
<file path=[Content_Types].xml><?xml version="1.0" encoding="utf-8"?>
<Types xmlns="http://schemas.openxmlformats.org/package/2006/content-types">
  <Default Extension="emf" ContentType="image/x-emf"/>
  <Default Extension="jpeg" ContentType="image/jpeg"/>
  <Default Extension="jp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theme/theme2.xml" ContentType="application/vnd.openxmlformats-officedocument.theme+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theme/theme3.xml" ContentType="application/vnd.openxmlformats-officedocument.theme+xml"/>
  <Override PartName="/ppt/theme/theme4.xml" ContentType="application/vnd.openxmlformats-officedocument.theme+xml"/>
  <Override PartName="/ppt/theme/theme5.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revisionInfo.xml" ContentType="application/vnd.ms-powerpoint.revisioninfo+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removePersonalInfoOnSave="1" saveSubsetFonts="1">
  <p:sldMasterIdLst>
    <p:sldMasterId id="2147483813" r:id="rId4"/>
    <p:sldMasterId id="2147483838" r:id="rId5"/>
    <p:sldMasterId id="2147483849" r:id="rId6"/>
  </p:sldMasterIdLst>
  <p:notesMasterIdLst>
    <p:notesMasterId r:id="rId28"/>
  </p:notesMasterIdLst>
  <p:handoutMasterIdLst>
    <p:handoutMasterId r:id="rId29"/>
  </p:handoutMasterIdLst>
  <p:sldIdLst>
    <p:sldId id="320" r:id="rId7"/>
    <p:sldId id="329" r:id="rId8"/>
    <p:sldId id="330" r:id="rId9"/>
    <p:sldId id="270" r:id="rId10"/>
    <p:sldId id="324" r:id="rId11"/>
    <p:sldId id="331" r:id="rId12"/>
    <p:sldId id="332" r:id="rId13"/>
    <p:sldId id="333" r:id="rId14"/>
    <p:sldId id="327" r:id="rId15"/>
    <p:sldId id="289" r:id="rId16"/>
    <p:sldId id="334" r:id="rId17"/>
    <p:sldId id="335" r:id="rId18"/>
    <p:sldId id="336" r:id="rId19"/>
    <p:sldId id="337" r:id="rId20"/>
    <p:sldId id="338" r:id="rId21"/>
    <p:sldId id="339" r:id="rId22"/>
    <p:sldId id="340" r:id="rId23"/>
    <p:sldId id="341" r:id="rId24"/>
    <p:sldId id="342" r:id="rId25"/>
    <p:sldId id="343" r:id="rId26"/>
    <p:sldId id="400" r:id="rId27"/>
  </p:sldIdLst>
  <p:sldSz cx="9144000" cy="6858000" type="screen4x3"/>
  <p:notesSz cx="7010400" cy="92964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521415D9-36F7-43E2-AB2F-B90AF26B5E84}">
      <p14:sectionLst xmlns:p14="http://schemas.microsoft.com/office/powerpoint/2010/main">
        <p14:section name="Introduction" id="{D14664DE-E18B-4813-AEBD-B838F65B56EF}">
          <p14:sldIdLst/>
        </p14:section>
        <p14:section name="Title/Section Change" id="{179128CF-C221-4A1E-8591-179990580FD3}">
          <p14:sldIdLst>
            <p14:sldId id="320"/>
            <p14:sldId id="329"/>
            <p14:sldId id="330"/>
            <p14:sldId id="270"/>
            <p14:sldId id="324"/>
            <p14:sldId id="331"/>
            <p14:sldId id="332"/>
            <p14:sldId id="333"/>
            <p14:sldId id="327"/>
            <p14:sldId id="289"/>
            <p14:sldId id="334"/>
            <p14:sldId id="335"/>
            <p14:sldId id="336"/>
            <p14:sldId id="337"/>
            <p14:sldId id="338"/>
            <p14:sldId id="339"/>
            <p14:sldId id="340"/>
            <p14:sldId id="341"/>
            <p14:sldId id="342"/>
            <p14:sldId id="343"/>
            <p14:sldId id="400"/>
          </p14:sldIdLst>
        </p14:section>
        <p14:section name="Blue Footer" id="{0283D710-BC61-401C-B83F-45E8EB415C4C}">
          <p14:sldIdLst/>
        </p14:section>
        <p14:section name="Brown Footer" id="{CAE89677-A69F-441B-A111-34F7A1AE5784}">
          <p14:sldIdLst/>
        </p14:section>
        <p14:section name="Reference" id="{1FC90290-D4B8-441B-AFED-4C51EB79E582}">
          <p14:sldIdLst/>
        </p14:section>
      </p14:sectionLst>
    </p:ext>
    <p:ext uri="{EFAFB233-063F-42B5-8137-9DF3F51BA10A}">
      <p15:sldGuideLst xmlns:p15="http://schemas.microsoft.com/office/powerpoint/2012/main">
        <p15:guide id="1" orient="horz" pos="2160" userDrawn="1">
          <p15:clr>
            <a:srgbClr val="A4A3A4"/>
          </p15:clr>
        </p15:guide>
        <p15:guide id="2" pos="2880" userDrawn="1">
          <p15:clr>
            <a:srgbClr val="A4A3A4"/>
          </p15:clr>
        </p15:guide>
        <p15:guide id="3" orient="horz" pos="3936" userDrawn="1">
          <p15:clr>
            <a:srgbClr val="A4A3A4"/>
          </p15:clr>
        </p15:guide>
        <p15:guide id="4" orient="horz" pos="890" userDrawn="1">
          <p15:clr>
            <a:srgbClr val="A4A3A4"/>
          </p15:clr>
        </p15:guide>
        <p15:guide id="5" pos="5415" userDrawn="1">
          <p15:clr>
            <a:srgbClr val="A4A3A4"/>
          </p15:clr>
        </p15:guide>
        <p15:guide id="6" pos="347" userDrawn="1">
          <p15:clr>
            <a:srgbClr val="A4A3A4"/>
          </p15:clr>
        </p15:guide>
      </p15:sldGuideLst>
    </p:ext>
    <p:ext uri="{2D200454-40CA-4A62-9FC3-DE9A4176ACB9}">
      <p15:notesGuideLst xmlns:p15="http://schemas.microsoft.com/office/powerpoint/2012/main">
        <p15:guide id="1" orient="horz" pos="2928" userDrawn="1">
          <p15:clr>
            <a:srgbClr val="A4A3A4"/>
          </p15:clr>
        </p15:guide>
        <p15:guide id="2" pos="2208" userDrawn="1">
          <p15:clr>
            <a:srgbClr val="A4A3A4"/>
          </p15:clr>
        </p15:guide>
      </p15:notesGuideLst>
    </p:ext>
  </p:extLst>
</p:presentation>
</file>

<file path=ppt/commentAuthors.xml><?xml version="1.0" encoding="utf-8"?>
<p:cmAuthorLst xmlns:a="http://schemas.openxmlformats.org/drawingml/2006/main" xmlns:r="http://schemas.openxmlformats.org/officeDocument/2006/relationships" xmlns:p="http://schemas.openxmlformats.org/presentationml/2006/main">
  <p:cmAuthor id="2" name="Author" initials="A" lastIdx="8" clrIdx="1"/>
</p:cmAuthorLst>
</file>

<file path=ppt/presProps.xml><?xml version="1.0" encoding="utf-8"?>
<p:presentationPr xmlns:a="http://schemas.openxmlformats.org/drawingml/2006/main" xmlns:r="http://schemas.openxmlformats.org/officeDocument/2006/relationships" xmlns:p="http://schemas.openxmlformats.org/presentationml/2006/main">
  <p:prnPr frameSlides="1"/>
  <p:clrMru>
    <a:srgbClr val="003DA5"/>
    <a:srgbClr val="FF6D2E"/>
    <a:srgbClr val="FFFF00"/>
    <a:srgbClr val="7F7F7F"/>
    <a:srgbClr val="FFFFFF"/>
    <a:srgbClr val="C2CCA3"/>
    <a:srgbClr val="694E3B"/>
    <a:srgbClr val="376CC5"/>
    <a:srgbClr val="000000"/>
    <a:srgbClr val="DE5958"/>
  </p:clrMru>
  <p:extLst>
    <p:ext uri="{E76CE94A-603C-4142-B9EB-6D1370010A27}">
      <p14:discardImageEditData xmlns:p14="http://schemas.microsoft.com/office/powerpoint/2010/main" val="1"/>
    </p:ext>
    <p:ext uri="{D31A062A-798A-4329-ABDD-BBA856620510}">
      <p14:defaultImageDpi xmlns:p14="http://schemas.microsoft.com/office/powerpoint/2010/main" val="220"/>
    </p:ext>
    <p:ext uri="{FD5EFAAD-0ECE-453E-9831-46B23BE46B34}">
      <p15:chartTrackingRefBased xmlns:p15="http://schemas.microsoft.com/office/powerpoint/2012/main" val="1"/>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p1510:revLst>
    <p1510:client id="{E2ED88E4-EF07-48FF-AEE4-2A6EA47DA65A}" v="32" dt="2020-02-13T19:18:44.302"/>
  </p1510:revLst>
</p1510:revInfo>
</file>

<file path=ppt/tableStyles.xml><?xml version="1.0" encoding="utf-8"?>
<a:tblStyleLst xmlns:a="http://schemas.openxmlformats.org/drawingml/2006/main" def="{21E4AEA4-8DFA-4A89-87EB-49C32662AFE0}">
  <a:tblStyle styleId="{21E4AEA4-8DFA-4A89-87EB-49C32662AFE0}" styleName="Medium Style 2 - Accent 2">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2">
              <a:tint val="20000"/>
            </a:schemeClr>
          </a:solidFill>
        </a:fill>
      </a:tcStyle>
    </a:wholeTbl>
    <a:band1H>
      <a:tcStyle>
        <a:tcBdr/>
        <a:fill>
          <a:solidFill>
            <a:schemeClr val="accent2">
              <a:tint val="40000"/>
            </a:schemeClr>
          </a:solidFill>
        </a:fill>
      </a:tcStyle>
    </a:band1H>
    <a:band2H>
      <a:tcStyle>
        <a:tcBdr/>
      </a:tcStyle>
    </a:band2H>
    <a:band1V>
      <a:tcStyle>
        <a:tcBdr/>
        <a:fill>
          <a:solidFill>
            <a:schemeClr val="accent2">
              <a:tint val="40000"/>
            </a:schemeClr>
          </a:solidFill>
        </a:fill>
      </a:tcStyle>
    </a:band1V>
    <a:band2V>
      <a:tcStyle>
        <a:tcBdr/>
      </a:tcStyle>
    </a:band2V>
    <a:lastCol>
      <a:tcTxStyle b="on">
        <a:fontRef idx="minor">
          <a:prstClr val="black"/>
        </a:fontRef>
        <a:schemeClr val="lt1"/>
      </a:tcTxStyle>
      <a:tcStyle>
        <a:tcBdr/>
        <a:fill>
          <a:solidFill>
            <a:schemeClr val="accent2"/>
          </a:solidFill>
        </a:fill>
      </a:tcStyle>
    </a:lastCol>
    <a:firstCol>
      <a:tcTxStyle b="on">
        <a:fontRef idx="minor">
          <a:prstClr val="black"/>
        </a:fontRef>
        <a:schemeClr val="lt1"/>
      </a:tcTxStyle>
      <a:tcStyle>
        <a:tcBdr/>
        <a:fill>
          <a:solidFill>
            <a:schemeClr val="accent2"/>
          </a:solidFill>
        </a:fill>
      </a:tcStyle>
    </a:firstCol>
    <a:lastRow>
      <a:tcTxStyle b="on">
        <a:fontRef idx="minor">
          <a:prstClr val="black"/>
        </a:fontRef>
        <a:schemeClr val="lt1"/>
      </a:tcTxStyle>
      <a:tcStyle>
        <a:tcBdr>
          <a:top>
            <a:ln w="38100" cmpd="sng">
              <a:solidFill>
                <a:schemeClr val="lt1"/>
              </a:solidFill>
            </a:ln>
          </a:top>
        </a:tcBdr>
        <a:fill>
          <a:solidFill>
            <a:schemeClr val="accent2"/>
          </a:solidFill>
        </a:fill>
      </a:tcStyle>
    </a:lastRow>
    <a:firstRow>
      <a:tcTxStyle b="on">
        <a:fontRef idx="minor">
          <a:prstClr val="black"/>
        </a:fontRef>
        <a:schemeClr val="lt1"/>
      </a:tcTxStyle>
      <a:tcStyle>
        <a:tcBdr>
          <a:bottom>
            <a:ln w="38100" cmpd="sng">
              <a:solidFill>
                <a:schemeClr val="lt1"/>
              </a:solidFill>
            </a:ln>
          </a:bottom>
        </a:tcBdr>
        <a:fill>
          <a:solidFill>
            <a:schemeClr val="accent2"/>
          </a:solidFill>
        </a:fill>
      </a:tcStyle>
    </a:firstRow>
  </a:tblStyle>
  <a:tblStyle styleId="{B301B821-A1FF-4177-AEE7-76D212191A09}" styleName="Medium Style 1 - Accent 1">
    <a:wholeTbl>
      <a:tcTxStyle>
        <a:fontRef idx="minor">
          <a:scrgbClr r="0" g="0" b="0"/>
        </a:fontRef>
        <a:schemeClr val="dk1"/>
      </a:tcTxStyle>
      <a:tcStyle>
        <a:tcBdr>
          <a:left>
            <a:ln w="12700" cmpd="sng">
              <a:solidFill>
                <a:schemeClr val="accent1"/>
              </a:solidFill>
            </a:ln>
          </a:left>
          <a:right>
            <a:ln w="12700" cmpd="sng">
              <a:solidFill>
                <a:schemeClr val="accent1"/>
              </a:solidFill>
            </a:ln>
          </a:right>
          <a:top>
            <a:ln w="12700" cmpd="sng">
              <a:solidFill>
                <a:schemeClr val="accent1"/>
              </a:solidFill>
            </a:ln>
          </a:top>
          <a:bottom>
            <a:ln w="12700" cmpd="sng">
              <a:solidFill>
                <a:schemeClr val="accent1"/>
              </a:solidFill>
            </a:ln>
          </a:bottom>
          <a:insideH>
            <a:ln w="12700" cmpd="sng">
              <a:solidFill>
                <a:schemeClr val="accent1"/>
              </a:solidFill>
            </a:ln>
          </a:insideH>
          <a:insideV>
            <a:ln>
              <a:noFill/>
            </a:ln>
          </a:insideV>
        </a:tcBdr>
        <a:fill>
          <a:solidFill>
            <a:schemeClr val="lt1"/>
          </a:solidFill>
        </a:fill>
      </a:tcStyle>
    </a:wholeTbl>
    <a:band1H>
      <a:tcStyle>
        <a:tcBdr/>
        <a:fill>
          <a:solidFill>
            <a:schemeClr val="accent1">
              <a:tint val="20000"/>
            </a:schemeClr>
          </a:solidFill>
        </a:fill>
      </a:tcStyle>
    </a:band1H>
    <a:band1V>
      <a:tcStyle>
        <a:tcBdr/>
        <a:fill>
          <a:solidFill>
            <a:schemeClr val="accent1">
              <a:tint val="20000"/>
            </a:schemeClr>
          </a:solidFill>
        </a:fill>
      </a:tcStyle>
    </a:band1V>
    <a:lastCol>
      <a:tcTxStyle b="on"/>
      <a:tcStyle>
        <a:tcBdr/>
      </a:tcStyle>
    </a:lastCol>
    <a:firstCol>
      <a:tcTxStyle b="on"/>
      <a:tcStyle>
        <a:tcBdr/>
      </a:tcStyle>
    </a:firstCol>
    <a:lastRow>
      <a:tcTxStyle b="on"/>
      <a:tcStyle>
        <a:tcBdr>
          <a:top>
            <a:ln w="50800" cmpd="dbl">
              <a:solidFill>
                <a:schemeClr val="accent1"/>
              </a:solidFill>
            </a:ln>
          </a:top>
        </a:tcBdr>
        <a:fill>
          <a:solidFill>
            <a:schemeClr val="lt1"/>
          </a:solidFill>
        </a:fill>
      </a:tcStyle>
    </a:lastRow>
    <a:firstRow>
      <a:tcTxStyle b="on">
        <a:fontRef idx="minor">
          <a:scrgbClr r="0" g="0" b="0"/>
        </a:fontRef>
        <a:schemeClr val="lt1"/>
      </a:tcTxStyle>
      <a:tcStyle>
        <a:tcBdr/>
        <a:fill>
          <a:solidFill>
            <a:schemeClr val="accent1"/>
          </a:solidFill>
        </a:fill>
      </a:tcStyle>
    </a:firstRow>
  </a:tblStyle>
  <a:tblStyle styleId="{125E5076-3810-47DD-B79F-674D7AD40C01}" styleName="Dark Style 1 - Accent 1">
    <a:wholeTbl>
      <a:tcTxStyle>
        <a:fontRef idx="minor">
          <a:scrgbClr r="0" g="0" b="0"/>
        </a:fontRef>
        <a:schemeClr val="lt1"/>
      </a:tcTxStyle>
      <a:tcStyle>
        <a:tcBdr>
          <a:left>
            <a:ln>
              <a:noFill/>
            </a:ln>
          </a:left>
          <a:right>
            <a:ln>
              <a:noFill/>
            </a:ln>
          </a:right>
          <a:top>
            <a:ln>
              <a:noFill/>
            </a:ln>
          </a:top>
          <a:bottom>
            <a:ln>
              <a:noFill/>
            </a:ln>
          </a:bottom>
          <a:insideH>
            <a:ln>
              <a:noFill/>
            </a:ln>
          </a:insideH>
          <a:insideV>
            <a:ln>
              <a:noFill/>
            </a:ln>
          </a:insideV>
        </a:tcBdr>
        <a:fill>
          <a:solidFill>
            <a:schemeClr val="accent1"/>
          </a:solidFill>
        </a:fill>
      </a:tcStyle>
    </a:wholeTbl>
    <a:band1H>
      <a:tcStyle>
        <a:tcBdr/>
        <a:fill>
          <a:solidFill>
            <a:schemeClr val="accent1">
              <a:shade val="60000"/>
            </a:schemeClr>
          </a:solidFill>
        </a:fill>
      </a:tcStyle>
    </a:band1H>
    <a:band1V>
      <a:tcStyle>
        <a:tcBdr/>
        <a:fill>
          <a:solidFill>
            <a:schemeClr val="accent1">
              <a:shade val="60000"/>
            </a:schemeClr>
          </a:solidFill>
        </a:fill>
      </a:tcStyle>
    </a:band1V>
    <a:lastCol>
      <a:tcTxStyle b="on"/>
      <a:tcStyle>
        <a:tcBdr>
          <a:left>
            <a:ln w="25400" cmpd="sng">
              <a:solidFill>
                <a:schemeClr val="lt1"/>
              </a:solidFill>
            </a:ln>
          </a:left>
        </a:tcBdr>
        <a:fill>
          <a:solidFill>
            <a:schemeClr val="accent1">
              <a:shade val="60000"/>
            </a:schemeClr>
          </a:solidFill>
        </a:fill>
      </a:tcStyle>
    </a:lastCol>
    <a:firstCol>
      <a:tcTxStyle b="on"/>
      <a:tcStyle>
        <a:tcBdr>
          <a:right>
            <a:ln w="25400" cmpd="sng">
              <a:solidFill>
                <a:schemeClr val="lt1"/>
              </a:solidFill>
            </a:ln>
          </a:right>
        </a:tcBdr>
        <a:fill>
          <a:solidFill>
            <a:schemeClr val="accent1">
              <a:shade val="60000"/>
            </a:schemeClr>
          </a:solidFill>
        </a:fill>
      </a:tcStyle>
    </a:firstCol>
    <a:lastRow>
      <a:tcTxStyle b="on"/>
      <a:tcStyle>
        <a:tcBdr>
          <a:top>
            <a:ln w="25400" cmpd="sng">
              <a:solidFill>
                <a:schemeClr val="lt1"/>
              </a:solidFill>
            </a:ln>
          </a:top>
        </a:tcBdr>
        <a:fill>
          <a:solidFill>
            <a:schemeClr val="accent1">
              <a:shade val="40000"/>
            </a:schemeClr>
          </a:solidFill>
        </a:fill>
      </a:tcStyle>
    </a:lastRow>
    <a:seCell>
      <a:tcStyle>
        <a:tcBdr>
          <a:left>
            <a:ln>
              <a:noFill/>
            </a:ln>
          </a:left>
        </a:tcBdr>
      </a:tcStyle>
    </a:seCell>
    <a:swCell>
      <a:tcStyle>
        <a:tcBdr>
          <a:right>
            <a:ln>
              <a:noFill/>
            </a:ln>
          </a:right>
        </a:tcBdr>
      </a:tcStyle>
    </a:swCell>
    <a:firstRow>
      <a:tcTxStyle b="on"/>
      <a:tcStyle>
        <a:tcBdr>
          <a:bottom>
            <a:ln w="25400" cmpd="sng">
              <a:solidFill>
                <a:schemeClr val="lt1"/>
              </a:solidFill>
            </a:ln>
          </a:bottom>
        </a:tcBdr>
        <a:fill>
          <a:solidFill>
            <a:schemeClr val="dk1"/>
          </a:solidFill>
        </a:fill>
      </a:tcStyle>
    </a:firstRow>
    <a:neCell>
      <a:tcStyle>
        <a:tcBdr>
          <a:left>
            <a:ln>
              <a:noFill/>
            </a:ln>
          </a:left>
        </a:tcBdr>
      </a:tcStyle>
    </a:neCell>
    <a:nwCell>
      <a:tcStyle>
        <a:tcBdr>
          <a:right>
            <a:ln>
              <a:noFill/>
            </a:ln>
          </a:right>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9988" autoAdjust="0"/>
    <p:restoredTop sz="84750" autoAdjust="0"/>
  </p:normalViewPr>
  <p:slideViewPr>
    <p:cSldViewPr snapToGrid="0" showGuides="1">
      <p:cViewPr varScale="1">
        <p:scale>
          <a:sx n="95" d="100"/>
          <a:sy n="95" d="100"/>
        </p:scale>
        <p:origin x="1278" y="84"/>
      </p:cViewPr>
      <p:guideLst>
        <p:guide orient="horz" pos="2160"/>
        <p:guide pos="2880"/>
        <p:guide orient="horz" pos="3936"/>
        <p:guide orient="horz" pos="890"/>
        <p:guide pos="5415"/>
        <p:guide pos="347"/>
      </p:guideLst>
    </p:cSldViewPr>
  </p:slideViewPr>
  <p:outlineViewPr>
    <p:cViewPr>
      <p:scale>
        <a:sx n="33" d="100"/>
        <a:sy n="33" d="100"/>
      </p:scale>
      <p:origin x="0" y="-5236"/>
    </p:cViewPr>
  </p:outlineViewPr>
  <p:notesTextViewPr>
    <p:cViewPr>
      <p:scale>
        <a:sx n="3" d="2"/>
        <a:sy n="3" d="2"/>
      </p:scale>
      <p:origin x="0" y="0"/>
    </p:cViewPr>
  </p:notesTextViewPr>
  <p:sorterViewPr>
    <p:cViewPr>
      <p:scale>
        <a:sx n="100" d="100"/>
        <a:sy n="100" d="100"/>
      </p:scale>
      <p:origin x="0" y="-758"/>
    </p:cViewPr>
  </p:sorterViewPr>
  <p:notesViewPr>
    <p:cSldViewPr snapToGrid="0" showGuides="1">
      <p:cViewPr varScale="1">
        <p:scale>
          <a:sx n="73" d="100"/>
          <a:sy n="73" d="100"/>
        </p:scale>
        <p:origin x="1668" y="64"/>
      </p:cViewPr>
      <p:guideLst>
        <p:guide orient="horz" pos="2928"/>
        <p:guide pos="2208"/>
      </p:guideLst>
    </p:cSldViewPr>
  </p:notesViewPr>
  <p:gridSpacing cx="76200" cy="76200"/>
</p:viewPr>
</file>

<file path=ppt/_rels/presentation.xml.rels><?xml version="1.0" encoding="UTF-8" standalone="yes"?>
<Relationships xmlns="http://schemas.openxmlformats.org/package/2006/relationships"><Relationship Id="rId8" Type="http://schemas.openxmlformats.org/officeDocument/2006/relationships/slide" Target="slides/slide2.xml"/><Relationship Id="rId13" Type="http://schemas.openxmlformats.org/officeDocument/2006/relationships/slide" Target="slides/slide7.xml"/><Relationship Id="rId18" Type="http://schemas.openxmlformats.org/officeDocument/2006/relationships/slide" Target="slides/slide12.xml"/><Relationship Id="rId26" Type="http://schemas.openxmlformats.org/officeDocument/2006/relationships/slide" Target="slides/slide20.xml"/><Relationship Id="rId3" Type="http://schemas.openxmlformats.org/officeDocument/2006/relationships/customXml" Target="../customXml/item3.xml"/><Relationship Id="rId21" Type="http://schemas.openxmlformats.org/officeDocument/2006/relationships/slide" Target="slides/slide15.xml"/><Relationship Id="rId34" Type="http://schemas.openxmlformats.org/officeDocument/2006/relationships/tableStyles" Target="tableStyles.xml"/><Relationship Id="rId7" Type="http://schemas.openxmlformats.org/officeDocument/2006/relationships/slide" Target="slides/slide1.xml"/><Relationship Id="rId12" Type="http://schemas.openxmlformats.org/officeDocument/2006/relationships/slide" Target="slides/slide6.xml"/><Relationship Id="rId17" Type="http://schemas.openxmlformats.org/officeDocument/2006/relationships/slide" Target="slides/slide11.xml"/><Relationship Id="rId25" Type="http://schemas.openxmlformats.org/officeDocument/2006/relationships/slide" Target="slides/slide19.xml"/><Relationship Id="rId33" Type="http://schemas.openxmlformats.org/officeDocument/2006/relationships/theme" Target="theme/theme1.xml"/><Relationship Id="rId2" Type="http://schemas.openxmlformats.org/officeDocument/2006/relationships/customXml" Target="../customXml/item2.xml"/><Relationship Id="rId16" Type="http://schemas.openxmlformats.org/officeDocument/2006/relationships/slide" Target="slides/slide10.xml"/><Relationship Id="rId20" Type="http://schemas.openxmlformats.org/officeDocument/2006/relationships/slide" Target="slides/slide14.xml"/><Relationship Id="rId29" Type="http://schemas.openxmlformats.org/officeDocument/2006/relationships/handoutMaster" Target="handoutMasters/handoutMaster1.xml"/><Relationship Id="rId1" Type="http://schemas.openxmlformats.org/officeDocument/2006/relationships/customXml" Target="../customXml/item1.xml"/><Relationship Id="rId6" Type="http://schemas.openxmlformats.org/officeDocument/2006/relationships/slideMaster" Target="slideMasters/slideMaster3.xml"/><Relationship Id="rId11" Type="http://schemas.openxmlformats.org/officeDocument/2006/relationships/slide" Target="slides/slide5.xml"/><Relationship Id="rId24" Type="http://schemas.openxmlformats.org/officeDocument/2006/relationships/slide" Target="slides/slide18.xml"/><Relationship Id="rId32" Type="http://schemas.openxmlformats.org/officeDocument/2006/relationships/viewProps" Target="viewProps.xml"/><Relationship Id="rId5" Type="http://schemas.openxmlformats.org/officeDocument/2006/relationships/slideMaster" Target="slideMasters/slideMaster2.xml"/><Relationship Id="rId15" Type="http://schemas.openxmlformats.org/officeDocument/2006/relationships/slide" Target="slides/slide9.xml"/><Relationship Id="rId23" Type="http://schemas.openxmlformats.org/officeDocument/2006/relationships/slide" Target="slides/slide17.xml"/><Relationship Id="rId28" Type="http://schemas.openxmlformats.org/officeDocument/2006/relationships/notesMaster" Target="notesMasters/notesMaster1.xml"/><Relationship Id="rId10" Type="http://schemas.openxmlformats.org/officeDocument/2006/relationships/slide" Target="slides/slide4.xml"/><Relationship Id="rId19" Type="http://schemas.openxmlformats.org/officeDocument/2006/relationships/slide" Target="slides/slide13.xml"/><Relationship Id="rId31" Type="http://schemas.openxmlformats.org/officeDocument/2006/relationships/presProps" Target="presProps.xml"/><Relationship Id="rId4" Type="http://schemas.openxmlformats.org/officeDocument/2006/relationships/slideMaster" Target="slideMasters/slideMaster1.xml"/><Relationship Id="rId9" Type="http://schemas.openxmlformats.org/officeDocument/2006/relationships/slide" Target="slides/slide3.xml"/><Relationship Id="rId14" Type="http://schemas.openxmlformats.org/officeDocument/2006/relationships/slide" Target="slides/slide8.xml"/><Relationship Id="rId22" Type="http://schemas.openxmlformats.org/officeDocument/2006/relationships/slide" Target="slides/slide16.xml"/><Relationship Id="rId27" Type="http://schemas.openxmlformats.org/officeDocument/2006/relationships/slide" Target="slides/slide21.xml"/><Relationship Id="rId30" Type="http://schemas.openxmlformats.org/officeDocument/2006/relationships/commentAuthors" Target="commentAuthors.xml"/><Relationship Id="rId35" Type="http://schemas.microsoft.com/office/2015/10/relationships/revisionInfo" Target="revisionInfo.xml"/></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5.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3" name="Date Placeholder 2"/>
          <p:cNvSpPr>
            <a:spLocks noGrp="1"/>
          </p:cNvSpPr>
          <p:nvPr>
            <p:ph type="dt" sz="quarter" idx="1"/>
          </p:nvPr>
        </p:nvSpPr>
        <p:spPr>
          <a:xfrm>
            <a:off x="3970939" y="0"/>
            <a:ext cx="3037840" cy="466434"/>
          </a:xfrm>
          <a:prstGeom prst="rect">
            <a:avLst/>
          </a:prstGeom>
        </p:spPr>
        <p:txBody>
          <a:bodyPr vert="horz" lIns="93175" tIns="46588" rIns="93175" bIns="46588" rtlCol="0"/>
          <a:lstStyle>
            <a:lvl1pPr algn="r">
              <a:defRPr sz="1200"/>
            </a:lvl1pPr>
          </a:lstStyle>
          <a:p>
            <a:fld id="{E1AAC649-B925-482E-942C-E3F9E4DEA26F}" type="datetimeFigureOut">
              <a:rPr lang="en-US" smtClean="0"/>
              <a:pPr/>
              <a:t>2/13/2020</a:t>
            </a:fld>
            <a:endParaRPr lang="en-US"/>
          </a:p>
        </p:txBody>
      </p:sp>
      <p:sp>
        <p:nvSpPr>
          <p:cNvPr id="5" name="Slide Number Placeholder 4"/>
          <p:cNvSpPr>
            <a:spLocks noGrp="1"/>
          </p:cNvSpPr>
          <p:nvPr>
            <p:ph type="sldNum" sz="quarter" idx="3"/>
          </p:nvPr>
        </p:nvSpPr>
        <p:spPr>
          <a:xfrm>
            <a:off x="3970939" y="8829968"/>
            <a:ext cx="3037840" cy="466433"/>
          </a:xfrm>
          <a:prstGeom prst="rect">
            <a:avLst/>
          </a:prstGeom>
        </p:spPr>
        <p:txBody>
          <a:bodyPr vert="horz" lIns="93175" tIns="46588" rIns="93175" bIns="46588" rtlCol="0" anchor="b"/>
          <a:lstStyle>
            <a:lvl1pPr algn="r">
              <a:defRPr sz="1200"/>
            </a:lvl1pPr>
          </a:lstStyle>
          <a:p>
            <a:fld id="{BABD241E-9394-4705-BB9A-1718F2FFAE38}" type="slidenum">
              <a:rPr lang="en-US" smtClean="0"/>
              <a:pPr/>
              <a:t>‹#›</a:t>
            </a:fld>
            <a:endParaRPr lang="en-US"/>
          </a:p>
        </p:txBody>
      </p:sp>
    </p:spTree>
    <p:extLst>
      <p:ext uri="{BB962C8B-B14F-4D97-AF65-F5344CB8AC3E}">
        <p14:creationId xmlns:p14="http://schemas.microsoft.com/office/powerpoint/2010/main" val="2550299981"/>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4.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3" name="Date Placeholder 2"/>
          <p:cNvSpPr>
            <a:spLocks noGrp="1"/>
          </p:cNvSpPr>
          <p:nvPr>
            <p:ph type="dt" idx="1"/>
          </p:nvPr>
        </p:nvSpPr>
        <p:spPr>
          <a:xfrm>
            <a:off x="3970939" y="0"/>
            <a:ext cx="3037840" cy="466434"/>
          </a:xfrm>
          <a:prstGeom prst="rect">
            <a:avLst/>
          </a:prstGeom>
        </p:spPr>
        <p:txBody>
          <a:bodyPr vert="horz" lIns="93175" tIns="46588" rIns="93175" bIns="46588" rtlCol="0"/>
          <a:lstStyle>
            <a:lvl1pPr algn="r">
              <a:defRPr sz="1200"/>
            </a:lvl1pPr>
          </a:lstStyle>
          <a:p>
            <a:fld id="{0B62F0EB-09FA-4A1E-B914-1BB8A8531823}" type="datetimeFigureOut">
              <a:rPr lang="en-US" smtClean="0"/>
              <a:pPr/>
              <a:t>2/13/2020</a:t>
            </a:fld>
            <a:endParaRPr lang="en-US"/>
          </a:p>
        </p:txBody>
      </p:sp>
      <p:sp>
        <p:nvSpPr>
          <p:cNvPr id="5" name="Notes Placeholder 4"/>
          <p:cNvSpPr>
            <a:spLocks noGrp="1"/>
          </p:cNvSpPr>
          <p:nvPr>
            <p:ph type="body" sz="quarter" idx="3"/>
          </p:nvPr>
        </p:nvSpPr>
        <p:spPr>
          <a:xfrm>
            <a:off x="701040" y="4515393"/>
            <a:ext cx="5608320" cy="4130258"/>
          </a:xfrm>
          <a:prstGeom prst="rect">
            <a:avLst/>
          </a:prstGeom>
        </p:spPr>
        <p:txBody>
          <a:bodyPr vert="horz" lIns="0" tIns="0" rIns="0" bIns="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p:cNvSpPr>
            <a:spLocks noGrp="1"/>
          </p:cNvSpPr>
          <p:nvPr>
            <p:ph type="sldNum" sz="quarter" idx="5"/>
          </p:nvPr>
        </p:nvSpPr>
        <p:spPr>
          <a:xfrm>
            <a:off x="3970939" y="8829968"/>
            <a:ext cx="3037840" cy="466433"/>
          </a:xfrm>
          <a:prstGeom prst="rect">
            <a:avLst/>
          </a:prstGeom>
        </p:spPr>
        <p:txBody>
          <a:bodyPr vert="horz" lIns="93175" tIns="46588" rIns="93175" bIns="46588" rtlCol="0" anchor="b"/>
          <a:lstStyle>
            <a:lvl1pPr algn="r">
              <a:defRPr sz="1200"/>
            </a:lvl1pPr>
          </a:lstStyle>
          <a:p>
            <a:fld id="{6904C23A-3F92-4666-8970-3601CD630694}" type="slidenum">
              <a:rPr lang="en-US" smtClean="0"/>
              <a:pPr/>
              <a:t>‹#›</a:t>
            </a:fld>
            <a:endParaRPr lang="en-US"/>
          </a:p>
        </p:txBody>
      </p:sp>
      <p:sp>
        <p:nvSpPr>
          <p:cNvPr id="8" name="Slide Image Placeholder 7"/>
          <p:cNvSpPr>
            <a:spLocks noGrp="1" noRot="1" noChangeAspect="1"/>
          </p:cNvSpPr>
          <p:nvPr>
            <p:ph type="sldImg" idx="2"/>
          </p:nvPr>
        </p:nvSpPr>
        <p:spPr>
          <a:xfrm>
            <a:off x="1414463" y="952500"/>
            <a:ext cx="4181475" cy="3136900"/>
          </a:xfrm>
          <a:prstGeom prst="rect">
            <a:avLst/>
          </a:prstGeom>
          <a:noFill/>
          <a:ln w="12700">
            <a:solidFill>
              <a:prstClr val="black"/>
            </a:solidFill>
          </a:ln>
        </p:spPr>
        <p:txBody>
          <a:bodyPr vert="horz" lIns="93175" tIns="46588" rIns="93175" bIns="46588" rtlCol="0" anchor="ctr"/>
          <a:lstStyle/>
          <a:p>
            <a:endParaRPr lang="en-US"/>
          </a:p>
        </p:txBody>
      </p:sp>
    </p:spTree>
    <p:extLst>
      <p:ext uri="{BB962C8B-B14F-4D97-AF65-F5344CB8AC3E}">
        <p14:creationId xmlns:p14="http://schemas.microsoft.com/office/powerpoint/2010/main" val="3815230749"/>
      </p:ext>
    </p:extLst>
  </p:cSld>
  <p:clrMap bg1="lt1" tx1="dk1" bg2="lt2" tx2="dk2" accent1="accent1" accent2="accent2" accent3="accent3" accent4="accent4" accent5="accent5" accent6="accent6" hlink="hlink" folHlink="folHlink"/>
  <p:notesStyle>
    <a:lvl1pPr marL="285750" indent="-285750" algn="l" defTabSz="914400" rtl="0" eaLnBrk="1" latinLnBrk="0" hangingPunct="1">
      <a:lnSpc>
        <a:spcPct val="150000"/>
      </a:lnSpc>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lnSpc>
        <a:spcPct val="150000"/>
      </a:lnSpc>
      <a:buFont typeface="Arial" panose="020B0604020202020204" pitchFamily="34" charset="0"/>
      <a:buChar char="•"/>
      <a:defRPr sz="1600" kern="1200">
        <a:solidFill>
          <a:schemeClr val="tx1"/>
        </a:solidFill>
        <a:latin typeface="+mn-lt"/>
        <a:ea typeface="+mn-ea"/>
        <a:cs typeface="+mn-cs"/>
      </a:defRPr>
    </a:lvl2pPr>
    <a:lvl3pPr marL="1200150" indent="-285750" algn="l" defTabSz="914400" rtl="0" eaLnBrk="1" latinLnBrk="0" hangingPunct="1">
      <a:lnSpc>
        <a:spcPct val="150000"/>
      </a:lnSpc>
      <a:buFont typeface="Arial" panose="020B0604020202020204" pitchFamily="34" charset="0"/>
      <a:buChar char="•"/>
      <a:defRPr sz="1600" kern="1200">
        <a:solidFill>
          <a:schemeClr val="tx1"/>
        </a:solidFill>
        <a:latin typeface="+mn-lt"/>
        <a:ea typeface="+mn-ea"/>
        <a:cs typeface="+mn-cs"/>
      </a:defRPr>
    </a:lvl3pPr>
    <a:lvl4pPr marL="1657350" indent="-285750" algn="l" defTabSz="914400" rtl="0" eaLnBrk="1" latinLnBrk="0" hangingPunct="1">
      <a:lnSpc>
        <a:spcPct val="150000"/>
      </a:lnSpc>
      <a:buFont typeface="Arial" panose="020B0604020202020204" pitchFamily="34" charset="0"/>
      <a:buChar char="•"/>
      <a:defRPr sz="1600" kern="1200">
        <a:solidFill>
          <a:schemeClr val="tx1"/>
        </a:solidFill>
        <a:latin typeface="+mn-lt"/>
        <a:ea typeface="+mn-ea"/>
        <a:cs typeface="+mn-cs"/>
      </a:defRPr>
    </a:lvl4pPr>
    <a:lvl5pPr marL="2114550" indent="-285750" algn="l" defTabSz="914400" rtl="0" eaLnBrk="1" latinLnBrk="0" hangingPunct="1">
      <a:lnSpc>
        <a:spcPct val="150000"/>
      </a:lnSpc>
      <a:buFont typeface="Arial" panose="020B0604020202020204" pitchFamily="34" charset="0"/>
      <a:buChar char="•"/>
      <a:defRPr sz="16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414463" y="1162050"/>
            <a:ext cx="4181475" cy="3136900"/>
          </a:xfrm>
          <a:prstGeom prst="rect">
            <a:avLst/>
          </a:prstGeom>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6904C23A-3F92-4666-8970-3601CD630694}" type="slidenum">
              <a:rPr lang="en-US" smtClean="0"/>
              <a:pPr/>
              <a:t>1</a:t>
            </a:fld>
            <a:endParaRPr lang="en-US"/>
          </a:p>
        </p:txBody>
      </p:sp>
    </p:spTree>
    <p:extLst>
      <p:ext uri="{BB962C8B-B14F-4D97-AF65-F5344CB8AC3E}">
        <p14:creationId xmlns:p14="http://schemas.microsoft.com/office/powerpoint/2010/main" val="1332598190"/>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6904C23A-3F92-4666-8970-3601CD630694}" type="slidenum">
              <a:rPr lang="en-US" smtClean="0"/>
              <a:pPr/>
              <a:t>3</a:t>
            </a:fld>
            <a:endParaRPr lang="en-US"/>
          </a:p>
        </p:txBody>
      </p:sp>
    </p:spTree>
    <p:extLst>
      <p:ext uri="{BB962C8B-B14F-4D97-AF65-F5344CB8AC3E}">
        <p14:creationId xmlns:p14="http://schemas.microsoft.com/office/powerpoint/2010/main" val="835714879"/>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48"/>
        <p:cNvGrpSpPr/>
        <p:nvPr/>
      </p:nvGrpSpPr>
      <p:grpSpPr>
        <a:xfrm>
          <a:off x="0" y="0"/>
          <a:ext cx="0" cy="0"/>
          <a:chOff x="0" y="0"/>
          <a:chExt cx="0" cy="0"/>
        </a:xfrm>
      </p:grpSpPr>
      <p:sp>
        <p:nvSpPr>
          <p:cNvPr id="549" name="Google Shape;549;p18:notes"/>
          <p:cNvSpPr txBox="1">
            <a:spLocks noGrp="1"/>
          </p:cNvSpPr>
          <p:nvPr>
            <p:ph type="body" idx="1"/>
          </p:nvPr>
        </p:nvSpPr>
        <p:spPr>
          <a:xfrm>
            <a:off x="701040" y="4415790"/>
            <a:ext cx="5608320" cy="4183380"/>
          </a:xfrm>
          <a:prstGeom prst="rect">
            <a:avLst/>
          </a:prstGeom>
          <a:noFill/>
          <a:ln>
            <a:noFill/>
          </a:ln>
        </p:spPr>
        <p:txBody>
          <a:bodyPr spcFirstLastPara="1" wrap="square" lIns="93162" tIns="93162" rIns="93162" bIns="93162" anchor="ctr" anchorCtr="0">
            <a:noAutofit/>
          </a:bodyPr>
          <a:lstStyle/>
          <a:p>
            <a:pPr marL="0" indent="0">
              <a:buNone/>
            </a:pPr>
            <a:endParaRPr/>
          </a:p>
        </p:txBody>
      </p:sp>
      <p:sp>
        <p:nvSpPr>
          <p:cNvPr id="550" name="Google Shape;550;p18:notes"/>
          <p:cNvSpPr>
            <a:spLocks noGrp="1" noRot="1" noChangeAspect="1"/>
          </p:cNvSpPr>
          <p:nvPr>
            <p:ph type="sldImg" idx="2"/>
          </p:nvPr>
        </p:nvSpPr>
        <p:spPr>
          <a:xfrm>
            <a:off x="1181100" y="696913"/>
            <a:ext cx="4648200" cy="348615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750733778"/>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6904C23A-3F92-4666-8970-3601CD630694}" type="slidenum">
              <a:rPr lang="en-US" smtClean="0"/>
              <a:pPr/>
              <a:t>5</a:t>
            </a:fld>
            <a:endParaRPr lang="en-US"/>
          </a:p>
        </p:txBody>
      </p:sp>
    </p:spTree>
    <p:extLst>
      <p:ext uri="{BB962C8B-B14F-4D97-AF65-F5344CB8AC3E}">
        <p14:creationId xmlns:p14="http://schemas.microsoft.com/office/powerpoint/2010/main" val="262376393"/>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21"/>
        <p:cNvGrpSpPr/>
        <p:nvPr/>
      </p:nvGrpSpPr>
      <p:grpSpPr>
        <a:xfrm>
          <a:off x="0" y="0"/>
          <a:ext cx="0" cy="0"/>
          <a:chOff x="0" y="0"/>
          <a:chExt cx="0" cy="0"/>
        </a:xfrm>
      </p:grpSpPr>
      <p:sp>
        <p:nvSpPr>
          <p:cNvPr id="222" name="Google Shape;222;p9:notes"/>
          <p:cNvSpPr txBox="1">
            <a:spLocks noGrp="1"/>
          </p:cNvSpPr>
          <p:nvPr>
            <p:ph type="body" idx="1"/>
          </p:nvPr>
        </p:nvSpPr>
        <p:spPr>
          <a:xfrm>
            <a:off x="701040" y="4415790"/>
            <a:ext cx="5608320" cy="4183380"/>
          </a:xfrm>
          <a:prstGeom prst="rect">
            <a:avLst/>
          </a:prstGeom>
          <a:noFill/>
          <a:ln>
            <a:noFill/>
          </a:ln>
        </p:spPr>
        <p:txBody>
          <a:bodyPr spcFirstLastPara="1" wrap="square" lIns="93162" tIns="93162" rIns="93162" bIns="93162" anchor="ctr" anchorCtr="0">
            <a:noAutofit/>
          </a:bodyPr>
          <a:lstStyle/>
          <a:p>
            <a:pPr marL="0" indent="0">
              <a:buNone/>
            </a:pPr>
            <a:endParaRPr/>
          </a:p>
        </p:txBody>
      </p:sp>
      <p:sp>
        <p:nvSpPr>
          <p:cNvPr id="223" name="Google Shape;223;p9:notes"/>
          <p:cNvSpPr>
            <a:spLocks noGrp="1" noRot="1" noChangeAspect="1"/>
          </p:cNvSpPr>
          <p:nvPr>
            <p:ph type="sldImg" idx="2"/>
          </p:nvPr>
        </p:nvSpPr>
        <p:spPr>
          <a:xfrm>
            <a:off x="1181100" y="696913"/>
            <a:ext cx="4648200" cy="348615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236998762"/>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53"/>
        <p:cNvGrpSpPr/>
        <p:nvPr/>
      </p:nvGrpSpPr>
      <p:grpSpPr>
        <a:xfrm>
          <a:off x="0" y="0"/>
          <a:ext cx="0" cy="0"/>
          <a:chOff x="0" y="0"/>
          <a:chExt cx="0" cy="0"/>
        </a:xfrm>
      </p:grpSpPr>
      <p:sp>
        <p:nvSpPr>
          <p:cNvPr id="454" name="Google Shape;454;p15:notes"/>
          <p:cNvSpPr>
            <a:spLocks noGrp="1" noRot="1" noChangeAspect="1"/>
          </p:cNvSpPr>
          <p:nvPr>
            <p:ph type="sldImg" idx="2"/>
          </p:nvPr>
        </p:nvSpPr>
        <p:spPr>
          <a:xfrm>
            <a:off x="1181100" y="696913"/>
            <a:ext cx="4648200" cy="348615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455" name="Google Shape;455;p15:notes"/>
          <p:cNvSpPr txBox="1">
            <a:spLocks noGrp="1"/>
          </p:cNvSpPr>
          <p:nvPr>
            <p:ph type="body" idx="1"/>
          </p:nvPr>
        </p:nvSpPr>
        <p:spPr>
          <a:xfrm>
            <a:off x="701040" y="4415790"/>
            <a:ext cx="5608320" cy="4183380"/>
          </a:xfrm>
          <a:prstGeom prst="rect">
            <a:avLst/>
          </a:prstGeom>
          <a:noFill/>
          <a:ln>
            <a:noFill/>
          </a:ln>
        </p:spPr>
        <p:txBody>
          <a:bodyPr spcFirstLastPara="1" wrap="square" lIns="93162" tIns="46568" rIns="93162" bIns="46568" anchor="t" anchorCtr="0">
            <a:noAutofit/>
          </a:bodyPr>
          <a:lstStyle/>
          <a:p>
            <a:pPr marL="0" indent="0">
              <a:buNone/>
            </a:pPr>
            <a:r>
              <a:rPr lang="en" sz="1200">
                <a:solidFill>
                  <a:schemeClr val="dk1"/>
                </a:solidFill>
                <a:latin typeface="Calibri"/>
                <a:ea typeface="Calibri"/>
                <a:cs typeface="Calibri"/>
                <a:sym typeface="Calibri"/>
              </a:rPr>
              <a:t>Hybrid product get warmer </a:t>
            </a:r>
            <a:endParaRPr sz="1200">
              <a:solidFill>
                <a:schemeClr val="dk1"/>
              </a:solidFill>
              <a:latin typeface="Calibri"/>
              <a:ea typeface="Calibri"/>
              <a:cs typeface="Calibri"/>
              <a:sym typeface="Calibri"/>
            </a:endParaRPr>
          </a:p>
        </p:txBody>
      </p:sp>
      <p:sp>
        <p:nvSpPr>
          <p:cNvPr id="456" name="Google Shape;456;p15:notes"/>
          <p:cNvSpPr txBox="1">
            <a:spLocks noGrp="1"/>
          </p:cNvSpPr>
          <p:nvPr>
            <p:ph type="sldNum" idx="12"/>
          </p:nvPr>
        </p:nvSpPr>
        <p:spPr>
          <a:xfrm>
            <a:off x="3970938" y="8829967"/>
            <a:ext cx="3037840" cy="464820"/>
          </a:xfrm>
          <a:prstGeom prst="rect">
            <a:avLst/>
          </a:prstGeom>
          <a:noFill/>
          <a:ln>
            <a:noFill/>
          </a:ln>
        </p:spPr>
        <p:txBody>
          <a:bodyPr spcFirstLastPara="1" wrap="square" lIns="93162" tIns="46568" rIns="93162" bIns="46568" anchor="b" anchorCtr="0">
            <a:noAutofit/>
          </a:bodyPr>
          <a:lstStyle/>
          <a:p>
            <a:pPr defTabSz="931774"/>
            <a:fld id="{00000000-1234-1234-1234-123412341234}" type="slidenum">
              <a:rPr lang="en">
                <a:solidFill>
                  <a:prstClr val="black"/>
                </a:solidFill>
                <a:latin typeface="Calibri"/>
                <a:ea typeface="Calibri"/>
                <a:cs typeface="Calibri"/>
                <a:sym typeface="Calibri"/>
              </a:rPr>
              <a:pPr defTabSz="931774"/>
              <a:t>8</a:t>
            </a:fld>
            <a:endParaRPr>
              <a:solidFill>
                <a:prstClr val="black"/>
              </a:solidFill>
              <a:latin typeface="Calibri"/>
              <a:ea typeface="Calibri"/>
              <a:cs typeface="Calibri"/>
              <a:sym typeface="Calibri"/>
            </a:endParaRPr>
          </a:p>
        </p:txBody>
      </p:sp>
    </p:spTree>
    <p:extLst>
      <p:ext uri="{BB962C8B-B14F-4D97-AF65-F5344CB8AC3E}">
        <p14:creationId xmlns:p14="http://schemas.microsoft.com/office/powerpoint/2010/main" val="1035080725"/>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defTabSz="465887"/>
            <a:fld id="{88F87D40-536B-48D6-8241-67808F10A4AE}" type="slidenum">
              <a:rPr lang="en-US">
                <a:solidFill>
                  <a:prstClr val="black"/>
                </a:solidFill>
                <a:latin typeface="Calibri" panose="020F0502020204030204"/>
              </a:rPr>
              <a:pPr defTabSz="465887"/>
              <a:t>21</a:t>
            </a:fld>
            <a:endParaRPr lang="en-US">
              <a:solidFill>
                <a:prstClr val="black"/>
              </a:solidFill>
              <a:latin typeface="Calibri" panose="020F0502020204030204"/>
            </a:endParaRPr>
          </a:p>
        </p:txBody>
      </p:sp>
    </p:spTree>
    <p:extLst>
      <p:ext uri="{BB962C8B-B14F-4D97-AF65-F5344CB8AC3E}">
        <p14:creationId xmlns:p14="http://schemas.microsoft.com/office/powerpoint/2010/main" val="797893109"/>
      </p:ext>
    </p:extLst>
  </p:cSld>
  <p:clrMapOvr>
    <a:masterClrMapping/>
  </p:clrMapOvr>
</p:notes>
</file>

<file path=ppt/slideLayouts/_rels/slideLayout1.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image" Target="../media/image11.jpeg"/><Relationship Id="rId1" Type="http://schemas.openxmlformats.org/officeDocument/2006/relationships/slideMaster" Target="../slideMasters/slideMaster1.xml"/><Relationship Id="rId6" Type="http://schemas.openxmlformats.org/officeDocument/2006/relationships/image" Target="../media/image15.png"/><Relationship Id="rId5" Type="http://schemas.openxmlformats.org/officeDocument/2006/relationships/image" Target="../media/image13.png"/><Relationship Id="rId4" Type="http://schemas.openxmlformats.org/officeDocument/2006/relationships/image" Target="../media/image12.png"/></Relationships>
</file>

<file path=ppt/slideLayouts/_rels/slideLayout11.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image" Target="../media/image11.jpeg"/><Relationship Id="rId1" Type="http://schemas.openxmlformats.org/officeDocument/2006/relationships/slideMaster" Target="../slideMasters/slideMaster1.xml"/><Relationship Id="rId6" Type="http://schemas.openxmlformats.org/officeDocument/2006/relationships/image" Target="../media/image15.png"/><Relationship Id="rId5" Type="http://schemas.openxmlformats.org/officeDocument/2006/relationships/image" Target="../media/image13.png"/><Relationship Id="rId4" Type="http://schemas.openxmlformats.org/officeDocument/2006/relationships/image" Target="../media/image12.png"/></Relationships>
</file>

<file path=ppt/slideLayouts/_rels/slideLayout12.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image" Target="../media/image11.jpeg"/><Relationship Id="rId1" Type="http://schemas.openxmlformats.org/officeDocument/2006/relationships/slideMaster" Target="../slideMasters/slideMaster1.xml"/><Relationship Id="rId6" Type="http://schemas.openxmlformats.org/officeDocument/2006/relationships/image" Target="../media/image15.png"/><Relationship Id="rId5" Type="http://schemas.openxmlformats.org/officeDocument/2006/relationships/image" Target="../media/image12.png"/><Relationship Id="rId4" Type="http://schemas.openxmlformats.org/officeDocument/2006/relationships/image" Target="../media/image13.png"/></Relationships>
</file>

<file path=ppt/slideLayouts/_rels/slideLayout13.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image" Target="../media/image11.jpeg"/><Relationship Id="rId1" Type="http://schemas.openxmlformats.org/officeDocument/2006/relationships/slideMaster" Target="../slideMasters/slideMaster1.xml"/><Relationship Id="rId6" Type="http://schemas.openxmlformats.org/officeDocument/2006/relationships/image" Target="../media/image15.png"/><Relationship Id="rId5" Type="http://schemas.openxmlformats.org/officeDocument/2006/relationships/image" Target="../media/image13.png"/><Relationship Id="rId4" Type="http://schemas.openxmlformats.org/officeDocument/2006/relationships/image" Target="../media/image16.png"/></Relationships>
</file>

<file path=ppt/slideLayouts/_rels/slideLayout14.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image" Target="../media/image11.jpeg"/><Relationship Id="rId1" Type="http://schemas.openxmlformats.org/officeDocument/2006/relationships/slideMaster" Target="../slideMasters/slideMaster1.xml"/><Relationship Id="rId6" Type="http://schemas.openxmlformats.org/officeDocument/2006/relationships/image" Target="../media/image15.png"/><Relationship Id="rId5" Type="http://schemas.openxmlformats.org/officeDocument/2006/relationships/image" Target="../media/image12.png"/><Relationship Id="rId4" Type="http://schemas.openxmlformats.org/officeDocument/2006/relationships/image" Target="../media/image13.png"/></Relationships>
</file>

<file path=ppt/slideLayouts/_rels/slideLayout15.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image" Target="../media/image11.jpeg"/><Relationship Id="rId1" Type="http://schemas.openxmlformats.org/officeDocument/2006/relationships/slideMaster" Target="../slideMasters/slideMaster1.xml"/><Relationship Id="rId6" Type="http://schemas.openxmlformats.org/officeDocument/2006/relationships/image" Target="../media/image15.png"/><Relationship Id="rId5" Type="http://schemas.openxmlformats.org/officeDocument/2006/relationships/image" Target="../media/image12.png"/><Relationship Id="rId4" Type="http://schemas.openxmlformats.org/officeDocument/2006/relationships/image" Target="../media/image13.png"/></Relationships>
</file>

<file path=ppt/slideLayouts/_rels/slideLayout16.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image" Target="../media/image11.jpeg"/><Relationship Id="rId1" Type="http://schemas.openxmlformats.org/officeDocument/2006/relationships/slideMaster" Target="../slideMasters/slideMaster1.xml"/><Relationship Id="rId6" Type="http://schemas.openxmlformats.org/officeDocument/2006/relationships/image" Target="../media/image15.png"/><Relationship Id="rId5" Type="http://schemas.openxmlformats.org/officeDocument/2006/relationships/image" Target="../media/image12.png"/><Relationship Id="rId4" Type="http://schemas.openxmlformats.org/officeDocument/2006/relationships/image" Target="../media/image13.png"/></Relationships>
</file>

<file path=ppt/slideLayouts/_rels/slideLayout17.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image" Target="../media/image2.jpeg"/><Relationship Id="rId1" Type="http://schemas.openxmlformats.org/officeDocument/2006/relationships/slideMaster" Target="../slideMasters/slideMaster1.xml"/><Relationship Id="rId6" Type="http://schemas.openxmlformats.org/officeDocument/2006/relationships/image" Target="../media/image15.png"/><Relationship Id="rId5" Type="http://schemas.openxmlformats.org/officeDocument/2006/relationships/image" Target="../media/image14.png"/><Relationship Id="rId4" Type="http://schemas.openxmlformats.org/officeDocument/2006/relationships/image" Target="../media/image13.png"/></Relationships>
</file>

<file path=ppt/slideLayouts/_rels/slideLayout18.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image" Target="../media/image2.jpeg"/><Relationship Id="rId1" Type="http://schemas.openxmlformats.org/officeDocument/2006/relationships/slideMaster" Target="../slideMasters/slideMaster1.xml"/><Relationship Id="rId6" Type="http://schemas.openxmlformats.org/officeDocument/2006/relationships/image" Target="../media/image15.png"/><Relationship Id="rId5" Type="http://schemas.openxmlformats.org/officeDocument/2006/relationships/image" Target="../media/image14.png"/><Relationship Id="rId4" Type="http://schemas.openxmlformats.org/officeDocument/2006/relationships/image" Target="../media/image13.png"/></Relationships>
</file>

<file path=ppt/slideLayouts/_rels/slideLayout19.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image" Target="../media/image2.jpeg"/><Relationship Id="rId1" Type="http://schemas.openxmlformats.org/officeDocument/2006/relationships/slideMaster" Target="../slideMasters/slideMaster1.xml"/><Relationship Id="rId6" Type="http://schemas.openxmlformats.org/officeDocument/2006/relationships/image" Target="../media/image15.png"/><Relationship Id="rId5" Type="http://schemas.openxmlformats.org/officeDocument/2006/relationships/image" Target="../media/image14.png"/><Relationship Id="rId4" Type="http://schemas.openxmlformats.org/officeDocument/2006/relationships/image" Target="../media/image13.png"/></Relationships>
</file>

<file path=ppt/slideLayouts/_rels/slideLayout2.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image" Target="../media/image2.jpeg"/><Relationship Id="rId1" Type="http://schemas.openxmlformats.org/officeDocument/2006/relationships/slideMaster" Target="../slideMasters/slideMaster1.xml"/><Relationship Id="rId6" Type="http://schemas.openxmlformats.org/officeDocument/2006/relationships/image" Target="../media/image15.png"/><Relationship Id="rId5" Type="http://schemas.openxmlformats.org/officeDocument/2006/relationships/image" Target="../media/image14.png"/><Relationship Id="rId4" Type="http://schemas.openxmlformats.org/officeDocument/2006/relationships/image" Target="../media/image12.png"/></Relationships>
</file>

<file path=ppt/slideLayouts/_rels/slideLayout21.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image" Target="../media/image2.jpeg"/><Relationship Id="rId1" Type="http://schemas.openxmlformats.org/officeDocument/2006/relationships/slideMaster" Target="../slideMasters/slideMaster1.xml"/><Relationship Id="rId6" Type="http://schemas.openxmlformats.org/officeDocument/2006/relationships/image" Target="../media/image15.png"/><Relationship Id="rId5" Type="http://schemas.openxmlformats.org/officeDocument/2006/relationships/image" Target="../media/image14.png"/><Relationship Id="rId4" Type="http://schemas.openxmlformats.org/officeDocument/2006/relationships/image" Target="../media/image13.png"/></Relationships>
</file>

<file path=ppt/slideLayouts/_rels/slideLayout22.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image" Target="../media/image2.jpeg"/><Relationship Id="rId1" Type="http://schemas.openxmlformats.org/officeDocument/2006/relationships/slideMaster" Target="../slideMasters/slideMaster1.xml"/><Relationship Id="rId6" Type="http://schemas.openxmlformats.org/officeDocument/2006/relationships/image" Target="../media/image15.png"/><Relationship Id="rId5" Type="http://schemas.openxmlformats.org/officeDocument/2006/relationships/image" Target="../media/image14.png"/><Relationship Id="rId4" Type="http://schemas.openxmlformats.org/officeDocument/2006/relationships/image" Target="../media/image12.png"/></Relationships>
</file>

<file path=ppt/slideLayouts/_rels/slideLayout23.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image" Target="../media/image2.jpeg"/><Relationship Id="rId1" Type="http://schemas.openxmlformats.org/officeDocument/2006/relationships/slideMaster" Target="../slideMasters/slideMaster1.xml"/><Relationship Id="rId6" Type="http://schemas.openxmlformats.org/officeDocument/2006/relationships/image" Target="../media/image15.png"/><Relationship Id="rId5" Type="http://schemas.openxmlformats.org/officeDocument/2006/relationships/image" Target="../media/image14.png"/><Relationship Id="rId4" Type="http://schemas.openxmlformats.org/officeDocument/2006/relationships/image" Target="../media/image12.png"/></Relationships>
</file>

<file path=ppt/slideLayouts/_rels/slideLayout24.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image" Target="../media/image2.jpeg"/><Relationship Id="rId1" Type="http://schemas.openxmlformats.org/officeDocument/2006/relationships/slideMaster" Target="../slideMasters/slideMaster1.xml"/><Relationship Id="rId6" Type="http://schemas.openxmlformats.org/officeDocument/2006/relationships/image" Target="../media/image15.png"/><Relationship Id="rId5" Type="http://schemas.openxmlformats.org/officeDocument/2006/relationships/image" Target="../media/image14.png"/><Relationship Id="rId4" Type="http://schemas.openxmlformats.org/officeDocument/2006/relationships/image" Target="../media/image12.png"/></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jpeg"/><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1.jpeg"/><Relationship Id="rId1" Type="http://schemas.openxmlformats.org/officeDocument/2006/relationships/slideMaster" Target="../slideMasters/slideMaster1.xml"/><Relationship Id="rId4" Type="http://schemas.openxmlformats.org/officeDocument/2006/relationships/image" Target="../media/image3.png"/></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xml.rels><?xml version="1.0" encoding="UTF-8" standalone="yes"?>
<Relationships xmlns="http://schemas.openxmlformats.org/package/2006/relationships"><Relationship Id="rId3" Type="http://schemas.openxmlformats.org/officeDocument/2006/relationships/image" Target="../media/image5.jpg"/><Relationship Id="rId2" Type="http://schemas.openxmlformats.org/officeDocument/2006/relationships/image" Target="../media/image1.jpeg"/><Relationship Id="rId1" Type="http://schemas.openxmlformats.org/officeDocument/2006/relationships/slideMaster" Target="../slideMasters/slideMaster1.xml"/><Relationship Id="rId4" Type="http://schemas.openxmlformats.org/officeDocument/2006/relationships/image" Target="../media/image3.png"/></Relationships>
</file>

<file path=ppt/slideLayouts/_rels/slideLayout6.xml.rels><?xml version="1.0" encoding="UTF-8" standalone="yes"?>
<Relationships xmlns="http://schemas.openxmlformats.org/package/2006/relationships"><Relationship Id="rId3" Type="http://schemas.openxmlformats.org/officeDocument/2006/relationships/image" Target="../media/image6.jpg"/><Relationship Id="rId2" Type="http://schemas.openxmlformats.org/officeDocument/2006/relationships/image" Target="../media/image1.jpeg"/><Relationship Id="rId1" Type="http://schemas.openxmlformats.org/officeDocument/2006/relationships/slideMaster" Target="../slideMasters/slideMaster1.xml"/><Relationship Id="rId4" Type="http://schemas.openxmlformats.org/officeDocument/2006/relationships/image" Target="../media/image7.png"/></Relationships>
</file>

<file path=ppt/slideLayouts/_rels/slideLayout7.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8.png"/><Relationship Id="rId1" Type="http://schemas.openxmlformats.org/officeDocument/2006/relationships/slideMaster" Target="../slideMasters/slideMaster1.xml"/><Relationship Id="rId4" Type="http://schemas.openxmlformats.org/officeDocument/2006/relationships/image" Target="../media/image10.png"/></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image" Target="../media/image11.jpeg"/><Relationship Id="rId1" Type="http://schemas.openxmlformats.org/officeDocument/2006/relationships/slideMaster" Target="../slideMasters/slideMaster1.xml"/><Relationship Id="rId6" Type="http://schemas.openxmlformats.org/officeDocument/2006/relationships/image" Target="../media/image15.png"/><Relationship Id="rId5" Type="http://schemas.openxmlformats.org/officeDocument/2006/relationships/image" Target="../media/image14.png"/><Relationship Id="rId4" Type="http://schemas.openxmlformats.org/officeDocument/2006/relationships/image" Target="../media/image13.png"/></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p:cSld name="Title Slide Horizontal">
    <p:bg>
      <p:bgPr>
        <a:blipFill dpi="0" rotWithShape="1">
          <a:blip r:embed="rId2" cstate="screen">
            <a:lum/>
            <a:extLst>
              <a:ext uri="{28A0092B-C50C-407E-A947-70E740481C1C}">
                <a14:useLocalDpi xmlns:a14="http://schemas.microsoft.com/office/drawing/2010/main"/>
              </a:ext>
            </a:extLst>
          </a:blip>
          <a:srcRect/>
          <a:tile tx="0" ty="0" sx="100000" sy="100000" flip="none" algn="tl"/>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548640" y="4007226"/>
            <a:ext cx="8046720" cy="553998"/>
          </a:xfrm>
        </p:spPr>
        <p:txBody>
          <a:bodyPr anchor="b" anchorCtr="0"/>
          <a:lstStyle>
            <a:lvl1pPr algn="l">
              <a:defRPr sz="3600">
                <a:solidFill>
                  <a:schemeClr val="bg1"/>
                </a:solidFill>
              </a:defRPr>
            </a:lvl1pPr>
          </a:lstStyle>
          <a:p>
            <a:r>
              <a:rPr lang="en-US"/>
              <a:t>Click to edit Master title style</a:t>
            </a:r>
            <a:endParaRPr lang="en-US" dirty="0"/>
          </a:p>
        </p:txBody>
      </p:sp>
      <p:sp>
        <p:nvSpPr>
          <p:cNvPr id="3" name="Subtitle 2"/>
          <p:cNvSpPr>
            <a:spLocks noGrp="1"/>
          </p:cNvSpPr>
          <p:nvPr>
            <p:ph type="subTitle" idx="1"/>
          </p:nvPr>
        </p:nvSpPr>
        <p:spPr>
          <a:xfrm>
            <a:off x="548640" y="4736067"/>
            <a:ext cx="6858000" cy="369332"/>
          </a:xfrm>
        </p:spPr>
        <p:txBody>
          <a:bodyPr/>
          <a:lstStyle>
            <a:lvl1pPr marL="0" indent="0" algn="l">
              <a:buNone/>
              <a:defRPr sz="24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
        <p:nvSpPr>
          <p:cNvPr id="16" name="Text Placeholder 15"/>
          <p:cNvSpPr>
            <a:spLocks noGrp="1"/>
          </p:cNvSpPr>
          <p:nvPr>
            <p:ph type="body" sz="quarter" idx="10"/>
          </p:nvPr>
        </p:nvSpPr>
        <p:spPr>
          <a:xfrm>
            <a:off x="548640" y="5280242"/>
            <a:ext cx="8138160" cy="307777"/>
          </a:xfrm>
        </p:spPr>
        <p:txBody>
          <a:bodyPr/>
          <a:lstStyle>
            <a:lvl1pPr marL="0" indent="0">
              <a:buNone/>
              <a:defRPr sz="2000">
                <a:solidFill>
                  <a:schemeClr val="bg1"/>
                </a:solidFill>
              </a:defRPr>
            </a:lvl1pPr>
          </a:lstStyle>
          <a:p>
            <a:pPr lvl="0"/>
            <a:r>
              <a:rPr lang="en-US"/>
              <a:t>Click to edit Master text styles</a:t>
            </a:r>
          </a:p>
        </p:txBody>
      </p:sp>
      <p:sp>
        <p:nvSpPr>
          <p:cNvPr id="17" name="Seal (original 3.33x3.35&quot;)"/>
          <p:cNvSpPr>
            <a:spLocks noChangeAspect="1" noEditPoints="1"/>
          </p:cNvSpPr>
          <p:nvPr/>
        </p:nvSpPr>
        <p:spPr bwMode="auto">
          <a:xfrm>
            <a:off x="7156938" y="4935614"/>
            <a:ext cx="1723293" cy="1714365"/>
          </a:xfrm>
          <a:custGeom>
            <a:avLst/>
            <a:gdLst>
              <a:gd name="T0" fmla="*/ 605 w 817"/>
              <a:gd name="T1" fmla="*/ 760 h 813"/>
              <a:gd name="T2" fmla="*/ 187 w 817"/>
              <a:gd name="T3" fmla="*/ 741 h 813"/>
              <a:gd name="T4" fmla="*/ 8 w 817"/>
              <a:gd name="T5" fmla="*/ 315 h 813"/>
              <a:gd name="T6" fmla="*/ 18 w 817"/>
              <a:gd name="T7" fmla="*/ 433 h 813"/>
              <a:gd name="T8" fmla="*/ 232 w 817"/>
              <a:gd name="T9" fmla="*/ 761 h 813"/>
              <a:gd name="T10" fmla="*/ 621 w 817"/>
              <a:gd name="T11" fmla="*/ 745 h 813"/>
              <a:gd name="T12" fmla="*/ 797 w 817"/>
              <a:gd name="T13" fmla="*/ 352 h 813"/>
              <a:gd name="T14" fmla="*/ 436 w 817"/>
              <a:gd name="T15" fmla="*/ 17 h 813"/>
              <a:gd name="T16" fmla="*/ 574 w 817"/>
              <a:gd name="T17" fmla="*/ 36 h 813"/>
              <a:gd name="T18" fmla="*/ 809 w 817"/>
              <a:gd name="T19" fmla="*/ 369 h 813"/>
              <a:gd name="T20" fmla="*/ 15 w 817"/>
              <a:gd name="T21" fmla="*/ 485 h 813"/>
              <a:gd name="T22" fmla="*/ 461 w 817"/>
              <a:gd name="T23" fmla="*/ 802 h 813"/>
              <a:gd name="T24" fmla="*/ 515 w 817"/>
              <a:gd name="T25" fmla="*/ 787 h 813"/>
              <a:gd name="T26" fmla="*/ 85 w 817"/>
              <a:gd name="T27" fmla="*/ 177 h 813"/>
              <a:gd name="T28" fmla="*/ 300 w 817"/>
              <a:gd name="T29" fmla="*/ 622 h 813"/>
              <a:gd name="T30" fmla="*/ 353 w 817"/>
              <a:gd name="T31" fmla="*/ 166 h 813"/>
              <a:gd name="T32" fmla="*/ 609 w 817"/>
              <a:gd name="T33" fmla="*/ 542 h 813"/>
              <a:gd name="T34" fmla="*/ 295 w 817"/>
              <a:gd name="T35" fmla="*/ 606 h 813"/>
              <a:gd name="T36" fmla="*/ 609 w 817"/>
              <a:gd name="T37" fmla="*/ 293 h 813"/>
              <a:gd name="T38" fmla="*/ 611 w 817"/>
              <a:gd name="T39" fmla="*/ 536 h 813"/>
              <a:gd name="T40" fmla="*/ 102 w 817"/>
              <a:gd name="T41" fmla="*/ 534 h 813"/>
              <a:gd name="T42" fmla="*/ 717 w 817"/>
              <a:gd name="T43" fmla="*/ 544 h 813"/>
              <a:gd name="T44" fmla="*/ 108 w 817"/>
              <a:gd name="T45" fmla="*/ 146 h 813"/>
              <a:gd name="T46" fmla="*/ 103 w 817"/>
              <a:gd name="T47" fmla="*/ 141 h 813"/>
              <a:gd name="T48" fmla="*/ 564 w 817"/>
              <a:gd name="T49" fmla="*/ 103 h 813"/>
              <a:gd name="T50" fmla="*/ 408 w 817"/>
              <a:gd name="T51" fmla="*/ 61 h 813"/>
              <a:gd name="T52" fmla="*/ 652 w 817"/>
              <a:gd name="T53" fmla="*/ 235 h 813"/>
              <a:gd name="T54" fmla="*/ 602 w 817"/>
              <a:gd name="T55" fmla="*/ 657 h 813"/>
              <a:gd name="T56" fmla="*/ 454 w 817"/>
              <a:gd name="T57" fmla="*/ 111 h 813"/>
              <a:gd name="T58" fmla="*/ 587 w 817"/>
              <a:gd name="T59" fmla="*/ 693 h 813"/>
              <a:gd name="T60" fmla="*/ 227 w 817"/>
              <a:gd name="T61" fmla="*/ 161 h 813"/>
              <a:gd name="T62" fmla="*/ 132 w 817"/>
              <a:gd name="T63" fmla="*/ 379 h 813"/>
              <a:gd name="T64" fmla="*/ 138 w 817"/>
              <a:gd name="T65" fmla="*/ 170 h 813"/>
              <a:gd name="T66" fmla="*/ 207 w 817"/>
              <a:gd name="T67" fmla="*/ 656 h 813"/>
              <a:gd name="T68" fmla="*/ 184 w 817"/>
              <a:gd name="T69" fmla="*/ 238 h 813"/>
              <a:gd name="T70" fmla="*/ 677 w 817"/>
              <a:gd name="T71" fmla="*/ 293 h 813"/>
              <a:gd name="T72" fmla="*/ 269 w 817"/>
              <a:gd name="T73" fmla="*/ 680 h 813"/>
              <a:gd name="T74" fmla="*/ 438 w 817"/>
              <a:gd name="T75" fmla="*/ 690 h 813"/>
              <a:gd name="T76" fmla="*/ 649 w 817"/>
              <a:gd name="T77" fmla="*/ 150 h 813"/>
              <a:gd name="T78" fmla="*/ 69 w 817"/>
              <a:gd name="T79" fmla="*/ 316 h 813"/>
              <a:gd name="T80" fmla="*/ 483 w 817"/>
              <a:gd name="T81" fmla="*/ 112 h 813"/>
              <a:gd name="T82" fmla="*/ 75 w 817"/>
              <a:gd name="T83" fmla="*/ 378 h 813"/>
              <a:gd name="T84" fmla="*/ 332 w 817"/>
              <a:gd name="T85" fmla="*/ 752 h 813"/>
              <a:gd name="T86" fmla="*/ 404 w 817"/>
              <a:gd name="T87" fmla="*/ 747 h 813"/>
              <a:gd name="T88" fmla="*/ 567 w 817"/>
              <a:gd name="T89" fmla="*/ 662 h 813"/>
              <a:gd name="T90" fmla="*/ 306 w 817"/>
              <a:gd name="T91" fmla="*/ 74 h 813"/>
              <a:gd name="T92" fmla="*/ 83 w 817"/>
              <a:gd name="T93" fmla="*/ 373 h 813"/>
              <a:gd name="T94" fmla="*/ 578 w 817"/>
              <a:gd name="T95" fmla="*/ 174 h 813"/>
              <a:gd name="T96" fmla="*/ 350 w 817"/>
              <a:gd name="T97" fmla="*/ 760 h 813"/>
              <a:gd name="T98" fmla="*/ 640 w 817"/>
              <a:gd name="T99" fmla="*/ 731 h 813"/>
              <a:gd name="T100" fmla="*/ 560 w 817"/>
              <a:gd name="T101" fmla="*/ 173 h 813"/>
              <a:gd name="T102" fmla="*/ 81 w 817"/>
              <a:gd name="T103" fmla="*/ 377 h 813"/>
              <a:gd name="T104" fmla="*/ 377 w 817"/>
              <a:gd name="T105" fmla="*/ 279 h 813"/>
              <a:gd name="T106" fmla="*/ 454 w 817"/>
              <a:gd name="T107" fmla="*/ 471 h 813"/>
              <a:gd name="T108" fmla="*/ 378 w 817"/>
              <a:gd name="T109" fmla="*/ 366 h 813"/>
              <a:gd name="T110" fmla="*/ 407 w 817"/>
              <a:gd name="T111" fmla="*/ 498 h 813"/>
              <a:gd name="T112" fmla="*/ 426 w 817"/>
              <a:gd name="T113" fmla="*/ 262 h 813"/>
              <a:gd name="T114" fmla="*/ 269 w 817"/>
              <a:gd name="T115" fmla="*/ 375 h 813"/>
              <a:gd name="T116" fmla="*/ 543 w 817"/>
              <a:gd name="T117" fmla="*/ 412 h 813"/>
              <a:gd name="T118" fmla="*/ 304 w 817"/>
              <a:gd name="T119" fmla="*/ 443 h 813"/>
              <a:gd name="T120" fmla="*/ 550 w 817"/>
              <a:gd name="T121" fmla="*/ 446 h 813"/>
              <a:gd name="T122" fmla="*/ 304 w 817"/>
              <a:gd name="T123" fmla="*/ 426 h 813"/>
              <a:gd name="T124" fmla="*/ 284 w 817"/>
              <a:gd name="T125" fmla="*/ 427 h 8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17" h="813">
                <a:moveTo>
                  <a:pt x="812" y="331"/>
                </a:moveTo>
                <a:cubicBezTo>
                  <a:pt x="811" y="331"/>
                  <a:pt x="810" y="332"/>
                  <a:pt x="811" y="332"/>
                </a:cubicBezTo>
                <a:cubicBezTo>
                  <a:pt x="811" y="333"/>
                  <a:pt x="812" y="334"/>
                  <a:pt x="812" y="336"/>
                </a:cubicBezTo>
                <a:cubicBezTo>
                  <a:pt x="812" y="336"/>
                  <a:pt x="811" y="337"/>
                  <a:pt x="810" y="337"/>
                </a:cubicBezTo>
                <a:cubicBezTo>
                  <a:pt x="811" y="339"/>
                  <a:pt x="812" y="339"/>
                  <a:pt x="813" y="340"/>
                </a:cubicBezTo>
                <a:cubicBezTo>
                  <a:pt x="813" y="341"/>
                  <a:pt x="812" y="341"/>
                  <a:pt x="812" y="342"/>
                </a:cubicBezTo>
                <a:cubicBezTo>
                  <a:pt x="813" y="343"/>
                  <a:pt x="812" y="343"/>
                  <a:pt x="812" y="344"/>
                </a:cubicBezTo>
                <a:cubicBezTo>
                  <a:pt x="812" y="344"/>
                  <a:pt x="813" y="345"/>
                  <a:pt x="812" y="346"/>
                </a:cubicBezTo>
                <a:cubicBezTo>
                  <a:pt x="812" y="346"/>
                  <a:pt x="812" y="347"/>
                  <a:pt x="812" y="348"/>
                </a:cubicBezTo>
                <a:cubicBezTo>
                  <a:pt x="812" y="348"/>
                  <a:pt x="811" y="349"/>
                  <a:pt x="811" y="349"/>
                </a:cubicBezTo>
                <a:cubicBezTo>
                  <a:pt x="810" y="350"/>
                  <a:pt x="810" y="350"/>
                  <a:pt x="811" y="351"/>
                </a:cubicBezTo>
                <a:cubicBezTo>
                  <a:pt x="811" y="351"/>
                  <a:pt x="812" y="351"/>
                  <a:pt x="812" y="351"/>
                </a:cubicBezTo>
                <a:cubicBezTo>
                  <a:pt x="813" y="351"/>
                  <a:pt x="813" y="350"/>
                  <a:pt x="813" y="350"/>
                </a:cubicBezTo>
                <a:cubicBezTo>
                  <a:pt x="814" y="351"/>
                  <a:pt x="814" y="352"/>
                  <a:pt x="813" y="352"/>
                </a:cubicBezTo>
                <a:cubicBezTo>
                  <a:pt x="812" y="352"/>
                  <a:pt x="812" y="352"/>
                  <a:pt x="811" y="352"/>
                </a:cubicBezTo>
                <a:cubicBezTo>
                  <a:pt x="812" y="353"/>
                  <a:pt x="812" y="353"/>
                  <a:pt x="812" y="353"/>
                </a:cubicBezTo>
                <a:cubicBezTo>
                  <a:pt x="813" y="353"/>
                  <a:pt x="814" y="354"/>
                  <a:pt x="813" y="354"/>
                </a:cubicBezTo>
                <a:cubicBezTo>
                  <a:pt x="813" y="355"/>
                  <a:pt x="812" y="356"/>
                  <a:pt x="813" y="356"/>
                </a:cubicBezTo>
                <a:cubicBezTo>
                  <a:pt x="813" y="356"/>
                  <a:pt x="813" y="357"/>
                  <a:pt x="813" y="357"/>
                </a:cubicBezTo>
                <a:cubicBezTo>
                  <a:pt x="812" y="357"/>
                  <a:pt x="812" y="357"/>
                  <a:pt x="811" y="357"/>
                </a:cubicBezTo>
                <a:cubicBezTo>
                  <a:pt x="812" y="358"/>
                  <a:pt x="813" y="358"/>
                  <a:pt x="813" y="358"/>
                </a:cubicBezTo>
                <a:cubicBezTo>
                  <a:pt x="814" y="359"/>
                  <a:pt x="814" y="360"/>
                  <a:pt x="813" y="360"/>
                </a:cubicBezTo>
                <a:cubicBezTo>
                  <a:pt x="813" y="360"/>
                  <a:pt x="813" y="360"/>
                  <a:pt x="812" y="360"/>
                </a:cubicBezTo>
                <a:cubicBezTo>
                  <a:pt x="812" y="360"/>
                  <a:pt x="812" y="360"/>
                  <a:pt x="812" y="360"/>
                </a:cubicBezTo>
                <a:cubicBezTo>
                  <a:pt x="812" y="361"/>
                  <a:pt x="811" y="362"/>
                  <a:pt x="812" y="362"/>
                </a:cubicBezTo>
                <a:cubicBezTo>
                  <a:pt x="813" y="362"/>
                  <a:pt x="813" y="362"/>
                  <a:pt x="813" y="362"/>
                </a:cubicBezTo>
                <a:cubicBezTo>
                  <a:pt x="814" y="364"/>
                  <a:pt x="813" y="367"/>
                  <a:pt x="814" y="369"/>
                </a:cubicBezTo>
                <a:cubicBezTo>
                  <a:pt x="815" y="370"/>
                  <a:pt x="814" y="372"/>
                  <a:pt x="815" y="372"/>
                </a:cubicBezTo>
                <a:cubicBezTo>
                  <a:pt x="815" y="373"/>
                  <a:pt x="815" y="373"/>
                  <a:pt x="814" y="373"/>
                </a:cubicBezTo>
                <a:cubicBezTo>
                  <a:pt x="814" y="380"/>
                  <a:pt x="814" y="380"/>
                  <a:pt x="814" y="380"/>
                </a:cubicBezTo>
                <a:cubicBezTo>
                  <a:pt x="815" y="380"/>
                  <a:pt x="815" y="381"/>
                  <a:pt x="815" y="382"/>
                </a:cubicBezTo>
                <a:cubicBezTo>
                  <a:pt x="815" y="385"/>
                  <a:pt x="815" y="388"/>
                  <a:pt x="815" y="390"/>
                </a:cubicBezTo>
                <a:cubicBezTo>
                  <a:pt x="814" y="392"/>
                  <a:pt x="814" y="392"/>
                  <a:pt x="815" y="393"/>
                </a:cubicBezTo>
                <a:cubicBezTo>
                  <a:pt x="815" y="393"/>
                  <a:pt x="816" y="394"/>
                  <a:pt x="816" y="394"/>
                </a:cubicBezTo>
                <a:cubicBezTo>
                  <a:pt x="816" y="396"/>
                  <a:pt x="817" y="398"/>
                  <a:pt x="815" y="399"/>
                </a:cubicBezTo>
                <a:cubicBezTo>
                  <a:pt x="815" y="399"/>
                  <a:pt x="815" y="400"/>
                  <a:pt x="816" y="400"/>
                </a:cubicBezTo>
                <a:cubicBezTo>
                  <a:pt x="816" y="401"/>
                  <a:pt x="816" y="401"/>
                  <a:pt x="816" y="401"/>
                </a:cubicBezTo>
                <a:cubicBezTo>
                  <a:pt x="816" y="401"/>
                  <a:pt x="816" y="402"/>
                  <a:pt x="816" y="402"/>
                </a:cubicBezTo>
                <a:cubicBezTo>
                  <a:pt x="815" y="403"/>
                  <a:pt x="816" y="403"/>
                  <a:pt x="816" y="404"/>
                </a:cubicBezTo>
                <a:cubicBezTo>
                  <a:pt x="816" y="405"/>
                  <a:pt x="816" y="406"/>
                  <a:pt x="816" y="406"/>
                </a:cubicBezTo>
                <a:cubicBezTo>
                  <a:pt x="816" y="407"/>
                  <a:pt x="816" y="408"/>
                  <a:pt x="817" y="408"/>
                </a:cubicBezTo>
                <a:cubicBezTo>
                  <a:pt x="817" y="408"/>
                  <a:pt x="817" y="409"/>
                  <a:pt x="817" y="409"/>
                </a:cubicBezTo>
                <a:cubicBezTo>
                  <a:pt x="815" y="409"/>
                  <a:pt x="815" y="410"/>
                  <a:pt x="814" y="410"/>
                </a:cubicBezTo>
                <a:cubicBezTo>
                  <a:pt x="815" y="411"/>
                  <a:pt x="815" y="411"/>
                  <a:pt x="816" y="411"/>
                </a:cubicBezTo>
                <a:cubicBezTo>
                  <a:pt x="816" y="411"/>
                  <a:pt x="816" y="412"/>
                  <a:pt x="816" y="412"/>
                </a:cubicBezTo>
                <a:cubicBezTo>
                  <a:pt x="816" y="414"/>
                  <a:pt x="816" y="417"/>
                  <a:pt x="816" y="419"/>
                </a:cubicBezTo>
                <a:cubicBezTo>
                  <a:pt x="816" y="419"/>
                  <a:pt x="815" y="420"/>
                  <a:pt x="814" y="420"/>
                </a:cubicBezTo>
                <a:cubicBezTo>
                  <a:pt x="815" y="420"/>
                  <a:pt x="815" y="420"/>
                  <a:pt x="816" y="420"/>
                </a:cubicBezTo>
                <a:cubicBezTo>
                  <a:pt x="816" y="420"/>
                  <a:pt x="816" y="421"/>
                  <a:pt x="816" y="421"/>
                </a:cubicBezTo>
                <a:cubicBezTo>
                  <a:pt x="815" y="422"/>
                  <a:pt x="816" y="422"/>
                  <a:pt x="816" y="423"/>
                </a:cubicBezTo>
                <a:cubicBezTo>
                  <a:pt x="817" y="423"/>
                  <a:pt x="816" y="424"/>
                  <a:pt x="816" y="425"/>
                </a:cubicBezTo>
                <a:cubicBezTo>
                  <a:pt x="815" y="425"/>
                  <a:pt x="815" y="425"/>
                  <a:pt x="814" y="425"/>
                </a:cubicBezTo>
                <a:cubicBezTo>
                  <a:pt x="814" y="425"/>
                  <a:pt x="813" y="426"/>
                  <a:pt x="813" y="426"/>
                </a:cubicBezTo>
                <a:cubicBezTo>
                  <a:pt x="813" y="426"/>
                  <a:pt x="814" y="427"/>
                  <a:pt x="814" y="427"/>
                </a:cubicBezTo>
                <a:cubicBezTo>
                  <a:pt x="814" y="427"/>
                  <a:pt x="815" y="427"/>
                  <a:pt x="816" y="427"/>
                </a:cubicBezTo>
                <a:cubicBezTo>
                  <a:pt x="816" y="428"/>
                  <a:pt x="815" y="428"/>
                  <a:pt x="815" y="429"/>
                </a:cubicBezTo>
                <a:cubicBezTo>
                  <a:pt x="815" y="430"/>
                  <a:pt x="815" y="431"/>
                  <a:pt x="815" y="431"/>
                </a:cubicBezTo>
                <a:cubicBezTo>
                  <a:pt x="815" y="431"/>
                  <a:pt x="814" y="431"/>
                  <a:pt x="815" y="431"/>
                </a:cubicBezTo>
                <a:cubicBezTo>
                  <a:pt x="816" y="433"/>
                  <a:pt x="816" y="434"/>
                  <a:pt x="814" y="436"/>
                </a:cubicBezTo>
                <a:cubicBezTo>
                  <a:pt x="814" y="436"/>
                  <a:pt x="815" y="437"/>
                  <a:pt x="815" y="437"/>
                </a:cubicBezTo>
                <a:cubicBezTo>
                  <a:pt x="815" y="440"/>
                  <a:pt x="815" y="442"/>
                  <a:pt x="815" y="445"/>
                </a:cubicBezTo>
                <a:cubicBezTo>
                  <a:pt x="815" y="445"/>
                  <a:pt x="815" y="446"/>
                  <a:pt x="814" y="446"/>
                </a:cubicBezTo>
                <a:cubicBezTo>
                  <a:pt x="815" y="447"/>
                  <a:pt x="815" y="447"/>
                  <a:pt x="815" y="447"/>
                </a:cubicBezTo>
                <a:cubicBezTo>
                  <a:pt x="814" y="448"/>
                  <a:pt x="814" y="449"/>
                  <a:pt x="814" y="450"/>
                </a:cubicBezTo>
                <a:cubicBezTo>
                  <a:pt x="814" y="452"/>
                  <a:pt x="814" y="453"/>
                  <a:pt x="814" y="454"/>
                </a:cubicBezTo>
                <a:cubicBezTo>
                  <a:pt x="814" y="455"/>
                  <a:pt x="815" y="457"/>
                  <a:pt x="813" y="458"/>
                </a:cubicBezTo>
                <a:cubicBezTo>
                  <a:pt x="813" y="459"/>
                  <a:pt x="814" y="460"/>
                  <a:pt x="813" y="461"/>
                </a:cubicBezTo>
                <a:cubicBezTo>
                  <a:pt x="812" y="462"/>
                  <a:pt x="813" y="462"/>
                  <a:pt x="813" y="463"/>
                </a:cubicBezTo>
                <a:cubicBezTo>
                  <a:pt x="814" y="463"/>
                  <a:pt x="813" y="464"/>
                  <a:pt x="813" y="465"/>
                </a:cubicBezTo>
                <a:cubicBezTo>
                  <a:pt x="814" y="466"/>
                  <a:pt x="814" y="466"/>
                  <a:pt x="814" y="466"/>
                </a:cubicBezTo>
                <a:cubicBezTo>
                  <a:pt x="814" y="467"/>
                  <a:pt x="813" y="467"/>
                  <a:pt x="814" y="468"/>
                </a:cubicBezTo>
                <a:cubicBezTo>
                  <a:pt x="814" y="468"/>
                  <a:pt x="815" y="469"/>
                  <a:pt x="815" y="470"/>
                </a:cubicBezTo>
                <a:cubicBezTo>
                  <a:pt x="815" y="471"/>
                  <a:pt x="814" y="471"/>
                  <a:pt x="813" y="472"/>
                </a:cubicBezTo>
                <a:cubicBezTo>
                  <a:pt x="814" y="472"/>
                  <a:pt x="814" y="473"/>
                  <a:pt x="814" y="474"/>
                </a:cubicBezTo>
                <a:cubicBezTo>
                  <a:pt x="815" y="474"/>
                  <a:pt x="814" y="475"/>
                  <a:pt x="815" y="476"/>
                </a:cubicBezTo>
                <a:cubicBezTo>
                  <a:pt x="816" y="477"/>
                  <a:pt x="815" y="478"/>
                  <a:pt x="815" y="479"/>
                </a:cubicBezTo>
                <a:cubicBezTo>
                  <a:pt x="814" y="479"/>
                  <a:pt x="814" y="479"/>
                  <a:pt x="814" y="480"/>
                </a:cubicBezTo>
                <a:cubicBezTo>
                  <a:pt x="814" y="481"/>
                  <a:pt x="813" y="482"/>
                  <a:pt x="814" y="483"/>
                </a:cubicBezTo>
                <a:cubicBezTo>
                  <a:pt x="814" y="484"/>
                  <a:pt x="814" y="484"/>
                  <a:pt x="814" y="485"/>
                </a:cubicBezTo>
                <a:cubicBezTo>
                  <a:pt x="813" y="485"/>
                  <a:pt x="814" y="486"/>
                  <a:pt x="813" y="487"/>
                </a:cubicBezTo>
                <a:cubicBezTo>
                  <a:pt x="813" y="487"/>
                  <a:pt x="812" y="488"/>
                  <a:pt x="813" y="488"/>
                </a:cubicBezTo>
                <a:cubicBezTo>
                  <a:pt x="814" y="489"/>
                  <a:pt x="813" y="491"/>
                  <a:pt x="815" y="491"/>
                </a:cubicBezTo>
                <a:cubicBezTo>
                  <a:pt x="813" y="492"/>
                  <a:pt x="812" y="492"/>
                  <a:pt x="812" y="493"/>
                </a:cubicBezTo>
                <a:cubicBezTo>
                  <a:pt x="812" y="494"/>
                  <a:pt x="810" y="494"/>
                  <a:pt x="811" y="496"/>
                </a:cubicBezTo>
                <a:cubicBezTo>
                  <a:pt x="810" y="496"/>
                  <a:pt x="809" y="496"/>
                  <a:pt x="808" y="497"/>
                </a:cubicBezTo>
                <a:cubicBezTo>
                  <a:pt x="808" y="498"/>
                  <a:pt x="807" y="498"/>
                  <a:pt x="807" y="499"/>
                </a:cubicBezTo>
                <a:cubicBezTo>
                  <a:pt x="807" y="503"/>
                  <a:pt x="807" y="503"/>
                  <a:pt x="807" y="503"/>
                </a:cubicBezTo>
                <a:cubicBezTo>
                  <a:pt x="806" y="504"/>
                  <a:pt x="805" y="504"/>
                  <a:pt x="804" y="505"/>
                </a:cubicBezTo>
                <a:cubicBezTo>
                  <a:pt x="804" y="506"/>
                  <a:pt x="803" y="505"/>
                  <a:pt x="802" y="506"/>
                </a:cubicBezTo>
                <a:cubicBezTo>
                  <a:pt x="802" y="507"/>
                  <a:pt x="803" y="509"/>
                  <a:pt x="802" y="509"/>
                </a:cubicBezTo>
                <a:cubicBezTo>
                  <a:pt x="801" y="510"/>
                  <a:pt x="802" y="511"/>
                  <a:pt x="801" y="512"/>
                </a:cubicBezTo>
                <a:cubicBezTo>
                  <a:pt x="800" y="513"/>
                  <a:pt x="800" y="513"/>
                  <a:pt x="800" y="514"/>
                </a:cubicBezTo>
                <a:cubicBezTo>
                  <a:pt x="801" y="516"/>
                  <a:pt x="799" y="518"/>
                  <a:pt x="799" y="520"/>
                </a:cubicBezTo>
                <a:cubicBezTo>
                  <a:pt x="799" y="520"/>
                  <a:pt x="798" y="520"/>
                  <a:pt x="798" y="521"/>
                </a:cubicBezTo>
                <a:cubicBezTo>
                  <a:pt x="798" y="522"/>
                  <a:pt x="799" y="524"/>
                  <a:pt x="797" y="525"/>
                </a:cubicBezTo>
                <a:cubicBezTo>
                  <a:pt x="797" y="527"/>
                  <a:pt x="797" y="528"/>
                  <a:pt x="797" y="530"/>
                </a:cubicBezTo>
                <a:cubicBezTo>
                  <a:pt x="797" y="531"/>
                  <a:pt x="797" y="532"/>
                  <a:pt x="796" y="533"/>
                </a:cubicBezTo>
                <a:cubicBezTo>
                  <a:pt x="796" y="533"/>
                  <a:pt x="796" y="534"/>
                  <a:pt x="797" y="534"/>
                </a:cubicBezTo>
                <a:cubicBezTo>
                  <a:pt x="797" y="535"/>
                  <a:pt x="798" y="535"/>
                  <a:pt x="798" y="536"/>
                </a:cubicBezTo>
                <a:cubicBezTo>
                  <a:pt x="798" y="536"/>
                  <a:pt x="798" y="536"/>
                  <a:pt x="797" y="536"/>
                </a:cubicBezTo>
                <a:cubicBezTo>
                  <a:pt x="797" y="536"/>
                  <a:pt x="796" y="537"/>
                  <a:pt x="796" y="537"/>
                </a:cubicBezTo>
                <a:cubicBezTo>
                  <a:pt x="798" y="539"/>
                  <a:pt x="797" y="541"/>
                  <a:pt x="797" y="543"/>
                </a:cubicBezTo>
                <a:cubicBezTo>
                  <a:pt x="797" y="544"/>
                  <a:pt x="796" y="544"/>
                  <a:pt x="795" y="544"/>
                </a:cubicBezTo>
                <a:cubicBezTo>
                  <a:pt x="795" y="546"/>
                  <a:pt x="795" y="546"/>
                  <a:pt x="795" y="546"/>
                </a:cubicBezTo>
                <a:cubicBezTo>
                  <a:pt x="796" y="547"/>
                  <a:pt x="797" y="547"/>
                  <a:pt x="797" y="548"/>
                </a:cubicBezTo>
                <a:cubicBezTo>
                  <a:pt x="797" y="549"/>
                  <a:pt x="797" y="549"/>
                  <a:pt x="797" y="550"/>
                </a:cubicBezTo>
                <a:cubicBezTo>
                  <a:pt x="797" y="550"/>
                  <a:pt x="797" y="551"/>
                  <a:pt x="797" y="551"/>
                </a:cubicBezTo>
                <a:cubicBezTo>
                  <a:pt x="795" y="552"/>
                  <a:pt x="793" y="553"/>
                  <a:pt x="792" y="554"/>
                </a:cubicBezTo>
                <a:cubicBezTo>
                  <a:pt x="792" y="556"/>
                  <a:pt x="792" y="556"/>
                  <a:pt x="792" y="556"/>
                </a:cubicBezTo>
                <a:cubicBezTo>
                  <a:pt x="792" y="557"/>
                  <a:pt x="793" y="557"/>
                  <a:pt x="792" y="558"/>
                </a:cubicBezTo>
                <a:cubicBezTo>
                  <a:pt x="791" y="559"/>
                  <a:pt x="792" y="560"/>
                  <a:pt x="791" y="560"/>
                </a:cubicBezTo>
                <a:cubicBezTo>
                  <a:pt x="790" y="561"/>
                  <a:pt x="789" y="561"/>
                  <a:pt x="788" y="561"/>
                </a:cubicBezTo>
                <a:cubicBezTo>
                  <a:pt x="787" y="562"/>
                  <a:pt x="786" y="564"/>
                  <a:pt x="785" y="565"/>
                </a:cubicBezTo>
                <a:cubicBezTo>
                  <a:pt x="785" y="565"/>
                  <a:pt x="785" y="567"/>
                  <a:pt x="785" y="567"/>
                </a:cubicBezTo>
                <a:cubicBezTo>
                  <a:pt x="784" y="568"/>
                  <a:pt x="783" y="569"/>
                  <a:pt x="783" y="570"/>
                </a:cubicBezTo>
                <a:cubicBezTo>
                  <a:pt x="783" y="571"/>
                  <a:pt x="783" y="571"/>
                  <a:pt x="783" y="571"/>
                </a:cubicBezTo>
                <a:cubicBezTo>
                  <a:pt x="782" y="572"/>
                  <a:pt x="781" y="573"/>
                  <a:pt x="781" y="574"/>
                </a:cubicBezTo>
                <a:cubicBezTo>
                  <a:pt x="780" y="575"/>
                  <a:pt x="779" y="576"/>
                  <a:pt x="778" y="576"/>
                </a:cubicBezTo>
                <a:cubicBezTo>
                  <a:pt x="778" y="577"/>
                  <a:pt x="777" y="578"/>
                  <a:pt x="777" y="578"/>
                </a:cubicBezTo>
                <a:cubicBezTo>
                  <a:pt x="777" y="579"/>
                  <a:pt x="777" y="579"/>
                  <a:pt x="777" y="579"/>
                </a:cubicBezTo>
                <a:cubicBezTo>
                  <a:pt x="776" y="580"/>
                  <a:pt x="776" y="582"/>
                  <a:pt x="775" y="583"/>
                </a:cubicBezTo>
                <a:cubicBezTo>
                  <a:pt x="774" y="585"/>
                  <a:pt x="774" y="586"/>
                  <a:pt x="773" y="588"/>
                </a:cubicBezTo>
                <a:cubicBezTo>
                  <a:pt x="772" y="589"/>
                  <a:pt x="772" y="590"/>
                  <a:pt x="771" y="591"/>
                </a:cubicBezTo>
                <a:cubicBezTo>
                  <a:pt x="771" y="593"/>
                  <a:pt x="770" y="594"/>
                  <a:pt x="770" y="595"/>
                </a:cubicBezTo>
                <a:cubicBezTo>
                  <a:pt x="770" y="597"/>
                  <a:pt x="769" y="597"/>
                  <a:pt x="768" y="598"/>
                </a:cubicBezTo>
                <a:cubicBezTo>
                  <a:pt x="768" y="600"/>
                  <a:pt x="767" y="600"/>
                  <a:pt x="767" y="602"/>
                </a:cubicBezTo>
                <a:cubicBezTo>
                  <a:pt x="767" y="602"/>
                  <a:pt x="767" y="602"/>
                  <a:pt x="767" y="602"/>
                </a:cubicBezTo>
                <a:cubicBezTo>
                  <a:pt x="767" y="602"/>
                  <a:pt x="767" y="602"/>
                  <a:pt x="766" y="602"/>
                </a:cubicBezTo>
                <a:cubicBezTo>
                  <a:pt x="765" y="603"/>
                  <a:pt x="765" y="605"/>
                  <a:pt x="764" y="606"/>
                </a:cubicBezTo>
                <a:cubicBezTo>
                  <a:pt x="763" y="606"/>
                  <a:pt x="763" y="607"/>
                  <a:pt x="762" y="608"/>
                </a:cubicBezTo>
                <a:cubicBezTo>
                  <a:pt x="762" y="609"/>
                  <a:pt x="762" y="610"/>
                  <a:pt x="761" y="611"/>
                </a:cubicBezTo>
                <a:cubicBezTo>
                  <a:pt x="761" y="611"/>
                  <a:pt x="761" y="613"/>
                  <a:pt x="761" y="613"/>
                </a:cubicBezTo>
                <a:cubicBezTo>
                  <a:pt x="760" y="614"/>
                  <a:pt x="758" y="616"/>
                  <a:pt x="758" y="616"/>
                </a:cubicBezTo>
                <a:cubicBezTo>
                  <a:pt x="757" y="617"/>
                  <a:pt x="758" y="618"/>
                  <a:pt x="757" y="618"/>
                </a:cubicBezTo>
                <a:cubicBezTo>
                  <a:pt x="755" y="620"/>
                  <a:pt x="755" y="623"/>
                  <a:pt x="753" y="625"/>
                </a:cubicBezTo>
                <a:cubicBezTo>
                  <a:pt x="752" y="625"/>
                  <a:pt x="752" y="627"/>
                  <a:pt x="751" y="628"/>
                </a:cubicBezTo>
                <a:cubicBezTo>
                  <a:pt x="750" y="628"/>
                  <a:pt x="749" y="629"/>
                  <a:pt x="749" y="630"/>
                </a:cubicBezTo>
                <a:cubicBezTo>
                  <a:pt x="749" y="632"/>
                  <a:pt x="747" y="632"/>
                  <a:pt x="747" y="634"/>
                </a:cubicBezTo>
                <a:cubicBezTo>
                  <a:pt x="746" y="635"/>
                  <a:pt x="746" y="637"/>
                  <a:pt x="745" y="637"/>
                </a:cubicBezTo>
                <a:cubicBezTo>
                  <a:pt x="744" y="638"/>
                  <a:pt x="744" y="639"/>
                  <a:pt x="744" y="639"/>
                </a:cubicBezTo>
                <a:cubicBezTo>
                  <a:pt x="744" y="640"/>
                  <a:pt x="743" y="640"/>
                  <a:pt x="743" y="641"/>
                </a:cubicBezTo>
                <a:cubicBezTo>
                  <a:pt x="743" y="642"/>
                  <a:pt x="742" y="642"/>
                  <a:pt x="741" y="643"/>
                </a:cubicBezTo>
                <a:cubicBezTo>
                  <a:pt x="740" y="643"/>
                  <a:pt x="741" y="645"/>
                  <a:pt x="739" y="646"/>
                </a:cubicBezTo>
                <a:cubicBezTo>
                  <a:pt x="738" y="646"/>
                  <a:pt x="738" y="647"/>
                  <a:pt x="737" y="649"/>
                </a:cubicBezTo>
                <a:cubicBezTo>
                  <a:pt x="737" y="649"/>
                  <a:pt x="736" y="650"/>
                  <a:pt x="735" y="650"/>
                </a:cubicBezTo>
                <a:cubicBezTo>
                  <a:pt x="735" y="652"/>
                  <a:pt x="735" y="652"/>
                  <a:pt x="735" y="652"/>
                </a:cubicBezTo>
                <a:cubicBezTo>
                  <a:pt x="734" y="653"/>
                  <a:pt x="733" y="654"/>
                  <a:pt x="733" y="655"/>
                </a:cubicBezTo>
                <a:cubicBezTo>
                  <a:pt x="732" y="656"/>
                  <a:pt x="731" y="657"/>
                  <a:pt x="730" y="657"/>
                </a:cubicBezTo>
                <a:cubicBezTo>
                  <a:pt x="730" y="658"/>
                  <a:pt x="729" y="658"/>
                  <a:pt x="729" y="659"/>
                </a:cubicBezTo>
                <a:cubicBezTo>
                  <a:pt x="728" y="660"/>
                  <a:pt x="727" y="663"/>
                  <a:pt x="725" y="663"/>
                </a:cubicBezTo>
                <a:cubicBezTo>
                  <a:pt x="724" y="663"/>
                  <a:pt x="724" y="664"/>
                  <a:pt x="723" y="665"/>
                </a:cubicBezTo>
                <a:cubicBezTo>
                  <a:pt x="723" y="667"/>
                  <a:pt x="722" y="668"/>
                  <a:pt x="720" y="669"/>
                </a:cubicBezTo>
                <a:cubicBezTo>
                  <a:pt x="719" y="671"/>
                  <a:pt x="718" y="672"/>
                  <a:pt x="716" y="674"/>
                </a:cubicBezTo>
                <a:cubicBezTo>
                  <a:pt x="715" y="674"/>
                  <a:pt x="715" y="675"/>
                  <a:pt x="714" y="676"/>
                </a:cubicBezTo>
                <a:cubicBezTo>
                  <a:pt x="714" y="678"/>
                  <a:pt x="712" y="677"/>
                  <a:pt x="712" y="678"/>
                </a:cubicBezTo>
                <a:cubicBezTo>
                  <a:pt x="712" y="678"/>
                  <a:pt x="711" y="679"/>
                  <a:pt x="711" y="679"/>
                </a:cubicBezTo>
                <a:cubicBezTo>
                  <a:pt x="711" y="680"/>
                  <a:pt x="710" y="681"/>
                  <a:pt x="709" y="682"/>
                </a:cubicBezTo>
                <a:cubicBezTo>
                  <a:pt x="708" y="682"/>
                  <a:pt x="707" y="682"/>
                  <a:pt x="707" y="683"/>
                </a:cubicBezTo>
                <a:cubicBezTo>
                  <a:pt x="707" y="683"/>
                  <a:pt x="707" y="684"/>
                  <a:pt x="707" y="684"/>
                </a:cubicBezTo>
                <a:cubicBezTo>
                  <a:pt x="705" y="686"/>
                  <a:pt x="703" y="688"/>
                  <a:pt x="701" y="690"/>
                </a:cubicBezTo>
                <a:cubicBezTo>
                  <a:pt x="700" y="690"/>
                  <a:pt x="699" y="690"/>
                  <a:pt x="699" y="691"/>
                </a:cubicBezTo>
                <a:cubicBezTo>
                  <a:pt x="698" y="692"/>
                  <a:pt x="698" y="693"/>
                  <a:pt x="697" y="693"/>
                </a:cubicBezTo>
                <a:cubicBezTo>
                  <a:pt x="696" y="694"/>
                  <a:pt x="697" y="695"/>
                  <a:pt x="697" y="696"/>
                </a:cubicBezTo>
                <a:cubicBezTo>
                  <a:pt x="696" y="697"/>
                  <a:pt x="695" y="698"/>
                  <a:pt x="693" y="698"/>
                </a:cubicBezTo>
                <a:cubicBezTo>
                  <a:pt x="693" y="699"/>
                  <a:pt x="693" y="699"/>
                  <a:pt x="693" y="699"/>
                </a:cubicBezTo>
                <a:cubicBezTo>
                  <a:pt x="692" y="699"/>
                  <a:pt x="692" y="700"/>
                  <a:pt x="692" y="701"/>
                </a:cubicBezTo>
                <a:cubicBezTo>
                  <a:pt x="692" y="701"/>
                  <a:pt x="691" y="701"/>
                  <a:pt x="690" y="701"/>
                </a:cubicBezTo>
                <a:cubicBezTo>
                  <a:pt x="690" y="702"/>
                  <a:pt x="690" y="703"/>
                  <a:pt x="690" y="703"/>
                </a:cubicBezTo>
                <a:cubicBezTo>
                  <a:pt x="689" y="704"/>
                  <a:pt x="689" y="705"/>
                  <a:pt x="688" y="705"/>
                </a:cubicBezTo>
                <a:cubicBezTo>
                  <a:pt x="688" y="705"/>
                  <a:pt x="687" y="705"/>
                  <a:pt x="687" y="705"/>
                </a:cubicBezTo>
                <a:cubicBezTo>
                  <a:pt x="688" y="707"/>
                  <a:pt x="685" y="707"/>
                  <a:pt x="685" y="709"/>
                </a:cubicBezTo>
                <a:cubicBezTo>
                  <a:pt x="685" y="709"/>
                  <a:pt x="684" y="710"/>
                  <a:pt x="684" y="711"/>
                </a:cubicBezTo>
                <a:cubicBezTo>
                  <a:pt x="683" y="711"/>
                  <a:pt x="683" y="711"/>
                  <a:pt x="683" y="711"/>
                </a:cubicBezTo>
                <a:cubicBezTo>
                  <a:pt x="680" y="711"/>
                  <a:pt x="679" y="711"/>
                  <a:pt x="677" y="713"/>
                </a:cubicBezTo>
                <a:cubicBezTo>
                  <a:pt x="677" y="713"/>
                  <a:pt x="677" y="713"/>
                  <a:pt x="677" y="713"/>
                </a:cubicBezTo>
                <a:cubicBezTo>
                  <a:pt x="676" y="713"/>
                  <a:pt x="675" y="714"/>
                  <a:pt x="674" y="714"/>
                </a:cubicBezTo>
                <a:cubicBezTo>
                  <a:pt x="673" y="715"/>
                  <a:pt x="672" y="716"/>
                  <a:pt x="671" y="716"/>
                </a:cubicBezTo>
                <a:cubicBezTo>
                  <a:pt x="670" y="717"/>
                  <a:pt x="669" y="717"/>
                  <a:pt x="668" y="718"/>
                </a:cubicBezTo>
                <a:cubicBezTo>
                  <a:pt x="669" y="718"/>
                  <a:pt x="669" y="718"/>
                  <a:pt x="669" y="719"/>
                </a:cubicBezTo>
                <a:cubicBezTo>
                  <a:pt x="669" y="719"/>
                  <a:pt x="668" y="719"/>
                  <a:pt x="667" y="719"/>
                </a:cubicBezTo>
                <a:cubicBezTo>
                  <a:pt x="666" y="721"/>
                  <a:pt x="664" y="721"/>
                  <a:pt x="663" y="724"/>
                </a:cubicBezTo>
                <a:cubicBezTo>
                  <a:pt x="663" y="724"/>
                  <a:pt x="663" y="725"/>
                  <a:pt x="662" y="725"/>
                </a:cubicBezTo>
                <a:cubicBezTo>
                  <a:pt x="661" y="725"/>
                  <a:pt x="660" y="726"/>
                  <a:pt x="659" y="727"/>
                </a:cubicBezTo>
                <a:cubicBezTo>
                  <a:pt x="659" y="727"/>
                  <a:pt x="658" y="727"/>
                  <a:pt x="657" y="728"/>
                </a:cubicBezTo>
                <a:cubicBezTo>
                  <a:pt x="657" y="728"/>
                  <a:pt x="656" y="728"/>
                  <a:pt x="655" y="729"/>
                </a:cubicBezTo>
                <a:cubicBezTo>
                  <a:pt x="655" y="729"/>
                  <a:pt x="655" y="730"/>
                  <a:pt x="655" y="730"/>
                </a:cubicBezTo>
                <a:cubicBezTo>
                  <a:pt x="655" y="731"/>
                  <a:pt x="654" y="731"/>
                  <a:pt x="654" y="731"/>
                </a:cubicBezTo>
                <a:cubicBezTo>
                  <a:pt x="653" y="732"/>
                  <a:pt x="652" y="731"/>
                  <a:pt x="652" y="733"/>
                </a:cubicBezTo>
                <a:cubicBezTo>
                  <a:pt x="652" y="733"/>
                  <a:pt x="651" y="733"/>
                  <a:pt x="651" y="733"/>
                </a:cubicBezTo>
                <a:cubicBezTo>
                  <a:pt x="649" y="733"/>
                  <a:pt x="648" y="734"/>
                  <a:pt x="647" y="735"/>
                </a:cubicBezTo>
                <a:cubicBezTo>
                  <a:pt x="647" y="735"/>
                  <a:pt x="648" y="735"/>
                  <a:pt x="647" y="736"/>
                </a:cubicBezTo>
                <a:cubicBezTo>
                  <a:pt x="646" y="737"/>
                  <a:pt x="645" y="737"/>
                  <a:pt x="644" y="738"/>
                </a:cubicBezTo>
                <a:cubicBezTo>
                  <a:pt x="643" y="739"/>
                  <a:pt x="644" y="740"/>
                  <a:pt x="643" y="740"/>
                </a:cubicBezTo>
                <a:cubicBezTo>
                  <a:pt x="642" y="740"/>
                  <a:pt x="642" y="741"/>
                  <a:pt x="641" y="741"/>
                </a:cubicBezTo>
                <a:cubicBezTo>
                  <a:pt x="640" y="741"/>
                  <a:pt x="640" y="742"/>
                  <a:pt x="639" y="743"/>
                </a:cubicBezTo>
                <a:cubicBezTo>
                  <a:pt x="639" y="742"/>
                  <a:pt x="638" y="741"/>
                  <a:pt x="637" y="742"/>
                </a:cubicBezTo>
                <a:cubicBezTo>
                  <a:pt x="637" y="743"/>
                  <a:pt x="636" y="743"/>
                  <a:pt x="636" y="743"/>
                </a:cubicBezTo>
                <a:cubicBezTo>
                  <a:pt x="635" y="743"/>
                  <a:pt x="635" y="744"/>
                  <a:pt x="635" y="745"/>
                </a:cubicBezTo>
                <a:cubicBezTo>
                  <a:pt x="634" y="745"/>
                  <a:pt x="634" y="746"/>
                  <a:pt x="633" y="746"/>
                </a:cubicBezTo>
                <a:cubicBezTo>
                  <a:pt x="632" y="746"/>
                  <a:pt x="632" y="747"/>
                  <a:pt x="631" y="748"/>
                </a:cubicBezTo>
                <a:cubicBezTo>
                  <a:pt x="628" y="748"/>
                  <a:pt x="628" y="748"/>
                  <a:pt x="628" y="748"/>
                </a:cubicBezTo>
                <a:cubicBezTo>
                  <a:pt x="628" y="748"/>
                  <a:pt x="628" y="748"/>
                  <a:pt x="628" y="748"/>
                </a:cubicBezTo>
                <a:cubicBezTo>
                  <a:pt x="629" y="747"/>
                  <a:pt x="629" y="747"/>
                  <a:pt x="628" y="747"/>
                </a:cubicBezTo>
                <a:cubicBezTo>
                  <a:pt x="628" y="747"/>
                  <a:pt x="628" y="746"/>
                  <a:pt x="628" y="747"/>
                </a:cubicBezTo>
                <a:cubicBezTo>
                  <a:pt x="628" y="747"/>
                  <a:pt x="628" y="747"/>
                  <a:pt x="628" y="748"/>
                </a:cubicBezTo>
                <a:cubicBezTo>
                  <a:pt x="628" y="748"/>
                  <a:pt x="628" y="749"/>
                  <a:pt x="628" y="749"/>
                </a:cubicBezTo>
                <a:cubicBezTo>
                  <a:pt x="627" y="749"/>
                  <a:pt x="626" y="751"/>
                  <a:pt x="624" y="750"/>
                </a:cubicBezTo>
                <a:cubicBezTo>
                  <a:pt x="624" y="750"/>
                  <a:pt x="624" y="751"/>
                  <a:pt x="624" y="752"/>
                </a:cubicBezTo>
                <a:cubicBezTo>
                  <a:pt x="622" y="753"/>
                  <a:pt x="621" y="752"/>
                  <a:pt x="619" y="753"/>
                </a:cubicBezTo>
                <a:cubicBezTo>
                  <a:pt x="619" y="753"/>
                  <a:pt x="620" y="753"/>
                  <a:pt x="620" y="753"/>
                </a:cubicBezTo>
                <a:cubicBezTo>
                  <a:pt x="620" y="753"/>
                  <a:pt x="621" y="753"/>
                  <a:pt x="621" y="754"/>
                </a:cubicBezTo>
                <a:cubicBezTo>
                  <a:pt x="621" y="754"/>
                  <a:pt x="620" y="754"/>
                  <a:pt x="620" y="754"/>
                </a:cubicBezTo>
                <a:cubicBezTo>
                  <a:pt x="620" y="754"/>
                  <a:pt x="619" y="755"/>
                  <a:pt x="618" y="755"/>
                </a:cubicBezTo>
                <a:cubicBezTo>
                  <a:pt x="617" y="755"/>
                  <a:pt x="617" y="756"/>
                  <a:pt x="616" y="756"/>
                </a:cubicBezTo>
                <a:cubicBezTo>
                  <a:pt x="615" y="756"/>
                  <a:pt x="615" y="757"/>
                  <a:pt x="614" y="757"/>
                </a:cubicBezTo>
                <a:cubicBezTo>
                  <a:pt x="614" y="758"/>
                  <a:pt x="614" y="758"/>
                  <a:pt x="614" y="758"/>
                </a:cubicBezTo>
                <a:cubicBezTo>
                  <a:pt x="613" y="758"/>
                  <a:pt x="612" y="759"/>
                  <a:pt x="611" y="759"/>
                </a:cubicBezTo>
                <a:cubicBezTo>
                  <a:pt x="610" y="760"/>
                  <a:pt x="609" y="761"/>
                  <a:pt x="608" y="762"/>
                </a:cubicBezTo>
                <a:cubicBezTo>
                  <a:pt x="607" y="761"/>
                  <a:pt x="607" y="761"/>
                  <a:pt x="605" y="761"/>
                </a:cubicBezTo>
                <a:cubicBezTo>
                  <a:pt x="606" y="761"/>
                  <a:pt x="606" y="761"/>
                  <a:pt x="606" y="760"/>
                </a:cubicBezTo>
                <a:cubicBezTo>
                  <a:pt x="606" y="760"/>
                  <a:pt x="606" y="760"/>
                  <a:pt x="605" y="760"/>
                </a:cubicBezTo>
                <a:cubicBezTo>
                  <a:pt x="605" y="760"/>
                  <a:pt x="605" y="760"/>
                  <a:pt x="605" y="760"/>
                </a:cubicBezTo>
                <a:cubicBezTo>
                  <a:pt x="604" y="760"/>
                  <a:pt x="604" y="760"/>
                  <a:pt x="604" y="760"/>
                </a:cubicBezTo>
                <a:cubicBezTo>
                  <a:pt x="604" y="760"/>
                  <a:pt x="604" y="761"/>
                  <a:pt x="604" y="761"/>
                </a:cubicBezTo>
                <a:cubicBezTo>
                  <a:pt x="605" y="761"/>
                  <a:pt x="605" y="761"/>
                  <a:pt x="605" y="761"/>
                </a:cubicBezTo>
                <a:cubicBezTo>
                  <a:pt x="605" y="762"/>
                  <a:pt x="604" y="763"/>
                  <a:pt x="603" y="764"/>
                </a:cubicBezTo>
                <a:cubicBezTo>
                  <a:pt x="602" y="764"/>
                  <a:pt x="601" y="765"/>
                  <a:pt x="599" y="765"/>
                </a:cubicBezTo>
                <a:cubicBezTo>
                  <a:pt x="598" y="766"/>
                  <a:pt x="597" y="766"/>
                  <a:pt x="596" y="766"/>
                </a:cubicBezTo>
                <a:cubicBezTo>
                  <a:pt x="595" y="766"/>
                  <a:pt x="595" y="767"/>
                  <a:pt x="595" y="767"/>
                </a:cubicBezTo>
                <a:cubicBezTo>
                  <a:pt x="594" y="767"/>
                  <a:pt x="593" y="768"/>
                  <a:pt x="593" y="769"/>
                </a:cubicBezTo>
                <a:cubicBezTo>
                  <a:pt x="592" y="770"/>
                  <a:pt x="591" y="769"/>
                  <a:pt x="590" y="770"/>
                </a:cubicBezTo>
                <a:cubicBezTo>
                  <a:pt x="587" y="770"/>
                  <a:pt x="587" y="770"/>
                  <a:pt x="587" y="770"/>
                </a:cubicBezTo>
                <a:cubicBezTo>
                  <a:pt x="588" y="770"/>
                  <a:pt x="588" y="770"/>
                  <a:pt x="588" y="770"/>
                </a:cubicBezTo>
                <a:cubicBezTo>
                  <a:pt x="588" y="770"/>
                  <a:pt x="587" y="770"/>
                  <a:pt x="587" y="770"/>
                </a:cubicBezTo>
                <a:cubicBezTo>
                  <a:pt x="587" y="770"/>
                  <a:pt x="587" y="769"/>
                  <a:pt x="587" y="769"/>
                </a:cubicBezTo>
                <a:cubicBezTo>
                  <a:pt x="586" y="769"/>
                  <a:pt x="586" y="770"/>
                  <a:pt x="586" y="770"/>
                </a:cubicBezTo>
                <a:cubicBezTo>
                  <a:pt x="586" y="770"/>
                  <a:pt x="586" y="770"/>
                  <a:pt x="586" y="770"/>
                </a:cubicBezTo>
                <a:cubicBezTo>
                  <a:pt x="587" y="770"/>
                  <a:pt x="587" y="770"/>
                  <a:pt x="587" y="770"/>
                </a:cubicBezTo>
                <a:cubicBezTo>
                  <a:pt x="588" y="771"/>
                  <a:pt x="587" y="771"/>
                  <a:pt x="587" y="771"/>
                </a:cubicBezTo>
                <a:cubicBezTo>
                  <a:pt x="586" y="771"/>
                  <a:pt x="585" y="771"/>
                  <a:pt x="585" y="772"/>
                </a:cubicBezTo>
                <a:cubicBezTo>
                  <a:pt x="585" y="772"/>
                  <a:pt x="585" y="772"/>
                  <a:pt x="586" y="773"/>
                </a:cubicBezTo>
                <a:cubicBezTo>
                  <a:pt x="585" y="773"/>
                  <a:pt x="585" y="774"/>
                  <a:pt x="584" y="774"/>
                </a:cubicBezTo>
                <a:cubicBezTo>
                  <a:pt x="583" y="774"/>
                  <a:pt x="582" y="774"/>
                  <a:pt x="582" y="774"/>
                </a:cubicBezTo>
                <a:cubicBezTo>
                  <a:pt x="580" y="774"/>
                  <a:pt x="580" y="775"/>
                  <a:pt x="579" y="775"/>
                </a:cubicBezTo>
                <a:cubicBezTo>
                  <a:pt x="579" y="775"/>
                  <a:pt x="579" y="775"/>
                  <a:pt x="579" y="775"/>
                </a:cubicBezTo>
                <a:cubicBezTo>
                  <a:pt x="579" y="775"/>
                  <a:pt x="579" y="775"/>
                  <a:pt x="579" y="775"/>
                </a:cubicBezTo>
                <a:cubicBezTo>
                  <a:pt x="579" y="774"/>
                  <a:pt x="579" y="774"/>
                  <a:pt x="578" y="775"/>
                </a:cubicBezTo>
                <a:cubicBezTo>
                  <a:pt x="578" y="775"/>
                  <a:pt x="579" y="775"/>
                  <a:pt x="579" y="775"/>
                </a:cubicBezTo>
                <a:cubicBezTo>
                  <a:pt x="577" y="777"/>
                  <a:pt x="577" y="777"/>
                  <a:pt x="575" y="776"/>
                </a:cubicBezTo>
                <a:cubicBezTo>
                  <a:pt x="575" y="776"/>
                  <a:pt x="575" y="776"/>
                  <a:pt x="575" y="776"/>
                </a:cubicBezTo>
                <a:cubicBezTo>
                  <a:pt x="574" y="778"/>
                  <a:pt x="572" y="777"/>
                  <a:pt x="571" y="777"/>
                </a:cubicBezTo>
                <a:cubicBezTo>
                  <a:pt x="571" y="777"/>
                  <a:pt x="571" y="778"/>
                  <a:pt x="571" y="778"/>
                </a:cubicBezTo>
                <a:cubicBezTo>
                  <a:pt x="570" y="779"/>
                  <a:pt x="570" y="779"/>
                  <a:pt x="569" y="780"/>
                </a:cubicBezTo>
                <a:cubicBezTo>
                  <a:pt x="567" y="779"/>
                  <a:pt x="566" y="781"/>
                  <a:pt x="565" y="781"/>
                </a:cubicBezTo>
                <a:cubicBezTo>
                  <a:pt x="563" y="781"/>
                  <a:pt x="563" y="781"/>
                  <a:pt x="562" y="782"/>
                </a:cubicBezTo>
                <a:cubicBezTo>
                  <a:pt x="562" y="782"/>
                  <a:pt x="560" y="785"/>
                  <a:pt x="560" y="785"/>
                </a:cubicBezTo>
                <a:cubicBezTo>
                  <a:pt x="558" y="785"/>
                  <a:pt x="557" y="786"/>
                  <a:pt x="556" y="786"/>
                </a:cubicBezTo>
                <a:cubicBezTo>
                  <a:pt x="555" y="787"/>
                  <a:pt x="555" y="787"/>
                  <a:pt x="554" y="785"/>
                </a:cubicBezTo>
                <a:cubicBezTo>
                  <a:pt x="554" y="785"/>
                  <a:pt x="554" y="785"/>
                  <a:pt x="554" y="785"/>
                </a:cubicBezTo>
                <a:cubicBezTo>
                  <a:pt x="553" y="786"/>
                  <a:pt x="552" y="787"/>
                  <a:pt x="552" y="787"/>
                </a:cubicBezTo>
                <a:cubicBezTo>
                  <a:pt x="550" y="787"/>
                  <a:pt x="548" y="787"/>
                  <a:pt x="546" y="787"/>
                </a:cubicBezTo>
                <a:cubicBezTo>
                  <a:pt x="546" y="787"/>
                  <a:pt x="546" y="788"/>
                  <a:pt x="546" y="788"/>
                </a:cubicBezTo>
                <a:cubicBezTo>
                  <a:pt x="547" y="789"/>
                  <a:pt x="548" y="788"/>
                  <a:pt x="549" y="789"/>
                </a:cubicBezTo>
                <a:cubicBezTo>
                  <a:pt x="548" y="789"/>
                  <a:pt x="548" y="789"/>
                  <a:pt x="548" y="789"/>
                </a:cubicBezTo>
                <a:cubicBezTo>
                  <a:pt x="546" y="789"/>
                  <a:pt x="544" y="790"/>
                  <a:pt x="542" y="791"/>
                </a:cubicBezTo>
                <a:cubicBezTo>
                  <a:pt x="541" y="791"/>
                  <a:pt x="541" y="791"/>
                  <a:pt x="539" y="791"/>
                </a:cubicBezTo>
                <a:cubicBezTo>
                  <a:pt x="539" y="790"/>
                  <a:pt x="538" y="790"/>
                  <a:pt x="538" y="790"/>
                </a:cubicBezTo>
                <a:cubicBezTo>
                  <a:pt x="537" y="791"/>
                  <a:pt x="537" y="792"/>
                  <a:pt x="535" y="792"/>
                </a:cubicBezTo>
                <a:cubicBezTo>
                  <a:pt x="534" y="792"/>
                  <a:pt x="533" y="794"/>
                  <a:pt x="532" y="793"/>
                </a:cubicBezTo>
                <a:cubicBezTo>
                  <a:pt x="531" y="794"/>
                  <a:pt x="530" y="794"/>
                  <a:pt x="530" y="794"/>
                </a:cubicBezTo>
                <a:cubicBezTo>
                  <a:pt x="528" y="794"/>
                  <a:pt x="527" y="794"/>
                  <a:pt x="526" y="795"/>
                </a:cubicBezTo>
                <a:cubicBezTo>
                  <a:pt x="525" y="796"/>
                  <a:pt x="524" y="796"/>
                  <a:pt x="522" y="796"/>
                </a:cubicBezTo>
                <a:cubicBezTo>
                  <a:pt x="522" y="796"/>
                  <a:pt x="521" y="797"/>
                  <a:pt x="521" y="797"/>
                </a:cubicBezTo>
                <a:cubicBezTo>
                  <a:pt x="519" y="796"/>
                  <a:pt x="519" y="796"/>
                  <a:pt x="515" y="796"/>
                </a:cubicBezTo>
                <a:cubicBezTo>
                  <a:pt x="516" y="797"/>
                  <a:pt x="517" y="797"/>
                  <a:pt x="517" y="797"/>
                </a:cubicBezTo>
                <a:cubicBezTo>
                  <a:pt x="517" y="797"/>
                  <a:pt x="517" y="798"/>
                  <a:pt x="517" y="798"/>
                </a:cubicBezTo>
                <a:cubicBezTo>
                  <a:pt x="516" y="798"/>
                  <a:pt x="515" y="797"/>
                  <a:pt x="513" y="799"/>
                </a:cubicBezTo>
                <a:cubicBezTo>
                  <a:pt x="512" y="799"/>
                  <a:pt x="510" y="798"/>
                  <a:pt x="509" y="800"/>
                </a:cubicBezTo>
                <a:cubicBezTo>
                  <a:pt x="509" y="800"/>
                  <a:pt x="508" y="800"/>
                  <a:pt x="507" y="800"/>
                </a:cubicBezTo>
                <a:cubicBezTo>
                  <a:pt x="506" y="800"/>
                  <a:pt x="506" y="799"/>
                  <a:pt x="505" y="799"/>
                </a:cubicBezTo>
                <a:cubicBezTo>
                  <a:pt x="505" y="799"/>
                  <a:pt x="505" y="799"/>
                  <a:pt x="505" y="799"/>
                </a:cubicBezTo>
                <a:cubicBezTo>
                  <a:pt x="505" y="799"/>
                  <a:pt x="505" y="798"/>
                  <a:pt x="505" y="798"/>
                </a:cubicBezTo>
                <a:cubicBezTo>
                  <a:pt x="505" y="798"/>
                  <a:pt x="505" y="798"/>
                  <a:pt x="504" y="798"/>
                </a:cubicBezTo>
                <a:cubicBezTo>
                  <a:pt x="504" y="798"/>
                  <a:pt x="505" y="799"/>
                  <a:pt x="505" y="799"/>
                </a:cubicBezTo>
                <a:cubicBezTo>
                  <a:pt x="505" y="799"/>
                  <a:pt x="505" y="800"/>
                  <a:pt x="505" y="800"/>
                </a:cubicBezTo>
                <a:cubicBezTo>
                  <a:pt x="505" y="800"/>
                  <a:pt x="504" y="801"/>
                  <a:pt x="504" y="801"/>
                </a:cubicBezTo>
                <a:cubicBezTo>
                  <a:pt x="503" y="801"/>
                  <a:pt x="501" y="800"/>
                  <a:pt x="500" y="802"/>
                </a:cubicBezTo>
                <a:cubicBezTo>
                  <a:pt x="500" y="802"/>
                  <a:pt x="499" y="802"/>
                  <a:pt x="499" y="802"/>
                </a:cubicBezTo>
                <a:cubicBezTo>
                  <a:pt x="498" y="802"/>
                  <a:pt x="497" y="801"/>
                  <a:pt x="496" y="802"/>
                </a:cubicBezTo>
                <a:cubicBezTo>
                  <a:pt x="495" y="803"/>
                  <a:pt x="494" y="803"/>
                  <a:pt x="493" y="803"/>
                </a:cubicBezTo>
                <a:cubicBezTo>
                  <a:pt x="492" y="804"/>
                  <a:pt x="491" y="804"/>
                  <a:pt x="490" y="804"/>
                </a:cubicBezTo>
                <a:cubicBezTo>
                  <a:pt x="489" y="803"/>
                  <a:pt x="489" y="803"/>
                  <a:pt x="488" y="803"/>
                </a:cubicBezTo>
                <a:cubicBezTo>
                  <a:pt x="487" y="804"/>
                  <a:pt x="487" y="805"/>
                  <a:pt x="485" y="804"/>
                </a:cubicBezTo>
                <a:cubicBezTo>
                  <a:pt x="484" y="805"/>
                  <a:pt x="483" y="805"/>
                  <a:pt x="482" y="806"/>
                </a:cubicBezTo>
                <a:cubicBezTo>
                  <a:pt x="481" y="807"/>
                  <a:pt x="481" y="806"/>
                  <a:pt x="480" y="805"/>
                </a:cubicBezTo>
                <a:cubicBezTo>
                  <a:pt x="480" y="806"/>
                  <a:pt x="480" y="806"/>
                  <a:pt x="479" y="806"/>
                </a:cubicBezTo>
                <a:cubicBezTo>
                  <a:pt x="479" y="806"/>
                  <a:pt x="478" y="806"/>
                  <a:pt x="477" y="807"/>
                </a:cubicBezTo>
                <a:cubicBezTo>
                  <a:pt x="476" y="807"/>
                  <a:pt x="476" y="808"/>
                  <a:pt x="475" y="807"/>
                </a:cubicBezTo>
                <a:cubicBezTo>
                  <a:pt x="473" y="807"/>
                  <a:pt x="472" y="809"/>
                  <a:pt x="471" y="808"/>
                </a:cubicBezTo>
                <a:cubicBezTo>
                  <a:pt x="469" y="808"/>
                  <a:pt x="468" y="808"/>
                  <a:pt x="466" y="808"/>
                </a:cubicBezTo>
                <a:cubicBezTo>
                  <a:pt x="466" y="808"/>
                  <a:pt x="465" y="809"/>
                  <a:pt x="465" y="809"/>
                </a:cubicBezTo>
                <a:cubicBezTo>
                  <a:pt x="464" y="809"/>
                  <a:pt x="463" y="809"/>
                  <a:pt x="463" y="809"/>
                </a:cubicBezTo>
                <a:cubicBezTo>
                  <a:pt x="462" y="808"/>
                  <a:pt x="460" y="808"/>
                  <a:pt x="459" y="808"/>
                </a:cubicBezTo>
                <a:cubicBezTo>
                  <a:pt x="458" y="808"/>
                  <a:pt x="457" y="810"/>
                  <a:pt x="456" y="809"/>
                </a:cubicBezTo>
                <a:cubicBezTo>
                  <a:pt x="455" y="809"/>
                  <a:pt x="454" y="809"/>
                  <a:pt x="453" y="810"/>
                </a:cubicBezTo>
                <a:cubicBezTo>
                  <a:pt x="453" y="810"/>
                  <a:pt x="453" y="810"/>
                  <a:pt x="453" y="810"/>
                </a:cubicBezTo>
                <a:cubicBezTo>
                  <a:pt x="452" y="811"/>
                  <a:pt x="452" y="809"/>
                  <a:pt x="451" y="810"/>
                </a:cubicBezTo>
                <a:cubicBezTo>
                  <a:pt x="451" y="810"/>
                  <a:pt x="450" y="810"/>
                  <a:pt x="449" y="811"/>
                </a:cubicBezTo>
                <a:cubicBezTo>
                  <a:pt x="449" y="811"/>
                  <a:pt x="449" y="811"/>
                  <a:pt x="448" y="811"/>
                </a:cubicBezTo>
                <a:cubicBezTo>
                  <a:pt x="447" y="810"/>
                  <a:pt x="446" y="810"/>
                  <a:pt x="445" y="810"/>
                </a:cubicBezTo>
                <a:cubicBezTo>
                  <a:pt x="444" y="811"/>
                  <a:pt x="444" y="811"/>
                  <a:pt x="444" y="811"/>
                </a:cubicBezTo>
                <a:cubicBezTo>
                  <a:pt x="443" y="811"/>
                  <a:pt x="441" y="811"/>
                  <a:pt x="439" y="812"/>
                </a:cubicBezTo>
                <a:cubicBezTo>
                  <a:pt x="438" y="813"/>
                  <a:pt x="436" y="812"/>
                  <a:pt x="435" y="812"/>
                </a:cubicBezTo>
                <a:cubicBezTo>
                  <a:pt x="434" y="812"/>
                  <a:pt x="433" y="811"/>
                  <a:pt x="432" y="811"/>
                </a:cubicBezTo>
                <a:cubicBezTo>
                  <a:pt x="431" y="811"/>
                  <a:pt x="429" y="811"/>
                  <a:pt x="428" y="811"/>
                </a:cubicBezTo>
                <a:cubicBezTo>
                  <a:pt x="425" y="811"/>
                  <a:pt x="425" y="811"/>
                  <a:pt x="425" y="811"/>
                </a:cubicBezTo>
                <a:cubicBezTo>
                  <a:pt x="424" y="810"/>
                  <a:pt x="424" y="810"/>
                  <a:pt x="425" y="809"/>
                </a:cubicBezTo>
                <a:cubicBezTo>
                  <a:pt x="425" y="809"/>
                  <a:pt x="425" y="809"/>
                  <a:pt x="426" y="807"/>
                </a:cubicBezTo>
                <a:cubicBezTo>
                  <a:pt x="426" y="807"/>
                  <a:pt x="426" y="807"/>
                  <a:pt x="426" y="807"/>
                </a:cubicBezTo>
                <a:cubicBezTo>
                  <a:pt x="426" y="807"/>
                  <a:pt x="426" y="807"/>
                  <a:pt x="425" y="808"/>
                </a:cubicBezTo>
                <a:cubicBezTo>
                  <a:pt x="425" y="808"/>
                  <a:pt x="425" y="808"/>
                  <a:pt x="426" y="808"/>
                </a:cubicBezTo>
                <a:cubicBezTo>
                  <a:pt x="426" y="808"/>
                  <a:pt x="426" y="808"/>
                  <a:pt x="426" y="808"/>
                </a:cubicBezTo>
                <a:cubicBezTo>
                  <a:pt x="427" y="807"/>
                  <a:pt x="426" y="807"/>
                  <a:pt x="426" y="807"/>
                </a:cubicBezTo>
                <a:cubicBezTo>
                  <a:pt x="424" y="808"/>
                  <a:pt x="423" y="809"/>
                  <a:pt x="422" y="807"/>
                </a:cubicBezTo>
                <a:cubicBezTo>
                  <a:pt x="422" y="807"/>
                  <a:pt x="421" y="808"/>
                  <a:pt x="421" y="808"/>
                </a:cubicBezTo>
                <a:cubicBezTo>
                  <a:pt x="421" y="809"/>
                  <a:pt x="420" y="809"/>
                  <a:pt x="420" y="810"/>
                </a:cubicBezTo>
                <a:cubicBezTo>
                  <a:pt x="420" y="810"/>
                  <a:pt x="420" y="811"/>
                  <a:pt x="420" y="812"/>
                </a:cubicBezTo>
                <a:cubicBezTo>
                  <a:pt x="418" y="812"/>
                  <a:pt x="417" y="813"/>
                  <a:pt x="416" y="811"/>
                </a:cubicBezTo>
                <a:cubicBezTo>
                  <a:pt x="415" y="811"/>
                  <a:pt x="413" y="811"/>
                  <a:pt x="413" y="811"/>
                </a:cubicBezTo>
                <a:cubicBezTo>
                  <a:pt x="412" y="812"/>
                  <a:pt x="411" y="812"/>
                  <a:pt x="410" y="812"/>
                </a:cubicBezTo>
                <a:cubicBezTo>
                  <a:pt x="405" y="812"/>
                  <a:pt x="400" y="812"/>
                  <a:pt x="395" y="812"/>
                </a:cubicBezTo>
                <a:cubicBezTo>
                  <a:pt x="394" y="812"/>
                  <a:pt x="393" y="813"/>
                  <a:pt x="392" y="811"/>
                </a:cubicBezTo>
                <a:cubicBezTo>
                  <a:pt x="392" y="811"/>
                  <a:pt x="391" y="811"/>
                  <a:pt x="390" y="811"/>
                </a:cubicBezTo>
                <a:cubicBezTo>
                  <a:pt x="387" y="811"/>
                  <a:pt x="384" y="811"/>
                  <a:pt x="382" y="811"/>
                </a:cubicBezTo>
                <a:cubicBezTo>
                  <a:pt x="380" y="811"/>
                  <a:pt x="379" y="812"/>
                  <a:pt x="378" y="810"/>
                </a:cubicBezTo>
                <a:cubicBezTo>
                  <a:pt x="377" y="810"/>
                  <a:pt x="377" y="810"/>
                  <a:pt x="376" y="810"/>
                </a:cubicBezTo>
                <a:cubicBezTo>
                  <a:pt x="375" y="810"/>
                  <a:pt x="373" y="810"/>
                  <a:pt x="372" y="810"/>
                </a:cubicBezTo>
                <a:cubicBezTo>
                  <a:pt x="370" y="810"/>
                  <a:pt x="368" y="811"/>
                  <a:pt x="367" y="809"/>
                </a:cubicBezTo>
                <a:cubicBezTo>
                  <a:pt x="366" y="809"/>
                  <a:pt x="365" y="809"/>
                  <a:pt x="364" y="809"/>
                </a:cubicBezTo>
                <a:cubicBezTo>
                  <a:pt x="363" y="809"/>
                  <a:pt x="361" y="810"/>
                  <a:pt x="360" y="808"/>
                </a:cubicBezTo>
                <a:cubicBezTo>
                  <a:pt x="358" y="808"/>
                  <a:pt x="357" y="808"/>
                  <a:pt x="356" y="808"/>
                </a:cubicBezTo>
                <a:cubicBezTo>
                  <a:pt x="354" y="808"/>
                  <a:pt x="354" y="808"/>
                  <a:pt x="352" y="807"/>
                </a:cubicBezTo>
                <a:cubicBezTo>
                  <a:pt x="352" y="805"/>
                  <a:pt x="352" y="805"/>
                  <a:pt x="352" y="805"/>
                </a:cubicBezTo>
                <a:cubicBezTo>
                  <a:pt x="351" y="804"/>
                  <a:pt x="351" y="806"/>
                  <a:pt x="350" y="805"/>
                </a:cubicBezTo>
                <a:cubicBezTo>
                  <a:pt x="349" y="805"/>
                  <a:pt x="348" y="807"/>
                  <a:pt x="347" y="806"/>
                </a:cubicBezTo>
                <a:cubicBezTo>
                  <a:pt x="346" y="808"/>
                  <a:pt x="345" y="808"/>
                  <a:pt x="344" y="807"/>
                </a:cubicBezTo>
                <a:cubicBezTo>
                  <a:pt x="343" y="806"/>
                  <a:pt x="343" y="806"/>
                  <a:pt x="343" y="806"/>
                </a:cubicBezTo>
                <a:cubicBezTo>
                  <a:pt x="342" y="806"/>
                  <a:pt x="341" y="807"/>
                  <a:pt x="340" y="806"/>
                </a:cubicBezTo>
                <a:cubicBezTo>
                  <a:pt x="339" y="805"/>
                  <a:pt x="338" y="807"/>
                  <a:pt x="338" y="806"/>
                </a:cubicBezTo>
                <a:cubicBezTo>
                  <a:pt x="336" y="806"/>
                  <a:pt x="334" y="805"/>
                  <a:pt x="333" y="805"/>
                </a:cubicBezTo>
                <a:cubicBezTo>
                  <a:pt x="332" y="805"/>
                  <a:pt x="331" y="806"/>
                  <a:pt x="330" y="805"/>
                </a:cubicBezTo>
                <a:cubicBezTo>
                  <a:pt x="329" y="805"/>
                  <a:pt x="329" y="804"/>
                  <a:pt x="328" y="804"/>
                </a:cubicBezTo>
                <a:cubicBezTo>
                  <a:pt x="327" y="803"/>
                  <a:pt x="326" y="804"/>
                  <a:pt x="324" y="804"/>
                </a:cubicBezTo>
                <a:cubicBezTo>
                  <a:pt x="324" y="803"/>
                  <a:pt x="323" y="802"/>
                  <a:pt x="323" y="802"/>
                </a:cubicBezTo>
                <a:cubicBezTo>
                  <a:pt x="323" y="802"/>
                  <a:pt x="322" y="802"/>
                  <a:pt x="322" y="802"/>
                </a:cubicBezTo>
                <a:cubicBezTo>
                  <a:pt x="321" y="801"/>
                  <a:pt x="321" y="803"/>
                  <a:pt x="320" y="802"/>
                </a:cubicBezTo>
                <a:cubicBezTo>
                  <a:pt x="320" y="802"/>
                  <a:pt x="319" y="802"/>
                  <a:pt x="318" y="802"/>
                </a:cubicBezTo>
                <a:cubicBezTo>
                  <a:pt x="318" y="802"/>
                  <a:pt x="317" y="802"/>
                  <a:pt x="316" y="803"/>
                </a:cubicBezTo>
                <a:cubicBezTo>
                  <a:pt x="315" y="803"/>
                  <a:pt x="315" y="801"/>
                  <a:pt x="314" y="801"/>
                </a:cubicBezTo>
                <a:cubicBezTo>
                  <a:pt x="313" y="801"/>
                  <a:pt x="311" y="801"/>
                  <a:pt x="310" y="801"/>
                </a:cubicBezTo>
                <a:cubicBezTo>
                  <a:pt x="310" y="801"/>
                  <a:pt x="309" y="801"/>
                  <a:pt x="310" y="801"/>
                </a:cubicBezTo>
                <a:cubicBezTo>
                  <a:pt x="309" y="800"/>
                  <a:pt x="308" y="800"/>
                  <a:pt x="308" y="800"/>
                </a:cubicBezTo>
                <a:cubicBezTo>
                  <a:pt x="307" y="800"/>
                  <a:pt x="306" y="800"/>
                  <a:pt x="305" y="800"/>
                </a:cubicBezTo>
                <a:cubicBezTo>
                  <a:pt x="305" y="800"/>
                  <a:pt x="304" y="799"/>
                  <a:pt x="304" y="799"/>
                </a:cubicBezTo>
                <a:cubicBezTo>
                  <a:pt x="303" y="799"/>
                  <a:pt x="303" y="799"/>
                  <a:pt x="303" y="799"/>
                </a:cubicBezTo>
                <a:cubicBezTo>
                  <a:pt x="302" y="800"/>
                  <a:pt x="301" y="800"/>
                  <a:pt x="300" y="799"/>
                </a:cubicBezTo>
                <a:cubicBezTo>
                  <a:pt x="299" y="799"/>
                  <a:pt x="298" y="799"/>
                  <a:pt x="298" y="798"/>
                </a:cubicBezTo>
                <a:cubicBezTo>
                  <a:pt x="298" y="798"/>
                  <a:pt x="297" y="798"/>
                  <a:pt x="297" y="798"/>
                </a:cubicBezTo>
                <a:cubicBezTo>
                  <a:pt x="296" y="799"/>
                  <a:pt x="295" y="799"/>
                  <a:pt x="295" y="799"/>
                </a:cubicBezTo>
                <a:cubicBezTo>
                  <a:pt x="294" y="799"/>
                  <a:pt x="293" y="798"/>
                  <a:pt x="293" y="798"/>
                </a:cubicBezTo>
                <a:cubicBezTo>
                  <a:pt x="292" y="798"/>
                  <a:pt x="291" y="798"/>
                  <a:pt x="291" y="797"/>
                </a:cubicBezTo>
                <a:cubicBezTo>
                  <a:pt x="290" y="796"/>
                  <a:pt x="289" y="797"/>
                  <a:pt x="288" y="796"/>
                </a:cubicBezTo>
                <a:cubicBezTo>
                  <a:pt x="287" y="796"/>
                  <a:pt x="286" y="796"/>
                  <a:pt x="285" y="796"/>
                </a:cubicBezTo>
                <a:cubicBezTo>
                  <a:pt x="283" y="796"/>
                  <a:pt x="282" y="794"/>
                  <a:pt x="280" y="795"/>
                </a:cubicBezTo>
                <a:cubicBezTo>
                  <a:pt x="279" y="794"/>
                  <a:pt x="278" y="794"/>
                  <a:pt x="276" y="794"/>
                </a:cubicBezTo>
                <a:cubicBezTo>
                  <a:pt x="276" y="794"/>
                  <a:pt x="275" y="793"/>
                  <a:pt x="275" y="793"/>
                </a:cubicBezTo>
                <a:cubicBezTo>
                  <a:pt x="274" y="794"/>
                  <a:pt x="274" y="794"/>
                  <a:pt x="273" y="795"/>
                </a:cubicBezTo>
                <a:cubicBezTo>
                  <a:pt x="273" y="795"/>
                  <a:pt x="272" y="795"/>
                  <a:pt x="272" y="795"/>
                </a:cubicBezTo>
                <a:cubicBezTo>
                  <a:pt x="272" y="793"/>
                  <a:pt x="271" y="793"/>
                  <a:pt x="270" y="793"/>
                </a:cubicBezTo>
                <a:cubicBezTo>
                  <a:pt x="270" y="793"/>
                  <a:pt x="269" y="793"/>
                  <a:pt x="269" y="792"/>
                </a:cubicBezTo>
                <a:cubicBezTo>
                  <a:pt x="269" y="791"/>
                  <a:pt x="267" y="791"/>
                  <a:pt x="269" y="790"/>
                </a:cubicBezTo>
                <a:cubicBezTo>
                  <a:pt x="269" y="789"/>
                  <a:pt x="269" y="788"/>
                  <a:pt x="268" y="788"/>
                </a:cubicBezTo>
                <a:cubicBezTo>
                  <a:pt x="266" y="789"/>
                  <a:pt x="265" y="787"/>
                  <a:pt x="264" y="787"/>
                </a:cubicBezTo>
                <a:cubicBezTo>
                  <a:pt x="263" y="786"/>
                  <a:pt x="262" y="786"/>
                  <a:pt x="261" y="786"/>
                </a:cubicBezTo>
                <a:cubicBezTo>
                  <a:pt x="258" y="785"/>
                  <a:pt x="258" y="785"/>
                  <a:pt x="258" y="785"/>
                </a:cubicBezTo>
                <a:cubicBezTo>
                  <a:pt x="258" y="783"/>
                  <a:pt x="256" y="784"/>
                  <a:pt x="256" y="783"/>
                </a:cubicBezTo>
                <a:cubicBezTo>
                  <a:pt x="255" y="782"/>
                  <a:pt x="254" y="783"/>
                  <a:pt x="253" y="783"/>
                </a:cubicBezTo>
                <a:cubicBezTo>
                  <a:pt x="252" y="783"/>
                  <a:pt x="251" y="783"/>
                  <a:pt x="250" y="782"/>
                </a:cubicBezTo>
                <a:cubicBezTo>
                  <a:pt x="250" y="782"/>
                  <a:pt x="249" y="782"/>
                  <a:pt x="248" y="782"/>
                </a:cubicBezTo>
                <a:cubicBezTo>
                  <a:pt x="248" y="781"/>
                  <a:pt x="247" y="780"/>
                  <a:pt x="246" y="779"/>
                </a:cubicBezTo>
                <a:cubicBezTo>
                  <a:pt x="245" y="779"/>
                  <a:pt x="245" y="779"/>
                  <a:pt x="245" y="780"/>
                </a:cubicBezTo>
                <a:cubicBezTo>
                  <a:pt x="245" y="779"/>
                  <a:pt x="244" y="779"/>
                  <a:pt x="244" y="779"/>
                </a:cubicBezTo>
                <a:cubicBezTo>
                  <a:pt x="244" y="778"/>
                  <a:pt x="243" y="778"/>
                  <a:pt x="243" y="777"/>
                </a:cubicBezTo>
                <a:cubicBezTo>
                  <a:pt x="241" y="778"/>
                  <a:pt x="240" y="776"/>
                  <a:pt x="239" y="776"/>
                </a:cubicBezTo>
                <a:cubicBezTo>
                  <a:pt x="238" y="775"/>
                  <a:pt x="237" y="775"/>
                  <a:pt x="236" y="774"/>
                </a:cubicBezTo>
                <a:cubicBezTo>
                  <a:pt x="235" y="774"/>
                  <a:pt x="234" y="773"/>
                  <a:pt x="233" y="773"/>
                </a:cubicBezTo>
                <a:cubicBezTo>
                  <a:pt x="233" y="772"/>
                  <a:pt x="234" y="772"/>
                  <a:pt x="234" y="772"/>
                </a:cubicBezTo>
                <a:cubicBezTo>
                  <a:pt x="234" y="772"/>
                  <a:pt x="234" y="771"/>
                  <a:pt x="233" y="771"/>
                </a:cubicBezTo>
                <a:cubicBezTo>
                  <a:pt x="232" y="771"/>
                  <a:pt x="231" y="771"/>
                  <a:pt x="230" y="771"/>
                </a:cubicBezTo>
                <a:cubicBezTo>
                  <a:pt x="229" y="771"/>
                  <a:pt x="228" y="770"/>
                  <a:pt x="228" y="769"/>
                </a:cubicBezTo>
                <a:cubicBezTo>
                  <a:pt x="227" y="769"/>
                  <a:pt x="226" y="770"/>
                  <a:pt x="225" y="769"/>
                </a:cubicBezTo>
                <a:cubicBezTo>
                  <a:pt x="225" y="768"/>
                  <a:pt x="223" y="769"/>
                  <a:pt x="223" y="768"/>
                </a:cubicBezTo>
                <a:cubicBezTo>
                  <a:pt x="222" y="768"/>
                  <a:pt x="222" y="767"/>
                  <a:pt x="222" y="766"/>
                </a:cubicBezTo>
                <a:cubicBezTo>
                  <a:pt x="222" y="766"/>
                  <a:pt x="221" y="765"/>
                  <a:pt x="220" y="766"/>
                </a:cubicBezTo>
                <a:cubicBezTo>
                  <a:pt x="219" y="766"/>
                  <a:pt x="218" y="765"/>
                  <a:pt x="216" y="764"/>
                </a:cubicBezTo>
                <a:cubicBezTo>
                  <a:pt x="216" y="764"/>
                  <a:pt x="215" y="764"/>
                  <a:pt x="214" y="763"/>
                </a:cubicBezTo>
                <a:cubicBezTo>
                  <a:pt x="214" y="763"/>
                  <a:pt x="214" y="762"/>
                  <a:pt x="213" y="762"/>
                </a:cubicBezTo>
                <a:cubicBezTo>
                  <a:pt x="213" y="762"/>
                  <a:pt x="213" y="762"/>
                  <a:pt x="213" y="762"/>
                </a:cubicBezTo>
                <a:cubicBezTo>
                  <a:pt x="213" y="762"/>
                  <a:pt x="213" y="762"/>
                  <a:pt x="213" y="761"/>
                </a:cubicBezTo>
                <a:cubicBezTo>
                  <a:pt x="213" y="761"/>
                  <a:pt x="213" y="761"/>
                  <a:pt x="213" y="761"/>
                </a:cubicBezTo>
                <a:cubicBezTo>
                  <a:pt x="212" y="761"/>
                  <a:pt x="212" y="761"/>
                  <a:pt x="212" y="761"/>
                </a:cubicBezTo>
                <a:cubicBezTo>
                  <a:pt x="212" y="761"/>
                  <a:pt x="211" y="761"/>
                  <a:pt x="211" y="761"/>
                </a:cubicBezTo>
                <a:cubicBezTo>
                  <a:pt x="211" y="761"/>
                  <a:pt x="211" y="762"/>
                  <a:pt x="212" y="762"/>
                </a:cubicBezTo>
                <a:cubicBezTo>
                  <a:pt x="212" y="762"/>
                  <a:pt x="212" y="762"/>
                  <a:pt x="213" y="762"/>
                </a:cubicBezTo>
                <a:cubicBezTo>
                  <a:pt x="213" y="762"/>
                  <a:pt x="213" y="763"/>
                  <a:pt x="213" y="763"/>
                </a:cubicBezTo>
                <a:cubicBezTo>
                  <a:pt x="211" y="763"/>
                  <a:pt x="210" y="763"/>
                  <a:pt x="209" y="761"/>
                </a:cubicBezTo>
                <a:cubicBezTo>
                  <a:pt x="209" y="760"/>
                  <a:pt x="208" y="760"/>
                  <a:pt x="208" y="760"/>
                </a:cubicBezTo>
                <a:cubicBezTo>
                  <a:pt x="207" y="761"/>
                  <a:pt x="206" y="761"/>
                  <a:pt x="206" y="761"/>
                </a:cubicBezTo>
                <a:cubicBezTo>
                  <a:pt x="205" y="760"/>
                  <a:pt x="204" y="760"/>
                  <a:pt x="204" y="759"/>
                </a:cubicBezTo>
                <a:cubicBezTo>
                  <a:pt x="203" y="759"/>
                  <a:pt x="203" y="758"/>
                  <a:pt x="203" y="758"/>
                </a:cubicBezTo>
                <a:cubicBezTo>
                  <a:pt x="202" y="757"/>
                  <a:pt x="202" y="757"/>
                  <a:pt x="202" y="756"/>
                </a:cubicBezTo>
                <a:cubicBezTo>
                  <a:pt x="201" y="756"/>
                  <a:pt x="201" y="756"/>
                  <a:pt x="201" y="756"/>
                </a:cubicBezTo>
                <a:cubicBezTo>
                  <a:pt x="201" y="756"/>
                  <a:pt x="201" y="755"/>
                  <a:pt x="200" y="755"/>
                </a:cubicBezTo>
                <a:cubicBezTo>
                  <a:pt x="200" y="755"/>
                  <a:pt x="200" y="756"/>
                  <a:pt x="200" y="756"/>
                </a:cubicBezTo>
                <a:cubicBezTo>
                  <a:pt x="199" y="756"/>
                  <a:pt x="198" y="755"/>
                  <a:pt x="197" y="755"/>
                </a:cubicBezTo>
                <a:cubicBezTo>
                  <a:pt x="197" y="754"/>
                  <a:pt x="195" y="754"/>
                  <a:pt x="196" y="752"/>
                </a:cubicBezTo>
                <a:cubicBezTo>
                  <a:pt x="193" y="752"/>
                  <a:pt x="193" y="752"/>
                  <a:pt x="193" y="752"/>
                </a:cubicBezTo>
                <a:cubicBezTo>
                  <a:pt x="192" y="752"/>
                  <a:pt x="192" y="752"/>
                  <a:pt x="192" y="752"/>
                </a:cubicBezTo>
                <a:cubicBezTo>
                  <a:pt x="193" y="751"/>
                  <a:pt x="193" y="750"/>
                  <a:pt x="194" y="749"/>
                </a:cubicBezTo>
                <a:cubicBezTo>
                  <a:pt x="194" y="749"/>
                  <a:pt x="194" y="749"/>
                  <a:pt x="194" y="749"/>
                </a:cubicBezTo>
                <a:cubicBezTo>
                  <a:pt x="192" y="749"/>
                  <a:pt x="191" y="749"/>
                  <a:pt x="190" y="749"/>
                </a:cubicBezTo>
                <a:cubicBezTo>
                  <a:pt x="189" y="748"/>
                  <a:pt x="189" y="747"/>
                  <a:pt x="188" y="747"/>
                </a:cubicBezTo>
                <a:cubicBezTo>
                  <a:pt x="188" y="746"/>
                  <a:pt x="187" y="747"/>
                  <a:pt x="186" y="747"/>
                </a:cubicBezTo>
                <a:cubicBezTo>
                  <a:pt x="186" y="747"/>
                  <a:pt x="186" y="748"/>
                  <a:pt x="186" y="747"/>
                </a:cubicBezTo>
                <a:cubicBezTo>
                  <a:pt x="185" y="747"/>
                  <a:pt x="185" y="746"/>
                  <a:pt x="186" y="746"/>
                </a:cubicBezTo>
                <a:cubicBezTo>
                  <a:pt x="186" y="746"/>
                  <a:pt x="186" y="745"/>
                  <a:pt x="187" y="745"/>
                </a:cubicBezTo>
                <a:cubicBezTo>
                  <a:pt x="188" y="746"/>
                  <a:pt x="189" y="746"/>
                  <a:pt x="190" y="746"/>
                </a:cubicBezTo>
                <a:cubicBezTo>
                  <a:pt x="190" y="746"/>
                  <a:pt x="190" y="747"/>
                  <a:pt x="191" y="748"/>
                </a:cubicBezTo>
                <a:cubicBezTo>
                  <a:pt x="192" y="747"/>
                  <a:pt x="191" y="745"/>
                  <a:pt x="192" y="744"/>
                </a:cubicBezTo>
                <a:cubicBezTo>
                  <a:pt x="192" y="744"/>
                  <a:pt x="192" y="744"/>
                  <a:pt x="191" y="744"/>
                </a:cubicBezTo>
                <a:cubicBezTo>
                  <a:pt x="190" y="744"/>
                  <a:pt x="188" y="744"/>
                  <a:pt x="187" y="744"/>
                </a:cubicBezTo>
                <a:cubicBezTo>
                  <a:pt x="186" y="743"/>
                  <a:pt x="187" y="742"/>
                  <a:pt x="187" y="741"/>
                </a:cubicBezTo>
                <a:cubicBezTo>
                  <a:pt x="187" y="741"/>
                  <a:pt x="187" y="741"/>
                  <a:pt x="186" y="741"/>
                </a:cubicBezTo>
                <a:cubicBezTo>
                  <a:pt x="186" y="742"/>
                  <a:pt x="186" y="742"/>
                  <a:pt x="186" y="742"/>
                </a:cubicBezTo>
                <a:cubicBezTo>
                  <a:pt x="187" y="742"/>
                  <a:pt x="187" y="742"/>
                  <a:pt x="187" y="742"/>
                </a:cubicBezTo>
                <a:cubicBezTo>
                  <a:pt x="187" y="742"/>
                  <a:pt x="187" y="742"/>
                  <a:pt x="187" y="741"/>
                </a:cubicBezTo>
                <a:cubicBezTo>
                  <a:pt x="187" y="741"/>
                  <a:pt x="187" y="741"/>
                  <a:pt x="187" y="741"/>
                </a:cubicBezTo>
                <a:cubicBezTo>
                  <a:pt x="186" y="742"/>
                  <a:pt x="186" y="743"/>
                  <a:pt x="185" y="743"/>
                </a:cubicBezTo>
                <a:cubicBezTo>
                  <a:pt x="185" y="742"/>
                  <a:pt x="184" y="742"/>
                  <a:pt x="184" y="742"/>
                </a:cubicBezTo>
                <a:cubicBezTo>
                  <a:pt x="184" y="742"/>
                  <a:pt x="184" y="743"/>
                  <a:pt x="184" y="743"/>
                </a:cubicBezTo>
                <a:cubicBezTo>
                  <a:pt x="183" y="744"/>
                  <a:pt x="183" y="744"/>
                  <a:pt x="182" y="744"/>
                </a:cubicBezTo>
                <a:cubicBezTo>
                  <a:pt x="181" y="743"/>
                  <a:pt x="181" y="743"/>
                  <a:pt x="180" y="742"/>
                </a:cubicBezTo>
                <a:cubicBezTo>
                  <a:pt x="178" y="742"/>
                  <a:pt x="178" y="742"/>
                  <a:pt x="178" y="742"/>
                </a:cubicBezTo>
                <a:cubicBezTo>
                  <a:pt x="178" y="742"/>
                  <a:pt x="178" y="741"/>
                  <a:pt x="178" y="741"/>
                </a:cubicBezTo>
                <a:cubicBezTo>
                  <a:pt x="178" y="740"/>
                  <a:pt x="178" y="739"/>
                  <a:pt x="176" y="739"/>
                </a:cubicBezTo>
                <a:cubicBezTo>
                  <a:pt x="176" y="738"/>
                  <a:pt x="175" y="738"/>
                  <a:pt x="174" y="737"/>
                </a:cubicBezTo>
                <a:cubicBezTo>
                  <a:pt x="174" y="737"/>
                  <a:pt x="174" y="736"/>
                  <a:pt x="173" y="736"/>
                </a:cubicBezTo>
                <a:cubicBezTo>
                  <a:pt x="171" y="737"/>
                  <a:pt x="170" y="734"/>
                  <a:pt x="169" y="733"/>
                </a:cubicBezTo>
                <a:cubicBezTo>
                  <a:pt x="169" y="734"/>
                  <a:pt x="168" y="734"/>
                  <a:pt x="168" y="734"/>
                </a:cubicBezTo>
                <a:cubicBezTo>
                  <a:pt x="167" y="734"/>
                  <a:pt x="168" y="732"/>
                  <a:pt x="166" y="732"/>
                </a:cubicBezTo>
                <a:cubicBezTo>
                  <a:pt x="165" y="732"/>
                  <a:pt x="165" y="730"/>
                  <a:pt x="163" y="730"/>
                </a:cubicBezTo>
                <a:cubicBezTo>
                  <a:pt x="163" y="729"/>
                  <a:pt x="162" y="728"/>
                  <a:pt x="160" y="729"/>
                </a:cubicBezTo>
                <a:cubicBezTo>
                  <a:pt x="160" y="729"/>
                  <a:pt x="160" y="728"/>
                  <a:pt x="160" y="728"/>
                </a:cubicBezTo>
                <a:cubicBezTo>
                  <a:pt x="160" y="726"/>
                  <a:pt x="158" y="727"/>
                  <a:pt x="157" y="726"/>
                </a:cubicBezTo>
                <a:cubicBezTo>
                  <a:pt x="156" y="724"/>
                  <a:pt x="154" y="723"/>
                  <a:pt x="152" y="722"/>
                </a:cubicBezTo>
                <a:cubicBezTo>
                  <a:pt x="151" y="721"/>
                  <a:pt x="150" y="721"/>
                  <a:pt x="150" y="721"/>
                </a:cubicBezTo>
                <a:cubicBezTo>
                  <a:pt x="150" y="721"/>
                  <a:pt x="150" y="720"/>
                  <a:pt x="149" y="719"/>
                </a:cubicBezTo>
                <a:cubicBezTo>
                  <a:pt x="149" y="719"/>
                  <a:pt x="148" y="719"/>
                  <a:pt x="148" y="719"/>
                </a:cubicBezTo>
                <a:cubicBezTo>
                  <a:pt x="148" y="717"/>
                  <a:pt x="147" y="717"/>
                  <a:pt x="146" y="717"/>
                </a:cubicBezTo>
                <a:cubicBezTo>
                  <a:pt x="145" y="717"/>
                  <a:pt x="145" y="716"/>
                  <a:pt x="144" y="715"/>
                </a:cubicBezTo>
                <a:cubicBezTo>
                  <a:pt x="143" y="715"/>
                  <a:pt x="143" y="715"/>
                  <a:pt x="143" y="715"/>
                </a:cubicBezTo>
                <a:cubicBezTo>
                  <a:pt x="142" y="713"/>
                  <a:pt x="141" y="712"/>
                  <a:pt x="139" y="712"/>
                </a:cubicBezTo>
                <a:cubicBezTo>
                  <a:pt x="139" y="713"/>
                  <a:pt x="139" y="712"/>
                  <a:pt x="139" y="712"/>
                </a:cubicBezTo>
                <a:cubicBezTo>
                  <a:pt x="138" y="710"/>
                  <a:pt x="136" y="709"/>
                  <a:pt x="134" y="708"/>
                </a:cubicBezTo>
                <a:cubicBezTo>
                  <a:pt x="133" y="707"/>
                  <a:pt x="132" y="707"/>
                  <a:pt x="132" y="706"/>
                </a:cubicBezTo>
                <a:cubicBezTo>
                  <a:pt x="132" y="705"/>
                  <a:pt x="132" y="705"/>
                  <a:pt x="132" y="705"/>
                </a:cubicBezTo>
                <a:cubicBezTo>
                  <a:pt x="130" y="705"/>
                  <a:pt x="130" y="704"/>
                  <a:pt x="129" y="703"/>
                </a:cubicBezTo>
                <a:cubicBezTo>
                  <a:pt x="129" y="702"/>
                  <a:pt x="129" y="702"/>
                  <a:pt x="128" y="701"/>
                </a:cubicBezTo>
                <a:cubicBezTo>
                  <a:pt x="128" y="701"/>
                  <a:pt x="127" y="701"/>
                  <a:pt x="127" y="701"/>
                </a:cubicBezTo>
                <a:cubicBezTo>
                  <a:pt x="125" y="700"/>
                  <a:pt x="124" y="700"/>
                  <a:pt x="123" y="699"/>
                </a:cubicBezTo>
                <a:cubicBezTo>
                  <a:pt x="122" y="698"/>
                  <a:pt x="121" y="697"/>
                  <a:pt x="121" y="696"/>
                </a:cubicBezTo>
                <a:cubicBezTo>
                  <a:pt x="121" y="696"/>
                  <a:pt x="121" y="695"/>
                  <a:pt x="120" y="695"/>
                </a:cubicBezTo>
                <a:cubicBezTo>
                  <a:pt x="119" y="695"/>
                  <a:pt x="118" y="695"/>
                  <a:pt x="118" y="694"/>
                </a:cubicBezTo>
                <a:cubicBezTo>
                  <a:pt x="118" y="692"/>
                  <a:pt x="116" y="692"/>
                  <a:pt x="116" y="690"/>
                </a:cubicBezTo>
                <a:cubicBezTo>
                  <a:pt x="115" y="690"/>
                  <a:pt x="114" y="690"/>
                  <a:pt x="114" y="688"/>
                </a:cubicBezTo>
                <a:cubicBezTo>
                  <a:pt x="114" y="688"/>
                  <a:pt x="113" y="688"/>
                  <a:pt x="112" y="687"/>
                </a:cubicBezTo>
                <a:cubicBezTo>
                  <a:pt x="112" y="685"/>
                  <a:pt x="112" y="685"/>
                  <a:pt x="112" y="685"/>
                </a:cubicBezTo>
                <a:cubicBezTo>
                  <a:pt x="112" y="684"/>
                  <a:pt x="111" y="683"/>
                  <a:pt x="110" y="682"/>
                </a:cubicBezTo>
                <a:cubicBezTo>
                  <a:pt x="110" y="681"/>
                  <a:pt x="110" y="680"/>
                  <a:pt x="109" y="680"/>
                </a:cubicBezTo>
                <a:cubicBezTo>
                  <a:pt x="108" y="680"/>
                  <a:pt x="108" y="680"/>
                  <a:pt x="108" y="679"/>
                </a:cubicBezTo>
                <a:cubicBezTo>
                  <a:pt x="108" y="679"/>
                  <a:pt x="107" y="678"/>
                  <a:pt x="107" y="678"/>
                </a:cubicBezTo>
                <a:cubicBezTo>
                  <a:pt x="107" y="677"/>
                  <a:pt x="106" y="676"/>
                  <a:pt x="105" y="676"/>
                </a:cubicBezTo>
                <a:cubicBezTo>
                  <a:pt x="105" y="676"/>
                  <a:pt x="105" y="676"/>
                  <a:pt x="105" y="675"/>
                </a:cubicBezTo>
                <a:cubicBezTo>
                  <a:pt x="105" y="675"/>
                  <a:pt x="105" y="675"/>
                  <a:pt x="105" y="675"/>
                </a:cubicBezTo>
                <a:cubicBezTo>
                  <a:pt x="105" y="675"/>
                  <a:pt x="105" y="675"/>
                  <a:pt x="105" y="675"/>
                </a:cubicBezTo>
                <a:cubicBezTo>
                  <a:pt x="105" y="675"/>
                  <a:pt x="105" y="676"/>
                  <a:pt x="105" y="675"/>
                </a:cubicBezTo>
                <a:cubicBezTo>
                  <a:pt x="105" y="675"/>
                  <a:pt x="106" y="675"/>
                  <a:pt x="106" y="675"/>
                </a:cubicBezTo>
                <a:cubicBezTo>
                  <a:pt x="106" y="675"/>
                  <a:pt x="106" y="675"/>
                  <a:pt x="105" y="675"/>
                </a:cubicBezTo>
                <a:cubicBezTo>
                  <a:pt x="104" y="675"/>
                  <a:pt x="103" y="675"/>
                  <a:pt x="103" y="674"/>
                </a:cubicBezTo>
                <a:cubicBezTo>
                  <a:pt x="103" y="672"/>
                  <a:pt x="102" y="673"/>
                  <a:pt x="101" y="673"/>
                </a:cubicBezTo>
                <a:cubicBezTo>
                  <a:pt x="100" y="673"/>
                  <a:pt x="100" y="672"/>
                  <a:pt x="100" y="672"/>
                </a:cubicBezTo>
                <a:cubicBezTo>
                  <a:pt x="98" y="670"/>
                  <a:pt x="98" y="670"/>
                  <a:pt x="100" y="668"/>
                </a:cubicBezTo>
                <a:cubicBezTo>
                  <a:pt x="100" y="668"/>
                  <a:pt x="99" y="667"/>
                  <a:pt x="99" y="667"/>
                </a:cubicBezTo>
                <a:cubicBezTo>
                  <a:pt x="99" y="667"/>
                  <a:pt x="98" y="667"/>
                  <a:pt x="98" y="668"/>
                </a:cubicBezTo>
                <a:cubicBezTo>
                  <a:pt x="98" y="668"/>
                  <a:pt x="97" y="668"/>
                  <a:pt x="97" y="668"/>
                </a:cubicBezTo>
                <a:cubicBezTo>
                  <a:pt x="95" y="667"/>
                  <a:pt x="94" y="665"/>
                  <a:pt x="93" y="664"/>
                </a:cubicBezTo>
                <a:cubicBezTo>
                  <a:pt x="94" y="663"/>
                  <a:pt x="93" y="662"/>
                  <a:pt x="93" y="662"/>
                </a:cubicBezTo>
                <a:cubicBezTo>
                  <a:pt x="94" y="661"/>
                  <a:pt x="94" y="661"/>
                  <a:pt x="96" y="662"/>
                </a:cubicBezTo>
                <a:cubicBezTo>
                  <a:pt x="97" y="662"/>
                  <a:pt x="97" y="662"/>
                  <a:pt x="97" y="662"/>
                </a:cubicBezTo>
                <a:cubicBezTo>
                  <a:pt x="97" y="661"/>
                  <a:pt x="96" y="661"/>
                  <a:pt x="96" y="661"/>
                </a:cubicBezTo>
                <a:cubicBezTo>
                  <a:pt x="95" y="661"/>
                  <a:pt x="95" y="661"/>
                  <a:pt x="95" y="662"/>
                </a:cubicBezTo>
                <a:cubicBezTo>
                  <a:pt x="95" y="662"/>
                  <a:pt x="96" y="662"/>
                  <a:pt x="96" y="662"/>
                </a:cubicBezTo>
                <a:cubicBezTo>
                  <a:pt x="96" y="662"/>
                  <a:pt x="97" y="662"/>
                  <a:pt x="96" y="662"/>
                </a:cubicBezTo>
                <a:cubicBezTo>
                  <a:pt x="95" y="660"/>
                  <a:pt x="95" y="660"/>
                  <a:pt x="94" y="660"/>
                </a:cubicBezTo>
                <a:cubicBezTo>
                  <a:pt x="93" y="660"/>
                  <a:pt x="94" y="659"/>
                  <a:pt x="93" y="659"/>
                </a:cubicBezTo>
                <a:cubicBezTo>
                  <a:pt x="93" y="659"/>
                  <a:pt x="93" y="659"/>
                  <a:pt x="93" y="659"/>
                </a:cubicBezTo>
                <a:cubicBezTo>
                  <a:pt x="92" y="658"/>
                  <a:pt x="91" y="659"/>
                  <a:pt x="89" y="659"/>
                </a:cubicBezTo>
                <a:cubicBezTo>
                  <a:pt x="89" y="658"/>
                  <a:pt x="89" y="658"/>
                  <a:pt x="89" y="658"/>
                </a:cubicBezTo>
                <a:cubicBezTo>
                  <a:pt x="89" y="657"/>
                  <a:pt x="87" y="656"/>
                  <a:pt x="87" y="655"/>
                </a:cubicBezTo>
                <a:cubicBezTo>
                  <a:pt x="87" y="654"/>
                  <a:pt x="87" y="654"/>
                  <a:pt x="86" y="654"/>
                </a:cubicBezTo>
                <a:cubicBezTo>
                  <a:pt x="84" y="653"/>
                  <a:pt x="84" y="652"/>
                  <a:pt x="84" y="650"/>
                </a:cubicBezTo>
                <a:cubicBezTo>
                  <a:pt x="83" y="649"/>
                  <a:pt x="81" y="648"/>
                  <a:pt x="80" y="646"/>
                </a:cubicBezTo>
                <a:cubicBezTo>
                  <a:pt x="79" y="645"/>
                  <a:pt x="78" y="644"/>
                  <a:pt x="77" y="642"/>
                </a:cubicBezTo>
                <a:cubicBezTo>
                  <a:pt x="77" y="642"/>
                  <a:pt x="77" y="641"/>
                  <a:pt x="76" y="641"/>
                </a:cubicBezTo>
                <a:cubicBezTo>
                  <a:pt x="75" y="640"/>
                  <a:pt x="76" y="640"/>
                  <a:pt x="76" y="639"/>
                </a:cubicBezTo>
                <a:cubicBezTo>
                  <a:pt x="76" y="639"/>
                  <a:pt x="75" y="638"/>
                  <a:pt x="75" y="638"/>
                </a:cubicBezTo>
                <a:cubicBezTo>
                  <a:pt x="74" y="638"/>
                  <a:pt x="75" y="638"/>
                  <a:pt x="75" y="638"/>
                </a:cubicBezTo>
                <a:cubicBezTo>
                  <a:pt x="74" y="637"/>
                  <a:pt x="74" y="636"/>
                  <a:pt x="73" y="636"/>
                </a:cubicBezTo>
                <a:cubicBezTo>
                  <a:pt x="72" y="636"/>
                  <a:pt x="72" y="635"/>
                  <a:pt x="72" y="634"/>
                </a:cubicBezTo>
                <a:cubicBezTo>
                  <a:pt x="72" y="633"/>
                  <a:pt x="72" y="633"/>
                  <a:pt x="71" y="633"/>
                </a:cubicBezTo>
                <a:cubicBezTo>
                  <a:pt x="70" y="633"/>
                  <a:pt x="69" y="632"/>
                  <a:pt x="69" y="631"/>
                </a:cubicBezTo>
                <a:cubicBezTo>
                  <a:pt x="69" y="629"/>
                  <a:pt x="68" y="629"/>
                  <a:pt x="67" y="628"/>
                </a:cubicBezTo>
                <a:cubicBezTo>
                  <a:pt x="68" y="627"/>
                  <a:pt x="69" y="628"/>
                  <a:pt x="71" y="627"/>
                </a:cubicBezTo>
                <a:cubicBezTo>
                  <a:pt x="71" y="627"/>
                  <a:pt x="71" y="626"/>
                  <a:pt x="71" y="626"/>
                </a:cubicBezTo>
                <a:cubicBezTo>
                  <a:pt x="70" y="625"/>
                  <a:pt x="70" y="625"/>
                  <a:pt x="69" y="625"/>
                </a:cubicBezTo>
                <a:cubicBezTo>
                  <a:pt x="69" y="626"/>
                  <a:pt x="69" y="626"/>
                  <a:pt x="69" y="626"/>
                </a:cubicBezTo>
                <a:cubicBezTo>
                  <a:pt x="68" y="626"/>
                  <a:pt x="68" y="626"/>
                  <a:pt x="67" y="626"/>
                </a:cubicBezTo>
                <a:cubicBezTo>
                  <a:pt x="67" y="626"/>
                  <a:pt x="66" y="626"/>
                  <a:pt x="66" y="626"/>
                </a:cubicBezTo>
                <a:cubicBezTo>
                  <a:pt x="65" y="624"/>
                  <a:pt x="65" y="623"/>
                  <a:pt x="63" y="622"/>
                </a:cubicBezTo>
                <a:cubicBezTo>
                  <a:pt x="63" y="622"/>
                  <a:pt x="63" y="622"/>
                  <a:pt x="63" y="621"/>
                </a:cubicBezTo>
                <a:cubicBezTo>
                  <a:pt x="64" y="620"/>
                  <a:pt x="62" y="619"/>
                  <a:pt x="61" y="618"/>
                </a:cubicBezTo>
                <a:cubicBezTo>
                  <a:pt x="61" y="618"/>
                  <a:pt x="61" y="618"/>
                  <a:pt x="61" y="618"/>
                </a:cubicBezTo>
                <a:cubicBezTo>
                  <a:pt x="62" y="618"/>
                  <a:pt x="62" y="617"/>
                  <a:pt x="62" y="616"/>
                </a:cubicBezTo>
                <a:cubicBezTo>
                  <a:pt x="62" y="616"/>
                  <a:pt x="61" y="615"/>
                  <a:pt x="60" y="615"/>
                </a:cubicBezTo>
                <a:cubicBezTo>
                  <a:pt x="60" y="615"/>
                  <a:pt x="60" y="615"/>
                  <a:pt x="59" y="615"/>
                </a:cubicBezTo>
                <a:cubicBezTo>
                  <a:pt x="59" y="616"/>
                  <a:pt x="59" y="616"/>
                  <a:pt x="58" y="615"/>
                </a:cubicBezTo>
                <a:cubicBezTo>
                  <a:pt x="58" y="615"/>
                  <a:pt x="58" y="614"/>
                  <a:pt x="58" y="614"/>
                </a:cubicBezTo>
                <a:cubicBezTo>
                  <a:pt x="57" y="613"/>
                  <a:pt x="56" y="612"/>
                  <a:pt x="56" y="611"/>
                </a:cubicBezTo>
                <a:cubicBezTo>
                  <a:pt x="55" y="610"/>
                  <a:pt x="53" y="609"/>
                  <a:pt x="54" y="608"/>
                </a:cubicBezTo>
                <a:cubicBezTo>
                  <a:pt x="52" y="606"/>
                  <a:pt x="51" y="604"/>
                  <a:pt x="50" y="602"/>
                </a:cubicBezTo>
                <a:cubicBezTo>
                  <a:pt x="50" y="602"/>
                  <a:pt x="50" y="602"/>
                  <a:pt x="50" y="602"/>
                </a:cubicBezTo>
                <a:cubicBezTo>
                  <a:pt x="50" y="600"/>
                  <a:pt x="49" y="599"/>
                  <a:pt x="48" y="598"/>
                </a:cubicBezTo>
                <a:cubicBezTo>
                  <a:pt x="48" y="597"/>
                  <a:pt x="48" y="596"/>
                  <a:pt x="49" y="595"/>
                </a:cubicBezTo>
                <a:cubicBezTo>
                  <a:pt x="48" y="595"/>
                  <a:pt x="47" y="595"/>
                  <a:pt x="46" y="595"/>
                </a:cubicBezTo>
                <a:cubicBezTo>
                  <a:pt x="46" y="594"/>
                  <a:pt x="45" y="593"/>
                  <a:pt x="44" y="593"/>
                </a:cubicBezTo>
                <a:cubicBezTo>
                  <a:pt x="44" y="592"/>
                  <a:pt x="44" y="591"/>
                  <a:pt x="44" y="590"/>
                </a:cubicBezTo>
                <a:cubicBezTo>
                  <a:pt x="44" y="589"/>
                  <a:pt x="42" y="589"/>
                  <a:pt x="42" y="587"/>
                </a:cubicBezTo>
                <a:cubicBezTo>
                  <a:pt x="42" y="586"/>
                  <a:pt x="41" y="587"/>
                  <a:pt x="40" y="586"/>
                </a:cubicBezTo>
                <a:cubicBezTo>
                  <a:pt x="41" y="586"/>
                  <a:pt x="41" y="585"/>
                  <a:pt x="41" y="585"/>
                </a:cubicBezTo>
                <a:cubicBezTo>
                  <a:pt x="41" y="584"/>
                  <a:pt x="41" y="584"/>
                  <a:pt x="41" y="584"/>
                </a:cubicBezTo>
                <a:cubicBezTo>
                  <a:pt x="40" y="582"/>
                  <a:pt x="39" y="581"/>
                  <a:pt x="38" y="580"/>
                </a:cubicBezTo>
                <a:cubicBezTo>
                  <a:pt x="38" y="577"/>
                  <a:pt x="38" y="577"/>
                  <a:pt x="38" y="577"/>
                </a:cubicBezTo>
                <a:cubicBezTo>
                  <a:pt x="37" y="577"/>
                  <a:pt x="36" y="576"/>
                  <a:pt x="36" y="575"/>
                </a:cubicBezTo>
                <a:cubicBezTo>
                  <a:pt x="36" y="573"/>
                  <a:pt x="35" y="572"/>
                  <a:pt x="34" y="570"/>
                </a:cubicBezTo>
                <a:cubicBezTo>
                  <a:pt x="34" y="569"/>
                  <a:pt x="33" y="568"/>
                  <a:pt x="33" y="567"/>
                </a:cubicBezTo>
                <a:cubicBezTo>
                  <a:pt x="33" y="566"/>
                  <a:pt x="32" y="565"/>
                  <a:pt x="32" y="564"/>
                </a:cubicBezTo>
                <a:cubicBezTo>
                  <a:pt x="32" y="563"/>
                  <a:pt x="31" y="562"/>
                  <a:pt x="31" y="562"/>
                </a:cubicBezTo>
                <a:cubicBezTo>
                  <a:pt x="31" y="561"/>
                  <a:pt x="31" y="560"/>
                  <a:pt x="31" y="560"/>
                </a:cubicBezTo>
                <a:cubicBezTo>
                  <a:pt x="30" y="560"/>
                  <a:pt x="30" y="559"/>
                  <a:pt x="30" y="559"/>
                </a:cubicBezTo>
                <a:cubicBezTo>
                  <a:pt x="30" y="558"/>
                  <a:pt x="29" y="557"/>
                  <a:pt x="29" y="556"/>
                </a:cubicBezTo>
                <a:cubicBezTo>
                  <a:pt x="29" y="554"/>
                  <a:pt x="29" y="553"/>
                  <a:pt x="28" y="552"/>
                </a:cubicBezTo>
                <a:cubicBezTo>
                  <a:pt x="29" y="551"/>
                  <a:pt x="27" y="550"/>
                  <a:pt x="27" y="549"/>
                </a:cubicBezTo>
                <a:cubicBezTo>
                  <a:pt x="26" y="548"/>
                  <a:pt x="26" y="548"/>
                  <a:pt x="26" y="547"/>
                </a:cubicBezTo>
                <a:cubicBezTo>
                  <a:pt x="26" y="546"/>
                  <a:pt x="26" y="545"/>
                  <a:pt x="25" y="544"/>
                </a:cubicBezTo>
                <a:cubicBezTo>
                  <a:pt x="25" y="544"/>
                  <a:pt x="25" y="543"/>
                  <a:pt x="26" y="543"/>
                </a:cubicBezTo>
                <a:cubicBezTo>
                  <a:pt x="26" y="543"/>
                  <a:pt x="27" y="543"/>
                  <a:pt x="27" y="542"/>
                </a:cubicBezTo>
                <a:cubicBezTo>
                  <a:pt x="27" y="542"/>
                  <a:pt x="26" y="542"/>
                  <a:pt x="26" y="542"/>
                </a:cubicBezTo>
                <a:cubicBezTo>
                  <a:pt x="24" y="542"/>
                  <a:pt x="24" y="542"/>
                  <a:pt x="24" y="541"/>
                </a:cubicBezTo>
                <a:cubicBezTo>
                  <a:pt x="24" y="540"/>
                  <a:pt x="24" y="539"/>
                  <a:pt x="24" y="539"/>
                </a:cubicBezTo>
                <a:cubicBezTo>
                  <a:pt x="23" y="538"/>
                  <a:pt x="24" y="538"/>
                  <a:pt x="24" y="538"/>
                </a:cubicBezTo>
                <a:cubicBezTo>
                  <a:pt x="23" y="537"/>
                  <a:pt x="23" y="536"/>
                  <a:pt x="23" y="535"/>
                </a:cubicBezTo>
                <a:cubicBezTo>
                  <a:pt x="24" y="535"/>
                  <a:pt x="24" y="535"/>
                  <a:pt x="24" y="534"/>
                </a:cubicBezTo>
                <a:cubicBezTo>
                  <a:pt x="24" y="533"/>
                  <a:pt x="24" y="533"/>
                  <a:pt x="23" y="533"/>
                </a:cubicBezTo>
                <a:cubicBezTo>
                  <a:pt x="23" y="533"/>
                  <a:pt x="22" y="533"/>
                  <a:pt x="22" y="533"/>
                </a:cubicBezTo>
                <a:cubicBezTo>
                  <a:pt x="21" y="532"/>
                  <a:pt x="22" y="531"/>
                  <a:pt x="20" y="530"/>
                </a:cubicBezTo>
                <a:cubicBezTo>
                  <a:pt x="20" y="529"/>
                  <a:pt x="21" y="528"/>
                  <a:pt x="20" y="527"/>
                </a:cubicBezTo>
                <a:cubicBezTo>
                  <a:pt x="20" y="526"/>
                  <a:pt x="20" y="526"/>
                  <a:pt x="20" y="525"/>
                </a:cubicBezTo>
                <a:cubicBezTo>
                  <a:pt x="19" y="524"/>
                  <a:pt x="18" y="523"/>
                  <a:pt x="18" y="521"/>
                </a:cubicBezTo>
                <a:cubicBezTo>
                  <a:pt x="19" y="519"/>
                  <a:pt x="19" y="519"/>
                  <a:pt x="17" y="516"/>
                </a:cubicBezTo>
                <a:cubicBezTo>
                  <a:pt x="16" y="513"/>
                  <a:pt x="15" y="513"/>
                  <a:pt x="16" y="511"/>
                </a:cubicBezTo>
                <a:cubicBezTo>
                  <a:pt x="16" y="509"/>
                  <a:pt x="14" y="508"/>
                  <a:pt x="15" y="506"/>
                </a:cubicBezTo>
                <a:cubicBezTo>
                  <a:pt x="14" y="506"/>
                  <a:pt x="14" y="504"/>
                  <a:pt x="14" y="503"/>
                </a:cubicBezTo>
                <a:cubicBezTo>
                  <a:pt x="14" y="502"/>
                  <a:pt x="13" y="501"/>
                  <a:pt x="13" y="500"/>
                </a:cubicBezTo>
                <a:cubicBezTo>
                  <a:pt x="12" y="499"/>
                  <a:pt x="12" y="498"/>
                  <a:pt x="12" y="496"/>
                </a:cubicBezTo>
                <a:cubicBezTo>
                  <a:pt x="12" y="495"/>
                  <a:pt x="11" y="493"/>
                  <a:pt x="10" y="491"/>
                </a:cubicBezTo>
                <a:cubicBezTo>
                  <a:pt x="9" y="490"/>
                  <a:pt x="10" y="490"/>
                  <a:pt x="11" y="489"/>
                </a:cubicBezTo>
                <a:cubicBezTo>
                  <a:pt x="10" y="488"/>
                  <a:pt x="9" y="487"/>
                  <a:pt x="8" y="485"/>
                </a:cubicBezTo>
                <a:cubicBezTo>
                  <a:pt x="8" y="485"/>
                  <a:pt x="9" y="484"/>
                  <a:pt x="10" y="484"/>
                </a:cubicBezTo>
                <a:cubicBezTo>
                  <a:pt x="10" y="483"/>
                  <a:pt x="11" y="483"/>
                  <a:pt x="11" y="482"/>
                </a:cubicBezTo>
                <a:cubicBezTo>
                  <a:pt x="11" y="482"/>
                  <a:pt x="10" y="482"/>
                  <a:pt x="10" y="482"/>
                </a:cubicBezTo>
                <a:cubicBezTo>
                  <a:pt x="9" y="482"/>
                  <a:pt x="9" y="482"/>
                  <a:pt x="8" y="481"/>
                </a:cubicBezTo>
                <a:cubicBezTo>
                  <a:pt x="7" y="481"/>
                  <a:pt x="7" y="480"/>
                  <a:pt x="7" y="479"/>
                </a:cubicBezTo>
                <a:cubicBezTo>
                  <a:pt x="7" y="479"/>
                  <a:pt x="6" y="478"/>
                  <a:pt x="6" y="477"/>
                </a:cubicBezTo>
                <a:cubicBezTo>
                  <a:pt x="6" y="475"/>
                  <a:pt x="5" y="474"/>
                  <a:pt x="5" y="472"/>
                </a:cubicBezTo>
                <a:cubicBezTo>
                  <a:pt x="5" y="472"/>
                  <a:pt x="5" y="472"/>
                  <a:pt x="5" y="471"/>
                </a:cubicBezTo>
                <a:cubicBezTo>
                  <a:pt x="4" y="470"/>
                  <a:pt x="4" y="470"/>
                  <a:pt x="5" y="469"/>
                </a:cubicBezTo>
                <a:cubicBezTo>
                  <a:pt x="5" y="465"/>
                  <a:pt x="5" y="465"/>
                  <a:pt x="5" y="465"/>
                </a:cubicBezTo>
                <a:cubicBezTo>
                  <a:pt x="6" y="465"/>
                  <a:pt x="7" y="465"/>
                  <a:pt x="7" y="464"/>
                </a:cubicBezTo>
                <a:cubicBezTo>
                  <a:pt x="6" y="464"/>
                  <a:pt x="6" y="463"/>
                  <a:pt x="7" y="463"/>
                </a:cubicBezTo>
                <a:cubicBezTo>
                  <a:pt x="6" y="462"/>
                  <a:pt x="6" y="462"/>
                  <a:pt x="5" y="462"/>
                </a:cubicBezTo>
                <a:cubicBezTo>
                  <a:pt x="5" y="462"/>
                  <a:pt x="4" y="462"/>
                  <a:pt x="4" y="461"/>
                </a:cubicBezTo>
                <a:cubicBezTo>
                  <a:pt x="4" y="460"/>
                  <a:pt x="4" y="458"/>
                  <a:pt x="4" y="457"/>
                </a:cubicBezTo>
                <a:cubicBezTo>
                  <a:pt x="4" y="456"/>
                  <a:pt x="4" y="455"/>
                  <a:pt x="4" y="455"/>
                </a:cubicBezTo>
                <a:cubicBezTo>
                  <a:pt x="4" y="455"/>
                  <a:pt x="4" y="454"/>
                  <a:pt x="4" y="454"/>
                </a:cubicBezTo>
                <a:cubicBezTo>
                  <a:pt x="3" y="453"/>
                  <a:pt x="3" y="453"/>
                  <a:pt x="3" y="452"/>
                </a:cubicBezTo>
                <a:cubicBezTo>
                  <a:pt x="3" y="451"/>
                  <a:pt x="4" y="448"/>
                  <a:pt x="3" y="447"/>
                </a:cubicBezTo>
                <a:cubicBezTo>
                  <a:pt x="3" y="447"/>
                  <a:pt x="2" y="446"/>
                  <a:pt x="2" y="445"/>
                </a:cubicBezTo>
                <a:cubicBezTo>
                  <a:pt x="2" y="443"/>
                  <a:pt x="3" y="441"/>
                  <a:pt x="2" y="439"/>
                </a:cubicBezTo>
                <a:cubicBezTo>
                  <a:pt x="2" y="438"/>
                  <a:pt x="3" y="437"/>
                  <a:pt x="5" y="436"/>
                </a:cubicBezTo>
                <a:cubicBezTo>
                  <a:pt x="5" y="436"/>
                  <a:pt x="5" y="436"/>
                  <a:pt x="5" y="436"/>
                </a:cubicBezTo>
                <a:cubicBezTo>
                  <a:pt x="4" y="436"/>
                  <a:pt x="3" y="435"/>
                  <a:pt x="3" y="435"/>
                </a:cubicBezTo>
                <a:cubicBezTo>
                  <a:pt x="2" y="434"/>
                  <a:pt x="1" y="434"/>
                  <a:pt x="1" y="433"/>
                </a:cubicBezTo>
                <a:cubicBezTo>
                  <a:pt x="2" y="433"/>
                  <a:pt x="2" y="433"/>
                  <a:pt x="3" y="433"/>
                </a:cubicBezTo>
                <a:cubicBezTo>
                  <a:pt x="3" y="433"/>
                  <a:pt x="3" y="432"/>
                  <a:pt x="3" y="432"/>
                </a:cubicBezTo>
                <a:cubicBezTo>
                  <a:pt x="3" y="431"/>
                  <a:pt x="3" y="430"/>
                  <a:pt x="2" y="429"/>
                </a:cubicBezTo>
                <a:cubicBezTo>
                  <a:pt x="1" y="429"/>
                  <a:pt x="2" y="429"/>
                  <a:pt x="2" y="428"/>
                </a:cubicBezTo>
                <a:cubicBezTo>
                  <a:pt x="2" y="428"/>
                  <a:pt x="2" y="427"/>
                  <a:pt x="2" y="427"/>
                </a:cubicBezTo>
                <a:cubicBezTo>
                  <a:pt x="2" y="426"/>
                  <a:pt x="2" y="424"/>
                  <a:pt x="2" y="423"/>
                </a:cubicBezTo>
                <a:cubicBezTo>
                  <a:pt x="2" y="422"/>
                  <a:pt x="2" y="422"/>
                  <a:pt x="2" y="421"/>
                </a:cubicBezTo>
                <a:cubicBezTo>
                  <a:pt x="1" y="420"/>
                  <a:pt x="2" y="418"/>
                  <a:pt x="1" y="416"/>
                </a:cubicBezTo>
                <a:cubicBezTo>
                  <a:pt x="1" y="415"/>
                  <a:pt x="2" y="413"/>
                  <a:pt x="1" y="411"/>
                </a:cubicBezTo>
                <a:cubicBezTo>
                  <a:pt x="0" y="411"/>
                  <a:pt x="1" y="410"/>
                  <a:pt x="1" y="409"/>
                </a:cubicBezTo>
                <a:cubicBezTo>
                  <a:pt x="1" y="406"/>
                  <a:pt x="1" y="402"/>
                  <a:pt x="1" y="398"/>
                </a:cubicBezTo>
                <a:cubicBezTo>
                  <a:pt x="1" y="397"/>
                  <a:pt x="0" y="396"/>
                  <a:pt x="1" y="395"/>
                </a:cubicBezTo>
                <a:cubicBezTo>
                  <a:pt x="1" y="395"/>
                  <a:pt x="1" y="395"/>
                  <a:pt x="1" y="395"/>
                </a:cubicBezTo>
                <a:cubicBezTo>
                  <a:pt x="0" y="394"/>
                  <a:pt x="0" y="394"/>
                  <a:pt x="1" y="393"/>
                </a:cubicBezTo>
                <a:cubicBezTo>
                  <a:pt x="2" y="392"/>
                  <a:pt x="1" y="391"/>
                  <a:pt x="1" y="390"/>
                </a:cubicBezTo>
                <a:cubicBezTo>
                  <a:pt x="1" y="390"/>
                  <a:pt x="2" y="390"/>
                  <a:pt x="2" y="389"/>
                </a:cubicBezTo>
                <a:cubicBezTo>
                  <a:pt x="2" y="389"/>
                  <a:pt x="2" y="389"/>
                  <a:pt x="2" y="389"/>
                </a:cubicBezTo>
                <a:cubicBezTo>
                  <a:pt x="1" y="389"/>
                  <a:pt x="1" y="389"/>
                  <a:pt x="1" y="388"/>
                </a:cubicBezTo>
                <a:cubicBezTo>
                  <a:pt x="1" y="388"/>
                  <a:pt x="2" y="387"/>
                  <a:pt x="1" y="387"/>
                </a:cubicBezTo>
                <a:cubicBezTo>
                  <a:pt x="0" y="386"/>
                  <a:pt x="1" y="384"/>
                  <a:pt x="1" y="383"/>
                </a:cubicBezTo>
                <a:cubicBezTo>
                  <a:pt x="1" y="378"/>
                  <a:pt x="1" y="374"/>
                  <a:pt x="1" y="369"/>
                </a:cubicBezTo>
                <a:cubicBezTo>
                  <a:pt x="1" y="369"/>
                  <a:pt x="1" y="368"/>
                  <a:pt x="1" y="368"/>
                </a:cubicBezTo>
                <a:cubicBezTo>
                  <a:pt x="1" y="367"/>
                  <a:pt x="0" y="367"/>
                  <a:pt x="0" y="367"/>
                </a:cubicBezTo>
                <a:cubicBezTo>
                  <a:pt x="0" y="365"/>
                  <a:pt x="0" y="365"/>
                  <a:pt x="0" y="363"/>
                </a:cubicBezTo>
                <a:cubicBezTo>
                  <a:pt x="0" y="363"/>
                  <a:pt x="1" y="363"/>
                  <a:pt x="1" y="363"/>
                </a:cubicBezTo>
                <a:cubicBezTo>
                  <a:pt x="0" y="361"/>
                  <a:pt x="2" y="359"/>
                  <a:pt x="1" y="357"/>
                </a:cubicBezTo>
                <a:cubicBezTo>
                  <a:pt x="1" y="356"/>
                  <a:pt x="2" y="356"/>
                  <a:pt x="2" y="355"/>
                </a:cubicBezTo>
                <a:cubicBezTo>
                  <a:pt x="2" y="355"/>
                  <a:pt x="2" y="355"/>
                  <a:pt x="2" y="354"/>
                </a:cubicBezTo>
                <a:cubicBezTo>
                  <a:pt x="2" y="354"/>
                  <a:pt x="2" y="353"/>
                  <a:pt x="2" y="352"/>
                </a:cubicBezTo>
                <a:cubicBezTo>
                  <a:pt x="2" y="345"/>
                  <a:pt x="2" y="345"/>
                  <a:pt x="2" y="345"/>
                </a:cubicBezTo>
                <a:cubicBezTo>
                  <a:pt x="3" y="344"/>
                  <a:pt x="4" y="344"/>
                  <a:pt x="4" y="343"/>
                </a:cubicBezTo>
                <a:cubicBezTo>
                  <a:pt x="5" y="342"/>
                  <a:pt x="4" y="341"/>
                  <a:pt x="3" y="339"/>
                </a:cubicBezTo>
                <a:cubicBezTo>
                  <a:pt x="4" y="339"/>
                  <a:pt x="5" y="338"/>
                  <a:pt x="5" y="338"/>
                </a:cubicBezTo>
                <a:cubicBezTo>
                  <a:pt x="5" y="337"/>
                  <a:pt x="4" y="336"/>
                  <a:pt x="4" y="336"/>
                </a:cubicBezTo>
                <a:cubicBezTo>
                  <a:pt x="4" y="334"/>
                  <a:pt x="4" y="333"/>
                  <a:pt x="5" y="332"/>
                </a:cubicBezTo>
                <a:cubicBezTo>
                  <a:pt x="5" y="331"/>
                  <a:pt x="5" y="331"/>
                  <a:pt x="5" y="331"/>
                </a:cubicBezTo>
                <a:cubicBezTo>
                  <a:pt x="5" y="329"/>
                  <a:pt x="5" y="328"/>
                  <a:pt x="5" y="327"/>
                </a:cubicBezTo>
                <a:cubicBezTo>
                  <a:pt x="7" y="326"/>
                  <a:pt x="6" y="324"/>
                  <a:pt x="7" y="323"/>
                </a:cubicBezTo>
                <a:cubicBezTo>
                  <a:pt x="7" y="323"/>
                  <a:pt x="6" y="322"/>
                  <a:pt x="7" y="321"/>
                </a:cubicBezTo>
                <a:cubicBezTo>
                  <a:pt x="7" y="320"/>
                  <a:pt x="7" y="319"/>
                  <a:pt x="8" y="318"/>
                </a:cubicBezTo>
                <a:cubicBezTo>
                  <a:pt x="8" y="317"/>
                  <a:pt x="8" y="316"/>
                  <a:pt x="8" y="315"/>
                </a:cubicBezTo>
                <a:cubicBezTo>
                  <a:pt x="8" y="314"/>
                  <a:pt x="9" y="314"/>
                  <a:pt x="9" y="313"/>
                </a:cubicBezTo>
                <a:cubicBezTo>
                  <a:pt x="9" y="312"/>
                  <a:pt x="9" y="311"/>
                  <a:pt x="9" y="310"/>
                </a:cubicBezTo>
                <a:cubicBezTo>
                  <a:pt x="10" y="309"/>
                  <a:pt x="10" y="309"/>
                  <a:pt x="11" y="308"/>
                </a:cubicBezTo>
                <a:cubicBezTo>
                  <a:pt x="11" y="307"/>
                  <a:pt x="10" y="306"/>
                  <a:pt x="12" y="305"/>
                </a:cubicBezTo>
                <a:cubicBezTo>
                  <a:pt x="12" y="305"/>
                  <a:pt x="12" y="305"/>
                  <a:pt x="12" y="305"/>
                </a:cubicBezTo>
                <a:cubicBezTo>
                  <a:pt x="10" y="303"/>
                  <a:pt x="12" y="302"/>
                  <a:pt x="13" y="301"/>
                </a:cubicBezTo>
                <a:cubicBezTo>
                  <a:pt x="12" y="300"/>
                  <a:pt x="12" y="299"/>
                  <a:pt x="12" y="298"/>
                </a:cubicBezTo>
                <a:cubicBezTo>
                  <a:pt x="13" y="297"/>
                  <a:pt x="14" y="296"/>
                  <a:pt x="14" y="295"/>
                </a:cubicBezTo>
                <a:cubicBezTo>
                  <a:pt x="14" y="295"/>
                  <a:pt x="14" y="294"/>
                  <a:pt x="14" y="294"/>
                </a:cubicBezTo>
                <a:cubicBezTo>
                  <a:pt x="15" y="293"/>
                  <a:pt x="14" y="292"/>
                  <a:pt x="14" y="292"/>
                </a:cubicBezTo>
                <a:cubicBezTo>
                  <a:pt x="14" y="292"/>
                  <a:pt x="14" y="291"/>
                  <a:pt x="15" y="291"/>
                </a:cubicBezTo>
                <a:cubicBezTo>
                  <a:pt x="15" y="290"/>
                  <a:pt x="13" y="290"/>
                  <a:pt x="14" y="289"/>
                </a:cubicBezTo>
                <a:cubicBezTo>
                  <a:pt x="15" y="289"/>
                  <a:pt x="15" y="288"/>
                  <a:pt x="15" y="288"/>
                </a:cubicBezTo>
                <a:cubicBezTo>
                  <a:pt x="16" y="287"/>
                  <a:pt x="16" y="287"/>
                  <a:pt x="17" y="286"/>
                </a:cubicBezTo>
                <a:cubicBezTo>
                  <a:pt x="17" y="282"/>
                  <a:pt x="17" y="282"/>
                  <a:pt x="17" y="282"/>
                </a:cubicBezTo>
                <a:cubicBezTo>
                  <a:pt x="18" y="281"/>
                  <a:pt x="17" y="279"/>
                  <a:pt x="18" y="278"/>
                </a:cubicBezTo>
                <a:cubicBezTo>
                  <a:pt x="18" y="277"/>
                  <a:pt x="19" y="276"/>
                  <a:pt x="20" y="276"/>
                </a:cubicBezTo>
                <a:cubicBezTo>
                  <a:pt x="20" y="275"/>
                  <a:pt x="20" y="274"/>
                  <a:pt x="19" y="274"/>
                </a:cubicBezTo>
                <a:cubicBezTo>
                  <a:pt x="19" y="273"/>
                  <a:pt x="20" y="272"/>
                  <a:pt x="20" y="272"/>
                </a:cubicBezTo>
                <a:cubicBezTo>
                  <a:pt x="21" y="270"/>
                  <a:pt x="21" y="270"/>
                  <a:pt x="21" y="266"/>
                </a:cubicBezTo>
                <a:cubicBezTo>
                  <a:pt x="22" y="266"/>
                  <a:pt x="22" y="266"/>
                  <a:pt x="22" y="265"/>
                </a:cubicBezTo>
                <a:cubicBezTo>
                  <a:pt x="23" y="265"/>
                  <a:pt x="23" y="265"/>
                  <a:pt x="23" y="264"/>
                </a:cubicBezTo>
                <a:cubicBezTo>
                  <a:pt x="23" y="264"/>
                  <a:pt x="23" y="263"/>
                  <a:pt x="23" y="262"/>
                </a:cubicBezTo>
                <a:cubicBezTo>
                  <a:pt x="23" y="261"/>
                  <a:pt x="23" y="260"/>
                  <a:pt x="24" y="259"/>
                </a:cubicBezTo>
                <a:cubicBezTo>
                  <a:pt x="24" y="258"/>
                  <a:pt x="26" y="258"/>
                  <a:pt x="25" y="257"/>
                </a:cubicBezTo>
                <a:cubicBezTo>
                  <a:pt x="25" y="255"/>
                  <a:pt x="27" y="255"/>
                  <a:pt x="26" y="254"/>
                </a:cubicBezTo>
                <a:cubicBezTo>
                  <a:pt x="26" y="253"/>
                  <a:pt x="27" y="252"/>
                  <a:pt x="28" y="252"/>
                </a:cubicBezTo>
                <a:cubicBezTo>
                  <a:pt x="29" y="251"/>
                  <a:pt x="29" y="251"/>
                  <a:pt x="28" y="249"/>
                </a:cubicBezTo>
                <a:cubicBezTo>
                  <a:pt x="29" y="248"/>
                  <a:pt x="29" y="247"/>
                  <a:pt x="31" y="248"/>
                </a:cubicBezTo>
                <a:cubicBezTo>
                  <a:pt x="31" y="248"/>
                  <a:pt x="32" y="248"/>
                  <a:pt x="32" y="247"/>
                </a:cubicBezTo>
                <a:cubicBezTo>
                  <a:pt x="32" y="247"/>
                  <a:pt x="31" y="247"/>
                  <a:pt x="31" y="247"/>
                </a:cubicBezTo>
                <a:cubicBezTo>
                  <a:pt x="30" y="246"/>
                  <a:pt x="30" y="246"/>
                  <a:pt x="30" y="246"/>
                </a:cubicBezTo>
                <a:cubicBezTo>
                  <a:pt x="30" y="245"/>
                  <a:pt x="30" y="245"/>
                  <a:pt x="30" y="245"/>
                </a:cubicBezTo>
                <a:cubicBezTo>
                  <a:pt x="31" y="243"/>
                  <a:pt x="32" y="242"/>
                  <a:pt x="33" y="240"/>
                </a:cubicBezTo>
                <a:cubicBezTo>
                  <a:pt x="33" y="239"/>
                  <a:pt x="34" y="239"/>
                  <a:pt x="34" y="239"/>
                </a:cubicBezTo>
                <a:cubicBezTo>
                  <a:pt x="35" y="239"/>
                  <a:pt x="35" y="238"/>
                  <a:pt x="35" y="238"/>
                </a:cubicBezTo>
                <a:cubicBezTo>
                  <a:pt x="36" y="237"/>
                  <a:pt x="37" y="238"/>
                  <a:pt x="38" y="237"/>
                </a:cubicBezTo>
                <a:cubicBezTo>
                  <a:pt x="38" y="236"/>
                  <a:pt x="37" y="237"/>
                  <a:pt x="37" y="236"/>
                </a:cubicBezTo>
                <a:cubicBezTo>
                  <a:pt x="36" y="235"/>
                  <a:pt x="36" y="235"/>
                  <a:pt x="36" y="233"/>
                </a:cubicBezTo>
                <a:cubicBezTo>
                  <a:pt x="36" y="233"/>
                  <a:pt x="37" y="233"/>
                  <a:pt x="37" y="232"/>
                </a:cubicBezTo>
                <a:cubicBezTo>
                  <a:pt x="37" y="231"/>
                  <a:pt x="37" y="231"/>
                  <a:pt x="37" y="230"/>
                </a:cubicBezTo>
                <a:cubicBezTo>
                  <a:pt x="38" y="230"/>
                  <a:pt x="38" y="229"/>
                  <a:pt x="39" y="228"/>
                </a:cubicBezTo>
                <a:cubicBezTo>
                  <a:pt x="40" y="227"/>
                  <a:pt x="39" y="226"/>
                  <a:pt x="39" y="225"/>
                </a:cubicBezTo>
                <a:cubicBezTo>
                  <a:pt x="39" y="224"/>
                  <a:pt x="40" y="224"/>
                  <a:pt x="41" y="224"/>
                </a:cubicBezTo>
                <a:cubicBezTo>
                  <a:pt x="41" y="224"/>
                  <a:pt x="41" y="224"/>
                  <a:pt x="41" y="224"/>
                </a:cubicBezTo>
                <a:cubicBezTo>
                  <a:pt x="41" y="222"/>
                  <a:pt x="43" y="220"/>
                  <a:pt x="42" y="218"/>
                </a:cubicBezTo>
                <a:cubicBezTo>
                  <a:pt x="43" y="217"/>
                  <a:pt x="45" y="216"/>
                  <a:pt x="46" y="214"/>
                </a:cubicBezTo>
                <a:cubicBezTo>
                  <a:pt x="46" y="213"/>
                  <a:pt x="46" y="213"/>
                  <a:pt x="46" y="212"/>
                </a:cubicBezTo>
                <a:cubicBezTo>
                  <a:pt x="47" y="211"/>
                  <a:pt x="47" y="211"/>
                  <a:pt x="48" y="210"/>
                </a:cubicBezTo>
                <a:cubicBezTo>
                  <a:pt x="48" y="206"/>
                  <a:pt x="48" y="206"/>
                  <a:pt x="48" y="206"/>
                </a:cubicBezTo>
                <a:cubicBezTo>
                  <a:pt x="49" y="205"/>
                  <a:pt x="50" y="203"/>
                  <a:pt x="52" y="203"/>
                </a:cubicBezTo>
                <a:cubicBezTo>
                  <a:pt x="52" y="203"/>
                  <a:pt x="52" y="203"/>
                  <a:pt x="53" y="203"/>
                </a:cubicBezTo>
                <a:cubicBezTo>
                  <a:pt x="52" y="202"/>
                  <a:pt x="52" y="202"/>
                  <a:pt x="52" y="202"/>
                </a:cubicBezTo>
                <a:cubicBezTo>
                  <a:pt x="51" y="202"/>
                  <a:pt x="51" y="202"/>
                  <a:pt x="51" y="202"/>
                </a:cubicBezTo>
                <a:cubicBezTo>
                  <a:pt x="52" y="201"/>
                  <a:pt x="53" y="201"/>
                  <a:pt x="53" y="200"/>
                </a:cubicBezTo>
                <a:cubicBezTo>
                  <a:pt x="53" y="199"/>
                  <a:pt x="54" y="199"/>
                  <a:pt x="55" y="198"/>
                </a:cubicBezTo>
                <a:cubicBezTo>
                  <a:pt x="54" y="198"/>
                  <a:pt x="53" y="197"/>
                  <a:pt x="53" y="197"/>
                </a:cubicBezTo>
                <a:cubicBezTo>
                  <a:pt x="54" y="196"/>
                  <a:pt x="54" y="194"/>
                  <a:pt x="56" y="194"/>
                </a:cubicBezTo>
                <a:cubicBezTo>
                  <a:pt x="57" y="193"/>
                  <a:pt x="57" y="193"/>
                  <a:pt x="57" y="192"/>
                </a:cubicBezTo>
                <a:cubicBezTo>
                  <a:pt x="57" y="191"/>
                  <a:pt x="58" y="191"/>
                  <a:pt x="59" y="190"/>
                </a:cubicBezTo>
                <a:cubicBezTo>
                  <a:pt x="59" y="189"/>
                  <a:pt x="60" y="189"/>
                  <a:pt x="61" y="189"/>
                </a:cubicBezTo>
                <a:cubicBezTo>
                  <a:pt x="61" y="189"/>
                  <a:pt x="61" y="188"/>
                  <a:pt x="61" y="188"/>
                </a:cubicBezTo>
                <a:cubicBezTo>
                  <a:pt x="61" y="187"/>
                  <a:pt x="62" y="187"/>
                  <a:pt x="62" y="187"/>
                </a:cubicBezTo>
                <a:cubicBezTo>
                  <a:pt x="63" y="187"/>
                  <a:pt x="63" y="186"/>
                  <a:pt x="63" y="185"/>
                </a:cubicBezTo>
                <a:cubicBezTo>
                  <a:pt x="63" y="185"/>
                  <a:pt x="62" y="185"/>
                  <a:pt x="62" y="185"/>
                </a:cubicBezTo>
                <a:cubicBezTo>
                  <a:pt x="63" y="184"/>
                  <a:pt x="65" y="185"/>
                  <a:pt x="64" y="183"/>
                </a:cubicBezTo>
                <a:cubicBezTo>
                  <a:pt x="64" y="182"/>
                  <a:pt x="65" y="182"/>
                  <a:pt x="65" y="183"/>
                </a:cubicBezTo>
                <a:cubicBezTo>
                  <a:pt x="65" y="183"/>
                  <a:pt x="65" y="183"/>
                  <a:pt x="65" y="183"/>
                </a:cubicBezTo>
                <a:cubicBezTo>
                  <a:pt x="66" y="183"/>
                  <a:pt x="66" y="182"/>
                  <a:pt x="66" y="181"/>
                </a:cubicBezTo>
                <a:cubicBezTo>
                  <a:pt x="66" y="181"/>
                  <a:pt x="67" y="180"/>
                  <a:pt x="67" y="180"/>
                </a:cubicBezTo>
                <a:cubicBezTo>
                  <a:pt x="67" y="178"/>
                  <a:pt x="68" y="177"/>
                  <a:pt x="69" y="176"/>
                </a:cubicBezTo>
                <a:cubicBezTo>
                  <a:pt x="69" y="173"/>
                  <a:pt x="69" y="173"/>
                  <a:pt x="69" y="173"/>
                </a:cubicBezTo>
                <a:cubicBezTo>
                  <a:pt x="69" y="172"/>
                  <a:pt x="71" y="173"/>
                  <a:pt x="71" y="171"/>
                </a:cubicBezTo>
                <a:cubicBezTo>
                  <a:pt x="71" y="171"/>
                  <a:pt x="71" y="170"/>
                  <a:pt x="71" y="170"/>
                </a:cubicBezTo>
                <a:cubicBezTo>
                  <a:pt x="71" y="169"/>
                  <a:pt x="72" y="169"/>
                  <a:pt x="72" y="168"/>
                </a:cubicBezTo>
                <a:cubicBezTo>
                  <a:pt x="74" y="167"/>
                  <a:pt x="74" y="165"/>
                  <a:pt x="75" y="164"/>
                </a:cubicBezTo>
                <a:cubicBezTo>
                  <a:pt x="76" y="164"/>
                  <a:pt x="76" y="162"/>
                  <a:pt x="77" y="162"/>
                </a:cubicBezTo>
                <a:cubicBezTo>
                  <a:pt x="78" y="161"/>
                  <a:pt x="77" y="160"/>
                  <a:pt x="78" y="159"/>
                </a:cubicBezTo>
                <a:cubicBezTo>
                  <a:pt x="79" y="159"/>
                  <a:pt x="80" y="159"/>
                  <a:pt x="80" y="159"/>
                </a:cubicBezTo>
                <a:cubicBezTo>
                  <a:pt x="80" y="160"/>
                  <a:pt x="81" y="161"/>
                  <a:pt x="82" y="161"/>
                </a:cubicBezTo>
                <a:cubicBezTo>
                  <a:pt x="82" y="162"/>
                  <a:pt x="83" y="162"/>
                  <a:pt x="83" y="163"/>
                </a:cubicBezTo>
                <a:cubicBezTo>
                  <a:pt x="83" y="164"/>
                  <a:pt x="85" y="163"/>
                  <a:pt x="85" y="165"/>
                </a:cubicBezTo>
                <a:cubicBezTo>
                  <a:pt x="86" y="165"/>
                  <a:pt x="86" y="166"/>
                  <a:pt x="86" y="167"/>
                </a:cubicBezTo>
                <a:cubicBezTo>
                  <a:pt x="86" y="167"/>
                  <a:pt x="87" y="167"/>
                  <a:pt x="87" y="167"/>
                </a:cubicBezTo>
                <a:cubicBezTo>
                  <a:pt x="87" y="167"/>
                  <a:pt x="87" y="168"/>
                  <a:pt x="87" y="168"/>
                </a:cubicBezTo>
                <a:cubicBezTo>
                  <a:pt x="88" y="168"/>
                  <a:pt x="89" y="168"/>
                  <a:pt x="89" y="169"/>
                </a:cubicBezTo>
                <a:cubicBezTo>
                  <a:pt x="89" y="171"/>
                  <a:pt x="91" y="171"/>
                  <a:pt x="92" y="171"/>
                </a:cubicBezTo>
                <a:cubicBezTo>
                  <a:pt x="92" y="172"/>
                  <a:pt x="92" y="173"/>
                  <a:pt x="91" y="173"/>
                </a:cubicBezTo>
                <a:cubicBezTo>
                  <a:pt x="91" y="173"/>
                  <a:pt x="90" y="172"/>
                  <a:pt x="90" y="172"/>
                </a:cubicBezTo>
                <a:cubicBezTo>
                  <a:pt x="90" y="172"/>
                  <a:pt x="90" y="172"/>
                  <a:pt x="90" y="173"/>
                </a:cubicBezTo>
                <a:cubicBezTo>
                  <a:pt x="90" y="173"/>
                  <a:pt x="90" y="173"/>
                  <a:pt x="90" y="173"/>
                </a:cubicBezTo>
                <a:cubicBezTo>
                  <a:pt x="90" y="173"/>
                  <a:pt x="89" y="173"/>
                  <a:pt x="89" y="173"/>
                </a:cubicBezTo>
                <a:cubicBezTo>
                  <a:pt x="89" y="173"/>
                  <a:pt x="89" y="173"/>
                  <a:pt x="89" y="174"/>
                </a:cubicBezTo>
                <a:cubicBezTo>
                  <a:pt x="89" y="174"/>
                  <a:pt x="90" y="173"/>
                  <a:pt x="90" y="173"/>
                </a:cubicBezTo>
                <a:cubicBezTo>
                  <a:pt x="90" y="173"/>
                  <a:pt x="90" y="173"/>
                  <a:pt x="91" y="173"/>
                </a:cubicBezTo>
                <a:cubicBezTo>
                  <a:pt x="91" y="174"/>
                  <a:pt x="91" y="174"/>
                  <a:pt x="92" y="175"/>
                </a:cubicBezTo>
                <a:cubicBezTo>
                  <a:pt x="92" y="176"/>
                  <a:pt x="90" y="176"/>
                  <a:pt x="91" y="178"/>
                </a:cubicBezTo>
                <a:cubicBezTo>
                  <a:pt x="90" y="179"/>
                  <a:pt x="89" y="179"/>
                  <a:pt x="88" y="180"/>
                </a:cubicBezTo>
                <a:cubicBezTo>
                  <a:pt x="88" y="181"/>
                  <a:pt x="87" y="182"/>
                  <a:pt x="86" y="182"/>
                </a:cubicBezTo>
                <a:cubicBezTo>
                  <a:pt x="85" y="182"/>
                  <a:pt x="85" y="184"/>
                  <a:pt x="85" y="184"/>
                </a:cubicBezTo>
                <a:cubicBezTo>
                  <a:pt x="84" y="185"/>
                  <a:pt x="83" y="186"/>
                  <a:pt x="82" y="186"/>
                </a:cubicBezTo>
                <a:cubicBezTo>
                  <a:pt x="82" y="187"/>
                  <a:pt x="81" y="188"/>
                  <a:pt x="81" y="188"/>
                </a:cubicBezTo>
                <a:cubicBezTo>
                  <a:pt x="79" y="188"/>
                  <a:pt x="79" y="190"/>
                  <a:pt x="77" y="190"/>
                </a:cubicBezTo>
                <a:cubicBezTo>
                  <a:pt x="77" y="190"/>
                  <a:pt x="76" y="190"/>
                  <a:pt x="76" y="191"/>
                </a:cubicBezTo>
                <a:cubicBezTo>
                  <a:pt x="76" y="192"/>
                  <a:pt x="76" y="192"/>
                  <a:pt x="75" y="192"/>
                </a:cubicBezTo>
                <a:cubicBezTo>
                  <a:pt x="74" y="192"/>
                  <a:pt x="74" y="192"/>
                  <a:pt x="73" y="192"/>
                </a:cubicBezTo>
                <a:cubicBezTo>
                  <a:pt x="74" y="193"/>
                  <a:pt x="74" y="193"/>
                  <a:pt x="74" y="193"/>
                </a:cubicBezTo>
                <a:cubicBezTo>
                  <a:pt x="74" y="194"/>
                  <a:pt x="73" y="195"/>
                  <a:pt x="72" y="195"/>
                </a:cubicBezTo>
                <a:cubicBezTo>
                  <a:pt x="70" y="194"/>
                  <a:pt x="70" y="196"/>
                  <a:pt x="68" y="196"/>
                </a:cubicBezTo>
                <a:cubicBezTo>
                  <a:pt x="68" y="196"/>
                  <a:pt x="68" y="196"/>
                  <a:pt x="68" y="196"/>
                </a:cubicBezTo>
                <a:cubicBezTo>
                  <a:pt x="68" y="196"/>
                  <a:pt x="68" y="197"/>
                  <a:pt x="68" y="197"/>
                </a:cubicBezTo>
                <a:cubicBezTo>
                  <a:pt x="68" y="198"/>
                  <a:pt x="68" y="198"/>
                  <a:pt x="69" y="197"/>
                </a:cubicBezTo>
                <a:cubicBezTo>
                  <a:pt x="69" y="196"/>
                  <a:pt x="70" y="197"/>
                  <a:pt x="71" y="196"/>
                </a:cubicBezTo>
                <a:cubicBezTo>
                  <a:pt x="71" y="196"/>
                  <a:pt x="72" y="196"/>
                  <a:pt x="72" y="196"/>
                </a:cubicBezTo>
                <a:cubicBezTo>
                  <a:pt x="73" y="196"/>
                  <a:pt x="72" y="196"/>
                  <a:pt x="72" y="197"/>
                </a:cubicBezTo>
                <a:cubicBezTo>
                  <a:pt x="72" y="198"/>
                  <a:pt x="71" y="199"/>
                  <a:pt x="70" y="199"/>
                </a:cubicBezTo>
                <a:cubicBezTo>
                  <a:pt x="70" y="198"/>
                  <a:pt x="68" y="198"/>
                  <a:pt x="67" y="198"/>
                </a:cubicBezTo>
                <a:cubicBezTo>
                  <a:pt x="67" y="199"/>
                  <a:pt x="68" y="200"/>
                  <a:pt x="68" y="201"/>
                </a:cubicBezTo>
                <a:cubicBezTo>
                  <a:pt x="68" y="201"/>
                  <a:pt x="69" y="201"/>
                  <a:pt x="69" y="201"/>
                </a:cubicBezTo>
                <a:cubicBezTo>
                  <a:pt x="70" y="202"/>
                  <a:pt x="70" y="202"/>
                  <a:pt x="69" y="203"/>
                </a:cubicBezTo>
                <a:cubicBezTo>
                  <a:pt x="69" y="204"/>
                  <a:pt x="68" y="205"/>
                  <a:pt x="67" y="206"/>
                </a:cubicBezTo>
                <a:cubicBezTo>
                  <a:pt x="66" y="208"/>
                  <a:pt x="65" y="211"/>
                  <a:pt x="62" y="213"/>
                </a:cubicBezTo>
                <a:cubicBezTo>
                  <a:pt x="62" y="213"/>
                  <a:pt x="62" y="213"/>
                  <a:pt x="61" y="213"/>
                </a:cubicBezTo>
                <a:cubicBezTo>
                  <a:pt x="61" y="213"/>
                  <a:pt x="61" y="213"/>
                  <a:pt x="60" y="213"/>
                </a:cubicBezTo>
                <a:cubicBezTo>
                  <a:pt x="60" y="213"/>
                  <a:pt x="61" y="213"/>
                  <a:pt x="61" y="214"/>
                </a:cubicBezTo>
                <a:cubicBezTo>
                  <a:pt x="62" y="214"/>
                  <a:pt x="62" y="214"/>
                  <a:pt x="62" y="215"/>
                </a:cubicBezTo>
                <a:cubicBezTo>
                  <a:pt x="62" y="216"/>
                  <a:pt x="61" y="216"/>
                  <a:pt x="61" y="217"/>
                </a:cubicBezTo>
                <a:cubicBezTo>
                  <a:pt x="61" y="218"/>
                  <a:pt x="61" y="218"/>
                  <a:pt x="60" y="219"/>
                </a:cubicBezTo>
                <a:cubicBezTo>
                  <a:pt x="59" y="219"/>
                  <a:pt x="60" y="220"/>
                  <a:pt x="59" y="221"/>
                </a:cubicBezTo>
                <a:cubicBezTo>
                  <a:pt x="58" y="222"/>
                  <a:pt x="59" y="224"/>
                  <a:pt x="57" y="225"/>
                </a:cubicBezTo>
                <a:cubicBezTo>
                  <a:pt x="57" y="226"/>
                  <a:pt x="56" y="227"/>
                  <a:pt x="55" y="228"/>
                </a:cubicBezTo>
                <a:cubicBezTo>
                  <a:pt x="55" y="229"/>
                  <a:pt x="55" y="230"/>
                  <a:pt x="55" y="231"/>
                </a:cubicBezTo>
                <a:cubicBezTo>
                  <a:pt x="54" y="231"/>
                  <a:pt x="54" y="232"/>
                  <a:pt x="54" y="233"/>
                </a:cubicBezTo>
                <a:cubicBezTo>
                  <a:pt x="53" y="233"/>
                  <a:pt x="53" y="234"/>
                  <a:pt x="52" y="235"/>
                </a:cubicBezTo>
                <a:cubicBezTo>
                  <a:pt x="52" y="236"/>
                  <a:pt x="51" y="237"/>
                  <a:pt x="51" y="238"/>
                </a:cubicBezTo>
                <a:cubicBezTo>
                  <a:pt x="51" y="240"/>
                  <a:pt x="49" y="241"/>
                  <a:pt x="50" y="242"/>
                </a:cubicBezTo>
                <a:cubicBezTo>
                  <a:pt x="50" y="243"/>
                  <a:pt x="49" y="244"/>
                  <a:pt x="49" y="245"/>
                </a:cubicBezTo>
                <a:cubicBezTo>
                  <a:pt x="49" y="246"/>
                  <a:pt x="48" y="246"/>
                  <a:pt x="48" y="247"/>
                </a:cubicBezTo>
                <a:cubicBezTo>
                  <a:pt x="48" y="248"/>
                  <a:pt x="46" y="249"/>
                  <a:pt x="46" y="250"/>
                </a:cubicBezTo>
                <a:cubicBezTo>
                  <a:pt x="46" y="251"/>
                  <a:pt x="45" y="252"/>
                  <a:pt x="45" y="254"/>
                </a:cubicBezTo>
                <a:cubicBezTo>
                  <a:pt x="45" y="254"/>
                  <a:pt x="44" y="255"/>
                  <a:pt x="43" y="256"/>
                </a:cubicBezTo>
                <a:cubicBezTo>
                  <a:pt x="44" y="256"/>
                  <a:pt x="44" y="256"/>
                  <a:pt x="44" y="257"/>
                </a:cubicBezTo>
                <a:cubicBezTo>
                  <a:pt x="44" y="257"/>
                  <a:pt x="43" y="258"/>
                  <a:pt x="43" y="258"/>
                </a:cubicBezTo>
                <a:cubicBezTo>
                  <a:pt x="44" y="259"/>
                  <a:pt x="43" y="260"/>
                  <a:pt x="42" y="261"/>
                </a:cubicBezTo>
                <a:cubicBezTo>
                  <a:pt x="41" y="262"/>
                  <a:pt x="41" y="264"/>
                  <a:pt x="41" y="265"/>
                </a:cubicBezTo>
                <a:cubicBezTo>
                  <a:pt x="41" y="266"/>
                  <a:pt x="40" y="266"/>
                  <a:pt x="39" y="267"/>
                </a:cubicBezTo>
                <a:cubicBezTo>
                  <a:pt x="39" y="268"/>
                  <a:pt x="40" y="270"/>
                  <a:pt x="38" y="271"/>
                </a:cubicBezTo>
                <a:cubicBezTo>
                  <a:pt x="38" y="274"/>
                  <a:pt x="38" y="274"/>
                  <a:pt x="38" y="274"/>
                </a:cubicBezTo>
                <a:cubicBezTo>
                  <a:pt x="37" y="275"/>
                  <a:pt x="36" y="277"/>
                  <a:pt x="35" y="279"/>
                </a:cubicBezTo>
                <a:cubicBezTo>
                  <a:pt x="34" y="280"/>
                  <a:pt x="35" y="282"/>
                  <a:pt x="35" y="283"/>
                </a:cubicBezTo>
                <a:cubicBezTo>
                  <a:pt x="33" y="285"/>
                  <a:pt x="33" y="286"/>
                  <a:pt x="32" y="289"/>
                </a:cubicBezTo>
                <a:cubicBezTo>
                  <a:pt x="32" y="289"/>
                  <a:pt x="31" y="290"/>
                  <a:pt x="31" y="290"/>
                </a:cubicBezTo>
                <a:cubicBezTo>
                  <a:pt x="32" y="291"/>
                  <a:pt x="31" y="291"/>
                  <a:pt x="31" y="292"/>
                </a:cubicBezTo>
                <a:cubicBezTo>
                  <a:pt x="31" y="292"/>
                  <a:pt x="31" y="293"/>
                  <a:pt x="30" y="293"/>
                </a:cubicBezTo>
                <a:cubicBezTo>
                  <a:pt x="30" y="294"/>
                  <a:pt x="30" y="294"/>
                  <a:pt x="30" y="294"/>
                </a:cubicBezTo>
                <a:cubicBezTo>
                  <a:pt x="30" y="295"/>
                  <a:pt x="31" y="297"/>
                  <a:pt x="30" y="298"/>
                </a:cubicBezTo>
                <a:cubicBezTo>
                  <a:pt x="29" y="299"/>
                  <a:pt x="29" y="300"/>
                  <a:pt x="29" y="301"/>
                </a:cubicBezTo>
                <a:cubicBezTo>
                  <a:pt x="29" y="302"/>
                  <a:pt x="28" y="303"/>
                  <a:pt x="28" y="304"/>
                </a:cubicBezTo>
                <a:cubicBezTo>
                  <a:pt x="29" y="305"/>
                  <a:pt x="27" y="306"/>
                  <a:pt x="27" y="307"/>
                </a:cubicBezTo>
                <a:cubicBezTo>
                  <a:pt x="27" y="308"/>
                  <a:pt x="26" y="309"/>
                  <a:pt x="26" y="309"/>
                </a:cubicBezTo>
                <a:cubicBezTo>
                  <a:pt x="25" y="310"/>
                  <a:pt x="25" y="311"/>
                  <a:pt x="26" y="311"/>
                </a:cubicBezTo>
                <a:cubicBezTo>
                  <a:pt x="26" y="312"/>
                  <a:pt x="26" y="312"/>
                  <a:pt x="26" y="313"/>
                </a:cubicBezTo>
                <a:cubicBezTo>
                  <a:pt x="25" y="315"/>
                  <a:pt x="24" y="316"/>
                  <a:pt x="24" y="318"/>
                </a:cubicBezTo>
                <a:cubicBezTo>
                  <a:pt x="25" y="320"/>
                  <a:pt x="23" y="320"/>
                  <a:pt x="23" y="321"/>
                </a:cubicBezTo>
                <a:cubicBezTo>
                  <a:pt x="23" y="323"/>
                  <a:pt x="23" y="324"/>
                  <a:pt x="23" y="325"/>
                </a:cubicBezTo>
                <a:cubicBezTo>
                  <a:pt x="22" y="326"/>
                  <a:pt x="23" y="328"/>
                  <a:pt x="22" y="329"/>
                </a:cubicBezTo>
                <a:cubicBezTo>
                  <a:pt x="22" y="330"/>
                  <a:pt x="21" y="331"/>
                  <a:pt x="21" y="332"/>
                </a:cubicBezTo>
                <a:cubicBezTo>
                  <a:pt x="21" y="333"/>
                  <a:pt x="20" y="333"/>
                  <a:pt x="21" y="334"/>
                </a:cubicBezTo>
                <a:cubicBezTo>
                  <a:pt x="22" y="335"/>
                  <a:pt x="21" y="335"/>
                  <a:pt x="21" y="337"/>
                </a:cubicBezTo>
                <a:cubicBezTo>
                  <a:pt x="20" y="337"/>
                  <a:pt x="20" y="339"/>
                  <a:pt x="22" y="339"/>
                </a:cubicBezTo>
                <a:cubicBezTo>
                  <a:pt x="21" y="340"/>
                  <a:pt x="20" y="340"/>
                  <a:pt x="19" y="341"/>
                </a:cubicBezTo>
                <a:cubicBezTo>
                  <a:pt x="21" y="343"/>
                  <a:pt x="21" y="343"/>
                  <a:pt x="20" y="344"/>
                </a:cubicBezTo>
                <a:cubicBezTo>
                  <a:pt x="20" y="345"/>
                  <a:pt x="21" y="345"/>
                  <a:pt x="20" y="345"/>
                </a:cubicBezTo>
                <a:cubicBezTo>
                  <a:pt x="19" y="346"/>
                  <a:pt x="20" y="347"/>
                  <a:pt x="20" y="348"/>
                </a:cubicBezTo>
                <a:cubicBezTo>
                  <a:pt x="20" y="348"/>
                  <a:pt x="19" y="349"/>
                  <a:pt x="19" y="350"/>
                </a:cubicBezTo>
                <a:cubicBezTo>
                  <a:pt x="19" y="350"/>
                  <a:pt x="20" y="351"/>
                  <a:pt x="20" y="351"/>
                </a:cubicBezTo>
                <a:cubicBezTo>
                  <a:pt x="21" y="352"/>
                  <a:pt x="18" y="353"/>
                  <a:pt x="21" y="353"/>
                </a:cubicBezTo>
                <a:cubicBezTo>
                  <a:pt x="20" y="354"/>
                  <a:pt x="20" y="354"/>
                  <a:pt x="20" y="354"/>
                </a:cubicBezTo>
                <a:cubicBezTo>
                  <a:pt x="20" y="362"/>
                  <a:pt x="20" y="362"/>
                  <a:pt x="20" y="362"/>
                </a:cubicBezTo>
                <a:cubicBezTo>
                  <a:pt x="20" y="363"/>
                  <a:pt x="20" y="364"/>
                  <a:pt x="19" y="365"/>
                </a:cubicBezTo>
                <a:cubicBezTo>
                  <a:pt x="19" y="365"/>
                  <a:pt x="19" y="367"/>
                  <a:pt x="18" y="367"/>
                </a:cubicBezTo>
                <a:cubicBezTo>
                  <a:pt x="17" y="368"/>
                  <a:pt x="18" y="368"/>
                  <a:pt x="18" y="368"/>
                </a:cubicBezTo>
                <a:cubicBezTo>
                  <a:pt x="19" y="369"/>
                  <a:pt x="19" y="370"/>
                  <a:pt x="18" y="370"/>
                </a:cubicBezTo>
                <a:cubicBezTo>
                  <a:pt x="17" y="371"/>
                  <a:pt x="18" y="371"/>
                  <a:pt x="18" y="371"/>
                </a:cubicBezTo>
                <a:cubicBezTo>
                  <a:pt x="18" y="372"/>
                  <a:pt x="17" y="373"/>
                  <a:pt x="18" y="374"/>
                </a:cubicBezTo>
                <a:cubicBezTo>
                  <a:pt x="17" y="374"/>
                  <a:pt x="17" y="374"/>
                  <a:pt x="17" y="374"/>
                </a:cubicBezTo>
                <a:cubicBezTo>
                  <a:pt x="17" y="375"/>
                  <a:pt x="17" y="375"/>
                  <a:pt x="18" y="375"/>
                </a:cubicBezTo>
                <a:cubicBezTo>
                  <a:pt x="18" y="376"/>
                  <a:pt x="17" y="377"/>
                  <a:pt x="18" y="378"/>
                </a:cubicBezTo>
                <a:cubicBezTo>
                  <a:pt x="19" y="378"/>
                  <a:pt x="19" y="380"/>
                  <a:pt x="18" y="380"/>
                </a:cubicBezTo>
                <a:cubicBezTo>
                  <a:pt x="17" y="381"/>
                  <a:pt x="17" y="384"/>
                  <a:pt x="15" y="385"/>
                </a:cubicBezTo>
                <a:cubicBezTo>
                  <a:pt x="14" y="386"/>
                  <a:pt x="13" y="385"/>
                  <a:pt x="12" y="385"/>
                </a:cubicBezTo>
                <a:cubicBezTo>
                  <a:pt x="11" y="385"/>
                  <a:pt x="9" y="385"/>
                  <a:pt x="8" y="386"/>
                </a:cubicBezTo>
                <a:cubicBezTo>
                  <a:pt x="9" y="387"/>
                  <a:pt x="10" y="386"/>
                  <a:pt x="11" y="386"/>
                </a:cubicBezTo>
                <a:cubicBezTo>
                  <a:pt x="12" y="386"/>
                  <a:pt x="13" y="386"/>
                  <a:pt x="14" y="386"/>
                </a:cubicBezTo>
                <a:cubicBezTo>
                  <a:pt x="15" y="386"/>
                  <a:pt x="16" y="386"/>
                  <a:pt x="17" y="387"/>
                </a:cubicBezTo>
                <a:cubicBezTo>
                  <a:pt x="16" y="387"/>
                  <a:pt x="15" y="387"/>
                  <a:pt x="14" y="387"/>
                </a:cubicBezTo>
                <a:cubicBezTo>
                  <a:pt x="14" y="387"/>
                  <a:pt x="14" y="388"/>
                  <a:pt x="14" y="388"/>
                </a:cubicBezTo>
                <a:cubicBezTo>
                  <a:pt x="14" y="388"/>
                  <a:pt x="14" y="389"/>
                  <a:pt x="14" y="389"/>
                </a:cubicBezTo>
                <a:cubicBezTo>
                  <a:pt x="15" y="389"/>
                  <a:pt x="16" y="389"/>
                  <a:pt x="16" y="389"/>
                </a:cubicBezTo>
                <a:cubicBezTo>
                  <a:pt x="17" y="390"/>
                  <a:pt x="17" y="391"/>
                  <a:pt x="17" y="392"/>
                </a:cubicBezTo>
                <a:cubicBezTo>
                  <a:pt x="16" y="392"/>
                  <a:pt x="16" y="392"/>
                  <a:pt x="15" y="392"/>
                </a:cubicBezTo>
                <a:cubicBezTo>
                  <a:pt x="15" y="392"/>
                  <a:pt x="15" y="392"/>
                  <a:pt x="15" y="392"/>
                </a:cubicBezTo>
                <a:cubicBezTo>
                  <a:pt x="15" y="392"/>
                  <a:pt x="15" y="393"/>
                  <a:pt x="15" y="393"/>
                </a:cubicBezTo>
                <a:cubicBezTo>
                  <a:pt x="16" y="393"/>
                  <a:pt x="17" y="394"/>
                  <a:pt x="18" y="394"/>
                </a:cubicBezTo>
                <a:cubicBezTo>
                  <a:pt x="17" y="395"/>
                  <a:pt x="16" y="395"/>
                  <a:pt x="16" y="396"/>
                </a:cubicBezTo>
                <a:cubicBezTo>
                  <a:pt x="16" y="396"/>
                  <a:pt x="16" y="397"/>
                  <a:pt x="15" y="397"/>
                </a:cubicBezTo>
                <a:cubicBezTo>
                  <a:pt x="15" y="398"/>
                  <a:pt x="15" y="398"/>
                  <a:pt x="15" y="399"/>
                </a:cubicBezTo>
                <a:cubicBezTo>
                  <a:pt x="16" y="400"/>
                  <a:pt x="16" y="401"/>
                  <a:pt x="15" y="402"/>
                </a:cubicBezTo>
                <a:cubicBezTo>
                  <a:pt x="15" y="402"/>
                  <a:pt x="16" y="403"/>
                  <a:pt x="16" y="403"/>
                </a:cubicBezTo>
                <a:cubicBezTo>
                  <a:pt x="17" y="404"/>
                  <a:pt x="17" y="404"/>
                  <a:pt x="16" y="405"/>
                </a:cubicBezTo>
                <a:cubicBezTo>
                  <a:pt x="16" y="406"/>
                  <a:pt x="16" y="406"/>
                  <a:pt x="16" y="407"/>
                </a:cubicBezTo>
                <a:cubicBezTo>
                  <a:pt x="17" y="407"/>
                  <a:pt x="17" y="408"/>
                  <a:pt x="18" y="409"/>
                </a:cubicBezTo>
                <a:cubicBezTo>
                  <a:pt x="17" y="409"/>
                  <a:pt x="16" y="410"/>
                  <a:pt x="17" y="411"/>
                </a:cubicBezTo>
                <a:cubicBezTo>
                  <a:pt x="18" y="412"/>
                  <a:pt x="18" y="413"/>
                  <a:pt x="17" y="415"/>
                </a:cubicBezTo>
                <a:cubicBezTo>
                  <a:pt x="16" y="416"/>
                  <a:pt x="17" y="416"/>
                  <a:pt x="18" y="417"/>
                </a:cubicBezTo>
                <a:cubicBezTo>
                  <a:pt x="18" y="418"/>
                  <a:pt x="18" y="420"/>
                  <a:pt x="18" y="421"/>
                </a:cubicBezTo>
                <a:cubicBezTo>
                  <a:pt x="18" y="422"/>
                  <a:pt x="18" y="423"/>
                  <a:pt x="17" y="424"/>
                </a:cubicBezTo>
                <a:cubicBezTo>
                  <a:pt x="17" y="424"/>
                  <a:pt x="17" y="425"/>
                  <a:pt x="17" y="425"/>
                </a:cubicBezTo>
                <a:cubicBezTo>
                  <a:pt x="17" y="425"/>
                  <a:pt x="18" y="426"/>
                  <a:pt x="17" y="426"/>
                </a:cubicBezTo>
                <a:cubicBezTo>
                  <a:pt x="16" y="427"/>
                  <a:pt x="16" y="428"/>
                  <a:pt x="17" y="428"/>
                </a:cubicBezTo>
                <a:cubicBezTo>
                  <a:pt x="18" y="430"/>
                  <a:pt x="18" y="431"/>
                  <a:pt x="18" y="433"/>
                </a:cubicBezTo>
                <a:cubicBezTo>
                  <a:pt x="18" y="434"/>
                  <a:pt x="18" y="436"/>
                  <a:pt x="17" y="437"/>
                </a:cubicBezTo>
                <a:cubicBezTo>
                  <a:pt x="17" y="438"/>
                  <a:pt x="18" y="438"/>
                  <a:pt x="18" y="439"/>
                </a:cubicBezTo>
                <a:cubicBezTo>
                  <a:pt x="18" y="439"/>
                  <a:pt x="19" y="440"/>
                  <a:pt x="19" y="441"/>
                </a:cubicBezTo>
                <a:cubicBezTo>
                  <a:pt x="18" y="443"/>
                  <a:pt x="19" y="444"/>
                  <a:pt x="19" y="446"/>
                </a:cubicBezTo>
                <a:cubicBezTo>
                  <a:pt x="19" y="446"/>
                  <a:pt x="19" y="447"/>
                  <a:pt x="19" y="447"/>
                </a:cubicBezTo>
                <a:cubicBezTo>
                  <a:pt x="20" y="448"/>
                  <a:pt x="20" y="448"/>
                  <a:pt x="18" y="449"/>
                </a:cubicBezTo>
                <a:cubicBezTo>
                  <a:pt x="18" y="449"/>
                  <a:pt x="18" y="449"/>
                  <a:pt x="18" y="449"/>
                </a:cubicBezTo>
                <a:cubicBezTo>
                  <a:pt x="18" y="449"/>
                  <a:pt x="18" y="449"/>
                  <a:pt x="18" y="449"/>
                </a:cubicBezTo>
                <a:cubicBezTo>
                  <a:pt x="19" y="450"/>
                  <a:pt x="19" y="451"/>
                  <a:pt x="20" y="452"/>
                </a:cubicBezTo>
                <a:cubicBezTo>
                  <a:pt x="20" y="452"/>
                  <a:pt x="20" y="453"/>
                  <a:pt x="20" y="453"/>
                </a:cubicBezTo>
                <a:cubicBezTo>
                  <a:pt x="21" y="454"/>
                  <a:pt x="20" y="456"/>
                  <a:pt x="21" y="457"/>
                </a:cubicBezTo>
                <a:cubicBezTo>
                  <a:pt x="21" y="457"/>
                  <a:pt x="22" y="458"/>
                  <a:pt x="22" y="459"/>
                </a:cubicBezTo>
                <a:cubicBezTo>
                  <a:pt x="21" y="459"/>
                  <a:pt x="22" y="462"/>
                  <a:pt x="20" y="463"/>
                </a:cubicBezTo>
                <a:cubicBezTo>
                  <a:pt x="21" y="463"/>
                  <a:pt x="22" y="464"/>
                  <a:pt x="22" y="464"/>
                </a:cubicBezTo>
                <a:cubicBezTo>
                  <a:pt x="22" y="471"/>
                  <a:pt x="22" y="471"/>
                  <a:pt x="22" y="471"/>
                </a:cubicBezTo>
                <a:cubicBezTo>
                  <a:pt x="23" y="471"/>
                  <a:pt x="23" y="472"/>
                  <a:pt x="23" y="472"/>
                </a:cubicBezTo>
                <a:cubicBezTo>
                  <a:pt x="24" y="473"/>
                  <a:pt x="23" y="475"/>
                  <a:pt x="24" y="477"/>
                </a:cubicBezTo>
                <a:cubicBezTo>
                  <a:pt x="24" y="477"/>
                  <a:pt x="24" y="477"/>
                  <a:pt x="24" y="477"/>
                </a:cubicBezTo>
                <a:cubicBezTo>
                  <a:pt x="23" y="478"/>
                  <a:pt x="23" y="479"/>
                  <a:pt x="24" y="479"/>
                </a:cubicBezTo>
                <a:cubicBezTo>
                  <a:pt x="25" y="480"/>
                  <a:pt x="25" y="481"/>
                  <a:pt x="26" y="482"/>
                </a:cubicBezTo>
                <a:cubicBezTo>
                  <a:pt x="26" y="482"/>
                  <a:pt x="26" y="483"/>
                  <a:pt x="25" y="483"/>
                </a:cubicBezTo>
                <a:cubicBezTo>
                  <a:pt x="25" y="484"/>
                  <a:pt x="25" y="485"/>
                  <a:pt x="25" y="485"/>
                </a:cubicBezTo>
                <a:cubicBezTo>
                  <a:pt x="24" y="486"/>
                  <a:pt x="25" y="486"/>
                  <a:pt x="25" y="486"/>
                </a:cubicBezTo>
                <a:cubicBezTo>
                  <a:pt x="25" y="486"/>
                  <a:pt x="26" y="486"/>
                  <a:pt x="26" y="486"/>
                </a:cubicBezTo>
                <a:cubicBezTo>
                  <a:pt x="26" y="487"/>
                  <a:pt x="26" y="488"/>
                  <a:pt x="26" y="489"/>
                </a:cubicBezTo>
                <a:cubicBezTo>
                  <a:pt x="27" y="490"/>
                  <a:pt x="27" y="491"/>
                  <a:pt x="27" y="492"/>
                </a:cubicBezTo>
                <a:cubicBezTo>
                  <a:pt x="27" y="493"/>
                  <a:pt x="27" y="494"/>
                  <a:pt x="27" y="495"/>
                </a:cubicBezTo>
                <a:cubicBezTo>
                  <a:pt x="27" y="495"/>
                  <a:pt x="28" y="496"/>
                  <a:pt x="27" y="497"/>
                </a:cubicBezTo>
                <a:cubicBezTo>
                  <a:pt x="27" y="497"/>
                  <a:pt x="27" y="498"/>
                  <a:pt x="27" y="498"/>
                </a:cubicBezTo>
                <a:cubicBezTo>
                  <a:pt x="28" y="498"/>
                  <a:pt x="28" y="499"/>
                  <a:pt x="29" y="499"/>
                </a:cubicBezTo>
                <a:cubicBezTo>
                  <a:pt x="29" y="500"/>
                  <a:pt x="28" y="502"/>
                  <a:pt x="29" y="503"/>
                </a:cubicBezTo>
                <a:cubicBezTo>
                  <a:pt x="30" y="505"/>
                  <a:pt x="30" y="506"/>
                  <a:pt x="30" y="508"/>
                </a:cubicBezTo>
                <a:cubicBezTo>
                  <a:pt x="30" y="509"/>
                  <a:pt x="30" y="509"/>
                  <a:pt x="31" y="510"/>
                </a:cubicBezTo>
                <a:cubicBezTo>
                  <a:pt x="31" y="511"/>
                  <a:pt x="32" y="512"/>
                  <a:pt x="32" y="514"/>
                </a:cubicBezTo>
                <a:cubicBezTo>
                  <a:pt x="32" y="515"/>
                  <a:pt x="33" y="515"/>
                  <a:pt x="33" y="516"/>
                </a:cubicBezTo>
                <a:cubicBezTo>
                  <a:pt x="33" y="516"/>
                  <a:pt x="32" y="516"/>
                  <a:pt x="32" y="517"/>
                </a:cubicBezTo>
                <a:cubicBezTo>
                  <a:pt x="32" y="517"/>
                  <a:pt x="32" y="518"/>
                  <a:pt x="32" y="518"/>
                </a:cubicBezTo>
                <a:cubicBezTo>
                  <a:pt x="32" y="518"/>
                  <a:pt x="31" y="518"/>
                  <a:pt x="31" y="518"/>
                </a:cubicBezTo>
                <a:cubicBezTo>
                  <a:pt x="30" y="518"/>
                  <a:pt x="30" y="518"/>
                  <a:pt x="30" y="519"/>
                </a:cubicBezTo>
                <a:cubicBezTo>
                  <a:pt x="30" y="520"/>
                  <a:pt x="30" y="520"/>
                  <a:pt x="31" y="520"/>
                </a:cubicBezTo>
                <a:cubicBezTo>
                  <a:pt x="31" y="520"/>
                  <a:pt x="32" y="520"/>
                  <a:pt x="32" y="519"/>
                </a:cubicBezTo>
                <a:cubicBezTo>
                  <a:pt x="32" y="519"/>
                  <a:pt x="32" y="518"/>
                  <a:pt x="32" y="518"/>
                </a:cubicBezTo>
                <a:cubicBezTo>
                  <a:pt x="33" y="518"/>
                  <a:pt x="33" y="517"/>
                  <a:pt x="33" y="517"/>
                </a:cubicBezTo>
                <a:cubicBezTo>
                  <a:pt x="34" y="518"/>
                  <a:pt x="33" y="520"/>
                  <a:pt x="34" y="521"/>
                </a:cubicBezTo>
                <a:cubicBezTo>
                  <a:pt x="36" y="523"/>
                  <a:pt x="36" y="525"/>
                  <a:pt x="38" y="527"/>
                </a:cubicBezTo>
                <a:cubicBezTo>
                  <a:pt x="37" y="529"/>
                  <a:pt x="39" y="530"/>
                  <a:pt x="38" y="532"/>
                </a:cubicBezTo>
                <a:cubicBezTo>
                  <a:pt x="38" y="533"/>
                  <a:pt x="37" y="532"/>
                  <a:pt x="37" y="532"/>
                </a:cubicBezTo>
                <a:cubicBezTo>
                  <a:pt x="36" y="532"/>
                  <a:pt x="36" y="533"/>
                  <a:pt x="36" y="533"/>
                </a:cubicBezTo>
                <a:cubicBezTo>
                  <a:pt x="36" y="533"/>
                  <a:pt x="36" y="534"/>
                  <a:pt x="36" y="534"/>
                </a:cubicBezTo>
                <a:cubicBezTo>
                  <a:pt x="36" y="534"/>
                  <a:pt x="37" y="534"/>
                  <a:pt x="37" y="534"/>
                </a:cubicBezTo>
                <a:cubicBezTo>
                  <a:pt x="37" y="534"/>
                  <a:pt x="38" y="533"/>
                  <a:pt x="38" y="533"/>
                </a:cubicBezTo>
                <a:cubicBezTo>
                  <a:pt x="39" y="534"/>
                  <a:pt x="40" y="534"/>
                  <a:pt x="40" y="535"/>
                </a:cubicBezTo>
                <a:cubicBezTo>
                  <a:pt x="40" y="535"/>
                  <a:pt x="40" y="535"/>
                  <a:pt x="40" y="536"/>
                </a:cubicBezTo>
                <a:cubicBezTo>
                  <a:pt x="40" y="536"/>
                  <a:pt x="40" y="536"/>
                  <a:pt x="39" y="537"/>
                </a:cubicBezTo>
                <a:cubicBezTo>
                  <a:pt x="42" y="537"/>
                  <a:pt x="41" y="540"/>
                  <a:pt x="42" y="541"/>
                </a:cubicBezTo>
                <a:cubicBezTo>
                  <a:pt x="42" y="542"/>
                  <a:pt x="43" y="543"/>
                  <a:pt x="43" y="545"/>
                </a:cubicBezTo>
                <a:cubicBezTo>
                  <a:pt x="43" y="545"/>
                  <a:pt x="43" y="546"/>
                  <a:pt x="43" y="547"/>
                </a:cubicBezTo>
                <a:cubicBezTo>
                  <a:pt x="44" y="548"/>
                  <a:pt x="46" y="549"/>
                  <a:pt x="47" y="551"/>
                </a:cubicBezTo>
                <a:cubicBezTo>
                  <a:pt x="47" y="552"/>
                  <a:pt x="47" y="553"/>
                  <a:pt x="47" y="553"/>
                </a:cubicBezTo>
                <a:cubicBezTo>
                  <a:pt x="47" y="554"/>
                  <a:pt x="48" y="554"/>
                  <a:pt x="48" y="555"/>
                </a:cubicBezTo>
                <a:cubicBezTo>
                  <a:pt x="48" y="556"/>
                  <a:pt x="49" y="557"/>
                  <a:pt x="49" y="559"/>
                </a:cubicBezTo>
                <a:cubicBezTo>
                  <a:pt x="50" y="559"/>
                  <a:pt x="50" y="561"/>
                  <a:pt x="51" y="561"/>
                </a:cubicBezTo>
                <a:cubicBezTo>
                  <a:pt x="51" y="562"/>
                  <a:pt x="51" y="563"/>
                  <a:pt x="52" y="564"/>
                </a:cubicBezTo>
                <a:cubicBezTo>
                  <a:pt x="52" y="564"/>
                  <a:pt x="52" y="565"/>
                  <a:pt x="51" y="565"/>
                </a:cubicBezTo>
                <a:cubicBezTo>
                  <a:pt x="51" y="566"/>
                  <a:pt x="51" y="566"/>
                  <a:pt x="51" y="566"/>
                </a:cubicBezTo>
                <a:cubicBezTo>
                  <a:pt x="52" y="566"/>
                  <a:pt x="53" y="567"/>
                  <a:pt x="54" y="568"/>
                </a:cubicBezTo>
                <a:cubicBezTo>
                  <a:pt x="53" y="568"/>
                  <a:pt x="53" y="568"/>
                  <a:pt x="53" y="569"/>
                </a:cubicBezTo>
                <a:cubicBezTo>
                  <a:pt x="53" y="569"/>
                  <a:pt x="54" y="569"/>
                  <a:pt x="55" y="570"/>
                </a:cubicBezTo>
                <a:cubicBezTo>
                  <a:pt x="54" y="570"/>
                  <a:pt x="54" y="570"/>
                  <a:pt x="54" y="571"/>
                </a:cubicBezTo>
                <a:cubicBezTo>
                  <a:pt x="54" y="571"/>
                  <a:pt x="54" y="572"/>
                  <a:pt x="54" y="572"/>
                </a:cubicBezTo>
                <a:cubicBezTo>
                  <a:pt x="56" y="573"/>
                  <a:pt x="56" y="575"/>
                  <a:pt x="57" y="576"/>
                </a:cubicBezTo>
                <a:cubicBezTo>
                  <a:pt x="57" y="576"/>
                  <a:pt x="57" y="577"/>
                  <a:pt x="57" y="577"/>
                </a:cubicBezTo>
                <a:cubicBezTo>
                  <a:pt x="57" y="578"/>
                  <a:pt x="58" y="578"/>
                  <a:pt x="58" y="579"/>
                </a:cubicBezTo>
                <a:cubicBezTo>
                  <a:pt x="59" y="580"/>
                  <a:pt x="59" y="581"/>
                  <a:pt x="59" y="581"/>
                </a:cubicBezTo>
                <a:cubicBezTo>
                  <a:pt x="60" y="582"/>
                  <a:pt x="60" y="582"/>
                  <a:pt x="60" y="583"/>
                </a:cubicBezTo>
                <a:cubicBezTo>
                  <a:pt x="60" y="584"/>
                  <a:pt x="61" y="585"/>
                  <a:pt x="61" y="586"/>
                </a:cubicBezTo>
                <a:cubicBezTo>
                  <a:pt x="61" y="586"/>
                  <a:pt x="62" y="586"/>
                  <a:pt x="62" y="586"/>
                </a:cubicBezTo>
                <a:cubicBezTo>
                  <a:pt x="64" y="586"/>
                  <a:pt x="63" y="588"/>
                  <a:pt x="63" y="589"/>
                </a:cubicBezTo>
                <a:cubicBezTo>
                  <a:pt x="63" y="589"/>
                  <a:pt x="64" y="590"/>
                  <a:pt x="65" y="590"/>
                </a:cubicBezTo>
                <a:cubicBezTo>
                  <a:pt x="64" y="591"/>
                  <a:pt x="64" y="592"/>
                  <a:pt x="63" y="592"/>
                </a:cubicBezTo>
                <a:cubicBezTo>
                  <a:pt x="64" y="594"/>
                  <a:pt x="64" y="594"/>
                  <a:pt x="67" y="594"/>
                </a:cubicBezTo>
                <a:cubicBezTo>
                  <a:pt x="67" y="595"/>
                  <a:pt x="66" y="595"/>
                  <a:pt x="66" y="595"/>
                </a:cubicBezTo>
                <a:cubicBezTo>
                  <a:pt x="66" y="596"/>
                  <a:pt x="67" y="596"/>
                  <a:pt x="67" y="597"/>
                </a:cubicBezTo>
                <a:cubicBezTo>
                  <a:pt x="67" y="597"/>
                  <a:pt x="67" y="597"/>
                  <a:pt x="67" y="597"/>
                </a:cubicBezTo>
                <a:cubicBezTo>
                  <a:pt x="67" y="597"/>
                  <a:pt x="67" y="597"/>
                  <a:pt x="67" y="597"/>
                </a:cubicBezTo>
                <a:cubicBezTo>
                  <a:pt x="66" y="597"/>
                  <a:pt x="66" y="597"/>
                  <a:pt x="66" y="598"/>
                </a:cubicBezTo>
                <a:cubicBezTo>
                  <a:pt x="66" y="598"/>
                  <a:pt x="67" y="597"/>
                  <a:pt x="67" y="597"/>
                </a:cubicBezTo>
                <a:cubicBezTo>
                  <a:pt x="68" y="597"/>
                  <a:pt x="68" y="598"/>
                  <a:pt x="69" y="599"/>
                </a:cubicBezTo>
                <a:cubicBezTo>
                  <a:pt x="69" y="600"/>
                  <a:pt x="70" y="601"/>
                  <a:pt x="70" y="602"/>
                </a:cubicBezTo>
                <a:cubicBezTo>
                  <a:pt x="71" y="602"/>
                  <a:pt x="71" y="604"/>
                  <a:pt x="72" y="604"/>
                </a:cubicBezTo>
                <a:cubicBezTo>
                  <a:pt x="74" y="605"/>
                  <a:pt x="74" y="607"/>
                  <a:pt x="75" y="608"/>
                </a:cubicBezTo>
                <a:cubicBezTo>
                  <a:pt x="75" y="608"/>
                  <a:pt x="75" y="609"/>
                  <a:pt x="75" y="609"/>
                </a:cubicBezTo>
                <a:cubicBezTo>
                  <a:pt x="76" y="612"/>
                  <a:pt x="76" y="612"/>
                  <a:pt x="79" y="614"/>
                </a:cubicBezTo>
                <a:cubicBezTo>
                  <a:pt x="79" y="614"/>
                  <a:pt x="79" y="614"/>
                  <a:pt x="79" y="614"/>
                </a:cubicBezTo>
                <a:cubicBezTo>
                  <a:pt x="79" y="616"/>
                  <a:pt x="80" y="616"/>
                  <a:pt x="81" y="617"/>
                </a:cubicBezTo>
                <a:cubicBezTo>
                  <a:pt x="81" y="618"/>
                  <a:pt x="81" y="619"/>
                  <a:pt x="81" y="619"/>
                </a:cubicBezTo>
                <a:cubicBezTo>
                  <a:pt x="81" y="620"/>
                  <a:pt x="81" y="620"/>
                  <a:pt x="82" y="621"/>
                </a:cubicBezTo>
                <a:cubicBezTo>
                  <a:pt x="83" y="621"/>
                  <a:pt x="84" y="621"/>
                  <a:pt x="84" y="622"/>
                </a:cubicBezTo>
                <a:cubicBezTo>
                  <a:pt x="85" y="624"/>
                  <a:pt x="85" y="625"/>
                  <a:pt x="86" y="626"/>
                </a:cubicBezTo>
                <a:cubicBezTo>
                  <a:pt x="87" y="627"/>
                  <a:pt x="87" y="628"/>
                  <a:pt x="88" y="628"/>
                </a:cubicBezTo>
                <a:cubicBezTo>
                  <a:pt x="88" y="629"/>
                  <a:pt x="88" y="630"/>
                  <a:pt x="88" y="630"/>
                </a:cubicBezTo>
                <a:cubicBezTo>
                  <a:pt x="89" y="631"/>
                  <a:pt x="90" y="631"/>
                  <a:pt x="90" y="632"/>
                </a:cubicBezTo>
                <a:cubicBezTo>
                  <a:pt x="91" y="633"/>
                  <a:pt x="91" y="634"/>
                  <a:pt x="92" y="634"/>
                </a:cubicBezTo>
                <a:cubicBezTo>
                  <a:pt x="93" y="636"/>
                  <a:pt x="93" y="636"/>
                  <a:pt x="92" y="638"/>
                </a:cubicBezTo>
                <a:cubicBezTo>
                  <a:pt x="92" y="638"/>
                  <a:pt x="92" y="638"/>
                  <a:pt x="92" y="638"/>
                </a:cubicBezTo>
                <a:cubicBezTo>
                  <a:pt x="92" y="638"/>
                  <a:pt x="92" y="638"/>
                  <a:pt x="93" y="638"/>
                </a:cubicBezTo>
                <a:cubicBezTo>
                  <a:pt x="94" y="639"/>
                  <a:pt x="95" y="638"/>
                  <a:pt x="94" y="640"/>
                </a:cubicBezTo>
                <a:cubicBezTo>
                  <a:pt x="94" y="640"/>
                  <a:pt x="95" y="640"/>
                  <a:pt x="95" y="640"/>
                </a:cubicBezTo>
                <a:cubicBezTo>
                  <a:pt x="97" y="641"/>
                  <a:pt x="98" y="643"/>
                  <a:pt x="99" y="645"/>
                </a:cubicBezTo>
                <a:cubicBezTo>
                  <a:pt x="99" y="646"/>
                  <a:pt x="100" y="646"/>
                  <a:pt x="101" y="646"/>
                </a:cubicBezTo>
                <a:cubicBezTo>
                  <a:pt x="103" y="648"/>
                  <a:pt x="105" y="650"/>
                  <a:pt x="107" y="652"/>
                </a:cubicBezTo>
                <a:cubicBezTo>
                  <a:pt x="107" y="653"/>
                  <a:pt x="107" y="653"/>
                  <a:pt x="107" y="654"/>
                </a:cubicBezTo>
                <a:cubicBezTo>
                  <a:pt x="108" y="655"/>
                  <a:pt x="108" y="656"/>
                  <a:pt x="109" y="657"/>
                </a:cubicBezTo>
                <a:cubicBezTo>
                  <a:pt x="110" y="657"/>
                  <a:pt x="111" y="659"/>
                  <a:pt x="112" y="658"/>
                </a:cubicBezTo>
                <a:cubicBezTo>
                  <a:pt x="112" y="659"/>
                  <a:pt x="113" y="660"/>
                  <a:pt x="113" y="660"/>
                </a:cubicBezTo>
                <a:cubicBezTo>
                  <a:pt x="113" y="661"/>
                  <a:pt x="114" y="661"/>
                  <a:pt x="114" y="662"/>
                </a:cubicBezTo>
                <a:cubicBezTo>
                  <a:pt x="114" y="663"/>
                  <a:pt x="115" y="663"/>
                  <a:pt x="116" y="663"/>
                </a:cubicBezTo>
                <a:cubicBezTo>
                  <a:pt x="116" y="663"/>
                  <a:pt x="116" y="664"/>
                  <a:pt x="116" y="665"/>
                </a:cubicBezTo>
                <a:cubicBezTo>
                  <a:pt x="117" y="665"/>
                  <a:pt x="118" y="666"/>
                  <a:pt x="119" y="666"/>
                </a:cubicBezTo>
                <a:cubicBezTo>
                  <a:pt x="119" y="666"/>
                  <a:pt x="119" y="668"/>
                  <a:pt x="120" y="668"/>
                </a:cubicBezTo>
                <a:cubicBezTo>
                  <a:pt x="121" y="668"/>
                  <a:pt x="121" y="669"/>
                  <a:pt x="122" y="670"/>
                </a:cubicBezTo>
                <a:cubicBezTo>
                  <a:pt x="123" y="670"/>
                  <a:pt x="123" y="671"/>
                  <a:pt x="123" y="671"/>
                </a:cubicBezTo>
                <a:cubicBezTo>
                  <a:pt x="124" y="672"/>
                  <a:pt x="125" y="673"/>
                  <a:pt x="125" y="674"/>
                </a:cubicBezTo>
                <a:cubicBezTo>
                  <a:pt x="126" y="674"/>
                  <a:pt x="126" y="676"/>
                  <a:pt x="127" y="676"/>
                </a:cubicBezTo>
                <a:cubicBezTo>
                  <a:pt x="128" y="677"/>
                  <a:pt x="129" y="676"/>
                  <a:pt x="129" y="677"/>
                </a:cubicBezTo>
                <a:cubicBezTo>
                  <a:pt x="130" y="677"/>
                  <a:pt x="130" y="679"/>
                  <a:pt x="131" y="679"/>
                </a:cubicBezTo>
                <a:cubicBezTo>
                  <a:pt x="132" y="679"/>
                  <a:pt x="133" y="680"/>
                  <a:pt x="133" y="681"/>
                </a:cubicBezTo>
                <a:cubicBezTo>
                  <a:pt x="134" y="682"/>
                  <a:pt x="133" y="682"/>
                  <a:pt x="135" y="682"/>
                </a:cubicBezTo>
                <a:cubicBezTo>
                  <a:pt x="135" y="682"/>
                  <a:pt x="135" y="683"/>
                  <a:pt x="135" y="684"/>
                </a:cubicBezTo>
                <a:cubicBezTo>
                  <a:pt x="138" y="686"/>
                  <a:pt x="140" y="688"/>
                  <a:pt x="142" y="691"/>
                </a:cubicBezTo>
                <a:cubicBezTo>
                  <a:pt x="144" y="690"/>
                  <a:pt x="144" y="691"/>
                  <a:pt x="144" y="692"/>
                </a:cubicBezTo>
                <a:cubicBezTo>
                  <a:pt x="144" y="693"/>
                  <a:pt x="146" y="693"/>
                  <a:pt x="146" y="694"/>
                </a:cubicBezTo>
                <a:cubicBezTo>
                  <a:pt x="146" y="695"/>
                  <a:pt x="146" y="695"/>
                  <a:pt x="147" y="695"/>
                </a:cubicBezTo>
                <a:cubicBezTo>
                  <a:pt x="148" y="696"/>
                  <a:pt x="150" y="697"/>
                  <a:pt x="151" y="698"/>
                </a:cubicBezTo>
                <a:cubicBezTo>
                  <a:pt x="152" y="699"/>
                  <a:pt x="153" y="699"/>
                  <a:pt x="154" y="701"/>
                </a:cubicBezTo>
                <a:cubicBezTo>
                  <a:pt x="155" y="702"/>
                  <a:pt x="156" y="702"/>
                  <a:pt x="157" y="703"/>
                </a:cubicBezTo>
                <a:cubicBezTo>
                  <a:pt x="158" y="704"/>
                  <a:pt x="159" y="704"/>
                  <a:pt x="160" y="706"/>
                </a:cubicBezTo>
                <a:cubicBezTo>
                  <a:pt x="161" y="707"/>
                  <a:pt x="162" y="707"/>
                  <a:pt x="163" y="708"/>
                </a:cubicBezTo>
                <a:cubicBezTo>
                  <a:pt x="163" y="709"/>
                  <a:pt x="165" y="709"/>
                  <a:pt x="165" y="710"/>
                </a:cubicBezTo>
                <a:cubicBezTo>
                  <a:pt x="166" y="711"/>
                  <a:pt x="167" y="711"/>
                  <a:pt x="167" y="712"/>
                </a:cubicBezTo>
                <a:cubicBezTo>
                  <a:pt x="168" y="712"/>
                  <a:pt x="168" y="712"/>
                  <a:pt x="168" y="712"/>
                </a:cubicBezTo>
                <a:cubicBezTo>
                  <a:pt x="170" y="713"/>
                  <a:pt x="171" y="715"/>
                  <a:pt x="172" y="715"/>
                </a:cubicBezTo>
                <a:cubicBezTo>
                  <a:pt x="174" y="716"/>
                  <a:pt x="175" y="718"/>
                  <a:pt x="177" y="719"/>
                </a:cubicBezTo>
                <a:cubicBezTo>
                  <a:pt x="177" y="720"/>
                  <a:pt x="178" y="721"/>
                  <a:pt x="178" y="721"/>
                </a:cubicBezTo>
                <a:cubicBezTo>
                  <a:pt x="179" y="721"/>
                  <a:pt x="180" y="721"/>
                  <a:pt x="180" y="722"/>
                </a:cubicBezTo>
                <a:cubicBezTo>
                  <a:pt x="181" y="722"/>
                  <a:pt x="181" y="722"/>
                  <a:pt x="181" y="722"/>
                </a:cubicBezTo>
                <a:cubicBezTo>
                  <a:pt x="182" y="724"/>
                  <a:pt x="184" y="724"/>
                  <a:pt x="185" y="725"/>
                </a:cubicBezTo>
                <a:cubicBezTo>
                  <a:pt x="186" y="725"/>
                  <a:pt x="185" y="727"/>
                  <a:pt x="187" y="727"/>
                </a:cubicBezTo>
                <a:cubicBezTo>
                  <a:pt x="187" y="727"/>
                  <a:pt x="188" y="728"/>
                  <a:pt x="189" y="729"/>
                </a:cubicBezTo>
                <a:cubicBezTo>
                  <a:pt x="190" y="730"/>
                  <a:pt x="192" y="730"/>
                  <a:pt x="193" y="731"/>
                </a:cubicBezTo>
                <a:cubicBezTo>
                  <a:pt x="194" y="731"/>
                  <a:pt x="194" y="732"/>
                  <a:pt x="194" y="733"/>
                </a:cubicBezTo>
                <a:cubicBezTo>
                  <a:pt x="194" y="733"/>
                  <a:pt x="194" y="733"/>
                  <a:pt x="195" y="733"/>
                </a:cubicBezTo>
                <a:cubicBezTo>
                  <a:pt x="196" y="733"/>
                  <a:pt x="197" y="733"/>
                  <a:pt x="197" y="735"/>
                </a:cubicBezTo>
                <a:cubicBezTo>
                  <a:pt x="198" y="735"/>
                  <a:pt x="198" y="735"/>
                  <a:pt x="199" y="736"/>
                </a:cubicBezTo>
                <a:cubicBezTo>
                  <a:pt x="199" y="736"/>
                  <a:pt x="200" y="737"/>
                  <a:pt x="201" y="737"/>
                </a:cubicBezTo>
                <a:cubicBezTo>
                  <a:pt x="203" y="737"/>
                  <a:pt x="202" y="740"/>
                  <a:pt x="204" y="740"/>
                </a:cubicBezTo>
                <a:cubicBezTo>
                  <a:pt x="205" y="740"/>
                  <a:pt x="207" y="741"/>
                  <a:pt x="208" y="741"/>
                </a:cubicBezTo>
                <a:cubicBezTo>
                  <a:pt x="208" y="741"/>
                  <a:pt x="208" y="742"/>
                  <a:pt x="208" y="742"/>
                </a:cubicBezTo>
                <a:cubicBezTo>
                  <a:pt x="208" y="742"/>
                  <a:pt x="208" y="742"/>
                  <a:pt x="208" y="742"/>
                </a:cubicBezTo>
                <a:cubicBezTo>
                  <a:pt x="207" y="743"/>
                  <a:pt x="208" y="743"/>
                  <a:pt x="208" y="743"/>
                </a:cubicBezTo>
                <a:cubicBezTo>
                  <a:pt x="208" y="744"/>
                  <a:pt x="208" y="744"/>
                  <a:pt x="208" y="744"/>
                </a:cubicBezTo>
                <a:cubicBezTo>
                  <a:pt x="208" y="744"/>
                  <a:pt x="208" y="744"/>
                  <a:pt x="208" y="744"/>
                </a:cubicBezTo>
                <a:cubicBezTo>
                  <a:pt x="208" y="744"/>
                  <a:pt x="208" y="744"/>
                  <a:pt x="208" y="744"/>
                </a:cubicBezTo>
                <a:cubicBezTo>
                  <a:pt x="207" y="744"/>
                  <a:pt x="207" y="745"/>
                  <a:pt x="207" y="745"/>
                </a:cubicBezTo>
                <a:cubicBezTo>
                  <a:pt x="207" y="745"/>
                  <a:pt x="208" y="745"/>
                  <a:pt x="208" y="746"/>
                </a:cubicBezTo>
                <a:cubicBezTo>
                  <a:pt x="208" y="745"/>
                  <a:pt x="208" y="745"/>
                  <a:pt x="208" y="745"/>
                </a:cubicBezTo>
                <a:cubicBezTo>
                  <a:pt x="208" y="745"/>
                  <a:pt x="208" y="745"/>
                  <a:pt x="208" y="744"/>
                </a:cubicBezTo>
                <a:cubicBezTo>
                  <a:pt x="209" y="744"/>
                  <a:pt x="209" y="744"/>
                  <a:pt x="209" y="743"/>
                </a:cubicBezTo>
                <a:cubicBezTo>
                  <a:pt x="209" y="743"/>
                  <a:pt x="209" y="743"/>
                  <a:pt x="208" y="743"/>
                </a:cubicBezTo>
                <a:cubicBezTo>
                  <a:pt x="208" y="742"/>
                  <a:pt x="208" y="742"/>
                  <a:pt x="208" y="742"/>
                </a:cubicBezTo>
                <a:cubicBezTo>
                  <a:pt x="209" y="742"/>
                  <a:pt x="210" y="742"/>
                  <a:pt x="211" y="742"/>
                </a:cubicBezTo>
                <a:cubicBezTo>
                  <a:pt x="211" y="742"/>
                  <a:pt x="212" y="743"/>
                  <a:pt x="213" y="743"/>
                </a:cubicBezTo>
                <a:cubicBezTo>
                  <a:pt x="213" y="743"/>
                  <a:pt x="213" y="744"/>
                  <a:pt x="213" y="744"/>
                </a:cubicBezTo>
                <a:cubicBezTo>
                  <a:pt x="214" y="745"/>
                  <a:pt x="215" y="745"/>
                  <a:pt x="215" y="745"/>
                </a:cubicBezTo>
                <a:cubicBezTo>
                  <a:pt x="216" y="745"/>
                  <a:pt x="216" y="746"/>
                  <a:pt x="216" y="747"/>
                </a:cubicBezTo>
                <a:cubicBezTo>
                  <a:pt x="216" y="747"/>
                  <a:pt x="216" y="747"/>
                  <a:pt x="215" y="748"/>
                </a:cubicBezTo>
                <a:cubicBezTo>
                  <a:pt x="215" y="748"/>
                  <a:pt x="215" y="748"/>
                  <a:pt x="215" y="748"/>
                </a:cubicBezTo>
                <a:cubicBezTo>
                  <a:pt x="216" y="749"/>
                  <a:pt x="216" y="748"/>
                  <a:pt x="217" y="748"/>
                </a:cubicBezTo>
                <a:cubicBezTo>
                  <a:pt x="217" y="748"/>
                  <a:pt x="217" y="748"/>
                  <a:pt x="217" y="747"/>
                </a:cubicBezTo>
                <a:cubicBezTo>
                  <a:pt x="217" y="747"/>
                  <a:pt x="217" y="747"/>
                  <a:pt x="218" y="747"/>
                </a:cubicBezTo>
                <a:cubicBezTo>
                  <a:pt x="218" y="747"/>
                  <a:pt x="219" y="747"/>
                  <a:pt x="219" y="747"/>
                </a:cubicBezTo>
                <a:cubicBezTo>
                  <a:pt x="219" y="749"/>
                  <a:pt x="219" y="749"/>
                  <a:pt x="221" y="748"/>
                </a:cubicBezTo>
                <a:cubicBezTo>
                  <a:pt x="221" y="748"/>
                  <a:pt x="221" y="748"/>
                  <a:pt x="221" y="748"/>
                </a:cubicBezTo>
                <a:cubicBezTo>
                  <a:pt x="222" y="748"/>
                  <a:pt x="223" y="749"/>
                  <a:pt x="222" y="749"/>
                </a:cubicBezTo>
                <a:cubicBezTo>
                  <a:pt x="222" y="750"/>
                  <a:pt x="221" y="749"/>
                  <a:pt x="221" y="751"/>
                </a:cubicBezTo>
                <a:cubicBezTo>
                  <a:pt x="221" y="751"/>
                  <a:pt x="220" y="751"/>
                  <a:pt x="220" y="751"/>
                </a:cubicBezTo>
                <a:cubicBezTo>
                  <a:pt x="219" y="751"/>
                  <a:pt x="219" y="751"/>
                  <a:pt x="218" y="752"/>
                </a:cubicBezTo>
                <a:cubicBezTo>
                  <a:pt x="218" y="752"/>
                  <a:pt x="218" y="752"/>
                  <a:pt x="218" y="752"/>
                </a:cubicBezTo>
                <a:cubicBezTo>
                  <a:pt x="217" y="752"/>
                  <a:pt x="216" y="752"/>
                  <a:pt x="216" y="751"/>
                </a:cubicBezTo>
                <a:cubicBezTo>
                  <a:pt x="216" y="751"/>
                  <a:pt x="215" y="751"/>
                  <a:pt x="215" y="751"/>
                </a:cubicBezTo>
                <a:cubicBezTo>
                  <a:pt x="215" y="752"/>
                  <a:pt x="215" y="752"/>
                  <a:pt x="215" y="752"/>
                </a:cubicBezTo>
                <a:cubicBezTo>
                  <a:pt x="215" y="752"/>
                  <a:pt x="216" y="753"/>
                  <a:pt x="216" y="753"/>
                </a:cubicBezTo>
                <a:cubicBezTo>
                  <a:pt x="216" y="755"/>
                  <a:pt x="217" y="754"/>
                  <a:pt x="218" y="754"/>
                </a:cubicBezTo>
                <a:cubicBezTo>
                  <a:pt x="217" y="755"/>
                  <a:pt x="216" y="756"/>
                  <a:pt x="217" y="758"/>
                </a:cubicBezTo>
                <a:cubicBezTo>
                  <a:pt x="218" y="758"/>
                  <a:pt x="219" y="759"/>
                  <a:pt x="221" y="759"/>
                </a:cubicBezTo>
                <a:cubicBezTo>
                  <a:pt x="222" y="759"/>
                  <a:pt x="222" y="760"/>
                  <a:pt x="222" y="761"/>
                </a:cubicBezTo>
                <a:cubicBezTo>
                  <a:pt x="223" y="761"/>
                  <a:pt x="222" y="761"/>
                  <a:pt x="222" y="761"/>
                </a:cubicBezTo>
                <a:cubicBezTo>
                  <a:pt x="222" y="761"/>
                  <a:pt x="222" y="761"/>
                  <a:pt x="221" y="761"/>
                </a:cubicBezTo>
                <a:cubicBezTo>
                  <a:pt x="221" y="761"/>
                  <a:pt x="221" y="761"/>
                  <a:pt x="221" y="761"/>
                </a:cubicBezTo>
                <a:cubicBezTo>
                  <a:pt x="221" y="761"/>
                  <a:pt x="221" y="762"/>
                  <a:pt x="221" y="762"/>
                </a:cubicBezTo>
                <a:cubicBezTo>
                  <a:pt x="222" y="762"/>
                  <a:pt x="222" y="762"/>
                  <a:pt x="222" y="761"/>
                </a:cubicBezTo>
                <a:cubicBezTo>
                  <a:pt x="223" y="761"/>
                  <a:pt x="223" y="761"/>
                  <a:pt x="223" y="761"/>
                </a:cubicBezTo>
                <a:cubicBezTo>
                  <a:pt x="224" y="761"/>
                  <a:pt x="224" y="762"/>
                  <a:pt x="224" y="762"/>
                </a:cubicBezTo>
                <a:cubicBezTo>
                  <a:pt x="224" y="762"/>
                  <a:pt x="225" y="762"/>
                  <a:pt x="226" y="762"/>
                </a:cubicBezTo>
                <a:cubicBezTo>
                  <a:pt x="226" y="762"/>
                  <a:pt x="226" y="762"/>
                  <a:pt x="226" y="762"/>
                </a:cubicBezTo>
                <a:cubicBezTo>
                  <a:pt x="226" y="762"/>
                  <a:pt x="225" y="762"/>
                  <a:pt x="225" y="762"/>
                </a:cubicBezTo>
                <a:cubicBezTo>
                  <a:pt x="225" y="762"/>
                  <a:pt x="225" y="762"/>
                  <a:pt x="225" y="762"/>
                </a:cubicBezTo>
                <a:cubicBezTo>
                  <a:pt x="225" y="762"/>
                  <a:pt x="226" y="763"/>
                  <a:pt x="226" y="763"/>
                </a:cubicBezTo>
                <a:cubicBezTo>
                  <a:pt x="226" y="763"/>
                  <a:pt x="226" y="762"/>
                  <a:pt x="226" y="762"/>
                </a:cubicBezTo>
                <a:cubicBezTo>
                  <a:pt x="225" y="761"/>
                  <a:pt x="225" y="761"/>
                  <a:pt x="225" y="761"/>
                </a:cubicBezTo>
                <a:cubicBezTo>
                  <a:pt x="224" y="761"/>
                  <a:pt x="224" y="761"/>
                  <a:pt x="223" y="761"/>
                </a:cubicBezTo>
                <a:cubicBezTo>
                  <a:pt x="223" y="761"/>
                  <a:pt x="223" y="761"/>
                  <a:pt x="223" y="760"/>
                </a:cubicBezTo>
                <a:cubicBezTo>
                  <a:pt x="224" y="759"/>
                  <a:pt x="224" y="759"/>
                  <a:pt x="225" y="759"/>
                </a:cubicBezTo>
                <a:cubicBezTo>
                  <a:pt x="226" y="760"/>
                  <a:pt x="226" y="760"/>
                  <a:pt x="227" y="760"/>
                </a:cubicBezTo>
                <a:cubicBezTo>
                  <a:pt x="228" y="761"/>
                  <a:pt x="228" y="761"/>
                  <a:pt x="229" y="761"/>
                </a:cubicBezTo>
                <a:cubicBezTo>
                  <a:pt x="229" y="762"/>
                  <a:pt x="230" y="762"/>
                  <a:pt x="230" y="762"/>
                </a:cubicBezTo>
                <a:cubicBezTo>
                  <a:pt x="230" y="763"/>
                  <a:pt x="231" y="763"/>
                  <a:pt x="231" y="762"/>
                </a:cubicBezTo>
                <a:cubicBezTo>
                  <a:pt x="231" y="762"/>
                  <a:pt x="232" y="762"/>
                  <a:pt x="232" y="760"/>
                </a:cubicBezTo>
                <a:cubicBezTo>
                  <a:pt x="232" y="760"/>
                  <a:pt x="232" y="760"/>
                  <a:pt x="232" y="760"/>
                </a:cubicBezTo>
                <a:cubicBezTo>
                  <a:pt x="232" y="761"/>
                  <a:pt x="232" y="761"/>
                  <a:pt x="232" y="761"/>
                </a:cubicBezTo>
                <a:cubicBezTo>
                  <a:pt x="232" y="761"/>
                  <a:pt x="232" y="761"/>
                  <a:pt x="232" y="761"/>
                </a:cubicBezTo>
                <a:cubicBezTo>
                  <a:pt x="233" y="761"/>
                  <a:pt x="233" y="760"/>
                  <a:pt x="233" y="760"/>
                </a:cubicBezTo>
                <a:cubicBezTo>
                  <a:pt x="233" y="760"/>
                  <a:pt x="233" y="760"/>
                  <a:pt x="232" y="760"/>
                </a:cubicBezTo>
                <a:cubicBezTo>
                  <a:pt x="232" y="761"/>
                  <a:pt x="231" y="761"/>
                  <a:pt x="231" y="761"/>
                </a:cubicBezTo>
                <a:cubicBezTo>
                  <a:pt x="231" y="760"/>
                  <a:pt x="230" y="760"/>
                  <a:pt x="230" y="761"/>
                </a:cubicBezTo>
                <a:cubicBezTo>
                  <a:pt x="230" y="761"/>
                  <a:pt x="229" y="761"/>
                  <a:pt x="229" y="761"/>
                </a:cubicBezTo>
                <a:cubicBezTo>
                  <a:pt x="229" y="758"/>
                  <a:pt x="229" y="758"/>
                  <a:pt x="229" y="758"/>
                </a:cubicBezTo>
                <a:cubicBezTo>
                  <a:pt x="229" y="758"/>
                  <a:pt x="228" y="758"/>
                  <a:pt x="227" y="758"/>
                </a:cubicBezTo>
                <a:cubicBezTo>
                  <a:pt x="226" y="757"/>
                  <a:pt x="226" y="758"/>
                  <a:pt x="226" y="758"/>
                </a:cubicBezTo>
                <a:cubicBezTo>
                  <a:pt x="225" y="758"/>
                  <a:pt x="225" y="757"/>
                  <a:pt x="224" y="757"/>
                </a:cubicBezTo>
                <a:cubicBezTo>
                  <a:pt x="225" y="756"/>
                  <a:pt x="226" y="756"/>
                  <a:pt x="227" y="756"/>
                </a:cubicBezTo>
                <a:cubicBezTo>
                  <a:pt x="227" y="756"/>
                  <a:pt x="227" y="756"/>
                  <a:pt x="227" y="756"/>
                </a:cubicBezTo>
                <a:cubicBezTo>
                  <a:pt x="227" y="756"/>
                  <a:pt x="227" y="755"/>
                  <a:pt x="227" y="755"/>
                </a:cubicBezTo>
                <a:cubicBezTo>
                  <a:pt x="227" y="755"/>
                  <a:pt x="226" y="755"/>
                  <a:pt x="226" y="755"/>
                </a:cubicBezTo>
                <a:cubicBezTo>
                  <a:pt x="225" y="755"/>
                  <a:pt x="225" y="755"/>
                  <a:pt x="226" y="754"/>
                </a:cubicBezTo>
                <a:cubicBezTo>
                  <a:pt x="226" y="753"/>
                  <a:pt x="226" y="753"/>
                  <a:pt x="225" y="753"/>
                </a:cubicBezTo>
                <a:cubicBezTo>
                  <a:pt x="225" y="753"/>
                  <a:pt x="224" y="752"/>
                  <a:pt x="224" y="752"/>
                </a:cubicBezTo>
                <a:cubicBezTo>
                  <a:pt x="224" y="752"/>
                  <a:pt x="224" y="752"/>
                  <a:pt x="223" y="751"/>
                </a:cubicBezTo>
                <a:cubicBezTo>
                  <a:pt x="224" y="751"/>
                  <a:pt x="224" y="751"/>
                  <a:pt x="224" y="750"/>
                </a:cubicBezTo>
                <a:cubicBezTo>
                  <a:pt x="225" y="751"/>
                  <a:pt x="226" y="752"/>
                  <a:pt x="227" y="751"/>
                </a:cubicBezTo>
                <a:cubicBezTo>
                  <a:pt x="228" y="751"/>
                  <a:pt x="228" y="752"/>
                  <a:pt x="229" y="753"/>
                </a:cubicBezTo>
                <a:cubicBezTo>
                  <a:pt x="229" y="753"/>
                  <a:pt x="229" y="753"/>
                  <a:pt x="228" y="754"/>
                </a:cubicBezTo>
                <a:cubicBezTo>
                  <a:pt x="229" y="754"/>
                  <a:pt x="230" y="755"/>
                  <a:pt x="230" y="755"/>
                </a:cubicBezTo>
                <a:cubicBezTo>
                  <a:pt x="231" y="755"/>
                  <a:pt x="232" y="755"/>
                  <a:pt x="233" y="755"/>
                </a:cubicBezTo>
                <a:cubicBezTo>
                  <a:pt x="234" y="753"/>
                  <a:pt x="235" y="754"/>
                  <a:pt x="235" y="755"/>
                </a:cubicBezTo>
                <a:cubicBezTo>
                  <a:pt x="236" y="756"/>
                  <a:pt x="237" y="756"/>
                  <a:pt x="237" y="756"/>
                </a:cubicBezTo>
                <a:cubicBezTo>
                  <a:pt x="238" y="757"/>
                  <a:pt x="237" y="758"/>
                  <a:pt x="239" y="758"/>
                </a:cubicBezTo>
                <a:cubicBezTo>
                  <a:pt x="239" y="758"/>
                  <a:pt x="240" y="759"/>
                  <a:pt x="241" y="759"/>
                </a:cubicBezTo>
                <a:cubicBezTo>
                  <a:pt x="240" y="760"/>
                  <a:pt x="241" y="760"/>
                  <a:pt x="242" y="761"/>
                </a:cubicBezTo>
                <a:cubicBezTo>
                  <a:pt x="246" y="761"/>
                  <a:pt x="246" y="761"/>
                  <a:pt x="246" y="761"/>
                </a:cubicBezTo>
                <a:cubicBezTo>
                  <a:pt x="246" y="762"/>
                  <a:pt x="246" y="762"/>
                  <a:pt x="246" y="762"/>
                </a:cubicBezTo>
                <a:cubicBezTo>
                  <a:pt x="246" y="763"/>
                  <a:pt x="245" y="764"/>
                  <a:pt x="244" y="765"/>
                </a:cubicBezTo>
                <a:cubicBezTo>
                  <a:pt x="245" y="765"/>
                  <a:pt x="245" y="766"/>
                  <a:pt x="246" y="766"/>
                </a:cubicBezTo>
                <a:cubicBezTo>
                  <a:pt x="246" y="766"/>
                  <a:pt x="247" y="765"/>
                  <a:pt x="247" y="765"/>
                </a:cubicBezTo>
                <a:cubicBezTo>
                  <a:pt x="247" y="765"/>
                  <a:pt x="246" y="764"/>
                  <a:pt x="247" y="764"/>
                </a:cubicBezTo>
                <a:cubicBezTo>
                  <a:pt x="247" y="763"/>
                  <a:pt x="247" y="762"/>
                  <a:pt x="247" y="762"/>
                </a:cubicBezTo>
                <a:cubicBezTo>
                  <a:pt x="247" y="761"/>
                  <a:pt x="247" y="761"/>
                  <a:pt x="248" y="761"/>
                </a:cubicBezTo>
                <a:cubicBezTo>
                  <a:pt x="248" y="761"/>
                  <a:pt x="249" y="761"/>
                  <a:pt x="249" y="762"/>
                </a:cubicBezTo>
                <a:cubicBezTo>
                  <a:pt x="249" y="762"/>
                  <a:pt x="249" y="762"/>
                  <a:pt x="249" y="762"/>
                </a:cubicBezTo>
                <a:cubicBezTo>
                  <a:pt x="249" y="762"/>
                  <a:pt x="249" y="762"/>
                  <a:pt x="249" y="762"/>
                </a:cubicBezTo>
                <a:cubicBezTo>
                  <a:pt x="248" y="762"/>
                  <a:pt x="248" y="762"/>
                  <a:pt x="249" y="763"/>
                </a:cubicBezTo>
                <a:cubicBezTo>
                  <a:pt x="249" y="763"/>
                  <a:pt x="249" y="762"/>
                  <a:pt x="249" y="762"/>
                </a:cubicBezTo>
                <a:cubicBezTo>
                  <a:pt x="250" y="762"/>
                  <a:pt x="251" y="762"/>
                  <a:pt x="252" y="762"/>
                </a:cubicBezTo>
                <a:cubicBezTo>
                  <a:pt x="253" y="764"/>
                  <a:pt x="255" y="764"/>
                  <a:pt x="257" y="765"/>
                </a:cubicBezTo>
                <a:cubicBezTo>
                  <a:pt x="258" y="764"/>
                  <a:pt x="259" y="765"/>
                  <a:pt x="259" y="766"/>
                </a:cubicBezTo>
                <a:cubicBezTo>
                  <a:pt x="260" y="767"/>
                  <a:pt x="261" y="766"/>
                  <a:pt x="262" y="767"/>
                </a:cubicBezTo>
                <a:cubicBezTo>
                  <a:pt x="263" y="768"/>
                  <a:pt x="264" y="768"/>
                  <a:pt x="264" y="770"/>
                </a:cubicBezTo>
                <a:cubicBezTo>
                  <a:pt x="265" y="770"/>
                  <a:pt x="266" y="770"/>
                  <a:pt x="266" y="770"/>
                </a:cubicBezTo>
                <a:cubicBezTo>
                  <a:pt x="267" y="769"/>
                  <a:pt x="269" y="770"/>
                  <a:pt x="270" y="770"/>
                </a:cubicBezTo>
                <a:cubicBezTo>
                  <a:pt x="271" y="770"/>
                  <a:pt x="271" y="770"/>
                  <a:pt x="271" y="770"/>
                </a:cubicBezTo>
                <a:cubicBezTo>
                  <a:pt x="271" y="771"/>
                  <a:pt x="273" y="770"/>
                  <a:pt x="273" y="771"/>
                </a:cubicBezTo>
                <a:cubicBezTo>
                  <a:pt x="274" y="771"/>
                  <a:pt x="275" y="771"/>
                  <a:pt x="275" y="772"/>
                </a:cubicBezTo>
                <a:cubicBezTo>
                  <a:pt x="276" y="772"/>
                  <a:pt x="276" y="772"/>
                  <a:pt x="276" y="772"/>
                </a:cubicBezTo>
                <a:cubicBezTo>
                  <a:pt x="278" y="772"/>
                  <a:pt x="279" y="773"/>
                  <a:pt x="280" y="774"/>
                </a:cubicBezTo>
                <a:cubicBezTo>
                  <a:pt x="280" y="774"/>
                  <a:pt x="281" y="774"/>
                  <a:pt x="281" y="774"/>
                </a:cubicBezTo>
                <a:cubicBezTo>
                  <a:pt x="284" y="774"/>
                  <a:pt x="284" y="774"/>
                  <a:pt x="288" y="776"/>
                </a:cubicBezTo>
                <a:cubicBezTo>
                  <a:pt x="289" y="776"/>
                  <a:pt x="289" y="777"/>
                  <a:pt x="291" y="777"/>
                </a:cubicBezTo>
                <a:cubicBezTo>
                  <a:pt x="292" y="777"/>
                  <a:pt x="292" y="778"/>
                  <a:pt x="293" y="778"/>
                </a:cubicBezTo>
                <a:cubicBezTo>
                  <a:pt x="294" y="778"/>
                  <a:pt x="295" y="779"/>
                  <a:pt x="296" y="779"/>
                </a:cubicBezTo>
                <a:cubicBezTo>
                  <a:pt x="297" y="778"/>
                  <a:pt x="297" y="780"/>
                  <a:pt x="298" y="780"/>
                </a:cubicBezTo>
                <a:cubicBezTo>
                  <a:pt x="300" y="780"/>
                  <a:pt x="300" y="780"/>
                  <a:pt x="301" y="781"/>
                </a:cubicBezTo>
                <a:cubicBezTo>
                  <a:pt x="301" y="782"/>
                  <a:pt x="301" y="782"/>
                  <a:pt x="300" y="782"/>
                </a:cubicBezTo>
                <a:cubicBezTo>
                  <a:pt x="302" y="784"/>
                  <a:pt x="302" y="781"/>
                  <a:pt x="303" y="782"/>
                </a:cubicBezTo>
                <a:cubicBezTo>
                  <a:pt x="304" y="782"/>
                  <a:pt x="306" y="782"/>
                  <a:pt x="306" y="782"/>
                </a:cubicBezTo>
                <a:cubicBezTo>
                  <a:pt x="307" y="782"/>
                  <a:pt x="307" y="784"/>
                  <a:pt x="308" y="784"/>
                </a:cubicBezTo>
                <a:cubicBezTo>
                  <a:pt x="309" y="783"/>
                  <a:pt x="310" y="784"/>
                  <a:pt x="310" y="784"/>
                </a:cubicBezTo>
                <a:cubicBezTo>
                  <a:pt x="311" y="785"/>
                  <a:pt x="312" y="785"/>
                  <a:pt x="312" y="785"/>
                </a:cubicBezTo>
                <a:cubicBezTo>
                  <a:pt x="313" y="785"/>
                  <a:pt x="313" y="785"/>
                  <a:pt x="313" y="786"/>
                </a:cubicBezTo>
                <a:cubicBezTo>
                  <a:pt x="313" y="785"/>
                  <a:pt x="314" y="785"/>
                  <a:pt x="314" y="785"/>
                </a:cubicBezTo>
                <a:cubicBezTo>
                  <a:pt x="315" y="785"/>
                  <a:pt x="315" y="786"/>
                  <a:pt x="316" y="785"/>
                </a:cubicBezTo>
                <a:cubicBezTo>
                  <a:pt x="318" y="785"/>
                  <a:pt x="319" y="785"/>
                  <a:pt x="322" y="786"/>
                </a:cubicBezTo>
                <a:cubicBezTo>
                  <a:pt x="323" y="786"/>
                  <a:pt x="324" y="788"/>
                  <a:pt x="326" y="787"/>
                </a:cubicBezTo>
                <a:cubicBezTo>
                  <a:pt x="328" y="787"/>
                  <a:pt x="328" y="788"/>
                  <a:pt x="329" y="789"/>
                </a:cubicBezTo>
                <a:cubicBezTo>
                  <a:pt x="330" y="789"/>
                  <a:pt x="330" y="789"/>
                  <a:pt x="331" y="789"/>
                </a:cubicBezTo>
                <a:cubicBezTo>
                  <a:pt x="332" y="788"/>
                  <a:pt x="332" y="789"/>
                  <a:pt x="332" y="789"/>
                </a:cubicBezTo>
                <a:cubicBezTo>
                  <a:pt x="333" y="789"/>
                  <a:pt x="335" y="789"/>
                  <a:pt x="336" y="789"/>
                </a:cubicBezTo>
                <a:cubicBezTo>
                  <a:pt x="336" y="790"/>
                  <a:pt x="336" y="790"/>
                  <a:pt x="336" y="790"/>
                </a:cubicBezTo>
                <a:cubicBezTo>
                  <a:pt x="336" y="791"/>
                  <a:pt x="336" y="790"/>
                  <a:pt x="336" y="790"/>
                </a:cubicBezTo>
                <a:cubicBezTo>
                  <a:pt x="336" y="790"/>
                  <a:pt x="336" y="790"/>
                  <a:pt x="336" y="790"/>
                </a:cubicBezTo>
                <a:cubicBezTo>
                  <a:pt x="336" y="790"/>
                  <a:pt x="335" y="791"/>
                  <a:pt x="336" y="791"/>
                </a:cubicBezTo>
                <a:cubicBezTo>
                  <a:pt x="336" y="791"/>
                  <a:pt x="336" y="791"/>
                  <a:pt x="336" y="790"/>
                </a:cubicBezTo>
                <a:cubicBezTo>
                  <a:pt x="337" y="790"/>
                  <a:pt x="337" y="790"/>
                  <a:pt x="338" y="790"/>
                </a:cubicBezTo>
                <a:cubicBezTo>
                  <a:pt x="339" y="790"/>
                  <a:pt x="341" y="790"/>
                  <a:pt x="342" y="791"/>
                </a:cubicBezTo>
                <a:cubicBezTo>
                  <a:pt x="343" y="791"/>
                  <a:pt x="344" y="791"/>
                  <a:pt x="346" y="791"/>
                </a:cubicBezTo>
                <a:cubicBezTo>
                  <a:pt x="345" y="792"/>
                  <a:pt x="345" y="792"/>
                  <a:pt x="345" y="793"/>
                </a:cubicBezTo>
                <a:cubicBezTo>
                  <a:pt x="347" y="793"/>
                  <a:pt x="347" y="793"/>
                  <a:pt x="349" y="793"/>
                </a:cubicBezTo>
                <a:cubicBezTo>
                  <a:pt x="350" y="792"/>
                  <a:pt x="351" y="792"/>
                  <a:pt x="352" y="793"/>
                </a:cubicBezTo>
                <a:cubicBezTo>
                  <a:pt x="352" y="793"/>
                  <a:pt x="353" y="792"/>
                  <a:pt x="354" y="793"/>
                </a:cubicBezTo>
                <a:cubicBezTo>
                  <a:pt x="355" y="793"/>
                  <a:pt x="356" y="794"/>
                  <a:pt x="358" y="794"/>
                </a:cubicBezTo>
                <a:cubicBezTo>
                  <a:pt x="359" y="794"/>
                  <a:pt x="360" y="794"/>
                  <a:pt x="361" y="794"/>
                </a:cubicBezTo>
                <a:cubicBezTo>
                  <a:pt x="362" y="794"/>
                  <a:pt x="362" y="794"/>
                  <a:pt x="363" y="795"/>
                </a:cubicBezTo>
                <a:cubicBezTo>
                  <a:pt x="364" y="795"/>
                  <a:pt x="365" y="795"/>
                  <a:pt x="366" y="795"/>
                </a:cubicBezTo>
                <a:cubicBezTo>
                  <a:pt x="367" y="796"/>
                  <a:pt x="369" y="796"/>
                  <a:pt x="371" y="796"/>
                </a:cubicBezTo>
                <a:cubicBezTo>
                  <a:pt x="371" y="796"/>
                  <a:pt x="372" y="796"/>
                  <a:pt x="372" y="797"/>
                </a:cubicBezTo>
                <a:cubicBezTo>
                  <a:pt x="373" y="797"/>
                  <a:pt x="373" y="797"/>
                  <a:pt x="373" y="796"/>
                </a:cubicBezTo>
                <a:cubicBezTo>
                  <a:pt x="374" y="796"/>
                  <a:pt x="375" y="796"/>
                  <a:pt x="376" y="796"/>
                </a:cubicBezTo>
                <a:cubicBezTo>
                  <a:pt x="376" y="797"/>
                  <a:pt x="377" y="797"/>
                  <a:pt x="379" y="797"/>
                </a:cubicBezTo>
                <a:cubicBezTo>
                  <a:pt x="382" y="797"/>
                  <a:pt x="385" y="797"/>
                  <a:pt x="388" y="797"/>
                </a:cubicBezTo>
                <a:cubicBezTo>
                  <a:pt x="388" y="797"/>
                  <a:pt x="389" y="796"/>
                  <a:pt x="389" y="796"/>
                </a:cubicBezTo>
                <a:cubicBezTo>
                  <a:pt x="390" y="797"/>
                  <a:pt x="391" y="797"/>
                  <a:pt x="392" y="796"/>
                </a:cubicBezTo>
                <a:cubicBezTo>
                  <a:pt x="392" y="796"/>
                  <a:pt x="392" y="797"/>
                  <a:pt x="393" y="797"/>
                </a:cubicBezTo>
                <a:cubicBezTo>
                  <a:pt x="395" y="797"/>
                  <a:pt x="396" y="797"/>
                  <a:pt x="398" y="797"/>
                </a:cubicBezTo>
                <a:cubicBezTo>
                  <a:pt x="400" y="797"/>
                  <a:pt x="401" y="796"/>
                  <a:pt x="402" y="798"/>
                </a:cubicBezTo>
                <a:cubicBezTo>
                  <a:pt x="403" y="798"/>
                  <a:pt x="405" y="798"/>
                  <a:pt x="406" y="797"/>
                </a:cubicBezTo>
                <a:cubicBezTo>
                  <a:pt x="406" y="797"/>
                  <a:pt x="407" y="797"/>
                  <a:pt x="408" y="797"/>
                </a:cubicBezTo>
                <a:cubicBezTo>
                  <a:pt x="411" y="797"/>
                  <a:pt x="415" y="797"/>
                  <a:pt x="419" y="797"/>
                </a:cubicBezTo>
                <a:cubicBezTo>
                  <a:pt x="421" y="797"/>
                  <a:pt x="423" y="798"/>
                  <a:pt x="425" y="796"/>
                </a:cubicBezTo>
                <a:cubicBezTo>
                  <a:pt x="427" y="796"/>
                  <a:pt x="429" y="796"/>
                  <a:pt x="431" y="796"/>
                </a:cubicBezTo>
                <a:cubicBezTo>
                  <a:pt x="431" y="796"/>
                  <a:pt x="432" y="797"/>
                  <a:pt x="433" y="797"/>
                </a:cubicBezTo>
                <a:cubicBezTo>
                  <a:pt x="433" y="796"/>
                  <a:pt x="434" y="796"/>
                  <a:pt x="434" y="797"/>
                </a:cubicBezTo>
                <a:cubicBezTo>
                  <a:pt x="435" y="797"/>
                  <a:pt x="436" y="797"/>
                  <a:pt x="436" y="798"/>
                </a:cubicBezTo>
                <a:cubicBezTo>
                  <a:pt x="436" y="798"/>
                  <a:pt x="437" y="798"/>
                  <a:pt x="437" y="798"/>
                </a:cubicBezTo>
                <a:cubicBezTo>
                  <a:pt x="438" y="798"/>
                  <a:pt x="438" y="797"/>
                  <a:pt x="439" y="796"/>
                </a:cubicBezTo>
                <a:cubicBezTo>
                  <a:pt x="439" y="796"/>
                  <a:pt x="440" y="796"/>
                  <a:pt x="440" y="796"/>
                </a:cubicBezTo>
                <a:cubicBezTo>
                  <a:pt x="441" y="796"/>
                  <a:pt x="443" y="796"/>
                  <a:pt x="444" y="795"/>
                </a:cubicBezTo>
                <a:cubicBezTo>
                  <a:pt x="444" y="795"/>
                  <a:pt x="444" y="795"/>
                  <a:pt x="445" y="795"/>
                </a:cubicBezTo>
                <a:cubicBezTo>
                  <a:pt x="445" y="795"/>
                  <a:pt x="446" y="795"/>
                  <a:pt x="446" y="796"/>
                </a:cubicBezTo>
                <a:cubicBezTo>
                  <a:pt x="446" y="796"/>
                  <a:pt x="446" y="796"/>
                  <a:pt x="446" y="797"/>
                </a:cubicBezTo>
                <a:cubicBezTo>
                  <a:pt x="446" y="797"/>
                  <a:pt x="446" y="797"/>
                  <a:pt x="446" y="797"/>
                </a:cubicBezTo>
                <a:cubicBezTo>
                  <a:pt x="446" y="797"/>
                  <a:pt x="446" y="797"/>
                  <a:pt x="446" y="797"/>
                </a:cubicBezTo>
                <a:cubicBezTo>
                  <a:pt x="445" y="797"/>
                  <a:pt x="445" y="798"/>
                  <a:pt x="445" y="798"/>
                </a:cubicBezTo>
                <a:cubicBezTo>
                  <a:pt x="445" y="798"/>
                  <a:pt x="446" y="798"/>
                  <a:pt x="446" y="799"/>
                </a:cubicBezTo>
                <a:cubicBezTo>
                  <a:pt x="446" y="799"/>
                  <a:pt x="446" y="798"/>
                  <a:pt x="446" y="798"/>
                </a:cubicBezTo>
                <a:cubicBezTo>
                  <a:pt x="446" y="798"/>
                  <a:pt x="446" y="798"/>
                  <a:pt x="446" y="797"/>
                </a:cubicBezTo>
                <a:cubicBezTo>
                  <a:pt x="447" y="797"/>
                  <a:pt x="447" y="797"/>
                  <a:pt x="447" y="797"/>
                </a:cubicBezTo>
                <a:cubicBezTo>
                  <a:pt x="448" y="797"/>
                  <a:pt x="448" y="798"/>
                  <a:pt x="449" y="798"/>
                </a:cubicBezTo>
                <a:cubicBezTo>
                  <a:pt x="450" y="798"/>
                  <a:pt x="450" y="798"/>
                  <a:pt x="450" y="798"/>
                </a:cubicBezTo>
                <a:cubicBezTo>
                  <a:pt x="449" y="798"/>
                  <a:pt x="449" y="798"/>
                  <a:pt x="449" y="798"/>
                </a:cubicBezTo>
                <a:cubicBezTo>
                  <a:pt x="448" y="798"/>
                  <a:pt x="448" y="798"/>
                  <a:pt x="448" y="798"/>
                </a:cubicBezTo>
                <a:cubicBezTo>
                  <a:pt x="448" y="798"/>
                  <a:pt x="448" y="799"/>
                  <a:pt x="449" y="799"/>
                </a:cubicBezTo>
                <a:cubicBezTo>
                  <a:pt x="449" y="799"/>
                  <a:pt x="450" y="799"/>
                  <a:pt x="449" y="798"/>
                </a:cubicBezTo>
                <a:cubicBezTo>
                  <a:pt x="448" y="797"/>
                  <a:pt x="448" y="796"/>
                  <a:pt x="447" y="795"/>
                </a:cubicBezTo>
                <a:cubicBezTo>
                  <a:pt x="448" y="795"/>
                  <a:pt x="448" y="795"/>
                  <a:pt x="449" y="794"/>
                </a:cubicBezTo>
                <a:cubicBezTo>
                  <a:pt x="449" y="794"/>
                  <a:pt x="449" y="795"/>
                  <a:pt x="450" y="795"/>
                </a:cubicBezTo>
                <a:cubicBezTo>
                  <a:pt x="450" y="795"/>
                  <a:pt x="450" y="794"/>
                  <a:pt x="451" y="794"/>
                </a:cubicBezTo>
                <a:cubicBezTo>
                  <a:pt x="452" y="794"/>
                  <a:pt x="453" y="794"/>
                  <a:pt x="455" y="793"/>
                </a:cubicBezTo>
                <a:cubicBezTo>
                  <a:pt x="456" y="792"/>
                  <a:pt x="458" y="794"/>
                  <a:pt x="459" y="792"/>
                </a:cubicBezTo>
                <a:cubicBezTo>
                  <a:pt x="461" y="792"/>
                  <a:pt x="462" y="792"/>
                  <a:pt x="464" y="792"/>
                </a:cubicBezTo>
                <a:cubicBezTo>
                  <a:pt x="465" y="792"/>
                  <a:pt x="465" y="792"/>
                  <a:pt x="466" y="791"/>
                </a:cubicBezTo>
                <a:cubicBezTo>
                  <a:pt x="466" y="791"/>
                  <a:pt x="467" y="791"/>
                  <a:pt x="467" y="791"/>
                </a:cubicBezTo>
                <a:cubicBezTo>
                  <a:pt x="467" y="792"/>
                  <a:pt x="468" y="792"/>
                  <a:pt x="468" y="792"/>
                </a:cubicBezTo>
                <a:cubicBezTo>
                  <a:pt x="470" y="791"/>
                  <a:pt x="471" y="790"/>
                  <a:pt x="473" y="790"/>
                </a:cubicBezTo>
                <a:cubicBezTo>
                  <a:pt x="474" y="791"/>
                  <a:pt x="475" y="789"/>
                  <a:pt x="476" y="789"/>
                </a:cubicBezTo>
                <a:cubicBezTo>
                  <a:pt x="478" y="789"/>
                  <a:pt x="479" y="789"/>
                  <a:pt x="480" y="789"/>
                </a:cubicBezTo>
                <a:cubicBezTo>
                  <a:pt x="481" y="788"/>
                  <a:pt x="482" y="788"/>
                  <a:pt x="484" y="788"/>
                </a:cubicBezTo>
                <a:cubicBezTo>
                  <a:pt x="484" y="788"/>
                  <a:pt x="484" y="789"/>
                  <a:pt x="485" y="789"/>
                </a:cubicBezTo>
                <a:cubicBezTo>
                  <a:pt x="485" y="789"/>
                  <a:pt x="486" y="788"/>
                  <a:pt x="486" y="787"/>
                </a:cubicBezTo>
                <a:cubicBezTo>
                  <a:pt x="489" y="787"/>
                  <a:pt x="489" y="787"/>
                  <a:pt x="489" y="787"/>
                </a:cubicBezTo>
                <a:cubicBezTo>
                  <a:pt x="490" y="788"/>
                  <a:pt x="490" y="788"/>
                  <a:pt x="491" y="788"/>
                </a:cubicBezTo>
                <a:cubicBezTo>
                  <a:pt x="491" y="788"/>
                  <a:pt x="491" y="787"/>
                  <a:pt x="491" y="786"/>
                </a:cubicBezTo>
                <a:cubicBezTo>
                  <a:pt x="495" y="786"/>
                  <a:pt x="495" y="786"/>
                  <a:pt x="495" y="786"/>
                </a:cubicBezTo>
                <a:cubicBezTo>
                  <a:pt x="497" y="785"/>
                  <a:pt x="499" y="786"/>
                  <a:pt x="501" y="786"/>
                </a:cubicBezTo>
                <a:cubicBezTo>
                  <a:pt x="501" y="785"/>
                  <a:pt x="502" y="785"/>
                  <a:pt x="502" y="785"/>
                </a:cubicBezTo>
                <a:cubicBezTo>
                  <a:pt x="504" y="784"/>
                  <a:pt x="505" y="784"/>
                  <a:pt x="506" y="785"/>
                </a:cubicBezTo>
                <a:cubicBezTo>
                  <a:pt x="507" y="786"/>
                  <a:pt x="508" y="786"/>
                  <a:pt x="509" y="786"/>
                </a:cubicBezTo>
                <a:cubicBezTo>
                  <a:pt x="509" y="787"/>
                  <a:pt x="509" y="786"/>
                  <a:pt x="510" y="786"/>
                </a:cubicBezTo>
                <a:cubicBezTo>
                  <a:pt x="509" y="785"/>
                  <a:pt x="508" y="784"/>
                  <a:pt x="506" y="785"/>
                </a:cubicBezTo>
                <a:cubicBezTo>
                  <a:pt x="507" y="784"/>
                  <a:pt x="508" y="784"/>
                  <a:pt x="508" y="784"/>
                </a:cubicBezTo>
                <a:cubicBezTo>
                  <a:pt x="509" y="784"/>
                  <a:pt x="510" y="783"/>
                  <a:pt x="511" y="784"/>
                </a:cubicBezTo>
                <a:cubicBezTo>
                  <a:pt x="512" y="784"/>
                  <a:pt x="513" y="782"/>
                  <a:pt x="514" y="783"/>
                </a:cubicBezTo>
                <a:cubicBezTo>
                  <a:pt x="516" y="783"/>
                  <a:pt x="517" y="781"/>
                  <a:pt x="518" y="782"/>
                </a:cubicBezTo>
                <a:cubicBezTo>
                  <a:pt x="518" y="780"/>
                  <a:pt x="520" y="781"/>
                  <a:pt x="521" y="780"/>
                </a:cubicBezTo>
                <a:cubicBezTo>
                  <a:pt x="522" y="780"/>
                  <a:pt x="523" y="779"/>
                  <a:pt x="524" y="779"/>
                </a:cubicBezTo>
                <a:cubicBezTo>
                  <a:pt x="525" y="779"/>
                  <a:pt x="525" y="780"/>
                  <a:pt x="526" y="780"/>
                </a:cubicBezTo>
                <a:cubicBezTo>
                  <a:pt x="527" y="780"/>
                  <a:pt x="528" y="778"/>
                  <a:pt x="529" y="778"/>
                </a:cubicBezTo>
                <a:cubicBezTo>
                  <a:pt x="529" y="777"/>
                  <a:pt x="532" y="776"/>
                  <a:pt x="532" y="776"/>
                </a:cubicBezTo>
                <a:cubicBezTo>
                  <a:pt x="534" y="777"/>
                  <a:pt x="535" y="776"/>
                  <a:pt x="536" y="775"/>
                </a:cubicBezTo>
                <a:cubicBezTo>
                  <a:pt x="538" y="774"/>
                  <a:pt x="540" y="773"/>
                  <a:pt x="543" y="773"/>
                </a:cubicBezTo>
                <a:cubicBezTo>
                  <a:pt x="544" y="773"/>
                  <a:pt x="545" y="773"/>
                  <a:pt x="546" y="773"/>
                </a:cubicBezTo>
                <a:cubicBezTo>
                  <a:pt x="546" y="773"/>
                  <a:pt x="547" y="773"/>
                  <a:pt x="547" y="773"/>
                </a:cubicBezTo>
                <a:cubicBezTo>
                  <a:pt x="547" y="773"/>
                  <a:pt x="547" y="772"/>
                  <a:pt x="547" y="772"/>
                </a:cubicBezTo>
                <a:cubicBezTo>
                  <a:pt x="547" y="771"/>
                  <a:pt x="547" y="770"/>
                  <a:pt x="548" y="770"/>
                </a:cubicBezTo>
                <a:cubicBezTo>
                  <a:pt x="549" y="770"/>
                  <a:pt x="549" y="769"/>
                  <a:pt x="550" y="769"/>
                </a:cubicBezTo>
                <a:cubicBezTo>
                  <a:pt x="551" y="770"/>
                  <a:pt x="552" y="769"/>
                  <a:pt x="552" y="769"/>
                </a:cubicBezTo>
                <a:cubicBezTo>
                  <a:pt x="552" y="769"/>
                  <a:pt x="553" y="769"/>
                  <a:pt x="553" y="769"/>
                </a:cubicBezTo>
                <a:cubicBezTo>
                  <a:pt x="554" y="769"/>
                  <a:pt x="554" y="768"/>
                  <a:pt x="555" y="768"/>
                </a:cubicBezTo>
                <a:cubicBezTo>
                  <a:pt x="556" y="768"/>
                  <a:pt x="556" y="767"/>
                  <a:pt x="557" y="768"/>
                </a:cubicBezTo>
                <a:cubicBezTo>
                  <a:pt x="559" y="768"/>
                  <a:pt x="560" y="768"/>
                  <a:pt x="561" y="767"/>
                </a:cubicBezTo>
                <a:cubicBezTo>
                  <a:pt x="562" y="766"/>
                  <a:pt x="564" y="767"/>
                  <a:pt x="565" y="766"/>
                </a:cubicBezTo>
                <a:cubicBezTo>
                  <a:pt x="566" y="766"/>
                  <a:pt x="566" y="766"/>
                  <a:pt x="567" y="765"/>
                </a:cubicBezTo>
                <a:cubicBezTo>
                  <a:pt x="567" y="764"/>
                  <a:pt x="567" y="764"/>
                  <a:pt x="567" y="764"/>
                </a:cubicBezTo>
                <a:cubicBezTo>
                  <a:pt x="568" y="764"/>
                  <a:pt x="569" y="765"/>
                  <a:pt x="570" y="765"/>
                </a:cubicBezTo>
                <a:cubicBezTo>
                  <a:pt x="570" y="765"/>
                  <a:pt x="570" y="765"/>
                  <a:pt x="570" y="765"/>
                </a:cubicBezTo>
                <a:cubicBezTo>
                  <a:pt x="571" y="765"/>
                  <a:pt x="571" y="767"/>
                  <a:pt x="572" y="767"/>
                </a:cubicBezTo>
                <a:cubicBezTo>
                  <a:pt x="572" y="767"/>
                  <a:pt x="572" y="767"/>
                  <a:pt x="572" y="767"/>
                </a:cubicBezTo>
                <a:cubicBezTo>
                  <a:pt x="573" y="767"/>
                  <a:pt x="574" y="766"/>
                  <a:pt x="573" y="765"/>
                </a:cubicBezTo>
                <a:cubicBezTo>
                  <a:pt x="573" y="764"/>
                  <a:pt x="572" y="765"/>
                  <a:pt x="572" y="765"/>
                </a:cubicBezTo>
                <a:cubicBezTo>
                  <a:pt x="571" y="765"/>
                  <a:pt x="570" y="765"/>
                  <a:pt x="570" y="765"/>
                </a:cubicBezTo>
                <a:cubicBezTo>
                  <a:pt x="570" y="764"/>
                  <a:pt x="570" y="764"/>
                  <a:pt x="570" y="764"/>
                </a:cubicBezTo>
                <a:cubicBezTo>
                  <a:pt x="571" y="764"/>
                  <a:pt x="571" y="764"/>
                  <a:pt x="572" y="764"/>
                </a:cubicBezTo>
                <a:cubicBezTo>
                  <a:pt x="573" y="764"/>
                  <a:pt x="574" y="763"/>
                  <a:pt x="574" y="762"/>
                </a:cubicBezTo>
                <a:cubicBezTo>
                  <a:pt x="574" y="762"/>
                  <a:pt x="573" y="762"/>
                  <a:pt x="574" y="761"/>
                </a:cubicBezTo>
                <a:cubicBezTo>
                  <a:pt x="574" y="761"/>
                  <a:pt x="574" y="761"/>
                  <a:pt x="574" y="761"/>
                </a:cubicBezTo>
                <a:cubicBezTo>
                  <a:pt x="576" y="760"/>
                  <a:pt x="577" y="760"/>
                  <a:pt x="578" y="759"/>
                </a:cubicBezTo>
                <a:cubicBezTo>
                  <a:pt x="579" y="759"/>
                  <a:pt x="580" y="759"/>
                  <a:pt x="581" y="759"/>
                </a:cubicBezTo>
                <a:cubicBezTo>
                  <a:pt x="582" y="758"/>
                  <a:pt x="583" y="758"/>
                  <a:pt x="583" y="757"/>
                </a:cubicBezTo>
                <a:cubicBezTo>
                  <a:pt x="583" y="757"/>
                  <a:pt x="583" y="756"/>
                  <a:pt x="584" y="756"/>
                </a:cubicBezTo>
                <a:cubicBezTo>
                  <a:pt x="585" y="756"/>
                  <a:pt x="586" y="756"/>
                  <a:pt x="586" y="757"/>
                </a:cubicBezTo>
                <a:cubicBezTo>
                  <a:pt x="587" y="756"/>
                  <a:pt x="587" y="754"/>
                  <a:pt x="589" y="754"/>
                </a:cubicBezTo>
                <a:cubicBezTo>
                  <a:pt x="589" y="754"/>
                  <a:pt x="589" y="754"/>
                  <a:pt x="590" y="753"/>
                </a:cubicBezTo>
                <a:cubicBezTo>
                  <a:pt x="590" y="753"/>
                  <a:pt x="590" y="753"/>
                  <a:pt x="590" y="753"/>
                </a:cubicBezTo>
                <a:cubicBezTo>
                  <a:pt x="590" y="753"/>
                  <a:pt x="590" y="753"/>
                  <a:pt x="590" y="753"/>
                </a:cubicBezTo>
                <a:cubicBezTo>
                  <a:pt x="591" y="753"/>
                  <a:pt x="592" y="751"/>
                  <a:pt x="593" y="750"/>
                </a:cubicBezTo>
                <a:cubicBezTo>
                  <a:pt x="594" y="750"/>
                  <a:pt x="594" y="750"/>
                  <a:pt x="595" y="749"/>
                </a:cubicBezTo>
                <a:cubicBezTo>
                  <a:pt x="595" y="749"/>
                  <a:pt x="596" y="749"/>
                  <a:pt x="596" y="749"/>
                </a:cubicBezTo>
                <a:cubicBezTo>
                  <a:pt x="597" y="749"/>
                  <a:pt x="597" y="749"/>
                  <a:pt x="597" y="749"/>
                </a:cubicBezTo>
                <a:cubicBezTo>
                  <a:pt x="597" y="749"/>
                  <a:pt x="598" y="748"/>
                  <a:pt x="599" y="748"/>
                </a:cubicBezTo>
                <a:cubicBezTo>
                  <a:pt x="599" y="747"/>
                  <a:pt x="600" y="747"/>
                  <a:pt x="601" y="746"/>
                </a:cubicBezTo>
                <a:cubicBezTo>
                  <a:pt x="601" y="744"/>
                  <a:pt x="602" y="745"/>
                  <a:pt x="603" y="745"/>
                </a:cubicBezTo>
                <a:cubicBezTo>
                  <a:pt x="604" y="744"/>
                  <a:pt x="605" y="744"/>
                  <a:pt x="606" y="743"/>
                </a:cubicBezTo>
                <a:cubicBezTo>
                  <a:pt x="607" y="742"/>
                  <a:pt x="607" y="742"/>
                  <a:pt x="609" y="742"/>
                </a:cubicBezTo>
                <a:cubicBezTo>
                  <a:pt x="609" y="743"/>
                  <a:pt x="610" y="743"/>
                  <a:pt x="611" y="743"/>
                </a:cubicBezTo>
                <a:cubicBezTo>
                  <a:pt x="611" y="743"/>
                  <a:pt x="611" y="742"/>
                  <a:pt x="611" y="742"/>
                </a:cubicBezTo>
                <a:cubicBezTo>
                  <a:pt x="610" y="742"/>
                  <a:pt x="610" y="741"/>
                  <a:pt x="611" y="741"/>
                </a:cubicBezTo>
                <a:cubicBezTo>
                  <a:pt x="611" y="740"/>
                  <a:pt x="611" y="740"/>
                  <a:pt x="611" y="740"/>
                </a:cubicBezTo>
                <a:cubicBezTo>
                  <a:pt x="613" y="739"/>
                  <a:pt x="614" y="739"/>
                  <a:pt x="617" y="741"/>
                </a:cubicBezTo>
                <a:cubicBezTo>
                  <a:pt x="617" y="741"/>
                  <a:pt x="617" y="742"/>
                  <a:pt x="617" y="743"/>
                </a:cubicBezTo>
                <a:cubicBezTo>
                  <a:pt x="616" y="743"/>
                  <a:pt x="616" y="743"/>
                  <a:pt x="617" y="744"/>
                </a:cubicBezTo>
                <a:cubicBezTo>
                  <a:pt x="617" y="744"/>
                  <a:pt x="617" y="744"/>
                  <a:pt x="618" y="743"/>
                </a:cubicBezTo>
                <a:cubicBezTo>
                  <a:pt x="618" y="743"/>
                  <a:pt x="618" y="743"/>
                  <a:pt x="619" y="743"/>
                </a:cubicBezTo>
                <a:cubicBezTo>
                  <a:pt x="619" y="743"/>
                  <a:pt x="619" y="744"/>
                  <a:pt x="620" y="744"/>
                </a:cubicBezTo>
                <a:cubicBezTo>
                  <a:pt x="620" y="744"/>
                  <a:pt x="620" y="745"/>
                  <a:pt x="621" y="745"/>
                </a:cubicBezTo>
                <a:cubicBezTo>
                  <a:pt x="621" y="745"/>
                  <a:pt x="623" y="747"/>
                  <a:pt x="623" y="747"/>
                </a:cubicBezTo>
                <a:cubicBezTo>
                  <a:pt x="623" y="746"/>
                  <a:pt x="624" y="746"/>
                  <a:pt x="624" y="746"/>
                </a:cubicBezTo>
                <a:cubicBezTo>
                  <a:pt x="624" y="745"/>
                  <a:pt x="623" y="745"/>
                  <a:pt x="623" y="745"/>
                </a:cubicBezTo>
                <a:cubicBezTo>
                  <a:pt x="622" y="745"/>
                  <a:pt x="622" y="745"/>
                  <a:pt x="621" y="745"/>
                </a:cubicBezTo>
                <a:cubicBezTo>
                  <a:pt x="621" y="744"/>
                  <a:pt x="621" y="744"/>
                  <a:pt x="620" y="744"/>
                </a:cubicBezTo>
                <a:cubicBezTo>
                  <a:pt x="620" y="743"/>
                  <a:pt x="620" y="743"/>
                  <a:pt x="619" y="743"/>
                </a:cubicBezTo>
                <a:cubicBezTo>
                  <a:pt x="619" y="742"/>
                  <a:pt x="620" y="742"/>
                  <a:pt x="620" y="741"/>
                </a:cubicBezTo>
                <a:cubicBezTo>
                  <a:pt x="619" y="740"/>
                  <a:pt x="618" y="740"/>
                  <a:pt x="618" y="738"/>
                </a:cubicBezTo>
                <a:cubicBezTo>
                  <a:pt x="618" y="737"/>
                  <a:pt x="618" y="738"/>
                  <a:pt x="618" y="738"/>
                </a:cubicBezTo>
                <a:cubicBezTo>
                  <a:pt x="618" y="738"/>
                  <a:pt x="618" y="738"/>
                  <a:pt x="618" y="738"/>
                </a:cubicBezTo>
                <a:cubicBezTo>
                  <a:pt x="618" y="738"/>
                  <a:pt x="618" y="738"/>
                  <a:pt x="618" y="738"/>
                </a:cubicBezTo>
                <a:cubicBezTo>
                  <a:pt x="619" y="738"/>
                  <a:pt x="619" y="738"/>
                  <a:pt x="619" y="738"/>
                </a:cubicBezTo>
                <a:cubicBezTo>
                  <a:pt x="619" y="737"/>
                  <a:pt x="619" y="737"/>
                  <a:pt x="618" y="738"/>
                </a:cubicBezTo>
                <a:cubicBezTo>
                  <a:pt x="617" y="738"/>
                  <a:pt x="616" y="738"/>
                  <a:pt x="614" y="738"/>
                </a:cubicBezTo>
                <a:cubicBezTo>
                  <a:pt x="614" y="738"/>
                  <a:pt x="615" y="737"/>
                  <a:pt x="615" y="737"/>
                </a:cubicBezTo>
                <a:cubicBezTo>
                  <a:pt x="615" y="736"/>
                  <a:pt x="617" y="736"/>
                  <a:pt x="618" y="736"/>
                </a:cubicBezTo>
                <a:cubicBezTo>
                  <a:pt x="619" y="736"/>
                  <a:pt x="619" y="734"/>
                  <a:pt x="620" y="734"/>
                </a:cubicBezTo>
                <a:cubicBezTo>
                  <a:pt x="621" y="734"/>
                  <a:pt x="622" y="734"/>
                  <a:pt x="623" y="733"/>
                </a:cubicBezTo>
                <a:cubicBezTo>
                  <a:pt x="623" y="733"/>
                  <a:pt x="623" y="734"/>
                  <a:pt x="624" y="734"/>
                </a:cubicBezTo>
                <a:cubicBezTo>
                  <a:pt x="624" y="734"/>
                  <a:pt x="623" y="735"/>
                  <a:pt x="623" y="735"/>
                </a:cubicBezTo>
                <a:cubicBezTo>
                  <a:pt x="621" y="735"/>
                  <a:pt x="622" y="736"/>
                  <a:pt x="622" y="737"/>
                </a:cubicBezTo>
                <a:cubicBezTo>
                  <a:pt x="622" y="737"/>
                  <a:pt x="622" y="737"/>
                  <a:pt x="622" y="737"/>
                </a:cubicBezTo>
                <a:cubicBezTo>
                  <a:pt x="622" y="737"/>
                  <a:pt x="621" y="737"/>
                  <a:pt x="621" y="737"/>
                </a:cubicBezTo>
                <a:cubicBezTo>
                  <a:pt x="621" y="737"/>
                  <a:pt x="621" y="738"/>
                  <a:pt x="621" y="738"/>
                </a:cubicBezTo>
                <a:cubicBezTo>
                  <a:pt x="621" y="738"/>
                  <a:pt x="622" y="738"/>
                  <a:pt x="622" y="737"/>
                </a:cubicBezTo>
                <a:cubicBezTo>
                  <a:pt x="623" y="737"/>
                  <a:pt x="624" y="738"/>
                  <a:pt x="624" y="737"/>
                </a:cubicBezTo>
                <a:cubicBezTo>
                  <a:pt x="625" y="736"/>
                  <a:pt x="626" y="736"/>
                  <a:pt x="626" y="736"/>
                </a:cubicBezTo>
                <a:cubicBezTo>
                  <a:pt x="628" y="735"/>
                  <a:pt x="629" y="735"/>
                  <a:pt x="630" y="736"/>
                </a:cubicBezTo>
                <a:cubicBezTo>
                  <a:pt x="630" y="736"/>
                  <a:pt x="630" y="735"/>
                  <a:pt x="631" y="735"/>
                </a:cubicBezTo>
                <a:cubicBezTo>
                  <a:pt x="631" y="734"/>
                  <a:pt x="631" y="734"/>
                  <a:pt x="631" y="733"/>
                </a:cubicBezTo>
                <a:cubicBezTo>
                  <a:pt x="631" y="733"/>
                  <a:pt x="632" y="732"/>
                  <a:pt x="632" y="732"/>
                </a:cubicBezTo>
                <a:cubicBezTo>
                  <a:pt x="633" y="732"/>
                  <a:pt x="633" y="733"/>
                  <a:pt x="633" y="734"/>
                </a:cubicBezTo>
                <a:cubicBezTo>
                  <a:pt x="633" y="733"/>
                  <a:pt x="633" y="733"/>
                  <a:pt x="633" y="733"/>
                </a:cubicBezTo>
                <a:cubicBezTo>
                  <a:pt x="633" y="733"/>
                  <a:pt x="633" y="733"/>
                  <a:pt x="633" y="733"/>
                </a:cubicBezTo>
                <a:cubicBezTo>
                  <a:pt x="632" y="734"/>
                  <a:pt x="632" y="734"/>
                  <a:pt x="633" y="734"/>
                </a:cubicBezTo>
                <a:cubicBezTo>
                  <a:pt x="633" y="734"/>
                  <a:pt x="633" y="734"/>
                  <a:pt x="633" y="734"/>
                </a:cubicBezTo>
                <a:cubicBezTo>
                  <a:pt x="634" y="733"/>
                  <a:pt x="636" y="733"/>
                  <a:pt x="636" y="734"/>
                </a:cubicBezTo>
                <a:cubicBezTo>
                  <a:pt x="637" y="734"/>
                  <a:pt x="637" y="734"/>
                  <a:pt x="637" y="734"/>
                </a:cubicBezTo>
                <a:cubicBezTo>
                  <a:pt x="637" y="733"/>
                  <a:pt x="637" y="733"/>
                  <a:pt x="637" y="733"/>
                </a:cubicBezTo>
                <a:cubicBezTo>
                  <a:pt x="638" y="732"/>
                  <a:pt x="639" y="733"/>
                  <a:pt x="640" y="732"/>
                </a:cubicBezTo>
                <a:cubicBezTo>
                  <a:pt x="641" y="732"/>
                  <a:pt x="641" y="732"/>
                  <a:pt x="641" y="731"/>
                </a:cubicBezTo>
                <a:cubicBezTo>
                  <a:pt x="641" y="732"/>
                  <a:pt x="642" y="731"/>
                  <a:pt x="642" y="731"/>
                </a:cubicBezTo>
                <a:cubicBezTo>
                  <a:pt x="642" y="730"/>
                  <a:pt x="641" y="730"/>
                  <a:pt x="641" y="729"/>
                </a:cubicBezTo>
                <a:cubicBezTo>
                  <a:pt x="642" y="729"/>
                  <a:pt x="643" y="728"/>
                  <a:pt x="644" y="727"/>
                </a:cubicBezTo>
                <a:cubicBezTo>
                  <a:pt x="643" y="726"/>
                  <a:pt x="641" y="726"/>
                  <a:pt x="640" y="726"/>
                </a:cubicBezTo>
                <a:cubicBezTo>
                  <a:pt x="640" y="722"/>
                  <a:pt x="640" y="722"/>
                  <a:pt x="640" y="722"/>
                </a:cubicBezTo>
                <a:cubicBezTo>
                  <a:pt x="640" y="722"/>
                  <a:pt x="641" y="722"/>
                  <a:pt x="642" y="722"/>
                </a:cubicBezTo>
                <a:cubicBezTo>
                  <a:pt x="642" y="721"/>
                  <a:pt x="641" y="720"/>
                  <a:pt x="643" y="720"/>
                </a:cubicBezTo>
                <a:cubicBezTo>
                  <a:pt x="643" y="720"/>
                  <a:pt x="644" y="719"/>
                  <a:pt x="645" y="719"/>
                </a:cubicBezTo>
                <a:cubicBezTo>
                  <a:pt x="646" y="719"/>
                  <a:pt x="645" y="718"/>
                  <a:pt x="646" y="718"/>
                </a:cubicBezTo>
                <a:cubicBezTo>
                  <a:pt x="646" y="718"/>
                  <a:pt x="646" y="718"/>
                  <a:pt x="646" y="717"/>
                </a:cubicBezTo>
                <a:cubicBezTo>
                  <a:pt x="647" y="719"/>
                  <a:pt x="648" y="717"/>
                  <a:pt x="648" y="717"/>
                </a:cubicBezTo>
                <a:cubicBezTo>
                  <a:pt x="647" y="715"/>
                  <a:pt x="647" y="715"/>
                  <a:pt x="648" y="714"/>
                </a:cubicBezTo>
                <a:cubicBezTo>
                  <a:pt x="649" y="714"/>
                  <a:pt x="649" y="712"/>
                  <a:pt x="650" y="711"/>
                </a:cubicBezTo>
                <a:cubicBezTo>
                  <a:pt x="651" y="710"/>
                  <a:pt x="653" y="710"/>
                  <a:pt x="654" y="709"/>
                </a:cubicBezTo>
                <a:cubicBezTo>
                  <a:pt x="654" y="709"/>
                  <a:pt x="655" y="709"/>
                  <a:pt x="655" y="708"/>
                </a:cubicBezTo>
                <a:cubicBezTo>
                  <a:pt x="655" y="707"/>
                  <a:pt x="655" y="707"/>
                  <a:pt x="655" y="707"/>
                </a:cubicBezTo>
                <a:cubicBezTo>
                  <a:pt x="658" y="704"/>
                  <a:pt x="658" y="704"/>
                  <a:pt x="659" y="702"/>
                </a:cubicBezTo>
                <a:cubicBezTo>
                  <a:pt x="659" y="702"/>
                  <a:pt x="661" y="699"/>
                  <a:pt x="661" y="698"/>
                </a:cubicBezTo>
                <a:cubicBezTo>
                  <a:pt x="664" y="698"/>
                  <a:pt x="664" y="698"/>
                  <a:pt x="665" y="699"/>
                </a:cubicBezTo>
                <a:cubicBezTo>
                  <a:pt x="667" y="699"/>
                  <a:pt x="667" y="698"/>
                  <a:pt x="668" y="697"/>
                </a:cubicBezTo>
                <a:cubicBezTo>
                  <a:pt x="668" y="697"/>
                  <a:pt x="669" y="696"/>
                  <a:pt x="669" y="695"/>
                </a:cubicBezTo>
                <a:cubicBezTo>
                  <a:pt x="669" y="695"/>
                  <a:pt x="669" y="695"/>
                  <a:pt x="670" y="695"/>
                </a:cubicBezTo>
                <a:cubicBezTo>
                  <a:pt x="671" y="695"/>
                  <a:pt x="671" y="694"/>
                  <a:pt x="672" y="693"/>
                </a:cubicBezTo>
                <a:cubicBezTo>
                  <a:pt x="672" y="692"/>
                  <a:pt x="673" y="691"/>
                  <a:pt x="674" y="690"/>
                </a:cubicBezTo>
                <a:cubicBezTo>
                  <a:pt x="674" y="690"/>
                  <a:pt x="675" y="690"/>
                  <a:pt x="675" y="690"/>
                </a:cubicBezTo>
                <a:cubicBezTo>
                  <a:pt x="676" y="690"/>
                  <a:pt x="676" y="688"/>
                  <a:pt x="676" y="688"/>
                </a:cubicBezTo>
                <a:cubicBezTo>
                  <a:pt x="677" y="688"/>
                  <a:pt x="677" y="688"/>
                  <a:pt x="679" y="688"/>
                </a:cubicBezTo>
                <a:cubicBezTo>
                  <a:pt x="679" y="687"/>
                  <a:pt x="680" y="686"/>
                  <a:pt x="681" y="685"/>
                </a:cubicBezTo>
                <a:cubicBezTo>
                  <a:pt x="682" y="685"/>
                  <a:pt x="682" y="684"/>
                  <a:pt x="683" y="683"/>
                </a:cubicBezTo>
                <a:cubicBezTo>
                  <a:pt x="684" y="682"/>
                  <a:pt x="685" y="680"/>
                  <a:pt x="687" y="680"/>
                </a:cubicBezTo>
                <a:cubicBezTo>
                  <a:pt x="687" y="680"/>
                  <a:pt x="687" y="679"/>
                  <a:pt x="688" y="678"/>
                </a:cubicBezTo>
                <a:cubicBezTo>
                  <a:pt x="689" y="677"/>
                  <a:pt x="691" y="675"/>
                  <a:pt x="693" y="674"/>
                </a:cubicBezTo>
                <a:cubicBezTo>
                  <a:pt x="693" y="674"/>
                  <a:pt x="694" y="673"/>
                  <a:pt x="694" y="673"/>
                </a:cubicBezTo>
                <a:cubicBezTo>
                  <a:pt x="694" y="671"/>
                  <a:pt x="694" y="670"/>
                  <a:pt x="696" y="670"/>
                </a:cubicBezTo>
                <a:cubicBezTo>
                  <a:pt x="697" y="669"/>
                  <a:pt x="698" y="669"/>
                  <a:pt x="698" y="668"/>
                </a:cubicBezTo>
                <a:cubicBezTo>
                  <a:pt x="698" y="667"/>
                  <a:pt x="699" y="667"/>
                  <a:pt x="700" y="667"/>
                </a:cubicBezTo>
                <a:cubicBezTo>
                  <a:pt x="700" y="667"/>
                  <a:pt x="700" y="667"/>
                  <a:pt x="700" y="667"/>
                </a:cubicBezTo>
                <a:cubicBezTo>
                  <a:pt x="700" y="667"/>
                  <a:pt x="700" y="667"/>
                  <a:pt x="700" y="667"/>
                </a:cubicBezTo>
                <a:cubicBezTo>
                  <a:pt x="700" y="667"/>
                  <a:pt x="700" y="667"/>
                  <a:pt x="700" y="667"/>
                </a:cubicBezTo>
                <a:cubicBezTo>
                  <a:pt x="700" y="668"/>
                  <a:pt x="700" y="668"/>
                  <a:pt x="700" y="668"/>
                </a:cubicBezTo>
                <a:cubicBezTo>
                  <a:pt x="700" y="668"/>
                  <a:pt x="700" y="668"/>
                  <a:pt x="700" y="667"/>
                </a:cubicBezTo>
                <a:cubicBezTo>
                  <a:pt x="700" y="666"/>
                  <a:pt x="701" y="666"/>
                  <a:pt x="701" y="665"/>
                </a:cubicBezTo>
                <a:cubicBezTo>
                  <a:pt x="701" y="665"/>
                  <a:pt x="701" y="664"/>
                  <a:pt x="701" y="664"/>
                </a:cubicBezTo>
                <a:cubicBezTo>
                  <a:pt x="701" y="663"/>
                  <a:pt x="701" y="662"/>
                  <a:pt x="703" y="662"/>
                </a:cubicBezTo>
                <a:cubicBezTo>
                  <a:pt x="703" y="661"/>
                  <a:pt x="704" y="661"/>
                  <a:pt x="704" y="660"/>
                </a:cubicBezTo>
                <a:cubicBezTo>
                  <a:pt x="705" y="659"/>
                  <a:pt x="705" y="659"/>
                  <a:pt x="706" y="658"/>
                </a:cubicBezTo>
                <a:cubicBezTo>
                  <a:pt x="707" y="658"/>
                  <a:pt x="707" y="657"/>
                  <a:pt x="707" y="656"/>
                </a:cubicBezTo>
                <a:cubicBezTo>
                  <a:pt x="708" y="655"/>
                  <a:pt x="709" y="654"/>
                  <a:pt x="710" y="654"/>
                </a:cubicBezTo>
                <a:cubicBezTo>
                  <a:pt x="710" y="653"/>
                  <a:pt x="710" y="652"/>
                  <a:pt x="711" y="651"/>
                </a:cubicBezTo>
                <a:cubicBezTo>
                  <a:pt x="712" y="651"/>
                  <a:pt x="712" y="649"/>
                  <a:pt x="713" y="648"/>
                </a:cubicBezTo>
                <a:cubicBezTo>
                  <a:pt x="713" y="647"/>
                  <a:pt x="713" y="647"/>
                  <a:pt x="714" y="647"/>
                </a:cubicBezTo>
                <a:cubicBezTo>
                  <a:pt x="715" y="647"/>
                  <a:pt x="715" y="646"/>
                  <a:pt x="715" y="645"/>
                </a:cubicBezTo>
                <a:cubicBezTo>
                  <a:pt x="716" y="645"/>
                  <a:pt x="716" y="644"/>
                  <a:pt x="717" y="643"/>
                </a:cubicBezTo>
                <a:cubicBezTo>
                  <a:pt x="717" y="642"/>
                  <a:pt x="718" y="641"/>
                  <a:pt x="719" y="641"/>
                </a:cubicBezTo>
                <a:cubicBezTo>
                  <a:pt x="719" y="641"/>
                  <a:pt x="719" y="641"/>
                  <a:pt x="720" y="640"/>
                </a:cubicBezTo>
                <a:cubicBezTo>
                  <a:pt x="720" y="640"/>
                  <a:pt x="720" y="639"/>
                  <a:pt x="720" y="638"/>
                </a:cubicBezTo>
                <a:cubicBezTo>
                  <a:pt x="721" y="637"/>
                  <a:pt x="721" y="638"/>
                  <a:pt x="722" y="638"/>
                </a:cubicBezTo>
                <a:cubicBezTo>
                  <a:pt x="723" y="637"/>
                  <a:pt x="723" y="636"/>
                  <a:pt x="723" y="635"/>
                </a:cubicBezTo>
                <a:cubicBezTo>
                  <a:pt x="724" y="634"/>
                  <a:pt x="725" y="634"/>
                  <a:pt x="725" y="633"/>
                </a:cubicBezTo>
                <a:cubicBezTo>
                  <a:pt x="726" y="631"/>
                  <a:pt x="727" y="631"/>
                  <a:pt x="728" y="630"/>
                </a:cubicBezTo>
                <a:cubicBezTo>
                  <a:pt x="728" y="630"/>
                  <a:pt x="729" y="630"/>
                  <a:pt x="729" y="629"/>
                </a:cubicBezTo>
                <a:cubicBezTo>
                  <a:pt x="729" y="627"/>
                  <a:pt x="730" y="626"/>
                  <a:pt x="732" y="626"/>
                </a:cubicBezTo>
                <a:cubicBezTo>
                  <a:pt x="732" y="624"/>
                  <a:pt x="732" y="624"/>
                  <a:pt x="732" y="624"/>
                </a:cubicBezTo>
                <a:cubicBezTo>
                  <a:pt x="733" y="622"/>
                  <a:pt x="735" y="622"/>
                  <a:pt x="735" y="620"/>
                </a:cubicBezTo>
                <a:cubicBezTo>
                  <a:pt x="736" y="619"/>
                  <a:pt x="736" y="618"/>
                  <a:pt x="738" y="618"/>
                </a:cubicBezTo>
                <a:cubicBezTo>
                  <a:pt x="739" y="617"/>
                  <a:pt x="739" y="617"/>
                  <a:pt x="738" y="616"/>
                </a:cubicBezTo>
                <a:cubicBezTo>
                  <a:pt x="738" y="615"/>
                  <a:pt x="738" y="615"/>
                  <a:pt x="738" y="615"/>
                </a:cubicBezTo>
                <a:cubicBezTo>
                  <a:pt x="739" y="614"/>
                  <a:pt x="740" y="615"/>
                  <a:pt x="740" y="613"/>
                </a:cubicBezTo>
                <a:cubicBezTo>
                  <a:pt x="741" y="612"/>
                  <a:pt x="741" y="611"/>
                  <a:pt x="742" y="611"/>
                </a:cubicBezTo>
                <a:cubicBezTo>
                  <a:pt x="743" y="610"/>
                  <a:pt x="743" y="609"/>
                  <a:pt x="744" y="608"/>
                </a:cubicBezTo>
                <a:cubicBezTo>
                  <a:pt x="745" y="607"/>
                  <a:pt x="744" y="607"/>
                  <a:pt x="743" y="607"/>
                </a:cubicBezTo>
                <a:cubicBezTo>
                  <a:pt x="744" y="606"/>
                  <a:pt x="745" y="605"/>
                  <a:pt x="746" y="604"/>
                </a:cubicBezTo>
                <a:cubicBezTo>
                  <a:pt x="746" y="603"/>
                  <a:pt x="747" y="602"/>
                  <a:pt x="748" y="601"/>
                </a:cubicBezTo>
                <a:cubicBezTo>
                  <a:pt x="748" y="601"/>
                  <a:pt x="748" y="600"/>
                  <a:pt x="748" y="600"/>
                </a:cubicBezTo>
                <a:cubicBezTo>
                  <a:pt x="748" y="599"/>
                  <a:pt x="749" y="598"/>
                  <a:pt x="749" y="596"/>
                </a:cubicBezTo>
                <a:cubicBezTo>
                  <a:pt x="750" y="595"/>
                  <a:pt x="750" y="594"/>
                  <a:pt x="751" y="593"/>
                </a:cubicBezTo>
                <a:cubicBezTo>
                  <a:pt x="752" y="593"/>
                  <a:pt x="752" y="592"/>
                  <a:pt x="752" y="591"/>
                </a:cubicBezTo>
                <a:cubicBezTo>
                  <a:pt x="752" y="591"/>
                  <a:pt x="753" y="590"/>
                  <a:pt x="753" y="590"/>
                </a:cubicBezTo>
                <a:cubicBezTo>
                  <a:pt x="752" y="588"/>
                  <a:pt x="753" y="587"/>
                  <a:pt x="754" y="586"/>
                </a:cubicBezTo>
                <a:cubicBezTo>
                  <a:pt x="755" y="584"/>
                  <a:pt x="756" y="582"/>
                  <a:pt x="757" y="581"/>
                </a:cubicBezTo>
                <a:cubicBezTo>
                  <a:pt x="756" y="579"/>
                  <a:pt x="758" y="579"/>
                  <a:pt x="759" y="578"/>
                </a:cubicBezTo>
                <a:cubicBezTo>
                  <a:pt x="759" y="578"/>
                  <a:pt x="760" y="578"/>
                  <a:pt x="760" y="577"/>
                </a:cubicBezTo>
                <a:cubicBezTo>
                  <a:pt x="759" y="576"/>
                  <a:pt x="759" y="575"/>
                  <a:pt x="760" y="574"/>
                </a:cubicBezTo>
                <a:cubicBezTo>
                  <a:pt x="761" y="573"/>
                  <a:pt x="761" y="572"/>
                  <a:pt x="762" y="571"/>
                </a:cubicBezTo>
                <a:cubicBezTo>
                  <a:pt x="763" y="570"/>
                  <a:pt x="763" y="570"/>
                  <a:pt x="763" y="569"/>
                </a:cubicBezTo>
                <a:cubicBezTo>
                  <a:pt x="764" y="568"/>
                  <a:pt x="764" y="568"/>
                  <a:pt x="764" y="567"/>
                </a:cubicBezTo>
                <a:cubicBezTo>
                  <a:pt x="765" y="566"/>
                  <a:pt x="765" y="564"/>
                  <a:pt x="766" y="563"/>
                </a:cubicBezTo>
                <a:cubicBezTo>
                  <a:pt x="766" y="563"/>
                  <a:pt x="767" y="563"/>
                  <a:pt x="767" y="562"/>
                </a:cubicBezTo>
                <a:cubicBezTo>
                  <a:pt x="767" y="559"/>
                  <a:pt x="769" y="558"/>
                  <a:pt x="771" y="556"/>
                </a:cubicBezTo>
                <a:cubicBezTo>
                  <a:pt x="771" y="556"/>
                  <a:pt x="771" y="554"/>
                  <a:pt x="771" y="554"/>
                </a:cubicBezTo>
                <a:cubicBezTo>
                  <a:pt x="772" y="553"/>
                  <a:pt x="773" y="552"/>
                  <a:pt x="773" y="550"/>
                </a:cubicBezTo>
                <a:cubicBezTo>
                  <a:pt x="773" y="549"/>
                  <a:pt x="774" y="548"/>
                  <a:pt x="774" y="547"/>
                </a:cubicBezTo>
                <a:cubicBezTo>
                  <a:pt x="775" y="546"/>
                  <a:pt x="774" y="546"/>
                  <a:pt x="774" y="545"/>
                </a:cubicBezTo>
                <a:cubicBezTo>
                  <a:pt x="775" y="543"/>
                  <a:pt x="775" y="543"/>
                  <a:pt x="775" y="543"/>
                </a:cubicBezTo>
                <a:cubicBezTo>
                  <a:pt x="776" y="542"/>
                  <a:pt x="775" y="541"/>
                  <a:pt x="776" y="540"/>
                </a:cubicBezTo>
                <a:cubicBezTo>
                  <a:pt x="777" y="539"/>
                  <a:pt x="776" y="537"/>
                  <a:pt x="777" y="536"/>
                </a:cubicBezTo>
                <a:cubicBezTo>
                  <a:pt x="777" y="536"/>
                  <a:pt x="777" y="535"/>
                  <a:pt x="777" y="535"/>
                </a:cubicBezTo>
                <a:cubicBezTo>
                  <a:pt x="777" y="534"/>
                  <a:pt x="777" y="533"/>
                  <a:pt x="776" y="533"/>
                </a:cubicBezTo>
                <a:cubicBezTo>
                  <a:pt x="777" y="532"/>
                  <a:pt x="778" y="531"/>
                  <a:pt x="778" y="531"/>
                </a:cubicBezTo>
                <a:cubicBezTo>
                  <a:pt x="778" y="529"/>
                  <a:pt x="778" y="529"/>
                  <a:pt x="778" y="529"/>
                </a:cubicBezTo>
                <a:cubicBezTo>
                  <a:pt x="779" y="529"/>
                  <a:pt x="779" y="529"/>
                  <a:pt x="780" y="528"/>
                </a:cubicBezTo>
                <a:cubicBezTo>
                  <a:pt x="780" y="528"/>
                  <a:pt x="780" y="528"/>
                  <a:pt x="780" y="527"/>
                </a:cubicBezTo>
                <a:cubicBezTo>
                  <a:pt x="780" y="527"/>
                  <a:pt x="779" y="526"/>
                  <a:pt x="780" y="526"/>
                </a:cubicBezTo>
                <a:cubicBezTo>
                  <a:pt x="780" y="525"/>
                  <a:pt x="780" y="525"/>
                  <a:pt x="780" y="524"/>
                </a:cubicBezTo>
                <a:cubicBezTo>
                  <a:pt x="781" y="523"/>
                  <a:pt x="781" y="522"/>
                  <a:pt x="782" y="521"/>
                </a:cubicBezTo>
                <a:cubicBezTo>
                  <a:pt x="782" y="519"/>
                  <a:pt x="783" y="518"/>
                  <a:pt x="783" y="517"/>
                </a:cubicBezTo>
                <a:cubicBezTo>
                  <a:pt x="783" y="516"/>
                  <a:pt x="784" y="515"/>
                  <a:pt x="784" y="514"/>
                </a:cubicBezTo>
                <a:cubicBezTo>
                  <a:pt x="784" y="513"/>
                  <a:pt x="785" y="512"/>
                  <a:pt x="785" y="511"/>
                </a:cubicBezTo>
                <a:cubicBezTo>
                  <a:pt x="785" y="510"/>
                  <a:pt x="785" y="510"/>
                  <a:pt x="786" y="509"/>
                </a:cubicBezTo>
                <a:cubicBezTo>
                  <a:pt x="786" y="509"/>
                  <a:pt x="786" y="508"/>
                  <a:pt x="786" y="507"/>
                </a:cubicBezTo>
                <a:cubicBezTo>
                  <a:pt x="786" y="507"/>
                  <a:pt x="787" y="506"/>
                  <a:pt x="787" y="506"/>
                </a:cubicBezTo>
                <a:cubicBezTo>
                  <a:pt x="787" y="506"/>
                  <a:pt x="786" y="506"/>
                  <a:pt x="786" y="505"/>
                </a:cubicBezTo>
                <a:cubicBezTo>
                  <a:pt x="786" y="504"/>
                  <a:pt x="786" y="502"/>
                  <a:pt x="786" y="500"/>
                </a:cubicBezTo>
                <a:cubicBezTo>
                  <a:pt x="786" y="499"/>
                  <a:pt x="786" y="499"/>
                  <a:pt x="786" y="498"/>
                </a:cubicBezTo>
                <a:cubicBezTo>
                  <a:pt x="786" y="496"/>
                  <a:pt x="787" y="496"/>
                  <a:pt x="787" y="495"/>
                </a:cubicBezTo>
                <a:cubicBezTo>
                  <a:pt x="787" y="494"/>
                  <a:pt x="787" y="494"/>
                  <a:pt x="788" y="493"/>
                </a:cubicBezTo>
                <a:cubicBezTo>
                  <a:pt x="787" y="492"/>
                  <a:pt x="787" y="492"/>
                  <a:pt x="787" y="491"/>
                </a:cubicBezTo>
                <a:cubicBezTo>
                  <a:pt x="786" y="490"/>
                  <a:pt x="788" y="488"/>
                  <a:pt x="788" y="487"/>
                </a:cubicBezTo>
                <a:cubicBezTo>
                  <a:pt x="788" y="486"/>
                  <a:pt x="790" y="487"/>
                  <a:pt x="790" y="486"/>
                </a:cubicBezTo>
                <a:cubicBezTo>
                  <a:pt x="790" y="485"/>
                  <a:pt x="791" y="485"/>
                  <a:pt x="791" y="484"/>
                </a:cubicBezTo>
                <a:cubicBezTo>
                  <a:pt x="791" y="483"/>
                  <a:pt x="792" y="482"/>
                  <a:pt x="792" y="480"/>
                </a:cubicBezTo>
                <a:cubicBezTo>
                  <a:pt x="791" y="479"/>
                  <a:pt x="791" y="478"/>
                  <a:pt x="792" y="477"/>
                </a:cubicBezTo>
                <a:cubicBezTo>
                  <a:pt x="793" y="477"/>
                  <a:pt x="793" y="476"/>
                  <a:pt x="793" y="475"/>
                </a:cubicBezTo>
                <a:cubicBezTo>
                  <a:pt x="793" y="474"/>
                  <a:pt x="792" y="472"/>
                  <a:pt x="793" y="471"/>
                </a:cubicBezTo>
                <a:cubicBezTo>
                  <a:pt x="793" y="470"/>
                  <a:pt x="794" y="468"/>
                  <a:pt x="795" y="467"/>
                </a:cubicBezTo>
                <a:cubicBezTo>
                  <a:pt x="795" y="466"/>
                  <a:pt x="796" y="465"/>
                  <a:pt x="795" y="465"/>
                </a:cubicBezTo>
                <a:cubicBezTo>
                  <a:pt x="794" y="464"/>
                  <a:pt x="794" y="464"/>
                  <a:pt x="795" y="464"/>
                </a:cubicBezTo>
                <a:cubicBezTo>
                  <a:pt x="795" y="464"/>
                  <a:pt x="795" y="463"/>
                  <a:pt x="795" y="463"/>
                </a:cubicBezTo>
                <a:cubicBezTo>
                  <a:pt x="796" y="461"/>
                  <a:pt x="795" y="459"/>
                  <a:pt x="796" y="458"/>
                </a:cubicBezTo>
                <a:cubicBezTo>
                  <a:pt x="797" y="457"/>
                  <a:pt x="796" y="457"/>
                  <a:pt x="796" y="456"/>
                </a:cubicBezTo>
                <a:cubicBezTo>
                  <a:pt x="796" y="454"/>
                  <a:pt x="796" y="452"/>
                  <a:pt x="797" y="451"/>
                </a:cubicBezTo>
                <a:cubicBezTo>
                  <a:pt x="797" y="448"/>
                  <a:pt x="797" y="448"/>
                  <a:pt x="797" y="448"/>
                </a:cubicBezTo>
                <a:cubicBezTo>
                  <a:pt x="797" y="445"/>
                  <a:pt x="797" y="445"/>
                  <a:pt x="797" y="445"/>
                </a:cubicBezTo>
                <a:cubicBezTo>
                  <a:pt x="798" y="445"/>
                  <a:pt x="798" y="445"/>
                  <a:pt x="799" y="445"/>
                </a:cubicBezTo>
                <a:cubicBezTo>
                  <a:pt x="799" y="445"/>
                  <a:pt x="799" y="444"/>
                  <a:pt x="799" y="444"/>
                </a:cubicBezTo>
                <a:cubicBezTo>
                  <a:pt x="799" y="443"/>
                  <a:pt x="799" y="441"/>
                  <a:pt x="800" y="441"/>
                </a:cubicBezTo>
                <a:cubicBezTo>
                  <a:pt x="800" y="441"/>
                  <a:pt x="800" y="440"/>
                  <a:pt x="800" y="440"/>
                </a:cubicBezTo>
                <a:cubicBezTo>
                  <a:pt x="799" y="439"/>
                  <a:pt x="800" y="438"/>
                  <a:pt x="800" y="438"/>
                </a:cubicBezTo>
                <a:cubicBezTo>
                  <a:pt x="800" y="437"/>
                  <a:pt x="800" y="436"/>
                  <a:pt x="800" y="436"/>
                </a:cubicBezTo>
                <a:cubicBezTo>
                  <a:pt x="800" y="433"/>
                  <a:pt x="800" y="430"/>
                  <a:pt x="800" y="428"/>
                </a:cubicBezTo>
                <a:cubicBezTo>
                  <a:pt x="800" y="427"/>
                  <a:pt x="800" y="426"/>
                  <a:pt x="801" y="426"/>
                </a:cubicBezTo>
                <a:cubicBezTo>
                  <a:pt x="801" y="425"/>
                  <a:pt x="800" y="425"/>
                  <a:pt x="800" y="424"/>
                </a:cubicBezTo>
                <a:cubicBezTo>
                  <a:pt x="800" y="422"/>
                  <a:pt x="800" y="420"/>
                  <a:pt x="800" y="419"/>
                </a:cubicBezTo>
                <a:cubicBezTo>
                  <a:pt x="800" y="418"/>
                  <a:pt x="801" y="418"/>
                  <a:pt x="801" y="417"/>
                </a:cubicBezTo>
                <a:cubicBezTo>
                  <a:pt x="801" y="417"/>
                  <a:pt x="800" y="416"/>
                  <a:pt x="800" y="416"/>
                </a:cubicBezTo>
                <a:cubicBezTo>
                  <a:pt x="802" y="414"/>
                  <a:pt x="801" y="412"/>
                  <a:pt x="801" y="411"/>
                </a:cubicBezTo>
                <a:cubicBezTo>
                  <a:pt x="801" y="410"/>
                  <a:pt x="800" y="410"/>
                  <a:pt x="801" y="409"/>
                </a:cubicBezTo>
                <a:cubicBezTo>
                  <a:pt x="801" y="409"/>
                  <a:pt x="801" y="408"/>
                  <a:pt x="801" y="408"/>
                </a:cubicBezTo>
                <a:cubicBezTo>
                  <a:pt x="800" y="408"/>
                  <a:pt x="800" y="407"/>
                  <a:pt x="800" y="407"/>
                </a:cubicBezTo>
                <a:cubicBezTo>
                  <a:pt x="801" y="406"/>
                  <a:pt x="801" y="405"/>
                  <a:pt x="801" y="403"/>
                </a:cubicBezTo>
                <a:cubicBezTo>
                  <a:pt x="801" y="403"/>
                  <a:pt x="802" y="403"/>
                  <a:pt x="802" y="402"/>
                </a:cubicBezTo>
                <a:cubicBezTo>
                  <a:pt x="802" y="401"/>
                  <a:pt x="802" y="401"/>
                  <a:pt x="802" y="401"/>
                </a:cubicBezTo>
                <a:cubicBezTo>
                  <a:pt x="800" y="398"/>
                  <a:pt x="801" y="397"/>
                  <a:pt x="804" y="397"/>
                </a:cubicBezTo>
                <a:cubicBezTo>
                  <a:pt x="805" y="397"/>
                  <a:pt x="805" y="397"/>
                  <a:pt x="804" y="397"/>
                </a:cubicBezTo>
                <a:cubicBezTo>
                  <a:pt x="804" y="397"/>
                  <a:pt x="804" y="397"/>
                  <a:pt x="804" y="397"/>
                </a:cubicBezTo>
                <a:cubicBezTo>
                  <a:pt x="804" y="397"/>
                  <a:pt x="804" y="397"/>
                  <a:pt x="804" y="397"/>
                </a:cubicBezTo>
                <a:cubicBezTo>
                  <a:pt x="804" y="397"/>
                  <a:pt x="804" y="397"/>
                  <a:pt x="805" y="397"/>
                </a:cubicBezTo>
                <a:cubicBezTo>
                  <a:pt x="805" y="397"/>
                  <a:pt x="805" y="397"/>
                  <a:pt x="804" y="397"/>
                </a:cubicBezTo>
                <a:cubicBezTo>
                  <a:pt x="804" y="396"/>
                  <a:pt x="804" y="396"/>
                  <a:pt x="804" y="396"/>
                </a:cubicBezTo>
                <a:cubicBezTo>
                  <a:pt x="802" y="396"/>
                  <a:pt x="802" y="395"/>
                  <a:pt x="801" y="395"/>
                </a:cubicBezTo>
                <a:cubicBezTo>
                  <a:pt x="800" y="395"/>
                  <a:pt x="800" y="394"/>
                  <a:pt x="800" y="393"/>
                </a:cubicBezTo>
                <a:cubicBezTo>
                  <a:pt x="801" y="393"/>
                  <a:pt x="801" y="392"/>
                  <a:pt x="800" y="392"/>
                </a:cubicBezTo>
                <a:cubicBezTo>
                  <a:pt x="800" y="391"/>
                  <a:pt x="801" y="391"/>
                  <a:pt x="801" y="390"/>
                </a:cubicBezTo>
                <a:cubicBezTo>
                  <a:pt x="801" y="389"/>
                  <a:pt x="801" y="388"/>
                  <a:pt x="801" y="386"/>
                </a:cubicBezTo>
                <a:cubicBezTo>
                  <a:pt x="800" y="386"/>
                  <a:pt x="800" y="386"/>
                  <a:pt x="800" y="386"/>
                </a:cubicBezTo>
                <a:cubicBezTo>
                  <a:pt x="799" y="386"/>
                  <a:pt x="799" y="385"/>
                  <a:pt x="799" y="385"/>
                </a:cubicBezTo>
                <a:cubicBezTo>
                  <a:pt x="799" y="385"/>
                  <a:pt x="800" y="384"/>
                  <a:pt x="800" y="383"/>
                </a:cubicBezTo>
                <a:cubicBezTo>
                  <a:pt x="800" y="383"/>
                  <a:pt x="799" y="382"/>
                  <a:pt x="799" y="381"/>
                </a:cubicBezTo>
                <a:cubicBezTo>
                  <a:pt x="799" y="380"/>
                  <a:pt x="799" y="379"/>
                  <a:pt x="800" y="378"/>
                </a:cubicBezTo>
                <a:cubicBezTo>
                  <a:pt x="800" y="377"/>
                  <a:pt x="800" y="376"/>
                  <a:pt x="800" y="376"/>
                </a:cubicBezTo>
                <a:cubicBezTo>
                  <a:pt x="799" y="374"/>
                  <a:pt x="798" y="372"/>
                  <a:pt x="800" y="370"/>
                </a:cubicBezTo>
                <a:cubicBezTo>
                  <a:pt x="800" y="370"/>
                  <a:pt x="800" y="369"/>
                  <a:pt x="800" y="369"/>
                </a:cubicBezTo>
                <a:cubicBezTo>
                  <a:pt x="799" y="368"/>
                  <a:pt x="799" y="368"/>
                  <a:pt x="800" y="367"/>
                </a:cubicBezTo>
                <a:cubicBezTo>
                  <a:pt x="798" y="365"/>
                  <a:pt x="800" y="363"/>
                  <a:pt x="799" y="362"/>
                </a:cubicBezTo>
                <a:cubicBezTo>
                  <a:pt x="799" y="362"/>
                  <a:pt x="799" y="362"/>
                  <a:pt x="798" y="362"/>
                </a:cubicBezTo>
                <a:cubicBezTo>
                  <a:pt x="797" y="361"/>
                  <a:pt x="797" y="361"/>
                  <a:pt x="798" y="361"/>
                </a:cubicBezTo>
                <a:cubicBezTo>
                  <a:pt x="798" y="360"/>
                  <a:pt x="798" y="360"/>
                  <a:pt x="797" y="358"/>
                </a:cubicBezTo>
                <a:cubicBezTo>
                  <a:pt x="798" y="357"/>
                  <a:pt x="799" y="357"/>
                  <a:pt x="798" y="356"/>
                </a:cubicBezTo>
                <a:cubicBezTo>
                  <a:pt x="797" y="355"/>
                  <a:pt x="797" y="354"/>
                  <a:pt x="797" y="354"/>
                </a:cubicBezTo>
                <a:cubicBezTo>
                  <a:pt x="796" y="353"/>
                  <a:pt x="797" y="353"/>
                  <a:pt x="797" y="352"/>
                </a:cubicBezTo>
                <a:cubicBezTo>
                  <a:pt x="797" y="352"/>
                  <a:pt x="796" y="352"/>
                  <a:pt x="796" y="351"/>
                </a:cubicBezTo>
                <a:cubicBezTo>
                  <a:pt x="797" y="350"/>
                  <a:pt x="797" y="350"/>
                  <a:pt x="797" y="350"/>
                </a:cubicBezTo>
                <a:cubicBezTo>
                  <a:pt x="797" y="349"/>
                  <a:pt x="797" y="349"/>
                  <a:pt x="796" y="349"/>
                </a:cubicBezTo>
                <a:cubicBezTo>
                  <a:pt x="796" y="342"/>
                  <a:pt x="796" y="342"/>
                  <a:pt x="796" y="342"/>
                </a:cubicBezTo>
                <a:cubicBezTo>
                  <a:pt x="796" y="342"/>
                  <a:pt x="795" y="342"/>
                  <a:pt x="795" y="341"/>
                </a:cubicBezTo>
                <a:cubicBezTo>
                  <a:pt x="794" y="340"/>
                  <a:pt x="795" y="339"/>
                  <a:pt x="794" y="338"/>
                </a:cubicBezTo>
                <a:cubicBezTo>
                  <a:pt x="793" y="337"/>
                  <a:pt x="794" y="335"/>
                  <a:pt x="793" y="333"/>
                </a:cubicBezTo>
                <a:cubicBezTo>
                  <a:pt x="793" y="332"/>
                  <a:pt x="794" y="331"/>
                  <a:pt x="793" y="330"/>
                </a:cubicBezTo>
                <a:cubicBezTo>
                  <a:pt x="793" y="329"/>
                  <a:pt x="793" y="327"/>
                  <a:pt x="792" y="326"/>
                </a:cubicBezTo>
                <a:cubicBezTo>
                  <a:pt x="792" y="326"/>
                  <a:pt x="791" y="325"/>
                  <a:pt x="791" y="325"/>
                </a:cubicBezTo>
                <a:cubicBezTo>
                  <a:pt x="791" y="324"/>
                  <a:pt x="791" y="322"/>
                  <a:pt x="791" y="321"/>
                </a:cubicBezTo>
                <a:cubicBezTo>
                  <a:pt x="791" y="320"/>
                  <a:pt x="790" y="319"/>
                  <a:pt x="790" y="318"/>
                </a:cubicBezTo>
                <a:cubicBezTo>
                  <a:pt x="789" y="317"/>
                  <a:pt x="788" y="316"/>
                  <a:pt x="789" y="314"/>
                </a:cubicBezTo>
                <a:cubicBezTo>
                  <a:pt x="789" y="313"/>
                  <a:pt x="788" y="312"/>
                  <a:pt x="788" y="311"/>
                </a:cubicBezTo>
                <a:cubicBezTo>
                  <a:pt x="788" y="310"/>
                  <a:pt x="788" y="309"/>
                  <a:pt x="788" y="308"/>
                </a:cubicBezTo>
                <a:cubicBezTo>
                  <a:pt x="786" y="307"/>
                  <a:pt x="787" y="306"/>
                  <a:pt x="786" y="305"/>
                </a:cubicBezTo>
                <a:cubicBezTo>
                  <a:pt x="786" y="305"/>
                  <a:pt x="786" y="304"/>
                  <a:pt x="786" y="304"/>
                </a:cubicBezTo>
                <a:cubicBezTo>
                  <a:pt x="788" y="302"/>
                  <a:pt x="786" y="302"/>
                  <a:pt x="785" y="300"/>
                </a:cubicBezTo>
                <a:cubicBezTo>
                  <a:pt x="785" y="300"/>
                  <a:pt x="786" y="300"/>
                  <a:pt x="786" y="299"/>
                </a:cubicBezTo>
                <a:cubicBezTo>
                  <a:pt x="785" y="299"/>
                  <a:pt x="785" y="298"/>
                  <a:pt x="784" y="297"/>
                </a:cubicBezTo>
                <a:cubicBezTo>
                  <a:pt x="784" y="296"/>
                  <a:pt x="784" y="294"/>
                  <a:pt x="783" y="293"/>
                </a:cubicBezTo>
                <a:cubicBezTo>
                  <a:pt x="783" y="293"/>
                  <a:pt x="782" y="292"/>
                  <a:pt x="782" y="292"/>
                </a:cubicBezTo>
                <a:cubicBezTo>
                  <a:pt x="783" y="290"/>
                  <a:pt x="781" y="289"/>
                  <a:pt x="780" y="288"/>
                </a:cubicBezTo>
                <a:cubicBezTo>
                  <a:pt x="780" y="288"/>
                  <a:pt x="780" y="287"/>
                  <a:pt x="780" y="287"/>
                </a:cubicBezTo>
                <a:cubicBezTo>
                  <a:pt x="780" y="285"/>
                  <a:pt x="781" y="284"/>
                  <a:pt x="779" y="283"/>
                </a:cubicBezTo>
                <a:cubicBezTo>
                  <a:pt x="779" y="282"/>
                  <a:pt x="779" y="281"/>
                  <a:pt x="778" y="280"/>
                </a:cubicBezTo>
                <a:cubicBezTo>
                  <a:pt x="779" y="279"/>
                  <a:pt x="777" y="278"/>
                  <a:pt x="777" y="277"/>
                </a:cubicBezTo>
                <a:cubicBezTo>
                  <a:pt x="777" y="276"/>
                  <a:pt x="776" y="276"/>
                  <a:pt x="776" y="275"/>
                </a:cubicBezTo>
                <a:cubicBezTo>
                  <a:pt x="776" y="272"/>
                  <a:pt x="776" y="272"/>
                  <a:pt x="776" y="272"/>
                </a:cubicBezTo>
                <a:cubicBezTo>
                  <a:pt x="775" y="271"/>
                  <a:pt x="774" y="271"/>
                  <a:pt x="774" y="270"/>
                </a:cubicBezTo>
                <a:cubicBezTo>
                  <a:pt x="774" y="269"/>
                  <a:pt x="774" y="268"/>
                  <a:pt x="774" y="266"/>
                </a:cubicBezTo>
                <a:cubicBezTo>
                  <a:pt x="774" y="266"/>
                  <a:pt x="774" y="266"/>
                  <a:pt x="774" y="266"/>
                </a:cubicBezTo>
                <a:cubicBezTo>
                  <a:pt x="774" y="266"/>
                  <a:pt x="774" y="267"/>
                  <a:pt x="774" y="267"/>
                </a:cubicBezTo>
                <a:cubicBezTo>
                  <a:pt x="774" y="267"/>
                  <a:pt x="775" y="267"/>
                  <a:pt x="775" y="268"/>
                </a:cubicBezTo>
                <a:cubicBezTo>
                  <a:pt x="775" y="268"/>
                  <a:pt x="775" y="267"/>
                  <a:pt x="775" y="267"/>
                </a:cubicBezTo>
                <a:cubicBezTo>
                  <a:pt x="776" y="266"/>
                  <a:pt x="775" y="266"/>
                  <a:pt x="774" y="266"/>
                </a:cubicBezTo>
                <a:cubicBezTo>
                  <a:pt x="773" y="267"/>
                  <a:pt x="773" y="267"/>
                  <a:pt x="773" y="266"/>
                </a:cubicBezTo>
                <a:cubicBezTo>
                  <a:pt x="773" y="266"/>
                  <a:pt x="772" y="265"/>
                  <a:pt x="773" y="265"/>
                </a:cubicBezTo>
                <a:cubicBezTo>
                  <a:pt x="774" y="263"/>
                  <a:pt x="774" y="262"/>
                  <a:pt x="774" y="261"/>
                </a:cubicBezTo>
                <a:cubicBezTo>
                  <a:pt x="773" y="259"/>
                  <a:pt x="774" y="259"/>
                  <a:pt x="775" y="258"/>
                </a:cubicBezTo>
                <a:cubicBezTo>
                  <a:pt x="776" y="258"/>
                  <a:pt x="776" y="258"/>
                  <a:pt x="777" y="258"/>
                </a:cubicBezTo>
                <a:cubicBezTo>
                  <a:pt x="775" y="257"/>
                  <a:pt x="774" y="257"/>
                  <a:pt x="773" y="258"/>
                </a:cubicBezTo>
                <a:cubicBezTo>
                  <a:pt x="771" y="259"/>
                  <a:pt x="770" y="258"/>
                  <a:pt x="769" y="257"/>
                </a:cubicBezTo>
                <a:cubicBezTo>
                  <a:pt x="769" y="257"/>
                  <a:pt x="769" y="256"/>
                  <a:pt x="769" y="256"/>
                </a:cubicBezTo>
                <a:cubicBezTo>
                  <a:pt x="769" y="255"/>
                  <a:pt x="770" y="255"/>
                  <a:pt x="770" y="255"/>
                </a:cubicBezTo>
                <a:cubicBezTo>
                  <a:pt x="771" y="256"/>
                  <a:pt x="771" y="256"/>
                  <a:pt x="772" y="256"/>
                </a:cubicBezTo>
                <a:cubicBezTo>
                  <a:pt x="773" y="256"/>
                  <a:pt x="773" y="256"/>
                  <a:pt x="774" y="255"/>
                </a:cubicBezTo>
                <a:cubicBezTo>
                  <a:pt x="774" y="253"/>
                  <a:pt x="774" y="253"/>
                  <a:pt x="775" y="251"/>
                </a:cubicBezTo>
                <a:cubicBezTo>
                  <a:pt x="775" y="251"/>
                  <a:pt x="777" y="252"/>
                  <a:pt x="777" y="251"/>
                </a:cubicBezTo>
                <a:cubicBezTo>
                  <a:pt x="776" y="251"/>
                  <a:pt x="776" y="251"/>
                  <a:pt x="775" y="251"/>
                </a:cubicBezTo>
                <a:cubicBezTo>
                  <a:pt x="774" y="252"/>
                  <a:pt x="774" y="252"/>
                  <a:pt x="774" y="252"/>
                </a:cubicBezTo>
                <a:cubicBezTo>
                  <a:pt x="772" y="253"/>
                  <a:pt x="771" y="253"/>
                  <a:pt x="770" y="251"/>
                </a:cubicBezTo>
                <a:cubicBezTo>
                  <a:pt x="770" y="251"/>
                  <a:pt x="770" y="251"/>
                  <a:pt x="770" y="250"/>
                </a:cubicBezTo>
                <a:cubicBezTo>
                  <a:pt x="770" y="250"/>
                  <a:pt x="771" y="249"/>
                  <a:pt x="771" y="250"/>
                </a:cubicBezTo>
                <a:cubicBezTo>
                  <a:pt x="772" y="250"/>
                  <a:pt x="772" y="250"/>
                  <a:pt x="772" y="251"/>
                </a:cubicBezTo>
                <a:cubicBezTo>
                  <a:pt x="773" y="251"/>
                  <a:pt x="773" y="250"/>
                  <a:pt x="773" y="250"/>
                </a:cubicBezTo>
                <a:cubicBezTo>
                  <a:pt x="773" y="250"/>
                  <a:pt x="774" y="249"/>
                  <a:pt x="773" y="249"/>
                </a:cubicBezTo>
                <a:cubicBezTo>
                  <a:pt x="773" y="248"/>
                  <a:pt x="771" y="248"/>
                  <a:pt x="770" y="247"/>
                </a:cubicBezTo>
                <a:cubicBezTo>
                  <a:pt x="769" y="247"/>
                  <a:pt x="768" y="246"/>
                  <a:pt x="767" y="245"/>
                </a:cubicBezTo>
                <a:cubicBezTo>
                  <a:pt x="767" y="245"/>
                  <a:pt x="766" y="245"/>
                  <a:pt x="766" y="245"/>
                </a:cubicBezTo>
                <a:cubicBezTo>
                  <a:pt x="765" y="245"/>
                  <a:pt x="764" y="245"/>
                  <a:pt x="764" y="244"/>
                </a:cubicBezTo>
                <a:cubicBezTo>
                  <a:pt x="764" y="244"/>
                  <a:pt x="764" y="243"/>
                  <a:pt x="764" y="242"/>
                </a:cubicBezTo>
                <a:cubicBezTo>
                  <a:pt x="763" y="242"/>
                  <a:pt x="763" y="241"/>
                  <a:pt x="762" y="241"/>
                </a:cubicBezTo>
                <a:cubicBezTo>
                  <a:pt x="762" y="238"/>
                  <a:pt x="762" y="238"/>
                  <a:pt x="762" y="238"/>
                </a:cubicBezTo>
                <a:cubicBezTo>
                  <a:pt x="762" y="237"/>
                  <a:pt x="761" y="237"/>
                  <a:pt x="760" y="237"/>
                </a:cubicBezTo>
                <a:cubicBezTo>
                  <a:pt x="760" y="235"/>
                  <a:pt x="760" y="234"/>
                  <a:pt x="759" y="233"/>
                </a:cubicBezTo>
                <a:cubicBezTo>
                  <a:pt x="758" y="232"/>
                  <a:pt x="757" y="229"/>
                  <a:pt x="757" y="227"/>
                </a:cubicBezTo>
                <a:cubicBezTo>
                  <a:pt x="756" y="227"/>
                  <a:pt x="757" y="226"/>
                  <a:pt x="756" y="226"/>
                </a:cubicBezTo>
                <a:cubicBezTo>
                  <a:pt x="755" y="225"/>
                  <a:pt x="755" y="224"/>
                  <a:pt x="754" y="223"/>
                </a:cubicBezTo>
                <a:cubicBezTo>
                  <a:pt x="754" y="222"/>
                  <a:pt x="754" y="221"/>
                  <a:pt x="753" y="221"/>
                </a:cubicBezTo>
                <a:cubicBezTo>
                  <a:pt x="752" y="220"/>
                  <a:pt x="752" y="218"/>
                  <a:pt x="751" y="218"/>
                </a:cubicBezTo>
                <a:cubicBezTo>
                  <a:pt x="750" y="217"/>
                  <a:pt x="750" y="217"/>
                  <a:pt x="750" y="217"/>
                </a:cubicBezTo>
                <a:cubicBezTo>
                  <a:pt x="750" y="215"/>
                  <a:pt x="749" y="214"/>
                  <a:pt x="748" y="213"/>
                </a:cubicBezTo>
                <a:cubicBezTo>
                  <a:pt x="748" y="212"/>
                  <a:pt x="748" y="212"/>
                  <a:pt x="748" y="211"/>
                </a:cubicBezTo>
                <a:cubicBezTo>
                  <a:pt x="747" y="210"/>
                  <a:pt x="746" y="210"/>
                  <a:pt x="746" y="208"/>
                </a:cubicBezTo>
                <a:cubicBezTo>
                  <a:pt x="745" y="208"/>
                  <a:pt x="745" y="206"/>
                  <a:pt x="745" y="205"/>
                </a:cubicBezTo>
                <a:cubicBezTo>
                  <a:pt x="745" y="205"/>
                  <a:pt x="745" y="204"/>
                  <a:pt x="744" y="204"/>
                </a:cubicBezTo>
                <a:cubicBezTo>
                  <a:pt x="743" y="204"/>
                  <a:pt x="742" y="203"/>
                  <a:pt x="742" y="202"/>
                </a:cubicBezTo>
                <a:cubicBezTo>
                  <a:pt x="742" y="201"/>
                  <a:pt x="741" y="201"/>
                  <a:pt x="741" y="201"/>
                </a:cubicBezTo>
                <a:cubicBezTo>
                  <a:pt x="740" y="200"/>
                  <a:pt x="741" y="200"/>
                  <a:pt x="740" y="199"/>
                </a:cubicBezTo>
                <a:cubicBezTo>
                  <a:pt x="740" y="199"/>
                  <a:pt x="740" y="198"/>
                  <a:pt x="739" y="198"/>
                </a:cubicBezTo>
                <a:cubicBezTo>
                  <a:pt x="737" y="196"/>
                  <a:pt x="736" y="194"/>
                  <a:pt x="736" y="192"/>
                </a:cubicBezTo>
                <a:cubicBezTo>
                  <a:pt x="736" y="192"/>
                  <a:pt x="736" y="192"/>
                  <a:pt x="736" y="192"/>
                </a:cubicBezTo>
                <a:cubicBezTo>
                  <a:pt x="733" y="189"/>
                  <a:pt x="731" y="187"/>
                  <a:pt x="729" y="185"/>
                </a:cubicBezTo>
                <a:cubicBezTo>
                  <a:pt x="729" y="184"/>
                  <a:pt x="730" y="184"/>
                  <a:pt x="730" y="184"/>
                </a:cubicBezTo>
                <a:cubicBezTo>
                  <a:pt x="730" y="183"/>
                  <a:pt x="730" y="182"/>
                  <a:pt x="729" y="182"/>
                </a:cubicBezTo>
                <a:cubicBezTo>
                  <a:pt x="729" y="182"/>
                  <a:pt x="729" y="182"/>
                  <a:pt x="729" y="181"/>
                </a:cubicBezTo>
                <a:cubicBezTo>
                  <a:pt x="728" y="181"/>
                  <a:pt x="727" y="180"/>
                  <a:pt x="727" y="178"/>
                </a:cubicBezTo>
                <a:cubicBezTo>
                  <a:pt x="726" y="179"/>
                  <a:pt x="726" y="179"/>
                  <a:pt x="726" y="179"/>
                </a:cubicBezTo>
                <a:cubicBezTo>
                  <a:pt x="725" y="179"/>
                  <a:pt x="725" y="179"/>
                  <a:pt x="725" y="179"/>
                </a:cubicBezTo>
                <a:cubicBezTo>
                  <a:pt x="725" y="178"/>
                  <a:pt x="725" y="178"/>
                  <a:pt x="725" y="177"/>
                </a:cubicBezTo>
                <a:cubicBezTo>
                  <a:pt x="724" y="176"/>
                  <a:pt x="723" y="175"/>
                  <a:pt x="721" y="174"/>
                </a:cubicBezTo>
                <a:cubicBezTo>
                  <a:pt x="721" y="172"/>
                  <a:pt x="721" y="172"/>
                  <a:pt x="721" y="172"/>
                </a:cubicBezTo>
                <a:cubicBezTo>
                  <a:pt x="718" y="169"/>
                  <a:pt x="716" y="166"/>
                  <a:pt x="713" y="163"/>
                </a:cubicBezTo>
                <a:cubicBezTo>
                  <a:pt x="713" y="161"/>
                  <a:pt x="713" y="161"/>
                  <a:pt x="713" y="161"/>
                </a:cubicBezTo>
                <a:cubicBezTo>
                  <a:pt x="711" y="160"/>
                  <a:pt x="709" y="159"/>
                  <a:pt x="708" y="157"/>
                </a:cubicBezTo>
                <a:cubicBezTo>
                  <a:pt x="708" y="156"/>
                  <a:pt x="708" y="156"/>
                  <a:pt x="707" y="156"/>
                </a:cubicBezTo>
                <a:cubicBezTo>
                  <a:pt x="706" y="155"/>
                  <a:pt x="705" y="155"/>
                  <a:pt x="705" y="154"/>
                </a:cubicBezTo>
                <a:cubicBezTo>
                  <a:pt x="705" y="153"/>
                  <a:pt x="704" y="152"/>
                  <a:pt x="703" y="152"/>
                </a:cubicBezTo>
                <a:cubicBezTo>
                  <a:pt x="702" y="152"/>
                  <a:pt x="702" y="151"/>
                  <a:pt x="702" y="151"/>
                </a:cubicBezTo>
                <a:cubicBezTo>
                  <a:pt x="701" y="149"/>
                  <a:pt x="699" y="148"/>
                  <a:pt x="698" y="146"/>
                </a:cubicBezTo>
                <a:cubicBezTo>
                  <a:pt x="696" y="146"/>
                  <a:pt x="697" y="145"/>
                  <a:pt x="697" y="144"/>
                </a:cubicBezTo>
                <a:cubicBezTo>
                  <a:pt x="696" y="143"/>
                  <a:pt x="694" y="144"/>
                  <a:pt x="694" y="143"/>
                </a:cubicBezTo>
                <a:cubicBezTo>
                  <a:pt x="693" y="143"/>
                  <a:pt x="692" y="142"/>
                  <a:pt x="691" y="142"/>
                </a:cubicBezTo>
                <a:cubicBezTo>
                  <a:pt x="689" y="141"/>
                  <a:pt x="691" y="140"/>
                  <a:pt x="690" y="139"/>
                </a:cubicBezTo>
                <a:cubicBezTo>
                  <a:pt x="689" y="139"/>
                  <a:pt x="689" y="139"/>
                  <a:pt x="689" y="139"/>
                </a:cubicBezTo>
                <a:cubicBezTo>
                  <a:pt x="689" y="139"/>
                  <a:pt x="687" y="135"/>
                  <a:pt x="687" y="135"/>
                </a:cubicBezTo>
                <a:cubicBezTo>
                  <a:pt x="688" y="134"/>
                  <a:pt x="687" y="134"/>
                  <a:pt x="686" y="133"/>
                </a:cubicBezTo>
                <a:cubicBezTo>
                  <a:pt x="686" y="133"/>
                  <a:pt x="685" y="133"/>
                  <a:pt x="685" y="133"/>
                </a:cubicBezTo>
                <a:cubicBezTo>
                  <a:pt x="684" y="133"/>
                  <a:pt x="684" y="133"/>
                  <a:pt x="684" y="133"/>
                </a:cubicBezTo>
                <a:cubicBezTo>
                  <a:pt x="683" y="133"/>
                  <a:pt x="684" y="132"/>
                  <a:pt x="683" y="131"/>
                </a:cubicBezTo>
                <a:cubicBezTo>
                  <a:pt x="683" y="131"/>
                  <a:pt x="683" y="131"/>
                  <a:pt x="682" y="130"/>
                </a:cubicBezTo>
                <a:cubicBezTo>
                  <a:pt x="682" y="129"/>
                  <a:pt x="682" y="129"/>
                  <a:pt x="681" y="128"/>
                </a:cubicBezTo>
                <a:cubicBezTo>
                  <a:pt x="680" y="128"/>
                  <a:pt x="679" y="129"/>
                  <a:pt x="679" y="127"/>
                </a:cubicBezTo>
                <a:cubicBezTo>
                  <a:pt x="679" y="127"/>
                  <a:pt x="678" y="126"/>
                  <a:pt x="678" y="125"/>
                </a:cubicBezTo>
                <a:cubicBezTo>
                  <a:pt x="678" y="125"/>
                  <a:pt x="677" y="124"/>
                  <a:pt x="677" y="124"/>
                </a:cubicBezTo>
                <a:cubicBezTo>
                  <a:pt x="675" y="122"/>
                  <a:pt x="672" y="119"/>
                  <a:pt x="670" y="117"/>
                </a:cubicBezTo>
                <a:cubicBezTo>
                  <a:pt x="669" y="116"/>
                  <a:pt x="668" y="116"/>
                  <a:pt x="667" y="115"/>
                </a:cubicBezTo>
                <a:cubicBezTo>
                  <a:pt x="666" y="114"/>
                  <a:pt x="665" y="113"/>
                  <a:pt x="664" y="113"/>
                </a:cubicBezTo>
                <a:cubicBezTo>
                  <a:pt x="663" y="113"/>
                  <a:pt x="664" y="111"/>
                  <a:pt x="662" y="111"/>
                </a:cubicBezTo>
                <a:cubicBezTo>
                  <a:pt x="662" y="110"/>
                  <a:pt x="661" y="110"/>
                  <a:pt x="661" y="109"/>
                </a:cubicBezTo>
                <a:cubicBezTo>
                  <a:pt x="660" y="108"/>
                  <a:pt x="659" y="108"/>
                  <a:pt x="658" y="107"/>
                </a:cubicBezTo>
                <a:cubicBezTo>
                  <a:pt x="657" y="107"/>
                  <a:pt x="657" y="107"/>
                  <a:pt x="657" y="106"/>
                </a:cubicBezTo>
                <a:cubicBezTo>
                  <a:pt x="657" y="105"/>
                  <a:pt x="656" y="105"/>
                  <a:pt x="656" y="105"/>
                </a:cubicBezTo>
                <a:cubicBezTo>
                  <a:pt x="654" y="105"/>
                  <a:pt x="653" y="103"/>
                  <a:pt x="651" y="103"/>
                </a:cubicBezTo>
                <a:cubicBezTo>
                  <a:pt x="651" y="102"/>
                  <a:pt x="651" y="102"/>
                  <a:pt x="650" y="102"/>
                </a:cubicBezTo>
                <a:cubicBezTo>
                  <a:pt x="649" y="101"/>
                  <a:pt x="647" y="101"/>
                  <a:pt x="646" y="99"/>
                </a:cubicBezTo>
                <a:cubicBezTo>
                  <a:pt x="646" y="98"/>
                  <a:pt x="644" y="98"/>
                  <a:pt x="643" y="97"/>
                </a:cubicBezTo>
                <a:cubicBezTo>
                  <a:pt x="642" y="97"/>
                  <a:pt x="642" y="97"/>
                  <a:pt x="642" y="96"/>
                </a:cubicBezTo>
                <a:cubicBezTo>
                  <a:pt x="642" y="96"/>
                  <a:pt x="641" y="94"/>
                  <a:pt x="640" y="94"/>
                </a:cubicBezTo>
                <a:cubicBezTo>
                  <a:pt x="639" y="93"/>
                  <a:pt x="639" y="92"/>
                  <a:pt x="638" y="92"/>
                </a:cubicBezTo>
                <a:cubicBezTo>
                  <a:pt x="637" y="91"/>
                  <a:pt x="636" y="89"/>
                  <a:pt x="635" y="89"/>
                </a:cubicBezTo>
                <a:cubicBezTo>
                  <a:pt x="634" y="89"/>
                  <a:pt x="633" y="87"/>
                  <a:pt x="632" y="87"/>
                </a:cubicBezTo>
                <a:cubicBezTo>
                  <a:pt x="631" y="87"/>
                  <a:pt x="632" y="85"/>
                  <a:pt x="630" y="85"/>
                </a:cubicBezTo>
                <a:cubicBezTo>
                  <a:pt x="629" y="85"/>
                  <a:pt x="628" y="85"/>
                  <a:pt x="627" y="84"/>
                </a:cubicBezTo>
                <a:cubicBezTo>
                  <a:pt x="627" y="83"/>
                  <a:pt x="626" y="82"/>
                  <a:pt x="625" y="82"/>
                </a:cubicBezTo>
                <a:cubicBezTo>
                  <a:pt x="624" y="82"/>
                  <a:pt x="623" y="81"/>
                  <a:pt x="623" y="80"/>
                </a:cubicBezTo>
                <a:cubicBezTo>
                  <a:pt x="623" y="80"/>
                  <a:pt x="623" y="79"/>
                  <a:pt x="622" y="79"/>
                </a:cubicBezTo>
                <a:cubicBezTo>
                  <a:pt x="621" y="79"/>
                  <a:pt x="620" y="78"/>
                  <a:pt x="619" y="78"/>
                </a:cubicBezTo>
                <a:cubicBezTo>
                  <a:pt x="618" y="77"/>
                  <a:pt x="618" y="76"/>
                  <a:pt x="617" y="75"/>
                </a:cubicBezTo>
                <a:cubicBezTo>
                  <a:pt x="616" y="75"/>
                  <a:pt x="615" y="75"/>
                  <a:pt x="614" y="75"/>
                </a:cubicBezTo>
                <a:cubicBezTo>
                  <a:pt x="614" y="74"/>
                  <a:pt x="612" y="73"/>
                  <a:pt x="611" y="73"/>
                </a:cubicBezTo>
                <a:cubicBezTo>
                  <a:pt x="611" y="72"/>
                  <a:pt x="609" y="72"/>
                  <a:pt x="609" y="71"/>
                </a:cubicBezTo>
                <a:cubicBezTo>
                  <a:pt x="609" y="70"/>
                  <a:pt x="607" y="71"/>
                  <a:pt x="607" y="70"/>
                </a:cubicBezTo>
                <a:cubicBezTo>
                  <a:pt x="606" y="69"/>
                  <a:pt x="605" y="70"/>
                  <a:pt x="605" y="69"/>
                </a:cubicBezTo>
                <a:cubicBezTo>
                  <a:pt x="604" y="68"/>
                  <a:pt x="603" y="69"/>
                  <a:pt x="602" y="68"/>
                </a:cubicBezTo>
                <a:cubicBezTo>
                  <a:pt x="601" y="67"/>
                  <a:pt x="600" y="67"/>
                  <a:pt x="599" y="66"/>
                </a:cubicBezTo>
                <a:cubicBezTo>
                  <a:pt x="599" y="66"/>
                  <a:pt x="598" y="66"/>
                  <a:pt x="598" y="66"/>
                </a:cubicBezTo>
                <a:cubicBezTo>
                  <a:pt x="597" y="66"/>
                  <a:pt x="597" y="66"/>
                  <a:pt x="596" y="65"/>
                </a:cubicBezTo>
                <a:cubicBezTo>
                  <a:pt x="595" y="64"/>
                  <a:pt x="593" y="64"/>
                  <a:pt x="592" y="62"/>
                </a:cubicBezTo>
                <a:cubicBezTo>
                  <a:pt x="592" y="61"/>
                  <a:pt x="591" y="62"/>
                  <a:pt x="590" y="62"/>
                </a:cubicBezTo>
                <a:cubicBezTo>
                  <a:pt x="589" y="61"/>
                  <a:pt x="588" y="60"/>
                  <a:pt x="588" y="59"/>
                </a:cubicBezTo>
                <a:cubicBezTo>
                  <a:pt x="584" y="59"/>
                  <a:pt x="584" y="59"/>
                  <a:pt x="584" y="59"/>
                </a:cubicBezTo>
                <a:cubicBezTo>
                  <a:pt x="583" y="57"/>
                  <a:pt x="581" y="57"/>
                  <a:pt x="579" y="56"/>
                </a:cubicBezTo>
                <a:cubicBezTo>
                  <a:pt x="578" y="55"/>
                  <a:pt x="577" y="55"/>
                  <a:pt x="577" y="54"/>
                </a:cubicBezTo>
                <a:cubicBezTo>
                  <a:pt x="576" y="54"/>
                  <a:pt x="575" y="54"/>
                  <a:pt x="574" y="54"/>
                </a:cubicBezTo>
                <a:cubicBezTo>
                  <a:pt x="573" y="53"/>
                  <a:pt x="572" y="52"/>
                  <a:pt x="570" y="52"/>
                </a:cubicBezTo>
                <a:cubicBezTo>
                  <a:pt x="570" y="52"/>
                  <a:pt x="570" y="52"/>
                  <a:pt x="570" y="52"/>
                </a:cubicBezTo>
                <a:cubicBezTo>
                  <a:pt x="569" y="51"/>
                  <a:pt x="568" y="51"/>
                  <a:pt x="567" y="51"/>
                </a:cubicBezTo>
                <a:cubicBezTo>
                  <a:pt x="567" y="49"/>
                  <a:pt x="566" y="49"/>
                  <a:pt x="564" y="49"/>
                </a:cubicBezTo>
                <a:cubicBezTo>
                  <a:pt x="564" y="49"/>
                  <a:pt x="563" y="49"/>
                  <a:pt x="562" y="48"/>
                </a:cubicBezTo>
                <a:cubicBezTo>
                  <a:pt x="561" y="47"/>
                  <a:pt x="560" y="48"/>
                  <a:pt x="560" y="48"/>
                </a:cubicBezTo>
                <a:cubicBezTo>
                  <a:pt x="559" y="47"/>
                  <a:pt x="558" y="46"/>
                  <a:pt x="558" y="46"/>
                </a:cubicBezTo>
                <a:cubicBezTo>
                  <a:pt x="558" y="46"/>
                  <a:pt x="557" y="46"/>
                  <a:pt x="557" y="46"/>
                </a:cubicBezTo>
                <a:cubicBezTo>
                  <a:pt x="556" y="46"/>
                  <a:pt x="554" y="46"/>
                  <a:pt x="554" y="44"/>
                </a:cubicBezTo>
                <a:cubicBezTo>
                  <a:pt x="553" y="44"/>
                  <a:pt x="552" y="44"/>
                  <a:pt x="551" y="43"/>
                </a:cubicBezTo>
                <a:cubicBezTo>
                  <a:pt x="551" y="42"/>
                  <a:pt x="550" y="43"/>
                  <a:pt x="549" y="43"/>
                </a:cubicBezTo>
                <a:cubicBezTo>
                  <a:pt x="548" y="43"/>
                  <a:pt x="547" y="41"/>
                  <a:pt x="546" y="42"/>
                </a:cubicBezTo>
                <a:cubicBezTo>
                  <a:pt x="544" y="42"/>
                  <a:pt x="544" y="41"/>
                  <a:pt x="542" y="41"/>
                </a:cubicBezTo>
                <a:cubicBezTo>
                  <a:pt x="542" y="39"/>
                  <a:pt x="540" y="40"/>
                  <a:pt x="540" y="40"/>
                </a:cubicBezTo>
                <a:cubicBezTo>
                  <a:pt x="539" y="39"/>
                  <a:pt x="538" y="39"/>
                  <a:pt x="537" y="39"/>
                </a:cubicBezTo>
                <a:cubicBezTo>
                  <a:pt x="536" y="39"/>
                  <a:pt x="536" y="39"/>
                  <a:pt x="535" y="38"/>
                </a:cubicBezTo>
                <a:cubicBezTo>
                  <a:pt x="534" y="39"/>
                  <a:pt x="533" y="37"/>
                  <a:pt x="532" y="37"/>
                </a:cubicBezTo>
                <a:cubicBezTo>
                  <a:pt x="531" y="38"/>
                  <a:pt x="531" y="36"/>
                  <a:pt x="529" y="36"/>
                </a:cubicBezTo>
                <a:cubicBezTo>
                  <a:pt x="529" y="36"/>
                  <a:pt x="527" y="35"/>
                  <a:pt x="526" y="34"/>
                </a:cubicBezTo>
                <a:cubicBezTo>
                  <a:pt x="527" y="34"/>
                  <a:pt x="527" y="34"/>
                  <a:pt x="527" y="33"/>
                </a:cubicBezTo>
                <a:cubicBezTo>
                  <a:pt x="527" y="33"/>
                  <a:pt x="526" y="33"/>
                  <a:pt x="526" y="32"/>
                </a:cubicBezTo>
                <a:cubicBezTo>
                  <a:pt x="526" y="32"/>
                  <a:pt x="525" y="33"/>
                  <a:pt x="525" y="33"/>
                </a:cubicBezTo>
                <a:cubicBezTo>
                  <a:pt x="525" y="33"/>
                  <a:pt x="525" y="34"/>
                  <a:pt x="524" y="34"/>
                </a:cubicBezTo>
                <a:cubicBezTo>
                  <a:pt x="524" y="34"/>
                  <a:pt x="524" y="34"/>
                  <a:pt x="524" y="34"/>
                </a:cubicBezTo>
                <a:cubicBezTo>
                  <a:pt x="523" y="33"/>
                  <a:pt x="522" y="33"/>
                  <a:pt x="521" y="33"/>
                </a:cubicBezTo>
                <a:cubicBezTo>
                  <a:pt x="519" y="34"/>
                  <a:pt x="520" y="32"/>
                  <a:pt x="519" y="32"/>
                </a:cubicBezTo>
                <a:cubicBezTo>
                  <a:pt x="519" y="32"/>
                  <a:pt x="519" y="31"/>
                  <a:pt x="519" y="31"/>
                </a:cubicBezTo>
                <a:cubicBezTo>
                  <a:pt x="517" y="31"/>
                  <a:pt x="515" y="32"/>
                  <a:pt x="514" y="31"/>
                </a:cubicBezTo>
                <a:cubicBezTo>
                  <a:pt x="512" y="30"/>
                  <a:pt x="510" y="31"/>
                  <a:pt x="509" y="30"/>
                </a:cubicBezTo>
                <a:cubicBezTo>
                  <a:pt x="509" y="30"/>
                  <a:pt x="509" y="30"/>
                  <a:pt x="509" y="30"/>
                </a:cubicBezTo>
                <a:cubicBezTo>
                  <a:pt x="508" y="29"/>
                  <a:pt x="507" y="30"/>
                  <a:pt x="506" y="29"/>
                </a:cubicBezTo>
                <a:cubicBezTo>
                  <a:pt x="505" y="28"/>
                  <a:pt x="504" y="29"/>
                  <a:pt x="503" y="29"/>
                </a:cubicBezTo>
                <a:cubicBezTo>
                  <a:pt x="503" y="29"/>
                  <a:pt x="503" y="29"/>
                  <a:pt x="503" y="29"/>
                </a:cubicBezTo>
                <a:cubicBezTo>
                  <a:pt x="502" y="27"/>
                  <a:pt x="501" y="28"/>
                  <a:pt x="500" y="27"/>
                </a:cubicBezTo>
                <a:cubicBezTo>
                  <a:pt x="499" y="27"/>
                  <a:pt x="498" y="26"/>
                  <a:pt x="497" y="26"/>
                </a:cubicBezTo>
                <a:cubicBezTo>
                  <a:pt x="496" y="27"/>
                  <a:pt x="496" y="26"/>
                  <a:pt x="495" y="26"/>
                </a:cubicBezTo>
                <a:cubicBezTo>
                  <a:pt x="494" y="26"/>
                  <a:pt x="493" y="25"/>
                  <a:pt x="492" y="25"/>
                </a:cubicBezTo>
                <a:cubicBezTo>
                  <a:pt x="491" y="25"/>
                  <a:pt x="490" y="25"/>
                  <a:pt x="489" y="25"/>
                </a:cubicBezTo>
                <a:cubicBezTo>
                  <a:pt x="488" y="25"/>
                  <a:pt x="488" y="24"/>
                  <a:pt x="487" y="24"/>
                </a:cubicBezTo>
                <a:cubicBezTo>
                  <a:pt x="486" y="24"/>
                  <a:pt x="485" y="24"/>
                  <a:pt x="485" y="24"/>
                </a:cubicBezTo>
                <a:cubicBezTo>
                  <a:pt x="484" y="23"/>
                  <a:pt x="484" y="23"/>
                  <a:pt x="484" y="22"/>
                </a:cubicBezTo>
                <a:cubicBezTo>
                  <a:pt x="483" y="22"/>
                  <a:pt x="483" y="22"/>
                  <a:pt x="482" y="21"/>
                </a:cubicBezTo>
                <a:cubicBezTo>
                  <a:pt x="482" y="21"/>
                  <a:pt x="482" y="21"/>
                  <a:pt x="481" y="22"/>
                </a:cubicBezTo>
                <a:cubicBezTo>
                  <a:pt x="480" y="22"/>
                  <a:pt x="480" y="22"/>
                  <a:pt x="479" y="20"/>
                </a:cubicBezTo>
                <a:cubicBezTo>
                  <a:pt x="479" y="20"/>
                  <a:pt x="479" y="20"/>
                  <a:pt x="479" y="20"/>
                </a:cubicBezTo>
                <a:cubicBezTo>
                  <a:pt x="479" y="20"/>
                  <a:pt x="478" y="21"/>
                  <a:pt x="478" y="21"/>
                </a:cubicBezTo>
                <a:cubicBezTo>
                  <a:pt x="477" y="21"/>
                  <a:pt x="476" y="21"/>
                  <a:pt x="475" y="21"/>
                </a:cubicBezTo>
                <a:cubicBezTo>
                  <a:pt x="474" y="21"/>
                  <a:pt x="474" y="20"/>
                  <a:pt x="474" y="19"/>
                </a:cubicBezTo>
                <a:cubicBezTo>
                  <a:pt x="474" y="19"/>
                  <a:pt x="474" y="19"/>
                  <a:pt x="475" y="19"/>
                </a:cubicBezTo>
                <a:cubicBezTo>
                  <a:pt x="474" y="18"/>
                  <a:pt x="474" y="18"/>
                  <a:pt x="474" y="18"/>
                </a:cubicBezTo>
                <a:cubicBezTo>
                  <a:pt x="472" y="18"/>
                  <a:pt x="470" y="19"/>
                  <a:pt x="469" y="17"/>
                </a:cubicBezTo>
                <a:cubicBezTo>
                  <a:pt x="469" y="17"/>
                  <a:pt x="468" y="18"/>
                  <a:pt x="468" y="18"/>
                </a:cubicBezTo>
                <a:cubicBezTo>
                  <a:pt x="468" y="18"/>
                  <a:pt x="468" y="19"/>
                  <a:pt x="468" y="19"/>
                </a:cubicBezTo>
                <a:cubicBezTo>
                  <a:pt x="468" y="19"/>
                  <a:pt x="467" y="20"/>
                  <a:pt x="467" y="20"/>
                </a:cubicBezTo>
                <a:cubicBezTo>
                  <a:pt x="466" y="18"/>
                  <a:pt x="464" y="19"/>
                  <a:pt x="463" y="19"/>
                </a:cubicBezTo>
                <a:cubicBezTo>
                  <a:pt x="463" y="18"/>
                  <a:pt x="464" y="18"/>
                  <a:pt x="463" y="16"/>
                </a:cubicBezTo>
                <a:cubicBezTo>
                  <a:pt x="462" y="16"/>
                  <a:pt x="462" y="17"/>
                  <a:pt x="461" y="18"/>
                </a:cubicBezTo>
                <a:cubicBezTo>
                  <a:pt x="461" y="18"/>
                  <a:pt x="460" y="18"/>
                  <a:pt x="460" y="19"/>
                </a:cubicBezTo>
                <a:cubicBezTo>
                  <a:pt x="459" y="20"/>
                  <a:pt x="459" y="18"/>
                  <a:pt x="458" y="18"/>
                </a:cubicBezTo>
                <a:cubicBezTo>
                  <a:pt x="456" y="18"/>
                  <a:pt x="454" y="18"/>
                  <a:pt x="452" y="18"/>
                </a:cubicBezTo>
                <a:cubicBezTo>
                  <a:pt x="451" y="18"/>
                  <a:pt x="450" y="17"/>
                  <a:pt x="449" y="17"/>
                </a:cubicBezTo>
                <a:cubicBezTo>
                  <a:pt x="447" y="17"/>
                  <a:pt x="446" y="17"/>
                  <a:pt x="445" y="17"/>
                </a:cubicBezTo>
                <a:cubicBezTo>
                  <a:pt x="441" y="17"/>
                  <a:pt x="441" y="17"/>
                  <a:pt x="441" y="17"/>
                </a:cubicBezTo>
                <a:cubicBezTo>
                  <a:pt x="441" y="17"/>
                  <a:pt x="440" y="16"/>
                  <a:pt x="439" y="16"/>
                </a:cubicBezTo>
                <a:cubicBezTo>
                  <a:pt x="438" y="17"/>
                  <a:pt x="437" y="18"/>
                  <a:pt x="436" y="17"/>
                </a:cubicBezTo>
                <a:cubicBezTo>
                  <a:pt x="433" y="16"/>
                  <a:pt x="429" y="17"/>
                  <a:pt x="425" y="16"/>
                </a:cubicBezTo>
                <a:cubicBezTo>
                  <a:pt x="424" y="16"/>
                  <a:pt x="423" y="17"/>
                  <a:pt x="422" y="15"/>
                </a:cubicBezTo>
                <a:cubicBezTo>
                  <a:pt x="422" y="15"/>
                  <a:pt x="422" y="16"/>
                  <a:pt x="422" y="16"/>
                </a:cubicBezTo>
                <a:cubicBezTo>
                  <a:pt x="421" y="17"/>
                  <a:pt x="420" y="16"/>
                  <a:pt x="419" y="15"/>
                </a:cubicBezTo>
                <a:cubicBezTo>
                  <a:pt x="419" y="16"/>
                  <a:pt x="418" y="16"/>
                  <a:pt x="418" y="16"/>
                </a:cubicBezTo>
                <a:cubicBezTo>
                  <a:pt x="417" y="16"/>
                  <a:pt x="416" y="15"/>
                  <a:pt x="416" y="15"/>
                </a:cubicBezTo>
                <a:cubicBezTo>
                  <a:pt x="415" y="15"/>
                  <a:pt x="415" y="16"/>
                  <a:pt x="414" y="16"/>
                </a:cubicBezTo>
                <a:cubicBezTo>
                  <a:pt x="414" y="16"/>
                  <a:pt x="413" y="16"/>
                  <a:pt x="413" y="15"/>
                </a:cubicBezTo>
                <a:cubicBezTo>
                  <a:pt x="412" y="16"/>
                  <a:pt x="412" y="16"/>
                  <a:pt x="412" y="16"/>
                </a:cubicBezTo>
                <a:cubicBezTo>
                  <a:pt x="410" y="15"/>
                  <a:pt x="409" y="16"/>
                  <a:pt x="407" y="15"/>
                </a:cubicBezTo>
                <a:cubicBezTo>
                  <a:pt x="407" y="16"/>
                  <a:pt x="406" y="16"/>
                  <a:pt x="406" y="16"/>
                </a:cubicBezTo>
                <a:cubicBezTo>
                  <a:pt x="405" y="15"/>
                  <a:pt x="404" y="15"/>
                  <a:pt x="403" y="16"/>
                </a:cubicBezTo>
                <a:cubicBezTo>
                  <a:pt x="403" y="16"/>
                  <a:pt x="403" y="16"/>
                  <a:pt x="402" y="15"/>
                </a:cubicBezTo>
                <a:cubicBezTo>
                  <a:pt x="400" y="15"/>
                  <a:pt x="398" y="15"/>
                  <a:pt x="396" y="15"/>
                </a:cubicBezTo>
                <a:cubicBezTo>
                  <a:pt x="396" y="15"/>
                  <a:pt x="395" y="16"/>
                  <a:pt x="395" y="16"/>
                </a:cubicBezTo>
                <a:cubicBezTo>
                  <a:pt x="394" y="16"/>
                  <a:pt x="394" y="16"/>
                  <a:pt x="394" y="15"/>
                </a:cubicBezTo>
                <a:cubicBezTo>
                  <a:pt x="393" y="16"/>
                  <a:pt x="393" y="16"/>
                  <a:pt x="393" y="16"/>
                </a:cubicBezTo>
                <a:cubicBezTo>
                  <a:pt x="392" y="16"/>
                  <a:pt x="390" y="16"/>
                  <a:pt x="389" y="16"/>
                </a:cubicBezTo>
                <a:cubicBezTo>
                  <a:pt x="386" y="16"/>
                  <a:pt x="382" y="16"/>
                  <a:pt x="379" y="16"/>
                </a:cubicBezTo>
                <a:cubicBezTo>
                  <a:pt x="376" y="16"/>
                  <a:pt x="374" y="15"/>
                  <a:pt x="372" y="17"/>
                </a:cubicBezTo>
                <a:cubicBezTo>
                  <a:pt x="371" y="17"/>
                  <a:pt x="371" y="17"/>
                  <a:pt x="371" y="17"/>
                </a:cubicBezTo>
                <a:cubicBezTo>
                  <a:pt x="369" y="17"/>
                  <a:pt x="367" y="17"/>
                  <a:pt x="365" y="18"/>
                </a:cubicBezTo>
                <a:cubicBezTo>
                  <a:pt x="364" y="18"/>
                  <a:pt x="362" y="18"/>
                  <a:pt x="361" y="18"/>
                </a:cubicBezTo>
                <a:cubicBezTo>
                  <a:pt x="360" y="19"/>
                  <a:pt x="360" y="19"/>
                  <a:pt x="360" y="18"/>
                </a:cubicBezTo>
                <a:cubicBezTo>
                  <a:pt x="359" y="19"/>
                  <a:pt x="359" y="19"/>
                  <a:pt x="358" y="19"/>
                </a:cubicBezTo>
                <a:cubicBezTo>
                  <a:pt x="357" y="19"/>
                  <a:pt x="355" y="19"/>
                  <a:pt x="354" y="19"/>
                </a:cubicBezTo>
                <a:cubicBezTo>
                  <a:pt x="352" y="19"/>
                  <a:pt x="351" y="20"/>
                  <a:pt x="350" y="20"/>
                </a:cubicBezTo>
                <a:cubicBezTo>
                  <a:pt x="349" y="20"/>
                  <a:pt x="347" y="20"/>
                  <a:pt x="346" y="20"/>
                </a:cubicBezTo>
                <a:cubicBezTo>
                  <a:pt x="344" y="22"/>
                  <a:pt x="342" y="21"/>
                  <a:pt x="339" y="21"/>
                </a:cubicBezTo>
                <a:cubicBezTo>
                  <a:pt x="338" y="21"/>
                  <a:pt x="338" y="22"/>
                  <a:pt x="336" y="22"/>
                </a:cubicBezTo>
                <a:cubicBezTo>
                  <a:pt x="336" y="22"/>
                  <a:pt x="335" y="22"/>
                  <a:pt x="334" y="23"/>
                </a:cubicBezTo>
                <a:cubicBezTo>
                  <a:pt x="334" y="23"/>
                  <a:pt x="333" y="23"/>
                  <a:pt x="333" y="23"/>
                </a:cubicBezTo>
                <a:cubicBezTo>
                  <a:pt x="332" y="23"/>
                  <a:pt x="332" y="23"/>
                  <a:pt x="331" y="24"/>
                </a:cubicBezTo>
                <a:cubicBezTo>
                  <a:pt x="331" y="24"/>
                  <a:pt x="330" y="23"/>
                  <a:pt x="330" y="23"/>
                </a:cubicBezTo>
                <a:cubicBezTo>
                  <a:pt x="329" y="24"/>
                  <a:pt x="328" y="24"/>
                  <a:pt x="327" y="25"/>
                </a:cubicBezTo>
                <a:cubicBezTo>
                  <a:pt x="327" y="25"/>
                  <a:pt x="327" y="25"/>
                  <a:pt x="326" y="25"/>
                </a:cubicBezTo>
                <a:cubicBezTo>
                  <a:pt x="325" y="24"/>
                  <a:pt x="324" y="27"/>
                  <a:pt x="324" y="25"/>
                </a:cubicBezTo>
                <a:cubicBezTo>
                  <a:pt x="323" y="25"/>
                  <a:pt x="322" y="26"/>
                  <a:pt x="321" y="26"/>
                </a:cubicBezTo>
                <a:cubicBezTo>
                  <a:pt x="321" y="27"/>
                  <a:pt x="320" y="27"/>
                  <a:pt x="320" y="27"/>
                </a:cubicBezTo>
                <a:cubicBezTo>
                  <a:pt x="319" y="26"/>
                  <a:pt x="318" y="28"/>
                  <a:pt x="317" y="28"/>
                </a:cubicBezTo>
                <a:cubicBezTo>
                  <a:pt x="315" y="27"/>
                  <a:pt x="314" y="28"/>
                  <a:pt x="313" y="29"/>
                </a:cubicBezTo>
                <a:cubicBezTo>
                  <a:pt x="312" y="30"/>
                  <a:pt x="310" y="29"/>
                  <a:pt x="309" y="30"/>
                </a:cubicBezTo>
                <a:cubicBezTo>
                  <a:pt x="309" y="31"/>
                  <a:pt x="308" y="30"/>
                  <a:pt x="308" y="31"/>
                </a:cubicBezTo>
                <a:cubicBezTo>
                  <a:pt x="307" y="31"/>
                  <a:pt x="306" y="30"/>
                  <a:pt x="305" y="31"/>
                </a:cubicBezTo>
                <a:cubicBezTo>
                  <a:pt x="305" y="31"/>
                  <a:pt x="304" y="31"/>
                  <a:pt x="303" y="31"/>
                </a:cubicBezTo>
                <a:cubicBezTo>
                  <a:pt x="302" y="31"/>
                  <a:pt x="302" y="33"/>
                  <a:pt x="301" y="32"/>
                </a:cubicBezTo>
                <a:cubicBezTo>
                  <a:pt x="300" y="33"/>
                  <a:pt x="300" y="34"/>
                  <a:pt x="299" y="33"/>
                </a:cubicBezTo>
                <a:cubicBezTo>
                  <a:pt x="298" y="33"/>
                  <a:pt x="298" y="33"/>
                  <a:pt x="298" y="33"/>
                </a:cubicBezTo>
                <a:cubicBezTo>
                  <a:pt x="297" y="33"/>
                  <a:pt x="295" y="33"/>
                  <a:pt x="294" y="33"/>
                </a:cubicBezTo>
                <a:cubicBezTo>
                  <a:pt x="294" y="33"/>
                  <a:pt x="294" y="34"/>
                  <a:pt x="294" y="34"/>
                </a:cubicBezTo>
                <a:cubicBezTo>
                  <a:pt x="292" y="34"/>
                  <a:pt x="291" y="35"/>
                  <a:pt x="289" y="35"/>
                </a:cubicBezTo>
                <a:cubicBezTo>
                  <a:pt x="289" y="36"/>
                  <a:pt x="288" y="36"/>
                  <a:pt x="288" y="36"/>
                </a:cubicBezTo>
                <a:cubicBezTo>
                  <a:pt x="287" y="36"/>
                  <a:pt x="286" y="36"/>
                  <a:pt x="285" y="37"/>
                </a:cubicBezTo>
                <a:cubicBezTo>
                  <a:pt x="284" y="38"/>
                  <a:pt x="283" y="37"/>
                  <a:pt x="282" y="37"/>
                </a:cubicBezTo>
                <a:cubicBezTo>
                  <a:pt x="280" y="37"/>
                  <a:pt x="280" y="39"/>
                  <a:pt x="279" y="38"/>
                </a:cubicBezTo>
                <a:cubicBezTo>
                  <a:pt x="278" y="38"/>
                  <a:pt x="277" y="38"/>
                  <a:pt x="276" y="39"/>
                </a:cubicBezTo>
                <a:cubicBezTo>
                  <a:pt x="275" y="39"/>
                  <a:pt x="274" y="40"/>
                  <a:pt x="273" y="40"/>
                </a:cubicBezTo>
                <a:cubicBezTo>
                  <a:pt x="272" y="40"/>
                  <a:pt x="271" y="41"/>
                  <a:pt x="270" y="41"/>
                </a:cubicBezTo>
                <a:cubicBezTo>
                  <a:pt x="268" y="40"/>
                  <a:pt x="267" y="42"/>
                  <a:pt x="265" y="42"/>
                </a:cubicBezTo>
                <a:cubicBezTo>
                  <a:pt x="265" y="43"/>
                  <a:pt x="264" y="43"/>
                  <a:pt x="263" y="43"/>
                </a:cubicBezTo>
                <a:cubicBezTo>
                  <a:pt x="263" y="44"/>
                  <a:pt x="262" y="44"/>
                  <a:pt x="261" y="44"/>
                </a:cubicBezTo>
                <a:cubicBezTo>
                  <a:pt x="260" y="44"/>
                  <a:pt x="259" y="45"/>
                  <a:pt x="258" y="45"/>
                </a:cubicBezTo>
                <a:cubicBezTo>
                  <a:pt x="258" y="46"/>
                  <a:pt x="257" y="47"/>
                  <a:pt x="257" y="47"/>
                </a:cubicBezTo>
                <a:cubicBezTo>
                  <a:pt x="255" y="46"/>
                  <a:pt x="254" y="48"/>
                  <a:pt x="253" y="49"/>
                </a:cubicBezTo>
                <a:cubicBezTo>
                  <a:pt x="250" y="49"/>
                  <a:pt x="250" y="49"/>
                  <a:pt x="250" y="49"/>
                </a:cubicBezTo>
                <a:cubicBezTo>
                  <a:pt x="249" y="49"/>
                  <a:pt x="248" y="50"/>
                  <a:pt x="248" y="50"/>
                </a:cubicBezTo>
                <a:cubicBezTo>
                  <a:pt x="247" y="50"/>
                  <a:pt x="247" y="50"/>
                  <a:pt x="247" y="50"/>
                </a:cubicBezTo>
                <a:cubicBezTo>
                  <a:pt x="245" y="51"/>
                  <a:pt x="245" y="49"/>
                  <a:pt x="244" y="49"/>
                </a:cubicBezTo>
                <a:cubicBezTo>
                  <a:pt x="243" y="50"/>
                  <a:pt x="242" y="49"/>
                  <a:pt x="241" y="49"/>
                </a:cubicBezTo>
                <a:cubicBezTo>
                  <a:pt x="241" y="49"/>
                  <a:pt x="241" y="49"/>
                  <a:pt x="241" y="49"/>
                </a:cubicBezTo>
                <a:cubicBezTo>
                  <a:pt x="241" y="48"/>
                  <a:pt x="242" y="49"/>
                  <a:pt x="242" y="48"/>
                </a:cubicBezTo>
                <a:cubicBezTo>
                  <a:pt x="242" y="48"/>
                  <a:pt x="242" y="47"/>
                  <a:pt x="241" y="47"/>
                </a:cubicBezTo>
                <a:cubicBezTo>
                  <a:pt x="240" y="46"/>
                  <a:pt x="241" y="45"/>
                  <a:pt x="241" y="44"/>
                </a:cubicBezTo>
                <a:cubicBezTo>
                  <a:pt x="241" y="44"/>
                  <a:pt x="241" y="44"/>
                  <a:pt x="241" y="44"/>
                </a:cubicBezTo>
                <a:cubicBezTo>
                  <a:pt x="241" y="44"/>
                  <a:pt x="241" y="44"/>
                  <a:pt x="242" y="45"/>
                </a:cubicBezTo>
                <a:cubicBezTo>
                  <a:pt x="243" y="44"/>
                  <a:pt x="243" y="44"/>
                  <a:pt x="243" y="43"/>
                </a:cubicBezTo>
                <a:cubicBezTo>
                  <a:pt x="244" y="43"/>
                  <a:pt x="244" y="43"/>
                  <a:pt x="244" y="42"/>
                </a:cubicBezTo>
                <a:cubicBezTo>
                  <a:pt x="244" y="41"/>
                  <a:pt x="244" y="41"/>
                  <a:pt x="243" y="41"/>
                </a:cubicBezTo>
                <a:cubicBezTo>
                  <a:pt x="243" y="39"/>
                  <a:pt x="243" y="39"/>
                  <a:pt x="243" y="39"/>
                </a:cubicBezTo>
                <a:cubicBezTo>
                  <a:pt x="243" y="38"/>
                  <a:pt x="242" y="37"/>
                  <a:pt x="241" y="36"/>
                </a:cubicBezTo>
                <a:cubicBezTo>
                  <a:pt x="241" y="37"/>
                  <a:pt x="240" y="37"/>
                  <a:pt x="240" y="38"/>
                </a:cubicBezTo>
                <a:cubicBezTo>
                  <a:pt x="240" y="38"/>
                  <a:pt x="239" y="37"/>
                  <a:pt x="239" y="37"/>
                </a:cubicBezTo>
                <a:cubicBezTo>
                  <a:pt x="239" y="37"/>
                  <a:pt x="239" y="36"/>
                  <a:pt x="239" y="36"/>
                </a:cubicBezTo>
                <a:cubicBezTo>
                  <a:pt x="239" y="35"/>
                  <a:pt x="240" y="35"/>
                  <a:pt x="240" y="34"/>
                </a:cubicBezTo>
                <a:cubicBezTo>
                  <a:pt x="240" y="34"/>
                  <a:pt x="240" y="33"/>
                  <a:pt x="241" y="33"/>
                </a:cubicBezTo>
                <a:cubicBezTo>
                  <a:pt x="242" y="33"/>
                  <a:pt x="242" y="33"/>
                  <a:pt x="243" y="32"/>
                </a:cubicBezTo>
                <a:cubicBezTo>
                  <a:pt x="243" y="32"/>
                  <a:pt x="244" y="31"/>
                  <a:pt x="245" y="31"/>
                </a:cubicBezTo>
                <a:cubicBezTo>
                  <a:pt x="246" y="32"/>
                  <a:pt x="247" y="30"/>
                  <a:pt x="248" y="30"/>
                </a:cubicBezTo>
                <a:cubicBezTo>
                  <a:pt x="248" y="31"/>
                  <a:pt x="249" y="31"/>
                  <a:pt x="250" y="30"/>
                </a:cubicBezTo>
                <a:cubicBezTo>
                  <a:pt x="250" y="30"/>
                  <a:pt x="251" y="30"/>
                  <a:pt x="251" y="30"/>
                </a:cubicBezTo>
                <a:cubicBezTo>
                  <a:pt x="253" y="29"/>
                  <a:pt x="255" y="29"/>
                  <a:pt x="256" y="28"/>
                </a:cubicBezTo>
                <a:cubicBezTo>
                  <a:pt x="258" y="26"/>
                  <a:pt x="259" y="26"/>
                  <a:pt x="261" y="26"/>
                </a:cubicBezTo>
                <a:cubicBezTo>
                  <a:pt x="262" y="26"/>
                  <a:pt x="262" y="25"/>
                  <a:pt x="263" y="25"/>
                </a:cubicBezTo>
                <a:cubicBezTo>
                  <a:pt x="264" y="24"/>
                  <a:pt x="266" y="24"/>
                  <a:pt x="267" y="23"/>
                </a:cubicBezTo>
                <a:cubicBezTo>
                  <a:pt x="268" y="23"/>
                  <a:pt x="270" y="22"/>
                  <a:pt x="271" y="22"/>
                </a:cubicBezTo>
                <a:cubicBezTo>
                  <a:pt x="272" y="20"/>
                  <a:pt x="274" y="22"/>
                  <a:pt x="275" y="20"/>
                </a:cubicBezTo>
                <a:cubicBezTo>
                  <a:pt x="276" y="20"/>
                  <a:pt x="277" y="21"/>
                  <a:pt x="278" y="20"/>
                </a:cubicBezTo>
                <a:cubicBezTo>
                  <a:pt x="279" y="19"/>
                  <a:pt x="280" y="19"/>
                  <a:pt x="281" y="19"/>
                </a:cubicBezTo>
                <a:cubicBezTo>
                  <a:pt x="282" y="19"/>
                  <a:pt x="283" y="20"/>
                  <a:pt x="284" y="19"/>
                </a:cubicBezTo>
                <a:cubicBezTo>
                  <a:pt x="285" y="18"/>
                  <a:pt x="286" y="18"/>
                  <a:pt x="287" y="17"/>
                </a:cubicBezTo>
                <a:cubicBezTo>
                  <a:pt x="288" y="16"/>
                  <a:pt x="289" y="16"/>
                  <a:pt x="290" y="17"/>
                </a:cubicBezTo>
                <a:cubicBezTo>
                  <a:pt x="291" y="17"/>
                  <a:pt x="291" y="17"/>
                  <a:pt x="291" y="17"/>
                </a:cubicBezTo>
                <a:cubicBezTo>
                  <a:pt x="291" y="18"/>
                  <a:pt x="290" y="18"/>
                  <a:pt x="290" y="18"/>
                </a:cubicBezTo>
                <a:cubicBezTo>
                  <a:pt x="290" y="19"/>
                  <a:pt x="290" y="19"/>
                  <a:pt x="290" y="20"/>
                </a:cubicBezTo>
                <a:cubicBezTo>
                  <a:pt x="290" y="20"/>
                  <a:pt x="291" y="20"/>
                  <a:pt x="292" y="20"/>
                </a:cubicBezTo>
                <a:cubicBezTo>
                  <a:pt x="292" y="19"/>
                  <a:pt x="293" y="19"/>
                  <a:pt x="294" y="19"/>
                </a:cubicBezTo>
                <a:cubicBezTo>
                  <a:pt x="293" y="18"/>
                  <a:pt x="292" y="18"/>
                  <a:pt x="291" y="17"/>
                </a:cubicBezTo>
                <a:cubicBezTo>
                  <a:pt x="293" y="16"/>
                  <a:pt x="293" y="15"/>
                  <a:pt x="294" y="14"/>
                </a:cubicBezTo>
                <a:cubicBezTo>
                  <a:pt x="296" y="14"/>
                  <a:pt x="296" y="14"/>
                  <a:pt x="298" y="13"/>
                </a:cubicBezTo>
                <a:cubicBezTo>
                  <a:pt x="299" y="13"/>
                  <a:pt x="300" y="12"/>
                  <a:pt x="302" y="12"/>
                </a:cubicBezTo>
                <a:cubicBezTo>
                  <a:pt x="303" y="13"/>
                  <a:pt x="303" y="11"/>
                  <a:pt x="304" y="12"/>
                </a:cubicBezTo>
                <a:cubicBezTo>
                  <a:pt x="305" y="12"/>
                  <a:pt x="306" y="12"/>
                  <a:pt x="307" y="12"/>
                </a:cubicBezTo>
                <a:cubicBezTo>
                  <a:pt x="308" y="11"/>
                  <a:pt x="308" y="10"/>
                  <a:pt x="309" y="11"/>
                </a:cubicBezTo>
                <a:cubicBezTo>
                  <a:pt x="310" y="10"/>
                  <a:pt x="311" y="9"/>
                  <a:pt x="312" y="11"/>
                </a:cubicBezTo>
                <a:cubicBezTo>
                  <a:pt x="312" y="11"/>
                  <a:pt x="313" y="11"/>
                  <a:pt x="314" y="11"/>
                </a:cubicBezTo>
                <a:cubicBezTo>
                  <a:pt x="315" y="10"/>
                  <a:pt x="315" y="9"/>
                  <a:pt x="316" y="10"/>
                </a:cubicBezTo>
                <a:cubicBezTo>
                  <a:pt x="317" y="10"/>
                  <a:pt x="317" y="10"/>
                  <a:pt x="318" y="10"/>
                </a:cubicBezTo>
                <a:cubicBezTo>
                  <a:pt x="318" y="9"/>
                  <a:pt x="319" y="8"/>
                  <a:pt x="320" y="8"/>
                </a:cubicBezTo>
                <a:cubicBezTo>
                  <a:pt x="320" y="8"/>
                  <a:pt x="320" y="8"/>
                  <a:pt x="321" y="8"/>
                </a:cubicBezTo>
                <a:cubicBezTo>
                  <a:pt x="321" y="8"/>
                  <a:pt x="321" y="8"/>
                  <a:pt x="322" y="8"/>
                </a:cubicBezTo>
                <a:cubicBezTo>
                  <a:pt x="323" y="8"/>
                  <a:pt x="324" y="8"/>
                  <a:pt x="325" y="8"/>
                </a:cubicBezTo>
                <a:cubicBezTo>
                  <a:pt x="327" y="8"/>
                  <a:pt x="327" y="6"/>
                  <a:pt x="329" y="7"/>
                </a:cubicBezTo>
                <a:cubicBezTo>
                  <a:pt x="330" y="7"/>
                  <a:pt x="331" y="6"/>
                  <a:pt x="332" y="6"/>
                </a:cubicBezTo>
                <a:cubicBezTo>
                  <a:pt x="333" y="6"/>
                  <a:pt x="334" y="6"/>
                  <a:pt x="335" y="6"/>
                </a:cubicBezTo>
                <a:cubicBezTo>
                  <a:pt x="336" y="5"/>
                  <a:pt x="336" y="5"/>
                  <a:pt x="337" y="5"/>
                </a:cubicBezTo>
                <a:cubicBezTo>
                  <a:pt x="339" y="5"/>
                  <a:pt x="340" y="5"/>
                  <a:pt x="341" y="5"/>
                </a:cubicBezTo>
                <a:cubicBezTo>
                  <a:pt x="343" y="4"/>
                  <a:pt x="343" y="4"/>
                  <a:pt x="345" y="5"/>
                </a:cubicBezTo>
                <a:cubicBezTo>
                  <a:pt x="346" y="5"/>
                  <a:pt x="347" y="5"/>
                  <a:pt x="348" y="4"/>
                </a:cubicBezTo>
                <a:cubicBezTo>
                  <a:pt x="349" y="4"/>
                  <a:pt x="349" y="4"/>
                  <a:pt x="350" y="3"/>
                </a:cubicBezTo>
                <a:cubicBezTo>
                  <a:pt x="351" y="3"/>
                  <a:pt x="352" y="3"/>
                  <a:pt x="353" y="3"/>
                </a:cubicBezTo>
                <a:cubicBezTo>
                  <a:pt x="354" y="3"/>
                  <a:pt x="355" y="3"/>
                  <a:pt x="356" y="3"/>
                </a:cubicBezTo>
                <a:cubicBezTo>
                  <a:pt x="358" y="3"/>
                  <a:pt x="359" y="3"/>
                  <a:pt x="360" y="2"/>
                </a:cubicBezTo>
                <a:cubicBezTo>
                  <a:pt x="364" y="2"/>
                  <a:pt x="364" y="2"/>
                  <a:pt x="364" y="2"/>
                </a:cubicBezTo>
                <a:cubicBezTo>
                  <a:pt x="365" y="2"/>
                  <a:pt x="367" y="2"/>
                  <a:pt x="368" y="2"/>
                </a:cubicBezTo>
                <a:cubicBezTo>
                  <a:pt x="368" y="2"/>
                  <a:pt x="368" y="1"/>
                  <a:pt x="369" y="1"/>
                </a:cubicBezTo>
                <a:cubicBezTo>
                  <a:pt x="370" y="1"/>
                  <a:pt x="370" y="1"/>
                  <a:pt x="371" y="2"/>
                </a:cubicBezTo>
                <a:cubicBezTo>
                  <a:pt x="372" y="1"/>
                  <a:pt x="372" y="0"/>
                  <a:pt x="373" y="2"/>
                </a:cubicBezTo>
                <a:cubicBezTo>
                  <a:pt x="374" y="2"/>
                  <a:pt x="374" y="2"/>
                  <a:pt x="375" y="2"/>
                </a:cubicBezTo>
                <a:cubicBezTo>
                  <a:pt x="376" y="2"/>
                  <a:pt x="378" y="2"/>
                  <a:pt x="379" y="2"/>
                </a:cubicBezTo>
                <a:cubicBezTo>
                  <a:pt x="380" y="2"/>
                  <a:pt x="380" y="2"/>
                  <a:pt x="380" y="1"/>
                </a:cubicBezTo>
                <a:cubicBezTo>
                  <a:pt x="381" y="1"/>
                  <a:pt x="381" y="2"/>
                  <a:pt x="383" y="2"/>
                </a:cubicBezTo>
                <a:cubicBezTo>
                  <a:pt x="384" y="2"/>
                  <a:pt x="385" y="2"/>
                  <a:pt x="386" y="2"/>
                </a:cubicBezTo>
                <a:cubicBezTo>
                  <a:pt x="387" y="2"/>
                  <a:pt x="388" y="2"/>
                  <a:pt x="389" y="1"/>
                </a:cubicBezTo>
                <a:cubicBezTo>
                  <a:pt x="390" y="3"/>
                  <a:pt x="391" y="2"/>
                  <a:pt x="393" y="2"/>
                </a:cubicBezTo>
                <a:cubicBezTo>
                  <a:pt x="394" y="2"/>
                  <a:pt x="395" y="2"/>
                  <a:pt x="396" y="2"/>
                </a:cubicBezTo>
                <a:cubicBezTo>
                  <a:pt x="398" y="2"/>
                  <a:pt x="400" y="2"/>
                  <a:pt x="402" y="2"/>
                </a:cubicBezTo>
                <a:cubicBezTo>
                  <a:pt x="403" y="2"/>
                  <a:pt x="404" y="1"/>
                  <a:pt x="405" y="1"/>
                </a:cubicBezTo>
                <a:cubicBezTo>
                  <a:pt x="406" y="1"/>
                  <a:pt x="407" y="1"/>
                  <a:pt x="408" y="1"/>
                </a:cubicBezTo>
                <a:cubicBezTo>
                  <a:pt x="412" y="1"/>
                  <a:pt x="412" y="1"/>
                  <a:pt x="412" y="1"/>
                </a:cubicBezTo>
                <a:cubicBezTo>
                  <a:pt x="413" y="1"/>
                  <a:pt x="413" y="1"/>
                  <a:pt x="414" y="1"/>
                </a:cubicBezTo>
                <a:cubicBezTo>
                  <a:pt x="414" y="1"/>
                  <a:pt x="414" y="2"/>
                  <a:pt x="415" y="2"/>
                </a:cubicBezTo>
                <a:cubicBezTo>
                  <a:pt x="416" y="2"/>
                  <a:pt x="418" y="2"/>
                  <a:pt x="420" y="2"/>
                </a:cubicBezTo>
                <a:cubicBezTo>
                  <a:pt x="421" y="2"/>
                  <a:pt x="421" y="2"/>
                  <a:pt x="422" y="3"/>
                </a:cubicBezTo>
                <a:cubicBezTo>
                  <a:pt x="422" y="3"/>
                  <a:pt x="423" y="3"/>
                  <a:pt x="423" y="3"/>
                </a:cubicBezTo>
                <a:cubicBezTo>
                  <a:pt x="424" y="3"/>
                  <a:pt x="424" y="2"/>
                  <a:pt x="425" y="2"/>
                </a:cubicBezTo>
                <a:cubicBezTo>
                  <a:pt x="432" y="2"/>
                  <a:pt x="439" y="2"/>
                  <a:pt x="446" y="2"/>
                </a:cubicBezTo>
                <a:cubicBezTo>
                  <a:pt x="447" y="2"/>
                  <a:pt x="448" y="3"/>
                  <a:pt x="449" y="4"/>
                </a:cubicBezTo>
                <a:cubicBezTo>
                  <a:pt x="450" y="4"/>
                  <a:pt x="450" y="4"/>
                  <a:pt x="451" y="3"/>
                </a:cubicBezTo>
                <a:cubicBezTo>
                  <a:pt x="452" y="2"/>
                  <a:pt x="453" y="3"/>
                  <a:pt x="454" y="4"/>
                </a:cubicBezTo>
                <a:cubicBezTo>
                  <a:pt x="455" y="4"/>
                  <a:pt x="455" y="3"/>
                  <a:pt x="455" y="3"/>
                </a:cubicBezTo>
                <a:cubicBezTo>
                  <a:pt x="456" y="3"/>
                  <a:pt x="456" y="4"/>
                  <a:pt x="456" y="4"/>
                </a:cubicBezTo>
                <a:cubicBezTo>
                  <a:pt x="457" y="4"/>
                  <a:pt x="457" y="4"/>
                  <a:pt x="457" y="4"/>
                </a:cubicBezTo>
                <a:cubicBezTo>
                  <a:pt x="459" y="4"/>
                  <a:pt x="461" y="4"/>
                  <a:pt x="462" y="4"/>
                </a:cubicBezTo>
                <a:cubicBezTo>
                  <a:pt x="463" y="6"/>
                  <a:pt x="465" y="5"/>
                  <a:pt x="466" y="5"/>
                </a:cubicBezTo>
                <a:cubicBezTo>
                  <a:pt x="467" y="5"/>
                  <a:pt x="468" y="6"/>
                  <a:pt x="469" y="6"/>
                </a:cubicBezTo>
                <a:cubicBezTo>
                  <a:pt x="470" y="6"/>
                  <a:pt x="471" y="6"/>
                  <a:pt x="471" y="7"/>
                </a:cubicBezTo>
                <a:cubicBezTo>
                  <a:pt x="472" y="6"/>
                  <a:pt x="472" y="6"/>
                  <a:pt x="472" y="6"/>
                </a:cubicBezTo>
                <a:cubicBezTo>
                  <a:pt x="473" y="6"/>
                  <a:pt x="474" y="6"/>
                  <a:pt x="475" y="6"/>
                </a:cubicBezTo>
                <a:cubicBezTo>
                  <a:pt x="477" y="6"/>
                  <a:pt x="477" y="7"/>
                  <a:pt x="479" y="7"/>
                </a:cubicBezTo>
                <a:cubicBezTo>
                  <a:pt x="480" y="7"/>
                  <a:pt x="481" y="7"/>
                  <a:pt x="482" y="7"/>
                </a:cubicBezTo>
                <a:cubicBezTo>
                  <a:pt x="483" y="7"/>
                  <a:pt x="483" y="7"/>
                  <a:pt x="484" y="7"/>
                </a:cubicBezTo>
                <a:cubicBezTo>
                  <a:pt x="485" y="8"/>
                  <a:pt x="486" y="9"/>
                  <a:pt x="488" y="9"/>
                </a:cubicBezTo>
                <a:cubicBezTo>
                  <a:pt x="489" y="9"/>
                  <a:pt x="490" y="9"/>
                  <a:pt x="492" y="9"/>
                </a:cubicBezTo>
                <a:cubicBezTo>
                  <a:pt x="493" y="8"/>
                  <a:pt x="495" y="10"/>
                  <a:pt x="497" y="10"/>
                </a:cubicBezTo>
                <a:cubicBezTo>
                  <a:pt x="497" y="10"/>
                  <a:pt x="498" y="11"/>
                  <a:pt x="499" y="11"/>
                </a:cubicBezTo>
                <a:cubicBezTo>
                  <a:pt x="499" y="11"/>
                  <a:pt x="500" y="12"/>
                  <a:pt x="500" y="12"/>
                </a:cubicBezTo>
                <a:cubicBezTo>
                  <a:pt x="501" y="10"/>
                  <a:pt x="502" y="11"/>
                  <a:pt x="503" y="11"/>
                </a:cubicBezTo>
                <a:cubicBezTo>
                  <a:pt x="503" y="12"/>
                  <a:pt x="504" y="11"/>
                  <a:pt x="505" y="12"/>
                </a:cubicBezTo>
                <a:cubicBezTo>
                  <a:pt x="506" y="12"/>
                  <a:pt x="507" y="11"/>
                  <a:pt x="508" y="12"/>
                </a:cubicBezTo>
                <a:cubicBezTo>
                  <a:pt x="509" y="12"/>
                  <a:pt x="510" y="13"/>
                  <a:pt x="511" y="13"/>
                </a:cubicBezTo>
                <a:cubicBezTo>
                  <a:pt x="512" y="14"/>
                  <a:pt x="513" y="12"/>
                  <a:pt x="514" y="13"/>
                </a:cubicBezTo>
                <a:cubicBezTo>
                  <a:pt x="514" y="14"/>
                  <a:pt x="516" y="14"/>
                  <a:pt x="517" y="14"/>
                </a:cubicBezTo>
                <a:cubicBezTo>
                  <a:pt x="518" y="15"/>
                  <a:pt x="518" y="15"/>
                  <a:pt x="517" y="16"/>
                </a:cubicBezTo>
                <a:cubicBezTo>
                  <a:pt x="517" y="16"/>
                  <a:pt x="517" y="17"/>
                  <a:pt x="517" y="17"/>
                </a:cubicBezTo>
                <a:cubicBezTo>
                  <a:pt x="517" y="17"/>
                  <a:pt x="518" y="17"/>
                  <a:pt x="519" y="18"/>
                </a:cubicBezTo>
                <a:cubicBezTo>
                  <a:pt x="517" y="19"/>
                  <a:pt x="515" y="18"/>
                  <a:pt x="515" y="20"/>
                </a:cubicBezTo>
                <a:cubicBezTo>
                  <a:pt x="516" y="20"/>
                  <a:pt x="517" y="21"/>
                  <a:pt x="518" y="21"/>
                </a:cubicBezTo>
                <a:cubicBezTo>
                  <a:pt x="518" y="22"/>
                  <a:pt x="517" y="22"/>
                  <a:pt x="518" y="23"/>
                </a:cubicBezTo>
                <a:cubicBezTo>
                  <a:pt x="518" y="23"/>
                  <a:pt x="518" y="24"/>
                  <a:pt x="518" y="24"/>
                </a:cubicBezTo>
                <a:cubicBezTo>
                  <a:pt x="519" y="25"/>
                  <a:pt x="519" y="25"/>
                  <a:pt x="520" y="25"/>
                </a:cubicBezTo>
                <a:cubicBezTo>
                  <a:pt x="522" y="24"/>
                  <a:pt x="522" y="24"/>
                  <a:pt x="522" y="25"/>
                </a:cubicBezTo>
                <a:cubicBezTo>
                  <a:pt x="522" y="26"/>
                  <a:pt x="523" y="26"/>
                  <a:pt x="523" y="26"/>
                </a:cubicBezTo>
                <a:cubicBezTo>
                  <a:pt x="523" y="25"/>
                  <a:pt x="524" y="25"/>
                  <a:pt x="524" y="24"/>
                </a:cubicBezTo>
                <a:cubicBezTo>
                  <a:pt x="525" y="24"/>
                  <a:pt x="526" y="25"/>
                  <a:pt x="526" y="25"/>
                </a:cubicBezTo>
                <a:cubicBezTo>
                  <a:pt x="527" y="25"/>
                  <a:pt x="527" y="25"/>
                  <a:pt x="528" y="25"/>
                </a:cubicBezTo>
                <a:cubicBezTo>
                  <a:pt x="528" y="25"/>
                  <a:pt x="528" y="26"/>
                  <a:pt x="529" y="26"/>
                </a:cubicBezTo>
                <a:cubicBezTo>
                  <a:pt x="530" y="26"/>
                  <a:pt x="530" y="26"/>
                  <a:pt x="531" y="25"/>
                </a:cubicBezTo>
                <a:cubicBezTo>
                  <a:pt x="531" y="25"/>
                  <a:pt x="532" y="25"/>
                  <a:pt x="532" y="25"/>
                </a:cubicBezTo>
                <a:cubicBezTo>
                  <a:pt x="533" y="25"/>
                  <a:pt x="533" y="25"/>
                  <a:pt x="533" y="24"/>
                </a:cubicBezTo>
                <a:cubicBezTo>
                  <a:pt x="533" y="23"/>
                  <a:pt x="531" y="24"/>
                  <a:pt x="530" y="24"/>
                </a:cubicBezTo>
                <a:cubicBezTo>
                  <a:pt x="529" y="24"/>
                  <a:pt x="528" y="24"/>
                  <a:pt x="527" y="24"/>
                </a:cubicBezTo>
                <a:cubicBezTo>
                  <a:pt x="527" y="23"/>
                  <a:pt x="527" y="23"/>
                  <a:pt x="527" y="23"/>
                </a:cubicBezTo>
                <a:cubicBezTo>
                  <a:pt x="528" y="23"/>
                  <a:pt x="530" y="23"/>
                  <a:pt x="530" y="23"/>
                </a:cubicBezTo>
                <a:cubicBezTo>
                  <a:pt x="531" y="22"/>
                  <a:pt x="532" y="22"/>
                  <a:pt x="533" y="22"/>
                </a:cubicBezTo>
                <a:cubicBezTo>
                  <a:pt x="532" y="21"/>
                  <a:pt x="531" y="21"/>
                  <a:pt x="531" y="21"/>
                </a:cubicBezTo>
                <a:cubicBezTo>
                  <a:pt x="530" y="21"/>
                  <a:pt x="530" y="21"/>
                  <a:pt x="530" y="20"/>
                </a:cubicBezTo>
                <a:cubicBezTo>
                  <a:pt x="533" y="20"/>
                  <a:pt x="533" y="20"/>
                  <a:pt x="533" y="20"/>
                </a:cubicBezTo>
                <a:cubicBezTo>
                  <a:pt x="534" y="21"/>
                  <a:pt x="535" y="22"/>
                  <a:pt x="536" y="23"/>
                </a:cubicBezTo>
                <a:cubicBezTo>
                  <a:pt x="536" y="23"/>
                  <a:pt x="536" y="23"/>
                  <a:pt x="537" y="23"/>
                </a:cubicBezTo>
                <a:cubicBezTo>
                  <a:pt x="538" y="23"/>
                  <a:pt x="539" y="23"/>
                  <a:pt x="540" y="23"/>
                </a:cubicBezTo>
                <a:cubicBezTo>
                  <a:pt x="542" y="23"/>
                  <a:pt x="542" y="24"/>
                  <a:pt x="543" y="24"/>
                </a:cubicBezTo>
                <a:cubicBezTo>
                  <a:pt x="545" y="24"/>
                  <a:pt x="545" y="24"/>
                  <a:pt x="546" y="25"/>
                </a:cubicBezTo>
                <a:cubicBezTo>
                  <a:pt x="546" y="26"/>
                  <a:pt x="547" y="26"/>
                  <a:pt x="548" y="26"/>
                </a:cubicBezTo>
                <a:cubicBezTo>
                  <a:pt x="548" y="27"/>
                  <a:pt x="549" y="27"/>
                  <a:pt x="550" y="27"/>
                </a:cubicBezTo>
                <a:cubicBezTo>
                  <a:pt x="552" y="26"/>
                  <a:pt x="553" y="27"/>
                  <a:pt x="554" y="28"/>
                </a:cubicBezTo>
                <a:cubicBezTo>
                  <a:pt x="556" y="29"/>
                  <a:pt x="558" y="30"/>
                  <a:pt x="560" y="29"/>
                </a:cubicBezTo>
                <a:cubicBezTo>
                  <a:pt x="560" y="30"/>
                  <a:pt x="561" y="31"/>
                  <a:pt x="561" y="31"/>
                </a:cubicBezTo>
                <a:cubicBezTo>
                  <a:pt x="563" y="32"/>
                  <a:pt x="564" y="31"/>
                  <a:pt x="565" y="32"/>
                </a:cubicBezTo>
                <a:cubicBezTo>
                  <a:pt x="566" y="33"/>
                  <a:pt x="568" y="32"/>
                  <a:pt x="568" y="33"/>
                </a:cubicBezTo>
                <a:cubicBezTo>
                  <a:pt x="570" y="34"/>
                  <a:pt x="572" y="36"/>
                  <a:pt x="574" y="35"/>
                </a:cubicBezTo>
                <a:cubicBezTo>
                  <a:pt x="574" y="35"/>
                  <a:pt x="574" y="36"/>
                  <a:pt x="574" y="36"/>
                </a:cubicBezTo>
                <a:cubicBezTo>
                  <a:pt x="575" y="38"/>
                  <a:pt x="576" y="38"/>
                  <a:pt x="578" y="37"/>
                </a:cubicBezTo>
                <a:cubicBezTo>
                  <a:pt x="578" y="37"/>
                  <a:pt x="579" y="37"/>
                  <a:pt x="579" y="37"/>
                </a:cubicBezTo>
                <a:cubicBezTo>
                  <a:pt x="579" y="38"/>
                  <a:pt x="581" y="38"/>
                  <a:pt x="582" y="38"/>
                </a:cubicBezTo>
                <a:cubicBezTo>
                  <a:pt x="583" y="40"/>
                  <a:pt x="586" y="40"/>
                  <a:pt x="587" y="42"/>
                </a:cubicBezTo>
                <a:cubicBezTo>
                  <a:pt x="587" y="42"/>
                  <a:pt x="588" y="42"/>
                  <a:pt x="589" y="43"/>
                </a:cubicBezTo>
                <a:cubicBezTo>
                  <a:pt x="591" y="43"/>
                  <a:pt x="593" y="45"/>
                  <a:pt x="595" y="47"/>
                </a:cubicBezTo>
                <a:cubicBezTo>
                  <a:pt x="598" y="47"/>
                  <a:pt x="598" y="47"/>
                  <a:pt x="598" y="47"/>
                </a:cubicBezTo>
                <a:cubicBezTo>
                  <a:pt x="599" y="47"/>
                  <a:pt x="599" y="49"/>
                  <a:pt x="601" y="49"/>
                </a:cubicBezTo>
                <a:cubicBezTo>
                  <a:pt x="601" y="49"/>
                  <a:pt x="602" y="51"/>
                  <a:pt x="603" y="51"/>
                </a:cubicBezTo>
                <a:cubicBezTo>
                  <a:pt x="604" y="52"/>
                  <a:pt x="605" y="52"/>
                  <a:pt x="605" y="52"/>
                </a:cubicBezTo>
                <a:cubicBezTo>
                  <a:pt x="606" y="53"/>
                  <a:pt x="607" y="52"/>
                  <a:pt x="607" y="53"/>
                </a:cubicBezTo>
                <a:cubicBezTo>
                  <a:pt x="608" y="54"/>
                  <a:pt x="610" y="54"/>
                  <a:pt x="611" y="56"/>
                </a:cubicBezTo>
                <a:cubicBezTo>
                  <a:pt x="612" y="57"/>
                  <a:pt x="613" y="57"/>
                  <a:pt x="614" y="58"/>
                </a:cubicBezTo>
                <a:cubicBezTo>
                  <a:pt x="615" y="58"/>
                  <a:pt x="616" y="58"/>
                  <a:pt x="617" y="59"/>
                </a:cubicBezTo>
                <a:cubicBezTo>
                  <a:pt x="617" y="60"/>
                  <a:pt x="618" y="60"/>
                  <a:pt x="618" y="60"/>
                </a:cubicBezTo>
                <a:cubicBezTo>
                  <a:pt x="620" y="60"/>
                  <a:pt x="621" y="61"/>
                  <a:pt x="622" y="62"/>
                </a:cubicBezTo>
                <a:cubicBezTo>
                  <a:pt x="623" y="62"/>
                  <a:pt x="624" y="63"/>
                  <a:pt x="624" y="63"/>
                </a:cubicBezTo>
                <a:cubicBezTo>
                  <a:pt x="625" y="64"/>
                  <a:pt x="627" y="64"/>
                  <a:pt x="627" y="65"/>
                </a:cubicBezTo>
                <a:cubicBezTo>
                  <a:pt x="628" y="65"/>
                  <a:pt x="628" y="66"/>
                  <a:pt x="629" y="66"/>
                </a:cubicBezTo>
                <a:cubicBezTo>
                  <a:pt x="630" y="65"/>
                  <a:pt x="630" y="66"/>
                  <a:pt x="631" y="67"/>
                </a:cubicBezTo>
                <a:cubicBezTo>
                  <a:pt x="632" y="67"/>
                  <a:pt x="632" y="68"/>
                  <a:pt x="633" y="68"/>
                </a:cubicBezTo>
                <a:cubicBezTo>
                  <a:pt x="635" y="69"/>
                  <a:pt x="637" y="70"/>
                  <a:pt x="639" y="71"/>
                </a:cubicBezTo>
                <a:cubicBezTo>
                  <a:pt x="640" y="71"/>
                  <a:pt x="641" y="72"/>
                  <a:pt x="642" y="73"/>
                </a:cubicBezTo>
                <a:cubicBezTo>
                  <a:pt x="643" y="74"/>
                  <a:pt x="644" y="74"/>
                  <a:pt x="644" y="74"/>
                </a:cubicBezTo>
                <a:cubicBezTo>
                  <a:pt x="645" y="75"/>
                  <a:pt x="644" y="76"/>
                  <a:pt x="646" y="76"/>
                </a:cubicBezTo>
                <a:cubicBezTo>
                  <a:pt x="647" y="77"/>
                  <a:pt x="647" y="78"/>
                  <a:pt x="648" y="78"/>
                </a:cubicBezTo>
                <a:cubicBezTo>
                  <a:pt x="649" y="78"/>
                  <a:pt x="649" y="78"/>
                  <a:pt x="649" y="79"/>
                </a:cubicBezTo>
                <a:cubicBezTo>
                  <a:pt x="649" y="79"/>
                  <a:pt x="650" y="80"/>
                  <a:pt x="650" y="80"/>
                </a:cubicBezTo>
                <a:cubicBezTo>
                  <a:pt x="651" y="80"/>
                  <a:pt x="651" y="80"/>
                  <a:pt x="652" y="80"/>
                </a:cubicBezTo>
                <a:cubicBezTo>
                  <a:pt x="652" y="80"/>
                  <a:pt x="652" y="80"/>
                  <a:pt x="652" y="81"/>
                </a:cubicBezTo>
                <a:cubicBezTo>
                  <a:pt x="652" y="81"/>
                  <a:pt x="652" y="81"/>
                  <a:pt x="652" y="82"/>
                </a:cubicBezTo>
                <a:cubicBezTo>
                  <a:pt x="652" y="81"/>
                  <a:pt x="651" y="81"/>
                  <a:pt x="651" y="81"/>
                </a:cubicBezTo>
                <a:cubicBezTo>
                  <a:pt x="651" y="81"/>
                  <a:pt x="651" y="81"/>
                  <a:pt x="651" y="81"/>
                </a:cubicBezTo>
                <a:cubicBezTo>
                  <a:pt x="650" y="81"/>
                  <a:pt x="650" y="81"/>
                  <a:pt x="650" y="82"/>
                </a:cubicBezTo>
                <a:cubicBezTo>
                  <a:pt x="649" y="83"/>
                  <a:pt x="649" y="83"/>
                  <a:pt x="650" y="84"/>
                </a:cubicBezTo>
                <a:cubicBezTo>
                  <a:pt x="650" y="84"/>
                  <a:pt x="650" y="84"/>
                  <a:pt x="650" y="84"/>
                </a:cubicBezTo>
                <a:cubicBezTo>
                  <a:pt x="650" y="84"/>
                  <a:pt x="651" y="84"/>
                  <a:pt x="651" y="85"/>
                </a:cubicBezTo>
                <a:cubicBezTo>
                  <a:pt x="651" y="83"/>
                  <a:pt x="652" y="84"/>
                  <a:pt x="653" y="84"/>
                </a:cubicBezTo>
                <a:cubicBezTo>
                  <a:pt x="654" y="84"/>
                  <a:pt x="654" y="83"/>
                  <a:pt x="655" y="83"/>
                </a:cubicBezTo>
                <a:cubicBezTo>
                  <a:pt x="655" y="83"/>
                  <a:pt x="656" y="84"/>
                  <a:pt x="656" y="84"/>
                </a:cubicBezTo>
                <a:cubicBezTo>
                  <a:pt x="657" y="85"/>
                  <a:pt x="659" y="85"/>
                  <a:pt x="660" y="86"/>
                </a:cubicBezTo>
                <a:cubicBezTo>
                  <a:pt x="661" y="88"/>
                  <a:pt x="663" y="89"/>
                  <a:pt x="664" y="89"/>
                </a:cubicBezTo>
                <a:cubicBezTo>
                  <a:pt x="665" y="90"/>
                  <a:pt x="666" y="90"/>
                  <a:pt x="666" y="91"/>
                </a:cubicBezTo>
                <a:cubicBezTo>
                  <a:pt x="667" y="91"/>
                  <a:pt x="668" y="92"/>
                  <a:pt x="669" y="92"/>
                </a:cubicBezTo>
                <a:cubicBezTo>
                  <a:pt x="669" y="93"/>
                  <a:pt x="670" y="93"/>
                  <a:pt x="670" y="95"/>
                </a:cubicBezTo>
                <a:cubicBezTo>
                  <a:pt x="672" y="96"/>
                  <a:pt x="672" y="97"/>
                  <a:pt x="674" y="98"/>
                </a:cubicBezTo>
                <a:cubicBezTo>
                  <a:pt x="675" y="98"/>
                  <a:pt x="675" y="100"/>
                  <a:pt x="676" y="100"/>
                </a:cubicBezTo>
                <a:cubicBezTo>
                  <a:pt x="677" y="102"/>
                  <a:pt x="679" y="103"/>
                  <a:pt x="680" y="104"/>
                </a:cubicBezTo>
                <a:cubicBezTo>
                  <a:pt x="682" y="105"/>
                  <a:pt x="683" y="107"/>
                  <a:pt x="685" y="108"/>
                </a:cubicBezTo>
                <a:cubicBezTo>
                  <a:pt x="685" y="108"/>
                  <a:pt x="685" y="108"/>
                  <a:pt x="685" y="108"/>
                </a:cubicBezTo>
                <a:cubicBezTo>
                  <a:pt x="687" y="109"/>
                  <a:pt x="688" y="110"/>
                  <a:pt x="689" y="111"/>
                </a:cubicBezTo>
                <a:cubicBezTo>
                  <a:pt x="690" y="112"/>
                  <a:pt x="691" y="113"/>
                  <a:pt x="692" y="114"/>
                </a:cubicBezTo>
                <a:cubicBezTo>
                  <a:pt x="693" y="115"/>
                  <a:pt x="694" y="116"/>
                  <a:pt x="695" y="117"/>
                </a:cubicBezTo>
                <a:cubicBezTo>
                  <a:pt x="697" y="118"/>
                  <a:pt x="698" y="120"/>
                  <a:pt x="700" y="121"/>
                </a:cubicBezTo>
                <a:cubicBezTo>
                  <a:pt x="702" y="122"/>
                  <a:pt x="702" y="123"/>
                  <a:pt x="703" y="124"/>
                </a:cubicBezTo>
                <a:cubicBezTo>
                  <a:pt x="703" y="126"/>
                  <a:pt x="705" y="126"/>
                  <a:pt x="705" y="127"/>
                </a:cubicBezTo>
                <a:cubicBezTo>
                  <a:pt x="705" y="128"/>
                  <a:pt x="706" y="128"/>
                  <a:pt x="707" y="128"/>
                </a:cubicBezTo>
                <a:cubicBezTo>
                  <a:pt x="708" y="130"/>
                  <a:pt x="710" y="131"/>
                  <a:pt x="710" y="133"/>
                </a:cubicBezTo>
                <a:cubicBezTo>
                  <a:pt x="711" y="134"/>
                  <a:pt x="711" y="135"/>
                  <a:pt x="712" y="135"/>
                </a:cubicBezTo>
                <a:cubicBezTo>
                  <a:pt x="713" y="136"/>
                  <a:pt x="713" y="137"/>
                  <a:pt x="714" y="137"/>
                </a:cubicBezTo>
                <a:cubicBezTo>
                  <a:pt x="715" y="137"/>
                  <a:pt x="716" y="139"/>
                  <a:pt x="717" y="139"/>
                </a:cubicBezTo>
                <a:cubicBezTo>
                  <a:pt x="718" y="141"/>
                  <a:pt x="721" y="142"/>
                  <a:pt x="721" y="144"/>
                </a:cubicBezTo>
                <a:cubicBezTo>
                  <a:pt x="722" y="145"/>
                  <a:pt x="722" y="146"/>
                  <a:pt x="723" y="146"/>
                </a:cubicBezTo>
                <a:cubicBezTo>
                  <a:pt x="724" y="148"/>
                  <a:pt x="726" y="149"/>
                  <a:pt x="726" y="151"/>
                </a:cubicBezTo>
                <a:cubicBezTo>
                  <a:pt x="726" y="151"/>
                  <a:pt x="728" y="151"/>
                  <a:pt x="728" y="151"/>
                </a:cubicBezTo>
                <a:cubicBezTo>
                  <a:pt x="728" y="152"/>
                  <a:pt x="728" y="153"/>
                  <a:pt x="729" y="153"/>
                </a:cubicBezTo>
                <a:cubicBezTo>
                  <a:pt x="729" y="153"/>
                  <a:pt x="729" y="154"/>
                  <a:pt x="730" y="154"/>
                </a:cubicBezTo>
                <a:cubicBezTo>
                  <a:pt x="732" y="153"/>
                  <a:pt x="732" y="156"/>
                  <a:pt x="733" y="156"/>
                </a:cubicBezTo>
                <a:cubicBezTo>
                  <a:pt x="733" y="156"/>
                  <a:pt x="733" y="157"/>
                  <a:pt x="733" y="157"/>
                </a:cubicBezTo>
                <a:cubicBezTo>
                  <a:pt x="733" y="158"/>
                  <a:pt x="732" y="159"/>
                  <a:pt x="733" y="159"/>
                </a:cubicBezTo>
                <a:cubicBezTo>
                  <a:pt x="734" y="160"/>
                  <a:pt x="734" y="160"/>
                  <a:pt x="734" y="160"/>
                </a:cubicBezTo>
                <a:cubicBezTo>
                  <a:pt x="736" y="160"/>
                  <a:pt x="736" y="162"/>
                  <a:pt x="738" y="161"/>
                </a:cubicBezTo>
                <a:cubicBezTo>
                  <a:pt x="738" y="161"/>
                  <a:pt x="739" y="162"/>
                  <a:pt x="738" y="163"/>
                </a:cubicBezTo>
                <a:cubicBezTo>
                  <a:pt x="738" y="163"/>
                  <a:pt x="738" y="164"/>
                  <a:pt x="738" y="164"/>
                </a:cubicBezTo>
                <a:cubicBezTo>
                  <a:pt x="739" y="164"/>
                  <a:pt x="740" y="165"/>
                  <a:pt x="740" y="167"/>
                </a:cubicBezTo>
                <a:cubicBezTo>
                  <a:pt x="742" y="168"/>
                  <a:pt x="742" y="169"/>
                  <a:pt x="743" y="171"/>
                </a:cubicBezTo>
                <a:cubicBezTo>
                  <a:pt x="743" y="172"/>
                  <a:pt x="745" y="173"/>
                  <a:pt x="746" y="174"/>
                </a:cubicBezTo>
                <a:cubicBezTo>
                  <a:pt x="746" y="177"/>
                  <a:pt x="746" y="177"/>
                  <a:pt x="746" y="177"/>
                </a:cubicBezTo>
                <a:cubicBezTo>
                  <a:pt x="746" y="177"/>
                  <a:pt x="746" y="177"/>
                  <a:pt x="747" y="177"/>
                </a:cubicBezTo>
                <a:cubicBezTo>
                  <a:pt x="749" y="179"/>
                  <a:pt x="750" y="182"/>
                  <a:pt x="751" y="184"/>
                </a:cubicBezTo>
                <a:cubicBezTo>
                  <a:pt x="751" y="185"/>
                  <a:pt x="752" y="186"/>
                  <a:pt x="752" y="187"/>
                </a:cubicBezTo>
                <a:cubicBezTo>
                  <a:pt x="752" y="188"/>
                  <a:pt x="753" y="188"/>
                  <a:pt x="755" y="188"/>
                </a:cubicBezTo>
                <a:cubicBezTo>
                  <a:pt x="755" y="188"/>
                  <a:pt x="755" y="188"/>
                  <a:pt x="755" y="188"/>
                </a:cubicBezTo>
                <a:cubicBezTo>
                  <a:pt x="755" y="189"/>
                  <a:pt x="754" y="190"/>
                  <a:pt x="755" y="191"/>
                </a:cubicBezTo>
                <a:cubicBezTo>
                  <a:pt x="756" y="191"/>
                  <a:pt x="755" y="192"/>
                  <a:pt x="756" y="193"/>
                </a:cubicBezTo>
                <a:cubicBezTo>
                  <a:pt x="757" y="193"/>
                  <a:pt x="756" y="194"/>
                  <a:pt x="757" y="195"/>
                </a:cubicBezTo>
                <a:cubicBezTo>
                  <a:pt x="757" y="195"/>
                  <a:pt x="757" y="196"/>
                  <a:pt x="757" y="197"/>
                </a:cubicBezTo>
                <a:cubicBezTo>
                  <a:pt x="758" y="197"/>
                  <a:pt x="759" y="198"/>
                  <a:pt x="759" y="199"/>
                </a:cubicBezTo>
                <a:cubicBezTo>
                  <a:pt x="759" y="199"/>
                  <a:pt x="759" y="200"/>
                  <a:pt x="759" y="201"/>
                </a:cubicBezTo>
                <a:cubicBezTo>
                  <a:pt x="759" y="201"/>
                  <a:pt x="759" y="201"/>
                  <a:pt x="759" y="202"/>
                </a:cubicBezTo>
                <a:cubicBezTo>
                  <a:pt x="760" y="202"/>
                  <a:pt x="760" y="202"/>
                  <a:pt x="760" y="202"/>
                </a:cubicBezTo>
                <a:cubicBezTo>
                  <a:pt x="761" y="202"/>
                  <a:pt x="761" y="202"/>
                  <a:pt x="761" y="203"/>
                </a:cubicBezTo>
                <a:cubicBezTo>
                  <a:pt x="761" y="204"/>
                  <a:pt x="761" y="204"/>
                  <a:pt x="761" y="204"/>
                </a:cubicBezTo>
                <a:cubicBezTo>
                  <a:pt x="760" y="204"/>
                  <a:pt x="760" y="204"/>
                  <a:pt x="759" y="204"/>
                </a:cubicBezTo>
                <a:cubicBezTo>
                  <a:pt x="760" y="205"/>
                  <a:pt x="761" y="206"/>
                  <a:pt x="762" y="207"/>
                </a:cubicBezTo>
                <a:cubicBezTo>
                  <a:pt x="765" y="207"/>
                  <a:pt x="765" y="207"/>
                  <a:pt x="765" y="207"/>
                </a:cubicBezTo>
                <a:cubicBezTo>
                  <a:pt x="765" y="208"/>
                  <a:pt x="766" y="208"/>
                  <a:pt x="767" y="209"/>
                </a:cubicBezTo>
                <a:cubicBezTo>
                  <a:pt x="767" y="210"/>
                  <a:pt x="767" y="211"/>
                  <a:pt x="767" y="212"/>
                </a:cubicBezTo>
                <a:cubicBezTo>
                  <a:pt x="767" y="212"/>
                  <a:pt x="767" y="212"/>
                  <a:pt x="767" y="212"/>
                </a:cubicBezTo>
                <a:cubicBezTo>
                  <a:pt x="768" y="212"/>
                  <a:pt x="768" y="212"/>
                  <a:pt x="769" y="211"/>
                </a:cubicBezTo>
                <a:cubicBezTo>
                  <a:pt x="770" y="212"/>
                  <a:pt x="771" y="213"/>
                  <a:pt x="771" y="214"/>
                </a:cubicBezTo>
                <a:cubicBezTo>
                  <a:pt x="771" y="214"/>
                  <a:pt x="771" y="214"/>
                  <a:pt x="771" y="215"/>
                </a:cubicBezTo>
                <a:cubicBezTo>
                  <a:pt x="770" y="215"/>
                  <a:pt x="771" y="217"/>
                  <a:pt x="770" y="217"/>
                </a:cubicBezTo>
                <a:cubicBezTo>
                  <a:pt x="769" y="218"/>
                  <a:pt x="770" y="218"/>
                  <a:pt x="770" y="218"/>
                </a:cubicBezTo>
                <a:cubicBezTo>
                  <a:pt x="771" y="218"/>
                  <a:pt x="772" y="218"/>
                  <a:pt x="772" y="218"/>
                </a:cubicBezTo>
                <a:cubicBezTo>
                  <a:pt x="772" y="219"/>
                  <a:pt x="773" y="219"/>
                  <a:pt x="773" y="219"/>
                </a:cubicBezTo>
                <a:cubicBezTo>
                  <a:pt x="772" y="219"/>
                  <a:pt x="772" y="219"/>
                  <a:pt x="772" y="220"/>
                </a:cubicBezTo>
                <a:cubicBezTo>
                  <a:pt x="772" y="220"/>
                  <a:pt x="772" y="220"/>
                  <a:pt x="773" y="220"/>
                </a:cubicBezTo>
                <a:cubicBezTo>
                  <a:pt x="772" y="222"/>
                  <a:pt x="773" y="223"/>
                  <a:pt x="774" y="223"/>
                </a:cubicBezTo>
                <a:cubicBezTo>
                  <a:pt x="776" y="223"/>
                  <a:pt x="775" y="224"/>
                  <a:pt x="776" y="226"/>
                </a:cubicBezTo>
                <a:cubicBezTo>
                  <a:pt x="776" y="226"/>
                  <a:pt x="777" y="227"/>
                  <a:pt x="779" y="229"/>
                </a:cubicBezTo>
                <a:cubicBezTo>
                  <a:pt x="780" y="229"/>
                  <a:pt x="779" y="231"/>
                  <a:pt x="781" y="232"/>
                </a:cubicBezTo>
                <a:cubicBezTo>
                  <a:pt x="781" y="233"/>
                  <a:pt x="781" y="234"/>
                  <a:pt x="781" y="235"/>
                </a:cubicBezTo>
                <a:cubicBezTo>
                  <a:pt x="781" y="236"/>
                  <a:pt x="781" y="236"/>
                  <a:pt x="781" y="237"/>
                </a:cubicBezTo>
                <a:cubicBezTo>
                  <a:pt x="782" y="238"/>
                  <a:pt x="782" y="239"/>
                  <a:pt x="783" y="239"/>
                </a:cubicBezTo>
                <a:cubicBezTo>
                  <a:pt x="784" y="240"/>
                  <a:pt x="784" y="241"/>
                  <a:pt x="784" y="242"/>
                </a:cubicBezTo>
                <a:cubicBezTo>
                  <a:pt x="784" y="243"/>
                  <a:pt x="785" y="243"/>
                  <a:pt x="785" y="244"/>
                </a:cubicBezTo>
                <a:cubicBezTo>
                  <a:pt x="786" y="245"/>
                  <a:pt x="786" y="245"/>
                  <a:pt x="785" y="246"/>
                </a:cubicBezTo>
                <a:cubicBezTo>
                  <a:pt x="786" y="247"/>
                  <a:pt x="786" y="248"/>
                  <a:pt x="787" y="248"/>
                </a:cubicBezTo>
                <a:cubicBezTo>
                  <a:pt x="788" y="249"/>
                  <a:pt x="789" y="250"/>
                  <a:pt x="790" y="251"/>
                </a:cubicBezTo>
                <a:cubicBezTo>
                  <a:pt x="790" y="252"/>
                  <a:pt x="791" y="253"/>
                  <a:pt x="792" y="254"/>
                </a:cubicBezTo>
                <a:cubicBezTo>
                  <a:pt x="792" y="254"/>
                  <a:pt x="791" y="255"/>
                  <a:pt x="791" y="255"/>
                </a:cubicBezTo>
                <a:cubicBezTo>
                  <a:pt x="790" y="255"/>
                  <a:pt x="790" y="257"/>
                  <a:pt x="789" y="257"/>
                </a:cubicBezTo>
                <a:cubicBezTo>
                  <a:pt x="789" y="257"/>
                  <a:pt x="789" y="258"/>
                  <a:pt x="789" y="258"/>
                </a:cubicBezTo>
                <a:cubicBezTo>
                  <a:pt x="790" y="259"/>
                  <a:pt x="789" y="260"/>
                  <a:pt x="789" y="262"/>
                </a:cubicBezTo>
                <a:cubicBezTo>
                  <a:pt x="790" y="262"/>
                  <a:pt x="790" y="262"/>
                  <a:pt x="791" y="263"/>
                </a:cubicBezTo>
                <a:cubicBezTo>
                  <a:pt x="792" y="264"/>
                  <a:pt x="792" y="264"/>
                  <a:pt x="791" y="265"/>
                </a:cubicBezTo>
                <a:cubicBezTo>
                  <a:pt x="791" y="265"/>
                  <a:pt x="791" y="266"/>
                  <a:pt x="791" y="266"/>
                </a:cubicBezTo>
                <a:cubicBezTo>
                  <a:pt x="792" y="266"/>
                  <a:pt x="792" y="266"/>
                  <a:pt x="792" y="266"/>
                </a:cubicBezTo>
                <a:cubicBezTo>
                  <a:pt x="793" y="267"/>
                  <a:pt x="792" y="268"/>
                  <a:pt x="793" y="269"/>
                </a:cubicBezTo>
                <a:cubicBezTo>
                  <a:pt x="794" y="270"/>
                  <a:pt x="793" y="272"/>
                  <a:pt x="793" y="273"/>
                </a:cubicBezTo>
                <a:cubicBezTo>
                  <a:pt x="794" y="273"/>
                  <a:pt x="794" y="273"/>
                  <a:pt x="794" y="273"/>
                </a:cubicBezTo>
                <a:cubicBezTo>
                  <a:pt x="795" y="274"/>
                  <a:pt x="794" y="275"/>
                  <a:pt x="795" y="276"/>
                </a:cubicBezTo>
                <a:cubicBezTo>
                  <a:pt x="795" y="276"/>
                  <a:pt x="795" y="277"/>
                  <a:pt x="795" y="277"/>
                </a:cubicBezTo>
                <a:cubicBezTo>
                  <a:pt x="795" y="277"/>
                  <a:pt x="795" y="277"/>
                  <a:pt x="794" y="278"/>
                </a:cubicBezTo>
                <a:cubicBezTo>
                  <a:pt x="795" y="278"/>
                  <a:pt x="795" y="278"/>
                  <a:pt x="796" y="278"/>
                </a:cubicBezTo>
                <a:cubicBezTo>
                  <a:pt x="796" y="278"/>
                  <a:pt x="796" y="278"/>
                  <a:pt x="796" y="279"/>
                </a:cubicBezTo>
                <a:cubicBezTo>
                  <a:pt x="796" y="280"/>
                  <a:pt x="797" y="281"/>
                  <a:pt x="797" y="282"/>
                </a:cubicBezTo>
                <a:cubicBezTo>
                  <a:pt x="797" y="283"/>
                  <a:pt x="798" y="284"/>
                  <a:pt x="798" y="284"/>
                </a:cubicBezTo>
                <a:cubicBezTo>
                  <a:pt x="798" y="285"/>
                  <a:pt x="798" y="286"/>
                  <a:pt x="799" y="287"/>
                </a:cubicBezTo>
                <a:cubicBezTo>
                  <a:pt x="800" y="288"/>
                  <a:pt x="799" y="289"/>
                  <a:pt x="800" y="290"/>
                </a:cubicBezTo>
                <a:cubicBezTo>
                  <a:pt x="800" y="290"/>
                  <a:pt x="800" y="291"/>
                  <a:pt x="799" y="291"/>
                </a:cubicBezTo>
                <a:cubicBezTo>
                  <a:pt x="800" y="291"/>
                  <a:pt x="800" y="291"/>
                  <a:pt x="801" y="292"/>
                </a:cubicBezTo>
                <a:cubicBezTo>
                  <a:pt x="800" y="293"/>
                  <a:pt x="800" y="293"/>
                  <a:pt x="801" y="294"/>
                </a:cubicBezTo>
                <a:cubicBezTo>
                  <a:pt x="801" y="295"/>
                  <a:pt x="802" y="296"/>
                  <a:pt x="803" y="296"/>
                </a:cubicBezTo>
                <a:cubicBezTo>
                  <a:pt x="803" y="297"/>
                  <a:pt x="803" y="298"/>
                  <a:pt x="804" y="298"/>
                </a:cubicBezTo>
                <a:cubicBezTo>
                  <a:pt x="804" y="299"/>
                  <a:pt x="803" y="299"/>
                  <a:pt x="803" y="299"/>
                </a:cubicBezTo>
                <a:cubicBezTo>
                  <a:pt x="803" y="300"/>
                  <a:pt x="804" y="300"/>
                  <a:pt x="804" y="301"/>
                </a:cubicBezTo>
                <a:cubicBezTo>
                  <a:pt x="804" y="302"/>
                  <a:pt x="804" y="303"/>
                  <a:pt x="804" y="305"/>
                </a:cubicBezTo>
                <a:cubicBezTo>
                  <a:pt x="804" y="306"/>
                  <a:pt x="805" y="306"/>
                  <a:pt x="805" y="308"/>
                </a:cubicBezTo>
                <a:cubicBezTo>
                  <a:pt x="805" y="309"/>
                  <a:pt x="805" y="310"/>
                  <a:pt x="805" y="311"/>
                </a:cubicBezTo>
                <a:cubicBezTo>
                  <a:pt x="805" y="312"/>
                  <a:pt x="807" y="311"/>
                  <a:pt x="807" y="312"/>
                </a:cubicBezTo>
                <a:cubicBezTo>
                  <a:pt x="807" y="314"/>
                  <a:pt x="806" y="316"/>
                  <a:pt x="808" y="317"/>
                </a:cubicBezTo>
                <a:cubicBezTo>
                  <a:pt x="807" y="318"/>
                  <a:pt x="809" y="319"/>
                  <a:pt x="810" y="320"/>
                </a:cubicBezTo>
                <a:cubicBezTo>
                  <a:pt x="809" y="321"/>
                  <a:pt x="809" y="321"/>
                  <a:pt x="809" y="321"/>
                </a:cubicBezTo>
                <a:cubicBezTo>
                  <a:pt x="810" y="322"/>
                  <a:pt x="810" y="323"/>
                  <a:pt x="809" y="324"/>
                </a:cubicBezTo>
                <a:cubicBezTo>
                  <a:pt x="809" y="325"/>
                  <a:pt x="808" y="326"/>
                  <a:pt x="809" y="326"/>
                </a:cubicBezTo>
                <a:cubicBezTo>
                  <a:pt x="809" y="326"/>
                  <a:pt x="810" y="326"/>
                  <a:pt x="810" y="326"/>
                </a:cubicBezTo>
                <a:cubicBezTo>
                  <a:pt x="810" y="327"/>
                  <a:pt x="810" y="327"/>
                  <a:pt x="810" y="327"/>
                </a:cubicBezTo>
                <a:cubicBezTo>
                  <a:pt x="809" y="328"/>
                  <a:pt x="809" y="329"/>
                  <a:pt x="810" y="330"/>
                </a:cubicBezTo>
                <a:cubicBezTo>
                  <a:pt x="811" y="330"/>
                  <a:pt x="812" y="330"/>
                  <a:pt x="812" y="331"/>
                </a:cubicBezTo>
                <a:moveTo>
                  <a:pt x="777" y="271"/>
                </a:moveTo>
                <a:cubicBezTo>
                  <a:pt x="777" y="271"/>
                  <a:pt x="777" y="271"/>
                  <a:pt x="777" y="270"/>
                </a:cubicBezTo>
                <a:cubicBezTo>
                  <a:pt x="777" y="270"/>
                  <a:pt x="777" y="270"/>
                  <a:pt x="776" y="270"/>
                </a:cubicBezTo>
                <a:cubicBezTo>
                  <a:pt x="776" y="271"/>
                  <a:pt x="776" y="271"/>
                  <a:pt x="776" y="271"/>
                </a:cubicBezTo>
                <a:cubicBezTo>
                  <a:pt x="777" y="271"/>
                  <a:pt x="777" y="271"/>
                  <a:pt x="777" y="271"/>
                </a:cubicBezTo>
                <a:cubicBezTo>
                  <a:pt x="777" y="271"/>
                  <a:pt x="777" y="271"/>
                  <a:pt x="776" y="270"/>
                </a:cubicBezTo>
                <a:cubicBezTo>
                  <a:pt x="776" y="270"/>
                  <a:pt x="776" y="270"/>
                  <a:pt x="776" y="270"/>
                </a:cubicBezTo>
                <a:cubicBezTo>
                  <a:pt x="776" y="270"/>
                  <a:pt x="776" y="270"/>
                  <a:pt x="776" y="270"/>
                </a:cubicBezTo>
                <a:cubicBezTo>
                  <a:pt x="776" y="270"/>
                  <a:pt x="776" y="269"/>
                  <a:pt x="776" y="270"/>
                </a:cubicBezTo>
                <a:cubicBezTo>
                  <a:pt x="776" y="270"/>
                  <a:pt x="776" y="270"/>
                  <a:pt x="777" y="271"/>
                </a:cubicBezTo>
                <a:moveTo>
                  <a:pt x="780" y="263"/>
                </a:moveTo>
                <a:cubicBezTo>
                  <a:pt x="780" y="263"/>
                  <a:pt x="780" y="263"/>
                  <a:pt x="780" y="263"/>
                </a:cubicBezTo>
                <a:cubicBezTo>
                  <a:pt x="780" y="263"/>
                  <a:pt x="779" y="263"/>
                  <a:pt x="779" y="263"/>
                </a:cubicBezTo>
                <a:cubicBezTo>
                  <a:pt x="779" y="263"/>
                  <a:pt x="779" y="263"/>
                  <a:pt x="779" y="263"/>
                </a:cubicBezTo>
                <a:cubicBezTo>
                  <a:pt x="779" y="263"/>
                  <a:pt x="780" y="264"/>
                  <a:pt x="780" y="264"/>
                </a:cubicBezTo>
                <a:cubicBezTo>
                  <a:pt x="780" y="264"/>
                  <a:pt x="780" y="264"/>
                  <a:pt x="779" y="263"/>
                </a:cubicBezTo>
                <a:cubicBezTo>
                  <a:pt x="779" y="263"/>
                  <a:pt x="779" y="263"/>
                  <a:pt x="779" y="263"/>
                </a:cubicBezTo>
                <a:cubicBezTo>
                  <a:pt x="779" y="263"/>
                  <a:pt x="779" y="263"/>
                  <a:pt x="779" y="262"/>
                </a:cubicBezTo>
                <a:cubicBezTo>
                  <a:pt x="779" y="262"/>
                  <a:pt x="779" y="262"/>
                  <a:pt x="778" y="262"/>
                </a:cubicBezTo>
                <a:cubicBezTo>
                  <a:pt x="778" y="262"/>
                  <a:pt x="779" y="263"/>
                  <a:pt x="780" y="263"/>
                </a:cubicBezTo>
                <a:moveTo>
                  <a:pt x="217" y="762"/>
                </a:moveTo>
                <a:cubicBezTo>
                  <a:pt x="217" y="762"/>
                  <a:pt x="218" y="762"/>
                  <a:pt x="218" y="762"/>
                </a:cubicBezTo>
                <a:cubicBezTo>
                  <a:pt x="218" y="762"/>
                  <a:pt x="218" y="761"/>
                  <a:pt x="218" y="761"/>
                </a:cubicBezTo>
                <a:cubicBezTo>
                  <a:pt x="218" y="761"/>
                  <a:pt x="217" y="761"/>
                  <a:pt x="217" y="761"/>
                </a:cubicBezTo>
                <a:cubicBezTo>
                  <a:pt x="217" y="761"/>
                  <a:pt x="217" y="762"/>
                  <a:pt x="219" y="762"/>
                </a:cubicBezTo>
                <a:cubicBezTo>
                  <a:pt x="218" y="762"/>
                  <a:pt x="218" y="762"/>
                  <a:pt x="218" y="762"/>
                </a:cubicBezTo>
                <a:cubicBezTo>
                  <a:pt x="218" y="762"/>
                  <a:pt x="218" y="762"/>
                  <a:pt x="218" y="762"/>
                </a:cubicBezTo>
                <a:cubicBezTo>
                  <a:pt x="218" y="762"/>
                  <a:pt x="218" y="762"/>
                  <a:pt x="218" y="762"/>
                </a:cubicBezTo>
                <a:cubicBezTo>
                  <a:pt x="218" y="762"/>
                  <a:pt x="218" y="763"/>
                  <a:pt x="218" y="763"/>
                </a:cubicBezTo>
                <a:cubicBezTo>
                  <a:pt x="218" y="763"/>
                  <a:pt x="219" y="762"/>
                  <a:pt x="217" y="762"/>
                </a:cubicBezTo>
                <a:moveTo>
                  <a:pt x="67" y="607"/>
                </a:moveTo>
                <a:cubicBezTo>
                  <a:pt x="66" y="607"/>
                  <a:pt x="66" y="608"/>
                  <a:pt x="66" y="608"/>
                </a:cubicBezTo>
                <a:cubicBezTo>
                  <a:pt x="66" y="608"/>
                  <a:pt x="66" y="608"/>
                  <a:pt x="66" y="608"/>
                </a:cubicBezTo>
                <a:cubicBezTo>
                  <a:pt x="66" y="608"/>
                  <a:pt x="66" y="608"/>
                  <a:pt x="66" y="608"/>
                </a:cubicBezTo>
                <a:cubicBezTo>
                  <a:pt x="67" y="608"/>
                  <a:pt x="67" y="608"/>
                  <a:pt x="67" y="608"/>
                </a:cubicBezTo>
                <a:cubicBezTo>
                  <a:pt x="67" y="608"/>
                  <a:pt x="67" y="607"/>
                  <a:pt x="66" y="609"/>
                </a:cubicBezTo>
                <a:cubicBezTo>
                  <a:pt x="66" y="608"/>
                  <a:pt x="66" y="608"/>
                  <a:pt x="66" y="608"/>
                </a:cubicBezTo>
                <a:cubicBezTo>
                  <a:pt x="66" y="608"/>
                  <a:pt x="66" y="608"/>
                  <a:pt x="66" y="608"/>
                </a:cubicBezTo>
                <a:cubicBezTo>
                  <a:pt x="65" y="608"/>
                  <a:pt x="65" y="609"/>
                  <a:pt x="65" y="609"/>
                </a:cubicBezTo>
                <a:cubicBezTo>
                  <a:pt x="66" y="609"/>
                  <a:pt x="66" y="609"/>
                  <a:pt x="67" y="607"/>
                </a:cubicBezTo>
                <a:moveTo>
                  <a:pt x="206" y="744"/>
                </a:moveTo>
                <a:cubicBezTo>
                  <a:pt x="206" y="744"/>
                  <a:pt x="206" y="744"/>
                  <a:pt x="206" y="744"/>
                </a:cubicBezTo>
                <a:cubicBezTo>
                  <a:pt x="206" y="744"/>
                  <a:pt x="206" y="744"/>
                  <a:pt x="205" y="744"/>
                </a:cubicBezTo>
                <a:cubicBezTo>
                  <a:pt x="205" y="744"/>
                  <a:pt x="205" y="744"/>
                  <a:pt x="205" y="744"/>
                </a:cubicBezTo>
                <a:cubicBezTo>
                  <a:pt x="206" y="744"/>
                  <a:pt x="206" y="745"/>
                  <a:pt x="206" y="745"/>
                </a:cubicBezTo>
                <a:cubicBezTo>
                  <a:pt x="206" y="745"/>
                  <a:pt x="206" y="744"/>
                  <a:pt x="205" y="744"/>
                </a:cubicBezTo>
                <a:cubicBezTo>
                  <a:pt x="205" y="744"/>
                  <a:pt x="206" y="744"/>
                  <a:pt x="205" y="743"/>
                </a:cubicBezTo>
                <a:cubicBezTo>
                  <a:pt x="205" y="743"/>
                  <a:pt x="205" y="743"/>
                  <a:pt x="205" y="743"/>
                </a:cubicBezTo>
                <a:cubicBezTo>
                  <a:pt x="205" y="743"/>
                  <a:pt x="205" y="743"/>
                  <a:pt x="204" y="743"/>
                </a:cubicBezTo>
                <a:cubicBezTo>
                  <a:pt x="204" y="743"/>
                  <a:pt x="204" y="743"/>
                  <a:pt x="204" y="743"/>
                </a:cubicBezTo>
                <a:cubicBezTo>
                  <a:pt x="204" y="743"/>
                  <a:pt x="204" y="744"/>
                  <a:pt x="204" y="744"/>
                </a:cubicBezTo>
                <a:cubicBezTo>
                  <a:pt x="204" y="744"/>
                  <a:pt x="205" y="744"/>
                  <a:pt x="206" y="744"/>
                </a:cubicBezTo>
                <a:moveTo>
                  <a:pt x="807" y="368"/>
                </a:moveTo>
                <a:cubicBezTo>
                  <a:pt x="807" y="368"/>
                  <a:pt x="807" y="368"/>
                  <a:pt x="804" y="365"/>
                </a:cubicBezTo>
                <a:cubicBezTo>
                  <a:pt x="805" y="367"/>
                  <a:pt x="807" y="365"/>
                  <a:pt x="807" y="367"/>
                </a:cubicBezTo>
                <a:cubicBezTo>
                  <a:pt x="807" y="367"/>
                  <a:pt x="807" y="367"/>
                  <a:pt x="808" y="367"/>
                </a:cubicBezTo>
                <a:cubicBezTo>
                  <a:pt x="808" y="366"/>
                  <a:pt x="808" y="366"/>
                  <a:pt x="807" y="365"/>
                </a:cubicBezTo>
                <a:cubicBezTo>
                  <a:pt x="806" y="365"/>
                  <a:pt x="805" y="365"/>
                  <a:pt x="807" y="367"/>
                </a:cubicBezTo>
                <a:cubicBezTo>
                  <a:pt x="807" y="367"/>
                  <a:pt x="806" y="367"/>
                  <a:pt x="806" y="368"/>
                </a:cubicBezTo>
                <a:cubicBezTo>
                  <a:pt x="806" y="368"/>
                  <a:pt x="806" y="368"/>
                  <a:pt x="809" y="369"/>
                </a:cubicBezTo>
                <a:cubicBezTo>
                  <a:pt x="809" y="369"/>
                  <a:pt x="809" y="368"/>
                  <a:pt x="808" y="368"/>
                </a:cubicBezTo>
                <a:cubicBezTo>
                  <a:pt x="808" y="368"/>
                  <a:pt x="808" y="368"/>
                  <a:pt x="807" y="368"/>
                </a:cubicBezTo>
                <a:cubicBezTo>
                  <a:pt x="807" y="368"/>
                  <a:pt x="807" y="368"/>
                  <a:pt x="807" y="369"/>
                </a:cubicBezTo>
                <a:cubicBezTo>
                  <a:pt x="807" y="369"/>
                  <a:pt x="807" y="369"/>
                  <a:pt x="807" y="369"/>
                </a:cubicBezTo>
                <a:cubicBezTo>
                  <a:pt x="808" y="369"/>
                  <a:pt x="808" y="369"/>
                  <a:pt x="807" y="368"/>
                </a:cubicBezTo>
                <a:moveTo>
                  <a:pt x="440" y="801"/>
                </a:moveTo>
                <a:cubicBezTo>
                  <a:pt x="441" y="801"/>
                  <a:pt x="441" y="801"/>
                  <a:pt x="441" y="801"/>
                </a:cubicBezTo>
                <a:cubicBezTo>
                  <a:pt x="441" y="801"/>
                  <a:pt x="441" y="800"/>
                  <a:pt x="441" y="800"/>
                </a:cubicBezTo>
                <a:cubicBezTo>
                  <a:pt x="440" y="800"/>
                  <a:pt x="440" y="800"/>
                  <a:pt x="440" y="800"/>
                </a:cubicBezTo>
                <a:cubicBezTo>
                  <a:pt x="440" y="800"/>
                  <a:pt x="440" y="801"/>
                  <a:pt x="442" y="801"/>
                </a:cubicBezTo>
                <a:cubicBezTo>
                  <a:pt x="442" y="801"/>
                  <a:pt x="442" y="801"/>
                  <a:pt x="442" y="801"/>
                </a:cubicBezTo>
                <a:cubicBezTo>
                  <a:pt x="442" y="801"/>
                  <a:pt x="441" y="801"/>
                  <a:pt x="441" y="801"/>
                </a:cubicBezTo>
                <a:cubicBezTo>
                  <a:pt x="441" y="801"/>
                  <a:pt x="440" y="801"/>
                  <a:pt x="441" y="801"/>
                </a:cubicBezTo>
                <a:cubicBezTo>
                  <a:pt x="441" y="801"/>
                  <a:pt x="441" y="801"/>
                  <a:pt x="441" y="801"/>
                </a:cubicBezTo>
                <a:cubicBezTo>
                  <a:pt x="442" y="802"/>
                  <a:pt x="442" y="802"/>
                  <a:pt x="440" y="801"/>
                </a:cubicBezTo>
                <a:moveTo>
                  <a:pt x="12" y="398"/>
                </a:moveTo>
                <a:cubicBezTo>
                  <a:pt x="10" y="399"/>
                  <a:pt x="9" y="398"/>
                  <a:pt x="8" y="399"/>
                </a:cubicBezTo>
                <a:cubicBezTo>
                  <a:pt x="9" y="400"/>
                  <a:pt x="10" y="400"/>
                  <a:pt x="12" y="398"/>
                </a:cubicBezTo>
                <a:cubicBezTo>
                  <a:pt x="11" y="398"/>
                  <a:pt x="11" y="398"/>
                  <a:pt x="11" y="398"/>
                </a:cubicBezTo>
                <a:cubicBezTo>
                  <a:pt x="11" y="398"/>
                  <a:pt x="11" y="398"/>
                  <a:pt x="11" y="399"/>
                </a:cubicBezTo>
                <a:cubicBezTo>
                  <a:pt x="11" y="399"/>
                  <a:pt x="11" y="399"/>
                  <a:pt x="11" y="399"/>
                </a:cubicBezTo>
                <a:cubicBezTo>
                  <a:pt x="12" y="398"/>
                  <a:pt x="12" y="398"/>
                  <a:pt x="12" y="398"/>
                </a:cubicBezTo>
                <a:cubicBezTo>
                  <a:pt x="12" y="398"/>
                  <a:pt x="12" y="398"/>
                  <a:pt x="12" y="398"/>
                </a:cubicBezTo>
                <a:moveTo>
                  <a:pt x="64" y="602"/>
                </a:moveTo>
                <a:cubicBezTo>
                  <a:pt x="64" y="602"/>
                  <a:pt x="64" y="602"/>
                  <a:pt x="64" y="602"/>
                </a:cubicBezTo>
                <a:cubicBezTo>
                  <a:pt x="64" y="602"/>
                  <a:pt x="64" y="602"/>
                  <a:pt x="64" y="602"/>
                </a:cubicBezTo>
                <a:cubicBezTo>
                  <a:pt x="64" y="602"/>
                  <a:pt x="64" y="601"/>
                  <a:pt x="63" y="602"/>
                </a:cubicBezTo>
                <a:cubicBezTo>
                  <a:pt x="63" y="602"/>
                  <a:pt x="64" y="602"/>
                  <a:pt x="67" y="604"/>
                </a:cubicBezTo>
                <a:cubicBezTo>
                  <a:pt x="67" y="603"/>
                  <a:pt x="67" y="603"/>
                  <a:pt x="67" y="602"/>
                </a:cubicBezTo>
                <a:cubicBezTo>
                  <a:pt x="67" y="601"/>
                  <a:pt x="66" y="601"/>
                  <a:pt x="65" y="602"/>
                </a:cubicBezTo>
                <a:cubicBezTo>
                  <a:pt x="65" y="602"/>
                  <a:pt x="65" y="602"/>
                  <a:pt x="65" y="602"/>
                </a:cubicBezTo>
                <a:cubicBezTo>
                  <a:pt x="65" y="602"/>
                  <a:pt x="64" y="603"/>
                  <a:pt x="64" y="603"/>
                </a:cubicBezTo>
                <a:cubicBezTo>
                  <a:pt x="64" y="603"/>
                  <a:pt x="65" y="603"/>
                  <a:pt x="65" y="603"/>
                </a:cubicBezTo>
                <a:cubicBezTo>
                  <a:pt x="66" y="603"/>
                  <a:pt x="66" y="605"/>
                  <a:pt x="67" y="605"/>
                </a:cubicBezTo>
                <a:cubicBezTo>
                  <a:pt x="67" y="605"/>
                  <a:pt x="67" y="604"/>
                  <a:pt x="64" y="602"/>
                </a:cubicBezTo>
                <a:moveTo>
                  <a:pt x="495" y="20"/>
                </a:moveTo>
                <a:cubicBezTo>
                  <a:pt x="495" y="21"/>
                  <a:pt x="495" y="21"/>
                  <a:pt x="499" y="19"/>
                </a:cubicBezTo>
                <a:cubicBezTo>
                  <a:pt x="498" y="19"/>
                  <a:pt x="498" y="20"/>
                  <a:pt x="497" y="21"/>
                </a:cubicBezTo>
                <a:cubicBezTo>
                  <a:pt x="497" y="21"/>
                  <a:pt x="497" y="21"/>
                  <a:pt x="496" y="21"/>
                </a:cubicBezTo>
                <a:cubicBezTo>
                  <a:pt x="496" y="21"/>
                  <a:pt x="495" y="21"/>
                  <a:pt x="496" y="21"/>
                </a:cubicBezTo>
                <a:cubicBezTo>
                  <a:pt x="496" y="22"/>
                  <a:pt x="496" y="22"/>
                  <a:pt x="496" y="22"/>
                </a:cubicBezTo>
                <a:cubicBezTo>
                  <a:pt x="497" y="22"/>
                  <a:pt x="498" y="22"/>
                  <a:pt x="499" y="22"/>
                </a:cubicBezTo>
                <a:cubicBezTo>
                  <a:pt x="499" y="22"/>
                  <a:pt x="500" y="22"/>
                  <a:pt x="499" y="23"/>
                </a:cubicBezTo>
                <a:cubicBezTo>
                  <a:pt x="499" y="23"/>
                  <a:pt x="500" y="24"/>
                  <a:pt x="500" y="24"/>
                </a:cubicBezTo>
                <a:cubicBezTo>
                  <a:pt x="500" y="24"/>
                  <a:pt x="500" y="23"/>
                  <a:pt x="500" y="23"/>
                </a:cubicBezTo>
                <a:cubicBezTo>
                  <a:pt x="501" y="22"/>
                  <a:pt x="501" y="22"/>
                  <a:pt x="502" y="22"/>
                </a:cubicBezTo>
                <a:cubicBezTo>
                  <a:pt x="503" y="23"/>
                  <a:pt x="505" y="23"/>
                  <a:pt x="506" y="22"/>
                </a:cubicBezTo>
                <a:cubicBezTo>
                  <a:pt x="507" y="22"/>
                  <a:pt x="507" y="22"/>
                  <a:pt x="508" y="22"/>
                </a:cubicBezTo>
                <a:cubicBezTo>
                  <a:pt x="508" y="22"/>
                  <a:pt x="509" y="22"/>
                  <a:pt x="510" y="22"/>
                </a:cubicBezTo>
                <a:cubicBezTo>
                  <a:pt x="511" y="21"/>
                  <a:pt x="512" y="21"/>
                  <a:pt x="513" y="21"/>
                </a:cubicBezTo>
                <a:cubicBezTo>
                  <a:pt x="513" y="18"/>
                  <a:pt x="513" y="18"/>
                  <a:pt x="513" y="18"/>
                </a:cubicBezTo>
                <a:cubicBezTo>
                  <a:pt x="512" y="18"/>
                  <a:pt x="511" y="18"/>
                  <a:pt x="510" y="19"/>
                </a:cubicBezTo>
                <a:cubicBezTo>
                  <a:pt x="510" y="19"/>
                  <a:pt x="511" y="19"/>
                  <a:pt x="511" y="20"/>
                </a:cubicBezTo>
                <a:cubicBezTo>
                  <a:pt x="509" y="21"/>
                  <a:pt x="508" y="19"/>
                  <a:pt x="507" y="18"/>
                </a:cubicBezTo>
                <a:cubicBezTo>
                  <a:pt x="506" y="19"/>
                  <a:pt x="506" y="19"/>
                  <a:pt x="506" y="19"/>
                </a:cubicBezTo>
                <a:cubicBezTo>
                  <a:pt x="505" y="19"/>
                  <a:pt x="505" y="19"/>
                  <a:pt x="505" y="18"/>
                </a:cubicBezTo>
                <a:cubicBezTo>
                  <a:pt x="504" y="19"/>
                  <a:pt x="504" y="19"/>
                  <a:pt x="505" y="21"/>
                </a:cubicBezTo>
                <a:cubicBezTo>
                  <a:pt x="505" y="21"/>
                  <a:pt x="504" y="21"/>
                  <a:pt x="504" y="21"/>
                </a:cubicBezTo>
                <a:cubicBezTo>
                  <a:pt x="503" y="21"/>
                  <a:pt x="503" y="20"/>
                  <a:pt x="502" y="20"/>
                </a:cubicBezTo>
                <a:cubicBezTo>
                  <a:pt x="501" y="20"/>
                  <a:pt x="500" y="19"/>
                  <a:pt x="496" y="21"/>
                </a:cubicBezTo>
                <a:cubicBezTo>
                  <a:pt x="496" y="20"/>
                  <a:pt x="495" y="20"/>
                  <a:pt x="495" y="20"/>
                </a:cubicBezTo>
                <a:cubicBezTo>
                  <a:pt x="495" y="19"/>
                  <a:pt x="494" y="18"/>
                  <a:pt x="493" y="17"/>
                </a:cubicBezTo>
                <a:cubicBezTo>
                  <a:pt x="492" y="17"/>
                  <a:pt x="492" y="17"/>
                  <a:pt x="492" y="18"/>
                </a:cubicBezTo>
                <a:cubicBezTo>
                  <a:pt x="492" y="18"/>
                  <a:pt x="491" y="18"/>
                  <a:pt x="491" y="18"/>
                </a:cubicBezTo>
                <a:cubicBezTo>
                  <a:pt x="490" y="18"/>
                  <a:pt x="490" y="18"/>
                  <a:pt x="490" y="19"/>
                </a:cubicBezTo>
                <a:cubicBezTo>
                  <a:pt x="490" y="19"/>
                  <a:pt x="490" y="20"/>
                  <a:pt x="490" y="20"/>
                </a:cubicBezTo>
                <a:cubicBezTo>
                  <a:pt x="491" y="20"/>
                  <a:pt x="491" y="20"/>
                  <a:pt x="492" y="20"/>
                </a:cubicBezTo>
                <a:cubicBezTo>
                  <a:pt x="492" y="21"/>
                  <a:pt x="492" y="21"/>
                  <a:pt x="493" y="20"/>
                </a:cubicBezTo>
                <a:cubicBezTo>
                  <a:pt x="493" y="20"/>
                  <a:pt x="494" y="20"/>
                  <a:pt x="495" y="20"/>
                </a:cubicBezTo>
                <a:moveTo>
                  <a:pt x="73" y="628"/>
                </a:moveTo>
                <a:cubicBezTo>
                  <a:pt x="74" y="628"/>
                  <a:pt x="75" y="628"/>
                  <a:pt x="76" y="628"/>
                </a:cubicBezTo>
                <a:cubicBezTo>
                  <a:pt x="76" y="628"/>
                  <a:pt x="76" y="627"/>
                  <a:pt x="76" y="627"/>
                </a:cubicBezTo>
                <a:cubicBezTo>
                  <a:pt x="76" y="627"/>
                  <a:pt x="76" y="626"/>
                  <a:pt x="76" y="626"/>
                </a:cubicBezTo>
                <a:cubicBezTo>
                  <a:pt x="75" y="626"/>
                  <a:pt x="73" y="626"/>
                  <a:pt x="72" y="626"/>
                </a:cubicBezTo>
                <a:cubicBezTo>
                  <a:pt x="72" y="626"/>
                  <a:pt x="72" y="627"/>
                  <a:pt x="72" y="627"/>
                </a:cubicBezTo>
                <a:cubicBezTo>
                  <a:pt x="72" y="627"/>
                  <a:pt x="73" y="628"/>
                  <a:pt x="73" y="628"/>
                </a:cubicBezTo>
                <a:moveTo>
                  <a:pt x="9" y="448"/>
                </a:moveTo>
                <a:cubicBezTo>
                  <a:pt x="7" y="448"/>
                  <a:pt x="7" y="448"/>
                  <a:pt x="6" y="448"/>
                </a:cubicBezTo>
                <a:cubicBezTo>
                  <a:pt x="5" y="448"/>
                  <a:pt x="5" y="448"/>
                  <a:pt x="6" y="450"/>
                </a:cubicBezTo>
                <a:cubicBezTo>
                  <a:pt x="6" y="450"/>
                  <a:pt x="6" y="450"/>
                  <a:pt x="6" y="451"/>
                </a:cubicBezTo>
                <a:cubicBezTo>
                  <a:pt x="6" y="451"/>
                  <a:pt x="6" y="452"/>
                  <a:pt x="7" y="451"/>
                </a:cubicBezTo>
                <a:cubicBezTo>
                  <a:pt x="7" y="451"/>
                  <a:pt x="7" y="451"/>
                  <a:pt x="7" y="451"/>
                </a:cubicBezTo>
                <a:cubicBezTo>
                  <a:pt x="7" y="450"/>
                  <a:pt x="7" y="449"/>
                  <a:pt x="9" y="448"/>
                </a:cubicBezTo>
                <a:moveTo>
                  <a:pt x="449" y="805"/>
                </a:moveTo>
                <a:cubicBezTo>
                  <a:pt x="448" y="804"/>
                  <a:pt x="448" y="805"/>
                  <a:pt x="447" y="805"/>
                </a:cubicBezTo>
                <a:cubicBezTo>
                  <a:pt x="446" y="804"/>
                  <a:pt x="446" y="804"/>
                  <a:pt x="445" y="805"/>
                </a:cubicBezTo>
                <a:cubicBezTo>
                  <a:pt x="445" y="805"/>
                  <a:pt x="445" y="805"/>
                  <a:pt x="445" y="805"/>
                </a:cubicBezTo>
                <a:cubicBezTo>
                  <a:pt x="445" y="805"/>
                  <a:pt x="445" y="805"/>
                  <a:pt x="445" y="805"/>
                </a:cubicBezTo>
                <a:cubicBezTo>
                  <a:pt x="445" y="806"/>
                  <a:pt x="446" y="806"/>
                  <a:pt x="446" y="807"/>
                </a:cubicBezTo>
                <a:cubicBezTo>
                  <a:pt x="446" y="805"/>
                  <a:pt x="448" y="806"/>
                  <a:pt x="449" y="805"/>
                </a:cubicBezTo>
                <a:moveTo>
                  <a:pt x="578" y="768"/>
                </a:moveTo>
                <a:cubicBezTo>
                  <a:pt x="577" y="769"/>
                  <a:pt x="576" y="770"/>
                  <a:pt x="575" y="771"/>
                </a:cubicBezTo>
                <a:cubicBezTo>
                  <a:pt x="576" y="771"/>
                  <a:pt x="576" y="771"/>
                  <a:pt x="577" y="771"/>
                </a:cubicBezTo>
                <a:cubicBezTo>
                  <a:pt x="577" y="771"/>
                  <a:pt x="578" y="770"/>
                  <a:pt x="579" y="770"/>
                </a:cubicBezTo>
                <a:cubicBezTo>
                  <a:pt x="579" y="769"/>
                  <a:pt x="578" y="769"/>
                  <a:pt x="578" y="768"/>
                </a:cubicBezTo>
                <a:moveTo>
                  <a:pt x="512" y="787"/>
                </a:moveTo>
                <a:cubicBezTo>
                  <a:pt x="512" y="787"/>
                  <a:pt x="512" y="787"/>
                  <a:pt x="512" y="787"/>
                </a:cubicBezTo>
                <a:cubicBezTo>
                  <a:pt x="512" y="788"/>
                  <a:pt x="512" y="789"/>
                  <a:pt x="513" y="788"/>
                </a:cubicBezTo>
                <a:cubicBezTo>
                  <a:pt x="513" y="788"/>
                  <a:pt x="514" y="788"/>
                  <a:pt x="514" y="787"/>
                </a:cubicBezTo>
                <a:cubicBezTo>
                  <a:pt x="514" y="787"/>
                  <a:pt x="514" y="787"/>
                  <a:pt x="514" y="787"/>
                </a:cubicBezTo>
                <a:cubicBezTo>
                  <a:pt x="514" y="786"/>
                  <a:pt x="513" y="785"/>
                  <a:pt x="513" y="786"/>
                </a:cubicBezTo>
                <a:cubicBezTo>
                  <a:pt x="512" y="786"/>
                  <a:pt x="512" y="786"/>
                  <a:pt x="512" y="786"/>
                </a:cubicBezTo>
                <a:cubicBezTo>
                  <a:pt x="512" y="787"/>
                  <a:pt x="512" y="787"/>
                  <a:pt x="512" y="787"/>
                </a:cubicBezTo>
                <a:moveTo>
                  <a:pt x="14" y="341"/>
                </a:moveTo>
                <a:cubicBezTo>
                  <a:pt x="15" y="342"/>
                  <a:pt x="16" y="343"/>
                  <a:pt x="19" y="342"/>
                </a:cubicBezTo>
                <a:cubicBezTo>
                  <a:pt x="17" y="342"/>
                  <a:pt x="16" y="340"/>
                  <a:pt x="14" y="341"/>
                </a:cubicBezTo>
                <a:moveTo>
                  <a:pt x="486" y="19"/>
                </a:moveTo>
                <a:cubicBezTo>
                  <a:pt x="486" y="19"/>
                  <a:pt x="486" y="19"/>
                  <a:pt x="486" y="19"/>
                </a:cubicBezTo>
                <a:cubicBezTo>
                  <a:pt x="486" y="18"/>
                  <a:pt x="485" y="18"/>
                  <a:pt x="485" y="18"/>
                </a:cubicBezTo>
                <a:cubicBezTo>
                  <a:pt x="484" y="18"/>
                  <a:pt x="484" y="17"/>
                  <a:pt x="483" y="17"/>
                </a:cubicBezTo>
                <a:cubicBezTo>
                  <a:pt x="483" y="17"/>
                  <a:pt x="482" y="18"/>
                  <a:pt x="482" y="18"/>
                </a:cubicBezTo>
                <a:cubicBezTo>
                  <a:pt x="482" y="18"/>
                  <a:pt x="483" y="19"/>
                  <a:pt x="483" y="19"/>
                </a:cubicBezTo>
                <a:cubicBezTo>
                  <a:pt x="484" y="19"/>
                  <a:pt x="485" y="19"/>
                  <a:pt x="486" y="19"/>
                </a:cubicBezTo>
                <a:moveTo>
                  <a:pt x="482" y="16"/>
                </a:moveTo>
                <a:cubicBezTo>
                  <a:pt x="480" y="16"/>
                  <a:pt x="479" y="16"/>
                  <a:pt x="478" y="16"/>
                </a:cubicBezTo>
                <a:cubicBezTo>
                  <a:pt x="478" y="16"/>
                  <a:pt x="477" y="16"/>
                  <a:pt x="477" y="16"/>
                </a:cubicBezTo>
                <a:cubicBezTo>
                  <a:pt x="477" y="17"/>
                  <a:pt x="479" y="17"/>
                  <a:pt x="479" y="18"/>
                </a:cubicBezTo>
                <a:cubicBezTo>
                  <a:pt x="479" y="17"/>
                  <a:pt x="481" y="17"/>
                  <a:pt x="482" y="16"/>
                </a:cubicBezTo>
                <a:moveTo>
                  <a:pt x="506" y="27"/>
                </a:moveTo>
                <a:cubicBezTo>
                  <a:pt x="507" y="27"/>
                  <a:pt x="507" y="27"/>
                  <a:pt x="508" y="27"/>
                </a:cubicBezTo>
                <a:cubicBezTo>
                  <a:pt x="508" y="27"/>
                  <a:pt x="508" y="26"/>
                  <a:pt x="508" y="26"/>
                </a:cubicBezTo>
                <a:cubicBezTo>
                  <a:pt x="508" y="26"/>
                  <a:pt x="508" y="26"/>
                  <a:pt x="507" y="26"/>
                </a:cubicBezTo>
                <a:cubicBezTo>
                  <a:pt x="507" y="26"/>
                  <a:pt x="506" y="26"/>
                  <a:pt x="505" y="25"/>
                </a:cubicBezTo>
                <a:cubicBezTo>
                  <a:pt x="505" y="25"/>
                  <a:pt x="504" y="25"/>
                  <a:pt x="504" y="25"/>
                </a:cubicBezTo>
                <a:cubicBezTo>
                  <a:pt x="504" y="26"/>
                  <a:pt x="504" y="26"/>
                  <a:pt x="504" y="26"/>
                </a:cubicBezTo>
                <a:cubicBezTo>
                  <a:pt x="505" y="27"/>
                  <a:pt x="506" y="27"/>
                  <a:pt x="506" y="27"/>
                </a:cubicBezTo>
                <a:moveTo>
                  <a:pt x="530" y="28"/>
                </a:moveTo>
                <a:cubicBezTo>
                  <a:pt x="529" y="27"/>
                  <a:pt x="528" y="28"/>
                  <a:pt x="528" y="28"/>
                </a:cubicBezTo>
                <a:cubicBezTo>
                  <a:pt x="527" y="28"/>
                  <a:pt x="527" y="28"/>
                  <a:pt x="527" y="29"/>
                </a:cubicBezTo>
                <a:cubicBezTo>
                  <a:pt x="527" y="29"/>
                  <a:pt x="527" y="29"/>
                  <a:pt x="527" y="29"/>
                </a:cubicBezTo>
                <a:cubicBezTo>
                  <a:pt x="528" y="29"/>
                  <a:pt x="528" y="30"/>
                  <a:pt x="528" y="29"/>
                </a:cubicBezTo>
                <a:cubicBezTo>
                  <a:pt x="529" y="29"/>
                  <a:pt x="529" y="29"/>
                  <a:pt x="530" y="28"/>
                </a:cubicBezTo>
                <a:moveTo>
                  <a:pt x="418" y="11"/>
                </a:moveTo>
                <a:cubicBezTo>
                  <a:pt x="419" y="11"/>
                  <a:pt x="420" y="11"/>
                  <a:pt x="420" y="11"/>
                </a:cubicBezTo>
                <a:cubicBezTo>
                  <a:pt x="420" y="11"/>
                  <a:pt x="421" y="10"/>
                  <a:pt x="421" y="10"/>
                </a:cubicBezTo>
                <a:cubicBezTo>
                  <a:pt x="420" y="10"/>
                  <a:pt x="420" y="10"/>
                  <a:pt x="420" y="10"/>
                </a:cubicBezTo>
                <a:cubicBezTo>
                  <a:pt x="419" y="10"/>
                  <a:pt x="418" y="10"/>
                  <a:pt x="417" y="10"/>
                </a:cubicBezTo>
                <a:cubicBezTo>
                  <a:pt x="417" y="10"/>
                  <a:pt x="417" y="10"/>
                  <a:pt x="417" y="10"/>
                </a:cubicBezTo>
                <a:cubicBezTo>
                  <a:pt x="417" y="10"/>
                  <a:pt x="417" y="10"/>
                  <a:pt x="417" y="11"/>
                </a:cubicBezTo>
                <a:cubicBezTo>
                  <a:pt x="418" y="11"/>
                  <a:pt x="418" y="11"/>
                  <a:pt x="418" y="11"/>
                </a:cubicBezTo>
                <a:moveTo>
                  <a:pt x="602" y="759"/>
                </a:moveTo>
                <a:cubicBezTo>
                  <a:pt x="602" y="760"/>
                  <a:pt x="602" y="760"/>
                  <a:pt x="602" y="760"/>
                </a:cubicBezTo>
                <a:cubicBezTo>
                  <a:pt x="602" y="761"/>
                  <a:pt x="602" y="761"/>
                  <a:pt x="602" y="761"/>
                </a:cubicBezTo>
                <a:cubicBezTo>
                  <a:pt x="602" y="761"/>
                  <a:pt x="602" y="761"/>
                  <a:pt x="603" y="761"/>
                </a:cubicBezTo>
                <a:cubicBezTo>
                  <a:pt x="603" y="760"/>
                  <a:pt x="603" y="759"/>
                  <a:pt x="604" y="758"/>
                </a:cubicBezTo>
                <a:cubicBezTo>
                  <a:pt x="604" y="758"/>
                  <a:pt x="603" y="758"/>
                  <a:pt x="603" y="758"/>
                </a:cubicBezTo>
                <a:cubicBezTo>
                  <a:pt x="602" y="758"/>
                  <a:pt x="602" y="758"/>
                  <a:pt x="602" y="759"/>
                </a:cubicBezTo>
                <a:moveTo>
                  <a:pt x="410" y="9"/>
                </a:moveTo>
                <a:cubicBezTo>
                  <a:pt x="410" y="9"/>
                  <a:pt x="410" y="9"/>
                  <a:pt x="410" y="9"/>
                </a:cubicBezTo>
                <a:cubicBezTo>
                  <a:pt x="409" y="9"/>
                  <a:pt x="408" y="9"/>
                  <a:pt x="408" y="10"/>
                </a:cubicBezTo>
                <a:cubicBezTo>
                  <a:pt x="408" y="10"/>
                  <a:pt x="409" y="10"/>
                  <a:pt x="409" y="11"/>
                </a:cubicBezTo>
                <a:cubicBezTo>
                  <a:pt x="410" y="11"/>
                  <a:pt x="410" y="10"/>
                  <a:pt x="410" y="9"/>
                </a:cubicBezTo>
                <a:moveTo>
                  <a:pt x="202" y="742"/>
                </a:moveTo>
                <a:cubicBezTo>
                  <a:pt x="203" y="742"/>
                  <a:pt x="203" y="742"/>
                  <a:pt x="204" y="742"/>
                </a:cubicBezTo>
                <a:cubicBezTo>
                  <a:pt x="204" y="742"/>
                  <a:pt x="204" y="741"/>
                  <a:pt x="204" y="741"/>
                </a:cubicBezTo>
                <a:cubicBezTo>
                  <a:pt x="204" y="741"/>
                  <a:pt x="204" y="741"/>
                  <a:pt x="204" y="741"/>
                </a:cubicBezTo>
                <a:cubicBezTo>
                  <a:pt x="203" y="741"/>
                  <a:pt x="202" y="741"/>
                  <a:pt x="201" y="741"/>
                </a:cubicBezTo>
                <a:cubicBezTo>
                  <a:pt x="201" y="741"/>
                  <a:pt x="201" y="741"/>
                  <a:pt x="201" y="742"/>
                </a:cubicBezTo>
                <a:cubicBezTo>
                  <a:pt x="201" y="742"/>
                  <a:pt x="201" y="742"/>
                  <a:pt x="201" y="742"/>
                </a:cubicBezTo>
                <a:cubicBezTo>
                  <a:pt x="201" y="742"/>
                  <a:pt x="202" y="742"/>
                  <a:pt x="202" y="742"/>
                </a:cubicBezTo>
                <a:moveTo>
                  <a:pt x="200" y="742"/>
                </a:moveTo>
                <a:cubicBezTo>
                  <a:pt x="199" y="742"/>
                  <a:pt x="199" y="740"/>
                  <a:pt x="197" y="741"/>
                </a:cubicBezTo>
                <a:cubicBezTo>
                  <a:pt x="198" y="742"/>
                  <a:pt x="198" y="744"/>
                  <a:pt x="200" y="742"/>
                </a:cubicBezTo>
                <a:moveTo>
                  <a:pt x="601" y="55"/>
                </a:moveTo>
                <a:cubicBezTo>
                  <a:pt x="602" y="55"/>
                  <a:pt x="603" y="54"/>
                  <a:pt x="603" y="54"/>
                </a:cubicBezTo>
                <a:cubicBezTo>
                  <a:pt x="602" y="53"/>
                  <a:pt x="602" y="53"/>
                  <a:pt x="601" y="51"/>
                </a:cubicBezTo>
                <a:cubicBezTo>
                  <a:pt x="601" y="53"/>
                  <a:pt x="600" y="54"/>
                  <a:pt x="601" y="55"/>
                </a:cubicBezTo>
                <a:moveTo>
                  <a:pt x="627" y="72"/>
                </a:moveTo>
                <a:cubicBezTo>
                  <a:pt x="627" y="72"/>
                  <a:pt x="627" y="72"/>
                  <a:pt x="627" y="72"/>
                </a:cubicBezTo>
                <a:cubicBezTo>
                  <a:pt x="626" y="73"/>
                  <a:pt x="626" y="75"/>
                  <a:pt x="627" y="75"/>
                </a:cubicBezTo>
                <a:cubicBezTo>
                  <a:pt x="627" y="75"/>
                  <a:pt x="628" y="75"/>
                  <a:pt x="628" y="75"/>
                </a:cubicBezTo>
                <a:cubicBezTo>
                  <a:pt x="628" y="75"/>
                  <a:pt x="628" y="75"/>
                  <a:pt x="628" y="75"/>
                </a:cubicBezTo>
                <a:cubicBezTo>
                  <a:pt x="628" y="74"/>
                  <a:pt x="628" y="73"/>
                  <a:pt x="627" y="72"/>
                </a:cubicBezTo>
                <a:moveTo>
                  <a:pt x="634" y="82"/>
                </a:moveTo>
                <a:cubicBezTo>
                  <a:pt x="633" y="82"/>
                  <a:pt x="632" y="82"/>
                  <a:pt x="632" y="82"/>
                </a:cubicBezTo>
                <a:cubicBezTo>
                  <a:pt x="632" y="82"/>
                  <a:pt x="632" y="82"/>
                  <a:pt x="631" y="82"/>
                </a:cubicBezTo>
                <a:cubicBezTo>
                  <a:pt x="631" y="82"/>
                  <a:pt x="632" y="83"/>
                  <a:pt x="632" y="83"/>
                </a:cubicBezTo>
                <a:cubicBezTo>
                  <a:pt x="633" y="83"/>
                  <a:pt x="634" y="83"/>
                  <a:pt x="635" y="83"/>
                </a:cubicBezTo>
                <a:cubicBezTo>
                  <a:pt x="635" y="83"/>
                  <a:pt x="635" y="82"/>
                  <a:pt x="635" y="82"/>
                </a:cubicBezTo>
                <a:cubicBezTo>
                  <a:pt x="635" y="82"/>
                  <a:pt x="635" y="82"/>
                  <a:pt x="635" y="82"/>
                </a:cubicBezTo>
                <a:cubicBezTo>
                  <a:pt x="634" y="82"/>
                  <a:pt x="634" y="82"/>
                  <a:pt x="634" y="82"/>
                </a:cubicBezTo>
                <a:moveTo>
                  <a:pt x="452" y="801"/>
                </a:moveTo>
                <a:cubicBezTo>
                  <a:pt x="452" y="801"/>
                  <a:pt x="453" y="801"/>
                  <a:pt x="453" y="801"/>
                </a:cubicBezTo>
                <a:cubicBezTo>
                  <a:pt x="454" y="801"/>
                  <a:pt x="454" y="800"/>
                  <a:pt x="454" y="800"/>
                </a:cubicBezTo>
                <a:cubicBezTo>
                  <a:pt x="454" y="800"/>
                  <a:pt x="454" y="800"/>
                  <a:pt x="453" y="800"/>
                </a:cubicBezTo>
                <a:cubicBezTo>
                  <a:pt x="452" y="800"/>
                  <a:pt x="452" y="800"/>
                  <a:pt x="451" y="800"/>
                </a:cubicBezTo>
                <a:cubicBezTo>
                  <a:pt x="450" y="800"/>
                  <a:pt x="450" y="800"/>
                  <a:pt x="450" y="800"/>
                </a:cubicBezTo>
                <a:cubicBezTo>
                  <a:pt x="450" y="800"/>
                  <a:pt x="450" y="801"/>
                  <a:pt x="451" y="801"/>
                </a:cubicBezTo>
                <a:cubicBezTo>
                  <a:pt x="451" y="801"/>
                  <a:pt x="451" y="801"/>
                  <a:pt x="452" y="801"/>
                </a:cubicBezTo>
                <a:moveTo>
                  <a:pt x="371" y="798"/>
                </a:moveTo>
                <a:cubicBezTo>
                  <a:pt x="371" y="798"/>
                  <a:pt x="371" y="797"/>
                  <a:pt x="370" y="797"/>
                </a:cubicBezTo>
                <a:cubicBezTo>
                  <a:pt x="369" y="798"/>
                  <a:pt x="369" y="798"/>
                  <a:pt x="369" y="798"/>
                </a:cubicBezTo>
                <a:cubicBezTo>
                  <a:pt x="370" y="799"/>
                  <a:pt x="370" y="799"/>
                  <a:pt x="371" y="798"/>
                </a:cubicBezTo>
                <a:moveTo>
                  <a:pt x="104" y="668"/>
                </a:moveTo>
                <a:cubicBezTo>
                  <a:pt x="105" y="668"/>
                  <a:pt x="105" y="668"/>
                  <a:pt x="106" y="668"/>
                </a:cubicBezTo>
                <a:cubicBezTo>
                  <a:pt x="106" y="668"/>
                  <a:pt x="106" y="667"/>
                  <a:pt x="106" y="667"/>
                </a:cubicBezTo>
                <a:cubicBezTo>
                  <a:pt x="105" y="667"/>
                  <a:pt x="104" y="667"/>
                  <a:pt x="103" y="667"/>
                </a:cubicBezTo>
                <a:cubicBezTo>
                  <a:pt x="103" y="667"/>
                  <a:pt x="103" y="668"/>
                  <a:pt x="103" y="668"/>
                </a:cubicBezTo>
                <a:cubicBezTo>
                  <a:pt x="104" y="668"/>
                  <a:pt x="104" y="668"/>
                  <a:pt x="104" y="668"/>
                </a:cubicBezTo>
                <a:moveTo>
                  <a:pt x="806" y="349"/>
                </a:moveTo>
                <a:cubicBezTo>
                  <a:pt x="807" y="350"/>
                  <a:pt x="808" y="350"/>
                  <a:pt x="809" y="349"/>
                </a:cubicBezTo>
                <a:cubicBezTo>
                  <a:pt x="808" y="348"/>
                  <a:pt x="807" y="348"/>
                  <a:pt x="806" y="349"/>
                </a:cubicBezTo>
                <a:moveTo>
                  <a:pt x="536" y="789"/>
                </a:moveTo>
                <a:cubicBezTo>
                  <a:pt x="536" y="789"/>
                  <a:pt x="537" y="789"/>
                  <a:pt x="537" y="789"/>
                </a:cubicBezTo>
                <a:cubicBezTo>
                  <a:pt x="537" y="789"/>
                  <a:pt x="537" y="789"/>
                  <a:pt x="537" y="789"/>
                </a:cubicBezTo>
                <a:cubicBezTo>
                  <a:pt x="537" y="788"/>
                  <a:pt x="535" y="788"/>
                  <a:pt x="535" y="789"/>
                </a:cubicBezTo>
                <a:cubicBezTo>
                  <a:pt x="535" y="789"/>
                  <a:pt x="535" y="789"/>
                  <a:pt x="535" y="789"/>
                </a:cubicBezTo>
                <a:cubicBezTo>
                  <a:pt x="535" y="789"/>
                  <a:pt x="536" y="789"/>
                  <a:pt x="536" y="789"/>
                </a:cubicBezTo>
                <a:moveTo>
                  <a:pt x="2" y="386"/>
                </a:moveTo>
                <a:cubicBezTo>
                  <a:pt x="3" y="387"/>
                  <a:pt x="4" y="387"/>
                  <a:pt x="5" y="386"/>
                </a:cubicBezTo>
                <a:cubicBezTo>
                  <a:pt x="4" y="385"/>
                  <a:pt x="3" y="385"/>
                  <a:pt x="2" y="386"/>
                </a:cubicBezTo>
                <a:moveTo>
                  <a:pt x="37" y="251"/>
                </a:moveTo>
                <a:cubicBezTo>
                  <a:pt x="37" y="251"/>
                  <a:pt x="37" y="251"/>
                  <a:pt x="37" y="251"/>
                </a:cubicBezTo>
                <a:cubicBezTo>
                  <a:pt x="38" y="251"/>
                  <a:pt x="38" y="251"/>
                  <a:pt x="38" y="250"/>
                </a:cubicBezTo>
                <a:cubicBezTo>
                  <a:pt x="38" y="250"/>
                  <a:pt x="38" y="250"/>
                  <a:pt x="38" y="250"/>
                </a:cubicBezTo>
                <a:cubicBezTo>
                  <a:pt x="38" y="250"/>
                  <a:pt x="37" y="250"/>
                  <a:pt x="37" y="250"/>
                </a:cubicBezTo>
                <a:cubicBezTo>
                  <a:pt x="36" y="250"/>
                  <a:pt x="36" y="251"/>
                  <a:pt x="37" y="251"/>
                </a:cubicBezTo>
                <a:moveTo>
                  <a:pt x="14" y="487"/>
                </a:moveTo>
                <a:cubicBezTo>
                  <a:pt x="14" y="487"/>
                  <a:pt x="14" y="487"/>
                  <a:pt x="15" y="486"/>
                </a:cubicBezTo>
                <a:cubicBezTo>
                  <a:pt x="15" y="486"/>
                  <a:pt x="15" y="486"/>
                  <a:pt x="16" y="485"/>
                </a:cubicBezTo>
                <a:cubicBezTo>
                  <a:pt x="16" y="485"/>
                  <a:pt x="15" y="485"/>
                  <a:pt x="15" y="485"/>
                </a:cubicBezTo>
                <a:cubicBezTo>
                  <a:pt x="15" y="485"/>
                  <a:pt x="14" y="485"/>
                  <a:pt x="14" y="485"/>
                </a:cubicBezTo>
                <a:cubicBezTo>
                  <a:pt x="14" y="486"/>
                  <a:pt x="14" y="486"/>
                  <a:pt x="14" y="487"/>
                </a:cubicBezTo>
                <a:moveTo>
                  <a:pt x="10" y="427"/>
                </a:moveTo>
                <a:cubicBezTo>
                  <a:pt x="11" y="427"/>
                  <a:pt x="11" y="427"/>
                  <a:pt x="11" y="427"/>
                </a:cubicBezTo>
                <a:cubicBezTo>
                  <a:pt x="12" y="427"/>
                  <a:pt x="12" y="427"/>
                  <a:pt x="12" y="426"/>
                </a:cubicBezTo>
                <a:cubicBezTo>
                  <a:pt x="12" y="426"/>
                  <a:pt x="12" y="426"/>
                  <a:pt x="11" y="426"/>
                </a:cubicBezTo>
                <a:cubicBezTo>
                  <a:pt x="11" y="426"/>
                  <a:pt x="10" y="426"/>
                  <a:pt x="10" y="426"/>
                </a:cubicBezTo>
                <a:cubicBezTo>
                  <a:pt x="9" y="426"/>
                  <a:pt x="9" y="426"/>
                  <a:pt x="9" y="427"/>
                </a:cubicBezTo>
                <a:cubicBezTo>
                  <a:pt x="9" y="427"/>
                  <a:pt x="9" y="427"/>
                  <a:pt x="10" y="427"/>
                </a:cubicBezTo>
                <a:cubicBezTo>
                  <a:pt x="10" y="427"/>
                  <a:pt x="10" y="427"/>
                  <a:pt x="10" y="427"/>
                </a:cubicBezTo>
                <a:moveTo>
                  <a:pt x="212" y="759"/>
                </a:moveTo>
                <a:cubicBezTo>
                  <a:pt x="212" y="759"/>
                  <a:pt x="212" y="759"/>
                  <a:pt x="212" y="759"/>
                </a:cubicBezTo>
                <a:cubicBezTo>
                  <a:pt x="211" y="759"/>
                  <a:pt x="211" y="758"/>
                  <a:pt x="211" y="758"/>
                </a:cubicBezTo>
                <a:cubicBezTo>
                  <a:pt x="211" y="758"/>
                  <a:pt x="210" y="758"/>
                  <a:pt x="210" y="758"/>
                </a:cubicBezTo>
                <a:cubicBezTo>
                  <a:pt x="210" y="759"/>
                  <a:pt x="210" y="759"/>
                  <a:pt x="210" y="760"/>
                </a:cubicBezTo>
                <a:cubicBezTo>
                  <a:pt x="211" y="760"/>
                  <a:pt x="212" y="760"/>
                  <a:pt x="212" y="759"/>
                </a:cubicBezTo>
                <a:moveTo>
                  <a:pt x="425" y="8"/>
                </a:moveTo>
                <a:cubicBezTo>
                  <a:pt x="426" y="9"/>
                  <a:pt x="426" y="9"/>
                  <a:pt x="427" y="9"/>
                </a:cubicBezTo>
                <a:cubicBezTo>
                  <a:pt x="427" y="10"/>
                  <a:pt x="427" y="9"/>
                  <a:pt x="427" y="9"/>
                </a:cubicBezTo>
                <a:cubicBezTo>
                  <a:pt x="428" y="8"/>
                  <a:pt x="427" y="8"/>
                  <a:pt x="427" y="8"/>
                </a:cubicBezTo>
                <a:cubicBezTo>
                  <a:pt x="426" y="8"/>
                  <a:pt x="426" y="8"/>
                  <a:pt x="425" y="8"/>
                </a:cubicBezTo>
                <a:moveTo>
                  <a:pt x="238" y="769"/>
                </a:moveTo>
                <a:cubicBezTo>
                  <a:pt x="238" y="769"/>
                  <a:pt x="238" y="769"/>
                  <a:pt x="238" y="769"/>
                </a:cubicBezTo>
                <a:cubicBezTo>
                  <a:pt x="238" y="769"/>
                  <a:pt x="239" y="768"/>
                  <a:pt x="238" y="768"/>
                </a:cubicBezTo>
                <a:cubicBezTo>
                  <a:pt x="238" y="768"/>
                  <a:pt x="238" y="768"/>
                  <a:pt x="237" y="768"/>
                </a:cubicBezTo>
                <a:cubicBezTo>
                  <a:pt x="237" y="768"/>
                  <a:pt x="237" y="768"/>
                  <a:pt x="237" y="768"/>
                </a:cubicBezTo>
                <a:cubicBezTo>
                  <a:pt x="237" y="769"/>
                  <a:pt x="238" y="769"/>
                  <a:pt x="238" y="769"/>
                </a:cubicBezTo>
                <a:moveTo>
                  <a:pt x="506" y="795"/>
                </a:moveTo>
                <a:cubicBezTo>
                  <a:pt x="506" y="795"/>
                  <a:pt x="506" y="795"/>
                  <a:pt x="507" y="795"/>
                </a:cubicBezTo>
                <a:cubicBezTo>
                  <a:pt x="507" y="795"/>
                  <a:pt x="507" y="795"/>
                  <a:pt x="507" y="795"/>
                </a:cubicBezTo>
                <a:cubicBezTo>
                  <a:pt x="507" y="794"/>
                  <a:pt x="507" y="794"/>
                  <a:pt x="507" y="794"/>
                </a:cubicBezTo>
                <a:cubicBezTo>
                  <a:pt x="506" y="794"/>
                  <a:pt x="505" y="794"/>
                  <a:pt x="505" y="794"/>
                </a:cubicBezTo>
                <a:cubicBezTo>
                  <a:pt x="505" y="794"/>
                  <a:pt x="504" y="794"/>
                  <a:pt x="504" y="794"/>
                </a:cubicBezTo>
                <a:cubicBezTo>
                  <a:pt x="504" y="795"/>
                  <a:pt x="505" y="795"/>
                  <a:pt x="505" y="795"/>
                </a:cubicBezTo>
                <a:cubicBezTo>
                  <a:pt x="505" y="795"/>
                  <a:pt x="505" y="795"/>
                  <a:pt x="506" y="795"/>
                </a:cubicBezTo>
                <a:moveTo>
                  <a:pt x="639" y="80"/>
                </a:moveTo>
                <a:cubicBezTo>
                  <a:pt x="639" y="80"/>
                  <a:pt x="640" y="80"/>
                  <a:pt x="640" y="80"/>
                </a:cubicBezTo>
                <a:cubicBezTo>
                  <a:pt x="640" y="79"/>
                  <a:pt x="640" y="79"/>
                  <a:pt x="640" y="78"/>
                </a:cubicBezTo>
                <a:cubicBezTo>
                  <a:pt x="639" y="78"/>
                  <a:pt x="639" y="78"/>
                  <a:pt x="638" y="78"/>
                </a:cubicBezTo>
                <a:cubicBezTo>
                  <a:pt x="638" y="78"/>
                  <a:pt x="638" y="78"/>
                  <a:pt x="638" y="79"/>
                </a:cubicBezTo>
                <a:cubicBezTo>
                  <a:pt x="638" y="79"/>
                  <a:pt x="639" y="79"/>
                  <a:pt x="639" y="80"/>
                </a:cubicBezTo>
                <a:moveTo>
                  <a:pt x="58" y="212"/>
                </a:moveTo>
                <a:cubicBezTo>
                  <a:pt x="58" y="212"/>
                  <a:pt x="58" y="212"/>
                  <a:pt x="58" y="212"/>
                </a:cubicBezTo>
                <a:cubicBezTo>
                  <a:pt x="58" y="212"/>
                  <a:pt x="57" y="212"/>
                  <a:pt x="57" y="212"/>
                </a:cubicBezTo>
                <a:cubicBezTo>
                  <a:pt x="57" y="212"/>
                  <a:pt x="57" y="213"/>
                  <a:pt x="57" y="213"/>
                </a:cubicBezTo>
                <a:cubicBezTo>
                  <a:pt x="57" y="213"/>
                  <a:pt x="57" y="213"/>
                  <a:pt x="57" y="213"/>
                </a:cubicBezTo>
                <a:cubicBezTo>
                  <a:pt x="58" y="213"/>
                  <a:pt x="58" y="213"/>
                  <a:pt x="58" y="212"/>
                </a:cubicBezTo>
                <a:moveTo>
                  <a:pt x="348" y="803"/>
                </a:moveTo>
                <a:cubicBezTo>
                  <a:pt x="347" y="802"/>
                  <a:pt x="346" y="802"/>
                  <a:pt x="346" y="803"/>
                </a:cubicBezTo>
                <a:cubicBezTo>
                  <a:pt x="346" y="804"/>
                  <a:pt x="347" y="804"/>
                  <a:pt x="348" y="803"/>
                </a:cubicBezTo>
                <a:moveTo>
                  <a:pt x="649" y="726"/>
                </a:moveTo>
                <a:cubicBezTo>
                  <a:pt x="649" y="726"/>
                  <a:pt x="648" y="726"/>
                  <a:pt x="648" y="726"/>
                </a:cubicBezTo>
                <a:cubicBezTo>
                  <a:pt x="648" y="726"/>
                  <a:pt x="648" y="726"/>
                  <a:pt x="648" y="726"/>
                </a:cubicBezTo>
                <a:cubicBezTo>
                  <a:pt x="648" y="727"/>
                  <a:pt x="649" y="727"/>
                  <a:pt x="649" y="726"/>
                </a:cubicBezTo>
                <a:cubicBezTo>
                  <a:pt x="649" y="726"/>
                  <a:pt x="649" y="726"/>
                  <a:pt x="649" y="726"/>
                </a:cubicBezTo>
                <a:moveTo>
                  <a:pt x="323" y="12"/>
                </a:moveTo>
                <a:cubicBezTo>
                  <a:pt x="323" y="13"/>
                  <a:pt x="322" y="13"/>
                  <a:pt x="322" y="13"/>
                </a:cubicBezTo>
                <a:cubicBezTo>
                  <a:pt x="322" y="14"/>
                  <a:pt x="323" y="14"/>
                  <a:pt x="324" y="13"/>
                </a:cubicBezTo>
                <a:cubicBezTo>
                  <a:pt x="324" y="13"/>
                  <a:pt x="324" y="13"/>
                  <a:pt x="324" y="13"/>
                </a:cubicBezTo>
                <a:cubicBezTo>
                  <a:pt x="324" y="13"/>
                  <a:pt x="323" y="13"/>
                  <a:pt x="323" y="12"/>
                </a:cubicBezTo>
                <a:moveTo>
                  <a:pt x="809" y="344"/>
                </a:moveTo>
                <a:cubicBezTo>
                  <a:pt x="808" y="343"/>
                  <a:pt x="807" y="343"/>
                  <a:pt x="807" y="344"/>
                </a:cubicBezTo>
                <a:cubicBezTo>
                  <a:pt x="807" y="344"/>
                  <a:pt x="807" y="344"/>
                  <a:pt x="807" y="344"/>
                </a:cubicBezTo>
                <a:cubicBezTo>
                  <a:pt x="807" y="345"/>
                  <a:pt x="808" y="345"/>
                  <a:pt x="808" y="344"/>
                </a:cubicBezTo>
                <a:cubicBezTo>
                  <a:pt x="809" y="344"/>
                  <a:pt x="809" y="344"/>
                  <a:pt x="809" y="344"/>
                </a:cubicBezTo>
                <a:moveTo>
                  <a:pt x="497" y="17"/>
                </a:moveTo>
                <a:cubicBezTo>
                  <a:pt x="497" y="17"/>
                  <a:pt x="498" y="17"/>
                  <a:pt x="499" y="17"/>
                </a:cubicBezTo>
                <a:cubicBezTo>
                  <a:pt x="498" y="16"/>
                  <a:pt x="497" y="16"/>
                  <a:pt x="497" y="17"/>
                </a:cubicBezTo>
                <a:moveTo>
                  <a:pt x="353" y="803"/>
                </a:moveTo>
                <a:cubicBezTo>
                  <a:pt x="353" y="803"/>
                  <a:pt x="353" y="803"/>
                  <a:pt x="353" y="803"/>
                </a:cubicBezTo>
                <a:cubicBezTo>
                  <a:pt x="353" y="802"/>
                  <a:pt x="352" y="802"/>
                  <a:pt x="352" y="803"/>
                </a:cubicBezTo>
                <a:cubicBezTo>
                  <a:pt x="352" y="803"/>
                  <a:pt x="352" y="803"/>
                  <a:pt x="352" y="803"/>
                </a:cubicBezTo>
                <a:cubicBezTo>
                  <a:pt x="352" y="804"/>
                  <a:pt x="353" y="804"/>
                  <a:pt x="353" y="803"/>
                </a:cubicBezTo>
                <a:moveTo>
                  <a:pt x="630" y="81"/>
                </a:moveTo>
                <a:cubicBezTo>
                  <a:pt x="631" y="80"/>
                  <a:pt x="631" y="79"/>
                  <a:pt x="630" y="79"/>
                </a:cubicBezTo>
                <a:cubicBezTo>
                  <a:pt x="630" y="79"/>
                  <a:pt x="630" y="79"/>
                  <a:pt x="630" y="79"/>
                </a:cubicBezTo>
                <a:cubicBezTo>
                  <a:pt x="629" y="79"/>
                  <a:pt x="629" y="80"/>
                  <a:pt x="630" y="81"/>
                </a:cubicBezTo>
                <a:cubicBezTo>
                  <a:pt x="630" y="81"/>
                  <a:pt x="630" y="81"/>
                  <a:pt x="630" y="81"/>
                </a:cubicBezTo>
                <a:moveTo>
                  <a:pt x="438" y="799"/>
                </a:moveTo>
                <a:cubicBezTo>
                  <a:pt x="437" y="799"/>
                  <a:pt x="436" y="799"/>
                  <a:pt x="436" y="799"/>
                </a:cubicBezTo>
                <a:cubicBezTo>
                  <a:pt x="436" y="799"/>
                  <a:pt x="436" y="799"/>
                  <a:pt x="436" y="799"/>
                </a:cubicBezTo>
                <a:cubicBezTo>
                  <a:pt x="436" y="800"/>
                  <a:pt x="437" y="800"/>
                  <a:pt x="438" y="799"/>
                </a:cubicBezTo>
                <a:cubicBezTo>
                  <a:pt x="438" y="799"/>
                  <a:pt x="438" y="799"/>
                  <a:pt x="438" y="799"/>
                </a:cubicBezTo>
                <a:moveTo>
                  <a:pt x="413" y="801"/>
                </a:moveTo>
                <a:cubicBezTo>
                  <a:pt x="414" y="802"/>
                  <a:pt x="414" y="802"/>
                  <a:pt x="415" y="801"/>
                </a:cubicBezTo>
                <a:cubicBezTo>
                  <a:pt x="414" y="800"/>
                  <a:pt x="414" y="800"/>
                  <a:pt x="413" y="801"/>
                </a:cubicBezTo>
                <a:moveTo>
                  <a:pt x="549" y="33"/>
                </a:moveTo>
                <a:cubicBezTo>
                  <a:pt x="549" y="33"/>
                  <a:pt x="549" y="33"/>
                  <a:pt x="550" y="33"/>
                </a:cubicBezTo>
                <a:cubicBezTo>
                  <a:pt x="550" y="33"/>
                  <a:pt x="550" y="33"/>
                  <a:pt x="550" y="33"/>
                </a:cubicBezTo>
                <a:cubicBezTo>
                  <a:pt x="549" y="32"/>
                  <a:pt x="548" y="32"/>
                  <a:pt x="548" y="33"/>
                </a:cubicBezTo>
                <a:cubicBezTo>
                  <a:pt x="548" y="33"/>
                  <a:pt x="548" y="33"/>
                  <a:pt x="549" y="33"/>
                </a:cubicBezTo>
                <a:moveTo>
                  <a:pt x="60" y="597"/>
                </a:moveTo>
                <a:cubicBezTo>
                  <a:pt x="60" y="597"/>
                  <a:pt x="59" y="597"/>
                  <a:pt x="59" y="597"/>
                </a:cubicBezTo>
                <a:cubicBezTo>
                  <a:pt x="59" y="597"/>
                  <a:pt x="59" y="597"/>
                  <a:pt x="59" y="597"/>
                </a:cubicBezTo>
                <a:cubicBezTo>
                  <a:pt x="59" y="598"/>
                  <a:pt x="60" y="598"/>
                  <a:pt x="60" y="597"/>
                </a:cubicBezTo>
                <a:cubicBezTo>
                  <a:pt x="60" y="597"/>
                  <a:pt x="60" y="597"/>
                  <a:pt x="60" y="597"/>
                </a:cubicBezTo>
                <a:moveTo>
                  <a:pt x="470" y="801"/>
                </a:moveTo>
                <a:cubicBezTo>
                  <a:pt x="470" y="801"/>
                  <a:pt x="471" y="800"/>
                  <a:pt x="471" y="800"/>
                </a:cubicBezTo>
                <a:cubicBezTo>
                  <a:pt x="471" y="800"/>
                  <a:pt x="471" y="800"/>
                  <a:pt x="471" y="800"/>
                </a:cubicBezTo>
                <a:cubicBezTo>
                  <a:pt x="470" y="800"/>
                  <a:pt x="469" y="800"/>
                  <a:pt x="469" y="800"/>
                </a:cubicBezTo>
                <a:cubicBezTo>
                  <a:pt x="469" y="800"/>
                  <a:pt x="470" y="801"/>
                  <a:pt x="470" y="801"/>
                </a:cubicBezTo>
                <a:moveTo>
                  <a:pt x="803" y="361"/>
                </a:moveTo>
                <a:cubicBezTo>
                  <a:pt x="804" y="362"/>
                  <a:pt x="804" y="362"/>
                  <a:pt x="805" y="361"/>
                </a:cubicBezTo>
                <a:cubicBezTo>
                  <a:pt x="804" y="360"/>
                  <a:pt x="804" y="360"/>
                  <a:pt x="803" y="361"/>
                </a:cubicBezTo>
                <a:moveTo>
                  <a:pt x="801" y="367"/>
                </a:moveTo>
                <a:cubicBezTo>
                  <a:pt x="802" y="367"/>
                  <a:pt x="802" y="367"/>
                  <a:pt x="803" y="367"/>
                </a:cubicBezTo>
                <a:cubicBezTo>
                  <a:pt x="802" y="366"/>
                  <a:pt x="802" y="366"/>
                  <a:pt x="801" y="367"/>
                </a:cubicBezTo>
                <a:moveTo>
                  <a:pt x="487" y="21"/>
                </a:moveTo>
                <a:cubicBezTo>
                  <a:pt x="488" y="22"/>
                  <a:pt x="488" y="22"/>
                  <a:pt x="489" y="21"/>
                </a:cubicBezTo>
                <a:cubicBezTo>
                  <a:pt x="488" y="21"/>
                  <a:pt x="488" y="21"/>
                  <a:pt x="487" y="21"/>
                </a:cubicBezTo>
                <a:moveTo>
                  <a:pt x="13" y="437"/>
                </a:moveTo>
                <a:cubicBezTo>
                  <a:pt x="13" y="437"/>
                  <a:pt x="13" y="437"/>
                  <a:pt x="13" y="437"/>
                </a:cubicBezTo>
                <a:cubicBezTo>
                  <a:pt x="12" y="436"/>
                  <a:pt x="11" y="436"/>
                  <a:pt x="11" y="437"/>
                </a:cubicBezTo>
                <a:cubicBezTo>
                  <a:pt x="11" y="437"/>
                  <a:pt x="11" y="437"/>
                  <a:pt x="11" y="437"/>
                </a:cubicBezTo>
                <a:cubicBezTo>
                  <a:pt x="12" y="438"/>
                  <a:pt x="12" y="438"/>
                  <a:pt x="13" y="437"/>
                </a:cubicBezTo>
                <a:moveTo>
                  <a:pt x="457" y="807"/>
                </a:moveTo>
                <a:cubicBezTo>
                  <a:pt x="457" y="807"/>
                  <a:pt x="457" y="807"/>
                  <a:pt x="458" y="807"/>
                </a:cubicBezTo>
                <a:cubicBezTo>
                  <a:pt x="458" y="807"/>
                  <a:pt x="458" y="807"/>
                  <a:pt x="458" y="807"/>
                </a:cubicBezTo>
                <a:cubicBezTo>
                  <a:pt x="457" y="806"/>
                  <a:pt x="456" y="806"/>
                  <a:pt x="456" y="807"/>
                </a:cubicBezTo>
                <a:cubicBezTo>
                  <a:pt x="456" y="807"/>
                  <a:pt x="456" y="807"/>
                  <a:pt x="457" y="807"/>
                </a:cubicBezTo>
                <a:moveTo>
                  <a:pt x="200" y="754"/>
                </a:moveTo>
                <a:cubicBezTo>
                  <a:pt x="200" y="754"/>
                  <a:pt x="200" y="754"/>
                  <a:pt x="201" y="754"/>
                </a:cubicBezTo>
                <a:cubicBezTo>
                  <a:pt x="201" y="754"/>
                  <a:pt x="201" y="754"/>
                  <a:pt x="200" y="754"/>
                </a:cubicBezTo>
                <a:cubicBezTo>
                  <a:pt x="200" y="753"/>
                  <a:pt x="199" y="753"/>
                  <a:pt x="199" y="754"/>
                </a:cubicBezTo>
                <a:cubicBezTo>
                  <a:pt x="199" y="754"/>
                  <a:pt x="199" y="754"/>
                  <a:pt x="200" y="754"/>
                </a:cubicBezTo>
                <a:moveTo>
                  <a:pt x="213" y="749"/>
                </a:moveTo>
                <a:cubicBezTo>
                  <a:pt x="213" y="749"/>
                  <a:pt x="213" y="749"/>
                  <a:pt x="213" y="749"/>
                </a:cubicBezTo>
                <a:cubicBezTo>
                  <a:pt x="212" y="748"/>
                  <a:pt x="212" y="748"/>
                  <a:pt x="211" y="749"/>
                </a:cubicBezTo>
                <a:cubicBezTo>
                  <a:pt x="211" y="749"/>
                  <a:pt x="211" y="749"/>
                  <a:pt x="211" y="749"/>
                </a:cubicBezTo>
                <a:cubicBezTo>
                  <a:pt x="212" y="750"/>
                  <a:pt x="213" y="750"/>
                  <a:pt x="213" y="749"/>
                </a:cubicBezTo>
                <a:moveTo>
                  <a:pt x="496" y="790"/>
                </a:moveTo>
                <a:cubicBezTo>
                  <a:pt x="497" y="790"/>
                  <a:pt x="497" y="790"/>
                  <a:pt x="497" y="790"/>
                </a:cubicBezTo>
                <a:cubicBezTo>
                  <a:pt x="497" y="790"/>
                  <a:pt x="497" y="790"/>
                  <a:pt x="497" y="790"/>
                </a:cubicBezTo>
                <a:cubicBezTo>
                  <a:pt x="497" y="789"/>
                  <a:pt x="496" y="789"/>
                  <a:pt x="496" y="790"/>
                </a:cubicBezTo>
                <a:cubicBezTo>
                  <a:pt x="496" y="790"/>
                  <a:pt x="496" y="790"/>
                  <a:pt x="496" y="790"/>
                </a:cubicBezTo>
                <a:moveTo>
                  <a:pt x="416" y="10"/>
                </a:moveTo>
                <a:cubicBezTo>
                  <a:pt x="416" y="9"/>
                  <a:pt x="415" y="9"/>
                  <a:pt x="414" y="10"/>
                </a:cubicBezTo>
                <a:cubicBezTo>
                  <a:pt x="414" y="10"/>
                  <a:pt x="414" y="10"/>
                  <a:pt x="414" y="10"/>
                </a:cubicBezTo>
                <a:cubicBezTo>
                  <a:pt x="415" y="11"/>
                  <a:pt x="415" y="11"/>
                  <a:pt x="416" y="10"/>
                </a:cubicBezTo>
                <a:cubicBezTo>
                  <a:pt x="416" y="10"/>
                  <a:pt x="416" y="10"/>
                  <a:pt x="416" y="10"/>
                </a:cubicBezTo>
                <a:moveTo>
                  <a:pt x="291" y="779"/>
                </a:moveTo>
                <a:cubicBezTo>
                  <a:pt x="290" y="779"/>
                  <a:pt x="290" y="779"/>
                  <a:pt x="290" y="779"/>
                </a:cubicBezTo>
                <a:cubicBezTo>
                  <a:pt x="290" y="780"/>
                  <a:pt x="291" y="780"/>
                  <a:pt x="292" y="780"/>
                </a:cubicBezTo>
                <a:cubicBezTo>
                  <a:pt x="292" y="779"/>
                  <a:pt x="292" y="779"/>
                  <a:pt x="292" y="779"/>
                </a:cubicBezTo>
                <a:cubicBezTo>
                  <a:pt x="291" y="779"/>
                  <a:pt x="291" y="779"/>
                  <a:pt x="291" y="779"/>
                </a:cubicBezTo>
                <a:moveTo>
                  <a:pt x="579" y="772"/>
                </a:moveTo>
                <a:cubicBezTo>
                  <a:pt x="579" y="772"/>
                  <a:pt x="580" y="772"/>
                  <a:pt x="580" y="772"/>
                </a:cubicBezTo>
                <a:cubicBezTo>
                  <a:pt x="580" y="772"/>
                  <a:pt x="580" y="772"/>
                  <a:pt x="580" y="772"/>
                </a:cubicBezTo>
                <a:cubicBezTo>
                  <a:pt x="580" y="771"/>
                  <a:pt x="579" y="771"/>
                  <a:pt x="578" y="772"/>
                </a:cubicBezTo>
                <a:cubicBezTo>
                  <a:pt x="578" y="772"/>
                  <a:pt x="579" y="772"/>
                  <a:pt x="579" y="772"/>
                </a:cubicBezTo>
                <a:moveTo>
                  <a:pt x="241" y="772"/>
                </a:moveTo>
                <a:cubicBezTo>
                  <a:pt x="241" y="772"/>
                  <a:pt x="242" y="772"/>
                  <a:pt x="242" y="772"/>
                </a:cubicBezTo>
                <a:cubicBezTo>
                  <a:pt x="242" y="771"/>
                  <a:pt x="241" y="771"/>
                  <a:pt x="241" y="772"/>
                </a:cubicBezTo>
                <a:moveTo>
                  <a:pt x="229" y="764"/>
                </a:moveTo>
                <a:cubicBezTo>
                  <a:pt x="229" y="763"/>
                  <a:pt x="229" y="763"/>
                  <a:pt x="229" y="763"/>
                </a:cubicBezTo>
                <a:cubicBezTo>
                  <a:pt x="229" y="763"/>
                  <a:pt x="229" y="763"/>
                  <a:pt x="228" y="763"/>
                </a:cubicBezTo>
                <a:cubicBezTo>
                  <a:pt x="228" y="763"/>
                  <a:pt x="228" y="764"/>
                  <a:pt x="229" y="764"/>
                </a:cubicBezTo>
                <a:cubicBezTo>
                  <a:pt x="229" y="765"/>
                  <a:pt x="229" y="764"/>
                  <a:pt x="229" y="764"/>
                </a:cubicBezTo>
                <a:moveTo>
                  <a:pt x="244" y="762"/>
                </a:moveTo>
                <a:cubicBezTo>
                  <a:pt x="244" y="762"/>
                  <a:pt x="244" y="762"/>
                  <a:pt x="244" y="762"/>
                </a:cubicBezTo>
                <a:cubicBezTo>
                  <a:pt x="243" y="762"/>
                  <a:pt x="243" y="763"/>
                  <a:pt x="244" y="764"/>
                </a:cubicBezTo>
                <a:cubicBezTo>
                  <a:pt x="244" y="764"/>
                  <a:pt x="244" y="764"/>
                  <a:pt x="244" y="764"/>
                </a:cubicBezTo>
                <a:cubicBezTo>
                  <a:pt x="244" y="763"/>
                  <a:pt x="244" y="762"/>
                  <a:pt x="244" y="762"/>
                </a:cubicBezTo>
                <a:moveTo>
                  <a:pt x="437" y="5"/>
                </a:moveTo>
                <a:cubicBezTo>
                  <a:pt x="438" y="4"/>
                  <a:pt x="438" y="4"/>
                  <a:pt x="437" y="3"/>
                </a:cubicBezTo>
                <a:cubicBezTo>
                  <a:pt x="437" y="3"/>
                  <a:pt x="437" y="3"/>
                  <a:pt x="437" y="3"/>
                </a:cubicBezTo>
                <a:cubicBezTo>
                  <a:pt x="437" y="3"/>
                  <a:pt x="437" y="4"/>
                  <a:pt x="437" y="5"/>
                </a:cubicBezTo>
                <a:cubicBezTo>
                  <a:pt x="437" y="5"/>
                  <a:pt x="437" y="5"/>
                  <a:pt x="437" y="5"/>
                </a:cubicBezTo>
                <a:moveTo>
                  <a:pt x="89" y="172"/>
                </a:moveTo>
                <a:cubicBezTo>
                  <a:pt x="89" y="171"/>
                  <a:pt x="89" y="171"/>
                  <a:pt x="89" y="171"/>
                </a:cubicBezTo>
                <a:cubicBezTo>
                  <a:pt x="88" y="171"/>
                  <a:pt x="87" y="171"/>
                  <a:pt x="87" y="171"/>
                </a:cubicBezTo>
                <a:cubicBezTo>
                  <a:pt x="87" y="171"/>
                  <a:pt x="87" y="171"/>
                  <a:pt x="87" y="172"/>
                </a:cubicBezTo>
                <a:cubicBezTo>
                  <a:pt x="87" y="172"/>
                  <a:pt x="88" y="172"/>
                  <a:pt x="89" y="172"/>
                </a:cubicBezTo>
                <a:moveTo>
                  <a:pt x="782" y="271"/>
                </a:moveTo>
                <a:cubicBezTo>
                  <a:pt x="782" y="270"/>
                  <a:pt x="783" y="270"/>
                  <a:pt x="783" y="270"/>
                </a:cubicBezTo>
                <a:cubicBezTo>
                  <a:pt x="783" y="270"/>
                  <a:pt x="783" y="270"/>
                  <a:pt x="783" y="270"/>
                </a:cubicBezTo>
                <a:cubicBezTo>
                  <a:pt x="783" y="269"/>
                  <a:pt x="782" y="269"/>
                  <a:pt x="781" y="270"/>
                </a:cubicBezTo>
                <a:cubicBezTo>
                  <a:pt x="781" y="270"/>
                  <a:pt x="782" y="270"/>
                  <a:pt x="782" y="271"/>
                </a:cubicBezTo>
                <a:moveTo>
                  <a:pt x="369" y="11"/>
                </a:moveTo>
                <a:cubicBezTo>
                  <a:pt x="369" y="11"/>
                  <a:pt x="369" y="11"/>
                  <a:pt x="369" y="11"/>
                </a:cubicBezTo>
                <a:cubicBezTo>
                  <a:pt x="369" y="10"/>
                  <a:pt x="368" y="10"/>
                  <a:pt x="368" y="11"/>
                </a:cubicBezTo>
                <a:cubicBezTo>
                  <a:pt x="368" y="11"/>
                  <a:pt x="368" y="11"/>
                  <a:pt x="368" y="11"/>
                </a:cubicBezTo>
                <a:cubicBezTo>
                  <a:pt x="368" y="12"/>
                  <a:pt x="369" y="12"/>
                  <a:pt x="369" y="11"/>
                </a:cubicBezTo>
                <a:moveTo>
                  <a:pt x="572" y="43"/>
                </a:moveTo>
                <a:cubicBezTo>
                  <a:pt x="572" y="43"/>
                  <a:pt x="572" y="43"/>
                  <a:pt x="572" y="43"/>
                </a:cubicBezTo>
                <a:cubicBezTo>
                  <a:pt x="572" y="43"/>
                  <a:pt x="572" y="43"/>
                  <a:pt x="572" y="43"/>
                </a:cubicBezTo>
                <a:cubicBezTo>
                  <a:pt x="572" y="43"/>
                  <a:pt x="572" y="44"/>
                  <a:pt x="572" y="44"/>
                </a:cubicBezTo>
                <a:moveTo>
                  <a:pt x="445" y="809"/>
                </a:moveTo>
                <a:cubicBezTo>
                  <a:pt x="445" y="809"/>
                  <a:pt x="445" y="808"/>
                  <a:pt x="445" y="808"/>
                </a:cubicBezTo>
                <a:cubicBezTo>
                  <a:pt x="445" y="809"/>
                  <a:pt x="445" y="809"/>
                  <a:pt x="444" y="809"/>
                </a:cubicBezTo>
                <a:cubicBezTo>
                  <a:pt x="445" y="809"/>
                  <a:pt x="445" y="809"/>
                  <a:pt x="445" y="809"/>
                </a:cubicBezTo>
                <a:cubicBezTo>
                  <a:pt x="445" y="809"/>
                  <a:pt x="445" y="809"/>
                  <a:pt x="445" y="809"/>
                </a:cubicBezTo>
                <a:moveTo>
                  <a:pt x="452" y="805"/>
                </a:moveTo>
                <a:cubicBezTo>
                  <a:pt x="452" y="805"/>
                  <a:pt x="452" y="805"/>
                  <a:pt x="453" y="805"/>
                </a:cubicBezTo>
                <a:cubicBezTo>
                  <a:pt x="453" y="805"/>
                  <a:pt x="453" y="805"/>
                  <a:pt x="453" y="805"/>
                </a:cubicBezTo>
                <a:cubicBezTo>
                  <a:pt x="453" y="805"/>
                  <a:pt x="453" y="805"/>
                  <a:pt x="453" y="804"/>
                </a:cubicBezTo>
                <a:cubicBezTo>
                  <a:pt x="452" y="805"/>
                  <a:pt x="452" y="805"/>
                  <a:pt x="452" y="805"/>
                </a:cubicBezTo>
                <a:moveTo>
                  <a:pt x="578" y="44"/>
                </a:moveTo>
                <a:cubicBezTo>
                  <a:pt x="578" y="44"/>
                  <a:pt x="579" y="45"/>
                  <a:pt x="579" y="45"/>
                </a:cubicBezTo>
                <a:cubicBezTo>
                  <a:pt x="579" y="45"/>
                  <a:pt x="579" y="44"/>
                  <a:pt x="579" y="44"/>
                </a:cubicBezTo>
                <a:cubicBezTo>
                  <a:pt x="579" y="44"/>
                  <a:pt x="579" y="44"/>
                  <a:pt x="579" y="44"/>
                </a:cubicBezTo>
                <a:cubicBezTo>
                  <a:pt x="579" y="44"/>
                  <a:pt x="578" y="44"/>
                  <a:pt x="578" y="44"/>
                </a:cubicBezTo>
                <a:moveTo>
                  <a:pt x="404" y="5"/>
                </a:moveTo>
                <a:cubicBezTo>
                  <a:pt x="403" y="4"/>
                  <a:pt x="403" y="4"/>
                  <a:pt x="403" y="4"/>
                </a:cubicBezTo>
                <a:cubicBezTo>
                  <a:pt x="403" y="4"/>
                  <a:pt x="403" y="4"/>
                  <a:pt x="403" y="4"/>
                </a:cubicBezTo>
                <a:cubicBezTo>
                  <a:pt x="403" y="4"/>
                  <a:pt x="403" y="5"/>
                  <a:pt x="403" y="5"/>
                </a:cubicBezTo>
                <a:cubicBezTo>
                  <a:pt x="403" y="5"/>
                  <a:pt x="403" y="5"/>
                  <a:pt x="404" y="5"/>
                </a:cubicBezTo>
                <a:moveTo>
                  <a:pt x="247" y="44"/>
                </a:moveTo>
                <a:cubicBezTo>
                  <a:pt x="247" y="44"/>
                  <a:pt x="247" y="44"/>
                  <a:pt x="247" y="44"/>
                </a:cubicBezTo>
                <a:cubicBezTo>
                  <a:pt x="247" y="44"/>
                  <a:pt x="246" y="44"/>
                  <a:pt x="246" y="44"/>
                </a:cubicBezTo>
                <a:cubicBezTo>
                  <a:pt x="246" y="44"/>
                  <a:pt x="247" y="45"/>
                  <a:pt x="247" y="45"/>
                </a:cubicBezTo>
                <a:cubicBezTo>
                  <a:pt x="247" y="45"/>
                  <a:pt x="247" y="44"/>
                  <a:pt x="247" y="44"/>
                </a:cubicBezTo>
                <a:moveTo>
                  <a:pt x="56" y="597"/>
                </a:moveTo>
                <a:cubicBezTo>
                  <a:pt x="56" y="597"/>
                  <a:pt x="56" y="597"/>
                  <a:pt x="56" y="597"/>
                </a:cubicBezTo>
                <a:cubicBezTo>
                  <a:pt x="56" y="597"/>
                  <a:pt x="56" y="597"/>
                  <a:pt x="56" y="597"/>
                </a:cubicBezTo>
                <a:cubicBezTo>
                  <a:pt x="56" y="597"/>
                  <a:pt x="56" y="598"/>
                  <a:pt x="56" y="598"/>
                </a:cubicBezTo>
                <a:cubicBezTo>
                  <a:pt x="56" y="598"/>
                  <a:pt x="56" y="597"/>
                  <a:pt x="56" y="597"/>
                </a:cubicBezTo>
                <a:moveTo>
                  <a:pt x="461" y="801"/>
                </a:moveTo>
                <a:cubicBezTo>
                  <a:pt x="461" y="801"/>
                  <a:pt x="461" y="801"/>
                  <a:pt x="461" y="801"/>
                </a:cubicBezTo>
                <a:cubicBezTo>
                  <a:pt x="461" y="801"/>
                  <a:pt x="461" y="801"/>
                  <a:pt x="461" y="801"/>
                </a:cubicBezTo>
                <a:cubicBezTo>
                  <a:pt x="461" y="801"/>
                  <a:pt x="461" y="801"/>
                  <a:pt x="461" y="802"/>
                </a:cubicBezTo>
                <a:cubicBezTo>
                  <a:pt x="461" y="802"/>
                  <a:pt x="461" y="801"/>
                  <a:pt x="461" y="801"/>
                </a:cubicBezTo>
                <a:moveTo>
                  <a:pt x="440" y="807"/>
                </a:moveTo>
                <a:cubicBezTo>
                  <a:pt x="440" y="807"/>
                  <a:pt x="440" y="807"/>
                  <a:pt x="440" y="807"/>
                </a:cubicBezTo>
                <a:cubicBezTo>
                  <a:pt x="440" y="807"/>
                  <a:pt x="440" y="807"/>
                  <a:pt x="440" y="807"/>
                </a:cubicBezTo>
                <a:cubicBezTo>
                  <a:pt x="440" y="807"/>
                  <a:pt x="440" y="807"/>
                  <a:pt x="441" y="807"/>
                </a:cubicBezTo>
                <a:cubicBezTo>
                  <a:pt x="441" y="807"/>
                  <a:pt x="440" y="807"/>
                  <a:pt x="440" y="807"/>
                </a:cubicBezTo>
                <a:moveTo>
                  <a:pt x="454" y="804"/>
                </a:moveTo>
                <a:cubicBezTo>
                  <a:pt x="454" y="805"/>
                  <a:pt x="454" y="805"/>
                  <a:pt x="454" y="805"/>
                </a:cubicBezTo>
                <a:cubicBezTo>
                  <a:pt x="454" y="805"/>
                  <a:pt x="454" y="805"/>
                  <a:pt x="454" y="805"/>
                </a:cubicBezTo>
                <a:cubicBezTo>
                  <a:pt x="455" y="805"/>
                  <a:pt x="455" y="805"/>
                  <a:pt x="455" y="805"/>
                </a:cubicBezTo>
                <a:cubicBezTo>
                  <a:pt x="455" y="805"/>
                  <a:pt x="455" y="805"/>
                  <a:pt x="454" y="804"/>
                </a:cubicBezTo>
                <a:moveTo>
                  <a:pt x="437" y="802"/>
                </a:moveTo>
                <a:cubicBezTo>
                  <a:pt x="437" y="802"/>
                  <a:pt x="436" y="802"/>
                  <a:pt x="436" y="802"/>
                </a:cubicBezTo>
                <a:cubicBezTo>
                  <a:pt x="436" y="802"/>
                  <a:pt x="436" y="802"/>
                  <a:pt x="436" y="802"/>
                </a:cubicBezTo>
                <a:cubicBezTo>
                  <a:pt x="436" y="802"/>
                  <a:pt x="436" y="802"/>
                  <a:pt x="436" y="803"/>
                </a:cubicBezTo>
                <a:cubicBezTo>
                  <a:pt x="436" y="802"/>
                  <a:pt x="437" y="802"/>
                  <a:pt x="437" y="802"/>
                </a:cubicBezTo>
                <a:moveTo>
                  <a:pt x="429" y="804"/>
                </a:moveTo>
                <a:cubicBezTo>
                  <a:pt x="430" y="804"/>
                  <a:pt x="430" y="804"/>
                  <a:pt x="430" y="804"/>
                </a:cubicBezTo>
                <a:cubicBezTo>
                  <a:pt x="430" y="804"/>
                  <a:pt x="430" y="804"/>
                  <a:pt x="430" y="804"/>
                </a:cubicBezTo>
                <a:cubicBezTo>
                  <a:pt x="430" y="804"/>
                  <a:pt x="430" y="804"/>
                  <a:pt x="430" y="804"/>
                </a:cubicBezTo>
                <a:cubicBezTo>
                  <a:pt x="430" y="804"/>
                  <a:pt x="430" y="804"/>
                  <a:pt x="429" y="804"/>
                </a:cubicBezTo>
                <a:moveTo>
                  <a:pt x="59" y="592"/>
                </a:moveTo>
                <a:cubicBezTo>
                  <a:pt x="59" y="591"/>
                  <a:pt x="59" y="591"/>
                  <a:pt x="59" y="591"/>
                </a:cubicBezTo>
                <a:cubicBezTo>
                  <a:pt x="59" y="591"/>
                  <a:pt x="59" y="591"/>
                  <a:pt x="59" y="591"/>
                </a:cubicBezTo>
                <a:cubicBezTo>
                  <a:pt x="59" y="592"/>
                  <a:pt x="59" y="592"/>
                  <a:pt x="59" y="592"/>
                </a:cubicBezTo>
                <a:cubicBezTo>
                  <a:pt x="59" y="592"/>
                  <a:pt x="59" y="592"/>
                  <a:pt x="59" y="592"/>
                </a:cubicBezTo>
                <a:moveTo>
                  <a:pt x="202" y="743"/>
                </a:moveTo>
                <a:cubicBezTo>
                  <a:pt x="202" y="743"/>
                  <a:pt x="202" y="743"/>
                  <a:pt x="202" y="743"/>
                </a:cubicBezTo>
                <a:cubicBezTo>
                  <a:pt x="202" y="743"/>
                  <a:pt x="202" y="743"/>
                  <a:pt x="202" y="743"/>
                </a:cubicBezTo>
                <a:cubicBezTo>
                  <a:pt x="202" y="744"/>
                  <a:pt x="202" y="744"/>
                  <a:pt x="202" y="744"/>
                </a:cubicBezTo>
                <a:cubicBezTo>
                  <a:pt x="202" y="744"/>
                  <a:pt x="202" y="743"/>
                  <a:pt x="202" y="743"/>
                </a:cubicBezTo>
                <a:moveTo>
                  <a:pt x="332" y="791"/>
                </a:moveTo>
                <a:cubicBezTo>
                  <a:pt x="332" y="791"/>
                  <a:pt x="332" y="790"/>
                  <a:pt x="332" y="790"/>
                </a:cubicBezTo>
                <a:cubicBezTo>
                  <a:pt x="332" y="790"/>
                  <a:pt x="332" y="791"/>
                  <a:pt x="332" y="791"/>
                </a:cubicBezTo>
                <a:cubicBezTo>
                  <a:pt x="332" y="791"/>
                  <a:pt x="332" y="791"/>
                  <a:pt x="332" y="791"/>
                </a:cubicBezTo>
                <a:cubicBezTo>
                  <a:pt x="332" y="791"/>
                  <a:pt x="332" y="791"/>
                  <a:pt x="332" y="791"/>
                </a:cubicBezTo>
                <a:moveTo>
                  <a:pt x="615" y="743"/>
                </a:moveTo>
                <a:cubicBezTo>
                  <a:pt x="615" y="743"/>
                  <a:pt x="615" y="743"/>
                  <a:pt x="615" y="743"/>
                </a:cubicBezTo>
                <a:cubicBezTo>
                  <a:pt x="615" y="743"/>
                  <a:pt x="614" y="743"/>
                  <a:pt x="614" y="743"/>
                </a:cubicBezTo>
                <a:cubicBezTo>
                  <a:pt x="614" y="743"/>
                  <a:pt x="614" y="744"/>
                  <a:pt x="615" y="744"/>
                </a:cubicBezTo>
                <a:cubicBezTo>
                  <a:pt x="615" y="744"/>
                  <a:pt x="615" y="743"/>
                  <a:pt x="615" y="743"/>
                </a:cubicBezTo>
                <a:moveTo>
                  <a:pt x="195" y="745"/>
                </a:moveTo>
                <a:cubicBezTo>
                  <a:pt x="195" y="745"/>
                  <a:pt x="195" y="745"/>
                  <a:pt x="195" y="745"/>
                </a:cubicBezTo>
                <a:cubicBezTo>
                  <a:pt x="195" y="745"/>
                  <a:pt x="195" y="745"/>
                  <a:pt x="195" y="746"/>
                </a:cubicBezTo>
                <a:cubicBezTo>
                  <a:pt x="196" y="746"/>
                  <a:pt x="196" y="745"/>
                  <a:pt x="196" y="745"/>
                </a:cubicBezTo>
                <a:cubicBezTo>
                  <a:pt x="196" y="745"/>
                  <a:pt x="196" y="745"/>
                  <a:pt x="195" y="745"/>
                </a:cubicBezTo>
                <a:moveTo>
                  <a:pt x="197" y="746"/>
                </a:moveTo>
                <a:cubicBezTo>
                  <a:pt x="197" y="746"/>
                  <a:pt x="197" y="747"/>
                  <a:pt x="197" y="747"/>
                </a:cubicBezTo>
                <a:cubicBezTo>
                  <a:pt x="197" y="746"/>
                  <a:pt x="198" y="746"/>
                  <a:pt x="198" y="746"/>
                </a:cubicBezTo>
                <a:cubicBezTo>
                  <a:pt x="198" y="746"/>
                  <a:pt x="197" y="746"/>
                  <a:pt x="197" y="746"/>
                </a:cubicBezTo>
                <a:cubicBezTo>
                  <a:pt x="197" y="746"/>
                  <a:pt x="197" y="746"/>
                  <a:pt x="197" y="746"/>
                </a:cubicBezTo>
                <a:moveTo>
                  <a:pt x="210" y="746"/>
                </a:moveTo>
                <a:cubicBezTo>
                  <a:pt x="210" y="746"/>
                  <a:pt x="210" y="746"/>
                  <a:pt x="210" y="746"/>
                </a:cubicBezTo>
                <a:cubicBezTo>
                  <a:pt x="210" y="746"/>
                  <a:pt x="209" y="746"/>
                  <a:pt x="209" y="746"/>
                </a:cubicBezTo>
                <a:cubicBezTo>
                  <a:pt x="209" y="746"/>
                  <a:pt x="209" y="746"/>
                  <a:pt x="210" y="746"/>
                </a:cubicBezTo>
                <a:cubicBezTo>
                  <a:pt x="210" y="746"/>
                  <a:pt x="210" y="746"/>
                  <a:pt x="210" y="746"/>
                </a:cubicBezTo>
                <a:moveTo>
                  <a:pt x="213" y="746"/>
                </a:moveTo>
                <a:cubicBezTo>
                  <a:pt x="213" y="746"/>
                  <a:pt x="213" y="747"/>
                  <a:pt x="213" y="747"/>
                </a:cubicBezTo>
                <a:cubicBezTo>
                  <a:pt x="214" y="746"/>
                  <a:pt x="214" y="746"/>
                  <a:pt x="214" y="746"/>
                </a:cubicBezTo>
                <a:cubicBezTo>
                  <a:pt x="214" y="746"/>
                  <a:pt x="214" y="746"/>
                  <a:pt x="213" y="746"/>
                </a:cubicBezTo>
                <a:cubicBezTo>
                  <a:pt x="213" y="746"/>
                  <a:pt x="213" y="746"/>
                  <a:pt x="213" y="746"/>
                </a:cubicBezTo>
                <a:moveTo>
                  <a:pt x="194" y="747"/>
                </a:moveTo>
                <a:cubicBezTo>
                  <a:pt x="193" y="747"/>
                  <a:pt x="193" y="747"/>
                  <a:pt x="193" y="747"/>
                </a:cubicBezTo>
                <a:cubicBezTo>
                  <a:pt x="193" y="747"/>
                  <a:pt x="193" y="747"/>
                  <a:pt x="194" y="748"/>
                </a:cubicBezTo>
                <a:cubicBezTo>
                  <a:pt x="194" y="747"/>
                  <a:pt x="194" y="747"/>
                  <a:pt x="194" y="747"/>
                </a:cubicBezTo>
                <a:cubicBezTo>
                  <a:pt x="194" y="747"/>
                  <a:pt x="194" y="747"/>
                  <a:pt x="194" y="747"/>
                </a:cubicBezTo>
                <a:moveTo>
                  <a:pt x="436" y="9"/>
                </a:moveTo>
                <a:cubicBezTo>
                  <a:pt x="436" y="9"/>
                  <a:pt x="436" y="9"/>
                  <a:pt x="436" y="9"/>
                </a:cubicBezTo>
                <a:cubicBezTo>
                  <a:pt x="435" y="9"/>
                  <a:pt x="435" y="9"/>
                  <a:pt x="435" y="9"/>
                </a:cubicBezTo>
                <a:cubicBezTo>
                  <a:pt x="435" y="9"/>
                  <a:pt x="435" y="9"/>
                  <a:pt x="435" y="9"/>
                </a:cubicBezTo>
                <a:cubicBezTo>
                  <a:pt x="435" y="9"/>
                  <a:pt x="436" y="9"/>
                  <a:pt x="436" y="9"/>
                </a:cubicBezTo>
                <a:moveTo>
                  <a:pt x="204" y="749"/>
                </a:moveTo>
                <a:cubicBezTo>
                  <a:pt x="204" y="749"/>
                  <a:pt x="204" y="749"/>
                  <a:pt x="204" y="749"/>
                </a:cubicBezTo>
                <a:cubicBezTo>
                  <a:pt x="204" y="749"/>
                  <a:pt x="204" y="749"/>
                  <a:pt x="204" y="749"/>
                </a:cubicBezTo>
                <a:cubicBezTo>
                  <a:pt x="204" y="749"/>
                  <a:pt x="204" y="749"/>
                  <a:pt x="204" y="749"/>
                </a:cubicBezTo>
                <a:cubicBezTo>
                  <a:pt x="204" y="749"/>
                  <a:pt x="204" y="749"/>
                  <a:pt x="204" y="749"/>
                </a:cubicBezTo>
                <a:moveTo>
                  <a:pt x="610" y="749"/>
                </a:moveTo>
                <a:cubicBezTo>
                  <a:pt x="610" y="749"/>
                  <a:pt x="610" y="749"/>
                  <a:pt x="610" y="749"/>
                </a:cubicBezTo>
                <a:cubicBezTo>
                  <a:pt x="610" y="749"/>
                  <a:pt x="610" y="749"/>
                  <a:pt x="610" y="749"/>
                </a:cubicBezTo>
                <a:cubicBezTo>
                  <a:pt x="610" y="749"/>
                  <a:pt x="610" y="749"/>
                  <a:pt x="609" y="749"/>
                </a:cubicBezTo>
                <a:cubicBezTo>
                  <a:pt x="610" y="749"/>
                  <a:pt x="610" y="749"/>
                  <a:pt x="610" y="749"/>
                </a:cubicBezTo>
                <a:moveTo>
                  <a:pt x="498" y="788"/>
                </a:moveTo>
                <a:cubicBezTo>
                  <a:pt x="498" y="788"/>
                  <a:pt x="498" y="788"/>
                  <a:pt x="498" y="788"/>
                </a:cubicBezTo>
                <a:cubicBezTo>
                  <a:pt x="498" y="788"/>
                  <a:pt x="498" y="788"/>
                  <a:pt x="498" y="788"/>
                </a:cubicBezTo>
                <a:cubicBezTo>
                  <a:pt x="498" y="788"/>
                  <a:pt x="498" y="788"/>
                  <a:pt x="498" y="787"/>
                </a:cubicBezTo>
                <a:cubicBezTo>
                  <a:pt x="498" y="788"/>
                  <a:pt x="498" y="788"/>
                  <a:pt x="498" y="788"/>
                </a:cubicBezTo>
                <a:moveTo>
                  <a:pt x="196" y="751"/>
                </a:moveTo>
                <a:cubicBezTo>
                  <a:pt x="196" y="751"/>
                  <a:pt x="196" y="751"/>
                  <a:pt x="195" y="750"/>
                </a:cubicBezTo>
                <a:cubicBezTo>
                  <a:pt x="195" y="751"/>
                  <a:pt x="195" y="751"/>
                  <a:pt x="195" y="751"/>
                </a:cubicBezTo>
                <a:cubicBezTo>
                  <a:pt x="195" y="751"/>
                  <a:pt x="195" y="751"/>
                  <a:pt x="195" y="751"/>
                </a:cubicBezTo>
                <a:cubicBezTo>
                  <a:pt x="196" y="751"/>
                  <a:pt x="196" y="751"/>
                  <a:pt x="196" y="751"/>
                </a:cubicBezTo>
                <a:moveTo>
                  <a:pt x="210" y="751"/>
                </a:moveTo>
                <a:cubicBezTo>
                  <a:pt x="210" y="751"/>
                  <a:pt x="210" y="751"/>
                  <a:pt x="210" y="750"/>
                </a:cubicBezTo>
                <a:cubicBezTo>
                  <a:pt x="210" y="751"/>
                  <a:pt x="209" y="751"/>
                  <a:pt x="209" y="751"/>
                </a:cubicBezTo>
                <a:cubicBezTo>
                  <a:pt x="209" y="751"/>
                  <a:pt x="210" y="751"/>
                  <a:pt x="210" y="751"/>
                </a:cubicBezTo>
                <a:cubicBezTo>
                  <a:pt x="210" y="751"/>
                  <a:pt x="210" y="751"/>
                  <a:pt x="210" y="751"/>
                </a:cubicBezTo>
                <a:moveTo>
                  <a:pt x="651" y="725"/>
                </a:moveTo>
                <a:cubicBezTo>
                  <a:pt x="651" y="726"/>
                  <a:pt x="652" y="726"/>
                  <a:pt x="652" y="726"/>
                </a:cubicBezTo>
                <a:cubicBezTo>
                  <a:pt x="652" y="726"/>
                  <a:pt x="652" y="725"/>
                  <a:pt x="652" y="725"/>
                </a:cubicBezTo>
                <a:cubicBezTo>
                  <a:pt x="652" y="725"/>
                  <a:pt x="652" y="725"/>
                  <a:pt x="652" y="725"/>
                </a:cubicBezTo>
                <a:cubicBezTo>
                  <a:pt x="652" y="725"/>
                  <a:pt x="651" y="725"/>
                  <a:pt x="651" y="725"/>
                </a:cubicBezTo>
                <a:moveTo>
                  <a:pt x="651" y="728"/>
                </a:moveTo>
                <a:cubicBezTo>
                  <a:pt x="651" y="728"/>
                  <a:pt x="652" y="729"/>
                  <a:pt x="652" y="729"/>
                </a:cubicBezTo>
                <a:cubicBezTo>
                  <a:pt x="652" y="728"/>
                  <a:pt x="652" y="728"/>
                  <a:pt x="652" y="728"/>
                </a:cubicBezTo>
                <a:cubicBezTo>
                  <a:pt x="652" y="728"/>
                  <a:pt x="652" y="728"/>
                  <a:pt x="652" y="728"/>
                </a:cubicBezTo>
                <a:cubicBezTo>
                  <a:pt x="652" y="728"/>
                  <a:pt x="651" y="728"/>
                  <a:pt x="651" y="728"/>
                </a:cubicBezTo>
                <a:moveTo>
                  <a:pt x="475" y="794"/>
                </a:moveTo>
                <a:cubicBezTo>
                  <a:pt x="475" y="794"/>
                  <a:pt x="475" y="794"/>
                  <a:pt x="475" y="795"/>
                </a:cubicBezTo>
                <a:cubicBezTo>
                  <a:pt x="475" y="795"/>
                  <a:pt x="475" y="795"/>
                  <a:pt x="475" y="795"/>
                </a:cubicBezTo>
                <a:cubicBezTo>
                  <a:pt x="475" y="795"/>
                  <a:pt x="476" y="795"/>
                  <a:pt x="476" y="795"/>
                </a:cubicBezTo>
                <a:cubicBezTo>
                  <a:pt x="476" y="794"/>
                  <a:pt x="476" y="794"/>
                  <a:pt x="475" y="794"/>
                </a:cubicBezTo>
                <a:moveTo>
                  <a:pt x="465" y="794"/>
                </a:moveTo>
                <a:cubicBezTo>
                  <a:pt x="465" y="794"/>
                  <a:pt x="465" y="794"/>
                  <a:pt x="465" y="794"/>
                </a:cubicBezTo>
                <a:cubicBezTo>
                  <a:pt x="465" y="794"/>
                  <a:pt x="465" y="794"/>
                  <a:pt x="465" y="795"/>
                </a:cubicBezTo>
                <a:cubicBezTo>
                  <a:pt x="465" y="795"/>
                  <a:pt x="465" y="795"/>
                  <a:pt x="465" y="795"/>
                </a:cubicBezTo>
                <a:cubicBezTo>
                  <a:pt x="465" y="795"/>
                  <a:pt x="465" y="795"/>
                  <a:pt x="465" y="794"/>
                </a:cubicBezTo>
                <a:moveTo>
                  <a:pt x="506" y="792"/>
                </a:moveTo>
                <a:cubicBezTo>
                  <a:pt x="506" y="792"/>
                  <a:pt x="505" y="793"/>
                  <a:pt x="505" y="793"/>
                </a:cubicBezTo>
                <a:cubicBezTo>
                  <a:pt x="505" y="793"/>
                  <a:pt x="505" y="793"/>
                  <a:pt x="505" y="793"/>
                </a:cubicBezTo>
                <a:cubicBezTo>
                  <a:pt x="506" y="793"/>
                  <a:pt x="506" y="793"/>
                  <a:pt x="506" y="793"/>
                </a:cubicBezTo>
                <a:cubicBezTo>
                  <a:pt x="506" y="793"/>
                  <a:pt x="506" y="792"/>
                  <a:pt x="506" y="792"/>
                </a:cubicBezTo>
                <a:moveTo>
                  <a:pt x="636" y="737"/>
                </a:moveTo>
                <a:cubicBezTo>
                  <a:pt x="635" y="737"/>
                  <a:pt x="635" y="737"/>
                  <a:pt x="635" y="737"/>
                </a:cubicBezTo>
                <a:cubicBezTo>
                  <a:pt x="635" y="738"/>
                  <a:pt x="635" y="738"/>
                  <a:pt x="636" y="738"/>
                </a:cubicBezTo>
                <a:cubicBezTo>
                  <a:pt x="636" y="738"/>
                  <a:pt x="636" y="738"/>
                  <a:pt x="636" y="738"/>
                </a:cubicBezTo>
                <a:cubicBezTo>
                  <a:pt x="636" y="738"/>
                  <a:pt x="636" y="737"/>
                  <a:pt x="636" y="737"/>
                </a:cubicBezTo>
                <a:moveTo>
                  <a:pt x="344" y="793"/>
                </a:moveTo>
                <a:cubicBezTo>
                  <a:pt x="344" y="793"/>
                  <a:pt x="344" y="792"/>
                  <a:pt x="343" y="792"/>
                </a:cubicBezTo>
                <a:cubicBezTo>
                  <a:pt x="343" y="792"/>
                  <a:pt x="343" y="792"/>
                  <a:pt x="343" y="792"/>
                </a:cubicBezTo>
                <a:cubicBezTo>
                  <a:pt x="343" y="793"/>
                  <a:pt x="343" y="793"/>
                  <a:pt x="343" y="793"/>
                </a:cubicBezTo>
                <a:cubicBezTo>
                  <a:pt x="344" y="793"/>
                  <a:pt x="344" y="793"/>
                  <a:pt x="344" y="793"/>
                </a:cubicBezTo>
                <a:moveTo>
                  <a:pt x="393" y="5"/>
                </a:moveTo>
                <a:cubicBezTo>
                  <a:pt x="393" y="5"/>
                  <a:pt x="392" y="5"/>
                  <a:pt x="392" y="5"/>
                </a:cubicBezTo>
                <a:cubicBezTo>
                  <a:pt x="393" y="5"/>
                  <a:pt x="393" y="6"/>
                  <a:pt x="393" y="6"/>
                </a:cubicBezTo>
                <a:cubicBezTo>
                  <a:pt x="393" y="6"/>
                  <a:pt x="393" y="6"/>
                  <a:pt x="393" y="6"/>
                </a:cubicBezTo>
                <a:cubicBezTo>
                  <a:pt x="393" y="5"/>
                  <a:pt x="393" y="5"/>
                  <a:pt x="393" y="5"/>
                </a:cubicBezTo>
                <a:moveTo>
                  <a:pt x="234" y="763"/>
                </a:moveTo>
                <a:cubicBezTo>
                  <a:pt x="234" y="762"/>
                  <a:pt x="234" y="762"/>
                  <a:pt x="234" y="762"/>
                </a:cubicBezTo>
                <a:cubicBezTo>
                  <a:pt x="234" y="762"/>
                  <a:pt x="233" y="762"/>
                  <a:pt x="233" y="762"/>
                </a:cubicBezTo>
                <a:cubicBezTo>
                  <a:pt x="233" y="762"/>
                  <a:pt x="233" y="762"/>
                  <a:pt x="233" y="762"/>
                </a:cubicBezTo>
                <a:cubicBezTo>
                  <a:pt x="233" y="762"/>
                  <a:pt x="233" y="763"/>
                  <a:pt x="234" y="763"/>
                </a:cubicBezTo>
                <a:moveTo>
                  <a:pt x="526" y="785"/>
                </a:moveTo>
                <a:cubicBezTo>
                  <a:pt x="525" y="785"/>
                  <a:pt x="525" y="785"/>
                  <a:pt x="525" y="785"/>
                </a:cubicBezTo>
                <a:cubicBezTo>
                  <a:pt x="525" y="785"/>
                  <a:pt x="525" y="785"/>
                  <a:pt x="526" y="786"/>
                </a:cubicBezTo>
                <a:cubicBezTo>
                  <a:pt x="526" y="785"/>
                  <a:pt x="526" y="785"/>
                  <a:pt x="526" y="785"/>
                </a:cubicBezTo>
                <a:cubicBezTo>
                  <a:pt x="526" y="785"/>
                  <a:pt x="526" y="785"/>
                  <a:pt x="526" y="785"/>
                </a:cubicBezTo>
                <a:moveTo>
                  <a:pt x="249" y="765"/>
                </a:moveTo>
                <a:cubicBezTo>
                  <a:pt x="250" y="764"/>
                  <a:pt x="250" y="764"/>
                  <a:pt x="250" y="764"/>
                </a:cubicBezTo>
                <a:cubicBezTo>
                  <a:pt x="250" y="764"/>
                  <a:pt x="250" y="764"/>
                  <a:pt x="250" y="764"/>
                </a:cubicBezTo>
                <a:cubicBezTo>
                  <a:pt x="249" y="764"/>
                  <a:pt x="249" y="764"/>
                  <a:pt x="249" y="764"/>
                </a:cubicBezTo>
                <a:cubicBezTo>
                  <a:pt x="249" y="764"/>
                  <a:pt x="249" y="764"/>
                  <a:pt x="249" y="765"/>
                </a:cubicBezTo>
                <a:moveTo>
                  <a:pt x="575" y="765"/>
                </a:moveTo>
                <a:cubicBezTo>
                  <a:pt x="575" y="765"/>
                  <a:pt x="575" y="765"/>
                  <a:pt x="575" y="766"/>
                </a:cubicBezTo>
                <a:cubicBezTo>
                  <a:pt x="575" y="766"/>
                  <a:pt x="575" y="765"/>
                  <a:pt x="575" y="765"/>
                </a:cubicBezTo>
                <a:cubicBezTo>
                  <a:pt x="575" y="765"/>
                  <a:pt x="575" y="765"/>
                  <a:pt x="575" y="765"/>
                </a:cubicBezTo>
                <a:cubicBezTo>
                  <a:pt x="575" y="765"/>
                  <a:pt x="575" y="765"/>
                  <a:pt x="575" y="765"/>
                </a:cubicBezTo>
                <a:moveTo>
                  <a:pt x="591" y="767"/>
                </a:moveTo>
                <a:cubicBezTo>
                  <a:pt x="591" y="767"/>
                  <a:pt x="591" y="767"/>
                  <a:pt x="591" y="767"/>
                </a:cubicBezTo>
                <a:cubicBezTo>
                  <a:pt x="591" y="767"/>
                  <a:pt x="591" y="767"/>
                  <a:pt x="591" y="768"/>
                </a:cubicBezTo>
                <a:cubicBezTo>
                  <a:pt x="591" y="767"/>
                  <a:pt x="591" y="767"/>
                  <a:pt x="591" y="767"/>
                </a:cubicBezTo>
                <a:cubicBezTo>
                  <a:pt x="591" y="767"/>
                  <a:pt x="591" y="767"/>
                  <a:pt x="591" y="767"/>
                </a:cubicBezTo>
                <a:moveTo>
                  <a:pt x="435" y="7"/>
                </a:moveTo>
                <a:cubicBezTo>
                  <a:pt x="435" y="7"/>
                  <a:pt x="435" y="8"/>
                  <a:pt x="435" y="8"/>
                </a:cubicBezTo>
                <a:cubicBezTo>
                  <a:pt x="436" y="8"/>
                  <a:pt x="436" y="8"/>
                  <a:pt x="436" y="7"/>
                </a:cubicBezTo>
                <a:cubicBezTo>
                  <a:pt x="436" y="7"/>
                  <a:pt x="436" y="7"/>
                  <a:pt x="435" y="7"/>
                </a:cubicBezTo>
                <a:cubicBezTo>
                  <a:pt x="435" y="7"/>
                  <a:pt x="435" y="7"/>
                  <a:pt x="435" y="7"/>
                </a:cubicBezTo>
                <a:moveTo>
                  <a:pt x="236" y="770"/>
                </a:moveTo>
                <a:cubicBezTo>
                  <a:pt x="236" y="770"/>
                  <a:pt x="236" y="770"/>
                  <a:pt x="236" y="770"/>
                </a:cubicBezTo>
                <a:cubicBezTo>
                  <a:pt x="236" y="770"/>
                  <a:pt x="236" y="770"/>
                  <a:pt x="236" y="770"/>
                </a:cubicBezTo>
                <a:cubicBezTo>
                  <a:pt x="236" y="770"/>
                  <a:pt x="237" y="770"/>
                  <a:pt x="237" y="770"/>
                </a:cubicBezTo>
                <a:cubicBezTo>
                  <a:pt x="237" y="770"/>
                  <a:pt x="236" y="770"/>
                  <a:pt x="236" y="770"/>
                </a:cubicBezTo>
                <a:moveTo>
                  <a:pt x="242" y="770"/>
                </a:moveTo>
                <a:cubicBezTo>
                  <a:pt x="242" y="770"/>
                  <a:pt x="242" y="770"/>
                  <a:pt x="242" y="770"/>
                </a:cubicBezTo>
                <a:cubicBezTo>
                  <a:pt x="242" y="770"/>
                  <a:pt x="242" y="770"/>
                  <a:pt x="242" y="770"/>
                </a:cubicBezTo>
                <a:cubicBezTo>
                  <a:pt x="242" y="770"/>
                  <a:pt x="242" y="770"/>
                  <a:pt x="241" y="770"/>
                </a:cubicBezTo>
                <a:cubicBezTo>
                  <a:pt x="242" y="770"/>
                  <a:pt x="242" y="770"/>
                  <a:pt x="242" y="770"/>
                </a:cubicBezTo>
                <a:moveTo>
                  <a:pt x="236" y="772"/>
                </a:moveTo>
                <a:cubicBezTo>
                  <a:pt x="236" y="772"/>
                  <a:pt x="236" y="772"/>
                  <a:pt x="236" y="772"/>
                </a:cubicBezTo>
                <a:cubicBezTo>
                  <a:pt x="236" y="772"/>
                  <a:pt x="236" y="772"/>
                  <a:pt x="237" y="772"/>
                </a:cubicBezTo>
                <a:cubicBezTo>
                  <a:pt x="237" y="772"/>
                  <a:pt x="236" y="771"/>
                  <a:pt x="236" y="771"/>
                </a:cubicBezTo>
                <a:cubicBezTo>
                  <a:pt x="236" y="772"/>
                  <a:pt x="236" y="772"/>
                  <a:pt x="236" y="772"/>
                </a:cubicBezTo>
                <a:moveTo>
                  <a:pt x="238" y="773"/>
                </a:moveTo>
                <a:cubicBezTo>
                  <a:pt x="238" y="773"/>
                  <a:pt x="238" y="773"/>
                  <a:pt x="238" y="773"/>
                </a:cubicBezTo>
                <a:cubicBezTo>
                  <a:pt x="238" y="773"/>
                  <a:pt x="238" y="773"/>
                  <a:pt x="238" y="773"/>
                </a:cubicBezTo>
                <a:cubicBezTo>
                  <a:pt x="238" y="772"/>
                  <a:pt x="238" y="772"/>
                  <a:pt x="238" y="772"/>
                </a:cubicBezTo>
                <a:cubicBezTo>
                  <a:pt x="238" y="772"/>
                  <a:pt x="238" y="773"/>
                  <a:pt x="238" y="773"/>
                </a:cubicBezTo>
                <a:moveTo>
                  <a:pt x="242" y="776"/>
                </a:moveTo>
                <a:cubicBezTo>
                  <a:pt x="242" y="776"/>
                  <a:pt x="242" y="775"/>
                  <a:pt x="242" y="775"/>
                </a:cubicBezTo>
                <a:cubicBezTo>
                  <a:pt x="242" y="775"/>
                  <a:pt x="242" y="775"/>
                  <a:pt x="242" y="775"/>
                </a:cubicBezTo>
                <a:cubicBezTo>
                  <a:pt x="242" y="776"/>
                  <a:pt x="242" y="776"/>
                  <a:pt x="242" y="776"/>
                </a:cubicBezTo>
                <a:cubicBezTo>
                  <a:pt x="242" y="776"/>
                  <a:pt x="242" y="776"/>
                  <a:pt x="242" y="776"/>
                </a:cubicBezTo>
                <a:moveTo>
                  <a:pt x="523" y="782"/>
                </a:moveTo>
                <a:cubicBezTo>
                  <a:pt x="523" y="782"/>
                  <a:pt x="524" y="782"/>
                  <a:pt x="524" y="783"/>
                </a:cubicBezTo>
                <a:cubicBezTo>
                  <a:pt x="524" y="783"/>
                  <a:pt x="524" y="782"/>
                  <a:pt x="524" y="782"/>
                </a:cubicBezTo>
                <a:cubicBezTo>
                  <a:pt x="524" y="782"/>
                  <a:pt x="524" y="782"/>
                  <a:pt x="524" y="782"/>
                </a:cubicBezTo>
                <a:cubicBezTo>
                  <a:pt x="524" y="782"/>
                  <a:pt x="523" y="782"/>
                  <a:pt x="523" y="782"/>
                </a:cubicBezTo>
                <a:moveTo>
                  <a:pt x="201" y="752"/>
                </a:moveTo>
                <a:cubicBezTo>
                  <a:pt x="201" y="752"/>
                  <a:pt x="201" y="751"/>
                  <a:pt x="201" y="751"/>
                </a:cubicBezTo>
                <a:cubicBezTo>
                  <a:pt x="201" y="752"/>
                  <a:pt x="201" y="752"/>
                  <a:pt x="201" y="752"/>
                </a:cubicBezTo>
                <a:cubicBezTo>
                  <a:pt x="201" y="752"/>
                  <a:pt x="201" y="752"/>
                  <a:pt x="201" y="752"/>
                </a:cubicBezTo>
                <a:cubicBezTo>
                  <a:pt x="201" y="752"/>
                  <a:pt x="201" y="752"/>
                  <a:pt x="201" y="752"/>
                </a:cubicBezTo>
                <a:moveTo>
                  <a:pt x="431" y="9"/>
                </a:moveTo>
                <a:cubicBezTo>
                  <a:pt x="430" y="9"/>
                  <a:pt x="430" y="9"/>
                  <a:pt x="430" y="9"/>
                </a:cubicBezTo>
                <a:cubicBezTo>
                  <a:pt x="430" y="9"/>
                  <a:pt x="431" y="9"/>
                  <a:pt x="431" y="9"/>
                </a:cubicBezTo>
                <a:cubicBezTo>
                  <a:pt x="431" y="9"/>
                  <a:pt x="431" y="9"/>
                  <a:pt x="431" y="9"/>
                </a:cubicBezTo>
                <a:cubicBezTo>
                  <a:pt x="431" y="9"/>
                  <a:pt x="431" y="9"/>
                  <a:pt x="431" y="9"/>
                </a:cubicBezTo>
                <a:moveTo>
                  <a:pt x="208" y="752"/>
                </a:moveTo>
                <a:cubicBezTo>
                  <a:pt x="208" y="753"/>
                  <a:pt x="207" y="753"/>
                  <a:pt x="207" y="753"/>
                </a:cubicBezTo>
                <a:cubicBezTo>
                  <a:pt x="208" y="753"/>
                  <a:pt x="208" y="753"/>
                  <a:pt x="208" y="753"/>
                </a:cubicBezTo>
                <a:cubicBezTo>
                  <a:pt x="208" y="753"/>
                  <a:pt x="208" y="753"/>
                  <a:pt x="208" y="753"/>
                </a:cubicBezTo>
                <a:cubicBezTo>
                  <a:pt x="208" y="753"/>
                  <a:pt x="208" y="753"/>
                  <a:pt x="208" y="752"/>
                </a:cubicBezTo>
                <a:moveTo>
                  <a:pt x="205" y="758"/>
                </a:moveTo>
                <a:cubicBezTo>
                  <a:pt x="205" y="758"/>
                  <a:pt x="205" y="758"/>
                  <a:pt x="205" y="758"/>
                </a:cubicBezTo>
                <a:cubicBezTo>
                  <a:pt x="205" y="758"/>
                  <a:pt x="205" y="758"/>
                  <a:pt x="205" y="757"/>
                </a:cubicBezTo>
                <a:cubicBezTo>
                  <a:pt x="205" y="757"/>
                  <a:pt x="205" y="757"/>
                  <a:pt x="205" y="757"/>
                </a:cubicBezTo>
                <a:cubicBezTo>
                  <a:pt x="205" y="757"/>
                  <a:pt x="205" y="757"/>
                  <a:pt x="205" y="758"/>
                </a:cubicBezTo>
                <a:moveTo>
                  <a:pt x="515" y="787"/>
                </a:moveTo>
                <a:cubicBezTo>
                  <a:pt x="515" y="787"/>
                  <a:pt x="515" y="787"/>
                  <a:pt x="516" y="787"/>
                </a:cubicBezTo>
                <a:cubicBezTo>
                  <a:pt x="515" y="787"/>
                  <a:pt x="515" y="787"/>
                  <a:pt x="515" y="787"/>
                </a:cubicBezTo>
                <a:cubicBezTo>
                  <a:pt x="515" y="787"/>
                  <a:pt x="515" y="787"/>
                  <a:pt x="515" y="787"/>
                </a:cubicBezTo>
                <a:cubicBezTo>
                  <a:pt x="515" y="787"/>
                  <a:pt x="515" y="787"/>
                  <a:pt x="515" y="787"/>
                </a:cubicBezTo>
                <a:moveTo>
                  <a:pt x="215" y="760"/>
                </a:moveTo>
                <a:cubicBezTo>
                  <a:pt x="215" y="760"/>
                  <a:pt x="215" y="760"/>
                  <a:pt x="215" y="760"/>
                </a:cubicBezTo>
                <a:cubicBezTo>
                  <a:pt x="215" y="760"/>
                  <a:pt x="216" y="760"/>
                  <a:pt x="216" y="759"/>
                </a:cubicBezTo>
                <a:cubicBezTo>
                  <a:pt x="216" y="759"/>
                  <a:pt x="215" y="759"/>
                  <a:pt x="215" y="759"/>
                </a:cubicBezTo>
                <a:cubicBezTo>
                  <a:pt x="215" y="759"/>
                  <a:pt x="215" y="759"/>
                  <a:pt x="215" y="760"/>
                </a:cubicBezTo>
                <a:moveTo>
                  <a:pt x="319" y="787"/>
                </a:moveTo>
                <a:cubicBezTo>
                  <a:pt x="319" y="787"/>
                  <a:pt x="319" y="787"/>
                  <a:pt x="319" y="786"/>
                </a:cubicBezTo>
                <a:cubicBezTo>
                  <a:pt x="319" y="787"/>
                  <a:pt x="318" y="787"/>
                  <a:pt x="318" y="787"/>
                </a:cubicBezTo>
                <a:cubicBezTo>
                  <a:pt x="319" y="787"/>
                  <a:pt x="319" y="787"/>
                  <a:pt x="319" y="787"/>
                </a:cubicBezTo>
                <a:cubicBezTo>
                  <a:pt x="319" y="787"/>
                  <a:pt x="319" y="787"/>
                  <a:pt x="319" y="787"/>
                </a:cubicBezTo>
                <a:moveTo>
                  <a:pt x="93" y="645"/>
                </a:moveTo>
                <a:cubicBezTo>
                  <a:pt x="93" y="645"/>
                  <a:pt x="93" y="644"/>
                  <a:pt x="93" y="644"/>
                </a:cubicBezTo>
                <a:cubicBezTo>
                  <a:pt x="93" y="644"/>
                  <a:pt x="93" y="644"/>
                  <a:pt x="93" y="645"/>
                </a:cubicBezTo>
                <a:cubicBezTo>
                  <a:pt x="93" y="645"/>
                  <a:pt x="93" y="645"/>
                  <a:pt x="93" y="645"/>
                </a:cubicBezTo>
                <a:cubicBezTo>
                  <a:pt x="93" y="645"/>
                  <a:pt x="93" y="645"/>
                  <a:pt x="93" y="645"/>
                </a:cubicBezTo>
                <a:moveTo>
                  <a:pt x="530" y="33"/>
                </a:moveTo>
                <a:cubicBezTo>
                  <a:pt x="530" y="33"/>
                  <a:pt x="530" y="33"/>
                  <a:pt x="530" y="33"/>
                </a:cubicBezTo>
                <a:cubicBezTo>
                  <a:pt x="530" y="33"/>
                  <a:pt x="531" y="33"/>
                  <a:pt x="531" y="33"/>
                </a:cubicBezTo>
                <a:cubicBezTo>
                  <a:pt x="531" y="33"/>
                  <a:pt x="530" y="33"/>
                  <a:pt x="530" y="32"/>
                </a:cubicBezTo>
                <a:cubicBezTo>
                  <a:pt x="530" y="33"/>
                  <a:pt x="530" y="33"/>
                  <a:pt x="530" y="33"/>
                </a:cubicBezTo>
                <a:moveTo>
                  <a:pt x="555" y="31"/>
                </a:moveTo>
                <a:cubicBezTo>
                  <a:pt x="555" y="31"/>
                  <a:pt x="555" y="31"/>
                  <a:pt x="555" y="31"/>
                </a:cubicBezTo>
                <a:cubicBezTo>
                  <a:pt x="555" y="31"/>
                  <a:pt x="555" y="31"/>
                  <a:pt x="554" y="31"/>
                </a:cubicBezTo>
                <a:cubicBezTo>
                  <a:pt x="555" y="31"/>
                  <a:pt x="555" y="31"/>
                  <a:pt x="555" y="31"/>
                </a:cubicBezTo>
                <a:cubicBezTo>
                  <a:pt x="555" y="31"/>
                  <a:pt x="555" y="31"/>
                  <a:pt x="555" y="31"/>
                </a:cubicBezTo>
                <a:moveTo>
                  <a:pt x="502" y="798"/>
                </a:moveTo>
                <a:cubicBezTo>
                  <a:pt x="502" y="798"/>
                  <a:pt x="502" y="798"/>
                  <a:pt x="502" y="798"/>
                </a:cubicBezTo>
                <a:cubicBezTo>
                  <a:pt x="502" y="798"/>
                  <a:pt x="502" y="798"/>
                  <a:pt x="502" y="798"/>
                </a:cubicBezTo>
                <a:cubicBezTo>
                  <a:pt x="502" y="799"/>
                  <a:pt x="502" y="799"/>
                  <a:pt x="502" y="799"/>
                </a:cubicBezTo>
                <a:cubicBezTo>
                  <a:pt x="502" y="799"/>
                  <a:pt x="502" y="798"/>
                  <a:pt x="502" y="798"/>
                </a:cubicBezTo>
                <a:moveTo>
                  <a:pt x="98" y="662"/>
                </a:moveTo>
                <a:cubicBezTo>
                  <a:pt x="98" y="662"/>
                  <a:pt x="99" y="662"/>
                  <a:pt x="99" y="662"/>
                </a:cubicBezTo>
                <a:cubicBezTo>
                  <a:pt x="99" y="662"/>
                  <a:pt x="99" y="662"/>
                  <a:pt x="99" y="662"/>
                </a:cubicBezTo>
                <a:cubicBezTo>
                  <a:pt x="99" y="662"/>
                  <a:pt x="99" y="661"/>
                  <a:pt x="99" y="661"/>
                </a:cubicBezTo>
                <a:cubicBezTo>
                  <a:pt x="99" y="661"/>
                  <a:pt x="98" y="661"/>
                  <a:pt x="98" y="662"/>
                </a:cubicBezTo>
                <a:moveTo>
                  <a:pt x="536" y="27"/>
                </a:moveTo>
                <a:cubicBezTo>
                  <a:pt x="536" y="27"/>
                  <a:pt x="536" y="27"/>
                  <a:pt x="536" y="27"/>
                </a:cubicBezTo>
                <a:cubicBezTo>
                  <a:pt x="536" y="27"/>
                  <a:pt x="536" y="27"/>
                  <a:pt x="536" y="27"/>
                </a:cubicBezTo>
                <a:cubicBezTo>
                  <a:pt x="536" y="27"/>
                  <a:pt x="536" y="28"/>
                  <a:pt x="536" y="28"/>
                </a:cubicBezTo>
                <a:cubicBezTo>
                  <a:pt x="536" y="27"/>
                  <a:pt x="536" y="27"/>
                  <a:pt x="536" y="27"/>
                </a:cubicBezTo>
                <a:moveTo>
                  <a:pt x="524" y="27"/>
                </a:moveTo>
                <a:cubicBezTo>
                  <a:pt x="524" y="27"/>
                  <a:pt x="524" y="27"/>
                  <a:pt x="524" y="27"/>
                </a:cubicBezTo>
                <a:cubicBezTo>
                  <a:pt x="524" y="27"/>
                  <a:pt x="523" y="27"/>
                  <a:pt x="523" y="27"/>
                </a:cubicBezTo>
                <a:cubicBezTo>
                  <a:pt x="523" y="27"/>
                  <a:pt x="523" y="28"/>
                  <a:pt x="523" y="27"/>
                </a:cubicBezTo>
                <a:cubicBezTo>
                  <a:pt x="524" y="27"/>
                  <a:pt x="524" y="27"/>
                  <a:pt x="524" y="27"/>
                </a:cubicBezTo>
                <a:moveTo>
                  <a:pt x="508" y="797"/>
                </a:moveTo>
                <a:cubicBezTo>
                  <a:pt x="508" y="797"/>
                  <a:pt x="508" y="798"/>
                  <a:pt x="508" y="798"/>
                </a:cubicBezTo>
                <a:cubicBezTo>
                  <a:pt x="509" y="798"/>
                  <a:pt x="509" y="798"/>
                  <a:pt x="509" y="798"/>
                </a:cubicBezTo>
                <a:cubicBezTo>
                  <a:pt x="509" y="797"/>
                  <a:pt x="509" y="797"/>
                  <a:pt x="508" y="797"/>
                </a:cubicBezTo>
                <a:cubicBezTo>
                  <a:pt x="508" y="797"/>
                  <a:pt x="508" y="797"/>
                  <a:pt x="508" y="797"/>
                </a:cubicBezTo>
                <a:moveTo>
                  <a:pt x="536" y="25"/>
                </a:moveTo>
                <a:cubicBezTo>
                  <a:pt x="536" y="25"/>
                  <a:pt x="536" y="24"/>
                  <a:pt x="536" y="24"/>
                </a:cubicBezTo>
                <a:cubicBezTo>
                  <a:pt x="536" y="24"/>
                  <a:pt x="536" y="24"/>
                  <a:pt x="536" y="24"/>
                </a:cubicBezTo>
                <a:cubicBezTo>
                  <a:pt x="536" y="24"/>
                  <a:pt x="536" y="24"/>
                  <a:pt x="535" y="24"/>
                </a:cubicBezTo>
                <a:cubicBezTo>
                  <a:pt x="536" y="24"/>
                  <a:pt x="536" y="25"/>
                  <a:pt x="536" y="25"/>
                </a:cubicBezTo>
                <a:moveTo>
                  <a:pt x="499" y="800"/>
                </a:moveTo>
                <a:cubicBezTo>
                  <a:pt x="499" y="800"/>
                  <a:pt x="499" y="801"/>
                  <a:pt x="499" y="801"/>
                </a:cubicBezTo>
                <a:cubicBezTo>
                  <a:pt x="499" y="800"/>
                  <a:pt x="499" y="800"/>
                  <a:pt x="499" y="800"/>
                </a:cubicBezTo>
                <a:cubicBezTo>
                  <a:pt x="499" y="800"/>
                  <a:pt x="499" y="800"/>
                  <a:pt x="499" y="800"/>
                </a:cubicBezTo>
                <a:cubicBezTo>
                  <a:pt x="499" y="800"/>
                  <a:pt x="499" y="800"/>
                  <a:pt x="499" y="800"/>
                </a:cubicBezTo>
                <a:moveTo>
                  <a:pt x="65" y="616"/>
                </a:moveTo>
                <a:cubicBezTo>
                  <a:pt x="65" y="616"/>
                  <a:pt x="65" y="616"/>
                  <a:pt x="65" y="616"/>
                </a:cubicBezTo>
                <a:cubicBezTo>
                  <a:pt x="64" y="616"/>
                  <a:pt x="64" y="616"/>
                  <a:pt x="64" y="616"/>
                </a:cubicBezTo>
                <a:cubicBezTo>
                  <a:pt x="64" y="616"/>
                  <a:pt x="64" y="617"/>
                  <a:pt x="65" y="617"/>
                </a:cubicBezTo>
                <a:cubicBezTo>
                  <a:pt x="65" y="616"/>
                  <a:pt x="65" y="616"/>
                  <a:pt x="65" y="616"/>
                </a:cubicBezTo>
                <a:moveTo>
                  <a:pt x="541" y="38"/>
                </a:moveTo>
                <a:cubicBezTo>
                  <a:pt x="541" y="38"/>
                  <a:pt x="541" y="38"/>
                  <a:pt x="541" y="38"/>
                </a:cubicBezTo>
                <a:cubicBezTo>
                  <a:pt x="541" y="38"/>
                  <a:pt x="541" y="37"/>
                  <a:pt x="541" y="37"/>
                </a:cubicBezTo>
                <a:cubicBezTo>
                  <a:pt x="541" y="37"/>
                  <a:pt x="540" y="38"/>
                  <a:pt x="540" y="38"/>
                </a:cubicBezTo>
                <a:cubicBezTo>
                  <a:pt x="540" y="38"/>
                  <a:pt x="540" y="38"/>
                  <a:pt x="541" y="38"/>
                </a:cubicBezTo>
                <a:moveTo>
                  <a:pt x="76" y="636"/>
                </a:moveTo>
                <a:cubicBezTo>
                  <a:pt x="76" y="636"/>
                  <a:pt x="76" y="636"/>
                  <a:pt x="76" y="636"/>
                </a:cubicBezTo>
                <a:cubicBezTo>
                  <a:pt x="76" y="636"/>
                  <a:pt x="76" y="636"/>
                  <a:pt x="76" y="636"/>
                </a:cubicBezTo>
                <a:cubicBezTo>
                  <a:pt x="76" y="636"/>
                  <a:pt x="76" y="636"/>
                  <a:pt x="75" y="636"/>
                </a:cubicBezTo>
                <a:cubicBezTo>
                  <a:pt x="76" y="636"/>
                  <a:pt x="76" y="636"/>
                  <a:pt x="76" y="636"/>
                </a:cubicBezTo>
                <a:moveTo>
                  <a:pt x="78" y="639"/>
                </a:moveTo>
                <a:cubicBezTo>
                  <a:pt x="78" y="639"/>
                  <a:pt x="78" y="639"/>
                  <a:pt x="78" y="639"/>
                </a:cubicBezTo>
                <a:cubicBezTo>
                  <a:pt x="78" y="639"/>
                  <a:pt x="78" y="639"/>
                  <a:pt x="78" y="639"/>
                </a:cubicBezTo>
                <a:cubicBezTo>
                  <a:pt x="78" y="639"/>
                  <a:pt x="78" y="639"/>
                  <a:pt x="78" y="639"/>
                </a:cubicBezTo>
                <a:cubicBezTo>
                  <a:pt x="78" y="639"/>
                  <a:pt x="78" y="639"/>
                  <a:pt x="78" y="639"/>
                </a:cubicBezTo>
                <a:moveTo>
                  <a:pt x="480" y="797"/>
                </a:moveTo>
                <a:cubicBezTo>
                  <a:pt x="480" y="797"/>
                  <a:pt x="480" y="797"/>
                  <a:pt x="480" y="796"/>
                </a:cubicBezTo>
                <a:cubicBezTo>
                  <a:pt x="480" y="796"/>
                  <a:pt x="480" y="796"/>
                  <a:pt x="480" y="796"/>
                </a:cubicBezTo>
                <a:cubicBezTo>
                  <a:pt x="480" y="796"/>
                  <a:pt x="480" y="796"/>
                  <a:pt x="480" y="796"/>
                </a:cubicBezTo>
                <a:cubicBezTo>
                  <a:pt x="480" y="797"/>
                  <a:pt x="480" y="797"/>
                  <a:pt x="480" y="797"/>
                </a:cubicBezTo>
                <a:moveTo>
                  <a:pt x="471" y="797"/>
                </a:moveTo>
                <a:cubicBezTo>
                  <a:pt x="471" y="796"/>
                  <a:pt x="471" y="796"/>
                  <a:pt x="471" y="796"/>
                </a:cubicBezTo>
                <a:cubicBezTo>
                  <a:pt x="470" y="796"/>
                  <a:pt x="470" y="796"/>
                  <a:pt x="470" y="796"/>
                </a:cubicBezTo>
                <a:cubicBezTo>
                  <a:pt x="470" y="796"/>
                  <a:pt x="470" y="797"/>
                  <a:pt x="471" y="797"/>
                </a:cubicBezTo>
                <a:cubicBezTo>
                  <a:pt x="471" y="797"/>
                  <a:pt x="471" y="797"/>
                  <a:pt x="471" y="797"/>
                </a:cubicBezTo>
                <a:moveTo>
                  <a:pt x="463" y="14"/>
                </a:moveTo>
                <a:cubicBezTo>
                  <a:pt x="463" y="14"/>
                  <a:pt x="463" y="14"/>
                  <a:pt x="463" y="14"/>
                </a:cubicBezTo>
                <a:cubicBezTo>
                  <a:pt x="463" y="14"/>
                  <a:pt x="463" y="14"/>
                  <a:pt x="463" y="14"/>
                </a:cubicBezTo>
                <a:cubicBezTo>
                  <a:pt x="463" y="14"/>
                  <a:pt x="463" y="14"/>
                  <a:pt x="463" y="13"/>
                </a:cubicBezTo>
                <a:cubicBezTo>
                  <a:pt x="463" y="14"/>
                  <a:pt x="463" y="14"/>
                  <a:pt x="463" y="14"/>
                </a:cubicBezTo>
                <a:moveTo>
                  <a:pt x="474" y="12"/>
                </a:moveTo>
                <a:cubicBezTo>
                  <a:pt x="473" y="12"/>
                  <a:pt x="473" y="12"/>
                  <a:pt x="473" y="12"/>
                </a:cubicBezTo>
                <a:cubicBezTo>
                  <a:pt x="473" y="12"/>
                  <a:pt x="473" y="12"/>
                  <a:pt x="473" y="12"/>
                </a:cubicBezTo>
                <a:cubicBezTo>
                  <a:pt x="473" y="12"/>
                  <a:pt x="473" y="12"/>
                  <a:pt x="473" y="12"/>
                </a:cubicBezTo>
                <a:cubicBezTo>
                  <a:pt x="473" y="12"/>
                  <a:pt x="474" y="12"/>
                  <a:pt x="474" y="12"/>
                </a:cubicBezTo>
                <a:moveTo>
                  <a:pt x="426" y="11"/>
                </a:moveTo>
                <a:cubicBezTo>
                  <a:pt x="426" y="11"/>
                  <a:pt x="426" y="11"/>
                  <a:pt x="425" y="11"/>
                </a:cubicBezTo>
                <a:cubicBezTo>
                  <a:pt x="426" y="11"/>
                  <a:pt x="426" y="11"/>
                  <a:pt x="426" y="11"/>
                </a:cubicBezTo>
                <a:cubicBezTo>
                  <a:pt x="426" y="11"/>
                  <a:pt x="426" y="11"/>
                  <a:pt x="426" y="11"/>
                </a:cubicBezTo>
                <a:cubicBezTo>
                  <a:pt x="426" y="11"/>
                  <a:pt x="426" y="11"/>
                  <a:pt x="426" y="11"/>
                </a:cubicBezTo>
                <a:moveTo>
                  <a:pt x="642" y="723"/>
                </a:moveTo>
                <a:cubicBezTo>
                  <a:pt x="641" y="723"/>
                  <a:pt x="641" y="723"/>
                  <a:pt x="641" y="723"/>
                </a:cubicBezTo>
                <a:cubicBezTo>
                  <a:pt x="641" y="723"/>
                  <a:pt x="641" y="723"/>
                  <a:pt x="641" y="724"/>
                </a:cubicBezTo>
                <a:cubicBezTo>
                  <a:pt x="641" y="724"/>
                  <a:pt x="641" y="724"/>
                  <a:pt x="641" y="724"/>
                </a:cubicBezTo>
                <a:cubicBezTo>
                  <a:pt x="641" y="724"/>
                  <a:pt x="641" y="723"/>
                  <a:pt x="642" y="723"/>
                </a:cubicBezTo>
                <a:moveTo>
                  <a:pt x="352" y="795"/>
                </a:moveTo>
                <a:cubicBezTo>
                  <a:pt x="352" y="795"/>
                  <a:pt x="352" y="795"/>
                  <a:pt x="352" y="795"/>
                </a:cubicBezTo>
                <a:cubicBezTo>
                  <a:pt x="352" y="795"/>
                  <a:pt x="352" y="795"/>
                  <a:pt x="352" y="796"/>
                </a:cubicBezTo>
                <a:cubicBezTo>
                  <a:pt x="352" y="796"/>
                  <a:pt x="352" y="796"/>
                  <a:pt x="352" y="796"/>
                </a:cubicBezTo>
                <a:cubicBezTo>
                  <a:pt x="352" y="796"/>
                  <a:pt x="352" y="796"/>
                  <a:pt x="352" y="795"/>
                </a:cubicBezTo>
                <a:moveTo>
                  <a:pt x="112" y="675"/>
                </a:moveTo>
                <a:cubicBezTo>
                  <a:pt x="112" y="675"/>
                  <a:pt x="112" y="675"/>
                  <a:pt x="112" y="675"/>
                </a:cubicBezTo>
                <a:cubicBezTo>
                  <a:pt x="112" y="675"/>
                  <a:pt x="112" y="675"/>
                  <a:pt x="112" y="675"/>
                </a:cubicBezTo>
                <a:cubicBezTo>
                  <a:pt x="112" y="675"/>
                  <a:pt x="112" y="675"/>
                  <a:pt x="112" y="675"/>
                </a:cubicBezTo>
                <a:cubicBezTo>
                  <a:pt x="112" y="675"/>
                  <a:pt x="112" y="675"/>
                  <a:pt x="112" y="675"/>
                </a:cubicBezTo>
                <a:moveTo>
                  <a:pt x="468" y="797"/>
                </a:moveTo>
                <a:cubicBezTo>
                  <a:pt x="468" y="797"/>
                  <a:pt x="468" y="797"/>
                  <a:pt x="468" y="797"/>
                </a:cubicBezTo>
                <a:cubicBezTo>
                  <a:pt x="468" y="797"/>
                  <a:pt x="469" y="798"/>
                  <a:pt x="469" y="798"/>
                </a:cubicBezTo>
                <a:cubicBezTo>
                  <a:pt x="469" y="798"/>
                  <a:pt x="469" y="797"/>
                  <a:pt x="469" y="797"/>
                </a:cubicBezTo>
                <a:cubicBezTo>
                  <a:pt x="469" y="797"/>
                  <a:pt x="469" y="797"/>
                  <a:pt x="468" y="797"/>
                </a:cubicBezTo>
                <a:moveTo>
                  <a:pt x="509" y="25"/>
                </a:moveTo>
                <a:cubicBezTo>
                  <a:pt x="509" y="25"/>
                  <a:pt x="509" y="24"/>
                  <a:pt x="509" y="24"/>
                </a:cubicBezTo>
                <a:cubicBezTo>
                  <a:pt x="509" y="24"/>
                  <a:pt x="509" y="24"/>
                  <a:pt x="508" y="24"/>
                </a:cubicBezTo>
                <a:cubicBezTo>
                  <a:pt x="508" y="24"/>
                  <a:pt x="508" y="24"/>
                  <a:pt x="508" y="24"/>
                </a:cubicBezTo>
                <a:cubicBezTo>
                  <a:pt x="508" y="24"/>
                  <a:pt x="508" y="25"/>
                  <a:pt x="509" y="25"/>
                </a:cubicBezTo>
                <a:moveTo>
                  <a:pt x="464" y="798"/>
                </a:moveTo>
                <a:cubicBezTo>
                  <a:pt x="464" y="797"/>
                  <a:pt x="464" y="797"/>
                  <a:pt x="464" y="797"/>
                </a:cubicBezTo>
                <a:cubicBezTo>
                  <a:pt x="464" y="797"/>
                  <a:pt x="464" y="797"/>
                  <a:pt x="464" y="797"/>
                </a:cubicBezTo>
                <a:cubicBezTo>
                  <a:pt x="464" y="797"/>
                  <a:pt x="464" y="798"/>
                  <a:pt x="464" y="798"/>
                </a:cubicBezTo>
                <a:cubicBezTo>
                  <a:pt x="464" y="798"/>
                  <a:pt x="464" y="798"/>
                  <a:pt x="464" y="798"/>
                </a:cubicBezTo>
                <a:moveTo>
                  <a:pt x="113" y="680"/>
                </a:moveTo>
                <a:cubicBezTo>
                  <a:pt x="113" y="680"/>
                  <a:pt x="113" y="680"/>
                  <a:pt x="113" y="680"/>
                </a:cubicBezTo>
                <a:cubicBezTo>
                  <a:pt x="113" y="680"/>
                  <a:pt x="113" y="680"/>
                  <a:pt x="113" y="679"/>
                </a:cubicBezTo>
                <a:cubicBezTo>
                  <a:pt x="113" y="679"/>
                  <a:pt x="113" y="680"/>
                  <a:pt x="112" y="680"/>
                </a:cubicBezTo>
                <a:cubicBezTo>
                  <a:pt x="113" y="680"/>
                  <a:pt x="113" y="680"/>
                  <a:pt x="113" y="680"/>
                </a:cubicBezTo>
                <a:moveTo>
                  <a:pt x="453" y="797"/>
                </a:moveTo>
                <a:cubicBezTo>
                  <a:pt x="453" y="797"/>
                  <a:pt x="453" y="797"/>
                  <a:pt x="453" y="797"/>
                </a:cubicBezTo>
                <a:cubicBezTo>
                  <a:pt x="452" y="797"/>
                  <a:pt x="452" y="797"/>
                  <a:pt x="452" y="798"/>
                </a:cubicBezTo>
                <a:cubicBezTo>
                  <a:pt x="452" y="798"/>
                  <a:pt x="452" y="798"/>
                  <a:pt x="453" y="798"/>
                </a:cubicBezTo>
                <a:cubicBezTo>
                  <a:pt x="453" y="798"/>
                  <a:pt x="453" y="797"/>
                  <a:pt x="453" y="797"/>
                </a:cubicBezTo>
                <a:moveTo>
                  <a:pt x="295" y="19"/>
                </a:moveTo>
                <a:cubicBezTo>
                  <a:pt x="295" y="19"/>
                  <a:pt x="295" y="19"/>
                  <a:pt x="296" y="19"/>
                </a:cubicBezTo>
                <a:cubicBezTo>
                  <a:pt x="295" y="19"/>
                  <a:pt x="295" y="18"/>
                  <a:pt x="295" y="18"/>
                </a:cubicBezTo>
                <a:cubicBezTo>
                  <a:pt x="295" y="18"/>
                  <a:pt x="295" y="19"/>
                  <a:pt x="295" y="19"/>
                </a:cubicBezTo>
                <a:cubicBezTo>
                  <a:pt x="295" y="19"/>
                  <a:pt x="295" y="19"/>
                  <a:pt x="295" y="19"/>
                </a:cubicBezTo>
                <a:moveTo>
                  <a:pt x="780" y="262"/>
                </a:moveTo>
                <a:cubicBezTo>
                  <a:pt x="780" y="262"/>
                  <a:pt x="781" y="262"/>
                  <a:pt x="781" y="262"/>
                </a:cubicBezTo>
                <a:cubicBezTo>
                  <a:pt x="781" y="262"/>
                  <a:pt x="781" y="262"/>
                  <a:pt x="781" y="261"/>
                </a:cubicBezTo>
                <a:cubicBezTo>
                  <a:pt x="781" y="261"/>
                  <a:pt x="781" y="261"/>
                  <a:pt x="781" y="261"/>
                </a:cubicBezTo>
                <a:cubicBezTo>
                  <a:pt x="781" y="261"/>
                  <a:pt x="780" y="261"/>
                  <a:pt x="780" y="262"/>
                </a:cubicBezTo>
                <a:moveTo>
                  <a:pt x="780" y="266"/>
                </a:moveTo>
                <a:cubicBezTo>
                  <a:pt x="780" y="266"/>
                  <a:pt x="780" y="266"/>
                  <a:pt x="780" y="266"/>
                </a:cubicBezTo>
                <a:cubicBezTo>
                  <a:pt x="780" y="266"/>
                  <a:pt x="779" y="266"/>
                  <a:pt x="779" y="266"/>
                </a:cubicBezTo>
                <a:cubicBezTo>
                  <a:pt x="779" y="266"/>
                  <a:pt x="780" y="266"/>
                  <a:pt x="780" y="267"/>
                </a:cubicBezTo>
                <a:cubicBezTo>
                  <a:pt x="780" y="267"/>
                  <a:pt x="780" y="266"/>
                  <a:pt x="780" y="266"/>
                </a:cubicBezTo>
                <a:moveTo>
                  <a:pt x="781" y="277"/>
                </a:moveTo>
                <a:cubicBezTo>
                  <a:pt x="781" y="276"/>
                  <a:pt x="781" y="276"/>
                  <a:pt x="781" y="276"/>
                </a:cubicBezTo>
                <a:cubicBezTo>
                  <a:pt x="781" y="276"/>
                  <a:pt x="780" y="277"/>
                  <a:pt x="780" y="277"/>
                </a:cubicBezTo>
                <a:cubicBezTo>
                  <a:pt x="780" y="277"/>
                  <a:pt x="781" y="277"/>
                  <a:pt x="781" y="277"/>
                </a:cubicBezTo>
                <a:cubicBezTo>
                  <a:pt x="781" y="277"/>
                  <a:pt x="781" y="277"/>
                  <a:pt x="781" y="277"/>
                </a:cubicBezTo>
                <a:moveTo>
                  <a:pt x="771" y="246"/>
                </a:moveTo>
                <a:cubicBezTo>
                  <a:pt x="771" y="246"/>
                  <a:pt x="772" y="245"/>
                  <a:pt x="772" y="245"/>
                </a:cubicBezTo>
                <a:cubicBezTo>
                  <a:pt x="771" y="245"/>
                  <a:pt x="771" y="245"/>
                  <a:pt x="771" y="245"/>
                </a:cubicBezTo>
                <a:cubicBezTo>
                  <a:pt x="771" y="245"/>
                  <a:pt x="771" y="245"/>
                  <a:pt x="771" y="245"/>
                </a:cubicBezTo>
                <a:cubicBezTo>
                  <a:pt x="771" y="245"/>
                  <a:pt x="771" y="246"/>
                  <a:pt x="771" y="246"/>
                </a:cubicBezTo>
                <a:moveTo>
                  <a:pt x="778" y="252"/>
                </a:moveTo>
                <a:cubicBezTo>
                  <a:pt x="779" y="252"/>
                  <a:pt x="779" y="252"/>
                  <a:pt x="779" y="252"/>
                </a:cubicBezTo>
                <a:cubicBezTo>
                  <a:pt x="779" y="252"/>
                  <a:pt x="779" y="252"/>
                  <a:pt x="779" y="252"/>
                </a:cubicBezTo>
                <a:cubicBezTo>
                  <a:pt x="779" y="252"/>
                  <a:pt x="779" y="252"/>
                  <a:pt x="779" y="252"/>
                </a:cubicBezTo>
                <a:cubicBezTo>
                  <a:pt x="779" y="252"/>
                  <a:pt x="779" y="252"/>
                  <a:pt x="778" y="252"/>
                </a:cubicBezTo>
                <a:moveTo>
                  <a:pt x="34" y="255"/>
                </a:moveTo>
                <a:cubicBezTo>
                  <a:pt x="34" y="255"/>
                  <a:pt x="35" y="255"/>
                  <a:pt x="35" y="255"/>
                </a:cubicBezTo>
                <a:cubicBezTo>
                  <a:pt x="34" y="255"/>
                  <a:pt x="34" y="255"/>
                  <a:pt x="34" y="255"/>
                </a:cubicBezTo>
                <a:cubicBezTo>
                  <a:pt x="34" y="255"/>
                  <a:pt x="34" y="255"/>
                  <a:pt x="34" y="255"/>
                </a:cubicBezTo>
                <a:cubicBezTo>
                  <a:pt x="34" y="255"/>
                  <a:pt x="34" y="255"/>
                  <a:pt x="34" y="255"/>
                </a:cubicBezTo>
                <a:moveTo>
                  <a:pt x="779" y="258"/>
                </a:moveTo>
                <a:cubicBezTo>
                  <a:pt x="779" y="258"/>
                  <a:pt x="779" y="258"/>
                  <a:pt x="779" y="258"/>
                </a:cubicBezTo>
                <a:cubicBezTo>
                  <a:pt x="779" y="258"/>
                  <a:pt x="779" y="259"/>
                  <a:pt x="778" y="259"/>
                </a:cubicBezTo>
                <a:cubicBezTo>
                  <a:pt x="778" y="259"/>
                  <a:pt x="779" y="259"/>
                  <a:pt x="779" y="259"/>
                </a:cubicBezTo>
                <a:cubicBezTo>
                  <a:pt x="779" y="259"/>
                  <a:pt x="779" y="259"/>
                  <a:pt x="779" y="258"/>
                </a:cubicBezTo>
                <a:moveTo>
                  <a:pt x="35" y="260"/>
                </a:moveTo>
                <a:cubicBezTo>
                  <a:pt x="35" y="260"/>
                  <a:pt x="36" y="260"/>
                  <a:pt x="36" y="260"/>
                </a:cubicBezTo>
                <a:cubicBezTo>
                  <a:pt x="35" y="259"/>
                  <a:pt x="35" y="259"/>
                  <a:pt x="35" y="259"/>
                </a:cubicBezTo>
                <a:cubicBezTo>
                  <a:pt x="35" y="259"/>
                  <a:pt x="35" y="259"/>
                  <a:pt x="35" y="260"/>
                </a:cubicBezTo>
                <a:cubicBezTo>
                  <a:pt x="35" y="260"/>
                  <a:pt x="35" y="260"/>
                  <a:pt x="35" y="260"/>
                </a:cubicBezTo>
                <a:moveTo>
                  <a:pt x="24" y="307"/>
                </a:moveTo>
                <a:cubicBezTo>
                  <a:pt x="25" y="307"/>
                  <a:pt x="25" y="307"/>
                  <a:pt x="25" y="307"/>
                </a:cubicBezTo>
                <a:cubicBezTo>
                  <a:pt x="25" y="307"/>
                  <a:pt x="25" y="307"/>
                  <a:pt x="25" y="307"/>
                </a:cubicBezTo>
                <a:cubicBezTo>
                  <a:pt x="25" y="307"/>
                  <a:pt x="25" y="307"/>
                  <a:pt x="25" y="307"/>
                </a:cubicBezTo>
                <a:cubicBezTo>
                  <a:pt x="25" y="307"/>
                  <a:pt x="24" y="307"/>
                  <a:pt x="24" y="307"/>
                </a:cubicBezTo>
                <a:moveTo>
                  <a:pt x="811" y="341"/>
                </a:moveTo>
                <a:cubicBezTo>
                  <a:pt x="810" y="341"/>
                  <a:pt x="810" y="341"/>
                  <a:pt x="810" y="341"/>
                </a:cubicBezTo>
                <a:cubicBezTo>
                  <a:pt x="810" y="341"/>
                  <a:pt x="810" y="341"/>
                  <a:pt x="810" y="341"/>
                </a:cubicBezTo>
                <a:cubicBezTo>
                  <a:pt x="810" y="341"/>
                  <a:pt x="810" y="341"/>
                  <a:pt x="810" y="341"/>
                </a:cubicBezTo>
                <a:cubicBezTo>
                  <a:pt x="810" y="341"/>
                  <a:pt x="810" y="341"/>
                  <a:pt x="811" y="341"/>
                </a:cubicBezTo>
                <a:moveTo>
                  <a:pt x="84" y="164"/>
                </a:moveTo>
                <a:cubicBezTo>
                  <a:pt x="83" y="164"/>
                  <a:pt x="83" y="165"/>
                  <a:pt x="83" y="165"/>
                </a:cubicBezTo>
                <a:cubicBezTo>
                  <a:pt x="83" y="165"/>
                  <a:pt x="83" y="165"/>
                  <a:pt x="83" y="165"/>
                </a:cubicBezTo>
                <a:cubicBezTo>
                  <a:pt x="84" y="165"/>
                  <a:pt x="84" y="165"/>
                  <a:pt x="84" y="165"/>
                </a:cubicBezTo>
                <a:cubicBezTo>
                  <a:pt x="84" y="165"/>
                  <a:pt x="84" y="165"/>
                  <a:pt x="84" y="164"/>
                </a:cubicBezTo>
                <a:moveTo>
                  <a:pt x="81" y="166"/>
                </a:moveTo>
                <a:cubicBezTo>
                  <a:pt x="81" y="166"/>
                  <a:pt x="81" y="165"/>
                  <a:pt x="81" y="165"/>
                </a:cubicBezTo>
                <a:cubicBezTo>
                  <a:pt x="81" y="165"/>
                  <a:pt x="80" y="166"/>
                  <a:pt x="80" y="166"/>
                </a:cubicBezTo>
                <a:cubicBezTo>
                  <a:pt x="80" y="166"/>
                  <a:pt x="80" y="166"/>
                  <a:pt x="81" y="166"/>
                </a:cubicBezTo>
                <a:cubicBezTo>
                  <a:pt x="81" y="166"/>
                  <a:pt x="81" y="166"/>
                  <a:pt x="81" y="166"/>
                </a:cubicBezTo>
                <a:moveTo>
                  <a:pt x="762" y="209"/>
                </a:moveTo>
                <a:cubicBezTo>
                  <a:pt x="761" y="209"/>
                  <a:pt x="761" y="209"/>
                  <a:pt x="761" y="209"/>
                </a:cubicBezTo>
                <a:cubicBezTo>
                  <a:pt x="761" y="209"/>
                  <a:pt x="762" y="210"/>
                  <a:pt x="762" y="210"/>
                </a:cubicBezTo>
                <a:cubicBezTo>
                  <a:pt x="762" y="210"/>
                  <a:pt x="762" y="209"/>
                  <a:pt x="762" y="209"/>
                </a:cubicBezTo>
                <a:cubicBezTo>
                  <a:pt x="762" y="209"/>
                  <a:pt x="762" y="209"/>
                  <a:pt x="762" y="209"/>
                </a:cubicBezTo>
                <a:moveTo>
                  <a:pt x="766" y="212"/>
                </a:moveTo>
                <a:cubicBezTo>
                  <a:pt x="766" y="211"/>
                  <a:pt x="766" y="211"/>
                  <a:pt x="766" y="211"/>
                </a:cubicBezTo>
                <a:cubicBezTo>
                  <a:pt x="766" y="211"/>
                  <a:pt x="766" y="211"/>
                  <a:pt x="765" y="211"/>
                </a:cubicBezTo>
                <a:cubicBezTo>
                  <a:pt x="765" y="211"/>
                  <a:pt x="765" y="211"/>
                  <a:pt x="765" y="211"/>
                </a:cubicBezTo>
                <a:cubicBezTo>
                  <a:pt x="765" y="211"/>
                  <a:pt x="765" y="211"/>
                  <a:pt x="766" y="212"/>
                </a:cubicBezTo>
                <a:moveTo>
                  <a:pt x="85" y="177"/>
                </a:moveTo>
                <a:cubicBezTo>
                  <a:pt x="84" y="177"/>
                  <a:pt x="84" y="177"/>
                  <a:pt x="84" y="177"/>
                </a:cubicBezTo>
                <a:cubicBezTo>
                  <a:pt x="84" y="177"/>
                  <a:pt x="84" y="177"/>
                  <a:pt x="84" y="177"/>
                </a:cubicBezTo>
                <a:cubicBezTo>
                  <a:pt x="84" y="177"/>
                  <a:pt x="84" y="177"/>
                  <a:pt x="84" y="178"/>
                </a:cubicBezTo>
                <a:cubicBezTo>
                  <a:pt x="85" y="177"/>
                  <a:pt x="85" y="177"/>
                  <a:pt x="85" y="177"/>
                </a:cubicBezTo>
                <a:moveTo>
                  <a:pt x="63" y="192"/>
                </a:moveTo>
                <a:cubicBezTo>
                  <a:pt x="63" y="192"/>
                  <a:pt x="62" y="192"/>
                  <a:pt x="62" y="192"/>
                </a:cubicBezTo>
                <a:cubicBezTo>
                  <a:pt x="62" y="192"/>
                  <a:pt x="62" y="193"/>
                  <a:pt x="63" y="193"/>
                </a:cubicBezTo>
                <a:cubicBezTo>
                  <a:pt x="63" y="192"/>
                  <a:pt x="63" y="192"/>
                  <a:pt x="63" y="192"/>
                </a:cubicBezTo>
                <a:cubicBezTo>
                  <a:pt x="63" y="192"/>
                  <a:pt x="63" y="192"/>
                  <a:pt x="63" y="192"/>
                </a:cubicBezTo>
                <a:moveTo>
                  <a:pt x="56" y="202"/>
                </a:moveTo>
                <a:cubicBezTo>
                  <a:pt x="56" y="201"/>
                  <a:pt x="56" y="201"/>
                  <a:pt x="56" y="201"/>
                </a:cubicBezTo>
                <a:cubicBezTo>
                  <a:pt x="56" y="201"/>
                  <a:pt x="56" y="202"/>
                  <a:pt x="56" y="202"/>
                </a:cubicBezTo>
                <a:cubicBezTo>
                  <a:pt x="56" y="202"/>
                  <a:pt x="56" y="202"/>
                  <a:pt x="56" y="202"/>
                </a:cubicBezTo>
                <a:cubicBezTo>
                  <a:pt x="56" y="202"/>
                  <a:pt x="56" y="202"/>
                  <a:pt x="56" y="202"/>
                </a:cubicBezTo>
                <a:moveTo>
                  <a:pt x="63" y="201"/>
                </a:moveTo>
                <a:cubicBezTo>
                  <a:pt x="63" y="201"/>
                  <a:pt x="62" y="202"/>
                  <a:pt x="62" y="202"/>
                </a:cubicBezTo>
                <a:cubicBezTo>
                  <a:pt x="62" y="202"/>
                  <a:pt x="62" y="202"/>
                  <a:pt x="63" y="202"/>
                </a:cubicBezTo>
                <a:cubicBezTo>
                  <a:pt x="63" y="202"/>
                  <a:pt x="63" y="202"/>
                  <a:pt x="63" y="202"/>
                </a:cubicBezTo>
                <a:cubicBezTo>
                  <a:pt x="63" y="202"/>
                  <a:pt x="63" y="202"/>
                  <a:pt x="63" y="201"/>
                </a:cubicBezTo>
                <a:moveTo>
                  <a:pt x="54" y="203"/>
                </a:moveTo>
                <a:cubicBezTo>
                  <a:pt x="54" y="203"/>
                  <a:pt x="54" y="203"/>
                  <a:pt x="54" y="203"/>
                </a:cubicBezTo>
                <a:cubicBezTo>
                  <a:pt x="54" y="203"/>
                  <a:pt x="54" y="204"/>
                  <a:pt x="54" y="204"/>
                </a:cubicBezTo>
                <a:cubicBezTo>
                  <a:pt x="54" y="204"/>
                  <a:pt x="54" y="204"/>
                  <a:pt x="54" y="204"/>
                </a:cubicBezTo>
                <a:cubicBezTo>
                  <a:pt x="54" y="204"/>
                  <a:pt x="54" y="204"/>
                  <a:pt x="54" y="203"/>
                </a:cubicBezTo>
                <a:moveTo>
                  <a:pt x="8" y="461"/>
                </a:moveTo>
                <a:cubicBezTo>
                  <a:pt x="8" y="461"/>
                  <a:pt x="8" y="461"/>
                  <a:pt x="8" y="461"/>
                </a:cubicBezTo>
                <a:cubicBezTo>
                  <a:pt x="8" y="461"/>
                  <a:pt x="8" y="460"/>
                  <a:pt x="8" y="460"/>
                </a:cubicBezTo>
                <a:cubicBezTo>
                  <a:pt x="8" y="460"/>
                  <a:pt x="7" y="461"/>
                  <a:pt x="7" y="461"/>
                </a:cubicBezTo>
                <a:cubicBezTo>
                  <a:pt x="7" y="461"/>
                  <a:pt x="7" y="461"/>
                  <a:pt x="8" y="461"/>
                </a:cubicBezTo>
                <a:moveTo>
                  <a:pt x="812" y="426"/>
                </a:moveTo>
                <a:cubicBezTo>
                  <a:pt x="812" y="426"/>
                  <a:pt x="812" y="425"/>
                  <a:pt x="812" y="425"/>
                </a:cubicBezTo>
                <a:cubicBezTo>
                  <a:pt x="812" y="425"/>
                  <a:pt x="812" y="425"/>
                  <a:pt x="812" y="425"/>
                </a:cubicBezTo>
                <a:cubicBezTo>
                  <a:pt x="812" y="426"/>
                  <a:pt x="812" y="426"/>
                  <a:pt x="812" y="426"/>
                </a:cubicBezTo>
                <a:cubicBezTo>
                  <a:pt x="812" y="426"/>
                  <a:pt x="812" y="426"/>
                  <a:pt x="812" y="426"/>
                </a:cubicBezTo>
                <a:moveTo>
                  <a:pt x="4" y="427"/>
                </a:moveTo>
                <a:cubicBezTo>
                  <a:pt x="4" y="427"/>
                  <a:pt x="4" y="427"/>
                  <a:pt x="4" y="427"/>
                </a:cubicBezTo>
                <a:cubicBezTo>
                  <a:pt x="4" y="427"/>
                  <a:pt x="4" y="427"/>
                  <a:pt x="3" y="427"/>
                </a:cubicBezTo>
                <a:cubicBezTo>
                  <a:pt x="3" y="428"/>
                  <a:pt x="4" y="428"/>
                  <a:pt x="4" y="428"/>
                </a:cubicBezTo>
                <a:cubicBezTo>
                  <a:pt x="4" y="428"/>
                  <a:pt x="4" y="428"/>
                  <a:pt x="4" y="427"/>
                </a:cubicBezTo>
                <a:moveTo>
                  <a:pt x="13" y="440"/>
                </a:moveTo>
                <a:cubicBezTo>
                  <a:pt x="13" y="440"/>
                  <a:pt x="13" y="439"/>
                  <a:pt x="13" y="439"/>
                </a:cubicBezTo>
                <a:cubicBezTo>
                  <a:pt x="12" y="440"/>
                  <a:pt x="12" y="440"/>
                  <a:pt x="12" y="440"/>
                </a:cubicBezTo>
                <a:cubicBezTo>
                  <a:pt x="12" y="440"/>
                  <a:pt x="12" y="440"/>
                  <a:pt x="12" y="440"/>
                </a:cubicBezTo>
                <a:cubicBezTo>
                  <a:pt x="12" y="440"/>
                  <a:pt x="13" y="440"/>
                  <a:pt x="13" y="440"/>
                </a:cubicBezTo>
                <a:moveTo>
                  <a:pt x="22" y="494"/>
                </a:moveTo>
                <a:cubicBezTo>
                  <a:pt x="22" y="494"/>
                  <a:pt x="22" y="494"/>
                  <a:pt x="22" y="494"/>
                </a:cubicBezTo>
                <a:cubicBezTo>
                  <a:pt x="22" y="494"/>
                  <a:pt x="22" y="494"/>
                  <a:pt x="22" y="494"/>
                </a:cubicBezTo>
                <a:cubicBezTo>
                  <a:pt x="22" y="494"/>
                  <a:pt x="22" y="493"/>
                  <a:pt x="22" y="493"/>
                </a:cubicBezTo>
                <a:cubicBezTo>
                  <a:pt x="22" y="494"/>
                  <a:pt x="22" y="494"/>
                  <a:pt x="22" y="494"/>
                </a:cubicBezTo>
                <a:moveTo>
                  <a:pt x="23" y="497"/>
                </a:moveTo>
                <a:cubicBezTo>
                  <a:pt x="23" y="497"/>
                  <a:pt x="23" y="497"/>
                  <a:pt x="23" y="497"/>
                </a:cubicBezTo>
                <a:cubicBezTo>
                  <a:pt x="23" y="497"/>
                  <a:pt x="23" y="496"/>
                  <a:pt x="23" y="496"/>
                </a:cubicBezTo>
                <a:cubicBezTo>
                  <a:pt x="23" y="496"/>
                  <a:pt x="23" y="497"/>
                  <a:pt x="22" y="497"/>
                </a:cubicBezTo>
                <a:cubicBezTo>
                  <a:pt x="22" y="497"/>
                  <a:pt x="23" y="497"/>
                  <a:pt x="23" y="497"/>
                </a:cubicBezTo>
                <a:moveTo>
                  <a:pt x="16" y="377"/>
                </a:moveTo>
                <a:cubicBezTo>
                  <a:pt x="15" y="377"/>
                  <a:pt x="15" y="377"/>
                  <a:pt x="15" y="377"/>
                </a:cubicBezTo>
                <a:cubicBezTo>
                  <a:pt x="15" y="377"/>
                  <a:pt x="15" y="377"/>
                  <a:pt x="15" y="377"/>
                </a:cubicBezTo>
                <a:cubicBezTo>
                  <a:pt x="15" y="377"/>
                  <a:pt x="15" y="377"/>
                  <a:pt x="15" y="378"/>
                </a:cubicBezTo>
                <a:cubicBezTo>
                  <a:pt x="15" y="378"/>
                  <a:pt x="15" y="377"/>
                  <a:pt x="16" y="377"/>
                </a:cubicBezTo>
                <a:moveTo>
                  <a:pt x="647" y="80"/>
                </a:moveTo>
                <a:cubicBezTo>
                  <a:pt x="647" y="80"/>
                  <a:pt x="647" y="80"/>
                  <a:pt x="647" y="80"/>
                </a:cubicBezTo>
                <a:cubicBezTo>
                  <a:pt x="647" y="80"/>
                  <a:pt x="647" y="80"/>
                  <a:pt x="646" y="80"/>
                </a:cubicBezTo>
                <a:cubicBezTo>
                  <a:pt x="647" y="80"/>
                  <a:pt x="647" y="81"/>
                  <a:pt x="647" y="81"/>
                </a:cubicBezTo>
                <a:cubicBezTo>
                  <a:pt x="647" y="81"/>
                  <a:pt x="647" y="80"/>
                  <a:pt x="647" y="80"/>
                </a:cubicBezTo>
                <a:moveTo>
                  <a:pt x="811" y="365"/>
                </a:moveTo>
                <a:cubicBezTo>
                  <a:pt x="811" y="366"/>
                  <a:pt x="811" y="366"/>
                  <a:pt x="811" y="366"/>
                </a:cubicBezTo>
                <a:cubicBezTo>
                  <a:pt x="811" y="366"/>
                  <a:pt x="811" y="366"/>
                  <a:pt x="811" y="366"/>
                </a:cubicBezTo>
                <a:cubicBezTo>
                  <a:pt x="811" y="366"/>
                  <a:pt x="811" y="366"/>
                  <a:pt x="812" y="366"/>
                </a:cubicBezTo>
                <a:cubicBezTo>
                  <a:pt x="811" y="366"/>
                  <a:pt x="811" y="366"/>
                  <a:pt x="811" y="365"/>
                </a:cubicBezTo>
                <a:moveTo>
                  <a:pt x="643" y="82"/>
                </a:moveTo>
                <a:cubicBezTo>
                  <a:pt x="643" y="82"/>
                  <a:pt x="643" y="82"/>
                  <a:pt x="643" y="82"/>
                </a:cubicBezTo>
                <a:cubicBezTo>
                  <a:pt x="643" y="82"/>
                  <a:pt x="643" y="82"/>
                  <a:pt x="643" y="82"/>
                </a:cubicBezTo>
                <a:cubicBezTo>
                  <a:pt x="643" y="83"/>
                  <a:pt x="644" y="82"/>
                  <a:pt x="644" y="82"/>
                </a:cubicBezTo>
                <a:cubicBezTo>
                  <a:pt x="643" y="82"/>
                  <a:pt x="643" y="82"/>
                  <a:pt x="643" y="82"/>
                </a:cubicBezTo>
                <a:moveTo>
                  <a:pt x="13" y="422"/>
                </a:moveTo>
                <a:cubicBezTo>
                  <a:pt x="13" y="422"/>
                  <a:pt x="13" y="423"/>
                  <a:pt x="13" y="423"/>
                </a:cubicBezTo>
                <a:cubicBezTo>
                  <a:pt x="13" y="423"/>
                  <a:pt x="13" y="423"/>
                  <a:pt x="13" y="423"/>
                </a:cubicBezTo>
                <a:cubicBezTo>
                  <a:pt x="13" y="423"/>
                  <a:pt x="14" y="423"/>
                  <a:pt x="14" y="423"/>
                </a:cubicBezTo>
                <a:cubicBezTo>
                  <a:pt x="14" y="423"/>
                  <a:pt x="14" y="423"/>
                  <a:pt x="13" y="422"/>
                </a:cubicBezTo>
                <a:moveTo>
                  <a:pt x="622" y="74"/>
                </a:moveTo>
                <a:cubicBezTo>
                  <a:pt x="622" y="74"/>
                  <a:pt x="622" y="74"/>
                  <a:pt x="622" y="75"/>
                </a:cubicBezTo>
                <a:cubicBezTo>
                  <a:pt x="622" y="75"/>
                  <a:pt x="622" y="75"/>
                  <a:pt x="622" y="75"/>
                </a:cubicBezTo>
                <a:cubicBezTo>
                  <a:pt x="622" y="75"/>
                  <a:pt x="623" y="75"/>
                  <a:pt x="623" y="75"/>
                </a:cubicBezTo>
                <a:cubicBezTo>
                  <a:pt x="623" y="75"/>
                  <a:pt x="623" y="74"/>
                  <a:pt x="622" y="74"/>
                </a:cubicBezTo>
                <a:moveTo>
                  <a:pt x="14" y="392"/>
                </a:moveTo>
                <a:cubicBezTo>
                  <a:pt x="14" y="392"/>
                  <a:pt x="14" y="392"/>
                  <a:pt x="14" y="392"/>
                </a:cubicBezTo>
                <a:cubicBezTo>
                  <a:pt x="13" y="392"/>
                  <a:pt x="13" y="392"/>
                  <a:pt x="13" y="392"/>
                </a:cubicBezTo>
                <a:cubicBezTo>
                  <a:pt x="13" y="392"/>
                  <a:pt x="13" y="393"/>
                  <a:pt x="13" y="393"/>
                </a:cubicBezTo>
                <a:cubicBezTo>
                  <a:pt x="13" y="393"/>
                  <a:pt x="14" y="392"/>
                  <a:pt x="14" y="392"/>
                </a:cubicBezTo>
                <a:moveTo>
                  <a:pt x="814" y="397"/>
                </a:moveTo>
                <a:cubicBezTo>
                  <a:pt x="814" y="397"/>
                  <a:pt x="814" y="397"/>
                  <a:pt x="814" y="398"/>
                </a:cubicBezTo>
                <a:cubicBezTo>
                  <a:pt x="814" y="397"/>
                  <a:pt x="814" y="397"/>
                  <a:pt x="814" y="397"/>
                </a:cubicBezTo>
                <a:cubicBezTo>
                  <a:pt x="814" y="397"/>
                  <a:pt x="814" y="397"/>
                  <a:pt x="814" y="397"/>
                </a:cubicBezTo>
                <a:cubicBezTo>
                  <a:pt x="814" y="397"/>
                  <a:pt x="814" y="397"/>
                  <a:pt x="814" y="397"/>
                </a:cubicBezTo>
                <a:moveTo>
                  <a:pt x="13" y="403"/>
                </a:moveTo>
                <a:cubicBezTo>
                  <a:pt x="13" y="403"/>
                  <a:pt x="13" y="403"/>
                  <a:pt x="12" y="402"/>
                </a:cubicBezTo>
                <a:cubicBezTo>
                  <a:pt x="12" y="402"/>
                  <a:pt x="12" y="403"/>
                  <a:pt x="12" y="403"/>
                </a:cubicBezTo>
                <a:cubicBezTo>
                  <a:pt x="12" y="403"/>
                  <a:pt x="12" y="403"/>
                  <a:pt x="12" y="403"/>
                </a:cubicBezTo>
                <a:cubicBezTo>
                  <a:pt x="12" y="403"/>
                  <a:pt x="13" y="403"/>
                  <a:pt x="13" y="403"/>
                </a:cubicBezTo>
                <a:moveTo>
                  <a:pt x="606" y="540"/>
                </a:moveTo>
                <a:cubicBezTo>
                  <a:pt x="607" y="540"/>
                  <a:pt x="607" y="541"/>
                  <a:pt x="607" y="542"/>
                </a:cubicBezTo>
                <a:cubicBezTo>
                  <a:pt x="608" y="542"/>
                  <a:pt x="608" y="543"/>
                  <a:pt x="607" y="544"/>
                </a:cubicBezTo>
                <a:cubicBezTo>
                  <a:pt x="607" y="544"/>
                  <a:pt x="607" y="545"/>
                  <a:pt x="606" y="545"/>
                </a:cubicBezTo>
                <a:cubicBezTo>
                  <a:pt x="606" y="545"/>
                  <a:pt x="607" y="545"/>
                  <a:pt x="607" y="545"/>
                </a:cubicBezTo>
                <a:cubicBezTo>
                  <a:pt x="607" y="545"/>
                  <a:pt x="607" y="544"/>
                  <a:pt x="607" y="544"/>
                </a:cubicBezTo>
                <a:cubicBezTo>
                  <a:pt x="606" y="544"/>
                  <a:pt x="606" y="543"/>
                  <a:pt x="606" y="544"/>
                </a:cubicBezTo>
                <a:cubicBezTo>
                  <a:pt x="606" y="544"/>
                  <a:pt x="606" y="544"/>
                  <a:pt x="606" y="545"/>
                </a:cubicBezTo>
                <a:cubicBezTo>
                  <a:pt x="607" y="545"/>
                  <a:pt x="607" y="545"/>
                  <a:pt x="607" y="545"/>
                </a:cubicBezTo>
                <a:cubicBezTo>
                  <a:pt x="607" y="546"/>
                  <a:pt x="607" y="546"/>
                  <a:pt x="606" y="546"/>
                </a:cubicBezTo>
                <a:cubicBezTo>
                  <a:pt x="606" y="547"/>
                  <a:pt x="605" y="547"/>
                  <a:pt x="605" y="546"/>
                </a:cubicBezTo>
                <a:cubicBezTo>
                  <a:pt x="605" y="546"/>
                  <a:pt x="604" y="546"/>
                  <a:pt x="604" y="545"/>
                </a:cubicBezTo>
                <a:cubicBezTo>
                  <a:pt x="604" y="547"/>
                  <a:pt x="604" y="548"/>
                  <a:pt x="603" y="548"/>
                </a:cubicBezTo>
                <a:cubicBezTo>
                  <a:pt x="603" y="549"/>
                  <a:pt x="603" y="550"/>
                  <a:pt x="602" y="550"/>
                </a:cubicBezTo>
                <a:cubicBezTo>
                  <a:pt x="600" y="550"/>
                  <a:pt x="601" y="552"/>
                  <a:pt x="600" y="552"/>
                </a:cubicBezTo>
                <a:cubicBezTo>
                  <a:pt x="598" y="554"/>
                  <a:pt x="598" y="556"/>
                  <a:pt x="596" y="558"/>
                </a:cubicBezTo>
                <a:cubicBezTo>
                  <a:pt x="596" y="558"/>
                  <a:pt x="597" y="559"/>
                  <a:pt x="597" y="559"/>
                </a:cubicBezTo>
                <a:cubicBezTo>
                  <a:pt x="596" y="560"/>
                  <a:pt x="596" y="561"/>
                  <a:pt x="594" y="562"/>
                </a:cubicBezTo>
                <a:cubicBezTo>
                  <a:pt x="593" y="562"/>
                  <a:pt x="593" y="562"/>
                  <a:pt x="593" y="563"/>
                </a:cubicBezTo>
                <a:cubicBezTo>
                  <a:pt x="592" y="564"/>
                  <a:pt x="592" y="565"/>
                  <a:pt x="590" y="566"/>
                </a:cubicBezTo>
                <a:cubicBezTo>
                  <a:pt x="589" y="567"/>
                  <a:pt x="588" y="567"/>
                  <a:pt x="587" y="569"/>
                </a:cubicBezTo>
                <a:cubicBezTo>
                  <a:pt x="586" y="569"/>
                  <a:pt x="585" y="570"/>
                  <a:pt x="585" y="571"/>
                </a:cubicBezTo>
                <a:cubicBezTo>
                  <a:pt x="585" y="572"/>
                  <a:pt x="584" y="572"/>
                  <a:pt x="584" y="572"/>
                </a:cubicBezTo>
                <a:cubicBezTo>
                  <a:pt x="583" y="574"/>
                  <a:pt x="581" y="576"/>
                  <a:pt x="579" y="577"/>
                </a:cubicBezTo>
                <a:cubicBezTo>
                  <a:pt x="579" y="580"/>
                  <a:pt x="577" y="581"/>
                  <a:pt x="575" y="582"/>
                </a:cubicBezTo>
                <a:cubicBezTo>
                  <a:pt x="574" y="583"/>
                  <a:pt x="574" y="584"/>
                  <a:pt x="572" y="584"/>
                </a:cubicBezTo>
                <a:cubicBezTo>
                  <a:pt x="571" y="585"/>
                  <a:pt x="572" y="587"/>
                  <a:pt x="570" y="587"/>
                </a:cubicBezTo>
                <a:cubicBezTo>
                  <a:pt x="570" y="587"/>
                  <a:pt x="569" y="588"/>
                  <a:pt x="568" y="588"/>
                </a:cubicBezTo>
                <a:cubicBezTo>
                  <a:pt x="567" y="589"/>
                  <a:pt x="567" y="590"/>
                  <a:pt x="566" y="591"/>
                </a:cubicBezTo>
                <a:cubicBezTo>
                  <a:pt x="567" y="591"/>
                  <a:pt x="567" y="591"/>
                  <a:pt x="568" y="592"/>
                </a:cubicBezTo>
                <a:cubicBezTo>
                  <a:pt x="567" y="592"/>
                  <a:pt x="567" y="593"/>
                  <a:pt x="566" y="593"/>
                </a:cubicBezTo>
                <a:cubicBezTo>
                  <a:pt x="564" y="593"/>
                  <a:pt x="564" y="594"/>
                  <a:pt x="563" y="595"/>
                </a:cubicBezTo>
                <a:cubicBezTo>
                  <a:pt x="561" y="595"/>
                  <a:pt x="560" y="595"/>
                  <a:pt x="559" y="595"/>
                </a:cubicBezTo>
                <a:cubicBezTo>
                  <a:pt x="558" y="596"/>
                  <a:pt x="556" y="597"/>
                  <a:pt x="556" y="598"/>
                </a:cubicBezTo>
                <a:cubicBezTo>
                  <a:pt x="555" y="600"/>
                  <a:pt x="554" y="600"/>
                  <a:pt x="553" y="601"/>
                </a:cubicBezTo>
                <a:cubicBezTo>
                  <a:pt x="553" y="602"/>
                  <a:pt x="552" y="602"/>
                  <a:pt x="551" y="602"/>
                </a:cubicBezTo>
                <a:cubicBezTo>
                  <a:pt x="550" y="603"/>
                  <a:pt x="549" y="603"/>
                  <a:pt x="548" y="604"/>
                </a:cubicBezTo>
                <a:cubicBezTo>
                  <a:pt x="547" y="604"/>
                  <a:pt x="546" y="605"/>
                  <a:pt x="545" y="606"/>
                </a:cubicBezTo>
                <a:cubicBezTo>
                  <a:pt x="544" y="606"/>
                  <a:pt x="543" y="608"/>
                  <a:pt x="542" y="608"/>
                </a:cubicBezTo>
                <a:cubicBezTo>
                  <a:pt x="541" y="609"/>
                  <a:pt x="540" y="610"/>
                  <a:pt x="539" y="611"/>
                </a:cubicBezTo>
                <a:cubicBezTo>
                  <a:pt x="538" y="612"/>
                  <a:pt x="537" y="613"/>
                  <a:pt x="536" y="613"/>
                </a:cubicBezTo>
                <a:cubicBezTo>
                  <a:pt x="535" y="614"/>
                  <a:pt x="535" y="614"/>
                  <a:pt x="532" y="614"/>
                </a:cubicBezTo>
                <a:cubicBezTo>
                  <a:pt x="531" y="615"/>
                  <a:pt x="530" y="616"/>
                  <a:pt x="529" y="616"/>
                </a:cubicBezTo>
                <a:cubicBezTo>
                  <a:pt x="528" y="617"/>
                  <a:pt x="526" y="617"/>
                  <a:pt x="525" y="619"/>
                </a:cubicBezTo>
                <a:cubicBezTo>
                  <a:pt x="525" y="619"/>
                  <a:pt x="523" y="620"/>
                  <a:pt x="522" y="620"/>
                </a:cubicBezTo>
                <a:cubicBezTo>
                  <a:pt x="520" y="621"/>
                  <a:pt x="519" y="622"/>
                  <a:pt x="518" y="621"/>
                </a:cubicBezTo>
                <a:cubicBezTo>
                  <a:pt x="517" y="621"/>
                  <a:pt x="517" y="622"/>
                  <a:pt x="516" y="622"/>
                </a:cubicBezTo>
                <a:cubicBezTo>
                  <a:pt x="515" y="623"/>
                  <a:pt x="513" y="624"/>
                  <a:pt x="512" y="624"/>
                </a:cubicBezTo>
                <a:cubicBezTo>
                  <a:pt x="511" y="625"/>
                  <a:pt x="510" y="625"/>
                  <a:pt x="510" y="626"/>
                </a:cubicBezTo>
                <a:cubicBezTo>
                  <a:pt x="510" y="627"/>
                  <a:pt x="509" y="627"/>
                  <a:pt x="509" y="628"/>
                </a:cubicBezTo>
                <a:cubicBezTo>
                  <a:pt x="509" y="628"/>
                  <a:pt x="508" y="628"/>
                  <a:pt x="508" y="628"/>
                </a:cubicBezTo>
                <a:cubicBezTo>
                  <a:pt x="507" y="627"/>
                  <a:pt x="506" y="627"/>
                  <a:pt x="505" y="627"/>
                </a:cubicBezTo>
                <a:cubicBezTo>
                  <a:pt x="505" y="628"/>
                  <a:pt x="504" y="628"/>
                  <a:pt x="503" y="629"/>
                </a:cubicBezTo>
                <a:cubicBezTo>
                  <a:pt x="502" y="629"/>
                  <a:pt x="501" y="630"/>
                  <a:pt x="499" y="630"/>
                </a:cubicBezTo>
                <a:cubicBezTo>
                  <a:pt x="497" y="630"/>
                  <a:pt x="496" y="631"/>
                  <a:pt x="495" y="631"/>
                </a:cubicBezTo>
                <a:cubicBezTo>
                  <a:pt x="494" y="632"/>
                  <a:pt x="492" y="633"/>
                  <a:pt x="491" y="634"/>
                </a:cubicBezTo>
                <a:cubicBezTo>
                  <a:pt x="490" y="634"/>
                  <a:pt x="489" y="635"/>
                  <a:pt x="488" y="635"/>
                </a:cubicBezTo>
                <a:cubicBezTo>
                  <a:pt x="486" y="634"/>
                  <a:pt x="486" y="635"/>
                  <a:pt x="485" y="636"/>
                </a:cubicBezTo>
                <a:cubicBezTo>
                  <a:pt x="484" y="636"/>
                  <a:pt x="483" y="636"/>
                  <a:pt x="482" y="636"/>
                </a:cubicBezTo>
                <a:cubicBezTo>
                  <a:pt x="481" y="636"/>
                  <a:pt x="481" y="637"/>
                  <a:pt x="480" y="637"/>
                </a:cubicBezTo>
                <a:cubicBezTo>
                  <a:pt x="477" y="637"/>
                  <a:pt x="477" y="637"/>
                  <a:pt x="477" y="637"/>
                </a:cubicBezTo>
                <a:cubicBezTo>
                  <a:pt x="477" y="638"/>
                  <a:pt x="476" y="639"/>
                  <a:pt x="476" y="639"/>
                </a:cubicBezTo>
                <a:cubicBezTo>
                  <a:pt x="474" y="640"/>
                  <a:pt x="473" y="639"/>
                  <a:pt x="472" y="640"/>
                </a:cubicBezTo>
                <a:cubicBezTo>
                  <a:pt x="471" y="641"/>
                  <a:pt x="469" y="640"/>
                  <a:pt x="468" y="641"/>
                </a:cubicBezTo>
                <a:cubicBezTo>
                  <a:pt x="467" y="641"/>
                  <a:pt x="467" y="640"/>
                  <a:pt x="466" y="640"/>
                </a:cubicBezTo>
                <a:cubicBezTo>
                  <a:pt x="465" y="641"/>
                  <a:pt x="464" y="641"/>
                  <a:pt x="463" y="641"/>
                </a:cubicBezTo>
                <a:cubicBezTo>
                  <a:pt x="462" y="641"/>
                  <a:pt x="462" y="642"/>
                  <a:pt x="461" y="642"/>
                </a:cubicBezTo>
                <a:cubicBezTo>
                  <a:pt x="460" y="642"/>
                  <a:pt x="459" y="644"/>
                  <a:pt x="457" y="643"/>
                </a:cubicBezTo>
                <a:cubicBezTo>
                  <a:pt x="456" y="645"/>
                  <a:pt x="455" y="644"/>
                  <a:pt x="453" y="644"/>
                </a:cubicBezTo>
                <a:cubicBezTo>
                  <a:pt x="452" y="644"/>
                  <a:pt x="451" y="645"/>
                  <a:pt x="449" y="645"/>
                </a:cubicBezTo>
                <a:cubicBezTo>
                  <a:pt x="448" y="645"/>
                  <a:pt x="447" y="645"/>
                  <a:pt x="446" y="646"/>
                </a:cubicBezTo>
                <a:cubicBezTo>
                  <a:pt x="446" y="646"/>
                  <a:pt x="444" y="646"/>
                  <a:pt x="444" y="646"/>
                </a:cubicBezTo>
                <a:cubicBezTo>
                  <a:pt x="443" y="646"/>
                  <a:pt x="442" y="646"/>
                  <a:pt x="441" y="647"/>
                </a:cubicBezTo>
                <a:cubicBezTo>
                  <a:pt x="441" y="647"/>
                  <a:pt x="440" y="647"/>
                  <a:pt x="440" y="647"/>
                </a:cubicBezTo>
                <a:cubicBezTo>
                  <a:pt x="439" y="646"/>
                  <a:pt x="437" y="646"/>
                  <a:pt x="436" y="646"/>
                </a:cubicBezTo>
                <a:cubicBezTo>
                  <a:pt x="436" y="646"/>
                  <a:pt x="435" y="646"/>
                  <a:pt x="435" y="645"/>
                </a:cubicBezTo>
                <a:cubicBezTo>
                  <a:pt x="434" y="645"/>
                  <a:pt x="434" y="645"/>
                  <a:pt x="433" y="646"/>
                </a:cubicBezTo>
                <a:cubicBezTo>
                  <a:pt x="433" y="646"/>
                  <a:pt x="432" y="646"/>
                  <a:pt x="432" y="647"/>
                </a:cubicBezTo>
                <a:cubicBezTo>
                  <a:pt x="431" y="647"/>
                  <a:pt x="429" y="646"/>
                  <a:pt x="428" y="648"/>
                </a:cubicBezTo>
                <a:cubicBezTo>
                  <a:pt x="428" y="648"/>
                  <a:pt x="427" y="648"/>
                  <a:pt x="426" y="648"/>
                </a:cubicBezTo>
                <a:cubicBezTo>
                  <a:pt x="424" y="648"/>
                  <a:pt x="422" y="648"/>
                  <a:pt x="420" y="648"/>
                </a:cubicBezTo>
                <a:cubicBezTo>
                  <a:pt x="418" y="648"/>
                  <a:pt x="417" y="648"/>
                  <a:pt x="417" y="649"/>
                </a:cubicBezTo>
                <a:cubicBezTo>
                  <a:pt x="416" y="649"/>
                  <a:pt x="416" y="648"/>
                  <a:pt x="415" y="648"/>
                </a:cubicBezTo>
                <a:cubicBezTo>
                  <a:pt x="415" y="648"/>
                  <a:pt x="415" y="648"/>
                  <a:pt x="415" y="648"/>
                </a:cubicBezTo>
                <a:cubicBezTo>
                  <a:pt x="414" y="648"/>
                  <a:pt x="412" y="647"/>
                  <a:pt x="411" y="649"/>
                </a:cubicBezTo>
                <a:cubicBezTo>
                  <a:pt x="410" y="649"/>
                  <a:pt x="408" y="649"/>
                  <a:pt x="407" y="648"/>
                </a:cubicBezTo>
                <a:cubicBezTo>
                  <a:pt x="407" y="648"/>
                  <a:pt x="406" y="648"/>
                  <a:pt x="405" y="648"/>
                </a:cubicBezTo>
                <a:cubicBezTo>
                  <a:pt x="402" y="648"/>
                  <a:pt x="399" y="648"/>
                  <a:pt x="396" y="648"/>
                </a:cubicBezTo>
                <a:cubicBezTo>
                  <a:pt x="394" y="648"/>
                  <a:pt x="392" y="649"/>
                  <a:pt x="390" y="647"/>
                </a:cubicBezTo>
                <a:cubicBezTo>
                  <a:pt x="387" y="647"/>
                  <a:pt x="387" y="647"/>
                  <a:pt x="387" y="647"/>
                </a:cubicBezTo>
                <a:cubicBezTo>
                  <a:pt x="384" y="647"/>
                  <a:pt x="381" y="647"/>
                  <a:pt x="379" y="647"/>
                </a:cubicBezTo>
                <a:cubicBezTo>
                  <a:pt x="378" y="647"/>
                  <a:pt x="377" y="647"/>
                  <a:pt x="377" y="646"/>
                </a:cubicBezTo>
                <a:cubicBezTo>
                  <a:pt x="377" y="646"/>
                  <a:pt x="376" y="647"/>
                  <a:pt x="375" y="647"/>
                </a:cubicBezTo>
                <a:cubicBezTo>
                  <a:pt x="375" y="647"/>
                  <a:pt x="374" y="647"/>
                  <a:pt x="373" y="646"/>
                </a:cubicBezTo>
                <a:cubicBezTo>
                  <a:pt x="373" y="646"/>
                  <a:pt x="372" y="646"/>
                  <a:pt x="370" y="646"/>
                </a:cubicBezTo>
                <a:cubicBezTo>
                  <a:pt x="370" y="646"/>
                  <a:pt x="370" y="646"/>
                  <a:pt x="369" y="645"/>
                </a:cubicBezTo>
                <a:cubicBezTo>
                  <a:pt x="368" y="645"/>
                  <a:pt x="368" y="645"/>
                  <a:pt x="367" y="646"/>
                </a:cubicBezTo>
                <a:cubicBezTo>
                  <a:pt x="366" y="646"/>
                  <a:pt x="365" y="646"/>
                  <a:pt x="365" y="646"/>
                </a:cubicBezTo>
                <a:cubicBezTo>
                  <a:pt x="364" y="645"/>
                  <a:pt x="363" y="645"/>
                  <a:pt x="361" y="645"/>
                </a:cubicBezTo>
                <a:cubicBezTo>
                  <a:pt x="361" y="645"/>
                  <a:pt x="361" y="644"/>
                  <a:pt x="361" y="644"/>
                </a:cubicBezTo>
                <a:cubicBezTo>
                  <a:pt x="361" y="644"/>
                  <a:pt x="361" y="643"/>
                  <a:pt x="361" y="643"/>
                </a:cubicBezTo>
                <a:cubicBezTo>
                  <a:pt x="360" y="643"/>
                  <a:pt x="358" y="644"/>
                  <a:pt x="358" y="642"/>
                </a:cubicBezTo>
                <a:cubicBezTo>
                  <a:pt x="357" y="642"/>
                  <a:pt x="356" y="642"/>
                  <a:pt x="355" y="642"/>
                </a:cubicBezTo>
                <a:cubicBezTo>
                  <a:pt x="355" y="642"/>
                  <a:pt x="354" y="642"/>
                  <a:pt x="353" y="641"/>
                </a:cubicBezTo>
                <a:cubicBezTo>
                  <a:pt x="352" y="641"/>
                  <a:pt x="351" y="642"/>
                  <a:pt x="350" y="641"/>
                </a:cubicBezTo>
                <a:cubicBezTo>
                  <a:pt x="350" y="640"/>
                  <a:pt x="348" y="641"/>
                  <a:pt x="347" y="640"/>
                </a:cubicBezTo>
                <a:cubicBezTo>
                  <a:pt x="347" y="640"/>
                  <a:pt x="346" y="639"/>
                  <a:pt x="345" y="639"/>
                </a:cubicBezTo>
                <a:cubicBezTo>
                  <a:pt x="343" y="640"/>
                  <a:pt x="341" y="638"/>
                  <a:pt x="339" y="638"/>
                </a:cubicBezTo>
                <a:cubicBezTo>
                  <a:pt x="339" y="637"/>
                  <a:pt x="337" y="638"/>
                  <a:pt x="336" y="638"/>
                </a:cubicBezTo>
                <a:cubicBezTo>
                  <a:pt x="335" y="637"/>
                  <a:pt x="335" y="636"/>
                  <a:pt x="334" y="636"/>
                </a:cubicBezTo>
                <a:cubicBezTo>
                  <a:pt x="331" y="636"/>
                  <a:pt x="331" y="636"/>
                  <a:pt x="331" y="636"/>
                </a:cubicBezTo>
                <a:cubicBezTo>
                  <a:pt x="330" y="634"/>
                  <a:pt x="329" y="635"/>
                  <a:pt x="328" y="634"/>
                </a:cubicBezTo>
                <a:cubicBezTo>
                  <a:pt x="326" y="633"/>
                  <a:pt x="324" y="633"/>
                  <a:pt x="323" y="632"/>
                </a:cubicBezTo>
                <a:cubicBezTo>
                  <a:pt x="323" y="631"/>
                  <a:pt x="322" y="631"/>
                  <a:pt x="321" y="631"/>
                </a:cubicBezTo>
                <a:cubicBezTo>
                  <a:pt x="320" y="631"/>
                  <a:pt x="320" y="630"/>
                  <a:pt x="319" y="630"/>
                </a:cubicBezTo>
                <a:cubicBezTo>
                  <a:pt x="318" y="630"/>
                  <a:pt x="317" y="629"/>
                  <a:pt x="316" y="629"/>
                </a:cubicBezTo>
                <a:cubicBezTo>
                  <a:pt x="316" y="628"/>
                  <a:pt x="316" y="628"/>
                  <a:pt x="316" y="628"/>
                </a:cubicBezTo>
                <a:cubicBezTo>
                  <a:pt x="315" y="628"/>
                  <a:pt x="314" y="627"/>
                  <a:pt x="313" y="627"/>
                </a:cubicBezTo>
                <a:cubicBezTo>
                  <a:pt x="312" y="627"/>
                  <a:pt x="311" y="626"/>
                  <a:pt x="310" y="626"/>
                </a:cubicBezTo>
                <a:cubicBezTo>
                  <a:pt x="309" y="626"/>
                  <a:pt x="308" y="625"/>
                  <a:pt x="307" y="625"/>
                </a:cubicBezTo>
                <a:cubicBezTo>
                  <a:pt x="306" y="625"/>
                  <a:pt x="306" y="624"/>
                  <a:pt x="305" y="624"/>
                </a:cubicBezTo>
                <a:cubicBezTo>
                  <a:pt x="304" y="623"/>
                  <a:pt x="302" y="622"/>
                  <a:pt x="300" y="622"/>
                </a:cubicBezTo>
                <a:cubicBezTo>
                  <a:pt x="299" y="621"/>
                  <a:pt x="298" y="620"/>
                  <a:pt x="296" y="620"/>
                </a:cubicBezTo>
                <a:cubicBezTo>
                  <a:pt x="295" y="620"/>
                  <a:pt x="294" y="619"/>
                  <a:pt x="293" y="620"/>
                </a:cubicBezTo>
                <a:cubicBezTo>
                  <a:pt x="292" y="619"/>
                  <a:pt x="292" y="618"/>
                  <a:pt x="291" y="618"/>
                </a:cubicBezTo>
                <a:cubicBezTo>
                  <a:pt x="290" y="617"/>
                  <a:pt x="289" y="617"/>
                  <a:pt x="289" y="616"/>
                </a:cubicBezTo>
                <a:cubicBezTo>
                  <a:pt x="288" y="615"/>
                  <a:pt x="287" y="615"/>
                  <a:pt x="286" y="614"/>
                </a:cubicBezTo>
                <a:cubicBezTo>
                  <a:pt x="285" y="614"/>
                  <a:pt x="285" y="614"/>
                  <a:pt x="284" y="614"/>
                </a:cubicBezTo>
                <a:cubicBezTo>
                  <a:pt x="283" y="613"/>
                  <a:pt x="282" y="612"/>
                  <a:pt x="281" y="611"/>
                </a:cubicBezTo>
                <a:cubicBezTo>
                  <a:pt x="276" y="611"/>
                  <a:pt x="276" y="611"/>
                  <a:pt x="276" y="611"/>
                </a:cubicBezTo>
                <a:cubicBezTo>
                  <a:pt x="276" y="610"/>
                  <a:pt x="276" y="609"/>
                  <a:pt x="275" y="609"/>
                </a:cubicBezTo>
                <a:cubicBezTo>
                  <a:pt x="275" y="609"/>
                  <a:pt x="274" y="609"/>
                  <a:pt x="273" y="608"/>
                </a:cubicBezTo>
                <a:cubicBezTo>
                  <a:pt x="272" y="607"/>
                  <a:pt x="271" y="606"/>
                  <a:pt x="270" y="605"/>
                </a:cubicBezTo>
                <a:cubicBezTo>
                  <a:pt x="269" y="604"/>
                  <a:pt x="268" y="603"/>
                  <a:pt x="268" y="602"/>
                </a:cubicBezTo>
                <a:cubicBezTo>
                  <a:pt x="266" y="602"/>
                  <a:pt x="266" y="600"/>
                  <a:pt x="265" y="600"/>
                </a:cubicBezTo>
                <a:cubicBezTo>
                  <a:pt x="263" y="600"/>
                  <a:pt x="262" y="600"/>
                  <a:pt x="260" y="599"/>
                </a:cubicBezTo>
                <a:cubicBezTo>
                  <a:pt x="261" y="599"/>
                  <a:pt x="261" y="599"/>
                  <a:pt x="261" y="598"/>
                </a:cubicBezTo>
                <a:cubicBezTo>
                  <a:pt x="261" y="598"/>
                  <a:pt x="260" y="598"/>
                  <a:pt x="260" y="598"/>
                </a:cubicBezTo>
                <a:cubicBezTo>
                  <a:pt x="259" y="598"/>
                  <a:pt x="259" y="597"/>
                  <a:pt x="259" y="597"/>
                </a:cubicBezTo>
                <a:cubicBezTo>
                  <a:pt x="259" y="596"/>
                  <a:pt x="258" y="596"/>
                  <a:pt x="257" y="595"/>
                </a:cubicBezTo>
                <a:cubicBezTo>
                  <a:pt x="257" y="594"/>
                  <a:pt x="256" y="594"/>
                  <a:pt x="255" y="594"/>
                </a:cubicBezTo>
                <a:cubicBezTo>
                  <a:pt x="255" y="594"/>
                  <a:pt x="254" y="593"/>
                  <a:pt x="254" y="593"/>
                </a:cubicBezTo>
                <a:cubicBezTo>
                  <a:pt x="253" y="590"/>
                  <a:pt x="251" y="589"/>
                  <a:pt x="249" y="587"/>
                </a:cubicBezTo>
                <a:cubicBezTo>
                  <a:pt x="248" y="586"/>
                  <a:pt x="247" y="586"/>
                  <a:pt x="247" y="585"/>
                </a:cubicBezTo>
                <a:cubicBezTo>
                  <a:pt x="246" y="584"/>
                  <a:pt x="245" y="584"/>
                  <a:pt x="244" y="583"/>
                </a:cubicBezTo>
                <a:cubicBezTo>
                  <a:pt x="243" y="583"/>
                  <a:pt x="242" y="581"/>
                  <a:pt x="241" y="582"/>
                </a:cubicBezTo>
                <a:cubicBezTo>
                  <a:pt x="241" y="582"/>
                  <a:pt x="240" y="581"/>
                  <a:pt x="240" y="581"/>
                </a:cubicBezTo>
                <a:cubicBezTo>
                  <a:pt x="239" y="578"/>
                  <a:pt x="237" y="577"/>
                  <a:pt x="235" y="575"/>
                </a:cubicBezTo>
                <a:cubicBezTo>
                  <a:pt x="234" y="574"/>
                  <a:pt x="234" y="573"/>
                  <a:pt x="233" y="573"/>
                </a:cubicBezTo>
                <a:cubicBezTo>
                  <a:pt x="232" y="573"/>
                  <a:pt x="231" y="572"/>
                  <a:pt x="230" y="570"/>
                </a:cubicBezTo>
                <a:cubicBezTo>
                  <a:pt x="230" y="569"/>
                  <a:pt x="229" y="569"/>
                  <a:pt x="229" y="568"/>
                </a:cubicBezTo>
                <a:cubicBezTo>
                  <a:pt x="228" y="568"/>
                  <a:pt x="227" y="567"/>
                  <a:pt x="226" y="567"/>
                </a:cubicBezTo>
                <a:cubicBezTo>
                  <a:pt x="225" y="566"/>
                  <a:pt x="225" y="566"/>
                  <a:pt x="224" y="566"/>
                </a:cubicBezTo>
                <a:cubicBezTo>
                  <a:pt x="224" y="564"/>
                  <a:pt x="224" y="564"/>
                  <a:pt x="224" y="564"/>
                </a:cubicBezTo>
                <a:cubicBezTo>
                  <a:pt x="222" y="562"/>
                  <a:pt x="221" y="559"/>
                  <a:pt x="219" y="557"/>
                </a:cubicBezTo>
                <a:cubicBezTo>
                  <a:pt x="219" y="556"/>
                  <a:pt x="218" y="556"/>
                  <a:pt x="218" y="555"/>
                </a:cubicBezTo>
                <a:cubicBezTo>
                  <a:pt x="218" y="554"/>
                  <a:pt x="217" y="554"/>
                  <a:pt x="216" y="554"/>
                </a:cubicBezTo>
                <a:cubicBezTo>
                  <a:pt x="215" y="554"/>
                  <a:pt x="216" y="553"/>
                  <a:pt x="216" y="552"/>
                </a:cubicBezTo>
                <a:cubicBezTo>
                  <a:pt x="215" y="551"/>
                  <a:pt x="214" y="550"/>
                  <a:pt x="213" y="549"/>
                </a:cubicBezTo>
                <a:cubicBezTo>
                  <a:pt x="213" y="547"/>
                  <a:pt x="213" y="547"/>
                  <a:pt x="213" y="547"/>
                </a:cubicBezTo>
                <a:cubicBezTo>
                  <a:pt x="213" y="546"/>
                  <a:pt x="211" y="547"/>
                  <a:pt x="211" y="545"/>
                </a:cubicBezTo>
                <a:cubicBezTo>
                  <a:pt x="211" y="544"/>
                  <a:pt x="210" y="544"/>
                  <a:pt x="209" y="543"/>
                </a:cubicBezTo>
                <a:cubicBezTo>
                  <a:pt x="209" y="542"/>
                  <a:pt x="209" y="542"/>
                  <a:pt x="208" y="541"/>
                </a:cubicBezTo>
                <a:cubicBezTo>
                  <a:pt x="207" y="541"/>
                  <a:pt x="207" y="540"/>
                  <a:pt x="206" y="539"/>
                </a:cubicBezTo>
                <a:cubicBezTo>
                  <a:pt x="206" y="538"/>
                  <a:pt x="206" y="538"/>
                  <a:pt x="206" y="538"/>
                </a:cubicBezTo>
                <a:cubicBezTo>
                  <a:pt x="206" y="537"/>
                  <a:pt x="204" y="537"/>
                  <a:pt x="204" y="536"/>
                </a:cubicBezTo>
                <a:cubicBezTo>
                  <a:pt x="203" y="535"/>
                  <a:pt x="204" y="533"/>
                  <a:pt x="203" y="533"/>
                </a:cubicBezTo>
                <a:cubicBezTo>
                  <a:pt x="202" y="533"/>
                  <a:pt x="202" y="533"/>
                  <a:pt x="202" y="532"/>
                </a:cubicBezTo>
                <a:cubicBezTo>
                  <a:pt x="202" y="530"/>
                  <a:pt x="201" y="530"/>
                  <a:pt x="200" y="529"/>
                </a:cubicBezTo>
                <a:cubicBezTo>
                  <a:pt x="199" y="529"/>
                  <a:pt x="199" y="529"/>
                  <a:pt x="199" y="529"/>
                </a:cubicBezTo>
                <a:cubicBezTo>
                  <a:pt x="199" y="527"/>
                  <a:pt x="199" y="527"/>
                  <a:pt x="199" y="527"/>
                </a:cubicBezTo>
                <a:cubicBezTo>
                  <a:pt x="198" y="526"/>
                  <a:pt x="198" y="526"/>
                  <a:pt x="197" y="525"/>
                </a:cubicBezTo>
                <a:cubicBezTo>
                  <a:pt x="198" y="524"/>
                  <a:pt x="198" y="523"/>
                  <a:pt x="197" y="522"/>
                </a:cubicBezTo>
                <a:cubicBezTo>
                  <a:pt x="196" y="521"/>
                  <a:pt x="196" y="520"/>
                  <a:pt x="195" y="519"/>
                </a:cubicBezTo>
                <a:cubicBezTo>
                  <a:pt x="195" y="518"/>
                  <a:pt x="194" y="517"/>
                  <a:pt x="193" y="517"/>
                </a:cubicBezTo>
                <a:cubicBezTo>
                  <a:pt x="193" y="514"/>
                  <a:pt x="193" y="514"/>
                  <a:pt x="193" y="514"/>
                </a:cubicBezTo>
                <a:cubicBezTo>
                  <a:pt x="192" y="512"/>
                  <a:pt x="190" y="512"/>
                  <a:pt x="188" y="510"/>
                </a:cubicBezTo>
                <a:cubicBezTo>
                  <a:pt x="188" y="509"/>
                  <a:pt x="190" y="509"/>
                  <a:pt x="189" y="509"/>
                </a:cubicBezTo>
                <a:cubicBezTo>
                  <a:pt x="188" y="508"/>
                  <a:pt x="188" y="507"/>
                  <a:pt x="188" y="506"/>
                </a:cubicBezTo>
                <a:cubicBezTo>
                  <a:pt x="187" y="506"/>
                  <a:pt x="188" y="505"/>
                  <a:pt x="187" y="504"/>
                </a:cubicBezTo>
                <a:cubicBezTo>
                  <a:pt x="186" y="503"/>
                  <a:pt x="186" y="503"/>
                  <a:pt x="186" y="502"/>
                </a:cubicBezTo>
                <a:cubicBezTo>
                  <a:pt x="186" y="501"/>
                  <a:pt x="187" y="501"/>
                  <a:pt x="186" y="501"/>
                </a:cubicBezTo>
                <a:cubicBezTo>
                  <a:pt x="186" y="500"/>
                  <a:pt x="185" y="499"/>
                  <a:pt x="185" y="498"/>
                </a:cubicBezTo>
                <a:cubicBezTo>
                  <a:pt x="184" y="497"/>
                  <a:pt x="185" y="496"/>
                  <a:pt x="184" y="496"/>
                </a:cubicBezTo>
                <a:cubicBezTo>
                  <a:pt x="185" y="495"/>
                  <a:pt x="183" y="494"/>
                  <a:pt x="184" y="493"/>
                </a:cubicBezTo>
                <a:cubicBezTo>
                  <a:pt x="184" y="492"/>
                  <a:pt x="183" y="490"/>
                  <a:pt x="182" y="489"/>
                </a:cubicBezTo>
                <a:cubicBezTo>
                  <a:pt x="181" y="488"/>
                  <a:pt x="182" y="487"/>
                  <a:pt x="181" y="486"/>
                </a:cubicBezTo>
                <a:cubicBezTo>
                  <a:pt x="181" y="485"/>
                  <a:pt x="181" y="484"/>
                  <a:pt x="180" y="483"/>
                </a:cubicBezTo>
                <a:cubicBezTo>
                  <a:pt x="180" y="483"/>
                  <a:pt x="180" y="483"/>
                  <a:pt x="181" y="482"/>
                </a:cubicBezTo>
                <a:cubicBezTo>
                  <a:pt x="180" y="482"/>
                  <a:pt x="180" y="481"/>
                  <a:pt x="179" y="481"/>
                </a:cubicBezTo>
                <a:cubicBezTo>
                  <a:pt x="179" y="480"/>
                  <a:pt x="179" y="479"/>
                  <a:pt x="179" y="478"/>
                </a:cubicBezTo>
                <a:cubicBezTo>
                  <a:pt x="179" y="477"/>
                  <a:pt x="178" y="477"/>
                  <a:pt x="177" y="477"/>
                </a:cubicBezTo>
                <a:cubicBezTo>
                  <a:pt x="177" y="477"/>
                  <a:pt x="177" y="477"/>
                  <a:pt x="177" y="477"/>
                </a:cubicBezTo>
                <a:cubicBezTo>
                  <a:pt x="177" y="475"/>
                  <a:pt x="177" y="474"/>
                  <a:pt x="177" y="473"/>
                </a:cubicBezTo>
                <a:cubicBezTo>
                  <a:pt x="177" y="472"/>
                  <a:pt x="176" y="472"/>
                  <a:pt x="176" y="471"/>
                </a:cubicBezTo>
                <a:cubicBezTo>
                  <a:pt x="176" y="469"/>
                  <a:pt x="176" y="469"/>
                  <a:pt x="176" y="469"/>
                </a:cubicBezTo>
                <a:cubicBezTo>
                  <a:pt x="176" y="468"/>
                  <a:pt x="176" y="467"/>
                  <a:pt x="176" y="466"/>
                </a:cubicBezTo>
                <a:cubicBezTo>
                  <a:pt x="176" y="466"/>
                  <a:pt x="175" y="465"/>
                  <a:pt x="175" y="464"/>
                </a:cubicBezTo>
                <a:cubicBezTo>
                  <a:pt x="174" y="464"/>
                  <a:pt x="174" y="463"/>
                  <a:pt x="174" y="462"/>
                </a:cubicBezTo>
                <a:cubicBezTo>
                  <a:pt x="175" y="461"/>
                  <a:pt x="173" y="460"/>
                  <a:pt x="173" y="459"/>
                </a:cubicBezTo>
                <a:cubicBezTo>
                  <a:pt x="173" y="458"/>
                  <a:pt x="173" y="457"/>
                  <a:pt x="173" y="456"/>
                </a:cubicBezTo>
                <a:cubicBezTo>
                  <a:pt x="170" y="451"/>
                  <a:pt x="170" y="451"/>
                  <a:pt x="170" y="451"/>
                </a:cubicBezTo>
                <a:cubicBezTo>
                  <a:pt x="169" y="450"/>
                  <a:pt x="169" y="450"/>
                  <a:pt x="170" y="449"/>
                </a:cubicBezTo>
                <a:cubicBezTo>
                  <a:pt x="170" y="448"/>
                  <a:pt x="169" y="447"/>
                  <a:pt x="169" y="447"/>
                </a:cubicBezTo>
                <a:cubicBezTo>
                  <a:pt x="170" y="445"/>
                  <a:pt x="168" y="443"/>
                  <a:pt x="168" y="441"/>
                </a:cubicBezTo>
                <a:cubicBezTo>
                  <a:pt x="168" y="441"/>
                  <a:pt x="167" y="441"/>
                  <a:pt x="167" y="440"/>
                </a:cubicBezTo>
                <a:cubicBezTo>
                  <a:pt x="167" y="439"/>
                  <a:pt x="168" y="438"/>
                  <a:pt x="167" y="437"/>
                </a:cubicBezTo>
                <a:cubicBezTo>
                  <a:pt x="166" y="437"/>
                  <a:pt x="167" y="436"/>
                  <a:pt x="166" y="435"/>
                </a:cubicBezTo>
                <a:cubicBezTo>
                  <a:pt x="165" y="435"/>
                  <a:pt x="165" y="434"/>
                  <a:pt x="166" y="434"/>
                </a:cubicBezTo>
                <a:cubicBezTo>
                  <a:pt x="166" y="433"/>
                  <a:pt x="166" y="433"/>
                  <a:pt x="167" y="433"/>
                </a:cubicBezTo>
                <a:cubicBezTo>
                  <a:pt x="168" y="432"/>
                  <a:pt x="168" y="431"/>
                  <a:pt x="167" y="430"/>
                </a:cubicBezTo>
                <a:cubicBezTo>
                  <a:pt x="167" y="429"/>
                  <a:pt x="166" y="429"/>
                  <a:pt x="167" y="428"/>
                </a:cubicBezTo>
                <a:cubicBezTo>
                  <a:pt x="167" y="428"/>
                  <a:pt x="168" y="427"/>
                  <a:pt x="167" y="427"/>
                </a:cubicBezTo>
                <a:cubicBezTo>
                  <a:pt x="166" y="426"/>
                  <a:pt x="167" y="424"/>
                  <a:pt x="166" y="424"/>
                </a:cubicBezTo>
                <a:cubicBezTo>
                  <a:pt x="165" y="423"/>
                  <a:pt x="166" y="423"/>
                  <a:pt x="166" y="423"/>
                </a:cubicBezTo>
                <a:cubicBezTo>
                  <a:pt x="166" y="422"/>
                  <a:pt x="166" y="422"/>
                  <a:pt x="166" y="422"/>
                </a:cubicBezTo>
                <a:cubicBezTo>
                  <a:pt x="167" y="421"/>
                  <a:pt x="167" y="421"/>
                  <a:pt x="166" y="420"/>
                </a:cubicBezTo>
                <a:cubicBezTo>
                  <a:pt x="165" y="420"/>
                  <a:pt x="166" y="419"/>
                  <a:pt x="166" y="419"/>
                </a:cubicBezTo>
                <a:cubicBezTo>
                  <a:pt x="166" y="418"/>
                  <a:pt x="165" y="417"/>
                  <a:pt x="166" y="416"/>
                </a:cubicBezTo>
                <a:cubicBezTo>
                  <a:pt x="167" y="416"/>
                  <a:pt x="167" y="416"/>
                  <a:pt x="166" y="416"/>
                </a:cubicBezTo>
                <a:cubicBezTo>
                  <a:pt x="166" y="415"/>
                  <a:pt x="166" y="415"/>
                  <a:pt x="165" y="414"/>
                </a:cubicBezTo>
                <a:cubicBezTo>
                  <a:pt x="165" y="413"/>
                  <a:pt x="165" y="413"/>
                  <a:pt x="165" y="412"/>
                </a:cubicBezTo>
                <a:cubicBezTo>
                  <a:pt x="165" y="411"/>
                  <a:pt x="166" y="409"/>
                  <a:pt x="165" y="408"/>
                </a:cubicBezTo>
                <a:cubicBezTo>
                  <a:pt x="164" y="407"/>
                  <a:pt x="165" y="407"/>
                  <a:pt x="165" y="406"/>
                </a:cubicBezTo>
                <a:cubicBezTo>
                  <a:pt x="165" y="405"/>
                  <a:pt x="165" y="404"/>
                  <a:pt x="165" y="403"/>
                </a:cubicBezTo>
                <a:cubicBezTo>
                  <a:pt x="165" y="402"/>
                  <a:pt x="165" y="401"/>
                  <a:pt x="165" y="400"/>
                </a:cubicBezTo>
                <a:cubicBezTo>
                  <a:pt x="164" y="399"/>
                  <a:pt x="166" y="399"/>
                  <a:pt x="166" y="398"/>
                </a:cubicBezTo>
                <a:cubicBezTo>
                  <a:pt x="166" y="396"/>
                  <a:pt x="165" y="395"/>
                  <a:pt x="166" y="394"/>
                </a:cubicBezTo>
                <a:cubicBezTo>
                  <a:pt x="166" y="392"/>
                  <a:pt x="165" y="391"/>
                  <a:pt x="167" y="389"/>
                </a:cubicBezTo>
                <a:cubicBezTo>
                  <a:pt x="166" y="388"/>
                  <a:pt x="167" y="387"/>
                  <a:pt x="166" y="386"/>
                </a:cubicBezTo>
                <a:cubicBezTo>
                  <a:pt x="166" y="386"/>
                  <a:pt x="166" y="386"/>
                  <a:pt x="166" y="386"/>
                </a:cubicBezTo>
                <a:cubicBezTo>
                  <a:pt x="167" y="384"/>
                  <a:pt x="166" y="382"/>
                  <a:pt x="167" y="380"/>
                </a:cubicBezTo>
                <a:cubicBezTo>
                  <a:pt x="167" y="380"/>
                  <a:pt x="167" y="379"/>
                  <a:pt x="167" y="379"/>
                </a:cubicBezTo>
                <a:cubicBezTo>
                  <a:pt x="167" y="379"/>
                  <a:pt x="167" y="378"/>
                  <a:pt x="167" y="378"/>
                </a:cubicBezTo>
                <a:cubicBezTo>
                  <a:pt x="166" y="377"/>
                  <a:pt x="166" y="376"/>
                  <a:pt x="167" y="376"/>
                </a:cubicBezTo>
                <a:cubicBezTo>
                  <a:pt x="168" y="375"/>
                  <a:pt x="167" y="374"/>
                  <a:pt x="168" y="374"/>
                </a:cubicBezTo>
                <a:cubicBezTo>
                  <a:pt x="169" y="373"/>
                  <a:pt x="169" y="373"/>
                  <a:pt x="168" y="372"/>
                </a:cubicBezTo>
                <a:cubicBezTo>
                  <a:pt x="168" y="372"/>
                  <a:pt x="167" y="371"/>
                  <a:pt x="168" y="371"/>
                </a:cubicBezTo>
                <a:cubicBezTo>
                  <a:pt x="169" y="369"/>
                  <a:pt x="168" y="368"/>
                  <a:pt x="168" y="366"/>
                </a:cubicBezTo>
                <a:cubicBezTo>
                  <a:pt x="170" y="365"/>
                  <a:pt x="169" y="363"/>
                  <a:pt x="169" y="361"/>
                </a:cubicBezTo>
                <a:cubicBezTo>
                  <a:pt x="169" y="361"/>
                  <a:pt x="170" y="361"/>
                  <a:pt x="170" y="361"/>
                </a:cubicBezTo>
                <a:cubicBezTo>
                  <a:pt x="171" y="359"/>
                  <a:pt x="170" y="359"/>
                  <a:pt x="169" y="358"/>
                </a:cubicBezTo>
                <a:cubicBezTo>
                  <a:pt x="170" y="358"/>
                  <a:pt x="170" y="358"/>
                  <a:pt x="170" y="357"/>
                </a:cubicBezTo>
                <a:cubicBezTo>
                  <a:pt x="171" y="356"/>
                  <a:pt x="170" y="354"/>
                  <a:pt x="171" y="353"/>
                </a:cubicBezTo>
                <a:cubicBezTo>
                  <a:pt x="172" y="352"/>
                  <a:pt x="171" y="351"/>
                  <a:pt x="171" y="350"/>
                </a:cubicBezTo>
                <a:cubicBezTo>
                  <a:pt x="171" y="349"/>
                  <a:pt x="172" y="348"/>
                  <a:pt x="172" y="348"/>
                </a:cubicBezTo>
                <a:cubicBezTo>
                  <a:pt x="172" y="348"/>
                  <a:pt x="171" y="347"/>
                  <a:pt x="171" y="347"/>
                </a:cubicBezTo>
                <a:cubicBezTo>
                  <a:pt x="171" y="346"/>
                  <a:pt x="171" y="346"/>
                  <a:pt x="172" y="346"/>
                </a:cubicBezTo>
                <a:cubicBezTo>
                  <a:pt x="173" y="345"/>
                  <a:pt x="172" y="343"/>
                  <a:pt x="172" y="342"/>
                </a:cubicBezTo>
                <a:cubicBezTo>
                  <a:pt x="171" y="341"/>
                  <a:pt x="171" y="340"/>
                  <a:pt x="171" y="339"/>
                </a:cubicBezTo>
                <a:cubicBezTo>
                  <a:pt x="171" y="338"/>
                  <a:pt x="171" y="338"/>
                  <a:pt x="171" y="338"/>
                </a:cubicBezTo>
                <a:cubicBezTo>
                  <a:pt x="170" y="337"/>
                  <a:pt x="170" y="337"/>
                  <a:pt x="170" y="337"/>
                </a:cubicBezTo>
                <a:cubicBezTo>
                  <a:pt x="170" y="337"/>
                  <a:pt x="170" y="336"/>
                  <a:pt x="170" y="336"/>
                </a:cubicBezTo>
                <a:cubicBezTo>
                  <a:pt x="172" y="336"/>
                  <a:pt x="171" y="334"/>
                  <a:pt x="172" y="333"/>
                </a:cubicBezTo>
                <a:cubicBezTo>
                  <a:pt x="172" y="332"/>
                  <a:pt x="172" y="331"/>
                  <a:pt x="173" y="330"/>
                </a:cubicBezTo>
                <a:cubicBezTo>
                  <a:pt x="174" y="330"/>
                  <a:pt x="175" y="329"/>
                  <a:pt x="176" y="328"/>
                </a:cubicBezTo>
                <a:cubicBezTo>
                  <a:pt x="176" y="327"/>
                  <a:pt x="176" y="326"/>
                  <a:pt x="176" y="326"/>
                </a:cubicBezTo>
                <a:cubicBezTo>
                  <a:pt x="177" y="325"/>
                  <a:pt x="177" y="324"/>
                  <a:pt x="178" y="323"/>
                </a:cubicBezTo>
                <a:cubicBezTo>
                  <a:pt x="177" y="321"/>
                  <a:pt x="179" y="320"/>
                  <a:pt x="179" y="319"/>
                </a:cubicBezTo>
                <a:cubicBezTo>
                  <a:pt x="179" y="318"/>
                  <a:pt x="179" y="318"/>
                  <a:pt x="180" y="318"/>
                </a:cubicBezTo>
                <a:cubicBezTo>
                  <a:pt x="180" y="318"/>
                  <a:pt x="181" y="318"/>
                  <a:pt x="181" y="317"/>
                </a:cubicBezTo>
                <a:cubicBezTo>
                  <a:pt x="181" y="316"/>
                  <a:pt x="182" y="316"/>
                  <a:pt x="183" y="315"/>
                </a:cubicBezTo>
                <a:cubicBezTo>
                  <a:pt x="182" y="314"/>
                  <a:pt x="181" y="313"/>
                  <a:pt x="182" y="313"/>
                </a:cubicBezTo>
                <a:cubicBezTo>
                  <a:pt x="183" y="311"/>
                  <a:pt x="183" y="310"/>
                  <a:pt x="184" y="309"/>
                </a:cubicBezTo>
                <a:cubicBezTo>
                  <a:pt x="185" y="306"/>
                  <a:pt x="186" y="306"/>
                  <a:pt x="185" y="303"/>
                </a:cubicBezTo>
                <a:cubicBezTo>
                  <a:pt x="185" y="302"/>
                  <a:pt x="186" y="301"/>
                  <a:pt x="186" y="300"/>
                </a:cubicBezTo>
                <a:cubicBezTo>
                  <a:pt x="187" y="300"/>
                  <a:pt x="186" y="298"/>
                  <a:pt x="186" y="298"/>
                </a:cubicBezTo>
                <a:cubicBezTo>
                  <a:pt x="187" y="297"/>
                  <a:pt x="188" y="297"/>
                  <a:pt x="189" y="297"/>
                </a:cubicBezTo>
                <a:cubicBezTo>
                  <a:pt x="191" y="296"/>
                  <a:pt x="191" y="293"/>
                  <a:pt x="193" y="292"/>
                </a:cubicBezTo>
                <a:cubicBezTo>
                  <a:pt x="193" y="291"/>
                  <a:pt x="194" y="290"/>
                  <a:pt x="194" y="289"/>
                </a:cubicBezTo>
                <a:cubicBezTo>
                  <a:pt x="195" y="289"/>
                  <a:pt x="195" y="288"/>
                  <a:pt x="195" y="288"/>
                </a:cubicBezTo>
                <a:cubicBezTo>
                  <a:pt x="196" y="287"/>
                  <a:pt x="196" y="287"/>
                  <a:pt x="196" y="286"/>
                </a:cubicBezTo>
                <a:cubicBezTo>
                  <a:pt x="196" y="286"/>
                  <a:pt x="196" y="285"/>
                  <a:pt x="196" y="285"/>
                </a:cubicBezTo>
                <a:cubicBezTo>
                  <a:pt x="197" y="284"/>
                  <a:pt x="198" y="283"/>
                  <a:pt x="199" y="282"/>
                </a:cubicBezTo>
                <a:cubicBezTo>
                  <a:pt x="199" y="281"/>
                  <a:pt x="200" y="281"/>
                  <a:pt x="200" y="280"/>
                </a:cubicBezTo>
                <a:cubicBezTo>
                  <a:pt x="200" y="280"/>
                  <a:pt x="201" y="279"/>
                  <a:pt x="201" y="279"/>
                </a:cubicBezTo>
                <a:cubicBezTo>
                  <a:pt x="201" y="278"/>
                  <a:pt x="201" y="277"/>
                  <a:pt x="202" y="277"/>
                </a:cubicBezTo>
                <a:cubicBezTo>
                  <a:pt x="202" y="277"/>
                  <a:pt x="202" y="277"/>
                  <a:pt x="203" y="276"/>
                </a:cubicBezTo>
                <a:cubicBezTo>
                  <a:pt x="203" y="275"/>
                  <a:pt x="204" y="273"/>
                  <a:pt x="205" y="273"/>
                </a:cubicBezTo>
                <a:cubicBezTo>
                  <a:pt x="205" y="272"/>
                  <a:pt x="205" y="271"/>
                  <a:pt x="206" y="271"/>
                </a:cubicBezTo>
                <a:cubicBezTo>
                  <a:pt x="206" y="270"/>
                  <a:pt x="206" y="269"/>
                  <a:pt x="207" y="269"/>
                </a:cubicBezTo>
                <a:cubicBezTo>
                  <a:pt x="208" y="268"/>
                  <a:pt x="208" y="266"/>
                  <a:pt x="210" y="265"/>
                </a:cubicBezTo>
                <a:cubicBezTo>
                  <a:pt x="211" y="264"/>
                  <a:pt x="211" y="263"/>
                  <a:pt x="211" y="262"/>
                </a:cubicBezTo>
                <a:cubicBezTo>
                  <a:pt x="212" y="261"/>
                  <a:pt x="212" y="261"/>
                  <a:pt x="212" y="260"/>
                </a:cubicBezTo>
                <a:cubicBezTo>
                  <a:pt x="213" y="260"/>
                  <a:pt x="213" y="259"/>
                  <a:pt x="214" y="258"/>
                </a:cubicBezTo>
                <a:cubicBezTo>
                  <a:pt x="215" y="258"/>
                  <a:pt x="216" y="256"/>
                  <a:pt x="217" y="255"/>
                </a:cubicBezTo>
                <a:cubicBezTo>
                  <a:pt x="217" y="254"/>
                  <a:pt x="217" y="253"/>
                  <a:pt x="218" y="253"/>
                </a:cubicBezTo>
                <a:cubicBezTo>
                  <a:pt x="219" y="253"/>
                  <a:pt x="219" y="252"/>
                  <a:pt x="219" y="251"/>
                </a:cubicBezTo>
                <a:cubicBezTo>
                  <a:pt x="220" y="249"/>
                  <a:pt x="221" y="249"/>
                  <a:pt x="223" y="249"/>
                </a:cubicBezTo>
                <a:cubicBezTo>
                  <a:pt x="223" y="249"/>
                  <a:pt x="223" y="248"/>
                  <a:pt x="223" y="248"/>
                </a:cubicBezTo>
                <a:cubicBezTo>
                  <a:pt x="222" y="247"/>
                  <a:pt x="222" y="246"/>
                  <a:pt x="223" y="245"/>
                </a:cubicBezTo>
                <a:cubicBezTo>
                  <a:pt x="224" y="244"/>
                  <a:pt x="224" y="244"/>
                  <a:pt x="224" y="243"/>
                </a:cubicBezTo>
                <a:cubicBezTo>
                  <a:pt x="225" y="242"/>
                  <a:pt x="226" y="241"/>
                  <a:pt x="227" y="240"/>
                </a:cubicBezTo>
                <a:cubicBezTo>
                  <a:pt x="228" y="240"/>
                  <a:pt x="230" y="239"/>
                  <a:pt x="230" y="238"/>
                </a:cubicBezTo>
                <a:cubicBezTo>
                  <a:pt x="231" y="236"/>
                  <a:pt x="232" y="235"/>
                  <a:pt x="233" y="234"/>
                </a:cubicBezTo>
                <a:cubicBezTo>
                  <a:pt x="234" y="234"/>
                  <a:pt x="234" y="233"/>
                  <a:pt x="235" y="233"/>
                </a:cubicBezTo>
                <a:cubicBezTo>
                  <a:pt x="235" y="231"/>
                  <a:pt x="235" y="231"/>
                  <a:pt x="235" y="231"/>
                </a:cubicBezTo>
                <a:cubicBezTo>
                  <a:pt x="235" y="231"/>
                  <a:pt x="235" y="231"/>
                  <a:pt x="236" y="231"/>
                </a:cubicBezTo>
                <a:cubicBezTo>
                  <a:pt x="236" y="231"/>
                  <a:pt x="237" y="231"/>
                  <a:pt x="237" y="231"/>
                </a:cubicBezTo>
                <a:cubicBezTo>
                  <a:pt x="238" y="230"/>
                  <a:pt x="239" y="230"/>
                  <a:pt x="240" y="229"/>
                </a:cubicBezTo>
                <a:cubicBezTo>
                  <a:pt x="241" y="228"/>
                  <a:pt x="242" y="228"/>
                  <a:pt x="242" y="227"/>
                </a:cubicBezTo>
                <a:cubicBezTo>
                  <a:pt x="242" y="226"/>
                  <a:pt x="243" y="225"/>
                  <a:pt x="244" y="225"/>
                </a:cubicBezTo>
                <a:cubicBezTo>
                  <a:pt x="246" y="225"/>
                  <a:pt x="247" y="223"/>
                  <a:pt x="248" y="222"/>
                </a:cubicBezTo>
                <a:cubicBezTo>
                  <a:pt x="249" y="221"/>
                  <a:pt x="250" y="220"/>
                  <a:pt x="251" y="219"/>
                </a:cubicBezTo>
                <a:cubicBezTo>
                  <a:pt x="252" y="218"/>
                  <a:pt x="252" y="217"/>
                  <a:pt x="254" y="216"/>
                </a:cubicBezTo>
                <a:cubicBezTo>
                  <a:pt x="255" y="216"/>
                  <a:pt x="256" y="214"/>
                  <a:pt x="257" y="214"/>
                </a:cubicBezTo>
                <a:cubicBezTo>
                  <a:pt x="258" y="214"/>
                  <a:pt x="258" y="214"/>
                  <a:pt x="259" y="213"/>
                </a:cubicBezTo>
                <a:cubicBezTo>
                  <a:pt x="259" y="212"/>
                  <a:pt x="260" y="212"/>
                  <a:pt x="261" y="211"/>
                </a:cubicBezTo>
                <a:cubicBezTo>
                  <a:pt x="262" y="211"/>
                  <a:pt x="263" y="211"/>
                  <a:pt x="264" y="210"/>
                </a:cubicBezTo>
                <a:cubicBezTo>
                  <a:pt x="264" y="209"/>
                  <a:pt x="265" y="209"/>
                  <a:pt x="266" y="208"/>
                </a:cubicBezTo>
                <a:cubicBezTo>
                  <a:pt x="267" y="207"/>
                  <a:pt x="270" y="206"/>
                  <a:pt x="271" y="205"/>
                </a:cubicBezTo>
                <a:cubicBezTo>
                  <a:pt x="271" y="204"/>
                  <a:pt x="273" y="204"/>
                  <a:pt x="273" y="203"/>
                </a:cubicBezTo>
                <a:cubicBezTo>
                  <a:pt x="275" y="203"/>
                  <a:pt x="276" y="201"/>
                  <a:pt x="277" y="199"/>
                </a:cubicBezTo>
                <a:cubicBezTo>
                  <a:pt x="279" y="199"/>
                  <a:pt x="279" y="199"/>
                  <a:pt x="279" y="199"/>
                </a:cubicBezTo>
                <a:cubicBezTo>
                  <a:pt x="280" y="198"/>
                  <a:pt x="281" y="198"/>
                  <a:pt x="283" y="197"/>
                </a:cubicBezTo>
                <a:cubicBezTo>
                  <a:pt x="283" y="196"/>
                  <a:pt x="284" y="196"/>
                  <a:pt x="284" y="196"/>
                </a:cubicBezTo>
                <a:cubicBezTo>
                  <a:pt x="285" y="195"/>
                  <a:pt x="286" y="195"/>
                  <a:pt x="287" y="194"/>
                </a:cubicBezTo>
                <a:cubicBezTo>
                  <a:pt x="289" y="192"/>
                  <a:pt x="291" y="191"/>
                  <a:pt x="293" y="190"/>
                </a:cubicBezTo>
                <a:cubicBezTo>
                  <a:pt x="294" y="190"/>
                  <a:pt x="295" y="189"/>
                  <a:pt x="296" y="189"/>
                </a:cubicBezTo>
                <a:cubicBezTo>
                  <a:pt x="296" y="189"/>
                  <a:pt x="296" y="188"/>
                  <a:pt x="296" y="188"/>
                </a:cubicBezTo>
                <a:cubicBezTo>
                  <a:pt x="297" y="187"/>
                  <a:pt x="297" y="187"/>
                  <a:pt x="297" y="187"/>
                </a:cubicBezTo>
                <a:cubicBezTo>
                  <a:pt x="298" y="187"/>
                  <a:pt x="299" y="187"/>
                  <a:pt x="299" y="187"/>
                </a:cubicBezTo>
                <a:cubicBezTo>
                  <a:pt x="301" y="186"/>
                  <a:pt x="302" y="185"/>
                  <a:pt x="304" y="184"/>
                </a:cubicBezTo>
                <a:cubicBezTo>
                  <a:pt x="305" y="183"/>
                  <a:pt x="306" y="181"/>
                  <a:pt x="308" y="181"/>
                </a:cubicBezTo>
                <a:cubicBezTo>
                  <a:pt x="308" y="180"/>
                  <a:pt x="309" y="181"/>
                  <a:pt x="310" y="180"/>
                </a:cubicBezTo>
                <a:cubicBezTo>
                  <a:pt x="310" y="180"/>
                  <a:pt x="311" y="179"/>
                  <a:pt x="312" y="179"/>
                </a:cubicBezTo>
                <a:cubicBezTo>
                  <a:pt x="313" y="180"/>
                  <a:pt x="314" y="178"/>
                  <a:pt x="315" y="178"/>
                </a:cubicBezTo>
                <a:cubicBezTo>
                  <a:pt x="316" y="179"/>
                  <a:pt x="317" y="177"/>
                  <a:pt x="318" y="177"/>
                </a:cubicBezTo>
                <a:cubicBezTo>
                  <a:pt x="319" y="178"/>
                  <a:pt x="320" y="176"/>
                  <a:pt x="322" y="177"/>
                </a:cubicBezTo>
                <a:cubicBezTo>
                  <a:pt x="322" y="176"/>
                  <a:pt x="323" y="176"/>
                  <a:pt x="324" y="175"/>
                </a:cubicBezTo>
                <a:cubicBezTo>
                  <a:pt x="324" y="175"/>
                  <a:pt x="325" y="175"/>
                  <a:pt x="325" y="175"/>
                </a:cubicBezTo>
                <a:cubicBezTo>
                  <a:pt x="326" y="175"/>
                  <a:pt x="327" y="174"/>
                  <a:pt x="327" y="174"/>
                </a:cubicBezTo>
                <a:cubicBezTo>
                  <a:pt x="328" y="173"/>
                  <a:pt x="329" y="173"/>
                  <a:pt x="330" y="173"/>
                </a:cubicBezTo>
                <a:cubicBezTo>
                  <a:pt x="332" y="173"/>
                  <a:pt x="331" y="172"/>
                  <a:pt x="332" y="171"/>
                </a:cubicBezTo>
                <a:cubicBezTo>
                  <a:pt x="333" y="171"/>
                  <a:pt x="334" y="173"/>
                  <a:pt x="335" y="171"/>
                </a:cubicBezTo>
                <a:cubicBezTo>
                  <a:pt x="335" y="170"/>
                  <a:pt x="336" y="171"/>
                  <a:pt x="337" y="171"/>
                </a:cubicBezTo>
                <a:cubicBezTo>
                  <a:pt x="337" y="170"/>
                  <a:pt x="338" y="170"/>
                  <a:pt x="339" y="170"/>
                </a:cubicBezTo>
                <a:cubicBezTo>
                  <a:pt x="340" y="170"/>
                  <a:pt x="340" y="169"/>
                  <a:pt x="342" y="169"/>
                </a:cubicBezTo>
                <a:cubicBezTo>
                  <a:pt x="343" y="169"/>
                  <a:pt x="344" y="169"/>
                  <a:pt x="345" y="169"/>
                </a:cubicBezTo>
                <a:cubicBezTo>
                  <a:pt x="346" y="169"/>
                  <a:pt x="347" y="168"/>
                  <a:pt x="348" y="168"/>
                </a:cubicBezTo>
                <a:cubicBezTo>
                  <a:pt x="349" y="168"/>
                  <a:pt x="349" y="167"/>
                  <a:pt x="350" y="167"/>
                </a:cubicBezTo>
                <a:cubicBezTo>
                  <a:pt x="351" y="167"/>
                  <a:pt x="351" y="167"/>
                  <a:pt x="352" y="167"/>
                </a:cubicBezTo>
                <a:cubicBezTo>
                  <a:pt x="352" y="166"/>
                  <a:pt x="352" y="166"/>
                  <a:pt x="353" y="166"/>
                </a:cubicBezTo>
                <a:cubicBezTo>
                  <a:pt x="354" y="166"/>
                  <a:pt x="355" y="166"/>
                  <a:pt x="356" y="166"/>
                </a:cubicBezTo>
                <a:cubicBezTo>
                  <a:pt x="356" y="166"/>
                  <a:pt x="357" y="166"/>
                  <a:pt x="357" y="166"/>
                </a:cubicBezTo>
                <a:cubicBezTo>
                  <a:pt x="357" y="166"/>
                  <a:pt x="357" y="165"/>
                  <a:pt x="358" y="165"/>
                </a:cubicBezTo>
                <a:cubicBezTo>
                  <a:pt x="358" y="165"/>
                  <a:pt x="358" y="166"/>
                  <a:pt x="358" y="166"/>
                </a:cubicBezTo>
                <a:cubicBezTo>
                  <a:pt x="359" y="166"/>
                  <a:pt x="359" y="165"/>
                  <a:pt x="360" y="165"/>
                </a:cubicBezTo>
                <a:cubicBezTo>
                  <a:pt x="361" y="165"/>
                  <a:pt x="363" y="166"/>
                  <a:pt x="365" y="164"/>
                </a:cubicBezTo>
                <a:cubicBezTo>
                  <a:pt x="367" y="164"/>
                  <a:pt x="369" y="164"/>
                  <a:pt x="371" y="164"/>
                </a:cubicBezTo>
                <a:cubicBezTo>
                  <a:pt x="371" y="164"/>
                  <a:pt x="375" y="163"/>
                  <a:pt x="375" y="163"/>
                </a:cubicBezTo>
                <a:cubicBezTo>
                  <a:pt x="375" y="163"/>
                  <a:pt x="376" y="162"/>
                  <a:pt x="376" y="162"/>
                </a:cubicBezTo>
                <a:cubicBezTo>
                  <a:pt x="376" y="163"/>
                  <a:pt x="376" y="163"/>
                  <a:pt x="377" y="163"/>
                </a:cubicBezTo>
                <a:cubicBezTo>
                  <a:pt x="377" y="163"/>
                  <a:pt x="378" y="162"/>
                  <a:pt x="378" y="162"/>
                </a:cubicBezTo>
                <a:cubicBezTo>
                  <a:pt x="380" y="162"/>
                  <a:pt x="381" y="162"/>
                  <a:pt x="382" y="162"/>
                </a:cubicBezTo>
                <a:cubicBezTo>
                  <a:pt x="384" y="162"/>
                  <a:pt x="385" y="161"/>
                  <a:pt x="386" y="161"/>
                </a:cubicBezTo>
                <a:cubicBezTo>
                  <a:pt x="388" y="162"/>
                  <a:pt x="389" y="161"/>
                  <a:pt x="390" y="161"/>
                </a:cubicBezTo>
                <a:cubicBezTo>
                  <a:pt x="394" y="161"/>
                  <a:pt x="394" y="161"/>
                  <a:pt x="394" y="161"/>
                </a:cubicBezTo>
                <a:cubicBezTo>
                  <a:pt x="398" y="161"/>
                  <a:pt x="398" y="161"/>
                  <a:pt x="398" y="161"/>
                </a:cubicBezTo>
                <a:cubicBezTo>
                  <a:pt x="400" y="161"/>
                  <a:pt x="401" y="161"/>
                  <a:pt x="402" y="161"/>
                </a:cubicBezTo>
                <a:cubicBezTo>
                  <a:pt x="404" y="162"/>
                  <a:pt x="404" y="161"/>
                  <a:pt x="405" y="160"/>
                </a:cubicBezTo>
                <a:cubicBezTo>
                  <a:pt x="407" y="159"/>
                  <a:pt x="407" y="160"/>
                  <a:pt x="411" y="160"/>
                </a:cubicBezTo>
                <a:cubicBezTo>
                  <a:pt x="411" y="160"/>
                  <a:pt x="411" y="161"/>
                  <a:pt x="411" y="161"/>
                </a:cubicBezTo>
                <a:cubicBezTo>
                  <a:pt x="412" y="162"/>
                  <a:pt x="412" y="162"/>
                  <a:pt x="413" y="162"/>
                </a:cubicBezTo>
                <a:cubicBezTo>
                  <a:pt x="413" y="162"/>
                  <a:pt x="413" y="162"/>
                  <a:pt x="413" y="162"/>
                </a:cubicBezTo>
                <a:cubicBezTo>
                  <a:pt x="413" y="162"/>
                  <a:pt x="413" y="161"/>
                  <a:pt x="414" y="161"/>
                </a:cubicBezTo>
                <a:cubicBezTo>
                  <a:pt x="415" y="161"/>
                  <a:pt x="416" y="162"/>
                  <a:pt x="418" y="161"/>
                </a:cubicBezTo>
                <a:cubicBezTo>
                  <a:pt x="418" y="162"/>
                  <a:pt x="420" y="161"/>
                  <a:pt x="421" y="162"/>
                </a:cubicBezTo>
                <a:cubicBezTo>
                  <a:pt x="421" y="162"/>
                  <a:pt x="422" y="162"/>
                  <a:pt x="422" y="162"/>
                </a:cubicBezTo>
                <a:cubicBezTo>
                  <a:pt x="423" y="162"/>
                  <a:pt x="423" y="162"/>
                  <a:pt x="424" y="161"/>
                </a:cubicBezTo>
                <a:cubicBezTo>
                  <a:pt x="425" y="162"/>
                  <a:pt x="426" y="163"/>
                  <a:pt x="427" y="162"/>
                </a:cubicBezTo>
                <a:cubicBezTo>
                  <a:pt x="427" y="162"/>
                  <a:pt x="427" y="162"/>
                  <a:pt x="427" y="162"/>
                </a:cubicBezTo>
                <a:cubicBezTo>
                  <a:pt x="428" y="162"/>
                  <a:pt x="428" y="162"/>
                  <a:pt x="428" y="162"/>
                </a:cubicBezTo>
                <a:cubicBezTo>
                  <a:pt x="429" y="161"/>
                  <a:pt x="430" y="161"/>
                  <a:pt x="430" y="162"/>
                </a:cubicBezTo>
                <a:cubicBezTo>
                  <a:pt x="431" y="162"/>
                  <a:pt x="431" y="164"/>
                  <a:pt x="432" y="164"/>
                </a:cubicBezTo>
                <a:cubicBezTo>
                  <a:pt x="434" y="163"/>
                  <a:pt x="435" y="162"/>
                  <a:pt x="437" y="162"/>
                </a:cubicBezTo>
                <a:cubicBezTo>
                  <a:pt x="438" y="162"/>
                  <a:pt x="438" y="163"/>
                  <a:pt x="439" y="163"/>
                </a:cubicBezTo>
                <a:cubicBezTo>
                  <a:pt x="440" y="164"/>
                  <a:pt x="442" y="164"/>
                  <a:pt x="444" y="164"/>
                </a:cubicBezTo>
                <a:cubicBezTo>
                  <a:pt x="446" y="164"/>
                  <a:pt x="447" y="164"/>
                  <a:pt x="448" y="164"/>
                </a:cubicBezTo>
                <a:cubicBezTo>
                  <a:pt x="449" y="164"/>
                  <a:pt x="451" y="164"/>
                  <a:pt x="451" y="165"/>
                </a:cubicBezTo>
                <a:cubicBezTo>
                  <a:pt x="453" y="165"/>
                  <a:pt x="454" y="165"/>
                  <a:pt x="455" y="165"/>
                </a:cubicBezTo>
                <a:cubicBezTo>
                  <a:pt x="456" y="165"/>
                  <a:pt x="456" y="166"/>
                  <a:pt x="456" y="166"/>
                </a:cubicBezTo>
                <a:cubicBezTo>
                  <a:pt x="457" y="166"/>
                  <a:pt x="458" y="166"/>
                  <a:pt x="458" y="167"/>
                </a:cubicBezTo>
                <a:cubicBezTo>
                  <a:pt x="459" y="167"/>
                  <a:pt x="460" y="167"/>
                  <a:pt x="461" y="167"/>
                </a:cubicBezTo>
                <a:cubicBezTo>
                  <a:pt x="461" y="167"/>
                  <a:pt x="462" y="167"/>
                  <a:pt x="463" y="168"/>
                </a:cubicBezTo>
                <a:cubicBezTo>
                  <a:pt x="463" y="168"/>
                  <a:pt x="464" y="168"/>
                  <a:pt x="465" y="168"/>
                </a:cubicBezTo>
                <a:cubicBezTo>
                  <a:pt x="465" y="167"/>
                  <a:pt x="466" y="167"/>
                  <a:pt x="466" y="167"/>
                </a:cubicBezTo>
                <a:cubicBezTo>
                  <a:pt x="467" y="168"/>
                  <a:pt x="468" y="168"/>
                  <a:pt x="469" y="168"/>
                </a:cubicBezTo>
                <a:cubicBezTo>
                  <a:pt x="470" y="168"/>
                  <a:pt x="472" y="168"/>
                  <a:pt x="472" y="169"/>
                </a:cubicBezTo>
                <a:cubicBezTo>
                  <a:pt x="476" y="169"/>
                  <a:pt x="476" y="169"/>
                  <a:pt x="476" y="169"/>
                </a:cubicBezTo>
                <a:cubicBezTo>
                  <a:pt x="477" y="170"/>
                  <a:pt x="477" y="171"/>
                  <a:pt x="479" y="171"/>
                </a:cubicBezTo>
                <a:cubicBezTo>
                  <a:pt x="480" y="171"/>
                  <a:pt x="480" y="171"/>
                  <a:pt x="481" y="172"/>
                </a:cubicBezTo>
                <a:cubicBezTo>
                  <a:pt x="483" y="171"/>
                  <a:pt x="484" y="173"/>
                  <a:pt x="485" y="173"/>
                </a:cubicBezTo>
                <a:cubicBezTo>
                  <a:pt x="486" y="173"/>
                  <a:pt x="488" y="174"/>
                  <a:pt x="489" y="175"/>
                </a:cubicBezTo>
                <a:cubicBezTo>
                  <a:pt x="490" y="174"/>
                  <a:pt x="491" y="175"/>
                  <a:pt x="492" y="176"/>
                </a:cubicBezTo>
                <a:cubicBezTo>
                  <a:pt x="492" y="176"/>
                  <a:pt x="492" y="176"/>
                  <a:pt x="493" y="176"/>
                </a:cubicBezTo>
                <a:cubicBezTo>
                  <a:pt x="494" y="177"/>
                  <a:pt x="494" y="178"/>
                  <a:pt x="495" y="178"/>
                </a:cubicBezTo>
                <a:cubicBezTo>
                  <a:pt x="496" y="178"/>
                  <a:pt x="497" y="178"/>
                  <a:pt x="498" y="178"/>
                </a:cubicBezTo>
                <a:cubicBezTo>
                  <a:pt x="498" y="179"/>
                  <a:pt x="499" y="178"/>
                  <a:pt x="500" y="179"/>
                </a:cubicBezTo>
                <a:cubicBezTo>
                  <a:pt x="500" y="179"/>
                  <a:pt x="501" y="180"/>
                  <a:pt x="501" y="180"/>
                </a:cubicBezTo>
                <a:cubicBezTo>
                  <a:pt x="502" y="181"/>
                  <a:pt x="504" y="181"/>
                  <a:pt x="505" y="182"/>
                </a:cubicBezTo>
                <a:cubicBezTo>
                  <a:pt x="506" y="182"/>
                  <a:pt x="507" y="184"/>
                  <a:pt x="508" y="183"/>
                </a:cubicBezTo>
                <a:cubicBezTo>
                  <a:pt x="508" y="183"/>
                  <a:pt x="509" y="184"/>
                  <a:pt x="509" y="184"/>
                </a:cubicBezTo>
                <a:cubicBezTo>
                  <a:pt x="510" y="184"/>
                  <a:pt x="511" y="185"/>
                  <a:pt x="513" y="185"/>
                </a:cubicBezTo>
                <a:cubicBezTo>
                  <a:pt x="514" y="186"/>
                  <a:pt x="515" y="186"/>
                  <a:pt x="516" y="187"/>
                </a:cubicBezTo>
                <a:cubicBezTo>
                  <a:pt x="516" y="187"/>
                  <a:pt x="517" y="188"/>
                  <a:pt x="517" y="188"/>
                </a:cubicBezTo>
                <a:cubicBezTo>
                  <a:pt x="518" y="188"/>
                  <a:pt x="519" y="188"/>
                  <a:pt x="520" y="189"/>
                </a:cubicBezTo>
                <a:cubicBezTo>
                  <a:pt x="521" y="190"/>
                  <a:pt x="522" y="190"/>
                  <a:pt x="523" y="191"/>
                </a:cubicBezTo>
                <a:cubicBezTo>
                  <a:pt x="523" y="191"/>
                  <a:pt x="524" y="192"/>
                  <a:pt x="525" y="192"/>
                </a:cubicBezTo>
                <a:cubicBezTo>
                  <a:pt x="526" y="192"/>
                  <a:pt x="526" y="193"/>
                  <a:pt x="527" y="193"/>
                </a:cubicBezTo>
                <a:cubicBezTo>
                  <a:pt x="528" y="193"/>
                  <a:pt x="529" y="193"/>
                  <a:pt x="529" y="193"/>
                </a:cubicBezTo>
                <a:cubicBezTo>
                  <a:pt x="530" y="194"/>
                  <a:pt x="530" y="192"/>
                  <a:pt x="531" y="193"/>
                </a:cubicBezTo>
                <a:cubicBezTo>
                  <a:pt x="531" y="194"/>
                  <a:pt x="532" y="194"/>
                  <a:pt x="532" y="194"/>
                </a:cubicBezTo>
                <a:cubicBezTo>
                  <a:pt x="533" y="194"/>
                  <a:pt x="534" y="196"/>
                  <a:pt x="535" y="196"/>
                </a:cubicBezTo>
                <a:cubicBezTo>
                  <a:pt x="536" y="196"/>
                  <a:pt x="537" y="197"/>
                  <a:pt x="538" y="198"/>
                </a:cubicBezTo>
                <a:cubicBezTo>
                  <a:pt x="538" y="198"/>
                  <a:pt x="539" y="198"/>
                  <a:pt x="540" y="198"/>
                </a:cubicBezTo>
                <a:cubicBezTo>
                  <a:pt x="540" y="198"/>
                  <a:pt x="540" y="199"/>
                  <a:pt x="540" y="199"/>
                </a:cubicBezTo>
                <a:cubicBezTo>
                  <a:pt x="540" y="201"/>
                  <a:pt x="543" y="201"/>
                  <a:pt x="544" y="202"/>
                </a:cubicBezTo>
                <a:cubicBezTo>
                  <a:pt x="544" y="202"/>
                  <a:pt x="545" y="202"/>
                  <a:pt x="545" y="202"/>
                </a:cubicBezTo>
                <a:cubicBezTo>
                  <a:pt x="546" y="203"/>
                  <a:pt x="546" y="204"/>
                  <a:pt x="546" y="204"/>
                </a:cubicBezTo>
                <a:cubicBezTo>
                  <a:pt x="548" y="206"/>
                  <a:pt x="550" y="208"/>
                  <a:pt x="552" y="209"/>
                </a:cubicBezTo>
                <a:cubicBezTo>
                  <a:pt x="552" y="210"/>
                  <a:pt x="554" y="210"/>
                  <a:pt x="554" y="211"/>
                </a:cubicBezTo>
                <a:cubicBezTo>
                  <a:pt x="556" y="212"/>
                  <a:pt x="557" y="213"/>
                  <a:pt x="558" y="214"/>
                </a:cubicBezTo>
                <a:cubicBezTo>
                  <a:pt x="559" y="215"/>
                  <a:pt x="561" y="215"/>
                  <a:pt x="561" y="216"/>
                </a:cubicBezTo>
                <a:cubicBezTo>
                  <a:pt x="562" y="217"/>
                  <a:pt x="563" y="218"/>
                  <a:pt x="564" y="219"/>
                </a:cubicBezTo>
                <a:cubicBezTo>
                  <a:pt x="565" y="220"/>
                  <a:pt x="567" y="220"/>
                  <a:pt x="567" y="222"/>
                </a:cubicBezTo>
                <a:cubicBezTo>
                  <a:pt x="567" y="222"/>
                  <a:pt x="567" y="222"/>
                  <a:pt x="568" y="223"/>
                </a:cubicBezTo>
                <a:cubicBezTo>
                  <a:pt x="570" y="223"/>
                  <a:pt x="571" y="225"/>
                  <a:pt x="573" y="226"/>
                </a:cubicBezTo>
                <a:cubicBezTo>
                  <a:pt x="574" y="227"/>
                  <a:pt x="575" y="228"/>
                  <a:pt x="576" y="229"/>
                </a:cubicBezTo>
                <a:cubicBezTo>
                  <a:pt x="576" y="230"/>
                  <a:pt x="577" y="231"/>
                  <a:pt x="578" y="231"/>
                </a:cubicBezTo>
                <a:cubicBezTo>
                  <a:pt x="579" y="232"/>
                  <a:pt x="580" y="233"/>
                  <a:pt x="581" y="234"/>
                </a:cubicBezTo>
                <a:cubicBezTo>
                  <a:pt x="582" y="235"/>
                  <a:pt x="584" y="237"/>
                  <a:pt x="585" y="239"/>
                </a:cubicBezTo>
                <a:cubicBezTo>
                  <a:pt x="586" y="240"/>
                  <a:pt x="587" y="240"/>
                  <a:pt x="588" y="241"/>
                </a:cubicBezTo>
                <a:cubicBezTo>
                  <a:pt x="590" y="243"/>
                  <a:pt x="592" y="244"/>
                  <a:pt x="593" y="246"/>
                </a:cubicBezTo>
                <a:cubicBezTo>
                  <a:pt x="594" y="247"/>
                  <a:pt x="595" y="248"/>
                  <a:pt x="596" y="248"/>
                </a:cubicBezTo>
                <a:cubicBezTo>
                  <a:pt x="596" y="250"/>
                  <a:pt x="596" y="250"/>
                  <a:pt x="596" y="250"/>
                </a:cubicBezTo>
                <a:cubicBezTo>
                  <a:pt x="597" y="250"/>
                  <a:pt x="597" y="250"/>
                  <a:pt x="597" y="251"/>
                </a:cubicBezTo>
                <a:cubicBezTo>
                  <a:pt x="598" y="251"/>
                  <a:pt x="598" y="251"/>
                  <a:pt x="598" y="251"/>
                </a:cubicBezTo>
                <a:cubicBezTo>
                  <a:pt x="597" y="252"/>
                  <a:pt x="597" y="252"/>
                  <a:pt x="598" y="252"/>
                </a:cubicBezTo>
                <a:cubicBezTo>
                  <a:pt x="599" y="252"/>
                  <a:pt x="599" y="253"/>
                  <a:pt x="600" y="253"/>
                </a:cubicBezTo>
                <a:cubicBezTo>
                  <a:pt x="601" y="255"/>
                  <a:pt x="603" y="256"/>
                  <a:pt x="605" y="256"/>
                </a:cubicBezTo>
                <a:cubicBezTo>
                  <a:pt x="606" y="258"/>
                  <a:pt x="606" y="259"/>
                  <a:pt x="605" y="259"/>
                </a:cubicBezTo>
                <a:cubicBezTo>
                  <a:pt x="604" y="260"/>
                  <a:pt x="605" y="260"/>
                  <a:pt x="606" y="261"/>
                </a:cubicBezTo>
                <a:cubicBezTo>
                  <a:pt x="606" y="261"/>
                  <a:pt x="606" y="261"/>
                  <a:pt x="606" y="261"/>
                </a:cubicBezTo>
                <a:cubicBezTo>
                  <a:pt x="607" y="262"/>
                  <a:pt x="607" y="263"/>
                  <a:pt x="608" y="264"/>
                </a:cubicBezTo>
                <a:cubicBezTo>
                  <a:pt x="609" y="264"/>
                  <a:pt x="609" y="265"/>
                  <a:pt x="609" y="266"/>
                </a:cubicBezTo>
                <a:cubicBezTo>
                  <a:pt x="610" y="267"/>
                  <a:pt x="610" y="269"/>
                  <a:pt x="612" y="269"/>
                </a:cubicBezTo>
                <a:cubicBezTo>
                  <a:pt x="612" y="269"/>
                  <a:pt x="612" y="269"/>
                  <a:pt x="612" y="270"/>
                </a:cubicBezTo>
                <a:cubicBezTo>
                  <a:pt x="613" y="270"/>
                  <a:pt x="613" y="271"/>
                  <a:pt x="613" y="271"/>
                </a:cubicBezTo>
                <a:cubicBezTo>
                  <a:pt x="614" y="270"/>
                  <a:pt x="614" y="271"/>
                  <a:pt x="614" y="271"/>
                </a:cubicBezTo>
                <a:cubicBezTo>
                  <a:pt x="614" y="272"/>
                  <a:pt x="615" y="273"/>
                  <a:pt x="615" y="275"/>
                </a:cubicBezTo>
                <a:cubicBezTo>
                  <a:pt x="615" y="276"/>
                  <a:pt x="615" y="277"/>
                  <a:pt x="616" y="278"/>
                </a:cubicBezTo>
                <a:cubicBezTo>
                  <a:pt x="616" y="278"/>
                  <a:pt x="616" y="279"/>
                  <a:pt x="616" y="279"/>
                </a:cubicBezTo>
                <a:cubicBezTo>
                  <a:pt x="617" y="280"/>
                  <a:pt x="617" y="281"/>
                  <a:pt x="618" y="281"/>
                </a:cubicBezTo>
                <a:cubicBezTo>
                  <a:pt x="619" y="285"/>
                  <a:pt x="619" y="285"/>
                  <a:pt x="620" y="286"/>
                </a:cubicBezTo>
                <a:cubicBezTo>
                  <a:pt x="619" y="286"/>
                  <a:pt x="619" y="287"/>
                  <a:pt x="618" y="287"/>
                </a:cubicBezTo>
                <a:cubicBezTo>
                  <a:pt x="617" y="288"/>
                  <a:pt x="619" y="289"/>
                  <a:pt x="618" y="290"/>
                </a:cubicBezTo>
                <a:cubicBezTo>
                  <a:pt x="617" y="291"/>
                  <a:pt x="617" y="291"/>
                  <a:pt x="619" y="291"/>
                </a:cubicBezTo>
                <a:cubicBezTo>
                  <a:pt x="619" y="291"/>
                  <a:pt x="619" y="291"/>
                  <a:pt x="619" y="291"/>
                </a:cubicBezTo>
                <a:cubicBezTo>
                  <a:pt x="619" y="292"/>
                  <a:pt x="620" y="293"/>
                  <a:pt x="620" y="293"/>
                </a:cubicBezTo>
                <a:cubicBezTo>
                  <a:pt x="622" y="292"/>
                  <a:pt x="622" y="292"/>
                  <a:pt x="624" y="294"/>
                </a:cubicBezTo>
                <a:cubicBezTo>
                  <a:pt x="624" y="296"/>
                  <a:pt x="624" y="296"/>
                  <a:pt x="624" y="296"/>
                </a:cubicBezTo>
                <a:cubicBezTo>
                  <a:pt x="624" y="298"/>
                  <a:pt x="626" y="298"/>
                  <a:pt x="626" y="299"/>
                </a:cubicBezTo>
                <a:cubicBezTo>
                  <a:pt x="627" y="300"/>
                  <a:pt x="627" y="301"/>
                  <a:pt x="627" y="302"/>
                </a:cubicBezTo>
                <a:cubicBezTo>
                  <a:pt x="628" y="303"/>
                  <a:pt x="629" y="304"/>
                  <a:pt x="628" y="306"/>
                </a:cubicBezTo>
                <a:cubicBezTo>
                  <a:pt x="629" y="307"/>
                  <a:pt x="629" y="307"/>
                  <a:pt x="629" y="308"/>
                </a:cubicBezTo>
                <a:cubicBezTo>
                  <a:pt x="629" y="309"/>
                  <a:pt x="630" y="310"/>
                  <a:pt x="630" y="310"/>
                </a:cubicBezTo>
                <a:cubicBezTo>
                  <a:pt x="630" y="311"/>
                  <a:pt x="631" y="312"/>
                  <a:pt x="631" y="313"/>
                </a:cubicBezTo>
                <a:cubicBezTo>
                  <a:pt x="632" y="314"/>
                  <a:pt x="631" y="315"/>
                  <a:pt x="632" y="316"/>
                </a:cubicBezTo>
                <a:cubicBezTo>
                  <a:pt x="632" y="317"/>
                  <a:pt x="633" y="318"/>
                  <a:pt x="633" y="319"/>
                </a:cubicBezTo>
                <a:cubicBezTo>
                  <a:pt x="633" y="320"/>
                  <a:pt x="634" y="320"/>
                  <a:pt x="635" y="321"/>
                </a:cubicBezTo>
                <a:cubicBezTo>
                  <a:pt x="636" y="322"/>
                  <a:pt x="636" y="324"/>
                  <a:pt x="636" y="326"/>
                </a:cubicBezTo>
                <a:cubicBezTo>
                  <a:pt x="637" y="326"/>
                  <a:pt x="638" y="327"/>
                  <a:pt x="639" y="327"/>
                </a:cubicBezTo>
                <a:cubicBezTo>
                  <a:pt x="639" y="329"/>
                  <a:pt x="639" y="330"/>
                  <a:pt x="639" y="331"/>
                </a:cubicBezTo>
                <a:cubicBezTo>
                  <a:pt x="639" y="332"/>
                  <a:pt x="639" y="333"/>
                  <a:pt x="639" y="334"/>
                </a:cubicBezTo>
                <a:cubicBezTo>
                  <a:pt x="640" y="334"/>
                  <a:pt x="639" y="336"/>
                  <a:pt x="640" y="337"/>
                </a:cubicBezTo>
                <a:cubicBezTo>
                  <a:pt x="641" y="337"/>
                  <a:pt x="641" y="337"/>
                  <a:pt x="641" y="338"/>
                </a:cubicBezTo>
                <a:cubicBezTo>
                  <a:pt x="641" y="339"/>
                  <a:pt x="641" y="340"/>
                  <a:pt x="641" y="342"/>
                </a:cubicBezTo>
                <a:cubicBezTo>
                  <a:pt x="642" y="343"/>
                  <a:pt x="642" y="344"/>
                  <a:pt x="642" y="346"/>
                </a:cubicBezTo>
                <a:cubicBezTo>
                  <a:pt x="641" y="347"/>
                  <a:pt x="643" y="347"/>
                  <a:pt x="643" y="349"/>
                </a:cubicBezTo>
                <a:cubicBezTo>
                  <a:pt x="643" y="350"/>
                  <a:pt x="642" y="351"/>
                  <a:pt x="643" y="351"/>
                </a:cubicBezTo>
                <a:cubicBezTo>
                  <a:pt x="644" y="351"/>
                  <a:pt x="644" y="352"/>
                  <a:pt x="644" y="352"/>
                </a:cubicBezTo>
                <a:cubicBezTo>
                  <a:pt x="644" y="353"/>
                  <a:pt x="643" y="354"/>
                  <a:pt x="644" y="355"/>
                </a:cubicBezTo>
                <a:cubicBezTo>
                  <a:pt x="645" y="356"/>
                  <a:pt x="644" y="357"/>
                  <a:pt x="645" y="358"/>
                </a:cubicBezTo>
                <a:cubicBezTo>
                  <a:pt x="645" y="358"/>
                  <a:pt x="646" y="358"/>
                  <a:pt x="646" y="358"/>
                </a:cubicBezTo>
                <a:cubicBezTo>
                  <a:pt x="645" y="361"/>
                  <a:pt x="647" y="362"/>
                  <a:pt x="647" y="365"/>
                </a:cubicBezTo>
                <a:cubicBezTo>
                  <a:pt x="646" y="365"/>
                  <a:pt x="647" y="365"/>
                  <a:pt x="648" y="365"/>
                </a:cubicBezTo>
                <a:cubicBezTo>
                  <a:pt x="649" y="367"/>
                  <a:pt x="648" y="368"/>
                  <a:pt x="648" y="369"/>
                </a:cubicBezTo>
                <a:cubicBezTo>
                  <a:pt x="648" y="370"/>
                  <a:pt x="650" y="370"/>
                  <a:pt x="649" y="371"/>
                </a:cubicBezTo>
                <a:cubicBezTo>
                  <a:pt x="648" y="372"/>
                  <a:pt x="648" y="372"/>
                  <a:pt x="648" y="373"/>
                </a:cubicBezTo>
                <a:cubicBezTo>
                  <a:pt x="648" y="374"/>
                  <a:pt x="647" y="374"/>
                  <a:pt x="647" y="375"/>
                </a:cubicBezTo>
                <a:cubicBezTo>
                  <a:pt x="648" y="376"/>
                  <a:pt x="647" y="377"/>
                  <a:pt x="647" y="378"/>
                </a:cubicBezTo>
                <a:cubicBezTo>
                  <a:pt x="647" y="379"/>
                  <a:pt x="647" y="381"/>
                  <a:pt x="648" y="382"/>
                </a:cubicBezTo>
                <a:cubicBezTo>
                  <a:pt x="648" y="383"/>
                  <a:pt x="648" y="385"/>
                  <a:pt x="648" y="386"/>
                </a:cubicBezTo>
                <a:cubicBezTo>
                  <a:pt x="648" y="387"/>
                  <a:pt x="648" y="388"/>
                  <a:pt x="649" y="388"/>
                </a:cubicBezTo>
                <a:cubicBezTo>
                  <a:pt x="649" y="389"/>
                  <a:pt x="649" y="389"/>
                  <a:pt x="648" y="390"/>
                </a:cubicBezTo>
                <a:cubicBezTo>
                  <a:pt x="648" y="394"/>
                  <a:pt x="648" y="394"/>
                  <a:pt x="649" y="395"/>
                </a:cubicBezTo>
                <a:cubicBezTo>
                  <a:pt x="649" y="396"/>
                  <a:pt x="648" y="396"/>
                  <a:pt x="648" y="397"/>
                </a:cubicBezTo>
                <a:cubicBezTo>
                  <a:pt x="648" y="399"/>
                  <a:pt x="648" y="402"/>
                  <a:pt x="648" y="405"/>
                </a:cubicBezTo>
                <a:cubicBezTo>
                  <a:pt x="648" y="405"/>
                  <a:pt x="649" y="406"/>
                  <a:pt x="649" y="406"/>
                </a:cubicBezTo>
                <a:cubicBezTo>
                  <a:pt x="650" y="407"/>
                  <a:pt x="649" y="408"/>
                  <a:pt x="649" y="409"/>
                </a:cubicBezTo>
                <a:cubicBezTo>
                  <a:pt x="648" y="411"/>
                  <a:pt x="649" y="413"/>
                  <a:pt x="648" y="414"/>
                </a:cubicBezTo>
                <a:cubicBezTo>
                  <a:pt x="648" y="415"/>
                  <a:pt x="648" y="415"/>
                  <a:pt x="648" y="416"/>
                </a:cubicBezTo>
                <a:cubicBezTo>
                  <a:pt x="647" y="416"/>
                  <a:pt x="648" y="416"/>
                  <a:pt x="648" y="417"/>
                </a:cubicBezTo>
                <a:cubicBezTo>
                  <a:pt x="649" y="418"/>
                  <a:pt x="648" y="418"/>
                  <a:pt x="647" y="419"/>
                </a:cubicBezTo>
                <a:cubicBezTo>
                  <a:pt x="648" y="419"/>
                  <a:pt x="648" y="419"/>
                  <a:pt x="648" y="420"/>
                </a:cubicBezTo>
                <a:cubicBezTo>
                  <a:pt x="649" y="421"/>
                  <a:pt x="648" y="422"/>
                  <a:pt x="648" y="424"/>
                </a:cubicBezTo>
                <a:cubicBezTo>
                  <a:pt x="647" y="426"/>
                  <a:pt x="648" y="427"/>
                  <a:pt x="647" y="428"/>
                </a:cubicBezTo>
                <a:cubicBezTo>
                  <a:pt x="646" y="428"/>
                  <a:pt x="646" y="429"/>
                  <a:pt x="647" y="429"/>
                </a:cubicBezTo>
                <a:cubicBezTo>
                  <a:pt x="648" y="431"/>
                  <a:pt x="647" y="434"/>
                  <a:pt x="648" y="436"/>
                </a:cubicBezTo>
                <a:cubicBezTo>
                  <a:pt x="647" y="436"/>
                  <a:pt x="646" y="436"/>
                  <a:pt x="645" y="436"/>
                </a:cubicBezTo>
                <a:cubicBezTo>
                  <a:pt x="645" y="437"/>
                  <a:pt x="644" y="437"/>
                  <a:pt x="645" y="438"/>
                </a:cubicBezTo>
                <a:cubicBezTo>
                  <a:pt x="645" y="439"/>
                  <a:pt x="646" y="439"/>
                  <a:pt x="646" y="439"/>
                </a:cubicBezTo>
                <a:cubicBezTo>
                  <a:pt x="646" y="439"/>
                  <a:pt x="647" y="439"/>
                  <a:pt x="647" y="438"/>
                </a:cubicBezTo>
                <a:cubicBezTo>
                  <a:pt x="648" y="440"/>
                  <a:pt x="649" y="441"/>
                  <a:pt x="648" y="443"/>
                </a:cubicBezTo>
                <a:cubicBezTo>
                  <a:pt x="648" y="443"/>
                  <a:pt x="649" y="444"/>
                  <a:pt x="649" y="444"/>
                </a:cubicBezTo>
                <a:cubicBezTo>
                  <a:pt x="649" y="444"/>
                  <a:pt x="649" y="444"/>
                  <a:pt x="649" y="445"/>
                </a:cubicBezTo>
                <a:cubicBezTo>
                  <a:pt x="648" y="446"/>
                  <a:pt x="647" y="446"/>
                  <a:pt x="646" y="447"/>
                </a:cubicBezTo>
                <a:cubicBezTo>
                  <a:pt x="646" y="450"/>
                  <a:pt x="646" y="450"/>
                  <a:pt x="646" y="450"/>
                </a:cubicBezTo>
                <a:cubicBezTo>
                  <a:pt x="646" y="451"/>
                  <a:pt x="646" y="451"/>
                  <a:pt x="645" y="452"/>
                </a:cubicBezTo>
                <a:cubicBezTo>
                  <a:pt x="645" y="452"/>
                  <a:pt x="644" y="453"/>
                  <a:pt x="645" y="453"/>
                </a:cubicBezTo>
                <a:cubicBezTo>
                  <a:pt x="645" y="454"/>
                  <a:pt x="646" y="454"/>
                  <a:pt x="646" y="455"/>
                </a:cubicBezTo>
                <a:cubicBezTo>
                  <a:pt x="645" y="456"/>
                  <a:pt x="646" y="458"/>
                  <a:pt x="646" y="460"/>
                </a:cubicBezTo>
                <a:cubicBezTo>
                  <a:pt x="646" y="462"/>
                  <a:pt x="646" y="462"/>
                  <a:pt x="644" y="465"/>
                </a:cubicBezTo>
                <a:cubicBezTo>
                  <a:pt x="644" y="465"/>
                  <a:pt x="644" y="465"/>
                  <a:pt x="644" y="466"/>
                </a:cubicBezTo>
                <a:cubicBezTo>
                  <a:pt x="645" y="466"/>
                  <a:pt x="645" y="467"/>
                  <a:pt x="644" y="468"/>
                </a:cubicBezTo>
                <a:cubicBezTo>
                  <a:pt x="644" y="468"/>
                  <a:pt x="644" y="468"/>
                  <a:pt x="644" y="468"/>
                </a:cubicBezTo>
                <a:cubicBezTo>
                  <a:pt x="644" y="470"/>
                  <a:pt x="643" y="471"/>
                  <a:pt x="642" y="472"/>
                </a:cubicBezTo>
                <a:cubicBezTo>
                  <a:pt x="643" y="473"/>
                  <a:pt x="643" y="474"/>
                  <a:pt x="642" y="475"/>
                </a:cubicBezTo>
                <a:cubicBezTo>
                  <a:pt x="642" y="476"/>
                  <a:pt x="642" y="477"/>
                  <a:pt x="642" y="478"/>
                </a:cubicBezTo>
                <a:cubicBezTo>
                  <a:pt x="640" y="479"/>
                  <a:pt x="639" y="480"/>
                  <a:pt x="638" y="481"/>
                </a:cubicBezTo>
                <a:cubicBezTo>
                  <a:pt x="638" y="482"/>
                  <a:pt x="638" y="482"/>
                  <a:pt x="639" y="482"/>
                </a:cubicBezTo>
                <a:cubicBezTo>
                  <a:pt x="639" y="483"/>
                  <a:pt x="639" y="484"/>
                  <a:pt x="638" y="484"/>
                </a:cubicBezTo>
                <a:cubicBezTo>
                  <a:pt x="638" y="484"/>
                  <a:pt x="637" y="484"/>
                  <a:pt x="637" y="484"/>
                </a:cubicBezTo>
                <a:cubicBezTo>
                  <a:pt x="637" y="484"/>
                  <a:pt x="637" y="484"/>
                  <a:pt x="637" y="484"/>
                </a:cubicBezTo>
                <a:cubicBezTo>
                  <a:pt x="637" y="487"/>
                  <a:pt x="636" y="489"/>
                  <a:pt x="634" y="491"/>
                </a:cubicBezTo>
                <a:cubicBezTo>
                  <a:pt x="634" y="491"/>
                  <a:pt x="634" y="492"/>
                  <a:pt x="634" y="492"/>
                </a:cubicBezTo>
                <a:cubicBezTo>
                  <a:pt x="634" y="493"/>
                  <a:pt x="634" y="493"/>
                  <a:pt x="633" y="494"/>
                </a:cubicBezTo>
                <a:cubicBezTo>
                  <a:pt x="632" y="494"/>
                  <a:pt x="632" y="495"/>
                  <a:pt x="632" y="496"/>
                </a:cubicBezTo>
                <a:cubicBezTo>
                  <a:pt x="632" y="496"/>
                  <a:pt x="632" y="497"/>
                  <a:pt x="632" y="497"/>
                </a:cubicBezTo>
                <a:cubicBezTo>
                  <a:pt x="631" y="497"/>
                  <a:pt x="632" y="499"/>
                  <a:pt x="631" y="500"/>
                </a:cubicBezTo>
                <a:cubicBezTo>
                  <a:pt x="630" y="502"/>
                  <a:pt x="629" y="503"/>
                  <a:pt x="629" y="505"/>
                </a:cubicBezTo>
                <a:cubicBezTo>
                  <a:pt x="629" y="506"/>
                  <a:pt x="628" y="506"/>
                  <a:pt x="629" y="507"/>
                </a:cubicBezTo>
                <a:cubicBezTo>
                  <a:pt x="630" y="509"/>
                  <a:pt x="629" y="510"/>
                  <a:pt x="628" y="510"/>
                </a:cubicBezTo>
                <a:cubicBezTo>
                  <a:pt x="627" y="511"/>
                  <a:pt x="627" y="511"/>
                  <a:pt x="626" y="511"/>
                </a:cubicBezTo>
                <a:cubicBezTo>
                  <a:pt x="626" y="513"/>
                  <a:pt x="625" y="515"/>
                  <a:pt x="624" y="516"/>
                </a:cubicBezTo>
                <a:cubicBezTo>
                  <a:pt x="623" y="516"/>
                  <a:pt x="623" y="517"/>
                  <a:pt x="623" y="518"/>
                </a:cubicBezTo>
                <a:cubicBezTo>
                  <a:pt x="623" y="519"/>
                  <a:pt x="622" y="520"/>
                  <a:pt x="621" y="521"/>
                </a:cubicBezTo>
                <a:cubicBezTo>
                  <a:pt x="621" y="522"/>
                  <a:pt x="620" y="523"/>
                  <a:pt x="619" y="524"/>
                </a:cubicBezTo>
                <a:cubicBezTo>
                  <a:pt x="619" y="524"/>
                  <a:pt x="619" y="524"/>
                  <a:pt x="619" y="524"/>
                </a:cubicBezTo>
                <a:cubicBezTo>
                  <a:pt x="619" y="524"/>
                  <a:pt x="619" y="524"/>
                  <a:pt x="619" y="524"/>
                </a:cubicBezTo>
                <a:cubicBezTo>
                  <a:pt x="619" y="524"/>
                  <a:pt x="619" y="523"/>
                  <a:pt x="619" y="523"/>
                </a:cubicBezTo>
                <a:cubicBezTo>
                  <a:pt x="619" y="523"/>
                  <a:pt x="618" y="523"/>
                  <a:pt x="618" y="523"/>
                </a:cubicBezTo>
                <a:cubicBezTo>
                  <a:pt x="618" y="523"/>
                  <a:pt x="618" y="524"/>
                  <a:pt x="619" y="524"/>
                </a:cubicBezTo>
                <a:cubicBezTo>
                  <a:pt x="619" y="524"/>
                  <a:pt x="620" y="525"/>
                  <a:pt x="620" y="525"/>
                </a:cubicBezTo>
                <a:cubicBezTo>
                  <a:pt x="619" y="526"/>
                  <a:pt x="619" y="526"/>
                  <a:pt x="618" y="527"/>
                </a:cubicBezTo>
                <a:cubicBezTo>
                  <a:pt x="618" y="527"/>
                  <a:pt x="618" y="528"/>
                  <a:pt x="618" y="528"/>
                </a:cubicBezTo>
                <a:cubicBezTo>
                  <a:pt x="617" y="529"/>
                  <a:pt x="615" y="528"/>
                  <a:pt x="614" y="529"/>
                </a:cubicBezTo>
                <a:cubicBezTo>
                  <a:pt x="615" y="529"/>
                  <a:pt x="615" y="529"/>
                  <a:pt x="615" y="530"/>
                </a:cubicBezTo>
                <a:cubicBezTo>
                  <a:pt x="615" y="531"/>
                  <a:pt x="615" y="531"/>
                  <a:pt x="614" y="531"/>
                </a:cubicBezTo>
                <a:cubicBezTo>
                  <a:pt x="613" y="533"/>
                  <a:pt x="614" y="534"/>
                  <a:pt x="613" y="536"/>
                </a:cubicBezTo>
                <a:cubicBezTo>
                  <a:pt x="613" y="536"/>
                  <a:pt x="613" y="536"/>
                  <a:pt x="612" y="537"/>
                </a:cubicBezTo>
                <a:cubicBezTo>
                  <a:pt x="611" y="538"/>
                  <a:pt x="611" y="538"/>
                  <a:pt x="612" y="539"/>
                </a:cubicBezTo>
                <a:cubicBezTo>
                  <a:pt x="611" y="541"/>
                  <a:pt x="610" y="541"/>
                  <a:pt x="609" y="542"/>
                </a:cubicBezTo>
                <a:cubicBezTo>
                  <a:pt x="609" y="541"/>
                  <a:pt x="608" y="540"/>
                  <a:pt x="608" y="539"/>
                </a:cubicBezTo>
                <a:cubicBezTo>
                  <a:pt x="608" y="539"/>
                  <a:pt x="607" y="540"/>
                  <a:pt x="606" y="540"/>
                </a:cubicBezTo>
                <a:cubicBezTo>
                  <a:pt x="606" y="540"/>
                  <a:pt x="606" y="540"/>
                  <a:pt x="607" y="540"/>
                </a:cubicBezTo>
                <a:cubicBezTo>
                  <a:pt x="607" y="540"/>
                  <a:pt x="607" y="539"/>
                  <a:pt x="607" y="539"/>
                </a:cubicBezTo>
                <a:cubicBezTo>
                  <a:pt x="606" y="539"/>
                  <a:pt x="606" y="539"/>
                  <a:pt x="606" y="539"/>
                </a:cubicBezTo>
                <a:cubicBezTo>
                  <a:pt x="605" y="539"/>
                  <a:pt x="605" y="539"/>
                  <a:pt x="605" y="540"/>
                </a:cubicBezTo>
                <a:cubicBezTo>
                  <a:pt x="605" y="540"/>
                  <a:pt x="605" y="541"/>
                  <a:pt x="606" y="540"/>
                </a:cubicBezTo>
                <a:moveTo>
                  <a:pt x="383" y="167"/>
                </a:moveTo>
                <a:cubicBezTo>
                  <a:pt x="383" y="167"/>
                  <a:pt x="382" y="166"/>
                  <a:pt x="382" y="166"/>
                </a:cubicBezTo>
                <a:cubicBezTo>
                  <a:pt x="382" y="166"/>
                  <a:pt x="382" y="166"/>
                  <a:pt x="382" y="166"/>
                </a:cubicBezTo>
                <a:cubicBezTo>
                  <a:pt x="382" y="166"/>
                  <a:pt x="382" y="166"/>
                  <a:pt x="382" y="167"/>
                </a:cubicBezTo>
                <a:cubicBezTo>
                  <a:pt x="382" y="167"/>
                  <a:pt x="382" y="167"/>
                  <a:pt x="382" y="167"/>
                </a:cubicBezTo>
                <a:cubicBezTo>
                  <a:pt x="382" y="167"/>
                  <a:pt x="383" y="167"/>
                  <a:pt x="381" y="166"/>
                </a:cubicBezTo>
                <a:cubicBezTo>
                  <a:pt x="382" y="166"/>
                  <a:pt x="382" y="166"/>
                  <a:pt x="382" y="166"/>
                </a:cubicBezTo>
                <a:cubicBezTo>
                  <a:pt x="382" y="166"/>
                  <a:pt x="382" y="166"/>
                  <a:pt x="382" y="166"/>
                </a:cubicBezTo>
                <a:cubicBezTo>
                  <a:pt x="382" y="165"/>
                  <a:pt x="381" y="165"/>
                  <a:pt x="381" y="166"/>
                </a:cubicBezTo>
                <a:cubicBezTo>
                  <a:pt x="381" y="166"/>
                  <a:pt x="381" y="166"/>
                  <a:pt x="383" y="167"/>
                </a:cubicBezTo>
                <a:moveTo>
                  <a:pt x="605" y="537"/>
                </a:moveTo>
                <a:cubicBezTo>
                  <a:pt x="605" y="537"/>
                  <a:pt x="605" y="537"/>
                  <a:pt x="605" y="537"/>
                </a:cubicBezTo>
                <a:cubicBezTo>
                  <a:pt x="605" y="537"/>
                  <a:pt x="604" y="537"/>
                  <a:pt x="604" y="537"/>
                </a:cubicBezTo>
                <a:cubicBezTo>
                  <a:pt x="604" y="537"/>
                  <a:pt x="604" y="538"/>
                  <a:pt x="604" y="538"/>
                </a:cubicBezTo>
                <a:cubicBezTo>
                  <a:pt x="604" y="538"/>
                  <a:pt x="605" y="538"/>
                  <a:pt x="605" y="536"/>
                </a:cubicBezTo>
                <a:cubicBezTo>
                  <a:pt x="605" y="536"/>
                  <a:pt x="605" y="536"/>
                  <a:pt x="605" y="537"/>
                </a:cubicBezTo>
                <a:cubicBezTo>
                  <a:pt x="605" y="537"/>
                  <a:pt x="605" y="537"/>
                  <a:pt x="605" y="537"/>
                </a:cubicBezTo>
                <a:cubicBezTo>
                  <a:pt x="605" y="537"/>
                  <a:pt x="605" y="537"/>
                  <a:pt x="605" y="537"/>
                </a:cubicBezTo>
                <a:cubicBezTo>
                  <a:pt x="605" y="537"/>
                  <a:pt x="605" y="537"/>
                  <a:pt x="606" y="536"/>
                </a:cubicBezTo>
                <a:cubicBezTo>
                  <a:pt x="606" y="536"/>
                  <a:pt x="605" y="536"/>
                  <a:pt x="605" y="537"/>
                </a:cubicBezTo>
                <a:moveTo>
                  <a:pt x="618" y="525"/>
                </a:moveTo>
                <a:cubicBezTo>
                  <a:pt x="618" y="525"/>
                  <a:pt x="618" y="525"/>
                  <a:pt x="617" y="525"/>
                </a:cubicBezTo>
                <a:cubicBezTo>
                  <a:pt x="617" y="525"/>
                  <a:pt x="617" y="525"/>
                  <a:pt x="617" y="525"/>
                </a:cubicBezTo>
                <a:cubicBezTo>
                  <a:pt x="617" y="525"/>
                  <a:pt x="617" y="525"/>
                  <a:pt x="617" y="525"/>
                </a:cubicBezTo>
                <a:cubicBezTo>
                  <a:pt x="617" y="525"/>
                  <a:pt x="617" y="525"/>
                  <a:pt x="618" y="526"/>
                </a:cubicBezTo>
                <a:cubicBezTo>
                  <a:pt x="618" y="526"/>
                  <a:pt x="618" y="525"/>
                  <a:pt x="617" y="525"/>
                </a:cubicBezTo>
                <a:cubicBezTo>
                  <a:pt x="617" y="525"/>
                  <a:pt x="617" y="525"/>
                  <a:pt x="617" y="525"/>
                </a:cubicBezTo>
                <a:cubicBezTo>
                  <a:pt x="617" y="525"/>
                  <a:pt x="617" y="524"/>
                  <a:pt x="617" y="524"/>
                </a:cubicBezTo>
                <a:cubicBezTo>
                  <a:pt x="617" y="524"/>
                  <a:pt x="617" y="524"/>
                  <a:pt x="616" y="524"/>
                </a:cubicBezTo>
                <a:cubicBezTo>
                  <a:pt x="616" y="524"/>
                  <a:pt x="617" y="524"/>
                  <a:pt x="618" y="525"/>
                </a:cubicBezTo>
                <a:moveTo>
                  <a:pt x="610" y="533"/>
                </a:moveTo>
                <a:cubicBezTo>
                  <a:pt x="610" y="533"/>
                  <a:pt x="610" y="532"/>
                  <a:pt x="610" y="532"/>
                </a:cubicBezTo>
                <a:cubicBezTo>
                  <a:pt x="610" y="532"/>
                  <a:pt x="610" y="532"/>
                  <a:pt x="609" y="532"/>
                </a:cubicBezTo>
                <a:cubicBezTo>
                  <a:pt x="609" y="532"/>
                  <a:pt x="609" y="533"/>
                  <a:pt x="609" y="533"/>
                </a:cubicBezTo>
                <a:cubicBezTo>
                  <a:pt x="610" y="533"/>
                  <a:pt x="610" y="533"/>
                  <a:pt x="610" y="533"/>
                </a:cubicBezTo>
                <a:cubicBezTo>
                  <a:pt x="610" y="533"/>
                  <a:pt x="610" y="533"/>
                  <a:pt x="609" y="532"/>
                </a:cubicBezTo>
                <a:cubicBezTo>
                  <a:pt x="609" y="532"/>
                  <a:pt x="610" y="532"/>
                  <a:pt x="609" y="531"/>
                </a:cubicBezTo>
                <a:cubicBezTo>
                  <a:pt x="609" y="531"/>
                  <a:pt x="609" y="531"/>
                  <a:pt x="609" y="531"/>
                </a:cubicBezTo>
                <a:cubicBezTo>
                  <a:pt x="609" y="531"/>
                  <a:pt x="609" y="531"/>
                  <a:pt x="609" y="531"/>
                </a:cubicBezTo>
                <a:cubicBezTo>
                  <a:pt x="608" y="531"/>
                  <a:pt x="608" y="531"/>
                  <a:pt x="608" y="531"/>
                </a:cubicBezTo>
                <a:cubicBezTo>
                  <a:pt x="608" y="532"/>
                  <a:pt x="608" y="532"/>
                  <a:pt x="608" y="532"/>
                </a:cubicBezTo>
                <a:cubicBezTo>
                  <a:pt x="608" y="532"/>
                  <a:pt x="608" y="532"/>
                  <a:pt x="609" y="532"/>
                </a:cubicBezTo>
                <a:cubicBezTo>
                  <a:pt x="609" y="532"/>
                  <a:pt x="609" y="532"/>
                  <a:pt x="610" y="533"/>
                </a:cubicBezTo>
                <a:moveTo>
                  <a:pt x="294" y="204"/>
                </a:moveTo>
                <a:cubicBezTo>
                  <a:pt x="294" y="204"/>
                  <a:pt x="294" y="204"/>
                  <a:pt x="294" y="204"/>
                </a:cubicBezTo>
                <a:cubicBezTo>
                  <a:pt x="294" y="204"/>
                  <a:pt x="290" y="206"/>
                  <a:pt x="289" y="207"/>
                </a:cubicBezTo>
                <a:cubicBezTo>
                  <a:pt x="288" y="207"/>
                  <a:pt x="287" y="207"/>
                  <a:pt x="286" y="208"/>
                </a:cubicBezTo>
                <a:cubicBezTo>
                  <a:pt x="286" y="209"/>
                  <a:pt x="285" y="209"/>
                  <a:pt x="285" y="210"/>
                </a:cubicBezTo>
                <a:cubicBezTo>
                  <a:pt x="284" y="210"/>
                  <a:pt x="283" y="210"/>
                  <a:pt x="283" y="211"/>
                </a:cubicBezTo>
                <a:cubicBezTo>
                  <a:pt x="282" y="211"/>
                  <a:pt x="281" y="211"/>
                  <a:pt x="281" y="210"/>
                </a:cubicBezTo>
                <a:cubicBezTo>
                  <a:pt x="281" y="209"/>
                  <a:pt x="281" y="209"/>
                  <a:pt x="281" y="209"/>
                </a:cubicBezTo>
                <a:cubicBezTo>
                  <a:pt x="281" y="208"/>
                  <a:pt x="280" y="207"/>
                  <a:pt x="280" y="208"/>
                </a:cubicBezTo>
                <a:cubicBezTo>
                  <a:pt x="279" y="209"/>
                  <a:pt x="278" y="209"/>
                  <a:pt x="277" y="210"/>
                </a:cubicBezTo>
                <a:cubicBezTo>
                  <a:pt x="276" y="211"/>
                  <a:pt x="275" y="211"/>
                  <a:pt x="275" y="211"/>
                </a:cubicBezTo>
                <a:cubicBezTo>
                  <a:pt x="274" y="212"/>
                  <a:pt x="274" y="213"/>
                  <a:pt x="273" y="213"/>
                </a:cubicBezTo>
                <a:cubicBezTo>
                  <a:pt x="272" y="213"/>
                  <a:pt x="271" y="214"/>
                  <a:pt x="270" y="214"/>
                </a:cubicBezTo>
                <a:cubicBezTo>
                  <a:pt x="270" y="214"/>
                  <a:pt x="269" y="214"/>
                  <a:pt x="268" y="215"/>
                </a:cubicBezTo>
                <a:cubicBezTo>
                  <a:pt x="268" y="215"/>
                  <a:pt x="268" y="216"/>
                  <a:pt x="267" y="217"/>
                </a:cubicBezTo>
                <a:cubicBezTo>
                  <a:pt x="267" y="217"/>
                  <a:pt x="267" y="218"/>
                  <a:pt x="266" y="219"/>
                </a:cubicBezTo>
                <a:cubicBezTo>
                  <a:pt x="266" y="219"/>
                  <a:pt x="265" y="220"/>
                  <a:pt x="265" y="220"/>
                </a:cubicBezTo>
                <a:cubicBezTo>
                  <a:pt x="263" y="220"/>
                  <a:pt x="263" y="223"/>
                  <a:pt x="261" y="222"/>
                </a:cubicBezTo>
                <a:cubicBezTo>
                  <a:pt x="260" y="223"/>
                  <a:pt x="258" y="224"/>
                  <a:pt x="258" y="225"/>
                </a:cubicBezTo>
                <a:cubicBezTo>
                  <a:pt x="258" y="226"/>
                  <a:pt x="258" y="227"/>
                  <a:pt x="257" y="227"/>
                </a:cubicBezTo>
                <a:cubicBezTo>
                  <a:pt x="256" y="227"/>
                  <a:pt x="256" y="228"/>
                  <a:pt x="255" y="228"/>
                </a:cubicBezTo>
                <a:cubicBezTo>
                  <a:pt x="253" y="230"/>
                  <a:pt x="252" y="232"/>
                  <a:pt x="249" y="233"/>
                </a:cubicBezTo>
                <a:cubicBezTo>
                  <a:pt x="248" y="233"/>
                  <a:pt x="247" y="235"/>
                  <a:pt x="246" y="236"/>
                </a:cubicBezTo>
                <a:cubicBezTo>
                  <a:pt x="245" y="237"/>
                  <a:pt x="245" y="238"/>
                  <a:pt x="243" y="238"/>
                </a:cubicBezTo>
                <a:cubicBezTo>
                  <a:pt x="242" y="239"/>
                  <a:pt x="242" y="240"/>
                  <a:pt x="241" y="241"/>
                </a:cubicBezTo>
                <a:cubicBezTo>
                  <a:pt x="241" y="241"/>
                  <a:pt x="240" y="242"/>
                  <a:pt x="240" y="242"/>
                </a:cubicBezTo>
                <a:cubicBezTo>
                  <a:pt x="240" y="242"/>
                  <a:pt x="239" y="242"/>
                  <a:pt x="239" y="243"/>
                </a:cubicBezTo>
                <a:cubicBezTo>
                  <a:pt x="239" y="243"/>
                  <a:pt x="238" y="244"/>
                  <a:pt x="238" y="244"/>
                </a:cubicBezTo>
                <a:cubicBezTo>
                  <a:pt x="237" y="245"/>
                  <a:pt x="235" y="247"/>
                  <a:pt x="234" y="248"/>
                </a:cubicBezTo>
                <a:cubicBezTo>
                  <a:pt x="234" y="249"/>
                  <a:pt x="233" y="250"/>
                  <a:pt x="233" y="250"/>
                </a:cubicBezTo>
                <a:cubicBezTo>
                  <a:pt x="232" y="252"/>
                  <a:pt x="231" y="251"/>
                  <a:pt x="230" y="252"/>
                </a:cubicBezTo>
                <a:cubicBezTo>
                  <a:pt x="229" y="253"/>
                  <a:pt x="229" y="253"/>
                  <a:pt x="229" y="254"/>
                </a:cubicBezTo>
                <a:cubicBezTo>
                  <a:pt x="228" y="255"/>
                  <a:pt x="227" y="256"/>
                  <a:pt x="226" y="257"/>
                </a:cubicBezTo>
                <a:cubicBezTo>
                  <a:pt x="225" y="257"/>
                  <a:pt x="224" y="257"/>
                  <a:pt x="224" y="258"/>
                </a:cubicBezTo>
                <a:cubicBezTo>
                  <a:pt x="225" y="260"/>
                  <a:pt x="224" y="260"/>
                  <a:pt x="223" y="260"/>
                </a:cubicBezTo>
                <a:cubicBezTo>
                  <a:pt x="222" y="262"/>
                  <a:pt x="221" y="263"/>
                  <a:pt x="219" y="265"/>
                </a:cubicBezTo>
                <a:cubicBezTo>
                  <a:pt x="219" y="265"/>
                  <a:pt x="219" y="266"/>
                  <a:pt x="219" y="266"/>
                </a:cubicBezTo>
                <a:cubicBezTo>
                  <a:pt x="219" y="266"/>
                  <a:pt x="219" y="267"/>
                  <a:pt x="219" y="267"/>
                </a:cubicBezTo>
                <a:cubicBezTo>
                  <a:pt x="220" y="267"/>
                  <a:pt x="219" y="267"/>
                  <a:pt x="219" y="268"/>
                </a:cubicBezTo>
                <a:cubicBezTo>
                  <a:pt x="219" y="268"/>
                  <a:pt x="218" y="268"/>
                  <a:pt x="218" y="268"/>
                </a:cubicBezTo>
                <a:cubicBezTo>
                  <a:pt x="218" y="269"/>
                  <a:pt x="217" y="270"/>
                  <a:pt x="216" y="270"/>
                </a:cubicBezTo>
                <a:cubicBezTo>
                  <a:pt x="216" y="271"/>
                  <a:pt x="216" y="271"/>
                  <a:pt x="216" y="272"/>
                </a:cubicBezTo>
                <a:cubicBezTo>
                  <a:pt x="215" y="272"/>
                  <a:pt x="215" y="274"/>
                  <a:pt x="214" y="275"/>
                </a:cubicBezTo>
                <a:cubicBezTo>
                  <a:pt x="213" y="275"/>
                  <a:pt x="213" y="276"/>
                  <a:pt x="213" y="277"/>
                </a:cubicBezTo>
                <a:cubicBezTo>
                  <a:pt x="213" y="278"/>
                  <a:pt x="212" y="279"/>
                  <a:pt x="212" y="280"/>
                </a:cubicBezTo>
                <a:cubicBezTo>
                  <a:pt x="211" y="281"/>
                  <a:pt x="211" y="282"/>
                  <a:pt x="210" y="282"/>
                </a:cubicBezTo>
                <a:cubicBezTo>
                  <a:pt x="211" y="283"/>
                  <a:pt x="211" y="283"/>
                  <a:pt x="210" y="284"/>
                </a:cubicBezTo>
                <a:cubicBezTo>
                  <a:pt x="210" y="284"/>
                  <a:pt x="209" y="284"/>
                  <a:pt x="209" y="284"/>
                </a:cubicBezTo>
                <a:cubicBezTo>
                  <a:pt x="209" y="286"/>
                  <a:pt x="207" y="288"/>
                  <a:pt x="207" y="290"/>
                </a:cubicBezTo>
                <a:cubicBezTo>
                  <a:pt x="207" y="290"/>
                  <a:pt x="207" y="290"/>
                  <a:pt x="207" y="290"/>
                </a:cubicBezTo>
                <a:cubicBezTo>
                  <a:pt x="206" y="290"/>
                  <a:pt x="206" y="291"/>
                  <a:pt x="205" y="291"/>
                </a:cubicBezTo>
                <a:cubicBezTo>
                  <a:pt x="204" y="293"/>
                  <a:pt x="204" y="296"/>
                  <a:pt x="202" y="297"/>
                </a:cubicBezTo>
                <a:cubicBezTo>
                  <a:pt x="202" y="300"/>
                  <a:pt x="202" y="300"/>
                  <a:pt x="202" y="300"/>
                </a:cubicBezTo>
                <a:cubicBezTo>
                  <a:pt x="201" y="301"/>
                  <a:pt x="200" y="302"/>
                  <a:pt x="200" y="302"/>
                </a:cubicBezTo>
                <a:cubicBezTo>
                  <a:pt x="200" y="307"/>
                  <a:pt x="200" y="307"/>
                  <a:pt x="200" y="307"/>
                </a:cubicBezTo>
                <a:cubicBezTo>
                  <a:pt x="201" y="308"/>
                  <a:pt x="200" y="310"/>
                  <a:pt x="201" y="312"/>
                </a:cubicBezTo>
                <a:cubicBezTo>
                  <a:pt x="200" y="313"/>
                  <a:pt x="199" y="314"/>
                  <a:pt x="198" y="315"/>
                </a:cubicBezTo>
                <a:cubicBezTo>
                  <a:pt x="198" y="317"/>
                  <a:pt x="198" y="319"/>
                  <a:pt x="198" y="321"/>
                </a:cubicBezTo>
                <a:cubicBezTo>
                  <a:pt x="197" y="322"/>
                  <a:pt x="196" y="323"/>
                  <a:pt x="196" y="324"/>
                </a:cubicBezTo>
                <a:cubicBezTo>
                  <a:pt x="196" y="325"/>
                  <a:pt x="194" y="325"/>
                  <a:pt x="194" y="326"/>
                </a:cubicBezTo>
                <a:cubicBezTo>
                  <a:pt x="194" y="328"/>
                  <a:pt x="193" y="327"/>
                  <a:pt x="192" y="328"/>
                </a:cubicBezTo>
                <a:cubicBezTo>
                  <a:pt x="192" y="329"/>
                  <a:pt x="192" y="330"/>
                  <a:pt x="192" y="331"/>
                </a:cubicBezTo>
                <a:cubicBezTo>
                  <a:pt x="191" y="332"/>
                  <a:pt x="190" y="333"/>
                  <a:pt x="189" y="334"/>
                </a:cubicBezTo>
                <a:cubicBezTo>
                  <a:pt x="189" y="334"/>
                  <a:pt x="188" y="334"/>
                  <a:pt x="188" y="335"/>
                </a:cubicBezTo>
                <a:cubicBezTo>
                  <a:pt x="189" y="335"/>
                  <a:pt x="189" y="335"/>
                  <a:pt x="189" y="335"/>
                </a:cubicBezTo>
                <a:cubicBezTo>
                  <a:pt x="189" y="337"/>
                  <a:pt x="189" y="338"/>
                  <a:pt x="189" y="340"/>
                </a:cubicBezTo>
                <a:cubicBezTo>
                  <a:pt x="188" y="341"/>
                  <a:pt x="188" y="342"/>
                  <a:pt x="187" y="343"/>
                </a:cubicBezTo>
                <a:cubicBezTo>
                  <a:pt x="186" y="343"/>
                  <a:pt x="186" y="344"/>
                  <a:pt x="186" y="344"/>
                </a:cubicBezTo>
                <a:cubicBezTo>
                  <a:pt x="185" y="345"/>
                  <a:pt x="186" y="345"/>
                  <a:pt x="186" y="346"/>
                </a:cubicBezTo>
                <a:cubicBezTo>
                  <a:pt x="185" y="348"/>
                  <a:pt x="185" y="348"/>
                  <a:pt x="185" y="348"/>
                </a:cubicBezTo>
                <a:cubicBezTo>
                  <a:pt x="184" y="349"/>
                  <a:pt x="184" y="350"/>
                  <a:pt x="184" y="351"/>
                </a:cubicBezTo>
                <a:cubicBezTo>
                  <a:pt x="183" y="352"/>
                  <a:pt x="182" y="353"/>
                  <a:pt x="183" y="354"/>
                </a:cubicBezTo>
                <a:cubicBezTo>
                  <a:pt x="183" y="356"/>
                  <a:pt x="183" y="357"/>
                  <a:pt x="183" y="358"/>
                </a:cubicBezTo>
                <a:cubicBezTo>
                  <a:pt x="183" y="359"/>
                  <a:pt x="182" y="360"/>
                  <a:pt x="181" y="361"/>
                </a:cubicBezTo>
                <a:cubicBezTo>
                  <a:pt x="181" y="362"/>
                  <a:pt x="180" y="363"/>
                  <a:pt x="179" y="364"/>
                </a:cubicBezTo>
                <a:cubicBezTo>
                  <a:pt x="179" y="364"/>
                  <a:pt x="180" y="365"/>
                  <a:pt x="180" y="366"/>
                </a:cubicBezTo>
                <a:cubicBezTo>
                  <a:pt x="181" y="367"/>
                  <a:pt x="181" y="369"/>
                  <a:pt x="180" y="370"/>
                </a:cubicBezTo>
                <a:cubicBezTo>
                  <a:pt x="180" y="371"/>
                  <a:pt x="180" y="371"/>
                  <a:pt x="180" y="372"/>
                </a:cubicBezTo>
                <a:cubicBezTo>
                  <a:pt x="180" y="373"/>
                  <a:pt x="180" y="374"/>
                  <a:pt x="180" y="375"/>
                </a:cubicBezTo>
                <a:cubicBezTo>
                  <a:pt x="179" y="376"/>
                  <a:pt x="179" y="376"/>
                  <a:pt x="178" y="377"/>
                </a:cubicBezTo>
                <a:cubicBezTo>
                  <a:pt x="178" y="377"/>
                  <a:pt x="178" y="378"/>
                  <a:pt x="177" y="379"/>
                </a:cubicBezTo>
                <a:cubicBezTo>
                  <a:pt x="176" y="380"/>
                  <a:pt x="177" y="380"/>
                  <a:pt x="178" y="381"/>
                </a:cubicBezTo>
                <a:cubicBezTo>
                  <a:pt x="178" y="383"/>
                  <a:pt x="179" y="384"/>
                  <a:pt x="177" y="386"/>
                </a:cubicBezTo>
                <a:cubicBezTo>
                  <a:pt x="177" y="386"/>
                  <a:pt x="177" y="387"/>
                  <a:pt x="177" y="387"/>
                </a:cubicBezTo>
                <a:cubicBezTo>
                  <a:pt x="178" y="388"/>
                  <a:pt x="178" y="388"/>
                  <a:pt x="178" y="389"/>
                </a:cubicBezTo>
                <a:cubicBezTo>
                  <a:pt x="177" y="389"/>
                  <a:pt x="177" y="390"/>
                  <a:pt x="177" y="390"/>
                </a:cubicBezTo>
                <a:cubicBezTo>
                  <a:pt x="177" y="393"/>
                  <a:pt x="177" y="395"/>
                  <a:pt x="177" y="397"/>
                </a:cubicBezTo>
                <a:cubicBezTo>
                  <a:pt x="177" y="398"/>
                  <a:pt x="177" y="398"/>
                  <a:pt x="177" y="398"/>
                </a:cubicBezTo>
                <a:cubicBezTo>
                  <a:pt x="178" y="399"/>
                  <a:pt x="178" y="400"/>
                  <a:pt x="178" y="401"/>
                </a:cubicBezTo>
                <a:cubicBezTo>
                  <a:pt x="178" y="402"/>
                  <a:pt x="178" y="403"/>
                  <a:pt x="177" y="404"/>
                </a:cubicBezTo>
                <a:cubicBezTo>
                  <a:pt x="177" y="404"/>
                  <a:pt x="178" y="404"/>
                  <a:pt x="178" y="405"/>
                </a:cubicBezTo>
                <a:cubicBezTo>
                  <a:pt x="178" y="405"/>
                  <a:pt x="177" y="405"/>
                  <a:pt x="177" y="406"/>
                </a:cubicBezTo>
                <a:cubicBezTo>
                  <a:pt x="178" y="406"/>
                  <a:pt x="179" y="407"/>
                  <a:pt x="178" y="408"/>
                </a:cubicBezTo>
                <a:cubicBezTo>
                  <a:pt x="177" y="409"/>
                  <a:pt x="177" y="410"/>
                  <a:pt x="177" y="411"/>
                </a:cubicBezTo>
                <a:cubicBezTo>
                  <a:pt x="178" y="412"/>
                  <a:pt x="178" y="413"/>
                  <a:pt x="178" y="414"/>
                </a:cubicBezTo>
                <a:cubicBezTo>
                  <a:pt x="178" y="416"/>
                  <a:pt x="178" y="417"/>
                  <a:pt x="178" y="418"/>
                </a:cubicBezTo>
                <a:cubicBezTo>
                  <a:pt x="178" y="419"/>
                  <a:pt x="180" y="420"/>
                  <a:pt x="180" y="421"/>
                </a:cubicBezTo>
                <a:cubicBezTo>
                  <a:pt x="180" y="422"/>
                  <a:pt x="181" y="422"/>
                  <a:pt x="181" y="423"/>
                </a:cubicBezTo>
                <a:cubicBezTo>
                  <a:pt x="181" y="424"/>
                  <a:pt x="181" y="426"/>
                  <a:pt x="182" y="427"/>
                </a:cubicBezTo>
                <a:cubicBezTo>
                  <a:pt x="182" y="427"/>
                  <a:pt x="182" y="428"/>
                  <a:pt x="181" y="429"/>
                </a:cubicBezTo>
                <a:cubicBezTo>
                  <a:pt x="181" y="429"/>
                  <a:pt x="180" y="429"/>
                  <a:pt x="180" y="429"/>
                </a:cubicBezTo>
                <a:cubicBezTo>
                  <a:pt x="180" y="430"/>
                  <a:pt x="181" y="430"/>
                  <a:pt x="181" y="431"/>
                </a:cubicBezTo>
                <a:cubicBezTo>
                  <a:pt x="181" y="432"/>
                  <a:pt x="180" y="432"/>
                  <a:pt x="180" y="432"/>
                </a:cubicBezTo>
                <a:cubicBezTo>
                  <a:pt x="180" y="435"/>
                  <a:pt x="180" y="435"/>
                  <a:pt x="181" y="436"/>
                </a:cubicBezTo>
                <a:cubicBezTo>
                  <a:pt x="180" y="436"/>
                  <a:pt x="180" y="437"/>
                  <a:pt x="178" y="437"/>
                </a:cubicBezTo>
                <a:cubicBezTo>
                  <a:pt x="179" y="438"/>
                  <a:pt x="180" y="438"/>
                  <a:pt x="181" y="439"/>
                </a:cubicBezTo>
                <a:cubicBezTo>
                  <a:pt x="181" y="440"/>
                  <a:pt x="181" y="440"/>
                  <a:pt x="179" y="441"/>
                </a:cubicBezTo>
                <a:cubicBezTo>
                  <a:pt x="179" y="442"/>
                  <a:pt x="179" y="442"/>
                  <a:pt x="179" y="442"/>
                </a:cubicBezTo>
                <a:cubicBezTo>
                  <a:pt x="181" y="443"/>
                  <a:pt x="179" y="445"/>
                  <a:pt x="181" y="446"/>
                </a:cubicBezTo>
                <a:cubicBezTo>
                  <a:pt x="181" y="446"/>
                  <a:pt x="181" y="447"/>
                  <a:pt x="181" y="447"/>
                </a:cubicBezTo>
                <a:cubicBezTo>
                  <a:pt x="181" y="449"/>
                  <a:pt x="180" y="451"/>
                  <a:pt x="182" y="453"/>
                </a:cubicBezTo>
                <a:cubicBezTo>
                  <a:pt x="182" y="454"/>
                  <a:pt x="181" y="455"/>
                  <a:pt x="182" y="456"/>
                </a:cubicBezTo>
                <a:cubicBezTo>
                  <a:pt x="183" y="457"/>
                  <a:pt x="182" y="458"/>
                  <a:pt x="183" y="459"/>
                </a:cubicBezTo>
                <a:cubicBezTo>
                  <a:pt x="183" y="460"/>
                  <a:pt x="183" y="460"/>
                  <a:pt x="183" y="460"/>
                </a:cubicBezTo>
                <a:cubicBezTo>
                  <a:pt x="184" y="461"/>
                  <a:pt x="183" y="461"/>
                  <a:pt x="183" y="461"/>
                </a:cubicBezTo>
                <a:cubicBezTo>
                  <a:pt x="183" y="462"/>
                  <a:pt x="182" y="462"/>
                  <a:pt x="183" y="463"/>
                </a:cubicBezTo>
                <a:cubicBezTo>
                  <a:pt x="183" y="463"/>
                  <a:pt x="184" y="463"/>
                  <a:pt x="184" y="464"/>
                </a:cubicBezTo>
                <a:cubicBezTo>
                  <a:pt x="184" y="465"/>
                  <a:pt x="183" y="466"/>
                  <a:pt x="184" y="467"/>
                </a:cubicBezTo>
                <a:cubicBezTo>
                  <a:pt x="185" y="468"/>
                  <a:pt x="184" y="469"/>
                  <a:pt x="184" y="470"/>
                </a:cubicBezTo>
                <a:cubicBezTo>
                  <a:pt x="185" y="471"/>
                  <a:pt x="185" y="472"/>
                  <a:pt x="185" y="473"/>
                </a:cubicBezTo>
                <a:cubicBezTo>
                  <a:pt x="186" y="474"/>
                  <a:pt x="187" y="476"/>
                  <a:pt x="186" y="477"/>
                </a:cubicBezTo>
                <a:cubicBezTo>
                  <a:pt x="186" y="477"/>
                  <a:pt x="187" y="478"/>
                  <a:pt x="187" y="478"/>
                </a:cubicBezTo>
                <a:cubicBezTo>
                  <a:pt x="188" y="479"/>
                  <a:pt x="188" y="480"/>
                  <a:pt x="189" y="481"/>
                </a:cubicBezTo>
                <a:cubicBezTo>
                  <a:pt x="190" y="482"/>
                  <a:pt x="189" y="482"/>
                  <a:pt x="188" y="483"/>
                </a:cubicBezTo>
                <a:cubicBezTo>
                  <a:pt x="190" y="483"/>
                  <a:pt x="190" y="486"/>
                  <a:pt x="192" y="487"/>
                </a:cubicBezTo>
                <a:cubicBezTo>
                  <a:pt x="192" y="487"/>
                  <a:pt x="192" y="488"/>
                  <a:pt x="192" y="488"/>
                </a:cubicBezTo>
                <a:cubicBezTo>
                  <a:pt x="193" y="489"/>
                  <a:pt x="193" y="490"/>
                  <a:pt x="193" y="491"/>
                </a:cubicBezTo>
                <a:cubicBezTo>
                  <a:pt x="194" y="492"/>
                  <a:pt x="194" y="492"/>
                  <a:pt x="195" y="493"/>
                </a:cubicBezTo>
                <a:cubicBezTo>
                  <a:pt x="194" y="494"/>
                  <a:pt x="194" y="494"/>
                  <a:pt x="195" y="495"/>
                </a:cubicBezTo>
                <a:cubicBezTo>
                  <a:pt x="196" y="496"/>
                  <a:pt x="197" y="498"/>
                  <a:pt x="197" y="500"/>
                </a:cubicBezTo>
                <a:cubicBezTo>
                  <a:pt x="197" y="501"/>
                  <a:pt x="198" y="502"/>
                  <a:pt x="198" y="503"/>
                </a:cubicBezTo>
                <a:cubicBezTo>
                  <a:pt x="198" y="503"/>
                  <a:pt x="198" y="503"/>
                  <a:pt x="198" y="504"/>
                </a:cubicBezTo>
                <a:cubicBezTo>
                  <a:pt x="199" y="506"/>
                  <a:pt x="200" y="507"/>
                  <a:pt x="202" y="508"/>
                </a:cubicBezTo>
                <a:cubicBezTo>
                  <a:pt x="202" y="509"/>
                  <a:pt x="201" y="510"/>
                  <a:pt x="202" y="510"/>
                </a:cubicBezTo>
                <a:cubicBezTo>
                  <a:pt x="203" y="511"/>
                  <a:pt x="204" y="513"/>
                  <a:pt x="205" y="514"/>
                </a:cubicBezTo>
                <a:cubicBezTo>
                  <a:pt x="206" y="517"/>
                  <a:pt x="207" y="519"/>
                  <a:pt x="209" y="521"/>
                </a:cubicBezTo>
                <a:cubicBezTo>
                  <a:pt x="209" y="522"/>
                  <a:pt x="210" y="523"/>
                  <a:pt x="210" y="524"/>
                </a:cubicBezTo>
                <a:cubicBezTo>
                  <a:pt x="210" y="525"/>
                  <a:pt x="210" y="525"/>
                  <a:pt x="211" y="526"/>
                </a:cubicBezTo>
                <a:cubicBezTo>
                  <a:pt x="211" y="527"/>
                  <a:pt x="211" y="528"/>
                  <a:pt x="212" y="528"/>
                </a:cubicBezTo>
                <a:cubicBezTo>
                  <a:pt x="213" y="529"/>
                  <a:pt x="213" y="530"/>
                  <a:pt x="214" y="531"/>
                </a:cubicBezTo>
                <a:cubicBezTo>
                  <a:pt x="214" y="533"/>
                  <a:pt x="215" y="534"/>
                  <a:pt x="216" y="535"/>
                </a:cubicBezTo>
                <a:cubicBezTo>
                  <a:pt x="217" y="537"/>
                  <a:pt x="218" y="538"/>
                  <a:pt x="220" y="540"/>
                </a:cubicBezTo>
                <a:cubicBezTo>
                  <a:pt x="220" y="541"/>
                  <a:pt x="220" y="541"/>
                  <a:pt x="220" y="541"/>
                </a:cubicBezTo>
                <a:cubicBezTo>
                  <a:pt x="221" y="542"/>
                  <a:pt x="222" y="543"/>
                  <a:pt x="223" y="544"/>
                </a:cubicBezTo>
                <a:cubicBezTo>
                  <a:pt x="224" y="545"/>
                  <a:pt x="223" y="547"/>
                  <a:pt x="225" y="547"/>
                </a:cubicBezTo>
                <a:cubicBezTo>
                  <a:pt x="226" y="548"/>
                  <a:pt x="227" y="549"/>
                  <a:pt x="228" y="550"/>
                </a:cubicBezTo>
                <a:cubicBezTo>
                  <a:pt x="228" y="551"/>
                  <a:pt x="228" y="551"/>
                  <a:pt x="228" y="551"/>
                </a:cubicBezTo>
                <a:cubicBezTo>
                  <a:pt x="229" y="554"/>
                  <a:pt x="231" y="556"/>
                  <a:pt x="232" y="558"/>
                </a:cubicBezTo>
                <a:cubicBezTo>
                  <a:pt x="233" y="560"/>
                  <a:pt x="234" y="560"/>
                  <a:pt x="235" y="560"/>
                </a:cubicBezTo>
                <a:cubicBezTo>
                  <a:pt x="236" y="560"/>
                  <a:pt x="236" y="561"/>
                  <a:pt x="237" y="561"/>
                </a:cubicBezTo>
                <a:cubicBezTo>
                  <a:pt x="237" y="563"/>
                  <a:pt x="237" y="563"/>
                  <a:pt x="237" y="563"/>
                </a:cubicBezTo>
                <a:cubicBezTo>
                  <a:pt x="237" y="564"/>
                  <a:pt x="239" y="564"/>
                  <a:pt x="239" y="565"/>
                </a:cubicBezTo>
                <a:cubicBezTo>
                  <a:pt x="240" y="566"/>
                  <a:pt x="241" y="567"/>
                  <a:pt x="242" y="568"/>
                </a:cubicBezTo>
                <a:cubicBezTo>
                  <a:pt x="243" y="570"/>
                  <a:pt x="244" y="571"/>
                  <a:pt x="246" y="572"/>
                </a:cubicBezTo>
                <a:cubicBezTo>
                  <a:pt x="248" y="573"/>
                  <a:pt x="249" y="575"/>
                  <a:pt x="251" y="576"/>
                </a:cubicBezTo>
                <a:cubicBezTo>
                  <a:pt x="252" y="577"/>
                  <a:pt x="253" y="578"/>
                  <a:pt x="255" y="579"/>
                </a:cubicBezTo>
                <a:cubicBezTo>
                  <a:pt x="255" y="579"/>
                  <a:pt x="256" y="579"/>
                  <a:pt x="256" y="579"/>
                </a:cubicBezTo>
                <a:cubicBezTo>
                  <a:pt x="256" y="581"/>
                  <a:pt x="257" y="582"/>
                  <a:pt x="259" y="582"/>
                </a:cubicBezTo>
                <a:cubicBezTo>
                  <a:pt x="259" y="582"/>
                  <a:pt x="259" y="582"/>
                  <a:pt x="259" y="582"/>
                </a:cubicBezTo>
                <a:cubicBezTo>
                  <a:pt x="259" y="584"/>
                  <a:pt x="260" y="583"/>
                  <a:pt x="261" y="584"/>
                </a:cubicBezTo>
                <a:cubicBezTo>
                  <a:pt x="262" y="585"/>
                  <a:pt x="263" y="586"/>
                  <a:pt x="264" y="587"/>
                </a:cubicBezTo>
                <a:cubicBezTo>
                  <a:pt x="265" y="588"/>
                  <a:pt x="267" y="588"/>
                  <a:pt x="268" y="590"/>
                </a:cubicBezTo>
                <a:cubicBezTo>
                  <a:pt x="269" y="591"/>
                  <a:pt x="270" y="591"/>
                  <a:pt x="271" y="592"/>
                </a:cubicBezTo>
                <a:cubicBezTo>
                  <a:pt x="272" y="592"/>
                  <a:pt x="273" y="592"/>
                  <a:pt x="274" y="593"/>
                </a:cubicBezTo>
                <a:cubicBezTo>
                  <a:pt x="274" y="594"/>
                  <a:pt x="276" y="595"/>
                  <a:pt x="277" y="595"/>
                </a:cubicBezTo>
                <a:cubicBezTo>
                  <a:pt x="276" y="597"/>
                  <a:pt x="277" y="597"/>
                  <a:pt x="278" y="597"/>
                </a:cubicBezTo>
                <a:cubicBezTo>
                  <a:pt x="279" y="597"/>
                  <a:pt x="280" y="597"/>
                  <a:pt x="281" y="598"/>
                </a:cubicBezTo>
                <a:cubicBezTo>
                  <a:pt x="282" y="599"/>
                  <a:pt x="283" y="599"/>
                  <a:pt x="284" y="600"/>
                </a:cubicBezTo>
                <a:cubicBezTo>
                  <a:pt x="285" y="601"/>
                  <a:pt x="286" y="602"/>
                  <a:pt x="287" y="603"/>
                </a:cubicBezTo>
                <a:cubicBezTo>
                  <a:pt x="288" y="603"/>
                  <a:pt x="289" y="603"/>
                  <a:pt x="289" y="603"/>
                </a:cubicBezTo>
                <a:cubicBezTo>
                  <a:pt x="291" y="605"/>
                  <a:pt x="293" y="606"/>
                  <a:pt x="295" y="606"/>
                </a:cubicBezTo>
                <a:cubicBezTo>
                  <a:pt x="296" y="607"/>
                  <a:pt x="296" y="608"/>
                  <a:pt x="298" y="608"/>
                </a:cubicBezTo>
                <a:cubicBezTo>
                  <a:pt x="298" y="608"/>
                  <a:pt x="299" y="609"/>
                  <a:pt x="299" y="610"/>
                </a:cubicBezTo>
                <a:cubicBezTo>
                  <a:pt x="300" y="611"/>
                  <a:pt x="302" y="611"/>
                  <a:pt x="303" y="612"/>
                </a:cubicBezTo>
                <a:cubicBezTo>
                  <a:pt x="303" y="612"/>
                  <a:pt x="304" y="612"/>
                  <a:pt x="305" y="612"/>
                </a:cubicBezTo>
                <a:cubicBezTo>
                  <a:pt x="306" y="613"/>
                  <a:pt x="307" y="613"/>
                  <a:pt x="307" y="614"/>
                </a:cubicBezTo>
                <a:cubicBezTo>
                  <a:pt x="308" y="613"/>
                  <a:pt x="309" y="615"/>
                  <a:pt x="310" y="615"/>
                </a:cubicBezTo>
                <a:cubicBezTo>
                  <a:pt x="310" y="615"/>
                  <a:pt x="311" y="616"/>
                  <a:pt x="312" y="616"/>
                </a:cubicBezTo>
                <a:cubicBezTo>
                  <a:pt x="313" y="616"/>
                  <a:pt x="313" y="616"/>
                  <a:pt x="314" y="617"/>
                </a:cubicBezTo>
                <a:cubicBezTo>
                  <a:pt x="315" y="617"/>
                  <a:pt x="316" y="617"/>
                  <a:pt x="317" y="618"/>
                </a:cubicBezTo>
                <a:cubicBezTo>
                  <a:pt x="318" y="618"/>
                  <a:pt x="319" y="619"/>
                  <a:pt x="320" y="619"/>
                </a:cubicBezTo>
                <a:cubicBezTo>
                  <a:pt x="321" y="620"/>
                  <a:pt x="322" y="619"/>
                  <a:pt x="323" y="620"/>
                </a:cubicBezTo>
                <a:cubicBezTo>
                  <a:pt x="323" y="620"/>
                  <a:pt x="323" y="621"/>
                  <a:pt x="323" y="621"/>
                </a:cubicBezTo>
                <a:cubicBezTo>
                  <a:pt x="327" y="621"/>
                  <a:pt x="327" y="621"/>
                  <a:pt x="327" y="621"/>
                </a:cubicBezTo>
                <a:cubicBezTo>
                  <a:pt x="328" y="622"/>
                  <a:pt x="329" y="624"/>
                  <a:pt x="331" y="623"/>
                </a:cubicBezTo>
                <a:cubicBezTo>
                  <a:pt x="332" y="625"/>
                  <a:pt x="334" y="624"/>
                  <a:pt x="335" y="625"/>
                </a:cubicBezTo>
                <a:cubicBezTo>
                  <a:pt x="336" y="625"/>
                  <a:pt x="336" y="626"/>
                  <a:pt x="336" y="626"/>
                </a:cubicBezTo>
                <a:cubicBezTo>
                  <a:pt x="337" y="627"/>
                  <a:pt x="339" y="626"/>
                  <a:pt x="340" y="627"/>
                </a:cubicBezTo>
                <a:cubicBezTo>
                  <a:pt x="341" y="627"/>
                  <a:pt x="342" y="627"/>
                  <a:pt x="343" y="627"/>
                </a:cubicBezTo>
                <a:cubicBezTo>
                  <a:pt x="344" y="627"/>
                  <a:pt x="345" y="628"/>
                  <a:pt x="345" y="628"/>
                </a:cubicBezTo>
                <a:cubicBezTo>
                  <a:pt x="346" y="628"/>
                  <a:pt x="347" y="629"/>
                  <a:pt x="347" y="629"/>
                </a:cubicBezTo>
                <a:cubicBezTo>
                  <a:pt x="348" y="629"/>
                  <a:pt x="349" y="629"/>
                  <a:pt x="350" y="629"/>
                </a:cubicBezTo>
                <a:cubicBezTo>
                  <a:pt x="351" y="629"/>
                  <a:pt x="352" y="629"/>
                  <a:pt x="353" y="629"/>
                </a:cubicBezTo>
                <a:cubicBezTo>
                  <a:pt x="354" y="631"/>
                  <a:pt x="356" y="629"/>
                  <a:pt x="357" y="631"/>
                </a:cubicBezTo>
                <a:cubicBezTo>
                  <a:pt x="357" y="631"/>
                  <a:pt x="358" y="631"/>
                  <a:pt x="359" y="632"/>
                </a:cubicBezTo>
                <a:cubicBezTo>
                  <a:pt x="359" y="632"/>
                  <a:pt x="360" y="632"/>
                  <a:pt x="361" y="632"/>
                </a:cubicBezTo>
                <a:cubicBezTo>
                  <a:pt x="362" y="632"/>
                  <a:pt x="363" y="632"/>
                  <a:pt x="363" y="633"/>
                </a:cubicBezTo>
                <a:cubicBezTo>
                  <a:pt x="364" y="633"/>
                  <a:pt x="364" y="632"/>
                  <a:pt x="364" y="632"/>
                </a:cubicBezTo>
                <a:cubicBezTo>
                  <a:pt x="364" y="632"/>
                  <a:pt x="364" y="632"/>
                  <a:pt x="365" y="632"/>
                </a:cubicBezTo>
                <a:cubicBezTo>
                  <a:pt x="366" y="633"/>
                  <a:pt x="366" y="633"/>
                  <a:pt x="369" y="633"/>
                </a:cubicBezTo>
                <a:cubicBezTo>
                  <a:pt x="369" y="633"/>
                  <a:pt x="369" y="633"/>
                  <a:pt x="369" y="633"/>
                </a:cubicBezTo>
                <a:cubicBezTo>
                  <a:pt x="370" y="634"/>
                  <a:pt x="371" y="634"/>
                  <a:pt x="372" y="634"/>
                </a:cubicBezTo>
                <a:cubicBezTo>
                  <a:pt x="373" y="633"/>
                  <a:pt x="373" y="635"/>
                  <a:pt x="374" y="635"/>
                </a:cubicBezTo>
                <a:cubicBezTo>
                  <a:pt x="376" y="635"/>
                  <a:pt x="377" y="634"/>
                  <a:pt x="378" y="636"/>
                </a:cubicBezTo>
                <a:cubicBezTo>
                  <a:pt x="378" y="636"/>
                  <a:pt x="379" y="635"/>
                  <a:pt x="379" y="635"/>
                </a:cubicBezTo>
                <a:cubicBezTo>
                  <a:pt x="380" y="635"/>
                  <a:pt x="380" y="635"/>
                  <a:pt x="380" y="636"/>
                </a:cubicBezTo>
                <a:cubicBezTo>
                  <a:pt x="380" y="637"/>
                  <a:pt x="381" y="637"/>
                  <a:pt x="382" y="636"/>
                </a:cubicBezTo>
                <a:cubicBezTo>
                  <a:pt x="382" y="636"/>
                  <a:pt x="382" y="636"/>
                  <a:pt x="382" y="636"/>
                </a:cubicBezTo>
                <a:cubicBezTo>
                  <a:pt x="384" y="636"/>
                  <a:pt x="387" y="635"/>
                  <a:pt x="389" y="637"/>
                </a:cubicBezTo>
                <a:cubicBezTo>
                  <a:pt x="390" y="637"/>
                  <a:pt x="391" y="637"/>
                  <a:pt x="392" y="637"/>
                </a:cubicBezTo>
                <a:cubicBezTo>
                  <a:pt x="393" y="637"/>
                  <a:pt x="395" y="636"/>
                  <a:pt x="396" y="637"/>
                </a:cubicBezTo>
                <a:cubicBezTo>
                  <a:pt x="396" y="639"/>
                  <a:pt x="396" y="639"/>
                  <a:pt x="398" y="639"/>
                </a:cubicBezTo>
                <a:cubicBezTo>
                  <a:pt x="398" y="638"/>
                  <a:pt x="399" y="639"/>
                  <a:pt x="399" y="638"/>
                </a:cubicBezTo>
                <a:cubicBezTo>
                  <a:pt x="400" y="637"/>
                  <a:pt x="402" y="638"/>
                  <a:pt x="403" y="638"/>
                </a:cubicBezTo>
                <a:cubicBezTo>
                  <a:pt x="405" y="638"/>
                  <a:pt x="408" y="638"/>
                  <a:pt x="410" y="638"/>
                </a:cubicBezTo>
                <a:cubicBezTo>
                  <a:pt x="411" y="638"/>
                  <a:pt x="411" y="637"/>
                  <a:pt x="412" y="638"/>
                </a:cubicBezTo>
                <a:cubicBezTo>
                  <a:pt x="413" y="639"/>
                  <a:pt x="414" y="638"/>
                  <a:pt x="416" y="638"/>
                </a:cubicBezTo>
                <a:cubicBezTo>
                  <a:pt x="416" y="638"/>
                  <a:pt x="417" y="637"/>
                  <a:pt x="417" y="637"/>
                </a:cubicBezTo>
                <a:cubicBezTo>
                  <a:pt x="417" y="637"/>
                  <a:pt x="418" y="637"/>
                  <a:pt x="418" y="637"/>
                </a:cubicBezTo>
                <a:cubicBezTo>
                  <a:pt x="418" y="637"/>
                  <a:pt x="418" y="637"/>
                  <a:pt x="418" y="638"/>
                </a:cubicBezTo>
                <a:cubicBezTo>
                  <a:pt x="420" y="636"/>
                  <a:pt x="420" y="636"/>
                  <a:pt x="422" y="637"/>
                </a:cubicBezTo>
                <a:cubicBezTo>
                  <a:pt x="422" y="638"/>
                  <a:pt x="423" y="638"/>
                  <a:pt x="424" y="637"/>
                </a:cubicBezTo>
                <a:cubicBezTo>
                  <a:pt x="425" y="636"/>
                  <a:pt x="427" y="635"/>
                  <a:pt x="429" y="636"/>
                </a:cubicBezTo>
                <a:cubicBezTo>
                  <a:pt x="430" y="636"/>
                  <a:pt x="431" y="636"/>
                  <a:pt x="431" y="636"/>
                </a:cubicBezTo>
                <a:cubicBezTo>
                  <a:pt x="432" y="636"/>
                  <a:pt x="433" y="636"/>
                  <a:pt x="433" y="637"/>
                </a:cubicBezTo>
                <a:cubicBezTo>
                  <a:pt x="434" y="636"/>
                  <a:pt x="435" y="636"/>
                  <a:pt x="436" y="636"/>
                </a:cubicBezTo>
                <a:cubicBezTo>
                  <a:pt x="437" y="636"/>
                  <a:pt x="437" y="636"/>
                  <a:pt x="438" y="635"/>
                </a:cubicBezTo>
                <a:cubicBezTo>
                  <a:pt x="439" y="634"/>
                  <a:pt x="439" y="636"/>
                  <a:pt x="439" y="636"/>
                </a:cubicBezTo>
                <a:cubicBezTo>
                  <a:pt x="440" y="636"/>
                  <a:pt x="441" y="636"/>
                  <a:pt x="442" y="636"/>
                </a:cubicBezTo>
                <a:cubicBezTo>
                  <a:pt x="442" y="636"/>
                  <a:pt x="443" y="636"/>
                  <a:pt x="443" y="635"/>
                </a:cubicBezTo>
                <a:cubicBezTo>
                  <a:pt x="444" y="635"/>
                  <a:pt x="444" y="634"/>
                  <a:pt x="444" y="634"/>
                </a:cubicBezTo>
                <a:cubicBezTo>
                  <a:pt x="445" y="634"/>
                  <a:pt x="447" y="634"/>
                  <a:pt x="448" y="634"/>
                </a:cubicBezTo>
                <a:cubicBezTo>
                  <a:pt x="449" y="632"/>
                  <a:pt x="450" y="633"/>
                  <a:pt x="451" y="633"/>
                </a:cubicBezTo>
                <a:cubicBezTo>
                  <a:pt x="453" y="633"/>
                  <a:pt x="453" y="632"/>
                  <a:pt x="455" y="632"/>
                </a:cubicBezTo>
                <a:cubicBezTo>
                  <a:pt x="456" y="632"/>
                  <a:pt x="458" y="632"/>
                  <a:pt x="459" y="632"/>
                </a:cubicBezTo>
                <a:cubicBezTo>
                  <a:pt x="460" y="632"/>
                  <a:pt x="460" y="632"/>
                  <a:pt x="460" y="632"/>
                </a:cubicBezTo>
                <a:cubicBezTo>
                  <a:pt x="461" y="630"/>
                  <a:pt x="463" y="631"/>
                  <a:pt x="464" y="630"/>
                </a:cubicBezTo>
                <a:cubicBezTo>
                  <a:pt x="465" y="629"/>
                  <a:pt x="466" y="630"/>
                  <a:pt x="468" y="630"/>
                </a:cubicBezTo>
                <a:cubicBezTo>
                  <a:pt x="469" y="630"/>
                  <a:pt x="470" y="630"/>
                  <a:pt x="470" y="629"/>
                </a:cubicBezTo>
                <a:cubicBezTo>
                  <a:pt x="471" y="629"/>
                  <a:pt x="472" y="629"/>
                  <a:pt x="473" y="629"/>
                </a:cubicBezTo>
                <a:cubicBezTo>
                  <a:pt x="474" y="629"/>
                  <a:pt x="474" y="628"/>
                  <a:pt x="476" y="628"/>
                </a:cubicBezTo>
                <a:cubicBezTo>
                  <a:pt x="477" y="628"/>
                  <a:pt x="479" y="626"/>
                  <a:pt x="481" y="627"/>
                </a:cubicBezTo>
                <a:cubicBezTo>
                  <a:pt x="481" y="627"/>
                  <a:pt x="481" y="627"/>
                  <a:pt x="482" y="627"/>
                </a:cubicBezTo>
                <a:cubicBezTo>
                  <a:pt x="484" y="625"/>
                  <a:pt x="486" y="625"/>
                  <a:pt x="488" y="623"/>
                </a:cubicBezTo>
                <a:cubicBezTo>
                  <a:pt x="489" y="624"/>
                  <a:pt x="490" y="622"/>
                  <a:pt x="491" y="622"/>
                </a:cubicBezTo>
                <a:cubicBezTo>
                  <a:pt x="492" y="621"/>
                  <a:pt x="494" y="622"/>
                  <a:pt x="494" y="621"/>
                </a:cubicBezTo>
                <a:cubicBezTo>
                  <a:pt x="495" y="621"/>
                  <a:pt x="496" y="621"/>
                  <a:pt x="496" y="620"/>
                </a:cubicBezTo>
                <a:cubicBezTo>
                  <a:pt x="497" y="619"/>
                  <a:pt x="498" y="620"/>
                  <a:pt x="499" y="619"/>
                </a:cubicBezTo>
                <a:cubicBezTo>
                  <a:pt x="500" y="618"/>
                  <a:pt x="502" y="618"/>
                  <a:pt x="503" y="617"/>
                </a:cubicBezTo>
                <a:cubicBezTo>
                  <a:pt x="504" y="617"/>
                  <a:pt x="505" y="617"/>
                  <a:pt x="506" y="616"/>
                </a:cubicBezTo>
                <a:cubicBezTo>
                  <a:pt x="507" y="616"/>
                  <a:pt x="507" y="614"/>
                  <a:pt x="508" y="615"/>
                </a:cubicBezTo>
                <a:cubicBezTo>
                  <a:pt x="509" y="614"/>
                  <a:pt x="510" y="614"/>
                  <a:pt x="511" y="614"/>
                </a:cubicBezTo>
                <a:cubicBezTo>
                  <a:pt x="511" y="614"/>
                  <a:pt x="512" y="614"/>
                  <a:pt x="512" y="613"/>
                </a:cubicBezTo>
                <a:cubicBezTo>
                  <a:pt x="512" y="612"/>
                  <a:pt x="514" y="612"/>
                  <a:pt x="515" y="611"/>
                </a:cubicBezTo>
                <a:cubicBezTo>
                  <a:pt x="516" y="611"/>
                  <a:pt x="517" y="610"/>
                  <a:pt x="518" y="609"/>
                </a:cubicBezTo>
                <a:cubicBezTo>
                  <a:pt x="520" y="609"/>
                  <a:pt x="520" y="609"/>
                  <a:pt x="520" y="609"/>
                </a:cubicBezTo>
                <a:cubicBezTo>
                  <a:pt x="520" y="609"/>
                  <a:pt x="520" y="609"/>
                  <a:pt x="520" y="608"/>
                </a:cubicBezTo>
                <a:cubicBezTo>
                  <a:pt x="521" y="607"/>
                  <a:pt x="521" y="606"/>
                  <a:pt x="523" y="606"/>
                </a:cubicBezTo>
                <a:cubicBezTo>
                  <a:pt x="524" y="606"/>
                  <a:pt x="526" y="605"/>
                  <a:pt x="527" y="604"/>
                </a:cubicBezTo>
                <a:cubicBezTo>
                  <a:pt x="528" y="603"/>
                  <a:pt x="530" y="603"/>
                  <a:pt x="531" y="602"/>
                </a:cubicBezTo>
                <a:cubicBezTo>
                  <a:pt x="531" y="602"/>
                  <a:pt x="532" y="602"/>
                  <a:pt x="533" y="602"/>
                </a:cubicBezTo>
                <a:cubicBezTo>
                  <a:pt x="533" y="601"/>
                  <a:pt x="533" y="601"/>
                  <a:pt x="534" y="601"/>
                </a:cubicBezTo>
                <a:cubicBezTo>
                  <a:pt x="534" y="600"/>
                  <a:pt x="534" y="600"/>
                  <a:pt x="534" y="600"/>
                </a:cubicBezTo>
                <a:cubicBezTo>
                  <a:pt x="536" y="599"/>
                  <a:pt x="537" y="598"/>
                  <a:pt x="538" y="598"/>
                </a:cubicBezTo>
                <a:cubicBezTo>
                  <a:pt x="539" y="597"/>
                  <a:pt x="540" y="597"/>
                  <a:pt x="540" y="596"/>
                </a:cubicBezTo>
                <a:cubicBezTo>
                  <a:pt x="541" y="596"/>
                  <a:pt x="541" y="596"/>
                  <a:pt x="542" y="596"/>
                </a:cubicBezTo>
                <a:cubicBezTo>
                  <a:pt x="543" y="595"/>
                  <a:pt x="543" y="595"/>
                  <a:pt x="544" y="594"/>
                </a:cubicBezTo>
                <a:cubicBezTo>
                  <a:pt x="544" y="594"/>
                  <a:pt x="545" y="594"/>
                  <a:pt x="545" y="593"/>
                </a:cubicBezTo>
                <a:cubicBezTo>
                  <a:pt x="545" y="593"/>
                  <a:pt x="545" y="592"/>
                  <a:pt x="545" y="592"/>
                </a:cubicBezTo>
                <a:cubicBezTo>
                  <a:pt x="547" y="592"/>
                  <a:pt x="547" y="590"/>
                  <a:pt x="549" y="590"/>
                </a:cubicBezTo>
                <a:cubicBezTo>
                  <a:pt x="550" y="590"/>
                  <a:pt x="551" y="588"/>
                  <a:pt x="552" y="587"/>
                </a:cubicBezTo>
                <a:cubicBezTo>
                  <a:pt x="553" y="587"/>
                  <a:pt x="554" y="585"/>
                  <a:pt x="555" y="584"/>
                </a:cubicBezTo>
                <a:cubicBezTo>
                  <a:pt x="556" y="584"/>
                  <a:pt x="556" y="583"/>
                  <a:pt x="557" y="583"/>
                </a:cubicBezTo>
                <a:cubicBezTo>
                  <a:pt x="559" y="582"/>
                  <a:pt x="559" y="581"/>
                  <a:pt x="561" y="580"/>
                </a:cubicBezTo>
                <a:cubicBezTo>
                  <a:pt x="561" y="579"/>
                  <a:pt x="561" y="578"/>
                  <a:pt x="562" y="578"/>
                </a:cubicBezTo>
                <a:cubicBezTo>
                  <a:pt x="563" y="578"/>
                  <a:pt x="564" y="577"/>
                  <a:pt x="564" y="576"/>
                </a:cubicBezTo>
                <a:cubicBezTo>
                  <a:pt x="565" y="575"/>
                  <a:pt x="567" y="575"/>
                  <a:pt x="568" y="573"/>
                </a:cubicBezTo>
                <a:cubicBezTo>
                  <a:pt x="568" y="573"/>
                  <a:pt x="568" y="573"/>
                  <a:pt x="569" y="573"/>
                </a:cubicBezTo>
                <a:cubicBezTo>
                  <a:pt x="570" y="573"/>
                  <a:pt x="570" y="571"/>
                  <a:pt x="571" y="570"/>
                </a:cubicBezTo>
                <a:cubicBezTo>
                  <a:pt x="572" y="570"/>
                  <a:pt x="572" y="570"/>
                  <a:pt x="573" y="570"/>
                </a:cubicBezTo>
                <a:cubicBezTo>
                  <a:pt x="573" y="570"/>
                  <a:pt x="573" y="570"/>
                  <a:pt x="573" y="570"/>
                </a:cubicBezTo>
                <a:cubicBezTo>
                  <a:pt x="573" y="569"/>
                  <a:pt x="573" y="569"/>
                  <a:pt x="572" y="569"/>
                </a:cubicBezTo>
                <a:cubicBezTo>
                  <a:pt x="574" y="568"/>
                  <a:pt x="574" y="566"/>
                  <a:pt x="575" y="565"/>
                </a:cubicBezTo>
                <a:cubicBezTo>
                  <a:pt x="576" y="564"/>
                  <a:pt x="578" y="563"/>
                  <a:pt x="579" y="562"/>
                </a:cubicBezTo>
                <a:cubicBezTo>
                  <a:pt x="579" y="561"/>
                  <a:pt x="579" y="560"/>
                  <a:pt x="579" y="560"/>
                </a:cubicBezTo>
                <a:cubicBezTo>
                  <a:pt x="580" y="559"/>
                  <a:pt x="581" y="558"/>
                  <a:pt x="582" y="558"/>
                </a:cubicBezTo>
                <a:cubicBezTo>
                  <a:pt x="583" y="558"/>
                  <a:pt x="583" y="557"/>
                  <a:pt x="583" y="557"/>
                </a:cubicBezTo>
                <a:cubicBezTo>
                  <a:pt x="583" y="557"/>
                  <a:pt x="583" y="556"/>
                  <a:pt x="583" y="556"/>
                </a:cubicBezTo>
                <a:cubicBezTo>
                  <a:pt x="584" y="555"/>
                  <a:pt x="584" y="554"/>
                  <a:pt x="585" y="554"/>
                </a:cubicBezTo>
                <a:cubicBezTo>
                  <a:pt x="585" y="553"/>
                  <a:pt x="586" y="553"/>
                  <a:pt x="586" y="552"/>
                </a:cubicBezTo>
                <a:cubicBezTo>
                  <a:pt x="586" y="551"/>
                  <a:pt x="587" y="551"/>
                  <a:pt x="588" y="551"/>
                </a:cubicBezTo>
                <a:cubicBezTo>
                  <a:pt x="588" y="550"/>
                  <a:pt x="588" y="550"/>
                  <a:pt x="589" y="549"/>
                </a:cubicBezTo>
                <a:cubicBezTo>
                  <a:pt x="589" y="548"/>
                  <a:pt x="590" y="546"/>
                  <a:pt x="591" y="545"/>
                </a:cubicBezTo>
                <a:cubicBezTo>
                  <a:pt x="592" y="545"/>
                  <a:pt x="593" y="544"/>
                  <a:pt x="593" y="544"/>
                </a:cubicBezTo>
                <a:cubicBezTo>
                  <a:pt x="594" y="542"/>
                  <a:pt x="593" y="541"/>
                  <a:pt x="595" y="541"/>
                </a:cubicBezTo>
                <a:cubicBezTo>
                  <a:pt x="595" y="540"/>
                  <a:pt x="596" y="540"/>
                  <a:pt x="597" y="539"/>
                </a:cubicBezTo>
                <a:cubicBezTo>
                  <a:pt x="597" y="538"/>
                  <a:pt x="598" y="538"/>
                  <a:pt x="599" y="538"/>
                </a:cubicBezTo>
                <a:cubicBezTo>
                  <a:pt x="599" y="536"/>
                  <a:pt x="600" y="536"/>
                  <a:pt x="601" y="534"/>
                </a:cubicBezTo>
                <a:cubicBezTo>
                  <a:pt x="601" y="532"/>
                  <a:pt x="601" y="532"/>
                  <a:pt x="601" y="532"/>
                </a:cubicBezTo>
                <a:cubicBezTo>
                  <a:pt x="603" y="531"/>
                  <a:pt x="604" y="530"/>
                  <a:pt x="604" y="528"/>
                </a:cubicBezTo>
                <a:cubicBezTo>
                  <a:pt x="604" y="527"/>
                  <a:pt x="605" y="526"/>
                  <a:pt x="606" y="526"/>
                </a:cubicBezTo>
                <a:cubicBezTo>
                  <a:pt x="607" y="525"/>
                  <a:pt x="606" y="524"/>
                  <a:pt x="607" y="524"/>
                </a:cubicBezTo>
                <a:cubicBezTo>
                  <a:pt x="609" y="524"/>
                  <a:pt x="608" y="522"/>
                  <a:pt x="609" y="521"/>
                </a:cubicBezTo>
                <a:cubicBezTo>
                  <a:pt x="610" y="521"/>
                  <a:pt x="611" y="520"/>
                  <a:pt x="610" y="519"/>
                </a:cubicBezTo>
                <a:cubicBezTo>
                  <a:pt x="610" y="519"/>
                  <a:pt x="611" y="518"/>
                  <a:pt x="611" y="518"/>
                </a:cubicBezTo>
                <a:cubicBezTo>
                  <a:pt x="612" y="516"/>
                  <a:pt x="613" y="515"/>
                  <a:pt x="615" y="513"/>
                </a:cubicBezTo>
                <a:cubicBezTo>
                  <a:pt x="616" y="513"/>
                  <a:pt x="617" y="513"/>
                  <a:pt x="615" y="512"/>
                </a:cubicBezTo>
                <a:cubicBezTo>
                  <a:pt x="615" y="512"/>
                  <a:pt x="616" y="511"/>
                  <a:pt x="616" y="511"/>
                </a:cubicBezTo>
                <a:cubicBezTo>
                  <a:pt x="617" y="511"/>
                  <a:pt x="617" y="512"/>
                  <a:pt x="618" y="511"/>
                </a:cubicBezTo>
                <a:cubicBezTo>
                  <a:pt x="617" y="511"/>
                  <a:pt x="617" y="510"/>
                  <a:pt x="616" y="510"/>
                </a:cubicBezTo>
                <a:cubicBezTo>
                  <a:pt x="617" y="509"/>
                  <a:pt x="617" y="509"/>
                  <a:pt x="618" y="508"/>
                </a:cubicBezTo>
                <a:cubicBezTo>
                  <a:pt x="618" y="506"/>
                  <a:pt x="618" y="506"/>
                  <a:pt x="619" y="504"/>
                </a:cubicBezTo>
                <a:cubicBezTo>
                  <a:pt x="619" y="503"/>
                  <a:pt x="620" y="502"/>
                  <a:pt x="620" y="501"/>
                </a:cubicBezTo>
                <a:cubicBezTo>
                  <a:pt x="621" y="500"/>
                  <a:pt x="621" y="498"/>
                  <a:pt x="622" y="498"/>
                </a:cubicBezTo>
                <a:cubicBezTo>
                  <a:pt x="621" y="496"/>
                  <a:pt x="623" y="495"/>
                  <a:pt x="624" y="494"/>
                </a:cubicBezTo>
                <a:cubicBezTo>
                  <a:pt x="624" y="492"/>
                  <a:pt x="624" y="492"/>
                  <a:pt x="625" y="490"/>
                </a:cubicBezTo>
                <a:cubicBezTo>
                  <a:pt x="625" y="489"/>
                  <a:pt x="625" y="488"/>
                  <a:pt x="626" y="487"/>
                </a:cubicBezTo>
                <a:cubicBezTo>
                  <a:pt x="627" y="486"/>
                  <a:pt x="626" y="485"/>
                  <a:pt x="627" y="484"/>
                </a:cubicBezTo>
                <a:cubicBezTo>
                  <a:pt x="627" y="484"/>
                  <a:pt x="628" y="483"/>
                  <a:pt x="628" y="482"/>
                </a:cubicBezTo>
                <a:cubicBezTo>
                  <a:pt x="628" y="482"/>
                  <a:pt x="628" y="481"/>
                  <a:pt x="628" y="480"/>
                </a:cubicBezTo>
                <a:cubicBezTo>
                  <a:pt x="629" y="479"/>
                  <a:pt x="630" y="478"/>
                  <a:pt x="629" y="477"/>
                </a:cubicBezTo>
                <a:cubicBezTo>
                  <a:pt x="629" y="476"/>
                  <a:pt x="630" y="476"/>
                  <a:pt x="631" y="475"/>
                </a:cubicBezTo>
                <a:cubicBezTo>
                  <a:pt x="631" y="474"/>
                  <a:pt x="631" y="474"/>
                  <a:pt x="631" y="474"/>
                </a:cubicBezTo>
                <a:cubicBezTo>
                  <a:pt x="631" y="472"/>
                  <a:pt x="631" y="470"/>
                  <a:pt x="632" y="469"/>
                </a:cubicBezTo>
                <a:cubicBezTo>
                  <a:pt x="633" y="468"/>
                  <a:pt x="632" y="466"/>
                  <a:pt x="632" y="464"/>
                </a:cubicBezTo>
                <a:cubicBezTo>
                  <a:pt x="632" y="463"/>
                  <a:pt x="632" y="463"/>
                  <a:pt x="633" y="461"/>
                </a:cubicBezTo>
                <a:cubicBezTo>
                  <a:pt x="634" y="460"/>
                  <a:pt x="634" y="460"/>
                  <a:pt x="634" y="459"/>
                </a:cubicBezTo>
                <a:cubicBezTo>
                  <a:pt x="634" y="458"/>
                  <a:pt x="635" y="457"/>
                  <a:pt x="635" y="457"/>
                </a:cubicBezTo>
                <a:cubicBezTo>
                  <a:pt x="635" y="457"/>
                  <a:pt x="635" y="456"/>
                  <a:pt x="635" y="456"/>
                </a:cubicBezTo>
                <a:cubicBezTo>
                  <a:pt x="635" y="456"/>
                  <a:pt x="635" y="455"/>
                  <a:pt x="634" y="455"/>
                </a:cubicBezTo>
                <a:cubicBezTo>
                  <a:pt x="635" y="454"/>
                  <a:pt x="635" y="453"/>
                  <a:pt x="635" y="453"/>
                </a:cubicBezTo>
                <a:cubicBezTo>
                  <a:pt x="636" y="452"/>
                  <a:pt x="636" y="452"/>
                  <a:pt x="636" y="451"/>
                </a:cubicBezTo>
                <a:cubicBezTo>
                  <a:pt x="636" y="450"/>
                  <a:pt x="636" y="448"/>
                  <a:pt x="637" y="447"/>
                </a:cubicBezTo>
                <a:cubicBezTo>
                  <a:pt x="637" y="446"/>
                  <a:pt x="637" y="444"/>
                  <a:pt x="637" y="443"/>
                </a:cubicBezTo>
                <a:cubicBezTo>
                  <a:pt x="638" y="442"/>
                  <a:pt x="638" y="441"/>
                  <a:pt x="638" y="439"/>
                </a:cubicBezTo>
                <a:cubicBezTo>
                  <a:pt x="638" y="437"/>
                  <a:pt x="638" y="435"/>
                  <a:pt x="638" y="433"/>
                </a:cubicBezTo>
                <a:cubicBezTo>
                  <a:pt x="638" y="432"/>
                  <a:pt x="638" y="431"/>
                  <a:pt x="639" y="430"/>
                </a:cubicBezTo>
                <a:cubicBezTo>
                  <a:pt x="639" y="429"/>
                  <a:pt x="640" y="428"/>
                  <a:pt x="640" y="427"/>
                </a:cubicBezTo>
                <a:cubicBezTo>
                  <a:pt x="640" y="425"/>
                  <a:pt x="639" y="422"/>
                  <a:pt x="641" y="420"/>
                </a:cubicBezTo>
                <a:cubicBezTo>
                  <a:pt x="641" y="420"/>
                  <a:pt x="641" y="419"/>
                  <a:pt x="641" y="418"/>
                </a:cubicBezTo>
                <a:cubicBezTo>
                  <a:pt x="641" y="414"/>
                  <a:pt x="641" y="414"/>
                  <a:pt x="641" y="414"/>
                </a:cubicBezTo>
                <a:cubicBezTo>
                  <a:pt x="641" y="413"/>
                  <a:pt x="641" y="412"/>
                  <a:pt x="641" y="411"/>
                </a:cubicBezTo>
                <a:cubicBezTo>
                  <a:pt x="641" y="410"/>
                  <a:pt x="641" y="409"/>
                  <a:pt x="641" y="408"/>
                </a:cubicBezTo>
                <a:cubicBezTo>
                  <a:pt x="640" y="408"/>
                  <a:pt x="640" y="408"/>
                  <a:pt x="640" y="407"/>
                </a:cubicBezTo>
                <a:cubicBezTo>
                  <a:pt x="639" y="406"/>
                  <a:pt x="639" y="406"/>
                  <a:pt x="640" y="405"/>
                </a:cubicBezTo>
                <a:cubicBezTo>
                  <a:pt x="640" y="404"/>
                  <a:pt x="640" y="404"/>
                  <a:pt x="641" y="404"/>
                </a:cubicBezTo>
                <a:cubicBezTo>
                  <a:pt x="641" y="402"/>
                  <a:pt x="641" y="400"/>
                  <a:pt x="641" y="399"/>
                </a:cubicBezTo>
                <a:cubicBezTo>
                  <a:pt x="641" y="399"/>
                  <a:pt x="640" y="398"/>
                  <a:pt x="640" y="398"/>
                </a:cubicBezTo>
                <a:cubicBezTo>
                  <a:pt x="640" y="398"/>
                  <a:pt x="640" y="397"/>
                  <a:pt x="641" y="397"/>
                </a:cubicBezTo>
                <a:cubicBezTo>
                  <a:pt x="640" y="397"/>
                  <a:pt x="640" y="396"/>
                  <a:pt x="640" y="396"/>
                </a:cubicBezTo>
                <a:cubicBezTo>
                  <a:pt x="641" y="395"/>
                  <a:pt x="641" y="395"/>
                  <a:pt x="640" y="394"/>
                </a:cubicBezTo>
                <a:cubicBezTo>
                  <a:pt x="640" y="393"/>
                  <a:pt x="640" y="393"/>
                  <a:pt x="640" y="392"/>
                </a:cubicBezTo>
                <a:cubicBezTo>
                  <a:pt x="640" y="390"/>
                  <a:pt x="640" y="388"/>
                  <a:pt x="640" y="386"/>
                </a:cubicBezTo>
                <a:cubicBezTo>
                  <a:pt x="639" y="385"/>
                  <a:pt x="639" y="385"/>
                  <a:pt x="638" y="384"/>
                </a:cubicBezTo>
                <a:cubicBezTo>
                  <a:pt x="638" y="381"/>
                  <a:pt x="638" y="378"/>
                  <a:pt x="638" y="375"/>
                </a:cubicBezTo>
                <a:cubicBezTo>
                  <a:pt x="638" y="374"/>
                  <a:pt x="638" y="373"/>
                  <a:pt x="638" y="372"/>
                </a:cubicBezTo>
                <a:cubicBezTo>
                  <a:pt x="637" y="371"/>
                  <a:pt x="637" y="370"/>
                  <a:pt x="636" y="370"/>
                </a:cubicBezTo>
                <a:cubicBezTo>
                  <a:pt x="636" y="369"/>
                  <a:pt x="637" y="369"/>
                  <a:pt x="637" y="369"/>
                </a:cubicBezTo>
                <a:cubicBezTo>
                  <a:pt x="636" y="368"/>
                  <a:pt x="636" y="366"/>
                  <a:pt x="636" y="366"/>
                </a:cubicBezTo>
                <a:cubicBezTo>
                  <a:pt x="635" y="365"/>
                  <a:pt x="636" y="363"/>
                  <a:pt x="635" y="363"/>
                </a:cubicBezTo>
                <a:cubicBezTo>
                  <a:pt x="634" y="362"/>
                  <a:pt x="634" y="360"/>
                  <a:pt x="634" y="359"/>
                </a:cubicBezTo>
                <a:cubicBezTo>
                  <a:pt x="634" y="359"/>
                  <a:pt x="634" y="359"/>
                  <a:pt x="633" y="358"/>
                </a:cubicBezTo>
                <a:cubicBezTo>
                  <a:pt x="634" y="358"/>
                  <a:pt x="634" y="358"/>
                  <a:pt x="634" y="357"/>
                </a:cubicBezTo>
                <a:cubicBezTo>
                  <a:pt x="634" y="357"/>
                  <a:pt x="633" y="356"/>
                  <a:pt x="632" y="355"/>
                </a:cubicBezTo>
                <a:cubicBezTo>
                  <a:pt x="633" y="353"/>
                  <a:pt x="631" y="350"/>
                  <a:pt x="629" y="349"/>
                </a:cubicBezTo>
                <a:cubicBezTo>
                  <a:pt x="629" y="347"/>
                  <a:pt x="630" y="346"/>
                  <a:pt x="629" y="345"/>
                </a:cubicBezTo>
                <a:cubicBezTo>
                  <a:pt x="629" y="343"/>
                  <a:pt x="628" y="342"/>
                  <a:pt x="628" y="341"/>
                </a:cubicBezTo>
                <a:cubicBezTo>
                  <a:pt x="627" y="341"/>
                  <a:pt x="628" y="340"/>
                  <a:pt x="628" y="340"/>
                </a:cubicBezTo>
                <a:cubicBezTo>
                  <a:pt x="629" y="338"/>
                  <a:pt x="629" y="338"/>
                  <a:pt x="628" y="337"/>
                </a:cubicBezTo>
                <a:cubicBezTo>
                  <a:pt x="627" y="336"/>
                  <a:pt x="628" y="336"/>
                  <a:pt x="628" y="336"/>
                </a:cubicBezTo>
                <a:cubicBezTo>
                  <a:pt x="628" y="335"/>
                  <a:pt x="627" y="334"/>
                  <a:pt x="628" y="333"/>
                </a:cubicBezTo>
                <a:cubicBezTo>
                  <a:pt x="629" y="333"/>
                  <a:pt x="628" y="333"/>
                  <a:pt x="628" y="332"/>
                </a:cubicBezTo>
                <a:cubicBezTo>
                  <a:pt x="628" y="332"/>
                  <a:pt x="628" y="331"/>
                  <a:pt x="628" y="331"/>
                </a:cubicBezTo>
                <a:cubicBezTo>
                  <a:pt x="628" y="330"/>
                  <a:pt x="627" y="330"/>
                  <a:pt x="627" y="329"/>
                </a:cubicBezTo>
                <a:cubicBezTo>
                  <a:pt x="626" y="329"/>
                  <a:pt x="626" y="328"/>
                  <a:pt x="625" y="327"/>
                </a:cubicBezTo>
                <a:cubicBezTo>
                  <a:pt x="625" y="327"/>
                  <a:pt x="625" y="326"/>
                  <a:pt x="625" y="326"/>
                </a:cubicBezTo>
                <a:cubicBezTo>
                  <a:pt x="625" y="326"/>
                  <a:pt x="625" y="325"/>
                  <a:pt x="626" y="325"/>
                </a:cubicBezTo>
                <a:cubicBezTo>
                  <a:pt x="625" y="324"/>
                  <a:pt x="624" y="323"/>
                  <a:pt x="623" y="322"/>
                </a:cubicBezTo>
                <a:cubicBezTo>
                  <a:pt x="623" y="321"/>
                  <a:pt x="623" y="321"/>
                  <a:pt x="623" y="320"/>
                </a:cubicBezTo>
                <a:cubicBezTo>
                  <a:pt x="622" y="319"/>
                  <a:pt x="621" y="319"/>
                  <a:pt x="621" y="318"/>
                </a:cubicBezTo>
                <a:cubicBezTo>
                  <a:pt x="621" y="317"/>
                  <a:pt x="620" y="317"/>
                  <a:pt x="619" y="317"/>
                </a:cubicBezTo>
                <a:cubicBezTo>
                  <a:pt x="619" y="317"/>
                  <a:pt x="619" y="314"/>
                  <a:pt x="619" y="314"/>
                </a:cubicBezTo>
                <a:cubicBezTo>
                  <a:pt x="619" y="313"/>
                  <a:pt x="619" y="312"/>
                  <a:pt x="619" y="311"/>
                </a:cubicBezTo>
                <a:cubicBezTo>
                  <a:pt x="618" y="310"/>
                  <a:pt x="618" y="310"/>
                  <a:pt x="618" y="309"/>
                </a:cubicBezTo>
                <a:cubicBezTo>
                  <a:pt x="617" y="309"/>
                  <a:pt x="617" y="309"/>
                  <a:pt x="616" y="309"/>
                </a:cubicBezTo>
                <a:cubicBezTo>
                  <a:pt x="616" y="308"/>
                  <a:pt x="616" y="307"/>
                  <a:pt x="616" y="306"/>
                </a:cubicBezTo>
                <a:cubicBezTo>
                  <a:pt x="615" y="305"/>
                  <a:pt x="615" y="305"/>
                  <a:pt x="614" y="304"/>
                </a:cubicBezTo>
                <a:cubicBezTo>
                  <a:pt x="614" y="303"/>
                  <a:pt x="614" y="303"/>
                  <a:pt x="614" y="302"/>
                </a:cubicBezTo>
                <a:cubicBezTo>
                  <a:pt x="615" y="300"/>
                  <a:pt x="613" y="299"/>
                  <a:pt x="613" y="298"/>
                </a:cubicBezTo>
                <a:cubicBezTo>
                  <a:pt x="613" y="297"/>
                  <a:pt x="612" y="297"/>
                  <a:pt x="611" y="296"/>
                </a:cubicBezTo>
                <a:cubicBezTo>
                  <a:pt x="611" y="296"/>
                  <a:pt x="610" y="295"/>
                  <a:pt x="610" y="294"/>
                </a:cubicBezTo>
                <a:cubicBezTo>
                  <a:pt x="610" y="294"/>
                  <a:pt x="610" y="293"/>
                  <a:pt x="609" y="293"/>
                </a:cubicBezTo>
                <a:cubicBezTo>
                  <a:pt x="608" y="293"/>
                  <a:pt x="608" y="292"/>
                  <a:pt x="608" y="291"/>
                </a:cubicBezTo>
                <a:cubicBezTo>
                  <a:pt x="608" y="290"/>
                  <a:pt x="606" y="290"/>
                  <a:pt x="607" y="289"/>
                </a:cubicBezTo>
                <a:cubicBezTo>
                  <a:pt x="606" y="288"/>
                  <a:pt x="606" y="287"/>
                  <a:pt x="604" y="288"/>
                </a:cubicBezTo>
                <a:cubicBezTo>
                  <a:pt x="604" y="288"/>
                  <a:pt x="604" y="287"/>
                  <a:pt x="604" y="287"/>
                </a:cubicBezTo>
                <a:cubicBezTo>
                  <a:pt x="604" y="285"/>
                  <a:pt x="603" y="284"/>
                  <a:pt x="603" y="283"/>
                </a:cubicBezTo>
                <a:cubicBezTo>
                  <a:pt x="602" y="283"/>
                  <a:pt x="602" y="282"/>
                  <a:pt x="602" y="281"/>
                </a:cubicBezTo>
                <a:cubicBezTo>
                  <a:pt x="602" y="280"/>
                  <a:pt x="600" y="280"/>
                  <a:pt x="601" y="279"/>
                </a:cubicBezTo>
                <a:cubicBezTo>
                  <a:pt x="600" y="278"/>
                  <a:pt x="600" y="277"/>
                  <a:pt x="600" y="277"/>
                </a:cubicBezTo>
                <a:cubicBezTo>
                  <a:pt x="600" y="276"/>
                  <a:pt x="599" y="276"/>
                  <a:pt x="598" y="276"/>
                </a:cubicBezTo>
                <a:cubicBezTo>
                  <a:pt x="598" y="275"/>
                  <a:pt x="597" y="275"/>
                  <a:pt x="597" y="275"/>
                </a:cubicBezTo>
                <a:cubicBezTo>
                  <a:pt x="597" y="271"/>
                  <a:pt x="597" y="271"/>
                  <a:pt x="597" y="271"/>
                </a:cubicBezTo>
                <a:cubicBezTo>
                  <a:pt x="595" y="270"/>
                  <a:pt x="595" y="270"/>
                  <a:pt x="593" y="267"/>
                </a:cubicBezTo>
                <a:cubicBezTo>
                  <a:pt x="592" y="267"/>
                  <a:pt x="592" y="266"/>
                  <a:pt x="591" y="266"/>
                </a:cubicBezTo>
                <a:cubicBezTo>
                  <a:pt x="589" y="264"/>
                  <a:pt x="589" y="264"/>
                  <a:pt x="589" y="262"/>
                </a:cubicBezTo>
                <a:cubicBezTo>
                  <a:pt x="589" y="261"/>
                  <a:pt x="588" y="260"/>
                  <a:pt x="588" y="259"/>
                </a:cubicBezTo>
                <a:cubicBezTo>
                  <a:pt x="587" y="258"/>
                  <a:pt x="586" y="257"/>
                  <a:pt x="585" y="256"/>
                </a:cubicBezTo>
                <a:cubicBezTo>
                  <a:pt x="584" y="256"/>
                  <a:pt x="584" y="255"/>
                  <a:pt x="584" y="254"/>
                </a:cubicBezTo>
                <a:cubicBezTo>
                  <a:pt x="584" y="254"/>
                  <a:pt x="584" y="253"/>
                  <a:pt x="583" y="253"/>
                </a:cubicBezTo>
                <a:cubicBezTo>
                  <a:pt x="583" y="253"/>
                  <a:pt x="582" y="253"/>
                  <a:pt x="582" y="253"/>
                </a:cubicBezTo>
                <a:cubicBezTo>
                  <a:pt x="582" y="252"/>
                  <a:pt x="581" y="251"/>
                  <a:pt x="581" y="250"/>
                </a:cubicBezTo>
                <a:cubicBezTo>
                  <a:pt x="580" y="250"/>
                  <a:pt x="579" y="249"/>
                  <a:pt x="579" y="248"/>
                </a:cubicBezTo>
                <a:cubicBezTo>
                  <a:pt x="579" y="247"/>
                  <a:pt x="579" y="247"/>
                  <a:pt x="578" y="246"/>
                </a:cubicBezTo>
                <a:cubicBezTo>
                  <a:pt x="577" y="246"/>
                  <a:pt x="576" y="246"/>
                  <a:pt x="576" y="245"/>
                </a:cubicBezTo>
                <a:cubicBezTo>
                  <a:pt x="575" y="244"/>
                  <a:pt x="574" y="243"/>
                  <a:pt x="573" y="243"/>
                </a:cubicBezTo>
                <a:cubicBezTo>
                  <a:pt x="572" y="241"/>
                  <a:pt x="570" y="241"/>
                  <a:pt x="569" y="240"/>
                </a:cubicBezTo>
                <a:cubicBezTo>
                  <a:pt x="568" y="239"/>
                  <a:pt x="567" y="239"/>
                  <a:pt x="566" y="239"/>
                </a:cubicBezTo>
                <a:cubicBezTo>
                  <a:pt x="566" y="238"/>
                  <a:pt x="565" y="238"/>
                  <a:pt x="565" y="237"/>
                </a:cubicBezTo>
                <a:cubicBezTo>
                  <a:pt x="565" y="236"/>
                  <a:pt x="565" y="236"/>
                  <a:pt x="565" y="235"/>
                </a:cubicBezTo>
                <a:cubicBezTo>
                  <a:pt x="565" y="235"/>
                  <a:pt x="564" y="234"/>
                  <a:pt x="564" y="234"/>
                </a:cubicBezTo>
                <a:cubicBezTo>
                  <a:pt x="563" y="234"/>
                  <a:pt x="563" y="235"/>
                  <a:pt x="562" y="234"/>
                </a:cubicBezTo>
                <a:cubicBezTo>
                  <a:pt x="562" y="232"/>
                  <a:pt x="562" y="231"/>
                  <a:pt x="560" y="231"/>
                </a:cubicBezTo>
                <a:cubicBezTo>
                  <a:pt x="559" y="230"/>
                  <a:pt x="560" y="229"/>
                  <a:pt x="559" y="229"/>
                </a:cubicBezTo>
                <a:cubicBezTo>
                  <a:pt x="557" y="229"/>
                  <a:pt x="557" y="229"/>
                  <a:pt x="555" y="227"/>
                </a:cubicBezTo>
                <a:cubicBezTo>
                  <a:pt x="554" y="226"/>
                  <a:pt x="554" y="226"/>
                  <a:pt x="554" y="226"/>
                </a:cubicBezTo>
                <a:cubicBezTo>
                  <a:pt x="552" y="226"/>
                  <a:pt x="553" y="224"/>
                  <a:pt x="552" y="224"/>
                </a:cubicBezTo>
                <a:cubicBezTo>
                  <a:pt x="551" y="224"/>
                  <a:pt x="550" y="224"/>
                  <a:pt x="550" y="224"/>
                </a:cubicBezTo>
                <a:cubicBezTo>
                  <a:pt x="549" y="224"/>
                  <a:pt x="549" y="224"/>
                  <a:pt x="549" y="224"/>
                </a:cubicBezTo>
                <a:cubicBezTo>
                  <a:pt x="549" y="224"/>
                  <a:pt x="549" y="223"/>
                  <a:pt x="549" y="223"/>
                </a:cubicBezTo>
                <a:cubicBezTo>
                  <a:pt x="548" y="222"/>
                  <a:pt x="548" y="221"/>
                  <a:pt x="547" y="221"/>
                </a:cubicBezTo>
                <a:cubicBezTo>
                  <a:pt x="545" y="221"/>
                  <a:pt x="544" y="221"/>
                  <a:pt x="544" y="220"/>
                </a:cubicBezTo>
                <a:cubicBezTo>
                  <a:pt x="544" y="218"/>
                  <a:pt x="543" y="218"/>
                  <a:pt x="543" y="217"/>
                </a:cubicBezTo>
                <a:cubicBezTo>
                  <a:pt x="541" y="218"/>
                  <a:pt x="541" y="216"/>
                  <a:pt x="540" y="216"/>
                </a:cubicBezTo>
                <a:cubicBezTo>
                  <a:pt x="539" y="216"/>
                  <a:pt x="539" y="216"/>
                  <a:pt x="538" y="216"/>
                </a:cubicBezTo>
                <a:cubicBezTo>
                  <a:pt x="537" y="215"/>
                  <a:pt x="537" y="214"/>
                  <a:pt x="536" y="213"/>
                </a:cubicBezTo>
                <a:cubicBezTo>
                  <a:pt x="535" y="213"/>
                  <a:pt x="534" y="213"/>
                  <a:pt x="533" y="212"/>
                </a:cubicBezTo>
                <a:cubicBezTo>
                  <a:pt x="532" y="212"/>
                  <a:pt x="531" y="212"/>
                  <a:pt x="531" y="211"/>
                </a:cubicBezTo>
                <a:cubicBezTo>
                  <a:pt x="530" y="210"/>
                  <a:pt x="529" y="211"/>
                  <a:pt x="528" y="211"/>
                </a:cubicBezTo>
                <a:cubicBezTo>
                  <a:pt x="528" y="210"/>
                  <a:pt x="528" y="209"/>
                  <a:pt x="527" y="208"/>
                </a:cubicBezTo>
                <a:cubicBezTo>
                  <a:pt x="526" y="208"/>
                  <a:pt x="525" y="207"/>
                  <a:pt x="523" y="207"/>
                </a:cubicBezTo>
                <a:cubicBezTo>
                  <a:pt x="521" y="207"/>
                  <a:pt x="521" y="207"/>
                  <a:pt x="519" y="206"/>
                </a:cubicBezTo>
                <a:cubicBezTo>
                  <a:pt x="518" y="205"/>
                  <a:pt x="517" y="204"/>
                  <a:pt x="517" y="203"/>
                </a:cubicBezTo>
                <a:cubicBezTo>
                  <a:pt x="516" y="203"/>
                  <a:pt x="516" y="202"/>
                  <a:pt x="516" y="202"/>
                </a:cubicBezTo>
                <a:cubicBezTo>
                  <a:pt x="515" y="202"/>
                  <a:pt x="515" y="201"/>
                  <a:pt x="514" y="201"/>
                </a:cubicBezTo>
                <a:cubicBezTo>
                  <a:pt x="512" y="201"/>
                  <a:pt x="513" y="200"/>
                  <a:pt x="512" y="200"/>
                </a:cubicBezTo>
                <a:cubicBezTo>
                  <a:pt x="511" y="199"/>
                  <a:pt x="510" y="198"/>
                  <a:pt x="509" y="197"/>
                </a:cubicBezTo>
                <a:cubicBezTo>
                  <a:pt x="509" y="198"/>
                  <a:pt x="509" y="198"/>
                  <a:pt x="508" y="198"/>
                </a:cubicBezTo>
                <a:cubicBezTo>
                  <a:pt x="508" y="198"/>
                  <a:pt x="508" y="198"/>
                  <a:pt x="507" y="197"/>
                </a:cubicBezTo>
                <a:cubicBezTo>
                  <a:pt x="507" y="197"/>
                  <a:pt x="506" y="197"/>
                  <a:pt x="505" y="197"/>
                </a:cubicBezTo>
                <a:cubicBezTo>
                  <a:pt x="504" y="198"/>
                  <a:pt x="503" y="196"/>
                  <a:pt x="501" y="196"/>
                </a:cubicBezTo>
                <a:cubicBezTo>
                  <a:pt x="501" y="196"/>
                  <a:pt x="500" y="195"/>
                  <a:pt x="499" y="195"/>
                </a:cubicBezTo>
                <a:cubicBezTo>
                  <a:pt x="499" y="195"/>
                  <a:pt x="499" y="195"/>
                  <a:pt x="499" y="195"/>
                </a:cubicBezTo>
                <a:cubicBezTo>
                  <a:pt x="497" y="194"/>
                  <a:pt x="497" y="194"/>
                  <a:pt x="497" y="192"/>
                </a:cubicBezTo>
                <a:cubicBezTo>
                  <a:pt x="497" y="192"/>
                  <a:pt x="496" y="192"/>
                  <a:pt x="496" y="192"/>
                </a:cubicBezTo>
                <a:cubicBezTo>
                  <a:pt x="494" y="192"/>
                  <a:pt x="493" y="191"/>
                  <a:pt x="493" y="189"/>
                </a:cubicBezTo>
                <a:cubicBezTo>
                  <a:pt x="491" y="189"/>
                  <a:pt x="490" y="189"/>
                  <a:pt x="489" y="189"/>
                </a:cubicBezTo>
                <a:cubicBezTo>
                  <a:pt x="488" y="189"/>
                  <a:pt x="488" y="189"/>
                  <a:pt x="487" y="188"/>
                </a:cubicBezTo>
                <a:cubicBezTo>
                  <a:pt x="486" y="188"/>
                  <a:pt x="485" y="188"/>
                  <a:pt x="484" y="188"/>
                </a:cubicBezTo>
                <a:cubicBezTo>
                  <a:pt x="483" y="187"/>
                  <a:pt x="482" y="187"/>
                  <a:pt x="482" y="186"/>
                </a:cubicBezTo>
                <a:cubicBezTo>
                  <a:pt x="481" y="186"/>
                  <a:pt x="480" y="186"/>
                  <a:pt x="480" y="186"/>
                </a:cubicBezTo>
                <a:cubicBezTo>
                  <a:pt x="479" y="185"/>
                  <a:pt x="478" y="185"/>
                  <a:pt x="477" y="185"/>
                </a:cubicBezTo>
                <a:cubicBezTo>
                  <a:pt x="476" y="185"/>
                  <a:pt x="476" y="185"/>
                  <a:pt x="475" y="184"/>
                </a:cubicBezTo>
                <a:cubicBezTo>
                  <a:pt x="475" y="184"/>
                  <a:pt x="474" y="185"/>
                  <a:pt x="473" y="184"/>
                </a:cubicBezTo>
                <a:cubicBezTo>
                  <a:pt x="472" y="182"/>
                  <a:pt x="471" y="184"/>
                  <a:pt x="470" y="184"/>
                </a:cubicBezTo>
                <a:cubicBezTo>
                  <a:pt x="469" y="185"/>
                  <a:pt x="468" y="183"/>
                  <a:pt x="467" y="183"/>
                </a:cubicBezTo>
                <a:cubicBezTo>
                  <a:pt x="466" y="183"/>
                  <a:pt x="466" y="182"/>
                  <a:pt x="466" y="181"/>
                </a:cubicBezTo>
                <a:cubicBezTo>
                  <a:pt x="463" y="181"/>
                  <a:pt x="463" y="181"/>
                  <a:pt x="463" y="181"/>
                </a:cubicBezTo>
                <a:cubicBezTo>
                  <a:pt x="462" y="180"/>
                  <a:pt x="461" y="180"/>
                  <a:pt x="460" y="180"/>
                </a:cubicBezTo>
                <a:cubicBezTo>
                  <a:pt x="459" y="180"/>
                  <a:pt x="458" y="180"/>
                  <a:pt x="457" y="180"/>
                </a:cubicBezTo>
                <a:cubicBezTo>
                  <a:pt x="456" y="180"/>
                  <a:pt x="456" y="179"/>
                  <a:pt x="455" y="178"/>
                </a:cubicBezTo>
                <a:cubicBezTo>
                  <a:pt x="455" y="179"/>
                  <a:pt x="454" y="178"/>
                  <a:pt x="454" y="179"/>
                </a:cubicBezTo>
                <a:cubicBezTo>
                  <a:pt x="453" y="179"/>
                  <a:pt x="453" y="180"/>
                  <a:pt x="452" y="179"/>
                </a:cubicBezTo>
                <a:cubicBezTo>
                  <a:pt x="451" y="178"/>
                  <a:pt x="449" y="177"/>
                  <a:pt x="448" y="178"/>
                </a:cubicBezTo>
                <a:cubicBezTo>
                  <a:pt x="447" y="178"/>
                  <a:pt x="447" y="177"/>
                  <a:pt x="446" y="177"/>
                </a:cubicBezTo>
                <a:cubicBezTo>
                  <a:pt x="445" y="176"/>
                  <a:pt x="443" y="175"/>
                  <a:pt x="441" y="176"/>
                </a:cubicBezTo>
                <a:cubicBezTo>
                  <a:pt x="439" y="176"/>
                  <a:pt x="438" y="174"/>
                  <a:pt x="436" y="174"/>
                </a:cubicBezTo>
                <a:cubicBezTo>
                  <a:pt x="436" y="173"/>
                  <a:pt x="435" y="174"/>
                  <a:pt x="434" y="174"/>
                </a:cubicBezTo>
                <a:cubicBezTo>
                  <a:pt x="433" y="174"/>
                  <a:pt x="432" y="174"/>
                  <a:pt x="431" y="175"/>
                </a:cubicBezTo>
                <a:cubicBezTo>
                  <a:pt x="430" y="175"/>
                  <a:pt x="429" y="174"/>
                  <a:pt x="429" y="174"/>
                </a:cubicBezTo>
                <a:cubicBezTo>
                  <a:pt x="428" y="175"/>
                  <a:pt x="427" y="175"/>
                  <a:pt x="426" y="174"/>
                </a:cubicBezTo>
                <a:cubicBezTo>
                  <a:pt x="424" y="173"/>
                  <a:pt x="422" y="173"/>
                  <a:pt x="420" y="173"/>
                </a:cubicBezTo>
                <a:cubicBezTo>
                  <a:pt x="419" y="173"/>
                  <a:pt x="418" y="173"/>
                  <a:pt x="417" y="173"/>
                </a:cubicBezTo>
                <a:cubicBezTo>
                  <a:pt x="416" y="173"/>
                  <a:pt x="416" y="173"/>
                  <a:pt x="415" y="173"/>
                </a:cubicBezTo>
                <a:cubicBezTo>
                  <a:pt x="414" y="171"/>
                  <a:pt x="412" y="172"/>
                  <a:pt x="411" y="172"/>
                </a:cubicBezTo>
                <a:cubicBezTo>
                  <a:pt x="411" y="172"/>
                  <a:pt x="410" y="172"/>
                  <a:pt x="410" y="173"/>
                </a:cubicBezTo>
                <a:cubicBezTo>
                  <a:pt x="409" y="172"/>
                  <a:pt x="408" y="171"/>
                  <a:pt x="407" y="172"/>
                </a:cubicBezTo>
                <a:cubicBezTo>
                  <a:pt x="406" y="173"/>
                  <a:pt x="406" y="173"/>
                  <a:pt x="405" y="173"/>
                </a:cubicBezTo>
                <a:cubicBezTo>
                  <a:pt x="404" y="173"/>
                  <a:pt x="404" y="174"/>
                  <a:pt x="403" y="174"/>
                </a:cubicBezTo>
                <a:cubicBezTo>
                  <a:pt x="402" y="174"/>
                  <a:pt x="402" y="174"/>
                  <a:pt x="401" y="174"/>
                </a:cubicBezTo>
                <a:cubicBezTo>
                  <a:pt x="400" y="172"/>
                  <a:pt x="399" y="172"/>
                  <a:pt x="398" y="174"/>
                </a:cubicBezTo>
                <a:cubicBezTo>
                  <a:pt x="397" y="174"/>
                  <a:pt x="396" y="174"/>
                  <a:pt x="396" y="175"/>
                </a:cubicBezTo>
                <a:cubicBezTo>
                  <a:pt x="394" y="175"/>
                  <a:pt x="393" y="176"/>
                  <a:pt x="393" y="177"/>
                </a:cubicBezTo>
                <a:cubicBezTo>
                  <a:pt x="393" y="179"/>
                  <a:pt x="392" y="179"/>
                  <a:pt x="391" y="179"/>
                </a:cubicBezTo>
                <a:cubicBezTo>
                  <a:pt x="390" y="180"/>
                  <a:pt x="390" y="179"/>
                  <a:pt x="389" y="178"/>
                </a:cubicBezTo>
                <a:cubicBezTo>
                  <a:pt x="389" y="178"/>
                  <a:pt x="388" y="178"/>
                  <a:pt x="388" y="178"/>
                </a:cubicBezTo>
                <a:cubicBezTo>
                  <a:pt x="388" y="178"/>
                  <a:pt x="388" y="178"/>
                  <a:pt x="388" y="178"/>
                </a:cubicBezTo>
                <a:cubicBezTo>
                  <a:pt x="388" y="176"/>
                  <a:pt x="388" y="176"/>
                  <a:pt x="388" y="175"/>
                </a:cubicBezTo>
                <a:cubicBezTo>
                  <a:pt x="390" y="174"/>
                  <a:pt x="390" y="172"/>
                  <a:pt x="391" y="171"/>
                </a:cubicBezTo>
                <a:cubicBezTo>
                  <a:pt x="391" y="171"/>
                  <a:pt x="391" y="171"/>
                  <a:pt x="391" y="170"/>
                </a:cubicBezTo>
                <a:cubicBezTo>
                  <a:pt x="391" y="170"/>
                  <a:pt x="390" y="170"/>
                  <a:pt x="390" y="170"/>
                </a:cubicBezTo>
                <a:cubicBezTo>
                  <a:pt x="389" y="172"/>
                  <a:pt x="388" y="170"/>
                  <a:pt x="386" y="171"/>
                </a:cubicBezTo>
                <a:cubicBezTo>
                  <a:pt x="385" y="172"/>
                  <a:pt x="384" y="172"/>
                  <a:pt x="382" y="172"/>
                </a:cubicBezTo>
                <a:cubicBezTo>
                  <a:pt x="381" y="172"/>
                  <a:pt x="380" y="172"/>
                  <a:pt x="380" y="172"/>
                </a:cubicBezTo>
                <a:cubicBezTo>
                  <a:pt x="379" y="172"/>
                  <a:pt x="379" y="173"/>
                  <a:pt x="378" y="173"/>
                </a:cubicBezTo>
                <a:cubicBezTo>
                  <a:pt x="377" y="173"/>
                  <a:pt x="376" y="173"/>
                  <a:pt x="375" y="173"/>
                </a:cubicBezTo>
                <a:cubicBezTo>
                  <a:pt x="373" y="173"/>
                  <a:pt x="372" y="172"/>
                  <a:pt x="371" y="174"/>
                </a:cubicBezTo>
                <a:cubicBezTo>
                  <a:pt x="370" y="174"/>
                  <a:pt x="369" y="174"/>
                  <a:pt x="368" y="174"/>
                </a:cubicBezTo>
                <a:cubicBezTo>
                  <a:pt x="367" y="174"/>
                  <a:pt x="367" y="174"/>
                  <a:pt x="366" y="174"/>
                </a:cubicBezTo>
                <a:cubicBezTo>
                  <a:pt x="364" y="175"/>
                  <a:pt x="363" y="176"/>
                  <a:pt x="361" y="176"/>
                </a:cubicBezTo>
                <a:cubicBezTo>
                  <a:pt x="360" y="175"/>
                  <a:pt x="359" y="175"/>
                  <a:pt x="358" y="176"/>
                </a:cubicBezTo>
                <a:cubicBezTo>
                  <a:pt x="357" y="177"/>
                  <a:pt x="356" y="177"/>
                  <a:pt x="355" y="177"/>
                </a:cubicBezTo>
                <a:cubicBezTo>
                  <a:pt x="354" y="176"/>
                  <a:pt x="353" y="178"/>
                  <a:pt x="352" y="178"/>
                </a:cubicBezTo>
                <a:cubicBezTo>
                  <a:pt x="351" y="177"/>
                  <a:pt x="349" y="178"/>
                  <a:pt x="348" y="178"/>
                </a:cubicBezTo>
                <a:cubicBezTo>
                  <a:pt x="348" y="178"/>
                  <a:pt x="347" y="178"/>
                  <a:pt x="347" y="178"/>
                </a:cubicBezTo>
                <a:cubicBezTo>
                  <a:pt x="346" y="179"/>
                  <a:pt x="345" y="178"/>
                  <a:pt x="344" y="179"/>
                </a:cubicBezTo>
                <a:cubicBezTo>
                  <a:pt x="344" y="179"/>
                  <a:pt x="343" y="180"/>
                  <a:pt x="342" y="179"/>
                </a:cubicBezTo>
                <a:cubicBezTo>
                  <a:pt x="341" y="179"/>
                  <a:pt x="340" y="181"/>
                  <a:pt x="339" y="180"/>
                </a:cubicBezTo>
                <a:cubicBezTo>
                  <a:pt x="337" y="180"/>
                  <a:pt x="336" y="181"/>
                  <a:pt x="335" y="182"/>
                </a:cubicBezTo>
                <a:cubicBezTo>
                  <a:pt x="334" y="182"/>
                  <a:pt x="333" y="182"/>
                  <a:pt x="333" y="182"/>
                </a:cubicBezTo>
                <a:cubicBezTo>
                  <a:pt x="332" y="182"/>
                  <a:pt x="329" y="183"/>
                  <a:pt x="329" y="184"/>
                </a:cubicBezTo>
                <a:cubicBezTo>
                  <a:pt x="328" y="184"/>
                  <a:pt x="327" y="185"/>
                  <a:pt x="326" y="185"/>
                </a:cubicBezTo>
                <a:cubicBezTo>
                  <a:pt x="325" y="185"/>
                  <a:pt x="325" y="186"/>
                  <a:pt x="324" y="186"/>
                </a:cubicBezTo>
                <a:cubicBezTo>
                  <a:pt x="323" y="187"/>
                  <a:pt x="321" y="188"/>
                  <a:pt x="320" y="187"/>
                </a:cubicBezTo>
                <a:cubicBezTo>
                  <a:pt x="319" y="188"/>
                  <a:pt x="319" y="188"/>
                  <a:pt x="318" y="189"/>
                </a:cubicBezTo>
                <a:cubicBezTo>
                  <a:pt x="317" y="189"/>
                  <a:pt x="316" y="189"/>
                  <a:pt x="316" y="189"/>
                </a:cubicBezTo>
                <a:cubicBezTo>
                  <a:pt x="315" y="190"/>
                  <a:pt x="313" y="190"/>
                  <a:pt x="313" y="191"/>
                </a:cubicBezTo>
                <a:cubicBezTo>
                  <a:pt x="313" y="192"/>
                  <a:pt x="314" y="192"/>
                  <a:pt x="315" y="192"/>
                </a:cubicBezTo>
                <a:cubicBezTo>
                  <a:pt x="313" y="193"/>
                  <a:pt x="313" y="195"/>
                  <a:pt x="311" y="195"/>
                </a:cubicBezTo>
                <a:cubicBezTo>
                  <a:pt x="310" y="196"/>
                  <a:pt x="309" y="197"/>
                  <a:pt x="308" y="198"/>
                </a:cubicBezTo>
                <a:cubicBezTo>
                  <a:pt x="309" y="199"/>
                  <a:pt x="309" y="199"/>
                  <a:pt x="308" y="201"/>
                </a:cubicBezTo>
                <a:cubicBezTo>
                  <a:pt x="308" y="201"/>
                  <a:pt x="308" y="201"/>
                  <a:pt x="307" y="201"/>
                </a:cubicBezTo>
                <a:cubicBezTo>
                  <a:pt x="306" y="201"/>
                  <a:pt x="305" y="201"/>
                  <a:pt x="304" y="201"/>
                </a:cubicBezTo>
                <a:cubicBezTo>
                  <a:pt x="303" y="201"/>
                  <a:pt x="302" y="201"/>
                  <a:pt x="301" y="202"/>
                </a:cubicBezTo>
                <a:cubicBezTo>
                  <a:pt x="300" y="202"/>
                  <a:pt x="299" y="202"/>
                  <a:pt x="297" y="202"/>
                </a:cubicBezTo>
                <a:cubicBezTo>
                  <a:pt x="297" y="203"/>
                  <a:pt x="296" y="204"/>
                  <a:pt x="296" y="204"/>
                </a:cubicBezTo>
                <a:cubicBezTo>
                  <a:pt x="296" y="204"/>
                  <a:pt x="296" y="204"/>
                  <a:pt x="295" y="204"/>
                </a:cubicBezTo>
                <a:moveTo>
                  <a:pt x="371" y="168"/>
                </a:moveTo>
                <a:cubicBezTo>
                  <a:pt x="372" y="169"/>
                  <a:pt x="373" y="169"/>
                  <a:pt x="374" y="168"/>
                </a:cubicBezTo>
                <a:cubicBezTo>
                  <a:pt x="374" y="167"/>
                  <a:pt x="374" y="166"/>
                  <a:pt x="374" y="165"/>
                </a:cubicBezTo>
                <a:cubicBezTo>
                  <a:pt x="374" y="165"/>
                  <a:pt x="374" y="165"/>
                  <a:pt x="374" y="165"/>
                </a:cubicBezTo>
                <a:cubicBezTo>
                  <a:pt x="373" y="166"/>
                  <a:pt x="372" y="167"/>
                  <a:pt x="371" y="168"/>
                </a:cubicBezTo>
                <a:moveTo>
                  <a:pt x="224" y="248"/>
                </a:moveTo>
                <a:cubicBezTo>
                  <a:pt x="225" y="249"/>
                  <a:pt x="225" y="250"/>
                  <a:pt x="227" y="250"/>
                </a:cubicBezTo>
                <a:cubicBezTo>
                  <a:pt x="228" y="250"/>
                  <a:pt x="228" y="249"/>
                  <a:pt x="229" y="248"/>
                </a:cubicBezTo>
                <a:cubicBezTo>
                  <a:pt x="228" y="247"/>
                  <a:pt x="227" y="248"/>
                  <a:pt x="226" y="248"/>
                </a:cubicBezTo>
                <a:cubicBezTo>
                  <a:pt x="226" y="248"/>
                  <a:pt x="225" y="247"/>
                  <a:pt x="224" y="248"/>
                </a:cubicBezTo>
                <a:moveTo>
                  <a:pt x="612" y="285"/>
                </a:moveTo>
                <a:cubicBezTo>
                  <a:pt x="613" y="286"/>
                  <a:pt x="613" y="286"/>
                  <a:pt x="613" y="286"/>
                </a:cubicBezTo>
                <a:cubicBezTo>
                  <a:pt x="614" y="286"/>
                  <a:pt x="614" y="287"/>
                  <a:pt x="614" y="287"/>
                </a:cubicBezTo>
                <a:cubicBezTo>
                  <a:pt x="615" y="287"/>
                  <a:pt x="615" y="286"/>
                  <a:pt x="615" y="285"/>
                </a:cubicBezTo>
                <a:cubicBezTo>
                  <a:pt x="615" y="285"/>
                  <a:pt x="615" y="284"/>
                  <a:pt x="615" y="283"/>
                </a:cubicBezTo>
                <a:cubicBezTo>
                  <a:pt x="615" y="283"/>
                  <a:pt x="615" y="283"/>
                  <a:pt x="615" y="283"/>
                </a:cubicBezTo>
                <a:cubicBezTo>
                  <a:pt x="615" y="283"/>
                  <a:pt x="614" y="283"/>
                  <a:pt x="614" y="283"/>
                </a:cubicBezTo>
                <a:cubicBezTo>
                  <a:pt x="615" y="285"/>
                  <a:pt x="613" y="284"/>
                  <a:pt x="612" y="285"/>
                </a:cubicBezTo>
                <a:moveTo>
                  <a:pt x="438" y="165"/>
                </a:moveTo>
                <a:cubicBezTo>
                  <a:pt x="437" y="164"/>
                  <a:pt x="437" y="164"/>
                  <a:pt x="437" y="163"/>
                </a:cubicBezTo>
                <a:cubicBezTo>
                  <a:pt x="436" y="164"/>
                  <a:pt x="435" y="164"/>
                  <a:pt x="434" y="165"/>
                </a:cubicBezTo>
                <a:cubicBezTo>
                  <a:pt x="435" y="165"/>
                  <a:pt x="437" y="165"/>
                  <a:pt x="438" y="165"/>
                </a:cubicBezTo>
                <a:moveTo>
                  <a:pt x="387" y="164"/>
                </a:moveTo>
                <a:cubicBezTo>
                  <a:pt x="388" y="163"/>
                  <a:pt x="387" y="162"/>
                  <a:pt x="387" y="162"/>
                </a:cubicBezTo>
                <a:cubicBezTo>
                  <a:pt x="386" y="162"/>
                  <a:pt x="386" y="163"/>
                  <a:pt x="386" y="163"/>
                </a:cubicBezTo>
                <a:cubicBezTo>
                  <a:pt x="386" y="164"/>
                  <a:pt x="386" y="164"/>
                  <a:pt x="387" y="164"/>
                </a:cubicBezTo>
                <a:cubicBezTo>
                  <a:pt x="387" y="164"/>
                  <a:pt x="387" y="164"/>
                  <a:pt x="387" y="164"/>
                </a:cubicBezTo>
                <a:moveTo>
                  <a:pt x="613" y="282"/>
                </a:moveTo>
                <a:cubicBezTo>
                  <a:pt x="613" y="282"/>
                  <a:pt x="613" y="282"/>
                  <a:pt x="614" y="282"/>
                </a:cubicBezTo>
                <a:cubicBezTo>
                  <a:pt x="614" y="282"/>
                  <a:pt x="614" y="282"/>
                  <a:pt x="614" y="282"/>
                </a:cubicBezTo>
                <a:cubicBezTo>
                  <a:pt x="614" y="281"/>
                  <a:pt x="614" y="281"/>
                  <a:pt x="614" y="281"/>
                </a:cubicBezTo>
                <a:cubicBezTo>
                  <a:pt x="613" y="281"/>
                  <a:pt x="612" y="281"/>
                  <a:pt x="612" y="281"/>
                </a:cubicBezTo>
                <a:cubicBezTo>
                  <a:pt x="612" y="281"/>
                  <a:pt x="612" y="281"/>
                  <a:pt x="612" y="281"/>
                </a:cubicBezTo>
                <a:cubicBezTo>
                  <a:pt x="612" y="281"/>
                  <a:pt x="612" y="282"/>
                  <a:pt x="612" y="282"/>
                </a:cubicBezTo>
                <a:cubicBezTo>
                  <a:pt x="612" y="282"/>
                  <a:pt x="613" y="282"/>
                  <a:pt x="613" y="282"/>
                </a:cubicBezTo>
                <a:moveTo>
                  <a:pt x="378" y="166"/>
                </a:moveTo>
                <a:cubicBezTo>
                  <a:pt x="377" y="165"/>
                  <a:pt x="376" y="165"/>
                  <a:pt x="375" y="166"/>
                </a:cubicBezTo>
                <a:cubicBezTo>
                  <a:pt x="376" y="166"/>
                  <a:pt x="377" y="166"/>
                  <a:pt x="378" y="166"/>
                </a:cubicBezTo>
                <a:moveTo>
                  <a:pt x="641" y="440"/>
                </a:moveTo>
                <a:cubicBezTo>
                  <a:pt x="641" y="440"/>
                  <a:pt x="641" y="441"/>
                  <a:pt x="641" y="441"/>
                </a:cubicBezTo>
                <a:cubicBezTo>
                  <a:pt x="641" y="441"/>
                  <a:pt x="641" y="442"/>
                  <a:pt x="641" y="442"/>
                </a:cubicBezTo>
                <a:cubicBezTo>
                  <a:pt x="641" y="442"/>
                  <a:pt x="642" y="442"/>
                  <a:pt x="642" y="442"/>
                </a:cubicBezTo>
                <a:cubicBezTo>
                  <a:pt x="642" y="442"/>
                  <a:pt x="643" y="442"/>
                  <a:pt x="642" y="442"/>
                </a:cubicBezTo>
                <a:cubicBezTo>
                  <a:pt x="642" y="441"/>
                  <a:pt x="642" y="441"/>
                  <a:pt x="641" y="440"/>
                </a:cubicBezTo>
                <a:moveTo>
                  <a:pt x="422" y="163"/>
                </a:moveTo>
                <a:cubicBezTo>
                  <a:pt x="421" y="163"/>
                  <a:pt x="421" y="164"/>
                  <a:pt x="421" y="164"/>
                </a:cubicBezTo>
                <a:cubicBezTo>
                  <a:pt x="421" y="164"/>
                  <a:pt x="422" y="164"/>
                  <a:pt x="422" y="164"/>
                </a:cubicBezTo>
                <a:cubicBezTo>
                  <a:pt x="422" y="164"/>
                  <a:pt x="423" y="164"/>
                  <a:pt x="422" y="164"/>
                </a:cubicBezTo>
                <a:cubicBezTo>
                  <a:pt x="422" y="164"/>
                  <a:pt x="422" y="163"/>
                  <a:pt x="422" y="163"/>
                </a:cubicBezTo>
                <a:moveTo>
                  <a:pt x="381" y="164"/>
                </a:moveTo>
                <a:cubicBezTo>
                  <a:pt x="382" y="164"/>
                  <a:pt x="382" y="164"/>
                  <a:pt x="383" y="164"/>
                </a:cubicBezTo>
                <a:cubicBezTo>
                  <a:pt x="382" y="163"/>
                  <a:pt x="382" y="163"/>
                  <a:pt x="381" y="164"/>
                </a:cubicBezTo>
                <a:moveTo>
                  <a:pt x="268" y="212"/>
                </a:moveTo>
                <a:cubicBezTo>
                  <a:pt x="268" y="212"/>
                  <a:pt x="267" y="212"/>
                  <a:pt x="267" y="212"/>
                </a:cubicBezTo>
                <a:cubicBezTo>
                  <a:pt x="267" y="213"/>
                  <a:pt x="268" y="213"/>
                  <a:pt x="269" y="212"/>
                </a:cubicBezTo>
                <a:cubicBezTo>
                  <a:pt x="269" y="212"/>
                  <a:pt x="269" y="212"/>
                  <a:pt x="269" y="212"/>
                </a:cubicBezTo>
                <a:cubicBezTo>
                  <a:pt x="269" y="212"/>
                  <a:pt x="268" y="212"/>
                  <a:pt x="268" y="212"/>
                </a:cubicBezTo>
                <a:moveTo>
                  <a:pt x="567" y="586"/>
                </a:moveTo>
                <a:cubicBezTo>
                  <a:pt x="567" y="586"/>
                  <a:pt x="567" y="587"/>
                  <a:pt x="567" y="587"/>
                </a:cubicBezTo>
                <a:cubicBezTo>
                  <a:pt x="567" y="587"/>
                  <a:pt x="567" y="587"/>
                  <a:pt x="567" y="587"/>
                </a:cubicBezTo>
                <a:cubicBezTo>
                  <a:pt x="567" y="587"/>
                  <a:pt x="568" y="587"/>
                  <a:pt x="568" y="587"/>
                </a:cubicBezTo>
                <a:cubicBezTo>
                  <a:pt x="568" y="587"/>
                  <a:pt x="567" y="587"/>
                  <a:pt x="567" y="586"/>
                </a:cubicBezTo>
                <a:moveTo>
                  <a:pt x="612" y="529"/>
                </a:moveTo>
                <a:cubicBezTo>
                  <a:pt x="613" y="529"/>
                  <a:pt x="613" y="529"/>
                  <a:pt x="613" y="529"/>
                </a:cubicBezTo>
                <a:cubicBezTo>
                  <a:pt x="613" y="529"/>
                  <a:pt x="613" y="529"/>
                  <a:pt x="613" y="529"/>
                </a:cubicBezTo>
                <a:cubicBezTo>
                  <a:pt x="613" y="529"/>
                  <a:pt x="613" y="529"/>
                  <a:pt x="613" y="528"/>
                </a:cubicBezTo>
                <a:cubicBezTo>
                  <a:pt x="613" y="529"/>
                  <a:pt x="613" y="529"/>
                  <a:pt x="612" y="529"/>
                </a:cubicBezTo>
                <a:moveTo>
                  <a:pt x="611" y="523"/>
                </a:moveTo>
                <a:cubicBezTo>
                  <a:pt x="611" y="523"/>
                  <a:pt x="611" y="523"/>
                  <a:pt x="611" y="523"/>
                </a:cubicBezTo>
                <a:cubicBezTo>
                  <a:pt x="611" y="523"/>
                  <a:pt x="611" y="523"/>
                  <a:pt x="611" y="523"/>
                </a:cubicBezTo>
                <a:cubicBezTo>
                  <a:pt x="611" y="523"/>
                  <a:pt x="611" y="524"/>
                  <a:pt x="611" y="524"/>
                </a:cubicBezTo>
                <a:cubicBezTo>
                  <a:pt x="611" y="524"/>
                  <a:pt x="611" y="523"/>
                  <a:pt x="611" y="523"/>
                </a:cubicBezTo>
                <a:moveTo>
                  <a:pt x="611" y="536"/>
                </a:moveTo>
                <a:cubicBezTo>
                  <a:pt x="611" y="536"/>
                  <a:pt x="611" y="535"/>
                  <a:pt x="611" y="535"/>
                </a:cubicBezTo>
                <a:cubicBezTo>
                  <a:pt x="611" y="535"/>
                  <a:pt x="611" y="535"/>
                  <a:pt x="611" y="535"/>
                </a:cubicBezTo>
                <a:cubicBezTo>
                  <a:pt x="611" y="536"/>
                  <a:pt x="611" y="536"/>
                  <a:pt x="611" y="536"/>
                </a:cubicBezTo>
                <a:cubicBezTo>
                  <a:pt x="611" y="536"/>
                  <a:pt x="611" y="536"/>
                  <a:pt x="611" y="536"/>
                </a:cubicBezTo>
                <a:moveTo>
                  <a:pt x="326" y="632"/>
                </a:moveTo>
                <a:cubicBezTo>
                  <a:pt x="326" y="632"/>
                  <a:pt x="326" y="632"/>
                  <a:pt x="326" y="632"/>
                </a:cubicBezTo>
                <a:cubicBezTo>
                  <a:pt x="326" y="632"/>
                  <a:pt x="327" y="631"/>
                  <a:pt x="327" y="631"/>
                </a:cubicBezTo>
                <a:cubicBezTo>
                  <a:pt x="327" y="631"/>
                  <a:pt x="326" y="631"/>
                  <a:pt x="326" y="631"/>
                </a:cubicBezTo>
                <a:cubicBezTo>
                  <a:pt x="326" y="631"/>
                  <a:pt x="326" y="631"/>
                  <a:pt x="326" y="632"/>
                </a:cubicBezTo>
                <a:moveTo>
                  <a:pt x="614" y="290"/>
                </a:moveTo>
                <a:cubicBezTo>
                  <a:pt x="614" y="290"/>
                  <a:pt x="614" y="290"/>
                  <a:pt x="614" y="289"/>
                </a:cubicBezTo>
                <a:cubicBezTo>
                  <a:pt x="614" y="290"/>
                  <a:pt x="613" y="290"/>
                  <a:pt x="613" y="290"/>
                </a:cubicBezTo>
                <a:cubicBezTo>
                  <a:pt x="614" y="290"/>
                  <a:pt x="614" y="290"/>
                  <a:pt x="614" y="290"/>
                </a:cubicBezTo>
                <a:cubicBezTo>
                  <a:pt x="614" y="290"/>
                  <a:pt x="614" y="290"/>
                  <a:pt x="614" y="290"/>
                </a:cubicBezTo>
                <a:moveTo>
                  <a:pt x="222" y="253"/>
                </a:moveTo>
                <a:cubicBezTo>
                  <a:pt x="222" y="253"/>
                  <a:pt x="222" y="253"/>
                  <a:pt x="222" y="253"/>
                </a:cubicBezTo>
                <a:cubicBezTo>
                  <a:pt x="222" y="253"/>
                  <a:pt x="222" y="253"/>
                  <a:pt x="222" y="253"/>
                </a:cubicBezTo>
                <a:cubicBezTo>
                  <a:pt x="222" y="253"/>
                  <a:pt x="222" y="253"/>
                  <a:pt x="222" y="252"/>
                </a:cubicBezTo>
                <a:cubicBezTo>
                  <a:pt x="222" y="253"/>
                  <a:pt x="222" y="253"/>
                  <a:pt x="222" y="253"/>
                </a:cubicBezTo>
                <a:moveTo>
                  <a:pt x="621" y="295"/>
                </a:moveTo>
                <a:cubicBezTo>
                  <a:pt x="621" y="295"/>
                  <a:pt x="621" y="295"/>
                  <a:pt x="621" y="295"/>
                </a:cubicBezTo>
                <a:cubicBezTo>
                  <a:pt x="621" y="295"/>
                  <a:pt x="620" y="294"/>
                  <a:pt x="620" y="294"/>
                </a:cubicBezTo>
                <a:cubicBezTo>
                  <a:pt x="620" y="294"/>
                  <a:pt x="620" y="295"/>
                  <a:pt x="620" y="295"/>
                </a:cubicBezTo>
                <a:cubicBezTo>
                  <a:pt x="620" y="295"/>
                  <a:pt x="620" y="295"/>
                  <a:pt x="621" y="295"/>
                </a:cubicBezTo>
                <a:moveTo>
                  <a:pt x="389" y="163"/>
                </a:moveTo>
                <a:cubicBezTo>
                  <a:pt x="389" y="163"/>
                  <a:pt x="389" y="164"/>
                  <a:pt x="389" y="164"/>
                </a:cubicBezTo>
                <a:cubicBezTo>
                  <a:pt x="389" y="164"/>
                  <a:pt x="389" y="164"/>
                  <a:pt x="389" y="164"/>
                </a:cubicBezTo>
                <a:cubicBezTo>
                  <a:pt x="389" y="164"/>
                  <a:pt x="389" y="164"/>
                  <a:pt x="389" y="164"/>
                </a:cubicBezTo>
                <a:cubicBezTo>
                  <a:pt x="389" y="164"/>
                  <a:pt x="389" y="164"/>
                  <a:pt x="389" y="163"/>
                </a:cubicBezTo>
                <a:moveTo>
                  <a:pt x="643" y="459"/>
                </a:moveTo>
                <a:cubicBezTo>
                  <a:pt x="643" y="458"/>
                  <a:pt x="643" y="458"/>
                  <a:pt x="643" y="458"/>
                </a:cubicBezTo>
                <a:cubicBezTo>
                  <a:pt x="643" y="458"/>
                  <a:pt x="643" y="459"/>
                  <a:pt x="643" y="459"/>
                </a:cubicBezTo>
                <a:cubicBezTo>
                  <a:pt x="643" y="459"/>
                  <a:pt x="643" y="459"/>
                  <a:pt x="643" y="459"/>
                </a:cubicBezTo>
                <a:cubicBezTo>
                  <a:pt x="643" y="459"/>
                  <a:pt x="643" y="459"/>
                  <a:pt x="643" y="459"/>
                </a:cubicBezTo>
                <a:moveTo>
                  <a:pt x="641" y="445"/>
                </a:moveTo>
                <a:cubicBezTo>
                  <a:pt x="642" y="445"/>
                  <a:pt x="642" y="445"/>
                  <a:pt x="642" y="445"/>
                </a:cubicBezTo>
                <a:cubicBezTo>
                  <a:pt x="642" y="444"/>
                  <a:pt x="641" y="444"/>
                  <a:pt x="641" y="444"/>
                </a:cubicBezTo>
                <a:cubicBezTo>
                  <a:pt x="641" y="444"/>
                  <a:pt x="641" y="444"/>
                  <a:pt x="641" y="445"/>
                </a:cubicBezTo>
                <a:cubicBezTo>
                  <a:pt x="641" y="445"/>
                  <a:pt x="641" y="445"/>
                  <a:pt x="641" y="445"/>
                </a:cubicBezTo>
                <a:moveTo>
                  <a:pt x="647" y="444"/>
                </a:moveTo>
                <a:cubicBezTo>
                  <a:pt x="647" y="444"/>
                  <a:pt x="647" y="444"/>
                  <a:pt x="646" y="445"/>
                </a:cubicBezTo>
                <a:cubicBezTo>
                  <a:pt x="647" y="445"/>
                  <a:pt x="647" y="445"/>
                  <a:pt x="647" y="445"/>
                </a:cubicBezTo>
                <a:cubicBezTo>
                  <a:pt x="647" y="445"/>
                  <a:pt x="647" y="445"/>
                  <a:pt x="647" y="445"/>
                </a:cubicBezTo>
                <a:cubicBezTo>
                  <a:pt x="647" y="444"/>
                  <a:pt x="647" y="444"/>
                  <a:pt x="647" y="444"/>
                </a:cubicBezTo>
                <a:moveTo>
                  <a:pt x="643" y="448"/>
                </a:moveTo>
                <a:cubicBezTo>
                  <a:pt x="643" y="448"/>
                  <a:pt x="643" y="448"/>
                  <a:pt x="643" y="448"/>
                </a:cubicBezTo>
                <a:cubicBezTo>
                  <a:pt x="643" y="448"/>
                  <a:pt x="643" y="448"/>
                  <a:pt x="643" y="448"/>
                </a:cubicBezTo>
                <a:cubicBezTo>
                  <a:pt x="643" y="449"/>
                  <a:pt x="643" y="449"/>
                  <a:pt x="643" y="449"/>
                </a:cubicBezTo>
                <a:cubicBezTo>
                  <a:pt x="643" y="449"/>
                  <a:pt x="643" y="448"/>
                  <a:pt x="643" y="448"/>
                </a:cubicBezTo>
                <a:moveTo>
                  <a:pt x="94" y="535"/>
                </a:moveTo>
                <a:cubicBezTo>
                  <a:pt x="94" y="535"/>
                  <a:pt x="94" y="535"/>
                  <a:pt x="94" y="535"/>
                </a:cubicBezTo>
                <a:cubicBezTo>
                  <a:pt x="94" y="535"/>
                  <a:pt x="94" y="535"/>
                  <a:pt x="94" y="535"/>
                </a:cubicBezTo>
                <a:cubicBezTo>
                  <a:pt x="93" y="534"/>
                  <a:pt x="93" y="533"/>
                  <a:pt x="92" y="532"/>
                </a:cubicBezTo>
                <a:cubicBezTo>
                  <a:pt x="94" y="531"/>
                  <a:pt x="94" y="529"/>
                  <a:pt x="97" y="529"/>
                </a:cubicBezTo>
                <a:cubicBezTo>
                  <a:pt x="98" y="528"/>
                  <a:pt x="99" y="528"/>
                  <a:pt x="101" y="527"/>
                </a:cubicBezTo>
                <a:cubicBezTo>
                  <a:pt x="101" y="526"/>
                  <a:pt x="102" y="525"/>
                  <a:pt x="102" y="525"/>
                </a:cubicBezTo>
                <a:cubicBezTo>
                  <a:pt x="103" y="525"/>
                  <a:pt x="104" y="525"/>
                  <a:pt x="104" y="524"/>
                </a:cubicBezTo>
                <a:cubicBezTo>
                  <a:pt x="106" y="524"/>
                  <a:pt x="106" y="522"/>
                  <a:pt x="108" y="522"/>
                </a:cubicBezTo>
                <a:cubicBezTo>
                  <a:pt x="109" y="522"/>
                  <a:pt x="110" y="519"/>
                  <a:pt x="112" y="520"/>
                </a:cubicBezTo>
                <a:cubicBezTo>
                  <a:pt x="113" y="519"/>
                  <a:pt x="114" y="519"/>
                  <a:pt x="115" y="518"/>
                </a:cubicBezTo>
                <a:cubicBezTo>
                  <a:pt x="117" y="517"/>
                  <a:pt x="118" y="516"/>
                  <a:pt x="117" y="513"/>
                </a:cubicBezTo>
                <a:cubicBezTo>
                  <a:pt x="116" y="512"/>
                  <a:pt x="117" y="511"/>
                  <a:pt x="115" y="510"/>
                </a:cubicBezTo>
                <a:cubicBezTo>
                  <a:pt x="115" y="510"/>
                  <a:pt x="115" y="509"/>
                  <a:pt x="115" y="508"/>
                </a:cubicBezTo>
                <a:cubicBezTo>
                  <a:pt x="116" y="507"/>
                  <a:pt x="114" y="505"/>
                  <a:pt x="114" y="504"/>
                </a:cubicBezTo>
                <a:cubicBezTo>
                  <a:pt x="113" y="503"/>
                  <a:pt x="114" y="502"/>
                  <a:pt x="114" y="501"/>
                </a:cubicBezTo>
                <a:cubicBezTo>
                  <a:pt x="114" y="501"/>
                  <a:pt x="113" y="500"/>
                  <a:pt x="113" y="500"/>
                </a:cubicBezTo>
                <a:cubicBezTo>
                  <a:pt x="113" y="499"/>
                  <a:pt x="113" y="499"/>
                  <a:pt x="113" y="498"/>
                </a:cubicBezTo>
                <a:cubicBezTo>
                  <a:pt x="113" y="498"/>
                  <a:pt x="112" y="497"/>
                  <a:pt x="112" y="497"/>
                </a:cubicBezTo>
                <a:cubicBezTo>
                  <a:pt x="112" y="493"/>
                  <a:pt x="112" y="493"/>
                  <a:pt x="112" y="493"/>
                </a:cubicBezTo>
                <a:cubicBezTo>
                  <a:pt x="110" y="492"/>
                  <a:pt x="111" y="491"/>
                  <a:pt x="110" y="490"/>
                </a:cubicBezTo>
                <a:cubicBezTo>
                  <a:pt x="110" y="489"/>
                  <a:pt x="109" y="488"/>
                  <a:pt x="109" y="487"/>
                </a:cubicBezTo>
                <a:cubicBezTo>
                  <a:pt x="109" y="487"/>
                  <a:pt x="110" y="487"/>
                  <a:pt x="111" y="486"/>
                </a:cubicBezTo>
                <a:cubicBezTo>
                  <a:pt x="110" y="486"/>
                  <a:pt x="110" y="486"/>
                  <a:pt x="110" y="485"/>
                </a:cubicBezTo>
                <a:cubicBezTo>
                  <a:pt x="110" y="485"/>
                  <a:pt x="111" y="485"/>
                  <a:pt x="111" y="483"/>
                </a:cubicBezTo>
                <a:cubicBezTo>
                  <a:pt x="111" y="483"/>
                  <a:pt x="111" y="483"/>
                  <a:pt x="111" y="483"/>
                </a:cubicBezTo>
                <a:cubicBezTo>
                  <a:pt x="111" y="484"/>
                  <a:pt x="111" y="484"/>
                  <a:pt x="111" y="484"/>
                </a:cubicBezTo>
                <a:cubicBezTo>
                  <a:pt x="111" y="484"/>
                  <a:pt x="111" y="484"/>
                  <a:pt x="111" y="484"/>
                </a:cubicBezTo>
                <a:cubicBezTo>
                  <a:pt x="111" y="484"/>
                  <a:pt x="111" y="484"/>
                  <a:pt x="111" y="483"/>
                </a:cubicBezTo>
                <a:cubicBezTo>
                  <a:pt x="111" y="483"/>
                  <a:pt x="111" y="483"/>
                  <a:pt x="111" y="483"/>
                </a:cubicBezTo>
                <a:cubicBezTo>
                  <a:pt x="110" y="483"/>
                  <a:pt x="109" y="482"/>
                  <a:pt x="110" y="482"/>
                </a:cubicBezTo>
                <a:cubicBezTo>
                  <a:pt x="111" y="482"/>
                  <a:pt x="112" y="482"/>
                  <a:pt x="112" y="481"/>
                </a:cubicBezTo>
                <a:cubicBezTo>
                  <a:pt x="112" y="480"/>
                  <a:pt x="112" y="480"/>
                  <a:pt x="112" y="480"/>
                </a:cubicBezTo>
                <a:cubicBezTo>
                  <a:pt x="114" y="480"/>
                  <a:pt x="113" y="479"/>
                  <a:pt x="113" y="478"/>
                </a:cubicBezTo>
                <a:cubicBezTo>
                  <a:pt x="115" y="478"/>
                  <a:pt x="115" y="478"/>
                  <a:pt x="115" y="476"/>
                </a:cubicBezTo>
                <a:cubicBezTo>
                  <a:pt x="114" y="477"/>
                  <a:pt x="114" y="477"/>
                  <a:pt x="113" y="478"/>
                </a:cubicBezTo>
                <a:cubicBezTo>
                  <a:pt x="113" y="478"/>
                  <a:pt x="112" y="478"/>
                  <a:pt x="112" y="478"/>
                </a:cubicBezTo>
                <a:cubicBezTo>
                  <a:pt x="111" y="477"/>
                  <a:pt x="112" y="475"/>
                  <a:pt x="111" y="474"/>
                </a:cubicBezTo>
                <a:cubicBezTo>
                  <a:pt x="111" y="473"/>
                  <a:pt x="110" y="473"/>
                  <a:pt x="110" y="474"/>
                </a:cubicBezTo>
                <a:cubicBezTo>
                  <a:pt x="109" y="476"/>
                  <a:pt x="109" y="476"/>
                  <a:pt x="108" y="475"/>
                </a:cubicBezTo>
                <a:cubicBezTo>
                  <a:pt x="108" y="475"/>
                  <a:pt x="108" y="475"/>
                  <a:pt x="107" y="475"/>
                </a:cubicBezTo>
                <a:cubicBezTo>
                  <a:pt x="107" y="474"/>
                  <a:pt x="107" y="474"/>
                  <a:pt x="107" y="474"/>
                </a:cubicBezTo>
                <a:cubicBezTo>
                  <a:pt x="107" y="473"/>
                  <a:pt x="107" y="472"/>
                  <a:pt x="107" y="471"/>
                </a:cubicBezTo>
                <a:cubicBezTo>
                  <a:pt x="107" y="471"/>
                  <a:pt x="107" y="471"/>
                  <a:pt x="107" y="471"/>
                </a:cubicBezTo>
                <a:cubicBezTo>
                  <a:pt x="107" y="471"/>
                  <a:pt x="107" y="471"/>
                  <a:pt x="107" y="472"/>
                </a:cubicBezTo>
                <a:cubicBezTo>
                  <a:pt x="107" y="472"/>
                  <a:pt x="107" y="472"/>
                  <a:pt x="107" y="472"/>
                </a:cubicBezTo>
                <a:cubicBezTo>
                  <a:pt x="107" y="471"/>
                  <a:pt x="108" y="471"/>
                  <a:pt x="108" y="471"/>
                </a:cubicBezTo>
                <a:cubicBezTo>
                  <a:pt x="108" y="471"/>
                  <a:pt x="107" y="471"/>
                  <a:pt x="107" y="471"/>
                </a:cubicBezTo>
                <a:cubicBezTo>
                  <a:pt x="106" y="472"/>
                  <a:pt x="106" y="472"/>
                  <a:pt x="105" y="472"/>
                </a:cubicBezTo>
                <a:cubicBezTo>
                  <a:pt x="105" y="472"/>
                  <a:pt x="105" y="471"/>
                  <a:pt x="104" y="471"/>
                </a:cubicBezTo>
                <a:cubicBezTo>
                  <a:pt x="104" y="470"/>
                  <a:pt x="104" y="470"/>
                  <a:pt x="104" y="470"/>
                </a:cubicBezTo>
                <a:cubicBezTo>
                  <a:pt x="105" y="469"/>
                  <a:pt x="105" y="469"/>
                  <a:pt x="105" y="468"/>
                </a:cubicBezTo>
                <a:cubicBezTo>
                  <a:pt x="104" y="468"/>
                  <a:pt x="104" y="467"/>
                  <a:pt x="104" y="467"/>
                </a:cubicBezTo>
                <a:cubicBezTo>
                  <a:pt x="105" y="466"/>
                  <a:pt x="105" y="465"/>
                  <a:pt x="106" y="464"/>
                </a:cubicBezTo>
                <a:cubicBezTo>
                  <a:pt x="106" y="464"/>
                  <a:pt x="107" y="464"/>
                  <a:pt x="107" y="463"/>
                </a:cubicBezTo>
                <a:cubicBezTo>
                  <a:pt x="107" y="463"/>
                  <a:pt x="107" y="463"/>
                  <a:pt x="108" y="463"/>
                </a:cubicBezTo>
                <a:cubicBezTo>
                  <a:pt x="108" y="464"/>
                  <a:pt x="108" y="464"/>
                  <a:pt x="109" y="464"/>
                </a:cubicBezTo>
                <a:cubicBezTo>
                  <a:pt x="111" y="466"/>
                  <a:pt x="113" y="467"/>
                  <a:pt x="113" y="470"/>
                </a:cubicBezTo>
                <a:cubicBezTo>
                  <a:pt x="113" y="471"/>
                  <a:pt x="114" y="472"/>
                  <a:pt x="115" y="472"/>
                </a:cubicBezTo>
                <a:cubicBezTo>
                  <a:pt x="115" y="473"/>
                  <a:pt x="115" y="474"/>
                  <a:pt x="115" y="475"/>
                </a:cubicBezTo>
                <a:cubicBezTo>
                  <a:pt x="115" y="475"/>
                  <a:pt x="115" y="474"/>
                  <a:pt x="115" y="474"/>
                </a:cubicBezTo>
                <a:cubicBezTo>
                  <a:pt x="115" y="474"/>
                  <a:pt x="115" y="474"/>
                  <a:pt x="115" y="474"/>
                </a:cubicBezTo>
                <a:cubicBezTo>
                  <a:pt x="115" y="475"/>
                  <a:pt x="114" y="475"/>
                  <a:pt x="115" y="475"/>
                </a:cubicBezTo>
                <a:cubicBezTo>
                  <a:pt x="115" y="475"/>
                  <a:pt x="115" y="475"/>
                  <a:pt x="115" y="475"/>
                </a:cubicBezTo>
                <a:cubicBezTo>
                  <a:pt x="116" y="474"/>
                  <a:pt x="116" y="475"/>
                  <a:pt x="116" y="475"/>
                </a:cubicBezTo>
                <a:cubicBezTo>
                  <a:pt x="117" y="476"/>
                  <a:pt x="117" y="477"/>
                  <a:pt x="118" y="478"/>
                </a:cubicBezTo>
                <a:cubicBezTo>
                  <a:pt x="119" y="479"/>
                  <a:pt x="119" y="480"/>
                  <a:pt x="120" y="481"/>
                </a:cubicBezTo>
                <a:cubicBezTo>
                  <a:pt x="121" y="483"/>
                  <a:pt x="122" y="484"/>
                  <a:pt x="123" y="486"/>
                </a:cubicBezTo>
                <a:cubicBezTo>
                  <a:pt x="124" y="487"/>
                  <a:pt x="124" y="489"/>
                  <a:pt x="125" y="490"/>
                </a:cubicBezTo>
                <a:cubicBezTo>
                  <a:pt x="125" y="490"/>
                  <a:pt x="126" y="490"/>
                  <a:pt x="126" y="491"/>
                </a:cubicBezTo>
                <a:cubicBezTo>
                  <a:pt x="125" y="492"/>
                  <a:pt x="127" y="493"/>
                  <a:pt x="127" y="495"/>
                </a:cubicBezTo>
                <a:cubicBezTo>
                  <a:pt x="127" y="495"/>
                  <a:pt x="127" y="495"/>
                  <a:pt x="128" y="495"/>
                </a:cubicBezTo>
                <a:cubicBezTo>
                  <a:pt x="128" y="495"/>
                  <a:pt x="128" y="496"/>
                  <a:pt x="129" y="496"/>
                </a:cubicBezTo>
                <a:cubicBezTo>
                  <a:pt x="129" y="497"/>
                  <a:pt x="129" y="498"/>
                  <a:pt x="130" y="499"/>
                </a:cubicBezTo>
                <a:cubicBezTo>
                  <a:pt x="131" y="500"/>
                  <a:pt x="130" y="501"/>
                  <a:pt x="131" y="501"/>
                </a:cubicBezTo>
                <a:cubicBezTo>
                  <a:pt x="132" y="502"/>
                  <a:pt x="132" y="503"/>
                  <a:pt x="133" y="504"/>
                </a:cubicBezTo>
                <a:cubicBezTo>
                  <a:pt x="135" y="505"/>
                  <a:pt x="135" y="508"/>
                  <a:pt x="136" y="509"/>
                </a:cubicBezTo>
                <a:cubicBezTo>
                  <a:pt x="136" y="510"/>
                  <a:pt x="136" y="510"/>
                  <a:pt x="137" y="511"/>
                </a:cubicBezTo>
                <a:cubicBezTo>
                  <a:pt x="137" y="511"/>
                  <a:pt x="137" y="512"/>
                  <a:pt x="138" y="513"/>
                </a:cubicBezTo>
                <a:cubicBezTo>
                  <a:pt x="138" y="513"/>
                  <a:pt x="139" y="514"/>
                  <a:pt x="139" y="514"/>
                </a:cubicBezTo>
                <a:cubicBezTo>
                  <a:pt x="139" y="515"/>
                  <a:pt x="139" y="515"/>
                  <a:pt x="140" y="516"/>
                </a:cubicBezTo>
                <a:cubicBezTo>
                  <a:pt x="141" y="516"/>
                  <a:pt x="141" y="517"/>
                  <a:pt x="141" y="518"/>
                </a:cubicBezTo>
                <a:cubicBezTo>
                  <a:pt x="142" y="519"/>
                  <a:pt x="142" y="519"/>
                  <a:pt x="142" y="520"/>
                </a:cubicBezTo>
                <a:cubicBezTo>
                  <a:pt x="142" y="520"/>
                  <a:pt x="142" y="521"/>
                  <a:pt x="143" y="521"/>
                </a:cubicBezTo>
                <a:cubicBezTo>
                  <a:pt x="143" y="522"/>
                  <a:pt x="143" y="522"/>
                  <a:pt x="144" y="523"/>
                </a:cubicBezTo>
                <a:cubicBezTo>
                  <a:pt x="143" y="525"/>
                  <a:pt x="140" y="527"/>
                  <a:pt x="138" y="528"/>
                </a:cubicBezTo>
                <a:cubicBezTo>
                  <a:pt x="137" y="527"/>
                  <a:pt x="136" y="529"/>
                  <a:pt x="135" y="529"/>
                </a:cubicBezTo>
                <a:cubicBezTo>
                  <a:pt x="135" y="529"/>
                  <a:pt x="134" y="529"/>
                  <a:pt x="134" y="530"/>
                </a:cubicBezTo>
                <a:cubicBezTo>
                  <a:pt x="134" y="530"/>
                  <a:pt x="134" y="530"/>
                  <a:pt x="133" y="530"/>
                </a:cubicBezTo>
                <a:cubicBezTo>
                  <a:pt x="132" y="530"/>
                  <a:pt x="132" y="532"/>
                  <a:pt x="130" y="532"/>
                </a:cubicBezTo>
                <a:cubicBezTo>
                  <a:pt x="129" y="532"/>
                  <a:pt x="128" y="533"/>
                  <a:pt x="128" y="534"/>
                </a:cubicBezTo>
                <a:cubicBezTo>
                  <a:pt x="127" y="534"/>
                  <a:pt x="127" y="534"/>
                  <a:pt x="127" y="535"/>
                </a:cubicBezTo>
                <a:cubicBezTo>
                  <a:pt x="127" y="536"/>
                  <a:pt x="127" y="536"/>
                  <a:pt x="128" y="537"/>
                </a:cubicBezTo>
                <a:cubicBezTo>
                  <a:pt x="128" y="538"/>
                  <a:pt x="129" y="539"/>
                  <a:pt x="129" y="540"/>
                </a:cubicBezTo>
                <a:cubicBezTo>
                  <a:pt x="130" y="541"/>
                  <a:pt x="129" y="542"/>
                  <a:pt x="130" y="543"/>
                </a:cubicBezTo>
                <a:cubicBezTo>
                  <a:pt x="130" y="545"/>
                  <a:pt x="132" y="546"/>
                  <a:pt x="131" y="548"/>
                </a:cubicBezTo>
                <a:cubicBezTo>
                  <a:pt x="133" y="549"/>
                  <a:pt x="132" y="552"/>
                  <a:pt x="134" y="553"/>
                </a:cubicBezTo>
                <a:cubicBezTo>
                  <a:pt x="134" y="554"/>
                  <a:pt x="134" y="555"/>
                  <a:pt x="135" y="555"/>
                </a:cubicBezTo>
                <a:cubicBezTo>
                  <a:pt x="135" y="557"/>
                  <a:pt x="136" y="558"/>
                  <a:pt x="136" y="559"/>
                </a:cubicBezTo>
                <a:cubicBezTo>
                  <a:pt x="136" y="559"/>
                  <a:pt x="136" y="560"/>
                  <a:pt x="136" y="560"/>
                </a:cubicBezTo>
                <a:cubicBezTo>
                  <a:pt x="137" y="561"/>
                  <a:pt x="137" y="561"/>
                  <a:pt x="138" y="562"/>
                </a:cubicBezTo>
                <a:cubicBezTo>
                  <a:pt x="138" y="562"/>
                  <a:pt x="138" y="563"/>
                  <a:pt x="138" y="563"/>
                </a:cubicBezTo>
                <a:cubicBezTo>
                  <a:pt x="138" y="565"/>
                  <a:pt x="139" y="566"/>
                  <a:pt x="140" y="567"/>
                </a:cubicBezTo>
                <a:cubicBezTo>
                  <a:pt x="140" y="569"/>
                  <a:pt x="141" y="570"/>
                  <a:pt x="141" y="572"/>
                </a:cubicBezTo>
                <a:cubicBezTo>
                  <a:pt x="141" y="573"/>
                  <a:pt x="142" y="573"/>
                  <a:pt x="142" y="574"/>
                </a:cubicBezTo>
                <a:cubicBezTo>
                  <a:pt x="142" y="574"/>
                  <a:pt x="141" y="574"/>
                  <a:pt x="141" y="574"/>
                </a:cubicBezTo>
                <a:cubicBezTo>
                  <a:pt x="141" y="575"/>
                  <a:pt x="141" y="575"/>
                  <a:pt x="142" y="575"/>
                </a:cubicBezTo>
                <a:cubicBezTo>
                  <a:pt x="142" y="575"/>
                  <a:pt x="141" y="576"/>
                  <a:pt x="141" y="576"/>
                </a:cubicBezTo>
                <a:cubicBezTo>
                  <a:pt x="142" y="577"/>
                  <a:pt x="144" y="577"/>
                  <a:pt x="144" y="579"/>
                </a:cubicBezTo>
                <a:cubicBezTo>
                  <a:pt x="144" y="580"/>
                  <a:pt x="145" y="580"/>
                  <a:pt x="145" y="581"/>
                </a:cubicBezTo>
                <a:cubicBezTo>
                  <a:pt x="145" y="581"/>
                  <a:pt x="145" y="581"/>
                  <a:pt x="145" y="581"/>
                </a:cubicBezTo>
                <a:cubicBezTo>
                  <a:pt x="145" y="581"/>
                  <a:pt x="145" y="582"/>
                  <a:pt x="144" y="581"/>
                </a:cubicBezTo>
                <a:cubicBezTo>
                  <a:pt x="144" y="581"/>
                  <a:pt x="144" y="581"/>
                  <a:pt x="143" y="581"/>
                </a:cubicBezTo>
                <a:cubicBezTo>
                  <a:pt x="143" y="581"/>
                  <a:pt x="142" y="581"/>
                  <a:pt x="142" y="581"/>
                </a:cubicBezTo>
                <a:cubicBezTo>
                  <a:pt x="143" y="582"/>
                  <a:pt x="143" y="583"/>
                  <a:pt x="143" y="584"/>
                </a:cubicBezTo>
                <a:cubicBezTo>
                  <a:pt x="143" y="584"/>
                  <a:pt x="142" y="584"/>
                  <a:pt x="142" y="584"/>
                </a:cubicBezTo>
                <a:cubicBezTo>
                  <a:pt x="141" y="584"/>
                  <a:pt x="141" y="585"/>
                  <a:pt x="141" y="586"/>
                </a:cubicBezTo>
                <a:cubicBezTo>
                  <a:pt x="141" y="586"/>
                  <a:pt x="142" y="586"/>
                  <a:pt x="142" y="586"/>
                </a:cubicBezTo>
                <a:cubicBezTo>
                  <a:pt x="143" y="586"/>
                  <a:pt x="143" y="586"/>
                  <a:pt x="144" y="586"/>
                </a:cubicBezTo>
                <a:cubicBezTo>
                  <a:pt x="143" y="587"/>
                  <a:pt x="142" y="588"/>
                  <a:pt x="143" y="589"/>
                </a:cubicBezTo>
                <a:cubicBezTo>
                  <a:pt x="143" y="590"/>
                  <a:pt x="143" y="590"/>
                  <a:pt x="144" y="590"/>
                </a:cubicBezTo>
                <a:cubicBezTo>
                  <a:pt x="144" y="591"/>
                  <a:pt x="144" y="591"/>
                  <a:pt x="144" y="591"/>
                </a:cubicBezTo>
                <a:cubicBezTo>
                  <a:pt x="143" y="591"/>
                  <a:pt x="142" y="592"/>
                  <a:pt x="142" y="593"/>
                </a:cubicBezTo>
                <a:cubicBezTo>
                  <a:pt x="142" y="593"/>
                  <a:pt x="141" y="593"/>
                  <a:pt x="141" y="593"/>
                </a:cubicBezTo>
                <a:cubicBezTo>
                  <a:pt x="140" y="593"/>
                  <a:pt x="140" y="593"/>
                  <a:pt x="140" y="592"/>
                </a:cubicBezTo>
                <a:cubicBezTo>
                  <a:pt x="140" y="592"/>
                  <a:pt x="140" y="591"/>
                  <a:pt x="141" y="591"/>
                </a:cubicBezTo>
                <a:cubicBezTo>
                  <a:pt x="141" y="591"/>
                  <a:pt x="141" y="591"/>
                  <a:pt x="142" y="591"/>
                </a:cubicBezTo>
                <a:cubicBezTo>
                  <a:pt x="141" y="590"/>
                  <a:pt x="141" y="589"/>
                  <a:pt x="140" y="589"/>
                </a:cubicBezTo>
                <a:cubicBezTo>
                  <a:pt x="140" y="589"/>
                  <a:pt x="140" y="588"/>
                  <a:pt x="139" y="588"/>
                </a:cubicBezTo>
                <a:cubicBezTo>
                  <a:pt x="139" y="588"/>
                  <a:pt x="138" y="588"/>
                  <a:pt x="138" y="589"/>
                </a:cubicBezTo>
                <a:cubicBezTo>
                  <a:pt x="137" y="589"/>
                  <a:pt x="137" y="589"/>
                  <a:pt x="137" y="589"/>
                </a:cubicBezTo>
                <a:cubicBezTo>
                  <a:pt x="136" y="588"/>
                  <a:pt x="134" y="587"/>
                  <a:pt x="133" y="586"/>
                </a:cubicBezTo>
                <a:cubicBezTo>
                  <a:pt x="134" y="584"/>
                  <a:pt x="131" y="584"/>
                  <a:pt x="131" y="582"/>
                </a:cubicBezTo>
                <a:cubicBezTo>
                  <a:pt x="131" y="582"/>
                  <a:pt x="131" y="581"/>
                  <a:pt x="130" y="581"/>
                </a:cubicBezTo>
                <a:cubicBezTo>
                  <a:pt x="129" y="579"/>
                  <a:pt x="127" y="578"/>
                  <a:pt x="126" y="577"/>
                </a:cubicBezTo>
                <a:cubicBezTo>
                  <a:pt x="125" y="576"/>
                  <a:pt x="125" y="575"/>
                  <a:pt x="125" y="574"/>
                </a:cubicBezTo>
                <a:cubicBezTo>
                  <a:pt x="124" y="573"/>
                  <a:pt x="124" y="572"/>
                  <a:pt x="122" y="571"/>
                </a:cubicBezTo>
                <a:cubicBezTo>
                  <a:pt x="120" y="570"/>
                  <a:pt x="120" y="567"/>
                  <a:pt x="118" y="566"/>
                </a:cubicBezTo>
                <a:cubicBezTo>
                  <a:pt x="118" y="565"/>
                  <a:pt x="118" y="565"/>
                  <a:pt x="117" y="564"/>
                </a:cubicBezTo>
                <a:cubicBezTo>
                  <a:pt x="116" y="563"/>
                  <a:pt x="114" y="561"/>
                  <a:pt x="113" y="560"/>
                </a:cubicBezTo>
                <a:cubicBezTo>
                  <a:pt x="112" y="558"/>
                  <a:pt x="111" y="557"/>
                  <a:pt x="109" y="555"/>
                </a:cubicBezTo>
                <a:cubicBezTo>
                  <a:pt x="108" y="554"/>
                  <a:pt x="108" y="553"/>
                  <a:pt x="107" y="552"/>
                </a:cubicBezTo>
                <a:cubicBezTo>
                  <a:pt x="106" y="551"/>
                  <a:pt x="105" y="551"/>
                  <a:pt x="105" y="549"/>
                </a:cubicBezTo>
                <a:cubicBezTo>
                  <a:pt x="104" y="548"/>
                  <a:pt x="103" y="547"/>
                  <a:pt x="102" y="546"/>
                </a:cubicBezTo>
                <a:cubicBezTo>
                  <a:pt x="102" y="544"/>
                  <a:pt x="100" y="544"/>
                  <a:pt x="99" y="542"/>
                </a:cubicBezTo>
                <a:cubicBezTo>
                  <a:pt x="99" y="541"/>
                  <a:pt x="100" y="541"/>
                  <a:pt x="100" y="540"/>
                </a:cubicBezTo>
                <a:cubicBezTo>
                  <a:pt x="99" y="540"/>
                  <a:pt x="99" y="540"/>
                  <a:pt x="98" y="540"/>
                </a:cubicBezTo>
                <a:cubicBezTo>
                  <a:pt x="97" y="539"/>
                  <a:pt x="96" y="538"/>
                  <a:pt x="96" y="538"/>
                </a:cubicBezTo>
                <a:cubicBezTo>
                  <a:pt x="95" y="537"/>
                  <a:pt x="94" y="536"/>
                  <a:pt x="94" y="535"/>
                </a:cubicBezTo>
                <a:cubicBezTo>
                  <a:pt x="95" y="534"/>
                  <a:pt x="97" y="536"/>
                  <a:pt x="97" y="535"/>
                </a:cubicBezTo>
                <a:cubicBezTo>
                  <a:pt x="97" y="534"/>
                  <a:pt x="96" y="534"/>
                  <a:pt x="96" y="533"/>
                </a:cubicBezTo>
                <a:cubicBezTo>
                  <a:pt x="95" y="533"/>
                  <a:pt x="95" y="533"/>
                  <a:pt x="94" y="534"/>
                </a:cubicBezTo>
                <a:cubicBezTo>
                  <a:pt x="94" y="535"/>
                  <a:pt x="94" y="535"/>
                  <a:pt x="94" y="535"/>
                </a:cubicBezTo>
                <a:moveTo>
                  <a:pt x="125" y="496"/>
                </a:moveTo>
                <a:cubicBezTo>
                  <a:pt x="125" y="496"/>
                  <a:pt x="124" y="495"/>
                  <a:pt x="124" y="495"/>
                </a:cubicBezTo>
                <a:cubicBezTo>
                  <a:pt x="124" y="495"/>
                  <a:pt x="124" y="495"/>
                  <a:pt x="124" y="495"/>
                </a:cubicBezTo>
                <a:cubicBezTo>
                  <a:pt x="124" y="495"/>
                  <a:pt x="124" y="496"/>
                  <a:pt x="124" y="496"/>
                </a:cubicBezTo>
                <a:cubicBezTo>
                  <a:pt x="124" y="496"/>
                  <a:pt x="124" y="496"/>
                  <a:pt x="124" y="496"/>
                </a:cubicBezTo>
                <a:cubicBezTo>
                  <a:pt x="124" y="496"/>
                  <a:pt x="125" y="496"/>
                  <a:pt x="124" y="495"/>
                </a:cubicBezTo>
                <a:cubicBezTo>
                  <a:pt x="124" y="495"/>
                  <a:pt x="124" y="494"/>
                  <a:pt x="122" y="494"/>
                </a:cubicBezTo>
                <a:cubicBezTo>
                  <a:pt x="123" y="494"/>
                  <a:pt x="123" y="494"/>
                  <a:pt x="123" y="494"/>
                </a:cubicBezTo>
                <a:cubicBezTo>
                  <a:pt x="123" y="494"/>
                  <a:pt x="123" y="494"/>
                  <a:pt x="123" y="494"/>
                </a:cubicBezTo>
                <a:cubicBezTo>
                  <a:pt x="123" y="494"/>
                  <a:pt x="122" y="493"/>
                  <a:pt x="122" y="494"/>
                </a:cubicBezTo>
                <a:cubicBezTo>
                  <a:pt x="122" y="494"/>
                  <a:pt x="122" y="494"/>
                  <a:pt x="123" y="494"/>
                </a:cubicBezTo>
                <a:cubicBezTo>
                  <a:pt x="123" y="495"/>
                  <a:pt x="123" y="495"/>
                  <a:pt x="125" y="496"/>
                </a:cubicBezTo>
                <a:moveTo>
                  <a:pt x="135" y="563"/>
                </a:moveTo>
                <a:cubicBezTo>
                  <a:pt x="135" y="563"/>
                  <a:pt x="135" y="563"/>
                  <a:pt x="135" y="563"/>
                </a:cubicBezTo>
                <a:cubicBezTo>
                  <a:pt x="135" y="563"/>
                  <a:pt x="135" y="562"/>
                  <a:pt x="135" y="562"/>
                </a:cubicBezTo>
                <a:cubicBezTo>
                  <a:pt x="135" y="562"/>
                  <a:pt x="135" y="562"/>
                  <a:pt x="134" y="562"/>
                </a:cubicBezTo>
                <a:cubicBezTo>
                  <a:pt x="134" y="562"/>
                  <a:pt x="135" y="562"/>
                  <a:pt x="135" y="563"/>
                </a:cubicBezTo>
                <a:cubicBezTo>
                  <a:pt x="135" y="564"/>
                  <a:pt x="135" y="564"/>
                  <a:pt x="136" y="566"/>
                </a:cubicBezTo>
                <a:cubicBezTo>
                  <a:pt x="136" y="565"/>
                  <a:pt x="137" y="565"/>
                  <a:pt x="137" y="564"/>
                </a:cubicBezTo>
                <a:cubicBezTo>
                  <a:pt x="136" y="564"/>
                  <a:pt x="136" y="563"/>
                  <a:pt x="135" y="563"/>
                </a:cubicBezTo>
                <a:moveTo>
                  <a:pt x="99" y="534"/>
                </a:moveTo>
                <a:cubicBezTo>
                  <a:pt x="100" y="535"/>
                  <a:pt x="101" y="534"/>
                  <a:pt x="102" y="534"/>
                </a:cubicBezTo>
                <a:cubicBezTo>
                  <a:pt x="102" y="534"/>
                  <a:pt x="102" y="533"/>
                  <a:pt x="102" y="533"/>
                </a:cubicBezTo>
                <a:cubicBezTo>
                  <a:pt x="102" y="533"/>
                  <a:pt x="102" y="532"/>
                  <a:pt x="101" y="532"/>
                </a:cubicBezTo>
                <a:cubicBezTo>
                  <a:pt x="101" y="533"/>
                  <a:pt x="100" y="533"/>
                  <a:pt x="99" y="534"/>
                </a:cubicBezTo>
                <a:moveTo>
                  <a:pt x="115" y="484"/>
                </a:moveTo>
                <a:cubicBezTo>
                  <a:pt x="115" y="484"/>
                  <a:pt x="115" y="484"/>
                  <a:pt x="115" y="484"/>
                </a:cubicBezTo>
                <a:cubicBezTo>
                  <a:pt x="114" y="485"/>
                  <a:pt x="114" y="485"/>
                  <a:pt x="115" y="485"/>
                </a:cubicBezTo>
                <a:cubicBezTo>
                  <a:pt x="115" y="486"/>
                  <a:pt x="115" y="486"/>
                  <a:pt x="116" y="486"/>
                </a:cubicBezTo>
                <a:cubicBezTo>
                  <a:pt x="116" y="486"/>
                  <a:pt x="116" y="485"/>
                  <a:pt x="116" y="485"/>
                </a:cubicBezTo>
                <a:cubicBezTo>
                  <a:pt x="116" y="485"/>
                  <a:pt x="115" y="484"/>
                  <a:pt x="115" y="484"/>
                </a:cubicBezTo>
                <a:moveTo>
                  <a:pt x="99" y="529"/>
                </a:moveTo>
                <a:cubicBezTo>
                  <a:pt x="98" y="530"/>
                  <a:pt x="98" y="531"/>
                  <a:pt x="99" y="531"/>
                </a:cubicBezTo>
                <a:cubicBezTo>
                  <a:pt x="99" y="531"/>
                  <a:pt x="99" y="530"/>
                  <a:pt x="99" y="529"/>
                </a:cubicBezTo>
                <a:moveTo>
                  <a:pt x="132" y="561"/>
                </a:moveTo>
                <a:cubicBezTo>
                  <a:pt x="132" y="560"/>
                  <a:pt x="132" y="560"/>
                  <a:pt x="132" y="560"/>
                </a:cubicBezTo>
                <a:cubicBezTo>
                  <a:pt x="132" y="560"/>
                  <a:pt x="132" y="560"/>
                  <a:pt x="132" y="560"/>
                </a:cubicBezTo>
                <a:cubicBezTo>
                  <a:pt x="131" y="560"/>
                  <a:pt x="131" y="561"/>
                  <a:pt x="132" y="561"/>
                </a:cubicBezTo>
                <a:cubicBezTo>
                  <a:pt x="132" y="562"/>
                  <a:pt x="132" y="561"/>
                  <a:pt x="132" y="561"/>
                </a:cubicBezTo>
                <a:moveTo>
                  <a:pt x="130" y="563"/>
                </a:moveTo>
                <a:cubicBezTo>
                  <a:pt x="130" y="563"/>
                  <a:pt x="130" y="563"/>
                  <a:pt x="130" y="563"/>
                </a:cubicBezTo>
                <a:cubicBezTo>
                  <a:pt x="130" y="563"/>
                  <a:pt x="130" y="563"/>
                  <a:pt x="130" y="564"/>
                </a:cubicBezTo>
                <a:cubicBezTo>
                  <a:pt x="130" y="563"/>
                  <a:pt x="130" y="563"/>
                  <a:pt x="130" y="563"/>
                </a:cubicBezTo>
                <a:cubicBezTo>
                  <a:pt x="130" y="563"/>
                  <a:pt x="130" y="563"/>
                  <a:pt x="130" y="563"/>
                </a:cubicBezTo>
                <a:moveTo>
                  <a:pt x="132" y="565"/>
                </a:moveTo>
                <a:cubicBezTo>
                  <a:pt x="132" y="565"/>
                  <a:pt x="132" y="565"/>
                  <a:pt x="132" y="565"/>
                </a:cubicBezTo>
                <a:cubicBezTo>
                  <a:pt x="132" y="565"/>
                  <a:pt x="132" y="565"/>
                  <a:pt x="132" y="565"/>
                </a:cubicBezTo>
                <a:cubicBezTo>
                  <a:pt x="132" y="565"/>
                  <a:pt x="132" y="565"/>
                  <a:pt x="132" y="565"/>
                </a:cubicBezTo>
                <a:cubicBezTo>
                  <a:pt x="132" y="565"/>
                  <a:pt x="132" y="565"/>
                  <a:pt x="132" y="565"/>
                </a:cubicBezTo>
                <a:moveTo>
                  <a:pt x="127" y="525"/>
                </a:moveTo>
                <a:cubicBezTo>
                  <a:pt x="127" y="524"/>
                  <a:pt x="128" y="524"/>
                  <a:pt x="128" y="524"/>
                </a:cubicBezTo>
                <a:cubicBezTo>
                  <a:pt x="127" y="524"/>
                  <a:pt x="127" y="524"/>
                  <a:pt x="127" y="524"/>
                </a:cubicBezTo>
                <a:cubicBezTo>
                  <a:pt x="127" y="524"/>
                  <a:pt x="127" y="524"/>
                  <a:pt x="127" y="524"/>
                </a:cubicBezTo>
                <a:cubicBezTo>
                  <a:pt x="127" y="524"/>
                  <a:pt x="127" y="524"/>
                  <a:pt x="127" y="525"/>
                </a:cubicBezTo>
                <a:moveTo>
                  <a:pt x="99" y="535"/>
                </a:moveTo>
                <a:cubicBezTo>
                  <a:pt x="99" y="535"/>
                  <a:pt x="98" y="535"/>
                  <a:pt x="98" y="536"/>
                </a:cubicBezTo>
                <a:cubicBezTo>
                  <a:pt x="98" y="536"/>
                  <a:pt x="98" y="536"/>
                  <a:pt x="99" y="536"/>
                </a:cubicBezTo>
                <a:cubicBezTo>
                  <a:pt x="99" y="536"/>
                  <a:pt x="99" y="536"/>
                  <a:pt x="99" y="536"/>
                </a:cubicBezTo>
                <a:cubicBezTo>
                  <a:pt x="99" y="535"/>
                  <a:pt x="99" y="535"/>
                  <a:pt x="99" y="535"/>
                </a:cubicBezTo>
                <a:moveTo>
                  <a:pt x="101" y="531"/>
                </a:moveTo>
                <a:cubicBezTo>
                  <a:pt x="101" y="531"/>
                  <a:pt x="101" y="531"/>
                  <a:pt x="101" y="530"/>
                </a:cubicBezTo>
                <a:cubicBezTo>
                  <a:pt x="100" y="530"/>
                  <a:pt x="100" y="531"/>
                  <a:pt x="100" y="531"/>
                </a:cubicBezTo>
                <a:cubicBezTo>
                  <a:pt x="100" y="531"/>
                  <a:pt x="100" y="531"/>
                  <a:pt x="101" y="531"/>
                </a:cubicBezTo>
                <a:cubicBezTo>
                  <a:pt x="101" y="531"/>
                  <a:pt x="101" y="531"/>
                  <a:pt x="101" y="531"/>
                </a:cubicBezTo>
                <a:moveTo>
                  <a:pt x="127" y="519"/>
                </a:moveTo>
                <a:cubicBezTo>
                  <a:pt x="127" y="519"/>
                  <a:pt x="127" y="519"/>
                  <a:pt x="127" y="519"/>
                </a:cubicBezTo>
                <a:cubicBezTo>
                  <a:pt x="127" y="520"/>
                  <a:pt x="127" y="520"/>
                  <a:pt x="127" y="520"/>
                </a:cubicBezTo>
                <a:cubicBezTo>
                  <a:pt x="127" y="520"/>
                  <a:pt x="127" y="520"/>
                  <a:pt x="127" y="520"/>
                </a:cubicBezTo>
                <a:cubicBezTo>
                  <a:pt x="127" y="519"/>
                  <a:pt x="127" y="519"/>
                  <a:pt x="127" y="519"/>
                </a:cubicBezTo>
                <a:moveTo>
                  <a:pt x="131" y="522"/>
                </a:moveTo>
                <a:cubicBezTo>
                  <a:pt x="131" y="523"/>
                  <a:pt x="131" y="523"/>
                  <a:pt x="131" y="523"/>
                </a:cubicBezTo>
                <a:cubicBezTo>
                  <a:pt x="131" y="523"/>
                  <a:pt x="131" y="522"/>
                  <a:pt x="131" y="522"/>
                </a:cubicBezTo>
                <a:cubicBezTo>
                  <a:pt x="131" y="522"/>
                  <a:pt x="131" y="522"/>
                  <a:pt x="131" y="522"/>
                </a:cubicBezTo>
                <a:cubicBezTo>
                  <a:pt x="131" y="522"/>
                  <a:pt x="131" y="522"/>
                  <a:pt x="131" y="522"/>
                </a:cubicBezTo>
                <a:moveTo>
                  <a:pt x="109" y="466"/>
                </a:moveTo>
                <a:cubicBezTo>
                  <a:pt x="109" y="466"/>
                  <a:pt x="109" y="466"/>
                  <a:pt x="109" y="466"/>
                </a:cubicBezTo>
                <a:cubicBezTo>
                  <a:pt x="109" y="466"/>
                  <a:pt x="109" y="467"/>
                  <a:pt x="109" y="467"/>
                </a:cubicBezTo>
                <a:cubicBezTo>
                  <a:pt x="109" y="467"/>
                  <a:pt x="110" y="466"/>
                  <a:pt x="110" y="466"/>
                </a:cubicBezTo>
                <a:cubicBezTo>
                  <a:pt x="109" y="466"/>
                  <a:pt x="109" y="466"/>
                  <a:pt x="109" y="466"/>
                </a:cubicBezTo>
                <a:moveTo>
                  <a:pt x="113" y="489"/>
                </a:moveTo>
                <a:cubicBezTo>
                  <a:pt x="113" y="489"/>
                  <a:pt x="113" y="489"/>
                  <a:pt x="113" y="489"/>
                </a:cubicBezTo>
                <a:cubicBezTo>
                  <a:pt x="113" y="489"/>
                  <a:pt x="113" y="489"/>
                  <a:pt x="113" y="489"/>
                </a:cubicBezTo>
                <a:cubicBezTo>
                  <a:pt x="113" y="489"/>
                  <a:pt x="113" y="489"/>
                  <a:pt x="113" y="490"/>
                </a:cubicBezTo>
                <a:cubicBezTo>
                  <a:pt x="113" y="489"/>
                  <a:pt x="113" y="489"/>
                  <a:pt x="113" y="489"/>
                </a:cubicBezTo>
                <a:moveTo>
                  <a:pt x="111" y="471"/>
                </a:moveTo>
                <a:cubicBezTo>
                  <a:pt x="111" y="471"/>
                  <a:pt x="111" y="471"/>
                  <a:pt x="111" y="472"/>
                </a:cubicBezTo>
                <a:cubicBezTo>
                  <a:pt x="111" y="471"/>
                  <a:pt x="111" y="471"/>
                  <a:pt x="111" y="471"/>
                </a:cubicBezTo>
                <a:cubicBezTo>
                  <a:pt x="111" y="471"/>
                  <a:pt x="111" y="471"/>
                  <a:pt x="111" y="471"/>
                </a:cubicBezTo>
                <a:cubicBezTo>
                  <a:pt x="111" y="471"/>
                  <a:pt x="111" y="471"/>
                  <a:pt x="111" y="471"/>
                </a:cubicBezTo>
                <a:moveTo>
                  <a:pt x="113" y="475"/>
                </a:moveTo>
                <a:cubicBezTo>
                  <a:pt x="113" y="475"/>
                  <a:pt x="113" y="476"/>
                  <a:pt x="113" y="476"/>
                </a:cubicBezTo>
                <a:cubicBezTo>
                  <a:pt x="113" y="476"/>
                  <a:pt x="113" y="476"/>
                  <a:pt x="113" y="476"/>
                </a:cubicBezTo>
                <a:cubicBezTo>
                  <a:pt x="113" y="476"/>
                  <a:pt x="113" y="476"/>
                  <a:pt x="113" y="476"/>
                </a:cubicBezTo>
                <a:cubicBezTo>
                  <a:pt x="113" y="476"/>
                  <a:pt x="113" y="476"/>
                  <a:pt x="113" y="475"/>
                </a:cubicBezTo>
                <a:moveTo>
                  <a:pt x="115" y="481"/>
                </a:moveTo>
                <a:cubicBezTo>
                  <a:pt x="115" y="481"/>
                  <a:pt x="115" y="481"/>
                  <a:pt x="115" y="481"/>
                </a:cubicBezTo>
                <a:cubicBezTo>
                  <a:pt x="115" y="480"/>
                  <a:pt x="115" y="480"/>
                  <a:pt x="115" y="480"/>
                </a:cubicBezTo>
                <a:cubicBezTo>
                  <a:pt x="115" y="480"/>
                  <a:pt x="114" y="480"/>
                  <a:pt x="114" y="481"/>
                </a:cubicBezTo>
                <a:cubicBezTo>
                  <a:pt x="115" y="481"/>
                  <a:pt x="115" y="481"/>
                  <a:pt x="115" y="481"/>
                </a:cubicBezTo>
                <a:moveTo>
                  <a:pt x="115" y="482"/>
                </a:moveTo>
                <a:cubicBezTo>
                  <a:pt x="115" y="482"/>
                  <a:pt x="115" y="482"/>
                  <a:pt x="115" y="482"/>
                </a:cubicBezTo>
                <a:cubicBezTo>
                  <a:pt x="115" y="482"/>
                  <a:pt x="115" y="482"/>
                  <a:pt x="115" y="483"/>
                </a:cubicBezTo>
                <a:cubicBezTo>
                  <a:pt x="115" y="483"/>
                  <a:pt x="115" y="483"/>
                  <a:pt x="115" y="483"/>
                </a:cubicBezTo>
                <a:cubicBezTo>
                  <a:pt x="115" y="483"/>
                  <a:pt x="115" y="483"/>
                  <a:pt x="115" y="482"/>
                </a:cubicBezTo>
                <a:moveTo>
                  <a:pt x="118" y="485"/>
                </a:moveTo>
                <a:cubicBezTo>
                  <a:pt x="118" y="486"/>
                  <a:pt x="119" y="486"/>
                  <a:pt x="119" y="486"/>
                </a:cubicBezTo>
                <a:cubicBezTo>
                  <a:pt x="119" y="486"/>
                  <a:pt x="119" y="485"/>
                  <a:pt x="119" y="485"/>
                </a:cubicBezTo>
                <a:cubicBezTo>
                  <a:pt x="119" y="485"/>
                  <a:pt x="119" y="485"/>
                  <a:pt x="119" y="485"/>
                </a:cubicBezTo>
                <a:cubicBezTo>
                  <a:pt x="119" y="485"/>
                  <a:pt x="118" y="485"/>
                  <a:pt x="118" y="485"/>
                </a:cubicBezTo>
                <a:moveTo>
                  <a:pt x="680" y="580"/>
                </a:moveTo>
                <a:cubicBezTo>
                  <a:pt x="679" y="581"/>
                  <a:pt x="679" y="580"/>
                  <a:pt x="678" y="580"/>
                </a:cubicBezTo>
                <a:cubicBezTo>
                  <a:pt x="678" y="580"/>
                  <a:pt x="677" y="581"/>
                  <a:pt x="677" y="581"/>
                </a:cubicBezTo>
                <a:cubicBezTo>
                  <a:pt x="677" y="582"/>
                  <a:pt x="677" y="582"/>
                  <a:pt x="676" y="583"/>
                </a:cubicBezTo>
                <a:cubicBezTo>
                  <a:pt x="675" y="583"/>
                  <a:pt x="675" y="582"/>
                  <a:pt x="675" y="582"/>
                </a:cubicBezTo>
                <a:cubicBezTo>
                  <a:pt x="674" y="581"/>
                  <a:pt x="674" y="581"/>
                  <a:pt x="673" y="581"/>
                </a:cubicBezTo>
                <a:cubicBezTo>
                  <a:pt x="673" y="581"/>
                  <a:pt x="674" y="580"/>
                  <a:pt x="674" y="580"/>
                </a:cubicBezTo>
                <a:cubicBezTo>
                  <a:pt x="674" y="579"/>
                  <a:pt x="674" y="577"/>
                  <a:pt x="674" y="576"/>
                </a:cubicBezTo>
                <a:cubicBezTo>
                  <a:pt x="674" y="576"/>
                  <a:pt x="675" y="574"/>
                  <a:pt x="676" y="573"/>
                </a:cubicBezTo>
                <a:cubicBezTo>
                  <a:pt x="677" y="573"/>
                  <a:pt x="676" y="573"/>
                  <a:pt x="676" y="573"/>
                </a:cubicBezTo>
                <a:cubicBezTo>
                  <a:pt x="676" y="573"/>
                  <a:pt x="676" y="573"/>
                  <a:pt x="676" y="573"/>
                </a:cubicBezTo>
                <a:cubicBezTo>
                  <a:pt x="676" y="573"/>
                  <a:pt x="676" y="573"/>
                  <a:pt x="676" y="573"/>
                </a:cubicBezTo>
                <a:cubicBezTo>
                  <a:pt x="676" y="574"/>
                  <a:pt x="676" y="574"/>
                  <a:pt x="676" y="574"/>
                </a:cubicBezTo>
                <a:cubicBezTo>
                  <a:pt x="676" y="574"/>
                  <a:pt x="677" y="574"/>
                  <a:pt x="676" y="573"/>
                </a:cubicBezTo>
                <a:cubicBezTo>
                  <a:pt x="676" y="572"/>
                  <a:pt x="677" y="572"/>
                  <a:pt x="677" y="571"/>
                </a:cubicBezTo>
                <a:cubicBezTo>
                  <a:pt x="677" y="569"/>
                  <a:pt x="678" y="567"/>
                  <a:pt x="680" y="565"/>
                </a:cubicBezTo>
                <a:cubicBezTo>
                  <a:pt x="680" y="565"/>
                  <a:pt x="678" y="564"/>
                  <a:pt x="679" y="564"/>
                </a:cubicBezTo>
                <a:cubicBezTo>
                  <a:pt x="679" y="563"/>
                  <a:pt x="680" y="563"/>
                  <a:pt x="680" y="562"/>
                </a:cubicBezTo>
                <a:cubicBezTo>
                  <a:pt x="680" y="562"/>
                  <a:pt x="680" y="561"/>
                  <a:pt x="680" y="561"/>
                </a:cubicBezTo>
                <a:cubicBezTo>
                  <a:pt x="681" y="560"/>
                  <a:pt x="682" y="559"/>
                  <a:pt x="682" y="558"/>
                </a:cubicBezTo>
                <a:cubicBezTo>
                  <a:pt x="682" y="557"/>
                  <a:pt x="683" y="556"/>
                  <a:pt x="683" y="555"/>
                </a:cubicBezTo>
                <a:cubicBezTo>
                  <a:pt x="684" y="553"/>
                  <a:pt x="685" y="552"/>
                  <a:pt x="684" y="551"/>
                </a:cubicBezTo>
                <a:cubicBezTo>
                  <a:pt x="686" y="550"/>
                  <a:pt x="686" y="550"/>
                  <a:pt x="688" y="550"/>
                </a:cubicBezTo>
                <a:cubicBezTo>
                  <a:pt x="687" y="550"/>
                  <a:pt x="686" y="549"/>
                  <a:pt x="686" y="549"/>
                </a:cubicBezTo>
                <a:cubicBezTo>
                  <a:pt x="685" y="549"/>
                  <a:pt x="685" y="548"/>
                  <a:pt x="685" y="548"/>
                </a:cubicBezTo>
                <a:cubicBezTo>
                  <a:pt x="686" y="547"/>
                  <a:pt x="686" y="546"/>
                  <a:pt x="687" y="546"/>
                </a:cubicBezTo>
                <a:cubicBezTo>
                  <a:pt x="687" y="545"/>
                  <a:pt x="688" y="544"/>
                  <a:pt x="688" y="543"/>
                </a:cubicBezTo>
                <a:cubicBezTo>
                  <a:pt x="688" y="542"/>
                  <a:pt x="689" y="541"/>
                  <a:pt x="689" y="540"/>
                </a:cubicBezTo>
                <a:cubicBezTo>
                  <a:pt x="689" y="538"/>
                  <a:pt x="690" y="538"/>
                  <a:pt x="691" y="537"/>
                </a:cubicBezTo>
                <a:cubicBezTo>
                  <a:pt x="691" y="536"/>
                  <a:pt x="691" y="535"/>
                  <a:pt x="691" y="535"/>
                </a:cubicBezTo>
                <a:cubicBezTo>
                  <a:pt x="690" y="533"/>
                  <a:pt x="689" y="533"/>
                  <a:pt x="688" y="532"/>
                </a:cubicBezTo>
                <a:cubicBezTo>
                  <a:pt x="687" y="533"/>
                  <a:pt x="686" y="531"/>
                  <a:pt x="685" y="531"/>
                </a:cubicBezTo>
                <a:cubicBezTo>
                  <a:pt x="684" y="531"/>
                  <a:pt x="684" y="530"/>
                  <a:pt x="683" y="530"/>
                </a:cubicBezTo>
                <a:cubicBezTo>
                  <a:pt x="682" y="529"/>
                  <a:pt x="682" y="529"/>
                  <a:pt x="681" y="528"/>
                </a:cubicBezTo>
                <a:cubicBezTo>
                  <a:pt x="680" y="528"/>
                  <a:pt x="679" y="527"/>
                  <a:pt x="678" y="527"/>
                </a:cubicBezTo>
                <a:cubicBezTo>
                  <a:pt x="678" y="526"/>
                  <a:pt x="676" y="526"/>
                  <a:pt x="676" y="525"/>
                </a:cubicBezTo>
                <a:cubicBezTo>
                  <a:pt x="675" y="525"/>
                  <a:pt x="675" y="525"/>
                  <a:pt x="674" y="524"/>
                </a:cubicBezTo>
                <a:cubicBezTo>
                  <a:pt x="674" y="523"/>
                  <a:pt x="674" y="523"/>
                  <a:pt x="675" y="522"/>
                </a:cubicBezTo>
                <a:cubicBezTo>
                  <a:pt x="675" y="520"/>
                  <a:pt x="676" y="519"/>
                  <a:pt x="677" y="517"/>
                </a:cubicBezTo>
                <a:cubicBezTo>
                  <a:pt x="677" y="516"/>
                  <a:pt x="678" y="515"/>
                  <a:pt x="679" y="515"/>
                </a:cubicBezTo>
                <a:cubicBezTo>
                  <a:pt x="679" y="516"/>
                  <a:pt x="679" y="515"/>
                  <a:pt x="679" y="515"/>
                </a:cubicBezTo>
                <a:cubicBezTo>
                  <a:pt x="679" y="515"/>
                  <a:pt x="679" y="515"/>
                  <a:pt x="679" y="515"/>
                </a:cubicBezTo>
                <a:cubicBezTo>
                  <a:pt x="679" y="515"/>
                  <a:pt x="679" y="516"/>
                  <a:pt x="679" y="516"/>
                </a:cubicBezTo>
                <a:cubicBezTo>
                  <a:pt x="679" y="516"/>
                  <a:pt x="679" y="516"/>
                  <a:pt x="679" y="516"/>
                </a:cubicBezTo>
                <a:cubicBezTo>
                  <a:pt x="679" y="516"/>
                  <a:pt x="679" y="516"/>
                  <a:pt x="679" y="515"/>
                </a:cubicBezTo>
                <a:cubicBezTo>
                  <a:pt x="679" y="514"/>
                  <a:pt x="680" y="514"/>
                  <a:pt x="681" y="513"/>
                </a:cubicBezTo>
                <a:cubicBezTo>
                  <a:pt x="680" y="511"/>
                  <a:pt x="681" y="510"/>
                  <a:pt x="682" y="509"/>
                </a:cubicBezTo>
                <a:cubicBezTo>
                  <a:pt x="684" y="509"/>
                  <a:pt x="684" y="509"/>
                  <a:pt x="683" y="507"/>
                </a:cubicBezTo>
                <a:cubicBezTo>
                  <a:pt x="683" y="507"/>
                  <a:pt x="683" y="507"/>
                  <a:pt x="683" y="507"/>
                </a:cubicBezTo>
                <a:cubicBezTo>
                  <a:pt x="683" y="507"/>
                  <a:pt x="683" y="506"/>
                  <a:pt x="684" y="506"/>
                </a:cubicBezTo>
                <a:cubicBezTo>
                  <a:pt x="684" y="506"/>
                  <a:pt x="685" y="506"/>
                  <a:pt x="685" y="506"/>
                </a:cubicBezTo>
                <a:cubicBezTo>
                  <a:pt x="686" y="507"/>
                  <a:pt x="688" y="506"/>
                  <a:pt x="690" y="507"/>
                </a:cubicBezTo>
                <a:cubicBezTo>
                  <a:pt x="690" y="508"/>
                  <a:pt x="690" y="507"/>
                  <a:pt x="690" y="507"/>
                </a:cubicBezTo>
                <a:cubicBezTo>
                  <a:pt x="690" y="507"/>
                  <a:pt x="690" y="507"/>
                  <a:pt x="690" y="507"/>
                </a:cubicBezTo>
                <a:cubicBezTo>
                  <a:pt x="689" y="507"/>
                  <a:pt x="689" y="507"/>
                  <a:pt x="689" y="508"/>
                </a:cubicBezTo>
                <a:cubicBezTo>
                  <a:pt x="689" y="508"/>
                  <a:pt x="690" y="508"/>
                  <a:pt x="690" y="508"/>
                </a:cubicBezTo>
                <a:cubicBezTo>
                  <a:pt x="690" y="508"/>
                  <a:pt x="690" y="508"/>
                  <a:pt x="690" y="507"/>
                </a:cubicBezTo>
                <a:cubicBezTo>
                  <a:pt x="689" y="506"/>
                  <a:pt x="689" y="506"/>
                  <a:pt x="690" y="506"/>
                </a:cubicBezTo>
                <a:cubicBezTo>
                  <a:pt x="690" y="506"/>
                  <a:pt x="691" y="505"/>
                  <a:pt x="691" y="505"/>
                </a:cubicBezTo>
                <a:cubicBezTo>
                  <a:pt x="690" y="504"/>
                  <a:pt x="689" y="505"/>
                  <a:pt x="688" y="505"/>
                </a:cubicBezTo>
                <a:cubicBezTo>
                  <a:pt x="687" y="505"/>
                  <a:pt x="686" y="505"/>
                  <a:pt x="684" y="505"/>
                </a:cubicBezTo>
                <a:cubicBezTo>
                  <a:pt x="685" y="503"/>
                  <a:pt x="687" y="502"/>
                  <a:pt x="688" y="501"/>
                </a:cubicBezTo>
                <a:cubicBezTo>
                  <a:pt x="689" y="501"/>
                  <a:pt x="690" y="501"/>
                  <a:pt x="691" y="501"/>
                </a:cubicBezTo>
                <a:cubicBezTo>
                  <a:pt x="692" y="502"/>
                  <a:pt x="693" y="502"/>
                  <a:pt x="694" y="502"/>
                </a:cubicBezTo>
                <a:cubicBezTo>
                  <a:pt x="693" y="501"/>
                  <a:pt x="693" y="500"/>
                  <a:pt x="691" y="500"/>
                </a:cubicBezTo>
                <a:cubicBezTo>
                  <a:pt x="691" y="500"/>
                  <a:pt x="691" y="499"/>
                  <a:pt x="691" y="499"/>
                </a:cubicBezTo>
                <a:cubicBezTo>
                  <a:pt x="691" y="499"/>
                  <a:pt x="692" y="499"/>
                  <a:pt x="692" y="499"/>
                </a:cubicBezTo>
                <a:cubicBezTo>
                  <a:pt x="693" y="499"/>
                  <a:pt x="693" y="499"/>
                  <a:pt x="693" y="498"/>
                </a:cubicBezTo>
                <a:cubicBezTo>
                  <a:pt x="693" y="498"/>
                  <a:pt x="693" y="497"/>
                  <a:pt x="693" y="497"/>
                </a:cubicBezTo>
                <a:cubicBezTo>
                  <a:pt x="692" y="496"/>
                  <a:pt x="691" y="496"/>
                  <a:pt x="690" y="496"/>
                </a:cubicBezTo>
                <a:cubicBezTo>
                  <a:pt x="689" y="495"/>
                  <a:pt x="690" y="495"/>
                  <a:pt x="690" y="494"/>
                </a:cubicBezTo>
                <a:cubicBezTo>
                  <a:pt x="690" y="493"/>
                  <a:pt x="691" y="492"/>
                  <a:pt x="693" y="492"/>
                </a:cubicBezTo>
                <a:cubicBezTo>
                  <a:pt x="693" y="492"/>
                  <a:pt x="693" y="492"/>
                  <a:pt x="694" y="492"/>
                </a:cubicBezTo>
                <a:cubicBezTo>
                  <a:pt x="695" y="492"/>
                  <a:pt x="695" y="492"/>
                  <a:pt x="695" y="491"/>
                </a:cubicBezTo>
                <a:cubicBezTo>
                  <a:pt x="695" y="491"/>
                  <a:pt x="695" y="491"/>
                  <a:pt x="694" y="491"/>
                </a:cubicBezTo>
                <a:cubicBezTo>
                  <a:pt x="693" y="490"/>
                  <a:pt x="693" y="490"/>
                  <a:pt x="693" y="489"/>
                </a:cubicBezTo>
                <a:cubicBezTo>
                  <a:pt x="694" y="487"/>
                  <a:pt x="695" y="486"/>
                  <a:pt x="696" y="484"/>
                </a:cubicBezTo>
                <a:cubicBezTo>
                  <a:pt x="696" y="483"/>
                  <a:pt x="696" y="483"/>
                  <a:pt x="697" y="482"/>
                </a:cubicBezTo>
                <a:cubicBezTo>
                  <a:pt x="697" y="482"/>
                  <a:pt x="698" y="482"/>
                  <a:pt x="698" y="482"/>
                </a:cubicBezTo>
                <a:cubicBezTo>
                  <a:pt x="699" y="483"/>
                  <a:pt x="699" y="483"/>
                  <a:pt x="700" y="484"/>
                </a:cubicBezTo>
                <a:cubicBezTo>
                  <a:pt x="700" y="484"/>
                  <a:pt x="701" y="484"/>
                  <a:pt x="701" y="484"/>
                </a:cubicBezTo>
                <a:cubicBezTo>
                  <a:pt x="701" y="484"/>
                  <a:pt x="701" y="483"/>
                  <a:pt x="701" y="483"/>
                </a:cubicBezTo>
                <a:cubicBezTo>
                  <a:pt x="700" y="482"/>
                  <a:pt x="701" y="481"/>
                  <a:pt x="699" y="481"/>
                </a:cubicBezTo>
                <a:cubicBezTo>
                  <a:pt x="699" y="481"/>
                  <a:pt x="699" y="481"/>
                  <a:pt x="699" y="480"/>
                </a:cubicBezTo>
                <a:cubicBezTo>
                  <a:pt x="699" y="480"/>
                  <a:pt x="699" y="479"/>
                  <a:pt x="700" y="479"/>
                </a:cubicBezTo>
                <a:cubicBezTo>
                  <a:pt x="701" y="478"/>
                  <a:pt x="701" y="476"/>
                  <a:pt x="702" y="475"/>
                </a:cubicBezTo>
                <a:cubicBezTo>
                  <a:pt x="703" y="476"/>
                  <a:pt x="703" y="476"/>
                  <a:pt x="704" y="476"/>
                </a:cubicBezTo>
                <a:cubicBezTo>
                  <a:pt x="704" y="477"/>
                  <a:pt x="705" y="477"/>
                  <a:pt x="705" y="477"/>
                </a:cubicBezTo>
                <a:cubicBezTo>
                  <a:pt x="705" y="477"/>
                  <a:pt x="705" y="477"/>
                  <a:pt x="705" y="476"/>
                </a:cubicBezTo>
                <a:cubicBezTo>
                  <a:pt x="706" y="476"/>
                  <a:pt x="706" y="476"/>
                  <a:pt x="707" y="475"/>
                </a:cubicBezTo>
                <a:cubicBezTo>
                  <a:pt x="707" y="476"/>
                  <a:pt x="707" y="476"/>
                  <a:pt x="708" y="476"/>
                </a:cubicBezTo>
                <a:cubicBezTo>
                  <a:pt x="709" y="475"/>
                  <a:pt x="709" y="475"/>
                  <a:pt x="709" y="473"/>
                </a:cubicBezTo>
                <a:cubicBezTo>
                  <a:pt x="711" y="473"/>
                  <a:pt x="711" y="473"/>
                  <a:pt x="711" y="473"/>
                </a:cubicBezTo>
                <a:cubicBezTo>
                  <a:pt x="711" y="474"/>
                  <a:pt x="711" y="474"/>
                  <a:pt x="711" y="474"/>
                </a:cubicBezTo>
                <a:cubicBezTo>
                  <a:pt x="712" y="475"/>
                  <a:pt x="712" y="475"/>
                  <a:pt x="712" y="476"/>
                </a:cubicBezTo>
                <a:cubicBezTo>
                  <a:pt x="711" y="477"/>
                  <a:pt x="711" y="478"/>
                  <a:pt x="710" y="478"/>
                </a:cubicBezTo>
                <a:cubicBezTo>
                  <a:pt x="710" y="479"/>
                  <a:pt x="710" y="480"/>
                  <a:pt x="710" y="480"/>
                </a:cubicBezTo>
                <a:cubicBezTo>
                  <a:pt x="709" y="481"/>
                  <a:pt x="709" y="482"/>
                  <a:pt x="709" y="483"/>
                </a:cubicBezTo>
                <a:cubicBezTo>
                  <a:pt x="710" y="485"/>
                  <a:pt x="708" y="486"/>
                  <a:pt x="708" y="487"/>
                </a:cubicBezTo>
                <a:cubicBezTo>
                  <a:pt x="707" y="488"/>
                  <a:pt x="707" y="489"/>
                  <a:pt x="707" y="490"/>
                </a:cubicBezTo>
                <a:cubicBezTo>
                  <a:pt x="706" y="490"/>
                  <a:pt x="706" y="491"/>
                  <a:pt x="706" y="491"/>
                </a:cubicBezTo>
                <a:cubicBezTo>
                  <a:pt x="707" y="492"/>
                  <a:pt x="708" y="493"/>
                  <a:pt x="706" y="494"/>
                </a:cubicBezTo>
                <a:cubicBezTo>
                  <a:pt x="706" y="494"/>
                  <a:pt x="706" y="494"/>
                  <a:pt x="706" y="495"/>
                </a:cubicBezTo>
                <a:cubicBezTo>
                  <a:pt x="707" y="497"/>
                  <a:pt x="705" y="498"/>
                  <a:pt x="705" y="500"/>
                </a:cubicBezTo>
                <a:cubicBezTo>
                  <a:pt x="705" y="501"/>
                  <a:pt x="704" y="501"/>
                  <a:pt x="704" y="501"/>
                </a:cubicBezTo>
                <a:cubicBezTo>
                  <a:pt x="704" y="502"/>
                  <a:pt x="704" y="503"/>
                  <a:pt x="703" y="503"/>
                </a:cubicBezTo>
                <a:cubicBezTo>
                  <a:pt x="703" y="504"/>
                  <a:pt x="703" y="505"/>
                  <a:pt x="703" y="506"/>
                </a:cubicBezTo>
                <a:cubicBezTo>
                  <a:pt x="703" y="506"/>
                  <a:pt x="703" y="506"/>
                  <a:pt x="703" y="507"/>
                </a:cubicBezTo>
                <a:cubicBezTo>
                  <a:pt x="702" y="507"/>
                  <a:pt x="702" y="507"/>
                  <a:pt x="701" y="507"/>
                </a:cubicBezTo>
                <a:cubicBezTo>
                  <a:pt x="700" y="507"/>
                  <a:pt x="701" y="507"/>
                  <a:pt x="701" y="508"/>
                </a:cubicBezTo>
                <a:cubicBezTo>
                  <a:pt x="701" y="508"/>
                  <a:pt x="702" y="508"/>
                  <a:pt x="702" y="508"/>
                </a:cubicBezTo>
                <a:cubicBezTo>
                  <a:pt x="702" y="508"/>
                  <a:pt x="703" y="509"/>
                  <a:pt x="702" y="510"/>
                </a:cubicBezTo>
                <a:cubicBezTo>
                  <a:pt x="702" y="510"/>
                  <a:pt x="702" y="511"/>
                  <a:pt x="702" y="512"/>
                </a:cubicBezTo>
                <a:cubicBezTo>
                  <a:pt x="701" y="512"/>
                  <a:pt x="702" y="513"/>
                  <a:pt x="701" y="514"/>
                </a:cubicBezTo>
                <a:cubicBezTo>
                  <a:pt x="701" y="514"/>
                  <a:pt x="701" y="515"/>
                  <a:pt x="700" y="515"/>
                </a:cubicBezTo>
                <a:cubicBezTo>
                  <a:pt x="702" y="518"/>
                  <a:pt x="705" y="518"/>
                  <a:pt x="706" y="521"/>
                </a:cubicBezTo>
                <a:cubicBezTo>
                  <a:pt x="704" y="521"/>
                  <a:pt x="704" y="521"/>
                  <a:pt x="704" y="523"/>
                </a:cubicBezTo>
                <a:cubicBezTo>
                  <a:pt x="704" y="523"/>
                  <a:pt x="704" y="523"/>
                  <a:pt x="705" y="523"/>
                </a:cubicBezTo>
                <a:cubicBezTo>
                  <a:pt x="706" y="523"/>
                  <a:pt x="707" y="525"/>
                  <a:pt x="708" y="526"/>
                </a:cubicBezTo>
                <a:cubicBezTo>
                  <a:pt x="708" y="526"/>
                  <a:pt x="709" y="526"/>
                  <a:pt x="709" y="526"/>
                </a:cubicBezTo>
                <a:cubicBezTo>
                  <a:pt x="710" y="526"/>
                  <a:pt x="710" y="525"/>
                  <a:pt x="710" y="525"/>
                </a:cubicBezTo>
                <a:cubicBezTo>
                  <a:pt x="710" y="524"/>
                  <a:pt x="710" y="524"/>
                  <a:pt x="710" y="524"/>
                </a:cubicBezTo>
                <a:cubicBezTo>
                  <a:pt x="711" y="523"/>
                  <a:pt x="711" y="523"/>
                  <a:pt x="711" y="523"/>
                </a:cubicBezTo>
                <a:cubicBezTo>
                  <a:pt x="712" y="524"/>
                  <a:pt x="713" y="524"/>
                  <a:pt x="714" y="524"/>
                </a:cubicBezTo>
                <a:cubicBezTo>
                  <a:pt x="715" y="525"/>
                  <a:pt x="716" y="526"/>
                  <a:pt x="716" y="527"/>
                </a:cubicBezTo>
                <a:cubicBezTo>
                  <a:pt x="717" y="527"/>
                  <a:pt x="717" y="527"/>
                  <a:pt x="718" y="528"/>
                </a:cubicBezTo>
                <a:cubicBezTo>
                  <a:pt x="718" y="528"/>
                  <a:pt x="719" y="529"/>
                  <a:pt x="719" y="529"/>
                </a:cubicBezTo>
                <a:cubicBezTo>
                  <a:pt x="720" y="530"/>
                  <a:pt x="721" y="529"/>
                  <a:pt x="723" y="529"/>
                </a:cubicBezTo>
                <a:cubicBezTo>
                  <a:pt x="723" y="530"/>
                  <a:pt x="724" y="531"/>
                  <a:pt x="724" y="531"/>
                </a:cubicBezTo>
                <a:cubicBezTo>
                  <a:pt x="725" y="532"/>
                  <a:pt x="725" y="533"/>
                  <a:pt x="725" y="534"/>
                </a:cubicBezTo>
                <a:cubicBezTo>
                  <a:pt x="725" y="534"/>
                  <a:pt x="724" y="535"/>
                  <a:pt x="723" y="536"/>
                </a:cubicBezTo>
                <a:cubicBezTo>
                  <a:pt x="722" y="537"/>
                  <a:pt x="721" y="538"/>
                  <a:pt x="721" y="538"/>
                </a:cubicBezTo>
                <a:cubicBezTo>
                  <a:pt x="720" y="539"/>
                  <a:pt x="720" y="540"/>
                  <a:pt x="719" y="541"/>
                </a:cubicBezTo>
                <a:cubicBezTo>
                  <a:pt x="718" y="542"/>
                  <a:pt x="718" y="543"/>
                  <a:pt x="717" y="544"/>
                </a:cubicBezTo>
                <a:cubicBezTo>
                  <a:pt x="717" y="544"/>
                  <a:pt x="715" y="545"/>
                  <a:pt x="715" y="546"/>
                </a:cubicBezTo>
                <a:cubicBezTo>
                  <a:pt x="715" y="547"/>
                  <a:pt x="714" y="548"/>
                  <a:pt x="713" y="549"/>
                </a:cubicBezTo>
                <a:cubicBezTo>
                  <a:pt x="712" y="549"/>
                  <a:pt x="712" y="550"/>
                  <a:pt x="711" y="551"/>
                </a:cubicBezTo>
                <a:cubicBezTo>
                  <a:pt x="710" y="551"/>
                  <a:pt x="710" y="553"/>
                  <a:pt x="709" y="553"/>
                </a:cubicBezTo>
                <a:cubicBezTo>
                  <a:pt x="708" y="554"/>
                  <a:pt x="708" y="555"/>
                  <a:pt x="708" y="556"/>
                </a:cubicBezTo>
                <a:cubicBezTo>
                  <a:pt x="707" y="557"/>
                  <a:pt x="706" y="558"/>
                  <a:pt x="705" y="559"/>
                </a:cubicBezTo>
                <a:cubicBezTo>
                  <a:pt x="705" y="560"/>
                  <a:pt x="703" y="561"/>
                  <a:pt x="702" y="562"/>
                </a:cubicBezTo>
                <a:cubicBezTo>
                  <a:pt x="701" y="563"/>
                  <a:pt x="702" y="564"/>
                  <a:pt x="700" y="565"/>
                </a:cubicBezTo>
                <a:cubicBezTo>
                  <a:pt x="700" y="566"/>
                  <a:pt x="699" y="567"/>
                  <a:pt x="698" y="568"/>
                </a:cubicBezTo>
                <a:cubicBezTo>
                  <a:pt x="698" y="568"/>
                  <a:pt x="698" y="568"/>
                  <a:pt x="698" y="569"/>
                </a:cubicBezTo>
                <a:cubicBezTo>
                  <a:pt x="697" y="570"/>
                  <a:pt x="695" y="571"/>
                  <a:pt x="695" y="573"/>
                </a:cubicBezTo>
                <a:cubicBezTo>
                  <a:pt x="694" y="574"/>
                  <a:pt x="692" y="575"/>
                  <a:pt x="692" y="577"/>
                </a:cubicBezTo>
                <a:cubicBezTo>
                  <a:pt x="691" y="578"/>
                  <a:pt x="689" y="579"/>
                  <a:pt x="688" y="581"/>
                </a:cubicBezTo>
                <a:cubicBezTo>
                  <a:pt x="686" y="581"/>
                  <a:pt x="686" y="581"/>
                  <a:pt x="686" y="581"/>
                </a:cubicBezTo>
                <a:cubicBezTo>
                  <a:pt x="686" y="581"/>
                  <a:pt x="686" y="581"/>
                  <a:pt x="686" y="581"/>
                </a:cubicBezTo>
                <a:cubicBezTo>
                  <a:pt x="686" y="581"/>
                  <a:pt x="686" y="580"/>
                  <a:pt x="686" y="580"/>
                </a:cubicBezTo>
                <a:cubicBezTo>
                  <a:pt x="686" y="580"/>
                  <a:pt x="686" y="580"/>
                  <a:pt x="685" y="580"/>
                </a:cubicBezTo>
                <a:cubicBezTo>
                  <a:pt x="685" y="580"/>
                  <a:pt x="686" y="580"/>
                  <a:pt x="686" y="581"/>
                </a:cubicBezTo>
                <a:cubicBezTo>
                  <a:pt x="686" y="582"/>
                  <a:pt x="686" y="582"/>
                  <a:pt x="685" y="583"/>
                </a:cubicBezTo>
                <a:cubicBezTo>
                  <a:pt x="684" y="583"/>
                  <a:pt x="685" y="582"/>
                  <a:pt x="684" y="581"/>
                </a:cubicBezTo>
                <a:cubicBezTo>
                  <a:pt x="684" y="581"/>
                  <a:pt x="684" y="581"/>
                  <a:pt x="684" y="581"/>
                </a:cubicBezTo>
                <a:cubicBezTo>
                  <a:pt x="684" y="581"/>
                  <a:pt x="684" y="581"/>
                  <a:pt x="683" y="581"/>
                </a:cubicBezTo>
                <a:cubicBezTo>
                  <a:pt x="683" y="581"/>
                  <a:pt x="684" y="581"/>
                  <a:pt x="683" y="582"/>
                </a:cubicBezTo>
                <a:cubicBezTo>
                  <a:pt x="683" y="582"/>
                  <a:pt x="683" y="582"/>
                  <a:pt x="683" y="582"/>
                </a:cubicBezTo>
                <a:cubicBezTo>
                  <a:pt x="683" y="582"/>
                  <a:pt x="683" y="582"/>
                  <a:pt x="683" y="582"/>
                </a:cubicBezTo>
                <a:cubicBezTo>
                  <a:pt x="682" y="581"/>
                  <a:pt x="682" y="581"/>
                  <a:pt x="682" y="581"/>
                </a:cubicBezTo>
                <a:cubicBezTo>
                  <a:pt x="682" y="581"/>
                  <a:pt x="682" y="581"/>
                  <a:pt x="682" y="582"/>
                </a:cubicBezTo>
                <a:cubicBezTo>
                  <a:pt x="682" y="582"/>
                  <a:pt x="682" y="582"/>
                  <a:pt x="682" y="582"/>
                </a:cubicBezTo>
                <a:cubicBezTo>
                  <a:pt x="682" y="583"/>
                  <a:pt x="682" y="583"/>
                  <a:pt x="682" y="583"/>
                </a:cubicBezTo>
                <a:cubicBezTo>
                  <a:pt x="681" y="583"/>
                  <a:pt x="681" y="583"/>
                  <a:pt x="681" y="583"/>
                </a:cubicBezTo>
                <a:cubicBezTo>
                  <a:pt x="681" y="582"/>
                  <a:pt x="680" y="582"/>
                  <a:pt x="680" y="580"/>
                </a:cubicBezTo>
                <a:cubicBezTo>
                  <a:pt x="680" y="580"/>
                  <a:pt x="680" y="580"/>
                  <a:pt x="680" y="580"/>
                </a:cubicBezTo>
                <a:cubicBezTo>
                  <a:pt x="680" y="580"/>
                  <a:pt x="680" y="581"/>
                  <a:pt x="680" y="581"/>
                </a:cubicBezTo>
                <a:cubicBezTo>
                  <a:pt x="680" y="581"/>
                  <a:pt x="680" y="581"/>
                  <a:pt x="680" y="581"/>
                </a:cubicBezTo>
                <a:cubicBezTo>
                  <a:pt x="680" y="580"/>
                  <a:pt x="680" y="580"/>
                  <a:pt x="681" y="580"/>
                </a:cubicBezTo>
                <a:cubicBezTo>
                  <a:pt x="681" y="580"/>
                  <a:pt x="680" y="580"/>
                  <a:pt x="680" y="580"/>
                </a:cubicBezTo>
                <a:moveTo>
                  <a:pt x="696" y="495"/>
                </a:moveTo>
                <a:cubicBezTo>
                  <a:pt x="696" y="496"/>
                  <a:pt x="696" y="496"/>
                  <a:pt x="696" y="496"/>
                </a:cubicBezTo>
                <a:cubicBezTo>
                  <a:pt x="696" y="496"/>
                  <a:pt x="696" y="496"/>
                  <a:pt x="696" y="496"/>
                </a:cubicBezTo>
                <a:cubicBezTo>
                  <a:pt x="696" y="496"/>
                  <a:pt x="696" y="496"/>
                  <a:pt x="696" y="496"/>
                </a:cubicBezTo>
                <a:cubicBezTo>
                  <a:pt x="696" y="496"/>
                  <a:pt x="697" y="496"/>
                  <a:pt x="697" y="496"/>
                </a:cubicBezTo>
                <a:cubicBezTo>
                  <a:pt x="697" y="496"/>
                  <a:pt x="696" y="495"/>
                  <a:pt x="696" y="497"/>
                </a:cubicBezTo>
                <a:cubicBezTo>
                  <a:pt x="696" y="496"/>
                  <a:pt x="696" y="496"/>
                  <a:pt x="696" y="496"/>
                </a:cubicBezTo>
                <a:cubicBezTo>
                  <a:pt x="696" y="496"/>
                  <a:pt x="695" y="496"/>
                  <a:pt x="695" y="496"/>
                </a:cubicBezTo>
                <a:cubicBezTo>
                  <a:pt x="695" y="496"/>
                  <a:pt x="695" y="497"/>
                  <a:pt x="695" y="497"/>
                </a:cubicBezTo>
                <a:cubicBezTo>
                  <a:pt x="695" y="497"/>
                  <a:pt x="696" y="497"/>
                  <a:pt x="696" y="495"/>
                </a:cubicBezTo>
                <a:moveTo>
                  <a:pt x="704" y="488"/>
                </a:moveTo>
                <a:cubicBezTo>
                  <a:pt x="704" y="488"/>
                  <a:pt x="704" y="488"/>
                  <a:pt x="704" y="488"/>
                </a:cubicBezTo>
                <a:cubicBezTo>
                  <a:pt x="704" y="488"/>
                  <a:pt x="703" y="488"/>
                  <a:pt x="703" y="488"/>
                </a:cubicBezTo>
                <a:cubicBezTo>
                  <a:pt x="703" y="488"/>
                  <a:pt x="703" y="488"/>
                  <a:pt x="703" y="488"/>
                </a:cubicBezTo>
                <a:cubicBezTo>
                  <a:pt x="704" y="488"/>
                  <a:pt x="704" y="488"/>
                  <a:pt x="704" y="489"/>
                </a:cubicBezTo>
                <a:cubicBezTo>
                  <a:pt x="704" y="489"/>
                  <a:pt x="704" y="488"/>
                  <a:pt x="703" y="488"/>
                </a:cubicBezTo>
                <a:cubicBezTo>
                  <a:pt x="703" y="487"/>
                  <a:pt x="703" y="487"/>
                  <a:pt x="702" y="487"/>
                </a:cubicBezTo>
                <a:cubicBezTo>
                  <a:pt x="702" y="487"/>
                  <a:pt x="702" y="487"/>
                  <a:pt x="702" y="487"/>
                </a:cubicBezTo>
                <a:cubicBezTo>
                  <a:pt x="702" y="487"/>
                  <a:pt x="702" y="486"/>
                  <a:pt x="702" y="486"/>
                </a:cubicBezTo>
                <a:cubicBezTo>
                  <a:pt x="702" y="486"/>
                  <a:pt x="702" y="486"/>
                  <a:pt x="702" y="486"/>
                </a:cubicBezTo>
                <a:cubicBezTo>
                  <a:pt x="702" y="486"/>
                  <a:pt x="702" y="487"/>
                  <a:pt x="702" y="487"/>
                </a:cubicBezTo>
                <a:cubicBezTo>
                  <a:pt x="702" y="487"/>
                  <a:pt x="703" y="488"/>
                  <a:pt x="704" y="488"/>
                </a:cubicBezTo>
                <a:moveTo>
                  <a:pt x="686" y="514"/>
                </a:moveTo>
                <a:cubicBezTo>
                  <a:pt x="686" y="514"/>
                  <a:pt x="686" y="514"/>
                  <a:pt x="686" y="514"/>
                </a:cubicBezTo>
                <a:cubicBezTo>
                  <a:pt x="686" y="514"/>
                  <a:pt x="686" y="514"/>
                  <a:pt x="686" y="514"/>
                </a:cubicBezTo>
                <a:cubicBezTo>
                  <a:pt x="686" y="514"/>
                  <a:pt x="686" y="513"/>
                  <a:pt x="685" y="514"/>
                </a:cubicBezTo>
                <a:cubicBezTo>
                  <a:pt x="685" y="514"/>
                  <a:pt x="686" y="514"/>
                  <a:pt x="686" y="514"/>
                </a:cubicBezTo>
                <a:cubicBezTo>
                  <a:pt x="686" y="515"/>
                  <a:pt x="687" y="515"/>
                  <a:pt x="688" y="515"/>
                </a:cubicBezTo>
                <a:cubicBezTo>
                  <a:pt x="688" y="515"/>
                  <a:pt x="688" y="516"/>
                  <a:pt x="688" y="516"/>
                </a:cubicBezTo>
                <a:cubicBezTo>
                  <a:pt x="689" y="515"/>
                  <a:pt x="690" y="515"/>
                  <a:pt x="691" y="515"/>
                </a:cubicBezTo>
                <a:cubicBezTo>
                  <a:pt x="689" y="514"/>
                  <a:pt x="688" y="514"/>
                  <a:pt x="686" y="514"/>
                </a:cubicBezTo>
                <a:moveTo>
                  <a:pt x="698" y="489"/>
                </a:moveTo>
                <a:cubicBezTo>
                  <a:pt x="698" y="488"/>
                  <a:pt x="697" y="488"/>
                  <a:pt x="697" y="488"/>
                </a:cubicBezTo>
                <a:cubicBezTo>
                  <a:pt x="696" y="488"/>
                  <a:pt x="696" y="487"/>
                  <a:pt x="695" y="488"/>
                </a:cubicBezTo>
                <a:cubicBezTo>
                  <a:pt x="696" y="489"/>
                  <a:pt x="697" y="488"/>
                  <a:pt x="699" y="488"/>
                </a:cubicBezTo>
                <a:cubicBezTo>
                  <a:pt x="699" y="488"/>
                  <a:pt x="699" y="488"/>
                  <a:pt x="699" y="488"/>
                </a:cubicBezTo>
                <a:cubicBezTo>
                  <a:pt x="698" y="489"/>
                  <a:pt x="697" y="489"/>
                  <a:pt x="698" y="489"/>
                </a:cubicBezTo>
                <a:cubicBezTo>
                  <a:pt x="699" y="490"/>
                  <a:pt x="700" y="490"/>
                  <a:pt x="700" y="491"/>
                </a:cubicBezTo>
                <a:cubicBezTo>
                  <a:pt x="701" y="491"/>
                  <a:pt x="701" y="492"/>
                  <a:pt x="700" y="492"/>
                </a:cubicBezTo>
                <a:cubicBezTo>
                  <a:pt x="699" y="493"/>
                  <a:pt x="699" y="493"/>
                  <a:pt x="699" y="493"/>
                </a:cubicBezTo>
                <a:cubicBezTo>
                  <a:pt x="699" y="493"/>
                  <a:pt x="699" y="493"/>
                  <a:pt x="699" y="493"/>
                </a:cubicBezTo>
                <a:cubicBezTo>
                  <a:pt x="699" y="493"/>
                  <a:pt x="699" y="494"/>
                  <a:pt x="699" y="494"/>
                </a:cubicBezTo>
                <a:cubicBezTo>
                  <a:pt x="700" y="494"/>
                  <a:pt x="701" y="495"/>
                  <a:pt x="701" y="494"/>
                </a:cubicBezTo>
                <a:cubicBezTo>
                  <a:pt x="703" y="493"/>
                  <a:pt x="703" y="492"/>
                  <a:pt x="702" y="492"/>
                </a:cubicBezTo>
                <a:cubicBezTo>
                  <a:pt x="701" y="491"/>
                  <a:pt x="702" y="490"/>
                  <a:pt x="701" y="490"/>
                </a:cubicBezTo>
                <a:cubicBezTo>
                  <a:pt x="700" y="489"/>
                  <a:pt x="700" y="488"/>
                  <a:pt x="698" y="489"/>
                </a:cubicBezTo>
                <a:moveTo>
                  <a:pt x="700" y="497"/>
                </a:moveTo>
                <a:cubicBezTo>
                  <a:pt x="700" y="498"/>
                  <a:pt x="701" y="498"/>
                  <a:pt x="702" y="498"/>
                </a:cubicBezTo>
                <a:cubicBezTo>
                  <a:pt x="703" y="498"/>
                  <a:pt x="704" y="498"/>
                  <a:pt x="703" y="496"/>
                </a:cubicBezTo>
                <a:cubicBezTo>
                  <a:pt x="703" y="497"/>
                  <a:pt x="702" y="497"/>
                  <a:pt x="702" y="497"/>
                </a:cubicBezTo>
                <a:cubicBezTo>
                  <a:pt x="701" y="497"/>
                  <a:pt x="701" y="496"/>
                  <a:pt x="700" y="497"/>
                </a:cubicBezTo>
                <a:moveTo>
                  <a:pt x="697" y="500"/>
                </a:moveTo>
                <a:cubicBezTo>
                  <a:pt x="697" y="500"/>
                  <a:pt x="697" y="500"/>
                  <a:pt x="697" y="500"/>
                </a:cubicBezTo>
                <a:cubicBezTo>
                  <a:pt x="697" y="501"/>
                  <a:pt x="697" y="501"/>
                  <a:pt x="697" y="502"/>
                </a:cubicBezTo>
                <a:cubicBezTo>
                  <a:pt x="697" y="502"/>
                  <a:pt x="698" y="502"/>
                  <a:pt x="698" y="502"/>
                </a:cubicBezTo>
                <a:cubicBezTo>
                  <a:pt x="698" y="502"/>
                  <a:pt x="699" y="501"/>
                  <a:pt x="698" y="501"/>
                </a:cubicBezTo>
                <a:cubicBezTo>
                  <a:pt x="698" y="501"/>
                  <a:pt x="698" y="500"/>
                  <a:pt x="697" y="500"/>
                </a:cubicBezTo>
                <a:moveTo>
                  <a:pt x="703" y="499"/>
                </a:moveTo>
                <a:cubicBezTo>
                  <a:pt x="703" y="499"/>
                  <a:pt x="703" y="499"/>
                  <a:pt x="703" y="499"/>
                </a:cubicBezTo>
                <a:cubicBezTo>
                  <a:pt x="702" y="500"/>
                  <a:pt x="702" y="500"/>
                  <a:pt x="702" y="500"/>
                </a:cubicBezTo>
                <a:cubicBezTo>
                  <a:pt x="702" y="500"/>
                  <a:pt x="702" y="501"/>
                  <a:pt x="702" y="501"/>
                </a:cubicBezTo>
                <a:cubicBezTo>
                  <a:pt x="702" y="501"/>
                  <a:pt x="703" y="501"/>
                  <a:pt x="703" y="501"/>
                </a:cubicBezTo>
                <a:cubicBezTo>
                  <a:pt x="704" y="500"/>
                  <a:pt x="703" y="500"/>
                  <a:pt x="703" y="499"/>
                </a:cubicBezTo>
                <a:moveTo>
                  <a:pt x="699" y="565"/>
                </a:moveTo>
                <a:cubicBezTo>
                  <a:pt x="699" y="564"/>
                  <a:pt x="699" y="564"/>
                  <a:pt x="699" y="564"/>
                </a:cubicBezTo>
                <a:cubicBezTo>
                  <a:pt x="699" y="564"/>
                  <a:pt x="699" y="564"/>
                  <a:pt x="699" y="564"/>
                </a:cubicBezTo>
                <a:cubicBezTo>
                  <a:pt x="699" y="563"/>
                  <a:pt x="698" y="563"/>
                  <a:pt x="698" y="564"/>
                </a:cubicBezTo>
                <a:cubicBezTo>
                  <a:pt x="698" y="564"/>
                  <a:pt x="698" y="564"/>
                  <a:pt x="699" y="565"/>
                </a:cubicBezTo>
                <a:moveTo>
                  <a:pt x="682" y="512"/>
                </a:moveTo>
                <a:cubicBezTo>
                  <a:pt x="682" y="512"/>
                  <a:pt x="682" y="513"/>
                  <a:pt x="682" y="513"/>
                </a:cubicBezTo>
                <a:cubicBezTo>
                  <a:pt x="682" y="513"/>
                  <a:pt x="682" y="513"/>
                  <a:pt x="682" y="513"/>
                </a:cubicBezTo>
                <a:cubicBezTo>
                  <a:pt x="682" y="513"/>
                  <a:pt x="682" y="513"/>
                  <a:pt x="682" y="513"/>
                </a:cubicBezTo>
                <a:cubicBezTo>
                  <a:pt x="682" y="513"/>
                  <a:pt x="682" y="513"/>
                  <a:pt x="682" y="512"/>
                </a:cubicBezTo>
                <a:moveTo>
                  <a:pt x="700" y="503"/>
                </a:moveTo>
                <a:cubicBezTo>
                  <a:pt x="700" y="502"/>
                  <a:pt x="700" y="502"/>
                  <a:pt x="700" y="502"/>
                </a:cubicBezTo>
                <a:cubicBezTo>
                  <a:pt x="700" y="502"/>
                  <a:pt x="700" y="502"/>
                  <a:pt x="700" y="502"/>
                </a:cubicBezTo>
                <a:cubicBezTo>
                  <a:pt x="700" y="502"/>
                  <a:pt x="700" y="503"/>
                  <a:pt x="700" y="503"/>
                </a:cubicBezTo>
                <a:cubicBezTo>
                  <a:pt x="700" y="503"/>
                  <a:pt x="700" y="503"/>
                  <a:pt x="700" y="503"/>
                </a:cubicBezTo>
                <a:moveTo>
                  <a:pt x="695" y="503"/>
                </a:moveTo>
                <a:cubicBezTo>
                  <a:pt x="694" y="503"/>
                  <a:pt x="694" y="503"/>
                  <a:pt x="694" y="503"/>
                </a:cubicBezTo>
                <a:cubicBezTo>
                  <a:pt x="694" y="503"/>
                  <a:pt x="694" y="504"/>
                  <a:pt x="694" y="504"/>
                </a:cubicBezTo>
                <a:cubicBezTo>
                  <a:pt x="694" y="504"/>
                  <a:pt x="695" y="503"/>
                  <a:pt x="695" y="503"/>
                </a:cubicBezTo>
                <a:cubicBezTo>
                  <a:pt x="695" y="503"/>
                  <a:pt x="695" y="503"/>
                  <a:pt x="695" y="503"/>
                </a:cubicBezTo>
                <a:moveTo>
                  <a:pt x="700" y="504"/>
                </a:moveTo>
                <a:cubicBezTo>
                  <a:pt x="700" y="504"/>
                  <a:pt x="700" y="504"/>
                  <a:pt x="700" y="504"/>
                </a:cubicBezTo>
                <a:cubicBezTo>
                  <a:pt x="700" y="504"/>
                  <a:pt x="700" y="505"/>
                  <a:pt x="700" y="505"/>
                </a:cubicBezTo>
                <a:cubicBezTo>
                  <a:pt x="700" y="505"/>
                  <a:pt x="700" y="504"/>
                  <a:pt x="701" y="504"/>
                </a:cubicBezTo>
                <a:cubicBezTo>
                  <a:pt x="700" y="504"/>
                  <a:pt x="700" y="504"/>
                  <a:pt x="700" y="504"/>
                </a:cubicBezTo>
                <a:moveTo>
                  <a:pt x="693" y="537"/>
                </a:moveTo>
                <a:cubicBezTo>
                  <a:pt x="693" y="536"/>
                  <a:pt x="693" y="536"/>
                  <a:pt x="692" y="536"/>
                </a:cubicBezTo>
                <a:cubicBezTo>
                  <a:pt x="692" y="536"/>
                  <a:pt x="692" y="536"/>
                  <a:pt x="692" y="536"/>
                </a:cubicBezTo>
                <a:cubicBezTo>
                  <a:pt x="692" y="537"/>
                  <a:pt x="692" y="537"/>
                  <a:pt x="692" y="537"/>
                </a:cubicBezTo>
                <a:cubicBezTo>
                  <a:pt x="693" y="537"/>
                  <a:pt x="693" y="537"/>
                  <a:pt x="693" y="537"/>
                </a:cubicBezTo>
                <a:moveTo>
                  <a:pt x="704" y="482"/>
                </a:moveTo>
                <a:cubicBezTo>
                  <a:pt x="704" y="481"/>
                  <a:pt x="704" y="481"/>
                  <a:pt x="704" y="481"/>
                </a:cubicBezTo>
                <a:cubicBezTo>
                  <a:pt x="704" y="481"/>
                  <a:pt x="704" y="481"/>
                  <a:pt x="704" y="481"/>
                </a:cubicBezTo>
                <a:cubicBezTo>
                  <a:pt x="704" y="482"/>
                  <a:pt x="704" y="482"/>
                  <a:pt x="704" y="482"/>
                </a:cubicBezTo>
                <a:cubicBezTo>
                  <a:pt x="704" y="482"/>
                  <a:pt x="704" y="482"/>
                  <a:pt x="704" y="482"/>
                </a:cubicBezTo>
                <a:moveTo>
                  <a:pt x="211" y="52"/>
                </a:moveTo>
                <a:cubicBezTo>
                  <a:pt x="211" y="55"/>
                  <a:pt x="211" y="55"/>
                  <a:pt x="211" y="55"/>
                </a:cubicBezTo>
                <a:cubicBezTo>
                  <a:pt x="212" y="55"/>
                  <a:pt x="212" y="55"/>
                  <a:pt x="213" y="56"/>
                </a:cubicBezTo>
                <a:cubicBezTo>
                  <a:pt x="212" y="56"/>
                  <a:pt x="211" y="56"/>
                  <a:pt x="210" y="56"/>
                </a:cubicBezTo>
                <a:cubicBezTo>
                  <a:pt x="211" y="57"/>
                  <a:pt x="211" y="58"/>
                  <a:pt x="211" y="58"/>
                </a:cubicBezTo>
                <a:cubicBezTo>
                  <a:pt x="211" y="59"/>
                  <a:pt x="211" y="59"/>
                  <a:pt x="211" y="60"/>
                </a:cubicBezTo>
                <a:cubicBezTo>
                  <a:pt x="211" y="60"/>
                  <a:pt x="211" y="60"/>
                  <a:pt x="211" y="60"/>
                </a:cubicBezTo>
                <a:cubicBezTo>
                  <a:pt x="211" y="60"/>
                  <a:pt x="211" y="60"/>
                  <a:pt x="211" y="60"/>
                </a:cubicBezTo>
                <a:cubicBezTo>
                  <a:pt x="210" y="60"/>
                  <a:pt x="210" y="60"/>
                  <a:pt x="211" y="61"/>
                </a:cubicBezTo>
                <a:cubicBezTo>
                  <a:pt x="211" y="61"/>
                  <a:pt x="211" y="60"/>
                  <a:pt x="211" y="60"/>
                </a:cubicBezTo>
                <a:cubicBezTo>
                  <a:pt x="212" y="60"/>
                  <a:pt x="212" y="60"/>
                  <a:pt x="213" y="60"/>
                </a:cubicBezTo>
                <a:cubicBezTo>
                  <a:pt x="212" y="61"/>
                  <a:pt x="211" y="62"/>
                  <a:pt x="211" y="63"/>
                </a:cubicBezTo>
                <a:cubicBezTo>
                  <a:pt x="211" y="64"/>
                  <a:pt x="210" y="64"/>
                  <a:pt x="210" y="64"/>
                </a:cubicBezTo>
                <a:cubicBezTo>
                  <a:pt x="209" y="64"/>
                  <a:pt x="209" y="63"/>
                  <a:pt x="208" y="63"/>
                </a:cubicBezTo>
                <a:cubicBezTo>
                  <a:pt x="208" y="63"/>
                  <a:pt x="208" y="63"/>
                  <a:pt x="208" y="63"/>
                </a:cubicBezTo>
                <a:cubicBezTo>
                  <a:pt x="208" y="63"/>
                  <a:pt x="208" y="62"/>
                  <a:pt x="208" y="62"/>
                </a:cubicBezTo>
                <a:cubicBezTo>
                  <a:pt x="208" y="62"/>
                  <a:pt x="208" y="62"/>
                  <a:pt x="207" y="62"/>
                </a:cubicBezTo>
                <a:cubicBezTo>
                  <a:pt x="207" y="62"/>
                  <a:pt x="208" y="63"/>
                  <a:pt x="208" y="63"/>
                </a:cubicBezTo>
                <a:cubicBezTo>
                  <a:pt x="208" y="64"/>
                  <a:pt x="208" y="65"/>
                  <a:pt x="209" y="66"/>
                </a:cubicBezTo>
                <a:cubicBezTo>
                  <a:pt x="209" y="65"/>
                  <a:pt x="209" y="65"/>
                  <a:pt x="210" y="65"/>
                </a:cubicBezTo>
                <a:cubicBezTo>
                  <a:pt x="210" y="65"/>
                  <a:pt x="211" y="65"/>
                  <a:pt x="211" y="66"/>
                </a:cubicBezTo>
                <a:cubicBezTo>
                  <a:pt x="211" y="66"/>
                  <a:pt x="212" y="66"/>
                  <a:pt x="212" y="67"/>
                </a:cubicBezTo>
                <a:cubicBezTo>
                  <a:pt x="211" y="68"/>
                  <a:pt x="210" y="67"/>
                  <a:pt x="210" y="68"/>
                </a:cubicBezTo>
                <a:cubicBezTo>
                  <a:pt x="209" y="68"/>
                  <a:pt x="209" y="69"/>
                  <a:pt x="208" y="69"/>
                </a:cubicBezTo>
                <a:cubicBezTo>
                  <a:pt x="208" y="70"/>
                  <a:pt x="207" y="69"/>
                  <a:pt x="206" y="70"/>
                </a:cubicBezTo>
                <a:cubicBezTo>
                  <a:pt x="206" y="71"/>
                  <a:pt x="204" y="70"/>
                  <a:pt x="204" y="71"/>
                </a:cubicBezTo>
                <a:cubicBezTo>
                  <a:pt x="203" y="72"/>
                  <a:pt x="203" y="72"/>
                  <a:pt x="203" y="73"/>
                </a:cubicBezTo>
                <a:cubicBezTo>
                  <a:pt x="202" y="74"/>
                  <a:pt x="200" y="74"/>
                  <a:pt x="199" y="75"/>
                </a:cubicBezTo>
                <a:cubicBezTo>
                  <a:pt x="198" y="76"/>
                  <a:pt x="198" y="77"/>
                  <a:pt x="197" y="78"/>
                </a:cubicBezTo>
                <a:cubicBezTo>
                  <a:pt x="196" y="78"/>
                  <a:pt x="195" y="78"/>
                  <a:pt x="195" y="78"/>
                </a:cubicBezTo>
                <a:cubicBezTo>
                  <a:pt x="194" y="79"/>
                  <a:pt x="192" y="79"/>
                  <a:pt x="192" y="81"/>
                </a:cubicBezTo>
                <a:cubicBezTo>
                  <a:pt x="191" y="82"/>
                  <a:pt x="191" y="82"/>
                  <a:pt x="190" y="83"/>
                </a:cubicBezTo>
                <a:cubicBezTo>
                  <a:pt x="189" y="83"/>
                  <a:pt x="188" y="85"/>
                  <a:pt x="186" y="85"/>
                </a:cubicBezTo>
                <a:cubicBezTo>
                  <a:pt x="186" y="85"/>
                  <a:pt x="186" y="85"/>
                  <a:pt x="185" y="85"/>
                </a:cubicBezTo>
                <a:cubicBezTo>
                  <a:pt x="185" y="86"/>
                  <a:pt x="183" y="86"/>
                  <a:pt x="182" y="87"/>
                </a:cubicBezTo>
                <a:cubicBezTo>
                  <a:pt x="181" y="88"/>
                  <a:pt x="180" y="89"/>
                  <a:pt x="179" y="90"/>
                </a:cubicBezTo>
                <a:cubicBezTo>
                  <a:pt x="179" y="91"/>
                  <a:pt x="178" y="91"/>
                  <a:pt x="178" y="91"/>
                </a:cubicBezTo>
                <a:cubicBezTo>
                  <a:pt x="176" y="91"/>
                  <a:pt x="176" y="92"/>
                  <a:pt x="175" y="93"/>
                </a:cubicBezTo>
                <a:cubicBezTo>
                  <a:pt x="174" y="93"/>
                  <a:pt x="173" y="93"/>
                  <a:pt x="172" y="93"/>
                </a:cubicBezTo>
                <a:cubicBezTo>
                  <a:pt x="171" y="92"/>
                  <a:pt x="169" y="92"/>
                  <a:pt x="168" y="91"/>
                </a:cubicBezTo>
                <a:cubicBezTo>
                  <a:pt x="168" y="91"/>
                  <a:pt x="168" y="92"/>
                  <a:pt x="168" y="92"/>
                </a:cubicBezTo>
                <a:cubicBezTo>
                  <a:pt x="168" y="92"/>
                  <a:pt x="168" y="92"/>
                  <a:pt x="168" y="93"/>
                </a:cubicBezTo>
                <a:cubicBezTo>
                  <a:pt x="168" y="93"/>
                  <a:pt x="167" y="94"/>
                  <a:pt x="166" y="95"/>
                </a:cubicBezTo>
                <a:cubicBezTo>
                  <a:pt x="166" y="95"/>
                  <a:pt x="165" y="95"/>
                  <a:pt x="164" y="95"/>
                </a:cubicBezTo>
                <a:cubicBezTo>
                  <a:pt x="164" y="95"/>
                  <a:pt x="165" y="95"/>
                  <a:pt x="165" y="95"/>
                </a:cubicBezTo>
                <a:cubicBezTo>
                  <a:pt x="165" y="95"/>
                  <a:pt x="165" y="95"/>
                  <a:pt x="165" y="95"/>
                </a:cubicBezTo>
                <a:cubicBezTo>
                  <a:pt x="164" y="94"/>
                  <a:pt x="164" y="94"/>
                  <a:pt x="164" y="94"/>
                </a:cubicBezTo>
                <a:cubicBezTo>
                  <a:pt x="164" y="95"/>
                  <a:pt x="164" y="95"/>
                  <a:pt x="164" y="95"/>
                </a:cubicBezTo>
                <a:cubicBezTo>
                  <a:pt x="165" y="95"/>
                  <a:pt x="165" y="95"/>
                  <a:pt x="165" y="95"/>
                </a:cubicBezTo>
                <a:cubicBezTo>
                  <a:pt x="164" y="96"/>
                  <a:pt x="163" y="96"/>
                  <a:pt x="163" y="97"/>
                </a:cubicBezTo>
                <a:cubicBezTo>
                  <a:pt x="162" y="97"/>
                  <a:pt x="163" y="98"/>
                  <a:pt x="163" y="98"/>
                </a:cubicBezTo>
                <a:cubicBezTo>
                  <a:pt x="162" y="99"/>
                  <a:pt x="161" y="99"/>
                  <a:pt x="160" y="100"/>
                </a:cubicBezTo>
                <a:cubicBezTo>
                  <a:pt x="160" y="99"/>
                  <a:pt x="159" y="99"/>
                  <a:pt x="159" y="99"/>
                </a:cubicBezTo>
                <a:cubicBezTo>
                  <a:pt x="159" y="99"/>
                  <a:pt x="158" y="99"/>
                  <a:pt x="158" y="99"/>
                </a:cubicBezTo>
                <a:cubicBezTo>
                  <a:pt x="158" y="99"/>
                  <a:pt x="158" y="100"/>
                  <a:pt x="159" y="100"/>
                </a:cubicBezTo>
                <a:cubicBezTo>
                  <a:pt x="159" y="100"/>
                  <a:pt x="159" y="100"/>
                  <a:pt x="159" y="100"/>
                </a:cubicBezTo>
                <a:cubicBezTo>
                  <a:pt x="158" y="101"/>
                  <a:pt x="157" y="102"/>
                  <a:pt x="155" y="103"/>
                </a:cubicBezTo>
                <a:cubicBezTo>
                  <a:pt x="154" y="104"/>
                  <a:pt x="153" y="106"/>
                  <a:pt x="152" y="106"/>
                </a:cubicBezTo>
                <a:cubicBezTo>
                  <a:pt x="150" y="107"/>
                  <a:pt x="149" y="108"/>
                  <a:pt x="148" y="109"/>
                </a:cubicBezTo>
                <a:cubicBezTo>
                  <a:pt x="147" y="110"/>
                  <a:pt x="146" y="108"/>
                  <a:pt x="146" y="110"/>
                </a:cubicBezTo>
                <a:cubicBezTo>
                  <a:pt x="146" y="111"/>
                  <a:pt x="145" y="112"/>
                  <a:pt x="144" y="112"/>
                </a:cubicBezTo>
                <a:cubicBezTo>
                  <a:pt x="144" y="112"/>
                  <a:pt x="143" y="113"/>
                  <a:pt x="142" y="113"/>
                </a:cubicBezTo>
                <a:cubicBezTo>
                  <a:pt x="141" y="114"/>
                  <a:pt x="141" y="115"/>
                  <a:pt x="140" y="116"/>
                </a:cubicBezTo>
                <a:cubicBezTo>
                  <a:pt x="140" y="116"/>
                  <a:pt x="140" y="117"/>
                  <a:pt x="139" y="117"/>
                </a:cubicBezTo>
                <a:cubicBezTo>
                  <a:pt x="135" y="117"/>
                  <a:pt x="135" y="117"/>
                  <a:pt x="135" y="117"/>
                </a:cubicBezTo>
                <a:cubicBezTo>
                  <a:pt x="136" y="118"/>
                  <a:pt x="137" y="118"/>
                  <a:pt x="137" y="118"/>
                </a:cubicBezTo>
                <a:cubicBezTo>
                  <a:pt x="137" y="118"/>
                  <a:pt x="138" y="118"/>
                  <a:pt x="138" y="118"/>
                </a:cubicBezTo>
                <a:cubicBezTo>
                  <a:pt x="138" y="118"/>
                  <a:pt x="138" y="119"/>
                  <a:pt x="138" y="119"/>
                </a:cubicBezTo>
                <a:cubicBezTo>
                  <a:pt x="136" y="121"/>
                  <a:pt x="134" y="123"/>
                  <a:pt x="132" y="125"/>
                </a:cubicBezTo>
                <a:cubicBezTo>
                  <a:pt x="130" y="125"/>
                  <a:pt x="131" y="126"/>
                  <a:pt x="130" y="127"/>
                </a:cubicBezTo>
                <a:cubicBezTo>
                  <a:pt x="130" y="128"/>
                  <a:pt x="129" y="127"/>
                  <a:pt x="128" y="128"/>
                </a:cubicBezTo>
                <a:cubicBezTo>
                  <a:pt x="128" y="129"/>
                  <a:pt x="127" y="130"/>
                  <a:pt x="126" y="131"/>
                </a:cubicBezTo>
                <a:cubicBezTo>
                  <a:pt x="125" y="132"/>
                  <a:pt x="124" y="134"/>
                  <a:pt x="123" y="135"/>
                </a:cubicBezTo>
                <a:cubicBezTo>
                  <a:pt x="122" y="136"/>
                  <a:pt x="121" y="137"/>
                  <a:pt x="120" y="138"/>
                </a:cubicBezTo>
                <a:cubicBezTo>
                  <a:pt x="119" y="138"/>
                  <a:pt x="119" y="139"/>
                  <a:pt x="119" y="139"/>
                </a:cubicBezTo>
                <a:cubicBezTo>
                  <a:pt x="118" y="140"/>
                  <a:pt x="117" y="140"/>
                  <a:pt x="117" y="141"/>
                </a:cubicBezTo>
                <a:cubicBezTo>
                  <a:pt x="117" y="141"/>
                  <a:pt x="116" y="141"/>
                  <a:pt x="116" y="141"/>
                </a:cubicBezTo>
                <a:cubicBezTo>
                  <a:pt x="116" y="142"/>
                  <a:pt x="115" y="141"/>
                  <a:pt x="115" y="141"/>
                </a:cubicBezTo>
                <a:cubicBezTo>
                  <a:pt x="114" y="142"/>
                  <a:pt x="115" y="144"/>
                  <a:pt x="114" y="145"/>
                </a:cubicBezTo>
                <a:cubicBezTo>
                  <a:pt x="113" y="145"/>
                  <a:pt x="113" y="146"/>
                  <a:pt x="112" y="147"/>
                </a:cubicBezTo>
                <a:cubicBezTo>
                  <a:pt x="111" y="148"/>
                  <a:pt x="111" y="149"/>
                  <a:pt x="110" y="149"/>
                </a:cubicBezTo>
                <a:cubicBezTo>
                  <a:pt x="110" y="148"/>
                  <a:pt x="110" y="147"/>
                  <a:pt x="109" y="147"/>
                </a:cubicBezTo>
                <a:cubicBezTo>
                  <a:pt x="109" y="147"/>
                  <a:pt x="109" y="146"/>
                  <a:pt x="109" y="146"/>
                </a:cubicBezTo>
                <a:cubicBezTo>
                  <a:pt x="110" y="146"/>
                  <a:pt x="110" y="145"/>
                  <a:pt x="111" y="144"/>
                </a:cubicBezTo>
                <a:cubicBezTo>
                  <a:pt x="111" y="143"/>
                  <a:pt x="111" y="143"/>
                  <a:pt x="110" y="142"/>
                </a:cubicBezTo>
                <a:cubicBezTo>
                  <a:pt x="110" y="144"/>
                  <a:pt x="108" y="145"/>
                  <a:pt x="109" y="146"/>
                </a:cubicBezTo>
                <a:cubicBezTo>
                  <a:pt x="108" y="146"/>
                  <a:pt x="108" y="146"/>
                  <a:pt x="108" y="146"/>
                </a:cubicBezTo>
                <a:cubicBezTo>
                  <a:pt x="107" y="145"/>
                  <a:pt x="106" y="145"/>
                  <a:pt x="106" y="144"/>
                </a:cubicBezTo>
                <a:cubicBezTo>
                  <a:pt x="106" y="143"/>
                  <a:pt x="106" y="143"/>
                  <a:pt x="107" y="143"/>
                </a:cubicBezTo>
                <a:cubicBezTo>
                  <a:pt x="106" y="142"/>
                  <a:pt x="106" y="142"/>
                  <a:pt x="105" y="141"/>
                </a:cubicBezTo>
                <a:cubicBezTo>
                  <a:pt x="104" y="143"/>
                  <a:pt x="103" y="143"/>
                  <a:pt x="101" y="144"/>
                </a:cubicBezTo>
                <a:cubicBezTo>
                  <a:pt x="101" y="144"/>
                  <a:pt x="101" y="144"/>
                  <a:pt x="101" y="144"/>
                </a:cubicBezTo>
                <a:cubicBezTo>
                  <a:pt x="100" y="144"/>
                  <a:pt x="100" y="144"/>
                  <a:pt x="99" y="145"/>
                </a:cubicBezTo>
                <a:cubicBezTo>
                  <a:pt x="98" y="146"/>
                  <a:pt x="97" y="145"/>
                  <a:pt x="97" y="145"/>
                </a:cubicBezTo>
                <a:cubicBezTo>
                  <a:pt x="96" y="145"/>
                  <a:pt x="96" y="144"/>
                  <a:pt x="96" y="143"/>
                </a:cubicBezTo>
                <a:cubicBezTo>
                  <a:pt x="93" y="143"/>
                  <a:pt x="93" y="143"/>
                  <a:pt x="93" y="143"/>
                </a:cubicBezTo>
                <a:cubicBezTo>
                  <a:pt x="93" y="143"/>
                  <a:pt x="92" y="142"/>
                  <a:pt x="93" y="142"/>
                </a:cubicBezTo>
                <a:cubicBezTo>
                  <a:pt x="93" y="142"/>
                  <a:pt x="93" y="142"/>
                  <a:pt x="93" y="141"/>
                </a:cubicBezTo>
                <a:cubicBezTo>
                  <a:pt x="94" y="142"/>
                  <a:pt x="94" y="142"/>
                  <a:pt x="94" y="142"/>
                </a:cubicBezTo>
                <a:cubicBezTo>
                  <a:pt x="95" y="142"/>
                  <a:pt x="96" y="142"/>
                  <a:pt x="97" y="142"/>
                </a:cubicBezTo>
                <a:cubicBezTo>
                  <a:pt x="97" y="141"/>
                  <a:pt x="96" y="141"/>
                  <a:pt x="96" y="139"/>
                </a:cubicBezTo>
                <a:cubicBezTo>
                  <a:pt x="96" y="139"/>
                  <a:pt x="96" y="139"/>
                  <a:pt x="95" y="139"/>
                </a:cubicBezTo>
                <a:cubicBezTo>
                  <a:pt x="95" y="139"/>
                  <a:pt x="95" y="139"/>
                  <a:pt x="95" y="138"/>
                </a:cubicBezTo>
                <a:cubicBezTo>
                  <a:pt x="95" y="138"/>
                  <a:pt x="95" y="138"/>
                  <a:pt x="95" y="138"/>
                </a:cubicBezTo>
                <a:cubicBezTo>
                  <a:pt x="96" y="138"/>
                  <a:pt x="96" y="137"/>
                  <a:pt x="96" y="137"/>
                </a:cubicBezTo>
                <a:cubicBezTo>
                  <a:pt x="96" y="135"/>
                  <a:pt x="98" y="136"/>
                  <a:pt x="99" y="135"/>
                </a:cubicBezTo>
                <a:cubicBezTo>
                  <a:pt x="100" y="135"/>
                  <a:pt x="100" y="134"/>
                  <a:pt x="100" y="133"/>
                </a:cubicBezTo>
                <a:cubicBezTo>
                  <a:pt x="100" y="133"/>
                  <a:pt x="101" y="133"/>
                  <a:pt x="102" y="132"/>
                </a:cubicBezTo>
                <a:cubicBezTo>
                  <a:pt x="102" y="132"/>
                  <a:pt x="102" y="132"/>
                  <a:pt x="101" y="132"/>
                </a:cubicBezTo>
                <a:cubicBezTo>
                  <a:pt x="101" y="132"/>
                  <a:pt x="101" y="132"/>
                  <a:pt x="101" y="131"/>
                </a:cubicBezTo>
                <a:cubicBezTo>
                  <a:pt x="101" y="131"/>
                  <a:pt x="101" y="131"/>
                  <a:pt x="102" y="131"/>
                </a:cubicBezTo>
                <a:cubicBezTo>
                  <a:pt x="102" y="130"/>
                  <a:pt x="103" y="129"/>
                  <a:pt x="104" y="129"/>
                </a:cubicBezTo>
                <a:cubicBezTo>
                  <a:pt x="105" y="129"/>
                  <a:pt x="105" y="127"/>
                  <a:pt x="106" y="126"/>
                </a:cubicBezTo>
                <a:cubicBezTo>
                  <a:pt x="107" y="126"/>
                  <a:pt x="108" y="125"/>
                  <a:pt x="108" y="124"/>
                </a:cubicBezTo>
                <a:cubicBezTo>
                  <a:pt x="109" y="124"/>
                  <a:pt x="109" y="123"/>
                  <a:pt x="110" y="123"/>
                </a:cubicBezTo>
                <a:cubicBezTo>
                  <a:pt x="110" y="124"/>
                  <a:pt x="110" y="124"/>
                  <a:pt x="110" y="124"/>
                </a:cubicBezTo>
                <a:cubicBezTo>
                  <a:pt x="110" y="125"/>
                  <a:pt x="111" y="125"/>
                  <a:pt x="111" y="125"/>
                </a:cubicBezTo>
                <a:cubicBezTo>
                  <a:pt x="112" y="126"/>
                  <a:pt x="111" y="126"/>
                  <a:pt x="110" y="127"/>
                </a:cubicBezTo>
                <a:cubicBezTo>
                  <a:pt x="110" y="127"/>
                  <a:pt x="110" y="127"/>
                  <a:pt x="110" y="128"/>
                </a:cubicBezTo>
                <a:cubicBezTo>
                  <a:pt x="110" y="128"/>
                  <a:pt x="111" y="128"/>
                  <a:pt x="111" y="129"/>
                </a:cubicBezTo>
                <a:cubicBezTo>
                  <a:pt x="112" y="129"/>
                  <a:pt x="112" y="130"/>
                  <a:pt x="113" y="130"/>
                </a:cubicBezTo>
                <a:cubicBezTo>
                  <a:pt x="113" y="130"/>
                  <a:pt x="114" y="129"/>
                  <a:pt x="114" y="129"/>
                </a:cubicBezTo>
                <a:cubicBezTo>
                  <a:pt x="114" y="128"/>
                  <a:pt x="114" y="128"/>
                  <a:pt x="113" y="128"/>
                </a:cubicBezTo>
                <a:cubicBezTo>
                  <a:pt x="114" y="127"/>
                  <a:pt x="114" y="127"/>
                  <a:pt x="114" y="126"/>
                </a:cubicBezTo>
                <a:cubicBezTo>
                  <a:pt x="115" y="125"/>
                  <a:pt x="116" y="125"/>
                  <a:pt x="116" y="124"/>
                </a:cubicBezTo>
                <a:cubicBezTo>
                  <a:pt x="116" y="124"/>
                  <a:pt x="116" y="123"/>
                  <a:pt x="116" y="123"/>
                </a:cubicBezTo>
                <a:cubicBezTo>
                  <a:pt x="114" y="123"/>
                  <a:pt x="112" y="123"/>
                  <a:pt x="110" y="123"/>
                </a:cubicBezTo>
                <a:cubicBezTo>
                  <a:pt x="110" y="123"/>
                  <a:pt x="110" y="123"/>
                  <a:pt x="110" y="123"/>
                </a:cubicBezTo>
                <a:cubicBezTo>
                  <a:pt x="111" y="123"/>
                  <a:pt x="112" y="122"/>
                  <a:pt x="112" y="121"/>
                </a:cubicBezTo>
                <a:cubicBezTo>
                  <a:pt x="112" y="119"/>
                  <a:pt x="114" y="120"/>
                  <a:pt x="115" y="119"/>
                </a:cubicBezTo>
                <a:cubicBezTo>
                  <a:pt x="115" y="118"/>
                  <a:pt x="116" y="119"/>
                  <a:pt x="117" y="119"/>
                </a:cubicBezTo>
                <a:cubicBezTo>
                  <a:pt x="118" y="120"/>
                  <a:pt x="120" y="120"/>
                  <a:pt x="121" y="119"/>
                </a:cubicBezTo>
                <a:cubicBezTo>
                  <a:pt x="121" y="119"/>
                  <a:pt x="121" y="119"/>
                  <a:pt x="122" y="119"/>
                </a:cubicBezTo>
                <a:cubicBezTo>
                  <a:pt x="123" y="120"/>
                  <a:pt x="123" y="120"/>
                  <a:pt x="124" y="119"/>
                </a:cubicBezTo>
                <a:cubicBezTo>
                  <a:pt x="124" y="119"/>
                  <a:pt x="124" y="119"/>
                  <a:pt x="124" y="119"/>
                </a:cubicBezTo>
                <a:cubicBezTo>
                  <a:pt x="125" y="120"/>
                  <a:pt x="126" y="120"/>
                  <a:pt x="127" y="120"/>
                </a:cubicBezTo>
                <a:cubicBezTo>
                  <a:pt x="127" y="120"/>
                  <a:pt x="128" y="120"/>
                  <a:pt x="128" y="121"/>
                </a:cubicBezTo>
                <a:cubicBezTo>
                  <a:pt x="129" y="119"/>
                  <a:pt x="130" y="118"/>
                  <a:pt x="131" y="117"/>
                </a:cubicBezTo>
                <a:cubicBezTo>
                  <a:pt x="131" y="117"/>
                  <a:pt x="130" y="117"/>
                  <a:pt x="130" y="116"/>
                </a:cubicBezTo>
                <a:cubicBezTo>
                  <a:pt x="129" y="116"/>
                  <a:pt x="128" y="116"/>
                  <a:pt x="127" y="116"/>
                </a:cubicBezTo>
                <a:cubicBezTo>
                  <a:pt x="127" y="116"/>
                  <a:pt x="126" y="116"/>
                  <a:pt x="125" y="116"/>
                </a:cubicBezTo>
                <a:cubicBezTo>
                  <a:pt x="125" y="115"/>
                  <a:pt x="125" y="115"/>
                  <a:pt x="126" y="115"/>
                </a:cubicBezTo>
                <a:cubicBezTo>
                  <a:pt x="127" y="115"/>
                  <a:pt x="128" y="115"/>
                  <a:pt x="129" y="115"/>
                </a:cubicBezTo>
                <a:cubicBezTo>
                  <a:pt x="130" y="115"/>
                  <a:pt x="131" y="115"/>
                  <a:pt x="132" y="114"/>
                </a:cubicBezTo>
                <a:cubicBezTo>
                  <a:pt x="132" y="114"/>
                  <a:pt x="133" y="114"/>
                  <a:pt x="133" y="114"/>
                </a:cubicBezTo>
                <a:cubicBezTo>
                  <a:pt x="134" y="115"/>
                  <a:pt x="135" y="115"/>
                  <a:pt x="136" y="115"/>
                </a:cubicBezTo>
                <a:cubicBezTo>
                  <a:pt x="135" y="114"/>
                  <a:pt x="134" y="113"/>
                  <a:pt x="132" y="113"/>
                </a:cubicBezTo>
                <a:cubicBezTo>
                  <a:pt x="133" y="112"/>
                  <a:pt x="134" y="112"/>
                  <a:pt x="133" y="110"/>
                </a:cubicBezTo>
                <a:cubicBezTo>
                  <a:pt x="132" y="109"/>
                  <a:pt x="132" y="108"/>
                  <a:pt x="131" y="106"/>
                </a:cubicBezTo>
                <a:cubicBezTo>
                  <a:pt x="131" y="106"/>
                  <a:pt x="130" y="106"/>
                  <a:pt x="130" y="106"/>
                </a:cubicBezTo>
                <a:cubicBezTo>
                  <a:pt x="129" y="106"/>
                  <a:pt x="128" y="106"/>
                  <a:pt x="129" y="105"/>
                </a:cubicBezTo>
                <a:cubicBezTo>
                  <a:pt x="130" y="104"/>
                  <a:pt x="130" y="102"/>
                  <a:pt x="132" y="102"/>
                </a:cubicBezTo>
                <a:cubicBezTo>
                  <a:pt x="133" y="101"/>
                  <a:pt x="133" y="100"/>
                  <a:pt x="134" y="100"/>
                </a:cubicBezTo>
                <a:cubicBezTo>
                  <a:pt x="135" y="99"/>
                  <a:pt x="136" y="99"/>
                  <a:pt x="136" y="98"/>
                </a:cubicBezTo>
                <a:cubicBezTo>
                  <a:pt x="137" y="98"/>
                  <a:pt x="137" y="97"/>
                  <a:pt x="137" y="97"/>
                </a:cubicBezTo>
                <a:cubicBezTo>
                  <a:pt x="137" y="96"/>
                  <a:pt x="138" y="96"/>
                  <a:pt x="138" y="96"/>
                </a:cubicBezTo>
                <a:cubicBezTo>
                  <a:pt x="139" y="96"/>
                  <a:pt x="139" y="95"/>
                  <a:pt x="140" y="95"/>
                </a:cubicBezTo>
                <a:cubicBezTo>
                  <a:pt x="140" y="92"/>
                  <a:pt x="143" y="91"/>
                  <a:pt x="144" y="89"/>
                </a:cubicBezTo>
                <a:cubicBezTo>
                  <a:pt x="145" y="89"/>
                  <a:pt x="145" y="89"/>
                  <a:pt x="146" y="90"/>
                </a:cubicBezTo>
                <a:cubicBezTo>
                  <a:pt x="146" y="90"/>
                  <a:pt x="146" y="89"/>
                  <a:pt x="146" y="89"/>
                </a:cubicBezTo>
                <a:cubicBezTo>
                  <a:pt x="146" y="89"/>
                  <a:pt x="146" y="89"/>
                  <a:pt x="146" y="89"/>
                </a:cubicBezTo>
                <a:cubicBezTo>
                  <a:pt x="146" y="89"/>
                  <a:pt x="146" y="90"/>
                  <a:pt x="146" y="90"/>
                </a:cubicBezTo>
                <a:cubicBezTo>
                  <a:pt x="146" y="90"/>
                  <a:pt x="146" y="90"/>
                  <a:pt x="146" y="90"/>
                </a:cubicBezTo>
                <a:cubicBezTo>
                  <a:pt x="146" y="90"/>
                  <a:pt x="146" y="90"/>
                  <a:pt x="146" y="90"/>
                </a:cubicBezTo>
                <a:cubicBezTo>
                  <a:pt x="146" y="89"/>
                  <a:pt x="146" y="88"/>
                  <a:pt x="146" y="88"/>
                </a:cubicBezTo>
                <a:cubicBezTo>
                  <a:pt x="147" y="87"/>
                  <a:pt x="148" y="86"/>
                  <a:pt x="150" y="86"/>
                </a:cubicBezTo>
                <a:cubicBezTo>
                  <a:pt x="150" y="86"/>
                  <a:pt x="150" y="86"/>
                  <a:pt x="150" y="85"/>
                </a:cubicBezTo>
                <a:cubicBezTo>
                  <a:pt x="150" y="85"/>
                  <a:pt x="150" y="85"/>
                  <a:pt x="150" y="84"/>
                </a:cubicBezTo>
                <a:cubicBezTo>
                  <a:pt x="153" y="83"/>
                  <a:pt x="155" y="82"/>
                  <a:pt x="156" y="80"/>
                </a:cubicBezTo>
                <a:cubicBezTo>
                  <a:pt x="157" y="79"/>
                  <a:pt x="158" y="79"/>
                  <a:pt x="158" y="78"/>
                </a:cubicBezTo>
                <a:cubicBezTo>
                  <a:pt x="159" y="78"/>
                  <a:pt x="160" y="77"/>
                  <a:pt x="161" y="77"/>
                </a:cubicBezTo>
                <a:cubicBezTo>
                  <a:pt x="162" y="77"/>
                  <a:pt x="162" y="77"/>
                  <a:pt x="162" y="76"/>
                </a:cubicBezTo>
                <a:cubicBezTo>
                  <a:pt x="162" y="75"/>
                  <a:pt x="162" y="75"/>
                  <a:pt x="163" y="75"/>
                </a:cubicBezTo>
                <a:cubicBezTo>
                  <a:pt x="164" y="75"/>
                  <a:pt x="164" y="76"/>
                  <a:pt x="164" y="77"/>
                </a:cubicBezTo>
                <a:cubicBezTo>
                  <a:pt x="164" y="77"/>
                  <a:pt x="164" y="77"/>
                  <a:pt x="164" y="77"/>
                </a:cubicBezTo>
                <a:cubicBezTo>
                  <a:pt x="164" y="77"/>
                  <a:pt x="164" y="77"/>
                  <a:pt x="164" y="77"/>
                </a:cubicBezTo>
                <a:cubicBezTo>
                  <a:pt x="164" y="77"/>
                  <a:pt x="163" y="77"/>
                  <a:pt x="163" y="77"/>
                </a:cubicBezTo>
                <a:cubicBezTo>
                  <a:pt x="163" y="77"/>
                  <a:pt x="163" y="77"/>
                  <a:pt x="163" y="78"/>
                </a:cubicBezTo>
                <a:cubicBezTo>
                  <a:pt x="163" y="78"/>
                  <a:pt x="163" y="78"/>
                  <a:pt x="164" y="77"/>
                </a:cubicBezTo>
                <a:cubicBezTo>
                  <a:pt x="164" y="77"/>
                  <a:pt x="165" y="77"/>
                  <a:pt x="165" y="77"/>
                </a:cubicBezTo>
                <a:cubicBezTo>
                  <a:pt x="166" y="76"/>
                  <a:pt x="165" y="75"/>
                  <a:pt x="166" y="73"/>
                </a:cubicBezTo>
                <a:cubicBezTo>
                  <a:pt x="167" y="73"/>
                  <a:pt x="168" y="73"/>
                  <a:pt x="169" y="73"/>
                </a:cubicBezTo>
                <a:cubicBezTo>
                  <a:pt x="169" y="73"/>
                  <a:pt x="169" y="73"/>
                  <a:pt x="169" y="73"/>
                </a:cubicBezTo>
                <a:cubicBezTo>
                  <a:pt x="169" y="72"/>
                  <a:pt x="170" y="71"/>
                  <a:pt x="171" y="71"/>
                </a:cubicBezTo>
                <a:cubicBezTo>
                  <a:pt x="171" y="71"/>
                  <a:pt x="172" y="71"/>
                  <a:pt x="172" y="71"/>
                </a:cubicBezTo>
                <a:cubicBezTo>
                  <a:pt x="172" y="70"/>
                  <a:pt x="172" y="70"/>
                  <a:pt x="172" y="69"/>
                </a:cubicBezTo>
                <a:cubicBezTo>
                  <a:pt x="172" y="69"/>
                  <a:pt x="171" y="69"/>
                  <a:pt x="171" y="69"/>
                </a:cubicBezTo>
                <a:cubicBezTo>
                  <a:pt x="172" y="68"/>
                  <a:pt x="173" y="68"/>
                  <a:pt x="174" y="69"/>
                </a:cubicBezTo>
                <a:cubicBezTo>
                  <a:pt x="175" y="68"/>
                  <a:pt x="176" y="68"/>
                  <a:pt x="177" y="67"/>
                </a:cubicBezTo>
                <a:cubicBezTo>
                  <a:pt x="176" y="66"/>
                  <a:pt x="176" y="67"/>
                  <a:pt x="175" y="67"/>
                </a:cubicBezTo>
                <a:cubicBezTo>
                  <a:pt x="175" y="66"/>
                  <a:pt x="175" y="66"/>
                  <a:pt x="175" y="66"/>
                </a:cubicBezTo>
                <a:cubicBezTo>
                  <a:pt x="176" y="66"/>
                  <a:pt x="177" y="65"/>
                  <a:pt x="178" y="65"/>
                </a:cubicBezTo>
                <a:cubicBezTo>
                  <a:pt x="178" y="65"/>
                  <a:pt x="178" y="65"/>
                  <a:pt x="178" y="66"/>
                </a:cubicBezTo>
                <a:cubicBezTo>
                  <a:pt x="178" y="66"/>
                  <a:pt x="178" y="67"/>
                  <a:pt x="179" y="66"/>
                </a:cubicBezTo>
                <a:cubicBezTo>
                  <a:pt x="179" y="66"/>
                  <a:pt x="180" y="66"/>
                  <a:pt x="181" y="66"/>
                </a:cubicBezTo>
                <a:cubicBezTo>
                  <a:pt x="182" y="66"/>
                  <a:pt x="184" y="65"/>
                  <a:pt x="185" y="64"/>
                </a:cubicBezTo>
                <a:cubicBezTo>
                  <a:pt x="185" y="63"/>
                  <a:pt x="186" y="63"/>
                  <a:pt x="188" y="63"/>
                </a:cubicBezTo>
                <a:cubicBezTo>
                  <a:pt x="189" y="63"/>
                  <a:pt x="189" y="61"/>
                  <a:pt x="189" y="60"/>
                </a:cubicBezTo>
                <a:cubicBezTo>
                  <a:pt x="190" y="60"/>
                  <a:pt x="191" y="59"/>
                  <a:pt x="192" y="59"/>
                </a:cubicBezTo>
                <a:cubicBezTo>
                  <a:pt x="193" y="59"/>
                  <a:pt x="194" y="58"/>
                  <a:pt x="194" y="57"/>
                </a:cubicBezTo>
                <a:cubicBezTo>
                  <a:pt x="194" y="57"/>
                  <a:pt x="194" y="56"/>
                  <a:pt x="194" y="56"/>
                </a:cubicBezTo>
                <a:cubicBezTo>
                  <a:pt x="194" y="56"/>
                  <a:pt x="194" y="55"/>
                  <a:pt x="195" y="55"/>
                </a:cubicBezTo>
                <a:cubicBezTo>
                  <a:pt x="195" y="55"/>
                  <a:pt x="195" y="56"/>
                  <a:pt x="195" y="56"/>
                </a:cubicBezTo>
                <a:cubicBezTo>
                  <a:pt x="197" y="55"/>
                  <a:pt x="197" y="54"/>
                  <a:pt x="197" y="53"/>
                </a:cubicBezTo>
                <a:cubicBezTo>
                  <a:pt x="198" y="52"/>
                  <a:pt x="198" y="53"/>
                  <a:pt x="198" y="53"/>
                </a:cubicBezTo>
                <a:cubicBezTo>
                  <a:pt x="199" y="54"/>
                  <a:pt x="200" y="53"/>
                  <a:pt x="201" y="53"/>
                </a:cubicBezTo>
                <a:cubicBezTo>
                  <a:pt x="201" y="53"/>
                  <a:pt x="202" y="53"/>
                  <a:pt x="202" y="53"/>
                </a:cubicBezTo>
                <a:cubicBezTo>
                  <a:pt x="202" y="52"/>
                  <a:pt x="203" y="51"/>
                  <a:pt x="204" y="52"/>
                </a:cubicBezTo>
                <a:cubicBezTo>
                  <a:pt x="205" y="52"/>
                  <a:pt x="204" y="53"/>
                  <a:pt x="205" y="54"/>
                </a:cubicBezTo>
                <a:cubicBezTo>
                  <a:pt x="205" y="55"/>
                  <a:pt x="206" y="54"/>
                  <a:pt x="207" y="54"/>
                </a:cubicBezTo>
                <a:cubicBezTo>
                  <a:pt x="208" y="53"/>
                  <a:pt x="208" y="52"/>
                  <a:pt x="209" y="51"/>
                </a:cubicBezTo>
                <a:cubicBezTo>
                  <a:pt x="209" y="52"/>
                  <a:pt x="209" y="52"/>
                  <a:pt x="209" y="53"/>
                </a:cubicBezTo>
                <a:cubicBezTo>
                  <a:pt x="209" y="53"/>
                  <a:pt x="209" y="54"/>
                  <a:pt x="210" y="55"/>
                </a:cubicBezTo>
                <a:cubicBezTo>
                  <a:pt x="210" y="54"/>
                  <a:pt x="210" y="53"/>
                  <a:pt x="210" y="53"/>
                </a:cubicBezTo>
                <a:cubicBezTo>
                  <a:pt x="210" y="52"/>
                  <a:pt x="211" y="52"/>
                  <a:pt x="211" y="52"/>
                </a:cubicBezTo>
                <a:moveTo>
                  <a:pt x="113" y="137"/>
                </a:moveTo>
                <a:cubicBezTo>
                  <a:pt x="113" y="137"/>
                  <a:pt x="113" y="137"/>
                  <a:pt x="113" y="137"/>
                </a:cubicBezTo>
                <a:cubicBezTo>
                  <a:pt x="113" y="137"/>
                  <a:pt x="113" y="137"/>
                  <a:pt x="112" y="137"/>
                </a:cubicBezTo>
                <a:cubicBezTo>
                  <a:pt x="112" y="137"/>
                  <a:pt x="112" y="137"/>
                  <a:pt x="112" y="137"/>
                </a:cubicBezTo>
                <a:cubicBezTo>
                  <a:pt x="113" y="137"/>
                  <a:pt x="113" y="137"/>
                  <a:pt x="113" y="138"/>
                </a:cubicBezTo>
                <a:cubicBezTo>
                  <a:pt x="113" y="138"/>
                  <a:pt x="113" y="137"/>
                  <a:pt x="112" y="137"/>
                </a:cubicBezTo>
                <a:cubicBezTo>
                  <a:pt x="112" y="137"/>
                  <a:pt x="112" y="137"/>
                  <a:pt x="112" y="137"/>
                </a:cubicBezTo>
                <a:cubicBezTo>
                  <a:pt x="112" y="136"/>
                  <a:pt x="113" y="136"/>
                  <a:pt x="112" y="135"/>
                </a:cubicBezTo>
                <a:cubicBezTo>
                  <a:pt x="112" y="135"/>
                  <a:pt x="112" y="135"/>
                  <a:pt x="112" y="135"/>
                </a:cubicBezTo>
                <a:cubicBezTo>
                  <a:pt x="112" y="135"/>
                  <a:pt x="112" y="135"/>
                  <a:pt x="112" y="135"/>
                </a:cubicBezTo>
                <a:cubicBezTo>
                  <a:pt x="111" y="136"/>
                  <a:pt x="111" y="136"/>
                  <a:pt x="113" y="137"/>
                </a:cubicBezTo>
                <a:moveTo>
                  <a:pt x="110" y="139"/>
                </a:moveTo>
                <a:cubicBezTo>
                  <a:pt x="109" y="138"/>
                  <a:pt x="107" y="140"/>
                  <a:pt x="107" y="138"/>
                </a:cubicBezTo>
                <a:cubicBezTo>
                  <a:pt x="107" y="138"/>
                  <a:pt x="106" y="138"/>
                  <a:pt x="106" y="138"/>
                </a:cubicBezTo>
                <a:cubicBezTo>
                  <a:pt x="106" y="139"/>
                  <a:pt x="106" y="139"/>
                  <a:pt x="106" y="139"/>
                </a:cubicBezTo>
                <a:cubicBezTo>
                  <a:pt x="107" y="139"/>
                  <a:pt x="108" y="139"/>
                  <a:pt x="107" y="138"/>
                </a:cubicBezTo>
                <a:cubicBezTo>
                  <a:pt x="108" y="138"/>
                  <a:pt x="108" y="137"/>
                  <a:pt x="109" y="136"/>
                </a:cubicBezTo>
                <a:cubicBezTo>
                  <a:pt x="107" y="136"/>
                  <a:pt x="107" y="136"/>
                  <a:pt x="110" y="139"/>
                </a:cubicBezTo>
                <a:moveTo>
                  <a:pt x="113" y="121"/>
                </a:moveTo>
                <a:cubicBezTo>
                  <a:pt x="114" y="121"/>
                  <a:pt x="114" y="122"/>
                  <a:pt x="114" y="122"/>
                </a:cubicBezTo>
                <a:cubicBezTo>
                  <a:pt x="115" y="123"/>
                  <a:pt x="115" y="123"/>
                  <a:pt x="116" y="122"/>
                </a:cubicBezTo>
                <a:cubicBezTo>
                  <a:pt x="117" y="122"/>
                  <a:pt x="117" y="121"/>
                  <a:pt x="117" y="121"/>
                </a:cubicBezTo>
                <a:cubicBezTo>
                  <a:pt x="116" y="120"/>
                  <a:pt x="115" y="120"/>
                  <a:pt x="113" y="121"/>
                </a:cubicBezTo>
                <a:moveTo>
                  <a:pt x="109" y="132"/>
                </a:moveTo>
                <a:cubicBezTo>
                  <a:pt x="108" y="132"/>
                  <a:pt x="108" y="132"/>
                  <a:pt x="108" y="133"/>
                </a:cubicBezTo>
                <a:cubicBezTo>
                  <a:pt x="108" y="134"/>
                  <a:pt x="108" y="134"/>
                  <a:pt x="108" y="134"/>
                </a:cubicBezTo>
                <a:cubicBezTo>
                  <a:pt x="109" y="134"/>
                  <a:pt x="110" y="134"/>
                  <a:pt x="110" y="133"/>
                </a:cubicBezTo>
                <a:cubicBezTo>
                  <a:pt x="110" y="133"/>
                  <a:pt x="109" y="132"/>
                  <a:pt x="109" y="132"/>
                </a:cubicBezTo>
                <a:moveTo>
                  <a:pt x="149" y="103"/>
                </a:moveTo>
                <a:cubicBezTo>
                  <a:pt x="149" y="103"/>
                  <a:pt x="149" y="103"/>
                  <a:pt x="150" y="103"/>
                </a:cubicBezTo>
                <a:cubicBezTo>
                  <a:pt x="150" y="103"/>
                  <a:pt x="150" y="102"/>
                  <a:pt x="150" y="102"/>
                </a:cubicBezTo>
                <a:cubicBezTo>
                  <a:pt x="150" y="102"/>
                  <a:pt x="150" y="102"/>
                  <a:pt x="150" y="102"/>
                </a:cubicBezTo>
                <a:cubicBezTo>
                  <a:pt x="149" y="102"/>
                  <a:pt x="148" y="102"/>
                  <a:pt x="147" y="102"/>
                </a:cubicBezTo>
                <a:cubicBezTo>
                  <a:pt x="147" y="102"/>
                  <a:pt x="147" y="102"/>
                  <a:pt x="147" y="102"/>
                </a:cubicBezTo>
                <a:cubicBezTo>
                  <a:pt x="147" y="102"/>
                  <a:pt x="147" y="103"/>
                  <a:pt x="147" y="103"/>
                </a:cubicBezTo>
                <a:cubicBezTo>
                  <a:pt x="148" y="103"/>
                  <a:pt x="148" y="103"/>
                  <a:pt x="149" y="103"/>
                </a:cubicBezTo>
                <a:moveTo>
                  <a:pt x="150" y="93"/>
                </a:moveTo>
                <a:cubicBezTo>
                  <a:pt x="151" y="95"/>
                  <a:pt x="151" y="95"/>
                  <a:pt x="152" y="95"/>
                </a:cubicBezTo>
                <a:cubicBezTo>
                  <a:pt x="151" y="93"/>
                  <a:pt x="151" y="93"/>
                  <a:pt x="150" y="93"/>
                </a:cubicBezTo>
                <a:moveTo>
                  <a:pt x="122" y="121"/>
                </a:moveTo>
                <a:cubicBezTo>
                  <a:pt x="121" y="120"/>
                  <a:pt x="120" y="120"/>
                  <a:pt x="119" y="121"/>
                </a:cubicBezTo>
                <a:cubicBezTo>
                  <a:pt x="120" y="122"/>
                  <a:pt x="121" y="122"/>
                  <a:pt x="122" y="121"/>
                </a:cubicBezTo>
                <a:moveTo>
                  <a:pt x="162" y="94"/>
                </a:moveTo>
                <a:cubicBezTo>
                  <a:pt x="162" y="94"/>
                  <a:pt x="162" y="93"/>
                  <a:pt x="161" y="93"/>
                </a:cubicBezTo>
                <a:cubicBezTo>
                  <a:pt x="161" y="93"/>
                  <a:pt x="161" y="93"/>
                  <a:pt x="161" y="92"/>
                </a:cubicBezTo>
                <a:cubicBezTo>
                  <a:pt x="160" y="92"/>
                  <a:pt x="160" y="93"/>
                  <a:pt x="160" y="93"/>
                </a:cubicBezTo>
                <a:cubicBezTo>
                  <a:pt x="160" y="93"/>
                  <a:pt x="160" y="94"/>
                  <a:pt x="160" y="94"/>
                </a:cubicBezTo>
                <a:cubicBezTo>
                  <a:pt x="161" y="94"/>
                  <a:pt x="161" y="94"/>
                  <a:pt x="162" y="94"/>
                </a:cubicBezTo>
                <a:moveTo>
                  <a:pt x="149" y="97"/>
                </a:moveTo>
                <a:cubicBezTo>
                  <a:pt x="150" y="97"/>
                  <a:pt x="150" y="97"/>
                  <a:pt x="150" y="97"/>
                </a:cubicBezTo>
                <a:cubicBezTo>
                  <a:pt x="150" y="97"/>
                  <a:pt x="150" y="96"/>
                  <a:pt x="150" y="96"/>
                </a:cubicBezTo>
                <a:cubicBezTo>
                  <a:pt x="150" y="96"/>
                  <a:pt x="149" y="96"/>
                  <a:pt x="149" y="96"/>
                </a:cubicBezTo>
                <a:cubicBezTo>
                  <a:pt x="149" y="96"/>
                  <a:pt x="149" y="97"/>
                  <a:pt x="149" y="97"/>
                </a:cubicBezTo>
                <a:moveTo>
                  <a:pt x="144" y="96"/>
                </a:moveTo>
                <a:cubicBezTo>
                  <a:pt x="144" y="97"/>
                  <a:pt x="145" y="97"/>
                  <a:pt x="146" y="96"/>
                </a:cubicBezTo>
                <a:cubicBezTo>
                  <a:pt x="145" y="96"/>
                  <a:pt x="144" y="96"/>
                  <a:pt x="144" y="96"/>
                </a:cubicBezTo>
                <a:moveTo>
                  <a:pt x="158" y="95"/>
                </a:moveTo>
                <a:cubicBezTo>
                  <a:pt x="158" y="95"/>
                  <a:pt x="157" y="95"/>
                  <a:pt x="156" y="95"/>
                </a:cubicBezTo>
                <a:cubicBezTo>
                  <a:pt x="156" y="95"/>
                  <a:pt x="156" y="96"/>
                  <a:pt x="156" y="96"/>
                </a:cubicBezTo>
                <a:cubicBezTo>
                  <a:pt x="157" y="96"/>
                  <a:pt x="157" y="96"/>
                  <a:pt x="158" y="96"/>
                </a:cubicBezTo>
                <a:cubicBezTo>
                  <a:pt x="158" y="96"/>
                  <a:pt x="158" y="95"/>
                  <a:pt x="158" y="95"/>
                </a:cubicBezTo>
                <a:moveTo>
                  <a:pt x="204" y="69"/>
                </a:moveTo>
                <a:cubicBezTo>
                  <a:pt x="204" y="68"/>
                  <a:pt x="203" y="68"/>
                  <a:pt x="203" y="69"/>
                </a:cubicBezTo>
                <a:cubicBezTo>
                  <a:pt x="203" y="69"/>
                  <a:pt x="203" y="69"/>
                  <a:pt x="203" y="69"/>
                </a:cubicBezTo>
                <a:cubicBezTo>
                  <a:pt x="203" y="70"/>
                  <a:pt x="204" y="70"/>
                  <a:pt x="204" y="69"/>
                </a:cubicBezTo>
                <a:cubicBezTo>
                  <a:pt x="204" y="69"/>
                  <a:pt x="204" y="69"/>
                  <a:pt x="204" y="69"/>
                </a:cubicBezTo>
                <a:moveTo>
                  <a:pt x="115" y="131"/>
                </a:moveTo>
                <a:cubicBezTo>
                  <a:pt x="114" y="132"/>
                  <a:pt x="114" y="132"/>
                  <a:pt x="115" y="133"/>
                </a:cubicBezTo>
                <a:cubicBezTo>
                  <a:pt x="116" y="132"/>
                  <a:pt x="116" y="132"/>
                  <a:pt x="115" y="131"/>
                </a:cubicBezTo>
                <a:moveTo>
                  <a:pt x="146" y="108"/>
                </a:moveTo>
                <a:cubicBezTo>
                  <a:pt x="145" y="108"/>
                  <a:pt x="145" y="107"/>
                  <a:pt x="145" y="107"/>
                </a:cubicBezTo>
                <a:cubicBezTo>
                  <a:pt x="145" y="108"/>
                  <a:pt x="145" y="108"/>
                  <a:pt x="145" y="108"/>
                </a:cubicBezTo>
                <a:cubicBezTo>
                  <a:pt x="145" y="108"/>
                  <a:pt x="145" y="108"/>
                  <a:pt x="145" y="108"/>
                </a:cubicBezTo>
                <a:cubicBezTo>
                  <a:pt x="145" y="108"/>
                  <a:pt x="145" y="108"/>
                  <a:pt x="146" y="108"/>
                </a:cubicBezTo>
                <a:moveTo>
                  <a:pt x="148" y="105"/>
                </a:moveTo>
                <a:cubicBezTo>
                  <a:pt x="148" y="105"/>
                  <a:pt x="148" y="105"/>
                  <a:pt x="148" y="104"/>
                </a:cubicBezTo>
                <a:cubicBezTo>
                  <a:pt x="148" y="105"/>
                  <a:pt x="148" y="105"/>
                  <a:pt x="148" y="105"/>
                </a:cubicBezTo>
                <a:cubicBezTo>
                  <a:pt x="148" y="105"/>
                  <a:pt x="148" y="105"/>
                  <a:pt x="148" y="105"/>
                </a:cubicBezTo>
                <a:cubicBezTo>
                  <a:pt x="148" y="105"/>
                  <a:pt x="148" y="105"/>
                  <a:pt x="148" y="105"/>
                </a:cubicBezTo>
                <a:moveTo>
                  <a:pt x="117" y="129"/>
                </a:moveTo>
                <a:cubicBezTo>
                  <a:pt x="117" y="129"/>
                  <a:pt x="117" y="129"/>
                  <a:pt x="117" y="129"/>
                </a:cubicBezTo>
                <a:cubicBezTo>
                  <a:pt x="117" y="129"/>
                  <a:pt x="117" y="128"/>
                  <a:pt x="117" y="128"/>
                </a:cubicBezTo>
                <a:cubicBezTo>
                  <a:pt x="116" y="128"/>
                  <a:pt x="116" y="129"/>
                  <a:pt x="116" y="129"/>
                </a:cubicBezTo>
                <a:cubicBezTo>
                  <a:pt x="116" y="129"/>
                  <a:pt x="117" y="129"/>
                  <a:pt x="117" y="129"/>
                </a:cubicBezTo>
                <a:moveTo>
                  <a:pt x="142" y="101"/>
                </a:moveTo>
                <a:cubicBezTo>
                  <a:pt x="142" y="101"/>
                  <a:pt x="142" y="101"/>
                  <a:pt x="142" y="101"/>
                </a:cubicBezTo>
                <a:cubicBezTo>
                  <a:pt x="142" y="101"/>
                  <a:pt x="142" y="101"/>
                  <a:pt x="142" y="101"/>
                </a:cubicBezTo>
                <a:cubicBezTo>
                  <a:pt x="142" y="101"/>
                  <a:pt x="143" y="101"/>
                  <a:pt x="143" y="101"/>
                </a:cubicBezTo>
                <a:cubicBezTo>
                  <a:pt x="143" y="101"/>
                  <a:pt x="143" y="101"/>
                  <a:pt x="142" y="101"/>
                </a:cubicBezTo>
                <a:moveTo>
                  <a:pt x="103" y="141"/>
                </a:moveTo>
                <a:cubicBezTo>
                  <a:pt x="103" y="141"/>
                  <a:pt x="103" y="141"/>
                  <a:pt x="103" y="141"/>
                </a:cubicBezTo>
                <a:cubicBezTo>
                  <a:pt x="102" y="141"/>
                  <a:pt x="102" y="141"/>
                  <a:pt x="102" y="141"/>
                </a:cubicBezTo>
                <a:cubicBezTo>
                  <a:pt x="102" y="141"/>
                  <a:pt x="102" y="141"/>
                  <a:pt x="103" y="141"/>
                </a:cubicBezTo>
                <a:cubicBezTo>
                  <a:pt x="103" y="141"/>
                  <a:pt x="103" y="141"/>
                  <a:pt x="103" y="141"/>
                </a:cubicBezTo>
                <a:moveTo>
                  <a:pt x="99" y="138"/>
                </a:moveTo>
                <a:cubicBezTo>
                  <a:pt x="99" y="138"/>
                  <a:pt x="98" y="138"/>
                  <a:pt x="98" y="138"/>
                </a:cubicBezTo>
                <a:cubicBezTo>
                  <a:pt x="98" y="138"/>
                  <a:pt x="99" y="138"/>
                  <a:pt x="99" y="139"/>
                </a:cubicBezTo>
                <a:cubicBezTo>
                  <a:pt x="99" y="139"/>
                  <a:pt x="99" y="138"/>
                  <a:pt x="99" y="138"/>
                </a:cubicBezTo>
                <a:cubicBezTo>
                  <a:pt x="99" y="138"/>
                  <a:pt x="99" y="138"/>
                  <a:pt x="99" y="138"/>
                </a:cubicBezTo>
                <a:moveTo>
                  <a:pt x="111" y="130"/>
                </a:moveTo>
                <a:cubicBezTo>
                  <a:pt x="111" y="131"/>
                  <a:pt x="111" y="131"/>
                  <a:pt x="111" y="131"/>
                </a:cubicBezTo>
                <a:cubicBezTo>
                  <a:pt x="111" y="131"/>
                  <a:pt x="111" y="131"/>
                  <a:pt x="111" y="131"/>
                </a:cubicBezTo>
                <a:cubicBezTo>
                  <a:pt x="111" y="131"/>
                  <a:pt x="111" y="130"/>
                  <a:pt x="111" y="130"/>
                </a:cubicBezTo>
                <a:cubicBezTo>
                  <a:pt x="111" y="130"/>
                  <a:pt x="111" y="130"/>
                  <a:pt x="111" y="130"/>
                </a:cubicBezTo>
                <a:moveTo>
                  <a:pt x="192" y="61"/>
                </a:moveTo>
                <a:cubicBezTo>
                  <a:pt x="192" y="61"/>
                  <a:pt x="193" y="61"/>
                  <a:pt x="193" y="61"/>
                </a:cubicBezTo>
                <a:cubicBezTo>
                  <a:pt x="193" y="61"/>
                  <a:pt x="193" y="60"/>
                  <a:pt x="193" y="60"/>
                </a:cubicBezTo>
                <a:cubicBezTo>
                  <a:pt x="193" y="60"/>
                  <a:pt x="193" y="60"/>
                  <a:pt x="193" y="60"/>
                </a:cubicBezTo>
                <a:cubicBezTo>
                  <a:pt x="192" y="60"/>
                  <a:pt x="192" y="60"/>
                  <a:pt x="192" y="61"/>
                </a:cubicBezTo>
                <a:moveTo>
                  <a:pt x="147" y="93"/>
                </a:moveTo>
                <a:cubicBezTo>
                  <a:pt x="147" y="93"/>
                  <a:pt x="147" y="92"/>
                  <a:pt x="147" y="92"/>
                </a:cubicBezTo>
                <a:cubicBezTo>
                  <a:pt x="147" y="92"/>
                  <a:pt x="147" y="92"/>
                  <a:pt x="147" y="92"/>
                </a:cubicBezTo>
                <a:cubicBezTo>
                  <a:pt x="147" y="93"/>
                  <a:pt x="147" y="93"/>
                  <a:pt x="147" y="93"/>
                </a:cubicBezTo>
                <a:cubicBezTo>
                  <a:pt x="147" y="93"/>
                  <a:pt x="147" y="93"/>
                  <a:pt x="147" y="93"/>
                </a:cubicBezTo>
                <a:moveTo>
                  <a:pt x="141" y="286"/>
                </a:moveTo>
                <a:cubicBezTo>
                  <a:pt x="139" y="285"/>
                  <a:pt x="139" y="285"/>
                  <a:pt x="138" y="285"/>
                </a:cubicBezTo>
                <a:cubicBezTo>
                  <a:pt x="137" y="285"/>
                  <a:pt x="135" y="284"/>
                  <a:pt x="134" y="284"/>
                </a:cubicBezTo>
                <a:cubicBezTo>
                  <a:pt x="132" y="283"/>
                  <a:pt x="131" y="282"/>
                  <a:pt x="129" y="281"/>
                </a:cubicBezTo>
                <a:cubicBezTo>
                  <a:pt x="127" y="281"/>
                  <a:pt x="127" y="279"/>
                  <a:pt x="125" y="279"/>
                </a:cubicBezTo>
                <a:cubicBezTo>
                  <a:pt x="121" y="276"/>
                  <a:pt x="115" y="274"/>
                  <a:pt x="111" y="271"/>
                </a:cubicBezTo>
                <a:cubicBezTo>
                  <a:pt x="110" y="272"/>
                  <a:pt x="109" y="271"/>
                  <a:pt x="109" y="270"/>
                </a:cubicBezTo>
                <a:cubicBezTo>
                  <a:pt x="108" y="269"/>
                  <a:pt x="107" y="270"/>
                  <a:pt x="107" y="269"/>
                </a:cubicBezTo>
                <a:cubicBezTo>
                  <a:pt x="107" y="269"/>
                  <a:pt x="106" y="269"/>
                  <a:pt x="106" y="269"/>
                </a:cubicBezTo>
                <a:cubicBezTo>
                  <a:pt x="105" y="269"/>
                  <a:pt x="104" y="269"/>
                  <a:pt x="103" y="268"/>
                </a:cubicBezTo>
                <a:cubicBezTo>
                  <a:pt x="102" y="268"/>
                  <a:pt x="102" y="267"/>
                  <a:pt x="101" y="266"/>
                </a:cubicBezTo>
                <a:cubicBezTo>
                  <a:pt x="99" y="266"/>
                  <a:pt x="98" y="264"/>
                  <a:pt x="95" y="264"/>
                </a:cubicBezTo>
                <a:cubicBezTo>
                  <a:pt x="92" y="262"/>
                  <a:pt x="92" y="262"/>
                  <a:pt x="92" y="262"/>
                </a:cubicBezTo>
                <a:cubicBezTo>
                  <a:pt x="91" y="261"/>
                  <a:pt x="91" y="260"/>
                  <a:pt x="89" y="260"/>
                </a:cubicBezTo>
                <a:cubicBezTo>
                  <a:pt x="88" y="260"/>
                  <a:pt x="88" y="259"/>
                  <a:pt x="86" y="259"/>
                </a:cubicBezTo>
                <a:cubicBezTo>
                  <a:pt x="86" y="259"/>
                  <a:pt x="85" y="258"/>
                  <a:pt x="85" y="258"/>
                </a:cubicBezTo>
                <a:cubicBezTo>
                  <a:pt x="84" y="258"/>
                  <a:pt x="83" y="257"/>
                  <a:pt x="83" y="257"/>
                </a:cubicBezTo>
                <a:cubicBezTo>
                  <a:pt x="82" y="257"/>
                  <a:pt x="82" y="257"/>
                  <a:pt x="82" y="256"/>
                </a:cubicBezTo>
                <a:cubicBezTo>
                  <a:pt x="82" y="256"/>
                  <a:pt x="82" y="255"/>
                  <a:pt x="82" y="255"/>
                </a:cubicBezTo>
                <a:cubicBezTo>
                  <a:pt x="83" y="254"/>
                  <a:pt x="84" y="252"/>
                  <a:pt x="84" y="251"/>
                </a:cubicBezTo>
                <a:cubicBezTo>
                  <a:pt x="85" y="250"/>
                  <a:pt x="85" y="250"/>
                  <a:pt x="86" y="250"/>
                </a:cubicBezTo>
                <a:cubicBezTo>
                  <a:pt x="86" y="250"/>
                  <a:pt x="87" y="250"/>
                  <a:pt x="88" y="251"/>
                </a:cubicBezTo>
                <a:cubicBezTo>
                  <a:pt x="88" y="251"/>
                  <a:pt x="88" y="251"/>
                  <a:pt x="88" y="251"/>
                </a:cubicBezTo>
                <a:cubicBezTo>
                  <a:pt x="90" y="251"/>
                  <a:pt x="92" y="250"/>
                  <a:pt x="93" y="252"/>
                </a:cubicBezTo>
                <a:cubicBezTo>
                  <a:pt x="95" y="252"/>
                  <a:pt x="97" y="251"/>
                  <a:pt x="98" y="252"/>
                </a:cubicBezTo>
                <a:cubicBezTo>
                  <a:pt x="99" y="252"/>
                  <a:pt x="101" y="252"/>
                  <a:pt x="102" y="253"/>
                </a:cubicBezTo>
                <a:cubicBezTo>
                  <a:pt x="103" y="253"/>
                  <a:pt x="104" y="254"/>
                  <a:pt x="106" y="253"/>
                </a:cubicBezTo>
                <a:cubicBezTo>
                  <a:pt x="107" y="253"/>
                  <a:pt x="108" y="255"/>
                  <a:pt x="109" y="254"/>
                </a:cubicBezTo>
                <a:cubicBezTo>
                  <a:pt x="110" y="254"/>
                  <a:pt x="112" y="254"/>
                  <a:pt x="112" y="255"/>
                </a:cubicBezTo>
                <a:cubicBezTo>
                  <a:pt x="113" y="255"/>
                  <a:pt x="114" y="255"/>
                  <a:pt x="115" y="255"/>
                </a:cubicBezTo>
                <a:cubicBezTo>
                  <a:pt x="116" y="256"/>
                  <a:pt x="116" y="256"/>
                  <a:pt x="117" y="256"/>
                </a:cubicBezTo>
                <a:cubicBezTo>
                  <a:pt x="118" y="256"/>
                  <a:pt x="120" y="256"/>
                  <a:pt x="121" y="257"/>
                </a:cubicBezTo>
                <a:cubicBezTo>
                  <a:pt x="122" y="257"/>
                  <a:pt x="123" y="257"/>
                  <a:pt x="124" y="258"/>
                </a:cubicBezTo>
                <a:cubicBezTo>
                  <a:pt x="124" y="258"/>
                  <a:pt x="125" y="258"/>
                  <a:pt x="125" y="258"/>
                </a:cubicBezTo>
                <a:cubicBezTo>
                  <a:pt x="127" y="258"/>
                  <a:pt x="128" y="258"/>
                  <a:pt x="129" y="258"/>
                </a:cubicBezTo>
                <a:cubicBezTo>
                  <a:pt x="130" y="258"/>
                  <a:pt x="131" y="259"/>
                  <a:pt x="132" y="259"/>
                </a:cubicBezTo>
                <a:cubicBezTo>
                  <a:pt x="133" y="259"/>
                  <a:pt x="134" y="259"/>
                  <a:pt x="135" y="259"/>
                </a:cubicBezTo>
                <a:cubicBezTo>
                  <a:pt x="136" y="260"/>
                  <a:pt x="136" y="260"/>
                  <a:pt x="137" y="260"/>
                </a:cubicBezTo>
                <a:cubicBezTo>
                  <a:pt x="138" y="260"/>
                  <a:pt x="139" y="260"/>
                  <a:pt x="140" y="260"/>
                </a:cubicBezTo>
                <a:cubicBezTo>
                  <a:pt x="141" y="260"/>
                  <a:pt x="141" y="261"/>
                  <a:pt x="142" y="261"/>
                </a:cubicBezTo>
                <a:cubicBezTo>
                  <a:pt x="142" y="261"/>
                  <a:pt x="143" y="261"/>
                  <a:pt x="144" y="261"/>
                </a:cubicBezTo>
                <a:cubicBezTo>
                  <a:pt x="143" y="259"/>
                  <a:pt x="141" y="259"/>
                  <a:pt x="140" y="258"/>
                </a:cubicBezTo>
                <a:cubicBezTo>
                  <a:pt x="138" y="258"/>
                  <a:pt x="136" y="257"/>
                  <a:pt x="134" y="255"/>
                </a:cubicBezTo>
                <a:cubicBezTo>
                  <a:pt x="133" y="255"/>
                  <a:pt x="132" y="254"/>
                  <a:pt x="131" y="254"/>
                </a:cubicBezTo>
                <a:cubicBezTo>
                  <a:pt x="130" y="254"/>
                  <a:pt x="130" y="253"/>
                  <a:pt x="129" y="253"/>
                </a:cubicBezTo>
                <a:cubicBezTo>
                  <a:pt x="128" y="252"/>
                  <a:pt x="126" y="252"/>
                  <a:pt x="125" y="250"/>
                </a:cubicBezTo>
                <a:cubicBezTo>
                  <a:pt x="124" y="249"/>
                  <a:pt x="123" y="250"/>
                  <a:pt x="122" y="249"/>
                </a:cubicBezTo>
                <a:cubicBezTo>
                  <a:pt x="121" y="249"/>
                  <a:pt x="120" y="248"/>
                  <a:pt x="119" y="248"/>
                </a:cubicBezTo>
                <a:cubicBezTo>
                  <a:pt x="117" y="247"/>
                  <a:pt x="116" y="247"/>
                  <a:pt x="115" y="246"/>
                </a:cubicBezTo>
                <a:cubicBezTo>
                  <a:pt x="113" y="244"/>
                  <a:pt x="111" y="243"/>
                  <a:pt x="109" y="242"/>
                </a:cubicBezTo>
                <a:cubicBezTo>
                  <a:pt x="108" y="241"/>
                  <a:pt x="106" y="241"/>
                  <a:pt x="104" y="240"/>
                </a:cubicBezTo>
                <a:cubicBezTo>
                  <a:pt x="103" y="239"/>
                  <a:pt x="102" y="239"/>
                  <a:pt x="102" y="239"/>
                </a:cubicBezTo>
                <a:cubicBezTo>
                  <a:pt x="101" y="238"/>
                  <a:pt x="100" y="237"/>
                  <a:pt x="99" y="236"/>
                </a:cubicBezTo>
                <a:cubicBezTo>
                  <a:pt x="98" y="236"/>
                  <a:pt x="98" y="236"/>
                  <a:pt x="97" y="236"/>
                </a:cubicBezTo>
                <a:cubicBezTo>
                  <a:pt x="97" y="236"/>
                  <a:pt x="96" y="235"/>
                  <a:pt x="96" y="235"/>
                </a:cubicBezTo>
                <a:cubicBezTo>
                  <a:pt x="95" y="236"/>
                  <a:pt x="94" y="235"/>
                  <a:pt x="93" y="234"/>
                </a:cubicBezTo>
                <a:cubicBezTo>
                  <a:pt x="94" y="232"/>
                  <a:pt x="95" y="231"/>
                  <a:pt x="96" y="229"/>
                </a:cubicBezTo>
                <a:cubicBezTo>
                  <a:pt x="96" y="228"/>
                  <a:pt x="98" y="227"/>
                  <a:pt x="99" y="228"/>
                </a:cubicBezTo>
                <a:cubicBezTo>
                  <a:pt x="100" y="229"/>
                  <a:pt x="103" y="230"/>
                  <a:pt x="104" y="231"/>
                </a:cubicBezTo>
                <a:cubicBezTo>
                  <a:pt x="105" y="232"/>
                  <a:pt x="106" y="232"/>
                  <a:pt x="107" y="233"/>
                </a:cubicBezTo>
                <a:cubicBezTo>
                  <a:pt x="107" y="233"/>
                  <a:pt x="107" y="233"/>
                  <a:pt x="108" y="233"/>
                </a:cubicBezTo>
                <a:cubicBezTo>
                  <a:pt x="109" y="234"/>
                  <a:pt x="111" y="235"/>
                  <a:pt x="112" y="236"/>
                </a:cubicBezTo>
                <a:cubicBezTo>
                  <a:pt x="113" y="236"/>
                  <a:pt x="113" y="237"/>
                  <a:pt x="114" y="236"/>
                </a:cubicBezTo>
                <a:cubicBezTo>
                  <a:pt x="115" y="236"/>
                  <a:pt x="115" y="238"/>
                  <a:pt x="117" y="237"/>
                </a:cubicBezTo>
                <a:cubicBezTo>
                  <a:pt x="117" y="238"/>
                  <a:pt x="118" y="239"/>
                  <a:pt x="119" y="239"/>
                </a:cubicBezTo>
                <a:cubicBezTo>
                  <a:pt x="120" y="239"/>
                  <a:pt x="120" y="240"/>
                  <a:pt x="121" y="240"/>
                </a:cubicBezTo>
                <a:cubicBezTo>
                  <a:pt x="122" y="240"/>
                  <a:pt x="122" y="241"/>
                  <a:pt x="123" y="241"/>
                </a:cubicBezTo>
                <a:cubicBezTo>
                  <a:pt x="124" y="242"/>
                  <a:pt x="126" y="242"/>
                  <a:pt x="127" y="244"/>
                </a:cubicBezTo>
                <a:cubicBezTo>
                  <a:pt x="130" y="244"/>
                  <a:pt x="130" y="244"/>
                  <a:pt x="130" y="244"/>
                </a:cubicBezTo>
                <a:cubicBezTo>
                  <a:pt x="131" y="245"/>
                  <a:pt x="131" y="246"/>
                  <a:pt x="133" y="246"/>
                </a:cubicBezTo>
                <a:cubicBezTo>
                  <a:pt x="133" y="246"/>
                  <a:pt x="134" y="247"/>
                  <a:pt x="135" y="247"/>
                </a:cubicBezTo>
                <a:cubicBezTo>
                  <a:pt x="136" y="248"/>
                  <a:pt x="137" y="248"/>
                  <a:pt x="138" y="249"/>
                </a:cubicBezTo>
                <a:cubicBezTo>
                  <a:pt x="139" y="248"/>
                  <a:pt x="139" y="250"/>
                  <a:pt x="140" y="250"/>
                </a:cubicBezTo>
                <a:cubicBezTo>
                  <a:pt x="141" y="250"/>
                  <a:pt x="141" y="251"/>
                  <a:pt x="142" y="251"/>
                </a:cubicBezTo>
                <a:cubicBezTo>
                  <a:pt x="143" y="252"/>
                  <a:pt x="144" y="251"/>
                  <a:pt x="145" y="252"/>
                </a:cubicBezTo>
                <a:cubicBezTo>
                  <a:pt x="145" y="253"/>
                  <a:pt x="146" y="254"/>
                  <a:pt x="147" y="253"/>
                </a:cubicBezTo>
                <a:cubicBezTo>
                  <a:pt x="148" y="254"/>
                  <a:pt x="149" y="255"/>
                  <a:pt x="151" y="255"/>
                </a:cubicBezTo>
                <a:cubicBezTo>
                  <a:pt x="152" y="256"/>
                  <a:pt x="153" y="256"/>
                  <a:pt x="154" y="257"/>
                </a:cubicBezTo>
                <a:cubicBezTo>
                  <a:pt x="155" y="258"/>
                  <a:pt x="156" y="258"/>
                  <a:pt x="157" y="259"/>
                </a:cubicBezTo>
                <a:cubicBezTo>
                  <a:pt x="158" y="259"/>
                  <a:pt x="159" y="259"/>
                  <a:pt x="159" y="259"/>
                </a:cubicBezTo>
                <a:cubicBezTo>
                  <a:pt x="160" y="260"/>
                  <a:pt x="162" y="260"/>
                  <a:pt x="163" y="261"/>
                </a:cubicBezTo>
                <a:cubicBezTo>
                  <a:pt x="164" y="263"/>
                  <a:pt x="165" y="264"/>
                  <a:pt x="167" y="264"/>
                </a:cubicBezTo>
                <a:cubicBezTo>
                  <a:pt x="168" y="264"/>
                  <a:pt x="168" y="264"/>
                  <a:pt x="168" y="264"/>
                </a:cubicBezTo>
                <a:cubicBezTo>
                  <a:pt x="169" y="265"/>
                  <a:pt x="170" y="265"/>
                  <a:pt x="171" y="266"/>
                </a:cubicBezTo>
                <a:cubicBezTo>
                  <a:pt x="171" y="266"/>
                  <a:pt x="172" y="266"/>
                  <a:pt x="172" y="266"/>
                </a:cubicBezTo>
                <a:cubicBezTo>
                  <a:pt x="172" y="266"/>
                  <a:pt x="172" y="266"/>
                  <a:pt x="172" y="266"/>
                </a:cubicBezTo>
                <a:cubicBezTo>
                  <a:pt x="172" y="267"/>
                  <a:pt x="172" y="267"/>
                  <a:pt x="172" y="267"/>
                </a:cubicBezTo>
                <a:cubicBezTo>
                  <a:pt x="171" y="269"/>
                  <a:pt x="170" y="270"/>
                  <a:pt x="169" y="272"/>
                </a:cubicBezTo>
                <a:cubicBezTo>
                  <a:pt x="168" y="272"/>
                  <a:pt x="167" y="272"/>
                  <a:pt x="166" y="272"/>
                </a:cubicBezTo>
                <a:cubicBezTo>
                  <a:pt x="164" y="273"/>
                  <a:pt x="164" y="271"/>
                  <a:pt x="162" y="271"/>
                </a:cubicBezTo>
                <a:cubicBezTo>
                  <a:pt x="161" y="272"/>
                  <a:pt x="160" y="271"/>
                  <a:pt x="158" y="271"/>
                </a:cubicBezTo>
                <a:cubicBezTo>
                  <a:pt x="158" y="270"/>
                  <a:pt x="156" y="271"/>
                  <a:pt x="155" y="270"/>
                </a:cubicBezTo>
                <a:cubicBezTo>
                  <a:pt x="155" y="270"/>
                  <a:pt x="155" y="270"/>
                  <a:pt x="154" y="270"/>
                </a:cubicBezTo>
                <a:cubicBezTo>
                  <a:pt x="153" y="270"/>
                  <a:pt x="152" y="269"/>
                  <a:pt x="150" y="270"/>
                </a:cubicBezTo>
                <a:cubicBezTo>
                  <a:pt x="149" y="270"/>
                  <a:pt x="148" y="268"/>
                  <a:pt x="147" y="269"/>
                </a:cubicBezTo>
                <a:cubicBezTo>
                  <a:pt x="146" y="269"/>
                  <a:pt x="144" y="268"/>
                  <a:pt x="143" y="268"/>
                </a:cubicBezTo>
                <a:cubicBezTo>
                  <a:pt x="142" y="267"/>
                  <a:pt x="141" y="268"/>
                  <a:pt x="140" y="268"/>
                </a:cubicBezTo>
                <a:cubicBezTo>
                  <a:pt x="138" y="266"/>
                  <a:pt x="137" y="267"/>
                  <a:pt x="135" y="267"/>
                </a:cubicBezTo>
                <a:cubicBezTo>
                  <a:pt x="134" y="267"/>
                  <a:pt x="133" y="266"/>
                  <a:pt x="132" y="266"/>
                </a:cubicBezTo>
                <a:cubicBezTo>
                  <a:pt x="131" y="266"/>
                  <a:pt x="129" y="266"/>
                  <a:pt x="128" y="266"/>
                </a:cubicBezTo>
                <a:cubicBezTo>
                  <a:pt x="128" y="265"/>
                  <a:pt x="127" y="265"/>
                  <a:pt x="127" y="265"/>
                </a:cubicBezTo>
                <a:cubicBezTo>
                  <a:pt x="125" y="264"/>
                  <a:pt x="124" y="265"/>
                  <a:pt x="123" y="264"/>
                </a:cubicBezTo>
                <a:cubicBezTo>
                  <a:pt x="122" y="263"/>
                  <a:pt x="121" y="264"/>
                  <a:pt x="120" y="264"/>
                </a:cubicBezTo>
                <a:cubicBezTo>
                  <a:pt x="119" y="264"/>
                  <a:pt x="119" y="263"/>
                  <a:pt x="117" y="263"/>
                </a:cubicBezTo>
                <a:cubicBezTo>
                  <a:pt x="116" y="263"/>
                  <a:pt x="116" y="263"/>
                  <a:pt x="115" y="262"/>
                </a:cubicBezTo>
                <a:cubicBezTo>
                  <a:pt x="115" y="262"/>
                  <a:pt x="114" y="262"/>
                  <a:pt x="113" y="262"/>
                </a:cubicBezTo>
                <a:cubicBezTo>
                  <a:pt x="112" y="262"/>
                  <a:pt x="111" y="262"/>
                  <a:pt x="110" y="261"/>
                </a:cubicBezTo>
                <a:cubicBezTo>
                  <a:pt x="109" y="261"/>
                  <a:pt x="109" y="261"/>
                  <a:pt x="108" y="261"/>
                </a:cubicBezTo>
                <a:cubicBezTo>
                  <a:pt x="108" y="263"/>
                  <a:pt x="110" y="263"/>
                  <a:pt x="111" y="264"/>
                </a:cubicBezTo>
                <a:cubicBezTo>
                  <a:pt x="112" y="264"/>
                  <a:pt x="113" y="264"/>
                  <a:pt x="114" y="265"/>
                </a:cubicBezTo>
                <a:cubicBezTo>
                  <a:pt x="114" y="265"/>
                  <a:pt x="115" y="265"/>
                  <a:pt x="116" y="266"/>
                </a:cubicBezTo>
                <a:cubicBezTo>
                  <a:pt x="117" y="265"/>
                  <a:pt x="117" y="266"/>
                  <a:pt x="118" y="267"/>
                </a:cubicBezTo>
                <a:cubicBezTo>
                  <a:pt x="119" y="267"/>
                  <a:pt x="120" y="267"/>
                  <a:pt x="121" y="268"/>
                </a:cubicBezTo>
                <a:cubicBezTo>
                  <a:pt x="122" y="269"/>
                  <a:pt x="123" y="268"/>
                  <a:pt x="123" y="269"/>
                </a:cubicBezTo>
                <a:cubicBezTo>
                  <a:pt x="124" y="269"/>
                  <a:pt x="125" y="269"/>
                  <a:pt x="125" y="270"/>
                </a:cubicBezTo>
                <a:cubicBezTo>
                  <a:pt x="126" y="270"/>
                  <a:pt x="127" y="271"/>
                  <a:pt x="127" y="271"/>
                </a:cubicBezTo>
                <a:cubicBezTo>
                  <a:pt x="128" y="273"/>
                  <a:pt x="129" y="272"/>
                  <a:pt x="130" y="273"/>
                </a:cubicBezTo>
                <a:cubicBezTo>
                  <a:pt x="132" y="273"/>
                  <a:pt x="133" y="274"/>
                  <a:pt x="134" y="275"/>
                </a:cubicBezTo>
                <a:cubicBezTo>
                  <a:pt x="136" y="275"/>
                  <a:pt x="136" y="276"/>
                  <a:pt x="138" y="277"/>
                </a:cubicBezTo>
                <a:cubicBezTo>
                  <a:pt x="139" y="277"/>
                  <a:pt x="140" y="278"/>
                  <a:pt x="141" y="278"/>
                </a:cubicBezTo>
                <a:cubicBezTo>
                  <a:pt x="142" y="279"/>
                  <a:pt x="142" y="280"/>
                  <a:pt x="143" y="280"/>
                </a:cubicBezTo>
                <a:cubicBezTo>
                  <a:pt x="143" y="283"/>
                  <a:pt x="143" y="283"/>
                  <a:pt x="143" y="283"/>
                </a:cubicBezTo>
                <a:cubicBezTo>
                  <a:pt x="144" y="284"/>
                  <a:pt x="144" y="285"/>
                  <a:pt x="145" y="286"/>
                </a:cubicBezTo>
                <a:cubicBezTo>
                  <a:pt x="146" y="285"/>
                  <a:pt x="147" y="287"/>
                  <a:pt x="148" y="287"/>
                </a:cubicBezTo>
                <a:cubicBezTo>
                  <a:pt x="148" y="287"/>
                  <a:pt x="148" y="287"/>
                  <a:pt x="148" y="287"/>
                </a:cubicBezTo>
                <a:cubicBezTo>
                  <a:pt x="148" y="287"/>
                  <a:pt x="148" y="287"/>
                  <a:pt x="148" y="287"/>
                </a:cubicBezTo>
                <a:cubicBezTo>
                  <a:pt x="148" y="287"/>
                  <a:pt x="148" y="287"/>
                  <a:pt x="148" y="287"/>
                </a:cubicBezTo>
                <a:cubicBezTo>
                  <a:pt x="148" y="287"/>
                  <a:pt x="148" y="287"/>
                  <a:pt x="148" y="287"/>
                </a:cubicBezTo>
                <a:cubicBezTo>
                  <a:pt x="148" y="287"/>
                  <a:pt x="148" y="287"/>
                  <a:pt x="148" y="287"/>
                </a:cubicBezTo>
                <a:cubicBezTo>
                  <a:pt x="148" y="285"/>
                  <a:pt x="147" y="285"/>
                  <a:pt x="146" y="284"/>
                </a:cubicBezTo>
                <a:cubicBezTo>
                  <a:pt x="146" y="284"/>
                  <a:pt x="147" y="283"/>
                  <a:pt x="147" y="283"/>
                </a:cubicBezTo>
                <a:cubicBezTo>
                  <a:pt x="148" y="283"/>
                  <a:pt x="148" y="284"/>
                  <a:pt x="149" y="285"/>
                </a:cubicBezTo>
                <a:cubicBezTo>
                  <a:pt x="151" y="283"/>
                  <a:pt x="151" y="283"/>
                  <a:pt x="153" y="285"/>
                </a:cubicBezTo>
                <a:cubicBezTo>
                  <a:pt x="153" y="285"/>
                  <a:pt x="154" y="286"/>
                  <a:pt x="155" y="286"/>
                </a:cubicBezTo>
                <a:cubicBezTo>
                  <a:pt x="156" y="286"/>
                  <a:pt x="158" y="287"/>
                  <a:pt x="159" y="288"/>
                </a:cubicBezTo>
                <a:cubicBezTo>
                  <a:pt x="160" y="288"/>
                  <a:pt x="160" y="289"/>
                  <a:pt x="160" y="289"/>
                </a:cubicBezTo>
                <a:cubicBezTo>
                  <a:pt x="160" y="290"/>
                  <a:pt x="159" y="290"/>
                  <a:pt x="159" y="291"/>
                </a:cubicBezTo>
                <a:cubicBezTo>
                  <a:pt x="158" y="292"/>
                  <a:pt x="158" y="294"/>
                  <a:pt x="157" y="295"/>
                </a:cubicBezTo>
                <a:cubicBezTo>
                  <a:pt x="156" y="295"/>
                  <a:pt x="155" y="294"/>
                  <a:pt x="155" y="294"/>
                </a:cubicBezTo>
                <a:cubicBezTo>
                  <a:pt x="154" y="294"/>
                  <a:pt x="154" y="294"/>
                  <a:pt x="154" y="293"/>
                </a:cubicBezTo>
                <a:cubicBezTo>
                  <a:pt x="154" y="293"/>
                  <a:pt x="155" y="293"/>
                  <a:pt x="155" y="293"/>
                </a:cubicBezTo>
                <a:cubicBezTo>
                  <a:pt x="155" y="293"/>
                  <a:pt x="156" y="293"/>
                  <a:pt x="156" y="293"/>
                </a:cubicBezTo>
                <a:cubicBezTo>
                  <a:pt x="156" y="293"/>
                  <a:pt x="156" y="293"/>
                  <a:pt x="156" y="292"/>
                </a:cubicBezTo>
                <a:cubicBezTo>
                  <a:pt x="155" y="292"/>
                  <a:pt x="155" y="292"/>
                  <a:pt x="155" y="291"/>
                </a:cubicBezTo>
                <a:cubicBezTo>
                  <a:pt x="154" y="291"/>
                  <a:pt x="154" y="291"/>
                  <a:pt x="153" y="292"/>
                </a:cubicBezTo>
                <a:cubicBezTo>
                  <a:pt x="153" y="292"/>
                  <a:pt x="152" y="292"/>
                  <a:pt x="152" y="292"/>
                </a:cubicBezTo>
                <a:cubicBezTo>
                  <a:pt x="152" y="291"/>
                  <a:pt x="152" y="289"/>
                  <a:pt x="152" y="288"/>
                </a:cubicBezTo>
                <a:cubicBezTo>
                  <a:pt x="151" y="287"/>
                  <a:pt x="150" y="287"/>
                  <a:pt x="150" y="288"/>
                </a:cubicBezTo>
                <a:cubicBezTo>
                  <a:pt x="150" y="289"/>
                  <a:pt x="151" y="289"/>
                  <a:pt x="150" y="290"/>
                </a:cubicBezTo>
                <a:cubicBezTo>
                  <a:pt x="150" y="290"/>
                  <a:pt x="149" y="290"/>
                  <a:pt x="149" y="290"/>
                </a:cubicBezTo>
                <a:cubicBezTo>
                  <a:pt x="149" y="290"/>
                  <a:pt x="148" y="290"/>
                  <a:pt x="148" y="290"/>
                </a:cubicBezTo>
                <a:cubicBezTo>
                  <a:pt x="147" y="289"/>
                  <a:pt x="145" y="289"/>
                  <a:pt x="144" y="288"/>
                </a:cubicBezTo>
                <a:cubicBezTo>
                  <a:pt x="144" y="288"/>
                  <a:pt x="144" y="288"/>
                  <a:pt x="144" y="287"/>
                </a:cubicBezTo>
                <a:cubicBezTo>
                  <a:pt x="145" y="287"/>
                  <a:pt x="145" y="287"/>
                  <a:pt x="144" y="287"/>
                </a:cubicBezTo>
                <a:cubicBezTo>
                  <a:pt x="144" y="287"/>
                  <a:pt x="144" y="287"/>
                  <a:pt x="144" y="287"/>
                </a:cubicBezTo>
                <a:cubicBezTo>
                  <a:pt x="144" y="288"/>
                  <a:pt x="144" y="288"/>
                  <a:pt x="145" y="288"/>
                </a:cubicBezTo>
                <a:cubicBezTo>
                  <a:pt x="145" y="288"/>
                  <a:pt x="145" y="287"/>
                  <a:pt x="146" y="287"/>
                </a:cubicBezTo>
                <a:cubicBezTo>
                  <a:pt x="145" y="287"/>
                  <a:pt x="145" y="287"/>
                  <a:pt x="144" y="287"/>
                </a:cubicBezTo>
                <a:cubicBezTo>
                  <a:pt x="143" y="288"/>
                  <a:pt x="143" y="287"/>
                  <a:pt x="143" y="286"/>
                </a:cubicBezTo>
                <a:cubicBezTo>
                  <a:pt x="143" y="286"/>
                  <a:pt x="142" y="286"/>
                  <a:pt x="142" y="286"/>
                </a:cubicBezTo>
                <a:cubicBezTo>
                  <a:pt x="142" y="285"/>
                  <a:pt x="142" y="285"/>
                  <a:pt x="142" y="285"/>
                </a:cubicBezTo>
                <a:cubicBezTo>
                  <a:pt x="141" y="285"/>
                  <a:pt x="141" y="285"/>
                  <a:pt x="141" y="286"/>
                </a:cubicBezTo>
                <a:moveTo>
                  <a:pt x="148" y="263"/>
                </a:moveTo>
                <a:cubicBezTo>
                  <a:pt x="148" y="262"/>
                  <a:pt x="148" y="262"/>
                  <a:pt x="148" y="262"/>
                </a:cubicBezTo>
                <a:cubicBezTo>
                  <a:pt x="148" y="262"/>
                  <a:pt x="147" y="262"/>
                  <a:pt x="147" y="262"/>
                </a:cubicBezTo>
                <a:cubicBezTo>
                  <a:pt x="147" y="262"/>
                  <a:pt x="146" y="262"/>
                  <a:pt x="147" y="262"/>
                </a:cubicBezTo>
                <a:cubicBezTo>
                  <a:pt x="147" y="263"/>
                  <a:pt x="147" y="263"/>
                  <a:pt x="147" y="263"/>
                </a:cubicBezTo>
                <a:cubicBezTo>
                  <a:pt x="148" y="263"/>
                  <a:pt x="148" y="263"/>
                  <a:pt x="146" y="262"/>
                </a:cubicBezTo>
                <a:cubicBezTo>
                  <a:pt x="147" y="262"/>
                  <a:pt x="147" y="262"/>
                  <a:pt x="147" y="262"/>
                </a:cubicBezTo>
                <a:cubicBezTo>
                  <a:pt x="147" y="261"/>
                  <a:pt x="146" y="261"/>
                  <a:pt x="146" y="261"/>
                </a:cubicBezTo>
                <a:cubicBezTo>
                  <a:pt x="146" y="261"/>
                  <a:pt x="146" y="261"/>
                  <a:pt x="146" y="261"/>
                </a:cubicBezTo>
                <a:cubicBezTo>
                  <a:pt x="145" y="261"/>
                  <a:pt x="145" y="261"/>
                  <a:pt x="145" y="261"/>
                </a:cubicBezTo>
                <a:cubicBezTo>
                  <a:pt x="145" y="262"/>
                  <a:pt x="145" y="262"/>
                  <a:pt x="145" y="262"/>
                </a:cubicBezTo>
                <a:cubicBezTo>
                  <a:pt x="146" y="262"/>
                  <a:pt x="146" y="262"/>
                  <a:pt x="148" y="263"/>
                </a:cubicBezTo>
                <a:moveTo>
                  <a:pt x="142" y="283"/>
                </a:moveTo>
                <a:cubicBezTo>
                  <a:pt x="142" y="283"/>
                  <a:pt x="141" y="283"/>
                  <a:pt x="141" y="283"/>
                </a:cubicBezTo>
                <a:cubicBezTo>
                  <a:pt x="141" y="283"/>
                  <a:pt x="141" y="283"/>
                  <a:pt x="141" y="283"/>
                </a:cubicBezTo>
                <a:cubicBezTo>
                  <a:pt x="141" y="284"/>
                  <a:pt x="141" y="284"/>
                  <a:pt x="141" y="284"/>
                </a:cubicBezTo>
                <a:cubicBezTo>
                  <a:pt x="142" y="284"/>
                  <a:pt x="142" y="283"/>
                  <a:pt x="142" y="283"/>
                </a:cubicBezTo>
                <a:moveTo>
                  <a:pt x="540" y="137"/>
                </a:moveTo>
                <a:cubicBezTo>
                  <a:pt x="540" y="137"/>
                  <a:pt x="542" y="134"/>
                  <a:pt x="542" y="134"/>
                </a:cubicBezTo>
                <a:cubicBezTo>
                  <a:pt x="542" y="133"/>
                  <a:pt x="543" y="132"/>
                  <a:pt x="543" y="130"/>
                </a:cubicBezTo>
                <a:cubicBezTo>
                  <a:pt x="543" y="130"/>
                  <a:pt x="544" y="130"/>
                  <a:pt x="544" y="129"/>
                </a:cubicBezTo>
                <a:cubicBezTo>
                  <a:pt x="544" y="129"/>
                  <a:pt x="544" y="128"/>
                  <a:pt x="544" y="127"/>
                </a:cubicBezTo>
                <a:cubicBezTo>
                  <a:pt x="545" y="126"/>
                  <a:pt x="546" y="125"/>
                  <a:pt x="546" y="124"/>
                </a:cubicBezTo>
                <a:cubicBezTo>
                  <a:pt x="547" y="123"/>
                  <a:pt x="547" y="123"/>
                  <a:pt x="547" y="122"/>
                </a:cubicBezTo>
                <a:cubicBezTo>
                  <a:pt x="548" y="122"/>
                  <a:pt x="548" y="122"/>
                  <a:pt x="548" y="122"/>
                </a:cubicBezTo>
                <a:cubicBezTo>
                  <a:pt x="548" y="121"/>
                  <a:pt x="548" y="120"/>
                  <a:pt x="548" y="119"/>
                </a:cubicBezTo>
                <a:cubicBezTo>
                  <a:pt x="549" y="118"/>
                  <a:pt x="549" y="117"/>
                  <a:pt x="549" y="117"/>
                </a:cubicBezTo>
                <a:cubicBezTo>
                  <a:pt x="550" y="116"/>
                  <a:pt x="549" y="115"/>
                  <a:pt x="550" y="115"/>
                </a:cubicBezTo>
                <a:cubicBezTo>
                  <a:pt x="551" y="114"/>
                  <a:pt x="550" y="113"/>
                  <a:pt x="551" y="113"/>
                </a:cubicBezTo>
                <a:cubicBezTo>
                  <a:pt x="551" y="112"/>
                  <a:pt x="552" y="112"/>
                  <a:pt x="552" y="111"/>
                </a:cubicBezTo>
                <a:cubicBezTo>
                  <a:pt x="552" y="110"/>
                  <a:pt x="552" y="109"/>
                  <a:pt x="553" y="108"/>
                </a:cubicBezTo>
                <a:cubicBezTo>
                  <a:pt x="554" y="108"/>
                  <a:pt x="553" y="106"/>
                  <a:pt x="554" y="106"/>
                </a:cubicBezTo>
                <a:cubicBezTo>
                  <a:pt x="554" y="105"/>
                  <a:pt x="556" y="104"/>
                  <a:pt x="556" y="103"/>
                </a:cubicBezTo>
                <a:cubicBezTo>
                  <a:pt x="555" y="103"/>
                  <a:pt x="556" y="102"/>
                  <a:pt x="557" y="102"/>
                </a:cubicBezTo>
                <a:cubicBezTo>
                  <a:pt x="558" y="103"/>
                  <a:pt x="559" y="102"/>
                  <a:pt x="561" y="103"/>
                </a:cubicBezTo>
                <a:cubicBezTo>
                  <a:pt x="561" y="102"/>
                  <a:pt x="562" y="101"/>
                  <a:pt x="562" y="101"/>
                </a:cubicBezTo>
                <a:cubicBezTo>
                  <a:pt x="564" y="101"/>
                  <a:pt x="564" y="101"/>
                  <a:pt x="564" y="101"/>
                </a:cubicBezTo>
                <a:cubicBezTo>
                  <a:pt x="564" y="103"/>
                  <a:pt x="564" y="103"/>
                  <a:pt x="564" y="103"/>
                </a:cubicBezTo>
                <a:cubicBezTo>
                  <a:pt x="562" y="104"/>
                  <a:pt x="563" y="105"/>
                  <a:pt x="563" y="106"/>
                </a:cubicBezTo>
                <a:cubicBezTo>
                  <a:pt x="562" y="107"/>
                  <a:pt x="561" y="108"/>
                  <a:pt x="561" y="109"/>
                </a:cubicBezTo>
                <a:cubicBezTo>
                  <a:pt x="561" y="110"/>
                  <a:pt x="561" y="111"/>
                  <a:pt x="560" y="112"/>
                </a:cubicBezTo>
                <a:cubicBezTo>
                  <a:pt x="560" y="113"/>
                  <a:pt x="559" y="114"/>
                  <a:pt x="559" y="115"/>
                </a:cubicBezTo>
                <a:cubicBezTo>
                  <a:pt x="558" y="116"/>
                  <a:pt x="558" y="117"/>
                  <a:pt x="557" y="118"/>
                </a:cubicBezTo>
                <a:cubicBezTo>
                  <a:pt x="557" y="119"/>
                  <a:pt x="557" y="120"/>
                  <a:pt x="556" y="121"/>
                </a:cubicBezTo>
                <a:cubicBezTo>
                  <a:pt x="555" y="121"/>
                  <a:pt x="556" y="123"/>
                  <a:pt x="555" y="124"/>
                </a:cubicBezTo>
                <a:cubicBezTo>
                  <a:pt x="554" y="124"/>
                  <a:pt x="554" y="126"/>
                  <a:pt x="553" y="127"/>
                </a:cubicBezTo>
                <a:cubicBezTo>
                  <a:pt x="553" y="128"/>
                  <a:pt x="553" y="129"/>
                  <a:pt x="552" y="130"/>
                </a:cubicBezTo>
                <a:cubicBezTo>
                  <a:pt x="552" y="131"/>
                  <a:pt x="551" y="132"/>
                  <a:pt x="550" y="134"/>
                </a:cubicBezTo>
                <a:cubicBezTo>
                  <a:pt x="550" y="135"/>
                  <a:pt x="549" y="136"/>
                  <a:pt x="549" y="137"/>
                </a:cubicBezTo>
                <a:cubicBezTo>
                  <a:pt x="548" y="139"/>
                  <a:pt x="547" y="140"/>
                  <a:pt x="547" y="141"/>
                </a:cubicBezTo>
                <a:cubicBezTo>
                  <a:pt x="546" y="142"/>
                  <a:pt x="546" y="143"/>
                  <a:pt x="546" y="143"/>
                </a:cubicBezTo>
                <a:cubicBezTo>
                  <a:pt x="546" y="144"/>
                  <a:pt x="545" y="145"/>
                  <a:pt x="545" y="145"/>
                </a:cubicBezTo>
                <a:cubicBezTo>
                  <a:pt x="545" y="146"/>
                  <a:pt x="544" y="147"/>
                  <a:pt x="544" y="148"/>
                </a:cubicBezTo>
                <a:cubicBezTo>
                  <a:pt x="543" y="149"/>
                  <a:pt x="544" y="151"/>
                  <a:pt x="542" y="151"/>
                </a:cubicBezTo>
                <a:cubicBezTo>
                  <a:pt x="543" y="153"/>
                  <a:pt x="541" y="153"/>
                  <a:pt x="541" y="154"/>
                </a:cubicBezTo>
                <a:cubicBezTo>
                  <a:pt x="540" y="155"/>
                  <a:pt x="540" y="156"/>
                  <a:pt x="539" y="157"/>
                </a:cubicBezTo>
                <a:cubicBezTo>
                  <a:pt x="540" y="158"/>
                  <a:pt x="538" y="159"/>
                  <a:pt x="538" y="160"/>
                </a:cubicBezTo>
                <a:cubicBezTo>
                  <a:pt x="537" y="161"/>
                  <a:pt x="537" y="162"/>
                  <a:pt x="537" y="163"/>
                </a:cubicBezTo>
                <a:cubicBezTo>
                  <a:pt x="537" y="163"/>
                  <a:pt x="536" y="164"/>
                  <a:pt x="536" y="163"/>
                </a:cubicBezTo>
                <a:cubicBezTo>
                  <a:pt x="534" y="162"/>
                  <a:pt x="532" y="161"/>
                  <a:pt x="530" y="160"/>
                </a:cubicBezTo>
                <a:cubicBezTo>
                  <a:pt x="530" y="160"/>
                  <a:pt x="531" y="159"/>
                  <a:pt x="531" y="158"/>
                </a:cubicBezTo>
                <a:cubicBezTo>
                  <a:pt x="531" y="158"/>
                  <a:pt x="531" y="158"/>
                  <a:pt x="531" y="158"/>
                </a:cubicBezTo>
                <a:cubicBezTo>
                  <a:pt x="531" y="155"/>
                  <a:pt x="531" y="153"/>
                  <a:pt x="531" y="151"/>
                </a:cubicBezTo>
                <a:cubicBezTo>
                  <a:pt x="533" y="150"/>
                  <a:pt x="531" y="148"/>
                  <a:pt x="532" y="146"/>
                </a:cubicBezTo>
                <a:cubicBezTo>
                  <a:pt x="533" y="143"/>
                  <a:pt x="533" y="140"/>
                  <a:pt x="533" y="138"/>
                </a:cubicBezTo>
                <a:cubicBezTo>
                  <a:pt x="533" y="136"/>
                  <a:pt x="534" y="136"/>
                  <a:pt x="534" y="134"/>
                </a:cubicBezTo>
                <a:cubicBezTo>
                  <a:pt x="533" y="133"/>
                  <a:pt x="534" y="132"/>
                  <a:pt x="534" y="131"/>
                </a:cubicBezTo>
                <a:cubicBezTo>
                  <a:pt x="535" y="129"/>
                  <a:pt x="534" y="127"/>
                  <a:pt x="535" y="126"/>
                </a:cubicBezTo>
                <a:cubicBezTo>
                  <a:pt x="535" y="124"/>
                  <a:pt x="536" y="123"/>
                  <a:pt x="536" y="122"/>
                </a:cubicBezTo>
                <a:cubicBezTo>
                  <a:pt x="535" y="120"/>
                  <a:pt x="536" y="119"/>
                  <a:pt x="535" y="118"/>
                </a:cubicBezTo>
                <a:cubicBezTo>
                  <a:pt x="535" y="117"/>
                  <a:pt x="537" y="117"/>
                  <a:pt x="536" y="115"/>
                </a:cubicBezTo>
                <a:cubicBezTo>
                  <a:pt x="536" y="115"/>
                  <a:pt x="536" y="114"/>
                  <a:pt x="536" y="113"/>
                </a:cubicBezTo>
                <a:cubicBezTo>
                  <a:pt x="536" y="112"/>
                  <a:pt x="536" y="111"/>
                  <a:pt x="536" y="110"/>
                </a:cubicBezTo>
                <a:cubicBezTo>
                  <a:pt x="536" y="109"/>
                  <a:pt x="538" y="109"/>
                  <a:pt x="537" y="108"/>
                </a:cubicBezTo>
                <a:cubicBezTo>
                  <a:pt x="537" y="107"/>
                  <a:pt x="537" y="106"/>
                  <a:pt x="537" y="104"/>
                </a:cubicBezTo>
                <a:cubicBezTo>
                  <a:pt x="537" y="104"/>
                  <a:pt x="537" y="103"/>
                  <a:pt x="538" y="101"/>
                </a:cubicBezTo>
                <a:cubicBezTo>
                  <a:pt x="538" y="100"/>
                  <a:pt x="538" y="100"/>
                  <a:pt x="538" y="100"/>
                </a:cubicBezTo>
                <a:cubicBezTo>
                  <a:pt x="538" y="100"/>
                  <a:pt x="537" y="101"/>
                  <a:pt x="537" y="101"/>
                </a:cubicBezTo>
                <a:cubicBezTo>
                  <a:pt x="537" y="102"/>
                  <a:pt x="537" y="102"/>
                  <a:pt x="538" y="102"/>
                </a:cubicBezTo>
                <a:cubicBezTo>
                  <a:pt x="538" y="102"/>
                  <a:pt x="538" y="101"/>
                  <a:pt x="538" y="101"/>
                </a:cubicBezTo>
                <a:cubicBezTo>
                  <a:pt x="538" y="101"/>
                  <a:pt x="538" y="100"/>
                  <a:pt x="538" y="101"/>
                </a:cubicBezTo>
                <a:cubicBezTo>
                  <a:pt x="537" y="102"/>
                  <a:pt x="537" y="102"/>
                  <a:pt x="537" y="102"/>
                </a:cubicBezTo>
                <a:cubicBezTo>
                  <a:pt x="536" y="103"/>
                  <a:pt x="537" y="104"/>
                  <a:pt x="536" y="105"/>
                </a:cubicBezTo>
                <a:cubicBezTo>
                  <a:pt x="535" y="105"/>
                  <a:pt x="536" y="106"/>
                  <a:pt x="535" y="107"/>
                </a:cubicBezTo>
                <a:cubicBezTo>
                  <a:pt x="535" y="108"/>
                  <a:pt x="533" y="108"/>
                  <a:pt x="534" y="110"/>
                </a:cubicBezTo>
                <a:cubicBezTo>
                  <a:pt x="534" y="111"/>
                  <a:pt x="532" y="111"/>
                  <a:pt x="532" y="113"/>
                </a:cubicBezTo>
                <a:cubicBezTo>
                  <a:pt x="532" y="114"/>
                  <a:pt x="531" y="114"/>
                  <a:pt x="531" y="115"/>
                </a:cubicBezTo>
                <a:cubicBezTo>
                  <a:pt x="530" y="116"/>
                  <a:pt x="531" y="117"/>
                  <a:pt x="530" y="118"/>
                </a:cubicBezTo>
                <a:cubicBezTo>
                  <a:pt x="530" y="119"/>
                  <a:pt x="529" y="120"/>
                  <a:pt x="529" y="121"/>
                </a:cubicBezTo>
                <a:cubicBezTo>
                  <a:pt x="529" y="121"/>
                  <a:pt x="527" y="122"/>
                  <a:pt x="528" y="123"/>
                </a:cubicBezTo>
                <a:cubicBezTo>
                  <a:pt x="527" y="123"/>
                  <a:pt x="527" y="125"/>
                  <a:pt x="526" y="126"/>
                </a:cubicBezTo>
                <a:cubicBezTo>
                  <a:pt x="526" y="127"/>
                  <a:pt x="525" y="129"/>
                  <a:pt x="525" y="130"/>
                </a:cubicBezTo>
                <a:cubicBezTo>
                  <a:pt x="524" y="131"/>
                  <a:pt x="523" y="133"/>
                  <a:pt x="523" y="134"/>
                </a:cubicBezTo>
                <a:cubicBezTo>
                  <a:pt x="522" y="134"/>
                  <a:pt x="522" y="135"/>
                  <a:pt x="522" y="135"/>
                </a:cubicBezTo>
                <a:cubicBezTo>
                  <a:pt x="522" y="136"/>
                  <a:pt x="522" y="136"/>
                  <a:pt x="522" y="137"/>
                </a:cubicBezTo>
                <a:cubicBezTo>
                  <a:pt x="521" y="137"/>
                  <a:pt x="520" y="138"/>
                  <a:pt x="520" y="139"/>
                </a:cubicBezTo>
                <a:cubicBezTo>
                  <a:pt x="520" y="140"/>
                  <a:pt x="519" y="140"/>
                  <a:pt x="519" y="141"/>
                </a:cubicBezTo>
                <a:cubicBezTo>
                  <a:pt x="519" y="142"/>
                  <a:pt x="519" y="142"/>
                  <a:pt x="519" y="142"/>
                </a:cubicBezTo>
                <a:cubicBezTo>
                  <a:pt x="519" y="143"/>
                  <a:pt x="518" y="144"/>
                  <a:pt x="518" y="145"/>
                </a:cubicBezTo>
                <a:cubicBezTo>
                  <a:pt x="518" y="146"/>
                  <a:pt x="516" y="146"/>
                  <a:pt x="517" y="147"/>
                </a:cubicBezTo>
                <a:cubicBezTo>
                  <a:pt x="517" y="148"/>
                  <a:pt x="516" y="149"/>
                  <a:pt x="516" y="150"/>
                </a:cubicBezTo>
                <a:cubicBezTo>
                  <a:pt x="514" y="153"/>
                  <a:pt x="514" y="153"/>
                  <a:pt x="514" y="153"/>
                </a:cubicBezTo>
                <a:cubicBezTo>
                  <a:pt x="513" y="152"/>
                  <a:pt x="512" y="152"/>
                  <a:pt x="511" y="152"/>
                </a:cubicBezTo>
                <a:cubicBezTo>
                  <a:pt x="511" y="151"/>
                  <a:pt x="510" y="151"/>
                  <a:pt x="510" y="151"/>
                </a:cubicBezTo>
                <a:cubicBezTo>
                  <a:pt x="508" y="151"/>
                  <a:pt x="508" y="150"/>
                  <a:pt x="507" y="150"/>
                </a:cubicBezTo>
                <a:cubicBezTo>
                  <a:pt x="508" y="148"/>
                  <a:pt x="510" y="143"/>
                  <a:pt x="511" y="142"/>
                </a:cubicBezTo>
                <a:cubicBezTo>
                  <a:pt x="511" y="140"/>
                  <a:pt x="512" y="138"/>
                  <a:pt x="513" y="137"/>
                </a:cubicBezTo>
                <a:cubicBezTo>
                  <a:pt x="514" y="136"/>
                  <a:pt x="515" y="135"/>
                  <a:pt x="515" y="134"/>
                </a:cubicBezTo>
                <a:cubicBezTo>
                  <a:pt x="515" y="133"/>
                  <a:pt x="515" y="132"/>
                  <a:pt x="516" y="131"/>
                </a:cubicBezTo>
                <a:cubicBezTo>
                  <a:pt x="516" y="129"/>
                  <a:pt x="518" y="126"/>
                  <a:pt x="518" y="125"/>
                </a:cubicBezTo>
                <a:cubicBezTo>
                  <a:pt x="519" y="124"/>
                  <a:pt x="519" y="123"/>
                  <a:pt x="519" y="123"/>
                </a:cubicBezTo>
                <a:cubicBezTo>
                  <a:pt x="520" y="121"/>
                  <a:pt x="521" y="120"/>
                  <a:pt x="521" y="118"/>
                </a:cubicBezTo>
                <a:cubicBezTo>
                  <a:pt x="522" y="118"/>
                  <a:pt x="522" y="116"/>
                  <a:pt x="523" y="116"/>
                </a:cubicBezTo>
                <a:cubicBezTo>
                  <a:pt x="524" y="115"/>
                  <a:pt x="523" y="114"/>
                  <a:pt x="524" y="113"/>
                </a:cubicBezTo>
                <a:cubicBezTo>
                  <a:pt x="524" y="112"/>
                  <a:pt x="524" y="111"/>
                  <a:pt x="525" y="111"/>
                </a:cubicBezTo>
                <a:cubicBezTo>
                  <a:pt x="525" y="109"/>
                  <a:pt x="526" y="108"/>
                  <a:pt x="526" y="107"/>
                </a:cubicBezTo>
                <a:cubicBezTo>
                  <a:pt x="526" y="106"/>
                  <a:pt x="527" y="105"/>
                  <a:pt x="527" y="105"/>
                </a:cubicBezTo>
                <a:cubicBezTo>
                  <a:pt x="528" y="103"/>
                  <a:pt x="529" y="102"/>
                  <a:pt x="529" y="101"/>
                </a:cubicBezTo>
                <a:cubicBezTo>
                  <a:pt x="529" y="101"/>
                  <a:pt x="530" y="100"/>
                  <a:pt x="530" y="99"/>
                </a:cubicBezTo>
                <a:cubicBezTo>
                  <a:pt x="530" y="99"/>
                  <a:pt x="530" y="98"/>
                  <a:pt x="530" y="98"/>
                </a:cubicBezTo>
                <a:cubicBezTo>
                  <a:pt x="531" y="97"/>
                  <a:pt x="532" y="96"/>
                  <a:pt x="532" y="94"/>
                </a:cubicBezTo>
                <a:cubicBezTo>
                  <a:pt x="532" y="93"/>
                  <a:pt x="533" y="93"/>
                  <a:pt x="534" y="91"/>
                </a:cubicBezTo>
                <a:cubicBezTo>
                  <a:pt x="534" y="90"/>
                  <a:pt x="534" y="89"/>
                  <a:pt x="535" y="88"/>
                </a:cubicBezTo>
                <a:cubicBezTo>
                  <a:pt x="535" y="87"/>
                  <a:pt x="536" y="86"/>
                  <a:pt x="536" y="85"/>
                </a:cubicBezTo>
                <a:cubicBezTo>
                  <a:pt x="537" y="83"/>
                  <a:pt x="537" y="82"/>
                  <a:pt x="538" y="81"/>
                </a:cubicBezTo>
                <a:cubicBezTo>
                  <a:pt x="538" y="80"/>
                  <a:pt x="539" y="79"/>
                  <a:pt x="540" y="77"/>
                </a:cubicBezTo>
                <a:cubicBezTo>
                  <a:pt x="540" y="76"/>
                  <a:pt x="541" y="75"/>
                  <a:pt x="541" y="74"/>
                </a:cubicBezTo>
                <a:cubicBezTo>
                  <a:pt x="541" y="74"/>
                  <a:pt x="542" y="73"/>
                  <a:pt x="542" y="73"/>
                </a:cubicBezTo>
                <a:cubicBezTo>
                  <a:pt x="544" y="74"/>
                  <a:pt x="545" y="74"/>
                  <a:pt x="547" y="75"/>
                </a:cubicBezTo>
                <a:cubicBezTo>
                  <a:pt x="547" y="75"/>
                  <a:pt x="547" y="75"/>
                  <a:pt x="548" y="75"/>
                </a:cubicBezTo>
                <a:cubicBezTo>
                  <a:pt x="549" y="76"/>
                  <a:pt x="549" y="77"/>
                  <a:pt x="549" y="79"/>
                </a:cubicBezTo>
                <a:cubicBezTo>
                  <a:pt x="548" y="79"/>
                  <a:pt x="548" y="79"/>
                  <a:pt x="548" y="80"/>
                </a:cubicBezTo>
                <a:cubicBezTo>
                  <a:pt x="548" y="81"/>
                  <a:pt x="548" y="83"/>
                  <a:pt x="547" y="84"/>
                </a:cubicBezTo>
                <a:cubicBezTo>
                  <a:pt x="547" y="89"/>
                  <a:pt x="547" y="89"/>
                  <a:pt x="547" y="89"/>
                </a:cubicBezTo>
                <a:cubicBezTo>
                  <a:pt x="547" y="90"/>
                  <a:pt x="547" y="90"/>
                  <a:pt x="547" y="91"/>
                </a:cubicBezTo>
                <a:cubicBezTo>
                  <a:pt x="548" y="92"/>
                  <a:pt x="546" y="94"/>
                  <a:pt x="546" y="95"/>
                </a:cubicBezTo>
                <a:cubicBezTo>
                  <a:pt x="546" y="97"/>
                  <a:pt x="546" y="99"/>
                  <a:pt x="546" y="100"/>
                </a:cubicBezTo>
                <a:cubicBezTo>
                  <a:pt x="545" y="101"/>
                  <a:pt x="545" y="102"/>
                  <a:pt x="545" y="103"/>
                </a:cubicBezTo>
                <a:cubicBezTo>
                  <a:pt x="545" y="104"/>
                  <a:pt x="544" y="104"/>
                  <a:pt x="544" y="106"/>
                </a:cubicBezTo>
                <a:cubicBezTo>
                  <a:pt x="544" y="106"/>
                  <a:pt x="544" y="107"/>
                  <a:pt x="544" y="108"/>
                </a:cubicBezTo>
                <a:cubicBezTo>
                  <a:pt x="544" y="109"/>
                  <a:pt x="544" y="110"/>
                  <a:pt x="544" y="111"/>
                </a:cubicBezTo>
                <a:cubicBezTo>
                  <a:pt x="544" y="111"/>
                  <a:pt x="544" y="112"/>
                  <a:pt x="544" y="112"/>
                </a:cubicBezTo>
                <a:cubicBezTo>
                  <a:pt x="542" y="113"/>
                  <a:pt x="544" y="115"/>
                  <a:pt x="542" y="116"/>
                </a:cubicBezTo>
                <a:cubicBezTo>
                  <a:pt x="542" y="117"/>
                  <a:pt x="542" y="117"/>
                  <a:pt x="543" y="118"/>
                </a:cubicBezTo>
                <a:cubicBezTo>
                  <a:pt x="543" y="118"/>
                  <a:pt x="543" y="119"/>
                  <a:pt x="543" y="119"/>
                </a:cubicBezTo>
                <a:cubicBezTo>
                  <a:pt x="543" y="120"/>
                  <a:pt x="542" y="120"/>
                  <a:pt x="542" y="120"/>
                </a:cubicBezTo>
                <a:cubicBezTo>
                  <a:pt x="542" y="122"/>
                  <a:pt x="542" y="123"/>
                  <a:pt x="542" y="124"/>
                </a:cubicBezTo>
                <a:cubicBezTo>
                  <a:pt x="541" y="125"/>
                  <a:pt x="541" y="126"/>
                  <a:pt x="541" y="127"/>
                </a:cubicBezTo>
                <a:cubicBezTo>
                  <a:pt x="541" y="128"/>
                  <a:pt x="541" y="129"/>
                  <a:pt x="541" y="130"/>
                </a:cubicBezTo>
                <a:cubicBezTo>
                  <a:pt x="542" y="132"/>
                  <a:pt x="540" y="132"/>
                  <a:pt x="540" y="133"/>
                </a:cubicBezTo>
                <a:cubicBezTo>
                  <a:pt x="540" y="134"/>
                  <a:pt x="540" y="136"/>
                  <a:pt x="540" y="137"/>
                </a:cubicBezTo>
                <a:cubicBezTo>
                  <a:pt x="540" y="137"/>
                  <a:pt x="540" y="137"/>
                  <a:pt x="540" y="137"/>
                </a:cubicBezTo>
                <a:cubicBezTo>
                  <a:pt x="540" y="137"/>
                  <a:pt x="540" y="137"/>
                  <a:pt x="539" y="137"/>
                </a:cubicBezTo>
                <a:cubicBezTo>
                  <a:pt x="539" y="137"/>
                  <a:pt x="539" y="138"/>
                  <a:pt x="539" y="138"/>
                </a:cubicBezTo>
                <a:cubicBezTo>
                  <a:pt x="539" y="138"/>
                  <a:pt x="540" y="138"/>
                  <a:pt x="540" y="139"/>
                </a:cubicBezTo>
                <a:cubicBezTo>
                  <a:pt x="540" y="138"/>
                  <a:pt x="540" y="138"/>
                  <a:pt x="540" y="138"/>
                </a:cubicBezTo>
                <a:cubicBezTo>
                  <a:pt x="540" y="138"/>
                  <a:pt x="540" y="137"/>
                  <a:pt x="540" y="137"/>
                </a:cubicBezTo>
                <a:moveTo>
                  <a:pt x="409" y="50"/>
                </a:moveTo>
                <a:cubicBezTo>
                  <a:pt x="409" y="51"/>
                  <a:pt x="410" y="51"/>
                  <a:pt x="410" y="51"/>
                </a:cubicBezTo>
                <a:cubicBezTo>
                  <a:pt x="412" y="51"/>
                  <a:pt x="413" y="52"/>
                  <a:pt x="414" y="54"/>
                </a:cubicBezTo>
                <a:cubicBezTo>
                  <a:pt x="414" y="55"/>
                  <a:pt x="414" y="54"/>
                  <a:pt x="414" y="54"/>
                </a:cubicBezTo>
                <a:cubicBezTo>
                  <a:pt x="414" y="54"/>
                  <a:pt x="414" y="54"/>
                  <a:pt x="414" y="54"/>
                </a:cubicBezTo>
                <a:cubicBezTo>
                  <a:pt x="413" y="54"/>
                  <a:pt x="413" y="55"/>
                  <a:pt x="414" y="55"/>
                </a:cubicBezTo>
                <a:cubicBezTo>
                  <a:pt x="414" y="55"/>
                  <a:pt x="414" y="55"/>
                  <a:pt x="414" y="54"/>
                </a:cubicBezTo>
                <a:cubicBezTo>
                  <a:pt x="415" y="54"/>
                  <a:pt x="415" y="54"/>
                  <a:pt x="415" y="54"/>
                </a:cubicBezTo>
                <a:cubicBezTo>
                  <a:pt x="416" y="54"/>
                  <a:pt x="417" y="55"/>
                  <a:pt x="417" y="55"/>
                </a:cubicBezTo>
                <a:cubicBezTo>
                  <a:pt x="418" y="55"/>
                  <a:pt x="418" y="54"/>
                  <a:pt x="419" y="54"/>
                </a:cubicBezTo>
                <a:cubicBezTo>
                  <a:pt x="419" y="53"/>
                  <a:pt x="419" y="52"/>
                  <a:pt x="418" y="52"/>
                </a:cubicBezTo>
                <a:cubicBezTo>
                  <a:pt x="416" y="52"/>
                  <a:pt x="415" y="52"/>
                  <a:pt x="415" y="50"/>
                </a:cubicBezTo>
                <a:cubicBezTo>
                  <a:pt x="415" y="50"/>
                  <a:pt x="414" y="49"/>
                  <a:pt x="414" y="50"/>
                </a:cubicBezTo>
                <a:cubicBezTo>
                  <a:pt x="413" y="50"/>
                  <a:pt x="412" y="49"/>
                  <a:pt x="411" y="48"/>
                </a:cubicBezTo>
                <a:cubicBezTo>
                  <a:pt x="413" y="48"/>
                  <a:pt x="413" y="48"/>
                  <a:pt x="416" y="48"/>
                </a:cubicBezTo>
                <a:cubicBezTo>
                  <a:pt x="417" y="49"/>
                  <a:pt x="418" y="48"/>
                  <a:pt x="418" y="49"/>
                </a:cubicBezTo>
                <a:cubicBezTo>
                  <a:pt x="419" y="49"/>
                  <a:pt x="420" y="47"/>
                  <a:pt x="420" y="48"/>
                </a:cubicBezTo>
                <a:cubicBezTo>
                  <a:pt x="421" y="48"/>
                  <a:pt x="422" y="49"/>
                  <a:pt x="423" y="49"/>
                </a:cubicBezTo>
                <a:cubicBezTo>
                  <a:pt x="423" y="48"/>
                  <a:pt x="423" y="49"/>
                  <a:pt x="424" y="49"/>
                </a:cubicBezTo>
                <a:cubicBezTo>
                  <a:pt x="424" y="50"/>
                  <a:pt x="424" y="50"/>
                  <a:pt x="423" y="50"/>
                </a:cubicBezTo>
                <a:cubicBezTo>
                  <a:pt x="423" y="50"/>
                  <a:pt x="422" y="50"/>
                  <a:pt x="422" y="50"/>
                </a:cubicBezTo>
                <a:cubicBezTo>
                  <a:pt x="421" y="49"/>
                  <a:pt x="420" y="49"/>
                  <a:pt x="419" y="50"/>
                </a:cubicBezTo>
                <a:cubicBezTo>
                  <a:pt x="420" y="51"/>
                  <a:pt x="421" y="50"/>
                  <a:pt x="423" y="50"/>
                </a:cubicBezTo>
                <a:cubicBezTo>
                  <a:pt x="423" y="51"/>
                  <a:pt x="424" y="52"/>
                  <a:pt x="424" y="52"/>
                </a:cubicBezTo>
                <a:cubicBezTo>
                  <a:pt x="424" y="52"/>
                  <a:pt x="425" y="52"/>
                  <a:pt x="425" y="51"/>
                </a:cubicBezTo>
                <a:cubicBezTo>
                  <a:pt x="425" y="51"/>
                  <a:pt x="425" y="51"/>
                  <a:pt x="425" y="50"/>
                </a:cubicBezTo>
                <a:cubicBezTo>
                  <a:pt x="424" y="50"/>
                  <a:pt x="425" y="50"/>
                  <a:pt x="425" y="50"/>
                </a:cubicBezTo>
                <a:cubicBezTo>
                  <a:pt x="426" y="49"/>
                  <a:pt x="426" y="49"/>
                  <a:pt x="427" y="49"/>
                </a:cubicBezTo>
                <a:cubicBezTo>
                  <a:pt x="427" y="50"/>
                  <a:pt x="427" y="50"/>
                  <a:pt x="427" y="50"/>
                </a:cubicBezTo>
                <a:cubicBezTo>
                  <a:pt x="428" y="51"/>
                  <a:pt x="430" y="51"/>
                  <a:pt x="430" y="52"/>
                </a:cubicBezTo>
                <a:cubicBezTo>
                  <a:pt x="430" y="53"/>
                  <a:pt x="431" y="53"/>
                  <a:pt x="431" y="54"/>
                </a:cubicBezTo>
                <a:cubicBezTo>
                  <a:pt x="433" y="55"/>
                  <a:pt x="434" y="57"/>
                  <a:pt x="435" y="59"/>
                </a:cubicBezTo>
                <a:cubicBezTo>
                  <a:pt x="435" y="59"/>
                  <a:pt x="435" y="60"/>
                  <a:pt x="435" y="60"/>
                </a:cubicBezTo>
                <a:cubicBezTo>
                  <a:pt x="435" y="62"/>
                  <a:pt x="435" y="64"/>
                  <a:pt x="435" y="65"/>
                </a:cubicBezTo>
                <a:cubicBezTo>
                  <a:pt x="435" y="66"/>
                  <a:pt x="436" y="66"/>
                  <a:pt x="436" y="67"/>
                </a:cubicBezTo>
                <a:cubicBezTo>
                  <a:pt x="436" y="70"/>
                  <a:pt x="436" y="73"/>
                  <a:pt x="436" y="77"/>
                </a:cubicBezTo>
                <a:cubicBezTo>
                  <a:pt x="436" y="78"/>
                  <a:pt x="435" y="78"/>
                  <a:pt x="435" y="80"/>
                </a:cubicBezTo>
                <a:cubicBezTo>
                  <a:pt x="435" y="80"/>
                  <a:pt x="435" y="81"/>
                  <a:pt x="434" y="82"/>
                </a:cubicBezTo>
                <a:cubicBezTo>
                  <a:pt x="434" y="84"/>
                  <a:pt x="432" y="86"/>
                  <a:pt x="433" y="88"/>
                </a:cubicBezTo>
                <a:cubicBezTo>
                  <a:pt x="431" y="90"/>
                  <a:pt x="429" y="92"/>
                  <a:pt x="426" y="94"/>
                </a:cubicBezTo>
                <a:cubicBezTo>
                  <a:pt x="427" y="95"/>
                  <a:pt x="427" y="95"/>
                  <a:pt x="427" y="96"/>
                </a:cubicBezTo>
                <a:cubicBezTo>
                  <a:pt x="428" y="97"/>
                  <a:pt x="427" y="98"/>
                  <a:pt x="428" y="99"/>
                </a:cubicBezTo>
                <a:cubicBezTo>
                  <a:pt x="428" y="100"/>
                  <a:pt x="428" y="101"/>
                  <a:pt x="428" y="102"/>
                </a:cubicBezTo>
                <a:cubicBezTo>
                  <a:pt x="428" y="103"/>
                  <a:pt x="430" y="103"/>
                  <a:pt x="429" y="104"/>
                </a:cubicBezTo>
                <a:cubicBezTo>
                  <a:pt x="429" y="105"/>
                  <a:pt x="429" y="106"/>
                  <a:pt x="429" y="107"/>
                </a:cubicBezTo>
                <a:cubicBezTo>
                  <a:pt x="429" y="108"/>
                  <a:pt x="431" y="109"/>
                  <a:pt x="430" y="110"/>
                </a:cubicBezTo>
                <a:cubicBezTo>
                  <a:pt x="430" y="111"/>
                  <a:pt x="430" y="113"/>
                  <a:pt x="431" y="113"/>
                </a:cubicBezTo>
                <a:cubicBezTo>
                  <a:pt x="431" y="114"/>
                  <a:pt x="431" y="114"/>
                  <a:pt x="431" y="114"/>
                </a:cubicBezTo>
                <a:cubicBezTo>
                  <a:pt x="431" y="115"/>
                  <a:pt x="431" y="116"/>
                  <a:pt x="432" y="117"/>
                </a:cubicBezTo>
                <a:cubicBezTo>
                  <a:pt x="433" y="118"/>
                  <a:pt x="432" y="119"/>
                  <a:pt x="433" y="120"/>
                </a:cubicBezTo>
                <a:cubicBezTo>
                  <a:pt x="433" y="120"/>
                  <a:pt x="433" y="120"/>
                  <a:pt x="433" y="120"/>
                </a:cubicBezTo>
                <a:cubicBezTo>
                  <a:pt x="433" y="121"/>
                  <a:pt x="433" y="122"/>
                  <a:pt x="433" y="123"/>
                </a:cubicBezTo>
                <a:cubicBezTo>
                  <a:pt x="433" y="124"/>
                  <a:pt x="434" y="124"/>
                  <a:pt x="434" y="125"/>
                </a:cubicBezTo>
                <a:cubicBezTo>
                  <a:pt x="434" y="126"/>
                  <a:pt x="434" y="127"/>
                  <a:pt x="434" y="128"/>
                </a:cubicBezTo>
                <a:cubicBezTo>
                  <a:pt x="434" y="130"/>
                  <a:pt x="435" y="130"/>
                  <a:pt x="435" y="131"/>
                </a:cubicBezTo>
                <a:cubicBezTo>
                  <a:pt x="435" y="132"/>
                  <a:pt x="435" y="132"/>
                  <a:pt x="435" y="133"/>
                </a:cubicBezTo>
                <a:cubicBezTo>
                  <a:pt x="435" y="133"/>
                  <a:pt x="434" y="133"/>
                  <a:pt x="434" y="133"/>
                </a:cubicBezTo>
                <a:cubicBezTo>
                  <a:pt x="431" y="133"/>
                  <a:pt x="429" y="133"/>
                  <a:pt x="426" y="133"/>
                </a:cubicBezTo>
                <a:cubicBezTo>
                  <a:pt x="426" y="133"/>
                  <a:pt x="426" y="133"/>
                  <a:pt x="425" y="132"/>
                </a:cubicBezTo>
                <a:cubicBezTo>
                  <a:pt x="425" y="132"/>
                  <a:pt x="425" y="131"/>
                  <a:pt x="425" y="130"/>
                </a:cubicBezTo>
                <a:cubicBezTo>
                  <a:pt x="426" y="128"/>
                  <a:pt x="424" y="126"/>
                  <a:pt x="424" y="125"/>
                </a:cubicBezTo>
                <a:cubicBezTo>
                  <a:pt x="424" y="124"/>
                  <a:pt x="424" y="124"/>
                  <a:pt x="424" y="124"/>
                </a:cubicBezTo>
                <a:cubicBezTo>
                  <a:pt x="424" y="122"/>
                  <a:pt x="424" y="121"/>
                  <a:pt x="424" y="119"/>
                </a:cubicBezTo>
                <a:cubicBezTo>
                  <a:pt x="422" y="118"/>
                  <a:pt x="423" y="117"/>
                  <a:pt x="423" y="116"/>
                </a:cubicBezTo>
                <a:cubicBezTo>
                  <a:pt x="423" y="115"/>
                  <a:pt x="421" y="114"/>
                  <a:pt x="422" y="113"/>
                </a:cubicBezTo>
                <a:cubicBezTo>
                  <a:pt x="422" y="112"/>
                  <a:pt x="422" y="111"/>
                  <a:pt x="422" y="110"/>
                </a:cubicBezTo>
                <a:cubicBezTo>
                  <a:pt x="422" y="109"/>
                  <a:pt x="420" y="109"/>
                  <a:pt x="421" y="108"/>
                </a:cubicBezTo>
                <a:cubicBezTo>
                  <a:pt x="421" y="107"/>
                  <a:pt x="421" y="106"/>
                  <a:pt x="420" y="105"/>
                </a:cubicBezTo>
                <a:cubicBezTo>
                  <a:pt x="420" y="105"/>
                  <a:pt x="420" y="105"/>
                  <a:pt x="420" y="104"/>
                </a:cubicBezTo>
                <a:cubicBezTo>
                  <a:pt x="420" y="103"/>
                  <a:pt x="419" y="102"/>
                  <a:pt x="419" y="100"/>
                </a:cubicBezTo>
                <a:cubicBezTo>
                  <a:pt x="419" y="99"/>
                  <a:pt x="419" y="98"/>
                  <a:pt x="419" y="96"/>
                </a:cubicBezTo>
                <a:cubicBezTo>
                  <a:pt x="417" y="96"/>
                  <a:pt x="415" y="96"/>
                  <a:pt x="413" y="96"/>
                </a:cubicBezTo>
                <a:cubicBezTo>
                  <a:pt x="412" y="97"/>
                  <a:pt x="412" y="98"/>
                  <a:pt x="412" y="98"/>
                </a:cubicBezTo>
                <a:cubicBezTo>
                  <a:pt x="412" y="105"/>
                  <a:pt x="412" y="111"/>
                  <a:pt x="412" y="117"/>
                </a:cubicBezTo>
                <a:cubicBezTo>
                  <a:pt x="412" y="118"/>
                  <a:pt x="412" y="119"/>
                  <a:pt x="411" y="119"/>
                </a:cubicBezTo>
                <a:cubicBezTo>
                  <a:pt x="411" y="131"/>
                  <a:pt x="411" y="131"/>
                  <a:pt x="411" y="131"/>
                </a:cubicBezTo>
                <a:cubicBezTo>
                  <a:pt x="411" y="132"/>
                  <a:pt x="410" y="132"/>
                  <a:pt x="409" y="132"/>
                </a:cubicBezTo>
                <a:cubicBezTo>
                  <a:pt x="407" y="132"/>
                  <a:pt x="405" y="132"/>
                  <a:pt x="403" y="132"/>
                </a:cubicBezTo>
                <a:cubicBezTo>
                  <a:pt x="403" y="131"/>
                  <a:pt x="403" y="131"/>
                  <a:pt x="403" y="131"/>
                </a:cubicBezTo>
                <a:cubicBezTo>
                  <a:pt x="403" y="127"/>
                  <a:pt x="403" y="123"/>
                  <a:pt x="403" y="120"/>
                </a:cubicBezTo>
                <a:cubicBezTo>
                  <a:pt x="403" y="119"/>
                  <a:pt x="403" y="119"/>
                  <a:pt x="403" y="119"/>
                </a:cubicBezTo>
                <a:cubicBezTo>
                  <a:pt x="404" y="117"/>
                  <a:pt x="404" y="117"/>
                  <a:pt x="403" y="115"/>
                </a:cubicBezTo>
                <a:cubicBezTo>
                  <a:pt x="403" y="114"/>
                  <a:pt x="403" y="114"/>
                  <a:pt x="403" y="113"/>
                </a:cubicBezTo>
                <a:cubicBezTo>
                  <a:pt x="404" y="110"/>
                  <a:pt x="404" y="111"/>
                  <a:pt x="403" y="108"/>
                </a:cubicBezTo>
                <a:cubicBezTo>
                  <a:pt x="402" y="107"/>
                  <a:pt x="403" y="106"/>
                  <a:pt x="404" y="106"/>
                </a:cubicBezTo>
                <a:cubicBezTo>
                  <a:pt x="404" y="100"/>
                  <a:pt x="404" y="94"/>
                  <a:pt x="404" y="87"/>
                </a:cubicBezTo>
                <a:cubicBezTo>
                  <a:pt x="404" y="86"/>
                  <a:pt x="403" y="85"/>
                  <a:pt x="405" y="84"/>
                </a:cubicBezTo>
                <a:cubicBezTo>
                  <a:pt x="405" y="84"/>
                  <a:pt x="405" y="83"/>
                  <a:pt x="405" y="82"/>
                </a:cubicBezTo>
                <a:cubicBezTo>
                  <a:pt x="404" y="79"/>
                  <a:pt x="404" y="79"/>
                  <a:pt x="404" y="76"/>
                </a:cubicBezTo>
                <a:cubicBezTo>
                  <a:pt x="405" y="75"/>
                  <a:pt x="405" y="75"/>
                  <a:pt x="405" y="74"/>
                </a:cubicBezTo>
                <a:cubicBezTo>
                  <a:pt x="405" y="72"/>
                  <a:pt x="405" y="69"/>
                  <a:pt x="405" y="67"/>
                </a:cubicBezTo>
                <a:cubicBezTo>
                  <a:pt x="405" y="66"/>
                  <a:pt x="406" y="67"/>
                  <a:pt x="406" y="67"/>
                </a:cubicBezTo>
                <a:cubicBezTo>
                  <a:pt x="407" y="67"/>
                  <a:pt x="407" y="66"/>
                  <a:pt x="407" y="66"/>
                </a:cubicBezTo>
                <a:cubicBezTo>
                  <a:pt x="407" y="66"/>
                  <a:pt x="407" y="65"/>
                  <a:pt x="407" y="65"/>
                </a:cubicBezTo>
                <a:cubicBezTo>
                  <a:pt x="407" y="65"/>
                  <a:pt x="406" y="65"/>
                  <a:pt x="406" y="65"/>
                </a:cubicBezTo>
                <a:cubicBezTo>
                  <a:pt x="406" y="65"/>
                  <a:pt x="405" y="65"/>
                  <a:pt x="405" y="66"/>
                </a:cubicBezTo>
                <a:cubicBezTo>
                  <a:pt x="404" y="65"/>
                  <a:pt x="404" y="64"/>
                  <a:pt x="405" y="64"/>
                </a:cubicBezTo>
                <a:cubicBezTo>
                  <a:pt x="406" y="64"/>
                  <a:pt x="406" y="64"/>
                  <a:pt x="407" y="63"/>
                </a:cubicBezTo>
                <a:cubicBezTo>
                  <a:pt x="407" y="62"/>
                  <a:pt x="407" y="62"/>
                  <a:pt x="408" y="62"/>
                </a:cubicBezTo>
                <a:cubicBezTo>
                  <a:pt x="408" y="62"/>
                  <a:pt x="409" y="62"/>
                  <a:pt x="409" y="63"/>
                </a:cubicBezTo>
                <a:cubicBezTo>
                  <a:pt x="409" y="62"/>
                  <a:pt x="409" y="62"/>
                  <a:pt x="409" y="61"/>
                </a:cubicBezTo>
                <a:cubicBezTo>
                  <a:pt x="409" y="61"/>
                  <a:pt x="409" y="61"/>
                  <a:pt x="408" y="61"/>
                </a:cubicBezTo>
                <a:cubicBezTo>
                  <a:pt x="407" y="61"/>
                  <a:pt x="406" y="61"/>
                  <a:pt x="405" y="61"/>
                </a:cubicBezTo>
                <a:cubicBezTo>
                  <a:pt x="405" y="60"/>
                  <a:pt x="405" y="60"/>
                  <a:pt x="405" y="60"/>
                </a:cubicBezTo>
                <a:cubicBezTo>
                  <a:pt x="405" y="59"/>
                  <a:pt x="405" y="58"/>
                  <a:pt x="405" y="58"/>
                </a:cubicBezTo>
                <a:cubicBezTo>
                  <a:pt x="405" y="57"/>
                  <a:pt x="405" y="57"/>
                  <a:pt x="406" y="57"/>
                </a:cubicBezTo>
                <a:cubicBezTo>
                  <a:pt x="406" y="57"/>
                  <a:pt x="407" y="58"/>
                  <a:pt x="407" y="58"/>
                </a:cubicBezTo>
                <a:cubicBezTo>
                  <a:pt x="408" y="57"/>
                  <a:pt x="408" y="57"/>
                  <a:pt x="408" y="57"/>
                </a:cubicBezTo>
                <a:cubicBezTo>
                  <a:pt x="408" y="54"/>
                  <a:pt x="408" y="54"/>
                  <a:pt x="408" y="54"/>
                </a:cubicBezTo>
                <a:cubicBezTo>
                  <a:pt x="408" y="53"/>
                  <a:pt x="406" y="53"/>
                  <a:pt x="406" y="52"/>
                </a:cubicBezTo>
                <a:cubicBezTo>
                  <a:pt x="406" y="52"/>
                  <a:pt x="406" y="51"/>
                  <a:pt x="406" y="51"/>
                </a:cubicBezTo>
                <a:cubicBezTo>
                  <a:pt x="406" y="51"/>
                  <a:pt x="406" y="50"/>
                  <a:pt x="407" y="50"/>
                </a:cubicBezTo>
                <a:cubicBezTo>
                  <a:pt x="407" y="50"/>
                  <a:pt x="408" y="50"/>
                  <a:pt x="409" y="50"/>
                </a:cubicBezTo>
                <a:moveTo>
                  <a:pt x="411" y="76"/>
                </a:moveTo>
                <a:cubicBezTo>
                  <a:pt x="411" y="76"/>
                  <a:pt x="411" y="76"/>
                  <a:pt x="411" y="76"/>
                </a:cubicBezTo>
                <a:cubicBezTo>
                  <a:pt x="411" y="76"/>
                  <a:pt x="411" y="76"/>
                  <a:pt x="411" y="76"/>
                </a:cubicBezTo>
                <a:cubicBezTo>
                  <a:pt x="411" y="75"/>
                  <a:pt x="411" y="75"/>
                  <a:pt x="410" y="75"/>
                </a:cubicBezTo>
                <a:cubicBezTo>
                  <a:pt x="410" y="76"/>
                  <a:pt x="411" y="76"/>
                  <a:pt x="411" y="76"/>
                </a:cubicBezTo>
                <a:cubicBezTo>
                  <a:pt x="412" y="77"/>
                  <a:pt x="412" y="78"/>
                  <a:pt x="413" y="79"/>
                </a:cubicBezTo>
                <a:cubicBezTo>
                  <a:pt x="413" y="81"/>
                  <a:pt x="413" y="84"/>
                  <a:pt x="413" y="87"/>
                </a:cubicBezTo>
                <a:cubicBezTo>
                  <a:pt x="413" y="87"/>
                  <a:pt x="413" y="87"/>
                  <a:pt x="413" y="87"/>
                </a:cubicBezTo>
                <a:cubicBezTo>
                  <a:pt x="413" y="87"/>
                  <a:pt x="413" y="87"/>
                  <a:pt x="414" y="87"/>
                </a:cubicBezTo>
                <a:cubicBezTo>
                  <a:pt x="415" y="87"/>
                  <a:pt x="417" y="87"/>
                  <a:pt x="419" y="87"/>
                </a:cubicBezTo>
                <a:cubicBezTo>
                  <a:pt x="420" y="88"/>
                  <a:pt x="421" y="87"/>
                  <a:pt x="422" y="86"/>
                </a:cubicBezTo>
                <a:cubicBezTo>
                  <a:pt x="424" y="86"/>
                  <a:pt x="425" y="84"/>
                  <a:pt x="425" y="82"/>
                </a:cubicBezTo>
                <a:cubicBezTo>
                  <a:pt x="426" y="81"/>
                  <a:pt x="425" y="80"/>
                  <a:pt x="426" y="79"/>
                </a:cubicBezTo>
                <a:cubicBezTo>
                  <a:pt x="427" y="78"/>
                  <a:pt x="426" y="77"/>
                  <a:pt x="426" y="76"/>
                </a:cubicBezTo>
                <a:cubicBezTo>
                  <a:pt x="426" y="75"/>
                  <a:pt x="426" y="74"/>
                  <a:pt x="426" y="73"/>
                </a:cubicBezTo>
                <a:cubicBezTo>
                  <a:pt x="426" y="70"/>
                  <a:pt x="426" y="70"/>
                  <a:pt x="426" y="70"/>
                </a:cubicBezTo>
                <a:cubicBezTo>
                  <a:pt x="427" y="70"/>
                  <a:pt x="427" y="69"/>
                  <a:pt x="427" y="69"/>
                </a:cubicBezTo>
                <a:cubicBezTo>
                  <a:pt x="426" y="67"/>
                  <a:pt x="427" y="65"/>
                  <a:pt x="426" y="64"/>
                </a:cubicBezTo>
                <a:cubicBezTo>
                  <a:pt x="426" y="63"/>
                  <a:pt x="427" y="63"/>
                  <a:pt x="427" y="63"/>
                </a:cubicBezTo>
                <a:cubicBezTo>
                  <a:pt x="429" y="63"/>
                  <a:pt x="429" y="62"/>
                  <a:pt x="428" y="61"/>
                </a:cubicBezTo>
                <a:cubicBezTo>
                  <a:pt x="427" y="61"/>
                  <a:pt x="427" y="63"/>
                  <a:pt x="426" y="61"/>
                </a:cubicBezTo>
                <a:cubicBezTo>
                  <a:pt x="425" y="60"/>
                  <a:pt x="425" y="59"/>
                  <a:pt x="425" y="58"/>
                </a:cubicBezTo>
                <a:cubicBezTo>
                  <a:pt x="424" y="59"/>
                  <a:pt x="423" y="57"/>
                  <a:pt x="422" y="57"/>
                </a:cubicBezTo>
                <a:cubicBezTo>
                  <a:pt x="421" y="57"/>
                  <a:pt x="420" y="56"/>
                  <a:pt x="418" y="56"/>
                </a:cubicBezTo>
                <a:cubicBezTo>
                  <a:pt x="417" y="56"/>
                  <a:pt x="416" y="56"/>
                  <a:pt x="415" y="56"/>
                </a:cubicBezTo>
                <a:cubicBezTo>
                  <a:pt x="414" y="57"/>
                  <a:pt x="413" y="57"/>
                  <a:pt x="413" y="58"/>
                </a:cubicBezTo>
                <a:cubicBezTo>
                  <a:pt x="412" y="57"/>
                  <a:pt x="412" y="57"/>
                  <a:pt x="411" y="56"/>
                </a:cubicBezTo>
                <a:cubicBezTo>
                  <a:pt x="412" y="56"/>
                  <a:pt x="412" y="56"/>
                  <a:pt x="412" y="56"/>
                </a:cubicBezTo>
                <a:cubicBezTo>
                  <a:pt x="411" y="55"/>
                  <a:pt x="411" y="55"/>
                  <a:pt x="411" y="55"/>
                </a:cubicBezTo>
                <a:cubicBezTo>
                  <a:pt x="410" y="56"/>
                  <a:pt x="410" y="56"/>
                  <a:pt x="410" y="56"/>
                </a:cubicBezTo>
                <a:cubicBezTo>
                  <a:pt x="409" y="57"/>
                  <a:pt x="409" y="58"/>
                  <a:pt x="410" y="58"/>
                </a:cubicBezTo>
                <a:cubicBezTo>
                  <a:pt x="411" y="59"/>
                  <a:pt x="413" y="59"/>
                  <a:pt x="414" y="60"/>
                </a:cubicBezTo>
                <a:cubicBezTo>
                  <a:pt x="413" y="61"/>
                  <a:pt x="412" y="62"/>
                  <a:pt x="411" y="63"/>
                </a:cubicBezTo>
                <a:cubicBezTo>
                  <a:pt x="413" y="64"/>
                  <a:pt x="413" y="64"/>
                  <a:pt x="413" y="66"/>
                </a:cubicBezTo>
                <a:cubicBezTo>
                  <a:pt x="413" y="66"/>
                  <a:pt x="413" y="67"/>
                  <a:pt x="412" y="67"/>
                </a:cubicBezTo>
                <a:cubicBezTo>
                  <a:pt x="411" y="67"/>
                  <a:pt x="411" y="67"/>
                  <a:pt x="411" y="68"/>
                </a:cubicBezTo>
                <a:cubicBezTo>
                  <a:pt x="411" y="69"/>
                  <a:pt x="412" y="68"/>
                  <a:pt x="413" y="68"/>
                </a:cubicBezTo>
                <a:cubicBezTo>
                  <a:pt x="413" y="68"/>
                  <a:pt x="413" y="69"/>
                  <a:pt x="413" y="69"/>
                </a:cubicBezTo>
                <a:cubicBezTo>
                  <a:pt x="413" y="71"/>
                  <a:pt x="413" y="73"/>
                  <a:pt x="413" y="75"/>
                </a:cubicBezTo>
                <a:cubicBezTo>
                  <a:pt x="413" y="76"/>
                  <a:pt x="413" y="76"/>
                  <a:pt x="413" y="76"/>
                </a:cubicBezTo>
                <a:moveTo>
                  <a:pt x="425" y="56"/>
                </a:moveTo>
                <a:cubicBezTo>
                  <a:pt x="425" y="56"/>
                  <a:pt x="426" y="55"/>
                  <a:pt x="426" y="55"/>
                </a:cubicBezTo>
                <a:cubicBezTo>
                  <a:pt x="426" y="54"/>
                  <a:pt x="426" y="54"/>
                  <a:pt x="426" y="54"/>
                </a:cubicBezTo>
                <a:cubicBezTo>
                  <a:pt x="426" y="53"/>
                  <a:pt x="425" y="53"/>
                  <a:pt x="425" y="54"/>
                </a:cubicBezTo>
                <a:cubicBezTo>
                  <a:pt x="424" y="54"/>
                  <a:pt x="424" y="54"/>
                  <a:pt x="424" y="55"/>
                </a:cubicBezTo>
                <a:cubicBezTo>
                  <a:pt x="424" y="55"/>
                  <a:pt x="425" y="56"/>
                  <a:pt x="425" y="56"/>
                </a:cubicBezTo>
                <a:moveTo>
                  <a:pt x="407" y="71"/>
                </a:moveTo>
                <a:cubicBezTo>
                  <a:pt x="407" y="71"/>
                  <a:pt x="407" y="71"/>
                  <a:pt x="407" y="71"/>
                </a:cubicBezTo>
                <a:cubicBezTo>
                  <a:pt x="407" y="71"/>
                  <a:pt x="407" y="70"/>
                  <a:pt x="407" y="70"/>
                </a:cubicBezTo>
                <a:cubicBezTo>
                  <a:pt x="407" y="69"/>
                  <a:pt x="406" y="69"/>
                  <a:pt x="406" y="69"/>
                </a:cubicBezTo>
                <a:cubicBezTo>
                  <a:pt x="406" y="69"/>
                  <a:pt x="406" y="70"/>
                  <a:pt x="406" y="70"/>
                </a:cubicBezTo>
                <a:cubicBezTo>
                  <a:pt x="406" y="70"/>
                  <a:pt x="407" y="71"/>
                  <a:pt x="407" y="71"/>
                </a:cubicBezTo>
                <a:moveTo>
                  <a:pt x="427" y="59"/>
                </a:moveTo>
                <a:cubicBezTo>
                  <a:pt x="427" y="59"/>
                  <a:pt x="427" y="59"/>
                  <a:pt x="426" y="59"/>
                </a:cubicBezTo>
                <a:cubicBezTo>
                  <a:pt x="427" y="60"/>
                  <a:pt x="427" y="60"/>
                  <a:pt x="427" y="60"/>
                </a:cubicBezTo>
                <a:cubicBezTo>
                  <a:pt x="427" y="60"/>
                  <a:pt x="427" y="60"/>
                  <a:pt x="427" y="59"/>
                </a:cubicBezTo>
                <a:cubicBezTo>
                  <a:pt x="427" y="59"/>
                  <a:pt x="427" y="59"/>
                  <a:pt x="427" y="59"/>
                </a:cubicBezTo>
                <a:moveTo>
                  <a:pt x="242" y="137"/>
                </a:moveTo>
                <a:cubicBezTo>
                  <a:pt x="242" y="136"/>
                  <a:pt x="242" y="136"/>
                  <a:pt x="242" y="136"/>
                </a:cubicBezTo>
                <a:cubicBezTo>
                  <a:pt x="242" y="135"/>
                  <a:pt x="242" y="135"/>
                  <a:pt x="242" y="135"/>
                </a:cubicBezTo>
                <a:cubicBezTo>
                  <a:pt x="241" y="135"/>
                  <a:pt x="240" y="135"/>
                  <a:pt x="239" y="135"/>
                </a:cubicBezTo>
                <a:cubicBezTo>
                  <a:pt x="239" y="136"/>
                  <a:pt x="237" y="136"/>
                  <a:pt x="236" y="136"/>
                </a:cubicBezTo>
                <a:cubicBezTo>
                  <a:pt x="236" y="136"/>
                  <a:pt x="235" y="135"/>
                  <a:pt x="235" y="135"/>
                </a:cubicBezTo>
                <a:cubicBezTo>
                  <a:pt x="234" y="133"/>
                  <a:pt x="234" y="132"/>
                  <a:pt x="233" y="131"/>
                </a:cubicBezTo>
                <a:cubicBezTo>
                  <a:pt x="232" y="130"/>
                  <a:pt x="232" y="128"/>
                  <a:pt x="230" y="127"/>
                </a:cubicBezTo>
                <a:cubicBezTo>
                  <a:pt x="230" y="127"/>
                  <a:pt x="230" y="125"/>
                  <a:pt x="229" y="125"/>
                </a:cubicBezTo>
                <a:cubicBezTo>
                  <a:pt x="229" y="124"/>
                  <a:pt x="228" y="123"/>
                  <a:pt x="227" y="122"/>
                </a:cubicBezTo>
                <a:cubicBezTo>
                  <a:pt x="227" y="119"/>
                  <a:pt x="227" y="119"/>
                  <a:pt x="227" y="119"/>
                </a:cubicBezTo>
                <a:cubicBezTo>
                  <a:pt x="224" y="117"/>
                  <a:pt x="224" y="114"/>
                  <a:pt x="222" y="111"/>
                </a:cubicBezTo>
                <a:cubicBezTo>
                  <a:pt x="222" y="110"/>
                  <a:pt x="221" y="109"/>
                  <a:pt x="221" y="108"/>
                </a:cubicBezTo>
                <a:cubicBezTo>
                  <a:pt x="221" y="107"/>
                  <a:pt x="219" y="107"/>
                  <a:pt x="219" y="106"/>
                </a:cubicBezTo>
                <a:cubicBezTo>
                  <a:pt x="219" y="105"/>
                  <a:pt x="218" y="104"/>
                  <a:pt x="218" y="103"/>
                </a:cubicBezTo>
                <a:cubicBezTo>
                  <a:pt x="218" y="103"/>
                  <a:pt x="218" y="102"/>
                  <a:pt x="218" y="102"/>
                </a:cubicBezTo>
                <a:cubicBezTo>
                  <a:pt x="218" y="102"/>
                  <a:pt x="219" y="102"/>
                  <a:pt x="219" y="102"/>
                </a:cubicBezTo>
                <a:cubicBezTo>
                  <a:pt x="220" y="101"/>
                  <a:pt x="221" y="101"/>
                  <a:pt x="222" y="100"/>
                </a:cubicBezTo>
                <a:cubicBezTo>
                  <a:pt x="222" y="100"/>
                  <a:pt x="222" y="100"/>
                  <a:pt x="223" y="100"/>
                </a:cubicBezTo>
                <a:cubicBezTo>
                  <a:pt x="224" y="100"/>
                  <a:pt x="224" y="100"/>
                  <a:pt x="224" y="100"/>
                </a:cubicBezTo>
                <a:cubicBezTo>
                  <a:pt x="224" y="100"/>
                  <a:pt x="225" y="101"/>
                  <a:pt x="225" y="101"/>
                </a:cubicBezTo>
                <a:cubicBezTo>
                  <a:pt x="226" y="102"/>
                  <a:pt x="227" y="103"/>
                  <a:pt x="228" y="104"/>
                </a:cubicBezTo>
                <a:cubicBezTo>
                  <a:pt x="228" y="104"/>
                  <a:pt x="229" y="104"/>
                  <a:pt x="230" y="105"/>
                </a:cubicBezTo>
                <a:cubicBezTo>
                  <a:pt x="231" y="107"/>
                  <a:pt x="233" y="107"/>
                  <a:pt x="234" y="110"/>
                </a:cubicBezTo>
                <a:cubicBezTo>
                  <a:pt x="234" y="111"/>
                  <a:pt x="235" y="112"/>
                  <a:pt x="236" y="112"/>
                </a:cubicBezTo>
                <a:cubicBezTo>
                  <a:pt x="238" y="112"/>
                  <a:pt x="238" y="113"/>
                  <a:pt x="239" y="114"/>
                </a:cubicBezTo>
                <a:cubicBezTo>
                  <a:pt x="245" y="120"/>
                  <a:pt x="251" y="126"/>
                  <a:pt x="257" y="131"/>
                </a:cubicBezTo>
                <a:cubicBezTo>
                  <a:pt x="258" y="133"/>
                  <a:pt x="260" y="135"/>
                  <a:pt x="262" y="136"/>
                </a:cubicBezTo>
                <a:cubicBezTo>
                  <a:pt x="263" y="137"/>
                  <a:pt x="264" y="137"/>
                  <a:pt x="264" y="139"/>
                </a:cubicBezTo>
                <a:cubicBezTo>
                  <a:pt x="264" y="140"/>
                  <a:pt x="266" y="141"/>
                  <a:pt x="267" y="141"/>
                </a:cubicBezTo>
                <a:cubicBezTo>
                  <a:pt x="267" y="142"/>
                  <a:pt x="268" y="141"/>
                  <a:pt x="268" y="142"/>
                </a:cubicBezTo>
                <a:cubicBezTo>
                  <a:pt x="269" y="142"/>
                  <a:pt x="269" y="142"/>
                  <a:pt x="268" y="141"/>
                </a:cubicBezTo>
                <a:cubicBezTo>
                  <a:pt x="268" y="141"/>
                  <a:pt x="268" y="141"/>
                  <a:pt x="268" y="142"/>
                </a:cubicBezTo>
                <a:cubicBezTo>
                  <a:pt x="268" y="142"/>
                  <a:pt x="268" y="142"/>
                  <a:pt x="268" y="142"/>
                </a:cubicBezTo>
                <a:cubicBezTo>
                  <a:pt x="268" y="142"/>
                  <a:pt x="268" y="142"/>
                  <a:pt x="269" y="142"/>
                </a:cubicBezTo>
                <a:cubicBezTo>
                  <a:pt x="269" y="142"/>
                  <a:pt x="269" y="142"/>
                  <a:pt x="268" y="142"/>
                </a:cubicBezTo>
                <a:cubicBezTo>
                  <a:pt x="268" y="141"/>
                  <a:pt x="268" y="140"/>
                  <a:pt x="268" y="140"/>
                </a:cubicBezTo>
                <a:cubicBezTo>
                  <a:pt x="266" y="139"/>
                  <a:pt x="266" y="137"/>
                  <a:pt x="265" y="136"/>
                </a:cubicBezTo>
                <a:cubicBezTo>
                  <a:pt x="264" y="136"/>
                  <a:pt x="264" y="134"/>
                  <a:pt x="263" y="133"/>
                </a:cubicBezTo>
                <a:cubicBezTo>
                  <a:pt x="263" y="132"/>
                  <a:pt x="262" y="132"/>
                  <a:pt x="262" y="131"/>
                </a:cubicBezTo>
                <a:cubicBezTo>
                  <a:pt x="262" y="131"/>
                  <a:pt x="261" y="130"/>
                  <a:pt x="261" y="129"/>
                </a:cubicBezTo>
                <a:cubicBezTo>
                  <a:pt x="260" y="128"/>
                  <a:pt x="260" y="127"/>
                  <a:pt x="259" y="126"/>
                </a:cubicBezTo>
                <a:cubicBezTo>
                  <a:pt x="259" y="126"/>
                  <a:pt x="259" y="124"/>
                  <a:pt x="258" y="124"/>
                </a:cubicBezTo>
                <a:cubicBezTo>
                  <a:pt x="257" y="124"/>
                  <a:pt x="257" y="122"/>
                  <a:pt x="256" y="122"/>
                </a:cubicBezTo>
                <a:cubicBezTo>
                  <a:pt x="256" y="121"/>
                  <a:pt x="256" y="121"/>
                  <a:pt x="256" y="121"/>
                </a:cubicBezTo>
                <a:cubicBezTo>
                  <a:pt x="256" y="120"/>
                  <a:pt x="255" y="119"/>
                  <a:pt x="255" y="118"/>
                </a:cubicBezTo>
                <a:cubicBezTo>
                  <a:pt x="254" y="116"/>
                  <a:pt x="252" y="114"/>
                  <a:pt x="251" y="112"/>
                </a:cubicBezTo>
                <a:cubicBezTo>
                  <a:pt x="251" y="111"/>
                  <a:pt x="251" y="111"/>
                  <a:pt x="251" y="111"/>
                </a:cubicBezTo>
                <a:cubicBezTo>
                  <a:pt x="250" y="109"/>
                  <a:pt x="248" y="108"/>
                  <a:pt x="248" y="106"/>
                </a:cubicBezTo>
                <a:cubicBezTo>
                  <a:pt x="247" y="106"/>
                  <a:pt x="247" y="105"/>
                  <a:pt x="247" y="105"/>
                </a:cubicBezTo>
                <a:cubicBezTo>
                  <a:pt x="247" y="104"/>
                  <a:pt x="247" y="104"/>
                  <a:pt x="247" y="104"/>
                </a:cubicBezTo>
                <a:cubicBezTo>
                  <a:pt x="246" y="103"/>
                  <a:pt x="245" y="101"/>
                  <a:pt x="244" y="100"/>
                </a:cubicBezTo>
                <a:cubicBezTo>
                  <a:pt x="244" y="98"/>
                  <a:pt x="243" y="97"/>
                  <a:pt x="242" y="95"/>
                </a:cubicBezTo>
                <a:cubicBezTo>
                  <a:pt x="241" y="94"/>
                  <a:pt x="241" y="92"/>
                  <a:pt x="240" y="92"/>
                </a:cubicBezTo>
                <a:cubicBezTo>
                  <a:pt x="240" y="90"/>
                  <a:pt x="240" y="90"/>
                  <a:pt x="240" y="90"/>
                </a:cubicBezTo>
                <a:cubicBezTo>
                  <a:pt x="242" y="89"/>
                  <a:pt x="243" y="87"/>
                  <a:pt x="245" y="87"/>
                </a:cubicBezTo>
                <a:cubicBezTo>
                  <a:pt x="248" y="89"/>
                  <a:pt x="249" y="92"/>
                  <a:pt x="250" y="94"/>
                </a:cubicBezTo>
                <a:cubicBezTo>
                  <a:pt x="251" y="95"/>
                  <a:pt x="251" y="97"/>
                  <a:pt x="252" y="98"/>
                </a:cubicBezTo>
                <a:cubicBezTo>
                  <a:pt x="253" y="98"/>
                  <a:pt x="253" y="99"/>
                  <a:pt x="253" y="99"/>
                </a:cubicBezTo>
                <a:cubicBezTo>
                  <a:pt x="253" y="100"/>
                  <a:pt x="254" y="100"/>
                  <a:pt x="254" y="101"/>
                </a:cubicBezTo>
                <a:cubicBezTo>
                  <a:pt x="254" y="102"/>
                  <a:pt x="256" y="103"/>
                  <a:pt x="256" y="104"/>
                </a:cubicBezTo>
                <a:cubicBezTo>
                  <a:pt x="256" y="105"/>
                  <a:pt x="257" y="106"/>
                  <a:pt x="257" y="107"/>
                </a:cubicBezTo>
                <a:cubicBezTo>
                  <a:pt x="258" y="108"/>
                  <a:pt x="258" y="109"/>
                  <a:pt x="259" y="110"/>
                </a:cubicBezTo>
                <a:cubicBezTo>
                  <a:pt x="260" y="111"/>
                  <a:pt x="260" y="112"/>
                  <a:pt x="261" y="113"/>
                </a:cubicBezTo>
                <a:cubicBezTo>
                  <a:pt x="262" y="114"/>
                  <a:pt x="263" y="116"/>
                  <a:pt x="263" y="118"/>
                </a:cubicBezTo>
                <a:cubicBezTo>
                  <a:pt x="264" y="119"/>
                  <a:pt x="265" y="120"/>
                  <a:pt x="265" y="122"/>
                </a:cubicBezTo>
                <a:cubicBezTo>
                  <a:pt x="267" y="123"/>
                  <a:pt x="267" y="125"/>
                  <a:pt x="268" y="126"/>
                </a:cubicBezTo>
                <a:cubicBezTo>
                  <a:pt x="269" y="127"/>
                  <a:pt x="269" y="128"/>
                  <a:pt x="270" y="129"/>
                </a:cubicBezTo>
                <a:cubicBezTo>
                  <a:pt x="269" y="131"/>
                  <a:pt x="271" y="131"/>
                  <a:pt x="271" y="132"/>
                </a:cubicBezTo>
                <a:cubicBezTo>
                  <a:pt x="272" y="133"/>
                  <a:pt x="272" y="134"/>
                  <a:pt x="273" y="134"/>
                </a:cubicBezTo>
                <a:cubicBezTo>
                  <a:pt x="273" y="136"/>
                  <a:pt x="274" y="137"/>
                  <a:pt x="275" y="139"/>
                </a:cubicBezTo>
                <a:cubicBezTo>
                  <a:pt x="275" y="139"/>
                  <a:pt x="275" y="140"/>
                  <a:pt x="276" y="140"/>
                </a:cubicBezTo>
                <a:cubicBezTo>
                  <a:pt x="277" y="142"/>
                  <a:pt x="277" y="144"/>
                  <a:pt x="279" y="146"/>
                </a:cubicBezTo>
                <a:cubicBezTo>
                  <a:pt x="280" y="147"/>
                  <a:pt x="280" y="149"/>
                  <a:pt x="281" y="150"/>
                </a:cubicBezTo>
                <a:cubicBezTo>
                  <a:pt x="283" y="151"/>
                  <a:pt x="283" y="153"/>
                  <a:pt x="284" y="153"/>
                </a:cubicBezTo>
                <a:cubicBezTo>
                  <a:pt x="284" y="154"/>
                  <a:pt x="285" y="155"/>
                  <a:pt x="285" y="155"/>
                </a:cubicBezTo>
                <a:cubicBezTo>
                  <a:pt x="285" y="157"/>
                  <a:pt x="286" y="158"/>
                  <a:pt x="287" y="159"/>
                </a:cubicBezTo>
                <a:cubicBezTo>
                  <a:pt x="287" y="161"/>
                  <a:pt x="286" y="162"/>
                  <a:pt x="284" y="162"/>
                </a:cubicBezTo>
                <a:cubicBezTo>
                  <a:pt x="283" y="163"/>
                  <a:pt x="282" y="164"/>
                  <a:pt x="280" y="163"/>
                </a:cubicBezTo>
                <a:cubicBezTo>
                  <a:pt x="278" y="162"/>
                  <a:pt x="277" y="160"/>
                  <a:pt x="275" y="158"/>
                </a:cubicBezTo>
                <a:cubicBezTo>
                  <a:pt x="274" y="158"/>
                  <a:pt x="274" y="157"/>
                  <a:pt x="274" y="156"/>
                </a:cubicBezTo>
                <a:cubicBezTo>
                  <a:pt x="273" y="156"/>
                  <a:pt x="273" y="155"/>
                  <a:pt x="272" y="155"/>
                </a:cubicBezTo>
                <a:cubicBezTo>
                  <a:pt x="271" y="155"/>
                  <a:pt x="271" y="154"/>
                  <a:pt x="270" y="153"/>
                </a:cubicBezTo>
                <a:cubicBezTo>
                  <a:pt x="268" y="151"/>
                  <a:pt x="265" y="149"/>
                  <a:pt x="263" y="146"/>
                </a:cubicBezTo>
                <a:cubicBezTo>
                  <a:pt x="262" y="145"/>
                  <a:pt x="260" y="144"/>
                  <a:pt x="259" y="143"/>
                </a:cubicBezTo>
                <a:cubicBezTo>
                  <a:pt x="258" y="141"/>
                  <a:pt x="257" y="140"/>
                  <a:pt x="256" y="139"/>
                </a:cubicBezTo>
                <a:cubicBezTo>
                  <a:pt x="254" y="138"/>
                  <a:pt x="253" y="137"/>
                  <a:pt x="252" y="135"/>
                </a:cubicBezTo>
                <a:cubicBezTo>
                  <a:pt x="251" y="134"/>
                  <a:pt x="250" y="133"/>
                  <a:pt x="248" y="133"/>
                </a:cubicBezTo>
                <a:cubicBezTo>
                  <a:pt x="247" y="132"/>
                  <a:pt x="246" y="130"/>
                  <a:pt x="245" y="129"/>
                </a:cubicBezTo>
                <a:cubicBezTo>
                  <a:pt x="243" y="128"/>
                  <a:pt x="242" y="127"/>
                  <a:pt x="241" y="125"/>
                </a:cubicBezTo>
                <a:cubicBezTo>
                  <a:pt x="240" y="124"/>
                  <a:pt x="238" y="123"/>
                  <a:pt x="237" y="122"/>
                </a:cubicBezTo>
                <a:cubicBezTo>
                  <a:pt x="237" y="122"/>
                  <a:pt x="236" y="123"/>
                  <a:pt x="237" y="123"/>
                </a:cubicBezTo>
                <a:cubicBezTo>
                  <a:pt x="238" y="124"/>
                  <a:pt x="239" y="126"/>
                  <a:pt x="240" y="127"/>
                </a:cubicBezTo>
                <a:cubicBezTo>
                  <a:pt x="241" y="128"/>
                  <a:pt x="242" y="129"/>
                  <a:pt x="241" y="130"/>
                </a:cubicBezTo>
                <a:cubicBezTo>
                  <a:pt x="243" y="132"/>
                  <a:pt x="243" y="135"/>
                  <a:pt x="245" y="136"/>
                </a:cubicBezTo>
                <a:cubicBezTo>
                  <a:pt x="245" y="139"/>
                  <a:pt x="245" y="139"/>
                  <a:pt x="245" y="139"/>
                </a:cubicBezTo>
                <a:cubicBezTo>
                  <a:pt x="245" y="139"/>
                  <a:pt x="245" y="138"/>
                  <a:pt x="244" y="138"/>
                </a:cubicBezTo>
                <a:cubicBezTo>
                  <a:pt x="244" y="138"/>
                  <a:pt x="244" y="138"/>
                  <a:pt x="243" y="138"/>
                </a:cubicBezTo>
                <a:cubicBezTo>
                  <a:pt x="243" y="137"/>
                  <a:pt x="243" y="137"/>
                  <a:pt x="242" y="137"/>
                </a:cubicBezTo>
                <a:moveTo>
                  <a:pt x="637" y="253"/>
                </a:moveTo>
                <a:cubicBezTo>
                  <a:pt x="635" y="252"/>
                  <a:pt x="635" y="252"/>
                  <a:pt x="636" y="249"/>
                </a:cubicBezTo>
                <a:cubicBezTo>
                  <a:pt x="636" y="249"/>
                  <a:pt x="636" y="248"/>
                  <a:pt x="635" y="248"/>
                </a:cubicBezTo>
                <a:cubicBezTo>
                  <a:pt x="635" y="248"/>
                  <a:pt x="635" y="248"/>
                  <a:pt x="635" y="248"/>
                </a:cubicBezTo>
                <a:cubicBezTo>
                  <a:pt x="633" y="247"/>
                  <a:pt x="633" y="246"/>
                  <a:pt x="633" y="244"/>
                </a:cubicBezTo>
                <a:cubicBezTo>
                  <a:pt x="634" y="244"/>
                  <a:pt x="635" y="244"/>
                  <a:pt x="636" y="244"/>
                </a:cubicBezTo>
                <a:cubicBezTo>
                  <a:pt x="636" y="243"/>
                  <a:pt x="636" y="241"/>
                  <a:pt x="636" y="240"/>
                </a:cubicBezTo>
                <a:cubicBezTo>
                  <a:pt x="637" y="240"/>
                  <a:pt x="637" y="240"/>
                  <a:pt x="637" y="239"/>
                </a:cubicBezTo>
                <a:cubicBezTo>
                  <a:pt x="640" y="239"/>
                  <a:pt x="640" y="239"/>
                  <a:pt x="640" y="239"/>
                </a:cubicBezTo>
                <a:cubicBezTo>
                  <a:pt x="640" y="240"/>
                  <a:pt x="641" y="240"/>
                  <a:pt x="641" y="241"/>
                </a:cubicBezTo>
                <a:cubicBezTo>
                  <a:pt x="642" y="241"/>
                  <a:pt x="642" y="240"/>
                  <a:pt x="642" y="239"/>
                </a:cubicBezTo>
                <a:cubicBezTo>
                  <a:pt x="641" y="238"/>
                  <a:pt x="639" y="238"/>
                  <a:pt x="638" y="237"/>
                </a:cubicBezTo>
                <a:cubicBezTo>
                  <a:pt x="638" y="238"/>
                  <a:pt x="637" y="238"/>
                  <a:pt x="637" y="239"/>
                </a:cubicBezTo>
                <a:cubicBezTo>
                  <a:pt x="636" y="239"/>
                  <a:pt x="636" y="239"/>
                  <a:pt x="636" y="240"/>
                </a:cubicBezTo>
                <a:cubicBezTo>
                  <a:pt x="635" y="240"/>
                  <a:pt x="635" y="240"/>
                  <a:pt x="634" y="240"/>
                </a:cubicBezTo>
                <a:cubicBezTo>
                  <a:pt x="635" y="239"/>
                  <a:pt x="636" y="238"/>
                  <a:pt x="637" y="237"/>
                </a:cubicBezTo>
                <a:cubicBezTo>
                  <a:pt x="637" y="236"/>
                  <a:pt x="638" y="236"/>
                  <a:pt x="638" y="235"/>
                </a:cubicBezTo>
                <a:cubicBezTo>
                  <a:pt x="638" y="234"/>
                  <a:pt x="639" y="234"/>
                  <a:pt x="639" y="234"/>
                </a:cubicBezTo>
                <a:cubicBezTo>
                  <a:pt x="640" y="234"/>
                  <a:pt x="641" y="233"/>
                  <a:pt x="641" y="233"/>
                </a:cubicBezTo>
                <a:cubicBezTo>
                  <a:pt x="642" y="232"/>
                  <a:pt x="643" y="231"/>
                  <a:pt x="644" y="230"/>
                </a:cubicBezTo>
                <a:cubicBezTo>
                  <a:pt x="645" y="229"/>
                  <a:pt x="646" y="229"/>
                  <a:pt x="647" y="228"/>
                </a:cubicBezTo>
                <a:cubicBezTo>
                  <a:pt x="648" y="228"/>
                  <a:pt x="650" y="227"/>
                  <a:pt x="651" y="226"/>
                </a:cubicBezTo>
                <a:cubicBezTo>
                  <a:pt x="651" y="225"/>
                  <a:pt x="652" y="224"/>
                  <a:pt x="654" y="224"/>
                </a:cubicBezTo>
                <a:cubicBezTo>
                  <a:pt x="655" y="223"/>
                  <a:pt x="656" y="222"/>
                  <a:pt x="656" y="221"/>
                </a:cubicBezTo>
                <a:cubicBezTo>
                  <a:pt x="658" y="221"/>
                  <a:pt x="659" y="219"/>
                  <a:pt x="660" y="220"/>
                </a:cubicBezTo>
                <a:cubicBezTo>
                  <a:pt x="661" y="219"/>
                  <a:pt x="662" y="219"/>
                  <a:pt x="663" y="218"/>
                </a:cubicBezTo>
                <a:cubicBezTo>
                  <a:pt x="663" y="217"/>
                  <a:pt x="664" y="217"/>
                  <a:pt x="665" y="216"/>
                </a:cubicBezTo>
                <a:cubicBezTo>
                  <a:pt x="666" y="216"/>
                  <a:pt x="666" y="215"/>
                  <a:pt x="667" y="214"/>
                </a:cubicBezTo>
                <a:cubicBezTo>
                  <a:pt x="668" y="214"/>
                  <a:pt x="668" y="214"/>
                  <a:pt x="668" y="214"/>
                </a:cubicBezTo>
                <a:cubicBezTo>
                  <a:pt x="669" y="213"/>
                  <a:pt x="670" y="213"/>
                  <a:pt x="671" y="212"/>
                </a:cubicBezTo>
                <a:cubicBezTo>
                  <a:pt x="672" y="211"/>
                  <a:pt x="673" y="211"/>
                  <a:pt x="674" y="210"/>
                </a:cubicBezTo>
                <a:cubicBezTo>
                  <a:pt x="675" y="209"/>
                  <a:pt x="676" y="209"/>
                  <a:pt x="677" y="208"/>
                </a:cubicBezTo>
                <a:cubicBezTo>
                  <a:pt x="678" y="207"/>
                  <a:pt x="680" y="207"/>
                  <a:pt x="681" y="205"/>
                </a:cubicBezTo>
                <a:cubicBezTo>
                  <a:pt x="681" y="205"/>
                  <a:pt x="682" y="205"/>
                  <a:pt x="683" y="205"/>
                </a:cubicBezTo>
                <a:cubicBezTo>
                  <a:pt x="684" y="207"/>
                  <a:pt x="686" y="205"/>
                  <a:pt x="687" y="207"/>
                </a:cubicBezTo>
                <a:cubicBezTo>
                  <a:pt x="687" y="207"/>
                  <a:pt x="688" y="207"/>
                  <a:pt x="688" y="207"/>
                </a:cubicBezTo>
                <a:cubicBezTo>
                  <a:pt x="688" y="208"/>
                  <a:pt x="689" y="208"/>
                  <a:pt x="689" y="208"/>
                </a:cubicBezTo>
                <a:cubicBezTo>
                  <a:pt x="690" y="208"/>
                  <a:pt x="690" y="209"/>
                  <a:pt x="690" y="209"/>
                </a:cubicBezTo>
                <a:cubicBezTo>
                  <a:pt x="689" y="210"/>
                  <a:pt x="688" y="212"/>
                  <a:pt x="687" y="213"/>
                </a:cubicBezTo>
                <a:cubicBezTo>
                  <a:pt x="686" y="214"/>
                  <a:pt x="684" y="214"/>
                  <a:pt x="683" y="215"/>
                </a:cubicBezTo>
                <a:cubicBezTo>
                  <a:pt x="682" y="215"/>
                  <a:pt x="681" y="215"/>
                  <a:pt x="681" y="216"/>
                </a:cubicBezTo>
                <a:cubicBezTo>
                  <a:pt x="680" y="217"/>
                  <a:pt x="678" y="217"/>
                  <a:pt x="677" y="219"/>
                </a:cubicBezTo>
                <a:cubicBezTo>
                  <a:pt x="676" y="220"/>
                  <a:pt x="675" y="220"/>
                  <a:pt x="675" y="221"/>
                </a:cubicBezTo>
                <a:cubicBezTo>
                  <a:pt x="673" y="221"/>
                  <a:pt x="673" y="222"/>
                  <a:pt x="672" y="222"/>
                </a:cubicBezTo>
                <a:cubicBezTo>
                  <a:pt x="671" y="222"/>
                  <a:pt x="671" y="223"/>
                  <a:pt x="670" y="223"/>
                </a:cubicBezTo>
                <a:cubicBezTo>
                  <a:pt x="670" y="223"/>
                  <a:pt x="669" y="224"/>
                  <a:pt x="669" y="224"/>
                </a:cubicBezTo>
                <a:cubicBezTo>
                  <a:pt x="669" y="224"/>
                  <a:pt x="668" y="225"/>
                  <a:pt x="668" y="225"/>
                </a:cubicBezTo>
                <a:cubicBezTo>
                  <a:pt x="667" y="225"/>
                  <a:pt x="667" y="225"/>
                  <a:pt x="666" y="225"/>
                </a:cubicBezTo>
                <a:cubicBezTo>
                  <a:pt x="666" y="226"/>
                  <a:pt x="666" y="227"/>
                  <a:pt x="665" y="227"/>
                </a:cubicBezTo>
                <a:cubicBezTo>
                  <a:pt x="665" y="228"/>
                  <a:pt x="664" y="228"/>
                  <a:pt x="663" y="228"/>
                </a:cubicBezTo>
                <a:cubicBezTo>
                  <a:pt x="663" y="229"/>
                  <a:pt x="663" y="230"/>
                  <a:pt x="662" y="230"/>
                </a:cubicBezTo>
                <a:cubicBezTo>
                  <a:pt x="660" y="230"/>
                  <a:pt x="659" y="231"/>
                  <a:pt x="658" y="232"/>
                </a:cubicBezTo>
                <a:cubicBezTo>
                  <a:pt x="656" y="232"/>
                  <a:pt x="655" y="234"/>
                  <a:pt x="654" y="234"/>
                </a:cubicBezTo>
                <a:cubicBezTo>
                  <a:pt x="653" y="235"/>
                  <a:pt x="652" y="235"/>
                  <a:pt x="652" y="235"/>
                </a:cubicBezTo>
                <a:cubicBezTo>
                  <a:pt x="651" y="237"/>
                  <a:pt x="648" y="237"/>
                  <a:pt x="647" y="239"/>
                </a:cubicBezTo>
                <a:cubicBezTo>
                  <a:pt x="646" y="239"/>
                  <a:pt x="645" y="240"/>
                  <a:pt x="644" y="241"/>
                </a:cubicBezTo>
                <a:cubicBezTo>
                  <a:pt x="644" y="241"/>
                  <a:pt x="643" y="242"/>
                  <a:pt x="643" y="243"/>
                </a:cubicBezTo>
                <a:cubicBezTo>
                  <a:pt x="642" y="244"/>
                  <a:pt x="642" y="245"/>
                  <a:pt x="641" y="246"/>
                </a:cubicBezTo>
                <a:cubicBezTo>
                  <a:pt x="641" y="245"/>
                  <a:pt x="641" y="245"/>
                  <a:pt x="640" y="245"/>
                </a:cubicBezTo>
                <a:cubicBezTo>
                  <a:pt x="640" y="245"/>
                  <a:pt x="640" y="246"/>
                  <a:pt x="639" y="246"/>
                </a:cubicBezTo>
                <a:cubicBezTo>
                  <a:pt x="639" y="245"/>
                  <a:pt x="638" y="245"/>
                  <a:pt x="638" y="245"/>
                </a:cubicBezTo>
                <a:cubicBezTo>
                  <a:pt x="638" y="245"/>
                  <a:pt x="637" y="245"/>
                  <a:pt x="636" y="245"/>
                </a:cubicBezTo>
                <a:cubicBezTo>
                  <a:pt x="637" y="246"/>
                  <a:pt x="638" y="246"/>
                  <a:pt x="639" y="246"/>
                </a:cubicBezTo>
                <a:cubicBezTo>
                  <a:pt x="639" y="246"/>
                  <a:pt x="639" y="247"/>
                  <a:pt x="639" y="247"/>
                </a:cubicBezTo>
                <a:cubicBezTo>
                  <a:pt x="640" y="247"/>
                  <a:pt x="642" y="248"/>
                  <a:pt x="643" y="248"/>
                </a:cubicBezTo>
                <a:cubicBezTo>
                  <a:pt x="642" y="249"/>
                  <a:pt x="641" y="249"/>
                  <a:pt x="640" y="250"/>
                </a:cubicBezTo>
                <a:cubicBezTo>
                  <a:pt x="640" y="250"/>
                  <a:pt x="641" y="251"/>
                  <a:pt x="641" y="251"/>
                </a:cubicBezTo>
                <a:cubicBezTo>
                  <a:pt x="641" y="251"/>
                  <a:pt x="642" y="252"/>
                  <a:pt x="642" y="251"/>
                </a:cubicBezTo>
                <a:cubicBezTo>
                  <a:pt x="643" y="250"/>
                  <a:pt x="644" y="250"/>
                  <a:pt x="645" y="251"/>
                </a:cubicBezTo>
                <a:cubicBezTo>
                  <a:pt x="646" y="252"/>
                  <a:pt x="647" y="252"/>
                  <a:pt x="648" y="253"/>
                </a:cubicBezTo>
                <a:cubicBezTo>
                  <a:pt x="648" y="254"/>
                  <a:pt x="649" y="253"/>
                  <a:pt x="649" y="253"/>
                </a:cubicBezTo>
                <a:cubicBezTo>
                  <a:pt x="649" y="253"/>
                  <a:pt x="650" y="253"/>
                  <a:pt x="650" y="253"/>
                </a:cubicBezTo>
                <a:cubicBezTo>
                  <a:pt x="650" y="252"/>
                  <a:pt x="652" y="253"/>
                  <a:pt x="653" y="252"/>
                </a:cubicBezTo>
                <a:cubicBezTo>
                  <a:pt x="653" y="252"/>
                  <a:pt x="654" y="252"/>
                  <a:pt x="655" y="251"/>
                </a:cubicBezTo>
                <a:cubicBezTo>
                  <a:pt x="655" y="251"/>
                  <a:pt x="655" y="251"/>
                  <a:pt x="656" y="250"/>
                </a:cubicBezTo>
                <a:cubicBezTo>
                  <a:pt x="657" y="249"/>
                  <a:pt x="659" y="248"/>
                  <a:pt x="660" y="247"/>
                </a:cubicBezTo>
                <a:cubicBezTo>
                  <a:pt x="661" y="247"/>
                  <a:pt x="662" y="246"/>
                  <a:pt x="662" y="246"/>
                </a:cubicBezTo>
                <a:cubicBezTo>
                  <a:pt x="663" y="245"/>
                  <a:pt x="664" y="244"/>
                  <a:pt x="665" y="243"/>
                </a:cubicBezTo>
                <a:cubicBezTo>
                  <a:pt x="666" y="243"/>
                  <a:pt x="667" y="243"/>
                  <a:pt x="668" y="242"/>
                </a:cubicBezTo>
                <a:cubicBezTo>
                  <a:pt x="668" y="241"/>
                  <a:pt x="669" y="241"/>
                  <a:pt x="670" y="241"/>
                </a:cubicBezTo>
                <a:cubicBezTo>
                  <a:pt x="671" y="241"/>
                  <a:pt x="671" y="239"/>
                  <a:pt x="673" y="239"/>
                </a:cubicBezTo>
                <a:cubicBezTo>
                  <a:pt x="674" y="239"/>
                  <a:pt x="674" y="238"/>
                  <a:pt x="675" y="237"/>
                </a:cubicBezTo>
                <a:cubicBezTo>
                  <a:pt x="676" y="236"/>
                  <a:pt x="677" y="236"/>
                  <a:pt x="678" y="235"/>
                </a:cubicBezTo>
                <a:cubicBezTo>
                  <a:pt x="678" y="235"/>
                  <a:pt x="679" y="235"/>
                  <a:pt x="679" y="234"/>
                </a:cubicBezTo>
                <a:cubicBezTo>
                  <a:pt x="680" y="234"/>
                  <a:pt x="681" y="232"/>
                  <a:pt x="682" y="232"/>
                </a:cubicBezTo>
                <a:cubicBezTo>
                  <a:pt x="684" y="231"/>
                  <a:pt x="685" y="231"/>
                  <a:pt x="686" y="230"/>
                </a:cubicBezTo>
                <a:cubicBezTo>
                  <a:pt x="686" y="229"/>
                  <a:pt x="687" y="229"/>
                  <a:pt x="688" y="229"/>
                </a:cubicBezTo>
                <a:cubicBezTo>
                  <a:pt x="688" y="228"/>
                  <a:pt x="690" y="228"/>
                  <a:pt x="690" y="227"/>
                </a:cubicBezTo>
                <a:cubicBezTo>
                  <a:pt x="691" y="226"/>
                  <a:pt x="693" y="226"/>
                  <a:pt x="694" y="225"/>
                </a:cubicBezTo>
                <a:cubicBezTo>
                  <a:pt x="695" y="222"/>
                  <a:pt x="698" y="222"/>
                  <a:pt x="700" y="220"/>
                </a:cubicBezTo>
                <a:cubicBezTo>
                  <a:pt x="701" y="220"/>
                  <a:pt x="702" y="220"/>
                  <a:pt x="703" y="219"/>
                </a:cubicBezTo>
                <a:cubicBezTo>
                  <a:pt x="704" y="218"/>
                  <a:pt x="706" y="217"/>
                  <a:pt x="707" y="216"/>
                </a:cubicBezTo>
                <a:cubicBezTo>
                  <a:pt x="708" y="214"/>
                  <a:pt x="710" y="214"/>
                  <a:pt x="711" y="213"/>
                </a:cubicBezTo>
                <a:cubicBezTo>
                  <a:pt x="712" y="213"/>
                  <a:pt x="713" y="214"/>
                  <a:pt x="713" y="215"/>
                </a:cubicBezTo>
                <a:cubicBezTo>
                  <a:pt x="713" y="215"/>
                  <a:pt x="714" y="216"/>
                  <a:pt x="714" y="216"/>
                </a:cubicBezTo>
                <a:cubicBezTo>
                  <a:pt x="715" y="217"/>
                  <a:pt x="715" y="218"/>
                  <a:pt x="716" y="219"/>
                </a:cubicBezTo>
                <a:cubicBezTo>
                  <a:pt x="716" y="219"/>
                  <a:pt x="716" y="220"/>
                  <a:pt x="715" y="220"/>
                </a:cubicBezTo>
                <a:cubicBezTo>
                  <a:pt x="715" y="220"/>
                  <a:pt x="715" y="221"/>
                  <a:pt x="714" y="221"/>
                </a:cubicBezTo>
                <a:cubicBezTo>
                  <a:pt x="713" y="221"/>
                  <a:pt x="712" y="222"/>
                  <a:pt x="711" y="223"/>
                </a:cubicBezTo>
                <a:cubicBezTo>
                  <a:pt x="709" y="223"/>
                  <a:pt x="709" y="223"/>
                  <a:pt x="709" y="223"/>
                </a:cubicBezTo>
                <a:cubicBezTo>
                  <a:pt x="709" y="223"/>
                  <a:pt x="709" y="223"/>
                  <a:pt x="709" y="223"/>
                </a:cubicBezTo>
                <a:cubicBezTo>
                  <a:pt x="709" y="223"/>
                  <a:pt x="709" y="223"/>
                  <a:pt x="709" y="223"/>
                </a:cubicBezTo>
                <a:cubicBezTo>
                  <a:pt x="709" y="222"/>
                  <a:pt x="709" y="222"/>
                  <a:pt x="708" y="223"/>
                </a:cubicBezTo>
                <a:cubicBezTo>
                  <a:pt x="708" y="223"/>
                  <a:pt x="709" y="223"/>
                  <a:pt x="709" y="223"/>
                </a:cubicBezTo>
                <a:cubicBezTo>
                  <a:pt x="709" y="224"/>
                  <a:pt x="709" y="225"/>
                  <a:pt x="708" y="225"/>
                </a:cubicBezTo>
                <a:cubicBezTo>
                  <a:pt x="707" y="226"/>
                  <a:pt x="706" y="226"/>
                  <a:pt x="705" y="228"/>
                </a:cubicBezTo>
                <a:cubicBezTo>
                  <a:pt x="704" y="229"/>
                  <a:pt x="702" y="229"/>
                  <a:pt x="701" y="230"/>
                </a:cubicBezTo>
                <a:cubicBezTo>
                  <a:pt x="701" y="231"/>
                  <a:pt x="700" y="231"/>
                  <a:pt x="700" y="231"/>
                </a:cubicBezTo>
                <a:cubicBezTo>
                  <a:pt x="699" y="232"/>
                  <a:pt x="698" y="232"/>
                  <a:pt x="698" y="233"/>
                </a:cubicBezTo>
                <a:cubicBezTo>
                  <a:pt x="697" y="234"/>
                  <a:pt x="695" y="234"/>
                  <a:pt x="694" y="235"/>
                </a:cubicBezTo>
                <a:cubicBezTo>
                  <a:pt x="693" y="236"/>
                  <a:pt x="692" y="236"/>
                  <a:pt x="692" y="236"/>
                </a:cubicBezTo>
                <a:cubicBezTo>
                  <a:pt x="691" y="237"/>
                  <a:pt x="690" y="238"/>
                  <a:pt x="689" y="238"/>
                </a:cubicBezTo>
                <a:cubicBezTo>
                  <a:pt x="688" y="238"/>
                  <a:pt x="688" y="240"/>
                  <a:pt x="687" y="240"/>
                </a:cubicBezTo>
                <a:cubicBezTo>
                  <a:pt x="686" y="241"/>
                  <a:pt x="686" y="241"/>
                  <a:pt x="685" y="241"/>
                </a:cubicBezTo>
                <a:cubicBezTo>
                  <a:pt x="684" y="241"/>
                  <a:pt x="683" y="242"/>
                  <a:pt x="682" y="243"/>
                </a:cubicBezTo>
                <a:cubicBezTo>
                  <a:pt x="682" y="243"/>
                  <a:pt x="681" y="244"/>
                  <a:pt x="680" y="244"/>
                </a:cubicBezTo>
                <a:cubicBezTo>
                  <a:pt x="679" y="246"/>
                  <a:pt x="677" y="246"/>
                  <a:pt x="676" y="247"/>
                </a:cubicBezTo>
                <a:cubicBezTo>
                  <a:pt x="676" y="247"/>
                  <a:pt x="675" y="247"/>
                  <a:pt x="675" y="247"/>
                </a:cubicBezTo>
                <a:cubicBezTo>
                  <a:pt x="674" y="248"/>
                  <a:pt x="673" y="250"/>
                  <a:pt x="671" y="250"/>
                </a:cubicBezTo>
                <a:cubicBezTo>
                  <a:pt x="670" y="251"/>
                  <a:pt x="669" y="251"/>
                  <a:pt x="668" y="253"/>
                </a:cubicBezTo>
                <a:cubicBezTo>
                  <a:pt x="667" y="254"/>
                  <a:pt x="665" y="254"/>
                  <a:pt x="665" y="255"/>
                </a:cubicBezTo>
                <a:cubicBezTo>
                  <a:pt x="664" y="255"/>
                  <a:pt x="663" y="256"/>
                  <a:pt x="662" y="256"/>
                </a:cubicBezTo>
                <a:cubicBezTo>
                  <a:pt x="660" y="259"/>
                  <a:pt x="657" y="260"/>
                  <a:pt x="654" y="261"/>
                </a:cubicBezTo>
                <a:cubicBezTo>
                  <a:pt x="652" y="262"/>
                  <a:pt x="652" y="262"/>
                  <a:pt x="651" y="262"/>
                </a:cubicBezTo>
                <a:cubicBezTo>
                  <a:pt x="650" y="262"/>
                  <a:pt x="650" y="262"/>
                  <a:pt x="649" y="262"/>
                </a:cubicBezTo>
                <a:cubicBezTo>
                  <a:pt x="647" y="262"/>
                  <a:pt x="645" y="261"/>
                  <a:pt x="643" y="260"/>
                </a:cubicBezTo>
                <a:cubicBezTo>
                  <a:pt x="642" y="259"/>
                  <a:pt x="641" y="258"/>
                  <a:pt x="640" y="258"/>
                </a:cubicBezTo>
                <a:cubicBezTo>
                  <a:pt x="638" y="256"/>
                  <a:pt x="638" y="255"/>
                  <a:pt x="637" y="253"/>
                </a:cubicBezTo>
                <a:cubicBezTo>
                  <a:pt x="637" y="253"/>
                  <a:pt x="637" y="253"/>
                  <a:pt x="637" y="253"/>
                </a:cubicBezTo>
                <a:cubicBezTo>
                  <a:pt x="637" y="253"/>
                  <a:pt x="637" y="253"/>
                  <a:pt x="637" y="253"/>
                </a:cubicBezTo>
                <a:cubicBezTo>
                  <a:pt x="637" y="253"/>
                  <a:pt x="637" y="253"/>
                  <a:pt x="637" y="253"/>
                </a:cubicBezTo>
                <a:cubicBezTo>
                  <a:pt x="638" y="253"/>
                  <a:pt x="638" y="253"/>
                  <a:pt x="638" y="253"/>
                </a:cubicBezTo>
                <a:cubicBezTo>
                  <a:pt x="638" y="253"/>
                  <a:pt x="638" y="253"/>
                  <a:pt x="637" y="253"/>
                </a:cubicBezTo>
                <a:moveTo>
                  <a:pt x="642" y="255"/>
                </a:moveTo>
                <a:cubicBezTo>
                  <a:pt x="643" y="255"/>
                  <a:pt x="643" y="255"/>
                  <a:pt x="644" y="255"/>
                </a:cubicBezTo>
                <a:cubicBezTo>
                  <a:pt x="644" y="255"/>
                  <a:pt x="645" y="255"/>
                  <a:pt x="645" y="254"/>
                </a:cubicBezTo>
                <a:cubicBezTo>
                  <a:pt x="645" y="254"/>
                  <a:pt x="644" y="254"/>
                  <a:pt x="644" y="254"/>
                </a:cubicBezTo>
                <a:cubicBezTo>
                  <a:pt x="644" y="254"/>
                  <a:pt x="644" y="254"/>
                  <a:pt x="644" y="254"/>
                </a:cubicBezTo>
                <a:cubicBezTo>
                  <a:pt x="643" y="254"/>
                  <a:pt x="643" y="254"/>
                  <a:pt x="643" y="254"/>
                </a:cubicBezTo>
                <a:cubicBezTo>
                  <a:pt x="642" y="253"/>
                  <a:pt x="641" y="253"/>
                  <a:pt x="641" y="254"/>
                </a:cubicBezTo>
                <a:cubicBezTo>
                  <a:pt x="641" y="254"/>
                  <a:pt x="642" y="255"/>
                  <a:pt x="642" y="255"/>
                </a:cubicBezTo>
                <a:moveTo>
                  <a:pt x="643" y="258"/>
                </a:moveTo>
                <a:cubicBezTo>
                  <a:pt x="643" y="258"/>
                  <a:pt x="643" y="258"/>
                  <a:pt x="643" y="258"/>
                </a:cubicBezTo>
                <a:cubicBezTo>
                  <a:pt x="643" y="258"/>
                  <a:pt x="644" y="258"/>
                  <a:pt x="644" y="258"/>
                </a:cubicBezTo>
                <a:cubicBezTo>
                  <a:pt x="644" y="258"/>
                  <a:pt x="645" y="257"/>
                  <a:pt x="645" y="257"/>
                </a:cubicBezTo>
                <a:cubicBezTo>
                  <a:pt x="645" y="257"/>
                  <a:pt x="644" y="256"/>
                  <a:pt x="644" y="256"/>
                </a:cubicBezTo>
                <a:cubicBezTo>
                  <a:pt x="644" y="257"/>
                  <a:pt x="643" y="257"/>
                  <a:pt x="643" y="258"/>
                </a:cubicBezTo>
                <a:moveTo>
                  <a:pt x="709" y="219"/>
                </a:moveTo>
                <a:cubicBezTo>
                  <a:pt x="709" y="219"/>
                  <a:pt x="709" y="219"/>
                  <a:pt x="710" y="219"/>
                </a:cubicBezTo>
                <a:cubicBezTo>
                  <a:pt x="710" y="219"/>
                  <a:pt x="710" y="219"/>
                  <a:pt x="710" y="219"/>
                </a:cubicBezTo>
                <a:cubicBezTo>
                  <a:pt x="710" y="219"/>
                  <a:pt x="710" y="218"/>
                  <a:pt x="710" y="218"/>
                </a:cubicBezTo>
                <a:cubicBezTo>
                  <a:pt x="709" y="219"/>
                  <a:pt x="709" y="219"/>
                  <a:pt x="709" y="219"/>
                </a:cubicBezTo>
                <a:moveTo>
                  <a:pt x="361" y="60"/>
                </a:moveTo>
                <a:cubicBezTo>
                  <a:pt x="360" y="60"/>
                  <a:pt x="360" y="59"/>
                  <a:pt x="359" y="59"/>
                </a:cubicBezTo>
                <a:cubicBezTo>
                  <a:pt x="359" y="59"/>
                  <a:pt x="359" y="60"/>
                  <a:pt x="359" y="60"/>
                </a:cubicBezTo>
                <a:cubicBezTo>
                  <a:pt x="359" y="61"/>
                  <a:pt x="359" y="61"/>
                  <a:pt x="358" y="60"/>
                </a:cubicBezTo>
                <a:cubicBezTo>
                  <a:pt x="358" y="60"/>
                  <a:pt x="357" y="60"/>
                  <a:pt x="357" y="60"/>
                </a:cubicBezTo>
                <a:cubicBezTo>
                  <a:pt x="357" y="61"/>
                  <a:pt x="357" y="62"/>
                  <a:pt x="358" y="62"/>
                </a:cubicBezTo>
                <a:cubicBezTo>
                  <a:pt x="359" y="62"/>
                  <a:pt x="359" y="62"/>
                  <a:pt x="359" y="63"/>
                </a:cubicBezTo>
                <a:cubicBezTo>
                  <a:pt x="359" y="64"/>
                  <a:pt x="359" y="65"/>
                  <a:pt x="360" y="65"/>
                </a:cubicBezTo>
                <a:cubicBezTo>
                  <a:pt x="361" y="65"/>
                  <a:pt x="361" y="65"/>
                  <a:pt x="361" y="65"/>
                </a:cubicBezTo>
                <a:cubicBezTo>
                  <a:pt x="361" y="66"/>
                  <a:pt x="361" y="67"/>
                  <a:pt x="360" y="68"/>
                </a:cubicBezTo>
                <a:cubicBezTo>
                  <a:pt x="360" y="68"/>
                  <a:pt x="361" y="68"/>
                  <a:pt x="361" y="68"/>
                </a:cubicBezTo>
                <a:cubicBezTo>
                  <a:pt x="361" y="70"/>
                  <a:pt x="361" y="72"/>
                  <a:pt x="361" y="74"/>
                </a:cubicBezTo>
                <a:cubicBezTo>
                  <a:pt x="361" y="75"/>
                  <a:pt x="360" y="77"/>
                  <a:pt x="362" y="78"/>
                </a:cubicBezTo>
                <a:cubicBezTo>
                  <a:pt x="362" y="79"/>
                  <a:pt x="362" y="79"/>
                  <a:pt x="362" y="80"/>
                </a:cubicBezTo>
                <a:cubicBezTo>
                  <a:pt x="362" y="81"/>
                  <a:pt x="362" y="82"/>
                  <a:pt x="362" y="83"/>
                </a:cubicBezTo>
                <a:cubicBezTo>
                  <a:pt x="362" y="84"/>
                  <a:pt x="362" y="85"/>
                  <a:pt x="362" y="86"/>
                </a:cubicBezTo>
                <a:cubicBezTo>
                  <a:pt x="362" y="88"/>
                  <a:pt x="363" y="88"/>
                  <a:pt x="363" y="89"/>
                </a:cubicBezTo>
                <a:cubicBezTo>
                  <a:pt x="363" y="91"/>
                  <a:pt x="363" y="93"/>
                  <a:pt x="363" y="95"/>
                </a:cubicBezTo>
                <a:cubicBezTo>
                  <a:pt x="363" y="96"/>
                  <a:pt x="364" y="96"/>
                  <a:pt x="364" y="97"/>
                </a:cubicBezTo>
                <a:cubicBezTo>
                  <a:pt x="364" y="97"/>
                  <a:pt x="364" y="97"/>
                  <a:pt x="364" y="98"/>
                </a:cubicBezTo>
                <a:cubicBezTo>
                  <a:pt x="364" y="100"/>
                  <a:pt x="364" y="101"/>
                  <a:pt x="364" y="103"/>
                </a:cubicBezTo>
                <a:cubicBezTo>
                  <a:pt x="365" y="104"/>
                  <a:pt x="364" y="106"/>
                  <a:pt x="365" y="107"/>
                </a:cubicBezTo>
                <a:cubicBezTo>
                  <a:pt x="366" y="109"/>
                  <a:pt x="366" y="110"/>
                  <a:pt x="366" y="112"/>
                </a:cubicBezTo>
                <a:cubicBezTo>
                  <a:pt x="366" y="113"/>
                  <a:pt x="367" y="113"/>
                  <a:pt x="367" y="114"/>
                </a:cubicBezTo>
                <a:cubicBezTo>
                  <a:pt x="367" y="115"/>
                  <a:pt x="367" y="116"/>
                  <a:pt x="367" y="117"/>
                </a:cubicBezTo>
                <a:cubicBezTo>
                  <a:pt x="367" y="118"/>
                  <a:pt x="368" y="118"/>
                  <a:pt x="368" y="119"/>
                </a:cubicBezTo>
                <a:cubicBezTo>
                  <a:pt x="368" y="120"/>
                  <a:pt x="368" y="120"/>
                  <a:pt x="368" y="121"/>
                </a:cubicBezTo>
                <a:cubicBezTo>
                  <a:pt x="368" y="122"/>
                  <a:pt x="370" y="123"/>
                  <a:pt x="370" y="124"/>
                </a:cubicBezTo>
                <a:cubicBezTo>
                  <a:pt x="370" y="125"/>
                  <a:pt x="373" y="126"/>
                  <a:pt x="374" y="126"/>
                </a:cubicBezTo>
                <a:cubicBezTo>
                  <a:pt x="375" y="126"/>
                  <a:pt x="375" y="126"/>
                  <a:pt x="376" y="126"/>
                </a:cubicBezTo>
                <a:cubicBezTo>
                  <a:pt x="379" y="126"/>
                  <a:pt x="380" y="125"/>
                  <a:pt x="382" y="123"/>
                </a:cubicBezTo>
                <a:cubicBezTo>
                  <a:pt x="381" y="121"/>
                  <a:pt x="383" y="120"/>
                  <a:pt x="383" y="119"/>
                </a:cubicBezTo>
                <a:cubicBezTo>
                  <a:pt x="383" y="118"/>
                  <a:pt x="382" y="116"/>
                  <a:pt x="384" y="115"/>
                </a:cubicBezTo>
                <a:cubicBezTo>
                  <a:pt x="384" y="115"/>
                  <a:pt x="383" y="114"/>
                  <a:pt x="383" y="114"/>
                </a:cubicBezTo>
                <a:cubicBezTo>
                  <a:pt x="383" y="114"/>
                  <a:pt x="383" y="113"/>
                  <a:pt x="383" y="113"/>
                </a:cubicBezTo>
                <a:cubicBezTo>
                  <a:pt x="383" y="112"/>
                  <a:pt x="383" y="111"/>
                  <a:pt x="383" y="109"/>
                </a:cubicBezTo>
                <a:cubicBezTo>
                  <a:pt x="383" y="108"/>
                  <a:pt x="382" y="107"/>
                  <a:pt x="382" y="106"/>
                </a:cubicBezTo>
                <a:cubicBezTo>
                  <a:pt x="382" y="105"/>
                  <a:pt x="382" y="103"/>
                  <a:pt x="382" y="101"/>
                </a:cubicBezTo>
                <a:cubicBezTo>
                  <a:pt x="382" y="100"/>
                  <a:pt x="382" y="100"/>
                  <a:pt x="382" y="99"/>
                </a:cubicBezTo>
                <a:cubicBezTo>
                  <a:pt x="380" y="98"/>
                  <a:pt x="379" y="100"/>
                  <a:pt x="378" y="100"/>
                </a:cubicBezTo>
                <a:cubicBezTo>
                  <a:pt x="376" y="100"/>
                  <a:pt x="375" y="100"/>
                  <a:pt x="374" y="100"/>
                </a:cubicBezTo>
                <a:cubicBezTo>
                  <a:pt x="373" y="98"/>
                  <a:pt x="374" y="96"/>
                  <a:pt x="372" y="95"/>
                </a:cubicBezTo>
                <a:cubicBezTo>
                  <a:pt x="372" y="93"/>
                  <a:pt x="372" y="93"/>
                  <a:pt x="372" y="93"/>
                </a:cubicBezTo>
                <a:cubicBezTo>
                  <a:pt x="373" y="92"/>
                  <a:pt x="374" y="92"/>
                  <a:pt x="375" y="91"/>
                </a:cubicBezTo>
                <a:cubicBezTo>
                  <a:pt x="376" y="91"/>
                  <a:pt x="377" y="91"/>
                  <a:pt x="378" y="91"/>
                </a:cubicBezTo>
                <a:cubicBezTo>
                  <a:pt x="378" y="91"/>
                  <a:pt x="379" y="91"/>
                  <a:pt x="380" y="91"/>
                </a:cubicBezTo>
                <a:cubicBezTo>
                  <a:pt x="381" y="91"/>
                  <a:pt x="384" y="92"/>
                  <a:pt x="385" y="90"/>
                </a:cubicBezTo>
                <a:cubicBezTo>
                  <a:pt x="389" y="90"/>
                  <a:pt x="389" y="90"/>
                  <a:pt x="389" y="90"/>
                </a:cubicBezTo>
                <a:cubicBezTo>
                  <a:pt x="390" y="91"/>
                  <a:pt x="389" y="92"/>
                  <a:pt x="389" y="93"/>
                </a:cubicBezTo>
                <a:cubicBezTo>
                  <a:pt x="389" y="94"/>
                  <a:pt x="389" y="95"/>
                  <a:pt x="390" y="96"/>
                </a:cubicBezTo>
                <a:cubicBezTo>
                  <a:pt x="390" y="97"/>
                  <a:pt x="390" y="98"/>
                  <a:pt x="390" y="99"/>
                </a:cubicBezTo>
                <a:cubicBezTo>
                  <a:pt x="390" y="102"/>
                  <a:pt x="390" y="104"/>
                  <a:pt x="390" y="107"/>
                </a:cubicBezTo>
                <a:cubicBezTo>
                  <a:pt x="391" y="107"/>
                  <a:pt x="391" y="108"/>
                  <a:pt x="391" y="108"/>
                </a:cubicBezTo>
                <a:cubicBezTo>
                  <a:pt x="391" y="110"/>
                  <a:pt x="391" y="112"/>
                  <a:pt x="392" y="113"/>
                </a:cubicBezTo>
                <a:cubicBezTo>
                  <a:pt x="392" y="118"/>
                  <a:pt x="392" y="118"/>
                  <a:pt x="392" y="118"/>
                </a:cubicBezTo>
                <a:cubicBezTo>
                  <a:pt x="392" y="120"/>
                  <a:pt x="392" y="121"/>
                  <a:pt x="392" y="123"/>
                </a:cubicBezTo>
                <a:cubicBezTo>
                  <a:pt x="392" y="124"/>
                  <a:pt x="393" y="125"/>
                  <a:pt x="393" y="126"/>
                </a:cubicBezTo>
                <a:cubicBezTo>
                  <a:pt x="393" y="127"/>
                  <a:pt x="393" y="129"/>
                  <a:pt x="394" y="130"/>
                </a:cubicBezTo>
                <a:cubicBezTo>
                  <a:pt x="394" y="131"/>
                  <a:pt x="394" y="132"/>
                  <a:pt x="394" y="133"/>
                </a:cubicBezTo>
                <a:cubicBezTo>
                  <a:pt x="393" y="133"/>
                  <a:pt x="392" y="133"/>
                  <a:pt x="392" y="133"/>
                </a:cubicBezTo>
                <a:cubicBezTo>
                  <a:pt x="391" y="133"/>
                  <a:pt x="391" y="133"/>
                  <a:pt x="390" y="134"/>
                </a:cubicBezTo>
                <a:cubicBezTo>
                  <a:pt x="389" y="134"/>
                  <a:pt x="389" y="134"/>
                  <a:pt x="388" y="133"/>
                </a:cubicBezTo>
                <a:cubicBezTo>
                  <a:pt x="388" y="132"/>
                  <a:pt x="388" y="132"/>
                  <a:pt x="388" y="131"/>
                </a:cubicBezTo>
                <a:cubicBezTo>
                  <a:pt x="387" y="130"/>
                  <a:pt x="388" y="129"/>
                  <a:pt x="388" y="129"/>
                </a:cubicBezTo>
                <a:cubicBezTo>
                  <a:pt x="387" y="128"/>
                  <a:pt x="387" y="128"/>
                  <a:pt x="386" y="127"/>
                </a:cubicBezTo>
                <a:cubicBezTo>
                  <a:pt x="386" y="128"/>
                  <a:pt x="386" y="128"/>
                  <a:pt x="386" y="128"/>
                </a:cubicBezTo>
                <a:cubicBezTo>
                  <a:pt x="384" y="130"/>
                  <a:pt x="382" y="132"/>
                  <a:pt x="381" y="134"/>
                </a:cubicBezTo>
                <a:cubicBezTo>
                  <a:pt x="380" y="134"/>
                  <a:pt x="379" y="134"/>
                  <a:pt x="378" y="135"/>
                </a:cubicBezTo>
                <a:cubicBezTo>
                  <a:pt x="378" y="135"/>
                  <a:pt x="377" y="135"/>
                  <a:pt x="377" y="135"/>
                </a:cubicBezTo>
                <a:cubicBezTo>
                  <a:pt x="374" y="135"/>
                  <a:pt x="372" y="135"/>
                  <a:pt x="369" y="135"/>
                </a:cubicBezTo>
                <a:cubicBezTo>
                  <a:pt x="368" y="134"/>
                  <a:pt x="368" y="134"/>
                  <a:pt x="367" y="133"/>
                </a:cubicBezTo>
                <a:cubicBezTo>
                  <a:pt x="366" y="133"/>
                  <a:pt x="365" y="132"/>
                  <a:pt x="364" y="132"/>
                </a:cubicBezTo>
                <a:cubicBezTo>
                  <a:pt x="363" y="131"/>
                  <a:pt x="363" y="129"/>
                  <a:pt x="363" y="129"/>
                </a:cubicBezTo>
                <a:cubicBezTo>
                  <a:pt x="361" y="127"/>
                  <a:pt x="360" y="125"/>
                  <a:pt x="360" y="124"/>
                </a:cubicBezTo>
                <a:cubicBezTo>
                  <a:pt x="360" y="123"/>
                  <a:pt x="359" y="123"/>
                  <a:pt x="359" y="123"/>
                </a:cubicBezTo>
                <a:cubicBezTo>
                  <a:pt x="359" y="122"/>
                  <a:pt x="358" y="121"/>
                  <a:pt x="358" y="120"/>
                </a:cubicBezTo>
                <a:cubicBezTo>
                  <a:pt x="358" y="118"/>
                  <a:pt x="358" y="117"/>
                  <a:pt x="357" y="116"/>
                </a:cubicBezTo>
                <a:cubicBezTo>
                  <a:pt x="357" y="115"/>
                  <a:pt x="356" y="114"/>
                  <a:pt x="356" y="113"/>
                </a:cubicBezTo>
                <a:cubicBezTo>
                  <a:pt x="356" y="111"/>
                  <a:pt x="357" y="110"/>
                  <a:pt x="355" y="108"/>
                </a:cubicBezTo>
                <a:cubicBezTo>
                  <a:pt x="355" y="104"/>
                  <a:pt x="355" y="104"/>
                  <a:pt x="355" y="104"/>
                </a:cubicBezTo>
                <a:cubicBezTo>
                  <a:pt x="354" y="102"/>
                  <a:pt x="355" y="100"/>
                  <a:pt x="354" y="98"/>
                </a:cubicBezTo>
                <a:cubicBezTo>
                  <a:pt x="354" y="97"/>
                  <a:pt x="353" y="96"/>
                  <a:pt x="353" y="95"/>
                </a:cubicBezTo>
                <a:cubicBezTo>
                  <a:pt x="354" y="94"/>
                  <a:pt x="353" y="92"/>
                  <a:pt x="353" y="91"/>
                </a:cubicBezTo>
                <a:cubicBezTo>
                  <a:pt x="353" y="88"/>
                  <a:pt x="353" y="88"/>
                  <a:pt x="353" y="88"/>
                </a:cubicBezTo>
                <a:cubicBezTo>
                  <a:pt x="353" y="87"/>
                  <a:pt x="352" y="87"/>
                  <a:pt x="352" y="86"/>
                </a:cubicBezTo>
                <a:cubicBezTo>
                  <a:pt x="352" y="84"/>
                  <a:pt x="352" y="82"/>
                  <a:pt x="352" y="80"/>
                </a:cubicBezTo>
                <a:cubicBezTo>
                  <a:pt x="352" y="80"/>
                  <a:pt x="351" y="79"/>
                  <a:pt x="352" y="78"/>
                </a:cubicBezTo>
                <a:cubicBezTo>
                  <a:pt x="352" y="78"/>
                  <a:pt x="352" y="77"/>
                  <a:pt x="352" y="76"/>
                </a:cubicBezTo>
                <a:cubicBezTo>
                  <a:pt x="352" y="73"/>
                  <a:pt x="352" y="69"/>
                  <a:pt x="352" y="65"/>
                </a:cubicBezTo>
                <a:cubicBezTo>
                  <a:pt x="352" y="64"/>
                  <a:pt x="353" y="63"/>
                  <a:pt x="353" y="62"/>
                </a:cubicBezTo>
                <a:cubicBezTo>
                  <a:pt x="354" y="61"/>
                  <a:pt x="355" y="59"/>
                  <a:pt x="354" y="57"/>
                </a:cubicBezTo>
                <a:cubicBezTo>
                  <a:pt x="355" y="57"/>
                  <a:pt x="356" y="56"/>
                  <a:pt x="356" y="56"/>
                </a:cubicBezTo>
                <a:cubicBezTo>
                  <a:pt x="357" y="55"/>
                  <a:pt x="357" y="55"/>
                  <a:pt x="358" y="55"/>
                </a:cubicBezTo>
                <a:cubicBezTo>
                  <a:pt x="359" y="55"/>
                  <a:pt x="359" y="55"/>
                  <a:pt x="359" y="54"/>
                </a:cubicBezTo>
                <a:cubicBezTo>
                  <a:pt x="359" y="53"/>
                  <a:pt x="360" y="53"/>
                  <a:pt x="360" y="53"/>
                </a:cubicBezTo>
                <a:cubicBezTo>
                  <a:pt x="361" y="53"/>
                  <a:pt x="361" y="54"/>
                  <a:pt x="360" y="54"/>
                </a:cubicBezTo>
                <a:cubicBezTo>
                  <a:pt x="360" y="54"/>
                  <a:pt x="360" y="55"/>
                  <a:pt x="360" y="55"/>
                </a:cubicBezTo>
                <a:cubicBezTo>
                  <a:pt x="360" y="55"/>
                  <a:pt x="361" y="55"/>
                  <a:pt x="361" y="56"/>
                </a:cubicBezTo>
                <a:cubicBezTo>
                  <a:pt x="361" y="56"/>
                  <a:pt x="360" y="56"/>
                  <a:pt x="359" y="57"/>
                </a:cubicBezTo>
                <a:cubicBezTo>
                  <a:pt x="358" y="57"/>
                  <a:pt x="358" y="58"/>
                  <a:pt x="358" y="58"/>
                </a:cubicBezTo>
                <a:cubicBezTo>
                  <a:pt x="359" y="58"/>
                  <a:pt x="359" y="58"/>
                  <a:pt x="360" y="58"/>
                </a:cubicBezTo>
                <a:cubicBezTo>
                  <a:pt x="360" y="58"/>
                  <a:pt x="360" y="57"/>
                  <a:pt x="360" y="57"/>
                </a:cubicBezTo>
                <a:cubicBezTo>
                  <a:pt x="359" y="57"/>
                  <a:pt x="359" y="55"/>
                  <a:pt x="359" y="57"/>
                </a:cubicBezTo>
                <a:cubicBezTo>
                  <a:pt x="361" y="57"/>
                  <a:pt x="361" y="57"/>
                  <a:pt x="361" y="58"/>
                </a:cubicBezTo>
                <a:cubicBezTo>
                  <a:pt x="361" y="58"/>
                  <a:pt x="361" y="59"/>
                  <a:pt x="361" y="60"/>
                </a:cubicBezTo>
                <a:moveTo>
                  <a:pt x="354" y="64"/>
                </a:moveTo>
                <a:cubicBezTo>
                  <a:pt x="355" y="64"/>
                  <a:pt x="355" y="64"/>
                  <a:pt x="355" y="65"/>
                </a:cubicBezTo>
                <a:cubicBezTo>
                  <a:pt x="355" y="65"/>
                  <a:pt x="355" y="64"/>
                  <a:pt x="355" y="64"/>
                </a:cubicBezTo>
                <a:cubicBezTo>
                  <a:pt x="355" y="64"/>
                  <a:pt x="355" y="64"/>
                  <a:pt x="355" y="64"/>
                </a:cubicBezTo>
                <a:cubicBezTo>
                  <a:pt x="355" y="64"/>
                  <a:pt x="355" y="64"/>
                  <a:pt x="354" y="64"/>
                </a:cubicBezTo>
                <a:moveTo>
                  <a:pt x="583" y="643"/>
                </a:moveTo>
                <a:cubicBezTo>
                  <a:pt x="581" y="643"/>
                  <a:pt x="581" y="643"/>
                  <a:pt x="581" y="643"/>
                </a:cubicBezTo>
                <a:cubicBezTo>
                  <a:pt x="581" y="644"/>
                  <a:pt x="581" y="645"/>
                  <a:pt x="580" y="645"/>
                </a:cubicBezTo>
                <a:cubicBezTo>
                  <a:pt x="580" y="645"/>
                  <a:pt x="579" y="645"/>
                  <a:pt x="578" y="646"/>
                </a:cubicBezTo>
                <a:cubicBezTo>
                  <a:pt x="579" y="646"/>
                  <a:pt x="580" y="647"/>
                  <a:pt x="581" y="647"/>
                </a:cubicBezTo>
                <a:cubicBezTo>
                  <a:pt x="581" y="647"/>
                  <a:pt x="581" y="648"/>
                  <a:pt x="581" y="649"/>
                </a:cubicBezTo>
                <a:cubicBezTo>
                  <a:pt x="583" y="650"/>
                  <a:pt x="585" y="648"/>
                  <a:pt x="587" y="648"/>
                </a:cubicBezTo>
                <a:cubicBezTo>
                  <a:pt x="588" y="649"/>
                  <a:pt x="590" y="650"/>
                  <a:pt x="591" y="652"/>
                </a:cubicBezTo>
                <a:cubicBezTo>
                  <a:pt x="592" y="652"/>
                  <a:pt x="591" y="654"/>
                  <a:pt x="592" y="654"/>
                </a:cubicBezTo>
                <a:cubicBezTo>
                  <a:pt x="593" y="655"/>
                  <a:pt x="594" y="656"/>
                  <a:pt x="595" y="657"/>
                </a:cubicBezTo>
                <a:cubicBezTo>
                  <a:pt x="595" y="657"/>
                  <a:pt x="595" y="658"/>
                  <a:pt x="596" y="659"/>
                </a:cubicBezTo>
                <a:cubicBezTo>
                  <a:pt x="597" y="660"/>
                  <a:pt x="598" y="660"/>
                  <a:pt x="599" y="659"/>
                </a:cubicBezTo>
                <a:cubicBezTo>
                  <a:pt x="600" y="658"/>
                  <a:pt x="601" y="658"/>
                  <a:pt x="602" y="657"/>
                </a:cubicBezTo>
                <a:cubicBezTo>
                  <a:pt x="603" y="656"/>
                  <a:pt x="604" y="655"/>
                  <a:pt x="604" y="655"/>
                </a:cubicBezTo>
                <a:cubicBezTo>
                  <a:pt x="605" y="654"/>
                  <a:pt x="606" y="654"/>
                  <a:pt x="607" y="653"/>
                </a:cubicBezTo>
                <a:cubicBezTo>
                  <a:pt x="607" y="651"/>
                  <a:pt x="607" y="651"/>
                  <a:pt x="607" y="651"/>
                </a:cubicBezTo>
                <a:cubicBezTo>
                  <a:pt x="605" y="650"/>
                  <a:pt x="604" y="649"/>
                  <a:pt x="603" y="648"/>
                </a:cubicBezTo>
                <a:cubicBezTo>
                  <a:pt x="603" y="647"/>
                  <a:pt x="602" y="647"/>
                  <a:pt x="602" y="647"/>
                </a:cubicBezTo>
                <a:cubicBezTo>
                  <a:pt x="602" y="645"/>
                  <a:pt x="600" y="645"/>
                  <a:pt x="600" y="643"/>
                </a:cubicBezTo>
                <a:cubicBezTo>
                  <a:pt x="600" y="643"/>
                  <a:pt x="599" y="642"/>
                  <a:pt x="599" y="642"/>
                </a:cubicBezTo>
                <a:cubicBezTo>
                  <a:pt x="598" y="641"/>
                  <a:pt x="598" y="640"/>
                  <a:pt x="597" y="639"/>
                </a:cubicBezTo>
                <a:cubicBezTo>
                  <a:pt x="596" y="638"/>
                  <a:pt x="595" y="637"/>
                  <a:pt x="594" y="636"/>
                </a:cubicBezTo>
                <a:cubicBezTo>
                  <a:pt x="594" y="634"/>
                  <a:pt x="592" y="634"/>
                  <a:pt x="592" y="633"/>
                </a:cubicBezTo>
                <a:cubicBezTo>
                  <a:pt x="591" y="631"/>
                  <a:pt x="590" y="630"/>
                  <a:pt x="588" y="628"/>
                </a:cubicBezTo>
                <a:cubicBezTo>
                  <a:pt x="589" y="627"/>
                  <a:pt x="590" y="626"/>
                  <a:pt x="592" y="625"/>
                </a:cubicBezTo>
                <a:cubicBezTo>
                  <a:pt x="592" y="625"/>
                  <a:pt x="593" y="624"/>
                  <a:pt x="594" y="624"/>
                </a:cubicBezTo>
                <a:cubicBezTo>
                  <a:pt x="597" y="625"/>
                  <a:pt x="597" y="629"/>
                  <a:pt x="600" y="631"/>
                </a:cubicBezTo>
                <a:cubicBezTo>
                  <a:pt x="600" y="633"/>
                  <a:pt x="602" y="633"/>
                  <a:pt x="603" y="634"/>
                </a:cubicBezTo>
                <a:cubicBezTo>
                  <a:pt x="604" y="636"/>
                  <a:pt x="605" y="636"/>
                  <a:pt x="606" y="638"/>
                </a:cubicBezTo>
                <a:cubicBezTo>
                  <a:pt x="606" y="639"/>
                  <a:pt x="608" y="639"/>
                  <a:pt x="608" y="641"/>
                </a:cubicBezTo>
                <a:cubicBezTo>
                  <a:pt x="608" y="641"/>
                  <a:pt x="608" y="641"/>
                  <a:pt x="608" y="641"/>
                </a:cubicBezTo>
                <a:cubicBezTo>
                  <a:pt x="609" y="643"/>
                  <a:pt x="611" y="644"/>
                  <a:pt x="611" y="645"/>
                </a:cubicBezTo>
                <a:cubicBezTo>
                  <a:pt x="612" y="647"/>
                  <a:pt x="614" y="648"/>
                  <a:pt x="615" y="649"/>
                </a:cubicBezTo>
                <a:cubicBezTo>
                  <a:pt x="616" y="650"/>
                  <a:pt x="616" y="651"/>
                  <a:pt x="617" y="652"/>
                </a:cubicBezTo>
                <a:cubicBezTo>
                  <a:pt x="618" y="653"/>
                  <a:pt x="619" y="654"/>
                  <a:pt x="619" y="655"/>
                </a:cubicBezTo>
                <a:cubicBezTo>
                  <a:pt x="620" y="656"/>
                  <a:pt x="621" y="657"/>
                  <a:pt x="621" y="658"/>
                </a:cubicBezTo>
                <a:cubicBezTo>
                  <a:pt x="622" y="658"/>
                  <a:pt x="622" y="659"/>
                  <a:pt x="623" y="660"/>
                </a:cubicBezTo>
                <a:cubicBezTo>
                  <a:pt x="624" y="661"/>
                  <a:pt x="624" y="662"/>
                  <a:pt x="625" y="663"/>
                </a:cubicBezTo>
                <a:cubicBezTo>
                  <a:pt x="626" y="664"/>
                  <a:pt x="627" y="665"/>
                  <a:pt x="628" y="666"/>
                </a:cubicBezTo>
                <a:cubicBezTo>
                  <a:pt x="629" y="666"/>
                  <a:pt x="628" y="668"/>
                  <a:pt x="629" y="669"/>
                </a:cubicBezTo>
                <a:cubicBezTo>
                  <a:pt x="631" y="669"/>
                  <a:pt x="632" y="670"/>
                  <a:pt x="632" y="672"/>
                </a:cubicBezTo>
                <a:cubicBezTo>
                  <a:pt x="632" y="673"/>
                  <a:pt x="634" y="673"/>
                  <a:pt x="634" y="675"/>
                </a:cubicBezTo>
                <a:cubicBezTo>
                  <a:pt x="634" y="676"/>
                  <a:pt x="636" y="676"/>
                  <a:pt x="636" y="678"/>
                </a:cubicBezTo>
                <a:cubicBezTo>
                  <a:pt x="637" y="679"/>
                  <a:pt x="638" y="680"/>
                  <a:pt x="639" y="681"/>
                </a:cubicBezTo>
                <a:cubicBezTo>
                  <a:pt x="638" y="682"/>
                  <a:pt x="637" y="682"/>
                  <a:pt x="637" y="683"/>
                </a:cubicBezTo>
                <a:cubicBezTo>
                  <a:pt x="636" y="683"/>
                  <a:pt x="636" y="682"/>
                  <a:pt x="636" y="682"/>
                </a:cubicBezTo>
                <a:cubicBezTo>
                  <a:pt x="635" y="683"/>
                  <a:pt x="635" y="683"/>
                  <a:pt x="635" y="684"/>
                </a:cubicBezTo>
                <a:cubicBezTo>
                  <a:pt x="634" y="684"/>
                  <a:pt x="634" y="683"/>
                  <a:pt x="634" y="683"/>
                </a:cubicBezTo>
                <a:cubicBezTo>
                  <a:pt x="634" y="682"/>
                  <a:pt x="634" y="682"/>
                  <a:pt x="633" y="683"/>
                </a:cubicBezTo>
                <a:cubicBezTo>
                  <a:pt x="633" y="683"/>
                  <a:pt x="632" y="683"/>
                  <a:pt x="632" y="683"/>
                </a:cubicBezTo>
                <a:cubicBezTo>
                  <a:pt x="632" y="681"/>
                  <a:pt x="633" y="680"/>
                  <a:pt x="632" y="679"/>
                </a:cubicBezTo>
                <a:cubicBezTo>
                  <a:pt x="631" y="679"/>
                  <a:pt x="632" y="677"/>
                  <a:pt x="631" y="676"/>
                </a:cubicBezTo>
                <a:cubicBezTo>
                  <a:pt x="631" y="677"/>
                  <a:pt x="630" y="677"/>
                  <a:pt x="630" y="677"/>
                </a:cubicBezTo>
                <a:cubicBezTo>
                  <a:pt x="629" y="676"/>
                  <a:pt x="628" y="675"/>
                  <a:pt x="626" y="675"/>
                </a:cubicBezTo>
                <a:cubicBezTo>
                  <a:pt x="626" y="676"/>
                  <a:pt x="626" y="675"/>
                  <a:pt x="625" y="675"/>
                </a:cubicBezTo>
                <a:cubicBezTo>
                  <a:pt x="624" y="673"/>
                  <a:pt x="622" y="672"/>
                  <a:pt x="621" y="670"/>
                </a:cubicBezTo>
                <a:cubicBezTo>
                  <a:pt x="620" y="669"/>
                  <a:pt x="620" y="668"/>
                  <a:pt x="619" y="667"/>
                </a:cubicBezTo>
                <a:cubicBezTo>
                  <a:pt x="618" y="667"/>
                  <a:pt x="617" y="666"/>
                  <a:pt x="617" y="665"/>
                </a:cubicBezTo>
                <a:cubicBezTo>
                  <a:pt x="617" y="664"/>
                  <a:pt x="615" y="664"/>
                  <a:pt x="615" y="663"/>
                </a:cubicBezTo>
                <a:cubicBezTo>
                  <a:pt x="615" y="661"/>
                  <a:pt x="613" y="660"/>
                  <a:pt x="612" y="658"/>
                </a:cubicBezTo>
                <a:cubicBezTo>
                  <a:pt x="610" y="658"/>
                  <a:pt x="610" y="658"/>
                  <a:pt x="610" y="658"/>
                </a:cubicBezTo>
                <a:cubicBezTo>
                  <a:pt x="608" y="660"/>
                  <a:pt x="607" y="662"/>
                  <a:pt x="605" y="663"/>
                </a:cubicBezTo>
                <a:cubicBezTo>
                  <a:pt x="605" y="664"/>
                  <a:pt x="604" y="664"/>
                  <a:pt x="604" y="664"/>
                </a:cubicBezTo>
                <a:cubicBezTo>
                  <a:pt x="603" y="664"/>
                  <a:pt x="602" y="665"/>
                  <a:pt x="602" y="666"/>
                </a:cubicBezTo>
                <a:cubicBezTo>
                  <a:pt x="602" y="667"/>
                  <a:pt x="603" y="667"/>
                  <a:pt x="603" y="668"/>
                </a:cubicBezTo>
                <a:cubicBezTo>
                  <a:pt x="603" y="668"/>
                  <a:pt x="603" y="669"/>
                  <a:pt x="603" y="669"/>
                </a:cubicBezTo>
                <a:cubicBezTo>
                  <a:pt x="604" y="670"/>
                  <a:pt x="605" y="671"/>
                  <a:pt x="606" y="672"/>
                </a:cubicBezTo>
                <a:cubicBezTo>
                  <a:pt x="607" y="674"/>
                  <a:pt x="608" y="674"/>
                  <a:pt x="609" y="676"/>
                </a:cubicBezTo>
                <a:cubicBezTo>
                  <a:pt x="610" y="677"/>
                  <a:pt x="611" y="678"/>
                  <a:pt x="612" y="679"/>
                </a:cubicBezTo>
                <a:cubicBezTo>
                  <a:pt x="612" y="680"/>
                  <a:pt x="613" y="681"/>
                  <a:pt x="614" y="682"/>
                </a:cubicBezTo>
                <a:cubicBezTo>
                  <a:pt x="614" y="683"/>
                  <a:pt x="615" y="683"/>
                  <a:pt x="616" y="684"/>
                </a:cubicBezTo>
                <a:cubicBezTo>
                  <a:pt x="616" y="685"/>
                  <a:pt x="617" y="686"/>
                  <a:pt x="618" y="687"/>
                </a:cubicBezTo>
                <a:cubicBezTo>
                  <a:pt x="618" y="687"/>
                  <a:pt x="618" y="688"/>
                  <a:pt x="618" y="688"/>
                </a:cubicBezTo>
                <a:cubicBezTo>
                  <a:pt x="618" y="690"/>
                  <a:pt x="619" y="690"/>
                  <a:pt x="619" y="692"/>
                </a:cubicBezTo>
                <a:cubicBezTo>
                  <a:pt x="620" y="691"/>
                  <a:pt x="620" y="690"/>
                  <a:pt x="621" y="691"/>
                </a:cubicBezTo>
                <a:cubicBezTo>
                  <a:pt x="621" y="692"/>
                  <a:pt x="621" y="692"/>
                  <a:pt x="622" y="692"/>
                </a:cubicBezTo>
                <a:cubicBezTo>
                  <a:pt x="622" y="693"/>
                  <a:pt x="620" y="693"/>
                  <a:pt x="621" y="694"/>
                </a:cubicBezTo>
                <a:cubicBezTo>
                  <a:pt x="621" y="694"/>
                  <a:pt x="622" y="694"/>
                  <a:pt x="622" y="694"/>
                </a:cubicBezTo>
                <a:cubicBezTo>
                  <a:pt x="620" y="694"/>
                  <a:pt x="619" y="697"/>
                  <a:pt x="617" y="697"/>
                </a:cubicBezTo>
                <a:cubicBezTo>
                  <a:pt x="616" y="697"/>
                  <a:pt x="616" y="697"/>
                  <a:pt x="616" y="696"/>
                </a:cubicBezTo>
                <a:cubicBezTo>
                  <a:pt x="615" y="696"/>
                  <a:pt x="615" y="695"/>
                  <a:pt x="614" y="694"/>
                </a:cubicBezTo>
                <a:cubicBezTo>
                  <a:pt x="614" y="694"/>
                  <a:pt x="613" y="693"/>
                  <a:pt x="613" y="692"/>
                </a:cubicBezTo>
                <a:cubicBezTo>
                  <a:pt x="611" y="691"/>
                  <a:pt x="611" y="689"/>
                  <a:pt x="609" y="688"/>
                </a:cubicBezTo>
                <a:cubicBezTo>
                  <a:pt x="608" y="687"/>
                  <a:pt x="607" y="685"/>
                  <a:pt x="605" y="684"/>
                </a:cubicBezTo>
                <a:cubicBezTo>
                  <a:pt x="605" y="684"/>
                  <a:pt x="605" y="683"/>
                  <a:pt x="604" y="682"/>
                </a:cubicBezTo>
                <a:cubicBezTo>
                  <a:pt x="603" y="680"/>
                  <a:pt x="602" y="678"/>
                  <a:pt x="600" y="677"/>
                </a:cubicBezTo>
                <a:cubicBezTo>
                  <a:pt x="600" y="675"/>
                  <a:pt x="598" y="674"/>
                  <a:pt x="597" y="673"/>
                </a:cubicBezTo>
                <a:cubicBezTo>
                  <a:pt x="596" y="672"/>
                  <a:pt x="596" y="670"/>
                  <a:pt x="595" y="670"/>
                </a:cubicBezTo>
                <a:cubicBezTo>
                  <a:pt x="594" y="668"/>
                  <a:pt x="593" y="667"/>
                  <a:pt x="592" y="666"/>
                </a:cubicBezTo>
                <a:cubicBezTo>
                  <a:pt x="591" y="665"/>
                  <a:pt x="589" y="664"/>
                  <a:pt x="589" y="662"/>
                </a:cubicBezTo>
                <a:cubicBezTo>
                  <a:pt x="588" y="661"/>
                  <a:pt x="586" y="660"/>
                  <a:pt x="585" y="658"/>
                </a:cubicBezTo>
                <a:cubicBezTo>
                  <a:pt x="585" y="658"/>
                  <a:pt x="585" y="657"/>
                  <a:pt x="584" y="656"/>
                </a:cubicBezTo>
                <a:cubicBezTo>
                  <a:pt x="583" y="656"/>
                  <a:pt x="583" y="655"/>
                  <a:pt x="583" y="654"/>
                </a:cubicBezTo>
                <a:cubicBezTo>
                  <a:pt x="582" y="653"/>
                  <a:pt x="581" y="652"/>
                  <a:pt x="580" y="651"/>
                </a:cubicBezTo>
                <a:cubicBezTo>
                  <a:pt x="580" y="650"/>
                  <a:pt x="579" y="650"/>
                  <a:pt x="579" y="649"/>
                </a:cubicBezTo>
                <a:cubicBezTo>
                  <a:pt x="578" y="648"/>
                  <a:pt x="577" y="646"/>
                  <a:pt x="576" y="646"/>
                </a:cubicBezTo>
                <a:cubicBezTo>
                  <a:pt x="577" y="645"/>
                  <a:pt x="578" y="644"/>
                  <a:pt x="578" y="644"/>
                </a:cubicBezTo>
                <a:cubicBezTo>
                  <a:pt x="577" y="643"/>
                  <a:pt x="576" y="643"/>
                  <a:pt x="575" y="643"/>
                </a:cubicBezTo>
                <a:cubicBezTo>
                  <a:pt x="574" y="643"/>
                  <a:pt x="574" y="642"/>
                  <a:pt x="573" y="642"/>
                </a:cubicBezTo>
                <a:cubicBezTo>
                  <a:pt x="574" y="642"/>
                  <a:pt x="574" y="641"/>
                  <a:pt x="574" y="641"/>
                </a:cubicBezTo>
                <a:cubicBezTo>
                  <a:pt x="575" y="640"/>
                  <a:pt x="574" y="639"/>
                  <a:pt x="575" y="639"/>
                </a:cubicBezTo>
                <a:cubicBezTo>
                  <a:pt x="575" y="638"/>
                  <a:pt x="576" y="637"/>
                  <a:pt x="577" y="637"/>
                </a:cubicBezTo>
                <a:cubicBezTo>
                  <a:pt x="579" y="637"/>
                  <a:pt x="579" y="637"/>
                  <a:pt x="579" y="637"/>
                </a:cubicBezTo>
                <a:cubicBezTo>
                  <a:pt x="579" y="637"/>
                  <a:pt x="579" y="638"/>
                  <a:pt x="579" y="638"/>
                </a:cubicBezTo>
                <a:cubicBezTo>
                  <a:pt x="579" y="639"/>
                  <a:pt x="580" y="639"/>
                  <a:pt x="580" y="639"/>
                </a:cubicBezTo>
                <a:cubicBezTo>
                  <a:pt x="581" y="639"/>
                  <a:pt x="581" y="640"/>
                  <a:pt x="581" y="641"/>
                </a:cubicBezTo>
                <a:cubicBezTo>
                  <a:pt x="581" y="641"/>
                  <a:pt x="582" y="641"/>
                  <a:pt x="583" y="642"/>
                </a:cubicBezTo>
                <a:cubicBezTo>
                  <a:pt x="583" y="642"/>
                  <a:pt x="583" y="643"/>
                  <a:pt x="583" y="643"/>
                </a:cubicBezTo>
                <a:moveTo>
                  <a:pt x="579" y="641"/>
                </a:moveTo>
                <a:cubicBezTo>
                  <a:pt x="578" y="641"/>
                  <a:pt x="578" y="641"/>
                  <a:pt x="578" y="641"/>
                </a:cubicBezTo>
                <a:cubicBezTo>
                  <a:pt x="578" y="641"/>
                  <a:pt x="578" y="641"/>
                  <a:pt x="578" y="641"/>
                </a:cubicBezTo>
                <a:cubicBezTo>
                  <a:pt x="578" y="641"/>
                  <a:pt x="578" y="641"/>
                  <a:pt x="578" y="641"/>
                </a:cubicBezTo>
                <a:cubicBezTo>
                  <a:pt x="578" y="641"/>
                  <a:pt x="578" y="640"/>
                  <a:pt x="577" y="641"/>
                </a:cubicBezTo>
                <a:cubicBezTo>
                  <a:pt x="577" y="641"/>
                  <a:pt x="578" y="641"/>
                  <a:pt x="578" y="641"/>
                </a:cubicBezTo>
                <a:cubicBezTo>
                  <a:pt x="578" y="642"/>
                  <a:pt x="578" y="642"/>
                  <a:pt x="579" y="642"/>
                </a:cubicBezTo>
                <a:cubicBezTo>
                  <a:pt x="579" y="642"/>
                  <a:pt x="579" y="642"/>
                  <a:pt x="580" y="640"/>
                </a:cubicBezTo>
                <a:cubicBezTo>
                  <a:pt x="580" y="641"/>
                  <a:pt x="579" y="641"/>
                  <a:pt x="579" y="641"/>
                </a:cubicBezTo>
                <a:cubicBezTo>
                  <a:pt x="579" y="641"/>
                  <a:pt x="579" y="641"/>
                  <a:pt x="579" y="641"/>
                </a:cubicBezTo>
                <a:cubicBezTo>
                  <a:pt x="579" y="641"/>
                  <a:pt x="579" y="641"/>
                  <a:pt x="580" y="641"/>
                </a:cubicBezTo>
                <a:cubicBezTo>
                  <a:pt x="580" y="641"/>
                  <a:pt x="580" y="641"/>
                  <a:pt x="580" y="641"/>
                </a:cubicBezTo>
                <a:cubicBezTo>
                  <a:pt x="580" y="641"/>
                  <a:pt x="580" y="641"/>
                  <a:pt x="579" y="641"/>
                </a:cubicBezTo>
                <a:moveTo>
                  <a:pt x="560" y="174"/>
                </a:moveTo>
                <a:cubicBezTo>
                  <a:pt x="561" y="175"/>
                  <a:pt x="561" y="176"/>
                  <a:pt x="562" y="177"/>
                </a:cubicBezTo>
                <a:cubicBezTo>
                  <a:pt x="562" y="177"/>
                  <a:pt x="563" y="177"/>
                  <a:pt x="563" y="177"/>
                </a:cubicBezTo>
                <a:cubicBezTo>
                  <a:pt x="564" y="176"/>
                  <a:pt x="564" y="176"/>
                  <a:pt x="564" y="176"/>
                </a:cubicBezTo>
                <a:cubicBezTo>
                  <a:pt x="563" y="174"/>
                  <a:pt x="563" y="174"/>
                  <a:pt x="564" y="172"/>
                </a:cubicBezTo>
                <a:cubicBezTo>
                  <a:pt x="566" y="173"/>
                  <a:pt x="564" y="174"/>
                  <a:pt x="564" y="174"/>
                </a:cubicBezTo>
                <a:cubicBezTo>
                  <a:pt x="565" y="175"/>
                  <a:pt x="566" y="175"/>
                  <a:pt x="567" y="175"/>
                </a:cubicBezTo>
                <a:cubicBezTo>
                  <a:pt x="567" y="174"/>
                  <a:pt x="567" y="174"/>
                  <a:pt x="567" y="173"/>
                </a:cubicBezTo>
                <a:cubicBezTo>
                  <a:pt x="567" y="173"/>
                  <a:pt x="567" y="173"/>
                  <a:pt x="567" y="173"/>
                </a:cubicBezTo>
                <a:cubicBezTo>
                  <a:pt x="570" y="174"/>
                  <a:pt x="570" y="174"/>
                  <a:pt x="570" y="174"/>
                </a:cubicBezTo>
                <a:cubicBezTo>
                  <a:pt x="570" y="175"/>
                  <a:pt x="570" y="175"/>
                  <a:pt x="569" y="175"/>
                </a:cubicBezTo>
                <a:cubicBezTo>
                  <a:pt x="569" y="176"/>
                  <a:pt x="569" y="177"/>
                  <a:pt x="569" y="178"/>
                </a:cubicBezTo>
                <a:cubicBezTo>
                  <a:pt x="568" y="178"/>
                  <a:pt x="568" y="178"/>
                  <a:pt x="568" y="178"/>
                </a:cubicBezTo>
                <a:cubicBezTo>
                  <a:pt x="567" y="178"/>
                  <a:pt x="567" y="178"/>
                  <a:pt x="567" y="178"/>
                </a:cubicBezTo>
                <a:cubicBezTo>
                  <a:pt x="567" y="178"/>
                  <a:pt x="567" y="177"/>
                  <a:pt x="566" y="177"/>
                </a:cubicBezTo>
                <a:cubicBezTo>
                  <a:pt x="566" y="177"/>
                  <a:pt x="565" y="178"/>
                  <a:pt x="565" y="178"/>
                </a:cubicBezTo>
                <a:cubicBezTo>
                  <a:pt x="565" y="178"/>
                  <a:pt x="566" y="179"/>
                  <a:pt x="566" y="179"/>
                </a:cubicBezTo>
                <a:cubicBezTo>
                  <a:pt x="565" y="180"/>
                  <a:pt x="564" y="179"/>
                  <a:pt x="563" y="179"/>
                </a:cubicBezTo>
                <a:cubicBezTo>
                  <a:pt x="562" y="178"/>
                  <a:pt x="560" y="178"/>
                  <a:pt x="559" y="177"/>
                </a:cubicBezTo>
                <a:cubicBezTo>
                  <a:pt x="558" y="175"/>
                  <a:pt x="556" y="174"/>
                  <a:pt x="555" y="174"/>
                </a:cubicBezTo>
                <a:cubicBezTo>
                  <a:pt x="554" y="173"/>
                  <a:pt x="553" y="173"/>
                  <a:pt x="553" y="172"/>
                </a:cubicBezTo>
                <a:cubicBezTo>
                  <a:pt x="552" y="172"/>
                  <a:pt x="552" y="172"/>
                  <a:pt x="551" y="172"/>
                </a:cubicBezTo>
                <a:cubicBezTo>
                  <a:pt x="548" y="170"/>
                  <a:pt x="548" y="170"/>
                  <a:pt x="548" y="170"/>
                </a:cubicBezTo>
                <a:cubicBezTo>
                  <a:pt x="547" y="169"/>
                  <a:pt x="546" y="168"/>
                  <a:pt x="544" y="168"/>
                </a:cubicBezTo>
                <a:cubicBezTo>
                  <a:pt x="544" y="168"/>
                  <a:pt x="544" y="167"/>
                  <a:pt x="544" y="167"/>
                </a:cubicBezTo>
                <a:cubicBezTo>
                  <a:pt x="546" y="165"/>
                  <a:pt x="546" y="163"/>
                  <a:pt x="547" y="162"/>
                </a:cubicBezTo>
                <a:cubicBezTo>
                  <a:pt x="547" y="161"/>
                  <a:pt x="548" y="161"/>
                  <a:pt x="548" y="160"/>
                </a:cubicBezTo>
                <a:cubicBezTo>
                  <a:pt x="548" y="159"/>
                  <a:pt x="550" y="158"/>
                  <a:pt x="551" y="157"/>
                </a:cubicBezTo>
                <a:cubicBezTo>
                  <a:pt x="551" y="156"/>
                  <a:pt x="552" y="154"/>
                  <a:pt x="553" y="153"/>
                </a:cubicBezTo>
                <a:cubicBezTo>
                  <a:pt x="553" y="153"/>
                  <a:pt x="553" y="152"/>
                  <a:pt x="554" y="151"/>
                </a:cubicBezTo>
                <a:cubicBezTo>
                  <a:pt x="555" y="150"/>
                  <a:pt x="555" y="149"/>
                  <a:pt x="556" y="148"/>
                </a:cubicBezTo>
                <a:cubicBezTo>
                  <a:pt x="557" y="147"/>
                  <a:pt x="557" y="145"/>
                  <a:pt x="558" y="144"/>
                </a:cubicBezTo>
                <a:cubicBezTo>
                  <a:pt x="559" y="143"/>
                  <a:pt x="559" y="142"/>
                  <a:pt x="560" y="141"/>
                </a:cubicBezTo>
                <a:cubicBezTo>
                  <a:pt x="561" y="141"/>
                  <a:pt x="561" y="140"/>
                  <a:pt x="561" y="139"/>
                </a:cubicBezTo>
                <a:cubicBezTo>
                  <a:pt x="561" y="138"/>
                  <a:pt x="562" y="137"/>
                  <a:pt x="563" y="137"/>
                </a:cubicBezTo>
                <a:cubicBezTo>
                  <a:pt x="563" y="136"/>
                  <a:pt x="564" y="135"/>
                  <a:pt x="564" y="134"/>
                </a:cubicBezTo>
                <a:cubicBezTo>
                  <a:pt x="566" y="133"/>
                  <a:pt x="566" y="131"/>
                  <a:pt x="567" y="130"/>
                </a:cubicBezTo>
                <a:cubicBezTo>
                  <a:pt x="568" y="130"/>
                  <a:pt x="568" y="128"/>
                  <a:pt x="569" y="127"/>
                </a:cubicBezTo>
                <a:cubicBezTo>
                  <a:pt x="571" y="125"/>
                  <a:pt x="571" y="122"/>
                  <a:pt x="573" y="121"/>
                </a:cubicBezTo>
                <a:cubicBezTo>
                  <a:pt x="573" y="120"/>
                  <a:pt x="573" y="120"/>
                  <a:pt x="573" y="119"/>
                </a:cubicBezTo>
                <a:cubicBezTo>
                  <a:pt x="574" y="118"/>
                  <a:pt x="575" y="117"/>
                  <a:pt x="576" y="116"/>
                </a:cubicBezTo>
                <a:cubicBezTo>
                  <a:pt x="577" y="115"/>
                  <a:pt x="576" y="114"/>
                  <a:pt x="578" y="113"/>
                </a:cubicBezTo>
                <a:cubicBezTo>
                  <a:pt x="579" y="112"/>
                  <a:pt x="579" y="111"/>
                  <a:pt x="580" y="110"/>
                </a:cubicBezTo>
                <a:cubicBezTo>
                  <a:pt x="580" y="108"/>
                  <a:pt x="582" y="108"/>
                  <a:pt x="582" y="107"/>
                </a:cubicBezTo>
                <a:cubicBezTo>
                  <a:pt x="583" y="105"/>
                  <a:pt x="584" y="104"/>
                  <a:pt x="585" y="102"/>
                </a:cubicBezTo>
                <a:cubicBezTo>
                  <a:pt x="585" y="101"/>
                  <a:pt x="586" y="99"/>
                  <a:pt x="587" y="98"/>
                </a:cubicBezTo>
                <a:cubicBezTo>
                  <a:pt x="587" y="97"/>
                  <a:pt x="587" y="97"/>
                  <a:pt x="588" y="96"/>
                </a:cubicBezTo>
                <a:cubicBezTo>
                  <a:pt x="588" y="96"/>
                  <a:pt x="590" y="96"/>
                  <a:pt x="590" y="96"/>
                </a:cubicBezTo>
                <a:cubicBezTo>
                  <a:pt x="591" y="97"/>
                  <a:pt x="592" y="98"/>
                  <a:pt x="593" y="98"/>
                </a:cubicBezTo>
                <a:cubicBezTo>
                  <a:pt x="594" y="99"/>
                  <a:pt x="595" y="100"/>
                  <a:pt x="596" y="100"/>
                </a:cubicBezTo>
                <a:cubicBezTo>
                  <a:pt x="597" y="101"/>
                  <a:pt x="597" y="102"/>
                  <a:pt x="598" y="102"/>
                </a:cubicBezTo>
                <a:cubicBezTo>
                  <a:pt x="599" y="102"/>
                  <a:pt x="600" y="103"/>
                  <a:pt x="601" y="104"/>
                </a:cubicBezTo>
                <a:cubicBezTo>
                  <a:pt x="602" y="103"/>
                  <a:pt x="602" y="105"/>
                  <a:pt x="603" y="105"/>
                </a:cubicBezTo>
                <a:cubicBezTo>
                  <a:pt x="603" y="105"/>
                  <a:pt x="604" y="105"/>
                  <a:pt x="604" y="106"/>
                </a:cubicBezTo>
                <a:cubicBezTo>
                  <a:pt x="605" y="107"/>
                  <a:pt x="606" y="107"/>
                  <a:pt x="608" y="108"/>
                </a:cubicBezTo>
                <a:cubicBezTo>
                  <a:pt x="608" y="108"/>
                  <a:pt x="609" y="108"/>
                  <a:pt x="609" y="109"/>
                </a:cubicBezTo>
                <a:cubicBezTo>
                  <a:pt x="610" y="109"/>
                  <a:pt x="611" y="110"/>
                  <a:pt x="611" y="111"/>
                </a:cubicBezTo>
                <a:cubicBezTo>
                  <a:pt x="610" y="113"/>
                  <a:pt x="609" y="115"/>
                  <a:pt x="607" y="117"/>
                </a:cubicBezTo>
                <a:cubicBezTo>
                  <a:pt x="606" y="116"/>
                  <a:pt x="605" y="115"/>
                  <a:pt x="604" y="115"/>
                </a:cubicBezTo>
                <a:cubicBezTo>
                  <a:pt x="603" y="114"/>
                  <a:pt x="602" y="114"/>
                  <a:pt x="601" y="113"/>
                </a:cubicBezTo>
                <a:cubicBezTo>
                  <a:pt x="600" y="112"/>
                  <a:pt x="599" y="112"/>
                  <a:pt x="598" y="111"/>
                </a:cubicBezTo>
                <a:cubicBezTo>
                  <a:pt x="597" y="111"/>
                  <a:pt x="596" y="110"/>
                  <a:pt x="595" y="109"/>
                </a:cubicBezTo>
                <a:cubicBezTo>
                  <a:pt x="594" y="109"/>
                  <a:pt x="593" y="108"/>
                  <a:pt x="592" y="107"/>
                </a:cubicBezTo>
                <a:cubicBezTo>
                  <a:pt x="590" y="109"/>
                  <a:pt x="589" y="112"/>
                  <a:pt x="588" y="114"/>
                </a:cubicBezTo>
                <a:cubicBezTo>
                  <a:pt x="588" y="114"/>
                  <a:pt x="588" y="114"/>
                  <a:pt x="588" y="114"/>
                </a:cubicBezTo>
                <a:cubicBezTo>
                  <a:pt x="587" y="116"/>
                  <a:pt x="585" y="116"/>
                  <a:pt x="585" y="118"/>
                </a:cubicBezTo>
                <a:cubicBezTo>
                  <a:pt x="584" y="119"/>
                  <a:pt x="584" y="120"/>
                  <a:pt x="583" y="121"/>
                </a:cubicBezTo>
                <a:cubicBezTo>
                  <a:pt x="582" y="122"/>
                  <a:pt x="582" y="123"/>
                  <a:pt x="581" y="124"/>
                </a:cubicBezTo>
                <a:cubicBezTo>
                  <a:pt x="580" y="124"/>
                  <a:pt x="580" y="126"/>
                  <a:pt x="579" y="127"/>
                </a:cubicBezTo>
                <a:cubicBezTo>
                  <a:pt x="578" y="127"/>
                  <a:pt x="578" y="129"/>
                  <a:pt x="578" y="129"/>
                </a:cubicBezTo>
                <a:cubicBezTo>
                  <a:pt x="577" y="130"/>
                  <a:pt x="577" y="131"/>
                  <a:pt x="578" y="131"/>
                </a:cubicBezTo>
                <a:cubicBezTo>
                  <a:pt x="579" y="132"/>
                  <a:pt x="581" y="133"/>
                  <a:pt x="582" y="134"/>
                </a:cubicBezTo>
                <a:cubicBezTo>
                  <a:pt x="582" y="135"/>
                  <a:pt x="584" y="135"/>
                  <a:pt x="585" y="136"/>
                </a:cubicBezTo>
                <a:cubicBezTo>
                  <a:pt x="586" y="137"/>
                  <a:pt x="587" y="138"/>
                  <a:pt x="589" y="138"/>
                </a:cubicBezTo>
                <a:cubicBezTo>
                  <a:pt x="587" y="141"/>
                  <a:pt x="587" y="144"/>
                  <a:pt x="584" y="145"/>
                </a:cubicBezTo>
                <a:cubicBezTo>
                  <a:pt x="583" y="145"/>
                  <a:pt x="582" y="144"/>
                  <a:pt x="582" y="143"/>
                </a:cubicBezTo>
                <a:cubicBezTo>
                  <a:pt x="580" y="144"/>
                  <a:pt x="580" y="142"/>
                  <a:pt x="579" y="142"/>
                </a:cubicBezTo>
                <a:cubicBezTo>
                  <a:pt x="578" y="142"/>
                  <a:pt x="577" y="141"/>
                  <a:pt x="576" y="140"/>
                </a:cubicBezTo>
                <a:cubicBezTo>
                  <a:pt x="576" y="140"/>
                  <a:pt x="575" y="140"/>
                  <a:pt x="575" y="140"/>
                </a:cubicBezTo>
                <a:cubicBezTo>
                  <a:pt x="572" y="138"/>
                  <a:pt x="572" y="138"/>
                  <a:pt x="571" y="141"/>
                </a:cubicBezTo>
                <a:cubicBezTo>
                  <a:pt x="570" y="142"/>
                  <a:pt x="569" y="142"/>
                  <a:pt x="569" y="143"/>
                </a:cubicBezTo>
                <a:cubicBezTo>
                  <a:pt x="569" y="144"/>
                  <a:pt x="568" y="144"/>
                  <a:pt x="568" y="145"/>
                </a:cubicBezTo>
                <a:cubicBezTo>
                  <a:pt x="568" y="146"/>
                  <a:pt x="566" y="147"/>
                  <a:pt x="567" y="148"/>
                </a:cubicBezTo>
                <a:cubicBezTo>
                  <a:pt x="566" y="149"/>
                  <a:pt x="565" y="149"/>
                  <a:pt x="565" y="151"/>
                </a:cubicBezTo>
                <a:cubicBezTo>
                  <a:pt x="564" y="152"/>
                  <a:pt x="564" y="153"/>
                  <a:pt x="563" y="154"/>
                </a:cubicBezTo>
                <a:cubicBezTo>
                  <a:pt x="562" y="154"/>
                  <a:pt x="562" y="156"/>
                  <a:pt x="561" y="157"/>
                </a:cubicBezTo>
                <a:cubicBezTo>
                  <a:pt x="560" y="157"/>
                  <a:pt x="560" y="159"/>
                  <a:pt x="559" y="160"/>
                </a:cubicBezTo>
                <a:cubicBezTo>
                  <a:pt x="558" y="160"/>
                  <a:pt x="558" y="160"/>
                  <a:pt x="558" y="160"/>
                </a:cubicBezTo>
                <a:cubicBezTo>
                  <a:pt x="557" y="162"/>
                  <a:pt x="557" y="164"/>
                  <a:pt x="555" y="165"/>
                </a:cubicBezTo>
                <a:cubicBezTo>
                  <a:pt x="557" y="166"/>
                  <a:pt x="560" y="167"/>
                  <a:pt x="560" y="169"/>
                </a:cubicBezTo>
                <a:cubicBezTo>
                  <a:pt x="560" y="169"/>
                  <a:pt x="559" y="169"/>
                  <a:pt x="559" y="169"/>
                </a:cubicBezTo>
                <a:cubicBezTo>
                  <a:pt x="559" y="170"/>
                  <a:pt x="560" y="170"/>
                  <a:pt x="560" y="170"/>
                </a:cubicBezTo>
                <a:cubicBezTo>
                  <a:pt x="560" y="170"/>
                  <a:pt x="560" y="171"/>
                  <a:pt x="560" y="171"/>
                </a:cubicBezTo>
                <a:cubicBezTo>
                  <a:pt x="559" y="171"/>
                  <a:pt x="559" y="172"/>
                  <a:pt x="560" y="172"/>
                </a:cubicBezTo>
                <a:cubicBezTo>
                  <a:pt x="560" y="172"/>
                  <a:pt x="560" y="173"/>
                  <a:pt x="560" y="173"/>
                </a:cubicBezTo>
                <a:cubicBezTo>
                  <a:pt x="560" y="173"/>
                  <a:pt x="559" y="173"/>
                  <a:pt x="559" y="173"/>
                </a:cubicBezTo>
                <a:cubicBezTo>
                  <a:pt x="559" y="174"/>
                  <a:pt x="560" y="174"/>
                  <a:pt x="560" y="174"/>
                </a:cubicBezTo>
                <a:moveTo>
                  <a:pt x="470" y="89"/>
                </a:moveTo>
                <a:cubicBezTo>
                  <a:pt x="470" y="90"/>
                  <a:pt x="471" y="90"/>
                  <a:pt x="471" y="91"/>
                </a:cubicBezTo>
                <a:cubicBezTo>
                  <a:pt x="471" y="93"/>
                  <a:pt x="471" y="93"/>
                  <a:pt x="471" y="93"/>
                </a:cubicBezTo>
                <a:cubicBezTo>
                  <a:pt x="470" y="93"/>
                  <a:pt x="469" y="93"/>
                  <a:pt x="468" y="93"/>
                </a:cubicBezTo>
                <a:cubicBezTo>
                  <a:pt x="468" y="93"/>
                  <a:pt x="468" y="94"/>
                  <a:pt x="469" y="94"/>
                </a:cubicBezTo>
                <a:cubicBezTo>
                  <a:pt x="469" y="94"/>
                  <a:pt x="470" y="94"/>
                  <a:pt x="470" y="95"/>
                </a:cubicBezTo>
                <a:cubicBezTo>
                  <a:pt x="471" y="95"/>
                  <a:pt x="471" y="95"/>
                  <a:pt x="470" y="96"/>
                </a:cubicBezTo>
                <a:cubicBezTo>
                  <a:pt x="470" y="97"/>
                  <a:pt x="470" y="97"/>
                  <a:pt x="469" y="98"/>
                </a:cubicBezTo>
                <a:cubicBezTo>
                  <a:pt x="469" y="97"/>
                  <a:pt x="468" y="96"/>
                  <a:pt x="468" y="96"/>
                </a:cubicBezTo>
                <a:cubicBezTo>
                  <a:pt x="465" y="97"/>
                  <a:pt x="462" y="97"/>
                  <a:pt x="460" y="97"/>
                </a:cubicBezTo>
                <a:cubicBezTo>
                  <a:pt x="459" y="95"/>
                  <a:pt x="458" y="96"/>
                  <a:pt x="456" y="96"/>
                </a:cubicBezTo>
                <a:cubicBezTo>
                  <a:pt x="456" y="97"/>
                  <a:pt x="456" y="98"/>
                  <a:pt x="455" y="99"/>
                </a:cubicBezTo>
                <a:cubicBezTo>
                  <a:pt x="455" y="100"/>
                  <a:pt x="455" y="101"/>
                  <a:pt x="455" y="102"/>
                </a:cubicBezTo>
                <a:cubicBezTo>
                  <a:pt x="455" y="103"/>
                  <a:pt x="455" y="104"/>
                  <a:pt x="454" y="105"/>
                </a:cubicBezTo>
                <a:cubicBezTo>
                  <a:pt x="454" y="105"/>
                  <a:pt x="454" y="106"/>
                  <a:pt x="454" y="106"/>
                </a:cubicBezTo>
                <a:cubicBezTo>
                  <a:pt x="454" y="108"/>
                  <a:pt x="454" y="109"/>
                  <a:pt x="454" y="111"/>
                </a:cubicBezTo>
                <a:cubicBezTo>
                  <a:pt x="454" y="112"/>
                  <a:pt x="454" y="114"/>
                  <a:pt x="453" y="114"/>
                </a:cubicBezTo>
                <a:cubicBezTo>
                  <a:pt x="453" y="116"/>
                  <a:pt x="453" y="117"/>
                  <a:pt x="453" y="118"/>
                </a:cubicBezTo>
                <a:cubicBezTo>
                  <a:pt x="452" y="119"/>
                  <a:pt x="452" y="120"/>
                  <a:pt x="451" y="121"/>
                </a:cubicBezTo>
                <a:cubicBezTo>
                  <a:pt x="451" y="121"/>
                  <a:pt x="451" y="122"/>
                  <a:pt x="451" y="122"/>
                </a:cubicBezTo>
                <a:cubicBezTo>
                  <a:pt x="452" y="123"/>
                  <a:pt x="452" y="123"/>
                  <a:pt x="452" y="123"/>
                </a:cubicBezTo>
                <a:cubicBezTo>
                  <a:pt x="451" y="124"/>
                  <a:pt x="451" y="126"/>
                  <a:pt x="451" y="127"/>
                </a:cubicBezTo>
                <a:cubicBezTo>
                  <a:pt x="451" y="127"/>
                  <a:pt x="452" y="128"/>
                  <a:pt x="453" y="128"/>
                </a:cubicBezTo>
                <a:cubicBezTo>
                  <a:pt x="454" y="128"/>
                  <a:pt x="454" y="129"/>
                  <a:pt x="454" y="130"/>
                </a:cubicBezTo>
                <a:cubicBezTo>
                  <a:pt x="454" y="130"/>
                  <a:pt x="454" y="130"/>
                  <a:pt x="455" y="130"/>
                </a:cubicBezTo>
                <a:cubicBezTo>
                  <a:pt x="455" y="130"/>
                  <a:pt x="455" y="130"/>
                  <a:pt x="455" y="130"/>
                </a:cubicBezTo>
                <a:cubicBezTo>
                  <a:pt x="455" y="129"/>
                  <a:pt x="455" y="129"/>
                  <a:pt x="455" y="128"/>
                </a:cubicBezTo>
                <a:cubicBezTo>
                  <a:pt x="455" y="128"/>
                  <a:pt x="456" y="129"/>
                  <a:pt x="456" y="129"/>
                </a:cubicBezTo>
                <a:cubicBezTo>
                  <a:pt x="456" y="129"/>
                  <a:pt x="457" y="129"/>
                  <a:pt x="458" y="129"/>
                </a:cubicBezTo>
                <a:cubicBezTo>
                  <a:pt x="458" y="129"/>
                  <a:pt x="458" y="129"/>
                  <a:pt x="459" y="130"/>
                </a:cubicBezTo>
                <a:cubicBezTo>
                  <a:pt x="458" y="130"/>
                  <a:pt x="457" y="130"/>
                  <a:pt x="456" y="130"/>
                </a:cubicBezTo>
                <a:cubicBezTo>
                  <a:pt x="456" y="131"/>
                  <a:pt x="457" y="132"/>
                  <a:pt x="457" y="132"/>
                </a:cubicBezTo>
                <a:cubicBezTo>
                  <a:pt x="458" y="133"/>
                  <a:pt x="458" y="133"/>
                  <a:pt x="457" y="134"/>
                </a:cubicBezTo>
                <a:cubicBezTo>
                  <a:pt x="456" y="134"/>
                  <a:pt x="456" y="134"/>
                  <a:pt x="456" y="134"/>
                </a:cubicBezTo>
                <a:cubicBezTo>
                  <a:pt x="456" y="135"/>
                  <a:pt x="458" y="134"/>
                  <a:pt x="458" y="137"/>
                </a:cubicBezTo>
                <a:cubicBezTo>
                  <a:pt x="456" y="137"/>
                  <a:pt x="455" y="137"/>
                  <a:pt x="453" y="136"/>
                </a:cubicBezTo>
                <a:cubicBezTo>
                  <a:pt x="452" y="136"/>
                  <a:pt x="451" y="136"/>
                  <a:pt x="450" y="136"/>
                </a:cubicBezTo>
                <a:cubicBezTo>
                  <a:pt x="448" y="136"/>
                  <a:pt x="448" y="134"/>
                  <a:pt x="447" y="135"/>
                </a:cubicBezTo>
                <a:cubicBezTo>
                  <a:pt x="446" y="135"/>
                  <a:pt x="445" y="135"/>
                  <a:pt x="444" y="134"/>
                </a:cubicBezTo>
                <a:cubicBezTo>
                  <a:pt x="444" y="134"/>
                  <a:pt x="443" y="134"/>
                  <a:pt x="442" y="134"/>
                </a:cubicBezTo>
                <a:cubicBezTo>
                  <a:pt x="442" y="134"/>
                  <a:pt x="441" y="134"/>
                  <a:pt x="441" y="133"/>
                </a:cubicBezTo>
                <a:cubicBezTo>
                  <a:pt x="441" y="133"/>
                  <a:pt x="441" y="133"/>
                  <a:pt x="442" y="132"/>
                </a:cubicBezTo>
                <a:cubicBezTo>
                  <a:pt x="442" y="131"/>
                  <a:pt x="442" y="130"/>
                  <a:pt x="442" y="129"/>
                </a:cubicBezTo>
                <a:cubicBezTo>
                  <a:pt x="441" y="128"/>
                  <a:pt x="443" y="127"/>
                  <a:pt x="443" y="125"/>
                </a:cubicBezTo>
                <a:cubicBezTo>
                  <a:pt x="442" y="124"/>
                  <a:pt x="443" y="122"/>
                  <a:pt x="443" y="121"/>
                </a:cubicBezTo>
                <a:cubicBezTo>
                  <a:pt x="444" y="120"/>
                  <a:pt x="443" y="118"/>
                  <a:pt x="444" y="116"/>
                </a:cubicBezTo>
                <a:cubicBezTo>
                  <a:pt x="445" y="116"/>
                  <a:pt x="444" y="115"/>
                  <a:pt x="444" y="115"/>
                </a:cubicBezTo>
                <a:cubicBezTo>
                  <a:pt x="444" y="113"/>
                  <a:pt x="444" y="111"/>
                  <a:pt x="444" y="109"/>
                </a:cubicBezTo>
                <a:cubicBezTo>
                  <a:pt x="446" y="107"/>
                  <a:pt x="445" y="105"/>
                  <a:pt x="445" y="102"/>
                </a:cubicBezTo>
                <a:cubicBezTo>
                  <a:pt x="445" y="101"/>
                  <a:pt x="446" y="101"/>
                  <a:pt x="446" y="100"/>
                </a:cubicBezTo>
                <a:cubicBezTo>
                  <a:pt x="446" y="99"/>
                  <a:pt x="446" y="98"/>
                  <a:pt x="446" y="97"/>
                </a:cubicBezTo>
                <a:cubicBezTo>
                  <a:pt x="448" y="96"/>
                  <a:pt x="446" y="94"/>
                  <a:pt x="448" y="93"/>
                </a:cubicBezTo>
                <a:cubicBezTo>
                  <a:pt x="448" y="91"/>
                  <a:pt x="449" y="89"/>
                  <a:pt x="448" y="87"/>
                </a:cubicBezTo>
                <a:cubicBezTo>
                  <a:pt x="448" y="85"/>
                  <a:pt x="449" y="84"/>
                  <a:pt x="449" y="83"/>
                </a:cubicBezTo>
                <a:cubicBezTo>
                  <a:pt x="449" y="82"/>
                  <a:pt x="449" y="81"/>
                  <a:pt x="449" y="79"/>
                </a:cubicBezTo>
                <a:cubicBezTo>
                  <a:pt x="451" y="78"/>
                  <a:pt x="450" y="77"/>
                  <a:pt x="450" y="75"/>
                </a:cubicBezTo>
                <a:cubicBezTo>
                  <a:pt x="450" y="73"/>
                  <a:pt x="452" y="72"/>
                  <a:pt x="451" y="70"/>
                </a:cubicBezTo>
                <a:cubicBezTo>
                  <a:pt x="453" y="69"/>
                  <a:pt x="452" y="67"/>
                  <a:pt x="452" y="65"/>
                </a:cubicBezTo>
                <a:cubicBezTo>
                  <a:pt x="452" y="64"/>
                  <a:pt x="452" y="63"/>
                  <a:pt x="452" y="62"/>
                </a:cubicBezTo>
                <a:cubicBezTo>
                  <a:pt x="453" y="61"/>
                  <a:pt x="453" y="61"/>
                  <a:pt x="453" y="59"/>
                </a:cubicBezTo>
                <a:cubicBezTo>
                  <a:pt x="453" y="59"/>
                  <a:pt x="453" y="57"/>
                  <a:pt x="453" y="57"/>
                </a:cubicBezTo>
                <a:cubicBezTo>
                  <a:pt x="454" y="56"/>
                  <a:pt x="454" y="55"/>
                  <a:pt x="454" y="54"/>
                </a:cubicBezTo>
                <a:cubicBezTo>
                  <a:pt x="454" y="53"/>
                  <a:pt x="454" y="53"/>
                  <a:pt x="454" y="52"/>
                </a:cubicBezTo>
                <a:cubicBezTo>
                  <a:pt x="455" y="51"/>
                  <a:pt x="456" y="51"/>
                  <a:pt x="457" y="51"/>
                </a:cubicBezTo>
                <a:cubicBezTo>
                  <a:pt x="458" y="51"/>
                  <a:pt x="459" y="51"/>
                  <a:pt x="460" y="52"/>
                </a:cubicBezTo>
                <a:cubicBezTo>
                  <a:pt x="462" y="52"/>
                  <a:pt x="463" y="52"/>
                  <a:pt x="465" y="52"/>
                </a:cubicBezTo>
                <a:cubicBezTo>
                  <a:pt x="466" y="52"/>
                  <a:pt x="466" y="53"/>
                  <a:pt x="467" y="53"/>
                </a:cubicBezTo>
                <a:cubicBezTo>
                  <a:pt x="468" y="53"/>
                  <a:pt x="470" y="53"/>
                  <a:pt x="471" y="53"/>
                </a:cubicBezTo>
                <a:cubicBezTo>
                  <a:pt x="472" y="53"/>
                  <a:pt x="473" y="55"/>
                  <a:pt x="474" y="54"/>
                </a:cubicBezTo>
                <a:cubicBezTo>
                  <a:pt x="475" y="54"/>
                  <a:pt x="476" y="54"/>
                  <a:pt x="477" y="54"/>
                </a:cubicBezTo>
                <a:cubicBezTo>
                  <a:pt x="480" y="54"/>
                  <a:pt x="480" y="54"/>
                  <a:pt x="480" y="54"/>
                </a:cubicBezTo>
                <a:cubicBezTo>
                  <a:pt x="480" y="55"/>
                  <a:pt x="481" y="55"/>
                  <a:pt x="481" y="56"/>
                </a:cubicBezTo>
                <a:cubicBezTo>
                  <a:pt x="481" y="57"/>
                  <a:pt x="482" y="58"/>
                  <a:pt x="480" y="59"/>
                </a:cubicBezTo>
                <a:cubicBezTo>
                  <a:pt x="480" y="60"/>
                  <a:pt x="480" y="61"/>
                  <a:pt x="480" y="62"/>
                </a:cubicBezTo>
                <a:cubicBezTo>
                  <a:pt x="480" y="63"/>
                  <a:pt x="479" y="63"/>
                  <a:pt x="478" y="63"/>
                </a:cubicBezTo>
                <a:cubicBezTo>
                  <a:pt x="477" y="62"/>
                  <a:pt x="476" y="62"/>
                  <a:pt x="475" y="62"/>
                </a:cubicBezTo>
                <a:cubicBezTo>
                  <a:pt x="473" y="62"/>
                  <a:pt x="472" y="62"/>
                  <a:pt x="471" y="61"/>
                </a:cubicBezTo>
                <a:cubicBezTo>
                  <a:pt x="469" y="61"/>
                  <a:pt x="467" y="61"/>
                  <a:pt x="465" y="61"/>
                </a:cubicBezTo>
                <a:cubicBezTo>
                  <a:pt x="464" y="61"/>
                  <a:pt x="464" y="61"/>
                  <a:pt x="463" y="60"/>
                </a:cubicBezTo>
                <a:cubicBezTo>
                  <a:pt x="462" y="59"/>
                  <a:pt x="462" y="60"/>
                  <a:pt x="462" y="61"/>
                </a:cubicBezTo>
                <a:cubicBezTo>
                  <a:pt x="462" y="61"/>
                  <a:pt x="462" y="61"/>
                  <a:pt x="462" y="61"/>
                </a:cubicBezTo>
                <a:cubicBezTo>
                  <a:pt x="461" y="62"/>
                  <a:pt x="462" y="64"/>
                  <a:pt x="461" y="65"/>
                </a:cubicBezTo>
                <a:cubicBezTo>
                  <a:pt x="460" y="65"/>
                  <a:pt x="461" y="66"/>
                  <a:pt x="461" y="66"/>
                </a:cubicBezTo>
                <a:cubicBezTo>
                  <a:pt x="461" y="68"/>
                  <a:pt x="461" y="69"/>
                  <a:pt x="461" y="70"/>
                </a:cubicBezTo>
                <a:cubicBezTo>
                  <a:pt x="461" y="71"/>
                  <a:pt x="459" y="72"/>
                  <a:pt x="460" y="73"/>
                </a:cubicBezTo>
                <a:cubicBezTo>
                  <a:pt x="460" y="74"/>
                  <a:pt x="458" y="74"/>
                  <a:pt x="459" y="76"/>
                </a:cubicBezTo>
                <a:cubicBezTo>
                  <a:pt x="459" y="77"/>
                  <a:pt x="459" y="78"/>
                  <a:pt x="459" y="78"/>
                </a:cubicBezTo>
                <a:cubicBezTo>
                  <a:pt x="459" y="80"/>
                  <a:pt x="459" y="81"/>
                  <a:pt x="458" y="82"/>
                </a:cubicBezTo>
                <a:cubicBezTo>
                  <a:pt x="458" y="87"/>
                  <a:pt x="458" y="87"/>
                  <a:pt x="458" y="87"/>
                </a:cubicBezTo>
                <a:cubicBezTo>
                  <a:pt x="458" y="88"/>
                  <a:pt x="460" y="87"/>
                  <a:pt x="460" y="88"/>
                </a:cubicBezTo>
                <a:cubicBezTo>
                  <a:pt x="461" y="88"/>
                  <a:pt x="462" y="89"/>
                  <a:pt x="463" y="88"/>
                </a:cubicBezTo>
                <a:cubicBezTo>
                  <a:pt x="464" y="88"/>
                  <a:pt x="465" y="89"/>
                  <a:pt x="466" y="89"/>
                </a:cubicBezTo>
                <a:cubicBezTo>
                  <a:pt x="467" y="89"/>
                  <a:pt x="469" y="89"/>
                  <a:pt x="470" y="89"/>
                </a:cubicBezTo>
                <a:moveTo>
                  <a:pt x="588" y="196"/>
                </a:moveTo>
                <a:cubicBezTo>
                  <a:pt x="586" y="195"/>
                  <a:pt x="586" y="194"/>
                  <a:pt x="585" y="194"/>
                </a:cubicBezTo>
                <a:cubicBezTo>
                  <a:pt x="585" y="194"/>
                  <a:pt x="585" y="195"/>
                  <a:pt x="585" y="195"/>
                </a:cubicBezTo>
                <a:cubicBezTo>
                  <a:pt x="585" y="195"/>
                  <a:pt x="584" y="195"/>
                  <a:pt x="584" y="195"/>
                </a:cubicBezTo>
                <a:cubicBezTo>
                  <a:pt x="584" y="195"/>
                  <a:pt x="584" y="194"/>
                  <a:pt x="583" y="194"/>
                </a:cubicBezTo>
                <a:cubicBezTo>
                  <a:pt x="583" y="193"/>
                  <a:pt x="582" y="194"/>
                  <a:pt x="582" y="193"/>
                </a:cubicBezTo>
                <a:cubicBezTo>
                  <a:pt x="582" y="193"/>
                  <a:pt x="582" y="193"/>
                  <a:pt x="582" y="193"/>
                </a:cubicBezTo>
                <a:cubicBezTo>
                  <a:pt x="582" y="192"/>
                  <a:pt x="582" y="192"/>
                  <a:pt x="582" y="192"/>
                </a:cubicBezTo>
                <a:cubicBezTo>
                  <a:pt x="582" y="192"/>
                  <a:pt x="582" y="192"/>
                  <a:pt x="583" y="192"/>
                </a:cubicBezTo>
                <a:cubicBezTo>
                  <a:pt x="584" y="193"/>
                  <a:pt x="585" y="193"/>
                  <a:pt x="587" y="192"/>
                </a:cubicBezTo>
                <a:cubicBezTo>
                  <a:pt x="588" y="192"/>
                  <a:pt x="590" y="191"/>
                  <a:pt x="591" y="190"/>
                </a:cubicBezTo>
                <a:cubicBezTo>
                  <a:pt x="591" y="190"/>
                  <a:pt x="592" y="190"/>
                  <a:pt x="592" y="189"/>
                </a:cubicBezTo>
                <a:cubicBezTo>
                  <a:pt x="593" y="188"/>
                  <a:pt x="595" y="188"/>
                  <a:pt x="596" y="187"/>
                </a:cubicBezTo>
                <a:cubicBezTo>
                  <a:pt x="598" y="184"/>
                  <a:pt x="601" y="182"/>
                  <a:pt x="603" y="179"/>
                </a:cubicBezTo>
                <a:cubicBezTo>
                  <a:pt x="605" y="178"/>
                  <a:pt x="606" y="176"/>
                  <a:pt x="606" y="174"/>
                </a:cubicBezTo>
                <a:cubicBezTo>
                  <a:pt x="606" y="173"/>
                  <a:pt x="607" y="172"/>
                  <a:pt x="607" y="171"/>
                </a:cubicBezTo>
                <a:cubicBezTo>
                  <a:pt x="606" y="170"/>
                  <a:pt x="606" y="169"/>
                  <a:pt x="607" y="168"/>
                </a:cubicBezTo>
                <a:cubicBezTo>
                  <a:pt x="608" y="167"/>
                  <a:pt x="608" y="167"/>
                  <a:pt x="607" y="166"/>
                </a:cubicBezTo>
                <a:cubicBezTo>
                  <a:pt x="607" y="166"/>
                  <a:pt x="607" y="165"/>
                  <a:pt x="607" y="165"/>
                </a:cubicBezTo>
                <a:cubicBezTo>
                  <a:pt x="606" y="164"/>
                  <a:pt x="607" y="162"/>
                  <a:pt x="606" y="161"/>
                </a:cubicBezTo>
                <a:cubicBezTo>
                  <a:pt x="605" y="160"/>
                  <a:pt x="606" y="159"/>
                  <a:pt x="606" y="158"/>
                </a:cubicBezTo>
                <a:cubicBezTo>
                  <a:pt x="606" y="158"/>
                  <a:pt x="605" y="157"/>
                  <a:pt x="605" y="157"/>
                </a:cubicBezTo>
                <a:cubicBezTo>
                  <a:pt x="605" y="153"/>
                  <a:pt x="605" y="149"/>
                  <a:pt x="605" y="144"/>
                </a:cubicBezTo>
                <a:cubicBezTo>
                  <a:pt x="605" y="143"/>
                  <a:pt x="604" y="142"/>
                  <a:pt x="605" y="141"/>
                </a:cubicBezTo>
                <a:cubicBezTo>
                  <a:pt x="606" y="141"/>
                  <a:pt x="605" y="139"/>
                  <a:pt x="606" y="138"/>
                </a:cubicBezTo>
                <a:cubicBezTo>
                  <a:pt x="607" y="138"/>
                  <a:pt x="607" y="138"/>
                  <a:pt x="607" y="138"/>
                </a:cubicBezTo>
                <a:cubicBezTo>
                  <a:pt x="607" y="137"/>
                  <a:pt x="607" y="136"/>
                  <a:pt x="607" y="136"/>
                </a:cubicBezTo>
                <a:cubicBezTo>
                  <a:pt x="608" y="135"/>
                  <a:pt x="610" y="134"/>
                  <a:pt x="610" y="132"/>
                </a:cubicBezTo>
                <a:cubicBezTo>
                  <a:pt x="610" y="132"/>
                  <a:pt x="610" y="132"/>
                  <a:pt x="610" y="132"/>
                </a:cubicBezTo>
                <a:cubicBezTo>
                  <a:pt x="612" y="131"/>
                  <a:pt x="612" y="130"/>
                  <a:pt x="613" y="130"/>
                </a:cubicBezTo>
                <a:cubicBezTo>
                  <a:pt x="614" y="129"/>
                  <a:pt x="615" y="128"/>
                  <a:pt x="616" y="127"/>
                </a:cubicBezTo>
                <a:cubicBezTo>
                  <a:pt x="618" y="127"/>
                  <a:pt x="618" y="126"/>
                  <a:pt x="619" y="125"/>
                </a:cubicBezTo>
                <a:cubicBezTo>
                  <a:pt x="619" y="125"/>
                  <a:pt x="620" y="124"/>
                  <a:pt x="620" y="124"/>
                </a:cubicBezTo>
                <a:cubicBezTo>
                  <a:pt x="621" y="125"/>
                  <a:pt x="622" y="124"/>
                  <a:pt x="623" y="124"/>
                </a:cubicBezTo>
                <a:cubicBezTo>
                  <a:pt x="623" y="123"/>
                  <a:pt x="624" y="123"/>
                  <a:pt x="625" y="123"/>
                </a:cubicBezTo>
                <a:cubicBezTo>
                  <a:pt x="627" y="124"/>
                  <a:pt x="629" y="123"/>
                  <a:pt x="630" y="124"/>
                </a:cubicBezTo>
                <a:cubicBezTo>
                  <a:pt x="632" y="124"/>
                  <a:pt x="633" y="125"/>
                  <a:pt x="634" y="126"/>
                </a:cubicBezTo>
                <a:cubicBezTo>
                  <a:pt x="635" y="126"/>
                  <a:pt x="635" y="126"/>
                  <a:pt x="636" y="127"/>
                </a:cubicBezTo>
                <a:cubicBezTo>
                  <a:pt x="636" y="129"/>
                  <a:pt x="636" y="129"/>
                  <a:pt x="636" y="129"/>
                </a:cubicBezTo>
                <a:cubicBezTo>
                  <a:pt x="637" y="129"/>
                  <a:pt x="637" y="130"/>
                  <a:pt x="638" y="131"/>
                </a:cubicBezTo>
                <a:cubicBezTo>
                  <a:pt x="638" y="132"/>
                  <a:pt x="638" y="133"/>
                  <a:pt x="637" y="133"/>
                </a:cubicBezTo>
                <a:cubicBezTo>
                  <a:pt x="637" y="133"/>
                  <a:pt x="637" y="134"/>
                  <a:pt x="637" y="134"/>
                </a:cubicBezTo>
                <a:cubicBezTo>
                  <a:pt x="639" y="134"/>
                  <a:pt x="639" y="135"/>
                  <a:pt x="640" y="135"/>
                </a:cubicBezTo>
                <a:cubicBezTo>
                  <a:pt x="639" y="136"/>
                  <a:pt x="638" y="136"/>
                  <a:pt x="637" y="137"/>
                </a:cubicBezTo>
                <a:cubicBezTo>
                  <a:pt x="637" y="137"/>
                  <a:pt x="638" y="138"/>
                  <a:pt x="638" y="138"/>
                </a:cubicBezTo>
                <a:cubicBezTo>
                  <a:pt x="639" y="138"/>
                  <a:pt x="639" y="138"/>
                  <a:pt x="639" y="139"/>
                </a:cubicBezTo>
                <a:cubicBezTo>
                  <a:pt x="639" y="139"/>
                  <a:pt x="639" y="140"/>
                  <a:pt x="638" y="140"/>
                </a:cubicBezTo>
                <a:cubicBezTo>
                  <a:pt x="638" y="140"/>
                  <a:pt x="637" y="140"/>
                  <a:pt x="637" y="140"/>
                </a:cubicBezTo>
                <a:cubicBezTo>
                  <a:pt x="637" y="140"/>
                  <a:pt x="637" y="141"/>
                  <a:pt x="637" y="141"/>
                </a:cubicBezTo>
                <a:cubicBezTo>
                  <a:pt x="639" y="142"/>
                  <a:pt x="639" y="143"/>
                  <a:pt x="639" y="144"/>
                </a:cubicBezTo>
                <a:cubicBezTo>
                  <a:pt x="639" y="144"/>
                  <a:pt x="638" y="144"/>
                  <a:pt x="638" y="144"/>
                </a:cubicBezTo>
                <a:cubicBezTo>
                  <a:pt x="638" y="144"/>
                  <a:pt x="638" y="144"/>
                  <a:pt x="638" y="144"/>
                </a:cubicBezTo>
                <a:cubicBezTo>
                  <a:pt x="638" y="144"/>
                  <a:pt x="638" y="144"/>
                  <a:pt x="638" y="144"/>
                </a:cubicBezTo>
                <a:cubicBezTo>
                  <a:pt x="638" y="144"/>
                  <a:pt x="637" y="143"/>
                  <a:pt x="637" y="144"/>
                </a:cubicBezTo>
                <a:cubicBezTo>
                  <a:pt x="637" y="144"/>
                  <a:pt x="637" y="144"/>
                  <a:pt x="638" y="144"/>
                </a:cubicBezTo>
                <a:cubicBezTo>
                  <a:pt x="638" y="145"/>
                  <a:pt x="638" y="145"/>
                  <a:pt x="638" y="145"/>
                </a:cubicBezTo>
                <a:cubicBezTo>
                  <a:pt x="636" y="145"/>
                  <a:pt x="636" y="145"/>
                  <a:pt x="635" y="147"/>
                </a:cubicBezTo>
                <a:cubicBezTo>
                  <a:pt x="636" y="148"/>
                  <a:pt x="637" y="148"/>
                  <a:pt x="638" y="149"/>
                </a:cubicBezTo>
                <a:cubicBezTo>
                  <a:pt x="638" y="149"/>
                  <a:pt x="637" y="150"/>
                  <a:pt x="637" y="150"/>
                </a:cubicBezTo>
                <a:cubicBezTo>
                  <a:pt x="637" y="151"/>
                  <a:pt x="636" y="151"/>
                  <a:pt x="636" y="151"/>
                </a:cubicBezTo>
                <a:cubicBezTo>
                  <a:pt x="635" y="150"/>
                  <a:pt x="634" y="150"/>
                  <a:pt x="633" y="150"/>
                </a:cubicBezTo>
                <a:cubicBezTo>
                  <a:pt x="633" y="150"/>
                  <a:pt x="632" y="149"/>
                  <a:pt x="631" y="149"/>
                </a:cubicBezTo>
                <a:cubicBezTo>
                  <a:pt x="629" y="148"/>
                  <a:pt x="629" y="147"/>
                  <a:pt x="630" y="145"/>
                </a:cubicBezTo>
                <a:cubicBezTo>
                  <a:pt x="630" y="145"/>
                  <a:pt x="630" y="144"/>
                  <a:pt x="630" y="144"/>
                </a:cubicBezTo>
                <a:cubicBezTo>
                  <a:pt x="632" y="140"/>
                  <a:pt x="632" y="140"/>
                  <a:pt x="632" y="137"/>
                </a:cubicBezTo>
                <a:cubicBezTo>
                  <a:pt x="632" y="136"/>
                  <a:pt x="632" y="136"/>
                  <a:pt x="631" y="135"/>
                </a:cubicBezTo>
                <a:cubicBezTo>
                  <a:pt x="631" y="135"/>
                  <a:pt x="631" y="134"/>
                  <a:pt x="632" y="133"/>
                </a:cubicBezTo>
                <a:cubicBezTo>
                  <a:pt x="632" y="133"/>
                  <a:pt x="632" y="133"/>
                  <a:pt x="632" y="133"/>
                </a:cubicBezTo>
                <a:cubicBezTo>
                  <a:pt x="632" y="133"/>
                  <a:pt x="631" y="133"/>
                  <a:pt x="631" y="133"/>
                </a:cubicBezTo>
                <a:cubicBezTo>
                  <a:pt x="631" y="134"/>
                  <a:pt x="632" y="134"/>
                  <a:pt x="632" y="134"/>
                </a:cubicBezTo>
                <a:cubicBezTo>
                  <a:pt x="633" y="134"/>
                  <a:pt x="633" y="134"/>
                  <a:pt x="633" y="133"/>
                </a:cubicBezTo>
                <a:cubicBezTo>
                  <a:pt x="633" y="133"/>
                  <a:pt x="633" y="133"/>
                  <a:pt x="632" y="133"/>
                </a:cubicBezTo>
                <a:cubicBezTo>
                  <a:pt x="631" y="134"/>
                  <a:pt x="630" y="133"/>
                  <a:pt x="630" y="133"/>
                </a:cubicBezTo>
                <a:cubicBezTo>
                  <a:pt x="630" y="133"/>
                  <a:pt x="629" y="132"/>
                  <a:pt x="629" y="132"/>
                </a:cubicBezTo>
                <a:cubicBezTo>
                  <a:pt x="627" y="132"/>
                  <a:pt x="625" y="132"/>
                  <a:pt x="622" y="132"/>
                </a:cubicBezTo>
                <a:cubicBezTo>
                  <a:pt x="621" y="133"/>
                  <a:pt x="621" y="134"/>
                  <a:pt x="620" y="134"/>
                </a:cubicBezTo>
                <a:cubicBezTo>
                  <a:pt x="620" y="134"/>
                  <a:pt x="620" y="133"/>
                  <a:pt x="620" y="133"/>
                </a:cubicBezTo>
                <a:cubicBezTo>
                  <a:pt x="619" y="133"/>
                  <a:pt x="619" y="133"/>
                  <a:pt x="619" y="134"/>
                </a:cubicBezTo>
                <a:cubicBezTo>
                  <a:pt x="619" y="134"/>
                  <a:pt x="618" y="134"/>
                  <a:pt x="618" y="134"/>
                </a:cubicBezTo>
                <a:cubicBezTo>
                  <a:pt x="618" y="135"/>
                  <a:pt x="619" y="135"/>
                  <a:pt x="619" y="135"/>
                </a:cubicBezTo>
                <a:cubicBezTo>
                  <a:pt x="619" y="135"/>
                  <a:pt x="619" y="136"/>
                  <a:pt x="619" y="137"/>
                </a:cubicBezTo>
                <a:cubicBezTo>
                  <a:pt x="618" y="138"/>
                  <a:pt x="617" y="138"/>
                  <a:pt x="616" y="140"/>
                </a:cubicBezTo>
                <a:cubicBezTo>
                  <a:pt x="615" y="142"/>
                  <a:pt x="614" y="144"/>
                  <a:pt x="614" y="147"/>
                </a:cubicBezTo>
                <a:cubicBezTo>
                  <a:pt x="614" y="148"/>
                  <a:pt x="614" y="149"/>
                  <a:pt x="614" y="150"/>
                </a:cubicBezTo>
                <a:cubicBezTo>
                  <a:pt x="614" y="152"/>
                  <a:pt x="614" y="153"/>
                  <a:pt x="615" y="155"/>
                </a:cubicBezTo>
                <a:cubicBezTo>
                  <a:pt x="616" y="156"/>
                  <a:pt x="615" y="158"/>
                  <a:pt x="615" y="159"/>
                </a:cubicBezTo>
                <a:cubicBezTo>
                  <a:pt x="616" y="160"/>
                  <a:pt x="616" y="161"/>
                  <a:pt x="616" y="162"/>
                </a:cubicBezTo>
                <a:cubicBezTo>
                  <a:pt x="617" y="163"/>
                  <a:pt x="617" y="164"/>
                  <a:pt x="617" y="165"/>
                </a:cubicBezTo>
                <a:cubicBezTo>
                  <a:pt x="617" y="166"/>
                  <a:pt x="617" y="167"/>
                  <a:pt x="617" y="168"/>
                </a:cubicBezTo>
                <a:cubicBezTo>
                  <a:pt x="617" y="169"/>
                  <a:pt x="618" y="171"/>
                  <a:pt x="617" y="172"/>
                </a:cubicBezTo>
                <a:cubicBezTo>
                  <a:pt x="616" y="173"/>
                  <a:pt x="616" y="174"/>
                  <a:pt x="616" y="176"/>
                </a:cubicBezTo>
                <a:cubicBezTo>
                  <a:pt x="616" y="176"/>
                  <a:pt x="616" y="176"/>
                  <a:pt x="616" y="176"/>
                </a:cubicBezTo>
                <a:cubicBezTo>
                  <a:pt x="615" y="178"/>
                  <a:pt x="613" y="181"/>
                  <a:pt x="612" y="183"/>
                </a:cubicBezTo>
                <a:cubicBezTo>
                  <a:pt x="612" y="184"/>
                  <a:pt x="611" y="185"/>
                  <a:pt x="611" y="185"/>
                </a:cubicBezTo>
                <a:cubicBezTo>
                  <a:pt x="610" y="186"/>
                  <a:pt x="609" y="187"/>
                  <a:pt x="608" y="189"/>
                </a:cubicBezTo>
                <a:cubicBezTo>
                  <a:pt x="608" y="189"/>
                  <a:pt x="607" y="189"/>
                  <a:pt x="606" y="190"/>
                </a:cubicBezTo>
                <a:cubicBezTo>
                  <a:pt x="605" y="191"/>
                  <a:pt x="603" y="193"/>
                  <a:pt x="601" y="195"/>
                </a:cubicBezTo>
                <a:cubicBezTo>
                  <a:pt x="601" y="195"/>
                  <a:pt x="600" y="194"/>
                  <a:pt x="600" y="195"/>
                </a:cubicBezTo>
                <a:cubicBezTo>
                  <a:pt x="599" y="195"/>
                  <a:pt x="599" y="195"/>
                  <a:pt x="598" y="196"/>
                </a:cubicBezTo>
                <a:cubicBezTo>
                  <a:pt x="597" y="196"/>
                  <a:pt x="597" y="197"/>
                  <a:pt x="595" y="197"/>
                </a:cubicBezTo>
                <a:cubicBezTo>
                  <a:pt x="594" y="197"/>
                  <a:pt x="592" y="197"/>
                  <a:pt x="589" y="197"/>
                </a:cubicBezTo>
                <a:cubicBezTo>
                  <a:pt x="589" y="197"/>
                  <a:pt x="589" y="197"/>
                  <a:pt x="589" y="196"/>
                </a:cubicBezTo>
                <a:cubicBezTo>
                  <a:pt x="589" y="197"/>
                  <a:pt x="590" y="196"/>
                  <a:pt x="590" y="195"/>
                </a:cubicBezTo>
                <a:cubicBezTo>
                  <a:pt x="589" y="195"/>
                  <a:pt x="589" y="195"/>
                  <a:pt x="589" y="195"/>
                </a:cubicBezTo>
                <a:cubicBezTo>
                  <a:pt x="588" y="195"/>
                  <a:pt x="588" y="195"/>
                  <a:pt x="588" y="196"/>
                </a:cubicBezTo>
                <a:moveTo>
                  <a:pt x="629" y="130"/>
                </a:moveTo>
                <a:cubicBezTo>
                  <a:pt x="629" y="130"/>
                  <a:pt x="629" y="130"/>
                  <a:pt x="629" y="130"/>
                </a:cubicBezTo>
                <a:cubicBezTo>
                  <a:pt x="629" y="131"/>
                  <a:pt x="629" y="131"/>
                  <a:pt x="629" y="131"/>
                </a:cubicBezTo>
                <a:cubicBezTo>
                  <a:pt x="629" y="131"/>
                  <a:pt x="629" y="131"/>
                  <a:pt x="629" y="131"/>
                </a:cubicBezTo>
                <a:cubicBezTo>
                  <a:pt x="629" y="131"/>
                  <a:pt x="629" y="130"/>
                  <a:pt x="629" y="130"/>
                </a:cubicBezTo>
                <a:moveTo>
                  <a:pt x="590" y="193"/>
                </a:moveTo>
                <a:cubicBezTo>
                  <a:pt x="589" y="193"/>
                  <a:pt x="589" y="193"/>
                  <a:pt x="589" y="193"/>
                </a:cubicBezTo>
                <a:cubicBezTo>
                  <a:pt x="589" y="193"/>
                  <a:pt x="589" y="193"/>
                  <a:pt x="589" y="193"/>
                </a:cubicBezTo>
                <a:cubicBezTo>
                  <a:pt x="589" y="193"/>
                  <a:pt x="589" y="193"/>
                  <a:pt x="589" y="193"/>
                </a:cubicBezTo>
                <a:cubicBezTo>
                  <a:pt x="589" y="193"/>
                  <a:pt x="589" y="193"/>
                  <a:pt x="590" y="193"/>
                </a:cubicBezTo>
                <a:moveTo>
                  <a:pt x="554" y="654"/>
                </a:moveTo>
                <a:cubicBezTo>
                  <a:pt x="556" y="654"/>
                  <a:pt x="557" y="653"/>
                  <a:pt x="558" y="654"/>
                </a:cubicBezTo>
                <a:cubicBezTo>
                  <a:pt x="558" y="654"/>
                  <a:pt x="557" y="655"/>
                  <a:pt x="557" y="655"/>
                </a:cubicBezTo>
                <a:cubicBezTo>
                  <a:pt x="557" y="655"/>
                  <a:pt x="558" y="656"/>
                  <a:pt x="558" y="656"/>
                </a:cubicBezTo>
                <a:cubicBezTo>
                  <a:pt x="557" y="657"/>
                  <a:pt x="557" y="659"/>
                  <a:pt x="555" y="659"/>
                </a:cubicBezTo>
                <a:cubicBezTo>
                  <a:pt x="555" y="659"/>
                  <a:pt x="554" y="659"/>
                  <a:pt x="554" y="659"/>
                </a:cubicBezTo>
                <a:cubicBezTo>
                  <a:pt x="554" y="661"/>
                  <a:pt x="554" y="664"/>
                  <a:pt x="555" y="666"/>
                </a:cubicBezTo>
                <a:cubicBezTo>
                  <a:pt x="555" y="668"/>
                  <a:pt x="556" y="670"/>
                  <a:pt x="557" y="672"/>
                </a:cubicBezTo>
                <a:cubicBezTo>
                  <a:pt x="558" y="672"/>
                  <a:pt x="558" y="673"/>
                  <a:pt x="558" y="674"/>
                </a:cubicBezTo>
                <a:cubicBezTo>
                  <a:pt x="558" y="674"/>
                  <a:pt x="558" y="675"/>
                  <a:pt x="559" y="675"/>
                </a:cubicBezTo>
                <a:cubicBezTo>
                  <a:pt x="559" y="676"/>
                  <a:pt x="559" y="677"/>
                  <a:pt x="560" y="678"/>
                </a:cubicBezTo>
                <a:cubicBezTo>
                  <a:pt x="561" y="678"/>
                  <a:pt x="561" y="680"/>
                  <a:pt x="562" y="680"/>
                </a:cubicBezTo>
                <a:cubicBezTo>
                  <a:pt x="562" y="681"/>
                  <a:pt x="562" y="682"/>
                  <a:pt x="563" y="683"/>
                </a:cubicBezTo>
                <a:cubicBezTo>
                  <a:pt x="563" y="683"/>
                  <a:pt x="564" y="683"/>
                  <a:pt x="564" y="683"/>
                </a:cubicBezTo>
                <a:cubicBezTo>
                  <a:pt x="565" y="686"/>
                  <a:pt x="566" y="688"/>
                  <a:pt x="568" y="690"/>
                </a:cubicBezTo>
                <a:cubicBezTo>
                  <a:pt x="567" y="691"/>
                  <a:pt x="569" y="692"/>
                  <a:pt x="569" y="693"/>
                </a:cubicBezTo>
                <a:cubicBezTo>
                  <a:pt x="569" y="694"/>
                  <a:pt x="570" y="694"/>
                  <a:pt x="571" y="696"/>
                </a:cubicBezTo>
                <a:cubicBezTo>
                  <a:pt x="571" y="696"/>
                  <a:pt x="571" y="697"/>
                  <a:pt x="572" y="698"/>
                </a:cubicBezTo>
                <a:cubicBezTo>
                  <a:pt x="572" y="699"/>
                  <a:pt x="574" y="699"/>
                  <a:pt x="573" y="701"/>
                </a:cubicBezTo>
                <a:cubicBezTo>
                  <a:pt x="575" y="702"/>
                  <a:pt x="576" y="703"/>
                  <a:pt x="577" y="704"/>
                </a:cubicBezTo>
                <a:cubicBezTo>
                  <a:pt x="578" y="706"/>
                  <a:pt x="579" y="707"/>
                  <a:pt x="580" y="708"/>
                </a:cubicBezTo>
                <a:cubicBezTo>
                  <a:pt x="581" y="709"/>
                  <a:pt x="582" y="710"/>
                  <a:pt x="584" y="710"/>
                </a:cubicBezTo>
                <a:cubicBezTo>
                  <a:pt x="585" y="710"/>
                  <a:pt x="586" y="710"/>
                  <a:pt x="586" y="709"/>
                </a:cubicBezTo>
                <a:cubicBezTo>
                  <a:pt x="587" y="709"/>
                  <a:pt x="589" y="709"/>
                  <a:pt x="589" y="708"/>
                </a:cubicBezTo>
                <a:cubicBezTo>
                  <a:pt x="589" y="707"/>
                  <a:pt x="590" y="707"/>
                  <a:pt x="591" y="706"/>
                </a:cubicBezTo>
                <a:cubicBezTo>
                  <a:pt x="591" y="705"/>
                  <a:pt x="591" y="705"/>
                  <a:pt x="591" y="705"/>
                </a:cubicBezTo>
                <a:cubicBezTo>
                  <a:pt x="591" y="700"/>
                  <a:pt x="591" y="700"/>
                  <a:pt x="591" y="700"/>
                </a:cubicBezTo>
                <a:cubicBezTo>
                  <a:pt x="589" y="698"/>
                  <a:pt x="589" y="696"/>
                  <a:pt x="588" y="694"/>
                </a:cubicBezTo>
                <a:cubicBezTo>
                  <a:pt x="587" y="694"/>
                  <a:pt x="587" y="693"/>
                  <a:pt x="587" y="693"/>
                </a:cubicBezTo>
                <a:cubicBezTo>
                  <a:pt x="586" y="692"/>
                  <a:pt x="586" y="692"/>
                  <a:pt x="586" y="691"/>
                </a:cubicBezTo>
                <a:cubicBezTo>
                  <a:pt x="586" y="691"/>
                  <a:pt x="586" y="690"/>
                  <a:pt x="585" y="690"/>
                </a:cubicBezTo>
                <a:cubicBezTo>
                  <a:pt x="584" y="689"/>
                  <a:pt x="584" y="687"/>
                  <a:pt x="582" y="686"/>
                </a:cubicBezTo>
                <a:cubicBezTo>
                  <a:pt x="582" y="686"/>
                  <a:pt x="581" y="686"/>
                  <a:pt x="580" y="686"/>
                </a:cubicBezTo>
                <a:cubicBezTo>
                  <a:pt x="580" y="687"/>
                  <a:pt x="579" y="688"/>
                  <a:pt x="579" y="688"/>
                </a:cubicBezTo>
                <a:cubicBezTo>
                  <a:pt x="577" y="688"/>
                  <a:pt x="577" y="689"/>
                  <a:pt x="576" y="689"/>
                </a:cubicBezTo>
                <a:cubicBezTo>
                  <a:pt x="575" y="689"/>
                  <a:pt x="576" y="687"/>
                  <a:pt x="575" y="687"/>
                </a:cubicBezTo>
                <a:cubicBezTo>
                  <a:pt x="574" y="685"/>
                  <a:pt x="574" y="685"/>
                  <a:pt x="573" y="684"/>
                </a:cubicBezTo>
                <a:cubicBezTo>
                  <a:pt x="572" y="683"/>
                  <a:pt x="572" y="682"/>
                  <a:pt x="573" y="682"/>
                </a:cubicBezTo>
                <a:cubicBezTo>
                  <a:pt x="574" y="682"/>
                  <a:pt x="574" y="682"/>
                  <a:pt x="575" y="681"/>
                </a:cubicBezTo>
                <a:cubicBezTo>
                  <a:pt x="575" y="681"/>
                  <a:pt x="576" y="680"/>
                  <a:pt x="576" y="680"/>
                </a:cubicBezTo>
                <a:cubicBezTo>
                  <a:pt x="579" y="680"/>
                  <a:pt x="581" y="678"/>
                  <a:pt x="583" y="677"/>
                </a:cubicBezTo>
                <a:cubicBezTo>
                  <a:pt x="584" y="676"/>
                  <a:pt x="584" y="677"/>
                  <a:pt x="585" y="676"/>
                </a:cubicBezTo>
                <a:cubicBezTo>
                  <a:pt x="586" y="677"/>
                  <a:pt x="586" y="678"/>
                  <a:pt x="587" y="679"/>
                </a:cubicBezTo>
                <a:cubicBezTo>
                  <a:pt x="587" y="679"/>
                  <a:pt x="588" y="680"/>
                  <a:pt x="588" y="681"/>
                </a:cubicBezTo>
                <a:cubicBezTo>
                  <a:pt x="589" y="682"/>
                  <a:pt x="589" y="683"/>
                  <a:pt x="590" y="684"/>
                </a:cubicBezTo>
                <a:cubicBezTo>
                  <a:pt x="592" y="685"/>
                  <a:pt x="592" y="687"/>
                  <a:pt x="593" y="688"/>
                </a:cubicBezTo>
                <a:cubicBezTo>
                  <a:pt x="594" y="690"/>
                  <a:pt x="595" y="692"/>
                  <a:pt x="596" y="694"/>
                </a:cubicBezTo>
                <a:cubicBezTo>
                  <a:pt x="597" y="696"/>
                  <a:pt x="597" y="697"/>
                  <a:pt x="599" y="698"/>
                </a:cubicBezTo>
                <a:cubicBezTo>
                  <a:pt x="599" y="699"/>
                  <a:pt x="600" y="700"/>
                  <a:pt x="600" y="701"/>
                </a:cubicBezTo>
                <a:cubicBezTo>
                  <a:pt x="601" y="702"/>
                  <a:pt x="601" y="704"/>
                  <a:pt x="602" y="705"/>
                </a:cubicBezTo>
                <a:cubicBezTo>
                  <a:pt x="603" y="706"/>
                  <a:pt x="603" y="707"/>
                  <a:pt x="602" y="708"/>
                </a:cubicBezTo>
                <a:cubicBezTo>
                  <a:pt x="601" y="709"/>
                  <a:pt x="600" y="709"/>
                  <a:pt x="599" y="710"/>
                </a:cubicBezTo>
                <a:cubicBezTo>
                  <a:pt x="598" y="708"/>
                  <a:pt x="597" y="707"/>
                  <a:pt x="596" y="706"/>
                </a:cubicBezTo>
                <a:cubicBezTo>
                  <a:pt x="595" y="706"/>
                  <a:pt x="595" y="706"/>
                  <a:pt x="595" y="706"/>
                </a:cubicBezTo>
                <a:cubicBezTo>
                  <a:pt x="595" y="708"/>
                  <a:pt x="595" y="709"/>
                  <a:pt x="595" y="711"/>
                </a:cubicBezTo>
                <a:cubicBezTo>
                  <a:pt x="595" y="712"/>
                  <a:pt x="594" y="712"/>
                  <a:pt x="594" y="713"/>
                </a:cubicBezTo>
                <a:cubicBezTo>
                  <a:pt x="593" y="714"/>
                  <a:pt x="591" y="714"/>
                  <a:pt x="590" y="715"/>
                </a:cubicBezTo>
                <a:cubicBezTo>
                  <a:pt x="589" y="716"/>
                  <a:pt x="589" y="716"/>
                  <a:pt x="588" y="716"/>
                </a:cubicBezTo>
                <a:cubicBezTo>
                  <a:pt x="588" y="717"/>
                  <a:pt x="587" y="717"/>
                  <a:pt x="586" y="717"/>
                </a:cubicBezTo>
                <a:cubicBezTo>
                  <a:pt x="585" y="717"/>
                  <a:pt x="584" y="719"/>
                  <a:pt x="583" y="717"/>
                </a:cubicBezTo>
                <a:cubicBezTo>
                  <a:pt x="583" y="717"/>
                  <a:pt x="583" y="717"/>
                  <a:pt x="582" y="717"/>
                </a:cubicBezTo>
                <a:cubicBezTo>
                  <a:pt x="582" y="717"/>
                  <a:pt x="581" y="718"/>
                  <a:pt x="580" y="717"/>
                </a:cubicBezTo>
                <a:cubicBezTo>
                  <a:pt x="580" y="716"/>
                  <a:pt x="578" y="717"/>
                  <a:pt x="578" y="716"/>
                </a:cubicBezTo>
                <a:cubicBezTo>
                  <a:pt x="577" y="714"/>
                  <a:pt x="576" y="715"/>
                  <a:pt x="575" y="714"/>
                </a:cubicBezTo>
                <a:cubicBezTo>
                  <a:pt x="574" y="713"/>
                  <a:pt x="574" y="713"/>
                  <a:pt x="573" y="712"/>
                </a:cubicBezTo>
                <a:cubicBezTo>
                  <a:pt x="573" y="711"/>
                  <a:pt x="572" y="710"/>
                  <a:pt x="571" y="710"/>
                </a:cubicBezTo>
                <a:cubicBezTo>
                  <a:pt x="570" y="709"/>
                  <a:pt x="570" y="708"/>
                  <a:pt x="570" y="707"/>
                </a:cubicBezTo>
                <a:cubicBezTo>
                  <a:pt x="569" y="706"/>
                  <a:pt x="568" y="706"/>
                  <a:pt x="567" y="705"/>
                </a:cubicBezTo>
                <a:cubicBezTo>
                  <a:pt x="567" y="704"/>
                  <a:pt x="567" y="703"/>
                  <a:pt x="566" y="703"/>
                </a:cubicBezTo>
                <a:cubicBezTo>
                  <a:pt x="564" y="702"/>
                  <a:pt x="564" y="700"/>
                  <a:pt x="563" y="698"/>
                </a:cubicBezTo>
                <a:cubicBezTo>
                  <a:pt x="562" y="697"/>
                  <a:pt x="561" y="696"/>
                  <a:pt x="560" y="695"/>
                </a:cubicBezTo>
                <a:cubicBezTo>
                  <a:pt x="560" y="693"/>
                  <a:pt x="559" y="692"/>
                  <a:pt x="558" y="691"/>
                </a:cubicBezTo>
                <a:cubicBezTo>
                  <a:pt x="557" y="690"/>
                  <a:pt x="557" y="689"/>
                  <a:pt x="556" y="688"/>
                </a:cubicBezTo>
                <a:cubicBezTo>
                  <a:pt x="556" y="687"/>
                  <a:pt x="555" y="685"/>
                  <a:pt x="554" y="684"/>
                </a:cubicBezTo>
                <a:cubicBezTo>
                  <a:pt x="554" y="683"/>
                  <a:pt x="554" y="682"/>
                  <a:pt x="553" y="681"/>
                </a:cubicBezTo>
                <a:cubicBezTo>
                  <a:pt x="553" y="679"/>
                  <a:pt x="551" y="679"/>
                  <a:pt x="551" y="677"/>
                </a:cubicBezTo>
                <a:cubicBezTo>
                  <a:pt x="551" y="676"/>
                  <a:pt x="550" y="676"/>
                  <a:pt x="550" y="675"/>
                </a:cubicBezTo>
                <a:cubicBezTo>
                  <a:pt x="550" y="674"/>
                  <a:pt x="549" y="673"/>
                  <a:pt x="549" y="672"/>
                </a:cubicBezTo>
                <a:cubicBezTo>
                  <a:pt x="548" y="671"/>
                  <a:pt x="548" y="670"/>
                  <a:pt x="548" y="669"/>
                </a:cubicBezTo>
                <a:cubicBezTo>
                  <a:pt x="547" y="669"/>
                  <a:pt x="547" y="668"/>
                  <a:pt x="547" y="666"/>
                </a:cubicBezTo>
                <a:cubicBezTo>
                  <a:pt x="547" y="665"/>
                  <a:pt x="547" y="664"/>
                  <a:pt x="547" y="663"/>
                </a:cubicBezTo>
                <a:cubicBezTo>
                  <a:pt x="547" y="661"/>
                  <a:pt x="546" y="660"/>
                  <a:pt x="548" y="659"/>
                </a:cubicBezTo>
                <a:cubicBezTo>
                  <a:pt x="548" y="656"/>
                  <a:pt x="548" y="656"/>
                  <a:pt x="548" y="656"/>
                </a:cubicBezTo>
                <a:cubicBezTo>
                  <a:pt x="548" y="655"/>
                  <a:pt x="549" y="655"/>
                  <a:pt x="550" y="654"/>
                </a:cubicBezTo>
                <a:cubicBezTo>
                  <a:pt x="550" y="653"/>
                  <a:pt x="552" y="653"/>
                  <a:pt x="553" y="652"/>
                </a:cubicBezTo>
                <a:cubicBezTo>
                  <a:pt x="554" y="651"/>
                  <a:pt x="554" y="652"/>
                  <a:pt x="554" y="653"/>
                </a:cubicBezTo>
                <a:cubicBezTo>
                  <a:pt x="554" y="653"/>
                  <a:pt x="554" y="654"/>
                  <a:pt x="554" y="654"/>
                </a:cubicBezTo>
                <a:cubicBezTo>
                  <a:pt x="555" y="654"/>
                  <a:pt x="554" y="654"/>
                  <a:pt x="554" y="654"/>
                </a:cubicBezTo>
                <a:cubicBezTo>
                  <a:pt x="554" y="654"/>
                  <a:pt x="554" y="654"/>
                  <a:pt x="553" y="654"/>
                </a:cubicBezTo>
                <a:cubicBezTo>
                  <a:pt x="553" y="654"/>
                  <a:pt x="553" y="654"/>
                  <a:pt x="553" y="654"/>
                </a:cubicBezTo>
                <a:cubicBezTo>
                  <a:pt x="553" y="654"/>
                  <a:pt x="553" y="654"/>
                  <a:pt x="553" y="655"/>
                </a:cubicBezTo>
                <a:cubicBezTo>
                  <a:pt x="554" y="655"/>
                  <a:pt x="554" y="655"/>
                  <a:pt x="554" y="654"/>
                </a:cubicBezTo>
                <a:moveTo>
                  <a:pt x="586" y="715"/>
                </a:moveTo>
                <a:cubicBezTo>
                  <a:pt x="586" y="715"/>
                  <a:pt x="585" y="715"/>
                  <a:pt x="585" y="714"/>
                </a:cubicBezTo>
                <a:cubicBezTo>
                  <a:pt x="585" y="714"/>
                  <a:pt x="585" y="715"/>
                  <a:pt x="585" y="715"/>
                </a:cubicBezTo>
                <a:cubicBezTo>
                  <a:pt x="585" y="715"/>
                  <a:pt x="585" y="715"/>
                  <a:pt x="585" y="715"/>
                </a:cubicBezTo>
                <a:cubicBezTo>
                  <a:pt x="585" y="715"/>
                  <a:pt x="586" y="715"/>
                  <a:pt x="586" y="715"/>
                </a:cubicBezTo>
                <a:moveTo>
                  <a:pt x="256" y="650"/>
                </a:moveTo>
                <a:cubicBezTo>
                  <a:pt x="257" y="650"/>
                  <a:pt x="257" y="650"/>
                  <a:pt x="258" y="650"/>
                </a:cubicBezTo>
                <a:cubicBezTo>
                  <a:pt x="259" y="650"/>
                  <a:pt x="259" y="650"/>
                  <a:pt x="260" y="651"/>
                </a:cubicBezTo>
                <a:cubicBezTo>
                  <a:pt x="260" y="651"/>
                  <a:pt x="261" y="651"/>
                  <a:pt x="261" y="651"/>
                </a:cubicBezTo>
                <a:cubicBezTo>
                  <a:pt x="262" y="651"/>
                  <a:pt x="262" y="651"/>
                  <a:pt x="263" y="652"/>
                </a:cubicBezTo>
                <a:cubicBezTo>
                  <a:pt x="263" y="652"/>
                  <a:pt x="264" y="652"/>
                  <a:pt x="264" y="652"/>
                </a:cubicBezTo>
                <a:cubicBezTo>
                  <a:pt x="264" y="653"/>
                  <a:pt x="264" y="654"/>
                  <a:pt x="264" y="655"/>
                </a:cubicBezTo>
                <a:cubicBezTo>
                  <a:pt x="263" y="655"/>
                  <a:pt x="263" y="656"/>
                  <a:pt x="262" y="657"/>
                </a:cubicBezTo>
                <a:cubicBezTo>
                  <a:pt x="262" y="658"/>
                  <a:pt x="261" y="659"/>
                  <a:pt x="261" y="660"/>
                </a:cubicBezTo>
                <a:cubicBezTo>
                  <a:pt x="262" y="661"/>
                  <a:pt x="261" y="661"/>
                  <a:pt x="260" y="662"/>
                </a:cubicBezTo>
                <a:cubicBezTo>
                  <a:pt x="260" y="663"/>
                  <a:pt x="260" y="663"/>
                  <a:pt x="260" y="664"/>
                </a:cubicBezTo>
                <a:cubicBezTo>
                  <a:pt x="259" y="665"/>
                  <a:pt x="258" y="665"/>
                  <a:pt x="259" y="667"/>
                </a:cubicBezTo>
                <a:cubicBezTo>
                  <a:pt x="259" y="667"/>
                  <a:pt x="258" y="668"/>
                  <a:pt x="258" y="669"/>
                </a:cubicBezTo>
                <a:cubicBezTo>
                  <a:pt x="257" y="669"/>
                  <a:pt x="258" y="670"/>
                  <a:pt x="257" y="670"/>
                </a:cubicBezTo>
                <a:cubicBezTo>
                  <a:pt x="256" y="672"/>
                  <a:pt x="255" y="674"/>
                  <a:pt x="254" y="677"/>
                </a:cubicBezTo>
                <a:cubicBezTo>
                  <a:pt x="254" y="678"/>
                  <a:pt x="253" y="679"/>
                  <a:pt x="253" y="680"/>
                </a:cubicBezTo>
                <a:cubicBezTo>
                  <a:pt x="253" y="681"/>
                  <a:pt x="253" y="681"/>
                  <a:pt x="252" y="681"/>
                </a:cubicBezTo>
                <a:cubicBezTo>
                  <a:pt x="252" y="682"/>
                  <a:pt x="251" y="683"/>
                  <a:pt x="251" y="684"/>
                </a:cubicBezTo>
                <a:cubicBezTo>
                  <a:pt x="251" y="685"/>
                  <a:pt x="250" y="686"/>
                  <a:pt x="250" y="687"/>
                </a:cubicBezTo>
                <a:cubicBezTo>
                  <a:pt x="250" y="688"/>
                  <a:pt x="249" y="689"/>
                  <a:pt x="249" y="690"/>
                </a:cubicBezTo>
                <a:cubicBezTo>
                  <a:pt x="249" y="691"/>
                  <a:pt x="248" y="692"/>
                  <a:pt x="248" y="693"/>
                </a:cubicBezTo>
                <a:cubicBezTo>
                  <a:pt x="248" y="693"/>
                  <a:pt x="248" y="694"/>
                  <a:pt x="248" y="694"/>
                </a:cubicBezTo>
                <a:cubicBezTo>
                  <a:pt x="247" y="695"/>
                  <a:pt x="247" y="696"/>
                  <a:pt x="247" y="697"/>
                </a:cubicBezTo>
                <a:cubicBezTo>
                  <a:pt x="246" y="697"/>
                  <a:pt x="246" y="698"/>
                  <a:pt x="246" y="699"/>
                </a:cubicBezTo>
                <a:cubicBezTo>
                  <a:pt x="245" y="700"/>
                  <a:pt x="245" y="700"/>
                  <a:pt x="245" y="701"/>
                </a:cubicBezTo>
                <a:cubicBezTo>
                  <a:pt x="245" y="702"/>
                  <a:pt x="244" y="702"/>
                  <a:pt x="244" y="703"/>
                </a:cubicBezTo>
                <a:cubicBezTo>
                  <a:pt x="244" y="704"/>
                  <a:pt x="243" y="705"/>
                  <a:pt x="242" y="705"/>
                </a:cubicBezTo>
                <a:cubicBezTo>
                  <a:pt x="242" y="706"/>
                  <a:pt x="243" y="707"/>
                  <a:pt x="242" y="708"/>
                </a:cubicBezTo>
                <a:cubicBezTo>
                  <a:pt x="241" y="708"/>
                  <a:pt x="242" y="709"/>
                  <a:pt x="241" y="710"/>
                </a:cubicBezTo>
                <a:cubicBezTo>
                  <a:pt x="241" y="711"/>
                  <a:pt x="240" y="712"/>
                  <a:pt x="240" y="714"/>
                </a:cubicBezTo>
                <a:cubicBezTo>
                  <a:pt x="239" y="716"/>
                  <a:pt x="238" y="717"/>
                  <a:pt x="237" y="719"/>
                </a:cubicBezTo>
                <a:cubicBezTo>
                  <a:pt x="237" y="720"/>
                  <a:pt x="236" y="720"/>
                  <a:pt x="236" y="720"/>
                </a:cubicBezTo>
                <a:cubicBezTo>
                  <a:pt x="234" y="719"/>
                  <a:pt x="233" y="719"/>
                  <a:pt x="231" y="717"/>
                </a:cubicBezTo>
                <a:cubicBezTo>
                  <a:pt x="230" y="717"/>
                  <a:pt x="230" y="717"/>
                  <a:pt x="231" y="716"/>
                </a:cubicBezTo>
                <a:cubicBezTo>
                  <a:pt x="231" y="715"/>
                  <a:pt x="231" y="714"/>
                  <a:pt x="232" y="713"/>
                </a:cubicBezTo>
                <a:cubicBezTo>
                  <a:pt x="232" y="713"/>
                  <a:pt x="232" y="712"/>
                  <a:pt x="233" y="711"/>
                </a:cubicBezTo>
                <a:cubicBezTo>
                  <a:pt x="233" y="710"/>
                  <a:pt x="234" y="709"/>
                  <a:pt x="234" y="708"/>
                </a:cubicBezTo>
                <a:cubicBezTo>
                  <a:pt x="234" y="706"/>
                  <a:pt x="235" y="705"/>
                  <a:pt x="236" y="704"/>
                </a:cubicBezTo>
                <a:cubicBezTo>
                  <a:pt x="236" y="703"/>
                  <a:pt x="237" y="702"/>
                  <a:pt x="238" y="701"/>
                </a:cubicBezTo>
                <a:cubicBezTo>
                  <a:pt x="238" y="700"/>
                  <a:pt x="238" y="698"/>
                  <a:pt x="239" y="698"/>
                </a:cubicBezTo>
                <a:cubicBezTo>
                  <a:pt x="239" y="698"/>
                  <a:pt x="238" y="697"/>
                  <a:pt x="238" y="696"/>
                </a:cubicBezTo>
                <a:cubicBezTo>
                  <a:pt x="238" y="696"/>
                  <a:pt x="237" y="696"/>
                  <a:pt x="237" y="695"/>
                </a:cubicBezTo>
                <a:cubicBezTo>
                  <a:pt x="235" y="695"/>
                  <a:pt x="234" y="694"/>
                  <a:pt x="233" y="693"/>
                </a:cubicBezTo>
                <a:cubicBezTo>
                  <a:pt x="232" y="693"/>
                  <a:pt x="231" y="692"/>
                  <a:pt x="230" y="692"/>
                </a:cubicBezTo>
                <a:cubicBezTo>
                  <a:pt x="230" y="692"/>
                  <a:pt x="229" y="694"/>
                  <a:pt x="228" y="694"/>
                </a:cubicBezTo>
                <a:cubicBezTo>
                  <a:pt x="227" y="695"/>
                  <a:pt x="225" y="697"/>
                  <a:pt x="224" y="698"/>
                </a:cubicBezTo>
                <a:cubicBezTo>
                  <a:pt x="222" y="701"/>
                  <a:pt x="220" y="703"/>
                  <a:pt x="218" y="705"/>
                </a:cubicBezTo>
                <a:cubicBezTo>
                  <a:pt x="217" y="706"/>
                  <a:pt x="217" y="707"/>
                  <a:pt x="216" y="708"/>
                </a:cubicBezTo>
                <a:cubicBezTo>
                  <a:pt x="216" y="708"/>
                  <a:pt x="215" y="708"/>
                  <a:pt x="215" y="708"/>
                </a:cubicBezTo>
                <a:cubicBezTo>
                  <a:pt x="214" y="707"/>
                  <a:pt x="212" y="707"/>
                  <a:pt x="211" y="706"/>
                </a:cubicBezTo>
                <a:cubicBezTo>
                  <a:pt x="211" y="705"/>
                  <a:pt x="211" y="705"/>
                  <a:pt x="211" y="705"/>
                </a:cubicBezTo>
                <a:cubicBezTo>
                  <a:pt x="212" y="704"/>
                  <a:pt x="212" y="703"/>
                  <a:pt x="212" y="702"/>
                </a:cubicBezTo>
                <a:cubicBezTo>
                  <a:pt x="213" y="701"/>
                  <a:pt x="214" y="701"/>
                  <a:pt x="214" y="700"/>
                </a:cubicBezTo>
                <a:cubicBezTo>
                  <a:pt x="215" y="700"/>
                  <a:pt x="215" y="699"/>
                  <a:pt x="215" y="698"/>
                </a:cubicBezTo>
                <a:cubicBezTo>
                  <a:pt x="216" y="697"/>
                  <a:pt x="217" y="697"/>
                  <a:pt x="218" y="696"/>
                </a:cubicBezTo>
                <a:cubicBezTo>
                  <a:pt x="218" y="695"/>
                  <a:pt x="219" y="694"/>
                  <a:pt x="219" y="693"/>
                </a:cubicBezTo>
                <a:cubicBezTo>
                  <a:pt x="220" y="692"/>
                  <a:pt x="221" y="692"/>
                  <a:pt x="222" y="691"/>
                </a:cubicBezTo>
                <a:cubicBezTo>
                  <a:pt x="223" y="689"/>
                  <a:pt x="225" y="688"/>
                  <a:pt x="226" y="686"/>
                </a:cubicBezTo>
                <a:cubicBezTo>
                  <a:pt x="227" y="684"/>
                  <a:pt x="229" y="683"/>
                  <a:pt x="230" y="681"/>
                </a:cubicBezTo>
                <a:cubicBezTo>
                  <a:pt x="232" y="678"/>
                  <a:pt x="235" y="676"/>
                  <a:pt x="238" y="673"/>
                </a:cubicBezTo>
                <a:cubicBezTo>
                  <a:pt x="239" y="672"/>
                  <a:pt x="240" y="671"/>
                  <a:pt x="240" y="670"/>
                </a:cubicBezTo>
                <a:cubicBezTo>
                  <a:pt x="241" y="668"/>
                  <a:pt x="241" y="668"/>
                  <a:pt x="242" y="667"/>
                </a:cubicBezTo>
                <a:cubicBezTo>
                  <a:pt x="243" y="666"/>
                  <a:pt x="244" y="666"/>
                  <a:pt x="244" y="666"/>
                </a:cubicBezTo>
                <a:cubicBezTo>
                  <a:pt x="244" y="665"/>
                  <a:pt x="245" y="664"/>
                  <a:pt x="245" y="664"/>
                </a:cubicBezTo>
                <a:cubicBezTo>
                  <a:pt x="246" y="663"/>
                  <a:pt x="247" y="663"/>
                  <a:pt x="247" y="662"/>
                </a:cubicBezTo>
                <a:cubicBezTo>
                  <a:pt x="247" y="660"/>
                  <a:pt x="250" y="659"/>
                  <a:pt x="250" y="657"/>
                </a:cubicBezTo>
                <a:cubicBezTo>
                  <a:pt x="252" y="656"/>
                  <a:pt x="252" y="654"/>
                  <a:pt x="254" y="654"/>
                </a:cubicBezTo>
                <a:cubicBezTo>
                  <a:pt x="255" y="653"/>
                  <a:pt x="255" y="651"/>
                  <a:pt x="256" y="650"/>
                </a:cubicBezTo>
                <a:moveTo>
                  <a:pt x="253" y="663"/>
                </a:moveTo>
                <a:cubicBezTo>
                  <a:pt x="252" y="663"/>
                  <a:pt x="252" y="664"/>
                  <a:pt x="251" y="665"/>
                </a:cubicBezTo>
                <a:cubicBezTo>
                  <a:pt x="251" y="665"/>
                  <a:pt x="251" y="665"/>
                  <a:pt x="251" y="666"/>
                </a:cubicBezTo>
                <a:cubicBezTo>
                  <a:pt x="250" y="667"/>
                  <a:pt x="249" y="668"/>
                  <a:pt x="248" y="669"/>
                </a:cubicBezTo>
                <a:cubicBezTo>
                  <a:pt x="246" y="670"/>
                  <a:pt x="246" y="671"/>
                  <a:pt x="245" y="672"/>
                </a:cubicBezTo>
                <a:cubicBezTo>
                  <a:pt x="244" y="674"/>
                  <a:pt x="242" y="675"/>
                  <a:pt x="241" y="677"/>
                </a:cubicBezTo>
                <a:cubicBezTo>
                  <a:pt x="241" y="678"/>
                  <a:pt x="240" y="679"/>
                  <a:pt x="239" y="679"/>
                </a:cubicBezTo>
                <a:cubicBezTo>
                  <a:pt x="238" y="680"/>
                  <a:pt x="238" y="681"/>
                  <a:pt x="237" y="682"/>
                </a:cubicBezTo>
                <a:cubicBezTo>
                  <a:pt x="236" y="682"/>
                  <a:pt x="237" y="684"/>
                  <a:pt x="236" y="684"/>
                </a:cubicBezTo>
                <a:cubicBezTo>
                  <a:pt x="235" y="685"/>
                  <a:pt x="234" y="686"/>
                  <a:pt x="234" y="687"/>
                </a:cubicBezTo>
                <a:cubicBezTo>
                  <a:pt x="236" y="687"/>
                  <a:pt x="236" y="688"/>
                  <a:pt x="237" y="689"/>
                </a:cubicBezTo>
                <a:cubicBezTo>
                  <a:pt x="239" y="689"/>
                  <a:pt x="240" y="690"/>
                  <a:pt x="241" y="690"/>
                </a:cubicBezTo>
                <a:cubicBezTo>
                  <a:pt x="242" y="690"/>
                  <a:pt x="242" y="689"/>
                  <a:pt x="242" y="688"/>
                </a:cubicBezTo>
                <a:cubicBezTo>
                  <a:pt x="243" y="687"/>
                  <a:pt x="244" y="686"/>
                  <a:pt x="243" y="685"/>
                </a:cubicBezTo>
                <a:cubicBezTo>
                  <a:pt x="243" y="685"/>
                  <a:pt x="244" y="684"/>
                  <a:pt x="244" y="684"/>
                </a:cubicBezTo>
                <a:cubicBezTo>
                  <a:pt x="244" y="683"/>
                  <a:pt x="245" y="683"/>
                  <a:pt x="245" y="682"/>
                </a:cubicBezTo>
                <a:cubicBezTo>
                  <a:pt x="245" y="681"/>
                  <a:pt x="247" y="681"/>
                  <a:pt x="246" y="680"/>
                </a:cubicBezTo>
                <a:cubicBezTo>
                  <a:pt x="246" y="679"/>
                  <a:pt x="247" y="678"/>
                  <a:pt x="247" y="677"/>
                </a:cubicBezTo>
                <a:cubicBezTo>
                  <a:pt x="247" y="676"/>
                  <a:pt x="247" y="676"/>
                  <a:pt x="248" y="675"/>
                </a:cubicBezTo>
                <a:cubicBezTo>
                  <a:pt x="249" y="675"/>
                  <a:pt x="249" y="674"/>
                  <a:pt x="249" y="673"/>
                </a:cubicBezTo>
                <a:cubicBezTo>
                  <a:pt x="249" y="672"/>
                  <a:pt x="251" y="671"/>
                  <a:pt x="250" y="670"/>
                </a:cubicBezTo>
                <a:cubicBezTo>
                  <a:pt x="251" y="669"/>
                  <a:pt x="251" y="667"/>
                  <a:pt x="252" y="667"/>
                </a:cubicBezTo>
                <a:cubicBezTo>
                  <a:pt x="252" y="665"/>
                  <a:pt x="253" y="665"/>
                  <a:pt x="253" y="662"/>
                </a:cubicBezTo>
                <a:cubicBezTo>
                  <a:pt x="253" y="662"/>
                  <a:pt x="253" y="663"/>
                  <a:pt x="253" y="663"/>
                </a:cubicBezTo>
                <a:cubicBezTo>
                  <a:pt x="253" y="663"/>
                  <a:pt x="253" y="663"/>
                  <a:pt x="253" y="663"/>
                </a:cubicBezTo>
                <a:cubicBezTo>
                  <a:pt x="253" y="663"/>
                  <a:pt x="253" y="663"/>
                  <a:pt x="253" y="663"/>
                </a:cubicBezTo>
                <a:cubicBezTo>
                  <a:pt x="253" y="663"/>
                  <a:pt x="254" y="663"/>
                  <a:pt x="254" y="663"/>
                </a:cubicBezTo>
                <a:cubicBezTo>
                  <a:pt x="254" y="663"/>
                  <a:pt x="254" y="662"/>
                  <a:pt x="253" y="663"/>
                </a:cubicBezTo>
                <a:moveTo>
                  <a:pt x="259" y="652"/>
                </a:moveTo>
                <a:cubicBezTo>
                  <a:pt x="260" y="653"/>
                  <a:pt x="261" y="653"/>
                  <a:pt x="261" y="652"/>
                </a:cubicBezTo>
                <a:cubicBezTo>
                  <a:pt x="261" y="652"/>
                  <a:pt x="260" y="652"/>
                  <a:pt x="259" y="652"/>
                </a:cubicBezTo>
                <a:moveTo>
                  <a:pt x="257" y="653"/>
                </a:moveTo>
                <a:cubicBezTo>
                  <a:pt x="257" y="653"/>
                  <a:pt x="257" y="653"/>
                  <a:pt x="257" y="654"/>
                </a:cubicBezTo>
                <a:cubicBezTo>
                  <a:pt x="257" y="654"/>
                  <a:pt x="257" y="653"/>
                  <a:pt x="257" y="653"/>
                </a:cubicBezTo>
                <a:cubicBezTo>
                  <a:pt x="257" y="653"/>
                  <a:pt x="257" y="653"/>
                  <a:pt x="257" y="653"/>
                </a:cubicBezTo>
                <a:cubicBezTo>
                  <a:pt x="257" y="653"/>
                  <a:pt x="257" y="653"/>
                  <a:pt x="257" y="653"/>
                </a:cubicBezTo>
                <a:moveTo>
                  <a:pt x="188" y="134"/>
                </a:moveTo>
                <a:cubicBezTo>
                  <a:pt x="187" y="135"/>
                  <a:pt x="186" y="135"/>
                  <a:pt x="185" y="134"/>
                </a:cubicBezTo>
                <a:cubicBezTo>
                  <a:pt x="185" y="133"/>
                  <a:pt x="185" y="132"/>
                  <a:pt x="184" y="132"/>
                </a:cubicBezTo>
                <a:cubicBezTo>
                  <a:pt x="184" y="131"/>
                  <a:pt x="183" y="131"/>
                  <a:pt x="183" y="131"/>
                </a:cubicBezTo>
                <a:cubicBezTo>
                  <a:pt x="183" y="130"/>
                  <a:pt x="183" y="130"/>
                  <a:pt x="183" y="129"/>
                </a:cubicBezTo>
                <a:cubicBezTo>
                  <a:pt x="184" y="128"/>
                  <a:pt x="185" y="128"/>
                  <a:pt x="185" y="129"/>
                </a:cubicBezTo>
                <a:cubicBezTo>
                  <a:pt x="185" y="129"/>
                  <a:pt x="185" y="129"/>
                  <a:pt x="185" y="129"/>
                </a:cubicBezTo>
                <a:cubicBezTo>
                  <a:pt x="185" y="129"/>
                  <a:pt x="185" y="129"/>
                  <a:pt x="185" y="130"/>
                </a:cubicBezTo>
                <a:cubicBezTo>
                  <a:pt x="185" y="130"/>
                  <a:pt x="185" y="130"/>
                  <a:pt x="185" y="130"/>
                </a:cubicBezTo>
                <a:cubicBezTo>
                  <a:pt x="186" y="130"/>
                  <a:pt x="186" y="130"/>
                  <a:pt x="187" y="129"/>
                </a:cubicBezTo>
                <a:cubicBezTo>
                  <a:pt x="187" y="129"/>
                  <a:pt x="188" y="128"/>
                  <a:pt x="189" y="128"/>
                </a:cubicBezTo>
                <a:cubicBezTo>
                  <a:pt x="190" y="128"/>
                  <a:pt x="190" y="128"/>
                  <a:pt x="191" y="130"/>
                </a:cubicBezTo>
                <a:cubicBezTo>
                  <a:pt x="191" y="131"/>
                  <a:pt x="191" y="131"/>
                  <a:pt x="190" y="132"/>
                </a:cubicBezTo>
                <a:cubicBezTo>
                  <a:pt x="190" y="133"/>
                  <a:pt x="189" y="133"/>
                  <a:pt x="189" y="134"/>
                </a:cubicBezTo>
                <a:cubicBezTo>
                  <a:pt x="189" y="135"/>
                  <a:pt x="189" y="136"/>
                  <a:pt x="189" y="137"/>
                </a:cubicBezTo>
                <a:cubicBezTo>
                  <a:pt x="190" y="138"/>
                  <a:pt x="190" y="139"/>
                  <a:pt x="191" y="139"/>
                </a:cubicBezTo>
                <a:cubicBezTo>
                  <a:pt x="192" y="140"/>
                  <a:pt x="192" y="141"/>
                  <a:pt x="193" y="142"/>
                </a:cubicBezTo>
                <a:cubicBezTo>
                  <a:pt x="193" y="143"/>
                  <a:pt x="193" y="144"/>
                  <a:pt x="194" y="145"/>
                </a:cubicBezTo>
                <a:cubicBezTo>
                  <a:pt x="195" y="146"/>
                  <a:pt x="195" y="147"/>
                  <a:pt x="196" y="147"/>
                </a:cubicBezTo>
                <a:cubicBezTo>
                  <a:pt x="196" y="148"/>
                  <a:pt x="196" y="149"/>
                  <a:pt x="197" y="150"/>
                </a:cubicBezTo>
                <a:cubicBezTo>
                  <a:pt x="198" y="151"/>
                  <a:pt x="198" y="152"/>
                  <a:pt x="199" y="153"/>
                </a:cubicBezTo>
                <a:cubicBezTo>
                  <a:pt x="200" y="153"/>
                  <a:pt x="201" y="154"/>
                  <a:pt x="201" y="155"/>
                </a:cubicBezTo>
                <a:cubicBezTo>
                  <a:pt x="201" y="156"/>
                  <a:pt x="202" y="156"/>
                  <a:pt x="203" y="157"/>
                </a:cubicBezTo>
                <a:cubicBezTo>
                  <a:pt x="204" y="158"/>
                  <a:pt x="204" y="159"/>
                  <a:pt x="205" y="160"/>
                </a:cubicBezTo>
                <a:cubicBezTo>
                  <a:pt x="206" y="161"/>
                  <a:pt x="206" y="162"/>
                  <a:pt x="207" y="163"/>
                </a:cubicBezTo>
                <a:cubicBezTo>
                  <a:pt x="208" y="164"/>
                  <a:pt x="209" y="165"/>
                  <a:pt x="210" y="166"/>
                </a:cubicBezTo>
                <a:cubicBezTo>
                  <a:pt x="210" y="168"/>
                  <a:pt x="212" y="169"/>
                  <a:pt x="213" y="171"/>
                </a:cubicBezTo>
                <a:cubicBezTo>
                  <a:pt x="214" y="172"/>
                  <a:pt x="215" y="173"/>
                  <a:pt x="216" y="174"/>
                </a:cubicBezTo>
                <a:cubicBezTo>
                  <a:pt x="216" y="175"/>
                  <a:pt x="216" y="176"/>
                  <a:pt x="215" y="177"/>
                </a:cubicBezTo>
                <a:cubicBezTo>
                  <a:pt x="215" y="177"/>
                  <a:pt x="216" y="178"/>
                  <a:pt x="216" y="178"/>
                </a:cubicBezTo>
                <a:cubicBezTo>
                  <a:pt x="220" y="178"/>
                  <a:pt x="220" y="178"/>
                  <a:pt x="220" y="178"/>
                </a:cubicBezTo>
                <a:cubicBezTo>
                  <a:pt x="221" y="180"/>
                  <a:pt x="222" y="181"/>
                  <a:pt x="223" y="182"/>
                </a:cubicBezTo>
                <a:cubicBezTo>
                  <a:pt x="224" y="182"/>
                  <a:pt x="225" y="183"/>
                  <a:pt x="225" y="184"/>
                </a:cubicBezTo>
                <a:cubicBezTo>
                  <a:pt x="226" y="185"/>
                  <a:pt x="228" y="185"/>
                  <a:pt x="230" y="186"/>
                </a:cubicBezTo>
                <a:cubicBezTo>
                  <a:pt x="231" y="186"/>
                  <a:pt x="232" y="186"/>
                  <a:pt x="232" y="186"/>
                </a:cubicBezTo>
                <a:cubicBezTo>
                  <a:pt x="233" y="185"/>
                  <a:pt x="234" y="185"/>
                  <a:pt x="235" y="184"/>
                </a:cubicBezTo>
                <a:cubicBezTo>
                  <a:pt x="236" y="184"/>
                  <a:pt x="237" y="183"/>
                  <a:pt x="238" y="182"/>
                </a:cubicBezTo>
                <a:cubicBezTo>
                  <a:pt x="238" y="179"/>
                  <a:pt x="238" y="179"/>
                  <a:pt x="238" y="179"/>
                </a:cubicBezTo>
                <a:cubicBezTo>
                  <a:pt x="236" y="178"/>
                  <a:pt x="237" y="177"/>
                  <a:pt x="236" y="176"/>
                </a:cubicBezTo>
                <a:cubicBezTo>
                  <a:pt x="235" y="174"/>
                  <a:pt x="235" y="172"/>
                  <a:pt x="234" y="171"/>
                </a:cubicBezTo>
                <a:cubicBezTo>
                  <a:pt x="233" y="170"/>
                  <a:pt x="232" y="169"/>
                  <a:pt x="232" y="167"/>
                </a:cubicBezTo>
                <a:cubicBezTo>
                  <a:pt x="232" y="166"/>
                  <a:pt x="232" y="166"/>
                  <a:pt x="232" y="167"/>
                </a:cubicBezTo>
                <a:cubicBezTo>
                  <a:pt x="232" y="167"/>
                  <a:pt x="232" y="167"/>
                  <a:pt x="232" y="167"/>
                </a:cubicBezTo>
                <a:cubicBezTo>
                  <a:pt x="232" y="167"/>
                  <a:pt x="232" y="167"/>
                  <a:pt x="232" y="167"/>
                </a:cubicBezTo>
                <a:cubicBezTo>
                  <a:pt x="233" y="167"/>
                  <a:pt x="233" y="167"/>
                  <a:pt x="233" y="167"/>
                </a:cubicBezTo>
                <a:cubicBezTo>
                  <a:pt x="233" y="166"/>
                  <a:pt x="233" y="166"/>
                  <a:pt x="232" y="167"/>
                </a:cubicBezTo>
                <a:cubicBezTo>
                  <a:pt x="231" y="167"/>
                  <a:pt x="231" y="166"/>
                  <a:pt x="230" y="166"/>
                </a:cubicBezTo>
                <a:cubicBezTo>
                  <a:pt x="230" y="164"/>
                  <a:pt x="229" y="164"/>
                  <a:pt x="228" y="163"/>
                </a:cubicBezTo>
                <a:cubicBezTo>
                  <a:pt x="228" y="163"/>
                  <a:pt x="229" y="161"/>
                  <a:pt x="227" y="161"/>
                </a:cubicBezTo>
                <a:cubicBezTo>
                  <a:pt x="228" y="161"/>
                  <a:pt x="228" y="160"/>
                  <a:pt x="228" y="160"/>
                </a:cubicBezTo>
                <a:cubicBezTo>
                  <a:pt x="230" y="160"/>
                  <a:pt x="231" y="160"/>
                  <a:pt x="233" y="160"/>
                </a:cubicBezTo>
                <a:cubicBezTo>
                  <a:pt x="233" y="161"/>
                  <a:pt x="233" y="161"/>
                  <a:pt x="233" y="162"/>
                </a:cubicBezTo>
                <a:cubicBezTo>
                  <a:pt x="233" y="162"/>
                  <a:pt x="233" y="162"/>
                  <a:pt x="233" y="162"/>
                </a:cubicBezTo>
                <a:cubicBezTo>
                  <a:pt x="234" y="162"/>
                  <a:pt x="234" y="161"/>
                  <a:pt x="235" y="161"/>
                </a:cubicBezTo>
                <a:cubicBezTo>
                  <a:pt x="235" y="161"/>
                  <a:pt x="236" y="161"/>
                  <a:pt x="236" y="160"/>
                </a:cubicBezTo>
                <a:cubicBezTo>
                  <a:pt x="236" y="160"/>
                  <a:pt x="236" y="159"/>
                  <a:pt x="237" y="159"/>
                </a:cubicBezTo>
                <a:cubicBezTo>
                  <a:pt x="237" y="160"/>
                  <a:pt x="238" y="160"/>
                  <a:pt x="238" y="160"/>
                </a:cubicBezTo>
                <a:cubicBezTo>
                  <a:pt x="238" y="161"/>
                  <a:pt x="238" y="161"/>
                  <a:pt x="239" y="161"/>
                </a:cubicBezTo>
                <a:cubicBezTo>
                  <a:pt x="239" y="161"/>
                  <a:pt x="239" y="162"/>
                  <a:pt x="240" y="162"/>
                </a:cubicBezTo>
                <a:cubicBezTo>
                  <a:pt x="240" y="164"/>
                  <a:pt x="241" y="166"/>
                  <a:pt x="242" y="168"/>
                </a:cubicBezTo>
                <a:cubicBezTo>
                  <a:pt x="243" y="169"/>
                  <a:pt x="243" y="169"/>
                  <a:pt x="243" y="169"/>
                </a:cubicBezTo>
                <a:cubicBezTo>
                  <a:pt x="244" y="170"/>
                  <a:pt x="244" y="171"/>
                  <a:pt x="244" y="173"/>
                </a:cubicBezTo>
                <a:cubicBezTo>
                  <a:pt x="244" y="173"/>
                  <a:pt x="244" y="173"/>
                  <a:pt x="244" y="174"/>
                </a:cubicBezTo>
                <a:cubicBezTo>
                  <a:pt x="243" y="174"/>
                  <a:pt x="242" y="174"/>
                  <a:pt x="240" y="174"/>
                </a:cubicBezTo>
                <a:cubicBezTo>
                  <a:pt x="240" y="174"/>
                  <a:pt x="240" y="174"/>
                  <a:pt x="240" y="174"/>
                </a:cubicBezTo>
                <a:cubicBezTo>
                  <a:pt x="241" y="174"/>
                  <a:pt x="241" y="173"/>
                  <a:pt x="241" y="173"/>
                </a:cubicBezTo>
                <a:cubicBezTo>
                  <a:pt x="240" y="173"/>
                  <a:pt x="240" y="173"/>
                  <a:pt x="240" y="173"/>
                </a:cubicBezTo>
                <a:cubicBezTo>
                  <a:pt x="240" y="173"/>
                  <a:pt x="240" y="174"/>
                  <a:pt x="240" y="174"/>
                </a:cubicBezTo>
                <a:cubicBezTo>
                  <a:pt x="241" y="174"/>
                  <a:pt x="243" y="175"/>
                  <a:pt x="243" y="175"/>
                </a:cubicBezTo>
                <a:cubicBezTo>
                  <a:pt x="243" y="175"/>
                  <a:pt x="244" y="175"/>
                  <a:pt x="244" y="175"/>
                </a:cubicBezTo>
                <a:cubicBezTo>
                  <a:pt x="244" y="175"/>
                  <a:pt x="245" y="175"/>
                  <a:pt x="245" y="175"/>
                </a:cubicBezTo>
                <a:cubicBezTo>
                  <a:pt x="245" y="176"/>
                  <a:pt x="247" y="177"/>
                  <a:pt x="246" y="179"/>
                </a:cubicBezTo>
                <a:cubicBezTo>
                  <a:pt x="246" y="180"/>
                  <a:pt x="246" y="181"/>
                  <a:pt x="246" y="182"/>
                </a:cubicBezTo>
                <a:cubicBezTo>
                  <a:pt x="246" y="183"/>
                  <a:pt x="245" y="185"/>
                  <a:pt x="245" y="186"/>
                </a:cubicBezTo>
                <a:cubicBezTo>
                  <a:pt x="244" y="187"/>
                  <a:pt x="244" y="188"/>
                  <a:pt x="243" y="189"/>
                </a:cubicBezTo>
                <a:cubicBezTo>
                  <a:pt x="242" y="189"/>
                  <a:pt x="241" y="190"/>
                  <a:pt x="240" y="191"/>
                </a:cubicBezTo>
                <a:cubicBezTo>
                  <a:pt x="240" y="192"/>
                  <a:pt x="239" y="193"/>
                  <a:pt x="238" y="193"/>
                </a:cubicBezTo>
                <a:cubicBezTo>
                  <a:pt x="237" y="193"/>
                  <a:pt x="236" y="193"/>
                  <a:pt x="236" y="194"/>
                </a:cubicBezTo>
                <a:cubicBezTo>
                  <a:pt x="235" y="194"/>
                  <a:pt x="235" y="195"/>
                  <a:pt x="234" y="195"/>
                </a:cubicBezTo>
                <a:cubicBezTo>
                  <a:pt x="233" y="194"/>
                  <a:pt x="232" y="195"/>
                  <a:pt x="232" y="195"/>
                </a:cubicBezTo>
                <a:cubicBezTo>
                  <a:pt x="231" y="196"/>
                  <a:pt x="231" y="195"/>
                  <a:pt x="230" y="195"/>
                </a:cubicBezTo>
                <a:cubicBezTo>
                  <a:pt x="230" y="195"/>
                  <a:pt x="230" y="195"/>
                  <a:pt x="229" y="195"/>
                </a:cubicBezTo>
                <a:cubicBezTo>
                  <a:pt x="228" y="194"/>
                  <a:pt x="227" y="195"/>
                  <a:pt x="226" y="194"/>
                </a:cubicBezTo>
                <a:cubicBezTo>
                  <a:pt x="225" y="193"/>
                  <a:pt x="223" y="193"/>
                  <a:pt x="222" y="192"/>
                </a:cubicBezTo>
                <a:cubicBezTo>
                  <a:pt x="221" y="191"/>
                  <a:pt x="220" y="191"/>
                  <a:pt x="219" y="190"/>
                </a:cubicBezTo>
                <a:cubicBezTo>
                  <a:pt x="218" y="189"/>
                  <a:pt x="218" y="188"/>
                  <a:pt x="217" y="188"/>
                </a:cubicBezTo>
                <a:cubicBezTo>
                  <a:pt x="214" y="186"/>
                  <a:pt x="212" y="183"/>
                  <a:pt x="210" y="181"/>
                </a:cubicBezTo>
                <a:cubicBezTo>
                  <a:pt x="208" y="180"/>
                  <a:pt x="208" y="178"/>
                  <a:pt x="207" y="177"/>
                </a:cubicBezTo>
                <a:cubicBezTo>
                  <a:pt x="205" y="176"/>
                  <a:pt x="204" y="175"/>
                  <a:pt x="203" y="174"/>
                </a:cubicBezTo>
                <a:cubicBezTo>
                  <a:pt x="202" y="173"/>
                  <a:pt x="202" y="172"/>
                  <a:pt x="201" y="171"/>
                </a:cubicBezTo>
                <a:cubicBezTo>
                  <a:pt x="201" y="170"/>
                  <a:pt x="200" y="170"/>
                  <a:pt x="199" y="169"/>
                </a:cubicBezTo>
                <a:cubicBezTo>
                  <a:pt x="199" y="168"/>
                  <a:pt x="199" y="167"/>
                  <a:pt x="198" y="166"/>
                </a:cubicBezTo>
                <a:cubicBezTo>
                  <a:pt x="197" y="166"/>
                  <a:pt x="196" y="165"/>
                  <a:pt x="196" y="164"/>
                </a:cubicBezTo>
                <a:cubicBezTo>
                  <a:pt x="195" y="163"/>
                  <a:pt x="194" y="162"/>
                  <a:pt x="193" y="161"/>
                </a:cubicBezTo>
                <a:cubicBezTo>
                  <a:pt x="192" y="160"/>
                  <a:pt x="192" y="159"/>
                  <a:pt x="191" y="158"/>
                </a:cubicBezTo>
                <a:cubicBezTo>
                  <a:pt x="190" y="157"/>
                  <a:pt x="190" y="155"/>
                  <a:pt x="189" y="155"/>
                </a:cubicBezTo>
                <a:cubicBezTo>
                  <a:pt x="188" y="153"/>
                  <a:pt x="187" y="150"/>
                  <a:pt x="186" y="148"/>
                </a:cubicBezTo>
                <a:cubicBezTo>
                  <a:pt x="185" y="148"/>
                  <a:pt x="186" y="148"/>
                  <a:pt x="186" y="147"/>
                </a:cubicBezTo>
                <a:cubicBezTo>
                  <a:pt x="186" y="147"/>
                  <a:pt x="186" y="147"/>
                  <a:pt x="187" y="147"/>
                </a:cubicBezTo>
                <a:cubicBezTo>
                  <a:pt x="188" y="147"/>
                  <a:pt x="189" y="146"/>
                  <a:pt x="188" y="145"/>
                </a:cubicBezTo>
                <a:cubicBezTo>
                  <a:pt x="188" y="144"/>
                  <a:pt x="189" y="143"/>
                  <a:pt x="189" y="143"/>
                </a:cubicBezTo>
                <a:cubicBezTo>
                  <a:pt x="187" y="141"/>
                  <a:pt x="187" y="141"/>
                  <a:pt x="187" y="141"/>
                </a:cubicBezTo>
                <a:cubicBezTo>
                  <a:pt x="188" y="139"/>
                  <a:pt x="187" y="138"/>
                  <a:pt x="188" y="136"/>
                </a:cubicBezTo>
                <a:cubicBezTo>
                  <a:pt x="188" y="136"/>
                  <a:pt x="187" y="136"/>
                  <a:pt x="188" y="134"/>
                </a:cubicBezTo>
                <a:cubicBezTo>
                  <a:pt x="188" y="134"/>
                  <a:pt x="188" y="134"/>
                  <a:pt x="187" y="134"/>
                </a:cubicBezTo>
                <a:cubicBezTo>
                  <a:pt x="187" y="135"/>
                  <a:pt x="187" y="135"/>
                  <a:pt x="187" y="135"/>
                </a:cubicBezTo>
                <a:cubicBezTo>
                  <a:pt x="187" y="135"/>
                  <a:pt x="188" y="135"/>
                  <a:pt x="188" y="135"/>
                </a:cubicBezTo>
                <a:cubicBezTo>
                  <a:pt x="188" y="135"/>
                  <a:pt x="188" y="134"/>
                  <a:pt x="188" y="134"/>
                </a:cubicBezTo>
                <a:cubicBezTo>
                  <a:pt x="188" y="134"/>
                  <a:pt x="188" y="134"/>
                  <a:pt x="188" y="134"/>
                </a:cubicBezTo>
                <a:moveTo>
                  <a:pt x="232" y="165"/>
                </a:moveTo>
                <a:cubicBezTo>
                  <a:pt x="233" y="165"/>
                  <a:pt x="233" y="165"/>
                  <a:pt x="233" y="165"/>
                </a:cubicBezTo>
                <a:cubicBezTo>
                  <a:pt x="234" y="164"/>
                  <a:pt x="235" y="164"/>
                  <a:pt x="236" y="164"/>
                </a:cubicBezTo>
                <a:cubicBezTo>
                  <a:pt x="236" y="164"/>
                  <a:pt x="237" y="164"/>
                  <a:pt x="237" y="164"/>
                </a:cubicBezTo>
                <a:cubicBezTo>
                  <a:pt x="237" y="164"/>
                  <a:pt x="238" y="164"/>
                  <a:pt x="238" y="163"/>
                </a:cubicBezTo>
                <a:cubicBezTo>
                  <a:pt x="238" y="163"/>
                  <a:pt x="237" y="162"/>
                  <a:pt x="237" y="162"/>
                </a:cubicBezTo>
                <a:cubicBezTo>
                  <a:pt x="237" y="162"/>
                  <a:pt x="236" y="162"/>
                  <a:pt x="236" y="162"/>
                </a:cubicBezTo>
                <a:cubicBezTo>
                  <a:pt x="236" y="163"/>
                  <a:pt x="235" y="163"/>
                  <a:pt x="234" y="163"/>
                </a:cubicBezTo>
                <a:cubicBezTo>
                  <a:pt x="233" y="163"/>
                  <a:pt x="233" y="164"/>
                  <a:pt x="232" y="165"/>
                </a:cubicBezTo>
                <a:moveTo>
                  <a:pt x="235" y="168"/>
                </a:moveTo>
                <a:cubicBezTo>
                  <a:pt x="235" y="168"/>
                  <a:pt x="236" y="168"/>
                  <a:pt x="236" y="169"/>
                </a:cubicBezTo>
                <a:cubicBezTo>
                  <a:pt x="236" y="169"/>
                  <a:pt x="237" y="169"/>
                  <a:pt x="237" y="169"/>
                </a:cubicBezTo>
                <a:cubicBezTo>
                  <a:pt x="237" y="169"/>
                  <a:pt x="238" y="169"/>
                  <a:pt x="238" y="168"/>
                </a:cubicBezTo>
                <a:cubicBezTo>
                  <a:pt x="238" y="168"/>
                  <a:pt x="238" y="167"/>
                  <a:pt x="237" y="167"/>
                </a:cubicBezTo>
                <a:cubicBezTo>
                  <a:pt x="237" y="167"/>
                  <a:pt x="236" y="167"/>
                  <a:pt x="235" y="168"/>
                </a:cubicBezTo>
                <a:moveTo>
                  <a:pt x="217" y="181"/>
                </a:moveTo>
                <a:cubicBezTo>
                  <a:pt x="216" y="180"/>
                  <a:pt x="215" y="180"/>
                  <a:pt x="215" y="181"/>
                </a:cubicBezTo>
                <a:cubicBezTo>
                  <a:pt x="215" y="181"/>
                  <a:pt x="215" y="181"/>
                  <a:pt x="215" y="181"/>
                </a:cubicBezTo>
                <a:cubicBezTo>
                  <a:pt x="215" y="181"/>
                  <a:pt x="216" y="181"/>
                  <a:pt x="217" y="181"/>
                </a:cubicBezTo>
                <a:cubicBezTo>
                  <a:pt x="217" y="181"/>
                  <a:pt x="217" y="181"/>
                  <a:pt x="217" y="181"/>
                </a:cubicBezTo>
                <a:moveTo>
                  <a:pt x="232" y="162"/>
                </a:moveTo>
                <a:cubicBezTo>
                  <a:pt x="232" y="162"/>
                  <a:pt x="232" y="162"/>
                  <a:pt x="232" y="162"/>
                </a:cubicBezTo>
                <a:cubicBezTo>
                  <a:pt x="232" y="162"/>
                  <a:pt x="232" y="162"/>
                  <a:pt x="231" y="162"/>
                </a:cubicBezTo>
                <a:cubicBezTo>
                  <a:pt x="231" y="162"/>
                  <a:pt x="231" y="162"/>
                  <a:pt x="231" y="162"/>
                </a:cubicBezTo>
                <a:cubicBezTo>
                  <a:pt x="231" y="162"/>
                  <a:pt x="231" y="162"/>
                  <a:pt x="232" y="162"/>
                </a:cubicBezTo>
                <a:moveTo>
                  <a:pt x="189" y="139"/>
                </a:moveTo>
                <a:cubicBezTo>
                  <a:pt x="189" y="139"/>
                  <a:pt x="189" y="139"/>
                  <a:pt x="188" y="139"/>
                </a:cubicBezTo>
                <a:cubicBezTo>
                  <a:pt x="188" y="139"/>
                  <a:pt x="189" y="139"/>
                  <a:pt x="189" y="139"/>
                </a:cubicBezTo>
                <a:cubicBezTo>
                  <a:pt x="189" y="139"/>
                  <a:pt x="189" y="139"/>
                  <a:pt x="189" y="139"/>
                </a:cubicBezTo>
                <a:cubicBezTo>
                  <a:pt x="189" y="139"/>
                  <a:pt x="189" y="139"/>
                  <a:pt x="189" y="139"/>
                </a:cubicBezTo>
                <a:moveTo>
                  <a:pt x="190" y="145"/>
                </a:moveTo>
                <a:cubicBezTo>
                  <a:pt x="190" y="145"/>
                  <a:pt x="190" y="145"/>
                  <a:pt x="190" y="144"/>
                </a:cubicBezTo>
                <a:cubicBezTo>
                  <a:pt x="190" y="144"/>
                  <a:pt x="189" y="145"/>
                  <a:pt x="189" y="145"/>
                </a:cubicBezTo>
                <a:cubicBezTo>
                  <a:pt x="190" y="145"/>
                  <a:pt x="190" y="145"/>
                  <a:pt x="190" y="145"/>
                </a:cubicBezTo>
                <a:cubicBezTo>
                  <a:pt x="190" y="145"/>
                  <a:pt x="190" y="145"/>
                  <a:pt x="190" y="145"/>
                </a:cubicBezTo>
                <a:moveTo>
                  <a:pt x="218" y="180"/>
                </a:moveTo>
                <a:cubicBezTo>
                  <a:pt x="218" y="180"/>
                  <a:pt x="219" y="180"/>
                  <a:pt x="219" y="180"/>
                </a:cubicBezTo>
                <a:cubicBezTo>
                  <a:pt x="218" y="180"/>
                  <a:pt x="218" y="180"/>
                  <a:pt x="218" y="180"/>
                </a:cubicBezTo>
                <a:cubicBezTo>
                  <a:pt x="218" y="180"/>
                  <a:pt x="218" y="180"/>
                  <a:pt x="218" y="180"/>
                </a:cubicBezTo>
                <a:cubicBezTo>
                  <a:pt x="218" y="180"/>
                  <a:pt x="218" y="180"/>
                  <a:pt x="218" y="180"/>
                </a:cubicBezTo>
                <a:moveTo>
                  <a:pt x="182" y="664"/>
                </a:moveTo>
                <a:cubicBezTo>
                  <a:pt x="182" y="663"/>
                  <a:pt x="181" y="663"/>
                  <a:pt x="180" y="663"/>
                </a:cubicBezTo>
                <a:cubicBezTo>
                  <a:pt x="180" y="663"/>
                  <a:pt x="180" y="663"/>
                  <a:pt x="180" y="662"/>
                </a:cubicBezTo>
                <a:cubicBezTo>
                  <a:pt x="180" y="662"/>
                  <a:pt x="180" y="662"/>
                  <a:pt x="180" y="661"/>
                </a:cubicBezTo>
                <a:cubicBezTo>
                  <a:pt x="184" y="659"/>
                  <a:pt x="185" y="657"/>
                  <a:pt x="187" y="655"/>
                </a:cubicBezTo>
                <a:cubicBezTo>
                  <a:pt x="187" y="654"/>
                  <a:pt x="187" y="654"/>
                  <a:pt x="187" y="653"/>
                </a:cubicBezTo>
                <a:cubicBezTo>
                  <a:pt x="187" y="652"/>
                  <a:pt x="189" y="651"/>
                  <a:pt x="188" y="650"/>
                </a:cubicBezTo>
                <a:cubicBezTo>
                  <a:pt x="188" y="648"/>
                  <a:pt x="188" y="646"/>
                  <a:pt x="188" y="644"/>
                </a:cubicBezTo>
                <a:cubicBezTo>
                  <a:pt x="188" y="643"/>
                  <a:pt x="187" y="643"/>
                  <a:pt x="187" y="642"/>
                </a:cubicBezTo>
                <a:cubicBezTo>
                  <a:pt x="188" y="640"/>
                  <a:pt x="187" y="639"/>
                  <a:pt x="187" y="638"/>
                </a:cubicBezTo>
                <a:cubicBezTo>
                  <a:pt x="186" y="637"/>
                  <a:pt x="187" y="635"/>
                  <a:pt x="186" y="634"/>
                </a:cubicBezTo>
                <a:cubicBezTo>
                  <a:pt x="186" y="632"/>
                  <a:pt x="188" y="632"/>
                  <a:pt x="187" y="630"/>
                </a:cubicBezTo>
                <a:cubicBezTo>
                  <a:pt x="187" y="629"/>
                  <a:pt x="187" y="628"/>
                  <a:pt x="187" y="627"/>
                </a:cubicBezTo>
                <a:cubicBezTo>
                  <a:pt x="187" y="626"/>
                  <a:pt x="188" y="626"/>
                  <a:pt x="188" y="626"/>
                </a:cubicBezTo>
                <a:cubicBezTo>
                  <a:pt x="189" y="624"/>
                  <a:pt x="190" y="622"/>
                  <a:pt x="190" y="621"/>
                </a:cubicBezTo>
                <a:cubicBezTo>
                  <a:pt x="191" y="619"/>
                  <a:pt x="193" y="618"/>
                  <a:pt x="194" y="617"/>
                </a:cubicBezTo>
                <a:cubicBezTo>
                  <a:pt x="194" y="617"/>
                  <a:pt x="195" y="616"/>
                  <a:pt x="195" y="616"/>
                </a:cubicBezTo>
                <a:cubicBezTo>
                  <a:pt x="196" y="614"/>
                  <a:pt x="198" y="614"/>
                  <a:pt x="199" y="613"/>
                </a:cubicBezTo>
                <a:cubicBezTo>
                  <a:pt x="200" y="613"/>
                  <a:pt x="201" y="612"/>
                  <a:pt x="203" y="612"/>
                </a:cubicBezTo>
                <a:cubicBezTo>
                  <a:pt x="204" y="610"/>
                  <a:pt x="207" y="611"/>
                  <a:pt x="209" y="611"/>
                </a:cubicBezTo>
                <a:cubicBezTo>
                  <a:pt x="210" y="612"/>
                  <a:pt x="211" y="612"/>
                  <a:pt x="213" y="612"/>
                </a:cubicBezTo>
                <a:cubicBezTo>
                  <a:pt x="213" y="612"/>
                  <a:pt x="214" y="613"/>
                  <a:pt x="214" y="614"/>
                </a:cubicBezTo>
                <a:cubicBezTo>
                  <a:pt x="215" y="614"/>
                  <a:pt x="215" y="615"/>
                  <a:pt x="216" y="615"/>
                </a:cubicBezTo>
                <a:cubicBezTo>
                  <a:pt x="216" y="616"/>
                  <a:pt x="216" y="617"/>
                  <a:pt x="216" y="618"/>
                </a:cubicBezTo>
                <a:cubicBezTo>
                  <a:pt x="217" y="617"/>
                  <a:pt x="217" y="617"/>
                  <a:pt x="217" y="617"/>
                </a:cubicBezTo>
                <a:cubicBezTo>
                  <a:pt x="218" y="617"/>
                  <a:pt x="218" y="617"/>
                  <a:pt x="218" y="618"/>
                </a:cubicBezTo>
                <a:cubicBezTo>
                  <a:pt x="218" y="619"/>
                  <a:pt x="219" y="620"/>
                  <a:pt x="219" y="621"/>
                </a:cubicBezTo>
                <a:cubicBezTo>
                  <a:pt x="218" y="622"/>
                  <a:pt x="219" y="623"/>
                  <a:pt x="220" y="624"/>
                </a:cubicBezTo>
                <a:cubicBezTo>
                  <a:pt x="220" y="624"/>
                  <a:pt x="220" y="625"/>
                  <a:pt x="218" y="625"/>
                </a:cubicBezTo>
                <a:cubicBezTo>
                  <a:pt x="218" y="625"/>
                  <a:pt x="219" y="625"/>
                  <a:pt x="219" y="625"/>
                </a:cubicBezTo>
                <a:cubicBezTo>
                  <a:pt x="219" y="625"/>
                  <a:pt x="219" y="625"/>
                  <a:pt x="219" y="625"/>
                </a:cubicBezTo>
                <a:cubicBezTo>
                  <a:pt x="218" y="624"/>
                  <a:pt x="218" y="624"/>
                  <a:pt x="218" y="625"/>
                </a:cubicBezTo>
                <a:cubicBezTo>
                  <a:pt x="218" y="625"/>
                  <a:pt x="218" y="625"/>
                  <a:pt x="218" y="625"/>
                </a:cubicBezTo>
                <a:cubicBezTo>
                  <a:pt x="219" y="626"/>
                  <a:pt x="219" y="627"/>
                  <a:pt x="219" y="629"/>
                </a:cubicBezTo>
                <a:cubicBezTo>
                  <a:pt x="218" y="630"/>
                  <a:pt x="216" y="630"/>
                  <a:pt x="217" y="632"/>
                </a:cubicBezTo>
                <a:cubicBezTo>
                  <a:pt x="217" y="632"/>
                  <a:pt x="216" y="633"/>
                  <a:pt x="216" y="633"/>
                </a:cubicBezTo>
                <a:cubicBezTo>
                  <a:pt x="215" y="634"/>
                  <a:pt x="215" y="635"/>
                  <a:pt x="215" y="635"/>
                </a:cubicBezTo>
                <a:cubicBezTo>
                  <a:pt x="214" y="636"/>
                  <a:pt x="214" y="635"/>
                  <a:pt x="213" y="634"/>
                </a:cubicBezTo>
                <a:cubicBezTo>
                  <a:pt x="212" y="634"/>
                  <a:pt x="212" y="633"/>
                  <a:pt x="211" y="633"/>
                </a:cubicBezTo>
                <a:cubicBezTo>
                  <a:pt x="210" y="633"/>
                  <a:pt x="210" y="632"/>
                  <a:pt x="209" y="631"/>
                </a:cubicBezTo>
                <a:cubicBezTo>
                  <a:pt x="210" y="630"/>
                  <a:pt x="211" y="629"/>
                  <a:pt x="211" y="627"/>
                </a:cubicBezTo>
                <a:cubicBezTo>
                  <a:pt x="211" y="626"/>
                  <a:pt x="212" y="626"/>
                  <a:pt x="212" y="625"/>
                </a:cubicBezTo>
                <a:cubicBezTo>
                  <a:pt x="212" y="624"/>
                  <a:pt x="212" y="623"/>
                  <a:pt x="212" y="623"/>
                </a:cubicBezTo>
                <a:cubicBezTo>
                  <a:pt x="211" y="622"/>
                  <a:pt x="211" y="620"/>
                  <a:pt x="210" y="620"/>
                </a:cubicBezTo>
                <a:cubicBezTo>
                  <a:pt x="210" y="620"/>
                  <a:pt x="209" y="619"/>
                  <a:pt x="209" y="619"/>
                </a:cubicBezTo>
                <a:cubicBezTo>
                  <a:pt x="207" y="619"/>
                  <a:pt x="206" y="619"/>
                  <a:pt x="205" y="618"/>
                </a:cubicBezTo>
                <a:cubicBezTo>
                  <a:pt x="204" y="618"/>
                  <a:pt x="204" y="620"/>
                  <a:pt x="202" y="620"/>
                </a:cubicBezTo>
                <a:cubicBezTo>
                  <a:pt x="201" y="621"/>
                  <a:pt x="199" y="622"/>
                  <a:pt x="198" y="624"/>
                </a:cubicBezTo>
                <a:cubicBezTo>
                  <a:pt x="198" y="626"/>
                  <a:pt x="197" y="627"/>
                  <a:pt x="196" y="628"/>
                </a:cubicBezTo>
                <a:cubicBezTo>
                  <a:pt x="195" y="629"/>
                  <a:pt x="197" y="631"/>
                  <a:pt x="195" y="631"/>
                </a:cubicBezTo>
                <a:cubicBezTo>
                  <a:pt x="195" y="632"/>
                  <a:pt x="195" y="634"/>
                  <a:pt x="195" y="635"/>
                </a:cubicBezTo>
                <a:cubicBezTo>
                  <a:pt x="196" y="635"/>
                  <a:pt x="196" y="636"/>
                  <a:pt x="196" y="636"/>
                </a:cubicBezTo>
                <a:cubicBezTo>
                  <a:pt x="196" y="637"/>
                  <a:pt x="196" y="638"/>
                  <a:pt x="196" y="639"/>
                </a:cubicBezTo>
                <a:cubicBezTo>
                  <a:pt x="197" y="640"/>
                  <a:pt x="197" y="641"/>
                  <a:pt x="197" y="643"/>
                </a:cubicBezTo>
                <a:cubicBezTo>
                  <a:pt x="197" y="644"/>
                  <a:pt x="197" y="645"/>
                  <a:pt x="197" y="646"/>
                </a:cubicBezTo>
                <a:cubicBezTo>
                  <a:pt x="197" y="647"/>
                  <a:pt x="197" y="648"/>
                  <a:pt x="197" y="649"/>
                </a:cubicBezTo>
                <a:cubicBezTo>
                  <a:pt x="197" y="650"/>
                  <a:pt x="197" y="652"/>
                  <a:pt x="196" y="652"/>
                </a:cubicBezTo>
                <a:cubicBezTo>
                  <a:pt x="196" y="653"/>
                  <a:pt x="196" y="654"/>
                  <a:pt x="196" y="655"/>
                </a:cubicBezTo>
                <a:cubicBezTo>
                  <a:pt x="196" y="655"/>
                  <a:pt x="195" y="655"/>
                  <a:pt x="195" y="656"/>
                </a:cubicBezTo>
                <a:cubicBezTo>
                  <a:pt x="195" y="657"/>
                  <a:pt x="195" y="658"/>
                  <a:pt x="194" y="658"/>
                </a:cubicBezTo>
                <a:cubicBezTo>
                  <a:pt x="193" y="659"/>
                  <a:pt x="193" y="660"/>
                  <a:pt x="193" y="660"/>
                </a:cubicBezTo>
                <a:cubicBezTo>
                  <a:pt x="192" y="661"/>
                  <a:pt x="191" y="661"/>
                  <a:pt x="191" y="663"/>
                </a:cubicBezTo>
                <a:cubicBezTo>
                  <a:pt x="191" y="663"/>
                  <a:pt x="190" y="664"/>
                  <a:pt x="189" y="665"/>
                </a:cubicBezTo>
                <a:cubicBezTo>
                  <a:pt x="188" y="666"/>
                  <a:pt x="186" y="666"/>
                  <a:pt x="185" y="668"/>
                </a:cubicBezTo>
                <a:cubicBezTo>
                  <a:pt x="184" y="668"/>
                  <a:pt x="183" y="668"/>
                  <a:pt x="184" y="669"/>
                </a:cubicBezTo>
                <a:cubicBezTo>
                  <a:pt x="182" y="670"/>
                  <a:pt x="181" y="670"/>
                  <a:pt x="179" y="672"/>
                </a:cubicBezTo>
                <a:cubicBezTo>
                  <a:pt x="178" y="671"/>
                  <a:pt x="177" y="673"/>
                  <a:pt x="176" y="673"/>
                </a:cubicBezTo>
                <a:cubicBezTo>
                  <a:pt x="174" y="673"/>
                  <a:pt x="173" y="673"/>
                  <a:pt x="172" y="673"/>
                </a:cubicBezTo>
                <a:cubicBezTo>
                  <a:pt x="172" y="673"/>
                  <a:pt x="171" y="673"/>
                  <a:pt x="170" y="672"/>
                </a:cubicBezTo>
                <a:cubicBezTo>
                  <a:pt x="170" y="671"/>
                  <a:pt x="169" y="672"/>
                  <a:pt x="168" y="672"/>
                </a:cubicBezTo>
                <a:cubicBezTo>
                  <a:pt x="167" y="671"/>
                  <a:pt x="167" y="671"/>
                  <a:pt x="166" y="671"/>
                </a:cubicBezTo>
                <a:cubicBezTo>
                  <a:pt x="165" y="670"/>
                  <a:pt x="166" y="669"/>
                  <a:pt x="164" y="669"/>
                </a:cubicBezTo>
                <a:cubicBezTo>
                  <a:pt x="164" y="669"/>
                  <a:pt x="163" y="668"/>
                  <a:pt x="162" y="667"/>
                </a:cubicBezTo>
                <a:cubicBezTo>
                  <a:pt x="162" y="666"/>
                  <a:pt x="162" y="665"/>
                  <a:pt x="161" y="665"/>
                </a:cubicBezTo>
                <a:cubicBezTo>
                  <a:pt x="160" y="664"/>
                  <a:pt x="160" y="662"/>
                  <a:pt x="159" y="661"/>
                </a:cubicBezTo>
                <a:cubicBezTo>
                  <a:pt x="158" y="660"/>
                  <a:pt x="159" y="660"/>
                  <a:pt x="160" y="659"/>
                </a:cubicBezTo>
                <a:cubicBezTo>
                  <a:pt x="160" y="657"/>
                  <a:pt x="160" y="656"/>
                  <a:pt x="160" y="654"/>
                </a:cubicBezTo>
                <a:cubicBezTo>
                  <a:pt x="161" y="653"/>
                  <a:pt x="161" y="651"/>
                  <a:pt x="162" y="650"/>
                </a:cubicBezTo>
                <a:cubicBezTo>
                  <a:pt x="163" y="648"/>
                  <a:pt x="164" y="647"/>
                  <a:pt x="165" y="646"/>
                </a:cubicBezTo>
                <a:cubicBezTo>
                  <a:pt x="166" y="647"/>
                  <a:pt x="167" y="647"/>
                  <a:pt x="168" y="648"/>
                </a:cubicBezTo>
                <a:cubicBezTo>
                  <a:pt x="169" y="648"/>
                  <a:pt x="170" y="650"/>
                  <a:pt x="171" y="649"/>
                </a:cubicBezTo>
                <a:cubicBezTo>
                  <a:pt x="169" y="651"/>
                  <a:pt x="169" y="654"/>
                  <a:pt x="167" y="657"/>
                </a:cubicBezTo>
                <a:cubicBezTo>
                  <a:pt x="167" y="657"/>
                  <a:pt x="167" y="657"/>
                  <a:pt x="167" y="658"/>
                </a:cubicBezTo>
                <a:cubicBezTo>
                  <a:pt x="166" y="659"/>
                  <a:pt x="167" y="661"/>
                  <a:pt x="166" y="663"/>
                </a:cubicBezTo>
                <a:cubicBezTo>
                  <a:pt x="166" y="663"/>
                  <a:pt x="166" y="663"/>
                  <a:pt x="166" y="663"/>
                </a:cubicBezTo>
                <a:cubicBezTo>
                  <a:pt x="167" y="664"/>
                  <a:pt x="168" y="664"/>
                  <a:pt x="168" y="665"/>
                </a:cubicBezTo>
                <a:cubicBezTo>
                  <a:pt x="168" y="665"/>
                  <a:pt x="168" y="665"/>
                  <a:pt x="167" y="666"/>
                </a:cubicBezTo>
                <a:cubicBezTo>
                  <a:pt x="169" y="666"/>
                  <a:pt x="170" y="666"/>
                  <a:pt x="171" y="666"/>
                </a:cubicBezTo>
                <a:cubicBezTo>
                  <a:pt x="172" y="665"/>
                  <a:pt x="173" y="665"/>
                  <a:pt x="175" y="665"/>
                </a:cubicBezTo>
                <a:cubicBezTo>
                  <a:pt x="175" y="666"/>
                  <a:pt x="176" y="666"/>
                  <a:pt x="176" y="667"/>
                </a:cubicBezTo>
                <a:cubicBezTo>
                  <a:pt x="176" y="668"/>
                  <a:pt x="177" y="668"/>
                  <a:pt x="178" y="668"/>
                </a:cubicBezTo>
                <a:cubicBezTo>
                  <a:pt x="179" y="669"/>
                  <a:pt x="179" y="668"/>
                  <a:pt x="180" y="668"/>
                </a:cubicBezTo>
                <a:cubicBezTo>
                  <a:pt x="181" y="668"/>
                  <a:pt x="182" y="666"/>
                  <a:pt x="183" y="665"/>
                </a:cubicBezTo>
                <a:cubicBezTo>
                  <a:pt x="183" y="665"/>
                  <a:pt x="183" y="664"/>
                  <a:pt x="182" y="664"/>
                </a:cubicBezTo>
                <a:moveTo>
                  <a:pt x="93" y="353"/>
                </a:moveTo>
                <a:cubicBezTo>
                  <a:pt x="94" y="356"/>
                  <a:pt x="94" y="356"/>
                  <a:pt x="94" y="356"/>
                </a:cubicBezTo>
                <a:cubicBezTo>
                  <a:pt x="93" y="357"/>
                  <a:pt x="94" y="357"/>
                  <a:pt x="94" y="358"/>
                </a:cubicBezTo>
                <a:cubicBezTo>
                  <a:pt x="94" y="357"/>
                  <a:pt x="94" y="357"/>
                  <a:pt x="94" y="357"/>
                </a:cubicBezTo>
                <a:cubicBezTo>
                  <a:pt x="95" y="357"/>
                  <a:pt x="96" y="357"/>
                  <a:pt x="96" y="357"/>
                </a:cubicBezTo>
                <a:cubicBezTo>
                  <a:pt x="97" y="357"/>
                  <a:pt x="97" y="357"/>
                  <a:pt x="97" y="358"/>
                </a:cubicBezTo>
                <a:cubicBezTo>
                  <a:pt x="97" y="358"/>
                  <a:pt x="97" y="359"/>
                  <a:pt x="96" y="359"/>
                </a:cubicBezTo>
                <a:cubicBezTo>
                  <a:pt x="96" y="359"/>
                  <a:pt x="95" y="359"/>
                  <a:pt x="96" y="360"/>
                </a:cubicBezTo>
                <a:cubicBezTo>
                  <a:pt x="96" y="360"/>
                  <a:pt x="96" y="360"/>
                  <a:pt x="96" y="361"/>
                </a:cubicBezTo>
                <a:cubicBezTo>
                  <a:pt x="96" y="362"/>
                  <a:pt x="96" y="362"/>
                  <a:pt x="96" y="363"/>
                </a:cubicBezTo>
                <a:cubicBezTo>
                  <a:pt x="96" y="363"/>
                  <a:pt x="96" y="364"/>
                  <a:pt x="96" y="364"/>
                </a:cubicBezTo>
                <a:cubicBezTo>
                  <a:pt x="95" y="365"/>
                  <a:pt x="96" y="367"/>
                  <a:pt x="95" y="367"/>
                </a:cubicBezTo>
                <a:cubicBezTo>
                  <a:pt x="94" y="368"/>
                  <a:pt x="95" y="368"/>
                  <a:pt x="95" y="368"/>
                </a:cubicBezTo>
                <a:cubicBezTo>
                  <a:pt x="96" y="369"/>
                  <a:pt x="96" y="370"/>
                  <a:pt x="95" y="371"/>
                </a:cubicBezTo>
                <a:cubicBezTo>
                  <a:pt x="94" y="372"/>
                  <a:pt x="95" y="373"/>
                  <a:pt x="94" y="374"/>
                </a:cubicBezTo>
                <a:cubicBezTo>
                  <a:pt x="95" y="374"/>
                  <a:pt x="95" y="374"/>
                  <a:pt x="96" y="374"/>
                </a:cubicBezTo>
                <a:cubicBezTo>
                  <a:pt x="97" y="374"/>
                  <a:pt x="98" y="374"/>
                  <a:pt x="100" y="374"/>
                </a:cubicBezTo>
                <a:cubicBezTo>
                  <a:pt x="101" y="374"/>
                  <a:pt x="102" y="375"/>
                  <a:pt x="103" y="375"/>
                </a:cubicBezTo>
                <a:cubicBezTo>
                  <a:pt x="105" y="375"/>
                  <a:pt x="107" y="375"/>
                  <a:pt x="110" y="375"/>
                </a:cubicBezTo>
                <a:cubicBezTo>
                  <a:pt x="111" y="375"/>
                  <a:pt x="111" y="376"/>
                  <a:pt x="112" y="376"/>
                </a:cubicBezTo>
                <a:cubicBezTo>
                  <a:pt x="113" y="376"/>
                  <a:pt x="115" y="375"/>
                  <a:pt x="116" y="376"/>
                </a:cubicBezTo>
                <a:cubicBezTo>
                  <a:pt x="116" y="377"/>
                  <a:pt x="116" y="377"/>
                  <a:pt x="116" y="377"/>
                </a:cubicBezTo>
                <a:cubicBezTo>
                  <a:pt x="117" y="377"/>
                  <a:pt x="119" y="377"/>
                  <a:pt x="120" y="377"/>
                </a:cubicBezTo>
                <a:cubicBezTo>
                  <a:pt x="121" y="377"/>
                  <a:pt x="122" y="377"/>
                  <a:pt x="123" y="377"/>
                </a:cubicBezTo>
                <a:cubicBezTo>
                  <a:pt x="124" y="377"/>
                  <a:pt x="125" y="376"/>
                  <a:pt x="126" y="378"/>
                </a:cubicBezTo>
                <a:cubicBezTo>
                  <a:pt x="127" y="378"/>
                  <a:pt x="129" y="378"/>
                  <a:pt x="130" y="378"/>
                </a:cubicBezTo>
                <a:cubicBezTo>
                  <a:pt x="131" y="378"/>
                  <a:pt x="131" y="379"/>
                  <a:pt x="132" y="379"/>
                </a:cubicBezTo>
                <a:cubicBezTo>
                  <a:pt x="133" y="379"/>
                  <a:pt x="134" y="379"/>
                  <a:pt x="135" y="379"/>
                </a:cubicBezTo>
                <a:cubicBezTo>
                  <a:pt x="135" y="379"/>
                  <a:pt x="135" y="379"/>
                  <a:pt x="135" y="380"/>
                </a:cubicBezTo>
                <a:cubicBezTo>
                  <a:pt x="135" y="381"/>
                  <a:pt x="134" y="381"/>
                  <a:pt x="134" y="383"/>
                </a:cubicBezTo>
                <a:cubicBezTo>
                  <a:pt x="134" y="384"/>
                  <a:pt x="134" y="385"/>
                  <a:pt x="134" y="386"/>
                </a:cubicBezTo>
                <a:cubicBezTo>
                  <a:pt x="134" y="386"/>
                  <a:pt x="133" y="387"/>
                  <a:pt x="133" y="387"/>
                </a:cubicBezTo>
                <a:cubicBezTo>
                  <a:pt x="132" y="387"/>
                  <a:pt x="131" y="387"/>
                  <a:pt x="130" y="387"/>
                </a:cubicBezTo>
                <a:cubicBezTo>
                  <a:pt x="129" y="387"/>
                  <a:pt x="128" y="386"/>
                  <a:pt x="127" y="386"/>
                </a:cubicBezTo>
                <a:cubicBezTo>
                  <a:pt x="126" y="386"/>
                  <a:pt x="126" y="386"/>
                  <a:pt x="125" y="386"/>
                </a:cubicBezTo>
                <a:cubicBezTo>
                  <a:pt x="124" y="386"/>
                  <a:pt x="123" y="386"/>
                  <a:pt x="122" y="386"/>
                </a:cubicBezTo>
                <a:cubicBezTo>
                  <a:pt x="121" y="386"/>
                  <a:pt x="120" y="385"/>
                  <a:pt x="119" y="385"/>
                </a:cubicBezTo>
                <a:cubicBezTo>
                  <a:pt x="117" y="385"/>
                  <a:pt x="116" y="385"/>
                  <a:pt x="115" y="385"/>
                </a:cubicBezTo>
                <a:cubicBezTo>
                  <a:pt x="113" y="383"/>
                  <a:pt x="110" y="385"/>
                  <a:pt x="107" y="384"/>
                </a:cubicBezTo>
                <a:cubicBezTo>
                  <a:pt x="105" y="384"/>
                  <a:pt x="104" y="385"/>
                  <a:pt x="102" y="383"/>
                </a:cubicBezTo>
                <a:cubicBezTo>
                  <a:pt x="99" y="383"/>
                  <a:pt x="99" y="383"/>
                  <a:pt x="99" y="383"/>
                </a:cubicBezTo>
                <a:cubicBezTo>
                  <a:pt x="98" y="382"/>
                  <a:pt x="96" y="382"/>
                  <a:pt x="95" y="383"/>
                </a:cubicBezTo>
                <a:cubicBezTo>
                  <a:pt x="94" y="383"/>
                  <a:pt x="94" y="381"/>
                  <a:pt x="92" y="382"/>
                </a:cubicBezTo>
                <a:cubicBezTo>
                  <a:pt x="92" y="383"/>
                  <a:pt x="90" y="382"/>
                  <a:pt x="89" y="382"/>
                </a:cubicBezTo>
                <a:cubicBezTo>
                  <a:pt x="89" y="382"/>
                  <a:pt x="89" y="381"/>
                  <a:pt x="89" y="381"/>
                </a:cubicBezTo>
                <a:cubicBezTo>
                  <a:pt x="88" y="380"/>
                  <a:pt x="88" y="381"/>
                  <a:pt x="88" y="381"/>
                </a:cubicBezTo>
                <a:cubicBezTo>
                  <a:pt x="87" y="381"/>
                  <a:pt x="87" y="381"/>
                  <a:pt x="87" y="381"/>
                </a:cubicBezTo>
                <a:cubicBezTo>
                  <a:pt x="87" y="380"/>
                  <a:pt x="85" y="379"/>
                  <a:pt x="86" y="378"/>
                </a:cubicBezTo>
                <a:cubicBezTo>
                  <a:pt x="85" y="378"/>
                  <a:pt x="85" y="377"/>
                  <a:pt x="84" y="377"/>
                </a:cubicBezTo>
                <a:cubicBezTo>
                  <a:pt x="83" y="377"/>
                  <a:pt x="83" y="376"/>
                  <a:pt x="83" y="375"/>
                </a:cubicBezTo>
                <a:cubicBezTo>
                  <a:pt x="84" y="375"/>
                  <a:pt x="84" y="374"/>
                  <a:pt x="85" y="374"/>
                </a:cubicBezTo>
                <a:cubicBezTo>
                  <a:pt x="85" y="374"/>
                  <a:pt x="85" y="374"/>
                  <a:pt x="86" y="374"/>
                </a:cubicBezTo>
                <a:cubicBezTo>
                  <a:pt x="86" y="375"/>
                  <a:pt x="85" y="375"/>
                  <a:pt x="85" y="375"/>
                </a:cubicBezTo>
                <a:cubicBezTo>
                  <a:pt x="85" y="376"/>
                  <a:pt x="86" y="376"/>
                  <a:pt x="86" y="377"/>
                </a:cubicBezTo>
                <a:cubicBezTo>
                  <a:pt x="87" y="376"/>
                  <a:pt x="87" y="375"/>
                  <a:pt x="87" y="375"/>
                </a:cubicBezTo>
                <a:cubicBezTo>
                  <a:pt x="88" y="374"/>
                  <a:pt x="88" y="374"/>
                  <a:pt x="89" y="373"/>
                </a:cubicBezTo>
                <a:cubicBezTo>
                  <a:pt x="88" y="373"/>
                  <a:pt x="88" y="373"/>
                  <a:pt x="87" y="373"/>
                </a:cubicBezTo>
                <a:cubicBezTo>
                  <a:pt x="88" y="372"/>
                  <a:pt x="89" y="371"/>
                  <a:pt x="87" y="370"/>
                </a:cubicBezTo>
                <a:cubicBezTo>
                  <a:pt x="87" y="370"/>
                  <a:pt x="87" y="369"/>
                  <a:pt x="87" y="368"/>
                </a:cubicBezTo>
                <a:cubicBezTo>
                  <a:pt x="87" y="367"/>
                  <a:pt x="88" y="366"/>
                  <a:pt x="88" y="365"/>
                </a:cubicBezTo>
                <a:cubicBezTo>
                  <a:pt x="88" y="363"/>
                  <a:pt x="88" y="362"/>
                  <a:pt x="88" y="361"/>
                </a:cubicBezTo>
                <a:cubicBezTo>
                  <a:pt x="88" y="359"/>
                  <a:pt x="88" y="359"/>
                  <a:pt x="88" y="359"/>
                </a:cubicBezTo>
                <a:cubicBezTo>
                  <a:pt x="89" y="358"/>
                  <a:pt x="89" y="358"/>
                  <a:pt x="88" y="358"/>
                </a:cubicBezTo>
                <a:cubicBezTo>
                  <a:pt x="87" y="357"/>
                  <a:pt x="86" y="357"/>
                  <a:pt x="84" y="357"/>
                </a:cubicBezTo>
                <a:cubicBezTo>
                  <a:pt x="83" y="357"/>
                  <a:pt x="82" y="357"/>
                  <a:pt x="81" y="356"/>
                </a:cubicBezTo>
                <a:cubicBezTo>
                  <a:pt x="79" y="356"/>
                  <a:pt x="78" y="356"/>
                  <a:pt x="77" y="356"/>
                </a:cubicBezTo>
                <a:cubicBezTo>
                  <a:pt x="75" y="356"/>
                  <a:pt x="72" y="357"/>
                  <a:pt x="70" y="355"/>
                </a:cubicBezTo>
                <a:cubicBezTo>
                  <a:pt x="69" y="355"/>
                  <a:pt x="68" y="355"/>
                  <a:pt x="67" y="355"/>
                </a:cubicBezTo>
                <a:cubicBezTo>
                  <a:pt x="66" y="355"/>
                  <a:pt x="65" y="355"/>
                  <a:pt x="64" y="354"/>
                </a:cubicBezTo>
                <a:cubicBezTo>
                  <a:pt x="64" y="354"/>
                  <a:pt x="63" y="354"/>
                  <a:pt x="62" y="354"/>
                </a:cubicBezTo>
                <a:cubicBezTo>
                  <a:pt x="62" y="354"/>
                  <a:pt x="61" y="354"/>
                  <a:pt x="60" y="354"/>
                </a:cubicBezTo>
                <a:cubicBezTo>
                  <a:pt x="56" y="354"/>
                  <a:pt x="56" y="354"/>
                  <a:pt x="56" y="354"/>
                </a:cubicBezTo>
                <a:cubicBezTo>
                  <a:pt x="55" y="353"/>
                  <a:pt x="54" y="353"/>
                  <a:pt x="53" y="353"/>
                </a:cubicBezTo>
                <a:cubicBezTo>
                  <a:pt x="53" y="351"/>
                  <a:pt x="52" y="350"/>
                  <a:pt x="53" y="349"/>
                </a:cubicBezTo>
                <a:cubicBezTo>
                  <a:pt x="54" y="348"/>
                  <a:pt x="54" y="346"/>
                  <a:pt x="54" y="345"/>
                </a:cubicBezTo>
                <a:cubicBezTo>
                  <a:pt x="54" y="345"/>
                  <a:pt x="54" y="344"/>
                  <a:pt x="54" y="344"/>
                </a:cubicBezTo>
                <a:cubicBezTo>
                  <a:pt x="57" y="344"/>
                  <a:pt x="59" y="344"/>
                  <a:pt x="61" y="344"/>
                </a:cubicBezTo>
                <a:cubicBezTo>
                  <a:pt x="62" y="345"/>
                  <a:pt x="63" y="345"/>
                  <a:pt x="63" y="345"/>
                </a:cubicBezTo>
                <a:cubicBezTo>
                  <a:pt x="64" y="346"/>
                  <a:pt x="65" y="346"/>
                  <a:pt x="67" y="345"/>
                </a:cubicBezTo>
                <a:cubicBezTo>
                  <a:pt x="68" y="345"/>
                  <a:pt x="68" y="347"/>
                  <a:pt x="69" y="346"/>
                </a:cubicBezTo>
                <a:cubicBezTo>
                  <a:pt x="71" y="346"/>
                  <a:pt x="72" y="346"/>
                  <a:pt x="73" y="346"/>
                </a:cubicBezTo>
                <a:cubicBezTo>
                  <a:pt x="75" y="348"/>
                  <a:pt x="77" y="347"/>
                  <a:pt x="80" y="347"/>
                </a:cubicBezTo>
                <a:cubicBezTo>
                  <a:pt x="81" y="347"/>
                  <a:pt x="82" y="349"/>
                  <a:pt x="83" y="348"/>
                </a:cubicBezTo>
                <a:cubicBezTo>
                  <a:pt x="85" y="348"/>
                  <a:pt x="86" y="348"/>
                  <a:pt x="87" y="348"/>
                </a:cubicBezTo>
                <a:cubicBezTo>
                  <a:pt x="88" y="350"/>
                  <a:pt x="90" y="349"/>
                  <a:pt x="91" y="350"/>
                </a:cubicBezTo>
                <a:cubicBezTo>
                  <a:pt x="91" y="350"/>
                  <a:pt x="92" y="351"/>
                  <a:pt x="92" y="350"/>
                </a:cubicBezTo>
                <a:cubicBezTo>
                  <a:pt x="93" y="349"/>
                  <a:pt x="93" y="349"/>
                  <a:pt x="93" y="350"/>
                </a:cubicBezTo>
                <a:cubicBezTo>
                  <a:pt x="94" y="351"/>
                  <a:pt x="94" y="352"/>
                  <a:pt x="94" y="352"/>
                </a:cubicBezTo>
                <a:cubicBezTo>
                  <a:pt x="95" y="353"/>
                  <a:pt x="94" y="353"/>
                  <a:pt x="94" y="353"/>
                </a:cubicBezTo>
                <a:cubicBezTo>
                  <a:pt x="93" y="353"/>
                  <a:pt x="92" y="354"/>
                  <a:pt x="93" y="354"/>
                </a:cubicBezTo>
                <a:cubicBezTo>
                  <a:pt x="93" y="355"/>
                  <a:pt x="93" y="355"/>
                  <a:pt x="94" y="355"/>
                </a:cubicBezTo>
                <a:cubicBezTo>
                  <a:pt x="94" y="355"/>
                  <a:pt x="94" y="355"/>
                  <a:pt x="93" y="353"/>
                </a:cubicBezTo>
                <a:cubicBezTo>
                  <a:pt x="93" y="351"/>
                  <a:pt x="93" y="351"/>
                  <a:pt x="93" y="351"/>
                </a:cubicBezTo>
                <a:cubicBezTo>
                  <a:pt x="92" y="351"/>
                  <a:pt x="92" y="350"/>
                  <a:pt x="92" y="350"/>
                </a:cubicBezTo>
                <a:cubicBezTo>
                  <a:pt x="91" y="350"/>
                  <a:pt x="92" y="351"/>
                  <a:pt x="92" y="351"/>
                </a:cubicBezTo>
                <a:cubicBezTo>
                  <a:pt x="92" y="351"/>
                  <a:pt x="92" y="352"/>
                  <a:pt x="92" y="352"/>
                </a:cubicBezTo>
                <a:cubicBezTo>
                  <a:pt x="92" y="352"/>
                  <a:pt x="92" y="351"/>
                  <a:pt x="93" y="353"/>
                </a:cubicBezTo>
                <a:moveTo>
                  <a:pt x="90" y="375"/>
                </a:moveTo>
                <a:cubicBezTo>
                  <a:pt x="91" y="374"/>
                  <a:pt x="91" y="374"/>
                  <a:pt x="91" y="374"/>
                </a:cubicBezTo>
                <a:cubicBezTo>
                  <a:pt x="91" y="373"/>
                  <a:pt x="91" y="373"/>
                  <a:pt x="91" y="373"/>
                </a:cubicBezTo>
                <a:cubicBezTo>
                  <a:pt x="90" y="373"/>
                  <a:pt x="90" y="373"/>
                  <a:pt x="90" y="374"/>
                </a:cubicBezTo>
                <a:cubicBezTo>
                  <a:pt x="90" y="374"/>
                  <a:pt x="90" y="374"/>
                  <a:pt x="90" y="375"/>
                </a:cubicBezTo>
                <a:moveTo>
                  <a:pt x="70" y="350"/>
                </a:moveTo>
                <a:cubicBezTo>
                  <a:pt x="71" y="350"/>
                  <a:pt x="71" y="349"/>
                  <a:pt x="70" y="348"/>
                </a:cubicBezTo>
                <a:cubicBezTo>
                  <a:pt x="70" y="349"/>
                  <a:pt x="70" y="350"/>
                  <a:pt x="70" y="350"/>
                </a:cubicBezTo>
                <a:moveTo>
                  <a:pt x="78" y="350"/>
                </a:moveTo>
                <a:cubicBezTo>
                  <a:pt x="78" y="350"/>
                  <a:pt x="78" y="350"/>
                  <a:pt x="78" y="350"/>
                </a:cubicBezTo>
                <a:cubicBezTo>
                  <a:pt x="78" y="350"/>
                  <a:pt x="78" y="351"/>
                  <a:pt x="78" y="351"/>
                </a:cubicBezTo>
                <a:cubicBezTo>
                  <a:pt x="78" y="351"/>
                  <a:pt x="78" y="351"/>
                  <a:pt x="78" y="351"/>
                </a:cubicBezTo>
                <a:cubicBezTo>
                  <a:pt x="78" y="351"/>
                  <a:pt x="78" y="351"/>
                  <a:pt x="78" y="350"/>
                </a:cubicBezTo>
                <a:moveTo>
                  <a:pt x="90" y="352"/>
                </a:moveTo>
                <a:cubicBezTo>
                  <a:pt x="90" y="351"/>
                  <a:pt x="89" y="351"/>
                  <a:pt x="89" y="351"/>
                </a:cubicBezTo>
                <a:cubicBezTo>
                  <a:pt x="89" y="351"/>
                  <a:pt x="89" y="351"/>
                  <a:pt x="89" y="352"/>
                </a:cubicBezTo>
                <a:cubicBezTo>
                  <a:pt x="89" y="352"/>
                  <a:pt x="89" y="352"/>
                  <a:pt x="89" y="352"/>
                </a:cubicBezTo>
                <a:cubicBezTo>
                  <a:pt x="89" y="352"/>
                  <a:pt x="89" y="352"/>
                  <a:pt x="90" y="352"/>
                </a:cubicBezTo>
                <a:moveTo>
                  <a:pt x="91" y="355"/>
                </a:moveTo>
                <a:cubicBezTo>
                  <a:pt x="91" y="355"/>
                  <a:pt x="91" y="355"/>
                  <a:pt x="91" y="355"/>
                </a:cubicBezTo>
                <a:cubicBezTo>
                  <a:pt x="91" y="355"/>
                  <a:pt x="91" y="354"/>
                  <a:pt x="91" y="354"/>
                </a:cubicBezTo>
                <a:cubicBezTo>
                  <a:pt x="91" y="354"/>
                  <a:pt x="91" y="354"/>
                  <a:pt x="91" y="354"/>
                </a:cubicBezTo>
                <a:cubicBezTo>
                  <a:pt x="91" y="354"/>
                  <a:pt x="91" y="354"/>
                  <a:pt x="91" y="355"/>
                </a:cubicBezTo>
                <a:moveTo>
                  <a:pt x="90" y="379"/>
                </a:moveTo>
                <a:cubicBezTo>
                  <a:pt x="89" y="379"/>
                  <a:pt x="89" y="379"/>
                  <a:pt x="89" y="379"/>
                </a:cubicBezTo>
                <a:cubicBezTo>
                  <a:pt x="89" y="379"/>
                  <a:pt x="89" y="379"/>
                  <a:pt x="89" y="379"/>
                </a:cubicBezTo>
                <a:cubicBezTo>
                  <a:pt x="89" y="379"/>
                  <a:pt x="89" y="379"/>
                  <a:pt x="89" y="380"/>
                </a:cubicBezTo>
                <a:cubicBezTo>
                  <a:pt x="89" y="379"/>
                  <a:pt x="89" y="379"/>
                  <a:pt x="90" y="379"/>
                </a:cubicBezTo>
                <a:moveTo>
                  <a:pt x="654" y="279"/>
                </a:moveTo>
                <a:cubicBezTo>
                  <a:pt x="654" y="280"/>
                  <a:pt x="655" y="280"/>
                  <a:pt x="656" y="281"/>
                </a:cubicBezTo>
                <a:cubicBezTo>
                  <a:pt x="656" y="280"/>
                  <a:pt x="657" y="279"/>
                  <a:pt x="657" y="277"/>
                </a:cubicBezTo>
                <a:cubicBezTo>
                  <a:pt x="657" y="276"/>
                  <a:pt x="658" y="276"/>
                  <a:pt x="658" y="276"/>
                </a:cubicBezTo>
                <a:cubicBezTo>
                  <a:pt x="660" y="275"/>
                  <a:pt x="660" y="274"/>
                  <a:pt x="661" y="273"/>
                </a:cubicBezTo>
                <a:cubicBezTo>
                  <a:pt x="663" y="273"/>
                  <a:pt x="664" y="272"/>
                  <a:pt x="665" y="271"/>
                </a:cubicBezTo>
                <a:cubicBezTo>
                  <a:pt x="666" y="271"/>
                  <a:pt x="667" y="271"/>
                  <a:pt x="668" y="270"/>
                </a:cubicBezTo>
                <a:cubicBezTo>
                  <a:pt x="669" y="269"/>
                  <a:pt x="670" y="270"/>
                  <a:pt x="671" y="269"/>
                </a:cubicBezTo>
                <a:cubicBezTo>
                  <a:pt x="671" y="269"/>
                  <a:pt x="672" y="269"/>
                  <a:pt x="673" y="268"/>
                </a:cubicBezTo>
                <a:cubicBezTo>
                  <a:pt x="674" y="268"/>
                  <a:pt x="674" y="267"/>
                  <a:pt x="675" y="267"/>
                </a:cubicBezTo>
                <a:cubicBezTo>
                  <a:pt x="676" y="266"/>
                  <a:pt x="677" y="266"/>
                  <a:pt x="678" y="266"/>
                </a:cubicBezTo>
                <a:cubicBezTo>
                  <a:pt x="679" y="266"/>
                  <a:pt x="679" y="265"/>
                  <a:pt x="680" y="265"/>
                </a:cubicBezTo>
                <a:cubicBezTo>
                  <a:pt x="682" y="263"/>
                  <a:pt x="684" y="262"/>
                  <a:pt x="685" y="261"/>
                </a:cubicBezTo>
                <a:cubicBezTo>
                  <a:pt x="686" y="261"/>
                  <a:pt x="687" y="261"/>
                  <a:pt x="688" y="260"/>
                </a:cubicBezTo>
                <a:cubicBezTo>
                  <a:pt x="688" y="259"/>
                  <a:pt x="689" y="259"/>
                  <a:pt x="689" y="259"/>
                </a:cubicBezTo>
                <a:cubicBezTo>
                  <a:pt x="691" y="259"/>
                  <a:pt x="692" y="258"/>
                  <a:pt x="693" y="258"/>
                </a:cubicBezTo>
                <a:cubicBezTo>
                  <a:pt x="694" y="257"/>
                  <a:pt x="695" y="257"/>
                  <a:pt x="696" y="256"/>
                </a:cubicBezTo>
                <a:cubicBezTo>
                  <a:pt x="697" y="255"/>
                  <a:pt x="699" y="255"/>
                  <a:pt x="700" y="253"/>
                </a:cubicBezTo>
                <a:cubicBezTo>
                  <a:pt x="701" y="254"/>
                  <a:pt x="702" y="253"/>
                  <a:pt x="703" y="253"/>
                </a:cubicBezTo>
                <a:cubicBezTo>
                  <a:pt x="704" y="252"/>
                  <a:pt x="705" y="252"/>
                  <a:pt x="706" y="251"/>
                </a:cubicBezTo>
                <a:cubicBezTo>
                  <a:pt x="707" y="251"/>
                  <a:pt x="708" y="250"/>
                  <a:pt x="709" y="250"/>
                </a:cubicBezTo>
                <a:cubicBezTo>
                  <a:pt x="710" y="250"/>
                  <a:pt x="710" y="248"/>
                  <a:pt x="711" y="249"/>
                </a:cubicBezTo>
                <a:cubicBezTo>
                  <a:pt x="712" y="248"/>
                  <a:pt x="713" y="247"/>
                  <a:pt x="714" y="247"/>
                </a:cubicBezTo>
                <a:cubicBezTo>
                  <a:pt x="715" y="245"/>
                  <a:pt x="717" y="246"/>
                  <a:pt x="717" y="246"/>
                </a:cubicBezTo>
                <a:cubicBezTo>
                  <a:pt x="718" y="245"/>
                  <a:pt x="719" y="245"/>
                  <a:pt x="719" y="245"/>
                </a:cubicBezTo>
                <a:cubicBezTo>
                  <a:pt x="720" y="244"/>
                  <a:pt x="720" y="244"/>
                  <a:pt x="720" y="244"/>
                </a:cubicBezTo>
                <a:cubicBezTo>
                  <a:pt x="720" y="243"/>
                  <a:pt x="719" y="243"/>
                  <a:pt x="719" y="242"/>
                </a:cubicBezTo>
                <a:cubicBezTo>
                  <a:pt x="719" y="241"/>
                  <a:pt x="718" y="241"/>
                  <a:pt x="718" y="240"/>
                </a:cubicBezTo>
                <a:cubicBezTo>
                  <a:pt x="717" y="239"/>
                  <a:pt x="718" y="239"/>
                  <a:pt x="717" y="237"/>
                </a:cubicBezTo>
                <a:cubicBezTo>
                  <a:pt x="717" y="237"/>
                  <a:pt x="716" y="236"/>
                  <a:pt x="716" y="236"/>
                </a:cubicBezTo>
                <a:cubicBezTo>
                  <a:pt x="716" y="234"/>
                  <a:pt x="716" y="234"/>
                  <a:pt x="716" y="234"/>
                </a:cubicBezTo>
                <a:cubicBezTo>
                  <a:pt x="718" y="233"/>
                  <a:pt x="720" y="232"/>
                  <a:pt x="722" y="231"/>
                </a:cubicBezTo>
                <a:cubicBezTo>
                  <a:pt x="723" y="230"/>
                  <a:pt x="723" y="231"/>
                  <a:pt x="723" y="232"/>
                </a:cubicBezTo>
                <a:cubicBezTo>
                  <a:pt x="723" y="232"/>
                  <a:pt x="723" y="233"/>
                  <a:pt x="723" y="233"/>
                </a:cubicBezTo>
                <a:cubicBezTo>
                  <a:pt x="724" y="234"/>
                  <a:pt x="725" y="235"/>
                  <a:pt x="725" y="236"/>
                </a:cubicBezTo>
                <a:cubicBezTo>
                  <a:pt x="725" y="237"/>
                  <a:pt x="726" y="238"/>
                  <a:pt x="727" y="239"/>
                </a:cubicBezTo>
                <a:cubicBezTo>
                  <a:pt x="728" y="241"/>
                  <a:pt x="729" y="242"/>
                  <a:pt x="730" y="244"/>
                </a:cubicBezTo>
                <a:cubicBezTo>
                  <a:pt x="730" y="245"/>
                  <a:pt x="730" y="246"/>
                  <a:pt x="730" y="246"/>
                </a:cubicBezTo>
                <a:cubicBezTo>
                  <a:pt x="730" y="247"/>
                  <a:pt x="731" y="247"/>
                  <a:pt x="731" y="248"/>
                </a:cubicBezTo>
                <a:cubicBezTo>
                  <a:pt x="731" y="249"/>
                  <a:pt x="732" y="249"/>
                  <a:pt x="732" y="250"/>
                </a:cubicBezTo>
                <a:cubicBezTo>
                  <a:pt x="733" y="250"/>
                  <a:pt x="733" y="251"/>
                  <a:pt x="733" y="252"/>
                </a:cubicBezTo>
                <a:cubicBezTo>
                  <a:pt x="734" y="253"/>
                  <a:pt x="735" y="254"/>
                  <a:pt x="735" y="256"/>
                </a:cubicBezTo>
                <a:cubicBezTo>
                  <a:pt x="736" y="256"/>
                  <a:pt x="736" y="257"/>
                  <a:pt x="736" y="257"/>
                </a:cubicBezTo>
                <a:cubicBezTo>
                  <a:pt x="736" y="258"/>
                  <a:pt x="735" y="258"/>
                  <a:pt x="735" y="258"/>
                </a:cubicBezTo>
                <a:cubicBezTo>
                  <a:pt x="734" y="258"/>
                  <a:pt x="733" y="259"/>
                  <a:pt x="733" y="259"/>
                </a:cubicBezTo>
                <a:cubicBezTo>
                  <a:pt x="732" y="260"/>
                  <a:pt x="732" y="260"/>
                  <a:pt x="731" y="260"/>
                </a:cubicBezTo>
                <a:cubicBezTo>
                  <a:pt x="730" y="261"/>
                  <a:pt x="730" y="261"/>
                  <a:pt x="728" y="260"/>
                </a:cubicBezTo>
                <a:cubicBezTo>
                  <a:pt x="728" y="260"/>
                  <a:pt x="728" y="260"/>
                  <a:pt x="728" y="260"/>
                </a:cubicBezTo>
                <a:cubicBezTo>
                  <a:pt x="728" y="259"/>
                  <a:pt x="728" y="258"/>
                  <a:pt x="728" y="258"/>
                </a:cubicBezTo>
                <a:cubicBezTo>
                  <a:pt x="727" y="257"/>
                  <a:pt x="726" y="256"/>
                  <a:pt x="725" y="255"/>
                </a:cubicBezTo>
                <a:cubicBezTo>
                  <a:pt x="725" y="254"/>
                  <a:pt x="725" y="253"/>
                  <a:pt x="724" y="252"/>
                </a:cubicBezTo>
                <a:cubicBezTo>
                  <a:pt x="722" y="253"/>
                  <a:pt x="720" y="255"/>
                  <a:pt x="718" y="255"/>
                </a:cubicBezTo>
                <a:cubicBezTo>
                  <a:pt x="717" y="256"/>
                  <a:pt x="716" y="255"/>
                  <a:pt x="716" y="256"/>
                </a:cubicBezTo>
                <a:cubicBezTo>
                  <a:pt x="715" y="257"/>
                  <a:pt x="713" y="257"/>
                  <a:pt x="712" y="258"/>
                </a:cubicBezTo>
                <a:cubicBezTo>
                  <a:pt x="711" y="258"/>
                  <a:pt x="710" y="260"/>
                  <a:pt x="709" y="259"/>
                </a:cubicBezTo>
                <a:cubicBezTo>
                  <a:pt x="708" y="260"/>
                  <a:pt x="707" y="260"/>
                  <a:pt x="706" y="261"/>
                </a:cubicBezTo>
                <a:cubicBezTo>
                  <a:pt x="706" y="261"/>
                  <a:pt x="705" y="262"/>
                  <a:pt x="704" y="262"/>
                </a:cubicBezTo>
                <a:cubicBezTo>
                  <a:pt x="703" y="263"/>
                  <a:pt x="701" y="263"/>
                  <a:pt x="699" y="265"/>
                </a:cubicBezTo>
                <a:cubicBezTo>
                  <a:pt x="697" y="265"/>
                  <a:pt x="695" y="267"/>
                  <a:pt x="692" y="268"/>
                </a:cubicBezTo>
                <a:cubicBezTo>
                  <a:pt x="691" y="268"/>
                  <a:pt x="690" y="269"/>
                  <a:pt x="689" y="270"/>
                </a:cubicBezTo>
                <a:cubicBezTo>
                  <a:pt x="687" y="270"/>
                  <a:pt x="685" y="272"/>
                  <a:pt x="683" y="273"/>
                </a:cubicBezTo>
                <a:cubicBezTo>
                  <a:pt x="681" y="274"/>
                  <a:pt x="679" y="275"/>
                  <a:pt x="677" y="276"/>
                </a:cubicBezTo>
                <a:cubicBezTo>
                  <a:pt x="675" y="277"/>
                  <a:pt x="673" y="278"/>
                  <a:pt x="671" y="279"/>
                </a:cubicBezTo>
                <a:cubicBezTo>
                  <a:pt x="669" y="279"/>
                  <a:pt x="669" y="280"/>
                  <a:pt x="668" y="281"/>
                </a:cubicBezTo>
                <a:cubicBezTo>
                  <a:pt x="667" y="281"/>
                  <a:pt x="666" y="281"/>
                  <a:pt x="666" y="282"/>
                </a:cubicBezTo>
                <a:cubicBezTo>
                  <a:pt x="665" y="282"/>
                  <a:pt x="664" y="282"/>
                  <a:pt x="664" y="282"/>
                </a:cubicBezTo>
                <a:cubicBezTo>
                  <a:pt x="663" y="283"/>
                  <a:pt x="661" y="283"/>
                  <a:pt x="660" y="284"/>
                </a:cubicBezTo>
                <a:cubicBezTo>
                  <a:pt x="659" y="285"/>
                  <a:pt x="658" y="285"/>
                  <a:pt x="658" y="285"/>
                </a:cubicBezTo>
                <a:cubicBezTo>
                  <a:pt x="658" y="285"/>
                  <a:pt x="658" y="285"/>
                  <a:pt x="658" y="285"/>
                </a:cubicBezTo>
                <a:cubicBezTo>
                  <a:pt x="658" y="285"/>
                  <a:pt x="658" y="284"/>
                  <a:pt x="658" y="284"/>
                </a:cubicBezTo>
                <a:cubicBezTo>
                  <a:pt x="658" y="284"/>
                  <a:pt x="657" y="284"/>
                  <a:pt x="657" y="284"/>
                </a:cubicBezTo>
                <a:cubicBezTo>
                  <a:pt x="657" y="284"/>
                  <a:pt x="657" y="285"/>
                  <a:pt x="658" y="285"/>
                </a:cubicBezTo>
                <a:cubicBezTo>
                  <a:pt x="658" y="286"/>
                  <a:pt x="657" y="286"/>
                  <a:pt x="657" y="286"/>
                </a:cubicBezTo>
                <a:cubicBezTo>
                  <a:pt x="656" y="286"/>
                  <a:pt x="656" y="285"/>
                  <a:pt x="656" y="285"/>
                </a:cubicBezTo>
                <a:cubicBezTo>
                  <a:pt x="656" y="284"/>
                  <a:pt x="656" y="283"/>
                  <a:pt x="656" y="282"/>
                </a:cubicBezTo>
                <a:cubicBezTo>
                  <a:pt x="654" y="282"/>
                  <a:pt x="654" y="282"/>
                  <a:pt x="654" y="282"/>
                </a:cubicBezTo>
                <a:cubicBezTo>
                  <a:pt x="653" y="281"/>
                  <a:pt x="653" y="280"/>
                  <a:pt x="653" y="279"/>
                </a:cubicBezTo>
                <a:cubicBezTo>
                  <a:pt x="653" y="279"/>
                  <a:pt x="654" y="279"/>
                  <a:pt x="654" y="279"/>
                </a:cubicBezTo>
                <a:moveTo>
                  <a:pt x="200" y="225"/>
                </a:moveTo>
                <a:cubicBezTo>
                  <a:pt x="200" y="225"/>
                  <a:pt x="201" y="225"/>
                  <a:pt x="202" y="225"/>
                </a:cubicBezTo>
                <a:cubicBezTo>
                  <a:pt x="202" y="226"/>
                  <a:pt x="202" y="226"/>
                  <a:pt x="202" y="226"/>
                </a:cubicBezTo>
                <a:cubicBezTo>
                  <a:pt x="201" y="227"/>
                  <a:pt x="200" y="228"/>
                  <a:pt x="199" y="229"/>
                </a:cubicBezTo>
                <a:cubicBezTo>
                  <a:pt x="197" y="229"/>
                  <a:pt x="197" y="229"/>
                  <a:pt x="197" y="229"/>
                </a:cubicBezTo>
                <a:cubicBezTo>
                  <a:pt x="194" y="226"/>
                  <a:pt x="192" y="224"/>
                  <a:pt x="190" y="221"/>
                </a:cubicBezTo>
                <a:cubicBezTo>
                  <a:pt x="190" y="221"/>
                  <a:pt x="191" y="220"/>
                  <a:pt x="192" y="220"/>
                </a:cubicBezTo>
                <a:cubicBezTo>
                  <a:pt x="192" y="220"/>
                  <a:pt x="192" y="220"/>
                  <a:pt x="192" y="220"/>
                </a:cubicBezTo>
                <a:cubicBezTo>
                  <a:pt x="192" y="220"/>
                  <a:pt x="192" y="219"/>
                  <a:pt x="192" y="219"/>
                </a:cubicBezTo>
                <a:cubicBezTo>
                  <a:pt x="191" y="219"/>
                  <a:pt x="190" y="219"/>
                  <a:pt x="190" y="218"/>
                </a:cubicBezTo>
                <a:cubicBezTo>
                  <a:pt x="190" y="217"/>
                  <a:pt x="189" y="217"/>
                  <a:pt x="189" y="215"/>
                </a:cubicBezTo>
                <a:cubicBezTo>
                  <a:pt x="188" y="216"/>
                  <a:pt x="188" y="217"/>
                  <a:pt x="187" y="217"/>
                </a:cubicBezTo>
                <a:cubicBezTo>
                  <a:pt x="186" y="217"/>
                  <a:pt x="186" y="217"/>
                  <a:pt x="185" y="216"/>
                </a:cubicBezTo>
                <a:cubicBezTo>
                  <a:pt x="185" y="216"/>
                  <a:pt x="185" y="216"/>
                  <a:pt x="185" y="216"/>
                </a:cubicBezTo>
                <a:cubicBezTo>
                  <a:pt x="185" y="216"/>
                  <a:pt x="186" y="216"/>
                  <a:pt x="185" y="216"/>
                </a:cubicBezTo>
                <a:cubicBezTo>
                  <a:pt x="185" y="216"/>
                  <a:pt x="185" y="215"/>
                  <a:pt x="185" y="216"/>
                </a:cubicBezTo>
                <a:cubicBezTo>
                  <a:pt x="185" y="216"/>
                  <a:pt x="185" y="216"/>
                  <a:pt x="185" y="216"/>
                </a:cubicBezTo>
                <a:cubicBezTo>
                  <a:pt x="186" y="217"/>
                  <a:pt x="185" y="217"/>
                  <a:pt x="184" y="217"/>
                </a:cubicBezTo>
                <a:cubicBezTo>
                  <a:pt x="184" y="217"/>
                  <a:pt x="184" y="217"/>
                  <a:pt x="184" y="217"/>
                </a:cubicBezTo>
                <a:cubicBezTo>
                  <a:pt x="183" y="216"/>
                  <a:pt x="182" y="215"/>
                  <a:pt x="181" y="215"/>
                </a:cubicBezTo>
                <a:cubicBezTo>
                  <a:pt x="179" y="215"/>
                  <a:pt x="179" y="213"/>
                  <a:pt x="178" y="212"/>
                </a:cubicBezTo>
                <a:cubicBezTo>
                  <a:pt x="177" y="211"/>
                  <a:pt x="176" y="210"/>
                  <a:pt x="175" y="209"/>
                </a:cubicBezTo>
                <a:cubicBezTo>
                  <a:pt x="174" y="208"/>
                  <a:pt x="173" y="207"/>
                  <a:pt x="171" y="206"/>
                </a:cubicBezTo>
                <a:cubicBezTo>
                  <a:pt x="170" y="205"/>
                  <a:pt x="169" y="204"/>
                  <a:pt x="168" y="203"/>
                </a:cubicBezTo>
                <a:cubicBezTo>
                  <a:pt x="166" y="204"/>
                  <a:pt x="167" y="202"/>
                  <a:pt x="166" y="202"/>
                </a:cubicBezTo>
                <a:cubicBezTo>
                  <a:pt x="166" y="201"/>
                  <a:pt x="165" y="200"/>
                  <a:pt x="164" y="199"/>
                </a:cubicBezTo>
                <a:cubicBezTo>
                  <a:pt x="164" y="199"/>
                  <a:pt x="164" y="199"/>
                  <a:pt x="163" y="199"/>
                </a:cubicBezTo>
                <a:cubicBezTo>
                  <a:pt x="162" y="199"/>
                  <a:pt x="161" y="197"/>
                  <a:pt x="160" y="197"/>
                </a:cubicBezTo>
                <a:cubicBezTo>
                  <a:pt x="159" y="196"/>
                  <a:pt x="159" y="196"/>
                  <a:pt x="158" y="195"/>
                </a:cubicBezTo>
                <a:cubicBezTo>
                  <a:pt x="157" y="194"/>
                  <a:pt x="156" y="192"/>
                  <a:pt x="153" y="191"/>
                </a:cubicBezTo>
                <a:cubicBezTo>
                  <a:pt x="153" y="191"/>
                  <a:pt x="153" y="191"/>
                  <a:pt x="152" y="190"/>
                </a:cubicBezTo>
                <a:cubicBezTo>
                  <a:pt x="152" y="188"/>
                  <a:pt x="150" y="187"/>
                  <a:pt x="149" y="186"/>
                </a:cubicBezTo>
                <a:cubicBezTo>
                  <a:pt x="148" y="186"/>
                  <a:pt x="148" y="186"/>
                  <a:pt x="147" y="185"/>
                </a:cubicBezTo>
                <a:cubicBezTo>
                  <a:pt x="146" y="185"/>
                  <a:pt x="146" y="184"/>
                  <a:pt x="145" y="183"/>
                </a:cubicBezTo>
                <a:cubicBezTo>
                  <a:pt x="144" y="183"/>
                  <a:pt x="144" y="183"/>
                  <a:pt x="143" y="182"/>
                </a:cubicBezTo>
                <a:cubicBezTo>
                  <a:pt x="142" y="182"/>
                  <a:pt x="142" y="181"/>
                  <a:pt x="141" y="180"/>
                </a:cubicBezTo>
                <a:cubicBezTo>
                  <a:pt x="140" y="181"/>
                  <a:pt x="139" y="182"/>
                  <a:pt x="138" y="183"/>
                </a:cubicBezTo>
                <a:cubicBezTo>
                  <a:pt x="138" y="183"/>
                  <a:pt x="137" y="184"/>
                  <a:pt x="137" y="184"/>
                </a:cubicBezTo>
                <a:cubicBezTo>
                  <a:pt x="137" y="185"/>
                  <a:pt x="136" y="185"/>
                  <a:pt x="136" y="186"/>
                </a:cubicBezTo>
                <a:cubicBezTo>
                  <a:pt x="135" y="187"/>
                  <a:pt x="134" y="187"/>
                  <a:pt x="133" y="187"/>
                </a:cubicBezTo>
                <a:cubicBezTo>
                  <a:pt x="132" y="186"/>
                  <a:pt x="130" y="184"/>
                  <a:pt x="129" y="182"/>
                </a:cubicBezTo>
                <a:cubicBezTo>
                  <a:pt x="129" y="181"/>
                  <a:pt x="129" y="181"/>
                  <a:pt x="129" y="181"/>
                </a:cubicBezTo>
                <a:cubicBezTo>
                  <a:pt x="130" y="179"/>
                  <a:pt x="132" y="178"/>
                  <a:pt x="133" y="176"/>
                </a:cubicBezTo>
                <a:cubicBezTo>
                  <a:pt x="134" y="175"/>
                  <a:pt x="135" y="175"/>
                  <a:pt x="135" y="173"/>
                </a:cubicBezTo>
                <a:cubicBezTo>
                  <a:pt x="138" y="170"/>
                  <a:pt x="138" y="170"/>
                  <a:pt x="138" y="170"/>
                </a:cubicBezTo>
                <a:cubicBezTo>
                  <a:pt x="139" y="169"/>
                  <a:pt x="141" y="168"/>
                  <a:pt x="141" y="167"/>
                </a:cubicBezTo>
                <a:cubicBezTo>
                  <a:pt x="143" y="164"/>
                  <a:pt x="146" y="162"/>
                  <a:pt x="148" y="159"/>
                </a:cubicBezTo>
                <a:cubicBezTo>
                  <a:pt x="150" y="161"/>
                  <a:pt x="151" y="164"/>
                  <a:pt x="154" y="164"/>
                </a:cubicBezTo>
                <a:cubicBezTo>
                  <a:pt x="154" y="165"/>
                  <a:pt x="154" y="165"/>
                  <a:pt x="154" y="165"/>
                </a:cubicBezTo>
                <a:cubicBezTo>
                  <a:pt x="154" y="165"/>
                  <a:pt x="154" y="165"/>
                  <a:pt x="153" y="166"/>
                </a:cubicBezTo>
                <a:cubicBezTo>
                  <a:pt x="152" y="167"/>
                  <a:pt x="150" y="169"/>
                  <a:pt x="148" y="171"/>
                </a:cubicBezTo>
                <a:cubicBezTo>
                  <a:pt x="148" y="172"/>
                  <a:pt x="147" y="173"/>
                  <a:pt x="148" y="174"/>
                </a:cubicBezTo>
                <a:cubicBezTo>
                  <a:pt x="150" y="175"/>
                  <a:pt x="151" y="177"/>
                  <a:pt x="152" y="178"/>
                </a:cubicBezTo>
                <a:cubicBezTo>
                  <a:pt x="153" y="179"/>
                  <a:pt x="154" y="179"/>
                  <a:pt x="155" y="180"/>
                </a:cubicBezTo>
                <a:cubicBezTo>
                  <a:pt x="156" y="181"/>
                  <a:pt x="157" y="182"/>
                  <a:pt x="158" y="183"/>
                </a:cubicBezTo>
                <a:cubicBezTo>
                  <a:pt x="159" y="184"/>
                  <a:pt x="160" y="185"/>
                  <a:pt x="161" y="185"/>
                </a:cubicBezTo>
                <a:cubicBezTo>
                  <a:pt x="161" y="186"/>
                  <a:pt x="163" y="186"/>
                  <a:pt x="163" y="187"/>
                </a:cubicBezTo>
                <a:cubicBezTo>
                  <a:pt x="164" y="188"/>
                  <a:pt x="165" y="189"/>
                  <a:pt x="166" y="189"/>
                </a:cubicBezTo>
                <a:cubicBezTo>
                  <a:pt x="167" y="190"/>
                  <a:pt x="168" y="191"/>
                  <a:pt x="169" y="191"/>
                </a:cubicBezTo>
                <a:cubicBezTo>
                  <a:pt x="169" y="192"/>
                  <a:pt x="170" y="193"/>
                  <a:pt x="171" y="194"/>
                </a:cubicBezTo>
                <a:cubicBezTo>
                  <a:pt x="172" y="195"/>
                  <a:pt x="173" y="195"/>
                  <a:pt x="173" y="196"/>
                </a:cubicBezTo>
                <a:cubicBezTo>
                  <a:pt x="174" y="197"/>
                  <a:pt x="175" y="197"/>
                  <a:pt x="176" y="198"/>
                </a:cubicBezTo>
                <a:cubicBezTo>
                  <a:pt x="176" y="198"/>
                  <a:pt x="177" y="198"/>
                  <a:pt x="177" y="199"/>
                </a:cubicBezTo>
                <a:cubicBezTo>
                  <a:pt x="177" y="200"/>
                  <a:pt x="178" y="201"/>
                  <a:pt x="178" y="201"/>
                </a:cubicBezTo>
                <a:cubicBezTo>
                  <a:pt x="180" y="201"/>
                  <a:pt x="181" y="203"/>
                  <a:pt x="183" y="205"/>
                </a:cubicBezTo>
                <a:cubicBezTo>
                  <a:pt x="184" y="206"/>
                  <a:pt x="186" y="206"/>
                  <a:pt x="187" y="207"/>
                </a:cubicBezTo>
                <a:cubicBezTo>
                  <a:pt x="188" y="209"/>
                  <a:pt x="189" y="210"/>
                  <a:pt x="190" y="211"/>
                </a:cubicBezTo>
                <a:cubicBezTo>
                  <a:pt x="193" y="213"/>
                  <a:pt x="195" y="215"/>
                  <a:pt x="197" y="217"/>
                </a:cubicBezTo>
                <a:cubicBezTo>
                  <a:pt x="198" y="217"/>
                  <a:pt x="198" y="219"/>
                  <a:pt x="199" y="218"/>
                </a:cubicBezTo>
                <a:cubicBezTo>
                  <a:pt x="200" y="219"/>
                  <a:pt x="200" y="220"/>
                  <a:pt x="200" y="221"/>
                </a:cubicBezTo>
                <a:cubicBezTo>
                  <a:pt x="201" y="221"/>
                  <a:pt x="200" y="221"/>
                  <a:pt x="200" y="221"/>
                </a:cubicBezTo>
                <a:cubicBezTo>
                  <a:pt x="199" y="222"/>
                  <a:pt x="200" y="222"/>
                  <a:pt x="201" y="223"/>
                </a:cubicBezTo>
                <a:cubicBezTo>
                  <a:pt x="200" y="223"/>
                  <a:pt x="200" y="224"/>
                  <a:pt x="200" y="225"/>
                </a:cubicBezTo>
                <a:cubicBezTo>
                  <a:pt x="200" y="225"/>
                  <a:pt x="200" y="225"/>
                  <a:pt x="199" y="225"/>
                </a:cubicBezTo>
                <a:cubicBezTo>
                  <a:pt x="199" y="225"/>
                  <a:pt x="198" y="225"/>
                  <a:pt x="198" y="225"/>
                </a:cubicBezTo>
                <a:cubicBezTo>
                  <a:pt x="197" y="224"/>
                  <a:pt x="197" y="224"/>
                  <a:pt x="197" y="223"/>
                </a:cubicBezTo>
                <a:cubicBezTo>
                  <a:pt x="197" y="222"/>
                  <a:pt x="196" y="222"/>
                  <a:pt x="196" y="222"/>
                </a:cubicBezTo>
                <a:cubicBezTo>
                  <a:pt x="196" y="222"/>
                  <a:pt x="195" y="222"/>
                  <a:pt x="195" y="222"/>
                </a:cubicBezTo>
                <a:cubicBezTo>
                  <a:pt x="196" y="223"/>
                  <a:pt x="196" y="225"/>
                  <a:pt x="197" y="226"/>
                </a:cubicBezTo>
                <a:cubicBezTo>
                  <a:pt x="198" y="226"/>
                  <a:pt x="199" y="226"/>
                  <a:pt x="200" y="225"/>
                </a:cubicBezTo>
                <a:moveTo>
                  <a:pt x="198" y="221"/>
                </a:moveTo>
                <a:cubicBezTo>
                  <a:pt x="198" y="220"/>
                  <a:pt x="197" y="220"/>
                  <a:pt x="197" y="220"/>
                </a:cubicBezTo>
                <a:cubicBezTo>
                  <a:pt x="197" y="220"/>
                  <a:pt x="197" y="221"/>
                  <a:pt x="197" y="221"/>
                </a:cubicBezTo>
                <a:cubicBezTo>
                  <a:pt x="197" y="221"/>
                  <a:pt x="197" y="221"/>
                  <a:pt x="197" y="221"/>
                </a:cubicBezTo>
                <a:cubicBezTo>
                  <a:pt x="197" y="221"/>
                  <a:pt x="198" y="221"/>
                  <a:pt x="198" y="221"/>
                </a:cubicBezTo>
                <a:moveTo>
                  <a:pt x="742" y="303"/>
                </a:moveTo>
                <a:cubicBezTo>
                  <a:pt x="742" y="304"/>
                  <a:pt x="742" y="304"/>
                  <a:pt x="741" y="304"/>
                </a:cubicBezTo>
                <a:cubicBezTo>
                  <a:pt x="740" y="305"/>
                  <a:pt x="739" y="306"/>
                  <a:pt x="739" y="305"/>
                </a:cubicBezTo>
                <a:cubicBezTo>
                  <a:pt x="737" y="305"/>
                  <a:pt x="736" y="307"/>
                  <a:pt x="735" y="307"/>
                </a:cubicBezTo>
                <a:cubicBezTo>
                  <a:pt x="734" y="306"/>
                  <a:pt x="733" y="308"/>
                  <a:pt x="732" y="307"/>
                </a:cubicBezTo>
                <a:cubicBezTo>
                  <a:pt x="731" y="307"/>
                  <a:pt x="731" y="309"/>
                  <a:pt x="730" y="308"/>
                </a:cubicBezTo>
                <a:cubicBezTo>
                  <a:pt x="729" y="308"/>
                  <a:pt x="728" y="309"/>
                  <a:pt x="727" y="309"/>
                </a:cubicBezTo>
                <a:cubicBezTo>
                  <a:pt x="726" y="310"/>
                  <a:pt x="725" y="311"/>
                  <a:pt x="724" y="310"/>
                </a:cubicBezTo>
                <a:cubicBezTo>
                  <a:pt x="723" y="312"/>
                  <a:pt x="722" y="311"/>
                  <a:pt x="721" y="311"/>
                </a:cubicBezTo>
                <a:cubicBezTo>
                  <a:pt x="720" y="311"/>
                  <a:pt x="719" y="313"/>
                  <a:pt x="718" y="312"/>
                </a:cubicBezTo>
                <a:cubicBezTo>
                  <a:pt x="717" y="312"/>
                  <a:pt x="716" y="312"/>
                  <a:pt x="715" y="313"/>
                </a:cubicBezTo>
                <a:cubicBezTo>
                  <a:pt x="714" y="314"/>
                  <a:pt x="713" y="313"/>
                  <a:pt x="713" y="314"/>
                </a:cubicBezTo>
                <a:cubicBezTo>
                  <a:pt x="711" y="314"/>
                  <a:pt x="709" y="316"/>
                  <a:pt x="707" y="315"/>
                </a:cubicBezTo>
                <a:cubicBezTo>
                  <a:pt x="706" y="316"/>
                  <a:pt x="705" y="316"/>
                  <a:pt x="703" y="316"/>
                </a:cubicBezTo>
                <a:cubicBezTo>
                  <a:pt x="702" y="318"/>
                  <a:pt x="700" y="316"/>
                  <a:pt x="699" y="318"/>
                </a:cubicBezTo>
                <a:cubicBezTo>
                  <a:pt x="697" y="317"/>
                  <a:pt x="696" y="320"/>
                  <a:pt x="694" y="319"/>
                </a:cubicBezTo>
                <a:cubicBezTo>
                  <a:pt x="694" y="319"/>
                  <a:pt x="693" y="319"/>
                  <a:pt x="693" y="319"/>
                </a:cubicBezTo>
                <a:cubicBezTo>
                  <a:pt x="693" y="320"/>
                  <a:pt x="691" y="319"/>
                  <a:pt x="690" y="320"/>
                </a:cubicBezTo>
                <a:cubicBezTo>
                  <a:pt x="689" y="321"/>
                  <a:pt x="688" y="321"/>
                  <a:pt x="687" y="322"/>
                </a:cubicBezTo>
                <a:cubicBezTo>
                  <a:pt x="686" y="322"/>
                  <a:pt x="686" y="322"/>
                  <a:pt x="685" y="323"/>
                </a:cubicBezTo>
                <a:cubicBezTo>
                  <a:pt x="685" y="323"/>
                  <a:pt x="684" y="323"/>
                  <a:pt x="683" y="323"/>
                </a:cubicBezTo>
                <a:cubicBezTo>
                  <a:pt x="682" y="322"/>
                  <a:pt x="681" y="324"/>
                  <a:pt x="680" y="324"/>
                </a:cubicBezTo>
                <a:cubicBezTo>
                  <a:pt x="680" y="324"/>
                  <a:pt x="680" y="324"/>
                  <a:pt x="680" y="324"/>
                </a:cubicBezTo>
                <a:cubicBezTo>
                  <a:pt x="681" y="325"/>
                  <a:pt x="681" y="326"/>
                  <a:pt x="681" y="327"/>
                </a:cubicBezTo>
                <a:cubicBezTo>
                  <a:pt x="681" y="328"/>
                  <a:pt x="680" y="329"/>
                  <a:pt x="682" y="330"/>
                </a:cubicBezTo>
                <a:cubicBezTo>
                  <a:pt x="681" y="331"/>
                  <a:pt x="681" y="332"/>
                  <a:pt x="683" y="333"/>
                </a:cubicBezTo>
                <a:cubicBezTo>
                  <a:pt x="683" y="334"/>
                  <a:pt x="684" y="335"/>
                  <a:pt x="683" y="337"/>
                </a:cubicBezTo>
                <a:cubicBezTo>
                  <a:pt x="683" y="337"/>
                  <a:pt x="683" y="337"/>
                  <a:pt x="684" y="337"/>
                </a:cubicBezTo>
                <a:cubicBezTo>
                  <a:pt x="684" y="338"/>
                  <a:pt x="685" y="339"/>
                  <a:pt x="684" y="339"/>
                </a:cubicBezTo>
                <a:cubicBezTo>
                  <a:pt x="684" y="340"/>
                  <a:pt x="683" y="341"/>
                  <a:pt x="682" y="341"/>
                </a:cubicBezTo>
                <a:cubicBezTo>
                  <a:pt x="682" y="341"/>
                  <a:pt x="681" y="341"/>
                  <a:pt x="680" y="342"/>
                </a:cubicBezTo>
                <a:cubicBezTo>
                  <a:pt x="680" y="342"/>
                  <a:pt x="679" y="342"/>
                  <a:pt x="679" y="342"/>
                </a:cubicBezTo>
                <a:cubicBezTo>
                  <a:pt x="678" y="342"/>
                  <a:pt x="678" y="342"/>
                  <a:pt x="677" y="342"/>
                </a:cubicBezTo>
                <a:cubicBezTo>
                  <a:pt x="677" y="342"/>
                  <a:pt x="677" y="341"/>
                  <a:pt x="676" y="341"/>
                </a:cubicBezTo>
                <a:cubicBezTo>
                  <a:pt x="676" y="340"/>
                  <a:pt x="676" y="340"/>
                  <a:pt x="676" y="340"/>
                </a:cubicBezTo>
                <a:cubicBezTo>
                  <a:pt x="676" y="338"/>
                  <a:pt x="676" y="337"/>
                  <a:pt x="675" y="336"/>
                </a:cubicBezTo>
                <a:cubicBezTo>
                  <a:pt x="675" y="335"/>
                  <a:pt x="675" y="334"/>
                  <a:pt x="674" y="333"/>
                </a:cubicBezTo>
                <a:cubicBezTo>
                  <a:pt x="675" y="332"/>
                  <a:pt x="673" y="331"/>
                  <a:pt x="673" y="330"/>
                </a:cubicBezTo>
                <a:cubicBezTo>
                  <a:pt x="672" y="329"/>
                  <a:pt x="672" y="328"/>
                  <a:pt x="672" y="327"/>
                </a:cubicBezTo>
                <a:cubicBezTo>
                  <a:pt x="671" y="326"/>
                  <a:pt x="671" y="325"/>
                  <a:pt x="671" y="324"/>
                </a:cubicBezTo>
                <a:cubicBezTo>
                  <a:pt x="671" y="323"/>
                  <a:pt x="670" y="323"/>
                  <a:pt x="670" y="322"/>
                </a:cubicBezTo>
                <a:cubicBezTo>
                  <a:pt x="670" y="321"/>
                  <a:pt x="670" y="320"/>
                  <a:pt x="670" y="319"/>
                </a:cubicBezTo>
                <a:cubicBezTo>
                  <a:pt x="670" y="319"/>
                  <a:pt x="669" y="318"/>
                  <a:pt x="669" y="317"/>
                </a:cubicBezTo>
                <a:cubicBezTo>
                  <a:pt x="670" y="317"/>
                  <a:pt x="671" y="316"/>
                  <a:pt x="672" y="316"/>
                </a:cubicBezTo>
                <a:cubicBezTo>
                  <a:pt x="673" y="316"/>
                  <a:pt x="674" y="316"/>
                  <a:pt x="675" y="316"/>
                </a:cubicBezTo>
                <a:cubicBezTo>
                  <a:pt x="676" y="314"/>
                  <a:pt x="678" y="316"/>
                  <a:pt x="679" y="314"/>
                </a:cubicBezTo>
                <a:cubicBezTo>
                  <a:pt x="680" y="314"/>
                  <a:pt x="681" y="314"/>
                  <a:pt x="682" y="313"/>
                </a:cubicBezTo>
                <a:cubicBezTo>
                  <a:pt x="683" y="313"/>
                  <a:pt x="684" y="313"/>
                  <a:pt x="685" y="312"/>
                </a:cubicBezTo>
                <a:cubicBezTo>
                  <a:pt x="685" y="312"/>
                  <a:pt x="686" y="312"/>
                  <a:pt x="686" y="312"/>
                </a:cubicBezTo>
                <a:cubicBezTo>
                  <a:pt x="687" y="313"/>
                  <a:pt x="688" y="311"/>
                  <a:pt x="690" y="311"/>
                </a:cubicBezTo>
                <a:cubicBezTo>
                  <a:pt x="690" y="311"/>
                  <a:pt x="691" y="310"/>
                  <a:pt x="692" y="310"/>
                </a:cubicBezTo>
                <a:cubicBezTo>
                  <a:pt x="693" y="311"/>
                  <a:pt x="695" y="310"/>
                  <a:pt x="696" y="309"/>
                </a:cubicBezTo>
                <a:cubicBezTo>
                  <a:pt x="697" y="309"/>
                  <a:pt x="698" y="308"/>
                  <a:pt x="700" y="308"/>
                </a:cubicBezTo>
                <a:cubicBezTo>
                  <a:pt x="701" y="309"/>
                  <a:pt x="702" y="307"/>
                  <a:pt x="703" y="307"/>
                </a:cubicBezTo>
                <a:cubicBezTo>
                  <a:pt x="704" y="308"/>
                  <a:pt x="705" y="307"/>
                  <a:pt x="705" y="307"/>
                </a:cubicBezTo>
                <a:cubicBezTo>
                  <a:pt x="706" y="306"/>
                  <a:pt x="707" y="307"/>
                  <a:pt x="707" y="306"/>
                </a:cubicBezTo>
                <a:cubicBezTo>
                  <a:pt x="707" y="306"/>
                  <a:pt x="708" y="306"/>
                  <a:pt x="708" y="306"/>
                </a:cubicBezTo>
                <a:cubicBezTo>
                  <a:pt x="709" y="306"/>
                  <a:pt x="710" y="306"/>
                  <a:pt x="711" y="306"/>
                </a:cubicBezTo>
                <a:cubicBezTo>
                  <a:pt x="711" y="304"/>
                  <a:pt x="713" y="305"/>
                  <a:pt x="714" y="304"/>
                </a:cubicBezTo>
                <a:cubicBezTo>
                  <a:pt x="714" y="304"/>
                  <a:pt x="715" y="304"/>
                  <a:pt x="715" y="304"/>
                </a:cubicBezTo>
                <a:cubicBezTo>
                  <a:pt x="716" y="303"/>
                  <a:pt x="716" y="303"/>
                  <a:pt x="717" y="303"/>
                </a:cubicBezTo>
                <a:cubicBezTo>
                  <a:pt x="718" y="303"/>
                  <a:pt x="719" y="303"/>
                  <a:pt x="720" y="302"/>
                </a:cubicBezTo>
                <a:cubicBezTo>
                  <a:pt x="721" y="301"/>
                  <a:pt x="723" y="302"/>
                  <a:pt x="724" y="301"/>
                </a:cubicBezTo>
                <a:cubicBezTo>
                  <a:pt x="725" y="301"/>
                  <a:pt x="726" y="301"/>
                  <a:pt x="726" y="300"/>
                </a:cubicBezTo>
                <a:cubicBezTo>
                  <a:pt x="727" y="299"/>
                  <a:pt x="728" y="300"/>
                  <a:pt x="729" y="300"/>
                </a:cubicBezTo>
                <a:cubicBezTo>
                  <a:pt x="730" y="300"/>
                  <a:pt x="731" y="298"/>
                  <a:pt x="732" y="299"/>
                </a:cubicBezTo>
                <a:cubicBezTo>
                  <a:pt x="733" y="298"/>
                  <a:pt x="734" y="298"/>
                  <a:pt x="735" y="298"/>
                </a:cubicBezTo>
                <a:cubicBezTo>
                  <a:pt x="736" y="298"/>
                  <a:pt x="737" y="297"/>
                  <a:pt x="738" y="296"/>
                </a:cubicBezTo>
                <a:cubicBezTo>
                  <a:pt x="739" y="296"/>
                  <a:pt x="740" y="296"/>
                  <a:pt x="741" y="296"/>
                </a:cubicBezTo>
                <a:cubicBezTo>
                  <a:pt x="742" y="296"/>
                  <a:pt x="744" y="295"/>
                  <a:pt x="745" y="295"/>
                </a:cubicBezTo>
                <a:cubicBezTo>
                  <a:pt x="746" y="294"/>
                  <a:pt x="748" y="295"/>
                  <a:pt x="749" y="293"/>
                </a:cubicBezTo>
                <a:cubicBezTo>
                  <a:pt x="749" y="293"/>
                  <a:pt x="750" y="293"/>
                  <a:pt x="751" y="294"/>
                </a:cubicBezTo>
                <a:cubicBezTo>
                  <a:pt x="750" y="294"/>
                  <a:pt x="750" y="294"/>
                  <a:pt x="750" y="295"/>
                </a:cubicBezTo>
                <a:cubicBezTo>
                  <a:pt x="750" y="295"/>
                  <a:pt x="751" y="295"/>
                  <a:pt x="751" y="296"/>
                </a:cubicBezTo>
                <a:cubicBezTo>
                  <a:pt x="751" y="296"/>
                  <a:pt x="751" y="297"/>
                  <a:pt x="750" y="297"/>
                </a:cubicBezTo>
                <a:cubicBezTo>
                  <a:pt x="750" y="297"/>
                  <a:pt x="749" y="297"/>
                  <a:pt x="749" y="297"/>
                </a:cubicBezTo>
                <a:cubicBezTo>
                  <a:pt x="748" y="298"/>
                  <a:pt x="750" y="300"/>
                  <a:pt x="748" y="301"/>
                </a:cubicBezTo>
                <a:cubicBezTo>
                  <a:pt x="748" y="300"/>
                  <a:pt x="748" y="300"/>
                  <a:pt x="748" y="299"/>
                </a:cubicBezTo>
                <a:cubicBezTo>
                  <a:pt x="748" y="299"/>
                  <a:pt x="747" y="299"/>
                  <a:pt x="747" y="299"/>
                </a:cubicBezTo>
                <a:cubicBezTo>
                  <a:pt x="747" y="299"/>
                  <a:pt x="747" y="299"/>
                  <a:pt x="747" y="298"/>
                </a:cubicBezTo>
                <a:cubicBezTo>
                  <a:pt x="747" y="298"/>
                  <a:pt x="747" y="298"/>
                  <a:pt x="747" y="298"/>
                </a:cubicBezTo>
                <a:cubicBezTo>
                  <a:pt x="746" y="298"/>
                  <a:pt x="746" y="298"/>
                  <a:pt x="746" y="298"/>
                </a:cubicBezTo>
                <a:cubicBezTo>
                  <a:pt x="746" y="298"/>
                  <a:pt x="745" y="298"/>
                  <a:pt x="745" y="298"/>
                </a:cubicBezTo>
                <a:cubicBezTo>
                  <a:pt x="745" y="299"/>
                  <a:pt x="746" y="299"/>
                  <a:pt x="746" y="299"/>
                </a:cubicBezTo>
                <a:cubicBezTo>
                  <a:pt x="746" y="299"/>
                  <a:pt x="746" y="299"/>
                  <a:pt x="747" y="299"/>
                </a:cubicBezTo>
                <a:cubicBezTo>
                  <a:pt x="747" y="299"/>
                  <a:pt x="747" y="300"/>
                  <a:pt x="747" y="300"/>
                </a:cubicBezTo>
                <a:cubicBezTo>
                  <a:pt x="746" y="300"/>
                  <a:pt x="745" y="300"/>
                  <a:pt x="744" y="299"/>
                </a:cubicBezTo>
                <a:cubicBezTo>
                  <a:pt x="744" y="299"/>
                  <a:pt x="743" y="299"/>
                  <a:pt x="743" y="299"/>
                </a:cubicBezTo>
                <a:cubicBezTo>
                  <a:pt x="742" y="300"/>
                  <a:pt x="742" y="300"/>
                  <a:pt x="742" y="301"/>
                </a:cubicBezTo>
                <a:cubicBezTo>
                  <a:pt x="742" y="301"/>
                  <a:pt x="742" y="301"/>
                  <a:pt x="741" y="301"/>
                </a:cubicBezTo>
                <a:cubicBezTo>
                  <a:pt x="741" y="301"/>
                  <a:pt x="741" y="301"/>
                  <a:pt x="741" y="301"/>
                </a:cubicBezTo>
                <a:cubicBezTo>
                  <a:pt x="741" y="301"/>
                  <a:pt x="741" y="302"/>
                  <a:pt x="741" y="302"/>
                </a:cubicBezTo>
                <a:cubicBezTo>
                  <a:pt x="741" y="302"/>
                  <a:pt x="742" y="303"/>
                  <a:pt x="742" y="303"/>
                </a:cubicBezTo>
                <a:moveTo>
                  <a:pt x="738" y="302"/>
                </a:moveTo>
                <a:cubicBezTo>
                  <a:pt x="738" y="302"/>
                  <a:pt x="738" y="302"/>
                  <a:pt x="738" y="302"/>
                </a:cubicBezTo>
                <a:cubicBezTo>
                  <a:pt x="738" y="302"/>
                  <a:pt x="739" y="301"/>
                  <a:pt x="738" y="301"/>
                </a:cubicBezTo>
                <a:cubicBezTo>
                  <a:pt x="738" y="301"/>
                  <a:pt x="738" y="301"/>
                  <a:pt x="738" y="301"/>
                </a:cubicBezTo>
                <a:cubicBezTo>
                  <a:pt x="738" y="301"/>
                  <a:pt x="738" y="302"/>
                  <a:pt x="739" y="303"/>
                </a:cubicBezTo>
                <a:cubicBezTo>
                  <a:pt x="739" y="303"/>
                  <a:pt x="739" y="303"/>
                  <a:pt x="739" y="302"/>
                </a:cubicBezTo>
                <a:cubicBezTo>
                  <a:pt x="739" y="302"/>
                  <a:pt x="739" y="302"/>
                  <a:pt x="739" y="302"/>
                </a:cubicBezTo>
                <a:cubicBezTo>
                  <a:pt x="738" y="302"/>
                  <a:pt x="739" y="302"/>
                  <a:pt x="739" y="303"/>
                </a:cubicBezTo>
                <a:cubicBezTo>
                  <a:pt x="739" y="303"/>
                  <a:pt x="739" y="303"/>
                  <a:pt x="739" y="304"/>
                </a:cubicBezTo>
                <a:cubicBezTo>
                  <a:pt x="739" y="303"/>
                  <a:pt x="739" y="303"/>
                  <a:pt x="738" y="302"/>
                </a:cubicBezTo>
                <a:moveTo>
                  <a:pt x="228" y="631"/>
                </a:moveTo>
                <a:cubicBezTo>
                  <a:pt x="228" y="629"/>
                  <a:pt x="229" y="629"/>
                  <a:pt x="231" y="629"/>
                </a:cubicBezTo>
                <a:cubicBezTo>
                  <a:pt x="231" y="630"/>
                  <a:pt x="232" y="631"/>
                  <a:pt x="233" y="632"/>
                </a:cubicBezTo>
                <a:cubicBezTo>
                  <a:pt x="235" y="632"/>
                  <a:pt x="236" y="633"/>
                  <a:pt x="237" y="634"/>
                </a:cubicBezTo>
                <a:cubicBezTo>
                  <a:pt x="237" y="635"/>
                  <a:pt x="239" y="634"/>
                  <a:pt x="239" y="636"/>
                </a:cubicBezTo>
                <a:cubicBezTo>
                  <a:pt x="239" y="636"/>
                  <a:pt x="239" y="636"/>
                  <a:pt x="239" y="636"/>
                </a:cubicBezTo>
                <a:cubicBezTo>
                  <a:pt x="239" y="636"/>
                  <a:pt x="238" y="636"/>
                  <a:pt x="238" y="636"/>
                </a:cubicBezTo>
                <a:cubicBezTo>
                  <a:pt x="238" y="636"/>
                  <a:pt x="237" y="636"/>
                  <a:pt x="238" y="636"/>
                </a:cubicBezTo>
                <a:cubicBezTo>
                  <a:pt x="238" y="637"/>
                  <a:pt x="238" y="636"/>
                  <a:pt x="239" y="636"/>
                </a:cubicBezTo>
                <a:cubicBezTo>
                  <a:pt x="239" y="636"/>
                  <a:pt x="240" y="636"/>
                  <a:pt x="240" y="636"/>
                </a:cubicBezTo>
                <a:cubicBezTo>
                  <a:pt x="241" y="637"/>
                  <a:pt x="241" y="637"/>
                  <a:pt x="241" y="638"/>
                </a:cubicBezTo>
                <a:cubicBezTo>
                  <a:pt x="242" y="639"/>
                  <a:pt x="242" y="639"/>
                  <a:pt x="242" y="640"/>
                </a:cubicBezTo>
                <a:cubicBezTo>
                  <a:pt x="244" y="640"/>
                  <a:pt x="245" y="642"/>
                  <a:pt x="247" y="642"/>
                </a:cubicBezTo>
                <a:cubicBezTo>
                  <a:pt x="247" y="642"/>
                  <a:pt x="247" y="642"/>
                  <a:pt x="247" y="642"/>
                </a:cubicBezTo>
                <a:cubicBezTo>
                  <a:pt x="246" y="644"/>
                  <a:pt x="245" y="646"/>
                  <a:pt x="244" y="647"/>
                </a:cubicBezTo>
                <a:cubicBezTo>
                  <a:pt x="244" y="647"/>
                  <a:pt x="243" y="647"/>
                  <a:pt x="243" y="647"/>
                </a:cubicBezTo>
                <a:cubicBezTo>
                  <a:pt x="242" y="646"/>
                  <a:pt x="243" y="644"/>
                  <a:pt x="241" y="646"/>
                </a:cubicBezTo>
                <a:cubicBezTo>
                  <a:pt x="241" y="646"/>
                  <a:pt x="241" y="646"/>
                  <a:pt x="241" y="646"/>
                </a:cubicBezTo>
                <a:cubicBezTo>
                  <a:pt x="241" y="645"/>
                  <a:pt x="240" y="644"/>
                  <a:pt x="240" y="644"/>
                </a:cubicBezTo>
                <a:cubicBezTo>
                  <a:pt x="240" y="643"/>
                  <a:pt x="239" y="642"/>
                  <a:pt x="238" y="641"/>
                </a:cubicBezTo>
                <a:cubicBezTo>
                  <a:pt x="238" y="642"/>
                  <a:pt x="238" y="642"/>
                  <a:pt x="237" y="642"/>
                </a:cubicBezTo>
                <a:cubicBezTo>
                  <a:pt x="236" y="642"/>
                  <a:pt x="236" y="641"/>
                  <a:pt x="235" y="640"/>
                </a:cubicBezTo>
                <a:cubicBezTo>
                  <a:pt x="235" y="639"/>
                  <a:pt x="234" y="639"/>
                  <a:pt x="234" y="637"/>
                </a:cubicBezTo>
                <a:cubicBezTo>
                  <a:pt x="234" y="637"/>
                  <a:pt x="234" y="637"/>
                  <a:pt x="234" y="637"/>
                </a:cubicBezTo>
                <a:cubicBezTo>
                  <a:pt x="234" y="637"/>
                  <a:pt x="234" y="637"/>
                  <a:pt x="234" y="638"/>
                </a:cubicBezTo>
                <a:cubicBezTo>
                  <a:pt x="234" y="638"/>
                  <a:pt x="234" y="638"/>
                  <a:pt x="234" y="638"/>
                </a:cubicBezTo>
                <a:cubicBezTo>
                  <a:pt x="234" y="637"/>
                  <a:pt x="235" y="637"/>
                  <a:pt x="235" y="637"/>
                </a:cubicBezTo>
                <a:cubicBezTo>
                  <a:pt x="235" y="637"/>
                  <a:pt x="235" y="637"/>
                  <a:pt x="234" y="637"/>
                </a:cubicBezTo>
                <a:cubicBezTo>
                  <a:pt x="233" y="638"/>
                  <a:pt x="233" y="637"/>
                  <a:pt x="232" y="637"/>
                </a:cubicBezTo>
                <a:cubicBezTo>
                  <a:pt x="232" y="637"/>
                  <a:pt x="232" y="639"/>
                  <a:pt x="231" y="639"/>
                </a:cubicBezTo>
                <a:cubicBezTo>
                  <a:pt x="230" y="639"/>
                  <a:pt x="229" y="640"/>
                  <a:pt x="229" y="641"/>
                </a:cubicBezTo>
                <a:cubicBezTo>
                  <a:pt x="228" y="642"/>
                  <a:pt x="226" y="643"/>
                  <a:pt x="225" y="645"/>
                </a:cubicBezTo>
                <a:cubicBezTo>
                  <a:pt x="226" y="646"/>
                  <a:pt x="223" y="647"/>
                  <a:pt x="223" y="649"/>
                </a:cubicBezTo>
                <a:cubicBezTo>
                  <a:pt x="223" y="649"/>
                  <a:pt x="222" y="650"/>
                  <a:pt x="221" y="651"/>
                </a:cubicBezTo>
                <a:cubicBezTo>
                  <a:pt x="220" y="651"/>
                  <a:pt x="220" y="653"/>
                  <a:pt x="219" y="654"/>
                </a:cubicBezTo>
                <a:cubicBezTo>
                  <a:pt x="219" y="654"/>
                  <a:pt x="219" y="655"/>
                  <a:pt x="218" y="656"/>
                </a:cubicBezTo>
                <a:cubicBezTo>
                  <a:pt x="217" y="656"/>
                  <a:pt x="217" y="656"/>
                  <a:pt x="217" y="657"/>
                </a:cubicBezTo>
                <a:cubicBezTo>
                  <a:pt x="217" y="659"/>
                  <a:pt x="218" y="660"/>
                  <a:pt x="219" y="660"/>
                </a:cubicBezTo>
                <a:cubicBezTo>
                  <a:pt x="220" y="661"/>
                  <a:pt x="221" y="661"/>
                  <a:pt x="222" y="662"/>
                </a:cubicBezTo>
                <a:cubicBezTo>
                  <a:pt x="223" y="662"/>
                  <a:pt x="224" y="663"/>
                  <a:pt x="225" y="664"/>
                </a:cubicBezTo>
                <a:cubicBezTo>
                  <a:pt x="225" y="664"/>
                  <a:pt x="226" y="664"/>
                  <a:pt x="226" y="664"/>
                </a:cubicBezTo>
                <a:cubicBezTo>
                  <a:pt x="226" y="664"/>
                  <a:pt x="226" y="665"/>
                  <a:pt x="226" y="666"/>
                </a:cubicBezTo>
                <a:cubicBezTo>
                  <a:pt x="225" y="667"/>
                  <a:pt x="224" y="668"/>
                  <a:pt x="223" y="668"/>
                </a:cubicBezTo>
                <a:cubicBezTo>
                  <a:pt x="223" y="669"/>
                  <a:pt x="223" y="670"/>
                  <a:pt x="222" y="671"/>
                </a:cubicBezTo>
                <a:cubicBezTo>
                  <a:pt x="221" y="670"/>
                  <a:pt x="221" y="669"/>
                  <a:pt x="220" y="669"/>
                </a:cubicBezTo>
                <a:cubicBezTo>
                  <a:pt x="218" y="669"/>
                  <a:pt x="218" y="668"/>
                  <a:pt x="217" y="667"/>
                </a:cubicBezTo>
                <a:cubicBezTo>
                  <a:pt x="216" y="666"/>
                  <a:pt x="216" y="665"/>
                  <a:pt x="215" y="664"/>
                </a:cubicBezTo>
                <a:cubicBezTo>
                  <a:pt x="214" y="664"/>
                  <a:pt x="213" y="665"/>
                  <a:pt x="213" y="663"/>
                </a:cubicBezTo>
                <a:cubicBezTo>
                  <a:pt x="211" y="665"/>
                  <a:pt x="210" y="666"/>
                  <a:pt x="208" y="667"/>
                </a:cubicBezTo>
                <a:cubicBezTo>
                  <a:pt x="208" y="669"/>
                  <a:pt x="206" y="670"/>
                  <a:pt x="205" y="671"/>
                </a:cubicBezTo>
                <a:cubicBezTo>
                  <a:pt x="206" y="673"/>
                  <a:pt x="204" y="673"/>
                  <a:pt x="204" y="674"/>
                </a:cubicBezTo>
                <a:cubicBezTo>
                  <a:pt x="203" y="675"/>
                  <a:pt x="202" y="675"/>
                  <a:pt x="201" y="677"/>
                </a:cubicBezTo>
                <a:cubicBezTo>
                  <a:pt x="201" y="678"/>
                  <a:pt x="200" y="679"/>
                  <a:pt x="199" y="680"/>
                </a:cubicBezTo>
                <a:cubicBezTo>
                  <a:pt x="199" y="681"/>
                  <a:pt x="198" y="682"/>
                  <a:pt x="197" y="683"/>
                </a:cubicBezTo>
                <a:cubicBezTo>
                  <a:pt x="196" y="683"/>
                  <a:pt x="196" y="684"/>
                  <a:pt x="196" y="685"/>
                </a:cubicBezTo>
                <a:cubicBezTo>
                  <a:pt x="197" y="686"/>
                  <a:pt x="197" y="688"/>
                  <a:pt x="199" y="688"/>
                </a:cubicBezTo>
                <a:cubicBezTo>
                  <a:pt x="200" y="688"/>
                  <a:pt x="200" y="689"/>
                  <a:pt x="200" y="689"/>
                </a:cubicBezTo>
                <a:cubicBezTo>
                  <a:pt x="202" y="691"/>
                  <a:pt x="205" y="692"/>
                  <a:pt x="207" y="694"/>
                </a:cubicBezTo>
                <a:cubicBezTo>
                  <a:pt x="207" y="695"/>
                  <a:pt x="208" y="694"/>
                  <a:pt x="208" y="695"/>
                </a:cubicBezTo>
                <a:cubicBezTo>
                  <a:pt x="208" y="696"/>
                  <a:pt x="208" y="696"/>
                  <a:pt x="208" y="697"/>
                </a:cubicBezTo>
                <a:cubicBezTo>
                  <a:pt x="207" y="698"/>
                  <a:pt x="206" y="699"/>
                  <a:pt x="205" y="700"/>
                </a:cubicBezTo>
                <a:cubicBezTo>
                  <a:pt x="203" y="700"/>
                  <a:pt x="202" y="699"/>
                  <a:pt x="201" y="698"/>
                </a:cubicBezTo>
                <a:cubicBezTo>
                  <a:pt x="200" y="697"/>
                  <a:pt x="199" y="696"/>
                  <a:pt x="199" y="696"/>
                </a:cubicBezTo>
                <a:cubicBezTo>
                  <a:pt x="198" y="695"/>
                  <a:pt x="197" y="695"/>
                  <a:pt x="197" y="695"/>
                </a:cubicBezTo>
                <a:cubicBezTo>
                  <a:pt x="195" y="695"/>
                  <a:pt x="195" y="694"/>
                  <a:pt x="194" y="693"/>
                </a:cubicBezTo>
                <a:cubicBezTo>
                  <a:pt x="193" y="692"/>
                  <a:pt x="192" y="691"/>
                  <a:pt x="191" y="690"/>
                </a:cubicBezTo>
                <a:cubicBezTo>
                  <a:pt x="190" y="689"/>
                  <a:pt x="189" y="689"/>
                  <a:pt x="188" y="688"/>
                </a:cubicBezTo>
                <a:cubicBezTo>
                  <a:pt x="188" y="688"/>
                  <a:pt x="187" y="688"/>
                  <a:pt x="187" y="688"/>
                </a:cubicBezTo>
                <a:cubicBezTo>
                  <a:pt x="186" y="685"/>
                  <a:pt x="187" y="683"/>
                  <a:pt x="188" y="682"/>
                </a:cubicBezTo>
                <a:cubicBezTo>
                  <a:pt x="189" y="681"/>
                  <a:pt x="189" y="680"/>
                  <a:pt x="190" y="680"/>
                </a:cubicBezTo>
                <a:cubicBezTo>
                  <a:pt x="190" y="679"/>
                  <a:pt x="190" y="677"/>
                  <a:pt x="192" y="677"/>
                </a:cubicBezTo>
                <a:cubicBezTo>
                  <a:pt x="192" y="676"/>
                  <a:pt x="194" y="675"/>
                  <a:pt x="194" y="674"/>
                </a:cubicBezTo>
                <a:cubicBezTo>
                  <a:pt x="194" y="673"/>
                  <a:pt x="195" y="672"/>
                  <a:pt x="196" y="671"/>
                </a:cubicBezTo>
                <a:cubicBezTo>
                  <a:pt x="197" y="670"/>
                  <a:pt x="198" y="670"/>
                  <a:pt x="198" y="669"/>
                </a:cubicBezTo>
                <a:cubicBezTo>
                  <a:pt x="199" y="667"/>
                  <a:pt x="201" y="666"/>
                  <a:pt x="202" y="664"/>
                </a:cubicBezTo>
                <a:cubicBezTo>
                  <a:pt x="203" y="663"/>
                  <a:pt x="203" y="662"/>
                  <a:pt x="204" y="662"/>
                </a:cubicBezTo>
                <a:cubicBezTo>
                  <a:pt x="204" y="661"/>
                  <a:pt x="204" y="660"/>
                  <a:pt x="205" y="660"/>
                </a:cubicBezTo>
                <a:cubicBezTo>
                  <a:pt x="206" y="659"/>
                  <a:pt x="206" y="657"/>
                  <a:pt x="207" y="656"/>
                </a:cubicBezTo>
                <a:cubicBezTo>
                  <a:pt x="208" y="656"/>
                  <a:pt x="208" y="655"/>
                  <a:pt x="209" y="655"/>
                </a:cubicBezTo>
                <a:cubicBezTo>
                  <a:pt x="209" y="654"/>
                  <a:pt x="209" y="653"/>
                  <a:pt x="210" y="653"/>
                </a:cubicBezTo>
                <a:cubicBezTo>
                  <a:pt x="211" y="651"/>
                  <a:pt x="212" y="649"/>
                  <a:pt x="214" y="648"/>
                </a:cubicBezTo>
                <a:cubicBezTo>
                  <a:pt x="214" y="646"/>
                  <a:pt x="216" y="644"/>
                  <a:pt x="218" y="643"/>
                </a:cubicBezTo>
                <a:cubicBezTo>
                  <a:pt x="219" y="642"/>
                  <a:pt x="220" y="640"/>
                  <a:pt x="221" y="639"/>
                </a:cubicBezTo>
                <a:cubicBezTo>
                  <a:pt x="221" y="638"/>
                  <a:pt x="221" y="638"/>
                  <a:pt x="221" y="638"/>
                </a:cubicBezTo>
                <a:cubicBezTo>
                  <a:pt x="222" y="636"/>
                  <a:pt x="223" y="636"/>
                  <a:pt x="223" y="634"/>
                </a:cubicBezTo>
                <a:cubicBezTo>
                  <a:pt x="224" y="633"/>
                  <a:pt x="225" y="632"/>
                  <a:pt x="226" y="631"/>
                </a:cubicBezTo>
                <a:cubicBezTo>
                  <a:pt x="227" y="631"/>
                  <a:pt x="227" y="631"/>
                  <a:pt x="228" y="631"/>
                </a:cubicBezTo>
                <a:cubicBezTo>
                  <a:pt x="228" y="631"/>
                  <a:pt x="228" y="631"/>
                  <a:pt x="228" y="631"/>
                </a:cubicBezTo>
                <a:cubicBezTo>
                  <a:pt x="228" y="631"/>
                  <a:pt x="227" y="631"/>
                  <a:pt x="227" y="631"/>
                </a:cubicBezTo>
                <a:cubicBezTo>
                  <a:pt x="227" y="631"/>
                  <a:pt x="227" y="631"/>
                  <a:pt x="227" y="631"/>
                </a:cubicBezTo>
                <a:cubicBezTo>
                  <a:pt x="227" y="632"/>
                  <a:pt x="228" y="632"/>
                  <a:pt x="228" y="632"/>
                </a:cubicBezTo>
                <a:cubicBezTo>
                  <a:pt x="228" y="632"/>
                  <a:pt x="228" y="632"/>
                  <a:pt x="228" y="631"/>
                </a:cubicBezTo>
                <a:moveTo>
                  <a:pt x="193" y="689"/>
                </a:moveTo>
                <a:cubicBezTo>
                  <a:pt x="193" y="689"/>
                  <a:pt x="193" y="689"/>
                  <a:pt x="193" y="689"/>
                </a:cubicBezTo>
                <a:cubicBezTo>
                  <a:pt x="192" y="689"/>
                  <a:pt x="192" y="689"/>
                  <a:pt x="192" y="689"/>
                </a:cubicBezTo>
                <a:cubicBezTo>
                  <a:pt x="192" y="689"/>
                  <a:pt x="192" y="689"/>
                  <a:pt x="192" y="689"/>
                </a:cubicBezTo>
                <a:cubicBezTo>
                  <a:pt x="192" y="689"/>
                  <a:pt x="193" y="690"/>
                  <a:pt x="193" y="690"/>
                </a:cubicBezTo>
                <a:cubicBezTo>
                  <a:pt x="193" y="690"/>
                  <a:pt x="193" y="689"/>
                  <a:pt x="192" y="689"/>
                </a:cubicBezTo>
                <a:cubicBezTo>
                  <a:pt x="192" y="688"/>
                  <a:pt x="191" y="687"/>
                  <a:pt x="191" y="687"/>
                </a:cubicBezTo>
                <a:cubicBezTo>
                  <a:pt x="190" y="689"/>
                  <a:pt x="190" y="689"/>
                  <a:pt x="193" y="689"/>
                </a:cubicBezTo>
                <a:moveTo>
                  <a:pt x="231" y="637"/>
                </a:moveTo>
                <a:cubicBezTo>
                  <a:pt x="230" y="636"/>
                  <a:pt x="230" y="636"/>
                  <a:pt x="229" y="635"/>
                </a:cubicBezTo>
                <a:cubicBezTo>
                  <a:pt x="228" y="635"/>
                  <a:pt x="227" y="635"/>
                  <a:pt x="227" y="635"/>
                </a:cubicBezTo>
                <a:cubicBezTo>
                  <a:pt x="227" y="636"/>
                  <a:pt x="227" y="636"/>
                  <a:pt x="228" y="636"/>
                </a:cubicBezTo>
                <a:cubicBezTo>
                  <a:pt x="228" y="637"/>
                  <a:pt x="229" y="637"/>
                  <a:pt x="230" y="638"/>
                </a:cubicBezTo>
                <a:cubicBezTo>
                  <a:pt x="230" y="638"/>
                  <a:pt x="231" y="637"/>
                  <a:pt x="231" y="637"/>
                </a:cubicBezTo>
                <a:moveTo>
                  <a:pt x="232" y="633"/>
                </a:moveTo>
                <a:cubicBezTo>
                  <a:pt x="231" y="633"/>
                  <a:pt x="230" y="634"/>
                  <a:pt x="230" y="634"/>
                </a:cubicBezTo>
                <a:cubicBezTo>
                  <a:pt x="231" y="635"/>
                  <a:pt x="231" y="635"/>
                  <a:pt x="231" y="636"/>
                </a:cubicBezTo>
                <a:cubicBezTo>
                  <a:pt x="232" y="635"/>
                  <a:pt x="232" y="634"/>
                  <a:pt x="232" y="633"/>
                </a:cubicBezTo>
                <a:moveTo>
                  <a:pt x="238" y="638"/>
                </a:moveTo>
                <a:cubicBezTo>
                  <a:pt x="238" y="638"/>
                  <a:pt x="239" y="638"/>
                  <a:pt x="239" y="638"/>
                </a:cubicBezTo>
                <a:cubicBezTo>
                  <a:pt x="238" y="638"/>
                  <a:pt x="238" y="638"/>
                  <a:pt x="238" y="638"/>
                </a:cubicBezTo>
                <a:cubicBezTo>
                  <a:pt x="238" y="638"/>
                  <a:pt x="238" y="638"/>
                  <a:pt x="238" y="638"/>
                </a:cubicBezTo>
                <a:cubicBezTo>
                  <a:pt x="238" y="638"/>
                  <a:pt x="238" y="638"/>
                  <a:pt x="238" y="638"/>
                </a:cubicBezTo>
                <a:moveTo>
                  <a:pt x="241" y="639"/>
                </a:moveTo>
                <a:cubicBezTo>
                  <a:pt x="240" y="639"/>
                  <a:pt x="240" y="639"/>
                  <a:pt x="240" y="639"/>
                </a:cubicBezTo>
                <a:cubicBezTo>
                  <a:pt x="240" y="639"/>
                  <a:pt x="240" y="639"/>
                  <a:pt x="240" y="639"/>
                </a:cubicBezTo>
                <a:cubicBezTo>
                  <a:pt x="240" y="639"/>
                  <a:pt x="240" y="639"/>
                  <a:pt x="240" y="639"/>
                </a:cubicBezTo>
                <a:cubicBezTo>
                  <a:pt x="240" y="639"/>
                  <a:pt x="240" y="639"/>
                  <a:pt x="241" y="639"/>
                </a:cubicBezTo>
                <a:moveTo>
                  <a:pt x="195" y="689"/>
                </a:moveTo>
                <a:cubicBezTo>
                  <a:pt x="194" y="689"/>
                  <a:pt x="194" y="689"/>
                  <a:pt x="194" y="689"/>
                </a:cubicBezTo>
                <a:cubicBezTo>
                  <a:pt x="194" y="689"/>
                  <a:pt x="194" y="690"/>
                  <a:pt x="195" y="690"/>
                </a:cubicBezTo>
                <a:cubicBezTo>
                  <a:pt x="195" y="690"/>
                  <a:pt x="195" y="689"/>
                  <a:pt x="195" y="689"/>
                </a:cubicBezTo>
                <a:cubicBezTo>
                  <a:pt x="195" y="689"/>
                  <a:pt x="195" y="689"/>
                  <a:pt x="195" y="689"/>
                </a:cubicBezTo>
                <a:moveTo>
                  <a:pt x="195" y="691"/>
                </a:moveTo>
                <a:cubicBezTo>
                  <a:pt x="195" y="691"/>
                  <a:pt x="195" y="691"/>
                  <a:pt x="195" y="691"/>
                </a:cubicBezTo>
                <a:cubicBezTo>
                  <a:pt x="195" y="691"/>
                  <a:pt x="195" y="691"/>
                  <a:pt x="194" y="691"/>
                </a:cubicBezTo>
                <a:cubicBezTo>
                  <a:pt x="194" y="691"/>
                  <a:pt x="194" y="691"/>
                  <a:pt x="194" y="691"/>
                </a:cubicBezTo>
                <a:cubicBezTo>
                  <a:pt x="194" y="691"/>
                  <a:pt x="194" y="691"/>
                  <a:pt x="195" y="691"/>
                </a:cubicBezTo>
                <a:moveTo>
                  <a:pt x="132" y="404"/>
                </a:moveTo>
                <a:cubicBezTo>
                  <a:pt x="131" y="404"/>
                  <a:pt x="131" y="404"/>
                  <a:pt x="131" y="403"/>
                </a:cubicBezTo>
                <a:cubicBezTo>
                  <a:pt x="131" y="403"/>
                  <a:pt x="131" y="403"/>
                  <a:pt x="131" y="402"/>
                </a:cubicBezTo>
                <a:cubicBezTo>
                  <a:pt x="131" y="402"/>
                  <a:pt x="132" y="401"/>
                  <a:pt x="133" y="401"/>
                </a:cubicBezTo>
                <a:cubicBezTo>
                  <a:pt x="133" y="402"/>
                  <a:pt x="133" y="402"/>
                  <a:pt x="133" y="402"/>
                </a:cubicBezTo>
                <a:cubicBezTo>
                  <a:pt x="133" y="403"/>
                  <a:pt x="134" y="405"/>
                  <a:pt x="133" y="406"/>
                </a:cubicBezTo>
                <a:cubicBezTo>
                  <a:pt x="133" y="406"/>
                  <a:pt x="133" y="406"/>
                  <a:pt x="132" y="406"/>
                </a:cubicBezTo>
                <a:cubicBezTo>
                  <a:pt x="132" y="406"/>
                  <a:pt x="131" y="406"/>
                  <a:pt x="131" y="407"/>
                </a:cubicBezTo>
                <a:cubicBezTo>
                  <a:pt x="131" y="408"/>
                  <a:pt x="132" y="408"/>
                  <a:pt x="132" y="408"/>
                </a:cubicBezTo>
                <a:cubicBezTo>
                  <a:pt x="133" y="408"/>
                  <a:pt x="133" y="408"/>
                  <a:pt x="133" y="408"/>
                </a:cubicBezTo>
                <a:cubicBezTo>
                  <a:pt x="133" y="409"/>
                  <a:pt x="132" y="409"/>
                  <a:pt x="132" y="409"/>
                </a:cubicBezTo>
                <a:cubicBezTo>
                  <a:pt x="131" y="409"/>
                  <a:pt x="130" y="409"/>
                  <a:pt x="129" y="410"/>
                </a:cubicBezTo>
                <a:cubicBezTo>
                  <a:pt x="128" y="410"/>
                  <a:pt x="128" y="410"/>
                  <a:pt x="127" y="409"/>
                </a:cubicBezTo>
                <a:cubicBezTo>
                  <a:pt x="127" y="409"/>
                  <a:pt x="127" y="410"/>
                  <a:pt x="126" y="410"/>
                </a:cubicBezTo>
                <a:cubicBezTo>
                  <a:pt x="125" y="410"/>
                  <a:pt x="124" y="410"/>
                  <a:pt x="123" y="410"/>
                </a:cubicBezTo>
                <a:cubicBezTo>
                  <a:pt x="121" y="410"/>
                  <a:pt x="120" y="410"/>
                  <a:pt x="120" y="409"/>
                </a:cubicBezTo>
                <a:cubicBezTo>
                  <a:pt x="118" y="409"/>
                  <a:pt x="117" y="409"/>
                  <a:pt x="116" y="408"/>
                </a:cubicBezTo>
                <a:cubicBezTo>
                  <a:pt x="116" y="408"/>
                  <a:pt x="116" y="407"/>
                  <a:pt x="116" y="407"/>
                </a:cubicBezTo>
                <a:cubicBezTo>
                  <a:pt x="115" y="407"/>
                  <a:pt x="115" y="408"/>
                  <a:pt x="115" y="408"/>
                </a:cubicBezTo>
                <a:cubicBezTo>
                  <a:pt x="114" y="409"/>
                  <a:pt x="113" y="409"/>
                  <a:pt x="112" y="409"/>
                </a:cubicBezTo>
                <a:cubicBezTo>
                  <a:pt x="111" y="409"/>
                  <a:pt x="111" y="409"/>
                  <a:pt x="110" y="410"/>
                </a:cubicBezTo>
                <a:cubicBezTo>
                  <a:pt x="110" y="410"/>
                  <a:pt x="109" y="409"/>
                  <a:pt x="109" y="409"/>
                </a:cubicBezTo>
                <a:cubicBezTo>
                  <a:pt x="108" y="409"/>
                  <a:pt x="108" y="410"/>
                  <a:pt x="107" y="410"/>
                </a:cubicBezTo>
                <a:cubicBezTo>
                  <a:pt x="105" y="410"/>
                  <a:pt x="104" y="411"/>
                  <a:pt x="103" y="409"/>
                </a:cubicBezTo>
                <a:cubicBezTo>
                  <a:pt x="101" y="409"/>
                  <a:pt x="100" y="409"/>
                  <a:pt x="99" y="410"/>
                </a:cubicBezTo>
                <a:cubicBezTo>
                  <a:pt x="98" y="410"/>
                  <a:pt x="96" y="410"/>
                  <a:pt x="95" y="410"/>
                </a:cubicBezTo>
                <a:cubicBezTo>
                  <a:pt x="94" y="409"/>
                  <a:pt x="93" y="409"/>
                  <a:pt x="92" y="409"/>
                </a:cubicBezTo>
                <a:cubicBezTo>
                  <a:pt x="81" y="409"/>
                  <a:pt x="69" y="409"/>
                  <a:pt x="57" y="409"/>
                </a:cubicBezTo>
                <a:cubicBezTo>
                  <a:pt x="56" y="410"/>
                  <a:pt x="57" y="411"/>
                  <a:pt x="57" y="412"/>
                </a:cubicBezTo>
                <a:cubicBezTo>
                  <a:pt x="56" y="413"/>
                  <a:pt x="56" y="415"/>
                  <a:pt x="56" y="416"/>
                </a:cubicBezTo>
                <a:cubicBezTo>
                  <a:pt x="56" y="419"/>
                  <a:pt x="56" y="419"/>
                  <a:pt x="56" y="419"/>
                </a:cubicBezTo>
                <a:cubicBezTo>
                  <a:pt x="56" y="419"/>
                  <a:pt x="56" y="419"/>
                  <a:pt x="56" y="419"/>
                </a:cubicBezTo>
                <a:cubicBezTo>
                  <a:pt x="54" y="419"/>
                  <a:pt x="51" y="419"/>
                  <a:pt x="49" y="419"/>
                </a:cubicBezTo>
                <a:cubicBezTo>
                  <a:pt x="49" y="419"/>
                  <a:pt x="49" y="418"/>
                  <a:pt x="49" y="417"/>
                </a:cubicBezTo>
                <a:cubicBezTo>
                  <a:pt x="49" y="410"/>
                  <a:pt x="49" y="402"/>
                  <a:pt x="49" y="394"/>
                </a:cubicBezTo>
                <a:cubicBezTo>
                  <a:pt x="49" y="393"/>
                  <a:pt x="49" y="393"/>
                  <a:pt x="50" y="392"/>
                </a:cubicBezTo>
                <a:cubicBezTo>
                  <a:pt x="49" y="392"/>
                  <a:pt x="49" y="391"/>
                  <a:pt x="49" y="389"/>
                </a:cubicBezTo>
                <a:cubicBezTo>
                  <a:pt x="49" y="389"/>
                  <a:pt x="49" y="389"/>
                  <a:pt x="50" y="389"/>
                </a:cubicBezTo>
                <a:cubicBezTo>
                  <a:pt x="56" y="389"/>
                  <a:pt x="56" y="389"/>
                  <a:pt x="57" y="390"/>
                </a:cubicBezTo>
                <a:cubicBezTo>
                  <a:pt x="57" y="399"/>
                  <a:pt x="57" y="399"/>
                  <a:pt x="57" y="399"/>
                </a:cubicBezTo>
                <a:cubicBezTo>
                  <a:pt x="58" y="400"/>
                  <a:pt x="60" y="399"/>
                  <a:pt x="61" y="400"/>
                </a:cubicBezTo>
                <a:cubicBezTo>
                  <a:pt x="61" y="400"/>
                  <a:pt x="61" y="400"/>
                  <a:pt x="62" y="400"/>
                </a:cubicBezTo>
                <a:cubicBezTo>
                  <a:pt x="66" y="400"/>
                  <a:pt x="71" y="400"/>
                  <a:pt x="75" y="400"/>
                </a:cubicBezTo>
                <a:cubicBezTo>
                  <a:pt x="75" y="400"/>
                  <a:pt x="76" y="400"/>
                  <a:pt x="76" y="400"/>
                </a:cubicBezTo>
                <a:cubicBezTo>
                  <a:pt x="77" y="401"/>
                  <a:pt x="78" y="400"/>
                  <a:pt x="79" y="400"/>
                </a:cubicBezTo>
                <a:cubicBezTo>
                  <a:pt x="89" y="400"/>
                  <a:pt x="98" y="400"/>
                  <a:pt x="108" y="400"/>
                </a:cubicBezTo>
                <a:cubicBezTo>
                  <a:pt x="109" y="400"/>
                  <a:pt x="110" y="400"/>
                  <a:pt x="111" y="401"/>
                </a:cubicBezTo>
                <a:cubicBezTo>
                  <a:pt x="112" y="402"/>
                  <a:pt x="112" y="401"/>
                  <a:pt x="113" y="400"/>
                </a:cubicBezTo>
                <a:cubicBezTo>
                  <a:pt x="114" y="401"/>
                  <a:pt x="114" y="403"/>
                  <a:pt x="116" y="402"/>
                </a:cubicBezTo>
                <a:cubicBezTo>
                  <a:pt x="116" y="402"/>
                  <a:pt x="116" y="403"/>
                  <a:pt x="116" y="403"/>
                </a:cubicBezTo>
                <a:cubicBezTo>
                  <a:pt x="115" y="405"/>
                  <a:pt x="118" y="405"/>
                  <a:pt x="119" y="406"/>
                </a:cubicBezTo>
                <a:cubicBezTo>
                  <a:pt x="119" y="406"/>
                  <a:pt x="119" y="406"/>
                  <a:pt x="119" y="405"/>
                </a:cubicBezTo>
                <a:cubicBezTo>
                  <a:pt x="119" y="405"/>
                  <a:pt x="119" y="405"/>
                  <a:pt x="119" y="404"/>
                </a:cubicBezTo>
                <a:cubicBezTo>
                  <a:pt x="120" y="404"/>
                  <a:pt x="120" y="406"/>
                  <a:pt x="121" y="405"/>
                </a:cubicBezTo>
                <a:cubicBezTo>
                  <a:pt x="122" y="404"/>
                  <a:pt x="123" y="404"/>
                  <a:pt x="124" y="404"/>
                </a:cubicBezTo>
                <a:cubicBezTo>
                  <a:pt x="124" y="405"/>
                  <a:pt x="125" y="406"/>
                  <a:pt x="126" y="406"/>
                </a:cubicBezTo>
                <a:cubicBezTo>
                  <a:pt x="126" y="406"/>
                  <a:pt x="127" y="407"/>
                  <a:pt x="127" y="407"/>
                </a:cubicBezTo>
                <a:cubicBezTo>
                  <a:pt x="127" y="407"/>
                  <a:pt x="128" y="406"/>
                  <a:pt x="128" y="406"/>
                </a:cubicBezTo>
                <a:cubicBezTo>
                  <a:pt x="128" y="406"/>
                  <a:pt x="129" y="407"/>
                  <a:pt x="129" y="407"/>
                </a:cubicBezTo>
                <a:cubicBezTo>
                  <a:pt x="130" y="406"/>
                  <a:pt x="130" y="405"/>
                  <a:pt x="131" y="405"/>
                </a:cubicBezTo>
                <a:cubicBezTo>
                  <a:pt x="131" y="405"/>
                  <a:pt x="131" y="404"/>
                  <a:pt x="132" y="404"/>
                </a:cubicBezTo>
                <a:cubicBezTo>
                  <a:pt x="132" y="403"/>
                  <a:pt x="132" y="404"/>
                  <a:pt x="131" y="404"/>
                </a:cubicBezTo>
                <a:cubicBezTo>
                  <a:pt x="131" y="404"/>
                  <a:pt x="131" y="404"/>
                  <a:pt x="131" y="404"/>
                </a:cubicBezTo>
                <a:cubicBezTo>
                  <a:pt x="132" y="404"/>
                  <a:pt x="132" y="404"/>
                  <a:pt x="132" y="404"/>
                </a:cubicBezTo>
                <a:cubicBezTo>
                  <a:pt x="132" y="404"/>
                  <a:pt x="132" y="404"/>
                  <a:pt x="132" y="404"/>
                </a:cubicBezTo>
                <a:cubicBezTo>
                  <a:pt x="132" y="404"/>
                  <a:pt x="132" y="403"/>
                  <a:pt x="132" y="404"/>
                </a:cubicBezTo>
                <a:moveTo>
                  <a:pt x="87" y="406"/>
                </a:moveTo>
                <a:cubicBezTo>
                  <a:pt x="87" y="406"/>
                  <a:pt x="87" y="405"/>
                  <a:pt x="87" y="405"/>
                </a:cubicBezTo>
                <a:cubicBezTo>
                  <a:pt x="86" y="405"/>
                  <a:pt x="86" y="406"/>
                  <a:pt x="86" y="406"/>
                </a:cubicBezTo>
                <a:cubicBezTo>
                  <a:pt x="86" y="406"/>
                  <a:pt x="86" y="406"/>
                  <a:pt x="86" y="406"/>
                </a:cubicBezTo>
                <a:cubicBezTo>
                  <a:pt x="86" y="406"/>
                  <a:pt x="87" y="406"/>
                  <a:pt x="87" y="406"/>
                </a:cubicBezTo>
                <a:moveTo>
                  <a:pt x="122" y="408"/>
                </a:moveTo>
                <a:cubicBezTo>
                  <a:pt x="122" y="408"/>
                  <a:pt x="122" y="408"/>
                  <a:pt x="121" y="408"/>
                </a:cubicBezTo>
                <a:cubicBezTo>
                  <a:pt x="121" y="408"/>
                  <a:pt x="121" y="408"/>
                  <a:pt x="121" y="409"/>
                </a:cubicBezTo>
                <a:cubicBezTo>
                  <a:pt x="121" y="409"/>
                  <a:pt x="121" y="409"/>
                  <a:pt x="121" y="409"/>
                </a:cubicBezTo>
                <a:cubicBezTo>
                  <a:pt x="122" y="409"/>
                  <a:pt x="122" y="409"/>
                  <a:pt x="122" y="408"/>
                </a:cubicBezTo>
                <a:moveTo>
                  <a:pt x="142" y="230"/>
                </a:moveTo>
                <a:cubicBezTo>
                  <a:pt x="141" y="231"/>
                  <a:pt x="141" y="230"/>
                  <a:pt x="140" y="229"/>
                </a:cubicBezTo>
                <a:cubicBezTo>
                  <a:pt x="139" y="229"/>
                  <a:pt x="139" y="229"/>
                  <a:pt x="138" y="228"/>
                </a:cubicBezTo>
                <a:cubicBezTo>
                  <a:pt x="138" y="228"/>
                  <a:pt x="137" y="227"/>
                  <a:pt x="137" y="227"/>
                </a:cubicBezTo>
                <a:cubicBezTo>
                  <a:pt x="136" y="226"/>
                  <a:pt x="136" y="225"/>
                  <a:pt x="135" y="225"/>
                </a:cubicBezTo>
                <a:cubicBezTo>
                  <a:pt x="134" y="225"/>
                  <a:pt x="134" y="224"/>
                  <a:pt x="134" y="224"/>
                </a:cubicBezTo>
                <a:cubicBezTo>
                  <a:pt x="134" y="223"/>
                  <a:pt x="135" y="223"/>
                  <a:pt x="135" y="223"/>
                </a:cubicBezTo>
                <a:cubicBezTo>
                  <a:pt x="136" y="223"/>
                  <a:pt x="138" y="222"/>
                  <a:pt x="139" y="224"/>
                </a:cubicBezTo>
                <a:cubicBezTo>
                  <a:pt x="141" y="224"/>
                  <a:pt x="142" y="224"/>
                  <a:pt x="143" y="224"/>
                </a:cubicBezTo>
                <a:cubicBezTo>
                  <a:pt x="144" y="224"/>
                  <a:pt x="144" y="225"/>
                  <a:pt x="144" y="225"/>
                </a:cubicBezTo>
                <a:cubicBezTo>
                  <a:pt x="143" y="225"/>
                  <a:pt x="143" y="225"/>
                  <a:pt x="142" y="225"/>
                </a:cubicBezTo>
                <a:cubicBezTo>
                  <a:pt x="142" y="226"/>
                  <a:pt x="140" y="226"/>
                  <a:pt x="139" y="227"/>
                </a:cubicBezTo>
                <a:cubicBezTo>
                  <a:pt x="139" y="227"/>
                  <a:pt x="139" y="227"/>
                  <a:pt x="139" y="228"/>
                </a:cubicBezTo>
                <a:cubicBezTo>
                  <a:pt x="140" y="228"/>
                  <a:pt x="140" y="228"/>
                  <a:pt x="141" y="228"/>
                </a:cubicBezTo>
                <a:cubicBezTo>
                  <a:pt x="141" y="227"/>
                  <a:pt x="142" y="227"/>
                  <a:pt x="143" y="227"/>
                </a:cubicBezTo>
                <a:cubicBezTo>
                  <a:pt x="144" y="227"/>
                  <a:pt x="144" y="227"/>
                  <a:pt x="144" y="225"/>
                </a:cubicBezTo>
                <a:cubicBezTo>
                  <a:pt x="144" y="225"/>
                  <a:pt x="145" y="225"/>
                  <a:pt x="146" y="225"/>
                </a:cubicBezTo>
                <a:cubicBezTo>
                  <a:pt x="146" y="226"/>
                  <a:pt x="148" y="227"/>
                  <a:pt x="148" y="228"/>
                </a:cubicBezTo>
                <a:cubicBezTo>
                  <a:pt x="148" y="229"/>
                  <a:pt x="149" y="229"/>
                  <a:pt x="150" y="230"/>
                </a:cubicBezTo>
                <a:cubicBezTo>
                  <a:pt x="152" y="231"/>
                  <a:pt x="153" y="233"/>
                  <a:pt x="155" y="234"/>
                </a:cubicBezTo>
                <a:cubicBezTo>
                  <a:pt x="156" y="233"/>
                  <a:pt x="156" y="231"/>
                  <a:pt x="158" y="229"/>
                </a:cubicBezTo>
                <a:cubicBezTo>
                  <a:pt x="159" y="229"/>
                  <a:pt x="159" y="228"/>
                  <a:pt x="159" y="227"/>
                </a:cubicBezTo>
                <a:cubicBezTo>
                  <a:pt x="160" y="226"/>
                  <a:pt x="160" y="226"/>
                  <a:pt x="158" y="225"/>
                </a:cubicBezTo>
                <a:cubicBezTo>
                  <a:pt x="158" y="225"/>
                  <a:pt x="158" y="225"/>
                  <a:pt x="158" y="224"/>
                </a:cubicBezTo>
                <a:cubicBezTo>
                  <a:pt x="159" y="224"/>
                  <a:pt x="159" y="224"/>
                  <a:pt x="160" y="224"/>
                </a:cubicBezTo>
                <a:cubicBezTo>
                  <a:pt x="160" y="223"/>
                  <a:pt x="159" y="223"/>
                  <a:pt x="159" y="223"/>
                </a:cubicBezTo>
                <a:cubicBezTo>
                  <a:pt x="158" y="222"/>
                  <a:pt x="158" y="222"/>
                  <a:pt x="157" y="223"/>
                </a:cubicBezTo>
                <a:cubicBezTo>
                  <a:pt x="157" y="224"/>
                  <a:pt x="156" y="224"/>
                  <a:pt x="155" y="224"/>
                </a:cubicBezTo>
                <a:cubicBezTo>
                  <a:pt x="155" y="223"/>
                  <a:pt x="154" y="223"/>
                  <a:pt x="154" y="222"/>
                </a:cubicBezTo>
                <a:cubicBezTo>
                  <a:pt x="153" y="221"/>
                  <a:pt x="153" y="221"/>
                  <a:pt x="154" y="220"/>
                </a:cubicBezTo>
                <a:cubicBezTo>
                  <a:pt x="154" y="219"/>
                  <a:pt x="153" y="219"/>
                  <a:pt x="153" y="218"/>
                </a:cubicBezTo>
                <a:cubicBezTo>
                  <a:pt x="152" y="218"/>
                  <a:pt x="151" y="218"/>
                  <a:pt x="150" y="218"/>
                </a:cubicBezTo>
                <a:cubicBezTo>
                  <a:pt x="149" y="219"/>
                  <a:pt x="148" y="218"/>
                  <a:pt x="148" y="217"/>
                </a:cubicBezTo>
                <a:cubicBezTo>
                  <a:pt x="148" y="217"/>
                  <a:pt x="148" y="216"/>
                  <a:pt x="148" y="216"/>
                </a:cubicBezTo>
                <a:cubicBezTo>
                  <a:pt x="148" y="216"/>
                  <a:pt x="148" y="215"/>
                  <a:pt x="147" y="215"/>
                </a:cubicBezTo>
                <a:cubicBezTo>
                  <a:pt x="147" y="216"/>
                  <a:pt x="146" y="217"/>
                  <a:pt x="145" y="217"/>
                </a:cubicBezTo>
                <a:cubicBezTo>
                  <a:pt x="144" y="216"/>
                  <a:pt x="145" y="215"/>
                  <a:pt x="145" y="214"/>
                </a:cubicBezTo>
                <a:cubicBezTo>
                  <a:pt x="144" y="214"/>
                  <a:pt x="144" y="214"/>
                  <a:pt x="143" y="213"/>
                </a:cubicBezTo>
                <a:cubicBezTo>
                  <a:pt x="143" y="213"/>
                  <a:pt x="142" y="212"/>
                  <a:pt x="142" y="212"/>
                </a:cubicBezTo>
                <a:cubicBezTo>
                  <a:pt x="141" y="212"/>
                  <a:pt x="141" y="211"/>
                  <a:pt x="140" y="212"/>
                </a:cubicBezTo>
                <a:cubicBezTo>
                  <a:pt x="139" y="213"/>
                  <a:pt x="139" y="213"/>
                  <a:pt x="138" y="212"/>
                </a:cubicBezTo>
                <a:cubicBezTo>
                  <a:pt x="138" y="212"/>
                  <a:pt x="137" y="211"/>
                  <a:pt x="136" y="211"/>
                </a:cubicBezTo>
                <a:cubicBezTo>
                  <a:pt x="136" y="210"/>
                  <a:pt x="136" y="209"/>
                  <a:pt x="137" y="208"/>
                </a:cubicBezTo>
                <a:cubicBezTo>
                  <a:pt x="137" y="208"/>
                  <a:pt x="137" y="208"/>
                  <a:pt x="137" y="208"/>
                </a:cubicBezTo>
                <a:cubicBezTo>
                  <a:pt x="137" y="208"/>
                  <a:pt x="136" y="208"/>
                  <a:pt x="136" y="208"/>
                </a:cubicBezTo>
                <a:cubicBezTo>
                  <a:pt x="136" y="209"/>
                  <a:pt x="137" y="209"/>
                  <a:pt x="137" y="209"/>
                </a:cubicBezTo>
                <a:cubicBezTo>
                  <a:pt x="137" y="209"/>
                  <a:pt x="138" y="208"/>
                  <a:pt x="138" y="208"/>
                </a:cubicBezTo>
                <a:cubicBezTo>
                  <a:pt x="138" y="208"/>
                  <a:pt x="138" y="208"/>
                  <a:pt x="137" y="208"/>
                </a:cubicBezTo>
                <a:cubicBezTo>
                  <a:pt x="136" y="209"/>
                  <a:pt x="136" y="209"/>
                  <a:pt x="135" y="209"/>
                </a:cubicBezTo>
                <a:cubicBezTo>
                  <a:pt x="135" y="209"/>
                  <a:pt x="134" y="209"/>
                  <a:pt x="134" y="208"/>
                </a:cubicBezTo>
                <a:cubicBezTo>
                  <a:pt x="134" y="208"/>
                  <a:pt x="134" y="207"/>
                  <a:pt x="134" y="207"/>
                </a:cubicBezTo>
                <a:cubicBezTo>
                  <a:pt x="135" y="207"/>
                  <a:pt x="136" y="207"/>
                  <a:pt x="137" y="206"/>
                </a:cubicBezTo>
                <a:cubicBezTo>
                  <a:pt x="137" y="206"/>
                  <a:pt x="138" y="206"/>
                  <a:pt x="138" y="206"/>
                </a:cubicBezTo>
                <a:cubicBezTo>
                  <a:pt x="138" y="206"/>
                  <a:pt x="138" y="207"/>
                  <a:pt x="139" y="207"/>
                </a:cubicBezTo>
                <a:cubicBezTo>
                  <a:pt x="139" y="207"/>
                  <a:pt x="140" y="207"/>
                  <a:pt x="140" y="207"/>
                </a:cubicBezTo>
                <a:cubicBezTo>
                  <a:pt x="142" y="208"/>
                  <a:pt x="140" y="209"/>
                  <a:pt x="141" y="211"/>
                </a:cubicBezTo>
                <a:cubicBezTo>
                  <a:pt x="142" y="211"/>
                  <a:pt x="143" y="211"/>
                  <a:pt x="143" y="211"/>
                </a:cubicBezTo>
                <a:cubicBezTo>
                  <a:pt x="145" y="210"/>
                  <a:pt x="146" y="212"/>
                  <a:pt x="148" y="212"/>
                </a:cubicBezTo>
                <a:cubicBezTo>
                  <a:pt x="149" y="212"/>
                  <a:pt x="150" y="213"/>
                  <a:pt x="150" y="215"/>
                </a:cubicBezTo>
                <a:cubicBezTo>
                  <a:pt x="150" y="215"/>
                  <a:pt x="150" y="215"/>
                  <a:pt x="150" y="215"/>
                </a:cubicBezTo>
                <a:cubicBezTo>
                  <a:pt x="150" y="214"/>
                  <a:pt x="150" y="214"/>
                  <a:pt x="150" y="215"/>
                </a:cubicBezTo>
                <a:cubicBezTo>
                  <a:pt x="150" y="215"/>
                  <a:pt x="149" y="215"/>
                  <a:pt x="150" y="215"/>
                </a:cubicBezTo>
                <a:cubicBezTo>
                  <a:pt x="150" y="215"/>
                  <a:pt x="150" y="215"/>
                  <a:pt x="150" y="215"/>
                </a:cubicBezTo>
                <a:cubicBezTo>
                  <a:pt x="151" y="215"/>
                  <a:pt x="151" y="215"/>
                  <a:pt x="152" y="215"/>
                </a:cubicBezTo>
                <a:cubicBezTo>
                  <a:pt x="153" y="214"/>
                  <a:pt x="153" y="215"/>
                  <a:pt x="154" y="215"/>
                </a:cubicBezTo>
                <a:cubicBezTo>
                  <a:pt x="154" y="215"/>
                  <a:pt x="155" y="214"/>
                  <a:pt x="156" y="215"/>
                </a:cubicBezTo>
                <a:cubicBezTo>
                  <a:pt x="157" y="216"/>
                  <a:pt x="158" y="216"/>
                  <a:pt x="159" y="216"/>
                </a:cubicBezTo>
                <a:cubicBezTo>
                  <a:pt x="160" y="217"/>
                  <a:pt x="161" y="218"/>
                  <a:pt x="161" y="219"/>
                </a:cubicBezTo>
                <a:cubicBezTo>
                  <a:pt x="161" y="220"/>
                  <a:pt x="161" y="220"/>
                  <a:pt x="161" y="220"/>
                </a:cubicBezTo>
                <a:cubicBezTo>
                  <a:pt x="162" y="220"/>
                  <a:pt x="162" y="219"/>
                  <a:pt x="162" y="218"/>
                </a:cubicBezTo>
                <a:cubicBezTo>
                  <a:pt x="163" y="219"/>
                  <a:pt x="163" y="220"/>
                  <a:pt x="163" y="220"/>
                </a:cubicBezTo>
                <a:cubicBezTo>
                  <a:pt x="164" y="220"/>
                  <a:pt x="165" y="219"/>
                  <a:pt x="165" y="219"/>
                </a:cubicBezTo>
                <a:cubicBezTo>
                  <a:pt x="166" y="220"/>
                  <a:pt x="167" y="220"/>
                  <a:pt x="168" y="220"/>
                </a:cubicBezTo>
                <a:cubicBezTo>
                  <a:pt x="169" y="221"/>
                  <a:pt x="170" y="222"/>
                  <a:pt x="171" y="222"/>
                </a:cubicBezTo>
                <a:cubicBezTo>
                  <a:pt x="172" y="222"/>
                  <a:pt x="172" y="223"/>
                  <a:pt x="174" y="223"/>
                </a:cubicBezTo>
                <a:cubicBezTo>
                  <a:pt x="174" y="224"/>
                  <a:pt x="176" y="224"/>
                  <a:pt x="177" y="225"/>
                </a:cubicBezTo>
                <a:cubicBezTo>
                  <a:pt x="178" y="226"/>
                  <a:pt x="179" y="226"/>
                  <a:pt x="180" y="227"/>
                </a:cubicBezTo>
                <a:cubicBezTo>
                  <a:pt x="181" y="228"/>
                  <a:pt x="183" y="228"/>
                  <a:pt x="184" y="230"/>
                </a:cubicBezTo>
                <a:cubicBezTo>
                  <a:pt x="185" y="230"/>
                  <a:pt x="186" y="230"/>
                  <a:pt x="186" y="231"/>
                </a:cubicBezTo>
                <a:cubicBezTo>
                  <a:pt x="187" y="232"/>
                  <a:pt x="187" y="231"/>
                  <a:pt x="188" y="231"/>
                </a:cubicBezTo>
                <a:cubicBezTo>
                  <a:pt x="189" y="232"/>
                  <a:pt x="191" y="232"/>
                  <a:pt x="191" y="234"/>
                </a:cubicBezTo>
                <a:cubicBezTo>
                  <a:pt x="191" y="234"/>
                  <a:pt x="191" y="234"/>
                  <a:pt x="191" y="234"/>
                </a:cubicBezTo>
                <a:cubicBezTo>
                  <a:pt x="191" y="233"/>
                  <a:pt x="191" y="233"/>
                  <a:pt x="191" y="233"/>
                </a:cubicBezTo>
                <a:cubicBezTo>
                  <a:pt x="190" y="234"/>
                  <a:pt x="190" y="234"/>
                  <a:pt x="191" y="234"/>
                </a:cubicBezTo>
                <a:cubicBezTo>
                  <a:pt x="191" y="234"/>
                  <a:pt x="191" y="234"/>
                  <a:pt x="191" y="234"/>
                </a:cubicBezTo>
                <a:cubicBezTo>
                  <a:pt x="192" y="233"/>
                  <a:pt x="192" y="235"/>
                  <a:pt x="193" y="235"/>
                </a:cubicBezTo>
                <a:cubicBezTo>
                  <a:pt x="192" y="235"/>
                  <a:pt x="193" y="237"/>
                  <a:pt x="191" y="237"/>
                </a:cubicBezTo>
                <a:cubicBezTo>
                  <a:pt x="190" y="237"/>
                  <a:pt x="190" y="238"/>
                  <a:pt x="189" y="239"/>
                </a:cubicBezTo>
                <a:cubicBezTo>
                  <a:pt x="190" y="239"/>
                  <a:pt x="190" y="239"/>
                  <a:pt x="190" y="239"/>
                </a:cubicBezTo>
                <a:cubicBezTo>
                  <a:pt x="190" y="240"/>
                  <a:pt x="190" y="240"/>
                  <a:pt x="190" y="240"/>
                </a:cubicBezTo>
                <a:cubicBezTo>
                  <a:pt x="189" y="240"/>
                  <a:pt x="189" y="240"/>
                  <a:pt x="189" y="240"/>
                </a:cubicBezTo>
                <a:cubicBezTo>
                  <a:pt x="188" y="239"/>
                  <a:pt x="187" y="239"/>
                  <a:pt x="187" y="239"/>
                </a:cubicBezTo>
                <a:cubicBezTo>
                  <a:pt x="186" y="238"/>
                  <a:pt x="185" y="239"/>
                  <a:pt x="184" y="238"/>
                </a:cubicBezTo>
                <a:cubicBezTo>
                  <a:pt x="183" y="237"/>
                  <a:pt x="182" y="237"/>
                  <a:pt x="182" y="237"/>
                </a:cubicBezTo>
                <a:cubicBezTo>
                  <a:pt x="181" y="236"/>
                  <a:pt x="181" y="235"/>
                  <a:pt x="179" y="235"/>
                </a:cubicBezTo>
                <a:cubicBezTo>
                  <a:pt x="179" y="234"/>
                  <a:pt x="178" y="235"/>
                  <a:pt x="177" y="234"/>
                </a:cubicBezTo>
                <a:cubicBezTo>
                  <a:pt x="176" y="233"/>
                  <a:pt x="175" y="233"/>
                  <a:pt x="174" y="233"/>
                </a:cubicBezTo>
                <a:cubicBezTo>
                  <a:pt x="173" y="232"/>
                  <a:pt x="172" y="232"/>
                  <a:pt x="171" y="232"/>
                </a:cubicBezTo>
                <a:cubicBezTo>
                  <a:pt x="170" y="231"/>
                  <a:pt x="169" y="231"/>
                  <a:pt x="168" y="230"/>
                </a:cubicBezTo>
                <a:cubicBezTo>
                  <a:pt x="167" y="230"/>
                  <a:pt x="167" y="230"/>
                  <a:pt x="166" y="231"/>
                </a:cubicBezTo>
                <a:cubicBezTo>
                  <a:pt x="165" y="231"/>
                  <a:pt x="165" y="233"/>
                  <a:pt x="164" y="233"/>
                </a:cubicBezTo>
                <a:cubicBezTo>
                  <a:pt x="163" y="234"/>
                  <a:pt x="164" y="235"/>
                  <a:pt x="163" y="236"/>
                </a:cubicBezTo>
                <a:cubicBezTo>
                  <a:pt x="162" y="236"/>
                  <a:pt x="161" y="237"/>
                  <a:pt x="161" y="238"/>
                </a:cubicBezTo>
                <a:cubicBezTo>
                  <a:pt x="161" y="239"/>
                  <a:pt x="161" y="240"/>
                  <a:pt x="161" y="240"/>
                </a:cubicBezTo>
                <a:cubicBezTo>
                  <a:pt x="163" y="241"/>
                  <a:pt x="164" y="244"/>
                  <a:pt x="166" y="244"/>
                </a:cubicBezTo>
                <a:cubicBezTo>
                  <a:pt x="168" y="246"/>
                  <a:pt x="170" y="247"/>
                  <a:pt x="171" y="249"/>
                </a:cubicBezTo>
                <a:cubicBezTo>
                  <a:pt x="171" y="254"/>
                  <a:pt x="171" y="254"/>
                  <a:pt x="171" y="254"/>
                </a:cubicBezTo>
                <a:cubicBezTo>
                  <a:pt x="171" y="254"/>
                  <a:pt x="171" y="255"/>
                  <a:pt x="170" y="255"/>
                </a:cubicBezTo>
                <a:cubicBezTo>
                  <a:pt x="171" y="255"/>
                  <a:pt x="171" y="256"/>
                  <a:pt x="172" y="256"/>
                </a:cubicBezTo>
                <a:cubicBezTo>
                  <a:pt x="172" y="256"/>
                  <a:pt x="172" y="256"/>
                  <a:pt x="173" y="255"/>
                </a:cubicBezTo>
                <a:cubicBezTo>
                  <a:pt x="173" y="256"/>
                  <a:pt x="173" y="256"/>
                  <a:pt x="174" y="256"/>
                </a:cubicBezTo>
                <a:cubicBezTo>
                  <a:pt x="174" y="256"/>
                  <a:pt x="174" y="255"/>
                  <a:pt x="175" y="255"/>
                </a:cubicBezTo>
                <a:cubicBezTo>
                  <a:pt x="176" y="255"/>
                  <a:pt x="177" y="255"/>
                  <a:pt x="178" y="255"/>
                </a:cubicBezTo>
                <a:cubicBezTo>
                  <a:pt x="178" y="256"/>
                  <a:pt x="178" y="257"/>
                  <a:pt x="178" y="257"/>
                </a:cubicBezTo>
                <a:cubicBezTo>
                  <a:pt x="177" y="259"/>
                  <a:pt x="176" y="259"/>
                  <a:pt x="176" y="260"/>
                </a:cubicBezTo>
                <a:cubicBezTo>
                  <a:pt x="175" y="261"/>
                  <a:pt x="174" y="262"/>
                  <a:pt x="174" y="263"/>
                </a:cubicBezTo>
                <a:cubicBezTo>
                  <a:pt x="173" y="262"/>
                  <a:pt x="172" y="261"/>
                  <a:pt x="172" y="261"/>
                </a:cubicBezTo>
                <a:cubicBezTo>
                  <a:pt x="171" y="260"/>
                  <a:pt x="170" y="259"/>
                  <a:pt x="170" y="258"/>
                </a:cubicBezTo>
                <a:cubicBezTo>
                  <a:pt x="170" y="258"/>
                  <a:pt x="170" y="258"/>
                  <a:pt x="169" y="258"/>
                </a:cubicBezTo>
                <a:cubicBezTo>
                  <a:pt x="169" y="257"/>
                  <a:pt x="167" y="257"/>
                  <a:pt x="167" y="256"/>
                </a:cubicBezTo>
                <a:cubicBezTo>
                  <a:pt x="166" y="254"/>
                  <a:pt x="166" y="254"/>
                  <a:pt x="165" y="253"/>
                </a:cubicBezTo>
                <a:cubicBezTo>
                  <a:pt x="164" y="252"/>
                  <a:pt x="162" y="252"/>
                  <a:pt x="162" y="251"/>
                </a:cubicBezTo>
                <a:cubicBezTo>
                  <a:pt x="161" y="250"/>
                  <a:pt x="160" y="249"/>
                  <a:pt x="159" y="248"/>
                </a:cubicBezTo>
                <a:cubicBezTo>
                  <a:pt x="158" y="247"/>
                  <a:pt x="157" y="246"/>
                  <a:pt x="156" y="245"/>
                </a:cubicBezTo>
                <a:cubicBezTo>
                  <a:pt x="155" y="244"/>
                  <a:pt x="154" y="243"/>
                  <a:pt x="153" y="242"/>
                </a:cubicBezTo>
                <a:cubicBezTo>
                  <a:pt x="152" y="241"/>
                  <a:pt x="151" y="240"/>
                  <a:pt x="149" y="239"/>
                </a:cubicBezTo>
                <a:cubicBezTo>
                  <a:pt x="150" y="238"/>
                  <a:pt x="151" y="237"/>
                  <a:pt x="151" y="237"/>
                </a:cubicBezTo>
                <a:cubicBezTo>
                  <a:pt x="150" y="236"/>
                  <a:pt x="149" y="237"/>
                  <a:pt x="148" y="236"/>
                </a:cubicBezTo>
                <a:cubicBezTo>
                  <a:pt x="147" y="236"/>
                  <a:pt x="147" y="234"/>
                  <a:pt x="145" y="234"/>
                </a:cubicBezTo>
                <a:cubicBezTo>
                  <a:pt x="144" y="234"/>
                  <a:pt x="144" y="233"/>
                  <a:pt x="142" y="232"/>
                </a:cubicBezTo>
                <a:cubicBezTo>
                  <a:pt x="142" y="232"/>
                  <a:pt x="142" y="231"/>
                  <a:pt x="142" y="230"/>
                </a:cubicBezTo>
                <a:cubicBezTo>
                  <a:pt x="143" y="230"/>
                  <a:pt x="142" y="230"/>
                  <a:pt x="142" y="230"/>
                </a:cubicBezTo>
                <a:cubicBezTo>
                  <a:pt x="142" y="230"/>
                  <a:pt x="142" y="230"/>
                  <a:pt x="142" y="231"/>
                </a:cubicBezTo>
                <a:cubicBezTo>
                  <a:pt x="143" y="231"/>
                  <a:pt x="143" y="231"/>
                  <a:pt x="143" y="232"/>
                </a:cubicBezTo>
                <a:cubicBezTo>
                  <a:pt x="143" y="232"/>
                  <a:pt x="144" y="231"/>
                  <a:pt x="144" y="231"/>
                </a:cubicBezTo>
                <a:cubicBezTo>
                  <a:pt x="144" y="230"/>
                  <a:pt x="144" y="230"/>
                  <a:pt x="142" y="230"/>
                </a:cubicBezTo>
                <a:moveTo>
                  <a:pt x="163" y="223"/>
                </a:moveTo>
                <a:cubicBezTo>
                  <a:pt x="164" y="223"/>
                  <a:pt x="164" y="223"/>
                  <a:pt x="164" y="223"/>
                </a:cubicBezTo>
                <a:cubicBezTo>
                  <a:pt x="164" y="223"/>
                  <a:pt x="165" y="223"/>
                  <a:pt x="165" y="222"/>
                </a:cubicBezTo>
                <a:cubicBezTo>
                  <a:pt x="165" y="222"/>
                  <a:pt x="165" y="222"/>
                  <a:pt x="164" y="221"/>
                </a:cubicBezTo>
                <a:cubicBezTo>
                  <a:pt x="164" y="221"/>
                  <a:pt x="164" y="221"/>
                  <a:pt x="164" y="221"/>
                </a:cubicBezTo>
                <a:cubicBezTo>
                  <a:pt x="163" y="222"/>
                  <a:pt x="163" y="222"/>
                  <a:pt x="162" y="222"/>
                </a:cubicBezTo>
                <a:cubicBezTo>
                  <a:pt x="162" y="222"/>
                  <a:pt x="162" y="223"/>
                  <a:pt x="162" y="223"/>
                </a:cubicBezTo>
                <a:cubicBezTo>
                  <a:pt x="162" y="223"/>
                  <a:pt x="162" y="223"/>
                  <a:pt x="162" y="223"/>
                </a:cubicBezTo>
                <a:cubicBezTo>
                  <a:pt x="163" y="223"/>
                  <a:pt x="163" y="223"/>
                  <a:pt x="163" y="223"/>
                </a:cubicBezTo>
                <a:moveTo>
                  <a:pt x="163" y="229"/>
                </a:moveTo>
                <a:cubicBezTo>
                  <a:pt x="162" y="229"/>
                  <a:pt x="161" y="229"/>
                  <a:pt x="161" y="229"/>
                </a:cubicBezTo>
                <a:cubicBezTo>
                  <a:pt x="161" y="229"/>
                  <a:pt x="161" y="229"/>
                  <a:pt x="161" y="229"/>
                </a:cubicBezTo>
                <a:cubicBezTo>
                  <a:pt x="161" y="230"/>
                  <a:pt x="162" y="230"/>
                  <a:pt x="163" y="229"/>
                </a:cubicBezTo>
                <a:cubicBezTo>
                  <a:pt x="163" y="229"/>
                  <a:pt x="163" y="229"/>
                  <a:pt x="163" y="229"/>
                </a:cubicBezTo>
                <a:moveTo>
                  <a:pt x="170" y="252"/>
                </a:moveTo>
                <a:cubicBezTo>
                  <a:pt x="170" y="252"/>
                  <a:pt x="170" y="252"/>
                  <a:pt x="170" y="252"/>
                </a:cubicBezTo>
                <a:cubicBezTo>
                  <a:pt x="169" y="252"/>
                  <a:pt x="169" y="253"/>
                  <a:pt x="170" y="253"/>
                </a:cubicBezTo>
                <a:cubicBezTo>
                  <a:pt x="170" y="253"/>
                  <a:pt x="170" y="253"/>
                  <a:pt x="170" y="253"/>
                </a:cubicBezTo>
                <a:cubicBezTo>
                  <a:pt x="170" y="253"/>
                  <a:pt x="170" y="253"/>
                  <a:pt x="170" y="252"/>
                </a:cubicBezTo>
                <a:moveTo>
                  <a:pt x="156" y="218"/>
                </a:moveTo>
                <a:cubicBezTo>
                  <a:pt x="156" y="218"/>
                  <a:pt x="155" y="219"/>
                  <a:pt x="155" y="219"/>
                </a:cubicBezTo>
                <a:cubicBezTo>
                  <a:pt x="156" y="219"/>
                  <a:pt x="157" y="219"/>
                  <a:pt x="157" y="219"/>
                </a:cubicBezTo>
                <a:cubicBezTo>
                  <a:pt x="157" y="219"/>
                  <a:pt x="157" y="219"/>
                  <a:pt x="157" y="219"/>
                </a:cubicBezTo>
                <a:cubicBezTo>
                  <a:pt x="157" y="219"/>
                  <a:pt x="156" y="218"/>
                  <a:pt x="156" y="218"/>
                </a:cubicBezTo>
                <a:moveTo>
                  <a:pt x="175" y="256"/>
                </a:moveTo>
                <a:cubicBezTo>
                  <a:pt x="175" y="257"/>
                  <a:pt x="175" y="257"/>
                  <a:pt x="175" y="257"/>
                </a:cubicBezTo>
                <a:cubicBezTo>
                  <a:pt x="175" y="257"/>
                  <a:pt x="175" y="257"/>
                  <a:pt x="176" y="257"/>
                </a:cubicBezTo>
                <a:cubicBezTo>
                  <a:pt x="176" y="257"/>
                  <a:pt x="176" y="257"/>
                  <a:pt x="176" y="257"/>
                </a:cubicBezTo>
                <a:cubicBezTo>
                  <a:pt x="176" y="257"/>
                  <a:pt x="176" y="256"/>
                  <a:pt x="175" y="256"/>
                </a:cubicBezTo>
                <a:moveTo>
                  <a:pt x="162" y="224"/>
                </a:moveTo>
                <a:cubicBezTo>
                  <a:pt x="162" y="224"/>
                  <a:pt x="162" y="224"/>
                  <a:pt x="161" y="224"/>
                </a:cubicBezTo>
                <a:cubicBezTo>
                  <a:pt x="161" y="224"/>
                  <a:pt x="161" y="224"/>
                  <a:pt x="161" y="224"/>
                </a:cubicBezTo>
                <a:cubicBezTo>
                  <a:pt x="161" y="225"/>
                  <a:pt x="161" y="225"/>
                  <a:pt x="161" y="225"/>
                </a:cubicBezTo>
                <a:cubicBezTo>
                  <a:pt x="161" y="225"/>
                  <a:pt x="162" y="225"/>
                  <a:pt x="162" y="224"/>
                </a:cubicBezTo>
                <a:moveTo>
                  <a:pt x="221" y="206"/>
                </a:moveTo>
                <a:cubicBezTo>
                  <a:pt x="218" y="209"/>
                  <a:pt x="216" y="211"/>
                  <a:pt x="214" y="213"/>
                </a:cubicBezTo>
                <a:cubicBezTo>
                  <a:pt x="214" y="213"/>
                  <a:pt x="214" y="213"/>
                  <a:pt x="214" y="213"/>
                </a:cubicBezTo>
                <a:cubicBezTo>
                  <a:pt x="213" y="212"/>
                  <a:pt x="212" y="211"/>
                  <a:pt x="211" y="210"/>
                </a:cubicBezTo>
                <a:cubicBezTo>
                  <a:pt x="211" y="209"/>
                  <a:pt x="210" y="208"/>
                  <a:pt x="209" y="207"/>
                </a:cubicBezTo>
                <a:cubicBezTo>
                  <a:pt x="208" y="206"/>
                  <a:pt x="207" y="205"/>
                  <a:pt x="205" y="204"/>
                </a:cubicBezTo>
                <a:cubicBezTo>
                  <a:pt x="204" y="203"/>
                  <a:pt x="204" y="201"/>
                  <a:pt x="202" y="201"/>
                </a:cubicBezTo>
                <a:cubicBezTo>
                  <a:pt x="201" y="200"/>
                  <a:pt x="199" y="199"/>
                  <a:pt x="198" y="197"/>
                </a:cubicBezTo>
                <a:cubicBezTo>
                  <a:pt x="198" y="197"/>
                  <a:pt x="197" y="195"/>
                  <a:pt x="197" y="195"/>
                </a:cubicBezTo>
                <a:cubicBezTo>
                  <a:pt x="196" y="194"/>
                  <a:pt x="195" y="193"/>
                  <a:pt x="194" y="193"/>
                </a:cubicBezTo>
                <a:cubicBezTo>
                  <a:pt x="194" y="192"/>
                  <a:pt x="193" y="191"/>
                  <a:pt x="192" y="190"/>
                </a:cubicBezTo>
                <a:cubicBezTo>
                  <a:pt x="191" y="189"/>
                  <a:pt x="189" y="187"/>
                  <a:pt x="187" y="186"/>
                </a:cubicBezTo>
                <a:cubicBezTo>
                  <a:pt x="187" y="183"/>
                  <a:pt x="185" y="182"/>
                  <a:pt x="183" y="181"/>
                </a:cubicBezTo>
                <a:cubicBezTo>
                  <a:pt x="182" y="179"/>
                  <a:pt x="181" y="178"/>
                  <a:pt x="179" y="177"/>
                </a:cubicBezTo>
                <a:cubicBezTo>
                  <a:pt x="178" y="176"/>
                  <a:pt x="176" y="175"/>
                  <a:pt x="176" y="173"/>
                </a:cubicBezTo>
                <a:cubicBezTo>
                  <a:pt x="176" y="172"/>
                  <a:pt x="174" y="172"/>
                  <a:pt x="173" y="171"/>
                </a:cubicBezTo>
                <a:cubicBezTo>
                  <a:pt x="171" y="168"/>
                  <a:pt x="168" y="165"/>
                  <a:pt x="165" y="162"/>
                </a:cubicBezTo>
                <a:cubicBezTo>
                  <a:pt x="164" y="161"/>
                  <a:pt x="163" y="161"/>
                  <a:pt x="163" y="159"/>
                </a:cubicBezTo>
                <a:cubicBezTo>
                  <a:pt x="163" y="158"/>
                  <a:pt x="161" y="159"/>
                  <a:pt x="160" y="158"/>
                </a:cubicBezTo>
                <a:cubicBezTo>
                  <a:pt x="160" y="156"/>
                  <a:pt x="158" y="156"/>
                  <a:pt x="158" y="154"/>
                </a:cubicBezTo>
                <a:cubicBezTo>
                  <a:pt x="157" y="154"/>
                  <a:pt x="156" y="153"/>
                  <a:pt x="155" y="152"/>
                </a:cubicBezTo>
                <a:cubicBezTo>
                  <a:pt x="156" y="151"/>
                  <a:pt x="157" y="150"/>
                  <a:pt x="158" y="149"/>
                </a:cubicBezTo>
                <a:cubicBezTo>
                  <a:pt x="159" y="149"/>
                  <a:pt x="161" y="148"/>
                  <a:pt x="161" y="147"/>
                </a:cubicBezTo>
                <a:cubicBezTo>
                  <a:pt x="162" y="147"/>
                  <a:pt x="162" y="147"/>
                  <a:pt x="162" y="147"/>
                </a:cubicBezTo>
                <a:cubicBezTo>
                  <a:pt x="164" y="149"/>
                  <a:pt x="165" y="150"/>
                  <a:pt x="167" y="152"/>
                </a:cubicBezTo>
                <a:cubicBezTo>
                  <a:pt x="168" y="153"/>
                  <a:pt x="169" y="155"/>
                  <a:pt x="171" y="156"/>
                </a:cubicBezTo>
                <a:cubicBezTo>
                  <a:pt x="173" y="157"/>
                  <a:pt x="174" y="158"/>
                  <a:pt x="176" y="160"/>
                </a:cubicBezTo>
                <a:cubicBezTo>
                  <a:pt x="177" y="161"/>
                  <a:pt x="179" y="163"/>
                  <a:pt x="180" y="164"/>
                </a:cubicBezTo>
                <a:cubicBezTo>
                  <a:pt x="182" y="166"/>
                  <a:pt x="183" y="168"/>
                  <a:pt x="185" y="170"/>
                </a:cubicBezTo>
                <a:cubicBezTo>
                  <a:pt x="187" y="172"/>
                  <a:pt x="189" y="174"/>
                  <a:pt x="191" y="175"/>
                </a:cubicBezTo>
                <a:cubicBezTo>
                  <a:pt x="192" y="177"/>
                  <a:pt x="194" y="179"/>
                  <a:pt x="196" y="181"/>
                </a:cubicBezTo>
                <a:cubicBezTo>
                  <a:pt x="197" y="182"/>
                  <a:pt x="197" y="183"/>
                  <a:pt x="198" y="184"/>
                </a:cubicBezTo>
                <a:cubicBezTo>
                  <a:pt x="199" y="185"/>
                  <a:pt x="200" y="186"/>
                  <a:pt x="201" y="187"/>
                </a:cubicBezTo>
                <a:cubicBezTo>
                  <a:pt x="202" y="188"/>
                  <a:pt x="203" y="189"/>
                  <a:pt x="204" y="190"/>
                </a:cubicBezTo>
                <a:cubicBezTo>
                  <a:pt x="205" y="191"/>
                  <a:pt x="206" y="192"/>
                  <a:pt x="207" y="193"/>
                </a:cubicBezTo>
                <a:cubicBezTo>
                  <a:pt x="208" y="194"/>
                  <a:pt x="209" y="195"/>
                  <a:pt x="210" y="196"/>
                </a:cubicBezTo>
                <a:cubicBezTo>
                  <a:pt x="211" y="197"/>
                  <a:pt x="212" y="198"/>
                  <a:pt x="213" y="199"/>
                </a:cubicBezTo>
                <a:cubicBezTo>
                  <a:pt x="214" y="200"/>
                  <a:pt x="215" y="201"/>
                  <a:pt x="216" y="202"/>
                </a:cubicBezTo>
                <a:cubicBezTo>
                  <a:pt x="219" y="205"/>
                  <a:pt x="219" y="205"/>
                  <a:pt x="219" y="205"/>
                </a:cubicBezTo>
                <a:cubicBezTo>
                  <a:pt x="219" y="205"/>
                  <a:pt x="220" y="206"/>
                  <a:pt x="221" y="206"/>
                </a:cubicBezTo>
                <a:moveTo>
                  <a:pt x="218" y="207"/>
                </a:moveTo>
                <a:cubicBezTo>
                  <a:pt x="217" y="207"/>
                  <a:pt x="217" y="207"/>
                  <a:pt x="217" y="207"/>
                </a:cubicBezTo>
                <a:cubicBezTo>
                  <a:pt x="217" y="207"/>
                  <a:pt x="217" y="207"/>
                  <a:pt x="217" y="208"/>
                </a:cubicBezTo>
                <a:cubicBezTo>
                  <a:pt x="217" y="208"/>
                  <a:pt x="217" y="208"/>
                  <a:pt x="217" y="208"/>
                </a:cubicBezTo>
                <a:cubicBezTo>
                  <a:pt x="217" y="208"/>
                  <a:pt x="217" y="207"/>
                  <a:pt x="218" y="207"/>
                </a:cubicBezTo>
                <a:moveTo>
                  <a:pt x="760" y="329"/>
                </a:moveTo>
                <a:cubicBezTo>
                  <a:pt x="761" y="331"/>
                  <a:pt x="761" y="333"/>
                  <a:pt x="761" y="335"/>
                </a:cubicBezTo>
                <a:cubicBezTo>
                  <a:pt x="761" y="336"/>
                  <a:pt x="761" y="337"/>
                  <a:pt x="762" y="337"/>
                </a:cubicBezTo>
                <a:cubicBezTo>
                  <a:pt x="761" y="338"/>
                  <a:pt x="760" y="339"/>
                  <a:pt x="759" y="339"/>
                </a:cubicBezTo>
                <a:cubicBezTo>
                  <a:pt x="759" y="340"/>
                  <a:pt x="758" y="340"/>
                  <a:pt x="757" y="340"/>
                </a:cubicBezTo>
                <a:cubicBezTo>
                  <a:pt x="756" y="340"/>
                  <a:pt x="755" y="339"/>
                  <a:pt x="754" y="340"/>
                </a:cubicBezTo>
                <a:cubicBezTo>
                  <a:pt x="753" y="341"/>
                  <a:pt x="751" y="340"/>
                  <a:pt x="751" y="341"/>
                </a:cubicBezTo>
                <a:cubicBezTo>
                  <a:pt x="751" y="341"/>
                  <a:pt x="750" y="342"/>
                  <a:pt x="750" y="342"/>
                </a:cubicBezTo>
                <a:cubicBezTo>
                  <a:pt x="749" y="342"/>
                  <a:pt x="748" y="342"/>
                  <a:pt x="747" y="342"/>
                </a:cubicBezTo>
                <a:cubicBezTo>
                  <a:pt x="745" y="342"/>
                  <a:pt x="744" y="342"/>
                  <a:pt x="743" y="342"/>
                </a:cubicBezTo>
                <a:cubicBezTo>
                  <a:pt x="742" y="342"/>
                  <a:pt x="741" y="343"/>
                  <a:pt x="740" y="343"/>
                </a:cubicBezTo>
                <a:cubicBezTo>
                  <a:pt x="740" y="343"/>
                  <a:pt x="739" y="343"/>
                  <a:pt x="738" y="343"/>
                </a:cubicBezTo>
                <a:cubicBezTo>
                  <a:pt x="738" y="344"/>
                  <a:pt x="737" y="344"/>
                  <a:pt x="736" y="343"/>
                </a:cubicBezTo>
                <a:cubicBezTo>
                  <a:pt x="734" y="343"/>
                  <a:pt x="733" y="345"/>
                  <a:pt x="731" y="345"/>
                </a:cubicBezTo>
                <a:cubicBezTo>
                  <a:pt x="731" y="345"/>
                  <a:pt x="730" y="345"/>
                  <a:pt x="730" y="345"/>
                </a:cubicBezTo>
                <a:cubicBezTo>
                  <a:pt x="729" y="346"/>
                  <a:pt x="727" y="345"/>
                  <a:pt x="726" y="346"/>
                </a:cubicBezTo>
                <a:cubicBezTo>
                  <a:pt x="725" y="347"/>
                  <a:pt x="724" y="346"/>
                  <a:pt x="722" y="346"/>
                </a:cubicBezTo>
                <a:cubicBezTo>
                  <a:pt x="721" y="346"/>
                  <a:pt x="721" y="348"/>
                  <a:pt x="720" y="347"/>
                </a:cubicBezTo>
                <a:cubicBezTo>
                  <a:pt x="719" y="347"/>
                  <a:pt x="718" y="347"/>
                  <a:pt x="717" y="347"/>
                </a:cubicBezTo>
                <a:cubicBezTo>
                  <a:pt x="716" y="349"/>
                  <a:pt x="715" y="348"/>
                  <a:pt x="713" y="348"/>
                </a:cubicBezTo>
                <a:cubicBezTo>
                  <a:pt x="712" y="348"/>
                  <a:pt x="712" y="349"/>
                  <a:pt x="711" y="349"/>
                </a:cubicBezTo>
                <a:cubicBezTo>
                  <a:pt x="710" y="349"/>
                  <a:pt x="709" y="349"/>
                  <a:pt x="708" y="349"/>
                </a:cubicBezTo>
                <a:cubicBezTo>
                  <a:pt x="708" y="350"/>
                  <a:pt x="708" y="350"/>
                  <a:pt x="707" y="350"/>
                </a:cubicBezTo>
                <a:cubicBezTo>
                  <a:pt x="706" y="350"/>
                  <a:pt x="704" y="350"/>
                  <a:pt x="703" y="350"/>
                </a:cubicBezTo>
                <a:cubicBezTo>
                  <a:pt x="702" y="352"/>
                  <a:pt x="700" y="351"/>
                  <a:pt x="699" y="351"/>
                </a:cubicBezTo>
                <a:cubicBezTo>
                  <a:pt x="698" y="351"/>
                  <a:pt x="697" y="352"/>
                  <a:pt x="696" y="352"/>
                </a:cubicBezTo>
                <a:cubicBezTo>
                  <a:pt x="695" y="352"/>
                  <a:pt x="694" y="352"/>
                  <a:pt x="694" y="353"/>
                </a:cubicBezTo>
                <a:cubicBezTo>
                  <a:pt x="694" y="353"/>
                  <a:pt x="694" y="353"/>
                  <a:pt x="693" y="353"/>
                </a:cubicBezTo>
                <a:cubicBezTo>
                  <a:pt x="692" y="353"/>
                  <a:pt x="691" y="353"/>
                  <a:pt x="690" y="353"/>
                </a:cubicBezTo>
                <a:cubicBezTo>
                  <a:pt x="689" y="354"/>
                  <a:pt x="687" y="354"/>
                  <a:pt x="686" y="354"/>
                </a:cubicBezTo>
                <a:cubicBezTo>
                  <a:pt x="685" y="354"/>
                  <a:pt x="684" y="355"/>
                  <a:pt x="683" y="355"/>
                </a:cubicBezTo>
                <a:cubicBezTo>
                  <a:pt x="682" y="355"/>
                  <a:pt x="681" y="355"/>
                  <a:pt x="680" y="356"/>
                </a:cubicBezTo>
                <a:cubicBezTo>
                  <a:pt x="680" y="356"/>
                  <a:pt x="679" y="356"/>
                  <a:pt x="679" y="356"/>
                </a:cubicBezTo>
                <a:cubicBezTo>
                  <a:pt x="679" y="354"/>
                  <a:pt x="679" y="353"/>
                  <a:pt x="679" y="352"/>
                </a:cubicBezTo>
                <a:cubicBezTo>
                  <a:pt x="677" y="350"/>
                  <a:pt x="678" y="348"/>
                  <a:pt x="678" y="347"/>
                </a:cubicBezTo>
                <a:cubicBezTo>
                  <a:pt x="679" y="346"/>
                  <a:pt x="680" y="347"/>
                  <a:pt x="681" y="346"/>
                </a:cubicBezTo>
                <a:cubicBezTo>
                  <a:pt x="681" y="345"/>
                  <a:pt x="682" y="346"/>
                  <a:pt x="683" y="345"/>
                </a:cubicBezTo>
                <a:cubicBezTo>
                  <a:pt x="684" y="345"/>
                  <a:pt x="686" y="346"/>
                  <a:pt x="687" y="345"/>
                </a:cubicBezTo>
                <a:cubicBezTo>
                  <a:pt x="688" y="344"/>
                  <a:pt x="690" y="345"/>
                  <a:pt x="691" y="344"/>
                </a:cubicBezTo>
                <a:cubicBezTo>
                  <a:pt x="692" y="343"/>
                  <a:pt x="693" y="343"/>
                  <a:pt x="694" y="344"/>
                </a:cubicBezTo>
                <a:cubicBezTo>
                  <a:pt x="695" y="344"/>
                  <a:pt x="696" y="343"/>
                  <a:pt x="697" y="343"/>
                </a:cubicBezTo>
                <a:cubicBezTo>
                  <a:pt x="697" y="342"/>
                  <a:pt x="698" y="342"/>
                  <a:pt x="699" y="342"/>
                </a:cubicBezTo>
                <a:cubicBezTo>
                  <a:pt x="700" y="342"/>
                  <a:pt x="700" y="342"/>
                  <a:pt x="700" y="342"/>
                </a:cubicBezTo>
                <a:cubicBezTo>
                  <a:pt x="701" y="342"/>
                  <a:pt x="702" y="341"/>
                  <a:pt x="703" y="342"/>
                </a:cubicBezTo>
                <a:cubicBezTo>
                  <a:pt x="704" y="342"/>
                  <a:pt x="704" y="341"/>
                  <a:pt x="705" y="341"/>
                </a:cubicBezTo>
                <a:cubicBezTo>
                  <a:pt x="707" y="341"/>
                  <a:pt x="708" y="341"/>
                  <a:pt x="710" y="341"/>
                </a:cubicBezTo>
                <a:cubicBezTo>
                  <a:pt x="711" y="339"/>
                  <a:pt x="712" y="340"/>
                  <a:pt x="713" y="340"/>
                </a:cubicBezTo>
                <a:cubicBezTo>
                  <a:pt x="714" y="340"/>
                  <a:pt x="714" y="339"/>
                  <a:pt x="715" y="339"/>
                </a:cubicBezTo>
                <a:cubicBezTo>
                  <a:pt x="717" y="338"/>
                  <a:pt x="718" y="338"/>
                  <a:pt x="720" y="338"/>
                </a:cubicBezTo>
                <a:cubicBezTo>
                  <a:pt x="721" y="338"/>
                  <a:pt x="722" y="338"/>
                  <a:pt x="724" y="337"/>
                </a:cubicBezTo>
                <a:cubicBezTo>
                  <a:pt x="724" y="337"/>
                  <a:pt x="725" y="337"/>
                  <a:pt x="725" y="337"/>
                </a:cubicBezTo>
                <a:cubicBezTo>
                  <a:pt x="727" y="337"/>
                  <a:pt x="728" y="337"/>
                  <a:pt x="729" y="337"/>
                </a:cubicBezTo>
                <a:cubicBezTo>
                  <a:pt x="730" y="336"/>
                  <a:pt x="731" y="336"/>
                  <a:pt x="731" y="336"/>
                </a:cubicBezTo>
                <a:cubicBezTo>
                  <a:pt x="732" y="335"/>
                  <a:pt x="733" y="335"/>
                  <a:pt x="735" y="335"/>
                </a:cubicBezTo>
                <a:cubicBezTo>
                  <a:pt x="736" y="335"/>
                  <a:pt x="737" y="335"/>
                  <a:pt x="738" y="334"/>
                </a:cubicBezTo>
                <a:cubicBezTo>
                  <a:pt x="739" y="334"/>
                  <a:pt x="741" y="334"/>
                  <a:pt x="742" y="334"/>
                </a:cubicBezTo>
                <a:cubicBezTo>
                  <a:pt x="743" y="332"/>
                  <a:pt x="745" y="334"/>
                  <a:pt x="746" y="332"/>
                </a:cubicBezTo>
                <a:cubicBezTo>
                  <a:pt x="747" y="332"/>
                  <a:pt x="748" y="332"/>
                  <a:pt x="749" y="332"/>
                </a:cubicBezTo>
                <a:cubicBezTo>
                  <a:pt x="750" y="332"/>
                  <a:pt x="751" y="332"/>
                  <a:pt x="753" y="331"/>
                </a:cubicBezTo>
                <a:cubicBezTo>
                  <a:pt x="754" y="330"/>
                  <a:pt x="754" y="330"/>
                  <a:pt x="758" y="330"/>
                </a:cubicBezTo>
                <a:cubicBezTo>
                  <a:pt x="759" y="330"/>
                  <a:pt x="759" y="330"/>
                  <a:pt x="760" y="329"/>
                </a:cubicBezTo>
                <a:moveTo>
                  <a:pt x="742" y="276"/>
                </a:moveTo>
                <a:cubicBezTo>
                  <a:pt x="741" y="276"/>
                  <a:pt x="740" y="276"/>
                  <a:pt x="740" y="276"/>
                </a:cubicBezTo>
                <a:cubicBezTo>
                  <a:pt x="739" y="277"/>
                  <a:pt x="738" y="277"/>
                  <a:pt x="737" y="278"/>
                </a:cubicBezTo>
                <a:cubicBezTo>
                  <a:pt x="736" y="279"/>
                  <a:pt x="735" y="279"/>
                  <a:pt x="735" y="279"/>
                </a:cubicBezTo>
                <a:cubicBezTo>
                  <a:pt x="734" y="280"/>
                  <a:pt x="733" y="280"/>
                  <a:pt x="733" y="280"/>
                </a:cubicBezTo>
                <a:cubicBezTo>
                  <a:pt x="732" y="280"/>
                  <a:pt x="732" y="280"/>
                  <a:pt x="732" y="280"/>
                </a:cubicBezTo>
                <a:cubicBezTo>
                  <a:pt x="731" y="281"/>
                  <a:pt x="730" y="282"/>
                  <a:pt x="729" y="282"/>
                </a:cubicBezTo>
                <a:cubicBezTo>
                  <a:pt x="727" y="282"/>
                  <a:pt x="727" y="283"/>
                  <a:pt x="725" y="283"/>
                </a:cubicBezTo>
                <a:cubicBezTo>
                  <a:pt x="724" y="284"/>
                  <a:pt x="722" y="284"/>
                  <a:pt x="721" y="285"/>
                </a:cubicBezTo>
                <a:cubicBezTo>
                  <a:pt x="720" y="286"/>
                  <a:pt x="718" y="285"/>
                  <a:pt x="717" y="286"/>
                </a:cubicBezTo>
                <a:cubicBezTo>
                  <a:pt x="717" y="287"/>
                  <a:pt x="715" y="288"/>
                  <a:pt x="715" y="287"/>
                </a:cubicBezTo>
                <a:cubicBezTo>
                  <a:pt x="713" y="287"/>
                  <a:pt x="713" y="289"/>
                  <a:pt x="712" y="289"/>
                </a:cubicBezTo>
                <a:cubicBezTo>
                  <a:pt x="711" y="289"/>
                  <a:pt x="709" y="289"/>
                  <a:pt x="709" y="290"/>
                </a:cubicBezTo>
                <a:cubicBezTo>
                  <a:pt x="708" y="290"/>
                  <a:pt x="706" y="290"/>
                  <a:pt x="706" y="291"/>
                </a:cubicBezTo>
                <a:cubicBezTo>
                  <a:pt x="704" y="291"/>
                  <a:pt x="703" y="292"/>
                  <a:pt x="702" y="292"/>
                </a:cubicBezTo>
                <a:cubicBezTo>
                  <a:pt x="701" y="292"/>
                  <a:pt x="700" y="294"/>
                  <a:pt x="699" y="293"/>
                </a:cubicBezTo>
                <a:cubicBezTo>
                  <a:pt x="698" y="294"/>
                  <a:pt x="697" y="295"/>
                  <a:pt x="696" y="295"/>
                </a:cubicBezTo>
                <a:cubicBezTo>
                  <a:pt x="695" y="295"/>
                  <a:pt x="695" y="297"/>
                  <a:pt x="693" y="296"/>
                </a:cubicBezTo>
                <a:cubicBezTo>
                  <a:pt x="692" y="296"/>
                  <a:pt x="692" y="298"/>
                  <a:pt x="691" y="297"/>
                </a:cubicBezTo>
                <a:cubicBezTo>
                  <a:pt x="690" y="298"/>
                  <a:pt x="689" y="298"/>
                  <a:pt x="688" y="298"/>
                </a:cubicBezTo>
                <a:cubicBezTo>
                  <a:pt x="688" y="298"/>
                  <a:pt x="687" y="299"/>
                  <a:pt x="687" y="299"/>
                </a:cubicBezTo>
                <a:cubicBezTo>
                  <a:pt x="686" y="300"/>
                  <a:pt x="686" y="300"/>
                  <a:pt x="685" y="300"/>
                </a:cubicBezTo>
                <a:cubicBezTo>
                  <a:pt x="684" y="300"/>
                  <a:pt x="684" y="301"/>
                  <a:pt x="683" y="301"/>
                </a:cubicBezTo>
                <a:cubicBezTo>
                  <a:pt x="682" y="301"/>
                  <a:pt x="681" y="302"/>
                  <a:pt x="679" y="302"/>
                </a:cubicBezTo>
                <a:cubicBezTo>
                  <a:pt x="678" y="301"/>
                  <a:pt x="678" y="303"/>
                  <a:pt x="676" y="303"/>
                </a:cubicBezTo>
                <a:cubicBezTo>
                  <a:pt x="675" y="304"/>
                  <a:pt x="673" y="304"/>
                  <a:pt x="672" y="305"/>
                </a:cubicBezTo>
                <a:cubicBezTo>
                  <a:pt x="671" y="305"/>
                  <a:pt x="670" y="306"/>
                  <a:pt x="669" y="306"/>
                </a:cubicBezTo>
                <a:cubicBezTo>
                  <a:pt x="668" y="307"/>
                  <a:pt x="668" y="307"/>
                  <a:pt x="667" y="307"/>
                </a:cubicBezTo>
                <a:cubicBezTo>
                  <a:pt x="667" y="308"/>
                  <a:pt x="666" y="307"/>
                  <a:pt x="666" y="307"/>
                </a:cubicBezTo>
                <a:cubicBezTo>
                  <a:pt x="665" y="307"/>
                  <a:pt x="664" y="306"/>
                  <a:pt x="665" y="305"/>
                </a:cubicBezTo>
                <a:cubicBezTo>
                  <a:pt x="665" y="304"/>
                  <a:pt x="664" y="304"/>
                  <a:pt x="664" y="303"/>
                </a:cubicBezTo>
                <a:cubicBezTo>
                  <a:pt x="664" y="302"/>
                  <a:pt x="663" y="301"/>
                  <a:pt x="663" y="300"/>
                </a:cubicBezTo>
                <a:cubicBezTo>
                  <a:pt x="662" y="300"/>
                  <a:pt x="662" y="299"/>
                  <a:pt x="663" y="299"/>
                </a:cubicBezTo>
                <a:cubicBezTo>
                  <a:pt x="664" y="299"/>
                  <a:pt x="665" y="298"/>
                  <a:pt x="666" y="298"/>
                </a:cubicBezTo>
                <a:cubicBezTo>
                  <a:pt x="667" y="298"/>
                  <a:pt x="668" y="297"/>
                  <a:pt x="669" y="297"/>
                </a:cubicBezTo>
                <a:cubicBezTo>
                  <a:pt x="669" y="296"/>
                  <a:pt x="670" y="296"/>
                  <a:pt x="671" y="296"/>
                </a:cubicBezTo>
                <a:cubicBezTo>
                  <a:pt x="672" y="296"/>
                  <a:pt x="673" y="294"/>
                  <a:pt x="674" y="294"/>
                </a:cubicBezTo>
                <a:cubicBezTo>
                  <a:pt x="675" y="294"/>
                  <a:pt x="676" y="294"/>
                  <a:pt x="677" y="293"/>
                </a:cubicBezTo>
                <a:cubicBezTo>
                  <a:pt x="678" y="293"/>
                  <a:pt x="679" y="292"/>
                  <a:pt x="680" y="292"/>
                </a:cubicBezTo>
                <a:cubicBezTo>
                  <a:pt x="680" y="292"/>
                  <a:pt x="681" y="291"/>
                  <a:pt x="682" y="291"/>
                </a:cubicBezTo>
                <a:cubicBezTo>
                  <a:pt x="682" y="291"/>
                  <a:pt x="683" y="290"/>
                  <a:pt x="684" y="290"/>
                </a:cubicBezTo>
                <a:cubicBezTo>
                  <a:pt x="685" y="291"/>
                  <a:pt x="686" y="289"/>
                  <a:pt x="687" y="289"/>
                </a:cubicBezTo>
                <a:cubicBezTo>
                  <a:pt x="687" y="288"/>
                  <a:pt x="689" y="289"/>
                  <a:pt x="689" y="288"/>
                </a:cubicBezTo>
                <a:cubicBezTo>
                  <a:pt x="691" y="288"/>
                  <a:pt x="692" y="287"/>
                  <a:pt x="693" y="287"/>
                </a:cubicBezTo>
                <a:cubicBezTo>
                  <a:pt x="694" y="286"/>
                  <a:pt x="696" y="286"/>
                  <a:pt x="696" y="285"/>
                </a:cubicBezTo>
                <a:cubicBezTo>
                  <a:pt x="697" y="285"/>
                  <a:pt x="698" y="285"/>
                  <a:pt x="699" y="284"/>
                </a:cubicBezTo>
                <a:cubicBezTo>
                  <a:pt x="701" y="284"/>
                  <a:pt x="703" y="282"/>
                  <a:pt x="705" y="282"/>
                </a:cubicBezTo>
                <a:cubicBezTo>
                  <a:pt x="706" y="281"/>
                  <a:pt x="707" y="280"/>
                  <a:pt x="708" y="280"/>
                </a:cubicBezTo>
                <a:cubicBezTo>
                  <a:pt x="710" y="280"/>
                  <a:pt x="710" y="279"/>
                  <a:pt x="712" y="279"/>
                </a:cubicBezTo>
                <a:cubicBezTo>
                  <a:pt x="712" y="279"/>
                  <a:pt x="712" y="279"/>
                  <a:pt x="712" y="279"/>
                </a:cubicBezTo>
                <a:cubicBezTo>
                  <a:pt x="714" y="277"/>
                  <a:pt x="717" y="277"/>
                  <a:pt x="719" y="276"/>
                </a:cubicBezTo>
                <a:cubicBezTo>
                  <a:pt x="720" y="275"/>
                  <a:pt x="721" y="276"/>
                  <a:pt x="722" y="275"/>
                </a:cubicBezTo>
                <a:cubicBezTo>
                  <a:pt x="722" y="275"/>
                  <a:pt x="723" y="275"/>
                  <a:pt x="724" y="274"/>
                </a:cubicBezTo>
                <a:cubicBezTo>
                  <a:pt x="725" y="273"/>
                  <a:pt x="726" y="274"/>
                  <a:pt x="726" y="273"/>
                </a:cubicBezTo>
                <a:cubicBezTo>
                  <a:pt x="727" y="272"/>
                  <a:pt x="728" y="272"/>
                  <a:pt x="728" y="272"/>
                </a:cubicBezTo>
                <a:cubicBezTo>
                  <a:pt x="729" y="271"/>
                  <a:pt x="731" y="272"/>
                  <a:pt x="732" y="271"/>
                </a:cubicBezTo>
                <a:cubicBezTo>
                  <a:pt x="733" y="270"/>
                  <a:pt x="734" y="269"/>
                  <a:pt x="735" y="270"/>
                </a:cubicBezTo>
                <a:cubicBezTo>
                  <a:pt x="736" y="270"/>
                  <a:pt x="737" y="268"/>
                  <a:pt x="738" y="268"/>
                </a:cubicBezTo>
                <a:cubicBezTo>
                  <a:pt x="738" y="269"/>
                  <a:pt x="739" y="267"/>
                  <a:pt x="740" y="268"/>
                </a:cubicBezTo>
                <a:cubicBezTo>
                  <a:pt x="740" y="268"/>
                  <a:pt x="740" y="269"/>
                  <a:pt x="741" y="269"/>
                </a:cubicBezTo>
                <a:cubicBezTo>
                  <a:pt x="741" y="270"/>
                  <a:pt x="741" y="270"/>
                  <a:pt x="741" y="270"/>
                </a:cubicBezTo>
                <a:cubicBezTo>
                  <a:pt x="741" y="272"/>
                  <a:pt x="742" y="272"/>
                  <a:pt x="742" y="273"/>
                </a:cubicBezTo>
                <a:cubicBezTo>
                  <a:pt x="742" y="274"/>
                  <a:pt x="742" y="275"/>
                  <a:pt x="742" y="276"/>
                </a:cubicBezTo>
                <a:moveTo>
                  <a:pt x="392" y="764"/>
                </a:moveTo>
                <a:cubicBezTo>
                  <a:pt x="392" y="763"/>
                  <a:pt x="391" y="763"/>
                  <a:pt x="390" y="763"/>
                </a:cubicBezTo>
                <a:cubicBezTo>
                  <a:pt x="389" y="762"/>
                  <a:pt x="388" y="762"/>
                  <a:pt x="388" y="761"/>
                </a:cubicBezTo>
                <a:cubicBezTo>
                  <a:pt x="388" y="760"/>
                  <a:pt x="385" y="759"/>
                  <a:pt x="386" y="757"/>
                </a:cubicBezTo>
                <a:cubicBezTo>
                  <a:pt x="384" y="754"/>
                  <a:pt x="384" y="754"/>
                  <a:pt x="384" y="752"/>
                </a:cubicBezTo>
                <a:cubicBezTo>
                  <a:pt x="384" y="750"/>
                  <a:pt x="384" y="749"/>
                  <a:pt x="383" y="748"/>
                </a:cubicBezTo>
                <a:cubicBezTo>
                  <a:pt x="383" y="748"/>
                  <a:pt x="383" y="747"/>
                  <a:pt x="383" y="746"/>
                </a:cubicBezTo>
                <a:cubicBezTo>
                  <a:pt x="383" y="743"/>
                  <a:pt x="383" y="741"/>
                  <a:pt x="383" y="739"/>
                </a:cubicBezTo>
                <a:cubicBezTo>
                  <a:pt x="381" y="737"/>
                  <a:pt x="382" y="734"/>
                  <a:pt x="382" y="732"/>
                </a:cubicBezTo>
                <a:cubicBezTo>
                  <a:pt x="384" y="730"/>
                  <a:pt x="383" y="728"/>
                  <a:pt x="383" y="726"/>
                </a:cubicBezTo>
                <a:cubicBezTo>
                  <a:pt x="383" y="724"/>
                  <a:pt x="383" y="722"/>
                  <a:pt x="383" y="720"/>
                </a:cubicBezTo>
                <a:cubicBezTo>
                  <a:pt x="383" y="718"/>
                  <a:pt x="382" y="716"/>
                  <a:pt x="384" y="714"/>
                </a:cubicBezTo>
                <a:cubicBezTo>
                  <a:pt x="384" y="713"/>
                  <a:pt x="384" y="712"/>
                  <a:pt x="384" y="711"/>
                </a:cubicBezTo>
                <a:cubicBezTo>
                  <a:pt x="384" y="709"/>
                  <a:pt x="383" y="708"/>
                  <a:pt x="384" y="707"/>
                </a:cubicBezTo>
                <a:cubicBezTo>
                  <a:pt x="385" y="706"/>
                  <a:pt x="384" y="704"/>
                  <a:pt x="385" y="704"/>
                </a:cubicBezTo>
                <a:cubicBezTo>
                  <a:pt x="386" y="702"/>
                  <a:pt x="386" y="701"/>
                  <a:pt x="387" y="700"/>
                </a:cubicBezTo>
                <a:cubicBezTo>
                  <a:pt x="386" y="699"/>
                  <a:pt x="387" y="698"/>
                  <a:pt x="388" y="698"/>
                </a:cubicBezTo>
                <a:cubicBezTo>
                  <a:pt x="389" y="697"/>
                  <a:pt x="390" y="696"/>
                  <a:pt x="390" y="695"/>
                </a:cubicBezTo>
                <a:cubicBezTo>
                  <a:pt x="390" y="694"/>
                  <a:pt x="390" y="694"/>
                  <a:pt x="391" y="694"/>
                </a:cubicBezTo>
                <a:cubicBezTo>
                  <a:pt x="392" y="694"/>
                  <a:pt x="393" y="693"/>
                  <a:pt x="393" y="692"/>
                </a:cubicBezTo>
                <a:cubicBezTo>
                  <a:pt x="394" y="691"/>
                  <a:pt x="395" y="692"/>
                  <a:pt x="395" y="691"/>
                </a:cubicBezTo>
                <a:cubicBezTo>
                  <a:pt x="396" y="691"/>
                  <a:pt x="397" y="691"/>
                  <a:pt x="397" y="691"/>
                </a:cubicBezTo>
                <a:cubicBezTo>
                  <a:pt x="399" y="691"/>
                  <a:pt x="400" y="691"/>
                  <a:pt x="401" y="691"/>
                </a:cubicBezTo>
                <a:cubicBezTo>
                  <a:pt x="403" y="690"/>
                  <a:pt x="404" y="692"/>
                  <a:pt x="405" y="692"/>
                </a:cubicBezTo>
                <a:cubicBezTo>
                  <a:pt x="406" y="692"/>
                  <a:pt x="406" y="693"/>
                  <a:pt x="407" y="693"/>
                </a:cubicBezTo>
                <a:cubicBezTo>
                  <a:pt x="409" y="694"/>
                  <a:pt x="408" y="695"/>
                  <a:pt x="409" y="695"/>
                </a:cubicBezTo>
                <a:cubicBezTo>
                  <a:pt x="410" y="696"/>
                  <a:pt x="411" y="697"/>
                  <a:pt x="412" y="699"/>
                </a:cubicBezTo>
                <a:cubicBezTo>
                  <a:pt x="412" y="699"/>
                  <a:pt x="412" y="699"/>
                  <a:pt x="412" y="700"/>
                </a:cubicBezTo>
                <a:cubicBezTo>
                  <a:pt x="412" y="701"/>
                  <a:pt x="412" y="703"/>
                  <a:pt x="413" y="705"/>
                </a:cubicBezTo>
                <a:cubicBezTo>
                  <a:pt x="413" y="709"/>
                  <a:pt x="413" y="709"/>
                  <a:pt x="413" y="709"/>
                </a:cubicBezTo>
                <a:cubicBezTo>
                  <a:pt x="412" y="710"/>
                  <a:pt x="411" y="710"/>
                  <a:pt x="409" y="710"/>
                </a:cubicBezTo>
                <a:cubicBezTo>
                  <a:pt x="408" y="710"/>
                  <a:pt x="408" y="710"/>
                  <a:pt x="407" y="711"/>
                </a:cubicBezTo>
                <a:cubicBezTo>
                  <a:pt x="407" y="711"/>
                  <a:pt x="406" y="710"/>
                  <a:pt x="406" y="710"/>
                </a:cubicBezTo>
                <a:cubicBezTo>
                  <a:pt x="406" y="710"/>
                  <a:pt x="406" y="709"/>
                  <a:pt x="406" y="709"/>
                </a:cubicBezTo>
                <a:cubicBezTo>
                  <a:pt x="405" y="708"/>
                  <a:pt x="406" y="707"/>
                  <a:pt x="405" y="706"/>
                </a:cubicBezTo>
                <a:cubicBezTo>
                  <a:pt x="404" y="705"/>
                  <a:pt x="405" y="703"/>
                  <a:pt x="405" y="703"/>
                </a:cubicBezTo>
                <a:cubicBezTo>
                  <a:pt x="404" y="702"/>
                  <a:pt x="404" y="701"/>
                  <a:pt x="403" y="700"/>
                </a:cubicBezTo>
                <a:cubicBezTo>
                  <a:pt x="402" y="699"/>
                  <a:pt x="402" y="699"/>
                  <a:pt x="401" y="698"/>
                </a:cubicBezTo>
                <a:cubicBezTo>
                  <a:pt x="400" y="698"/>
                  <a:pt x="399" y="698"/>
                  <a:pt x="398" y="698"/>
                </a:cubicBezTo>
                <a:cubicBezTo>
                  <a:pt x="397" y="698"/>
                  <a:pt x="397" y="699"/>
                  <a:pt x="396" y="699"/>
                </a:cubicBezTo>
                <a:cubicBezTo>
                  <a:pt x="395" y="699"/>
                  <a:pt x="395" y="700"/>
                  <a:pt x="395" y="700"/>
                </a:cubicBezTo>
                <a:cubicBezTo>
                  <a:pt x="395" y="701"/>
                  <a:pt x="394" y="701"/>
                  <a:pt x="394" y="702"/>
                </a:cubicBezTo>
                <a:cubicBezTo>
                  <a:pt x="393" y="702"/>
                  <a:pt x="393" y="703"/>
                  <a:pt x="393" y="703"/>
                </a:cubicBezTo>
                <a:cubicBezTo>
                  <a:pt x="393" y="705"/>
                  <a:pt x="392" y="705"/>
                  <a:pt x="392" y="707"/>
                </a:cubicBezTo>
                <a:cubicBezTo>
                  <a:pt x="392" y="708"/>
                  <a:pt x="392" y="709"/>
                  <a:pt x="392" y="710"/>
                </a:cubicBezTo>
                <a:cubicBezTo>
                  <a:pt x="392" y="711"/>
                  <a:pt x="391" y="711"/>
                  <a:pt x="391" y="712"/>
                </a:cubicBezTo>
                <a:cubicBezTo>
                  <a:pt x="391" y="713"/>
                  <a:pt x="391" y="715"/>
                  <a:pt x="391" y="717"/>
                </a:cubicBezTo>
                <a:cubicBezTo>
                  <a:pt x="391" y="719"/>
                  <a:pt x="392" y="722"/>
                  <a:pt x="390" y="724"/>
                </a:cubicBezTo>
                <a:cubicBezTo>
                  <a:pt x="390" y="726"/>
                  <a:pt x="390" y="728"/>
                  <a:pt x="390" y="730"/>
                </a:cubicBezTo>
                <a:cubicBezTo>
                  <a:pt x="390" y="730"/>
                  <a:pt x="391" y="730"/>
                  <a:pt x="391" y="730"/>
                </a:cubicBezTo>
                <a:cubicBezTo>
                  <a:pt x="392" y="731"/>
                  <a:pt x="392" y="732"/>
                  <a:pt x="391" y="733"/>
                </a:cubicBezTo>
                <a:cubicBezTo>
                  <a:pt x="390" y="737"/>
                  <a:pt x="391" y="740"/>
                  <a:pt x="390" y="744"/>
                </a:cubicBezTo>
                <a:cubicBezTo>
                  <a:pt x="390" y="745"/>
                  <a:pt x="390" y="747"/>
                  <a:pt x="391" y="748"/>
                </a:cubicBezTo>
                <a:cubicBezTo>
                  <a:pt x="392" y="748"/>
                  <a:pt x="391" y="749"/>
                  <a:pt x="391" y="750"/>
                </a:cubicBezTo>
                <a:cubicBezTo>
                  <a:pt x="391" y="751"/>
                  <a:pt x="391" y="752"/>
                  <a:pt x="392" y="753"/>
                </a:cubicBezTo>
                <a:cubicBezTo>
                  <a:pt x="392" y="754"/>
                  <a:pt x="392" y="755"/>
                  <a:pt x="393" y="755"/>
                </a:cubicBezTo>
                <a:cubicBezTo>
                  <a:pt x="393" y="756"/>
                  <a:pt x="393" y="756"/>
                  <a:pt x="393" y="757"/>
                </a:cubicBezTo>
                <a:cubicBezTo>
                  <a:pt x="393" y="758"/>
                  <a:pt x="394" y="758"/>
                  <a:pt x="395" y="758"/>
                </a:cubicBezTo>
                <a:cubicBezTo>
                  <a:pt x="395" y="758"/>
                  <a:pt x="395" y="758"/>
                  <a:pt x="395" y="759"/>
                </a:cubicBezTo>
                <a:cubicBezTo>
                  <a:pt x="395" y="759"/>
                  <a:pt x="394" y="759"/>
                  <a:pt x="393" y="759"/>
                </a:cubicBezTo>
                <a:cubicBezTo>
                  <a:pt x="393" y="759"/>
                  <a:pt x="392" y="759"/>
                  <a:pt x="392" y="760"/>
                </a:cubicBezTo>
                <a:cubicBezTo>
                  <a:pt x="392" y="760"/>
                  <a:pt x="392" y="761"/>
                  <a:pt x="393" y="761"/>
                </a:cubicBezTo>
                <a:cubicBezTo>
                  <a:pt x="393" y="763"/>
                  <a:pt x="393" y="763"/>
                  <a:pt x="393" y="763"/>
                </a:cubicBezTo>
                <a:cubicBezTo>
                  <a:pt x="393" y="763"/>
                  <a:pt x="392" y="763"/>
                  <a:pt x="392" y="764"/>
                </a:cubicBezTo>
                <a:moveTo>
                  <a:pt x="462" y="699"/>
                </a:moveTo>
                <a:cubicBezTo>
                  <a:pt x="460" y="699"/>
                  <a:pt x="460" y="697"/>
                  <a:pt x="459" y="696"/>
                </a:cubicBezTo>
                <a:cubicBezTo>
                  <a:pt x="459" y="696"/>
                  <a:pt x="459" y="695"/>
                  <a:pt x="459" y="695"/>
                </a:cubicBezTo>
                <a:cubicBezTo>
                  <a:pt x="460" y="696"/>
                  <a:pt x="460" y="696"/>
                  <a:pt x="461" y="696"/>
                </a:cubicBezTo>
                <a:cubicBezTo>
                  <a:pt x="461" y="696"/>
                  <a:pt x="461" y="696"/>
                  <a:pt x="462" y="695"/>
                </a:cubicBezTo>
                <a:cubicBezTo>
                  <a:pt x="462" y="695"/>
                  <a:pt x="462" y="695"/>
                  <a:pt x="462" y="695"/>
                </a:cubicBezTo>
                <a:cubicBezTo>
                  <a:pt x="463" y="694"/>
                  <a:pt x="464" y="695"/>
                  <a:pt x="465" y="694"/>
                </a:cubicBezTo>
                <a:cubicBezTo>
                  <a:pt x="467" y="696"/>
                  <a:pt x="468" y="699"/>
                  <a:pt x="469" y="701"/>
                </a:cubicBezTo>
                <a:cubicBezTo>
                  <a:pt x="469" y="702"/>
                  <a:pt x="470" y="702"/>
                  <a:pt x="470" y="704"/>
                </a:cubicBezTo>
                <a:cubicBezTo>
                  <a:pt x="471" y="704"/>
                  <a:pt x="471" y="705"/>
                  <a:pt x="471" y="706"/>
                </a:cubicBezTo>
                <a:cubicBezTo>
                  <a:pt x="471" y="706"/>
                  <a:pt x="472" y="707"/>
                  <a:pt x="472" y="707"/>
                </a:cubicBezTo>
                <a:cubicBezTo>
                  <a:pt x="473" y="708"/>
                  <a:pt x="473" y="710"/>
                  <a:pt x="474" y="712"/>
                </a:cubicBezTo>
                <a:cubicBezTo>
                  <a:pt x="474" y="713"/>
                  <a:pt x="475" y="714"/>
                  <a:pt x="476" y="715"/>
                </a:cubicBezTo>
                <a:cubicBezTo>
                  <a:pt x="476" y="715"/>
                  <a:pt x="477" y="715"/>
                  <a:pt x="477" y="714"/>
                </a:cubicBezTo>
                <a:cubicBezTo>
                  <a:pt x="477" y="713"/>
                  <a:pt x="477" y="712"/>
                  <a:pt x="477" y="711"/>
                </a:cubicBezTo>
                <a:cubicBezTo>
                  <a:pt x="478" y="710"/>
                  <a:pt x="478" y="707"/>
                  <a:pt x="477" y="706"/>
                </a:cubicBezTo>
                <a:cubicBezTo>
                  <a:pt x="476" y="705"/>
                  <a:pt x="477" y="704"/>
                  <a:pt x="478" y="703"/>
                </a:cubicBezTo>
                <a:cubicBezTo>
                  <a:pt x="478" y="702"/>
                  <a:pt x="478" y="701"/>
                  <a:pt x="478" y="700"/>
                </a:cubicBezTo>
                <a:cubicBezTo>
                  <a:pt x="478" y="700"/>
                  <a:pt x="477" y="699"/>
                  <a:pt x="477" y="699"/>
                </a:cubicBezTo>
                <a:cubicBezTo>
                  <a:pt x="477" y="698"/>
                  <a:pt x="477" y="698"/>
                  <a:pt x="477" y="697"/>
                </a:cubicBezTo>
                <a:cubicBezTo>
                  <a:pt x="477" y="696"/>
                  <a:pt x="478" y="696"/>
                  <a:pt x="478" y="695"/>
                </a:cubicBezTo>
                <a:cubicBezTo>
                  <a:pt x="477" y="694"/>
                  <a:pt x="478" y="693"/>
                  <a:pt x="478" y="692"/>
                </a:cubicBezTo>
                <a:cubicBezTo>
                  <a:pt x="478" y="691"/>
                  <a:pt x="478" y="691"/>
                  <a:pt x="478" y="690"/>
                </a:cubicBezTo>
                <a:cubicBezTo>
                  <a:pt x="479" y="690"/>
                  <a:pt x="479" y="690"/>
                  <a:pt x="479" y="690"/>
                </a:cubicBezTo>
                <a:cubicBezTo>
                  <a:pt x="477" y="688"/>
                  <a:pt x="478" y="686"/>
                  <a:pt x="478" y="684"/>
                </a:cubicBezTo>
                <a:cubicBezTo>
                  <a:pt x="478" y="684"/>
                  <a:pt x="478" y="683"/>
                  <a:pt x="478" y="683"/>
                </a:cubicBezTo>
                <a:cubicBezTo>
                  <a:pt x="478" y="683"/>
                  <a:pt x="479" y="683"/>
                  <a:pt x="479" y="683"/>
                </a:cubicBezTo>
                <a:cubicBezTo>
                  <a:pt x="481" y="683"/>
                  <a:pt x="482" y="683"/>
                  <a:pt x="483" y="682"/>
                </a:cubicBezTo>
                <a:cubicBezTo>
                  <a:pt x="483" y="682"/>
                  <a:pt x="484" y="682"/>
                  <a:pt x="485" y="682"/>
                </a:cubicBezTo>
                <a:cubicBezTo>
                  <a:pt x="485" y="684"/>
                  <a:pt x="485" y="684"/>
                  <a:pt x="485" y="686"/>
                </a:cubicBezTo>
                <a:cubicBezTo>
                  <a:pt x="484" y="687"/>
                  <a:pt x="484" y="687"/>
                  <a:pt x="484" y="687"/>
                </a:cubicBezTo>
                <a:cubicBezTo>
                  <a:pt x="484" y="689"/>
                  <a:pt x="484" y="692"/>
                  <a:pt x="484" y="694"/>
                </a:cubicBezTo>
                <a:cubicBezTo>
                  <a:pt x="484" y="696"/>
                  <a:pt x="485" y="698"/>
                  <a:pt x="483" y="700"/>
                </a:cubicBezTo>
                <a:cubicBezTo>
                  <a:pt x="483" y="700"/>
                  <a:pt x="483" y="701"/>
                  <a:pt x="483" y="701"/>
                </a:cubicBezTo>
                <a:cubicBezTo>
                  <a:pt x="483" y="704"/>
                  <a:pt x="483" y="706"/>
                  <a:pt x="483" y="709"/>
                </a:cubicBezTo>
                <a:cubicBezTo>
                  <a:pt x="483" y="711"/>
                  <a:pt x="484" y="714"/>
                  <a:pt x="482" y="716"/>
                </a:cubicBezTo>
                <a:cubicBezTo>
                  <a:pt x="482" y="717"/>
                  <a:pt x="482" y="718"/>
                  <a:pt x="482" y="718"/>
                </a:cubicBezTo>
                <a:cubicBezTo>
                  <a:pt x="482" y="721"/>
                  <a:pt x="483" y="723"/>
                  <a:pt x="482" y="725"/>
                </a:cubicBezTo>
                <a:cubicBezTo>
                  <a:pt x="482" y="725"/>
                  <a:pt x="482" y="725"/>
                  <a:pt x="482" y="725"/>
                </a:cubicBezTo>
                <a:cubicBezTo>
                  <a:pt x="483" y="727"/>
                  <a:pt x="482" y="729"/>
                  <a:pt x="483" y="730"/>
                </a:cubicBezTo>
                <a:cubicBezTo>
                  <a:pt x="483" y="730"/>
                  <a:pt x="483" y="730"/>
                  <a:pt x="483" y="730"/>
                </a:cubicBezTo>
                <a:cubicBezTo>
                  <a:pt x="483" y="732"/>
                  <a:pt x="483" y="733"/>
                  <a:pt x="484" y="734"/>
                </a:cubicBezTo>
                <a:cubicBezTo>
                  <a:pt x="484" y="735"/>
                  <a:pt x="484" y="736"/>
                  <a:pt x="484" y="737"/>
                </a:cubicBezTo>
                <a:cubicBezTo>
                  <a:pt x="484" y="737"/>
                  <a:pt x="485" y="738"/>
                  <a:pt x="485" y="738"/>
                </a:cubicBezTo>
                <a:cubicBezTo>
                  <a:pt x="485" y="739"/>
                  <a:pt x="486" y="740"/>
                  <a:pt x="486" y="741"/>
                </a:cubicBezTo>
                <a:cubicBezTo>
                  <a:pt x="486" y="742"/>
                  <a:pt x="486" y="743"/>
                  <a:pt x="486" y="744"/>
                </a:cubicBezTo>
                <a:cubicBezTo>
                  <a:pt x="486" y="745"/>
                  <a:pt x="487" y="746"/>
                  <a:pt x="487" y="747"/>
                </a:cubicBezTo>
                <a:cubicBezTo>
                  <a:pt x="487" y="749"/>
                  <a:pt x="487" y="750"/>
                  <a:pt x="488" y="751"/>
                </a:cubicBezTo>
                <a:cubicBezTo>
                  <a:pt x="488" y="755"/>
                  <a:pt x="488" y="755"/>
                  <a:pt x="488" y="755"/>
                </a:cubicBezTo>
                <a:cubicBezTo>
                  <a:pt x="487" y="755"/>
                  <a:pt x="487" y="756"/>
                  <a:pt x="485" y="756"/>
                </a:cubicBezTo>
                <a:cubicBezTo>
                  <a:pt x="485" y="756"/>
                  <a:pt x="484" y="757"/>
                  <a:pt x="483" y="757"/>
                </a:cubicBezTo>
                <a:cubicBezTo>
                  <a:pt x="482" y="757"/>
                  <a:pt x="480" y="756"/>
                  <a:pt x="481" y="755"/>
                </a:cubicBezTo>
                <a:cubicBezTo>
                  <a:pt x="481" y="753"/>
                  <a:pt x="480" y="752"/>
                  <a:pt x="480" y="751"/>
                </a:cubicBezTo>
                <a:cubicBezTo>
                  <a:pt x="479" y="750"/>
                  <a:pt x="480" y="749"/>
                  <a:pt x="480" y="747"/>
                </a:cubicBezTo>
                <a:cubicBezTo>
                  <a:pt x="478" y="746"/>
                  <a:pt x="479" y="744"/>
                  <a:pt x="479" y="742"/>
                </a:cubicBezTo>
                <a:cubicBezTo>
                  <a:pt x="478" y="741"/>
                  <a:pt x="477" y="740"/>
                  <a:pt x="478" y="739"/>
                </a:cubicBezTo>
                <a:cubicBezTo>
                  <a:pt x="477" y="738"/>
                  <a:pt x="477" y="737"/>
                  <a:pt x="477" y="736"/>
                </a:cubicBezTo>
                <a:cubicBezTo>
                  <a:pt x="477" y="735"/>
                  <a:pt x="477" y="733"/>
                  <a:pt x="476" y="733"/>
                </a:cubicBezTo>
                <a:cubicBezTo>
                  <a:pt x="475" y="732"/>
                  <a:pt x="476" y="730"/>
                  <a:pt x="476" y="729"/>
                </a:cubicBezTo>
                <a:cubicBezTo>
                  <a:pt x="476" y="729"/>
                  <a:pt x="475" y="729"/>
                  <a:pt x="475" y="728"/>
                </a:cubicBezTo>
                <a:cubicBezTo>
                  <a:pt x="474" y="727"/>
                  <a:pt x="474" y="725"/>
                  <a:pt x="473" y="723"/>
                </a:cubicBezTo>
                <a:cubicBezTo>
                  <a:pt x="472" y="722"/>
                  <a:pt x="471" y="720"/>
                  <a:pt x="470" y="719"/>
                </a:cubicBezTo>
                <a:cubicBezTo>
                  <a:pt x="470" y="717"/>
                  <a:pt x="469" y="717"/>
                  <a:pt x="469" y="716"/>
                </a:cubicBezTo>
                <a:cubicBezTo>
                  <a:pt x="468" y="716"/>
                  <a:pt x="468" y="714"/>
                  <a:pt x="467" y="714"/>
                </a:cubicBezTo>
                <a:cubicBezTo>
                  <a:pt x="467" y="713"/>
                  <a:pt x="465" y="712"/>
                  <a:pt x="466" y="710"/>
                </a:cubicBezTo>
                <a:cubicBezTo>
                  <a:pt x="465" y="709"/>
                  <a:pt x="464" y="708"/>
                  <a:pt x="463" y="707"/>
                </a:cubicBezTo>
                <a:cubicBezTo>
                  <a:pt x="464" y="707"/>
                  <a:pt x="464" y="707"/>
                  <a:pt x="464" y="707"/>
                </a:cubicBezTo>
                <a:cubicBezTo>
                  <a:pt x="464" y="707"/>
                  <a:pt x="464" y="706"/>
                  <a:pt x="464" y="706"/>
                </a:cubicBezTo>
                <a:cubicBezTo>
                  <a:pt x="463" y="706"/>
                  <a:pt x="464" y="704"/>
                  <a:pt x="463" y="703"/>
                </a:cubicBezTo>
                <a:cubicBezTo>
                  <a:pt x="462" y="703"/>
                  <a:pt x="462" y="703"/>
                  <a:pt x="462" y="703"/>
                </a:cubicBezTo>
                <a:cubicBezTo>
                  <a:pt x="461" y="702"/>
                  <a:pt x="462" y="700"/>
                  <a:pt x="462" y="699"/>
                </a:cubicBezTo>
                <a:cubicBezTo>
                  <a:pt x="462" y="698"/>
                  <a:pt x="462" y="699"/>
                  <a:pt x="462" y="699"/>
                </a:cubicBezTo>
                <a:cubicBezTo>
                  <a:pt x="461" y="699"/>
                  <a:pt x="461" y="699"/>
                  <a:pt x="462" y="699"/>
                </a:cubicBezTo>
                <a:cubicBezTo>
                  <a:pt x="462" y="699"/>
                  <a:pt x="462" y="699"/>
                  <a:pt x="462" y="699"/>
                </a:cubicBezTo>
                <a:cubicBezTo>
                  <a:pt x="462" y="699"/>
                  <a:pt x="462" y="699"/>
                  <a:pt x="462" y="699"/>
                </a:cubicBezTo>
                <a:cubicBezTo>
                  <a:pt x="462" y="699"/>
                  <a:pt x="462" y="698"/>
                  <a:pt x="462" y="699"/>
                </a:cubicBezTo>
                <a:moveTo>
                  <a:pt x="464" y="699"/>
                </a:moveTo>
                <a:cubicBezTo>
                  <a:pt x="464" y="699"/>
                  <a:pt x="464" y="699"/>
                  <a:pt x="464" y="699"/>
                </a:cubicBezTo>
                <a:cubicBezTo>
                  <a:pt x="464" y="699"/>
                  <a:pt x="464" y="698"/>
                  <a:pt x="464" y="698"/>
                </a:cubicBezTo>
                <a:cubicBezTo>
                  <a:pt x="464" y="698"/>
                  <a:pt x="464" y="699"/>
                  <a:pt x="463" y="699"/>
                </a:cubicBezTo>
                <a:cubicBezTo>
                  <a:pt x="464" y="699"/>
                  <a:pt x="464" y="699"/>
                  <a:pt x="464" y="699"/>
                </a:cubicBezTo>
                <a:moveTo>
                  <a:pt x="465" y="701"/>
                </a:moveTo>
                <a:cubicBezTo>
                  <a:pt x="465" y="701"/>
                  <a:pt x="464" y="701"/>
                  <a:pt x="464" y="702"/>
                </a:cubicBezTo>
                <a:cubicBezTo>
                  <a:pt x="465" y="702"/>
                  <a:pt x="465" y="702"/>
                  <a:pt x="465" y="702"/>
                </a:cubicBezTo>
                <a:cubicBezTo>
                  <a:pt x="465" y="702"/>
                  <a:pt x="465" y="702"/>
                  <a:pt x="465" y="702"/>
                </a:cubicBezTo>
                <a:cubicBezTo>
                  <a:pt x="465" y="701"/>
                  <a:pt x="465" y="701"/>
                  <a:pt x="465" y="701"/>
                </a:cubicBezTo>
                <a:moveTo>
                  <a:pt x="292" y="671"/>
                </a:moveTo>
                <a:cubicBezTo>
                  <a:pt x="293" y="670"/>
                  <a:pt x="293" y="670"/>
                  <a:pt x="293" y="670"/>
                </a:cubicBezTo>
                <a:cubicBezTo>
                  <a:pt x="294" y="671"/>
                  <a:pt x="296" y="670"/>
                  <a:pt x="296" y="671"/>
                </a:cubicBezTo>
                <a:cubicBezTo>
                  <a:pt x="296" y="672"/>
                  <a:pt x="295" y="672"/>
                  <a:pt x="295" y="672"/>
                </a:cubicBezTo>
                <a:cubicBezTo>
                  <a:pt x="294" y="672"/>
                  <a:pt x="294" y="672"/>
                  <a:pt x="294" y="673"/>
                </a:cubicBezTo>
                <a:cubicBezTo>
                  <a:pt x="294" y="673"/>
                  <a:pt x="294" y="674"/>
                  <a:pt x="294" y="674"/>
                </a:cubicBezTo>
                <a:cubicBezTo>
                  <a:pt x="295" y="674"/>
                  <a:pt x="295" y="674"/>
                  <a:pt x="295" y="674"/>
                </a:cubicBezTo>
                <a:cubicBezTo>
                  <a:pt x="296" y="675"/>
                  <a:pt x="295" y="675"/>
                  <a:pt x="295" y="675"/>
                </a:cubicBezTo>
                <a:cubicBezTo>
                  <a:pt x="295" y="676"/>
                  <a:pt x="294" y="676"/>
                  <a:pt x="294" y="675"/>
                </a:cubicBezTo>
                <a:cubicBezTo>
                  <a:pt x="294" y="675"/>
                  <a:pt x="293" y="674"/>
                  <a:pt x="292" y="674"/>
                </a:cubicBezTo>
                <a:cubicBezTo>
                  <a:pt x="291" y="674"/>
                  <a:pt x="290" y="674"/>
                  <a:pt x="289" y="673"/>
                </a:cubicBezTo>
                <a:cubicBezTo>
                  <a:pt x="287" y="672"/>
                  <a:pt x="285" y="671"/>
                  <a:pt x="283" y="670"/>
                </a:cubicBezTo>
                <a:cubicBezTo>
                  <a:pt x="281" y="671"/>
                  <a:pt x="281" y="673"/>
                  <a:pt x="279" y="674"/>
                </a:cubicBezTo>
                <a:cubicBezTo>
                  <a:pt x="280" y="675"/>
                  <a:pt x="279" y="676"/>
                  <a:pt x="278" y="678"/>
                </a:cubicBezTo>
                <a:cubicBezTo>
                  <a:pt x="278" y="679"/>
                  <a:pt x="277" y="680"/>
                  <a:pt x="277" y="681"/>
                </a:cubicBezTo>
                <a:cubicBezTo>
                  <a:pt x="276" y="681"/>
                  <a:pt x="276" y="682"/>
                  <a:pt x="275" y="683"/>
                </a:cubicBezTo>
                <a:cubicBezTo>
                  <a:pt x="275" y="683"/>
                  <a:pt x="275" y="684"/>
                  <a:pt x="275" y="684"/>
                </a:cubicBezTo>
                <a:cubicBezTo>
                  <a:pt x="275" y="685"/>
                  <a:pt x="275" y="686"/>
                  <a:pt x="274" y="686"/>
                </a:cubicBezTo>
                <a:cubicBezTo>
                  <a:pt x="274" y="688"/>
                  <a:pt x="272" y="688"/>
                  <a:pt x="273" y="689"/>
                </a:cubicBezTo>
                <a:cubicBezTo>
                  <a:pt x="272" y="690"/>
                  <a:pt x="272" y="691"/>
                  <a:pt x="271" y="692"/>
                </a:cubicBezTo>
                <a:cubicBezTo>
                  <a:pt x="271" y="693"/>
                  <a:pt x="270" y="694"/>
                  <a:pt x="270" y="695"/>
                </a:cubicBezTo>
                <a:cubicBezTo>
                  <a:pt x="270" y="696"/>
                  <a:pt x="270" y="696"/>
                  <a:pt x="269" y="696"/>
                </a:cubicBezTo>
                <a:cubicBezTo>
                  <a:pt x="268" y="697"/>
                  <a:pt x="268" y="699"/>
                  <a:pt x="267" y="700"/>
                </a:cubicBezTo>
                <a:cubicBezTo>
                  <a:pt x="267" y="701"/>
                  <a:pt x="266" y="703"/>
                  <a:pt x="265" y="704"/>
                </a:cubicBezTo>
                <a:cubicBezTo>
                  <a:pt x="264" y="706"/>
                  <a:pt x="264" y="707"/>
                  <a:pt x="263" y="709"/>
                </a:cubicBezTo>
                <a:cubicBezTo>
                  <a:pt x="262" y="710"/>
                  <a:pt x="261" y="712"/>
                  <a:pt x="260" y="714"/>
                </a:cubicBezTo>
                <a:cubicBezTo>
                  <a:pt x="260" y="715"/>
                  <a:pt x="259" y="717"/>
                  <a:pt x="258" y="718"/>
                </a:cubicBezTo>
                <a:cubicBezTo>
                  <a:pt x="258" y="719"/>
                  <a:pt x="258" y="719"/>
                  <a:pt x="258" y="720"/>
                </a:cubicBezTo>
                <a:cubicBezTo>
                  <a:pt x="258" y="720"/>
                  <a:pt x="258" y="721"/>
                  <a:pt x="257" y="721"/>
                </a:cubicBezTo>
                <a:cubicBezTo>
                  <a:pt x="256" y="722"/>
                  <a:pt x="256" y="724"/>
                  <a:pt x="254" y="725"/>
                </a:cubicBezTo>
                <a:cubicBezTo>
                  <a:pt x="254" y="725"/>
                  <a:pt x="254" y="726"/>
                  <a:pt x="254" y="726"/>
                </a:cubicBezTo>
                <a:cubicBezTo>
                  <a:pt x="254" y="727"/>
                  <a:pt x="253" y="728"/>
                  <a:pt x="253" y="728"/>
                </a:cubicBezTo>
                <a:cubicBezTo>
                  <a:pt x="250" y="727"/>
                  <a:pt x="248" y="726"/>
                  <a:pt x="246" y="725"/>
                </a:cubicBezTo>
                <a:cubicBezTo>
                  <a:pt x="247" y="724"/>
                  <a:pt x="248" y="722"/>
                  <a:pt x="248" y="720"/>
                </a:cubicBezTo>
                <a:cubicBezTo>
                  <a:pt x="249" y="718"/>
                  <a:pt x="250" y="716"/>
                  <a:pt x="251" y="714"/>
                </a:cubicBezTo>
                <a:cubicBezTo>
                  <a:pt x="252" y="713"/>
                  <a:pt x="253" y="711"/>
                  <a:pt x="254" y="709"/>
                </a:cubicBezTo>
                <a:cubicBezTo>
                  <a:pt x="255" y="707"/>
                  <a:pt x="256" y="705"/>
                  <a:pt x="257" y="703"/>
                </a:cubicBezTo>
                <a:cubicBezTo>
                  <a:pt x="257" y="703"/>
                  <a:pt x="258" y="702"/>
                  <a:pt x="258" y="701"/>
                </a:cubicBezTo>
                <a:cubicBezTo>
                  <a:pt x="258" y="701"/>
                  <a:pt x="258" y="700"/>
                  <a:pt x="258" y="699"/>
                </a:cubicBezTo>
                <a:cubicBezTo>
                  <a:pt x="259" y="698"/>
                  <a:pt x="260" y="698"/>
                  <a:pt x="259" y="697"/>
                </a:cubicBezTo>
                <a:cubicBezTo>
                  <a:pt x="260" y="696"/>
                  <a:pt x="261" y="695"/>
                  <a:pt x="261" y="695"/>
                </a:cubicBezTo>
                <a:cubicBezTo>
                  <a:pt x="262" y="694"/>
                  <a:pt x="262" y="693"/>
                  <a:pt x="262" y="692"/>
                </a:cubicBezTo>
                <a:cubicBezTo>
                  <a:pt x="263" y="691"/>
                  <a:pt x="263" y="691"/>
                  <a:pt x="264" y="690"/>
                </a:cubicBezTo>
                <a:cubicBezTo>
                  <a:pt x="264" y="689"/>
                  <a:pt x="264" y="688"/>
                  <a:pt x="265" y="687"/>
                </a:cubicBezTo>
                <a:cubicBezTo>
                  <a:pt x="265" y="686"/>
                  <a:pt x="266" y="686"/>
                  <a:pt x="266" y="685"/>
                </a:cubicBezTo>
                <a:cubicBezTo>
                  <a:pt x="267" y="683"/>
                  <a:pt x="268" y="681"/>
                  <a:pt x="269" y="680"/>
                </a:cubicBezTo>
                <a:cubicBezTo>
                  <a:pt x="269" y="678"/>
                  <a:pt x="270" y="676"/>
                  <a:pt x="271" y="675"/>
                </a:cubicBezTo>
                <a:cubicBezTo>
                  <a:pt x="271" y="674"/>
                  <a:pt x="272" y="673"/>
                  <a:pt x="272" y="673"/>
                </a:cubicBezTo>
                <a:cubicBezTo>
                  <a:pt x="273" y="672"/>
                  <a:pt x="273" y="671"/>
                  <a:pt x="273" y="671"/>
                </a:cubicBezTo>
                <a:cubicBezTo>
                  <a:pt x="273" y="671"/>
                  <a:pt x="274" y="670"/>
                  <a:pt x="274" y="670"/>
                </a:cubicBezTo>
                <a:cubicBezTo>
                  <a:pt x="273" y="668"/>
                  <a:pt x="275" y="668"/>
                  <a:pt x="276" y="666"/>
                </a:cubicBezTo>
                <a:cubicBezTo>
                  <a:pt x="274" y="666"/>
                  <a:pt x="273" y="666"/>
                  <a:pt x="272" y="665"/>
                </a:cubicBezTo>
                <a:cubicBezTo>
                  <a:pt x="271" y="664"/>
                  <a:pt x="270" y="663"/>
                  <a:pt x="269" y="663"/>
                </a:cubicBezTo>
                <a:cubicBezTo>
                  <a:pt x="268" y="662"/>
                  <a:pt x="268" y="661"/>
                  <a:pt x="268" y="660"/>
                </a:cubicBezTo>
                <a:cubicBezTo>
                  <a:pt x="269" y="659"/>
                  <a:pt x="269" y="659"/>
                  <a:pt x="269" y="658"/>
                </a:cubicBezTo>
                <a:cubicBezTo>
                  <a:pt x="270" y="656"/>
                  <a:pt x="271" y="656"/>
                  <a:pt x="273" y="657"/>
                </a:cubicBezTo>
                <a:cubicBezTo>
                  <a:pt x="277" y="659"/>
                  <a:pt x="281" y="661"/>
                  <a:pt x="285" y="663"/>
                </a:cubicBezTo>
                <a:cubicBezTo>
                  <a:pt x="286" y="663"/>
                  <a:pt x="286" y="664"/>
                  <a:pt x="287" y="664"/>
                </a:cubicBezTo>
                <a:cubicBezTo>
                  <a:pt x="288" y="664"/>
                  <a:pt x="288" y="665"/>
                  <a:pt x="289" y="665"/>
                </a:cubicBezTo>
                <a:cubicBezTo>
                  <a:pt x="290" y="665"/>
                  <a:pt x="290" y="666"/>
                  <a:pt x="291" y="666"/>
                </a:cubicBezTo>
                <a:cubicBezTo>
                  <a:pt x="291" y="667"/>
                  <a:pt x="292" y="667"/>
                  <a:pt x="293" y="667"/>
                </a:cubicBezTo>
                <a:cubicBezTo>
                  <a:pt x="293" y="668"/>
                  <a:pt x="292" y="668"/>
                  <a:pt x="292" y="668"/>
                </a:cubicBezTo>
                <a:cubicBezTo>
                  <a:pt x="291" y="669"/>
                  <a:pt x="292" y="670"/>
                  <a:pt x="292" y="671"/>
                </a:cubicBezTo>
                <a:moveTo>
                  <a:pt x="322" y="138"/>
                </a:moveTo>
                <a:cubicBezTo>
                  <a:pt x="322" y="136"/>
                  <a:pt x="321" y="135"/>
                  <a:pt x="323" y="133"/>
                </a:cubicBezTo>
                <a:cubicBezTo>
                  <a:pt x="323" y="133"/>
                  <a:pt x="323" y="132"/>
                  <a:pt x="323" y="132"/>
                </a:cubicBezTo>
                <a:cubicBezTo>
                  <a:pt x="322" y="131"/>
                  <a:pt x="322" y="130"/>
                  <a:pt x="322" y="129"/>
                </a:cubicBezTo>
                <a:cubicBezTo>
                  <a:pt x="322" y="128"/>
                  <a:pt x="323" y="127"/>
                  <a:pt x="322" y="125"/>
                </a:cubicBezTo>
                <a:cubicBezTo>
                  <a:pt x="321" y="124"/>
                  <a:pt x="322" y="123"/>
                  <a:pt x="320" y="122"/>
                </a:cubicBezTo>
                <a:cubicBezTo>
                  <a:pt x="321" y="121"/>
                  <a:pt x="320" y="120"/>
                  <a:pt x="319" y="118"/>
                </a:cubicBezTo>
                <a:cubicBezTo>
                  <a:pt x="319" y="117"/>
                  <a:pt x="317" y="117"/>
                  <a:pt x="317" y="115"/>
                </a:cubicBezTo>
                <a:cubicBezTo>
                  <a:pt x="317" y="115"/>
                  <a:pt x="316" y="114"/>
                  <a:pt x="316" y="114"/>
                </a:cubicBezTo>
                <a:cubicBezTo>
                  <a:pt x="315" y="114"/>
                  <a:pt x="315" y="114"/>
                  <a:pt x="314" y="113"/>
                </a:cubicBezTo>
                <a:cubicBezTo>
                  <a:pt x="314" y="113"/>
                  <a:pt x="313" y="112"/>
                  <a:pt x="313" y="112"/>
                </a:cubicBezTo>
                <a:cubicBezTo>
                  <a:pt x="312" y="111"/>
                  <a:pt x="311" y="111"/>
                  <a:pt x="311" y="111"/>
                </a:cubicBezTo>
                <a:cubicBezTo>
                  <a:pt x="311" y="110"/>
                  <a:pt x="310" y="110"/>
                  <a:pt x="309" y="110"/>
                </a:cubicBezTo>
                <a:cubicBezTo>
                  <a:pt x="309" y="110"/>
                  <a:pt x="308" y="109"/>
                  <a:pt x="308" y="109"/>
                </a:cubicBezTo>
                <a:cubicBezTo>
                  <a:pt x="306" y="110"/>
                  <a:pt x="305" y="108"/>
                  <a:pt x="304" y="108"/>
                </a:cubicBezTo>
                <a:cubicBezTo>
                  <a:pt x="303" y="108"/>
                  <a:pt x="302" y="107"/>
                  <a:pt x="301" y="107"/>
                </a:cubicBezTo>
                <a:cubicBezTo>
                  <a:pt x="300" y="106"/>
                  <a:pt x="299" y="107"/>
                  <a:pt x="298" y="106"/>
                </a:cubicBezTo>
                <a:cubicBezTo>
                  <a:pt x="298" y="106"/>
                  <a:pt x="298" y="105"/>
                  <a:pt x="297" y="105"/>
                </a:cubicBezTo>
                <a:cubicBezTo>
                  <a:pt x="296" y="105"/>
                  <a:pt x="296" y="105"/>
                  <a:pt x="295" y="105"/>
                </a:cubicBezTo>
                <a:cubicBezTo>
                  <a:pt x="295" y="104"/>
                  <a:pt x="294" y="103"/>
                  <a:pt x="293" y="103"/>
                </a:cubicBezTo>
                <a:cubicBezTo>
                  <a:pt x="293" y="102"/>
                  <a:pt x="292" y="102"/>
                  <a:pt x="291" y="101"/>
                </a:cubicBezTo>
                <a:cubicBezTo>
                  <a:pt x="290" y="101"/>
                  <a:pt x="290" y="100"/>
                  <a:pt x="289" y="100"/>
                </a:cubicBezTo>
                <a:cubicBezTo>
                  <a:pt x="289" y="99"/>
                  <a:pt x="289" y="98"/>
                  <a:pt x="289" y="98"/>
                </a:cubicBezTo>
                <a:cubicBezTo>
                  <a:pt x="288" y="97"/>
                  <a:pt x="288" y="96"/>
                  <a:pt x="287" y="95"/>
                </a:cubicBezTo>
                <a:cubicBezTo>
                  <a:pt x="286" y="95"/>
                  <a:pt x="286" y="93"/>
                  <a:pt x="285" y="92"/>
                </a:cubicBezTo>
                <a:cubicBezTo>
                  <a:pt x="285" y="91"/>
                  <a:pt x="284" y="90"/>
                  <a:pt x="284" y="90"/>
                </a:cubicBezTo>
                <a:cubicBezTo>
                  <a:pt x="284" y="89"/>
                  <a:pt x="283" y="89"/>
                  <a:pt x="283" y="88"/>
                </a:cubicBezTo>
                <a:cubicBezTo>
                  <a:pt x="283" y="87"/>
                  <a:pt x="284" y="86"/>
                  <a:pt x="283" y="86"/>
                </a:cubicBezTo>
                <a:cubicBezTo>
                  <a:pt x="282" y="85"/>
                  <a:pt x="282" y="84"/>
                  <a:pt x="282" y="83"/>
                </a:cubicBezTo>
                <a:cubicBezTo>
                  <a:pt x="282" y="82"/>
                  <a:pt x="282" y="81"/>
                  <a:pt x="282" y="80"/>
                </a:cubicBezTo>
                <a:cubicBezTo>
                  <a:pt x="282" y="77"/>
                  <a:pt x="282" y="77"/>
                  <a:pt x="282" y="77"/>
                </a:cubicBezTo>
                <a:cubicBezTo>
                  <a:pt x="283" y="77"/>
                  <a:pt x="283" y="77"/>
                  <a:pt x="284" y="76"/>
                </a:cubicBezTo>
                <a:cubicBezTo>
                  <a:pt x="284" y="76"/>
                  <a:pt x="284" y="77"/>
                  <a:pt x="285" y="78"/>
                </a:cubicBezTo>
                <a:cubicBezTo>
                  <a:pt x="284" y="78"/>
                  <a:pt x="284" y="78"/>
                  <a:pt x="283" y="78"/>
                </a:cubicBezTo>
                <a:cubicBezTo>
                  <a:pt x="284" y="79"/>
                  <a:pt x="285" y="80"/>
                  <a:pt x="285" y="81"/>
                </a:cubicBezTo>
                <a:cubicBezTo>
                  <a:pt x="285" y="81"/>
                  <a:pt x="286" y="82"/>
                  <a:pt x="286" y="82"/>
                </a:cubicBezTo>
                <a:cubicBezTo>
                  <a:pt x="287" y="82"/>
                  <a:pt x="287" y="82"/>
                  <a:pt x="288" y="83"/>
                </a:cubicBezTo>
                <a:cubicBezTo>
                  <a:pt x="288" y="82"/>
                  <a:pt x="288" y="82"/>
                  <a:pt x="289" y="81"/>
                </a:cubicBezTo>
                <a:cubicBezTo>
                  <a:pt x="289" y="81"/>
                  <a:pt x="290" y="81"/>
                  <a:pt x="290" y="81"/>
                </a:cubicBezTo>
                <a:cubicBezTo>
                  <a:pt x="291" y="81"/>
                  <a:pt x="291" y="82"/>
                  <a:pt x="291" y="82"/>
                </a:cubicBezTo>
                <a:cubicBezTo>
                  <a:pt x="291" y="82"/>
                  <a:pt x="291" y="83"/>
                  <a:pt x="291" y="83"/>
                </a:cubicBezTo>
                <a:cubicBezTo>
                  <a:pt x="292" y="84"/>
                  <a:pt x="291" y="85"/>
                  <a:pt x="292" y="86"/>
                </a:cubicBezTo>
                <a:cubicBezTo>
                  <a:pt x="293" y="87"/>
                  <a:pt x="293" y="88"/>
                  <a:pt x="293" y="89"/>
                </a:cubicBezTo>
                <a:cubicBezTo>
                  <a:pt x="294" y="91"/>
                  <a:pt x="296" y="92"/>
                  <a:pt x="298" y="94"/>
                </a:cubicBezTo>
                <a:cubicBezTo>
                  <a:pt x="300" y="96"/>
                  <a:pt x="302" y="97"/>
                  <a:pt x="305" y="98"/>
                </a:cubicBezTo>
                <a:cubicBezTo>
                  <a:pt x="306" y="98"/>
                  <a:pt x="306" y="99"/>
                  <a:pt x="307" y="99"/>
                </a:cubicBezTo>
                <a:cubicBezTo>
                  <a:pt x="308" y="99"/>
                  <a:pt x="308" y="99"/>
                  <a:pt x="309" y="99"/>
                </a:cubicBezTo>
                <a:cubicBezTo>
                  <a:pt x="310" y="99"/>
                  <a:pt x="311" y="100"/>
                  <a:pt x="311" y="100"/>
                </a:cubicBezTo>
                <a:cubicBezTo>
                  <a:pt x="312" y="101"/>
                  <a:pt x="314" y="101"/>
                  <a:pt x="315" y="102"/>
                </a:cubicBezTo>
                <a:cubicBezTo>
                  <a:pt x="316" y="102"/>
                  <a:pt x="317" y="102"/>
                  <a:pt x="317" y="103"/>
                </a:cubicBezTo>
                <a:cubicBezTo>
                  <a:pt x="318" y="104"/>
                  <a:pt x="320" y="105"/>
                  <a:pt x="321" y="106"/>
                </a:cubicBezTo>
                <a:cubicBezTo>
                  <a:pt x="322" y="107"/>
                  <a:pt x="324" y="108"/>
                  <a:pt x="325" y="110"/>
                </a:cubicBezTo>
                <a:cubicBezTo>
                  <a:pt x="326" y="111"/>
                  <a:pt x="326" y="112"/>
                  <a:pt x="327" y="113"/>
                </a:cubicBezTo>
                <a:cubicBezTo>
                  <a:pt x="328" y="114"/>
                  <a:pt x="328" y="116"/>
                  <a:pt x="329" y="117"/>
                </a:cubicBezTo>
                <a:cubicBezTo>
                  <a:pt x="328" y="118"/>
                  <a:pt x="329" y="119"/>
                  <a:pt x="330" y="119"/>
                </a:cubicBezTo>
                <a:cubicBezTo>
                  <a:pt x="330" y="121"/>
                  <a:pt x="331" y="122"/>
                  <a:pt x="331" y="123"/>
                </a:cubicBezTo>
                <a:cubicBezTo>
                  <a:pt x="331" y="124"/>
                  <a:pt x="331" y="124"/>
                  <a:pt x="331" y="125"/>
                </a:cubicBezTo>
                <a:cubicBezTo>
                  <a:pt x="331" y="125"/>
                  <a:pt x="332" y="126"/>
                  <a:pt x="332" y="126"/>
                </a:cubicBezTo>
                <a:cubicBezTo>
                  <a:pt x="330" y="127"/>
                  <a:pt x="331" y="128"/>
                  <a:pt x="331" y="130"/>
                </a:cubicBezTo>
                <a:cubicBezTo>
                  <a:pt x="330" y="130"/>
                  <a:pt x="329" y="130"/>
                  <a:pt x="329" y="130"/>
                </a:cubicBezTo>
                <a:cubicBezTo>
                  <a:pt x="328" y="131"/>
                  <a:pt x="329" y="132"/>
                  <a:pt x="328" y="132"/>
                </a:cubicBezTo>
                <a:cubicBezTo>
                  <a:pt x="328" y="132"/>
                  <a:pt x="328" y="133"/>
                  <a:pt x="328" y="133"/>
                </a:cubicBezTo>
                <a:cubicBezTo>
                  <a:pt x="329" y="134"/>
                  <a:pt x="329" y="134"/>
                  <a:pt x="330" y="134"/>
                </a:cubicBezTo>
                <a:cubicBezTo>
                  <a:pt x="330" y="134"/>
                  <a:pt x="331" y="134"/>
                  <a:pt x="331" y="135"/>
                </a:cubicBezTo>
                <a:cubicBezTo>
                  <a:pt x="331" y="136"/>
                  <a:pt x="329" y="137"/>
                  <a:pt x="328" y="137"/>
                </a:cubicBezTo>
                <a:cubicBezTo>
                  <a:pt x="328" y="137"/>
                  <a:pt x="328" y="136"/>
                  <a:pt x="328" y="136"/>
                </a:cubicBezTo>
                <a:cubicBezTo>
                  <a:pt x="328" y="135"/>
                  <a:pt x="327" y="135"/>
                  <a:pt x="327" y="135"/>
                </a:cubicBezTo>
                <a:cubicBezTo>
                  <a:pt x="326" y="135"/>
                  <a:pt x="326" y="136"/>
                  <a:pt x="325" y="136"/>
                </a:cubicBezTo>
                <a:cubicBezTo>
                  <a:pt x="324" y="136"/>
                  <a:pt x="324" y="136"/>
                  <a:pt x="324" y="136"/>
                </a:cubicBezTo>
                <a:cubicBezTo>
                  <a:pt x="324" y="138"/>
                  <a:pt x="323" y="138"/>
                  <a:pt x="322" y="138"/>
                </a:cubicBezTo>
                <a:moveTo>
                  <a:pt x="326" y="131"/>
                </a:moveTo>
                <a:cubicBezTo>
                  <a:pt x="327" y="131"/>
                  <a:pt x="327" y="131"/>
                  <a:pt x="327" y="131"/>
                </a:cubicBezTo>
                <a:cubicBezTo>
                  <a:pt x="327" y="130"/>
                  <a:pt x="326" y="130"/>
                  <a:pt x="326" y="130"/>
                </a:cubicBezTo>
                <a:cubicBezTo>
                  <a:pt x="326" y="130"/>
                  <a:pt x="326" y="130"/>
                  <a:pt x="326" y="131"/>
                </a:cubicBezTo>
                <a:cubicBezTo>
                  <a:pt x="326" y="131"/>
                  <a:pt x="326" y="131"/>
                  <a:pt x="326" y="131"/>
                </a:cubicBezTo>
                <a:moveTo>
                  <a:pt x="300" y="747"/>
                </a:moveTo>
                <a:cubicBezTo>
                  <a:pt x="296" y="747"/>
                  <a:pt x="296" y="747"/>
                  <a:pt x="296" y="747"/>
                </a:cubicBezTo>
                <a:cubicBezTo>
                  <a:pt x="296" y="746"/>
                  <a:pt x="295" y="746"/>
                  <a:pt x="295" y="745"/>
                </a:cubicBezTo>
                <a:cubicBezTo>
                  <a:pt x="295" y="745"/>
                  <a:pt x="295" y="745"/>
                  <a:pt x="295" y="744"/>
                </a:cubicBezTo>
                <a:cubicBezTo>
                  <a:pt x="295" y="743"/>
                  <a:pt x="296" y="742"/>
                  <a:pt x="296" y="741"/>
                </a:cubicBezTo>
                <a:cubicBezTo>
                  <a:pt x="297" y="740"/>
                  <a:pt x="298" y="739"/>
                  <a:pt x="297" y="738"/>
                </a:cubicBezTo>
                <a:cubicBezTo>
                  <a:pt x="297" y="736"/>
                  <a:pt x="299" y="736"/>
                  <a:pt x="298" y="734"/>
                </a:cubicBezTo>
                <a:cubicBezTo>
                  <a:pt x="298" y="734"/>
                  <a:pt x="299" y="733"/>
                  <a:pt x="299" y="732"/>
                </a:cubicBezTo>
                <a:cubicBezTo>
                  <a:pt x="299" y="732"/>
                  <a:pt x="299" y="731"/>
                  <a:pt x="300" y="730"/>
                </a:cubicBezTo>
                <a:cubicBezTo>
                  <a:pt x="300" y="730"/>
                  <a:pt x="300" y="730"/>
                  <a:pt x="300" y="729"/>
                </a:cubicBezTo>
                <a:cubicBezTo>
                  <a:pt x="300" y="728"/>
                  <a:pt x="300" y="727"/>
                  <a:pt x="301" y="726"/>
                </a:cubicBezTo>
                <a:cubicBezTo>
                  <a:pt x="302" y="726"/>
                  <a:pt x="301" y="724"/>
                  <a:pt x="302" y="724"/>
                </a:cubicBezTo>
                <a:cubicBezTo>
                  <a:pt x="302" y="724"/>
                  <a:pt x="302" y="723"/>
                  <a:pt x="302" y="723"/>
                </a:cubicBezTo>
                <a:cubicBezTo>
                  <a:pt x="302" y="722"/>
                  <a:pt x="302" y="721"/>
                  <a:pt x="302" y="721"/>
                </a:cubicBezTo>
                <a:cubicBezTo>
                  <a:pt x="304" y="720"/>
                  <a:pt x="303" y="718"/>
                  <a:pt x="303" y="717"/>
                </a:cubicBezTo>
                <a:cubicBezTo>
                  <a:pt x="304" y="717"/>
                  <a:pt x="304" y="716"/>
                  <a:pt x="304" y="715"/>
                </a:cubicBezTo>
                <a:cubicBezTo>
                  <a:pt x="305" y="715"/>
                  <a:pt x="305" y="715"/>
                  <a:pt x="305" y="714"/>
                </a:cubicBezTo>
                <a:cubicBezTo>
                  <a:pt x="304" y="712"/>
                  <a:pt x="306" y="711"/>
                  <a:pt x="306" y="709"/>
                </a:cubicBezTo>
                <a:cubicBezTo>
                  <a:pt x="307" y="708"/>
                  <a:pt x="307" y="707"/>
                  <a:pt x="307" y="706"/>
                </a:cubicBezTo>
                <a:cubicBezTo>
                  <a:pt x="307" y="706"/>
                  <a:pt x="307" y="705"/>
                  <a:pt x="307" y="705"/>
                </a:cubicBezTo>
                <a:cubicBezTo>
                  <a:pt x="309" y="702"/>
                  <a:pt x="309" y="702"/>
                  <a:pt x="309" y="700"/>
                </a:cubicBezTo>
                <a:cubicBezTo>
                  <a:pt x="309" y="699"/>
                  <a:pt x="310" y="698"/>
                  <a:pt x="310" y="696"/>
                </a:cubicBezTo>
                <a:cubicBezTo>
                  <a:pt x="310" y="695"/>
                  <a:pt x="311" y="694"/>
                  <a:pt x="311" y="693"/>
                </a:cubicBezTo>
                <a:cubicBezTo>
                  <a:pt x="312" y="692"/>
                  <a:pt x="311" y="691"/>
                  <a:pt x="312" y="690"/>
                </a:cubicBezTo>
                <a:cubicBezTo>
                  <a:pt x="313" y="689"/>
                  <a:pt x="312" y="688"/>
                  <a:pt x="313" y="688"/>
                </a:cubicBezTo>
                <a:cubicBezTo>
                  <a:pt x="313" y="687"/>
                  <a:pt x="314" y="686"/>
                  <a:pt x="314" y="685"/>
                </a:cubicBezTo>
                <a:cubicBezTo>
                  <a:pt x="314" y="684"/>
                  <a:pt x="315" y="683"/>
                  <a:pt x="314" y="682"/>
                </a:cubicBezTo>
                <a:cubicBezTo>
                  <a:pt x="316" y="681"/>
                  <a:pt x="315" y="680"/>
                  <a:pt x="316" y="679"/>
                </a:cubicBezTo>
                <a:cubicBezTo>
                  <a:pt x="316" y="678"/>
                  <a:pt x="316" y="678"/>
                  <a:pt x="317" y="677"/>
                </a:cubicBezTo>
                <a:cubicBezTo>
                  <a:pt x="317" y="677"/>
                  <a:pt x="318" y="676"/>
                  <a:pt x="318" y="676"/>
                </a:cubicBezTo>
                <a:cubicBezTo>
                  <a:pt x="319" y="678"/>
                  <a:pt x="320" y="679"/>
                  <a:pt x="321" y="680"/>
                </a:cubicBezTo>
                <a:cubicBezTo>
                  <a:pt x="321" y="681"/>
                  <a:pt x="321" y="682"/>
                  <a:pt x="322" y="680"/>
                </a:cubicBezTo>
                <a:cubicBezTo>
                  <a:pt x="322" y="680"/>
                  <a:pt x="323" y="681"/>
                  <a:pt x="323" y="681"/>
                </a:cubicBezTo>
                <a:cubicBezTo>
                  <a:pt x="323" y="681"/>
                  <a:pt x="323" y="682"/>
                  <a:pt x="322" y="682"/>
                </a:cubicBezTo>
                <a:cubicBezTo>
                  <a:pt x="322" y="682"/>
                  <a:pt x="321" y="682"/>
                  <a:pt x="322" y="683"/>
                </a:cubicBezTo>
                <a:cubicBezTo>
                  <a:pt x="322" y="684"/>
                  <a:pt x="322" y="685"/>
                  <a:pt x="322" y="686"/>
                </a:cubicBezTo>
                <a:cubicBezTo>
                  <a:pt x="321" y="686"/>
                  <a:pt x="321" y="687"/>
                  <a:pt x="321" y="688"/>
                </a:cubicBezTo>
                <a:cubicBezTo>
                  <a:pt x="321" y="689"/>
                  <a:pt x="320" y="690"/>
                  <a:pt x="320" y="692"/>
                </a:cubicBezTo>
                <a:cubicBezTo>
                  <a:pt x="320" y="693"/>
                  <a:pt x="319" y="693"/>
                  <a:pt x="319" y="694"/>
                </a:cubicBezTo>
                <a:cubicBezTo>
                  <a:pt x="319" y="695"/>
                  <a:pt x="319" y="696"/>
                  <a:pt x="318" y="697"/>
                </a:cubicBezTo>
                <a:cubicBezTo>
                  <a:pt x="318" y="698"/>
                  <a:pt x="318" y="699"/>
                  <a:pt x="318" y="700"/>
                </a:cubicBezTo>
                <a:cubicBezTo>
                  <a:pt x="317" y="700"/>
                  <a:pt x="318" y="702"/>
                  <a:pt x="316" y="703"/>
                </a:cubicBezTo>
                <a:cubicBezTo>
                  <a:pt x="317" y="704"/>
                  <a:pt x="315" y="705"/>
                  <a:pt x="315" y="707"/>
                </a:cubicBezTo>
                <a:cubicBezTo>
                  <a:pt x="314" y="707"/>
                  <a:pt x="315" y="709"/>
                  <a:pt x="314" y="709"/>
                </a:cubicBezTo>
                <a:cubicBezTo>
                  <a:pt x="313" y="710"/>
                  <a:pt x="314" y="711"/>
                  <a:pt x="314" y="712"/>
                </a:cubicBezTo>
                <a:cubicBezTo>
                  <a:pt x="314" y="713"/>
                  <a:pt x="313" y="714"/>
                  <a:pt x="312" y="715"/>
                </a:cubicBezTo>
                <a:cubicBezTo>
                  <a:pt x="312" y="716"/>
                  <a:pt x="311" y="717"/>
                  <a:pt x="312" y="719"/>
                </a:cubicBezTo>
                <a:cubicBezTo>
                  <a:pt x="310" y="719"/>
                  <a:pt x="311" y="721"/>
                  <a:pt x="310" y="722"/>
                </a:cubicBezTo>
                <a:cubicBezTo>
                  <a:pt x="309" y="723"/>
                  <a:pt x="310" y="723"/>
                  <a:pt x="310" y="724"/>
                </a:cubicBezTo>
                <a:cubicBezTo>
                  <a:pt x="310" y="725"/>
                  <a:pt x="309" y="725"/>
                  <a:pt x="309" y="726"/>
                </a:cubicBezTo>
                <a:cubicBezTo>
                  <a:pt x="309" y="727"/>
                  <a:pt x="308" y="728"/>
                  <a:pt x="308" y="729"/>
                </a:cubicBezTo>
                <a:cubicBezTo>
                  <a:pt x="308" y="730"/>
                  <a:pt x="308" y="730"/>
                  <a:pt x="308" y="731"/>
                </a:cubicBezTo>
                <a:cubicBezTo>
                  <a:pt x="308" y="732"/>
                  <a:pt x="307" y="733"/>
                  <a:pt x="307" y="733"/>
                </a:cubicBezTo>
                <a:cubicBezTo>
                  <a:pt x="307" y="734"/>
                  <a:pt x="307" y="735"/>
                  <a:pt x="307" y="736"/>
                </a:cubicBezTo>
                <a:cubicBezTo>
                  <a:pt x="306" y="737"/>
                  <a:pt x="306" y="738"/>
                  <a:pt x="306" y="738"/>
                </a:cubicBezTo>
                <a:cubicBezTo>
                  <a:pt x="304" y="739"/>
                  <a:pt x="306" y="741"/>
                  <a:pt x="304" y="741"/>
                </a:cubicBezTo>
                <a:cubicBezTo>
                  <a:pt x="304" y="741"/>
                  <a:pt x="304" y="742"/>
                  <a:pt x="305" y="742"/>
                </a:cubicBezTo>
                <a:cubicBezTo>
                  <a:pt x="306" y="742"/>
                  <a:pt x="308" y="743"/>
                  <a:pt x="309" y="744"/>
                </a:cubicBezTo>
                <a:cubicBezTo>
                  <a:pt x="309" y="744"/>
                  <a:pt x="310" y="744"/>
                  <a:pt x="310" y="744"/>
                </a:cubicBezTo>
                <a:cubicBezTo>
                  <a:pt x="311" y="744"/>
                  <a:pt x="312" y="744"/>
                  <a:pt x="312" y="744"/>
                </a:cubicBezTo>
                <a:cubicBezTo>
                  <a:pt x="313" y="745"/>
                  <a:pt x="314" y="744"/>
                  <a:pt x="315" y="745"/>
                </a:cubicBezTo>
                <a:cubicBezTo>
                  <a:pt x="316" y="746"/>
                  <a:pt x="316" y="746"/>
                  <a:pt x="317" y="746"/>
                </a:cubicBezTo>
                <a:cubicBezTo>
                  <a:pt x="318" y="746"/>
                  <a:pt x="318" y="747"/>
                  <a:pt x="318" y="747"/>
                </a:cubicBezTo>
                <a:cubicBezTo>
                  <a:pt x="318" y="748"/>
                  <a:pt x="317" y="747"/>
                  <a:pt x="316" y="748"/>
                </a:cubicBezTo>
                <a:cubicBezTo>
                  <a:pt x="316" y="748"/>
                  <a:pt x="316" y="748"/>
                  <a:pt x="316" y="748"/>
                </a:cubicBezTo>
                <a:cubicBezTo>
                  <a:pt x="316" y="747"/>
                  <a:pt x="316" y="747"/>
                  <a:pt x="316" y="747"/>
                </a:cubicBezTo>
                <a:cubicBezTo>
                  <a:pt x="316" y="747"/>
                  <a:pt x="316" y="746"/>
                  <a:pt x="316" y="747"/>
                </a:cubicBezTo>
                <a:cubicBezTo>
                  <a:pt x="316" y="747"/>
                  <a:pt x="316" y="747"/>
                  <a:pt x="316" y="748"/>
                </a:cubicBezTo>
                <a:cubicBezTo>
                  <a:pt x="317" y="749"/>
                  <a:pt x="318" y="750"/>
                  <a:pt x="317" y="751"/>
                </a:cubicBezTo>
                <a:cubicBezTo>
                  <a:pt x="316" y="750"/>
                  <a:pt x="315" y="749"/>
                  <a:pt x="314" y="748"/>
                </a:cubicBezTo>
                <a:cubicBezTo>
                  <a:pt x="313" y="748"/>
                  <a:pt x="314" y="749"/>
                  <a:pt x="314" y="749"/>
                </a:cubicBezTo>
                <a:cubicBezTo>
                  <a:pt x="314" y="751"/>
                  <a:pt x="314" y="751"/>
                  <a:pt x="311" y="751"/>
                </a:cubicBezTo>
                <a:cubicBezTo>
                  <a:pt x="310" y="750"/>
                  <a:pt x="309" y="750"/>
                  <a:pt x="308" y="749"/>
                </a:cubicBezTo>
                <a:cubicBezTo>
                  <a:pt x="305" y="749"/>
                  <a:pt x="305" y="749"/>
                  <a:pt x="305" y="747"/>
                </a:cubicBezTo>
                <a:cubicBezTo>
                  <a:pt x="305" y="746"/>
                  <a:pt x="305" y="746"/>
                  <a:pt x="305" y="746"/>
                </a:cubicBezTo>
                <a:cubicBezTo>
                  <a:pt x="304" y="746"/>
                  <a:pt x="304" y="747"/>
                  <a:pt x="303" y="747"/>
                </a:cubicBezTo>
                <a:cubicBezTo>
                  <a:pt x="302" y="745"/>
                  <a:pt x="302" y="745"/>
                  <a:pt x="299" y="745"/>
                </a:cubicBezTo>
                <a:cubicBezTo>
                  <a:pt x="300" y="746"/>
                  <a:pt x="300" y="746"/>
                  <a:pt x="300" y="747"/>
                </a:cubicBezTo>
                <a:moveTo>
                  <a:pt x="440" y="700"/>
                </a:moveTo>
                <a:cubicBezTo>
                  <a:pt x="440" y="700"/>
                  <a:pt x="441" y="701"/>
                  <a:pt x="441" y="701"/>
                </a:cubicBezTo>
                <a:cubicBezTo>
                  <a:pt x="442" y="700"/>
                  <a:pt x="442" y="700"/>
                  <a:pt x="443" y="701"/>
                </a:cubicBezTo>
                <a:cubicBezTo>
                  <a:pt x="443" y="701"/>
                  <a:pt x="444" y="701"/>
                  <a:pt x="444" y="701"/>
                </a:cubicBezTo>
                <a:cubicBezTo>
                  <a:pt x="444" y="700"/>
                  <a:pt x="444" y="700"/>
                  <a:pt x="444" y="700"/>
                </a:cubicBezTo>
                <a:cubicBezTo>
                  <a:pt x="444" y="699"/>
                  <a:pt x="445" y="699"/>
                  <a:pt x="445" y="700"/>
                </a:cubicBezTo>
                <a:cubicBezTo>
                  <a:pt x="445" y="704"/>
                  <a:pt x="445" y="704"/>
                  <a:pt x="445" y="704"/>
                </a:cubicBezTo>
                <a:cubicBezTo>
                  <a:pt x="445" y="705"/>
                  <a:pt x="445" y="706"/>
                  <a:pt x="445" y="707"/>
                </a:cubicBezTo>
                <a:cubicBezTo>
                  <a:pt x="445" y="707"/>
                  <a:pt x="445" y="708"/>
                  <a:pt x="446" y="709"/>
                </a:cubicBezTo>
                <a:cubicBezTo>
                  <a:pt x="447" y="710"/>
                  <a:pt x="446" y="711"/>
                  <a:pt x="446" y="712"/>
                </a:cubicBezTo>
                <a:cubicBezTo>
                  <a:pt x="448" y="713"/>
                  <a:pt x="447" y="715"/>
                  <a:pt x="447" y="717"/>
                </a:cubicBezTo>
                <a:cubicBezTo>
                  <a:pt x="447" y="718"/>
                  <a:pt x="447" y="720"/>
                  <a:pt x="448" y="721"/>
                </a:cubicBezTo>
                <a:cubicBezTo>
                  <a:pt x="448" y="722"/>
                  <a:pt x="448" y="723"/>
                  <a:pt x="448" y="723"/>
                </a:cubicBezTo>
                <a:cubicBezTo>
                  <a:pt x="448" y="726"/>
                  <a:pt x="448" y="729"/>
                  <a:pt x="448" y="732"/>
                </a:cubicBezTo>
                <a:cubicBezTo>
                  <a:pt x="448" y="733"/>
                  <a:pt x="449" y="733"/>
                  <a:pt x="449" y="734"/>
                </a:cubicBezTo>
                <a:cubicBezTo>
                  <a:pt x="449" y="735"/>
                  <a:pt x="449" y="736"/>
                  <a:pt x="449" y="738"/>
                </a:cubicBezTo>
                <a:cubicBezTo>
                  <a:pt x="449" y="739"/>
                  <a:pt x="449" y="740"/>
                  <a:pt x="450" y="741"/>
                </a:cubicBezTo>
                <a:cubicBezTo>
                  <a:pt x="451" y="742"/>
                  <a:pt x="450" y="744"/>
                  <a:pt x="450" y="745"/>
                </a:cubicBezTo>
                <a:cubicBezTo>
                  <a:pt x="452" y="748"/>
                  <a:pt x="451" y="751"/>
                  <a:pt x="451" y="753"/>
                </a:cubicBezTo>
                <a:cubicBezTo>
                  <a:pt x="451" y="754"/>
                  <a:pt x="451" y="755"/>
                  <a:pt x="452" y="755"/>
                </a:cubicBezTo>
                <a:cubicBezTo>
                  <a:pt x="452" y="756"/>
                  <a:pt x="452" y="757"/>
                  <a:pt x="452" y="758"/>
                </a:cubicBezTo>
                <a:cubicBezTo>
                  <a:pt x="451" y="758"/>
                  <a:pt x="451" y="759"/>
                  <a:pt x="452" y="759"/>
                </a:cubicBezTo>
                <a:cubicBezTo>
                  <a:pt x="452" y="760"/>
                  <a:pt x="452" y="761"/>
                  <a:pt x="452" y="762"/>
                </a:cubicBezTo>
                <a:cubicBezTo>
                  <a:pt x="451" y="762"/>
                  <a:pt x="449" y="762"/>
                  <a:pt x="448" y="762"/>
                </a:cubicBezTo>
                <a:cubicBezTo>
                  <a:pt x="447" y="762"/>
                  <a:pt x="446" y="763"/>
                  <a:pt x="445" y="763"/>
                </a:cubicBezTo>
                <a:cubicBezTo>
                  <a:pt x="445" y="762"/>
                  <a:pt x="444" y="762"/>
                  <a:pt x="444" y="762"/>
                </a:cubicBezTo>
                <a:cubicBezTo>
                  <a:pt x="444" y="761"/>
                  <a:pt x="444" y="760"/>
                  <a:pt x="444" y="759"/>
                </a:cubicBezTo>
                <a:cubicBezTo>
                  <a:pt x="444" y="758"/>
                  <a:pt x="444" y="758"/>
                  <a:pt x="444" y="757"/>
                </a:cubicBezTo>
                <a:cubicBezTo>
                  <a:pt x="443" y="756"/>
                  <a:pt x="444" y="756"/>
                  <a:pt x="443" y="755"/>
                </a:cubicBezTo>
                <a:cubicBezTo>
                  <a:pt x="443" y="753"/>
                  <a:pt x="444" y="751"/>
                  <a:pt x="443" y="749"/>
                </a:cubicBezTo>
                <a:cubicBezTo>
                  <a:pt x="443" y="748"/>
                  <a:pt x="442" y="747"/>
                  <a:pt x="443" y="746"/>
                </a:cubicBezTo>
                <a:cubicBezTo>
                  <a:pt x="443" y="744"/>
                  <a:pt x="442" y="744"/>
                  <a:pt x="442" y="743"/>
                </a:cubicBezTo>
                <a:cubicBezTo>
                  <a:pt x="442" y="741"/>
                  <a:pt x="442" y="739"/>
                  <a:pt x="442" y="737"/>
                </a:cubicBezTo>
                <a:cubicBezTo>
                  <a:pt x="442" y="735"/>
                  <a:pt x="440" y="734"/>
                  <a:pt x="441" y="732"/>
                </a:cubicBezTo>
                <a:cubicBezTo>
                  <a:pt x="441" y="729"/>
                  <a:pt x="441" y="727"/>
                  <a:pt x="441" y="724"/>
                </a:cubicBezTo>
                <a:cubicBezTo>
                  <a:pt x="441" y="723"/>
                  <a:pt x="441" y="723"/>
                  <a:pt x="440" y="722"/>
                </a:cubicBezTo>
                <a:cubicBezTo>
                  <a:pt x="439" y="721"/>
                  <a:pt x="441" y="719"/>
                  <a:pt x="439" y="718"/>
                </a:cubicBezTo>
                <a:cubicBezTo>
                  <a:pt x="439" y="716"/>
                  <a:pt x="438" y="715"/>
                  <a:pt x="439" y="713"/>
                </a:cubicBezTo>
                <a:cubicBezTo>
                  <a:pt x="440" y="713"/>
                  <a:pt x="440" y="713"/>
                  <a:pt x="439" y="713"/>
                </a:cubicBezTo>
                <a:cubicBezTo>
                  <a:pt x="439" y="712"/>
                  <a:pt x="439" y="712"/>
                  <a:pt x="439" y="712"/>
                </a:cubicBezTo>
                <a:cubicBezTo>
                  <a:pt x="439" y="711"/>
                  <a:pt x="439" y="711"/>
                  <a:pt x="439" y="710"/>
                </a:cubicBezTo>
                <a:cubicBezTo>
                  <a:pt x="438" y="708"/>
                  <a:pt x="440" y="706"/>
                  <a:pt x="438" y="704"/>
                </a:cubicBezTo>
                <a:cubicBezTo>
                  <a:pt x="438" y="698"/>
                  <a:pt x="438" y="698"/>
                  <a:pt x="438" y="698"/>
                </a:cubicBezTo>
                <a:cubicBezTo>
                  <a:pt x="437" y="697"/>
                  <a:pt x="436" y="697"/>
                  <a:pt x="435" y="697"/>
                </a:cubicBezTo>
                <a:cubicBezTo>
                  <a:pt x="434" y="697"/>
                  <a:pt x="433" y="697"/>
                  <a:pt x="433" y="697"/>
                </a:cubicBezTo>
                <a:cubicBezTo>
                  <a:pt x="432" y="697"/>
                  <a:pt x="431" y="697"/>
                  <a:pt x="430" y="697"/>
                </a:cubicBezTo>
                <a:cubicBezTo>
                  <a:pt x="429" y="697"/>
                  <a:pt x="429" y="698"/>
                  <a:pt x="429" y="698"/>
                </a:cubicBezTo>
                <a:cubicBezTo>
                  <a:pt x="427" y="696"/>
                  <a:pt x="429" y="694"/>
                  <a:pt x="427" y="692"/>
                </a:cubicBezTo>
                <a:cubicBezTo>
                  <a:pt x="429" y="692"/>
                  <a:pt x="430" y="690"/>
                  <a:pt x="432" y="691"/>
                </a:cubicBezTo>
                <a:cubicBezTo>
                  <a:pt x="434" y="691"/>
                  <a:pt x="435" y="691"/>
                  <a:pt x="437" y="690"/>
                </a:cubicBezTo>
                <a:cubicBezTo>
                  <a:pt x="437" y="690"/>
                  <a:pt x="437" y="690"/>
                  <a:pt x="438" y="690"/>
                </a:cubicBezTo>
                <a:cubicBezTo>
                  <a:pt x="439" y="690"/>
                  <a:pt x="439" y="691"/>
                  <a:pt x="440" y="691"/>
                </a:cubicBezTo>
                <a:cubicBezTo>
                  <a:pt x="441" y="691"/>
                  <a:pt x="442" y="691"/>
                  <a:pt x="442" y="691"/>
                </a:cubicBezTo>
                <a:cubicBezTo>
                  <a:pt x="443" y="691"/>
                  <a:pt x="443" y="692"/>
                  <a:pt x="443" y="692"/>
                </a:cubicBezTo>
                <a:cubicBezTo>
                  <a:pt x="444" y="693"/>
                  <a:pt x="444" y="693"/>
                  <a:pt x="445" y="692"/>
                </a:cubicBezTo>
                <a:cubicBezTo>
                  <a:pt x="446" y="691"/>
                  <a:pt x="447" y="691"/>
                  <a:pt x="448" y="692"/>
                </a:cubicBezTo>
                <a:cubicBezTo>
                  <a:pt x="448" y="693"/>
                  <a:pt x="449" y="693"/>
                  <a:pt x="449" y="692"/>
                </a:cubicBezTo>
                <a:cubicBezTo>
                  <a:pt x="450" y="692"/>
                  <a:pt x="450" y="691"/>
                  <a:pt x="451" y="691"/>
                </a:cubicBezTo>
                <a:cubicBezTo>
                  <a:pt x="451" y="691"/>
                  <a:pt x="451" y="692"/>
                  <a:pt x="452" y="693"/>
                </a:cubicBezTo>
                <a:cubicBezTo>
                  <a:pt x="452" y="693"/>
                  <a:pt x="452" y="694"/>
                  <a:pt x="451" y="695"/>
                </a:cubicBezTo>
                <a:cubicBezTo>
                  <a:pt x="451" y="695"/>
                  <a:pt x="451" y="695"/>
                  <a:pt x="451" y="695"/>
                </a:cubicBezTo>
                <a:cubicBezTo>
                  <a:pt x="450" y="695"/>
                  <a:pt x="449" y="696"/>
                  <a:pt x="448" y="695"/>
                </a:cubicBezTo>
                <a:cubicBezTo>
                  <a:pt x="447" y="695"/>
                  <a:pt x="446" y="696"/>
                  <a:pt x="445" y="697"/>
                </a:cubicBezTo>
                <a:cubicBezTo>
                  <a:pt x="444" y="697"/>
                  <a:pt x="444" y="698"/>
                  <a:pt x="444" y="699"/>
                </a:cubicBezTo>
                <a:cubicBezTo>
                  <a:pt x="444" y="698"/>
                  <a:pt x="444" y="697"/>
                  <a:pt x="444" y="697"/>
                </a:cubicBezTo>
                <a:cubicBezTo>
                  <a:pt x="443" y="695"/>
                  <a:pt x="443" y="695"/>
                  <a:pt x="441" y="695"/>
                </a:cubicBezTo>
                <a:cubicBezTo>
                  <a:pt x="442" y="695"/>
                  <a:pt x="442" y="695"/>
                  <a:pt x="442" y="695"/>
                </a:cubicBezTo>
                <a:cubicBezTo>
                  <a:pt x="442" y="695"/>
                  <a:pt x="442" y="695"/>
                  <a:pt x="442" y="695"/>
                </a:cubicBezTo>
                <a:cubicBezTo>
                  <a:pt x="441" y="695"/>
                  <a:pt x="441" y="694"/>
                  <a:pt x="441" y="695"/>
                </a:cubicBezTo>
                <a:cubicBezTo>
                  <a:pt x="441" y="695"/>
                  <a:pt x="441" y="695"/>
                  <a:pt x="441" y="695"/>
                </a:cubicBezTo>
                <a:cubicBezTo>
                  <a:pt x="442" y="697"/>
                  <a:pt x="442" y="697"/>
                  <a:pt x="443" y="698"/>
                </a:cubicBezTo>
                <a:cubicBezTo>
                  <a:pt x="442" y="698"/>
                  <a:pt x="442" y="698"/>
                  <a:pt x="441" y="698"/>
                </a:cubicBezTo>
                <a:cubicBezTo>
                  <a:pt x="440" y="698"/>
                  <a:pt x="440" y="697"/>
                  <a:pt x="439" y="697"/>
                </a:cubicBezTo>
                <a:cubicBezTo>
                  <a:pt x="438" y="698"/>
                  <a:pt x="439" y="699"/>
                  <a:pt x="440" y="700"/>
                </a:cubicBezTo>
                <a:cubicBezTo>
                  <a:pt x="440" y="700"/>
                  <a:pt x="440" y="700"/>
                  <a:pt x="440" y="700"/>
                </a:cubicBezTo>
                <a:cubicBezTo>
                  <a:pt x="440" y="700"/>
                  <a:pt x="439" y="700"/>
                  <a:pt x="439" y="700"/>
                </a:cubicBezTo>
                <a:cubicBezTo>
                  <a:pt x="439" y="700"/>
                  <a:pt x="439" y="701"/>
                  <a:pt x="439" y="701"/>
                </a:cubicBezTo>
                <a:cubicBezTo>
                  <a:pt x="439" y="701"/>
                  <a:pt x="440" y="701"/>
                  <a:pt x="440" y="700"/>
                </a:cubicBezTo>
                <a:moveTo>
                  <a:pt x="539" y="737"/>
                </a:moveTo>
                <a:cubicBezTo>
                  <a:pt x="539" y="738"/>
                  <a:pt x="539" y="739"/>
                  <a:pt x="538" y="740"/>
                </a:cubicBezTo>
                <a:cubicBezTo>
                  <a:pt x="537" y="740"/>
                  <a:pt x="537" y="739"/>
                  <a:pt x="536" y="740"/>
                </a:cubicBezTo>
                <a:cubicBezTo>
                  <a:pt x="536" y="740"/>
                  <a:pt x="534" y="740"/>
                  <a:pt x="535" y="741"/>
                </a:cubicBezTo>
                <a:cubicBezTo>
                  <a:pt x="534" y="742"/>
                  <a:pt x="533" y="743"/>
                  <a:pt x="532" y="743"/>
                </a:cubicBezTo>
                <a:cubicBezTo>
                  <a:pt x="532" y="743"/>
                  <a:pt x="531" y="743"/>
                  <a:pt x="531" y="743"/>
                </a:cubicBezTo>
                <a:cubicBezTo>
                  <a:pt x="529" y="744"/>
                  <a:pt x="529" y="744"/>
                  <a:pt x="528" y="741"/>
                </a:cubicBezTo>
                <a:cubicBezTo>
                  <a:pt x="528" y="740"/>
                  <a:pt x="527" y="740"/>
                  <a:pt x="527" y="739"/>
                </a:cubicBezTo>
                <a:cubicBezTo>
                  <a:pt x="526" y="738"/>
                  <a:pt x="526" y="737"/>
                  <a:pt x="526" y="736"/>
                </a:cubicBezTo>
                <a:cubicBezTo>
                  <a:pt x="526" y="735"/>
                  <a:pt x="525" y="734"/>
                  <a:pt x="525" y="733"/>
                </a:cubicBezTo>
                <a:cubicBezTo>
                  <a:pt x="524" y="732"/>
                  <a:pt x="523" y="730"/>
                  <a:pt x="523" y="728"/>
                </a:cubicBezTo>
                <a:cubicBezTo>
                  <a:pt x="522" y="727"/>
                  <a:pt x="522" y="725"/>
                  <a:pt x="520" y="724"/>
                </a:cubicBezTo>
                <a:cubicBezTo>
                  <a:pt x="521" y="722"/>
                  <a:pt x="519" y="721"/>
                  <a:pt x="519" y="719"/>
                </a:cubicBezTo>
                <a:cubicBezTo>
                  <a:pt x="519" y="718"/>
                  <a:pt x="518" y="717"/>
                  <a:pt x="517" y="716"/>
                </a:cubicBezTo>
                <a:cubicBezTo>
                  <a:pt x="518" y="714"/>
                  <a:pt x="516" y="713"/>
                  <a:pt x="517" y="712"/>
                </a:cubicBezTo>
                <a:cubicBezTo>
                  <a:pt x="517" y="711"/>
                  <a:pt x="515" y="710"/>
                  <a:pt x="516" y="709"/>
                </a:cubicBezTo>
                <a:cubicBezTo>
                  <a:pt x="516" y="708"/>
                  <a:pt x="515" y="707"/>
                  <a:pt x="515" y="707"/>
                </a:cubicBezTo>
                <a:cubicBezTo>
                  <a:pt x="514" y="706"/>
                  <a:pt x="514" y="704"/>
                  <a:pt x="513" y="703"/>
                </a:cubicBezTo>
                <a:cubicBezTo>
                  <a:pt x="513" y="702"/>
                  <a:pt x="513" y="701"/>
                  <a:pt x="512" y="701"/>
                </a:cubicBezTo>
                <a:cubicBezTo>
                  <a:pt x="512" y="699"/>
                  <a:pt x="511" y="698"/>
                  <a:pt x="511" y="697"/>
                </a:cubicBezTo>
                <a:cubicBezTo>
                  <a:pt x="511" y="696"/>
                  <a:pt x="510" y="695"/>
                  <a:pt x="510" y="694"/>
                </a:cubicBezTo>
                <a:cubicBezTo>
                  <a:pt x="510" y="693"/>
                  <a:pt x="509" y="692"/>
                  <a:pt x="509" y="691"/>
                </a:cubicBezTo>
                <a:cubicBezTo>
                  <a:pt x="508" y="690"/>
                  <a:pt x="508" y="689"/>
                  <a:pt x="507" y="688"/>
                </a:cubicBezTo>
                <a:cubicBezTo>
                  <a:pt x="507" y="687"/>
                  <a:pt x="507" y="686"/>
                  <a:pt x="506" y="685"/>
                </a:cubicBezTo>
                <a:cubicBezTo>
                  <a:pt x="506" y="684"/>
                  <a:pt x="505" y="682"/>
                  <a:pt x="504" y="681"/>
                </a:cubicBezTo>
                <a:cubicBezTo>
                  <a:pt x="504" y="679"/>
                  <a:pt x="503" y="678"/>
                  <a:pt x="502" y="676"/>
                </a:cubicBezTo>
                <a:cubicBezTo>
                  <a:pt x="504" y="675"/>
                  <a:pt x="506" y="675"/>
                  <a:pt x="508" y="674"/>
                </a:cubicBezTo>
                <a:cubicBezTo>
                  <a:pt x="509" y="673"/>
                  <a:pt x="510" y="674"/>
                  <a:pt x="510" y="675"/>
                </a:cubicBezTo>
                <a:cubicBezTo>
                  <a:pt x="511" y="675"/>
                  <a:pt x="511" y="676"/>
                  <a:pt x="512" y="677"/>
                </a:cubicBezTo>
                <a:cubicBezTo>
                  <a:pt x="512" y="678"/>
                  <a:pt x="512" y="679"/>
                  <a:pt x="512" y="679"/>
                </a:cubicBezTo>
                <a:cubicBezTo>
                  <a:pt x="513" y="680"/>
                  <a:pt x="513" y="681"/>
                  <a:pt x="513" y="681"/>
                </a:cubicBezTo>
                <a:cubicBezTo>
                  <a:pt x="514" y="682"/>
                  <a:pt x="513" y="684"/>
                  <a:pt x="515" y="685"/>
                </a:cubicBezTo>
                <a:cubicBezTo>
                  <a:pt x="514" y="686"/>
                  <a:pt x="516" y="688"/>
                  <a:pt x="516" y="689"/>
                </a:cubicBezTo>
                <a:cubicBezTo>
                  <a:pt x="515" y="690"/>
                  <a:pt x="516" y="690"/>
                  <a:pt x="516" y="691"/>
                </a:cubicBezTo>
                <a:cubicBezTo>
                  <a:pt x="517" y="692"/>
                  <a:pt x="517" y="693"/>
                  <a:pt x="518" y="694"/>
                </a:cubicBezTo>
                <a:cubicBezTo>
                  <a:pt x="518" y="695"/>
                  <a:pt x="519" y="695"/>
                  <a:pt x="518" y="696"/>
                </a:cubicBezTo>
                <a:cubicBezTo>
                  <a:pt x="518" y="697"/>
                  <a:pt x="520" y="698"/>
                  <a:pt x="519" y="699"/>
                </a:cubicBezTo>
                <a:cubicBezTo>
                  <a:pt x="519" y="700"/>
                  <a:pt x="520" y="700"/>
                  <a:pt x="520" y="700"/>
                </a:cubicBezTo>
                <a:cubicBezTo>
                  <a:pt x="520" y="701"/>
                  <a:pt x="521" y="701"/>
                  <a:pt x="521" y="702"/>
                </a:cubicBezTo>
                <a:cubicBezTo>
                  <a:pt x="521" y="703"/>
                  <a:pt x="522" y="704"/>
                  <a:pt x="522" y="705"/>
                </a:cubicBezTo>
                <a:cubicBezTo>
                  <a:pt x="522" y="706"/>
                  <a:pt x="524" y="707"/>
                  <a:pt x="523" y="708"/>
                </a:cubicBezTo>
                <a:cubicBezTo>
                  <a:pt x="524" y="709"/>
                  <a:pt x="524" y="710"/>
                  <a:pt x="524" y="711"/>
                </a:cubicBezTo>
                <a:cubicBezTo>
                  <a:pt x="524" y="712"/>
                  <a:pt x="525" y="713"/>
                  <a:pt x="525" y="714"/>
                </a:cubicBezTo>
                <a:cubicBezTo>
                  <a:pt x="525" y="715"/>
                  <a:pt x="526" y="715"/>
                  <a:pt x="526" y="716"/>
                </a:cubicBezTo>
                <a:cubicBezTo>
                  <a:pt x="527" y="717"/>
                  <a:pt x="527" y="717"/>
                  <a:pt x="527" y="717"/>
                </a:cubicBezTo>
                <a:cubicBezTo>
                  <a:pt x="527" y="719"/>
                  <a:pt x="528" y="719"/>
                  <a:pt x="528" y="720"/>
                </a:cubicBezTo>
                <a:cubicBezTo>
                  <a:pt x="528" y="722"/>
                  <a:pt x="529" y="722"/>
                  <a:pt x="529" y="724"/>
                </a:cubicBezTo>
                <a:cubicBezTo>
                  <a:pt x="529" y="725"/>
                  <a:pt x="530" y="726"/>
                  <a:pt x="530" y="726"/>
                </a:cubicBezTo>
                <a:cubicBezTo>
                  <a:pt x="531" y="727"/>
                  <a:pt x="531" y="729"/>
                  <a:pt x="532" y="729"/>
                </a:cubicBezTo>
                <a:cubicBezTo>
                  <a:pt x="531" y="730"/>
                  <a:pt x="533" y="731"/>
                  <a:pt x="533" y="732"/>
                </a:cubicBezTo>
                <a:cubicBezTo>
                  <a:pt x="533" y="732"/>
                  <a:pt x="533" y="733"/>
                  <a:pt x="533" y="734"/>
                </a:cubicBezTo>
                <a:cubicBezTo>
                  <a:pt x="534" y="735"/>
                  <a:pt x="535" y="734"/>
                  <a:pt x="535" y="734"/>
                </a:cubicBezTo>
                <a:cubicBezTo>
                  <a:pt x="536" y="734"/>
                  <a:pt x="537" y="733"/>
                  <a:pt x="538" y="733"/>
                </a:cubicBezTo>
                <a:cubicBezTo>
                  <a:pt x="539" y="733"/>
                  <a:pt x="539" y="733"/>
                  <a:pt x="539" y="732"/>
                </a:cubicBezTo>
                <a:cubicBezTo>
                  <a:pt x="540" y="732"/>
                  <a:pt x="540" y="732"/>
                  <a:pt x="541" y="732"/>
                </a:cubicBezTo>
                <a:cubicBezTo>
                  <a:pt x="541" y="733"/>
                  <a:pt x="540" y="734"/>
                  <a:pt x="540" y="735"/>
                </a:cubicBezTo>
                <a:cubicBezTo>
                  <a:pt x="540" y="735"/>
                  <a:pt x="540" y="735"/>
                  <a:pt x="539" y="735"/>
                </a:cubicBezTo>
                <a:cubicBezTo>
                  <a:pt x="539" y="735"/>
                  <a:pt x="538" y="735"/>
                  <a:pt x="538" y="736"/>
                </a:cubicBezTo>
                <a:cubicBezTo>
                  <a:pt x="538" y="737"/>
                  <a:pt x="538" y="737"/>
                  <a:pt x="539" y="737"/>
                </a:cubicBezTo>
                <a:moveTo>
                  <a:pt x="536" y="737"/>
                </a:moveTo>
                <a:cubicBezTo>
                  <a:pt x="536" y="737"/>
                  <a:pt x="536" y="737"/>
                  <a:pt x="536" y="737"/>
                </a:cubicBezTo>
                <a:cubicBezTo>
                  <a:pt x="536" y="737"/>
                  <a:pt x="536" y="737"/>
                  <a:pt x="536" y="737"/>
                </a:cubicBezTo>
                <a:cubicBezTo>
                  <a:pt x="536" y="736"/>
                  <a:pt x="536" y="736"/>
                  <a:pt x="536" y="736"/>
                </a:cubicBezTo>
                <a:cubicBezTo>
                  <a:pt x="536" y="736"/>
                  <a:pt x="536" y="737"/>
                  <a:pt x="536" y="737"/>
                </a:cubicBezTo>
                <a:moveTo>
                  <a:pt x="645" y="660"/>
                </a:moveTo>
                <a:cubicBezTo>
                  <a:pt x="641" y="656"/>
                  <a:pt x="638" y="653"/>
                  <a:pt x="635" y="650"/>
                </a:cubicBezTo>
                <a:cubicBezTo>
                  <a:pt x="634" y="649"/>
                  <a:pt x="634" y="648"/>
                  <a:pt x="634" y="648"/>
                </a:cubicBezTo>
                <a:cubicBezTo>
                  <a:pt x="633" y="647"/>
                  <a:pt x="632" y="647"/>
                  <a:pt x="632" y="646"/>
                </a:cubicBezTo>
                <a:cubicBezTo>
                  <a:pt x="631" y="646"/>
                  <a:pt x="631" y="644"/>
                  <a:pt x="629" y="644"/>
                </a:cubicBezTo>
                <a:cubicBezTo>
                  <a:pt x="628" y="644"/>
                  <a:pt x="629" y="642"/>
                  <a:pt x="628" y="642"/>
                </a:cubicBezTo>
                <a:cubicBezTo>
                  <a:pt x="627" y="641"/>
                  <a:pt x="626" y="640"/>
                  <a:pt x="625" y="640"/>
                </a:cubicBezTo>
                <a:cubicBezTo>
                  <a:pt x="623" y="637"/>
                  <a:pt x="620" y="634"/>
                  <a:pt x="618" y="632"/>
                </a:cubicBezTo>
                <a:cubicBezTo>
                  <a:pt x="617" y="631"/>
                  <a:pt x="616" y="630"/>
                  <a:pt x="615" y="629"/>
                </a:cubicBezTo>
                <a:cubicBezTo>
                  <a:pt x="614" y="628"/>
                  <a:pt x="614" y="627"/>
                  <a:pt x="613" y="626"/>
                </a:cubicBezTo>
                <a:cubicBezTo>
                  <a:pt x="612" y="625"/>
                  <a:pt x="611" y="624"/>
                  <a:pt x="610" y="623"/>
                </a:cubicBezTo>
                <a:cubicBezTo>
                  <a:pt x="609" y="622"/>
                  <a:pt x="608" y="621"/>
                  <a:pt x="607" y="621"/>
                </a:cubicBezTo>
                <a:cubicBezTo>
                  <a:pt x="605" y="623"/>
                  <a:pt x="603" y="625"/>
                  <a:pt x="601" y="627"/>
                </a:cubicBezTo>
                <a:cubicBezTo>
                  <a:pt x="599" y="626"/>
                  <a:pt x="598" y="624"/>
                  <a:pt x="596" y="623"/>
                </a:cubicBezTo>
                <a:cubicBezTo>
                  <a:pt x="596" y="622"/>
                  <a:pt x="597" y="622"/>
                  <a:pt x="597" y="621"/>
                </a:cubicBezTo>
                <a:cubicBezTo>
                  <a:pt x="601" y="617"/>
                  <a:pt x="606" y="612"/>
                  <a:pt x="610" y="608"/>
                </a:cubicBezTo>
                <a:cubicBezTo>
                  <a:pt x="611" y="607"/>
                  <a:pt x="612" y="606"/>
                  <a:pt x="613" y="606"/>
                </a:cubicBezTo>
                <a:cubicBezTo>
                  <a:pt x="613" y="606"/>
                  <a:pt x="613" y="605"/>
                  <a:pt x="613" y="605"/>
                </a:cubicBezTo>
                <a:cubicBezTo>
                  <a:pt x="614" y="605"/>
                  <a:pt x="614" y="604"/>
                  <a:pt x="615" y="604"/>
                </a:cubicBezTo>
                <a:cubicBezTo>
                  <a:pt x="616" y="606"/>
                  <a:pt x="618" y="607"/>
                  <a:pt x="619" y="609"/>
                </a:cubicBezTo>
                <a:cubicBezTo>
                  <a:pt x="619" y="610"/>
                  <a:pt x="618" y="611"/>
                  <a:pt x="617" y="612"/>
                </a:cubicBezTo>
                <a:cubicBezTo>
                  <a:pt x="616" y="612"/>
                  <a:pt x="615" y="612"/>
                  <a:pt x="615" y="613"/>
                </a:cubicBezTo>
                <a:cubicBezTo>
                  <a:pt x="614" y="614"/>
                  <a:pt x="613" y="614"/>
                  <a:pt x="612" y="615"/>
                </a:cubicBezTo>
                <a:cubicBezTo>
                  <a:pt x="614" y="617"/>
                  <a:pt x="616" y="619"/>
                  <a:pt x="618" y="621"/>
                </a:cubicBezTo>
                <a:cubicBezTo>
                  <a:pt x="618" y="623"/>
                  <a:pt x="621" y="624"/>
                  <a:pt x="622" y="626"/>
                </a:cubicBezTo>
                <a:cubicBezTo>
                  <a:pt x="623" y="627"/>
                  <a:pt x="624" y="628"/>
                  <a:pt x="625" y="628"/>
                </a:cubicBezTo>
                <a:cubicBezTo>
                  <a:pt x="626" y="630"/>
                  <a:pt x="627" y="631"/>
                  <a:pt x="628" y="632"/>
                </a:cubicBezTo>
                <a:cubicBezTo>
                  <a:pt x="633" y="637"/>
                  <a:pt x="639" y="643"/>
                  <a:pt x="645" y="649"/>
                </a:cubicBezTo>
                <a:cubicBezTo>
                  <a:pt x="646" y="650"/>
                  <a:pt x="647" y="650"/>
                  <a:pt x="647" y="651"/>
                </a:cubicBezTo>
                <a:cubicBezTo>
                  <a:pt x="647" y="653"/>
                  <a:pt x="649" y="653"/>
                  <a:pt x="649" y="654"/>
                </a:cubicBezTo>
                <a:cubicBezTo>
                  <a:pt x="650" y="655"/>
                  <a:pt x="649" y="655"/>
                  <a:pt x="649" y="656"/>
                </a:cubicBezTo>
                <a:cubicBezTo>
                  <a:pt x="649" y="656"/>
                  <a:pt x="648" y="656"/>
                  <a:pt x="648" y="656"/>
                </a:cubicBezTo>
                <a:cubicBezTo>
                  <a:pt x="647" y="657"/>
                  <a:pt x="646" y="657"/>
                  <a:pt x="646" y="658"/>
                </a:cubicBezTo>
                <a:cubicBezTo>
                  <a:pt x="646" y="659"/>
                  <a:pt x="645" y="659"/>
                  <a:pt x="645" y="660"/>
                </a:cubicBezTo>
                <a:moveTo>
                  <a:pt x="616" y="625"/>
                </a:moveTo>
                <a:cubicBezTo>
                  <a:pt x="616" y="625"/>
                  <a:pt x="615" y="626"/>
                  <a:pt x="615" y="626"/>
                </a:cubicBezTo>
                <a:cubicBezTo>
                  <a:pt x="615" y="626"/>
                  <a:pt x="615" y="626"/>
                  <a:pt x="615" y="626"/>
                </a:cubicBezTo>
                <a:cubicBezTo>
                  <a:pt x="616" y="626"/>
                  <a:pt x="616" y="626"/>
                  <a:pt x="616" y="626"/>
                </a:cubicBezTo>
                <a:cubicBezTo>
                  <a:pt x="616" y="626"/>
                  <a:pt x="616" y="625"/>
                  <a:pt x="616" y="625"/>
                </a:cubicBezTo>
                <a:moveTo>
                  <a:pt x="425" y="690"/>
                </a:moveTo>
                <a:cubicBezTo>
                  <a:pt x="425" y="693"/>
                  <a:pt x="424" y="695"/>
                  <a:pt x="425" y="697"/>
                </a:cubicBezTo>
                <a:cubicBezTo>
                  <a:pt x="425" y="698"/>
                  <a:pt x="424" y="700"/>
                  <a:pt x="425" y="702"/>
                </a:cubicBezTo>
                <a:cubicBezTo>
                  <a:pt x="426" y="702"/>
                  <a:pt x="425" y="702"/>
                  <a:pt x="425" y="703"/>
                </a:cubicBezTo>
                <a:cubicBezTo>
                  <a:pt x="425" y="706"/>
                  <a:pt x="425" y="709"/>
                  <a:pt x="425" y="712"/>
                </a:cubicBezTo>
                <a:cubicBezTo>
                  <a:pt x="425" y="714"/>
                  <a:pt x="425" y="715"/>
                  <a:pt x="426" y="716"/>
                </a:cubicBezTo>
                <a:cubicBezTo>
                  <a:pt x="427" y="716"/>
                  <a:pt x="426" y="717"/>
                  <a:pt x="426" y="717"/>
                </a:cubicBezTo>
                <a:cubicBezTo>
                  <a:pt x="425" y="720"/>
                  <a:pt x="425" y="720"/>
                  <a:pt x="426" y="723"/>
                </a:cubicBezTo>
                <a:cubicBezTo>
                  <a:pt x="426" y="724"/>
                  <a:pt x="426" y="724"/>
                  <a:pt x="426" y="725"/>
                </a:cubicBezTo>
                <a:cubicBezTo>
                  <a:pt x="426" y="731"/>
                  <a:pt x="426" y="736"/>
                  <a:pt x="426" y="742"/>
                </a:cubicBezTo>
                <a:cubicBezTo>
                  <a:pt x="427" y="744"/>
                  <a:pt x="426" y="747"/>
                  <a:pt x="427" y="749"/>
                </a:cubicBezTo>
                <a:cubicBezTo>
                  <a:pt x="427" y="749"/>
                  <a:pt x="427" y="750"/>
                  <a:pt x="427" y="750"/>
                </a:cubicBezTo>
                <a:cubicBezTo>
                  <a:pt x="427" y="763"/>
                  <a:pt x="427" y="763"/>
                  <a:pt x="427" y="763"/>
                </a:cubicBezTo>
                <a:cubicBezTo>
                  <a:pt x="424" y="764"/>
                  <a:pt x="424" y="764"/>
                  <a:pt x="422" y="763"/>
                </a:cubicBezTo>
                <a:cubicBezTo>
                  <a:pt x="421" y="763"/>
                  <a:pt x="421" y="764"/>
                  <a:pt x="420" y="765"/>
                </a:cubicBezTo>
                <a:cubicBezTo>
                  <a:pt x="420" y="764"/>
                  <a:pt x="420" y="764"/>
                  <a:pt x="420" y="764"/>
                </a:cubicBezTo>
                <a:cubicBezTo>
                  <a:pt x="420" y="763"/>
                  <a:pt x="420" y="762"/>
                  <a:pt x="420" y="762"/>
                </a:cubicBezTo>
                <a:cubicBezTo>
                  <a:pt x="420" y="762"/>
                  <a:pt x="421" y="761"/>
                  <a:pt x="421" y="761"/>
                </a:cubicBezTo>
                <a:cubicBezTo>
                  <a:pt x="419" y="759"/>
                  <a:pt x="420" y="757"/>
                  <a:pt x="420" y="755"/>
                </a:cubicBezTo>
                <a:cubicBezTo>
                  <a:pt x="420" y="754"/>
                  <a:pt x="420" y="752"/>
                  <a:pt x="419" y="751"/>
                </a:cubicBezTo>
                <a:cubicBezTo>
                  <a:pt x="419" y="749"/>
                  <a:pt x="418" y="748"/>
                  <a:pt x="420" y="746"/>
                </a:cubicBezTo>
                <a:cubicBezTo>
                  <a:pt x="420" y="746"/>
                  <a:pt x="420" y="745"/>
                  <a:pt x="420" y="744"/>
                </a:cubicBezTo>
                <a:cubicBezTo>
                  <a:pt x="419" y="743"/>
                  <a:pt x="419" y="742"/>
                  <a:pt x="419" y="741"/>
                </a:cubicBezTo>
                <a:cubicBezTo>
                  <a:pt x="419" y="739"/>
                  <a:pt x="419" y="736"/>
                  <a:pt x="419" y="734"/>
                </a:cubicBezTo>
                <a:cubicBezTo>
                  <a:pt x="419" y="732"/>
                  <a:pt x="420" y="730"/>
                  <a:pt x="418" y="728"/>
                </a:cubicBezTo>
                <a:cubicBezTo>
                  <a:pt x="418" y="728"/>
                  <a:pt x="418" y="727"/>
                  <a:pt x="418" y="726"/>
                </a:cubicBezTo>
                <a:cubicBezTo>
                  <a:pt x="418" y="721"/>
                  <a:pt x="418" y="717"/>
                  <a:pt x="418" y="712"/>
                </a:cubicBezTo>
                <a:cubicBezTo>
                  <a:pt x="418" y="710"/>
                  <a:pt x="419" y="707"/>
                  <a:pt x="417" y="705"/>
                </a:cubicBezTo>
                <a:cubicBezTo>
                  <a:pt x="417" y="705"/>
                  <a:pt x="417" y="705"/>
                  <a:pt x="417" y="704"/>
                </a:cubicBezTo>
                <a:cubicBezTo>
                  <a:pt x="417" y="692"/>
                  <a:pt x="417" y="692"/>
                  <a:pt x="417" y="692"/>
                </a:cubicBezTo>
                <a:cubicBezTo>
                  <a:pt x="419" y="691"/>
                  <a:pt x="422" y="693"/>
                  <a:pt x="425" y="690"/>
                </a:cubicBezTo>
                <a:moveTo>
                  <a:pt x="426" y="763"/>
                </a:moveTo>
                <a:cubicBezTo>
                  <a:pt x="426" y="763"/>
                  <a:pt x="426" y="762"/>
                  <a:pt x="426" y="762"/>
                </a:cubicBezTo>
                <a:cubicBezTo>
                  <a:pt x="426" y="762"/>
                  <a:pt x="426" y="762"/>
                  <a:pt x="426" y="762"/>
                </a:cubicBezTo>
                <a:cubicBezTo>
                  <a:pt x="426" y="762"/>
                  <a:pt x="426" y="762"/>
                  <a:pt x="425" y="762"/>
                </a:cubicBezTo>
                <a:cubicBezTo>
                  <a:pt x="426" y="762"/>
                  <a:pt x="426" y="762"/>
                  <a:pt x="426" y="763"/>
                </a:cubicBezTo>
                <a:moveTo>
                  <a:pt x="657" y="149"/>
                </a:moveTo>
                <a:cubicBezTo>
                  <a:pt x="658" y="149"/>
                  <a:pt x="659" y="149"/>
                  <a:pt x="659" y="150"/>
                </a:cubicBezTo>
                <a:cubicBezTo>
                  <a:pt x="660" y="151"/>
                  <a:pt x="660" y="152"/>
                  <a:pt x="661" y="153"/>
                </a:cubicBezTo>
                <a:cubicBezTo>
                  <a:pt x="661" y="154"/>
                  <a:pt x="661" y="154"/>
                  <a:pt x="662" y="154"/>
                </a:cubicBezTo>
                <a:cubicBezTo>
                  <a:pt x="663" y="154"/>
                  <a:pt x="663" y="155"/>
                  <a:pt x="664" y="155"/>
                </a:cubicBezTo>
                <a:cubicBezTo>
                  <a:pt x="665" y="155"/>
                  <a:pt x="665" y="156"/>
                  <a:pt x="666" y="156"/>
                </a:cubicBezTo>
                <a:cubicBezTo>
                  <a:pt x="667" y="157"/>
                  <a:pt x="668" y="159"/>
                  <a:pt x="670" y="160"/>
                </a:cubicBezTo>
                <a:cubicBezTo>
                  <a:pt x="671" y="161"/>
                  <a:pt x="673" y="163"/>
                  <a:pt x="675" y="165"/>
                </a:cubicBezTo>
                <a:cubicBezTo>
                  <a:pt x="673" y="166"/>
                  <a:pt x="671" y="168"/>
                  <a:pt x="670" y="170"/>
                </a:cubicBezTo>
                <a:cubicBezTo>
                  <a:pt x="670" y="170"/>
                  <a:pt x="669" y="170"/>
                  <a:pt x="669" y="170"/>
                </a:cubicBezTo>
                <a:cubicBezTo>
                  <a:pt x="669" y="170"/>
                  <a:pt x="669" y="170"/>
                  <a:pt x="669" y="170"/>
                </a:cubicBezTo>
                <a:cubicBezTo>
                  <a:pt x="669" y="170"/>
                  <a:pt x="669" y="170"/>
                  <a:pt x="668" y="170"/>
                </a:cubicBezTo>
                <a:cubicBezTo>
                  <a:pt x="666" y="167"/>
                  <a:pt x="664" y="165"/>
                  <a:pt x="662" y="163"/>
                </a:cubicBezTo>
                <a:cubicBezTo>
                  <a:pt x="661" y="163"/>
                  <a:pt x="661" y="164"/>
                  <a:pt x="660" y="164"/>
                </a:cubicBezTo>
                <a:cubicBezTo>
                  <a:pt x="656" y="168"/>
                  <a:pt x="652" y="172"/>
                  <a:pt x="648" y="176"/>
                </a:cubicBezTo>
                <a:cubicBezTo>
                  <a:pt x="648" y="177"/>
                  <a:pt x="647" y="178"/>
                  <a:pt x="646" y="179"/>
                </a:cubicBezTo>
                <a:cubicBezTo>
                  <a:pt x="646" y="180"/>
                  <a:pt x="645" y="180"/>
                  <a:pt x="645" y="181"/>
                </a:cubicBezTo>
                <a:cubicBezTo>
                  <a:pt x="644" y="181"/>
                  <a:pt x="642" y="182"/>
                  <a:pt x="641" y="183"/>
                </a:cubicBezTo>
                <a:cubicBezTo>
                  <a:pt x="641" y="184"/>
                  <a:pt x="640" y="185"/>
                  <a:pt x="639" y="186"/>
                </a:cubicBezTo>
                <a:cubicBezTo>
                  <a:pt x="638" y="187"/>
                  <a:pt x="637" y="188"/>
                  <a:pt x="636" y="189"/>
                </a:cubicBezTo>
                <a:cubicBezTo>
                  <a:pt x="635" y="189"/>
                  <a:pt x="633" y="188"/>
                  <a:pt x="633" y="190"/>
                </a:cubicBezTo>
                <a:cubicBezTo>
                  <a:pt x="633" y="191"/>
                  <a:pt x="632" y="191"/>
                  <a:pt x="632" y="191"/>
                </a:cubicBezTo>
                <a:cubicBezTo>
                  <a:pt x="631" y="191"/>
                  <a:pt x="631" y="192"/>
                  <a:pt x="631" y="193"/>
                </a:cubicBezTo>
                <a:cubicBezTo>
                  <a:pt x="630" y="192"/>
                  <a:pt x="629" y="193"/>
                  <a:pt x="629" y="194"/>
                </a:cubicBezTo>
                <a:cubicBezTo>
                  <a:pt x="629" y="194"/>
                  <a:pt x="629" y="194"/>
                  <a:pt x="628" y="195"/>
                </a:cubicBezTo>
                <a:cubicBezTo>
                  <a:pt x="628" y="194"/>
                  <a:pt x="629" y="194"/>
                  <a:pt x="628" y="193"/>
                </a:cubicBezTo>
                <a:cubicBezTo>
                  <a:pt x="628" y="193"/>
                  <a:pt x="628" y="193"/>
                  <a:pt x="628" y="193"/>
                </a:cubicBezTo>
                <a:cubicBezTo>
                  <a:pt x="628" y="192"/>
                  <a:pt x="628" y="192"/>
                  <a:pt x="628" y="192"/>
                </a:cubicBezTo>
                <a:cubicBezTo>
                  <a:pt x="628" y="191"/>
                  <a:pt x="628" y="191"/>
                  <a:pt x="628" y="191"/>
                </a:cubicBezTo>
                <a:cubicBezTo>
                  <a:pt x="629" y="191"/>
                  <a:pt x="630" y="190"/>
                  <a:pt x="630" y="189"/>
                </a:cubicBezTo>
                <a:cubicBezTo>
                  <a:pt x="630" y="189"/>
                  <a:pt x="630" y="189"/>
                  <a:pt x="629" y="188"/>
                </a:cubicBezTo>
                <a:cubicBezTo>
                  <a:pt x="630" y="188"/>
                  <a:pt x="630" y="188"/>
                  <a:pt x="631" y="188"/>
                </a:cubicBezTo>
                <a:cubicBezTo>
                  <a:pt x="632" y="188"/>
                  <a:pt x="633" y="187"/>
                  <a:pt x="633" y="186"/>
                </a:cubicBezTo>
                <a:cubicBezTo>
                  <a:pt x="633" y="186"/>
                  <a:pt x="634" y="186"/>
                  <a:pt x="634" y="186"/>
                </a:cubicBezTo>
                <a:cubicBezTo>
                  <a:pt x="634" y="185"/>
                  <a:pt x="634" y="184"/>
                  <a:pt x="636" y="184"/>
                </a:cubicBezTo>
                <a:cubicBezTo>
                  <a:pt x="636" y="184"/>
                  <a:pt x="636" y="183"/>
                  <a:pt x="636" y="183"/>
                </a:cubicBezTo>
                <a:cubicBezTo>
                  <a:pt x="635" y="182"/>
                  <a:pt x="634" y="182"/>
                  <a:pt x="633" y="180"/>
                </a:cubicBezTo>
                <a:cubicBezTo>
                  <a:pt x="633" y="181"/>
                  <a:pt x="633" y="182"/>
                  <a:pt x="633" y="183"/>
                </a:cubicBezTo>
                <a:cubicBezTo>
                  <a:pt x="632" y="183"/>
                  <a:pt x="632" y="182"/>
                  <a:pt x="631" y="182"/>
                </a:cubicBezTo>
                <a:cubicBezTo>
                  <a:pt x="632" y="181"/>
                  <a:pt x="632" y="181"/>
                  <a:pt x="632" y="181"/>
                </a:cubicBezTo>
                <a:cubicBezTo>
                  <a:pt x="632" y="180"/>
                  <a:pt x="633" y="179"/>
                  <a:pt x="634" y="179"/>
                </a:cubicBezTo>
                <a:cubicBezTo>
                  <a:pt x="634" y="179"/>
                  <a:pt x="634" y="178"/>
                  <a:pt x="636" y="179"/>
                </a:cubicBezTo>
                <a:cubicBezTo>
                  <a:pt x="636" y="179"/>
                  <a:pt x="636" y="179"/>
                  <a:pt x="636" y="178"/>
                </a:cubicBezTo>
                <a:cubicBezTo>
                  <a:pt x="635" y="178"/>
                  <a:pt x="635" y="178"/>
                  <a:pt x="635" y="178"/>
                </a:cubicBezTo>
                <a:cubicBezTo>
                  <a:pt x="635" y="179"/>
                  <a:pt x="635" y="179"/>
                  <a:pt x="635" y="179"/>
                </a:cubicBezTo>
                <a:cubicBezTo>
                  <a:pt x="635" y="179"/>
                  <a:pt x="635" y="179"/>
                  <a:pt x="636" y="179"/>
                </a:cubicBezTo>
                <a:cubicBezTo>
                  <a:pt x="636" y="179"/>
                  <a:pt x="636" y="179"/>
                  <a:pt x="636" y="179"/>
                </a:cubicBezTo>
                <a:cubicBezTo>
                  <a:pt x="635" y="178"/>
                  <a:pt x="635" y="178"/>
                  <a:pt x="635" y="177"/>
                </a:cubicBezTo>
                <a:cubicBezTo>
                  <a:pt x="638" y="175"/>
                  <a:pt x="640" y="172"/>
                  <a:pt x="642" y="170"/>
                </a:cubicBezTo>
                <a:cubicBezTo>
                  <a:pt x="644" y="168"/>
                  <a:pt x="645" y="167"/>
                  <a:pt x="646" y="165"/>
                </a:cubicBezTo>
                <a:cubicBezTo>
                  <a:pt x="646" y="165"/>
                  <a:pt x="646" y="165"/>
                  <a:pt x="646" y="165"/>
                </a:cubicBezTo>
                <a:cubicBezTo>
                  <a:pt x="650" y="163"/>
                  <a:pt x="652" y="160"/>
                  <a:pt x="655" y="157"/>
                </a:cubicBezTo>
                <a:cubicBezTo>
                  <a:pt x="655" y="157"/>
                  <a:pt x="655" y="157"/>
                  <a:pt x="655" y="157"/>
                </a:cubicBezTo>
                <a:cubicBezTo>
                  <a:pt x="655" y="156"/>
                  <a:pt x="655" y="156"/>
                  <a:pt x="654" y="155"/>
                </a:cubicBezTo>
                <a:cubicBezTo>
                  <a:pt x="652" y="154"/>
                  <a:pt x="650" y="152"/>
                  <a:pt x="649" y="150"/>
                </a:cubicBezTo>
                <a:cubicBezTo>
                  <a:pt x="648" y="149"/>
                  <a:pt x="648" y="148"/>
                  <a:pt x="649" y="148"/>
                </a:cubicBezTo>
                <a:cubicBezTo>
                  <a:pt x="650" y="148"/>
                  <a:pt x="651" y="147"/>
                  <a:pt x="652" y="147"/>
                </a:cubicBezTo>
                <a:cubicBezTo>
                  <a:pt x="652" y="146"/>
                  <a:pt x="653" y="146"/>
                  <a:pt x="653" y="145"/>
                </a:cubicBezTo>
                <a:cubicBezTo>
                  <a:pt x="653" y="145"/>
                  <a:pt x="654" y="144"/>
                  <a:pt x="654" y="144"/>
                </a:cubicBezTo>
                <a:cubicBezTo>
                  <a:pt x="655" y="144"/>
                  <a:pt x="655" y="145"/>
                  <a:pt x="655" y="145"/>
                </a:cubicBezTo>
                <a:cubicBezTo>
                  <a:pt x="655" y="146"/>
                  <a:pt x="656" y="146"/>
                  <a:pt x="657" y="146"/>
                </a:cubicBezTo>
                <a:cubicBezTo>
                  <a:pt x="657" y="147"/>
                  <a:pt x="657" y="148"/>
                  <a:pt x="657" y="149"/>
                </a:cubicBezTo>
                <a:cubicBezTo>
                  <a:pt x="657" y="149"/>
                  <a:pt x="657" y="149"/>
                  <a:pt x="657" y="149"/>
                </a:cubicBezTo>
                <a:cubicBezTo>
                  <a:pt x="657" y="149"/>
                  <a:pt x="657" y="149"/>
                  <a:pt x="656" y="149"/>
                </a:cubicBezTo>
                <a:cubicBezTo>
                  <a:pt x="656" y="149"/>
                  <a:pt x="656" y="150"/>
                  <a:pt x="656" y="150"/>
                </a:cubicBezTo>
                <a:cubicBezTo>
                  <a:pt x="656" y="150"/>
                  <a:pt x="657" y="150"/>
                  <a:pt x="657" y="149"/>
                </a:cubicBezTo>
                <a:moveTo>
                  <a:pt x="563" y="727"/>
                </a:moveTo>
                <a:cubicBezTo>
                  <a:pt x="562" y="727"/>
                  <a:pt x="561" y="727"/>
                  <a:pt x="560" y="726"/>
                </a:cubicBezTo>
                <a:cubicBezTo>
                  <a:pt x="560" y="726"/>
                  <a:pt x="559" y="726"/>
                  <a:pt x="559" y="726"/>
                </a:cubicBezTo>
                <a:cubicBezTo>
                  <a:pt x="558" y="726"/>
                  <a:pt x="559" y="727"/>
                  <a:pt x="559" y="727"/>
                </a:cubicBezTo>
                <a:cubicBezTo>
                  <a:pt x="559" y="727"/>
                  <a:pt x="559" y="728"/>
                  <a:pt x="559" y="728"/>
                </a:cubicBezTo>
                <a:cubicBezTo>
                  <a:pt x="558" y="729"/>
                  <a:pt x="558" y="730"/>
                  <a:pt x="558" y="730"/>
                </a:cubicBezTo>
                <a:cubicBezTo>
                  <a:pt x="558" y="731"/>
                  <a:pt x="558" y="731"/>
                  <a:pt x="558" y="731"/>
                </a:cubicBezTo>
                <a:cubicBezTo>
                  <a:pt x="558" y="731"/>
                  <a:pt x="557" y="731"/>
                  <a:pt x="557" y="731"/>
                </a:cubicBezTo>
                <a:cubicBezTo>
                  <a:pt x="556" y="727"/>
                  <a:pt x="554" y="724"/>
                  <a:pt x="552" y="720"/>
                </a:cubicBezTo>
                <a:cubicBezTo>
                  <a:pt x="552" y="720"/>
                  <a:pt x="551" y="719"/>
                  <a:pt x="552" y="719"/>
                </a:cubicBezTo>
                <a:cubicBezTo>
                  <a:pt x="552" y="718"/>
                  <a:pt x="551" y="718"/>
                  <a:pt x="551" y="717"/>
                </a:cubicBezTo>
                <a:cubicBezTo>
                  <a:pt x="550" y="716"/>
                  <a:pt x="548" y="713"/>
                  <a:pt x="548" y="711"/>
                </a:cubicBezTo>
                <a:cubicBezTo>
                  <a:pt x="548" y="710"/>
                  <a:pt x="547" y="709"/>
                  <a:pt x="547" y="708"/>
                </a:cubicBezTo>
                <a:cubicBezTo>
                  <a:pt x="546" y="707"/>
                  <a:pt x="545" y="707"/>
                  <a:pt x="545" y="705"/>
                </a:cubicBezTo>
                <a:cubicBezTo>
                  <a:pt x="545" y="704"/>
                  <a:pt x="544" y="704"/>
                  <a:pt x="544" y="702"/>
                </a:cubicBezTo>
                <a:cubicBezTo>
                  <a:pt x="544" y="702"/>
                  <a:pt x="544" y="701"/>
                  <a:pt x="543" y="701"/>
                </a:cubicBezTo>
                <a:cubicBezTo>
                  <a:pt x="541" y="696"/>
                  <a:pt x="538" y="691"/>
                  <a:pt x="536" y="686"/>
                </a:cubicBezTo>
                <a:cubicBezTo>
                  <a:pt x="536" y="686"/>
                  <a:pt x="535" y="685"/>
                  <a:pt x="535" y="684"/>
                </a:cubicBezTo>
                <a:cubicBezTo>
                  <a:pt x="535" y="684"/>
                  <a:pt x="535" y="683"/>
                  <a:pt x="535" y="683"/>
                </a:cubicBezTo>
                <a:cubicBezTo>
                  <a:pt x="534" y="682"/>
                  <a:pt x="533" y="681"/>
                  <a:pt x="533" y="680"/>
                </a:cubicBezTo>
                <a:cubicBezTo>
                  <a:pt x="532" y="678"/>
                  <a:pt x="531" y="677"/>
                  <a:pt x="531" y="676"/>
                </a:cubicBezTo>
                <a:cubicBezTo>
                  <a:pt x="531" y="675"/>
                  <a:pt x="529" y="674"/>
                  <a:pt x="530" y="673"/>
                </a:cubicBezTo>
                <a:cubicBezTo>
                  <a:pt x="530" y="672"/>
                  <a:pt x="528" y="672"/>
                  <a:pt x="529" y="670"/>
                </a:cubicBezTo>
                <a:cubicBezTo>
                  <a:pt x="528" y="670"/>
                  <a:pt x="528" y="669"/>
                  <a:pt x="528" y="668"/>
                </a:cubicBezTo>
                <a:cubicBezTo>
                  <a:pt x="527" y="668"/>
                  <a:pt x="527" y="667"/>
                  <a:pt x="527" y="666"/>
                </a:cubicBezTo>
                <a:cubicBezTo>
                  <a:pt x="528" y="666"/>
                  <a:pt x="528" y="665"/>
                  <a:pt x="529" y="665"/>
                </a:cubicBezTo>
                <a:cubicBezTo>
                  <a:pt x="530" y="665"/>
                  <a:pt x="531" y="664"/>
                  <a:pt x="532" y="664"/>
                </a:cubicBezTo>
                <a:cubicBezTo>
                  <a:pt x="533" y="664"/>
                  <a:pt x="533" y="663"/>
                  <a:pt x="534" y="663"/>
                </a:cubicBezTo>
                <a:cubicBezTo>
                  <a:pt x="535" y="664"/>
                  <a:pt x="535" y="665"/>
                  <a:pt x="535" y="666"/>
                </a:cubicBezTo>
                <a:cubicBezTo>
                  <a:pt x="535" y="668"/>
                  <a:pt x="537" y="670"/>
                  <a:pt x="538" y="672"/>
                </a:cubicBezTo>
                <a:cubicBezTo>
                  <a:pt x="539" y="674"/>
                  <a:pt x="540" y="677"/>
                  <a:pt x="542" y="679"/>
                </a:cubicBezTo>
                <a:cubicBezTo>
                  <a:pt x="542" y="680"/>
                  <a:pt x="542" y="680"/>
                  <a:pt x="542" y="680"/>
                </a:cubicBezTo>
                <a:cubicBezTo>
                  <a:pt x="543" y="682"/>
                  <a:pt x="543" y="684"/>
                  <a:pt x="544" y="685"/>
                </a:cubicBezTo>
                <a:cubicBezTo>
                  <a:pt x="545" y="685"/>
                  <a:pt x="545" y="686"/>
                  <a:pt x="545" y="686"/>
                </a:cubicBezTo>
                <a:cubicBezTo>
                  <a:pt x="545" y="687"/>
                  <a:pt x="546" y="688"/>
                  <a:pt x="546" y="689"/>
                </a:cubicBezTo>
                <a:cubicBezTo>
                  <a:pt x="546" y="690"/>
                  <a:pt x="547" y="690"/>
                  <a:pt x="547" y="691"/>
                </a:cubicBezTo>
                <a:cubicBezTo>
                  <a:pt x="548" y="692"/>
                  <a:pt x="548" y="692"/>
                  <a:pt x="548" y="693"/>
                </a:cubicBezTo>
                <a:cubicBezTo>
                  <a:pt x="548" y="694"/>
                  <a:pt x="548" y="694"/>
                  <a:pt x="548" y="694"/>
                </a:cubicBezTo>
                <a:cubicBezTo>
                  <a:pt x="550" y="696"/>
                  <a:pt x="550" y="698"/>
                  <a:pt x="551" y="699"/>
                </a:cubicBezTo>
                <a:cubicBezTo>
                  <a:pt x="552" y="700"/>
                  <a:pt x="551" y="701"/>
                  <a:pt x="552" y="702"/>
                </a:cubicBezTo>
                <a:cubicBezTo>
                  <a:pt x="553" y="703"/>
                  <a:pt x="553" y="704"/>
                  <a:pt x="554" y="705"/>
                </a:cubicBezTo>
                <a:cubicBezTo>
                  <a:pt x="554" y="706"/>
                  <a:pt x="555" y="707"/>
                  <a:pt x="554" y="708"/>
                </a:cubicBezTo>
                <a:cubicBezTo>
                  <a:pt x="555" y="710"/>
                  <a:pt x="556" y="711"/>
                  <a:pt x="557" y="713"/>
                </a:cubicBezTo>
                <a:cubicBezTo>
                  <a:pt x="558" y="714"/>
                  <a:pt x="558" y="716"/>
                  <a:pt x="559" y="717"/>
                </a:cubicBezTo>
                <a:cubicBezTo>
                  <a:pt x="560" y="717"/>
                  <a:pt x="561" y="720"/>
                  <a:pt x="561" y="721"/>
                </a:cubicBezTo>
                <a:cubicBezTo>
                  <a:pt x="562" y="722"/>
                  <a:pt x="562" y="724"/>
                  <a:pt x="562" y="725"/>
                </a:cubicBezTo>
                <a:cubicBezTo>
                  <a:pt x="562" y="726"/>
                  <a:pt x="563" y="726"/>
                  <a:pt x="563" y="727"/>
                </a:cubicBezTo>
                <a:moveTo>
                  <a:pt x="728" y="370"/>
                </a:moveTo>
                <a:cubicBezTo>
                  <a:pt x="727" y="368"/>
                  <a:pt x="727" y="368"/>
                  <a:pt x="727" y="367"/>
                </a:cubicBezTo>
                <a:cubicBezTo>
                  <a:pt x="727" y="367"/>
                  <a:pt x="727" y="366"/>
                  <a:pt x="726" y="366"/>
                </a:cubicBezTo>
                <a:cubicBezTo>
                  <a:pt x="726" y="366"/>
                  <a:pt x="725" y="365"/>
                  <a:pt x="725" y="365"/>
                </a:cubicBezTo>
                <a:cubicBezTo>
                  <a:pt x="725" y="365"/>
                  <a:pt x="725" y="364"/>
                  <a:pt x="726" y="364"/>
                </a:cubicBezTo>
                <a:cubicBezTo>
                  <a:pt x="727" y="364"/>
                  <a:pt x="728" y="364"/>
                  <a:pt x="729" y="364"/>
                </a:cubicBezTo>
                <a:cubicBezTo>
                  <a:pt x="730" y="364"/>
                  <a:pt x="731" y="363"/>
                  <a:pt x="732" y="363"/>
                </a:cubicBezTo>
                <a:cubicBezTo>
                  <a:pt x="733" y="364"/>
                  <a:pt x="733" y="362"/>
                  <a:pt x="735" y="362"/>
                </a:cubicBezTo>
                <a:cubicBezTo>
                  <a:pt x="736" y="363"/>
                  <a:pt x="737" y="362"/>
                  <a:pt x="738" y="362"/>
                </a:cubicBezTo>
                <a:cubicBezTo>
                  <a:pt x="740" y="362"/>
                  <a:pt x="740" y="362"/>
                  <a:pt x="740" y="362"/>
                </a:cubicBezTo>
                <a:cubicBezTo>
                  <a:pt x="740" y="362"/>
                  <a:pt x="741" y="362"/>
                  <a:pt x="741" y="362"/>
                </a:cubicBezTo>
                <a:cubicBezTo>
                  <a:pt x="742" y="361"/>
                  <a:pt x="743" y="362"/>
                  <a:pt x="744" y="362"/>
                </a:cubicBezTo>
                <a:cubicBezTo>
                  <a:pt x="746" y="361"/>
                  <a:pt x="749" y="362"/>
                  <a:pt x="750" y="361"/>
                </a:cubicBezTo>
                <a:cubicBezTo>
                  <a:pt x="757" y="361"/>
                  <a:pt x="757" y="361"/>
                  <a:pt x="757" y="361"/>
                </a:cubicBezTo>
                <a:cubicBezTo>
                  <a:pt x="758" y="359"/>
                  <a:pt x="757" y="358"/>
                  <a:pt x="757" y="357"/>
                </a:cubicBezTo>
                <a:cubicBezTo>
                  <a:pt x="758" y="356"/>
                  <a:pt x="757" y="355"/>
                  <a:pt x="757" y="354"/>
                </a:cubicBezTo>
                <a:cubicBezTo>
                  <a:pt x="756" y="353"/>
                  <a:pt x="757" y="351"/>
                  <a:pt x="756" y="350"/>
                </a:cubicBezTo>
                <a:cubicBezTo>
                  <a:pt x="758" y="349"/>
                  <a:pt x="759" y="349"/>
                  <a:pt x="760" y="349"/>
                </a:cubicBezTo>
                <a:cubicBezTo>
                  <a:pt x="761" y="349"/>
                  <a:pt x="762" y="349"/>
                  <a:pt x="763" y="349"/>
                </a:cubicBezTo>
                <a:cubicBezTo>
                  <a:pt x="765" y="350"/>
                  <a:pt x="765" y="351"/>
                  <a:pt x="765" y="352"/>
                </a:cubicBezTo>
                <a:cubicBezTo>
                  <a:pt x="765" y="353"/>
                  <a:pt x="765" y="353"/>
                  <a:pt x="765" y="354"/>
                </a:cubicBezTo>
                <a:cubicBezTo>
                  <a:pt x="765" y="356"/>
                  <a:pt x="764" y="358"/>
                  <a:pt x="766" y="360"/>
                </a:cubicBezTo>
                <a:cubicBezTo>
                  <a:pt x="766" y="361"/>
                  <a:pt x="766" y="362"/>
                  <a:pt x="766" y="363"/>
                </a:cubicBezTo>
                <a:cubicBezTo>
                  <a:pt x="766" y="364"/>
                  <a:pt x="766" y="365"/>
                  <a:pt x="767" y="366"/>
                </a:cubicBezTo>
                <a:cubicBezTo>
                  <a:pt x="767" y="366"/>
                  <a:pt x="767" y="367"/>
                  <a:pt x="767" y="367"/>
                </a:cubicBezTo>
                <a:cubicBezTo>
                  <a:pt x="767" y="370"/>
                  <a:pt x="766" y="372"/>
                  <a:pt x="768" y="375"/>
                </a:cubicBezTo>
                <a:cubicBezTo>
                  <a:pt x="768" y="378"/>
                  <a:pt x="768" y="378"/>
                  <a:pt x="768" y="378"/>
                </a:cubicBezTo>
                <a:cubicBezTo>
                  <a:pt x="767" y="379"/>
                  <a:pt x="766" y="378"/>
                  <a:pt x="764" y="379"/>
                </a:cubicBezTo>
                <a:cubicBezTo>
                  <a:pt x="764" y="379"/>
                  <a:pt x="764" y="379"/>
                  <a:pt x="763" y="379"/>
                </a:cubicBezTo>
                <a:cubicBezTo>
                  <a:pt x="762" y="380"/>
                  <a:pt x="760" y="379"/>
                  <a:pt x="759" y="378"/>
                </a:cubicBezTo>
                <a:cubicBezTo>
                  <a:pt x="759" y="377"/>
                  <a:pt x="759" y="375"/>
                  <a:pt x="759" y="373"/>
                </a:cubicBezTo>
                <a:cubicBezTo>
                  <a:pt x="759" y="372"/>
                  <a:pt x="758" y="371"/>
                  <a:pt x="758" y="370"/>
                </a:cubicBezTo>
                <a:cubicBezTo>
                  <a:pt x="758" y="369"/>
                  <a:pt x="758" y="369"/>
                  <a:pt x="758" y="369"/>
                </a:cubicBezTo>
                <a:cubicBezTo>
                  <a:pt x="756" y="369"/>
                  <a:pt x="754" y="369"/>
                  <a:pt x="752" y="369"/>
                </a:cubicBezTo>
                <a:cubicBezTo>
                  <a:pt x="752" y="370"/>
                  <a:pt x="751" y="370"/>
                  <a:pt x="750" y="370"/>
                </a:cubicBezTo>
                <a:cubicBezTo>
                  <a:pt x="749" y="370"/>
                  <a:pt x="749" y="369"/>
                  <a:pt x="748" y="369"/>
                </a:cubicBezTo>
                <a:cubicBezTo>
                  <a:pt x="747" y="371"/>
                  <a:pt x="744" y="369"/>
                  <a:pt x="743" y="371"/>
                </a:cubicBezTo>
                <a:cubicBezTo>
                  <a:pt x="742" y="371"/>
                  <a:pt x="740" y="371"/>
                  <a:pt x="739" y="371"/>
                </a:cubicBezTo>
                <a:cubicBezTo>
                  <a:pt x="738" y="371"/>
                  <a:pt x="737" y="372"/>
                  <a:pt x="736" y="372"/>
                </a:cubicBezTo>
                <a:cubicBezTo>
                  <a:pt x="734" y="372"/>
                  <a:pt x="731" y="372"/>
                  <a:pt x="729" y="372"/>
                </a:cubicBezTo>
                <a:cubicBezTo>
                  <a:pt x="726" y="372"/>
                  <a:pt x="726" y="372"/>
                  <a:pt x="726" y="372"/>
                </a:cubicBezTo>
                <a:cubicBezTo>
                  <a:pt x="725" y="371"/>
                  <a:pt x="726" y="371"/>
                  <a:pt x="726" y="370"/>
                </a:cubicBezTo>
                <a:cubicBezTo>
                  <a:pt x="726" y="370"/>
                  <a:pt x="725" y="370"/>
                  <a:pt x="725" y="370"/>
                </a:cubicBezTo>
                <a:cubicBezTo>
                  <a:pt x="725" y="370"/>
                  <a:pt x="725" y="370"/>
                  <a:pt x="724" y="369"/>
                </a:cubicBezTo>
                <a:cubicBezTo>
                  <a:pt x="724" y="369"/>
                  <a:pt x="725" y="369"/>
                  <a:pt x="725" y="369"/>
                </a:cubicBezTo>
                <a:cubicBezTo>
                  <a:pt x="726" y="369"/>
                  <a:pt x="726" y="369"/>
                  <a:pt x="728" y="370"/>
                </a:cubicBezTo>
                <a:cubicBezTo>
                  <a:pt x="728" y="370"/>
                  <a:pt x="728" y="370"/>
                  <a:pt x="728" y="370"/>
                </a:cubicBezTo>
                <a:cubicBezTo>
                  <a:pt x="728" y="370"/>
                  <a:pt x="728" y="369"/>
                  <a:pt x="728" y="369"/>
                </a:cubicBezTo>
                <a:cubicBezTo>
                  <a:pt x="727" y="369"/>
                  <a:pt x="727" y="370"/>
                  <a:pt x="727" y="370"/>
                </a:cubicBezTo>
                <a:cubicBezTo>
                  <a:pt x="727" y="370"/>
                  <a:pt x="727" y="371"/>
                  <a:pt x="728" y="371"/>
                </a:cubicBezTo>
                <a:cubicBezTo>
                  <a:pt x="728" y="371"/>
                  <a:pt x="728" y="370"/>
                  <a:pt x="728" y="370"/>
                </a:cubicBezTo>
                <a:moveTo>
                  <a:pt x="729" y="367"/>
                </a:moveTo>
                <a:cubicBezTo>
                  <a:pt x="729" y="367"/>
                  <a:pt x="729" y="367"/>
                  <a:pt x="729" y="367"/>
                </a:cubicBezTo>
                <a:cubicBezTo>
                  <a:pt x="729" y="367"/>
                  <a:pt x="729" y="367"/>
                  <a:pt x="728" y="366"/>
                </a:cubicBezTo>
                <a:cubicBezTo>
                  <a:pt x="728" y="366"/>
                  <a:pt x="728" y="367"/>
                  <a:pt x="728" y="367"/>
                </a:cubicBezTo>
                <a:cubicBezTo>
                  <a:pt x="728" y="367"/>
                  <a:pt x="728" y="367"/>
                  <a:pt x="729" y="367"/>
                </a:cubicBezTo>
                <a:moveTo>
                  <a:pt x="736" y="366"/>
                </a:moveTo>
                <a:cubicBezTo>
                  <a:pt x="736" y="367"/>
                  <a:pt x="736" y="367"/>
                  <a:pt x="736" y="367"/>
                </a:cubicBezTo>
                <a:cubicBezTo>
                  <a:pt x="736" y="367"/>
                  <a:pt x="736" y="367"/>
                  <a:pt x="736" y="367"/>
                </a:cubicBezTo>
                <a:cubicBezTo>
                  <a:pt x="736" y="367"/>
                  <a:pt x="736" y="367"/>
                  <a:pt x="737" y="367"/>
                </a:cubicBezTo>
                <a:cubicBezTo>
                  <a:pt x="736" y="367"/>
                  <a:pt x="736" y="367"/>
                  <a:pt x="736" y="366"/>
                </a:cubicBezTo>
                <a:moveTo>
                  <a:pt x="730" y="370"/>
                </a:moveTo>
                <a:cubicBezTo>
                  <a:pt x="730" y="370"/>
                  <a:pt x="730" y="370"/>
                  <a:pt x="730" y="370"/>
                </a:cubicBezTo>
                <a:cubicBezTo>
                  <a:pt x="730" y="369"/>
                  <a:pt x="730" y="369"/>
                  <a:pt x="729" y="369"/>
                </a:cubicBezTo>
                <a:cubicBezTo>
                  <a:pt x="729" y="369"/>
                  <a:pt x="729" y="369"/>
                  <a:pt x="729" y="370"/>
                </a:cubicBezTo>
                <a:cubicBezTo>
                  <a:pt x="729" y="370"/>
                  <a:pt x="729" y="370"/>
                  <a:pt x="730" y="370"/>
                </a:cubicBezTo>
                <a:moveTo>
                  <a:pt x="296" y="682"/>
                </a:moveTo>
                <a:cubicBezTo>
                  <a:pt x="296" y="682"/>
                  <a:pt x="295" y="681"/>
                  <a:pt x="295" y="681"/>
                </a:cubicBezTo>
                <a:cubicBezTo>
                  <a:pt x="295" y="681"/>
                  <a:pt x="295" y="680"/>
                  <a:pt x="295" y="680"/>
                </a:cubicBezTo>
                <a:cubicBezTo>
                  <a:pt x="295" y="680"/>
                  <a:pt x="295" y="679"/>
                  <a:pt x="295" y="679"/>
                </a:cubicBezTo>
                <a:cubicBezTo>
                  <a:pt x="295" y="678"/>
                  <a:pt x="295" y="678"/>
                  <a:pt x="295" y="678"/>
                </a:cubicBezTo>
                <a:cubicBezTo>
                  <a:pt x="295" y="677"/>
                  <a:pt x="295" y="677"/>
                  <a:pt x="296" y="677"/>
                </a:cubicBezTo>
                <a:cubicBezTo>
                  <a:pt x="297" y="676"/>
                  <a:pt x="298" y="676"/>
                  <a:pt x="299" y="677"/>
                </a:cubicBezTo>
                <a:cubicBezTo>
                  <a:pt x="300" y="678"/>
                  <a:pt x="300" y="680"/>
                  <a:pt x="301" y="682"/>
                </a:cubicBezTo>
                <a:cubicBezTo>
                  <a:pt x="301" y="682"/>
                  <a:pt x="301" y="682"/>
                  <a:pt x="301" y="683"/>
                </a:cubicBezTo>
                <a:cubicBezTo>
                  <a:pt x="300" y="684"/>
                  <a:pt x="301" y="685"/>
                  <a:pt x="300" y="686"/>
                </a:cubicBezTo>
                <a:cubicBezTo>
                  <a:pt x="299" y="687"/>
                  <a:pt x="300" y="688"/>
                  <a:pt x="299" y="689"/>
                </a:cubicBezTo>
                <a:cubicBezTo>
                  <a:pt x="299" y="690"/>
                  <a:pt x="298" y="691"/>
                  <a:pt x="298" y="692"/>
                </a:cubicBezTo>
                <a:cubicBezTo>
                  <a:pt x="297" y="693"/>
                  <a:pt x="297" y="693"/>
                  <a:pt x="296" y="694"/>
                </a:cubicBezTo>
                <a:cubicBezTo>
                  <a:pt x="296" y="695"/>
                  <a:pt x="296" y="696"/>
                  <a:pt x="296" y="697"/>
                </a:cubicBezTo>
                <a:cubicBezTo>
                  <a:pt x="296" y="697"/>
                  <a:pt x="295" y="698"/>
                  <a:pt x="294" y="699"/>
                </a:cubicBezTo>
                <a:cubicBezTo>
                  <a:pt x="295" y="700"/>
                  <a:pt x="294" y="702"/>
                  <a:pt x="294" y="703"/>
                </a:cubicBezTo>
                <a:cubicBezTo>
                  <a:pt x="293" y="704"/>
                  <a:pt x="293" y="705"/>
                  <a:pt x="292" y="706"/>
                </a:cubicBezTo>
                <a:cubicBezTo>
                  <a:pt x="292" y="707"/>
                  <a:pt x="291" y="708"/>
                  <a:pt x="291" y="709"/>
                </a:cubicBezTo>
                <a:cubicBezTo>
                  <a:pt x="291" y="710"/>
                  <a:pt x="290" y="711"/>
                  <a:pt x="290" y="712"/>
                </a:cubicBezTo>
                <a:cubicBezTo>
                  <a:pt x="290" y="713"/>
                  <a:pt x="289" y="713"/>
                  <a:pt x="289" y="714"/>
                </a:cubicBezTo>
                <a:cubicBezTo>
                  <a:pt x="289" y="715"/>
                  <a:pt x="288" y="715"/>
                  <a:pt x="288" y="716"/>
                </a:cubicBezTo>
                <a:cubicBezTo>
                  <a:pt x="288" y="717"/>
                  <a:pt x="287" y="717"/>
                  <a:pt x="287" y="718"/>
                </a:cubicBezTo>
                <a:cubicBezTo>
                  <a:pt x="287" y="720"/>
                  <a:pt x="286" y="721"/>
                  <a:pt x="286" y="722"/>
                </a:cubicBezTo>
                <a:cubicBezTo>
                  <a:pt x="285" y="723"/>
                  <a:pt x="285" y="724"/>
                  <a:pt x="284" y="724"/>
                </a:cubicBezTo>
                <a:cubicBezTo>
                  <a:pt x="285" y="726"/>
                  <a:pt x="283" y="727"/>
                  <a:pt x="283" y="728"/>
                </a:cubicBezTo>
                <a:cubicBezTo>
                  <a:pt x="283" y="729"/>
                  <a:pt x="283" y="729"/>
                  <a:pt x="283" y="729"/>
                </a:cubicBezTo>
                <a:cubicBezTo>
                  <a:pt x="282" y="730"/>
                  <a:pt x="281" y="731"/>
                  <a:pt x="281" y="732"/>
                </a:cubicBezTo>
                <a:cubicBezTo>
                  <a:pt x="281" y="733"/>
                  <a:pt x="280" y="734"/>
                  <a:pt x="280" y="736"/>
                </a:cubicBezTo>
                <a:cubicBezTo>
                  <a:pt x="280" y="736"/>
                  <a:pt x="279" y="737"/>
                  <a:pt x="279" y="738"/>
                </a:cubicBezTo>
                <a:cubicBezTo>
                  <a:pt x="279" y="738"/>
                  <a:pt x="278" y="739"/>
                  <a:pt x="278" y="740"/>
                </a:cubicBezTo>
                <a:cubicBezTo>
                  <a:pt x="278" y="740"/>
                  <a:pt x="278" y="740"/>
                  <a:pt x="278" y="740"/>
                </a:cubicBezTo>
                <a:cubicBezTo>
                  <a:pt x="277" y="739"/>
                  <a:pt x="276" y="739"/>
                  <a:pt x="276" y="739"/>
                </a:cubicBezTo>
                <a:cubicBezTo>
                  <a:pt x="275" y="739"/>
                  <a:pt x="274" y="738"/>
                  <a:pt x="274" y="738"/>
                </a:cubicBezTo>
                <a:cubicBezTo>
                  <a:pt x="272" y="737"/>
                  <a:pt x="271" y="736"/>
                  <a:pt x="272" y="734"/>
                </a:cubicBezTo>
                <a:cubicBezTo>
                  <a:pt x="273" y="733"/>
                  <a:pt x="274" y="731"/>
                  <a:pt x="275" y="730"/>
                </a:cubicBezTo>
                <a:cubicBezTo>
                  <a:pt x="274" y="728"/>
                  <a:pt x="276" y="727"/>
                  <a:pt x="276" y="726"/>
                </a:cubicBezTo>
                <a:cubicBezTo>
                  <a:pt x="277" y="725"/>
                  <a:pt x="276" y="723"/>
                  <a:pt x="277" y="722"/>
                </a:cubicBezTo>
                <a:cubicBezTo>
                  <a:pt x="277" y="721"/>
                  <a:pt x="278" y="721"/>
                  <a:pt x="278" y="720"/>
                </a:cubicBezTo>
                <a:cubicBezTo>
                  <a:pt x="279" y="718"/>
                  <a:pt x="279" y="718"/>
                  <a:pt x="280" y="716"/>
                </a:cubicBezTo>
                <a:cubicBezTo>
                  <a:pt x="280" y="716"/>
                  <a:pt x="280" y="716"/>
                  <a:pt x="280" y="716"/>
                </a:cubicBezTo>
                <a:cubicBezTo>
                  <a:pt x="280" y="713"/>
                  <a:pt x="282" y="711"/>
                  <a:pt x="283" y="708"/>
                </a:cubicBezTo>
                <a:cubicBezTo>
                  <a:pt x="283" y="707"/>
                  <a:pt x="284" y="706"/>
                  <a:pt x="284" y="705"/>
                </a:cubicBezTo>
                <a:cubicBezTo>
                  <a:pt x="284" y="704"/>
                  <a:pt x="285" y="703"/>
                  <a:pt x="285" y="702"/>
                </a:cubicBezTo>
                <a:cubicBezTo>
                  <a:pt x="285" y="701"/>
                  <a:pt x="286" y="701"/>
                  <a:pt x="286" y="700"/>
                </a:cubicBezTo>
                <a:cubicBezTo>
                  <a:pt x="286" y="699"/>
                  <a:pt x="287" y="698"/>
                  <a:pt x="287" y="698"/>
                </a:cubicBezTo>
                <a:cubicBezTo>
                  <a:pt x="288" y="696"/>
                  <a:pt x="289" y="694"/>
                  <a:pt x="289" y="692"/>
                </a:cubicBezTo>
                <a:cubicBezTo>
                  <a:pt x="290" y="690"/>
                  <a:pt x="291" y="688"/>
                  <a:pt x="292" y="687"/>
                </a:cubicBezTo>
                <a:cubicBezTo>
                  <a:pt x="292" y="686"/>
                  <a:pt x="293" y="685"/>
                  <a:pt x="294" y="685"/>
                </a:cubicBezTo>
                <a:cubicBezTo>
                  <a:pt x="294" y="686"/>
                  <a:pt x="294" y="686"/>
                  <a:pt x="295" y="686"/>
                </a:cubicBezTo>
                <a:cubicBezTo>
                  <a:pt x="296" y="686"/>
                  <a:pt x="296" y="686"/>
                  <a:pt x="296" y="686"/>
                </a:cubicBezTo>
                <a:cubicBezTo>
                  <a:pt x="296" y="686"/>
                  <a:pt x="295" y="686"/>
                  <a:pt x="295" y="686"/>
                </a:cubicBezTo>
                <a:cubicBezTo>
                  <a:pt x="295" y="686"/>
                  <a:pt x="294" y="686"/>
                  <a:pt x="295" y="686"/>
                </a:cubicBezTo>
                <a:cubicBezTo>
                  <a:pt x="295" y="686"/>
                  <a:pt x="295" y="687"/>
                  <a:pt x="295" y="687"/>
                </a:cubicBezTo>
                <a:cubicBezTo>
                  <a:pt x="296" y="687"/>
                  <a:pt x="296" y="687"/>
                  <a:pt x="295" y="686"/>
                </a:cubicBezTo>
                <a:cubicBezTo>
                  <a:pt x="295" y="685"/>
                  <a:pt x="294" y="685"/>
                  <a:pt x="294" y="685"/>
                </a:cubicBezTo>
                <a:cubicBezTo>
                  <a:pt x="294" y="685"/>
                  <a:pt x="294" y="684"/>
                  <a:pt x="294" y="684"/>
                </a:cubicBezTo>
                <a:cubicBezTo>
                  <a:pt x="294" y="682"/>
                  <a:pt x="294" y="682"/>
                  <a:pt x="296" y="682"/>
                </a:cubicBezTo>
                <a:cubicBezTo>
                  <a:pt x="297" y="683"/>
                  <a:pt x="297" y="682"/>
                  <a:pt x="297" y="682"/>
                </a:cubicBezTo>
                <a:cubicBezTo>
                  <a:pt x="297" y="682"/>
                  <a:pt x="296" y="682"/>
                  <a:pt x="296" y="682"/>
                </a:cubicBezTo>
                <a:cubicBezTo>
                  <a:pt x="296" y="682"/>
                  <a:pt x="295" y="682"/>
                  <a:pt x="296" y="683"/>
                </a:cubicBezTo>
                <a:cubicBezTo>
                  <a:pt x="296" y="683"/>
                  <a:pt x="296" y="683"/>
                  <a:pt x="296" y="683"/>
                </a:cubicBezTo>
                <a:cubicBezTo>
                  <a:pt x="296" y="683"/>
                  <a:pt x="297" y="683"/>
                  <a:pt x="296" y="682"/>
                </a:cubicBezTo>
                <a:moveTo>
                  <a:pt x="299" y="686"/>
                </a:moveTo>
                <a:cubicBezTo>
                  <a:pt x="299" y="683"/>
                  <a:pt x="299" y="683"/>
                  <a:pt x="299" y="682"/>
                </a:cubicBezTo>
                <a:cubicBezTo>
                  <a:pt x="298" y="683"/>
                  <a:pt x="298" y="684"/>
                  <a:pt x="298" y="684"/>
                </a:cubicBezTo>
                <a:cubicBezTo>
                  <a:pt x="298" y="685"/>
                  <a:pt x="298" y="685"/>
                  <a:pt x="299" y="686"/>
                </a:cubicBezTo>
                <a:moveTo>
                  <a:pt x="95" y="331"/>
                </a:moveTo>
                <a:cubicBezTo>
                  <a:pt x="96" y="332"/>
                  <a:pt x="95" y="333"/>
                  <a:pt x="95" y="333"/>
                </a:cubicBezTo>
                <a:cubicBezTo>
                  <a:pt x="94" y="333"/>
                  <a:pt x="94" y="332"/>
                  <a:pt x="93" y="332"/>
                </a:cubicBezTo>
                <a:cubicBezTo>
                  <a:pt x="91" y="333"/>
                  <a:pt x="89" y="332"/>
                  <a:pt x="88" y="331"/>
                </a:cubicBezTo>
                <a:cubicBezTo>
                  <a:pt x="87" y="331"/>
                  <a:pt x="87" y="330"/>
                  <a:pt x="87" y="330"/>
                </a:cubicBezTo>
                <a:cubicBezTo>
                  <a:pt x="86" y="330"/>
                  <a:pt x="85" y="330"/>
                  <a:pt x="84" y="330"/>
                </a:cubicBezTo>
                <a:cubicBezTo>
                  <a:pt x="84" y="330"/>
                  <a:pt x="83" y="329"/>
                  <a:pt x="82" y="329"/>
                </a:cubicBezTo>
                <a:cubicBezTo>
                  <a:pt x="81" y="329"/>
                  <a:pt x="80" y="328"/>
                  <a:pt x="78" y="328"/>
                </a:cubicBezTo>
                <a:cubicBezTo>
                  <a:pt x="77" y="327"/>
                  <a:pt x="75" y="327"/>
                  <a:pt x="74" y="327"/>
                </a:cubicBezTo>
                <a:cubicBezTo>
                  <a:pt x="73" y="327"/>
                  <a:pt x="72" y="326"/>
                  <a:pt x="71" y="326"/>
                </a:cubicBezTo>
                <a:cubicBezTo>
                  <a:pt x="70" y="327"/>
                  <a:pt x="69" y="326"/>
                  <a:pt x="68" y="326"/>
                </a:cubicBezTo>
                <a:cubicBezTo>
                  <a:pt x="68" y="325"/>
                  <a:pt x="66" y="326"/>
                  <a:pt x="66" y="325"/>
                </a:cubicBezTo>
                <a:cubicBezTo>
                  <a:pt x="65" y="324"/>
                  <a:pt x="63" y="325"/>
                  <a:pt x="63" y="324"/>
                </a:cubicBezTo>
                <a:cubicBezTo>
                  <a:pt x="62" y="324"/>
                  <a:pt x="61" y="324"/>
                  <a:pt x="60" y="323"/>
                </a:cubicBezTo>
                <a:cubicBezTo>
                  <a:pt x="59" y="322"/>
                  <a:pt x="59" y="321"/>
                  <a:pt x="60" y="319"/>
                </a:cubicBezTo>
                <a:cubicBezTo>
                  <a:pt x="61" y="318"/>
                  <a:pt x="60" y="317"/>
                  <a:pt x="61" y="316"/>
                </a:cubicBezTo>
                <a:cubicBezTo>
                  <a:pt x="62" y="315"/>
                  <a:pt x="61" y="314"/>
                  <a:pt x="61" y="313"/>
                </a:cubicBezTo>
                <a:cubicBezTo>
                  <a:pt x="61" y="313"/>
                  <a:pt x="62" y="312"/>
                  <a:pt x="62" y="312"/>
                </a:cubicBezTo>
                <a:cubicBezTo>
                  <a:pt x="62" y="310"/>
                  <a:pt x="63" y="310"/>
                  <a:pt x="63" y="309"/>
                </a:cubicBezTo>
                <a:cubicBezTo>
                  <a:pt x="63" y="308"/>
                  <a:pt x="63" y="306"/>
                  <a:pt x="63" y="306"/>
                </a:cubicBezTo>
                <a:cubicBezTo>
                  <a:pt x="64" y="305"/>
                  <a:pt x="64" y="304"/>
                  <a:pt x="64" y="303"/>
                </a:cubicBezTo>
                <a:cubicBezTo>
                  <a:pt x="64" y="302"/>
                  <a:pt x="65" y="301"/>
                  <a:pt x="65" y="300"/>
                </a:cubicBezTo>
                <a:cubicBezTo>
                  <a:pt x="66" y="299"/>
                  <a:pt x="66" y="298"/>
                  <a:pt x="66" y="297"/>
                </a:cubicBezTo>
                <a:cubicBezTo>
                  <a:pt x="67" y="297"/>
                  <a:pt x="68" y="297"/>
                  <a:pt x="69" y="297"/>
                </a:cubicBezTo>
                <a:cubicBezTo>
                  <a:pt x="70" y="299"/>
                  <a:pt x="72" y="298"/>
                  <a:pt x="73" y="298"/>
                </a:cubicBezTo>
                <a:cubicBezTo>
                  <a:pt x="74" y="301"/>
                  <a:pt x="72" y="302"/>
                  <a:pt x="72" y="304"/>
                </a:cubicBezTo>
                <a:cubicBezTo>
                  <a:pt x="71" y="305"/>
                  <a:pt x="72" y="307"/>
                  <a:pt x="71" y="307"/>
                </a:cubicBezTo>
                <a:cubicBezTo>
                  <a:pt x="70" y="308"/>
                  <a:pt x="71" y="309"/>
                  <a:pt x="71" y="310"/>
                </a:cubicBezTo>
                <a:cubicBezTo>
                  <a:pt x="71" y="311"/>
                  <a:pt x="70" y="312"/>
                  <a:pt x="70" y="312"/>
                </a:cubicBezTo>
                <a:cubicBezTo>
                  <a:pt x="70" y="313"/>
                  <a:pt x="70" y="314"/>
                  <a:pt x="70" y="315"/>
                </a:cubicBezTo>
                <a:cubicBezTo>
                  <a:pt x="70" y="315"/>
                  <a:pt x="69" y="315"/>
                  <a:pt x="69" y="316"/>
                </a:cubicBezTo>
                <a:cubicBezTo>
                  <a:pt x="69" y="317"/>
                  <a:pt x="71" y="317"/>
                  <a:pt x="72" y="318"/>
                </a:cubicBezTo>
                <a:cubicBezTo>
                  <a:pt x="73" y="318"/>
                  <a:pt x="73" y="318"/>
                  <a:pt x="74" y="318"/>
                </a:cubicBezTo>
                <a:cubicBezTo>
                  <a:pt x="76" y="317"/>
                  <a:pt x="77" y="319"/>
                  <a:pt x="78" y="319"/>
                </a:cubicBezTo>
                <a:cubicBezTo>
                  <a:pt x="79" y="319"/>
                  <a:pt x="79" y="320"/>
                  <a:pt x="80" y="320"/>
                </a:cubicBezTo>
                <a:cubicBezTo>
                  <a:pt x="82" y="319"/>
                  <a:pt x="83" y="321"/>
                  <a:pt x="85" y="321"/>
                </a:cubicBezTo>
                <a:cubicBezTo>
                  <a:pt x="86" y="322"/>
                  <a:pt x="87" y="322"/>
                  <a:pt x="89" y="322"/>
                </a:cubicBezTo>
                <a:cubicBezTo>
                  <a:pt x="90" y="322"/>
                  <a:pt x="91" y="322"/>
                  <a:pt x="91" y="323"/>
                </a:cubicBezTo>
                <a:cubicBezTo>
                  <a:pt x="92" y="323"/>
                  <a:pt x="92" y="324"/>
                  <a:pt x="92" y="325"/>
                </a:cubicBezTo>
                <a:cubicBezTo>
                  <a:pt x="93" y="324"/>
                  <a:pt x="93" y="324"/>
                  <a:pt x="93" y="324"/>
                </a:cubicBezTo>
                <a:cubicBezTo>
                  <a:pt x="94" y="325"/>
                  <a:pt x="96" y="324"/>
                  <a:pt x="97" y="325"/>
                </a:cubicBezTo>
                <a:cubicBezTo>
                  <a:pt x="97" y="325"/>
                  <a:pt x="97" y="326"/>
                  <a:pt x="96" y="326"/>
                </a:cubicBezTo>
                <a:cubicBezTo>
                  <a:pt x="98" y="327"/>
                  <a:pt x="97" y="328"/>
                  <a:pt x="97" y="329"/>
                </a:cubicBezTo>
                <a:cubicBezTo>
                  <a:pt x="96" y="329"/>
                  <a:pt x="95" y="330"/>
                  <a:pt x="94" y="330"/>
                </a:cubicBezTo>
                <a:cubicBezTo>
                  <a:pt x="94" y="330"/>
                  <a:pt x="94" y="330"/>
                  <a:pt x="94" y="330"/>
                </a:cubicBezTo>
                <a:cubicBezTo>
                  <a:pt x="93" y="330"/>
                  <a:pt x="93" y="330"/>
                  <a:pt x="94" y="331"/>
                </a:cubicBezTo>
                <a:cubicBezTo>
                  <a:pt x="94" y="331"/>
                  <a:pt x="94" y="331"/>
                  <a:pt x="94" y="331"/>
                </a:cubicBezTo>
                <a:cubicBezTo>
                  <a:pt x="95" y="331"/>
                  <a:pt x="95" y="331"/>
                  <a:pt x="95" y="331"/>
                </a:cubicBezTo>
                <a:cubicBezTo>
                  <a:pt x="94" y="330"/>
                  <a:pt x="93" y="329"/>
                  <a:pt x="92" y="329"/>
                </a:cubicBezTo>
                <a:cubicBezTo>
                  <a:pt x="92" y="329"/>
                  <a:pt x="93" y="329"/>
                  <a:pt x="93" y="329"/>
                </a:cubicBezTo>
                <a:cubicBezTo>
                  <a:pt x="93" y="329"/>
                  <a:pt x="93" y="328"/>
                  <a:pt x="93" y="328"/>
                </a:cubicBezTo>
                <a:cubicBezTo>
                  <a:pt x="92" y="328"/>
                  <a:pt x="92" y="328"/>
                  <a:pt x="92" y="327"/>
                </a:cubicBezTo>
                <a:cubicBezTo>
                  <a:pt x="92" y="327"/>
                  <a:pt x="92" y="328"/>
                  <a:pt x="92" y="328"/>
                </a:cubicBezTo>
                <a:cubicBezTo>
                  <a:pt x="92" y="328"/>
                  <a:pt x="92" y="329"/>
                  <a:pt x="92" y="329"/>
                </a:cubicBezTo>
                <a:cubicBezTo>
                  <a:pt x="93" y="330"/>
                  <a:pt x="93" y="330"/>
                  <a:pt x="95" y="331"/>
                </a:cubicBezTo>
                <a:moveTo>
                  <a:pt x="94" y="326"/>
                </a:moveTo>
                <a:cubicBezTo>
                  <a:pt x="94" y="325"/>
                  <a:pt x="94" y="325"/>
                  <a:pt x="94" y="325"/>
                </a:cubicBezTo>
                <a:cubicBezTo>
                  <a:pt x="94" y="326"/>
                  <a:pt x="94" y="326"/>
                  <a:pt x="94" y="326"/>
                </a:cubicBezTo>
                <a:cubicBezTo>
                  <a:pt x="94" y="326"/>
                  <a:pt x="94" y="326"/>
                  <a:pt x="94" y="326"/>
                </a:cubicBezTo>
                <a:cubicBezTo>
                  <a:pt x="94" y="326"/>
                  <a:pt x="94" y="326"/>
                  <a:pt x="94" y="326"/>
                </a:cubicBezTo>
                <a:moveTo>
                  <a:pt x="743" y="409"/>
                </a:moveTo>
                <a:cubicBezTo>
                  <a:pt x="743" y="410"/>
                  <a:pt x="743" y="411"/>
                  <a:pt x="744" y="411"/>
                </a:cubicBezTo>
                <a:cubicBezTo>
                  <a:pt x="744" y="412"/>
                  <a:pt x="743" y="412"/>
                  <a:pt x="743" y="413"/>
                </a:cubicBezTo>
                <a:cubicBezTo>
                  <a:pt x="743" y="413"/>
                  <a:pt x="742" y="412"/>
                  <a:pt x="742" y="412"/>
                </a:cubicBezTo>
                <a:cubicBezTo>
                  <a:pt x="742" y="412"/>
                  <a:pt x="742" y="412"/>
                  <a:pt x="742" y="412"/>
                </a:cubicBezTo>
                <a:cubicBezTo>
                  <a:pt x="740" y="413"/>
                  <a:pt x="739" y="411"/>
                  <a:pt x="738" y="411"/>
                </a:cubicBezTo>
                <a:cubicBezTo>
                  <a:pt x="737" y="411"/>
                  <a:pt x="736" y="411"/>
                  <a:pt x="735" y="411"/>
                </a:cubicBezTo>
                <a:cubicBezTo>
                  <a:pt x="734" y="411"/>
                  <a:pt x="733" y="410"/>
                  <a:pt x="732" y="410"/>
                </a:cubicBezTo>
                <a:cubicBezTo>
                  <a:pt x="731" y="410"/>
                  <a:pt x="730" y="408"/>
                  <a:pt x="729" y="409"/>
                </a:cubicBezTo>
                <a:cubicBezTo>
                  <a:pt x="727" y="409"/>
                  <a:pt x="727" y="408"/>
                  <a:pt x="725" y="408"/>
                </a:cubicBezTo>
                <a:cubicBezTo>
                  <a:pt x="724" y="408"/>
                  <a:pt x="724" y="407"/>
                  <a:pt x="723" y="407"/>
                </a:cubicBezTo>
                <a:cubicBezTo>
                  <a:pt x="722" y="407"/>
                  <a:pt x="721" y="407"/>
                  <a:pt x="721" y="407"/>
                </a:cubicBezTo>
                <a:cubicBezTo>
                  <a:pt x="720" y="407"/>
                  <a:pt x="720" y="406"/>
                  <a:pt x="719" y="406"/>
                </a:cubicBezTo>
                <a:cubicBezTo>
                  <a:pt x="718" y="406"/>
                  <a:pt x="717" y="406"/>
                  <a:pt x="715" y="407"/>
                </a:cubicBezTo>
                <a:cubicBezTo>
                  <a:pt x="715" y="407"/>
                  <a:pt x="714" y="407"/>
                  <a:pt x="714" y="407"/>
                </a:cubicBezTo>
                <a:cubicBezTo>
                  <a:pt x="704" y="407"/>
                  <a:pt x="694" y="407"/>
                  <a:pt x="685" y="407"/>
                </a:cubicBezTo>
                <a:cubicBezTo>
                  <a:pt x="684" y="406"/>
                  <a:pt x="684" y="404"/>
                  <a:pt x="684" y="403"/>
                </a:cubicBezTo>
                <a:cubicBezTo>
                  <a:pt x="684" y="402"/>
                  <a:pt x="684" y="400"/>
                  <a:pt x="684" y="399"/>
                </a:cubicBezTo>
                <a:cubicBezTo>
                  <a:pt x="686" y="398"/>
                  <a:pt x="687" y="399"/>
                  <a:pt x="688" y="399"/>
                </a:cubicBezTo>
                <a:cubicBezTo>
                  <a:pt x="690" y="398"/>
                  <a:pt x="691" y="399"/>
                  <a:pt x="692" y="399"/>
                </a:cubicBezTo>
                <a:cubicBezTo>
                  <a:pt x="696" y="399"/>
                  <a:pt x="696" y="399"/>
                  <a:pt x="696" y="399"/>
                </a:cubicBezTo>
                <a:cubicBezTo>
                  <a:pt x="697" y="399"/>
                  <a:pt x="698" y="398"/>
                  <a:pt x="699" y="399"/>
                </a:cubicBezTo>
                <a:cubicBezTo>
                  <a:pt x="700" y="399"/>
                  <a:pt x="701" y="397"/>
                  <a:pt x="702" y="398"/>
                </a:cubicBezTo>
                <a:cubicBezTo>
                  <a:pt x="705" y="398"/>
                  <a:pt x="708" y="398"/>
                  <a:pt x="711" y="398"/>
                </a:cubicBezTo>
                <a:cubicBezTo>
                  <a:pt x="712" y="398"/>
                  <a:pt x="713" y="398"/>
                  <a:pt x="713" y="398"/>
                </a:cubicBezTo>
                <a:cubicBezTo>
                  <a:pt x="713" y="399"/>
                  <a:pt x="714" y="399"/>
                  <a:pt x="714" y="399"/>
                </a:cubicBezTo>
                <a:cubicBezTo>
                  <a:pt x="716" y="397"/>
                  <a:pt x="719" y="398"/>
                  <a:pt x="721" y="398"/>
                </a:cubicBezTo>
                <a:cubicBezTo>
                  <a:pt x="722" y="398"/>
                  <a:pt x="722" y="398"/>
                  <a:pt x="723" y="398"/>
                </a:cubicBezTo>
                <a:cubicBezTo>
                  <a:pt x="723" y="398"/>
                  <a:pt x="723" y="397"/>
                  <a:pt x="723" y="397"/>
                </a:cubicBezTo>
                <a:cubicBezTo>
                  <a:pt x="724" y="396"/>
                  <a:pt x="724" y="398"/>
                  <a:pt x="725" y="398"/>
                </a:cubicBezTo>
                <a:cubicBezTo>
                  <a:pt x="725" y="398"/>
                  <a:pt x="726" y="398"/>
                  <a:pt x="726" y="398"/>
                </a:cubicBezTo>
                <a:cubicBezTo>
                  <a:pt x="726" y="398"/>
                  <a:pt x="726" y="399"/>
                  <a:pt x="726" y="399"/>
                </a:cubicBezTo>
                <a:cubicBezTo>
                  <a:pt x="726" y="400"/>
                  <a:pt x="726" y="400"/>
                  <a:pt x="727" y="400"/>
                </a:cubicBezTo>
                <a:cubicBezTo>
                  <a:pt x="728" y="400"/>
                  <a:pt x="728" y="401"/>
                  <a:pt x="729" y="402"/>
                </a:cubicBezTo>
                <a:cubicBezTo>
                  <a:pt x="729" y="402"/>
                  <a:pt x="728" y="403"/>
                  <a:pt x="728" y="403"/>
                </a:cubicBezTo>
                <a:cubicBezTo>
                  <a:pt x="728" y="403"/>
                  <a:pt x="728" y="403"/>
                  <a:pt x="728" y="403"/>
                </a:cubicBezTo>
                <a:cubicBezTo>
                  <a:pt x="730" y="403"/>
                  <a:pt x="732" y="403"/>
                  <a:pt x="733" y="403"/>
                </a:cubicBezTo>
                <a:cubicBezTo>
                  <a:pt x="734" y="404"/>
                  <a:pt x="734" y="405"/>
                  <a:pt x="734" y="405"/>
                </a:cubicBezTo>
                <a:cubicBezTo>
                  <a:pt x="735" y="404"/>
                  <a:pt x="736" y="404"/>
                  <a:pt x="737" y="404"/>
                </a:cubicBezTo>
                <a:cubicBezTo>
                  <a:pt x="738" y="405"/>
                  <a:pt x="737" y="405"/>
                  <a:pt x="737" y="405"/>
                </a:cubicBezTo>
                <a:cubicBezTo>
                  <a:pt x="737" y="406"/>
                  <a:pt x="736" y="406"/>
                  <a:pt x="737" y="407"/>
                </a:cubicBezTo>
                <a:cubicBezTo>
                  <a:pt x="738" y="407"/>
                  <a:pt x="737" y="409"/>
                  <a:pt x="739" y="410"/>
                </a:cubicBezTo>
                <a:cubicBezTo>
                  <a:pt x="740" y="410"/>
                  <a:pt x="740" y="410"/>
                  <a:pt x="741" y="410"/>
                </a:cubicBezTo>
                <a:cubicBezTo>
                  <a:pt x="742" y="410"/>
                  <a:pt x="743" y="409"/>
                  <a:pt x="743" y="409"/>
                </a:cubicBezTo>
                <a:moveTo>
                  <a:pt x="733" y="405"/>
                </a:moveTo>
                <a:cubicBezTo>
                  <a:pt x="733" y="405"/>
                  <a:pt x="732" y="404"/>
                  <a:pt x="732" y="404"/>
                </a:cubicBezTo>
                <a:cubicBezTo>
                  <a:pt x="732" y="404"/>
                  <a:pt x="732" y="404"/>
                  <a:pt x="732" y="405"/>
                </a:cubicBezTo>
                <a:cubicBezTo>
                  <a:pt x="732" y="405"/>
                  <a:pt x="732" y="405"/>
                  <a:pt x="732" y="405"/>
                </a:cubicBezTo>
                <a:cubicBezTo>
                  <a:pt x="732" y="405"/>
                  <a:pt x="733" y="405"/>
                  <a:pt x="733" y="405"/>
                </a:cubicBezTo>
                <a:moveTo>
                  <a:pt x="112" y="333"/>
                </a:moveTo>
                <a:cubicBezTo>
                  <a:pt x="111" y="331"/>
                  <a:pt x="111" y="330"/>
                  <a:pt x="110" y="330"/>
                </a:cubicBezTo>
                <a:cubicBezTo>
                  <a:pt x="108" y="330"/>
                  <a:pt x="109" y="329"/>
                  <a:pt x="109" y="328"/>
                </a:cubicBezTo>
                <a:cubicBezTo>
                  <a:pt x="109" y="328"/>
                  <a:pt x="109" y="327"/>
                  <a:pt x="110" y="327"/>
                </a:cubicBezTo>
                <a:cubicBezTo>
                  <a:pt x="110" y="328"/>
                  <a:pt x="111" y="328"/>
                  <a:pt x="112" y="328"/>
                </a:cubicBezTo>
                <a:cubicBezTo>
                  <a:pt x="112" y="328"/>
                  <a:pt x="113" y="329"/>
                  <a:pt x="114" y="329"/>
                </a:cubicBezTo>
                <a:cubicBezTo>
                  <a:pt x="115" y="330"/>
                  <a:pt x="116" y="331"/>
                  <a:pt x="118" y="330"/>
                </a:cubicBezTo>
                <a:cubicBezTo>
                  <a:pt x="119" y="330"/>
                  <a:pt x="120" y="332"/>
                  <a:pt x="121" y="331"/>
                </a:cubicBezTo>
                <a:cubicBezTo>
                  <a:pt x="122" y="331"/>
                  <a:pt x="123" y="331"/>
                  <a:pt x="123" y="332"/>
                </a:cubicBezTo>
                <a:cubicBezTo>
                  <a:pt x="124" y="332"/>
                  <a:pt x="125" y="332"/>
                  <a:pt x="126" y="332"/>
                </a:cubicBezTo>
                <a:cubicBezTo>
                  <a:pt x="127" y="332"/>
                  <a:pt x="127" y="333"/>
                  <a:pt x="128" y="333"/>
                </a:cubicBezTo>
                <a:cubicBezTo>
                  <a:pt x="129" y="333"/>
                  <a:pt x="131" y="333"/>
                  <a:pt x="132" y="334"/>
                </a:cubicBezTo>
                <a:cubicBezTo>
                  <a:pt x="135" y="334"/>
                  <a:pt x="135" y="334"/>
                  <a:pt x="135" y="334"/>
                </a:cubicBezTo>
                <a:cubicBezTo>
                  <a:pt x="136" y="333"/>
                  <a:pt x="135" y="332"/>
                  <a:pt x="136" y="331"/>
                </a:cubicBezTo>
                <a:cubicBezTo>
                  <a:pt x="137" y="330"/>
                  <a:pt x="136" y="329"/>
                  <a:pt x="137" y="328"/>
                </a:cubicBezTo>
                <a:cubicBezTo>
                  <a:pt x="137" y="328"/>
                  <a:pt x="137" y="328"/>
                  <a:pt x="137" y="328"/>
                </a:cubicBezTo>
                <a:cubicBezTo>
                  <a:pt x="137" y="327"/>
                  <a:pt x="137" y="325"/>
                  <a:pt x="138" y="324"/>
                </a:cubicBezTo>
                <a:cubicBezTo>
                  <a:pt x="138" y="323"/>
                  <a:pt x="138" y="322"/>
                  <a:pt x="139" y="321"/>
                </a:cubicBezTo>
                <a:cubicBezTo>
                  <a:pt x="139" y="321"/>
                  <a:pt x="139" y="320"/>
                  <a:pt x="139" y="320"/>
                </a:cubicBezTo>
                <a:cubicBezTo>
                  <a:pt x="139" y="318"/>
                  <a:pt x="140" y="318"/>
                  <a:pt x="140" y="316"/>
                </a:cubicBezTo>
                <a:cubicBezTo>
                  <a:pt x="140" y="316"/>
                  <a:pt x="141" y="316"/>
                  <a:pt x="141" y="316"/>
                </a:cubicBezTo>
                <a:cubicBezTo>
                  <a:pt x="142" y="316"/>
                  <a:pt x="142" y="317"/>
                  <a:pt x="143" y="317"/>
                </a:cubicBezTo>
                <a:cubicBezTo>
                  <a:pt x="145" y="316"/>
                  <a:pt x="146" y="318"/>
                  <a:pt x="148" y="318"/>
                </a:cubicBezTo>
                <a:cubicBezTo>
                  <a:pt x="147" y="319"/>
                  <a:pt x="148" y="321"/>
                  <a:pt x="147" y="322"/>
                </a:cubicBezTo>
                <a:cubicBezTo>
                  <a:pt x="146" y="322"/>
                  <a:pt x="147" y="323"/>
                  <a:pt x="146" y="324"/>
                </a:cubicBezTo>
                <a:cubicBezTo>
                  <a:pt x="146" y="325"/>
                  <a:pt x="145" y="326"/>
                  <a:pt x="145" y="327"/>
                </a:cubicBezTo>
                <a:cubicBezTo>
                  <a:pt x="145" y="328"/>
                  <a:pt x="145" y="329"/>
                  <a:pt x="145" y="330"/>
                </a:cubicBezTo>
                <a:cubicBezTo>
                  <a:pt x="145" y="331"/>
                  <a:pt x="143" y="332"/>
                  <a:pt x="144" y="333"/>
                </a:cubicBezTo>
                <a:cubicBezTo>
                  <a:pt x="144" y="334"/>
                  <a:pt x="144" y="335"/>
                  <a:pt x="143" y="335"/>
                </a:cubicBezTo>
                <a:cubicBezTo>
                  <a:pt x="142" y="336"/>
                  <a:pt x="143" y="337"/>
                  <a:pt x="142" y="338"/>
                </a:cubicBezTo>
                <a:cubicBezTo>
                  <a:pt x="141" y="339"/>
                  <a:pt x="142" y="340"/>
                  <a:pt x="142" y="341"/>
                </a:cubicBezTo>
                <a:cubicBezTo>
                  <a:pt x="142" y="342"/>
                  <a:pt x="141" y="342"/>
                  <a:pt x="141" y="343"/>
                </a:cubicBezTo>
                <a:cubicBezTo>
                  <a:pt x="141" y="344"/>
                  <a:pt x="141" y="344"/>
                  <a:pt x="141" y="345"/>
                </a:cubicBezTo>
                <a:cubicBezTo>
                  <a:pt x="138" y="345"/>
                  <a:pt x="138" y="345"/>
                  <a:pt x="136" y="345"/>
                </a:cubicBezTo>
                <a:cubicBezTo>
                  <a:pt x="135" y="344"/>
                  <a:pt x="135" y="343"/>
                  <a:pt x="134" y="344"/>
                </a:cubicBezTo>
                <a:cubicBezTo>
                  <a:pt x="133" y="344"/>
                  <a:pt x="132" y="343"/>
                  <a:pt x="132" y="343"/>
                </a:cubicBezTo>
                <a:cubicBezTo>
                  <a:pt x="131" y="342"/>
                  <a:pt x="130" y="343"/>
                  <a:pt x="129" y="343"/>
                </a:cubicBezTo>
                <a:cubicBezTo>
                  <a:pt x="128" y="343"/>
                  <a:pt x="127" y="343"/>
                  <a:pt x="127" y="342"/>
                </a:cubicBezTo>
                <a:cubicBezTo>
                  <a:pt x="126" y="341"/>
                  <a:pt x="125" y="342"/>
                  <a:pt x="124" y="341"/>
                </a:cubicBezTo>
                <a:cubicBezTo>
                  <a:pt x="122" y="340"/>
                  <a:pt x="120" y="339"/>
                  <a:pt x="118" y="340"/>
                </a:cubicBezTo>
                <a:cubicBezTo>
                  <a:pt x="118" y="340"/>
                  <a:pt x="118" y="340"/>
                  <a:pt x="118" y="340"/>
                </a:cubicBezTo>
                <a:cubicBezTo>
                  <a:pt x="117" y="339"/>
                  <a:pt x="117" y="339"/>
                  <a:pt x="117" y="339"/>
                </a:cubicBezTo>
                <a:cubicBezTo>
                  <a:pt x="116" y="338"/>
                  <a:pt x="116" y="338"/>
                  <a:pt x="116" y="338"/>
                </a:cubicBezTo>
                <a:cubicBezTo>
                  <a:pt x="115" y="338"/>
                  <a:pt x="115" y="339"/>
                  <a:pt x="114" y="338"/>
                </a:cubicBezTo>
                <a:cubicBezTo>
                  <a:pt x="114" y="338"/>
                  <a:pt x="113" y="338"/>
                  <a:pt x="113" y="338"/>
                </a:cubicBezTo>
                <a:cubicBezTo>
                  <a:pt x="113" y="337"/>
                  <a:pt x="112" y="337"/>
                  <a:pt x="113" y="336"/>
                </a:cubicBezTo>
                <a:cubicBezTo>
                  <a:pt x="113" y="336"/>
                  <a:pt x="113" y="336"/>
                  <a:pt x="113" y="335"/>
                </a:cubicBezTo>
                <a:cubicBezTo>
                  <a:pt x="113" y="335"/>
                  <a:pt x="112" y="335"/>
                  <a:pt x="111" y="335"/>
                </a:cubicBezTo>
                <a:cubicBezTo>
                  <a:pt x="110" y="335"/>
                  <a:pt x="110" y="335"/>
                  <a:pt x="110" y="334"/>
                </a:cubicBezTo>
                <a:cubicBezTo>
                  <a:pt x="110" y="334"/>
                  <a:pt x="110" y="333"/>
                  <a:pt x="110" y="333"/>
                </a:cubicBezTo>
                <a:cubicBezTo>
                  <a:pt x="111" y="333"/>
                  <a:pt x="111" y="332"/>
                  <a:pt x="112" y="333"/>
                </a:cubicBezTo>
                <a:cubicBezTo>
                  <a:pt x="112" y="334"/>
                  <a:pt x="112" y="333"/>
                  <a:pt x="112" y="333"/>
                </a:cubicBezTo>
                <a:cubicBezTo>
                  <a:pt x="112" y="333"/>
                  <a:pt x="111" y="333"/>
                  <a:pt x="111" y="333"/>
                </a:cubicBezTo>
                <a:cubicBezTo>
                  <a:pt x="111" y="333"/>
                  <a:pt x="110" y="333"/>
                  <a:pt x="111" y="334"/>
                </a:cubicBezTo>
                <a:cubicBezTo>
                  <a:pt x="111" y="334"/>
                  <a:pt x="111" y="334"/>
                  <a:pt x="111" y="334"/>
                </a:cubicBezTo>
                <a:cubicBezTo>
                  <a:pt x="112" y="334"/>
                  <a:pt x="112" y="334"/>
                  <a:pt x="112" y="333"/>
                </a:cubicBezTo>
                <a:moveTo>
                  <a:pt x="123" y="338"/>
                </a:moveTo>
                <a:cubicBezTo>
                  <a:pt x="123" y="339"/>
                  <a:pt x="123" y="339"/>
                  <a:pt x="123" y="339"/>
                </a:cubicBezTo>
                <a:cubicBezTo>
                  <a:pt x="123" y="339"/>
                  <a:pt x="124" y="338"/>
                  <a:pt x="124" y="338"/>
                </a:cubicBezTo>
                <a:cubicBezTo>
                  <a:pt x="124" y="338"/>
                  <a:pt x="123" y="338"/>
                  <a:pt x="123" y="338"/>
                </a:cubicBezTo>
                <a:cubicBezTo>
                  <a:pt x="123" y="338"/>
                  <a:pt x="123" y="338"/>
                  <a:pt x="123" y="338"/>
                </a:cubicBezTo>
                <a:moveTo>
                  <a:pt x="495" y="83"/>
                </a:moveTo>
                <a:cubicBezTo>
                  <a:pt x="494" y="84"/>
                  <a:pt x="494" y="83"/>
                  <a:pt x="494" y="83"/>
                </a:cubicBezTo>
                <a:cubicBezTo>
                  <a:pt x="494" y="83"/>
                  <a:pt x="493" y="83"/>
                  <a:pt x="493" y="83"/>
                </a:cubicBezTo>
                <a:cubicBezTo>
                  <a:pt x="493" y="82"/>
                  <a:pt x="492" y="82"/>
                  <a:pt x="492" y="81"/>
                </a:cubicBezTo>
                <a:cubicBezTo>
                  <a:pt x="492" y="81"/>
                  <a:pt x="493" y="80"/>
                  <a:pt x="493" y="80"/>
                </a:cubicBezTo>
                <a:cubicBezTo>
                  <a:pt x="493" y="78"/>
                  <a:pt x="492" y="77"/>
                  <a:pt x="493" y="76"/>
                </a:cubicBezTo>
                <a:cubicBezTo>
                  <a:pt x="494" y="75"/>
                  <a:pt x="493" y="74"/>
                  <a:pt x="494" y="73"/>
                </a:cubicBezTo>
                <a:cubicBezTo>
                  <a:pt x="494" y="72"/>
                  <a:pt x="495" y="71"/>
                  <a:pt x="495" y="70"/>
                </a:cubicBezTo>
                <a:cubicBezTo>
                  <a:pt x="496" y="69"/>
                  <a:pt x="496" y="68"/>
                  <a:pt x="496" y="67"/>
                </a:cubicBezTo>
                <a:cubicBezTo>
                  <a:pt x="496" y="66"/>
                  <a:pt x="496" y="66"/>
                  <a:pt x="496" y="66"/>
                </a:cubicBezTo>
                <a:cubicBezTo>
                  <a:pt x="497" y="66"/>
                  <a:pt x="496" y="64"/>
                  <a:pt x="497" y="63"/>
                </a:cubicBezTo>
                <a:cubicBezTo>
                  <a:pt x="497" y="63"/>
                  <a:pt x="498" y="62"/>
                  <a:pt x="498" y="62"/>
                </a:cubicBezTo>
                <a:cubicBezTo>
                  <a:pt x="497" y="60"/>
                  <a:pt x="498" y="60"/>
                  <a:pt x="499" y="59"/>
                </a:cubicBezTo>
                <a:cubicBezTo>
                  <a:pt x="499" y="59"/>
                  <a:pt x="500" y="60"/>
                  <a:pt x="500" y="60"/>
                </a:cubicBezTo>
                <a:cubicBezTo>
                  <a:pt x="501" y="60"/>
                  <a:pt x="502" y="60"/>
                  <a:pt x="502" y="60"/>
                </a:cubicBezTo>
                <a:cubicBezTo>
                  <a:pt x="503" y="60"/>
                  <a:pt x="504" y="61"/>
                  <a:pt x="504" y="61"/>
                </a:cubicBezTo>
                <a:cubicBezTo>
                  <a:pt x="506" y="61"/>
                  <a:pt x="507" y="62"/>
                  <a:pt x="508" y="62"/>
                </a:cubicBezTo>
                <a:cubicBezTo>
                  <a:pt x="509" y="63"/>
                  <a:pt x="510" y="62"/>
                  <a:pt x="511" y="63"/>
                </a:cubicBezTo>
                <a:cubicBezTo>
                  <a:pt x="512" y="64"/>
                  <a:pt x="513" y="64"/>
                  <a:pt x="514" y="64"/>
                </a:cubicBezTo>
                <a:cubicBezTo>
                  <a:pt x="515" y="63"/>
                  <a:pt x="516" y="65"/>
                  <a:pt x="517" y="65"/>
                </a:cubicBezTo>
                <a:cubicBezTo>
                  <a:pt x="518" y="65"/>
                  <a:pt x="519" y="64"/>
                  <a:pt x="520" y="66"/>
                </a:cubicBezTo>
                <a:cubicBezTo>
                  <a:pt x="521" y="66"/>
                  <a:pt x="522" y="65"/>
                  <a:pt x="523" y="67"/>
                </a:cubicBezTo>
                <a:cubicBezTo>
                  <a:pt x="523" y="67"/>
                  <a:pt x="524" y="67"/>
                  <a:pt x="524" y="67"/>
                </a:cubicBezTo>
                <a:cubicBezTo>
                  <a:pt x="524" y="67"/>
                  <a:pt x="524" y="68"/>
                  <a:pt x="524" y="69"/>
                </a:cubicBezTo>
                <a:cubicBezTo>
                  <a:pt x="523" y="70"/>
                  <a:pt x="523" y="71"/>
                  <a:pt x="523" y="73"/>
                </a:cubicBezTo>
                <a:cubicBezTo>
                  <a:pt x="523" y="73"/>
                  <a:pt x="523" y="73"/>
                  <a:pt x="522" y="74"/>
                </a:cubicBezTo>
                <a:cubicBezTo>
                  <a:pt x="522" y="74"/>
                  <a:pt x="521" y="74"/>
                  <a:pt x="521" y="74"/>
                </a:cubicBezTo>
                <a:cubicBezTo>
                  <a:pt x="520" y="74"/>
                  <a:pt x="520" y="73"/>
                  <a:pt x="519" y="73"/>
                </a:cubicBezTo>
                <a:cubicBezTo>
                  <a:pt x="518" y="74"/>
                  <a:pt x="517" y="72"/>
                  <a:pt x="517" y="72"/>
                </a:cubicBezTo>
                <a:cubicBezTo>
                  <a:pt x="516" y="72"/>
                  <a:pt x="515" y="72"/>
                  <a:pt x="514" y="72"/>
                </a:cubicBezTo>
                <a:cubicBezTo>
                  <a:pt x="513" y="72"/>
                  <a:pt x="512" y="71"/>
                  <a:pt x="511" y="71"/>
                </a:cubicBezTo>
                <a:cubicBezTo>
                  <a:pt x="510" y="71"/>
                  <a:pt x="510" y="71"/>
                  <a:pt x="509" y="71"/>
                </a:cubicBezTo>
                <a:cubicBezTo>
                  <a:pt x="508" y="70"/>
                  <a:pt x="506" y="70"/>
                  <a:pt x="505" y="70"/>
                </a:cubicBezTo>
                <a:cubicBezTo>
                  <a:pt x="504" y="71"/>
                  <a:pt x="504" y="71"/>
                  <a:pt x="503" y="72"/>
                </a:cubicBezTo>
                <a:cubicBezTo>
                  <a:pt x="503" y="72"/>
                  <a:pt x="503" y="73"/>
                  <a:pt x="503" y="73"/>
                </a:cubicBezTo>
                <a:cubicBezTo>
                  <a:pt x="503" y="74"/>
                  <a:pt x="504" y="75"/>
                  <a:pt x="503" y="76"/>
                </a:cubicBezTo>
                <a:cubicBezTo>
                  <a:pt x="502" y="77"/>
                  <a:pt x="503" y="78"/>
                  <a:pt x="502" y="79"/>
                </a:cubicBezTo>
                <a:cubicBezTo>
                  <a:pt x="501" y="80"/>
                  <a:pt x="501" y="82"/>
                  <a:pt x="501" y="83"/>
                </a:cubicBezTo>
                <a:cubicBezTo>
                  <a:pt x="500" y="84"/>
                  <a:pt x="500" y="85"/>
                  <a:pt x="499" y="86"/>
                </a:cubicBezTo>
                <a:cubicBezTo>
                  <a:pt x="499" y="88"/>
                  <a:pt x="497" y="88"/>
                  <a:pt x="495" y="86"/>
                </a:cubicBezTo>
                <a:cubicBezTo>
                  <a:pt x="495" y="86"/>
                  <a:pt x="495" y="86"/>
                  <a:pt x="495" y="86"/>
                </a:cubicBezTo>
                <a:cubicBezTo>
                  <a:pt x="495" y="83"/>
                  <a:pt x="495" y="83"/>
                  <a:pt x="495" y="83"/>
                </a:cubicBezTo>
                <a:cubicBezTo>
                  <a:pt x="495" y="84"/>
                  <a:pt x="495" y="84"/>
                  <a:pt x="495" y="84"/>
                </a:cubicBezTo>
                <a:cubicBezTo>
                  <a:pt x="495" y="84"/>
                  <a:pt x="496" y="84"/>
                  <a:pt x="496" y="84"/>
                </a:cubicBezTo>
                <a:cubicBezTo>
                  <a:pt x="496" y="85"/>
                  <a:pt x="496" y="85"/>
                  <a:pt x="497" y="85"/>
                </a:cubicBezTo>
                <a:cubicBezTo>
                  <a:pt x="497" y="85"/>
                  <a:pt x="497" y="85"/>
                  <a:pt x="497" y="85"/>
                </a:cubicBezTo>
                <a:cubicBezTo>
                  <a:pt x="497" y="86"/>
                  <a:pt x="498" y="86"/>
                  <a:pt x="498" y="85"/>
                </a:cubicBezTo>
                <a:cubicBezTo>
                  <a:pt x="498" y="85"/>
                  <a:pt x="499" y="84"/>
                  <a:pt x="498" y="84"/>
                </a:cubicBezTo>
                <a:cubicBezTo>
                  <a:pt x="498" y="83"/>
                  <a:pt x="497" y="82"/>
                  <a:pt x="495" y="83"/>
                </a:cubicBezTo>
                <a:moveTo>
                  <a:pt x="491" y="103"/>
                </a:moveTo>
                <a:cubicBezTo>
                  <a:pt x="490" y="106"/>
                  <a:pt x="491" y="107"/>
                  <a:pt x="492" y="106"/>
                </a:cubicBezTo>
                <a:cubicBezTo>
                  <a:pt x="492" y="106"/>
                  <a:pt x="492" y="106"/>
                  <a:pt x="493" y="105"/>
                </a:cubicBezTo>
                <a:cubicBezTo>
                  <a:pt x="493" y="105"/>
                  <a:pt x="494" y="106"/>
                  <a:pt x="494" y="106"/>
                </a:cubicBezTo>
                <a:cubicBezTo>
                  <a:pt x="494" y="107"/>
                  <a:pt x="494" y="108"/>
                  <a:pt x="494" y="109"/>
                </a:cubicBezTo>
                <a:cubicBezTo>
                  <a:pt x="493" y="110"/>
                  <a:pt x="491" y="109"/>
                  <a:pt x="490" y="110"/>
                </a:cubicBezTo>
                <a:cubicBezTo>
                  <a:pt x="490" y="110"/>
                  <a:pt x="491" y="111"/>
                  <a:pt x="492" y="112"/>
                </a:cubicBezTo>
                <a:cubicBezTo>
                  <a:pt x="492" y="112"/>
                  <a:pt x="492" y="113"/>
                  <a:pt x="492" y="114"/>
                </a:cubicBezTo>
                <a:cubicBezTo>
                  <a:pt x="492" y="115"/>
                  <a:pt x="491" y="115"/>
                  <a:pt x="491" y="116"/>
                </a:cubicBezTo>
                <a:cubicBezTo>
                  <a:pt x="491" y="116"/>
                  <a:pt x="491" y="117"/>
                  <a:pt x="491" y="118"/>
                </a:cubicBezTo>
                <a:cubicBezTo>
                  <a:pt x="490" y="118"/>
                  <a:pt x="490" y="118"/>
                  <a:pt x="489" y="118"/>
                </a:cubicBezTo>
                <a:cubicBezTo>
                  <a:pt x="489" y="119"/>
                  <a:pt x="490" y="119"/>
                  <a:pt x="490" y="119"/>
                </a:cubicBezTo>
                <a:cubicBezTo>
                  <a:pt x="489" y="120"/>
                  <a:pt x="489" y="121"/>
                  <a:pt x="489" y="122"/>
                </a:cubicBezTo>
                <a:cubicBezTo>
                  <a:pt x="489" y="124"/>
                  <a:pt x="488" y="125"/>
                  <a:pt x="488" y="126"/>
                </a:cubicBezTo>
                <a:cubicBezTo>
                  <a:pt x="487" y="127"/>
                  <a:pt x="487" y="128"/>
                  <a:pt x="487" y="129"/>
                </a:cubicBezTo>
                <a:cubicBezTo>
                  <a:pt x="487" y="129"/>
                  <a:pt x="487" y="129"/>
                  <a:pt x="487" y="129"/>
                </a:cubicBezTo>
                <a:cubicBezTo>
                  <a:pt x="486" y="129"/>
                  <a:pt x="486" y="129"/>
                  <a:pt x="486" y="128"/>
                </a:cubicBezTo>
                <a:cubicBezTo>
                  <a:pt x="486" y="128"/>
                  <a:pt x="486" y="128"/>
                  <a:pt x="486" y="128"/>
                </a:cubicBezTo>
                <a:cubicBezTo>
                  <a:pt x="483" y="126"/>
                  <a:pt x="483" y="126"/>
                  <a:pt x="483" y="126"/>
                </a:cubicBezTo>
                <a:cubicBezTo>
                  <a:pt x="483" y="126"/>
                  <a:pt x="483" y="126"/>
                  <a:pt x="483" y="127"/>
                </a:cubicBezTo>
                <a:cubicBezTo>
                  <a:pt x="482" y="127"/>
                  <a:pt x="482" y="127"/>
                  <a:pt x="483" y="127"/>
                </a:cubicBezTo>
                <a:cubicBezTo>
                  <a:pt x="483" y="127"/>
                  <a:pt x="483" y="128"/>
                  <a:pt x="483" y="128"/>
                </a:cubicBezTo>
                <a:cubicBezTo>
                  <a:pt x="483" y="128"/>
                  <a:pt x="482" y="128"/>
                  <a:pt x="482" y="128"/>
                </a:cubicBezTo>
                <a:cubicBezTo>
                  <a:pt x="481" y="127"/>
                  <a:pt x="480" y="127"/>
                  <a:pt x="480" y="127"/>
                </a:cubicBezTo>
                <a:cubicBezTo>
                  <a:pt x="480" y="126"/>
                  <a:pt x="479" y="125"/>
                  <a:pt x="480" y="124"/>
                </a:cubicBezTo>
                <a:cubicBezTo>
                  <a:pt x="480" y="124"/>
                  <a:pt x="481" y="123"/>
                  <a:pt x="482" y="123"/>
                </a:cubicBezTo>
                <a:cubicBezTo>
                  <a:pt x="481" y="123"/>
                  <a:pt x="480" y="122"/>
                  <a:pt x="480" y="122"/>
                </a:cubicBezTo>
                <a:cubicBezTo>
                  <a:pt x="481" y="121"/>
                  <a:pt x="482" y="122"/>
                  <a:pt x="484" y="121"/>
                </a:cubicBezTo>
                <a:cubicBezTo>
                  <a:pt x="482" y="121"/>
                  <a:pt x="482" y="121"/>
                  <a:pt x="480" y="120"/>
                </a:cubicBezTo>
                <a:cubicBezTo>
                  <a:pt x="480" y="120"/>
                  <a:pt x="480" y="119"/>
                  <a:pt x="481" y="119"/>
                </a:cubicBezTo>
                <a:cubicBezTo>
                  <a:pt x="481" y="118"/>
                  <a:pt x="481" y="117"/>
                  <a:pt x="482" y="116"/>
                </a:cubicBezTo>
                <a:cubicBezTo>
                  <a:pt x="482" y="115"/>
                  <a:pt x="482" y="114"/>
                  <a:pt x="483" y="113"/>
                </a:cubicBezTo>
                <a:cubicBezTo>
                  <a:pt x="483" y="113"/>
                  <a:pt x="483" y="112"/>
                  <a:pt x="483" y="112"/>
                </a:cubicBezTo>
                <a:cubicBezTo>
                  <a:pt x="484" y="110"/>
                  <a:pt x="484" y="110"/>
                  <a:pt x="486" y="109"/>
                </a:cubicBezTo>
                <a:cubicBezTo>
                  <a:pt x="486" y="109"/>
                  <a:pt x="487" y="109"/>
                  <a:pt x="487" y="109"/>
                </a:cubicBezTo>
                <a:cubicBezTo>
                  <a:pt x="487" y="109"/>
                  <a:pt x="487" y="108"/>
                  <a:pt x="487" y="108"/>
                </a:cubicBezTo>
                <a:cubicBezTo>
                  <a:pt x="487" y="108"/>
                  <a:pt x="487" y="107"/>
                  <a:pt x="487" y="107"/>
                </a:cubicBezTo>
                <a:cubicBezTo>
                  <a:pt x="486" y="107"/>
                  <a:pt x="485" y="107"/>
                  <a:pt x="485" y="107"/>
                </a:cubicBezTo>
                <a:cubicBezTo>
                  <a:pt x="484" y="107"/>
                  <a:pt x="484" y="107"/>
                  <a:pt x="484" y="107"/>
                </a:cubicBezTo>
                <a:cubicBezTo>
                  <a:pt x="485" y="106"/>
                  <a:pt x="486" y="105"/>
                  <a:pt x="487" y="104"/>
                </a:cubicBezTo>
                <a:cubicBezTo>
                  <a:pt x="487" y="105"/>
                  <a:pt x="487" y="105"/>
                  <a:pt x="487" y="105"/>
                </a:cubicBezTo>
                <a:cubicBezTo>
                  <a:pt x="487" y="106"/>
                  <a:pt x="487" y="106"/>
                  <a:pt x="487" y="106"/>
                </a:cubicBezTo>
                <a:cubicBezTo>
                  <a:pt x="488" y="106"/>
                  <a:pt x="489" y="105"/>
                  <a:pt x="489" y="105"/>
                </a:cubicBezTo>
                <a:cubicBezTo>
                  <a:pt x="489" y="104"/>
                  <a:pt x="488" y="104"/>
                  <a:pt x="488" y="104"/>
                </a:cubicBezTo>
                <a:cubicBezTo>
                  <a:pt x="486" y="103"/>
                  <a:pt x="486" y="102"/>
                  <a:pt x="487" y="101"/>
                </a:cubicBezTo>
                <a:cubicBezTo>
                  <a:pt x="487" y="100"/>
                  <a:pt x="488" y="100"/>
                  <a:pt x="488" y="99"/>
                </a:cubicBezTo>
                <a:cubicBezTo>
                  <a:pt x="488" y="99"/>
                  <a:pt x="487" y="98"/>
                  <a:pt x="488" y="98"/>
                </a:cubicBezTo>
                <a:cubicBezTo>
                  <a:pt x="488" y="97"/>
                  <a:pt x="488" y="97"/>
                  <a:pt x="488" y="97"/>
                </a:cubicBezTo>
                <a:cubicBezTo>
                  <a:pt x="488" y="95"/>
                  <a:pt x="489" y="95"/>
                  <a:pt x="489" y="94"/>
                </a:cubicBezTo>
                <a:cubicBezTo>
                  <a:pt x="491" y="94"/>
                  <a:pt x="491" y="94"/>
                  <a:pt x="491" y="94"/>
                </a:cubicBezTo>
                <a:cubicBezTo>
                  <a:pt x="492" y="95"/>
                  <a:pt x="493" y="96"/>
                  <a:pt x="493" y="98"/>
                </a:cubicBezTo>
                <a:cubicBezTo>
                  <a:pt x="494" y="97"/>
                  <a:pt x="494" y="97"/>
                  <a:pt x="494" y="97"/>
                </a:cubicBezTo>
                <a:cubicBezTo>
                  <a:pt x="496" y="97"/>
                  <a:pt x="497" y="97"/>
                  <a:pt x="499" y="97"/>
                </a:cubicBezTo>
                <a:cubicBezTo>
                  <a:pt x="500" y="97"/>
                  <a:pt x="500" y="98"/>
                  <a:pt x="501" y="98"/>
                </a:cubicBezTo>
                <a:cubicBezTo>
                  <a:pt x="502" y="98"/>
                  <a:pt x="503" y="98"/>
                  <a:pt x="504" y="99"/>
                </a:cubicBezTo>
                <a:cubicBezTo>
                  <a:pt x="504" y="99"/>
                  <a:pt x="504" y="99"/>
                  <a:pt x="505" y="99"/>
                </a:cubicBezTo>
                <a:cubicBezTo>
                  <a:pt x="506" y="99"/>
                  <a:pt x="507" y="99"/>
                  <a:pt x="507" y="100"/>
                </a:cubicBezTo>
                <a:cubicBezTo>
                  <a:pt x="508" y="100"/>
                  <a:pt x="509" y="100"/>
                  <a:pt x="510" y="100"/>
                </a:cubicBezTo>
                <a:cubicBezTo>
                  <a:pt x="511" y="100"/>
                  <a:pt x="511" y="101"/>
                  <a:pt x="511" y="101"/>
                </a:cubicBezTo>
                <a:cubicBezTo>
                  <a:pt x="510" y="102"/>
                  <a:pt x="510" y="103"/>
                  <a:pt x="510" y="103"/>
                </a:cubicBezTo>
                <a:cubicBezTo>
                  <a:pt x="509" y="104"/>
                  <a:pt x="509" y="105"/>
                  <a:pt x="509" y="105"/>
                </a:cubicBezTo>
                <a:cubicBezTo>
                  <a:pt x="509" y="107"/>
                  <a:pt x="507" y="108"/>
                  <a:pt x="505" y="107"/>
                </a:cubicBezTo>
                <a:cubicBezTo>
                  <a:pt x="504" y="106"/>
                  <a:pt x="503" y="106"/>
                  <a:pt x="502" y="105"/>
                </a:cubicBezTo>
                <a:cubicBezTo>
                  <a:pt x="501" y="105"/>
                  <a:pt x="501" y="105"/>
                  <a:pt x="500" y="105"/>
                </a:cubicBezTo>
                <a:cubicBezTo>
                  <a:pt x="499" y="106"/>
                  <a:pt x="497" y="106"/>
                  <a:pt x="496" y="105"/>
                </a:cubicBezTo>
                <a:cubicBezTo>
                  <a:pt x="496" y="104"/>
                  <a:pt x="495" y="105"/>
                  <a:pt x="495" y="104"/>
                </a:cubicBezTo>
                <a:cubicBezTo>
                  <a:pt x="494" y="104"/>
                  <a:pt x="494" y="104"/>
                  <a:pt x="494" y="104"/>
                </a:cubicBezTo>
                <a:cubicBezTo>
                  <a:pt x="494" y="104"/>
                  <a:pt x="493" y="103"/>
                  <a:pt x="493" y="104"/>
                </a:cubicBezTo>
                <a:cubicBezTo>
                  <a:pt x="493" y="104"/>
                  <a:pt x="492" y="104"/>
                  <a:pt x="491" y="105"/>
                </a:cubicBezTo>
                <a:cubicBezTo>
                  <a:pt x="491" y="105"/>
                  <a:pt x="490" y="106"/>
                  <a:pt x="491" y="103"/>
                </a:cubicBezTo>
                <a:cubicBezTo>
                  <a:pt x="492" y="100"/>
                  <a:pt x="491" y="100"/>
                  <a:pt x="491" y="98"/>
                </a:cubicBezTo>
                <a:cubicBezTo>
                  <a:pt x="491" y="98"/>
                  <a:pt x="490" y="98"/>
                  <a:pt x="490" y="98"/>
                </a:cubicBezTo>
                <a:cubicBezTo>
                  <a:pt x="489" y="98"/>
                  <a:pt x="489" y="98"/>
                  <a:pt x="489" y="99"/>
                </a:cubicBezTo>
                <a:cubicBezTo>
                  <a:pt x="489" y="100"/>
                  <a:pt x="489" y="101"/>
                  <a:pt x="491" y="102"/>
                </a:cubicBezTo>
                <a:cubicBezTo>
                  <a:pt x="493" y="102"/>
                  <a:pt x="494" y="103"/>
                  <a:pt x="495" y="103"/>
                </a:cubicBezTo>
                <a:cubicBezTo>
                  <a:pt x="496" y="104"/>
                  <a:pt x="497" y="104"/>
                  <a:pt x="497" y="102"/>
                </a:cubicBezTo>
                <a:cubicBezTo>
                  <a:pt x="497" y="102"/>
                  <a:pt x="497" y="101"/>
                  <a:pt x="496" y="101"/>
                </a:cubicBezTo>
                <a:cubicBezTo>
                  <a:pt x="495" y="101"/>
                  <a:pt x="494" y="101"/>
                  <a:pt x="491" y="103"/>
                </a:cubicBezTo>
                <a:moveTo>
                  <a:pt x="499" y="101"/>
                </a:moveTo>
                <a:cubicBezTo>
                  <a:pt x="499" y="101"/>
                  <a:pt x="500" y="101"/>
                  <a:pt x="499" y="101"/>
                </a:cubicBezTo>
                <a:cubicBezTo>
                  <a:pt x="499" y="101"/>
                  <a:pt x="499" y="101"/>
                  <a:pt x="499" y="101"/>
                </a:cubicBezTo>
                <a:cubicBezTo>
                  <a:pt x="499" y="101"/>
                  <a:pt x="498" y="101"/>
                  <a:pt x="499" y="102"/>
                </a:cubicBezTo>
                <a:cubicBezTo>
                  <a:pt x="499" y="102"/>
                  <a:pt x="499" y="101"/>
                  <a:pt x="500" y="100"/>
                </a:cubicBezTo>
                <a:cubicBezTo>
                  <a:pt x="500" y="100"/>
                  <a:pt x="500" y="100"/>
                  <a:pt x="499" y="100"/>
                </a:cubicBezTo>
                <a:cubicBezTo>
                  <a:pt x="499" y="100"/>
                  <a:pt x="499" y="101"/>
                  <a:pt x="499" y="101"/>
                </a:cubicBezTo>
                <a:cubicBezTo>
                  <a:pt x="500" y="101"/>
                  <a:pt x="500" y="101"/>
                  <a:pt x="500" y="101"/>
                </a:cubicBezTo>
                <a:cubicBezTo>
                  <a:pt x="500" y="101"/>
                  <a:pt x="500" y="100"/>
                  <a:pt x="500" y="100"/>
                </a:cubicBezTo>
                <a:cubicBezTo>
                  <a:pt x="500" y="100"/>
                  <a:pt x="500" y="100"/>
                  <a:pt x="499" y="101"/>
                </a:cubicBezTo>
                <a:moveTo>
                  <a:pt x="507" y="101"/>
                </a:moveTo>
                <a:cubicBezTo>
                  <a:pt x="506" y="101"/>
                  <a:pt x="506" y="101"/>
                  <a:pt x="506" y="102"/>
                </a:cubicBezTo>
                <a:cubicBezTo>
                  <a:pt x="505" y="101"/>
                  <a:pt x="504" y="100"/>
                  <a:pt x="503" y="101"/>
                </a:cubicBezTo>
                <a:cubicBezTo>
                  <a:pt x="504" y="102"/>
                  <a:pt x="504" y="103"/>
                  <a:pt x="506" y="103"/>
                </a:cubicBezTo>
                <a:cubicBezTo>
                  <a:pt x="507" y="103"/>
                  <a:pt x="507" y="102"/>
                  <a:pt x="507" y="101"/>
                </a:cubicBezTo>
                <a:moveTo>
                  <a:pt x="484" y="113"/>
                </a:moveTo>
                <a:cubicBezTo>
                  <a:pt x="485" y="113"/>
                  <a:pt x="485" y="113"/>
                  <a:pt x="485" y="114"/>
                </a:cubicBezTo>
                <a:cubicBezTo>
                  <a:pt x="486" y="114"/>
                  <a:pt x="486" y="114"/>
                  <a:pt x="486" y="114"/>
                </a:cubicBezTo>
                <a:cubicBezTo>
                  <a:pt x="486" y="114"/>
                  <a:pt x="486" y="114"/>
                  <a:pt x="487" y="114"/>
                </a:cubicBezTo>
                <a:cubicBezTo>
                  <a:pt x="487" y="114"/>
                  <a:pt x="487" y="113"/>
                  <a:pt x="487" y="113"/>
                </a:cubicBezTo>
                <a:cubicBezTo>
                  <a:pt x="487" y="113"/>
                  <a:pt x="487" y="112"/>
                  <a:pt x="487" y="112"/>
                </a:cubicBezTo>
                <a:cubicBezTo>
                  <a:pt x="486" y="112"/>
                  <a:pt x="485" y="112"/>
                  <a:pt x="484" y="113"/>
                </a:cubicBezTo>
                <a:moveTo>
                  <a:pt x="505" y="105"/>
                </a:moveTo>
                <a:cubicBezTo>
                  <a:pt x="505" y="105"/>
                  <a:pt x="505" y="105"/>
                  <a:pt x="505" y="105"/>
                </a:cubicBezTo>
                <a:cubicBezTo>
                  <a:pt x="506" y="105"/>
                  <a:pt x="506" y="105"/>
                  <a:pt x="507" y="105"/>
                </a:cubicBezTo>
                <a:cubicBezTo>
                  <a:pt x="507" y="105"/>
                  <a:pt x="507" y="104"/>
                  <a:pt x="507" y="104"/>
                </a:cubicBezTo>
                <a:cubicBezTo>
                  <a:pt x="507" y="104"/>
                  <a:pt x="507" y="104"/>
                  <a:pt x="506" y="104"/>
                </a:cubicBezTo>
                <a:cubicBezTo>
                  <a:pt x="506" y="104"/>
                  <a:pt x="506" y="105"/>
                  <a:pt x="505" y="105"/>
                </a:cubicBezTo>
                <a:moveTo>
                  <a:pt x="483" y="123"/>
                </a:moveTo>
                <a:cubicBezTo>
                  <a:pt x="483" y="123"/>
                  <a:pt x="483" y="123"/>
                  <a:pt x="483" y="123"/>
                </a:cubicBezTo>
                <a:cubicBezTo>
                  <a:pt x="483" y="123"/>
                  <a:pt x="483" y="123"/>
                  <a:pt x="483" y="123"/>
                </a:cubicBezTo>
                <a:cubicBezTo>
                  <a:pt x="483" y="123"/>
                  <a:pt x="483" y="123"/>
                  <a:pt x="483" y="123"/>
                </a:cubicBezTo>
                <a:cubicBezTo>
                  <a:pt x="483" y="123"/>
                  <a:pt x="483" y="123"/>
                  <a:pt x="483" y="123"/>
                </a:cubicBezTo>
                <a:moveTo>
                  <a:pt x="195" y="125"/>
                </a:moveTo>
                <a:cubicBezTo>
                  <a:pt x="195" y="124"/>
                  <a:pt x="195" y="123"/>
                  <a:pt x="195" y="122"/>
                </a:cubicBezTo>
                <a:cubicBezTo>
                  <a:pt x="194" y="122"/>
                  <a:pt x="193" y="123"/>
                  <a:pt x="192" y="123"/>
                </a:cubicBezTo>
                <a:cubicBezTo>
                  <a:pt x="192" y="122"/>
                  <a:pt x="191" y="122"/>
                  <a:pt x="191" y="122"/>
                </a:cubicBezTo>
                <a:cubicBezTo>
                  <a:pt x="191" y="122"/>
                  <a:pt x="191" y="121"/>
                  <a:pt x="192" y="121"/>
                </a:cubicBezTo>
                <a:cubicBezTo>
                  <a:pt x="192" y="120"/>
                  <a:pt x="192" y="120"/>
                  <a:pt x="193" y="120"/>
                </a:cubicBezTo>
                <a:cubicBezTo>
                  <a:pt x="196" y="120"/>
                  <a:pt x="196" y="120"/>
                  <a:pt x="196" y="120"/>
                </a:cubicBezTo>
                <a:cubicBezTo>
                  <a:pt x="196" y="120"/>
                  <a:pt x="196" y="121"/>
                  <a:pt x="196" y="121"/>
                </a:cubicBezTo>
                <a:cubicBezTo>
                  <a:pt x="196" y="121"/>
                  <a:pt x="196" y="121"/>
                  <a:pt x="196" y="121"/>
                </a:cubicBezTo>
                <a:cubicBezTo>
                  <a:pt x="197" y="120"/>
                  <a:pt x="198" y="121"/>
                  <a:pt x="199" y="121"/>
                </a:cubicBezTo>
                <a:cubicBezTo>
                  <a:pt x="201" y="120"/>
                  <a:pt x="201" y="121"/>
                  <a:pt x="202" y="122"/>
                </a:cubicBezTo>
                <a:cubicBezTo>
                  <a:pt x="204" y="122"/>
                  <a:pt x="205" y="123"/>
                  <a:pt x="207" y="124"/>
                </a:cubicBezTo>
                <a:cubicBezTo>
                  <a:pt x="208" y="124"/>
                  <a:pt x="209" y="126"/>
                  <a:pt x="210" y="127"/>
                </a:cubicBezTo>
                <a:cubicBezTo>
                  <a:pt x="211" y="128"/>
                  <a:pt x="213" y="129"/>
                  <a:pt x="214" y="131"/>
                </a:cubicBezTo>
                <a:cubicBezTo>
                  <a:pt x="215" y="132"/>
                  <a:pt x="216" y="133"/>
                  <a:pt x="217" y="133"/>
                </a:cubicBezTo>
                <a:cubicBezTo>
                  <a:pt x="218" y="134"/>
                  <a:pt x="218" y="135"/>
                  <a:pt x="219" y="135"/>
                </a:cubicBezTo>
                <a:cubicBezTo>
                  <a:pt x="220" y="137"/>
                  <a:pt x="221" y="137"/>
                  <a:pt x="221" y="138"/>
                </a:cubicBezTo>
                <a:cubicBezTo>
                  <a:pt x="222" y="139"/>
                  <a:pt x="222" y="140"/>
                  <a:pt x="222" y="141"/>
                </a:cubicBezTo>
                <a:cubicBezTo>
                  <a:pt x="222" y="141"/>
                  <a:pt x="222" y="141"/>
                  <a:pt x="222" y="141"/>
                </a:cubicBezTo>
                <a:cubicBezTo>
                  <a:pt x="223" y="141"/>
                  <a:pt x="223" y="141"/>
                  <a:pt x="223" y="141"/>
                </a:cubicBezTo>
                <a:cubicBezTo>
                  <a:pt x="223" y="141"/>
                  <a:pt x="224" y="142"/>
                  <a:pt x="223" y="142"/>
                </a:cubicBezTo>
                <a:cubicBezTo>
                  <a:pt x="223" y="142"/>
                  <a:pt x="223" y="142"/>
                  <a:pt x="222" y="142"/>
                </a:cubicBezTo>
                <a:cubicBezTo>
                  <a:pt x="220" y="143"/>
                  <a:pt x="220" y="143"/>
                  <a:pt x="221" y="144"/>
                </a:cubicBezTo>
                <a:cubicBezTo>
                  <a:pt x="222" y="146"/>
                  <a:pt x="221" y="147"/>
                  <a:pt x="221" y="149"/>
                </a:cubicBezTo>
                <a:cubicBezTo>
                  <a:pt x="221" y="149"/>
                  <a:pt x="221" y="149"/>
                  <a:pt x="221" y="149"/>
                </a:cubicBezTo>
                <a:cubicBezTo>
                  <a:pt x="221" y="149"/>
                  <a:pt x="221" y="149"/>
                  <a:pt x="221" y="149"/>
                </a:cubicBezTo>
                <a:cubicBezTo>
                  <a:pt x="220" y="147"/>
                  <a:pt x="219" y="148"/>
                  <a:pt x="218" y="148"/>
                </a:cubicBezTo>
                <a:cubicBezTo>
                  <a:pt x="217" y="148"/>
                  <a:pt x="216" y="148"/>
                  <a:pt x="216" y="147"/>
                </a:cubicBezTo>
                <a:cubicBezTo>
                  <a:pt x="216" y="146"/>
                  <a:pt x="215" y="145"/>
                  <a:pt x="214" y="144"/>
                </a:cubicBezTo>
                <a:cubicBezTo>
                  <a:pt x="213" y="143"/>
                  <a:pt x="212" y="141"/>
                  <a:pt x="211" y="140"/>
                </a:cubicBezTo>
                <a:cubicBezTo>
                  <a:pt x="210" y="139"/>
                  <a:pt x="209" y="138"/>
                  <a:pt x="207" y="136"/>
                </a:cubicBezTo>
                <a:cubicBezTo>
                  <a:pt x="206" y="135"/>
                  <a:pt x="205" y="134"/>
                  <a:pt x="204" y="133"/>
                </a:cubicBezTo>
                <a:cubicBezTo>
                  <a:pt x="202" y="131"/>
                  <a:pt x="200" y="130"/>
                  <a:pt x="198" y="129"/>
                </a:cubicBezTo>
                <a:cubicBezTo>
                  <a:pt x="197" y="128"/>
                  <a:pt x="196" y="129"/>
                  <a:pt x="196" y="128"/>
                </a:cubicBezTo>
                <a:cubicBezTo>
                  <a:pt x="197" y="127"/>
                  <a:pt x="197" y="126"/>
                  <a:pt x="197" y="126"/>
                </a:cubicBezTo>
                <a:cubicBezTo>
                  <a:pt x="197" y="125"/>
                  <a:pt x="198" y="125"/>
                  <a:pt x="198" y="125"/>
                </a:cubicBezTo>
                <a:cubicBezTo>
                  <a:pt x="198" y="125"/>
                  <a:pt x="199" y="125"/>
                  <a:pt x="199" y="125"/>
                </a:cubicBezTo>
                <a:cubicBezTo>
                  <a:pt x="199" y="125"/>
                  <a:pt x="198" y="124"/>
                  <a:pt x="198" y="124"/>
                </a:cubicBezTo>
                <a:cubicBezTo>
                  <a:pt x="197" y="124"/>
                  <a:pt x="196" y="125"/>
                  <a:pt x="195" y="125"/>
                </a:cubicBezTo>
                <a:moveTo>
                  <a:pt x="627" y="188"/>
                </a:moveTo>
                <a:cubicBezTo>
                  <a:pt x="627" y="187"/>
                  <a:pt x="627" y="187"/>
                  <a:pt x="627" y="187"/>
                </a:cubicBezTo>
                <a:cubicBezTo>
                  <a:pt x="627" y="187"/>
                  <a:pt x="628" y="186"/>
                  <a:pt x="628" y="186"/>
                </a:cubicBezTo>
                <a:cubicBezTo>
                  <a:pt x="629" y="186"/>
                  <a:pt x="630" y="186"/>
                  <a:pt x="630" y="187"/>
                </a:cubicBezTo>
                <a:cubicBezTo>
                  <a:pt x="630" y="187"/>
                  <a:pt x="629" y="187"/>
                  <a:pt x="628" y="187"/>
                </a:cubicBezTo>
                <a:cubicBezTo>
                  <a:pt x="628" y="191"/>
                  <a:pt x="628" y="191"/>
                  <a:pt x="628" y="191"/>
                </a:cubicBezTo>
                <a:cubicBezTo>
                  <a:pt x="628" y="191"/>
                  <a:pt x="628" y="191"/>
                  <a:pt x="628" y="191"/>
                </a:cubicBezTo>
                <a:cubicBezTo>
                  <a:pt x="627" y="191"/>
                  <a:pt x="627" y="191"/>
                  <a:pt x="627" y="192"/>
                </a:cubicBezTo>
                <a:cubicBezTo>
                  <a:pt x="627" y="192"/>
                  <a:pt x="627" y="193"/>
                  <a:pt x="628" y="193"/>
                </a:cubicBezTo>
                <a:cubicBezTo>
                  <a:pt x="627" y="193"/>
                  <a:pt x="627" y="193"/>
                  <a:pt x="627" y="194"/>
                </a:cubicBezTo>
                <a:cubicBezTo>
                  <a:pt x="626" y="194"/>
                  <a:pt x="627" y="194"/>
                  <a:pt x="627" y="195"/>
                </a:cubicBezTo>
                <a:cubicBezTo>
                  <a:pt x="628" y="195"/>
                  <a:pt x="628" y="195"/>
                  <a:pt x="628" y="195"/>
                </a:cubicBezTo>
                <a:cubicBezTo>
                  <a:pt x="628" y="196"/>
                  <a:pt x="627" y="198"/>
                  <a:pt x="626" y="199"/>
                </a:cubicBezTo>
                <a:cubicBezTo>
                  <a:pt x="620" y="204"/>
                  <a:pt x="615" y="210"/>
                  <a:pt x="609" y="215"/>
                </a:cubicBezTo>
                <a:cubicBezTo>
                  <a:pt x="609" y="216"/>
                  <a:pt x="608" y="216"/>
                  <a:pt x="608" y="216"/>
                </a:cubicBezTo>
                <a:cubicBezTo>
                  <a:pt x="607" y="216"/>
                  <a:pt x="607" y="216"/>
                  <a:pt x="607" y="216"/>
                </a:cubicBezTo>
                <a:cubicBezTo>
                  <a:pt x="605" y="214"/>
                  <a:pt x="603" y="213"/>
                  <a:pt x="602" y="211"/>
                </a:cubicBezTo>
                <a:cubicBezTo>
                  <a:pt x="602" y="210"/>
                  <a:pt x="602" y="210"/>
                  <a:pt x="602" y="210"/>
                </a:cubicBezTo>
                <a:cubicBezTo>
                  <a:pt x="602" y="209"/>
                  <a:pt x="602" y="209"/>
                  <a:pt x="602" y="209"/>
                </a:cubicBezTo>
                <a:cubicBezTo>
                  <a:pt x="603" y="208"/>
                  <a:pt x="604" y="207"/>
                  <a:pt x="605" y="206"/>
                </a:cubicBezTo>
                <a:cubicBezTo>
                  <a:pt x="607" y="206"/>
                  <a:pt x="607" y="205"/>
                  <a:pt x="608" y="205"/>
                </a:cubicBezTo>
                <a:cubicBezTo>
                  <a:pt x="609" y="203"/>
                  <a:pt x="610" y="202"/>
                  <a:pt x="611" y="200"/>
                </a:cubicBezTo>
                <a:cubicBezTo>
                  <a:pt x="612" y="198"/>
                  <a:pt x="614" y="198"/>
                  <a:pt x="615" y="197"/>
                </a:cubicBezTo>
                <a:cubicBezTo>
                  <a:pt x="616" y="195"/>
                  <a:pt x="618" y="194"/>
                  <a:pt x="619" y="193"/>
                </a:cubicBezTo>
                <a:cubicBezTo>
                  <a:pt x="620" y="192"/>
                  <a:pt x="621" y="191"/>
                  <a:pt x="621" y="190"/>
                </a:cubicBezTo>
                <a:cubicBezTo>
                  <a:pt x="623" y="190"/>
                  <a:pt x="623" y="189"/>
                  <a:pt x="624" y="188"/>
                </a:cubicBezTo>
                <a:cubicBezTo>
                  <a:pt x="627" y="188"/>
                  <a:pt x="627" y="188"/>
                  <a:pt x="627" y="188"/>
                </a:cubicBezTo>
                <a:cubicBezTo>
                  <a:pt x="627" y="189"/>
                  <a:pt x="627" y="189"/>
                  <a:pt x="627" y="189"/>
                </a:cubicBezTo>
                <a:cubicBezTo>
                  <a:pt x="627" y="189"/>
                  <a:pt x="627" y="189"/>
                  <a:pt x="627" y="189"/>
                </a:cubicBezTo>
                <a:cubicBezTo>
                  <a:pt x="626" y="189"/>
                  <a:pt x="626" y="189"/>
                  <a:pt x="626" y="189"/>
                </a:cubicBezTo>
                <a:cubicBezTo>
                  <a:pt x="626" y="189"/>
                  <a:pt x="625" y="189"/>
                  <a:pt x="626" y="190"/>
                </a:cubicBezTo>
                <a:cubicBezTo>
                  <a:pt x="626" y="190"/>
                  <a:pt x="626" y="189"/>
                  <a:pt x="627" y="189"/>
                </a:cubicBezTo>
                <a:cubicBezTo>
                  <a:pt x="627" y="189"/>
                  <a:pt x="627" y="189"/>
                  <a:pt x="627" y="189"/>
                </a:cubicBezTo>
                <a:cubicBezTo>
                  <a:pt x="627" y="188"/>
                  <a:pt x="627" y="188"/>
                  <a:pt x="627" y="188"/>
                </a:cubicBezTo>
                <a:moveTo>
                  <a:pt x="329" y="143"/>
                </a:moveTo>
                <a:cubicBezTo>
                  <a:pt x="328" y="143"/>
                  <a:pt x="328" y="144"/>
                  <a:pt x="327" y="145"/>
                </a:cubicBezTo>
                <a:cubicBezTo>
                  <a:pt x="327" y="145"/>
                  <a:pt x="326" y="145"/>
                  <a:pt x="325" y="145"/>
                </a:cubicBezTo>
                <a:cubicBezTo>
                  <a:pt x="324" y="145"/>
                  <a:pt x="323" y="147"/>
                  <a:pt x="322" y="146"/>
                </a:cubicBezTo>
                <a:cubicBezTo>
                  <a:pt x="322" y="146"/>
                  <a:pt x="321" y="147"/>
                  <a:pt x="321" y="147"/>
                </a:cubicBezTo>
                <a:cubicBezTo>
                  <a:pt x="321" y="148"/>
                  <a:pt x="321" y="148"/>
                  <a:pt x="321" y="148"/>
                </a:cubicBezTo>
                <a:cubicBezTo>
                  <a:pt x="319" y="147"/>
                  <a:pt x="318" y="149"/>
                  <a:pt x="317" y="149"/>
                </a:cubicBezTo>
                <a:cubicBezTo>
                  <a:pt x="316" y="149"/>
                  <a:pt x="316" y="149"/>
                  <a:pt x="316" y="149"/>
                </a:cubicBezTo>
                <a:cubicBezTo>
                  <a:pt x="314" y="149"/>
                  <a:pt x="312" y="149"/>
                  <a:pt x="310" y="149"/>
                </a:cubicBezTo>
                <a:cubicBezTo>
                  <a:pt x="309" y="148"/>
                  <a:pt x="307" y="147"/>
                  <a:pt x="305" y="146"/>
                </a:cubicBezTo>
                <a:cubicBezTo>
                  <a:pt x="304" y="146"/>
                  <a:pt x="304" y="145"/>
                  <a:pt x="304" y="145"/>
                </a:cubicBezTo>
                <a:cubicBezTo>
                  <a:pt x="303" y="144"/>
                  <a:pt x="302" y="143"/>
                  <a:pt x="301" y="142"/>
                </a:cubicBezTo>
                <a:cubicBezTo>
                  <a:pt x="301" y="141"/>
                  <a:pt x="300" y="140"/>
                  <a:pt x="300" y="139"/>
                </a:cubicBezTo>
                <a:cubicBezTo>
                  <a:pt x="299" y="137"/>
                  <a:pt x="298" y="137"/>
                  <a:pt x="298" y="135"/>
                </a:cubicBezTo>
                <a:cubicBezTo>
                  <a:pt x="298" y="135"/>
                  <a:pt x="298" y="135"/>
                  <a:pt x="297" y="134"/>
                </a:cubicBezTo>
                <a:cubicBezTo>
                  <a:pt x="298" y="134"/>
                  <a:pt x="299" y="133"/>
                  <a:pt x="300" y="133"/>
                </a:cubicBezTo>
                <a:cubicBezTo>
                  <a:pt x="300" y="132"/>
                  <a:pt x="301" y="132"/>
                  <a:pt x="302" y="132"/>
                </a:cubicBezTo>
                <a:cubicBezTo>
                  <a:pt x="303" y="132"/>
                  <a:pt x="303" y="132"/>
                  <a:pt x="303" y="131"/>
                </a:cubicBezTo>
                <a:cubicBezTo>
                  <a:pt x="304" y="131"/>
                  <a:pt x="304" y="131"/>
                  <a:pt x="305" y="131"/>
                </a:cubicBezTo>
                <a:cubicBezTo>
                  <a:pt x="306" y="133"/>
                  <a:pt x="306" y="134"/>
                  <a:pt x="308" y="135"/>
                </a:cubicBezTo>
                <a:cubicBezTo>
                  <a:pt x="308" y="137"/>
                  <a:pt x="310" y="138"/>
                  <a:pt x="311" y="139"/>
                </a:cubicBezTo>
                <a:cubicBezTo>
                  <a:pt x="313" y="140"/>
                  <a:pt x="315" y="141"/>
                  <a:pt x="317" y="140"/>
                </a:cubicBezTo>
                <a:cubicBezTo>
                  <a:pt x="319" y="139"/>
                  <a:pt x="321" y="139"/>
                  <a:pt x="322" y="138"/>
                </a:cubicBezTo>
                <a:cubicBezTo>
                  <a:pt x="322" y="137"/>
                  <a:pt x="322" y="138"/>
                  <a:pt x="322" y="138"/>
                </a:cubicBezTo>
                <a:cubicBezTo>
                  <a:pt x="323" y="139"/>
                  <a:pt x="323" y="139"/>
                  <a:pt x="324" y="139"/>
                </a:cubicBezTo>
                <a:cubicBezTo>
                  <a:pt x="325" y="140"/>
                  <a:pt x="325" y="139"/>
                  <a:pt x="325" y="139"/>
                </a:cubicBezTo>
                <a:cubicBezTo>
                  <a:pt x="325" y="139"/>
                  <a:pt x="326" y="139"/>
                  <a:pt x="326" y="139"/>
                </a:cubicBezTo>
                <a:cubicBezTo>
                  <a:pt x="327" y="139"/>
                  <a:pt x="328" y="140"/>
                  <a:pt x="329" y="141"/>
                </a:cubicBezTo>
                <a:cubicBezTo>
                  <a:pt x="329" y="141"/>
                  <a:pt x="329" y="142"/>
                  <a:pt x="329" y="143"/>
                </a:cubicBezTo>
                <a:moveTo>
                  <a:pt x="107" y="359"/>
                </a:moveTo>
                <a:cubicBezTo>
                  <a:pt x="107" y="358"/>
                  <a:pt x="107" y="358"/>
                  <a:pt x="107" y="358"/>
                </a:cubicBezTo>
                <a:cubicBezTo>
                  <a:pt x="107" y="358"/>
                  <a:pt x="108" y="357"/>
                  <a:pt x="108" y="357"/>
                </a:cubicBezTo>
                <a:cubicBezTo>
                  <a:pt x="108" y="357"/>
                  <a:pt x="110" y="354"/>
                  <a:pt x="109" y="354"/>
                </a:cubicBezTo>
                <a:cubicBezTo>
                  <a:pt x="109" y="354"/>
                  <a:pt x="109" y="354"/>
                  <a:pt x="109" y="354"/>
                </a:cubicBezTo>
                <a:cubicBezTo>
                  <a:pt x="108" y="354"/>
                  <a:pt x="108" y="354"/>
                  <a:pt x="108" y="354"/>
                </a:cubicBezTo>
                <a:cubicBezTo>
                  <a:pt x="108" y="353"/>
                  <a:pt x="109" y="352"/>
                  <a:pt x="110" y="352"/>
                </a:cubicBezTo>
                <a:cubicBezTo>
                  <a:pt x="110" y="352"/>
                  <a:pt x="110" y="353"/>
                  <a:pt x="110" y="353"/>
                </a:cubicBezTo>
                <a:cubicBezTo>
                  <a:pt x="111" y="353"/>
                  <a:pt x="111" y="353"/>
                  <a:pt x="111" y="352"/>
                </a:cubicBezTo>
                <a:cubicBezTo>
                  <a:pt x="112" y="352"/>
                  <a:pt x="114" y="352"/>
                  <a:pt x="116" y="352"/>
                </a:cubicBezTo>
                <a:cubicBezTo>
                  <a:pt x="118" y="352"/>
                  <a:pt x="118" y="353"/>
                  <a:pt x="120" y="353"/>
                </a:cubicBezTo>
                <a:cubicBezTo>
                  <a:pt x="121" y="353"/>
                  <a:pt x="122" y="353"/>
                  <a:pt x="123" y="353"/>
                </a:cubicBezTo>
                <a:cubicBezTo>
                  <a:pt x="125" y="355"/>
                  <a:pt x="126" y="354"/>
                  <a:pt x="128" y="354"/>
                </a:cubicBezTo>
                <a:cubicBezTo>
                  <a:pt x="130" y="354"/>
                  <a:pt x="132" y="353"/>
                  <a:pt x="133" y="355"/>
                </a:cubicBezTo>
                <a:cubicBezTo>
                  <a:pt x="138" y="355"/>
                  <a:pt x="138" y="355"/>
                  <a:pt x="138" y="355"/>
                </a:cubicBezTo>
                <a:cubicBezTo>
                  <a:pt x="138" y="356"/>
                  <a:pt x="138" y="357"/>
                  <a:pt x="137" y="358"/>
                </a:cubicBezTo>
                <a:cubicBezTo>
                  <a:pt x="137" y="358"/>
                  <a:pt x="137" y="359"/>
                  <a:pt x="137" y="359"/>
                </a:cubicBezTo>
                <a:cubicBezTo>
                  <a:pt x="137" y="361"/>
                  <a:pt x="137" y="362"/>
                  <a:pt x="137" y="364"/>
                </a:cubicBezTo>
                <a:cubicBezTo>
                  <a:pt x="136" y="365"/>
                  <a:pt x="135" y="364"/>
                  <a:pt x="135" y="363"/>
                </a:cubicBezTo>
                <a:cubicBezTo>
                  <a:pt x="134" y="363"/>
                  <a:pt x="132" y="363"/>
                  <a:pt x="131" y="363"/>
                </a:cubicBezTo>
                <a:cubicBezTo>
                  <a:pt x="130" y="364"/>
                  <a:pt x="129" y="362"/>
                  <a:pt x="128" y="362"/>
                </a:cubicBezTo>
                <a:cubicBezTo>
                  <a:pt x="127" y="363"/>
                  <a:pt x="126" y="362"/>
                  <a:pt x="124" y="362"/>
                </a:cubicBezTo>
                <a:cubicBezTo>
                  <a:pt x="123" y="362"/>
                  <a:pt x="122" y="363"/>
                  <a:pt x="121" y="362"/>
                </a:cubicBezTo>
                <a:cubicBezTo>
                  <a:pt x="120" y="362"/>
                  <a:pt x="120" y="361"/>
                  <a:pt x="118" y="362"/>
                </a:cubicBezTo>
                <a:cubicBezTo>
                  <a:pt x="118" y="362"/>
                  <a:pt x="117" y="362"/>
                  <a:pt x="116" y="361"/>
                </a:cubicBezTo>
                <a:cubicBezTo>
                  <a:pt x="114" y="360"/>
                  <a:pt x="111" y="361"/>
                  <a:pt x="108" y="361"/>
                </a:cubicBezTo>
                <a:cubicBezTo>
                  <a:pt x="108" y="361"/>
                  <a:pt x="107" y="360"/>
                  <a:pt x="107" y="360"/>
                </a:cubicBezTo>
                <a:cubicBezTo>
                  <a:pt x="107" y="360"/>
                  <a:pt x="107" y="360"/>
                  <a:pt x="107" y="360"/>
                </a:cubicBezTo>
                <a:cubicBezTo>
                  <a:pt x="107" y="360"/>
                  <a:pt x="107" y="359"/>
                  <a:pt x="108" y="359"/>
                </a:cubicBezTo>
                <a:cubicBezTo>
                  <a:pt x="108" y="359"/>
                  <a:pt x="107" y="359"/>
                  <a:pt x="107" y="359"/>
                </a:cubicBezTo>
                <a:moveTo>
                  <a:pt x="79" y="374"/>
                </a:moveTo>
                <a:cubicBezTo>
                  <a:pt x="79" y="375"/>
                  <a:pt x="80" y="376"/>
                  <a:pt x="78" y="376"/>
                </a:cubicBezTo>
                <a:cubicBezTo>
                  <a:pt x="77" y="376"/>
                  <a:pt x="78" y="378"/>
                  <a:pt x="76" y="378"/>
                </a:cubicBezTo>
                <a:cubicBezTo>
                  <a:pt x="77" y="378"/>
                  <a:pt x="77" y="379"/>
                  <a:pt x="77" y="379"/>
                </a:cubicBezTo>
                <a:cubicBezTo>
                  <a:pt x="78" y="379"/>
                  <a:pt x="78" y="378"/>
                  <a:pt x="78" y="378"/>
                </a:cubicBezTo>
                <a:cubicBezTo>
                  <a:pt x="79" y="378"/>
                  <a:pt x="79" y="378"/>
                  <a:pt x="79" y="378"/>
                </a:cubicBezTo>
                <a:cubicBezTo>
                  <a:pt x="79" y="378"/>
                  <a:pt x="79" y="378"/>
                  <a:pt x="79" y="379"/>
                </a:cubicBezTo>
                <a:cubicBezTo>
                  <a:pt x="79" y="379"/>
                  <a:pt x="79" y="379"/>
                  <a:pt x="79" y="379"/>
                </a:cubicBezTo>
                <a:cubicBezTo>
                  <a:pt x="78" y="379"/>
                  <a:pt x="76" y="379"/>
                  <a:pt x="75" y="379"/>
                </a:cubicBezTo>
                <a:cubicBezTo>
                  <a:pt x="75" y="379"/>
                  <a:pt x="75" y="379"/>
                  <a:pt x="75" y="378"/>
                </a:cubicBezTo>
                <a:cubicBezTo>
                  <a:pt x="75" y="378"/>
                  <a:pt x="75" y="378"/>
                  <a:pt x="75" y="378"/>
                </a:cubicBezTo>
                <a:cubicBezTo>
                  <a:pt x="74" y="378"/>
                  <a:pt x="74" y="379"/>
                  <a:pt x="75" y="379"/>
                </a:cubicBezTo>
                <a:cubicBezTo>
                  <a:pt x="75" y="379"/>
                  <a:pt x="75" y="379"/>
                  <a:pt x="75" y="379"/>
                </a:cubicBezTo>
                <a:cubicBezTo>
                  <a:pt x="75" y="378"/>
                  <a:pt x="75" y="378"/>
                  <a:pt x="75" y="378"/>
                </a:cubicBezTo>
                <a:cubicBezTo>
                  <a:pt x="75" y="378"/>
                  <a:pt x="75" y="378"/>
                  <a:pt x="75" y="378"/>
                </a:cubicBezTo>
                <a:cubicBezTo>
                  <a:pt x="72" y="380"/>
                  <a:pt x="72" y="380"/>
                  <a:pt x="69" y="379"/>
                </a:cubicBezTo>
                <a:cubicBezTo>
                  <a:pt x="68" y="379"/>
                  <a:pt x="68" y="379"/>
                  <a:pt x="68" y="379"/>
                </a:cubicBezTo>
                <a:cubicBezTo>
                  <a:pt x="67" y="379"/>
                  <a:pt x="65" y="379"/>
                  <a:pt x="64" y="379"/>
                </a:cubicBezTo>
                <a:cubicBezTo>
                  <a:pt x="62" y="377"/>
                  <a:pt x="61" y="378"/>
                  <a:pt x="59" y="378"/>
                </a:cubicBezTo>
                <a:cubicBezTo>
                  <a:pt x="58" y="378"/>
                  <a:pt x="57" y="378"/>
                  <a:pt x="56" y="377"/>
                </a:cubicBezTo>
                <a:cubicBezTo>
                  <a:pt x="56" y="377"/>
                  <a:pt x="55" y="377"/>
                  <a:pt x="54" y="377"/>
                </a:cubicBezTo>
                <a:cubicBezTo>
                  <a:pt x="53" y="377"/>
                  <a:pt x="52" y="377"/>
                  <a:pt x="50" y="377"/>
                </a:cubicBezTo>
                <a:cubicBezTo>
                  <a:pt x="50" y="376"/>
                  <a:pt x="50" y="375"/>
                  <a:pt x="50" y="374"/>
                </a:cubicBezTo>
                <a:cubicBezTo>
                  <a:pt x="50" y="373"/>
                  <a:pt x="50" y="372"/>
                  <a:pt x="51" y="371"/>
                </a:cubicBezTo>
                <a:cubicBezTo>
                  <a:pt x="51" y="371"/>
                  <a:pt x="51" y="369"/>
                  <a:pt x="51" y="369"/>
                </a:cubicBezTo>
                <a:cubicBezTo>
                  <a:pt x="52" y="368"/>
                  <a:pt x="53" y="368"/>
                  <a:pt x="54" y="368"/>
                </a:cubicBezTo>
                <a:cubicBezTo>
                  <a:pt x="54" y="368"/>
                  <a:pt x="55" y="368"/>
                  <a:pt x="56" y="368"/>
                </a:cubicBezTo>
                <a:cubicBezTo>
                  <a:pt x="57" y="370"/>
                  <a:pt x="59" y="369"/>
                  <a:pt x="61" y="369"/>
                </a:cubicBezTo>
                <a:cubicBezTo>
                  <a:pt x="62" y="369"/>
                  <a:pt x="63" y="369"/>
                  <a:pt x="65" y="369"/>
                </a:cubicBezTo>
                <a:cubicBezTo>
                  <a:pt x="65" y="369"/>
                  <a:pt x="66" y="369"/>
                  <a:pt x="67" y="370"/>
                </a:cubicBezTo>
                <a:cubicBezTo>
                  <a:pt x="68" y="371"/>
                  <a:pt x="69" y="369"/>
                  <a:pt x="70" y="371"/>
                </a:cubicBezTo>
                <a:cubicBezTo>
                  <a:pt x="71" y="371"/>
                  <a:pt x="72" y="371"/>
                  <a:pt x="73" y="371"/>
                </a:cubicBezTo>
                <a:cubicBezTo>
                  <a:pt x="74" y="371"/>
                  <a:pt x="75" y="371"/>
                  <a:pt x="76" y="372"/>
                </a:cubicBezTo>
                <a:cubicBezTo>
                  <a:pt x="76" y="372"/>
                  <a:pt x="76" y="371"/>
                  <a:pt x="77" y="371"/>
                </a:cubicBezTo>
                <a:cubicBezTo>
                  <a:pt x="77" y="372"/>
                  <a:pt x="78" y="372"/>
                  <a:pt x="78" y="373"/>
                </a:cubicBezTo>
                <a:cubicBezTo>
                  <a:pt x="78" y="374"/>
                  <a:pt x="79" y="374"/>
                  <a:pt x="79" y="374"/>
                </a:cubicBezTo>
                <a:moveTo>
                  <a:pt x="76" y="374"/>
                </a:moveTo>
                <a:cubicBezTo>
                  <a:pt x="76" y="374"/>
                  <a:pt x="76" y="374"/>
                  <a:pt x="76" y="374"/>
                </a:cubicBezTo>
                <a:cubicBezTo>
                  <a:pt x="76" y="374"/>
                  <a:pt x="76" y="374"/>
                  <a:pt x="76" y="374"/>
                </a:cubicBezTo>
                <a:cubicBezTo>
                  <a:pt x="76" y="374"/>
                  <a:pt x="76" y="375"/>
                  <a:pt x="76" y="375"/>
                </a:cubicBezTo>
                <a:cubicBezTo>
                  <a:pt x="76" y="375"/>
                  <a:pt x="76" y="375"/>
                  <a:pt x="76" y="374"/>
                </a:cubicBezTo>
                <a:moveTo>
                  <a:pt x="112" y="203"/>
                </a:moveTo>
                <a:cubicBezTo>
                  <a:pt x="114" y="202"/>
                  <a:pt x="114" y="200"/>
                  <a:pt x="115" y="199"/>
                </a:cubicBezTo>
                <a:cubicBezTo>
                  <a:pt x="116" y="198"/>
                  <a:pt x="117" y="197"/>
                  <a:pt x="118" y="196"/>
                </a:cubicBezTo>
                <a:cubicBezTo>
                  <a:pt x="121" y="196"/>
                  <a:pt x="121" y="196"/>
                  <a:pt x="121" y="196"/>
                </a:cubicBezTo>
                <a:cubicBezTo>
                  <a:pt x="121" y="198"/>
                  <a:pt x="123" y="198"/>
                  <a:pt x="124" y="199"/>
                </a:cubicBezTo>
                <a:cubicBezTo>
                  <a:pt x="125" y="199"/>
                  <a:pt x="126" y="199"/>
                  <a:pt x="126" y="200"/>
                </a:cubicBezTo>
                <a:cubicBezTo>
                  <a:pt x="127" y="200"/>
                  <a:pt x="128" y="201"/>
                  <a:pt x="129" y="202"/>
                </a:cubicBezTo>
                <a:cubicBezTo>
                  <a:pt x="128" y="202"/>
                  <a:pt x="127" y="203"/>
                  <a:pt x="128" y="204"/>
                </a:cubicBezTo>
                <a:cubicBezTo>
                  <a:pt x="128" y="204"/>
                  <a:pt x="129" y="203"/>
                  <a:pt x="129" y="203"/>
                </a:cubicBezTo>
                <a:cubicBezTo>
                  <a:pt x="130" y="203"/>
                  <a:pt x="130" y="203"/>
                  <a:pt x="130" y="204"/>
                </a:cubicBezTo>
                <a:cubicBezTo>
                  <a:pt x="131" y="205"/>
                  <a:pt x="130" y="205"/>
                  <a:pt x="130" y="205"/>
                </a:cubicBezTo>
                <a:cubicBezTo>
                  <a:pt x="129" y="205"/>
                  <a:pt x="129" y="205"/>
                  <a:pt x="128" y="205"/>
                </a:cubicBezTo>
                <a:cubicBezTo>
                  <a:pt x="127" y="206"/>
                  <a:pt x="128" y="207"/>
                  <a:pt x="128" y="207"/>
                </a:cubicBezTo>
                <a:cubicBezTo>
                  <a:pt x="128" y="208"/>
                  <a:pt x="128" y="209"/>
                  <a:pt x="128" y="210"/>
                </a:cubicBezTo>
                <a:cubicBezTo>
                  <a:pt x="128" y="211"/>
                  <a:pt x="127" y="212"/>
                  <a:pt x="128" y="212"/>
                </a:cubicBezTo>
                <a:cubicBezTo>
                  <a:pt x="128" y="212"/>
                  <a:pt x="128" y="213"/>
                  <a:pt x="128" y="212"/>
                </a:cubicBezTo>
                <a:cubicBezTo>
                  <a:pt x="128" y="212"/>
                  <a:pt x="129" y="212"/>
                  <a:pt x="129" y="212"/>
                </a:cubicBezTo>
                <a:cubicBezTo>
                  <a:pt x="129" y="212"/>
                  <a:pt x="130" y="212"/>
                  <a:pt x="130" y="213"/>
                </a:cubicBezTo>
                <a:cubicBezTo>
                  <a:pt x="131" y="213"/>
                  <a:pt x="132" y="214"/>
                  <a:pt x="131" y="216"/>
                </a:cubicBezTo>
                <a:cubicBezTo>
                  <a:pt x="131" y="216"/>
                  <a:pt x="132" y="216"/>
                  <a:pt x="132" y="216"/>
                </a:cubicBezTo>
                <a:cubicBezTo>
                  <a:pt x="133" y="216"/>
                  <a:pt x="133" y="217"/>
                  <a:pt x="133" y="217"/>
                </a:cubicBezTo>
                <a:cubicBezTo>
                  <a:pt x="135" y="219"/>
                  <a:pt x="135" y="219"/>
                  <a:pt x="139" y="219"/>
                </a:cubicBezTo>
                <a:cubicBezTo>
                  <a:pt x="139" y="220"/>
                  <a:pt x="139" y="220"/>
                  <a:pt x="140" y="220"/>
                </a:cubicBezTo>
                <a:cubicBezTo>
                  <a:pt x="140" y="221"/>
                  <a:pt x="141" y="221"/>
                  <a:pt x="141" y="221"/>
                </a:cubicBezTo>
                <a:cubicBezTo>
                  <a:pt x="140" y="222"/>
                  <a:pt x="140" y="222"/>
                  <a:pt x="139" y="222"/>
                </a:cubicBezTo>
                <a:cubicBezTo>
                  <a:pt x="137" y="221"/>
                  <a:pt x="137" y="221"/>
                  <a:pt x="136" y="222"/>
                </a:cubicBezTo>
                <a:cubicBezTo>
                  <a:pt x="135" y="222"/>
                  <a:pt x="135" y="222"/>
                  <a:pt x="135" y="221"/>
                </a:cubicBezTo>
                <a:cubicBezTo>
                  <a:pt x="135" y="221"/>
                  <a:pt x="135" y="221"/>
                  <a:pt x="135" y="221"/>
                </a:cubicBezTo>
                <a:cubicBezTo>
                  <a:pt x="133" y="223"/>
                  <a:pt x="133" y="223"/>
                  <a:pt x="132" y="221"/>
                </a:cubicBezTo>
                <a:cubicBezTo>
                  <a:pt x="132" y="221"/>
                  <a:pt x="132" y="220"/>
                  <a:pt x="132" y="220"/>
                </a:cubicBezTo>
                <a:cubicBezTo>
                  <a:pt x="132" y="220"/>
                  <a:pt x="131" y="220"/>
                  <a:pt x="130" y="220"/>
                </a:cubicBezTo>
                <a:cubicBezTo>
                  <a:pt x="129" y="219"/>
                  <a:pt x="128" y="219"/>
                  <a:pt x="127" y="217"/>
                </a:cubicBezTo>
                <a:cubicBezTo>
                  <a:pt x="127" y="217"/>
                  <a:pt x="127" y="217"/>
                  <a:pt x="127" y="216"/>
                </a:cubicBezTo>
                <a:cubicBezTo>
                  <a:pt x="126" y="216"/>
                  <a:pt x="126" y="216"/>
                  <a:pt x="127" y="215"/>
                </a:cubicBezTo>
                <a:cubicBezTo>
                  <a:pt x="125" y="214"/>
                  <a:pt x="123" y="213"/>
                  <a:pt x="121" y="211"/>
                </a:cubicBezTo>
                <a:cubicBezTo>
                  <a:pt x="120" y="210"/>
                  <a:pt x="119" y="210"/>
                  <a:pt x="118" y="209"/>
                </a:cubicBezTo>
                <a:cubicBezTo>
                  <a:pt x="117" y="208"/>
                  <a:pt x="117" y="207"/>
                  <a:pt x="116" y="206"/>
                </a:cubicBezTo>
                <a:cubicBezTo>
                  <a:pt x="114" y="205"/>
                  <a:pt x="114" y="204"/>
                  <a:pt x="112" y="203"/>
                </a:cubicBezTo>
                <a:moveTo>
                  <a:pt x="125" y="211"/>
                </a:moveTo>
                <a:cubicBezTo>
                  <a:pt x="125" y="212"/>
                  <a:pt x="126" y="212"/>
                  <a:pt x="127" y="211"/>
                </a:cubicBezTo>
                <a:cubicBezTo>
                  <a:pt x="126" y="211"/>
                  <a:pt x="125" y="211"/>
                  <a:pt x="125" y="211"/>
                </a:cubicBezTo>
                <a:moveTo>
                  <a:pt x="131" y="218"/>
                </a:moveTo>
                <a:cubicBezTo>
                  <a:pt x="131" y="218"/>
                  <a:pt x="131" y="218"/>
                  <a:pt x="131" y="218"/>
                </a:cubicBezTo>
                <a:cubicBezTo>
                  <a:pt x="131" y="218"/>
                  <a:pt x="131" y="218"/>
                  <a:pt x="131" y="218"/>
                </a:cubicBezTo>
                <a:cubicBezTo>
                  <a:pt x="131" y="218"/>
                  <a:pt x="131" y="218"/>
                  <a:pt x="131" y="217"/>
                </a:cubicBezTo>
                <a:cubicBezTo>
                  <a:pt x="131" y="217"/>
                  <a:pt x="131" y="218"/>
                  <a:pt x="131" y="218"/>
                </a:cubicBezTo>
                <a:moveTo>
                  <a:pt x="256" y="156"/>
                </a:moveTo>
                <a:cubicBezTo>
                  <a:pt x="255" y="156"/>
                  <a:pt x="255" y="156"/>
                  <a:pt x="254" y="156"/>
                </a:cubicBezTo>
                <a:cubicBezTo>
                  <a:pt x="254" y="158"/>
                  <a:pt x="256" y="158"/>
                  <a:pt x="258" y="158"/>
                </a:cubicBezTo>
                <a:cubicBezTo>
                  <a:pt x="257" y="159"/>
                  <a:pt x="256" y="159"/>
                  <a:pt x="256" y="160"/>
                </a:cubicBezTo>
                <a:cubicBezTo>
                  <a:pt x="257" y="161"/>
                  <a:pt x="257" y="160"/>
                  <a:pt x="258" y="159"/>
                </a:cubicBezTo>
                <a:cubicBezTo>
                  <a:pt x="259" y="162"/>
                  <a:pt x="261" y="164"/>
                  <a:pt x="262" y="166"/>
                </a:cubicBezTo>
                <a:cubicBezTo>
                  <a:pt x="262" y="167"/>
                  <a:pt x="263" y="167"/>
                  <a:pt x="263" y="168"/>
                </a:cubicBezTo>
                <a:cubicBezTo>
                  <a:pt x="264" y="169"/>
                  <a:pt x="265" y="171"/>
                  <a:pt x="265" y="172"/>
                </a:cubicBezTo>
                <a:cubicBezTo>
                  <a:pt x="263" y="173"/>
                  <a:pt x="261" y="174"/>
                  <a:pt x="260" y="176"/>
                </a:cubicBezTo>
                <a:cubicBezTo>
                  <a:pt x="260" y="176"/>
                  <a:pt x="259" y="176"/>
                  <a:pt x="259" y="175"/>
                </a:cubicBezTo>
                <a:cubicBezTo>
                  <a:pt x="258" y="175"/>
                  <a:pt x="258" y="175"/>
                  <a:pt x="258" y="174"/>
                </a:cubicBezTo>
                <a:cubicBezTo>
                  <a:pt x="257" y="173"/>
                  <a:pt x="257" y="172"/>
                  <a:pt x="256" y="171"/>
                </a:cubicBezTo>
                <a:cubicBezTo>
                  <a:pt x="256" y="170"/>
                  <a:pt x="255" y="169"/>
                  <a:pt x="254" y="168"/>
                </a:cubicBezTo>
                <a:cubicBezTo>
                  <a:pt x="254" y="167"/>
                  <a:pt x="253" y="166"/>
                  <a:pt x="253" y="165"/>
                </a:cubicBezTo>
                <a:cubicBezTo>
                  <a:pt x="253" y="164"/>
                  <a:pt x="252" y="163"/>
                  <a:pt x="251" y="162"/>
                </a:cubicBezTo>
                <a:cubicBezTo>
                  <a:pt x="251" y="162"/>
                  <a:pt x="251" y="162"/>
                  <a:pt x="251" y="162"/>
                </a:cubicBezTo>
                <a:cubicBezTo>
                  <a:pt x="252" y="161"/>
                  <a:pt x="252" y="161"/>
                  <a:pt x="253" y="161"/>
                </a:cubicBezTo>
                <a:cubicBezTo>
                  <a:pt x="252" y="160"/>
                  <a:pt x="251" y="159"/>
                  <a:pt x="250" y="159"/>
                </a:cubicBezTo>
                <a:cubicBezTo>
                  <a:pt x="250" y="160"/>
                  <a:pt x="249" y="159"/>
                  <a:pt x="249" y="159"/>
                </a:cubicBezTo>
                <a:cubicBezTo>
                  <a:pt x="249" y="157"/>
                  <a:pt x="247" y="157"/>
                  <a:pt x="247" y="156"/>
                </a:cubicBezTo>
                <a:cubicBezTo>
                  <a:pt x="247" y="155"/>
                  <a:pt x="246" y="154"/>
                  <a:pt x="245" y="153"/>
                </a:cubicBezTo>
                <a:cubicBezTo>
                  <a:pt x="245" y="153"/>
                  <a:pt x="245" y="152"/>
                  <a:pt x="246" y="152"/>
                </a:cubicBezTo>
                <a:cubicBezTo>
                  <a:pt x="247" y="152"/>
                  <a:pt x="248" y="152"/>
                  <a:pt x="249" y="152"/>
                </a:cubicBezTo>
                <a:cubicBezTo>
                  <a:pt x="249" y="152"/>
                  <a:pt x="249" y="151"/>
                  <a:pt x="249" y="151"/>
                </a:cubicBezTo>
                <a:cubicBezTo>
                  <a:pt x="249" y="151"/>
                  <a:pt x="249" y="150"/>
                  <a:pt x="249" y="150"/>
                </a:cubicBezTo>
                <a:cubicBezTo>
                  <a:pt x="249" y="150"/>
                  <a:pt x="248" y="150"/>
                  <a:pt x="248" y="150"/>
                </a:cubicBezTo>
                <a:cubicBezTo>
                  <a:pt x="246" y="150"/>
                  <a:pt x="245" y="149"/>
                  <a:pt x="245" y="148"/>
                </a:cubicBezTo>
                <a:cubicBezTo>
                  <a:pt x="245" y="147"/>
                  <a:pt x="245" y="147"/>
                  <a:pt x="245" y="147"/>
                </a:cubicBezTo>
                <a:cubicBezTo>
                  <a:pt x="243" y="147"/>
                  <a:pt x="242" y="147"/>
                  <a:pt x="242" y="146"/>
                </a:cubicBezTo>
                <a:cubicBezTo>
                  <a:pt x="241" y="145"/>
                  <a:pt x="242" y="144"/>
                  <a:pt x="242" y="144"/>
                </a:cubicBezTo>
                <a:cubicBezTo>
                  <a:pt x="244" y="145"/>
                  <a:pt x="243" y="143"/>
                  <a:pt x="244" y="142"/>
                </a:cubicBezTo>
                <a:cubicBezTo>
                  <a:pt x="245" y="143"/>
                  <a:pt x="245" y="145"/>
                  <a:pt x="247" y="145"/>
                </a:cubicBezTo>
                <a:cubicBezTo>
                  <a:pt x="247" y="145"/>
                  <a:pt x="247" y="145"/>
                  <a:pt x="247" y="145"/>
                </a:cubicBezTo>
                <a:cubicBezTo>
                  <a:pt x="247" y="146"/>
                  <a:pt x="247" y="146"/>
                  <a:pt x="248" y="146"/>
                </a:cubicBezTo>
                <a:cubicBezTo>
                  <a:pt x="249" y="146"/>
                  <a:pt x="249" y="146"/>
                  <a:pt x="249" y="146"/>
                </a:cubicBezTo>
                <a:cubicBezTo>
                  <a:pt x="249" y="145"/>
                  <a:pt x="249" y="145"/>
                  <a:pt x="249" y="144"/>
                </a:cubicBezTo>
                <a:cubicBezTo>
                  <a:pt x="250" y="145"/>
                  <a:pt x="250" y="145"/>
                  <a:pt x="251" y="145"/>
                </a:cubicBezTo>
                <a:cubicBezTo>
                  <a:pt x="251" y="146"/>
                  <a:pt x="251" y="147"/>
                  <a:pt x="250" y="147"/>
                </a:cubicBezTo>
                <a:cubicBezTo>
                  <a:pt x="250" y="147"/>
                  <a:pt x="249" y="147"/>
                  <a:pt x="249" y="148"/>
                </a:cubicBezTo>
                <a:cubicBezTo>
                  <a:pt x="249" y="148"/>
                  <a:pt x="249" y="148"/>
                  <a:pt x="249" y="148"/>
                </a:cubicBezTo>
                <a:cubicBezTo>
                  <a:pt x="251" y="148"/>
                  <a:pt x="252" y="148"/>
                  <a:pt x="253" y="150"/>
                </a:cubicBezTo>
                <a:cubicBezTo>
                  <a:pt x="253" y="150"/>
                  <a:pt x="253" y="150"/>
                  <a:pt x="253" y="150"/>
                </a:cubicBezTo>
                <a:cubicBezTo>
                  <a:pt x="254" y="151"/>
                  <a:pt x="254" y="151"/>
                  <a:pt x="253" y="152"/>
                </a:cubicBezTo>
                <a:cubicBezTo>
                  <a:pt x="253" y="153"/>
                  <a:pt x="254" y="154"/>
                  <a:pt x="255" y="154"/>
                </a:cubicBezTo>
                <a:cubicBezTo>
                  <a:pt x="256" y="154"/>
                  <a:pt x="255" y="155"/>
                  <a:pt x="256" y="156"/>
                </a:cubicBezTo>
                <a:moveTo>
                  <a:pt x="251" y="155"/>
                </a:moveTo>
                <a:cubicBezTo>
                  <a:pt x="250" y="155"/>
                  <a:pt x="250" y="155"/>
                  <a:pt x="250" y="155"/>
                </a:cubicBezTo>
                <a:cubicBezTo>
                  <a:pt x="250" y="155"/>
                  <a:pt x="250" y="156"/>
                  <a:pt x="250" y="156"/>
                </a:cubicBezTo>
                <a:cubicBezTo>
                  <a:pt x="250" y="156"/>
                  <a:pt x="250" y="156"/>
                  <a:pt x="250" y="156"/>
                </a:cubicBezTo>
                <a:cubicBezTo>
                  <a:pt x="251" y="156"/>
                  <a:pt x="251" y="155"/>
                  <a:pt x="251" y="155"/>
                </a:cubicBezTo>
                <a:cubicBezTo>
                  <a:pt x="251" y="155"/>
                  <a:pt x="251" y="155"/>
                  <a:pt x="250" y="156"/>
                </a:cubicBezTo>
                <a:cubicBezTo>
                  <a:pt x="250" y="156"/>
                  <a:pt x="250" y="156"/>
                  <a:pt x="250" y="156"/>
                </a:cubicBezTo>
                <a:cubicBezTo>
                  <a:pt x="250" y="156"/>
                  <a:pt x="250" y="156"/>
                  <a:pt x="250" y="156"/>
                </a:cubicBezTo>
                <a:cubicBezTo>
                  <a:pt x="249" y="156"/>
                  <a:pt x="249" y="156"/>
                  <a:pt x="249" y="157"/>
                </a:cubicBezTo>
                <a:cubicBezTo>
                  <a:pt x="250" y="157"/>
                  <a:pt x="250" y="156"/>
                  <a:pt x="251" y="155"/>
                </a:cubicBezTo>
                <a:moveTo>
                  <a:pt x="255" y="167"/>
                </a:moveTo>
                <a:cubicBezTo>
                  <a:pt x="255" y="167"/>
                  <a:pt x="256" y="167"/>
                  <a:pt x="257" y="167"/>
                </a:cubicBezTo>
                <a:cubicBezTo>
                  <a:pt x="256" y="166"/>
                  <a:pt x="255" y="166"/>
                  <a:pt x="255" y="167"/>
                </a:cubicBezTo>
                <a:moveTo>
                  <a:pt x="254" y="161"/>
                </a:moveTo>
                <a:cubicBezTo>
                  <a:pt x="254" y="162"/>
                  <a:pt x="254" y="162"/>
                  <a:pt x="254" y="162"/>
                </a:cubicBezTo>
                <a:cubicBezTo>
                  <a:pt x="254" y="162"/>
                  <a:pt x="254" y="162"/>
                  <a:pt x="254" y="162"/>
                </a:cubicBezTo>
                <a:cubicBezTo>
                  <a:pt x="254" y="162"/>
                  <a:pt x="255" y="162"/>
                  <a:pt x="255" y="162"/>
                </a:cubicBezTo>
                <a:cubicBezTo>
                  <a:pt x="255" y="162"/>
                  <a:pt x="254" y="162"/>
                  <a:pt x="254" y="161"/>
                </a:cubicBezTo>
                <a:moveTo>
                  <a:pt x="255" y="164"/>
                </a:moveTo>
                <a:cubicBezTo>
                  <a:pt x="254" y="164"/>
                  <a:pt x="254" y="164"/>
                  <a:pt x="254" y="163"/>
                </a:cubicBezTo>
                <a:cubicBezTo>
                  <a:pt x="254" y="163"/>
                  <a:pt x="254" y="164"/>
                  <a:pt x="254" y="164"/>
                </a:cubicBezTo>
                <a:cubicBezTo>
                  <a:pt x="254" y="164"/>
                  <a:pt x="254" y="164"/>
                  <a:pt x="254" y="164"/>
                </a:cubicBezTo>
                <a:cubicBezTo>
                  <a:pt x="254" y="164"/>
                  <a:pt x="254" y="164"/>
                  <a:pt x="255" y="164"/>
                </a:cubicBezTo>
                <a:moveTo>
                  <a:pt x="345" y="689"/>
                </a:moveTo>
                <a:cubicBezTo>
                  <a:pt x="345" y="688"/>
                  <a:pt x="345" y="687"/>
                  <a:pt x="345" y="685"/>
                </a:cubicBezTo>
                <a:cubicBezTo>
                  <a:pt x="347" y="685"/>
                  <a:pt x="348" y="685"/>
                  <a:pt x="349" y="685"/>
                </a:cubicBezTo>
                <a:cubicBezTo>
                  <a:pt x="350" y="687"/>
                  <a:pt x="352" y="686"/>
                  <a:pt x="353" y="686"/>
                </a:cubicBezTo>
                <a:cubicBezTo>
                  <a:pt x="354" y="687"/>
                  <a:pt x="353" y="689"/>
                  <a:pt x="353" y="690"/>
                </a:cubicBezTo>
                <a:cubicBezTo>
                  <a:pt x="353" y="690"/>
                  <a:pt x="352" y="690"/>
                  <a:pt x="351" y="690"/>
                </a:cubicBezTo>
                <a:cubicBezTo>
                  <a:pt x="351" y="690"/>
                  <a:pt x="351" y="690"/>
                  <a:pt x="351" y="690"/>
                </a:cubicBezTo>
                <a:cubicBezTo>
                  <a:pt x="351" y="690"/>
                  <a:pt x="351" y="691"/>
                  <a:pt x="351" y="691"/>
                </a:cubicBezTo>
                <a:cubicBezTo>
                  <a:pt x="352" y="691"/>
                  <a:pt x="353" y="691"/>
                  <a:pt x="354" y="691"/>
                </a:cubicBezTo>
                <a:cubicBezTo>
                  <a:pt x="354" y="691"/>
                  <a:pt x="354" y="691"/>
                  <a:pt x="354" y="691"/>
                </a:cubicBezTo>
                <a:cubicBezTo>
                  <a:pt x="354" y="691"/>
                  <a:pt x="353" y="691"/>
                  <a:pt x="353" y="691"/>
                </a:cubicBezTo>
                <a:cubicBezTo>
                  <a:pt x="353" y="691"/>
                  <a:pt x="353" y="691"/>
                  <a:pt x="353" y="691"/>
                </a:cubicBezTo>
                <a:cubicBezTo>
                  <a:pt x="354" y="691"/>
                  <a:pt x="354" y="691"/>
                  <a:pt x="354" y="692"/>
                </a:cubicBezTo>
                <a:cubicBezTo>
                  <a:pt x="354" y="692"/>
                  <a:pt x="354" y="691"/>
                  <a:pt x="354" y="691"/>
                </a:cubicBezTo>
                <a:cubicBezTo>
                  <a:pt x="353" y="690"/>
                  <a:pt x="353" y="690"/>
                  <a:pt x="353" y="690"/>
                </a:cubicBezTo>
                <a:cubicBezTo>
                  <a:pt x="355" y="690"/>
                  <a:pt x="356" y="691"/>
                  <a:pt x="356" y="693"/>
                </a:cubicBezTo>
                <a:cubicBezTo>
                  <a:pt x="354" y="693"/>
                  <a:pt x="352" y="693"/>
                  <a:pt x="350" y="693"/>
                </a:cubicBezTo>
                <a:cubicBezTo>
                  <a:pt x="349" y="693"/>
                  <a:pt x="349" y="692"/>
                  <a:pt x="348" y="692"/>
                </a:cubicBezTo>
                <a:cubicBezTo>
                  <a:pt x="348" y="692"/>
                  <a:pt x="347" y="693"/>
                  <a:pt x="347" y="693"/>
                </a:cubicBezTo>
                <a:cubicBezTo>
                  <a:pt x="347" y="694"/>
                  <a:pt x="347" y="695"/>
                  <a:pt x="346" y="696"/>
                </a:cubicBezTo>
                <a:cubicBezTo>
                  <a:pt x="346" y="697"/>
                  <a:pt x="346" y="698"/>
                  <a:pt x="346" y="699"/>
                </a:cubicBezTo>
                <a:cubicBezTo>
                  <a:pt x="345" y="699"/>
                  <a:pt x="345" y="700"/>
                  <a:pt x="345" y="701"/>
                </a:cubicBezTo>
                <a:cubicBezTo>
                  <a:pt x="345" y="702"/>
                  <a:pt x="345" y="703"/>
                  <a:pt x="345" y="703"/>
                </a:cubicBezTo>
                <a:cubicBezTo>
                  <a:pt x="344" y="704"/>
                  <a:pt x="344" y="705"/>
                  <a:pt x="344" y="706"/>
                </a:cubicBezTo>
                <a:cubicBezTo>
                  <a:pt x="344" y="706"/>
                  <a:pt x="343" y="707"/>
                  <a:pt x="343" y="707"/>
                </a:cubicBezTo>
                <a:cubicBezTo>
                  <a:pt x="343" y="708"/>
                  <a:pt x="342" y="707"/>
                  <a:pt x="341" y="708"/>
                </a:cubicBezTo>
                <a:cubicBezTo>
                  <a:pt x="340" y="709"/>
                  <a:pt x="340" y="708"/>
                  <a:pt x="339" y="708"/>
                </a:cubicBezTo>
                <a:cubicBezTo>
                  <a:pt x="339" y="708"/>
                  <a:pt x="338" y="707"/>
                  <a:pt x="337" y="708"/>
                </a:cubicBezTo>
                <a:cubicBezTo>
                  <a:pt x="338" y="709"/>
                  <a:pt x="339" y="710"/>
                  <a:pt x="340" y="710"/>
                </a:cubicBezTo>
                <a:cubicBezTo>
                  <a:pt x="340" y="710"/>
                  <a:pt x="341" y="710"/>
                  <a:pt x="341" y="710"/>
                </a:cubicBezTo>
                <a:cubicBezTo>
                  <a:pt x="341" y="710"/>
                  <a:pt x="340" y="711"/>
                  <a:pt x="340" y="711"/>
                </a:cubicBezTo>
                <a:cubicBezTo>
                  <a:pt x="339" y="711"/>
                  <a:pt x="339" y="711"/>
                  <a:pt x="339" y="712"/>
                </a:cubicBezTo>
                <a:cubicBezTo>
                  <a:pt x="338" y="712"/>
                  <a:pt x="338" y="712"/>
                  <a:pt x="339" y="713"/>
                </a:cubicBezTo>
                <a:cubicBezTo>
                  <a:pt x="338" y="714"/>
                  <a:pt x="337" y="713"/>
                  <a:pt x="336" y="713"/>
                </a:cubicBezTo>
                <a:cubicBezTo>
                  <a:pt x="335" y="713"/>
                  <a:pt x="336" y="712"/>
                  <a:pt x="335" y="711"/>
                </a:cubicBezTo>
                <a:cubicBezTo>
                  <a:pt x="336" y="711"/>
                  <a:pt x="337" y="710"/>
                  <a:pt x="337" y="710"/>
                </a:cubicBezTo>
                <a:cubicBezTo>
                  <a:pt x="337" y="710"/>
                  <a:pt x="336" y="709"/>
                  <a:pt x="336" y="709"/>
                </a:cubicBezTo>
                <a:cubicBezTo>
                  <a:pt x="336" y="707"/>
                  <a:pt x="336" y="706"/>
                  <a:pt x="336" y="704"/>
                </a:cubicBezTo>
                <a:cubicBezTo>
                  <a:pt x="336" y="703"/>
                  <a:pt x="338" y="703"/>
                  <a:pt x="337" y="701"/>
                </a:cubicBezTo>
                <a:cubicBezTo>
                  <a:pt x="337" y="700"/>
                  <a:pt x="337" y="699"/>
                  <a:pt x="337" y="698"/>
                </a:cubicBezTo>
                <a:cubicBezTo>
                  <a:pt x="339" y="697"/>
                  <a:pt x="338" y="695"/>
                  <a:pt x="338" y="693"/>
                </a:cubicBezTo>
                <a:cubicBezTo>
                  <a:pt x="339" y="692"/>
                  <a:pt x="339" y="691"/>
                  <a:pt x="340" y="690"/>
                </a:cubicBezTo>
                <a:cubicBezTo>
                  <a:pt x="340" y="690"/>
                  <a:pt x="341" y="690"/>
                  <a:pt x="341" y="689"/>
                </a:cubicBezTo>
                <a:cubicBezTo>
                  <a:pt x="341" y="689"/>
                  <a:pt x="342" y="689"/>
                  <a:pt x="342" y="689"/>
                </a:cubicBezTo>
                <a:cubicBezTo>
                  <a:pt x="343" y="689"/>
                  <a:pt x="343" y="689"/>
                  <a:pt x="343" y="690"/>
                </a:cubicBezTo>
                <a:cubicBezTo>
                  <a:pt x="343" y="690"/>
                  <a:pt x="343" y="690"/>
                  <a:pt x="343" y="690"/>
                </a:cubicBezTo>
                <a:cubicBezTo>
                  <a:pt x="343" y="690"/>
                  <a:pt x="343" y="690"/>
                  <a:pt x="343" y="690"/>
                </a:cubicBezTo>
                <a:cubicBezTo>
                  <a:pt x="342" y="690"/>
                  <a:pt x="342" y="690"/>
                  <a:pt x="342" y="691"/>
                </a:cubicBezTo>
                <a:cubicBezTo>
                  <a:pt x="342" y="691"/>
                  <a:pt x="343" y="690"/>
                  <a:pt x="343" y="690"/>
                </a:cubicBezTo>
                <a:cubicBezTo>
                  <a:pt x="343" y="690"/>
                  <a:pt x="343" y="690"/>
                  <a:pt x="344" y="689"/>
                </a:cubicBezTo>
                <a:cubicBezTo>
                  <a:pt x="344" y="689"/>
                  <a:pt x="344" y="689"/>
                  <a:pt x="345" y="689"/>
                </a:cubicBezTo>
                <a:cubicBezTo>
                  <a:pt x="346" y="689"/>
                  <a:pt x="345" y="689"/>
                  <a:pt x="345" y="689"/>
                </a:cubicBezTo>
                <a:cubicBezTo>
                  <a:pt x="345" y="689"/>
                  <a:pt x="345" y="689"/>
                  <a:pt x="345" y="689"/>
                </a:cubicBezTo>
                <a:cubicBezTo>
                  <a:pt x="345" y="689"/>
                  <a:pt x="345" y="689"/>
                  <a:pt x="345" y="689"/>
                </a:cubicBezTo>
                <a:cubicBezTo>
                  <a:pt x="345" y="689"/>
                  <a:pt x="345" y="690"/>
                  <a:pt x="345" y="690"/>
                </a:cubicBezTo>
                <a:cubicBezTo>
                  <a:pt x="345" y="690"/>
                  <a:pt x="346" y="689"/>
                  <a:pt x="345" y="689"/>
                </a:cubicBezTo>
                <a:moveTo>
                  <a:pt x="337" y="740"/>
                </a:moveTo>
                <a:cubicBezTo>
                  <a:pt x="335" y="747"/>
                  <a:pt x="335" y="748"/>
                  <a:pt x="335" y="749"/>
                </a:cubicBezTo>
                <a:cubicBezTo>
                  <a:pt x="337" y="750"/>
                  <a:pt x="338" y="751"/>
                  <a:pt x="340" y="750"/>
                </a:cubicBezTo>
                <a:cubicBezTo>
                  <a:pt x="342" y="750"/>
                  <a:pt x="343" y="752"/>
                  <a:pt x="344" y="751"/>
                </a:cubicBezTo>
                <a:cubicBezTo>
                  <a:pt x="345" y="753"/>
                  <a:pt x="346" y="752"/>
                  <a:pt x="347" y="752"/>
                </a:cubicBezTo>
                <a:cubicBezTo>
                  <a:pt x="349" y="752"/>
                  <a:pt x="350" y="754"/>
                  <a:pt x="351" y="753"/>
                </a:cubicBezTo>
                <a:cubicBezTo>
                  <a:pt x="351" y="753"/>
                  <a:pt x="352" y="755"/>
                  <a:pt x="351" y="755"/>
                </a:cubicBezTo>
                <a:cubicBezTo>
                  <a:pt x="351" y="755"/>
                  <a:pt x="351" y="756"/>
                  <a:pt x="350" y="757"/>
                </a:cubicBezTo>
                <a:cubicBezTo>
                  <a:pt x="350" y="757"/>
                  <a:pt x="349" y="758"/>
                  <a:pt x="348" y="758"/>
                </a:cubicBezTo>
                <a:cubicBezTo>
                  <a:pt x="347" y="757"/>
                  <a:pt x="347" y="756"/>
                  <a:pt x="347" y="754"/>
                </a:cubicBezTo>
                <a:cubicBezTo>
                  <a:pt x="346" y="754"/>
                  <a:pt x="346" y="755"/>
                  <a:pt x="346" y="755"/>
                </a:cubicBezTo>
                <a:cubicBezTo>
                  <a:pt x="345" y="756"/>
                  <a:pt x="345" y="756"/>
                  <a:pt x="345" y="757"/>
                </a:cubicBezTo>
                <a:cubicBezTo>
                  <a:pt x="344" y="757"/>
                  <a:pt x="343" y="756"/>
                  <a:pt x="343" y="756"/>
                </a:cubicBezTo>
                <a:cubicBezTo>
                  <a:pt x="342" y="755"/>
                  <a:pt x="342" y="755"/>
                  <a:pt x="341" y="755"/>
                </a:cubicBezTo>
                <a:cubicBezTo>
                  <a:pt x="341" y="754"/>
                  <a:pt x="340" y="754"/>
                  <a:pt x="340" y="755"/>
                </a:cubicBezTo>
                <a:cubicBezTo>
                  <a:pt x="340" y="755"/>
                  <a:pt x="340" y="755"/>
                  <a:pt x="340" y="755"/>
                </a:cubicBezTo>
                <a:cubicBezTo>
                  <a:pt x="340" y="756"/>
                  <a:pt x="340" y="756"/>
                  <a:pt x="340" y="756"/>
                </a:cubicBezTo>
                <a:cubicBezTo>
                  <a:pt x="339" y="756"/>
                  <a:pt x="338" y="756"/>
                  <a:pt x="337" y="756"/>
                </a:cubicBezTo>
                <a:cubicBezTo>
                  <a:pt x="336" y="755"/>
                  <a:pt x="337" y="755"/>
                  <a:pt x="337" y="755"/>
                </a:cubicBezTo>
                <a:cubicBezTo>
                  <a:pt x="337" y="754"/>
                  <a:pt x="336" y="753"/>
                  <a:pt x="334" y="753"/>
                </a:cubicBezTo>
                <a:cubicBezTo>
                  <a:pt x="333" y="753"/>
                  <a:pt x="332" y="753"/>
                  <a:pt x="332" y="752"/>
                </a:cubicBezTo>
                <a:cubicBezTo>
                  <a:pt x="332" y="751"/>
                  <a:pt x="332" y="751"/>
                  <a:pt x="331" y="750"/>
                </a:cubicBezTo>
                <a:cubicBezTo>
                  <a:pt x="331" y="751"/>
                  <a:pt x="330" y="752"/>
                  <a:pt x="330" y="752"/>
                </a:cubicBezTo>
                <a:cubicBezTo>
                  <a:pt x="330" y="752"/>
                  <a:pt x="329" y="752"/>
                  <a:pt x="329" y="751"/>
                </a:cubicBezTo>
                <a:cubicBezTo>
                  <a:pt x="329" y="752"/>
                  <a:pt x="328" y="752"/>
                  <a:pt x="328" y="753"/>
                </a:cubicBezTo>
                <a:cubicBezTo>
                  <a:pt x="328" y="753"/>
                  <a:pt x="328" y="753"/>
                  <a:pt x="329" y="754"/>
                </a:cubicBezTo>
                <a:cubicBezTo>
                  <a:pt x="328" y="754"/>
                  <a:pt x="328" y="755"/>
                  <a:pt x="327" y="755"/>
                </a:cubicBezTo>
                <a:cubicBezTo>
                  <a:pt x="327" y="755"/>
                  <a:pt x="327" y="755"/>
                  <a:pt x="327" y="755"/>
                </a:cubicBezTo>
                <a:cubicBezTo>
                  <a:pt x="327" y="753"/>
                  <a:pt x="327" y="752"/>
                  <a:pt x="327" y="751"/>
                </a:cubicBezTo>
                <a:cubicBezTo>
                  <a:pt x="327" y="750"/>
                  <a:pt x="326" y="749"/>
                  <a:pt x="328" y="748"/>
                </a:cubicBezTo>
                <a:cubicBezTo>
                  <a:pt x="328" y="747"/>
                  <a:pt x="328" y="746"/>
                  <a:pt x="328" y="745"/>
                </a:cubicBezTo>
                <a:cubicBezTo>
                  <a:pt x="329" y="744"/>
                  <a:pt x="329" y="743"/>
                  <a:pt x="329" y="742"/>
                </a:cubicBezTo>
                <a:cubicBezTo>
                  <a:pt x="329" y="741"/>
                  <a:pt x="329" y="741"/>
                  <a:pt x="329" y="740"/>
                </a:cubicBezTo>
                <a:cubicBezTo>
                  <a:pt x="330" y="740"/>
                  <a:pt x="329" y="738"/>
                  <a:pt x="330" y="737"/>
                </a:cubicBezTo>
                <a:cubicBezTo>
                  <a:pt x="330" y="737"/>
                  <a:pt x="330" y="737"/>
                  <a:pt x="331" y="738"/>
                </a:cubicBezTo>
                <a:cubicBezTo>
                  <a:pt x="331" y="738"/>
                  <a:pt x="331" y="738"/>
                  <a:pt x="331" y="738"/>
                </a:cubicBezTo>
                <a:cubicBezTo>
                  <a:pt x="332" y="737"/>
                  <a:pt x="331" y="736"/>
                  <a:pt x="332" y="736"/>
                </a:cubicBezTo>
                <a:cubicBezTo>
                  <a:pt x="332" y="735"/>
                  <a:pt x="331" y="735"/>
                  <a:pt x="332" y="734"/>
                </a:cubicBezTo>
                <a:cubicBezTo>
                  <a:pt x="333" y="734"/>
                  <a:pt x="332" y="733"/>
                  <a:pt x="332" y="733"/>
                </a:cubicBezTo>
                <a:cubicBezTo>
                  <a:pt x="332" y="733"/>
                  <a:pt x="332" y="732"/>
                  <a:pt x="332" y="732"/>
                </a:cubicBezTo>
                <a:cubicBezTo>
                  <a:pt x="334" y="732"/>
                  <a:pt x="336" y="732"/>
                  <a:pt x="338" y="732"/>
                </a:cubicBezTo>
                <a:cubicBezTo>
                  <a:pt x="338" y="732"/>
                  <a:pt x="338" y="733"/>
                  <a:pt x="338" y="734"/>
                </a:cubicBezTo>
                <a:cubicBezTo>
                  <a:pt x="338" y="734"/>
                  <a:pt x="337" y="734"/>
                  <a:pt x="337" y="735"/>
                </a:cubicBezTo>
                <a:cubicBezTo>
                  <a:pt x="337" y="735"/>
                  <a:pt x="337" y="736"/>
                  <a:pt x="337" y="736"/>
                </a:cubicBezTo>
                <a:cubicBezTo>
                  <a:pt x="337" y="737"/>
                  <a:pt x="337" y="737"/>
                  <a:pt x="337" y="738"/>
                </a:cubicBezTo>
                <a:cubicBezTo>
                  <a:pt x="337" y="739"/>
                  <a:pt x="336" y="739"/>
                  <a:pt x="336" y="741"/>
                </a:cubicBezTo>
                <a:cubicBezTo>
                  <a:pt x="336" y="741"/>
                  <a:pt x="336" y="742"/>
                  <a:pt x="336" y="743"/>
                </a:cubicBezTo>
                <a:cubicBezTo>
                  <a:pt x="336" y="744"/>
                  <a:pt x="336" y="745"/>
                  <a:pt x="337" y="740"/>
                </a:cubicBezTo>
                <a:cubicBezTo>
                  <a:pt x="337" y="734"/>
                  <a:pt x="337" y="734"/>
                  <a:pt x="337" y="734"/>
                </a:cubicBezTo>
                <a:cubicBezTo>
                  <a:pt x="337" y="734"/>
                  <a:pt x="337" y="734"/>
                  <a:pt x="337" y="734"/>
                </a:cubicBezTo>
                <a:cubicBezTo>
                  <a:pt x="337" y="734"/>
                  <a:pt x="337" y="733"/>
                  <a:pt x="336" y="734"/>
                </a:cubicBezTo>
                <a:cubicBezTo>
                  <a:pt x="336" y="734"/>
                  <a:pt x="337" y="734"/>
                  <a:pt x="337" y="740"/>
                </a:cubicBezTo>
                <a:moveTo>
                  <a:pt x="333" y="741"/>
                </a:moveTo>
                <a:cubicBezTo>
                  <a:pt x="333" y="742"/>
                  <a:pt x="334" y="742"/>
                  <a:pt x="334" y="741"/>
                </a:cubicBezTo>
                <a:cubicBezTo>
                  <a:pt x="334" y="741"/>
                  <a:pt x="333" y="741"/>
                  <a:pt x="333" y="741"/>
                </a:cubicBezTo>
                <a:moveTo>
                  <a:pt x="349" y="756"/>
                </a:moveTo>
                <a:cubicBezTo>
                  <a:pt x="349" y="756"/>
                  <a:pt x="349" y="756"/>
                  <a:pt x="350" y="756"/>
                </a:cubicBezTo>
                <a:cubicBezTo>
                  <a:pt x="349" y="756"/>
                  <a:pt x="349" y="755"/>
                  <a:pt x="349" y="755"/>
                </a:cubicBezTo>
                <a:cubicBezTo>
                  <a:pt x="349" y="755"/>
                  <a:pt x="349" y="756"/>
                  <a:pt x="349" y="756"/>
                </a:cubicBezTo>
                <a:cubicBezTo>
                  <a:pt x="349" y="756"/>
                  <a:pt x="349" y="756"/>
                  <a:pt x="349" y="756"/>
                </a:cubicBezTo>
                <a:moveTo>
                  <a:pt x="275" y="103"/>
                </a:moveTo>
                <a:cubicBezTo>
                  <a:pt x="273" y="104"/>
                  <a:pt x="272" y="105"/>
                  <a:pt x="271" y="105"/>
                </a:cubicBezTo>
                <a:cubicBezTo>
                  <a:pt x="271" y="105"/>
                  <a:pt x="270" y="104"/>
                  <a:pt x="270" y="103"/>
                </a:cubicBezTo>
                <a:cubicBezTo>
                  <a:pt x="270" y="102"/>
                  <a:pt x="270" y="101"/>
                  <a:pt x="270" y="100"/>
                </a:cubicBezTo>
                <a:cubicBezTo>
                  <a:pt x="270" y="98"/>
                  <a:pt x="270" y="96"/>
                  <a:pt x="269" y="94"/>
                </a:cubicBezTo>
                <a:cubicBezTo>
                  <a:pt x="269" y="94"/>
                  <a:pt x="269" y="92"/>
                  <a:pt x="269" y="92"/>
                </a:cubicBezTo>
                <a:cubicBezTo>
                  <a:pt x="268" y="91"/>
                  <a:pt x="267" y="91"/>
                  <a:pt x="266" y="92"/>
                </a:cubicBezTo>
                <a:cubicBezTo>
                  <a:pt x="265" y="92"/>
                  <a:pt x="265" y="91"/>
                  <a:pt x="265" y="91"/>
                </a:cubicBezTo>
                <a:cubicBezTo>
                  <a:pt x="264" y="90"/>
                  <a:pt x="265" y="89"/>
                  <a:pt x="264" y="88"/>
                </a:cubicBezTo>
                <a:cubicBezTo>
                  <a:pt x="262" y="88"/>
                  <a:pt x="262" y="86"/>
                  <a:pt x="262" y="85"/>
                </a:cubicBezTo>
                <a:cubicBezTo>
                  <a:pt x="262" y="85"/>
                  <a:pt x="261" y="85"/>
                  <a:pt x="261" y="84"/>
                </a:cubicBezTo>
                <a:cubicBezTo>
                  <a:pt x="262" y="83"/>
                  <a:pt x="260" y="82"/>
                  <a:pt x="260" y="80"/>
                </a:cubicBezTo>
                <a:cubicBezTo>
                  <a:pt x="262" y="79"/>
                  <a:pt x="264" y="79"/>
                  <a:pt x="265" y="77"/>
                </a:cubicBezTo>
                <a:cubicBezTo>
                  <a:pt x="266" y="77"/>
                  <a:pt x="266" y="77"/>
                  <a:pt x="267" y="77"/>
                </a:cubicBezTo>
                <a:cubicBezTo>
                  <a:pt x="268" y="77"/>
                  <a:pt x="268" y="76"/>
                  <a:pt x="269" y="76"/>
                </a:cubicBezTo>
                <a:cubicBezTo>
                  <a:pt x="269" y="78"/>
                  <a:pt x="271" y="80"/>
                  <a:pt x="271" y="82"/>
                </a:cubicBezTo>
                <a:cubicBezTo>
                  <a:pt x="272" y="82"/>
                  <a:pt x="271" y="84"/>
                  <a:pt x="272" y="84"/>
                </a:cubicBezTo>
                <a:cubicBezTo>
                  <a:pt x="273" y="85"/>
                  <a:pt x="273" y="86"/>
                  <a:pt x="274" y="87"/>
                </a:cubicBezTo>
                <a:cubicBezTo>
                  <a:pt x="273" y="89"/>
                  <a:pt x="275" y="91"/>
                  <a:pt x="275" y="94"/>
                </a:cubicBezTo>
                <a:cubicBezTo>
                  <a:pt x="275" y="95"/>
                  <a:pt x="275" y="96"/>
                  <a:pt x="274" y="96"/>
                </a:cubicBezTo>
                <a:cubicBezTo>
                  <a:pt x="274" y="97"/>
                  <a:pt x="273" y="98"/>
                  <a:pt x="274" y="98"/>
                </a:cubicBezTo>
                <a:cubicBezTo>
                  <a:pt x="275" y="100"/>
                  <a:pt x="274" y="101"/>
                  <a:pt x="275" y="103"/>
                </a:cubicBezTo>
                <a:moveTo>
                  <a:pt x="494" y="137"/>
                </a:moveTo>
                <a:cubicBezTo>
                  <a:pt x="503" y="140"/>
                  <a:pt x="503" y="140"/>
                  <a:pt x="503" y="140"/>
                </a:cubicBezTo>
                <a:cubicBezTo>
                  <a:pt x="504" y="141"/>
                  <a:pt x="505" y="141"/>
                  <a:pt x="504" y="142"/>
                </a:cubicBezTo>
                <a:cubicBezTo>
                  <a:pt x="503" y="142"/>
                  <a:pt x="503" y="142"/>
                  <a:pt x="503" y="142"/>
                </a:cubicBezTo>
                <a:cubicBezTo>
                  <a:pt x="503" y="143"/>
                  <a:pt x="503" y="144"/>
                  <a:pt x="503" y="145"/>
                </a:cubicBezTo>
                <a:cubicBezTo>
                  <a:pt x="502" y="146"/>
                  <a:pt x="502" y="146"/>
                  <a:pt x="502" y="147"/>
                </a:cubicBezTo>
                <a:cubicBezTo>
                  <a:pt x="501" y="147"/>
                  <a:pt x="499" y="148"/>
                  <a:pt x="498" y="146"/>
                </a:cubicBezTo>
                <a:cubicBezTo>
                  <a:pt x="498" y="146"/>
                  <a:pt x="498" y="146"/>
                  <a:pt x="497" y="146"/>
                </a:cubicBezTo>
                <a:cubicBezTo>
                  <a:pt x="495" y="147"/>
                  <a:pt x="494" y="145"/>
                  <a:pt x="492" y="145"/>
                </a:cubicBezTo>
                <a:cubicBezTo>
                  <a:pt x="492" y="144"/>
                  <a:pt x="490" y="145"/>
                  <a:pt x="490" y="144"/>
                </a:cubicBezTo>
                <a:cubicBezTo>
                  <a:pt x="489" y="144"/>
                  <a:pt x="488" y="143"/>
                  <a:pt x="487" y="143"/>
                </a:cubicBezTo>
                <a:cubicBezTo>
                  <a:pt x="486" y="143"/>
                  <a:pt x="486" y="143"/>
                  <a:pt x="486" y="143"/>
                </a:cubicBezTo>
                <a:cubicBezTo>
                  <a:pt x="486" y="142"/>
                  <a:pt x="486" y="142"/>
                  <a:pt x="485" y="141"/>
                </a:cubicBezTo>
                <a:cubicBezTo>
                  <a:pt x="485" y="140"/>
                  <a:pt x="484" y="140"/>
                  <a:pt x="483" y="141"/>
                </a:cubicBezTo>
                <a:cubicBezTo>
                  <a:pt x="482" y="142"/>
                  <a:pt x="482" y="141"/>
                  <a:pt x="481" y="141"/>
                </a:cubicBezTo>
                <a:cubicBezTo>
                  <a:pt x="481" y="141"/>
                  <a:pt x="480" y="141"/>
                  <a:pt x="480" y="141"/>
                </a:cubicBezTo>
                <a:cubicBezTo>
                  <a:pt x="480" y="141"/>
                  <a:pt x="479" y="141"/>
                  <a:pt x="479" y="141"/>
                </a:cubicBezTo>
                <a:cubicBezTo>
                  <a:pt x="479" y="141"/>
                  <a:pt x="479" y="141"/>
                  <a:pt x="478" y="141"/>
                </a:cubicBezTo>
                <a:cubicBezTo>
                  <a:pt x="477" y="141"/>
                  <a:pt x="478" y="140"/>
                  <a:pt x="477" y="140"/>
                </a:cubicBezTo>
                <a:cubicBezTo>
                  <a:pt x="477" y="139"/>
                  <a:pt x="476" y="139"/>
                  <a:pt x="476" y="138"/>
                </a:cubicBezTo>
                <a:cubicBezTo>
                  <a:pt x="476" y="137"/>
                  <a:pt x="475" y="136"/>
                  <a:pt x="476" y="135"/>
                </a:cubicBezTo>
                <a:cubicBezTo>
                  <a:pt x="477" y="134"/>
                  <a:pt x="477" y="133"/>
                  <a:pt x="478" y="132"/>
                </a:cubicBezTo>
                <a:cubicBezTo>
                  <a:pt x="478" y="133"/>
                  <a:pt x="479" y="134"/>
                  <a:pt x="479" y="135"/>
                </a:cubicBezTo>
                <a:cubicBezTo>
                  <a:pt x="480" y="135"/>
                  <a:pt x="481" y="135"/>
                  <a:pt x="481" y="134"/>
                </a:cubicBezTo>
                <a:cubicBezTo>
                  <a:pt x="482" y="134"/>
                  <a:pt x="484" y="134"/>
                  <a:pt x="485" y="134"/>
                </a:cubicBezTo>
                <a:cubicBezTo>
                  <a:pt x="485" y="134"/>
                  <a:pt x="485" y="134"/>
                  <a:pt x="485" y="134"/>
                </a:cubicBezTo>
                <a:cubicBezTo>
                  <a:pt x="485" y="135"/>
                  <a:pt x="486" y="135"/>
                  <a:pt x="487" y="136"/>
                </a:cubicBezTo>
                <a:cubicBezTo>
                  <a:pt x="487" y="136"/>
                  <a:pt x="488" y="136"/>
                  <a:pt x="489" y="136"/>
                </a:cubicBezTo>
                <a:cubicBezTo>
                  <a:pt x="489" y="136"/>
                  <a:pt x="490" y="136"/>
                  <a:pt x="490" y="136"/>
                </a:cubicBezTo>
                <a:cubicBezTo>
                  <a:pt x="492" y="137"/>
                  <a:pt x="492" y="138"/>
                  <a:pt x="494" y="138"/>
                </a:cubicBezTo>
                <a:cubicBezTo>
                  <a:pt x="495" y="139"/>
                  <a:pt x="497" y="139"/>
                  <a:pt x="498" y="139"/>
                </a:cubicBezTo>
                <a:cubicBezTo>
                  <a:pt x="499" y="139"/>
                  <a:pt x="499" y="139"/>
                  <a:pt x="500" y="139"/>
                </a:cubicBezTo>
                <a:cubicBezTo>
                  <a:pt x="501" y="140"/>
                  <a:pt x="502" y="140"/>
                  <a:pt x="494" y="137"/>
                </a:cubicBezTo>
                <a:cubicBezTo>
                  <a:pt x="485" y="135"/>
                  <a:pt x="485" y="135"/>
                  <a:pt x="485" y="135"/>
                </a:cubicBezTo>
                <a:cubicBezTo>
                  <a:pt x="485" y="135"/>
                  <a:pt x="485" y="135"/>
                  <a:pt x="485" y="135"/>
                </a:cubicBezTo>
                <a:cubicBezTo>
                  <a:pt x="484" y="135"/>
                  <a:pt x="484" y="135"/>
                  <a:pt x="485" y="136"/>
                </a:cubicBezTo>
                <a:cubicBezTo>
                  <a:pt x="485" y="136"/>
                  <a:pt x="485" y="135"/>
                  <a:pt x="494" y="137"/>
                </a:cubicBezTo>
                <a:moveTo>
                  <a:pt x="478" y="138"/>
                </a:moveTo>
                <a:cubicBezTo>
                  <a:pt x="478" y="138"/>
                  <a:pt x="478" y="138"/>
                  <a:pt x="478" y="138"/>
                </a:cubicBezTo>
                <a:cubicBezTo>
                  <a:pt x="478" y="138"/>
                  <a:pt x="478" y="138"/>
                  <a:pt x="478" y="138"/>
                </a:cubicBezTo>
                <a:cubicBezTo>
                  <a:pt x="478" y="138"/>
                  <a:pt x="478" y="138"/>
                  <a:pt x="479" y="138"/>
                </a:cubicBezTo>
                <a:cubicBezTo>
                  <a:pt x="478" y="138"/>
                  <a:pt x="478" y="138"/>
                  <a:pt x="478" y="138"/>
                </a:cubicBezTo>
                <a:moveTo>
                  <a:pt x="745" y="393"/>
                </a:moveTo>
                <a:cubicBezTo>
                  <a:pt x="745" y="393"/>
                  <a:pt x="746" y="393"/>
                  <a:pt x="746" y="393"/>
                </a:cubicBezTo>
                <a:cubicBezTo>
                  <a:pt x="746" y="393"/>
                  <a:pt x="747" y="393"/>
                  <a:pt x="747" y="393"/>
                </a:cubicBezTo>
                <a:cubicBezTo>
                  <a:pt x="747" y="392"/>
                  <a:pt x="747" y="392"/>
                  <a:pt x="747" y="392"/>
                </a:cubicBezTo>
                <a:cubicBezTo>
                  <a:pt x="746" y="392"/>
                  <a:pt x="746" y="392"/>
                  <a:pt x="746" y="392"/>
                </a:cubicBezTo>
                <a:cubicBezTo>
                  <a:pt x="747" y="391"/>
                  <a:pt x="747" y="390"/>
                  <a:pt x="749" y="390"/>
                </a:cubicBezTo>
                <a:cubicBezTo>
                  <a:pt x="750" y="390"/>
                  <a:pt x="751" y="388"/>
                  <a:pt x="752" y="389"/>
                </a:cubicBezTo>
                <a:cubicBezTo>
                  <a:pt x="752" y="389"/>
                  <a:pt x="753" y="389"/>
                  <a:pt x="753" y="390"/>
                </a:cubicBezTo>
                <a:cubicBezTo>
                  <a:pt x="752" y="390"/>
                  <a:pt x="752" y="390"/>
                  <a:pt x="752" y="391"/>
                </a:cubicBezTo>
                <a:cubicBezTo>
                  <a:pt x="751" y="391"/>
                  <a:pt x="750" y="392"/>
                  <a:pt x="750" y="392"/>
                </a:cubicBezTo>
                <a:cubicBezTo>
                  <a:pt x="750" y="393"/>
                  <a:pt x="751" y="393"/>
                  <a:pt x="751" y="394"/>
                </a:cubicBezTo>
                <a:cubicBezTo>
                  <a:pt x="751" y="394"/>
                  <a:pt x="751" y="394"/>
                  <a:pt x="751" y="394"/>
                </a:cubicBezTo>
                <a:cubicBezTo>
                  <a:pt x="751" y="394"/>
                  <a:pt x="750" y="394"/>
                  <a:pt x="750" y="394"/>
                </a:cubicBezTo>
                <a:cubicBezTo>
                  <a:pt x="750" y="394"/>
                  <a:pt x="750" y="394"/>
                  <a:pt x="750" y="395"/>
                </a:cubicBezTo>
                <a:cubicBezTo>
                  <a:pt x="750" y="395"/>
                  <a:pt x="751" y="394"/>
                  <a:pt x="751" y="394"/>
                </a:cubicBezTo>
                <a:cubicBezTo>
                  <a:pt x="751" y="394"/>
                  <a:pt x="752" y="394"/>
                  <a:pt x="752" y="393"/>
                </a:cubicBezTo>
                <a:cubicBezTo>
                  <a:pt x="752" y="392"/>
                  <a:pt x="752" y="392"/>
                  <a:pt x="752" y="391"/>
                </a:cubicBezTo>
                <a:cubicBezTo>
                  <a:pt x="752" y="391"/>
                  <a:pt x="753" y="391"/>
                  <a:pt x="753" y="390"/>
                </a:cubicBezTo>
                <a:cubicBezTo>
                  <a:pt x="753" y="390"/>
                  <a:pt x="753" y="390"/>
                  <a:pt x="754" y="391"/>
                </a:cubicBezTo>
                <a:cubicBezTo>
                  <a:pt x="754" y="391"/>
                  <a:pt x="754" y="391"/>
                  <a:pt x="754" y="392"/>
                </a:cubicBezTo>
                <a:cubicBezTo>
                  <a:pt x="754" y="392"/>
                  <a:pt x="754" y="392"/>
                  <a:pt x="754" y="392"/>
                </a:cubicBezTo>
                <a:cubicBezTo>
                  <a:pt x="754" y="392"/>
                  <a:pt x="753" y="392"/>
                  <a:pt x="753" y="392"/>
                </a:cubicBezTo>
                <a:cubicBezTo>
                  <a:pt x="753" y="392"/>
                  <a:pt x="753" y="392"/>
                  <a:pt x="753" y="393"/>
                </a:cubicBezTo>
                <a:cubicBezTo>
                  <a:pt x="753" y="393"/>
                  <a:pt x="753" y="392"/>
                  <a:pt x="754" y="392"/>
                </a:cubicBezTo>
                <a:cubicBezTo>
                  <a:pt x="755" y="391"/>
                  <a:pt x="755" y="391"/>
                  <a:pt x="756" y="391"/>
                </a:cubicBezTo>
                <a:cubicBezTo>
                  <a:pt x="757" y="389"/>
                  <a:pt x="756" y="387"/>
                  <a:pt x="758" y="386"/>
                </a:cubicBezTo>
                <a:cubicBezTo>
                  <a:pt x="759" y="386"/>
                  <a:pt x="760" y="386"/>
                  <a:pt x="762" y="386"/>
                </a:cubicBezTo>
                <a:cubicBezTo>
                  <a:pt x="762" y="387"/>
                  <a:pt x="762" y="386"/>
                  <a:pt x="762" y="386"/>
                </a:cubicBezTo>
                <a:cubicBezTo>
                  <a:pt x="762" y="386"/>
                  <a:pt x="761" y="386"/>
                  <a:pt x="761" y="386"/>
                </a:cubicBezTo>
                <a:cubicBezTo>
                  <a:pt x="761" y="386"/>
                  <a:pt x="761" y="387"/>
                  <a:pt x="761" y="387"/>
                </a:cubicBezTo>
                <a:cubicBezTo>
                  <a:pt x="761" y="387"/>
                  <a:pt x="762" y="387"/>
                  <a:pt x="762" y="387"/>
                </a:cubicBezTo>
                <a:cubicBezTo>
                  <a:pt x="762" y="387"/>
                  <a:pt x="762" y="387"/>
                  <a:pt x="762" y="386"/>
                </a:cubicBezTo>
                <a:cubicBezTo>
                  <a:pt x="761" y="386"/>
                  <a:pt x="762" y="385"/>
                  <a:pt x="762" y="385"/>
                </a:cubicBezTo>
                <a:cubicBezTo>
                  <a:pt x="763" y="385"/>
                  <a:pt x="764" y="385"/>
                  <a:pt x="765" y="384"/>
                </a:cubicBezTo>
                <a:cubicBezTo>
                  <a:pt x="765" y="384"/>
                  <a:pt x="766" y="384"/>
                  <a:pt x="767" y="384"/>
                </a:cubicBezTo>
                <a:cubicBezTo>
                  <a:pt x="767" y="384"/>
                  <a:pt x="767" y="384"/>
                  <a:pt x="767" y="383"/>
                </a:cubicBezTo>
                <a:cubicBezTo>
                  <a:pt x="768" y="384"/>
                  <a:pt x="768" y="384"/>
                  <a:pt x="769" y="385"/>
                </a:cubicBezTo>
                <a:cubicBezTo>
                  <a:pt x="769" y="393"/>
                  <a:pt x="769" y="393"/>
                  <a:pt x="769" y="393"/>
                </a:cubicBezTo>
                <a:cubicBezTo>
                  <a:pt x="768" y="393"/>
                  <a:pt x="767" y="393"/>
                  <a:pt x="766" y="394"/>
                </a:cubicBezTo>
                <a:cubicBezTo>
                  <a:pt x="766" y="394"/>
                  <a:pt x="764" y="393"/>
                  <a:pt x="764" y="394"/>
                </a:cubicBezTo>
                <a:cubicBezTo>
                  <a:pt x="762" y="395"/>
                  <a:pt x="760" y="395"/>
                  <a:pt x="759" y="395"/>
                </a:cubicBezTo>
                <a:cubicBezTo>
                  <a:pt x="758" y="395"/>
                  <a:pt x="757" y="395"/>
                  <a:pt x="756" y="395"/>
                </a:cubicBezTo>
                <a:cubicBezTo>
                  <a:pt x="755" y="396"/>
                  <a:pt x="754" y="396"/>
                  <a:pt x="753" y="396"/>
                </a:cubicBezTo>
                <a:cubicBezTo>
                  <a:pt x="753" y="396"/>
                  <a:pt x="752" y="397"/>
                  <a:pt x="751" y="398"/>
                </a:cubicBezTo>
                <a:cubicBezTo>
                  <a:pt x="751" y="397"/>
                  <a:pt x="751" y="397"/>
                  <a:pt x="750" y="397"/>
                </a:cubicBezTo>
                <a:cubicBezTo>
                  <a:pt x="750" y="397"/>
                  <a:pt x="750" y="397"/>
                  <a:pt x="749" y="398"/>
                </a:cubicBezTo>
                <a:cubicBezTo>
                  <a:pt x="749" y="397"/>
                  <a:pt x="749" y="395"/>
                  <a:pt x="749" y="394"/>
                </a:cubicBezTo>
                <a:cubicBezTo>
                  <a:pt x="749" y="394"/>
                  <a:pt x="748" y="394"/>
                  <a:pt x="748" y="394"/>
                </a:cubicBezTo>
                <a:cubicBezTo>
                  <a:pt x="747" y="394"/>
                  <a:pt x="746" y="394"/>
                  <a:pt x="745" y="394"/>
                </a:cubicBezTo>
                <a:cubicBezTo>
                  <a:pt x="745" y="394"/>
                  <a:pt x="745" y="393"/>
                  <a:pt x="745" y="393"/>
                </a:cubicBezTo>
                <a:moveTo>
                  <a:pt x="758" y="390"/>
                </a:moveTo>
                <a:cubicBezTo>
                  <a:pt x="758" y="389"/>
                  <a:pt x="758" y="389"/>
                  <a:pt x="758" y="389"/>
                </a:cubicBezTo>
                <a:cubicBezTo>
                  <a:pt x="758" y="389"/>
                  <a:pt x="758" y="389"/>
                  <a:pt x="758" y="389"/>
                </a:cubicBezTo>
                <a:cubicBezTo>
                  <a:pt x="758" y="390"/>
                  <a:pt x="758" y="390"/>
                  <a:pt x="758" y="390"/>
                </a:cubicBezTo>
                <a:cubicBezTo>
                  <a:pt x="758" y="390"/>
                  <a:pt x="758" y="390"/>
                  <a:pt x="758" y="390"/>
                </a:cubicBezTo>
                <a:moveTo>
                  <a:pt x="759" y="393"/>
                </a:moveTo>
                <a:cubicBezTo>
                  <a:pt x="759" y="393"/>
                  <a:pt x="759" y="393"/>
                  <a:pt x="759" y="393"/>
                </a:cubicBezTo>
                <a:cubicBezTo>
                  <a:pt x="759" y="393"/>
                  <a:pt x="759" y="394"/>
                  <a:pt x="759" y="394"/>
                </a:cubicBezTo>
                <a:cubicBezTo>
                  <a:pt x="759" y="394"/>
                  <a:pt x="759" y="394"/>
                  <a:pt x="759" y="393"/>
                </a:cubicBezTo>
                <a:cubicBezTo>
                  <a:pt x="759" y="393"/>
                  <a:pt x="759" y="393"/>
                  <a:pt x="759" y="393"/>
                </a:cubicBezTo>
                <a:moveTo>
                  <a:pt x="753" y="413"/>
                </a:moveTo>
                <a:cubicBezTo>
                  <a:pt x="752" y="414"/>
                  <a:pt x="752" y="414"/>
                  <a:pt x="751" y="415"/>
                </a:cubicBezTo>
                <a:cubicBezTo>
                  <a:pt x="751" y="414"/>
                  <a:pt x="750" y="413"/>
                  <a:pt x="750" y="412"/>
                </a:cubicBezTo>
                <a:cubicBezTo>
                  <a:pt x="750" y="411"/>
                  <a:pt x="750" y="411"/>
                  <a:pt x="751" y="410"/>
                </a:cubicBezTo>
                <a:cubicBezTo>
                  <a:pt x="749" y="409"/>
                  <a:pt x="749" y="409"/>
                  <a:pt x="749" y="409"/>
                </a:cubicBezTo>
                <a:cubicBezTo>
                  <a:pt x="749" y="409"/>
                  <a:pt x="749" y="410"/>
                  <a:pt x="748" y="410"/>
                </a:cubicBezTo>
                <a:cubicBezTo>
                  <a:pt x="748" y="409"/>
                  <a:pt x="748" y="408"/>
                  <a:pt x="748" y="407"/>
                </a:cubicBezTo>
                <a:cubicBezTo>
                  <a:pt x="748" y="407"/>
                  <a:pt x="749" y="407"/>
                  <a:pt x="749" y="407"/>
                </a:cubicBezTo>
                <a:cubicBezTo>
                  <a:pt x="749" y="407"/>
                  <a:pt x="749" y="407"/>
                  <a:pt x="749" y="407"/>
                </a:cubicBezTo>
                <a:cubicBezTo>
                  <a:pt x="750" y="408"/>
                  <a:pt x="751" y="408"/>
                  <a:pt x="752" y="409"/>
                </a:cubicBezTo>
                <a:cubicBezTo>
                  <a:pt x="753" y="409"/>
                  <a:pt x="753" y="409"/>
                  <a:pt x="754" y="409"/>
                </a:cubicBezTo>
                <a:cubicBezTo>
                  <a:pt x="754" y="408"/>
                  <a:pt x="755" y="408"/>
                  <a:pt x="755" y="408"/>
                </a:cubicBezTo>
                <a:cubicBezTo>
                  <a:pt x="756" y="408"/>
                  <a:pt x="756" y="409"/>
                  <a:pt x="756" y="409"/>
                </a:cubicBezTo>
                <a:cubicBezTo>
                  <a:pt x="758" y="409"/>
                  <a:pt x="759" y="409"/>
                  <a:pt x="761" y="409"/>
                </a:cubicBezTo>
                <a:cubicBezTo>
                  <a:pt x="761" y="410"/>
                  <a:pt x="763" y="410"/>
                  <a:pt x="764" y="410"/>
                </a:cubicBezTo>
                <a:cubicBezTo>
                  <a:pt x="765" y="410"/>
                  <a:pt x="767" y="411"/>
                  <a:pt x="769" y="411"/>
                </a:cubicBezTo>
                <a:cubicBezTo>
                  <a:pt x="769" y="411"/>
                  <a:pt x="769" y="412"/>
                  <a:pt x="769" y="412"/>
                </a:cubicBezTo>
                <a:cubicBezTo>
                  <a:pt x="769" y="414"/>
                  <a:pt x="769" y="417"/>
                  <a:pt x="769" y="419"/>
                </a:cubicBezTo>
                <a:cubicBezTo>
                  <a:pt x="768" y="420"/>
                  <a:pt x="766" y="419"/>
                  <a:pt x="765" y="419"/>
                </a:cubicBezTo>
                <a:cubicBezTo>
                  <a:pt x="765" y="419"/>
                  <a:pt x="764" y="419"/>
                  <a:pt x="764" y="419"/>
                </a:cubicBezTo>
                <a:cubicBezTo>
                  <a:pt x="764" y="418"/>
                  <a:pt x="762" y="419"/>
                  <a:pt x="761" y="418"/>
                </a:cubicBezTo>
                <a:cubicBezTo>
                  <a:pt x="760" y="418"/>
                  <a:pt x="759" y="416"/>
                  <a:pt x="757" y="417"/>
                </a:cubicBezTo>
                <a:cubicBezTo>
                  <a:pt x="756" y="416"/>
                  <a:pt x="755" y="415"/>
                  <a:pt x="754" y="416"/>
                </a:cubicBezTo>
                <a:cubicBezTo>
                  <a:pt x="754" y="416"/>
                  <a:pt x="753" y="415"/>
                  <a:pt x="753" y="415"/>
                </a:cubicBezTo>
                <a:cubicBezTo>
                  <a:pt x="753" y="415"/>
                  <a:pt x="753" y="414"/>
                  <a:pt x="753" y="413"/>
                </a:cubicBezTo>
                <a:cubicBezTo>
                  <a:pt x="753" y="413"/>
                  <a:pt x="753" y="413"/>
                  <a:pt x="753" y="413"/>
                </a:cubicBezTo>
                <a:cubicBezTo>
                  <a:pt x="753" y="413"/>
                  <a:pt x="753" y="414"/>
                  <a:pt x="753" y="414"/>
                </a:cubicBezTo>
                <a:cubicBezTo>
                  <a:pt x="753" y="414"/>
                  <a:pt x="753" y="414"/>
                  <a:pt x="753" y="414"/>
                </a:cubicBezTo>
                <a:cubicBezTo>
                  <a:pt x="753" y="414"/>
                  <a:pt x="753" y="413"/>
                  <a:pt x="754" y="413"/>
                </a:cubicBezTo>
                <a:cubicBezTo>
                  <a:pt x="754" y="413"/>
                  <a:pt x="753" y="413"/>
                  <a:pt x="753" y="413"/>
                </a:cubicBezTo>
                <a:moveTo>
                  <a:pt x="407" y="759"/>
                </a:moveTo>
                <a:cubicBezTo>
                  <a:pt x="408" y="760"/>
                  <a:pt x="406" y="760"/>
                  <a:pt x="406" y="761"/>
                </a:cubicBezTo>
                <a:cubicBezTo>
                  <a:pt x="407" y="761"/>
                  <a:pt x="406" y="762"/>
                  <a:pt x="406" y="762"/>
                </a:cubicBezTo>
                <a:cubicBezTo>
                  <a:pt x="405" y="761"/>
                  <a:pt x="405" y="763"/>
                  <a:pt x="403" y="763"/>
                </a:cubicBezTo>
                <a:cubicBezTo>
                  <a:pt x="403" y="763"/>
                  <a:pt x="404" y="763"/>
                  <a:pt x="404" y="763"/>
                </a:cubicBezTo>
                <a:cubicBezTo>
                  <a:pt x="404" y="763"/>
                  <a:pt x="404" y="762"/>
                  <a:pt x="404" y="762"/>
                </a:cubicBezTo>
                <a:cubicBezTo>
                  <a:pt x="403" y="762"/>
                  <a:pt x="403" y="762"/>
                  <a:pt x="403" y="762"/>
                </a:cubicBezTo>
                <a:cubicBezTo>
                  <a:pt x="403" y="762"/>
                  <a:pt x="403" y="763"/>
                  <a:pt x="403" y="763"/>
                </a:cubicBezTo>
                <a:cubicBezTo>
                  <a:pt x="403" y="763"/>
                  <a:pt x="401" y="765"/>
                  <a:pt x="401" y="765"/>
                </a:cubicBezTo>
                <a:cubicBezTo>
                  <a:pt x="400" y="765"/>
                  <a:pt x="399" y="765"/>
                  <a:pt x="398" y="764"/>
                </a:cubicBezTo>
                <a:cubicBezTo>
                  <a:pt x="398" y="764"/>
                  <a:pt x="397" y="764"/>
                  <a:pt x="397" y="763"/>
                </a:cubicBezTo>
                <a:cubicBezTo>
                  <a:pt x="396" y="762"/>
                  <a:pt x="395" y="761"/>
                  <a:pt x="393" y="761"/>
                </a:cubicBezTo>
                <a:cubicBezTo>
                  <a:pt x="393" y="761"/>
                  <a:pt x="393" y="760"/>
                  <a:pt x="394" y="760"/>
                </a:cubicBezTo>
                <a:cubicBezTo>
                  <a:pt x="394" y="760"/>
                  <a:pt x="395" y="760"/>
                  <a:pt x="396" y="760"/>
                </a:cubicBezTo>
                <a:cubicBezTo>
                  <a:pt x="397" y="760"/>
                  <a:pt x="397" y="759"/>
                  <a:pt x="398" y="759"/>
                </a:cubicBezTo>
                <a:cubicBezTo>
                  <a:pt x="399" y="759"/>
                  <a:pt x="399" y="759"/>
                  <a:pt x="399" y="759"/>
                </a:cubicBezTo>
                <a:cubicBezTo>
                  <a:pt x="399" y="759"/>
                  <a:pt x="399" y="760"/>
                  <a:pt x="399" y="761"/>
                </a:cubicBezTo>
                <a:cubicBezTo>
                  <a:pt x="399" y="761"/>
                  <a:pt x="399" y="760"/>
                  <a:pt x="399" y="760"/>
                </a:cubicBezTo>
                <a:cubicBezTo>
                  <a:pt x="399" y="760"/>
                  <a:pt x="399" y="760"/>
                  <a:pt x="398" y="760"/>
                </a:cubicBezTo>
                <a:cubicBezTo>
                  <a:pt x="398" y="760"/>
                  <a:pt x="398" y="761"/>
                  <a:pt x="398" y="761"/>
                </a:cubicBezTo>
                <a:cubicBezTo>
                  <a:pt x="398" y="762"/>
                  <a:pt x="398" y="762"/>
                  <a:pt x="399" y="762"/>
                </a:cubicBezTo>
                <a:cubicBezTo>
                  <a:pt x="399" y="762"/>
                  <a:pt x="400" y="761"/>
                  <a:pt x="399" y="761"/>
                </a:cubicBezTo>
                <a:cubicBezTo>
                  <a:pt x="399" y="760"/>
                  <a:pt x="400" y="760"/>
                  <a:pt x="400" y="760"/>
                </a:cubicBezTo>
                <a:cubicBezTo>
                  <a:pt x="400" y="759"/>
                  <a:pt x="399" y="759"/>
                  <a:pt x="399" y="759"/>
                </a:cubicBezTo>
                <a:cubicBezTo>
                  <a:pt x="399" y="758"/>
                  <a:pt x="400" y="757"/>
                  <a:pt x="400" y="757"/>
                </a:cubicBezTo>
                <a:cubicBezTo>
                  <a:pt x="402" y="757"/>
                  <a:pt x="402" y="756"/>
                  <a:pt x="404" y="755"/>
                </a:cubicBezTo>
                <a:cubicBezTo>
                  <a:pt x="403" y="753"/>
                  <a:pt x="403" y="753"/>
                  <a:pt x="404" y="752"/>
                </a:cubicBezTo>
                <a:cubicBezTo>
                  <a:pt x="404" y="747"/>
                  <a:pt x="404" y="747"/>
                  <a:pt x="404" y="747"/>
                </a:cubicBezTo>
                <a:cubicBezTo>
                  <a:pt x="405" y="746"/>
                  <a:pt x="406" y="748"/>
                  <a:pt x="407" y="748"/>
                </a:cubicBezTo>
                <a:cubicBezTo>
                  <a:pt x="408" y="748"/>
                  <a:pt x="409" y="747"/>
                  <a:pt x="409" y="748"/>
                </a:cubicBezTo>
                <a:cubicBezTo>
                  <a:pt x="410" y="748"/>
                  <a:pt x="411" y="749"/>
                  <a:pt x="411" y="749"/>
                </a:cubicBezTo>
                <a:cubicBezTo>
                  <a:pt x="411" y="750"/>
                  <a:pt x="411" y="751"/>
                  <a:pt x="411" y="752"/>
                </a:cubicBezTo>
                <a:cubicBezTo>
                  <a:pt x="410" y="753"/>
                  <a:pt x="410" y="754"/>
                  <a:pt x="409" y="755"/>
                </a:cubicBezTo>
                <a:cubicBezTo>
                  <a:pt x="409" y="757"/>
                  <a:pt x="408" y="758"/>
                  <a:pt x="408" y="759"/>
                </a:cubicBezTo>
                <a:cubicBezTo>
                  <a:pt x="408" y="759"/>
                  <a:pt x="408" y="759"/>
                  <a:pt x="407" y="759"/>
                </a:cubicBezTo>
                <a:cubicBezTo>
                  <a:pt x="407" y="759"/>
                  <a:pt x="407" y="759"/>
                  <a:pt x="407" y="759"/>
                </a:cubicBezTo>
                <a:cubicBezTo>
                  <a:pt x="408" y="759"/>
                  <a:pt x="408" y="759"/>
                  <a:pt x="407" y="759"/>
                </a:cubicBezTo>
                <a:cubicBezTo>
                  <a:pt x="407" y="758"/>
                  <a:pt x="407" y="758"/>
                  <a:pt x="407" y="758"/>
                </a:cubicBezTo>
                <a:cubicBezTo>
                  <a:pt x="407" y="758"/>
                  <a:pt x="407" y="759"/>
                  <a:pt x="407" y="759"/>
                </a:cubicBezTo>
                <a:moveTo>
                  <a:pt x="405" y="755"/>
                </a:moveTo>
                <a:cubicBezTo>
                  <a:pt x="406" y="754"/>
                  <a:pt x="406" y="754"/>
                  <a:pt x="406" y="754"/>
                </a:cubicBezTo>
                <a:cubicBezTo>
                  <a:pt x="406" y="753"/>
                  <a:pt x="407" y="752"/>
                  <a:pt x="406" y="751"/>
                </a:cubicBezTo>
                <a:cubicBezTo>
                  <a:pt x="405" y="752"/>
                  <a:pt x="406" y="753"/>
                  <a:pt x="406" y="755"/>
                </a:cubicBezTo>
                <a:cubicBezTo>
                  <a:pt x="406" y="755"/>
                  <a:pt x="406" y="754"/>
                  <a:pt x="406" y="754"/>
                </a:cubicBezTo>
                <a:cubicBezTo>
                  <a:pt x="405" y="754"/>
                  <a:pt x="405" y="754"/>
                  <a:pt x="405" y="754"/>
                </a:cubicBezTo>
                <a:cubicBezTo>
                  <a:pt x="405" y="754"/>
                  <a:pt x="404" y="755"/>
                  <a:pt x="405" y="755"/>
                </a:cubicBezTo>
                <a:cubicBezTo>
                  <a:pt x="405" y="755"/>
                  <a:pt x="405" y="755"/>
                  <a:pt x="405" y="755"/>
                </a:cubicBezTo>
                <a:moveTo>
                  <a:pt x="405" y="761"/>
                </a:moveTo>
                <a:cubicBezTo>
                  <a:pt x="405" y="761"/>
                  <a:pt x="405" y="761"/>
                  <a:pt x="405" y="761"/>
                </a:cubicBezTo>
                <a:cubicBezTo>
                  <a:pt x="405" y="761"/>
                  <a:pt x="405" y="760"/>
                  <a:pt x="405" y="760"/>
                </a:cubicBezTo>
                <a:cubicBezTo>
                  <a:pt x="405" y="760"/>
                  <a:pt x="405" y="760"/>
                  <a:pt x="405" y="760"/>
                </a:cubicBezTo>
                <a:cubicBezTo>
                  <a:pt x="405" y="760"/>
                  <a:pt x="405" y="760"/>
                  <a:pt x="405" y="761"/>
                </a:cubicBezTo>
                <a:moveTo>
                  <a:pt x="699" y="377"/>
                </a:moveTo>
                <a:cubicBezTo>
                  <a:pt x="697" y="377"/>
                  <a:pt x="696" y="377"/>
                  <a:pt x="695" y="377"/>
                </a:cubicBezTo>
                <a:cubicBezTo>
                  <a:pt x="693" y="377"/>
                  <a:pt x="692" y="377"/>
                  <a:pt x="691" y="378"/>
                </a:cubicBezTo>
                <a:cubicBezTo>
                  <a:pt x="688" y="378"/>
                  <a:pt x="686" y="378"/>
                  <a:pt x="683" y="378"/>
                </a:cubicBezTo>
                <a:cubicBezTo>
                  <a:pt x="683" y="377"/>
                  <a:pt x="682" y="376"/>
                  <a:pt x="682" y="376"/>
                </a:cubicBezTo>
                <a:cubicBezTo>
                  <a:pt x="682" y="375"/>
                  <a:pt x="682" y="375"/>
                  <a:pt x="682" y="375"/>
                </a:cubicBezTo>
                <a:cubicBezTo>
                  <a:pt x="683" y="373"/>
                  <a:pt x="683" y="372"/>
                  <a:pt x="682" y="371"/>
                </a:cubicBezTo>
                <a:cubicBezTo>
                  <a:pt x="681" y="370"/>
                  <a:pt x="682" y="370"/>
                  <a:pt x="682" y="369"/>
                </a:cubicBezTo>
                <a:cubicBezTo>
                  <a:pt x="683" y="369"/>
                  <a:pt x="683" y="369"/>
                  <a:pt x="684" y="369"/>
                </a:cubicBezTo>
                <a:cubicBezTo>
                  <a:pt x="686" y="369"/>
                  <a:pt x="688" y="370"/>
                  <a:pt x="690" y="368"/>
                </a:cubicBezTo>
                <a:cubicBezTo>
                  <a:pt x="691" y="368"/>
                  <a:pt x="692" y="368"/>
                  <a:pt x="693" y="368"/>
                </a:cubicBezTo>
                <a:cubicBezTo>
                  <a:pt x="694" y="369"/>
                  <a:pt x="695" y="370"/>
                  <a:pt x="696" y="370"/>
                </a:cubicBezTo>
                <a:cubicBezTo>
                  <a:pt x="697" y="370"/>
                  <a:pt x="697" y="371"/>
                  <a:pt x="696" y="371"/>
                </a:cubicBezTo>
                <a:cubicBezTo>
                  <a:pt x="696" y="371"/>
                  <a:pt x="696" y="372"/>
                  <a:pt x="696" y="372"/>
                </a:cubicBezTo>
                <a:cubicBezTo>
                  <a:pt x="697" y="373"/>
                  <a:pt x="696" y="373"/>
                  <a:pt x="696" y="373"/>
                </a:cubicBezTo>
                <a:cubicBezTo>
                  <a:pt x="696" y="374"/>
                  <a:pt x="697" y="375"/>
                  <a:pt x="698" y="375"/>
                </a:cubicBezTo>
                <a:cubicBezTo>
                  <a:pt x="699" y="375"/>
                  <a:pt x="699" y="376"/>
                  <a:pt x="699" y="377"/>
                </a:cubicBezTo>
                <a:moveTo>
                  <a:pt x="110" y="149"/>
                </a:moveTo>
                <a:cubicBezTo>
                  <a:pt x="110" y="150"/>
                  <a:pt x="110" y="150"/>
                  <a:pt x="110" y="150"/>
                </a:cubicBezTo>
                <a:cubicBezTo>
                  <a:pt x="108" y="152"/>
                  <a:pt x="107" y="153"/>
                  <a:pt x="106" y="155"/>
                </a:cubicBezTo>
                <a:cubicBezTo>
                  <a:pt x="105" y="155"/>
                  <a:pt x="104" y="156"/>
                  <a:pt x="103" y="157"/>
                </a:cubicBezTo>
                <a:cubicBezTo>
                  <a:pt x="103" y="157"/>
                  <a:pt x="102" y="157"/>
                  <a:pt x="102" y="158"/>
                </a:cubicBezTo>
                <a:cubicBezTo>
                  <a:pt x="102" y="159"/>
                  <a:pt x="101" y="159"/>
                  <a:pt x="101" y="160"/>
                </a:cubicBezTo>
                <a:cubicBezTo>
                  <a:pt x="101" y="161"/>
                  <a:pt x="101" y="161"/>
                  <a:pt x="100" y="161"/>
                </a:cubicBezTo>
                <a:cubicBezTo>
                  <a:pt x="100" y="161"/>
                  <a:pt x="99" y="161"/>
                  <a:pt x="99" y="160"/>
                </a:cubicBezTo>
                <a:cubicBezTo>
                  <a:pt x="98" y="160"/>
                  <a:pt x="99" y="160"/>
                  <a:pt x="99" y="159"/>
                </a:cubicBezTo>
                <a:cubicBezTo>
                  <a:pt x="99" y="159"/>
                  <a:pt x="99" y="159"/>
                  <a:pt x="99" y="159"/>
                </a:cubicBezTo>
                <a:cubicBezTo>
                  <a:pt x="98" y="158"/>
                  <a:pt x="97" y="159"/>
                  <a:pt x="95" y="159"/>
                </a:cubicBezTo>
                <a:cubicBezTo>
                  <a:pt x="95" y="158"/>
                  <a:pt x="95" y="158"/>
                  <a:pt x="95" y="158"/>
                </a:cubicBezTo>
                <a:cubicBezTo>
                  <a:pt x="97" y="158"/>
                  <a:pt x="98" y="158"/>
                  <a:pt x="99" y="158"/>
                </a:cubicBezTo>
                <a:cubicBezTo>
                  <a:pt x="100" y="158"/>
                  <a:pt x="100" y="157"/>
                  <a:pt x="100" y="156"/>
                </a:cubicBezTo>
                <a:cubicBezTo>
                  <a:pt x="100" y="156"/>
                  <a:pt x="99" y="156"/>
                  <a:pt x="99" y="155"/>
                </a:cubicBezTo>
                <a:cubicBezTo>
                  <a:pt x="101" y="155"/>
                  <a:pt x="101" y="155"/>
                  <a:pt x="101" y="153"/>
                </a:cubicBezTo>
                <a:cubicBezTo>
                  <a:pt x="101" y="153"/>
                  <a:pt x="101" y="152"/>
                  <a:pt x="101" y="152"/>
                </a:cubicBezTo>
                <a:cubicBezTo>
                  <a:pt x="100" y="153"/>
                  <a:pt x="99" y="153"/>
                  <a:pt x="99" y="155"/>
                </a:cubicBezTo>
                <a:cubicBezTo>
                  <a:pt x="98" y="154"/>
                  <a:pt x="97" y="153"/>
                  <a:pt x="96" y="152"/>
                </a:cubicBezTo>
                <a:cubicBezTo>
                  <a:pt x="97" y="152"/>
                  <a:pt x="97" y="151"/>
                  <a:pt x="98" y="151"/>
                </a:cubicBezTo>
                <a:cubicBezTo>
                  <a:pt x="99" y="150"/>
                  <a:pt x="98" y="150"/>
                  <a:pt x="97" y="150"/>
                </a:cubicBezTo>
                <a:cubicBezTo>
                  <a:pt x="99" y="149"/>
                  <a:pt x="100" y="148"/>
                  <a:pt x="101" y="148"/>
                </a:cubicBezTo>
                <a:cubicBezTo>
                  <a:pt x="100" y="146"/>
                  <a:pt x="100" y="146"/>
                  <a:pt x="101" y="145"/>
                </a:cubicBezTo>
                <a:cubicBezTo>
                  <a:pt x="101" y="145"/>
                  <a:pt x="101" y="144"/>
                  <a:pt x="101" y="144"/>
                </a:cubicBezTo>
                <a:cubicBezTo>
                  <a:pt x="102" y="144"/>
                  <a:pt x="102" y="145"/>
                  <a:pt x="102" y="145"/>
                </a:cubicBezTo>
                <a:cubicBezTo>
                  <a:pt x="102" y="146"/>
                  <a:pt x="102" y="147"/>
                  <a:pt x="103" y="147"/>
                </a:cubicBezTo>
                <a:cubicBezTo>
                  <a:pt x="103" y="147"/>
                  <a:pt x="103" y="146"/>
                  <a:pt x="103" y="145"/>
                </a:cubicBezTo>
                <a:cubicBezTo>
                  <a:pt x="103" y="144"/>
                  <a:pt x="104" y="144"/>
                  <a:pt x="104" y="144"/>
                </a:cubicBezTo>
                <a:cubicBezTo>
                  <a:pt x="105" y="145"/>
                  <a:pt x="106" y="146"/>
                  <a:pt x="106" y="147"/>
                </a:cubicBezTo>
                <a:cubicBezTo>
                  <a:pt x="106" y="147"/>
                  <a:pt x="105" y="147"/>
                  <a:pt x="105" y="147"/>
                </a:cubicBezTo>
                <a:cubicBezTo>
                  <a:pt x="105" y="148"/>
                  <a:pt x="105" y="148"/>
                  <a:pt x="106" y="148"/>
                </a:cubicBezTo>
                <a:cubicBezTo>
                  <a:pt x="107" y="148"/>
                  <a:pt x="106" y="148"/>
                  <a:pt x="106" y="148"/>
                </a:cubicBezTo>
                <a:cubicBezTo>
                  <a:pt x="106" y="148"/>
                  <a:pt x="106" y="148"/>
                  <a:pt x="106" y="148"/>
                </a:cubicBezTo>
                <a:cubicBezTo>
                  <a:pt x="106" y="148"/>
                  <a:pt x="106" y="148"/>
                  <a:pt x="106" y="149"/>
                </a:cubicBezTo>
                <a:cubicBezTo>
                  <a:pt x="106" y="149"/>
                  <a:pt x="106" y="149"/>
                  <a:pt x="106" y="149"/>
                </a:cubicBezTo>
                <a:cubicBezTo>
                  <a:pt x="106" y="149"/>
                  <a:pt x="107" y="149"/>
                  <a:pt x="106" y="148"/>
                </a:cubicBezTo>
                <a:cubicBezTo>
                  <a:pt x="106" y="148"/>
                  <a:pt x="106" y="147"/>
                  <a:pt x="106" y="147"/>
                </a:cubicBezTo>
                <a:cubicBezTo>
                  <a:pt x="106" y="147"/>
                  <a:pt x="108" y="147"/>
                  <a:pt x="108" y="148"/>
                </a:cubicBezTo>
                <a:cubicBezTo>
                  <a:pt x="108" y="149"/>
                  <a:pt x="109" y="149"/>
                  <a:pt x="110" y="149"/>
                </a:cubicBezTo>
                <a:moveTo>
                  <a:pt x="105" y="151"/>
                </a:moveTo>
                <a:cubicBezTo>
                  <a:pt x="105" y="151"/>
                  <a:pt x="105" y="151"/>
                  <a:pt x="105" y="151"/>
                </a:cubicBezTo>
                <a:cubicBezTo>
                  <a:pt x="104" y="151"/>
                  <a:pt x="104" y="151"/>
                  <a:pt x="104" y="151"/>
                </a:cubicBezTo>
                <a:cubicBezTo>
                  <a:pt x="104" y="152"/>
                  <a:pt x="104" y="152"/>
                  <a:pt x="104" y="152"/>
                </a:cubicBezTo>
                <a:cubicBezTo>
                  <a:pt x="104" y="152"/>
                  <a:pt x="105" y="152"/>
                  <a:pt x="105" y="151"/>
                </a:cubicBezTo>
                <a:moveTo>
                  <a:pt x="94" y="160"/>
                </a:moveTo>
                <a:cubicBezTo>
                  <a:pt x="95" y="160"/>
                  <a:pt x="94" y="160"/>
                  <a:pt x="94" y="160"/>
                </a:cubicBezTo>
                <a:cubicBezTo>
                  <a:pt x="93" y="161"/>
                  <a:pt x="92" y="160"/>
                  <a:pt x="92" y="160"/>
                </a:cubicBezTo>
                <a:cubicBezTo>
                  <a:pt x="91" y="160"/>
                  <a:pt x="91" y="159"/>
                  <a:pt x="90" y="158"/>
                </a:cubicBezTo>
                <a:cubicBezTo>
                  <a:pt x="90" y="158"/>
                  <a:pt x="89" y="159"/>
                  <a:pt x="89" y="159"/>
                </a:cubicBezTo>
                <a:cubicBezTo>
                  <a:pt x="89" y="159"/>
                  <a:pt x="89" y="160"/>
                  <a:pt x="90" y="160"/>
                </a:cubicBezTo>
                <a:cubicBezTo>
                  <a:pt x="89" y="161"/>
                  <a:pt x="89" y="161"/>
                  <a:pt x="89" y="161"/>
                </a:cubicBezTo>
                <a:cubicBezTo>
                  <a:pt x="88" y="161"/>
                  <a:pt x="88" y="161"/>
                  <a:pt x="88" y="161"/>
                </a:cubicBezTo>
                <a:cubicBezTo>
                  <a:pt x="87" y="161"/>
                  <a:pt x="87" y="161"/>
                  <a:pt x="87" y="160"/>
                </a:cubicBezTo>
                <a:cubicBezTo>
                  <a:pt x="87" y="160"/>
                  <a:pt x="87" y="159"/>
                  <a:pt x="88" y="159"/>
                </a:cubicBezTo>
                <a:cubicBezTo>
                  <a:pt x="87" y="158"/>
                  <a:pt x="86" y="157"/>
                  <a:pt x="85" y="157"/>
                </a:cubicBezTo>
                <a:cubicBezTo>
                  <a:pt x="85" y="158"/>
                  <a:pt x="85" y="159"/>
                  <a:pt x="85" y="160"/>
                </a:cubicBezTo>
                <a:cubicBezTo>
                  <a:pt x="84" y="159"/>
                  <a:pt x="84" y="159"/>
                  <a:pt x="83" y="159"/>
                </a:cubicBezTo>
                <a:cubicBezTo>
                  <a:pt x="83" y="158"/>
                  <a:pt x="83" y="157"/>
                  <a:pt x="82" y="156"/>
                </a:cubicBezTo>
                <a:cubicBezTo>
                  <a:pt x="82" y="156"/>
                  <a:pt x="82" y="155"/>
                  <a:pt x="82" y="154"/>
                </a:cubicBezTo>
                <a:cubicBezTo>
                  <a:pt x="84" y="153"/>
                  <a:pt x="84" y="151"/>
                  <a:pt x="85" y="150"/>
                </a:cubicBezTo>
                <a:cubicBezTo>
                  <a:pt x="86" y="149"/>
                  <a:pt x="87" y="148"/>
                  <a:pt x="88" y="148"/>
                </a:cubicBezTo>
                <a:cubicBezTo>
                  <a:pt x="88" y="146"/>
                  <a:pt x="89" y="146"/>
                  <a:pt x="89" y="145"/>
                </a:cubicBezTo>
                <a:cubicBezTo>
                  <a:pt x="90" y="145"/>
                  <a:pt x="90" y="144"/>
                  <a:pt x="90" y="143"/>
                </a:cubicBezTo>
                <a:cubicBezTo>
                  <a:pt x="93" y="143"/>
                  <a:pt x="93" y="143"/>
                  <a:pt x="93" y="143"/>
                </a:cubicBezTo>
                <a:cubicBezTo>
                  <a:pt x="93" y="144"/>
                  <a:pt x="92" y="144"/>
                  <a:pt x="92" y="145"/>
                </a:cubicBezTo>
                <a:cubicBezTo>
                  <a:pt x="93" y="146"/>
                  <a:pt x="94" y="145"/>
                  <a:pt x="96" y="146"/>
                </a:cubicBezTo>
                <a:cubicBezTo>
                  <a:pt x="94" y="146"/>
                  <a:pt x="92" y="146"/>
                  <a:pt x="91" y="146"/>
                </a:cubicBezTo>
                <a:cubicBezTo>
                  <a:pt x="91" y="147"/>
                  <a:pt x="92" y="148"/>
                  <a:pt x="92" y="148"/>
                </a:cubicBezTo>
                <a:cubicBezTo>
                  <a:pt x="93" y="148"/>
                  <a:pt x="94" y="148"/>
                  <a:pt x="94" y="149"/>
                </a:cubicBezTo>
                <a:cubicBezTo>
                  <a:pt x="94" y="150"/>
                  <a:pt x="94" y="150"/>
                  <a:pt x="95" y="150"/>
                </a:cubicBezTo>
                <a:cubicBezTo>
                  <a:pt x="96" y="150"/>
                  <a:pt x="96" y="150"/>
                  <a:pt x="96" y="152"/>
                </a:cubicBezTo>
                <a:cubicBezTo>
                  <a:pt x="96" y="152"/>
                  <a:pt x="95" y="151"/>
                  <a:pt x="95" y="151"/>
                </a:cubicBezTo>
                <a:cubicBezTo>
                  <a:pt x="95" y="151"/>
                  <a:pt x="95" y="151"/>
                  <a:pt x="95" y="151"/>
                </a:cubicBezTo>
                <a:cubicBezTo>
                  <a:pt x="94" y="152"/>
                  <a:pt x="94" y="153"/>
                  <a:pt x="93" y="153"/>
                </a:cubicBezTo>
                <a:cubicBezTo>
                  <a:pt x="91" y="153"/>
                  <a:pt x="91" y="152"/>
                  <a:pt x="92" y="151"/>
                </a:cubicBezTo>
                <a:cubicBezTo>
                  <a:pt x="93" y="150"/>
                  <a:pt x="93" y="150"/>
                  <a:pt x="92" y="149"/>
                </a:cubicBezTo>
                <a:cubicBezTo>
                  <a:pt x="91" y="150"/>
                  <a:pt x="90" y="151"/>
                  <a:pt x="90" y="152"/>
                </a:cubicBezTo>
                <a:cubicBezTo>
                  <a:pt x="89" y="152"/>
                  <a:pt x="88" y="152"/>
                  <a:pt x="87" y="152"/>
                </a:cubicBezTo>
                <a:cubicBezTo>
                  <a:pt x="87" y="152"/>
                  <a:pt x="87" y="152"/>
                  <a:pt x="87" y="152"/>
                </a:cubicBezTo>
                <a:cubicBezTo>
                  <a:pt x="87" y="153"/>
                  <a:pt x="87" y="153"/>
                  <a:pt x="87" y="153"/>
                </a:cubicBezTo>
                <a:cubicBezTo>
                  <a:pt x="87" y="153"/>
                  <a:pt x="88" y="153"/>
                  <a:pt x="88" y="154"/>
                </a:cubicBezTo>
                <a:cubicBezTo>
                  <a:pt x="87" y="154"/>
                  <a:pt x="87" y="154"/>
                  <a:pt x="87" y="154"/>
                </a:cubicBezTo>
                <a:cubicBezTo>
                  <a:pt x="86" y="155"/>
                  <a:pt x="86" y="155"/>
                  <a:pt x="86" y="155"/>
                </a:cubicBezTo>
                <a:cubicBezTo>
                  <a:pt x="86" y="155"/>
                  <a:pt x="86" y="155"/>
                  <a:pt x="86" y="155"/>
                </a:cubicBezTo>
                <a:cubicBezTo>
                  <a:pt x="86" y="155"/>
                  <a:pt x="86" y="154"/>
                  <a:pt x="86" y="154"/>
                </a:cubicBezTo>
                <a:cubicBezTo>
                  <a:pt x="86" y="154"/>
                  <a:pt x="85" y="154"/>
                  <a:pt x="85" y="154"/>
                </a:cubicBezTo>
                <a:cubicBezTo>
                  <a:pt x="85" y="154"/>
                  <a:pt x="85" y="155"/>
                  <a:pt x="86" y="155"/>
                </a:cubicBezTo>
                <a:cubicBezTo>
                  <a:pt x="86" y="156"/>
                  <a:pt x="86" y="156"/>
                  <a:pt x="87" y="156"/>
                </a:cubicBezTo>
                <a:cubicBezTo>
                  <a:pt x="88" y="156"/>
                  <a:pt x="88" y="155"/>
                  <a:pt x="88" y="155"/>
                </a:cubicBezTo>
                <a:cubicBezTo>
                  <a:pt x="88" y="154"/>
                  <a:pt x="88" y="154"/>
                  <a:pt x="88" y="154"/>
                </a:cubicBezTo>
                <a:cubicBezTo>
                  <a:pt x="88" y="154"/>
                  <a:pt x="88" y="154"/>
                  <a:pt x="89" y="154"/>
                </a:cubicBezTo>
                <a:cubicBezTo>
                  <a:pt x="89" y="155"/>
                  <a:pt x="89" y="155"/>
                  <a:pt x="89" y="156"/>
                </a:cubicBezTo>
                <a:cubicBezTo>
                  <a:pt x="90" y="155"/>
                  <a:pt x="90" y="154"/>
                  <a:pt x="90" y="154"/>
                </a:cubicBezTo>
                <a:cubicBezTo>
                  <a:pt x="91" y="155"/>
                  <a:pt x="90" y="155"/>
                  <a:pt x="91" y="156"/>
                </a:cubicBezTo>
                <a:cubicBezTo>
                  <a:pt x="92" y="157"/>
                  <a:pt x="93" y="159"/>
                  <a:pt x="94" y="160"/>
                </a:cubicBezTo>
                <a:moveTo>
                  <a:pt x="378" y="58"/>
                </a:moveTo>
                <a:cubicBezTo>
                  <a:pt x="377" y="58"/>
                  <a:pt x="376" y="59"/>
                  <a:pt x="374" y="59"/>
                </a:cubicBezTo>
                <a:cubicBezTo>
                  <a:pt x="375" y="60"/>
                  <a:pt x="375" y="60"/>
                  <a:pt x="376" y="61"/>
                </a:cubicBezTo>
                <a:cubicBezTo>
                  <a:pt x="376" y="60"/>
                  <a:pt x="377" y="60"/>
                  <a:pt x="377" y="59"/>
                </a:cubicBezTo>
                <a:cubicBezTo>
                  <a:pt x="378" y="60"/>
                  <a:pt x="379" y="60"/>
                  <a:pt x="380" y="60"/>
                </a:cubicBezTo>
                <a:cubicBezTo>
                  <a:pt x="381" y="61"/>
                  <a:pt x="382" y="60"/>
                  <a:pt x="383" y="61"/>
                </a:cubicBezTo>
                <a:cubicBezTo>
                  <a:pt x="382" y="62"/>
                  <a:pt x="382" y="62"/>
                  <a:pt x="382" y="62"/>
                </a:cubicBezTo>
                <a:cubicBezTo>
                  <a:pt x="382" y="63"/>
                  <a:pt x="383" y="63"/>
                  <a:pt x="384" y="63"/>
                </a:cubicBezTo>
                <a:cubicBezTo>
                  <a:pt x="384" y="64"/>
                  <a:pt x="384" y="65"/>
                  <a:pt x="384" y="65"/>
                </a:cubicBezTo>
                <a:cubicBezTo>
                  <a:pt x="384" y="65"/>
                  <a:pt x="383" y="66"/>
                  <a:pt x="383" y="66"/>
                </a:cubicBezTo>
                <a:cubicBezTo>
                  <a:pt x="382" y="67"/>
                  <a:pt x="383" y="66"/>
                  <a:pt x="384" y="67"/>
                </a:cubicBezTo>
                <a:cubicBezTo>
                  <a:pt x="384" y="67"/>
                  <a:pt x="385" y="67"/>
                  <a:pt x="385" y="67"/>
                </a:cubicBezTo>
                <a:cubicBezTo>
                  <a:pt x="385" y="68"/>
                  <a:pt x="384" y="68"/>
                  <a:pt x="384" y="68"/>
                </a:cubicBezTo>
                <a:cubicBezTo>
                  <a:pt x="383" y="69"/>
                  <a:pt x="382" y="70"/>
                  <a:pt x="380" y="69"/>
                </a:cubicBezTo>
                <a:cubicBezTo>
                  <a:pt x="379" y="69"/>
                  <a:pt x="379" y="69"/>
                  <a:pt x="378" y="70"/>
                </a:cubicBezTo>
                <a:cubicBezTo>
                  <a:pt x="378" y="70"/>
                  <a:pt x="378" y="70"/>
                  <a:pt x="377" y="70"/>
                </a:cubicBezTo>
                <a:cubicBezTo>
                  <a:pt x="377" y="70"/>
                  <a:pt x="377" y="70"/>
                  <a:pt x="377" y="70"/>
                </a:cubicBezTo>
                <a:cubicBezTo>
                  <a:pt x="378" y="68"/>
                  <a:pt x="375" y="67"/>
                  <a:pt x="376" y="65"/>
                </a:cubicBezTo>
                <a:cubicBezTo>
                  <a:pt x="377" y="64"/>
                  <a:pt x="380" y="66"/>
                  <a:pt x="380" y="63"/>
                </a:cubicBezTo>
                <a:cubicBezTo>
                  <a:pt x="380" y="63"/>
                  <a:pt x="379" y="63"/>
                  <a:pt x="379" y="63"/>
                </a:cubicBezTo>
                <a:cubicBezTo>
                  <a:pt x="378" y="63"/>
                  <a:pt x="377" y="63"/>
                  <a:pt x="377" y="64"/>
                </a:cubicBezTo>
                <a:cubicBezTo>
                  <a:pt x="376" y="64"/>
                  <a:pt x="376" y="64"/>
                  <a:pt x="375" y="63"/>
                </a:cubicBezTo>
                <a:cubicBezTo>
                  <a:pt x="374" y="62"/>
                  <a:pt x="374" y="61"/>
                  <a:pt x="373" y="60"/>
                </a:cubicBezTo>
                <a:cubicBezTo>
                  <a:pt x="373" y="58"/>
                  <a:pt x="372" y="58"/>
                  <a:pt x="372" y="56"/>
                </a:cubicBezTo>
                <a:cubicBezTo>
                  <a:pt x="372" y="56"/>
                  <a:pt x="372" y="56"/>
                  <a:pt x="371" y="57"/>
                </a:cubicBezTo>
                <a:cubicBezTo>
                  <a:pt x="371" y="57"/>
                  <a:pt x="371" y="57"/>
                  <a:pt x="371" y="57"/>
                </a:cubicBezTo>
                <a:cubicBezTo>
                  <a:pt x="371" y="57"/>
                  <a:pt x="370" y="56"/>
                  <a:pt x="370" y="56"/>
                </a:cubicBezTo>
                <a:cubicBezTo>
                  <a:pt x="371" y="54"/>
                  <a:pt x="373" y="54"/>
                  <a:pt x="374" y="55"/>
                </a:cubicBezTo>
                <a:cubicBezTo>
                  <a:pt x="375" y="55"/>
                  <a:pt x="375" y="55"/>
                  <a:pt x="376" y="55"/>
                </a:cubicBezTo>
                <a:cubicBezTo>
                  <a:pt x="376" y="56"/>
                  <a:pt x="377" y="57"/>
                  <a:pt x="378" y="58"/>
                </a:cubicBezTo>
                <a:moveTo>
                  <a:pt x="379" y="66"/>
                </a:moveTo>
                <a:cubicBezTo>
                  <a:pt x="379" y="66"/>
                  <a:pt x="379" y="66"/>
                  <a:pt x="379" y="66"/>
                </a:cubicBezTo>
                <a:cubicBezTo>
                  <a:pt x="378" y="65"/>
                  <a:pt x="378" y="65"/>
                  <a:pt x="377" y="66"/>
                </a:cubicBezTo>
                <a:cubicBezTo>
                  <a:pt x="377" y="66"/>
                  <a:pt x="377" y="66"/>
                  <a:pt x="377" y="66"/>
                </a:cubicBezTo>
                <a:cubicBezTo>
                  <a:pt x="378" y="67"/>
                  <a:pt x="379" y="67"/>
                  <a:pt x="379" y="66"/>
                </a:cubicBezTo>
                <a:moveTo>
                  <a:pt x="380" y="68"/>
                </a:moveTo>
                <a:cubicBezTo>
                  <a:pt x="380" y="68"/>
                  <a:pt x="380" y="68"/>
                  <a:pt x="380" y="68"/>
                </a:cubicBezTo>
                <a:cubicBezTo>
                  <a:pt x="379" y="68"/>
                  <a:pt x="379" y="68"/>
                  <a:pt x="379" y="68"/>
                </a:cubicBezTo>
                <a:cubicBezTo>
                  <a:pt x="379" y="68"/>
                  <a:pt x="379" y="68"/>
                  <a:pt x="379" y="68"/>
                </a:cubicBezTo>
                <a:cubicBezTo>
                  <a:pt x="380" y="68"/>
                  <a:pt x="380" y="68"/>
                  <a:pt x="380" y="68"/>
                </a:cubicBezTo>
                <a:moveTo>
                  <a:pt x="99" y="312"/>
                </a:moveTo>
                <a:cubicBezTo>
                  <a:pt x="100" y="311"/>
                  <a:pt x="100" y="311"/>
                  <a:pt x="100" y="311"/>
                </a:cubicBezTo>
                <a:cubicBezTo>
                  <a:pt x="101" y="310"/>
                  <a:pt x="101" y="310"/>
                  <a:pt x="101" y="310"/>
                </a:cubicBezTo>
                <a:cubicBezTo>
                  <a:pt x="101" y="310"/>
                  <a:pt x="102" y="310"/>
                  <a:pt x="102" y="310"/>
                </a:cubicBezTo>
                <a:cubicBezTo>
                  <a:pt x="102" y="312"/>
                  <a:pt x="104" y="311"/>
                  <a:pt x="105" y="312"/>
                </a:cubicBezTo>
                <a:cubicBezTo>
                  <a:pt x="105" y="313"/>
                  <a:pt x="106" y="312"/>
                  <a:pt x="107" y="312"/>
                </a:cubicBezTo>
                <a:cubicBezTo>
                  <a:pt x="108" y="313"/>
                  <a:pt x="108" y="314"/>
                  <a:pt x="107" y="315"/>
                </a:cubicBezTo>
                <a:cubicBezTo>
                  <a:pt x="106" y="316"/>
                  <a:pt x="107" y="317"/>
                  <a:pt x="107" y="317"/>
                </a:cubicBezTo>
                <a:cubicBezTo>
                  <a:pt x="106" y="318"/>
                  <a:pt x="106" y="319"/>
                  <a:pt x="105" y="320"/>
                </a:cubicBezTo>
                <a:cubicBezTo>
                  <a:pt x="105" y="320"/>
                  <a:pt x="105" y="321"/>
                  <a:pt x="104" y="322"/>
                </a:cubicBezTo>
                <a:cubicBezTo>
                  <a:pt x="104" y="321"/>
                  <a:pt x="103" y="320"/>
                  <a:pt x="103" y="319"/>
                </a:cubicBezTo>
                <a:cubicBezTo>
                  <a:pt x="102" y="320"/>
                  <a:pt x="102" y="321"/>
                  <a:pt x="101" y="322"/>
                </a:cubicBezTo>
                <a:cubicBezTo>
                  <a:pt x="101" y="321"/>
                  <a:pt x="100" y="320"/>
                  <a:pt x="100" y="320"/>
                </a:cubicBezTo>
                <a:cubicBezTo>
                  <a:pt x="98" y="320"/>
                  <a:pt x="98" y="320"/>
                  <a:pt x="98" y="320"/>
                </a:cubicBezTo>
                <a:cubicBezTo>
                  <a:pt x="97" y="319"/>
                  <a:pt x="98" y="319"/>
                  <a:pt x="98" y="318"/>
                </a:cubicBezTo>
                <a:cubicBezTo>
                  <a:pt x="98" y="318"/>
                  <a:pt x="98" y="317"/>
                  <a:pt x="99" y="317"/>
                </a:cubicBezTo>
                <a:cubicBezTo>
                  <a:pt x="99" y="317"/>
                  <a:pt x="99" y="316"/>
                  <a:pt x="99" y="316"/>
                </a:cubicBezTo>
                <a:cubicBezTo>
                  <a:pt x="99" y="316"/>
                  <a:pt x="98" y="316"/>
                  <a:pt x="98" y="315"/>
                </a:cubicBezTo>
                <a:cubicBezTo>
                  <a:pt x="100" y="314"/>
                  <a:pt x="99" y="313"/>
                  <a:pt x="99" y="312"/>
                </a:cubicBezTo>
                <a:moveTo>
                  <a:pt x="699" y="199"/>
                </a:moveTo>
                <a:cubicBezTo>
                  <a:pt x="702" y="202"/>
                  <a:pt x="702" y="203"/>
                  <a:pt x="700" y="203"/>
                </a:cubicBezTo>
                <a:cubicBezTo>
                  <a:pt x="699" y="204"/>
                  <a:pt x="698" y="204"/>
                  <a:pt x="697" y="204"/>
                </a:cubicBezTo>
                <a:cubicBezTo>
                  <a:pt x="696" y="204"/>
                  <a:pt x="696" y="206"/>
                  <a:pt x="696" y="204"/>
                </a:cubicBezTo>
                <a:cubicBezTo>
                  <a:pt x="696" y="203"/>
                  <a:pt x="695" y="203"/>
                  <a:pt x="694" y="202"/>
                </a:cubicBezTo>
                <a:cubicBezTo>
                  <a:pt x="694" y="203"/>
                  <a:pt x="694" y="203"/>
                  <a:pt x="693" y="203"/>
                </a:cubicBezTo>
                <a:cubicBezTo>
                  <a:pt x="693" y="203"/>
                  <a:pt x="692" y="202"/>
                  <a:pt x="692" y="202"/>
                </a:cubicBezTo>
                <a:cubicBezTo>
                  <a:pt x="692" y="201"/>
                  <a:pt x="693" y="201"/>
                  <a:pt x="693" y="201"/>
                </a:cubicBezTo>
                <a:cubicBezTo>
                  <a:pt x="693" y="200"/>
                  <a:pt x="692" y="200"/>
                  <a:pt x="692" y="200"/>
                </a:cubicBezTo>
                <a:cubicBezTo>
                  <a:pt x="693" y="199"/>
                  <a:pt x="693" y="198"/>
                  <a:pt x="693" y="197"/>
                </a:cubicBezTo>
                <a:cubicBezTo>
                  <a:pt x="694" y="197"/>
                  <a:pt x="694" y="196"/>
                  <a:pt x="696" y="196"/>
                </a:cubicBezTo>
                <a:cubicBezTo>
                  <a:pt x="697" y="196"/>
                  <a:pt x="697" y="195"/>
                  <a:pt x="698" y="194"/>
                </a:cubicBezTo>
                <a:cubicBezTo>
                  <a:pt x="699" y="193"/>
                  <a:pt x="699" y="193"/>
                  <a:pt x="700" y="195"/>
                </a:cubicBezTo>
                <a:cubicBezTo>
                  <a:pt x="700" y="196"/>
                  <a:pt x="701" y="198"/>
                  <a:pt x="702" y="199"/>
                </a:cubicBezTo>
                <a:cubicBezTo>
                  <a:pt x="702" y="200"/>
                  <a:pt x="703" y="200"/>
                  <a:pt x="699" y="199"/>
                </a:cubicBezTo>
                <a:cubicBezTo>
                  <a:pt x="695" y="198"/>
                  <a:pt x="694" y="198"/>
                  <a:pt x="694" y="197"/>
                </a:cubicBezTo>
                <a:cubicBezTo>
                  <a:pt x="694" y="197"/>
                  <a:pt x="694" y="197"/>
                  <a:pt x="694" y="197"/>
                </a:cubicBezTo>
                <a:cubicBezTo>
                  <a:pt x="694" y="198"/>
                  <a:pt x="694" y="198"/>
                  <a:pt x="694" y="198"/>
                </a:cubicBezTo>
                <a:cubicBezTo>
                  <a:pt x="694" y="198"/>
                  <a:pt x="694" y="198"/>
                  <a:pt x="694" y="198"/>
                </a:cubicBezTo>
                <a:cubicBezTo>
                  <a:pt x="695" y="198"/>
                  <a:pt x="695" y="198"/>
                  <a:pt x="699" y="199"/>
                </a:cubicBezTo>
                <a:moveTo>
                  <a:pt x="567" y="653"/>
                </a:moveTo>
                <a:cubicBezTo>
                  <a:pt x="567" y="653"/>
                  <a:pt x="568" y="653"/>
                  <a:pt x="568" y="653"/>
                </a:cubicBezTo>
                <a:cubicBezTo>
                  <a:pt x="570" y="655"/>
                  <a:pt x="572" y="656"/>
                  <a:pt x="573" y="658"/>
                </a:cubicBezTo>
                <a:cubicBezTo>
                  <a:pt x="573" y="660"/>
                  <a:pt x="573" y="660"/>
                  <a:pt x="573" y="660"/>
                </a:cubicBezTo>
                <a:cubicBezTo>
                  <a:pt x="573" y="661"/>
                  <a:pt x="571" y="662"/>
                  <a:pt x="570" y="663"/>
                </a:cubicBezTo>
                <a:cubicBezTo>
                  <a:pt x="569" y="663"/>
                  <a:pt x="567" y="663"/>
                  <a:pt x="567" y="662"/>
                </a:cubicBezTo>
                <a:cubicBezTo>
                  <a:pt x="567" y="660"/>
                  <a:pt x="565" y="660"/>
                  <a:pt x="564" y="659"/>
                </a:cubicBezTo>
                <a:cubicBezTo>
                  <a:pt x="564" y="659"/>
                  <a:pt x="564" y="659"/>
                  <a:pt x="564" y="658"/>
                </a:cubicBezTo>
                <a:cubicBezTo>
                  <a:pt x="565" y="658"/>
                  <a:pt x="565" y="658"/>
                  <a:pt x="566" y="657"/>
                </a:cubicBezTo>
                <a:cubicBezTo>
                  <a:pt x="565" y="655"/>
                  <a:pt x="563" y="656"/>
                  <a:pt x="562" y="656"/>
                </a:cubicBezTo>
                <a:cubicBezTo>
                  <a:pt x="562" y="655"/>
                  <a:pt x="563" y="654"/>
                  <a:pt x="563" y="653"/>
                </a:cubicBezTo>
                <a:cubicBezTo>
                  <a:pt x="564" y="653"/>
                  <a:pt x="564" y="652"/>
                  <a:pt x="564" y="651"/>
                </a:cubicBezTo>
                <a:cubicBezTo>
                  <a:pt x="564" y="651"/>
                  <a:pt x="564" y="651"/>
                  <a:pt x="565" y="651"/>
                </a:cubicBezTo>
                <a:cubicBezTo>
                  <a:pt x="565" y="652"/>
                  <a:pt x="567" y="651"/>
                  <a:pt x="567" y="653"/>
                </a:cubicBezTo>
                <a:cubicBezTo>
                  <a:pt x="567" y="653"/>
                  <a:pt x="567" y="653"/>
                  <a:pt x="567" y="653"/>
                </a:cubicBezTo>
                <a:cubicBezTo>
                  <a:pt x="567" y="653"/>
                  <a:pt x="566" y="653"/>
                  <a:pt x="566" y="653"/>
                </a:cubicBezTo>
                <a:cubicBezTo>
                  <a:pt x="566" y="653"/>
                  <a:pt x="566" y="653"/>
                  <a:pt x="566" y="654"/>
                </a:cubicBezTo>
                <a:cubicBezTo>
                  <a:pt x="566" y="654"/>
                  <a:pt x="567" y="653"/>
                  <a:pt x="567" y="653"/>
                </a:cubicBezTo>
                <a:moveTo>
                  <a:pt x="567" y="655"/>
                </a:moveTo>
                <a:cubicBezTo>
                  <a:pt x="567" y="655"/>
                  <a:pt x="566" y="655"/>
                  <a:pt x="566" y="655"/>
                </a:cubicBezTo>
                <a:cubicBezTo>
                  <a:pt x="566" y="655"/>
                  <a:pt x="566" y="655"/>
                  <a:pt x="566" y="655"/>
                </a:cubicBezTo>
                <a:cubicBezTo>
                  <a:pt x="566" y="655"/>
                  <a:pt x="566" y="655"/>
                  <a:pt x="566" y="656"/>
                </a:cubicBezTo>
                <a:moveTo>
                  <a:pt x="298" y="673"/>
                </a:moveTo>
                <a:cubicBezTo>
                  <a:pt x="298" y="672"/>
                  <a:pt x="298" y="671"/>
                  <a:pt x="298" y="670"/>
                </a:cubicBezTo>
                <a:cubicBezTo>
                  <a:pt x="299" y="670"/>
                  <a:pt x="300" y="670"/>
                  <a:pt x="301" y="670"/>
                </a:cubicBezTo>
                <a:cubicBezTo>
                  <a:pt x="302" y="671"/>
                  <a:pt x="303" y="671"/>
                  <a:pt x="304" y="672"/>
                </a:cubicBezTo>
                <a:cubicBezTo>
                  <a:pt x="305" y="672"/>
                  <a:pt x="305" y="672"/>
                  <a:pt x="306" y="673"/>
                </a:cubicBezTo>
                <a:cubicBezTo>
                  <a:pt x="306" y="673"/>
                  <a:pt x="307" y="674"/>
                  <a:pt x="308" y="674"/>
                </a:cubicBezTo>
                <a:cubicBezTo>
                  <a:pt x="309" y="675"/>
                  <a:pt x="309" y="676"/>
                  <a:pt x="310" y="676"/>
                </a:cubicBezTo>
                <a:cubicBezTo>
                  <a:pt x="311" y="676"/>
                  <a:pt x="311" y="675"/>
                  <a:pt x="311" y="675"/>
                </a:cubicBezTo>
                <a:cubicBezTo>
                  <a:pt x="312" y="675"/>
                  <a:pt x="312" y="675"/>
                  <a:pt x="313" y="675"/>
                </a:cubicBezTo>
                <a:cubicBezTo>
                  <a:pt x="314" y="676"/>
                  <a:pt x="314" y="676"/>
                  <a:pt x="313" y="677"/>
                </a:cubicBezTo>
                <a:cubicBezTo>
                  <a:pt x="312" y="678"/>
                  <a:pt x="313" y="679"/>
                  <a:pt x="313" y="680"/>
                </a:cubicBezTo>
                <a:cubicBezTo>
                  <a:pt x="312" y="681"/>
                  <a:pt x="312" y="682"/>
                  <a:pt x="311" y="682"/>
                </a:cubicBezTo>
                <a:cubicBezTo>
                  <a:pt x="309" y="681"/>
                  <a:pt x="307" y="681"/>
                  <a:pt x="307" y="679"/>
                </a:cubicBezTo>
                <a:cubicBezTo>
                  <a:pt x="306" y="678"/>
                  <a:pt x="304" y="679"/>
                  <a:pt x="303" y="678"/>
                </a:cubicBezTo>
                <a:cubicBezTo>
                  <a:pt x="303" y="678"/>
                  <a:pt x="304" y="677"/>
                  <a:pt x="304" y="677"/>
                </a:cubicBezTo>
                <a:cubicBezTo>
                  <a:pt x="304" y="676"/>
                  <a:pt x="303" y="676"/>
                  <a:pt x="303" y="675"/>
                </a:cubicBezTo>
                <a:cubicBezTo>
                  <a:pt x="304" y="675"/>
                  <a:pt x="304" y="676"/>
                  <a:pt x="305" y="675"/>
                </a:cubicBezTo>
                <a:cubicBezTo>
                  <a:pt x="305" y="675"/>
                  <a:pt x="305" y="675"/>
                  <a:pt x="305" y="675"/>
                </a:cubicBezTo>
                <a:cubicBezTo>
                  <a:pt x="305" y="675"/>
                  <a:pt x="305" y="675"/>
                  <a:pt x="305" y="675"/>
                </a:cubicBezTo>
                <a:cubicBezTo>
                  <a:pt x="304" y="675"/>
                  <a:pt x="304" y="675"/>
                  <a:pt x="303" y="675"/>
                </a:cubicBezTo>
                <a:cubicBezTo>
                  <a:pt x="303" y="674"/>
                  <a:pt x="303" y="674"/>
                  <a:pt x="303" y="674"/>
                </a:cubicBezTo>
                <a:cubicBezTo>
                  <a:pt x="302" y="673"/>
                  <a:pt x="300" y="672"/>
                  <a:pt x="298" y="673"/>
                </a:cubicBezTo>
                <a:moveTo>
                  <a:pt x="310" y="679"/>
                </a:moveTo>
                <a:cubicBezTo>
                  <a:pt x="310" y="679"/>
                  <a:pt x="310" y="679"/>
                  <a:pt x="310" y="679"/>
                </a:cubicBezTo>
                <a:cubicBezTo>
                  <a:pt x="309" y="678"/>
                  <a:pt x="308" y="678"/>
                  <a:pt x="308" y="679"/>
                </a:cubicBezTo>
                <a:cubicBezTo>
                  <a:pt x="308" y="679"/>
                  <a:pt x="308" y="679"/>
                  <a:pt x="308" y="679"/>
                </a:cubicBezTo>
                <a:cubicBezTo>
                  <a:pt x="308" y="679"/>
                  <a:pt x="309" y="679"/>
                  <a:pt x="310" y="679"/>
                </a:cubicBezTo>
                <a:moveTo>
                  <a:pt x="223" y="149"/>
                </a:moveTo>
                <a:cubicBezTo>
                  <a:pt x="224" y="151"/>
                  <a:pt x="225" y="153"/>
                  <a:pt x="226" y="154"/>
                </a:cubicBezTo>
                <a:cubicBezTo>
                  <a:pt x="227" y="155"/>
                  <a:pt x="228" y="157"/>
                  <a:pt x="229" y="157"/>
                </a:cubicBezTo>
                <a:cubicBezTo>
                  <a:pt x="230" y="157"/>
                  <a:pt x="231" y="157"/>
                  <a:pt x="231" y="156"/>
                </a:cubicBezTo>
                <a:cubicBezTo>
                  <a:pt x="231" y="156"/>
                  <a:pt x="231" y="155"/>
                  <a:pt x="231" y="155"/>
                </a:cubicBezTo>
                <a:cubicBezTo>
                  <a:pt x="230" y="153"/>
                  <a:pt x="230" y="153"/>
                  <a:pt x="232" y="151"/>
                </a:cubicBezTo>
                <a:cubicBezTo>
                  <a:pt x="232" y="152"/>
                  <a:pt x="232" y="153"/>
                  <a:pt x="233" y="154"/>
                </a:cubicBezTo>
                <a:cubicBezTo>
                  <a:pt x="234" y="154"/>
                  <a:pt x="235" y="155"/>
                  <a:pt x="235" y="156"/>
                </a:cubicBezTo>
                <a:cubicBezTo>
                  <a:pt x="235" y="157"/>
                  <a:pt x="236" y="157"/>
                  <a:pt x="235" y="159"/>
                </a:cubicBezTo>
                <a:cubicBezTo>
                  <a:pt x="234" y="160"/>
                  <a:pt x="233" y="160"/>
                  <a:pt x="232" y="159"/>
                </a:cubicBezTo>
                <a:cubicBezTo>
                  <a:pt x="232" y="159"/>
                  <a:pt x="231" y="159"/>
                  <a:pt x="230" y="159"/>
                </a:cubicBezTo>
                <a:cubicBezTo>
                  <a:pt x="230" y="158"/>
                  <a:pt x="229" y="159"/>
                  <a:pt x="229" y="159"/>
                </a:cubicBezTo>
                <a:cubicBezTo>
                  <a:pt x="229" y="159"/>
                  <a:pt x="228" y="159"/>
                  <a:pt x="228" y="159"/>
                </a:cubicBezTo>
                <a:cubicBezTo>
                  <a:pt x="227" y="159"/>
                  <a:pt x="227" y="159"/>
                  <a:pt x="227" y="160"/>
                </a:cubicBezTo>
                <a:cubicBezTo>
                  <a:pt x="226" y="159"/>
                  <a:pt x="225" y="158"/>
                  <a:pt x="224" y="156"/>
                </a:cubicBezTo>
                <a:cubicBezTo>
                  <a:pt x="224" y="156"/>
                  <a:pt x="224" y="155"/>
                  <a:pt x="224" y="154"/>
                </a:cubicBezTo>
                <a:cubicBezTo>
                  <a:pt x="224" y="154"/>
                  <a:pt x="224" y="154"/>
                  <a:pt x="224" y="154"/>
                </a:cubicBezTo>
                <a:cubicBezTo>
                  <a:pt x="224" y="154"/>
                  <a:pt x="223" y="154"/>
                  <a:pt x="223" y="155"/>
                </a:cubicBezTo>
                <a:cubicBezTo>
                  <a:pt x="223" y="154"/>
                  <a:pt x="223" y="154"/>
                  <a:pt x="223" y="154"/>
                </a:cubicBezTo>
                <a:cubicBezTo>
                  <a:pt x="222" y="153"/>
                  <a:pt x="221" y="152"/>
                  <a:pt x="220" y="151"/>
                </a:cubicBezTo>
                <a:cubicBezTo>
                  <a:pt x="220" y="151"/>
                  <a:pt x="220" y="150"/>
                  <a:pt x="220" y="149"/>
                </a:cubicBezTo>
                <a:cubicBezTo>
                  <a:pt x="220" y="149"/>
                  <a:pt x="220" y="149"/>
                  <a:pt x="221" y="149"/>
                </a:cubicBezTo>
                <a:cubicBezTo>
                  <a:pt x="221" y="150"/>
                  <a:pt x="221" y="150"/>
                  <a:pt x="222" y="150"/>
                </a:cubicBezTo>
                <a:cubicBezTo>
                  <a:pt x="222" y="150"/>
                  <a:pt x="223" y="149"/>
                  <a:pt x="223" y="149"/>
                </a:cubicBezTo>
                <a:moveTo>
                  <a:pt x="577" y="173"/>
                </a:moveTo>
                <a:cubicBezTo>
                  <a:pt x="577" y="170"/>
                  <a:pt x="577" y="170"/>
                  <a:pt x="577" y="170"/>
                </a:cubicBezTo>
                <a:cubicBezTo>
                  <a:pt x="578" y="170"/>
                  <a:pt x="579" y="170"/>
                  <a:pt x="579" y="169"/>
                </a:cubicBezTo>
                <a:cubicBezTo>
                  <a:pt x="579" y="168"/>
                  <a:pt x="580" y="168"/>
                  <a:pt x="580" y="167"/>
                </a:cubicBezTo>
                <a:cubicBezTo>
                  <a:pt x="581" y="168"/>
                  <a:pt x="582" y="168"/>
                  <a:pt x="583" y="169"/>
                </a:cubicBezTo>
                <a:cubicBezTo>
                  <a:pt x="584" y="169"/>
                  <a:pt x="584" y="170"/>
                  <a:pt x="585" y="170"/>
                </a:cubicBezTo>
                <a:cubicBezTo>
                  <a:pt x="586" y="170"/>
                  <a:pt x="586" y="171"/>
                  <a:pt x="587" y="171"/>
                </a:cubicBezTo>
                <a:cubicBezTo>
                  <a:pt x="587" y="172"/>
                  <a:pt x="586" y="173"/>
                  <a:pt x="586" y="173"/>
                </a:cubicBezTo>
                <a:cubicBezTo>
                  <a:pt x="586" y="173"/>
                  <a:pt x="586" y="174"/>
                  <a:pt x="585" y="175"/>
                </a:cubicBezTo>
                <a:cubicBezTo>
                  <a:pt x="584" y="176"/>
                  <a:pt x="584" y="176"/>
                  <a:pt x="584" y="178"/>
                </a:cubicBezTo>
                <a:cubicBezTo>
                  <a:pt x="584" y="178"/>
                  <a:pt x="583" y="179"/>
                  <a:pt x="583" y="179"/>
                </a:cubicBezTo>
                <a:cubicBezTo>
                  <a:pt x="582" y="179"/>
                  <a:pt x="581" y="178"/>
                  <a:pt x="580" y="178"/>
                </a:cubicBezTo>
                <a:cubicBezTo>
                  <a:pt x="580" y="178"/>
                  <a:pt x="581" y="177"/>
                  <a:pt x="581" y="177"/>
                </a:cubicBezTo>
                <a:cubicBezTo>
                  <a:pt x="580" y="177"/>
                  <a:pt x="579" y="176"/>
                  <a:pt x="578" y="176"/>
                </a:cubicBezTo>
                <a:cubicBezTo>
                  <a:pt x="578" y="175"/>
                  <a:pt x="578" y="175"/>
                  <a:pt x="578" y="175"/>
                </a:cubicBezTo>
                <a:cubicBezTo>
                  <a:pt x="579" y="175"/>
                  <a:pt x="580" y="175"/>
                  <a:pt x="580" y="175"/>
                </a:cubicBezTo>
                <a:cubicBezTo>
                  <a:pt x="581" y="175"/>
                  <a:pt x="581" y="174"/>
                  <a:pt x="582" y="173"/>
                </a:cubicBezTo>
                <a:cubicBezTo>
                  <a:pt x="582" y="173"/>
                  <a:pt x="582" y="173"/>
                  <a:pt x="582" y="173"/>
                </a:cubicBezTo>
                <a:cubicBezTo>
                  <a:pt x="581" y="173"/>
                  <a:pt x="581" y="173"/>
                  <a:pt x="581" y="173"/>
                </a:cubicBezTo>
                <a:cubicBezTo>
                  <a:pt x="581" y="174"/>
                  <a:pt x="582" y="174"/>
                  <a:pt x="582" y="174"/>
                </a:cubicBezTo>
                <a:cubicBezTo>
                  <a:pt x="582" y="174"/>
                  <a:pt x="583" y="173"/>
                  <a:pt x="583" y="173"/>
                </a:cubicBezTo>
                <a:cubicBezTo>
                  <a:pt x="583" y="173"/>
                  <a:pt x="582" y="173"/>
                  <a:pt x="582" y="173"/>
                </a:cubicBezTo>
                <a:cubicBezTo>
                  <a:pt x="580" y="174"/>
                  <a:pt x="579" y="174"/>
                  <a:pt x="578" y="174"/>
                </a:cubicBezTo>
                <a:cubicBezTo>
                  <a:pt x="578" y="173"/>
                  <a:pt x="578" y="173"/>
                  <a:pt x="577" y="173"/>
                </a:cubicBezTo>
                <a:moveTo>
                  <a:pt x="712" y="370"/>
                </a:moveTo>
                <a:cubicBezTo>
                  <a:pt x="712" y="371"/>
                  <a:pt x="712" y="371"/>
                  <a:pt x="711" y="371"/>
                </a:cubicBezTo>
                <a:cubicBezTo>
                  <a:pt x="710" y="371"/>
                  <a:pt x="709" y="370"/>
                  <a:pt x="707" y="370"/>
                </a:cubicBezTo>
                <a:cubicBezTo>
                  <a:pt x="707" y="370"/>
                  <a:pt x="707" y="369"/>
                  <a:pt x="707" y="369"/>
                </a:cubicBezTo>
                <a:cubicBezTo>
                  <a:pt x="708" y="368"/>
                  <a:pt x="708" y="367"/>
                  <a:pt x="709" y="366"/>
                </a:cubicBezTo>
                <a:cubicBezTo>
                  <a:pt x="710" y="367"/>
                  <a:pt x="710" y="365"/>
                  <a:pt x="711" y="365"/>
                </a:cubicBezTo>
                <a:cubicBezTo>
                  <a:pt x="714" y="365"/>
                  <a:pt x="717" y="365"/>
                  <a:pt x="720" y="366"/>
                </a:cubicBezTo>
                <a:cubicBezTo>
                  <a:pt x="720" y="366"/>
                  <a:pt x="720" y="366"/>
                  <a:pt x="720" y="366"/>
                </a:cubicBezTo>
                <a:cubicBezTo>
                  <a:pt x="720" y="366"/>
                  <a:pt x="719" y="367"/>
                  <a:pt x="720" y="367"/>
                </a:cubicBezTo>
                <a:cubicBezTo>
                  <a:pt x="720" y="368"/>
                  <a:pt x="719" y="369"/>
                  <a:pt x="720" y="369"/>
                </a:cubicBezTo>
                <a:cubicBezTo>
                  <a:pt x="720" y="369"/>
                  <a:pt x="720" y="370"/>
                  <a:pt x="720" y="370"/>
                </a:cubicBezTo>
                <a:cubicBezTo>
                  <a:pt x="720" y="371"/>
                  <a:pt x="720" y="371"/>
                  <a:pt x="719" y="371"/>
                </a:cubicBezTo>
                <a:cubicBezTo>
                  <a:pt x="719" y="371"/>
                  <a:pt x="719" y="371"/>
                  <a:pt x="719" y="371"/>
                </a:cubicBezTo>
                <a:cubicBezTo>
                  <a:pt x="718" y="370"/>
                  <a:pt x="717" y="370"/>
                  <a:pt x="716" y="371"/>
                </a:cubicBezTo>
                <a:cubicBezTo>
                  <a:pt x="715" y="370"/>
                  <a:pt x="715" y="370"/>
                  <a:pt x="713" y="371"/>
                </a:cubicBezTo>
                <a:cubicBezTo>
                  <a:pt x="713" y="371"/>
                  <a:pt x="712" y="370"/>
                  <a:pt x="712" y="370"/>
                </a:cubicBezTo>
                <a:cubicBezTo>
                  <a:pt x="712" y="369"/>
                  <a:pt x="712" y="369"/>
                  <a:pt x="711" y="369"/>
                </a:cubicBezTo>
                <a:cubicBezTo>
                  <a:pt x="711" y="369"/>
                  <a:pt x="711" y="369"/>
                  <a:pt x="711" y="369"/>
                </a:cubicBezTo>
                <a:cubicBezTo>
                  <a:pt x="711" y="369"/>
                  <a:pt x="711" y="369"/>
                  <a:pt x="711" y="369"/>
                </a:cubicBezTo>
                <a:cubicBezTo>
                  <a:pt x="711" y="368"/>
                  <a:pt x="710" y="368"/>
                  <a:pt x="710" y="369"/>
                </a:cubicBezTo>
                <a:cubicBezTo>
                  <a:pt x="710" y="369"/>
                  <a:pt x="710" y="369"/>
                  <a:pt x="711" y="369"/>
                </a:cubicBezTo>
                <a:cubicBezTo>
                  <a:pt x="711" y="370"/>
                  <a:pt x="711" y="370"/>
                  <a:pt x="712" y="370"/>
                </a:cubicBezTo>
                <a:moveTo>
                  <a:pt x="665" y="606"/>
                </a:moveTo>
                <a:cubicBezTo>
                  <a:pt x="665" y="606"/>
                  <a:pt x="664" y="606"/>
                  <a:pt x="663" y="606"/>
                </a:cubicBezTo>
                <a:cubicBezTo>
                  <a:pt x="663" y="606"/>
                  <a:pt x="663" y="606"/>
                  <a:pt x="663" y="606"/>
                </a:cubicBezTo>
                <a:cubicBezTo>
                  <a:pt x="663" y="606"/>
                  <a:pt x="663" y="605"/>
                  <a:pt x="663" y="605"/>
                </a:cubicBezTo>
                <a:cubicBezTo>
                  <a:pt x="664" y="605"/>
                  <a:pt x="664" y="605"/>
                  <a:pt x="665" y="605"/>
                </a:cubicBezTo>
                <a:cubicBezTo>
                  <a:pt x="665" y="603"/>
                  <a:pt x="665" y="602"/>
                  <a:pt x="666" y="601"/>
                </a:cubicBezTo>
                <a:cubicBezTo>
                  <a:pt x="667" y="601"/>
                  <a:pt x="667" y="601"/>
                  <a:pt x="668" y="601"/>
                </a:cubicBezTo>
                <a:cubicBezTo>
                  <a:pt x="668" y="601"/>
                  <a:pt x="669" y="601"/>
                  <a:pt x="669" y="600"/>
                </a:cubicBezTo>
                <a:cubicBezTo>
                  <a:pt x="669" y="599"/>
                  <a:pt x="668" y="598"/>
                  <a:pt x="666" y="599"/>
                </a:cubicBezTo>
                <a:cubicBezTo>
                  <a:pt x="666" y="598"/>
                  <a:pt x="666" y="597"/>
                  <a:pt x="666" y="596"/>
                </a:cubicBezTo>
                <a:cubicBezTo>
                  <a:pt x="666" y="596"/>
                  <a:pt x="667" y="596"/>
                  <a:pt x="667" y="596"/>
                </a:cubicBezTo>
                <a:cubicBezTo>
                  <a:pt x="667" y="596"/>
                  <a:pt x="668" y="597"/>
                  <a:pt x="668" y="597"/>
                </a:cubicBezTo>
                <a:cubicBezTo>
                  <a:pt x="668" y="596"/>
                  <a:pt x="668" y="596"/>
                  <a:pt x="668" y="595"/>
                </a:cubicBezTo>
                <a:cubicBezTo>
                  <a:pt x="668" y="595"/>
                  <a:pt x="668" y="595"/>
                  <a:pt x="667" y="594"/>
                </a:cubicBezTo>
                <a:cubicBezTo>
                  <a:pt x="667" y="594"/>
                  <a:pt x="667" y="593"/>
                  <a:pt x="668" y="593"/>
                </a:cubicBezTo>
                <a:cubicBezTo>
                  <a:pt x="668" y="594"/>
                  <a:pt x="669" y="594"/>
                  <a:pt x="669" y="595"/>
                </a:cubicBezTo>
                <a:cubicBezTo>
                  <a:pt x="670" y="595"/>
                  <a:pt x="671" y="595"/>
                  <a:pt x="672" y="595"/>
                </a:cubicBezTo>
                <a:cubicBezTo>
                  <a:pt x="673" y="595"/>
                  <a:pt x="673" y="595"/>
                  <a:pt x="673" y="593"/>
                </a:cubicBezTo>
                <a:cubicBezTo>
                  <a:pt x="674" y="593"/>
                  <a:pt x="675" y="593"/>
                  <a:pt x="675" y="593"/>
                </a:cubicBezTo>
                <a:cubicBezTo>
                  <a:pt x="676" y="593"/>
                  <a:pt x="677" y="593"/>
                  <a:pt x="678" y="593"/>
                </a:cubicBezTo>
                <a:cubicBezTo>
                  <a:pt x="678" y="594"/>
                  <a:pt x="676" y="594"/>
                  <a:pt x="676" y="595"/>
                </a:cubicBezTo>
                <a:cubicBezTo>
                  <a:pt x="676" y="597"/>
                  <a:pt x="675" y="597"/>
                  <a:pt x="675" y="598"/>
                </a:cubicBezTo>
                <a:cubicBezTo>
                  <a:pt x="674" y="597"/>
                  <a:pt x="673" y="596"/>
                  <a:pt x="671" y="596"/>
                </a:cubicBezTo>
                <a:cubicBezTo>
                  <a:pt x="671" y="597"/>
                  <a:pt x="671" y="598"/>
                  <a:pt x="672" y="599"/>
                </a:cubicBezTo>
                <a:cubicBezTo>
                  <a:pt x="672" y="599"/>
                  <a:pt x="672" y="600"/>
                  <a:pt x="672" y="600"/>
                </a:cubicBezTo>
                <a:cubicBezTo>
                  <a:pt x="672" y="600"/>
                  <a:pt x="671" y="600"/>
                  <a:pt x="671" y="600"/>
                </a:cubicBezTo>
                <a:cubicBezTo>
                  <a:pt x="671" y="600"/>
                  <a:pt x="671" y="600"/>
                  <a:pt x="670" y="600"/>
                </a:cubicBezTo>
                <a:cubicBezTo>
                  <a:pt x="670" y="600"/>
                  <a:pt x="670" y="600"/>
                  <a:pt x="670" y="601"/>
                </a:cubicBezTo>
                <a:cubicBezTo>
                  <a:pt x="670" y="602"/>
                  <a:pt x="670" y="603"/>
                  <a:pt x="669" y="603"/>
                </a:cubicBezTo>
                <a:cubicBezTo>
                  <a:pt x="668" y="603"/>
                  <a:pt x="668" y="603"/>
                  <a:pt x="668" y="602"/>
                </a:cubicBezTo>
                <a:cubicBezTo>
                  <a:pt x="668" y="604"/>
                  <a:pt x="666" y="605"/>
                  <a:pt x="665" y="606"/>
                </a:cubicBezTo>
                <a:moveTo>
                  <a:pt x="716" y="458"/>
                </a:moveTo>
                <a:cubicBezTo>
                  <a:pt x="716" y="460"/>
                  <a:pt x="716" y="460"/>
                  <a:pt x="715" y="462"/>
                </a:cubicBezTo>
                <a:cubicBezTo>
                  <a:pt x="715" y="463"/>
                  <a:pt x="714" y="463"/>
                  <a:pt x="714" y="463"/>
                </a:cubicBezTo>
                <a:cubicBezTo>
                  <a:pt x="713" y="463"/>
                  <a:pt x="713" y="463"/>
                  <a:pt x="713" y="464"/>
                </a:cubicBezTo>
                <a:cubicBezTo>
                  <a:pt x="713" y="465"/>
                  <a:pt x="712" y="465"/>
                  <a:pt x="711" y="465"/>
                </a:cubicBezTo>
                <a:cubicBezTo>
                  <a:pt x="711" y="464"/>
                  <a:pt x="711" y="464"/>
                  <a:pt x="711" y="464"/>
                </a:cubicBezTo>
                <a:cubicBezTo>
                  <a:pt x="710" y="465"/>
                  <a:pt x="709" y="466"/>
                  <a:pt x="708" y="467"/>
                </a:cubicBezTo>
                <a:cubicBezTo>
                  <a:pt x="707" y="467"/>
                  <a:pt x="707" y="468"/>
                  <a:pt x="707" y="468"/>
                </a:cubicBezTo>
                <a:cubicBezTo>
                  <a:pt x="707" y="469"/>
                  <a:pt x="706" y="469"/>
                  <a:pt x="706" y="468"/>
                </a:cubicBezTo>
                <a:cubicBezTo>
                  <a:pt x="705" y="468"/>
                  <a:pt x="705" y="467"/>
                  <a:pt x="705" y="467"/>
                </a:cubicBezTo>
                <a:cubicBezTo>
                  <a:pt x="706" y="466"/>
                  <a:pt x="706" y="465"/>
                  <a:pt x="708" y="464"/>
                </a:cubicBezTo>
                <a:cubicBezTo>
                  <a:pt x="709" y="463"/>
                  <a:pt x="709" y="462"/>
                  <a:pt x="709" y="461"/>
                </a:cubicBezTo>
                <a:cubicBezTo>
                  <a:pt x="709" y="460"/>
                  <a:pt x="710" y="460"/>
                  <a:pt x="710" y="459"/>
                </a:cubicBezTo>
                <a:cubicBezTo>
                  <a:pt x="711" y="458"/>
                  <a:pt x="712" y="456"/>
                  <a:pt x="714" y="455"/>
                </a:cubicBezTo>
                <a:cubicBezTo>
                  <a:pt x="714" y="456"/>
                  <a:pt x="714" y="456"/>
                  <a:pt x="714" y="456"/>
                </a:cubicBezTo>
                <a:cubicBezTo>
                  <a:pt x="715" y="456"/>
                  <a:pt x="715" y="456"/>
                  <a:pt x="715" y="455"/>
                </a:cubicBezTo>
                <a:cubicBezTo>
                  <a:pt x="715" y="455"/>
                  <a:pt x="716" y="455"/>
                  <a:pt x="716" y="455"/>
                </a:cubicBezTo>
                <a:cubicBezTo>
                  <a:pt x="716" y="456"/>
                  <a:pt x="717" y="456"/>
                  <a:pt x="716" y="456"/>
                </a:cubicBezTo>
                <a:cubicBezTo>
                  <a:pt x="716" y="457"/>
                  <a:pt x="716" y="457"/>
                  <a:pt x="716" y="457"/>
                </a:cubicBezTo>
                <a:cubicBezTo>
                  <a:pt x="715" y="457"/>
                  <a:pt x="715" y="458"/>
                  <a:pt x="715" y="458"/>
                </a:cubicBezTo>
                <a:cubicBezTo>
                  <a:pt x="715" y="458"/>
                  <a:pt x="715" y="458"/>
                  <a:pt x="716" y="458"/>
                </a:cubicBezTo>
                <a:moveTo>
                  <a:pt x="711" y="462"/>
                </a:moveTo>
                <a:cubicBezTo>
                  <a:pt x="711" y="462"/>
                  <a:pt x="712" y="462"/>
                  <a:pt x="712" y="462"/>
                </a:cubicBezTo>
                <a:cubicBezTo>
                  <a:pt x="712" y="462"/>
                  <a:pt x="712" y="462"/>
                  <a:pt x="712" y="461"/>
                </a:cubicBezTo>
                <a:cubicBezTo>
                  <a:pt x="711" y="461"/>
                  <a:pt x="710" y="461"/>
                  <a:pt x="710" y="461"/>
                </a:cubicBezTo>
                <a:cubicBezTo>
                  <a:pt x="710" y="462"/>
                  <a:pt x="711" y="462"/>
                  <a:pt x="711" y="462"/>
                </a:cubicBezTo>
                <a:moveTo>
                  <a:pt x="345" y="721"/>
                </a:moveTo>
                <a:cubicBezTo>
                  <a:pt x="346" y="721"/>
                  <a:pt x="346" y="721"/>
                  <a:pt x="347" y="721"/>
                </a:cubicBezTo>
                <a:cubicBezTo>
                  <a:pt x="348" y="722"/>
                  <a:pt x="348" y="723"/>
                  <a:pt x="349" y="724"/>
                </a:cubicBezTo>
                <a:cubicBezTo>
                  <a:pt x="348" y="724"/>
                  <a:pt x="348" y="724"/>
                  <a:pt x="347" y="724"/>
                </a:cubicBezTo>
                <a:cubicBezTo>
                  <a:pt x="346" y="724"/>
                  <a:pt x="346" y="723"/>
                  <a:pt x="345" y="723"/>
                </a:cubicBezTo>
                <a:cubicBezTo>
                  <a:pt x="344" y="723"/>
                  <a:pt x="343" y="723"/>
                  <a:pt x="343" y="723"/>
                </a:cubicBezTo>
                <a:cubicBezTo>
                  <a:pt x="342" y="722"/>
                  <a:pt x="341" y="722"/>
                  <a:pt x="340" y="722"/>
                </a:cubicBezTo>
                <a:cubicBezTo>
                  <a:pt x="340" y="721"/>
                  <a:pt x="340" y="721"/>
                  <a:pt x="339" y="721"/>
                </a:cubicBezTo>
                <a:cubicBezTo>
                  <a:pt x="337" y="722"/>
                  <a:pt x="337" y="722"/>
                  <a:pt x="335" y="721"/>
                </a:cubicBezTo>
                <a:cubicBezTo>
                  <a:pt x="335" y="720"/>
                  <a:pt x="335" y="719"/>
                  <a:pt x="336" y="718"/>
                </a:cubicBezTo>
                <a:cubicBezTo>
                  <a:pt x="336" y="717"/>
                  <a:pt x="336" y="717"/>
                  <a:pt x="336" y="717"/>
                </a:cubicBezTo>
                <a:cubicBezTo>
                  <a:pt x="336" y="717"/>
                  <a:pt x="335" y="718"/>
                  <a:pt x="335" y="718"/>
                </a:cubicBezTo>
                <a:cubicBezTo>
                  <a:pt x="335" y="719"/>
                  <a:pt x="336" y="718"/>
                  <a:pt x="336" y="718"/>
                </a:cubicBezTo>
                <a:cubicBezTo>
                  <a:pt x="337" y="718"/>
                  <a:pt x="337" y="718"/>
                  <a:pt x="337" y="718"/>
                </a:cubicBezTo>
                <a:cubicBezTo>
                  <a:pt x="337" y="717"/>
                  <a:pt x="337" y="717"/>
                  <a:pt x="336" y="718"/>
                </a:cubicBezTo>
                <a:cubicBezTo>
                  <a:pt x="335" y="718"/>
                  <a:pt x="334" y="718"/>
                  <a:pt x="333" y="718"/>
                </a:cubicBezTo>
                <a:cubicBezTo>
                  <a:pt x="334" y="717"/>
                  <a:pt x="335" y="717"/>
                  <a:pt x="335" y="716"/>
                </a:cubicBezTo>
                <a:cubicBezTo>
                  <a:pt x="335" y="716"/>
                  <a:pt x="335" y="715"/>
                  <a:pt x="336" y="715"/>
                </a:cubicBezTo>
                <a:cubicBezTo>
                  <a:pt x="336" y="714"/>
                  <a:pt x="337" y="714"/>
                  <a:pt x="337" y="715"/>
                </a:cubicBezTo>
                <a:cubicBezTo>
                  <a:pt x="338" y="715"/>
                  <a:pt x="337" y="716"/>
                  <a:pt x="338" y="716"/>
                </a:cubicBezTo>
                <a:cubicBezTo>
                  <a:pt x="339" y="716"/>
                  <a:pt x="339" y="717"/>
                  <a:pt x="340" y="718"/>
                </a:cubicBezTo>
                <a:cubicBezTo>
                  <a:pt x="340" y="718"/>
                  <a:pt x="340" y="718"/>
                  <a:pt x="340" y="718"/>
                </a:cubicBezTo>
                <a:cubicBezTo>
                  <a:pt x="340" y="718"/>
                  <a:pt x="339" y="718"/>
                  <a:pt x="340" y="719"/>
                </a:cubicBezTo>
                <a:cubicBezTo>
                  <a:pt x="340" y="720"/>
                  <a:pt x="341" y="720"/>
                  <a:pt x="342" y="720"/>
                </a:cubicBezTo>
                <a:cubicBezTo>
                  <a:pt x="342" y="720"/>
                  <a:pt x="343" y="720"/>
                  <a:pt x="343" y="720"/>
                </a:cubicBezTo>
                <a:cubicBezTo>
                  <a:pt x="344" y="719"/>
                  <a:pt x="345" y="719"/>
                  <a:pt x="345" y="718"/>
                </a:cubicBezTo>
                <a:cubicBezTo>
                  <a:pt x="346" y="718"/>
                  <a:pt x="346" y="718"/>
                  <a:pt x="346" y="718"/>
                </a:cubicBezTo>
                <a:cubicBezTo>
                  <a:pt x="346" y="719"/>
                  <a:pt x="346" y="720"/>
                  <a:pt x="345" y="721"/>
                </a:cubicBezTo>
                <a:cubicBezTo>
                  <a:pt x="345" y="721"/>
                  <a:pt x="345" y="721"/>
                  <a:pt x="345" y="721"/>
                </a:cubicBezTo>
                <a:cubicBezTo>
                  <a:pt x="345" y="721"/>
                  <a:pt x="345" y="721"/>
                  <a:pt x="345" y="721"/>
                </a:cubicBezTo>
                <a:cubicBezTo>
                  <a:pt x="345" y="721"/>
                  <a:pt x="345" y="721"/>
                  <a:pt x="344" y="721"/>
                </a:cubicBezTo>
                <a:cubicBezTo>
                  <a:pt x="344" y="721"/>
                  <a:pt x="344" y="722"/>
                  <a:pt x="344" y="722"/>
                </a:cubicBezTo>
                <a:cubicBezTo>
                  <a:pt x="344" y="722"/>
                  <a:pt x="345" y="722"/>
                  <a:pt x="345" y="721"/>
                </a:cubicBezTo>
                <a:moveTo>
                  <a:pt x="102" y="460"/>
                </a:moveTo>
                <a:cubicBezTo>
                  <a:pt x="101" y="458"/>
                  <a:pt x="100" y="456"/>
                  <a:pt x="100" y="454"/>
                </a:cubicBezTo>
                <a:cubicBezTo>
                  <a:pt x="100" y="453"/>
                  <a:pt x="99" y="453"/>
                  <a:pt x="99" y="452"/>
                </a:cubicBezTo>
                <a:cubicBezTo>
                  <a:pt x="99" y="451"/>
                  <a:pt x="99" y="450"/>
                  <a:pt x="99" y="449"/>
                </a:cubicBezTo>
                <a:cubicBezTo>
                  <a:pt x="99" y="449"/>
                  <a:pt x="99" y="449"/>
                  <a:pt x="98" y="448"/>
                </a:cubicBezTo>
                <a:cubicBezTo>
                  <a:pt x="98" y="448"/>
                  <a:pt x="99" y="447"/>
                  <a:pt x="99" y="447"/>
                </a:cubicBezTo>
                <a:cubicBezTo>
                  <a:pt x="100" y="447"/>
                  <a:pt x="101" y="447"/>
                  <a:pt x="101" y="447"/>
                </a:cubicBezTo>
                <a:cubicBezTo>
                  <a:pt x="101" y="448"/>
                  <a:pt x="102" y="449"/>
                  <a:pt x="102" y="449"/>
                </a:cubicBezTo>
                <a:cubicBezTo>
                  <a:pt x="102" y="450"/>
                  <a:pt x="103" y="451"/>
                  <a:pt x="103" y="451"/>
                </a:cubicBezTo>
                <a:cubicBezTo>
                  <a:pt x="103" y="452"/>
                  <a:pt x="104" y="453"/>
                  <a:pt x="104" y="453"/>
                </a:cubicBezTo>
                <a:cubicBezTo>
                  <a:pt x="104" y="455"/>
                  <a:pt x="105" y="455"/>
                  <a:pt x="106" y="456"/>
                </a:cubicBezTo>
                <a:cubicBezTo>
                  <a:pt x="106" y="460"/>
                  <a:pt x="106" y="460"/>
                  <a:pt x="106" y="460"/>
                </a:cubicBezTo>
                <a:cubicBezTo>
                  <a:pt x="105" y="460"/>
                  <a:pt x="105" y="460"/>
                  <a:pt x="105" y="460"/>
                </a:cubicBezTo>
                <a:cubicBezTo>
                  <a:pt x="104" y="459"/>
                  <a:pt x="103" y="458"/>
                  <a:pt x="102" y="457"/>
                </a:cubicBezTo>
                <a:cubicBezTo>
                  <a:pt x="102" y="458"/>
                  <a:pt x="102" y="459"/>
                  <a:pt x="102" y="460"/>
                </a:cubicBezTo>
                <a:moveTo>
                  <a:pt x="309" y="76"/>
                </a:moveTo>
                <a:cubicBezTo>
                  <a:pt x="308" y="76"/>
                  <a:pt x="308" y="76"/>
                  <a:pt x="307" y="76"/>
                </a:cubicBezTo>
                <a:cubicBezTo>
                  <a:pt x="306" y="76"/>
                  <a:pt x="306" y="76"/>
                  <a:pt x="306" y="74"/>
                </a:cubicBezTo>
                <a:cubicBezTo>
                  <a:pt x="307" y="75"/>
                  <a:pt x="308" y="74"/>
                  <a:pt x="309" y="73"/>
                </a:cubicBezTo>
                <a:cubicBezTo>
                  <a:pt x="308" y="72"/>
                  <a:pt x="308" y="72"/>
                  <a:pt x="307" y="71"/>
                </a:cubicBezTo>
                <a:cubicBezTo>
                  <a:pt x="307" y="71"/>
                  <a:pt x="307" y="70"/>
                  <a:pt x="307" y="69"/>
                </a:cubicBezTo>
                <a:cubicBezTo>
                  <a:pt x="308" y="69"/>
                  <a:pt x="308" y="70"/>
                  <a:pt x="309" y="71"/>
                </a:cubicBezTo>
                <a:cubicBezTo>
                  <a:pt x="310" y="72"/>
                  <a:pt x="311" y="72"/>
                  <a:pt x="311" y="73"/>
                </a:cubicBezTo>
                <a:cubicBezTo>
                  <a:pt x="311" y="73"/>
                  <a:pt x="311" y="73"/>
                  <a:pt x="311" y="73"/>
                </a:cubicBezTo>
                <a:cubicBezTo>
                  <a:pt x="311" y="73"/>
                  <a:pt x="310" y="73"/>
                  <a:pt x="310" y="73"/>
                </a:cubicBezTo>
                <a:cubicBezTo>
                  <a:pt x="310" y="73"/>
                  <a:pt x="310" y="74"/>
                  <a:pt x="310" y="74"/>
                </a:cubicBezTo>
                <a:cubicBezTo>
                  <a:pt x="310" y="74"/>
                  <a:pt x="311" y="74"/>
                  <a:pt x="311" y="73"/>
                </a:cubicBezTo>
                <a:cubicBezTo>
                  <a:pt x="312" y="73"/>
                  <a:pt x="312" y="74"/>
                  <a:pt x="313" y="75"/>
                </a:cubicBezTo>
                <a:cubicBezTo>
                  <a:pt x="313" y="76"/>
                  <a:pt x="314" y="77"/>
                  <a:pt x="314" y="79"/>
                </a:cubicBezTo>
                <a:cubicBezTo>
                  <a:pt x="314" y="79"/>
                  <a:pt x="312" y="78"/>
                  <a:pt x="312" y="79"/>
                </a:cubicBezTo>
                <a:cubicBezTo>
                  <a:pt x="311" y="80"/>
                  <a:pt x="310" y="80"/>
                  <a:pt x="309" y="81"/>
                </a:cubicBezTo>
                <a:cubicBezTo>
                  <a:pt x="309" y="81"/>
                  <a:pt x="308" y="81"/>
                  <a:pt x="308" y="80"/>
                </a:cubicBezTo>
                <a:cubicBezTo>
                  <a:pt x="308" y="80"/>
                  <a:pt x="308" y="80"/>
                  <a:pt x="308" y="80"/>
                </a:cubicBezTo>
                <a:cubicBezTo>
                  <a:pt x="309" y="79"/>
                  <a:pt x="308" y="79"/>
                  <a:pt x="307" y="79"/>
                </a:cubicBezTo>
                <a:cubicBezTo>
                  <a:pt x="307" y="79"/>
                  <a:pt x="307" y="79"/>
                  <a:pt x="307" y="79"/>
                </a:cubicBezTo>
                <a:cubicBezTo>
                  <a:pt x="307" y="78"/>
                  <a:pt x="307" y="78"/>
                  <a:pt x="308" y="78"/>
                </a:cubicBezTo>
                <a:cubicBezTo>
                  <a:pt x="308" y="78"/>
                  <a:pt x="308" y="78"/>
                  <a:pt x="309" y="78"/>
                </a:cubicBezTo>
                <a:cubicBezTo>
                  <a:pt x="309" y="78"/>
                  <a:pt x="309" y="78"/>
                  <a:pt x="310" y="78"/>
                </a:cubicBezTo>
                <a:cubicBezTo>
                  <a:pt x="309" y="77"/>
                  <a:pt x="309" y="77"/>
                  <a:pt x="309" y="76"/>
                </a:cubicBezTo>
                <a:cubicBezTo>
                  <a:pt x="309" y="75"/>
                  <a:pt x="309" y="75"/>
                  <a:pt x="309" y="76"/>
                </a:cubicBezTo>
                <a:cubicBezTo>
                  <a:pt x="309" y="76"/>
                  <a:pt x="309" y="76"/>
                  <a:pt x="309" y="76"/>
                </a:cubicBezTo>
                <a:cubicBezTo>
                  <a:pt x="309" y="76"/>
                  <a:pt x="309" y="76"/>
                  <a:pt x="309" y="76"/>
                </a:cubicBezTo>
                <a:cubicBezTo>
                  <a:pt x="309" y="76"/>
                  <a:pt x="310" y="76"/>
                  <a:pt x="310" y="75"/>
                </a:cubicBezTo>
                <a:cubicBezTo>
                  <a:pt x="310" y="75"/>
                  <a:pt x="309" y="75"/>
                  <a:pt x="309" y="76"/>
                </a:cubicBezTo>
                <a:moveTo>
                  <a:pt x="742" y="392"/>
                </a:moveTo>
                <a:cubicBezTo>
                  <a:pt x="741" y="393"/>
                  <a:pt x="741" y="393"/>
                  <a:pt x="740" y="393"/>
                </a:cubicBezTo>
                <a:cubicBezTo>
                  <a:pt x="741" y="394"/>
                  <a:pt x="741" y="394"/>
                  <a:pt x="742" y="394"/>
                </a:cubicBezTo>
                <a:cubicBezTo>
                  <a:pt x="742" y="394"/>
                  <a:pt x="743" y="394"/>
                  <a:pt x="744" y="394"/>
                </a:cubicBezTo>
                <a:cubicBezTo>
                  <a:pt x="743" y="395"/>
                  <a:pt x="742" y="395"/>
                  <a:pt x="741" y="395"/>
                </a:cubicBezTo>
                <a:cubicBezTo>
                  <a:pt x="741" y="398"/>
                  <a:pt x="741" y="398"/>
                  <a:pt x="741" y="398"/>
                </a:cubicBezTo>
                <a:cubicBezTo>
                  <a:pt x="741" y="399"/>
                  <a:pt x="739" y="399"/>
                  <a:pt x="739" y="398"/>
                </a:cubicBezTo>
                <a:cubicBezTo>
                  <a:pt x="738" y="398"/>
                  <a:pt x="738" y="397"/>
                  <a:pt x="737" y="397"/>
                </a:cubicBezTo>
                <a:cubicBezTo>
                  <a:pt x="737" y="396"/>
                  <a:pt x="735" y="397"/>
                  <a:pt x="735" y="396"/>
                </a:cubicBezTo>
                <a:cubicBezTo>
                  <a:pt x="734" y="395"/>
                  <a:pt x="733" y="394"/>
                  <a:pt x="732" y="395"/>
                </a:cubicBezTo>
                <a:cubicBezTo>
                  <a:pt x="732" y="395"/>
                  <a:pt x="732" y="394"/>
                  <a:pt x="732" y="394"/>
                </a:cubicBezTo>
                <a:cubicBezTo>
                  <a:pt x="732" y="394"/>
                  <a:pt x="732" y="394"/>
                  <a:pt x="732" y="394"/>
                </a:cubicBezTo>
                <a:cubicBezTo>
                  <a:pt x="734" y="394"/>
                  <a:pt x="734" y="393"/>
                  <a:pt x="735" y="393"/>
                </a:cubicBezTo>
                <a:cubicBezTo>
                  <a:pt x="736" y="393"/>
                  <a:pt x="737" y="393"/>
                  <a:pt x="738" y="393"/>
                </a:cubicBezTo>
                <a:cubicBezTo>
                  <a:pt x="738" y="393"/>
                  <a:pt x="738" y="392"/>
                  <a:pt x="739" y="392"/>
                </a:cubicBezTo>
                <a:cubicBezTo>
                  <a:pt x="740" y="392"/>
                  <a:pt x="740" y="392"/>
                  <a:pt x="742" y="392"/>
                </a:cubicBezTo>
                <a:moveTo>
                  <a:pt x="340" y="723"/>
                </a:moveTo>
                <a:cubicBezTo>
                  <a:pt x="339" y="724"/>
                  <a:pt x="339" y="724"/>
                  <a:pt x="338" y="724"/>
                </a:cubicBezTo>
                <a:cubicBezTo>
                  <a:pt x="339" y="726"/>
                  <a:pt x="339" y="726"/>
                  <a:pt x="339" y="730"/>
                </a:cubicBezTo>
                <a:cubicBezTo>
                  <a:pt x="339" y="731"/>
                  <a:pt x="338" y="731"/>
                  <a:pt x="338" y="731"/>
                </a:cubicBezTo>
                <a:cubicBezTo>
                  <a:pt x="337" y="730"/>
                  <a:pt x="336" y="730"/>
                  <a:pt x="335" y="731"/>
                </a:cubicBezTo>
                <a:cubicBezTo>
                  <a:pt x="334" y="731"/>
                  <a:pt x="334" y="731"/>
                  <a:pt x="334" y="731"/>
                </a:cubicBezTo>
                <a:cubicBezTo>
                  <a:pt x="334" y="731"/>
                  <a:pt x="333" y="731"/>
                  <a:pt x="333" y="731"/>
                </a:cubicBezTo>
                <a:cubicBezTo>
                  <a:pt x="333" y="731"/>
                  <a:pt x="332" y="731"/>
                  <a:pt x="332" y="731"/>
                </a:cubicBezTo>
                <a:cubicBezTo>
                  <a:pt x="331" y="730"/>
                  <a:pt x="332" y="729"/>
                  <a:pt x="332" y="728"/>
                </a:cubicBezTo>
                <a:cubicBezTo>
                  <a:pt x="332" y="728"/>
                  <a:pt x="333" y="727"/>
                  <a:pt x="333" y="728"/>
                </a:cubicBezTo>
                <a:cubicBezTo>
                  <a:pt x="334" y="728"/>
                  <a:pt x="334" y="729"/>
                  <a:pt x="334" y="729"/>
                </a:cubicBezTo>
                <a:cubicBezTo>
                  <a:pt x="335" y="729"/>
                  <a:pt x="336" y="729"/>
                  <a:pt x="336" y="728"/>
                </a:cubicBezTo>
                <a:cubicBezTo>
                  <a:pt x="337" y="728"/>
                  <a:pt x="336" y="727"/>
                  <a:pt x="336" y="727"/>
                </a:cubicBezTo>
                <a:cubicBezTo>
                  <a:pt x="335" y="726"/>
                  <a:pt x="335" y="726"/>
                  <a:pt x="335" y="725"/>
                </a:cubicBezTo>
                <a:cubicBezTo>
                  <a:pt x="335" y="724"/>
                  <a:pt x="336" y="723"/>
                  <a:pt x="337" y="723"/>
                </a:cubicBezTo>
                <a:cubicBezTo>
                  <a:pt x="338" y="723"/>
                  <a:pt x="339" y="722"/>
                  <a:pt x="340" y="723"/>
                </a:cubicBezTo>
                <a:moveTo>
                  <a:pt x="358" y="690"/>
                </a:moveTo>
                <a:cubicBezTo>
                  <a:pt x="360" y="690"/>
                  <a:pt x="360" y="690"/>
                  <a:pt x="360" y="688"/>
                </a:cubicBezTo>
                <a:cubicBezTo>
                  <a:pt x="361" y="688"/>
                  <a:pt x="361" y="688"/>
                  <a:pt x="362" y="688"/>
                </a:cubicBezTo>
                <a:cubicBezTo>
                  <a:pt x="362" y="688"/>
                  <a:pt x="363" y="688"/>
                  <a:pt x="363" y="688"/>
                </a:cubicBezTo>
                <a:cubicBezTo>
                  <a:pt x="364" y="688"/>
                  <a:pt x="364" y="689"/>
                  <a:pt x="364" y="690"/>
                </a:cubicBezTo>
                <a:cubicBezTo>
                  <a:pt x="364" y="691"/>
                  <a:pt x="363" y="691"/>
                  <a:pt x="363" y="692"/>
                </a:cubicBezTo>
                <a:cubicBezTo>
                  <a:pt x="363" y="693"/>
                  <a:pt x="363" y="694"/>
                  <a:pt x="363" y="695"/>
                </a:cubicBezTo>
                <a:cubicBezTo>
                  <a:pt x="362" y="696"/>
                  <a:pt x="361" y="696"/>
                  <a:pt x="360" y="695"/>
                </a:cubicBezTo>
                <a:cubicBezTo>
                  <a:pt x="360" y="695"/>
                  <a:pt x="359" y="695"/>
                  <a:pt x="358" y="694"/>
                </a:cubicBezTo>
                <a:cubicBezTo>
                  <a:pt x="357" y="694"/>
                  <a:pt x="356" y="694"/>
                  <a:pt x="356" y="693"/>
                </a:cubicBezTo>
                <a:cubicBezTo>
                  <a:pt x="357" y="692"/>
                  <a:pt x="358" y="692"/>
                  <a:pt x="359" y="691"/>
                </a:cubicBezTo>
                <a:cubicBezTo>
                  <a:pt x="359" y="691"/>
                  <a:pt x="358" y="690"/>
                  <a:pt x="358" y="690"/>
                </a:cubicBezTo>
                <a:moveTo>
                  <a:pt x="103" y="330"/>
                </a:moveTo>
                <a:cubicBezTo>
                  <a:pt x="104" y="330"/>
                  <a:pt x="105" y="331"/>
                  <a:pt x="106" y="331"/>
                </a:cubicBezTo>
                <a:cubicBezTo>
                  <a:pt x="106" y="332"/>
                  <a:pt x="104" y="332"/>
                  <a:pt x="105" y="333"/>
                </a:cubicBezTo>
                <a:cubicBezTo>
                  <a:pt x="106" y="333"/>
                  <a:pt x="107" y="333"/>
                  <a:pt x="106" y="334"/>
                </a:cubicBezTo>
                <a:cubicBezTo>
                  <a:pt x="106" y="334"/>
                  <a:pt x="106" y="335"/>
                  <a:pt x="106" y="335"/>
                </a:cubicBezTo>
                <a:cubicBezTo>
                  <a:pt x="106" y="336"/>
                  <a:pt x="105" y="336"/>
                  <a:pt x="105" y="336"/>
                </a:cubicBezTo>
                <a:cubicBezTo>
                  <a:pt x="105" y="336"/>
                  <a:pt x="103" y="335"/>
                  <a:pt x="102" y="334"/>
                </a:cubicBezTo>
                <a:cubicBezTo>
                  <a:pt x="103" y="334"/>
                  <a:pt x="103" y="334"/>
                  <a:pt x="103" y="333"/>
                </a:cubicBezTo>
                <a:cubicBezTo>
                  <a:pt x="103" y="332"/>
                  <a:pt x="103" y="332"/>
                  <a:pt x="103" y="333"/>
                </a:cubicBezTo>
                <a:cubicBezTo>
                  <a:pt x="103" y="333"/>
                  <a:pt x="103" y="333"/>
                  <a:pt x="103" y="333"/>
                </a:cubicBezTo>
                <a:cubicBezTo>
                  <a:pt x="103" y="333"/>
                  <a:pt x="103" y="333"/>
                  <a:pt x="103" y="333"/>
                </a:cubicBezTo>
                <a:cubicBezTo>
                  <a:pt x="104" y="333"/>
                  <a:pt x="104" y="333"/>
                  <a:pt x="104" y="333"/>
                </a:cubicBezTo>
                <a:cubicBezTo>
                  <a:pt x="104" y="332"/>
                  <a:pt x="104" y="332"/>
                  <a:pt x="103" y="333"/>
                </a:cubicBezTo>
                <a:cubicBezTo>
                  <a:pt x="102" y="333"/>
                  <a:pt x="102" y="333"/>
                  <a:pt x="102" y="334"/>
                </a:cubicBezTo>
                <a:cubicBezTo>
                  <a:pt x="101" y="334"/>
                  <a:pt x="100" y="334"/>
                  <a:pt x="100" y="334"/>
                </a:cubicBezTo>
                <a:cubicBezTo>
                  <a:pt x="99" y="334"/>
                  <a:pt x="99" y="333"/>
                  <a:pt x="98" y="333"/>
                </a:cubicBezTo>
                <a:cubicBezTo>
                  <a:pt x="98" y="333"/>
                  <a:pt x="97" y="333"/>
                  <a:pt x="97" y="332"/>
                </a:cubicBezTo>
                <a:cubicBezTo>
                  <a:pt x="98" y="332"/>
                  <a:pt x="98" y="332"/>
                  <a:pt x="98" y="332"/>
                </a:cubicBezTo>
                <a:cubicBezTo>
                  <a:pt x="99" y="332"/>
                  <a:pt x="99" y="332"/>
                  <a:pt x="99" y="332"/>
                </a:cubicBezTo>
                <a:cubicBezTo>
                  <a:pt x="99" y="332"/>
                  <a:pt x="99" y="331"/>
                  <a:pt x="99" y="331"/>
                </a:cubicBezTo>
                <a:cubicBezTo>
                  <a:pt x="99" y="329"/>
                  <a:pt x="99" y="329"/>
                  <a:pt x="101" y="329"/>
                </a:cubicBezTo>
                <a:cubicBezTo>
                  <a:pt x="101" y="330"/>
                  <a:pt x="101" y="330"/>
                  <a:pt x="101" y="330"/>
                </a:cubicBezTo>
                <a:cubicBezTo>
                  <a:pt x="101" y="331"/>
                  <a:pt x="101" y="331"/>
                  <a:pt x="102" y="331"/>
                </a:cubicBezTo>
                <a:cubicBezTo>
                  <a:pt x="102" y="331"/>
                  <a:pt x="103" y="331"/>
                  <a:pt x="103" y="330"/>
                </a:cubicBezTo>
                <a:moveTo>
                  <a:pt x="490" y="91"/>
                </a:moveTo>
                <a:cubicBezTo>
                  <a:pt x="490" y="89"/>
                  <a:pt x="490" y="89"/>
                  <a:pt x="491" y="89"/>
                </a:cubicBezTo>
                <a:cubicBezTo>
                  <a:pt x="493" y="90"/>
                  <a:pt x="493" y="88"/>
                  <a:pt x="493" y="88"/>
                </a:cubicBezTo>
                <a:cubicBezTo>
                  <a:pt x="494" y="88"/>
                  <a:pt x="495" y="90"/>
                  <a:pt x="496" y="89"/>
                </a:cubicBezTo>
                <a:cubicBezTo>
                  <a:pt x="497" y="90"/>
                  <a:pt x="497" y="91"/>
                  <a:pt x="498" y="92"/>
                </a:cubicBezTo>
                <a:cubicBezTo>
                  <a:pt x="498" y="92"/>
                  <a:pt x="497" y="93"/>
                  <a:pt x="497" y="93"/>
                </a:cubicBezTo>
                <a:cubicBezTo>
                  <a:pt x="496" y="93"/>
                  <a:pt x="497" y="94"/>
                  <a:pt x="496" y="95"/>
                </a:cubicBezTo>
                <a:cubicBezTo>
                  <a:pt x="495" y="94"/>
                  <a:pt x="495" y="94"/>
                  <a:pt x="495" y="93"/>
                </a:cubicBezTo>
                <a:cubicBezTo>
                  <a:pt x="495" y="93"/>
                  <a:pt x="494" y="92"/>
                  <a:pt x="494" y="92"/>
                </a:cubicBezTo>
                <a:cubicBezTo>
                  <a:pt x="493" y="93"/>
                  <a:pt x="492" y="91"/>
                  <a:pt x="490" y="91"/>
                </a:cubicBezTo>
                <a:moveTo>
                  <a:pt x="345" y="718"/>
                </a:moveTo>
                <a:cubicBezTo>
                  <a:pt x="344" y="718"/>
                  <a:pt x="344" y="717"/>
                  <a:pt x="343" y="717"/>
                </a:cubicBezTo>
                <a:cubicBezTo>
                  <a:pt x="345" y="716"/>
                  <a:pt x="345" y="716"/>
                  <a:pt x="347" y="717"/>
                </a:cubicBezTo>
                <a:cubicBezTo>
                  <a:pt x="347" y="717"/>
                  <a:pt x="347" y="717"/>
                  <a:pt x="347" y="717"/>
                </a:cubicBezTo>
                <a:cubicBezTo>
                  <a:pt x="349" y="717"/>
                  <a:pt x="350" y="717"/>
                  <a:pt x="351" y="717"/>
                </a:cubicBezTo>
                <a:cubicBezTo>
                  <a:pt x="352" y="718"/>
                  <a:pt x="353" y="718"/>
                  <a:pt x="354" y="718"/>
                </a:cubicBezTo>
                <a:cubicBezTo>
                  <a:pt x="355" y="719"/>
                  <a:pt x="353" y="719"/>
                  <a:pt x="353" y="720"/>
                </a:cubicBezTo>
                <a:cubicBezTo>
                  <a:pt x="354" y="721"/>
                  <a:pt x="352" y="721"/>
                  <a:pt x="352" y="722"/>
                </a:cubicBezTo>
                <a:cubicBezTo>
                  <a:pt x="351" y="721"/>
                  <a:pt x="351" y="721"/>
                  <a:pt x="351" y="720"/>
                </a:cubicBezTo>
                <a:cubicBezTo>
                  <a:pt x="351" y="720"/>
                  <a:pt x="350" y="719"/>
                  <a:pt x="350" y="719"/>
                </a:cubicBezTo>
                <a:cubicBezTo>
                  <a:pt x="348" y="720"/>
                  <a:pt x="347" y="718"/>
                  <a:pt x="346" y="718"/>
                </a:cubicBezTo>
                <a:cubicBezTo>
                  <a:pt x="346" y="718"/>
                  <a:pt x="346" y="717"/>
                  <a:pt x="345" y="717"/>
                </a:cubicBezTo>
                <a:cubicBezTo>
                  <a:pt x="345" y="717"/>
                  <a:pt x="345" y="718"/>
                  <a:pt x="345" y="718"/>
                </a:cubicBezTo>
                <a:moveTo>
                  <a:pt x="307" y="69"/>
                </a:moveTo>
                <a:cubicBezTo>
                  <a:pt x="307" y="70"/>
                  <a:pt x="306" y="70"/>
                  <a:pt x="306" y="70"/>
                </a:cubicBezTo>
                <a:cubicBezTo>
                  <a:pt x="306" y="71"/>
                  <a:pt x="306" y="72"/>
                  <a:pt x="305" y="71"/>
                </a:cubicBezTo>
                <a:cubicBezTo>
                  <a:pt x="304" y="72"/>
                  <a:pt x="304" y="73"/>
                  <a:pt x="304" y="73"/>
                </a:cubicBezTo>
                <a:cubicBezTo>
                  <a:pt x="303" y="72"/>
                  <a:pt x="302" y="72"/>
                  <a:pt x="301" y="71"/>
                </a:cubicBezTo>
                <a:cubicBezTo>
                  <a:pt x="302" y="70"/>
                  <a:pt x="303" y="71"/>
                  <a:pt x="304" y="70"/>
                </a:cubicBezTo>
                <a:cubicBezTo>
                  <a:pt x="305" y="69"/>
                  <a:pt x="304" y="68"/>
                  <a:pt x="303" y="67"/>
                </a:cubicBezTo>
                <a:cubicBezTo>
                  <a:pt x="304" y="67"/>
                  <a:pt x="305" y="66"/>
                  <a:pt x="305" y="67"/>
                </a:cubicBezTo>
                <a:cubicBezTo>
                  <a:pt x="306" y="68"/>
                  <a:pt x="307" y="68"/>
                  <a:pt x="307" y="69"/>
                </a:cubicBezTo>
                <a:moveTo>
                  <a:pt x="665" y="606"/>
                </a:moveTo>
                <a:cubicBezTo>
                  <a:pt x="666" y="606"/>
                  <a:pt x="667" y="606"/>
                  <a:pt x="667" y="607"/>
                </a:cubicBezTo>
                <a:cubicBezTo>
                  <a:pt x="667" y="608"/>
                  <a:pt x="665" y="608"/>
                  <a:pt x="665" y="610"/>
                </a:cubicBezTo>
                <a:cubicBezTo>
                  <a:pt x="665" y="610"/>
                  <a:pt x="664" y="611"/>
                  <a:pt x="663" y="612"/>
                </a:cubicBezTo>
                <a:cubicBezTo>
                  <a:pt x="662" y="611"/>
                  <a:pt x="662" y="611"/>
                  <a:pt x="661" y="611"/>
                </a:cubicBezTo>
                <a:cubicBezTo>
                  <a:pt x="661" y="611"/>
                  <a:pt x="661" y="610"/>
                  <a:pt x="661" y="610"/>
                </a:cubicBezTo>
                <a:cubicBezTo>
                  <a:pt x="661" y="609"/>
                  <a:pt x="661" y="609"/>
                  <a:pt x="662" y="609"/>
                </a:cubicBezTo>
                <a:cubicBezTo>
                  <a:pt x="663" y="609"/>
                  <a:pt x="664" y="609"/>
                  <a:pt x="664" y="608"/>
                </a:cubicBezTo>
                <a:cubicBezTo>
                  <a:pt x="664" y="608"/>
                  <a:pt x="664" y="607"/>
                  <a:pt x="665" y="607"/>
                </a:cubicBezTo>
                <a:cubicBezTo>
                  <a:pt x="665" y="607"/>
                  <a:pt x="666" y="607"/>
                  <a:pt x="665" y="606"/>
                </a:cubicBezTo>
                <a:moveTo>
                  <a:pt x="294" y="72"/>
                </a:moveTo>
                <a:cubicBezTo>
                  <a:pt x="295" y="72"/>
                  <a:pt x="296" y="72"/>
                  <a:pt x="297" y="72"/>
                </a:cubicBezTo>
                <a:cubicBezTo>
                  <a:pt x="298" y="72"/>
                  <a:pt x="299" y="72"/>
                  <a:pt x="300" y="71"/>
                </a:cubicBezTo>
                <a:cubicBezTo>
                  <a:pt x="300" y="72"/>
                  <a:pt x="301" y="72"/>
                  <a:pt x="301" y="73"/>
                </a:cubicBezTo>
                <a:cubicBezTo>
                  <a:pt x="301" y="73"/>
                  <a:pt x="301" y="73"/>
                  <a:pt x="301" y="74"/>
                </a:cubicBezTo>
                <a:cubicBezTo>
                  <a:pt x="301" y="74"/>
                  <a:pt x="300" y="74"/>
                  <a:pt x="300" y="74"/>
                </a:cubicBezTo>
                <a:cubicBezTo>
                  <a:pt x="299" y="73"/>
                  <a:pt x="298" y="73"/>
                  <a:pt x="296" y="74"/>
                </a:cubicBezTo>
                <a:cubicBezTo>
                  <a:pt x="296" y="74"/>
                  <a:pt x="295" y="74"/>
                  <a:pt x="295" y="74"/>
                </a:cubicBezTo>
                <a:cubicBezTo>
                  <a:pt x="294" y="74"/>
                  <a:pt x="294" y="75"/>
                  <a:pt x="293" y="75"/>
                </a:cubicBezTo>
                <a:cubicBezTo>
                  <a:pt x="293" y="75"/>
                  <a:pt x="293" y="74"/>
                  <a:pt x="293" y="74"/>
                </a:cubicBezTo>
                <a:cubicBezTo>
                  <a:pt x="293" y="73"/>
                  <a:pt x="294" y="73"/>
                  <a:pt x="294" y="72"/>
                </a:cubicBezTo>
                <a:moveTo>
                  <a:pt x="214" y="64"/>
                </a:moveTo>
                <a:cubicBezTo>
                  <a:pt x="214" y="63"/>
                  <a:pt x="214" y="62"/>
                  <a:pt x="214" y="62"/>
                </a:cubicBezTo>
                <a:cubicBezTo>
                  <a:pt x="215" y="62"/>
                  <a:pt x="216" y="63"/>
                  <a:pt x="217" y="63"/>
                </a:cubicBezTo>
                <a:cubicBezTo>
                  <a:pt x="216" y="64"/>
                  <a:pt x="216" y="64"/>
                  <a:pt x="216" y="64"/>
                </a:cubicBezTo>
                <a:cubicBezTo>
                  <a:pt x="217" y="65"/>
                  <a:pt x="217" y="65"/>
                  <a:pt x="216" y="66"/>
                </a:cubicBezTo>
                <a:cubicBezTo>
                  <a:pt x="216" y="66"/>
                  <a:pt x="215" y="66"/>
                  <a:pt x="215" y="66"/>
                </a:cubicBezTo>
                <a:cubicBezTo>
                  <a:pt x="214" y="67"/>
                  <a:pt x="214" y="67"/>
                  <a:pt x="213" y="66"/>
                </a:cubicBezTo>
                <a:cubicBezTo>
                  <a:pt x="212" y="65"/>
                  <a:pt x="212" y="66"/>
                  <a:pt x="211" y="66"/>
                </a:cubicBezTo>
                <a:cubicBezTo>
                  <a:pt x="211" y="64"/>
                  <a:pt x="212" y="64"/>
                  <a:pt x="214" y="64"/>
                </a:cubicBezTo>
                <a:cubicBezTo>
                  <a:pt x="215" y="64"/>
                  <a:pt x="215" y="64"/>
                  <a:pt x="214" y="64"/>
                </a:cubicBezTo>
                <a:cubicBezTo>
                  <a:pt x="214" y="64"/>
                  <a:pt x="214" y="64"/>
                  <a:pt x="214" y="64"/>
                </a:cubicBezTo>
                <a:cubicBezTo>
                  <a:pt x="214" y="64"/>
                  <a:pt x="214" y="64"/>
                  <a:pt x="214" y="64"/>
                </a:cubicBezTo>
                <a:cubicBezTo>
                  <a:pt x="214" y="64"/>
                  <a:pt x="214" y="64"/>
                  <a:pt x="215" y="65"/>
                </a:cubicBezTo>
                <a:cubicBezTo>
                  <a:pt x="215" y="65"/>
                  <a:pt x="215" y="64"/>
                  <a:pt x="214" y="64"/>
                </a:cubicBezTo>
                <a:moveTo>
                  <a:pt x="93" y="166"/>
                </a:moveTo>
                <a:cubicBezTo>
                  <a:pt x="93" y="165"/>
                  <a:pt x="94" y="164"/>
                  <a:pt x="92" y="164"/>
                </a:cubicBezTo>
                <a:cubicBezTo>
                  <a:pt x="92" y="164"/>
                  <a:pt x="91" y="164"/>
                  <a:pt x="92" y="163"/>
                </a:cubicBezTo>
                <a:cubicBezTo>
                  <a:pt x="92" y="163"/>
                  <a:pt x="91" y="162"/>
                  <a:pt x="91" y="162"/>
                </a:cubicBezTo>
                <a:cubicBezTo>
                  <a:pt x="89" y="162"/>
                  <a:pt x="90" y="161"/>
                  <a:pt x="90" y="160"/>
                </a:cubicBezTo>
                <a:cubicBezTo>
                  <a:pt x="92" y="160"/>
                  <a:pt x="92" y="160"/>
                  <a:pt x="92" y="160"/>
                </a:cubicBezTo>
                <a:cubicBezTo>
                  <a:pt x="92" y="162"/>
                  <a:pt x="93" y="163"/>
                  <a:pt x="94" y="164"/>
                </a:cubicBezTo>
                <a:cubicBezTo>
                  <a:pt x="95" y="164"/>
                  <a:pt x="95" y="164"/>
                  <a:pt x="95" y="165"/>
                </a:cubicBezTo>
                <a:cubicBezTo>
                  <a:pt x="95" y="165"/>
                  <a:pt x="95" y="165"/>
                  <a:pt x="95" y="166"/>
                </a:cubicBezTo>
                <a:cubicBezTo>
                  <a:pt x="95" y="166"/>
                  <a:pt x="95" y="166"/>
                  <a:pt x="94" y="166"/>
                </a:cubicBezTo>
                <a:cubicBezTo>
                  <a:pt x="94" y="166"/>
                  <a:pt x="94" y="166"/>
                  <a:pt x="93" y="166"/>
                </a:cubicBezTo>
                <a:moveTo>
                  <a:pt x="722" y="369"/>
                </a:moveTo>
                <a:cubicBezTo>
                  <a:pt x="721" y="369"/>
                  <a:pt x="721" y="369"/>
                  <a:pt x="720" y="369"/>
                </a:cubicBezTo>
                <a:cubicBezTo>
                  <a:pt x="720" y="366"/>
                  <a:pt x="720" y="366"/>
                  <a:pt x="720" y="366"/>
                </a:cubicBezTo>
                <a:cubicBezTo>
                  <a:pt x="724" y="366"/>
                  <a:pt x="724" y="366"/>
                  <a:pt x="724" y="366"/>
                </a:cubicBezTo>
                <a:cubicBezTo>
                  <a:pt x="724" y="367"/>
                  <a:pt x="723" y="368"/>
                  <a:pt x="723" y="369"/>
                </a:cubicBezTo>
                <a:cubicBezTo>
                  <a:pt x="724" y="370"/>
                  <a:pt x="723" y="370"/>
                  <a:pt x="722" y="371"/>
                </a:cubicBezTo>
                <a:cubicBezTo>
                  <a:pt x="721" y="370"/>
                  <a:pt x="722" y="370"/>
                  <a:pt x="722" y="369"/>
                </a:cubicBezTo>
                <a:cubicBezTo>
                  <a:pt x="722" y="368"/>
                  <a:pt x="722" y="369"/>
                  <a:pt x="721" y="369"/>
                </a:cubicBezTo>
                <a:cubicBezTo>
                  <a:pt x="721" y="369"/>
                  <a:pt x="721" y="369"/>
                  <a:pt x="721" y="369"/>
                </a:cubicBezTo>
                <a:cubicBezTo>
                  <a:pt x="721" y="369"/>
                  <a:pt x="722" y="369"/>
                  <a:pt x="722" y="369"/>
                </a:cubicBezTo>
                <a:cubicBezTo>
                  <a:pt x="722" y="369"/>
                  <a:pt x="722" y="369"/>
                  <a:pt x="722" y="369"/>
                </a:cubicBezTo>
                <a:cubicBezTo>
                  <a:pt x="722" y="369"/>
                  <a:pt x="722" y="368"/>
                  <a:pt x="722" y="369"/>
                </a:cubicBezTo>
                <a:moveTo>
                  <a:pt x="243" y="138"/>
                </a:moveTo>
                <a:cubicBezTo>
                  <a:pt x="243" y="140"/>
                  <a:pt x="243" y="140"/>
                  <a:pt x="243" y="140"/>
                </a:cubicBezTo>
                <a:cubicBezTo>
                  <a:pt x="243" y="140"/>
                  <a:pt x="242" y="141"/>
                  <a:pt x="242" y="141"/>
                </a:cubicBezTo>
                <a:cubicBezTo>
                  <a:pt x="241" y="140"/>
                  <a:pt x="240" y="139"/>
                  <a:pt x="240" y="137"/>
                </a:cubicBezTo>
                <a:cubicBezTo>
                  <a:pt x="241" y="136"/>
                  <a:pt x="242" y="137"/>
                  <a:pt x="242" y="137"/>
                </a:cubicBezTo>
                <a:cubicBezTo>
                  <a:pt x="242" y="137"/>
                  <a:pt x="243" y="138"/>
                  <a:pt x="243" y="138"/>
                </a:cubicBezTo>
                <a:moveTo>
                  <a:pt x="578" y="184"/>
                </a:moveTo>
                <a:cubicBezTo>
                  <a:pt x="577" y="185"/>
                  <a:pt x="577" y="185"/>
                  <a:pt x="576" y="186"/>
                </a:cubicBezTo>
                <a:cubicBezTo>
                  <a:pt x="577" y="186"/>
                  <a:pt x="577" y="186"/>
                  <a:pt x="579" y="185"/>
                </a:cubicBezTo>
                <a:cubicBezTo>
                  <a:pt x="579" y="186"/>
                  <a:pt x="580" y="186"/>
                  <a:pt x="580" y="186"/>
                </a:cubicBezTo>
                <a:cubicBezTo>
                  <a:pt x="580" y="187"/>
                  <a:pt x="580" y="187"/>
                  <a:pt x="580" y="187"/>
                </a:cubicBezTo>
                <a:cubicBezTo>
                  <a:pt x="578" y="187"/>
                  <a:pt x="577" y="187"/>
                  <a:pt x="576" y="187"/>
                </a:cubicBezTo>
                <a:cubicBezTo>
                  <a:pt x="574" y="184"/>
                  <a:pt x="574" y="184"/>
                  <a:pt x="575" y="183"/>
                </a:cubicBezTo>
                <a:cubicBezTo>
                  <a:pt x="575" y="184"/>
                  <a:pt x="576" y="184"/>
                  <a:pt x="578" y="184"/>
                </a:cubicBezTo>
                <a:moveTo>
                  <a:pt x="87" y="167"/>
                </a:moveTo>
                <a:cubicBezTo>
                  <a:pt x="87" y="166"/>
                  <a:pt x="87" y="164"/>
                  <a:pt x="87" y="163"/>
                </a:cubicBezTo>
                <a:cubicBezTo>
                  <a:pt x="87" y="163"/>
                  <a:pt x="87" y="163"/>
                  <a:pt x="87" y="163"/>
                </a:cubicBezTo>
                <a:cubicBezTo>
                  <a:pt x="87" y="163"/>
                  <a:pt x="88" y="163"/>
                  <a:pt x="88" y="163"/>
                </a:cubicBezTo>
                <a:cubicBezTo>
                  <a:pt x="88" y="164"/>
                  <a:pt x="89" y="165"/>
                  <a:pt x="90" y="165"/>
                </a:cubicBezTo>
                <a:cubicBezTo>
                  <a:pt x="91" y="165"/>
                  <a:pt x="91" y="165"/>
                  <a:pt x="92" y="166"/>
                </a:cubicBezTo>
                <a:cubicBezTo>
                  <a:pt x="91" y="166"/>
                  <a:pt x="91" y="167"/>
                  <a:pt x="90" y="167"/>
                </a:cubicBezTo>
                <a:cubicBezTo>
                  <a:pt x="89" y="166"/>
                  <a:pt x="89" y="166"/>
                  <a:pt x="87" y="167"/>
                </a:cubicBezTo>
                <a:moveTo>
                  <a:pt x="145" y="590"/>
                </a:moveTo>
                <a:cubicBezTo>
                  <a:pt x="145" y="590"/>
                  <a:pt x="145" y="590"/>
                  <a:pt x="145" y="590"/>
                </a:cubicBezTo>
                <a:cubicBezTo>
                  <a:pt x="146" y="591"/>
                  <a:pt x="146" y="592"/>
                  <a:pt x="145" y="593"/>
                </a:cubicBezTo>
                <a:cubicBezTo>
                  <a:pt x="145" y="593"/>
                  <a:pt x="145" y="594"/>
                  <a:pt x="145" y="595"/>
                </a:cubicBezTo>
                <a:cubicBezTo>
                  <a:pt x="144" y="595"/>
                  <a:pt x="144" y="595"/>
                  <a:pt x="143" y="595"/>
                </a:cubicBezTo>
                <a:cubicBezTo>
                  <a:pt x="143" y="595"/>
                  <a:pt x="143" y="594"/>
                  <a:pt x="142" y="594"/>
                </a:cubicBezTo>
                <a:cubicBezTo>
                  <a:pt x="142" y="593"/>
                  <a:pt x="142" y="593"/>
                  <a:pt x="142" y="593"/>
                </a:cubicBezTo>
                <a:cubicBezTo>
                  <a:pt x="144" y="593"/>
                  <a:pt x="144" y="593"/>
                  <a:pt x="144" y="591"/>
                </a:cubicBezTo>
                <a:cubicBezTo>
                  <a:pt x="144" y="591"/>
                  <a:pt x="145" y="591"/>
                  <a:pt x="145" y="590"/>
                </a:cubicBezTo>
                <a:moveTo>
                  <a:pt x="79" y="374"/>
                </a:moveTo>
                <a:cubicBezTo>
                  <a:pt x="79" y="374"/>
                  <a:pt x="79" y="373"/>
                  <a:pt x="79" y="373"/>
                </a:cubicBezTo>
                <a:cubicBezTo>
                  <a:pt x="79" y="372"/>
                  <a:pt x="80" y="372"/>
                  <a:pt x="80" y="372"/>
                </a:cubicBezTo>
                <a:cubicBezTo>
                  <a:pt x="81" y="372"/>
                  <a:pt x="81" y="373"/>
                  <a:pt x="82" y="373"/>
                </a:cubicBezTo>
                <a:cubicBezTo>
                  <a:pt x="82" y="372"/>
                  <a:pt x="83" y="372"/>
                  <a:pt x="84" y="372"/>
                </a:cubicBezTo>
                <a:cubicBezTo>
                  <a:pt x="84" y="373"/>
                  <a:pt x="84" y="373"/>
                  <a:pt x="83" y="373"/>
                </a:cubicBezTo>
                <a:cubicBezTo>
                  <a:pt x="83" y="374"/>
                  <a:pt x="82" y="375"/>
                  <a:pt x="81" y="375"/>
                </a:cubicBezTo>
                <a:cubicBezTo>
                  <a:pt x="81" y="375"/>
                  <a:pt x="81" y="374"/>
                  <a:pt x="81" y="374"/>
                </a:cubicBezTo>
                <a:cubicBezTo>
                  <a:pt x="80" y="374"/>
                  <a:pt x="80" y="374"/>
                  <a:pt x="79" y="374"/>
                </a:cubicBezTo>
                <a:moveTo>
                  <a:pt x="564" y="99"/>
                </a:moveTo>
                <a:cubicBezTo>
                  <a:pt x="565" y="99"/>
                  <a:pt x="565" y="98"/>
                  <a:pt x="565" y="98"/>
                </a:cubicBezTo>
                <a:cubicBezTo>
                  <a:pt x="565" y="98"/>
                  <a:pt x="565" y="98"/>
                  <a:pt x="565" y="98"/>
                </a:cubicBezTo>
                <a:cubicBezTo>
                  <a:pt x="566" y="98"/>
                  <a:pt x="566" y="98"/>
                  <a:pt x="566" y="99"/>
                </a:cubicBezTo>
                <a:cubicBezTo>
                  <a:pt x="566" y="99"/>
                  <a:pt x="566" y="99"/>
                  <a:pt x="565" y="100"/>
                </a:cubicBezTo>
                <a:cubicBezTo>
                  <a:pt x="565" y="100"/>
                  <a:pt x="565" y="100"/>
                  <a:pt x="564" y="101"/>
                </a:cubicBezTo>
                <a:cubicBezTo>
                  <a:pt x="564" y="101"/>
                  <a:pt x="564" y="101"/>
                  <a:pt x="564" y="100"/>
                </a:cubicBezTo>
                <a:cubicBezTo>
                  <a:pt x="564" y="100"/>
                  <a:pt x="563" y="99"/>
                  <a:pt x="562" y="99"/>
                </a:cubicBezTo>
                <a:cubicBezTo>
                  <a:pt x="562" y="98"/>
                  <a:pt x="562" y="98"/>
                  <a:pt x="562" y="97"/>
                </a:cubicBezTo>
                <a:cubicBezTo>
                  <a:pt x="562" y="97"/>
                  <a:pt x="563" y="97"/>
                  <a:pt x="563" y="97"/>
                </a:cubicBezTo>
                <a:cubicBezTo>
                  <a:pt x="564" y="97"/>
                  <a:pt x="564" y="97"/>
                  <a:pt x="564" y="98"/>
                </a:cubicBezTo>
                <a:cubicBezTo>
                  <a:pt x="564" y="98"/>
                  <a:pt x="564" y="98"/>
                  <a:pt x="564" y="99"/>
                </a:cubicBezTo>
                <a:moveTo>
                  <a:pt x="766" y="247"/>
                </a:moveTo>
                <a:cubicBezTo>
                  <a:pt x="767" y="248"/>
                  <a:pt x="768" y="248"/>
                  <a:pt x="769" y="249"/>
                </a:cubicBezTo>
                <a:cubicBezTo>
                  <a:pt x="769" y="249"/>
                  <a:pt x="769" y="250"/>
                  <a:pt x="769" y="250"/>
                </a:cubicBezTo>
                <a:cubicBezTo>
                  <a:pt x="768" y="250"/>
                  <a:pt x="768" y="251"/>
                  <a:pt x="768" y="251"/>
                </a:cubicBezTo>
                <a:cubicBezTo>
                  <a:pt x="767" y="250"/>
                  <a:pt x="766" y="250"/>
                  <a:pt x="766" y="249"/>
                </a:cubicBezTo>
                <a:cubicBezTo>
                  <a:pt x="766" y="248"/>
                  <a:pt x="766" y="248"/>
                  <a:pt x="766" y="247"/>
                </a:cubicBezTo>
                <a:moveTo>
                  <a:pt x="519" y="16"/>
                </a:moveTo>
                <a:cubicBezTo>
                  <a:pt x="521" y="16"/>
                  <a:pt x="522" y="16"/>
                  <a:pt x="523" y="17"/>
                </a:cubicBezTo>
                <a:cubicBezTo>
                  <a:pt x="523" y="17"/>
                  <a:pt x="524" y="17"/>
                  <a:pt x="525" y="17"/>
                </a:cubicBezTo>
                <a:cubicBezTo>
                  <a:pt x="525" y="17"/>
                  <a:pt x="525" y="18"/>
                  <a:pt x="525" y="18"/>
                </a:cubicBezTo>
                <a:cubicBezTo>
                  <a:pt x="525" y="19"/>
                  <a:pt x="525" y="19"/>
                  <a:pt x="524" y="19"/>
                </a:cubicBezTo>
                <a:cubicBezTo>
                  <a:pt x="524" y="18"/>
                  <a:pt x="522" y="19"/>
                  <a:pt x="522" y="18"/>
                </a:cubicBezTo>
                <a:cubicBezTo>
                  <a:pt x="521" y="18"/>
                  <a:pt x="520" y="17"/>
                  <a:pt x="520" y="17"/>
                </a:cubicBezTo>
                <a:cubicBezTo>
                  <a:pt x="520" y="17"/>
                  <a:pt x="519" y="17"/>
                  <a:pt x="519" y="16"/>
                </a:cubicBezTo>
                <a:moveTo>
                  <a:pt x="742" y="301"/>
                </a:moveTo>
                <a:cubicBezTo>
                  <a:pt x="743" y="301"/>
                  <a:pt x="743" y="301"/>
                  <a:pt x="744" y="302"/>
                </a:cubicBezTo>
                <a:cubicBezTo>
                  <a:pt x="744" y="301"/>
                  <a:pt x="745" y="301"/>
                  <a:pt x="747" y="301"/>
                </a:cubicBezTo>
                <a:cubicBezTo>
                  <a:pt x="747" y="301"/>
                  <a:pt x="747" y="301"/>
                  <a:pt x="747" y="301"/>
                </a:cubicBezTo>
                <a:cubicBezTo>
                  <a:pt x="747" y="301"/>
                  <a:pt x="747" y="302"/>
                  <a:pt x="747" y="302"/>
                </a:cubicBezTo>
                <a:cubicBezTo>
                  <a:pt x="745" y="301"/>
                  <a:pt x="746" y="303"/>
                  <a:pt x="745" y="304"/>
                </a:cubicBezTo>
                <a:cubicBezTo>
                  <a:pt x="744" y="303"/>
                  <a:pt x="743" y="303"/>
                  <a:pt x="742" y="303"/>
                </a:cubicBezTo>
                <a:moveTo>
                  <a:pt x="245" y="139"/>
                </a:moveTo>
                <a:cubicBezTo>
                  <a:pt x="247" y="139"/>
                  <a:pt x="247" y="141"/>
                  <a:pt x="248" y="142"/>
                </a:cubicBezTo>
                <a:cubicBezTo>
                  <a:pt x="248" y="142"/>
                  <a:pt x="248" y="142"/>
                  <a:pt x="248" y="142"/>
                </a:cubicBezTo>
                <a:cubicBezTo>
                  <a:pt x="248" y="142"/>
                  <a:pt x="247" y="143"/>
                  <a:pt x="247" y="142"/>
                </a:cubicBezTo>
                <a:cubicBezTo>
                  <a:pt x="246" y="142"/>
                  <a:pt x="246" y="142"/>
                  <a:pt x="245" y="141"/>
                </a:cubicBezTo>
                <a:moveTo>
                  <a:pt x="688" y="500"/>
                </a:moveTo>
                <a:cubicBezTo>
                  <a:pt x="688" y="500"/>
                  <a:pt x="687" y="500"/>
                  <a:pt x="687" y="500"/>
                </a:cubicBezTo>
                <a:cubicBezTo>
                  <a:pt x="687" y="499"/>
                  <a:pt x="687" y="499"/>
                  <a:pt x="688" y="498"/>
                </a:cubicBezTo>
                <a:cubicBezTo>
                  <a:pt x="688" y="498"/>
                  <a:pt x="688" y="498"/>
                  <a:pt x="689" y="497"/>
                </a:cubicBezTo>
                <a:cubicBezTo>
                  <a:pt x="689" y="498"/>
                  <a:pt x="690" y="498"/>
                  <a:pt x="691" y="499"/>
                </a:cubicBezTo>
                <a:cubicBezTo>
                  <a:pt x="691" y="499"/>
                  <a:pt x="691" y="499"/>
                  <a:pt x="691" y="499"/>
                </a:cubicBezTo>
                <a:cubicBezTo>
                  <a:pt x="690" y="499"/>
                  <a:pt x="689" y="500"/>
                  <a:pt x="688" y="500"/>
                </a:cubicBezTo>
                <a:moveTo>
                  <a:pt x="741" y="407"/>
                </a:moveTo>
                <a:cubicBezTo>
                  <a:pt x="742" y="406"/>
                  <a:pt x="742" y="406"/>
                  <a:pt x="742" y="406"/>
                </a:cubicBezTo>
                <a:cubicBezTo>
                  <a:pt x="744" y="406"/>
                  <a:pt x="745" y="406"/>
                  <a:pt x="747" y="406"/>
                </a:cubicBezTo>
                <a:cubicBezTo>
                  <a:pt x="746" y="407"/>
                  <a:pt x="746" y="407"/>
                  <a:pt x="741" y="407"/>
                </a:cubicBezTo>
                <a:moveTo>
                  <a:pt x="747" y="395"/>
                </a:moveTo>
                <a:cubicBezTo>
                  <a:pt x="747" y="395"/>
                  <a:pt x="747" y="395"/>
                  <a:pt x="747" y="395"/>
                </a:cubicBezTo>
                <a:cubicBezTo>
                  <a:pt x="748" y="395"/>
                  <a:pt x="748" y="395"/>
                  <a:pt x="748" y="395"/>
                </a:cubicBezTo>
                <a:cubicBezTo>
                  <a:pt x="747" y="396"/>
                  <a:pt x="747" y="397"/>
                  <a:pt x="747" y="397"/>
                </a:cubicBezTo>
                <a:cubicBezTo>
                  <a:pt x="747" y="398"/>
                  <a:pt x="746" y="398"/>
                  <a:pt x="746" y="398"/>
                </a:cubicBezTo>
                <a:cubicBezTo>
                  <a:pt x="745" y="397"/>
                  <a:pt x="745" y="397"/>
                  <a:pt x="745" y="396"/>
                </a:cubicBezTo>
                <a:cubicBezTo>
                  <a:pt x="745" y="396"/>
                  <a:pt x="746" y="395"/>
                  <a:pt x="747" y="395"/>
                </a:cubicBezTo>
                <a:moveTo>
                  <a:pt x="682" y="586"/>
                </a:moveTo>
                <a:cubicBezTo>
                  <a:pt x="682" y="586"/>
                  <a:pt x="682" y="586"/>
                  <a:pt x="682" y="586"/>
                </a:cubicBezTo>
                <a:cubicBezTo>
                  <a:pt x="683" y="585"/>
                  <a:pt x="683" y="585"/>
                  <a:pt x="682" y="584"/>
                </a:cubicBezTo>
                <a:cubicBezTo>
                  <a:pt x="682" y="584"/>
                  <a:pt x="682" y="584"/>
                  <a:pt x="682" y="583"/>
                </a:cubicBezTo>
                <a:cubicBezTo>
                  <a:pt x="683" y="583"/>
                  <a:pt x="684" y="584"/>
                  <a:pt x="684" y="585"/>
                </a:cubicBezTo>
                <a:cubicBezTo>
                  <a:pt x="684" y="586"/>
                  <a:pt x="683" y="587"/>
                  <a:pt x="682" y="586"/>
                </a:cubicBezTo>
                <a:moveTo>
                  <a:pt x="584" y="644"/>
                </a:moveTo>
                <a:cubicBezTo>
                  <a:pt x="585" y="645"/>
                  <a:pt x="585" y="646"/>
                  <a:pt x="583" y="648"/>
                </a:cubicBezTo>
                <a:cubicBezTo>
                  <a:pt x="583" y="647"/>
                  <a:pt x="582" y="647"/>
                  <a:pt x="582" y="647"/>
                </a:cubicBezTo>
                <a:cubicBezTo>
                  <a:pt x="583" y="646"/>
                  <a:pt x="585" y="646"/>
                  <a:pt x="584" y="644"/>
                </a:cubicBezTo>
                <a:moveTo>
                  <a:pt x="301" y="675"/>
                </a:moveTo>
                <a:cubicBezTo>
                  <a:pt x="301" y="676"/>
                  <a:pt x="301" y="677"/>
                  <a:pt x="301" y="678"/>
                </a:cubicBezTo>
                <a:cubicBezTo>
                  <a:pt x="301" y="678"/>
                  <a:pt x="301" y="678"/>
                  <a:pt x="301" y="678"/>
                </a:cubicBezTo>
                <a:cubicBezTo>
                  <a:pt x="300" y="678"/>
                  <a:pt x="300" y="678"/>
                  <a:pt x="300" y="677"/>
                </a:cubicBezTo>
                <a:cubicBezTo>
                  <a:pt x="301" y="676"/>
                  <a:pt x="300" y="676"/>
                  <a:pt x="299" y="675"/>
                </a:cubicBezTo>
                <a:cubicBezTo>
                  <a:pt x="299" y="674"/>
                  <a:pt x="299" y="674"/>
                  <a:pt x="300" y="674"/>
                </a:cubicBezTo>
                <a:cubicBezTo>
                  <a:pt x="300" y="674"/>
                  <a:pt x="300" y="674"/>
                  <a:pt x="300" y="674"/>
                </a:cubicBezTo>
                <a:cubicBezTo>
                  <a:pt x="301" y="674"/>
                  <a:pt x="301" y="675"/>
                  <a:pt x="301" y="675"/>
                </a:cubicBezTo>
                <a:moveTo>
                  <a:pt x="358" y="690"/>
                </a:moveTo>
                <a:cubicBezTo>
                  <a:pt x="357" y="689"/>
                  <a:pt x="357" y="688"/>
                  <a:pt x="356" y="687"/>
                </a:cubicBezTo>
                <a:cubicBezTo>
                  <a:pt x="357" y="687"/>
                  <a:pt x="358" y="687"/>
                  <a:pt x="358" y="687"/>
                </a:cubicBezTo>
                <a:cubicBezTo>
                  <a:pt x="359" y="687"/>
                  <a:pt x="359" y="688"/>
                  <a:pt x="359" y="688"/>
                </a:cubicBezTo>
                <a:cubicBezTo>
                  <a:pt x="359" y="689"/>
                  <a:pt x="358" y="689"/>
                  <a:pt x="358" y="690"/>
                </a:cubicBezTo>
                <a:moveTo>
                  <a:pt x="578" y="189"/>
                </a:moveTo>
                <a:cubicBezTo>
                  <a:pt x="579" y="189"/>
                  <a:pt x="580" y="189"/>
                  <a:pt x="580" y="189"/>
                </a:cubicBezTo>
                <a:cubicBezTo>
                  <a:pt x="580" y="190"/>
                  <a:pt x="580" y="191"/>
                  <a:pt x="580" y="191"/>
                </a:cubicBezTo>
                <a:cubicBezTo>
                  <a:pt x="580" y="191"/>
                  <a:pt x="579" y="192"/>
                  <a:pt x="579" y="192"/>
                </a:cubicBezTo>
                <a:cubicBezTo>
                  <a:pt x="579" y="192"/>
                  <a:pt x="578" y="191"/>
                  <a:pt x="578" y="191"/>
                </a:cubicBezTo>
                <a:cubicBezTo>
                  <a:pt x="578" y="190"/>
                  <a:pt x="578" y="190"/>
                  <a:pt x="578" y="189"/>
                </a:cubicBezTo>
                <a:moveTo>
                  <a:pt x="569" y="178"/>
                </a:moveTo>
                <a:cubicBezTo>
                  <a:pt x="569" y="181"/>
                  <a:pt x="569" y="181"/>
                  <a:pt x="569" y="181"/>
                </a:cubicBezTo>
                <a:cubicBezTo>
                  <a:pt x="568" y="182"/>
                  <a:pt x="567" y="181"/>
                  <a:pt x="566" y="181"/>
                </a:cubicBezTo>
                <a:cubicBezTo>
                  <a:pt x="566" y="180"/>
                  <a:pt x="568" y="180"/>
                  <a:pt x="568" y="178"/>
                </a:cubicBezTo>
                <a:moveTo>
                  <a:pt x="361" y="60"/>
                </a:moveTo>
                <a:cubicBezTo>
                  <a:pt x="361" y="60"/>
                  <a:pt x="362" y="60"/>
                  <a:pt x="362" y="60"/>
                </a:cubicBezTo>
                <a:cubicBezTo>
                  <a:pt x="362" y="60"/>
                  <a:pt x="363" y="60"/>
                  <a:pt x="363" y="61"/>
                </a:cubicBezTo>
                <a:cubicBezTo>
                  <a:pt x="362" y="61"/>
                  <a:pt x="362" y="62"/>
                  <a:pt x="362" y="63"/>
                </a:cubicBezTo>
                <a:cubicBezTo>
                  <a:pt x="362" y="63"/>
                  <a:pt x="361" y="64"/>
                  <a:pt x="361" y="64"/>
                </a:cubicBezTo>
                <a:cubicBezTo>
                  <a:pt x="361" y="64"/>
                  <a:pt x="361" y="64"/>
                  <a:pt x="360" y="64"/>
                </a:cubicBezTo>
                <a:cubicBezTo>
                  <a:pt x="360" y="63"/>
                  <a:pt x="360" y="63"/>
                  <a:pt x="360" y="63"/>
                </a:cubicBezTo>
                <a:cubicBezTo>
                  <a:pt x="361" y="62"/>
                  <a:pt x="361" y="61"/>
                  <a:pt x="361" y="60"/>
                </a:cubicBezTo>
                <a:moveTo>
                  <a:pt x="493" y="83"/>
                </a:moveTo>
                <a:cubicBezTo>
                  <a:pt x="493" y="85"/>
                  <a:pt x="493" y="85"/>
                  <a:pt x="493" y="85"/>
                </a:cubicBezTo>
                <a:cubicBezTo>
                  <a:pt x="492" y="85"/>
                  <a:pt x="492" y="86"/>
                  <a:pt x="491" y="86"/>
                </a:cubicBezTo>
                <a:cubicBezTo>
                  <a:pt x="491" y="86"/>
                  <a:pt x="491" y="86"/>
                  <a:pt x="491" y="86"/>
                </a:cubicBezTo>
                <a:cubicBezTo>
                  <a:pt x="491" y="84"/>
                  <a:pt x="491" y="83"/>
                  <a:pt x="493" y="83"/>
                </a:cubicBezTo>
                <a:moveTo>
                  <a:pt x="566" y="86"/>
                </a:moveTo>
                <a:cubicBezTo>
                  <a:pt x="569" y="86"/>
                  <a:pt x="569" y="86"/>
                  <a:pt x="569" y="86"/>
                </a:cubicBezTo>
                <a:cubicBezTo>
                  <a:pt x="569" y="86"/>
                  <a:pt x="570" y="86"/>
                  <a:pt x="570" y="86"/>
                </a:cubicBezTo>
                <a:cubicBezTo>
                  <a:pt x="569" y="86"/>
                  <a:pt x="569" y="87"/>
                  <a:pt x="568" y="88"/>
                </a:cubicBezTo>
                <a:cubicBezTo>
                  <a:pt x="568" y="88"/>
                  <a:pt x="568" y="88"/>
                  <a:pt x="568" y="88"/>
                </a:cubicBezTo>
                <a:cubicBezTo>
                  <a:pt x="568" y="87"/>
                  <a:pt x="567" y="86"/>
                  <a:pt x="566" y="86"/>
                </a:cubicBezTo>
                <a:moveTo>
                  <a:pt x="182" y="664"/>
                </a:moveTo>
                <a:cubicBezTo>
                  <a:pt x="181" y="665"/>
                  <a:pt x="180" y="665"/>
                  <a:pt x="180" y="665"/>
                </a:cubicBezTo>
                <a:cubicBezTo>
                  <a:pt x="179" y="665"/>
                  <a:pt x="179" y="666"/>
                  <a:pt x="178" y="666"/>
                </a:cubicBezTo>
                <a:cubicBezTo>
                  <a:pt x="178" y="666"/>
                  <a:pt x="178" y="665"/>
                  <a:pt x="178" y="665"/>
                </a:cubicBezTo>
                <a:cubicBezTo>
                  <a:pt x="178" y="665"/>
                  <a:pt x="178" y="665"/>
                  <a:pt x="178" y="664"/>
                </a:cubicBezTo>
                <a:moveTo>
                  <a:pt x="92" y="168"/>
                </a:moveTo>
                <a:cubicBezTo>
                  <a:pt x="92" y="168"/>
                  <a:pt x="92" y="168"/>
                  <a:pt x="92" y="167"/>
                </a:cubicBezTo>
                <a:cubicBezTo>
                  <a:pt x="92" y="167"/>
                  <a:pt x="92" y="167"/>
                  <a:pt x="93" y="167"/>
                </a:cubicBezTo>
                <a:cubicBezTo>
                  <a:pt x="92" y="168"/>
                  <a:pt x="93" y="168"/>
                  <a:pt x="93" y="169"/>
                </a:cubicBezTo>
                <a:cubicBezTo>
                  <a:pt x="94" y="169"/>
                  <a:pt x="93" y="169"/>
                  <a:pt x="93" y="170"/>
                </a:cubicBezTo>
                <a:cubicBezTo>
                  <a:pt x="93" y="170"/>
                  <a:pt x="93" y="170"/>
                  <a:pt x="92" y="170"/>
                </a:cubicBezTo>
                <a:cubicBezTo>
                  <a:pt x="92" y="170"/>
                  <a:pt x="92" y="170"/>
                  <a:pt x="92" y="169"/>
                </a:cubicBezTo>
                <a:cubicBezTo>
                  <a:pt x="92" y="169"/>
                  <a:pt x="92" y="169"/>
                  <a:pt x="92" y="168"/>
                </a:cubicBezTo>
                <a:moveTo>
                  <a:pt x="661" y="615"/>
                </a:moveTo>
                <a:cubicBezTo>
                  <a:pt x="661" y="616"/>
                  <a:pt x="660" y="616"/>
                  <a:pt x="660" y="616"/>
                </a:cubicBezTo>
                <a:cubicBezTo>
                  <a:pt x="659" y="615"/>
                  <a:pt x="658" y="615"/>
                  <a:pt x="658" y="614"/>
                </a:cubicBezTo>
                <a:cubicBezTo>
                  <a:pt x="659" y="614"/>
                  <a:pt x="659" y="613"/>
                  <a:pt x="660" y="613"/>
                </a:cubicBezTo>
                <a:cubicBezTo>
                  <a:pt x="660" y="613"/>
                  <a:pt x="660" y="614"/>
                  <a:pt x="660" y="614"/>
                </a:cubicBezTo>
                <a:cubicBezTo>
                  <a:pt x="660" y="614"/>
                  <a:pt x="660" y="615"/>
                  <a:pt x="661" y="615"/>
                </a:cubicBezTo>
                <a:moveTo>
                  <a:pt x="295" y="68"/>
                </a:moveTo>
                <a:cubicBezTo>
                  <a:pt x="294" y="69"/>
                  <a:pt x="293" y="68"/>
                  <a:pt x="292" y="68"/>
                </a:cubicBezTo>
                <a:cubicBezTo>
                  <a:pt x="292" y="68"/>
                  <a:pt x="292" y="68"/>
                  <a:pt x="292" y="68"/>
                </a:cubicBezTo>
                <a:cubicBezTo>
                  <a:pt x="292" y="67"/>
                  <a:pt x="292" y="67"/>
                  <a:pt x="292" y="67"/>
                </a:cubicBezTo>
                <a:cubicBezTo>
                  <a:pt x="292" y="67"/>
                  <a:pt x="293" y="67"/>
                  <a:pt x="293" y="67"/>
                </a:cubicBezTo>
                <a:cubicBezTo>
                  <a:pt x="294" y="67"/>
                  <a:pt x="294" y="68"/>
                  <a:pt x="295" y="68"/>
                </a:cubicBezTo>
                <a:moveTo>
                  <a:pt x="226" y="149"/>
                </a:moveTo>
                <a:cubicBezTo>
                  <a:pt x="227" y="149"/>
                  <a:pt x="228" y="149"/>
                  <a:pt x="229" y="149"/>
                </a:cubicBezTo>
                <a:cubicBezTo>
                  <a:pt x="229" y="149"/>
                  <a:pt x="229" y="150"/>
                  <a:pt x="229" y="150"/>
                </a:cubicBezTo>
                <a:cubicBezTo>
                  <a:pt x="229" y="150"/>
                  <a:pt x="229" y="151"/>
                  <a:pt x="229" y="151"/>
                </a:cubicBezTo>
                <a:cubicBezTo>
                  <a:pt x="228" y="151"/>
                  <a:pt x="228" y="151"/>
                  <a:pt x="228" y="151"/>
                </a:cubicBezTo>
                <a:cubicBezTo>
                  <a:pt x="228" y="151"/>
                  <a:pt x="227" y="151"/>
                  <a:pt x="227" y="151"/>
                </a:cubicBezTo>
                <a:cubicBezTo>
                  <a:pt x="227" y="150"/>
                  <a:pt x="226" y="150"/>
                  <a:pt x="226" y="149"/>
                </a:cubicBezTo>
                <a:moveTo>
                  <a:pt x="140" y="215"/>
                </a:moveTo>
                <a:cubicBezTo>
                  <a:pt x="142" y="215"/>
                  <a:pt x="142" y="214"/>
                  <a:pt x="143" y="215"/>
                </a:cubicBezTo>
                <a:cubicBezTo>
                  <a:pt x="143" y="215"/>
                  <a:pt x="144" y="215"/>
                  <a:pt x="144" y="215"/>
                </a:cubicBezTo>
                <a:cubicBezTo>
                  <a:pt x="144" y="216"/>
                  <a:pt x="144" y="216"/>
                  <a:pt x="143" y="216"/>
                </a:cubicBezTo>
                <a:cubicBezTo>
                  <a:pt x="143" y="216"/>
                  <a:pt x="143" y="216"/>
                  <a:pt x="143" y="216"/>
                </a:cubicBezTo>
                <a:cubicBezTo>
                  <a:pt x="142" y="216"/>
                  <a:pt x="141" y="215"/>
                  <a:pt x="140" y="215"/>
                </a:cubicBezTo>
                <a:moveTo>
                  <a:pt x="101" y="329"/>
                </a:moveTo>
                <a:cubicBezTo>
                  <a:pt x="101" y="329"/>
                  <a:pt x="101" y="329"/>
                  <a:pt x="100" y="328"/>
                </a:cubicBezTo>
                <a:cubicBezTo>
                  <a:pt x="100" y="327"/>
                  <a:pt x="100" y="327"/>
                  <a:pt x="100" y="327"/>
                </a:cubicBezTo>
                <a:cubicBezTo>
                  <a:pt x="101" y="327"/>
                  <a:pt x="101" y="327"/>
                  <a:pt x="101" y="327"/>
                </a:cubicBezTo>
                <a:cubicBezTo>
                  <a:pt x="102" y="328"/>
                  <a:pt x="102" y="329"/>
                  <a:pt x="102" y="329"/>
                </a:cubicBezTo>
                <a:moveTo>
                  <a:pt x="561" y="101"/>
                </a:moveTo>
                <a:cubicBezTo>
                  <a:pt x="560" y="100"/>
                  <a:pt x="559" y="100"/>
                  <a:pt x="560" y="98"/>
                </a:cubicBezTo>
                <a:cubicBezTo>
                  <a:pt x="560" y="99"/>
                  <a:pt x="562" y="99"/>
                  <a:pt x="561" y="101"/>
                </a:cubicBezTo>
                <a:moveTo>
                  <a:pt x="690" y="200"/>
                </a:moveTo>
                <a:cubicBezTo>
                  <a:pt x="690" y="201"/>
                  <a:pt x="690" y="201"/>
                  <a:pt x="690" y="201"/>
                </a:cubicBezTo>
                <a:cubicBezTo>
                  <a:pt x="690" y="202"/>
                  <a:pt x="690" y="202"/>
                  <a:pt x="689" y="202"/>
                </a:cubicBezTo>
                <a:cubicBezTo>
                  <a:pt x="688" y="202"/>
                  <a:pt x="688" y="202"/>
                  <a:pt x="688" y="201"/>
                </a:cubicBezTo>
                <a:cubicBezTo>
                  <a:pt x="688" y="201"/>
                  <a:pt x="689" y="200"/>
                  <a:pt x="690" y="200"/>
                </a:cubicBezTo>
                <a:moveTo>
                  <a:pt x="222" y="749"/>
                </a:moveTo>
                <a:cubicBezTo>
                  <a:pt x="223" y="749"/>
                  <a:pt x="223" y="749"/>
                  <a:pt x="224" y="750"/>
                </a:cubicBezTo>
                <a:cubicBezTo>
                  <a:pt x="224" y="750"/>
                  <a:pt x="224" y="750"/>
                  <a:pt x="224" y="750"/>
                </a:cubicBezTo>
                <a:cubicBezTo>
                  <a:pt x="224" y="750"/>
                  <a:pt x="223" y="751"/>
                  <a:pt x="223" y="751"/>
                </a:cubicBezTo>
                <a:cubicBezTo>
                  <a:pt x="223" y="751"/>
                  <a:pt x="223" y="751"/>
                  <a:pt x="222" y="751"/>
                </a:cubicBezTo>
                <a:cubicBezTo>
                  <a:pt x="222" y="751"/>
                  <a:pt x="221" y="751"/>
                  <a:pt x="222" y="751"/>
                </a:cubicBezTo>
                <a:cubicBezTo>
                  <a:pt x="222" y="750"/>
                  <a:pt x="222" y="750"/>
                  <a:pt x="222" y="749"/>
                </a:cubicBezTo>
                <a:moveTo>
                  <a:pt x="626" y="734"/>
                </a:moveTo>
                <a:cubicBezTo>
                  <a:pt x="625" y="734"/>
                  <a:pt x="625" y="734"/>
                  <a:pt x="625" y="733"/>
                </a:cubicBezTo>
                <a:cubicBezTo>
                  <a:pt x="625" y="733"/>
                  <a:pt x="625" y="732"/>
                  <a:pt x="625" y="733"/>
                </a:cubicBezTo>
                <a:cubicBezTo>
                  <a:pt x="626" y="733"/>
                  <a:pt x="626" y="733"/>
                  <a:pt x="627" y="733"/>
                </a:cubicBezTo>
                <a:cubicBezTo>
                  <a:pt x="627" y="733"/>
                  <a:pt x="627" y="733"/>
                  <a:pt x="627" y="734"/>
                </a:cubicBezTo>
                <a:cubicBezTo>
                  <a:pt x="627" y="734"/>
                  <a:pt x="627" y="734"/>
                  <a:pt x="627" y="734"/>
                </a:cubicBezTo>
                <a:cubicBezTo>
                  <a:pt x="626" y="734"/>
                  <a:pt x="626" y="734"/>
                  <a:pt x="626" y="734"/>
                </a:cubicBezTo>
                <a:moveTo>
                  <a:pt x="120" y="117"/>
                </a:moveTo>
                <a:cubicBezTo>
                  <a:pt x="119" y="118"/>
                  <a:pt x="119" y="118"/>
                  <a:pt x="117" y="116"/>
                </a:cubicBezTo>
                <a:cubicBezTo>
                  <a:pt x="119" y="116"/>
                  <a:pt x="119" y="116"/>
                  <a:pt x="120" y="117"/>
                </a:cubicBezTo>
                <a:moveTo>
                  <a:pt x="211" y="52"/>
                </a:moveTo>
                <a:cubicBezTo>
                  <a:pt x="211" y="52"/>
                  <a:pt x="211" y="52"/>
                  <a:pt x="211" y="51"/>
                </a:cubicBezTo>
                <a:cubicBezTo>
                  <a:pt x="211" y="51"/>
                  <a:pt x="211" y="50"/>
                  <a:pt x="212" y="50"/>
                </a:cubicBezTo>
                <a:cubicBezTo>
                  <a:pt x="213" y="50"/>
                  <a:pt x="213" y="51"/>
                  <a:pt x="213" y="51"/>
                </a:cubicBezTo>
                <a:cubicBezTo>
                  <a:pt x="213" y="52"/>
                  <a:pt x="213" y="52"/>
                  <a:pt x="212" y="52"/>
                </a:cubicBezTo>
                <a:cubicBezTo>
                  <a:pt x="212" y="52"/>
                  <a:pt x="211" y="52"/>
                  <a:pt x="211" y="52"/>
                </a:cubicBezTo>
                <a:moveTo>
                  <a:pt x="378" y="54"/>
                </a:moveTo>
                <a:cubicBezTo>
                  <a:pt x="376" y="54"/>
                  <a:pt x="376" y="54"/>
                  <a:pt x="376" y="53"/>
                </a:cubicBezTo>
                <a:cubicBezTo>
                  <a:pt x="376" y="53"/>
                  <a:pt x="377" y="52"/>
                  <a:pt x="377" y="53"/>
                </a:cubicBezTo>
                <a:cubicBezTo>
                  <a:pt x="377" y="53"/>
                  <a:pt x="377" y="53"/>
                  <a:pt x="378" y="53"/>
                </a:cubicBezTo>
                <a:cubicBezTo>
                  <a:pt x="378" y="53"/>
                  <a:pt x="379" y="53"/>
                  <a:pt x="379" y="54"/>
                </a:cubicBezTo>
                <a:cubicBezTo>
                  <a:pt x="379" y="54"/>
                  <a:pt x="378" y="54"/>
                  <a:pt x="378" y="54"/>
                </a:cubicBezTo>
                <a:moveTo>
                  <a:pt x="407" y="55"/>
                </a:moveTo>
                <a:cubicBezTo>
                  <a:pt x="407" y="56"/>
                  <a:pt x="407" y="56"/>
                  <a:pt x="407" y="56"/>
                </a:cubicBezTo>
                <a:cubicBezTo>
                  <a:pt x="406" y="56"/>
                  <a:pt x="406" y="56"/>
                  <a:pt x="406" y="55"/>
                </a:cubicBezTo>
                <a:cubicBezTo>
                  <a:pt x="405" y="55"/>
                  <a:pt x="406" y="54"/>
                  <a:pt x="406" y="54"/>
                </a:cubicBezTo>
                <a:cubicBezTo>
                  <a:pt x="407" y="54"/>
                  <a:pt x="407" y="54"/>
                  <a:pt x="407" y="55"/>
                </a:cubicBezTo>
                <a:moveTo>
                  <a:pt x="672" y="588"/>
                </a:moveTo>
                <a:cubicBezTo>
                  <a:pt x="671" y="588"/>
                  <a:pt x="671" y="587"/>
                  <a:pt x="670" y="587"/>
                </a:cubicBezTo>
                <a:cubicBezTo>
                  <a:pt x="671" y="586"/>
                  <a:pt x="671" y="586"/>
                  <a:pt x="673" y="587"/>
                </a:cubicBezTo>
                <a:cubicBezTo>
                  <a:pt x="673" y="587"/>
                  <a:pt x="672" y="588"/>
                  <a:pt x="672" y="588"/>
                </a:cubicBezTo>
                <a:moveTo>
                  <a:pt x="157" y="615"/>
                </a:moveTo>
                <a:cubicBezTo>
                  <a:pt x="156" y="615"/>
                  <a:pt x="155" y="614"/>
                  <a:pt x="155" y="613"/>
                </a:cubicBezTo>
                <a:cubicBezTo>
                  <a:pt x="155" y="613"/>
                  <a:pt x="155" y="612"/>
                  <a:pt x="155" y="612"/>
                </a:cubicBezTo>
                <a:cubicBezTo>
                  <a:pt x="156" y="612"/>
                  <a:pt x="156" y="612"/>
                  <a:pt x="156" y="612"/>
                </a:cubicBezTo>
                <a:cubicBezTo>
                  <a:pt x="156" y="613"/>
                  <a:pt x="157" y="613"/>
                  <a:pt x="157" y="613"/>
                </a:cubicBezTo>
                <a:cubicBezTo>
                  <a:pt x="157" y="614"/>
                  <a:pt x="157" y="614"/>
                  <a:pt x="157" y="615"/>
                </a:cubicBezTo>
                <a:moveTo>
                  <a:pt x="104" y="359"/>
                </a:moveTo>
                <a:cubicBezTo>
                  <a:pt x="104" y="359"/>
                  <a:pt x="105" y="359"/>
                  <a:pt x="105" y="358"/>
                </a:cubicBezTo>
                <a:cubicBezTo>
                  <a:pt x="105" y="358"/>
                  <a:pt x="106" y="358"/>
                  <a:pt x="106" y="358"/>
                </a:cubicBezTo>
                <a:cubicBezTo>
                  <a:pt x="106" y="359"/>
                  <a:pt x="107" y="359"/>
                  <a:pt x="107" y="359"/>
                </a:cubicBezTo>
                <a:cubicBezTo>
                  <a:pt x="107" y="360"/>
                  <a:pt x="107" y="360"/>
                  <a:pt x="107" y="360"/>
                </a:cubicBezTo>
                <a:cubicBezTo>
                  <a:pt x="106" y="360"/>
                  <a:pt x="105" y="360"/>
                  <a:pt x="105" y="360"/>
                </a:cubicBezTo>
                <a:cubicBezTo>
                  <a:pt x="104" y="360"/>
                  <a:pt x="104" y="359"/>
                  <a:pt x="104" y="359"/>
                </a:cubicBezTo>
                <a:moveTo>
                  <a:pt x="108" y="357"/>
                </a:moveTo>
                <a:cubicBezTo>
                  <a:pt x="107" y="356"/>
                  <a:pt x="106" y="356"/>
                  <a:pt x="105" y="355"/>
                </a:cubicBezTo>
                <a:cubicBezTo>
                  <a:pt x="105" y="355"/>
                  <a:pt x="106" y="355"/>
                  <a:pt x="106" y="355"/>
                </a:cubicBezTo>
                <a:cubicBezTo>
                  <a:pt x="108" y="355"/>
                  <a:pt x="108" y="355"/>
                  <a:pt x="108" y="357"/>
                </a:cubicBezTo>
                <a:moveTo>
                  <a:pt x="577" y="176"/>
                </a:moveTo>
                <a:cubicBezTo>
                  <a:pt x="576" y="176"/>
                  <a:pt x="576" y="175"/>
                  <a:pt x="576" y="174"/>
                </a:cubicBezTo>
                <a:cubicBezTo>
                  <a:pt x="576" y="173"/>
                  <a:pt x="576" y="173"/>
                  <a:pt x="577" y="173"/>
                </a:cubicBezTo>
                <a:cubicBezTo>
                  <a:pt x="577" y="173"/>
                  <a:pt x="578" y="174"/>
                  <a:pt x="578" y="174"/>
                </a:cubicBezTo>
                <a:cubicBezTo>
                  <a:pt x="578" y="175"/>
                  <a:pt x="578" y="175"/>
                  <a:pt x="578" y="175"/>
                </a:cubicBezTo>
                <a:cubicBezTo>
                  <a:pt x="578" y="175"/>
                  <a:pt x="577" y="175"/>
                  <a:pt x="577" y="176"/>
                </a:cubicBezTo>
                <a:moveTo>
                  <a:pt x="653" y="666"/>
                </a:moveTo>
                <a:cubicBezTo>
                  <a:pt x="653" y="666"/>
                  <a:pt x="652" y="666"/>
                  <a:pt x="652" y="667"/>
                </a:cubicBezTo>
                <a:cubicBezTo>
                  <a:pt x="652" y="667"/>
                  <a:pt x="651" y="667"/>
                  <a:pt x="651" y="666"/>
                </a:cubicBezTo>
                <a:cubicBezTo>
                  <a:pt x="651" y="666"/>
                  <a:pt x="651" y="665"/>
                  <a:pt x="652" y="665"/>
                </a:cubicBezTo>
                <a:cubicBezTo>
                  <a:pt x="652" y="665"/>
                  <a:pt x="652" y="665"/>
                  <a:pt x="653" y="665"/>
                </a:cubicBezTo>
                <a:cubicBezTo>
                  <a:pt x="653" y="665"/>
                  <a:pt x="653" y="665"/>
                  <a:pt x="653" y="666"/>
                </a:cubicBezTo>
                <a:moveTo>
                  <a:pt x="202" y="225"/>
                </a:moveTo>
                <a:cubicBezTo>
                  <a:pt x="202" y="223"/>
                  <a:pt x="202" y="223"/>
                  <a:pt x="203" y="223"/>
                </a:cubicBezTo>
                <a:cubicBezTo>
                  <a:pt x="203" y="224"/>
                  <a:pt x="203" y="225"/>
                  <a:pt x="202" y="225"/>
                </a:cubicBezTo>
                <a:moveTo>
                  <a:pt x="680" y="585"/>
                </a:moveTo>
                <a:cubicBezTo>
                  <a:pt x="680" y="585"/>
                  <a:pt x="680" y="586"/>
                  <a:pt x="680" y="586"/>
                </a:cubicBezTo>
                <a:cubicBezTo>
                  <a:pt x="680" y="586"/>
                  <a:pt x="679" y="586"/>
                  <a:pt x="679" y="586"/>
                </a:cubicBezTo>
                <a:cubicBezTo>
                  <a:pt x="679" y="586"/>
                  <a:pt x="679" y="586"/>
                  <a:pt x="679" y="586"/>
                </a:cubicBezTo>
                <a:cubicBezTo>
                  <a:pt x="679" y="585"/>
                  <a:pt x="679" y="585"/>
                  <a:pt x="679" y="584"/>
                </a:cubicBezTo>
                <a:cubicBezTo>
                  <a:pt x="679" y="584"/>
                  <a:pt x="679" y="584"/>
                  <a:pt x="679" y="584"/>
                </a:cubicBezTo>
                <a:cubicBezTo>
                  <a:pt x="679" y="584"/>
                  <a:pt x="680" y="584"/>
                  <a:pt x="680" y="584"/>
                </a:cubicBezTo>
                <a:cubicBezTo>
                  <a:pt x="680" y="584"/>
                  <a:pt x="680" y="585"/>
                  <a:pt x="680" y="585"/>
                </a:cubicBezTo>
                <a:moveTo>
                  <a:pt x="302" y="67"/>
                </a:moveTo>
                <a:cubicBezTo>
                  <a:pt x="302" y="67"/>
                  <a:pt x="301" y="67"/>
                  <a:pt x="301" y="67"/>
                </a:cubicBezTo>
                <a:cubicBezTo>
                  <a:pt x="301" y="66"/>
                  <a:pt x="301" y="66"/>
                  <a:pt x="302" y="66"/>
                </a:cubicBezTo>
                <a:cubicBezTo>
                  <a:pt x="302" y="66"/>
                  <a:pt x="303" y="66"/>
                  <a:pt x="303" y="66"/>
                </a:cubicBezTo>
                <a:cubicBezTo>
                  <a:pt x="303" y="66"/>
                  <a:pt x="303" y="66"/>
                  <a:pt x="303" y="67"/>
                </a:cubicBezTo>
                <a:cubicBezTo>
                  <a:pt x="303" y="67"/>
                  <a:pt x="302" y="67"/>
                  <a:pt x="302" y="67"/>
                </a:cubicBezTo>
                <a:moveTo>
                  <a:pt x="108" y="481"/>
                </a:moveTo>
                <a:cubicBezTo>
                  <a:pt x="108" y="481"/>
                  <a:pt x="107" y="480"/>
                  <a:pt x="108" y="479"/>
                </a:cubicBezTo>
                <a:cubicBezTo>
                  <a:pt x="108" y="479"/>
                  <a:pt x="109" y="479"/>
                  <a:pt x="109" y="479"/>
                </a:cubicBezTo>
                <a:cubicBezTo>
                  <a:pt x="109" y="479"/>
                  <a:pt x="109" y="480"/>
                  <a:pt x="109" y="480"/>
                </a:cubicBezTo>
                <a:cubicBezTo>
                  <a:pt x="109" y="480"/>
                  <a:pt x="109" y="480"/>
                  <a:pt x="108" y="481"/>
                </a:cubicBezTo>
                <a:cubicBezTo>
                  <a:pt x="108" y="481"/>
                  <a:pt x="108" y="481"/>
                  <a:pt x="108" y="481"/>
                </a:cubicBezTo>
                <a:moveTo>
                  <a:pt x="340" y="713"/>
                </a:moveTo>
                <a:cubicBezTo>
                  <a:pt x="341" y="712"/>
                  <a:pt x="341" y="712"/>
                  <a:pt x="342" y="713"/>
                </a:cubicBezTo>
                <a:cubicBezTo>
                  <a:pt x="342" y="713"/>
                  <a:pt x="342" y="713"/>
                  <a:pt x="342" y="714"/>
                </a:cubicBezTo>
                <a:cubicBezTo>
                  <a:pt x="342" y="714"/>
                  <a:pt x="341" y="714"/>
                  <a:pt x="341" y="714"/>
                </a:cubicBezTo>
                <a:cubicBezTo>
                  <a:pt x="341" y="714"/>
                  <a:pt x="341" y="714"/>
                  <a:pt x="340" y="713"/>
                </a:cubicBezTo>
                <a:cubicBezTo>
                  <a:pt x="340" y="713"/>
                  <a:pt x="340" y="713"/>
                  <a:pt x="340" y="713"/>
                </a:cubicBezTo>
                <a:moveTo>
                  <a:pt x="148" y="595"/>
                </a:moveTo>
                <a:cubicBezTo>
                  <a:pt x="147" y="594"/>
                  <a:pt x="147" y="594"/>
                  <a:pt x="148" y="593"/>
                </a:cubicBezTo>
                <a:cubicBezTo>
                  <a:pt x="148" y="593"/>
                  <a:pt x="149" y="593"/>
                  <a:pt x="149" y="593"/>
                </a:cubicBezTo>
                <a:cubicBezTo>
                  <a:pt x="149" y="593"/>
                  <a:pt x="149" y="594"/>
                  <a:pt x="149" y="594"/>
                </a:cubicBezTo>
                <a:cubicBezTo>
                  <a:pt x="149" y="594"/>
                  <a:pt x="149" y="594"/>
                  <a:pt x="148" y="595"/>
                </a:cubicBezTo>
                <a:cubicBezTo>
                  <a:pt x="148" y="595"/>
                  <a:pt x="148" y="595"/>
                  <a:pt x="148" y="595"/>
                </a:cubicBezTo>
                <a:moveTo>
                  <a:pt x="370" y="56"/>
                </a:moveTo>
                <a:cubicBezTo>
                  <a:pt x="369" y="57"/>
                  <a:pt x="369" y="57"/>
                  <a:pt x="368" y="57"/>
                </a:cubicBezTo>
                <a:cubicBezTo>
                  <a:pt x="368" y="57"/>
                  <a:pt x="368" y="57"/>
                  <a:pt x="368" y="57"/>
                </a:cubicBezTo>
                <a:cubicBezTo>
                  <a:pt x="368" y="56"/>
                  <a:pt x="369" y="56"/>
                  <a:pt x="369" y="55"/>
                </a:cubicBezTo>
                <a:cubicBezTo>
                  <a:pt x="369" y="55"/>
                  <a:pt x="369" y="55"/>
                  <a:pt x="369" y="55"/>
                </a:cubicBezTo>
                <a:cubicBezTo>
                  <a:pt x="369" y="56"/>
                  <a:pt x="369" y="56"/>
                  <a:pt x="370" y="56"/>
                </a:cubicBezTo>
                <a:moveTo>
                  <a:pt x="530" y="20"/>
                </a:moveTo>
                <a:cubicBezTo>
                  <a:pt x="528" y="20"/>
                  <a:pt x="528" y="20"/>
                  <a:pt x="528" y="18"/>
                </a:cubicBezTo>
                <a:cubicBezTo>
                  <a:pt x="529" y="19"/>
                  <a:pt x="530" y="19"/>
                  <a:pt x="530" y="20"/>
                </a:cubicBezTo>
                <a:moveTo>
                  <a:pt x="678" y="593"/>
                </a:moveTo>
                <a:cubicBezTo>
                  <a:pt x="676" y="591"/>
                  <a:pt x="677" y="590"/>
                  <a:pt x="677" y="589"/>
                </a:cubicBezTo>
                <a:cubicBezTo>
                  <a:pt x="678" y="590"/>
                  <a:pt x="678" y="591"/>
                  <a:pt x="678" y="593"/>
                </a:cubicBezTo>
                <a:moveTo>
                  <a:pt x="654" y="279"/>
                </a:moveTo>
                <a:cubicBezTo>
                  <a:pt x="654" y="277"/>
                  <a:pt x="654" y="277"/>
                  <a:pt x="656" y="277"/>
                </a:cubicBezTo>
                <a:cubicBezTo>
                  <a:pt x="655" y="278"/>
                  <a:pt x="655" y="279"/>
                  <a:pt x="654" y="279"/>
                </a:cubicBezTo>
                <a:moveTo>
                  <a:pt x="393" y="763"/>
                </a:moveTo>
                <a:cubicBezTo>
                  <a:pt x="394" y="763"/>
                  <a:pt x="394" y="763"/>
                  <a:pt x="394" y="764"/>
                </a:cubicBezTo>
                <a:cubicBezTo>
                  <a:pt x="394" y="764"/>
                  <a:pt x="394" y="765"/>
                  <a:pt x="393" y="765"/>
                </a:cubicBezTo>
                <a:cubicBezTo>
                  <a:pt x="393" y="765"/>
                  <a:pt x="392" y="765"/>
                  <a:pt x="392" y="764"/>
                </a:cubicBezTo>
                <a:cubicBezTo>
                  <a:pt x="393" y="764"/>
                  <a:pt x="393" y="763"/>
                  <a:pt x="393" y="763"/>
                </a:cubicBezTo>
                <a:moveTo>
                  <a:pt x="351" y="725"/>
                </a:moveTo>
                <a:cubicBezTo>
                  <a:pt x="351" y="725"/>
                  <a:pt x="350" y="725"/>
                  <a:pt x="350" y="725"/>
                </a:cubicBezTo>
                <a:cubicBezTo>
                  <a:pt x="350" y="725"/>
                  <a:pt x="350" y="724"/>
                  <a:pt x="350" y="724"/>
                </a:cubicBezTo>
                <a:cubicBezTo>
                  <a:pt x="350" y="724"/>
                  <a:pt x="350" y="724"/>
                  <a:pt x="350" y="724"/>
                </a:cubicBezTo>
                <a:cubicBezTo>
                  <a:pt x="351" y="724"/>
                  <a:pt x="351" y="724"/>
                  <a:pt x="352" y="724"/>
                </a:cubicBezTo>
                <a:cubicBezTo>
                  <a:pt x="352" y="724"/>
                  <a:pt x="352" y="724"/>
                  <a:pt x="352" y="725"/>
                </a:cubicBezTo>
                <a:cubicBezTo>
                  <a:pt x="352" y="725"/>
                  <a:pt x="352" y="725"/>
                  <a:pt x="352" y="725"/>
                </a:cubicBezTo>
                <a:cubicBezTo>
                  <a:pt x="352" y="725"/>
                  <a:pt x="351" y="725"/>
                  <a:pt x="351" y="725"/>
                </a:cubicBezTo>
                <a:moveTo>
                  <a:pt x="577" y="184"/>
                </a:moveTo>
                <a:cubicBezTo>
                  <a:pt x="577" y="182"/>
                  <a:pt x="577" y="182"/>
                  <a:pt x="579" y="183"/>
                </a:cubicBezTo>
                <a:cubicBezTo>
                  <a:pt x="579" y="183"/>
                  <a:pt x="578" y="184"/>
                  <a:pt x="577" y="184"/>
                </a:cubicBezTo>
                <a:moveTo>
                  <a:pt x="105" y="329"/>
                </a:moveTo>
                <a:cubicBezTo>
                  <a:pt x="105" y="329"/>
                  <a:pt x="104" y="328"/>
                  <a:pt x="104" y="328"/>
                </a:cubicBezTo>
                <a:cubicBezTo>
                  <a:pt x="104" y="328"/>
                  <a:pt x="104" y="327"/>
                  <a:pt x="104" y="327"/>
                </a:cubicBezTo>
                <a:cubicBezTo>
                  <a:pt x="105" y="327"/>
                  <a:pt x="105" y="327"/>
                  <a:pt x="106" y="328"/>
                </a:cubicBezTo>
                <a:cubicBezTo>
                  <a:pt x="106" y="328"/>
                  <a:pt x="106" y="329"/>
                  <a:pt x="106" y="329"/>
                </a:cubicBezTo>
                <a:cubicBezTo>
                  <a:pt x="106" y="329"/>
                  <a:pt x="105" y="329"/>
                  <a:pt x="105" y="329"/>
                </a:cubicBezTo>
                <a:moveTo>
                  <a:pt x="660" y="613"/>
                </a:moveTo>
                <a:cubicBezTo>
                  <a:pt x="660" y="612"/>
                  <a:pt x="660" y="612"/>
                  <a:pt x="660" y="612"/>
                </a:cubicBezTo>
                <a:cubicBezTo>
                  <a:pt x="660" y="611"/>
                  <a:pt x="660" y="611"/>
                  <a:pt x="661" y="611"/>
                </a:cubicBezTo>
                <a:cubicBezTo>
                  <a:pt x="661" y="611"/>
                  <a:pt x="661" y="612"/>
                  <a:pt x="661" y="612"/>
                </a:cubicBezTo>
                <a:cubicBezTo>
                  <a:pt x="662" y="613"/>
                  <a:pt x="661" y="613"/>
                  <a:pt x="661" y="613"/>
                </a:cubicBezTo>
                <a:cubicBezTo>
                  <a:pt x="661" y="613"/>
                  <a:pt x="660" y="613"/>
                  <a:pt x="660" y="613"/>
                </a:cubicBezTo>
                <a:moveTo>
                  <a:pt x="297" y="70"/>
                </a:moveTo>
                <a:cubicBezTo>
                  <a:pt x="297" y="70"/>
                  <a:pt x="296" y="70"/>
                  <a:pt x="296" y="70"/>
                </a:cubicBezTo>
                <a:cubicBezTo>
                  <a:pt x="296" y="70"/>
                  <a:pt x="296" y="70"/>
                  <a:pt x="296" y="70"/>
                </a:cubicBezTo>
                <a:cubicBezTo>
                  <a:pt x="296" y="70"/>
                  <a:pt x="296" y="69"/>
                  <a:pt x="296" y="69"/>
                </a:cubicBezTo>
                <a:cubicBezTo>
                  <a:pt x="297" y="69"/>
                  <a:pt x="297" y="69"/>
                  <a:pt x="298" y="69"/>
                </a:cubicBezTo>
                <a:cubicBezTo>
                  <a:pt x="298" y="69"/>
                  <a:pt x="298" y="70"/>
                  <a:pt x="298" y="70"/>
                </a:cubicBezTo>
                <a:cubicBezTo>
                  <a:pt x="298" y="70"/>
                  <a:pt x="298" y="70"/>
                  <a:pt x="298" y="70"/>
                </a:cubicBezTo>
                <a:cubicBezTo>
                  <a:pt x="298" y="70"/>
                  <a:pt x="297" y="70"/>
                  <a:pt x="297" y="70"/>
                </a:cubicBezTo>
                <a:moveTo>
                  <a:pt x="675" y="584"/>
                </a:moveTo>
                <a:cubicBezTo>
                  <a:pt x="675" y="583"/>
                  <a:pt x="676" y="583"/>
                  <a:pt x="676" y="584"/>
                </a:cubicBezTo>
                <a:cubicBezTo>
                  <a:pt x="677" y="584"/>
                  <a:pt x="677" y="584"/>
                  <a:pt x="677" y="584"/>
                </a:cubicBezTo>
                <a:cubicBezTo>
                  <a:pt x="677" y="585"/>
                  <a:pt x="677" y="585"/>
                  <a:pt x="677" y="585"/>
                </a:cubicBezTo>
                <a:cubicBezTo>
                  <a:pt x="676" y="585"/>
                  <a:pt x="676" y="585"/>
                  <a:pt x="676" y="585"/>
                </a:cubicBezTo>
                <a:cubicBezTo>
                  <a:pt x="676" y="585"/>
                  <a:pt x="675" y="584"/>
                  <a:pt x="675" y="584"/>
                </a:cubicBezTo>
                <a:cubicBezTo>
                  <a:pt x="675" y="584"/>
                  <a:pt x="675" y="584"/>
                  <a:pt x="675" y="584"/>
                </a:cubicBezTo>
                <a:moveTo>
                  <a:pt x="541" y="737"/>
                </a:moveTo>
                <a:cubicBezTo>
                  <a:pt x="539" y="737"/>
                  <a:pt x="539" y="737"/>
                  <a:pt x="539" y="737"/>
                </a:cubicBezTo>
                <a:cubicBezTo>
                  <a:pt x="539" y="737"/>
                  <a:pt x="539" y="737"/>
                  <a:pt x="540" y="736"/>
                </a:cubicBezTo>
                <a:cubicBezTo>
                  <a:pt x="540" y="736"/>
                  <a:pt x="540" y="736"/>
                  <a:pt x="540" y="735"/>
                </a:cubicBezTo>
                <a:cubicBezTo>
                  <a:pt x="541" y="735"/>
                  <a:pt x="541" y="736"/>
                  <a:pt x="541" y="736"/>
                </a:cubicBezTo>
                <a:cubicBezTo>
                  <a:pt x="541" y="736"/>
                  <a:pt x="541" y="737"/>
                  <a:pt x="541" y="737"/>
                </a:cubicBezTo>
                <a:moveTo>
                  <a:pt x="543" y="736"/>
                </a:moveTo>
                <a:cubicBezTo>
                  <a:pt x="543" y="735"/>
                  <a:pt x="543" y="735"/>
                  <a:pt x="543" y="735"/>
                </a:cubicBezTo>
                <a:cubicBezTo>
                  <a:pt x="543" y="735"/>
                  <a:pt x="543" y="734"/>
                  <a:pt x="543" y="734"/>
                </a:cubicBezTo>
                <a:cubicBezTo>
                  <a:pt x="544" y="735"/>
                  <a:pt x="544" y="735"/>
                  <a:pt x="544" y="735"/>
                </a:cubicBezTo>
                <a:cubicBezTo>
                  <a:pt x="544" y="735"/>
                  <a:pt x="544" y="736"/>
                  <a:pt x="544" y="737"/>
                </a:cubicBezTo>
                <a:cubicBezTo>
                  <a:pt x="544" y="737"/>
                  <a:pt x="544" y="737"/>
                  <a:pt x="544" y="737"/>
                </a:cubicBezTo>
                <a:cubicBezTo>
                  <a:pt x="543" y="737"/>
                  <a:pt x="543" y="737"/>
                  <a:pt x="543" y="737"/>
                </a:cubicBezTo>
                <a:cubicBezTo>
                  <a:pt x="543" y="736"/>
                  <a:pt x="543" y="736"/>
                  <a:pt x="543" y="736"/>
                </a:cubicBezTo>
                <a:moveTo>
                  <a:pt x="303" y="747"/>
                </a:moveTo>
                <a:cubicBezTo>
                  <a:pt x="303" y="748"/>
                  <a:pt x="302" y="748"/>
                  <a:pt x="301" y="748"/>
                </a:cubicBezTo>
                <a:cubicBezTo>
                  <a:pt x="301" y="748"/>
                  <a:pt x="300" y="748"/>
                  <a:pt x="300" y="747"/>
                </a:cubicBezTo>
                <a:moveTo>
                  <a:pt x="103" y="359"/>
                </a:moveTo>
                <a:cubicBezTo>
                  <a:pt x="103" y="358"/>
                  <a:pt x="103" y="358"/>
                  <a:pt x="103" y="357"/>
                </a:cubicBezTo>
                <a:cubicBezTo>
                  <a:pt x="103" y="357"/>
                  <a:pt x="103" y="357"/>
                  <a:pt x="103" y="357"/>
                </a:cubicBezTo>
                <a:cubicBezTo>
                  <a:pt x="104" y="357"/>
                  <a:pt x="104" y="357"/>
                  <a:pt x="104" y="357"/>
                </a:cubicBezTo>
                <a:cubicBezTo>
                  <a:pt x="104" y="358"/>
                  <a:pt x="104" y="358"/>
                  <a:pt x="104" y="359"/>
                </a:cubicBezTo>
                <a:cubicBezTo>
                  <a:pt x="104" y="359"/>
                  <a:pt x="104" y="359"/>
                  <a:pt x="103" y="359"/>
                </a:cubicBezTo>
                <a:moveTo>
                  <a:pt x="103" y="461"/>
                </a:moveTo>
                <a:cubicBezTo>
                  <a:pt x="103" y="461"/>
                  <a:pt x="102" y="461"/>
                  <a:pt x="102" y="461"/>
                </a:cubicBezTo>
                <a:cubicBezTo>
                  <a:pt x="102" y="460"/>
                  <a:pt x="102" y="460"/>
                  <a:pt x="102" y="459"/>
                </a:cubicBezTo>
                <a:cubicBezTo>
                  <a:pt x="102" y="459"/>
                  <a:pt x="103" y="460"/>
                  <a:pt x="103" y="460"/>
                </a:cubicBezTo>
                <a:cubicBezTo>
                  <a:pt x="103" y="460"/>
                  <a:pt x="103" y="461"/>
                  <a:pt x="103" y="461"/>
                </a:cubicBezTo>
                <a:moveTo>
                  <a:pt x="334" y="721"/>
                </a:moveTo>
                <a:cubicBezTo>
                  <a:pt x="335" y="722"/>
                  <a:pt x="335" y="722"/>
                  <a:pt x="334" y="723"/>
                </a:cubicBezTo>
                <a:cubicBezTo>
                  <a:pt x="333" y="722"/>
                  <a:pt x="333" y="722"/>
                  <a:pt x="334" y="721"/>
                </a:cubicBezTo>
                <a:moveTo>
                  <a:pt x="292" y="77"/>
                </a:moveTo>
                <a:cubicBezTo>
                  <a:pt x="292" y="77"/>
                  <a:pt x="292" y="78"/>
                  <a:pt x="291" y="78"/>
                </a:cubicBezTo>
                <a:cubicBezTo>
                  <a:pt x="291" y="78"/>
                  <a:pt x="291" y="78"/>
                  <a:pt x="291" y="78"/>
                </a:cubicBezTo>
                <a:cubicBezTo>
                  <a:pt x="291" y="77"/>
                  <a:pt x="291" y="76"/>
                  <a:pt x="291" y="76"/>
                </a:cubicBezTo>
                <a:cubicBezTo>
                  <a:pt x="291" y="76"/>
                  <a:pt x="292" y="77"/>
                  <a:pt x="292" y="77"/>
                </a:cubicBezTo>
                <a:moveTo>
                  <a:pt x="562" y="653"/>
                </a:moveTo>
                <a:cubicBezTo>
                  <a:pt x="562" y="653"/>
                  <a:pt x="562" y="653"/>
                  <a:pt x="562" y="653"/>
                </a:cubicBezTo>
                <a:cubicBezTo>
                  <a:pt x="562" y="654"/>
                  <a:pt x="561" y="654"/>
                  <a:pt x="560" y="653"/>
                </a:cubicBezTo>
                <a:cubicBezTo>
                  <a:pt x="560" y="653"/>
                  <a:pt x="560" y="653"/>
                  <a:pt x="560" y="653"/>
                </a:cubicBezTo>
                <a:cubicBezTo>
                  <a:pt x="561" y="653"/>
                  <a:pt x="562" y="653"/>
                  <a:pt x="562" y="653"/>
                </a:cubicBezTo>
                <a:moveTo>
                  <a:pt x="558" y="650"/>
                </a:moveTo>
                <a:cubicBezTo>
                  <a:pt x="558" y="650"/>
                  <a:pt x="558" y="651"/>
                  <a:pt x="558" y="652"/>
                </a:cubicBezTo>
                <a:cubicBezTo>
                  <a:pt x="558" y="652"/>
                  <a:pt x="558" y="652"/>
                  <a:pt x="558" y="652"/>
                </a:cubicBezTo>
                <a:cubicBezTo>
                  <a:pt x="557" y="651"/>
                  <a:pt x="557" y="650"/>
                  <a:pt x="558" y="650"/>
                </a:cubicBezTo>
                <a:cubicBezTo>
                  <a:pt x="558" y="650"/>
                  <a:pt x="558" y="650"/>
                  <a:pt x="558" y="650"/>
                </a:cubicBezTo>
                <a:moveTo>
                  <a:pt x="175" y="67"/>
                </a:moveTo>
                <a:cubicBezTo>
                  <a:pt x="175" y="68"/>
                  <a:pt x="174" y="68"/>
                  <a:pt x="174" y="67"/>
                </a:cubicBezTo>
                <a:cubicBezTo>
                  <a:pt x="173" y="67"/>
                  <a:pt x="173" y="67"/>
                  <a:pt x="173" y="67"/>
                </a:cubicBezTo>
                <a:cubicBezTo>
                  <a:pt x="173" y="67"/>
                  <a:pt x="174" y="67"/>
                  <a:pt x="174" y="67"/>
                </a:cubicBezTo>
                <a:cubicBezTo>
                  <a:pt x="174" y="66"/>
                  <a:pt x="175" y="67"/>
                  <a:pt x="175" y="67"/>
                </a:cubicBezTo>
                <a:cubicBezTo>
                  <a:pt x="175" y="67"/>
                  <a:pt x="175" y="67"/>
                  <a:pt x="175" y="67"/>
                </a:cubicBezTo>
                <a:moveTo>
                  <a:pt x="81" y="159"/>
                </a:moveTo>
                <a:cubicBezTo>
                  <a:pt x="83" y="159"/>
                  <a:pt x="83" y="159"/>
                  <a:pt x="83" y="159"/>
                </a:cubicBezTo>
                <a:cubicBezTo>
                  <a:pt x="83" y="159"/>
                  <a:pt x="83" y="160"/>
                  <a:pt x="82" y="159"/>
                </a:cubicBezTo>
                <a:cubicBezTo>
                  <a:pt x="81" y="159"/>
                  <a:pt x="81" y="159"/>
                  <a:pt x="81" y="159"/>
                </a:cubicBezTo>
                <a:moveTo>
                  <a:pt x="306" y="74"/>
                </a:moveTo>
                <a:cubicBezTo>
                  <a:pt x="305" y="74"/>
                  <a:pt x="305" y="73"/>
                  <a:pt x="305" y="73"/>
                </a:cubicBezTo>
                <a:cubicBezTo>
                  <a:pt x="305" y="73"/>
                  <a:pt x="305" y="72"/>
                  <a:pt x="305" y="72"/>
                </a:cubicBezTo>
                <a:cubicBezTo>
                  <a:pt x="306" y="72"/>
                  <a:pt x="306" y="73"/>
                  <a:pt x="306" y="73"/>
                </a:cubicBezTo>
                <a:cubicBezTo>
                  <a:pt x="306" y="73"/>
                  <a:pt x="306" y="74"/>
                  <a:pt x="306" y="74"/>
                </a:cubicBezTo>
                <a:cubicBezTo>
                  <a:pt x="306" y="74"/>
                  <a:pt x="306" y="74"/>
                  <a:pt x="306" y="74"/>
                </a:cubicBezTo>
                <a:moveTo>
                  <a:pt x="746" y="408"/>
                </a:moveTo>
                <a:cubicBezTo>
                  <a:pt x="746" y="409"/>
                  <a:pt x="746" y="409"/>
                  <a:pt x="746" y="410"/>
                </a:cubicBezTo>
                <a:cubicBezTo>
                  <a:pt x="745" y="409"/>
                  <a:pt x="745" y="409"/>
                  <a:pt x="746" y="408"/>
                </a:cubicBezTo>
                <a:moveTo>
                  <a:pt x="243" y="43"/>
                </a:moveTo>
                <a:cubicBezTo>
                  <a:pt x="242" y="43"/>
                  <a:pt x="242" y="42"/>
                  <a:pt x="242" y="42"/>
                </a:cubicBezTo>
                <a:cubicBezTo>
                  <a:pt x="242" y="41"/>
                  <a:pt x="243" y="41"/>
                  <a:pt x="243" y="41"/>
                </a:cubicBezTo>
                <a:moveTo>
                  <a:pt x="159" y="615"/>
                </a:moveTo>
                <a:cubicBezTo>
                  <a:pt x="159" y="616"/>
                  <a:pt x="158" y="616"/>
                  <a:pt x="157" y="616"/>
                </a:cubicBezTo>
                <a:cubicBezTo>
                  <a:pt x="157" y="615"/>
                  <a:pt x="157" y="615"/>
                  <a:pt x="157" y="615"/>
                </a:cubicBezTo>
                <a:cubicBezTo>
                  <a:pt x="157" y="615"/>
                  <a:pt x="157" y="615"/>
                  <a:pt x="157" y="615"/>
                </a:cubicBezTo>
                <a:cubicBezTo>
                  <a:pt x="158" y="615"/>
                  <a:pt x="158" y="615"/>
                  <a:pt x="159" y="615"/>
                </a:cubicBezTo>
                <a:cubicBezTo>
                  <a:pt x="159" y="615"/>
                  <a:pt x="159" y="615"/>
                  <a:pt x="159" y="615"/>
                </a:cubicBezTo>
                <a:moveTo>
                  <a:pt x="155" y="605"/>
                </a:moveTo>
                <a:cubicBezTo>
                  <a:pt x="155" y="606"/>
                  <a:pt x="155" y="607"/>
                  <a:pt x="155" y="607"/>
                </a:cubicBezTo>
                <a:cubicBezTo>
                  <a:pt x="155" y="607"/>
                  <a:pt x="155" y="607"/>
                  <a:pt x="155" y="607"/>
                </a:cubicBezTo>
                <a:cubicBezTo>
                  <a:pt x="154" y="607"/>
                  <a:pt x="154" y="606"/>
                  <a:pt x="155" y="605"/>
                </a:cubicBezTo>
                <a:cubicBezTo>
                  <a:pt x="155" y="605"/>
                  <a:pt x="155" y="605"/>
                  <a:pt x="155" y="605"/>
                </a:cubicBezTo>
                <a:moveTo>
                  <a:pt x="680" y="589"/>
                </a:moveTo>
                <a:cubicBezTo>
                  <a:pt x="679" y="589"/>
                  <a:pt x="679" y="589"/>
                  <a:pt x="679" y="589"/>
                </a:cubicBezTo>
                <a:cubicBezTo>
                  <a:pt x="679" y="588"/>
                  <a:pt x="680" y="588"/>
                  <a:pt x="680" y="589"/>
                </a:cubicBezTo>
                <a:cubicBezTo>
                  <a:pt x="680" y="589"/>
                  <a:pt x="681" y="589"/>
                  <a:pt x="680" y="589"/>
                </a:cubicBezTo>
                <a:cubicBezTo>
                  <a:pt x="680" y="589"/>
                  <a:pt x="680" y="589"/>
                  <a:pt x="680" y="589"/>
                </a:cubicBezTo>
                <a:moveTo>
                  <a:pt x="140" y="589"/>
                </a:moveTo>
                <a:cubicBezTo>
                  <a:pt x="140" y="590"/>
                  <a:pt x="139" y="590"/>
                  <a:pt x="139" y="590"/>
                </a:cubicBezTo>
                <a:cubicBezTo>
                  <a:pt x="138" y="590"/>
                  <a:pt x="138" y="590"/>
                  <a:pt x="138" y="589"/>
                </a:cubicBezTo>
                <a:moveTo>
                  <a:pt x="490" y="92"/>
                </a:moveTo>
                <a:cubicBezTo>
                  <a:pt x="490" y="92"/>
                  <a:pt x="490" y="92"/>
                  <a:pt x="490" y="93"/>
                </a:cubicBezTo>
                <a:cubicBezTo>
                  <a:pt x="490" y="93"/>
                  <a:pt x="490" y="93"/>
                  <a:pt x="489" y="93"/>
                </a:cubicBezTo>
                <a:cubicBezTo>
                  <a:pt x="489" y="93"/>
                  <a:pt x="489" y="93"/>
                  <a:pt x="489" y="92"/>
                </a:cubicBezTo>
                <a:cubicBezTo>
                  <a:pt x="489" y="92"/>
                  <a:pt x="489" y="92"/>
                  <a:pt x="489" y="92"/>
                </a:cubicBezTo>
                <a:cubicBezTo>
                  <a:pt x="489" y="91"/>
                  <a:pt x="489" y="91"/>
                  <a:pt x="490" y="91"/>
                </a:cubicBezTo>
                <a:cubicBezTo>
                  <a:pt x="490" y="91"/>
                  <a:pt x="490" y="91"/>
                  <a:pt x="490" y="92"/>
                </a:cubicBezTo>
                <a:moveTo>
                  <a:pt x="298" y="673"/>
                </a:moveTo>
                <a:cubicBezTo>
                  <a:pt x="298" y="674"/>
                  <a:pt x="297" y="674"/>
                  <a:pt x="297" y="674"/>
                </a:cubicBezTo>
                <a:cubicBezTo>
                  <a:pt x="297" y="673"/>
                  <a:pt x="297" y="673"/>
                  <a:pt x="297" y="673"/>
                </a:cubicBezTo>
                <a:cubicBezTo>
                  <a:pt x="297" y="673"/>
                  <a:pt x="297" y="673"/>
                  <a:pt x="297" y="673"/>
                </a:cubicBezTo>
                <a:cubicBezTo>
                  <a:pt x="297" y="673"/>
                  <a:pt x="298" y="673"/>
                  <a:pt x="298" y="673"/>
                </a:cubicBezTo>
                <a:cubicBezTo>
                  <a:pt x="298" y="673"/>
                  <a:pt x="298" y="673"/>
                  <a:pt x="298" y="673"/>
                </a:cubicBezTo>
                <a:moveTo>
                  <a:pt x="718" y="372"/>
                </a:moveTo>
                <a:cubicBezTo>
                  <a:pt x="719" y="373"/>
                  <a:pt x="719" y="373"/>
                  <a:pt x="718" y="374"/>
                </a:cubicBezTo>
                <a:cubicBezTo>
                  <a:pt x="717" y="373"/>
                  <a:pt x="717" y="373"/>
                  <a:pt x="718" y="372"/>
                </a:cubicBezTo>
                <a:moveTo>
                  <a:pt x="655" y="663"/>
                </a:moveTo>
                <a:cubicBezTo>
                  <a:pt x="655" y="663"/>
                  <a:pt x="656" y="663"/>
                  <a:pt x="656" y="664"/>
                </a:cubicBezTo>
                <a:cubicBezTo>
                  <a:pt x="656" y="664"/>
                  <a:pt x="656" y="664"/>
                  <a:pt x="656" y="664"/>
                </a:cubicBezTo>
                <a:cubicBezTo>
                  <a:pt x="655" y="664"/>
                  <a:pt x="654" y="664"/>
                  <a:pt x="654" y="664"/>
                </a:cubicBezTo>
                <a:cubicBezTo>
                  <a:pt x="654" y="664"/>
                  <a:pt x="655" y="663"/>
                  <a:pt x="655" y="663"/>
                </a:cubicBezTo>
                <a:moveTo>
                  <a:pt x="81" y="375"/>
                </a:moveTo>
                <a:cubicBezTo>
                  <a:pt x="81" y="377"/>
                  <a:pt x="81" y="377"/>
                  <a:pt x="81" y="377"/>
                </a:cubicBezTo>
                <a:cubicBezTo>
                  <a:pt x="80" y="377"/>
                  <a:pt x="80" y="376"/>
                  <a:pt x="80" y="376"/>
                </a:cubicBezTo>
                <a:cubicBezTo>
                  <a:pt x="80" y="375"/>
                  <a:pt x="81" y="375"/>
                  <a:pt x="81" y="375"/>
                </a:cubicBezTo>
                <a:moveTo>
                  <a:pt x="151" y="220"/>
                </a:moveTo>
                <a:cubicBezTo>
                  <a:pt x="152" y="220"/>
                  <a:pt x="152" y="220"/>
                  <a:pt x="152" y="221"/>
                </a:cubicBezTo>
                <a:cubicBezTo>
                  <a:pt x="152" y="221"/>
                  <a:pt x="152" y="221"/>
                  <a:pt x="152" y="221"/>
                </a:cubicBezTo>
                <a:cubicBezTo>
                  <a:pt x="152" y="221"/>
                  <a:pt x="151" y="221"/>
                  <a:pt x="151" y="221"/>
                </a:cubicBezTo>
                <a:cubicBezTo>
                  <a:pt x="151" y="221"/>
                  <a:pt x="151" y="220"/>
                  <a:pt x="151" y="220"/>
                </a:cubicBezTo>
                <a:moveTo>
                  <a:pt x="351" y="759"/>
                </a:moveTo>
                <a:cubicBezTo>
                  <a:pt x="350" y="759"/>
                  <a:pt x="350" y="760"/>
                  <a:pt x="350" y="760"/>
                </a:cubicBezTo>
                <a:cubicBezTo>
                  <a:pt x="350" y="760"/>
                  <a:pt x="350" y="760"/>
                  <a:pt x="350" y="760"/>
                </a:cubicBezTo>
                <a:cubicBezTo>
                  <a:pt x="349" y="759"/>
                  <a:pt x="349" y="758"/>
                  <a:pt x="350" y="758"/>
                </a:cubicBezTo>
                <a:cubicBezTo>
                  <a:pt x="350" y="758"/>
                  <a:pt x="350" y="759"/>
                  <a:pt x="351" y="759"/>
                </a:cubicBezTo>
                <a:moveTo>
                  <a:pt x="708" y="524"/>
                </a:moveTo>
                <a:cubicBezTo>
                  <a:pt x="708" y="524"/>
                  <a:pt x="707" y="523"/>
                  <a:pt x="707" y="523"/>
                </a:cubicBezTo>
                <a:cubicBezTo>
                  <a:pt x="708" y="523"/>
                  <a:pt x="709" y="523"/>
                  <a:pt x="709" y="523"/>
                </a:cubicBezTo>
                <a:cubicBezTo>
                  <a:pt x="709" y="523"/>
                  <a:pt x="709" y="523"/>
                  <a:pt x="709" y="523"/>
                </a:cubicBezTo>
                <a:cubicBezTo>
                  <a:pt x="709" y="524"/>
                  <a:pt x="708" y="524"/>
                  <a:pt x="708" y="524"/>
                </a:cubicBezTo>
                <a:moveTo>
                  <a:pt x="108" y="482"/>
                </a:moveTo>
                <a:cubicBezTo>
                  <a:pt x="109" y="482"/>
                  <a:pt x="109" y="483"/>
                  <a:pt x="108" y="484"/>
                </a:cubicBezTo>
                <a:cubicBezTo>
                  <a:pt x="108" y="484"/>
                  <a:pt x="108" y="484"/>
                  <a:pt x="108" y="484"/>
                </a:cubicBezTo>
                <a:cubicBezTo>
                  <a:pt x="108" y="483"/>
                  <a:pt x="108" y="483"/>
                  <a:pt x="108" y="482"/>
                </a:cubicBezTo>
                <a:cubicBezTo>
                  <a:pt x="108" y="482"/>
                  <a:pt x="108" y="482"/>
                  <a:pt x="108" y="482"/>
                </a:cubicBezTo>
                <a:moveTo>
                  <a:pt x="569" y="178"/>
                </a:moveTo>
                <a:cubicBezTo>
                  <a:pt x="569" y="178"/>
                  <a:pt x="570" y="177"/>
                  <a:pt x="570" y="178"/>
                </a:cubicBezTo>
                <a:cubicBezTo>
                  <a:pt x="570" y="178"/>
                  <a:pt x="570" y="178"/>
                  <a:pt x="570" y="178"/>
                </a:cubicBezTo>
                <a:cubicBezTo>
                  <a:pt x="570" y="178"/>
                  <a:pt x="570" y="178"/>
                  <a:pt x="570" y="178"/>
                </a:cubicBezTo>
                <a:cubicBezTo>
                  <a:pt x="570" y="178"/>
                  <a:pt x="569" y="178"/>
                  <a:pt x="569" y="178"/>
                </a:cubicBezTo>
                <a:moveTo>
                  <a:pt x="94" y="140"/>
                </a:moveTo>
                <a:cubicBezTo>
                  <a:pt x="94" y="140"/>
                  <a:pt x="95" y="141"/>
                  <a:pt x="94" y="141"/>
                </a:cubicBezTo>
                <a:cubicBezTo>
                  <a:pt x="94" y="141"/>
                  <a:pt x="94" y="141"/>
                  <a:pt x="94" y="141"/>
                </a:cubicBezTo>
                <a:cubicBezTo>
                  <a:pt x="93" y="142"/>
                  <a:pt x="93" y="141"/>
                  <a:pt x="93" y="141"/>
                </a:cubicBezTo>
                <a:cubicBezTo>
                  <a:pt x="94" y="141"/>
                  <a:pt x="94" y="140"/>
                  <a:pt x="94" y="140"/>
                </a:cubicBezTo>
                <a:cubicBezTo>
                  <a:pt x="94" y="140"/>
                  <a:pt x="94" y="140"/>
                  <a:pt x="94" y="140"/>
                </a:cubicBezTo>
                <a:moveTo>
                  <a:pt x="410" y="49"/>
                </a:moveTo>
                <a:cubicBezTo>
                  <a:pt x="410" y="49"/>
                  <a:pt x="410" y="49"/>
                  <a:pt x="410" y="50"/>
                </a:cubicBezTo>
                <a:cubicBezTo>
                  <a:pt x="410" y="50"/>
                  <a:pt x="410" y="50"/>
                  <a:pt x="410" y="50"/>
                </a:cubicBezTo>
                <a:cubicBezTo>
                  <a:pt x="409" y="51"/>
                  <a:pt x="409" y="50"/>
                  <a:pt x="409" y="50"/>
                </a:cubicBezTo>
                <a:cubicBezTo>
                  <a:pt x="409" y="50"/>
                  <a:pt x="409" y="49"/>
                  <a:pt x="410" y="49"/>
                </a:cubicBezTo>
                <a:cubicBezTo>
                  <a:pt x="410" y="49"/>
                  <a:pt x="410" y="49"/>
                  <a:pt x="410" y="49"/>
                </a:cubicBezTo>
                <a:moveTo>
                  <a:pt x="686" y="204"/>
                </a:moveTo>
                <a:cubicBezTo>
                  <a:pt x="686" y="204"/>
                  <a:pt x="685" y="204"/>
                  <a:pt x="685" y="204"/>
                </a:cubicBezTo>
                <a:cubicBezTo>
                  <a:pt x="685" y="204"/>
                  <a:pt x="685" y="204"/>
                  <a:pt x="685" y="203"/>
                </a:cubicBezTo>
                <a:cubicBezTo>
                  <a:pt x="685" y="203"/>
                  <a:pt x="686" y="203"/>
                  <a:pt x="686" y="203"/>
                </a:cubicBezTo>
                <a:cubicBezTo>
                  <a:pt x="686" y="204"/>
                  <a:pt x="686" y="204"/>
                  <a:pt x="686" y="204"/>
                </a:cubicBezTo>
                <a:moveTo>
                  <a:pt x="764" y="204"/>
                </a:moveTo>
                <a:cubicBezTo>
                  <a:pt x="764" y="205"/>
                  <a:pt x="764" y="205"/>
                  <a:pt x="764" y="206"/>
                </a:cubicBezTo>
                <a:cubicBezTo>
                  <a:pt x="764" y="206"/>
                  <a:pt x="764" y="206"/>
                  <a:pt x="763" y="206"/>
                </a:cubicBezTo>
                <a:cubicBezTo>
                  <a:pt x="763" y="206"/>
                  <a:pt x="763" y="205"/>
                  <a:pt x="763" y="204"/>
                </a:cubicBezTo>
                <a:cubicBezTo>
                  <a:pt x="764" y="204"/>
                  <a:pt x="764" y="204"/>
                  <a:pt x="764" y="204"/>
                </a:cubicBezTo>
                <a:moveTo>
                  <a:pt x="140" y="215"/>
                </a:moveTo>
                <a:cubicBezTo>
                  <a:pt x="140" y="215"/>
                  <a:pt x="140" y="215"/>
                  <a:pt x="140" y="214"/>
                </a:cubicBezTo>
                <a:cubicBezTo>
                  <a:pt x="139" y="214"/>
                  <a:pt x="139" y="214"/>
                  <a:pt x="139" y="214"/>
                </a:cubicBezTo>
                <a:cubicBezTo>
                  <a:pt x="139" y="214"/>
                  <a:pt x="140" y="214"/>
                  <a:pt x="140" y="214"/>
                </a:cubicBezTo>
                <a:cubicBezTo>
                  <a:pt x="140" y="214"/>
                  <a:pt x="140" y="214"/>
                  <a:pt x="141" y="214"/>
                </a:cubicBezTo>
                <a:cubicBezTo>
                  <a:pt x="141" y="214"/>
                  <a:pt x="141" y="214"/>
                  <a:pt x="141" y="214"/>
                </a:cubicBezTo>
                <a:cubicBezTo>
                  <a:pt x="141" y="215"/>
                  <a:pt x="141" y="215"/>
                  <a:pt x="140" y="215"/>
                </a:cubicBezTo>
                <a:moveTo>
                  <a:pt x="188" y="218"/>
                </a:moveTo>
                <a:cubicBezTo>
                  <a:pt x="189" y="218"/>
                  <a:pt x="189" y="219"/>
                  <a:pt x="189" y="219"/>
                </a:cubicBezTo>
                <a:cubicBezTo>
                  <a:pt x="189" y="219"/>
                  <a:pt x="189" y="219"/>
                  <a:pt x="189" y="219"/>
                </a:cubicBezTo>
                <a:cubicBezTo>
                  <a:pt x="189" y="219"/>
                  <a:pt x="188" y="219"/>
                  <a:pt x="188" y="219"/>
                </a:cubicBezTo>
                <a:cubicBezTo>
                  <a:pt x="188" y="219"/>
                  <a:pt x="188" y="218"/>
                  <a:pt x="188" y="218"/>
                </a:cubicBezTo>
                <a:moveTo>
                  <a:pt x="548" y="736"/>
                </a:moveTo>
                <a:cubicBezTo>
                  <a:pt x="547" y="736"/>
                  <a:pt x="547" y="736"/>
                  <a:pt x="547" y="736"/>
                </a:cubicBezTo>
                <a:cubicBezTo>
                  <a:pt x="547" y="735"/>
                  <a:pt x="548" y="735"/>
                  <a:pt x="549" y="736"/>
                </a:cubicBezTo>
                <a:cubicBezTo>
                  <a:pt x="549" y="736"/>
                  <a:pt x="549" y="736"/>
                  <a:pt x="549" y="736"/>
                </a:cubicBezTo>
                <a:cubicBezTo>
                  <a:pt x="548" y="736"/>
                  <a:pt x="548" y="736"/>
                  <a:pt x="548" y="736"/>
                </a:cubicBezTo>
                <a:moveTo>
                  <a:pt x="127" y="113"/>
                </a:moveTo>
                <a:cubicBezTo>
                  <a:pt x="126" y="113"/>
                  <a:pt x="125" y="113"/>
                  <a:pt x="125" y="113"/>
                </a:cubicBezTo>
                <a:cubicBezTo>
                  <a:pt x="125" y="113"/>
                  <a:pt x="125" y="112"/>
                  <a:pt x="125" y="112"/>
                </a:cubicBezTo>
                <a:cubicBezTo>
                  <a:pt x="125" y="112"/>
                  <a:pt x="126" y="112"/>
                  <a:pt x="127" y="112"/>
                </a:cubicBezTo>
                <a:cubicBezTo>
                  <a:pt x="127" y="112"/>
                  <a:pt x="127" y="113"/>
                  <a:pt x="127" y="113"/>
                </a:cubicBezTo>
                <a:moveTo>
                  <a:pt x="630" y="732"/>
                </a:moveTo>
                <a:cubicBezTo>
                  <a:pt x="630" y="733"/>
                  <a:pt x="630" y="733"/>
                  <a:pt x="630" y="733"/>
                </a:cubicBezTo>
                <a:cubicBezTo>
                  <a:pt x="630" y="733"/>
                  <a:pt x="630" y="733"/>
                  <a:pt x="630" y="733"/>
                </a:cubicBezTo>
                <a:cubicBezTo>
                  <a:pt x="629" y="733"/>
                  <a:pt x="629" y="732"/>
                  <a:pt x="630" y="732"/>
                </a:cubicBezTo>
                <a:cubicBezTo>
                  <a:pt x="630" y="732"/>
                  <a:pt x="630" y="732"/>
                  <a:pt x="630" y="732"/>
                </a:cubicBezTo>
                <a:moveTo>
                  <a:pt x="100" y="324"/>
                </a:moveTo>
                <a:cubicBezTo>
                  <a:pt x="100" y="323"/>
                  <a:pt x="99" y="323"/>
                  <a:pt x="99" y="323"/>
                </a:cubicBezTo>
                <a:cubicBezTo>
                  <a:pt x="100" y="322"/>
                  <a:pt x="101" y="322"/>
                  <a:pt x="101" y="323"/>
                </a:cubicBezTo>
                <a:cubicBezTo>
                  <a:pt x="101" y="323"/>
                  <a:pt x="101" y="323"/>
                  <a:pt x="101" y="323"/>
                </a:cubicBezTo>
                <a:cubicBezTo>
                  <a:pt x="101" y="323"/>
                  <a:pt x="100" y="323"/>
                  <a:pt x="100" y="324"/>
                </a:cubicBezTo>
                <a:moveTo>
                  <a:pt x="142" y="574"/>
                </a:moveTo>
                <a:cubicBezTo>
                  <a:pt x="142" y="574"/>
                  <a:pt x="143" y="574"/>
                  <a:pt x="143" y="575"/>
                </a:cubicBezTo>
                <a:cubicBezTo>
                  <a:pt x="143" y="575"/>
                  <a:pt x="142" y="575"/>
                  <a:pt x="142" y="575"/>
                </a:cubicBezTo>
                <a:moveTo>
                  <a:pt x="142" y="594"/>
                </a:moveTo>
                <a:cubicBezTo>
                  <a:pt x="142" y="594"/>
                  <a:pt x="141" y="595"/>
                  <a:pt x="141" y="595"/>
                </a:cubicBezTo>
                <a:cubicBezTo>
                  <a:pt x="141" y="594"/>
                  <a:pt x="141" y="594"/>
                  <a:pt x="141" y="594"/>
                </a:cubicBezTo>
                <a:cubicBezTo>
                  <a:pt x="142" y="594"/>
                  <a:pt x="142" y="594"/>
                  <a:pt x="142" y="594"/>
                </a:cubicBezTo>
                <a:cubicBezTo>
                  <a:pt x="142" y="594"/>
                  <a:pt x="142" y="594"/>
                  <a:pt x="142" y="594"/>
                </a:cubicBezTo>
                <a:moveTo>
                  <a:pt x="238" y="46"/>
                </a:moveTo>
                <a:cubicBezTo>
                  <a:pt x="237" y="46"/>
                  <a:pt x="237" y="46"/>
                  <a:pt x="237" y="46"/>
                </a:cubicBezTo>
                <a:cubicBezTo>
                  <a:pt x="237" y="46"/>
                  <a:pt x="237" y="46"/>
                  <a:pt x="237" y="46"/>
                </a:cubicBezTo>
                <a:cubicBezTo>
                  <a:pt x="237" y="46"/>
                  <a:pt x="237" y="46"/>
                  <a:pt x="237" y="46"/>
                </a:cubicBezTo>
                <a:cubicBezTo>
                  <a:pt x="237" y="46"/>
                  <a:pt x="238" y="46"/>
                  <a:pt x="238" y="46"/>
                </a:cubicBezTo>
                <a:moveTo>
                  <a:pt x="671" y="594"/>
                </a:moveTo>
                <a:cubicBezTo>
                  <a:pt x="671" y="593"/>
                  <a:pt x="671" y="593"/>
                  <a:pt x="672" y="593"/>
                </a:cubicBezTo>
                <a:cubicBezTo>
                  <a:pt x="672" y="593"/>
                  <a:pt x="672" y="593"/>
                  <a:pt x="672" y="593"/>
                </a:cubicBezTo>
                <a:cubicBezTo>
                  <a:pt x="672" y="594"/>
                  <a:pt x="672" y="594"/>
                  <a:pt x="672" y="594"/>
                </a:cubicBezTo>
                <a:cubicBezTo>
                  <a:pt x="672" y="594"/>
                  <a:pt x="671" y="594"/>
                  <a:pt x="671" y="594"/>
                </a:cubicBezTo>
                <a:moveTo>
                  <a:pt x="146" y="583"/>
                </a:moveTo>
                <a:cubicBezTo>
                  <a:pt x="146" y="583"/>
                  <a:pt x="146" y="583"/>
                  <a:pt x="146" y="583"/>
                </a:cubicBezTo>
                <a:cubicBezTo>
                  <a:pt x="146" y="583"/>
                  <a:pt x="146" y="583"/>
                  <a:pt x="146" y="583"/>
                </a:cubicBezTo>
                <a:cubicBezTo>
                  <a:pt x="146" y="583"/>
                  <a:pt x="146" y="583"/>
                  <a:pt x="146" y="583"/>
                </a:cubicBezTo>
                <a:cubicBezTo>
                  <a:pt x="146" y="583"/>
                  <a:pt x="146" y="583"/>
                  <a:pt x="146" y="583"/>
                </a:cubicBezTo>
                <a:moveTo>
                  <a:pt x="665" y="600"/>
                </a:moveTo>
                <a:cubicBezTo>
                  <a:pt x="665" y="600"/>
                  <a:pt x="665" y="600"/>
                  <a:pt x="665" y="601"/>
                </a:cubicBezTo>
                <a:cubicBezTo>
                  <a:pt x="665" y="600"/>
                  <a:pt x="665" y="600"/>
                  <a:pt x="665" y="600"/>
                </a:cubicBezTo>
                <a:cubicBezTo>
                  <a:pt x="665" y="600"/>
                  <a:pt x="665" y="600"/>
                  <a:pt x="665" y="600"/>
                </a:cubicBezTo>
                <a:cubicBezTo>
                  <a:pt x="665" y="600"/>
                  <a:pt x="665" y="600"/>
                  <a:pt x="665" y="600"/>
                </a:cubicBezTo>
                <a:moveTo>
                  <a:pt x="210" y="50"/>
                </a:moveTo>
                <a:cubicBezTo>
                  <a:pt x="210" y="50"/>
                  <a:pt x="210" y="50"/>
                  <a:pt x="210" y="50"/>
                </a:cubicBezTo>
                <a:cubicBezTo>
                  <a:pt x="209" y="50"/>
                  <a:pt x="209" y="50"/>
                  <a:pt x="210" y="49"/>
                </a:cubicBezTo>
                <a:cubicBezTo>
                  <a:pt x="210" y="49"/>
                  <a:pt x="210" y="49"/>
                  <a:pt x="210" y="49"/>
                </a:cubicBezTo>
                <a:cubicBezTo>
                  <a:pt x="210" y="50"/>
                  <a:pt x="210" y="50"/>
                  <a:pt x="210" y="50"/>
                </a:cubicBezTo>
                <a:moveTo>
                  <a:pt x="151" y="595"/>
                </a:moveTo>
                <a:cubicBezTo>
                  <a:pt x="151" y="595"/>
                  <a:pt x="151" y="595"/>
                  <a:pt x="151" y="595"/>
                </a:cubicBezTo>
                <a:cubicBezTo>
                  <a:pt x="151" y="595"/>
                  <a:pt x="151" y="595"/>
                  <a:pt x="151" y="595"/>
                </a:cubicBezTo>
                <a:cubicBezTo>
                  <a:pt x="151" y="595"/>
                  <a:pt x="151" y="596"/>
                  <a:pt x="151" y="596"/>
                </a:cubicBezTo>
                <a:cubicBezTo>
                  <a:pt x="151" y="596"/>
                  <a:pt x="151" y="596"/>
                  <a:pt x="151" y="595"/>
                </a:cubicBezTo>
                <a:moveTo>
                  <a:pt x="217" y="46"/>
                </a:moveTo>
                <a:cubicBezTo>
                  <a:pt x="217" y="45"/>
                  <a:pt x="217" y="45"/>
                  <a:pt x="217" y="45"/>
                </a:cubicBezTo>
                <a:cubicBezTo>
                  <a:pt x="217" y="45"/>
                  <a:pt x="217" y="45"/>
                  <a:pt x="217" y="45"/>
                </a:cubicBezTo>
                <a:cubicBezTo>
                  <a:pt x="218" y="45"/>
                  <a:pt x="218" y="45"/>
                  <a:pt x="218" y="45"/>
                </a:cubicBezTo>
                <a:cubicBezTo>
                  <a:pt x="218" y="45"/>
                  <a:pt x="217" y="45"/>
                  <a:pt x="217" y="46"/>
                </a:cubicBezTo>
                <a:moveTo>
                  <a:pt x="214" y="49"/>
                </a:moveTo>
                <a:cubicBezTo>
                  <a:pt x="214" y="49"/>
                  <a:pt x="214" y="49"/>
                  <a:pt x="214" y="49"/>
                </a:cubicBezTo>
                <a:cubicBezTo>
                  <a:pt x="214" y="49"/>
                  <a:pt x="214" y="49"/>
                  <a:pt x="213" y="49"/>
                </a:cubicBezTo>
                <a:cubicBezTo>
                  <a:pt x="213" y="49"/>
                  <a:pt x="213" y="49"/>
                  <a:pt x="213" y="49"/>
                </a:cubicBezTo>
                <a:cubicBezTo>
                  <a:pt x="213" y="49"/>
                  <a:pt x="213" y="49"/>
                  <a:pt x="214" y="49"/>
                </a:cubicBezTo>
                <a:moveTo>
                  <a:pt x="144" y="585"/>
                </a:moveTo>
                <a:cubicBezTo>
                  <a:pt x="144" y="585"/>
                  <a:pt x="145" y="585"/>
                  <a:pt x="145" y="586"/>
                </a:cubicBezTo>
                <a:cubicBezTo>
                  <a:pt x="144" y="586"/>
                  <a:pt x="144" y="586"/>
                  <a:pt x="144" y="586"/>
                </a:cubicBezTo>
                <a:moveTo>
                  <a:pt x="23" y="535"/>
                </a:moveTo>
                <a:cubicBezTo>
                  <a:pt x="23" y="535"/>
                  <a:pt x="22" y="535"/>
                  <a:pt x="22" y="535"/>
                </a:cubicBezTo>
                <a:cubicBezTo>
                  <a:pt x="23" y="534"/>
                  <a:pt x="23" y="534"/>
                  <a:pt x="23" y="535"/>
                </a:cubicBezTo>
                <a:cubicBezTo>
                  <a:pt x="23" y="535"/>
                  <a:pt x="23" y="535"/>
                  <a:pt x="23" y="535"/>
                </a:cubicBezTo>
                <a:cubicBezTo>
                  <a:pt x="23" y="535"/>
                  <a:pt x="23" y="535"/>
                  <a:pt x="23" y="535"/>
                </a:cubicBezTo>
                <a:moveTo>
                  <a:pt x="675" y="590"/>
                </a:moveTo>
                <a:cubicBezTo>
                  <a:pt x="675" y="590"/>
                  <a:pt x="675" y="590"/>
                  <a:pt x="675" y="590"/>
                </a:cubicBezTo>
                <a:cubicBezTo>
                  <a:pt x="674" y="590"/>
                  <a:pt x="674" y="590"/>
                  <a:pt x="674" y="590"/>
                </a:cubicBezTo>
                <a:cubicBezTo>
                  <a:pt x="674" y="590"/>
                  <a:pt x="674" y="589"/>
                  <a:pt x="674" y="589"/>
                </a:cubicBezTo>
                <a:cubicBezTo>
                  <a:pt x="674" y="589"/>
                  <a:pt x="674" y="589"/>
                  <a:pt x="674" y="589"/>
                </a:cubicBezTo>
                <a:cubicBezTo>
                  <a:pt x="675" y="589"/>
                  <a:pt x="675" y="590"/>
                  <a:pt x="675" y="590"/>
                </a:cubicBezTo>
                <a:moveTo>
                  <a:pt x="144" y="590"/>
                </a:moveTo>
                <a:cubicBezTo>
                  <a:pt x="144" y="590"/>
                  <a:pt x="144" y="589"/>
                  <a:pt x="144" y="589"/>
                </a:cubicBezTo>
                <a:cubicBezTo>
                  <a:pt x="145" y="589"/>
                  <a:pt x="145" y="590"/>
                  <a:pt x="145" y="590"/>
                </a:cubicBezTo>
                <a:moveTo>
                  <a:pt x="677" y="587"/>
                </a:moveTo>
                <a:cubicBezTo>
                  <a:pt x="677" y="587"/>
                  <a:pt x="676" y="587"/>
                  <a:pt x="676" y="587"/>
                </a:cubicBezTo>
                <a:cubicBezTo>
                  <a:pt x="676" y="587"/>
                  <a:pt x="676" y="587"/>
                  <a:pt x="676" y="587"/>
                </a:cubicBezTo>
                <a:cubicBezTo>
                  <a:pt x="676" y="587"/>
                  <a:pt x="676" y="587"/>
                  <a:pt x="677" y="587"/>
                </a:cubicBezTo>
                <a:cubicBezTo>
                  <a:pt x="677" y="586"/>
                  <a:pt x="677" y="587"/>
                  <a:pt x="677" y="587"/>
                </a:cubicBezTo>
                <a:moveTo>
                  <a:pt x="682" y="587"/>
                </a:moveTo>
                <a:cubicBezTo>
                  <a:pt x="681" y="587"/>
                  <a:pt x="681" y="587"/>
                  <a:pt x="681" y="587"/>
                </a:cubicBezTo>
                <a:cubicBezTo>
                  <a:pt x="680" y="587"/>
                  <a:pt x="681" y="587"/>
                  <a:pt x="681" y="586"/>
                </a:cubicBezTo>
                <a:cubicBezTo>
                  <a:pt x="681" y="586"/>
                  <a:pt x="681" y="586"/>
                  <a:pt x="682" y="586"/>
                </a:cubicBezTo>
                <a:cubicBezTo>
                  <a:pt x="682" y="586"/>
                  <a:pt x="682" y="587"/>
                  <a:pt x="682" y="587"/>
                </a:cubicBezTo>
                <a:moveTo>
                  <a:pt x="674" y="589"/>
                </a:moveTo>
                <a:cubicBezTo>
                  <a:pt x="673" y="589"/>
                  <a:pt x="673" y="589"/>
                  <a:pt x="673" y="589"/>
                </a:cubicBezTo>
                <a:cubicBezTo>
                  <a:pt x="673" y="588"/>
                  <a:pt x="674" y="588"/>
                  <a:pt x="674" y="589"/>
                </a:cubicBezTo>
                <a:cubicBezTo>
                  <a:pt x="674" y="589"/>
                  <a:pt x="674" y="589"/>
                  <a:pt x="674" y="589"/>
                </a:cubicBezTo>
                <a:cubicBezTo>
                  <a:pt x="674" y="589"/>
                  <a:pt x="674" y="589"/>
                  <a:pt x="674" y="589"/>
                </a:cubicBezTo>
                <a:moveTo>
                  <a:pt x="678" y="593"/>
                </a:moveTo>
                <a:cubicBezTo>
                  <a:pt x="678" y="592"/>
                  <a:pt x="678" y="592"/>
                  <a:pt x="678" y="592"/>
                </a:cubicBezTo>
                <a:cubicBezTo>
                  <a:pt x="679" y="592"/>
                  <a:pt x="679" y="592"/>
                  <a:pt x="679" y="592"/>
                </a:cubicBezTo>
                <a:cubicBezTo>
                  <a:pt x="679" y="593"/>
                  <a:pt x="678" y="593"/>
                  <a:pt x="678" y="593"/>
                </a:cubicBezTo>
                <a:moveTo>
                  <a:pt x="679" y="591"/>
                </a:moveTo>
                <a:cubicBezTo>
                  <a:pt x="679" y="591"/>
                  <a:pt x="680" y="591"/>
                  <a:pt x="680" y="591"/>
                </a:cubicBezTo>
                <a:cubicBezTo>
                  <a:pt x="679" y="592"/>
                  <a:pt x="679" y="592"/>
                  <a:pt x="679" y="592"/>
                </a:cubicBezTo>
                <a:cubicBezTo>
                  <a:pt x="679" y="592"/>
                  <a:pt x="679" y="592"/>
                  <a:pt x="679" y="592"/>
                </a:cubicBezTo>
                <a:cubicBezTo>
                  <a:pt x="679" y="592"/>
                  <a:pt x="679" y="592"/>
                  <a:pt x="679" y="592"/>
                </a:cubicBezTo>
                <a:cubicBezTo>
                  <a:pt x="679" y="591"/>
                  <a:pt x="679" y="591"/>
                  <a:pt x="679" y="591"/>
                </a:cubicBezTo>
                <a:moveTo>
                  <a:pt x="352" y="808"/>
                </a:moveTo>
                <a:cubicBezTo>
                  <a:pt x="352" y="808"/>
                  <a:pt x="352" y="808"/>
                  <a:pt x="352" y="808"/>
                </a:cubicBezTo>
                <a:cubicBezTo>
                  <a:pt x="351" y="808"/>
                  <a:pt x="352" y="808"/>
                  <a:pt x="352" y="807"/>
                </a:cubicBezTo>
                <a:cubicBezTo>
                  <a:pt x="352" y="807"/>
                  <a:pt x="352" y="807"/>
                  <a:pt x="352" y="807"/>
                </a:cubicBezTo>
                <a:cubicBezTo>
                  <a:pt x="352" y="807"/>
                  <a:pt x="352" y="808"/>
                  <a:pt x="352" y="808"/>
                </a:cubicBezTo>
                <a:moveTo>
                  <a:pt x="149" y="592"/>
                </a:moveTo>
                <a:cubicBezTo>
                  <a:pt x="149" y="592"/>
                  <a:pt x="149" y="592"/>
                  <a:pt x="149" y="592"/>
                </a:cubicBezTo>
                <a:cubicBezTo>
                  <a:pt x="149" y="592"/>
                  <a:pt x="149" y="592"/>
                  <a:pt x="149" y="591"/>
                </a:cubicBezTo>
                <a:cubicBezTo>
                  <a:pt x="148" y="591"/>
                  <a:pt x="148" y="591"/>
                  <a:pt x="149" y="591"/>
                </a:cubicBezTo>
                <a:cubicBezTo>
                  <a:pt x="149" y="591"/>
                  <a:pt x="149" y="591"/>
                  <a:pt x="149" y="591"/>
                </a:cubicBezTo>
                <a:cubicBezTo>
                  <a:pt x="149" y="591"/>
                  <a:pt x="149" y="591"/>
                  <a:pt x="149" y="592"/>
                </a:cubicBezTo>
                <a:moveTo>
                  <a:pt x="211" y="49"/>
                </a:moveTo>
                <a:cubicBezTo>
                  <a:pt x="211" y="49"/>
                  <a:pt x="211" y="49"/>
                  <a:pt x="211" y="49"/>
                </a:cubicBezTo>
                <a:cubicBezTo>
                  <a:pt x="211" y="49"/>
                  <a:pt x="211" y="49"/>
                  <a:pt x="211" y="49"/>
                </a:cubicBezTo>
                <a:cubicBezTo>
                  <a:pt x="210" y="50"/>
                  <a:pt x="210" y="49"/>
                  <a:pt x="210" y="49"/>
                </a:cubicBezTo>
                <a:cubicBezTo>
                  <a:pt x="210" y="49"/>
                  <a:pt x="210" y="49"/>
                  <a:pt x="210" y="49"/>
                </a:cubicBezTo>
                <a:cubicBezTo>
                  <a:pt x="210" y="49"/>
                  <a:pt x="211" y="49"/>
                  <a:pt x="211" y="49"/>
                </a:cubicBezTo>
                <a:moveTo>
                  <a:pt x="669" y="590"/>
                </a:moveTo>
                <a:cubicBezTo>
                  <a:pt x="669" y="591"/>
                  <a:pt x="669" y="591"/>
                  <a:pt x="669" y="591"/>
                </a:cubicBezTo>
                <a:cubicBezTo>
                  <a:pt x="669" y="591"/>
                  <a:pt x="668" y="591"/>
                  <a:pt x="668" y="591"/>
                </a:cubicBezTo>
                <a:cubicBezTo>
                  <a:pt x="669" y="591"/>
                  <a:pt x="669" y="590"/>
                  <a:pt x="669" y="590"/>
                </a:cubicBezTo>
                <a:cubicBezTo>
                  <a:pt x="669" y="590"/>
                  <a:pt x="669" y="590"/>
                  <a:pt x="669" y="590"/>
                </a:cubicBezTo>
                <a:moveTo>
                  <a:pt x="148" y="591"/>
                </a:moveTo>
                <a:cubicBezTo>
                  <a:pt x="148" y="591"/>
                  <a:pt x="148" y="591"/>
                  <a:pt x="148" y="591"/>
                </a:cubicBezTo>
                <a:cubicBezTo>
                  <a:pt x="148" y="590"/>
                  <a:pt x="148" y="590"/>
                  <a:pt x="148" y="591"/>
                </a:cubicBezTo>
                <a:cubicBezTo>
                  <a:pt x="149" y="591"/>
                  <a:pt x="149" y="591"/>
                  <a:pt x="148" y="591"/>
                </a:cubicBezTo>
                <a:cubicBezTo>
                  <a:pt x="148" y="591"/>
                  <a:pt x="148" y="591"/>
                  <a:pt x="148" y="591"/>
                </a:cubicBezTo>
                <a:moveTo>
                  <a:pt x="143" y="584"/>
                </a:moveTo>
                <a:cubicBezTo>
                  <a:pt x="143" y="584"/>
                  <a:pt x="144" y="585"/>
                  <a:pt x="144" y="585"/>
                </a:cubicBezTo>
                <a:cubicBezTo>
                  <a:pt x="143" y="585"/>
                  <a:pt x="143" y="585"/>
                  <a:pt x="143" y="584"/>
                </a:cubicBezTo>
                <a:moveTo>
                  <a:pt x="240" y="49"/>
                </a:moveTo>
                <a:cubicBezTo>
                  <a:pt x="240" y="48"/>
                  <a:pt x="240" y="48"/>
                  <a:pt x="240" y="48"/>
                </a:cubicBezTo>
                <a:cubicBezTo>
                  <a:pt x="240" y="47"/>
                  <a:pt x="240" y="48"/>
                  <a:pt x="240" y="48"/>
                </a:cubicBezTo>
                <a:cubicBezTo>
                  <a:pt x="241" y="48"/>
                  <a:pt x="241" y="48"/>
                  <a:pt x="240" y="49"/>
                </a:cubicBezTo>
                <a:cubicBezTo>
                  <a:pt x="240" y="49"/>
                  <a:pt x="240" y="49"/>
                  <a:pt x="240" y="49"/>
                </a:cubicBezTo>
                <a:moveTo>
                  <a:pt x="639" y="727"/>
                </a:moveTo>
                <a:cubicBezTo>
                  <a:pt x="638" y="726"/>
                  <a:pt x="638" y="726"/>
                  <a:pt x="638" y="726"/>
                </a:cubicBezTo>
                <a:cubicBezTo>
                  <a:pt x="638" y="726"/>
                  <a:pt x="638" y="726"/>
                  <a:pt x="638" y="726"/>
                </a:cubicBezTo>
                <a:cubicBezTo>
                  <a:pt x="638" y="726"/>
                  <a:pt x="639" y="726"/>
                  <a:pt x="639" y="726"/>
                </a:cubicBezTo>
                <a:cubicBezTo>
                  <a:pt x="639" y="726"/>
                  <a:pt x="639" y="726"/>
                  <a:pt x="639" y="727"/>
                </a:cubicBezTo>
                <a:moveTo>
                  <a:pt x="640" y="728"/>
                </a:moveTo>
                <a:cubicBezTo>
                  <a:pt x="640" y="727"/>
                  <a:pt x="640" y="727"/>
                  <a:pt x="640" y="727"/>
                </a:cubicBezTo>
                <a:cubicBezTo>
                  <a:pt x="640" y="727"/>
                  <a:pt x="640" y="727"/>
                  <a:pt x="640" y="727"/>
                </a:cubicBezTo>
                <a:cubicBezTo>
                  <a:pt x="641" y="727"/>
                  <a:pt x="641" y="727"/>
                  <a:pt x="641" y="727"/>
                </a:cubicBezTo>
                <a:cubicBezTo>
                  <a:pt x="641" y="727"/>
                  <a:pt x="640" y="727"/>
                  <a:pt x="640" y="728"/>
                </a:cubicBezTo>
                <a:moveTo>
                  <a:pt x="563" y="728"/>
                </a:moveTo>
                <a:cubicBezTo>
                  <a:pt x="563" y="728"/>
                  <a:pt x="563" y="728"/>
                  <a:pt x="563" y="728"/>
                </a:cubicBezTo>
                <a:cubicBezTo>
                  <a:pt x="563" y="728"/>
                  <a:pt x="563" y="728"/>
                  <a:pt x="564" y="728"/>
                </a:cubicBezTo>
                <a:cubicBezTo>
                  <a:pt x="564" y="728"/>
                  <a:pt x="564" y="728"/>
                  <a:pt x="564" y="728"/>
                </a:cubicBezTo>
                <a:cubicBezTo>
                  <a:pt x="564" y="728"/>
                  <a:pt x="564" y="728"/>
                  <a:pt x="563" y="728"/>
                </a:cubicBezTo>
                <a:moveTo>
                  <a:pt x="632" y="728"/>
                </a:moveTo>
                <a:cubicBezTo>
                  <a:pt x="632" y="728"/>
                  <a:pt x="632" y="729"/>
                  <a:pt x="632" y="729"/>
                </a:cubicBezTo>
                <a:cubicBezTo>
                  <a:pt x="632" y="728"/>
                  <a:pt x="632" y="728"/>
                  <a:pt x="631" y="728"/>
                </a:cubicBezTo>
                <a:cubicBezTo>
                  <a:pt x="631" y="728"/>
                  <a:pt x="632" y="728"/>
                  <a:pt x="632" y="728"/>
                </a:cubicBezTo>
                <a:cubicBezTo>
                  <a:pt x="632" y="728"/>
                  <a:pt x="632" y="728"/>
                  <a:pt x="632" y="728"/>
                </a:cubicBezTo>
                <a:moveTo>
                  <a:pt x="640" y="731"/>
                </a:moveTo>
                <a:cubicBezTo>
                  <a:pt x="640" y="731"/>
                  <a:pt x="640" y="731"/>
                  <a:pt x="640" y="731"/>
                </a:cubicBezTo>
                <a:cubicBezTo>
                  <a:pt x="640" y="730"/>
                  <a:pt x="641" y="731"/>
                  <a:pt x="641" y="731"/>
                </a:cubicBezTo>
                <a:cubicBezTo>
                  <a:pt x="641" y="731"/>
                  <a:pt x="641" y="731"/>
                  <a:pt x="641" y="731"/>
                </a:cubicBezTo>
                <a:cubicBezTo>
                  <a:pt x="641" y="732"/>
                  <a:pt x="641" y="731"/>
                  <a:pt x="640" y="731"/>
                </a:cubicBezTo>
                <a:moveTo>
                  <a:pt x="543" y="733"/>
                </a:moveTo>
                <a:cubicBezTo>
                  <a:pt x="543" y="733"/>
                  <a:pt x="543" y="733"/>
                  <a:pt x="543" y="733"/>
                </a:cubicBezTo>
                <a:cubicBezTo>
                  <a:pt x="543" y="733"/>
                  <a:pt x="542" y="733"/>
                  <a:pt x="542" y="733"/>
                </a:cubicBezTo>
                <a:cubicBezTo>
                  <a:pt x="542" y="733"/>
                  <a:pt x="543" y="733"/>
                  <a:pt x="543" y="732"/>
                </a:cubicBezTo>
                <a:cubicBezTo>
                  <a:pt x="543" y="733"/>
                  <a:pt x="543" y="733"/>
                  <a:pt x="543" y="733"/>
                </a:cubicBezTo>
                <a:moveTo>
                  <a:pt x="542" y="738"/>
                </a:moveTo>
                <a:cubicBezTo>
                  <a:pt x="542" y="738"/>
                  <a:pt x="542" y="738"/>
                  <a:pt x="542" y="738"/>
                </a:cubicBezTo>
                <a:cubicBezTo>
                  <a:pt x="542" y="738"/>
                  <a:pt x="541" y="738"/>
                  <a:pt x="541" y="738"/>
                </a:cubicBezTo>
                <a:cubicBezTo>
                  <a:pt x="541" y="737"/>
                  <a:pt x="541" y="737"/>
                  <a:pt x="541" y="737"/>
                </a:cubicBezTo>
                <a:cubicBezTo>
                  <a:pt x="541" y="737"/>
                  <a:pt x="542" y="737"/>
                  <a:pt x="542" y="737"/>
                </a:cubicBezTo>
                <a:cubicBezTo>
                  <a:pt x="542" y="737"/>
                  <a:pt x="542" y="738"/>
                  <a:pt x="542" y="738"/>
                </a:cubicBezTo>
                <a:moveTo>
                  <a:pt x="396" y="763"/>
                </a:moveTo>
                <a:cubicBezTo>
                  <a:pt x="396" y="763"/>
                  <a:pt x="396" y="764"/>
                  <a:pt x="396" y="764"/>
                </a:cubicBezTo>
                <a:cubicBezTo>
                  <a:pt x="395" y="764"/>
                  <a:pt x="395" y="763"/>
                  <a:pt x="395" y="763"/>
                </a:cubicBezTo>
                <a:cubicBezTo>
                  <a:pt x="395" y="763"/>
                  <a:pt x="395" y="763"/>
                  <a:pt x="396" y="763"/>
                </a:cubicBezTo>
                <a:cubicBezTo>
                  <a:pt x="396" y="763"/>
                  <a:pt x="396" y="763"/>
                  <a:pt x="396" y="763"/>
                </a:cubicBezTo>
                <a:moveTo>
                  <a:pt x="330" y="755"/>
                </a:moveTo>
                <a:cubicBezTo>
                  <a:pt x="330" y="755"/>
                  <a:pt x="330" y="755"/>
                  <a:pt x="330" y="755"/>
                </a:cubicBezTo>
                <a:cubicBezTo>
                  <a:pt x="330" y="755"/>
                  <a:pt x="330" y="755"/>
                  <a:pt x="330" y="755"/>
                </a:cubicBezTo>
                <a:cubicBezTo>
                  <a:pt x="330" y="755"/>
                  <a:pt x="330" y="754"/>
                  <a:pt x="330" y="754"/>
                </a:cubicBezTo>
                <a:cubicBezTo>
                  <a:pt x="330" y="754"/>
                  <a:pt x="330" y="754"/>
                  <a:pt x="330" y="755"/>
                </a:cubicBezTo>
                <a:moveTo>
                  <a:pt x="201" y="756"/>
                </a:moveTo>
                <a:cubicBezTo>
                  <a:pt x="201" y="757"/>
                  <a:pt x="201" y="757"/>
                  <a:pt x="200" y="757"/>
                </a:cubicBezTo>
                <a:cubicBezTo>
                  <a:pt x="200" y="757"/>
                  <a:pt x="200" y="756"/>
                  <a:pt x="200" y="756"/>
                </a:cubicBezTo>
                <a:moveTo>
                  <a:pt x="342" y="758"/>
                </a:moveTo>
                <a:cubicBezTo>
                  <a:pt x="342" y="758"/>
                  <a:pt x="342" y="758"/>
                  <a:pt x="342" y="758"/>
                </a:cubicBezTo>
                <a:cubicBezTo>
                  <a:pt x="341" y="758"/>
                  <a:pt x="341" y="758"/>
                  <a:pt x="341" y="757"/>
                </a:cubicBezTo>
                <a:cubicBezTo>
                  <a:pt x="341" y="757"/>
                  <a:pt x="341" y="757"/>
                  <a:pt x="342" y="757"/>
                </a:cubicBezTo>
                <a:cubicBezTo>
                  <a:pt x="342" y="757"/>
                  <a:pt x="342" y="757"/>
                  <a:pt x="342" y="758"/>
                </a:cubicBezTo>
                <a:moveTo>
                  <a:pt x="241" y="758"/>
                </a:moveTo>
                <a:cubicBezTo>
                  <a:pt x="241" y="758"/>
                  <a:pt x="241" y="758"/>
                  <a:pt x="241" y="758"/>
                </a:cubicBezTo>
                <a:cubicBezTo>
                  <a:pt x="241" y="759"/>
                  <a:pt x="241" y="759"/>
                  <a:pt x="241" y="759"/>
                </a:cubicBezTo>
                <a:cubicBezTo>
                  <a:pt x="241" y="759"/>
                  <a:pt x="241" y="759"/>
                  <a:pt x="241" y="759"/>
                </a:cubicBezTo>
                <a:cubicBezTo>
                  <a:pt x="240" y="759"/>
                  <a:pt x="240" y="759"/>
                  <a:pt x="241" y="759"/>
                </a:cubicBezTo>
                <a:cubicBezTo>
                  <a:pt x="241" y="758"/>
                  <a:pt x="241" y="758"/>
                  <a:pt x="241" y="758"/>
                </a:cubicBezTo>
                <a:moveTo>
                  <a:pt x="584" y="644"/>
                </a:moveTo>
                <a:cubicBezTo>
                  <a:pt x="583" y="644"/>
                  <a:pt x="583" y="644"/>
                  <a:pt x="583" y="643"/>
                </a:cubicBezTo>
                <a:cubicBezTo>
                  <a:pt x="584" y="643"/>
                  <a:pt x="584" y="644"/>
                  <a:pt x="584" y="644"/>
                </a:cubicBezTo>
                <a:moveTo>
                  <a:pt x="562" y="657"/>
                </a:moveTo>
                <a:cubicBezTo>
                  <a:pt x="562" y="657"/>
                  <a:pt x="561" y="656"/>
                  <a:pt x="561" y="656"/>
                </a:cubicBezTo>
                <a:cubicBezTo>
                  <a:pt x="561" y="656"/>
                  <a:pt x="562" y="656"/>
                  <a:pt x="562" y="656"/>
                </a:cubicBezTo>
                <a:moveTo>
                  <a:pt x="563" y="657"/>
                </a:moveTo>
                <a:cubicBezTo>
                  <a:pt x="562" y="657"/>
                  <a:pt x="562" y="657"/>
                  <a:pt x="562" y="657"/>
                </a:cubicBezTo>
                <a:cubicBezTo>
                  <a:pt x="563" y="657"/>
                  <a:pt x="563" y="657"/>
                  <a:pt x="563" y="657"/>
                </a:cubicBezTo>
                <a:moveTo>
                  <a:pt x="564" y="658"/>
                </a:moveTo>
                <a:cubicBezTo>
                  <a:pt x="563" y="658"/>
                  <a:pt x="563" y="658"/>
                  <a:pt x="563" y="657"/>
                </a:cubicBezTo>
                <a:cubicBezTo>
                  <a:pt x="564" y="657"/>
                  <a:pt x="564" y="658"/>
                  <a:pt x="564" y="658"/>
                </a:cubicBezTo>
                <a:moveTo>
                  <a:pt x="294" y="668"/>
                </a:moveTo>
                <a:cubicBezTo>
                  <a:pt x="293" y="669"/>
                  <a:pt x="293" y="669"/>
                  <a:pt x="293" y="669"/>
                </a:cubicBezTo>
                <a:cubicBezTo>
                  <a:pt x="293" y="669"/>
                  <a:pt x="293" y="669"/>
                  <a:pt x="293" y="668"/>
                </a:cubicBezTo>
                <a:cubicBezTo>
                  <a:pt x="293" y="668"/>
                  <a:pt x="293" y="668"/>
                  <a:pt x="293" y="668"/>
                </a:cubicBezTo>
                <a:cubicBezTo>
                  <a:pt x="293" y="668"/>
                  <a:pt x="293" y="668"/>
                  <a:pt x="293" y="668"/>
                </a:cubicBezTo>
                <a:cubicBezTo>
                  <a:pt x="293" y="668"/>
                  <a:pt x="293" y="668"/>
                  <a:pt x="294" y="668"/>
                </a:cubicBezTo>
                <a:moveTo>
                  <a:pt x="153" y="608"/>
                </a:moveTo>
                <a:cubicBezTo>
                  <a:pt x="153" y="608"/>
                  <a:pt x="153" y="608"/>
                  <a:pt x="153" y="608"/>
                </a:cubicBezTo>
                <a:cubicBezTo>
                  <a:pt x="153" y="608"/>
                  <a:pt x="152" y="608"/>
                  <a:pt x="152" y="608"/>
                </a:cubicBezTo>
                <a:cubicBezTo>
                  <a:pt x="153" y="608"/>
                  <a:pt x="153" y="607"/>
                  <a:pt x="153" y="607"/>
                </a:cubicBezTo>
                <a:cubicBezTo>
                  <a:pt x="153" y="607"/>
                  <a:pt x="153" y="607"/>
                  <a:pt x="153" y="608"/>
                </a:cubicBezTo>
                <a:moveTo>
                  <a:pt x="156" y="610"/>
                </a:moveTo>
                <a:cubicBezTo>
                  <a:pt x="156" y="610"/>
                  <a:pt x="156" y="610"/>
                  <a:pt x="155" y="610"/>
                </a:cubicBezTo>
                <a:cubicBezTo>
                  <a:pt x="155" y="610"/>
                  <a:pt x="155" y="610"/>
                  <a:pt x="155" y="610"/>
                </a:cubicBezTo>
                <a:cubicBezTo>
                  <a:pt x="155" y="609"/>
                  <a:pt x="156" y="609"/>
                  <a:pt x="156" y="609"/>
                </a:cubicBezTo>
                <a:cubicBezTo>
                  <a:pt x="156" y="609"/>
                  <a:pt x="156" y="609"/>
                  <a:pt x="156" y="610"/>
                </a:cubicBezTo>
                <a:moveTo>
                  <a:pt x="661" y="614"/>
                </a:moveTo>
                <a:cubicBezTo>
                  <a:pt x="661" y="614"/>
                  <a:pt x="662" y="614"/>
                  <a:pt x="662" y="614"/>
                </a:cubicBezTo>
                <a:cubicBezTo>
                  <a:pt x="661" y="614"/>
                  <a:pt x="661" y="615"/>
                  <a:pt x="661" y="615"/>
                </a:cubicBezTo>
                <a:cubicBezTo>
                  <a:pt x="661" y="615"/>
                  <a:pt x="661" y="615"/>
                  <a:pt x="661" y="615"/>
                </a:cubicBezTo>
                <a:cubicBezTo>
                  <a:pt x="661" y="615"/>
                  <a:pt x="661" y="614"/>
                  <a:pt x="661" y="614"/>
                </a:cubicBezTo>
                <a:cubicBezTo>
                  <a:pt x="661" y="614"/>
                  <a:pt x="661" y="614"/>
                  <a:pt x="661" y="614"/>
                </a:cubicBezTo>
                <a:moveTo>
                  <a:pt x="526" y="34"/>
                </a:moveTo>
                <a:cubicBezTo>
                  <a:pt x="525" y="34"/>
                  <a:pt x="525" y="34"/>
                  <a:pt x="525" y="33"/>
                </a:cubicBezTo>
                <a:cubicBezTo>
                  <a:pt x="526" y="33"/>
                  <a:pt x="526" y="34"/>
                  <a:pt x="526" y="34"/>
                </a:cubicBezTo>
                <a:moveTo>
                  <a:pt x="444" y="691"/>
                </a:moveTo>
                <a:cubicBezTo>
                  <a:pt x="444" y="691"/>
                  <a:pt x="444" y="691"/>
                  <a:pt x="444" y="691"/>
                </a:cubicBezTo>
                <a:cubicBezTo>
                  <a:pt x="444" y="691"/>
                  <a:pt x="444" y="691"/>
                  <a:pt x="444" y="692"/>
                </a:cubicBezTo>
                <a:cubicBezTo>
                  <a:pt x="444" y="692"/>
                  <a:pt x="444" y="692"/>
                  <a:pt x="444" y="692"/>
                </a:cubicBezTo>
                <a:cubicBezTo>
                  <a:pt x="443" y="692"/>
                  <a:pt x="443" y="691"/>
                  <a:pt x="444" y="691"/>
                </a:cubicBezTo>
                <a:cubicBezTo>
                  <a:pt x="444" y="691"/>
                  <a:pt x="444" y="691"/>
                  <a:pt x="444" y="691"/>
                </a:cubicBezTo>
                <a:moveTo>
                  <a:pt x="449" y="692"/>
                </a:moveTo>
                <a:cubicBezTo>
                  <a:pt x="449" y="691"/>
                  <a:pt x="448" y="691"/>
                  <a:pt x="448" y="691"/>
                </a:cubicBezTo>
                <a:cubicBezTo>
                  <a:pt x="449" y="691"/>
                  <a:pt x="449" y="691"/>
                  <a:pt x="449" y="691"/>
                </a:cubicBezTo>
                <a:cubicBezTo>
                  <a:pt x="449" y="691"/>
                  <a:pt x="449" y="692"/>
                  <a:pt x="449" y="692"/>
                </a:cubicBezTo>
                <a:cubicBezTo>
                  <a:pt x="449" y="692"/>
                  <a:pt x="449" y="692"/>
                  <a:pt x="449" y="692"/>
                </a:cubicBezTo>
                <a:moveTo>
                  <a:pt x="519" y="16"/>
                </a:moveTo>
                <a:cubicBezTo>
                  <a:pt x="519" y="16"/>
                  <a:pt x="518" y="16"/>
                  <a:pt x="519" y="16"/>
                </a:cubicBezTo>
                <a:cubicBezTo>
                  <a:pt x="519" y="15"/>
                  <a:pt x="519" y="16"/>
                  <a:pt x="519" y="16"/>
                </a:cubicBezTo>
                <a:cubicBezTo>
                  <a:pt x="519" y="16"/>
                  <a:pt x="519" y="16"/>
                  <a:pt x="519" y="16"/>
                </a:cubicBezTo>
                <a:cubicBezTo>
                  <a:pt x="519" y="16"/>
                  <a:pt x="519" y="16"/>
                  <a:pt x="519" y="16"/>
                </a:cubicBezTo>
                <a:moveTo>
                  <a:pt x="462" y="693"/>
                </a:moveTo>
                <a:cubicBezTo>
                  <a:pt x="461" y="693"/>
                  <a:pt x="461" y="693"/>
                  <a:pt x="461" y="693"/>
                </a:cubicBezTo>
                <a:cubicBezTo>
                  <a:pt x="461" y="693"/>
                  <a:pt x="461" y="693"/>
                  <a:pt x="461" y="693"/>
                </a:cubicBezTo>
                <a:cubicBezTo>
                  <a:pt x="461" y="693"/>
                  <a:pt x="461" y="693"/>
                  <a:pt x="461" y="693"/>
                </a:cubicBezTo>
                <a:cubicBezTo>
                  <a:pt x="461" y="693"/>
                  <a:pt x="461" y="693"/>
                  <a:pt x="462" y="693"/>
                </a:cubicBezTo>
                <a:moveTo>
                  <a:pt x="342" y="716"/>
                </a:moveTo>
                <a:cubicBezTo>
                  <a:pt x="342" y="717"/>
                  <a:pt x="342" y="717"/>
                  <a:pt x="342" y="717"/>
                </a:cubicBezTo>
                <a:cubicBezTo>
                  <a:pt x="342" y="717"/>
                  <a:pt x="342" y="717"/>
                  <a:pt x="341" y="717"/>
                </a:cubicBezTo>
                <a:cubicBezTo>
                  <a:pt x="341" y="717"/>
                  <a:pt x="341" y="717"/>
                  <a:pt x="341" y="717"/>
                </a:cubicBezTo>
                <a:cubicBezTo>
                  <a:pt x="341" y="717"/>
                  <a:pt x="341" y="717"/>
                  <a:pt x="342" y="716"/>
                </a:cubicBezTo>
                <a:moveTo>
                  <a:pt x="303" y="675"/>
                </a:moveTo>
                <a:cubicBezTo>
                  <a:pt x="303" y="676"/>
                  <a:pt x="302" y="675"/>
                  <a:pt x="302" y="675"/>
                </a:cubicBezTo>
                <a:cubicBezTo>
                  <a:pt x="302" y="675"/>
                  <a:pt x="303" y="675"/>
                  <a:pt x="303" y="675"/>
                </a:cubicBezTo>
                <a:moveTo>
                  <a:pt x="521" y="21"/>
                </a:moveTo>
                <a:cubicBezTo>
                  <a:pt x="521" y="22"/>
                  <a:pt x="521" y="22"/>
                  <a:pt x="521" y="22"/>
                </a:cubicBezTo>
                <a:cubicBezTo>
                  <a:pt x="521" y="22"/>
                  <a:pt x="520" y="22"/>
                  <a:pt x="520" y="22"/>
                </a:cubicBezTo>
                <a:cubicBezTo>
                  <a:pt x="521" y="21"/>
                  <a:pt x="521" y="21"/>
                  <a:pt x="521" y="21"/>
                </a:cubicBezTo>
                <a:cubicBezTo>
                  <a:pt x="521" y="21"/>
                  <a:pt x="521" y="21"/>
                  <a:pt x="521" y="21"/>
                </a:cubicBezTo>
                <a:moveTo>
                  <a:pt x="344" y="686"/>
                </a:moveTo>
                <a:cubicBezTo>
                  <a:pt x="344" y="686"/>
                  <a:pt x="344" y="686"/>
                  <a:pt x="343" y="686"/>
                </a:cubicBezTo>
                <a:cubicBezTo>
                  <a:pt x="343" y="686"/>
                  <a:pt x="343" y="686"/>
                  <a:pt x="343" y="685"/>
                </a:cubicBezTo>
                <a:cubicBezTo>
                  <a:pt x="343" y="685"/>
                  <a:pt x="343" y="685"/>
                  <a:pt x="343" y="685"/>
                </a:cubicBezTo>
                <a:cubicBezTo>
                  <a:pt x="344" y="685"/>
                  <a:pt x="344" y="685"/>
                  <a:pt x="344" y="686"/>
                </a:cubicBezTo>
                <a:moveTo>
                  <a:pt x="342" y="687"/>
                </a:moveTo>
                <a:cubicBezTo>
                  <a:pt x="342" y="687"/>
                  <a:pt x="342" y="687"/>
                  <a:pt x="342" y="687"/>
                </a:cubicBezTo>
                <a:cubicBezTo>
                  <a:pt x="342" y="687"/>
                  <a:pt x="342" y="688"/>
                  <a:pt x="341" y="688"/>
                </a:cubicBezTo>
                <a:cubicBezTo>
                  <a:pt x="341" y="688"/>
                  <a:pt x="341" y="688"/>
                  <a:pt x="341" y="688"/>
                </a:cubicBezTo>
                <a:cubicBezTo>
                  <a:pt x="341" y="688"/>
                  <a:pt x="341" y="688"/>
                  <a:pt x="341" y="687"/>
                </a:cubicBezTo>
                <a:cubicBezTo>
                  <a:pt x="341" y="687"/>
                  <a:pt x="341" y="687"/>
                  <a:pt x="342" y="687"/>
                </a:cubicBezTo>
                <a:moveTo>
                  <a:pt x="341" y="689"/>
                </a:moveTo>
                <a:cubicBezTo>
                  <a:pt x="341" y="689"/>
                  <a:pt x="340" y="689"/>
                  <a:pt x="340" y="688"/>
                </a:cubicBezTo>
                <a:cubicBezTo>
                  <a:pt x="340" y="688"/>
                  <a:pt x="341" y="688"/>
                  <a:pt x="341" y="688"/>
                </a:cubicBezTo>
                <a:moveTo>
                  <a:pt x="449" y="689"/>
                </a:moveTo>
                <a:cubicBezTo>
                  <a:pt x="449" y="689"/>
                  <a:pt x="449" y="689"/>
                  <a:pt x="449" y="689"/>
                </a:cubicBezTo>
                <a:cubicBezTo>
                  <a:pt x="449" y="689"/>
                  <a:pt x="449" y="689"/>
                  <a:pt x="449" y="690"/>
                </a:cubicBezTo>
                <a:cubicBezTo>
                  <a:pt x="448" y="690"/>
                  <a:pt x="448" y="689"/>
                  <a:pt x="448" y="689"/>
                </a:cubicBezTo>
                <a:cubicBezTo>
                  <a:pt x="448" y="689"/>
                  <a:pt x="449" y="689"/>
                  <a:pt x="449" y="689"/>
                </a:cubicBezTo>
                <a:moveTo>
                  <a:pt x="142" y="286"/>
                </a:moveTo>
                <a:cubicBezTo>
                  <a:pt x="142" y="286"/>
                  <a:pt x="142" y="287"/>
                  <a:pt x="141" y="286"/>
                </a:cubicBezTo>
                <a:cubicBezTo>
                  <a:pt x="141" y="286"/>
                  <a:pt x="141" y="286"/>
                  <a:pt x="141" y="286"/>
                </a:cubicBezTo>
                <a:moveTo>
                  <a:pt x="619" y="289"/>
                </a:moveTo>
                <a:cubicBezTo>
                  <a:pt x="619" y="289"/>
                  <a:pt x="619" y="289"/>
                  <a:pt x="619" y="289"/>
                </a:cubicBezTo>
                <a:cubicBezTo>
                  <a:pt x="620" y="289"/>
                  <a:pt x="620" y="289"/>
                  <a:pt x="620" y="289"/>
                </a:cubicBezTo>
                <a:cubicBezTo>
                  <a:pt x="620" y="289"/>
                  <a:pt x="620" y="289"/>
                  <a:pt x="619" y="289"/>
                </a:cubicBezTo>
                <a:cubicBezTo>
                  <a:pt x="619" y="289"/>
                  <a:pt x="619" y="289"/>
                  <a:pt x="619" y="289"/>
                </a:cubicBezTo>
                <a:moveTo>
                  <a:pt x="620" y="290"/>
                </a:moveTo>
                <a:cubicBezTo>
                  <a:pt x="620" y="291"/>
                  <a:pt x="620" y="291"/>
                  <a:pt x="620" y="291"/>
                </a:cubicBezTo>
                <a:cubicBezTo>
                  <a:pt x="620" y="291"/>
                  <a:pt x="620" y="291"/>
                  <a:pt x="619" y="291"/>
                </a:cubicBezTo>
                <a:cubicBezTo>
                  <a:pt x="619" y="291"/>
                  <a:pt x="619" y="291"/>
                  <a:pt x="619" y="291"/>
                </a:cubicBezTo>
                <a:cubicBezTo>
                  <a:pt x="619" y="291"/>
                  <a:pt x="619" y="291"/>
                  <a:pt x="619" y="291"/>
                </a:cubicBezTo>
                <a:cubicBezTo>
                  <a:pt x="619" y="291"/>
                  <a:pt x="619" y="291"/>
                  <a:pt x="620" y="290"/>
                </a:cubicBezTo>
                <a:moveTo>
                  <a:pt x="154" y="293"/>
                </a:moveTo>
                <a:cubicBezTo>
                  <a:pt x="154" y="293"/>
                  <a:pt x="153" y="293"/>
                  <a:pt x="153" y="292"/>
                </a:cubicBezTo>
                <a:cubicBezTo>
                  <a:pt x="154" y="292"/>
                  <a:pt x="154" y="293"/>
                  <a:pt x="154" y="293"/>
                </a:cubicBezTo>
                <a:moveTo>
                  <a:pt x="194" y="129"/>
                </a:moveTo>
                <a:cubicBezTo>
                  <a:pt x="194" y="129"/>
                  <a:pt x="194" y="129"/>
                  <a:pt x="194" y="129"/>
                </a:cubicBezTo>
                <a:cubicBezTo>
                  <a:pt x="193" y="129"/>
                  <a:pt x="193" y="129"/>
                  <a:pt x="193" y="129"/>
                </a:cubicBezTo>
                <a:cubicBezTo>
                  <a:pt x="193" y="129"/>
                  <a:pt x="193" y="128"/>
                  <a:pt x="194" y="128"/>
                </a:cubicBezTo>
                <a:moveTo>
                  <a:pt x="192" y="128"/>
                </a:moveTo>
                <a:cubicBezTo>
                  <a:pt x="192" y="128"/>
                  <a:pt x="192" y="128"/>
                  <a:pt x="192" y="128"/>
                </a:cubicBezTo>
                <a:cubicBezTo>
                  <a:pt x="191" y="128"/>
                  <a:pt x="191" y="128"/>
                  <a:pt x="191" y="128"/>
                </a:cubicBezTo>
                <a:cubicBezTo>
                  <a:pt x="191" y="128"/>
                  <a:pt x="192" y="127"/>
                  <a:pt x="192" y="127"/>
                </a:cubicBezTo>
                <a:cubicBezTo>
                  <a:pt x="192" y="127"/>
                  <a:pt x="192" y="128"/>
                  <a:pt x="192" y="128"/>
                </a:cubicBezTo>
                <a:moveTo>
                  <a:pt x="187" y="127"/>
                </a:moveTo>
                <a:cubicBezTo>
                  <a:pt x="187" y="127"/>
                  <a:pt x="187" y="127"/>
                  <a:pt x="187" y="126"/>
                </a:cubicBezTo>
                <a:cubicBezTo>
                  <a:pt x="187" y="126"/>
                  <a:pt x="187" y="127"/>
                  <a:pt x="187" y="127"/>
                </a:cubicBezTo>
                <a:cubicBezTo>
                  <a:pt x="187" y="127"/>
                  <a:pt x="187" y="127"/>
                  <a:pt x="187" y="127"/>
                </a:cubicBezTo>
                <a:cubicBezTo>
                  <a:pt x="187" y="127"/>
                  <a:pt x="187" y="127"/>
                  <a:pt x="187" y="127"/>
                </a:cubicBezTo>
                <a:moveTo>
                  <a:pt x="769" y="253"/>
                </a:moveTo>
                <a:cubicBezTo>
                  <a:pt x="769" y="253"/>
                  <a:pt x="769" y="253"/>
                  <a:pt x="769" y="253"/>
                </a:cubicBezTo>
                <a:cubicBezTo>
                  <a:pt x="769" y="252"/>
                  <a:pt x="770" y="253"/>
                  <a:pt x="770" y="253"/>
                </a:cubicBezTo>
                <a:cubicBezTo>
                  <a:pt x="770" y="253"/>
                  <a:pt x="770" y="253"/>
                  <a:pt x="770" y="253"/>
                </a:cubicBezTo>
                <a:cubicBezTo>
                  <a:pt x="770" y="253"/>
                  <a:pt x="770" y="253"/>
                  <a:pt x="769" y="253"/>
                </a:cubicBezTo>
                <a:moveTo>
                  <a:pt x="771" y="254"/>
                </a:moveTo>
                <a:cubicBezTo>
                  <a:pt x="771" y="254"/>
                  <a:pt x="770" y="254"/>
                  <a:pt x="770" y="254"/>
                </a:cubicBezTo>
                <a:cubicBezTo>
                  <a:pt x="770" y="254"/>
                  <a:pt x="770" y="254"/>
                  <a:pt x="770" y="254"/>
                </a:cubicBezTo>
                <a:cubicBezTo>
                  <a:pt x="770" y="254"/>
                  <a:pt x="770" y="253"/>
                  <a:pt x="770" y="253"/>
                </a:cubicBezTo>
                <a:cubicBezTo>
                  <a:pt x="770" y="253"/>
                  <a:pt x="770" y="253"/>
                  <a:pt x="770" y="253"/>
                </a:cubicBezTo>
                <a:cubicBezTo>
                  <a:pt x="770" y="254"/>
                  <a:pt x="771" y="254"/>
                  <a:pt x="771" y="254"/>
                </a:cubicBezTo>
                <a:moveTo>
                  <a:pt x="128" y="117"/>
                </a:moveTo>
                <a:cubicBezTo>
                  <a:pt x="127" y="117"/>
                  <a:pt x="127" y="118"/>
                  <a:pt x="127" y="118"/>
                </a:cubicBezTo>
                <a:cubicBezTo>
                  <a:pt x="127" y="118"/>
                  <a:pt x="127" y="118"/>
                  <a:pt x="127" y="117"/>
                </a:cubicBezTo>
                <a:cubicBezTo>
                  <a:pt x="127" y="117"/>
                  <a:pt x="127" y="117"/>
                  <a:pt x="127" y="117"/>
                </a:cubicBezTo>
                <a:cubicBezTo>
                  <a:pt x="127" y="117"/>
                  <a:pt x="127" y="117"/>
                  <a:pt x="128" y="117"/>
                </a:cubicBezTo>
                <a:moveTo>
                  <a:pt x="96" y="351"/>
                </a:moveTo>
                <a:cubicBezTo>
                  <a:pt x="96" y="351"/>
                  <a:pt x="95" y="351"/>
                  <a:pt x="95" y="351"/>
                </a:cubicBezTo>
                <a:cubicBezTo>
                  <a:pt x="96" y="351"/>
                  <a:pt x="96" y="350"/>
                  <a:pt x="96" y="350"/>
                </a:cubicBezTo>
                <a:cubicBezTo>
                  <a:pt x="96" y="350"/>
                  <a:pt x="96" y="351"/>
                  <a:pt x="96" y="351"/>
                </a:cubicBezTo>
                <a:cubicBezTo>
                  <a:pt x="96" y="351"/>
                  <a:pt x="96" y="351"/>
                  <a:pt x="96" y="351"/>
                </a:cubicBezTo>
                <a:moveTo>
                  <a:pt x="110" y="352"/>
                </a:moveTo>
                <a:cubicBezTo>
                  <a:pt x="110" y="352"/>
                  <a:pt x="110" y="351"/>
                  <a:pt x="110" y="351"/>
                </a:cubicBezTo>
                <a:cubicBezTo>
                  <a:pt x="110" y="351"/>
                  <a:pt x="110" y="352"/>
                  <a:pt x="111" y="352"/>
                </a:cubicBezTo>
                <a:moveTo>
                  <a:pt x="561" y="94"/>
                </a:moveTo>
                <a:cubicBezTo>
                  <a:pt x="561" y="95"/>
                  <a:pt x="561" y="95"/>
                  <a:pt x="561" y="95"/>
                </a:cubicBezTo>
                <a:cubicBezTo>
                  <a:pt x="561" y="95"/>
                  <a:pt x="560" y="95"/>
                  <a:pt x="560" y="95"/>
                </a:cubicBezTo>
                <a:cubicBezTo>
                  <a:pt x="560" y="94"/>
                  <a:pt x="561" y="94"/>
                  <a:pt x="561" y="94"/>
                </a:cubicBezTo>
                <a:cubicBezTo>
                  <a:pt x="561" y="94"/>
                  <a:pt x="561" y="94"/>
                  <a:pt x="561" y="94"/>
                </a:cubicBezTo>
                <a:moveTo>
                  <a:pt x="102" y="329"/>
                </a:moveTo>
                <a:cubicBezTo>
                  <a:pt x="103" y="329"/>
                  <a:pt x="103" y="330"/>
                  <a:pt x="103" y="330"/>
                </a:cubicBezTo>
                <a:cubicBezTo>
                  <a:pt x="102" y="330"/>
                  <a:pt x="102" y="330"/>
                  <a:pt x="102" y="329"/>
                </a:cubicBezTo>
                <a:moveTo>
                  <a:pt x="98" y="331"/>
                </a:moveTo>
                <a:cubicBezTo>
                  <a:pt x="98" y="331"/>
                  <a:pt x="98" y="331"/>
                  <a:pt x="98" y="331"/>
                </a:cubicBezTo>
                <a:cubicBezTo>
                  <a:pt x="98" y="331"/>
                  <a:pt x="98" y="331"/>
                  <a:pt x="97" y="331"/>
                </a:cubicBezTo>
                <a:cubicBezTo>
                  <a:pt x="97" y="330"/>
                  <a:pt x="98" y="330"/>
                  <a:pt x="98" y="330"/>
                </a:cubicBezTo>
                <a:cubicBezTo>
                  <a:pt x="98" y="330"/>
                  <a:pt x="98" y="331"/>
                  <a:pt x="98" y="331"/>
                </a:cubicBezTo>
                <a:moveTo>
                  <a:pt x="812" y="332"/>
                </a:moveTo>
                <a:cubicBezTo>
                  <a:pt x="812" y="332"/>
                  <a:pt x="812" y="332"/>
                  <a:pt x="812" y="332"/>
                </a:cubicBezTo>
                <a:cubicBezTo>
                  <a:pt x="812" y="332"/>
                  <a:pt x="812" y="332"/>
                  <a:pt x="812" y="332"/>
                </a:cubicBezTo>
                <a:cubicBezTo>
                  <a:pt x="811" y="332"/>
                  <a:pt x="811" y="331"/>
                  <a:pt x="812" y="331"/>
                </a:cubicBezTo>
                <a:cubicBezTo>
                  <a:pt x="812" y="331"/>
                  <a:pt x="812" y="331"/>
                  <a:pt x="812" y="331"/>
                </a:cubicBezTo>
                <a:cubicBezTo>
                  <a:pt x="812" y="331"/>
                  <a:pt x="812" y="332"/>
                  <a:pt x="812" y="332"/>
                </a:cubicBezTo>
                <a:moveTo>
                  <a:pt x="561" y="97"/>
                </a:moveTo>
                <a:cubicBezTo>
                  <a:pt x="561" y="97"/>
                  <a:pt x="560" y="97"/>
                  <a:pt x="560" y="96"/>
                </a:cubicBezTo>
                <a:cubicBezTo>
                  <a:pt x="560" y="96"/>
                  <a:pt x="560" y="96"/>
                  <a:pt x="560" y="96"/>
                </a:cubicBezTo>
                <a:cubicBezTo>
                  <a:pt x="561" y="96"/>
                  <a:pt x="561" y="96"/>
                  <a:pt x="561" y="96"/>
                </a:cubicBezTo>
                <a:cubicBezTo>
                  <a:pt x="561" y="97"/>
                  <a:pt x="561" y="97"/>
                  <a:pt x="561" y="97"/>
                </a:cubicBezTo>
                <a:moveTo>
                  <a:pt x="95" y="162"/>
                </a:moveTo>
                <a:cubicBezTo>
                  <a:pt x="95" y="162"/>
                  <a:pt x="95" y="162"/>
                  <a:pt x="95" y="162"/>
                </a:cubicBezTo>
                <a:cubicBezTo>
                  <a:pt x="95" y="162"/>
                  <a:pt x="95" y="162"/>
                  <a:pt x="95" y="162"/>
                </a:cubicBezTo>
                <a:cubicBezTo>
                  <a:pt x="95" y="162"/>
                  <a:pt x="95" y="162"/>
                  <a:pt x="95" y="161"/>
                </a:cubicBezTo>
                <a:cubicBezTo>
                  <a:pt x="95" y="162"/>
                  <a:pt x="95" y="162"/>
                  <a:pt x="95" y="162"/>
                </a:cubicBezTo>
                <a:moveTo>
                  <a:pt x="459" y="137"/>
                </a:moveTo>
                <a:cubicBezTo>
                  <a:pt x="459" y="136"/>
                  <a:pt x="459" y="136"/>
                  <a:pt x="459" y="136"/>
                </a:cubicBezTo>
                <a:cubicBezTo>
                  <a:pt x="459" y="136"/>
                  <a:pt x="459" y="136"/>
                  <a:pt x="459" y="136"/>
                </a:cubicBezTo>
                <a:cubicBezTo>
                  <a:pt x="459" y="136"/>
                  <a:pt x="459" y="136"/>
                  <a:pt x="460" y="136"/>
                </a:cubicBezTo>
                <a:cubicBezTo>
                  <a:pt x="460" y="136"/>
                  <a:pt x="459" y="136"/>
                  <a:pt x="459" y="137"/>
                </a:cubicBezTo>
                <a:moveTo>
                  <a:pt x="93" y="166"/>
                </a:moveTo>
                <a:cubicBezTo>
                  <a:pt x="94" y="167"/>
                  <a:pt x="93" y="167"/>
                  <a:pt x="93" y="167"/>
                </a:cubicBezTo>
                <a:cubicBezTo>
                  <a:pt x="93" y="166"/>
                  <a:pt x="93" y="166"/>
                  <a:pt x="93" y="166"/>
                </a:cubicBezTo>
                <a:moveTo>
                  <a:pt x="560" y="169"/>
                </a:moveTo>
                <a:cubicBezTo>
                  <a:pt x="561" y="169"/>
                  <a:pt x="561" y="169"/>
                  <a:pt x="561" y="170"/>
                </a:cubicBezTo>
                <a:cubicBezTo>
                  <a:pt x="561" y="170"/>
                  <a:pt x="560" y="170"/>
                  <a:pt x="560" y="170"/>
                </a:cubicBezTo>
                <a:moveTo>
                  <a:pt x="560" y="173"/>
                </a:moveTo>
                <a:cubicBezTo>
                  <a:pt x="561" y="173"/>
                  <a:pt x="561" y="173"/>
                  <a:pt x="561" y="173"/>
                </a:cubicBezTo>
                <a:cubicBezTo>
                  <a:pt x="561" y="174"/>
                  <a:pt x="560" y="174"/>
                  <a:pt x="560" y="174"/>
                </a:cubicBezTo>
                <a:moveTo>
                  <a:pt x="620" y="134"/>
                </a:moveTo>
                <a:cubicBezTo>
                  <a:pt x="620" y="135"/>
                  <a:pt x="620" y="135"/>
                  <a:pt x="619" y="135"/>
                </a:cubicBezTo>
                <a:cubicBezTo>
                  <a:pt x="619" y="134"/>
                  <a:pt x="619" y="134"/>
                  <a:pt x="619" y="134"/>
                </a:cubicBezTo>
                <a:moveTo>
                  <a:pt x="185" y="146"/>
                </a:moveTo>
                <a:cubicBezTo>
                  <a:pt x="185" y="146"/>
                  <a:pt x="185" y="146"/>
                  <a:pt x="185" y="146"/>
                </a:cubicBezTo>
                <a:cubicBezTo>
                  <a:pt x="185" y="146"/>
                  <a:pt x="185" y="146"/>
                  <a:pt x="185" y="146"/>
                </a:cubicBezTo>
                <a:cubicBezTo>
                  <a:pt x="185" y="146"/>
                  <a:pt x="185" y="145"/>
                  <a:pt x="185" y="145"/>
                </a:cubicBezTo>
                <a:cubicBezTo>
                  <a:pt x="185" y="145"/>
                  <a:pt x="185" y="146"/>
                  <a:pt x="185" y="146"/>
                </a:cubicBezTo>
                <a:moveTo>
                  <a:pt x="639" y="146"/>
                </a:moveTo>
                <a:cubicBezTo>
                  <a:pt x="639" y="146"/>
                  <a:pt x="639" y="146"/>
                  <a:pt x="639" y="146"/>
                </a:cubicBezTo>
                <a:cubicBezTo>
                  <a:pt x="638" y="146"/>
                  <a:pt x="638" y="146"/>
                  <a:pt x="638" y="146"/>
                </a:cubicBezTo>
                <a:cubicBezTo>
                  <a:pt x="638" y="146"/>
                  <a:pt x="638" y="145"/>
                  <a:pt x="638" y="145"/>
                </a:cubicBezTo>
                <a:cubicBezTo>
                  <a:pt x="638" y="145"/>
                  <a:pt x="638" y="145"/>
                  <a:pt x="638" y="145"/>
                </a:cubicBezTo>
                <a:cubicBezTo>
                  <a:pt x="639" y="145"/>
                  <a:pt x="639" y="146"/>
                  <a:pt x="639" y="146"/>
                </a:cubicBezTo>
                <a:moveTo>
                  <a:pt x="465" y="137"/>
                </a:moveTo>
                <a:cubicBezTo>
                  <a:pt x="465" y="137"/>
                  <a:pt x="465" y="137"/>
                  <a:pt x="465" y="137"/>
                </a:cubicBezTo>
                <a:cubicBezTo>
                  <a:pt x="465" y="137"/>
                  <a:pt x="465" y="138"/>
                  <a:pt x="465" y="138"/>
                </a:cubicBezTo>
                <a:cubicBezTo>
                  <a:pt x="465" y="137"/>
                  <a:pt x="465" y="137"/>
                  <a:pt x="465" y="137"/>
                </a:cubicBezTo>
                <a:cubicBezTo>
                  <a:pt x="465" y="137"/>
                  <a:pt x="465" y="137"/>
                  <a:pt x="465" y="137"/>
                </a:cubicBezTo>
                <a:moveTo>
                  <a:pt x="257" y="156"/>
                </a:moveTo>
                <a:cubicBezTo>
                  <a:pt x="256" y="156"/>
                  <a:pt x="256" y="157"/>
                  <a:pt x="256" y="157"/>
                </a:cubicBezTo>
                <a:cubicBezTo>
                  <a:pt x="256" y="156"/>
                  <a:pt x="256" y="156"/>
                  <a:pt x="256" y="156"/>
                </a:cubicBezTo>
                <a:cubicBezTo>
                  <a:pt x="256" y="156"/>
                  <a:pt x="256" y="156"/>
                  <a:pt x="256" y="156"/>
                </a:cubicBezTo>
                <a:cubicBezTo>
                  <a:pt x="256" y="156"/>
                  <a:pt x="256" y="156"/>
                  <a:pt x="256" y="156"/>
                </a:cubicBezTo>
                <a:cubicBezTo>
                  <a:pt x="256" y="156"/>
                  <a:pt x="256" y="156"/>
                  <a:pt x="257" y="156"/>
                </a:cubicBezTo>
                <a:moveTo>
                  <a:pt x="81" y="159"/>
                </a:moveTo>
                <a:cubicBezTo>
                  <a:pt x="80" y="159"/>
                  <a:pt x="80" y="159"/>
                  <a:pt x="80" y="159"/>
                </a:cubicBezTo>
                <a:cubicBezTo>
                  <a:pt x="80" y="158"/>
                  <a:pt x="80" y="158"/>
                  <a:pt x="81" y="158"/>
                </a:cubicBezTo>
                <a:cubicBezTo>
                  <a:pt x="81" y="158"/>
                  <a:pt x="81" y="158"/>
                  <a:pt x="81" y="159"/>
                </a:cubicBezTo>
                <a:moveTo>
                  <a:pt x="95" y="159"/>
                </a:moveTo>
                <a:cubicBezTo>
                  <a:pt x="95" y="159"/>
                  <a:pt x="95" y="160"/>
                  <a:pt x="94" y="160"/>
                </a:cubicBezTo>
                <a:cubicBezTo>
                  <a:pt x="94" y="159"/>
                  <a:pt x="95" y="159"/>
                  <a:pt x="95" y="159"/>
                </a:cubicBezTo>
                <a:moveTo>
                  <a:pt x="87" y="161"/>
                </a:moveTo>
                <a:cubicBezTo>
                  <a:pt x="87" y="161"/>
                  <a:pt x="86" y="161"/>
                  <a:pt x="86" y="161"/>
                </a:cubicBezTo>
                <a:cubicBezTo>
                  <a:pt x="86" y="161"/>
                  <a:pt x="86" y="161"/>
                  <a:pt x="86" y="160"/>
                </a:cubicBezTo>
                <a:cubicBezTo>
                  <a:pt x="87" y="160"/>
                  <a:pt x="87" y="160"/>
                  <a:pt x="87" y="160"/>
                </a:cubicBezTo>
                <a:cubicBezTo>
                  <a:pt x="87" y="161"/>
                  <a:pt x="87" y="161"/>
                  <a:pt x="87" y="161"/>
                </a:cubicBezTo>
                <a:moveTo>
                  <a:pt x="461" y="136"/>
                </a:moveTo>
                <a:cubicBezTo>
                  <a:pt x="461" y="136"/>
                  <a:pt x="461" y="137"/>
                  <a:pt x="461" y="137"/>
                </a:cubicBezTo>
                <a:cubicBezTo>
                  <a:pt x="461" y="137"/>
                  <a:pt x="461" y="137"/>
                  <a:pt x="461" y="136"/>
                </a:cubicBezTo>
                <a:cubicBezTo>
                  <a:pt x="461" y="136"/>
                  <a:pt x="461" y="136"/>
                  <a:pt x="461" y="136"/>
                </a:cubicBezTo>
                <a:cubicBezTo>
                  <a:pt x="461" y="136"/>
                  <a:pt x="461" y="136"/>
                  <a:pt x="461" y="136"/>
                </a:cubicBezTo>
                <a:moveTo>
                  <a:pt x="133" y="210"/>
                </a:moveTo>
                <a:cubicBezTo>
                  <a:pt x="133" y="210"/>
                  <a:pt x="133" y="211"/>
                  <a:pt x="133" y="211"/>
                </a:cubicBezTo>
                <a:cubicBezTo>
                  <a:pt x="133" y="211"/>
                  <a:pt x="133" y="210"/>
                  <a:pt x="133" y="210"/>
                </a:cubicBezTo>
                <a:cubicBezTo>
                  <a:pt x="133" y="210"/>
                  <a:pt x="133" y="210"/>
                  <a:pt x="133" y="210"/>
                </a:cubicBezTo>
                <a:cubicBezTo>
                  <a:pt x="133" y="210"/>
                  <a:pt x="133" y="210"/>
                  <a:pt x="133" y="210"/>
                </a:cubicBezTo>
                <a:moveTo>
                  <a:pt x="184" y="132"/>
                </a:moveTo>
                <a:cubicBezTo>
                  <a:pt x="183" y="133"/>
                  <a:pt x="183" y="133"/>
                  <a:pt x="183" y="133"/>
                </a:cubicBezTo>
                <a:cubicBezTo>
                  <a:pt x="182" y="132"/>
                  <a:pt x="183" y="132"/>
                  <a:pt x="183" y="132"/>
                </a:cubicBezTo>
                <a:cubicBezTo>
                  <a:pt x="183" y="132"/>
                  <a:pt x="184" y="132"/>
                  <a:pt x="184" y="132"/>
                </a:cubicBezTo>
                <a:cubicBezTo>
                  <a:pt x="184" y="132"/>
                  <a:pt x="184" y="132"/>
                  <a:pt x="184" y="132"/>
                </a:cubicBezTo>
                <a:moveTo>
                  <a:pt x="149" y="220"/>
                </a:moveTo>
                <a:cubicBezTo>
                  <a:pt x="149" y="220"/>
                  <a:pt x="149" y="220"/>
                  <a:pt x="149" y="220"/>
                </a:cubicBezTo>
                <a:cubicBezTo>
                  <a:pt x="149" y="220"/>
                  <a:pt x="149" y="219"/>
                  <a:pt x="149" y="219"/>
                </a:cubicBezTo>
                <a:cubicBezTo>
                  <a:pt x="149" y="219"/>
                  <a:pt x="149" y="220"/>
                  <a:pt x="149" y="220"/>
                </a:cubicBezTo>
                <a:cubicBezTo>
                  <a:pt x="149" y="220"/>
                  <a:pt x="149" y="220"/>
                  <a:pt x="149" y="220"/>
                </a:cubicBezTo>
                <a:moveTo>
                  <a:pt x="773" y="219"/>
                </a:moveTo>
                <a:cubicBezTo>
                  <a:pt x="773" y="219"/>
                  <a:pt x="774" y="219"/>
                  <a:pt x="773" y="220"/>
                </a:cubicBezTo>
                <a:cubicBezTo>
                  <a:pt x="773" y="220"/>
                  <a:pt x="773" y="220"/>
                  <a:pt x="773" y="220"/>
                </a:cubicBezTo>
                <a:moveTo>
                  <a:pt x="462" y="132"/>
                </a:moveTo>
                <a:cubicBezTo>
                  <a:pt x="461" y="132"/>
                  <a:pt x="461" y="132"/>
                  <a:pt x="461" y="132"/>
                </a:cubicBezTo>
                <a:cubicBezTo>
                  <a:pt x="461" y="132"/>
                  <a:pt x="461" y="132"/>
                  <a:pt x="461" y="132"/>
                </a:cubicBezTo>
                <a:cubicBezTo>
                  <a:pt x="461" y="131"/>
                  <a:pt x="461" y="131"/>
                  <a:pt x="461" y="131"/>
                </a:cubicBezTo>
                <a:cubicBezTo>
                  <a:pt x="461" y="131"/>
                  <a:pt x="461" y="131"/>
                  <a:pt x="462" y="132"/>
                </a:cubicBezTo>
                <a:moveTo>
                  <a:pt x="464" y="131"/>
                </a:moveTo>
                <a:cubicBezTo>
                  <a:pt x="464" y="131"/>
                  <a:pt x="464" y="131"/>
                  <a:pt x="463" y="131"/>
                </a:cubicBezTo>
                <a:cubicBezTo>
                  <a:pt x="464" y="130"/>
                  <a:pt x="464" y="130"/>
                  <a:pt x="464" y="130"/>
                </a:cubicBezTo>
                <a:cubicBezTo>
                  <a:pt x="464" y="130"/>
                  <a:pt x="464" y="130"/>
                  <a:pt x="464" y="131"/>
                </a:cubicBezTo>
                <a:cubicBezTo>
                  <a:pt x="464" y="131"/>
                  <a:pt x="464" y="131"/>
                  <a:pt x="464" y="131"/>
                </a:cubicBezTo>
                <a:moveTo>
                  <a:pt x="578" y="176"/>
                </a:moveTo>
                <a:cubicBezTo>
                  <a:pt x="578" y="176"/>
                  <a:pt x="578" y="177"/>
                  <a:pt x="578" y="176"/>
                </a:cubicBezTo>
                <a:cubicBezTo>
                  <a:pt x="577" y="176"/>
                  <a:pt x="577" y="176"/>
                  <a:pt x="577" y="176"/>
                </a:cubicBezTo>
                <a:moveTo>
                  <a:pt x="218" y="177"/>
                </a:moveTo>
                <a:cubicBezTo>
                  <a:pt x="218" y="177"/>
                  <a:pt x="217" y="177"/>
                  <a:pt x="217" y="178"/>
                </a:cubicBezTo>
                <a:cubicBezTo>
                  <a:pt x="217" y="177"/>
                  <a:pt x="217" y="177"/>
                  <a:pt x="217" y="177"/>
                </a:cubicBezTo>
                <a:cubicBezTo>
                  <a:pt x="217" y="177"/>
                  <a:pt x="217" y="177"/>
                  <a:pt x="217" y="177"/>
                </a:cubicBezTo>
                <a:moveTo>
                  <a:pt x="462" y="134"/>
                </a:moveTo>
                <a:cubicBezTo>
                  <a:pt x="461" y="134"/>
                  <a:pt x="461" y="135"/>
                  <a:pt x="461" y="135"/>
                </a:cubicBezTo>
                <a:cubicBezTo>
                  <a:pt x="461" y="135"/>
                  <a:pt x="461" y="134"/>
                  <a:pt x="461" y="134"/>
                </a:cubicBezTo>
                <a:cubicBezTo>
                  <a:pt x="461" y="134"/>
                  <a:pt x="461" y="134"/>
                  <a:pt x="461" y="134"/>
                </a:cubicBezTo>
                <a:cubicBezTo>
                  <a:pt x="461" y="134"/>
                  <a:pt x="461" y="134"/>
                  <a:pt x="462" y="134"/>
                </a:cubicBezTo>
                <a:moveTo>
                  <a:pt x="581" y="179"/>
                </a:moveTo>
                <a:cubicBezTo>
                  <a:pt x="581" y="180"/>
                  <a:pt x="581" y="180"/>
                  <a:pt x="581" y="180"/>
                </a:cubicBezTo>
                <a:cubicBezTo>
                  <a:pt x="581" y="180"/>
                  <a:pt x="581" y="180"/>
                  <a:pt x="581" y="180"/>
                </a:cubicBezTo>
                <a:cubicBezTo>
                  <a:pt x="580" y="180"/>
                  <a:pt x="580" y="180"/>
                  <a:pt x="580" y="180"/>
                </a:cubicBezTo>
                <a:cubicBezTo>
                  <a:pt x="580" y="180"/>
                  <a:pt x="580" y="180"/>
                  <a:pt x="581" y="179"/>
                </a:cubicBezTo>
                <a:moveTo>
                  <a:pt x="459" y="134"/>
                </a:moveTo>
                <a:cubicBezTo>
                  <a:pt x="459" y="134"/>
                  <a:pt x="459" y="134"/>
                  <a:pt x="459" y="135"/>
                </a:cubicBezTo>
                <a:cubicBezTo>
                  <a:pt x="459" y="135"/>
                  <a:pt x="459" y="135"/>
                  <a:pt x="459" y="135"/>
                </a:cubicBezTo>
                <a:cubicBezTo>
                  <a:pt x="459" y="135"/>
                  <a:pt x="459" y="134"/>
                  <a:pt x="459" y="134"/>
                </a:cubicBezTo>
                <a:cubicBezTo>
                  <a:pt x="459" y="134"/>
                  <a:pt x="459" y="134"/>
                  <a:pt x="459" y="134"/>
                </a:cubicBezTo>
                <a:moveTo>
                  <a:pt x="633" y="186"/>
                </a:moveTo>
                <a:cubicBezTo>
                  <a:pt x="633" y="186"/>
                  <a:pt x="632" y="186"/>
                  <a:pt x="632" y="186"/>
                </a:cubicBezTo>
                <a:cubicBezTo>
                  <a:pt x="633" y="185"/>
                  <a:pt x="633" y="185"/>
                  <a:pt x="633" y="186"/>
                </a:cubicBezTo>
                <a:cubicBezTo>
                  <a:pt x="633" y="186"/>
                  <a:pt x="633" y="186"/>
                  <a:pt x="633" y="186"/>
                </a:cubicBezTo>
                <a:cubicBezTo>
                  <a:pt x="633" y="186"/>
                  <a:pt x="633" y="186"/>
                  <a:pt x="633" y="186"/>
                </a:cubicBezTo>
                <a:moveTo>
                  <a:pt x="626" y="187"/>
                </a:moveTo>
                <a:cubicBezTo>
                  <a:pt x="626" y="187"/>
                  <a:pt x="626" y="187"/>
                  <a:pt x="626" y="186"/>
                </a:cubicBezTo>
                <a:cubicBezTo>
                  <a:pt x="626" y="186"/>
                  <a:pt x="626" y="186"/>
                  <a:pt x="627" y="187"/>
                </a:cubicBezTo>
                <a:cubicBezTo>
                  <a:pt x="627" y="187"/>
                  <a:pt x="627" y="187"/>
                  <a:pt x="627" y="187"/>
                </a:cubicBezTo>
                <a:cubicBezTo>
                  <a:pt x="626" y="187"/>
                  <a:pt x="626" y="187"/>
                  <a:pt x="626" y="187"/>
                </a:cubicBezTo>
                <a:moveTo>
                  <a:pt x="578" y="189"/>
                </a:moveTo>
                <a:cubicBezTo>
                  <a:pt x="578" y="189"/>
                  <a:pt x="577" y="188"/>
                  <a:pt x="577" y="188"/>
                </a:cubicBezTo>
                <a:cubicBezTo>
                  <a:pt x="578" y="188"/>
                  <a:pt x="578" y="188"/>
                  <a:pt x="578" y="188"/>
                </a:cubicBezTo>
                <a:cubicBezTo>
                  <a:pt x="578" y="189"/>
                  <a:pt x="578" y="189"/>
                  <a:pt x="578" y="189"/>
                </a:cubicBezTo>
                <a:cubicBezTo>
                  <a:pt x="578" y="189"/>
                  <a:pt x="578" y="189"/>
                  <a:pt x="578" y="189"/>
                </a:cubicBezTo>
                <a:moveTo>
                  <a:pt x="589" y="196"/>
                </a:moveTo>
                <a:cubicBezTo>
                  <a:pt x="588" y="197"/>
                  <a:pt x="588" y="196"/>
                  <a:pt x="588" y="196"/>
                </a:cubicBezTo>
                <a:cubicBezTo>
                  <a:pt x="588" y="196"/>
                  <a:pt x="589" y="196"/>
                  <a:pt x="589" y="196"/>
                </a:cubicBezTo>
                <a:moveTo>
                  <a:pt x="689" y="206"/>
                </a:moveTo>
                <a:cubicBezTo>
                  <a:pt x="689" y="206"/>
                  <a:pt x="689" y="206"/>
                  <a:pt x="689" y="206"/>
                </a:cubicBezTo>
                <a:cubicBezTo>
                  <a:pt x="689" y="207"/>
                  <a:pt x="689" y="207"/>
                  <a:pt x="689" y="207"/>
                </a:cubicBezTo>
                <a:cubicBezTo>
                  <a:pt x="689" y="207"/>
                  <a:pt x="688" y="207"/>
                  <a:pt x="688" y="207"/>
                </a:cubicBezTo>
                <a:cubicBezTo>
                  <a:pt x="688" y="207"/>
                  <a:pt x="688" y="207"/>
                  <a:pt x="688" y="207"/>
                </a:cubicBezTo>
                <a:cubicBezTo>
                  <a:pt x="688" y="206"/>
                  <a:pt x="689" y="206"/>
                  <a:pt x="689" y="206"/>
                </a:cubicBezTo>
                <a:moveTo>
                  <a:pt x="716" y="451"/>
                </a:moveTo>
                <a:cubicBezTo>
                  <a:pt x="716" y="451"/>
                  <a:pt x="716" y="451"/>
                  <a:pt x="716" y="451"/>
                </a:cubicBezTo>
                <a:cubicBezTo>
                  <a:pt x="717" y="451"/>
                  <a:pt x="716" y="452"/>
                  <a:pt x="716" y="452"/>
                </a:cubicBezTo>
                <a:cubicBezTo>
                  <a:pt x="716" y="451"/>
                  <a:pt x="716" y="451"/>
                  <a:pt x="716" y="451"/>
                </a:cubicBezTo>
                <a:cubicBezTo>
                  <a:pt x="716" y="451"/>
                  <a:pt x="716" y="451"/>
                  <a:pt x="716" y="451"/>
                </a:cubicBezTo>
                <a:moveTo>
                  <a:pt x="714" y="455"/>
                </a:moveTo>
                <a:cubicBezTo>
                  <a:pt x="714" y="455"/>
                  <a:pt x="714" y="455"/>
                  <a:pt x="714" y="455"/>
                </a:cubicBezTo>
                <a:cubicBezTo>
                  <a:pt x="715" y="455"/>
                  <a:pt x="715" y="455"/>
                  <a:pt x="715" y="455"/>
                </a:cubicBezTo>
                <a:moveTo>
                  <a:pt x="716" y="457"/>
                </a:moveTo>
                <a:cubicBezTo>
                  <a:pt x="716" y="457"/>
                  <a:pt x="717" y="457"/>
                  <a:pt x="716" y="458"/>
                </a:cubicBezTo>
                <a:cubicBezTo>
                  <a:pt x="716" y="458"/>
                  <a:pt x="716" y="458"/>
                  <a:pt x="716" y="458"/>
                </a:cubicBezTo>
                <a:moveTo>
                  <a:pt x="104" y="462"/>
                </a:moveTo>
                <a:cubicBezTo>
                  <a:pt x="104" y="462"/>
                  <a:pt x="104" y="462"/>
                  <a:pt x="104" y="462"/>
                </a:cubicBezTo>
                <a:cubicBezTo>
                  <a:pt x="103" y="462"/>
                  <a:pt x="103" y="462"/>
                  <a:pt x="103" y="462"/>
                </a:cubicBezTo>
                <a:cubicBezTo>
                  <a:pt x="103" y="461"/>
                  <a:pt x="103" y="461"/>
                  <a:pt x="103" y="461"/>
                </a:cubicBezTo>
                <a:cubicBezTo>
                  <a:pt x="103" y="461"/>
                  <a:pt x="103" y="461"/>
                  <a:pt x="103" y="461"/>
                </a:cubicBezTo>
                <a:cubicBezTo>
                  <a:pt x="104" y="461"/>
                  <a:pt x="104" y="462"/>
                  <a:pt x="104" y="462"/>
                </a:cubicBezTo>
                <a:moveTo>
                  <a:pt x="108" y="462"/>
                </a:moveTo>
                <a:cubicBezTo>
                  <a:pt x="108" y="462"/>
                  <a:pt x="109" y="462"/>
                  <a:pt x="109" y="462"/>
                </a:cubicBezTo>
                <a:cubicBezTo>
                  <a:pt x="108" y="463"/>
                  <a:pt x="108" y="463"/>
                  <a:pt x="108" y="463"/>
                </a:cubicBezTo>
                <a:cubicBezTo>
                  <a:pt x="108" y="463"/>
                  <a:pt x="108" y="463"/>
                  <a:pt x="108" y="463"/>
                </a:cubicBezTo>
                <a:cubicBezTo>
                  <a:pt x="108" y="463"/>
                  <a:pt x="108" y="463"/>
                  <a:pt x="108" y="463"/>
                </a:cubicBezTo>
                <a:cubicBezTo>
                  <a:pt x="108" y="462"/>
                  <a:pt x="108" y="462"/>
                  <a:pt x="108" y="462"/>
                </a:cubicBezTo>
                <a:moveTo>
                  <a:pt x="105" y="464"/>
                </a:moveTo>
                <a:cubicBezTo>
                  <a:pt x="105" y="464"/>
                  <a:pt x="105" y="464"/>
                  <a:pt x="105" y="463"/>
                </a:cubicBezTo>
                <a:cubicBezTo>
                  <a:pt x="105" y="463"/>
                  <a:pt x="106" y="463"/>
                  <a:pt x="106" y="464"/>
                </a:cubicBezTo>
                <a:cubicBezTo>
                  <a:pt x="106" y="464"/>
                  <a:pt x="106" y="464"/>
                  <a:pt x="106" y="464"/>
                </a:cubicBezTo>
                <a:cubicBezTo>
                  <a:pt x="106" y="464"/>
                  <a:pt x="106" y="464"/>
                  <a:pt x="105" y="464"/>
                </a:cubicBezTo>
                <a:moveTo>
                  <a:pt x="363" y="56"/>
                </a:moveTo>
                <a:cubicBezTo>
                  <a:pt x="363" y="56"/>
                  <a:pt x="363" y="56"/>
                  <a:pt x="362" y="56"/>
                </a:cubicBezTo>
                <a:cubicBezTo>
                  <a:pt x="362" y="56"/>
                  <a:pt x="362" y="56"/>
                  <a:pt x="362" y="55"/>
                </a:cubicBezTo>
                <a:cubicBezTo>
                  <a:pt x="362" y="55"/>
                  <a:pt x="362" y="55"/>
                  <a:pt x="362" y="55"/>
                </a:cubicBezTo>
                <a:cubicBezTo>
                  <a:pt x="363" y="55"/>
                  <a:pt x="363" y="56"/>
                  <a:pt x="363" y="56"/>
                </a:cubicBezTo>
                <a:moveTo>
                  <a:pt x="711" y="470"/>
                </a:moveTo>
                <a:cubicBezTo>
                  <a:pt x="711" y="470"/>
                  <a:pt x="711" y="470"/>
                  <a:pt x="711" y="470"/>
                </a:cubicBezTo>
                <a:cubicBezTo>
                  <a:pt x="711" y="470"/>
                  <a:pt x="711" y="470"/>
                  <a:pt x="710" y="470"/>
                </a:cubicBezTo>
                <a:cubicBezTo>
                  <a:pt x="710" y="470"/>
                  <a:pt x="710" y="470"/>
                  <a:pt x="710" y="470"/>
                </a:cubicBezTo>
                <a:cubicBezTo>
                  <a:pt x="710" y="470"/>
                  <a:pt x="710" y="470"/>
                  <a:pt x="711" y="470"/>
                </a:cubicBezTo>
                <a:moveTo>
                  <a:pt x="219" y="64"/>
                </a:moveTo>
                <a:cubicBezTo>
                  <a:pt x="218" y="64"/>
                  <a:pt x="218" y="64"/>
                  <a:pt x="218" y="65"/>
                </a:cubicBezTo>
                <a:cubicBezTo>
                  <a:pt x="218" y="65"/>
                  <a:pt x="218" y="64"/>
                  <a:pt x="218" y="64"/>
                </a:cubicBezTo>
                <a:cubicBezTo>
                  <a:pt x="218" y="64"/>
                  <a:pt x="218" y="64"/>
                  <a:pt x="218" y="64"/>
                </a:cubicBezTo>
                <a:cubicBezTo>
                  <a:pt x="218" y="64"/>
                  <a:pt x="218" y="64"/>
                  <a:pt x="219" y="64"/>
                </a:cubicBezTo>
                <a:moveTo>
                  <a:pt x="178" y="64"/>
                </a:moveTo>
                <a:cubicBezTo>
                  <a:pt x="179" y="64"/>
                  <a:pt x="179" y="64"/>
                  <a:pt x="179" y="64"/>
                </a:cubicBezTo>
                <a:cubicBezTo>
                  <a:pt x="179" y="64"/>
                  <a:pt x="179" y="64"/>
                  <a:pt x="178" y="65"/>
                </a:cubicBezTo>
                <a:cubicBezTo>
                  <a:pt x="178" y="65"/>
                  <a:pt x="178" y="65"/>
                  <a:pt x="178" y="65"/>
                </a:cubicBezTo>
                <a:cubicBezTo>
                  <a:pt x="178" y="65"/>
                  <a:pt x="178" y="64"/>
                  <a:pt x="178" y="64"/>
                </a:cubicBezTo>
                <a:cubicBezTo>
                  <a:pt x="178" y="64"/>
                  <a:pt x="178" y="64"/>
                  <a:pt x="178" y="64"/>
                </a:cubicBezTo>
                <a:moveTo>
                  <a:pt x="215" y="61"/>
                </a:moveTo>
                <a:cubicBezTo>
                  <a:pt x="215" y="60"/>
                  <a:pt x="215" y="60"/>
                  <a:pt x="215" y="60"/>
                </a:cubicBezTo>
                <a:cubicBezTo>
                  <a:pt x="215" y="60"/>
                  <a:pt x="216" y="60"/>
                  <a:pt x="216" y="60"/>
                </a:cubicBezTo>
                <a:cubicBezTo>
                  <a:pt x="216" y="60"/>
                  <a:pt x="215" y="61"/>
                  <a:pt x="215" y="61"/>
                </a:cubicBezTo>
                <a:cubicBezTo>
                  <a:pt x="215" y="61"/>
                  <a:pt x="215" y="61"/>
                  <a:pt x="215" y="61"/>
                </a:cubicBezTo>
                <a:moveTo>
                  <a:pt x="189" y="60"/>
                </a:moveTo>
                <a:cubicBezTo>
                  <a:pt x="189" y="60"/>
                  <a:pt x="188" y="59"/>
                  <a:pt x="188" y="59"/>
                </a:cubicBezTo>
                <a:cubicBezTo>
                  <a:pt x="189" y="59"/>
                  <a:pt x="189" y="59"/>
                  <a:pt x="189" y="59"/>
                </a:cubicBezTo>
                <a:cubicBezTo>
                  <a:pt x="189" y="60"/>
                  <a:pt x="189" y="60"/>
                  <a:pt x="189" y="60"/>
                </a:cubicBezTo>
                <a:cubicBezTo>
                  <a:pt x="189" y="60"/>
                  <a:pt x="189" y="60"/>
                  <a:pt x="189" y="60"/>
                </a:cubicBezTo>
                <a:moveTo>
                  <a:pt x="365" y="57"/>
                </a:moveTo>
                <a:cubicBezTo>
                  <a:pt x="365" y="57"/>
                  <a:pt x="365" y="57"/>
                  <a:pt x="365" y="57"/>
                </a:cubicBezTo>
                <a:cubicBezTo>
                  <a:pt x="365" y="56"/>
                  <a:pt x="365" y="56"/>
                  <a:pt x="365" y="56"/>
                </a:cubicBezTo>
                <a:cubicBezTo>
                  <a:pt x="365" y="56"/>
                  <a:pt x="366" y="56"/>
                  <a:pt x="366" y="57"/>
                </a:cubicBezTo>
                <a:cubicBezTo>
                  <a:pt x="366" y="57"/>
                  <a:pt x="365" y="57"/>
                  <a:pt x="365" y="57"/>
                </a:cubicBezTo>
                <a:moveTo>
                  <a:pt x="717" y="449"/>
                </a:moveTo>
                <a:cubicBezTo>
                  <a:pt x="717" y="450"/>
                  <a:pt x="717" y="450"/>
                  <a:pt x="717" y="450"/>
                </a:cubicBezTo>
                <a:cubicBezTo>
                  <a:pt x="717" y="450"/>
                  <a:pt x="717" y="449"/>
                  <a:pt x="717" y="449"/>
                </a:cubicBezTo>
                <a:cubicBezTo>
                  <a:pt x="717" y="449"/>
                  <a:pt x="717" y="449"/>
                  <a:pt x="717" y="449"/>
                </a:cubicBezTo>
                <a:cubicBezTo>
                  <a:pt x="717" y="449"/>
                  <a:pt x="717" y="449"/>
                  <a:pt x="717" y="449"/>
                </a:cubicBezTo>
                <a:moveTo>
                  <a:pt x="366" y="53"/>
                </a:moveTo>
                <a:cubicBezTo>
                  <a:pt x="366" y="53"/>
                  <a:pt x="365" y="53"/>
                  <a:pt x="365" y="53"/>
                </a:cubicBezTo>
                <a:cubicBezTo>
                  <a:pt x="365" y="53"/>
                  <a:pt x="365" y="53"/>
                  <a:pt x="365" y="53"/>
                </a:cubicBezTo>
                <a:cubicBezTo>
                  <a:pt x="365" y="53"/>
                  <a:pt x="365" y="53"/>
                  <a:pt x="365" y="53"/>
                </a:cubicBezTo>
                <a:cubicBezTo>
                  <a:pt x="365" y="52"/>
                  <a:pt x="366" y="53"/>
                  <a:pt x="366" y="53"/>
                </a:cubicBezTo>
                <a:moveTo>
                  <a:pt x="231" y="52"/>
                </a:moveTo>
                <a:cubicBezTo>
                  <a:pt x="231" y="53"/>
                  <a:pt x="231" y="53"/>
                  <a:pt x="231" y="53"/>
                </a:cubicBezTo>
                <a:cubicBezTo>
                  <a:pt x="231" y="53"/>
                  <a:pt x="231" y="53"/>
                  <a:pt x="231" y="53"/>
                </a:cubicBezTo>
                <a:cubicBezTo>
                  <a:pt x="230" y="53"/>
                  <a:pt x="230" y="53"/>
                  <a:pt x="230" y="53"/>
                </a:cubicBezTo>
                <a:cubicBezTo>
                  <a:pt x="230" y="53"/>
                  <a:pt x="230" y="52"/>
                  <a:pt x="231" y="52"/>
                </a:cubicBezTo>
                <a:moveTo>
                  <a:pt x="709" y="473"/>
                </a:moveTo>
                <a:cubicBezTo>
                  <a:pt x="709" y="473"/>
                  <a:pt x="708" y="473"/>
                  <a:pt x="708" y="473"/>
                </a:cubicBezTo>
                <a:cubicBezTo>
                  <a:pt x="709" y="472"/>
                  <a:pt x="709" y="473"/>
                  <a:pt x="709" y="473"/>
                </a:cubicBezTo>
                <a:cubicBezTo>
                  <a:pt x="709" y="473"/>
                  <a:pt x="709" y="473"/>
                  <a:pt x="709" y="473"/>
                </a:cubicBezTo>
                <a:cubicBezTo>
                  <a:pt x="709" y="474"/>
                  <a:pt x="709" y="473"/>
                  <a:pt x="709" y="473"/>
                </a:cubicBezTo>
                <a:moveTo>
                  <a:pt x="712" y="473"/>
                </a:moveTo>
                <a:cubicBezTo>
                  <a:pt x="712" y="473"/>
                  <a:pt x="712" y="473"/>
                  <a:pt x="712" y="473"/>
                </a:cubicBezTo>
                <a:cubicBezTo>
                  <a:pt x="712" y="473"/>
                  <a:pt x="712" y="473"/>
                  <a:pt x="711" y="473"/>
                </a:cubicBezTo>
                <a:cubicBezTo>
                  <a:pt x="711" y="474"/>
                  <a:pt x="711" y="474"/>
                  <a:pt x="711" y="473"/>
                </a:cubicBezTo>
                <a:cubicBezTo>
                  <a:pt x="711" y="473"/>
                  <a:pt x="711" y="473"/>
                  <a:pt x="711" y="473"/>
                </a:cubicBezTo>
                <a:cubicBezTo>
                  <a:pt x="711" y="473"/>
                  <a:pt x="711" y="473"/>
                  <a:pt x="712" y="473"/>
                </a:cubicBezTo>
                <a:moveTo>
                  <a:pt x="368" y="55"/>
                </a:moveTo>
                <a:cubicBezTo>
                  <a:pt x="368" y="55"/>
                  <a:pt x="368" y="55"/>
                  <a:pt x="368" y="55"/>
                </a:cubicBezTo>
                <a:cubicBezTo>
                  <a:pt x="368" y="54"/>
                  <a:pt x="368" y="54"/>
                  <a:pt x="369" y="55"/>
                </a:cubicBezTo>
                <a:cubicBezTo>
                  <a:pt x="369" y="55"/>
                  <a:pt x="369" y="55"/>
                  <a:pt x="369" y="55"/>
                </a:cubicBezTo>
                <a:moveTo>
                  <a:pt x="704" y="476"/>
                </a:moveTo>
                <a:cubicBezTo>
                  <a:pt x="704" y="476"/>
                  <a:pt x="704" y="475"/>
                  <a:pt x="705" y="476"/>
                </a:cubicBezTo>
                <a:cubicBezTo>
                  <a:pt x="705" y="476"/>
                  <a:pt x="705" y="476"/>
                  <a:pt x="705" y="476"/>
                </a:cubicBezTo>
                <a:moveTo>
                  <a:pt x="18" y="374"/>
                </a:moveTo>
                <a:cubicBezTo>
                  <a:pt x="18" y="374"/>
                  <a:pt x="18" y="374"/>
                  <a:pt x="18" y="374"/>
                </a:cubicBezTo>
                <a:cubicBezTo>
                  <a:pt x="18" y="375"/>
                  <a:pt x="18" y="375"/>
                  <a:pt x="18" y="375"/>
                </a:cubicBezTo>
                <a:moveTo>
                  <a:pt x="82" y="377"/>
                </a:moveTo>
                <a:cubicBezTo>
                  <a:pt x="82" y="377"/>
                  <a:pt x="82" y="378"/>
                  <a:pt x="82" y="378"/>
                </a:cubicBezTo>
                <a:cubicBezTo>
                  <a:pt x="82" y="377"/>
                  <a:pt x="81" y="377"/>
                  <a:pt x="81" y="377"/>
                </a:cubicBezTo>
                <a:cubicBezTo>
                  <a:pt x="81" y="377"/>
                  <a:pt x="81" y="377"/>
                  <a:pt x="81" y="377"/>
                </a:cubicBezTo>
                <a:cubicBezTo>
                  <a:pt x="81" y="377"/>
                  <a:pt x="81" y="377"/>
                  <a:pt x="82" y="377"/>
                </a:cubicBezTo>
                <a:cubicBezTo>
                  <a:pt x="82" y="377"/>
                  <a:pt x="82" y="377"/>
                  <a:pt x="82" y="377"/>
                </a:cubicBezTo>
                <a:moveTo>
                  <a:pt x="81" y="379"/>
                </a:moveTo>
                <a:cubicBezTo>
                  <a:pt x="82" y="379"/>
                  <a:pt x="82" y="379"/>
                  <a:pt x="82" y="379"/>
                </a:cubicBezTo>
                <a:cubicBezTo>
                  <a:pt x="82" y="379"/>
                  <a:pt x="82" y="379"/>
                  <a:pt x="82" y="379"/>
                </a:cubicBezTo>
                <a:cubicBezTo>
                  <a:pt x="82" y="379"/>
                  <a:pt x="81" y="379"/>
                  <a:pt x="81" y="379"/>
                </a:cubicBezTo>
                <a:cubicBezTo>
                  <a:pt x="81" y="379"/>
                  <a:pt x="81" y="379"/>
                  <a:pt x="81" y="379"/>
                </a:cubicBezTo>
                <a:moveTo>
                  <a:pt x="288" y="79"/>
                </a:moveTo>
                <a:cubicBezTo>
                  <a:pt x="289" y="79"/>
                  <a:pt x="289" y="79"/>
                  <a:pt x="289" y="80"/>
                </a:cubicBezTo>
                <a:cubicBezTo>
                  <a:pt x="289" y="80"/>
                  <a:pt x="289" y="80"/>
                  <a:pt x="288" y="80"/>
                </a:cubicBezTo>
                <a:cubicBezTo>
                  <a:pt x="288" y="80"/>
                  <a:pt x="288" y="79"/>
                  <a:pt x="288" y="79"/>
                </a:cubicBezTo>
                <a:cubicBezTo>
                  <a:pt x="288" y="79"/>
                  <a:pt x="288" y="79"/>
                  <a:pt x="288" y="79"/>
                </a:cubicBezTo>
                <a:moveTo>
                  <a:pt x="287" y="79"/>
                </a:moveTo>
                <a:cubicBezTo>
                  <a:pt x="287" y="79"/>
                  <a:pt x="287" y="80"/>
                  <a:pt x="287" y="80"/>
                </a:cubicBezTo>
                <a:cubicBezTo>
                  <a:pt x="286" y="80"/>
                  <a:pt x="286" y="80"/>
                  <a:pt x="286" y="80"/>
                </a:cubicBezTo>
                <a:cubicBezTo>
                  <a:pt x="286" y="79"/>
                  <a:pt x="286" y="79"/>
                  <a:pt x="287" y="79"/>
                </a:cubicBezTo>
                <a:cubicBezTo>
                  <a:pt x="287" y="79"/>
                  <a:pt x="287" y="79"/>
                  <a:pt x="287" y="79"/>
                </a:cubicBezTo>
                <a:moveTo>
                  <a:pt x="755" y="389"/>
                </a:moveTo>
                <a:cubicBezTo>
                  <a:pt x="754" y="389"/>
                  <a:pt x="754" y="389"/>
                  <a:pt x="754" y="389"/>
                </a:cubicBezTo>
                <a:cubicBezTo>
                  <a:pt x="754" y="389"/>
                  <a:pt x="754" y="389"/>
                  <a:pt x="754" y="389"/>
                </a:cubicBezTo>
                <a:cubicBezTo>
                  <a:pt x="754" y="388"/>
                  <a:pt x="754" y="388"/>
                  <a:pt x="754" y="388"/>
                </a:cubicBezTo>
                <a:cubicBezTo>
                  <a:pt x="754" y="388"/>
                  <a:pt x="755" y="388"/>
                  <a:pt x="755" y="389"/>
                </a:cubicBezTo>
                <a:moveTo>
                  <a:pt x="726" y="367"/>
                </a:moveTo>
                <a:cubicBezTo>
                  <a:pt x="726" y="367"/>
                  <a:pt x="726" y="367"/>
                  <a:pt x="726" y="367"/>
                </a:cubicBezTo>
                <a:cubicBezTo>
                  <a:pt x="725" y="367"/>
                  <a:pt x="725" y="367"/>
                  <a:pt x="726" y="366"/>
                </a:cubicBezTo>
                <a:cubicBezTo>
                  <a:pt x="726" y="366"/>
                  <a:pt x="726" y="366"/>
                  <a:pt x="726" y="366"/>
                </a:cubicBezTo>
                <a:cubicBezTo>
                  <a:pt x="726" y="366"/>
                  <a:pt x="726" y="367"/>
                  <a:pt x="726" y="367"/>
                </a:cubicBezTo>
                <a:moveTo>
                  <a:pt x="566" y="89"/>
                </a:moveTo>
                <a:cubicBezTo>
                  <a:pt x="566" y="89"/>
                  <a:pt x="566" y="89"/>
                  <a:pt x="566" y="89"/>
                </a:cubicBezTo>
                <a:cubicBezTo>
                  <a:pt x="566" y="89"/>
                  <a:pt x="566" y="89"/>
                  <a:pt x="566" y="89"/>
                </a:cubicBezTo>
                <a:cubicBezTo>
                  <a:pt x="567" y="89"/>
                  <a:pt x="567" y="89"/>
                  <a:pt x="567" y="89"/>
                </a:cubicBezTo>
                <a:cubicBezTo>
                  <a:pt x="567" y="89"/>
                  <a:pt x="566" y="89"/>
                  <a:pt x="566" y="89"/>
                </a:cubicBezTo>
                <a:moveTo>
                  <a:pt x="717" y="373"/>
                </a:moveTo>
                <a:cubicBezTo>
                  <a:pt x="716" y="373"/>
                  <a:pt x="716" y="373"/>
                  <a:pt x="716" y="373"/>
                </a:cubicBezTo>
                <a:cubicBezTo>
                  <a:pt x="716" y="373"/>
                  <a:pt x="716" y="373"/>
                  <a:pt x="716" y="372"/>
                </a:cubicBezTo>
                <a:cubicBezTo>
                  <a:pt x="716" y="372"/>
                  <a:pt x="716" y="372"/>
                  <a:pt x="716" y="372"/>
                </a:cubicBezTo>
                <a:cubicBezTo>
                  <a:pt x="716" y="372"/>
                  <a:pt x="716" y="372"/>
                  <a:pt x="717" y="373"/>
                </a:cubicBezTo>
                <a:moveTo>
                  <a:pt x="116" y="408"/>
                </a:moveTo>
                <a:cubicBezTo>
                  <a:pt x="116" y="408"/>
                  <a:pt x="116" y="409"/>
                  <a:pt x="116" y="409"/>
                </a:cubicBezTo>
                <a:cubicBezTo>
                  <a:pt x="115" y="409"/>
                  <a:pt x="115" y="408"/>
                  <a:pt x="115" y="408"/>
                </a:cubicBezTo>
                <a:moveTo>
                  <a:pt x="740" y="409"/>
                </a:moveTo>
                <a:cubicBezTo>
                  <a:pt x="740" y="409"/>
                  <a:pt x="740" y="409"/>
                  <a:pt x="740" y="409"/>
                </a:cubicBezTo>
                <a:cubicBezTo>
                  <a:pt x="740" y="409"/>
                  <a:pt x="740" y="409"/>
                  <a:pt x="740" y="408"/>
                </a:cubicBezTo>
                <a:cubicBezTo>
                  <a:pt x="740" y="408"/>
                  <a:pt x="740" y="408"/>
                  <a:pt x="740" y="408"/>
                </a:cubicBezTo>
                <a:cubicBezTo>
                  <a:pt x="740" y="408"/>
                  <a:pt x="740" y="408"/>
                  <a:pt x="740" y="409"/>
                </a:cubicBezTo>
                <a:moveTo>
                  <a:pt x="744" y="408"/>
                </a:moveTo>
                <a:cubicBezTo>
                  <a:pt x="744" y="408"/>
                  <a:pt x="744" y="408"/>
                  <a:pt x="744" y="408"/>
                </a:cubicBezTo>
                <a:cubicBezTo>
                  <a:pt x="744" y="409"/>
                  <a:pt x="744" y="409"/>
                  <a:pt x="744" y="409"/>
                </a:cubicBezTo>
                <a:cubicBezTo>
                  <a:pt x="744" y="409"/>
                  <a:pt x="743" y="409"/>
                  <a:pt x="743" y="409"/>
                </a:cubicBezTo>
                <a:cubicBezTo>
                  <a:pt x="743" y="409"/>
                  <a:pt x="743" y="409"/>
                  <a:pt x="743" y="409"/>
                </a:cubicBezTo>
                <a:cubicBezTo>
                  <a:pt x="743" y="408"/>
                  <a:pt x="744" y="408"/>
                  <a:pt x="744" y="408"/>
                </a:cubicBezTo>
                <a:moveTo>
                  <a:pt x="745" y="393"/>
                </a:moveTo>
                <a:cubicBezTo>
                  <a:pt x="745" y="393"/>
                  <a:pt x="744" y="392"/>
                  <a:pt x="744" y="392"/>
                </a:cubicBezTo>
                <a:cubicBezTo>
                  <a:pt x="745" y="392"/>
                  <a:pt x="745" y="392"/>
                  <a:pt x="745" y="392"/>
                </a:cubicBezTo>
                <a:cubicBezTo>
                  <a:pt x="745" y="393"/>
                  <a:pt x="745" y="393"/>
                  <a:pt x="745" y="393"/>
                </a:cubicBezTo>
                <a:cubicBezTo>
                  <a:pt x="745" y="393"/>
                  <a:pt x="745" y="393"/>
                  <a:pt x="745" y="393"/>
                </a:cubicBezTo>
                <a:moveTo>
                  <a:pt x="123" y="403"/>
                </a:moveTo>
                <a:cubicBezTo>
                  <a:pt x="123" y="403"/>
                  <a:pt x="123" y="403"/>
                  <a:pt x="123" y="403"/>
                </a:cubicBezTo>
                <a:cubicBezTo>
                  <a:pt x="123" y="402"/>
                  <a:pt x="124" y="403"/>
                  <a:pt x="124" y="403"/>
                </a:cubicBezTo>
                <a:cubicBezTo>
                  <a:pt x="124" y="403"/>
                  <a:pt x="124" y="403"/>
                  <a:pt x="124" y="403"/>
                </a:cubicBezTo>
                <a:cubicBezTo>
                  <a:pt x="124" y="403"/>
                  <a:pt x="124" y="403"/>
                  <a:pt x="123" y="403"/>
                </a:cubicBezTo>
                <a:moveTo>
                  <a:pt x="124" y="403"/>
                </a:moveTo>
                <a:cubicBezTo>
                  <a:pt x="124" y="403"/>
                  <a:pt x="125" y="403"/>
                  <a:pt x="125" y="404"/>
                </a:cubicBezTo>
                <a:cubicBezTo>
                  <a:pt x="125" y="404"/>
                  <a:pt x="124" y="404"/>
                  <a:pt x="124" y="404"/>
                </a:cubicBezTo>
                <a:moveTo>
                  <a:pt x="218" y="754"/>
                </a:moveTo>
                <a:cubicBezTo>
                  <a:pt x="218" y="752"/>
                  <a:pt x="218" y="752"/>
                  <a:pt x="218" y="752"/>
                </a:cubicBezTo>
                <a:cubicBezTo>
                  <a:pt x="219" y="752"/>
                  <a:pt x="219" y="753"/>
                  <a:pt x="219" y="754"/>
                </a:cubicBezTo>
                <a:cubicBezTo>
                  <a:pt x="219" y="754"/>
                  <a:pt x="218" y="754"/>
                  <a:pt x="218" y="754"/>
                </a:cubicBezTo>
                <a:moveTo>
                  <a:pt x="218" y="756"/>
                </a:moveTo>
                <a:cubicBezTo>
                  <a:pt x="218" y="756"/>
                  <a:pt x="218" y="757"/>
                  <a:pt x="219" y="757"/>
                </a:cubicBezTo>
                <a:cubicBezTo>
                  <a:pt x="219" y="757"/>
                  <a:pt x="218" y="757"/>
                  <a:pt x="218" y="757"/>
                </a:cubicBezTo>
                <a:cubicBezTo>
                  <a:pt x="218" y="757"/>
                  <a:pt x="218" y="757"/>
                  <a:pt x="218" y="756"/>
                </a:cubicBezTo>
                <a:cubicBezTo>
                  <a:pt x="218" y="756"/>
                  <a:pt x="218" y="756"/>
                  <a:pt x="218" y="756"/>
                </a:cubicBezTo>
                <a:moveTo>
                  <a:pt x="493" y="19"/>
                </a:moveTo>
                <a:cubicBezTo>
                  <a:pt x="493" y="19"/>
                  <a:pt x="492" y="19"/>
                  <a:pt x="492" y="19"/>
                </a:cubicBezTo>
                <a:cubicBezTo>
                  <a:pt x="492" y="19"/>
                  <a:pt x="492" y="19"/>
                  <a:pt x="492" y="19"/>
                </a:cubicBezTo>
                <a:cubicBezTo>
                  <a:pt x="492" y="19"/>
                  <a:pt x="492" y="18"/>
                  <a:pt x="492" y="18"/>
                </a:cubicBezTo>
                <a:cubicBezTo>
                  <a:pt x="492" y="18"/>
                  <a:pt x="492" y="18"/>
                  <a:pt x="492" y="18"/>
                </a:cubicBezTo>
                <a:cubicBezTo>
                  <a:pt x="492" y="18"/>
                  <a:pt x="493" y="19"/>
                  <a:pt x="493" y="19"/>
                </a:cubicBezTo>
                <a:moveTo>
                  <a:pt x="386" y="488"/>
                </a:moveTo>
                <a:cubicBezTo>
                  <a:pt x="386" y="488"/>
                  <a:pt x="386" y="488"/>
                  <a:pt x="387" y="488"/>
                </a:cubicBezTo>
                <a:cubicBezTo>
                  <a:pt x="387" y="488"/>
                  <a:pt x="387" y="488"/>
                  <a:pt x="387" y="489"/>
                </a:cubicBezTo>
                <a:cubicBezTo>
                  <a:pt x="387" y="488"/>
                  <a:pt x="387" y="488"/>
                  <a:pt x="388" y="488"/>
                </a:cubicBezTo>
                <a:cubicBezTo>
                  <a:pt x="388" y="487"/>
                  <a:pt x="388" y="487"/>
                  <a:pt x="388" y="485"/>
                </a:cubicBezTo>
                <a:cubicBezTo>
                  <a:pt x="388" y="485"/>
                  <a:pt x="388" y="485"/>
                  <a:pt x="388" y="485"/>
                </a:cubicBezTo>
                <a:cubicBezTo>
                  <a:pt x="387" y="485"/>
                  <a:pt x="387" y="486"/>
                  <a:pt x="388" y="486"/>
                </a:cubicBezTo>
                <a:cubicBezTo>
                  <a:pt x="388" y="486"/>
                  <a:pt x="388" y="486"/>
                  <a:pt x="388" y="486"/>
                </a:cubicBezTo>
                <a:cubicBezTo>
                  <a:pt x="388" y="486"/>
                  <a:pt x="388" y="485"/>
                  <a:pt x="388" y="485"/>
                </a:cubicBezTo>
                <a:cubicBezTo>
                  <a:pt x="388" y="485"/>
                  <a:pt x="388" y="485"/>
                  <a:pt x="388" y="485"/>
                </a:cubicBezTo>
                <a:cubicBezTo>
                  <a:pt x="387" y="486"/>
                  <a:pt x="387" y="486"/>
                  <a:pt x="387" y="485"/>
                </a:cubicBezTo>
                <a:cubicBezTo>
                  <a:pt x="387" y="485"/>
                  <a:pt x="387" y="484"/>
                  <a:pt x="387" y="483"/>
                </a:cubicBezTo>
                <a:cubicBezTo>
                  <a:pt x="387" y="483"/>
                  <a:pt x="386" y="482"/>
                  <a:pt x="386" y="482"/>
                </a:cubicBezTo>
                <a:cubicBezTo>
                  <a:pt x="385" y="483"/>
                  <a:pt x="386" y="483"/>
                  <a:pt x="386" y="484"/>
                </a:cubicBezTo>
                <a:cubicBezTo>
                  <a:pt x="386" y="485"/>
                  <a:pt x="386" y="485"/>
                  <a:pt x="385" y="486"/>
                </a:cubicBezTo>
                <a:cubicBezTo>
                  <a:pt x="385" y="486"/>
                  <a:pt x="385" y="485"/>
                  <a:pt x="385" y="484"/>
                </a:cubicBezTo>
                <a:cubicBezTo>
                  <a:pt x="385" y="484"/>
                  <a:pt x="385" y="483"/>
                  <a:pt x="384" y="483"/>
                </a:cubicBezTo>
                <a:cubicBezTo>
                  <a:pt x="383" y="482"/>
                  <a:pt x="384" y="482"/>
                  <a:pt x="384" y="481"/>
                </a:cubicBezTo>
                <a:cubicBezTo>
                  <a:pt x="384" y="481"/>
                  <a:pt x="385" y="481"/>
                  <a:pt x="385" y="481"/>
                </a:cubicBezTo>
                <a:cubicBezTo>
                  <a:pt x="385" y="481"/>
                  <a:pt x="385" y="480"/>
                  <a:pt x="386" y="480"/>
                </a:cubicBezTo>
                <a:cubicBezTo>
                  <a:pt x="386" y="479"/>
                  <a:pt x="386" y="480"/>
                  <a:pt x="386" y="480"/>
                </a:cubicBezTo>
                <a:cubicBezTo>
                  <a:pt x="386" y="480"/>
                  <a:pt x="386" y="480"/>
                  <a:pt x="386" y="480"/>
                </a:cubicBezTo>
                <a:cubicBezTo>
                  <a:pt x="386" y="480"/>
                  <a:pt x="386" y="480"/>
                  <a:pt x="386" y="480"/>
                </a:cubicBezTo>
                <a:cubicBezTo>
                  <a:pt x="386" y="480"/>
                  <a:pt x="386" y="480"/>
                  <a:pt x="386" y="480"/>
                </a:cubicBezTo>
                <a:cubicBezTo>
                  <a:pt x="386" y="479"/>
                  <a:pt x="386" y="479"/>
                  <a:pt x="386" y="480"/>
                </a:cubicBezTo>
                <a:cubicBezTo>
                  <a:pt x="384" y="479"/>
                  <a:pt x="383" y="479"/>
                  <a:pt x="381" y="478"/>
                </a:cubicBezTo>
                <a:cubicBezTo>
                  <a:pt x="381" y="478"/>
                  <a:pt x="381" y="477"/>
                  <a:pt x="381" y="477"/>
                </a:cubicBezTo>
                <a:cubicBezTo>
                  <a:pt x="382" y="477"/>
                  <a:pt x="382" y="476"/>
                  <a:pt x="382" y="476"/>
                </a:cubicBezTo>
                <a:cubicBezTo>
                  <a:pt x="381" y="474"/>
                  <a:pt x="379" y="474"/>
                  <a:pt x="378" y="473"/>
                </a:cubicBezTo>
                <a:cubicBezTo>
                  <a:pt x="377" y="473"/>
                  <a:pt x="376" y="474"/>
                  <a:pt x="376" y="473"/>
                </a:cubicBezTo>
                <a:cubicBezTo>
                  <a:pt x="375" y="471"/>
                  <a:pt x="373" y="472"/>
                  <a:pt x="372" y="471"/>
                </a:cubicBezTo>
                <a:cubicBezTo>
                  <a:pt x="372" y="471"/>
                  <a:pt x="371" y="471"/>
                  <a:pt x="371" y="471"/>
                </a:cubicBezTo>
                <a:cubicBezTo>
                  <a:pt x="371" y="471"/>
                  <a:pt x="370" y="471"/>
                  <a:pt x="370" y="471"/>
                </a:cubicBezTo>
                <a:cubicBezTo>
                  <a:pt x="370" y="470"/>
                  <a:pt x="370" y="469"/>
                  <a:pt x="370" y="469"/>
                </a:cubicBezTo>
                <a:cubicBezTo>
                  <a:pt x="369" y="468"/>
                  <a:pt x="369" y="467"/>
                  <a:pt x="368" y="468"/>
                </a:cubicBezTo>
                <a:cubicBezTo>
                  <a:pt x="367" y="469"/>
                  <a:pt x="366" y="469"/>
                  <a:pt x="364" y="469"/>
                </a:cubicBezTo>
                <a:cubicBezTo>
                  <a:pt x="363" y="470"/>
                  <a:pt x="362" y="470"/>
                  <a:pt x="360" y="470"/>
                </a:cubicBezTo>
                <a:cubicBezTo>
                  <a:pt x="360" y="469"/>
                  <a:pt x="359" y="469"/>
                  <a:pt x="359" y="468"/>
                </a:cubicBezTo>
                <a:cubicBezTo>
                  <a:pt x="358" y="467"/>
                  <a:pt x="357" y="465"/>
                  <a:pt x="356" y="464"/>
                </a:cubicBezTo>
                <a:cubicBezTo>
                  <a:pt x="356" y="463"/>
                  <a:pt x="354" y="462"/>
                  <a:pt x="354" y="461"/>
                </a:cubicBezTo>
                <a:cubicBezTo>
                  <a:pt x="353" y="460"/>
                  <a:pt x="353" y="458"/>
                  <a:pt x="352" y="457"/>
                </a:cubicBezTo>
                <a:cubicBezTo>
                  <a:pt x="351" y="457"/>
                  <a:pt x="352" y="456"/>
                  <a:pt x="351" y="456"/>
                </a:cubicBezTo>
                <a:cubicBezTo>
                  <a:pt x="350" y="455"/>
                  <a:pt x="351" y="453"/>
                  <a:pt x="350" y="452"/>
                </a:cubicBezTo>
                <a:cubicBezTo>
                  <a:pt x="349" y="452"/>
                  <a:pt x="349" y="450"/>
                  <a:pt x="349" y="450"/>
                </a:cubicBezTo>
                <a:cubicBezTo>
                  <a:pt x="349" y="448"/>
                  <a:pt x="347" y="447"/>
                  <a:pt x="348" y="445"/>
                </a:cubicBezTo>
                <a:cubicBezTo>
                  <a:pt x="347" y="444"/>
                  <a:pt x="347" y="443"/>
                  <a:pt x="347" y="441"/>
                </a:cubicBezTo>
                <a:cubicBezTo>
                  <a:pt x="347" y="440"/>
                  <a:pt x="345" y="440"/>
                  <a:pt x="346" y="438"/>
                </a:cubicBezTo>
                <a:cubicBezTo>
                  <a:pt x="346" y="438"/>
                  <a:pt x="346" y="436"/>
                  <a:pt x="345" y="436"/>
                </a:cubicBezTo>
                <a:cubicBezTo>
                  <a:pt x="344" y="435"/>
                  <a:pt x="345" y="434"/>
                  <a:pt x="345" y="433"/>
                </a:cubicBezTo>
                <a:cubicBezTo>
                  <a:pt x="345" y="432"/>
                  <a:pt x="344" y="431"/>
                  <a:pt x="344" y="430"/>
                </a:cubicBezTo>
                <a:cubicBezTo>
                  <a:pt x="344" y="428"/>
                  <a:pt x="344" y="426"/>
                  <a:pt x="344" y="424"/>
                </a:cubicBezTo>
                <a:cubicBezTo>
                  <a:pt x="344" y="422"/>
                  <a:pt x="343" y="421"/>
                  <a:pt x="343" y="420"/>
                </a:cubicBezTo>
                <a:cubicBezTo>
                  <a:pt x="343" y="418"/>
                  <a:pt x="343" y="417"/>
                  <a:pt x="343" y="415"/>
                </a:cubicBezTo>
                <a:cubicBezTo>
                  <a:pt x="343" y="411"/>
                  <a:pt x="343" y="411"/>
                  <a:pt x="343" y="411"/>
                </a:cubicBezTo>
                <a:cubicBezTo>
                  <a:pt x="343" y="407"/>
                  <a:pt x="343" y="407"/>
                  <a:pt x="343" y="407"/>
                </a:cubicBezTo>
                <a:cubicBezTo>
                  <a:pt x="343" y="406"/>
                  <a:pt x="343" y="404"/>
                  <a:pt x="343" y="403"/>
                </a:cubicBezTo>
                <a:cubicBezTo>
                  <a:pt x="343" y="400"/>
                  <a:pt x="342" y="398"/>
                  <a:pt x="344" y="396"/>
                </a:cubicBezTo>
                <a:cubicBezTo>
                  <a:pt x="344" y="396"/>
                  <a:pt x="344" y="395"/>
                  <a:pt x="344" y="395"/>
                </a:cubicBezTo>
                <a:cubicBezTo>
                  <a:pt x="344" y="393"/>
                  <a:pt x="343" y="390"/>
                  <a:pt x="345" y="388"/>
                </a:cubicBezTo>
                <a:cubicBezTo>
                  <a:pt x="345" y="388"/>
                  <a:pt x="345" y="387"/>
                  <a:pt x="345" y="386"/>
                </a:cubicBezTo>
                <a:cubicBezTo>
                  <a:pt x="345" y="385"/>
                  <a:pt x="344" y="384"/>
                  <a:pt x="346" y="383"/>
                </a:cubicBezTo>
                <a:cubicBezTo>
                  <a:pt x="346" y="383"/>
                  <a:pt x="346" y="381"/>
                  <a:pt x="346" y="381"/>
                </a:cubicBezTo>
                <a:cubicBezTo>
                  <a:pt x="346" y="380"/>
                  <a:pt x="345" y="378"/>
                  <a:pt x="346" y="378"/>
                </a:cubicBezTo>
                <a:cubicBezTo>
                  <a:pt x="347" y="377"/>
                  <a:pt x="347" y="376"/>
                  <a:pt x="347" y="375"/>
                </a:cubicBezTo>
                <a:cubicBezTo>
                  <a:pt x="347" y="374"/>
                  <a:pt x="347" y="373"/>
                  <a:pt x="347" y="372"/>
                </a:cubicBezTo>
                <a:cubicBezTo>
                  <a:pt x="348" y="370"/>
                  <a:pt x="347" y="369"/>
                  <a:pt x="348" y="367"/>
                </a:cubicBezTo>
                <a:cubicBezTo>
                  <a:pt x="348" y="366"/>
                  <a:pt x="349" y="366"/>
                  <a:pt x="349" y="364"/>
                </a:cubicBezTo>
                <a:cubicBezTo>
                  <a:pt x="349" y="363"/>
                  <a:pt x="350" y="363"/>
                  <a:pt x="350" y="362"/>
                </a:cubicBezTo>
                <a:cubicBezTo>
                  <a:pt x="351" y="361"/>
                  <a:pt x="352" y="361"/>
                  <a:pt x="353" y="362"/>
                </a:cubicBezTo>
                <a:cubicBezTo>
                  <a:pt x="354" y="362"/>
                  <a:pt x="353" y="361"/>
                  <a:pt x="354" y="360"/>
                </a:cubicBezTo>
                <a:cubicBezTo>
                  <a:pt x="354" y="359"/>
                  <a:pt x="355" y="359"/>
                  <a:pt x="356" y="359"/>
                </a:cubicBezTo>
                <a:cubicBezTo>
                  <a:pt x="357" y="359"/>
                  <a:pt x="357" y="358"/>
                  <a:pt x="357" y="357"/>
                </a:cubicBezTo>
                <a:cubicBezTo>
                  <a:pt x="358" y="356"/>
                  <a:pt x="360" y="357"/>
                  <a:pt x="361" y="357"/>
                </a:cubicBezTo>
                <a:cubicBezTo>
                  <a:pt x="361" y="356"/>
                  <a:pt x="361" y="356"/>
                  <a:pt x="361" y="356"/>
                </a:cubicBezTo>
                <a:cubicBezTo>
                  <a:pt x="360" y="356"/>
                  <a:pt x="360" y="355"/>
                  <a:pt x="359" y="355"/>
                </a:cubicBezTo>
                <a:cubicBezTo>
                  <a:pt x="359" y="355"/>
                  <a:pt x="359" y="355"/>
                  <a:pt x="359" y="355"/>
                </a:cubicBezTo>
                <a:cubicBezTo>
                  <a:pt x="359" y="355"/>
                  <a:pt x="359" y="355"/>
                  <a:pt x="359" y="354"/>
                </a:cubicBezTo>
                <a:cubicBezTo>
                  <a:pt x="359" y="354"/>
                  <a:pt x="359" y="354"/>
                  <a:pt x="358" y="354"/>
                </a:cubicBezTo>
                <a:cubicBezTo>
                  <a:pt x="358" y="354"/>
                  <a:pt x="359" y="355"/>
                  <a:pt x="359" y="355"/>
                </a:cubicBezTo>
                <a:cubicBezTo>
                  <a:pt x="359" y="355"/>
                  <a:pt x="359" y="356"/>
                  <a:pt x="359" y="356"/>
                </a:cubicBezTo>
                <a:cubicBezTo>
                  <a:pt x="358" y="356"/>
                  <a:pt x="358" y="356"/>
                  <a:pt x="357" y="356"/>
                </a:cubicBezTo>
                <a:cubicBezTo>
                  <a:pt x="356" y="356"/>
                  <a:pt x="356" y="355"/>
                  <a:pt x="356" y="354"/>
                </a:cubicBezTo>
                <a:cubicBezTo>
                  <a:pt x="357" y="354"/>
                  <a:pt x="357" y="353"/>
                  <a:pt x="358" y="353"/>
                </a:cubicBezTo>
                <a:cubicBezTo>
                  <a:pt x="358" y="353"/>
                  <a:pt x="359" y="353"/>
                  <a:pt x="359" y="352"/>
                </a:cubicBezTo>
                <a:cubicBezTo>
                  <a:pt x="360" y="351"/>
                  <a:pt x="361" y="351"/>
                  <a:pt x="362" y="349"/>
                </a:cubicBezTo>
                <a:cubicBezTo>
                  <a:pt x="362" y="349"/>
                  <a:pt x="363" y="349"/>
                  <a:pt x="363" y="349"/>
                </a:cubicBezTo>
                <a:cubicBezTo>
                  <a:pt x="363" y="348"/>
                  <a:pt x="362" y="348"/>
                  <a:pt x="362" y="347"/>
                </a:cubicBezTo>
                <a:cubicBezTo>
                  <a:pt x="362" y="346"/>
                  <a:pt x="361" y="346"/>
                  <a:pt x="361" y="347"/>
                </a:cubicBezTo>
                <a:cubicBezTo>
                  <a:pt x="361" y="347"/>
                  <a:pt x="361" y="348"/>
                  <a:pt x="361" y="348"/>
                </a:cubicBezTo>
                <a:cubicBezTo>
                  <a:pt x="361" y="348"/>
                  <a:pt x="362" y="348"/>
                  <a:pt x="362" y="348"/>
                </a:cubicBezTo>
                <a:cubicBezTo>
                  <a:pt x="362" y="346"/>
                  <a:pt x="364" y="348"/>
                  <a:pt x="365" y="347"/>
                </a:cubicBezTo>
                <a:cubicBezTo>
                  <a:pt x="364" y="346"/>
                  <a:pt x="363" y="346"/>
                  <a:pt x="362" y="347"/>
                </a:cubicBezTo>
                <a:cubicBezTo>
                  <a:pt x="362" y="349"/>
                  <a:pt x="362" y="349"/>
                  <a:pt x="362" y="349"/>
                </a:cubicBezTo>
                <a:cubicBezTo>
                  <a:pt x="360" y="349"/>
                  <a:pt x="360" y="349"/>
                  <a:pt x="360" y="348"/>
                </a:cubicBezTo>
                <a:cubicBezTo>
                  <a:pt x="360" y="348"/>
                  <a:pt x="360" y="347"/>
                  <a:pt x="360" y="347"/>
                </a:cubicBezTo>
                <a:cubicBezTo>
                  <a:pt x="360" y="347"/>
                  <a:pt x="360" y="346"/>
                  <a:pt x="359" y="346"/>
                </a:cubicBezTo>
                <a:cubicBezTo>
                  <a:pt x="358" y="346"/>
                  <a:pt x="358" y="347"/>
                  <a:pt x="358" y="347"/>
                </a:cubicBezTo>
                <a:cubicBezTo>
                  <a:pt x="358" y="347"/>
                  <a:pt x="358" y="348"/>
                  <a:pt x="358" y="348"/>
                </a:cubicBezTo>
                <a:cubicBezTo>
                  <a:pt x="358" y="348"/>
                  <a:pt x="358" y="348"/>
                  <a:pt x="357" y="348"/>
                </a:cubicBezTo>
                <a:cubicBezTo>
                  <a:pt x="357" y="348"/>
                  <a:pt x="357" y="347"/>
                  <a:pt x="357" y="347"/>
                </a:cubicBezTo>
                <a:cubicBezTo>
                  <a:pt x="357" y="346"/>
                  <a:pt x="357" y="345"/>
                  <a:pt x="356" y="345"/>
                </a:cubicBezTo>
                <a:cubicBezTo>
                  <a:pt x="356" y="345"/>
                  <a:pt x="355" y="345"/>
                  <a:pt x="355" y="345"/>
                </a:cubicBezTo>
                <a:cubicBezTo>
                  <a:pt x="356" y="344"/>
                  <a:pt x="357" y="345"/>
                  <a:pt x="358" y="344"/>
                </a:cubicBezTo>
                <a:cubicBezTo>
                  <a:pt x="358" y="344"/>
                  <a:pt x="359" y="344"/>
                  <a:pt x="359" y="344"/>
                </a:cubicBezTo>
                <a:cubicBezTo>
                  <a:pt x="359" y="344"/>
                  <a:pt x="359" y="343"/>
                  <a:pt x="359" y="342"/>
                </a:cubicBezTo>
                <a:cubicBezTo>
                  <a:pt x="360" y="341"/>
                  <a:pt x="359" y="341"/>
                  <a:pt x="359" y="341"/>
                </a:cubicBezTo>
                <a:cubicBezTo>
                  <a:pt x="359" y="341"/>
                  <a:pt x="359" y="342"/>
                  <a:pt x="359" y="342"/>
                </a:cubicBezTo>
                <a:cubicBezTo>
                  <a:pt x="359" y="343"/>
                  <a:pt x="359" y="343"/>
                  <a:pt x="360" y="343"/>
                </a:cubicBezTo>
                <a:cubicBezTo>
                  <a:pt x="360" y="343"/>
                  <a:pt x="360" y="342"/>
                  <a:pt x="360" y="342"/>
                </a:cubicBezTo>
                <a:cubicBezTo>
                  <a:pt x="360" y="342"/>
                  <a:pt x="360" y="341"/>
                  <a:pt x="359" y="342"/>
                </a:cubicBezTo>
                <a:cubicBezTo>
                  <a:pt x="358" y="342"/>
                  <a:pt x="358" y="343"/>
                  <a:pt x="358" y="344"/>
                </a:cubicBezTo>
                <a:cubicBezTo>
                  <a:pt x="356" y="344"/>
                  <a:pt x="355" y="343"/>
                  <a:pt x="354" y="342"/>
                </a:cubicBezTo>
                <a:cubicBezTo>
                  <a:pt x="355" y="342"/>
                  <a:pt x="355" y="341"/>
                  <a:pt x="355" y="341"/>
                </a:cubicBezTo>
                <a:cubicBezTo>
                  <a:pt x="355" y="338"/>
                  <a:pt x="356" y="337"/>
                  <a:pt x="358" y="335"/>
                </a:cubicBezTo>
                <a:cubicBezTo>
                  <a:pt x="358" y="334"/>
                  <a:pt x="358" y="334"/>
                  <a:pt x="358" y="333"/>
                </a:cubicBezTo>
                <a:cubicBezTo>
                  <a:pt x="357" y="333"/>
                  <a:pt x="357" y="333"/>
                  <a:pt x="357" y="332"/>
                </a:cubicBezTo>
                <a:cubicBezTo>
                  <a:pt x="358" y="331"/>
                  <a:pt x="359" y="329"/>
                  <a:pt x="359" y="327"/>
                </a:cubicBezTo>
                <a:cubicBezTo>
                  <a:pt x="359" y="326"/>
                  <a:pt x="360" y="326"/>
                  <a:pt x="360" y="325"/>
                </a:cubicBezTo>
                <a:cubicBezTo>
                  <a:pt x="360" y="324"/>
                  <a:pt x="360" y="323"/>
                  <a:pt x="360" y="323"/>
                </a:cubicBezTo>
                <a:cubicBezTo>
                  <a:pt x="361" y="322"/>
                  <a:pt x="361" y="321"/>
                  <a:pt x="361" y="320"/>
                </a:cubicBezTo>
                <a:cubicBezTo>
                  <a:pt x="361" y="320"/>
                  <a:pt x="362" y="320"/>
                  <a:pt x="362" y="320"/>
                </a:cubicBezTo>
                <a:cubicBezTo>
                  <a:pt x="363" y="320"/>
                  <a:pt x="363" y="321"/>
                  <a:pt x="364" y="321"/>
                </a:cubicBezTo>
                <a:cubicBezTo>
                  <a:pt x="363" y="321"/>
                  <a:pt x="363" y="322"/>
                  <a:pt x="363" y="322"/>
                </a:cubicBezTo>
                <a:cubicBezTo>
                  <a:pt x="363" y="322"/>
                  <a:pt x="363" y="323"/>
                  <a:pt x="364" y="323"/>
                </a:cubicBezTo>
                <a:cubicBezTo>
                  <a:pt x="365" y="322"/>
                  <a:pt x="367" y="322"/>
                  <a:pt x="368" y="320"/>
                </a:cubicBezTo>
                <a:cubicBezTo>
                  <a:pt x="368" y="319"/>
                  <a:pt x="369" y="318"/>
                  <a:pt x="369" y="317"/>
                </a:cubicBezTo>
                <a:cubicBezTo>
                  <a:pt x="369" y="317"/>
                  <a:pt x="369" y="317"/>
                  <a:pt x="369" y="317"/>
                </a:cubicBezTo>
                <a:cubicBezTo>
                  <a:pt x="368" y="316"/>
                  <a:pt x="369" y="314"/>
                  <a:pt x="369" y="313"/>
                </a:cubicBezTo>
                <a:cubicBezTo>
                  <a:pt x="368" y="312"/>
                  <a:pt x="367" y="312"/>
                  <a:pt x="367" y="311"/>
                </a:cubicBezTo>
                <a:cubicBezTo>
                  <a:pt x="367" y="311"/>
                  <a:pt x="367" y="311"/>
                  <a:pt x="367" y="310"/>
                </a:cubicBezTo>
                <a:cubicBezTo>
                  <a:pt x="367" y="309"/>
                  <a:pt x="367" y="309"/>
                  <a:pt x="367" y="308"/>
                </a:cubicBezTo>
                <a:cubicBezTo>
                  <a:pt x="367" y="307"/>
                  <a:pt x="366" y="305"/>
                  <a:pt x="367" y="304"/>
                </a:cubicBezTo>
                <a:cubicBezTo>
                  <a:pt x="368" y="303"/>
                  <a:pt x="367" y="302"/>
                  <a:pt x="369" y="301"/>
                </a:cubicBezTo>
                <a:cubicBezTo>
                  <a:pt x="368" y="300"/>
                  <a:pt x="370" y="299"/>
                  <a:pt x="370" y="298"/>
                </a:cubicBezTo>
                <a:cubicBezTo>
                  <a:pt x="369" y="297"/>
                  <a:pt x="371" y="297"/>
                  <a:pt x="370" y="296"/>
                </a:cubicBezTo>
                <a:cubicBezTo>
                  <a:pt x="372" y="295"/>
                  <a:pt x="372" y="294"/>
                  <a:pt x="371" y="293"/>
                </a:cubicBezTo>
                <a:cubicBezTo>
                  <a:pt x="373" y="292"/>
                  <a:pt x="372" y="291"/>
                  <a:pt x="372" y="290"/>
                </a:cubicBezTo>
                <a:cubicBezTo>
                  <a:pt x="374" y="289"/>
                  <a:pt x="373" y="288"/>
                  <a:pt x="373" y="287"/>
                </a:cubicBezTo>
                <a:cubicBezTo>
                  <a:pt x="374" y="286"/>
                  <a:pt x="375" y="285"/>
                  <a:pt x="375" y="284"/>
                </a:cubicBezTo>
                <a:cubicBezTo>
                  <a:pt x="376" y="284"/>
                  <a:pt x="375" y="283"/>
                  <a:pt x="376" y="282"/>
                </a:cubicBezTo>
                <a:cubicBezTo>
                  <a:pt x="376" y="281"/>
                  <a:pt x="377" y="280"/>
                  <a:pt x="377" y="279"/>
                </a:cubicBezTo>
                <a:cubicBezTo>
                  <a:pt x="377" y="278"/>
                  <a:pt x="378" y="278"/>
                  <a:pt x="378" y="277"/>
                </a:cubicBezTo>
                <a:cubicBezTo>
                  <a:pt x="380" y="276"/>
                  <a:pt x="378" y="274"/>
                  <a:pt x="380" y="273"/>
                </a:cubicBezTo>
                <a:cubicBezTo>
                  <a:pt x="380" y="272"/>
                  <a:pt x="381" y="271"/>
                  <a:pt x="382" y="270"/>
                </a:cubicBezTo>
                <a:cubicBezTo>
                  <a:pt x="382" y="269"/>
                  <a:pt x="382" y="268"/>
                  <a:pt x="382" y="267"/>
                </a:cubicBezTo>
                <a:cubicBezTo>
                  <a:pt x="382" y="266"/>
                  <a:pt x="383" y="266"/>
                  <a:pt x="383" y="265"/>
                </a:cubicBezTo>
                <a:cubicBezTo>
                  <a:pt x="383" y="264"/>
                  <a:pt x="383" y="264"/>
                  <a:pt x="383" y="264"/>
                </a:cubicBezTo>
                <a:cubicBezTo>
                  <a:pt x="384" y="263"/>
                  <a:pt x="385" y="263"/>
                  <a:pt x="385" y="262"/>
                </a:cubicBezTo>
                <a:cubicBezTo>
                  <a:pt x="385" y="261"/>
                  <a:pt x="386" y="260"/>
                  <a:pt x="386" y="259"/>
                </a:cubicBezTo>
                <a:cubicBezTo>
                  <a:pt x="386" y="258"/>
                  <a:pt x="387" y="257"/>
                  <a:pt x="387" y="256"/>
                </a:cubicBezTo>
                <a:cubicBezTo>
                  <a:pt x="388" y="255"/>
                  <a:pt x="388" y="254"/>
                  <a:pt x="388" y="253"/>
                </a:cubicBezTo>
                <a:cubicBezTo>
                  <a:pt x="388" y="252"/>
                  <a:pt x="389" y="252"/>
                  <a:pt x="389" y="251"/>
                </a:cubicBezTo>
                <a:cubicBezTo>
                  <a:pt x="390" y="249"/>
                  <a:pt x="390" y="247"/>
                  <a:pt x="391" y="246"/>
                </a:cubicBezTo>
                <a:cubicBezTo>
                  <a:pt x="392" y="245"/>
                  <a:pt x="393" y="245"/>
                  <a:pt x="393" y="244"/>
                </a:cubicBezTo>
                <a:cubicBezTo>
                  <a:pt x="393" y="243"/>
                  <a:pt x="394" y="243"/>
                  <a:pt x="395" y="243"/>
                </a:cubicBezTo>
                <a:cubicBezTo>
                  <a:pt x="395" y="243"/>
                  <a:pt x="396" y="243"/>
                  <a:pt x="396" y="243"/>
                </a:cubicBezTo>
                <a:cubicBezTo>
                  <a:pt x="395" y="242"/>
                  <a:pt x="395" y="242"/>
                  <a:pt x="394" y="242"/>
                </a:cubicBezTo>
                <a:cubicBezTo>
                  <a:pt x="395" y="241"/>
                  <a:pt x="395" y="241"/>
                  <a:pt x="395" y="240"/>
                </a:cubicBezTo>
                <a:cubicBezTo>
                  <a:pt x="395" y="239"/>
                  <a:pt x="396" y="238"/>
                  <a:pt x="396" y="238"/>
                </a:cubicBezTo>
                <a:cubicBezTo>
                  <a:pt x="396" y="236"/>
                  <a:pt x="398" y="236"/>
                  <a:pt x="397" y="234"/>
                </a:cubicBezTo>
                <a:cubicBezTo>
                  <a:pt x="398" y="233"/>
                  <a:pt x="398" y="232"/>
                  <a:pt x="399" y="231"/>
                </a:cubicBezTo>
                <a:cubicBezTo>
                  <a:pt x="400" y="231"/>
                  <a:pt x="400" y="230"/>
                  <a:pt x="400" y="229"/>
                </a:cubicBezTo>
                <a:cubicBezTo>
                  <a:pt x="400" y="228"/>
                  <a:pt x="401" y="227"/>
                  <a:pt x="401" y="226"/>
                </a:cubicBezTo>
                <a:cubicBezTo>
                  <a:pt x="403" y="227"/>
                  <a:pt x="403" y="227"/>
                  <a:pt x="404" y="227"/>
                </a:cubicBezTo>
                <a:cubicBezTo>
                  <a:pt x="404" y="226"/>
                  <a:pt x="404" y="226"/>
                  <a:pt x="403" y="225"/>
                </a:cubicBezTo>
                <a:cubicBezTo>
                  <a:pt x="404" y="223"/>
                  <a:pt x="404" y="223"/>
                  <a:pt x="403" y="222"/>
                </a:cubicBezTo>
                <a:cubicBezTo>
                  <a:pt x="403" y="221"/>
                  <a:pt x="404" y="221"/>
                  <a:pt x="404" y="220"/>
                </a:cubicBezTo>
                <a:cubicBezTo>
                  <a:pt x="405" y="219"/>
                  <a:pt x="405" y="219"/>
                  <a:pt x="405" y="218"/>
                </a:cubicBezTo>
                <a:cubicBezTo>
                  <a:pt x="405" y="218"/>
                  <a:pt x="405" y="218"/>
                  <a:pt x="406" y="218"/>
                </a:cubicBezTo>
                <a:cubicBezTo>
                  <a:pt x="406" y="219"/>
                  <a:pt x="406" y="220"/>
                  <a:pt x="407" y="220"/>
                </a:cubicBezTo>
                <a:cubicBezTo>
                  <a:pt x="408" y="218"/>
                  <a:pt x="408" y="218"/>
                  <a:pt x="406" y="218"/>
                </a:cubicBezTo>
                <a:cubicBezTo>
                  <a:pt x="405" y="217"/>
                  <a:pt x="406" y="216"/>
                  <a:pt x="407" y="215"/>
                </a:cubicBezTo>
                <a:cubicBezTo>
                  <a:pt x="407" y="214"/>
                  <a:pt x="408" y="213"/>
                  <a:pt x="409" y="214"/>
                </a:cubicBezTo>
                <a:cubicBezTo>
                  <a:pt x="410" y="214"/>
                  <a:pt x="410" y="214"/>
                  <a:pt x="410" y="215"/>
                </a:cubicBezTo>
                <a:cubicBezTo>
                  <a:pt x="410" y="215"/>
                  <a:pt x="411" y="215"/>
                  <a:pt x="411" y="215"/>
                </a:cubicBezTo>
                <a:cubicBezTo>
                  <a:pt x="412" y="216"/>
                  <a:pt x="412" y="216"/>
                  <a:pt x="412" y="216"/>
                </a:cubicBezTo>
                <a:cubicBezTo>
                  <a:pt x="411" y="217"/>
                  <a:pt x="413" y="218"/>
                  <a:pt x="413" y="220"/>
                </a:cubicBezTo>
                <a:cubicBezTo>
                  <a:pt x="413" y="220"/>
                  <a:pt x="413" y="220"/>
                  <a:pt x="413" y="220"/>
                </a:cubicBezTo>
                <a:cubicBezTo>
                  <a:pt x="413" y="220"/>
                  <a:pt x="413" y="220"/>
                  <a:pt x="412" y="220"/>
                </a:cubicBezTo>
                <a:cubicBezTo>
                  <a:pt x="412" y="220"/>
                  <a:pt x="412" y="219"/>
                  <a:pt x="411" y="220"/>
                </a:cubicBezTo>
                <a:cubicBezTo>
                  <a:pt x="411" y="220"/>
                  <a:pt x="411" y="220"/>
                  <a:pt x="411" y="221"/>
                </a:cubicBezTo>
                <a:cubicBezTo>
                  <a:pt x="412" y="221"/>
                  <a:pt x="412" y="221"/>
                  <a:pt x="412" y="221"/>
                </a:cubicBezTo>
                <a:cubicBezTo>
                  <a:pt x="413" y="221"/>
                  <a:pt x="413" y="221"/>
                  <a:pt x="413" y="220"/>
                </a:cubicBezTo>
                <a:cubicBezTo>
                  <a:pt x="414" y="220"/>
                  <a:pt x="414" y="221"/>
                  <a:pt x="414" y="222"/>
                </a:cubicBezTo>
                <a:cubicBezTo>
                  <a:pt x="415" y="222"/>
                  <a:pt x="415" y="223"/>
                  <a:pt x="414" y="223"/>
                </a:cubicBezTo>
                <a:cubicBezTo>
                  <a:pt x="414" y="224"/>
                  <a:pt x="414" y="224"/>
                  <a:pt x="414" y="225"/>
                </a:cubicBezTo>
                <a:cubicBezTo>
                  <a:pt x="414" y="225"/>
                  <a:pt x="414" y="225"/>
                  <a:pt x="415" y="226"/>
                </a:cubicBezTo>
                <a:cubicBezTo>
                  <a:pt x="415" y="226"/>
                  <a:pt x="415" y="225"/>
                  <a:pt x="415" y="225"/>
                </a:cubicBezTo>
                <a:cubicBezTo>
                  <a:pt x="415" y="224"/>
                  <a:pt x="415" y="224"/>
                  <a:pt x="416" y="224"/>
                </a:cubicBezTo>
                <a:cubicBezTo>
                  <a:pt x="417" y="225"/>
                  <a:pt x="417" y="226"/>
                  <a:pt x="418" y="227"/>
                </a:cubicBezTo>
                <a:cubicBezTo>
                  <a:pt x="418" y="227"/>
                  <a:pt x="418" y="227"/>
                  <a:pt x="418" y="228"/>
                </a:cubicBezTo>
                <a:cubicBezTo>
                  <a:pt x="417" y="228"/>
                  <a:pt x="417" y="228"/>
                  <a:pt x="417" y="229"/>
                </a:cubicBezTo>
                <a:cubicBezTo>
                  <a:pt x="417" y="231"/>
                  <a:pt x="417" y="233"/>
                  <a:pt x="417" y="234"/>
                </a:cubicBezTo>
                <a:cubicBezTo>
                  <a:pt x="417" y="234"/>
                  <a:pt x="416" y="234"/>
                  <a:pt x="416" y="234"/>
                </a:cubicBezTo>
                <a:cubicBezTo>
                  <a:pt x="416" y="234"/>
                  <a:pt x="415" y="235"/>
                  <a:pt x="415" y="235"/>
                </a:cubicBezTo>
                <a:cubicBezTo>
                  <a:pt x="416" y="236"/>
                  <a:pt x="416" y="238"/>
                  <a:pt x="416" y="239"/>
                </a:cubicBezTo>
                <a:cubicBezTo>
                  <a:pt x="415" y="239"/>
                  <a:pt x="415" y="239"/>
                  <a:pt x="414" y="239"/>
                </a:cubicBezTo>
                <a:cubicBezTo>
                  <a:pt x="413" y="239"/>
                  <a:pt x="413" y="239"/>
                  <a:pt x="413" y="240"/>
                </a:cubicBezTo>
                <a:cubicBezTo>
                  <a:pt x="413" y="241"/>
                  <a:pt x="413" y="241"/>
                  <a:pt x="414" y="241"/>
                </a:cubicBezTo>
                <a:cubicBezTo>
                  <a:pt x="414" y="241"/>
                  <a:pt x="415" y="241"/>
                  <a:pt x="415" y="241"/>
                </a:cubicBezTo>
                <a:cubicBezTo>
                  <a:pt x="415" y="241"/>
                  <a:pt x="415" y="241"/>
                  <a:pt x="416" y="241"/>
                </a:cubicBezTo>
                <a:cubicBezTo>
                  <a:pt x="417" y="242"/>
                  <a:pt x="415" y="244"/>
                  <a:pt x="417" y="245"/>
                </a:cubicBezTo>
                <a:cubicBezTo>
                  <a:pt x="417" y="247"/>
                  <a:pt x="417" y="248"/>
                  <a:pt x="417" y="249"/>
                </a:cubicBezTo>
                <a:cubicBezTo>
                  <a:pt x="416" y="250"/>
                  <a:pt x="416" y="250"/>
                  <a:pt x="415" y="250"/>
                </a:cubicBezTo>
                <a:cubicBezTo>
                  <a:pt x="415" y="251"/>
                  <a:pt x="416" y="251"/>
                  <a:pt x="416" y="252"/>
                </a:cubicBezTo>
                <a:cubicBezTo>
                  <a:pt x="415" y="252"/>
                  <a:pt x="414" y="251"/>
                  <a:pt x="413" y="250"/>
                </a:cubicBezTo>
                <a:cubicBezTo>
                  <a:pt x="413" y="250"/>
                  <a:pt x="413" y="249"/>
                  <a:pt x="414" y="249"/>
                </a:cubicBezTo>
                <a:cubicBezTo>
                  <a:pt x="414" y="249"/>
                  <a:pt x="415" y="248"/>
                  <a:pt x="415" y="248"/>
                </a:cubicBezTo>
                <a:cubicBezTo>
                  <a:pt x="415" y="248"/>
                  <a:pt x="414" y="248"/>
                  <a:pt x="414" y="248"/>
                </a:cubicBezTo>
                <a:cubicBezTo>
                  <a:pt x="413" y="248"/>
                  <a:pt x="412" y="247"/>
                  <a:pt x="411" y="248"/>
                </a:cubicBezTo>
                <a:cubicBezTo>
                  <a:pt x="411" y="248"/>
                  <a:pt x="411" y="249"/>
                  <a:pt x="411" y="249"/>
                </a:cubicBezTo>
                <a:cubicBezTo>
                  <a:pt x="412" y="250"/>
                  <a:pt x="412" y="252"/>
                  <a:pt x="414" y="253"/>
                </a:cubicBezTo>
                <a:cubicBezTo>
                  <a:pt x="415" y="253"/>
                  <a:pt x="414" y="254"/>
                  <a:pt x="413" y="255"/>
                </a:cubicBezTo>
                <a:cubicBezTo>
                  <a:pt x="413" y="255"/>
                  <a:pt x="413" y="255"/>
                  <a:pt x="413" y="255"/>
                </a:cubicBezTo>
                <a:cubicBezTo>
                  <a:pt x="413" y="255"/>
                  <a:pt x="412" y="255"/>
                  <a:pt x="412" y="254"/>
                </a:cubicBezTo>
                <a:cubicBezTo>
                  <a:pt x="411" y="255"/>
                  <a:pt x="412" y="257"/>
                  <a:pt x="410" y="258"/>
                </a:cubicBezTo>
                <a:cubicBezTo>
                  <a:pt x="411" y="259"/>
                  <a:pt x="412" y="259"/>
                  <a:pt x="412" y="260"/>
                </a:cubicBezTo>
                <a:cubicBezTo>
                  <a:pt x="412" y="260"/>
                  <a:pt x="411" y="260"/>
                  <a:pt x="411" y="261"/>
                </a:cubicBezTo>
                <a:cubicBezTo>
                  <a:pt x="411" y="261"/>
                  <a:pt x="411" y="261"/>
                  <a:pt x="411" y="261"/>
                </a:cubicBezTo>
                <a:cubicBezTo>
                  <a:pt x="411" y="261"/>
                  <a:pt x="411" y="261"/>
                  <a:pt x="411" y="261"/>
                </a:cubicBezTo>
                <a:cubicBezTo>
                  <a:pt x="411" y="261"/>
                  <a:pt x="410" y="261"/>
                  <a:pt x="411" y="262"/>
                </a:cubicBezTo>
                <a:cubicBezTo>
                  <a:pt x="411" y="262"/>
                  <a:pt x="411" y="262"/>
                  <a:pt x="411" y="261"/>
                </a:cubicBezTo>
                <a:cubicBezTo>
                  <a:pt x="412" y="261"/>
                  <a:pt x="412" y="261"/>
                  <a:pt x="412" y="260"/>
                </a:cubicBezTo>
                <a:cubicBezTo>
                  <a:pt x="412" y="260"/>
                  <a:pt x="413" y="260"/>
                  <a:pt x="413" y="260"/>
                </a:cubicBezTo>
                <a:cubicBezTo>
                  <a:pt x="413" y="262"/>
                  <a:pt x="414" y="263"/>
                  <a:pt x="416" y="263"/>
                </a:cubicBezTo>
                <a:cubicBezTo>
                  <a:pt x="416" y="263"/>
                  <a:pt x="416" y="264"/>
                  <a:pt x="416" y="264"/>
                </a:cubicBezTo>
                <a:cubicBezTo>
                  <a:pt x="416" y="264"/>
                  <a:pt x="415" y="264"/>
                  <a:pt x="415" y="264"/>
                </a:cubicBezTo>
                <a:cubicBezTo>
                  <a:pt x="414" y="264"/>
                  <a:pt x="414" y="264"/>
                  <a:pt x="414" y="265"/>
                </a:cubicBezTo>
                <a:cubicBezTo>
                  <a:pt x="414" y="265"/>
                  <a:pt x="414" y="265"/>
                  <a:pt x="414" y="265"/>
                </a:cubicBezTo>
                <a:cubicBezTo>
                  <a:pt x="414" y="265"/>
                  <a:pt x="414" y="265"/>
                  <a:pt x="414" y="265"/>
                </a:cubicBezTo>
                <a:cubicBezTo>
                  <a:pt x="413" y="265"/>
                  <a:pt x="413" y="265"/>
                  <a:pt x="414" y="266"/>
                </a:cubicBezTo>
                <a:cubicBezTo>
                  <a:pt x="414" y="266"/>
                  <a:pt x="414" y="265"/>
                  <a:pt x="414" y="265"/>
                </a:cubicBezTo>
                <a:cubicBezTo>
                  <a:pt x="415" y="265"/>
                  <a:pt x="415" y="265"/>
                  <a:pt x="415" y="265"/>
                </a:cubicBezTo>
                <a:cubicBezTo>
                  <a:pt x="416" y="265"/>
                  <a:pt x="416" y="264"/>
                  <a:pt x="416" y="264"/>
                </a:cubicBezTo>
                <a:cubicBezTo>
                  <a:pt x="416" y="264"/>
                  <a:pt x="417" y="264"/>
                  <a:pt x="417" y="265"/>
                </a:cubicBezTo>
                <a:cubicBezTo>
                  <a:pt x="418" y="264"/>
                  <a:pt x="418" y="263"/>
                  <a:pt x="419" y="262"/>
                </a:cubicBezTo>
                <a:cubicBezTo>
                  <a:pt x="420" y="262"/>
                  <a:pt x="421" y="262"/>
                  <a:pt x="421" y="262"/>
                </a:cubicBezTo>
                <a:cubicBezTo>
                  <a:pt x="420" y="264"/>
                  <a:pt x="422" y="264"/>
                  <a:pt x="422" y="265"/>
                </a:cubicBezTo>
                <a:cubicBezTo>
                  <a:pt x="422" y="265"/>
                  <a:pt x="422" y="265"/>
                  <a:pt x="422" y="265"/>
                </a:cubicBezTo>
                <a:cubicBezTo>
                  <a:pt x="422" y="265"/>
                  <a:pt x="423" y="265"/>
                  <a:pt x="423" y="265"/>
                </a:cubicBezTo>
                <a:cubicBezTo>
                  <a:pt x="423" y="264"/>
                  <a:pt x="423" y="264"/>
                  <a:pt x="422" y="263"/>
                </a:cubicBezTo>
                <a:cubicBezTo>
                  <a:pt x="421" y="262"/>
                  <a:pt x="422" y="262"/>
                  <a:pt x="423" y="261"/>
                </a:cubicBezTo>
                <a:cubicBezTo>
                  <a:pt x="423" y="261"/>
                  <a:pt x="423" y="261"/>
                  <a:pt x="423" y="260"/>
                </a:cubicBezTo>
                <a:cubicBezTo>
                  <a:pt x="422" y="260"/>
                  <a:pt x="421" y="259"/>
                  <a:pt x="420" y="258"/>
                </a:cubicBezTo>
                <a:cubicBezTo>
                  <a:pt x="420" y="257"/>
                  <a:pt x="420" y="257"/>
                  <a:pt x="420" y="256"/>
                </a:cubicBezTo>
                <a:cubicBezTo>
                  <a:pt x="421" y="256"/>
                  <a:pt x="421" y="256"/>
                  <a:pt x="422" y="256"/>
                </a:cubicBezTo>
                <a:cubicBezTo>
                  <a:pt x="422" y="256"/>
                  <a:pt x="423" y="256"/>
                  <a:pt x="423" y="255"/>
                </a:cubicBezTo>
                <a:cubicBezTo>
                  <a:pt x="423" y="255"/>
                  <a:pt x="424" y="255"/>
                  <a:pt x="424" y="254"/>
                </a:cubicBezTo>
                <a:cubicBezTo>
                  <a:pt x="425" y="255"/>
                  <a:pt x="425" y="257"/>
                  <a:pt x="426" y="257"/>
                </a:cubicBezTo>
                <a:cubicBezTo>
                  <a:pt x="426" y="257"/>
                  <a:pt x="426" y="256"/>
                  <a:pt x="426" y="256"/>
                </a:cubicBezTo>
                <a:cubicBezTo>
                  <a:pt x="427" y="256"/>
                  <a:pt x="427" y="255"/>
                  <a:pt x="427" y="255"/>
                </a:cubicBezTo>
                <a:cubicBezTo>
                  <a:pt x="428" y="255"/>
                  <a:pt x="430" y="256"/>
                  <a:pt x="430" y="257"/>
                </a:cubicBezTo>
                <a:cubicBezTo>
                  <a:pt x="430" y="258"/>
                  <a:pt x="430" y="257"/>
                  <a:pt x="430" y="257"/>
                </a:cubicBezTo>
                <a:cubicBezTo>
                  <a:pt x="430" y="257"/>
                  <a:pt x="429" y="257"/>
                  <a:pt x="429" y="257"/>
                </a:cubicBezTo>
                <a:cubicBezTo>
                  <a:pt x="429" y="257"/>
                  <a:pt x="429" y="258"/>
                  <a:pt x="428" y="258"/>
                </a:cubicBezTo>
                <a:cubicBezTo>
                  <a:pt x="428" y="258"/>
                  <a:pt x="429" y="258"/>
                  <a:pt x="429" y="258"/>
                </a:cubicBezTo>
                <a:cubicBezTo>
                  <a:pt x="429" y="258"/>
                  <a:pt x="430" y="258"/>
                  <a:pt x="430" y="257"/>
                </a:cubicBezTo>
                <a:cubicBezTo>
                  <a:pt x="430" y="257"/>
                  <a:pt x="431" y="257"/>
                  <a:pt x="431" y="257"/>
                </a:cubicBezTo>
                <a:cubicBezTo>
                  <a:pt x="431" y="258"/>
                  <a:pt x="432" y="259"/>
                  <a:pt x="432" y="260"/>
                </a:cubicBezTo>
                <a:cubicBezTo>
                  <a:pt x="433" y="261"/>
                  <a:pt x="434" y="262"/>
                  <a:pt x="433" y="263"/>
                </a:cubicBezTo>
                <a:cubicBezTo>
                  <a:pt x="434" y="264"/>
                  <a:pt x="434" y="265"/>
                  <a:pt x="435" y="266"/>
                </a:cubicBezTo>
                <a:cubicBezTo>
                  <a:pt x="436" y="267"/>
                  <a:pt x="436" y="268"/>
                  <a:pt x="436" y="270"/>
                </a:cubicBezTo>
                <a:cubicBezTo>
                  <a:pt x="436" y="271"/>
                  <a:pt x="436" y="273"/>
                  <a:pt x="436" y="273"/>
                </a:cubicBezTo>
                <a:cubicBezTo>
                  <a:pt x="437" y="274"/>
                  <a:pt x="437" y="276"/>
                  <a:pt x="436" y="277"/>
                </a:cubicBezTo>
                <a:cubicBezTo>
                  <a:pt x="436" y="278"/>
                  <a:pt x="436" y="278"/>
                  <a:pt x="437" y="278"/>
                </a:cubicBezTo>
                <a:cubicBezTo>
                  <a:pt x="437" y="279"/>
                  <a:pt x="437" y="279"/>
                  <a:pt x="437" y="280"/>
                </a:cubicBezTo>
                <a:cubicBezTo>
                  <a:pt x="437" y="281"/>
                  <a:pt x="438" y="281"/>
                  <a:pt x="439" y="281"/>
                </a:cubicBezTo>
                <a:cubicBezTo>
                  <a:pt x="439" y="280"/>
                  <a:pt x="439" y="280"/>
                  <a:pt x="440" y="280"/>
                </a:cubicBezTo>
                <a:cubicBezTo>
                  <a:pt x="440" y="280"/>
                  <a:pt x="440" y="280"/>
                  <a:pt x="441" y="280"/>
                </a:cubicBezTo>
                <a:cubicBezTo>
                  <a:pt x="440" y="281"/>
                  <a:pt x="440" y="281"/>
                  <a:pt x="440" y="281"/>
                </a:cubicBezTo>
                <a:cubicBezTo>
                  <a:pt x="440" y="281"/>
                  <a:pt x="440" y="281"/>
                  <a:pt x="440" y="281"/>
                </a:cubicBezTo>
                <a:cubicBezTo>
                  <a:pt x="440" y="282"/>
                  <a:pt x="440" y="282"/>
                  <a:pt x="441" y="282"/>
                </a:cubicBezTo>
                <a:cubicBezTo>
                  <a:pt x="440" y="283"/>
                  <a:pt x="440" y="283"/>
                  <a:pt x="440" y="283"/>
                </a:cubicBezTo>
                <a:cubicBezTo>
                  <a:pt x="441" y="284"/>
                  <a:pt x="441" y="284"/>
                  <a:pt x="442" y="284"/>
                </a:cubicBezTo>
                <a:cubicBezTo>
                  <a:pt x="443" y="285"/>
                  <a:pt x="443" y="287"/>
                  <a:pt x="444" y="288"/>
                </a:cubicBezTo>
                <a:cubicBezTo>
                  <a:pt x="444" y="289"/>
                  <a:pt x="446" y="290"/>
                  <a:pt x="445" y="291"/>
                </a:cubicBezTo>
                <a:cubicBezTo>
                  <a:pt x="445" y="292"/>
                  <a:pt x="447" y="293"/>
                  <a:pt x="446" y="294"/>
                </a:cubicBezTo>
                <a:cubicBezTo>
                  <a:pt x="446" y="295"/>
                  <a:pt x="446" y="296"/>
                  <a:pt x="446" y="297"/>
                </a:cubicBezTo>
                <a:cubicBezTo>
                  <a:pt x="447" y="297"/>
                  <a:pt x="449" y="297"/>
                  <a:pt x="448" y="298"/>
                </a:cubicBezTo>
                <a:cubicBezTo>
                  <a:pt x="448" y="300"/>
                  <a:pt x="450" y="300"/>
                  <a:pt x="449" y="301"/>
                </a:cubicBezTo>
                <a:cubicBezTo>
                  <a:pt x="449" y="303"/>
                  <a:pt x="450" y="303"/>
                  <a:pt x="450" y="304"/>
                </a:cubicBezTo>
                <a:cubicBezTo>
                  <a:pt x="450" y="305"/>
                  <a:pt x="452" y="306"/>
                  <a:pt x="451" y="308"/>
                </a:cubicBezTo>
                <a:cubicBezTo>
                  <a:pt x="452" y="309"/>
                  <a:pt x="452" y="310"/>
                  <a:pt x="453" y="310"/>
                </a:cubicBezTo>
                <a:cubicBezTo>
                  <a:pt x="453" y="311"/>
                  <a:pt x="453" y="311"/>
                  <a:pt x="453" y="312"/>
                </a:cubicBezTo>
                <a:cubicBezTo>
                  <a:pt x="454" y="312"/>
                  <a:pt x="454" y="313"/>
                  <a:pt x="454" y="314"/>
                </a:cubicBezTo>
                <a:cubicBezTo>
                  <a:pt x="454" y="315"/>
                  <a:pt x="455" y="315"/>
                  <a:pt x="455" y="317"/>
                </a:cubicBezTo>
                <a:cubicBezTo>
                  <a:pt x="455" y="318"/>
                  <a:pt x="456" y="318"/>
                  <a:pt x="456" y="319"/>
                </a:cubicBezTo>
                <a:cubicBezTo>
                  <a:pt x="456" y="319"/>
                  <a:pt x="456" y="320"/>
                  <a:pt x="456" y="321"/>
                </a:cubicBezTo>
                <a:cubicBezTo>
                  <a:pt x="457" y="322"/>
                  <a:pt x="457" y="324"/>
                  <a:pt x="458" y="325"/>
                </a:cubicBezTo>
                <a:cubicBezTo>
                  <a:pt x="458" y="326"/>
                  <a:pt x="459" y="326"/>
                  <a:pt x="459" y="327"/>
                </a:cubicBezTo>
                <a:cubicBezTo>
                  <a:pt x="459" y="328"/>
                  <a:pt x="458" y="329"/>
                  <a:pt x="459" y="330"/>
                </a:cubicBezTo>
                <a:cubicBezTo>
                  <a:pt x="460" y="331"/>
                  <a:pt x="459" y="333"/>
                  <a:pt x="460" y="333"/>
                </a:cubicBezTo>
                <a:cubicBezTo>
                  <a:pt x="460" y="333"/>
                  <a:pt x="461" y="334"/>
                  <a:pt x="461" y="334"/>
                </a:cubicBezTo>
                <a:cubicBezTo>
                  <a:pt x="460" y="336"/>
                  <a:pt x="462" y="338"/>
                  <a:pt x="462" y="339"/>
                </a:cubicBezTo>
                <a:cubicBezTo>
                  <a:pt x="462" y="340"/>
                  <a:pt x="461" y="340"/>
                  <a:pt x="461" y="340"/>
                </a:cubicBezTo>
                <a:cubicBezTo>
                  <a:pt x="460" y="340"/>
                  <a:pt x="460" y="340"/>
                  <a:pt x="460" y="340"/>
                </a:cubicBezTo>
                <a:cubicBezTo>
                  <a:pt x="460" y="340"/>
                  <a:pt x="460" y="341"/>
                  <a:pt x="460" y="341"/>
                </a:cubicBezTo>
                <a:cubicBezTo>
                  <a:pt x="460" y="342"/>
                  <a:pt x="460" y="342"/>
                  <a:pt x="461" y="341"/>
                </a:cubicBezTo>
                <a:cubicBezTo>
                  <a:pt x="461" y="341"/>
                  <a:pt x="462" y="340"/>
                  <a:pt x="462" y="341"/>
                </a:cubicBezTo>
                <a:cubicBezTo>
                  <a:pt x="463" y="341"/>
                  <a:pt x="462" y="342"/>
                  <a:pt x="462" y="343"/>
                </a:cubicBezTo>
                <a:cubicBezTo>
                  <a:pt x="462" y="343"/>
                  <a:pt x="462" y="343"/>
                  <a:pt x="462" y="343"/>
                </a:cubicBezTo>
                <a:cubicBezTo>
                  <a:pt x="461" y="343"/>
                  <a:pt x="461" y="343"/>
                  <a:pt x="461" y="344"/>
                </a:cubicBezTo>
                <a:cubicBezTo>
                  <a:pt x="461" y="344"/>
                  <a:pt x="461" y="345"/>
                  <a:pt x="461" y="345"/>
                </a:cubicBezTo>
                <a:cubicBezTo>
                  <a:pt x="462" y="346"/>
                  <a:pt x="461" y="346"/>
                  <a:pt x="461" y="346"/>
                </a:cubicBezTo>
                <a:cubicBezTo>
                  <a:pt x="460" y="347"/>
                  <a:pt x="459" y="347"/>
                  <a:pt x="460" y="348"/>
                </a:cubicBezTo>
                <a:cubicBezTo>
                  <a:pt x="460" y="349"/>
                  <a:pt x="462" y="349"/>
                  <a:pt x="462" y="350"/>
                </a:cubicBezTo>
                <a:cubicBezTo>
                  <a:pt x="462" y="352"/>
                  <a:pt x="462" y="352"/>
                  <a:pt x="461" y="353"/>
                </a:cubicBezTo>
                <a:cubicBezTo>
                  <a:pt x="461" y="353"/>
                  <a:pt x="461" y="352"/>
                  <a:pt x="461" y="352"/>
                </a:cubicBezTo>
                <a:cubicBezTo>
                  <a:pt x="461" y="351"/>
                  <a:pt x="460" y="351"/>
                  <a:pt x="459" y="351"/>
                </a:cubicBezTo>
                <a:cubicBezTo>
                  <a:pt x="459" y="351"/>
                  <a:pt x="459" y="351"/>
                  <a:pt x="459" y="352"/>
                </a:cubicBezTo>
                <a:cubicBezTo>
                  <a:pt x="460" y="353"/>
                  <a:pt x="459" y="355"/>
                  <a:pt x="460" y="356"/>
                </a:cubicBezTo>
                <a:cubicBezTo>
                  <a:pt x="461" y="355"/>
                  <a:pt x="461" y="355"/>
                  <a:pt x="463" y="356"/>
                </a:cubicBezTo>
                <a:cubicBezTo>
                  <a:pt x="463" y="356"/>
                  <a:pt x="463" y="356"/>
                  <a:pt x="463" y="356"/>
                </a:cubicBezTo>
                <a:cubicBezTo>
                  <a:pt x="464" y="357"/>
                  <a:pt x="463" y="358"/>
                  <a:pt x="464" y="359"/>
                </a:cubicBezTo>
                <a:cubicBezTo>
                  <a:pt x="464" y="358"/>
                  <a:pt x="464" y="358"/>
                  <a:pt x="465" y="358"/>
                </a:cubicBezTo>
                <a:cubicBezTo>
                  <a:pt x="465" y="358"/>
                  <a:pt x="465" y="358"/>
                  <a:pt x="465" y="358"/>
                </a:cubicBezTo>
                <a:cubicBezTo>
                  <a:pt x="466" y="359"/>
                  <a:pt x="466" y="359"/>
                  <a:pt x="466" y="361"/>
                </a:cubicBezTo>
                <a:cubicBezTo>
                  <a:pt x="465" y="362"/>
                  <a:pt x="465" y="363"/>
                  <a:pt x="466" y="362"/>
                </a:cubicBezTo>
                <a:cubicBezTo>
                  <a:pt x="468" y="362"/>
                  <a:pt x="468" y="363"/>
                  <a:pt x="469" y="364"/>
                </a:cubicBezTo>
                <a:cubicBezTo>
                  <a:pt x="469" y="365"/>
                  <a:pt x="469" y="367"/>
                  <a:pt x="470" y="368"/>
                </a:cubicBezTo>
                <a:cubicBezTo>
                  <a:pt x="470" y="372"/>
                  <a:pt x="470" y="372"/>
                  <a:pt x="470" y="372"/>
                </a:cubicBezTo>
                <a:cubicBezTo>
                  <a:pt x="471" y="373"/>
                  <a:pt x="471" y="373"/>
                  <a:pt x="470" y="374"/>
                </a:cubicBezTo>
                <a:cubicBezTo>
                  <a:pt x="470" y="375"/>
                  <a:pt x="470" y="376"/>
                  <a:pt x="471" y="376"/>
                </a:cubicBezTo>
                <a:cubicBezTo>
                  <a:pt x="472" y="376"/>
                  <a:pt x="472" y="377"/>
                  <a:pt x="472" y="378"/>
                </a:cubicBezTo>
                <a:cubicBezTo>
                  <a:pt x="472" y="379"/>
                  <a:pt x="471" y="381"/>
                  <a:pt x="473" y="383"/>
                </a:cubicBezTo>
                <a:cubicBezTo>
                  <a:pt x="473" y="383"/>
                  <a:pt x="473" y="383"/>
                  <a:pt x="473" y="383"/>
                </a:cubicBezTo>
                <a:cubicBezTo>
                  <a:pt x="473" y="385"/>
                  <a:pt x="473" y="386"/>
                  <a:pt x="473" y="387"/>
                </a:cubicBezTo>
                <a:cubicBezTo>
                  <a:pt x="473" y="388"/>
                  <a:pt x="473" y="390"/>
                  <a:pt x="474" y="390"/>
                </a:cubicBezTo>
                <a:cubicBezTo>
                  <a:pt x="474" y="394"/>
                  <a:pt x="474" y="394"/>
                  <a:pt x="474" y="394"/>
                </a:cubicBezTo>
                <a:cubicBezTo>
                  <a:pt x="474" y="398"/>
                  <a:pt x="474" y="398"/>
                  <a:pt x="474" y="398"/>
                </a:cubicBezTo>
                <a:cubicBezTo>
                  <a:pt x="474" y="398"/>
                  <a:pt x="474" y="399"/>
                  <a:pt x="475" y="399"/>
                </a:cubicBezTo>
                <a:cubicBezTo>
                  <a:pt x="474" y="400"/>
                  <a:pt x="473" y="400"/>
                  <a:pt x="474" y="401"/>
                </a:cubicBezTo>
                <a:cubicBezTo>
                  <a:pt x="474" y="402"/>
                  <a:pt x="475" y="402"/>
                  <a:pt x="475" y="403"/>
                </a:cubicBezTo>
                <a:cubicBezTo>
                  <a:pt x="475" y="409"/>
                  <a:pt x="475" y="415"/>
                  <a:pt x="475" y="421"/>
                </a:cubicBezTo>
                <a:cubicBezTo>
                  <a:pt x="475" y="422"/>
                  <a:pt x="474" y="422"/>
                  <a:pt x="474" y="423"/>
                </a:cubicBezTo>
                <a:cubicBezTo>
                  <a:pt x="474" y="424"/>
                  <a:pt x="474" y="425"/>
                  <a:pt x="474" y="426"/>
                </a:cubicBezTo>
                <a:cubicBezTo>
                  <a:pt x="474" y="429"/>
                  <a:pt x="474" y="429"/>
                  <a:pt x="474" y="429"/>
                </a:cubicBezTo>
                <a:cubicBezTo>
                  <a:pt x="472" y="431"/>
                  <a:pt x="473" y="433"/>
                  <a:pt x="473" y="434"/>
                </a:cubicBezTo>
                <a:cubicBezTo>
                  <a:pt x="473" y="435"/>
                  <a:pt x="472" y="436"/>
                  <a:pt x="472" y="436"/>
                </a:cubicBezTo>
                <a:cubicBezTo>
                  <a:pt x="472" y="439"/>
                  <a:pt x="472" y="439"/>
                  <a:pt x="472" y="439"/>
                </a:cubicBezTo>
                <a:cubicBezTo>
                  <a:pt x="472" y="442"/>
                  <a:pt x="472" y="442"/>
                  <a:pt x="472" y="442"/>
                </a:cubicBezTo>
                <a:cubicBezTo>
                  <a:pt x="471" y="442"/>
                  <a:pt x="471" y="444"/>
                  <a:pt x="471" y="445"/>
                </a:cubicBezTo>
                <a:cubicBezTo>
                  <a:pt x="469" y="445"/>
                  <a:pt x="470" y="447"/>
                  <a:pt x="470" y="448"/>
                </a:cubicBezTo>
                <a:cubicBezTo>
                  <a:pt x="469" y="449"/>
                  <a:pt x="468" y="450"/>
                  <a:pt x="468" y="451"/>
                </a:cubicBezTo>
                <a:cubicBezTo>
                  <a:pt x="468" y="452"/>
                  <a:pt x="467" y="452"/>
                  <a:pt x="467" y="453"/>
                </a:cubicBezTo>
                <a:cubicBezTo>
                  <a:pt x="467" y="454"/>
                  <a:pt x="466" y="455"/>
                  <a:pt x="466" y="456"/>
                </a:cubicBezTo>
                <a:cubicBezTo>
                  <a:pt x="466" y="457"/>
                  <a:pt x="465" y="458"/>
                  <a:pt x="465" y="459"/>
                </a:cubicBezTo>
                <a:cubicBezTo>
                  <a:pt x="464" y="460"/>
                  <a:pt x="464" y="460"/>
                  <a:pt x="463" y="461"/>
                </a:cubicBezTo>
                <a:cubicBezTo>
                  <a:pt x="462" y="462"/>
                  <a:pt x="462" y="463"/>
                  <a:pt x="462" y="463"/>
                </a:cubicBezTo>
                <a:cubicBezTo>
                  <a:pt x="461" y="464"/>
                  <a:pt x="460" y="464"/>
                  <a:pt x="459" y="463"/>
                </a:cubicBezTo>
                <a:cubicBezTo>
                  <a:pt x="459" y="463"/>
                  <a:pt x="459" y="463"/>
                  <a:pt x="459" y="463"/>
                </a:cubicBezTo>
                <a:cubicBezTo>
                  <a:pt x="459" y="462"/>
                  <a:pt x="459" y="462"/>
                  <a:pt x="459" y="463"/>
                </a:cubicBezTo>
                <a:cubicBezTo>
                  <a:pt x="459" y="463"/>
                  <a:pt x="459" y="463"/>
                  <a:pt x="459" y="463"/>
                </a:cubicBezTo>
                <a:cubicBezTo>
                  <a:pt x="459" y="463"/>
                  <a:pt x="459" y="463"/>
                  <a:pt x="459" y="463"/>
                </a:cubicBezTo>
                <a:cubicBezTo>
                  <a:pt x="459" y="463"/>
                  <a:pt x="459" y="463"/>
                  <a:pt x="460" y="462"/>
                </a:cubicBezTo>
                <a:cubicBezTo>
                  <a:pt x="460" y="462"/>
                  <a:pt x="459" y="462"/>
                  <a:pt x="459" y="463"/>
                </a:cubicBezTo>
                <a:cubicBezTo>
                  <a:pt x="457" y="464"/>
                  <a:pt x="456" y="465"/>
                  <a:pt x="455" y="466"/>
                </a:cubicBezTo>
                <a:cubicBezTo>
                  <a:pt x="455" y="467"/>
                  <a:pt x="455" y="467"/>
                  <a:pt x="456" y="467"/>
                </a:cubicBezTo>
                <a:cubicBezTo>
                  <a:pt x="455" y="468"/>
                  <a:pt x="455" y="468"/>
                  <a:pt x="454" y="468"/>
                </a:cubicBezTo>
                <a:cubicBezTo>
                  <a:pt x="454" y="468"/>
                  <a:pt x="454" y="469"/>
                  <a:pt x="454" y="470"/>
                </a:cubicBezTo>
                <a:cubicBezTo>
                  <a:pt x="454" y="470"/>
                  <a:pt x="454" y="470"/>
                  <a:pt x="454" y="470"/>
                </a:cubicBezTo>
                <a:cubicBezTo>
                  <a:pt x="454" y="470"/>
                  <a:pt x="454" y="470"/>
                  <a:pt x="454" y="471"/>
                </a:cubicBezTo>
                <a:cubicBezTo>
                  <a:pt x="453" y="470"/>
                  <a:pt x="453" y="470"/>
                  <a:pt x="452" y="470"/>
                </a:cubicBezTo>
                <a:cubicBezTo>
                  <a:pt x="452" y="470"/>
                  <a:pt x="452" y="470"/>
                  <a:pt x="452" y="470"/>
                </a:cubicBezTo>
                <a:cubicBezTo>
                  <a:pt x="452" y="470"/>
                  <a:pt x="452" y="469"/>
                  <a:pt x="452" y="469"/>
                </a:cubicBezTo>
                <a:cubicBezTo>
                  <a:pt x="452" y="469"/>
                  <a:pt x="452" y="469"/>
                  <a:pt x="451" y="469"/>
                </a:cubicBezTo>
                <a:cubicBezTo>
                  <a:pt x="451" y="469"/>
                  <a:pt x="451" y="469"/>
                  <a:pt x="452" y="470"/>
                </a:cubicBezTo>
                <a:cubicBezTo>
                  <a:pt x="452" y="470"/>
                  <a:pt x="452" y="470"/>
                  <a:pt x="452" y="470"/>
                </a:cubicBezTo>
                <a:cubicBezTo>
                  <a:pt x="451" y="471"/>
                  <a:pt x="450" y="471"/>
                  <a:pt x="448" y="471"/>
                </a:cubicBezTo>
                <a:cubicBezTo>
                  <a:pt x="449" y="471"/>
                  <a:pt x="449" y="472"/>
                  <a:pt x="449" y="472"/>
                </a:cubicBezTo>
                <a:cubicBezTo>
                  <a:pt x="448" y="473"/>
                  <a:pt x="447" y="473"/>
                  <a:pt x="446" y="472"/>
                </a:cubicBezTo>
                <a:cubicBezTo>
                  <a:pt x="445" y="472"/>
                  <a:pt x="445" y="472"/>
                  <a:pt x="445" y="473"/>
                </a:cubicBezTo>
                <a:cubicBezTo>
                  <a:pt x="444" y="473"/>
                  <a:pt x="445" y="474"/>
                  <a:pt x="444" y="474"/>
                </a:cubicBezTo>
                <a:cubicBezTo>
                  <a:pt x="443" y="475"/>
                  <a:pt x="443" y="474"/>
                  <a:pt x="442" y="474"/>
                </a:cubicBezTo>
                <a:cubicBezTo>
                  <a:pt x="441" y="473"/>
                  <a:pt x="441" y="473"/>
                  <a:pt x="441" y="474"/>
                </a:cubicBezTo>
                <a:cubicBezTo>
                  <a:pt x="441" y="475"/>
                  <a:pt x="441" y="475"/>
                  <a:pt x="441" y="475"/>
                </a:cubicBezTo>
                <a:cubicBezTo>
                  <a:pt x="440" y="475"/>
                  <a:pt x="440" y="475"/>
                  <a:pt x="440" y="476"/>
                </a:cubicBezTo>
                <a:cubicBezTo>
                  <a:pt x="439" y="477"/>
                  <a:pt x="439" y="477"/>
                  <a:pt x="437" y="475"/>
                </a:cubicBezTo>
                <a:cubicBezTo>
                  <a:pt x="437" y="476"/>
                  <a:pt x="437" y="477"/>
                  <a:pt x="437" y="477"/>
                </a:cubicBezTo>
                <a:cubicBezTo>
                  <a:pt x="437" y="478"/>
                  <a:pt x="437" y="478"/>
                  <a:pt x="436" y="478"/>
                </a:cubicBezTo>
                <a:cubicBezTo>
                  <a:pt x="436" y="478"/>
                  <a:pt x="436" y="478"/>
                  <a:pt x="436" y="478"/>
                </a:cubicBezTo>
                <a:cubicBezTo>
                  <a:pt x="436" y="478"/>
                  <a:pt x="436" y="478"/>
                  <a:pt x="436" y="478"/>
                </a:cubicBezTo>
                <a:cubicBezTo>
                  <a:pt x="436" y="477"/>
                  <a:pt x="435" y="477"/>
                  <a:pt x="435" y="478"/>
                </a:cubicBezTo>
                <a:cubicBezTo>
                  <a:pt x="435" y="478"/>
                  <a:pt x="435" y="478"/>
                  <a:pt x="436" y="478"/>
                </a:cubicBezTo>
                <a:cubicBezTo>
                  <a:pt x="436" y="479"/>
                  <a:pt x="436" y="479"/>
                  <a:pt x="436" y="480"/>
                </a:cubicBezTo>
                <a:cubicBezTo>
                  <a:pt x="434" y="481"/>
                  <a:pt x="433" y="483"/>
                  <a:pt x="431" y="484"/>
                </a:cubicBezTo>
                <a:cubicBezTo>
                  <a:pt x="431" y="484"/>
                  <a:pt x="431" y="484"/>
                  <a:pt x="431" y="484"/>
                </a:cubicBezTo>
                <a:cubicBezTo>
                  <a:pt x="431" y="484"/>
                  <a:pt x="431" y="484"/>
                  <a:pt x="431" y="483"/>
                </a:cubicBezTo>
                <a:cubicBezTo>
                  <a:pt x="431" y="483"/>
                  <a:pt x="431" y="483"/>
                  <a:pt x="430" y="483"/>
                </a:cubicBezTo>
                <a:cubicBezTo>
                  <a:pt x="430" y="483"/>
                  <a:pt x="431" y="484"/>
                  <a:pt x="431" y="484"/>
                </a:cubicBezTo>
                <a:cubicBezTo>
                  <a:pt x="431" y="484"/>
                  <a:pt x="431" y="485"/>
                  <a:pt x="431" y="485"/>
                </a:cubicBezTo>
                <a:cubicBezTo>
                  <a:pt x="430" y="485"/>
                  <a:pt x="430" y="485"/>
                  <a:pt x="429" y="485"/>
                </a:cubicBezTo>
                <a:cubicBezTo>
                  <a:pt x="430" y="486"/>
                  <a:pt x="430" y="486"/>
                  <a:pt x="431" y="486"/>
                </a:cubicBezTo>
                <a:cubicBezTo>
                  <a:pt x="431" y="487"/>
                  <a:pt x="431" y="488"/>
                  <a:pt x="431" y="489"/>
                </a:cubicBezTo>
                <a:cubicBezTo>
                  <a:pt x="430" y="491"/>
                  <a:pt x="429" y="491"/>
                  <a:pt x="428" y="491"/>
                </a:cubicBezTo>
                <a:cubicBezTo>
                  <a:pt x="427" y="492"/>
                  <a:pt x="426" y="492"/>
                  <a:pt x="425" y="490"/>
                </a:cubicBezTo>
                <a:cubicBezTo>
                  <a:pt x="424" y="491"/>
                  <a:pt x="424" y="492"/>
                  <a:pt x="423" y="493"/>
                </a:cubicBezTo>
                <a:cubicBezTo>
                  <a:pt x="422" y="492"/>
                  <a:pt x="422" y="491"/>
                  <a:pt x="422" y="490"/>
                </a:cubicBezTo>
                <a:cubicBezTo>
                  <a:pt x="422" y="490"/>
                  <a:pt x="421" y="490"/>
                  <a:pt x="421" y="490"/>
                </a:cubicBezTo>
                <a:cubicBezTo>
                  <a:pt x="420" y="491"/>
                  <a:pt x="420" y="490"/>
                  <a:pt x="420" y="490"/>
                </a:cubicBezTo>
                <a:cubicBezTo>
                  <a:pt x="420" y="489"/>
                  <a:pt x="418" y="488"/>
                  <a:pt x="419" y="487"/>
                </a:cubicBezTo>
                <a:cubicBezTo>
                  <a:pt x="419" y="487"/>
                  <a:pt x="418" y="486"/>
                  <a:pt x="418" y="486"/>
                </a:cubicBezTo>
                <a:cubicBezTo>
                  <a:pt x="418" y="485"/>
                  <a:pt x="419" y="484"/>
                  <a:pt x="420" y="484"/>
                </a:cubicBezTo>
                <a:cubicBezTo>
                  <a:pt x="420" y="484"/>
                  <a:pt x="420" y="485"/>
                  <a:pt x="420" y="485"/>
                </a:cubicBezTo>
                <a:cubicBezTo>
                  <a:pt x="421" y="485"/>
                  <a:pt x="421" y="484"/>
                  <a:pt x="421" y="484"/>
                </a:cubicBezTo>
                <a:cubicBezTo>
                  <a:pt x="422" y="484"/>
                  <a:pt x="423" y="483"/>
                  <a:pt x="424" y="482"/>
                </a:cubicBezTo>
                <a:cubicBezTo>
                  <a:pt x="423" y="482"/>
                  <a:pt x="423" y="481"/>
                  <a:pt x="422" y="481"/>
                </a:cubicBezTo>
                <a:cubicBezTo>
                  <a:pt x="422" y="482"/>
                  <a:pt x="421" y="483"/>
                  <a:pt x="421" y="484"/>
                </a:cubicBezTo>
                <a:cubicBezTo>
                  <a:pt x="420" y="484"/>
                  <a:pt x="420" y="484"/>
                  <a:pt x="420" y="484"/>
                </a:cubicBezTo>
                <a:cubicBezTo>
                  <a:pt x="420" y="484"/>
                  <a:pt x="420" y="484"/>
                  <a:pt x="420" y="483"/>
                </a:cubicBezTo>
                <a:cubicBezTo>
                  <a:pt x="419" y="482"/>
                  <a:pt x="419" y="482"/>
                  <a:pt x="420" y="480"/>
                </a:cubicBezTo>
                <a:cubicBezTo>
                  <a:pt x="419" y="480"/>
                  <a:pt x="419" y="479"/>
                  <a:pt x="418" y="479"/>
                </a:cubicBezTo>
                <a:cubicBezTo>
                  <a:pt x="418" y="473"/>
                  <a:pt x="418" y="468"/>
                  <a:pt x="418" y="462"/>
                </a:cubicBezTo>
                <a:cubicBezTo>
                  <a:pt x="418" y="461"/>
                  <a:pt x="418" y="460"/>
                  <a:pt x="417" y="459"/>
                </a:cubicBezTo>
                <a:cubicBezTo>
                  <a:pt x="417" y="458"/>
                  <a:pt x="417" y="457"/>
                  <a:pt x="417" y="456"/>
                </a:cubicBezTo>
                <a:cubicBezTo>
                  <a:pt x="417" y="454"/>
                  <a:pt x="417" y="453"/>
                  <a:pt x="417" y="452"/>
                </a:cubicBezTo>
                <a:cubicBezTo>
                  <a:pt x="417" y="452"/>
                  <a:pt x="418" y="452"/>
                  <a:pt x="418" y="452"/>
                </a:cubicBezTo>
                <a:cubicBezTo>
                  <a:pt x="419" y="452"/>
                  <a:pt x="419" y="452"/>
                  <a:pt x="420" y="453"/>
                </a:cubicBezTo>
                <a:cubicBezTo>
                  <a:pt x="421" y="453"/>
                  <a:pt x="421" y="453"/>
                  <a:pt x="422" y="453"/>
                </a:cubicBezTo>
                <a:cubicBezTo>
                  <a:pt x="423" y="453"/>
                  <a:pt x="423" y="453"/>
                  <a:pt x="423" y="454"/>
                </a:cubicBezTo>
                <a:cubicBezTo>
                  <a:pt x="424" y="453"/>
                  <a:pt x="424" y="452"/>
                  <a:pt x="424" y="451"/>
                </a:cubicBezTo>
                <a:cubicBezTo>
                  <a:pt x="425" y="451"/>
                  <a:pt x="426" y="452"/>
                  <a:pt x="427" y="452"/>
                </a:cubicBezTo>
                <a:cubicBezTo>
                  <a:pt x="427" y="451"/>
                  <a:pt x="427" y="451"/>
                  <a:pt x="427" y="450"/>
                </a:cubicBezTo>
                <a:cubicBezTo>
                  <a:pt x="426" y="449"/>
                  <a:pt x="424" y="450"/>
                  <a:pt x="422" y="450"/>
                </a:cubicBezTo>
                <a:cubicBezTo>
                  <a:pt x="422" y="448"/>
                  <a:pt x="421" y="447"/>
                  <a:pt x="421" y="446"/>
                </a:cubicBezTo>
                <a:cubicBezTo>
                  <a:pt x="422" y="446"/>
                  <a:pt x="423" y="446"/>
                  <a:pt x="424" y="446"/>
                </a:cubicBezTo>
                <a:cubicBezTo>
                  <a:pt x="424" y="446"/>
                  <a:pt x="424" y="445"/>
                  <a:pt x="424" y="445"/>
                </a:cubicBezTo>
                <a:cubicBezTo>
                  <a:pt x="425" y="444"/>
                  <a:pt x="424" y="443"/>
                  <a:pt x="424" y="442"/>
                </a:cubicBezTo>
                <a:cubicBezTo>
                  <a:pt x="424" y="442"/>
                  <a:pt x="424" y="442"/>
                  <a:pt x="424" y="442"/>
                </a:cubicBezTo>
                <a:cubicBezTo>
                  <a:pt x="424" y="441"/>
                  <a:pt x="423" y="440"/>
                  <a:pt x="424" y="440"/>
                </a:cubicBezTo>
                <a:cubicBezTo>
                  <a:pt x="426" y="440"/>
                  <a:pt x="426" y="439"/>
                  <a:pt x="427" y="438"/>
                </a:cubicBezTo>
                <a:cubicBezTo>
                  <a:pt x="427" y="436"/>
                  <a:pt x="429" y="436"/>
                  <a:pt x="430" y="435"/>
                </a:cubicBezTo>
                <a:cubicBezTo>
                  <a:pt x="430" y="434"/>
                  <a:pt x="431" y="433"/>
                  <a:pt x="431" y="432"/>
                </a:cubicBezTo>
                <a:cubicBezTo>
                  <a:pt x="432" y="432"/>
                  <a:pt x="433" y="432"/>
                  <a:pt x="434" y="431"/>
                </a:cubicBezTo>
                <a:cubicBezTo>
                  <a:pt x="434" y="430"/>
                  <a:pt x="436" y="429"/>
                  <a:pt x="436" y="428"/>
                </a:cubicBezTo>
                <a:cubicBezTo>
                  <a:pt x="436" y="427"/>
                  <a:pt x="438" y="426"/>
                  <a:pt x="439" y="425"/>
                </a:cubicBezTo>
                <a:cubicBezTo>
                  <a:pt x="439" y="424"/>
                  <a:pt x="440" y="423"/>
                  <a:pt x="441" y="422"/>
                </a:cubicBezTo>
                <a:cubicBezTo>
                  <a:pt x="442" y="421"/>
                  <a:pt x="443" y="420"/>
                  <a:pt x="444" y="419"/>
                </a:cubicBezTo>
                <a:cubicBezTo>
                  <a:pt x="445" y="417"/>
                  <a:pt x="447" y="416"/>
                  <a:pt x="448" y="414"/>
                </a:cubicBezTo>
                <a:cubicBezTo>
                  <a:pt x="449" y="413"/>
                  <a:pt x="450" y="411"/>
                  <a:pt x="451" y="410"/>
                </a:cubicBezTo>
                <a:cubicBezTo>
                  <a:pt x="453" y="409"/>
                  <a:pt x="454" y="408"/>
                  <a:pt x="455" y="406"/>
                </a:cubicBezTo>
                <a:cubicBezTo>
                  <a:pt x="456" y="405"/>
                  <a:pt x="457" y="404"/>
                  <a:pt x="459" y="403"/>
                </a:cubicBezTo>
                <a:cubicBezTo>
                  <a:pt x="460" y="402"/>
                  <a:pt x="461" y="401"/>
                  <a:pt x="461" y="399"/>
                </a:cubicBezTo>
                <a:cubicBezTo>
                  <a:pt x="461" y="398"/>
                  <a:pt x="462" y="398"/>
                  <a:pt x="461" y="397"/>
                </a:cubicBezTo>
                <a:cubicBezTo>
                  <a:pt x="460" y="396"/>
                  <a:pt x="461" y="394"/>
                  <a:pt x="458" y="394"/>
                </a:cubicBezTo>
                <a:cubicBezTo>
                  <a:pt x="458" y="394"/>
                  <a:pt x="457" y="392"/>
                  <a:pt x="456" y="393"/>
                </a:cubicBezTo>
                <a:cubicBezTo>
                  <a:pt x="455" y="393"/>
                  <a:pt x="454" y="394"/>
                  <a:pt x="453" y="394"/>
                </a:cubicBezTo>
                <a:cubicBezTo>
                  <a:pt x="452" y="395"/>
                  <a:pt x="451" y="396"/>
                  <a:pt x="451" y="397"/>
                </a:cubicBezTo>
                <a:cubicBezTo>
                  <a:pt x="449" y="400"/>
                  <a:pt x="446" y="401"/>
                  <a:pt x="444" y="404"/>
                </a:cubicBezTo>
                <a:cubicBezTo>
                  <a:pt x="443" y="405"/>
                  <a:pt x="442" y="407"/>
                  <a:pt x="440" y="408"/>
                </a:cubicBezTo>
                <a:cubicBezTo>
                  <a:pt x="439" y="409"/>
                  <a:pt x="439" y="411"/>
                  <a:pt x="437" y="412"/>
                </a:cubicBezTo>
                <a:cubicBezTo>
                  <a:pt x="436" y="413"/>
                  <a:pt x="435" y="414"/>
                  <a:pt x="434" y="415"/>
                </a:cubicBezTo>
                <a:cubicBezTo>
                  <a:pt x="433" y="416"/>
                  <a:pt x="432" y="417"/>
                  <a:pt x="431" y="418"/>
                </a:cubicBezTo>
                <a:cubicBezTo>
                  <a:pt x="430" y="419"/>
                  <a:pt x="430" y="420"/>
                  <a:pt x="429" y="421"/>
                </a:cubicBezTo>
                <a:cubicBezTo>
                  <a:pt x="428" y="422"/>
                  <a:pt x="427" y="423"/>
                  <a:pt x="426" y="424"/>
                </a:cubicBezTo>
                <a:cubicBezTo>
                  <a:pt x="425" y="425"/>
                  <a:pt x="425" y="426"/>
                  <a:pt x="424" y="426"/>
                </a:cubicBezTo>
                <a:cubicBezTo>
                  <a:pt x="423" y="427"/>
                  <a:pt x="422" y="428"/>
                  <a:pt x="421" y="429"/>
                </a:cubicBezTo>
                <a:cubicBezTo>
                  <a:pt x="420" y="430"/>
                  <a:pt x="420" y="430"/>
                  <a:pt x="420" y="431"/>
                </a:cubicBezTo>
                <a:cubicBezTo>
                  <a:pt x="419" y="432"/>
                  <a:pt x="418" y="433"/>
                  <a:pt x="417" y="434"/>
                </a:cubicBezTo>
                <a:cubicBezTo>
                  <a:pt x="417" y="433"/>
                  <a:pt x="417" y="433"/>
                  <a:pt x="417" y="433"/>
                </a:cubicBezTo>
                <a:cubicBezTo>
                  <a:pt x="417" y="431"/>
                  <a:pt x="417" y="429"/>
                  <a:pt x="417" y="427"/>
                </a:cubicBezTo>
                <a:cubicBezTo>
                  <a:pt x="417" y="423"/>
                  <a:pt x="417" y="423"/>
                  <a:pt x="417" y="423"/>
                </a:cubicBezTo>
                <a:cubicBezTo>
                  <a:pt x="417" y="419"/>
                  <a:pt x="417" y="419"/>
                  <a:pt x="417" y="419"/>
                </a:cubicBezTo>
                <a:cubicBezTo>
                  <a:pt x="416" y="418"/>
                  <a:pt x="416" y="417"/>
                  <a:pt x="416" y="416"/>
                </a:cubicBezTo>
                <a:cubicBezTo>
                  <a:pt x="416" y="411"/>
                  <a:pt x="416" y="407"/>
                  <a:pt x="416" y="402"/>
                </a:cubicBezTo>
                <a:cubicBezTo>
                  <a:pt x="416" y="392"/>
                  <a:pt x="416" y="392"/>
                  <a:pt x="416" y="392"/>
                </a:cubicBezTo>
                <a:cubicBezTo>
                  <a:pt x="418" y="391"/>
                  <a:pt x="419" y="388"/>
                  <a:pt x="421" y="386"/>
                </a:cubicBezTo>
                <a:cubicBezTo>
                  <a:pt x="423" y="384"/>
                  <a:pt x="425" y="382"/>
                  <a:pt x="427" y="380"/>
                </a:cubicBezTo>
                <a:cubicBezTo>
                  <a:pt x="428" y="378"/>
                  <a:pt x="430" y="376"/>
                  <a:pt x="432" y="375"/>
                </a:cubicBezTo>
                <a:cubicBezTo>
                  <a:pt x="433" y="373"/>
                  <a:pt x="434" y="371"/>
                  <a:pt x="436" y="370"/>
                </a:cubicBezTo>
                <a:cubicBezTo>
                  <a:pt x="437" y="368"/>
                  <a:pt x="439" y="367"/>
                  <a:pt x="440" y="365"/>
                </a:cubicBezTo>
                <a:cubicBezTo>
                  <a:pt x="441" y="363"/>
                  <a:pt x="442" y="362"/>
                  <a:pt x="444" y="361"/>
                </a:cubicBezTo>
                <a:cubicBezTo>
                  <a:pt x="446" y="360"/>
                  <a:pt x="447" y="359"/>
                  <a:pt x="447" y="358"/>
                </a:cubicBezTo>
                <a:cubicBezTo>
                  <a:pt x="448" y="357"/>
                  <a:pt x="449" y="356"/>
                  <a:pt x="449" y="355"/>
                </a:cubicBezTo>
                <a:cubicBezTo>
                  <a:pt x="449" y="350"/>
                  <a:pt x="449" y="350"/>
                  <a:pt x="449" y="350"/>
                </a:cubicBezTo>
                <a:cubicBezTo>
                  <a:pt x="449" y="350"/>
                  <a:pt x="448" y="350"/>
                  <a:pt x="448" y="349"/>
                </a:cubicBezTo>
                <a:cubicBezTo>
                  <a:pt x="447" y="348"/>
                  <a:pt x="446" y="348"/>
                  <a:pt x="445" y="349"/>
                </a:cubicBezTo>
                <a:cubicBezTo>
                  <a:pt x="444" y="349"/>
                  <a:pt x="443" y="349"/>
                  <a:pt x="442" y="350"/>
                </a:cubicBezTo>
                <a:cubicBezTo>
                  <a:pt x="440" y="352"/>
                  <a:pt x="438" y="354"/>
                  <a:pt x="436" y="356"/>
                </a:cubicBezTo>
                <a:cubicBezTo>
                  <a:pt x="435" y="357"/>
                  <a:pt x="435" y="359"/>
                  <a:pt x="434" y="360"/>
                </a:cubicBezTo>
                <a:cubicBezTo>
                  <a:pt x="433" y="360"/>
                  <a:pt x="432" y="362"/>
                  <a:pt x="431" y="363"/>
                </a:cubicBezTo>
                <a:cubicBezTo>
                  <a:pt x="430" y="364"/>
                  <a:pt x="428" y="365"/>
                  <a:pt x="427" y="366"/>
                </a:cubicBezTo>
                <a:cubicBezTo>
                  <a:pt x="426" y="367"/>
                  <a:pt x="425" y="368"/>
                  <a:pt x="424" y="369"/>
                </a:cubicBezTo>
                <a:cubicBezTo>
                  <a:pt x="423" y="370"/>
                  <a:pt x="423" y="372"/>
                  <a:pt x="422" y="373"/>
                </a:cubicBezTo>
                <a:cubicBezTo>
                  <a:pt x="420" y="374"/>
                  <a:pt x="419" y="375"/>
                  <a:pt x="418" y="376"/>
                </a:cubicBezTo>
                <a:cubicBezTo>
                  <a:pt x="418" y="377"/>
                  <a:pt x="418" y="378"/>
                  <a:pt x="417" y="378"/>
                </a:cubicBezTo>
                <a:cubicBezTo>
                  <a:pt x="416" y="379"/>
                  <a:pt x="416" y="379"/>
                  <a:pt x="415" y="378"/>
                </a:cubicBezTo>
                <a:cubicBezTo>
                  <a:pt x="415" y="373"/>
                  <a:pt x="415" y="373"/>
                  <a:pt x="415" y="373"/>
                </a:cubicBezTo>
                <a:cubicBezTo>
                  <a:pt x="416" y="371"/>
                  <a:pt x="416" y="370"/>
                  <a:pt x="416" y="368"/>
                </a:cubicBezTo>
                <a:cubicBezTo>
                  <a:pt x="416" y="366"/>
                  <a:pt x="415" y="365"/>
                  <a:pt x="415" y="363"/>
                </a:cubicBezTo>
                <a:cubicBezTo>
                  <a:pt x="415" y="362"/>
                  <a:pt x="415" y="360"/>
                  <a:pt x="415" y="358"/>
                </a:cubicBezTo>
                <a:cubicBezTo>
                  <a:pt x="415" y="353"/>
                  <a:pt x="415" y="353"/>
                  <a:pt x="415" y="353"/>
                </a:cubicBezTo>
                <a:cubicBezTo>
                  <a:pt x="415" y="352"/>
                  <a:pt x="415" y="350"/>
                  <a:pt x="415" y="348"/>
                </a:cubicBezTo>
                <a:cubicBezTo>
                  <a:pt x="415" y="348"/>
                  <a:pt x="415" y="348"/>
                  <a:pt x="415" y="348"/>
                </a:cubicBezTo>
                <a:cubicBezTo>
                  <a:pt x="415" y="347"/>
                  <a:pt x="414" y="347"/>
                  <a:pt x="414" y="347"/>
                </a:cubicBezTo>
                <a:cubicBezTo>
                  <a:pt x="414" y="347"/>
                  <a:pt x="415" y="346"/>
                  <a:pt x="415" y="346"/>
                </a:cubicBezTo>
                <a:cubicBezTo>
                  <a:pt x="415" y="342"/>
                  <a:pt x="415" y="342"/>
                  <a:pt x="415" y="342"/>
                </a:cubicBezTo>
                <a:cubicBezTo>
                  <a:pt x="414" y="341"/>
                  <a:pt x="414" y="340"/>
                  <a:pt x="414" y="338"/>
                </a:cubicBezTo>
                <a:cubicBezTo>
                  <a:pt x="415" y="337"/>
                  <a:pt x="416" y="337"/>
                  <a:pt x="416" y="335"/>
                </a:cubicBezTo>
                <a:cubicBezTo>
                  <a:pt x="417" y="334"/>
                  <a:pt x="418" y="334"/>
                  <a:pt x="419" y="333"/>
                </a:cubicBezTo>
                <a:cubicBezTo>
                  <a:pt x="419" y="332"/>
                  <a:pt x="420" y="331"/>
                  <a:pt x="421" y="331"/>
                </a:cubicBezTo>
                <a:cubicBezTo>
                  <a:pt x="421" y="331"/>
                  <a:pt x="422" y="331"/>
                  <a:pt x="422" y="331"/>
                </a:cubicBezTo>
                <a:cubicBezTo>
                  <a:pt x="422" y="330"/>
                  <a:pt x="422" y="329"/>
                  <a:pt x="422" y="329"/>
                </a:cubicBezTo>
                <a:cubicBezTo>
                  <a:pt x="424" y="328"/>
                  <a:pt x="425" y="326"/>
                  <a:pt x="426" y="325"/>
                </a:cubicBezTo>
                <a:cubicBezTo>
                  <a:pt x="428" y="324"/>
                  <a:pt x="429" y="323"/>
                  <a:pt x="430" y="321"/>
                </a:cubicBezTo>
                <a:cubicBezTo>
                  <a:pt x="431" y="319"/>
                  <a:pt x="433" y="318"/>
                  <a:pt x="434" y="316"/>
                </a:cubicBezTo>
                <a:cubicBezTo>
                  <a:pt x="434" y="316"/>
                  <a:pt x="434" y="315"/>
                  <a:pt x="434" y="314"/>
                </a:cubicBezTo>
                <a:cubicBezTo>
                  <a:pt x="434" y="314"/>
                  <a:pt x="435" y="314"/>
                  <a:pt x="435" y="313"/>
                </a:cubicBezTo>
                <a:cubicBezTo>
                  <a:pt x="434" y="313"/>
                  <a:pt x="434" y="312"/>
                  <a:pt x="434" y="311"/>
                </a:cubicBezTo>
                <a:cubicBezTo>
                  <a:pt x="434" y="311"/>
                  <a:pt x="433" y="311"/>
                  <a:pt x="433" y="311"/>
                </a:cubicBezTo>
                <a:cubicBezTo>
                  <a:pt x="433" y="311"/>
                  <a:pt x="433" y="311"/>
                  <a:pt x="432" y="311"/>
                </a:cubicBezTo>
                <a:cubicBezTo>
                  <a:pt x="432" y="311"/>
                  <a:pt x="431" y="311"/>
                  <a:pt x="431" y="310"/>
                </a:cubicBezTo>
                <a:cubicBezTo>
                  <a:pt x="430" y="310"/>
                  <a:pt x="430" y="311"/>
                  <a:pt x="429" y="311"/>
                </a:cubicBezTo>
                <a:cubicBezTo>
                  <a:pt x="429" y="311"/>
                  <a:pt x="429" y="311"/>
                  <a:pt x="428" y="311"/>
                </a:cubicBezTo>
                <a:cubicBezTo>
                  <a:pt x="428" y="311"/>
                  <a:pt x="427" y="312"/>
                  <a:pt x="427" y="312"/>
                </a:cubicBezTo>
                <a:cubicBezTo>
                  <a:pt x="427" y="313"/>
                  <a:pt x="426" y="314"/>
                  <a:pt x="426" y="315"/>
                </a:cubicBezTo>
                <a:cubicBezTo>
                  <a:pt x="425" y="315"/>
                  <a:pt x="424" y="316"/>
                  <a:pt x="423" y="317"/>
                </a:cubicBezTo>
                <a:cubicBezTo>
                  <a:pt x="422" y="318"/>
                  <a:pt x="421" y="319"/>
                  <a:pt x="420" y="320"/>
                </a:cubicBezTo>
                <a:cubicBezTo>
                  <a:pt x="420" y="320"/>
                  <a:pt x="420" y="320"/>
                  <a:pt x="420" y="321"/>
                </a:cubicBezTo>
                <a:cubicBezTo>
                  <a:pt x="420" y="322"/>
                  <a:pt x="419" y="322"/>
                  <a:pt x="419" y="322"/>
                </a:cubicBezTo>
                <a:cubicBezTo>
                  <a:pt x="418" y="323"/>
                  <a:pt x="417" y="323"/>
                  <a:pt x="417" y="324"/>
                </a:cubicBezTo>
                <a:cubicBezTo>
                  <a:pt x="416" y="324"/>
                  <a:pt x="415" y="325"/>
                  <a:pt x="415" y="326"/>
                </a:cubicBezTo>
                <a:cubicBezTo>
                  <a:pt x="414" y="325"/>
                  <a:pt x="414" y="324"/>
                  <a:pt x="414" y="324"/>
                </a:cubicBezTo>
                <a:cubicBezTo>
                  <a:pt x="414" y="319"/>
                  <a:pt x="414" y="315"/>
                  <a:pt x="414" y="311"/>
                </a:cubicBezTo>
                <a:cubicBezTo>
                  <a:pt x="414" y="310"/>
                  <a:pt x="414" y="309"/>
                  <a:pt x="413" y="308"/>
                </a:cubicBezTo>
                <a:cubicBezTo>
                  <a:pt x="413" y="307"/>
                  <a:pt x="413" y="306"/>
                  <a:pt x="414" y="305"/>
                </a:cubicBezTo>
                <a:cubicBezTo>
                  <a:pt x="414" y="305"/>
                  <a:pt x="414" y="304"/>
                  <a:pt x="414" y="304"/>
                </a:cubicBezTo>
                <a:cubicBezTo>
                  <a:pt x="413" y="303"/>
                  <a:pt x="413" y="302"/>
                  <a:pt x="413" y="301"/>
                </a:cubicBezTo>
                <a:cubicBezTo>
                  <a:pt x="413" y="300"/>
                  <a:pt x="413" y="299"/>
                  <a:pt x="414" y="299"/>
                </a:cubicBezTo>
                <a:cubicBezTo>
                  <a:pt x="414" y="298"/>
                  <a:pt x="414" y="298"/>
                  <a:pt x="414" y="297"/>
                </a:cubicBezTo>
                <a:cubicBezTo>
                  <a:pt x="413" y="297"/>
                  <a:pt x="413" y="296"/>
                  <a:pt x="413" y="295"/>
                </a:cubicBezTo>
                <a:cubicBezTo>
                  <a:pt x="413" y="289"/>
                  <a:pt x="413" y="282"/>
                  <a:pt x="413" y="276"/>
                </a:cubicBezTo>
                <a:cubicBezTo>
                  <a:pt x="412" y="275"/>
                  <a:pt x="411" y="274"/>
                  <a:pt x="410" y="273"/>
                </a:cubicBezTo>
                <a:cubicBezTo>
                  <a:pt x="408" y="272"/>
                  <a:pt x="407" y="273"/>
                  <a:pt x="406" y="273"/>
                </a:cubicBezTo>
                <a:cubicBezTo>
                  <a:pt x="406" y="273"/>
                  <a:pt x="405" y="276"/>
                  <a:pt x="405" y="276"/>
                </a:cubicBezTo>
                <a:cubicBezTo>
                  <a:pt x="405" y="278"/>
                  <a:pt x="405" y="280"/>
                  <a:pt x="405" y="282"/>
                </a:cubicBezTo>
                <a:cubicBezTo>
                  <a:pt x="405" y="286"/>
                  <a:pt x="405" y="290"/>
                  <a:pt x="405" y="294"/>
                </a:cubicBezTo>
                <a:cubicBezTo>
                  <a:pt x="405" y="296"/>
                  <a:pt x="405" y="297"/>
                  <a:pt x="404" y="298"/>
                </a:cubicBezTo>
                <a:cubicBezTo>
                  <a:pt x="403" y="299"/>
                  <a:pt x="404" y="300"/>
                  <a:pt x="404" y="301"/>
                </a:cubicBezTo>
                <a:cubicBezTo>
                  <a:pt x="404" y="308"/>
                  <a:pt x="404" y="316"/>
                  <a:pt x="404" y="324"/>
                </a:cubicBezTo>
                <a:cubicBezTo>
                  <a:pt x="404" y="325"/>
                  <a:pt x="404" y="326"/>
                  <a:pt x="403" y="326"/>
                </a:cubicBezTo>
                <a:cubicBezTo>
                  <a:pt x="403" y="326"/>
                  <a:pt x="402" y="325"/>
                  <a:pt x="402" y="325"/>
                </a:cubicBezTo>
                <a:cubicBezTo>
                  <a:pt x="401" y="324"/>
                  <a:pt x="401" y="324"/>
                  <a:pt x="400" y="323"/>
                </a:cubicBezTo>
                <a:cubicBezTo>
                  <a:pt x="400" y="323"/>
                  <a:pt x="399" y="322"/>
                  <a:pt x="399" y="321"/>
                </a:cubicBezTo>
                <a:cubicBezTo>
                  <a:pt x="398" y="320"/>
                  <a:pt x="397" y="320"/>
                  <a:pt x="397" y="319"/>
                </a:cubicBezTo>
                <a:cubicBezTo>
                  <a:pt x="396" y="318"/>
                  <a:pt x="395" y="317"/>
                  <a:pt x="394" y="316"/>
                </a:cubicBezTo>
                <a:cubicBezTo>
                  <a:pt x="393" y="315"/>
                  <a:pt x="392" y="314"/>
                  <a:pt x="392" y="313"/>
                </a:cubicBezTo>
                <a:cubicBezTo>
                  <a:pt x="391" y="312"/>
                  <a:pt x="390" y="311"/>
                  <a:pt x="388" y="311"/>
                </a:cubicBezTo>
                <a:cubicBezTo>
                  <a:pt x="388" y="311"/>
                  <a:pt x="387" y="310"/>
                  <a:pt x="386" y="310"/>
                </a:cubicBezTo>
                <a:cubicBezTo>
                  <a:pt x="386" y="311"/>
                  <a:pt x="385" y="311"/>
                  <a:pt x="384" y="311"/>
                </a:cubicBezTo>
                <a:cubicBezTo>
                  <a:pt x="383" y="312"/>
                  <a:pt x="384" y="313"/>
                  <a:pt x="383" y="314"/>
                </a:cubicBezTo>
                <a:cubicBezTo>
                  <a:pt x="383" y="314"/>
                  <a:pt x="383" y="315"/>
                  <a:pt x="383" y="315"/>
                </a:cubicBezTo>
                <a:cubicBezTo>
                  <a:pt x="384" y="316"/>
                  <a:pt x="384" y="317"/>
                  <a:pt x="385" y="318"/>
                </a:cubicBezTo>
                <a:cubicBezTo>
                  <a:pt x="386" y="319"/>
                  <a:pt x="388" y="320"/>
                  <a:pt x="388" y="322"/>
                </a:cubicBezTo>
                <a:cubicBezTo>
                  <a:pt x="389" y="323"/>
                  <a:pt x="391" y="324"/>
                  <a:pt x="392" y="325"/>
                </a:cubicBezTo>
                <a:cubicBezTo>
                  <a:pt x="393" y="327"/>
                  <a:pt x="395" y="328"/>
                  <a:pt x="395" y="329"/>
                </a:cubicBezTo>
                <a:cubicBezTo>
                  <a:pt x="397" y="332"/>
                  <a:pt x="400" y="334"/>
                  <a:pt x="403" y="337"/>
                </a:cubicBezTo>
                <a:cubicBezTo>
                  <a:pt x="403" y="352"/>
                  <a:pt x="403" y="352"/>
                  <a:pt x="403" y="352"/>
                </a:cubicBezTo>
                <a:cubicBezTo>
                  <a:pt x="403" y="356"/>
                  <a:pt x="403" y="359"/>
                  <a:pt x="403" y="363"/>
                </a:cubicBezTo>
                <a:cubicBezTo>
                  <a:pt x="403" y="364"/>
                  <a:pt x="403" y="366"/>
                  <a:pt x="402" y="367"/>
                </a:cubicBezTo>
                <a:cubicBezTo>
                  <a:pt x="402" y="367"/>
                  <a:pt x="402" y="368"/>
                  <a:pt x="402" y="368"/>
                </a:cubicBezTo>
                <a:cubicBezTo>
                  <a:pt x="402" y="371"/>
                  <a:pt x="402" y="374"/>
                  <a:pt x="402" y="377"/>
                </a:cubicBezTo>
                <a:cubicBezTo>
                  <a:pt x="401" y="378"/>
                  <a:pt x="400" y="377"/>
                  <a:pt x="400" y="376"/>
                </a:cubicBezTo>
                <a:cubicBezTo>
                  <a:pt x="399" y="376"/>
                  <a:pt x="399" y="375"/>
                  <a:pt x="398" y="375"/>
                </a:cubicBezTo>
                <a:cubicBezTo>
                  <a:pt x="397" y="374"/>
                  <a:pt x="397" y="373"/>
                  <a:pt x="397" y="373"/>
                </a:cubicBezTo>
                <a:cubicBezTo>
                  <a:pt x="395" y="372"/>
                  <a:pt x="394" y="370"/>
                  <a:pt x="393" y="369"/>
                </a:cubicBezTo>
                <a:cubicBezTo>
                  <a:pt x="392" y="368"/>
                  <a:pt x="391" y="367"/>
                  <a:pt x="390" y="366"/>
                </a:cubicBezTo>
                <a:cubicBezTo>
                  <a:pt x="390" y="365"/>
                  <a:pt x="389" y="365"/>
                  <a:pt x="388" y="365"/>
                </a:cubicBezTo>
                <a:cubicBezTo>
                  <a:pt x="387" y="364"/>
                  <a:pt x="387" y="362"/>
                  <a:pt x="386" y="362"/>
                </a:cubicBezTo>
                <a:cubicBezTo>
                  <a:pt x="385" y="361"/>
                  <a:pt x="384" y="360"/>
                  <a:pt x="383" y="359"/>
                </a:cubicBezTo>
                <a:cubicBezTo>
                  <a:pt x="382" y="358"/>
                  <a:pt x="381" y="357"/>
                  <a:pt x="381" y="356"/>
                </a:cubicBezTo>
                <a:cubicBezTo>
                  <a:pt x="380" y="355"/>
                  <a:pt x="379" y="354"/>
                  <a:pt x="378" y="353"/>
                </a:cubicBezTo>
                <a:cubicBezTo>
                  <a:pt x="377" y="352"/>
                  <a:pt x="377" y="351"/>
                  <a:pt x="376" y="350"/>
                </a:cubicBezTo>
                <a:cubicBezTo>
                  <a:pt x="376" y="349"/>
                  <a:pt x="376" y="349"/>
                  <a:pt x="375" y="349"/>
                </a:cubicBezTo>
                <a:cubicBezTo>
                  <a:pt x="374" y="349"/>
                  <a:pt x="373" y="349"/>
                  <a:pt x="373" y="348"/>
                </a:cubicBezTo>
                <a:cubicBezTo>
                  <a:pt x="373" y="348"/>
                  <a:pt x="372" y="348"/>
                  <a:pt x="372" y="348"/>
                </a:cubicBezTo>
                <a:cubicBezTo>
                  <a:pt x="371" y="349"/>
                  <a:pt x="369" y="349"/>
                  <a:pt x="369" y="351"/>
                </a:cubicBezTo>
                <a:cubicBezTo>
                  <a:pt x="369" y="351"/>
                  <a:pt x="369" y="351"/>
                  <a:pt x="369" y="351"/>
                </a:cubicBezTo>
                <a:cubicBezTo>
                  <a:pt x="368" y="352"/>
                  <a:pt x="367" y="353"/>
                  <a:pt x="368" y="353"/>
                </a:cubicBezTo>
                <a:cubicBezTo>
                  <a:pt x="368" y="354"/>
                  <a:pt x="368" y="355"/>
                  <a:pt x="369" y="356"/>
                </a:cubicBezTo>
                <a:cubicBezTo>
                  <a:pt x="369" y="356"/>
                  <a:pt x="369" y="356"/>
                  <a:pt x="369" y="356"/>
                </a:cubicBezTo>
                <a:cubicBezTo>
                  <a:pt x="371" y="358"/>
                  <a:pt x="373" y="359"/>
                  <a:pt x="374" y="361"/>
                </a:cubicBezTo>
                <a:cubicBezTo>
                  <a:pt x="375" y="363"/>
                  <a:pt x="377" y="364"/>
                  <a:pt x="378" y="366"/>
                </a:cubicBezTo>
                <a:cubicBezTo>
                  <a:pt x="379" y="367"/>
                  <a:pt x="380" y="369"/>
                  <a:pt x="382" y="370"/>
                </a:cubicBezTo>
                <a:cubicBezTo>
                  <a:pt x="383" y="372"/>
                  <a:pt x="385" y="373"/>
                  <a:pt x="386" y="375"/>
                </a:cubicBezTo>
                <a:cubicBezTo>
                  <a:pt x="387" y="376"/>
                  <a:pt x="389" y="378"/>
                  <a:pt x="390" y="379"/>
                </a:cubicBezTo>
                <a:cubicBezTo>
                  <a:pt x="391" y="380"/>
                  <a:pt x="391" y="381"/>
                  <a:pt x="392" y="382"/>
                </a:cubicBezTo>
                <a:cubicBezTo>
                  <a:pt x="393" y="383"/>
                  <a:pt x="394" y="384"/>
                  <a:pt x="395" y="384"/>
                </a:cubicBezTo>
                <a:cubicBezTo>
                  <a:pt x="396" y="385"/>
                  <a:pt x="397" y="386"/>
                  <a:pt x="397" y="387"/>
                </a:cubicBezTo>
                <a:cubicBezTo>
                  <a:pt x="398" y="388"/>
                  <a:pt x="398" y="389"/>
                  <a:pt x="399" y="390"/>
                </a:cubicBezTo>
                <a:cubicBezTo>
                  <a:pt x="400" y="391"/>
                  <a:pt x="401" y="392"/>
                  <a:pt x="402" y="392"/>
                </a:cubicBezTo>
                <a:cubicBezTo>
                  <a:pt x="402" y="400"/>
                  <a:pt x="402" y="408"/>
                  <a:pt x="402" y="417"/>
                </a:cubicBezTo>
                <a:cubicBezTo>
                  <a:pt x="402" y="418"/>
                  <a:pt x="400" y="419"/>
                  <a:pt x="401" y="421"/>
                </a:cubicBezTo>
                <a:cubicBezTo>
                  <a:pt x="401" y="422"/>
                  <a:pt x="401" y="424"/>
                  <a:pt x="401" y="426"/>
                </a:cubicBezTo>
                <a:cubicBezTo>
                  <a:pt x="401" y="430"/>
                  <a:pt x="401" y="430"/>
                  <a:pt x="401" y="430"/>
                </a:cubicBezTo>
                <a:cubicBezTo>
                  <a:pt x="400" y="431"/>
                  <a:pt x="400" y="431"/>
                  <a:pt x="399" y="431"/>
                </a:cubicBezTo>
                <a:cubicBezTo>
                  <a:pt x="398" y="431"/>
                  <a:pt x="398" y="430"/>
                  <a:pt x="398" y="429"/>
                </a:cubicBezTo>
                <a:cubicBezTo>
                  <a:pt x="399" y="428"/>
                  <a:pt x="399" y="428"/>
                  <a:pt x="397" y="428"/>
                </a:cubicBezTo>
                <a:cubicBezTo>
                  <a:pt x="397" y="428"/>
                  <a:pt x="397" y="427"/>
                  <a:pt x="396" y="427"/>
                </a:cubicBezTo>
                <a:cubicBezTo>
                  <a:pt x="395" y="427"/>
                  <a:pt x="394" y="426"/>
                  <a:pt x="393" y="425"/>
                </a:cubicBezTo>
                <a:cubicBezTo>
                  <a:pt x="392" y="424"/>
                  <a:pt x="391" y="424"/>
                  <a:pt x="391" y="423"/>
                </a:cubicBezTo>
                <a:cubicBezTo>
                  <a:pt x="390" y="422"/>
                  <a:pt x="389" y="421"/>
                  <a:pt x="388" y="420"/>
                </a:cubicBezTo>
                <a:cubicBezTo>
                  <a:pt x="388" y="419"/>
                  <a:pt x="387" y="419"/>
                  <a:pt x="386" y="418"/>
                </a:cubicBezTo>
                <a:cubicBezTo>
                  <a:pt x="385" y="417"/>
                  <a:pt x="383" y="416"/>
                  <a:pt x="383" y="414"/>
                </a:cubicBezTo>
                <a:cubicBezTo>
                  <a:pt x="382" y="413"/>
                  <a:pt x="380" y="412"/>
                  <a:pt x="380" y="410"/>
                </a:cubicBezTo>
                <a:cubicBezTo>
                  <a:pt x="380" y="410"/>
                  <a:pt x="379" y="409"/>
                  <a:pt x="378" y="409"/>
                </a:cubicBezTo>
                <a:cubicBezTo>
                  <a:pt x="376" y="406"/>
                  <a:pt x="373" y="404"/>
                  <a:pt x="371" y="401"/>
                </a:cubicBezTo>
                <a:cubicBezTo>
                  <a:pt x="370" y="400"/>
                  <a:pt x="369" y="400"/>
                  <a:pt x="368" y="398"/>
                </a:cubicBezTo>
                <a:cubicBezTo>
                  <a:pt x="368" y="397"/>
                  <a:pt x="367" y="397"/>
                  <a:pt x="366" y="396"/>
                </a:cubicBezTo>
                <a:cubicBezTo>
                  <a:pt x="366" y="395"/>
                  <a:pt x="365" y="395"/>
                  <a:pt x="365" y="394"/>
                </a:cubicBezTo>
                <a:cubicBezTo>
                  <a:pt x="363" y="394"/>
                  <a:pt x="362" y="392"/>
                  <a:pt x="360" y="394"/>
                </a:cubicBezTo>
                <a:cubicBezTo>
                  <a:pt x="359" y="394"/>
                  <a:pt x="359" y="394"/>
                  <a:pt x="358" y="394"/>
                </a:cubicBezTo>
                <a:cubicBezTo>
                  <a:pt x="358" y="394"/>
                  <a:pt x="357" y="394"/>
                  <a:pt x="357" y="394"/>
                </a:cubicBezTo>
                <a:cubicBezTo>
                  <a:pt x="357" y="395"/>
                  <a:pt x="357" y="396"/>
                  <a:pt x="356" y="397"/>
                </a:cubicBezTo>
                <a:cubicBezTo>
                  <a:pt x="356" y="397"/>
                  <a:pt x="356" y="398"/>
                  <a:pt x="356" y="398"/>
                </a:cubicBezTo>
                <a:cubicBezTo>
                  <a:pt x="357" y="399"/>
                  <a:pt x="357" y="400"/>
                  <a:pt x="357" y="401"/>
                </a:cubicBezTo>
                <a:cubicBezTo>
                  <a:pt x="357" y="401"/>
                  <a:pt x="358" y="401"/>
                  <a:pt x="358" y="402"/>
                </a:cubicBezTo>
                <a:cubicBezTo>
                  <a:pt x="359" y="403"/>
                  <a:pt x="361" y="404"/>
                  <a:pt x="362" y="406"/>
                </a:cubicBezTo>
                <a:cubicBezTo>
                  <a:pt x="363" y="407"/>
                  <a:pt x="365" y="408"/>
                  <a:pt x="366" y="410"/>
                </a:cubicBezTo>
                <a:cubicBezTo>
                  <a:pt x="367" y="412"/>
                  <a:pt x="368" y="413"/>
                  <a:pt x="370" y="414"/>
                </a:cubicBezTo>
                <a:cubicBezTo>
                  <a:pt x="371" y="416"/>
                  <a:pt x="372" y="417"/>
                  <a:pt x="374" y="418"/>
                </a:cubicBezTo>
                <a:cubicBezTo>
                  <a:pt x="374" y="419"/>
                  <a:pt x="374" y="420"/>
                  <a:pt x="376" y="421"/>
                </a:cubicBezTo>
                <a:cubicBezTo>
                  <a:pt x="376" y="422"/>
                  <a:pt x="377" y="423"/>
                  <a:pt x="377" y="424"/>
                </a:cubicBezTo>
                <a:cubicBezTo>
                  <a:pt x="377" y="424"/>
                  <a:pt x="378" y="425"/>
                  <a:pt x="378" y="425"/>
                </a:cubicBezTo>
                <a:cubicBezTo>
                  <a:pt x="380" y="425"/>
                  <a:pt x="381" y="427"/>
                  <a:pt x="383" y="428"/>
                </a:cubicBezTo>
                <a:cubicBezTo>
                  <a:pt x="383" y="429"/>
                  <a:pt x="384" y="430"/>
                  <a:pt x="384" y="431"/>
                </a:cubicBezTo>
                <a:cubicBezTo>
                  <a:pt x="385" y="432"/>
                  <a:pt x="386" y="432"/>
                  <a:pt x="387" y="433"/>
                </a:cubicBezTo>
                <a:cubicBezTo>
                  <a:pt x="387" y="434"/>
                  <a:pt x="388" y="435"/>
                  <a:pt x="389" y="435"/>
                </a:cubicBezTo>
                <a:cubicBezTo>
                  <a:pt x="390" y="439"/>
                  <a:pt x="393" y="441"/>
                  <a:pt x="396" y="443"/>
                </a:cubicBezTo>
                <a:cubicBezTo>
                  <a:pt x="398" y="445"/>
                  <a:pt x="398" y="447"/>
                  <a:pt x="400" y="449"/>
                </a:cubicBezTo>
                <a:cubicBezTo>
                  <a:pt x="400" y="449"/>
                  <a:pt x="400" y="449"/>
                  <a:pt x="400" y="449"/>
                </a:cubicBezTo>
                <a:cubicBezTo>
                  <a:pt x="400" y="450"/>
                  <a:pt x="400" y="451"/>
                  <a:pt x="400" y="451"/>
                </a:cubicBezTo>
                <a:cubicBezTo>
                  <a:pt x="399" y="452"/>
                  <a:pt x="399" y="452"/>
                  <a:pt x="398" y="452"/>
                </a:cubicBezTo>
                <a:cubicBezTo>
                  <a:pt x="398" y="453"/>
                  <a:pt x="399" y="453"/>
                  <a:pt x="400" y="454"/>
                </a:cubicBezTo>
                <a:cubicBezTo>
                  <a:pt x="400" y="456"/>
                  <a:pt x="400" y="458"/>
                  <a:pt x="400" y="460"/>
                </a:cubicBezTo>
                <a:cubicBezTo>
                  <a:pt x="400" y="461"/>
                  <a:pt x="400" y="461"/>
                  <a:pt x="399" y="463"/>
                </a:cubicBezTo>
                <a:cubicBezTo>
                  <a:pt x="399" y="463"/>
                  <a:pt x="398" y="463"/>
                  <a:pt x="398" y="463"/>
                </a:cubicBezTo>
                <a:cubicBezTo>
                  <a:pt x="398" y="464"/>
                  <a:pt x="398" y="464"/>
                  <a:pt x="399" y="464"/>
                </a:cubicBezTo>
                <a:cubicBezTo>
                  <a:pt x="399" y="465"/>
                  <a:pt x="399" y="465"/>
                  <a:pt x="399" y="466"/>
                </a:cubicBezTo>
                <a:cubicBezTo>
                  <a:pt x="400" y="466"/>
                  <a:pt x="400" y="466"/>
                  <a:pt x="400" y="467"/>
                </a:cubicBezTo>
                <a:cubicBezTo>
                  <a:pt x="400" y="468"/>
                  <a:pt x="400" y="470"/>
                  <a:pt x="400" y="472"/>
                </a:cubicBezTo>
                <a:cubicBezTo>
                  <a:pt x="400" y="472"/>
                  <a:pt x="399" y="472"/>
                  <a:pt x="399" y="473"/>
                </a:cubicBezTo>
                <a:cubicBezTo>
                  <a:pt x="399" y="474"/>
                  <a:pt x="399" y="475"/>
                  <a:pt x="398" y="476"/>
                </a:cubicBezTo>
                <a:cubicBezTo>
                  <a:pt x="397" y="477"/>
                  <a:pt x="399" y="477"/>
                  <a:pt x="399" y="478"/>
                </a:cubicBezTo>
                <a:cubicBezTo>
                  <a:pt x="399" y="480"/>
                  <a:pt x="399" y="481"/>
                  <a:pt x="399" y="483"/>
                </a:cubicBezTo>
                <a:cubicBezTo>
                  <a:pt x="399" y="483"/>
                  <a:pt x="399" y="484"/>
                  <a:pt x="398" y="484"/>
                </a:cubicBezTo>
                <a:cubicBezTo>
                  <a:pt x="398" y="484"/>
                  <a:pt x="398" y="483"/>
                  <a:pt x="397" y="483"/>
                </a:cubicBezTo>
                <a:cubicBezTo>
                  <a:pt x="397" y="485"/>
                  <a:pt x="397" y="485"/>
                  <a:pt x="399" y="485"/>
                </a:cubicBezTo>
                <a:cubicBezTo>
                  <a:pt x="399" y="486"/>
                  <a:pt x="399" y="488"/>
                  <a:pt x="399" y="489"/>
                </a:cubicBezTo>
                <a:cubicBezTo>
                  <a:pt x="400" y="490"/>
                  <a:pt x="400" y="490"/>
                  <a:pt x="401" y="489"/>
                </a:cubicBezTo>
                <a:cubicBezTo>
                  <a:pt x="401" y="488"/>
                  <a:pt x="401" y="487"/>
                  <a:pt x="403" y="487"/>
                </a:cubicBezTo>
                <a:cubicBezTo>
                  <a:pt x="403" y="487"/>
                  <a:pt x="404" y="486"/>
                  <a:pt x="404" y="486"/>
                </a:cubicBezTo>
                <a:cubicBezTo>
                  <a:pt x="406" y="484"/>
                  <a:pt x="407" y="484"/>
                  <a:pt x="410" y="484"/>
                </a:cubicBezTo>
                <a:cubicBezTo>
                  <a:pt x="411" y="484"/>
                  <a:pt x="411" y="486"/>
                  <a:pt x="412" y="486"/>
                </a:cubicBezTo>
                <a:cubicBezTo>
                  <a:pt x="412" y="486"/>
                  <a:pt x="412" y="487"/>
                  <a:pt x="413" y="487"/>
                </a:cubicBezTo>
                <a:cubicBezTo>
                  <a:pt x="413" y="488"/>
                  <a:pt x="413" y="488"/>
                  <a:pt x="413" y="488"/>
                </a:cubicBezTo>
                <a:cubicBezTo>
                  <a:pt x="410" y="488"/>
                  <a:pt x="410" y="488"/>
                  <a:pt x="410" y="488"/>
                </a:cubicBezTo>
                <a:cubicBezTo>
                  <a:pt x="410" y="488"/>
                  <a:pt x="410" y="488"/>
                  <a:pt x="410" y="488"/>
                </a:cubicBezTo>
                <a:cubicBezTo>
                  <a:pt x="410" y="488"/>
                  <a:pt x="410" y="487"/>
                  <a:pt x="410" y="487"/>
                </a:cubicBezTo>
                <a:cubicBezTo>
                  <a:pt x="410" y="487"/>
                  <a:pt x="410" y="487"/>
                  <a:pt x="409" y="487"/>
                </a:cubicBezTo>
                <a:cubicBezTo>
                  <a:pt x="409" y="487"/>
                  <a:pt x="410" y="488"/>
                  <a:pt x="410" y="488"/>
                </a:cubicBezTo>
                <a:cubicBezTo>
                  <a:pt x="410" y="488"/>
                  <a:pt x="410" y="488"/>
                  <a:pt x="410" y="488"/>
                </a:cubicBezTo>
                <a:cubicBezTo>
                  <a:pt x="411" y="489"/>
                  <a:pt x="411" y="490"/>
                  <a:pt x="411" y="491"/>
                </a:cubicBezTo>
                <a:cubicBezTo>
                  <a:pt x="411" y="491"/>
                  <a:pt x="411" y="491"/>
                  <a:pt x="411" y="491"/>
                </a:cubicBezTo>
                <a:cubicBezTo>
                  <a:pt x="411" y="490"/>
                  <a:pt x="411" y="490"/>
                  <a:pt x="411" y="491"/>
                </a:cubicBezTo>
                <a:cubicBezTo>
                  <a:pt x="411" y="491"/>
                  <a:pt x="410" y="491"/>
                  <a:pt x="411" y="491"/>
                </a:cubicBezTo>
                <a:cubicBezTo>
                  <a:pt x="411" y="491"/>
                  <a:pt x="411" y="491"/>
                  <a:pt x="411" y="491"/>
                </a:cubicBezTo>
                <a:cubicBezTo>
                  <a:pt x="412" y="490"/>
                  <a:pt x="412" y="491"/>
                  <a:pt x="412" y="492"/>
                </a:cubicBezTo>
                <a:cubicBezTo>
                  <a:pt x="412" y="492"/>
                  <a:pt x="411" y="493"/>
                  <a:pt x="411" y="494"/>
                </a:cubicBezTo>
                <a:cubicBezTo>
                  <a:pt x="411" y="495"/>
                  <a:pt x="412" y="495"/>
                  <a:pt x="412" y="495"/>
                </a:cubicBezTo>
                <a:cubicBezTo>
                  <a:pt x="412" y="495"/>
                  <a:pt x="412" y="494"/>
                  <a:pt x="412" y="494"/>
                </a:cubicBezTo>
                <a:cubicBezTo>
                  <a:pt x="412" y="494"/>
                  <a:pt x="413" y="494"/>
                  <a:pt x="413" y="494"/>
                </a:cubicBezTo>
                <a:cubicBezTo>
                  <a:pt x="413" y="494"/>
                  <a:pt x="413" y="494"/>
                  <a:pt x="413" y="494"/>
                </a:cubicBezTo>
                <a:cubicBezTo>
                  <a:pt x="413" y="494"/>
                  <a:pt x="413" y="494"/>
                  <a:pt x="413" y="494"/>
                </a:cubicBezTo>
                <a:cubicBezTo>
                  <a:pt x="413" y="496"/>
                  <a:pt x="413" y="496"/>
                  <a:pt x="413" y="496"/>
                </a:cubicBezTo>
                <a:cubicBezTo>
                  <a:pt x="417" y="496"/>
                  <a:pt x="417" y="496"/>
                  <a:pt x="418" y="495"/>
                </a:cubicBezTo>
                <a:cubicBezTo>
                  <a:pt x="418" y="496"/>
                  <a:pt x="419" y="496"/>
                  <a:pt x="419" y="496"/>
                </a:cubicBezTo>
                <a:cubicBezTo>
                  <a:pt x="419" y="498"/>
                  <a:pt x="419" y="499"/>
                  <a:pt x="419" y="501"/>
                </a:cubicBezTo>
                <a:cubicBezTo>
                  <a:pt x="419" y="502"/>
                  <a:pt x="418" y="502"/>
                  <a:pt x="418" y="503"/>
                </a:cubicBezTo>
                <a:cubicBezTo>
                  <a:pt x="418" y="504"/>
                  <a:pt x="419" y="504"/>
                  <a:pt x="419" y="505"/>
                </a:cubicBezTo>
                <a:cubicBezTo>
                  <a:pt x="419" y="506"/>
                  <a:pt x="419" y="507"/>
                  <a:pt x="419" y="508"/>
                </a:cubicBezTo>
                <a:cubicBezTo>
                  <a:pt x="419" y="513"/>
                  <a:pt x="419" y="517"/>
                  <a:pt x="419" y="522"/>
                </a:cubicBezTo>
                <a:cubicBezTo>
                  <a:pt x="419" y="523"/>
                  <a:pt x="419" y="523"/>
                  <a:pt x="420" y="524"/>
                </a:cubicBezTo>
                <a:cubicBezTo>
                  <a:pt x="420" y="525"/>
                  <a:pt x="419" y="526"/>
                  <a:pt x="419" y="526"/>
                </a:cubicBezTo>
                <a:cubicBezTo>
                  <a:pt x="419" y="527"/>
                  <a:pt x="420" y="527"/>
                  <a:pt x="419" y="528"/>
                </a:cubicBezTo>
                <a:cubicBezTo>
                  <a:pt x="419" y="529"/>
                  <a:pt x="419" y="529"/>
                  <a:pt x="419" y="530"/>
                </a:cubicBezTo>
                <a:cubicBezTo>
                  <a:pt x="419" y="532"/>
                  <a:pt x="419" y="533"/>
                  <a:pt x="419" y="535"/>
                </a:cubicBezTo>
                <a:cubicBezTo>
                  <a:pt x="419" y="537"/>
                  <a:pt x="420" y="538"/>
                  <a:pt x="420" y="540"/>
                </a:cubicBezTo>
                <a:cubicBezTo>
                  <a:pt x="420" y="542"/>
                  <a:pt x="420" y="544"/>
                  <a:pt x="420" y="545"/>
                </a:cubicBezTo>
                <a:cubicBezTo>
                  <a:pt x="420" y="550"/>
                  <a:pt x="420" y="550"/>
                  <a:pt x="420" y="550"/>
                </a:cubicBezTo>
                <a:cubicBezTo>
                  <a:pt x="420" y="555"/>
                  <a:pt x="420" y="555"/>
                  <a:pt x="420" y="555"/>
                </a:cubicBezTo>
                <a:cubicBezTo>
                  <a:pt x="420" y="557"/>
                  <a:pt x="420" y="559"/>
                  <a:pt x="420" y="561"/>
                </a:cubicBezTo>
                <a:cubicBezTo>
                  <a:pt x="420" y="561"/>
                  <a:pt x="420" y="562"/>
                  <a:pt x="420" y="562"/>
                </a:cubicBezTo>
                <a:cubicBezTo>
                  <a:pt x="421" y="563"/>
                  <a:pt x="421" y="565"/>
                  <a:pt x="421" y="566"/>
                </a:cubicBezTo>
                <a:cubicBezTo>
                  <a:pt x="421" y="567"/>
                  <a:pt x="420" y="567"/>
                  <a:pt x="420" y="568"/>
                </a:cubicBezTo>
                <a:cubicBezTo>
                  <a:pt x="420" y="568"/>
                  <a:pt x="421" y="569"/>
                  <a:pt x="421" y="569"/>
                </a:cubicBezTo>
                <a:cubicBezTo>
                  <a:pt x="421" y="570"/>
                  <a:pt x="421" y="571"/>
                  <a:pt x="420" y="571"/>
                </a:cubicBezTo>
                <a:cubicBezTo>
                  <a:pt x="420" y="571"/>
                  <a:pt x="420" y="571"/>
                  <a:pt x="419" y="571"/>
                </a:cubicBezTo>
                <a:cubicBezTo>
                  <a:pt x="419" y="573"/>
                  <a:pt x="418" y="575"/>
                  <a:pt x="420" y="576"/>
                </a:cubicBezTo>
                <a:cubicBezTo>
                  <a:pt x="419" y="577"/>
                  <a:pt x="419" y="578"/>
                  <a:pt x="418" y="578"/>
                </a:cubicBezTo>
                <a:cubicBezTo>
                  <a:pt x="418" y="579"/>
                  <a:pt x="420" y="578"/>
                  <a:pt x="420" y="579"/>
                </a:cubicBezTo>
                <a:cubicBezTo>
                  <a:pt x="420" y="579"/>
                  <a:pt x="421" y="579"/>
                  <a:pt x="421" y="580"/>
                </a:cubicBezTo>
                <a:cubicBezTo>
                  <a:pt x="421" y="581"/>
                  <a:pt x="421" y="582"/>
                  <a:pt x="421" y="583"/>
                </a:cubicBezTo>
                <a:cubicBezTo>
                  <a:pt x="421" y="584"/>
                  <a:pt x="421" y="586"/>
                  <a:pt x="420" y="587"/>
                </a:cubicBezTo>
                <a:cubicBezTo>
                  <a:pt x="420" y="588"/>
                  <a:pt x="420" y="589"/>
                  <a:pt x="420" y="590"/>
                </a:cubicBezTo>
                <a:cubicBezTo>
                  <a:pt x="419" y="590"/>
                  <a:pt x="419" y="590"/>
                  <a:pt x="418" y="589"/>
                </a:cubicBezTo>
                <a:cubicBezTo>
                  <a:pt x="418" y="590"/>
                  <a:pt x="418" y="590"/>
                  <a:pt x="417" y="590"/>
                </a:cubicBezTo>
                <a:cubicBezTo>
                  <a:pt x="417" y="591"/>
                  <a:pt x="418" y="591"/>
                  <a:pt x="418" y="592"/>
                </a:cubicBezTo>
                <a:cubicBezTo>
                  <a:pt x="417" y="592"/>
                  <a:pt x="416" y="593"/>
                  <a:pt x="415" y="594"/>
                </a:cubicBezTo>
                <a:cubicBezTo>
                  <a:pt x="414" y="594"/>
                  <a:pt x="413" y="594"/>
                  <a:pt x="412" y="594"/>
                </a:cubicBezTo>
                <a:cubicBezTo>
                  <a:pt x="411" y="594"/>
                  <a:pt x="411" y="595"/>
                  <a:pt x="410" y="595"/>
                </a:cubicBezTo>
                <a:cubicBezTo>
                  <a:pt x="410" y="594"/>
                  <a:pt x="410" y="594"/>
                  <a:pt x="409" y="594"/>
                </a:cubicBezTo>
                <a:cubicBezTo>
                  <a:pt x="409" y="593"/>
                  <a:pt x="409" y="593"/>
                  <a:pt x="410" y="592"/>
                </a:cubicBezTo>
                <a:cubicBezTo>
                  <a:pt x="411" y="592"/>
                  <a:pt x="411" y="590"/>
                  <a:pt x="413" y="590"/>
                </a:cubicBezTo>
                <a:cubicBezTo>
                  <a:pt x="413" y="590"/>
                  <a:pt x="413" y="589"/>
                  <a:pt x="413" y="589"/>
                </a:cubicBezTo>
                <a:cubicBezTo>
                  <a:pt x="413" y="588"/>
                  <a:pt x="414" y="588"/>
                  <a:pt x="414" y="588"/>
                </a:cubicBezTo>
                <a:cubicBezTo>
                  <a:pt x="415" y="588"/>
                  <a:pt x="415" y="587"/>
                  <a:pt x="415" y="587"/>
                </a:cubicBezTo>
                <a:cubicBezTo>
                  <a:pt x="415" y="586"/>
                  <a:pt x="414" y="586"/>
                  <a:pt x="414" y="586"/>
                </a:cubicBezTo>
                <a:cubicBezTo>
                  <a:pt x="413" y="585"/>
                  <a:pt x="413" y="586"/>
                  <a:pt x="412" y="587"/>
                </a:cubicBezTo>
                <a:cubicBezTo>
                  <a:pt x="412" y="587"/>
                  <a:pt x="412" y="587"/>
                  <a:pt x="411" y="588"/>
                </a:cubicBezTo>
                <a:cubicBezTo>
                  <a:pt x="412" y="589"/>
                  <a:pt x="412" y="589"/>
                  <a:pt x="411" y="589"/>
                </a:cubicBezTo>
                <a:cubicBezTo>
                  <a:pt x="411" y="589"/>
                  <a:pt x="410" y="590"/>
                  <a:pt x="410" y="590"/>
                </a:cubicBezTo>
                <a:cubicBezTo>
                  <a:pt x="409" y="590"/>
                  <a:pt x="409" y="589"/>
                  <a:pt x="408" y="589"/>
                </a:cubicBezTo>
                <a:cubicBezTo>
                  <a:pt x="408" y="589"/>
                  <a:pt x="408" y="589"/>
                  <a:pt x="407" y="589"/>
                </a:cubicBezTo>
                <a:cubicBezTo>
                  <a:pt x="408" y="588"/>
                  <a:pt x="408" y="588"/>
                  <a:pt x="408" y="588"/>
                </a:cubicBezTo>
                <a:cubicBezTo>
                  <a:pt x="409" y="588"/>
                  <a:pt x="409" y="587"/>
                  <a:pt x="409" y="587"/>
                </a:cubicBezTo>
                <a:cubicBezTo>
                  <a:pt x="410" y="587"/>
                  <a:pt x="410" y="587"/>
                  <a:pt x="410" y="587"/>
                </a:cubicBezTo>
                <a:cubicBezTo>
                  <a:pt x="410" y="586"/>
                  <a:pt x="409" y="586"/>
                  <a:pt x="409" y="585"/>
                </a:cubicBezTo>
                <a:cubicBezTo>
                  <a:pt x="408" y="586"/>
                  <a:pt x="406" y="585"/>
                  <a:pt x="405" y="586"/>
                </a:cubicBezTo>
                <a:cubicBezTo>
                  <a:pt x="404" y="585"/>
                  <a:pt x="403" y="583"/>
                  <a:pt x="402" y="583"/>
                </a:cubicBezTo>
                <a:cubicBezTo>
                  <a:pt x="402" y="582"/>
                  <a:pt x="401" y="583"/>
                  <a:pt x="401" y="583"/>
                </a:cubicBezTo>
                <a:cubicBezTo>
                  <a:pt x="401" y="583"/>
                  <a:pt x="401" y="584"/>
                  <a:pt x="401" y="584"/>
                </a:cubicBezTo>
                <a:cubicBezTo>
                  <a:pt x="401" y="584"/>
                  <a:pt x="400" y="584"/>
                  <a:pt x="400" y="584"/>
                </a:cubicBezTo>
                <a:cubicBezTo>
                  <a:pt x="400" y="583"/>
                  <a:pt x="400" y="582"/>
                  <a:pt x="398" y="583"/>
                </a:cubicBezTo>
                <a:cubicBezTo>
                  <a:pt x="397" y="581"/>
                  <a:pt x="397" y="581"/>
                  <a:pt x="397" y="580"/>
                </a:cubicBezTo>
                <a:cubicBezTo>
                  <a:pt x="397" y="576"/>
                  <a:pt x="397" y="573"/>
                  <a:pt x="397" y="570"/>
                </a:cubicBezTo>
                <a:cubicBezTo>
                  <a:pt x="397" y="569"/>
                  <a:pt x="398" y="569"/>
                  <a:pt x="398" y="569"/>
                </a:cubicBezTo>
                <a:cubicBezTo>
                  <a:pt x="398" y="567"/>
                  <a:pt x="398" y="566"/>
                  <a:pt x="398" y="564"/>
                </a:cubicBezTo>
                <a:cubicBezTo>
                  <a:pt x="397" y="563"/>
                  <a:pt x="397" y="562"/>
                  <a:pt x="397" y="562"/>
                </a:cubicBezTo>
                <a:cubicBezTo>
                  <a:pt x="397" y="560"/>
                  <a:pt x="397" y="559"/>
                  <a:pt x="398" y="558"/>
                </a:cubicBezTo>
                <a:cubicBezTo>
                  <a:pt x="398" y="558"/>
                  <a:pt x="398" y="557"/>
                  <a:pt x="398" y="557"/>
                </a:cubicBezTo>
                <a:cubicBezTo>
                  <a:pt x="398" y="552"/>
                  <a:pt x="398" y="548"/>
                  <a:pt x="398" y="544"/>
                </a:cubicBezTo>
                <a:cubicBezTo>
                  <a:pt x="398" y="543"/>
                  <a:pt x="398" y="542"/>
                  <a:pt x="399" y="541"/>
                </a:cubicBezTo>
                <a:cubicBezTo>
                  <a:pt x="399" y="541"/>
                  <a:pt x="399" y="541"/>
                  <a:pt x="399" y="540"/>
                </a:cubicBezTo>
                <a:cubicBezTo>
                  <a:pt x="399" y="540"/>
                  <a:pt x="398" y="539"/>
                  <a:pt x="398" y="539"/>
                </a:cubicBezTo>
                <a:cubicBezTo>
                  <a:pt x="398" y="537"/>
                  <a:pt x="398" y="535"/>
                  <a:pt x="398" y="533"/>
                </a:cubicBezTo>
                <a:cubicBezTo>
                  <a:pt x="400" y="531"/>
                  <a:pt x="399" y="529"/>
                  <a:pt x="399" y="527"/>
                </a:cubicBezTo>
                <a:cubicBezTo>
                  <a:pt x="399" y="526"/>
                  <a:pt x="399" y="525"/>
                  <a:pt x="398" y="524"/>
                </a:cubicBezTo>
                <a:cubicBezTo>
                  <a:pt x="398" y="524"/>
                  <a:pt x="398" y="523"/>
                  <a:pt x="398" y="523"/>
                </a:cubicBezTo>
                <a:cubicBezTo>
                  <a:pt x="399" y="523"/>
                  <a:pt x="399" y="522"/>
                  <a:pt x="399" y="521"/>
                </a:cubicBezTo>
                <a:cubicBezTo>
                  <a:pt x="399" y="518"/>
                  <a:pt x="399" y="514"/>
                  <a:pt x="399" y="510"/>
                </a:cubicBezTo>
                <a:cubicBezTo>
                  <a:pt x="399" y="505"/>
                  <a:pt x="399" y="499"/>
                  <a:pt x="399" y="494"/>
                </a:cubicBezTo>
                <a:cubicBezTo>
                  <a:pt x="398" y="493"/>
                  <a:pt x="397" y="492"/>
                  <a:pt x="396" y="492"/>
                </a:cubicBezTo>
                <a:cubicBezTo>
                  <a:pt x="395" y="491"/>
                  <a:pt x="395" y="491"/>
                  <a:pt x="394" y="492"/>
                </a:cubicBezTo>
                <a:cubicBezTo>
                  <a:pt x="393" y="492"/>
                  <a:pt x="392" y="491"/>
                  <a:pt x="392" y="490"/>
                </a:cubicBezTo>
                <a:cubicBezTo>
                  <a:pt x="392" y="490"/>
                  <a:pt x="392" y="490"/>
                  <a:pt x="392" y="490"/>
                </a:cubicBezTo>
                <a:cubicBezTo>
                  <a:pt x="390" y="490"/>
                  <a:pt x="391" y="488"/>
                  <a:pt x="390" y="488"/>
                </a:cubicBezTo>
                <a:cubicBezTo>
                  <a:pt x="389" y="488"/>
                  <a:pt x="390" y="489"/>
                  <a:pt x="389" y="490"/>
                </a:cubicBezTo>
                <a:cubicBezTo>
                  <a:pt x="389" y="490"/>
                  <a:pt x="389" y="491"/>
                  <a:pt x="388" y="491"/>
                </a:cubicBezTo>
                <a:cubicBezTo>
                  <a:pt x="387" y="490"/>
                  <a:pt x="386" y="489"/>
                  <a:pt x="385" y="490"/>
                </a:cubicBezTo>
                <a:cubicBezTo>
                  <a:pt x="385" y="489"/>
                  <a:pt x="386" y="488"/>
                  <a:pt x="386" y="488"/>
                </a:cubicBezTo>
                <a:moveTo>
                  <a:pt x="395" y="457"/>
                </a:moveTo>
                <a:cubicBezTo>
                  <a:pt x="395" y="458"/>
                  <a:pt x="394" y="458"/>
                  <a:pt x="394" y="458"/>
                </a:cubicBezTo>
                <a:cubicBezTo>
                  <a:pt x="394" y="458"/>
                  <a:pt x="394" y="458"/>
                  <a:pt x="394" y="458"/>
                </a:cubicBezTo>
                <a:cubicBezTo>
                  <a:pt x="394" y="458"/>
                  <a:pt x="395" y="458"/>
                  <a:pt x="395" y="458"/>
                </a:cubicBezTo>
                <a:cubicBezTo>
                  <a:pt x="395" y="458"/>
                  <a:pt x="395" y="458"/>
                  <a:pt x="395" y="458"/>
                </a:cubicBezTo>
                <a:cubicBezTo>
                  <a:pt x="395" y="458"/>
                  <a:pt x="395" y="458"/>
                  <a:pt x="394" y="459"/>
                </a:cubicBezTo>
                <a:cubicBezTo>
                  <a:pt x="394" y="459"/>
                  <a:pt x="394" y="458"/>
                  <a:pt x="394" y="458"/>
                </a:cubicBezTo>
                <a:cubicBezTo>
                  <a:pt x="394" y="458"/>
                  <a:pt x="394" y="458"/>
                  <a:pt x="394" y="458"/>
                </a:cubicBezTo>
                <a:cubicBezTo>
                  <a:pt x="393" y="459"/>
                  <a:pt x="393" y="459"/>
                  <a:pt x="394" y="459"/>
                </a:cubicBezTo>
                <a:cubicBezTo>
                  <a:pt x="394" y="459"/>
                  <a:pt x="394" y="459"/>
                  <a:pt x="395" y="457"/>
                </a:cubicBezTo>
                <a:moveTo>
                  <a:pt x="418" y="526"/>
                </a:moveTo>
                <a:cubicBezTo>
                  <a:pt x="418" y="526"/>
                  <a:pt x="418" y="526"/>
                  <a:pt x="417" y="526"/>
                </a:cubicBezTo>
                <a:cubicBezTo>
                  <a:pt x="417" y="526"/>
                  <a:pt x="417" y="526"/>
                  <a:pt x="417" y="526"/>
                </a:cubicBezTo>
                <a:cubicBezTo>
                  <a:pt x="417" y="526"/>
                  <a:pt x="417" y="526"/>
                  <a:pt x="417" y="526"/>
                </a:cubicBezTo>
                <a:cubicBezTo>
                  <a:pt x="417" y="526"/>
                  <a:pt x="417" y="526"/>
                  <a:pt x="418" y="526"/>
                </a:cubicBezTo>
                <a:cubicBezTo>
                  <a:pt x="418" y="526"/>
                  <a:pt x="418" y="526"/>
                  <a:pt x="417" y="526"/>
                </a:cubicBezTo>
                <a:cubicBezTo>
                  <a:pt x="417" y="526"/>
                  <a:pt x="417" y="526"/>
                  <a:pt x="417" y="526"/>
                </a:cubicBezTo>
                <a:cubicBezTo>
                  <a:pt x="417" y="526"/>
                  <a:pt x="417" y="525"/>
                  <a:pt x="417" y="525"/>
                </a:cubicBezTo>
                <a:cubicBezTo>
                  <a:pt x="417" y="525"/>
                  <a:pt x="416" y="525"/>
                  <a:pt x="416" y="525"/>
                </a:cubicBezTo>
                <a:cubicBezTo>
                  <a:pt x="416" y="525"/>
                  <a:pt x="416" y="525"/>
                  <a:pt x="418" y="526"/>
                </a:cubicBezTo>
                <a:moveTo>
                  <a:pt x="406" y="505"/>
                </a:moveTo>
                <a:cubicBezTo>
                  <a:pt x="407" y="505"/>
                  <a:pt x="407" y="505"/>
                  <a:pt x="407" y="505"/>
                </a:cubicBezTo>
                <a:cubicBezTo>
                  <a:pt x="406" y="505"/>
                  <a:pt x="406" y="505"/>
                  <a:pt x="405" y="505"/>
                </a:cubicBezTo>
                <a:cubicBezTo>
                  <a:pt x="405" y="505"/>
                  <a:pt x="405" y="505"/>
                  <a:pt x="405" y="505"/>
                </a:cubicBezTo>
                <a:cubicBezTo>
                  <a:pt x="405" y="505"/>
                  <a:pt x="405" y="506"/>
                  <a:pt x="405" y="506"/>
                </a:cubicBezTo>
                <a:cubicBezTo>
                  <a:pt x="406" y="506"/>
                  <a:pt x="406" y="506"/>
                  <a:pt x="407" y="504"/>
                </a:cubicBezTo>
                <a:cubicBezTo>
                  <a:pt x="407" y="504"/>
                  <a:pt x="407" y="504"/>
                  <a:pt x="407" y="504"/>
                </a:cubicBezTo>
                <a:cubicBezTo>
                  <a:pt x="406" y="504"/>
                  <a:pt x="406" y="505"/>
                  <a:pt x="407" y="505"/>
                </a:cubicBezTo>
                <a:cubicBezTo>
                  <a:pt x="407" y="505"/>
                  <a:pt x="407" y="505"/>
                  <a:pt x="407" y="505"/>
                </a:cubicBezTo>
                <a:cubicBezTo>
                  <a:pt x="407" y="505"/>
                  <a:pt x="407" y="504"/>
                  <a:pt x="407" y="504"/>
                </a:cubicBezTo>
                <a:cubicBezTo>
                  <a:pt x="407" y="504"/>
                  <a:pt x="407" y="504"/>
                  <a:pt x="406" y="505"/>
                </a:cubicBezTo>
                <a:moveTo>
                  <a:pt x="406" y="491"/>
                </a:moveTo>
                <a:cubicBezTo>
                  <a:pt x="406" y="492"/>
                  <a:pt x="406" y="492"/>
                  <a:pt x="406" y="492"/>
                </a:cubicBezTo>
                <a:cubicBezTo>
                  <a:pt x="405" y="493"/>
                  <a:pt x="404" y="492"/>
                  <a:pt x="404" y="493"/>
                </a:cubicBezTo>
                <a:cubicBezTo>
                  <a:pt x="404" y="496"/>
                  <a:pt x="404" y="496"/>
                  <a:pt x="404" y="496"/>
                </a:cubicBezTo>
                <a:cubicBezTo>
                  <a:pt x="404" y="496"/>
                  <a:pt x="404" y="496"/>
                  <a:pt x="404" y="496"/>
                </a:cubicBezTo>
                <a:cubicBezTo>
                  <a:pt x="404" y="496"/>
                  <a:pt x="405" y="496"/>
                  <a:pt x="405" y="496"/>
                </a:cubicBezTo>
                <a:cubicBezTo>
                  <a:pt x="405" y="496"/>
                  <a:pt x="406" y="497"/>
                  <a:pt x="406" y="497"/>
                </a:cubicBezTo>
                <a:cubicBezTo>
                  <a:pt x="406" y="497"/>
                  <a:pt x="406" y="496"/>
                  <a:pt x="407" y="496"/>
                </a:cubicBezTo>
                <a:cubicBezTo>
                  <a:pt x="407" y="496"/>
                  <a:pt x="407" y="496"/>
                  <a:pt x="407" y="495"/>
                </a:cubicBezTo>
                <a:cubicBezTo>
                  <a:pt x="407" y="495"/>
                  <a:pt x="407" y="496"/>
                  <a:pt x="407" y="496"/>
                </a:cubicBezTo>
                <a:cubicBezTo>
                  <a:pt x="407" y="497"/>
                  <a:pt x="407" y="497"/>
                  <a:pt x="407" y="498"/>
                </a:cubicBezTo>
                <a:cubicBezTo>
                  <a:pt x="407" y="498"/>
                  <a:pt x="407" y="498"/>
                  <a:pt x="407" y="498"/>
                </a:cubicBezTo>
                <a:cubicBezTo>
                  <a:pt x="406" y="498"/>
                  <a:pt x="405" y="498"/>
                  <a:pt x="406" y="499"/>
                </a:cubicBezTo>
                <a:cubicBezTo>
                  <a:pt x="406" y="499"/>
                  <a:pt x="406" y="500"/>
                  <a:pt x="406" y="500"/>
                </a:cubicBezTo>
                <a:cubicBezTo>
                  <a:pt x="405" y="501"/>
                  <a:pt x="405" y="502"/>
                  <a:pt x="406" y="503"/>
                </a:cubicBezTo>
                <a:cubicBezTo>
                  <a:pt x="407" y="503"/>
                  <a:pt x="408" y="503"/>
                  <a:pt x="410" y="503"/>
                </a:cubicBezTo>
                <a:cubicBezTo>
                  <a:pt x="410" y="503"/>
                  <a:pt x="410" y="503"/>
                  <a:pt x="410" y="502"/>
                </a:cubicBezTo>
                <a:cubicBezTo>
                  <a:pt x="410" y="500"/>
                  <a:pt x="410" y="500"/>
                  <a:pt x="410" y="500"/>
                </a:cubicBezTo>
                <a:cubicBezTo>
                  <a:pt x="411" y="500"/>
                  <a:pt x="411" y="501"/>
                  <a:pt x="412" y="501"/>
                </a:cubicBezTo>
                <a:cubicBezTo>
                  <a:pt x="412" y="501"/>
                  <a:pt x="412" y="500"/>
                  <a:pt x="412" y="499"/>
                </a:cubicBezTo>
                <a:cubicBezTo>
                  <a:pt x="412" y="499"/>
                  <a:pt x="411" y="498"/>
                  <a:pt x="410" y="498"/>
                </a:cubicBezTo>
                <a:cubicBezTo>
                  <a:pt x="410" y="497"/>
                  <a:pt x="410" y="497"/>
                  <a:pt x="409" y="497"/>
                </a:cubicBezTo>
                <a:cubicBezTo>
                  <a:pt x="410" y="497"/>
                  <a:pt x="410" y="496"/>
                  <a:pt x="410" y="496"/>
                </a:cubicBezTo>
                <a:cubicBezTo>
                  <a:pt x="410" y="495"/>
                  <a:pt x="409" y="495"/>
                  <a:pt x="408" y="495"/>
                </a:cubicBezTo>
                <a:cubicBezTo>
                  <a:pt x="409" y="495"/>
                  <a:pt x="409" y="494"/>
                  <a:pt x="410" y="494"/>
                </a:cubicBezTo>
                <a:cubicBezTo>
                  <a:pt x="410" y="494"/>
                  <a:pt x="410" y="494"/>
                  <a:pt x="410" y="494"/>
                </a:cubicBezTo>
                <a:cubicBezTo>
                  <a:pt x="410" y="494"/>
                  <a:pt x="410" y="493"/>
                  <a:pt x="410" y="493"/>
                </a:cubicBezTo>
                <a:cubicBezTo>
                  <a:pt x="409" y="494"/>
                  <a:pt x="408" y="493"/>
                  <a:pt x="408" y="492"/>
                </a:cubicBezTo>
                <a:cubicBezTo>
                  <a:pt x="407" y="493"/>
                  <a:pt x="406" y="495"/>
                  <a:pt x="405" y="494"/>
                </a:cubicBezTo>
                <a:cubicBezTo>
                  <a:pt x="405" y="493"/>
                  <a:pt x="405" y="493"/>
                  <a:pt x="406" y="492"/>
                </a:cubicBezTo>
                <a:cubicBezTo>
                  <a:pt x="406" y="492"/>
                  <a:pt x="406" y="492"/>
                  <a:pt x="406" y="492"/>
                </a:cubicBezTo>
                <a:cubicBezTo>
                  <a:pt x="406" y="492"/>
                  <a:pt x="406" y="491"/>
                  <a:pt x="405" y="491"/>
                </a:cubicBezTo>
                <a:cubicBezTo>
                  <a:pt x="406" y="492"/>
                  <a:pt x="406" y="491"/>
                  <a:pt x="406" y="491"/>
                </a:cubicBezTo>
                <a:cubicBezTo>
                  <a:pt x="405" y="491"/>
                  <a:pt x="405" y="491"/>
                  <a:pt x="405" y="491"/>
                </a:cubicBezTo>
                <a:cubicBezTo>
                  <a:pt x="405" y="491"/>
                  <a:pt x="405" y="491"/>
                  <a:pt x="404" y="491"/>
                </a:cubicBezTo>
                <a:cubicBezTo>
                  <a:pt x="404" y="491"/>
                  <a:pt x="404" y="491"/>
                  <a:pt x="404" y="491"/>
                </a:cubicBezTo>
                <a:cubicBezTo>
                  <a:pt x="404" y="491"/>
                  <a:pt x="404" y="491"/>
                  <a:pt x="404" y="491"/>
                </a:cubicBezTo>
                <a:cubicBezTo>
                  <a:pt x="404" y="492"/>
                  <a:pt x="405" y="491"/>
                  <a:pt x="406" y="491"/>
                </a:cubicBezTo>
                <a:moveTo>
                  <a:pt x="370" y="327"/>
                </a:moveTo>
                <a:cubicBezTo>
                  <a:pt x="370" y="328"/>
                  <a:pt x="370" y="328"/>
                  <a:pt x="370" y="328"/>
                </a:cubicBezTo>
                <a:cubicBezTo>
                  <a:pt x="370" y="328"/>
                  <a:pt x="371" y="329"/>
                  <a:pt x="370" y="329"/>
                </a:cubicBezTo>
                <a:cubicBezTo>
                  <a:pt x="371" y="329"/>
                  <a:pt x="371" y="329"/>
                  <a:pt x="371" y="329"/>
                </a:cubicBezTo>
                <a:cubicBezTo>
                  <a:pt x="371" y="329"/>
                  <a:pt x="371" y="329"/>
                  <a:pt x="371" y="328"/>
                </a:cubicBezTo>
                <a:cubicBezTo>
                  <a:pt x="371" y="328"/>
                  <a:pt x="371" y="327"/>
                  <a:pt x="370" y="330"/>
                </a:cubicBezTo>
                <a:cubicBezTo>
                  <a:pt x="370" y="330"/>
                  <a:pt x="371" y="329"/>
                  <a:pt x="370" y="329"/>
                </a:cubicBezTo>
                <a:cubicBezTo>
                  <a:pt x="370" y="329"/>
                  <a:pt x="370" y="329"/>
                  <a:pt x="370" y="329"/>
                </a:cubicBezTo>
                <a:cubicBezTo>
                  <a:pt x="370" y="330"/>
                  <a:pt x="369" y="330"/>
                  <a:pt x="370" y="330"/>
                </a:cubicBezTo>
                <a:cubicBezTo>
                  <a:pt x="370" y="330"/>
                  <a:pt x="370" y="330"/>
                  <a:pt x="370" y="327"/>
                </a:cubicBezTo>
                <a:moveTo>
                  <a:pt x="447" y="306"/>
                </a:moveTo>
                <a:cubicBezTo>
                  <a:pt x="447" y="306"/>
                  <a:pt x="447" y="306"/>
                  <a:pt x="447" y="306"/>
                </a:cubicBezTo>
                <a:cubicBezTo>
                  <a:pt x="447" y="305"/>
                  <a:pt x="447" y="305"/>
                  <a:pt x="447" y="304"/>
                </a:cubicBezTo>
                <a:cubicBezTo>
                  <a:pt x="447" y="304"/>
                  <a:pt x="447" y="304"/>
                  <a:pt x="447" y="304"/>
                </a:cubicBezTo>
                <a:cubicBezTo>
                  <a:pt x="447" y="304"/>
                  <a:pt x="446" y="304"/>
                  <a:pt x="446" y="304"/>
                </a:cubicBezTo>
                <a:cubicBezTo>
                  <a:pt x="446" y="305"/>
                  <a:pt x="446" y="305"/>
                  <a:pt x="447" y="305"/>
                </a:cubicBezTo>
                <a:cubicBezTo>
                  <a:pt x="447" y="306"/>
                  <a:pt x="447" y="308"/>
                  <a:pt x="448" y="308"/>
                </a:cubicBezTo>
                <a:cubicBezTo>
                  <a:pt x="448" y="307"/>
                  <a:pt x="449" y="306"/>
                  <a:pt x="447" y="306"/>
                </a:cubicBezTo>
                <a:moveTo>
                  <a:pt x="409" y="230"/>
                </a:moveTo>
                <a:cubicBezTo>
                  <a:pt x="409" y="230"/>
                  <a:pt x="409" y="230"/>
                  <a:pt x="409" y="230"/>
                </a:cubicBezTo>
                <a:cubicBezTo>
                  <a:pt x="409" y="230"/>
                  <a:pt x="409" y="229"/>
                  <a:pt x="409" y="229"/>
                </a:cubicBezTo>
                <a:cubicBezTo>
                  <a:pt x="409" y="229"/>
                  <a:pt x="409" y="229"/>
                  <a:pt x="409" y="229"/>
                </a:cubicBezTo>
                <a:cubicBezTo>
                  <a:pt x="408" y="229"/>
                  <a:pt x="409" y="230"/>
                  <a:pt x="409" y="230"/>
                </a:cubicBezTo>
                <a:cubicBezTo>
                  <a:pt x="409" y="231"/>
                  <a:pt x="410" y="231"/>
                  <a:pt x="411" y="231"/>
                </a:cubicBezTo>
                <a:cubicBezTo>
                  <a:pt x="411" y="231"/>
                  <a:pt x="411" y="231"/>
                  <a:pt x="411" y="231"/>
                </a:cubicBezTo>
                <a:cubicBezTo>
                  <a:pt x="411" y="231"/>
                  <a:pt x="411" y="230"/>
                  <a:pt x="412" y="228"/>
                </a:cubicBezTo>
                <a:cubicBezTo>
                  <a:pt x="412" y="228"/>
                  <a:pt x="412" y="228"/>
                  <a:pt x="411" y="228"/>
                </a:cubicBezTo>
                <a:cubicBezTo>
                  <a:pt x="411" y="228"/>
                  <a:pt x="411" y="229"/>
                  <a:pt x="411" y="229"/>
                </a:cubicBezTo>
                <a:cubicBezTo>
                  <a:pt x="411" y="230"/>
                  <a:pt x="411" y="230"/>
                  <a:pt x="412" y="230"/>
                </a:cubicBezTo>
                <a:cubicBezTo>
                  <a:pt x="412" y="230"/>
                  <a:pt x="412" y="230"/>
                  <a:pt x="412" y="229"/>
                </a:cubicBezTo>
                <a:cubicBezTo>
                  <a:pt x="412" y="229"/>
                  <a:pt x="412" y="228"/>
                  <a:pt x="411" y="230"/>
                </a:cubicBezTo>
                <a:moveTo>
                  <a:pt x="462" y="360"/>
                </a:moveTo>
                <a:cubicBezTo>
                  <a:pt x="462" y="360"/>
                  <a:pt x="462" y="360"/>
                  <a:pt x="462" y="360"/>
                </a:cubicBezTo>
                <a:cubicBezTo>
                  <a:pt x="463" y="360"/>
                  <a:pt x="463" y="359"/>
                  <a:pt x="462" y="359"/>
                </a:cubicBezTo>
                <a:cubicBezTo>
                  <a:pt x="462" y="359"/>
                  <a:pt x="462" y="359"/>
                  <a:pt x="462" y="359"/>
                </a:cubicBezTo>
                <a:cubicBezTo>
                  <a:pt x="462" y="359"/>
                  <a:pt x="462" y="359"/>
                  <a:pt x="462" y="360"/>
                </a:cubicBezTo>
                <a:cubicBezTo>
                  <a:pt x="462" y="360"/>
                  <a:pt x="462" y="360"/>
                  <a:pt x="462" y="361"/>
                </a:cubicBezTo>
                <a:cubicBezTo>
                  <a:pt x="462" y="361"/>
                  <a:pt x="463" y="362"/>
                  <a:pt x="464" y="362"/>
                </a:cubicBezTo>
                <a:cubicBezTo>
                  <a:pt x="464" y="362"/>
                  <a:pt x="464" y="361"/>
                  <a:pt x="464" y="361"/>
                </a:cubicBezTo>
                <a:cubicBezTo>
                  <a:pt x="464" y="360"/>
                  <a:pt x="464" y="360"/>
                  <a:pt x="463" y="360"/>
                </a:cubicBezTo>
                <a:cubicBezTo>
                  <a:pt x="463" y="360"/>
                  <a:pt x="463" y="360"/>
                  <a:pt x="462" y="360"/>
                </a:cubicBezTo>
                <a:moveTo>
                  <a:pt x="409" y="225"/>
                </a:moveTo>
                <a:cubicBezTo>
                  <a:pt x="409" y="224"/>
                  <a:pt x="410" y="224"/>
                  <a:pt x="410" y="224"/>
                </a:cubicBezTo>
                <a:cubicBezTo>
                  <a:pt x="409" y="223"/>
                  <a:pt x="409" y="222"/>
                  <a:pt x="408" y="221"/>
                </a:cubicBezTo>
                <a:cubicBezTo>
                  <a:pt x="407" y="221"/>
                  <a:pt x="406" y="221"/>
                  <a:pt x="405" y="221"/>
                </a:cubicBezTo>
                <a:cubicBezTo>
                  <a:pt x="405" y="221"/>
                  <a:pt x="404" y="222"/>
                  <a:pt x="405" y="223"/>
                </a:cubicBezTo>
                <a:cubicBezTo>
                  <a:pt x="406" y="223"/>
                  <a:pt x="405" y="224"/>
                  <a:pt x="406" y="225"/>
                </a:cubicBezTo>
                <a:moveTo>
                  <a:pt x="443" y="306"/>
                </a:moveTo>
                <a:cubicBezTo>
                  <a:pt x="443" y="306"/>
                  <a:pt x="442" y="305"/>
                  <a:pt x="442" y="303"/>
                </a:cubicBezTo>
                <a:cubicBezTo>
                  <a:pt x="442" y="304"/>
                  <a:pt x="442" y="304"/>
                  <a:pt x="442" y="305"/>
                </a:cubicBezTo>
                <a:cubicBezTo>
                  <a:pt x="441" y="305"/>
                  <a:pt x="441" y="306"/>
                  <a:pt x="441" y="307"/>
                </a:cubicBezTo>
                <a:cubicBezTo>
                  <a:pt x="441" y="308"/>
                  <a:pt x="442" y="307"/>
                  <a:pt x="443" y="308"/>
                </a:cubicBezTo>
                <a:cubicBezTo>
                  <a:pt x="443" y="309"/>
                  <a:pt x="444" y="309"/>
                  <a:pt x="444" y="308"/>
                </a:cubicBezTo>
                <a:cubicBezTo>
                  <a:pt x="445" y="308"/>
                  <a:pt x="446" y="307"/>
                  <a:pt x="445" y="306"/>
                </a:cubicBezTo>
                <a:cubicBezTo>
                  <a:pt x="445" y="306"/>
                  <a:pt x="445" y="306"/>
                  <a:pt x="444" y="306"/>
                </a:cubicBezTo>
                <a:cubicBezTo>
                  <a:pt x="444" y="306"/>
                  <a:pt x="443" y="306"/>
                  <a:pt x="443" y="306"/>
                </a:cubicBezTo>
                <a:moveTo>
                  <a:pt x="445" y="298"/>
                </a:moveTo>
                <a:cubicBezTo>
                  <a:pt x="444" y="296"/>
                  <a:pt x="444" y="296"/>
                  <a:pt x="445" y="295"/>
                </a:cubicBezTo>
                <a:cubicBezTo>
                  <a:pt x="446" y="294"/>
                  <a:pt x="446" y="294"/>
                  <a:pt x="445" y="293"/>
                </a:cubicBezTo>
                <a:cubicBezTo>
                  <a:pt x="445" y="293"/>
                  <a:pt x="444" y="292"/>
                  <a:pt x="443" y="293"/>
                </a:cubicBezTo>
                <a:cubicBezTo>
                  <a:pt x="443" y="293"/>
                  <a:pt x="444" y="294"/>
                  <a:pt x="443" y="294"/>
                </a:cubicBezTo>
                <a:cubicBezTo>
                  <a:pt x="443" y="296"/>
                  <a:pt x="442" y="295"/>
                  <a:pt x="442" y="296"/>
                </a:cubicBezTo>
                <a:cubicBezTo>
                  <a:pt x="442" y="296"/>
                  <a:pt x="443" y="297"/>
                  <a:pt x="444" y="298"/>
                </a:cubicBezTo>
                <a:cubicBezTo>
                  <a:pt x="444" y="298"/>
                  <a:pt x="445" y="298"/>
                  <a:pt x="445" y="298"/>
                </a:cubicBezTo>
                <a:moveTo>
                  <a:pt x="411" y="237"/>
                </a:moveTo>
                <a:cubicBezTo>
                  <a:pt x="410" y="243"/>
                  <a:pt x="410" y="243"/>
                  <a:pt x="411" y="244"/>
                </a:cubicBezTo>
                <a:cubicBezTo>
                  <a:pt x="411" y="244"/>
                  <a:pt x="411" y="244"/>
                  <a:pt x="411" y="243"/>
                </a:cubicBezTo>
                <a:cubicBezTo>
                  <a:pt x="411" y="242"/>
                  <a:pt x="411" y="240"/>
                  <a:pt x="411" y="238"/>
                </a:cubicBezTo>
                <a:cubicBezTo>
                  <a:pt x="411" y="238"/>
                  <a:pt x="411" y="238"/>
                  <a:pt x="411" y="237"/>
                </a:cubicBezTo>
                <a:moveTo>
                  <a:pt x="437" y="327"/>
                </a:moveTo>
                <a:cubicBezTo>
                  <a:pt x="438" y="327"/>
                  <a:pt x="438" y="327"/>
                  <a:pt x="438" y="327"/>
                </a:cubicBezTo>
                <a:cubicBezTo>
                  <a:pt x="439" y="326"/>
                  <a:pt x="439" y="326"/>
                  <a:pt x="439" y="325"/>
                </a:cubicBezTo>
                <a:cubicBezTo>
                  <a:pt x="438" y="325"/>
                  <a:pt x="438" y="325"/>
                  <a:pt x="438" y="325"/>
                </a:cubicBezTo>
                <a:cubicBezTo>
                  <a:pt x="437" y="324"/>
                  <a:pt x="437" y="325"/>
                  <a:pt x="436" y="326"/>
                </a:cubicBezTo>
                <a:cubicBezTo>
                  <a:pt x="436" y="326"/>
                  <a:pt x="436" y="326"/>
                  <a:pt x="436" y="326"/>
                </a:cubicBezTo>
                <a:cubicBezTo>
                  <a:pt x="436" y="327"/>
                  <a:pt x="437" y="327"/>
                  <a:pt x="437" y="327"/>
                </a:cubicBezTo>
                <a:moveTo>
                  <a:pt x="409" y="228"/>
                </a:moveTo>
                <a:cubicBezTo>
                  <a:pt x="409" y="228"/>
                  <a:pt x="409" y="228"/>
                  <a:pt x="409" y="228"/>
                </a:cubicBezTo>
                <a:cubicBezTo>
                  <a:pt x="410" y="228"/>
                  <a:pt x="410" y="227"/>
                  <a:pt x="410" y="227"/>
                </a:cubicBezTo>
                <a:cubicBezTo>
                  <a:pt x="410" y="226"/>
                  <a:pt x="410" y="226"/>
                  <a:pt x="409" y="226"/>
                </a:cubicBezTo>
                <a:cubicBezTo>
                  <a:pt x="409" y="226"/>
                  <a:pt x="409" y="226"/>
                  <a:pt x="408" y="226"/>
                </a:cubicBezTo>
                <a:cubicBezTo>
                  <a:pt x="408" y="226"/>
                  <a:pt x="407" y="226"/>
                  <a:pt x="407" y="227"/>
                </a:cubicBezTo>
                <a:cubicBezTo>
                  <a:pt x="408" y="228"/>
                  <a:pt x="408" y="228"/>
                  <a:pt x="408" y="228"/>
                </a:cubicBezTo>
                <a:cubicBezTo>
                  <a:pt x="409" y="228"/>
                  <a:pt x="409" y="228"/>
                  <a:pt x="409" y="228"/>
                </a:cubicBezTo>
                <a:moveTo>
                  <a:pt x="347" y="395"/>
                </a:moveTo>
                <a:cubicBezTo>
                  <a:pt x="347" y="395"/>
                  <a:pt x="347" y="396"/>
                  <a:pt x="347" y="397"/>
                </a:cubicBezTo>
                <a:cubicBezTo>
                  <a:pt x="347" y="397"/>
                  <a:pt x="347" y="398"/>
                  <a:pt x="347" y="398"/>
                </a:cubicBezTo>
                <a:cubicBezTo>
                  <a:pt x="348" y="398"/>
                  <a:pt x="348" y="397"/>
                  <a:pt x="349" y="397"/>
                </a:cubicBezTo>
                <a:cubicBezTo>
                  <a:pt x="349" y="397"/>
                  <a:pt x="349" y="396"/>
                  <a:pt x="348" y="396"/>
                </a:cubicBezTo>
                <a:cubicBezTo>
                  <a:pt x="348" y="395"/>
                  <a:pt x="348" y="395"/>
                  <a:pt x="347" y="395"/>
                </a:cubicBezTo>
                <a:moveTo>
                  <a:pt x="376" y="464"/>
                </a:moveTo>
                <a:cubicBezTo>
                  <a:pt x="375" y="465"/>
                  <a:pt x="375" y="465"/>
                  <a:pt x="375" y="466"/>
                </a:cubicBezTo>
                <a:cubicBezTo>
                  <a:pt x="375" y="466"/>
                  <a:pt x="375" y="467"/>
                  <a:pt x="376" y="467"/>
                </a:cubicBezTo>
                <a:cubicBezTo>
                  <a:pt x="376" y="467"/>
                  <a:pt x="377" y="467"/>
                  <a:pt x="377" y="466"/>
                </a:cubicBezTo>
                <a:cubicBezTo>
                  <a:pt x="377" y="466"/>
                  <a:pt x="377" y="465"/>
                  <a:pt x="377" y="465"/>
                </a:cubicBezTo>
                <a:cubicBezTo>
                  <a:pt x="377" y="465"/>
                  <a:pt x="376" y="464"/>
                  <a:pt x="376" y="464"/>
                </a:cubicBezTo>
                <a:moveTo>
                  <a:pt x="453" y="450"/>
                </a:moveTo>
                <a:cubicBezTo>
                  <a:pt x="452" y="450"/>
                  <a:pt x="452" y="450"/>
                  <a:pt x="451" y="450"/>
                </a:cubicBezTo>
                <a:cubicBezTo>
                  <a:pt x="452" y="451"/>
                  <a:pt x="452" y="451"/>
                  <a:pt x="453" y="450"/>
                </a:cubicBezTo>
                <a:moveTo>
                  <a:pt x="418" y="587"/>
                </a:moveTo>
                <a:cubicBezTo>
                  <a:pt x="417" y="586"/>
                  <a:pt x="417" y="586"/>
                  <a:pt x="416" y="587"/>
                </a:cubicBezTo>
                <a:cubicBezTo>
                  <a:pt x="417" y="587"/>
                  <a:pt x="417" y="587"/>
                  <a:pt x="418" y="587"/>
                </a:cubicBezTo>
                <a:moveTo>
                  <a:pt x="468" y="383"/>
                </a:moveTo>
                <a:cubicBezTo>
                  <a:pt x="468" y="383"/>
                  <a:pt x="468" y="383"/>
                  <a:pt x="468" y="383"/>
                </a:cubicBezTo>
                <a:cubicBezTo>
                  <a:pt x="468" y="383"/>
                  <a:pt x="468" y="383"/>
                  <a:pt x="468" y="383"/>
                </a:cubicBezTo>
                <a:cubicBezTo>
                  <a:pt x="467" y="383"/>
                  <a:pt x="467" y="384"/>
                  <a:pt x="468" y="384"/>
                </a:cubicBezTo>
                <a:cubicBezTo>
                  <a:pt x="468" y="384"/>
                  <a:pt x="468" y="384"/>
                  <a:pt x="468" y="383"/>
                </a:cubicBezTo>
                <a:moveTo>
                  <a:pt x="399" y="426"/>
                </a:moveTo>
                <a:cubicBezTo>
                  <a:pt x="400" y="425"/>
                  <a:pt x="400" y="425"/>
                  <a:pt x="399" y="424"/>
                </a:cubicBezTo>
                <a:cubicBezTo>
                  <a:pt x="399" y="425"/>
                  <a:pt x="399" y="425"/>
                  <a:pt x="399" y="426"/>
                </a:cubicBezTo>
                <a:moveTo>
                  <a:pt x="413" y="593"/>
                </a:moveTo>
                <a:cubicBezTo>
                  <a:pt x="413" y="592"/>
                  <a:pt x="412" y="592"/>
                  <a:pt x="411" y="593"/>
                </a:cubicBezTo>
                <a:cubicBezTo>
                  <a:pt x="412" y="593"/>
                  <a:pt x="413" y="593"/>
                  <a:pt x="413" y="593"/>
                </a:cubicBezTo>
                <a:moveTo>
                  <a:pt x="401" y="231"/>
                </a:moveTo>
                <a:cubicBezTo>
                  <a:pt x="402" y="230"/>
                  <a:pt x="402" y="229"/>
                  <a:pt x="401" y="229"/>
                </a:cubicBezTo>
                <a:cubicBezTo>
                  <a:pt x="401" y="229"/>
                  <a:pt x="401" y="230"/>
                  <a:pt x="401" y="231"/>
                </a:cubicBezTo>
                <a:moveTo>
                  <a:pt x="428" y="485"/>
                </a:moveTo>
                <a:cubicBezTo>
                  <a:pt x="428" y="485"/>
                  <a:pt x="428" y="484"/>
                  <a:pt x="428" y="484"/>
                </a:cubicBezTo>
                <a:cubicBezTo>
                  <a:pt x="427" y="484"/>
                  <a:pt x="427" y="485"/>
                  <a:pt x="428" y="486"/>
                </a:cubicBezTo>
                <a:cubicBezTo>
                  <a:pt x="428" y="486"/>
                  <a:pt x="428" y="486"/>
                  <a:pt x="428" y="486"/>
                </a:cubicBezTo>
                <a:cubicBezTo>
                  <a:pt x="428" y="485"/>
                  <a:pt x="428" y="485"/>
                  <a:pt x="428" y="485"/>
                </a:cubicBezTo>
                <a:moveTo>
                  <a:pt x="402" y="236"/>
                </a:moveTo>
                <a:cubicBezTo>
                  <a:pt x="402" y="237"/>
                  <a:pt x="403" y="237"/>
                  <a:pt x="404" y="236"/>
                </a:cubicBezTo>
                <a:cubicBezTo>
                  <a:pt x="403" y="235"/>
                  <a:pt x="402" y="235"/>
                  <a:pt x="402" y="236"/>
                </a:cubicBezTo>
                <a:moveTo>
                  <a:pt x="415" y="244"/>
                </a:moveTo>
                <a:cubicBezTo>
                  <a:pt x="415" y="243"/>
                  <a:pt x="415" y="243"/>
                  <a:pt x="415" y="242"/>
                </a:cubicBezTo>
                <a:cubicBezTo>
                  <a:pt x="414" y="243"/>
                  <a:pt x="414" y="243"/>
                  <a:pt x="415" y="244"/>
                </a:cubicBezTo>
                <a:moveTo>
                  <a:pt x="413" y="528"/>
                </a:moveTo>
                <a:cubicBezTo>
                  <a:pt x="413" y="527"/>
                  <a:pt x="412" y="527"/>
                  <a:pt x="411" y="528"/>
                </a:cubicBezTo>
                <a:cubicBezTo>
                  <a:pt x="412" y="529"/>
                  <a:pt x="413" y="529"/>
                  <a:pt x="413" y="528"/>
                </a:cubicBezTo>
                <a:moveTo>
                  <a:pt x="409" y="532"/>
                </a:moveTo>
                <a:cubicBezTo>
                  <a:pt x="409" y="532"/>
                  <a:pt x="409" y="532"/>
                  <a:pt x="409" y="532"/>
                </a:cubicBezTo>
                <a:cubicBezTo>
                  <a:pt x="409" y="531"/>
                  <a:pt x="408" y="531"/>
                  <a:pt x="408" y="532"/>
                </a:cubicBezTo>
                <a:cubicBezTo>
                  <a:pt x="408" y="532"/>
                  <a:pt x="408" y="532"/>
                  <a:pt x="408" y="532"/>
                </a:cubicBezTo>
                <a:cubicBezTo>
                  <a:pt x="408" y="532"/>
                  <a:pt x="409" y="532"/>
                  <a:pt x="409" y="532"/>
                </a:cubicBezTo>
                <a:moveTo>
                  <a:pt x="411" y="217"/>
                </a:moveTo>
                <a:cubicBezTo>
                  <a:pt x="411" y="217"/>
                  <a:pt x="411" y="217"/>
                  <a:pt x="411" y="217"/>
                </a:cubicBezTo>
                <a:cubicBezTo>
                  <a:pt x="411" y="216"/>
                  <a:pt x="410" y="216"/>
                  <a:pt x="410" y="217"/>
                </a:cubicBezTo>
                <a:cubicBezTo>
                  <a:pt x="409" y="217"/>
                  <a:pt x="409" y="217"/>
                  <a:pt x="410" y="217"/>
                </a:cubicBezTo>
                <a:cubicBezTo>
                  <a:pt x="410" y="218"/>
                  <a:pt x="411" y="218"/>
                  <a:pt x="411" y="217"/>
                </a:cubicBezTo>
                <a:moveTo>
                  <a:pt x="447" y="464"/>
                </a:moveTo>
                <a:cubicBezTo>
                  <a:pt x="448" y="464"/>
                  <a:pt x="449" y="464"/>
                  <a:pt x="449" y="464"/>
                </a:cubicBezTo>
                <a:cubicBezTo>
                  <a:pt x="449" y="463"/>
                  <a:pt x="448" y="463"/>
                  <a:pt x="447" y="464"/>
                </a:cubicBezTo>
                <a:moveTo>
                  <a:pt x="413" y="505"/>
                </a:moveTo>
                <a:cubicBezTo>
                  <a:pt x="413" y="505"/>
                  <a:pt x="413" y="505"/>
                  <a:pt x="413" y="505"/>
                </a:cubicBezTo>
                <a:cubicBezTo>
                  <a:pt x="413" y="505"/>
                  <a:pt x="412" y="505"/>
                  <a:pt x="412" y="505"/>
                </a:cubicBezTo>
                <a:cubicBezTo>
                  <a:pt x="412" y="505"/>
                  <a:pt x="412" y="506"/>
                  <a:pt x="413" y="506"/>
                </a:cubicBezTo>
                <a:cubicBezTo>
                  <a:pt x="413" y="505"/>
                  <a:pt x="413" y="505"/>
                  <a:pt x="413" y="505"/>
                </a:cubicBezTo>
                <a:moveTo>
                  <a:pt x="412" y="503"/>
                </a:moveTo>
                <a:cubicBezTo>
                  <a:pt x="411" y="503"/>
                  <a:pt x="411" y="503"/>
                  <a:pt x="411" y="503"/>
                </a:cubicBezTo>
                <a:cubicBezTo>
                  <a:pt x="411" y="503"/>
                  <a:pt x="412" y="504"/>
                  <a:pt x="412" y="504"/>
                </a:cubicBezTo>
                <a:cubicBezTo>
                  <a:pt x="412" y="504"/>
                  <a:pt x="412" y="503"/>
                  <a:pt x="412" y="503"/>
                </a:cubicBezTo>
                <a:cubicBezTo>
                  <a:pt x="412" y="503"/>
                  <a:pt x="412" y="503"/>
                  <a:pt x="412" y="503"/>
                </a:cubicBezTo>
                <a:moveTo>
                  <a:pt x="418" y="585"/>
                </a:moveTo>
                <a:cubicBezTo>
                  <a:pt x="418" y="585"/>
                  <a:pt x="418" y="585"/>
                  <a:pt x="418" y="585"/>
                </a:cubicBezTo>
                <a:cubicBezTo>
                  <a:pt x="417" y="585"/>
                  <a:pt x="417" y="585"/>
                  <a:pt x="417" y="585"/>
                </a:cubicBezTo>
                <a:cubicBezTo>
                  <a:pt x="417" y="585"/>
                  <a:pt x="417" y="585"/>
                  <a:pt x="417" y="585"/>
                </a:cubicBezTo>
                <a:cubicBezTo>
                  <a:pt x="417" y="585"/>
                  <a:pt x="418" y="585"/>
                  <a:pt x="418" y="585"/>
                </a:cubicBezTo>
                <a:moveTo>
                  <a:pt x="406" y="525"/>
                </a:moveTo>
                <a:cubicBezTo>
                  <a:pt x="406" y="525"/>
                  <a:pt x="406" y="525"/>
                  <a:pt x="406" y="525"/>
                </a:cubicBezTo>
                <a:cubicBezTo>
                  <a:pt x="406" y="525"/>
                  <a:pt x="406" y="525"/>
                  <a:pt x="406" y="525"/>
                </a:cubicBezTo>
                <a:cubicBezTo>
                  <a:pt x="406" y="525"/>
                  <a:pt x="406" y="525"/>
                  <a:pt x="406" y="526"/>
                </a:cubicBezTo>
                <a:cubicBezTo>
                  <a:pt x="406" y="526"/>
                  <a:pt x="406" y="525"/>
                  <a:pt x="406" y="525"/>
                </a:cubicBezTo>
                <a:moveTo>
                  <a:pt x="413" y="533"/>
                </a:moveTo>
                <a:cubicBezTo>
                  <a:pt x="413" y="533"/>
                  <a:pt x="413" y="533"/>
                  <a:pt x="413" y="533"/>
                </a:cubicBezTo>
                <a:cubicBezTo>
                  <a:pt x="413" y="533"/>
                  <a:pt x="413" y="532"/>
                  <a:pt x="413" y="532"/>
                </a:cubicBezTo>
                <a:cubicBezTo>
                  <a:pt x="413" y="532"/>
                  <a:pt x="412" y="533"/>
                  <a:pt x="412" y="533"/>
                </a:cubicBezTo>
                <a:cubicBezTo>
                  <a:pt x="412" y="533"/>
                  <a:pt x="412" y="533"/>
                  <a:pt x="413" y="533"/>
                </a:cubicBezTo>
                <a:moveTo>
                  <a:pt x="403" y="532"/>
                </a:moveTo>
                <a:cubicBezTo>
                  <a:pt x="402" y="532"/>
                  <a:pt x="402" y="532"/>
                  <a:pt x="402" y="531"/>
                </a:cubicBezTo>
                <a:cubicBezTo>
                  <a:pt x="402" y="531"/>
                  <a:pt x="402" y="532"/>
                  <a:pt x="402" y="532"/>
                </a:cubicBezTo>
                <a:cubicBezTo>
                  <a:pt x="402" y="532"/>
                  <a:pt x="402" y="532"/>
                  <a:pt x="402" y="532"/>
                </a:cubicBezTo>
                <a:cubicBezTo>
                  <a:pt x="402" y="532"/>
                  <a:pt x="402" y="532"/>
                  <a:pt x="403" y="532"/>
                </a:cubicBezTo>
                <a:moveTo>
                  <a:pt x="417" y="589"/>
                </a:moveTo>
                <a:cubicBezTo>
                  <a:pt x="417" y="588"/>
                  <a:pt x="417" y="588"/>
                  <a:pt x="416" y="588"/>
                </a:cubicBezTo>
                <a:cubicBezTo>
                  <a:pt x="416" y="588"/>
                  <a:pt x="416" y="589"/>
                  <a:pt x="416" y="589"/>
                </a:cubicBezTo>
                <a:cubicBezTo>
                  <a:pt x="416" y="589"/>
                  <a:pt x="416" y="589"/>
                  <a:pt x="416" y="589"/>
                </a:cubicBezTo>
                <a:cubicBezTo>
                  <a:pt x="417" y="589"/>
                  <a:pt x="417" y="589"/>
                  <a:pt x="417" y="589"/>
                </a:cubicBezTo>
                <a:moveTo>
                  <a:pt x="413" y="540"/>
                </a:moveTo>
                <a:cubicBezTo>
                  <a:pt x="413" y="540"/>
                  <a:pt x="413" y="539"/>
                  <a:pt x="413" y="539"/>
                </a:cubicBezTo>
                <a:cubicBezTo>
                  <a:pt x="413" y="539"/>
                  <a:pt x="413" y="539"/>
                  <a:pt x="413" y="539"/>
                </a:cubicBezTo>
                <a:cubicBezTo>
                  <a:pt x="412" y="539"/>
                  <a:pt x="412" y="539"/>
                  <a:pt x="412" y="539"/>
                </a:cubicBezTo>
                <a:cubicBezTo>
                  <a:pt x="412" y="539"/>
                  <a:pt x="413" y="540"/>
                  <a:pt x="413" y="540"/>
                </a:cubicBezTo>
                <a:moveTo>
                  <a:pt x="404" y="523"/>
                </a:moveTo>
                <a:cubicBezTo>
                  <a:pt x="404" y="523"/>
                  <a:pt x="404" y="523"/>
                  <a:pt x="404" y="523"/>
                </a:cubicBezTo>
                <a:cubicBezTo>
                  <a:pt x="404" y="523"/>
                  <a:pt x="404" y="523"/>
                  <a:pt x="404" y="523"/>
                </a:cubicBezTo>
                <a:cubicBezTo>
                  <a:pt x="404" y="523"/>
                  <a:pt x="404" y="524"/>
                  <a:pt x="404" y="524"/>
                </a:cubicBezTo>
                <a:cubicBezTo>
                  <a:pt x="404" y="524"/>
                  <a:pt x="404" y="523"/>
                  <a:pt x="404" y="523"/>
                </a:cubicBezTo>
                <a:moveTo>
                  <a:pt x="414" y="537"/>
                </a:moveTo>
                <a:cubicBezTo>
                  <a:pt x="414" y="536"/>
                  <a:pt x="414" y="536"/>
                  <a:pt x="414" y="536"/>
                </a:cubicBezTo>
                <a:cubicBezTo>
                  <a:pt x="414" y="536"/>
                  <a:pt x="413" y="536"/>
                  <a:pt x="413" y="537"/>
                </a:cubicBezTo>
                <a:cubicBezTo>
                  <a:pt x="413" y="537"/>
                  <a:pt x="413" y="537"/>
                  <a:pt x="413" y="537"/>
                </a:cubicBezTo>
                <a:cubicBezTo>
                  <a:pt x="414" y="537"/>
                  <a:pt x="414" y="537"/>
                  <a:pt x="414" y="537"/>
                </a:cubicBezTo>
                <a:moveTo>
                  <a:pt x="426" y="262"/>
                </a:moveTo>
                <a:cubicBezTo>
                  <a:pt x="426" y="262"/>
                  <a:pt x="426" y="262"/>
                  <a:pt x="426" y="262"/>
                </a:cubicBezTo>
                <a:cubicBezTo>
                  <a:pt x="426" y="262"/>
                  <a:pt x="426" y="263"/>
                  <a:pt x="426" y="263"/>
                </a:cubicBezTo>
                <a:cubicBezTo>
                  <a:pt x="426" y="263"/>
                  <a:pt x="426" y="263"/>
                  <a:pt x="426" y="263"/>
                </a:cubicBezTo>
                <a:cubicBezTo>
                  <a:pt x="426" y="262"/>
                  <a:pt x="426" y="262"/>
                  <a:pt x="426" y="262"/>
                </a:cubicBezTo>
                <a:moveTo>
                  <a:pt x="430" y="265"/>
                </a:moveTo>
                <a:cubicBezTo>
                  <a:pt x="430" y="265"/>
                  <a:pt x="430" y="265"/>
                  <a:pt x="430" y="265"/>
                </a:cubicBezTo>
                <a:cubicBezTo>
                  <a:pt x="430" y="265"/>
                  <a:pt x="429" y="265"/>
                  <a:pt x="429" y="265"/>
                </a:cubicBezTo>
                <a:cubicBezTo>
                  <a:pt x="429" y="265"/>
                  <a:pt x="430" y="266"/>
                  <a:pt x="430" y="266"/>
                </a:cubicBezTo>
                <a:cubicBezTo>
                  <a:pt x="430" y="266"/>
                  <a:pt x="430" y="266"/>
                  <a:pt x="430" y="265"/>
                </a:cubicBezTo>
                <a:moveTo>
                  <a:pt x="435" y="277"/>
                </a:moveTo>
                <a:cubicBezTo>
                  <a:pt x="435" y="277"/>
                  <a:pt x="435" y="277"/>
                  <a:pt x="434" y="277"/>
                </a:cubicBezTo>
                <a:cubicBezTo>
                  <a:pt x="434" y="277"/>
                  <a:pt x="434" y="278"/>
                  <a:pt x="434" y="278"/>
                </a:cubicBezTo>
                <a:cubicBezTo>
                  <a:pt x="434" y="278"/>
                  <a:pt x="434" y="278"/>
                  <a:pt x="434" y="278"/>
                </a:cubicBezTo>
                <a:cubicBezTo>
                  <a:pt x="435" y="278"/>
                  <a:pt x="435" y="278"/>
                  <a:pt x="435" y="277"/>
                </a:cubicBezTo>
                <a:moveTo>
                  <a:pt x="434" y="281"/>
                </a:moveTo>
                <a:cubicBezTo>
                  <a:pt x="434" y="281"/>
                  <a:pt x="434" y="281"/>
                  <a:pt x="434" y="281"/>
                </a:cubicBezTo>
                <a:cubicBezTo>
                  <a:pt x="434" y="281"/>
                  <a:pt x="434" y="282"/>
                  <a:pt x="434" y="282"/>
                </a:cubicBezTo>
                <a:cubicBezTo>
                  <a:pt x="435" y="282"/>
                  <a:pt x="435" y="282"/>
                  <a:pt x="435" y="282"/>
                </a:cubicBezTo>
                <a:cubicBezTo>
                  <a:pt x="435" y="281"/>
                  <a:pt x="435" y="281"/>
                  <a:pt x="434" y="281"/>
                </a:cubicBezTo>
                <a:moveTo>
                  <a:pt x="414" y="235"/>
                </a:moveTo>
                <a:cubicBezTo>
                  <a:pt x="414" y="235"/>
                  <a:pt x="413" y="236"/>
                  <a:pt x="413" y="236"/>
                </a:cubicBezTo>
                <a:cubicBezTo>
                  <a:pt x="413" y="236"/>
                  <a:pt x="414" y="236"/>
                  <a:pt x="414" y="236"/>
                </a:cubicBezTo>
                <a:cubicBezTo>
                  <a:pt x="414" y="236"/>
                  <a:pt x="414" y="236"/>
                  <a:pt x="414" y="236"/>
                </a:cubicBezTo>
                <a:cubicBezTo>
                  <a:pt x="414" y="236"/>
                  <a:pt x="414" y="236"/>
                  <a:pt x="414" y="235"/>
                </a:cubicBezTo>
                <a:moveTo>
                  <a:pt x="406" y="237"/>
                </a:moveTo>
                <a:cubicBezTo>
                  <a:pt x="406" y="237"/>
                  <a:pt x="406" y="238"/>
                  <a:pt x="406" y="238"/>
                </a:cubicBezTo>
                <a:cubicBezTo>
                  <a:pt x="406" y="238"/>
                  <a:pt x="406" y="238"/>
                  <a:pt x="406" y="238"/>
                </a:cubicBezTo>
                <a:cubicBezTo>
                  <a:pt x="406" y="238"/>
                  <a:pt x="406" y="238"/>
                  <a:pt x="406" y="238"/>
                </a:cubicBezTo>
                <a:cubicBezTo>
                  <a:pt x="406" y="238"/>
                  <a:pt x="406" y="237"/>
                  <a:pt x="406" y="237"/>
                </a:cubicBezTo>
                <a:moveTo>
                  <a:pt x="411" y="245"/>
                </a:moveTo>
                <a:cubicBezTo>
                  <a:pt x="411" y="245"/>
                  <a:pt x="411" y="245"/>
                  <a:pt x="410" y="245"/>
                </a:cubicBezTo>
                <a:cubicBezTo>
                  <a:pt x="410" y="245"/>
                  <a:pt x="411" y="246"/>
                  <a:pt x="411" y="246"/>
                </a:cubicBezTo>
                <a:cubicBezTo>
                  <a:pt x="411" y="246"/>
                  <a:pt x="411" y="245"/>
                  <a:pt x="411" y="245"/>
                </a:cubicBezTo>
                <a:cubicBezTo>
                  <a:pt x="411" y="245"/>
                  <a:pt x="411" y="245"/>
                  <a:pt x="411" y="245"/>
                </a:cubicBezTo>
                <a:moveTo>
                  <a:pt x="428" y="260"/>
                </a:moveTo>
                <a:cubicBezTo>
                  <a:pt x="428" y="260"/>
                  <a:pt x="428" y="260"/>
                  <a:pt x="428" y="260"/>
                </a:cubicBezTo>
                <a:cubicBezTo>
                  <a:pt x="428" y="259"/>
                  <a:pt x="428" y="259"/>
                  <a:pt x="428" y="259"/>
                </a:cubicBezTo>
                <a:cubicBezTo>
                  <a:pt x="428" y="259"/>
                  <a:pt x="427" y="259"/>
                  <a:pt x="427" y="260"/>
                </a:cubicBezTo>
                <a:cubicBezTo>
                  <a:pt x="428" y="260"/>
                  <a:pt x="428" y="260"/>
                  <a:pt x="428" y="260"/>
                </a:cubicBezTo>
                <a:moveTo>
                  <a:pt x="367" y="342"/>
                </a:moveTo>
                <a:cubicBezTo>
                  <a:pt x="367" y="342"/>
                  <a:pt x="367" y="342"/>
                  <a:pt x="367" y="342"/>
                </a:cubicBezTo>
                <a:cubicBezTo>
                  <a:pt x="367" y="342"/>
                  <a:pt x="367" y="342"/>
                  <a:pt x="367" y="342"/>
                </a:cubicBezTo>
                <a:cubicBezTo>
                  <a:pt x="367" y="342"/>
                  <a:pt x="368" y="342"/>
                  <a:pt x="368" y="342"/>
                </a:cubicBezTo>
                <a:cubicBezTo>
                  <a:pt x="367" y="342"/>
                  <a:pt x="367" y="342"/>
                  <a:pt x="367" y="342"/>
                </a:cubicBezTo>
                <a:moveTo>
                  <a:pt x="457" y="349"/>
                </a:moveTo>
                <a:cubicBezTo>
                  <a:pt x="457" y="348"/>
                  <a:pt x="456" y="348"/>
                  <a:pt x="456" y="348"/>
                </a:cubicBezTo>
                <a:cubicBezTo>
                  <a:pt x="456" y="348"/>
                  <a:pt x="456" y="349"/>
                  <a:pt x="456" y="349"/>
                </a:cubicBezTo>
                <a:cubicBezTo>
                  <a:pt x="456" y="349"/>
                  <a:pt x="456" y="349"/>
                  <a:pt x="456" y="349"/>
                </a:cubicBezTo>
                <a:cubicBezTo>
                  <a:pt x="456" y="349"/>
                  <a:pt x="457" y="349"/>
                  <a:pt x="457" y="349"/>
                </a:cubicBezTo>
                <a:moveTo>
                  <a:pt x="362" y="352"/>
                </a:moveTo>
                <a:cubicBezTo>
                  <a:pt x="362" y="352"/>
                  <a:pt x="362" y="352"/>
                  <a:pt x="362" y="352"/>
                </a:cubicBezTo>
                <a:cubicBezTo>
                  <a:pt x="362" y="353"/>
                  <a:pt x="362" y="353"/>
                  <a:pt x="362" y="353"/>
                </a:cubicBezTo>
                <a:cubicBezTo>
                  <a:pt x="363" y="353"/>
                  <a:pt x="363" y="353"/>
                  <a:pt x="363" y="353"/>
                </a:cubicBezTo>
                <a:cubicBezTo>
                  <a:pt x="363" y="352"/>
                  <a:pt x="363" y="352"/>
                  <a:pt x="362" y="352"/>
                </a:cubicBezTo>
                <a:moveTo>
                  <a:pt x="457" y="352"/>
                </a:moveTo>
                <a:cubicBezTo>
                  <a:pt x="457" y="352"/>
                  <a:pt x="457" y="352"/>
                  <a:pt x="457" y="353"/>
                </a:cubicBezTo>
                <a:cubicBezTo>
                  <a:pt x="457" y="353"/>
                  <a:pt x="457" y="353"/>
                  <a:pt x="457" y="353"/>
                </a:cubicBezTo>
                <a:cubicBezTo>
                  <a:pt x="457" y="353"/>
                  <a:pt x="458" y="353"/>
                  <a:pt x="458" y="353"/>
                </a:cubicBezTo>
                <a:cubicBezTo>
                  <a:pt x="458" y="352"/>
                  <a:pt x="457" y="352"/>
                  <a:pt x="457" y="352"/>
                </a:cubicBezTo>
                <a:moveTo>
                  <a:pt x="366" y="356"/>
                </a:moveTo>
                <a:cubicBezTo>
                  <a:pt x="365" y="356"/>
                  <a:pt x="365" y="356"/>
                  <a:pt x="365" y="356"/>
                </a:cubicBezTo>
                <a:cubicBezTo>
                  <a:pt x="365" y="356"/>
                  <a:pt x="365" y="356"/>
                  <a:pt x="365" y="356"/>
                </a:cubicBezTo>
                <a:cubicBezTo>
                  <a:pt x="365" y="356"/>
                  <a:pt x="365" y="357"/>
                  <a:pt x="365" y="357"/>
                </a:cubicBezTo>
                <a:cubicBezTo>
                  <a:pt x="365" y="357"/>
                  <a:pt x="365" y="357"/>
                  <a:pt x="366" y="356"/>
                </a:cubicBezTo>
                <a:moveTo>
                  <a:pt x="359" y="360"/>
                </a:moveTo>
                <a:cubicBezTo>
                  <a:pt x="359" y="360"/>
                  <a:pt x="359" y="360"/>
                  <a:pt x="359" y="360"/>
                </a:cubicBezTo>
                <a:cubicBezTo>
                  <a:pt x="359" y="360"/>
                  <a:pt x="358" y="360"/>
                  <a:pt x="358" y="360"/>
                </a:cubicBezTo>
                <a:cubicBezTo>
                  <a:pt x="358" y="360"/>
                  <a:pt x="358" y="360"/>
                  <a:pt x="358" y="360"/>
                </a:cubicBezTo>
                <a:cubicBezTo>
                  <a:pt x="359" y="360"/>
                  <a:pt x="359" y="360"/>
                  <a:pt x="359" y="360"/>
                </a:cubicBezTo>
                <a:moveTo>
                  <a:pt x="452" y="360"/>
                </a:moveTo>
                <a:cubicBezTo>
                  <a:pt x="452" y="360"/>
                  <a:pt x="452" y="360"/>
                  <a:pt x="452" y="360"/>
                </a:cubicBezTo>
                <a:cubicBezTo>
                  <a:pt x="451" y="360"/>
                  <a:pt x="451" y="360"/>
                  <a:pt x="451" y="360"/>
                </a:cubicBezTo>
                <a:cubicBezTo>
                  <a:pt x="451" y="360"/>
                  <a:pt x="451" y="360"/>
                  <a:pt x="452" y="361"/>
                </a:cubicBezTo>
                <a:cubicBezTo>
                  <a:pt x="452" y="360"/>
                  <a:pt x="452" y="360"/>
                  <a:pt x="452" y="360"/>
                </a:cubicBezTo>
                <a:moveTo>
                  <a:pt x="356" y="363"/>
                </a:moveTo>
                <a:cubicBezTo>
                  <a:pt x="356" y="363"/>
                  <a:pt x="356" y="363"/>
                  <a:pt x="356" y="362"/>
                </a:cubicBezTo>
                <a:cubicBezTo>
                  <a:pt x="356" y="363"/>
                  <a:pt x="356" y="363"/>
                  <a:pt x="355" y="363"/>
                </a:cubicBezTo>
                <a:cubicBezTo>
                  <a:pt x="355" y="363"/>
                  <a:pt x="356" y="363"/>
                  <a:pt x="356" y="363"/>
                </a:cubicBezTo>
                <a:cubicBezTo>
                  <a:pt x="356" y="363"/>
                  <a:pt x="356" y="363"/>
                  <a:pt x="356" y="363"/>
                </a:cubicBezTo>
                <a:moveTo>
                  <a:pt x="463" y="363"/>
                </a:moveTo>
                <a:cubicBezTo>
                  <a:pt x="463" y="362"/>
                  <a:pt x="463" y="362"/>
                  <a:pt x="463" y="362"/>
                </a:cubicBezTo>
                <a:cubicBezTo>
                  <a:pt x="463" y="363"/>
                  <a:pt x="463" y="363"/>
                  <a:pt x="463" y="363"/>
                </a:cubicBezTo>
                <a:cubicBezTo>
                  <a:pt x="463" y="363"/>
                  <a:pt x="463" y="363"/>
                  <a:pt x="463" y="363"/>
                </a:cubicBezTo>
                <a:cubicBezTo>
                  <a:pt x="463" y="363"/>
                  <a:pt x="463" y="363"/>
                  <a:pt x="463" y="363"/>
                </a:cubicBezTo>
                <a:moveTo>
                  <a:pt x="453" y="365"/>
                </a:moveTo>
                <a:cubicBezTo>
                  <a:pt x="453" y="365"/>
                  <a:pt x="453" y="364"/>
                  <a:pt x="453" y="364"/>
                </a:cubicBezTo>
                <a:cubicBezTo>
                  <a:pt x="452" y="365"/>
                  <a:pt x="452" y="365"/>
                  <a:pt x="452" y="365"/>
                </a:cubicBezTo>
                <a:cubicBezTo>
                  <a:pt x="452" y="365"/>
                  <a:pt x="452" y="365"/>
                  <a:pt x="453" y="365"/>
                </a:cubicBezTo>
                <a:cubicBezTo>
                  <a:pt x="453" y="365"/>
                  <a:pt x="453" y="365"/>
                  <a:pt x="453" y="365"/>
                </a:cubicBezTo>
                <a:moveTo>
                  <a:pt x="442" y="310"/>
                </a:moveTo>
                <a:cubicBezTo>
                  <a:pt x="442" y="310"/>
                  <a:pt x="442" y="310"/>
                  <a:pt x="443" y="310"/>
                </a:cubicBezTo>
                <a:cubicBezTo>
                  <a:pt x="442" y="310"/>
                  <a:pt x="442" y="310"/>
                  <a:pt x="442" y="310"/>
                </a:cubicBezTo>
                <a:cubicBezTo>
                  <a:pt x="442" y="310"/>
                  <a:pt x="442" y="310"/>
                  <a:pt x="442" y="310"/>
                </a:cubicBezTo>
                <a:cubicBezTo>
                  <a:pt x="442" y="310"/>
                  <a:pt x="442" y="310"/>
                  <a:pt x="442" y="310"/>
                </a:cubicBezTo>
                <a:moveTo>
                  <a:pt x="441" y="311"/>
                </a:moveTo>
                <a:cubicBezTo>
                  <a:pt x="440" y="311"/>
                  <a:pt x="440" y="310"/>
                  <a:pt x="440" y="310"/>
                </a:cubicBezTo>
                <a:cubicBezTo>
                  <a:pt x="440" y="311"/>
                  <a:pt x="440" y="311"/>
                  <a:pt x="440" y="311"/>
                </a:cubicBezTo>
                <a:cubicBezTo>
                  <a:pt x="440" y="311"/>
                  <a:pt x="440" y="311"/>
                  <a:pt x="440" y="311"/>
                </a:cubicBezTo>
                <a:cubicBezTo>
                  <a:pt x="440" y="311"/>
                  <a:pt x="440" y="311"/>
                  <a:pt x="441" y="311"/>
                </a:cubicBezTo>
                <a:moveTo>
                  <a:pt x="449" y="311"/>
                </a:moveTo>
                <a:cubicBezTo>
                  <a:pt x="449" y="311"/>
                  <a:pt x="449" y="311"/>
                  <a:pt x="449" y="310"/>
                </a:cubicBezTo>
                <a:cubicBezTo>
                  <a:pt x="449" y="310"/>
                  <a:pt x="448" y="311"/>
                  <a:pt x="448" y="311"/>
                </a:cubicBezTo>
                <a:cubicBezTo>
                  <a:pt x="448" y="311"/>
                  <a:pt x="449" y="311"/>
                  <a:pt x="449" y="311"/>
                </a:cubicBezTo>
                <a:cubicBezTo>
                  <a:pt x="449" y="311"/>
                  <a:pt x="449" y="311"/>
                  <a:pt x="449" y="311"/>
                </a:cubicBezTo>
                <a:moveTo>
                  <a:pt x="369" y="322"/>
                </a:moveTo>
                <a:cubicBezTo>
                  <a:pt x="369" y="322"/>
                  <a:pt x="369" y="322"/>
                  <a:pt x="369" y="322"/>
                </a:cubicBezTo>
                <a:cubicBezTo>
                  <a:pt x="369" y="322"/>
                  <a:pt x="369" y="322"/>
                  <a:pt x="369" y="323"/>
                </a:cubicBezTo>
                <a:cubicBezTo>
                  <a:pt x="369" y="323"/>
                  <a:pt x="369" y="322"/>
                  <a:pt x="369" y="322"/>
                </a:cubicBezTo>
                <a:cubicBezTo>
                  <a:pt x="369" y="322"/>
                  <a:pt x="369" y="322"/>
                  <a:pt x="369" y="322"/>
                </a:cubicBezTo>
                <a:moveTo>
                  <a:pt x="367" y="330"/>
                </a:moveTo>
                <a:cubicBezTo>
                  <a:pt x="367" y="330"/>
                  <a:pt x="367" y="330"/>
                  <a:pt x="367" y="331"/>
                </a:cubicBezTo>
                <a:cubicBezTo>
                  <a:pt x="367" y="331"/>
                  <a:pt x="367" y="331"/>
                  <a:pt x="367" y="331"/>
                </a:cubicBezTo>
                <a:cubicBezTo>
                  <a:pt x="367" y="331"/>
                  <a:pt x="367" y="331"/>
                  <a:pt x="367" y="331"/>
                </a:cubicBezTo>
                <a:cubicBezTo>
                  <a:pt x="367" y="331"/>
                  <a:pt x="367" y="330"/>
                  <a:pt x="367" y="330"/>
                </a:cubicBezTo>
                <a:moveTo>
                  <a:pt x="363" y="333"/>
                </a:moveTo>
                <a:cubicBezTo>
                  <a:pt x="363" y="333"/>
                  <a:pt x="363" y="333"/>
                  <a:pt x="363" y="333"/>
                </a:cubicBezTo>
                <a:cubicBezTo>
                  <a:pt x="363" y="334"/>
                  <a:pt x="363" y="334"/>
                  <a:pt x="363" y="334"/>
                </a:cubicBezTo>
                <a:cubicBezTo>
                  <a:pt x="363" y="334"/>
                  <a:pt x="364" y="334"/>
                  <a:pt x="364" y="334"/>
                </a:cubicBezTo>
                <a:cubicBezTo>
                  <a:pt x="364" y="333"/>
                  <a:pt x="363" y="333"/>
                  <a:pt x="363" y="333"/>
                </a:cubicBezTo>
                <a:moveTo>
                  <a:pt x="368" y="339"/>
                </a:moveTo>
                <a:cubicBezTo>
                  <a:pt x="368" y="339"/>
                  <a:pt x="368" y="339"/>
                  <a:pt x="368" y="339"/>
                </a:cubicBezTo>
                <a:cubicBezTo>
                  <a:pt x="368" y="339"/>
                  <a:pt x="368" y="340"/>
                  <a:pt x="368" y="340"/>
                </a:cubicBezTo>
                <a:cubicBezTo>
                  <a:pt x="368" y="340"/>
                  <a:pt x="368" y="339"/>
                  <a:pt x="368" y="339"/>
                </a:cubicBezTo>
                <a:cubicBezTo>
                  <a:pt x="368" y="339"/>
                  <a:pt x="368" y="339"/>
                  <a:pt x="368" y="339"/>
                </a:cubicBezTo>
                <a:moveTo>
                  <a:pt x="362" y="340"/>
                </a:moveTo>
                <a:cubicBezTo>
                  <a:pt x="362" y="340"/>
                  <a:pt x="362" y="341"/>
                  <a:pt x="362" y="341"/>
                </a:cubicBezTo>
                <a:cubicBezTo>
                  <a:pt x="363" y="340"/>
                  <a:pt x="363" y="340"/>
                  <a:pt x="363" y="340"/>
                </a:cubicBezTo>
                <a:cubicBezTo>
                  <a:pt x="363" y="340"/>
                  <a:pt x="363" y="340"/>
                  <a:pt x="362" y="340"/>
                </a:cubicBezTo>
                <a:cubicBezTo>
                  <a:pt x="362" y="340"/>
                  <a:pt x="362" y="340"/>
                  <a:pt x="362" y="340"/>
                </a:cubicBezTo>
                <a:moveTo>
                  <a:pt x="403" y="231"/>
                </a:moveTo>
                <a:cubicBezTo>
                  <a:pt x="403" y="231"/>
                  <a:pt x="403" y="231"/>
                  <a:pt x="403" y="231"/>
                </a:cubicBezTo>
                <a:cubicBezTo>
                  <a:pt x="403" y="231"/>
                  <a:pt x="403" y="231"/>
                  <a:pt x="403" y="232"/>
                </a:cubicBezTo>
                <a:cubicBezTo>
                  <a:pt x="403" y="231"/>
                  <a:pt x="403" y="231"/>
                  <a:pt x="403" y="231"/>
                </a:cubicBezTo>
                <a:cubicBezTo>
                  <a:pt x="403" y="231"/>
                  <a:pt x="403" y="231"/>
                  <a:pt x="403" y="231"/>
                </a:cubicBezTo>
                <a:moveTo>
                  <a:pt x="400" y="233"/>
                </a:moveTo>
                <a:cubicBezTo>
                  <a:pt x="401" y="233"/>
                  <a:pt x="401" y="233"/>
                  <a:pt x="401" y="233"/>
                </a:cubicBezTo>
                <a:cubicBezTo>
                  <a:pt x="401" y="233"/>
                  <a:pt x="400" y="233"/>
                  <a:pt x="400" y="233"/>
                </a:cubicBezTo>
                <a:cubicBezTo>
                  <a:pt x="400" y="233"/>
                  <a:pt x="400" y="233"/>
                  <a:pt x="400" y="233"/>
                </a:cubicBezTo>
                <a:cubicBezTo>
                  <a:pt x="400" y="233"/>
                  <a:pt x="400" y="233"/>
                  <a:pt x="400" y="233"/>
                </a:cubicBezTo>
                <a:moveTo>
                  <a:pt x="391" y="459"/>
                </a:moveTo>
                <a:cubicBezTo>
                  <a:pt x="391" y="458"/>
                  <a:pt x="391" y="458"/>
                  <a:pt x="391" y="458"/>
                </a:cubicBezTo>
                <a:cubicBezTo>
                  <a:pt x="391" y="458"/>
                  <a:pt x="391" y="459"/>
                  <a:pt x="391" y="459"/>
                </a:cubicBezTo>
                <a:cubicBezTo>
                  <a:pt x="391" y="459"/>
                  <a:pt x="391" y="459"/>
                  <a:pt x="391" y="459"/>
                </a:cubicBezTo>
                <a:cubicBezTo>
                  <a:pt x="391" y="459"/>
                  <a:pt x="391" y="459"/>
                  <a:pt x="391" y="459"/>
                </a:cubicBezTo>
                <a:moveTo>
                  <a:pt x="398" y="461"/>
                </a:moveTo>
                <a:cubicBezTo>
                  <a:pt x="398" y="461"/>
                  <a:pt x="398" y="460"/>
                  <a:pt x="398" y="460"/>
                </a:cubicBezTo>
                <a:cubicBezTo>
                  <a:pt x="397" y="460"/>
                  <a:pt x="397" y="461"/>
                  <a:pt x="397" y="461"/>
                </a:cubicBezTo>
                <a:cubicBezTo>
                  <a:pt x="397" y="461"/>
                  <a:pt x="397" y="461"/>
                  <a:pt x="397" y="461"/>
                </a:cubicBezTo>
                <a:cubicBezTo>
                  <a:pt x="398" y="461"/>
                  <a:pt x="398" y="461"/>
                  <a:pt x="398" y="461"/>
                </a:cubicBezTo>
                <a:moveTo>
                  <a:pt x="442" y="461"/>
                </a:moveTo>
                <a:cubicBezTo>
                  <a:pt x="442" y="461"/>
                  <a:pt x="442" y="461"/>
                  <a:pt x="442" y="462"/>
                </a:cubicBezTo>
                <a:cubicBezTo>
                  <a:pt x="442" y="462"/>
                  <a:pt x="442" y="462"/>
                  <a:pt x="442" y="462"/>
                </a:cubicBezTo>
                <a:cubicBezTo>
                  <a:pt x="442" y="462"/>
                  <a:pt x="442" y="462"/>
                  <a:pt x="443" y="462"/>
                </a:cubicBezTo>
                <a:cubicBezTo>
                  <a:pt x="442" y="462"/>
                  <a:pt x="442" y="461"/>
                  <a:pt x="442" y="461"/>
                </a:cubicBezTo>
                <a:moveTo>
                  <a:pt x="452" y="465"/>
                </a:moveTo>
                <a:cubicBezTo>
                  <a:pt x="452" y="465"/>
                  <a:pt x="452" y="465"/>
                  <a:pt x="452" y="465"/>
                </a:cubicBezTo>
                <a:cubicBezTo>
                  <a:pt x="451" y="465"/>
                  <a:pt x="451" y="465"/>
                  <a:pt x="451" y="466"/>
                </a:cubicBezTo>
                <a:cubicBezTo>
                  <a:pt x="451" y="466"/>
                  <a:pt x="451" y="466"/>
                  <a:pt x="452" y="466"/>
                </a:cubicBezTo>
                <a:cubicBezTo>
                  <a:pt x="452" y="466"/>
                  <a:pt x="452" y="465"/>
                  <a:pt x="452" y="465"/>
                </a:cubicBezTo>
                <a:moveTo>
                  <a:pt x="450" y="467"/>
                </a:moveTo>
                <a:cubicBezTo>
                  <a:pt x="450" y="467"/>
                  <a:pt x="450" y="466"/>
                  <a:pt x="450" y="466"/>
                </a:cubicBezTo>
                <a:cubicBezTo>
                  <a:pt x="450" y="466"/>
                  <a:pt x="450" y="466"/>
                  <a:pt x="450" y="466"/>
                </a:cubicBezTo>
                <a:cubicBezTo>
                  <a:pt x="450" y="466"/>
                  <a:pt x="449" y="466"/>
                  <a:pt x="449" y="466"/>
                </a:cubicBezTo>
                <a:cubicBezTo>
                  <a:pt x="449" y="466"/>
                  <a:pt x="449" y="467"/>
                  <a:pt x="450" y="467"/>
                </a:cubicBezTo>
                <a:moveTo>
                  <a:pt x="455" y="450"/>
                </a:moveTo>
                <a:cubicBezTo>
                  <a:pt x="455" y="450"/>
                  <a:pt x="455" y="450"/>
                  <a:pt x="455" y="450"/>
                </a:cubicBezTo>
                <a:cubicBezTo>
                  <a:pt x="454" y="450"/>
                  <a:pt x="454" y="450"/>
                  <a:pt x="454" y="450"/>
                </a:cubicBezTo>
                <a:cubicBezTo>
                  <a:pt x="454" y="450"/>
                  <a:pt x="454" y="451"/>
                  <a:pt x="454" y="451"/>
                </a:cubicBezTo>
                <a:cubicBezTo>
                  <a:pt x="454" y="450"/>
                  <a:pt x="455" y="450"/>
                  <a:pt x="455" y="450"/>
                </a:cubicBezTo>
                <a:moveTo>
                  <a:pt x="406" y="489"/>
                </a:moveTo>
                <a:cubicBezTo>
                  <a:pt x="406" y="489"/>
                  <a:pt x="406" y="489"/>
                  <a:pt x="406" y="489"/>
                </a:cubicBezTo>
                <a:cubicBezTo>
                  <a:pt x="406" y="489"/>
                  <a:pt x="406" y="489"/>
                  <a:pt x="406" y="489"/>
                </a:cubicBezTo>
                <a:cubicBezTo>
                  <a:pt x="406" y="489"/>
                  <a:pt x="406" y="489"/>
                  <a:pt x="406" y="490"/>
                </a:cubicBezTo>
                <a:cubicBezTo>
                  <a:pt x="406" y="489"/>
                  <a:pt x="406" y="489"/>
                  <a:pt x="406" y="489"/>
                </a:cubicBezTo>
                <a:moveTo>
                  <a:pt x="412" y="497"/>
                </a:moveTo>
                <a:cubicBezTo>
                  <a:pt x="412" y="497"/>
                  <a:pt x="412" y="496"/>
                  <a:pt x="412" y="496"/>
                </a:cubicBezTo>
                <a:cubicBezTo>
                  <a:pt x="412" y="496"/>
                  <a:pt x="411" y="496"/>
                  <a:pt x="411" y="497"/>
                </a:cubicBezTo>
                <a:cubicBezTo>
                  <a:pt x="411" y="497"/>
                  <a:pt x="412" y="497"/>
                  <a:pt x="412" y="497"/>
                </a:cubicBezTo>
                <a:cubicBezTo>
                  <a:pt x="412" y="497"/>
                  <a:pt x="412" y="497"/>
                  <a:pt x="412" y="497"/>
                </a:cubicBezTo>
                <a:moveTo>
                  <a:pt x="428" y="483"/>
                </a:moveTo>
                <a:cubicBezTo>
                  <a:pt x="428" y="483"/>
                  <a:pt x="428" y="483"/>
                  <a:pt x="428" y="482"/>
                </a:cubicBezTo>
                <a:cubicBezTo>
                  <a:pt x="428" y="482"/>
                  <a:pt x="428" y="482"/>
                  <a:pt x="428" y="482"/>
                </a:cubicBezTo>
                <a:cubicBezTo>
                  <a:pt x="428" y="482"/>
                  <a:pt x="427" y="482"/>
                  <a:pt x="427" y="482"/>
                </a:cubicBezTo>
                <a:cubicBezTo>
                  <a:pt x="428" y="483"/>
                  <a:pt x="428" y="483"/>
                  <a:pt x="428" y="483"/>
                </a:cubicBezTo>
                <a:moveTo>
                  <a:pt x="470" y="378"/>
                </a:moveTo>
                <a:cubicBezTo>
                  <a:pt x="470" y="377"/>
                  <a:pt x="470" y="377"/>
                  <a:pt x="470" y="377"/>
                </a:cubicBezTo>
                <a:cubicBezTo>
                  <a:pt x="470" y="377"/>
                  <a:pt x="470" y="377"/>
                  <a:pt x="469" y="377"/>
                </a:cubicBezTo>
                <a:cubicBezTo>
                  <a:pt x="469" y="377"/>
                  <a:pt x="469" y="377"/>
                  <a:pt x="469" y="377"/>
                </a:cubicBezTo>
                <a:cubicBezTo>
                  <a:pt x="469" y="377"/>
                  <a:pt x="470" y="377"/>
                  <a:pt x="470" y="378"/>
                </a:cubicBezTo>
                <a:moveTo>
                  <a:pt x="458" y="368"/>
                </a:moveTo>
                <a:cubicBezTo>
                  <a:pt x="458" y="368"/>
                  <a:pt x="459" y="368"/>
                  <a:pt x="459" y="368"/>
                </a:cubicBezTo>
                <a:cubicBezTo>
                  <a:pt x="458" y="368"/>
                  <a:pt x="458" y="367"/>
                  <a:pt x="458" y="367"/>
                </a:cubicBezTo>
                <a:cubicBezTo>
                  <a:pt x="458" y="367"/>
                  <a:pt x="458" y="368"/>
                  <a:pt x="458" y="368"/>
                </a:cubicBezTo>
                <a:cubicBezTo>
                  <a:pt x="458" y="368"/>
                  <a:pt x="458" y="368"/>
                  <a:pt x="458" y="368"/>
                </a:cubicBezTo>
                <a:moveTo>
                  <a:pt x="460" y="372"/>
                </a:moveTo>
                <a:cubicBezTo>
                  <a:pt x="460" y="371"/>
                  <a:pt x="460" y="371"/>
                  <a:pt x="460" y="371"/>
                </a:cubicBezTo>
                <a:cubicBezTo>
                  <a:pt x="460" y="371"/>
                  <a:pt x="460" y="371"/>
                  <a:pt x="460" y="371"/>
                </a:cubicBezTo>
                <a:cubicBezTo>
                  <a:pt x="460" y="372"/>
                  <a:pt x="460" y="372"/>
                  <a:pt x="460" y="372"/>
                </a:cubicBezTo>
                <a:cubicBezTo>
                  <a:pt x="460" y="372"/>
                  <a:pt x="460" y="372"/>
                  <a:pt x="460" y="372"/>
                </a:cubicBezTo>
                <a:moveTo>
                  <a:pt x="291" y="370"/>
                </a:moveTo>
                <a:cubicBezTo>
                  <a:pt x="291" y="370"/>
                  <a:pt x="292" y="370"/>
                  <a:pt x="292" y="370"/>
                </a:cubicBezTo>
                <a:cubicBezTo>
                  <a:pt x="293" y="370"/>
                  <a:pt x="293" y="369"/>
                  <a:pt x="294" y="368"/>
                </a:cubicBezTo>
                <a:cubicBezTo>
                  <a:pt x="295" y="369"/>
                  <a:pt x="296" y="369"/>
                  <a:pt x="297" y="369"/>
                </a:cubicBezTo>
                <a:cubicBezTo>
                  <a:pt x="298" y="369"/>
                  <a:pt x="299" y="369"/>
                  <a:pt x="300" y="369"/>
                </a:cubicBezTo>
                <a:cubicBezTo>
                  <a:pt x="304" y="369"/>
                  <a:pt x="304" y="369"/>
                  <a:pt x="304" y="369"/>
                </a:cubicBezTo>
                <a:cubicBezTo>
                  <a:pt x="305" y="369"/>
                  <a:pt x="306" y="369"/>
                  <a:pt x="307" y="369"/>
                </a:cubicBezTo>
                <a:cubicBezTo>
                  <a:pt x="308" y="369"/>
                  <a:pt x="309" y="369"/>
                  <a:pt x="310" y="368"/>
                </a:cubicBezTo>
                <a:cubicBezTo>
                  <a:pt x="311" y="369"/>
                  <a:pt x="311" y="369"/>
                  <a:pt x="312" y="369"/>
                </a:cubicBezTo>
                <a:cubicBezTo>
                  <a:pt x="312" y="374"/>
                  <a:pt x="312" y="374"/>
                  <a:pt x="312" y="374"/>
                </a:cubicBezTo>
                <a:cubicBezTo>
                  <a:pt x="311" y="375"/>
                  <a:pt x="311" y="375"/>
                  <a:pt x="311" y="375"/>
                </a:cubicBezTo>
                <a:cubicBezTo>
                  <a:pt x="311" y="375"/>
                  <a:pt x="311" y="375"/>
                  <a:pt x="310" y="375"/>
                </a:cubicBezTo>
                <a:cubicBezTo>
                  <a:pt x="304" y="375"/>
                  <a:pt x="304" y="375"/>
                  <a:pt x="304" y="375"/>
                </a:cubicBezTo>
                <a:cubicBezTo>
                  <a:pt x="303" y="375"/>
                  <a:pt x="303" y="376"/>
                  <a:pt x="302" y="376"/>
                </a:cubicBezTo>
                <a:cubicBezTo>
                  <a:pt x="300" y="376"/>
                  <a:pt x="297" y="376"/>
                  <a:pt x="295" y="376"/>
                </a:cubicBezTo>
                <a:cubicBezTo>
                  <a:pt x="294" y="376"/>
                  <a:pt x="294" y="375"/>
                  <a:pt x="293" y="375"/>
                </a:cubicBezTo>
                <a:cubicBezTo>
                  <a:pt x="293" y="375"/>
                  <a:pt x="292" y="375"/>
                  <a:pt x="292" y="375"/>
                </a:cubicBezTo>
                <a:cubicBezTo>
                  <a:pt x="290" y="376"/>
                  <a:pt x="288" y="376"/>
                  <a:pt x="286" y="376"/>
                </a:cubicBezTo>
                <a:cubicBezTo>
                  <a:pt x="285" y="376"/>
                  <a:pt x="284" y="375"/>
                  <a:pt x="284" y="375"/>
                </a:cubicBezTo>
                <a:cubicBezTo>
                  <a:pt x="283" y="374"/>
                  <a:pt x="282" y="375"/>
                  <a:pt x="282" y="376"/>
                </a:cubicBezTo>
                <a:cubicBezTo>
                  <a:pt x="279" y="376"/>
                  <a:pt x="276" y="376"/>
                  <a:pt x="272" y="376"/>
                </a:cubicBezTo>
                <a:cubicBezTo>
                  <a:pt x="271" y="376"/>
                  <a:pt x="270" y="376"/>
                  <a:pt x="269" y="375"/>
                </a:cubicBezTo>
                <a:cubicBezTo>
                  <a:pt x="269" y="375"/>
                  <a:pt x="269" y="375"/>
                  <a:pt x="269" y="375"/>
                </a:cubicBezTo>
                <a:cubicBezTo>
                  <a:pt x="268" y="376"/>
                  <a:pt x="267" y="376"/>
                  <a:pt x="266" y="376"/>
                </a:cubicBezTo>
                <a:cubicBezTo>
                  <a:pt x="265" y="376"/>
                  <a:pt x="265" y="376"/>
                  <a:pt x="264" y="375"/>
                </a:cubicBezTo>
                <a:cubicBezTo>
                  <a:pt x="263" y="375"/>
                  <a:pt x="262" y="375"/>
                  <a:pt x="262" y="375"/>
                </a:cubicBezTo>
                <a:cubicBezTo>
                  <a:pt x="261" y="376"/>
                  <a:pt x="260" y="376"/>
                  <a:pt x="259" y="376"/>
                </a:cubicBezTo>
                <a:cubicBezTo>
                  <a:pt x="252" y="376"/>
                  <a:pt x="245" y="376"/>
                  <a:pt x="238" y="376"/>
                </a:cubicBezTo>
                <a:cubicBezTo>
                  <a:pt x="236" y="376"/>
                  <a:pt x="236" y="375"/>
                  <a:pt x="234" y="375"/>
                </a:cubicBezTo>
                <a:cubicBezTo>
                  <a:pt x="233" y="375"/>
                  <a:pt x="230" y="374"/>
                  <a:pt x="229" y="376"/>
                </a:cubicBezTo>
                <a:cubicBezTo>
                  <a:pt x="228" y="376"/>
                  <a:pt x="228" y="376"/>
                  <a:pt x="227" y="376"/>
                </a:cubicBezTo>
                <a:cubicBezTo>
                  <a:pt x="225" y="376"/>
                  <a:pt x="223" y="376"/>
                  <a:pt x="221" y="376"/>
                </a:cubicBezTo>
                <a:cubicBezTo>
                  <a:pt x="220" y="376"/>
                  <a:pt x="220" y="376"/>
                  <a:pt x="219" y="375"/>
                </a:cubicBezTo>
                <a:cubicBezTo>
                  <a:pt x="218" y="375"/>
                  <a:pt x="216" y="375"/>
                  <a:pt x="216" y="373"/>
                </a:cubicBezTo>
                <a:cubicBezTo>
                  <a:pt x="216" y="370"/>
                  <a:pt x="216" y="370"/>
                  <a:pt x="216" y="370"/>
                </a:cubicBezTo>
                <a:cubicBezTo>
                  <a:pt x="217" y="370"/>
                  <a:pt x="217" y="369"/>
                  <a:pt x="218" y="368"/>
                </a:cubicBezTo>
                <a:cubicBezTo>
                  <a:pt x="218" y="369"/>
                  <a:pt x="219" y="369"/>
                  <a:pt x="219" y="369"/>
                </a:cubicBezTo>
                <a:cubicBezTo>
                  <a:pt x="221" y="369"/>
                  <a:pt x="223" y="370"/>
                  <a:pt x="224" y="368"/>
                </a:cubicBezTo>
                <a:cubicBezTo>
                  <a:pt x="227" y="368"/>
                  <a:pt x="227" y="368"/>
                  <a:pt x="227" y="368"/>
                </a:cubicBezTo>
                <a:cubicBezTo>
                  <a:pt x="228" y="369"/>
                  <a:pt x="229" y="369"/>
                  <a:pt x="229" y="369"/>
                </a:cubicBezTo>
                <a:cubicBezTo>
                  <a:pt x="230" y="369"/>
                  <a:pt x="230" y="368"/>
                  <a:pt x="231" y="369"/>
                </a:cubicBezTo>
                <a:cubicBezTo>
                  <a:pt x="232" y="369"/>
                  <a:pt x="232" y="369"/>
                  <a:pt x="233" y="369"/>
                </a:cubicBezTo>
                <a:cubicBezTo>
                  <a:pt x="238" y="369"/>
                  <a:pt x="243" y="369"/>
                  <a:pt x="248" y="369"/>
                </a:cubicBezTo>
                <a:cubicBezTo>
                  <a:pt x="249" y="369"/>
                  <a:pt x="250" y="369"/>
                  <a:pt x="250" y="369"/>
                </a:cubicBezTo>
                <a:cubicBezTo>
                  <a:pt x="251" y="368"/>
                  <a:pt x="251" y="369"/>
                  <a:pt x="252" y="369"/>
                </a:cubicBezTo>
                <a:cubicBezTo>
                  <a:pt x="253" y="369"/>
                  <a:pt x="254" y="369"/>
                  <a:pt x="256" y="369"/>
                </a:cubicBezTo>
                <a:cubicBezTo>
                  <a:pt x="256" y="369"/>
                  <a:pt x="256" y="369"/>
                  <a:pt x="257" y="368"/>
                </a:cubicBezTo>
                <a:cubicBezTo>
                  <a:pt x="257" y="368"/>
                  <a:pt x="258" y="368"/>
                  <a:pt x="258" y="368"/>
                </a:cubicBezTo>
                <a:cubicBezTo>
                  <a:pt x="259" y="369"/>
                  <a:pt x="260" y="369"/>
                  <a:pt x="261" y="369"/>
                </a:cubicBezTo>
                <a:cubicBezTo>
                  <a:pt x="266" y="369"/>
                  <a:pt x="271" y="369"/>
                  <a:pt x="276" y="369"/>
                </a:cubicBezTo>
                <a:cubicBezTo>
                  <a:pt x="279" y="369"/>
                  <a:pt x="279" y="369"/>
                  <a:pt x="279" y="369"/>
                </a:cubicBezTo>
                <a:cubicBezTo>
                  <a:pt x="279" y="370"/>
                  <a:pt x="279" y="370"/>
                  <a:pt x="279" y="370"/>
                </a:cubicBezTo>
                <a:cubicBezTo>
                  <a:pt x="280" y="371"/>
                  <a:pt x="281" y="371"/>
                  <a:pt x="281" y="370"/>
                </a:cubicBezTo>
                <a:cubicBezTo>
                  <a:pt x="282" y="370"/>
                  <a:pt x="283" y="370"/>
                  <a:pt x="283" y="369"/>
                </a:cubicBezTo>
                <a:cubicBezTo>
                  <a:pt x="284" y="369"/>
                  <a:pt x="284" y="369"/>
                  <a:pt x="285" y="369"/>
                </a:cubicBezTo>
                <a:cubicBezTo>
                  <a:pt x="285" y="370"/>
                  <a:pt x="286" y="370"/>
                  <a:pt x="286" y="370"/>
                </a:cubicBezTo>
                <a:cubicBezTo>
                  <a:pt x="287" y="370"/>
                  <a:pt x="287" y="371"/>
                  <a:pt x="288" y="371"/>
                </a:cubicBezTo>
                <a:cubicBezTo>
                  <a:pt x="288" y="371"/>
                  <a:pt x="288" y="372"/>
                  <a:pt x="288" y="372"/>
                </a:cubicBezTo>
                <a:cubicBezTo>
                  <a:pt x="289" y="372"/>
                  <a:pt x="289" y="371"/>
                  <a:pt x="289" y="371"/>
                </a:cubicBezTo>
                <a:cubicBezTo>
                  <a:pt x="289" y="371"/>
                  <a:pt x="290" y="371"/>
                  <a:pt x="290" y="371"/>
                </a:cubicBezTo>
                <a:cubicBezTo>
                  <a:pt x="290" y="371"/>
                  <a:pt x="291" y="370"/>
                  <a:pt x="291" y="370"/>
                </a:cubicBezTo>
                <a:moveTo>
                  <a:pt x="297" y="370"/>
                </a:moveTo>
                <a:cubicBezTo>
                  <a:pt x="297" y="370"/>
                  <a:pt x="297" y="370"/>
                  <a:pt x="297" y="370"/>
                </a:cubicBezTo>
                <a:cubicBezTo>
                  <a:pt x="297" y="371"/>
                  <a:pt x="297" y="371"/>
                  <a:pt x="297" y="371"/>
                </a:cubicBezTo>
                <a:cubicBezTo>
                  <a:pt x="297" y="371"/>
                  <a:pt x="297" y="371"/>
                  <a:pt x="297" y="371"/>
                </a:cubicBezTo>
                <a:cubicBezTo>
                  <a:pt x="297" y="370"/>
                  <a:pt x="297" y="370"/>
                  <a:pt x="297" y="370"/>
                </a:cubicBezTo>
                <a:moveTo>
                  <a:pt x="270" y="412"/>
                </a:moveTo>
                <a:cubicBezTo>
                  <a:pt x="270" y="414"/>
                  <a:pt x="270" y="416"/>
                  <a:pt x="270" y="418"/>
                </a:cubicBezTo>
                <a:cubicBezTo>
                  <a:pt x="270" y="419"/>
                  <a:pt x="270" y="420"/>
                  <a:pt x="270" y="421"/>
                </a:cubicBezTo>
                <a:cubicBezTo>
                  <a:pt x="269" y="422"/>
                  <a:pt x="269" y="423"/>
                  <a:pt x="268" y="424"/>
                </a:cubicBezTo>
                <a:cubicBezTo>
                  <a:pt x="267" y="424"/>
                  <a:pt x="267" y="426"/>
                  <a:pt x="267" y="427"/>
                </a:cubicBezTo>
                <a:cubicBezTo>
                  <a:pt x="267" y="428"/>
                  <a:pt x="268" y="428"/>
                  <a:pt x="268" y="429"/>
                </a:cubicBezTo>
                <a:cubicBezTo>
                  <a:pt x="270" y="428"/>
                  <a:pt x="269" y="427"/>
                  <a:pt x="268" y="427"/>
                </a:cubicBezTo>
                <a:cubicBezTo>
                  <a:pt x="269" y="426"/>
                  <a:pt x="270" y="426"/>
                  <a:pt x="270" y="427"/>
                </a:cubicBezTo>
                <a:cubicBezTo>
                  <a:pt x="270" y="428"/>
                  <a:pt x="270" y="429"/>
                  <a:pt x="270" y="429"/>
                </a:cubicBezTo>
                <a:cubicBezTo>
                  <a:pt x="269" y="430"/>
                  <a:pt x="268" y="430"/>
                  <a:pt x="267" y="430"/>
                </a:cubicBezTo>
                <a:cubicBezTo>
                  <a:pt x="266" y="430"/>
                  <a:pt x="265" y="430"/>
                  <a:pt x="265" y="430"/>
                </a:cubicBezTo>
                <a:cubicBezTo>
                  <a:pt x="264" y="428"/>
                  <a:pt x="265" y="427"/>
                  <a:pt x="264" y="426"/>
                </a:cubicBezTo>
                <a:cubicBezTo>
                  <a:pt x="263" y="425"/>
                  <a:pt x="264" y="424"/>
                  <a:pt x="263" y="423"/>
                </a:cubicBezTo>
                <a:cubicBezTo>
                  <a:pt x="262" y="422"/>
                  <a:pt x="263" y="420"/>
                  <a:pt x="262" y="420"/>
                </a:cubicBezTo>
                <a:cubicBezTo>
                  <a:pt x="261" y="419"/>
                  <a:pt x="262" y="417"/>
                  <a:pt x="261" y="417"/>
                </a:cubicBezTo>
                <a:cubicBezTo>
                  <a:pt x="260" y="416"/>
                  <a:pt x="260" y="415"/>
                  <a:pt x="260" y="414"/>
                </a:cubicBezTo>
                <a:cubicBezTo>
                  <a:pt x="260" y="413"/>
                  <a:pt x="260" y="413"/>
                  <a:pt x="260" y="413"/>
                </a:cubicBezTo>
                <a:cubicBezTo>
                  <a:pt x="259" y="411"/>
                  <a:pt x="258" y="410"/>
                  <a:pt x="259" y="409"/>
                </a:cubicBezTo>
                <a:cubicBezTo>
                  <a:pt x="258" y="408"/>
                  <a:pt x="258" y="407"/>
                  <a:pt x="258" y="405"/>
                </a:cubicBezTo>
                <a:cubicBezTo>
                  <a:pt x="257" y="404"/>
                  <a:pt x="257" y="403"/>
                  <a:pt x="256" y="402"/>
                </a:cubicBezTo>
                <a:cubicBezTo>
                  <a:pt x="256" y="404"/>
                  <a:pt x="255" y="405"/>
                  <a:pt x="256" y="406"/>
                </a:cubicBezTo>
                <a:cubicBezTo>
                  <a:pt x="256" y="406"/>
                  <a:pt x="257" y="407"/>
                  <a:pt x="257" y="407"/>
                </a:cubicBezTo>
                <a:cubicBezTo>
                  <a:pt x="257" y="408"/>
                  <a:pt x="257" y="409"/>
                  <a:pt x="257" y="410"/>
                </a:cubicBezTo>
                <a:cubicBezTo>
                  <a:pt x="256" y="411"/>
                  <a:pt x="256" y="411"/>
                  <a:pt x="256" y="411"/>
                </a:cubicBezTo>
                <a:cubicBezTo>
                  <a:pt x="257" y="412"/>
                  <a:pt x="257" y="413"/>
                  <a:pt x="257" y="414"/>
                </a:cubicBezTo>
                <a:cubicBezTo>
                  <a:pt x="257" y="415"/>
                  <a:pt x="257" y="417"/>
                  <a:pt x="256" y="418"/>
                </a:cubicBezTo>
                <a:cubicBezTo>
                  <a:pt x="255" y="419"/>
                  <a:pt x="255" y="420"/>
                  <a:pt x="257" y="421"/>
                </a:cubicBezTo>
                <a:cubicBezTo>
                  <a:pt x="257" y="421"/>
                  <a:pt x="257" y="421"/>
                  <a:pt x="257" y="421"/>
                </a:cubicBezTo>
                <a:cubicBezTo>
                  <a:pt x="257" y="421"/>
                  <a:pt x="257" y="421"/>
                  <a:pt x="257" y="422"/>
                </a:cubicBezTo>
                <a:cubicBezTo>
                  <a:pt x="257" y="424"/>
                  <a:pt x="257" y="427"/>
                  <a:pt x="257" y="429"/>
                </a:cubicBezTo>
                <a:cubicBezTo>
                  <a:pt x="257" y="429"/>
                  <a:pt x="256" y="429"/>
                  <a:pt x="256" y="430"/>
                </a:cubicBezTo>
                <a:cubicBezTo>
                  <a:pt x="256" y="430"/>
                  <a:pt x="255" y="430"/>
                  <a:pt x="255" y="430"/>
                </a:cubicBezTo>
                <a:cubicBezTo>
                  <a:pt x="255" y="429"/>
                  <a:pt x="255" y="429"/>
                  <a:pt x="255" y="428"/>
                </a:cubicBezTo>
                <a:cubicBezTo>
                  <a:pt x="255" y="428"/>
                  <a:pt x="254" y="428"/>
                  <a:pt x="254" y="428"/>
                </a:cubicBezTo>
                <a:cubicBezTo>
                  <a:pt x="254" y="428"/>
                  <a:pt x="254" y="428"/>
                  <a:pt x="254" y="428"/>
                </a:cubicBezTo>
                <a:cubicBezTo>
                  <a:pt x="253" y="430"/>
                  <a:pt x="253" y="430"/>
                  <a:pt x="252" y="429"/>
                </a:cubicBezTo>
                <a:cubicBezTo>
                  <a:pt x="252" y="429"/>
                  <a:pt x="251" y="429"/>
                  <a:pt x="251" y="428"/>
                </a:cubicBezTo>
                <a:cubicBezTo>
                  <a:pt x="251" y="426"/>
                  <a:pt x="251" y="424"/>
                  <a:pt x="251" y="422"/>
                </a:cubicBezTo>
                <a:cubicBezTo>
                  <a:pt x="251" y="421"/>
                  <a:pt x="251" y="420"/>
                  <a:pt x="252" y="420"/>
                </a:cubicBezTo>
                <a:cubicBezTo>
                  <a:pt x="252" y="420"/>
                  <a:pt x="251" y="419"/>
                  <a:pt x="251" y="419"/>
                </a:cubicBezTo>
                <a:cubicBezTo>
                  <a:pt x="251" y="385"/>
                  <a:pt x="251" y="385"/>
                  <a:pt x="251" y="385"/>
                </a:cubicBezTo>
                <a:cubicBezTo>
                  <a:pt x="256" y="385"/>
                  <a:pt x="256" y="385"/>
                  <a:pt x="256" y="385"/>
                </a:cubicBezTo>
                <a:cubicBezTo>
                  <a:pt x="257" y="386"/>
                  <a:pt x="257" y="387"/>
                  <a:pt x="258" y="388"/>
                </a:cubicBezTo>
                <a:cubicBezTo>
                  <a:pt x="258" y="388"/>
                  <a:pt x="257" y="389"/>
                  <a:pt x="258" y="390"/>
                </a:cubicBezTo>
                <a:cubicBezTo>
                  <a:pt x="258" y="391"/>
                  <a:pt x="259" y="392"/>
                  <a:pt x="259" y="393"/>
                </a:cubicBezTo>
                <a:cubicBezTo>
                  <a:pt x="260" y="394"/>
                  <a:pt x="259" y="396"/>
                  <a:pt x="260" y="396"/>
                </a:cubicBezTo>
                <a:cubicBezTo>
                  <a:pt x="261" y="397"/>
                  <a:pt x="260" y="398"/>
                  <a:pt x="260" y="399"/>
                </a:cubicBezTo>
                <a:cubicBezTo>
                  <a:pt x="261" y="400"/>
                  <a:pt x="261" y="400"/>
                  <a:pt x="261" y="400"/>
                </a:cubicBezTo>
                <a:cubicBezTo>
                  <a:pt x="262" y="403"/>
                  <a:pt x="262" y="403"/>
                  <a:pt x="262" y="406"/>
                </a:cubicBezTo>
                <a:cubicBezTo>
                  <a:pt x="262" y="406"/>
                  <a:pt x="262" y="406"/>
                  <a:pt x="262" y="407"/>
                </a:cubicBezTo>
                <a:cubicBezTo>
                  <a:pt x="264" y="408"/>
                  <a:pt x="262" y="410"/>
                  <a:pt x="264" y="411"/>
                </a:cubicBezTo>
                <a:cubicBezTo>
                  <a:pt x="264" y="412"/>
                  <a:pt x="264" y="412"/>
                  <a:pt x="263" y="412"/>
                </a:cubicBezTo>
                <a:cubicBezTo>
                  <a:pt x="262" y="412"/>
                  <a:pt x="262" y="412"/>
                  <a:pt x="262" y="413"/>
                </a:cubicBezTo>
                <a:cubicBezTo>
                  <a:pt x="263" y="414"/>
                  <a:pt x="263" y="415"/>
                  <a:pt x="264" y="416"/>
                </a:cubicBezTo>
                <a:cubicBezTo>
                  <a:pt x="264" y="415"/>
                  <a:pt x="265" y="414"/>
                  <a:pt x="265" y="413"/>
                </a:cubicBezTo>
                <a:cubicBezTo>
                  <a:pt x="265" y="410"/>
                  <a:pt x="265" y="408"/>
                  <a:pt x="265" y="405"/>
                </a:cubicBezTo>
                <a:cubicBezTo>
                  <a:pt x="265" y="403"/>
                  <a:pt x="266" y="401"/>
                  <a:pt x="264" y="399"/>
                </a:cubicBezTo>
                <a:cubicBezTo>
                  <a:pt x="264" y="396"/>
                  <a:pt x="264" y="394"/>
                  <a:pt x="264" y="391"/>
                </a:cubicBezTo>
                <a:cubicBezTo>
                  <a:pt x="266" y="390"/>
                  <a:pt x="265" y="387"/>
                  <a:pt x="265" y="386"/>
                </a:cubicBezTo>
                <a:cubicBezTo>
                  <a:pt x="266" y="385"/>
                  <a:pt x="267" y="385"/>
                  <a:pt x="269" y="385"/>
                </a:cubicBezTo>
                <a:cubicBezTo>
                  <a:pt x="269" y="386"/>
                  <a:pt x="269" y="386"/>
                  <a:pt x="270" y="387"/>
                </a:cubicBezTo>
                <a:cubicBezTo>
                  <a:pt x="270" y="388"/>
                  <a:pt x="270" y="390"/>
                  <a:pt x="270" y="392"/>
                </a:cubicBezTo>
                <a:cubicBezTo>
                  <a:pt x="270" y="393"/>
                  <a:pt x="269" y="395"/>
                  <a:pt x="271" y="396"/>
                </a:cubicBezTo>
                <a:cubicBezTo>
                  <a:pt x="271" y="397"/>
                  <a:pt x="271" y="398"/>
                  <a:pt x="271" y="399"/>
                </a:cubicBezTo>
                <a:cubicBezTo>
                  <a:pt x="271" y="401"/>
                  <a:pt x="270" y="401"/>
                  <a:pt x="270" y="403"/>
                </a:cubicBezTo>
                <a:cubicBezTo>
                  <a:pt x="270" y="404"/>
                  <a:pt x="270" y="406"/>
                  <a:pt x="270" y="407"/>
                </a:cubicBezTo>
                <a:cubicBezTo>
                  <a:pt x="270" y="411"/>
                  <a:pt x="270" y="411"/>
                  <a:pt x="270" y="411"/>
                </a:cubicBezTo>
                <a:cubicBezTo>
                  <a:pt x="268" y="411"/>
                  <a:pt x="268" y="411"/>
                  <a:pt x="268" y="413"/>
                </a:cubicBezTo>
                <a:cubicBezTo>
                  <a:pt x="269" y="412"/>
                  <a:pt x="269" y="412"/>
                  <a:pt x="270" y="412"/>
                </a:cubicBezTo>
                <a:moveTo>
                  <a:pt x="254" y="425"/>
                </a:moveTo>
                <a:cubicBezTo>
                  <a:pt x="254" y="425"/>
                  <a:pt x="253" y="425"/>
                  <a:pt x="253" y="425"/>
                </a:cubicBezTo>
                <a:cubicBezTo>
                  <a:pt x="253" y="425"/>
                  <a:pt x="253" y="426"/>
                  <a:pt x="253" y="426"/>
                </a:cubicBezTo>
                <a:cubicBezTo>
                  <a:pt x="253" y="426"/>
                  <a:pt x="253" y="426"/>
                  <a:pt x="253" y="426"/>
                </a:cubicBezTo>
                <a:cubicBezTo>
                  <a:pt x="253" y="426"/>
                  <a:pt x="254" y="426"/>
                  <a:pt x="254" y="425"/>
                </a:cubicBezTo>
                <a:moveTo>
                  <a:pt x="254" y="421"/>
                </a:moveTo>
                <a:cubicBezTo>
                  <a:pt x="254" y="421"/>
                  <a:pt x="254" y="422"/>
                  <a:pt x="254" y="422"/>
                </a:cubicBezTo>
                <a:cubicBezTo>
                  <a:pt x="254" y="422"/>
                  <a:pt x="254" y="422"/>
                  <a:pt x="254" y="422"/>
                </a:cubicBezTo>
                <a:cubicBezTo>
                  <a:pt x="254" y="422"/>
                  <a:pt x="255" y="422"/>
                  <a:pt x="255" y="422"/>
                </a:cubicBezTo>
                <a:cubicBezTo>
                  <a:pt x="255" y="422"/>
                  <a:pt x="254" y="422"/>
                  <a:pt x="254" y="421"/>
                </a:cubicBezTo>
                <a:moveTo>
                  <a:pt x="266" y="424"/>
                </a:moveTo>
                <a:cubicBezTo>
                  <a:pt x="266" y="423"/>
                  <a:pt x="266" y="423"/>
                  <a:pt x="266" y="423"/>
                </a:cubicBezTo>
                <a:cubicBezTo>
                  <a:pt x="266" y="423"/>
                  <a:pt x="265" y="424"/>
                  <a:pt x="265" y="424"/>
                </a:cubicBezTo>
                <a:cubicBezTo>
                  <a:pt x="265" y="424"/>
                  <a:pt x="266" y="424"/>
                  <a:pt x="266" y="424"/>
                </a:cubicBezTo>
                <a:cubicBezTo>
                  <a:pt x="266" y="424"/>
                  <a:pt x="266" y="424"/>
                  <a:pt x="266" y="424"/>
                </a:cubicBezTo>
                <a:moveTo>
                  <a:pt x="558" y="425"/>
                </a:moveTo>
                <a:cubicBezTo>
                  <a:pt x="557" y="425"/>
                  <a:pt x="557" y="425"/>
                  <a:pt x="556" y="425"/>
                </a:cubicBezTo>
                <a:cubicBezTo>
                  <a:pt x="555" y="424"/>
                  <a:pt x="556" y="423"/>
                  <a:pt x="555" y="422"/>
                </a:cubicBezTo>
                <a:cubicBezTo>
                  <a:pt x="554" y="422"/>
                  <a:pt x="554" y="421"/>
                  <a:pt x="554" y="420"/>
                </a:cubicBezTo>
                <a:cubicBezTo>
                  <a:pt x="554" y="417"/>
                  <a:pt x="554" y="414"/>
                  <a:pt x="554" y="411"/>
                </a:cubicBezTo>
                <a:cubicBezTo>
                  <a:pt x="554" y="410"/>
                  <a:pt x="554" y="409"/>
                  <a:pt x="554" y="409"/>
                </a:cubicBezTo>
                <a:cubicBezTo>
                  <a:pt x="554" y="408"/>
                  <a:pt x="553" y="408"/>
                  <a:pt x="554" y="407"/>
                </a:cubicBezTo>
                <a:cubicBezTo>
                  <a:pt x="555" y="406"/>
                  <a:pt x="555" y="404"/>
                  <a:pt x="554" y="403"/>
                </a:cubicBezTo>
                <a:cubicBezTo>
                  <a:pt x="553" y="402"/>
                  <a:pt x="554" y="401"/>
                  <a:pt x="554" y="400"/>
                </a:cubicBezTo>
                <a:cubicBezTo>
                  <a:pt x="555" y="399"/>
                  <a:pt x="554" y="397"/>
                  <a:pt x="554" y="396"/>
                </a:cubicBezTo>
                <a:cubicBezTo>
                  <a:pt x="555" y="395"/>
                  <a:pt x="554" y="393"/>
                  <a:pt x="555" y="392"/>
                </a:cubicBezTo>
                <a:cubicBezTo>
                  <a:pt x="555" y="389"/>
                  <a:pt x="555" y="389"/>
                  <a:pt x="555" y="389"/>
                </a:cubicBezTo>
                <a:cubicBezTo>
                  <a:pt x="556" y="389"/>
                  <a:pt x="557" y="388"/>
                  <a:pt x="558" y="387"/>
                </a:cubicBezTo>
                <a:cubicBezTo>
                  <a:pt x="559" y="386"/>
                  <a:pt x="560" y="386"/>
                  <a:pt x="560" y="386"/>
                </a:cubicBezTo>
                <a:cubicBezTo>
                  <a:pt x="561" y="385"/>
                  <a:pt x="562" y="385"/>
                  <a:pt x="562" y="385"/>
                </a:cubicBezTo>
                <a:cubicBezTo>
                  <a:pt x="563" y="385"/>
                  <a:pt x="563" y="385"/>
                  <a:pt x="564" y="385"/>
                </a:cubicBezTo>
                <a:cubicBezTo>
                  <a:pt x="564" y="385"/>
                  <a:pt x="565" y="385"/>
                  <a:pt x="566" y="386"/>
                </a:cubicBezTo>
                <a:cubicBezTo>
                  <a:pt x="566" y="386"/>
                  <a:pt x="568" y="386"/>
                  <a:pt x="568" y="387"/>
                </a:cubicBezTo>
                <a:cubicBezTo>
                  <a:pt x="569" y="388"/>
                  <a:pt x="571" y="389"/>
                  <a:pt x="571" y="391"/>
                </a:cubicBezTo>
                <a:cubicBezTo>
                  <a:pt x="571" y="392"/>
                  <a:pt x="572" y="393"/>
                  <a:pt x="572" y="394"/>
                </a:cubicBezTo>
                <a:cubicBezTo>
                  <a:pt x="571" y="395"/>
                  <a:pt x="573" y="396"/>
                  <a:pt x="573" y="397"/>
                </a:cubicBezTo>
                <a:cubicBezTo>
                  <a:pt x="572" y="399"/>
                  <a:pt x="572" y="400"/>
                  <a:pt x="572" y="401"/>
                </a:cubicBezTo>
                <a:cubicBezTo>
                  <a:pt x="572" y="405"/>
                  <a:pt x="572" y="405"/>
                  <a:pt x="572" y="405"/>
                </a:cubicBezTo>
                <a:cubicBezTo>
                  <a:pt x="572" y="408"/>
                  <a:pt x="572" y="408"/>
                  <a:pt x="572" y="408"/>
                </a:cubicBezTo>
                <a:cubicBezTo>
                  <a:pt x="572" y="411"/>
                  <a:pt x="573" y="414"/>
                  <a:pt x="572" y="416"/>
                </a:cubicBezTo>
                <a:cubicBezTo>
                  <a:pt x="572" y="418"/>
                  <a:pt x="573" y="420"/>
                  <a:pt x="572" y="421"/>
                </a:cubicBezTo>
                <a:cubicBezTo>
                  <a:pt x="572" y="422"/>
                  <a:pt x="571" y="424"/>
                  <a:pt x="570" y="425"/>
                </a:cubicBezTo>
                <a:cubicBezTo>
                  <a:pt x="569" y="425"/>
                  <a:pt x="571" y="428"/>
                  <a:pt x="569" y="428"/>
                </a:cubicBezTo>
                <a:cubicBezTo>
                  <a:pt x="568" y="428"/>
                  <a:pt x="567" y="429"/>
                  <a:pt x="566" y="430"/>
                </a:cubicBezTo>
                <a:cubicBezTo>
                  <a:pt x="565" y="430"/>
                  <a:pt x="563" y="430"/>
                  <a:pt x="562" y="430"/>
                </a:cubicBezTo>
                <a:cubicBezTo>
                  <a:pt x="560" y="430"/>
                  <a:pt x="560" y="428"/>
                  <a:pt x="559" y="429"/>
                </a:cubicBezTo>
                <a:cubicBezTo>
                  <a:pt x="558" y="428"/>
                  <a:pt x="558" y="427"/>
                  <a:pt x="557" y="427"/>
                </a:cubicBezTo>
                <a:cubicBezTo>
                  <a:pt x="558" y="426"/>
                  <a:pt x="558" y="426"/>
                  <a:pt x="558" y="425"/>
                </a:cubicBezTo>
                <a:moveTo>
                  <a:pt x="563" y="428"/>
                </a:moveTo>
                <a:cubicBezTo>
                  <a:pt x="563" y="427"/>
                  <a:pt x="564" y="427"/>
                  <a:pt x="564" y="426"/>
                </a:cubicBezTo>
                <a:cubicBezTo>
                  <a:pt x="564" y="426"/>
                  <a:pt x="565" y="426"/>
                  <a:pt x="565" y="426"/>
                </a:cubicBezTo>
                <a:cubicBezTo>
                  <a:pt x="565" y="425"/>
                  <a:pt x="565" y="424"/>
                  <a:pt x="565" y="422"/>
                </a:cubicBezTo>
                <a:cubicBezTo>
                  <a:pt x="565" y="421"/>
                  <a:pt x="566" y="421"/>
                  <a:pt x="566" y="420"/>
                </a:cubicBezTo>
                <a:cubicBezTo>
                  <a:pt x="566" y="411"/>
                  <a:pt x="566" y="402"/>
                  <a:pt x="566" y="393"/>
                </a:cubicBezTo>
                <a:cubicBezTo>
                  <a:pt x="565" y="392"/>
                  <a:pt x="564" y="392"/>
                  <a:pt x="563" y="391"/>
                </a:cubicBezTo>
                <a:cubicBezTo>
                  <a:pt x="563" y="391"/>
                  <a:pt x="563" y="391"/>
                  <a:pt x="562" y="391"/>
                </a:cubicBezTo>
                <a:cubicBezTo>
                  <a:pt x="562" y="392"/>
                  <a:pt x="562" y="393"/>
                  <a:pt x="561" y="393"/>
                </a:cubicBezTo>
                <a:cubicBezTo>
                  <a:pt x="561" y="394"/>
                  <a:pt x="561" y="395"/>
                  <a:pt x="561" y="396"/>
                </a:cubicBezTo>
                <a:cubicBezTo>
                  <a:pt x="562" y="397"/>
                  <a:pt x="560" y="398"/>
                  <a:pt x="560" y="399"/>
                </a:cubicBezTo>
                <a:cubicBezTo>
                  <a:pt x="560" y="405"/>
                  <a:pt x="560" y="411"/>
                  <a:pt x="560" y="417"/>
                </a:cubicBezTo>
                <a:cubicBezTo>
                  <a:pt x="560" y="417"/>
                  <a:pt x="560" y="418"/>
                  <a:pt x="560" y="418"/>
                </a:cubicBezTo>
                <a:cubicBezTo>
                  <a:pt x="561" y="419"/>
                  <a:pt x="561" y="420"/>
                  <a:pt x="561" y="421"/>
                </a:cubicBezTo>
                <a:cubicBezTo>
                  <a:pt x="560" y="421"/>
                  <a:pt x="560" y="421"/>
                  <a:pt x="559" y="421"/>
                </a:cubicBezTo>
                <a:cubicBezTo>
                  <a:pt x="558" y="421"/>
                  <a:pt x="558" y="422"/>
                  <a:pt x="558" y="422"/>
                </a:cubicBezTo>
                <a:cubicBezTo>
                  <a:pt x="558" y="423"/>
                  <a:pt x="558" y="423"/>
                  <a:pt x="559" y="423"/>
                </a:cubicBezTo>
                <a:cubicBezTo>
                  <a:pt x="559" y="423"/>
                  <a:pt x="559" y="423"/>
                  <a:pt x="560" y="423"/>
                </a:cubicBezTo>
                <a:cubicBezTo>
                  <a:pt x="560" y="423"/>
                  <a:pt x="560" y="424"/>
                  <a:pt x="560" y="424"/>
                </a:cubicBezTo>
                <a:cubicBezTo>
                  <a:pt x="559" y="424"/>
                  <a:pt x="559" y="425"/>
                  <a:pt x="560" y="425"/>
                </a:cubicBezTo>
                <a:cubicBezTo>
                  <a:pt x="560" y="425"/>
                  <a:pt x="561" y="425"/>
                  <a:pt x="561" y="426"/>
                </a:cubicBezTo>
                <a:cubicBezTo>
                  <a:pt x="561" y="427"/>
                  <a:pt x="562" y="427"/>
                  <a:pt x="563" y="428"/>
                </a:cubicBezTo>
                <a:moveTo>
                  <a:pt x="555" y="414"/>
                </a:moveTo>
                <a:cubicBezTo>
                  <a:pt x="556" y="415"/>
                  <a:pt x="557" y="416"/>
                  <a:pt x="558" y="415"/>
                </a:cubicBezTo>
                <a:cubicBezTo>
                  <a:pt x="557" y="415"/>
                  <a:pt x="557" y="413"/>
                  <a:pt x="555" y="414"/>
                </a:cubicBezTo>
                <a:moveTo>
                  <a:pt x="558" y="417"/>
                </a:moveTo>
                <a:cubicBezTo>
                  <a:pt x="558" y="417"/>
                  <a:pt x="558" y="417"/>
                  <a:pt x="558" y="417"/>
                </a:cubicBezTo>
                <a:cubicBezTo>
                  <a:pt x="558" y="417"/>
                  <a:pt x="558" y="417"/>
                  <a:pt x="557" y="417"/>
                </a:cubicBezTo>
                <a:cubicBezTo>
                  <a:pt x="557" y="417"/>
                  <a:pt x="558" y="417"/>
                  <a:pt x="558" y="417"/>
                </a:cubicBezTo>
                <a:cubicBezTo>
                  <a:pt x="558" y="417"/>
                  <a:pt x="558" y="417"/>
                  <a:pt x="558" y="417"/>
                </a:cubicBezTo>
                <a:moveTo>
                  <a:pt x="539" y="385"/>
                </a:moveTo>
                <a:cubicBezTo>
                  <a:pt x="545" y="385"/>
                  <a:pt x="545" y="385"/>
                  <a:pt x="545" y="385"/>
                </a:cubicBezTo>
                <a:cubicBezTo>
                  <a:pt x="545" y="386"/>
                  <a:pt x="546" y="387"/>
                  <a:pt x="547" y="388"/>
                </a:cubicBezTo>
                <a:cubicBezTo>
                  <a:pt x="547" y="388"/>
                  <a:pt x="549" y="391"/>
                  <a:pt x="549" y="391"/>
                </a:cubicBezTo>
                <a:cubicBezTo>
                  <a:pt x="549" y="393"/>
                  <a:pt x="550" y="393"/>
                  <a:pt x="550" y="395"/>
                </a:cubicBezTo>
                <a:cubicBezTo>
                  <a:pt x="549" y="396"/>
                  <a:pt x="550" y="397"/>
                  <a:pt x="550" y="399"/>
                </a:cubicBezTo>
                <a:cubicBezTo>
                  <a:pt x="551" y="400"/>
                  <a:pt x="551" y="402"/>
                  <a:pt x="551" y="404"/>
                </a:cubicBezTo>
                <a:cubicBezTo>
                  <a:pt x="551" y="406"/>
                  <a:pt x="551" y="408"/>
                  <a:pt x="551" y="410"/>
                </a:cubicBezTo>
                <a:cubicBezTo>
                  <a:pt x="551" y="411"/>
                  <a:pt x="551" y="412"/>
                  <a:pt x="550" y="412"/>
                </a:cubicBezTo>
                <a:cubicBezTo>
                  <a:pt x="550" y="412"/>
                  <a:pt x="550" y="413"/>
                  <a:pt x="551" y="413"/>
                </a:cubicBezTo>
                <a:cubicBezTo>
                  <a:pt x="550" y="414"/>
                  <a:pt x="550" y="414"/>
                  <a:pt x="550" y="414"/>
                </a:cubicBezTo>
                <a:cubicBezTo>
                  <a:pt x="550" y="423"/>
                  <a:pt x="550" y="423"/>
                  <a:pt x="550" y="423"/>
                </a:cubicBezTo>
                <a:cubicBezTo>
                  <a:pt x="549" y="424"/>
                  <a:pt x="548" y="424"/>
                  <a:pt x="547" y="425"/>
                </a:cubicBezTo>
                <a:cubicBezTo>
                  <a:pt x="547" y="426"/>
                  <a:pt x="547" y="427"/>
                  <a:pt x="546" y="428"/>
                </a:cubicBezTo>
                <a:cubicBezTo>
                  <a:pt x="546" y="429"/>
                  <a:pt x="545" y="429"/>
                  <a:pt x="545" y="430"/>
                </a:cubicBezTo>
                <a:cubicBezTo>
                  <a:pt x="544" y="430"/>
                  <a:pt x="543" y="430"/>
                  <a:pt x="542" y="429"/>
                </a:cubicBezTo>
                <a:cubicBezTo>
                  <a:pt x="542" y="429"/>
                  <a:pt x="542" y="429"/>
                  <a:pt x="541" y="429"/>
                </a:cubicBezTo>
                <a:cubicBezTo>
                  <a:pt x="540" y="430"/>
                  <a:pt x="539" y="430"/>
                  <a:pt x="538" y="430"/>
                </a:cubicBezTo>
                <a:cubicBezTo>
                  <a:pt x="537" y="429"/>
                  <a:pt x="535" y="429"/>
                  <a:pt x="534" y="427"/>
                </a:cubicBezTo>
                <a:cubicBezTo>
                  <a:pt x="534" y="426"/>
                  <a:pt x="534" y="425"/>
                  <a:pt x="533" y="424"/>
                </a:cubicBezTo>
                <a:cubicBezTo>
                  <a:pt x="532" y="423"/>
                  <a:pt x="533" y="423"/>
                  <a:pt x="533" y="422"/>
                </a:cubicBezTo>
                <a:cubicBezTo>
                  <a:pt x="533" y="421"/>
                  <a:pt x="534" y="421"/>
                  <a:pt x="534" y="421"/>
                </a:cubicBezTo>
                <a:cubicBezTo>
                  <a:pt x="535" y="421"/>
                  <a:pt x="535" y="421"/>
                  <a:pt x="536" y="421"/>
                </a:cubicBezTo>
                <a:cubicBezTo>
                  <a:pt x="536" y="421"/>
                  <a:pt x="536" y="420"/>
                  <a:pt x="537" y="420"/>
                </a:cubicBezTo>
                <a:cubicBezTo>
                  <a:pt x="538" y="420"/>
                  <a:pt x="538" y="420"/>
                  <a:pt x="538" y="421"/>
                </a:cubicBezTo>
                <a:cubicBezTo>
                  <a:pt x="539" y="423"/>
                  <a:pt x="540" y="425"/>
                  <a:pt x="542" y="426"/>
                </a:cubicBezTo>
                <a:cubicBezTo>
                  <a:pt x="542" y="425"/>
                  <a:pt x="543" y="425"/>
                  <a:pt x="544" y="424"/>
                </a:cubicBezTo>
                <a:cubicBezTo>
                  <a:pt x="544" y="424"/>
                  <a:pt x="544" y="424"/>
                  <a:pt x="544" y="424"/>
                </a:cubicBezTo>
                <a:cubicBezTo>
                  <a:pt x="544" y="423"/>
                  <a:pt x="544" y="423"/>
                  <a:pt x="544" y="423"/>
                </a:cubicBezTo>
                <a:cubicBezTo>
                  <a:pt x="544" y="419"/>
                  <a:pt x="544" y="416"/>
                  <a:pt x="544" y="412"/>
                </a:cubicBezTo>
                <a:cubicBezTo>
                  <a:pt x="544" y="412"/>
                  <a:pt x="544" y="412"/>
                  <a:pt x="543" y="412"/>
                </a:cubicBezTo>
                <a:cubicBezTo>
                  <a:pt x="543" y="412"/>
                  <a:pt x="543" y="413"/>
                  <a:pt x="543" y="413"/>
                </a:cubicBezTo>
                <a:cubicBezTo>
                  <a:pt x="543" y="413"/>
                  <a:pt x="542" y="414"/>
                  <a:pt x="542" y="414"/>
                </a:cubicBezTo>
                <a:cubicBezTo>
                  <a:pt x="541" y="414"/>
                  <a:pt x="540" y="414"/>
                  <a:pt x="539" y="414"/>
                </a:cubicBezTo>
                <a:cubicBezTo>
                  <a:pt x="539" y="414"/>
                  <a:pt x="536" y="412"/>
                  <a:pt x="536" y="412"/>
                </a:cubicBezTo>
                <a:cubicBezTo>
                  <a:pt x="535" y="411"/>
                  <a:pt x="534" y="410"/>
                  <a:pt x="534" y="409"/>
                </a:cubicBezTo>
                <a:cubicBezTo>
                  <a:pt x="533" y="408"/>
                  <a:pt x="534" y="406"/>
                  <a:pt x="533" y="406"/>
                </a:cubicBezTo>
                <a:cubicBezTo>
                  <a:pt x="533" y="402"/>
                  <a:pt x="533" y="402"/>
                  <a:pt x="533" y="402"/>
                </a:cubicBezTo>
                <a:cubicBezTo>
                  <a:pt x="533" y="398"/>
                  <a:pt x="533" y="398"/>
                  <a:pt x="533" y="398"/>
                </a:cubicBezTo>
                <a:cubicBezTo>
                  <a:pt x="532" y="398"/>
                  <a:pt x="532" y="397"/>
                  <a:pt x="532" y="397"/>
                </a:cubicBezTo>
                <a:cubicBezTo>
                  <a:pt x="533" y="396"/>
                  <a:pt x="533" y="395"/>
                  <a:pt x="533" y="395"/>
                </a:cubicBezTo>
                <a:cubicBezTo>
                  <a:pt x="532" y="393"/>
                  <a:pt x="534" y="393"/>
                  <a:pt x="534" y="392"/>
                </a:cubicBezTo>
                <a:cubicBezTo>
                  <a:pt x="533" y="390"/>
                  <a:pt x="535" y="390"/>
                  <a:pt x="535" y="389"/>
                </a:cubicBezTo>
                <a:cubicBezTo>
                  <a:pt x="536" y="388"/>
                  <a:pt x="536" y="387"/>
                  <a:pt x="537" y="387"/>
                </a:cubicBezTo>
                <a:cubicBezTo>
                  <a:pt x="538" y="387"/>
                  <a:pt x="538" y="386"/>
                  <a:pt x="539" y="385"/>
                </a:cubicBezTo>
                <a:moveTo>
                  <a:pt x="546" y="419"/>
                </a:moveTo>
                <a:cubicBezTo>
                  <a:pt x="547" y="419"/>
                  <a:pt x="547" y="419"/>
                  <a:pt x="547" y="419"/>
                </a:cubicBezTo>
                <a:cubicBezTo>
                  <a:pt x="547" y="419"/>
                  <a:pt x="547" y="419"/>
                  <a:pt x="547" y="419"/>
                </a:cubicBezTo>
                <a:cubicBezTo>
                  <a:pt x="547" y="419"/>
                  <a:pt x="546" y="418"/>
                  <a:pt x="546" y="419"/>
                </a:cubicBezTo>
                <a:cubicBezTo>
                  <a:pt x="546" y="419"/>
                  <a:pt x="546" y="419"/>
                  <a:pt x="547" y="419"/>
                </a:cubicBezTo>
                <a:cubicBezTo>
                  <a:pt x="547" y="421"/>
                  <a:pt x="547" y="421"/>
                  <a:pt x="549" y="421"/>
                </a:cubicBezTo>
                <a:cubicBezTo>
                  <a:pt x="548" y="420"/>
                  <a:pt x="548" y="420"/>
                  <a:pt x="546" y="419"/>
                </a:cubicBezTo>
                <a:moveTo>
                  <a:pt x="543" y="409"/>
                </a:moveTo>
                <a:cubicBezTo>
                  <a:pt x="543" y="408"/>
                  <a:pt x="543" y="407"/>
                  <a:pt x="543" y="407"/>
                </a:cubicBezTo>
                <a:cubicBezTo>
                  <a:pt x="544" y="405"/>
                  <a:pt x="545" y="404"/>
                  <a:pt x="543" y="402"/>
                </a:cubicBezTo>
                <a:cubicBezTo>
                  <a:pt x="543" y="402"/>
                  <a:pt x="543" y="401"/>
                  <a:pt x="543" y="401"/>
                </a:cubicBezTo>
                <a:cubicBezTo>
                  <a:pt x="543" y="399"/>
                  <a:pt x="543" y="398"/>
                  <a:pt x="543" y="396"/>
                </a:cubicBezTo>
                <a:cubicBezTo>
                  <a:pt x="544" y="396"/>
                  <a:pt x="545" y="395"/>
                  <a:pt x="544" y="394"/>
                </a:cubicBezTo>
                <a:cubicBezTo>
                  <a:pt x="543" y="393"/>
                  <a:pt x="543" y="393"/>
                  <a:pt x="543" y="392"/>
                </a:cubicBezTo>
                <a:cubicBezTo>
                  <a:pt x="543" y="391"/>
                  <a:pt x="543" y="391"/>
                  <a:pt x="543" y="391"/>
                </a:cubicBezTo>
                <a:cubicBezTo>
                  <a:pt x="541" y="391"/>
                  <a:pt x="541" y="391"/>
                  <a:pt x="541" y="391"/>
                </a:cubicBezTo>
                <a:cubicBezTo>
                  <a:pt x="540" y="392"/>
                  <a:pt x="539" y="393"/>
                  <a:pt x="538" y="393"/>
                </a:cubicBezTo>
                <a:cubicBezTo>
                  <a:pt x="538" y="399"/>
                  <a:pt x="538" y="399"/>
                  <a:pt x="538" y="399"/>
                </a:cubicBezTo>
                <a:cubicBezTo>
                  <a:pt x="539" y="399"/>
                  <a:pt x="539" y="400"/>
                  <a:pt x="539" y="400"/>
                </a:cubicBezTo>
                <a:cubicBezTo>
                  <a:pt x="538" y="402"/>
                  <a:pt x="539" y="404"/>
                  <a:pt x="538" y="406"/>
                </a:cubicBezTo>
                <a:cubicBezTo>
                  <a:pt x="539" y="407"/>
                  <a:pt x="540" y="408"/>
                  <a:pt x="541" y="409"/>
                </a:cubicBezTo>
                <a:moveTo>
                  <a:pt x="592" y="405"/>
                </a:moveTo>
                <a:cubicBezTo>
                  <a:pt x="593" y="405"/>
                  <a:pt x="593" y="405"/>
                  <a:pt x="593" y="406"/>
                </a:cubicBezTo>
                <a:cubicBezTo>
                  <a:pt x="593" y="407"/>
                  <a:pt x="594" y="409"/>
                  <a:pt x="593" y="410"/>
                </a:cubicBezTo>
                <a:cubicBezTo>
                  <a:pt x="593" y="410"/>
                  <a:pt x="593" y="411"/>
                  <a:pt x="593" y="411"/>
                </a:cubicBezTo>
                <a:cubicBezTo>
                  <a:pt x="593" y="411"/>
                  <a:pt x="594" y="411"/>
                  <a:pt x="594" y="411"/>
                </a:cubicBezTo>
                <a:cubicBezTo>
                  <a:pt x="594" y="412"/>
                  <a:pt x="593" y="412"/>
                  <a:pt x="593" y="413"/>
                </a:cubicBezTo>
                <a:cubicBezTo>
                  <a:pt x="592" y="413"/>
                  <a:pt x="593" y="414"/>
                  <a:pt x="592" y="415"/>
                </a:cubicBezTo>
                <a:cubicBezTo>
                  <a:pt x="592" y="415"/>
                  <a:pt x="591" y="415"/>
                  <a:pt x="591" y="416"/>
                </a:cubicBezTo>
                <a:cubicBezTo>
                  <a:pt x="590" y="416"/>
                  <a:pt x="590" y="416"/>
                  <a:pt x="590" y="416"/>
                </a:cubicBezTo>
                <a:cubicBezTo>
                  <a:pt x="591" y="416"/>
                  <a:pt x="591" y="416"/>
                  <a:pt x="591" y="416"/>
                </a:cubicBezTo>
                <a:cubicBezTo>
                  <a:pt x="591" y="415"/>
                  <a:pt x="591" y="415"/>
                  <a:pt x="591" y="415"/>
                </a:cubicBezTo>
                <a:cubicBezTo>
                  <a:pt x="590" y="415"/>
                  <a:pt x="590" y="414"/>
                  <a:pt x="590" y="415"/>
                </a:cubicBezTo>
                <a:cubicBezTo>
                  <a:pt x="590" y="415"/>
                  <a:pt x="590" y="415"/>
                  <a:pt x="590" y="416"/>
                </a:cubicBezTo>
                <a:cubicBezTo>
                  <a:pt x="591" y="416"/>
                  <a:pt x="591" y="416"/>
                  <a:pt x="591" y="416"/>
                </a:cubicBezTo>
                <a:cubicBezTo>
                  <a:pt x="591" y="416"/>
                  <a:pt x="591" y="416"/>
                  <a:pt x="591" y="416"/>
                </a:cubicBezTo>
                <a:cubicBezTo>
                  <a:pt x="592" y="416"/>
                  <a:pt x="592" y="415"/>
                  <a:pt x="592" y="415"/>
                </a:cubicBezTo>
                <a:cubicBezTo>
                  <a:pt x="593" y="415"/>
                  <a:pt x="593" y="415"/>
                  <a:pt x="593" y="415"/>
                </a:cubicBezTo>
                <a:cubicBezTo>
                  <a:pt x="593" y="416"/>
                  <a:pt x="593" y="416"/>
                  <a:pt x="593" y="417"/>
                </a:cubicBezTo>
                <a:cubicBezTo>
                  <a:pt x="593" y="418"/>
                  <a:pt x="592" y="418"/>
                  <a:pt x="593" y="419"/>
                </a:cubicBezTo>
                <a:cubicBezTo>
                  <a:pt x="593" y="420"/>
                  <a:pt x="593" y="421"/>
                  <a:pt x="593" y="422"/>
                </a:cubicBezTo>
                <a:cubicBezTo>
                  <a:pt x="592" y="422"/>
                  <a:pt x="593" y="424"/>
                  <a:pt x="592" y="425"/>
                </a:cubicBezTo>
                <a:cubicBezTo>
                  <a:pt x="591" y="427"/>
                  <a:pt x="591" y="427"/>
                  <a:pt x="590" y="428"/>
                </a:cubicBezTo>
                <a:cubicBezTo>
                  <a:pt x="589" y="429"/>
                  <a:pt x="589" y="429"/>
                  <a:pt x="588" y="430"/>
                </a:cubicBezTo>
                <a:cubicBezTo>
                  <a:pt x="586" y="430"/>
                  <a:pt x="585" y="430"/>
                  <a:pt x="583" y="430"/>
                </a:cubicBezTo>
                <a:cubicBezTo>
                  <a:pt x="582" y="430"/>
                  <a:pt x="581" y="429"/>
                  <a:pt x="580" y="429"/>
                </a:cubicBezTo>
                <a:cubicBezTo>
                  <a:pt x="578" y="429"/>
                  <a:pt x="578" y="427"/>
                  <a:pt x="578" y="426"/>
                </a:cubicBezTo>
                <a:cubicBezTo>
                  <a:pt x="577" y="424"/>
                  <a:pt x="576" y="423"/>
                  <a:pt x="576" y="421"/>
                </a:cubicBezTo>
                <a:cubicBezTo>
                  <a:pt x="577" y="420"/>
                  <a:pt x="578" y="420"/>
                  <a:pt x="579" y="420"/>
                </a:cubicBezTo>
                <a:cubicBezTo>
                  <a:pt x="580" y="420"/>
                  <a:pt x="581" y="420"/>
                  <a:pt x="582" y="420"/>
                </a:cubicBezTo>
                <a:cubicBezTo>
                  <a:pt x="582" y="421"/>
                  <a:pt x="582" y="422"/>
                  <a:pt x="583" y="423"/>
                </a:cubicBezTo>
                <a:cubicBezTo>
                  <a:pt x="583" y="424"/>
                  <a:pt x="583" y="424"/>
                  <a:pt x="585" y="424"/>
                </a:cubicBezTo>
                <a:cubicBezTo>
                  <a:pt x="586" y="424"/>
                  <a:pt x="586" y="423"/>
                  <a:pt x="587" y="423"/>
                </a:cubicBezTo>
                <a:cubicBezTo>
                  <a:pt x="586" y="421"/>
                  <a:pt x="588" y="420"/>
                  <a:pt x="588" y="418"/>
                </a:cubicBezTo>
                <a:cubicBezTo>
                  <a:pt x="587" y="416"/>
                  <a:pt x="588" y="414"/>
                  <a:pt x="588" y="413"/>
                </a:cubicBezTo>
                <a:cubicBezTo>
                  <a:pt x="587" y="412"/>
                  <a:pt x="587" y="411"/>
                  <a:pt x="587" y="411"/>
                </a:cubicBezTo>
                <a:cubicBezTo>
                  <a:pt x="587" y="409"/>
                  <a:pt x="587" y="408"/>
                  <a:pt x="586" y="407"/>
                </a:cubicBezTo>
                <a:cubicBezTo>
                  <a:pt x="586" y="406"/>
                  <a:pt x="585" y="406"/>
                  <a:pt x="584" y="406"/>
                </a:cubicBezTo>
                <a:cubicBezTo>
                  <a:pt x="583" y="406"/>
                  <a:pt x="582" y="407"/>
                  <a:pt x="582" y="408"/>
                </a:cubicBezTo>
                <a:cubicBezTo>
                  <a:pt x="582" y="409"/>
                  <a:pt x="582" y="409"/>
                  <a:pt x="582" y="409"/>
                </a:cubicBezTo>
                <a:cubicBezTo>
                  <a:pt x="582" y="410"/>
                  <a:pt x="581" y="410"/>
                  <a:pt x="581" y="410"/>
                </a:cubicBezTo>
                <a:cubicBezTo>
                  <a:pt x="580" y="410"/>
                  <a:pt x="579" y="410"/>
                  <a:pt x="577" y="410"/>
                </a:cubicBezTo>
                <a:cubicBezTo>
                  <a:pt x="577" y="404"/>
                  <a:pt x="577" y="398"/>
                  <a:pt x="577" y="392"/>
                </a:cubicBezTo>
                <a:cubicBezTo>
                  <a:pt x="577" y="391"/>
                  <a:pt x="578" y="390"/>
                  <a:pt x="578" y="389"/>
                </a:cubicBezTo>
                <a:cubicBezTo>
                  <a:pt x="578" y="388"/>
                  <a:pt x="578" y="387"/>
                  <a:pt x="578" y="386"/>
                </a:cubicBezTo>
                <a:cubicBezTo>
                  <a:pt x="579" y="385"/>
                  <a:pt x="580" y="385"/>
                  <a:pt x="581" y="385"/>
                </a:cubicBezTo>
                <a:cubicBezTo>
                  <a:pt x="581" y="385"/>
                  <a:pt x="582" y="386"/>
                  <a:pt x="583" y="386"/>
                </a:cubicBezTo>
                <a:cubicBezTo>
                  <a:pt x="583" y="386"/>
                  <a:pt x="583" y="386"/>
                  <a:pt x="583" y="386"/>
                </a:cubicBezTo>
                <a:cubicBezTo>
                  <a:pt x="584" y="385"/>
                  <a:pt x="585" y="385"/>
                  <a:pt x="586" y="385"/>
                </a:cubicBezTo>
                <a:cubicBezTo>
                  <a:pt x="588" y="385"/>
                  <a:pt x="589" y="385"/>
                  <a:pt x="591" y="385"/>
                </a:cubicBezTo>
                <a:cubicBezTo>
                  <a:pt x="592" y="386"/>
                  <a:pt x="592" y="386"/>
                  <a:pt x="592" y="387"/>
                </a:cubicBezTo>
                <a:cubicBezTo>
                  <a:pt x="591" y="387"/>
                  <a:pt x="591" y="388"/>
                  <a:pt x="591" y="390"/>
                </a:cubicBezTo>
                <a:cubicBezTo>
                  <a:pt x="590" y="390"/>
                  <a:pt x="588" y="391"/>
                  <a:pt x="586" y="391"/>
                </a:cubicBezTo>
                <a:cubicBezTo>
                  <a:pt x="585" y="391"/>
                  <a:pt x="584" y="391"/>
                  <a:pt x="583" y="391"/>
                </a:cubicBezTo>
                <a:cubicBezTo>
                  <a:pt x="583" y="399"/>
                  <a:pt x="583" y="399"/>
                  <a:pt x="583" y="399"/>
                </a:cubicBezTo>
                <a:cubicBezTo>
                  <a:pt x="582" y="399"/>
                  <a:pt x="582" y="400"/>
                  <a:pt x="581" y="400"/>
                </a:cubicBezTo>
                <a:cubicBezTo>
                  <a:pt x="583" y="402"/>
                  <a:pt x="583" y="402"/>
                  <a:pt x="585" y="401"/>
                </a:cubicBezTo>
                <a:cubicBezTo>
                  <a:pt x="585" y="401"/>
                  <a:pt x="585" y="402"/>
                  <a:pt x="585" y="403"/>
                </a:cubicBezTo>
                <a:cubicBezTo>
                  <a:pt x="585" y="403"/>
                  <a:pt x="585" y="403"/>
                  <a:pt x="585" y="403"/>
                </a:cubicBezTo>
                <a:cubicBezTo>
                  <a:pt x="585" y="403"/>
                  <a:pt x="585" y="403"/>
                  <a:pt x="584" y="403"/>
                </a:cubicBezTo>
                <a:cubicBezTo>
                  <a:pt x="584" y="404"/>
                  <a:pt x="584" y="404"/>
                  <a:pt x="584" y="404"/>
                </a:cubicBezTo>
                <a:cubicBezTo>
                  <a:pt x="584" y="404"/>
                  <a:pt x="585" y="404"/>
                  <a:pt x="585" y="403"/>
                </a:cubicBezTo>
                <a:cubicBezTo>
                  <a:pt x="585" y="403"/>
                  <a:pt x="586" y="403"/>
                  <a:pt x="586" y="403"/>
                </a:cubicBezTo>
                <a:cubicBezTo>
                  <a:pt x="586" y="402"/>
                  <a:pt x="586" y="401"/>
                  <a:pt x="586" y="400"/>
                </a:cubicBezTo>
                <a:cubicBezTo>
                  <a:pt x="586" y="400"/>
                  <a:pt x="587" y="399"/>
                  <a:pt x="587" y="400"/>
                </a:cubicBezTo>
                <a:cubicBezTo>
                  <a:pt x="589" y="400"/>
                  <a:pt x="591" y="401"/>
                  <a:pt x="591" y="403"/>
                </a:cubicBezTo>
                <a:cubicBezTo>
                  <a:pt x="592" y="404"/>
                  <a:pt x="592" y="405"/>
                  <a:pt x="592" y="405"/>
                </a:cubicBezTo>
                <a:cubicBezTo>
                  <a:pt x="592" y="405"/>
                  <a:pt x="592" y="405"/>
                  <a:pt x="592" y="405"/>
                </a:cubicBezTo>
                <a:cubicBezTo>
                  <a:pt x="592" y="405"/>
                  <a:pt x="592" y="405"/>
                  <a:pt x="592" y="405"/>
                </a:cubicBezTo>
                <a:cubicBezTo>
                  <a:pt x="592" y="405"/>
                  <a:pt x="591" y="406"/>
                  <a:pt x="592" y="406"/>
                </a:cubicBezTo>
                <a:cubicBezTo>
                  <a:pt x="592" y="406"/>
                  <a:pt x="592" y="406"/>
                  <a:pt x="592" y="405"/>
                </a:cubicBezTo>
                <a:moveTo>
                  <a:pt x="589" y="403"/>
                </a:moveTo>
                <a:cubicBezTo>
                  <a:pt x="589" y="404"/>
                  <a:pt x="589" y="404"/>
                  <a:pt x="591" y="405"/>
                </a:cubicBezTo>
                <a:cubicBezTo>
                  <a:pt x="591" y="405"/>
                  <a:pt x="591" y="405"/>
                  <a:pt x="591" y="405"/>
                </a:cubicBezTo>
                <a:cubicBezTo>
                  <a:pt x="590" y="405"/>
                  <a:pt x="590" y="404"/>
                  <a:pt x="590" y="404"/>
                </a:cubicBezTo>
                <a:cubicBezTo>
                  <a:pt x="589" y="404"/>
                  <a:pt x="590" y="405"/>
                  <a:pt x="590" y="405"/>
                </a:cubicBezTo>
                <a:cubicBezTo>
                  <a:pt x="590" y="405"/>
                  <a:pt x="590" y="406"/>
                  <a:pt x="590" y="406"/>
                </a:cubicBezTo>
                <a:cubicBezTo>
                  <a:pt x="590" y="406"/>
                  <a:pt x="590" y="406"/>
                  <a:pt x="590" y="404"/>
                </a:cubicBezTo>
                <a:cubicBezTo>
                  <a:pt x="590" y="404"/>
                  <a:pt x="589" y="403"/>
                  <a:pt x="588" y="403"/>
                </a:cubicBezTo>
                <a:cubicBezTo>
                  <a:pt x="588" y="403"/>
                  <a:pt x="589" y="403"/>
                  <a:pt x="589" y="403"/>
                </a:cubicBezTo>
                <a:cubicBezTo>
                  <a:pt x="589" y="403"/>
                  <a:pt x="589" y="403"/>
                  <a:pt x="589" y="403"/>
                </a:cubicBezTo>
                <a:cubicBezTo>
                  <a:pt x="588" y="403"/>
                  <a:pt x="588" y="402"/>
                  <a:pt x="588" y="403"/>
                </a:cubicBezTo>
                <a:cubicBezTo>
                  <a:pt x="588" y="403"/>
                  <a:pt x="588" y="403"/>
                  <a:pt x="589" y="403"/>
                </a:cubicBezTo>
                <a:moveTo>
                  <a:pt x="591" y="411"/>
                </a:moveTo>
                <a:cubicBezTo>
                  <a:pt x="591" y="411"/>
                  <a:pt x="591" y="411"/>
                  <a:pt x="590" y="410"/>
                </a:cubicBezTo>
                <a:cubicBezTo>
                  <a:pt x="590" y="410"/>
                  <a:pt x="590" y="410"/>
                  <a:pt x="590" y="410"/>
                </a:cubicBezTo>
                <a:cubicBezTo>
                  <a:pt x="590" y="410"/>
                  <a:pt x="589" y="410"/>
                  <a:pt x="589" y="410"/>
                </a:cubicBezTo>
                <a:cubicBezTo>
                  <a:pt x="589" y="410"/>
                  <a:pt x="589" y="410"/>
                  <a:pt x="589" y="411"/>
                </a:cubicBezTo>
                <a:cubicBezTo>
                  <a:pt x="590" y="411"/>
                  <a:pt x="590" y="412"/>
                  <a:pt x="590" y="412"/>
                </a:cubicBezTo>
                <a:cubicBezTo>
                  <a:pt x="590" y="412"/>
                  <a:pt x="590" y="413"/>
                  <a:pt x="590" y="413"/>
                </a:cubicBezTo>
                <a:cubicBezTo>
                  <a:pt x="590" y="413"/>
                  <a:pt x="590" y="412"/>
                  <a:pt x="590" y="412"/>
                </a:cubicBezTo>
                <a:cubicBezTo>
                  <a:pt x="591" y="412"/>
                  <a:pt x="591" y="412"/>
                  <a:pt x="591" y="411"/>
                </a:cubicBezTo>
                <a:moveTo>
                  <a:pt x="579" y="402"/>
                </a:moveTo>
                <a:cubicBezTo>
                  <a:pt x="579" y="402"/>
                  <a:pt x="580" y="402"/>
                  <a:pt x="580" y="402"/>
                </a:cubicBezTo>
                <a:cubicBezTo>
                  <a:pt x="580" y="402"/>
                  <a:pt x="580" y="402"/>
                  <a:pt x="580" y="402"/>
                </a:cubicBezTo>
                <a:cubicBezTo>
                  <a:pt x="580" y="401"/>
                  <a:pt x="579" y="401"/>
                  <a:pt x="578" y="402"/>
                </a:cubicBezTo>
                <a:cubicBezTo>
                  <a:pt x="578" y="402"/>
                  <a:pt x="579" y="402"/>
                  <a:pt x="579" y="402"/>
                </a:cubicBezTo>
                <a:moveTo>
                  <a:pt x="581" y="405"/>
                </a:moveTo>
                <a:cubicBezTo>
                  <a:pt x="582" y="405"/>
                  <a:pt x="582" y="405"/>
                  <a:pt x="582" y="405"/>
                </a:cubicBezTo>
                <a:cubicBezTo>
                  <a:pt x="582" y="405"/>
                  <a:pt x="582" y="404"/>
                  <a:pt x="582" y="404"/>
                </a:cubicBezTo>
                <a:cubicBezTo>
                  <a:pt x="581" y="404"/>
                  <a:pt x="581" y="405"/>
                  <a:pt x="581" y="405"/>
                </a:cubicBezTo>
                <a:cubicBezTo>
                  <a:pt x="581" y="405"/>
                  <a:pt x="581" y="405"/>
                  <a:pt x="581" y="405"/>
                </a:cubicBezTo>
                <a:moveTo>
                  <a:pt x="307" y="444"/>
                </a:moveTo>
                <a:cubicBezTo>
                  <a:pt x="307" y="443"/>
                  <a:pt x="307" y="442"/>
                  <a:pt x="307" y="441"/>
                </a:cubicBezTo>
                <a:cubicBezTo>
                  <a:pt x="307" y="440"/>
                  <a:pt x="308" y="440"/>
                  <a:pt x="309" y="440"/>
                </a:cubicBezTo>
                <a:cubicBezTo>
                  <a:pt x="310" y="440"/>
                  <a:pt x="311" y="440"/>
                  <a:pt x="311" y="440"/>
                </a:cubicBezTo>
                <a:cubicBezTo>
                  <a:pt x="312" y="442"/>
                  <a:pt x="313" y="443"/>
                  <a:pt x="313" y="445"/>
                </a:cubicBezTo>
                <a:cubicBezTo>
                  <a:pt x="312" y="445"/>
                  <a:pt x="312" y="445"/>
                  <a:pt x="311" y="446"/>
                </a:cubicBezTo>
                <a:cubicBezTo>
                  <a:pt x="310" y="446"/>
                  <a:pt x="308" y="446"/>
                  <a:pt x="307" y="446"/>
                </a:cubicBezTo>
                <a:cubicBezTo>
                  <a:pt x="306" y="446"/>
                  <a:pt x="305" y="446"/>
                  <a:pt x="304" y="445"/>
                </a:cubicBezTo>
                <a:cubicBezTo>
                  <a:pt x="304" y="445"/>
                  <a:pt x="304" y="445"/>
                  <a:pt x="303" y="445"/>
                </a:cubicBezTo>
                <a:cubicBezTo>
                  <a:pt x="303" y="444"/>
                  <a:pt x="303" y="444"/>
                  <a:pt x="303" y="443"/>
                </a:cubicBezTo>
                <a:cubicBezTo>
                  <a:pt x="302" y="443"/>
                  <a:pt x="301" y="443"/>
                  <a:pt x="299" y="444"/>
                </a:cubicBezTo>
                <a:cubicBezTo>
                  <a:pt x="301" y="444"/>
                  <a:pt x="302" y="445"/>
                  <a:pt x="303" y="445"/>
                </a:cubicBezTo>
                <a:cubicBezTo>
                  <a:pt x="303" y="445"/>
                  <a:pt x="303" y="446"/>
                  <a:pt x="303" y="446"/>
                </a:cubicBezTo>
                <a:cubicBezTo>
                  <a:pt x="301" y="446"/>
                  <a:pt x="299" y="446"/>
                  <a:pt x="298" y="446"/>
                </a:cubicBezTo>
                <a:cubicBezTo>
                  <a:pt x="297" y="446"/>
                  <a:pt x="296" y="446"/>
                  <a:pt x="295" y="447"/>
                </a:cubicBezTo>
                <a:cubicBezTo>
                  <a:pt x="295" y="447"/>
                  <a:pt x="293" y="447"/>
                  <a:pt x="293" y="447"/>
                </a:cubicBezTo>
                <a:cubicBezTo>
                  <a:pt x="292" y="446"/>
                  <a:pt x="291" y="446"/>
                  <a:pt x="290" y="446"/>
                </a:cubicBezTo>
                <a:cubicBezTo>
                  <a:pt x="286" y="446"/>
                  <a:pt x="281" y="446"/>
                  <a:pt x="276" y="446"/>
                </a:cubicBezTo>
                <a:cubicBezTo>
                  <a:pt x="275" y="445"/>
                  <a:pt x="276" y="445"/>
                  <a:pt x="276" y="444"/>
                </a:cubicBezTo>
                <a:cubicBezTo>
                  <a:pt x="277" y="444"/>
                  <a:pt x="278" y="444"/>
                  <a:pt x="279" y="443"/>
                </a:cubicBezTo>
                <a:cubicBezTo>
                  <a:pt x="279" y="443"/>
                  <a:pt x="280" y="444"/>
                  <a:pt x="280" y="444"/>
                </a:cubicBezTo>
                <a:cubicBezTo>
                  <a:pt x="280" y="444"/>
                  <a:pt x="281" y="443"/>
                  <a:pt x="281" y="443"/>
                </a:cubicBezTo>
                <a:cubicBezTo>
                  <a:pt x="281" y="443"/>
                  <a:pt x="281" y="443"/>
                  <a:pt x="281" y="444"/>
                </a:cubicBezTo>
                <a:cubicBezTo>
                  <a:pt x="282" y="445"/>
                  <a:pt x="282" y="445"/>
                  <a:pt x="283" y="445"/>
                </a:cubicBezTo>
                <a:cubicBezTo>
                  <a:pt x="283" y="444"/>
                  <a:pt x="285" y="444"/>
                  <a:pt x="285" y="444"/>
                </a:cubicBezTo>
                <a:cubicBezTo>
                  <a:pt x="286" y="443"/>
                  <a:pt x="287" y="444"/>
                  <a:pt x="288" y="443"/>
                </a:cubicBezTo>
                <a:cubicBezTo>
                  <a:pt x="288" y="442"/>
                  <a:pt x="288" y="442"/>
                  <a:pt x="288" y="442"/>
                </a:cubicBezTo>
                <a:cubicBezTo>
                  <a:pt x="284" y="442"/>
                  <a:pt x="280" y="442"/>
                  <a:pt x="277" y="442"/>
                </a:cubicBezTo>
                <a:cubicBezTo>
                  <a:pt x="277" y="443"/>
                  <a:pt x="276" y="443"/>
                  <a:pt x="276" y="444"/>
                </a:cubicBezTo>
                <a:cubicBezTo>
                  <a:pt x="275" y="444"/>
                  <a:pt x="275" y="443"/>
                  <a:pt x="274" y="443"/>
                </a:cubicBezTo>
                <a:cubicBezTo>
                  <a:pt x="274" y="444"/>
                  <a:pt x="274" y="444"/>
                  <a:pt x="273" y="445"/>
                </a:cubicBezTo>
                <a:cubicBezTo>
                  <a:pt x="273" y="445"/>
                  <a:pt x="273" y="444"/>
                  <a:pt x="272" y="444"/>
                </a:cubicBezTo>
                <a:cubicBezTo>
                  <a:pt x="271" y="445"/>
                  <a:pt x="272" y="446"/>
                  <a:pt x="273" y="446"/>
                </a:cubicBezTo>
                <a:cubicBezTo>
                  <a:pt x="271" y="447"/>
                  <a:pt x="270" y="447"/>
                  <a:pt x="268" y="447"/>
                </a:cubicBezTo>
                <a:cubicBezTo>
                  <a:pt x="268" y="446"/>
                  <a:pt x="267" y="446"/>
                  <a:pt x="267" y="445"/>
                </a:cubicBezTo>
                <a:cubicBezTo>
                  <a:pt x="267" y="445"/>
                  <a:pt x="268" y="445"/>
                  <a:pt x="268" y="445"/>
                </a:cubicBezTo>
                <a:cubicBezTo>
                  <a:pt x="269" y="445"/>
                  <a:pt x="269" y="445"/>
                  <a:pt x="269" y="444"/>
                </a:cubicBezTo>
                <a:cubicBezTo>
                  <a:pt x="269" y="443"/>
                  <a:pt x="269" y="443"/>
                  <a:pt x="268" y="443"/>
                </a:cubicBezTo>
                <a:cubicBezTo>
                  <a:pt x="267" y="443"/>
                  <a:pt x="267" y="443"/>
                  <a:pt x="267" y="444"/>
                </a:cubicBezTo>
                <a:cubicBezTo>
                  <a:pt x="267" y="444"/>
                  <a:pt x="267" y="445"/>
                  <a:pt x="267" y="445"/>
                </a:cubicBezTo>
                <a:cubicBezTo>
                  <a:pt x="266" y="445"/>
                  <a:pt x="266" y="446"/>
                  <a:pt x="265" y="446"/>
                </a:cubicBezTo>
                <a:cubicBezTo>
                  <a:pt x="263" y="446"/>
                  <a:pt x="262" y="447"/>
                  <a:pt x="260" y="447"/>
                </a:cubicBezTo>
                <a:cubicBezTo>
                  <a:pt x="259" y="447"/>
                  <a:pt x="258" y="447"/>
                  <a:pt x="257" y="447"/>
                </a:cubicBezTo>
                <a:cubicBezTo>
                  <a:pt x="255" y="447"/>
                  <a:pt x="252" y="448"/>
                  <a:pt x="250" y="446"/>
                </a:cubicBezTo>
                <a:cubicBezTo>
                  <a:pt x="250" y="446"/>
                  <a:pt x="249" y="446"/>
                  <a:pt x="248" y="446"/>
                </a:cubicBezTo>
                <a:cubicBezTo>
                  <a:pt x="245" y="446"/>
                  <a:pt x="241" y="446"/>
                  <a:pt x="237" y="446"/>
                </a:cubicBezTo>
                <a:cubicBezTo>
                  <a:pt x="237" y="446"/>
                  <a:pt x="236" y="446"/>
                  <a:pt x="236" y="445"/>
                </a:cubicBezTo>
                <a:cubicBezTo>
                  <a:pt x="236" y="445"/>
                  <a:pt x="236" y="445"/>
                  <a:pt x="237" y="444"/>
                </a:cubicBezTo>
                <a:cubicBezTo>
                  <a:pt x="236" y="444"/>
                  <a:pt x="235" y="444"/>
                  <a:pt x="235" y="443"/>
                </a:cubicBezTo>
                <a:cubicBezTo>
                  <a:pt x="234" y="443"/>
                  <a:pt x="234" y="443"/>
                  <a:pt x="234" y="444"/>
                </a:cubicBezTo>
                <a:cubicBezTo>
                  <a:pt x="234" y="444"/>
                  <a:pt x="234" y="444"/>
                  <a:pt x="234" y="445"/>
                </a:cubicBezTo>
                <a:cubicBezTo>
                  <a:pt x="233" y="445"/>
                  <a:pt x="232" y="445"/>
                  <a:pt x="231" y="445"/>
                </a:cubicBezTo>
                <a:cubicBezTo>
                  <a:pt x="231" y="444"/>
                  <a:pt x="231" y="444"/>
                  <a:pt x="232" y="443"/>
                </a:cubicBezTo>
                <a:cubicBezTo>
                  <a:pt x="232" y="442"/>
                  <a:pt x="231" y="442"/>
                  <a:pt x="231" y="442"/>
                </a:cubicBezTo>
                <a:cubicBezTo>
                  <a:pt x="232" y="441"/>
                  <a:pt x="233" y="441"/>
                  <a:pt x="233" y="440"/>
                </a:cubicBezTo>
                <a:cubicBezTo>
                  <a:pt x="234" y="440"/>
                  <a:pt x="235" y="440"/>
                  <a:pt x="236" y="440"/>
                </a:cubicBezTo>
                <a:cubicBezTo>
                  <a:pt x="249" y="440"/>
                  <a:pt x="249" y="440"/>
                  <a:pt x="249" y="440"/>
                </a:cubicBezTo>
                <a:cubicBezTo>
                  <a:pt x="249" y="440"/>
                  <a:pt x="250" y="439"/>
                  <a:pt x="251" y="440"/>
                </a:cubicBezTo>
                <a:cubicBezTo>
                  <a:pt x="251" y="440"/>
                  <a:pt x="252" y="440"/>
                  <a:pt x="252" y="440"/>
                </a:cubicBezTo>
                <a:cubicBezTo>
                  <a:pt x="256" y="440"/>
                  <a:pt x="260" y="440"/>
                  <a:pt x="264" y="440"/>
                </a:cubicBezTo>
                <a:cubicBezTo>
                  <a:pt x="267" y="440"/>
                  <a:pt x="267" y="440"/>
                  <a:pt x="268" y="441"/>
                </a:cubicBezTo>
                <a:cubicBezTo>
                  <a:pt x="269" y="441"/>
                  <a:pt x="269" y="441"/>
                  <a:pt x="270" y="441"/>
                </a:cubicBezTo>
                <a:cubicBezTo>
                  <a:pt x="271" y="440"/>
                  <a:pt x="271" y="440"/>
                  <a:pt x="272" y="441"/>
                </a:cubicBezTo>
                <a:cubicBezTo>
                  <a:pt x="272" y="441"/>
                  <a:pt x="273" y="442"/>
                  <a:pt x="273" y="442"/>
                </a:cubicBezTo>
                <a:cubicBezTo>
                  <a:pt x="274" y="442"/>
                  <a:pt x="274" y="442"/>
                  <a:pt x="275" y="442"/>
                </a:cubicBezTo>
                <a:cubicBezTo>
                  <a:pt x="274" y="441"/>
                  <a:pt x="274" y="441"/>
                  <a:pt x="274" y="441"/>
                </a:cubicBezTo>
                <a:cubicBezTo>
                  <a:pt x="274" y="441"/>
                  <a:pt x="274" y="440"/>
                  <a:pt x="274" y="440"/>
                </a:cubicBezTo>
                <a:cubicBezTo>
                  <a:pt x="274" y="440"/>
                  <a:pt x="275" y="440"/>
                  <a:pt x="275" y="440"/>
                </a:cubicBezTo>
                <a:cubicBezTo>
                  <a:pt x="281" y="440"/>
                  <a:pt x="288" y="440"/>
                  <a:pt x="294" y="440"/>
                </a:cubicBezTo>
                <a:cubicBezTo>
                  <a:pt x="294" y="441"/>
                  <a:pt x="295" y="441"/>
                  <a:pt x="295" y="442"/>
                </a:cubicBezTo>
                <a:cubicBezTo>
                  <a:pt x="294" y="443"/>
                  <a:pt x="292" y="442"/>
                  <a:pt x="291" y="442"/>
                </a:cubicBezTo>
                <a:cubicBezTo>
                  <a:pt x="291" y="442"/>
                  <a:pt x="290" y="443"/>
                  <a:pt x="290" y="443"/>
                </a:cubicBezTo>
                <a:cubicBezTo>
                  <a:pt x="290" y="444"/>
                  <a:pt x="290" y="444"/>
                  <a:pt x="290" y="444"/>
                </a:cubicBezTo>
                <a:cubicBezTo>
                  <a:pt x="291" y="444"/>
                  <a:pt x="292" y="443"/>
                  <a:pt x="292" y="443"/>
                </a:cubicBezTo>
                <a:cubicBezTo>
                  <a:pt x="293" y="444"/>
                  <a:pt x="294" y="444"/>
                  <a:pt x="295" y="445"/>
                </a:cubicBezTo>
                <a:cubicBezTo>
                  <a:pt x="295" y="445"/>
                  <a:pt x="295" y="445"/>
                  <a:pt x="295" y="445"/>
                </a:cubicBezTo>
                <a:cubicBezTo>
                  <a:pt x="296" y="445"/>
                  <a:pt x="296" y="445"/>
                  <a:pt x="296" y="445"/>
                </a:cubicBezTo>
                <a:cubicBezTo>
                  <a:pt x="296" y="445"/>
                  <a:pt x="297" y="444"/>
                  <a:pt x="296" y="444"/>
                </a:cubicBezTo>
                <a:cubicBezTo>
                  <a:pt x="296" y="443"/>
                  <a:pt x="295" y="442"/>
                  <a:pt x="296" y="441"/>
                </a:cubicBezTo>
                <a:cubicBezTo>
                  <a:pt x="296" y="440"/>
                  <a:pt x="296" y="440"/>
                  <a:pt x="297" y="440"/>
                </a:cubicBezTo>
                <a:cubicBezTo>
                  <a:pt x="297" y="440"/>
                  <a:pt x="297" y="441"/>
                  <a:pt x="298" y="441"/>
                </a:cubicBezTo>
                <a:cubicBezTo>
                  <a:pt x="298" y="441"/>
                  <a:pt x="299" y="441"/>
                  <a:pt x="299" y="441"/>
                </a:cubicBezTo>
                <a:cubicBezTo>
                  <a:pt x="300" y="440"/>
                  <a:pt x="302" y="441"/>
                  <a:pt x="303" y="440"/>
                </a:cubicBezTo>
                <a:cubicBezTo>
                  <a:pt x="304" y="441"/>
                  <a:pt x="305" y="441"/>
                  <a:pt x="305" y="442"/>
                </a:cubicBezTo>
                <a:cubicBezTo>
                  <a:pt x="305" y="442"/>
                  <a:pt x="304" y="442"/>
                  <a:pt x="304" y="443"/>
                </a:cubicBezTo>
                <a:cubicBezTo>
                  <a:pt x="305" y="444"/>
                  <a:pt x="306" y="444"/>
                  <a:pt x="307" y="444"/>
                </a:cubicBezTo>
                <a:cubicBezTo>
                  <a:pt x="308" y="444"/>
                  <a:pt x="308" y="444"/>
                  <a:pt x="307" y="444"/>
                </a:cubicBezTo>
                <a:cubicBezTo>
                  <a:pt x="307" y="444"/>
                  <a:pt x="307" y="444"/>
                  <a:pt x="307" y="444"/>
                </a:cubicBezTo>
                <a:cubicBezTo>
                  <a:pt x="307" y="444"/>
                  <a:pt x="307" y="444"/>
                  <a:pt x="307" y="444"/>
                </a:cubicBezTo>
                <a:cubicBezTo>
                  <a:pt x="307" y="445"/>
                  <a:pt x="307" y="445"/>
                  <a:pt x="307" y="445"/>
                </a:cubicBezTo>
                <a:cubicBezTo>
                  <a:pt x="308" y="445"/>
                  <a:pt x="308" y="445"/>
                  <a:pt x="307" y="444"/>
                </a:cubicBezTo>
                <a:moveTo>
                  <a:pt x="244" y="443"/>
                </a:moveTo>
                <a:cubicBezTo>
                  <a:pt x="244" y="443"/>
                  <a:pt x="244" y="442"/>
                  <a:pt x="244" y="442"/>
                </a:cubicBezTo>
                <a:cubicBezTo>
                  <a:pt x="244" y="442"/>
                  <a:pt x="244" y="443"/>
                  <a:pt x="243" y="443"/>
                </a:cubicBezTo>
                <a:cubicBezTo>
                  <a:pt x="243" y="443"/>
                  <a:pt x="244" y="443"/>
                  <a:pt x="244" y="443"/>
                </a:cubicBezTo>
                <a:cubicBezTo>
                  <a:pt x="244" y="443"/>
                  <a:pt x="244" y="443"/>
                  <a:pt x="244" y="443"/>
                </a:cubicBezTo>
                <a:moveTo>
                  <a:pt x="507" y="375"/>
                </a:moveTo>
                <a:cubicBezTo>
                  <a:pt x="506" y="375"/>
                  <a:pt x="506" y="374"/>
                  <a:pt x="506" y="374"/>
                </a:cubicBezTo>
                <a:cubicBezTo>
                  <a:pt x="505" y="373"/>
                  <a:pt x="505" y="373"/>
                  <a:pt x="506" y="372"/>
                </a:cubicBezTo>
                <a:cubicBezTo>
                  <a:pt x="506" y="371"/>
                  <a:pt x="506" y="371"/>
                  <a:pt x="506" y="371"/>
                </a:cubicBezTo>
                <a:cubicBezTo>
                  <a:pt x="506" y="371"/>
                  <a:pt x="505" y="371"/>
                  <a:pt x="505" y="371"/>
                </a:cubicBezTo>
                <a:cubicBezTo>
                  <a:pt x="506" y="370"/>
                  <a:pt x="506" y="370"/>
                  <a:pt x="507" y="369"/>
                </a:cubicBezTo>
                <a:cubicBezTo>
                  <a:pt x="516" y="369"/>
                  <a:pt x="525" y="369"/>
                  <a:pt x="534" y="369"/>
                </a:cubicBezTo>
                <a:cubicBezTo>
                  <a:pt x="535" y="369"/>
                  <a:pt x="535" y="369"/>
                  <a:pt x="536" y="368"/>
                </a:cubicBezTo>
                <a:cubicBezTo>
                  <a:pt x="536" y="369"/>
                  <a:pt x="537" y="369"/>
                  <a:pt x="537" y="369"/>
                </a:cubicBezTo>
                <a:cubicBezTo>
                  <a:pt x="542" y="369"/>
                  <a:pt x="542" y="369"/>
                  <a:pt x="542" y="369"/>
                </a:cubicBezTo>
                <a:cubicBezTo>
                  <a:pt x="542" y="369"/>
                  <a:pt x="542" y="369"/>
                  <a:pt x="542" y="368"/>
                </a:cubicBezTo>
                <a:cubicBezTo>
                  <a:pt x="544" y="368"/>
                  <a:pt x="545" y="368"/>
                  <a:pt x="547" y="369"/>
                </a:cubicBezTo>
                <a:cubicBezTo>
                  <a:pt x="548" y="369"/>
                  <a:pt x="548" y="369"/>
                  <a:pt x="549" y="369"/>
                </a:cubicBezTo>
                <a:cubicBezTo>
                  <a:pt x="550" y="370"/>
                  <a:pt x="551" y="367"/>
                  <a:pt x="552" y="368"/>
                </a:cubicBezTo>
                <a:cubicBezTo>
                  <a:pt x="553" y="370"/>
                  <a:pt x="555" y="369"/>
                  <a:pt x="556" y="369"/>
                </a:cubicBezTo>
                <a:cubicBezTo>
                  <a:pt x="557" y="369"/>
                  <a:pt x="558" y="369"/>
                  <a:pt x="560" y="369"/>
                </a:cubicBezTo>
                <a:cubicBezTo>
                  <a:pt x="561" y="369"/>
                  <a:pt x="561" y="370"/>
                  <a:pt x="562" y="371"/>
                </a:cubicBezTo>
                <a:cubicBezTo>
                  <a:pt x="561" y="371"/>
                  <a:pt x="561" y="371"/>
                  <a:pt x="560" y="371"/>
                </a:cubicBezTo>
                <a:cubicBezTo>
                  <a:pt x="561" y="372"/>
                  <a:pt x="562" y="373"/>
                  <a:pt x="562" y="374"/>
                </a:cubicBezTo>
                <a:cubicBezTo>
                  <a:pt x="562" y="374"/>
                  <a:pt x="562" y="375"/>
                  <a:pt x="561" y="375"/>
                </a:cubicBezTo>
                <a:cubicBezTo>
                  <a:pt x="559" y="375"/>
                  <a:pt x="556" y="375"/>
                  <a:pt x="554" y="375"/>
                </a:cubicBezTo>
                <a:cubicBezTo>
                  <a:pt x="553" y="375"/>
                  <a:pt x="551" y="374"/>
                  <a:pt x="550" y="376"/>
                </a:cubicBezTo>
                <a:cubicBezTo>
                  <a:pt x="550" y="376"/>
                  <a:pt x="549" y="376"/>
                  <a:pt x="548" y="376"/>
                </a:cubicBezTo>
                <a:cubicBezTo>
                  <a:pt x="542" y="376"/>
                  <a:pt x="535" y="376"/>
                  <a:pt x="528" y="376"/>
                </a:cubicBezTo>
                <a:cubicBezTo>
                  <a:pt x="527" y="376"/>
                  <a:pt x="527" y="376"/>
                  <a:pt x="526" y="375"/>
                </a:cubicBezTo>
                <a:cubicBezTo>
                  <a:pt x="524" y="374"/>
                  <a:pt x="523" y="375"/>
                  <a:pt x="521" y="375"/>
                </a:cubicBezTo>
                <a:cubicBezTo>
                  <a:pt x="520" y="376"/>
                  <a:pt x="519" y="376"/>
                  <a:pt x="518" y="375"/>
                </a:cubicBezTo>
                <a:cubicBezTo>
                  <a:pt x="517" y="375"/>
                  <a:pt x="517" y="375"/>
                  <a:pt x="516" y="375"/>
                </a:cubicBezTo>
                <a:cubicBezTo>
                  <a:pt x="513" y="375"/>
                  <a:pt x="510" y="375"/>
                  <a:pt x="507" y="375"/>
                </a:cubicBezTo>
                <a:moveTo>
                  <a:pt x="277" y="417"/>
                </a:moveTo>
                <a:cubicBezTo>
                  <a:pt x="276" y="416"/>
                  <a:pt x="275" y="416"/>
                  <a:pt x="275" y="415"/>
                </a:cubicBezTo>
                <a:cubicBezTo>
                  <a:pt x="275" y="413"/>
                  <a:pt x="275" y="411"/>
                  <a:pt x="275" y="408"/>
                </a:cubicBezTo>
                <a:cubicBezTo>
                  <a:pt x="275" y="407"/>
                  <a:pt x="275" y="405"/>
                  <a:pt x="275" y="403"/>
                </a:cubicBezTo>
                <a:cubicBezTo>
                  <a:pt x="275" y="402"/>
                  <a:pt x="274" y="400"/>
                  <a:pt x="276" y="399"/>
                </a:cubicBezTo>
                <a:cubicBezTo>
                  <a:pt x="276" y="397"/>
                  <a:pt x="276" y="395"/>
                  <a:pt x="276" y="394"/>
                </a:cubicBezTo>
                <a:cubicBezTo>
                  <a:pt x="276" y="393"/>
                  <a:pt x="276" y="393"/>
                  <a:pt x="276" y="393"/>
                </a:cubicBezTo>
                <a:cubicBezTo>
                  <a:pt x="276" y="393"/>
                  <a:pt x="276" y="392"/>
                  <a:pt x="277" y="392"/>
                </a:cubicBezTo>
                <a:cubicBezTo>
                  <a:pt x="277" y="391"/>
                  <a:pt x="277" y="391"/>
                  <a:pt x="277" y="390"/>
                </a:cubicBezTo>
                <a:cubicBezTo>
                  <a:pt x="278" y="389"/>
                  <a:pt x="280" y="387"/>
                  <a:pt x="282" y="385"/>
                </a:cubicBezTo>
                <a:cubicBezTo>
                  <a:pt x="283" y="385"/>
                  <a:pt x="285" y="386"/>
                  <a:pt x="287" y="385"/>
                </a:cubicBezTo>
                <a:cubicBezTo>
                  <a:pt x="288" y="385"/>
                  <a:pt x="289" y="386"/>
                  <a:pt x="290" y="386"/>
                </a:cubicBezTo>
                <a:cubicBezTo>
                  <a:pt x="291" y="386"/>
                  <a:pt x="291" y="387"/>
                  <a:pt x="291" y="387"/>
                </a:cubicBezTo>
                <a:cubicBezTo>
                  <a:pt x="292" y="389"/>
                  <a:pt x="293" y="389"/>
                  <a:pt x="293" y="391"/>
                </a:cubicBezTo>
                <a:cubicBezTo>
                  <a:pt x="293" y="392"/>
                  <a:pt x="293" y="392"/>
                  <a:pt x="293" y="393"/>
                </a:cubicBezTo>
                <a:cubicBezTo>
                  <a:pt x="294" y="394"/>
                  <a:pt x="294" y="396"/>
                  <a:pt x="292" y="397"/>
                </a:cubicBezTo>
                <a:cubicBezTo>
                  <a:pt x="288" y="397"/>
                  <a:pt x="288" y="397"/>
                  <a:pt x="288" y="397"/>
                </a:cubicBezTo>
                <a:cubicBezTo>
                  <a:pt x="288" y="396"/>
                  <a:pt x="288" y="396"/>
                  <a:pt x="288" y="396"/>
                </a:cubicBezTo>
                <a:cubicBezTo>
                  <a:pt x="288" y="395"/>
                  <a:pt x="287" y="392"/>
                  <a:pt x="286" y="391"/>
                </a:cubicBezTo>
                <a:cubicBezTo>
                  <a:pt x="285" y="391"/>
                  <a:pt x="285" y="391"/>
                  <a:pt x="284" y="391"/>
                </a:cubicBezTo>
                <a:cubicBezTo>
                  <a:pt x="283" y="392"/>
                  <a:pt x="282" y="394"/>
                  <a:pt x="282" y="396"/>
                </a:cubicBezTo>
                <a:cubicBezTo>
                  <a:pt x="282" y="397"/>
                  <a:pt x="282" y="397"/>
                  <a:pt x="282" y="398"/>
                </a:cubicBezTo>
                <a:cubicBezTo>
                  <a:pt x="282" y="399"/>
                  <a:pt x="282" y="400"/>
                  <a:pt x="281" y="401"/>
                </a:cubicBezTo>
                <a:cubicBezTo>
                  <a:pt x="281" y="401"/>
                  <a:pt x="281" y="402"/>
                  <a:pt x="282" y="402"/>
                </a:cubicBezTo>
                <a:cubicBezTo>
                  <a:pt x="282" y="403"/>
                  <a:pt x="282" y="403"/>
                  <a:pt x="282" y="403"/>
                </a:cubicBezTo>
                <a:cubicBezTo>
                  <a:pt x="282" y="405"/>
                  <a:pt x="283" y="406"/>
                  <a:pt x="281" y="408"/>
                </a:cubicBezTo>
                <a:cubicBezTo>
                  <a:pt x="281" y="408"/>
                  <a:pt x="281" y="409"/>
                  <a:pt x="281" y="410"/>
                </a:cubicBezTo>
                <a:cubicBezTo>
                  <a:pt x="282" y="411"/>
                  <a:pt x="282" y="412"/>
                  <a:pt x="282" y="413"/>
                </a:cubicBezTo>
                <a:cubicBezTo>
                  <a:pt x="282" y="415"/>
                  <a:pt x="282" y="416"/>
                  <a:pt x="282" y="417"/>
                </a:cubicBezTo>
                <a:cubicBezTo>
                  <a:pt x="282" y="418"/>
                  <a:pt x="281" y="418"/>
                  <a:pt x="280" y="419"/>
                </a:cubicBezTo>
                <a:cubicBezTo>
                  <a:pt x="281" y="419"/>
                  <a:pt x="281" y="420"/>
                  <a:pt x="282" y="420"/>
                </a:cubicBezTo>
                <a:cubicBezTo>
                  <a:pt x="282" y="420"/>
                  <a:pt x="282" y="421"/>
                  <a:pt x="282" y="421"/>
                </a:cubicBezTo>
                <a:cubicBezTo>
                  <a:pt x="282" y="422"/>
                  <a:pt x="282" y="422"/>
                  <a:pt x="281" y="423"/>
                </a:cubicBezTo>
                <a:cubicBezTo>
                  <a:pt x="282" y="423"/>
                  <a:pt x="282" y="423"/>
                  <a:pt x="282" y="424"/>
                </a:cubicBezTo>
                <a:cubicBezTo>
                  <a:pt x="282" y="424"/>
                  <a:pt x="282" y="424"/>
                  <a:pt x="281" y="424"/>
                </a:cubicBezTo>
                <a:cubicBezTo>
                  <a:pt x="281" y="425"/>
                  <a:pt x="281" y="425"/>
                  <a:pt x="280" y="424"/>
                </a:cubicBezTo>
                <a:cubicBezTo>
                  <a:pt x="280" y="424"/>
                  <a:pt x="279" y="424"/>
                  <a:pt x="278" y="424"/>
                </a:cubicBezTo>
                <a:cubicBezTo>
                  <a:pt x="278" y="424"/>
                  <a:pt x="277" y="423"/>
                  <a:pt x="278" y="423"/>
                </a:cubicBezTo>
                <a:cubicBezTo>
                  <a:pt x="278" y="422"/>
                  <a:pt x="278" y="422"/>
                  <a:pt x="279" y="422"/>
                </a:cubicBezTo>
                <a:cubicBezTo>
                  <a:pt x="279" y="421"/>
                  <a:pt x="280" y="422"/>
                  <a:pt x="280" y="421"/>
                </a:cubicBezTo>
                <a:cubicBezTo>
                  <a:pt x="280" y="420"/>
                  <a:pt x="279" y="420"/>
                  <a:pt x="278" y="420"/>
                </a:cubicBezTo>
                <a:cubicBezTo>
                  <a:pt x="277" y="420"/>
                  <a:pt x="277" y="419"/>
                  <a:pt x="277" y="418"/>
                </a:cubicBezTo>
                <a:cubicBezTo>
                  <a:pt x="277" y="418"/>
                  <a:pt x="277" y="417"/>
                  <a:pt x="277" y="417"/>
                </a:cubicBezTo>
                <a:moveTo>
                  <a:pt x="298" y="423"/>
                </a:moveTo>
                <a:cubicBezTo>
                  <a:pt x="298" y="422"/>
                  <a:pt x="297" y="422"/>
                  <a:pt x="296" y="421"/>
                </a:cubicBezTo>
                <a:cubicBezTo>
                  <a:pt x="296" y="418"/>
                  <a:pt x="296" y="418"/>
                  <a:pt x="296" y="418"/>
                </a:cubicBezTo>
                <a:cubicBezTo>
                  <a:pt x="296" y="415"/>
                  <a:pt x="296" y="415"/>
                  <a:pt x="296" y="415"/>
                </a:cubicBezTo>
                <a:cubicBezTo>
                  <a:pt x="296" y="411"/>
                  <a:pt x="296" y="411"/>
                  <a:pt x="296" y="411"/>
                </a:cubicBezTo>
                <a:cubicBezTo>
                  <a:pt x="296" y="410"/>
                  <a:pt x="296" y="409"/>
                  <a:pt x="296" y="408"/>
                </a:cubicBezTo>
                <a:cubicBezTo>
                  <a:pt x="297" y="407"/>
                  <a:pt x="296" y="406"/>
                  <a:pt x="297" y="405"/>
                </a:cubicBezTo>
                <a:cubicBezTo>
                  <a:pt x="297" y="404"/>
                  <a:pt x="296" y="403"/>
                  <a:pt x="296" y="402"/>
                </a:cubicBezTo>
                <a:cubicBezTo>
                  <a:pt x="297" y="401"/>
                  <a:pt x="296" y="400"/>
                  <a:pt x="296" y="399"/>
                </a:cubicBezTo>
                <a:cubicBezTo>
                  <a:pt x="296" y="395"/>
                  <a:pt x="296" y="395"/>
                  <a:pt x="296" y="395"/>
                </a:cubicBezTo>
                <a:cubicBezTo>
                  <a:pt x="296" y="392"/>
                  <a:pt x="296" y="392"/>
                  <a:pt x="296" y="392"/>
                </a:cubicBezTo>
                <a:cubicBezTo>
                  <a:pt x="296" y="389"/>
                  <a:pt x="296" y="389"/>
                  <a:pt x="296" y="389"/>
                </a:cubicBezTo>
                <a:cubicBezTo>
                  <a:pt x="296" y="386"/>
                  <a:pt x="296" y="386"/>
                  <a:pt x="296" y="386"/>
                </a:cubicBezTo>
                <a:cubicBezTo>
                  <a:pt x="298" y="385"/>
                  <a:pt x="298" y="385"/>
                  <a:pt x="299" y="385"/>
                </a:cubicBezTo>
                <a:cubicBezTo>
                  <a:pt x="300" y="385"/>
                  <a:pt x="301" y="385"/>
                  <a:pt x="301" y="386"/>
                </a:cubicBezTo>
                <a:cubicBezTo>
                  <a:pt x="303" y="386"/>
                  <a:pt x="305" y="387"/>
                  <a:pt x="307" y="386"/>
                </a:cubicBezTo>
                <a:cubicBezTo>
                  <a:pt x="308" y="385"/>
                  <a:pt x="309" y="385"/>
                  <a:pt x="310" y="385"/>
                </a:cubicBezTo>
                <a:cubicBezTo>
                  <a:pt x="311" y="385"/>
                  <a:pt x="311" y="386"/>
                  <a:pt x="312" y="387"/>
                </a:cubicBezTo>
                <a:cubicBezTo>
                  <a:pt x="312" y="387"/>
                  <a:pt x="311" y="388"/>
                  <a:pt x="311" y="388"/>
                </a:cubicBezTo>
                <a:cubicBezTo>
                  <a:pt x="311" y="389"/>
                  <a:pt x="310" y="389"/>
                  <a:pt x="310" y="391"/>
                </a:cubicBezTo>
                <a:cubicBezTo>
                  <a:pt x="309" y="391"/>
                  <a:pt x="307" y="391"/>
                  <a:pt x="306" y="391"/>
                </a:cubicBezTo>
                <a:cubicBezTo>
                  <a:pt x="305" y="391"/>
                  <a:pt x="304" y="391"/>
                  <a:pt x="304" y="391"/>
                </a:cubicBezTo>
                <a:cubicBezTo>
                  <a:pt x="303" y="391"/>
                  <a:pt x="303" y="392"/>
                  <a:pt x="302" y="392"/>
                </a:cubicBezTo>
                <a:cubicBezTo>
                  <a:pt x="302" y="393"/>
                  <a:pt x="303" y="393"/>
                  <a:pt x="303" y="393"/>
                </a:cubicBezTo>
                <a:cubicBezTo>
                  <a:pt x="302" y="394"/>
                  <a:pt x="301" y="395"/>
                  <a:pt x="303" y="396"/>
                </a:cubicBezTo>
                <a:cubicBezTo>
                  <a:pt x="303" y="396"/>
                  <a:pt x="303" y="397"/>
                  <a:pt x="303" y="397"/>
                </a:cubicBezTo>
                <a:cubicBezTo>
                  <a:pt x="303" y="399"/>
                  <a:pt x="303" y="402"/>
                  <a:pt x="303" y="404"/>
                </a:cubicBezTo>
                <a:cubicBezTo>
                  <a:pt x="305" y="405"/>
                  <a:pt x="307" y="404"/>
                  <a:pt x="309" y="404"/>
                </a:cubicBezTo>
                <a:cubicBezTo>
                  <a:pt x="309" y="405"/>
                  <a:pt x="307" y="405"/>
                  <a:pt x="308" y="406"/>
                </a:cubicBezTo>
                <a:cubicBezTo>
                  <a:pt x="309" y="407"/>
                  <a:pt x="309" y="408"/>
                  <a:pt x="309" y="409"/>
                </a:cubicBezTo>
                <a:cubicBezTo>
                  <a:pt x="307" y="409"/>
                  <a:pt x="305" y="409"/>
                  <a:pt x="303" y="409"/>
                </a:cubicBezTo>
                <a:cubicBezTo>
                  <a:pt x="303" y="409"/>
                  <a:pt x="303" y="409"/>
                  <a:pt x="303" y="409"/>
                </a:cubicBezTo>
                <a:cubicBezTo>
                  <a:pt x="303" y="410"/>
                  <a:pt x="303" y="410"/>
                  <a:pt x="303" y="410"/>
                </a:cubicBezTo>
                <a:cubicBezTo>
                  <a:pt x="303" y="424"/>
                  <a:pt x="303" y="424"/>
                  <a:pt x="303" y="424"/>
                </a:cubicBezTo>
                <a:cubicBezTo>
                  <a:pt x="303" y="424"/>
                  <a:pt x="302" y="424"/>
                  <a:pt x="302" y="424"/>
                </a:cubicBezTo>
                <a:cubicBezTo>
                  <a:pt x="301" y="423"/>
                  <a:pt x="300" y="423"/>
                  <a:pt x="298" y="423"/>
                </a:cubicBezTo>
                <a:moveTo>
                  <a:pt x="299" y="391"/>
                </a:moveTo>
                <a:cubicBezTo>
                  <a:pt x="299" y="391"/>
                  <a:pt x="299" y="391"/>
                  <a:pt x="299" y="391"/>
                </a:cubicBezTo>
                <a:cubicBezTo>
                  <a:pt x="299" y="391"/>
                  <a:pt x="299" y="391"/>
                  <a:pt x="298" y="391"/>
                </a:cubicBezTo>
                <a:cubicBezTo>
                  <a:pt x="298" y="392"/>
                  <a:pt x="299" y="392"/>
                  <a:pt x="299" y="392"/>
                </a:cubicBezTo>
                <a:cubicBezTo>
                  <a:pt x="299" y="392"/>
                  <a:pt x="299" y="392"/>
                  <a:pt x="299" y="391"/>
                </a:cubicBezTo>
                <a:moveTo>
                  <a:pt x="300" y="408"/>
                </a:moveTo>
                <a:cubicBezTo>
                  <a:pt x="300" y="407"/>
                  <a:pt x="300" y="407"/>
                  <a:pt x="300" y="407"/>
                </a:cubicBezTo>
                <a:cubicBezTo>
                  <a:pt x="300" y="407"/>
                  <a:pt x="299" y="407"/>
                  <a:pt x="299" y="407"/>
                </a:cubicBezTo>
                <a:cubicBezTo>
                  <a:pt x="300" y="408"/>
                  <a:pt x="300" y="408"/>
                  <a:pt x="300" y="408"/>
                </a:cubicBezTo>
                <a:cubicBezTo>
                  <a:pt x="300" y="408"/>
                  <a:pt x="300" y="408"/>
                  <a:pt x="300" y="408"/>
                </a:cubicBezTo>
                <a:moveTo>
                  <a:pt x="298" y="399"/>
                </a:moveTo>
                <a:cubicBezTo>
                  <a:pt x="298" y="400"/>
                  <a:pt x="298" y="400"/>
                  <a:pt x="298" y="400"/>
                </a:cubicBezTo>
                <a:cubicBezTo>
                  <a:pt x="298" y="400"/>
                  <a:pt x="298" y="400"/>
                  <a:pt x="298" y="400"/>
                </a:cubicBezTo>
                <a:cubicBezTo>
                  <a:pt x="298" y="400"/>
                  <a:pt x="298" y="400"/>
                  <a:pt x="298" y="400"/>
                </a:cubicBezTo>
                <a:cubicBezTo>
                  <a:pt x="298" y="400"/>
                  <a:pt x="298" y="400"/>
                  <a:pt x="298" y="399"/>
                </a:cubicBezTo>
                <a:moveTo>
                  <a:pt x="245" y="430"/>
                </a:moveTo>
                <a:cubicBezTo>
                  <a:pt x="240" y="430"/>
                  <a:pt x="240" y="430"/>
                  <a:pt x="240" y="430"/>
                </a:cubicBezTo>
                <a:cubicBezTo>
                  <a:pt x="239" y="429"/>
                  <a:pt x="239" y="428"/>
                  <a:pt x="239" y="427"/>
                </a:cubicBezTo>
                <a:cubicBezTo>
                  <a:pt x="239" y="413"/>
                  <a:pt x="239" y="399"/>
                  <a:pt x="239" y="386"/>
                </a:cubicBezTo>
                <a:cubicBezTo>
                  <a:pt x="240" y="385"/>
                  <a:pt x="241" y="385"/>
                  <a:pt x="242" y="385"/>
                </a:cubicBezTo>
                <a:cubicBezTo>
                  <a:pt x="243" y="385"/>
                  <a:pt x="244" y="385"/>
                  <a:pt x="245" y="385"/>
                </a:cubicBezTo>
                <a:cubicBezTo>
                  <a:pt x="245" y="386"/>
                  <a:pt x="245" y="386"/>
                  <a:pt x="245" y="386"/>
                </a:cubicBezTo>
                <a:cubicBezTo>
                  <a:pt x="245" y="400"/>
                  <a:pt x="245" y="415"/>
                  <a:pt x="245" y="429"/>
                </a:cubicBezTo>
                <a:cubicBezTo>
                  <a:pt x="245" y="429"/>
                  <a:pt x="245" y="430"/>
                  <a:pt x="245" y="430"/>
                </a:cubicBezTo>
                <a:moveTo>
                  <a:pt x="225" y="402"/>
                </a:moveTo>
                <a:cubicBezTo>
                  <a:pt x="226" y="402"/>
                  <a:pt x="226" y="403"/>
                  <a:pt x="227" y="404"/>
                </a:cubicBezTo>
                <a:cubicBezTo>
                  <a:pt x="228" y="404"/>
                  <a:pt x="228" y="404"/>
                  <a:pt x="229" y="405"/>
                </a:cubicBezTo>
                <a:cubicBezTo>
                  <a:pt x="230" y="405"/>
                  <a:pt x="230" y="406"/>
                  <a:pt x="230" y="406"/>
                </a:cubicBezTo>
                <a:cubicBezTo>
                  <a:pt x="231" y="406"/>
                  <a:pt x="231" y="406"/>
                  <a:pt x="231" y="407"/>
                </a:cubicBezTo>
                <a:cubicBezTo>
                  <a:pt x="231" y="408"/>
                  <a:pt x="233" y="409"/>
                  <a:pt x="233" y="410"/>
                </a:cubicBezTo>
                <a:cubicBezTo>
                  <a:pt x="233" y="411"/>
                  <a:pt x="234" y="412"/>
                  <a:pt x="234" y="413"/>
                </a:cubicBezTo>
                <a:cubicBezTo>
                  <a:pt x="234" y="414"/>
                  <a:pt x="235" y="415"/>
                  <a:pt x="235" y="416"/>
                </a:cubicBezTo>
                <a:cubicBezTo>
                  <a:pt x="235" y="416"/>
                  <a:pt x="235" y="417"/>
                  <a:pt x="235" y="418"/>
                </a:cubicBezTo>
                <a:cubicBezTo>
                  <a:pt x="235" y="419"/>
                  <a:pt x="235" y="420"/>
                  <a:pt x="234" y="421"/>
                </a:cubicBezTo>
                <a:cubicBezTo>
                  <a:pt x="233" y="422"/>
                  <a:pt x="234" y="424"/>
                  <a:pt x="234" y="425"/>
                </a:cubicBezTo>
                <a:cubicBezTo>
                  <a:pt x="234" y="425"/>
                  <a:pt x="233" y="425"/>
                  <a:pt x="233" y="425"/>
                </a:cubicBezTo>
                <a:cubicBezTo>
                  <a:pt x="233" y="426"/>
                  <a:pt x="232" y="427"/>
                  <a:pt x="232" y="428"/>
                </a:cubicBezTo>
                <a:cubicBezTo>
                  <a:pt x="232" y="429"/>
                  <a:pt x="231" y="429"/>
                  <a:pt x="231" y="429"/>
                </a:cubicBezTo>
                <a:cubicBezTo>
                  <a:pt x="230" y="429"/>
                  <a:pt x="229" y="430"/>
                  <a:pt x="228" y="430"/>
                </a:cubicBezTo>
                <a:cubicBezTo>
                  <a:pt x="227" y="431"/>
                  <a:pt x="226" y="431"/>
                  <a:pt x="224" y="430"/>
                </a:cubicBezTo>
                <a:cubicBezTo>
                  <a:pt x="223" y="430"/>
                  <a:pt x="222" y="429"/>
                  <a:pt x="220" y="429"/>
                </a:cubicBezTo>
                <a:cubicBezTo>
                  <a:pt x="220" y="429"/>
                  <a:pt x="220" y="429"/>
                  <a:pt x="220" y="428"/>
                </a:cubicBezTo>
                <a:cubicBezTo>
                  <a:pt x="220" y="427"/>
                  <a:pt x="218" y="426"/>
                  <a:pt x="219" y="425"/>
                </a:cubicBezTo>
                <a:cubicBezTo>
                  <a:pt x="220" y="425"/>
                  <a:pt x="220" y="424"/>
                  <a:pt x="221" y="424"/>
                </a:cubicBezTo>
                <a:cubicBezTo>
                  <a:pt x="220" y="423"/>
                  <a:pt x="220" y="423"/>
                  <a:pt x="219" y="422"/>
                </a:cubicBezTo>
                <a:cubicBezTo>
                  <a:pt x="218" y="423"/>
                  <a:pt x="219" y="424"/>
                  <a:pt x="219" y="425"/>
                </a:cubicBezTo>
                <a:cubicBezTo>
                  <a:pt x="218" y="425"/>
                  <a:pt x="217" y="423"/>
                  <a:pt x="217" y="422"/>
                </a:cubicBezTo>
                <a:cubicBezTo>
                  <a:pt x="217" y="422"/>
                  <a:pt x="217" y="422"/>
                  <a:pt x="218" y="422"/>
                </a:cubicBezTo>
                <a:cubicBezTo>
                  <a:pt x="218" y="422"/>
                  <a:pt x="217" y="421"/>
                  <a:pt x="217" y="421"/>
                </a:cubicBezTo>
                <a:cubicBezTo>
                  <a:pt x="217" y="421"/>
                  <a:pt x="217" y="420"/>
                  <a:pt x="217" y="420"/>
                </a:cubicBezTo>
                <a:cubicBezTo>
                  <a:pt x="217" y="419"/>
                  <a:pt x="218" y="419"/>
                  <a:pt x="218" y="420"/>
                </a:cubicBezTo>
                <a:cubicBezTo>
                  <a:pt x="219" y="421"/>
                  <a:pt x="220" y="420"/>
                  <a:pt x="221" y="419"/>
                </a:cubicBezTo>
                <a:cubicBezTo>
                  <a:pt x="221" y="419"/>
                  <a:pt x="222" y="420"/>
                  <a:pt x="222" y="420"/>
                </a:cubicBezTo>
                <a:cubicBezTo>
                  <a:pt x="223" y="421"/>
                  <a:pt x="222" y="422"/>
                  <a:pt x="222" y="423"/>
                </a:cubicBezTo>
                <a:cubicBezTo>
                  <a:pt x="223" y="423"/>
                  <a:pt x="224" y="423"/>
                  <a:pt x="224" y="423"/>
                </a:cubicBezTo>
                <a:cubicBezTo>
                  <a:pt x="224" y="423"/>
                  <a:pt x="225" y="424"/>
                  <a:pt x="225" y="424"/>
                </a:cubicBezTo>
                <a:cubicBezTo>
                  <a:pt x="226" y="424"/>
                  <a:pt x="227" y="423"/>
                  <a:pt x="227" y="422"/>
                </a:cubicBezTo>
                <a:cubicBezTo>
                  <a:pt x="228" y="421"/>
                  <a:pt x="229" y="420"/>
                  <a:pt x="228" y="419"/>
                </a:cubicBezTo>
                <a:cubicBezTo>
                  <a:pt x="228" y="418"/>
                  <a:pt x="228" y="417"/>
                  <a:pt x="228" y="417"/>
                </a:cubicBezTo>
                <a:cubicBezTo>
                  <a:pt x="228" y="416"/>
                  <a:pt x="228" y="415"/>
                  <a:pt x="227" y="414"/>
                </a:cubicBezTo>
                <a:cubicBezTo>
                  <a:pt x="228" y="413"/>
                  <a:pt x="226" y="412"/>
                  <a:pt x="226" y="411"/>
                </a:cubicBezTo>
                <a:cubicBezTo>
                  <a:pt x="226" y="411"/>
                  <a:pt x="225" y="410"/>
                  <a:pt x="225" y="409"/>
                </a:cubicBezTo>
                <a:cubicBezTo>
                  <a:pt x="225" y="409"/>
                  <a:pt x="225" y="409"/>
                  <a:pt x="225" y="409"/>
                </a:cubicBezTo>
                <a:cubicBezTo>
                  <a:pt x="226" y="409"/>
                  <a:pt x="226" y="409"/>
                  <a:pt x="226" y="409"/>
                </a:cubicBezTo>
                <a:cubicBezTo>
                  <a:pt x="226" y="408"/>
                  <a:pt x="226" y="408"/>
                  <a:pt x="226" y="408"/>
                </a:cubicBezTo>
                <a:cubicBezTo>
                  <a:pt x="225" y="408"/>
                  <a:pt x="224" y="408"/>
                  <a:pt x="223" y="409"/>
                </a:cubicBezTo>
                <a:cubicBezTo>
                  <a:pt x="223" y="409"/>
                  <a:pt x="223" y="409"/>
                  <a:pt x="223" y="408"/>
                </a:cubicBezTo>
                <a:cubicBezTo>
                  <a:pt x="223" y="407"/>
                  <a:pt x="222" y="407"/>
                  <a:pt x="221" y="407"/>
                </a:cubicBezTo>
                <a:cubicBezTo>
                  <a:pt x="221" y="407"/>
                  <a:pt x="221" y="407"/>
                  <a:pt x="221" y="407"/>
                </a:cubicBezTo>
                <a:cubicBezTo>
                  <a:pt x="221" y="405"/>
                  <a:pt x="219" y="405"/>
                  <a:pt x="219" y="404"/>
                </a:cubicBezTo>
                <a:cubicBezTo>
                  <a:pt x="219" y="403"/>
                  <a:pt x="219" y="402"/>
                  <a:pt x="220" y="403"/>
                </a:cubicBezTo>
                <a:cubicBezTo>
                  <a:pt x="220" y="403"/>
                  <a:pt x="220" y="402"/>
                  <a:pt x="220" y="402"/>
                </a:cubicBezTo>
                <a:cubicBezTo>
                  <a:pt x="220" y="402"/>
                  <a:pt x="220" y="402"/>
                  <a:pt x="220" y="402"/>
                </a:cubicBezTo>
                <a:cubicBezTo>
                  <a:pt x="220" y="402"/>
                  <a:pt x="220" y="403"/>
                  <a:pt x="220" y="403"/>
                </a:cubicBezTo>
                <a:cubicBezTo>
                  <a:pt x="220" y="403"/>
                  <a:pt x="220" y="403"/>
                  <a:pt x="220" y="403"/>
                </a:cubicBezTo>
                <a:cubicBezTo>
                  <a:pt x="220" y="403"/>
                  <a:pt x="220" y="403"/>
                  <a:pt x="220" y="403"/>
                </a:cubicBezTo>
                <a:cubicBezTo>
                  <a:pt x="220" y="402"/>
                  <a:pt x="220" y="401"/>
                  <a:pt x="220" y="400"/>
                </a:cubicBezTo>
                <a:cubicBezTo>
                  <a:pt x="221" y="400"/>
                  <a:pt x="221" y="400"/>
                  <a:pt x="222" y="401"/>
                </a:cubicBezTo>
                <a:cubicBezTo>
                  <a:pt x="223" y="402"/>
                  <a:pt x="223" y="402"/>
                  <a:pt x="224" y="402"/>
                </a:cubicBezTo>
                <a:cubicBezTo>
                  <a:pt x="224" y="403"/>
                  <a:pt x="225" y="403"/>
                  <a:pt x="225" y="403"/>
                </a:cubicBezTo>
                <a:cubicBezTo>
                  <a:pt x="225" y="403"/>
                  <a:pt x="225" y="403"/>
                  <a:pt x="225" y="402"/>
                </a:cubicBezTo>
                <a:moveTo>
                  <a:pt x="224" y="407"/>
                </a:moveTo>
                <a:cubicBezTo>
                  <a:pt x="224" y="407"/>
                  <a:pt x="224" y="407"/>
                  <a:pt x="224" y="407"/>
                </a:cubicBezTo>
                <a:cubicBezTo>
                  <a:pt x="224" y="407"/>
                  <a:pt x="224" y="407"/>
                  <a:pt x="224" y="406"/>
                </a:cubicBezTo>
                <a:cubicBezTo>
                  <a:pt x="224" y="406"/>
                  <a:pt x="224" y="406"/>
                  <a:pt x="224" y="406"/>
                </a:cubicBezTo>
                <a:cubicBezTo>
                  <a:pt x="224" y="406"/>
                  <a:pt x="224" y="407"/>
                  <a:pt x="224" y="407"/>
                </a:cubicBezTo>
                <a:moveTo>
                  <a:pt x="228" y="409"/>
                </a:moveTo>
                <a:cubicBezTo>
                  <a:pt x="228" y="409"/>
                  <a:pt x="228" y="409"/>
                  <a:pt x="228" y="409"/>
                </a:cubicBezTo>
                <a:cubicBezTo>
                  <a:pt x="228" y="409"/>
                  <a:pt x="227" y="409"/>
                  <a:pt x="227" y="410"/>
                </a:cubicBezTo>
                <a:cubicBezTo>
                  <a:pt x="227" y="410"/>
                  <a:pt x="228" y="410"/>
                  <a:pt x="228" y="410"/>
                </a:cubicBezTo>
                <a:cubicBezTo>
                  <a:pt x="228" y="410"/>
                  <a:pt x="228" y="410"/>
                  <a:pt x="228" y="409"/>
                </a:cubicBezTo>
                <a:moveTo>
                  <a:pt x="565" y="441"/>
                </a:moveTo>
                <a:cubicBezTo>
                  <a:pt x="565" y="441"/>
                  <a:pt x="565" y="441"/>
                  <a:pt x="565" y="441"/>
                </a:cubicBezTo>
                <a:cubicBezTo>
                  <a:pt x="566" y="440"/>
                  <a:pt x="566" y="440"/>
                  <a:pt x="567" y="441"/>
                </a:cubicBezTo>
                <a:cubicBezTo>
                  <a:pt x="567" y="441"/>
                  <a:pt x="568" y="441"/>
                  <a:pt x="568" y="442"/>
                </a:cubicBezTo>
                <a:cubicBezTo>
                  <a:pt x="567" y="442"/>
                  <a:pt x="566" y="442"/>
                  <a:pt x="565" y="442"/>
                </a:cubicBezTo>
                <a:cubicBezTo>
                  <a:pt x="566" y="443"/>
                  <a:pt x="566" y="444"/>
                  <a:pt x="566" y="446"/>
                </a:cubicBezTo>
                <a:cubicBezTo>
                  <a:pt x="565" y="446"/>
                  <a:pt x="565" y="446"/>
                  <a:pt x="565" y="446"/>
                </a:cubicBezTo>
                <a:cubicBezTo>
                  <a:pt x="563" y="446"/>
                  <a:pt x="560" y="446"/>
                  <a:pt x="558" y="446"/>
                </a:cubicBezTo>
                <a:cubicBezTo>
                  <a:pt x="557" y="446"/>
                  <a:pt x="555" y="445"/>
                  <a:pt x="554" y="447"/>
                </a:cubicBezTo>
                <a:cubicBezTo>
                  <a:pt x="553" y="447"/>
                  <a:pt x="552" y="447"/>
                  <a:pt x="550" y="446"/>
                </a:cubicBezTo>
                <a:cubicBezTo>
                  <a:pt x="550" y="446"/>
                  <a:pt x="550" y="446"/>
                  <a:pt x="550" y="446"/>
                </a:cubicBezTo>
                <a:cubicBezTo>
                  <a:pt x="548" y="446"/>
                  <a:pt x="546" y="446"/>
                  <a:pt x="544" y="446"/>
                </a:cubicBezTo>
                <a:cubicBezTo>
                  <a:pt x="543" y="446"/>
                  <a:pt x="543" y="446"/>
                  <a:pt x="543" y="447"/>
                </a:cubicBezTo>
                <a:cubicBezTo>
                  <a:pt x="543" y="447"/>
                  <a:pt x="542" y="447"/>
                  <a:pt x="542" y="447"/>
                </a:cubicBezTo>
                <a:cubicBezTo>
                  <a:pt x="542" y="447"/>
                  <a:pt x="541" y="447"/>
                  <a:pt x="541" y="447"/>
                </a:cubicBezTo>
                <a:cubicBezTo>
                  <a:pt x="541" y="445"/>
                  <a:pt x="539" y="447"/>
                  <a:pt x="538" y="445"/>
                </a:cubicBezTo>
                <a:cubicBezTo>
                  <a:pt x="537" y="444"/>
                  <a:pt x="536" y="443"/>
                  <a:pt x="536" y="443"/>
                </a:cubicBezTo>
                <a:cubicBezTo>
                  <a:pt x="536" y="442"/>
                  <a:pt x="536" y="441"/>
                  <a:pt x="537" y="440"/>
                </a:cubicBezTo>
                <a:cubicBezTo>
                  <a:pt x="537" y="440"/>
                  <a:pt x="538" y="440"/>
                  <a:pt x="539" y="440"/>
                </a:cubicBezTo>
                <a:cubicBezTo>
                  <a:pt x="540" y="440"/>
                  <a:pt x="540" y="440"/>
                  <a:pt x="541" y="440"/>
                </a:cubicBezTo>
                <a:cubicBezTo>
                  <a:pt x="547" y="440"/>
                  <a:pt x="547" y="440"/>
                  <a:pt x="547" y="440"/>
                </a:cubicBezTo>
                <a:cubicBezTo>
                  <a:pt x="549" y="438"/>
                  <a:pt x="551" y="440"/>
                  <a:pt x="553" y="439"/>
                </a:cubicBezTo>
                <a:cubicBezTo>
                  <a:pt x="555" y="439"/>
                  <a:pt x="557" y="439"/>
                  <a:pt x="559" y="439"/>
                </a:cubicBezTo>
                <a:cubicBezTo>
                  <a:pt x="560" y="441"/>
                  <a:pt x="563" y="440"/>
                  <a:pt x="565" y="441"/>
                </a:cubicBezTo>
                <a:moveTo>
                  <a:pt x="521" y="414"/>
                </a:moveTo>
                <a:cubicBezTo>
                  <a:pt x="522" y="413"/>
                  <a:pt x="521" y="412"/>
                  <a:pt x="521" y="411"/>
                </a:cubicBezTo>
                <a:cubicBezTo>
                  <a:pt x="521" y="411"/>
                  <a:pt x="520" y="410"/>
                  <a:pt x="520" y="410"/>
                </a:cubicBezTo>
                <a:cubicBezTo>
                  <a:pt x="520" y="408"/>
                  <a:pt x="520" y="408"/>
                  <a:pt x="519" y="409"/>
                </a:cubicBezTo>
                <a:cubicBezTo>
                  <a:pt x="519" y="403"/>
                  <a:pt x="519" y="403"/>
                  <a:pt x="519" y="403"/>
                </a:cubicBezTo>
                <a:cubicBezTo>
                  <a:pt x="518" y="402"/>
                  <a:pt x="517" y="402"/>
                  <a:pt x="518" y="401"/>
                </a:cubicBezTo>
                <a:cubicBezTo>
                  <a:pt x="519" y="399"/>
                  <a:pt x="518" y="398"/>
                  <a:pt x="518" y="396"/>
                </a:cubicBezTo>
                <a:cubicBezTo>
                  <a:pt x="518" y="396"/>
                  <a:pt x="517" y="396"/>
                  <a:pt x="517" y="396"/>
                </a:cubicBezTo>
                <a:cubicBezTo>
                  <a:pt x="516" y="396"/>
                  <a:pt x="516" y="397"/>
                  <a:pt x="515" y="397"/>
                </a:cubicBezTo>
                <a:cubicBezTo>
                  <a:pt x="515" y="398"/>
                  <a:pt x="515" y="398"/>
                  <a:pt x="514" y="398"/>
                </a:cubicBezTo>
                <a:cubicBezTo>
                  <a:pt x="514" y="397"/>
                  <a:pt x="514" y="397"/>
                  <a:pt x="514" y="397"/>
                </a:cubicBezTo>
                <a:cubicBezTo>
                  <a:pt x="514" y="396"/>
                  <a:pt x="514" y="394"/>
                  <a:pt x="514" y="392"/>
                </a:cubicBezTo>
                <a:cubicBezTo>
                  <a:pt x="515" y="391"/>
                  <a:pt x="516" y="390"/>
                  <a:pt x="517" y="389"/>
                </a:cubicBezTo>
                <a:cubicBezTo>
                  <a:pt x="518" y="388"/>
                  <a:pt x="518" y="388"/>
                  <a:pt x="518" y="387"/>
                </a:cubicBezTo>
                <a:cubicBezTo>
                  <a:pt x="519" y="386"/>
                  <a:pt x="520" y="385"/>
                  <a:pt x="521" y="385"/>
                </a:cubicBezTo>
                <a:cubicBezTo>
                  <a:pt x="522" y="385"/>
                  <a:pt x="523" y="385"/>
                  <a:pt x="524" y="385"/>
                </a:cubicBezTo>
                <a:cubicBezTo>
                  <a:pt x="524" y="386"/>
                  <a:pt x="524" y="387"/>
                  <a:pt x="524" y="388"/>
                </a:cubicBezTo>
                <a:cubicBezTo>
                  <a:pt x="524" y="388"/>
                  <a:pt x="524" y="389"/>
                  <a:pt x="524" y="389"/>
                </a:cubicBezTo>
                <a:cubicBezTo>
                  <a:pt x="523" y="390"/>
                  <a:pt x="523" y="391"/>
                  <a:pt x="523" y="392"/>
                </a:cubicBezTo>
                <a:cubicBezTo>
                  <a:pt x="524" y="393"/>
                  <a:pt x="524" y="394"/>
                  <a:pt x="524" y="395"/>
                </a:cubicBezTo>
                <a:cubicBezTo>
                  <a:pt x="524" y="397"/>
                  <a:pt x="524" y="398"/>
                  <a:pt x="524" y="400"/>
                </a:cubicBezTo>
                <a:cubicBezTo>
                  <a:pt x="524" y="403"/>
                  <a:pt x="524" y="403"/>
                  <a:pt x="524" y="403"/>
                </a:cubicBezTo>
                <a:cubicBezTo>
                  <a:pt x="524" y="405"/>
                  <a:pt x="524" y="406"/>
                  <a:pt x="524" y="407"/>
                </a:cubicBezTo>
                <a:cubicBezTo>
                  <a:pt x="524" y="408"/>
                  <a:pt x="523" y="409"/>
                  <a:pt x="523" y="410"/>
                </a:cubicBezTo>
                <a:cubicBezTo>
                  <a:pt x="523" y="412"/>
                  <a:pt x="523" y="413"/>
                  <a:pt x="523" y="414"/>
                </a:cubicBezTo>
                <a:cubicBezTo>
                  <a:pt x="523" y="415"/>
                  <a:pt x="522" y="416"/>
                  <a:pt x="522" y="417"/>
                </a:cubicBezTo>
                <a:cubicBezTo>
                  <a:pt x="521" y="416"/>
                  <a:pt x="521" y="415"/>
                  <a:pt x="521" y="415"/>
                </a:cubicBezTo>
                <a:cubicBezTo>
                  <a:pt x="520" y="415"/>
                  <a:pt x="520" y="415"/>
                  <a:pt x="520" y="416"/>
                </a:cubicBezTo>
                <a:cubicBezTo>
                  <a:pt x="519" y="415"/>
                  <a:pt x="519" y="415"/>
                  <a:pt x="518" y="414"/>
                </a:cubicBezTo>
                <a:cubicBezTo>
                  <a:pt x="519" y="414"/>
                  <a:pt x="519" y="414"/>
                  <a:pt x="519" y="413"/>
                </a:cubicBezTo>
                <a:cubicBezTo>
                  <a:pt x="520" y="412"/>
                  <a:pt x="520" y="413"/>
                  <a:pt x="520" y="413"/>
                </a:cubicBezTo>
                <a:cubicBezTo>
                  <a:pt x="520" y="413"/>
                  <a:pt x="521" y="413"/>
                  <a:pt x="521" y="414"/>
                </a:cubicBezTo>
                <a:moveTo>
                  <a:pt x="522" y="409"/>
                </a:moveTo>
                <a:cubicBezTo>
                  <a:pt x="522" y="409"/>
                  <a:pt x="522" y="409"/>
                  <a:pt x="522" y="408"/>
                </a:cubicBezTo>
                <a:cubicBezTo>
                  <a:pt x="522" y="408"/>
                  <a:pt x="522" y="408"/>
                  <a:pt x="522" y="408"/>
                </a:cubicBezTo>
                <a:cubicBezTo>
                  <a:pt x="522" y="408"/>
                  <a:pt x="521" y="408"/>
                  <a:pt x="521" y="408"/>
                </a:cubicBezTo>
                <a:cubicBezTo>
                  <a:pt x="521" y="409"/>
                  <a:pt x="521" y="409"/>
                  <a:pt x="522" y="409"/>
                </a:cubicBezTo>
                <a:moveTo>
                  <a:pt x="508" y="447"/>
                </a:moveTo>
                <a:cubicBezTo>
                  <a:pt x="506" y="446"/>
                  <a:pt x="506" y="445"/>
                  <a:pt x="505" y="444"/>
                </a:cubicBezTo>
                <a:cubicBezTo>
                  <a:pt x="505" y="443"/>
                  <a:pt x="505" y="442"/>
                  <a:pt x="505" y="442"/>
                </a:cubicBezTo>
                <a:cubicBezTo>
                  <a:pt x="506" y="441"/>
                  <a:pt x="506" y="441"/>
                  <a:pt x="507" y="440"/>
                </a:cubicBezTo>
                <a:cubicBezTo>
                  <a:pt x="532" y="440"/>
                  <a:pt x="532" y="440"/>
                  <a:pt x="532" y="440"/>
                </a:cubicBezTo>
                <a:cubicBezTo>
                  <a:pt x="533" y="442"/>
                  <a:pt x="533" y="442"/>
                  <a:pt x="531" y="442"/>
                </a:cubicBezTo>
                <a:cubicBezTo>
                  <a:pt x="531" y="443"/>
                  <a:pt x="531" y="443"/>
                  <a:pt x="531" y="443"/>
                </a:cubicBezTo>
                <a:cubicBezTo>
                  <a:pt x="532" y="444"/>
                  <a:pt x="533" y="444"/>
                  <a:pt x="533" y="446"/>
                </a:cubicBezTo>
                <a:cubicBezTo>
                  <a:pt x="533" y="447"/>
                  <a:pt x="532" y="447"/>
                  <a:pt x="531" y="447"/>
                </a:cubicBezTo>
                <a:cubicBezTo>
                  <a:pt x="530" y="446"/>
                  <a:pt x="528" y="446"/>
                  <a:pt x="527" y="447"/>
                </a:cubicBezTo>
                <a:cubicBezTo>
                  <a:pt x="526" y="447"/>
                  <a:pt x="525" y="447"/>
                  <a:pt x="524" y="446"/>
                </a:cubicBezTo>
                <a:cubicBezTo>
                  <a:pt x="524" y="446"/>
                  <a:pt x="523" y="446"/>
                  <a:pt x="523" y="446"/>
                </a:cubicBezTo>
                <a:cubicBezTo>
                  <a:pt x="522" y="447"/>
                  <a:pt x="520" y="447"/>
                  <a:pt x="519" y="447"/>
                </a:cubicBezTo>
                <a:cubicBezTo>
                  <a:pt x="515" y="447"/>
                  <a:pt x="511" y="447"/>
                  <a:pt x="508" y="447"/>
                </a:cubicBezTo>
                <a:moveTo>
                  <a:pt x="589" y="446"/>
                </a:moveTo>
                <a:cubicBezTo>
                  <a:pt x="589" y="446"/>
                  <a:pt x="588" y="447"/>
                  <a:pt x="587" y="446"/>
                </a:cubicBezTo>
                <a:cubicBezTo>
                  <a:pt x="587" y="446"/>
                  <a:pt x="587" y="446"/>
                  <a:pt x="587" y="446"/>
                </a:cubicBezTo>
                <a:cubicBezTo>
                  <a:pt x="586" y="446"/>
                  <a:pt x="586" y="445"/>
                  <a:pt x="585" y="444"/>
                </a:cubicBezTo>
                <a:cubicBezTo>
                  <a:pt x="585" y="444"/>
                  <a:pt x="585" y="444"/>
                  <a:pt x="585" y="444"/>
                </a:cubicBezTo>
                <a:cubicBezTo>
                  <a:pt x="584" y="445"/>
                  <a:pt x="583" y="446"/>
                  <a:pt x="582" y="447"/>
                </a:cubicBezTo>
                <a:cubicBezTo>
                  <a:pt x="582" y="446"/>
                  <a:pt x="581" y="445"/>
                  <a:pt x="580" y="446"/>
                </a:cubicBezTo>
                <a:cubicBezTo>
                  <a:pt x="579" y="447"/>
                  <a:pt x="578" y="447"/>
                  <a:pt x="578" y="447"/>
                </a:cubicBezTo>
                <a:cubicBezTo>
                  <a:pt x="577" y="447"/>
                  <a:pt x="577" y="446"/>
                  <a:pt x="576" y="446"/>
                </a:cubicBezTo>
                <a:cubicBezTo>
                  <a:pt x="576" y="446"/>
                  <a:pt x="575" y="446"/>
                  <a:pt x="575" y="445"/>
                </a:cubicBezTo>
                <a:cubicBezTo>
                  <a:pt x="575" y="444"/>
                  <a:pt x="575" y="444"/>
                  <a:pt x="574" y="443"/>
                </a:cubicBezTo>
                <a:cubicBezTo>
                  <a:pt x="574" y="443"/>
                  <a:pt x="575" y="442"/>
                  <a:pt x="575" y="442"/>
                </a:cubicBezTo>
                <a:cubicBezTo>
                  <a:pt x="575" y="442"/>
                  <a:pt x="575" y="442"/>
                  <a:pt x="576" y="441"/>
                </a:cubicBezTo>
                <a:cubicBezTo>
                  <a:pt x="576" y="442"/>
                  <a:pt x="577" y="443"/>
                  <a:pt x="578" y="442"/>
                </a:cubicBezTo>
                <a:cubicBezTo>
                  <a:pt x="578" y="441"/>
                  <a:pt x="578" y="441"/>
                  <a:pt x="577" y="441"/>
                </a:cubicBezTo>
                <a:cubicBezTo>
                  <a:pt x="577" y="441"/>
                  <a:pt x="578" y="440"/>
                  <a:pt x="578" y="440"/>
                </a:cubicBezTo>
                <a:cubicBezTo>
                  <a:pt x="579" y="440"/>
                  <a:pt x="579" y="440"/>
                  <a:pt x="580" y="441"/>
                </a:cubicBezTo>
                <a:cubicBezTo>
                  <a:pt x="581" y="442"/>
                  <a:pt x="581" y="441"/>
                  <a:pt x="582" y="440"/>
                </a:cubicBezTo>
                <a:cubicBezTo>
                  <a:pt x="583" y="440"/>
                  <a:pt x="585" y="440"/>
                  <a:pt x="587" y="440"/>
                </a:cubicBezTo>
                <a:cubicBezTo>
                  <a:pt x="588" y="440"/>
                  <a:pt x="589" y="441"/>
                  <a:pt x="589" y="441"/>
                </a:cubicBezTo>
                <a:cubicBezTo>
                  <a:pt x="590" y="440"/>
                  <a:pt x="591" y="440"/>
                  <a:pt x="592" y="440"/>
                </a:cubicBezTo>
                <a:cubicBezTo>
                  <a:pt x="593" y="440"/>
                  <a:pt x="593" y="440"/>
                  <a:pt x="594" y="440"/>
                </a:cubicBezTo>
                <a:cubicBezTo>
                  <a:pt x="594" y="439"/>
                  <a:pt x="594" y="440"/>
                  <a:pt x="595" y="440"/>
                </a:cubicBezTo>
                <a:cubicBezTo>
                  <a:pt x="597" y="438"/>
                  <a:pt x="598" y="439"/>
                  <a:pt x="600" y="440"/>
                </a:cubicBezTo>
                <a:cubicBezTo>
                  <a:pt x="602" y="441"/>
                  <a:pt x="603" y="443"/>
                  <a:pt x="602" y="445"/>
                </a:cubicBezTo>
                <a:cubicBezTo>
                  <a:pt x="601" y="445"/>
                  <a:pt x="601" y="446"/>
                  <a:pt x="601" y="447"/>
                </a:cubicBezTo>
                <a:cubicBezTo>
                  <a:pt x="601" y="447"/>
                  <a:pt x="600" y="447"/>
                  <a:pt x="599" y="447"/>
                </a:cubicBezTo>
                <a:cubicBezTo>
                  <a:pt x="598" y="445"/>
                  <a:pt x="596" y="446"/>
                  <a:pt x="595" y="446"/>
                </a:cubicBezTo>
                <a:cubicBezTo>
                  <a:pt x="594" y="448"/>
                  <a:pt x="592" y="445"/>
                  <a:pt x="592" y="447"/>
                </a:cubicBezTo>
                <a:cubicBezTo>
                  <a:pt x="591" y="447"/>
                  <a:pt x="590" y="447"/>
                  <a:pt x="589" y="446"/>
                </a:cubicBezTo>
                <a:moveTo>
                  <a:pt x="581" y="443"/>
                </a:moveTo>
                <a:cubicBezTo>
                  <a:pt x="581" y="443"/>
                  <a:pt x="582" y="444"/>
                  <a:pt x="582" y="444"/>
                </a:cubicBezTo>
                <a:cubicBezTo>
                  <a:pt x="583" y="444"/>
                  <a:pt x="583" y="444"/>
                  <a:pt x="584" y="444"/>
                </a:cubicBezTo>
                <a:cubicBezTo>
                  <a:pt x="584" y="444"/>
                  <a:pt x="584" y="443"/>
                  <a:pt x="584" y="443"/>
                </a:cubicBezTo>
                <a:cubicBezTo>
                  <a:pt x="584" y="443"/>
                  <a:pt x="584" y="442"/>
                  <a:pt x="583" y="442"/>
                </a:cubicBezTo>
                <a:cubicBezTo>
                  <a:pt x="582" y="442"/>
                  <a:pt x="582" y="442"/>
                  <a:pt x="581" y="443"/>
                </a:cubicBezTo>
                <a:moveTo>
                  <a:pt x="579" y="443"/>
                </a:moveTo>
                <a:cubicBezTo>
                  <a:pt x="579" y="443"/>
                  <a:pt x="578" y="443"/>
                  <a:pt x="578" y="443"/>
                </a:cubicBezTo>
                <a:cubicBezTo>
                  <a:pt x="578" y="444"/>
                  <a:pt x="578" y="444"/>
                  <a:pt x="578" y="445"/>
                </a:cubicBezTo>
                <a:cubicBezTo>
                  <a:pt x="579" y="445"/>
                  <a:pt x="579" y="445"/>
                  <a:pt x="580" y="445"/>
                </a:cubicBezTo>
                <a:cubicBezTo>
                  <a:pt x="580" y="445"/>
                  <a:pt x="580" y="444"/>
                  <a:pt x="580" y="444"/>
                </a:cubicBezTo>
                <a:cubicBezTo>
                  <a:pt x="580" y="444"/>
                  <a:pt x="579" y="443"/>
                  <a:pt x="579" y="443"/>
                </a:cubicBezTo>
                <a:moveTo>
                  <a:pt x="599" y="443"/>
                </a:moveTo>
                <a:cubicBezTo>
                  <a:pt x="599" y="443"/>
                  <a:pt x="599" y="443"/>
                  <a:pt x="600" y="443"/>
                </a:cubicBezTo>
                <a:cubicBezTo>
                  <a:pt x="600" y="443"/>
                  <a:pt x="600" y="443"/>
                  <a:pt x="600" y="442"/>
                </a:cubicBezTo>
                <a:cubicBezTo>
                  <a:pt x="600" y="442"/>
                  <a:pt x="600" y="442"/>
                  <a:pt x="600" y="442"/>
                </a:cubicBezTo>
                <a:cubicBezTo>
                  <a:pt x="599" y="442"/>
                  <a:pt x="599" y="443"/>
                  <a:pt x="599" y="443"/>
                </a:cubicBezTo>
                <a:moveTo>
                  <a:pt x="514" y="425"/>
                </a:moveTo>
                <a:cubicBezTo>
                  <a:pt x="518" y="425"/>
                  <a:pt x="518" y="425"/>
                  <a:pt x="518" y="425"/>
                </a:cubicBezTo>
                <a:cubicBezTo>
                  <a:pt x="518" y="425"/>
                  <a:pt x="518" y="425"/>
                  <a:pt x="518" y="425"/>
                </a:cubicBezTo>
                <a:cubicBezTo>
                  <a:pt x="518" y="424"/>
                  <a:pt x="518" y="423"/>
                  <a:pt x="518" y="423"/>
                </a:cubicBezTo>
                <a:cubicBezTo>
                  <a:pt x="518" y="417"/>
                  <a:pt x="518" y="417"/>
                  <a:pt x="518" y="417"/>
                </a:cubicBezTo>
                <a:cubicBezTo>
                  <a:pt x="519" y="417"/>
                  <a:pt x="520" y="417"/>
                  <a:pt x="521" y="417"/>
                </a:cubicBezTo>
                <a:cubicBezTo>
                  <a:pt x="521" y="418"/>
                  <a:pt x="522" y="417"/>
                  <a:pt x="523" y="418"/>
                </a:cubicBezTo>
                <a:cubicBezTo>
                  <a:pt x="523" y="419"/>
                  <a:pt x="521" y="419"/>
                  <a:pt x="523" y="420"/>
                </a:cubicBezTo>
                <a:cubicBezTo>
                  <a:pt x="524" y="421"/>
                  <a:pt x="523" y="422"/>
                  <a:pt x="523" y="423"/>
                </a:cubicBezTo>
                <a:cubicBezTo>
                  <a:pt x="524" y="423"/>
                  <a:pt x="524" y="424"/>
                  <a:pt x="524" y="425"/>
                </a:cubicBezTo>
                <a:cubicBezTo>
                  <a:pt x="528" y="425"/>
                  <a:pt x="528" y="425"/>
                  <a:pt x="528" y="425"/>
                </a:cubicBezTo>
                <a:cubicBezTo>
                  <a:pt x="529" y="426"/>
                  <a:pt x="529" y="427"/>
                  <a:pt x="529" y="428"/>
                </a:cubicBezTo>
                <a:cubicBezTo>
                  <a:pt x="528" y="429"/>
                  <a:pt x="528" y="429"/>
                  <a:pt x="527" y="430"/>
                </a:cubicBezTo>
                <a:cubicBezTo>
                  <a:pt x="514" y="430"/>
                  <a:pt x="514" y="430"/>
                  <a:pt x="514" y="430"/>
                </a:cubicBezTo>
                <a:cubicBezTo>
                  <a:pt x="514" y="430"/>
                  <a:pt x="514" y="429"/>
                  <a:pt x="514" y="429"/>
                </a:cubicBezTo>
                <a:cubicBezTo>
                  <a:pt x="514" y="428"/>
                  <a:pt x="514" y="427"/>
                  <a:pt x="514" y="425"/>
                </a:cubicBezTo>
                <a:moveTo>
                  <a:pt x="223" y="392"/>
                </a:moveTo>
                <a:cubicBezTo>
                  <a:pt x="223" y="393"/>
                  <a:pt x="223" y="394"/>
                  <a:pt x="223" y="395"/>
                </a:cubicBezTo>
                <a:cubicBezTo>
                  <a:pt x="223" y="395"/>
                  <a:pt x="223" y="395"/>
                  <a:pt x="223" y="396"/>
                </a:cubicBezTo>
                <a:cubicBezTo>
                  <a:pt x="222" y="397"/>
                  <a:pt x="223" y="397"/>
                  <a:pt x="223" y="398"/>
                </a:cubicBezTo>
                <a:cubicBezTo>
                  <a:pt x="223" y="399"/>
                  <a:pt x="222" y="398"/>
                  <a:pt x="221" y="399"/>
                </a:cubicBezTo>
                <a:cubicBezTo>
                  <a:pt x="221" y="398"/>
                  <a:pt x="221" y="398"/>
                  <a:pt x="221" y="398"/>
                </a:cubicBezTo>
                <a:cubicBezTo>
                  <a:pt x="221" y="397"/>
                  <a:pt x="221" y="397"/>
                  <a:pt x="221" y="397"/>
                </a:cubicBezTo>
                <a:cubicBezTo>
                  <a:pt x="220" y="396"/>
                  <a:pt x="220" y="396"/>
                  <a:pt x="220" y="395"/>
                </a:cubicBezTo>
                <a:cubicBezTo>
                  <a:pt x="220" y="395"/>
                  <a:pt x="220" y="395"/>
                  <a:pt x="221" y="395"/>
                </a:cubicBezTo>
                <a:cubicBezTo>
                  <a:pt x="221" y="395"/>
                  <a:pt x="221" y="395"/>
                  <a:pt x="221" y="396"/>
                </a:cubicBezTo>
                <a:cubicBezTo>
                  <a:pt x="222" y="395"/>
                  <a:pt x="221" y="393"/>
                  <a:pt x="222" y="392"/>
                </a:cubicBezTo>
                <a:cubicBezTo>
                  <a:pt x="221" y="392"/>
                  <a:pt x="221" y="392"/>
                  <a:pt x="220" y="392"/>
                </a:cubicBezTo>
                <a:cubicBezTo>
                  <a:pt x="220" y="392"/>
                  <a:pt x="220" y="391"/>
                  <a:pt x="220" y="391"/>
                </a:cubicBezTo>
                <a:cubicBezTo>
                  <a:pt x="220" y="390"/>
                  <a:pt x="222" y="389"/>
                  <a:pt x="220" y="388"/>
                </a:cubicBezTo>
                <a:cubicBezTo>
                  <a:pt x="220" y="388"/>
                  <a:pt x="220" y="387"/>
                  <a:pt x="220" y="387"/>
                </a:cubicBezTo>
                <a:cubicBezTo>
                  <a:pt x="221" y="386"/>
                  <a:pt x="223" y="385"/>
                  <a:pt x="225" y="385"/>
                </a:cubicBezTo>
                <a:cubicBezTo>
                  <a:pt x="226" y="385"/>
                  <a:pt x="227" y="385"/>
                  <a:pt x="228" y="385"/>
                </a:cubicBezTo>
                <a:cubicBezTo>
                  <a:pt x="230" y="386"/>
                  <a:pt x="231" y="388"/>
                  <a:pt x="233" y="388"/>
                </a:cubicBezTo>
                <a:cubicBezTo>
                  <a:pt x="233" y="389"/>
                  <a:pt x="233" y="391"/>
                  <a:pt x="233" y="392"/>
                </a:cubicBezTo>
                <a:cubicBezTo>
                  <a:pt x="233" y="392"/>
                  <a:pt x="233" y="393"/>
                  <a:pt x="234" y="393"/>
                </a:cubicBezTo>
                <a:cubicBezTo>
                  <a:pt x="234" y="393"/>
                  <a:pt x="234" y="394"/>
                  <a:pt x="234" y="394"/>
                </a:cubicBezTo>
                <a:cubicBezTo>
                  <a:pt x="234" y="395"/>
                  <a:pt x="233" y="395"/>
                  <a:pt x="232" y="394"/>
                </a:cubicBezTo>
                <a:cubicBezTo>
                  <a:pt x="232" y="394"/>
                  <a:pt x="232" y="394"/>
                  <a:pt x="231" y="394"/>
                </a:cubicBezTo>
                <a:cubicBezTo>
                  <a:pt x="230" y="395"/>
                  <a:pt x="229" y="395"/>
                  <a:pt x="227" y="395"/>
                </a:cubicBezTo>
                <a:cubicBezTo>
                  <a:pt x="228" y="394"/>
                  <a:pt x="228" y="394"/>
                  <a:pt x="228" y="393"/>
                </a:cubicBezTo>
                <a:cubicBezTo>
                  <a:pt x="227" y="393"/>
                  <a:pt x="227" y="392"/>
                  <a:pt x="226" y="391"/>
                </a:cubicBezTo>
                <a:cubicBezTo>
                  <a:pt x="224" y="391"/>
                  <a:pt x="224" y="391"/>
                  <a:pt x="224" y="391"/>
                </a:cubicBezTo>
                <a:cubicBezTo>
                  <a:pt x="224" y="390"/>
                  <a:pt x="224" y="390"/>
                  <a:pt x="223" y="390"/>
                </a:cubicBezTo>
                <a:cubicBezTo>
                  <a:pt x="223" y="390"/>
                  <a:pt x="223" y="390"/>
                  <a:pt x="223" y="391"/>
                </a:cubicBezTo>
                <a:cubicBezTo>
                  <a:pt x="222" y="391"/>
                  <a:pt x="223" y="392"/>
                  <a:pt x="223" y="392"/>
                </a:cubicBezTo>
                <a:moveTo>
                  <a:pt x="577" y="370"/>
                </a:moveTo>
                <a:cubicBezTo>
                  <a:pt x="577" y="370"/>
                  <a:pt x="577" y="370"/>
                  <a:pt x="577" y="370"/>
                </a:cubicBezTo>
                <a:cubicBezTo>
                  <a:pt x="578" y="369"/>
                  <a:pt x="580" y="369"/>
                  <a:pt x="581" y="369"/>
                </a:cubicBezTo>
                <a:cubicBezTo>
                  <a:pt x="581" y="369"/>
                  <a:pt x="581" y="370"/>
                  <a:pt x="581" y="370"/>
                </a:cubicBezTo>
                <a:cubicBezTo>
                  <a:pt x="581" y="370"/>
                  <a:pt x="581" y="371"/>
                  <a:pt x="581" y="371"/>
                </a:cubicBezTo>
                <a:cubicBezTo>
                  <a:pt x="582" y="371"/>
                  <a:pt x="582" y="371"/>
                  <a:pt x="582" y="370"/>
                </a:cubicBezTo>
                <a:cubicBezTo>
                  <a:pt x="582" y="370"/>
                  <a:pt x="582" y="369"/>
                  <a:pt x="583" y="369"/>
                </a:cubicBezTo>
                <a:cubicBezTo>
                  <a:pt x="583" y="368"/>
                  <a:pt x="584" y="368"/>
                  <a:pt x="584" y="368"/>
                </a:cubicBezTo>
                <a:cubicBezTo>
                  <a:pt x="585" y="369"/>
                  <a:pt x="586" y="369"/>
                  <a:pt x="587" y="369"/>
                </a:cubicBezTo>
                <a:cubicBezTo>
                  <a:pt x="587" y="369"/>
                  <a:pt x="588" y="370"/>
                  <a:pt x="589" y="370"/>
                </a:cubicBezTo>
                <a:cubicBezTo>
                  <a:pt x="589" y="371"/>
                  <a:pt x="589" y="371"/>
                  <a:pt x="590" y="371"/>
                </a:cubicBezTo>
                <a:cubicBezTo>
                  <a:pt x="590" y="371"/>
                  <a:pt x="590" y="371"/>
                  <a:pt x="590" y="371"/>
                </a:cubicBezTo>
                <a:cubicBezTo>
                  <a:pt x="590" y="372"/>
                  <a:pt x="590" y="372"/>
                  <a:pt x="590" y="372"/>
                </a:cubicBezTo>
                <a:cubicBezTo>
                  <a:pt x="591" y="372"/>
                  <a:pt x="592" y="373"/>
                  <a:pt x="593" y="373"/>
                </a:cubicBezTo>
                <a:cubicBezTo>
                  <a:pt x="593" y="373"/>
                  <a:pt x="594" y="372"/>
                  <a:pt x="594" y="372"/>
                </a:cubicBezTo>
                <a:cubicBezTo>
                  <a:pt x="594" y="371"/>
                  <a:pt x="595" y="371"/>
                  <a:pt x="595" y="371"/>
                </a:cubicBezTo>
                <a:cubicBezTo>
                  <a:pt x="595" y="371"/>
                  <a:pt x="596" y="371"/>
                  <a:pt x="596" y="371"/>
                </a:cubicBezTo>
                <a:cubicBezTo>
                  <a:pt x="596" y="371"/>
                  <a:pt x="596" y="372"/>
                  <a:pt x="597" y="372"/>
                </a:cubicBezTo>
                <a:cubicBezTo>
                  <a:pt x="598" y="371"/>
                  <a:pt x="598" y="370"/>
                  <a:pt x="599" y="369"/>
                </a:cubicBezTo>
                <a:cubicBezTo>
                  <a:pt x="600" y="369"/>
                  <a:pt x="600" y="369"/>
                  <a:pt x="600" y="369"/>
                </a:cubicBezTo>
                <a:cubicBezTo>
                  <a:pt x="601" y="369"/>
                  <a:pt x="601" y="370"/>
                  <a:pt x="601" y="370"/>
                </a:cubicBezTo>
                <a:cubicBezTo>
                  <a:pt x="601" y="372"/>
                  <a:pt x="601" y="373"/>
                  <a:pt x="601" y="374"/>
                </a:cubicBezTo>
                <a:cubicBezTo>
                  <a:pt x="601" y="375"/>
                  <a:pt x="600" y="375"/>
                  <a:pt x="599" y="376"/>
                </a:cubicBezTo>
                <a:cubicBezTo>
                  <a:pt x="598" y="376"/>
                  <a:pt x="597" y="376"/>
                  <a:pt x="595" y="376"/>
                </a:cubicBezTo>
                <a:cubicBezTo>
                  <a:pt x="595" y="376"/>
                  <a:pt x="595" y="376"/>
                  <a:pt x="594" y="375"/>
                </a:cubicBezTo>
                <a:cubicBezTo>
                  <a:pt x="594" y="375"/>
                  <a:pt x="593" y="375"/>
                  <a:pt x="592" y="375"/>
                </a:cubicBezTo>
                <a:cubicBezTo>
                  <a:pt x="590" y="377"/>
                  <a:pt x="588" y="375"/>
                  <a:pt x="586" y="376"/>
                </a:cubicBezTo>
                <a:cubicBezTo>
                  <a:pt x="586" y="375"/>
                  <a:pt x="586" y="374"/>
                  <a:pt x="585" y="374"/>
                </a:cubicBezTo>
                <a:cubicBezTo>
                  <a:pt x="585" y="375"/>
                  <a:pt x="584" y="375"/>
                  <a:pt x="583" y="375"/>
                </a:cubicBezTo>
                <a:cubicBezTo>
                  <a:pt x="583" y="375"/>
                  <a:pt x="583" y="374"/>
                  <a:pt x="583" y="374"/>
                </a:cubicBezTo>
                <a:cubicBezTo>
                  <a:pt x="582" y="374"/>
                  <a:pt x="582" y="374"/>
                  <a:pt x="581" y="373"/>
                </a:cubicBezTo>
                <a:cubicBezTo>
                  <a:pt x="581" y="373"/>
                  <a:pt x="582" y="373"/>
                  <a:pt x="582" y="372"/>
                </a:cubicBezTo>
                <a:cubicBezTo>
                  <a:pt x="581" y="372"/>
                  <a:pt x="580" y="371"/>
                  <a:pt x="579" y="371"/>
                </a:cubicBezTo>
                <a:cubicBezTo>
                  <a:pt x="579" y="371"/>
                  <a:pt x="579" y="370"/>
                  <a:pt x="579" y="370"/>
                </a:cubicBezTo>
                <a:cubicBezTo>
                  <a:pt x="578" y="370"/>
                  <a:pt x="578" y="370"/>
                  <a:pt x="577" y="370"/>
                </a:cubicBezTo>
                <a:moveTo>
                  <a:pt x="217" y="447"/>
                </a:moveTo>
                <a:cubicBezTo>
                  <a:pt x="216" y="445"/>
                  <a:pt x="215" y="443"/>
                  <a:pt x="217" y="440"/>
                </a:cubicBezTo>
                <a:cubicBezTo>
                  <a:pt x="221" y="440"/>
                  <a:pt x="225" y="440"/>
                  <a:pt x="229" y="440"/>
                </a:cubicBezTo>
                <a:cubicBezTo>
                  <a:pt x="230" y="440"/>
                  <a:pt x="230" y="441"/>
                  <a:pt x="230" y="441"/>
                </a:cubicBezTo>
                <a:cubicBezTo>
                  <a:pt x="230" y="442"/>
                  <a:pt x="229" y="442"/>
                  <a:pt x="230" y="443"/>
                </a:cubicBezTo>
                <a:cubicBezTo>
                  <a:pt x="230" y="443"/>
                  <a:pt x="230" y="444"/>
                  <a:pt x="230" y="445"/>
                </a:cubicBezTo>
                <a:cubicBezTo>
                  <a:pt x="230" y="445"/>
                  <a:pt x="232" y="445"/>
                  <a:pt x="231" y="446"/>
                </a:cubicBezTo>
                <a:cubicBezTo>
                  <a:pt x="229" y="447"/>
                  <a:pt x="229" y="447"/>
                  <a:pt x="228" y="446"/>
                </a:cubicBezTo>
                <a:cubicBezTo>
                  <a:pt x="227" y="446"/>
                  <a:pt x="227" y="446"/>
                  <a:pt x="226" y="446"/>
                </a:cubicBezTo>
                <a:cubicBezTo>
                  <a:pt x="225" y="446"/>
                  <a:pt x="225" y="447"/>
                  <a:pt x="223" y="447"/>
                </a:cubicBezTo>
                <a:cubicBezTo>
                  <a:pt x="222" y="447"/>
                  <a:pt x="222" y="447"/>
                  <a:pt x="221" y="447"/>
                </a:cubicBezTo>
                <a:cubicBezTo>
                  <a:pt x="219" y="447"/>
                  <a:pt x="218" y="447"/>
                  <a:pt x="217" y="447"/>
                </a:cubicBezTo>
                <a:moveTo>
                  <a:pt x="229" y="444"/>
                </a:moveTo>
                <a:cubicBezTo>
                  <a:pt x="228" y="444"/>
                  <a:pt x="228" y="444"/>
                  <a:pt x="228" y="445"/>
                </a:cubicBezTo>
                <a:cubicBezTo>
                  <a:pt x="228" y="445"/>
                  <a:pt x="229" y="445"/>
                  <a:pt x="229" y="445"/>
                </a:cubicBezTo>
                <a:cubicBezTo>
                  <a:pt x="229" y="445"/>
                  <a:pt x="229" y="445"/>
                  <a:pt x="229" y="445"/>
                </a:cubicBezTo>
                <a:cubicBezTo>
                  <a:pt x="229" y="444"/>
                  <a:pt x="229" y="444"/>
                  <a:pt x="229" y="444"/>
                </a:cubicBezTo>
                <a:moveTo>
                  <a:pt x="303" y="424"/>
                </a:moveTo>
                <a:cubicBezTo>
                  <a:pt x="311" y="424"/>
                  <a:pt x="311" y="424"/>
                  <a:pt x="311" y="424"/>
                </a:cubicBezTo>
                <a:cubicBezTo>
                  <a:pt x="312" y="425"/>
                  <a:pt x="312" y="426"/>
                  <a:pt x="312" y="426"/>
                </a:cubicBezTo>
                <a:cubicBezTo>
                  <a:pt x="313" y="427"/>
                  <a:pt x="313" y="427"/>
                  <a:pt x="312" y="428"/>
                </a:cubicBezTo>
                <a:cubicBezTo>
                  <a:pt x="312" y="428"/>
                  <a:pt x="312" y="429"/>
                  <a:pt x="311" y="430"/>
                </a:cubicBezTo>
                <a:cubicBezTo>
                  <a:pt x="298" y="430"/>
                  <a:pt x="298" y="430"/>
                  <a:pt x="298" y="430"/>
                </a:cubicBezTo>
                <a:cubicBezTo>
                  <a:pt x="297" y="428"/>
                  <a:pt x="297" y="427"/>
                  <a:pt x="298" y="426"/>
                </a:cubicBezTo>
                <a:cubicBezTo>
                  <a:pt x="298" y="426"/>
                  <a:pt x="297" y="426"/>
                  <a:pt x="297" y="426"/>
                </a:cubicBezTo>
                <a:cubicBezTo>
                  <a:pt x="296" y="425"/>
                  <a:pt x="296" y="425"/>
                  <a:pt x="296" y="424"/>
                </a:cubicBezTo>
                <a:cubicBezTo>
                  <a:pt x="297" y="423"/>
                  <a:pt x="298" y="423"/>
                  <a:pt x="298" y="423"/>
                </a:cubicBezTo>
                <a:cubicBezTo>
                  <a:pt x="298" y="424"/>
                  <a:pt x="299" y="424"/>
                  <a:pt x="300" y="425"/>
                </a:cubicBezTo>
                <a:cubicBezTo>
                  <a:pt x="301" y="425"/>
                  <a:pt x="302" y="426"/>
                  <a:pt x="304" y="426"/>
                </a:cubicBezTo>
                <a:cubicBezTo>
                  <a:pt x="304" y="426"/>
                  <a:pt x="304" y="426"/>
                  <a:pt x="304" y="426"/>
                </a:cubicBezTo>
                <a:cubicBezTo>
                  <a:pt x="304" y="425"/>
                  <a:pt x="303" y="425"/>
                  <a:pt x="303" y="424"/>
                </a:cubicBezTo>
                <a:moveTo>
                  <a:pt x="579" y="371"/>
                </a:moveTo>
                <a:cubicBezTo>
                  <a:pt x="579" y="372"/>
                  <a:pt x="578" y="372"/>
                  <a:pt x="578" y="373"/>
                </a:cubicBezTo>
                <a:cubicBezTo>
                  <a:pt x="579" y="373"/>
                  <a:pt x="580" y="374"/>
                  <a:pt x="579" y="375"/>
                </a:cubicBezTo>
                <a:cubicBezTo>
                  <a:pt x="577" y="374"/>
                  <a:pt x="577" y="374"/>
                  <a:pt x="576" y="375"/>
                </a:cubicBezTo>
                <a:cubicBezTo>
                  <a:pt x="575" y="375"/>
                  <a:pt x="575" y="375"/>
                  <a:pt x="574" y="374"/>
                </a:cubicBezTo>
                <a:cubicBezTo>
                  <a:pt x="574" y="374"/>
                  <a:pt x="575" y="374"/>
                  <a:pt x="575" y="373"/>
                </a:cubicBezTo>
                <a:cubicBezTo>
                  <a:pt x="575" y="373"/>
                  <a:pt x="575" y="373"/>
                  <a:pt x="575" y="372"/>
                </a:cubicBezTo>
                <a:cubicBezTo>
                  <a:pt x="575" y="372"/>
                  <a:pt x="575" y="372"/>
                  <a:pt x="576" y="372"/>
                </a:cubicBezTo>
                <a:cubicBezTo>
                  <a:pt x="576" y="371"/>
                  <a:pt x="575" y="371"/>
                  <a:pt x="575" y="372"/>
                </a:cubicBezTo>
                <a:cubicBezTo>
                  <a:pt x="575" y="372"/>
                  <a:pt x="575" y="372"/>
                  <a:pt x="575" y="372"/>
                </a:cubicBezTo>
                <a:cubicBezTo>
                  <a:pt x="575" y="372"/>
                  <a:pt x="576" y="372"/>
                  <a:pt x="576" y="372"/>
                </a:cubicBezTo>
                <a:cubicBezTo>
                  <a:pt x="576" y="372"/>
                  <a:pt x="576" y="372"/>
                  <a:pt x="576" y="371"/>
                </a:cubicBezTo>
                <a:cubicBezTo>
                  <a:pt x="576" y="371"/>
                  <a:pt x="576" y="371"/>
                  <a:pt x="576" y="372"/>
                </a:cubicBezTo>
                <a:cubicBezTo>
                  <a:pt x="574" y="372"/>
                  <a:pt x="574" y="371"/>
                  <a:pt x="574" y="371"/>
                </a:cubicBezTo>
                <a:cubicBezTo>
                  <a:pt x="574" y="370"/>
                  <a:pt x="575" y="370"/>
                  <a:pt x="575" y="370"/>
                </a:cubicBezTo>
                <a:cubicBezTo>
                  <a:pt x="576" y="370"/>
                  <a:pt x="577" y="370"/>
                  <a:pt x="577" y="370"/>
                </a:cubicBezTo>
                <a:cubicBezTo>
                  <a:pt x="577" y="370"/>
                  <a:pt x="578" y="371"/>
                  <a:pt x="578" y="371"/>
                </a:cubicBezTo>
                <a:cubicBezTo>
                  <a:pt x="578" y="371"/>
                  <a:pt x="579" y="371"/>
                  <a:pt x="579" y="371"/>
                </a:cubicBezTo>
                <a:moveTo>
                  <a:pt x="290" y="424"/>
                </a:moveTo>
                <a:cubicBezTo>
                  <a:pt x="289" y="423"/>
                  <a:pt x="291" y="421"/>
                  <a:pt x="289" y="421"/>
                </a:cubicBezTo>
                <a:cubicBezTo>
                  <a:pt x="289" y="420"/>
                  <a:pt x="290" y="420"/>
                  <a:pt x="290" y="419"/>
                </a:cubicBezTo>
                <a:cubicBezTo>
                  <a:pt x="291" y="420"/>
                  <a:pt x="292" y="420"/>
                  <a:pt x="292" y="421"/>
                </a:cubicBezTo>
                <a:cubicBezTo>
                  <a:pt x="292" y="422"/>
                  <a:pt x="292" y="422"/>
                  <a:pt x="293" y="423"/>
                </a:cubicBezTo>
                <a:cubicBezTo>
                  <a:pt x="293" y="423"/>
                  <a:pt x="292" y="424"/>
                  <a:pt x="292" y="424"/>
                </a:cubicBezTo>
                <a:cubicBezTo>
                  <a:pt x="291" y="424"/>
                  <a:pt x="291" y="424"/>
                  <a:pt x="290" y="424"/>
                </a:cubicBezTo>
                <a:moveTo>
                  <a:pt x="367" y="471"/>
                </a:moveTo>
                <a:cubicBezTo>
                  <a:pt x="367" y="471"/>
                  <a:pt x="368" y="470"/>
                  <a:pt x="368" y="470"/>
                </a:cubicBezTo>
                <a:cubicBezTo>
                  <a:pt x="369" y="470"/>
                  <a:pt x="369" y="470"/>
                  <a:pt x="370" y="471"/>
                </a:cubicBezTo>
                <a:cubicBezTo>
                  <a:pt x="369" y="472"/>
                  <a:pt x="370" y="472"/>
                  <a:pt x="370" y="473"/>
                </a:cubicBezTo>
                <a:cubicBezTo>
                  <a:pt x="370" y="474"/>
                  <a:pt x="370" y="474"/>
                  <a:pt x="370" y="474"/>
                </a:cubicBezTo>
                <a:cubicBezTo>
                  <a:pt x="370" y="474"/>
                  <a:pt x="369" y="475"/>
                  <a:pt x="369" y="474"/>
                </a:cubicBezTo>
                <a:cubicBezTo>
                  <a:pt x="369" y="474"/>
                  <a:pt x="368" y="473"/>
                  <a:pt x="368" y="472"/>
                </a:cubicBezTo>
                <a:cubicBezTo>
                  <a:pt x="367" y="472"/>
                  <a:pt x="367" y="471"/>
                  <a:pt x="367" y="471"/>
                </a:cubicBezTo>
                <a:moveTo>
                  <a:pt x="416" y="252"/>
                </a:moveTo>
                <a:cubicBezTo>
                  <a:pt x="417" y="252"/>
                  <a:pt x="418" y="251"/>
                  <a:pt x="419" y="252"/>
                </a:cubicBezTo>
                <a:cubicBezTo>
                  <a:pt x="419" y="253"/>
                  <a:pt x="418" y="254"/>
                  <a:pt x="420" y="255"/>
                </a:cubicBezTo>
                <a:cubicBezTo>
                  <a:pt x="420" y="255"/>
                  <a:pt x="420" y="256"/>
                  <a:pt x="420" y="256"/>
                </a:cubicBezTo>
                <a:cubicBezTo>
                  <a:pt x="418" y="256"/>
                  <a:pt x="417" y="254"/>
                  <a:pt x="416" y="253"/>
                </a:cubicBezTo>
                <a:cubicBezTo>
                  <a:pt x="416" y="253"/>
                  <a:pt x="416" y="252"/>
                  <a:pt x="416" y="252"/>
                </a:cubicBezTo>
                <a:moveTo>
                  <a:pt x="375" y="475"/>
                </a:moveTo>
                <a:cubicBezTo>
                  <a:pt x="378" y="475"/>
                  <a:pt x="378" y="475"/>
                  <a:pt x="378" y="475"/>
                </a:cubicBezTo>
                <a:cubicBezTo>
                  <a:pt x="379" y="476"/>
                  <a:pt x="381" y="477"/>
                  <a:pt x="380" y="478"/>
                </a:cubicBezTo>
                <a:cubicBezTo>
                  <a:pt x="378" y="477"/>
                  <a:pt x="378" y="477"/>
                  <a:pt x="377" y="478"/>
                </a:cubicBezTo>
                <a:cubicBezTo>
                  <a:pt x="376" y="477"/>
                  <a:pt x="376" y="476"/>
                  <a:pt x="375" y="475"/>
                </a:cubicBezTo>
                <a:moveTo>
                  <a:pt x="280" y="425"/>
                </a:moveTo>
                <a:cubicBezTo>
                  <a:pt x="280" y="426"/>
                  <a:pt x="280" y="427"/>
                  <a:pt x="282" y="427"/>
                </a:cubicBezTo>
                <a:cubicBezTo>
                  <a:pt x="282" y="427"/>
                  <a:pt x="283" y="428"/>
                  <a:pt x="283" y="428"/>
                </a:cubicBezTo>
                <a:cubicBezTo>
                  <a:pt x="283" y="429"/>
                  <a:pt x="283" y="429"/>
                  <a:pt x="283" y="429"/>
                </a:cubicBezTo>
                <a:cubicBezTo>
                  <a:pt x="283" y="430"/>
                  <a:pt x="283" y="430"/>
                  <a:pt x="283" y="430"/>
                </a:cubicBezTo>
                <a:cubicBezTo>
                  <a:pt x="282" y="429"/>
                  <a:pt x="281" y="429"/>
                  <a:pt x="281" y="429"/>
                </a:cubicBezTo>
                <a:cubicBezTo>
                  <a:pt x="280" y="428"/>
                  <a:pt x="279" y="428"/>
                  <a:pt x="279" y="427"/>
                </a:cubicBezTo>
                <a:cubicBezTo>
                  <a:pt x="280" y="427"/>
                  <a:pt x="279" y="426"/>
                  <a:pt x="280" y="425"/>
                </a:cubicBezTo>
                <a:cubicBezTo>
                  <a:pt x="280" y="425"/>
                  <a:pt x="280" y="425"/>
                  <a:pt x="280" y="425"/>
                </a:cubicBezTo>
                <a:moveTo>
                  <a:pt x="290" y="427"/>
                </a:moveTo>
                <a:cubicBezTo>
                  <a:pt x="289" y="427"/>
                  <a:pt x="289" y="427"/>
                  <a:pt x="290" y="429"/>
                </a:cubicBezTo>
                <a:cubicBezTo>
                  <a:pt x="289" y="429"/>
                  <a:pt x="287" y="429"/>
                  <a:pt x="286" y="429"/>
                </a:cubicBezTo>
                <a:cubicBezTo>
                  <a:pt x="287" y="428"/>
                  <a:pt x="287" y="427"/>
                  <a:pt x="288" y="427"/>
                </a:cubicBezTo>
                <a:cubicBezTo>
                  <a:pt x="289" y="425"/>
                  <a:pt x="289" y="425"/>
                  <a:pt x="290" y="427"/>
                </a:cubicBezTo>
                <a:moveTo>
                  <a:pt x="371" y="476"/>
                </a:moveTo>
                <a:cubicBezTo>
                  <a:pt x="372" y="477"/>
                  <a:pt x="372" y="477"/>
                  <a:pt x="372" y="478"/>
                </a:cubicBezTo>
                <a:cubicBezTo>
                  <a:pt x="372" y="478"/>
                  <a:pt x="371" y="479"/>
                  <a:pt x="371" y="479"/>
                </a:cubicBezTo>
                <a:cubicBezTo>
                  <a:pt x="370" y="479"/>
                  <a:pt x="369" y="479"/>
                  <a:pt x="368" y="479"/>
                </a:cubicBezTo>
                <a:cubicBezTo>
                  <a:pt x="368" y="477"/>
                  <a:pt x="370" y="478"/>
                  <a:pt x="371" y="476"/>
                </a:cubicBezTo>
                <a:moveTo>
                  <a:pt x="412" y="486"/>
                </a:moveTo>
                <a:cubicBezTo>
                  <a:pt x="412" y="485"/>
                  <a:pt x="413" y="485"/>
                  <a:pt x="413" y="485"/>
                </a:cubicBezTo>
                <a:cubicBezTo>
                  <a:pt x="414" y="485"/>
                  <a:pt x="414" y="486"/>
                  <a:pt x="415" y="486"/>
                </a:cubicBezTo>
                <a:cubicBezTo>
                  <a:pt x="415" y="487"/>
                  <a:pt x="416" y="488"/>
                  <a:pt x="416" y="489"/>
                </a:cubicBezTo>
                <a:cubicBezTo>
                  <a:pt x="415" y="489"/>
                  <a:pt x="415" y="489"/>
                  <a:pt x="414" y="489"/>
                </a:cubicBezTo>
                <a:cubicBezTo>
                  <a:pt x="413" y="489"/>
                  <a:pt x="413" y="488"/>
                  <a:pt x="413" y="488"/>
                </a:cubicBezTo>
                <a:cubicBezTo>
                  <a:pt x="413" y="488"/>
                  <a:pt x="414" y="488"/>
                  <a:pt x="414" y="487"/>
                </a:cubicBezTo>
                <a:cubicBezTo>
                  <a:pt x="414" y="487"/>
                  <a:pt x="414" y="487"/>
                  <a:pt x="413" y="487"/>
                </a:cubicBezTo>
                <a:cubicBezTo>
                  <a:pt x="413" y="486"/>
                  <a:pt x="413" y="486"/>
                  <a:pt x="412" y="486"/>
                </a:cubicBezTo>
                <a:moveTo>
                  <a:pt x="375" y="475"/>
                </a:moveTo>
                <a:cubicBezTo>
                  <a:pt x="374" y="475"/>
                  <a:pt x="374" y="475"/>
                  <a:pt x="373" y="475"/>
                </a:cubicBezTo>
                <a:cubicBezTo>
                  <a:pt x="372" y="475"/>
                  <a:pt x="372" y="475"/>
                  <a:pt x="371" y="475"/>
                </a:cubicBezTo>
                <a:cubicBezTo>
                  <a:pt x="371" y="474"/>
                  <a:pt x="372" y="474"/>
                  <a:pt x="372" y="473"/>
                </a:cubicBezTo>
                <a:cubicBezTo>
                  <a:pt x="372" y="473"/>
                  <a:pt x="373" y="473"/>
                  <a:pt x="373" y="473"/>
                </a:cubicBezTo>
                <a:cubicBezTo>
                  <a:pt x="374" y="474"/>
                  <a:pt x="375" y="474"/>
                  <a:pt x="375" y="475"/>
                </a:cubicBezTo>
                <a:moveTo>
                  <a:pt x="589" y="370"/>
                </a:moveTo>
                <a:cubicBezTo>
                  <a:pt x="589" y="370"/>
                  <a:pt x="589" y="369"/>
                  <a:pt x="589" y="369"/>
                </a:cubicBezTo>
                <a:cubicBezTo>
                  <a:pt x="590" y="369"/>
                  <a:pt x="591" y="369"/>
                  <a:pt x="592" y="369"/>
                </a:cubicBezTo>
                <a:cubicBezTo>
                  <a:pt x="592" y="371"/>
                  <a:pt x="591" y="371"/>
                  <a:pt x="590" y="371"/>
                </a:cubicBezTo>
                <a:cubicBezTo>
                  <a:pt x="590" y="370"/>
                  <a:pt x="589" y="370"/>
                  <a:pt x="589" y="370"/>
                </a:cubicBezTo>
                <a:moveTo>
                  <a:pt x="464" y="355"/>
                </a:moveTo>
                <a:cubicBezTo>
                  <a:pt x="465" y="354"/>
                  <a:pt x="465" y="354"/>
                  <a:pt x="466" y="353"/>
                </a:cubicBezTo>
                <a:cubicBezTo>
                  <a:pt x="466" y="353"/>
                  <a:pt x="466" y="353"/>
                  <a:pt x="466" y="354"/>
                </a:cubicBezTo>
                <a:cubicBezTo>
                  <a:pt x="466" y="354"/>
                  <a:pt x="466" y="355"/>
                  <a:pt x="466" y="356"/>
                </a:cubicBezTo>
                <a:cubicBezTo>
                  <a:pt x="466" y="355"/>
                  <a:pt x="465" y="355"/>
                  <a:pt x="464" y="355"/>
                </a:cubicBezTo>
                <a:moveTo>
                  <a:pt x="288" y="371"/>
                </a:moveTo>
                <a:cubicBezTo>
                  <a:pt x="288" y="371"/>
                  <a:pt x="288" y="371"/>
                  <a:pt x="288" y="371"/>
                </a:cubicBezTo>
                <a:cubicBezTo>
                  <a:pt x="288" y="369"/>
                  <a:pt x="288" y="369"/>
                  <a:pt x="289" y="369"/>
                </a:cubicBezTo>
                <a:cubicBezTo>
                  <a:pt x="290" y="369"/>
                  <a:pt x="291" y="369"/>
                  <a:pt x="291" y="370"/>
                </a:cubicBezTo>
                <a:cubicBezTo>
                  <a:pt x="290" y="370"/>
                  <a:pt x="290" y="370"/>
                  <a:pt x="290" y="370"/>
                </a:cubicBezTo>
                <a:cubicBezTo>
                  <a:pt x="289" y="370"/>
                  <a:pt x="289" y="371"/>
                  <a:pt x="289" y="371"/>
                </a:cubicBezTo>
                <a:moveTo>
                  <a:pt x="423" y="255"/>
                </a:moveTo>
                <a:cubicBezTo>
                  <a:pt x="421" y="255"/>
                  <a:pt x="421" y="255"/>
                  <a:pt x="421" y="254"/>
                </a:cubicBezTo>
                <a:cubicBezTo>
                  <a:pt x="422" y="254"/>
                  <a:pt x="422" y="254"/>
                  <a:pt x="423" y="255"/>
                </a:cubicBezTo>
                <a:moveTo>
                  <a:pt x="573" y="440"/>
                </a:moveTo>
                <a:cubicBezTo>
                  <a:pt x="573" y="440"/>
                  <a:pt x="574" y="440"/>
                  <a:pt x="574" y="441"/>
                </a:cubicBezTo>
                <a:cubicBezTo>
                  <a:pt x="574" y="441"/>
                  <a:pt x="574" y="441"/>
                  <a:pt x="574" y="441"/>
                </a:cubicBezTo>
                <a:cubicBezTo>
                  <a:pt x="574" y="441"/>
                  <a:pt x="572" y="441"/>
                  <a:pt x="572" y="441"/>
                </a:cubicBezTo>
                <a:cubicBezTo>
                  <a:pt x="572" y="441"/>
                  <a:pt x="572" y="441"/>
                  <a:pt x="572" y="441"/>
                </a:cubicBezTo>
                <a:cubicBezTo>
                  <a:pt x="572" y="440"/>
                  <a:pt x="573" y="440"/>
                  <a:pt x="573" y="440"/>
                </a:cubicBezTo>
                <a:moveTo>
                  <a:pt x="564" y="370"/>
                </a:moveTo>
                <a:cubicBezTo>
                  <a:pt x="566" y="369"/>
                  <a:pt x="567" y="369"/>
                  <a:pt x="568" y="370"/>
                </a:cubicBezTo>
                <a:cubicBezTo>
                  <a:pt x="567" y="371"/>
                  <a:pt x="566" y="370"/>
                  <a:pt x="564" y="370"/>
                </a:cubicBezTo>
                <a:moveTo>
                  <a:pt x="573" y="371"/>
                </a:moveTo>
                <a:cubicBezTo>
                  <a:pt x="573" y="371"/>
                  <a:pt x="574" y="371"/>
                  <a:pt x="573" y="371"/>
                </a:cubicBezTo>
                <a:cubicBezTo>
                  <a:pt x="573" y="372"/>
                  <a:pt x="573" y="372"/>
                  <a:pt x="573" y="372"/>
                </a:cubicBezTo>
                <a:cubicBezTo>
                  <a:pt x="573" y="372"/>
                  <a:pt x="573" y="372"/>
                  <a:pt x="573" y="371"/>
                </a:cubicBezTo>
                <a:cubicBezTo>
                  <a:pt x="572" y="371"/>
                  <a:pt x="572" y="370"/>
                  <a:pt x="573" y="370"/>
                </a:cubicBezTo>
                <a:cubicBezTo>
                  <a:pt x="573" y="370"/>
                  <a:pt x="573" y="369"/>
                  <a:pt x="573" y="369"/>
                </a:cubicBezTo>
                <a:cubicBezTo>
                  <a:pt x="573" y="369"/>
                  <a:pt x="573" y="369"/>
                  <a:pt x="573" y="370"/>
                </a:cubicBezTo>
                <a:cubicBezTo>
                  <a:pt x="573" y="370"/>
                  <a:pt x="573" y="370"/>
                  <a:pt x="573" y="371"/>
                </a:cubicBezTo>
                <a:moveTo>
                  <a:pt x="572" y="446"/>
                </a:moveTo>
                <a:cubicBezTo>
                  <a:pt x="572" y="446"/>
                  <a:pt x="571" y="446"/>
                  <a:pt x="571" y="446"/>
                </a:cubicBezTo>
                <a:cubicBezTo>
                  <a:pt x="571" y="446"/>
                  <a:pt x="571" y="445"/>
                  <a:pt x="571" y="445"/>
                </a:cubicBezTo>
                <a:cubicBezTo>
                  <a:pt x="571" y="445"/>
                  <a:pt x="573" y="445"/>
                  <a:pt x="573" y="445"/>
                </a:cubicBezTo>
                <a:cubicBezTo>
                  <a:pt x="573" y="445"/>
                  <a:pt x="573" y="446"/>
                  <a:pt x="573" y="446"/>
                </a:cubicBezTo>
                <a:cubicBezTo>
                  <a:pt x="573" y="446"/>
                  <a:pt x="572" y="446"/>
                  <a:pt x="572" y="446"/>
                </a:cubicBezTo>
                <a:moveTo>
                  <a:pt x="293" y="419"/>
                </a:moveTo>
                <a:cubicBezTo>
                  <a:pt x="293" y="419"/>
                  <a:pt x="294" y="420"/>
                  <a:pt x="294" y="421"/>
                </a:cubicBezTo>
                <a:cubicBezTo>
                  <a:pt x="294" y="421"/>
                  <a:pt x="293" y="421"/>
                  <a:pt x="293" y="421"/>
                </a:cubicBezTo>
                <a:cubicBezTo>
                  <a:pt x="293" y="421"/>
                  <a:pt x="292" y="420"/>
                  <a:pt x="292" y="420"/>
                </a:cubicBezTo>
                <a:cubicBezTo>
                  <a:pt x="292" y="420"/>
                  <a:pt x="292" y="420"/>
                  <a:pt x="292" y="420"/>
                </a:cubicBezTo>
                <a:cubicBezTo>
                  <a:pt x="292" y="420"/>
                  <a:pt x="292" y="419"/>
                  <a:pt x="293" y="419"/>
                </a:cubicBezTo>
                <a:moveTo>
                  <a:pt x="368" y="477"/>
                </a:moveTo>
                <a:cubicBezTo>
                  <a:pt x="367" y="477"/>
                  <a:pt x="367" y="477"/>
                  <a:pt x="366" y="477"/>
                </a:cubicBezTo>
                <a:cubicBezTo>
                  <a:pt x="366" y="477"/>
                  <a:pt x="366" y="477"/>
                  <a:pt x="366" y="476"/>
                </a:cubicBezTo>
                <a:cubicBezTo>
                  <a:pt x="366" y="476"/>
                  <a:pt x="366" y="476"/>
                  <a:pt x="366" y="476"/>
                </a:cubicBezTo>
                <a:cubicBezTo>
                  <a:pt x="366" y="476"/>
                  <a:pt x="366" y="476"/>
                  <a:pt x="367" y="476"/>
                </a:cubicBezTo>
                <a:cubicBezTo>
                  <a:pt x="367" y="476"/>
                  <a:pt x="367" y="476"/>
                  <a:pt x="367" y="476"/>
                </a:cubicBezTo>
                <a:cubicBezTo>
                  <a:pt x="367" y="477"/>
                  <a:pt x="368" y="477"/>
                  <a:pt x="368" y="477"/>
                </a:cubicBezTo>
                <a:moveTo>
                  <a:pt x="417" y="490"/>
                </a:moveTo>
                <a:cubicBezTo>
                  <a:pt x="419" y="490"/>
                  <a:pt x="419" y="490"/>
                  <a:pt x="418" y="491"/>
                </a:cubicBezTo>
                <a:cubicBezTo>
                  <a:pt x="418" y="491"/>
                  <a:pt x="417" y="491"/>
                  <a:pt x="417" y="490"/>
                </a:cubicBezTo>
                <a:moveTo>
                  <a:pt x="514" y="582"/>
                </a:moveTo>
                <a:cubicBezTo>
                  <a:pt x="513" y="583"/>
                  <a:pt x="512" y="583"/>
                  <a:pt x="512" y="582"/>
                </a:cubicBezTo>
                <a:cubicBezTo>
                  <a:pt x="512" y="582"/>
                  <a:pt x="512" y="582"/>
                  <a:pt x="512" y="582"/>
                </a:cubicBezTo>
                <a:cubicBezTo>
                  <a:pt x="512" y="581"/>
                  <a:pt x="513" y="581"/>
                  <a:pt x="514" y="582"/>
                </a:cubicBezTo>
                <a:cubicBezTo>
                  <a:pt x="514" y="582"/>
                  <a:pt x="514" y="582"/>
                  <a:pt x="514" y="582"/>
                </a:cubicBezTo>
                <a:moveTo>
                  <a:pt x="218" y="394"/>
                </a:moveTo>
                <a:cubicBezTo>
                  <a:pt x="218" y="393"/>
                  <a:pt x="218" y="393"/>
                  <a:pt x="218" y="392"/>
                </a:cubicBezTo>
                <a:cubicBezTo>
                  <a:pt x="219" y="393"/>
                  <a:pt x="219" y="393"/>
                  <a:pt x="218" y="394"/>
                </a:cubicBezTo>
                <a:moveTo>
                  <a:pt x="424" y="443"/>
                </a:moveTo>
                <a:cubicBezTo>
                  <a:pt x="424" y="443"/>
                  <a:pt x="424" y="443"/>
                  <a:pt x="424" y="443"/>
                </a:cubicBezTo>
                <a:cubicBezTo>
                  <a:pt x="423" y="444"/>
                  <a:pt x="423" y="444"/>
                  <a:pt x="423" y="444"/>
                </a:cubicBezTo>
                <a:cubicBezTo>
                  <a:pt x="423" y="444"/>
                  <a:pt x="423" y="444"/>
                  <a:pt x="423" y="443"/>
                </a:cubicBezTo>
                <a:cubicBezTo>
                  <a:pt x="423" y="443"/>
                  <a:pt x="423" y="443"/>
                  <a:pt x="423" y="442"/>
                </a:cubicBezTo>
                <a:cubicBezTo>
                  <a:pt x="423" y="442"/>
                  <a:pt x="423" y="442"/>
                  <a:pt x="423" y="442"/>
                </a:cubicBezTo>
                <a:cubicBezTo>
                  <a:pt x="424" y="442"/>
                  <a:pt x="424" y="442"/>
                  <a:pt x="424" y="443"/>
                </a:cubicBezTo>
                <a:moveTo>
                  <a:pt x="566" y="374"/>
                </a:moveTo>
                <a:cubicBezTo>
                  <a:pt x="564" y="374"/>
                  <a:pt x="564" y="374"/>
                  <a:pt x="564" y="374"/>
                </a:cubicBezTo>
                <a:cubicBezTo>
                  <a:pt x="564" y="373"/>
                  <a:pt x="564" y="373"/>
                  <a:pt x="564" y="373"/>
                </a:cubicBezTo>
                <a:cubicBezTo>
                  <a:pt x="564" y="373"/>
                  <a:pt x="565" y="373"/>
                  <a:pt x="565" y="373"/>
                </a:cubicBezTo>
                <a:cubicBezTo>
                  <a:pt x="566" y="373"/>
                  <a:pt x="566" y="374"/>
                  <a:pt x="566" y="374"/>
                </a:cubicBezTo>
                <a:moveTo>
                  <a:pt x="419" y="240"/>
                </a:moveTo>
                <a:cubicBezTo>
                  <a:pt x="418" y="240"/>
                  <a:pt x="418" y="240"/>
                  <a:pt x="417" y="240"/>
                </a:cubicBezTo>
                <a:cubicBezTo>
                  <a:pt x="418" y="239"/>
                  <a:pt x="418" y="239"/>
                  <a:pt x="419" y="240"/>
                </a:cubicBezTo>
                <a:moveTo>
                  <a:pt x="457" y="468"/>
                </a:moveTo>
                <a:cubicBezTo>
                  <a:pt x="457" y="467"/>
                  <a:pt x="457" y="467"/>
                  <a:pt x="457" y="466"/>
                </a:cubicBezTo>
                <a:cubicBezTo>
                  <a:pt x="458" y="467"/>
                  <a:pt x="458" y="467"/>
                  <a:pt x="457" y="468"/>
                </a:cubicBezTo>
                <a:moveTo>
                  <a:pt x="398" y="583"/>
                </a:moveTo>
                <a:cubicBezTo>
                  <a:pt x="398" y="583"/>
                  <a:pt x="397" y="583"/>
                  <a:pt x="397" y="583"/>
                </a:cubicBezTo>
                <a:cubicBezTo>
                  <a:pt x="397" y="583"/>
                  <a:pt x="397" y="583"/>
                  <a:pt x="398" y="583"/>
                </a:cubicBezTo>
                <a:cubicBezTo>
                  <a:pt x="398" y="582"/>
                  <a:pt x="398" y="582"/>
                  <a:pt x="398" y="583"/>
                </a:cubicBezTo>
                <a:cubicBezTo>
                  <a:pt x="398" y="583"/>
                  <a:pt x="398" y="583"/>
                  <a:pt x="398" y="583"/>
                </a:cubicBezTo>
                <a:moveTo>
                  <a:pt x="406" y="595"/>
                </a:moveTo>
                <a:cubicBezTo>
                  <a:pt x="405" y="595"/>
                  <a:pt x="405" y="596"/>
                  <a:pt x="405" y="596"/>
                </a:cubicBezTo>
                <a:cubicBezTo>
                  <a:pt x="405" y="596"/>
                  <a:pt x="405" y="595"/>
                  <a:pt x="405" y="595"/>
                </a:cubicBezTo>
                <a:cubicBezTo>
                  <a:pt x="405" y="595"/>
                  <a:pt x="405" y="595"/>
                  <a:pt x="405" y="595"/>
                </a:cubicBezTo>
                <a:cubicBezTo>
                  <a:pt x="405" y="595"/>
                  <a:pt x="405" y="595"/>
                  <a:pt x="406" y="595"/>
                </a:cubicBezTo>
                <a:moveTo>
                  <a:pt x="409" y="594"/>
                </a:moveTo>
                <a:cubicBezTo>
                  <a:pt x="409" y="594"/>
                  <a:pt x="409" y="595"/>
                  <a:pt x="409" y="595"/>
                </a:cubicBezTo>
                <a:cubicBezTo>
                  <a:pt x="408" y="594"/>
                  <a:pt x="409" y="594"/>
                  <a:pt x="409" y="594"/>
                </a:cubicBezTo>
                <a:cubicBezTo>
                  <a:pt x="409" y="594"/>
                  <a:pt x="409" y="594"/>
                  <a:pt x="409" y="594"/>
                </a:cubicBezTo>
                <a:cubicBezTo>
                  <a:pt x="409" y="594"/>
                  <a:pt x="409" y="594"/>
                  <a:pt x="409" y="594"/>
                </a:cubicBezTo>
                <a:moveTo>
                  <a:pt x="406" y="593"/>
                </a:moveTo>
                <a:cubicBezTo>
                  <a:pt x="406" y="593"/>
                  <a:pt x="406" y="593"/>
                  <a:pt x="406" y="593"/>
                </a:cubicBezTo>
                <a:cubicBezTo>
                  <a:pt x="406" y="593"/>
                  <a:pt x="406" y="593"/>
                  <a:pt x="406" y="592"/>
                </a:cubicBezTo>
                <a:cubicBezTo>
                  <a:pt x="406" y="592"/>
                  <a:pt x="406" y="592"/>
                  <a:pt x="406" y="592"/>
                </a:cubicBezTo>
                <a:cubicBezTo>
                  <a:pt x="406" y="592"/>
                  <a:pt x="406" y="592"/>
                  <a:pt x="406" y="593"/>
                </a:cubicBezTo>
                <a:moveTo>
                  <a:pt x="400" y="590"/>
                </a:moveTo>
                <a:cubicBezTo>
                  <a:pt x="400" y="590"/>
                  <a:pt x="401" y="590"/>
                  <a:pt x="401" y="591"/>
                </a:cubicBezTo>
                <a:cubicBezTo>
                  <a:pt x="401" y="591"/>
                  <a:pt x="401" y="591"/>
                  <a:pt x="400" y="591"/>
                </a:cubicBezTo>
                <a:cubicBezTo>
                  <a:pt x="400" y="591"/>
                  <a:pt x="400" y="591"/>
                  <a:pt x="400" y="591"/>
                </a:cubicBezTo>
                <a:cubicBezTo>
                  <a:pt x="400" y="591"/>
                  <a:pt x="400" y="590"/>
                  <a:pt x="400" y="590"/>
                </a:cubicBezTo>
                <a:moveTo>
                  <a:pt x="418" y="237"/>
                </a:moveTo>
                <a:cubicBezTo>
                  <a:pt x="418" y="237"/>
                  <a:pt x="417" y="237"/>
                  <a:pt x="417" y="237"/>
                </a:cubicBezTo>
                <a:cubicBezTo>
                  <a:pt x="417" y="237"/>
                  <a:pt x="417" y="237"/>
                  <a:pt x="417" y="237"/>
                </a:cubicBezTo>
                <a:cubicBezTo>
                  <a:pt x="417" y="237"/>
                  <a:pt x="417" y="237"/>
                  <a:pt x="418" y="237"/>
                </a:cubicBezTo>
                <a:cubicBezTo>
                  <a:pt x="418" y="236"/>
                  <a:pt x="418" y="237"/>
                  <a:pt x="418" y="237"/>
                </a:cubicBezTo>
                <a:moveTo>
                  <a:pt x="463" y="343"/>
                </a:moveTo>
                <a:cubicBezTo>
                  <a:pt x="463" y="343"/>
                  <a:pt x="463" y="343"/>
                  <a:pt x="463" y="343"/>
                </a:cubicBezTo>
                <a:cubicBezTo>
                  <a:pt x="463" y="343"/>
                  <a:pt x="463" y="343"/>
                  <a:pt x="462" y="343"/>
                </a:cubicBezTo>
                <a:cubicBezTo>
                  <a:pt x="462" y="343"/>
                  <a:pt x="462" y="343"/>
                  <a:pt x="462" y="343"/>
                </a:cubicBezTo>
                <a:cubicBezTo>
                  <a:pt x="463" y="343"/>
                  <a:pt x="463" y="343"/>
                  <a:pt x="463" y="343"/>
                </a:cubicBezTo>
                <a:cubicBezTo>
                  <a:pt x="463" y="343"/>
                  <a:pt x="463" y="343"/>
                  <a:pt x="463" y="343"/>
                </a:cubicBezTo>
                <a:moveTo>
                  <a:pt x="464" y="355"/>
                </a:moveTo>
                <a:cubicBezTo>
                  <a:pt x="464" y="356"/>
                  <a:pt x="464" y="356"/>
                  <a:pt x="463" y="356"/>
                </a:cubicBezTo>
                <a:cubicBezTo>
                  <a:pt x="463" y="355"/>
                  <a:pt x="464" y="355"/>
                  <a:pt x="464" y="355"/>
                </a:cubicBezTo>
                <a:moveTo>
                  <a:pt x="419" y="231"/>
                </a:moveTo>
                <a:cubicBezTo>
                  <a:pt x="419" y="231"/>
                  <a:pt x="418" y="231"/>
                  <a:pt x="418" y="231"/>
                </a:cubicBezTo>
                <a:cubicBezTo>
                  <a:pt x="418" y="231"/>
                  <a:pt x="418" y="231"/>
                  <a:pt x="418" y="231"/>
                </a:cubicBezTo>
                <a:cubicBezTo>
                  <a:pt x="418" y="231"/>
                  <a:pt x="418" y="231"/>
                  <a:pt x="419" y="231"/>
                </a:cubicBezTo>
                <a:cubicBezTo>
                  <a:pt x="419" y="231"/>
                  <a:pt x="419" y="231"/>
                  <a:pt x="419" y="231"/>
                </a:cubicBezTo>
                <a:moveTo>
                  <a:pt x="418" y="235"/>
                </a:moveTo>
                <a:cubicBezTo>
                  <a:pt x="418" y="235"/>
                  <a:pt x="418" y="235"/>
                  <a:pt x="418" y="235"/>
                </a:cubicBezTo>
                <a:cubicBezTo>
                  <a:pt x="417" y="235"/>
                  <a:pt x="417" y="235"/>
                  <a:pt x="417" y="235"/>
                </a:cubicBezTo>
                <a:cubicBezTo>
                  <a:pt x="417" y="235"/>
                  <a:pt x="417" y="235"/>
                  <a:pt x="417" y="234"/>
                </a:cubicBezTo>
                <a:cubicBezTo>
                  <a:pt x="417" y="234"/>
                  <a:pt x="417" y="234"/>
                  <a:pt x="417" y="234"/>
                </a:cubicBezTo>
                <a:cubicBezTo>
                  <a:pt x="418" y="235"/>
                  <a:pt x="418" y="235"/>
                  <a:pt x="418" y="235"/>
                </a:cubicBezTo>
                <a:moveTo>
                  <a:pt x="399" y="463"/>
                </a:moveTo>
                <a:cubicBezTo>
                  <a:pt x="399" y="463"/>
                  <a:pt x="400" y="463"/>
                  <a:pt x="400" y="464"/>
                </a:cubicBezTo>
                <a:cubicBezTo>
                  <a:pt x="400" y="464"/>
                  <a:pt x="399" y="464"/>
                  <a:pt x="399" y="464"/>
                </a:cubicBezTo>
                <a:moveTo>
                  <a:pt x="285" y="427"/>
                </a:moveTo>
                <a:cubicBezTo>
                  <a:pt x="285" y="427"/>
                  <a:pt x="285" y="427"/>
                  <a:pt x="285" y="428"/>
                </a:cubicBezTo>
                <a:cubicBezTo>
                  <a:pt x="285" y="428"/>
                  <a:pt x="285" y="428"/>
                  <a:pt x="285" y="428"/>
                </a:cubicBezTo>
                <a:cubicBezTo>
                  <a:pt x="285" y="428"/>
                  <a:pt x="284" y="428"/>
                  <a:pt x="284" y="427"/>
                </a:cubicBezTo>
                <a:cubicBezTo>
                  <a:pt x="284" y="427"/>
                  <a:pt x="285" y="427"/>
                  <a:pt x="285" y="427"/>
                </a:cubicBezTo>
                <a:moveTo>
                  <a:pt x="433" y="486"/>
                </a:moveTo>
                <a:cubicBezTo>
                  <a:pt x="433" y="486"/>
                  <a:pt x="433" y="485"/>
                  <a:pt x="433" y="485"/>
                </a:cubicBezTo>
                <a:cubicBezTo>
                  <a:pt x="433" y="485"/>
                  <a:pt x="433" y="485"/>
                  <a:pt x="434" y="485"/>
                </a:cubicBezTo>
                <a:cubicBezTo>
                  <a:pt x="434" y="485"/>
                  <a:pt x="434" y="485"/>
                  <a:pt x="434" y="485"/>
                </a:cubicBezTo>
                <a:cubicBezTo>
                  <a:pt x="434" y="485"/>
                  <a:pt x="434" y="486"/>
                  <a:pt x="433" y="486"/>
                </a:cubicBezTo>
                <a:moveTo>
                  <a:pt x="385" y="488"/>
                </a:moveTo>
                <a:cubicBezTo>
                  <a:pt x="385" y="488"/>
                  <a:pt x="385" y="487"/>
                  <a:pt x="385" y="487"/>
                </a:cubicBezTo>
                <a:cubicBezTo>
                  <a:pt x="385" y="487"/>
                  <a:pt x="385" y="487"/>
                  <a:pt x="386" y="487"/>
                </a:cubicBezTo>
                <a:cubicBezTo>
                  <a:pt x="386" y="487"/>
                  <a:pt x="386" y="488"/>
                  <a:pt x="386" y="488"/>
                </a:cubicBezTo>
                <a:cubicBezTo>
                  <a:pt x="386" y="488"/>
                  <a:pt x="385" y="488"/>
                  <a:pt x="385" y="488"/>
                </a:cubicBezTo>
                <a:moveTo>
                  <a:pt x="417" y="490"/>
                </a:moveTo>
                <a:cubicBezTo>
                  <a:pt x="416" y="490"/>
                  <a:pt x="416" y="489"/>
                  <a:pt x="416" y="489"/>
                </a:cubicBezTo>
                <a:cubicBezTo>
                  <a:pt x="417" y="489"/>
                  <a:pt x="417" y="489"/>
                  <a:pt x="417" y="490"/>
                </a:cubicBezTo>
                <a:moveTo>
                  <a:pt x="362" y="472"/>
                </a:moveTo>
                <a:cubicBezTo>
                  <a:pt x="362" y="472"/>
                  <a:pt x="362" y="472"/>
                  <a:pt x="361" y="472"/>
                </a:cubicBezTo>
                <a:cubicBezTo>
                  <a:pt x="361" y="472"/>
                  <a:pt x="361" y="472"/>
                  <a:pt x="361" y="472"/>
                </a:cubicBezTo>
                <a:cubicBezTo>
                  <a:pt x="361" y="472"/>
                  <a:pt x="361" y="472"/>
                  <a:pt x="362" y="472"/>
                </a:cubicBezTo>
                <a:cubicBezTo>
                  <a:pt x="362" y="472"/>
                  <a:pt x="362" y="472"/>
                  <a:pt x="362" y="472"/>
                </a:cubicBezTo>
                <a:moveTo>
                  <a:pt x="444" y="476"/>
                </a:moveTo>
                <a:cubicBezTo>
                  <a:pt x="444" y="476"/>
                  <a:pt x="444" y="476"/>
                  <a:pt x="443" y="476"/>
                </a:cubicBezTo>
                <a:cubicBezTo>
                  <a:pt x="444" y="476"/>
                  <a:pt x="444" y="476"/>
                  <a:pt x="444" y="476"/>
                </a:cubicBezTo>
                <a:cubicBezTo>
                  <a:pt x="444" y="476"/>
                  <a:pt x="444" y="476"/>
                  <a:pt x="444" y="476"/>
                </a:cubicBezTo>
                <a:cubicBezTo>
                  <a:pt x="444" y="476"/>
                  <a:pt x="444" y="476"/>
                  <a:pt x="444" y="476"/>
                </a:cubicBezTo>
                <a:moveTo>
                  <a:pt x="375" y="480"/>
                </a:moveTo>
                <a:cubicBezTo>
                  <a:pt x="375" y="480"/>
                  <a:pt x="375" y="481"/>
                  <a:pt x="375" y="481"/>
                </a:cubicBezTo>
                <a:cubicBezTo>
                  <a:pt x="375" y="481"/>
                  <a:pt x="375" y="481"/>
                  <a:pt x="375" y="481"/>
                </a:cubicBezTo>
                <a:cubicBezTo>
                  <a:pt x="375" y="481"/>
                  <a:pt x="374" y="481"/>
                  <a:pt x="374" y="480"/>
                </a:cubicBezTo>
                <a:cubicBezTo>
                  <a:pt x="374" y="480"/>
                  <a:pt x="375" y="480"/>
                  <a:pt x="375" y="480"/>
                </a:cubicBezTo>
                <a:moveTo>
                  <a:pt x="383" y="481"/>
                </a:moveTo>
                <a:cubicBezTo>
                  <a:pt x="383" y="481"/>
                  <a:pt x="383" y="481"/>
                  <a:pt x="383" y="481"/>
                </a:cubicBezTo>
                <a:cubicBezTo>
                  <a:pt x="383" y="480"/>
                  <a:pt x="384" y="480"/>
                  <a:pt x="384" y="481"/>
                </a:cubicBezTo>
                <a:cubicBezTo>
                  <a:pt x="384" y="481"/>
                  <a:pt x="384" y="481"/>
                  <a:pt x="384" y="481"/>
                </a:cubicBezTo>
                <a:cubicBezTo>
                  <a:pt x="384" y="481"/>
                  <a:pt x="383" y="481"/>
                  <a:pt x="383" y="481"/>
                </a:cubicBezTo>
                <a:moveTo>
                  <a:pt x="564" y="374"/>
                </a:moveTo>
                <a:cubicBezTo>
                  <a:pt x="564" y="375"/>
                  <a:pt x="564" y="375"/>
                  <a:pt x="564" y="375"/>
                </a:cubicBezTo>
                <a:cubicBezTo>
                  <a:pt x="563" y="375"/>
                  <a:pt x="563" y="375"/>
                  <a:pt x="563" y="374"/>
                </a:cubicBezTo>
                <a:cubicBezTo>
                  <a:pt x="563" y="374"/>
                  <a:pt x="564" y="374"/>
                  <a:pt x="564" y="374"/>
                </a:cubicBezTo>
                <a:moveTo>
                  <a:pt x="567" y="374"/>
                </a:moveTo>
                <a:cubicBezTo>
                  <a:pt x="567" y="375"/>
                  <a:pt x="566" y="375"/>
                  <a:pt x="566" y="375"/>
                </a:cubicBezTo>
                <a:cubicBezTo>
                  <a:pt x="566" y="375"/>
                  <a:pt x="566" y="374"/>
                  <a:pt x="566" y="374"/>
                </a:cubicBezTo>
                <a:cubicBezTo>
                  <a:pt x="566" y="374"/>
                  <a:pt x="566" y="374"/>
                  <a:pt x="566" y="374"/>
                </a:cubicBezTo>
                <a:cubicBezTo>
                  <a:pt x="566" y="374"/>
                  <a:pt x="566" y="374"/>
                  <a:pt x="566" y="374"/>
                </a:cubicBezTo>
                <a:cubicBezTo>
                  <a:pt x="566" y="374"/>
                  <a:pt x="567" y="374"/>
                  <a:pt x="567" y="374"/>
                </a:cubicBezTo>
                <a:moveTo>
                  <a:pt x="565" y="375"/>
                </a:moveTo>
                <a:cubicBezTo>
                  <a:pt x="565" y="375"/>
                  <a:pt x="565" y="376"/>
                  <a:pt x="565" y="376"/>
                </a:cubicBezTo>
                <a:cubicBezTo>
                  <a:pt x="564" y="376"/>
                  <a:pt x="564" y="375"/>
                  <a:pt x="564" y="375"/>
                </a:cubicBezTo>
                <a:cubicBezTo>
                  <a:pt x="564" y="375"/>
                  <a:pt x="564" y="375"/>
                  <a:pt x="564" y="375"/>
                </a:cubicBezTo>
                <a:cubicBezTo>
                  <a:pt x="564" y="375"/>
                  <a:pt x="564" y="375"/>
                  <a:pt x="564" y="375"/>
                </a:cubicBezTo>
                <a:cubicBezTo>
                  <a:pt x="565" y="375"/>
                  <a:pt x="565" y="375"/>
                  <a:pt x="565" y="375"/>
                </a:cubicBezTo>
                <a:moveTo>
                  <a:pt x="583" y="375"/>
                </a:moveTo>
                <a:cubicBezTo>
                  <a:pt x="583" y="375"/>
                  <a:pt x="582" y="376"/>
                  <a:pt x="582" y="376"/>
                </a:cubicBezTo>
                <a:cubicBezTo>
                  <a:pt x="582" y="375"/>
                  <a:pt x="582" y="375"/>
                  <a:pt x="583" y="375"/>
                </a:cubicBezTo>
                <a:cubicBezTo>
                  <a:pt x="583" y="375"/>
                  <a:pt x="583" y="375"/>
                  <a:pt x="583" y="375"/>
                </a:cubicBezTo>
                <a:cubicBezTo>
                  <a:pt x="583" y="375"/>
                  <a:pt x="583" y="375"/>
                  <a:pt x="583" y="375"/>
                </a:cubicBezTo>
                <a:moveTo>
                  <a:pt x="218" y="389"/>
                </a:moveTo>
                <a:cubicBezTo>
                  <a:pt x="218" y="389"/>
                  <a:pt x="218" y="389"/>
                  <a:pt x="218" y="389"/>
                </a:cubicBezTo>
                <a:cubicBezTo>
                  <a:pt x="218" y="389"/>
                  <a:pt x="218" y="389"/>
                  <a:pt x="219" y="390"/>
                </a:cubicBezTo>
                <a:cubicBezTo>
                  <a:pt x="219" y="390"/>
                  <a:pt x="218" y="390"/>
                  <a:pt x="218" y="390"/>
                </a:cubicBezTo>
                <a:cubicBezTo>
                  <a:pt x="218" y="390"/>
                  <a:pt x="218" y="390"/>
                  <a:pt x="218" y="389"/>
                </a:cubicBezTo>
                <a:moveTo>
                  <a:pt x="224" y="391"/>
                </a:moveTo>
                <a:cubicBezTo>
                  <a:pt x="224" y="392"/>
                  <a:pt x="224" y="392"/>
                  <a:pt x="223" y="392"/>
                </a:cubicBezTo>
                <a:cubicBezTo>
                  <a:pt x="223" y="391"/>
                  <a:pt x="224" y="391"/>
                  <a:pt x="224" y="391"/>
                </a:cubicBezTo>
                <a:moveTo>
                  <a:pt x="281" y="370"/>
                </a:moveTo>
                <a:cubicBezTo>
                  <a:pt x="281" y="370"/>
                  <a:pt x="280" y="370"/>
                  <a:pt x="280" y="370"/>
                </a:cubicBezTo>
                <a:cubicBezTo>
                  <a:pt x="281" y="369"/>
                  <a:pt x="281" y="369"/>
                  <a:pt x="281" y="370"/>
                </a:cubicBezTo>
                <a:cubicBezTo>
                  <a:pt x="281" y="370"/>
                  <a:pt x="281" y="370"/>
                  <a:pt x="281" y="370"/>
                </a:cubicBezTo>
                <a:cubicBezTo>
                  <a:pt x="281" y="370"/>
                  <a:pt x="281" y="370"/>
                  <a:pt x="281" y="370"/>
                </a:cubicBezTo>
                <a:moveTo>
                  <a:pt x="565" y="371"/>
                </a:moveTo>
                <a:cubicBezTo>
                  <a:pt x="564" y="371"/>
                  <a:pt x="564" y="371"/>
                  <a:pt x="564" y="370"/>
                </a:cubicBezTo>
                <a:cubicBezTo>
                  <a:pt x="564" y="370"/>
                  <a:pt x="565" y="370"/>
                  <a:pt x="565" y="370"/>
                </a:cubicBezTo>
                <a:moveTo>
                  <a:pt x="566" y="372"/>
                </a:moveTo>
                <a:cubicBezTo>
                  <a:pt x="566" y="372"/>
                  <a:pt x="566" y="372"/>
                  <a:pt x="565" y="372"/>
                </a:cubicBezTo>
                <a:cubicBezTo>
                  <a:pt x="565" y="372"/>
                  <a:pt x="565" y="372"/>
                  <a:pt x="565" y="371"/>
                </a:cubicBezTo>
                <a:cubicBezTo>
                  <a:pt x="565" y="371"/>
                  <a:pt x="565" y="371"/>
                  <a:pt x="565" y="371"/>
                </a:cubicBezTo>
                <a:cubicBezTo>
                  <a:pt x="565" y="371"/>
                  <a:pt x="565" y="371"/>
                  <a:pt x="565" y="371"/>
                </a:cubicBezTo>
                <a:cubicBezTo>
                  <a:pt x="565" y="371"/>
                  <a:pt x="566" y="371"/>
                  <a:pt x="566" y="372"/>
                </a:cubicBezTo>
                <a:moveTo>
                  <a:pt x="564" y="373"/>
                </a:moveTo>
                <a:cubicBezTo>
                  <a:pt x="563" y="373"/>
                  <a:pt x="563" y="372"/>
                  <a:pt x="563" y="372"/>
                </a:cubicBezTo>
                <a:cubicBezTo>
                  <a:pt x="563" y="372"/>
                  <a:pt x="564" y="372"/>
                  <a:pt x="564" y="373"/>
                </a:cubicBezTo>
                <a:cubicBezTo>
                  <a:pt x="564" y="373"/>
                  <a:pt x="564" y="373"/>
                  <a:pt x="564" y="373"/>
                </a:cubicBezTo>
                <a:cubicBezTo>
                  <a:pt x="564" y="373"/>
                  <a:pt x="564" y="373"/>
                  <a:pt x="564" y="373"/>
                </a:cubicBezTo>
                <a:moveTo>
                  <a:pt x="270" y="411"/>
                </a:moveTo>
                <a:cubicBezTo>
                  <a:pt x="270" y="411"/>
                  <a:pt x="271" y="411"/>
                  <a:pt x="271" y="411"/>
                </a:cubicBezTo>
                <a:cubicBezTo>
                  <a:pt x="271" y="412"/>
                  <a:pt x="270" y="412"/>
                  <a:pt x="270" y="412"/>
                </a:cubicBezTo>
                <a:moveTo>
                  <a:pt x="519" y="413"/>
                </a:moveTo>
                <a:cubicBezTo>
                  <a:pt x="519" y="413"/>
                  <a:pt x="518" y="412"/>
                  <a:pt x="519" y="412"/>
                </a:cubicBezTo>
                <a:cubicBezTo>
                  <a:pt x="519" y="412"/>
                  <a:pt x="519" y="412"/>
                  <a:pt x="519" y="412"/>
                </a:cubicBezTo>
                <a:cubicBezTo>
                  <a:pt x="519" y="412"/>
                  <a:pt x="519" y="413"/>
                  <a:pt x="519" y="413"/>
                </a:cubicBezTo>
                <a:cubicBezTo>
                  <a:pt x="519" y="413"/>
                  <a:pt x="519" y="413"/>
                  <a:pt x="519" y="413"/>
                </a:cubicBezTo>
                <a:moveTo>
                  <a:pt x="218" y="399"/>
                </a:moveTo>
                <a:cubicBezTo>
                  <a:pt x="218" y="399"/>
                  <a:pt x="218" y="399"/>
                  <a:pt x="218" y="399"/>
                </a:cubicBezTo>
                <a:cubicBezTo>
                  <a:pt x="218" y="398"/>
                  <a:pt x="218" y="399"/>
                  <a:pt x="219" y="399"/>
                </a:cubicBezTo>
                <a:cubicBezTo>
                  <a:pt x="219" y="399"/>
                  <a:pt x="219" y="399"/>
                  <a:pt x="219" y="399"/>
                </a:cubicBezTo>
                <a:cubicBezTo>
                  <a:pt x="219" y="400"/>
                  <a:pt x="218" y="399"/>
                  <a:pt x="218" y="399"/>
                </a:cubicBezTo>
                <a:moveTo>
                  <a:pt x="220" y="400"/>
                </a:moveTo>
                <a:cubicBezTo>
                  <a:pt x="219" y="400"/>
                  <a:pt x="219" y="400"/>
                  <a:pt x="219" y="399"/>
                </a:cubicBezTo>
                <a:cubicBezTo>
                  <a:pt x="219" y="399"/>
                  <a:pt x="220" y="400"/>
                  <a:pt x="220" y="400"/>
                </a:cubicBezTo>
                <a:moveTo>
                  <a:pt x="224" y="402"/>
                </a:moveTo>
                <a:cubicBezTo>
                  <a:pt x="224" y="402"/>
                  <a:pt x="224" y="401"/>
                  <a:pt x="225" y="402"/>
                </a:cubicBezTo>
                <a:cubicBezTo>
                  <a:pt x="225" y="402"/>
                  <a:pt x="225" y="402"/>
                  <a:pt x="225" y="402"/>
                </a:cubicBezTo>
                <a:moveTo>
                  <a:pt x="98" y="148"/>
                </a:moveTo>
                <a:cubicBezTo>
                  <a:pt x="98" y="148"/>
                  <a:pt x="98" y="148"/>
                  <a:pt x="98" y="148"/>
                </a:cubicBezTo>
                <a:cubicBezTo>
                  <a:pt x="97" y="148"/>
                  <a:pt x="97" y="147"/>
                  <a:pt x="98" y="146"/>
                </a:cubicBezTo>
                <a:cubicBezTo>
                  <a:pt x="98" y="146"/>
                  <a:pt x="98" y="146"/>
                  <a:pt x="98" y="146"/>
                </a:cubicBezTo>
                <a:cubicBezTo>
                  <a:pt x="98" y="147"/>
                  <a:pt x="98" y="148"/>
                  <a:pt x="98" y="148"/>
                </a:cubicBezTo>
                <a:moveTo>
                  <a:pt x="96" y="149"/>
                </a:moveTo>
                <a:cubicBezTo>
                  <a:pt x="96" y="149"/>
                  <a:pt x="96" y="149"/>
                  <a:pt x="96" y="149"/>
                </a:cubicBezTo>
                <a:cubicBezTo>
                  <a:pt x="95" y="149"/>
                  <a:pt x="95" y="148"/>
                  <a:pt x="96" y="147"/>
                </a:cubicBezTo>
                <a:cubicBezTo>
                  <a:pt x="96" y="147"/>
                  <a:pt x="96" y="147"/>
                  <a:pt x="96" y="147"/>
                </a:cubicBezTo>
                <a:cubicBezTo>
                  <a:pt x="97" y="148"/>
                  <a:pt x="96" y="149"/>
                  <a:pt x="96" y="149"/>
                </a:cubicBezTo>
                <a:moveTo>
                  <a:pt x="95" y="158"/>
                </a:moveTo>
                <a:cubicBezTo>
                  <a:pt x="93" y="158"/>
                  <a:pt x="93" y="158"/>
                  <a:pt x="94" y="156"/>
                </a:cubicBezTo>
                <a:cubicBezTo>
                  <a:pt x="95" y="156"/>
                  <a:pt x="95" y="157"/>
                  <a:pt x="95" y="158"/>
                </a:cubicBezTo>
                <a:moveTo>
                  <a:pt x="91" y="152"/>
                </a:moveTo>
                <a:cubicBezTo>
                  <a:pt x="90" y="153"/>
                  <a:pt x="90" y="153"/>
                  <a:pt x="90" y="153"/>
                </a:cubicBezTo>
                <a:cubicBezTo>
                  <a:pt x="90" y="153"/>
                  <a:pt x="90" y="153"/>
                  <a:pt x="90" y="152"/>
                </a:cubicBezTo>
                <a:cubicBezTo>
                  <a:pt x="90" y="152"/>
                  <a:pt x="90" y="152"/>
                  <a:pt x="90" y="152"/>
                </a:cubicBezTo>
                <a:cubicBezTo>
                  <a:pt x="90" y="152"/>
                  <a:pt x="90" y="152"/>
                  <a:pt x="90" y="152"/>
                </a:cubicBezTo>
                <a:cubicBezTo>
                  <a:pt x="90" y="152"/>
                  <a:pt x="90" y="152"/>
                  <a:pt x="91" y="152"/>
                </a:cubicBezTo>
                <a:moveTo>
                  <a:pt x="417" y="257"/>
                </a:moveTo>
                <a:cubicBezTo>
                  <a:pt x="417" y="257"/>
                  <a:pt x="417" y="258"/>
                  <a:pt x="417" y="258"/>
                </a:cubicBezTo>
                <a:cubicBezTo>
                  <a:pt x="417" y="258"/>
                  <a:pt x="416" y="258"/>
                  <a:pt x="416" y="258"/>
                </a:cubicBezTo>
                <a:cubicBezTo>
                  <a:pt x="416" y="258"/>
                  <a:pt x="416" y="257"/>
                  <a:pt x="416" y="256"/>
                </a:cubicBezTo>
                <a:cubicBezTo>
                  <a:pt x="416" y="256"/>
                  <a:pt x="417" y="257"/>
                  <a:pt x="417" y="257"/>
                </a:cubicBezTo>
                <a:moveTo>
                  <a:pt x="413" y="256"/>
                </a:moveTo>
                <a:cubicBezTo>
                  <a:pt x="413" y="255"/>
                  <a:pt x="413" y="255"/>
                  <a:pt x="413" y="255"/>
                </a:cubicBezTo>
                <a:cubicBezTo>
                  <a:pt x="414" y="255"/>
                  <a:pt x="414" y="255"/>
                  <a:pt x="414" y="256"/>
                </a:cubicBezTo>
                <a:cubicBezTo>
                  <a:pt x="414" y="256"/>
                  <a:pt x="413" y="256"/>
                  <a:pt x="413" y="256"/>
                </a:cubicBezTo>
                <a:moveTo>
                  <a:pt x="413" y="257"/>
                </a:moveTo>
                <a:cubicBezTo>
                  <a:pt x="413" y="257"/>
                  <a:pt x="413" y="257"/>
                  <a:pt x="413" y="257"/>
                </a:cubicBezTo>
                <a:cubicBezTo>
                  <a:pt x="412" y="257"/>
                  <a:pt x="412" y="256"/>
                  <a:pt x="413" y="256"/>
                </a:cubicBezTo>
                <a:cubicBezTo>
                  <a:pt x="413" y="256"/>
                  <a:pt x="413" y="256"/>
                  <a:pt x="413" y="256"/>
                </a:cubicBezTo>
                <a:cubicBezTo>
                  <a:pt x="413" y="256"/>
                  <a:pt x="413" y="257"/>
                  <a:pt x="413" y="257"/>
                </a:cubicBezTo>
                <a:moveTo>
                  <a:pt x="409" y="498"/>
                </a:moveTo>
                <a:cubicBezTo>
                  <a:pt x="410" y="498"/>
                  <a:pt x="410" y="498"/>
                  <a:pt x="410" y="498"/>
                </a:cubicBezTo>
                <a:cubicBezTo>
                  <a:pt x="410" y="500"/>
                  <a:pt x="410" y="500"/>
                  <a:pt x="410" y="500"/>
                </a:cubicBezTo>
                <a:cubicBezTo>
                  <a:pt x="409" y="500"/>
                  <a:pt x="408" y="500"/>
                  <a:pt x="408" y="501"/>
                </a:cubicBezTo>
                <a:cubicBezTo>
                  <a:pt x="408" y="501"/>
                  <a:pt x="408" y="501"/>
                  <a:pt x="407" y="501"/>
                </a:cubicBezTo>
                <a:cubicBezTo>
                  <a:pt x="407" y="498"/>
                  <a:pt x="407" y="498"/>
                  <a:pt x="407" y="498"/>
                </a:cubicBezTo>
                <a:cubicBezTo>
                  <a:pt x="408" y="498"/>
                  <a:pt x="408" y="498"/>
                  <a:pt x="408" y="498"/>
                </a:cubicBezTo>
                <a:cubicBezTo>
                  <a:pt x="409" y="498"/>
                  <a:pt x="409" y="499"/>
                  <a:pt x="409" y="499"/>
                </a:cubicBezTo>
                <a:cubicBezTo>
                  <a:pt x="409" y="499"/>
                  <a:pt x="409" y="499"/>
                  <a:pt x="409" y="498"/>
                </a:cubicBezTo>
                <a:moveTo>
                  <a:pt x="409" y="497"/>
                </a:moveTo>
                <a:cubicBezTo>
                  <a:pt x="409" y="498"/>
                  <a:pt x="409" y="498"/>
                  <a:pt x="409" y="498"/>
                </a:cubicBezTo>
                <a:cubicBezTo>
                  <a:pt x="408" y="498"/>
                  <a:pt x="408" y="498"/>
                  <a:pt x="408" y="498"/>
                </a:cubicBezTo>
                <a:cubicBezTo>
                  <a:pt x="408" y="497"/>
                  <a:pt x="409" y="497"/>
                  <a:pt x="409" y="497"/>
                </a:cubicBezTo>
                <a:moveTo>
                  <a:pt x="407" y="501"/>
                </a:moveTo>
                <a:cubicBezTo>
                  <a:pt x="407" y="502"/>
                  <a:pt x="407" y="502"/>
                  <a:pt x="407" y="502"/>
                </a:cubicBezTo>
                <a:cubicBezTo>
                  <a:pt x="406" y="501"/>
                  <a:pt x="407" y="501"/>
                  <a:pt x="407" y="501"/>
                </a:cubicBezTo>
                <a:cubicBezTo>
                  <a:pt x="407" y="501"/>
                  <a:pt x="407" y="501"/>
                  <a:pt x="407" y="501"/>
                </a:cubicBezTo>
                <a:cubicBezTo>
                  <a:pt x="408" y="501"/>
                  <a:pt x="407" y="501"/>
                  <a:pt x="407" y="501"/>
                </a:cubicBezTo>
                <a:moveTo>
                  <a:pt x="564" y="426"/>
                </a:moveTo>
                <a:cubicBezTo>
                  <a:pt x="563" y="426"/>
                  <a:pt x="562" y="425"/>
                  <a:pt x="562" y="424"/>
                </a:cubicBezTo>
                <a:cubicBezTo>
                  <a:pt x="564" y="424"/>
                  <a:pt x="564" y="424"/>
                  <a:pt x="564" y="426"/>
                </a:cubicBezTo>
                <a:moveTo>
                  <a:pt x="562" y="424"/>
                </a:moveTo>
                <a:cubicBezTo>
                  <a:pt x="561" y="424"/>
                  <a:pt x="561" y="424"/>
                  <a:pt x="561" y="424"/>
                </a:cubicBezTo>
                <a:cubicBezTo>
                  <a:pt x="562" y="423"/>
                  <a:pt x="562" y="423"/>
                  <a:pt x="562" y="424"/>
                </a:cubicBezTo>
                <a:cubicBezTo>
                  <a:pt x="562" y="424"/>
                  <a:pt x="562" y="424"/>
                  <a:pt x="562" y="424"/>
                </a:cubicBezTo>
                <a:cubicBezTo>
                  <a:pt x="562" y="424"/>
                  <a:pt x="562" y="424"/>
                  <a:pt x="562" y="424"/>
                </a:cubicBezTo>
              </a:path>
            </a:pathLst>
          </a:custGeom>
          <a:solidFill>
            <a:schemeClr val="bg1">
              <a:alpha val="74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12" name="Seal (original 3.33x3.35&quot;)"/>
          <p:cNvSpPr>
            <a:spLocks noChangeAspect="1" noEditPoints="1"/>
          </p:cNvSpPr>
          <p:nvPr/>
        </p:nvSpPr>
        <p:spPr bwMode="auto">
          <a:xfrm>
            <a:off x="7156938" y="4935614"/>
            <a:ext cx="1723293" cy="1714365"/>
          </a:xfrm>
          <a:custGeom>
            <a:avLst/>
            <a:gdLst>
              <a:gd name="T0" fmla="*/ 605 w 817"/>
              <a:gd name="T1" fmla="*/ 760 h 813"/>
              <a:gd name="T2" fmla="*/ 187 w 817"/>
              <a:gd name="T3" fmla="*/ 741 h 813"/>
              <a:gd name="T4" fmla="*/ 8 w 817"/>
              <a:gd name="T5" fmla="*/ 315 h 813"/>
              <a:gd name="T6" fmla="*/ 18 w 817"/>
              <a:gd name="T7" fmla="*/ 433 h 813"/>
              <a:gd name="T8" fmla="*/ 232 w 817"/>
              <a:gd name="T9" fmla="*/ 761 h 813"/>
              <a:gd name="T10" fmla="*/ 621 w 817"/>
              <a:gd name="T11" fmla="*/ 745 h 813"/>
              <a:gd name="T12" fmla="*/ 797 w 817"/>
              <a:gd name="T13" fmla="*/ 352 h 813"/>
              <a:gd name="T14" fmla="*/ 436 w 817"/>
              <a:gd name="T15" fmla="*/ 17 h 813"/>
              <a:gd name="T16" fmla="*/ 574 w 817"/>
              <a:gd name="T17" fmla="*/ 36 h 813"/>
              <a:gd name="T18" fmla="*/ 809 w 817"/>
              <a:gd name="T19" fmla="*/ 369 h 813"/>
              <a:gd name="T20" fmla="*/ 15 w 817"/>
              <a:gd name="T21" fmla="*/ 485 h 813"/>
              <a:gd name="T22" fmla="*/ 461 w 817"/>
              <a:gd name="T23" fmla="*/ 802 h 813"/>
              <a:gd name="T24" fmla="*/ 515 w 817"/>
              <a:gd name="T25" fmla="*/ 787 h 813"/>
              <a:gd name="T26" fmla="*/ 85 w 817"/>
              <a:gd name="T27" fmla="*/ 177 h 813"/>
              <a:gd name="T28" fmla="*/ 300 w 817"/>
              <a:gd name="T29" fmla="*/ 622 h 813"/>
              <a:gd name="T30" fmla="*/ 353 w 817"/>
              <a:gd name="T31" fmla="*/ 166 h 813"/>
              <a:gd name="T32" fmla="*/ 609 w 817"/>
              <a:gd name="T33" fmla="*/ 542 h 813"/>
              <a:gd name="T34" fmla="*/ 295 w 817"/>
              <a:gd name="T35" fmla="*/ 606 h 813"/>
              <a:gd name="T36" fmla="*/ 609 w 817"/>
              <a:gd name="T37" fmla="*/ 293 h 813"/>
              <a:gd name="T38" fmla="*/ 611 w 817"/>
              <a:gd name="T39" fmla="*/ 536 h 813"/>
              <a:gd name="T40" fmla="*/ 102 w 817"/>
              <a:gd name="T41" fmla="*/ 534 h 813"/>
              <a:gd name="T42" fmla="*/ 717 w 817"/>
              <a:gd name="T43" fmla="*/ 544 h 813"/>
              <a:gd name="T44" fmla="*/ 108 w 817"/>
              <a:gd name="T45" fmla="*/ 146 h 813"/>
              <a:gd name="T46" fmla="*/ 103 w 817"/>
              <a:gd name="T47" fmla="*/ 141 h 813"/>
              <a:gd name="T48" fmla="*/ 564 w 817"/>
              <a:gd name="T49" fmla="*/ 103 h 813"/>
              <a:gd name="T50" fmla="*/ 408 w 817"/>
              <a:gd name="T51" fmla="*/ 61 h 813"/>
              <a:gd name="T52" fmla="*/ 652 w 817"/>
              <a:gd name="T53" fmla="*/ 235 h 813"/>
              <a:gd name="T54" fmla="*/ 602 w 817"/>
              <a:gd name="T55" fmla="*/ 657 h 813"/>
              <a:gd name="T56" fmla="*/ 454 w 817"/>
              <a:gd name="T57" fmla="*/ 111 h 813"/>
              <a:gd name="T58" fmla="*/ 587 w 817"/>
              <a:gd name="T59" fmla="*/ 693 h 813"/>
              <a:gd name="T60" fmla="*/ 227 w 817"/>
              <a:gd name="T61" fmla="*/ 161 h 813"/>
              <a:gd name="T62" fmla="*/ 132 w 817"/>
              <a:gd name="T63" fmla="*/ 379 h 813"/>
              <a:gd name="T64" fmla="*/ 138 w 817"/>
              <a:gd name="T65" fmla="*/ 170 h 813"/>
              <a:gd name="T66" fmla="*/ 207 w 817"/>
              <a:gd name="T67" fmla="*/ 656 h 813"/>
              <a:gd name="T68" fmla="*/ 184 w 817"/>
              <a:gd name="T69" fmla="*/ 238 h 813"/>
              <a:gd name="T70" fmla="*/ 677 w 817"/>
              <a:gd name="T71" fmla="*/ 293 h 813"/>
              <a:gd name="T72" fmla="*/ 269 w 817"/>
              <a:gd name="T73" fmla="*/ 680 h 813"/>
              <a:gd name="T74" fmla="*/ 438 w 817"/>
              <a:gd name="T75" fmla="*/ 690 h 813"/>
              <a:gd name="T76" fmla="*/ 649 w 817"/>
              <a:gd name="T77" fmla="*/ 150 h 813"/>
              <a:gd name="T78" fmla="*/ 69 w 817"/>
              <a:gd name="T79" fmla="*/ 316 h 813"/>
              <a:gd name="T80" fmla="*/ 483 w 817"/>
              <a:gd name="T81" fmla="*/ 112 h 813"/>
              <a:gd name="T82" fmla="*/ 75 w 817"/>
              <a:gd name="T83" fmla="*/ 378 h 813"/>
              <a:gd name="T84" fmla="*/ 332 w 817"/>
              <a:gd name="T85" fmla="*/ 752 h 813"/>
              <a:gd name="T86" fmla="*/ 404 w 817"/>
              <a:gd name="T87" fmla="*/ 747 h 813"/>
              <a:gd name="T88" fmla="*/ 567 w 817"/>
              <a:gd name="T89" fmla="*/ 662 h 813"/>
              <a:gd name="T90" fmla="*/ 306 w 817"/>
              <a:gd name="T91" fmla="*/ 74 h 813"/>
              <a:gd name="T92" fmla="*/ 83 w 817"/>
              <a:gd name="T93" fmla="*/ 373 h 813"/>
              <a:gd name="T94" fmla="*/ 578 w 817"/>
              <a:gd name="T95" fmla="*/ 174 h 813"/>
              <a:gd name="T96" fmla="*/ 350 w 817"/>
              <a:gd name="T97" fmla="*/ 760 h 813"/>
              <a:gd name="T98" fmla="*/ 640 w 817"/>
              <a:gd name="T99" fmla="*/ 731 h 813"/>
              <a:gd name="T100" fmla="*/ 560 w 817"/>
              <a:gd name="T101" fmla="*/ 173 h 813"/>
              <a:gd name="T102" fmla="*/ 81 w 817"/>
              <a:gd name="T103" fmla="*/ 377 h 813"/>
              <a:gd name="T104" fmla="*/ 377 w 817"/>
              <a:gd name="T105" fmla="*/ 279 h 813"/>
              <a:gd name="T106" fmla="*/ 454 w 817"/>
              <a:gd name="T107" fmla="*/ 471 h 813"/>
              <a:gd name="T108" fmla="*/ 378 w 817"/>
              <a:gd name="T109" fmla="*/ 366 h 813"/>
              <a:gd name="T110" fmla="*/ 407 w 817"/>
              <a:gd name="T111" fmla="*/ 498 h 813"/>
              <a:gd name="T112" fmla="*/ 426 w 817"/>
              <a:gd name="T113" fmla="*/ 262 h 813"/>
              <a:gd name="T114" fmla="*/ 269 w 817"/>
              <a:gd name="T115" fmla="*/ 375 h 813"/>
              <a:gd name="T116" fmla="*/ 543 w 817"/>
              <a:gd name="T117" fmla="*/ 412 h 813"/>
              <a:gd name="T118" fmla="*/ 304 w 817"/>
              <a:gd name="T119" fmla="*/ 443 h 813"/>
              <a:gd name="T120" fmla="*/ 550 w 817"/>
              <a:gd name="T121" fmla="*/ 446 h 813"/>
              <a:gd name="T122" fmla="*/ 304 w 817"/>
              <a:gd name="T123" fmla="*/ 426 h 813"/>
              <a:gd name="T124" fmla="*/ 284 w 817"/>
              <a:gd name="T125" fmla="*/ 427 h 8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17" h="813">
                <a:moveTo>
                  <a:pt x="812" y="331"/>
                </a:moveTo>
                <a:cubicBezTo>
                  <a:pt x="811" y="331"/>
                  <a:pt x="810" y="332"/>
                  <a:pt x="811" y="332"/>
                </a:cubicBezTo>
                <a:cubicBezTo>
                  <a:pt x="811" y="333"/>
                  <a:pt x="812" y="334"/>
                  <a:pt x="812" y="336"/>
                </a:cubicBezTo>
                <a:cubicBezTo>
                  <a:pt x="812" y="336"/>
                  <a:pt x="811" y="337"/>
                  <a:pt x="810" y="337"/>
                </a:cubicBezTo>
                <a:cubicBezTo>
                  <a:pt x="811" y="339"/>
                  <a:pt x="812" y="339"/>
                  <a:pt x="813" y="340"/>
                </a:cubicBezTo>
                <a:cubicBezTo>
                  <a:pt x="813" y="341"/>
                  <a:pt x="812" y="341"/>
                  <a:pt x="812" y="342"/>
                </a:cubicBezTo>
                <a:cubicBezTo>
                  <a:pt x="813" y="343"/>
                  <a:pt x="812" y="343"/>
                  <a:pt x="812" y="344"/>
                </a:cubicBezTo>
                <a:cubicBezTo>
                  <a:pt x="812" y="344"/>
                  <a:pt x="813" y="345"/>
                  <a:pt x="812" y="346"/>
                </a:cubicBezTo>
                <a:cubicBezTo>
                  <a:pt x="812" y="346"/>
                  <a:pt x="812" y="347"/>
                  <a:pt x="812" y="348"/>
                </a:cubicBezTo>
                <a:cubicBezTo>
                  <a:pt x="812" y="348"/>
                  <a:pt x="811" y="349"/>
                  <a:pt x="811" y="349"/>
                </a:cubicBezTo>
                <a:cubicBezTo>
                  <a:pt x="810" y="350"/>
                  <a:pt x="810" y="350"/>
                  <a:pt x="811" y="351"/>
                </a:cubicBezTo>
                <a:cubicBezTo>
                  <a:pt x="811" y="351"/>
                  <a:pt x="812" y="351"/>
                  <a:pt x="812" y="351"/>
                </a:cubicBezTo>
                <a:cubicBezTo>
                  <a:pt x="813" y="351"/>
                  <a:pt x="813" y="350"/>
                  <a:pt x="813" y="350"/>
                </a:cubicBezTo>
                <a:cubicBezTo>
                  <a:pt x="814" y="351"/>
                  <a:pt x="814" y="352"/>
                  <a:pt x="813" y="352"/>
                </a:cubicBezTo>
                <a:cubicBezTo>
                  <a:pt x="812" y="352"/>
                  <a:pt x="812" y="352"/>
                  <a:pt x="811" y="352"/>
                </a:cubicBezTo>
                <a:cubicBezTo>
                  <a:pt x="812" y="353"/>
                  <a:pt x="812" y="353"/>
                  <a:pt x="812" y="353"/>
                </a:cubicBezTo>
                <a:cubicBezTo>
                  <a:pt x="813" y="353"/>
                  <a:pt x="814" y="354"/>
                  <a:pt x="813" y="354"/>
                </a:cubicBezTo>
                <a:cubicBezTo>
                  <a:pt x="813" y="355"/>
                  <a:pt x="812" y="356"/>
                  <a:pt x="813" y="356"/>
                </a:cubicBezTo>
                <a:cubicBezTo>
                  <a:pt x="813" y="356"/>
                  <a:pt x="813" y="357"/>
                  <a:pt x="813" y="357"/>
                </a:cubicBezTo>
                <a:cubicBezTo>
                  <a:pt x="812" y="357"/>
                  <a:pt x="812" y="357"/>
                  <a:pt x="811" y="357"/>
                </a:cubicBezTo>
                <a:cubicBezTo>
                  <a:pt x="812" y="358"/>
                  <a:pt x="813" y="358"/>
                  <a:pt x="813" y="358"/>
                </a:cubicBezTo>
                <a:cubicBezTo>
                  <a:pt x="814" y="359"/>
                  <a:pt x="814" y="360"/>
                  <a:pt x="813" y="360"/>
                </a:cubicBezTo>
                <a:cubicBezTo>
                  <a:pt x="813" y="360"/>
                  <a:pt x="813" y="360"/>
                  <a:pt x="812" y="360"/>
                </a:cubicBezTo>
                <a:cubicBezTo>
                  <a:pt x="812" y="360"/>
                  <a:pt x="812" y="360"/>
                  <a:pt x="812" y="360"/>
                </a:cubicBezTo>
                <a:cubicBezTo>
                  <a:pt x="812" y="361"/>
                  <a:pt x="811" y="362"/>
                  <a:pt x="812" y="362"/>
                </a:cubicBezTo>
                <a:cubicBezTo>
                  <a:pt x="813" y="362"/>
                  <a:pt x="813" y="362"/>
                  <a:pt x="813" y="362"/>
                </a:cubicBezTo>
                <a:cubicBezTo>
                  <a:pt x="814" y="364"/>
                  <a:pt x="813" y="367"/>
                  <a:pt x="814" y="369"/>
                </a:cubicBezTo>
                <a:cubicBezTo>
                  <a:pt x="815" y="370"/>
                  <a:pt x="814" y="372"/>
                  <a:pt x="815" y="372"/>
                </a:cubicBezTo>
                <a:cubicBezTo>
                  <a:pt x="815" y="373"/>
                  <a:pt x="815" y="373"/>
                  <a:pt x="814" y="373"/>
                </a:cubicBezTo>
                <a:cubicBezTo>
                  <a:pt x="814" y="380"/>
                  <a:pt x="814" y="380"/>
                  <a:pt x="814" y="380"/>
                </a:cubicBezTo>
                <a:cubicBezTo>
                  <a:pt x="815" y="380"/>
                  <a:pt x="815" y="381"/>
                  <a:pt x="815" y="382"/>
                </a:cubicBezTo>
                <a:cubicBezTo>
                  <a:pt x="815" y="385"/>
                  <a:pt x="815" y="388"/>
                  <a:pt x="815" y="390"/>
                </a:cubicBezTo>
                <a:cubicBezTo>
                  <a:pt x="814" y="392"/>
                  <a:pt x="814" y="392"/>
                  <a:pt x="815" y="393"/>
                </a:cubicBezTo>
                <a:cubicBezTo>
                  <a:pt x="815" y="393"/>
                  <a:pt x="816" y="394"/>
                  <a:pt x="816" y="394"/>
                </a:cubicBezTo>
                <a:cubicBezTo>
                  <a:pt x="816" y="396"/>
                  <a:pt x="817" y="398"/>
                  <a:pt x="815" y="399"/>
                </a:cubicBezTo>
                <a:cubicBezTo>
                  <a:pt x="815" y="399"/>
                  <a:pt x="815" y="400"/>
                  <a:pt x="816" y="400"/>
                </a:cubicBezTo>
                <a:cubicBezTo>
                  <a:pt x="816" y="401"/>
                  <a:pt x="816" y="401"/>
                  <a:pt x="816" y="401"/>
                </a:cubicBezTo>
                <a:cubicBezTo>
                  <a:pt x="816" y="401"/>
                  <a:pt x="816" y="402"/>
                  <a:pt x="816" y="402"/>
                </a:cubicBezTo>
                <a:cubicBezTo>
                  <a:pt x="815" y="403"/>
                  <a:pt x="816" y="403"/>
                  <a:pt x="816" y="404"/>
                </a:cubicBezTo>
                <a:cubicBezTo>
                  <a:pt x="816" y="405"/>
                  <a:pt x="816" y="406"/>
                  <a:pt x="816" y="406"/>
                </a:cubicBezTo>
                <a:cubicBezTo>
                  <a:pt x="816" y="407"/>
                  <a:pt x="816" y="408"/>
                  <a:pt x="817" y="408"/>
                </a:cubicBezTo>
                <a:cubicBezTo>
                  <a:pt x="817" y="408"/>
                  <a:pt x="817" y="409"/>
                  <a:pt x="817" y="409"/>
                </a:cubicBezTo>
                <a:cubicBezTo>
                  <a:pt x="815" y="409"/>
                  <a:pt x="815" y="410"/>
                  <a:pt x="814" y="410"/>
                </a:cubicBezTo>
                <a:cubicBezTo>
                  <a:pt x="815" y="411"/>
                  <a:pt x="815" y="411"/>
                  <a:pt x="816" y="411"/>
                </a:cubicBezTo>
                <a:cubicBezTo>
                  <a:pt x="816" y="411"/>
                  <a:pt x="816" y="412"/>
                  <a:pt x="816" y="412"/>
                </a:cubicBezTo>
                <a:cubicBezTo>
                  <a:pt x="816" y="414"/>
                  <a:pt x="816" y="417"/>
                  <a:pt x="816" y="419"/>
                </a:cubicBezTo>
                <a:cubicBezTo>
                  <a:pt x="816" y="419"/>
                  <a:pt x="815" y="420"/>
                  <a:pt x="814" y="420"/>
                </a:cubicBezTo>
                <a:cubicBezTo>
                  <a:pt x="815" y="420"/>
                  <a:pt x="815" y="420"/>
                  <a:pt x="816" y="420"/>
                </a:cubicBezTo>
                <a:cubicBezTo>
                  <a:pt x="816" y="420"/>
                  <a:pt x="816" y="421"/>
                  <a:pt x="816" y="421"/>
                </a:cubicBezTo>
                <a:cubicBezTo>
                  <a:pt x="815" y="422"/>
                  <a:pt x="816" y="422"/>
                  <a:pt x="816" y="423"/>
                </a:cubicBezTo>
                <a:cubicBezTo>
                  <a:pt x="817" y="423"/>
                  <a:pt x="816" y="424"/>
                  <a:pt x="816" y="425"/>
                </a:cubicBezTo>
                <a:cubicBezTo>
                  <a:pt x="815" y="425"/>
                  <a:pt x="815" y="425"/>
                  <a:pt x="814" y="425"/>
                </a:cubicBezTo>
                <a:cubicBezTo>
                  <a:pt x="814" y="425"/>
                  <a:pt x="813" y="426"/>
                  <a:pt x="813" y="426"/>
                </a:cubicBezTo>
                <a:cubicBezTo>
                  <a:pt x="813" y="426"/>
                  <a:pt x="814" y="427"/>
                  <a:pt x="814" y="427"/>
                </a:cubicBezTo>
                <a:cubicBezTo>
                  <a:pt x="814" y="427"/>
                  <a:pt x="815" y="427"/>
                  <a:pt x="816" y="427"/>
                </a:cubicBezTo>
                <a:cubicBezTo>
                  <a:pt x="816" y="428"/>
                  <a:pt x="815" y="428"/>
                  <a:pt x="815" y="429"/>
                </a:cubicBezTo>
                <a:cubicBezTo>
                  <a:pt x="815" y="430"/>
                  <a:pt x="815" y="431"/>
                  <a:pt x="815" y="431"/>
                </a:cubicBezTo>
                <a:cubicBezTo>
                  <a:pt x="815" y="431"/>
                  <a:pt x="814" y="431"/>
                  <a:pt x="815" y="431"/>
                </a:cubicBezTo>
                <a:cubicBezTo>
                  <a:pt x="816" y="433"/>
                  <a:pt x="816" y="434"/>
                  <a:pt x="814" y="436"/>
                </a:cubicBezTo>
                <a:cubicBezTo>
                  <a:pt x="814" y="436"/>
                  <a:pt x="815" y="437"/>
                  <a:pt x="815" y="437"/>
                </a:cubicBezTo>
                <a:cubicBezTo>
                  <a:pt x="815" y="440"/>
                  <a:pt x="815" y="442"/>
                  <a:pt x="815" y="445"/>
                </a:cubicBezTo>
                <a:cubicBezTo>
                  <a:pt x="815" y="445"/>
                  <a:pt x="815" y="446"/>
                  <a:pt x="814" y="446"/>
                </a:cubicBezTo>
                <a:cubicBezTo>
                  <a:pt x="815" y="447"/>
                  <a:pt x="815" y="447"/>
                  <a:pt x="815" y="447"/>
                </a:cubicBezTo>
                <a:cubicBezTo>
                  <a:pt x="814" y="448"/>
                  <a:pt x="814" y="449"/>
                  <a:pt x="814" y="450"/>
                </a:cubicBezTo>
                <a:cubicBezTo>
                  <a:pt x="814" y="452"/>
                  <a:pt x="814" y="453"/>
                  <a:pt x="814" y="454"/>
                </a:cubicBezTo>
                <a:cubicBezTo>
                  <a:pt x="814" y="455"/>
                  <a:pt x="815" y="457"/>
                  <a:pt x="813" y="458"/>
                </a:cubicBezTo>
                <a:cubicBezTo>
                  <a:pt x="813" y="459"/>
                  <a:pt x="814" y="460"/>
                  <a:pt x="813" y="461"/>
                </a:cubicBezTo>
                <a:cubicBezTo>
                  <a:pt x="812" y="462"/>
                  <a:pt x="813" y="462"/>
                  <a:pt x="813" y="463"/>
                </a:cubicBezTo>
                <a:cubicBezTo>
                  <a:pt x="814" y="463"/>
                  <a:pt x="813" y="464"/>
                  <a:pt x="813" y="465"/>
                </a:cubicBezTo>
                <a:cubicBezTo>
                  <a:pt x="814" y="466"/>
                  <a:pt x="814" y="466"/>
                  <a:pt x="814" y="466"/>
                </a:cubicBezTo>
                <a:cubicBezTo>
                  <a:pt x="814" y="467"/>
                  <a:pt x="813" y="467"/>
                  <a:pt x="814" y="468"/>
                </a:cubicBezTo>
                <a:cubicBezTo>
                  <a:pt x="814" y="468"/>
                  <a:pt x="815" y="469"/>
                  <a:pt x="815" y="470"/>
                </a:cubicBezTo>
                <a:cubicBezTo>
                  <a:pt x="815" y="471"/>
                  <a:pt x="814" y="471"/>
                  <a:pt x="813" y="472"/>
                </a:cubicBezTo>
                <a:cubicBezTo>
                  <a:pt x="814" y="472"/>
                  <a:pt x="814" y="473"/>
                  <a:pt x="814" y="474"/>
                </a:cubicBezTo>
                <a:cubicBezTo>
                  <a:pt x="815" y="474"/>
                  <a:pt x="814" y="475"/>
                  <a:pt x="815" y="476"/>
                </a:cubicBezTo>
                <a:cubicBezTo>
                  <a:pt x="816" y="477"/>
                  <a:pt x="815" y="478"/>
                  <a:pt x="815" y="479"/>
                </a:cubicBezTo>
                <a:cubicBezTo>
                  <a:pt x="814" y="479"/>
                  <a:pt x="814" y="479"/>
                  <a:pt x="814" y="480"/>
                </a:cubicBezTo>
                <a:cubicBezTo>
                  <a:pt x="814" y="481"/>
                  <a:pt x="813" y="482"/>
                  <a:pt x="814" y="483"/>
                </a:cubicBezTo>
                <a:cubicBezTo>
                  <a:pt x="814" y="484"/>
                  <a:pt x="814" y="484"/>
                  <a:pt x="814" y="485"/>
                </a:cubicBezTo>
                <a:cubicBezTo>
                  <a:pt x="813" y="485"/>
                  <a:pt x="814" y="486"/>
                  <a:pt x="813" y="487"/>
                </a:cubicBezTo>
                <a:cubicBezTo>
                  <a:pt x="813" y="487"/>
                  <a:pt x="812" y="488"/>
                  <a:pt x="813" y="488"/>
                </a:cubicBezTo>
                <a:cubicBezTo>
                  <a:pt x="814" y="489"/>
                  <a:pt x="813" y="491"/>
                  <a:pt x="815" y="491"/>
                </a:cubicBezTo>
                <a:cubicBezTo>
                  <a:pt x="813" y="492"/>
                  <a:pt x="812" y="492"/>
                  <a:pt x="812" y="493"/>
                </a:cubicBezTo>
                <a:cubicBezTo>
                  <a:pt x="812" y="494"/>
                  <a:pt x="810" y="494"/>
                  <a:pt x="811" y="496"/>
                </a:cubicBezTo>
                <a:cubicBezTo>
                  <a:pt x="810" y="496"/>
                  <a:pt x="809" y="496"/>
                  <a:pt x="808" y="497"/>
                </a:cubicBezTo>
                <a:cubicBezTo>
                  <a:pt x="808" y="498"/>
                  <a:pt x="807" y="498"/>
                  <a:pt x="807" y="499"/>
                </a:cubicBezTo>
                <a:cubicBezTo>
                  <a:pt x="807" y="503"/>
                  <a:pt x="807" y="503"/>
                  <a:pt x="807" y="503"/>
                </a:cubicBezTo>
                <a:cubicBezTo>
                  <a:pt x="806" y="504"/>
                  <a:pt x="805" y="504"/>
                  <a:pt x="804" y="505"/>
                </a:cubicBezTo>
                <a:cubicBezTo>
                  <a:pt x="804" y="506"/>
                  <a:pt x="803" y="505"/>
                  <a:pt x="802" y="506"/>
                </a:cubicBezTo>
                <a:cubicBezTo>
                  <a:pt x="802" y="507"/>
                  <a:pt x="803" y="509"/>
                  <a:pt x="802" y="509"/>
                </a:cubicBezTo>
                <a:cubicBezTo>
                  <a:pt x="801" y="510"/>
                  <a:pt x="802" y="511"/>
                  <a:pt x="801" y="512"/>
                </a:cubicBezTo>
                <a:cubicBezTo>
                  <a:pt x="800" y="513"/>
                  <a:pt x="800" y="513"/>
                  <a:pt x="800" y="514"/>
                </a:cubicBezTo>
                <a:cubicBezTo>
                  <a:pt x="801" y="516"/>
                  <a:pt x="799" y="518"/>
                  <a:pt x="799" y="520"/>
                </a:cubicBezTo>
                <a:cubicBezTo>
                  <a:pt x="799" y="520"/>
                  <a:pt x="798" y="520"/>
                  <a:pt x="798" y="521"/>
                </a:cubicBezTo>
                <a:cubicBezTo>
                  <a:pt x="798" y="522"/>
                  <a:pt x="799" y="524"/>
                  <a:pt x="797" y="525"/>
                </a:cubicBezTo>
                <a:cubicBezTo>
                  <a:pt x="797" y="527"/>
                  <a:pt x="797" y="528"/>
                  <a:pt x="797" y="530"/>
                </a:cubicBezTo>
                <a:cubicBezTo>
                  <a:pt x="797" y="531"/>
                  <a:pt x="797" y="532"/>
                  <a:pt x="796" y="533"/>
                </a:cubicBezTo>
                <a:cubicBezTo>
                  <a:pt x="796" y="533"/>
                  <a:pt x="796" y="534"/>
                  <a:pt x="797" y="534"/>
                </a:cubicBezTo>
                <a:cubicBezTo>
                  <a:pt x="797" y="535"/>
                  <a:pt x="798" y="535"/>
                  <a:pt x="798" y="536"/>
                </a:cubicBezTo>
                <a:cubicBezTo>
                  <a:pt x="798" y="536"/>
                  <a:pt x="798" y="536"/>
                  <a:pt x="797" y="536"/>
                </a:cubicBezTo>
                <a:cubicBezTo>
                  <a:pt x="797" y="536"/>
                  <a:pt x="796" y="537"/>
                  <a:pt x="796" y="537"/>
                </a:cubicBezTo>
                <a:cubicBezTo>
                  <a:pt x="798" y="539"/>
                  <a:pt x="797" y="541"/>
                  <a:pt x="797" y="543"/>
                </a:cubicBezTo>
                <a:cubicBezTo>
                  <a:pt x="797" y="544"/>
                  <a:pt x="796" y="544"/>
                  <a:pt x="795" y="544"/>
                </a:cubicBezTo>
                <a:cubicBezTo>
                  <a:pt x="795" y="546"/>
                  <a:pt x="795" y="546"/>
                  <a:pt x="795" y="546"/>
                </a:cubicBezTo>
                <a:cubicBezTo>
                  <a:pt x="796" y="547"/>
                  <a:pt x="797" y="547"/>
                  <a:pt x="797" y="548"/>
                </a:cubicBezTo>
                <a:cubicBezTo>
                  <a:pt x="797" y="549"/>
                  <a:pt x="797" y="549"/>
                  <a:pt x="797" y="550"/>
                </a:cubicBezTo>
                <a:cubicBezTo>
                  <a:pt x="797" y="550"/>
                  <a:pt x="797" y="551"/>
                  <a:pt x="797" y="551"/>
                </a:cubicBezTo>
                <a:cubicBezTo>
                  <a:pt x="795" y="552"/>
                  <a:pt x="793" y="553"/>
                  <a:pt x="792" y="554"/>
                </a:cubicBezTo>
                <a:cubicBezTo>
                  <a:pt x="792" y="556"/>
                  <a:pt x="792" y="556"/>
                  <a:pt x="792" y="556"/>
                </a:cubicBezTo>
                <a:cubicBezTo>
                  <a:pt x="792" y="557"/>
                  <a:pt x="793" y="557"/>
                  <a:pt x="792" y="558"/>
                </a:cubicBezTo>
                <a:cubicBezTo>
                  <a:pt x="791" y="559"/>
                  <a:pt x="792" y="560"/>
                  <a:pt x="791" y="560"/>
                </a:cubicBezTo>
                <a:cubicBezTo>
                  <a:pt x="790" y="561"/>
                  <a:pt x="789" y="561"/>
                  <a:pt x="788" y="561"/>
                </a:cubicBezTo>
                <a:cubicBezTo>
                  <a:pt x="787" y="562"/>
                  <a:pt x="786" y="564"/>
                  <a:pt x="785" y="565"/>
                </a:cubicBezTo>
                <a:cubicBezTo>
                  <a:pt x="785" y="565"/>
                  <a:pt x="785" y="567"/>
                  <a:pt x="785" y="567"/>
                </a:cubicBezTo>
                <a:cubicBezTo>
                  <a:pt x="784" y="568"/>
                  <a:pt x="783" y="569"/>
                  <a:pt x="783" y="570"/>
                </a:cubicBezTo>
                <a:cubicBezTo>
                  <a:pt x="783" y="571"/>
                  <a:pt x="783" y="571"/>
                  <a:pt x="783" y="571"/>
                </a:cubicBezTo>
                <a:cubicBezTo>
                  <a:pt x="782" y="572"/>
                  <a:pt x="781" y="573"/>
                  <a:pt x="781" y="574"/>
                </a:cubicBezTo>
                <a:cubicBezTo>
                  <a:pt x="780" y="575"/>
                  <a:pt x="779" y="576"/>
                  <a:pt x="778" y="576"/>
                </a:cubicBezTo>
                <a:cubicBezTo>
                  <a:pt x="778" y="577"/>
                  <a:pt x="777" y="578"/>
                  <a:pt x="777" y="578"/>
                </a:cubicBezTo>
                <a:cubicBezTo>
                  <a:pt x="777" y="579"/>
                  <a:pt x="777" y="579"/>
                  <a:pt x="777" y="579"/>
                </a:cubicBezTo>
                <a:cubicBezTo>
                  <a:pt x="776" y="580"/>
                  <a:pt x="776" y="582"/>
                  <a:pt x="775" y="583"/>
                </a:cubicBezTo>
                <a:cubicBezTo>
                  <a:pt x="774" y="585"/>
                  <a:pt x="774" y="586"/>
                  <a:pt x="773" y="588"/>
                </a:cubicBezTo>
                <a:cubicBezTo>
                  <a:pt x="772" y="589"/>
                  <a:pt x="772" y="590"/>
                  <a:pt x="771" y="591"/>
                </a:cubicBezTo>
                <a:cubicBezTo>
                  <a:pt x="771" y="593"/>
                  <a:pt x="770" y="594"/>
                  <a:pt x="770" y="595"/>
                </a:cubicBezTo>
                <a:cubicBezTo>
                  <a:pt x="770" y="597"/>
                  <a:pt x="769" y="597"/>
                  <a:pt x="768" y="598"/>
                </a:cubicBezTo>
                <a:cubicBezTo>
                  <a:pt x="768" y="600"/>
                  <a:pt x="767" y="600"/>
                  <a:pt x="767" y="602"/>
                </a:cubicBezTo>
                <a:cubicBezTo>
                  <a:pt x="767" y="602"/>
                  <a:pt x="767" y="602"/>
                  <a:pt x="767" y="602"/>
                </a:cubicBezTo>
                <a:cubicBezTo>
                  <a:pt x="767" y="602"/>
                  <a:pt x="767" y="602"/>
                  <a:pt x="766" y="602"/>
                </a:cubicBezTo>
                <a:cubicBezTo>
                  <a:pt x="765" y="603"/>
                  <a:pt x="765" y="605"/>
                  <a:pt x="764" y="606"/>
                </a:cubicBezTo>
                <a:cubicBezTo>
                  <a:pt x="763" y="606"/>
                  <a:pt x="763" y="607"/>
                  <a:pt x="762" y="608"/>
                </a:cubicBezTo>
                <a:cubicBezTo>
                  <a:pt x="762" y="609"/>
                  <a:pt x="762" y="610"/>
                  <a:pt x="761" y="611"/>
                </a:cubicBezTo>
                <a:cubicBezTo>
                  <a:pt x="761" y="611"/>
                  <a:pt x="761" y="613"/>
                  <a:pt x="761" y="613"/>
                </a:cubicBezTo>
                <a:cubicBezTo>
                  <a:pt x="760" y="614"/>
                  <a:pt x="758" y="616"/>
                  <a:pt x="758" y="616"/>
                </a:cubicBezTo>
                <a:cubicBezTo>
                  <a:pt x="757" y="617"/>
                  <a:pt x="758" y="618"/>
                  <a:pt x="757" y="618"/>
                </a:cubicBezTo>
                <a:cubicBezTo>
                  <a:pt x="755" y="620"/>
                  <a:pt x="755" y="623"/>
                  <a:pt x="753" y="625"/>
                </a:cubicBezTo>
                <a:cubicBezTo>
                  <a:pt x="752" y="625"/>
                  <a:pt x="752" y="627"/>
                  <a:pt x="751" y="628"/>
                </a:cubicBezTo>
                <a:cubicBezTo>
                  <a:pt x="750" y="628"/>
                  <a:pt x="749" y="629"/>
                  <a:pt x="749" y="630"/>
                </a:cubicBezTo>
                <a:cubicBezTo>
                  <a:pt x="749" y="632"/>
                  <a:pt x="747" y="632"/>
                  <a:pt x="747" y="634"/>
                </a:cubicBezTo>
                <a:cubicBezTo>
                  <a:pt x="746" y="635"/>
                  <a:pt x="746" y="637"/>
                  <a:pt x="745" y="637"/>
                </a:cubicBezTo>
                <a:cubicBezTo>
                  <a:pt x="744" y="638"/>
                  <a:pt x="744" y="639"/>
                  <a:pt x="744" y="639"/>
                </a:cubicBezTo>
                <a:cubicBezTo>
                  <a:pt x="744" y="640"/>
                  <a:pt x="743" y="640"/>
                  <a:pt x="743" y="641"/>
                </a:cubicBezTo>
                <a:cubicBezTo>
                  <a:pt x="743" y="642"/>
                  <a:pt x="742" y="642"/>
                  <a:pt x="741" y="643"/>
                </a:cubicBezTo>
                <a:cubicBezTo>
                  <a:pt x="740" y="643"/>
                  <a:pt x="741" y="645"/>
                  <a:pt x="739" y="646"/>
                </a:cubicBezTo>
                <a:cubicBezTo>
                  <a:pt x="738" y="646"/>
                  <a:pt x="738" y="647"/>
                  <a:pt x="737" y="649"/>
                </a:cubicBezTo>
                <a:cubicBezTo>
                  <a:pt x="737" y="649"/>
                  <a:pt x="736" y="650"/>
                  <a:pt x="735" y="650"/>
                </a:cubicBezTo>
                <a:cubicBezTo>
                  <a:pt x="735" y="652"/>
                  <a:pt x="735" y="652"/>
                  <a:pt x="735" y="652"/>
                </a:cubicBezTo>
                <a:cubicBezTo>
                  <a:pt x="734" y="653"/>
                  <a:pt x="733" y="654"/>
                  <a:pt x="733" y="655"/>
                </a:cubicBezTo>
                <a:cubicBezTo>
                  <a:pt x="732" y="656"/>
                  <a:pt x="731" y="657"/>
                  <a:pt x="730" y="657"/>
                </a:cubicBezTo>
                <a:cubicBezTo>
                  <a:pt x="730" y="658"/>
                  <a:pt x="729" y="658"/>
                  <a:pt x="729" y="659"/>
                </a:cubicBezTo>
                <a:cubicBezTo>
                  <a:pt x="728" y="660"/>
                  <a:pt x="727" y="663"/>
                  <a:pt x="725" y="663"/>
                </a:cubicBezTo>
                <a:cubicBezTo>
                  <a:pt x="724" y="663"/>
                  <a:pt x="724" y="664"/>
                  <a:pt x="723" y="665"/>
                </a:cubicBezTo>
                <a:cubicBezTo>
                  <a:pt x="723" y="667"/>
                  <a:pt x="722" y="668"/>
                  <a:pt x="720" y="669"/>
                </a:cubicBezTo>
                <a:cubicBezTo>
                  <a:pt x="719" y="671"/>
                  <a:pt x="718" y="672"/>
                  <a:pt x="716" y="674"/>
                </a:cubicBezTo>
                <a:cubicBezTo>
                  <a:pt x="715" y="674"/>
                  <a:pt x="715" y="675"/>
                  <a:pt x="714" y="676"/>
                </a:cubicBezTo>
                <a:cubicBezTo>
                  <a:pt x="714" y="678"/>
                  <a:pt x="712" y="677"/>
                  <a:pt x="712" y="678"/>
                </a:cubicBezTo>
                <a:cubicBezTo>
                  <a:pt x="712" y="678"/>
                  <a:pt x="711" y="679"/>
                  <a:pt x="711" y="679"/>
                </a:cubicBezTo>
                <a:cubicBezTo>
                  <a:pt x="711" y="680"/>
                  <a:pt x="710" y="681"/>
                  <a:pt x="709" y="682"/>
                </a:cubicBezTo>
                <a:cubicBezTo>
                  <a:pt x="708" y="682"/>
                  <a:pt x="707" y="682"/>
                  <a:pt x="707" y="683"/>
                </a:cubicBezTo>
                <a:cubicBezTo>
                  <a:pt x="707" y="683"/>
                  <a:pt x="707" y="684"/>
                  <a:pt x="707" y="684"/>
                </a:cubicBezTo>
                <a:cubicBezTo>
                  <a:pt x="705" y="686"/>
                  <a:pt x="703" y="688"/>
                  <a:pt x="701" y="690"/>
                </a:cubicBezTo>
                <a:cubicBezTo>
                  <a:pt x="700" y="690"/>
                  <a:pt x="699" y="690"/>
                  <a:pt x="699" y="691"/>
                </a:cubicBezTo>
                <a:cubicBezTo>
                  <a:pt x="698" y="692"/>
                  <a:pt x="698" y="693"/>
                  <a:pt x="697" y="693"/>
                </a:cubicBezTo>
                <a:cubicBezTo>
                  <a:pt x="696" y="694"/>
                  <a:pt x="697" y="695"/>
                  <a:pt x="697" y="696"/>
                </a:cubicBezTo>
                <a:cubicBezTo>
                  <a:pt x="696" y="697"/>
                  <a:pt x="695" y="698"/>
                  <a:pt x="693" y="698"/>
                </a:cubicBezTo>
                <a:cubicBezTo>
                  <a:pt x="693" y="699"/>
                  <a:pt x="693" y="699"/>
                  <a:pt x="693" y="699"/>
                </a:cubicBezTo>
                <a:cubicBezTo>
                  <a:pt x="692" y="699"/>
                  <a:pt x="692" y="700"/>
                  <a:pt x="692" y="701"/>
                </a:cubicBezTo>
                <a:cubicBezTo>
                  <a:pt x="692" y="701"/>
                  <a:pt x="691" y="701"/>
                  <a:pt x="690" y="701"/>
                </a:cubicBezTo>
                <a:cubicBezTo>
                  <a:pt x="690" y="702"/>
                  <a:pt x="690" y="703"/>
                  <a:pt x="690" y="703"/>
                </a:cubicBezTo>
                <a:cubicBezTo>
                  <a:pt x="689" y="704"/>
                  <a:pt x="689" y="705"/>
                  <a:pt x="688" y="705"/>
                </a:cubicBezTo>
                <a:cubicBezTo>
                  <a:pt x="688" y="705"/>
                  <a:pt x="687" y="705"/>
                  <a:pt x="687" y="705"/>
                </a:cubicBezTo>
                <a:cubicBezTo>
                  <a:pt x="688" y="707"/>
                  <a:pt x="685" y="707"/>
                  <a:pt x="685" y="709"/>
                </a:cubicBezTo>
                <a:cubicBezTo>
                  <a:pt x="685" y="709"/>
                  <a:pt x="684" y="710"/>
                  <a:pt x="684" y="711"/>
                </a:cubicBezTo>
                <a:cubicBezTo>
                  <a:pt x="683" y="711"/>
                  <a:pt x="683" y="711"/>
                  <a:pt x="683" y="711"/>
                </a:cubicBezTo>
                <a:cubicBezTo>
                  <a:pt x="680" y="711"/>
                  <a:pt x="679" y="711"/>
                  <a:pt x="677" y="713"/>
                </a:cubicBezTo>
                <a:cubicBezTo>
                  <a:pt x="677" y="713"/>
                  <a:pt x="677" y="713"/>
                  <a:pt x="677" y="713"/>
                </a:cubicBezTo>
                <a:cubicBezTo>
                  <a:pt x="676" y="713"/>
                  <a:pt x="675" y="714"/>
                  <a:pt x="674" y="714"/>
                </a:cubicBezTo>
                <a:cubicBezTo>
                  <a:pt x="673" y="715"/>
                  <a:pt x="672" y="716"/>
                  <a:pt x="671" y="716"/>
                </a:cubicBezTo>
                <a:cubicBezTo>
                  <a:pt x="670" y="717"/>
                  <a:pt x="669" y="717"/>
                  <a:pt x="668" y="718"/>
                </a:cubicBezTo>
                <a:cubicBezTo>
                  <a:pt x="669" y="718"/>
                  <a:pt x="669" y="718"/>
                  <a:pt x="669" y="719"/>
                </a:cubicBezTo>
                <a:cubicBezTo>
                  <a:pt x="669" y="719"/>
                  <a:pt x="668" y="719"/>
                  <a:pt x="667" y="719"/>
                </a:cubicBezTo>
                <a:cubicBezTo>
                  <a:pt x="666" y="721"/>
                  <a:pt x="664" y="721"/>
                  <a:pt x="663" y="724"/>
                </a:cubicBezTo>
                <a:cubicBezTo>
                  <a:pt x="663" y="724"/>
                  <a:pt x="663" y="725"/>
                  <a:pt x="662" y="725"/>
                </a:cubicBezTo>
                <a:cubicBezTo>
                  <a:pt x="661" y="725"/>
                  <a:pt x="660" y="726"/>
                  <a:pt x="659" y="727"/>
                </a:cubicBezTo>
                <a:cubicBezTo>
                  <a:pt x="659" y="727"/>
                  <a:pt x="658" y="727"/>
                  <a:pt x="657" y="728"/>
                </a:cubicBezTo>
                <a:cubicBezTo>
                  <a:pt x="657" y="728"/>
                  <a:pt x="656" y="728"/>
                  <a:pt x="655" y="729"/>
                </a:cubicBezTo>
                <a:cubicBezTo>
                  <a:pt x="655" y="729"/>
                  <a:pt x="655" y="730"/>
                  <a:pt x="655" y="730"/>
                </a:cubicBezTo>
                <a:cubicBezTo>
                  <a:pt x="655" y="731"/>
                  <a:pt x="654" y="731"/>
                  <a:pt x="654" y="731"/>
                </a:cubicBezTo>
                <a:cubicBezTo>
                  <a:pt x="653" y="732"/>
                  <a:pt x="652" y="731"/>
                  <a:pt x="652" y="733"/>
                </a:cubicBezTo>
                <a:cubicBezTo>
                  <a:pt x="652" y="733"/>
                  <a:pt x="651" y="733"/>
                  <a:pt x="651" y="733"/>
                </a:cubicBezTo>
                <a:cubicBezTo>
                  <a:pt x="649" y="733"/>
                  <a:pt x="648" y="734"/>
                  <a:pt x="647" y="735"/>
                </a:cubicBezTo>
                <a:cubicBezTo>
                  <a:pt x="647" y="735"/>
                  <a:pt x="648" y="735"/>
                  <a:pt x="647" y="736"/>
                </a:cubicBezTo>
                <a:cubicBezTo>
                  <a:pt x="646" y="737"/>
                  <a:pt x="645" y="737"/>
                  <a:pt x="644" y="738"/>
                </a:cubicBezTo>
                <a:cubicBezTo>
                  <a:pt x="643" y="739"/>
                  <a:pt x="644" y="740"/>
                  <a:pt x="643" y="740"/>
                </a:cubicBezTo>
                <a:cubicBezTo>
                  <a:pt x="642" y="740"/>
                  <a:pt x="642" y="741"/>
                  <a:pt x="641" y="741"/>
                </a:cubicBezTo>
                <a:cubicBezTo>
                  <a:pt x="640" y="741"/>
                  <a:pt x="640" y="742"/>
                  <a:pt x="639" y="743"/>
                </a:cubicBezTo>
                <a:cubicBezTo>
                  <a:pt x="639" y="742"/>
                  <a:pt x="638" y="741"/>
                  <a:pt x="637" y="742"/>
                </a:cubicBezTo>
                <a:cubicBezTo>
                  <a:pt x="637" y="743"/>
                  <a:pt x="636" y="743"/>
                  <a:pt x="636" y="743"/>
                </a:cubicBezTo>
                <a:cubicBezTo>
                  <a:pt x="635" y="743"/>
                  <a:pt x="635" y="744"/>
                  <a:pt x="635" y="745"/>
                </a:cubicBezTo>
                <a:cubicBezTo>
                  <a:pt x="634" y="745"/>
                  <a:pt x="634" y="746"/>
                  <a:pt x="633" y="746"/>
                </a:cubicBezTo>
                <a:cubicBezTo>
                  <a:pt x="632" y="746"/>
                  <a:pt x="632" y="747"/>
                  <a:pt x="631" y="748"/>
                </a:cubicBezTo>
                <a:cubicBezTo>
                  <a:pt x="628" y="748"/>
                  <a:pt x="628" y="748"/>
                  <a:pt x="628" y="748"/>
                </a:cubicBezTo>
                <a:cubicBezTo>
                  <a:pt x="628" y="748"/>
                  <a:pt x="628" y="748"/>
                  <a:pt x="628" y="748"/>
                </a:cubicBezTo>
                <a:cubicBezTo>
                  <a:pt x="629" y="747"/>
                  <a:pt x="629" y="747"/>
                  <a:pt x="628" y="747"/>
                </a:cubicBezTo>
                <a:cubicBezTo>
                  <a:pt x="628" y="747"/>
                  <a:pt x="628" y="746"/>
                  <a:pt x="628" y="747"/>
                </a:cubicBezTo>
                <a:cubicBezTo>
                  <a:pt x="628" y="747"/>
                  <a:pt x="628" y="747"/>
                  <a:pt x="628" y="748"/>
                </a:cubicBezTo>
                <a:cubicBezTo>
                  <a:pt x="628" y="748"/>
                  <a:pt x="628" y="749"/>
                  <a:pt x="628" y="749"/>
                </a:cubicBezTo>
                <a:cubicBezTo>
                  <a:pt x="627" y="749"/>
                  <a:pt x="626" y="751"/>
                  <a:pt x="624" y="750"/>
                </a:cubicBezTo>
                <a:cubicBezTo>
                  <a:pt x="624" y="750"/>
                  <a:pt x="624" y="751"/>
                  <a:pt x="624" y="752"/>
                </a:cubicBezTo>
                <a:cubicBezTo>
                  <a:pt x="622" y="753"/>
                  <a:pt x="621" y="752"/>
                  <a:pt x="619" y="753"/>
                </a:cubicBezTo>
                <a:cubicBezTo>
                  <a:pt x="619" y="753"/>
                  <a:pt x="620" y="753"/>
                  <a:pt x="620" y="753"/>
                </a:cubicBezTo>
                <a:cubicBezTo>
                  <a:pt x="620" y="753"/>
                  <a:pt x="621" y="753"/>
                  <a:pt x="621" y="754"/>
                </a:cubicBezTo>
                <a:cubicBezTo>
                  <a:pt x="621" y="754"/>
                  <a:pt x="620" y="754"/>
                  <a:pt x="620" y="754"/>
                </a:cubicBezTo>
                <a:cubicBezTo>
                  <a:pt x="620" y="754"/>
                  <a:pt x="619" y="755"/>
                  <a:pt x="618" y="755"/>
                </a:cubicBezTo>
                <a:cubicBezTo>
                  <a:pt x="617" y="755"/>
                  <a:pt x="617" y="756"/>
                  <a:pt x="616" y="756"/>
                </a:cubicBezTo>
                <a:cubicBezTo>
                  <a:pt x="615" y="756"/>
                  <a:pt x="615" y="757"/>
                  <a:pt x="614" y="757"/>
                </a:cubicBezTo>
                <a:cubicBezTo>
                  <a:pt x="614" y="758"/>
                  <a:pt x="614" y="758"/>
                  <a:pt x="614" y="758"/>
                </a:cubicBezTo>
                <a:cubicBezTo>
                  <a:pt x="613" y="758"/>
                  <a:pt x="612" y="759"/>
                  <a:pt x="611" y="759"/>
                </a:cubicBezTo>
                <a:cubicBezTo>
                  <a:pt x="610" y="760"/>
                  <a:pt x="609" y="761"/>
                  <a:pt x="608" y="762"/>
                </a:cubicBezTo>
                <a:cubicBezTo>
                  <a:pt x="607" y="761"/>
                  <a:pt x="607" y="761"/>
                  <a:pt x="605" y="761"/>
                </a:cubicBezTo>
                <a:cubicBezTo>
                  <a:pt x="606" y="761"/>
                  <a:pt x="606" y="761"/>
                  <a:pt x="606" y="760"/>
                </a:cubicBezTo>
                <a:cubicBezTo>
                  <a:pt x="606" y="760"/>
                  <a:pt x="606" y="760"/>
                  <a:pt x="605" y="760"/>
                </a:cubicBezTo>
                <a:cubicBezTo>
                  <a:pt x="605" y="760"/>
                  <a:pt x="605" y="760"/>
                  <a:pt x="605" y="760"/>
                </a:cubicBezTo>
                <a:cubicBezTo>
                  <a:pt x="604" y="760"/>
                  <a:pt x="604" y="760"/>
                  <a:pt x="604" y="760"/>
                </a:cubicBezTo>
                <a:cubicBezTo>
                  <a:pt x="604" y="760"/>
                  <a:pt x="604" y="761"/>
                  <a:pt x="604" y="761"/>
                </a:cubicBezTo>
                <a:cubicBezTo>
                  <a:pt x="605" y="761"/>
                  <a:pt x="605" y="761"/>
                  <a:pt x="605" y="761"/>
                </a:cubicBezTo>
                <a:cubicBezTo>
                  <a:pt x="605" y="762"/>
                  <a:pt x="604" y="763"/>
                  <a:pt x="603" y="764"/>
                </a:cubicBezTo>
                <a:cubicBezTo>
                  <a:pt x="602" y="764"/>
                  <a:pt x="601" y="765"/>
                  <a:pt x="599" y="765"/>
                </a:cubicBezTo>
                <a:cubicBezTo>
                  <a:pt x="598" y="766"/>
                  <a:pt x="597" y="766"/>
                  <a:pt x="596" y="766"/>
                </a:cubicBezTo>
                <a:cubicBezTo>
                  <a:pt x="595" y="766"/>
                  <a:pt x="595" y="767"/>
                  <a:pt x="595" y="767"/>
                </a:cubicBezTo>
                <a:cubicBezTo>
                  <a:pt x="594" y="767"/>
                  <a:pt x="593" y="768"/>
                  <a:pt x="593" y="769"/>
                </a:cubicBezTo>
                <a:cubicBezTo>
                  <a:pt x="592" y="770"/>
                  <a:pt x="591" y="769"/>
                  <a:pt x="590" y="770"/>
                </a:cubicBezTo>
                <a:cubicBezTo>
                  <a:pt x="587" y="770"/>
                  <a:pt x="587" y="770"/>
                  <a:pt x="587" y="770"/>
                </a:cubicBezTo>
                <a:cubicBezTo>
                  <a:pt x="588" y="770"/>
                  <a:pt x="588" y="770"/>
                  <a:pt x="588" y="770"/>
                </a:cubicBezTo>
                <a:cubicBezTo>
                  <a:pt x="588" y="770"/>
                  <a:pt x="587" y="770"/>
                  <a:pt x="587" y="770"/>
                </a:cubicBezTo>
                <a:cubicBezTo>
                  <a:pt x="587" y="770"/>
                  <a:pt x="587" y="769"/>
                  <a:pt x="587" y="769"/>
                </a:cubicBezTo>
                <a:cubicBezTo>
                  <a:pt x="586" y="769"/>
                  <a:pt x="586" y="770"/>
                  <a:pt x="586" y="770"/>
                </a:cubicBezTo>
                <a:cubicBezTo>
                  <a:pt x="586" y="770"/>
                  <a:pt x="586" y="770"/>
                  <a:pt x="586" y="770"/>
                </a:cubicBezTo>
                <a:cubicBezTo>
                  <a:pt x="587" y="770"/>
                  <a:pt x="587" y="770"/>
                  <a:pt x="587" y="770"/>
                </a:cubicBezTo>
                <a:cubicBezTo>
                  <a:pt x="588" y="771"/>
                  <a:pt x="587" y="771"/>
                  <a:pt x="587" y="771"/>
                </a:cubicBezTo>
                <a:cubicBezTo>
                  <a:pt x="586" y="771"/>
                  <a:pt x="585" y="771"/>
                  <a:pt x="585" y="772"/>
                </a:cubicBezTo>
                <a:cubicBezTo>
                  <a:pt x="585" y="772"/>
                  <a:pt x="585" y="772"/>
                  <a:pt x="586" y="773"/>
                </a:cubicBezTo>
                <a:cubicBezTo>
                  <a:pt x="585" y="773"/>
                  <a:pt x="585" y="774"/>
                  <a:pt x="584" y="774"/>
                </a:cubicBezTo>
                <a:cubicBezTo>
                  <a:pt x="583" y="774"/>
                  <a:pt x="582" y="774"/>
                  <a:pt x="582" y="774"/>
                </a:cubicBezTo>
                <a:cubicBezTo>
                  <a:pt x="580" y="774"/>
                  <a:pt x="580" y="775"/>
                  <a:pt x="579" y="775"/>
                </a:cubicBezTo>
                <a:cubicBezTo>
                  <a:pt x="579" y="775"/>
                  <a:pt x="579" y="775"/>
                  <a:pt x="579" y="775"/>
                </a:cubicBezTo>
                <a:cubicBezTo>
                  <a:pt x="579" y="775"/>
                  <a:pt x="579" y="775"/>
                  <a:pt x="579" y="775"/>
                </a:cubicBezTo>
                <a:cubicBezTo>
                  <a:pt x="579" y="774"/>
                  <a:pt x="579" y="774"/>
                  <a:pt x="578" y="775"/>
                </a:cubicBezTo>
                <a:cubicBezTo>
                  <a:pt x="578" y="775"/>
                  <a:pt x="579" y="775"/>
                  <a:pt x="579" y="775"/>
                </a:cubicBezTo>
                <a:cubicBezTo>
                  <a:pt x="577" y="777"/>
                  <a:pt x="577" y="777"/>
                  <a:pt x="575" y="776"/>
                </a:cubicBezTo>
                <a:cubicBezTo>
                  <a:pt x="575" y="776"/>
                  <a:pt x="575" y="776"/>
                  <a:pt x="575" y="776"/>
                </a:cubicBezTo>
                <a:cubicBezTo>
                  <a:pt x="574" y="778"/>
                  <a:pt x="572" y="777"/>
                  <a:pt x="571" y="777"/>
                </a:cubicBezTo>
                <a:cubicBezTo>
                  <a:pt x="571" y="777"/>
                  <a:pt x="571" y="778"/>
                  <a:pt x="571" y="778"/>
                </a:cubicBezTo>
                <a:cubicBezTo>
                  <a:pt x="570" y="779"/>
                  <a:pt x="570" y="779"/>
                  <a:pt x="569" y="780"/>
                </a:cubicBezTo>
                <a:cubicBezTo>
                  <a:pt x="567" y="779"/>
                  <a:pt x="566" y="781"/>
                  <a:pt x="565" y="781"/>
                </a:cubicBezTo>
                <a:cubicBezTo>
                  <a:pt x="563" y="781"/>
                  <a:pt x="563" y="781"/>
                  <a:pt x="562" y="782"/>
                </a:cubicBezTo>
                <a:cubicBezTo>
                  <a:pt x="562" y="782"/>
                  <a:pt x="560" y="785"/>
                  <a:pt x="560" y="785"/>
                </a:cubicBezTo>
                <a:cubicBezTo>
                  <a:pt x="558" y="785"/>
                  <a:pt x="557" y="786"/>
                  <a:pt x="556" y="786"/>
                </a:cubicBezTo>
                <a:cubicBezTo>
                  <a:pt x="555" y="787"/>
                  <a:pt x="555" y="787"/>
                  <a:pt x="554" y="785"/>
                </a:cubicBezTo>
                <a:cubicBezTo>
                  <a:pt x="554" y="785"/>
                  <a:pt x="554" y="785"/>
                  <a:pt x="554" y="785"/>
                </a:cubicBezTo>
                <a:cubicBezTo>
                  <a:pt x="553" y="786"/>
                  <a:pt x="552" y="787"/>
                  <a:pt x="552" y="787"/>
                </a:cubicBezTo>
                <a:cubicBezTo>
                  <a:pt x="550" y="787"/>
                  <a:pt x="548" y="787"/>
                  <a:pt x="546" y="787"/>
                </a:cubicBezTo>
                <a:cubicBezTo>
                  <a:pt x="546" y="787"/>
                  <a:pt x="546" y="788"/>
                  <a:pt x="546" y="788"/>
                </a:cubicBezTo>
                <a:cubicBezTo>
                  <a:pt x="547" y="789"/>
                  <a:pt x="548" y="788"/>
                  <a:pt x="549" y="789"/>
                </a:cubicBezTo>
                <a:cubicBezTo>
                  <a:pt x="548" y="789"/>
                  <a:pt x="548" y="789"/>
                  <a:pt x="548" y="789"/>
                </a:cubicBezTo>
                <a:cubicBezTo>
                  <a:pt x="546" y="789"/>
                  <a:pt x="544" y="790"/>
                  <a:pt x="542" y="791"/>
                </a:cubicBezTo>
                <a:cubicBezTo>
                  <a:pt x="541" y="791"/>
                  <a:pt x="541" y="791"/>
                  <a:pt x="539" y="791"/>
                </a:cubicBezTo>
                <a:cubicBezTo>
                  <a:pt x="539" y="790"/>
                  <a:pt x="538" y="790"/>
                  <a:pt x="538" y="790"/>
                </a:cubicBezTo>
                <a:cubicBezTo>
                  <a:pt x="537" y="791"/>
                  <a:pt x="537" y="792"/>
                  <a:pt x="535" y="792"/>
                </a:cubicBezTo>
                <a:cubicBezTo>
                  <a:pt x="534" y="792"/>
                  <a:pt x="533" y="794"/>
                  <a:pt x="532" y="793"/>
                </a:cubicBezTo>
                <a:cubicBezTo>
                  <a:pt x="531" y="794"/>
                  <a:pt x="530" y="794"/>
                  <a:pt x="530" y="794"/>
                </a:cubicBezTo>
                <a:cubicBezTo>
                  <a:pt x="528" y="794"/>
                  <a:pt x="527" y="794"/>
                  <a:pt x="526" y="795"/>
                </a:cubicBezTo>
                <a:cubicBezTo>
                  <a:pt x="525" y="796"/>
                  <a:pt x="524" y="796"/>
                  <a:pt x="522" y="796"/>
                </a:cubicBezTo>
                <a:cubicBezTo>
                  <a:pt x="522" y="796"/>
                  <a:pt x="521" y="797"/>
                  <a:pt x="521" y="797"/>
                </a:cubicBezTo>
                <a:cubicBezTo>
                  <a:pt x="519" y="796"/>
                  <a:pt x="519" y="796"/>
                  <a:pt x="515" y="796"/>
                </a:cubicBezTo>
                <a:cubicBezTo>
                  <a:pt x="516" y="797"/>
                  <a:pt x="517" y="797"/>
                  <a:pt x="517" y="797"/>
                </a:cubicBezTo>
                <a:cubicBezTo>
                  <a:pt x="517" y="797"/>
                  <a:pt x="517" y="798"/>
                  <a:pt x="517" y="798"/>
                </a:cubicBezTo>
                <a:cubicBezTo>
                  <a:pt x="516" y="798"/>
                  <a:pt x="515" y="797"/>
                  <a:pt x="513" y="799"/>
                </a:cubicBezTo>
                <a:cubicBezTo>
                  <a:pt x="512" y="799"/>
                  <a:pt x="510" y="798"/>
                  <a:pt x="509" y="800"/>
                </a:cubicBezTo>
                <a:cubicBezTo>
                  <a:pt x="509" y="800"/>
                  <a:pt x="508" y="800"/>
                  <a:pt x="507" y="800"/>
                </a:cubicBezTo>
                <a:cubicBezTo>
                  <a:pt x="506" y="800"/>
                  <a:pt x="506" y="799"/>
                  <a:pt x="505" y="799"/>
                </a:cubicBezTo>
                <a:cubicBezTo>
                  <a:pt x="505" y="799"/>
                  <a:pt x="505" y="799"/>
                  <a:pt x="505" y="799"/>
                </a:cubicBezTo>
                <a:cubicBezTo>
                  <a:pt x="505" y="799"/>
                  <a:pt x="505" y="798"/>
                  <a:pt x="505" y="798"/>
                </a:cubicBezTo>
                <a:cubicBezTo>
                  <a:pt x="505" y="798"/>
                  <a:pt x="505" y="798"/>
                  <a:pt x="504" y="798"/>
                </a:cubicBezTo>
                <a:cubicBezTo>
                  <a:pt x="504" y="798"/>
                  <a:pt x="505" y="799"/>
                  <a:pt x="505" y="799"/>
                </a:cubicBezTo>
                <a:cubicBezTo>
                  <a:pt x="505" y="799"/>
                  <a:pt x="505" y="800"/>
                  <a:pt x="505" y="800"/>
                </a:cubicBezTo>
                <a:cubicBezTo>
                  <a:pt x="505" y="800"/>
                  <a:pt x="504" y="801"/>
                  <a:pt x="504" y="801"/>
                </a:cubicBezTo>
                <a:cubicBezTo>
                  <a:pt x="503" y="801"/>
                  <a:pt x="501" y="800"/>
                  <a:pt x="500" y="802"/>
                </a:cubicBezTo>
                <a:cubicBezTo>
                  <a:pt x="500" y="802"/>
                  <a:pt x="499" y="802"/>
                  <a:pt x="499" y="802"/>
                </a:cubicBezTo>
                <a:cubicBezTo>
                  <a:pt x="498" y="802"/>
                  <a:pt x="497" y="801"/>
                  <a:pt x="496" y="802"/>
                </a:cubicBezTo>
                <a:cubicBezTo>
                  <a:pt x="495" y="803"/>
                  <a:pt x="494" y="803"/>
                  <a:pt x="493" y="803"/>
                </a:cubicBezTo>
                <a:cubicBezTo>
                  <a:pt x="492" y="804"/>
                  <a:pt x="491" y="804"/>
                  <a:pt x="490" y="804"/>
                </a:cubicBezTo>
                <a:cubicBezTo>
                  <a:pt x="489" y="803"/>
                  <a:pt x="489" y="803"/>
                  <a:pt x="488" y="803"/>
                </a:cubicBezTo>
                <a:cubicBezTo>
                  <a:pt x="487" y="804"/>
                  <a:pt x="487" y="805"/>
                  <a:pt x="485" y="804"/>
                </a:cubicBezTo>
                <a:cubicBezTo>
                  <a:pt x="484" y="805"/>
                  <a:pt x="483" y="805"/>
                  <a:pt x="482" y="806"/>
                </a:cubicBezTo>
                <a:cubicBezTo>
                  <a:pt x="481" y="807"/>
                  <a:pt x="481" y="806"/>
                  <a:pt x="480" y="805"/>
                </a:cubicBezTo>
                <a:cubicBezTo>
                  <a:pt x="480" y="806"/>
                  <a:pt x="480" y="806"/>
                  <a:pt x="479" y="806"/>
                </a:cubicBezTo>
                <a:cubicBezTo>
                  <a:pt x="479" y="806"/>
                  <a:pt x="478" y="806"/>
                  <a:pt x="477" y="807"/>
                </a:cubicBezTo>
                <a:cubicBezTo>
                  <a:pt x="476" y="807"/>
                  <a:pt x="476" y="808"/>
                  <a:pt x="475" y="807"/>
                </a:cubicBezTo>
                <a:cubicBezTo>
                  <a:pt x="473" y="807"/>
                  <a:pt x="472" y="809"/>
                  <a:pt x="471" y="808"/>
                </a:cubicBezTo>
                <a:cubicBezTo>
                  <a:pt x="469" y="808"/>
                  <a:pt x="468" y="808"/>
                  <a:pt x="466" y="808"/>
                </a:cubicBezTo>
                <a:cubicBezTo>
                  <a:pt x="466" y="808"/>
                  <a:pt x="465" y="809"/>
                  <a:pt x="465" y="809"/>
                </a:cubicBezTo>
                <a:cubicBezTo>
                  <a:pt x="464" y="809"/>
                  <a:pt x="463" y="809"/>
                  <a:pt x="463" y="809"/>
                </a:cubicBezTo>
                <a:cubicBezTo>
                  <a:pt x="462" y="808"/>
                  <a:pt x="460" y="808"/>
                  <a:pt x="459" y="808"/>
                </a:cubicBezTo>
                <a:cubicBezTo>
                  <a:pt x="458" y="808"/>
                  <a:pt x="457" y="810"/>
                  <a:pt x="456" y="809"/>
                </a:cubicBezTo>
                <a:cubicBezTo>
                  <a:pt x="455" y="809"/>
                  <a:pt x="454" y="809"/>
                  <a:pt x="453" y="810"/>
                </a:cubicBezTo>
                <a:cubicBezTo>
                  <a:pt x="453" y="810"/>
                  <a:pt x="453" y="810"/>
                  <a:pt x="453" y="810"/>
                </a:cubicBezTo>
                <a:cubicBezTo>
                  <a:pt x="452" y="811"/>
                  <a:pt x="452" y="809"/>
                  <a:pt x="451" y="810"/>
                </a:cubicBezTo>
                <a:cubicBezTo>
                  <a:pt x="451" y="810"/>
                  <a:pt x="450" y="810"/>
                  <a:pt x="449" y="811"/>
                </a:cubicBezTo>
                <a:cubicBezTo>
                  <a:pt x="449" y="811"/>
                  <a:pt x="449" y="811"/>
                  <a:pt x="448" y="811"/>
                </a:cubicBezTo>
                <a:cubicBezTo>
                  <a:pt x="447" y="810"/>
                  <a:pt x="446" y="810"/>
                  <a:pt x="445" y="810"/>
                </a:cubicBezTo>
                <a:cubicBezTo>
                  <a:pt x="444" y="811"/>
                  <a:pt x="444" y="811"/>
                  <a:pt x="444" y="811"/>
                </a:cubicBezTo>
                <a:cubicBezTo>
                  <a:pt x="443" y="811"/>
                  <a:pt x="441" y="811"/>
                  <a:pt x="439" y="812"/>
                </a:cubicBezTo>
                <a:cubicBezTo>
                  <a:pt x="438" y="813"/>
                  <a:pt x="436" y="812"/>
                  <a:pt x="435" y="812"/>
                </a:cubicBezTo>
                <a:cubicBezTo>
                  <a:pt x="434" y="812"/>
                  <a:pt x="433" y="811"/>
                  <a:pt x="432" y="811"/>
                </a:cubicBezTo>
                <a:cubicBezTo>
                  <a:pt x="431" y="811"/>
                  <a:pt x="429" y="811"/>
                  <a:pt x="428" y="811"/>
                </a:cubicBezTo>
                <a:cubicBezTo>
                  <a:pt x="425" y="811"/>
                  <a:pt x="425" y="811"/>
                  <a:pt x="425" y="811"/>
                </a:cubicBezTo>
                <a:cubicBezTo>
                  <a:pt x="424" y="810"/>
                  <a:pt x="424" y="810"/>
                  <a:pt x="425" y="809"/>
                </a:cubicBezTo>
                <a:cubicBezTo>
                  <a:pt x="425" y="809"/>
                  <a:pt x="425" y="809"/>
                  <a:pt x="426" y="807"/>
                </a:cubicBezTo>
                <a:cubicBezTo>
                  <a:pt x="426" y="807"/>
                  <a:pt x="426" y="807"/>
                  <a:pt x="426" y="807"/>
                </a:cubicBezTo>
                <a:cubicBezTo>
                  <a:pt x="426" y="807"/>
                  <a:pt x="426" y="807"/>
                  <a:pt x="425" y="808"/>
                </a:cubicBezTo>
                <a:cubicBezTo>
                  <a:pt x="425" y="808"/>
                  <a:pt x="425" y="808"/>
                  <a:pt x="426" y="808"/>
                </a:cubicBezTo>
                <a:cubicBezTo>
                  <a:pt x="426" y="808"/>
                  <a:pt x="426" y="808"/>
                  <a:pt x="426" y="808"/>
                </a:cubicBezTo>
                <a:cubicBezTo>
                  <a:pt x="427" y="807"/>
                  <a:pt x="426" y="807"/>
                  <a:pt x="426" y="807"/>
                </a:cubicBezTo>
                <a:cubicBezTo>
                  <a:pt x="424" y="808"/>
                  <a:pt x="423" y="809"/>
                  <a:pt x="422" y="807"/>
                </a:cubicBezTo>
                <a:cubicBezTo>
                  <a:pt x="422" y="807"/>
                  <a:pt x="421" y="808"/>
                  <a:pt x="421" y="808"/>
                </a:cubicBezTo>
                <a:cubicBezTo>
                  <a:pt x="421" y="809"/>
                  <a:pt x="420" y="809"/>
                  <a:pt x="420" y="810"/>
                </a:cubicBezTo>
                <a:cubicBezTo>
                  <a:pt x="420" y="810"/>
                  <a:pt x="420" y="811"/>
                  <a:pt x="420" y="812"/>
                </a:cubicBezTo>
                <a:cubicBezTo>
                  <a:pt x="418" y="812"/>
                  <a:pt x="417" y="813"/>
                  <a:pt x="416" y="811"/>
                </a:cubicBezTo>
                <a:cubicBezTo>
                  <a:pt x="415" y="811"/>
                  <a:pt x="413" y="811"/>
                  <a:pt x="413" y="811"/>
                </a:cubicBezTo>
                <a:cubicBezTo>
                  <a:pt x="412" y="812"/>
                  <a:pt x="411" y="812"/>
                  <a:pt x="410" y="812"/>
                </a:cubicBezTo>
                <a:cubicBezTo>
                  <a:pt x="405" y="812"/>
                  <a:pt x="400" y="812"/>
                  <a:pt x="395" y="812"/>
                </a:cubicBezTo>
                <a:cubicBezTo>
                  <a:pt x="394" y="812"/>
                  <a:pt x="393" y="813"/>
                  <a:pt x="392" y="811"/>
                </a:cubicBezTo>
                <a:cubicBezTo>
                  <a:pt x="392" y="811"/>
                  <a:pt x="391" y="811"/>
                  <a:pt x="390" y="811"/>
                </a:cubicBezTo>
                <a:cubicBezTo>
                  <a:pt x="387" y="811"/>
                  <a:pt x="384" y="811"/>
                  <a:pt x="382" y="811"/>
                </a:cubicBezTo>
                <a:cubicBezTo>
                  <a:pt x="380" y="811"/>
                  <a:pt x="379" y="812"/>
                  <a:pt x="378" y="810"/>
                </a:cubicBezTo>
                <a:cubicBezTo>
                  <a:pt x="377" y="810"/>
                  <a:pt x="377" y="810"/>
                  <a:pt x="376" y="810"/>
                </a:cubicBezTo>
                <a:cubicBezTo>
                  <a:pt x="375" y="810"/>
                  <a:pt x="373" y="810"/>
                  <a:pt x="372" y="810"/>
                </a:cubicBezTo>
                <a:cubicBezTo>
                  <a:pt x="370" y="810"/>
                  <a:pt x="368" y="811"/>
                  <a:pt x="367" y="809"/>
                </a:cubicBezTo>
                <a:cubicBezTo>
                  <a:pt x="366" y="809"/>
                  <a:pt x="365" y="809"/>
                  <a:pt x="364" y="809"/>
                </a:cubicBezTo>
                <a:cubicBezTo>
                  <a:pt x="363" y="809"/>
                  <a:pt x="361" y="810"/>
                  <a:pt x="360" y="808"/>
                </a:cubicBezTo>
                <a:cubicBezTo>
                  <a:pt x="358" y="808"/>
                  <a:pt x="357" y="808"/>
                  <a:pt x="356" y="808"/>
                </a:cubicBezTo>
                <a:cubicBezTo>
                  <a:pt x="354" y="808"/>
                  <a:pt x="354" y="808"/>
                  <a:pt x="352" y="807"/>
                </a:cubicBezTo>
                <a:cubicBezTo>
                  <a:pt x="352" y="805"/>
                  <a:pt x="352" y="805"/>
                  <a:pt x="352" y="805"/>
                </a:cubicBezTo>
                <a:cubicBezTo>
                  <a:pt x="351" y="804"/>
                  <a:pt x="351" y="806"/>
                  <a:pt x="350" y="805"/>
                </a:cubicBezTo>
                <a:cubicBezTo>
                  <a:pt x="349" y="805"/>
                  <a:pt x="348" y="807"/>
                  <a:pt x="347" y="806"/>
                </a:cubicBezTo>
                <a:cubicBezTo>
                  <a:pt x="346" y="808"/>
                  <a:pt x="345" y="808"/>
                  <a:pt x="344" y="807"/>
                </a:cubicBezTo>
                <a:cubicBezTo>
                  <a:pt x="343" y="806"/>
                  <a:pt x="343" y="806"/>
                  <a:pt x="343" y="806"/>
                </a:cubicBezTo>
                <a:cubicBezTo>
                  <a:pt x="342" y="806"/>
                  <a:pt x="341" y="807"/>
                  <a:pt x="340" y="806"/>
                </a:cubicBezTo>
                <a:cubicBezTo>
                  <a:pt x="339" y="805"/>
                  <a:pt x="338" y="807"/>
                  <a:pt x="338" y="806"/>
                </a:cubicBezTo>
                <a:cubicBezTo>
                  <a:pt x="336" y="806"/>
                  <a:pt x="334" y="805"/>
                  <a:pt x="333" y="805"/>
                </a:cubicBezTo>
                <a:cubicBezTo>
                  <a:pt x="332" y="805"/>
                  <a:pt x="331" y="806"/>
                  <a:pt x="330" y="805"/>
                </a:cubicBezTo>
                <a:cubicBezTo>
                  <a:pt x="329" y="805"/>
                  <a:pt x="329" y="804"/>
                  <a:pt x="328" y="804"/>
                </a:cubicBezTo>
                <a:cubicBezTo>
                  <a:pt x="327" y="803"/>
                  <a:pt x="326" y="804"/>
                  <a:pt x="324" y="804"/>
                </a:cubicBezTo>
                <a:cubicBezTo>
                  <a:pt x="324" y="803"/>
                  <a:pt x="323" y="802"/>
                  <a:pt x="323" y="802"/>
                </a:cubicBezTo>
                <a:cubicBezTo>
                  <a:pt x="323" y="802"/>
                  <a:pt x="322" y="802"/>
                  <a:pt x="322" y="802"/>
                </a:cubicBezTo>
                <a:cubicBezTo>
                  <a:pt x="321" y="801"/>
                  <a:pt x="321" y="803"/>
                  <a:pt x="320" y="802"/>
                </a:cubicBezTo>
                <a:cubicBezTo>
                  <a:pt x="320" y="802"/>
                  <a:pt x="319" y="802"/>
                  <a:pt x="318" y="802"/>
                </a:cubicBezTo>
                <a:cubicBezTo>
                  <a:pt x="318" y="802"/>
                  <a:pt x="317" y="802"/>
                  <a:pt x="316" y="803"/>
                </a:cubicBezTo>
                <a:cubicBezTo>
                  <a:pt x="315" y="803"/>
                  <a:pt x="315" y="801"/>
                  <a:pt x="314" y="801"/>
                </a:cubicBezTo>
                <a:cubicBezTo>
                  <a:pt x="313" y="801"/>
                  <a:pt x="311" y="801"/>
                  <a:pt x="310" y="801"/>
                </a:cubicBezTo>
                <a:cubicBezTo>
                  <a:pt x="310" y="801"/>
                  <a:pt x="309" y="801"/>
                  <a:pt x="310" y="801"/>
                </a:cubicBezTo>
                <a:cubicBezTo>
                  <a:pt x="309" y="800"/>
                  <a:pt x="308" y="800"/>
                  <a:pt x="308" y="800"/>
                </a:cubicBezTo>
                <a:cubicBezTo>
                  <a:pt x="307" y="800"/>
                  <a:pt x="306" y="800"/>
                  <a:pt x="305" y="800"/>
                </a:cubicBezTo>
                <a:cubicBezTo>
                  <a:pt x="305" y="800"/>
                  <a:pt x="304" y="799"/>
                  <a:pt x="304" y="799"/>
                </a:cubicBezTo>
                <a:cubicBezTo>
                  <a:pt x="303" y="799"/>
                  <a:pt x="303" y="799"/>
                  <a:pt x="303" y="799"/>
                </a:cubicBezTo>
                <a:cubicBezTo>
                  <a:pt x="302" y="800"/>
                  <a:pt x="301" y="800"/>
                  <a:pt x="300" y="799"/>
                </a:cubicBezTo>
                <a:cubicBezTo>
                  <a:pt x="299" y="799"/>
                  <a:pt x="298" y="799"/>
                  <a:pt x="298" y="798"/>
                </a:cubicBezTo>
                <a:cubicBezTo>
                  <a:pt x="298" y="798"/>
                  <a:pt x="297" y="798"/>
                  <a:pt x="297" y="798"/>
                </a:cubicBezTo>
                <a:cubicBezTo>
                  <a:pt x="296" y="799"/>
                  <a:pt x="295" y="799"/>
                  <a:pt x="295" y="799"/>
                </a:cubicBezTo>
                <a:cubicBezTo>
                  <a:pt x="294" y="799"/>
                  <a:pt x="293" y="798"/>
                  <a:pt x="293" y="798"/>
                </a:cubicBezTo>
                <a:cubicBezTo>
                  <a:pt x="292" y="798"/>
                  <a:pt x="291" y="798"/>
                  <a:pt x="291" y="797"/>
                </a:cubicBezTo>
                <a:cubicBezTo>
                  <a:pt x="290" y="796"/>
                  <a:pt x="289" y="797"/>
                  <a:pt x="288" y="796"/>
                </a:cubicBezTo>
                <a:cubicBezTo>
                  <a:pt x="287" y="796"/>
                  <a:pt x="286" y="796"/>
                  <a:pt x="285" y="796"/>
                </a:cubicBezTo>
                <a:cubicBezTo>
                  <a:pt x="283" y="796"/>
                  <a:pt x="282" y="794"/>
                  <a:pt x="280" y="795"/>
                </a:cubicBezTo>
                <a:cubicBezTo>
                  <a:pt x="279" y="794"/>
                  <a:pt x="278" y="794"/>
                  <a:pt x="276" y="794"/>
                </a:cubicBezTo>
                <a:cubicBezTo>
                  <a:pt x="276" y="794"/>
                  <a:pt x="275" y="793"/>
                  <a:pt x="275" y="793"/>
                </a:cubicBezTo>
                <a:cubicBezTo>
                  <a:pt x="274" y="794"/>
                  <a:pt x="274" y="794"/>
                  <a:pt x="273" y="795"/>
                </a:cubicBezTo>
                <a:cubicBezTo>
                  <a:pt x="273" y="795"/>
                  <a:pt x="272" y="795"/>
                  <a:pt x="272" y="795"/>
                </a:cubicBezTo>
                <a:cubicBezTo>
                  <a:pt x="272" y="793"/>
                  <a:pt x="271" y="793"/>
                  <a:pt x="270" y="793"/>
                </a:cubicBezTo>
                <a:cubicBezTo>
                  <a:pt x="270" y="793"/>
                  <a:pt x="269" y="793"/>
                  <a:pt x="269" y="792"/>
                </a:cubicBezTo>
                <a:cubicBezTo>
                  <a:pt x="269" y="791"/>
                  <a:pt x="267" y="791"/>
                  <a:pt x="269" y="790"/>
                </a:cubicBezTo>
                <a:cubicBezTo>
                  <a:pt x="269" y="789"/>
                  <a:pt x="269" y="788"/>
                  <a:pt x="268" y="788"/>
                </a:cubicBezTo>
                <a:cubicBezTo>
                  <a:pt x="266" y="789"/>
                  <a:pt x="265" y="787"/>
                  <a:pt x="264" y="787"/>
                </a:cubicBezTo>
                <a:cubicBezTo>
                  <a:pt x="263" y="786"/>
                  <a:pt x="262" y="786"/>
                  <a:pt x="261" y="786"/>
                </a:cubicBezTo>
                <a:cubicBezTo>
                  <a:pt x="258" y="785"/>
                  <a:pt x="258" y="785"/>
                  <a:pt x="258" y="785"/>
                </a:cubicBezTo>
                <a:cubicBezTo>
                  <a:pt x="258" y="783"/>
                  <a:pt x="256" y="784"/>
                  <a:pt x="256" y="783"/>
                </a:cubicBezTo>
                <a:cubicBezTo>
                  <a:pt x="255" y="782"/>
                  <a:pt x="254" y="783"/>
                  <a:pt x="253" y="783"/>
                </a:cubicBezTo>
                <a:cubicBezTo>
                  <a:pt x="252" y="783"/>
                  <a:pt x="251" y="783"/>
                  <a:pt x="250" y="782"/>
                </a:cubicBezTo>
                <a:cubicBezTo>
                  <a:pt x="250" y="782"/>
                  <a:pt x="249" y="782"/>
                  <a:pt x="248" y="782"/>
                </a:cubicBezTo>
                <a:cubicBezTo>
                  <a:pt x="248" y="781"/>
                  <a:pt x="247" y="780"/>
                  <a:pt x="246" y="779"/>
                </a:cubicBezTo>
                <a:cubicBezTo>
                  <a:pt x="245" y="779"/>
                  <a:pt x="245" y="779"/>
                  <a:pt x="245" y="780"/>
                </a:cubicBezTo>
                <a:cubicBezTo>
                  <a:pt x="245" y="779"/>
                  <a:pt x="244" y="779"/>
                  <a:pt x="244" y="779"/>
                </a:cubicBezTo>
                <a:cubicBezTo>
                  <a:pt x="244" y="778"/>
                  <a:pt x="243" y="778"/>
                  <a:pt x="243" y="777"/>
                </a:cubicBezTo>
                <a:cubicBezTo>
                  <a:pt x="241" y="778"/>
                  <a:pt x="240" y="776"/>
                  <a:pt x="239" y="776"/>
                </a:cubicBezTo>
                <a:cubicBezTo>
                  <a:pt x="238" y="775"/>
                  <a:pt x="237" y="775"/>
                  <a:pt x="236" y="774"/>
                </a:cubicBezTo>
                <a:cubicBezTo>
                  <a:pt x="235" y="774"/>
                  <a:pt x="234" y="773"/>
                  <a:pt x="233" y="773"/>
                </a:cubicBezTo>
                <a:cubicBezTo>
                  <a:pt x="233" y="772"/>
                  <a:pt x="234" y="772"/>
                  <a:pt x="234" y="772"/>
                </a:cubicBezTo>
                <a:cubicBezTo>
                  <a:pt x="234" y="772"/>
                  <a:pt x="234" y="771"/>
                  <a:pt x="233" y="771"/>
                </a:cubicBezTo>
                <a:cubicBezTo>
                  <a:pt x="232" y="771"/>
                  <a:pt x="231" y="771"/>
                  <a:pt x="230" y="771"/>
                </a:cubicBezTo>
                <a:cubicBezTo>
                  <a:pt x="229" y="771"/>
                  <a:pt x="228" y="770"/>
                  <a:pt x="228" y="769"/>
                </a:cubicBezTo>
                <a:cubicBezTo>
                  <a:pt x="227" y="769"/>
                  <a:pt x="226" y="770"/>
                  <a:pt x="225" y="769"/>
                </a:cubicBezTo>
                <a:cubicBezTo>
                  <a:pt x="225" y="768"/>
                  <a:pt x="223" y="769"/>
                  <a:pt x="223" y="768"/>
                </a:cubicBezTo>
                <a:cubicBezTo>
                  <a:pt x="222" y="768"/>
                  <a:pt x="222" y="767"/>
                  <a:pt x="222" y="766"/>
                </a:cubicBezTo>
                <a:cubicBezTo>
                  <a:pt x="222" y="766"/>
                  <a:pt x="221" y="765"/>
                  <a:pt x="220" y="766"/>
                </a:cubicBezTo>
                <a:cubicBezTo>
                  <a:pt x="219" y="766"/>
                  <a:pt x="218" y="765"/>
                  <a:pt x="216" y="764"/>
                </a:cubicBezTo>
                <a:cubicBezTo>
                  <a:pt x="216" y="764"/>
                  <a:pt x="215" y="764"/>
                  <a:pt x="214" y="763"/>
                </a:cubicBezTo>
                <a:cubicBezTo>
                  <a:pt x="214" y="763"/>
                  <a:pt x="214" y="762"/>
                  <a:pt x="213" y="762"/>
                </a:cubicBezTo>
                <a:cubicBezTo>
                  <a:pt x="213" y="762"/>
                  <a:pt x="213" y="762"/>
                  <a:pt x="213" y="762"/>
                </a:cubicBezTo>
                <a:cubicBezTo>
                  <a:pt x="213" y="762"/>
                  <a:pt x="213" y="762"/>
                  <a:pt x="213" y="761"/>
                </a:cubicBezTo>
                <a:cubicBezTo>
                  <a:pt x="213" y="761"/>
                  <a:pt x="213" y="761"/>
                  <a:pt x="213" y="761"/>
                </a:cubicBezTo>
                <a:cubicBezTo>
                  <a:pt x="212" y="761"/>
                  <a:pt x="212" y="761"/>
                  <a:pt x="212" y="761"/>
                </a:cubicBezTo>
                <a:cubicBezTo>
                  <a:pt x="212" y="761"/>
                  <a:pt x="211" y="761"/>
                  <a:pt x="211" y="761"/>
                </a:cubicBezTo>
                <a:cubicBezTo>
                  <a:pt x="211" y="761"/>
                  <a:pt x="211" y="762"/>
                  <a:pt x="212" y="762"/>
                </a:cubicBezTo>
                <a:cubicBezTo>
                  <a:pt x="212" y="762"/>
                  <a:pt x="212" y="762"/>
                  <a:pt x="213" y="762"/>
                </a:cubicBezTo>
                <a:cubicBezTo>
                  <a:pt x="213" y="762"/>
                  <a:pt x="213" y="763"/>
                  <a:pt x="213" y="763"/>
                </a:cubicBezTo>
                <a:cubicBezTo>
                  <a:pt x="211" y="763"/>
                  <a:pt x="210" y="763"/>
                  <a:pt x="209" y="761"/>
                </a:cubicBezTo>
                <a:cubicBezTo>
                  <a:pt x="209" y="760"/>
                  <a:pt x="208" y="760"/>
                  <a:pt x="208" y="760"/>
                </a:cubicBezTo>
                <a:cubicBezTo>
                  <a:pt x="207" y="761"/>
                  <a:pt x="206" y="761"/>
                  <a:pt x="206" y="761"/>
                </a:cubicBezTo>
                <a:cubicBezTo>
                  <a:pt x="205" y="760"/>
                  <a:pt x="204" y="760"/>
                  <a:pt x="204" y="759"/>
                </a:cubicBezTo>
                <a:cubicBezTo>
                  <a:pt x="203" y="759"/>
                  <a:pt x="203" y="758"/>
                  <a:pt x="203" y="758"/>
                </a:cubicBezTo>
                <a:cubicBezTo>
                  <a:pt x="202" y="757"/>
                  <a:pt x="202" y="757"/>
                  <a:pt x="202" y="756"/>
                </a:cubicBezTo>
                <a:cubicBezTo>
                  <a:pt x="201" y="756"/>
                  <a:pt x="201" y="756"/>
                  <a:pt x="201" y="756"/>
                </a:cubicBezTo>
                <a:cubicBezTo>
                  <a:pt x="201" y="756"/>
                  <a:pt x="201" y="755"/>
                  <a:pt x="200" y="755"/>
                </a:cubicBezTo>
                <a:cubicBezTo>
                  <a:pt x="200" y="755"/>
                  <a:pt x="200" y="756"/>
                  <a:pt x="200" y="756"/>
                </a:cubicBezTo>
                <a:cubicBezTo>
                  <a:pt x="199" y="756"/>
                  <a:pt x="198" y="755"/>
                  <a:pt x="197" y="755"/>
                </a:cubicBezTo>
                <a:cubicBezTo>
                  <a:pt x="197" y="754"/>
                  <a:pt x="195" y="754"/>
                  <a:pt x="196" y="752"/>
                </a:cubicBezTo>
                <a:cubicBezTo>
                  <a:pt x="193" y="752"/>
                  <a:pt x="193" y="752"/>
                  <a:pt x="193" y="752"/>
                </a:cubicBezTo>
                <a:cubicBezTo>
                  <a:pt x="192" y="752"/>
                  <a:pt x="192" y="752"/>
                  <a:pt x="192" y="752"/>
                </a:cubicBezTo>
                <a:cubicBezTo>
                  <a:pt x="193" y="751"/>
                  <a:pt x="193" y="750"/>
                  <a:pt x="194" y="749"/>
                </a:cubicBezTo>
                <a:cubicBezTo>
                  <a:pt x="194" y="749"/>
                  <a:pt x="194" y="749"/>
                  <a:pt x="194" y="749"/>
                </a:cubicBezTo>
                <a:cubicBezTo>
                  <a:pt x="192" y="749"/>
                  <a:pt x="191" y="749"/>
                  <a:pt x="190" y="749"/>
                </a:cubicBezTo>
                <a:cubicBezTo>
                  <a:pt x="189" y="748"/>
                  <a:pt x="189" y="747"/>
                  <a:pt x="188" y="747"/>
                </a:cubicBezTo>
                <a:cubicBezTo>
                  <a:pt x="188" y="746"/>
                  <a:pt x="187" y="747"/>
                  <a:pt x="186" y="747"/>
                </a:cubicBezTo>
                <a:cubicBezTo>
                  <a:pt x="186" y="747"/>
                  <a:pt x="186" y="748"/>
                  <a:pt x="186" y="747"/>
                </a:cubicBezTo>
                <a:cubicBezTo>
                  <a:pt x="185" y="747"/>
                  <a:pt x="185" y="746"/>
                  <a:pt x="186" y="746"/>
                </a:cubicBezTo>
                <a:cubicBezTo>
                  <a:pt x="186" y="746"/>
                  <a:pt x="186" y="745"/>
                  <a:pt x="187" y="745"/>
                </a:cubicBezTo>
                <a:cubicBezTo>
                  <a:pt x="188" y="746"/>
                  <a:pt x="189" y="746"/>
                  <a:pt x="190" y="746"/>
                </a:cubicBezTo>
                <a:cubicBezTo>
                  <a:pt x="190" y="746"/>
                  <a:pt x="190" y="747"/>
                  <a:pt x="191" y="748"/>
                </a:cubicBezTo>
                <a:cubicBezTo>
                  <a:pt x="192" y="747"/>
                  <a:pt x="191" y="745"/>
                  <a:pt x="192" y="744"/>
                </a:cubicBezTo>
                <a:cubicBezTo>
                  <a:pt x="192" y="744"/>
                  <a:pt x="192" y="744"/>
                  <a:pt x="191" y="744"/>
                </a:cubicBezTo>
                <a:cubicBezTo>
                  <a:pt x="190" y="744"/>
                  <a:pt x="188" y="744"/>
                  <a:pt x="187" y="744"/>
                </a:cubicBezTo>
                <a:cubicBezTo>
                  <a:pt x="186" y="743"/>
                  <a:pt x="187" y="742"/>
                  <a:pt x="187" y="741"/>
                </a:cubicBezTo>
                <a:cubicBezTo>
                  <a:pt x="187" y="741"/>
                  <a:pt x="187" y="741"/>
                  <a:pt x="186" y="741"/>
                </a:cubicBezTo>
                <a:cubicBezTo>
                  <a:pt x="186" y="742"/>
                  <a:pt x="186" y="742"/>
                  <a:pt x="186" y="742"/>
                </a:cubicBezTo>
                <a:cubicBezTo>
                  <a:pt x="187" y="742"/>
                  <a:pt x="187" y="742"/>
                  <a:pt x="187" y="742"/>
                </a:cubicBezTo>
                <a:cubicBezTo>
                  <a:pt x="187" y="742"/>
                  <a:pt x="187" y="742"/>
                  <a:pt x="187" y="741"/>
                </a:cubicBezTo>
                <a:cubicBezTo>
                  <a:pt x="187" y="741"/>
                  <a:pt x="187" y="741"/>
                  <a:pt x="187" y="741"/>
                </a:cubicBezTo>
                <a:cubicBezTo>
                  <a:pt x="186" y="742"/>
                  <a:pt x="186" y="743"/>
                  <a:pt x="185" y="743"/>
                </a:cubicBezTo>
                <a:cubicBezTo>
                  <a:pt x="185" y="742"/>
                  <a:pt x="184" y="742"/>
                  <a:pt x="184" y="742"/>
                </a:cubicBezTo>
                <a:cubicBezTo>
                  <a:pt x="184" y="742"/>
                  <a:pt x="184" y="743"/>
                  <a:pt x="184" y="743"/>
                </a:cubicBezTo>
                <a:cubicBezTo>
                  <a:pt x="183" y="744"/>
                  <a:pt x="183" y="744"/>
                  <a:pt x="182" y="744"/>
                </a:cubicBezTo>
                <a:cubicBezTo>
                  <a:pt x="181" y="743"/>
                  <a:pt x="181" y="743"/>
                  <a:pt x="180" y="742"/>
                </a:cubicBezTo>
                <a:cubicBezTo>
                  <a:pt x="178" y="742"/>
                  <a:pt x="178" y="742"/>
                  <a:pt x="178" y="742"/>
                </a:cubicBezTo>
                <a:cubicBezTo>
                  <a:pt x="178" y="742"/>
                  <a:pt x="178" y="741"/>
                  <a:pt x="178" y="741"/>
                </a:cubicBezTo>
                <a:cubicBezTo>
                  <a:pt x="178" y="740"/>
                  <a:pt x="178" y="739"/>
                  <a:pt x="176" y="739"/>
                </a:cubicBezTo>
                <a:cubicBezTo>
                  <a:pt x="176" y="738"/>
                  <a:pt x="175" y="738"/>
                  <a:pt x="174" y="737"/>
                </a:cubicBezTo>
                <a:cubicBezTo>
                  <a:pt x="174" y="737"/>
                  <a:pt x="174" y="736"/>
                  <a:pt x="173" y="736"/>
                </a:cubicBezTo>
                <a:cubicBezTo>
                  <a:pt x="171" y="737"/>
                  <a:pt x="170" y="734"/>
                  <a:pt x="169" y="733"/>
                </a:cubicBezTo>
                <a:cubicBezTo>
                  <a:pt x="169" y="734"/>
                  <a:pt x="168" y="734"/>
                  <a:pt x="168" y="734"/>
                </a:cubicBezTo>
                <a:cubicBezTo>
                  <a:pt x="167" y="734"/>
                  <a:pt x="168" y="732"/>
                  <a:pt x="166" y="732"/>
                </a:cubicBezTo>
                <a:cubicBezTo>
                  <a:pt x="165" y="732"/>
                  <a:pt x="165" y="730"/>
                  <a:pt x="163" y="730"/>
                </a:cubicBezTo>
                <a:cubicBezTo>
                  <a:pt x="163" y="729"/>
                  <a:pt x="162" y="728"/>
                  <a:pt x="160" y="729"/>
                </a:cubicBezTo>
                <a:cubicBezTo>
                  <a:pt x="160" y="729"/>
                  <a:pt x="160" y="728"/>
                  <a:pt x="160" y="728"/>
                </a:cubicBezTo>
                <a:cubicBezTo>
                  <a:pt x="160" y="726"/>
                  <a:pt x="158" y="727"/>
                  <a:pt x="157" y="726"/>
                </a:cubicBezTo>
                <a:cubicBezTo>
                  <a:pt x="156" y="724"/>
                  <a:pt x="154" y="723"/>
                  <a:pt x="152" y="722"/>
                </a:cubicBezTo>
                <a:cubicBezTo>
                  <a:pt x="151" y="721"/>
                  <a:pt x="150" y="721"/>
                  <a:pt x="150" y="721"/>
                </a:cubicBezTo>
                <a:cubicBezTo>
                  <a:pt x="150" y="721"/>
                  <a:pt x="150" y="720"/>
                  <a:pt x="149" y="719"/>
                </a:cubicBezTo>
                <a:cubicBezTo>
                  <a:pt x="149" y="719"/>
                  <a:pt x="148" y="719"/>
                  <a:pt x="148" y="719"/>
                </a:cubicBezTo>
                <a:cubicBezTo>
                  <a:pt x="148" y="717"/>
                  <a:pt x="147" y="717"/>
                  <a:pt x="146" y="717"/>
                </a:cubicBezTo>
                <a:cubicBezTo>
                  <a:pt x="145" y="717"/>
                  <a:pt x="145" y="716"/>
                  <a:pt x="144" y="715"/>
                </a:cubicBezTo>
                <a:cubicBezTo>
                  <a:pt x="143" y="715"/>
                  <a:pt x="143" y="715"/>
                  <a:pt x="143" y="715"/>
                </a:cubicBezTo>
                <a:cubicBezTo>
                  <a:pt x="142" y="713"/>
                  <a:pt x="141" y="712"/>
                  <a:pt x="139" y="712"/>
                </a:cubicBezTo>
                <a:cubicBezTo>
                  <a:pt x="139" y="713"/>
                  <a:pt x="139" y="712"/>
                  <a:pt x="139" y="712"/>
                </a:cubicBezTo>
                <a:cubicBezTo>
                  <a:pt x="138" y="710"/>
                  <a:pt x="136" y="709"/>
                  <a:pt x="134" y="708"/>
                </a:cubicBezTo>
                <a:cubicBezTo>
                  <a:pt x="133" y="707"/>
                  <a:pt x="132" y="707"/>
                  <a:pt x="132" y="706"/>
                </a:cubicBezTo>
                <a:cubicBezTo>
                  <a:pt x="132" y="705"/>
                  <a:pt x="132" y="705"/>
                  <a:pt x="132" y="705"/>
                </a:cubicBezTo>
                <a:cubicBezTo>
                  <a:pt x="130" y="705"/>
                  <a:pt x="130" y="704"/>
                  <a:pt x="129" y="703"/>
                </a:cubicBezTo>
                <a:cubicBezTo>
                  <a:pt x="129" y="702"/>
                  <a:pt x="129" y="702"/>
                  <a:pt x="128" y="701"/>
                </a:cubicBezTo>
                <a:cubicBezTo>
                  <a:pt x="128" y="701"/>
                  <a:pt x="127" y="701"/>
                  <a:pt x="127" y="701"/>
                </a:cubicBezTo>
                <a:cubicBezTo>
                  <a:pt x="125" y="700"/>
                  <a:pt x="124" y="700"/>
                  <a:pt x="123" y="699"/>
                </a:cubicBezTo>
                <a:cubicBezTo>
                  <a:pt x="122" y="698"/>
                  <a:pt x="121" y="697"/>
                  <a:pt x="121" y="696"/>
                </a:cubicBezTo>
                <a:cubicBezTo>
                  <a:pt x="121" y="696"/>
                  <a:pt x="121" y="695"/>
                  <a:pt x="120" y="695"/>
                </a:cubicBezTo>
                <a:cubicBezTo>
                  <a:pt x="119" y="695"/>
                  <a:pt x="118" y="695"/>
                  <a:pt x="118" y="694"/>
                </a:cubicBezTo>
                <a:cubicBezTo>
                  <a:pt x="118" y="692"/>
                  <a:pt x="116" y="692"/>
                  <a:pt x="116" y="690"/>
                </a:cubicBezTo>
                <a:cubicBezTo>
                  <a:pt x="115" y="690"/>
                  <a:pt x="114" y="690"/>
                  <a:pt x="114" y="688"/>
                </a:cubicBezTo>
                <a:cubicBezTo>
                  <a:pt x="114" y="688"/>
                  <a:pt x="113" y="688"/>
                  <a:pt x="112" y="687"/>
                </a:cubicBezTo>
                <a:cubicBezTo>
                  <a:pt x="112" y="685"/>
                  <a:pt x="112" y="685"/>
                  <a:pt x="112" y="685"/>
                </a:cubicBezTo>
                <a:cubicBezTo>
                  <a:pt x="112" y="684"/>
                  <a:pt x="111" y="683"/>
                  <a:pt x="110" y="682"/>
                </a:cubicBezTo>
                <a:cubicBezTo>
                  <a:pt x="110" y="681"/>
                  <a:pt x="110" y="680"/>
                  <a:pt x="109" y="680"/>
                </a:cubicBezTo>
                <a:cubicBezTo>
                  <a:pt x="108" y="680"/>
                  <a:pt x="108" y="680"/>
                  <a:pt x="108" y="679"/>
                </a:cubicBezTo>
                <a:cubicBezTo>
                  <a:pt x="108" y="679"/>
                  <a:pt x="107" y="678"/>
                  <a:pt x="107" y="678"/>
                </a:cubicBezTo>
                <a:cubicBezTo>
                  <a:pt x="107" y="677"/>
                  <a:pt x="106" y="676"/>
                  <a:pt x="105" y="676"/>
                </a:cubicBezTo>
                <a:cubicBezTo>
                  <a:pt x="105" y="676"/>
                  <a:pt x="105" y="676"/>
                  <a:pt x="105" y="675"/>
                </a:cubicBezTo>
                <a:cubicBezTo>
                  <a:pt x="105" y="675"/>
                  <a:pt x="105" y="675"/>
                  <a:pt x="105" y="675"/>
                </a:cubicBezTo>
                <a:cubicBezTo>
                  <a:pt x="105" y="675"/>
                  <a:pt x="105" y="675"/>
                  <a:pt x="105" y="675"/>
                </a:cubicBezTo>
                <a:cubicBezTo>
                  <a:pt x="105" y="675"/>
                  <a:pt x="105" y="676"/>
                  <a:pt x="105" y="675"/>
                </a:cubicBezTo>
                <a:cubicBezTo>
                  <a:pt x="105" y="675"/>
                  <a:pt x="106" y="675"/>
                  <a:pt x="106" y="675"/>
                </a:cubicBezTo>
                <a:cubicBezTo>
                  <a:pt x="106" y="675"/>
                  <a:pt x="106" y="675"/>
                  <a:pt x="105" y="675"/>
                </a:cubicBezTo>
                <a:cubicBezTo>
                  <a:pt x="104" y="675"/>
                  <a:pt x="103" y="675"/>
                  <a:pt x="103" y="674"/>
                </a:cubicBezTo>
                <a:cubicBezTo>
                  <a:pt x="103" y="672"/>
                  <a:pt x="102" y="673"/>
                  <a:pt x="101" y="673"/>
                </a:cubicBezTo>
                <a:cubicBezTo>
                  <a:pt x="100" y="673"/>
                  <a:pt x="100" y="672"/>
                  <a:pt x="100" y="672"/>
                </a:cubicBezTo>
                <a:cubicBezTo>
                  <a:pt x="98" y="670"/>
                  <a:pt x="98" y="670"/>
                  <a:pt x="100" y="668"/>
                </a:cubicBezTo>
                <a:cubicBezTo>
                  <a:pt x="100" y="668"/>
                  <a:pt x="99" y="667"/>
                  <a:pt x="99" y="667"/>
                </a:cubicBezTo>
                <a:cubicBezTo>
                  <a:pt x="99" y="667"/>
                  <a:pt x="98" y="667"/>
                  <a:pt x="98" y="668"/>
                </a:cubicBezTo>
                <a:cubicBezTo>
                  <a:pt x="98" y="668"/>
                  <a:pt x="97" y="668"/>
                  <a:pt x="97" y="668"/>
                </a:cubicBezTo>
                <a:cubicBezTo>
                  <a:pt x="95" y="667"/>
                  <a:pt x="94" y="665"/>
                  <a:pt x="93" y="664"/>
                </a:cubicBezTo>
                <a:cubicBezTo>
                  <a:pt x="94" y="663"/>
                  <a:pt x="93" y="662"/>
                  <a:pt x="93" y="662"/>
                </a:cubicBezTo>
                <a:cubicBezTo>
                  <a:pt x="94" y="661"/>
                  <a:pt x="94" y="661"/>
                  <a:pt x="96" y="662"/>
                </a:cubicBezTo>
                <a:cubicBezTo>
                  <a:pt x="97" y="662"/>
                  <a:pt x="97" y="662"/>
                  <a:pt x="97" y="662"/>
                </a:cubicBezTo>
                <a:cubicBezTo>
                  <a:pt x="97" y="661"/>
                  <a:pt x="96" y="661"/>
                  <a:pt x="96" y="661"/>
                </a:cubicBezTo>
                <a:cubicBezTo>
                  <a:pt x="95" y="661"/>
                  <a:pt x="95" y="661"/>
                  <a:pt x="95" y="662"/>
                </a:cubicBezTo>
                <a:cubicBezTo>
                  <a:pt x="95" y="662"/>
                  <a:pt x="96" y="662"/>
                  <a:pt x="96" y="662"/>
                </a:cubicBezTo>
                <a:cubicBezTo>
                  <a:pt x="96" y="662"/>
                  <a:pt x="97" y="662"/>
                  <a:pt x="96" y="662"/>
                </a:cubicBezTo>
                <a:cubicBezTo>
                  <a:pt x="95" y="660"/>
                  <a:pt x="95" y="660"/>
                  <a:pt x="94" y="660"/>
                </a:cubicBezTo>
                <a:cubicBezTo>
                  <a:pt x="93" y="660"/>
                  <a:pt x="94" y="659"/>
                  <a:pt x="93" y="659"/>
                </a:cubicBezTo>
                <a:cubicBezTo>
                  <a:pt x="93" y="659"/>
                  <a:pt x="93" y="659"/>
                  <a:pt x="93" y="659"/>
                </a:cubicBezTo>
                <a:cubicBezTo>
                  <a:pt x="92" y="658"/>
                  <a:pt x="91" y="659"/>
                  <a:pt x="89" y="659"/>
                </a:cubicBezTo>
                <a:cubicBezTo>
                  <a:pt x="89" y="658"/>
                  <a:pt x="89" y="658"/>
                  <a:pt x="89" y="658"/>
                </a:cubicBezTo>
                <a:cubicBezTo>
                  <a:pt x="89" y="657"/>
                  <a:pt x="87" y="656"/>
                  <a:pt x="87" y="655"/>
                </a:cubicBezTo>
                <a:cubicBezTo>
                  <a:pt x="87" y="654"/>
                  <a:pt x="87" y="654"/>
                  <a:pt x="86" y="654"/>
                </a:cubicBezTo>
                <a:cubicBezTo>
                  <a:pt x="84" y="653"/>
                  <a:pt x="84" y="652"/>
                  <a:pt x="84" y="650"/>
                </a:cubicBezTo>
                <a:cubicBezTo>
                  <a:pt x="83" y="649"/>
                  <a:pt x="81" y="648"/>
                  <a:pt x="80" y="646"/>
                </a:cubicBezTo>
                <a:cubicBezTo>
                  <a:pt x="79" y="645"/>
                  <a:pt x="78" y="644"/>
                  <a:pt x="77" y="642"/>
                </a:cubicBezTo>
                <a:cubicBezTo>
                  <a:pt x="77" y="642"/>
                  <a:pt x="77" y="641"/>
                  <a:pt x="76" y="641"/>
                </a:cubicBezTo>
                <a:cubicBezTo>
                  <a:pt x="75" y="640"/>
                  <a:pt x="76" y="640"/>
                  <a:pt x="76" y="639"/>
                </a:cubicBezTo>
                <a:cubicBezTo>
                  <a:pt x="76" y="639"/>
                  <a:pt x="75" y="638"/>
                  <a:pt x="75" y="638"/>
                </a:cubicBezTo>
                <a:cubicBezTo>
                  <a:pt x="74" y="638"/>
                  <a:pt x="75" y="638"/>
                  <a:pt x="75" y="638"/>
                </a:cubicBezTo>
                <a:cubicBezTo>
                  <a:pt x="74" y="637"/>
                  <a:pt x="74" y="636"/>
                  <a:pt x="73" y="636"/>
                </a:cubicBezTo>
                <a:cubicBezTo>
                  <a:pt x="72" y="636"/>
                  <a:pt x="72" y="635"/>
                  <a:pt x="72" y="634"/>
                </a:cubicBezTo>
                <a:cubicBezTo>
                  <a:pt x="72" y="633"/>
                  <a:pt x="72" y="633"/>
                  <a:pt x="71" y="633"/>
                </a:cubicBezTo>
                <a:cubicBezTo>
                  <a:pt x="70" y="633"/>
                  <a:pt x="69" y="632"/>
                  <a:pt x="69" y="631"/>
                </a:cubicBezTo>
                <a:cubicBezTo>
                  <a:pt x="69" y="629"/>
                  <a:pt x="68" y="629"/>
                  <a:pt x="67" y="628"/>
                </a:cubicBezTo>
                <a:cubicBezTo>
                  <a:pt x="68" y="627"/>
                  <a:pt x="69" y="628"/>
                  <a:pt x="71" y="627"/>
                </a:cubicBezTo>
                <a:cubicBezTo>
                  <a:pt x="71" y="627"/>
                  <a:pt x="71" y="626"/>
                  <a:pt x="71" y="626"/>
                </a:cubicBezTo>
                <a:cubicBezTo>
                  <a:pt x="70" y="625"/>
                  <a:pt x="70" y="625"/>
                  <a:pt x="69" y="625"/>
                </a:cubicBezTo>
                <a:cubicBezTo>
                  <a:pt x="69" y="626"/>
                  <a:pt x="69" y="626"/>
                  <a:pt x="69" y="626"/>
                </a:cubicBezTo>
                <a:cubicBezTo>
                  <a:pt x="68" y="626"/>
                  <a:pt x="68" y="626"/>
                  <a:pt x="67" y="626"/>
                </a:cubicBezTo>
                <a:cubicBezTo>
                  <a:pt x="67" y="626"/>
                  <a:pt x="66" y="626"/>
                  <a:pt x="66" y="626"/>
                </a:cubicBezTo>
                <a:cubicBezTo>
                  <a:pt x="65" y="624"/>
                  <a:pt x="65" y="623"/>
                  <a:pt x="63" y="622"/>
                </a:cubicBezTo>
                <a:cubicBezTo>
                  <a:pt x="63" y="622"/>
                  <a:pt x="63" y="622"/>
                  <a:pt x="63" y="621"/>
                </a:cubicBezTo>
                <a:cubicBezTo>
                  <a:pt x="64" y="620"/>
                  <a:pt x="62" y="619"/>
                  <a:pt x="61" y="618"/>
                </a:cubicBezTo>
                <a:cubicBezTo>
                  <a:pt x="61" y="618"/>
                  <a:pt x="61" y="618"/>
                  <a:pt x="61" y="618"/>
                </a:cubicBezTo>
                <a:cubicBezTo>
                  <a:pt x="62" y="618"/>
                  <a:pt x="62" y="617"/>
                  <a:pt x="62" y="616"/>
                </a:cubicBezTo>
                <a:cubicBezTo>
                  <a:pt x="62" y="616"/>
                  <a:pt x="61" y="615"/>
                  <a:pt x="60" y="615"/>
                </a:cubicBezTo>
                <a:cubicBezTo>
                  <a:pt x="60" y="615"/>
                  <a:pt x="60" y="615"/>
                  <a:pt x="59" y="615"/>
                </a:cubicBezTo>
                <a:cubicBezTo>
                  <a:pt x="59" y="616"/>
                  <a:pt x="59" y="616"/>
                  <a:pt x="58" y="615"/>
                </a:cubicBezTo>
                <a:cubicBezTo>
                  <a:pt x="58" y="615"/>
                  <a:pt x="58" y="614"/>
                  <a:pt x="58" y="614"/>
                </a:cubicBezTo>
                <a:cubicBezTo>
                  <a:pt x="57" y="613"/>
                  <a:pt x="56" y="612"/>
                  <a:pt x="56" y="611"/>
                </a:cubicBezTo>
                <a:cubicBezTo>
                  <a:pt x="55" y="610"/>
                  <a:pt x="53" y="609"/>
                  <a:pt x="54" y="608"/>
                </a:cubicBezTo>
                <a:cubicBezTo>
                  <a:pt x="52" y="606"/>
                  <a:pt x="51" y="604"/>
                  <a:pt x="50" y="602"/>
                </a:cubicBezTo>
                <a:cubicBezTo>
                  <a:pt x="50" y="602"/>
                  <a:pt x="50" y="602"/>
                  <a:pt x="50" y="602"/>
                </a:cubicBezTo>
                <a:cubicBezTo>
                  <a:pt x="50" y="600"/>
                  <a:pt x="49" y="599"/>
                  <a:pt x="48" y="598"/>
                </a:cubicBezTo>
                <a:cubicBezTo>
                  <a:pt x="48" y="597"/>
                  <a:pt x="48" y="596"/>
                  <a:pt x="49" y="595"/>
                </a:cubicBezTo>
                <a:cubicBezTo>
                  <a:pt x="48" y="595"/>
                  <a:pt x="47" y="595"/>
                  <a:pt x="46" y="595"/>
                </a:cubicBezTo>
                <a:cubicBezTo>
                  <a:pt x="46" y="594"/>
                  <a:pt x="45" y="593"/>
                  <a:pt x="44" y="593"/>
                </a:cubicBezTo>
                <a:cubicBezTo>
                  <a:pt x="44" y="592"/>
                  <a:pt x="44" y="591"/>
                  <a:pt x="44" y="590"/>
                </a:cubicBezTo>
                <a:cubicBezTo>
                  <a:pt x="44" y="589"/>
                  <a:pt x="42" y="589"/>
                  <a:pt x="42" y="587"/>
                </a:cubicBezTo>
                <a:cubicBezTo>
                  <a:pt x="42" y="586"/>
                  <a:pt x="41" y="587"/>
                  <a:pt x="40" y="586"/>
                </a:cubicBezTo>
                <a:cubicBezTo>
                  <a:pt x="41" y="586"/>
                  <a:pt x="41" y="585"/>
                  <a:pt x="41" y="585"/>
                </a:cubicBezTo>
                <a:cubicBezTo>
                  <a:pt x="41" y="584"/>
                  <a:pt x="41" y="584"/>
                  <a:pt x="41" y="584"/>
                </a:cubicBezTo>
                <a:cubicBezTo>
                  <a:pt x="40" y="582"/>
                  <a:pt x="39" y="581"/>
                  <a:pt x="38" y="580"/>
                </a:cubicBezTo>
                <a:cubicBezTo>
                  <a:pt x="38" y="577"/>
                  <a:pt x="38" y="577"/>
                  <a:pt x="38" y="577"/>
                </a:cubicBezTo>
                <a:cubicBezTo>
                  <a:pt x="37" y="577"/>
                  <a:pt x="36" y="576"/>
                  <a:pt x="36" y="575"/>
                </a:cubicBezTo>
                <a:cubicBezTo>
                  <a:pt x="36" y="573"/>
                  <a:pt x="35" y="572"/>
                  <a:pt x="34" y="570"/>
                </a:cubicBezTo>
                <a:cubicBezTo>
                  <a:pt x="34" y="569"/>
                  <a:pt x="33" y="568"/>
                  <a:pt x="33" y="567"/>
                </a:cubicBezTo>
                <a:cubicBezTo>
                  <a:pt x="33" y="566"/>
                  <a:pt x="32" y="565"/>
                  <a:pt x="32" y="564"/>
                </a:cubicBezTo>
                <a:cubicBezTo>
                  <a:pt x="32" y="563"/>
                  <a:pt x="31" y="562"/>
                  <a:pt x="31" y="562"/>
                </a:cubicBezTo>
                <a:cubicBezTo>
                  <a:pt x="31" y="561"/>
                  <a:pt x="31" y="560"/>
                  <a:pt x="31" y="560"/>
                </a:cubicBezTo>
                <a:cubicBezTo>
                  <a:pt x="30" y="560"/>
                  <a:pt x="30" y="559"/>
                  <a:pt x="30" y="559"/>
                </a:cubicBezTo>
                <a:cubicBezTo>
                  <a:pt x="30" y="558"/>
                  <a:pt x="29" y="557"/>
                  <a:pt x="29" y="556"/>
                </a:cubicBezTo>
                <a:cubicBezTo>
                  <a:pt x="29" y="554"/>
                  <a:pt x="29" y="553"/>
                  <a:pt x="28" y="552"/>
                </a:cubicBezTo>
                <a:cubicBezTo>
                  <a:pt x="29" y="551"/>
                  <a:pt x="27" y="550"/>
                  <a:pt x="27" y="549"/>
                </a:cubicBezTo>
                <a:cubicBezTo>
                  <a:pt x="26" y="548"/>
                  <a:pt x="26" y="548"/>
                  <a:pt x="26" y="547"/>
                </a:cubicBezTo>
                <a:cubicBezTo>
                  <a:pt x="26" y="546"/>
                  <a:pt x="26" y="545"/>
                  <a:pt x="25" y="544"/>
                </a:cubicBezTo>
                <a:cubicBezTo>
                  <a:pt x="25" y="544"/>
                  <a:pt x="25" y="543"/>
                  <a:pt x="26" y="543"/>
                </a:cubicBezTo>
                <a:cubicBezTo>
                  <a:pt x="26" y="543"/>
                  <a:pt x="27" y="543"/>
                  <a:pt x="27" y="542"/>
                </a:cubicBezTo>
                <a:cubicBezTo>
                  <a:pt x="27" y="542"/>
                  <a:pt x="26" y="542"/>
                  <a:pt x="26" y="542"/>
                </a:cubicBezTo>
                <a:cubicBezTo>
                  <a:pt x="24" y="542"/>
                  <a:pt x="24" y="542"/>
                  <a:pt x="24" y="541"/>
                </a:cubicBezTo>
                <a:cubicBezTo>
                  <a:pt x="24" y="540"/>
                  <a:pt x="24" y="539"/>
                  <a:pt x="24" y="539"/>
                </a:cubicBezTo>
                <a:cubicBezTo>
                  <a:pt x="23" y="538"/>
                  <a:pt x="24" y="538"/>
                  <a:pt x="24" y="538"/>
                </a:cubicBezTo>
                <a:cubicBezTo>
                  <a:pt x="23" y="537"/>
                  <a:pt x="23" y="536"/>
                  <a:pt x="23" y="535"/>
                </a:cubicBezTo>
                <a:cubicBezTo>
                  <a:pt x="24" y="535"/>
                  <a:pt x="24" y="535"/>
                  <a:pt x="24" y="534"/>
                </a:cubicBezTo>
                <a:cubicBezTo>
                  <a:pt x="24" y="533"/>
                  <a:pt x="24" y="533"/>
                  <a:pt x="23" y="533"/>
                </a:cubicBezTo>
                <a:cubicBezTo>
                  <a:pt x="23" y="533"/>
                  <a:pt x="22" y="533"/>
                  <a:pt x="22" y="533"/>
                </a:cubicBezTo>
                <a:cubicBezTo>
                  <a:pt x="21" y="532"/>
                  <a:pt x="22" y="531"/>
                  <a:pt x="20" y="530"/>
                </a:cubicBezTo>
                <a:cubicBezTo>
                  <a:pt x="20" y="529"/>
                  <a:pt x="21" y="528"/>
                  <a:pt x="20" y="527"/>
                </a:cubicBezTo>
                <a:cubicBezTo>
                  <a:pt x="20" y="526"/>
                  <a:pt x="20" y="526"/>
                  <a:pt x="20" y="525"/>
                </a:cubicBezTo>
                <a:cubicBezTo>
                  <a:pt x="19" y="524"/>
                  <a:pt x="18" y="523"/>
                  <a:pt x="18" y="521"/>
                </a:cubicBezTo>
                <a:cubicBezTo>
                  <a:pt x="19" y="519"/>
                  <a:pt x="19" y="519"/>
                  <a:pt x="17" y="516"/>
                </a:cubicBezTo>
                <a:cubicBezTo>
                  <a:pt x="16" y="513"/>
                  <a:pt x="15" y="513"/>
                  <a:pt x="16" y="511"/>
                </a:cubicBezTo>
                <a:cubicBezTo>
                  <a:pt x="16" y="509"/>
                  <a:pt x="14" y="508"/>
                  <a:pt x="15" y="506"/>
                </a:cubicBezTo>
                <a:cubicBezTo>
                  <a:pt x="14" y="506"/>
                  <a:pt x="14" y="504"/>
                  <a:pt x="14" y="503"/>
                </a:cubicBezTo>
                <a:cubicBezTo>
                  <a:pt x="14" y="502"/>
                  <a:pt x="13" y="501"/>
                  <a:pt x="13" y="500"/>
                </a:cubicBezTo>
                <a:cubicBezTo>
                  <a:pt x="12" y="499"/>
                  <a:pt x="12" y="498"/>
                  <a:pt x="12" y="496"/>
                </a:cubicBezTo>
                <a:cubicBezTo>
                  <a:pt x="12" y="495"/>
                  <a:pt x="11" y="493"/>
                  <a:pt x="10" y="491"/>
                </a:cubicBezTo>
                <a:cubicBezTo>
                  <a:pt x="9" y="490"/>
                  <a:pt x="10" y="490"/>
                  <a:pt x="11" y="489"/>
                </a:cubicBezTo>
                <a:cubicBezTo>
                  <a:pt x="10" y="488"/>
                  <a:pt x="9" y="487"/>
                  <a:pt x="8" y="485"/>
                </a:cubicBezTo>
                <a:cubicBezTo>
                  <a:pt x="8" y="485"/>
                  <a:pt x="9" y="484"/>
                  <a:pt x="10" y="484"/>
                </a:cubicBezTo>
                <a:cubicBezTo>
                  <a:pt x="10" y="483"/>
                  <a:pt x="11" y="483"/>
                  <a:pt x="11" y="482"/>
                </a:cubicBezTo>
                <a:cubicBezTo>
                  <a:pt x="11" y="482"/>
                  <a:pt x="10" y="482"/>
                  <a:pt x="10" y="482"/>
                </a:cubicBezTo>
                <a:cubicBezTo>
                  <a:pt x="9" y="482"/>
                  <a:pt x="9" y="482"/>
                  <a:pt x="8" y="481"/>
                </a:cubicBezTo>
                <a:cubicBezTo>
                  <a:pt x="7" y="481"/>
                  <a:pt x="7" y="480"/>
                  <a:pt x="7" y="479"/>
                </a:cubicBezTo>
                <a:cubicBezTo>
                  <a:pt x="7" y="479"/>
                  <a:pt x="6" y="478"/>
                  <a:pt x="6" y="477"/>
                </a:cubicBezTo>
                <a:cubicBezTo>
                  <a:pt x="6" y="475"/>
                  <a:pt x="5" y="474"/>
                  <a:pt x="5" y="472"/>
                </a:cubicBezTo>
                <a:cubicBezTo>
                  <a:pt x="5" y="472"/>
                  <a:pt x="5" y="472"/>
                  <a:pt x="5" y="471"/>
                </a:cubicBezTo>
                <a:cubicBezTo>
                  <a:pt x="4" y="470"/>
                  <a:pt x="4" y="470"/>
                  <a:pt x="5" y="469"/>
                </a:cubicBezTo>
                <a:cubicBezTo>
                  <a:pt x="5" y="465"/>
                  <a:pt x="5" y="465"/>
                  <a:pt x="5" y="465"/>
                </a:cubicBezTo>
                <a:cubicBezTo>
                  <a:pt x="6" y="465"/>
                  <a:pt x="7" y="465"/>
                  <a:pt x="7" y="464"/>
                </a:cubicBezTo>
                <a:cubicBezTo>
                  <a:pt x="6" y="464"/>
                  <a:pt x="6" y="463"/>
                  <a:pt x="7" y="463"/>
                </a:cubicBezTo>
                <a:cubicBezTo>
                  <a:pt x="6" y="462"/>
                  <a:pt x="6" y="462"/>
                  <a:pt x="5" y="462"/>
                </a:cubicBezTo>
                <a:cubicBezTo>
                  <a:pt x="5" y="462"/>
                  <a:pt x="4" y="462"/>
                  <a:pt x="4" y="461"/>
                </a:cubicBezTo>
                <a:cubicBezTo>
                  <a:pt x="4" y="460"/>
                  <a:pt x="4" y="458"/>
                  <a:pt x="4" y="457"/>
                </a:cubicBezTo>
                <a:cubicBezTo>
                  <a:pt x="4" y="456"/>
                  <a:pt x="4" y="455"/>
                  <a:pt x="4" y="455"/>
                </a:cubicBezTo>
                <a:cubicBezTo>
                  <a:pt x="4" y="455"/>
                  <a:pt x="4" y="454"/>
                  <a:pt x="4" y="454"/>
                </a:cubicBezTo>
                <a:cubicBezTo>
                  <a:pt x="3" y="453"/>
                  <a:pt x="3" y="453"/>
                  <a:pt x="3" y="452"/>
                </a:cubicBezTo>
                <a:cubicBezTo>
                  <a:pt x="3" y="451"/>
                  <a:pt x="4" y="448"/>
                  <a:pt x="3" y="447"/>
                </a:cubicBezTo>
                <a:cubicBezTo>
                  <a:pt x="3" y="447"/>
                  <a:pt x="2" y="446"/>
                  <a:pt x="2" y="445"/>
                </a:cubicBezTo>
                <a:cubicBezTo>
                  <a:pt x="2" y="443"/>
                  <a:pt x="3" y="441"/>
                  <a:pt x="2" y="439"/>
                </a:cubicBezTo>
                <a:cubicBezTo>
                  <a:pt x="2" y="438"/>
                  <a:pt x="3" y="437"/>
                  <a:pt x="5" y="436"/>
                </a:cubicBezTo>
                <a:cubicBezTo>
                  <a:pt x="5" y="436"/>
                  <a:pt x="5" y="436"/>
                  <a:pt x="5" y="436"/>
                </a:cubicBezTo>
                <a:cubicBezTo>
                  <a:pt x="4" y="436"/>
                  <a:pt x="3" y="435"/>
                  <a:pt x="3" y="435"/>
                </a:cubicBezTo>
                <a:cubicBezTo>
                  <a:pt x="2" y="434"/>
                  <a:pt x="1" y="434"/>
                  <a:pt x="1" y="433"/>
                </a:cubicBezTo>
                <a:cubicBezTo>
                  <a:pt x="2" y="433"/>
                  <a:pt x="2" y="433"/>
                  <a:pt x="3" y="433"/>
                </a:cubicBezTo>
                <a:cubicBezTo>
                  <a:pt x="3" y="433"/>
                  <a:pt x="3" y="432"/>
                  <a:pt x="3" y="432"/>
                </a:cubicBezTo>
                <a:cubicBezTo>
                  <a:pt x="3" y="431"/>
                  <a:pt x="3" y="430"/>
                  <a:pt x="2" y="429"/>
                </a:cubicBezTo>
                <a:cubicBezTo>
                  <a:pt x="1" y="429"/>
                  <a:pt x="2" y="429"/>
                  <a:pt x="2" y="428"/>
                </a:cubicBezTo>
                <a:cubicBezTo>
                  <a:pt x="2" y="428"/>
                  <a:pt x="2" y="427"/>
                  <a:pt x="2" y="427"/>
                </a:cubicBezTo>
                <a:cubicBezTo>
                  <a:pt x="2" y="426"/>
                  <a:pt x="2" y="424"/>
                  <a:pt x="2" y="423"/>
                </a:cubicBezTo>
                <a:cubicBezTo>
                  <a:pt x="2" y="422"/>
                  <a:pt x="2" y="422"/>
                  <a:pt x="2" y="421"/>
                </a:cubicBezTo>
                <a:cubicBezTo>
                  <a:pt x="1" y="420"/>
                  <a:pt x="2" y="418"/>
                  <a:pt x="1" y="416"/>
                </a:cubicBezTo>
                <a:cubicBezTo>
                  <a:pt x="1" y="415"/>
                  <a:pt x="2" y="413"/>
                  <a:pt x="1" y="411"/>
                </a:cubicBezTo>
                <a:cubicBezTo>
                  <a:pt x="0" y="411"/>
                  <a:pt x="1" y="410"/>
                  <a:pt x="1" y="409"/>
                </a:cubicBezTo>
                <a:cubicBezTo>
                  <a:pt x="1" y="406"/>
                  <a:pt x="1" y="402"/>
                  <a:pt x="1" y="398"/>
                </a:cubicBezTo>
                <a:cubicBezTo>
                  <a:pt x="1" y="397"/>
                  <a:pt x="0" y="396"/>
                  <a:pt x="1" y="395"/>
                </a:cubicBezTo>
                <a:cubicBezTo>
                  <a:pt x="1" y="395"/>
                  <a:pt x="1" y="395"/>
                  <a:pt x="1" y="395"/>
                </a:cubicBezTo>
                <a:cubicBezTo>
                  <a:pt x="0" y="394"/>
                  <a:pt x="0" y="394"/>
                  <a:pt x="1" y="393"/>
                </a:cubicBezTo>
                <a:cubicBezTo>
                  <a:pt x="2" y="392"/>
                  <a:pt x="1" y="391"/>
                  <a:pt x="1" y="390"/>
                </a:cubicBezTo>
                <a:cubicBezTo>
                  <a:pt x="1" y="390"/>
                  <a:pt x="2" y="390"/>
                  <a:pt x="2" y="389"/>
                </a:cubicBezTo>
                <a:cubicBezTo>
                  <a:pt x="2" y="389"/>
                  <a:pt x="2" y="389"/>
                  <a:pt x="2" y="389"/>
                </a:cubicBezTo>
                <a:cubicBezTo>
                  <a:pt x="1" y="389"/>
                  <a:pt x="1" y="389"/>
                  <a:pt x="1" y="388"/>
                </a:cubicBezTo>
                <a:cubicBezTo>
                  <a:pt x="1" y="388"/>
                  <a:pt x="2" y="387"/>
                  <a:pt x="1" y="387"/>
                </a:cubicBezTo>
                <a:cubicBezTo>
                  <a:pt x="0" y="386"/>
                  <a:pt x="1" y="384"/>
                  <a:pt x="1" y="383"/>
                </a:cubicBezTo>
                <a:cubicBezTo>
                  <a:pt x="1" y="378"/>
                  <a:pt x="1" y="374"/>
                  <a:pt x="1" y="369"/>
                </a:cubicBezTo>
                <a:cubicBezTo>
                  <a:pt x="1" y="369"/>
                  <a:pt x="1" y="368"/>
                  <a:pt x="1" y="368"/>
                </a:cubicBezTo>
                <a:cubicBezTo>
                  <a:pt x="1" y="367"/>
                  <a:pt x="0" y="367"/>
                  <a:pt x="0" y="367"/>
                </a:cubicBezTo>
                <a:cubicBezTo>
                  <a:pt x="0" y="365"/>
                  <a:pt x="0" y="365"/>
                  <a:pt x="0" y="363"/>
                </a:cubicBezTo>
                <a:cubicBezTo>
                  <a:pt x="0" y="363"/>
                  <a:pt x="1" y="363"/>
                  <a:pt x="1" y="363"/>
                </a:cubicBezTo>
                <a:cubicBezTo>
                  <a:pt x="0" y="361"/>
                  <a:pt x="2" y="359"/>
                  <a:pt x="1" y="357"/>
                </a:cubicBezTo>
                <a:cubicBezTo>
                  <a:pt x="1" y="356"/>
                  <a:pt x="2" y="356"/>
                  <a:pt x="2" y="355"/>
                </a:cubicBezTo>
                <a:cubicBezTo>
                  <a:pt x="2" y="355"/>
                  <a:pt x="2" y="355"/>
                  <a:pt x="2" y="354"/>
                </a:cubicBezTo>
                <a:cubicBezTo>
                  <a:pt x="2" y="354"/>
                  <a:pt x="2" y="353"/>
                  <a:pt x="2" y="352"/>
                </a:cubicBezTo>
                <a:cubicBezTo>
                  <a:pt x="2" y="345"/>
                  <a:pt x="2" y="345"/>
                  <a:pt x="2" y="345"/>
                </a:cubicBezTo>
                <a:cubicBezTo>
                  <a:pt x="3" y="344"/>
                  <a:pt x="4" y="344"/>
                  <a:pt x="4" y="343"/>
                </a:cubicBezTo>
                <a:cubicBezTo>
                  <a:pt x="5" y="342"/>
                  <a:pt x="4" y="341"/>
                  <a:pt x="3" y="339"/>
                </a:cubicBezTo>
                <a:cubicBezTo>
                  <a:pt x="4" y="339"/>
                  <a:pt x="5" y="338"/>
                  <a:pt x="5" y="338"/>
                </a:cubicBezTo>
                <a:cubicBezTo>
                  <a:pt x="5" y="337"/>
                  <a:pt x="4" y="336"/>
                  <a:pt x="4" y="336"/>
                </a:cubicBezTo>
                <a:cubicBezTo>
                  <a:pt x="4" y="334"/>
                  <a:pt x="4" y="333"/>
                  <a:pt x="5" y="332"/>
                </a:cubicBezTo>
                <a:cubicBezTo>
                  <a:pt x="5" y="331"/>
                  <a:pt x="5" y="331"/>
                  <a:pt x="5" y="331"/>
                </a:cubicBezTo>
                <a:cubicBezTo>
                  <a:pt x="5" y="329"/>
                  <a:pt x="5" y="328"/>
                  <a:pt x="5" y="327"/>
                </a:cubicBezTo>
                <a:cubicBezTo>
                  <a:pt x="7" y="326"/>
                  <a:pt x="6" y="324"/>
                  <a:pt x="7" y="323"/>
                </a:cubicBezTo>
                <a:cubicBezTo>
                  <a:pt x="7" y="323"/>
                  <a:pt x="6" y="322"/>
                  <a:pt x="7" y="321"/>
                </a:cubicBezTo>
                <a:cubicBezTo>
                  <a:pt x="7" y="320"/>
                  <a:pt x="7" y="319"/>
                  <a:pt x="8" y="318"/>
                </a:cubicBezTo>
                <a:cubicBezTo>
                  <a:pt x="8" y="317"/>
                  <a:pt x="8" y="316"/>
                  <a:pt x="8" y="315"/>
                </a:cubicBezTo>
                <a:cubicBezTo>
                  <a:pt x="8" y="314"/>
                  <a:pt x="9" y="314"/>
                  <a:pt x="9" y="313"/>
                </a:cubicBezTo>
                <a:cubicBezTo>
                  <a:pt x="9" y="312"/>
                  <a:pt x="9" y="311"/>
                  <a:pt x="9" y="310"/>
                </a:cubicBezTo>
                <a:cubicBezTo>
                  <a:pt x="10" y="309"/>
                  <a:pt x="10" y="309"/>
                  <a:pt x="11" y="308"/>
                </a:cubicBezTo>
                <a:cubicBezTo>
                  <a:pt x="11" y="307"/>
                  <a:pt x="10" y="306"/>
                  <a:pt x="12" y="305"/>
                </a:cubicBezTo>
                <a:cubicBezTo>
                  <a:pt x="12" y="305"/>
                  <a:pt x="12" y="305"/>
                  <a:pt x="12" y="305"/>
                </a:cubicBezTo>
                <a:cubicBezTo>
                  <a:pt x="10" y="303"/>
                  <a:pt x="12" y="302"/>
                  <a:pt x="13" y="301"/>
                </a:cubicBezTo>
                <a:cubicBezTo>
                  <a:pt x="12" y="300"/>
                  <a:pt x="12" y="299"/>
                  <a:pt x="12" y="298"/>
                </a:cubicBezTo>
                <a:cubicBezTo>
                  <a:pt x="13" y="297"/>
                  <a:pt x="14" y="296"/>
                  <a:pt x="14" y="295"/>
                </a:cubicBezTo>
                <a:cubicBezTo>
                  <a:pt x="14" y="295"/>
                  <a:pt x="14" y="294"/>
                  <a:pt x="14" y="294"/>
                </a:cubicBezTo>
                <a:cubicBezTo>
                  <a:pt x="15" y="293"/>
                  <a:pt x="14" y="292"/>
                  <a:pt x="14" y="292"/>
                </a:cubicBezTo>
                <a:cubicBezTo>
                  <a:pt x="14" y="292"/>
                  <a:pt x="14" y="291"/>
                  <a:pt x="15" y="291"/>
                </a:cubicBezTo>
                <a:cubicBezTo>
                  <a:pt x="15" y="290"/>
                  <a:pt x="13" y="290"/>
                  <a:pt x="14" y="289"/>
                </a:cubicBezTo>
                <a:cubicBezTo>
                  <a:pt x="15" y="289"/>
                  <a:pt x="15" y="288"/>
                  <a:pt x="15" y="288"/>
                </a:cubicBezTo>
                <a:cubicBezTo>
                  <a:pt x="16" y="287"/>
                  <a:pt x="16" y="287"/>
                  <a:pt x="17" y="286"/>
                </a:cubicBezTo>
                <a:cubicBezTo>
                  <a:pt x="17" y="282"/>
                  <a:pt x="17" y="282"/>
                  <a:pt x="17" y="282"/>
                </a:cubicBezTo>
                <a:cubicBezTo>
                  <a:pt x="18" y="281"/>
                  <a:pt x="17" y="279"/>
                  <a:pt x="18" y="278"/>
                </a:cubicBezTo>
                <a:cubicBezTo>
                  <a:pt x="18" y="277"/>
                  <a:pt x="19" y="276"/>
                  <a:pt x="20" y="276"/>
                </a:cubicBezTo>
                <a:cubicBezTo>
                  <a:pt x="20" y="275"/>
                  <a:pt x="20" y="274"/>
                  <a:pt x="19" y="274"/>
                </a:cubicBezTo>
                <a:cubicBezTo>
                  <a:pt x="19" y="273"/>
                  <a:pt x="20" y="272"/>
                  <a:pt x="20" y="272"/>
                </a:cubicBezTo>
                <a:cubicBezTo>
                  <a:pt x="21" y="270"/>
                  <a:pt x="21" y="270"/>
                  <a:pt x="21" y="266"/>
                </a:cubicBezTo>
                <a:cubicBezTo>
                  <a:pt x="22" y="266"/>
                  <a:pt x="22" y="266"/>
                  <a:pt x="22" y="265"/>
                </a:cubicBezTo>
                <a:cubicBezTo>
                  <a:pt x="23" y="265"/>
                  <a:pt x="23" y="265"/>
                  <a:pt x="23" y="264"/>
                </a:cubicBezTo>
                <a:cubicBezTo>
                  <a:pt x="23" y="264"/>
                  <a:pt x="23" y="263"/>
                  <a:pt x="23" y="262"/>
                </a:cubicBezTo>
                <a:cubicBezTo>
                  <a:pt x="23" y="261"/>
                  <a:pt x="23" y="260"/>
                  <a:pt x="24" y="259"/>
                </a:cubicBezTo>
                <a:cubicBezTo>
                  <a:pt x="24" y="258"/>
                  <a:pt x="26" y="258"/>
                  <a:pt x="25" y="257"/>
                </a:cubicBezTo>
                <a:cubicBezTo>
                  <a:pt x="25" y="255"/>
                  <a:pt x="27" y="255"/>
                  <a:pt x="26" y="254"/>
                </a:cubicBezTo>
                <a:cubicBezTo>
                  <a:pt x="26" y="253"/>
                  <a:pt x="27" y="252"/>
                  <a:pt x="28" y="252"/>
                </a:cubicBezTo>
                <a:cubicBezTo>
                  <a:pt x="29" y="251"/>
                  <a:pt x="29" y="251"/>
                  <a:pt x="28" y="249"/>
                </a:cubicBezTo>
                <a:cubicBezTo>
                  <a:pt x="29" y="248"/>
                  <a:pt x="29" y="247"/>
                  <a:pt x="31" y="248"/>
                </a:cubicBezTo>
                <a:cubicBezTo>
                  <a:pt x="31" y="248"/>
                  <a:pt x="32" y="248"/>
                  <a:pt x="32" y="247"/>
                </a:cubicBezTo>
                <a:cubicBezTo>
                  <a:pt x="32" y="247"/>
                  <a:pt x="31" y="247"/>
                  <a:pt x="31" y="247"/>
                </a:cubicBezTo>
                <a:cubicBezTo>
                  <a:pt x="30" y="246"/>
                  <a:pt x="30" y="246"/>
                  <a:pt x="30" y="246"/>
                </a:cubicBezTo>
                <a:cubicBezTo>
                  <a:pt x="30" y="245"/>
                  <a:pt x="30" y="245"/>
                  <a:pt x="30" y="245"/>
                </a:cubicBezTo>
                <a:cubicBezTo>
                  <a:pt x="31" y="243"/>
                  <a:pt x="32" y="242"/>
                  <a:pt x="33" y="240"/>
                </a:cubicBezTo>
                <a:cubicBezTo>
                  <a:pt x="33" y="239"/>
                  <a:pt x="34" y="239"/>
                  <a:pt x="34" y="239"/>
                </a:cubicBezTo>
                <a:cubicBezTo>
                  <a:pt x="35" y="239"/>
                  <a:pt x="35" y="238"/>
                  <a:pt x="35" y="238"/>
                </a:cubicBezTo>
                <a:cubicBezTo>
                  <a:pt x="36" y="237"/>
                  <a:pt x="37" y="238"/>
                  <a:pt x="38" y="237"/>
                </a:cubicBezTo>
                <a:cubicBezTo>
                  <a:pt x="38" y="236"/>
                  <a:pt x="37" y="237"/>
                  <a:pt x="37" y="236"/>
                </a:cubicBezTo>
                <a:cubicBezTo>
                  <a:pt x="36" y="235"/>
                  <a:pt x="36" y="235"/>
                  <a:pt x="36" y="233"/>
                </a:cubicBezTo>
                <a:cubicBezTo>
                  <a:pt x="36" y="233"/>
                  <a:pt x="37" y="233"/>
                  <a:pt x="37" y="232"/>
                </a:cubicBezTo>
                <a:cubicBezTo>
                  <a:pt x="37" y="231"/>
                  <a:pt x="37" y="231"/>
                  <a:pt x="37" y="230"/>
                </a:cubicBezTo>
                <a:cubicBezTo>
                  <a:pt x="38" y="230"/>
                  <a:pt x="38" y="229"/>
                  <a:pt x="39" y="228"/>
                </a:cubicBezTo>
                <a:cubicBezTo>
                  <a:pt x="40" y="227"/>
                  <a:pt x="39" y="226"/>
                  <a:pt x="39" y="225"/>
                </a:cubicBezTo>
                <a:cubicBezTo>
                  <a:pt x="39" y="224"/>
                  <a:pt x="40" y="224"/>
                  <a:pt x="41" y="224"/>
                </a:cubicBezTo>
                <a:cubicBezTo>
                  <a:pt x="41" y="224"/>
                  <a:pt x="41" y="224"/>
                  <a:pt x="41" y="224"/>
                </a:cubicBezTo>
                <a:cubicBezTo>
                  <a:pt x="41" y="222"/>
                  <a:pt x="43" y="220"/>
                  <a:pt x="42" y="218"/>
                </a:cubicBezTo>
                <a:cubicBezTo>
                  <a:pt x="43" y="217"/>
                  <a:pt x="45" y="216"/>
                  <a:pt x="46" y="214"/>
                </a:cubicBezTo>
                <a:cubicBezTo>
                  <a:pt x="46" y="213"/>
                  <a:pt x="46" y="213"/>
                  <a:pt x="46" y="212"/>
                </a:cubicBezTo>
                <a:cubicBezTo>
                  <a:pt x="47" y="211"/>
                  <a:pt x="47" y="211"/>
                  <a:pt x="48" y="210"/>
                </a:cubicBezTo>
                <a:cubicBezTo>
                  <a:pt x="48" y="206"/>
                  <a:pt x="48" y="206"/>
                  <a:pt x="48" y="206"/>
                </a:cubicBezTo>
                <a:cubicBezTo>
                  <a:pt x="49" y="205"/>
                  <a:pt x="50" y="203"/>
                  <a:pt x="52" y="203"/>
                </a:cubicBezTo>
                <a:cubicBezTo>
                  <a:pt x="52" y="203"/>
                  <a:pt x="52" y="203"/>
                  <a:pt x="53" y="203"/>
                </a:cubicBezTo>
                <a:cubicBezTo>
                  <a:pt x="52" y="202"/>
                  <a:pt x="52" y="202"/>
                  <a:pt x="52" y="202"/>
                </a:cubicBezTo>
                <a:cubicBezTo>
                  <a:pt x="51" y="202"/>
                  <a:pt x="51" y="202"/>
                  <a:pt x="51" y="202"/>
                </a:cubicBezTo>
                <a:cubicBezTo>
                  <a:pt x="52" y="201"/>
                  <a:pt x="53" y="201"/>
                  <a:pt x="53" y="200"/>
                </a:cubicBezTo>
                <a:cubicBezTo>
                  <a:pt x="53" y="199"/>
                  <a:pt x="54" y="199"/>
                  <a:pt x="55" y="198"/>
                </a:cubicBezTo>
                <a:cubicBezTo>
                  <a:pt x="54" y="198"/>
                  <a:pt x="53" y="197"/>
                  <a:pt x="53" y="197"/>
                </a:cubicBezTo>
                <a:cubicBezTo>
                  <a:pt x="54" y="196"/>
                  <a:pt x="54" y="194"/>
                  <a:pt x="56" y="194"/>
                </a:cubicBezTo>
                <a:cubicBezTo>
                  <a:pt x="57" y="193"/>
                  <a:pt x="57" y="193"/>
                  <a:pt x="57" y="192"/>
                </a:cubicBezTo>
                <a:cubicBezTo>
                  <a:pt x="57" y="191"/>
                  <a:pt x="58" y="191"/>
                  <a:pt x="59" y="190"/>
                </a:cubicBezTo>
                <a:cubicBezTo>
                  <a:pt x="59" y="189"/>
                  <a:pt x="60" y="189"/>
                  <a:pt x="61" y="189"/>
                </a:cubicBezTo>
                <a:cubicBezTo>
                  <a:pt x="61" y="189"/>
                  <a:pt x="61" y="188"/>
                  <a:pt x="61" y="188"/>
                </a:cubicBezTo>
                <a:cubicBezTo>
                  <a:pt x="61" y="187"/>
                  <a:pt x="62" y="187"/>
                  <a:pt x="62" y="187"/>
                </a:cubicBezTo>
                <a:cubicBezTo>
                  <a:pt x="63" y="187"/>
                  <a:pt x="63" y="186"/>
                  <a:pt x="63" y="185"/>
                </a:cubicBezTo>
                <a:cubicBezTo>
                  <a:pt x="63" y="185"/>
                  <a:pt x="62" y="185"/>
                  <a:pt x="62" y="185"/>
                </a:cubicBezTo>
                <a:cubicBezTo>
                  <a:pt x="63" y="184"/>
                  <a:pt x="65" y="185"/>
                  <a:pt x="64" y="183"/>
                </a:cubicBezTo>
                <a:cubicBezTo>
                  <a:pt x="64" y="182"/>
                  <a:pt x="65" y="182"/>
                  <a:pt x="65" y="183"/>
                </a:cubicBezTo>
                <a:cubicBezTo>
                  <a:pt x="65" y="183"/>
                  <a:pt x="65" y="183"/>
                  <a:pt x="65" y="183"/>
                </a:cubicBezTo>
                <a:cubicBezTo>
                  <a:pt x="66" y="183"/>
                  <a:pt x="66" y="182"/>
                  <a:pt x="66" y="181"/>
                </a:cubicBezTo>
                <a:cubicBezTo>
                  <a:pt x="66" y="181"/>
                  <a:pt x="67" y="180"/>
                  <a:pt x="67" y="180"/>
                </a:cubicBezTo>
                <a:cubicBezTo>
                  <a:pt x="67" y="178"/>
                  <a:pt x="68" y="177"/>
                  <a:pt x="69" y="176"/>
                </a:cubicBezTo>
                <a:cubicBezTo>
                  <a:pt x="69" y="173"/>
                  <a:pt x="69" y="173"/>
                  <a:pt x="69" y="173"/>
                </a:cubicBezTo>
                <a:cubicBezTo>
                  <a:pt x="69" y="172"/>
                  <a:pt x="71" y="173"/>
                  <a:pt x="71" y="171"/>
                </a:cubicBezTo>
                <a:cubicBezTo>
                  <a:pt x="71" y="171"/>
                  <a:pt x="71" y="170"/>
                  <a:pt x="71" y="170"/>
                </a:cubicBezTo>
                <a:cubicBezTo>
                  <a:pt x="71" y="169"/>
                  <a:pt x="72" y="169"/>
                  <a:pt x="72" y="168"/>
                </a:cubicBezTo>
                <a:cubicBezTo>
                  <a:pt x="74" y="167"/>
                  <a:pt x="74" y="165"/>
                  <a:pt x="75" y="164"/>
                </a:cubicBezTo>
                <a:cubicBezTo>
                  <a:pt x="76" y="164"/>
                  <a:pt x="76" y="162"/>
                  <a:pt x="77" y="162"/>
                </a:cubicBezTo>
                <a:cubicBezTo>
                  <a:pt x="78" y="161"/>
                  <a:pt x="77" y="160"/>
                  <a:pt x="78" y="159"/>
                </a:cubicBezTo>
                <a:cubicBezTo>
                  <a:pt x="79" y="159"/>
                  <a:pt x="80" y="159"/>
                  <a:pt x="80" y="159"/>
                </a:cubicBezTo>
                <a:cubicBezTo>
                  <a:pt x="80" y="160"/>
                  <a:pt x="81" y="161"/>
                  <a:pt x="82" y="161"/>
                </a:cubicBezTo>
                <a:cubicBezTo>
                  <a:pt x="82" y="162"/>
                  <a:pt x="83" y="162"/>
                  <a:pt x="83" y="163"/>
                </a:cubicBezTo>
                <a:cubicBezTo>
                  <a:pt x="83" y="164"/>
                  <a:pt x="85" y="163"/>
                  <a:pt x="85" y="165"/>
                </a:cubicBezTo>
                <a:cubicBezTo>
                  <a:pt x="86" y="165"/>
                  <a:pt x="86" y="166"/>
                  <a:pt x="86" y="167"/>
                </a:cubicBezTo>
                <a:cubicBezTo>
                  <a:pt x="86" y="167"/>
                  <a:pt x="87" y="167"/>
                  <a:pt x="87" y="167"/>
                </a:cubicBezTo>
                <a:cubicBezTo>
                  <a:pt x="87" y="167"/>
                  <a:pt x="87" y="168"/>
                  <a:pt x="87" y="168"/>
                </a:cubicBezTo>
                <a:cubicBezTo>
                  <a:pt x="88" y="168"/>
                  <a:pt x="89" y="168"/>
                  <a:pt x="89" y="169"/>
                </a:cubicBezTo>
                <a:cubicBezTo>
                  <a:pt x="89" y="171"/>
                  <a:pt x="91" y="171"/>
                  <a:pt x="92" y="171"/>
                </a:cubicBezTo>
                <a:cubicBezTo>
                  <a:pt x="92" y="172"/>
                  <a:pt x="92" y="173"/>
                  <a:pt x="91" y="173"/>
                </a:cubicBezTo>
                <a:cubicBezTo>
                  <a:pt x="91" y="173"/>
                  <a:pt x="90" y="172"/>
                  <a:pt x="90" y="172"/>
                </a:cubicBezTo>
                <a:cubicBezTo>
                  <a:pt x="90" y="172"/>
                  <a:pt x="90" y="172"/>
                  <a:pt x="90" y="173"/>
                </a:cubicBezTo>
                <a:cubicBezTo>
                  <a:pt x="90" y="173"/>
                  <a:pt x="90" y="173"/>
                  <a:pt x="90" y="173"/>
                </a:cubicBezTo>
                <a:cubicBezTo>
                  <a:pt x="90" y="173"/>
                  <a:pt x="89" y="173"/>
                  <a:pt x="89" y="173"/>
                </a:cubicBezTo>
                <a:cubicBezTo>
                  <a:pt x="89" y="173"/>
                  <a:pt x="89" y="173"/>
                  <a:pt x="89" y="174"/>
                </a:cubicBezTo>
                <a:cubicBezTo>
                  <a:pt x="89" y="174"/>
                  <a:pt x="90" y="173"/>
                  <a:pt x="90" y="173"/>
                </a:cubicBezTo>
                <a:cubicBezTo>
                  <a:pt x="90" y="173"/>
                  <a:pt x="90" y="173"/>
                  <a:pt x="91" y="173"/>
                </a:cubicBezTo>
                <a:cubicBezTo>
                  <a:pt x="91" y="174"/>
                  <a:pt x="91" y="174"/>
                  <a:pt x="92" y="175"/>
                </a:cubicBezTo>
                <a:cubicBezTo>
                  <a:pt x="92" y="176"/>
                  <a:pt x="90" y="176"/>
                  <a:pt x="91" y="178"/>
                </a:cubicBezTo>
                <a:cubicBezTo>
                  <a:pt x="90" y="179"/>
                  <a:pt x="89" y="179"/>
                  <a:pt x="88" y="180"/>
                </a:cubicBezTo>
                <a:cubicBezTo>
                  <a:pt x="88" y="181"/>
                  <a:pt x="87" y="182"/>
                  <a:pt x="86" y="182"/>
                </a:cubicBezTo>
                <a:cubicBezTo>
                  <a:pt x="85" y="182"/>
                  <a:pt x="85" y="184"/>
                  <a:pt x="85" y="184"/>
                </a:cubicBezTo>
                <a:cubicBezTo>
                  <a:pt x="84" y="185"/>
                  <a:pt x="83" y="186"/>
                  <a:pt x="82" y="186"/>
                </a:cubicBezTo>
                <a:cubicBezTo>
                  <a:pt x="82" y="187"/>
                  <a:pt x="81" y="188"/>
                  <a:pt x="81" y="188"/>
                </a:cubicBezTo>
                <a:cubicBezTo>
                  <a:pt x="79" y="188"/>
                  <a:pt x="79" y="190"/>
                  <a:pt x="77" y="190"/>
                </a:cubicBezTo>
                <a:cubicBezTo>
                  <a:pt x="77" y="190"/>
                  <a:pt x="76" y="190"/>
                  <a:pt x="76" y="191"/>
                </a:cubicBezTo>
                <a:cubicBezTo>
                  <a:pt x="76" y="192"/>
                  <a:pt x="76" y="192"/>
                  <a:pt x="75" y="192"/>
                </a:cubicBezTo>
                <a:cubicBezTo>
                  <a:pt x="74" y="192"/>
                  <a:pt x="74" y="192"/>
                  <a:pt x="73" y="192"/>
                </a:cubicBezTo>
                <a:cubicBezTo>
                  <a:pt x="74" y="193"/>
                  <a:pt x="74" y="193"/>
                  <a:pt x="74" y="193"/>
                </a:cubicBezTo>
                <a:cubicBezTo>
                  <a:pt x="74" y="194"/>
                  <a:pt x="73" y="195"/>
                  <a:pt x="72" y="195"/>
                </a:cubicBezTo>
                <a:cubicBezTo>
                  <a:pt x="70" y="194"/>
                  <a:pt x="70" y="196"/>
                  <a:pt x="68" y="196"/>
                </a:cubicBezTo>
                <a:cubicBezTo>
                  <a:pt x="68" y="196"/>
                  <a:pt x="68" y="196"/>
                  <a:pt x="68" y="196"/>
                </a:cubicBezTo>
                <a:cubicBezTo>
                  <a:pt x="68" y="196"/>
                  <a:pt x="68" y="197"/>
                  <a:pt x="68" y="197"/>
                </a:cubicBezTo>
                <a:cubicBezTo>
                  <a:pt x="68" y="198"/>
                  <a:pt x="68" y="198"/>
                  <a:pt x="69" y="197"/>
                </a:cubicBezTo>
                <a:cubicBezTo>
                  <a:pt x="69" y="196"/>
                  <a:pt x="70" y="197"/>
                  <a:pt x="71" y="196"/>
                </a:cubicBezTo>
                <a:cubicBezTo>
                  <a:pt x="71" y="196"/>
                  <a:pt x="72" y="196"/>
                  <a:pt x="72" y="196"/>
                </a:cubicBezTo>
                <a:cubicBezTo>
                  <a:pt x="73" y="196"/>
                  <a:pt x="72" y="196"/>
                  <a:pt x="72" y="197"/>
                </a:cubicBezTo>
                <a:cubicBezTo>
                  <a:pt x="72" y="198"/>
                  <a:pt x="71" y="199"/>
                  <a:pt x="70" y="199"/>
                </a:cubicBezTo>
                <a:cubicBezTo>
                  <a:pt x="70" y="198"/>
                  <a:pt x="68" y="198"/>
                  <a:pt x="67" y="198"/>
                </a:cubicBezTo>
                <a:cubicBezTo>
                  <a:pt x="67" y="199"/>
                  <a:pt x="68" y="200"/>
                  <a:pt x="68" y="201"/>
                </a:cubicBezTo>
                <a:cubicBezTo>
                  <a:pt x="68" y="201"/>
                  <a:pt x="69" y="201"/>
                  <a:pt x="69" y="201"/>
                </a:cubicBezTo>
                <a:cubicBezTo>
                  <a:pt x="70" y="202"/>
                  <a:pt x="70" y="202"/>
                  <a:pt x="69" y="203"/>
                </a:cubicBezTo>
                <a:cubicBezTo>
                  <a:pt x="69" y="204"/>
                  <a:pt x="68" y="205"/>
                  <a:pt x="67" y="206"/>
                </a:cubicBezTo>
                <a:cubicBezTo>
                  <a:pt x="66" y="208"/>
                  <a:pt x="65" y="211"/>
                  <a:pt x="62" y="213"/>
                </a:cubicBezTo>
                <a:cubicBezTo>
                  <a:pt x="62" y="213"/>
                  <a:pt x="62" y="213"/>
                  <a:pt x="61" y="213"/>
                </a:cubicBezTo>
                <a:cubicBezTo>
                  <a:pt x="61" y="213"/>
                  <a:pt x="61" y="213"/>
                  <a:pt x="60" y="213"/>
                </a:cubicBezTo>
                <a:cubicBezTo>
                  <a:pt x="60" y="213"/>
                  <a:pt x="61" y="213"/>
                  <a:pt x="61" y="214"/>
                </a:cubicBezTo>
                <a:cubicBezTo>
                  <a:pt x="62" y="214"/>
                  <a:pt x="62" y="214"/>
                  <a:pt x="62" y="215"/>
                </a:cubicBezTo>
                <a:cubicBezTo>
                  <a:pt x="62" y="216"/>
                  <a:pt x="61" y="216"/>
                  <a:pt x="61" y="217"/>
                </a:cubicBezTo>
                <a:cubicBezTo>
                  <a:pt x="61" y="218"/>
                  <a:pt x="61" y="218"/>
                  <a:pt x="60" y="219"/>
                </a:cubicBezTo>
                <a:cubicBezTo>
                  <a:pt x="59" y="219"/>
                  <a:pt x="60" y="220"/>
                  <a:pt x="59" y="221"/>
                </a:cubicBezTo>
                <a:cubicBezTo>
                  <a:pt x="58" y="222"/>
                  <a:pt x="59" y="224"/>
                  <a:pt x="57" y="225"/>
                </a:cubicBezTo>
                <a:cubicBezTo>
                  <a:pt x="57" y="226"/>
                  <a:pt x="56" y="227"/>
                  <a:pt x="55" y="228"/>
                </a:cubicBezTo>
                <a:cubicBezTo>
                  <a:pt x="55" y="229"/>
                  <a:pt x="55" y="230"/>
                  <a:pt x="55" y="231"/>
                </a:cubicBezTo>
                <a:cubicBezTo>
                  <a:pt x="54" y="231"/>
                  <a:pt x="54" y="232"/>
                  <a:pt x="54" y="233"/>
                </a:cubicBezTo>
                <a:cubicBezTo>
                  <a:pt x="53" y="233"/>
                  <a:pt x="53" y="234"/>
                  <a:pt x="52" y="235"/>
                </a:cubicBezTo>
                <a:cubicBezTo>
                  <a:pt x="52" y="236"/>
                  <a:pt x="51" y="237"/>
                  <a:pt x="51" y="238"/>
                </a:cubicBezTo>
                <a:cubicBezTo>
                  <a:pt x="51" y="240"/>
                  <a:pt x="49" y="241"/>
                  <a:pt x="50" y="242"/>
                </a:cubicBezTo>
                <a:cubicBezTo>
                  <a:pt x="50" y="243"/>
                  <a:pt x="49" y="244"/>
                  <a:pt x="49" y="245"/>
                </a:cubicBezTo>
                <a:cubicBezTo>
                  <a:pt x="49" y="246"/>
                  <a:pt x="48" y="246"/>
                  <a:pt x="48" y="247"/>
                </a:cubicBezTo>
                <a:cubicBezTo>
                  <a:pt x="48" y="248"/>
                  <a:pt x="46" y="249"/>
                  <a:pt x="46" y="250"/>
                </a:cubicBezTo>
                <a:cubicBezTo>
                  <a:pt x="46" y="251"/>
                  <a:pt x="45" y="252"/>
                  <a:pt x="45" y="254"/>
                </a:cubicBezTo>
                <a:cubicBezTo>
                  <a:pt x="45" y="254"/>
                  <a:pt x="44" y="255"/>
                  <a:pt x="43" y="256"/>
                </a:cubicBezTo>
                <a:cubicBezTo>
                  <a:pt x="44" y="256"/>
                  <a:pt x="44" y="256"/>
                  <a:pt x="44" y="257"/>
                </a:cubicBezTo>
                <a:cubicBezTo>
                  <a:pt x="44" y="257"/>
                  <a:pt x="43" y="258"/>
                  <a:pt x="43" y="258"/>
                </a:cubicBezTo>
                <a:cubicBezTo>
                  <a:pt x="44" y="259"/>
                  <a:pt x="43" y="260"/>
                  <a:pt x="42" y="261"/>
                </a:cubicBezTo>
                <a:cubicBezTo>
                  <a:pt x="41" y="262"/>
                  <a:pt x="41" y="264"/>
                  <a:pt x="41" y="265"/>
                </a:cubicBezTo>
                <a:cubicBezTo>
                  <a:pt x="41" y="266"/>
                  <a:pt x="40" y="266"/>
                  <a:pt x="39" y="267"/>
                </a:cubicBezTo>
                <a:cubicBezTo>
                  <a:pt x="39" y="268"/>
                  <a:pt x="40" y="270"/>
                  <a:pt x="38" y="271"/>
                </a:cubicBezTo>
                <a:cubicBezTo>
                  <a:pt x="38" y="274"/>
                  <a:pt x="38" y="274"/>
                  <a:pt x="38" y="274"/>
                </a:cubicBezTo>
                <a:cubicBezTo>
                  <a:pt x="37" y="275"/>
                  <a:pt x="36" y="277"/>
                  <a:pt x="35" y="279"/>
                </a:cubicBezTo>
                <a:cubicBezTo>
                  <a:pt x="34" y="280"/>
                  <a:pt x="35" y="282"/>
                  <a:pt x="35" y="283"/>
                </a:cubicBezTo>
                <a:cubicBezTo>
                  <a:pt x="33" y="285"/>
                  <a:pt x="33" y="286"/>
                  <a:pt x="32" y="289"/>
                </a:cubicBezTo>
                <a:cubicBezTo>
                  <a:pt x="32" y="289"/>
                  <a:pt x="31" y="290"/>
                  <a:pt x="31" y="290"/>
                </a:cubicBezTo>
                <a:cubicBezTo>
                  <a:pt x="32" y="291"/>
                  <a:pt x="31" y="291"/>
                  <a:pt x="31" y="292"/>
                </a:cubicBezTo>
                <a:cubicBezTo>
                  <a:pt x="31" y="292"/>
                  <a:pt x="31" y="293"/>
                  <a:pt x="30" y="293"/>
                </a:cubicBezTo>
                <a:cubicBezTo>
                  <a:pt x="30" y="294"/>
                  <a:pt x="30" y="294"/>
                  <a:pt x="30" y="294"/>
                </a:cubicBezTo>
                <a:cubicBezTo>
                  <a:pt x="30" y="295"/>
                  <a:pt x="31" y="297"/>
                  <a:pt x="30" y="298"/>
                </a:cubicBezTo>
                <a:cubicBezTo>
                  <a:pt x="29" y="299"/>
                  <a:pt x="29" y="300"/>
                  <a:pt x="29" y="301"/>
                </a:cubicBezTo>
                <a:cubicBezTo>
                  <a:pt x="29" y="302"/>
                  <a:pt x="28" y="303"/>
                  <a:pt x="28" y="304"/>
                </a:cubicBezTo>
                <a:cubicBezTo>
                  <a:pt x="29" y="305"/>
                  <a:pt x="27" y="306"/>
                  <a:pt x="27" y="307"/>
                </a:cubicBezTo>
                <a:cubicBezTo>
                  <a:pt x="27" y="308"/>
                  <a:pt x="26" y="309"/>
                  <a:pt x="26" y="309"/>
                </a:cubicBezTo>
                <a:cubicBezTo>
                  <a:pt x="25" y="310"/>
                  <a:pt x="25" y="311"/>
                  <a:pt x="26" y="311"/>
                </a:cubicBezTo>
                <a:cubicBezTo>
                  <a:pt x="26" y="312"/>
                  <a:pt x="26" y="312"/>
                  <a:pt x="26" y="313"/>
                </a:cubicBezTo>
                <a:cubicBezTo>
                  <a:pt x="25" y="315"/>
                  <a:pt x="24" y="316"/>
                  <a:pt x="24" y="318"/>
                </a:cubicBezTo>
                <a:cubicBezTo>
                  <a:pt x="25" y="320"/>
                  <a:pt x="23" y="320"/>
                  <a:pt x="23" y="321"/>
                </a:cubicBezTo>
                <a:cubicBezTo>
                  <a:pt x="23" y="323"/>
                  <a:pt x="23" y="324"/>
                  <a:pt x="23" y="325"/>
                </a:cubicBezTo>
                <a:cubicBezTo>
                  <a:pt x="22" y="326"/>
                  <a:pt x="23" y="328"/>
                  <a:pt x="22" y="329"/>
                </a:cubicBezTo>
                <a:cubicBezTo>
                  <a:pt x="22" y="330"/>
                  <a:pt x="21" y="331"/>
                  <a:pt x="21" y="332"/>
                </a:cubicBezTo>
                <a:cubicBezTo>
                  <a:pt x="21" y="333"/>
                  <a:pt x="20" y="333"/>
                  <a:pt x="21" y="334"/>
                </a:cubicBezTo>
                <a:cubicBezTo>
                  <a:pt x="22" y="335"/>
                  <a:pt x="21" y="335"/>
                  <a:pt x="21" y="337"/>
                </a:cubicBezTo>
                <a:cubicBezTo>
                  <a:pt x="20" y="337"/>
                  <a:pt x="20" y="339"/>
                  <a:pt x="22" y="339"/>
                </a:cubicBezTo>
                <a:cubicBezTo>
                  <a:pt x="21" y="340"/>
                  <a:pt x="20" y="340"/>
                  <a:pt x="19" y="341"/>
                </a:cubicBezTo>
                <a:cubicBezTo>
                  <a:pt x="21" y="343"/>
                  <a:pt x="21" y="343"/>
                  <a:pt x="20" y="344"/>
                </a:cubicBezTo>
                <a:cubicBezTo>
                  <a:pt x="20" y="345"/>
                  <a:pt x="21" y="345"/>
                  <a:pt x="20" y="345"/>
                </a:cubicBezTo>
                <a:cubicBezTo>
                  <a:pt x="19" y="346"/>
                  <a:pt x="20" y="347"/>
                  <a:pt x="20" y="348"/>
                </a:cubicBezTo>
                <a:cubicBezTo>
                  <a:pt x="20" y="348"/>
                  <a:pt x="19" y="349"/>
                  <a:pt x="19" y="350"/>
                </a:cubicBezTo>
                <a:cubicBezTo>
                  <a:pt x="19" y="350"/>
                  <a:pt x="20" y="351"/>
                  <a:pt x="20" y="351"/>
                </a:cubicBezTo>
                <a:cubicBezTo>
                  <a:pt x="21" y="352"/>
                  <a:pt x="18" y="353"/>
                  <a:pt x="21" y="353"/>
                </a:cubicBezTo>
                <a:cubicBezTo>
                  <a:pt x="20" y="354"/>
                  <a:pt x="20" y="354"/>
                  <a:pt x="20" y="354"/>
                </a:cubicBezTo>
                <a:cubicBezTo>
                  <a:pt x="20" y="362"/>
                  <a:pt x="20" y="362"/>
                  <a:pt x="20" y="362"/>
                </a:cubicBezTo>
                <a:cubicBezTo>
                  <a:pt x="20" y="363"/>
                  <a:pt x="20" y="364"/>
                  <a:pt x="19" y="365"/>
                </a:cubicBezTo>
                <a:cubicBezTo>
                  <a:pt x="19" y="365"/>
                  <a:pt x="19" y="367"/>
                  <a:pt x="18" y="367"/>
                </a:cubicBezTo>
                <a:cubicBezTo>
                  <a:pt x="17" y="368"/>
                  <a:pt x="18" y="368"/>
                  <a:pt x="18" y="368"/>
                </a:cubicBezTo>
                <a:cubicBezTo>
                  <a:pt x="19" y="369"/>
                  <a:pt x="19" y="370"/>
                  <a:pt x="18" y="370"/>
                </a:cubicBezTo>
                <a:cubicBezTo>
                  <a:pt x="17" y="371"/>
                  <a:pt x="18" y="371"/>
                  <a:pt x="18" y="371"/>
                </a:cubicBezTo>
                <a:cubicBezTo>
                  <a:pt x="18" y="372"/>
                  <a:pt x="17" y="373"/>
                  <a:pt x="18" y="374"/>
                </a:cubicBezTo>
                <a:cubicBezTo>
                  <a:pt x="17" y="374"/>
                  <a:pt x="17" y="374"/>
                  <a:pt x="17" y="374"/>
                </a:cubicBezTo>
                <a:cubicBezTo>
                  <a:pt x="17" y="375"/>
                  <a:pt x="17" y="375"/>
                  <a:pt x="18" y="375"/>
                </a:cubicBezTo>
                <a:cubicBezTo>
                  <a:pt x="18" y="376"/>
                  <a:pt x="17" y="377"/>
                  <a:pt x="18" y="378"/>
                </a:cubicBezTo>
                <a:cubicBezTo>
                  <a:pt x="19" y="378"/>
                  <a:pt x="19" y="380"/>
                  <a:pt x="18" y="380"/>
                </a:cubicBezTo>
                <a:cubicBezTo>
                  <a:pt x="17" y="381"/>
                  <a:pt x="17" y="384"/>
                  <a:pt x="15" y="385"/>
                </a:cubicBezTo>
                <a:cubicBezTo>
                  <a:pt x="14" y="386"/>
                  <a:pt x="13" y="385"/>
                  <a:pt x="12" y="385"/>
                </a:cubicBezTo>
                <a:cubicBezTo>
                  <a:pt x="11" y="385"/>
                  <a:pt x="9" y="385"/>
                  <a:pt x="8" y="386"/>
                </a:cubicBezTo>
                <a:cubicBezTo>
                  <a:pt x="9" y="387"/>
                  <a:pt x="10" y="386"/>
                  <a:pt x="11" y="386"/>
                </a:cubicBezTo>
                <a:cubicBezTo>
                  <a:pt x="12" y="386"/>
                  <a:pt x="13" y="386"/>
                  <a:pt x="14" y="386"/>
                </a:cubicBezTo>
                <a:cubicBezTo>
                  <a:pt x="15" y="386"/>
                  <a:pt x="16" y="386"/>
                  <a:pt x="17" y="387"/>
                </a:cubicBezTo>
                <a:cubicBezTo>
                  <a:pt x="16" y="387"/>
                  <a:pt x="15" y="387"/>
                  <a:pt x="14" y="387"/>
                </a:cubicBezTo>
                <a:cubicBezTo>
                  <a:pt x="14" y="387"/>
                  <a:pt x="14" y="388"/>
                  <a:pt x="14" y="388"/>
                </a:cubicBezTo>
                <a:cubicBezTo>
                  <a:pt x="14" y="388"/>
                  <a:pt x="14" y="389"/>
                  <a:pt x="14" y="389"/>
                </a:cubicBezTo>
                <a:cubicBezTo>
                  <a:pt x="15" y="389"/>
                  <a:pt x="16" y="389"/>
                  <a:pt x="16" y="389"/>
                </a:cubicBezTo>
                <a:cubicBezTo>
                  <a:pt x="17" y="390"/>
                  <a:pt x="17" y="391"/>
                  <a:pt x="17" y="392"/>
                </a:cubicBezTo>
                <a:cubicBezTo>
                  <a:pt x="16" y="392"/>
                  <a:pt x="16" y="392"/>
                  <a:pt x="15" y="392"/>
                </a:cubicBezTo>
                <a:cubicBezTo>
                  <a:pt x="15" y="392"/>
                  <a:pt x="15" y="392"/>
                  <a:pt x="15" y="392"/>
                </a:cubicBezTo>
                <a:cubicBezTo>
                  <a:pt x="15" y="392"/>
                  <a:pt x="15" y="393"/>
                  <a:pt x="15" y="393"/>
                </a:cubicBezTo>
                <a:cubicBezTo>
                  <a:pt x="16" y="393"/>
                  <a:pt x="17" y="394"/>
                  <a:pt x="18" y="394"/>
                </a:cubicBezTo>
                <a:cubicBezTo>
                  <a:pt x="17" y="395"/>
                  <a:pt x="16" y="395"/>
                  <a:pt x="16" y="396"/>
                </a:cubicBezTo>
                <a:cubicBezTo>
                  <a:pt x="16" y="396"/>
                  <a:pt x="16" y="397"/>
                  <a:pt x="15" y="397"/>
                </a:cubicBezTo>
                <a:cubicBezTo>
                  <a:pt x="15" y="398"/>
                  <a:pt x="15" y="398"/>
                  <a:pt x="15" y="399"/>
                </a:cubicBezTo>
                <a:cubicBezTo>
                  <a:pt x="16" y="400"/>
                  <a:pt x="16" y="401"/>
                  <a:pt x="15" y="402"/>
                </a:cubicBezTo>
                <a:cubicBezTo>
                  <a:pt x="15" y="402"/>
                  <a:pt x="16" y="403"/>
                  <a:pt x="16" y="403"/>
                </a:cubicBezTo>
                <a:cubicBezTo>
                  <a:pt x="17" y="404"/>
                  <a:pt x="17" y="404"/>
                  <a:pt x="16" y="405"/>
                </a:cubicBezTo>
                <a:cubicBezTo>
                  <a:pt x="16" y="406"/>
                  <a:pt x="16" y="406"/>
                  <a:pt x="16" y="407"/>
                </a:cubicBezTo>
                <a:cubicBezTo>
                  <a:pt x="17" y="407"/>
                  <a:pt x="17" y="408"/>
                  <a:pt x="18" y="409"/>
                </a:cubicBezTo>
                <a:cubicBezTo>
                  <a:pt x="17" y="409"/>
                  <a:pt x="16" y="410"/>
                  <a:pt x="17" y="411"/>
                </a:cubicBezTo>
                <a:cubicBezTo>
                  <a:pt x="18" y="412"/>
                  <a:pt x="18" y="413"/>
                  <a:pt x="17" y="415"/>
                </a:cubicBezTo>
                <a:cubicBezTo>
                  <a:pt x="16" y="416"/>
                  <a:pt x="17" y="416"/>
                  <a:pt x="18" y="417"/>
                </a:cubicBezTo>
                <a:cubicBezTo>
                  <a:pt x="18" y="418"/>
                  <a:pt x="18" y="420"/>
                  <a:pt x="18" y="421"/>
                </a:cubicBezTo>
                <a:cubicBezTo>
                  <a:pt x="18" y="422"/>
                  <a:pt x="18" y="423"/>
                  <a:pt x="17" y="424"/>
                </a:cubicBezTo>
                <a:cubicBezTo>
                  <a:pt x="17" y="424"/>
                  <a:pt x="17" y="425"/>
                  <a:pt x="17" y="425"/>
                </a:cubicBezTo>
                <a:cubicBezTo>
                  <a:pt x="17" y="425"/>
                  <a:pt x="18" y="426"/>
                  <a:pt x="17" y="426"/>
                </a:cubicBezTo>
                <a:cubicBezTo>
                  <a:pt x="16" y="427"/>
                  <a:pt x="16" y="428"/>
                  <a:pt x="17" y="428"/>
                </a:cubicBezTo>
                <a:cubicBezTo>
                  <a:pt x="18" y="430"/>
                  <a:pt x="18" y="431"/>
                  <a:pt x="18" y="433"/>
                </a:cubicBezTo>
                <a:cubicBezTo>
                  <a:pt x="18" y="434"/>
                  <a:pt x="18" y="436"/>
                  <a:pt x="17" y="437"/>
                </a:cubicBezTo>
                <a:cubicBezTo>
                  <a:pt x="17" y="438"/>
                  <a:pt x="18" y="438"/>
                  <a:pt x="18" y="439"/>
                </a:cubicBezTo>
                <a:cubicBezTo>
                  <a:pt x="18" y="439"/>
                  <a:pt x="19" y="440"/>
                  <a:pt x="19" y="441"/>
                </a:cubicBezTo>
                <a:cubicBezTo>
                  <a:pt x="18" y="443"/>
                  <a:pt x="19" y="444"/>
                  <a:pt x="19" y="446"/>
                </a:cubicBezTo>
                <a:cubicBezTo>
                  <a:pt x="19" y="446"/>
                  <a:pt x="19" y="447"/>
                  <a:pt x="19" y="447"/>
                </a:cubicBezTo>
                <a:cubicBezTo>
                  <a:pt x="20" y="448"/>
                  <a:pt x="20" y="448"/>
                  <a:pt x="18" y="449"/>
                </a:cubicBezTo>
                <a:cubicBezTo>
                  <a:pt x="18" y="449"/>
                  <a:pt x="18" y="449"/>
                  <a:pt x="18" y="449"/>
                </a:cubicBezTo>
                <a:cubicBezTo>
                  <a:pt x="18" y="449"/>
                  <a:pt x="18" y="449"/>
                  <a:pt x="18" y="449"/>
                </a:cubicBezTo>
                <a:cubicBezTo>
                  <a:pt x="19" y="450"/>
                  <a:pt x="19" y="451"/>
                  <a:pt x="20" y="452"/>
                </a:cubicBezTo>
                <a:cubicBezTo>
                  <a:pt x="20" y="452"/>
                  <a:pt x="20" y="453"/>
                  <a:pt x="20" y="453"/>
                </a:cubicBezTo>
                <a:cubicBezTo>
                  <a:pt x="21" y="454"/>
                  <a:pt x="20" y="456"/>
                  <a:pt x="21" y="457"/>
                </a:cubicBezTo>
                <a:cubicBezTo>
                  <a:pt x="21" y="457"/>
                  <a:pt x="22" y="458"/>
                  <a:pt x="22" y="459"/>
                </a:cubicBezTo>
                <a:cubicBezTo>
                  <a:pt x="21" y="459"/>
                  <a:pt x="22" y="462"/>
                  <a:pt x="20" y="463"/>
                </a:cubicBezTo>
                <a:cubicBezTo>
                  <a:pt x="21" y="463"/>
                  <a:pt x="22" y="464"/>
                  <a:pt x="22" y="464"/>
                </a:cubicBezTo>
                <a:cubicBezTo>
                  <a:pt x="22" y="471"/>
                  <a:pt x="22" y="471"/>
                  <a:pt x="22" y="471"/>
                </a:cubicBezTo>
                <a:cubicBezTo>
                  <a:pt x="23" y="471"/>
                  <a:pt x="23" y="472"/>
                  <a:pt x="23" y="472"/>
                </a:cubicBezTo>
                <a:cubicBezTo>
                  <a:pt x="24" y="473"/>
                  <a:pt x="23" y="475"/>
                  <a:pt x="24" y="477"/>
                </a:cubicBezTo>
                <a:cubicBezTo>
                  <a:pt x="24" y="477"/>
                  <a:pt x="24" y="477"/>
                  <a:pt x="24" y="477"/>
                </a:cubicBezTo>
                <a:cubicBezTo>
                  <a:pt x="23" y="478"/>
                  <a:pt x="23" y="479"/>
                  <a:pt x="24" y="479"/>
                </a:cubicBezTo>
                <a:cubicBezTo>
                  <a:pt x="25" y="480"/>
                  <a:pt x="25" y="481"/>
                  <a:pt x="26" y="482"/>
                </a:cubicBezTo>
                <a:cubicBezTo>
                  <a:pt x="26" y="482"/>
                  <a:pt x="26" y="483"/>
                  <a:pt x="25" y="483"/>
                </a:cubicBezTo>
                <a:cubicBezTo>
                  <a:pt x="25" y="484"/>
                  <a:pt x="25" y="485"/>
                  <a:pt x="25" y="485"/>
                </a:cubicBezTo>
                <a:cubicBezTo>
                  <a:pt x="24" y="486"/>
                  <a:pt x="25" y="486"/>
                  <a:pt x="25" y="486"/>
                </a:cubicBezTo>
                <a:cubicBezTo>
                  <a:pt x="25" y="486"/>
                  <a:pt x="26" y="486"/>
                  <a:pt x="26" y="486"/>
                </a:cubicBezTo>
                <a:cubicBezTo>
                  <a:pt x="26" y="487"/>
                  <a:pt x="26" y="488"/>
                  <a:pt x="26" y="489"/>
                </a:cubicBezTo>
                <a:cubicBezTo>
                  <a:pt x="27" y="490"/>
                  <a:pt x="27" y="491"/>
                  <a:pt x="27" y="492"/>
                </a:cubicBezTo>
                <a:cubicBezTo>
                  <a:pt x="27" y="493"/>
                  <a:pt x="27" y="494"/>
                  <a:pt x="27" y="495"/>
                </a:cubicBezTo>
                <a:cubicBezTo>
                  <a:pt x="27" y="495"/>
                  <a:pt x="28" y="496"/>
                  <a:pt x="27" y="497"/>
                </a:cubicBezTo>
                <a:cubicBezTo>
                  <a:pt x="27" y="497"/>
                  <a:pt x="27" y="498"/>
                  <a:pt x="27" y="498"/>
                </a:cubicBezTo>
                <a:cubicBezTo>
                  <a:pt x="28" y="498"/>
                  <a:pt x="28" y="499"/>
                  <a:pt x="29" y="499"/>
                </a:cubicBezTo>
                <a:cubicBezTo>
                  <a:pt x="29" y="500"/>
                  <a:pt x="28" y="502"/>
                  <a:pt x="29" y="503"/>
                </a:cubicBezTo>
                <a:cubicBezTo>
                  <a:pt x="30" y="505"/>
                  <a:pt x="30" y="506"/>
                  <a:pt x="30" y="508"/>
                </a:cubicBezTo>
                <a:cubicBezTo>
                  <a:pt x="30" y="509"/>
                  <a:pt x="30" y="509"/>
                  <a:pt x="31" y="510"/>
                </a:cubicBezTo>
                <a:cubicBezTo>
                  <a:pt x="31" y="511"/>
                  <a:pt x="32" y="512"/>
                  <a:pt x="32" y="514"/>
                </a:cubicBezTo>
                <a:cubicBezTo>
                  <a:pt x="32" y="515"/>
                  <a:pt x="33" y="515"/>
                  <a:pt x="33" y="516"/>
                </a:cubicBezTo>
                <a:cubicBezTo>
                  <a:pt x="33" y="516"/>
                  <a:pt x="32" y="516"/>
                  <a:pt x="32" y="517"/>
                </a:cubicBezTo>
                <a:cubicBezTo>
                  <a:pt x="32" y="517"/>
                  <a:pt x="32" y="518"/>
                  <a:pt x="32" y="518"/>
                </a:cubicBezTo>
                <a:cubicBezTo>
                  <a:pt x="32" y="518"/>
                  <a:pt x="31" y="518"/>
                  <a:pt x="31" y="518"/>
                </a:cubicBezTo>
                <a:cubicBezTo>
                  <a:pt x="30" y="518"/>
                  <a:pt x="30" y="518"/>
                  <a:pt x="30" y="519"/>
                </a:cubicBezTo>
                <a:cubicBezTo>
                  <a:pt x="30" y="520"/>
                  <a:pt x="30" y="520"/>
                  <a:pt x="31" y="520"/>
                </a:cubicBezTo>
                <a:cubicBezTo>
                  <a:pt x="31" y="520"/>
                  <a:pt x="32" y="520"/>
                  <a:pt x="32" y="519"/>
                </a:cubicBezTo>
                <a:cubicBezTo>
                  <a:pt x="32" y="519"/>
                  <a:pt x="32" y="518"/>
                  <a:pt x="32" y="518"/>
                </a:cubicBezTo>
                <a:cubicBezTo>
                  <a:pt x="33" y="518"/>
                  <a:pt x="33" y="517"/>
                  <a:pt x="33" y="517"/>
                </a:cubicBezTo>
                <a:cubicBezTo>
                  <a:pt x="34" y="518"/>
                  <a:pt x="33" y="520"/>
                  <a:pt x="34" y="521"/>
                </a:cubicBezTo>
                <a:cubicBezTo>
                  <a:pt x="36" y="523"/>
                  <a:pt x="36" y="525"/>
                  <a:pt x="38" y="527"/>
                </a:cubicBezTo>
                <a:cubicBezTo>
                  <a:pt x="37" y="529"/>
                  <a:pt x="39" y="530"/>
                  <a:pt x="38" y="532"/>
                </a:cubicBezTo>
                <a:cubicBezTo>
                  <a:pt x="38" y="533"/>
                  <a:pt x="37" y="532"/>
                  <a:pt x="37" y="532"/>
                </a:cubicBezTo>
                <a:cubicBezTo>
                  <a:pt x="36" y="532"/>
                  <a:pt x="36" y="533"/>
                  <a:pt x="36" y="533"/>
                </a:cubicBezTo>
                <a:cubicBezTo>
                  <a:pt x="36" y="533"/>
                  <a:pt x="36" y="534"/>
                  <a:pt x="36" y="534"/>
                </a:cubicBezTo>
                <a:cubicBezTo>
                  <a:pt x="36" y="534"/>
                  <a:pt x="37" y="534"/>
                  <a:pt x="37" y="534"/>
                </a:cubicBezTo>
                <a:cubicBezTo>
                  <a:pt x="37" y="534"/>
                  <a:pt x="38" y="533"/>
                  <a:pt x="38" y="533"/>
                </a:cubicBezTo>
                <a:cubicBezTo>
                  <a:pt x="39" y="534"/>
                  <a:pt x="40" y="534"/>
                  <a:pt x="40" y="535"/>
                </a:cubicBezTo>
                <a:cubicBezTo>
                  <a:pt x="40" y="535"/>
                  <a:pt x="40" y="535"/>
                  <a:pt x="40" y="536"/>
                </a:cubicBezTo>
                <a:cubicBezTo>
                  <a:pt x="40" y="536"/>
                  <a:pt x="40" y="536"/>
                  <a:pt x="39" y="537"/>
                </a:cubicBezTo>
                <a:cubicBezTo>
                  <a:pt x="42" y="537"/>
                  <a:pt x="41" y="540"/>
                  <a:pt x="42" y="541"/>
                </a:cubicBezTo>
                <a:cubicBezTo>
                  <a:pt x="42" y="542"/>
                  <a:pt x="43" y="543"/>
                  <a:pt x="43" y="545"/>
                </a:cubicBezTo>
                <a:cubicBezTo>
                  <a:pt x="43" y="545"/>
                  <a:pt x="43" y="546"/>
                  <a:pt x="43" y="547"/>
                </a:cubicBezTo>
                <a:cubicBezTo>
                  <a:pt x="44" y="548"/>
                  <a:pt x="46" y="549"/>
                  <a:pt x="47" y="551"/>
                </a:cubicBezTo>
                <a:cubicBezTo>
                  <a:pt x="47" y="552"/>
                  <a:pt x="47" y="553"/>
                  <a:pt x="47" y="553"/>
                </a:cubicBezTo>
                <a:cubicBezTo>
                  <a:pt x="47" y="554"/>
                  <a:pt x="48" y="554"/>
                  <a:pt x="48" y="555"/>
                </a:cubicBezTo>
                <a:cubicBezTo>
                  <a:pt x="48" y="556"/>
                  <a:pt x="49" y="557"/>
                  <a:pt x="49" y="559"/>
                </a:cubicBezTo>
                <a:cubicBezTo>
                  <a:pt x="50" y="559"/>
                  <a:pt x="50" y="561"/>
                  <a:pt x="51" y="561"/>
                </a:cubicBezTo>
                <a:cubicBezTo>
                  <a:pt x="51" y="562"/>
                  <a:pt x="51" y="563"/>
                  <a:pt x="52" y="564"/>
                </a:cubicBezTo>
                <a:cubicBezTo>
                  <a:pt x="52" y="564"/>
                  <a:pt x="52" y="565"/>
                  <a:pt x="51" y="565"/>
                </a:cubicBezTo>
                <a:cubicBezTo>
                  <a:pt x="51" y="566"/>
                  <a:pt x="51" y="566"/>
                  <a:pt x="51" y="566"/>
                </a:cubicBezTo>
                <a:cubicBezTo>
                  <a:pt x="52" y="566"/>
                  <a:pt x="53" y="567"/>
                  <a:pt x="54" y="568"/>
                </a:cubicBezTo>
                <a:cubicBezTo>
                  <a:pt x="53" y="568"/>
                  <a:pt x="53" y="568"/>
                  <a:pt x="53" y="569"/>
                </a:cubicBezTo>
                <a:cubicBezTo>
                  <a:pt x="53" y="569"/>
                  <a:pt x="54" y="569"/>
                  <a:pt x="55" y="570"/>
                </a:cubicBezTo>
                <a:cubicBezTo>
                  <a:pt x="54" y="570"/>
                  <a:pt x="54" y="570"/>
                  <a:pt x="54" y="571"/>
                </a:cubicBezTo>
                <a:cubicBezTo>
                  <a:pt x="54" y="571"/>
                  <a:pt x="54" y="572"/>
                  <a:pt x="54" y="572"/>
                </a:cubicBezTo>
                <a:cubicBezTo>
                  <a:pt x="56" y="573"/>
                  <a:pt x="56" y="575"/>
                  <a:pt x="57" y="576"/>
                </a:cubicBezTo>
                <a:cubicBezTo>
                  <a:pt x="57" y="576"/>
                  <a:pt x="57" y="577"/>
                  <a:pt x="57" y="577"/>
                </a:cubicBezTo>
                <a:cubicBezTo>
                  <a:pt x="57" y="578"/>
                  <a:pt x="58" y="578"/>
                  <a:pt x="58" y="579"/>
                </a:cubicBezTo>
                <a:cubicBezTo>
                  <a:pt x="59" y="580"/>
                  <a:pt x="59" y="581"/>
                  <a:pt x="59" y="581"/>
                </a:cubicBezTo>
                <a:cubicBezTo>
                  <a:pt x="60" y="582"/>
                  <a:pt x="60" y="582"/>
                  <a:pt x="60" y="583"/>
                </a:cubicBezTo>
                <a:cubicBezTo>
                  <a:pt x="60" y="584"/>
                  <a:pt x="61" y="585"/>
                  <a:pt x="61" y="586"/>
                </a:cubicBezTo>
                <a:cubicBezTo>
                  <a:pt x="61" y="586"/>
                  <a:pt x="62" y="586"/>
                  <a:pt x="62" y="586"/>
                </a:cubicBezTo>
                <a:cubicBezTo>
                  <a:pt x="64" y="586"/>
                  <a:pt x="63" y="588"/>
                  <a:pt x="63" y="589"/>
                </a:cubicBezTo>
                <a:cubicBezTo>
                  <a:pt x="63" y="589"/>
                  <a:pt x="64" y="590"/>
                  <a:pt x="65" y="590"/>
                </a:cubicBezTo>
                <a:cubicBezTo>
                  <a:pt x="64" y="591"/>
                  <a:pt x="64" y="592"/>
                  <a:pt x="63" y="592"/>
                </a:cubicBezTo>
                <a:cubicBezTo>
                  <a:pt x="64" y="594"/>
                  <a:pt x="64" y="594"/>
                  <a:pt x="67" y="594"/>
                </a:cubicBezTo>
                <a:cubicBezTo>
                  <a:pt x="67" y="595"/>
                  <a:pt x="66" y="595"/>
                  <a:pt x="66" y="595"/>
                </a:cubicBezTo>
                <a:cubicBezTo>
                  <a:pt x="66" y="596"/>
                  <a:pt x="67" y="596"/>
                  <a:pt x="67" y="597"/>
                </a:cubicBezTo>
                <a:cubicBezTo>
                  <a:pt x="67" y="597"/>
                  <a:pt x="67" y="597"/>
                  <a:pt x="67" y="597"/>
                </a:cubicBezTo>
                <a:cubicBezTo>
                  <a:pt x="67" y="597"/>
                  <a:pt x="67" y="597"/>
                  <a:pt x="67" y="597"/>
                </a:cubicBezTo>
                <a:cubicBezTo>
                  <a:pt x="66" y="597"/>
                  <a:pt x="66" y="597"/>
                  <a:pt x="66" y="598"/>
                </a:cubicBezTo>
                <a:cubicBezTo>
                  <a:pt x="66" y="598"/>
                  <a:pt x="67" y="597"/>
                  <a:pt x="67" y="597"/>
                </a:cubicBezTo>
                <a:cubicBezTo>
                  <a:pt x="68" y="597"/>
                  <a:pt x="68" y="598"/>
                  <a:pt x="69" y="599"/>
                </a:cubicBezTo>
                <a:cubicBezTo>
                  <a:pt x="69" y="600"/>
                  <a:pt x="70" y="601"/>
                  <a:pt x="70" y="602"/>
                </a:cubicBezTo>
                <a:cubicBezTo>
                  <a:pt x="71" y="602"/>
                  <a:pt x="71" y="604"/>
                  <a:pt x="72" y="604"/>
                </a:cubicBezTo>
                <a:cubicBezTo>
                  <a:pt x="74" y="605"/>
                  <a:pt x="74" y="607"/>
                  <a:pt x="75" y="608"/>
                </a:cubicBezTo>
                <a:cubicBezTo>
                  <a:pt x="75" y="608"/>
                  <a:pt x="75" y="609"/>
                  <a:pt x="75" y="609"/>
                </a:cubicBezTo>
                <a:cubicBezTo>
                  <a:pt x="76" y="612"/>
                  <a:pt x="76" y="612"/>
                  <a:pt x="79" y="614"/>
                </a:cubicBezTo>
                <a:cubicBezTo>
                  <a:pt x="79" y="614"/>
                  <a:pt x="79" y="614"/>
                  <a:pt x="79" y="614"/>
                </a:cubicBezTo>
                <a:cubicBezTo>
                  <a:pt x="79" y="616"/>
                  <a:pt x="80" y="616"/>
                  <a:pt x="81" y="617"/>
                </a:cubicBezTo>
                <a:cubicBezTo>
                  <a:pt x="81" y="618"/>
                  <a:pt x="81" y="619"/>
                  <a:pt x="81" y="619"/>
                </a:cubicBezTo>
                <a:cubicBezTo>
                  <a:pt x="81" y="620"/>
                  <a:pt x="81" y="620"/>
                  <a:pt x="82" y="621"/>
                </a:cubicBezTo>
                <a:cubicBezTo>
                  <a:pt x="83" y="621"/>
                  <a:pt x="84" y="621"/>
                  <a:pt x="84" y="622"/>
                </a:cubicBezTo>
                <a:cubicBezTo>
                  <a:pt x="85" y="624"/>
                  <a:pt x="85" y="625"/>
                  <a:pt x="86" y="626"/>
                </a:cubicBezTo>
                <a:cubicBezTo>
                  <a:pt x="87" y="627"/>
                  <a:pt x="87" y="628"/>
                  <a:pt x="88" y="628"/>
                </a:cubicBezTo>
                <a:cubicBezTo>
                  <a:pt x="88" y="629"/>
                  <a:pt x="88" y="630"/>
                  <a:pt x="88" y="630"/>
                </a:cubicBezTo>
                <a:cubicBezTo>
                  <a:pt x="89" y="631"/>
                  <a:pt x="90" y="631"/>
                  <a:pt x="90" y="632"/>
                </a:cubicBezTo>
                <a:cubicBezTo>
                  <a:pt x="91" y="633"/>
                  <a:pt x="91" y="634"/>
                  <a:pt x="92" y="634"/>
                </a:cubicBezTo>
                <a:cubicBezTo>
                  <a:pt x="93" y="636"/>
                  <a:pt x="93" y="636"/>
                  <a:pt x="92" y="638"/>
                </a:cubicBezTo>
                <a:cubicBezTo>
                  <a:pt x="92" y="638"/>
                  <a:pt x="92" y="638"/>
                  <a:pt x="92" y="638"/>
                </a:cubicBezTo>
                <a:cubicBezTo>
                  <a:pt x="92" y="638"/>
                  <a:pt x="92" y="638"/>
                  <a:pt x="93" y="638"/>
                </a:cubicBezTo>
                <a:cubicBezTo>
                  <a:pt x="94" y="639"/>
                  <a:pt x="95" y="638"/>
                  <a:pt x="94" y="640"/>
                </a:cubicBezTo>
                <a:cubicBezTo>
                  <a:pt x="94" y="640"/>
                  <a:pt x="95" y="640"/>
                  <a:pt x="95" y="640"/>
                </a:cubicBezTo>
                <a:cubicBezTo>
                  <a:pt x="97" y="641"/>
                  <a:pt x="98" y="643"/>
                  <a:pt x="99" y="645"/>
                </a:cubicBezTo>
                <a:cubicBezTo>
                  <a:pt x="99" y="646"/>
                  <a:pt x="100" y="646"/>
                  <a:pt x="101" y="646"/>
                </a:cubicBezTo>
                <a:cubicBezTo>
                  <a:pt x="103" y="648"/>
                  <a:pt x="105" y="650"/>
                  <a:pt x="107" y="652"/>
                </a:cubicBezTo>
                <a:cubicBezTo>
                  <a:pt x="107" y="653"/>
                  <a:pt x="107" y="653"/>
                  <a:pt x="107" y="654"/>
                </a:cubicBezTo>
                <a:cubicBezTo>
                  <a:pt x="108" y="655"/>
                  <a:pt x="108" y="656"/>
                  <a:pt x="109" y="657"/>
                </a:cubicBezTo>
                <a:cubicBezTo>
                  <a:pt x="110" y="657"/>
                  <a:pt x="111" y="659"/>
                  <a:pt x="112" y="658"/>
                </a:cubicBezTo>
                <a:cubicBezTo>
                  <a:pt x="112" y="659"/>
                  <a:pt x="113" y="660"/>
                  <a:pt x="113" y="660"/>
                </a:cubicBezTo>
                <a:cubicBezTo>
                  <a:pt x="113" y="661"/>
                  <a:pt x="114" y="661"/>
                  <a:pt x="114" y="662"/>
                </a:cubicBezTo>
                <a:cubicBezTo>
                  <a:pt x="114" y="663"/>
                  <a:pt x="115" y="663"/>
                  <a:pt x="116" y="663"/>
                </a:cubicBezTo>
                <a:cubicBezTo>
                  <a:pt x="116" y="663"/>
                  <a:pt x="116" y="664"/>
                  <a:pt x="116" y="665"/>
                </a:cubicBezTo>
                <a:cubicBezTo>
                  <a:pt x="117" y="665"/>
                  <a:pt x="118" y="666"/>
                  <a:pt x="119" y="666"/>
                </a:cubicBezTo>
                <a:cubicBezTo>
                  <a:pt x="119" y="666"/>
                  <a:pt x="119" y="668"/>
                  <a:pt x="120" y="668"/>
                </a:cubicBezTo>
                <a:cubicBezTo>
                  <a:pt x="121" y="668"/>
                  <a:pt x="121" y="669"/>
                  <a:pt x="122" y="670"/>
                </a:cubicBezTo>
                <a:cubicBezTo>
                  <a:pt x="123" y="670"/>
                  <a:pt x="123" y="671"/>
                  <a:pt x="123" y="671"/>
                </a:cubicBezTo>
                <a:cubicBezTo>
                  <a:pt x="124" y="672"/>
                  <a:pt x="125" y="673"/>
                  <a:pt x="125" y="674"/>
                </a:cubicBezTo>
                <a:cubicBezTo>
                  <a:pt x="126" y="674"/>
                  <a:pt x="126" y="676"/>
                  <a:pt x="127" y="676"/>
                </a:cubicBezTo>
                <a:cubicBezTo>
                  <a:pt x="128" y="677"/>
                  <a:pt x="129" y="676"/>
                  <a:pt x="129" y="677"/>
                </a:cubicBezTo>
                <a:cubicBezTo>
                  <a:pt x="130" y="677"/>
                  <a:pt x="130" y="679"/>
                  <a:pt x="131" y="679"/>
                </a:cubicBezTo>
                <a:cubicBezTo>
                  <a:pt x="132" y="679"/>
                  <a:pt x="133" y="680"/>
                  <a:pt x="133" y="681"/>
                </a:cubicBezTo>
                <a:cubicBezTo>
                  <a:pt x="134" y="682"/>
                  <a:pt x="133" y="682"/>
                  <a:pt x="135" y="682"/>
                </a:cubicBezTo>
                <a:cubicBezTo>
                  <a:pt x="135" y="682"/>
                  <a:pt x="135" y="683"/>
                  <a:pt x="135" y="684"/>
                </a:cubicBezTo>
                <a:cubicBezTo>
                  <a:pt x="138" y="686"/>
                  <a:pt x="140" y="688"/>
                  <a:pt x="142" y="691"/>
                </a:cubicBezTo>
                <a:cubicBezTo>
                  <a:pt x="144" y="690"/>
                  <a:pt x="144" y="691"/>
                  <a:pt x="144" y="692"/>
                </a:cubicBezTo>
                <a:cubicBezTo>
                  <a:pt x="144" y="693"/>
                  <a:pt x="146" y="693"/>
                  <a:pt x="146" y="694"/>
                </a:cubicBezTo>
                <a:cubicBezTo>
                  <a:pt x="146" y="695"/>
                  <a:pt x="146" y="695"/>
                  <a:pt x="147" y="695"/>
                </a:cubicBezTo>
                <a:cubicBezTo>
                  <a:pt x="148" y="696"/>
                  <a:pt x="150" y="697"/>
                  <a:pt x="151" y="698"/>
                </a:cubicBezTo>
                <a:cubicBezTo>
                  <a:pt x="152" y="699"/>
                  <a:pt x="153" y="699"/>
                  <a:pt x="154" y="701"/>
                </a:cubicBezTo>
                <a:cubicBezTo>
                  <a:pt x="155" y="702"/>
                  <a:pt x="156" y="702"/>
                  <a:pt x="157" y="703"/>
                </a:cubicBezTo>
                <a:cubicBezTo>
                  <a:pt x="158" y="704"/>
                  <a:pt x="159" y="704"/>
                  <a:pt x="160" y="706"/>
                </a:cubicBezTo>
                <a:cubicBezTo>
                  <a:pt x="161" y="707"/>
                  <a:pt x="162" y="707"/>
                  <a:pt x="163" y="708"/>
                </a:cubicBezTo>
                <a:cubicBezTo>
                  <a:pt x="163" y="709"/>
                  <a:pt x="165" y="709"/>
                  <a:pt x="165" y="710"/>
                </a:cubicBezTo>
                <a:cubicBezTo>
                  <a:pt x="166" y="711"/>
                  <a:pt x="167" y="711"/>
                  <a:pt x="167" y="712"/>
                </a:cubicBezTo>
                <a:cubicBezTo>
                  <a:pt x="168" y="712"/>
                  <a:pt x="168" y="712"/>
                  <a:pt x="168" y="712"/>
                </a:cubicBezTo>
                <a:cubicBezTo>
                  <a:pt x="170" y="713"/>
                  <a:pt x="171" y="715"/>
                  <a:pt x="172" y="715"/>
                </a:cubicBezTo>
                <a:cubicBezTo>
                  <a:pt x="174" y="716"/>
                  <a:pt x="175" y="718"/>
                  <a:pt x="177" y="719"/>
                </a:cubicBezTo>
                <a:cubicBezTo>
                  <a:pt x="177" y="720"/>
                  <a:pt x="178" y="721"/>
                  <a:pt x="178" y="721"/>
                </a:cubicBezTo>
                <a:cubicBezTo>
                  <a:pt x="179" y="721"/>
                  <a:pt x="180" y="721"/>
                  <a:pt x="180" y="722"/>
                </a:cubicBezTo>
                <a:cubicBezTo>
                  <a:pt x="181" y="722"/>
                  <a:pt x="181" y="722"/>
                  <a:pt x="181" y="722"/>
                </a:cubicBezTo>
                <a:cubicBezTo>
                  <a:pt x="182" y="724"/>
                  <a:pt x="184" y="724"/>
                  <a:pt x="185" y="725"/>
                </a:cubicBezTo>
                <a:cubicBezTo>
                  <a:pt x="186" y="725"/>
                  <a:pt x="185" y="727"/>
                  <a:pt x="187" y="727"/>
                </a:cubicBezTo>
                <a:cubicBezTo>
                  <a:pt x="187" y="727"/>
                  <a:pt x="188" y="728"/>
                  <a:pt x="189" y="729"/>
                </a:cubicBezTo>
                <a:cubicBezTo>
                  <a:pt x="190" y="730"/>
                  <a:pt x="192" y="730"/>
                  <a:pt x="193" y="731"/>
                </a:cubicBezTo>
                <a:cubicBezTo>
                  <a:pt x="194" y="731"/>
                  <a:pt x="194" y="732"/>
                  <a:pt x="194" y="733"/>
                </a:cubicBezTo>
                <a:cubicBezTo>
                  <a:pt x="194" y="733"/>
                  <a:pt x="194" y="733"/>
                  <a:pt x="195" y="733"/>
                </a:cubicBezTo>
                <a:cubicBezTo>
                  <a:pt x="196" y="733"/>
                  <a:pt x="197" y="733"/>
                  <a:pt x="197" y="735"/>
                </a:cubicBezTo>
                <a:cubicBezTo>
                  <a:pt x="198" y="735"/>
                  <a:pt x="198" y="735"/>
                  <a:pt x="199" y="736"/>
                </a:cubicBezTo>
                <a:cubicBezTo>
                  <a:pt x="199" y="736"/>
                  <a:pt x="200" y="737"/>
                  <a:pt x="201" y="737"/>
                </a:cubicBezTo>
                <a:cubicBezTo>
                  <a:pt x="203" y="737"/>
                  <a:pt x="202" y="740"/>
                  <a:pt x="204" y="740"/>
                </a:cubicBezTo>
                <a:cubicBezTo>
                  <a:pt x="205" y="740"/>
                  <a:pt x="207" y="741"/>
                  <a:pt x="208" y="741"/>
                </a:cubicBezTo>
                <a:cubicBezTo>
                  <a:pt x="208" y="741"/>
                  <a:pt x="208" y="742"/>
                  <a:pt x="208" y="742"/>
                </a:cubicBezTo>
                <a:cubicBezTo>
                  <a:pt x="208" y="742"/>
                  <a:pt x="208" y="742"/>
                  <a:pt x="208" y="742"/>
                </a:cubicBezTo>
                <a:cubicBezTo>
                  <a:pt x="207" y="743"/>
                  <a:pt x="208" y="743"/>
                  <a:pt x="208" y="743"/>
                </a:cubicBezTo>
                <a:cubicBezTo>
                  <a:pt x="208" y="744"/>
                  <a:pt x="208" y="744"/>
                  <a:pt x="208" y="744"/>
                </a:cubicBezTo>
                <a:cubicBezTo>
                  <a:pt x="208" y="744"/>
                  <a:pt x="208" y="744"/>
                  <a:pt x="208" y="744"/>
                </a:cubicBezTo>
                <a:cubicBezTo>
                  <a:pt x="208" y="744"/>
                  <a:pt x="208" y="744"/>
                  <a:pt x="208" y="744"/>
                </a:cubicBezTo>
                <a:cubicBezTo>
                  <a:pt x="207" y="744"/>
                  <a:pt x="207" y="745"/>
                  <a:pt x="207" y="745"/>
                </a:cubicBezTo>
                <a:cubicBezTo>
                  <a:pt x="207" y="745"/>
                  <a:pt x="208" y="745"/>
                  <a:pt x="208" y="746"/>
                </a:cubicBezTo>
                <a:cubicBezTo>
                  <a:pt x="208" y="745"/>
                  <a:pt x="208" y="745"/>
                  <a:pt x="208" y="745"/>
                </a:cubicBezTo>
                <a:cubicBezTo>
                  <a:pt x="208" y="745"/>
                  <a:pt x="208" y="745"/>
                  <a:pt x="208" y="744"/>
                </a:cubicBezTo>
                <a:cubicBezTo>
                  <a:pt x="209" y="744"/>
                  <a:pt x="209" y="744"/>
                  <a:pt x="209" y="743"/>
                </a:cubicBezTo>
                <a:cubicBezTo>
                  <a:pt x="209" y="743"/>
                  <a:pt x="209" y="743"/>
                  <a:pt x="208" y="743"/>
                </a:cubicBezTo>
                <a:cubicBezTo>
                  <a:pt x="208" y="742"/>
                  <a:pt x="208" y="742"/>
                  <a:pt x="208" y="742"/>
                </a:cubicBezTo>
                <a:cubicBezTo>
                  <a:pt x="209" y="742"/>
                  <a:pt x="210" y="742"/>
                  <a:pt x="211" y="742"/>
                </a:cubicBezTo>
                <a:cubicBezTo>
                  <a:pt x="211" y="742"/>
                  <a:pt x="212" y="743"/>
                  <a:pt x="213" y="743"/>
                </a:cubicBezTo>
                <a:cubicBezTo>
                  <a:pt x="213" y="743"/>
                  <a:pt x="213" y="744"/>
                  <a:pt x="213" y="744"/>
                </a:cubicBezTo>
                <a:cubicBezTo>
                  <a:pt x="214" y="745"/>
                  <a:pt x="215" y="745"/>
                  <a:pt x="215" y="745"/>
                </a:cubicBezTo>
                <a:cubicBezTo>
                  <a:pt x="216" y="745"/>
                  <a:pt x="216" y="746"/>
                  <a:pt x="216" y="747"/>
                </a:cubicBezTo>
                <a:cubicBezTo>
                  <a:pt x="216" y="747"/>
                  <a:pt x="216" y="747"/>
                  <a:pt x="215" y="748"/>
                </a:cubicBezTo>
                <a:cubicBezTo>
                  <a:pt x="215" y="748"/>
                  <a:pt x="215" y="748"/>
                  <a:pt x="215" y="748"/>
                </a:cubicBezTo>
                <a:cubicBezTo>
                  <a:pt x="216" y="749"/>
                  <a:pt x="216" y="748"/>
                  <a:pt x="217" y="748"/>
                </a:cubicBezTo>
                <a:cubicBezTo>
                  <a:pt x="217" y="748"/>
                  <a:pt x="217" y="748"/>
                  <a:pt x="217" y="747"/>
                </a:cubicBezTo>
                <a:cubicBezTo>
                  <a:pt x="217" y="747"/>
                  <a:pt x="217" y="747"/>
                  <a:pt x="218" y="747"/>
                </a:cubicBezTo>
                <a:cubicBezTo>
                  <a:pt x="218" y="747"/>
                  <a:pt x="219" y="747"/>
                  <a:pt x="219" y="747"/>
                </a:cubicBezTo>
                <a:cubicBezTo>
                  <a:pt x="219" y="749"/>
                  <a:pt x="219" y="749"/>
                  <a:pt x="221" y="748"/>
                </a:cubicBezTo>
                <a:cubicBezTo>
                  <a:pt x="221" y="748"/>
                  <a:pt x="221" y="748"/>
                  <a:pt x="221" y="748"/>
                </a:cubicBezTo>
                <a:cubicBezTo>
                  <a:pt x="222" y="748"/>
                  <a:pt x="223" y="749"/>
                  <a:pt x="222" y="749"/>
                </a:cubicBezTo>
                <a:cubicBezTo>
                  <a:pt x="222" y="750"/>
                  <a:pt x="221" y="749"/>
                  <a:pt x="221" y="751"/>
                </a:cubicBezTo>
                <a:cubicBezTo>
                  <a:pt x="221" y="751"/>
                  <a:pt x="220" y="751"/>
                  <a:pt x="220" y="751"/>
                </a:cubicBezTo>
                <a:cubicBezTo>
                  <a:pt x="219" y="751"/>
                  <a:pt x="219" y="751"/>
                  <a:pt x="218" y="752"/>
                </a:cubicBezTo>
                <a:cubicBezTo>
                  <a:pt x="218" y="752"/>
                  <a:pt x="218" y="752"/>
                  <a:pt x="218" y="752"/>
                </a:cubicBezTo>
                <a:cubicBezTo>
                  <a:pt x="217" y="752"/>
                  <a:pt x="216" y="752"/>
                  <a:pt x="216" y="751"/>
                </a:cubicBezTo>
                <a:cubicBezTo>
                  <a:pt x="216" y="751"/>
                  <a:pt x="215" y="751"/>
                  <a:pt x="215" y="751"/>
                </a:cubicBezTo>
                <a:cubicBezTo>
                  <a:pt x="215" y="752"/>
                  <a:pt x="215" y="752"/>
                  <a:pt x="215" y="752"/>
                </a:cubicBezTo>
                <a:cubicBezTo>
                  <a:pt x="215" y="752"/>
                  <a:pt x="216" y="753"/>
                  <a:pt x="216" y="753"/>
                </a:cubicBezTo>
                <a:cubicBezTo>
                  <a:pt x="216" y="755"/>
                  <a:pt x="217" y="754"/>
                  <a:pt x="218" y="754"/>
                </a:cubicBezTo>
                <a:cubicBezTo>
                  <a:pt x="217" y="755"/>
                  <a:pt x="216" y="756"/>
                  <a:pt x="217" y="758"/>
                </a:cubicBezTo>
                <a:cubicBezTo>
                  <a:pt x="218" y="758"/>
                  <a:pt x="219" y="759"/>
                  <a:pt x="221" y="759"/>
                </a:cubicBezTo>
                <a:cubicBezTo>
                  <a:pt x="222" y="759"/>
                  <a:pt x="222" y="760"/>
                  <a:pt x="222" y="761"/>
                </a:cubicBezTo>
                <a:cubicBezTo>
                  <a:pt x="223" y="761"/>
                  <a:pt x="222" y="761"/>
                  <a:pt x="222" y="761"/>
                </a:cubicBezTo>
                <a:cubicBezTo>
                  <a:pt x="222" y="761"/>
                  <a:pt x="222" y="761"/>
                  <a:pt x="221" y="761"/>
                </a:cubicBezTo>
                <a:cubicBezTo>
                  <a:pt x="221" y="761"/>
                  <a:pt x="221" y="761"/>
                  <a:pt x="221" y="761"/>
                </a:cubicBezTo>
                <a:cubicBezTo>
                  <a:pt x="221" y="761"/>
                  <a:pt x="221" y="762"/>
                  <a:pt x="221" y="762"/>
                </a:cubicBezTo>
                <a:cubicBezTo>
                  <a:pt x="222" y="762"/>
                  <a:pt x="222" y="762"/>
                  <a:pt x="222" y="761"/>
                </a:cubicBezTo>
                <a:cubicBezTo>
                  <a:pt x="223" y="761"/>
                  <a:pt x="223" y="761"/>
                  <a:pt x="223" y="761"/>
                </a:cubicBezTo>
                <a:cubicBezTo>
                  <a:pt x="224" y="761"/>
                  <a:pt x="224" y="762"/>
                  <a:pt x="224" y="762"/>
                </a:cubicBezTo>
                <a:cubicBezTo>
                  <a:pt x="224" y="762"/>
                  <a:pt x="225" y="762"/>
                  <a:pt x="226" y="762"/>
                </a:cubicBezTo>
                <a:cubicBezTo>
                  <a:pt x="226" y="762"/>
                  <a:pt x="226" y="762"/>
                  <a:pt x="226" y="762"/>
                </a:cubicBezTo>
                <a:cubicBezTo>
                  <a:pt x="226" y="762"/>
                  <a:pt x="225" y="762"/>
                  <a:pt x="225" y="762"/>
                </a:cubicBezTo>
                <a:cubicBezTo>
                  <a:pt x="225" y="762"/>
                  <a:pt x="225" y="762"/>
                  <a:pt x="225" y="762"/>
                </a:cubicBezTo>
                <a:cubicBezTo>
                  <a:pt x="225" y="762"/>
                  <a:pt x="226" y="763"/>
                  <a:pt x="226" y="763"/>
                </a:cubicBezTo>
                <a:cubicBezTo>
                  <a:pt x="226" y="763"/>
                  <a:pt x="226" y="762"/>
                  <a:pt x="226" y="762"/>
                </a:cubicBezTo>
                <a:cubicBezTo>
                  <a:pt x="225" y="761"/>
                  <a:pt x="225" y="761"/>
                  <a:pt x="225" y="761"/>
                </a:cubicBezTo>
                <a:cubicBezTo>
                  <a:pt x="224" y="761"/>
                  <a:pt x="224" y="761"/>
                  <a:pt x="223" y="761"/>
                </a:cubicBezTo>
                <a:cubicBezTo>
                  <a:pt x="223" y="761"/>
                  <a:pt x="223" y="761"/>
                  <a:pt x="223" y="760"/>
                </a:cubicBezTo>
                <a:cubicBezTo>
                  <a:pt x="224" y="759"/>
                  <a:pt x="224" y="759"/>
                  <a:pt x="225" y="759"/>
                </a:cubicBezTo>
                <a:cubicBezTo>
                  <a:pt x="226" y="760"/>
                  <a:pt x="226" y="760"/>
                  <a:pt x="227" y="760"/>
                </a:cubicBezTo>
                <a:cubicBezTo>
                  <a:pt x="228" y="761"/>
                  <a:pt x="228" y="761"/>
                  <a:pt x="229" y="761"/>
                </a:cubicBezTo>
                <a:cubicBezTo>
                  <a:pt x="229" y="762"/>
                  <a:pt x="230" y="762"/>
                  <a:pt x="230" y="762"/>
                </a:cubicBezTo>
                <a:cubicBezTo>
                  <a:pt x="230" y="763"/>
                  <a:pt x="231" y="763"/>
                  <a:pt x="231" y="762"/>
                </a:cubicBezTo>
                <a:cubicBezTo>
                  <a:pt x="231" y="762"/>
                  <a:pt x="232" y="762"/>
                  <a:pt x="232" y="760"/>
                </a:cubicBezTo>
                <a:cubicBezTo>
                  <a:pt x="232" y="760"/>
                  <a:pt x="232" y="760"/>
                  <a:pt x="232" y="760"/>
                </a:cubicBezTo>
                <a:cubicBezTo>
                  <a:pt x="232" y="761"/>
                  <a:pt x="232" y="761"/>
                  <a:pt x="232" y="761"/>
                </a:cubicBezTo>
                <a:cubicBezTo>
                  <a:pt x="232" y="761"/>
                  <a:pt x="232" y="761"/>
                  <a:pt x="232" y="761"/>
                </a:cubicBezTo>
                <a:cubicBezTo>
                  <a:pt x="233" y="761"/>
                  <a:pt x="233" y="760"/>
                  <a:pt x="233" y="760"/>
                </a:cubicBezTo>
                <a:cubicBezTo>
                  <a:pt x="233" y="760"/>
                  <a:pt x="233" y="760"/>
                  <a:pt x="232" y="760"/>
                </a:cubicBezTo>
                <a:cubicBezTo>
                  <a:pt x="232" y="761"/>
                  <a:pt x="231" y="761"/>
                  <a:pt x="231" y="761"/>
                </a:cubicBezTo>
                <a:cubicBezTo>
                  <a:pt x="231" y="760"/>
                  <a:pt x="230" y="760"/>
                  <a:pt x="230" y="761"/>
                </a:cubicBezTo>
                <a:cubicBezTo>
                  <a:pt x="230" y="761"/>
                  <a:pt x="229" y="761"/>
                  <a:pt x="229" y="761"/>
                </a:cubicBezTo>
                <a:cubicBezTo>
                  <a:pt x="229" y="758"/>
                  <a:pt x="229" y="758"/>
                  <a:pt x="229" y="758"/>
                </a:cubicBezTo>
                <a:cubicBezTo>
                  <a:pt x="229" y="758"/>
                  <a:pt x="228" y="758"/>
                  <a:pt x="227" y="758"/>
                </a:cubicBezTo>
                <a:cubicBezTo>
                  <a:pt x="226" y="757"/>
                  <a:pt x="226" y="758"/>
                  <a:pt x="226" y="758"/>
                </a:cubicBezTo>
                <a:cubicBezTo>
                  <a:pt x="225" y="758"/>
                  <a:pt x="225" y="757"/>
                  <a:pt x="224" y="757"/>
                </a:cubicBezTo>
                <a:cubicBezTo>
                  <a:pt x="225" y="756"/>
                  <a:pt x="226" y="756"/>
                  <a:pt x="227" y="756"/>
                </a:cubicBezTo>
                <a:cubicBezTo>
                  <a:pt x="227" y="756"/>
                  <a:pt x="227" y="756"/>
                  <a:pt x="227" y="756"/>
                </a:cubicBezTo>
                <a:cubicBezTo>
                  <a:pt x="227" y="756"/>
                  <a:pt x="227" y="755"/>
                  <a:pt x="227" y="755"/>
                </a:cubicBezTo>
                <a:cubicBezTo>
                  <a:pt x="227" y="755"/>
                  <a:pt x="226" y="755"/>
                  <a:pt x="226" y="755"/>
                </a:cubicBezTo>
                <a:cubicBezTo>
                  <a:pt x="225" y="755"/>
                  <a:pt x="225" y="755"/>
                  <a:pt x="226" y="754"/>
                </a:cubicBezTo>
                <a:cubicBezTo>
                  <a:pt x="226" y="753"/>
                  <a:pt x="226" y="753"/>
                  <a:pt x="225" y="753"/>
                </a:cubicBezTo>
                <a:cubicBezTo>
                  <a:pt x="225" y="753"/>
                  <a:pt x="224" y="752"/>
                  <a:pt x="224" y="752"/>
                </a:cubicBezTo>
                <a:cubicBezTo>
                  <a:pt x="224" y="752"/>
                  <a:pt x="224" y="752"/>
                  <a:pt x="223" y="751"/>
                </a:cubicBezTo>
                <a:cubicBezTo>
                  <a:pt x="224" y="751"/>
                  <a:pt x="224" y="751"/>
                  <a:pt x="224" y="750"/>
                </a:cubicBezTo>
                <a:cubicBezTo>
                  <a:pt x="225" y="751"/>
                  <a:pt x="226" y="752"/>
                  <a:pt x="227" y="751"/>
                </a:cubicBezTo>
                <a:cubicBezTo>
                  <a:pt x="228" y="751"/>
                  <a:pt x="228" y="752"/>
                  <a:pt x="229" y="753"/>
                </a:cubicBezTo>
                <a:cubicBezTo>
                  <a:pt x="229" y="753"/>
                  <a:pt x="229" y="753"/>
                  <a:pt x="228" y="754"/>
                </a:cubicBezTo>
                <a:cubicBezTo>
                  <a:pt x="229" y="754"/>
                  <a:pt x="230" y="755"/>
                  <a:pt x="230" y="755"/>
                </a:cubicBezTo>
                <a:cubicBezTo>
                  <a:pt x="231" y="755"/>
                  <a:pt x="232" y="755"/>
                  <a:pt x="233" y="755"/>
                </a:cubicBezTo>
                <a:cubicBezTo>
                  <a:pt x="234" y="753"/>
                  <a:pt x="235" y="754"/>
                  <a:pt x="235" y="755"/>
                </a:cubicBezTo>
                <a:cubicBezTo>
                  <a:pt x="236" y="756"/>
                  <a:pt x="237" y="756"/>
                  <a:pt x="237" y="756"/>
                </a:cubicBezTo>
                <a:cubicBezTo>
                  <a:pt x="238" y="757"/>
                  <a:pt x="237" y="758"/>
                  <a:pt x="239" y="758"/>
                </a:cubicBezTo>
                <a:cubicBezTo>
                  <a:pt x="239" y="758"/>
                  <a:pt x="240" y="759"/>
                  <a:pt x="241" y="759"/>
                </a:cubicBezTo>
                <a:cubicBezTo>
                  <a:pt x="240" y="760"/>
                  <a:pt x="241" y="760"/>
                  <a:pt x="242" y="761"/>
                </a:cubicBezTo>
                <a:cubicBezTo>
                  <a:pt x="246" y="761"/>
                  <a:pt x="246" y="761"/>
                  <a:pt x="246" y="761"/>
                </a:cubicBezTo>
                <a:cubicBezTo>
                  <a:pt x="246" y="762"/>
                  <a:pt x="246" y="762"/>
                  <a:pt x="246" y="762"/>
                </a:cubicBezTo>
                <a:cubicBezTo>
                  <a:pt x="246" y="763"/>
                  <a:pt x="245" y="764"/>
                  <a:pt x="244" y="765"/>
                </a:cubicBezTo>
                <a:cubicBezTo>
                  <a:pt x="245" y="765"/>
                  <a:pt x="245" y="766"/>
                  <a:pt x="246" y="766"/>
                </a:cubicBezTo>
                <a:cubicBezTo>
                  <a:pt x="246" y="766"/>
                  <a:pt x="247" y="765"/>
                  <a:pt x="247" y="765"/>
                </a:cubicBezTo>
                <a:cubicBezTo>
                  <a:pt x="247" y="765"/>
                  <a:pt x="246" y="764"/>
                  <a:pt x="247" y="764"/>
                </a:cubicBezTo>
                <a:cubicBezTo>
                  <a:pt x="247" y="763"/>
                  <a:pt x="247" y="762"/>
                  <a:pt x="247" y="762"/>
                </a:cubicBezTo>
                <a:cubicBezTo>
                  <a:pt x="247" y="761"/>
                  <a:pt x="247" y="761"/>
                  <a:pt x="248" y="761"/>
                </a:cubicBezTo>
                <a:cubicBezTo>
                  <a:pt x="248" y="761"/>
                  <a:pt x="249" y="761"/>
                  <a:pt x="249" y="762"/>
                </a:cubicBezTo>
                <a:cubicBezTo>
                  <a:pt x="249" y="762"/>
                  <a:pt x="249" y="762"/>
                  <a:pt x="249" y="762"/>
                </a:cubicBezTo>
                <a:cubicBezTo>
                  <a:pt x="249" y="762"/>
                  <a:pt x="249" y="762"/>
                  <a:pt x="249" y="762"/>
                </a:cubicBezTo>
                <a:cubicBezTo>
                  <a:pt x="248" y="762"/>
                  <a:pt x="248" y="762"/>
                  <a:pt x="249" y="763"/>
                </a:cubicBezTo>
                <a:cubicBezTo>
                  <a:pt x="249" y="763"/>
                  <a:pt x="249" y="762"/>
                  <a:pt x="249" y="762"/>
                </a:cubicBezTo>
                <a:cubicBezTo>
                  <a:pt x="250" y="762"/>
                  <a:pt x="251" y="762"/>
                  <a:pt x="252" y="762"/>
                </a:cubicBezTo>
                <a:cubicBezTo>
                  <a:pt x="253" y="764"/>
                  <a:pt x="255" y="764"/>
                  <a:pt x="257" y="765"/>
                </a:cubicBezTo>
                <a:cubicBezTo>
                  <a:pt x="258" y="764"/>
                  <a:pt x="259" y="765"/>
                  <a:pt x="259" y="766"/>
                </a:cubicBezTo>
                <a:cubicBezTo>
                  <a:pt x="260" y="767"/>
                  <a:pt x="261" y="766"/>
                  <a:pt x="262" y="767"/>
                </a:cubicBezTo>
                <a:cubicBezTo>
                  <a:pt x="263" y="768"/>
                  <a:pt x="264" y="768"/>
                  <a:pt x="264" y="770"/>
                </a:cubicBezTo>
                <a:cubicBezTo>
                  <a:pt x="265" y="770"/>
                  <a:pt x="266" y="770"/>
                  <a:pt x="266" y="770"/>
                </a:cubicBezTo>
                <a:cubicBezTo>
                  <a:pt x="267" y="769"/>
                  <a:pt x="269" y="770"/>
                  <a:pt x="270" y="770"/>
                </a:cubicBezTo>
                <a:cubicBezTo>
                  <a:pt x="271" y="770"/>
                  <a:pt x="271" y="770"/>
                  <a:pt x="271" y="770"/>
                </a:cubicBezTo>
                <a:cubicBezTo>
                  <a:pt x="271" y="771"/>
                  <a:pt x="273" y="770"/>
                  <a:pt x="273" y="771"/>
                </a:cubicBezTo>
                <a:cubicBezTo>
                  <a:pt x="274" y="771"/>
                  <a:pt x="275" y="771"/>
                  <a:pt x="275" y="772"/>
                </a:cubicBezTo>
                <a:cubicBezTo>
                  <a:pt x="276" y="772"/>
                  <a:pt x="276" y="772"/>
                  <a:pt x="276" y="772"/>
                </a:cubicBezTo>
                <a:cubicBezTo>
                  <a:pt x="278" y="772"/>
                  <a:pt x="279" y="773"/>
                  <a:pt x="280" y="774"/>
                </a:cubicBezTo>
                <a:cubicBezTo>
                  <a:pt x="280" y="774"/>
                  <a:pt x="281" y="774"/>
                  <a:pt x="281" y="774"/>
                </a:cubicBezTo>
                <a:cubicBezTo>
                  <a:pt x="284" y="774"/>
                  <a:pt x="284" y="774"/>
                  <a:pt x="288" y="776"/>
                </a:cubicBezTo>
                <a:cubicBezTo>
                  <a:pt x="289" y="776"/>
                  <a:pt x="289" y="777"/>
                  <a:pt x="291" y="777"/>
                </a:cubicBezTo>
                <a:cubicBezTo>
                  <a:pt x="292" y="777"/>
                  <a:pt x="292" y="778"/>
                  <a:pt x="293" y="778"/>
                </a:cubicBezTo>
                <a:cubicBezTo>
                  <a:pt x="294" y="778"/>
                  <a:pt x="295" y="779"/>
                  <a:pt x="296" y="779"/>
                </a:cubicBezTo>
                <a:cubicBezTo>
                  <a:pt x="297" y="778"/>
                  <a:pt x="297" y="780"/>
                  <a:pt x="298" y="780"/>
                </a:cubicBezTo>
                <a:cubicBezTo>
                  <a:pt x="300" y="780"/>
                  <a:pt x="300" y="780"/>
                  <a:pt x="301" y="781"/>
                </a:cubicBezTo>
                <a:cubicBezTo>
                  <a:pt x="301" y="782"/>
                  <a:pt x="301" y="782"/>
                  <a:pt x="300" y="782"/>
                </a:cubicBezTo>
                <a:cubicBezTo>
                  <a:pt x="302" y="784"/>
                  <a:pt x="302" y="781"/>
                  <a:pt x="303" y="782"/>
                </a:cubicBezTo>
                <a:cubicBezTo>
                  <a:pt x="304" y="782"/>
                  <a:pt x="306" y="782"/>
                  <a:pt x="306" y="782"/>
                </a:cubicBezTo>
                <a:cubicBezTo>
                  <a:pt x="307" y="782"/>
                  <a:pt x="307" y="784"/>
                  <a:pt x="308" y="784"/>
                </a:cubicBezTo>
                <a:cubicBezTo>
                  <a:pt x="309" y="783"/>
                  <a:pt x="310" y="784"/>
                  <a:pt x="310" y="784"/>
                </a:cubicBezTo>
                <a:cubicBezTo>
                  <a:pt x="311" y="785"/>
                  <a:pt x="312" y="785"/>
                  <a:pt x="312" y="785"/>
                </a:cubicBezTo>
                <a:cubicBezTo>
                  <a:pt x="313" y="785"/>
                  <a:pt x="313" y="785"/>
                  <a:pt x="313" y="786"/>
                </a:cubicBezTo>
                <a:cubicBezTo>
                  <a:pt x="313" y="785"/>
                  <a:pt x="314" y="785"/>
                  <a:pt x="314" y="785"/>
                </a:cubicBezTo>
                <a:cubicBezTo>
                  <a:pt x="315" y="785"/>
                  <a:pt x="315" y="786"/>
                  <a:pt x="316" y="785"/>
                </a:cubicBezTo>
                <a:cubicBezTo>
                  <a:pt x="318" y="785"/>
                  <a:pt x="319" y="785"/>
                  <a:pt x="322" y="786"/>
                </a:cubicBezTo>
                <a:cubicBezTo>
                  <a:pt x="323" y="786"/>
                  <a:pt x="324" y="788"/>
                  <a:pt x="326" y="787"/>
                </a:cubicBezTo>
                <a:cubicBezTo>
                  <a:pt x="328" y="787"/>
                  <a:pt x="328" y="788"/>
                  <a:pt x="329" y="789"/>
                </a:cubicBezTo>
                <a:cubicBezTo>
                  <a:pt x="330" y="789"/>
                  <a:pt x="330" y="789"/>
                  <a:pt x="331" y="789"/>
                </a:cubicBezTo>
                <a:cubicBezTo>
                  <a:pt x="332" y="788"/>
                  <a:pt x="332" y="789"/>
                  <a:pt x="332" y="789"/>
                </a:cubicBezTo>
                <a:cubicBezTo>
                  <a:pt x="333" y="789"/>
                  <a:pt x="335" y="789"/>
                  <a:pt x="336" y="789"/>
                </a:cubicBezTo>
                <a:cubicBezTo>
                  <a:pt x="336" y="790"/>
                  <a:pt x="336" y="790"/>
                  <a:pt x="336" y="790"/>
                </a:cubicBezTo>
                <a:cubicBezTo>
                  <a:pt x="336" y="791"/>
                  <a:pt x="336" y="790"/>
                  <a:pt x="336" y="790"/>
                </a:cubicBezTo>
                <a:cubicBezTo>
                  <a:pt x="336" y="790"/>
                  <a:pt x="336" y="790"/>
                  <a:pt x="336" y="790"/>
                </a:cubicBezTo>
                <a:cubicBezTo>
                  <a:pt x="336" y="790"/>
                  <a:pt x="335" y="791"/>
                  <a:pt x="336" y="791"/>
                </a:cubicBezTo>
                <a:cubicBezTo>
                  <a:pt x="336" y="791"/>
                  <a:pt x="336" y="791"/>
                  <a:pt x="336" y="790"/>
                </a:cubicBezTo>
                <a:cubicBezTo>
                  <a:pt x="337" y="790"/>
                  <a:pt x="337" y="790"/>
                  <a:pt x="338" y="790"/>
                </a:cubicBezTo>
                <a:cubicBezTo>
                  <a:pt x="339" y="790"/>
                  <a:pt x="341" y="790"/>
                  <a:pt x="342" y="791"/>
                </a:cubicBezTo>
                <a:cubicBezTo>
                  <a:pt x="343" y="791"/>
                  <a:pt x="344" y="791"/>
                  <a:pt x="346" y="791"/>
                </a:cubicBezTo>
                <a:cubicBezTo>
                  <a:pt x="345" y="792"/>
                  <a:pt x="345" y="792"/>
                  <a:pt x="345" y="793"/>
                </a:cubicBezTo>
                <a:cubicBezTo>
                  <a:pt x="347" y="793"/>
                  <a:pt x="347" y="793"/>
                  <a:pt x="349" y="793"/>
                </a:cubicBezTo>
                <a:cubicBezTo>
                  <a:pt x="350" y="792"/>
                  <a:pt x="351" y="792"/>
                  <a:pt x="352" y="793"/>
                </a:cubicBezTo>
                <a:cubicBezTo>
                  <a:pt x="352" y="793"/>
                  <a:pt x="353" y="792"/>
                  <a:pt x="354" y="793"/>
                </a:cubicBezTo>
                <a:cubicBezTo>
                  <a:pt x="355" y="793"/>
                  <a:pt x="356" y="794"/>
                  <a:pt x="358" y="794"/>
                </a:cubicBezTo>
                <a:cubicBezTo>
                  <a:pt x="359" y="794"/>
                  <a:pt x="360" y="794"/>
                  <a:pt x="361" y="794"/>
                </a:cubicBezTo>
                <a:cubicBezTo>
                  <a:pt x="362" y="794"/>
                  <a:pt x="362" y="794"/>
                  <a:pt x="363" y="795"/>
                </a:cubicBezTo>
                <a:cubicBezTo>
                  <a:pt x="364" y="795"/>
                  <a:pt x="365" y="795"/>
                  <a:pt x="366" y="795"/>
                </a:cubicBezTo>
                <a:cubicBezTo>
                  <a:pt x="367" y="796"/>
                  <a:pt x="369" y="796"/>
                  <a:pt x="371" y="796"/>
                </a:cubicBezTo>
                <a:cubicBezTo>
                  <a:pt x="371" y="796"/>
                  <a:pt x="372" y="796"/>
                  <a:pt x="372" y="797"/>
                </a:cubicBezTo>
                <a:cubicBezTo>
                  <a:pt x="373" y="797"/>
                  <a:pt x="373" y="797"/>
                  <a:pt x="373" y="796"/>
                </a:cubicBezTo>
                <a:cubicBezTo>
                  <a:pt x="374" y="796"/>
                  <a:pt x="375" y="796"/>
                  <a:pt x="376" y="796"/>
                </a:cubicBezTo>
                <a:cubicBezTo>
                  <a:pt x="376" y="797"/>
                  <a:pt x="377" y="797"/>
                  <a:pt x="379" y="797"/>
                </a:cubicBezTo>
                <a:cubicBezTo>
                  <a:pt x="382" y="797"/>
                  <a:pt x="385" y="797"/>
                  <a:pt x="388" y="797"/>
                </a:cubicBezTo>
                <a:cubicBezTo>
                  <a:pt x="388" y="797"/>
                  <a:pt x="389" y="796"/>
                  <a:pt x="389" y="796"/>
                </a:cubicBezTo>
                <a:cubicBezTo>
                  <a:pt x="390" y="797"/>
                  <a:pt x="391" y="797"/>
                  <a:pt x="392" y="796"/>
                </a:cubicBezTo>
                <a:cubicBezTo>
                  <a:pt x="392" y="796"/>
                  <a:pt x="392" y="797"/>
                  <a:pt x="393" y="797"/>
                </a:cubicBezTo>
                <a:cubicBezTo>
                  <a:pt x="395" y="797"/>
                  <a:pt x="396" y="797"/>
                  <a:pt x="398" y="797"/>
                </a:cubicBezTo>
                <a:cubicBezTo>
                  <a:pt x="400" y="797"/>
                  <a:pt x="401" y="796"/>
                  <a:pt x="402" y="798"/>
                </a:cubicBezTo>
                <a:cubicBezTo>
                  <a:pt x="403" y="798"/>
                  <a:pt x="405" y="798"/>
                  <a:pt x="406" y="797"/>
                </a:cubicBezTo>
                <a:cubicBezTo>
                  <a:pt x="406" y="797"/>
                  <a:pt x="407" y="797"/>
                  <a:pt x="408" y="797"/>
                </a:cubicBezTo>
                <a:cubicBezTo>
                  <a:pt x="411" y="797"/>
                  <a:pt x="415" y="797"/>
                  <a:pt x="419" y="797"/>
                </a:cubicBezTo>
                <a:cubicBezTo>
                  <a:pt x="421" y="797"/>
                  <a:pt x="423" y="798"/>
                  <a:pt x="425" y="796"/>
                </a:cubicBezTo>
                <a:cubicBezTo>
                  <a:pt x="427" y="796"/>
                  <a:pt x="429" y="796"/>
                  <a:pt x="431" y="796"/>
                </a:cubicBezTo>
                <a:cubicBezTo>
                  <a:pt x="431" y="796"/>
                  <a:pt x="432" y="797"/>
                  <a:pt x="433" y="797"/>
                </a:cubicBezTo>
                <a:cubicBezTo>
                  <a:pt x="433" y="796"/>
                  <a:pt x="434" y="796"/>
                  <a:pt x="434" y="797"/>
                </a:cubicBezTo>
                <a:cubicBezTo>
                  <a:pt x="435" y="797"/>
                  <a:pt x="436" y="797"/>
                  <a:pt x="436" y="798"/>
                </a:cubicBezTo>
                <a:cubicBezTo>
                  <a:pt x="436" y="798"/>
                  <a:pt x="437" y="798"/>
                  <a:pt x="437" y="798"/>
                </a:cubicBezTo>
                <a:cubicBezTo>
                  <a:pt x="438" y="798"/>
                  <a:pt x="438" y="797"/>
                  <a:pt x="439" y="796"/>
                </a:cubicBezTo>
                <a:cubicBezTo>
                  <a:pt x="439" y="796"/>
                  <a:pt x="440" y="796"/>
                  <a:pt x="440" y="796"/>
                </a:cubicBezTo>
                <a:cubicBezTo>
                  <a:pt x="441" y="796"/>
                  <a:pt x="443" y="796"/>
                  <a:pt x="444" y="795"/>
                </a:cubicBezTo>
                <a:cubicBezTo>
                  <a:pt x="444" y="795"/>
                  <a:pt x="444" y="795"/>
                  <a:pt x="445" y="795"/>
                </a:cubicBezTo>
                <a:cubicBezTo>
                  <a:pt x="445" y="795"/>
                  <a:pt x="446" y="795"/>
                  <a:pt x="446" y="796"/>
                </a:cubicBezTo>
                <a:cubicBezTo>
                  <a:pt x="446" y="796"/>
                  <a:pt x="446" y="796"/>
                  <a:pt x="446" y="797"/>
                </a:cubicBezTo>
                <a:cubicBezTo>
                  <a:pt x="446" y="797"/>
                  <a:pt x="446" y="797"/>
                  <a:pt x="446" y="797"/>
                </a:cubicBezTo>
                <a:cubicBezTo>
                  <a:pt x="446" y="797"/>
                  <a:pt x="446" y="797"/>
                  <a:pt x="446" y="797"/>
                </a:cubicBezTo>
                <a:cubicBezTo>
                  <a:pt x="445" y="797"/>
                  <a:pt x="445" y="798"/>
                  <a:pt x="445" y="798"/>
                </a:cubicBezTo>
                <a:cubicBezTo>
                  <a:pt x="445" y="798"/>
                  <a:pt x="446" y="798"/>
                  <a:pt x="446" y="799"/>
                </a:cubicBezTo>
                <a:cubicBezTo>
                  <a:pt x="446" y="799"/>
                  <a:pt x="446" y="798"/>
                  <a:pt x="446" y="798"/>
                </a:cubicBezTo>
                <a:cubicBezTo>
                  <a:pt x="446" y="798"/>
                  <a:pt x="446" y="798"/>
                  <a:pt x="446" y="797"/>
                </a:cubicBezTo>
                <a:cubicBezTo>
                  <a:pt x="447" y="797"/>
                  <a:pt x="447" y="797"/>
                  <a:pt x="447" y="797"/>
                </a:cubicBezTo>
                <a:cubicBezTo>
                  <a:pt x="448" y="797"/>
                  <a:pt x="448" y="798"/>
                  <a:pt x="449" y="798"/>
                </a:cubicBezTo>
                <a:cubicBezTo>
                  <a:pt x="450" y="798"/>
                  <a:pt x="450" y="798"/>
                  <a:pt x="450" y="798"/>
                </a:cubicBezTo>
                <a:cubicBezTo>
                  <a:pt x="449" y="798"/>
                  <a:pt x="449" y="798"/>
                  <a:pt x="449" y="798"/>
                </a:cubicBezTo>
                <a:cubicBezTo>
                  <a:pt x="448" y="798"/>
                  <a:pt x="448" y="798"/>
                  <a:pt x="448" y="798"/>
                </a:cubicBezTo>
                <a:cubicBezTo>
                  <a:pt x="448" y="798"/>
                  <a:pt x="448" y="799"/>
                  <a:pt x="449" y="799"/>
                </a:cubicBezTo>
                <a:cubicBezTo>
                  <a:pt x="449" y="799"/>
                  <a:pt x="450" y="799"/>
                  <a:pt x="449" y="798"/>
                </a:cubicBezTo>
                <a:cubicBezTo>
                  <a:pt x="448" y="797"/>
                  <a:pt x="448" y="796"/>
                  <a:pt x="447" y="795"/>
                </a:cubicBezTo>
                <a:cubicBezTo>
                  <a:pt x="448" y="795"/>
                  <a:pt x="448" y="795"/>
                  <a:pt x="449" y="794"/>
                </a:cubicBezTo>
                <a:cubicBezTo>
                  <a:pt x="449" y="794"/>
                  <a:pt x="449" y="795"/>
                  <a:pt x="450" y="795"/>
                </a:cubicBezTo>
                <a:cubicBezTo>
                  <a:pt x="450" y="795"/>
                  <a:pt x="450" y="794"/>
                  <a:pt x="451" y="794"/>
                </a:cubicBezTo>
                <a:cubicBezTo>
                  <a:pt x="452" y="794"/>
                  <a:pt x="453" y="794"/>
                  <a:pt x="455" y="793"/>
                </a:cubicBezTo>
                <a:cubicBezTo>
                  <a:pt x="456" y="792"/>
                  <a:pt x="458" y="794"/>
                  <a:pt x="459" y="792"/>
                </a:cubicBezTo>
                <a:cubicBezTo>
                  <a:pt x="461" y="792"/>
                  <a:pt x="462" y="792"/>
                  <a:pt x="464" y="792"/>
                </a:cubicBezTo>
                <a:cubicBezTo>
                  <a:pt x="465" y="792"/>
                  <a:pt x="465" y="792"/>
                  <a:pt x="466" y="791"/>
                </a:cubicBezTo>
                <a:cubicBezTo>
                  <a:pt x="466" y="791"/>
                  <a:pt x="467" y="791"/>
                  <a:pt x="467" y="791"/>
                </a:cubicBezTo>
                <a:cubicBezTo>
                  <a:pt x="467" y="792"/>
                  <a:pt x="468" y="792"/>
                  <a:pt x="468" y="792"/>
                </a:cubicBezTo>
                <a:cubicBezTo>
                  <a:pt x="470" y="791"/>
                  <a:pt x="471" y="790"/>
                  <a:pt x="473" y="790"/>
                </a:cubicBezTo>
                <a:cubicBezTo>
                  <a:pt x="474" y="791"/>
                  <a:pt x="475" y="789"/>
                  <a:pt x="476" y="789"/>
                </a:cubicBezTo>
                <a:cubicBezTo>
                  <a:pt x="478" y="789"/>
                  <a:pt x="479" y="789"/>
                  <a:pt x="480" y="789"/>
                </a:cubicBezTo>
                <a:cubicBezTo>
                  <a:pt x="481" y="788"/>
                  <a:pt x="482" y="788"/>
                  <a:pt x="484" y="788"/>
                </a:cubicBezTo>
                <a:cubicBezTo>
                  <a:pt x="484" y="788"/>
                  <a:pt x="484" y="789"/>
                  <a:pt x="485" y="789"/>
                </a:cubicBezTo>
                <a:cubicBezTo>
                  <a:pt x="485" y="789"/>
                  <a:pt x="486" y="788"/>
                  <a:pt x="486" y="787"/>
                </a:cubicBezTo>
                <a:cubicBezTo>
                  <a:pt x="489" y="787"/>
                  <a:pt x="489" y="787"/>
                  <a:pt x="489" y="787"/>
                </a:cubicBezTo>
                <a:cubicBezTo>
                  <a:pt x="490" y="788"/>
                  <a:pt x="490" y="788"/>
                  <a:pt x="491" y="788"/>
                </a:cubicBezTo>
                <a:cubicBezTo>
                  <a:pt x="491" y="788"/>
                  <a:pt x="491" y="787"/>
                  <a:pt x="491" y="786"/>
                </a:cubicBezTo>
                <a:cubicBezTo>
                  <a:pt x="495" y="786"/>
                  <a:pt x="495" y="786"/>
                  <a:pt x="495" y="786"/>
                </a:cubicBezTo>
                <a:cubicBezTo>
                  <a:pt x="497" y="785"/>
                  <a:pt x="499" y="786"/>
                  <a:pt x="501" y="786"/>
                </a:cubicBezTo>
                <a:cubicBezTo>
                  <a:pt x="501" y="785"/>
                  <a:pt x="502" y="785"/>
                  <a:pt x="502" y="785"/>
                </a:cubicBezTo>
                <a:cubicBezTo>
                  <a:pt x="504" y="784"/>
                  <a:pt x="505" y="784"/>
                  <a:pt x="506" y="785"/>
                </a:cubicBezTo>
                <a:cubicBezTo>
                  <a:pt x="507" y="786"/>
                  <a:pt x="508" y="786"/>
                  <a:pt x="509" y="786"/>
                </a:cubicBezTo>
                <a:cubicBezTo>
                  <a:pt x="509" y="787"/>
                  <a:pt x="509" y="786"/>
                  <a:pt x="510" y="786"/>
                </a:cubicBezTo>
                <a:cubicBezTo>
                  <a:pt x="509" y="785"/>
                  <a:pt x="508" y="784"/>
                  <a:pt x="506" y="785"/>
                </a:cubicBezTo>
                <a:cubicBezTo>
                  <a:pt x="507" y="784"/>
                  <a:pt x="508" y="784"/>
                  <a:pt x="508" y="784"/>
                </a:cubicBezTo>
                <a:cubicBezTo>
                  <a:pt x="509" y="784"/>
                  <a:pt x="510" y="783"/>
                  <a:pt x="511" y="784"/>
                </a:cubicBezTo>
                <a:cubicBezTo>
                  <a:pt x="512" y="784"/>
                  <a:pt x="513" y="782"/>
                  <a:pt x="514" y="783"/>
                </a:cubicBezTo>
                <a:cubicBezTo>
                  <a:pt x="516" y="783"/>
                  <a:pt x="517" y="781"/>
                  <a:pt x="518" y="782"/>
                </a:cubicBezTo>
                <a:cubicBezTo>
                  <a:pt x="518" y="780"/>
                  <a:pt x="520" y="781"/>
                  <a:pt x="521" y="780"/>
                </a:cubicBezTo>
                <a:cubicBezTo>
                  <a:pt x="522" y="780"/>
                  <a:pt x="523" y="779"/>
                  <a:pt x="524" y="779"/>
                </a:cubicBezTo>
                <a:cubicBezTo>
                  <a:pt x="525" y="779"/>
                  <a:pt x="525" y="780"/>
                  <a:pt x="526" y="780"/>
                </a:cubicBezTo>
                <a:cubicBezTo>
                  <a:pt x="527" y="780"/>
                  <a:pt x="528" y="778"/>
                  <a:pt x="529" y="778"/>
                </a:cubicBezTo>
                <a:cubicBezTo>
                  <a:pt x="529" y="777"/>
                  <a:pt x="532" y="776"/>
                  <a:pt x="532" y="776"/>
                </a:cubicBezTo>
                <a:cubicBezTo>
                  <a:pt x="534" y="777"/>
                  <a:pt x="535" y="776"/>
                  <a:pt x="536" y="775"/>
                </a:cubicBezTo>
                <a:cubicBezTo>
                  <a:pt x="538" y="774"/>
                  <a:pt x="540" y="773"/>
                  <a:pt x="543" y="773"/>
                </a:cubicBezTo>
                <a:cubicBezTo>
                  <a:pt x="544" y="773"/>
                  <a:pt x="545" y="773"/>
                  <a:pt x="546" y="773"/>
                </a:cubicBezTo>
                <a:cubicBezTo>
                  <a:pt x="546" y="773"/>
                  <a:pt x="547" y="773"/>
                  <a:pt x="547" y="773"/>
                </a:cubicBezTo>
                <a:cubicBezTo>
                  <a:pt x="547" y="773"/>
                  <a:pt x="547" y="772"/>
                  <a:pt x="547" y="772"/>
                </a:cubicBezTo>
                <a:cubicBezTo>
                  <a:pt x="547" y="771"/>
                  <a:pt x="547" y="770"/>
                  <a:pt x="548" y="770"/>
                </a:cubicBezTo>
                <a:cubicBezTo>
                  <a:pt x="549" y="770"/>
                  <a:pt x="549" y="769"/>
                  <a:pt x="550" y="769"/>
                </a:cubicBezTo>
                <a:cubicBezTo>
                  <a:pt x="551" y="770"/>
                  <a:pt x="552" y="769"/>
                  <a:pt x="552" y="769"/>
                </a:cubicBezTo>
                <a:cubicBezTo>
                  <a:pt x="552" y="769"/>
                  <a:pt x="553" y="769"/>
                  <a:pt x="553" y="769"/>
                </a:cubicBezTo>
                <a:cubicBezTo>
                  <a:pt x="554" y="769"/>
                  <a:pt x="554" y="768"/>
                  <a:pt x="555" y="768"/>
                </a:cubicBezTo>
                <a:cubicBezTo>
                  <a:pt x="556" y="768"/>
                  <a:pt x="556" y="767"/>
                  <a:pt x="557" y="768"/>
                </a:cubicBezTo>
                <a:cubicBezTo>
                  <a:pt x="559" y="768"/>
                  <a:pt x="560" y="768"/>
                  <a:pt x="561" y="767"/>
                </a:cubicBezTo>
                <a:cubicBezTo>
                  <a:pt x="562" y="766"/>
                  <a:pt x="564" y="767"/>
                  <a:pt x="565" y="766"/>
                </a:cubicBezTo>
                <a:cubicBezTo>
                  <a:pt x="566" y="766"/>
                  <a:pt x="566" y="766"/>
                  <a:pt x="567" y="765"/>
                </a:cubicBezTo>
                <a:cubicBezTo>
                  <a:pt x="567" y="764"/>
                  <a:pt x="567" y="764"/>
                  <a:pt x="567" y="764"/>
                </a:cubicBezTo>
                <a:cubicBezTo>
                  <a:pt x="568" y="764"/>
                  <a:pt x="569" y="765"/>
                  <a:pt x="570" y="765"/>
                </a:cubicBezTo>
                <a:cubicBezTo>
                  <a:pt x="570" y="765"/>
                  <a:pt x="570" y="765"/>
                  <a:pt x="570" y="765"/>
                </a:cubicBezTo>
                <a:cubicBezTo>
                  <a:pt x="571" y="765"/>
                  <a:pt x="571" y="767"/>
                  <a:pt x="572" y="767"/>
                </a:cubicBezTo>
                <a:cubicBezTo>
                  <a:pt x="572" y="767"/>
                  <a:pt x="572" y="767"/>
                  <a:pt x="572" y="767"/>
                </a:cubicBezTo>
                <a:cubicBezTo>
                  <a:pt x="573" y="767"/>
                  <a:pt x="574" y="766"/>
                  <a:pt x="573" y="765"/>
                </a:cubicBezTo>
                <a:cubicBezTo>
                  <a:pt x="573" y="764"/>
                  <a:pt x="572" y="765"/>
                  <a:pt x="572" y="765"/>
                </a:cubicBezTo>
                <a:cubicBezTo>
                  <a:pt x="571" y="765"/>
                  <a:pt x="570" y="765"/>
                  <a:pt x="570" y="765"/>
                </a:cubicBezTo>
                <a:cubicBezTo>
                  <a:pt x="570" y="764"/>
                  <a:pt x="570" y="764"/>
                  <a:pt x="570" y="764"/>
                </a:cubicBezTo>
                <a:cubicBezTo>
                  <a:pt x="571" y="764"/>
                  <a:pt x="571" y="764"/>
                  <a:pt x="572" y="764"/>
                </a:cubicBezTo>
                <a:cubicBezTo>
                  <a:pt x="573" y="764"/>
                  <a:pt x="574" y="763"/>
                  <a:pt x="574" y="762"/>
                </a:cubicBezTo>
                <a:cubicBezTo>
                  <a:pt x="574" y="762"/>
                  <a:pt x="573" y="762"/>
                  <a:pt x="574" y="761"/>
                </a:cubicBezTo>
                <a:cubicBezTo>
                  <a:pt x="574" y="761"/>
                  <a:pt x="574" y="761"/>
                  <a:pt x="574" y="761"/>
                </a:cubicBezTo>
                <a:cubicBezTo>
                  <a:pt x="576" y="760"/>
                  <a:pt x="577" y="760"/>
                  <a:pt x="578" y="759"/>
                </a:cubicBezTo>
                <a:cubicBezTo>
                  <a:pt x="579" y="759"/>
                  <a:pt x="580" y="759"/>
                  <a:pt x="581" y="759"/>
                </a:cubicBezTo>
                <a:cubicBezTo>
                  <a:pt x="582" y="758"/>
                  <a:pt x="583" y="758"/>
                  <a:pt x="583" y="757"/>
                </a:cubicBezTo>
                <a:cubicBezTo>
                  <a:pt x="583" y="757"/>
                  <a:pt x="583" y="756"/>
                  <a:pt x="584" y="756"/>
                </a:cubicBezTo>
                <a:cubicBezTo>
                  <a:pt x="585" y="756"/>
                  <a:pt x="586" y="756"/>
                  <a:pt x="586" y="757"/>
                </a:cubicBezTo>
                <a:cubicBezTo>
                  <a:pt x="587" y="756"/>
                  <a:pt x="587" y="754"/>
                  <a:pt x="589" y="754"/>
                </a:cubicBezTo>
                <a:cubicBezTo>
                  <a:pt x="589" y="754"/>
                  <a:pt x="589" y="754"/>
                  <a:pt x="590" y="753"/>
                </a:cubicBezTo>
                <a:cubicBezTo>
                  <a:pt x="590" y="753"/>
                  <a:pt x="590" y="753"/>
                  <a:pt x="590" y="753"/>
                </a:cubicBezTo>
                <a:cubicBezTo>
                  <a:pt x="590" y="753"/>
                  <a:pt x="590" y="753"/>
                  <a:pt x="590" y="753"/>
                </a:cubicBezTo>
                <a:cubicBezTo>
                  <a:pt x="591" y="753"/>
                  <a:pt x="592" y="751"/>
                  <a:pt x="593" y="750"/>
                </a:cubicBezTo>
                <a:cubicBezTo>
                  <a:pt x="594" y="750"/>
                  <a:pt x="594" y="750"/>
                  <a:pt x="595" y="749"/>
                </a:cubicBezTo>
                <a:cubicBezTo>
                  <a:pt x="595" y="749"/>
                  <a:pt x="596" y="749"/>
                  <a:pt x="596" y="749"/>
                </a:cubicBezTo>
                <a:cubicBezTo>
                  <a:pt x="597" y="749"/>
                  <a:pt x="597" y="749"/>
                  <a:pt x="597" y="749"/>
                </a:cubicBezTo>
                <a:cubicBezTo>
                  <a:pt x="597" y="749"/>
                  <a:pt x="598" y="748"/>
                  <a:pt x="599" y="748"/>
                </a:cubicBezTo>
                <a:cubicBezTo>
                  <a:pt x="599" y="747"/>
                  <a:pt x="600" y="747"/>
                  <a:pt x="601" y="746"/>
                </a:cubicBezTo>
                <a:cubicBezTo>
                  <a:pt x="601" y="744"/>
                  <a:pt x="602" y="745"/>
                  <a:pt x="603" y="745"/>
                </a:cubicBezTo>
                <a:cubicBezTo>
                  <a:pt x="604" y="744"/>
                  <a:pt x="605" y="744"/>
                  <a:pt x="606" y="743"/>
                </a:cubicBezTo>
                <a:cubicBezTo>
                  <a:pt x="607" y="742"/>
                  <a:pt x="607" y="742"/>
                  <a:pt x="609" y="742"/>
                </a:cubicBezTo>
                <a:cubicBezTo>
                  <a:pt x="609" y="743"/>
                  <a:pt x="610" y="743"/>
                  <a:pt x="611" y="743"/>
                </a:cubicBezTo>
                <a:cubicBezTo>
                  <a:pt x="611" y="743"/>
                  <a:pt x="611" y="742"/>
                  <a:pt x="611" y="742"/>
                </a:cubicBezTo>
                <a:cubicBezTo>
                  <a:pt x="610" y="742"/>
                  <a:pt x="610" y="741"/>
                  <a:pt x="611" y="741"/>
                </a:cubicBezTo>
                <a:cubicBezTo>
                  <a:pt x="611" y="740"/>
                  <a:pt x="611" y="740"/>
                  <a:pt x="611" y="740"/>
                </a:cubicBezTo>
                <a:cubicBezTo>
                  <a:pt x="613" y="739"/>
                  <a:pt x="614" y="739"/>
                  <a:pt x="617" y="741"/>
                </a:cubicBezTo>
                <a:cubicBezTo>
                  <a:pt x="617" y="741"/>
                  <a:pt x="617" y="742"/>
                  <a:pt x="617" y="743"/>
                </a:cubicBezTo>
                <a:cubicBezTo>
                  <a:pt x="616" y="743"/>
                  <a:pt x="616" y="743"/>
                  <a:pt x="617" y="744"/>
                </a:cubicBezTo>
                <a:cubicBezTo>
                  <a:pt x="617" y="744"/>
                  <a:pt x="617" y="744"/>
                  <a:pt x="618" y="743"/>
                </a:cubicBezTo>
                <a:cubicBezTo>
                  <a:pt x="618" y="743"/>
                  <a:pt x="618" y="743"/>
                  <a:pt x="619" y="743"/>
                </a:cubicBezTo>
                <a:cubicBezTo>
                  <a:pt x="619" y="743"/>
                  <a:pt x="619" y="744"/>
                  <a:pt x="620" y="744"/>
                </a:cubicBezTo>
                <a:cubicBezTo>
                  <a:pt x="620" y="744"/>
                  <a:pt x="620" y="745"/>
                  <a:pt x="621" y="745"/>
                </a:cubicBezTo>
                <a:cubicBezTo>
                  <a:pt x="621" y="745"/>
                  <a:pt x="623" y="747"/>
                  <a:pt x="623" y="747"/>
                </a:cubicBezTo>
                <a:cubicBezTo>
                  <a:pt x="623" y="746"/>
                  <a:pt x="624" y="746"/>
                  <a:pt x="624" y="746"/>
                </a:cubicBezTo>
                <a:cubicBezTo>
                  <a:pt x="624" y="745"/>
                  <a:pt x="623" y="745"/>
                  <a:pt x="623" y="745"/>
                </a:cubicBezTo>
                <a:cubicBezTo>
                  <a:pt x="622" y="745"/>
                  <a:pt x="622" y="745"/>
                  <a:pt x="621" y="745"/>
                </a:cubicBezTo>
                <a:cubicBezTo>
                  <a:pt x="621" y="744"/>
                  <a:pt x="621" y="744"/>
                  <a:pt x="620" y="744"/>
                </a:cubicBezTo>
                <a:cubicBezTo>
                  <a:pt x="620" y="743"/>
                  <a:pt x="620" y="743"/>
                  <a:pt x="619" y="743"/>
                </a:cubicBezTo>
                <a:cubicBezTo>
                  <a:pt x="619" y="742"/>
                  <a:pt x="620" y="742"/>
                  <a:pt x="620" y="741"/>
                </a:cubicBezTo>
                <a:cubicBezTo>
                  <a:pt x="619" y="740"/>
                  <a:pt x="618" y="740"/>
                  <a:pt x="618" y="738"/>
                </a:cubicBezTo>
                <a:cubicBezTo>
                  <a:pt x="618" y="737"/>
                  <a:pt x="618" y="738"/>
                  <a:pt x="618" y="738"/>
                </a:cubicBezTo>
                <a:cubicBezTo>
                  <a:pt x="618" y="738"/>
                  <a:pt x="618" y="738"/>
                  <a:pt x="618" y="738"/>
                </a:cubicBezTo>
                <a:cubicBezTo>
                  <a:pt x="618" y="738"/>
                  <a:pt x="618" y="738"/>
                  <a:pt x="618" y="738"/>
                </a:cubicBezTo>
                <a:cubicBezTo>
                  <a:pt x="619" y="738"/>
                  <a:pt x="619" y="738"/>
                  <a:pt x="619" y="738"/>
                </a:cubicBezTo>
                <a:cubicBezTo>
                  <a:pt x="619" y="737"/>
                  <a:pt x="619" y="737"/>
                  <a:pt x="618" y="738"/>
                </a:cubicBezTo>
                <a:cubicBezTo>
                  <a:pt x="617" y="738"/>
                  <a:pt x="616" y="738"/>
                  <a:pt x="614" y="738"/>
                </a:cubicBezTo>
                <a:cubicBezTo>
                  <a:pt x="614" y="738"/>
                  <a:pt x="615" y="737"/>
                  <a:pt x="615" y="737"/>
                </a:cubicBezTo>
                <a:cubicBezTo>
                  <a:pt x="615" y="736"/>
                  <a:pt x="617" y="736"/>
                  <a:pt x="618" y="736"/>
                </a:cubicBezTo>
                <a:cubicBezTo>
                  <a:pt x="619" y="736"/>
                  <a:pt x="619" y="734"/>
                  <a:pt x="620" y="734"/>
                </a:cubicBezTo>
                <a:cubicBezTo>
                  <a:pt x="621" y="734"/>
                  <a:pt x="622" y="734"/>
                  <a:pt x="623" y="733"/>
                </a:cubicBezTo>
                <a:cubicBezTo>
                  <a:pt x="623" y="733"/>
                  <a:pt x="623" y="734"/>
                  <a:pt x="624" y="734"/>
                </a:cubicBezTo>
                <a:cubicBezTo>
                  <a:pt x="624" y="734"/>
                  <a:pt x="623" y="735"/>
                  <a:pt x="623" y="735"/>
                </a:cubicBezTo>
                <a:cubicBezTo>
                  <a:pt x="621" y="735"/>
                  <a:pt x="622" y="736"/>
                  <a:pt x="622" y="737"/>
                </a:cubicBezTo>
                <a:cubicBezTo>
                  <a:pt x="622" y="737"/>
                  <a:pt x="622" y="737"/>
                  <a:pt x="622" y="737"/>
                </a:cubicBezTo>
                <a:cubicBezTo>
                  <a:pt x="622" y="737"/>
                  <a:pt x="621" y="737"/>
                  <a:pt x="621" y="737"/>
                </a:cubicBezTo>
                <a:cubicBezTo>
                  <a:pt x="621" y="737"/>
                  <a:pt x="621" y="738"/>
                  <a:pt x="621" y="738"/>
                </a:cubicBezTo>
                <a:cubicBezTo>
                  <a:pt x="621" y="738"/>
                  <a:pt x="622" y="738"/>
                  <a:pt x="622" y="737"/>
                </a:cubicBezTo>
                <a:cubicBezTo>
                  <a:pt x="623" y="737"/>
                  <a:pt x="624" y="738"/>
                  <a:pt x="624" y="737"/>
                </a:cubicBezTo>
                <a:cubicBezTo>
                  <a:pt x="625" y="736"/>
                  <a:pt x="626" y="736"/>
                  <a:pt x="626" y="736"/>
                </a:cubicBezTo>
                <a:cubicBezTo>
                  <a:pt x="628" y="735"/>
                  <a:pt x="629" y="735"/>
                  <a:pt x="630" y="736"/>
                </a:cubicBezTo>
                <a:cubicBezTo>
                  <a:pt x="630" y="736"/>
                  <a:pt x="630" y="735"/>
                  <a:pt x="631" y="735"/>
                </a:cubicBezTo>
                <a:cubicBezTo>
                  <a:pt x="631" y="734"/>
                  <a:pt x="631" y="734"/>
                  <a:pt x="631" y="733"/>
                </a:cubicBezTo>
                <a:cubicBezTo>
                  <a:pt x="631" y="733"/>
                  <a:pt x="632" y="732"/>
                  <a:pt x="632" y="732"/>
                </a:cubicBezTo>
                <a:cubicBezTo>
                  <a:pt x="633" y="732"/>
                  <a:pt x="633" y="733"/>
                  <a:pt x="633" y="734"/>
                </a:cubicBezTo>
                <a:cubicBezTo>
                  <a:pt x="633" y="733"/>
                  <a:pt x="633" y="733"/>
                  <a:pt x="633" y="733"/>
                </a:cubicBezTo>
                <a:cubicBezTo>
                  <a:pt x="633" y="733"/>
                  <a:pt x="633" y="733"/>
                  <a:pt x="633" y="733"/>
                </a:cubicBezTo>
                <a:cubicBezTo>
                  <a:pt x="632" y="734"/>
                  <a:pt x="632" y="734"/>
                  <a:pt x="633" y="734"/>
                </a:cubicBezTo>
                <a:cubicBezTo>
                  <a:pt x="633" y="734"/>
                  <a:pt x="633" y="734"/>
                  <a:pt x="633" y="734"/>
                </a:cubicBezTo>
                <a:cubicBezTo>
                  <a:pt x="634" y="733"/>
                  <a:pt x="636" y="733"/>
                  <a:pt x="636" y="734"/>
                </a:cubicBezTo>
                <a:cubicBezTo>
                  <a:pt x="637" y="734"/>
                  <a:pt x="637" y="734"/>
                  <a:pt x="637" y="734"/>
                </a:cubicBezTo>
                <a:cubicBezTo>
                  <a:pt x="637" y="733"/>
                  <a:pt x="637" y="733"/>
                  <a:pt x="637" y="733"/>
                </a:cubicBezTo>
                <a:cubicBezTo>
                  <a:pt x="638" y="732"/>
                  <a:pt x="639" y="733"/>
                  <a:pt x="640" y="732"/>
                </a:cubicBezTo>
                <a:cubicBezTo>
                  <a:pt x="641" y="732"/>
                  <a:pt x="641" y="732"/>
                  <a:pt x="641" y="731"/>
                </a:cubicBezTo>
                <a:cubicBezTo>
                  <a:pt x="641" y="732"/>
                  <a:pt x="642" y="731"/>
                  <a:pt x="642" y="731"/>
                </a:cubicBezTo>
                <a:cubicBezTo>
                  <a:pt x="642" y="730"/>
                  <a:pt x="641" y="730"/>
                  <a:pt x="641" y="729"/>
                </a:cubicBezTo>
                <a:cubicBezTo>
                  <a:pt x="642" y="729"/>
                  <a:pt x="643" y="728"/>
                  <a:pt x="644" y="727"/>
                </a:cubicBezTo>
                <a:cubicBezTo>
                  <a:pt x="643" y="726"/>
                  <a:pt x="641" y="726"/>
                  <a:pt x="640" y="726"/>
                </a:cubicBezTo>
                <a:cubicBezTo>
                  <a:pt x="640" y="722"/>
                  <a:pt x="640" y="722"/>
                  <a:pt x="640" y="722"/>
                </a:cubicBezTo>
                <a:cubicBezTo>
                  <a:pt x="640" y="722"/>
                  <a:pt x="641" y="722"/>
                  <a:pt x="642" y="722"/>
                </a:cubicBezTo>
                <a:cubicBezTo>
                  <a:pt x="642" y="721"/>
                  <a:pt x="641" y="720"/>
                  <a:pt x="643" y="720"/>
                </a:cubicBezTo>
                <a:cubicBezTo>
                  <a:pt x="643" y="720"/>
                  <a:pt x="644" y="719"/>
                  <a:pt x="645" y="719"/>
                </a:cubicBezTo>
                <a:cubicBezTo>
                  <a:pt x="646" y="719"/>
                  <a:pt x="645" y="718"/>
                  <a:pt x="646" y="718"/>
                </a:cubicBezTo>
                <a:cubicBezTo>
                  <a:pt x="646" y="718"/>
                  <a:pt x="646" y="718"/>
                  <a:pt x="646" y="717"/>
                </a:cubicBezTo>
                <a:cubicBezTo>
                  <a:pt x="647" y="719"/>
                  <a:pt x="648" y="717"/>
                  <a:pt x="648" y="717"/>
                </a:cubicBezTo>
                <a:cubicBezTo>
                  <a:pt x="647" y="715"/>
                  <a:pt x="647" y="715"/>
                  <a:pt x="648" y="714"/>
                </a:cubicBezTo>
                <a:cubicBezTo>
                  <a:pt x="649" y="714"/>
                  <a:pt x="649" y="712"/>
                  <a:pt x="650" y="711"/>
                </a:cubicBezTo>
                <a:cubicBezTo>
                  <a:pt x="651" y="710"/>
                  <a:pt x="653" y="710"/>
                  <a:pt x="654" y="709"/>
                </a:cubicBezTo>
                <a:cubicBezTo>
                  <a:pt x="654" y="709"/>
                  <a:pt x="655" y="709"/>
                  <a:pt x="655" y="708"/>
                </a:cubicBezTo>
                <a:cubicBezTo>
                  <a:pt x="655" y="707"/>
                  <a:pt x="655" y="707"/>
                  <a:pt x="655" y="707"/>
                </a:cubicBezTo>
                <a:cubicBezTo>
                  <a:pt x="658" y="704"/>
                  <a:pt x="658" y="704"/>
                  <a:pt x="659" y="702"/>
                </a:cubicBezTo>
                <a:cubicBezTo>
                  <a:pt x="659" y="702"/>
                  <a:pt x="661" y="699"/>
                  <a:pt x="661" y="698"/>
                </a:cubicBezTo>
                <a:cubicBezTo>
                  <a:pt x="664" y="698"/>
                  <a:pt x="664" y="698"/>
                  <a:pt x="665" y="699"/>
                </a:cubicBezTo>
                <a:cubicBezTo>
                  <a:pt x="667" y="699"/>
                  <a:pt x="667" y="698"/>
                  <a:pt x="668" y="697"/>
                </a:cubicBezTo>
                <a:cubicBezTo>
                  <a:pt x="668" y="697"/>
                  <a:pt x="669" y="696"/>
                  <a:pt x="669" y="695"/>
                </a:cubicBezTo>
                <a:cubicBezTo>
                  <a:pt x="669" y="695"/>
                  <a:pt x="669" y="695"/>
                  <a:pt x="670" y="695"/>
                </a:cubicBezTo>
                <a:cubicBezTo>
                  <a:pt x="671" y="695"/>
                  <a:pt x="671" y="694"/>
                  <a:pt x="672" y="693"/>
                </a:cubicBezTo>
                <a:cubicBezTo>
                  <a:pt x="672" y="692"/>
                  <a:pt x="673" y="691"/>
                  <a:pt x="674" y="690"/>
                </a:cubicBezTo>
                <a:cubicBezTo>
                  <a:pt x="674" y="690"/>
                  <a:pt x="675" y="690"/>
                  <a:pt x="675" y="690"/>
                </a:cubicBezTo>
                <a:cubicBezTo>
                  <a:pt x="676" y="690"/>
                  <a:pt x="676" y="688"/>
                  <a:pt x="676" y="688"/>
                </a:cubicBezTo>
                <a:cubicBezTo>
                  <a:pt x="677" y="688"/>
                  <a:pt x="677" y="688"/>
                  <a:pt x="679" y="688"/>
                </a:cubicBezTo>
                <a:cubicBezTo>
                  <a:pt x="679" y="687"/>
                  <a:pt x="680" y="686"/>
                  <a:pt x="681" y="685"/>
                </a:cubicBezTo>
                <a:cubicBezTo>
                  <a:pt x="682" y="685"/>
                  <a:pt x="682" y="684"/>
                  <a:pt x="683" y="683"/>
                </a:cubicBezTo>
                <a:cubicBezTo>
                  <a:pt x="684" y="682"/>
                  <a:pt x="685" y="680"/>
                  <a:pt x="687" y="680"/>
                </a:cubicBezTo>
                <a:cubicBezTo>
                  <a:pt x="687" y="680"/>
                  <a:pt x="687" y="679"/>
                  <a:pt x="688" y="678"/>
                </a:cubicBezTo>
                <a:cubicBezTo>
                  <a:pt x="689" y="677"/>
                  <a:pt x="691" y="675"/>
                  <a:pt x="693" y="674"/>
                </a:cubicBezTo>
                <a:cubicBezTo>
                  <a:pt x="693" y="674"/>
                  <a:pt x="694" y="673"/>
                  <a:pt x="694" y="673"/>
                </a:cubicBezTo>
                <a:cubicBezTo>
                  <a:pt x="694" y="671"/>
                  <a:pt x="694" y="670"/>
                  <a:pt x="696" y="670"/>
                </a:cubicBezTo>
                <a:cubicBezTo>
                  <a:pt x="697" y="669"/>
                  <a:pt x="698" y="669"/>
                  <a:pt x="698" y="668"/>
                </a:cubicBezTo>
                <a:cubicBezTo>
                  <a:pt x="698" y="667"/>
                  <a:pt x="699" y="667"/>
                  <a:pt x="700" y="667"/>
                </a:cubicBezTo>
                <a:cubicBezTo>
                  <a:pt x="700" y="667"/>
                  <a:pt x="700" y="667"/>
                  <a:pt x="700" y="667"/>
                </a:cubicBezTo>
                <a:cubicBezTo>
                  <a:pt x="700" y="667"/>
                  <a:pt x="700" y="667"/>
                  <a:pt x="700" y="667"/>
                </a:cubicBezTo>
                <a:cubicBezTo>
                  <a:pt x="700" y="667"/>
                  <a:pt x="700" y="667"/>
                  <a:pt x="700" y="667"/>
                </a:cubicBezTo>
                <a:cubicBezTo>
                  <a:pt x="700" y="668"/>
                  <a:pt x="700" y="668"/>
                  <a:pt x="700" y="668"/>
                </a:cubicBezTo>
                <a:cubicBezTo>
                  <a:pt x="700" y="668"/>
                  <a:pt x="700" y="668"/>
                  <a:pt x="700" y="667"/>
                </a:cubicBezTo>
                <a:cubicBezTo>
                  <a:pt x="700" y="666"/>
                  <a:pt x="701" y="666"/>
                  <a:pt x="701" y="665"/>
                </a:cubicBezTo>
                <a:cubicBezTo>
                  <a:pt x="701" y="665"/>
                  <a:pt x="701" y="664"/>
                  <a:pt x="701" y="664"/>
                </a:cubicBezTo>
                <a:cubicBezTo>
                  <a:pt x="701" y="663"/>
                  <a:pt x="701" y="662"/>
                  <a:pt x="703" y="662"/>
                </a:cubicBezTo>
                <a:cubicBezTo>
                  <a:pt x="703" y="661"/>
                  <a:pt x="704" y="661"/>
                  <a:pt x="704" y="660"/>
                </a:cubicBezTo>
                <a:cubicBezTo>
                  <a:pt x="705" y="659"/>
                  <a:pt x="705" y="659"/>
                  <a:pt x="706" y="658"/>
                </a:cubicBezTo>
                <a:cubicBezTo>
                  <a:pt x="707" y="658"/>
                  <a:pt x="707" y="657"/>
                  <a:pt x="707" y="656"/>
                </a:cubicBezTo>
                <a:cubicBezTo>
                  <a:pt x="708" y="655"/>
                  <a:pt x="709" y="654"/>
                  <a:pt x="710" y="654"/>
                </a:cubicBezTo>
                <a:cubicBezTo>
                  <a:pt x="710" y="653"/>
                  <a:pt x="710" y="652"/>
                  <a:pt x="711" y="651"/>
                </a:cubicBezTo>
                <a:cubicBezTo>
                  <a:pt x="712" y="651"/>
                  <a:pt x="712" y="649"/>
                  <a:pt x="713" y="648"/>
                </a:cubicBezTo>
                <a:cubicBezTo>
                  <a:pt x="713" y="647"/>
                  <a:pt x="713" y="647"/>
                  <a:pt x="714" y="647"/>
                </a:cubicBezTo>
                <a:cubicBezTo>
                  <a:pt x="715" y="647"/>
                  <a:pt x="715" y="646"/>
                  <a:pt x="715" y="645"/>
                </a:cubicBezTo>
                <a:cubicBezTo>
                  <a:pt x="716" y="645"/>
                  <a:pt x="716" y="644"/>
                  <a:pt x="717" y="643"/>
                </a:cubicBezTo>
                <a:cubicBezTo>
                  <a:pt x="717" y="642"/>
                  <a:pt x="718" y="641"/>
                  <a:pt x="719" y="641"/>
                </a:cubicBezTo>
                <a:cubicBezTo>
                  <a:pt x="719" y="641"/>
                  <a:pt x="719" y="641"/>
                  <a:pt x="720" y="640"/>
                </a:cubicBezTo>
                <a:cubicBezTo>
                  <a:pt x="720" y="640"/>
                  <a:pt x="720" y="639"/>
                  <a:pt x="720" y="638"/>
                </a:cubicBezTo>
                <a:cubicBezTo>
                  <a:pt x="721" y="637"/>
                  <a:pt x="721" y="638"/>
                  <a:pt x="722" y="638"/>
                </a:cubicBezTo>
                <a:cubicBezTo>
                  <a:pt x="723" y="637"/>
                  <a:pt x="723" y="636"/>
                  <a:pt x="723" y="635"/>
                </a:cubicBezTo>
                <a:cubicBezTo>
                  <a:pt x="724" y="634"/>
                  <a:pt x="725" y="634"/>
                  <a:pt x="725" y="633"/>
                </a:cubicBezTo>
                <a:cubicBezTo>
                  <a:pt x="726" y="631"/>
                  <a:pt x="727" y="631"/>
                  <a:pt x="728" y="630"/>
                </a:cubicBezTo>
                <a:cubicBezTo>
                  <a:pt x="728" y="630"/>
                  <a:pt x="729" y="630"/>
                  <a:pt x="729" y="629"/>
                </a:cubicBezTo>
                <a:cubicBezTo>
                  <a:pt x="729" y="627"/>
                  <a:pt x="730" y="626"/>
                  <a:pt x="732" y="626"/>
                </a:cubicBezTo>
                <a:cubicBezTo>
                  <a:pt x="732" y="624"/>
                  <a:pt x="732" y="624"/>
                  <a:pt x="732" y="624"/>
                </a:cubicBezTo>
                <a:cubicBezTo>
                  <a:pt x="733" y="622"/>
                  <a:pt x="735" y="622"/>
                  <a:pt x="735" y="620"/>
                </a:cubicBezTo>
                <a:cubicBezTo>
                  <a:pt x="736" y="619"/>
                  <a:pt x="736" y="618"/>
                  <a:pt x="738" y="618"/>
                </a:cubicBezTo>
                <a:cubicBezTo>
                  <a:pt x="739" y="617"/>
                  <a:pt x="739" y="617"/>
                  <a:pt x="738" y="616"/>
                </a:cubicBezTo>
                <a:cubicBezTo>
                  <a:pt x="738" y="615"/>
                  <a:pt x="738" y="615"/>
                  <a:pt x="738" y="615"/>
                </a:cubicBezTo>
                <a:cubicBezTo>
                  <a:pt x="739" y="614"/>
                  <a:pt x="740" y="615"/>
                  <a:pt x="740" y="613"/>
                </a:cubicBezTo>
                <a:cubicBezTo>
                  <a:pt x="741" y="612"/>
                  <a:pt x="741" y="611"/>
                  <a:pt x="742" y="611"/>
                </a:cubicBezTo>
                <a:cubicBezTo>
                  <a:pt x="743" y="610"/>
                  <a:pt x="743" y="609"/>
                  <a:pt x="744" y="608"/>
                </a:cubicBezTo>
                <a:cubicBezTo>
                  <a:pt x="745" y="607"/>
                  <a:pt x="744" y="607"/>
                  <a:pt x="743" y="607"/>
                </a:cubicBezTo>
                <a:cubicBezTo>
                  <a:pt x="744" y="606"/>
                  <a:pt x="745" y="605"/>
                  <a:pt x="746" y="604"/>
                </a:cubicBezTo>
                <a:cubicBezTo>
                  <a:pt x="746" y="603"/>
                  <a:pt x="747" y="602"/>
                  <a:pt x="748" y="601"/>
                </a:cubicBezTo>
                <a:cubicBezTo>
                  <a:pt x="748" y="601"/>
                  <a:pt x="748" y="600"/>
                  <a:pt x="748" y="600"/>
                </a:cubicBezTo>
                <a:cubicBezTo>
                  <a:pt x="748" y="599"/>
                  <a:pt x="749" y="598"/>
                  <a:pt x="749" y="596"/>
                </a:cubicBezTo>
                <a:cubicBezTo>
                  <a:pt x="750" y="595"/>
                  <a:pt x="750" y="594"/>
                  <a:pt x="751" y="593"/>
                </a:cubicBezTo>
                <a:cubicBezTo>
                  <a:pt x="752" y="593"/>
                  <a:pt x="752" y="592"/>
                  <a:pt x="752" y="591"/>
                </a:cubicBezTo>
                <a:cubicBezTo>
                  <a:pt x="752" y="591"/>
                  <a:pt x="753" y="590"/>
                  <a:pt x="753" y="590"/>
                </a:cubicBezTo>
                <a:cubicBezTo>
                  <a:pt x="752" y="588"/>
                  <a:pt x="753" y="587"/>
                  <a:pt x="754" y="586"/>
                </a:cubicBezTo>
                <a:cubicBezTo>
                  <a:pt x="755" y="584"/>
                  <a:pt x="756" y="582"/>
                  <a:pt x="757" y="581"/>
                </a:cubicBezTo>
                <a:cubicBezTo>
                  <a:pt x="756" y="579"/>
                  <a:pt x="758" y="579"/>
                  <a:pt x="759" y="578"/>
                </a:cubicBezTo>
                <a:cubicBezTo>
                  <a:pt x="759" y="578"/>
                  <a:pt x="760" y="578"/>
                  <a:pt x="760" y="577"/>
                </a:cubicBezTo>
                <a:cubicBezTo>
                  <a:pt x="759" y="576"/>
                  <a:pt x="759" y="575"/>
                  <a:pt x="760" y="574"/>
                </a:cubicBezTo>
                <a:cubicBezTo>
                  <a:pt x="761" y="573"/>
                  <a:pt x="761" y="572"/>
                  <a:pt x="762" y="571"/>
                </a:cubicBezTo>
                <a:cubicBezTo>
                  <a:pt x="763" y="570"/>
                  <a:pt x="763" y="570"/>
                  <a:pt x="763" y="569"/>
                </a:cubicBezTo>
                <a:cubicBezTo>
                  <a:pt x="764" y="568"/>
                  <a:pt x="764" y="568"/>
                  <a:pt x="764" y="567"/>
                </a:cubicBezTo>
                <a:cubicBezTo>
                  <a:pt x="765" y="566"/>
                  <a:pt x="765" y="564"/>
                  <a:pt x="766" y="563"/>
                </a:cubicBezTo>
                <a:cubicBezTo>
                  <a:pt x="766" y="563"/>
                  <a:pt x="767" y="563"/>
                  <a:pt x="767" y="562"/>
                </a:cubicBezTo>
                <a:cubicBezTo>
                  <a:pt x="767" y="559"/>
                  <a:pt x="769" y="558"/>
                  <a:pt x="771" y="556"/>
                </a:cubicBezTo>
                <a:cubicBezTo>
                  <a:pt x="771" y="556"/>
                  <a:pt x="771" y="554"/>
                  <a:pt x="771" y="554"/>
                </a:cubicBezTo>
                <a:cubicBezTo>
                  <a:pt x="772" y="553"/>
                  <a:pt x="773" y="552"/>
                  <a:pt x="773" y="550"/>
                </a:cubicBezTo>
                <a:cubicBezTo>
                  <a:pt x="773" y="549"/>
                  <a:pt x="774" y="548"/>
                  <a:pt x="774" y="547"/>
                </a:cubicBezTo>
                <a:cubicBezTo>
                  <a:pt x="775" y="546"/>
                  <a:pt x="774" y="546"/>
                  <a:pt x="774" y="545"/>
                </a:cubicBezTo>
                <a:cubicBezTo>
                  <a:pt x="775" y="543"/>
                  <a:pt x="775" y="543"/>
                  <a:pt x="775" y="543"/>
                </a:cubicBezTo>
                <a:cubicBezTo>
                  <a:pt x="776" y="542"/>
                  <a:pt x="775" y="541"/>
                  <a:pt x="776" y="540"/>
                </a:cubicBezTo>
                <a:cubicBezTo>
                  <a:pt x="777" y="539"/>
                  <a:pt x="776" y="537"/>
                  <a:pt x="777" y="536"/>
                </a:cubicBezTo>
                <a:cubicBezTo>
                  <a:pt x="777" y="536"/>
                  <a:pt x="777" y="535"/>
                  <a:pt x="777" y="535"/>
                </a:cubicBezTo>
                <a:cubicBezTo>
                  <a:pt x="777" y="534"/>
                  <a:pt x="777" y="533"/>
                  <a:pt x="776" y="533"/>
                </a:cubicBezTo>
                <a:cubicBezTo>
                  <a:pt x="777" y="532"/>
                  <a:pt x="778" y="531"/>
                  <a:pt x="778" y="531"/>
                </a:cubicBezTo>
                <a:cubicBezTo>
                  <a:pt x="778" y="529"/>
                  <a:pt x="778" y="529"/>
                  <a:pt x="778" y="529"/>
                </a:cubicBezTo>
                <a:cubicBezTo>
                  <a:pt x="779" y="529"/>
                  <a:pt x="779" y="529"/>
                  <a:pt x="780" y="528"/>
                </a:cubicBezTo>
                <a:cubicBezTo>
                  <a:pt x="780" y="528"/>
                  <a:pt x="780" y="528"/>
                  <a:pt x="780" y="527"/>
                </a:cubicBezTo>
                <a:cubicBezTo>
                  <a:pt x="780" y="527"/>
                  <a:pt x="779" y="526"/>
                  <a:pt x="780" y="526"/>
                </a:cubicBezTo>
                <a:cubicBezTo>
                  <a:pt x="780" y="525"/>
                  <a:pt x="780" y="525"/>
                  <a:pt x="780" y="524"/>
                </a:cubicBezTo>
                <a:cubicBezTo>
                  <a:pt x="781" y="523"/>
                  <a:pt x="781" y="522"/>
                  <a:pt x="782" y="521"/>
                </a:cubicBezTo>
                <a:cubicBezTo>
                  <a:pt x="782" y="519"/>
                  <a:pt x="783" y="518"/>
                  <a:pt x="783" y="517"/>
                </a:cubicBezTo>
                <a:cubicBezTo>
                  <a:pt x="783" y="516"/>
                  <a:pt x="784" y="515"/>
                  <a:pt x="784" y="514"/>
                </a:cubicBezTo>
                <a:cubicBezTo>
                  <a:pt x="784" y="513"/>
                  <a:pt x="785" y="512"/>
                  <a:pt x="785" y="511"/>
                </a:cubicBezTo>
                <a:cubicBezTo>
                  <a:pt x="785" y="510"/>
                  <a:pt x="785" y="510"/>
                  <a:pt x="786" y="509"/>
                </a:cubicBezTo>
                <a:cubicBezTo>
                  <a:pt x="786" y="509"/>
                  <a:pt x="786" y="508"/>
                  <a:pt x="786" y="507"/>
                </a:cubicBezTo>
                <a:cubicBezTo>
                  <a:pt x="786" y="507"/>
                  <a:pt x="787" y="506"/>
                  <a:pt x="787" y="506"/>
                </a:cubicBezTo>
                <a:cubicBezTo>
                  <a:pt x="787" y="506"/>
                  <a:pt x="786" y="506"/>
                  <a:pt x="786" y="505"/>
                </a:cubicBezTo>
                <a:cubicBezTo>
                  <a:pt x="786" y="504"/>
                  <a:pt x="786" y="502"/>
                  <a:pt x="786" y="500"/>
                </a:cubicBezTo>
                <a:cubicBezTo>
                  <a:pt x="786" y="499"/>
                  <a:pt x="786" y="499"/>
                  <a:pt x="786" y="498"/>
                </a:cubicBezTo>
                <a:cubicBezTo>
                  <a:pt x="786" y="496"/>
                  <a:pt x="787" y="496"/>
                  <a:pt x="787" y="495"/>
                </a:cubicBezTo>
                <a:cubicBezTo>
                  <a:pt x="787" y="494"/>
                  <a:pt x="787" y="494"/>
                  <a:pt x="788" y="493"/>
                </a:cubicBezTo>
                <a:cubicBezTo>
                  <a:pt x="787" y="492"/>
                  <a:pt x="787" y="492"/>
                  <a:pt x="787" y="491"/>
                </a:cubicBezTo>
                <a:cubicBezTo>
                  <a:pt x="786" y="490"/>
                  <a:pt x="788" y="488"/>
                  <a:pt x="788" y="487"/>
                </a:cubicBezTo>
                <a:cubicBezTo>
                  <a:pt x="788" y="486"/>
                  <a:pt x="790" y="487"/>
                  <a:pt x="790" y="486"/>
                </a:cubicBezTo>
                <a:cubicBezTo>
                  <a:pt x="790" y="485"/>
                  <a:pt x="791" y="485"/>
                  <a:pt x="791" y="484"/>
                </a:cubicBezTo>
                <a:cubicBezTo>
                  <a:pt x="791" y="483"/>
                  <a:pt x="792" y="482"/>
                  <a:pt x="792" y="480"/>
                </a:cubicBezTo>
                <a:cubicBezTo>
                  <a:pt x="791" y="479"/>
                  <a:pt x="791" y="478"/>
                  <a:pt x="792" y="477"/>
                </a:cubicBezTo>
                <a:cubicBezTo>
                  <a:pt x="793" y="477"/>
                  <a:pt x="793" y="476"/>
                  <a:pt x="793" y="475"/>
                </a:cubicBezTo>
                <a:cubicBezTo>
                  <a:pt x="793" y="474"/>
                  <a:pt x="792" y="472"/>
                  <a:pt x="793" y="471"/>
                </a:cubicBezTo>
                <a:cubicBezTo>
                  <a:pt x="793" y="470"/>
                  <a:pt x="794" y="468"/>
                  <a:pt x="795" y="467"/>
                </a:cubicBezTo>
                <a:cubicBezTo>
                  <a:pt x="795" y="466"/>
                  <a:pt x="796" y="465"/>
                  <a:pt x="795" y="465"/>
                </a:cubicBezTo>
                <a:cubicBezTo>
                  <a:pt x="794" y="464"/>
                  <a:pt x="794" y="464"/>
                  <a:pt x="795" y="464"/>
                </a:cubicBezTo>
                <a:cubicBezTo>
                  <a:pt x="795" y="464"/>
                  <a:pt x="795" y="463"/>
                  <a:pt x="795" y="463"/>
                </a:cubicBezTo>
                <a:cubicBezTo>
                  <a:pt x="796" y="461"/>
                  <a:pt x="795" y="459"/>
                  <a:pt x="796" y="458"/>
                </a:cubicBezTo>
                <a:cubicBezTo>
                  <a:pt x="797" y="457"/>
                  <a:pt x="796" y="457"/>
                  <a:pt x="796" y="456"/>
                </a:cubicBezTo>
                <a:cubicBezTo>
                  <a:pt x="796" y="454"/>
                  <a:pt x="796" y="452"/>
                  <a:pt x="797" y="451"/>
                </a:cubicBezTo>
                <a:cubicBezTo>
                  <a:pt x="797" y="448"/>
                  <a:pt x="797" y="448"/>
                  <a:pt x="797" y="448"/>
                </a:cubicBezTo>
                <a:cubicBezTo>
                  <a:pt x="797" y="445"/>
                  <a:pt x="797" y="445"/>
                  <a:pt x="797" y="445"/>
                </a:cubicBezTo>
                <a:cubicBezTo>
                  <a:pt x="798" y="445"/>
                  <a:pt x="798" y="445"/>
                  <a:pt x="799" y="445"/>
                </a:cubicBezTo>
                <a:cubicBezTo>
                  <a:pt x="799" y="445"/>
                  <a:pt x="799" y="444"/>
                  <a:pt x="799" y="444"/>
                </a:cubicBezTo>
                <a:cubicBezTo>
                  <a:pt x="799" y="443"/>
                  <a:pt x="799" y="441"/>
                  <a:pt x="800" y="441"/>
                </a:cubicBezTo>
                <a:cubicBezTo>
                  <a:pt x="800" y="441"/>
                  <a:pt x="800" y="440"/>
                  <a:pt x="800" y="440"/>
                </a:cubicBezTo>
                <a:cubicBezTo>
                  <a:pt x="799" y="439"/>
                  <a:pt x="800" y="438"/>
                  <a:pt x="800" y="438"/>
                </a:cubicBezTo>
                <a:cubicBezTo>
                  <a:pt x="800" y="437"/>
                  <a:pt x="800" y="436"/>
                  <a:pt x="800" y="436"/>
                </a:cubicBezTo>
                <a:cubicBezTo>
                  <a:pt x="800" y="433"/>
                  <a:pt x="800" y="430"/>
                  <a:pt x="800" y="428"/>
                </a:cubicBezTo>
                <a:cubicBezTo>
                  <a:pt x="800" y="427"/>
                  <a:pt x="800" y="426"/>
                  <a:pt x="801" y="426"/>
                </a:cubicBezTo>
                <a:cubicBezTo>
                  <a:pt x="801" y="425"/>
                  <a:pt x="800" y="425"/>
                  <a:pt x="800" y="424"/>
                </a:cubicBezTo>
                <a:cubicBezTo>
                  <a:pt x="800" y="422"/>
                  <a:pt x="800" y="420"/>
                  <a:pt x="800" y="419"/>
                </a:cubicBezTo>
                <a:cubicBezTo>
                  <a:pt x="800" y="418"/>
                  <a:pt x="801" y="418"/>
                  <a:pt x="801" y="417"/>
                </a:cubicBezTo>
                <a:cubicBezTo>
                  <a:pt x="801" y="417"/>
                  <a:pt x="800" y="416"/>
                  <a:pt x="800" y="416"/>
                </a:cubicBezTo>
                <a:cubicBezTo>
                  <a:pt x="802" y="414"/>
                  <a:pt x="801" y="412"/>
                  <a:pt x="801" y="411"/>
                </a:cubicBezTo>
                <a:cubicBezTo>
                  <a:pt x="801" y="410"/>
                  <a:pt x="800" y="410"/>
                  <a:pt x="801" y="409"/>
                </a:cubicBezTo>
                <a:cubicBezTo>
                  <a:pt x="801" y="409"/>
                  <a:pt x="801" y="408"/>
                  <a:pt x="801" y="408"/>
                </a:cubicBezTo>
                <a:cubicBezTo>
                  <a:pt x="800" y="408"/>
                  <a:pt x="800" y="407"/>
                  <a:pt x="800" y="407"/>
                </a:cubicBezTo>
                <a:cubicBezTo>
                  <a:pt x="801" y="406"/>
                  <a:pt x="801" y="405"/>
                  <a:pt x="801" y="403"/>
                </a:cubicBezTo>
                <a:cubicBezTo>
                  <a:pt x="801" y="403"/>
                  <a:pt x="802" y="403"/>
                  <a:pt x="802" y="402"/>
                </a:cubicBezTo>
                <a:cubicBezTo>
                  <a:pt x="802" y="401"/>
                  <a:pt x="802" y="401"/>
                  <a:pt x="802" y="401"/>
                </a:cubicBezTo>
                <a:cubicBezTo>
                  <a:pt x="800" y="398"/>
                  <a:pt x="801" y="397"/>
                  <a:pt x="804" y="397"/>
                </a:cubicBezTo>
                <a:cubicBezTo>
                  <a:pt x="805" y="397"/>
                  <a:pt x="805" y="397"/>
                  <a:pt x="804" y="397"/>
                </a:cubicBezTo>
                <a:cubicBezTo>
                  <a:pt x="804" y="397"/>
                  <a:pt x="804" y="397"/>
                  <a:pt x="804" y="397"/>
                </a:cubicBezTo>
                <a:cubicBezTo>
                  <a:pt x="804" y="397"/>
                  <a:pt x="804" y="397"/>
                  <a:pt x="804" y="397"/>
                </a:cubicBezTo>
                <a:cubicBezTo>
                  <a:pt x="804" y="397"/>
                  <a:pt x="804" y="397"/>
                  <a:pt x="805" y="397"/>
                </a:cubicBezTo>
                <a:cubicBezTo>
                  <a:pt x="805" y="397"/>
                  <a:pt x="805" y="397"/>
                  <a:pt x="804" y="397"/>
                </a:cubicBezTo>
                <a:cubicBezTo>
                  <a:pt x="804" y="396"/>
                  <a:pt x="804" y="396"/>
                  <a:pt x="804" y="396"/>
                </a:cubicBezTo>
                <a:cubicBezTo>
                  <a:pt x="802" y="396"/>
                  <a:pt x="802" y="395"/>
                  <a:pt x="801" y="395"/>
                </a:cubicBezTo>
                <a:cubicBezTo>
                  <a:pt x="800" y="395"/>
                  <a:pt x="800" y="394"/>
                  <a:pt x="800" y="393"/>
                </a:cubicBezTo>
                <a:cubicBezTo>
                  <a:pt x="801" y="393"/>
                  <a:pt x="801" y="392"/>
                  <a:pt x="800" y="392"/>
                </a:cubicBezTo>
                <a:cubicBezTo>
                  <a:pt x="800" y="391"/>
                  <a:pt x="801" y="391"/>
                  <a:pt x="801" y="390"/>
                </a:cubicBezTo>
                <a:cubicBezTo>
                  <a:pt x="801" y="389"/>
                  <a:pt x="801" y="388"/>
                  <a:pt x="801" y="386"/>
                </a:cubicBezTo>
                <a:cubicBezTo>
                  <a:pt x="800" y="386"/>
                  <a:pt x="800" y="386"/>
                  <a:pt x="800" y="386"/>
                </a:cubicBezTo>
                <a:cubicBezTo>
                  <a:pt x="799" y="386"/>
                  <a:pt x="799" y="385"/>
                  <a:pt x="799" y="385"/>
                </a:cubicBezTo>
                <a:cubicBezTo>
                  <a:pt x="799" y="385"/>
                  <a:pt x="800" y="384"/>
                  <a:pt x="800" y="383"/>
                </a:cubicBezTo>
                <a:cubicBezTo>
                  <a:pt x="800" y="383"/>
                  <a:pt x="799" y="382"/>
                  <a:pt x="799" y="381"/>
                </a:cubicBezTo>
                <a:cubicBezTo>
                  <a:pt x="799" y="380"/>
                  <a:pt x="799" y="379"/>
                  <a:pt x="800" y="378"/>
                </a:cubicBezTo>
                <a:cubicBezTo>
                  <a:pt x="800" y="377"/>
                  <a:pt x="800" y="376"/>
                  <a:pt x="800" y="376"/>
                </a:cubicBezTo>
                <a:cubicBezTo>
                  <a:pt x="799" y="374"/>
                  <a:pt x="798" y="372"/>
                  <a:pt x="800" y="370"/>
                </a:cubicBezTo>
                <a:cubicBezTo>
                  <a:pt x="800" y="370"/>
                  <a:pt x="800" y="369"/>
                  <a:pt x="800" y="369"/>
                </a:cubicBezTo>
                <a:cubicBezTo>
                  <a:pt x="799" y="368"/>
                  <a:pt x="799" y="368"/>
                  <a:pt x="800" y="367"/>
                </a:cubicBezTo>
                <a:cubicBezTo>
                  <a:pt x="798" y="365"/>
                  <a:pt x="800" y="363"/>
                  <a:pt x="799" y="362"/>
                </a:cubicBezTo>
                <a:cubicBezTo>
                  <a:pt x="799" y="362"/>
                  <a:pt x="799" y="362"/>
                  <a:pt x="798" y="362"/>
                </a:cubicBezTo>
                <a:cubicBezTo>
                  <a:pt x="797" y="361"/>
                  <a:pt x="797" y="361"/>
                  <a:pt x="798" y="361"/>
                </a:cubicBezTo>
                <a:cubicBezTo>
                  <a:pt x="798" y="360"/>
                  <a:pt x="798" y="360"/>
                  <a:pt x="797" y="358"/>
                </a:cubicBezTo>
                <a:cubicBezTo>
                  <a:pt x="798" y="357"/>
                  <a:pt x="799" y="357"/>
                  <a:pt x="798" y="356"/>
                </a:cubicBezTo>
                <a:cubicBezTo>
                  <a:pt x="797" y="355"/>
                  <a:pt x="797" y="354"/>
                  <a:pt x="797" y="354"/>
                </a:cubicBezTo>
                <a:cubicBezTo>
                  <a:pt x="796" y="353"/>
                  <a:pt x="797" y="353"/>
                  <a:pt x="797" y="352"/>
                </a:cubicBezTo>
                <a:cubicBezTo>
                  <a:pt x="797" y="352"/>
                  <a:pt x="796" y="352"/>
                  <a:pt x="796" y="351"/>
                </a:cubicBezTo>
                <a:cubicBezTo>
                  <a:pt x="797" y="350"/>
                  <a:pt x="797" y="350"/>
                  <a:pt x="797" y="350"/>
                </a:cubicBezTo>
                <a:cubicBezTo>
                  <a:pt x="797" y="349"/>
                  <a:pt x="797" y="349"/>
                  <a:pt x="796" y="349"/>
                </a:cubicBezTo>
                <a:cubicBezTo>
                  <a:pt x="796" y="342"/>
                  <a:pt x="796" y="342"/>
                  <a:pt x="796" y="342"/>
                </a:cubicBezTo>
                <a:cubicBezTo>
                  <a:pt x="796" y="342"/>
                  <a:pt x="795" y="342"/>
                  <a:pt x="795" y="341"/>
                </a:cubicBezTo>
                <a:cubicBezTo>
                  <a:pt x="794" y="340"/>
                  <a:pt x="795" y="339"/>
                  <a:pt x="794" y="338"/>
                </a:cubicBezTo>
                <a:cubicBezTo>
                  <a:pt x="793" y="337"/>
                  <a:pt x="794" y="335"/>
                  <a:pt x="793" y="333"/>
                </a:cubicBezTo>
                <a:cubicBezTo>
                  <a:pt x="793" y="332"/>
                  <a:pt x="794" y="331"/>
                  <a:pt x="793" y="330"/>
                </a:cubicBezTo>
                <a:cubicBezTo>
                  <a:pt x="793" y="329"/>
                  <a:pt x="793" y="327"/>
                  <a:pt x="792" y="326"/>
                </a:cubicBezTo>
                <a:cubicBezTo>
                  <a:pt x="792" y="326"/>
                  <a:pt x="791" y="325"/>
                  <a:pt x="791" y="325"/>
                </a:cubicBezTo>
                <a:cubicBezTo>
                  <a:pt x="791" y="324"/>
                  <a:pt x="791" y="322"/>
                  <a:pt x="791" y="321"/>
                </a:cubicBezTo>
                <a:cubicBezTo>
                  <a:pt x="791" y="320"/>
                  <a:pt x="790" y="319"/>
                  <a:pt x="790" y="318"/>
                </a:cubicBezTo>
                <a:cubicBezTo>
                  <a:pt x="789" y="317"/>
                  <a:pt x="788" y="316"/>
                  <a:pt x="789" y="314"/>
                </a:cubicBezTo>
                <a:cubicBezTo>
                  <a:pt x="789" y="313"/>
                  <a:pt x="788" y="312"/>
                  <a:pt x="788" y="311"/>
                </a:cubicBezTo>
                <a:cubicBezTo>
                  <a:pt x="788" y="310"/>
                  <a:pt x="788" y="309"/>
                  <a:pt x="788" y="308"/>
                </a:cubicBezTo>
                <a:cubicBezTo>
                  <a:pt x="786" y="307"/>
                  <a:pt x="787" y="306"/>
                  <a:pt x="786" y="305"/>
                </a:cubicBezTo>
                <a:cubicBezTo>
                  <a:pt x="786" y="305"/>
                  <a:pt x="786" y="304"/>
                  <a:pt x="786" y="304"/>
                </a:cubicBezTo>
                <a:cubicBezTo>
                  <a:pt x="788" y="302"/>
                  <a:pt x="786" y="302"/>
                  <a:pt x="785" y="300"/>
                </a:cubicBezTo>
                <a:cubicBezTo>
                  <a:pt x="785" y="300"/>
                  <a:pt x="786" y="300"/>
                  <a:pt x="786" y="299"/>
                </a:cubicBezTo>
                <a:cubicBezTo>
                  <a:pt x="785" y="299"/>
                  <a:pt x="785" y="298"/>
                  <a:pt x="784" y="297"/>
                </a:cubicBezTo>
                <a:cubicBezTo>
                  <a:pt x="784" y="296"/>
                  <a:pt x="784" y="294"/>
                  <a:pt x="783" y="293"/>
                </a:cubicBezTo>
                <a:cubicBezTo>
                  <a:pt x="783" y="293"/>
                  <a:pt x="782" y="292"/>
                  <a:pt x="782" y="292"/>
                </a:cubicBezTo>
                <a:cubicBezTo>
                  <a:pt x="783" y="290"/>
                  <a:pt x="781" y="289"/>
                  <a:pt x="780" y="288"/>
                </a:cubicBezTo>
                <a:cubicBezTo>
                  <a:pt x="780" y="288"/>
                  <a:pt x="780" y="287"/>
                  <a:pt x="780" y="287"/>
                </a:cubicBezTo>
                <a:cubicBezTo>
                  <a:pt x="780" y="285"/>
                  <a:pt x="781" y="284"/>
                  <a:pt x="779" y="283"/>
                </a:cubicBezTo>
                <a:cubicBezTo>
                  <a:pt x="779" y="282"/>
                  <a:pt x="779" y="281"/>
                  <a:pt x="778" y="280"/>
                </a:cubicBezTo>
                <a:cubicBezTo>
                  <a:pt x="779" y="279"/>
                  <a:pt x="777" y="278"/>
                  <a:pt x="777" y="277"/>
                </a:cubicBezTo>
                <a:cubicBezTo>
                  <a:pt x="777" y="276"/>
                  <a:pt x="776" y="276"/>
                  <a:pt x="776" y="275"/>
                </a:cubicBezTo>
                <a:cubicBezTo>
                  <a:pt x="776" y="272"/>
                  <a:pt x="776" y="272"/>
                  <a:pt x="776" y="272"/>
                </a:cubicBezTo>
                <a:cubicBezTo>
                  <a:pt x="775" y="271"/>
                  <a:pt x="774" y="271"/>
                  <a:pt x="774" y="270"/>
                </a:cubicBezTo>
                <a:cubicBezTo>
                  <a:pt x="774" y="269"/>
                  <a:pt x="774" y="268"/>
                  <a:pt x="774" y="266"/>
                </a:cubicBezTo>
                <a:cubicBezTo>
                  <a:pt x="774" y="266"/>
                  <a:pt x="774" y="266"/>
                  <a:pt x="774" y="266"/>
                </a:cubicBezTo>
                <a:cubicBezTo>
                  <a:pt x="774" y="266"/>
                  <a:pt x="774" y="267"/>
                  <a:pt x="774" y="267"/>
                </a:cubicBezTo>
                <a:cubicBezTo>
                  <a:pt x="774" y="267"/>
                  <a:pt x="775" y="267"/>
                  <a:pt x="775" y="268"/>
                </a:cubicBezTo>
                <a:cubicBezTo>
                  <a:pt x="775" y="268"/>
                  <a:pt x="775" y="267"/>
                  <a:pt x="775" y="267"/>
                </a:cubicBezTo>
                <a:cubicBezTo>
                  <a:pt x="776" y="266"/>
                  <a:pt x="775" y="266"/>
                  <a:pt x="774" y="266"/>
                </a:cubicBezTo>
                <a:cubicBezTo>
                  <a:pt x="773" y="267"/>
                  <a:pt x="773" y="267"/>
                  <a:pt x="773" y="266"/>
                </a:cubicBezTo>
                <a:cubicBezTo>
                  <a:pt x="773" y="266"/>
                  <a:pt x="772" y="265"/>
                  <a:pt x="773" y="265"/>
                </a:cubicBezTo>
                <a:cubicBezTo>
                  <a:pt x="774" y="263"/>
                  <a:pt x="774" y="262"/>
                  <a:pt x="774" y="261"/>
                </a:cubicBezTo>
                <a:cubicBezTo>
                  <a:pt x="773" y="259"/>
                  <a:pt x="774" y="259"/>
                  <a:pt x="775" y="258"/>
                </a:cubicBezTo>
                <a:cubicBezTo>
                  <a:pt x="776" y="258"/>
                  <a:pt x="776" y="258"/>
                  <a:pt x="777" y="258"/>
                </a:cubicBezTo>
                <a:cubicBezTo>
                  <a:pt x="775" y="257"/>
                  <a:pt x="774" y="257"/>
                  <a:pt x="773" y="258"/>
                </a:cubicBezTo>
                <a:cubicBezTo>
                  <a:pt x="771" y="259"/>
                  <a:pt x="770" y="258"/>
                  <a:pt x="769" y="257"/>
                </a:cubicBezTo>
                <a:cubicBezTo>
                  <a:pt x="769" y="257"/>
                  <a:pt x="769" y="256"/>
                  <a:pt x="769" y="256"/>
                </a:cubicBezTo>
                <a:cubicBezTo>
                  <a:pt x="769" y="255"/>
                  <a:pt x="770" y="255"/>
                  <a:pt x="770" y="255"/>
                </a:cubicBezTo>
                <a:cubicBezTo>
                  <a:pt x="771" y="256"/>
                  <a:pt x="771" y="256"/>
                  <a:pt x="772" y="256"/>
                </a:cubicBezTo>
                <a:cubicBezTo>
                  <a:pt x="773" y="256"/>
                  <a:pt x="773" y="256"/>
                  <a:pt x="774" y="255"/>
                </a:cubicBezTo>
                <a:cubicBezTo>
                  <a:pt x="774" y="253"/>
                  <a:pt x="774" y="253"/>
                  <a:pt x="775" y="251"/>
                </a:cubicBezTo>
                <a:cubicBezTo>
                  <a:pt x="775" y="251"/>
                  <a:pt x="777" y="252"/>
                  <a:pt x="777" y="251"/>
                </a:cubicBezTo>
                <a:cubicBezTo>
                  <a:pt x="776" y="251"/>
                  <a:pt x="776" y="251"/>
                  <a:pt x="775" y="251"/>
                </a:cubicBezTo>
                <a:cubicBezTo>
                  <a:pt x="774" y="252"/>
                  <a:pt x="774" y="252"/>
                  <a:pt x="774" y="252"/>
                </a:cubicBezTo>
                <a:cubicBezTo>
                  <a:pt x="772" y="253"/>
                  <a:pt x="771" y="253"/>
                  <a:pt x="770" y="251"/>
                </a:cubicBezTo>
                <a:cubicBezTo>
                  <a:pt x="770" y="251"/>
                  <a:pt x="770" y="251"/>
                  <a:pt x="770" y="250"/>
                </a:cubicBezTo>
                <a:cubicBezTo>
                  <a:pt x="770" y="250"/>
                  <a:pt x="771" y="249"/>
                  <a:pt x="771" y="250"/>
                </a:cubicBezTo>
                <a:cubicBezTo>
                  <a:pt x="772" y="250"/>
                  <a:pt x="772" y="250"/>
                  <a:pt x="772" y="251"/>
                </a:cubicBezTo>
                <a:cubicBezTo>
                  <a:pt x="773" y="251"/>
                  <a:pt x="773" y="250"/>
                  <a:pt x="773" y="250"/>
                </a:cubicBezTo>
                <a:cubicBezTo>
                  <a:pt x="773" y="250"/>
                  <a:pt x="774" y="249"/>
                  <a:pt x="773" y="249"/>
                </a:cubicBezTo>
                <a:cubicBezTo>
                  <a:pt x="773" y="248"/>
                  <a:pt x="771" y="248"/>
                  <a:pt x="770" y="247"/>
                </a:cubicBezTo>
                <a:cubicBezTo>
                  <a:pt x="769" y="247"/>
                  <a:pt x="768" y="246"/>
                  <a:pt x="767" y="245"/>
                </a:cubicBezTo>
                <a:cubicBezTo>
                  <a:pt x="767" y="245"/>
                  <a:pt x="766" y="245"/>
                  <a:pt x="766" y="245"/>
                </a:cubicBezTo>
                <a:cubicBezTo>
                  <a:pt x="765" y="245"/>
                  <a:pt x="764" y="245"/>
                  <a:pt x="764" y="244"/>
                </a:cubicBezTo>
                <a:cubicBezTo>
                  <a:pt x="764" y="244"/>
                  <a:pt x="764" y="243"/>
                  <a:pt x="764" y="242"/>
                </a:cubicBezTo>
                <a:cubicBezTo>
                  <a:pt x="763" y="242"/>
                  <a:pt x="763" y="241"/>
                  <a:pt x="762" y="241"/>
                </a:cubicBezTo>
                <a:cubicBezTo>
                  <a:pt x="762" y="238"/>
                  <a:pt x="762" y="238"/>
                  <a:pt x="762" y="238"/>
                </a:cubicBezTo>
                <a:cubicBezTo>
                  <a:pt x="762" y="237"/>
                  <a:pt x="761" y="237"/>
                  <a:pt x="760" y="237"/>
                </a:cubicBezTo>
                <a:cubicBezTo>
                  <a:pt x="760" y="235"/>
                  <a:pt x="760" y="234"/>
                  <a:pt x="759" y="233"/>
                </a:cubicBezTo>
                <a:cubicBezTo>
                  <a:pt x="758" y="232"/>
                  <a:pt x="757" y="229"/>
                  <a:pt x="757" y="227"/>
                </a:cubicBezTo>
                <a:cubicBezTo>
                  <a:pt x="756" y="227"/>
                  <a:pt x="757" y="226"/>
                  <a:pt x="756" y="226"/>
                </a:cubicBezTo>
                <a:cubicBezTo>
                  <a:pt x="755" y="225"/>
                  <a:pt x="755" y="224"/>
                  <a:pt x="754" y="223"/>
                </a:cubicBezTo>
                <a:cubicBezTo>
                  <a:pt x="754" y="222"/>
                  <a:pt x="754" y="221"/>
                  <a:pt x="753" y="221"/>
                </a:cubicBezTo>
                <a:cubicBezTo>
                  <a:pt x="752" y="220"/>
                  <a:pt x="752" y="218"/>
                  <a:pt x="751" y="218"/>
                </a:cubicBezTo>
                <a:cubicBezTo>
                  <a:pt x="750" y="217"/>
                  <a:pt x="750" y="217"/>
                  <a:pt x="750" y="217"/>
                </a:cubicBezTo>
                <a:cubicBezTo>
                  <a:pt x="750" y="215"/>
                  <a:pt x="749" y="214"/>
                  <a:pt x="748" y="213"/>
                </a:cubicBezTo>
                <a:cubicBezTo>
                  <a:pt x="748" y="212"/>
                  <a:pt x="748" y="212"/>
                  <a:pt x="748" y="211"/>
                </a:cubicBezTo>
                <a:cubicBezTo>
                  <a:pt x="747" y="210"/>
                  <a:pt x="746" y="210"/>
                  <a:pt x="746" y="208"/>
                </a:cubicBezTo>
                <a:cubicBezTo>
                  <a:pt x="745" y="208"/>
                  <a:pt x="745" y="206"/>
                  <a:pt x="745" y="205"/>
                </a:cubicBezTo>
                <a:cubicBezTo>
                  <a:pt x="745" y="205"/>
                  <a:pt x="745" y="204"/>
                  <a:pt x="744" y="204"/>
                </a:cubicBezTo>
                <a:cubicBezTo>
                  <a:pt x="743" y="204"/>
                  <a:pt x="742" y="203"/>
                  <a:pt x="742" y="202"/>
                </a:cubicBezTo>
                <a:cubicBezTo>
                  <a:pt x="742" y="201"/>
                  <a:pt x="741" y="201"/>
                  <a:pt x="741" y="201"/>
                </a:cubicBezTo>
                <a:cubicBezTo>
                  <a:pt x="740" y="200"/>
                  <a:pt x="741" y="200"/>
                  <a:pt x="740" y="199"/>
                </a:cubicBezTo>
                <a:cubicBezTo>
                  <a:pt x="740" y="199"/>
                  <a:pt x="740" y="198"/>
                  <a:pt x="739" y="198"/>
                </a:cubicBezTo>
                <a:cubicBezTo>
                  <a:pt x="737" y="196"/>
                  <a:pt x="736" y="194"/>
                  <a:pt x="736" y="192"/>
                </a:cubicBezTo>
                <a:cubicBezTo>
                  <a:pt x="736" y="192"/>
                  <a:pt x="736" y="192"/>
                  <a:pt x="736" y="192"/>
                </a:cubicBezTo>
                <a:cubicBezTo>
                  <a:pt x="733" y="189"/>
                  <a:pt x="731" y="187"/>
                  <a:pt x="729" y="185"/>
                </a:cubicBezTo>
                <a:cubicBezTo>
                  <a:pt x="729" y="184"/>
                  <a:pt x="730" y="184"/>
                  <a:pt x="730" y="184"/>
                </a:cubicBezTo>
                <a:cubicBezTo>
                  <a:pt x="730" y="183"/>
                  <a:pt x="730" y="182"/>
                  <a:pt x="729" y="182"/>
                </a:cubicBezTo>
                <a:cubicBezTo>
                  <a:pt x="729" y="182"/>
                  <a:pt x="729" y="182"/>
                  <a:pt x="729" y="181"/>
                </a:cubicBezTo>
                <a:cubicBezTo>
                  <a:pt x="728" y="181"/>
                  <a:pt x="727" y="180"/>
                  <a:pt x="727" y="178"/>
                </a:cubicBezTo>
                <a:cubicBezTo>
                  <a:pt x="726" y="179"/>
                  <a:pt x="726" y="179"/>
                  <a:pt x="726" y="179"/>
                </a:cubicBezTo>
                <a:cubicBezTo>
                  <a:pt x="725" y="179"/>
                  <a:pt x="725" y="179"/>
                  <a:pt x="725" y="179"/>
                </a:cubicBezTo>
                <a:cubicBezTo>
                  <a:pt x="725" y="178"/>
                  <a:pt x="725" y="178"/>
                  <a:pt x="725" y="177"/>
                </a:cubicBezTo>
                <a:cubicBezTo>
                  <a:pt x="724" y="176"/>
                  <a:pt x="723" y="175"/>
                  <a:pt x="721" y="174"/>
                </a:cubicBezTo>
                <a:cubicBezTo>
                  <a:pt x="721" y="172"/>
                  <a:pt x="721" y="172"/>
                  <a:pt x="721" y="172"/>
                </a:cubicBezTo>
                <a:cubicBezTo>
                  <a:pt x="718" y="169"/>
                  <a:pt x="716" y="166"/>
                  <a:pt x="713" y="163"/>
                </a:cubicBezTo>
                <a:cubicBezTo>
                  <a:pt x="713" y="161"/>
                  <a:pt x="713" y="161"/>
                  <a:pt x="713" y="161"/>
                </a:cubicBezTo>
                <a:cubicBezTo>
                  <a:pt x="711" y="160"/>
                  <a:pt x="709" y="159"/>
                  <a:pt x="708" y="157"/>
                </a:cubicBezTo>
                <a:cubicBezTo>
                  <a:pt x="708" y="156"/>
                  <a:pt x="708" y="156"/>
                  <a:pt x="707" y="156"/>
                </a:cubicBezTo>
                <a:cubicBezTo>
                  <a:pt x="706" y="155"/>
                  <a:pt x="705" y="155"/>
                  <a:pt x="705" y="154"/>
                </a:cubicBezTo>
                <a:cubicBezTo>
                  <a:pt x="705" y="153"/>
                  <a:pt x="704" y="152"/>
                  <a:pt x="703" y="152"/>
                </a:cubicBezTo>
                <a:cubicBezTo>
                  <a:pt x="702" y="152"/>
                  <a:pt x="702" y="151"/>
                  <a:pt x="702" y="151"/>
                </a:cubicBezTo>
                <a:cubicBezTo>
                  <a:pt x="701" y="149"/>
                  <a:pt x="699" y="148"/>
                  <a:pt x="698" y="146"/>
                </a:cubicBezTo>
                <a:cubicBezTo>
                  <a:pt x="696" y="146"/>
                  <a:pt x="697" y="145"/>
                  <a:pt x="697" y="144"/>
                </a:cubicBezTo>
                <a:cubicBezTo>
                  <a:pt x="696" y="143"/>
                  <a:pt x="694" y="144"/>
                  <a:pt x="694" y="143"/>
                </a:cubicBezTo>
                <a:cubicBezTo>
                  <a:pt x="693" y="143"/>
                  <a:pt x="692" y="142"/>
                  <a:pt x="691" y="142"/>
                </a:cubicBezTo>
                <a:cubicBezTo>
                  <a:pt x="689" y="141"/>
                  <a:pt x="691" y="140"/>
                  <a:pt x="690" y="139"/>
                </a:cubicBezTo>
                <a:cubicBezTo>
                  <a:pt x="689" y="139"/>
                  <a:pt x="689" y="139"/>
                  <a:pt x="689" y="139"/>
                </a:cubicBezTo>
                <a:cubicBezTo>
                  <a:pt x="689" y="139"/>
                  <a:pt x="687" y="135"/>
                  <a:pt x="687" y="135"/>
                </a:cubicBezTo>
                <a:cubicBezTo>
                  <a:pt x="688" y="134"/>
                  <a:pt x="687" y="134"/>
                  <a:pt x="686" y="133"/>
                </a:cubicBezTo>
                <a:cubicBezTo>
                  <a:pt x="686" y="133"/>
                  <a:pt x="685" y="133"/>
                  <a:pt x="685" y="133"/>
                </a:cubicBezTo>
                <a:cubicBezTo>
                  <a:pt x="684" y="133"/>
                  <a:pt x="684" y="133"/>
                  <a:pt x="684" y="133"/>
                </a:cubicBezTo>
                <a:cubicBezTo>
                  <a:pt x="683" y="133"/>
                  <a:pt x="684" y="132"/>
                  <a:pt x="683" y="131"/>
                </a:cubicBezTo>
                <a:cubicBezTo>
                  <a:pt x="683" y="131"/>
                  <a:pt x="683" y="131"/>
                  <a:pt x="682" y="130"/>
                </a:cubicBezTo>
                <a:cubicBezTo>
                  <a:pt x="682" y="129"/>
                  <a:pt x="682" y="129"/>
                  <a:pt x="681" y="128"/>
                </a:cubicBezTo>
                <a:cubicBezTo>
                  <a:pt x="680" y="128"/>
                  <a:pt x="679" y="129"/>
                  <a:pt x="679" y="127"/>
                </a:cubicBezTo>
                <a:cubicBezTo>
                  <a:pt x="679" y="127"/>
                  <a:pt x="678" y="126"/>
                  <a:pt x="678" y="125"/>
                </a:cubicBezTo>
                <a:cubicBezTo>
                  <a:pt x="678" y="125"/>
                  <a:pt x="677" y="124"/>
                  <a:pt x="677" y="124"/>
                </a:cubicBezTo>
                <a:cubicBezTo>
                  <a:pt x="675" y="122"/>
                  <a:pt x="672" y="119"/>
                  <a:pt x="670" y="117"/>
                </a:cubicBezTo>
                <a:cubicBezTo>
                  <a:pt x="669" y="116"/>
                  <a:pt x="668" y="116"/>
                  <a:pt x="667" y="115"/>
                </a:cubicBezTo>
                <a:cubicBezTo>
                  <a:pt x="666" y="114"/>
                  <a:pt x="665" y="113"/>
                  <a:pt x="664" y="113"/>
                </a:cubicBezTo>
                <a:cubicBezTo>
                  <a:pt x="663" y="113"/>
                  <a:pt x="664" y="111"/>
                  <a:pt x="662" y="111"/>
                </a:cubicBezTo>
                <a:cubicBezTo>
                  <a:pt x="662" y="110"/>
                  <a:pt x="661" y="110"/>
                  <a:pt x="661" y="109"/>
                </a:cubicBezTo>
                <a:cubicBezTo>
                  <a:pt x="660" y="108"/>
                  <a:pt x="659" y="108"/>
                  <a:pt x="658" y="107"/>
                </a:cubicBezTo>
                <a:cubicBezTo>
                  <a:pt x="657" y="107"/>
                  <a:pt x="657" y="107"/>
                  <a:pt x="657" y="106"/>
                </a:cubicBezTo>
                <a:cubicBezTo>
                  <a:pt x="657" y="105"/>
                  <a:pt x="656" y="105"/>
                  <a:pt x="656" y="105"/>
                </a:cubicBezTo>
                <a:cubicBezTo>
                  <a:pt x="654" y="105"/>
                  <a:pt x="653" y="103"/>
                  <a:pt x="651" y="103"/>
                </a:cubicBezTo>
                <a:cubicBezTo>
                  <a:pt x="651" y="102"/>
                  <a:pt x="651" y="102"/>
                  <a:pt x="650" y="102"/>
                </a:cubicBezTo>
                <a:cubicBezTo>
                  <a:pt x="649" y="101"/>
                  <a:pt x="647" y="101"/>
                  <a:pt x="646" y="99"/>
                </a:cubicBezTo>
                <a:cubicBezTo>
                  <a:pt x="646" y="98"/>
                  <a:pt x="644" y="98"/>
                  <a:pt x="643" y="97"/>
                </a:cubicBezTo>
                <a:cubicBezTo>
                  <a:pt x="642" y="97"/>
                  <a:pt x="642" y="97"/>
                  <a:pt x="642" y="96"/>
                </a:cubicBezTo>
                <a:cubicBezTo>
                  <a:pt x="642" y="96"/>
                  <a:pt x="641" y="94"/>
                  <a:pt x="640" y="94"/>
                </a:cubicBezTo>
                <a:cubicBezTo>
                  <a:pt x="639" y="93"/>
                  <a:pt x="639" y="92"/>
                  <a:pt x="638" y="92"/>
                </a:cubicBezTo>
                <a:cubicBezTo>
                  <a:pt x="637" y="91"/>
                  <a:pt x="636" y="89"/>
                  <a:pt x="635" y="89"/>
                </a:cubicBezTo>
                <a:cubicBezTo>
                  <a:pt x="634" y="89"/>
                  <a:pt x="633" y="87"/>
                  <a:pt x="632" y="87"/>
                </a:cubicBezTo>
                <a:cubicBezTo>
                  <a:pt x="631" y="87"/>
                  <a:pt x="632" y="85"/>
                  <a:pt x="630" y="85"/>
                </a:cubicBezTo>
                <a:cubicBezTo>
                  <a:pt x="629" y="85"/>
                  <a:pt x="628" y="85"/>
                  <a:pt x="627" y="84"/>
                </a:cubicBezTo>
                <a:cubicBezTo>
                  <a:pt x="627" y="83"/>
                  <a:pt x="626" y="82"/>
                  <a:pt x="625" y="82"/>
                </a:cubicBezTo>
                <a:cubicBezTo>
                  <a:pt x="624" y="82"/>
                  <a:pt x="623" y="81"/>
                  <a:pt x="623" y="80"/>
                </a:cubicBezTo>
                <a:cubicBezTo>
                  <a:pt x="623" y="80"/>
                  <a:pt x="623" y="79"/>
                  <a:pt x="622" y="79"/>
                </a:cubicBezTo>
                <a:cubicBezTo>
                  <a:pt x="621" y="79"/>
                  <a:pt x="620" y="78"/>
                  <a:pt x="619" y="78"/>
                </a:cubicBezTo>
                <a:cubicBezTo>
                  <a:pt x="618" y="77"/>
                  <a:pt x="618" y="76"/>
                  <a:pt x="617" y="75"/>
                </a:cubicBezTo>
                <a:cubicBezTo>
                  <a:pt x="616" y="75"/>
                  <a:pt x="615" y="75"/>
                  <a:pt x="614" y="75"/>
                </a:cubicBezTo>
                <a:cubicBezTo>
                  <a:pt x="614" y="74"/>
                  <a:pt x="612" y="73"/>
                  <a:pt x="611" y="73"/>
                </a:cubicBezTo>
                <a:cubicBezTo>
                  <a:pt x="611" y="72"/>
                  <a:pt x="609" y="72"/>
                  <a:pt x="609" y="71"/>
                </a:cubicBezTo>
                <a:cubicBezTo>
                  <a:pt x="609" y="70"/>
                  <a:pt x="607" y="71"/>
                  <a:pt x="607" y="70"/>
                </a:cubicBezTo>
                <a:cubicBezTo>
                  <a:pt x="606" y="69"/>
                  <a:pt x="605" y="70"/>
                  <a:pt x="605" y="69"/>
                </a:cubicBezTo>
                <a:cubicBezTo>
                  <a:pt x="604" y="68"/>
                  <a:pt x="603" y="69"/>
                  <a:pt x="602" y="68"/>
                </a:cubicBezTo>
                <a:cubicBezTo>
                  <a:pt x="601" y="67"/>
                  <a:pt x="600" y="67"/>
                  <a:pt x="599" y="66"/>
                </a:cubicBezTo>
                <a:cubicBezTo>
                  <a:pt x="599" y="66"/>
                  <a:pt x="598" y="66"/>
                  <a:pt x="598" y="66"/>
                </a:cubicBezTo>
                <a:cubicBezTo>
                  <a:pt x="597" y="66"/>
                  <a:pt x="597" y="66"/>
                  <a:pt x="596" y="65"/>
                </a:cubicBezTo>
                <a:cubicBezTo>
                  <a:pt x="595" y="64"/>
                  <a:pt x="593" y="64"/>
                  <a:pt x="592" y="62"/>
                </a:cubicBezTo>
                <a:cubicBezTo>
                  <a:pt x="592" y="61"/>
                  <a:pt x="591" y="62"/>
                  <a:pt x="590" y="62"/>
                </a:cubicBezTo>
                <a:cubicBezTo>
                  <a:pt x="589" y="61"/>
                  <a:pt x="588" y="60"/>
                  <a:pt x="588" y="59"/>
                </a:cubicBezTo>
                <a:cubicBezTo>
                  <a:pt x="584" y="59"/>
                  <a:pt x="584" y="59"/>
                  <a:pt x="584" y="59"/>
                </a:cubicBezTo>
                <a:cubicBezTo>
                  <a:pt x="583" y="57"/>
                  <a:pt x="581" y="57"/>
                  <a:pt x="579" y="56"/>
                </a:cubicBezTo>
                <a:cubicBezTo>
                  <a:pt x="578" y="55"/>
                  <a:pt x="577" y="55"/>
                  <a:pt x="577" y="54"/>
                </a:cubicBezTo>
                <a:cubicBezTo>
                  <a:pt x="576" y="54"/>
                  <a:pt x="575" y="54"/>
                  <a:pt x="574" y="54"/>
                </a:cubicBezTo>
                <a:cubicBezTo>
                  <a:pt x="573" y="53"/>
                  <a:pt x="572" y="52"/>
                  <a:pt x="570" y="52"/>
                </a:cubicBezTo>
                <a:cubicBezTo>
                  <a:pt x="570" y="52"/>
                  <a:pt x="570" y="52"/>
                  <a:pt x="570" y="52"/>
                </a:cubicBezTo>
                <a:cubicBezTo>
                  <a:pt x="569" y="51"/>
                  <a:pt x="568" y="51"/>
                  <a:pt x="567" y="51"/>
                </a:cubicBezTo>
                <a:cubicBezTo>
                  <a:pt x="567" y="49"/>
                  <a:pt x="566" y="49"/>
                  <a:pt x="564" y="49"/>
                </a:cubicBezTo>
                <a:cubicBezTo>
                  <a:pt x="564" y="49"/>
                  <a:pt x="563" y="49"/>
                  <a:pt x="562" y="48"/>
                </a:cubicBezTo>
                <a:cubicBezTo>
                  <a:pt x="561" y="47"/>
                  <a:pt x="560" y="48"/>
                  <a:pt x="560" y="48"/>
                </a:cubicBezTo>
                <a:cubicBezTo>
                  <a:pt x="559" y="47"/>
                  <a:pt x="558" y="46"/>
                  <a:pt x="558" y="46"/>
                </a:cubicBezTo>
                <a:cubicBezTo>
                  <a:pt x="558" y="46"/>
                  <a:pt x="557" y="46"/>
                  <a:pt x="557" y="46"/>
                </a:cubicBezTo>
                <a:cubicBezTo>
                  <a:pt x="556" y="46"/>
                  <a:pt x="554" y="46"/>
                  <a:pt x="554" y="44"/>
                </a:cubicBezTo>
                <a:cubicBezTo>
                  <a:pt x="553" y="44"/>
                  <a:pt x="552" y="44"/>
                  <a:pt x="551" y="43"/>
                </a:cubicBezTo>
                <a:cubicBezTo>
                  <a:pt x="551" y="42"/>
                  <a:pt x="550" y="43"/>
                  <a:pt x="549" y="43"/>
                </a:cubicBezTo>
                <a:cubicBezTo>
                  <a:pt x="548" y="43"/>
                  <a:pt x="547" y="41"/>
                  <a:pt x="546" y="42"/>
                </a:cubicBezTo>
                <a:cubicBezTo>
                  <a:pt x="544" y="42"/>
                  <a:pt x="544" y="41"/>
                  <a:pt x="542" y="41"/>
                </a:cubicBezTo>
                <a:cubicBezTo>
                  <a:pt x="542" y="39"/>
                  <a:pt x="540" y="40"/>
                  <a:pt x="540" y="40"/>
                </a:cubicBezTo>
                <a:cubicBezTo>
                  <a:pt x="539" y="39"/>
                  <a:pt x="538" y="39"/>
                  <a:pt x="537" y="39"/>
                </a:cubicBezTo>
                <a:cubicBezTo>
                  <a:pt x="536" y="39"/>
                  <a:pt x="536" y="39"/>
                  <a:pt x="535" y="38"/>
                </a:cubicBezTo>
                <a:cubicBezTo>
                  <a:pt x="534" y="39"/>
                  <a:pt x="533" y="37"/>
                  <a:pt x="532" y="37"/>
                </a:cubicBezTo>
                <a:cubicBezTo>
                  <a:pt x="531" y="38"/>
                  <a:pt x="531" y="36"/>
                  <a:pt x="529" y="36"/>
                </a:cubicBezTo>
                <a:cubicBezTo>
                  <a:pt x="529" y="36"/>
                  <a:pt x="527" y="35"/>
                  <a:pt x="526" y="34"/>
                </a:cubicBezTo>
                <a:cubicBezTo>
                  <a:pt x="527" y="34"/>
                  <a:pt x="527" y="34"/>
                  <a:pt x="527" y="33"/>
                </a:cubicBezTo>
                <a:cubicBezTo>
                  <a:pt x="527" y="33"/>
                  <a:pt x="526" y="33"/>
                  <a:pt x="526" y="32"/>
                </a:cubicBezTo>
                <a:cubicBezTo>
                  <a:pt x="526" y="32"/>
                  <a:pt x="525" y="33"/>
                  <a:pt x="525" y="33"/>
                </a:cubicBezTo>
                <a:cubicBezTo>
                  <a:pt x="525" y="33"/>
                  <a:pt x="525" y="34"/>
                  <a:pt x="524" y="34"/>
                </a:cubicBezTo>
                <a:cubicBezTo>
                  <a:pt x="524" y="34"/>
                  <a:pt x="524" y="34"/>
                  <a:pt x="524" y="34"/>
                </a:cubicBezTo>
                <a:cubicBezTo>
                  <a:pt x="523" y="33"/>
                  <a:pt x="522" y="33"/>
                  <a:pt x="521" y="33"/>
                </a:cubicBezTo>
                <a:cubicBezTo>
                  <a:pt x="519" y="34"/>
                  <a:pt x="520" y="32"/>
                  <a:pt x="519" y="32"/>
                </a:cubicBezTo>
                <a:cubicBezTo>
                  <a:pt x="519" y="32"/>
                  <a:pt x="519" y="31"/>
                  <a:pt x="519" y="31"/>
                </a:cubicBezTo>
                <a:cubicBezTo>
                  <a:pt x="517" y="31"/>
                  <a:pt x="515" y="32"/>
                  <a:pt x="514" y="31"/>
                </a:cubicBezTo>
                <a:cubicBezTo>
                  <a:pt x="512" y="30"/>
                  <a:pt x="510" y="31"/>
                  <a:pt x="509" y="30"/>
                </a:cubicBezTo>
                <a:cubicBezTo>
                  <a:pt x="509" y="30"/>
                  <a:pt x="509" y="30"/>
                  <a:pt x="509" y="30"/>
                </a:cubicBezTo>
                <a:cubicBezTo>
                  <a:pt x="508" y="29"/>
                  <a:pt x="507" y="30"/>
                  <a:pt x="506" y="29"/>
                </a:cubicBezTo>
                <a:cubicBezTo>
                  <a:pt x="505" y="28"/>
                  <a:pt x="504" y="29"/>
                  <a:pt x="503" y="29"/>
                </a:cubicBezTo>
                <a:cubicBezTo>
                  <a:pt x="503" y="29"/>
                  <a:pt x="503" y="29"/>
                  <a:pt x="503" y="29"/>
                </a:cubicBezTo>
                <a:cubicBezTo>
                  <a:pt x="502" y="27"/>
                  <a:pt x="501" y="28"/>
                  <a:pt x="500" y="27"/>
                </a:cubicBezTo>
                <a:cubicBezTo>
                  <a:pt x="499" y="27"/>
                  <a:pt x="498" y="26"/>
                  <a:pt x="497" y="26"/>
                </a:cubicBezTo>
                <a:cubicBezTo>
                  <a:pt x="496" y="27"/>
                  <a:pt x="496" y="26"/>
                  <a:pt x="495" y="26"/>
                </a:cubicBezTo>
                <a:cubicBezTo>
                  <a:pt x="494" y="26"/>
                  <a:pt x="493" y="25"/>
                  <a:pt x="492" y="25"/>
                </a:cubicBezTo>
                <a:cubicBezTo>
                  <a:pt x="491" y="25"/>
                  <a:pt x="490" y="25"/>
                  <a:pt x="489" y="25"/>
                </a:cubicBezTo>
                <a:cubicBezTo>
                  <a:pt x="488" y="25"/>
                  <a:pt x="488" y="24"/>
                  <a:pt x="487" y="24"/>
                </a:cubicBezTo>
                <a:cubicBezTo>
                  <a:pt x="486" y="24"/>
                  <a:pt x="485" y="24"/>
                  <a:pt x="485" y="24"/>
                </a:cubicBezTo>
                <a:cubicBezTo>
                  <a:pt x="484" y="23"/>
                  <a:pt x="484" y="23"/>
                  <a:pt x="484" y="22"/>
                </a:cubicBezTo>
                <a:cubicBezTo>
                  <a:pt x="483" y="22"/>
                  <a:pt x="483" y="22"/>
                  <a:pt x="482" y="21"/>
                </a:cubicBezTo>
                <a:cubicBezTo>
                  <a:pt x="482" y="21"/>
                  <a:pt x="482" y="21"/>
                  <a:pt x="481" y="22"/>
                </a:cubicBezTo>
                <a:cubicBezTo>
                  <a:pt x="480" y="22"/>
                  <a:pt x="480" y="22"/>
                  <a:pt x="479" y="20"/>
                </a:cubicBezTo>
                <a:cubicBezTo>
                  <a:pt x="479" y="20"/>
                  <a:pt x="479" y="20"/>
                  <a:pt x="479" y="20"/>
                </a:cubicBezTo>
                <a:cubicBezTo>
                  <a:pt x="479" y="20"/>
                  <a:pt x="478" y="21"/>
                  <a:pt x="478" y="21"/>
                </a:cubicBezTo>
                <a:cubicBezTo>
                  <a:pt x="477" y="21"/>
                  <a:pt x="476" y="21"/>
                  <a:pt x="475" y="21"/>
                </a:cubicBezTo>
                <a:cubicBezTo>
                  <a:pt x="474" y="21"/>
                  <a:pt x="474" y="20"/>
                  <a:pt x="474" y="19"/>
                </a:cubicBezTo>
                <a:cubicBezTo>
                  <a:pt x="474" y="19"/>
                  <a:pt x="474" y="19"/>
                  <a:pt x="475" y="19"/>
                </a:cubicBezTo>
                <a:cubicBezTo>
                  <a:pt x="474" y="18"/>
                  <a:pt x="474" y="18"/>
                  <a:pt x="474" y="18"/>
                </a:cubicBezTo>
                <a:cubicBezTo>
                  <a:pt x="472" y="18"/>
                  <a:pt x="470" y="19"/>
                  <a:pt x="469" y="17"/>
                </a:cubicBezTo>
                <a:cubicBezTo>
                  <a:pt x="469" y="17"/>
                  <a:pt x="468" y="18"/>
                  <a:pt x="468" y="18"/>
                </a:cubicBezTo>
                <a:cubicBezTo>
                  <a:pt x="468" y="18"/>
                  <a:pt x="468" y="19"/>
                  <a:pt x="468" y="19"/>
                </a:cubicBezTo>
                <a:cubicBezTo>
                  <a:pt x="468" y="19"/>
                  <a:pt x="467" y="20"/>
                  <a:pt x="467" y="20"/>
                </a:cubicBezTo>
                <a:cubicBezTo>
                  <a:pt x="466" y="18"/>
                  <a:pt x="464" y="19"/>
                  <a:pt x="463" y="19"/>
                </a:cubicBezTo>
                <a:cubicBezTo>
                  <a:pt x="463" y="18"/>
                  <a:pt x="464" y="18"/>
                  <a:pt x="463" y="16"/>
                </a:cubicBezTo>
                <a:cubicBezTo>
                  <a:pt x="462" y="16"/>
                  <a:pt x="462" y="17"/>
                  <a:pt x="461" y="18"/>
                </a:cubicBezTo>
                <a:cubicBezTo>
                  <a:pt x="461" y="18"/>
                  <a:pt x="460" y="18"/>
                  <a:pt x="460" y="19"/>
                </a:cubicBezTo>
                <a:cubicBezTo>
                  <a:pt x="459" y="20"/>
                  <a:pt x="459" y="18"/>
                  <a:pt x="458" y="18"/>
                </a:cubicBezTo>
                <a:cubicBezTo>
                  <a:pt x="456" y="18"/>
                  <a:pt x="454" y="18"/>
                  <a:pt x="452" y="18"/>
                </a:cubicBezTo>
                <a:cubicBezTo>
                  <a:pt x="451" y="18"/>
                  <a:pt x="450" y="17"/>
                  <a:pt x="449" y="17"/>
                </a:cubicBezTo>
                <a:cubicBezTo>
                  <a:pt x="447" y="17"/>
                  <a:pt x="446" y="17"/>
                  <a:pt x="445" y="17"/>
                </a:cubicBezTo>
                <a:cubicBezTo>
                  <a:pt x="441" y="17"/>
                  <a:pt x="441" y="17"/>
                  <a:pt x="441" y="17"/>
                </a:cubicBezTo>
                <a:cubicBezTo>
                  <a:pt x="441" y="17"/>
                  <a:pt x="440" y="16"/>
                  <a:pt x="439" y="16"/>
                </a:cubicBezTo>
                <a:cubicBezTo>
                  <a:pt x="438" y="17"/>
                  <a:pt x="437" y="18"/>
                  <a:pt x="436" y="17"/>
                </a:cubicBezTo>
                <a:cubicBezTo>
                  <a:pt x="433" y="16"/>
                  <a:pt x="429" y="17"/>
                  <a:pt x="425" y="16"/>
                </a:cubicBezTo>
                <a:cubicBezTo>
                  <a:pt x="424" y="16"/>
                  <a:pt x="423" y="17"/>
                  <a:pt x="422" y="15"/>
                </a:cubicBezTo>
                <a:cubicBezTo>
                  <a:pt x="422" y="15"/>
                  <a:pt x="422" y="16"/>
                  <a:pt x="422" y="16"/>
                </a:cubicBezTo>
                <a:cubicBezTo>
                  <a:pt x="421" y="17"/>
                  <a:pt x="420" y="16"/>
                  <a:pt x="419" y="15"/>
                </a:cubicBezTo>
                <a:cubicBezTo>
                  <a:pt x="419" y="16"/>
                  <a:pt x="418" y="16"/>
                  <a:pt x="418" y="16"/>
                </a:cubicBezTo>
                <a:cubicBezTo>
                  <a:pt x="417" y="16"/>
                  <a:pt x="416" y="15"/>
                  <a:pt x="416" y="15"/>
                </a:cubicBezTo>
                <a:cubicBezTo>
                  <a:pt x="415" y="15"/>
                  <a:pt x="415" y="16"/>
                  <a:pt x="414" y="16"/>
                </a:cubicBezTo>
                <a:cubicBezTo>
                  <a:pt x="414" y="16"/>
                  <a:pt x="413" y="16"/>
                  <a:pt x="413" y="15"/>
                </a:cubicBezTo>
                <a:cubicBezTo>
                  <a:pt x="412" y="16"/>
                  <a:pt x="412" y="16"/>
                  <a:pt x="412" y="16"/>
                </a:cubicBezTo>
                <a:cubicBezTo>
                  <a:pt x="410" y="15"/>
                  <a:pt x="409" y="16"/>
                  <a:pt x="407" y="15"/>
                </a:cubicBezTo>
                <a:cubicBezTo>
                  <a:pt x="407" y="16"/>
                  <a:pt x="406" y="16"/>
                  <a:pt x="406" y="16"/>
                </a:cubicBezTo>
                <a:cubicBezTo>
                  <a:pt x="405" y="15"/>
                  <a:pt x="404" y="15"/>
                  <a:pt x="403" y="16"/>
                </a:cubicBezTo>
                <a:cubicBezTo>
                  <a:pt x="403" y="16"/>
                  <a:pt x="403" y="16"/>
                  <a:pt x="402" y="15"/>
                </a:cubicBezTo>
                <a:cubicBezTo>
                  <a:pt x="400" y="15"/>
                  <a:pt x="398" y="15"/>
                  <a:pt x="396" y="15"/>
                </a:cubicBezTo>
                <a:cubicBezTo>
                  <a:pt x="396" y="15"/>
                  <a:pt x="395" y="16"/>
                  <a:pt x="395" y="16"/>
                </a:cubicBezTo>
                <a:cubicBezTo>
                  <a:pt x="394" y="16"/>
                  <a:pt x="394" y="16"/>
                  <a:pt x="394" y="15"/>
                </a:cubicBezTo>
                <a:cubicBezTo>
                  <a:pt x="393" y="16"/>
                  <a:pt x="393" y="16"/>
                  <a:pt x="393" y="16"/>
                </a:cubicBezTo>
                <a:cubicBezTo>
                  <a:pt x="392" y="16"/>
                  <a:pt x="390" y="16"/>
                  <a:pt x="389" y="16"/>
                </a:cubicBezTo>
                <a:cubicBezTo>
                  <a:pt x="386" y="16"/>
                  <a:pt x="382" y="16"/>
                  <a:pt x="379" y="16"/>
                </a:cubicBezTo>
                <a:cubicBezTo>
                  <a:pt x="376" y="16"/>
                  <a:pt x="374" y="15"/>
                  <a:pt x="372" y="17"/>
                </a:cubicBezTo>
                <a:cubicBezTo>
                  <a:pt x="371" y="17"/>
                  <a:pt x="371" y="17"/>
                  <a:pt x="371" y="17"/>
                </a:cubicBezTo>
                <a:cubicBezTo>
                  <a:pt x="369" y="17"/>
                  <a:pt x="367" y="17"/>
                  <a:pt x="365" y="18"/>
                </a:cubicBezTo>
                <a:cubicBezTo>
                  <a:pt x="364" y="18"/>
                  <a:pt x="362" y="18"/>
                  <a:pt x="361" y="18"/>
                </a:cubicBezTo>
                <a:cubicBezTo>
                  <a:pt x="360" y="19"/>
                  <a:pt x="360" y="19"/>
                  <a:pt x="360" y="18"/>
                </a:cubicBezTo>
                <a:cubicBezTo>
                  <a:pt x="359" y="19"/>
                  <a:pt x="359" y="19"/>
                  <a:pt x="358" y="19"/>
                </a:cubicBezTo>
                <a:cubicBezTo>
                  <a:pt x="357" y="19"/>
                  <a:pt x="355" y="19"/>
                  <a:pt x="354" y="19"/>
                </a:cubicBezTo>
                <a:cubicBezTo>
                  <a:pt x="352" y="19"/>
                  <a:pt x="351" y="20"/>
                  <a:pt x="350" y="20"/>
                </a:cubicBezTo>
                <a:cubicBezTo>
                  <a:pt x="349" y="20"/>
                  <a:pt x="347" y="20"/>
                  <a:pt x="346" y="20"/>
                </a:cubicBezTo>
                <a:cubicBezTo>
                  <a:pt x="344" y="22"/>
                  <a:pt x="342" y="21"/>
                  <a:pt x="339" y="21"/>
                </a:cubicBezTo>
                <a:cubicBezTo>
                  <a:pt x="338" y="21"/>
                  <a:pt x="338" y="22"/>
                  <a:pt x="336" y="22"/>
                </a:cubicBezTo>
                <a:cubicBezTo>
                  <a:pt x="336" y="22"/>
                  <a:pt x="335" y="22"/>
                  <a:pt x="334" y="23"/>
                </a:cubicBezTo>
                <a:cubicBezTo>
                  <a:pt x="334" y="23"/>
                  <a:pt x="333" y="23"/>
                  <a:pt x="333" y="23"/>
                </a:cubicBezTo>
                <a:cubicBezTo>
                  <a:pt x="332" y="23"/>
                  <a:pt x="332" y="23"/>
                  <a:pt x="331" y="24"/>
                </a:cubicBezTo>
                <a:cubicBezTo>
                  <a:pt x="331" y="24"/>
                  <a:pt x="330" y="23"/>
                  <a:pt x="330" y="23"/>
                </a:cubicBezTo>
                <a:cubicBezTo>
                  <a:pt x="329" y="24"/>
                  <a:pt x="328" y="24"/>
                  <a:pt x="327" y="25"/>
                </a:cubicBezTo>
                <a:cubicBezTo>
                  <a:pt x="327" y="25"/>
                  <a:pt x="327" y="25"/>
                  <a:pt x="326" y="25"/>
                </a:cubicBezTo>
                <a:cubicBezTo>
                  <a:pt x="325" y="24"/>
                  <a:pt x="324" y="27"/>
                  <a:pt x="324" y="25"/>
                </a:cubicBezTo>
                <a:cubicBezTo>
                  <a:pt x="323" y="25"/>
                  <a:pt x="322" y="26"/>
                  <a:pt x="321" y="26"/>
                </a:cubicBezTo>
                <a:cubicBezTo>
                  <a:pt x="321" y="27"/>
                  <a:pt x="320" y="27"/>
                  <a:pt x="320" y="27"/>
                </a:cubicBezTo>
                <a:cubicBezTo>
                  <a:pt x="319" y="26"/>
                  <a:pt x="318" y="28"/>
                  <a:pt x="317" y="28"/>
                </a:cubicBezTo>
                <a:cubicBezTo>
                  <a:pt x="315" y="27"/>
                  <a:pt x="314" y="28"/>
                  <a:pt x="313" y="29"/>
                </a:cubicBezTo>
                <a:cubicBezTo>
                  <a:pt x="312" y="30"/>
                  <a:pt x="310" y="29"/>
                  <a:pt x="309" y="30"/>
                </a:cubicBezTo>
                <a:cubicBezTo>
                  <a:pt x="309" y="31"/>
                  <a:pt x="308" y="30"/>
                  <a:pt x="308" y="31"/>
                </a:cubicBezTo>
                <a:cubicBezTo>
                  <a:pt x="307" y="31"/>
                  <a:pt x="306" y="30"/>
                  <a:pt x="305" y="31"/>
                </a:cubicBezTo>
                <a:cubicBezTo>
                  <a:pt x="305" y="31"/>
                  <a:pt x="304" y="31"/>
                  <a:pt x="303" y="31"/>
                </a:cubicBezTo>
                <a:cubicBezTo>
                  <a:pt x="302" y="31"/>
                  <a:pt x="302" y="33"/>
                  <a:pt x="301" y="32"/>
                </a:cubicBezTo>
                <a:cubicBezTo>
                  <a:pt x="300" y="33"/>
                  <a:pt x="300" y="34"/>
                  <a:pt x="299" y="33"/>
                </a:cubicBezTo>
                <a:cubicBezTo>
                  <a:pt x="298" y="33"/>
                  <a:pt x="298" y="33"/>
                  <a:pt x="298" y="33"/>
                </a:cubicBezTo>
                <a:cubicBezTo>
                  <a:pt x="297" y="33"/>
                  <a:pt x="295" y="33"/>
                  <a:pt x="294" y="33"/>
                </a:cubicBezTo>
                <a:cubicBezTo>
                  <a:pt x="294" y="33"/>
                  <a:pt x="294" y="34"/>
                  <a:pt x="294" y="34"/>
                </a:cubicBezTo>
                <a:cubicBezTo>
                  <a:pt x="292" y="34"/>
                  <a:pt x="291" y="35"/>
                  <a:pt x="289" y="35"/>
                </a:cubicBezTo>
                <a:cubicBezTo>
                  <a:pt x="289" y="36"/>
                  <a:pt x="288" y="36"/>
                  <a:pt x="288" y="36"/>
                </a:cubicBezTo>
                <a:cubicBezTo>
                  <a:pt x="287" y="36"/>
                  <a:pt x="286" y="36"/>
                  <a:pt x="285" y="37"/>
                </a:cubicBezTo>
                <a:cubicBezTo>
                  <a:pt x="284" y="38"/>
                  <a:pt x="283" y="37"/>
                  <a:pt x="282" y="37"/>
                </a:cubicBezTo>
                <a:cubicBezTo>
                  <a:pt x="280" y="37"/>
                  <a:pt x="280" y="39"/>
                  <a:pt x="279" y="38"/>
                </a:cubicBezTo>
                <a:cubicBezTo>
                  <a:pt x="278" y="38"/>
                  <a:pt x="277" y="38"/>
                  <a:pt x="276" y="39"/>
                </a:cubicBezTo>
                <a:cubicBezTo>
                  <a:pt x="275" y="39"/>
                  <a:pt x="274" y="40"/>
                  <a:pt x="273" y="40"/>
                </a:cubicBezTo>
                <a:cubicBezTo>
                  <a:pt x="272" y="40"/>
                  <a:pt x="271" y="41"/>
                  <a:pt x="270" y="41"/>
                </a:cubicBezTo>
                <a:cubicBezTo>
                  <a:pt x="268" y="40"/>
                  <a:pt x="267" y="42"/>
                  <a:pt x="265" y="42"/>
                </a:cubicBezTo>
                <a:cubicBezTo>
                  <a:pt x="265" y="43"/>
                  <a:pt x="264" y="43"/>
                  <a:pt x="263" y="43"/>
                </a:cubicBezTo>
                <a:cubicBezTo>
                  <a:pt x="263" y="44"/>
                  <a:pt x="262" y="44"/>
                  <a:pt x="261" y="44"/>
                </a:cubicBezTo>
                <a:cubicBezTo>
                  <a:pt x="260" y="44"/>
                  <a:pt x="259" y="45"/>
                  <a:pt x="258" y="45"/>
                </a:cubicBezTo>
                <a:cubicBezTo>
                  <a:pt x="258" y="46"/>
                  <a:pt x="257" y="47"/>
                  <a:pt x="257" y="47"/>
                </a:cubicBezTo>
                <a:cubicBezTo>
                  <a:pt x="255" y="46"/>
                  <a:pt x="254" y="48"/>
                  <a:pt x="253" y="49"/>
                </a:cubicBezTo>
                <a:cubicBezTo>
                  <a:pt x="250" y="49"/>
                  <a:pt x="250" y="49"/>
                  <a:pt x="250" y="49"/>
                </a:cubicBezTo>
                <a:cubicBezTo>
                  <a:pt x="249" y="49"/>
                  <a:pt x="248" y="50"/>
                  <a:pt x="248" y="50"/>
                </a:cubicBezTo>
                <a:cubicBezTo>
                  <a:pt x="247" y="50"/>
                  <a:pt x="247" y="50"/>
                  <a:pt x="247" y="50"/>
                </a:cubicBezTo>
                <a:cubicBezTo>
                  <a:pt x="245" y="51"/>
                  <a:pt x="245" y="49"/>
                  <a:pt x="244" y="49"/>
                </a:cubicBezTo>
                <a:cubicBezTo>
                  <a:pt x="243" y="50"/>
                  <a:pt x="242" y="49"/>
                  <a:pt x="241" y="49"/>
                </a:cubicBezTo>
                <a:cubicBezTo>
                  <a:pt x="241" y="49"/>
                  <a:pt x="241" y="49"/>
                  <a:pt x="241" y="49"/>
                </a:cubicBezTo>
                <a:cubicBezTo>
                  <a:pt x="241" y="48"/>
                  <a:pt x="242" y="49"/>
                  <a:pt x="242" y="48"/>
                </a:cubicBezTo>
                <a:cubicBezTo>
                  <a:pt x="242" y="48"/>
                  <a:pt x="242" y="47"/>
                  <a:pt x="241" y="47"/>
                </a:cubicBezTo>
                <a:cubicBezTo>
                  <a:pt x="240" y="46"/>
                  <a:pt x="241" y="45"/>
                  <a:pt x="241" y="44"/>
                </a:cubicBezTo>
                <a:cubicBezTo>
                  <a:pt x="241" y="44"/>
                  <a:pt x="241" y="44"/>
                  <a:pt x="241" y="44"/>
                </a:cubicBezTo>
                <a:cubicBezTo>
                  <a:pt x="241" y="44"/>
                  <a:pt x="241" y="44"/>
                  <a:pt x="242" y="45"/>
                </a:cubicBezTo>
                <a:cubicBezTo>
                  <a:pt x="243" y="44"/>
                  <a:pt x="243" y="44"/>
                  <a:pt x="243" y="43"/>
                </a:cubicBezTo>
                <a:cubicBezTo>
                  <a:pt x="244" y="43"/>
                  <a:pt x="244" y="43"/>
                  <a:pt x="244" y="42"/>
                </a:cubicBezTo>
                <a:cubicBezTo>
                  <a:pt x="244" y="41"/>
                  <a:pt x="244" y="41"/>
                  <a:pt x="243" y="41"/>
                </a:cubicBezTo>
                <a:cubicBezTo>
                  <a:pt x="243" y="39"/>
                  <a:pt x="243" y="39"/>
                  <a:pt x="243" y="39"/>
                </a:cubicBezTo>
                <a:cubicBezTo>
                  <a:pt x="243" y="38"/>
                  <a:pt x="242" y="37"/>
                  <a:pt x="241" y="36"/>
                </a:cubicBezTo>
                <a:cubicBezTo>
                  <a:pt x="241" y="37"/>
                  <a:pt x="240" y="37"/>
                  <a:pt x="240" y="38"/>
                </a:cubicBezTo>
                <a:cubicBezTo>
                  <a:pt x="240" y="38"/>
                  <a:pt x="239" y="37"/>
                  <a:pt x="239" y="37"/>
                </a:cubicBezTo>
                <a:cubicBezTo>
                  <a:pt x="239" y="37"/>
                  <a:pt x="239" y="36"/>
                  <a:pt x="239" y="36"/>
                </a:cubicBezTo>
                <a:cubicBezTo>
                  <a:pt x="239" y="35"/>
                  <a:pt x="240" y="35"/>
                  <a:pt x="240" y="34"/>
                </a:cubicBezTo>
                <a:cubicBezTo>
                  <a:pt x="240" y="34"/>
                  <a:pt x="240" y="33"/>
                  <a:pt x="241" y="33"/>
                </a:cubicBezTo>
                <a:cubicBezTo>
                  <a:pt x="242" y="33"/>
                  <a:pt x="242" y="33"/>
                  <a:pt x="243" y="32"/>
                </a:cubicBezTo>
                <a:cubicBezTo>
                  <a:pt x="243" y="32"/>
                  <a:pt x="244" y="31"/>
                  <a:pt x="245" y="31"/>
                </a:cubicBezTo>
                <a:cubicBezTo>
                  <a:pt x="246" y="32"/>
                  <a:pt x="247" y="30"/>
                  <a:pt x="248" y="30"/>
                </a:cubicBezTo>
                <a:cubicBezTo>
                  <a:pt x="248" y="31"/>
                  <a:pt x="249" y="31"/>
                  <a:pt x="250" y="30"/>
                </a:cubicBezTo>
                <a:cubicBezTo>
                  <a:pt x="250" y="30"/>
                  <a:pt x="251" y="30"/>
                  <a:pt x="251" y="30"/>
                </a:cubicBezTo>
                <a:cubicBezTo>
                  <a:pt x="253" y="29"/>
                  <a:pt x="255" y="29"/>
                  <a:pt x="256" y="28"/>
                </a:cubicBezTo>
                <a:cubicBezTo>
                  <a:pt x="258" y="26"/>
                  <a:pt x="259" y="26"/>
                  <a:pt x="261" y="26"/>
                </a:cubicBezTo>
                <a:cubicBezTo>
                  <a:pt x="262" y="26"/>
                  <a:pt x="262" y="25"/>
                  <a:pt x="263" y="25"/>
                </a:cubicBezTo>
                <a:cubicBezTo>
                  <a:pt x="264" y="24"/>
                  <a:pt x="266" y="24"/>
                  <a:pt x="267" y="23"/>
                </a:cubicBezTo>
                <a:cubicBezTo>
                  <a:pt x="268" y="23"/>
                  <a:pt x="270" y="22"/>
                  <a:pt x="271" y="22"/>
                </a:cubicBezTo>
                <a:cubicBezTo>
                  <a:pt x="272" y="20"/>
                  <a:pt x="274" y="22"/>
                  <a:pt x="275" y="20"/>
                </a:cubicBezTo>
                <a:cubicBezTo>
                  <a:pt x="276" y="20"/>
                  <a:pt x="277" y="21"/>
                  <a:pt x="278" y="20"/>
                </a:cubicBezTo>
                <a:cubicBezTo>
                  <a:pt x="279" y="19"/>
                  <a:pt x="280" y="19"/>
                  <a:pt x="281" y="19"/>
                </a:cubicBezTo>
                <a:cubicBezTo>
                  <a:pt x="282" y="19"/>
                  <a:pt x="283" y="20"/>
                  <a:pt x="284" y="19"/>
                </a:cubicBezTo>
                <a:cubicBezTo>
                  <a:pt x="285" y="18"/>
                  <a:pt x="286" y="18"/>
                  <a:pt x="287" y="17"/>
                </a:cubicBezTo>
                <a:cubicBezTo>
                  <a:pt x="288" y="16"/>
                  <a:pt x="289" y="16"/>
                  <a:pt x="290" y="17"/>
                </a:cubicBezTo>
                <a:cubicBezTo>
                  <a:pt x="291" y="17"/>
                  <a:pt x="291" y="17"/>
                  <a:pt x="291" y="17"/>
                </a:cubicBezTo>
                <a:cubicBezTo>
                  <a:pt x="291" y="18"/>
                  <a:pt x="290" y="18"/>
                  <a:pt x="290" y="18"/>
                </a:cubicBezTo>
                <a:cubicBezTo>
                  <a:pt x="290" y="19"/>
                  <a:pt x="290" y="19"/>
                  <a:pt x="290" y="20"/>
                </a:cubicBezTo>
                <a:cubicBezTo>
                  <a:pt x="290" y="20"/>
                  <a:pt x="291" y="20"/>
                  <a:pt x="292" y="20"/>
                </a:cubicBezTo>
                <a:cubicBezTo>
                  <a:pt x="292" y="19"/>
                  <a:pt x="293" y="19"/>
                  <a:pt x="294" y="19"/>
                </a:cubicBezTo>
                <a:cubicBezTo>
                  <a:pt x="293" y="18"/>
                  <a:pt x="292" y="18"/>
                  <a:pt x="291" y="17"/>
                </a:cubicBezTo>
                <a:cubicBezTo>
                  <a:pt x="293" y="16"/>
                  <a:pt x="293" y="15"/>
                  <a:pt x="294" y="14"/>
                </a:cubicBezTo>
                <a:cubicBezTo>
                  <a:pt x="296" y="14"/>
                  <a:pt x="296" y="14"/>
                  <a:pt x="298" y="13"/>
                </a:cubicBezTo>
                <a:cubicBezTo>
                  <a:pt x="299" y="13"/>
                  <a:pt x="300" y="12"/>
                  <a:pt x="302" y="12"/>
                </a:cubicBezTo>
                <a:cubicBezTo>
                  <a:pt x="303" y="13"/>
                  <a:pt x="303" y="11"/>
                  <a:pt x="304" y="12"/>
                </a:cubicBezTo>
                <a:cubicBezTo>
                  <a:pt x="305" y="12"/>
                  <a:pt x="306" y="12"/>
                  <a:pt x="307" y="12"/>
                </a:cubicBezTo>
                <a:cubicBezTo>
                  <a:pt x="308" y="11"/>
                  <a:pt x="308" y="10"/>
                  <a:pt x="309" y="11"/>
                </a:cubicBezTo>
                <a:cubicBezTo>
                  <a:pt x="310" y="10"/>
                  <a:pt x="311" y="9"/>
                  <a:pt x="312" y="11"/>
                </a:cubicBezTo>
                <a:cubicBezTo>
                  <a:pt x="312" y="11"/>
                  <a:pt x="313" y="11"/>
                  <a:pt x="314" y="11"/>
                </a:cubicBezTo>
                <a:cubicBezTo>
                  <a:pt x="315" y="10"/>
                  <a:pt x="315" y="9"/>
                  <a:pt x="316" y="10"/>
                </a:cubicBezTo>
                <a:cubicBezTo>
                  <a:pt x="317" y="10"/>
                  <a:pt x="317" y="10"/>
                  <a:pt x="318" y="10"/>
                </a:cubicBezTo>
                <a:cubicBezTo>
                  <a:pt x="318" y="9"/>
                  <a:pt x="319" y="8"/>
                  <a:pt x="320" y="8"/>
                </a:cubicBezTo>
                <a:cubicBezTo>
                  <a:pt x="320" y="8"/>
                  <a:pt x="320" y="8"/>
                  <a:pt x="321" y="8"/>
                </a:cubicBezTo>
                <a:cubicBezTo>
                  <a:pt x="321" y="8"/>
                  <a:pt x="321" y="8"/>
                  <a:pt x="322" y="8"/>
                </a:cubicBezTo>
                <a:cubicBezTo>
                  <a:pt x="323" y="8"/>
                  <a:pt x="324" y="8"/>
                  <a:pt x="325" y="8"/>
                </a:cubicBezTo>
                <a:cubicBezTo>
                  <a:pt x="327" y="8"/>
                  <a:pt x="327" y="6"/>
                  <a:pt x="329" y="7"/>
                </a:cubicBezTo>
                <a:cubicBezTo>
                  <a:pt x="330" y="7"/>
                  <a:pt x="331" y="6"/>
                  <a:pt x="332" y="6"/>
                </a:cubicBezTo>
                <a:cubicBezTo>
                  <a:pt x="333" y="6"/>
                  <a:pt x="334" y="6"/>
                  <a:pt x="335" y="6"/>
                </a:cubicBezTo>
                <a:cubicBezTo>
                  <a:pt x="336" y="5"/>
                  <a:pt x="336" y="5"/>
                  <a:pt x="337" y="5"/>
                </a:cubicBezTo>
                <a:cubicBezTo>
                  <a:pt x="339" y="5"/>
                  <a:pt x="340" y="5"/>
                  <a:pt x="341" y="5"/>
                </a:cubicBezTo>
                <a:cubicBezTo>
                  <a:pt x="343" y="4"/>
                  <a:pt x="343" y="4"/>
                  <a:pt x="345" y="5"/>
                </a:cubicBezTo>
                <a:cubicBezTo>
                  <a:pt x="346" y="5"/>
                  <a:pt x="347" y="5"/>
                  <a:pt x="348" y="4"/>
                </a:cubicBezTo>
                <a:cubicBezTo>
                  <a:pt x="349" y="4"/>
                  <a:pt x="349" y="4"/>
                  <a:pt x="350" y="3"/>
                </a:cubicBezTo>
                <a:cubicBezTo>
                  <a:pt x="351" y="3"/>
                  <a:pt x="352" y="3"/>
                  <a:pt x="353" y="3"/>
                </a:cubicBezTo>
                <a:cubicBezTo>
                  <a:pt x="354" y="3"/>
                  <a:pt x="355" y="3"/>
                  <a:pt x="356" y="3"/>
                </a:cubicBezTo>
                <a:cubicBezTo>
                  <a:pt x="358" y="3"/>
                  <a:pt x="359" y="3"/>
                  <a:pt x="360" y="2"/>
                </a:cubicBezTo>
                <a:cubicBezTo>
                  <a:pt x="364" y="2"/>
                  <a:pt x="364" y="2"/>
                  <a:pt x="364" y="2"/>
                </a:cubicBezTo>
                <a:cubicBezTo>
                  <a:pt x="365" y="2"/>
                  <a:pt x="367" y="2"/>
                  <a:pt x="368" y="2"/>
                </a:cubicBezTo>
                <a:cubicBezTo>
                  <a:pt x="368" y="2"/>
                  <a:pt x="368" y="1"/>
                  <a:pt x="369" y="1"/>
                </a:cubicBezTo>
                <a:cubicBezTo>
                  <a:pt x="370" y="1"/>
                  <a:pt x="370" y="1"/>
                  <a:pt x="371" y="2"/>
                </a:cubicBezTo>
                <a:cubicBezTo>
                  <a:pt x="372" y="1"/>
                  <a:pt x="372" y="0"/>
                  <a:pt x="373" y="2"/>
                </a:cubicBezTo>
                <a:cubicBezTo>
                  <a:pt x="374" y="2"/>
                  <a:pt x="374" y="2"/>
                  <a:pt x="375" y="2"/>
                </a:cubicBezTo>
                <a:cubicBezTo>
                  <a:pt x="376" y="2"/>
                  <a:pt x="378" y="2"/>
                  <a:pt x="379" y="2"/>
                </a:cubicBezTo>
                <a:cubicBezTo>
                  <a:pt x="380" y="2"/>
                  <a:pt x="380" y="2"/>
                  <a:pt x="380" y="1"/>
                </a:cubicBezTo>
                <a:cubicBezTo>
                  <a:pt x="381" y="1"/>
                  <a:pt x="381" y="2"/>
                  <a:pt x="383" y="2"/>
                </a:cubicBezTo>
                <a:cubicBezTo>
                  <a:pt x="384" y="2"/>
                  <a:pt x="385" y="2"/>
                  <a:pt x="386" y="2"/>
                </a:cubicBezTo>
                <a:cubicBezTo>
                  <a:pt x="387" y="2"/>
                  <a:pt x="388" y="2"/>
                  <a:pt x="389" y="1"/>
                </a:cubicBezTo>
                <a:cubicBezTo>
                  <a:pt x="390" y="3"/>
                  <a:pt x="391" y="2"/>
                  <a:pt x="393" y="2"/>
                </a:cubicBezTo>
                <a:cubicBezTo>
                  <a:pt x="394" y="2"/>
                  <a:pt x="395" y="2"/>
                  <a:pt x="396" y="2"/>
                </a:cubicBezTo>
                <a:cubicBezTo>
                  <a:pt x="398" y="2"/>
                  <a:pt x="400" y="2"/>
                  <a:pt x="402" y="2"/>
                </a:cubicBezTo>
                <a:cubicBezTo>
                  <a:pt x="403" y="2"/>
                  <a:pt x="404" y="1"/>
                  <a:pt x="405" y="1"/>
                </a:cubicBezTo>
                <a:cubicBezTo>
                  <a:pt x="406" y="1"/>
                  <a:pt x="407" y="1"/>
                  <a:pt x="408" y="1"/>
                </a:cubicBezTo>
                <a:cubicBezTo>
                  <a:pt x="412" y="1"/>
                  <a:pt x="412" y="1"/>
                  <a:pt x="412" y="1"/>
                </a:cubicBezTo>
                <a:cubicBezTo>
                  <a:pt x="413" y="1"/>
                  <a:pt x="413" y="1"/>
                  <a:pt x="414" y="1"/>
                </a:cubicBezTo>
                <a:cubicBezTo>
                  <a:pt x="414" y="1"/>
                  <a:pt x="414" y="2"/>
                  <a:pt x="415" y="2"/>
                </a:cubicBezTo>
                <a:cubicBezTo>
                  <a:pt x="416" y="2"/>
                  <a:pt x="418" y="2"/>
                  <a:pt x="420" y="2"/>
                </a:cubicBezTo>
                <a:cubicBezTo>
                  <a:pt x="421" y="2"/>
                  <a:pt x="421" y="2"/>
                  <a:pt x="422" y="3"/>
                </a:cubicBezTo>
                <a:cubicBezTo>
                  <a:pt x="422" y="3"/>
                  <a:pt x="423" y="3"/>
                  <a:pt x="423" y="3"/>
                </a:cubicBezTo>
                <a:cubicBezTo>
                  <a:pt x="424" y="3"/>
                  <a:pt x="424" y="2"/>
                  <a:pt x="425" y="2"/>
                </a:cubicBezTo>
                <a:cubicBezTo>
                  <a:pt x="432" y="2"/>
                  <a:pt x="439" y="2"/>
                  <a:pt x="446" y="2"/>
                </a:cubicBezTo>
                <a:cubicBezTo>
                  <a:pt x="447" y="2"/>
                  <a:pt x="448" y="3"/>
                  <a:pt x="449" y="4"/>
                </a:cubicBezTo>
                <a:cubicBezTo>
                  <a:pt x="450" y="4"/>
                  <a:pt x="450" y="4"/>
                  <a:pt x="451" y="3"/>
                </a:cubicBezTo>
                <a:cubicBezTo>
                  <a:pt x="452" y="2"/>
                  <a:pt x="453" y="3"/>
                  <a:pt x="454" y="4"/>
                </a:cubicBezTo>
                <a:cubicBezTo>
                  <a:pt x="455" y="4"/>
                  <a:pt x="455" y="3"/>
                  <a:pt x="455" y="3"/>
                </a:cubicBezTo>
                <a:cubicBezTo>
                  <a:pt x="456" y="3"/>
                  <a:pt x="456" y="4"/>
                  <a:pt x="456" y="4"/>
                </a:cubicBezTo>
                <a:cubicBezTo>
                  <a:pt x="457" y="4"/>
                  <a:pt x="457" y="4"/>
                  <a:pt x="457" y="4"/>
                </a:cubicBezTo>
                <a:cubicBezTo>
                  <a:pt x="459" y="4"/>
                  <a:pt x="461" y="4"/>
                  <a:pt x="462" y="4"/>
                </a:cubicBezTo>
                <a:cubicBezTo>
                  <a:pt x="463" y="6"/>
                  <a:pt x="465" y="5"/>
                  <a:pt x="466" y="5"/>
                </a:cubicBezTo>
                <a:cubicBezTo>
                  <a:pt x="467" y="5"/>
                  <a:pt x="468" y="6"/>
                  <a:pt x="469" y="6"/>
                </a:cubicBezTo>
                <a:cubicBezTo>
                  <a:pt x="470" y="6"/>
                  <a:pt x="471" y="6"/>
                  <a:pt x="471" y="7"/>
                </a:cubicBezTo>
                <a:cubicBezTo>
                  <a:pt x="472" y="6"/>
                  <a:pt x="472" y="6"/>
                  <a:pt x="472" y="6"/>
                </a:cubicBezTo>
                <a:cubicBezTo>
                  <a:pt x="473" y="6"/>
                  <a:pt x="474" y="6"/>
                  <a:pt x="475" y="6"/>
                </a:cubicBezTo>
                <a:cubicBezTo>
                  <a:pt x="477" y="6"/>
                  <a:pt x="477" y="7"/>
                  <a:pt x="479" y="7"/>
                </a:cubicBezTo>
                <a:cubicBezTo>
                  <a:pt x="480" y="7"/>
                  <a:pt x="481" y="7"/>
                  <a:pt x="482" y="7"/>
                </a:cubicBezTo>
                <a:cubicBezTo>
                  <a:pt x="483" y="7"/>
                  <a:pt x="483" y="7"/>
                  <a:pt x="484" y="7"/>
                </a:cubicBezTo>
                <a:cubicBezTo>
                  <a:pt x="485" y="8"/>
                  <a:pt x="486" y="9"/>
                  <a:pt x="488" y="9"/>
                </a:cubicBezTo>
                <a:cubicBezTo>
                  <a:pt x="489" y="9"/>
                  <a:pt x="490" y="9"/>
                  <a:pt x="492" y="9"/>
                </a:cubicBezTo>
                <a:cubicBezTo>
                  <a:pt x="493" y="8"/>
                  <a:pt x="495" y="10"/>
                  <a:pt x="497" y="10"/>
                </a:cubicBezTo>
                <a:cubicBezTo>
                  <a:pt x="497" y="10"/>
                  <a:pt x="498" y="11"/>
                  <a:pt x="499" y="11"/>
                </a:cubicBezTo>
                <a:cubicBezTo>
                  <a:pt x="499" y="11"/>
                  <a:pt x="500" y="12"/>
                  <a:pt x="500" y="12"/>
                </a:cubicBezTo>
                <a:cubicBezTo>
                  <a:pt x="501" y="10"/>
                  <a:pt x="502" y="11"/>
                  <a:pt x="503" y="11"/>
                </a:cubicBezTo>
                <a:cubicBezTo>
                  <a:pt x="503" y="12"/>
                  <a:pt x="504" y="11"/>
                  <a:pt x="505" y="12"/>
                </a:cubicBezTo>
                <a:cubicBezTo>
                  <a:pt x="506" y="12"/>
                  <a:pt x="507" y="11"/>
                  <a:pt x="508" y="12"/>
                </a:cubicBezTo>
                <a:cubicBezTo>
                  <a:pt x="509" y="12"/>
                  <a:pt x="510" y="13"/>
                  <a:pt x="511" y="13"/>
                </a:cubicBezTo>
                <a:cubicBezTo>
                  <a:pt x="512" y="14"/>
                  <a:pt x="513" y="12"/>
                  <a:pt x="514" y="13"/>
                </a:cubicBezTo>
                <a:cubicBezTo>
                  <a:pt x="514" y="14"/>
                  <a:pt x="516" y="14"/>
                  <a:pt x="517" y="14"/>
                </a:cubicBezTo>
                <a:cubicBezTo>
                  <a:pt x="518" y="15"/>
                  <a:pt x="518" y="15"/>
                  <a:pt x="517" y="16"/>
                </a:cubicBezTo>
                <a:cubicBezTo>
                  <a:pt x="517" y="16"/>
                  <a:pt x="517" y="17"/>
                  <a:pt x="517" y="17"/>
                </a:cubicBezTo>
                <a:cubicBezTo>
                  <a:pt x="517" y="17"/>
                  <a:pt x="518" y="17"/>
                  <a:pt x="519" y="18"/>
                </a:cubicBezTo>
                <a:cubicBezTo>
                  <a:pt x="517" y="19"/>
                  <a:pt x="515" y="18"/>
                  <a:pt x="515" y="20"/>
                </a:cubicBezTo>
                <a:cubicBezTo>
                  <a:pt x="516" y="20"/>
                  <a:pt x="517" y="21"/>
                  <a:pt x="518" y="21"/>
                </a:cubicBezTo>
                <a:cubicBezTo>
                  <a:pt x="518" y="22"/>
                  <a:pt x="517" y="22"/>
                  <a:pt x="518" y="23"/>
                </a:cubicBezTo>
                <a:cubicBezTo>
                  <a:pt x="518" y="23"/>
                  <a:pt x="518" y="24"/>
                  <a:pt x="518" y="24"/>
                </a:cubicBezTo>
                <a:cubicBezTo>
                  <a:pt x="519" y="25"/>
                  <a:pt x="519" y="25"/>
                  <a:pt x="520" y="25"/>
                </a:cubicBezTo>
                <a:cubicBezTo>
                  <a:pt x="522" y="24"/>
                  <a:pt x="522" y="24"/>
                  <a:pt x="522" y="25"/>
                </a:cubicBezTo>
                <a:cubicBezTo>
                  <a:pt x="522" y="26"/>
                  <a:pt x="523" y="26"/>
                  <a:pt x="523" y="26"/>
                </a:cubicBezTo>
                <a:cubicBezTo>
                  <a:pt x="523" y="25"/>
                  <a:pt x="524" y="25"/>
                  <a:pt x="524" y="24"/>
                </a:cubicBezTo>
                <a:cubicBezTo>
                  <a:pt x="525" y="24"/>
                  <a:pt x="526" y="25"/>
                  <a:pt x="526" y="25"/>
                </a:cubicBezTo>
                <a:cubicBezTo>
                  <a:pt x="527" y="25"/>
                  <a:pt x="527" y="25"/>
                  <a:pt x="528" y="25"/>
                </a:cubicBezTo>
                <a:cubicBezTo>
                  <a:pt x="528" y="25"/>
                  <a:pt x="528" y="26"/>
                  <a:pt x="529" y="26"/>
                </a:cubicBezTo>
                <a:cubicBezTo>
                  <a:pt x="530" y="26"/>
                  <a:pt x="530" y="26"/>
                  <a:pt x="531" y="25"/>
                </a:cubicBezTo>
                <a:cubicBezTo>
                  <a:pt x="531" y="25"/>
                  <a:pt x="532" y="25"/>
                  <a:pt x="532" y="25"/>
                </a:cubicBezTo>
                <a:cubicBezTo>
                  <a:pt x="533" y="25"/>
                  <a:pt x="533" y="25"/>
                  <a:pt x="533" y="24"/>
                </a:cubicBezTo>
                <a:cubicBezTo>
                  <a:pt x="533" y="23"/>
                  <a:pt x="531" y="24"/>
                  <a:pt x="530" y="24"/>
                </a:cubicBezTo>
                <a:cubicBezTo>
                  <a:pt x="529" y="24"/>
                  <a:pt x="528" y="24"/>
                  <a:pt x="527" y="24"/>
                </a:cubicBezTo>
                <a:cubicBezTo>
                  <a:pt x="527" y="23"/>
                  <a:pt x="527" y="23"/>
                  <a:pt x="527" y="23"/>
                </a:cubicBezTo>
                <a:cubicBezTo>
                  <a:pt x="528" y="23"/>
                  <a:pt x="530" y="23"/>
                  <a:pt x="530" y="23"/>
                </a:cubicBezTo>
                <a:cubicBezTo>
                  <a:pt x="531" y="22"/>
                  <a:pt x="532" y="22"/>
                  <a:pt x="533" y="22"/>
                </a:cubicBezTo>
                <a:cubicBezTo>
                  <a:pt x="532" y="21"/>
                  <a:pt x="531" y="21"/>
                  <a:pt x="531" y="21"/>
                </a:cubicBezTo>
                <a:cubicBezTo>
                  <a:pt x="530" y="21"/>
                  <a:pt x="530" y="21"/>
                  <a:pt x="530" y="20"/>
                </a:cubicBezTo>
                <a:cubicBezTo>
                  <a:pt x="533" y="20"/>
                  <a:pt x="533" y="20"/>
                  <a:pt x="533" y="20"/>
                </a:cubicBezTo>
                <a:cubicBezTo>
                  <a:pt x="534" y="21"/>
                  <a:pt x="535" y="22"/>
                  <a:pt x="536" y="23"/>
                </a:cubicBezTo>
                <a:cubicBezTo>
                  <a:pt x="536" y="23"/>
                  <a:pt x="536" y="23"/>
                  <a:pt x="537" y="23"/>
                </a:cubicBezTo>
                <a:cubicBezTo>
                  <a:pt x="538" y="23"/>
                  <a:pt x="539" y="23"/>
                  <a:pt x="540" y="23"/>
                </a:cubicBezTo>
                <a:cubicBezTo>
                  <a:pt x="542" y="23"/>
                  <a:pt x="542" y="24"/>
                  <a:pt x="543" y="24"/>
                </a:cubicBezTo>
                <a:cubicBezTo>
                  <a:pt x="545" y="24"/>
                  <a:pt x="545" y="24"/>
                  <a:pt x="546" y="25"/>
                </a:cubicBezTo>
                <a:cubicBezTo>
                  <a:pt x="546" y="26"/>
                  <a:pt x="547" y="26"/>
                  <a:pt x="548" y="26"/>
                </a:cubicBezTo>
                <a:cubicBezTo>
                  <a:pt x="548" y="27"/>
                  <a:pt x="549" y="27"/>
                  <a:pt x="550" y="27"/>
                </a:cubicBezTo>
                <a:cubicBezTo>
                  <a:pt x="552" y="26"/>
                  <a:pt x="553" y="27"/>
                  <a:pt x="554" y="28"/>
                </a:cubicBezTo>
                <a:cubicBezTo>
                  <a:pt x="556" y="29"/>
                  <a:pt x="558" y="30"/>
                  <a:pt x="560" y="29"/>
                </a:cubicBezTo>
                <a:cubicBezTo>
                  <a:pt x="560" y="30"/>
                  <a:pt x="561" y="31"/>
                  <a:pt x="561" y="31"/>
                </a:cubicBezTo>
                <a:cubicBezTo>
                  <a:pt x="563" y="32"/>
                  <a:pt x="564" y="31"/>
                  <a:pt x="565" y="32"/>
                </a:cubicBezTo>
                <a:cubicBezTo>
                  <a:pt x="566" y="33"/>
                  <a:pt x="568" y="32"/>
                  <a:pt x="568" y="33"/>
                </a:cubicBezTo>
                <a:cubicBezTo>
                  <a:pt x="570" y="34"/>
                  <a:pt x="572" y="36"/>
                  <a:pt x="574" y="35"/>
                </a:cubicBezTo>
                <a:cubicBezTo>
                  <a:pt x="574" y="35"/>
                  <a:pt x="574" y="36"/>
                  <a:pt x="574" y="36"/>
                </a:cubicBezTo>
                <a:cubicBezTo>
                  <a:pt x="575" y="38"/>
                  <a:pt x="576" y="38"/>
                  <a:pt x="578" y="37"/>
                </a:cubicBezTo>
                <a:cubicBezTo>
                  <a:pt x="578" y="37"/>
                  <a:pt x="579" y="37"/>
                  <a:pt x="579" y="37"/>
                </a:cubicBezTo>
                <a:cubicBezTo>
                  <a:pt x="579" y="38"/>
                  <a:pt x="581" y="38"/>
                  <a:pt x="582" y="38"/>
                </a:cubicBezTo>
                <a:cubicBezTo>
                  <a:pt x="583" y="40"/>
                  <a:pt x="586" y="40"/>
                  <a:pt x="587" y="42"/>
                </a:cubicBezTo>
                <a:cubicBezTo>
                  <a:pt x="587" y="42"/>
                  <a:pt x="588" y="42"/>
                  <a:pt x="589" y="43"/>
                </a:cubicBezTo>
                <a:cubicBezTo>
                  <a:pt x="591" y="43"/>
                  <a:pt x="593" y="45"/>
                  <a:pt x="595" y="47"/>
                </a:cubicBezTo>
                <a:cubicBezTo>
                  <a:pt x="598" y="47"/>
                  <a:pt x="598" y="47"/>
                  <a:pt x="598" y="47"/>
                </a:cubicBezTo>
                <a:cubicBezTo>
                  <a:pt x="599" y="47"/>
                  <a:pt x="599" y="49"/>
                  <a:pt x="601" y="49"/>
                </a:cubicBezTo>
                <a:cubicBezTo>
                  <a:pt x="601" y="49"/>
                  <a:pt x="602" y="51"/>
                  <a:pt x="603" y="51"/>
                </a:cubicBezTo>
                <a:cubicBezTo>
                  <a:pt x="604" y="52"/>
                  <a:pt x="605" y="52"/>
                  <a:pt x="605" y="52"/>
                </a:cubicBezTo>
                <a:cubicBezTo>
                  <a:pt x="606" y="53"/>
                  <a:pt x="607" y="52"/>
                  <a:pt x="607" y="53"/>
                </a:cubicBezTo>
                <a:cubicBezTo>
                  <a:pt x="608" y="54"/>
                  <a:pt x="610" y="54"/>
                  <a:pt x="611" y="56"/>
                </a:cubicBezTo>
                <a:cubicBezTo>
                  <a:pt x="612" y="57"/>
                  <a:pt x="613" y="57"/>
                  <a:pt x="614" y="58"/>
                </a:cubicBezTo>
                <a:cubicBezTo>
                  <a:pt x="615" y="58"/>
                  <a:pt x="616" y="58"/>
                  <a:pt x="617" y="59"/>
                </a:cubicBezTo>
                <a:cubicBezTo>
                  <a:pt x="617" y="60"/>
                  <a:pt x="618" y="60"/>
                  <a:pt x="618" y="60"/>
                </a:cubicBezTo>
                <a:cubicBezTo>
                  <a:pt x="620" y="60"/>
                  <a:pt x="621" y="61"/>
                  <a:pt x="622" y="62"/>
                </a:cubicBezTo>
                <a:cubicBezTo>
                  <a:pt x="623" y="62"/>
                  <a:pt x="624" y="63"/>
                  <a:pt x="624" y="63"/>
                </a:cubicBezTo>
                <a:cubicBezTo>
                  <a:pt x="625" y="64"/>
                  <a:pt x="627" y="64"/>
                  <a:pt x="627" y="65"/>
                </a:cubicBezTo>
                <a:cubicBezTo>
                  <a:pt x="628" y="65"/>
                  <a:pt x="628" y="66"/>
                  <a:pt x="629" y="66"/>
                </a:cubicBezTo>
                <a:cubicBezTo>
                  <a:pt x="630" y="65"/>
                  <a:pt x="630" y="66"/>
                  <a:pt x="631" y="67"/>
                </a:cubicBezTo>
                <a:cubicBezTo>
                  <a:pt x="632" y="67"/>
                  <a:pt x="632" y="68"/>
                  <a:pt x="633" y="68"/>
                </a:cubicBezTo>
                <a:cubicBezTo>
                  <a:pt x="635" y="69"/>
                  <a:pt x="637" y="70"/>
                  <a:pt x="639" y="71"/>
                </a:cubicBezTo>
                <a:cubicBezTo>
                  <a:pt x="640" y="71"/>
                  <a:pt x="641" y="72"/>
                  <a:pt x="642" y="73"/>
                </a:cubicBezTo>
                <a:cubicBezTo>
                  <a:pt x="643" y="74"/>
                  <a:pt x="644" y="74"/>
                  <a:pt x="644" y="74"/>
                </a:cubicBezTo>
                <a:cubicBezTo>
                  <a:pt x="645" y="75"/>
                  <a:pt x="644" y="76"/>
                  <a:pt x="646" y="76"/>
                </a:cubicBezTo>
                <a:cubicBezTo>
                  <a:pt x="647" y="77"/>
                  <a:pt x="647" y="78"/>
                  <a:pt x="648" y="78"/>
                </a:cubicBezTo>
                <a:cubicBezTo>
                  <a:pt x="649" y="78"/>
                  <a:pt x="649" y="78"/>
                  <a:pt x="649" y="79"/>
                </a:cubicBezTo>
                <a:cubicBezTo>
                  <a:pt x="649" y="79"/>
                  <a:pt x="650" y="80"/>
                  <a:pt x="650" y="80"/>
                </a:cubicBezTo>
                <a:cubicBezTo>
                  <a:pt x="651" y="80"/>
                  <a:pt x="651" y="80"/>
                  <a:pt x="652" y="80"/>
                </a:cubicBezTo>
                <a:cubicBezTo>
                  <a:pt x="652" y="80"/>
                  <a:pt x="652" y="80"/>
                  <a:pt x="652" y="81"/>
                </a:cubicBezTo>
                <a:cubicBezTo>
                  <a:pt x="652" y="81"/>
                  <a:pt x="652" y="81"/>
                  <a:pt x="652" y="82"/>
                </a:cubicBezTo>
                <a:cubicBezTo>
                  <a:pt x="652" y="81"/>
                  <a:pt x="651" y="81"/>
                  <a:pt x="651" y="81"/>
                </a:cubicBezTo>
                <a:cubicBezTo>
                  <a:pt x="651" y="81"/>
                  <a:pt x="651" y="81"/>
                  <a:pt x="651" y="81"/>
                </a:cubicBezTo>
                <a:cubicBezTo>
                  <a:pt x="650" y="81"/>
                  <a:pt x="650" y="81"/>
                  <a:pt x="650" y="82"/>
                </a:cubicBezTo>
                <a:cubicBezTo>
                  <a:pt x="649" y="83"/>
                  <a:pt x="649" y="83"/>
                  <a:pt x="650" y="84"/>
                </a:cubicBezTo>
                <a:cubicBezTo>
                  <a:pt x="650" y="84"/>
                  <a:pt x="650" y="84"/>
                  <a:pt x="650" y="84"/>
                </a:cubicBezTo>
                <a:cubicBezTo>
                  <a:pt x="650" y="84"/>
                  <a:pt x="651" y="84"/>
                  <a:pt x="651" y="85"/>
                </a:cubicBezTo>
                <a:cubicBezTo>
                  <a:pt x="651" y="83"/>
                  <a:pt x="652" y="84"/>
                  <a:pt x="653" y="84"/>
                </a:cubicBezTo>
                <a:cubicBezTo>
                  <a:pt x="654" y="84"/>
                  <a:pt x="654" y="83"/>
                  <a:pt x="655" y="83"/>
                </a:cubicBezTo>
                <a:cubicBezTo>
                  <a:pt x="655" y="83"/>
                  <a:pt x="656" y="84"/>
                  <a:pt x="656" y="84"/>
                </a:cubicBezTo>
                <a:cubicBezTo>
                  <a:pt x="657" y="85"/>
                  <a:pt x="659" y="85"/>
                  <a:pt x="660" y="86"/>
                </a:cubicBezTo>
                <a:cubicBezTo>
                  <a:pt x="661" y="88"/>
                  <a:pt x="663" y="89"/>
                  <a:pt x="664" y="89"/>
                </a:cubicBezTo>
                <a:cubicBezTo>
                  <a:pt x="665" y="90"/>
                  <a:pt x="666" y="90"/>
                  <a:pt x="666" y="91"/>
                </a:cubicBezTo>
                <a:cubicBezTo>
                  <a:pt x="667" y="91"/>
                  <a:pt x="668" y="92"/>
                  <a:pt x="669" y="92"/>
                </a:cubicBezTo>
                <a:cubicBezTo>
                  <a:pt x="669" y="93"/>
                  <a:pt x="670" y="93"/>
                  <a:pt x="670" y="95"/>
                </a:cubicBezTo>
                <a:cubicBezTo>
                  <a:pt x="672" y="96"/>
                  <a:pt x="672" y="97"/>
                  <a:pt x="674" y="98"/>
                </a:cubicBezTo>
                <a:cubicBezTo>
                  <a:pt x="675" y="98"/>
                  <a:pt x="675" y="100"/>
                  <a:pt x="676" y="100"/>
                </a:cubicBezTo>
                <a:cubicBezTo>
                  <a:pt x="677" y="102"/>
                  <a:pt x="679" y="103"/>
                  <a:pt x="680" y="104"/>
                </a:cubicBezTo>
                <a:cubicBezTo>
                  <a:pt x="682" y="105"/>
                  <a:pt x="683" y="107"/>
                  <a:pt x="685" y="108"/>
                </a:cubicBezTo>
                <a:cubicBezTo>
                  <a:pt x="685" y="108"/>
                  <a:pt x="685" y="108"/>
                  <a:pt x="685" y="108"/>
                </a:cubicBezTo>
                <a:cubicBezTo>
                  <a:pt x="687" y="109"/>
                  <a:pt x="688" y="110"/>
                  <a:pt x="689" y="111"/>
                </a:cubicBezTo>
                <a:cubicBezTo>
                  <a:pt x="690" y="112"/>
                  <a:pt x="691" y="113"/>
                  <a:pt x="692" y="114"/>
                </a:cubicBezTo>
                <a:cubicBezTo>
                  <a:pt x="693" y="115"/>
                  <a:pt x="694" y="116"/>
                  <a:pt x="695" y="117"/>
                </a:cubicBezTo>
                <a:cubicBezTo>
                  <a:pt x="697" y="118"/>
                  <a:pt x="698" y="120"/>
                  <a:pt x="700" y="121"/>
                </a:cubicBezTo>
                <a:cubicBezTo>
                  <a:pt x="702" y="122"/>
                  <a:pt x="702" y="123"/>
                  <a:pt x="703" y="124"/>
                </a:cubicBezTo>
                <a:cubicBezTo>
                  <a:pt x="703" y="126"/>
                  <a:pt x="705" y="126"/>
                  <a:pt x="705" y="127"/>
                </a:cubicBezTo>
                <a:cubicBezTo>
                  <a:pt x="705" y="128"/>
                  <a:pt x="706" y="128"/>
                  <a:pt x="707" y="128"/>
                </a:cubicBezTo>
                <a:cubicBezTo>
                  <a:pt x="708" y="130"/>
                  <a:pt x="710" y="131"/>
                  <a:pt x="710" y="133"/>
                </a:cubicBezTo>
                <a:cubicBezTo>
                  <a:pt x="711" y="134"/>
                  <a:pt x="711" y="135"/>
                  <a:pt x="712" y="135"/>
                </a:cubicBezTo>
                <a:cubicBezTo>
                  <a:pt x="713" y="136"/>
                  <a:pt x="713" y="137"/>
                  <a:pt x="714" y="137"/>
                </a:cubicBezTo>
                <a:cubicBezTo>
                  <a:pt x="715" y="137"/>
                  <a:pt x="716" y="139"/>
                  <a:pt x="717" y="139"/>
                </a:cubicBezTo>
                <a:cubicBezTo>
                  <a:pt x="718" y="141"/>
                  <a:pt x="721" y="142"/>
                  <a:pt x="721" y="144"/>
                </a:cubicBezTo>
                <a:cubicBezTo>
                  <a:pt x="722" y="145"/>
                  <a:pt x="722" y="146"/>
                  <a:pt x="723" y="146"/>
                </a:cubicBezTo>
                <a:cubicBezTo>
                  <a:pt x="724" y="148"/>
                  <a:pt x="726" y="149"/>
                  <a:pt x="726" y="151"/>
                </a:cubicBezTo>
                <a:cubicBezTo>
                  <a:pt x="726" y="151"/>
                  <a:pt x="728" y="151"/>
                  <a:pt x="728" y="151"/>
                </a:cubicBezTo>
                <a:cubicBezTo>
                  <a:pt x="728" y="152"/>
                  <a:pt x="728" y="153"/>
                  <a:pt x="729" y="153"/>
                </a:cubicBezTo>
                <a:cubicBezTo>
                  <a:pt x="729" y="153"/>
                  <a:pt x="729" y="154"/>
                  <a:pt x="730" y="154"/>
                </a:cubicBezTo>
                <a:cubicBezTo>
                  <a:pt x="732" y="153"/>
                  <a:pt x="732" y="156"/>
                  <a:pt x="733" y="156"/>
                </a:cubicBezTo>
                <a:cubicBezTo>
                  <a:pt x="733" y="156"/>
                  <a:pt x="733" y="157"/>
                  <a:pt x="733" y="157"/>
                </a:cubicBezTo>
                <a:cubicBezTo>
                  <a:pt x="733" y="158"/>
                  <a:pt x="732" y="159"/>
                  <a:pt x="733" y="159"/>
                </a:cubicBezTo>
                <a:cubicBezTo>
                  <a:pt x="734" y="160"/>
                  <a:pt x="734" y="160"/>
                  <a:pt x="734" y="160"/>
                </a:cubicBezTo>
                <a:cubicBezTo>
                  <a:pt x="736" y="160"/>
                  <a:pt x="736" y="162"/>
                  <a:pt x="738" y="161"/>
                </a:cubicBezTo>
                <a:cubicBezTo>
                  <a:pt x="738" y="161"/>
                  <a:pt x="739" y="162"/>
                  <a:pt x="738" y="163"/>
                </a:cubicBezTo>
                <a:cubicBezTo>
                  <a:pt x="738" y="163"/>
                  <a:pt x="738" y="164"/>
                  <a:pt x="738" y="164"/>
                </a:cubicBezTo>
                <a:cubicBezTo>
                  <a:pt x="739" y="164"/>
                  <a:pt x="740" y="165"/>
                  <a:pt x="740" y="167"/>
                </a:cubicBezTo>
                <a:cubicBezTo>
                  <a:pt x="742" y="168"/>
                  <a:pt x="742" y="169"/>
                  <a:pt x="743" y="171"/>
                </a:cubicBezTo>
                <a:cubicBezTo>
                  <a:pt x="743" y="172"/>
                  <a:pt x="745" y="173"/>
                  <a:pt x="746" y="174"/>
                </a:cubicBezTo>
                <a:cubicBezTo>
                  <a:pt x="746" y="177"/>
                  <a:pt x="746" y="177"/>
                  <a:pt x="746" y="177"/>
                </a:cubicBezTo>
                <a:cubicBezTo>
                  <a:pt x="746" y="177"/>
                  <a:pt x="746" y="177"/>
                  <a:pt x="747" y="177"/>
                </a:cubicBezTo>
                <a:cubicBezTo>
                  <a:pt x="749" y="179"/>
                  <a:pt x="750" y="182"/>
                  <a:pt x="751" y="184"/>
                </a:cubicBezTo>
                <a:cubicBezTo>
                  <a:pt x="751" y="185"/>
                  <a:pt x="752" y="186"/>
                  <a:pt x="752" y="187"/>
                </a:cubicBezTo>
                <a:cubicBezTo>
                  <a:pt x="752" y="188"/>
                  <a:pt x="753" y="188"/>
                  <a:pt x="755" y="188"/>
                </a:cubicBezTo>
                <a:cubicBezTo>
                  <a:pt x="755" y="188"/>
                  <a:pt x="755" y="188"/>
                  <a:pt x="755" y="188"/>
                </a:cubicBezTo>
                <a:cubicBezTo>
                  <a:pt x="755" y="189"/>
                  <a:pt x="754" y="190"/>
                  <a:pt x="755" y="191"/>
                </a:cubicBezTo>
                <a:cubicBezTo>
                  <a:pt x="756" y="191"/>
                  <a:pt x="755" y="192"/>
                  <a:pt x="756" y="193"/>
                </a:cubicBezTo>
                <a:cubicBezTo>
                  <a:pt x="757" y="193"/>
                  <a:pt x="756" y="194"/>
                  <a:pt x="757" y="195"/>
                </a:cubicBezTo>
                <a:cubicBezTo>
                  <a:pt x="757" y="195"/>
                  <a:pt x="757" y="196"/>
                  <a:pt x="757" y="197"/>
                </a:cubicBezTo>
                <a:cubicBezTo>
                  <a:pt x="758" y="197"/>
                  <a:pt x="759" y="198"/>
                  <a:pt x="759" y="199"/>
                </a:cubicBezTo>
                <a:cubicBezTo>
                  <a:pt x="759" y="199"/>
                  <a:pt x="759" y="200"/>
                  <a:pt x="759" y="201"/>
                </a:cubicBezTo>
                <a:cubicBezTo>
                  <a:pt x="759" y="201"/>
                  <a:pt x="759" y="201"/>
                  <a:pt x="759" y="202"/>
                </a:cubicBezTo>
                <a:cubicBezTo>
                  <a:pt x="760" y="202"/>
                  <a:pt x="760" y="202"/>
                  <a:pt x="760" y="202"/>
                </a:cubicBezTo>
                <a:cubicBezTo>
                  <a:pt x="761" y="202"/>
                  <a:pt x="761" y="202"/>
                  <a:pt x="761" y="203"/>
                </a:cubicBezTo>
                <a:cubicBezTo>
                  <a:pt x="761" y="204"/>
                  <a:pt x="761" y="204"/>
                  <a:pt x="761" y="204"/>
                </a:cubicBezTo>
                <a:cubicBezTo>
                  <a:pt x="760" y="204"/>
                  <a:pt x="760" y="204"/>
                  <a:pt x="759" y="204"/>
                </a:cubicBezTo>
                <a:cubicBezTo>
                  <a:pt x="760" y="205"/>
                  <a:pt x="761" y="206"/>
                  <a:pt x="762" y="207"/>
                </a:cubicBezTo>
                <a:cubicBezTo>
                  <a:pt x="765" y="207"/>
                  <a:pt x="765" y="207"/>
                  <a:pt x="765" y="207"/>
                </a:cubicBezTo>
                <a:cubicBezTo>
                  <a:pt x="765" y="208"/>
                  <a:pt x="766" y="208"/>
                  <a:pt x="767" y="209"/>
                </a:cubicBezTo>
                <a:cubicBezTo>
                  <a:pt x="767" y="210"/>
                  <a:pt x="767" y="211"/>
                  <a:pt x="767" y="212"/>
                </a:cubicBezTo>
                <a:cubicBezTo>
                  <a:pt x="767" y="212"/>
                  <a:pt x="767" y="212"/>
                  <a:pt x="767" y="212"/>
                </a:cubicBezTo>
                <a:cubicBezTo>
                  <a:pt x="768" y="212"/>
                  <a:pt x="768" y="212"/>
                  <a:pt x="769" y="211"/>
                </a:cubicBezTo>
                <a:cubicBezTo>
                  <a:pt x="770" y="212"/>
                  <a:pt x="771" y="213"/>
                  <a:pt x="771" y="214"/>
                </a:cubicBezTo>
                <a:cubicBezTo>
                  <a:pt x="771" y="214"/>
                  <a:pt x="771" y="214"/>
                  <a:pt x="771" y="215"/>
                </a:cubicBezTo>
                <a:cubicBezTo>
                  <a:pt x="770" y="215"/>
                  <a:pt x="771" y="217"/>
                  <a:pt x="770" y="217"/>
                </a:cubicBezTo>
                <a:cubicBezTo>
                  <a:pt x="769" y="218"/>
                  <a:pt x="770" y="218"/>
                  <a:pt x="770" y="218"/>
                </a:cubicBezTo>
                <a:cubicBezTo>
                  <a:pt x="771" y="218"/>
                  <a:pt x="772" y="218"/>
                  <a:pt x="772" y="218"/>
                </a:cubicBezTo>
                <a:cubicBezTo>
                  <a:pt x="772" y="219"/>
                  <a:pt x="773" y="219"/>
                  <a:pt x="773" y="219"/>
                </a:cubicBezTo>
                <a:cubicBezTo>
                  <a:pt x="772" y="219"/>
                  <a:pt x="772" y="219"/>
                  <a:pt x="772" y="220"/>
                </a:cubicBezTo>
                <a:cubicBezTo>
                  <a:pt x="772" y="220"/>
                  <a:pt x="772" y="220"/>
                  <a:pt x="773" y="220"/>
                </a:cubicBezTo>
                <a:cubicBezTo>
                  <a:pt x="772" y="222"/>
                  <a:pt x="773" y="223"/>
                  <a:pt x="774" y="223"/>
                </a:cubicBezTo>
                <a:cubicBezTo>
                  <a:pt x="776" y="223"/>
                  <a:pt x="775" y="224"/>
                  <a:pt x="776" y="226"/>
                </a:cubicBezTo>
                <a:cubicBezTo>
                  <a:pt x="776" y="226"/>
                  <a:pt x="777" y="227"/>
                  <a:pt x="779" y="229"/>
                </a:cubicBezTo>
                <a:cubicBezTo>
                  <a:pt x="780" y="229"/>
                  <a:pt x="779" y="231"/>
                  <a:pt x="781" y="232"/>
                </a:cubicBezTo>
                <a:cubicBezTo>
                  <a:pt x="781" y="233"/>
                  <a:pt x="781" y="234"/>
                  <a:pt x="781" y="235"/>
                </a:cubicBezTo>
                <a:cubicBezTo>
                  <a:pt x="781" y="236"/>
                  <a:pt x="781" y="236"/>
                  <a:pt x="781" y="237"/>
                </a:cubicBezTo>
                <a:cubicBezTo>
                  <a:pt x="782" y="238"/>
                  <a:pt x="782" y="239"/>
                  <a:pt x="783" y="239"/>
                </a:cubicBezTo>
                <a:cubicBezTo>
                  <a:pt x="784" y="240"/>
                  <a:pt x="784" y="241"/>
                  <a:pt x="784" y="242"/>
                </a:cubicBezTo>
                <a:cubicBezTo>
                  <a:pt x="784" y="243"/>
                  <a:pt x="785" y="243"/>
                  <a:pt x="785" y="244"/>
                </a:cubicBezTo>
                <a:cubicBezTo>
                  <a:pt x="786" y="245"/>
                  <a:pt x="786" y="245"/>
                  <a:pt x="785" y="246"/>
                </a:cubicBezTo>
                <a:cubicBezTo>
                  <a:pt x="786" y="247"/>
                  <a:pt x="786" y="248"/>
                  <a:pt x="787" y="248"/>
                </a:cubicBezTo>
                <a:cubicBezTo>
                  <a:pt x="788" y="249"/>
                  <a:pt x="789" y="250"/>
                  <a:pt x="790" y="251"/>
                </a:cubicBezTo>
                <a:cubicBezTo>
                  <a:pt x="790" y="252"/>
                  <a:pt x="791" y="253"/>
                  <a:pt x="792" y="254"/>
                </a:cubicBezTo>
                <a:cubicBezTo>
                  <a:pt x="792" y="254"/>
                  <a:pt x="791" y="255"/>
                  <a:pt x="791" y="255"/>
                </a:cubicBezTo>
                <a:cubicBezTo>
                  <a:pt x="790" y="255"/>
                  <a:pt x="790" y="257"/>
                  <a:pt x="789" y="257"/>
                </a:cubicBezTo>
                <a:cubicBezTo>
                  <a:pt x="789" y="257"/>
                  <a:pt x="789" y="258"/>
                  <a:pt x="789" y="258"/>
                </a:cubicBezTo>
                <a:cubicBezTo>
                  <a:pt x="790" y="259"/>
                  <a:pt x="789" y="260"/>
                  <a:pt x="789" y="262"/>
                </a:cubicBezTo>
                <a:cubicBezTo>
                  <a:pt x="790" y="262"/>
                  <a:pt x="790" y="262"/>
                  <a:pt x="791" y="263"/>
                </a:cubicBezTo>
                <a:cubicBezTo>
                  <a:pt x="792" y="264"/>
                  <a:pt x="792" y="264"/>
                  <a:pt x="791" y="265"/>
                </a:cubicBezTo>
                <a:cubicBezTo>
                  <a:pt x="791" y="265"/>
                  <a:pt x="791" y="266"/>
                  <a:pt x="791" y="266"/>
                </a:cubicBezTo>
                <a:cubicBezTo>
                  <a:pt x="792" y="266"/>
                  <a:pt x="792" y="266"/>
                  <a:pt x="792" y="266"/>
                </a:cubicBezTo>
                <a:cubicBezTo>
                  <a:pt x="793" y="267"/>
                  <a:pt x="792" y="268"/>
                  <a:pt x="793" y="269"/>
                </a:cubicBezTo>
                <a:cubicBezTo>
                  <a:pt x="794" y="270"/>
                  <a:pt x="793" y="272"/>
                  <a:pt x="793" y="273"/>
                </a:cubicBezTo>
                <a:cubicBezTo>
                  <a:pt x="794" y="273"/>
                  <a:pt x="794" y="273"/>
                  <a:pt x="794" y="273"/>
                </a:cubicBezTo>
                <a:cubicBezTo>
                  <a:pt x="795" y="274"/>
                  <a:pt x="794" y="275"/>
                  <a:pt x="795" y="276"/>
                </a:cubicBezTo>
                <a:cubicBezTo>
                  <a:pt x="795" y="276"/>
                  <a:pt x="795" y="277"/>
                  <a:pt x="795" y="277"/>
                </a:cubicBezTo>
                <a:cubicBezTo>
                  <a:pt x="795" y="277"/>
                  <a:pt x="795" y="277"/>
                  <a:pt x="794" y="278"/>
                </a:cubicBezTo>
                <a:cubicBezTo>
                  <a:pt x="795" y="278"/>
                  <a:pt x="795" y="278"/>
                  <a:pt x="796" y="278"/>
                </a:cubicBezTo>
                <a:cubicBezTo>
                  <a:pt x="796" y="278"/>
                  <a:pt x="796" y="278"/>
                  <a:pt x="796" y="279"/>
                </a:cubicBezTo>
                <a:cubicBezTo>
                  <a:pt x="796" y="280"/>
                  <a:pt x="797" y="281"/>
                  <a:pt x="797" y="282"/>
                </a:cubicBezTo>
                <a:cubicBezTo>
                  <a:pt x="797" y="283"/>
                  <a:pt x="798" y="284"/>
                  <a:pt x="798" y="284"/>
                </a:cubicBezTo>
                <a:cubicBezTo>
                  <a:pt x="798" y="285"/>
                  <a:pt x="798" y="286"/>
                  <a:pt x="799" y="287"/>
                </a:cubicBezTo>
                <a:cubicBezTo>
                  <a:pt x="800" y="288"/>
                  <a:pt x="799" y="289"/>
                  <a:pt x="800" y="290"/>
                </a:cubicBezTo>
                <a:cubicBezTo>
                  <a:pt x="800" y="290"/>
                  <a:pt x="800" y="291"/>
                  <a:pt x="799" y="291"/>
                </a:cubicBezTo>
                <a:cubicBezTo>
                  <a:pt x="800" y="291"/>
                  <a:pt x="800" y="291"/>
                  <a:pt x="801" y="292"/>
                </a:cubicBezTo>
                <a:cubicBezTo>
                  <a:pt x="800" y="293"/>
                  <a:pt x="800" y="293"/>
                  <a:pt x="801" y="294"/>
                </a:cubicBezTo>
                <a:cubicBezTo>
                  <a:pt x="801" y="295"/>
                  <a:pt x="802" y="296"/>
                  <a:pt x="803" y="296"/>
                </a:cubicBezTo>
                <a:cubicBezTo>
                  <a:pt x="803" y="297"/>
                  <a:pt x="803" y="298"/>
                  <a:pt x="804" y="298"/>
                </a:cubicBezTo>
                <a:cubicBezTo>
                  <a:pt x="804" y="299"/>
                  <a:pt x="803" y="299"/>
                  <a:pt x="803" y="299"/>
                </a:cubicBezTo>
                <a:cubicBezTo>
                  <a:pt x="803" y="300"/>
                  <a:pt x="804" y="300"/>
                  <a:pt x="804" y="301"/>
                </a:cubicBezTo>
                <a:cubicBezTo>
                  <a:pt x="804" y="302"/>
                  <a:pt x="804" y="303"/>
                  <a:pt x="804" y="305"/>
                </a:cubicBezTo>
                <a:cubicBezTo>
                  <a:pt x="804" y="306"/>
                  <a:pt x="805" y="306"/>
                  <a:pt x="805" y="308"/>
                </a:cubicBezTo>
                <a:cubicBezTo>
                  <a:pt x="805" y="309"/>
                  <a:pt x="805" y="310"/>
                  <a:pt x="805" y="311"/>
                </a:cubicBezTo>
                <a:cubicBezTo>
                  <a:pt x="805" y="312"/>
                  <a:pt x="807" y="311"/>
                  <a:pt x="807" y="312"/>
                </a:cubicBezTo>
                <a:cubicBezTo>
                  <a:pt x="807" y="314"/>
                  <a:pt x="806" y="316"/>
                  <a:pt x="808" y="317"/>
                </a:cubicBezTo>
                <a:cubicBezTo>
                  <a:pt x="807" y="318"/>
                  <a:pt x="809" y="319"/>
                  <a:pt x="810" y="320"/>
                </a:cubicBezTo>
                <a:cubicBezTo>
                  <a:pt x="809" y="321"/>
                  <a:pt x="809" y="321"/>
                  <a:pt x="809" y="321"/>
                </a:cubicBezTo>
                <a:cubicBezTo>
                  <a:pt x="810" y="322"/>
                  <a:pt x="810" y="323"/>
                  <a:pt x="809" y="324"/>
                </a:cubicBezTo>
                <a:cubicBezTo>
                  <a:pt x="809" y="325"/>
                  <a:pt x="808" y="326"/>
                  <a:pt x="809" y="326"/>
                </a:cubicBezTo>
                <a:cubicBezTo>
                  <a:pt x="809" y="326"/>
                  <a:pt x="810" y="326"/>
                  <a:pt x="810" y="326"/>
                </a:cubicBezTo>
                <a:cubicBezTo>
                  <a:pt x="810" y="327"/>
                  <a:pt x="810" y="327"/>
                  <a:pt x="810" y="327"/>
                </a:cubicBezTo>
                <a:cubicBezTo>
                  <a:pt x="809" y="328"/>
                  <a:pt x="809" y="329"/>
                  <a:pt x="810" y="330"/>
                </a:cubicBezTo>
                <a:cubicBezTo>
                  <a:pt x="811" y="330"/>
                  <a:pt x="812" y="330"/>
                  <a:pt x="812" y="331"/>
                </a:cubicBezTo>
                <a:moveTo>
                  <a:pt x="777" y="271"/>
                </a:moveTo>
                <a:cubicBezTo>
                  <a:pt x="777" y="271"/>
                  <a:pt x="777" y="271"/>
                  <a:pt x="777" y="270"/>
                </a:cubicBezTo>
                <a:cubicBezTo>
                  <a:pt x="777" y="270"/>
                  <a:pt x="777" y="270"/>
                  <a:pt x="776" y="270"/>
                </a:cubicBezTo>
                <a:cubicBezTo>
                  <a:pt x="776" y="271"/>
                  <a:pt x="776" y="271"/>
                  <a:pt x="776" y="271"/>
                </a:cubicBezTo>
                <a:cubicBezTo>
                  <a:pt x="777" y="271"/>
                  <a:pt x="777" y="271"/>
                  <a:pt x="777" y="271"/>
                </a:cubicBezTo>
                <a:cubicBezTo>
                  <a:pt x="777" y="271"/>
                  <a:pt x="777" y="271"/>
                  <a:pt x="776" y="270"/>
                </a:cubicBezTo>
                <a:cubicBezTo>
                  <a:pt x="776" y="270"/>
                  <a:pt x="776" y="270"/>
                  <a:pt x="776" y="270"/>
                </a:cubicBezTo>
                <a:cubicBezTo>
                  <a:pt x="776" y="270"/>
                  <a:pt x="776" y="270"/>
                  <a:pt x="776" y="270"/>
                </a:cubicBezTo>
                <a:cubicBezTo>
                  <a:pt x="776" y="270"/>
                  <a:pt x="776" y="269"/>
                  <a:pt x="776" y="270"/>
                </a:cubicBezTo>
                <a:cubicBezTo>
                  <a:pt x="776" y="270"/>
                  <a:pt x="776" y="270"/>
                  <a:pt x="777" y="271"/>
                </a:cubicBezTo>
                <a:moveTo>
                  <a:pt x="780" y="263"/>
                </a:moveTo>
                <a:cubicBezTo>
                  <a:pt x="780" y="263"/>
                  <a:pt x="780" y="263"/>
                  <a:pt x="780" y="263"/>
                </a:cubicBezTo>
                <a:cubicBezTo>
                  <a:pt x="780" y="263"/>
                  <a:pt x="779" y="263"/>
                  <a:pt x="779" y="263"/>
                </a:cubicBezTo>
                <a:cubicBezTo>
                  <a:pt x="779" y="263"/>
                  <a:pt x="779" y="263"/>
                  <a:pt x="779" y="263"/>
                </a:cubicBezTo>
                <a:cubicBezTo>
                  <a:pt x="779" y="263"/>
                  <a:pt x="780" y="264"/>
                  <a:pt x="780" y="264"/>
                </a:cubicBezTo>
                <a:cubicBezTo>
                  <a:pt x="780" y="264"/>
                  <a:pt x="780" y="264"/>
                  <a:pt x="779" y="263"/>
                </a:cubicBezTo>
                <a:cubicBezTo>
                  <a:pt x="779" y="263"/>
                  <a:pt x="779" y="263"/>
                  <a:pt x="779" y="263"/>
                </a:cubicBezTo>
                <a:cubicBezTo>
                  <a:pt x="779" y="263"/>
                  <a:pt x="779" y="263"/>
                  <a:pt x="779" y="262"/>
                </a:cubicBezTo>
                <a:cubicBezTo>
                  <a:pt x="779" y="262"/>
                  <a:pt x="779" y="262"/>
                  <a:pt x="778" y="262"/>
                </a:cubicBezTo>
                <a:cubicBezTo>
                  <a:pt x="778" y="262"/>
                  <a:pt x="779" y="263"/>
                  <a:pt x="780" y="263"/>
                </a:cubicBezTo>
                <a:moveTo>
                  <a:pt x="217" y="762"/>
                </a:moveTo>
                <a:cubicBezTo>
                  <a:pt x="217" y="762"/>
                  <a:pt x="218" y="762"/>
                  <a:pt x="218" y="762"/>
                </a:cubicBezTo>
                <a:cubicBezTo>
                  <a:pt x="218" y="762"/>
                  <a:pt x="218" y="761"/>
                  <a:pt x="218" y="761"/>
                </a:cubicBezTo>
                <a:cubicBezTo>
                  <a:pt x="218" y="761"/>
                  <a:pt x="217" y="761"/>
                  <a:pt x="217" y="761"/>
                </a:cubicBezTo>
                <a:cubicBezTo>
                  <a:pt x="217" y="761"/>
                  <a:pt x="217" y="762"/>
                  <a:pt x="219" y="762"/>
                </a:cubicBezTo>
                <a:cubicBezTo>
                  <a:pt x="218" y="762"/>
                  <a:pt x="218" y="762"/>
                  <a:pt x="218" y="762"/>
                </a:cubicBezTo>
                <a:cubicBezTo>
                  <a:pt x="218" y="762"/>
                  <a:pt x="218" y="762"/>
                  <a:pt x="218" y="762"/>
                </a:cubicBezTo>
                <a:cubicBezTo>
                  <a:pt x="218" y="762"/>
                  <a:pt x="218" y="762"/>
                  <a:pt x="218" y="762"/>
                </a:cubicBezTo>
                <a:cubicBezTo>
                  <a:pt x="218" y="762"/>
                  <a:pt x="218" y="763"/>
                  <a:pt x="218" y="763"/>
                </a:cubicBezTo>
                <a:cubicBezTo>
                  <a:pt x="218" y="763"/>
                  <a:pt x="219" y="762"/>
                  <a:pt x="217" y="762"/>
                </a:cubicBezTo>
                <a:moveTo>
                  <a:pt x="67" y="607"/>
                </a:moveTo>
                <a:cubicBezTo>
                  <a:pt x="66" y="607"/>
                  <a:pt x="66" y="608"/>
                  <a:pt x="66" y="608"/>
                </a:cubicBezTo>
                <a:cubicBezTo>
                  <a:pt x="66" y="608"/>
                  <a:pt x="66" y="608"/>
                  <a:pt x="66" y="608"/>
                </a:cubicBezTo>
                <a:cubicBezTo>
                  <a:pt x="66" y="608"/>
                  <a:pt x="66" y="608"/>
                  <a:pt x="66" y="608"/>
                </a:cubicBezTo>
                <a:cubicBezTo>
                  <a:pt x="67" y="608"/>
                  <a:pt x="67" y="608"/>
                  <a:pt x="67" y="608"/>
                </a:cubicBezTo>
                <a:cubicBezTo>
                  <a:pt x="67" y="608"/>
                  <a:pt x="67" y="607"/>
                  <a:pt x="66" y="609"/>
                </a:cubicBezTo>
                <a:cubicBezTo>
                  <a:pt x="66" y="608"/>
                  <a:pt x="66" y="608"/>
                  <a:pt x="66" y="608"/>
                </a:cubicBezTo>
                <a:cubicBezTo>
                  <a:pt x="66" y="608"/>
                  <a:pt x="66" y="608"/>
                  <a:pt x="66" y="608"/>
                </a:cubicBezTo>
                <a:cubicBezTo>
                  <a:pt x="65" y="608"/>
                  <a:pt x="65" y="609"/>
                  <a:pt x="65" y="609"/>
                </a:cubicBezTo>
                <a:cubicBezTo>
                  <a:pt x="66" y="609"/>
                  <a:pt x="66" y="609"/>
                  <a:pt x="67" y="607"/>
                </a:cubicBezTo>
                <a:moveTo>
                  <a:pt x="206" y="744"/>
                </a:moveTo>
                <a:cubicBezTo>
                  <a:pt x="206" y="744"/>
                  <a:pt x="206" y="744"/>
                  <a:pt x="206" y="744"/>
                </a:cubicBezTo>
                <a:cubicBezTo>
                  <a:pt x="206" y="744"/>
                  <a:pt x="206" y="744"/>
                  <a:pt x="205" y="744"/>
                </a:cubicBezTo>
                <a:cubicBezTo>
                  <a:pt x="205" y="744"/>
                  <a:pt x="205" y="744"/>
                  <a:pt x="205" y="744"/>
                </a:cubicBezTo>
                <a:cubicBezTo>
                  <a:pt x="206" y="744"/>
                  <a:pt x="206" y="745"/>
                  <a:pt x="206" y="745"/>
                </a:cubicBezTo>
                <a:cubicBezTo>
                  <a:pt x="206" y="745"/>
                  <a:pt x="206" y="744"/>
                  <a:pt x="205" y="744"/>
                </a:cubicBezTo>
                <a:cubicBezTo>
                  <a:pt x="205" y="744"/>
                  <a:pt x="206" y="744"/>
                  <a:pt x="205" y="743"/>
                </a:cubicBezTo>
                <a:cubicBezTo>
                  <a:pt x="205" y="743"/>
                  <a:pt x="205" y="743"/>
                  <a:pt x="205" y="743"/>
                </a:cubicBezTo>
                <a:cubicBezTo>
                  <a:pt x="205" y="743"/>
                  <a:pt x="205" y="743"/>
                  <a:pt x="204" y="743"/>
                </a:cubicBezTo>
                <a:cubicBezTo>
                  <a:pt x="204" y="743"/>
                  <a:pt x="204" y="743"/>
                  <a:pt x="204" y="743"/>
                </a:cubicBezTo>
                <a:cubicBezTo>
                  <a:pt x="204" y="743"/>
                  <a:pt x="204" y="744"/>
                  <a:pt x="204" y="744"/>
                </a:cubicBezTo>
                <a:cubicBezTo>
                  <a:pt x="204" y="744"/>
                  <a:pt x="205" y="744"/>
                  <a:pt x="206" y="744"/>
                </a:cubicBezTo>
                <a:moveTo>
                  <a:pt x="807" y="368"/>
                </a:moveTo>
                <a:cubicBezTo>
                  <a:pt x="807" y="368"/>
                  <a:pt x="807" y="368"/>
                  <a:pt x="804" y="365"/>
                </a:cubicBezTo>
                <a:cubicBezTo>
                  <a:pt x="805" y="367"/>
                  <a:pt x="807" y="365"/>
                  <a:pt x="807" y="367"/>
                </a:cubicBezTo>
                <a:cubicBezTo>
                  <a:pt x="807" y="367"/>
                  <a:pt x="807" y="367"/>
                  <a:pt x="808" y="367"/>
                </a:cubicBezTo>
                <a:cubicBezTo>
                  <a:pt x="808" y="366"/>
                  <a:pt x="808" y="366"/>
                  <a:pt x="807" y="365"/>
                </a:cubicBezTo>
                <a:cubicBezTo>
                  <a:pt x="806" y="365"/>
                  <a:pt x="805" y="365"/>
                  <a:pt x="807" y="367"/>
                </a:cubicBezTo>
                <a:cubicBezTo>
                  <a:pt x="807" y="367"/>
                  <a:pt x="806" y="367"/>
                  <a:pt x="806" y="368"/>
                </a:cubicBezTo>
                <a:cubicBezTo>
                  <a:pt x="806" y="368"/>
                  <a:pt x="806" y="368"/>
                  <a:pt x="809" y="369"/>
                </a:cubicBezTo>
                <a:cubicBezTo>
                  <a:pt x="809" y="369"/>
                  <a:pt x="809" y="368"/>
                  <a:pt x="808" y="368"/>
                </a:cubicBezTo>
                <a:cubicBezTo>
                  <a:pt x="808" y="368"/>
                  <a:pt x="808" y="368"/>
                  <a:pt x="807" y="368"/>
                </a:cubicBezTo>
                <a:cubicBezTo>
                  <a:pt x="807" y="368"/>
                  <a:pt x="807" y="368"/>
                  <a:pt x="807" y="369"/>
                </a:cubicBezTo>
                <a:cubicBezTo>
                  <a:pt x="807" y="369"/>
                  <a:pt x="807" y="369"/>
                  <a:pt x="807" y="369"/>
                </a:cubicBezTo>
                <a:cubicBezTo>
                  <a:pt x="808" y="369"/>
                  <a:pt x="808" y="369"/>
                  <a:pt x="807" y="368"/>
                </a:cubicBezTo>
                <a:moveTo>
                  <a:pt x="440" y="801"/>
                </a:moveTo>
                <a:cubicBezTo>
                  <a:pt x="441" y="801"/>
                  <a:pt x="441" y="801"/>
                  <a:pt x="441" y="801"/>
                </a:cubicBezTo>
                <a:cubicBezTo>
                  <a:pt x="441" y="801"/>
                  <a:pt x="441" y="800"/>
                  <a:pt x="441" y="800"/>
                </a:cubicBezTo>
                <a:cubicBezTo>
                  <a:pt x="440" y="800"/>
                  <a:pt x="440" y="800"/>
                  <a:pt x="440" y="800"/>
                </a:cubicBezTo>
                <a:cubicBezTo>
                  <a:pt x="440" y="800"/>
                  <a:pt x="440" y="801"/>
                  <a:pt x="442" y="801"/>
                </a:cubicBezTo>
                <a:cubicBezTo>
                  <a:pt x="442" y="801"/>
                  <a:pt x="442" y="801"/>
                  <a:pt x="442" y="801"/>
                </a:cubicBezTo>
                <a:cubicBezTo>
                  <a:pt x="442" y="801"/>
                  <a:pt x="441" y="801"/>
                  <a:pt x="441" y="801"/>
                </a:cubicBezTo>
                <a:cubicBezTo>
                  <a:pt x="441" y="801"/>
                  <a:pt x="440" y="801"/>
                  <a:pt x="441" y="801"/>
                </a:cubicBezTo>
                <a:cubicBezTo>
                  <a:pt x="441" y="801"/>
                  <a:pt x="441" y="801"/>
                  <a:pt x="441" y="801"/>
                </a:cubicBezTo>
                <a:cubicBezTo>
                  <a:pt x="442" y="802"/>
                  <a:pt x="442" y="802"/>
                  <a:pt x="440" y="801"/>
                </a:cubicBezTo>
                <a:moveTo>
                  <a:pt x="12" y="398"/>
                </a:moveTo>
                <a:cubicBezTo>
                  <a:pt x="10" y="399"/>
                  <a:pt x="9" y="398"/>
                  <a:pt x="8" y="399"/>
                </a:cubicBezTo>
                <a:cubicBezTo>
                  <a:pt x="9" y="400"/>
                  <a:pt x="10" y="400"/>
                  <a:pt x="12" y="398"/>
                </a:cubicBezTo>
                <a:cubicBezTo>
                  <a:pt x="11" y="398"/>
                  <a:pt x="11" y="398"/>
                  <a:pt x="11" y="398"/>
                </a:cubicBezTo>
                <a:cubicBezTo>
                  <a:pt x="11" y="398"/>
                  <a:pt x="11" y="398"/>
                  <a:pt x="11" y="399"/>
                </a:cubicBezTo>
                <a:cubicBezTo>
                  <a:pt x="11" y="399"/>
                  <a:pt x="11" y="399"/>
                  <a:pt x="11" y="399"/>
                </a:cubicBezTo>
                <a:cubicBezTo>
                  <a:pt x="12" y="398"/>
                  <a:pt x="12" y="398"/>
                  <a:pt x="12" y="398"/>
                </a:cubicBezTo>
                <a:cubicBezTo>
                  <a:pt x="12" y="398"/>
                  <a:pt x="12" y="398"/>
                  <a:pt x="12" y="398"/>
                </a:cubicBezTo>
                <a:moveTo>
                  <a:pt x="64" y="602"/>
                </a:moveTo>
                <a:cubicBezTo>
                  <a:pt x="64" y="602"/>
                  <a:pt x="64" y="602"/>
                  <a:pt x="64" y="602"/>
                </a:cubicBezTo>
                <a:cubicBezTo>
                  <a:pt x="64" y="602"/>
                  <a:pt x="64" y="602"/>
                  <a:pt x="64" y="602"/>
                </a:cubicBezTo>
                <a:cubicBezTo>
                  <a:pt x="64" y="602"/>
                  <a:pt x="64" y="601"/>
                  <a:pt x="63" y="602"/>
                </a:cubicBezTo>
                <a:cubicBezTo>
                  <a:pt x="63" y="602"/>
                  <a:pt x="64" y="602"/>
                  <a:pt x="67" y="604"/>
                </a:cubicBezTo>
                <a:cubicBezTo>
                  <a:pt x="67" y="603"/>
                  <a:pt x="67" y="603"/>
                  <a:pt x="67" y="602"/>
                </a:cubicBezTo>
                <a:cubicBezTo>
                  <a:pt x="67" y="601"/>
                  <a:pt x="66" y="601"/>
                  <a:pt x="65" y="602"/>
                </a:cubicBezTo>
                <a:cubicBezTo>
                  <a:pt x="65" y="602"/>
                  <a:pt x="65" y="602"/>
                  <a:pt x="65" y="602"/>
                </a:cubicBezTo>
                <a:cubicBezTo>
                  <a:pt x="65" y="602"/>
                  <a:pt x="64" y="603"/>
                  <a:pt x="64" y="603"/>
                </a:cubicBezTo>
                <a:cubicBezTo>
                  <a:pt x="64" y="603"/>
                  <a:pt x="65" y="603"/>
                  <a:pt x="65" y="603"/>
                </a:cubicBezTo>
                <a:cubicBezTo>
                  <a:pt x="66" y="603"/>
                  <a:pt x="66" y="605"/>
                  <a:pt x="67" y="605"/>
                </a:cubicBezTo>
                <a:cubicBezTo>
                  <a:pt x="67" y="605"/>
                  <a:pt x="67" y="604"/>
                  <a:pt x="64" y="602"/>
                </a:cubicBezTo>
                <a:moveTo>
                  <a:pt x="495" y="20"/>
                </a:moveTo>
                <a:cubicBezTo>
                  <a:pt x="495" y="21"/>
                  <a:pt x="495" y="21"/>
                  <a:pt x="499" y="19"/>
                </a:cubicBezTo>
                <a:cubicBezTo>
                  <a:pt x="498" y="19"/>
                  <a:pt x="498" y="20"/>
                  <a:pt x="497" y="21"/>
                </a:cubicBezTo>
                <a:cubicBezTo>
                  <a:pt x="497" y="21"/>
                  <a:pt x="497" y="21"/>
                  <a:pt x="496" y="21"/>
                </a:cubicBezTo>
                <a:cubicBezTo>
                  <a:pt x="496" y="21"/>
                  <a:pt x="495" y="21"/>
                  <a:pt x="496" y="21"/>
                </a:cubicBezTo>
                <a:cubicBezTo>
                  <a:pt x="496" y="22"/>
                  <a:pt x="496" y="22"/>
                  <a:pt x="496" y="22"/>
                </a:cubicBezTo>
                <a:cubicBezTo>
                  <a:pt x="497" y="22"/>
                  <a:pt x="498" y="22"/>
                  <a:pt x="499" y="22"/>
                </a:cubicBezTo>
                <a:cubicBezTo>
                  <a:pt x="499" y="22"/>
                  <a:pt x="500" y="22"/>
                  <a:pt x="499" y="23"/>
                </a:cubicBezTo>
                <a:cubicBezTo>
                  <a:pt x="499" y="23"/>
                  <a:pt x="500" y="24"/>
                  <a:pt x="500" y="24"/>
                </a:cubicBezTo>
                <a:cubicBezTo>
                  <a:pt x="500" y="24"/>
                  <a:pt x="500" y="23"/>
                  <a:pt x="500" y="23"/>
                </a:cubicBezTo>
                <a:cubicBezTo>
                  <a:pt x="501" y="22"/>
                  <a:pt x="501" y="22"/>
                  <a:pt x="502" y="22"/>
                </a:cubicBezTo>
                <a:cubicBezTo>
                  <a:pt x="503" y="23"/>
                  <a:pt x="505" y="23"/>
                  <a:pt x="506" y="22"/>
                </a:cubicBezTo>
                <a:cubicBezTo>
                  <a:pt x="507" y="22"/>
                  <a:pt x="507" y="22"/>
                  <a:pt x="508" y="22"/>
                </a:cubicBezTo>
                <a:cubicBezTo>
                  <a:pt x="508" y="22"/>
                  <a:pt x="509" y="22"/>
                  <a:pt x="510" y="22"/>
                </a:cubicBezTo>
                <a:cubicBezTo>
                  <a:pt x="511" y="21"/>
                  <a:pt x="512" y="21"/>
                  <a:pt x="513" y="21"/>
                </a:cubicBezTo>
                <a:cubicBezTo>
                  <a:pt x="513" y="18"/>
                  <a:pt x="513" y="18"/>
                  <a:pt x="513" y="18"/>
                </a:cubicBezTo>
                <a:cubicBezTo>
                  <a:pt x="512" y="18"/>
                  <a:pt x="511" y="18"/>
                  <a:pt x="510" y="19"/>
                </a:cubicBezTo>
                <a:cubicBezTo>
                  <a:pt x="510" y="19"/>
                  <a:pt x="511" y="19"/>
                  <a:pt x="511" y="20"/>
                </a:cubicBezTo>
                <a:cubicBezTo>
                  <a:pt x="509" y="21"/>
                  <a:pt x="508" y="19"/>
                  <a:pt x="507" y="18"/>
                </a:cubicBezTo>
                <a:cubicBezTo>
                  <a:pt x="506" y="19"/>
                  <a:pt x="506" y="19"/>
                  <a:pt x="506" y="19"/>
                </a:cubicBezTo>
                <a:cubicBezTo>
                  <a:pt x="505" y="19"/>
                  <a:pt x="505" y="19"/>
                  <a:pt x="505" y="18"/>
                </a:cubicBezTo>
                <a:cubicBezTo>
                  <a:pt x="504" y="19"/>
                  <a:pt x="504" y="19"/>
                  <a:pt x="505" y="21"/>
                </a:cubicBezTo>
                <a:cubicBezTo>
                  <a:pt x="505" y="21"/>
                  <a:pt x="504" y="21"/>
                  <a:pt x="504" y="21"/>
                </a:cubicBezTo>
                <a:cubicBezTo>
                  <a:pt x="503" y="21"/>
                  <a:pt x="503" y="20"/>
                  <a:pt x="502" y="20"/>
                </a:cubicBezTo>
                <a:cubicBezTo>
                  <a:pt x="501" y="20"/>
                  <a:pt x="500" y="19"/>
                  <a:pt x="496" y="21"/>
                </a:cubicBezTo>
                <a:cubicBezTo>
                  <a:pt x="496" y="20"/>
                  <a:pt x="495" y="20"/>
                  <a:pt x="495" y="20"/>
                </a:cubicBezTo>
                <a:cubicBezTo>
                  <a:pt x="495" y="19"/>
                  <a:pt x="494" y="18"/>
                  <a:pt x="493" y="17"/>
                </a:cubicBezTo>
                <a:cubicBezTo>
                  <a:pt x="492" y="17"/>
                  <a:pt x="492" y="17"/>
                  <a:pt x="492" y="18"/>
                </a:cubicBezTo>
                <a:cubicBezTo>
                  <a:pt x="492" y="18"/>
                  <a:pt x="491" y="18"/>
                  <a:pt x="491" y="18"/>
                </a:cubicBezTo>
                <a:cubicBezTo>
                  <a:pt x="490" y="18"/>
                  <a:pt x="490" y="18"/>
                  <a:pt x="490" y="19"/>
                </a:cubicBezTo>
                <a:cubicBezTo>
                  <a:pt x="490" y="19"/>
                  <a:pt x="490" y="20"/>
                  <a:pt x="490" y="20"/>
                </a:cubicBezTo>
                <a:cubicBezTo>
                  <a:pt x="491" y="20"/>
                  <a:pt x="491" y="20"/>
                  <a:pt x="492" y="20"/>
                </a:cubicBezTo>
                <a:cubicBezTo>
                  <a:pt x="492" y="21"/>
                  <a:pt x="492" y="21"/>
                  <a:pt x="493" y="20"/>
                </a:cubicBezTo>
                <a:cubicBezTo>
                  <a:pt x="493" y="20"/>
                  <a:pt x="494" y="20"/>
                  <a:pt x="495" y="20"/>
                </a:cubicBezTo>
                <a:moveTo>
                  <a:pt x="73" y="628"/>
                </a:moveTo>
                <a:cubicBezTo>
                  <a:pt x="74" y="628"/>
                  <a:pt x="75" y="628"/>
                  <a:pt x="76" y="628"/>
                </a:cubicBezTo>
                <a:cubicBezTo>
                  <a:pt x="76" y="628"/>
                  <a:pt x="76" y="627"/>
                  <a:pt x="76" y="627"/>
                </a:cubicBezTo>
                <a:cubicBezTo>
                  <a:pt x="76" y="627"/>
                  <a:pt x="76" y="626"/>
                  <a:pt x="76" y="626"/>
                </a:cubicBezTo>
                <a:cubicBezTo>
                  <a:pt x="75" y="626"/>
                  <a:pt x="73" y="626"/>
                  <a:pt x="72" y="626"/>
                </a:cubicBezTo>
                <a:cubicBezTo>
                  <a:pt x="72" y="626"/>
                  <a:pt x="72" y="627"/>
                  <a:pt x="72" y="627"/>
                </a:cubicBezTo>
                <a:cubicBezTo>
                  <a:pt x="72" y="627"/>
                  <a:pt x="73" y="628"/>
                  <a:pt x="73" y="628"/>
                </a:cubicBezTo>
                <a:moveTo>
                  <a:pt x="9" y="448"/>
                </a:moveTo>
                <a:cubicBezTo>
                  <a:pt x="7" y="448"/>
                  <a:pt x="7" y="448"/>
                  <a:pt x="6" y="448"/>
                </a:cubicBezTo>
                <a:cubicBezTo>
                  <a:pt x="5" y="448"/>
                  <a:pt x="5" y="448"/>
                  <a:pt x="6" y="450"/>
                </a:cubicBezTo>
                <a:cubicBezTo>
                  <a:pt x="6" y="450"/>
                  <a:pt x="6" y="450"/>
                  <a:pt x="6" y="451"/>
                </a:cubicBezTo>
                <a:cubicBezTo>
                  <a:pt x="6" y="451"/>
                  <a:pt x="6" y="452"/>
                  <a:pt x="7" y="451"/>
                </a:cubicBezTo>
                <a:cubicBezTo>
                  <a:pt x="7" y="451"/>
                  <a:pt x="7" y="451"/>
                  <a:pt x="7" y="451"/>
                </a:cubicBezTo>
                <a:cubicBezTo>
                  <a:pt x="7" y="450"/>
                  <a:pt x="7" y="449"/>
                  <a:pt x="9" y="448"/>
                </a:cubicBezTo>
                <a:moveTo>
                  <a:pt x="449" y="805"/>
                </a:moveTo>
                <a:cubicBezTo>
                  <a:pt x="448" y="804"/>
                  <a:pt x="448" y="805"/>
                  <a:pt x="447" y="805"/>
                </a:cubicBezTo>
                <a:cubicBezTo>
                  <a:pt x="446" y="804"/>
                  <a:pt x="446" y="804"/>
                  <a:pt x="445" y="805"/>
                </a:cubicBezTo>
                <a:cubicBezTo>
                  <a:pt x="445" y="805"/>
                  <a:pt x="445" y="805"/>
                  <a:pt x="445" y="805"/>
                </a:cubicBezTo>
                <a:cubicBezTo>
                  <a:pt x="445" y="805"/>
                  <a:pt x="445" y="805"/>
                  <a:pt x="445" y="805"/>
                </a:cubicBezTo>
                <a:cubicBezTo>
                  <a:pt x="445" y="806"/>
                  <a:pt x="446" y="806"/>
                  <a:pt x="446" y="807"/>
                </a:cubicBezTo>
                <a:cubicBezTo>
                  <a:pt x="446" y="805"/>
                  <a:pt x="448" y="806"/>
                  <a:pt x="449" y="805"/>
                </a:cubicBezTo>
                <a:moveTo>
                  <a:pt x="578" y="768"/>
                </a:moveTo>
                <a:cubicBezTo>
                  <a:pt x="577" y="769"/>
                  <a:pt x="576" y="770"/>
                  <a:pt x="575" y="771"/>
                </a:cubicBezTo>
                <a:cubicBezTo>
                  <a:pt x="576" y="771"/>
                  <a:pt x="576" y="771"/>
                  <a:pt x="577" y="771"/>
                </a:cubicBezTo>
                <a:cubicBezTo>
                  <a:pt x="577" y="771"/>
                  <a:pt x="578" y="770"/>
                  <a:pt x="579" y="770"/>
                </a:cubicBezTo>
                <a:cubicBezTo>
                  <a:pt x="579" y="769"/>
                  <a:pt x="578" y="769"/>
                  <a:pt x="578" y="768"/>
                </a:cubicBezTo>
                <a:moveTo>
                  <a:pt x="512" y="787"/>
                </a:moveTo>
                <a:cubicBezTo>
                  <a:pt x="512" y="787"/>
                  <a:pt x="512" y="787"/>
                  <a:pt x="512" y="787"/>
                </a:cubicBezTo>
                <a:cubicBezTo>
                  <a:pt x="512" y="788"/>
                  <a:pt x="512" y="789"/>
                  <a:pt x="513" y="788"/>
                </a:cubicBezTo>
                <a:cubicBezTo>
                  <a:pt x="513" y="788"/>
                  <a:pt x="514" y="788"/>
                  <a:pt x="514" y="787"/>
                </a:cubicBezTo>
                <a:cubicBezTo>
                  <a:pt x="514" y="787"/>
                  <a:pt x="514" y="787"/>
                  <a:pt x="514" y="787"/>
                </a:cubicBezTo>
                <a:cubicBezTo>
                  <a:pt x="514" y="786"/>
                  <a:pt x="513" y="785"/>
                  <a:pt x="513" y="786"/>
                </a:cubicBezTo>
                <a:cubicBezTo>
                  <a:pt x="512" y="786"/>
                  <a:pt x="512" y="786"/>
                  <a:pt x="512" y="786"/>
                </a:cubicBezTo>
                <a:cubicBezTo>
                  <a:pt x="512" y="787"/>
                  <a:pt x="512" y="787"/>
                  <a:pt x="512" y="787"/>
                </a:cubicBezTo>
                <a:moveTo>
                  <a:pt x="14" y="341"/>
                </a:moveTo>
                <a:cubicBezTo>
                  <a:pt x="15" y="342"/>
                  <a:pt x="16" y="343"/>
                  <a:pt x="19" y="342"/>
                </a:cubicBezTo>
                <a:cubicBezTo>
                  <a:pt x="17" y="342"/>
                  <a:pt x="16" y="340"/>
                  <a:pt x="14" y="341"/>
                </a:cubicBezTo>
                <a:moveTo>
                  <a:pt x="486" y="19"/>
                </a:moveTo>
                <a:cubicBezTo>
                  <a:pt x="486" y="19"/>
                  <a:pt x="486" y="19"/>
                  <a:pt x="486" y="19"/>
                </a:cubicBezTo>
                <a:cubicBezTo>
                  <a:pt x="486" y="18"/>
                  <a:pt x="485" y="18"/>
                  <a:pt x="485" y="18"/>
                </a:cubicBezTo>
                <a:cubicBezTo>
                  <a:pt x="484" y="18"/>
                  <a:pt x="484" y="17"/>
                  <a:pt x="483" y="17"/>
                </a:cubicBezTo>
                <a:cubicBezTo>
                  <a:pt x="483" y="17"/>
                  <a:pt x="482" y="18"/>
                  <a:pt x="482" y="18"/>
                </a:cubicBezTo>
                <a:cubicBezTo>
                  <a:pt x="482" y="18"/>
                  <a:pt x="483" y="19"/>
                  <a:pt x="483" y="19"/>
                </a:cubicBezTo>
                <a:cubicBezTo>
                  <a:pt x="484" y="19"/>
                  <a:pt x="485" y="19"/>
                  <a:pt x="486" y="19"/>
                </a:cubicBezTo>
                <a:moveTo>
                  <a:pt x="482" y="16"/>
                </a:moveTo>
                <a:cubicBezTo>
                  <a:pt x="480" y="16"/>
                  <a:pt x="479" y="16"/>
                  <a:pt x="478" y="16"/>
                </a:cubicBezTo>
                <a:cubicBezTo>
                  <a:pt x="478" y="16"/>
                  <a:pt x="477" y="16"/>
                  <a:pt x="477" y="16"/>
                </a:cubicBezTo>
                <a:cubicBezTo>
                  <a:pt x="477" y="17"/>
                  <a:pt x="479" y="17"/>
                  <a:pt x="479" y="18"/>
                </a:cubicBezTo>
                <a:cubicBezTo>
                  <a:pt x="479" y="17"/>
                  <a:pt x="481" y="17"/>
                  <a:pt x="482" y="16"/>
                </a:cubicBezTo>
                <a:moveTo>
                  <a:pt x="506" y="27"/>
                </a:moveTo>
                <a:cubicBezTo>
                  <a:pt x="507" y="27"/>
                  <a:pt x="507" y="27"/>
                  <a:pt x="508" y="27"/>
                </a:cubicBezTo>
                <a:cubicBezTo>
                  <a:pt x="508" y="27"/>
                  <a:pt x="508" y="26"/>
                  <a:pt x="508" y="26"/>
                </a:cubicBezTo>
                <a:cubicBezTo>
                  <a:pt x="508" y="26"/>
                  <a:pt x="508" y="26"/>
                  <a:pt x="507" y="26"/>
                </a:cubicBezTo>
                <a:cubicBezTo>
                  <a:pt x="507" y="26"/>
                  <a:pt x="506" y="26"/>
                  <a:pt x="505" y="25"/>
                </a:cubicBezTo>
                <a:cubicBezTo>
                  <a:pt x="505" y="25"/>
                  <a:pt x="504" y="25"/>
                  <a:pt x="504" y="25"/>
                </a:cubicBezTo>
                <a:cubicBezTo>
                  <a:pt x="504" y="26"/>
                  <a:pt x="504" y="26"/>
                  <a:pt x="504" y="26"/>
                </a:cubicBezTo>
                <a:cubicBezTo>
                  <a:pt x="505" y="27"/>
                  <a:pt x="506" y="27"/>
                  <a:pt x="506" y="27"/>
                </a:cubicBezTo>
                <a:moveTo>
                  <a:pt x="530" y="28"/>
                </a:moveTo>
                <a:cubicBezTo>
                  <a:pt x="529" y="27"/>
                  <a:pt x="528" y="28"/>
                  <a:pt x="528" y="28"/>
                </a:cubicBezTo>
                <a:cubicBezTo>
                  <a:pt x="527" y="28"/>
                  <a:pt x="527" y="28"/>
                  <a:pt x="527" y="29"/>
                </a:cubicBezTo>
                <a:cubicBezTo>
                  <a:pt x="527" y="29"/>
                  <a:pt x="527" y="29"/>
                  <a:pt x="527" y="29"/>
                </a:cubicBezTo>
                <a:cubicBezTo>
                  <a:pt x="528" y="29"/>
                  <a:pt x="528" y="30"/>
                  <a:pt x="528" y="29"/>
                </a:cubicBezTo>
                <a:cubicBezTo>
                  <a:pt x="529" y="29"/>
                  <a:pt x="529" y="29"/>
                  <a:pt x="530" y="28"/>
                </a:cubicBezTo>
                <a:moveTo>
                  <a:pt x="418" y="11"/>
                </a:moveTo>
                <a:cubicBezTo>
                  <a:pt x="419" y="11"/>
                  <a:pt x="420" y="11"/>
                  <a:pt x="420" y="11"/>
                </a:cubicBezTo>
                <a:cubicBezTo>
                  <a:pt x="420" y="11"/>
                  <a:pt x="421" y="10"/>
                  <a:pt x="421" y="10"/>
                </a:cubicBezTo>
                <a:cubicBezTo>
                  <a:pt x="420" y="10"/>
                  <a:pt x="420" y="10"/>
                  <a:pt x="420" y="10"/>
                </a:cubicBezTo>
                <a:cubicBezTo>
                  <a:pt x="419" y="10"/>
                  <a:pt x="418" y="10"/>
                  <a:pt x="417" y="10"/>
                </a:cubicBezTo>
                <a:cubicBezTo>
                  <a:pt x="417" y="10"/>
                  <a:pt x="417" y="10"/>
                  <a:pt x="417" y="10"/>
                </a:cubicBezTo>
                <a:cubicBezTo>
                  <a:pt x="417" y="10"/>
                  <a:pt x="417" y="10"/>
                  <a:pt x="417" y="11"/>
                </a:cubicBezTo>
                <a:cubicBezTo>
                  <a:pt x="418" y="11"/>
                  <a:pt x="418" y="11"/>
                  <a:pt x="418" y="11"/>
                </a:cubicBezTo>
                <a:moveTo>
                  <a:pt x="602" y="759"/>
                </a:moveTo>
                <a:cubicBezTo>
                  <a:pt x="602" y="760"/>
                  <a:pt x="602" y="760"/>
                  <a:pt x="602" y="760"/>
                </a:cubicBezTo>
                <a:cubicBezTo>
                  <a:pt x="602" y="761"/>
                  <a:pt x="602" y="761"/>
                  <a:pt x="602" y="761"/>
                </a:cubicBezTo>
                <a:cubicBezTo>
                  <a:pt x="602" y="761"/>
                  <a:pt x="602" y="761"/>
                  <a:pt x="603" y="761"/>
                </a:cubicBezTo>
                <a:cubicBezTo>
                  <a:pt x="603" y="760"/>
                  <a:pt x="603" y="759"/>
                  <a:pt x="604" y="758"/>
                </a:cubicBezTo>
                <a:cubicBezTo>
                  <a:pt x="604" y="758"/>
                  <a:pt x="603" y="758"/>
                  <a:pt x="603" y="758"/>
                </a:cubicBezTo>
                <a:cubicBezTo>
                  <a:pt x="602" y="758"/>
                  <a:pt x="602" y="758"/>
                  <a:pt x="602" y="759"/>
                </a:cubicBezTo>
                <a:moveTo>
                  <a:pt x="410" y="9"/>
                </a:moveTo>
                <a:cubicBezTo>
                  <a:pt x="410" y="9"/>
                  <a:pt x="410" y="9"/>
                  <a:pt x="410" y="9"/>
                </a:cubicBezTo>
                <a:cubicBezTo>
                  <a:pt x="409" y="9"/>
                  <a:pt x="408" y="9"/>
                  <a:pt x="408" y="10"/>
                </a:cubicBezTo>
                <a:cubicBezTo>
                  <a:pt x="408" y="10"/>
                  <a:pt x="409" y="10"/>
                  <a:pt x="409" y="11"/>
                </a:cubicBezTo>
                <a:cubicBezTo>
                  <a:pt x="410" y="11"/>
                  <a:pt x="410" y="10"/>
                  <a:pt x="410" y="9"/>
                </a:cubicBezTo>
                <a:moveTo>
                  <a:pt x="202" y="742"/>
                </a:moveTo>
                <a:cubicBezTo>
                  <a:pt x="203" y="742"/>
                  <a:pt x="203" y="742"/>
                  <a:pt x="204" y="742"/>
                </a:cubicBezTo>
                <a:cubicBezTo>
                  <a:pt x="204" y="742"/>
                  <a:pt x="204" y="741"/>
                  <a:pt x="204" y="741"/>
                </a:cubicBezTo>
                <a:cubicBezTo>
                  <a:pt x="204" y="741"/>
                  <a:pt x="204" y="741"/>
                  <a:pt x="204" y="741"/>
                </a:cubicBezTo>
                <a:cubicBezTo>
                  <a:pt x="203" y="741"/>
                  <a:pt x="202" y="741"/>
                  <a:pt x="201" y="741"/>
                </a:cubicBezTo>
                <a:cubicBezTo>
                  <a:pt x="201" y="741"/>
                  <a:pt x="201" y="741"/>
                  <a:pt x="201" y="742"/>
                </a:cubicBezTo>
                <a:cubicBezTo>
                  <a:pt x="201" y="742"/>
                  <a:pt x="201" y="742"/>
                  <a:pt x="201" y="742"/>
                </a:cubicBezTo>
                <a:cubicBezTo>
                  <a:pt x="201" y="742"/>
                  <a:pt x="202" y="742"/>
                  <a:pt x="202" y="742"/>
                </a:cubicBezTo>
                <a:moveTo>
                  <a:pt x="200" y="742"/>
                </a:moveTo>
                <a:cubicBezTo>
                  <a:pt x="199" y="742"/>
                  <a:pt x="199" y="740"/>
                  <a:pt x="197" y="741"/>
                </a:cubicBezTo>
                <a:cubicBezTo>
                  <a:pt x="198" y="742"/>
                  <a:pt x="198" y="744"/>
                  <a:pt x="200" y="742"/>
                </a:cubicBezTo>
                <a:moveTo>
                  <a:pt x="601" y="55"/>
                </a:moveTo>
                <a:cubicBezTo>
                  <a:pt x="602" y="55"/>
                  <a:pt x="603" y="54"/>
                  <a:pt x="603" y="54"/>
                </a:cubicBezTo>
                <a:cubicBezTo>
                  <a:pt x="602" y="53"/>
                  <a:pt x="602" y="53"/>
                  <a:pt x="601" y="51"/>
                </a:cubicBezTo>
                <a:cubicBezTo>
                  <a:pt x="601" y="53"/>
                  <a:pt x="600" y="54"/>
                  <a:pt x="601" y="55"/>
                </a:cubicBezTo>
                <a:moveTo>
                  <a:pt x="627" y="72"/>
                </a:moveTo>
                <a:cubicBezTo>
                  <a:pt x="627" y="72"/>
                  <a:pt x="627" y="72"/>
                  <a:pt x="627" y="72"/>
                </a:cubicBezTo>
                <a:cubicBezTo>
                  <a:pt x="626" y="73"/>
                  <a:pt x="626" y="75"/>
                  <a:pt x="627" y="75"/>
                </a:cubicBezTo>
                <a:cubicBezTo>
                  <a:pt x="627" y="75"/>
                  <a:pt x="628" y="75"/>
                  <a:pt x="628" y="75"/>
                </a:cubicBezTo>
                <a:cubicBezTo>
                  <a:pt x="628" y="75"/>
                  <a:pt x="628" y="75"/>
                  <a:pt x="628" y="75"/>
                </a:cubicBezTo>
                <a:cubicBezTo>
                  <a:pt x="628" y="74"/>
                  <a:pt x="628" y="73"/>
                  <a:pt x="627" y="72"/>
                </a:cubicBezTo>
                <a:moveTo>
                  <a:pt x="634" y="82"/>
                </a:moveTo>
                <a:cubicBezTo>
                  <a:pt x="633" y="82"/>
                  <a:pt x="632" y="82"/>
                  <a:pt x="632" y="82"/>
                </a:cubicBezTo>
                <a:cubicBezTo>
                  <a:pt x="632" y="82"/>
                  <a:pt x="632" y="82"/>
                  <a:pt x="631" y="82"/>
                </a:cubicBezTo>
                <a:cubicBezTo>
                  <a:pt x="631" y="82"/>
                  <a:pt x="632" y="83"/>
                  <a:pt x="632" y="83"/>
                </a:cubicBezTo>
                <a:cubicBezTo>
                  <a:pt x="633" y="83"/>
                  <a:pt x="634" y="83"/>
                  <a:pt x="635" y="83"/>
                </a:cubicBezTo>
                <a:cubicBezTo>
                  <a:pt x="635" y="83"/>
                  <a:pt x="635" y="82"/>
                  <a:pt x="635" y="82"/>
                </a:cubicBezTo>
                <a:cubicBezTo>
                  <a:pt x="635" y="82"/>
                  <a:pt x="635" y="82"/>
                  <a:pt x="635" y="82"/>
                </a:cubicBezTo>
                <a:cubicBezTo>
                  <a:pt x="634" y="82"/>
                  <a:pt x="634" y="82"/>
                  <a:pt x="634" y="82"/>
                </a:cubicBezTo>
                <a:moveTo>
                  <a:pt x="452" y="801"/>
                </a:moveTo>
                <a:cubicBezTo>
                  <a:pt x="452" y="801"/>
                  <a:pt x="453" y="801"/>
                  <a:pt x="453" y="801"/>
                </a:cubicBezTo>
                <a:cubicBezTo>
                  <a:pt x="454" y="801"/>
                  <a:pt x="454" y="800"/>
                  <a:pt x="454" y="800"/>
                </a:cubicBezTo>
                <a:cubicBezTo>
                  <a:pt x="454" y="800"/>
                  <a:pt x="454" y="800"/>
                  <a:pt x="453" y="800"/>
                </a:cubicBezTo>
                <a:cubicBezTo>
                  <a:pt x="452" y="800"/>
                  <a:pt x="452" y="800"/>
                  <a:pt x="451" y="800"/>
                </a:cubicBezTo>
                <a:cubicBezTo>
                  <a:pt x="450" y="800"/>
                  <a:pt x="450" y="800"/>
                  <a:pt x="450" y="800"/>
                </a:cubicBezTo>
                <a:cubicBezTo>
                  <a:pt x="450" y="800"/>
                  <a:pt x="450" y="801"/>
                  <a:pt x="451" y="801"/>
                </a:cubicBezTo>
                <a:cubicBezTo>
                  <a:pt x="451" y="801"/>
                  <a:pt x="451" y="801"/>
                  <a:pt x="452" y="801"/>
                </a:cubicBezTo>
                <a:moveTo>
                  <a:pt x="371" y="798"/>
                </a:moveTo>
                <a:cubicBezTo>
                  <a:pt x="371" y="798"/>
                  <a:pt x="371" y="797"/>
                  <a:pt x="370" y="797"/>
                </a:cubicBezTo>
                <a:cubicBezTo>
                  <a:pt x="369" y="798"/>
                  <a:pt x="369" y="798"/>
                  <a:pt x="369" y="798"/>
                </a:cubicBezTo>
                <a:cubicBezTo>
                  <a:pt x="370" y="799"/>
                  <a:pt x="370" y="799"/>
                  <a:pt x="371" y="798"/>
                </a:cubicBezTo>
                <a:moveTo>
                  <a:pt x="104" y="668"/>
                </a:moveTo>
                <a:cubicBezTo>
                  <a:pt x="105" y="668"/>
                  <a:pt x="105" y="668"/>
                  <a:pt x="106" y="668"/>
                </a:cubicBezTo>
                <a:cubicBezTo>
                  <a:pt x="106" y="668"/>
                  <a:pt x="106" y="667"/>
                  <a:pt x="106" y="667"/>
                </a:cubicBezTo>
                <a:cubicBezTo>
                  <a:pt x="105" y="667"/>
                  <a:pt x="104" y="667"/>
                  <a:pt x="103" y="667"/>
                </a:cubicBezTo>
                <a:cubicBezTo>
                  <a:pt x="103" y="667"/>
                  <a:pt x="103" y="668"/>
                  <a:pt x="103" y="668"/>
                </a:cubicBezTo>
                <a:cubicBezTo>
                  <a:pt x="104" y="668"/>
                  <a:pt x="104" y="668"/>
                  <a:pt x="104" y="668"/>
                </a:cubicBezTo>
                <a:moveTo>
                  <a:pt x="806" y="349"/>
                </a:moveTo>
                <a:cubicBezTo>
                  <a:pt x="807" y="350"/>
                  <a:pt x="808" y="350"/>
                  <a:pt x="809" y="349"/>
                </a:cubicBezTo>
                <a:cubicBezTo>
                  <a:pt x="808" y="348"/>
                  <a:pt x="807" y="348"/>
                  <a:pt x="806" y="349"/>
                </a:cubicBezTo>
                <a:moveTo>
                  <a:pt x="536" y="789"/>
                </a:moveTo>
                <a:cubicBezTo>
                  <a:pt x="536" y="789"/>
                  <a:pt x="537" y="789"/>
                  <a:pt x="537" y="789"/>
                </a:cubicBezTo>
                <a:cubicBezTo>
                  <a:pt x="537" y="789"/>
                  <a:pt x="537" y="789"/>
                  <a:pt x="537" y="789"/>
                </a:cubicBezTo>
                <a:cubicBezTo>
                  <a:pt x="537" y="788"/>
                  <a:pt x="535" y="788"/>
                  <a:pt x="535" y="789"/>
                </a:cubicBezTo>
                <a:cubicBezTo>
                  <a:pt x="535" y="789"/>
                  <a:pt x="535" y="789"/>
                  <a:pt x="535" y="789"/>
                </a:cubicBezTo>
                <a:cubicBezTo>
                  <a:pt x="535" y="789"/>
                  <a:pt x="536" y="789"/>
                  <a:pt x="536" y="789"/>
                </a:cubicBezTo>
                <a:moveTo>
                  <a:pt x="2" y="386"/>
                </a:moveTo>
                <a:cubicBezTo>
                  <a:pt x="3" y="387"/>
                  <a:pt x="4" y="387"/>
                  <a:pt x="5" y="386"/>
                </a:cubicBezTo>
                <a:cubicBezTo>
                  <a:pt x="4" y="385"/>
                  <a:pt x="3" y="385"/>
                  <a:pt x="2" y="386"/>
                </a:cubicBezTo>
                <a:moveTo>
                  <a:pt x="37" y="251"/>
                </a:moveTo>
                <a:cubicBezTo>
                  <a:pt x="37" y="251"/>
                  <a:pt x="37" y="251"/>
                  <a:pt x="37" y="251"/>
                </a:cubicBezTo>
                <a:cubicBezTo>
                  <a:pt x="38" y="251"/>
                  <a:pt x="38" y="251"/>
                  <a:pt x="38" y="250"/>
                </a:cubicBezTo>
                <a:cubicBezTo>
                  <a:pt x="38" y="250"/>
                  <a:pt x="38" y="250"/>
                  <a:pt x="38" y="250"/>
                </a:cubicBezTo>
                <a:cubicBezTo>
                  <a:pt x="38" y="250"/>
                  <a:pt x="37" y="250"/>
                  <a:pt x="37" y="250"/>
                </a:cubicBezTo>
                <a:cubicBezTo>
                  <a:pt x="36" y="250"/>
                  <a:pt x="36" y="251"/>
                  <a:pt x="37" y="251"/>
                </a:cubicBezTo>
                <a:moveTo>
                  <a:pt x="14" y="487"/>
                </a:moveTo>
                <a:cubicBezTo>
                  <a:pt x="14" y="487"/>
                  <a:pt x="14" y="487"/>
                  <a:pt x="15" y="486"/>
                </a:cubicBezTo>
                <a:cubicBezTo>
                  <a:pt x="15" y="486"/>
                  <a:pt x="15" y="486"/>
                  <a:pt x="16" y="485"/>
                </a:cubicBezTo>
                <a:cubicBezTo>
                  <a:pt x="16" y="485"/>
                  <a:pt x="15" y="485"/>
                  <a:pt x="15" y="485"/>
                </a:cubicBezTo>
                <a:cubicBezTo>
                  <a:pt x="15" y="485"/>
                  <a:pt x="14" y="485"/>
                  <a:pt x="14" y="485"/>
                </a:cubicBezTo>
                <a:cubicBezTo>
                  <a:pt x="14" y="486"/>
                  <a:pt x="14" y="486"/>
                  <a:pt x="14" y="487"/>
                </a:cubicBezTo>
                <a:moveTo>
                  <a:pt x="10" y="427"/>
                </a:moveTo>
                <a:cubicBezTo>
                  <a:pt x="11" y="427"/>
                  <a:pt x="11" y="427"/>
                  <a:pt x="11" y="427"/>
                </a:cubicBezTo>
                <a:cubicBezTo>
                  <a:pt x="12" y="427"/>
                  <a:pt x="12" y="427"/>
                  <a:pt x="12" y="426"/>
                </a:cubicBezTo>
                <a:cubicBezTo>
                  <a:pt x="12" y="426"/>
                  <a:pt x="12" y="426"/>
                  <a:pt x="11" y="426"/>
                </a:cubicBezTo>
                <a:cubicBezTo>
                  <a:pt x="11" y="426"/>
                  <a:pt x="10" y="426"/>
                  <a:pt x="10" y="426"/>
                </a:cubicBezTo>
                <a:cubicBezTo>
                  <a:pt x="9" y="426"/>
                  <a:pt x="9" y="426"/>
                  <a:pt x="9" y="427"/>
                </a:cubicBezTo>
                <a:cubicBezTo>
                  <a:pt x="9" y="427"/>
                  <a:pt x="9" y="427"/>
                  <a:pt x="10" y="427"/>
                </a:cubicBezTo>
                <a:cubicBezTo>
                  <a:pt x="10" y="427"/>
                  <a:pt x="10" y="427"/>
                  <a:pt x="10" y="427"/>
                </a:cubicBezTo>
                <a:moveTo>
                  <a:pt x="212" y="759"/>
                </a:moveTo>
                <a:cubicBezTo>
                  <a:pt x="212" y="759"/>
                  <a:pt x="212" y="759"/>
                  <a:pt x="212" y="759"/>
                </a:cubicBezTo>
                <a:cubicBezTo>
                  <a:pt x="211" y="759"/>
                  <a:pt x="211" y="758"/>
                  <a:pt x="211" y="758"/>
                </a:cubicBezTo>
                <a:cubicBezTo>
                  <a:pt x="211" y="758"/>
                  <a:pt x="210" y="758"/>
                  <a:pt x="210" y="758"/>
                </a:cubicBezTo>
                <a:cubicBezTo>
                  <a:pt x="210" y="759"/>
                  <a:pt x="210" y="759"/>
                  <a:pt x="210" y="760"/>
                </a:cubicBezTo>
                <a:cubicBezTo>
                  <a:pt x="211" y="760"/>
                  <a:pt x="212" y="760"/>
                  <a:pt x="212" y="759"/>
                </a:cubicBezTo>
                <a:moveTo>
                  <a:pt x="425" y="8"/>
                </a:moveTo>
                <a:cubicBezTo>
                  <a:pt x="426" y="9"/>
                  <a:pt x="426" y="9"/>
                  <a:pt x="427" y="9"/>
                </a:cubicBezTo>
                <a:cubicBezTo>
                  <a:pt x="427" y="10"/>
                  <a:pt x="427" y="9"/>
                  <a:pt x="427" y="9"/>
                </a:cubicBezTo>
                <a:cubicBezTo>
                  <a:pt x="428" y="8"/>
                  <a:pt x="427" y="8"/>
                  <a:pt x="427" y="8"/>
                </a:cubicBezTo>
                <a:cubicBezTo>
                  <a:pt x="426" y="8"/>
                  <a:pt x="426" y="8"/>
                  <a:pt x="425" y="8"/>
                </a:cubicBezTo>
                <a:moveTo>
                  <a:pt x="238" y="769"/>
                </a:moveTo>
                <a:cubicBezTo>
                  <a:pt x="238" y="769"/>
                  <a:pt x="238" y="769"/>
                  <a:pt x="238" y="769"/>
                </a:cubicBezTo>
                <a:cubicBezTo>
                  <a:pt x="238" y="769"/>
                  <a:pt x="239" y="768"/>
                  <a:pt x="238" y="768"/>
                </a:cubicBezTo>
                <a:cubicBezTo>
                  <a:pt x="238" y="768"/>
                  <a:pt x="238" y="768"/>
                  <a:pt x="237" y="768"/>
                </a:cubicBezTo>
                <a:cubicBezTo>
                  <a:pt x="237" y="768"/>
                  <a:pt x="237" y="768"/>
                  <a:pt x="237" y="768"/>
                </a:cubicBezTo>
                <a:cubicBezTo>
                  <a:pt x="237" y="769"/>
                  <a:pt x="238" y="769"/>
                  <a:pt x="238" y="769"/>
                </a:cubicBezTo>
                <a:moveTo>
                  <a:pt x="506" y="795"/>
                </a:moveTo>
                <a:cubicBezTo>
                  <a:pt x="506" y="795"/>
                  <a:pt x="506" y="795"/>
                  <a:pt x="507" y="795"/>
                </a:cubicBezTo>
                <a:cubicBezTo>
                  <a:pt x="507" y="795"/>
                  <a:pt x="507" y="795"/>
                  <a:pt x="507" y="795"/>
                </a:cubicBezTo>
                <a:cubicBezTo>
                  <a:pt x="507" y="794"/>
                  <a:pt x="507" y="794"/>
                  <a:pt x="507" y="794"/>
                </a:cubicBezTo>
                <a:cubicBezTo>
                  <a:pt x="506" y="794"/>
                  <a:pt x="505" y="794"/>
                  <a:pt x="505" y="794"/>
                </a:cubicBezTo>
                <a:cubicBezTo>
                  <a:pt x="505" y="794"/>
                  <a:pt x="504" y="794"/>
                  <a:pt x="504" y="794"/>
                </a:cubicBezTo>
                <a:cubicBezTo>
                  <a:pt x="504" y="795"/>
                  <a:pt x="505" y="795"/>
                  <a:pt x="505" y="795"/>
                </a:cubicBezTo>
                <a:cubicBezTo>
                  <a:pt x="505" y="795"/>
                  <a:pt x="505" y="795"/>
                  <a:pt x="506" y="795"/>
                </a:cubicBezTo>
                <a:moveTo>
                  <a:pt x="639" y="80"/>
                </a:moveTo>
                <a:cubicBezTo>
                  <a:pt x="639" y="80"/>
                  <a:pt x="640" y="80"/>
                  <a:pt x="640" y="80"/>
                </a:cubicBezTo>
                <a:cubicBezTo>
                  <a:pt x="640" y="79"/>
                  <a:pt x="640" y="79"/>
                  <a:pt x="640" y="78"/>
                </a:cubicBezTo>
                <a:cubicBezTo>
                  <a:pt x="639" y="78"/>
                  <a:pt x="639" y="78"/>
                  <a:pt x="638" y="78"/>
                </a:cubicBezTo>
                <a:cubicBezTo>
                  <a:pt x="638" y="78"/>
                  <a:pt x="638" y="78"/>
                  <a:pt x="638" y="79"/>
                </a:cubicBezTo>
                <a:cubicBezTo>
                  <a:pt x="638" y="79"/>
                  <a:pt x="639" y="79"/>
                  <a:pt x="639" y="80"/>
                </a:cubicBezTo>
                <a:moveTo>
                  <a:pt x="58" y="212"/>
                </a:moveTo>
                <a:cubicBezTo>
                  <a:pt x="58" y="212"/>
                  <a:pt x="58" y="212"/>
                  <a:pt x="58" y="212"/>
                </a:cubicBezTo>
                <a:cubicBezTo>
                  <a:pt x="58" y="212"/>
                  <a:pt x="57" y="212"/>
                  <a:pt x="57" y="212"/>
                </a:cubicBezTo>
                <a:cubicBezTo>
                  <a:pt x="57" y="212"/>
                  <a:pt x="57" y="213"/>
                  <a:pt x="57" y="213"/>
                </a:cubicBezTo>
                <a:cubicBezTo>
                  <a:pt x="57" y="213"/>
                  <a:pt x="57" y="213"/>
                  <a:pt x="57" y="213"/>
                </a:cubicBezTo>
                <a:cubicBezTo>
                  <a:pt x="58" y="213"/>
                  <a:pt x="58" y="213"/>
                  <a:pt x="58" y="212"/>
                </a:cubicBezTo>
                <a:moveTo>
                  <a:pt x="348" y="803"/>
                </a:moveTo>
                <a:cubicBezTo>
                  <a:pt x="347" y="802"/>
                  <a:pt x="346" y="802"/>
                  <a:pt x="346" y="803"/>
                </a:cubicBezTo>
                <a:cubicBezTo>
                  <a:pt x="346" y="804"/>
                  <a:pt x="347" y="804"/>
                  <a:pt x="348" y="803"/>
                </a:cubicBezTo>
                <a:moveTo>
                  <a:pt x="649" y="726"/>
                </a:moveTo>
                <a:cubicBezTo>
                  <a:pt x="649" y="726"/>
                  <a:pt x="648" y="726"/>
                  <a:pt x="648" y="726"/>
                </a:cubicBezTo>
                <a:cubicBezTo>
                  <a:pt x="648" y="726"/>
                  <a:pt x="648" y="726"/>
                  <a:pt x="648" y="726"/>
                </a:cubicBezTo>
                <a:cubicBezTo>
                  <a:pt x="648" y="727"/>
                  <a:pt x="649" y="727"/>
                  <a:pt x="649" y="726"/>
                </a:cubicBezTo>
                <a:cubicBezTo>
                  <a:pt x="649" y="726"/>
                  <a:pt x="649" y="726"/>
                  <a:pt x="649" y="726"/>
                </a:cubicBezTo>
                <a:moveTo>
                  <a:pt x="323" y="12"/>
                </a:moveTo>
                <a:cubicBezTo>
                  <a:pt x="323" y="13"/>
                  <a:pt x="322" y="13"/>
                  <a:pt x="322" y="13"/>
                </a:cubicBezTo>
                <a:cubicBezTo>
                  <a:pt x="322" y="14"/>
                  <a:pt x="323" y="14"/>
                  <a:pt x="324" y="13"/>
                </a:cubicBezTo>
                <a:cubicBezTo>
                  <a:pt x="324" y="13"/>
                  <a:pt x="324" y="13"/>
                  <a:pt x="324" y="13"/>
                </a:cubicBezTo>
                <a:cubicBezTo>
                  <a:pt x="324" y="13"/>
                  <a:pt x="323" y="13"/>
                  <a:pt x="323" y="12"/>
                </a:cubicBezTo>
                <a:moveTo>
                  <a:pt x="809" y="344"/>
                </a:moveTo>
                <a:cubicBezTo>
                  <a:pt x="808" y="343"/>
                  <a:pt x="807" y="343"/>
                  <a:pt x="807" y="344"/>
                </a:cubicBezTo>
                <a:cubicBezTo>
                  <a:pt x="807" y="344"/>
                  <a:pt x="807" y="344"/>
                  <a:pt x="807" y="344"/>
                </a:cubicBezTo>
                <a:cubicBezTo>
                  <a:pt x="807" y="345"/>
                  <a:pt x="808" y="345"/>
                  <a:pt x="808" y="344"/>
                </a:cubicBezTo>
                <a:cubicBezTo>
                  <a:pt x="809" y="344"/>
                  <a:pt x="809" y="344"/>
                  <a:pt x="809" y="344"/>
                </a:cubicBezTo>
                <a:moveTo>
                  <a:pt x="497" y="17"/>
                </a:moveTo>
                <a:cubicBezTo>
                  <a:pt x="497" y="17"/>
                  <a:pt x="498" y="17"/>
                  <a:pt x="499" y="17"/>
                </a:cubicBezTo>
                <a:cubicBezTo>
                  <a:pt x="498" y="16"/>
                  <a:pt x="497" y="16"/>
                  <a:pt x="497" y="17"/>
                </a:cubicBezTo>
                <a:moveTo>
                  <a:pt x="353" y="803"/>
                </a:moveTo>
                <a:cubicBezTo>
                  <a:pt x="353" y="803"/>
                  <a:pt x="353" y="803"/>
                  <a:pt x="353" y="803"/>
                </a:cubicBezTo>
                <a:cubicBezTo>
                  <a:pt x="353" y="802"/>
                  <a:pt x="352" y="802"/>
                  <a:pt x="352" y="803"/>
                </a:cubicBezTo>
                <a:cubicBezTo>
                  <a:pt x="352" y="803"/>
                  <a:pt x="352" y="803"/>
                  <a:pt x="352" y="803"/>
                </a:cubicBezTo>
                <a:cubicBezTo>
                  <a:pt x="352" y="804"/>
                  <a:pt x="353" y="804"/>
                  <a:pt x="353" y="803"/>
                </a:cubicBezTo>
                <a:moveTo>
                  <a:pt x="630" y="81"/>
                </a:moveTo>
                <a:cubicBezTo>
                  <a:pt x="631" y="80"/>
                  <a:pt x="631" y="79"/>
                  <a:pt x="630" y="79"/>
                </a:cubicBezTo>
                <a:cubicBezTo>
                  <a:pt x="630" y="79"/>
                  <a:pt x="630" y="79"/>
                  <a:pt x="630" y="79"/>
                </a:cubicBezTo>
                <a:cubicBezTo>
                  <a:pt x="629" y="79"/>
                  <a:pt x="629" y="80"/>
                  <a:pt x="630" y="81"/>
                </a:cubicBezTo>
                <a:cubicBezTo>
                  <a:pt x="630" y="81"/>
                  <a:pt x="630" y="81"/>
                  <a:pt x="630" y="81"/>
                </a:cubicBezTo>
                <a:moveTo>
                  <a:pt x="438" y="799"/>
                </a:moveTo>
                <a:cubicBezTo>
                  <a:pt x="437" y="799"/>
                  <a:pt x="436" y="799"/>
                  <a:pt x="436" y="799"/>
                </a:cubicBezTo>
                <a:cubicBezTo>
                  <a:pt x="436" y="799"/>
                  <a:pt x="436" y="799"/>
                  <a:pt x="436" y="799"/>
                </a:cubicBezTo>
                <a:cubicBezTo>
                  <a:pt x="436" y="800"/>
                  <a:pt x="437" y="800"/>
                  <a:pt x="438" y="799"/>
                </a:cubicBezTo>
                <a:cubicBezTo>
                  <a:pt x="438" y="799"/>
                  <a:pt x="438" y="799"/>
                  <a:pt x="438" y="799"/>
                </a:cubicBezTo>
                <a:moveTo>
                  <a:pt x="413" y="801"/>
                </a:moveTo>
                <a:cubicBezTo>
                  <a:pt x="414" y="802"/>
                  <a:pt x="414" y="802"/>
                  <a:pt x="415" y="801"/>
                </a:cubicBezTo>
                <a:cubicBezTo>
                  <a:pt x="414" y="800"/>
                  <a:pt x="414" y="800"/>
                  <a:pt x="413" y="801"/>
                </a:cubicBezTo>
                <a:moveTo>
                  <a:pt x="549" y="33"/>
                </a:moveTo>
                <a:cubicBezTo>
                  <a:pt x="549" y="33"/>
                  <a:pt x="549" y="33"/>
                  <a:pt x="550" y="33"/>
                </a:cubicBezTo>
                <a:cubicBezTo>
                  <a:pt x="550" y="33"/>
                  <a:pt x="550" y="33"/>
                  <a:pt x="550" y="33"/>
                </a:cubicBezTo>
                <a:cubicBezTo>
                  <a:pt x="549" y="32"/>
                  <a:pt x="548" y="32"/>
                  <a:pt x="548" y="33"/>
                </a:cubicBezTo>
                <a:cubicBezTo>
                  <a:pt x="548" y="33"/>
                  <a:pt x="548" y="33"/>
                  <a:pt x="549" y="33"/>
                </a:cubicBezTo>
                <a:moveTo>
                  <a:pt x="60" y="597"/>
                </a:moveTo>
                <a:cubicBezTo>
                  <a:pt x="60" y="597"/>
                  <a:pt x="59" y="597"/>
                  <a:pt x="59" y="597"/>
                </a:cubicBezTo>
                <a:cubicBezTo>
                  <a:pt x="59" y="597"/>
                  <a:pt x="59" y="597"/>
                  <a:pt x="59" y="597"/>
                </a:cubicBezTo>
                <a:cubicBezTo>
                  <a:pt x="59" y="598"/>
                  <a:pt x="60" y="598"/>
                  <a:pt x="60" y="597"/>
                </a:cubicBezTo>
                <a:cubicBezTo>
                  <a:pt x="60" y="597"/>
                  <a:pt x="60" y="597"/>
                  <a:pt x="60" y="597"/>
                </a:cubicBezTo>
                <a:moveTo>
                  <a:pt x="470" y="801"/>
                </a:moveTo>
                <a:cubicBezTo>
                  <a:pt x="470" y="801"/>
                  <a:pt x="471" y="800"/>
                  <a:pt x="471" y="800"/>
                </a:cubicBezTo>
                <a:cubicBezTo>
                  <a:pt x="471" y="800"/>
                  <a:pt x="471" y="800"/>
                  <a:pt x="471" y="800"/>
                </a:cubicBezTo>
                <a:cubicBezTo>
                  <a:pt x="470" y="800"/>
                  <a:pt x="469" y="800"/>
                  <a:pt x="469" y="800"/>
                </a:cubicBezTo>
                <a:cubicBezTo>
                  <a:pt x="469" y="800"/>
                  <a:pt x="470" y="801"/>
                  <a:pt x="470" y="801"/>
                </a:cubicBezTo>
                <a:moveTo>
                  <a:pt x="803" y="361"/>
                </a:moveTo>
                <a:cubicBezTo>
                  <a:pt x="804" y="362"/>
                  <a:pt x="804" y="362"/>
                  <a:pt x="805" y="361"/>
                </a:cubicBezTo>
                <a:cubicBezTo>
                  <a:pt x="804" y="360"/>
                  <a:pt x="804" y="360"/>
                  <a:pt x="803" y="361"/>
                </a:cubicBezTo>
                <a:moveTo>
                  <a:pt x="801" y="367"/>
                </a:moveTo>
                <a:cubicBezTo>
                  <a:pt x="802" y="367"/>
                  <a:pt x="802" y="367"/>
                  <a:pt x="803" y="367"/>
                </a:cubicBezTo>
                <a:cubicBezTo>
                  <a:pt x="802" y="366"/>
                  <a:pt x="802" y="366"/>
                  <a:pt x="801" y="367"/>
                </a:cubicBezTo>
                <a:moveTo>
                  <a:pt x="487" y="21"/>
                </a:moveTo>
                <a:cubicBezTo>
                  <a:pt x="488" y="22"/>
                  <a:pt x="488" y="22"/>
                  <a:pt x="489" y="21"/>
                </a:cubicBezTo>
                <a:cubicBezTo>
                  <a:pt x="488" y="21"/>
                  <a:pt x="488" y="21"/>
                  <a:pt x="487" y="21"/>
                </a:cubicBezTo>
                <a:moveTo>
                  <a:pt x="13" y="437"/>
                </a:moveTo>
                <a:cubicBezTo>
                  <a:pt x="13" y="437"/>
                  <a:pt x="13" y="437"/>
                  <a:pt x="13" y="437"/>
                </a:cubicBezTo>
                <a:cubicBezTo>
                  <a:pt x="12" y="436"/>
                  <a:pt x="11" y="436"/>
                  <a:pt x="11" y="437"/>
                </a:cubicBezTo>
                <a:cubicBezTo>
                  <a:pt x="11" y="437"/>
                  <a:pt x="11" y="437"/>
                  <a:pt x="11" y="437"/>
                </a:cubicBezTo>
                <a:cubicBezTo>
                  <a:pt x="12" y="438"/>
                  <a:pt x="12" y="438"/>
                  <a:pt x="13" y="437"/>
                </a:cubicBezTo>
                <a:moveTo>
                  <a:pt x="457" y="807"/>
                </a:moveTo>
                <a:cubicBezTo>
                  <a:pt x="457" y="807"/>
                  <a:pt x="457" y="807"/>
                  <a:pt x="458" y="807"/>
                </a:cubicBezTo>
                <a:cubicBezTo>
                  <a:pt x="458" y="807"/>
                  <a:pt x="458" y="807"/>
                  <a:pt x="458" y="807"/>
                </a:cubicBezTo>
                <a:cubicBezTo>
                  <a:pt x="457" y="806"/>
                  <a:pt x="456" y="806"/>
                  <a:pt x="456" y="807"/>
                </a:cubicBezTo>
                <a:cubicBezTo>
                  <a:pt x="456" y="807"/>
                  <a:pt x="456" y="807"/>
                  <a:pt x="457" y="807"/>
                </a:cubicBezTo>
                <a:moveTo>
                  <a:pt x="200" y="754"/>
                </a:moveTo>
                <a:cubicBezTo>
                  <a:pt x="200" y="754"/>
                  <a:pt x="200" y="754"/>
                  <a:pt x="201" y="754"/>
                </a:cubicBezTo>
                <a:cubicBezTo>
                  <a:pt x="201" y="754"/>
                  <a:pt x="201" y="754"/>
                  <a:pt x="200" y="754"/>
                </a:cubicBezTo>
                <a:cubicBezTo>
                  <a:pt x="200" y="753"/>
                  <a:pt x="199" y="753"/>
                  <a:pt x="199" y="754"/>
                </a:cubicBezTo>
                <a:cubicBezTo>
                  <a:pt x="199" y="754"/>
                  <a:pt x="199" y="754"/>
                  <a:pt x="200" y="754"/>
                </a:cubicBezTo>
                <a:moveTo>
                  <a:pt x="213" y="749"/>
                </a:moveTo>
                <a:cubicBezTo>
                  <a:pt x="213" y="749"/>
                  <a:pt x="213" y="749"/>
                  <a:pt x="213" y="749"/>
                </a:cubicBezTo>
                <a:cubicBezTo>
                  <a:pt x="212" y="748"/>
                  <a:pt x="212" y="748"/>
                  <a:pt x="211" y="749"/>
                </a:cubicBezTo>
                <a:cubicBezTo>
                  <a:pt x="211" y="749"/>
                  <a:pt x="211" y="749"/>
                  <a:pt x="211" y="749"/>
                </a:cubicBezTo>
                <a:cubicBezTo>
                  <a:pt x="212" y="750"/>
                  <a:pt x="213" y="750"/>
                  <a:pt x="213" y="749"/>
                </a:cubicBezTo>
                <a:moveTo>
                  <a:pt x="496" y="790"/>
                </a:moveTo>
                <a:cubicBezTo>
                  <a:pt x="497" y="790"/>
                  <a:pt x="497" y="790"/>
                  <a:pt x="497" y="790"/>
                </a:cubicBezTo>
                <a:cubicBezTo>
                  <a:pt x="497" y="790"/>
                  <a:pt x="497" y="790"/>
                  <a:pt x="497" y="790"/>
                </a:cubicBezTo>
                <a:cubicBezTo>
                  <a:pt x="497" y="789"/>
                  <a:pt x="496" y="789"/>
                  <a:pt x="496" y="790"/>
                </a:cubicBezTo>
                <a:cubicBezTo>
                  <a:pt x="496" y="790"/>
                  <a:pt x="496" y="790"/>
                  <a:pt x="496" y="790"/>
                </a:cubicBezTo>
                <a:moveTo>
                  <a:pt x="416" y="10"/>
                </a:moveTo>
                <a:cubicBezTo>
                  <a:pt x="416" y="9"/>
                  <a:pt x="415" y="9"/>
                  <a:pt x="414" y="10"/>
                </a:cubicBezTo>
                <a:cubicBezTo>
                  <a:pt x="414" y="10"/>
                  <a:pt x="414" y="10"/>
                  <a:pt x="414" y="10"/>
                </a:cubicBezTo>
                <a:cubicBezTo>
                  <a:pt x="415" y="11"/>
                  <a:pt x="415" y="11"/>
                  <a:pt x="416" y="10"/>
                </a:cubicBezTo>
                <a:cubicBezTo>
                  <a:pt x="416" y="10"/>
                  <a:pt x="416" y="10"/>
                  <a:pt x="416" y="10"/>
                </a:cubicBezTo>
                <a:moveTo>
                  <a:pt x="291" y="779"/>
                </a:moveTo>
                <a:cubicBezTo>
                  <a:pt x="290" y="779"/>
                  <a:pt x="290" y="779"/>
                  <a:pt x="290" y="779"/>
                </a:cubicBezTo>
                <a:cubicBezTo>
                  <a:pt x="290" y="780"/>
                  <a:pt x="291" y="780"/>
                  <a:pt x="292" y="780"/>
                </a:cubicBezTo>
                <a:cubicBezTo>
                  <a:pt x="292" y="779"/>
                  <a:pt x="292" y="779"/>
                  <a:pt x="292" y="779"/>
                </a:cubicBezTo>
                <a:cubicBezTo>
                  <a:pt x="291" y="779"/>
                  <a:pt x="291" y="779"/>
                  <a:pt x="291" y="779"/>
                </a:cubicBezTo>
                <a:moveTo>
                  <a:pt x="579" y="772"/>
                </a:moveTo>
                <a:cubicBezTo>
                  <a:pt x="579" y="772"/>
                  <a:pt x="580" y="772"/>
                  <a:pt x="580" y="772"/>
                </a:cubicBezTo>
                <a:cubicBezTo>
                  <a:pt x="580" y="772"/>
                  <a:pt x="580" y="772"/>
                  <a:pt x="580" y="772"/>
                </a:cubicBezTo>
                <a:cubicBezTo>
                  <a:pt x="580" y="771"/>
                  <a:pt x="579" y="771"/>
                  <a:pt x="578" y="772"/>
                </a:cubicBezTo>
                <a:cubicBezTo>
                  <a:pt x="578" y="772"/>
                  <a:pt x="579" y="772"/>
                  <a:pt x="579" y="772"/>
                </a:cubicBezTo>
                <a:moveTo>
                  <a:pt x="241" y="772"/>
                </a:moveTo>
                <a:cubicBezTo>
                  <a:pt x="241" y="772"/>
                  <a:pt x="242" y="772"/>
                  <a:pt x="242" y="772"/>
                </a:cubicBezTo>
                <a:cubicBezTo>
                  <a:pt x="242" y="771"/>
                  <a:pt x="241" y="771"/>
                  <a:pt x="241" y="772"/>
                </a:cubicBezTo>
                <a:moveTo>
                  <a:pt x="229" y="764"/>
                </a:moveTo>
                <a:cubicBezTo>
                  <a:pt x="229" y="763"/>
                  <a:pt x="229" y="763"/>
                  <a:pt x="229" y="763"/>
                </a:cubicBezTo>
                <a:cubicBezTo>
                  <a:pt x="229" y="763"/>
                  <a:pt x="229" y="763"/>
                  <a:pt x="228" y="763"/>
                </a:cubicBezTo>
                <a:cubicBezTo>
                  <a:pt x="228" y="763"/>
                  <a:pt x="228" y="764"/>
                  <a:pt x="229" y="764"/>
                </a:cubicBezTo>
                <a:cubicBezTo>
                  <a:pt x="229" y="765"/>
                  <a:pt x="229" y="764"/>
                  <a:pt x="229" y="764"/>
                </a:cubicBezTo>
                <a:moveTo>
                  <a:pt x="244" y="762"/>
                </a:moveTo>
                <a:cubicBezTo>
                  <a:pt x="244" y="762"/>
                  <a:pt x="244" y="762"/>
                  <a:pt x="244" y="762"/>
                </a:cubicBezTo>
                <a:cubicBezTo>
                  <a:pt x="243" y="762"/>
                  <a:pt x="243" y="763"/>
                  <a:pt x="244" y="764"/>
                </a:cubicBezTo>
                <a:cubicBezTo>
                  <a:pt x="244" y="764"/>
                  <a:pt x="244" y="764"/>
                  <a:pt x="244" y="764"/>
                </a:cubicBezTo>
                <a:cubicBezTo>
                  <a:pt x="244" y="763"/>
                  <a:pt x="244" y="762"/>
                  <a:pt x="244" y="762"/>
                </a:cubicBezTo>
                <a:moveTo>
                  <a:pt x="437" y="5"/>
                </a:moveTo>
                <a:cubicBezTo>
                  <a:pt x="438" y="4"/>
                  <a:pt x="438" y="4"/>
                  <a:pt x="437" y="3"/>
                </a:cubicBezTo>
                <a:cubicBezTo>
                  <a:pt x="437" y="3"/>
                  <a:pt x="437" y="3"/>
                  <a:pt x="437" y="3"/>
                </a:cubicBezTo>
                <a:cubicBezTo>
                  <a:pt x="437" y="3"/>
                  <a:pt x="437" y="4"/>
                  <a:pt x="437" y="5"/>
                </a:cubicBezTo>
                <a:cubicBezTo>
                  <a:pt x="437" y="5"/>
                  <a:pt x="437" y="5"/>
                  <a:pt x="437" y="5"/>
                </a:cubicBezTo>
                <a:moveTo>
                  <a:pt x="89" y="172"/>
                </a:moveTo>
                <a:cubicBezTo>
                  <a:pt x="89" y="171"/>
                  <a:pt x="89" y="171"/>
                  <a:pt x="89" y="171"/>
                </a:cubicBezTo>
                <a:cubicBezTo>
                  <a:pt x="88" y="171"/>
                  <a:pt x="87" y="171"/>
                  <a:pt x="87" y="171"/>
                </a:cubicBezTo>
                <a:cubicBezTo>
                  <a:pt x="87" y="171"/>
                  <a:pt x="87" y="171"/>
                  <a:pt x="87" y="172"/>
                </a:cubicBezTo>
                <a:cubicBezTo>
                  <a:pt x="87" y="172"/>
                  <a:pt x="88" y="172"/>
                  <a:pt x="89" y="172"/>
                </a:cubicBezTo>
                <a:moveTo>
                  <a:pt x="782" y="271"/>
                </a:moveTo>
                <a:cubicBezTo>
                  <a:pt x="782" y="270"/>
                  <a:pt x="783" y="270"/>
                  <a:pt x="783" y="270"/>
                </a:cubicBezTo>
                <a:cubicBezTo>
                  <a:pt x="783" y="270"/>
                  <a:pt x="783" y="270"/>
                  <a:pt x="783" y="270"/>
                </a:cubicBezTo>
                <a:cubicBezTo>
                  <a:pt x="783" y="269"/>
                  <a:pt x="782" y="269"/>
                  <a:pt x="781" y="270"/>
                </a:cubicBezTo>
                <a:cubicBezTo>
                  <a:pt x="781" y="270"/>
                  <a:pt x="782" y="270"/>
                  <a:pt x="782" y="271"/>
                </a:cubicBezTo>
                <a:moveTo>
                  <a:pt x="369" y="11"/>
                </a:moveTo>
                <a:cubicBezTo>
                  <a:pt x="369" y="11"/>
                  <a:pt x="369" y="11"/>
                  <a:pt x="369" y="11"/>
                </a:cubicBezTo>
                <a:cubicBezTo>
                  <a:pt x="369" y="10"/>
                  <a:pt x="368" y="10"/>
                  <a:pt x="368" y="11"/>
                </a:cubicBezTo>
                <a:cubicBezTo>
                  <a:pt x="368" y="11"/>
                  <a:pt x="368" y="11"/>
                  <a:pt x="368" y="11"/>
                </a:cubicBezTo>
                <a:cubicBezTo>
                  <a:pt x="368" y="12"/>
                  <a:pt x="369" y="12"/>
                  <a:pt x="369" y="11"/>
                </a:cubicBezTo>
                <a:moveTo>
                  <a:pt x="572" y="43"/>
                </a:moveTo>
                <a:cubicBezTo>
                  <a:pt x="572" y="43"/>
                  <a:pt x="572" y="43"/>
                  <a:pt x="572" y="43"/>
                </a:cubicBezTo>
                <a:cubicBezTo>
                  <a:pt x="572" y="43"/>
                  <a:pt x="572" y="43"/>
                  <a:pt x="572" y="43"/>
                </a:cubicBezTo>
                <a:cubicBezTo>
                  <a:pt x="572" y="43"/>
                  <a:pt x="572" y="44"/>
                  <a:pt x="572" y="44"/>
                </a:cubicBezTo>
                <a:moveTo>
                  <a:pt x="445" y="809"/>
                </a:moveTo>
                <a:cubicBezTo>
                  <a:pt x="445" y="809"/>
                  <a:pt x="445" y="808"/>
                  <a:pt x="445" y="808"/>
                </a:cubicBezTo>
                <a:cubicBezTo>
                  <a:pt x="445" y="809"/>
                  <a:pt x="445" y="809"/>
                  <a:pt x="444" y="809"/>
                </a:cubicBezTo>
                <a:cubicBezTo>
                  <a:pt x="445" y="809"/>
                  <a:pt x="445" y="809"/>
                  <a:pt x="445" y="809"/>
                </a:cubicBezTo>
                <a:cubicBezTo>
                  <a:pt x="445" y="809"/>
                  <a:pt x="445" y="809"/>
                  <a:pt x="445" y="809"/>
                </a:cubicBezTo>
                <a:moveTo>
                  <a:pt x="452" y="805"/>
                </a:moveTo>
                <a:cubicBezTo>
                  <a:pt x="452" y="805"/>
                  <a:pt x="452" y="805"/>
                  <a:pt x="453" y="805"/>
                </a:cubicBezTo>
                <a:cubicBezTo>
                  <a:pt x="453" y="805"/>
                  <a:pt x="453" y="805"/>
                  <a:pt x="453" y="805"/>
                </a:cubicBezTo>
                <a:cubicBezTo>
                  <a:pt x="453" y="805"/>
                  <a:pt x="453" y="805"/>
                  <a:pt x="453" y="804"/>
                </a:cubicBezTo>
                <a:cubicBezTo>
                  <a:pt x="452" y="805"/>
                  <a:pt x="452" y="805"/>
                  <a:pt x="452" y="805"/>
                </a:cubicBezTo>
                <a:moveTo>
                  <a:pt x="578" y="44"/>
                </a:moveTo>
                <a:cubicBezTo>
                  <a:pt x="578" y="44"/>
                  <a:pt x="579" y="45"/>
                  <a:pt x="579" y="45"/>
                </a:cubicBezTo>
                <a:cubicBezTo>
                  <a:pt x="579" y="45"/>
                  <a:pt x="579" y="44"/>
                  <a:pt x="579" y="44"/>
                </a:cubicBezTo>
                <a:cubicBezTo>
                  <a:pt x="579" y="44"/>
                  <a:pt x="579" y="44"/>
                  <a:pt x="579" y="44"/>
                </a:cubicBezTo>
                <a:cubicBezTo>
                  <a:pt x="579" y="44"/>
                  <a:pt x="578" y="44"/>
                  <a:pt x="578" y="44"/>
                </a:cubicBezTo>
                <a:moveTo>
                  <a:pt x="404" y="5"/>
                </a:moveTo>
                <a:cubicBezTo>
                  <a:pt x="403" y="4"/>
                  <a:pt x="403" y="4"/>
                  <a:pt x="403" y="4"/>
                </a:cubicBezTo>
                <a:cubicBezTo>
                  <a:pt x="403" y="4"/>
                  <a:pt x="403" y="4"/>
                  <a:pt x="403" y="4"/>
                </a:cubicBezTo>
                <a:cubicBezTo>
                  <a:pt x="403" y="4"/>
                  <a:pt x="403" y="5"/>
                  <a:pt x="403" y="5"/>
                </a:cubicBezTo>
                <a:cubicBezTo>
                  <a:pt x="403" y="5"/>
                  <a:pt x="403" y="5"/>
                  <a:pt x="404" y="5"/>
                </a:cubicBezTo>
                <a:moveTo>
                  <a:pt x="247" y="44"/>
                </a:moveTo>
                <a:cubicBezTo>
                  <a:pt x="247" y="44"/>
                  <a:pt x="247" y="44"/>
                  <a:pt x="247" y="44"/>
                </a:cubicBezTo>
                <a:cubicBezTo>
                  <a:pt x="247" y="44"/>
                  <a:pt x="246" y="44"/>
                  <a:pt x="246" y="44"/>
                </a:cubicBezTo>
                <a:cubicBezTo>
                  <a:pt x="246" y="44"/>
                  <a:pt x="247" y="45"/>
                  <a:pt x="247" y="45"/>
                </a:cubicBezTo>
                <a:cubicBezTo>
                  <a:pt x="247" y="45"/>
                  <a:pt x="247" y="44"/>
                  <a:pt x="247" y="44"/>
                </a:cubicBezTo>
                <a:moveTo>
                  <a:pt x="56" y="597"/>
                </a:moveTo>
                <a:cubicBezTo>
                  <a:pt x="56" y="597"/>
                  <a:pt x="56" y="597"/>
                  <a:pt x="56" y="597"/>
                </a:cubicBezTo>
                <a:cubicBezTo>
                  <a:pt x="56" y="597"/>
                  <a:pt x="56" y="597"/>
                  <a:pt x="56" y="597"/>
                </a:cubicBezTo>
                <a:cubicBezTo>
                  <a:pt x="56" y="597"/>
                  <a:pt x="56" y="598"/>
                  <a:pt x="56" y="598"/>
                </a:cubicBezTo>
                <a:cubicBezTo>
                  <a:pt x="56" y="598"/>
                  <a:pt x="56" y="597"/>
                  <a:pt x="56" y="597"/>
                </a:cubicBezTo>
                <a:moveTo>
                  <a:pt x="461" y="801"/>
                </a:moveTo>
                <a:cubicBezTo>
                  <a:pt x="461" y="801"/>
                  <a:pt x="461" y="801"/>
                  <a:pt x="461" y="801"/>
                </a:cubicBezTo>
                <a:cubicBezTo>
                  <a:pt x="461" y="801"/>
                  <a:pt x="461" y="801"/>
                  <a:pt x="461" y="801"/>
                </a:cubicBezTo>
                <a:cubicBezTo>
                  <a:pt x="461" y="801"/>
                  <a:pt x="461" y="801"/>
                  <a:pt x="461" y="802"/>
                </a:cubicBezTo>
                <a:cubicBezTo>
                  <a:pt x="461" y="802"/>
                  <a:pt x="461" y="801"/>
                  <a:pt x="461" y="801"/>
                </a:cubicBezTo>
                <a:moveTo>
                  <a:pt x="440" y="807"/>
                </a:moveTo>
                <a:cubicBezTo>
                  <a:pt x="440" y="807"/>
                  <a:pt x="440" y="807"/>
                  <a:pt x="440" y="807"/>
                </a:cubicBezTo>
                <a:cubicBezTo>
                  <a:pt x="440" y="807"/>
                  <a:pt x="440" y="807"/>
                  <a:pt x="440" y="807"/>
                </a:cubicBezTo>
                <a:cubicBezTo>
                  <a:pt x="440" y="807"/>
                  <a:pt x="440" y="807"/>
                  <a:pt x="441" y="807"/>
                </a:cubicBezTo>
                <a:cubicBezTo>
                  <a:pt x="441" y="807"/>
                  <a:pt x="440" y="807"/>
                  <a:pt x="440" y="807"/>
                </a:cubicBezTo>
                <a:moveTo>
                  <a:pt x="454" y="804"/>
                </a:moveTo>
                <a:cubicBezTo>
                  <a:pt x="454" y="805"/>
                  <a:pt x="454" y="805"/>
                  <a:pt x="454" y="805"/>
                </a:cubicBezTo>
                <a:cubicBezTo>
                  <a:pt x="454" y="805"/>
                  <a:pt x="454" y="805"/>
                  <a:pt x="454" y="805"/>
                </a:cubicBezTo>
                <a:cubicBezTo>
                  <a:pt x="455" y="805"/>
                  <a:pt x="455" y="805"/>
                  <a:pt x="455" y="805"/>
                </a:cubicBezTo>
                <a:cubicBezTo>
                  <a:pt x="455" y="805"/>
                  <a:pt x="455" y="805"/>
                  <a:pt x="454" y="804"/>
                </a:cubicBezTo>
                <a:moveTo>
                  <a:pt x="437" y="802"/>
                </a:moveTo>
                <a:cubicBezTo>
                  <a:pt x="437" y="802"/>
                  <a:pt x="436" y="802"/>
                  <a:pt x="436" y="802"/>
                </a:cubicBezTo>
                <a:cubicBezTo>
                  <a:pt x="436" y="802"/>
                  <a:pt x="436" y="802"/>
                  <a:pt x="436" y="802"/>
                </a:cubicBezTo>
                <a:cubicBezTo>
                  <a:pt x="436" y="802"/>
                  <a:pt x="436" y="802"/>
                  <a:pt x="436" y="803"/>
                </a:cubicBezTo>
                <a:cubicBezTo>
                  <a:pt x="436" y="802"/>
                  <a:pt x="437" y="802"/>
                  <a:pt x="437" y="802"/>
                </a:cubicBezTo>
                <a:moveTo>
                  <a:pt x="429" y="804"/>
                </a:moveTo>
                <a:cubicBezTo>
                  <a:pt x="430" y="804"/>
                  <a:pt x="430" y="804"/>
                  <a:pt x="430" y="804"/>
                </a:cubicBezTo>
                <a:cubicBezTo>
                  <a:pt x="430" y="804"/>
                  <a:pt x="430" y="804"/>
                  <a:pt x="430" y="804"/>
                </a:cubicBezTo>
                <a:cubicBezTo>
                  <a:pt x="430" y="804"/>
                  <a:pt x="430" y="804"/>
                  <a:pt x="430" y="804"/>
                </a:cubicBezTo>
                <a:cubicBezTo>
                  <a:pt x="430" y="804"/>
                  <a:pt x="430" y="804"/>
                  <a:pt x="429" y="804"/>
                </a:cubicBezTo>
                <a:moveTo>
                  <a:pt x="59" y="592"/>
                </a:moveTo>
                <a:cubicBezTo>
                  <a:pt x="59" y="591"/>
                  <a:pt x="59" y="591"/>
                  <a:pt x="59" y="591"/>
                </a:cubicBezTo>
                <a:cubicBezTo>
                  <a:pt x="59" y="591"/>
                  <a:pt x="59" y="591"/>
                  <a:pt x="59" y="591"/>
                </a:cubicBezTo>
                <a:cubicBezTo>
                  <a:pt x="59" y="592"/>
                  <a:pt x="59" y="592"/>
                  <a:pt x="59" y="592"/>
                </a:cubicBezTo>
                <a:cubicBezTo>
                  <a:pt x="59" y="592"/>
                  <a:pt x="59" y="592"/>
                  <a:pt x="59" y="592"/>
                </a:cubicBezTo>
                <a:moveTo>
                  <a:pt x="202" y="743"/>
                </a:moveTo>
                <a:cubicBezTo>
                  <a:pt x="202" y="743"/>
                  <a:pt x="202" y="743"/>
                  <a:pt x="202" y="743"/>
                </a:cubicBezTo>
                <a:cubicBezTo>
                  <a:pt x="202" y="743"/>
                  <a:pt x="202" y="743"/>
                  <a:pt x="202" y="743"/>
                </a:cubicBezTo>
                <a:cubicBezTo>
                  <a:pt x="202" y="744"/>
                  <a:pt x="202" y="744"/>
                  <a:pt x="202" y="744"/>
                </a:cubicBezTo>
                <a:cubicBezTo>
                  <a:pt x="202" y="744"/>
                  <a:pt x="202" y="743"/>
                  <a:pt x="202" y="743"/>
                </a:cubicBezTo>
                <a:moveTo>
                  <a:pt x="332" y="791"/>
                </a:moveTo>
                <a:cubicBezTo>
                  <a:pt x="332" y="791"/>
                  <a:pt x="332" y="790"/>
                  <a:pt x="332" y="790"/>
                </a:cubicBezTo>
                <a:cubicBezTo>
                  <a:pt x="332" y="790"/>
                  <a:pt x="332" y="791"/>
                  <a:pt x="332" y="791"/>
                </a:cubicBezTo>
                <a:cubicBezTo>
                  <a:pt x="332" y="791"/>
                  <a:pt x="332" y="791"/>
                  <a:pt x="332" y="791"/>
                </a:cubicBezTo>
                <a:cubicBezTo>
                  <a:pt x="332" y="791"/>
                  <a:pt x="332" y="791"/>
                  <a:pt x="332" y="791"/>
                </a:cubicBezTo>
                <a:moveTo>
                  <a:pt x="615" y="743"/>
                </a:moveTo>
                <a:cubicBezTo>
                  <a:pt x="615" y="743"/>
                  <a:pt x="615" y="743"/>
                  <a:pt x="615" y="743"/>
                </a:cubicBezTo>
                <a:cubicBezTo>
                  <a:pt x="615" y="743"/>
                  <a:pt x="614" y="743"/>
                  <a:pt x="614" y="743"/>
                </a:cubicBezTo>
                <a:cubicBezTo>
                  <a:pt x="614" y="743"/>
                  <a:pt x="614" y="744"/>
                  <a:pt x="615" y="744"/>
                </a:cubicBezTo>
                <a:cubicBezTo>
                  <a:pt x="615" y="744"/>
                  <a:pt x="615" y="743"/>
                  <a:pt x="615" y="743"/>
                </a:cubicBezTo>
                <a:moveTo>
                  <a:pt x="195" y="745"/>
                </a:moveTo>
                <a:cubicBezTo>
                  <a:pt x="195" y="745"/>
                  <a:pt x="195" y="745"/>
                  <a:pt x="195" y="745"/>
                </a:cubicBezTo>
                <a:cubicBezTo>
                  <a:pt x="195" y="745"/>
                  <a:pt x="195" y="745"/>
                  <a:pt x="195" y="746"/>
                </a:cubicBezTo>
                <a:cubicBezTo>
                  <a:pt x="196" y="746"/>
                  <a:pt x="196" y="745"/>
                  <a:pt x="196" y="745"/>
                </a:cubicBezTo>
                <a:cubicBezTo>
                  <a:pt x="196" y="745"/>
                  <a:pt x="196" y="745"/>
                  <a:pt x="195" y="745"/>
                </a:cubicBezTo>
                <a:moveTo>
                  <a:pt x="197" y="746"/>
                </a:moveTo>
                <a:cubicBezTo>
                  <a:pt x="197" y="746"/>
                  <a:pt x="197" y="747"/>
                  <a:pt x="197" y="747"/>
                </a:cubicBezTo>
                <a:cubicBezTo>
                  <a:pt x="197" y="746"/>
                  <a:pt x="198" y="746"/>
                  <a:pt x="198" y="746"/>
                </a:cubicBezTo>
                <a:cubicBezTo>
                  <a:pt x="198" y="746"/>
                  <a:pt x="197" y="746"/>
                  <a:pt x="197" y="746"/>
                </a:cubicBezTo>
                <a:cubicBezTo>
                  <a:pt x="197" y="746"/>
                  <a:pt x="197" y="746"/>
                  <a:pt x="197" y="746"/>
                </a:cubicBezTo>
                <a:moveTo>
                  <a:pt x="210" y="746"/>
                </a:moveTo>
                <a:cubicBezTo>
                  <a:pt x="210" y="746"/>
                  <a:pt x="210" y="746"/>
                  <a:pt x="210" y="746"/>
                </a:cubicBezTo>
                <a:cubicBezTo>
                  <a:pt x="210" y="746"/>
                  <a:pt x="209" y="746"/>
                  <a:pt x="209" y="746"/>
                </a:cubicBezTo>
                <a:cubicBezTo>
                  <a:pt x="209" y="746"/>
                  <a:pt x="209" y="746"/>
                  <a:pt x="210" y="746"/>
                </a:cubicBezTo>
                <a:cubicBezTo>
                  <a:pt x="210" y="746"/>
                  <a:pt x="210" y="746"/>
                  <a:pt x="210" y="746"/>
                </a:cubicBezTo>
                <a:moveTo>
                  <a:pt x="213" y="746"/>
                </a:moveTo>
                <a:cubicBezTo>
                  <a:pt x="213" y="746"/>
                  <a:pt x="213" y="747"/>
                  <a:pt x="213" y="747"/>
                </a:cubicBezTo>
                <a:cubicBezTo>
                  <a:pt x="214" y="746"/>
                  <a:pt x="214" y="746"/>
                  <a:pt x="214" y="746"/>
                </a:cubicBezTo>
                <a:cubicBezTo>
                  <a:pt x="214" y="746"/>
                  <a:pt x="214" y="746"/>
                  <a:pt x="213" y="746"/>
                </a:cubicBezTo>
                <a:cubicBezTo>
                  <a:pt x="213" y="746"/>
                  <a:pt x="213" y="746"/>
                  <a:pt x="213" y="746"/>
                </a:cubicBezTo>
                <a:moveTo>
                  <a:pt x="194" y="747"/>
                </a:moveTo>
                <a:cubicBezTo>
                  <a:pt x="193" y="747"/>
                  <a:pt x="193" y="747"/>
                  <a:pt x="193" y="747"/>
                </a:cubicBezTo>
                <a:cubicBezTo>
                  <a:pt x="193" y="747"/>
                  <a:pt x="193" y="747"/>
                  <a:pt x="194" y="748"/>
                </a:cubicBezTo>
                <a:cubicBezTo>
                  <a:pt x="194" y="747"/>
                  <a:pt x="194" y="747"/>
                  <a:pt x="194" y="747"/>
                </a:cubicBezTo>
                <a:cubicBezTo>
                  <a:pt x="194" y="747"/>
                  <a:pt x="194" y="747"/>
                  <a:pt x="194" y="747"/>
                </a:cubicBezTo>
                <a:moveTo>
                  <a:pt x="436" y="9"/>
                </a:moveTo>
                <a:cubicBezTo>
                  <a:pt x="436" y="9"/>
                  <a:pt x="436" y="9"/>
                  <a:pt x="436" y="9"/>
                </a:cubicBezTo>
                <a:cubicBezTo>
                  <a:pt x="435" y="9"/>
                  <a:pt x="435" y="9"/>
                  <a:pt x="435" y="9"/>
                </a:cubicBezTo>
                <a:cubicBezTo>
                  <a:pt x="435" y="9"/>
                  <a:pt x="435" y="9"/>
                  <a:pt x="435" y="9"/>
                </a:cubicBezTo>
                <a:cubicBezTo>
                  <a:pt x="435" y="9"/>
                  <a:pt x="436" y="9"/>
                  <a:pt x="436" y="9"/>
                </a:cubicBezTo>
                <a:moveTo>
                  <a:pt x="204" y="749"/>
                </a:moveTo>
                <a:cubicBezTo>
                  <a:pt x="204" y="749"/>
                  <a:pt x="204" y="749"/>
                  <a:pt x="204" y="749"/>
                </a:cubicBezTo>
                <a:cubicBezTo>
                  <a:pt x="204" y="749"/>
                  <a:pt x="204" y="749"/>
                  <a:pt x="204" y="749"/>
                </a:cubicBezTo>
                <a:cubicBezTo>
                  <a:pt x="204" y="749"/>
                  <a:pt x="204" y="749"/>
                  <a:pt x="204" y="749"/>
                </a:cubicBezTo>
                <a:cubicBezTo>
                  <a:pt x="204" y="749"/>
                  <a:pt x="204" y="749"/>
                  <a:pt x="204" y="749"/>
                </a:cubicBezTo>
                <a:moveTo>
                  <a:pt x="610" y="749"/>
                </a:moveTo>
                <a:cubicBezTo>
                  <a:pt x="610" y="749"/>
                  <a:pt x="610" y="749"/>
                  <a:pt x="610" y="749"/>
                </a:cubicBezTo>
                <a:cubicBezTo>
                  <a:pt x="610" y="749"/>
                  <a:pt x="610" y="749"/>
                  <a:pt x="610" y="749"/>
                </a:cubicBezTo>
                <a:cubicBezTo>
                  <a:pt x="610" y="749"/>
                  <a:pt x="610" y="749"/>
                  <a:pt x="609" y="749"/>
                </a:cubicBezTo>
                <a:cubicBezTo>
                  <a:pt x="610" y="749"/>
                  <a:pt x="610" y="749"/>
                  <a:pt x="610" y="749"/>
                </a:cubicBezTo>
                <a:moveTo>
                  <a:pt x="498" y="788"/>
                </a:moveTo>
                <a:cubicBezTo>
                  <a:pt x="498" y="788"/>
                  <a:pt x="498" y="788"/>
                  <a:pt x="498" y="788"/>
                </a:cubicBezTo>
                <a:cubicBezTo>
                  <a:pt x="498" y="788"/>
                  <a:pt x="498" y="788"/>
                  <a:pt x="498" y="788"/>
                </a:cubicBezTo>
                <a:cubicBezTo>
                  <a:pt x="498" y="788"/>
                  <a:pt x="498" y="788"/>
                  <a:pt x="498" y="787"/>
                </a:cubicBezTo>
                <a:cubicBezTo>
                  <a:pt x="498" y="788"/>
                  <a:pt x="498" y="788"/>
                  <a:pt x="498" y="788"/>
                </a:cubicBezTo>
                <a:moveTo>
                  <a:pt x="196" y="751"/>
                </a:moveTo>
                <a:cubicBezTo>
                  <a:pt x="196" y="751"/>
                  <a:pt x="196" y="751"/>
                  <a:pt x="195" y="750"/>
                </a:cubicBezTo>
                <a:cubicBezTo>
                  <a:pt x="195" y="751"/>
                  <a:pt x="195" y="751"/>
                  <a:pt x="195" y="751"/>
                </a:cubicBezTo>
                <a:cubicBezTo>
                  <a:pt x="195" y="751"/>
                  <a:pt x="195" y="751"/>
                  <a:pt x="195" y="751"/>
                </a:cubicBezTo>
                <a:cubicBezTo>
                  <a:pt x="196" y="751"/>
                  <a:pt x="196" y="751"/>
                  <a:pt x="196" y="751"/>
                </a:cubicBezTo>
                <a:moveTo>
                  <a:pt x="210" y="751"/>
                </a:moveTo>
                <a:cubicBezTo>
                  <a:pt x="210" y="751"/>
                  <a:pt x="210" y="751"/>
                  <a:pt x="210" y="750"/>
                </a:cubicBezTo>
                <a:cubicBezTo>
                  <a:pt x="210" y="751"/>
                  <a:pt x="209" y="751"/>
                  <a:pt x="209" y="751"/>
                </a:cubicBezTo>
                <a:cubicBezTo>
                  <a:pt x="209" y="751"/>
                  <a:pt x="210" y="751"/>
                  <a:pt x="210" y="751"/>
                </a:cubicBezTo>
                <a:cubicBezTo>
                  <a:pt x="210" y="751"/>
                  <a:pt x="210" y="751"/>
                  <a:pt x="210" y="751"/>
                </a:cubicBezTo>
                <a:moveTo>
                  <a:pt x="651" y="725"/>
                </a:moveTo>
                <a:cubicBezTo>
                  <a:pt x="651" y="726"/>
                  <a:pt x="652" y="726"/>
                  <a:pt x="652" y="726"/>
                </a:cubicBezTo>
                <a:cubicBezTo>
                  <a:pt x="652" y="726"/>
                  <a:pt x="652" y="725"/>
                  <a:pt x="652" y="725"/>
                </a:cubicBezTo>
                <a:cubicBezTo>
                  <a:pt x="652" y="725"/>
                  <a:pt x="652" y="725"/>
                  <a:pt x="652" y="725"/>
                </a:cubicBezTo>
                <a:cubicBezTo>
                  <a:pt x="652" y="725"/>
                  <a:pt x="651" y="725"/>
                  <a:pt x="651" y="725"/>
                </a:cubicBezTo>
                <a:moveTo>
                  <a:pt x="651" y="728"/>
                </a:moveTo>
                <a:cubicBezTo>
                  <a:pt x="651" y="728"/>
                  <a:pt x="652" y="729"/>
                  <a:pt x="652" y="729"/>
                </a:cubicBezTo>
                <a:cubicBezTo>
                  <a:pt x="652" y="728"/>
                  <a:pt x="652" y="728"/>
                  <a:pt x="652" y="728"/>
                </a:cubicBezTo>
                <a:cubicBezTo>
                  <a:pt x="652" y="728"/>
                  <a:pt x="652" y="728"/>
                  <a:pt x="652" y="728"/>
                </a:cubicBezTo>
                <a:cubicBezTo>
                  <a:pt x="652" y="728"/>
                  <a:pt x="651" y="728"/>
                  <a:pt x="651" y="728"/>
                </a:cubicBezTo>
                <a:moveTo>
                  <a:pt x="475" y="794"/>
                </a:moveTo>
                <a:cubicBezTo>
                  <a:pt x="475" y="794"/>
                  <a:pt x="475" y="794"/>
                  <a:pt x="475" y="795"/>
                </a:cubicBezTo>
                <a:cubicBezTo>
                  <a:pt x="475" y="795"/>
                  <a:pt x="475" y="795"/>
                  <a:pt x="475" y="795"/>
                </a:cubicBezTo>
                <a:cubicBezTo>
                  <a:pt x="475" y="795"/>
                  <a:pt x="476" y="795"/>
                  <a:pt x="476" y="795"/>
                </a:cubicBezTo>
                <a:cubicBezTo>
                  <a:pt x="476" y="794"/>
                  <a:pt x="476" y="794"/>
                  <a:pt x="475" y="794"/>
                </a:cubicBezTo>
                <a:moveTo>
                  <a:pt x="465" y="794"/>
                </a:moveTo>
                <a:cubicBezTo>
                  <a:pt x="465" y="794"/>
                  <a:pt x="465" y="794"/>
                  <a:pt x="465" y="794"/>
                </a:cubicBezTo>
                <a:cubicBezTo>
                  <a:pt x="465" y="794"/>
                  <a:pt x="465" y="794"/>
                  <a:pt x="465" y="795"/>
                </a:cubicBezTo>
                <a:cubicBezTo>
                  <a:pt x="465" y="795"/>
                  <a:pt x="465" y="795"/>
                  <a:pt x="465" y="795"/>
                </a:cubicBezTo>
                <a:cubicBezTo>
                  <a:pt x="465" y="795"/>
                  <a:pt x="465" y="795"/>
                  <a:pt x="465" y="794"/>
                </a:cubicBezTo>
                <a:moveTo>
                  <a:pt x="506" y="792"/>
                </a:moveTo>
                <a:cubicBezTo>
                  <a:pt x="506" y="792"/>
                  <a:pt x="505" y="793"/>
                  <a:pt x="505" y="793"/>
                </a:cubicBezTo>
                <a:cubicBezTo>
                  <a:pt x="505" y="793"/>
                  <a:pt x="505" y="793"/>
                  <a:pt x="505" y="793"/>
                </a:cubicBezTo>
                <a:cubicBezTo>
                  <a:pt x="506" y="793"/>
                  <a:pt x="506" y="793"/>
                  <a:pt x="506" y="793"/>
                </a:cubicBezTo>
                <a:cubicBezTo>
                  <a:pt x="506" y="793"/>
                  <a:pt x="506" y="792"/>
                  <a:pt x="506" y="792"/>
                </a:cubicBezTo>
                <a:moveTo>
                  <a:pt x="636" y="737"/>
                </a:moveTo>
                <a:cubicBezTo>
                  <a:pt x="635" y="737"/>
                  <a:pt x="635" y="737"/>
                  <a:pt x="635" y="737"/>
                </a:cubicBezTo>
                <a:cubicBezTo>
                  <a:pt x="635" y="738"/>
                  <a:pt x="635" y="738"/>
                  <a:pt x="636" y="738"/>
                </a:cubicBezTo>
                <a:cubicBezTo>
                  <a:pt x="636" y="738"/>
                  <a:pt x="636" y="738"/>
                  <a:pt x="636" y="738"/>
                </a:cubicBezTo>
                <a:cubicBezTo>
                  <a:pt x="636" y="738"/>
                  <a:pt x="636" y="737"/>
                  <a:pt x="636" y="737"/>
                </a:cubicBezTo>
                <a:moveTo>
                  <a:pt x="344" y="793"/>
                </a:moveTo>
                <a:cubicBezTo>
                  <a:pt x="344" y="793"/>
                  <a:pt x="344" y="792"/>
                  <a:pt x="343" y="792"/>
                </a:cubicBezTo>
                <a:cubicBezTo>
                  <a:pt x="343" y="792"/>
                  <a:pt x="343" y="792"/>
                  <a:pt x="343" y="792"/>
                </a:cubicBezTo>
                <a:cubicBezTo>
                  <a:pt x="343" y="793"/>
                  <a:pt x="343" y="793"/>
                  <a:pt x="343" y="793"/>
                </a:cubicBezTo>
                <a:cubicBezTo>
                  <a:pt x="344" y="793"/>
                  <a:pt x="344" y="793"/>
                  <a:pt x="344" y="793"/>
                </a:cubicBezTo>
                <a:moveTo>
                  <a:pt x="393" y="5"/>
                </a:moveTo>
                <a:cubicBezTo>
                  <a:pt x="393" y="5"/>
                  <a:pt x="392" y="5"/>
                  <a:pt x="392" y="5"/>
                </a:cubicBezTo>
                <a:cubicBezTo>
                  <a:pt x="393" y="5"/>
                  <a:pt x="393" y="6"/>
                  <a:pt x="393" y="6"/>
                </a:cubicBezTo>
                <a:cubicBezTo>
                  <a:pt x="393" y="6"/>
                  <a:pt x="393" y="6"/>
                  <a:pt x="393" y="6"/>
                </a:cubicBezTo>
                <a:cubicBezTo>
                  <a:pt x="393" y="5"/>
                  <a:pt x="393" y="5"/>
                  <a:pt x="393" y="5"/>
                </a:cubicBezTo>
                <a:moveTo>
                  <a:pt x="234" y="763"/>
                </a:moveTo>
                <a:cubicBezTo>
                  <a:pt x="234" y="762"/>
                  <a:pt x="234" y="762"/>
                  <a:pt x="234" y="762"/>
                </a:cubicBezTo>
                <a:cubicBezTo>
                  <a:pt x="234" y="762"/>
                  <a:pt x="233" y="762"/>
                  <a:pt x="233" y="762"/>
                </a:cubicBezTo>
                <a:cubicBezTo>
                  <a:pt x="233" y="762"/>
                  <a:pt x="233" y="762"/>
                  <a:pt x="233" y="762"/>
                </a:cubicBezTo>
                <a:cubicBezTo>
                  <a:pt x="233" y="762"/>
                  <a:pt x="233" y="763"/>
                  <a:pt x="234" y="763"/>
                </a:cubicBezTo>
                <a:moveTo>
                  <a:pt x="526" y="785"/>
                </a:moveTo>
                <a:cubicBezTo>
                  <a:pt x="525" y="785"/>
                  <a:pt x="525" y="785"/>
                  <a:pt x="525" y="785"/>
                </a:cubicBezTo>
                <a:cubicBezTo>
                  <a:pt x="525" y="785"/>
                  <a:pt x="525" y="785"/>
                  <a:pt x="526" y="786"/>
                </a:cubicBezTo>
                <a:cubicBezTo>
                  <a:pt x="526" y="785"/>
                  <a:pt x="526" y="785"/>
                  <a:pt x="526" y="785"/>
                </a:cubicBezTo>
                <a:cubicBezTo>
                  <a:pt x="526" y="785"/>
                  <a:pt x="526" y="785"/>
                  <a:pt x="526" y="785"/>
                </a:cubicBezTo>
                <a:moveTo>
                  <a:pt x="249" y="765"/>
                </a:moveTo>
                <a:cubicBezTo>
                  <a:pt x="250" y="764"/>
                  <a:pt x="250" y="764"/>
                  <a:pt x="250" y="764"/>
                </a:cubicBezTo>
                <a:cubicBezTo>
                  <a:pt x="250" y="764"/>
                  <a:pt x="250" y="764"/>
                  <a:pt x="250" y="764"/>
                </a:cubicBezTo>
                <a:cubicBezTo>
                  <a:pt x="249" y="764"/>
                  <a:pt x="249" y="764"/>
                  <a:pt x="249" y="764"/>
                </a:cubicBezTo>
                <a:cubicBezTo>
                  <a:pt x="249" y="764"/>
                  <a:pt x="249" y="764"/>
                  <a:pt x="249" y="765"/>
                </a:cubicBezTo>
                <a:moveTo>
                  <a:pt x="575" y="765"/>
                </a:moveTo>
                <a:cubicBezTo>
                  <a:pt x="575" y="765"/>
                  <a:pt x="575" y="765"/>
                  <a:pt x="575" y="766"/>
                </a:cubicBezTo>
                <a:cubicBezTo>
                  <a:pt x="575" y="766"/>
                  <a:pt x="575" y="765"/>
                  <a:pt x="575" y="765"/>
                </a:cubicBezTo>
                <a:cubicBezTo>
                  <a:pt x="575" y="765"/>
                  <a:pt x="575" y="765"/>
                  <a:pt x="575" y="765"/>
                </a:cubicBezTo>
                <a:cubicBezTo>
                  <a:pt x="575" y="765"/>
                  <a:pt x="575" y="765"/>
                  <a:pt x="575" y="765"/>
                </a:cubicBezTo>
                <a:moveTo>
                  <a:pt x="591" y="767"/>
                </a:moveTo>
                <a:cubicBezTo>
                  <a:pt x="591" y="767"/>
                  <a:pt x="591" y="767"/>
                  <a:pt x="591" y="767"/>
                </a:cubicBezTo>
                <a:cubicBezTo>
                  <a:pt x="591" y="767"/>
                  <a:pt x="591" y="767"/>
                  <a:pt x="591" y="768"/>
                </a:cubicBezTo>
                <a:cubicBezTo>
                  <a:pt x="591" y="767"/>
                  <a:pt x="591" y="767"/>
                  <a:pt x="591" y="767"/>
                </a:cubicBezTo>
                <a:cubicBezTo>
                  <a:pt x="591" y="767"/>
                  <a:pt x="591" y="767"/>
                  <a:pt x="591" y="767"/>
                </a:cubicBezTo>
                <a:moveTo>
                  <a:pt x="435" y="7"/>
                </a:moveTo>
                <a:cubicBezTo>
                  <a:pt x="435" y="7"/>
                  <a:pt x="435" y="8"/>
                  <a:pt x="435" y="8"/>
                </a:cubicBezTo>
                <a:cubicBezTo>
                  <a:pt x="436" y="8"/>
                  <a:pt x="436" y="8"/>
                  <a:pt x="436" y="7"/>
                </a:cubicBezTo>
                <a:cubicBezTo>
                  <a:pt x="436" y="7"/>
                  <a:pt x="436" y="7"/>
                  <a:pt x="435" y="7"/>
                </a:cubicBezTo>
                <a:cubicBezTo>
                  <a:pt x="435" y="7"/>
                  <a:pt x="435" y="7"/>
                  <a:pt x="435" y="7"/>
                </a:cubicBezTo>
                <a:moveTo>
                  <a:pt x="236" y="770"/>
                </a:moveTo>
                <a:cubicBezTo>
                  <a:pt x="236" y="770"/>
                  <a:pt x="236" y="770"/>
                  <a:pt x="236" y="770"/>
                </a:cubicBezTo>
                <a:cubicBezTo>
                  <a:pt x="236" y="770"/>
                  <a:pt x="236" y="770"/>
                  <a:pt x="236" y="770"/>
                </a:cubicBezTo>
                <a:cubicBezTo>
                  <a:pt x="236" y="770"/>
                  <a:pt x="237" y="770"/>
                  <a:pt x="237" y="770"/>
                </a:cubicBezTo>
                <a:cubicBezTo>
                  <a:pt x="237" y="770"/>
                  <a:pt x="236" y="770"/>
                  <a:pt x="236" y="770"/>
                </a:cubicBezTo>
                <a:moveTo>
                  <a:pt x="242" y="770"/>
                </a:moveTo>
                <a:cubicBezTo>
                  <a:pt x="242" y="770"/>
                  <a:pt x="242" y="770"/>
                  <a:pt x="242" y="770"/>
                </a:cubicBezTo>
                <a:cubicBezTo>
                  <a:pt x="242" y="770"/>
                  <a:pt x="242" y="770"/>
                  <a:pt x="242" y="770"/>
                </a:cubicBezTo>
                <a:cubicBezTo>
                  <a:pt x="242" y="770"/>
                  <a:pt x="242" y="770"/>
                  <a:pt x="241" y="770"/>
                </a:cubicBezTo>
                <a:cubicBezTo>
                  <a:pt x="242" y="770"/>
                  <a:pt x="242" y="770"/>
                  <a:pt x="242" y="770"/>
                </a:cubicBezTo>
                <a:moveTo>
                  <a:pt x="236" y="772"/>
                </a:moveTo>
                <a:cubicBezTo>
                  <a:pt x="236" y="772"/>
                  <a:pt x="236" y="772"/>
                  <a:pt x="236" y="772"/>
                </a:cubicBezTo>
                <a:cubicBezTo>
                  <a:pt x="236" y="772"/>
                  <a:pt x="236" y="772"/>
                  <a:pt x="237" y="772"/>
                </a:cubicBezTo>
                <a:cubicBezTo>
                  <a:pt x="237" y="772"/>
                  <a:pt x="236" y="771"/>
                  <a:pt x="236" y="771"/>
                </a:cubicBezTo>
                <a:cubicBezTo>
                  <a:pt x="236" y="772"/>
                  <a:pt x="236" y="772"/>
                  <a:pt x="236" y="772"/>
                </a:cubicBezTo>
                <a:moveTo>
                  <a:pt x="238" y="773"/>
                </a:moveTo>
                <a:cubicBezTo>
                  <a:pt x="238" y="773"/>
                  <a:pt x="238" y="773"/>
                  <a:pt x="238" y="773"/>
                </a:cubicBezTo>
                <a:cubicBezTo>
                  <a:pt x="238" y="773"/>
                  <a:pt x="238" y="773"/>
                  <a:pt x="238" y="773"/>
                </a:cubicBezTo>
                <a:cubicBezTo>
                  <a:pt x="238" y="772"/>
                  <a:pt x="238" y="772"/>
                  <a:pt x="238" y="772"/>
                </a:cubicBezTo>
                <a:cubicBezTo>
                  <a:pt x="238" y="772"/>
                  <a:pt x="238" y="773"/>
                  <a:pt x="238" y="773"/>
                </a:cubicBezTo>
                <a:moveTo>
                  <a:pt x="242" y="776"/>
                </a:moveTo>
                <a:cubicBezTo>
                  <a:pt x="242" y="776"/>
                  <a:pt x="242" y="775"/>
                  <a:pt x="242" y="775"/>
                </a:cubicBezTo>
                <a:cubicBezTo>
                  <a:pt x="242" y="775"/>
                  <a:pt x="242" y="775"/>
                  <a:pt x="242" y="775"/>
                </a:cubicBezTo>
                <a:cubicBezTo>
                  <a:pt x="242" y="776"/>
                  <a:pt x="242" y="776"/>
                  <a:pt x="242" y="776"/>
                </a:cubicBezTo>
                <a:cubicBezTo>
                  <a:pt x="242" y="776"/>
                  <a:pt x="242" y="776"/>
                  <a:pt x="242" y="776"/>
                </a:cubicBezTo>
                <a:moveTo>
                  <a:pt x="523" y="782"/>
                </a:moveTo>
                <a:cubicBezTo>
                  <a:pt x="523" y="782"/>
                  <a:pt x="524" y="782"/>
                  <a:pt x="524" y="783"/>
                </a:cubicBezTo>
                <a:cubicBezTo>
                  <a:pt x="524" y="783"/>
                  <a:pt x="524" y="782"/>
                  <a:pt x="524" y="782"/>
                </a:cubicBezTo>
                <a:cubicBezTo>
                  <a:pt x="524" y="782"/>
                  <a:pt x="524" y="782"/>
                  <a:pt x="524" y="782"/>
                </a:cubicBezTo>
                <a:cubicBezTo>
                  <a:pt x="524" y="782"/>
                  <a:pt x="523" y="782"/>
                  <a:pt x="523" y="782"/>
                </a:cubicBezTo>
                <a:moveTo>
                  <a:pt x="201" y="752"/>
                </a:moveTo>
                <a:cubicBezTo>
                  <a:pt x="201" y="752"/>
                  <a:pt x="201" y="751"/>
                  <a:pt x="201" y="751"/>
                </a:cubicBezTo>
                <a:cubicBezTo>
                  <a:pt x="201" y="752"/>
                  <a:pt x="201" y="752"/>
                  <a:pt x="201" y="752"/>
                </a:cubicBezTo>
                <a:cubicBezTo>
                  <a:pt x="201" y="752"/>
                  <a:pt x="201" y="752"/>
                  <a:pt x="201" y="752"/>
                </a:cubicBezTo>
                <a:cubicBezTo>
                  <a:pt x="201" y="752"/>
                  <a:pt x="201" y="752"/>
                  <a:pt x="201" y="752"/>
                </a:cubicBezTo>
                <a:moveTo>
                  <a:pt x="431" y="9"/>
                </a:moveTo>
                <a:cubicBezTo>
                  <a:pt x="430" y="9"/>
                  <a:pt x="430" y="9"/>
                  <a:pt x="430" y="9"/>
                </a:cubicBezTo>
                <a:cubicBezTo>
                  <a:pt x="430" y="9"/>
                  <a:pt x="431" y="9"/>
                  <a:pt x="431" y="9"/>
                </a:cubicBezTo>
                <a:cubicBezTo>
                  <a:pt x="431" y="9"/>
                  <a:pt x="431" y="9"/>
                  <a:pt x="431" y="9"/>
                </a:cubicBezTo>
                <a:cubicBezTo>
                  <a:pt x="431" y="9"/>
                  <a:pt x="431" y="9"/>
                  <a:pt x="431" y="9"/>
                </a:cubicBezTo>
                <a:moveTo>
                  <a:pt x="208" y="752"/>
                </a:moveTo>
                <a:cubicBezTo>
                  <a:pt x="208" y="753"/>
                  <a:pt x="207" y="753"/>
                  <a:pt x="207" y="753"/>
                </a:cubicBezTo>
                <a:cubicBezTo>
                  <a:pt x="208" y="753"/>
                  <a:pt x="208" y="753"/>
                  <a:pt x="208" y="753"/>
                </a:cubicBezTo>
                <a:cubicBezTo>
                  <a:pt x="208" y="753"/>
                  <a:pt x="208" y="753"/>
                  <a:pt x="208" y="753"/>
                </a:cubicBezTo>
                <a:cubicBezTo>
                  <a:pt x="208" y="753"/>
                  <a:pt x="208" y="753"/>
                  <a:pt x="208" y="752"/>
                </a:cubicBezTo>
                <a:moveTo>
                  <a:pt x="205" y="758"/>
                </a:moveTo>
                <a:cubicBezTo>
                  <a:pt x="205" y="758"/>
                  <a:pt x="205" y="758"/>
                  <a:pt x="205" y="758"/>
                </a:cubicBezTo>
                <a:cubicBezTo>
                  <a:pt x="205" y="758"/>
                  <a:pt x="205" y="758"/>
                  <a:pt x="205" y="757"/>
                </a:cubicBezTo>
                <a:cubicBezTo>
                  <a:pt x="205" y="757"/>
                  <a:pt x="205" y="757"/>
                  <a:pt x="205" y="757"/>
                </a:cubicBezTo>
                <a:cubicBezTo>
                  <a:pt x="205" y="757"/>
                  <a:pt x="205" y="757"/>
                  <a:pt x="205" y="758"/>
                </a:cubicBezTo>
                <a:moveTo>
                  <a:pt x="515" y="787"/>
                </a:moveTo>
                <a:cubicBezTo>
                  <a:pt x="515" y="787"/>
                  <a:pt x="515" y="787"/>
                  <a:pt x="516" y="787"/>
                </a:cubicBezTo>
                <a:cubicBezTo>
                  <a:pt x="515" y="787"/>
                  <a:pt x="515" y="787"/>
                  <a:pt x="515" y="787"/>
                </a:cubicBezTo>
                <a:cubicBezTo>
                  <a:pt x="515" y="787"/>
                  <a:pt x="515" y="787"/>
                  <a:pt x="515" y="787"/>
                </a:cubicBezTo>
                <a:cubicBezTo>
                  <a:pt x="515" y="787"/>
                  <a:pt x="515" y="787"/>
                  <a:pt x="515" y="787"/>
                </a:cubicBezTo>
                <a:moveTo>
                  <a:pt x="215" y="760"/>
                </a:moveTo>
                <a:cubicBezTo>
                  <a:pt x="215" y="760"/>
                  <a:pt x="215" y="760"/>
                  <a:pt x="215" y="760"/>
                </a:cubicBezTo>
                <a:cubicBezTo>
                  <a:pt x="215" y="760"/>
                  <a:pt x="216" y="760"/>
                  <a:pt x="216" y="759"/>
                </a:cubicBezTo>
                <a:cubicBezTo>
                  <a:pt x="216" y="759"/>
                  <a:pt x="215" y="759"/>
                  <a:pt x="215" y="759"/>
                </a:cubicBezTo>
                <a:cubicBezTo>
                  <a:pt x="215" y="759"/>
                  <a:pt x="215" y="759"/>
                  <a:pt x="215" y="760"/>
                </a:cubicBezTo>
                <a:moveTo>
                  <a:pt x="319" y="787"/>
                </a:moveTo>
                <a:cubicBezTo>
                  <a:pt x="319" y="787"/>
                  <a:pt x="319" y="787"/>
                  <a:pt x="319" y="786"/>
                </a:cubicBezTo>
                <a:cubicBezTo>
                  <a:pt x="319" y="787"/>
                  <a:pt x="318" y="787"/>
                  <a:pt x="318" y="787"/>
                </a:cubicBezTo>
                <a:cubicBezTo>
                  <a:pt x="319" y="787"/>
                  <a:pt x="319" y="787"/>
                  <a:pt x="319" y="787"/>
                </a:cubicBezTo>
                <a:cubicBezTo>
                  <a:pt x="319" y="787"/>
                  <a:pt x="319" y="787"/>
                  <a:pt x="319" y="787"/>
                </a:cubicBezTo>
                <a:moveTo>
                  <a:pt x="93" y="645"/>
                </a:moveTo>
                <a:cubicBezTo>
                  <a:pt x="93" y="645"/>
                  <a:pt x="93" y="644"/>
                  <a:pt x="93" y="644"/>
                </a:cubicBezTo>
                <a:cubicBezTo>
                  <a:pt x="93" y="644"/>
                  <a:pt x="93" y="644"/>
                  <a:pt x="93" y="645"/>
                </a:cubicBezTo>
                <a:cubicBezTo>
                  <a:pt x="93" y="645"/>
                  <a:pt x="93" y="645"/>
                  <a:pt x="93" y="645"/>
                </a:cubicBezTo>
                <a:cubicBezTo>
                  <a:pt x="93" y="645"/>
                  <a:pt x="93" y="645"/>
                  <a:pt x="93" y="645"/>
                </a:cubicBezTo>
                <a:moveTo>
                  <a:pt x="530" y="33"/>
                </a:moveTo>
                <a:cubicBezTo>
                  <a:pt x="530" y="33"/>
                  <a:pt x="530" y="33"/>
                  <a:pt x="530" y="33"/>
                </a:cubicBezTo>
                <a:cubicBezTo>
                  <a:pt x="530" y="33"/>
                  <a:pt x="531" y="33"/>
                  <a:pt x="531" y="33"/>
                </a:cubicBezTo>
                <a:cubicBezTo>
                  <a:pt x="531" y="33"/>
                  <a:pt x="530" y="33"/>
                  <a:pt x="530" y="32"/>
                </a:cubicBezTo>
                <a:cubicBezTo>
                  <a:pt x="530" y="33"/>
                  <a:pt x="530" y="33"/>
                  <a:pt x="530" y="33"/>
                </a:cubicBezTo>
                <a:moveTo>
                  <a:pt x="555" y="31"/>
                </a:moveTo>
                <a:cubicBezTo>
                  <a:pt x="555" y="31"/>
                  <a:pt x="555" y="31"/>
                  <a:pt x="555" y="31"/>
                </a:cubicBezTo>
                <a:cubicBezTo>
                  <a:pt x="555" y="31"/>
                  <a:pt x="555" y="31"/>
                  <a:pt x="554" y="31"/>
                </a:cubicBezTo>
                <a:cubicBezTo>
                  <a:pt x="555" y="31"/>
                  <a:pt x="555" y="31"/>
                  <a:pt x="555" y="31"/>
                </a:cubicBezTo>
                <a:cubicBezTo>
                  <a:pt x="555" y="31"/>
                  <a:pt x="555" y="31"/>
                  <a:pt x="555" y="31"/>
                </a:cubicBezTo>
                <a:moveTo>
                  <a:pt x="502" y="798"/>
                </a:moveTo>
                <a:cubicBezTo>
                  <a:pt x="502" y="798"/>
                  <a:pt x="502" y="798"/>
                  <a:pt x="502" y="798"/>
                </a:cubicBezTo>
                <a:cubicBezTo>
                  <a:pt x="502" y="798"/>
                  <a:pt x="502" y="798"/>
                  <a:pt x="502" y="798"/>
                </a:cubicBezTo>
                <a:cubicBezTo>
                  <a:pt x="502" y="799"/>
                  <a:pt x="502" y="799"/>
                  <a:pt x="502" y="799"/>
                </a:cubicBezTo>
                <a:cubicBezTo>
                  <a:pt x="502" y="799"/>
                  <a:pt x="502" y="798"/>
                  <a:pt x="502" y="798"/>
                </a:cubicBezTo>
                <a:moveTo>
                  <a:pt x="98" y="662"/>
                </a:moveTo>
                <a:cubicBezTo>
                  <a:pt x="98" y="662"/>
                  <a:pt x="99" y="662"/>
                  <a:pt x="99" y="662"/>
                </a:cubicBezTo>
                <a:cubicBezTo>
                  <a:pt x="99" y="662"/>
                  <a:pt x="99" y="662"/>
                  <a:pt x="99" y="662"/>
                </a:cubicBezTo>
                <a:cubicBezTo>
                  <a:pt x="99" y="662"/>
                  <a:pt x="99" y="661"/>
                  <a:pt x="99" y="661"/>
                </a:cubicBezTo>
                <a:cubicBezTo>
                  <a:pt x="99" y="661"/>
                  <a:pt x="98" y="661"/>
                  <a:pt x="98" y="662"/>
                </a:cubicBezTo>
                <a:moveTo>
                  <a:pt x="536" y="27"/>
                </a:moveTo>
                <a:cubicBezTo>
                  <a:pt x="536" y="27"/>
                  <a:pt x="536" y="27"/>
                  <a:pt x="536" y="27"/>
                </a:cubicBezTo>
                <a:cubicBezTo>
                  <a:pt x="536" y="27"/>
                  <a:pt x="536" y="27"/>
                  <a:pt x="536" y="27"/>
                </a:cubicBezTo>
                <a:cubicBezTo>
                  <a:pt x="536" y="27"/>
                  <a:pt x="536" y="28"/>
                  <a:pt x="536" y="28"/>
                </a:cubicBezTo>
                <a:cubicBezTo>
                  <a:pt x="536" y="27"/>
                  <a:pt x="536" y="27"/>
                  <a:pt x="536" y="27"/>
                </a:cubicBezTo>
                <a:moveTo>
                  <a:pt x="524" y="27"/>
                </a:moveTo>
                <a:cubicBezTo>
                  <a:pt x="524" y="27"/>
                  <a:pt x="524" y="27"/>
                  <a:pt x="524" y="27"/>
                </a:cubicBezTo>
                <a:cubicBezTo>
                  <a:pt x="524" y="27"/>
                  <a:pt x="523" y="27"/>
                  <a:pt x="523" y="27"/>
                </a:cubicBezTo>
                <a:cubicBezTo>
                  <a:pt x="523" y="27"/>
                  <a:pt x="523" y="28"/>
                  <a:pt x="523" y="27"/>
                </a:cubicBezTo>
                <a:cubicBezTo>
                  <a:pt x="524" y="27"/>
                  <a:pt x="524" y="27"/>
                  <a:pt x="524" y="27"/>
                </a:cubicBezTo>
                <a:moveTo>
                  <a:pt x="508" y="797"/>
                </a:moveTo>
                <a:cubicBezTo>
                  <a:pt x="508" y="797"/>
                  <a:pt x="508" y="798"/>
                  <a:pt x="508" y="798"/>
                </a:cubicBezTo>
                <a:cubicBezTo>
                  <a:pt x="509" y="798"/>
                  <a:pt x="509" y="798"/>
                  <a:pt x="509" y="798"/>
                </a:cubicBezTo>
                <a:cubicBezTo>
                  <a:pt x="509" y="797"/>
                  <a:pt x="509" y="797"/>
                  <a:pt x="508" y="797"/>
                </a:cubicBezTo>
                <a:cubicBezTo>
                  <a:pt x="508" y="797"/>
                  <a:pt x="508" y="797"/>
                  <a:pt x="508" y="797"/>
                </a:cubicBezTo>
                <a:moveTo>
                  <a:pt x="536" y="25"/>
                </a:moveTo>
                <a:cubicBezTo>
                  <a:pt x="536" y="25"/>
                  <a:pt x="536" y="24"/>
                  <a:pt x="536" y="24"/>
                </a:cubicBezTo>
                <a:cubicBezTo>
                  <a:pt x="536" y="24"/>
                  <a:pt x="536" y="24"/>
                  <a:pt x="536" y="24"/>
                </a:cubicBezTo>
                <a:cubicBezTo>
                  <a:pt x="536" y="24"/>
                  <a:pt x="536" y="24"/>
                  <a:pt x="535" y="24"/>
                </a:cubicBezTo>
                <a:cubicBezTo>
                  <a:pt x="536" y="24"/>
                  <a:pt x="536" y="25"/>
                  <a:pt x="536" y="25"/>
                </a:cubicBezTo>
                <a:moveTo>
                  <a:pt x="499" y="800"/>
                </a:moveTo>
                <a:cubicBezTo>
                  <a:pt x="499" y="800"/>
                  <a:pt x="499" y="801"/>
                  <a:pt x="499" y="801"/>
                </a:cubicBezTo>
                <a:cubicBezTo>
                  <a:pt x="499" y="800"/>
                  <a:pt x="499" y="800"/>
                  <a:pt x="499" y="800"/>
                </a:cubicBezTo>
                <a:cubicBezTo>
                  <a:pt x="499" y="800"/>
                  <a:pt x="499" y="800"/>
                  <a:pt x="499" y="800"/>
                </a:cubicBezTo>
                <a:cubicBezTo>
                  <a:pt x="499" y="800"/>
                  <a:pt x="499" y="800"/>
                  <a:pt x="499" y="800"/>
                </a:cubicBezTo>
                <a:moveTo>
                  <a:pt x="65" y="616"/>
                </a:moveTo>
                <a:cubicBezTo>
                  <a:pt x="65" y="616"/>
                  <a:pt x="65" y="616"/>
                  <a:pt x="65" y="616"/>
                </a:cubicBezTo>
                <a:cubicBezTo>
                  <a:pt x="64" y="616"/>
                  <a:pt x="64" y="616"/>
                  <a:pt x="64" y="616"/>
                </a:cubicBezTo>
                <a:cubicBezTo>
                  <a:pt x="64" y="616"/>
                  <a:pt x="64" y="617"/>
                  <a:pt x="65" y="617"/>
                </a:cubicBezTo>
                <a:cubicBezTo>
                  <a:pt x="65" y="616"/>
                  <a:pt x="65" y="616"/>
                  <a:pt x="65" y="616"/>
                </a:cubicBezTo>
                <a:moveTo>
                  <a:pt x="541" y="38"/>
                </a:moveTo>
                <a:cubicBezTo>
                  <a:pt x="541" y="38"/>
                  <a:pt x="541" y="38"/>
                  <a:pt x="541" y="38"/>
                </a:cubicBezTo>
                <a:cubicBezTo>
                  <a:pt x="541" y="38"/>
                  <a:pt x="541" y="37"/>
                  <a:pt x="541" y="37"/>
                </a:cubicBezTo>
                <a:cubicBezTo>
                  <a:pt x="541" y="37"/>
                  <a:pt x="540" y="38"/>
                  <a:pt x="540" y="38"/>
                </a:cubicBezTo>
                <a:cubicBezTo>
                  <a:pt x="540" y="38"/>
                  <a:pt x="540" y="38"/>
                  <a:pt x="541" y="38"/>
                </a:cubicBezTo>
                <a:moveTo>
                  <a:pt x="76" y="636"/>
                </a:moveTo>
                <a:cubicBezTo>
                  <a:pt x="76" y="636"/>
                  <a:pt x="76" y="636"/>
                  <a:pt x="76" y="636"/>
                </a:cubicBezTo>
                <a:cubicBezTo>
                  <a:pt x="76" y="636"/>
                  <a:pt x="76" y="636"/>
                  <a:pt x="76" y="636"/>
                </a:cubicBezTo>
                <a:cubicBezTo>
                  <a:pt x="76" y="636"/>
                  <a:pt x="76" y="636"/>
                  <a:pt x="75" y="636"/>
                </a:cubicBezTo>
                <a:cubicBezTo>
                  <a:pt x="76" y="636"/>
                  <a:pt x="76" y="636"/>
                  <a:pt x="76" y="636"/>
                </a:cubicBezTo>
                <a:moveTo>
                  <a:pt x="78" y="639"/>
                </a:moveTo>
                <a:cubicBezTo>
                  <a:pt x="78" y="639"/>
                  <a:pt x="78" y="639"/>
                  <a:pt x="78" y="639"/>
                </a:cubicBezTo>
                <a:cubicBezTo>
                  <a:pt x="78" y="639"/>
                  <a:pt x="78" y="639"/>
                  <a:pt x="78" y="639"/>
                </a:cubicBezTo>
                <a:cubicBezTo>
                  <a:pt x="78" y="639"/>
                  <a:pt x="78" y="639"/>
                  <a:pt x="78" y="639"/>
                </a:cubicBezTo>
                <a:cubicBezTo>
                  <a:pt x="78" y="639"/>
                  <a:pt x="78" y="639"/>
                  <a:pt x="78" y="639"/>
                </a:cubicBezTo>
                <a:moveTo>
                  <a:pt x="480" y="797"/>
                </a:moveTo>
                <a:cubicBezTo>
                  <a:pt x="480" y="797"/>
                  <a:pt x="480" y="797"/>
                  <a:pt x="480" y="796"/>
                </a:cubicBezTo>
                <a:cubicBezTo>
                  <a:pt x="480" y="796"/>
                  <a:pt x="480" y="796"/>
                  <a:pt x="480" y="796"/>
                </a:cubicBezTo>
                <a:cubicBezTo>
                  <a:pt x="480" y="796"/>
                  <a:pt x="480" y="796"/>
                  <a:pt x="480" y="796"/>
                </a:cubicBezTo>
                <a:cubicBezTo>
                  <a:pt x="480" y="797"/>
                  <a:pt x="480" y="797"/>
                  <a:pt x="480" y="797"/>
                </a:cubicBezTo>
                <a:moveTo>
                  <a:pt x="471" y="797"/>
                </a:moveTo>
                <a:cubicBezTo>
                  <a:pt x="471" y="796"/>
                  <a:pt x="471" y="796"/>
                  <a:pt x="471" y="796"/>
                </a:cubicBezTo>
                <a:cubicBezTo>
                  <a:pt x="470" y="796"/>
                  <a:pt x="470" y="796"/>
                  <a:pt x="470" y="796"/>
                </a:cubicBezTo>
                <a:cubicBezTo>
                  <a:pt x="470" y="796"/>
                  <a:pt x="470" y="797"/>
                  <a:pt x="471" y="797"/>
                </a:cubicBezTo>
                <a:cubicBezTo>
                  <a:pt x="471" y="797"/>
                  <a:pt x="471" y="797"/>
                  <a:pt x="471" y="797"/>
                </a:cubicBezTo>
                <a:moveTo>
                  <a:pt x="463" y="14"/>
                </a:moveTo>
                <a:cubicBezTo>
                  <a:pt x="463" y="14"/>
                  <a:pt x="463" y="14"/>
                  <a:pt x="463" y="14"/>
                </a:cubicBezTo>
                <a:cubicBezTo>
                  <a:pt x="463" y="14"/>
                  <a:pt x="463" y="14"/>
                  <a:pt x="463" y="14"/>
                </a:cubicBezTo>
                <a:cubicBezTo>
                  <a:pt x="463" y="14"/>
                  <a:pt x="463" y="14"/>
                  <a:pt x="463" y="13"/>
                </a:cubicBezTo>
                <a:cubicBezTo>
                  <a:pt x="463" y="14"/>
                  <a:pt x="463" y="14"/>
                  <a:pt x="463" y="14"/>
                </a:cubicBezTo>
                <a:moveTo>
                  <a:pt x="474" y="12"/>
                </a:moveTo>
                <a:cubicBezTo>
                  <a:pt x="473" y="12"/>
                  <a:pt x="473" y="12"/>
                  <a:pt x="473" y="12"/>
                </a:cubicBezTo>
                <a:cubicBezTo>
                  <a:pt x="473" y="12"/>
                  <a:pt x="473" y="12"/>
                  <a:pt x="473" y="12"/>
                </a:cubicBezTo>
                <a:cubicBezTo>
                  <a:pt x="473" y="12"/>
                  <a:pt x="473" y="12"/>
                  <a:pt x="473" y="12"/>
                </a:cubicBezTo>
                <a:cubicBezTo>
                  <a:pt x="473" y="12"/>
                  <a:pt x="474" y="12"/>
                  <a:pt x="474" y="12"/>
                </a:cubicBezTo>
                <a:moveTo>
                  <a:pt x="426" y="11"/>
                </a:moveTo>
                <a:cubicBezTo>
                  <a:pt x="426" y="11"/>
                  <a:pt x="426" y="11"/>
                  <a:pt x="425" y="11"/>
                </a:cubicBezTo>
                <a:cubicBezTo>
                  <a:pt x="426" y="11"/>
                  <a:pt x="426" y="11"/>
                  <a:pt x="426" y="11"/>
                </a:cubicBezTo>
                <a:cubicBezTo>
                  <a:pt x="426" y="11"/>
                  <a:pt x="426" y="11"/>
                  <a:pt x="426" y="11"/>
                </a:cubicBezTo>
                <a:cubicBezTo>
                  <a:pt x="426" y="11"/>
                  <a:pt x="426" y="11"/>
                  <a:pt x="426" y="11"/>
                </a:cubicBezTo>
                <a:moveTo>
                  <a:pt x="642" y="723"/>
                </a:moveTo>
                <a:cubicBezTo>
                  <a:pt x="641" y="723"/>
                  <a:pt x="641" y="723"/>
                  <a:pt x="641" y="723"/>
                </a:cubicBezTo>
                <a:cubicBezTo>
                  <a:pt x="641" y="723"/>
                  <a:pt x="641" y="723"/>
                  <a:pt x="641" y="724"/>
                </a:cubicBezTo>
                <a:cubicBezTo>
                  <a:pt x="641" y="724"/>
                  <a:pt x="641" y="724"/>
                  <a:pt x="641" y="724"/>
                </a:cubicBezTo>
                <a:cubicBezTo>
                  <a:pt x="641" y="724"/>
                  <a:pt x="641" y="723"/>
                  <a:pt x="642" y="723"/>
                </a:cubicBezTo>
                <a:moveTo>
                  <a:pt x="352" y="795"/>
                </a:moveTo>
                <a:cubicBezTo>
                  <a:pt x="352" y="795"/>
                  <a:pt x="352" y="795"/>
                  <a:pt x="352" y="795"/>
                </a:cubicBezTo>
                <a:cubicBezTo>
                  <a:pt x="352" y="795"/>
                  <a:pt x="352" y="795"/>
                  <a:pt x="352" y="796"/>
                </a:cubicBezTo>
                <a:cubicBezTo>
                  <a:pt x="352" y="796"/>
                  <a:pt x="352" y="796"/>
                  <a:pt x="352" y="796"/>
                </a:cubicBezTo>
                <a:cubicBezTo>
                  <a:pt x="352" y="796"/>
                  <a:pt x="352" y="796"/>
                  <a:pt x="352" y="795"/>
                </a:cubicBezTo>
                <a:moveTo>
                  <a:pt x="112" y="675"/>
                </a:moveTo>
                <a:cubicBezTo>
                  <a:pt x="112" y="675"/>
                  <a:pt x="112" y="675"/>
                  <a:pt x="112" y="675"/>
                </a:cubicBezTo>
                <a:cubicBezTo>
                  <a:pt x="112" y="675"/>
                  <a:pt x="112" y="675"/>
                  <a:pt x="112" y="675"/>
                </a:cubicBezTo>
                <a:cubicBezTo>
                  <a:pt x="112" y="675"/>
                  <a:pt x="112" y="675"/>
                  <a:pt x="112" y="675"/>
                </a:cubicBezTo>
                <a:cubicBezTo>
                  <a:pt x="112" y="675"/>
                  <a:pt x="112" y="675"/>
                  <a:pt x="112" y="675"/>
                </a:cubicBezTo>
                <a:moveTo>
                  <a:pt x="468" y="797"/>
                </a:moveTo>
                <a:cubicBezTo>
                  <a:pt x="468" y="797"/>
                  <a:pt x="468" y="797"/>
                  <a:pt x="468" y="797"/>
                </a:cubicBezTo>
                <a:cubicBezTo>
                  <a:pt x="468" y="797"/>
                  <a:pt x="469" y="798"/>
                  <a:pt x="469" y="798"/>
                </a:cubicBezTo>
                <a:cubicBezTo>
                  <a:pt x="469" y="798"/>
                  <a:pt x="469" y="797"/>
                  <a:pt x="469" y="797"/>
                </a:cubicBezTo>
                <a:cubicBezTo>
                  <a:pt x="469" y="797"/>
                  <a:pt x="469" y="797"/>
                  <a:pt x="468" y="797"/>
                </a:cubicBezTo>
                <a:moveTo>
                  <a:pt x="509" y="25"/>
                </a:moveTo>
                <a:cubicBezTo>
                  <a:pt x="509" y="25"/>
                  <a:pt x="509" y="24"/>
                  <a:pt x="509" y="24"/>
                </a:cubicBezTo>
                <a:cubicBezTo>
                  <a:pt x="509" y="24"/>
                  <a:pt x="509" y="24"/>
                  <a:pt x="508" y="24"/>
                </a:cubicBezTo>
                <a:cubicBezTo>
                  <a:pt x="508" y="24"/>
                  <a:pt x="508" y="24"/>
                  <a:pt x="508" y="24"/>
                </a:cubicBezTo>
                <a:cubicBezTo>
                  <a:pt x="508" y="24"/>
                  <a:pt x="508" y="25"/>
                  <a:pt x="509" y="25"/>
                </a:cubicBezTo>
                <a:moveTo>
                  <a:pt x="464" y="798"/>
                </a:moveTo>
                <a:cubicBezTo>
                  <a:pt x="464" y="797"/>
                  <a:pt x="464" y="797"/>
                  <a:pt x="464" y="797"/>
                </a:cubicBezTo>
                <a:cubicBezTo>
                  <a:pt x="464" y="797"/>
                  <a:pt x="464" y="797"/>
                  <a:pt x="464" y="797"/>
                </a:cubicBezTo>
                <a:cubicBezTo>
                  <a:pt x="464" y="797"/>
                  <a:pt x="464" y="798"/>
                  <a:pt x="464" y="798"/>
                </a:cubicBezTo>
                <a:cubicBezTo>
                  <a:pt x="464" y="798"/>
                  <a:pt x="464" y="798"/>
                  <a:pt x="464" y="798"/>
                </a:cubicBezTo>
                <a:moveTo>
                  <a:pt x="113" y="680"/>
                </a:moveTo>
                <a:cubicBezTo>
                  <a:pt x="113" y="680"/>
                  <a:pt x="113" y="680"/>
                  <a:pt x="113" y="680"/>
                </a:cubicBezTo>
                <a:cubicBezTo>
                  <a:pt x="113" y="680"/>
                  <a:pt x="113" y="680"/>
                  <a:pt x="113" y="679"/>
                </a:cubicBezTo>
                <a:cubicBezTo>
                  <a:pt x="113" y="679"/>
                  <a:pt x="113" y="680"/>
                  <a:pt x="112" y="680"/>
                </a:cubicBezTo>
                <a:cubicBezTo>
                  <a:pt x="113" y="680"/>
                  <a:pt x="113" y="680"/>
                  <a:pt x="113" y="680"/>
                </a:cubicBezTo>
                <a:moveTo>
                  <a:pt x="453" y="797"/>
                </a:moveTo>
                <a:cubicBezTo>
                  <a:pt x="453" y="797"/>
                  <a:pt x="453" y="797"/>
                  <a:pt x="453" y="797"/>
                </a:cubicBezTo>
                <a:cubicBezTo>
                  <a:pt x="452" y="797"/>
                  <a:pt x="452" y="797"/>
                  <a:pt x="452" y="798"/>
                </a:cubicBezTo>
                <a:cubicBezTo>
                  <a:pt x="452" y="798"/>
                  <a:pt x="452" y="798"/>
                  <a:pt x="453" y="798"/>
                </a:cubicBezTo>
                <a:cubicBezTo>
                  <a:pt x="453" y="798"/>
                  <a:pt x="453" y="797"/>
                  <a:pt x="453" y="797"/>
                </a:cubicBezTo>
                <a:moveTo>
                  <a:pt x="295" y="19"/>
                </a:moveTo>
                <a:cubicBezTo>
                  <a:pt x="295" y="19"/>
                  <a:pt x="295" y="19"/>
                  <a:pt x="296" y="19"/>
                </a:cubicBezTo>
                <a:cubicBezTo>
                  <a:pt x="295" y="19"/>
                  <a:pt x="295" y="18"/>
                  <a:pt x="295" y="18"/>
                </a:cubicBezTo>
                <a:cubicBezTo>
                  <a:pt x="295" y="18"/>
                  <a:pt x="295" y="19"/>
                  <a:pt x="295" y="19"/>
                </a:cubicBezTo>
                <a:cubicBezTo>
                  <a:pt x="295" y="19"/>
                  <a:pt x="295" y="19"/>
                  <a:pt x="295" y="19"/>
                </a:cubicBezTo>
                <a:moveTo>
                  <a:pt x="780" y="262"/>
                </a:moveTo>
                <a:cubicBezTo>
                  <a:pt x="780" y="262"/>
                  <a:pt x="781" y="262"/>
                  <a:pt x="781" y="262"/>
                </a:cubicBezTo>
                <a:cubicBezTo>
                  <a:pt x="781" y="262"/>
                  <a:pt x="781" y="262"/>
                  <a:pt x="781" y="261"/>
                </a:cubicBezTo>
                <a:cubicBezTo>
                  <a:pt x="781" y="261"/>
                  <a:pt x="781" y="261"/>
                  <a:pt x="781" y="261"/>
                </a:cubicBezTo>
                <a:cubicBezTo>
                  <a:pt x="781" y="261"/>
                  <a:pt x="780" y="261"/>
                  <a:pt x="780" y="262"/>
                </a:cubicBezTo>
                <a:moveTo>
                  <a:pt x="780" y="266"/>
                </a:moveTo>
                <a:cubicBezTo>
                  <a:pt x="780" y="266"/>
                  <a:pt x="780" y="266"/>
                  <a:pt x="780" y="266"/>
                </a:cubicBezTo>
                <a:cubicBezTo>
                  <a:pt x="780" y="266"/>
                  <a:pt x="779" y="266"/>
                  <a:pt x="779" y="266"/>
                </a:cubicBezTo>
                <a:cubicBezTo>
                  <a:pt x="779" y="266"/>
                  <a:pt x="780" y="266"/>
                  <a:pt x="780" y="267"/>
                </a:cubicBezTo>
                <a:cubicBezTo>
                  <a:pt x="780" y="267"/>
                  <a:pt x="780" y="266"/>
                  <a:pt x="780" y="266"/>
                </a:cubicBezTo>
                <a:moveTo>
                  <a:pt x="781" y="277"/>
                </a:moveTo>
                <a:cubicBezTo>
                  <a:pt x="781" y="276"/>
                  <a:pt x="781" y="276"/>
                  <a:pt x="781" y="276"/>
                </a:cubicBezTo>
                <a:cubicBezTo>
                  <a:pt x="781" y="276"/>
                  <a:pt x="780" y="277"/>
                  <a:pt x="780" y="277"/>
                </a:cubicBezTo>
                <a:cubicBezTo>
                  <a:pt x="780" y="277"/>
                  <a:pt x="781" y="277"/>
                  <a:pt x="781" y="277"/>
                </a:cubicBezTo>
                <a:cubicBezTo>
                  <a:pt x="781" y="277"/>
                  <a:pt x="781" y="277"/>
                  <a:pt x="781" y="277"/>
                </a:cubicBezTo>
                <a:moveTo>
                  <a:pt x="771" y="246"/>
                </a:moveTo>
                <a:cubicBezTo>
                  <a:pt x="771" y="246"/>
                  <a:pt x="772" y="245"/>
                  <a:pt x="772" y="245"/>
                </a:cubicBezTo>
                <a:cubicBezTo>
                  <a:pt x="771" y="245"/>
                  <a:pt x="771" y="245"/>
                  <a:pt x="771" y="245"/>
                </a:cubicBezTo>
                <a:cubicBezTo>
                  <a:pt x="771" y="245"/>
                  <a:pt x="771" y="245"/>
                  <a:pt x="771" y="245"/>
                </a:cubicBezTo>
                <a:cubicBezTo>
                  <a:pt x="771" y="245"/>
                  <a:pt x="771" y="246"/>
                  <a:pt x="771" y="246"/>
                </a:cubicBezTo>
                <a:moveTo>
                  <a:pt x="778" y="252"/>
                </a:moveTo>
                <a:cubicBezTo>
                  <a:pt x="779" y="252"/>
                  <a:pt x="779" y="252"/>
                  <a:pt x="779" y="252"/>
                </a:cubicBezTo>
                <a:cubicBezTo>
                  <a:pt x="779" y="252"/>
                  <a:pt x="779" y="252"/>
                  <a:pt x="779" y="252"/>
                </a:cubicBezTo>
                <a:cubicBezTo>
                  <a:pt x="779" y="252"/>
                  <a:pt x="779" y="252"/>
                  <a:pt x="779" y="252"/>
                </a:cubicBezTo>
                <a:cubicBezTo>
                  <a:pt x="779" y="252"/>
                  <a:pt x="779" y="252"/>
                  <a:pt x="778" y="252"/>
                </a:cubicBezTo>
                <a:moveTo>
                  <a:pt x="34" y="255"/>
                </a:moveTo>
                <a:cubicBezTo>
                  <a:pt x="34" y="255"/>
                  <a:pt x="35" y="255"/>
                  <a:pt x="35" y="255"/>
                </a:cubicBezTo>
                <a:cubicBezTo>
                  <a:pt x="34" y="255"/>
                  <a:pt x="34" y="255"/>
                  <a:pt x="34" y="255"/>
                </a:cubicBezTo>
                <a:cubicBezTo>
                  <a:pt x="34" y="255"/>
                  <a:pt x="34" y="255"/>
                  <a:pt x="34" y="255"/>
                </a:cubicBezTo>
                <a:cubicBezTo>
                  <a:pt x="34" y="255"/>
                  <a:pt x="34" y="255"/>
                  <a:pt x="34" y="255"/>
                </a:cubicBezTo>
                <a:moveTo>
                  <a:pt x="779" y="258"/>
                </a:moveTo>
                <a:cubicBezTo>
                  <a:pt x="779" y="258"/>
                  <a:pt x="779" y="258"/>
                  <a:pt x="779" y="258"/>
                </a:cubicBezTo>
                <a:cubicBezTo>
                  <a:pt x="779" y="258"/>
                  <a:pt x="779" y="259"/>
                  <a:pt x="778" y="259"/>
                </a:cubicBezTo>
                <a:cubicBezTo>
                  <a:pt x="778" y="259"/>
                  <a:pt x="779" y="259"/>
                  <a:pt x="779" y="259"/>
                </a:cubicBezTo>
                <a:cubicBezTo>
                  <a:pt x="779" y="259"/>
                  <a:pt x="779" y="259"/>
                  <a:pt x="779" y="258"/>
                </a:cubicBezTo>
                <a:moveTo>
                  <a:pt x="35" y="260"/>
                </a:moveTo>
                <a:cubicBezTo>
                  <a:pt x="35" y="260"/>
                  <a:pt x="36" y="260"/>
                  <a:pt x="36" y="260"/>
                </a:cubicBezTo>
                <a:cubicBezTo>
                  <a:pt x="35" y="259"/>
                  <a:pt x="35" y="259"/>
                  <a:pt x="35" y="259"/>
                </a:cubicBezTo>
                <a:cubicBezTo>
                  <a:pt x="35" y="259"/>
                  <a:pt x="35" y="259"/>
                  <a:pt x="35" y="260"/>
                </a:cubicBezTo>
                <a:cubicBezTo>
                  <a:pt x="35" y="260"/>
                  <a:pt x="35" y="260"/>
                  <a:pt x="35" y="260"/>
                </a:cubicBezTo>
                <a:moveTo>
                  <a:pt x="24" y="307"/>
                </a:moveTo>
                <a:cubicBezTo>
                  <a:pt x="25" y="307"/>
                  <a:pt x="25" y="307"/>
                  <a:pt x="25" y="307"/>
                </a:cubicBezTo>
                <a:cubicBezTo>
                  <a:pt x="25" y="307"/>
                  <a:pt x="25" y="307"/>
                  <a:pt x="25" y="307"/>
                </a:cubicBezTo>
                <a:cubicBezTo>
                  <a:pt x="25" y="307"/>
                  <a:pt x="25" y="307"/>
                  <a:pt x="25" y="307"/>
                </a:cubicBezTo>
                <a:cubicBezTo>
                  <a:pt x="25" y="307"/>
                  <a:pt x="24" y="307"/>
                  <a:pt x="24" y="307"/>
                </a:cubicBezTo>
                <a:moveTo>
                  <a:pt x="811" y="341"/>
                </a:moveTo>
                <a:cubicBezTo>
                  <a:pt x="810" y="341"/>
                  <a:pt x="810" y="341"/>
                  <a:pt x="810" y="341"/>
                </a:cubicBezTo>
                <a:cubicBezTo>
                  <a:pt x="810" y="341"/>
                  <a:pt x="810" y="341"/>
                  <a:pt x="810" y="341"/>
                </a:cubicBezTo>
                <a:cubicBezTo>
                  <a:pt x="810" y="341"/>
                  <a:pt x="810" y="341"/>
                  <a:pt x="810" y="341"/>
                </a:cubicBezTo>
                <a:cubicBezTo>
                  <a:pt x="810" y="341"/>
                  <a:pt x="810" y="341"/>
                  <a:pt x="811" y="341"/>
                </a:cubicBezTo>
                <a:moveTo>
                  <a:pt x="84" y="164"/>
                </a:moveTo>
                <a:cubicBezTo>
                  <a:pt x="83" y="164"/>
                  <a:pt x="83" y="165"/>
                  <a:pt x="83" y="165"/>
                </a:cubicBezTo>
                <a:cubicBezTo>
                  <a:pt x="83" y="165"/>
                  <a:pt x="83" y="165"/>
                  <a:pt x="83" y="165"/>
                </a:cubicBezTo>
                <a:cubicBezTo>
                  <a:pt x="84" y="165"/>
                  <a:pt x="84" y="165"/>
                  <a:pt x="84" y="165"/>
                </a:cubicBezTo>
                <a:cubicBezTo>
                  <a:pt x="84" y="165"/>
                  <a:pt x="84" y="165"/>
                  <a:pt x="84" y="164"/>
                </a:cubicBezTo>
                <a:moveTo>
                  <a:pt x="81" y="166"/>
                </a:moveTo>
                <a:cubicBezTo>
                  <a:pt x="81" y="166"/>
                  <a:pt x="81" y="165"/>
                  <a:pt x="81" y="165"/>
                </a:cubicBezTo>
                <a:cubicBezTo>
                  <a:pt x="81" y="165"/>
                  <a:pt x="80" y="166"/>
                  <a:pt x="80" y="166"/>
                </a:cubicBezTo>
                <a:cubicBezTo>
                  <a:pt x="80" y="166"/>
                  <a:pt x="80" y="166"/>
                  <a:pt x="81" y="166"/>
                </a:cubicBezTo>
                <a:cubicBezTo>
                  <a:pt x="81" y="166"/>
                  <a:pt x="81" y="166"/>
                  <a:pt x="81" y="166"/>
                </a:cubicBezTo>
                <a:moveTo>
                  <a:pt x="762" y="209"/>
                </a:moveTo>
                <a:cubicBezTo>
                  <a:pt x="761" y="209"/>
                  <a:pt x="761" y="209"/>
                  <a:pt x="761" y="209"/>
                </a:cubicBezTo>
                <a:cubicBezTo>
                  <a:pt x="761" y="209"/>
                  <a:pt x="762" y="210"/>
                  <a:pt x="762" y="210"/>
                </a:cubicBezTo>
                <a:cubicBezTo>
                  <a:pt x="762" y="210"/>
                  <a:pt x="762" y="209"/>
                  <a:pt x="762" y="209"/>
                </a:cubicBezTo>
                <a:cubicBezTo>
                  <a:pt x="762" y="209"/>
                  <a:pt x="762" y="209"/>
                  <a:pt x="762" y="209"/>
                </a:cubicBezTo>
                <a:moveTo>
                  <a:pt x="766" y="212"/>
                </a:moveTo>
                <a:cubicBezTo>
                  <a:pt x="766" y="211"/>
                  <a:pt x="766" y="211"/>
                  <a:pt x="766" y="211"/>
                </a:cubicBezTo>
                <a:cubicBezTo>
                  <a:pt x="766" y="211"/>
                  <a:pt x="766" y="211"/>
                  <a:pt x="765" y="211"/>
                </a:cubicBezTo>
                <a:cubicBezTo>
                  <a:pt x="765" y="211"/>
                  <a:pt x="765" y="211"/>
                  <a:pt x="765" y="211"/>
                </a:cubicBezTo>
                <a:cubicBezTo>
                  <a:pt x="765" y="211"/>
                  <a:pt x="765" y="211"/>
                  <a:pt x="766" y="212"/>
                </a:cubicBezTo>
                <a:moveTo>
                  <a:pt x="85" y="177"/>
                </a:moveTo>
                <a:cubicBezTo>
                  <a:pt x="84" y="177"/>
                  <a:pt x="84" y="177"/>
                  <a:pt x="84" y="177"/>
                </a:cubicBezTo>
                <a:cubicBezTo>
                  <a:pt x="84" y="177"/>
                  <a:pt x="84" y="177"/>
                  <a:pt x="84" y="177"/>
                </a:cubicBezTo>
                <a:cubicBezTo>
                  <a:pt x="84" y="177"/>
                  <a:pt x="84" y="177"/>
                  <a:pt x="84" y="178"/>
                </a:cubicBezTo>
                <a:cubicBezTo>
                  <a:pt x="85" y="177"/>
                  <a:pt x="85" y="177"/>
                  <a:pt x="85" y="177"/>
                </a:cubicBezTo>
                <a:moveTo>
                  <a:pt x="63" y="192"/>
                </a:moveTo>
                <a:cubicBezTo>
                  <a:pt x="63" y="192"/>
                  <a:pt x="62" y="192"/>
                  <a:pt x="62" y="192"/>
                </a:cubicBezTo>
                <a:cubicBezTo>
                  <a:pt x="62" y="192"/>
                  <a:pt x="62" y="193"/>
                  <a:pt x="63" y="193"/>
                </a:cubicBezTo>
                <a:cubicBezTo>
                  <a:pt x="63" y="192"/>
                  <a:pt x="63" y="192"/>
                  <a:pt x="63" y="192"/>
                </a:cubicBezTo>
                <a:cubicBezTo>
                  <a:pt x="63" y="192"/>
                  <a:pt x="63" y="192"/>
                  <a:pt x="63" y="192"/>
                </a:cubicBezTo>
                <a:moveTo>
                  <a:pt x="56" y="202"/>
                </a:moveTo>
                <a:cubicBezTo>
                  <a:pt x="56" y="201"/>
                  <a:pt x="56" y="201"/>
                  <a:pt x="56" y="201"/>
                </a:cubicBezTo>
                <a:cubicBezTo>
                  <a:pt x="56" y="201"/>
                  <a:pt x="56" y="202"/>
                  <a:pt x="56" y="202"/>
                </a:cubicBezTo>
                <a:cubicBezTo>
                  <a:pt x="56" y="202"/>
                  <a:pt x="56" y="202"/>
                  <a:pt x="56" y="202"/>
                </a:cubicBezTo>
                <a:cubicBezTo>
                  <a:pt x="56" y="202"/>
                  <a:pt x="56" y="202"/>
                  <a:pt x="56" y="202"/>
                </a:cubicBezTo>
                <a:moveTo>
                  <a:pt x="63" y="201"/>
                </a:moveTo>
                <a:cubicBezTo>
                  <a:pt x="63" y="201"/>
                  <a:pt x="62" y="202"/>
                  <a:pt x="62" y="202"/>
                </a:cubicBezTo>
                <a:cubicBezTo>
                  <a:pt x="62" y="202"/>
                  <a:pt x="62" y="202"/>
                  <a:pt x="63" y="202"/>
                </a:cubicBezTo>
                <a:cubicBezTo>
                  <a:pt x="63" y="202"/>
                  <a:pt x="63" y="202"/>
                  <a:pt x="63" y="202"/>
                </a:cubicBezTo>
                <a:cubicBezTo>
                  <a:pt x="63" y="202"/>
                  <a:pt x="63" y="202"/>
                  <a:pt x="63" y="201"/>
                </a:cubicBezTo>
                <a:moveTo>
                  <a:pt x="54" y="203"/>
                </a:moveTo>
                <a:cubicBezTo>
                  <a:pt x="54" y="203"/>
                  <a:pt x="54" y="203"/>
                  <a:pt x="54" y="203"/>
                </a:cubicBezTo>
                <a:cubicBezTo>
                  <a:pt x="54" y="203"/>
                  <a:pt x="54" y="204"/>
                  <a:pt x="54" y="204"/>
                </a:cubicBezTo>
                <a:cubicBezTo>
                  <a:pt x="54" y="204"/>
                  <a:pt x="54" y="204"/>
                  <a:pt x="54" y="204"/>
                </a:cubicBezTo>
                <a:cubicBezTo>
                  <a:pt x="54" y="204"/>
                  <a:pt x="54" y="204"/>
                  <a:pt x="54" y="203"/>
                </a:cubicBezTo>
                <a:moveTo>
                  <a:pt x="8" y="461"/>
                </a:moveTo>
                <a:cubicBezTo>
                  <a:pt x="8" y="461"/>
                  <a:pt x="8" y="461"/>
                  <a:pt x="8" y="461"/>
                </a:cubicBezTo>
                <a:cubicBezTo>
                  <a:pt x="8" y="461"/>
                  <a:pt x="8" y="460"/>
                  <a:pt x="8" y="460"/>
                </a:cubicBezTo>
                <a:cubicBezTo>
                  <a:pt x="8" y="460"/>
                  <a:pt x="7" y="461"/>
                  <a:pt x="7" y="461"/>
                </a:cubicBezTo>
                <a:cubicBezTo>
                  <a:pt x="7" y="461"/>
                  <a:pt x="7" y="461"/>
                  <a:pt x="8" y="461"/>
                </a:cubicBezTo>
                <a:moveTo>
                  <a:pt x="812" y="426"/>
                </a:moveTo>
                <a:cubicBezTo>
                  <a:pt x="812" y="426"/>
                  <a:pt x="812" y="425"/>
                  <a:pt x="812" y="425"/>
                </a:cubicBezTo>
                <a:cubicBezTo>
                  <a:pt x="812" y="425"/>
                  <a:pt x="812" y="425"/>
                  <a:pt x="812" y="425"/>
                </a:cubicBezTo>
                <a:cubicBezTo>
                  <a:pt x="812" y="426"/>
                  <a:pt x="812" y="426"/>
                  <a:pt x="812" y="426"/>
                </a:cubicBezTo>
                <a:cubicBezTo>
                  <a:pt x="812" y="426"/>
                  <a:pt x="812" y="426"/>
                  <a:pt x="812" y="426"/>
                </a:cubicBezTo>
                <a:moveTo>
                  <a:pt x="4" y="427"/>
                </a:moveTo>
                <a:cubicBezTo>
                  <a:pt x="4" y="427"/>
                  <a:pt x="4" y="427"/>
                  <a:pt x="4" y="427"/>
                </a:cubicBezTo>
                <a:cubicBezTo>
                  <a:pt x="4" y="427"/>
                  <a:pt x="4" y="427"/>
                  <a:pt x="3" y="427"/>
                </a:cubicBezTo>
                <a:cubicBezTo>
                  <a:pt x="3" y="428"/>
                  <a:pt x="4" y="428"/>
                  <a:pt x="4" y="428"/>
                </a:cubicBezTo>
                <a:cubicBezTo>
                  <a:pt x="4" y="428"/>
                  <a:pt x="4" y="428"/>
                  <a:pt x="4" y="427"/>
                </a:cubicBezTo>
                <a:moveTo>
                  <a:pt x="13" y="440"/>
                </a:moveTo>
                <a:cubicBezTo>
                  <a:pt x="13" y="440"/>
                  <a:pt x="13" y="439"/>
                  <a:pt x="13" y="439"/>
                </a:cubicBezTo>
                <a:cubicBezTo>
                  <a:pt x="12" y="440"/>
                  <a:pt x="12" y="440"/>
                  <a:pt x="12" y="440"/>
                </a:cubicBezTo>
                <a:cubicBezTo>
                  <a:pt x="12" y="440"/>
                  <a:pt x="12" y="440"/>
                  <a:pt x="12" y="440"/>
                </a:cubicBezTo>
                <a:cubicBezTo>
                  <a:pt x="12" y="440"/>
                  <a:pt x="13" y="440"/>
                  <a:pt x="13" y="440"/>
                </a:cubicBezTo>
                <a:moveTo>
                  <a:pt x="22" y="494"/>
                </a:moveTo>
                <a:cubicBezTo>
                  <a:pt x="22" y="494"/>
                  <a:pt x="22" y="494"/>
                  <a:pt x="22" y="494"/>
                </a:cubicBezTo>
                <a:cubicBezTo>
                  <a:pt x="22" y="494"/>
                  <a:pt x="22" y="494"/>
                  <a:pt x="22" y="494"/>
                </a:cubicBezTo>
                <a:cubicBezTo>
                  <a:pt x="22" y="494"/>
                  <a:pt x="22" y="493"/>
                  <a:pt x="22" y="493"/>
                </a:cubicBezTo>
                <a:cubicBezTo>
                  <a:pt x="22" y="494"/>
                  <a:pt x="22" y="494"/>
                  <a:pt x="22" y="494"/>
                </a:cubicBezTo>
                <a:moveTo>
                  <a:pt x="23" y="497"/>
                </a:moveTo>
                <a:cubicBezTo>
                  <a:pt x="23" y="497"/>
                  <a:pt x="23" y="497"/>
                  <a:pt x="23" y="497"/>
                </a:cubicBezTo>
                <a:cubicBezTo>
                  <a:pt x="23" y="497"/>
                  <a:pt x="23" y="496"/>
                  <a:pt x="23" y="496"/>
                </a:cubicBezTo>
                <a:cubicBezTo>
                  <a:pt x="23" y="496"/>
                  <a:pt x="23" y="497"/>
                  <a:pt x="22" y="497"/>
                </a:cubicBezTo>
                <a:cubicBezTo>
                  <a:pt x="22" y="497"/>
                  <a:pt x="23" y="497"/>
                  <a:pt x="23" y="497"/>
                </a:cubicBezTo>
                <a:moveTo>
                  <a:pt x="16" y="377"/>
                </a:moveTo>
                <a:cubicBezTo>
                  <a:pt x="15" y="377"/>
                  <a:pt x="15" y="377"/>
                  <a:pt x="15" y="377"/>
                </a:cubicBezTo>
                <a:cubicBezTo>
                  <a:pt x="15" y="377"/>
                  <a:pt x="15" y="377"/>
                  <a:pt x="15" y="377"/>
                </a:cubicBezTo>
                <a:cubicBezTo>
                  <a:pt x="15" y="377"/>
                  <a:pt x="15" y="377"/>
                  <a:pt x="15" y="378"/>
                </a:cubicBezTo>
                <a:cubicBezTo>
                  <a:pt x="15" y="378"/>
                  <a:pt x="15" y="377"/>
                  <a:pt x="16" y="377"/>
                </a:cubicBezTo>
                <a:moveTo>
                  <a:pt x="647" y="80"/>
                </a:moveTo>
                <a:cubicBezTo>
                  <a:pt x="647" y="80"/>
                  <a:pt x="647" y="80"/>
                  <a:pt x="647" y="80"/>
                </a:cubicBezTo>
                <a:cubicBezTo>
                  <a:pt x="647" y="80"/>
                  <a:pt x="647" y="80"/>
                  <a:pt x="646" y="80"/>
                </a:cubicBezTo>
                <a:cubicBezTo>
                  <a:pt x="647" y="80"/>
                  <a:pt x="647" y="81"/>
                  <a:pt x="647" y="81"/>
                </a:cubicBezTo>
                <a:cubicBezTo>
                  <a:pt x="647" y="81"/>
                  <a:pt x="647" y="80"/>
                  <a:pt x="647" y="80"/>
                </a:cubicBezTo>
                <a:moveTo>
                  <a:pt x="811" y="365"/>
                </a:moveTo>
                <a:cubicBezTo>
                  <a:pt x="811" y="366"/>
                  <a:pt x="811" y="366"/>
                  <a:pt x="811" y="366"/>
                </a:cubicBezTo>
                <a:cubicBezTo>
                  <a:pt x="811" y="366"/>
                  <a:pt x="811" y="366"/>
                  <a:pt x="811" y="366"/>
                </a:cubicBezTo>
                <a:cubicBezTo>
                  <a:pt x="811" y="366"/>
                  <a:pt x="811" y="366"/>
                  <a:pt x="812" y="366"/>
                </a:cubicBezTo>
                <a:cubicBezTo>
                  <a:pt x="811" y="366"/>
                  <a:pt x="811" y="366"/>
                  <a:pt x="811" y="365"/>
                </a:cubicBezTo>
                <a:moveTo>
                  <a:pt x="643" y="82"/>
                </a:moveTo>
                <a:cubicBezTo>
                  <a:pt x="643" y="82"/>
                  <a:pt x="643" y="82"/>
                  <a:pt x="643" y="82"/>
                </a:cubicBezTo>
                <a:cubicBezTo>
                  <a:pt x="643" y="82"/>
                  <a:pt x="643" y="82"/>
                  <a:pt x="643" y="82"/>
                </a:cubicBezTo>
                <a:cubicBezTo>
                  <a:pt x="643" y="83"/>
                  <a:pt x="644" y="82"/>
                  <a:pt x="644" y="82"/>
                </a:cubicBezTo>
                <a:cubicBezTo>
                  <a:pt x="643" y="82"/>
                  <a:pt x="643" y="82"/>
                  <a:pt x="643" y="82"/>
                </a:cubicBezTo>
                <a:moveTo>
                  <a:pt x="13" y="422"/>
                </a:moveTo>
                <a:cubicBezTo>
                  <a:pt x="13" y="422"/>
                  <a:pt x="13" y="423"/>
                  <a:pt x="13" y="423"/>
                </a:cubicBezTo>
                <a:cubicBezTo>
                  <a:pt x="13" y="423"/>
                  <a:pt x="13" y="423"/>
                  <a:pt x="13" y="423"/>
                </a:cubicBezTo>
                <a:cubicBezTo>
                  <a:pt x="13" y="423"/>
                  <a:pt x="14" y="423"/>
                  <a:pt x="14" y="423"/>
                </a:cubicBezTo>
                <a:cubicBezTo>
                  <a:pt x="14" y="423"/>
                  <a:pt x="14" y="423"/>
                  <a:pt x="13" y="422"/>
                </a:cubicBezTo>
                <a:moveTo>
                  <a:pt x="622" y="74"/>
                </a:moveTo>
                <a:cubicBezTo>
                  <a:pt x="622" y="74"/>
                  <a:pt x="622" y="74"/>
                  <a:pt x="622" y="75"/>
                </a:cubicBezTo>
                <a:cubicBezTo>
                  <a:pt x="622" y="75"/>
                  <a:pt x="622" y="75"/>
                  <a:pt x="622" y="75"/>
                </a:cubicBezTo>
                <a:cubicBezTo>
                  <a:pt x="622" y="75"/>
                  <a:pt x="623" y="75"/>
                  <a:pt x="623" y="75"/>
                </a:cubicBezTo>
                <a:cubicBezTo>
                  <a:pt x="623" y="75"/>
                  <a:pt x="623" y="74"/>
                  <a:pt x="622" y="74"/>
                </a:cubicBezTo>
                <a:moveTo>
                  <a:pt x="14" y="392"/>
                </a:moveTo>
                <a:cubicBezTo>
                  <a:pt x="14" y="392"/>
                  <a:pt x="14" y="392"/>
                  <a:pt x="14" y="392"/>
                </a:cubicBezTo>
                <a:cubicBezTo>
                  <a:pt x="13" y="392"/>
                  <a:pt x="13" y="392"/>
                  <a:pt x="13" y="392"/>
                </a:cubicBezTo>
                <a:cubicBezTo>
                  <a:pt x="13" y="392"/>
                  <a:pt x="13" y="393"/>
                  <a:pt x="13" y="393"/>
                </a:cubicBezTo>
                <a:cubicBezTo>
                  <a:pt x="13" y="393"/>
                  <a:pt x="14" y="392"/>
                  <a:pt x="14" y="392"/>
                </a:cubicBezTo>
                <a:moveTo>
                  <a:pt x="814" y="397"/>
                </a:moveTo>
                <a:cubicBezTo>
                  <a:pt x="814" y="397"/>
                  <a:pt x="814" y="397"/>
                  <a:pt x="814" y="398"/>
                </a:cubicBezTo>
                <a:cubicBezTo>
                  <a:pt x="814" y="397"/>
                  <a:pt x="814" y="397"/>
                  <a:pt x="814" y="397"/>
                </a:cubicBezTo>
                <a:cubicBezTo>
                  <a:pt x="814" y="397"/>
                  <a:pt x="814" y="397"/>
                  <a:pt x="814" y="397"/>
                </a:cubicBezTo>
                <a:cubicBezTo>
                  <a:pt x="814" y="397"/>
                  <a:pt x="814" y="397"/>
                  <a:pt x="814" y="397"/>
                </a:cubicBezTo>
                <a:moveTo>
                  <a:pt x="13" y="403"/>
                </a:moveTo>
                <a:cubicBezTo>
                  <a:pt x="13" y="403"/>
                  <a:pt x="13" y="403"/>
                  <a:pt x="12" y="402"/>
                </a:cubicBezTo>
                <a:cubicBezTo>
                  <a:pt x="12" y="402"/>
                  <a:pt x="12" y="403"/>
                  <a:pt x="12" y="403"/>
                </a:cubicBezTo>
                <a:cubicBezTo>
                  <a:pt x="12" y="403"/>
                  <a:pt x="12" y="403"/>
                  <a:pt x="12" y="403"/>
                </a:cubicBezTo>
                <a:cubicBezTo>
                  <a:pt x="12" y="403"/>
                  <a:pt x="13" y="403"/>
                  <a:pt x="13" y="403"/>
                </a:cubicBezTo>
                <a:moveTo>
                  <a:pt x="606" y="540"/>
                </a:moveTo>
                <a:cubicBezTo>
                  <a:pt x="607" y="540"/>
                  <a:pt x="607" y="541"/>
                  <a:pt x="607" y="542"/>
                </a:cubicBezTo>
                <a:cubicBezTo>
                  <a:pt x="608" y="542"/>
                  <a:pt x="608" y="543"/>
                  <a:pt x="607" y="544"/>
                </a:cubicBezTo>
                <a:cubicBezTo>
                  <a:pt x="607" y="544"/>
                  <a:pt x="607" y="545"/>
                  <a:pt x="606" y="545"/>
                </a:cubicBezTo>
                <a:cubicBezTo>
                  <a:pt x="606" y="545"/>
                  <a:pt x="607" y="545"/>
                  <a:pt x="607" y="545"/>
                </a:cubicBezTo>
                <a:cubicBezTo>
                  <a:pt x="607" y="545"/>
                  <a:pt x="607" y="544"/>
                  <a:pt x="607" y="544"/>
                </a:cubicBezTo>
                <a:cubicBezTo>
                  <a:pt x="606" y="544"/>
                  <a:pt x="606" y="543"/>
                  <a:pt x="606" y="544"/>
                </a:cubicBezTo>
                <a:cubicBezTo>
                  <a:pt x="606" y="544"/>
                  <a:pt x="606" y="544"/>
                  <a:pt x="606" y="545"/>
                </a:cubicBezTo>
                <a:cubicBezTo>
                  <a:pt x="607" y="545"/>
                  <a:pt x="607" y="545"/>
                  <a:pt x="607" y="545"/>
                </a:cubicBezTo>
                <a:cubicBezTo>
                  <a:pt x="607" y="546"/>
                  <a:pt x="607" y="546"/>
                  <a:pt x="606" y="546"/>
                </a:cubicBezTo>
                <a:cubicBezTo>
                  <a:pt x="606" y="547"/>
                  <a:pt x="605" y="547"/>
                  <a:pt x="605" y="546"/>
                </a:cubicBezTo>
                <a:cubicBezTo>
                  <a:pt x="605" y="546"/>
                  <a:pt x="604" y="546"/>
                  <a:pt x="604" y="545"/>
                </a:cubicBezTo>
                <a:cubicBezTo>
                  <a:pt x="604" y="547"/>
                  <a:pt x="604" y="548"/>
                  <a:pt x="603" y="548"/>
                </a:cubicBezTo>
                <a:cubicBezTo>
                  <a:pt x="603" y="549"/>
                  <a:pt x="603" y="550"/>
                  <a:pt x="602" y="550"/>
                </a:cubicBezTo>
                <a:cubicBezTo>
                  <a:pt x="600" y="550"/>
                  <a:pt x="601" y="552"/>
                  <a:pt x="600" y="552"/>
                </a:cubicBezTo>
                <a:cubicBezTo>
                  <a:pt x="598" y="554"/>
                  <a:pt x="598" y="556"/>
                  <a:pt x="596" y="558"/>
                </a:cubicBezTo>
                <a:cubicBezTo>
                  <a:pt x="596" y="558"/>
                  <a:pt x="597" y="559"/>
                  <a:pt x="597" y="559"/>
                </a:cubicBezTo>
                <a:cubicBezTo>
                  <a:pt x="596" y="560"/>
                  <a:pt x="596" y="561"/>
                  <a:pt x="594" y="562"/>
                </a:cubicBezTo>
                <a:cubicBezTo>
                  <a:pt x="593" y="562"/>
                  <a:pt x="593" y="562"/>
                  <a:pt x="593" y="563"/>
                </a:cubicBezTo>
                <a:cubicBezTo>
                  <a:pt x="592" y="564"/>
                  <a:pt x="592" y="565"/>
                  <a:pt x="590" y="566"/>
                </a:cubicBezTo>
                <a:cubicBezTo>
                  <a:pt x="589" y="567"/>
                  <a:pt x="588" y="567"/>
                  <a:pt x="587" y="569"/>
                </a:cubicBezTo>
                <a:cubicBezTo>
                  <a:pt x="586" y="569"/>
                  <a:pt x="585" y="570"/>
                  <a:pt x="585" y="571"/>
                </a:cubicBezTo>
                <a:cubicBezTo>
                  <a:pt x="585" y="572"/>
                  <a:pt x="584" y="572"/>
                  <a:pt x="584" y="572"/>
                </a:cubicBezTo>
                <a:cubicBezTo>
                  <a:pt x="583" y="574"/>
                  <a:pt x="581" y="576"/>
                  <a:pt x="579" y="577"/>
                </a:cubicBezTo>
                <a:cubicBezTo>
                  <a:pt x="579" y="580"/>
                  <a:pt x="577" y="581"/>
                  <a:pt x="575" y="582"/>
                </a:cubicBezTo>
                <a:cubicBezTo>
                  <a:pt x="574" y="583"/>
                  <a:pt x="574" y="584"/>
                  <a:pt x="572" y="584"/>
                </a:cubicBezTo>
                <a:cubicBezTo>
                  <a:pt x="571" y="585"/>
                  <a:pt x="572" y="587"/>
                  <a:pt x="570" y="587"/>
                </a:cubicBezTo>
                <a:cubicBezTo>
                  <a:pt x="570" y="587"/>
                  <a:pt x="569" y="588"/>
                  <a:pt x="568" y="588"/>
                </a:cubicBezTo>
                <a:cubicBezTo>
                  <a:pt x="567" y="589"/>
                  <a:pt x="567" y="590"/>
                  <a:pt x="566" y="591"/>
                </a:cubicBezTo>
                <a:cubicBezTo>
                  <a:pt x="567" y="591"/>
                  <a:pt x="567" y="591"/>
                  <a:pt x="568" y="592"/>
                </a:cubicBezTo>
                <a:cubicBezTo>
                  <a:pt x="567" y="592"/>
                  <a:pt x="567" y="593"/>
                  <a:pt x="566" y="593"/>
                </a:cubicBezTo>
                <a:cubicBezTo>
                  <a:pt x="564" y="593"/>
                  <a:pt x="564" y="594"/>
                  <a:pt x="563" y="595"/>
                </a:cubicBezTo>
                <a:cubicBezTo>
                  <a:pt x="561" y="595"/>
                  <a:pt x="560" y="595"/>
                  <a:pt x="559" y="595"/>
                </a:cubicBezTo>
                <a:cubicBezTo>
                  <a:pt x="558" y="596"/>
                  <a:pt x="556" y="597"/>
                  <a:pt x="556" y="598"/>
                </a:cubicBezTo>
                <a:cubicBezTo>
                  <a:pt x="555" y="600"/>
                  <a:pt x="554" y="600"/>
                  <a:pt x="553" y="601"/>
                </a:cubicBezTo>
                <a:cubicBezTo>
                  <a:pt x="553" y="602"/>
                  <a:pt x="552" y="602"/>
                  <a:pt x="551" y="602"/>
                </a:cubicBezTo>
                <a:cubicBezTo>
                  <a:pt x="550" y="603"/>
                  <a:pt x="549" y="603"/>
                  <a:pt x="548" y="604"/>
                </a:cubicBezTo>
                <a:cubicBezTo>
                  <a:pt x="547" y="604"/>
                  <a:pt x="546" y="605"/>
                  <a:pt x="545" y="606"/>
                </a:cubicBezTo>
                <a:cubicBezTo>
                  <a:pt x="544" y="606"/>
                  <a:pt x="543" y="608"/>
                  <a:pt x="542" y="608"/>
                </a:cubicBezTo>
                <a:cubicBezTo>
                  <a:pt x="541" y="609"/>
                  <a:pt x="540" y="610"/>
                  <a:pt x="539" y="611"/>
                </a:cubicBezTo>
                <a:cubicBezTo>
                  <a:pt x="538" y="612"/>
                  <a:pt x="537" y="613"/>
                  <a:pt x="536" y="613"/>
                </a:cubicBezTo>
                <a:cubicBezTo>
                  <a:pt x="535" y="614"/>
                  <a:pt x="535" y="614"/>
                  <a:pt x="532" y="614"/>
                </a:cubicBezTo>
                <a:cubicBezTo>
                  <a:pt x="531" y="615"/>
                  <a:pt x="530" y="616"/>
                  <a:pt x="529" y="616"/>
                </a:cubicBezTo>
                <a:cubicBezTo>
                  <a:pt x="528" y="617"/>
                  <a:pt x="526" y="617"/>
                  <a:pt x="525" y="619"/>
                </a:cubicBezTo>
                <a:cubicBezTo>
                  <a:pt x="525" y="619"/>
                  <a:pt x="523" y="620"/>
                  <a:pt x="522" y="620"/>
                </a:cubicBezTo>
                <a:cubicBezTo>
                  <a:pt x="520" y="621"/>
                  <a:pt x="519" y="622"/>
                  <a:pt x="518" y="621"/>
                </a:cubicBezTo>
                <a:cubicBezTo>
                  <a:pt x="517" y="621"/>
                  <a:pt x="517" y="622"/>
                  <a:pt x="516" y="622"/>
                </a:cubicBezTo>
                <a:cubicBezTo>
                  <a:pt x="515" y="623"/>
                  <a:pt x="513" y="624"/>
                  <a:pt x="512" y="624"/>
                </a:cubicBezTo>
                <a:cubicBezTo>
                  <a:pt x="511" y="625"/>
                  <a:pt x="510" y="625"/>
                  <a:pt x="510" y="626"/>
                </a:cubicBezTo>
                <a:cubicBezTo>
                  <a:pt x="510" y="627"/>
                  <a:pt x="509" y="627"/>
                  <a:pt x="509" y="628"/>
                </a:cubicBezTo>
                <a:cubicBezTo>
                  <a:pt x="509" y="628"/>
                  <a:pt x="508" y="628"/>
                  <a:pt x="508" y="628"/>
                </a:cubicBezTo>
                <a:cubicBezTo>
                  <a:pt x="507" y="627"/>
                  <a:pt x="506" y="627"/>
                  <a:pt x="505" y="627"/>
                </a:cubicBezTo>
                <a:cubicBezTo>
                  <a:pt x="505" y="628"/>
                  <a:pt x="504" y="628"/>
                  <a:pt x="503" y="629"/>
                </a:cubicBezTo>
                <a:cubicBezTo>
                  <a:pt x="502" y="629"/>
                  <a:pt x="501" y="630"/>
                  <a:pt x="499" y="630"/>
                </a:cubicBezTo>
                <a:cubicBezTo>
                  <a:pt x="497" y="630"/>
                  <a:pt x="496" y="631"/>
                  <a:pt x="495" y="631"/>
                </a:cubicBezTo>
                <a:cubicBezTo>
                  <a:pt x="494" y="632"/>
                  <a:pt x="492" y="633"/>
                  <a:pt x="491" y="634"/>
                </a:cubicBezTo>
                <a:cubicBezTo>
                  <a:pt x="490" y="634"/>
                  <a:pt x="489" y="635"/>
                  <a:pt x="488" y="635"/>
                </a:cubicBezTo>
                <a:cubicBezTo>
                  <a:pt x="486" y="634"/>
                  <a:pt x="486" y="635"/>
                  <a:pt x="485" y="636"/>
                </a:cubicBezTo>
                <a:cubicBezTo>
                  <a:pt x="484" y="636"/>
                  <a:pt x="483" y="636"/>
                  <a:pt x="482" y="636"/>
                </a:cubicBezTo>
                <a:cubicBezTo>
                  <a:pt x="481" y="636"/>
                  <a:pt x="481" y="637"/>
                  <a:pt x="480" y="637"/>
                </a:cubicBezTo>
                <a:cubicBezTo>
                  <a:pt x="477" y="637"/>
                  <a:pt x="477" y="637"/>
                  <a:pt x="477" y="637"/>
                </a:cubicBezTo>
                <a:cubicBezTo>
                  <a:pt x="477" y="638"/>
                  <a:pt x="476" y="639"/>
                  <a:pt x="476" y="639"/>
                </a:cubicBezTo>
                <a:cubicBezTo>
                  <a:pt x="474" y="640"/>
                  <a:pt x="473" y="639"/>
                  <a:pt x="472" y="640"/>
                </a:cubicBezTo>
                <a:cubicBezTo>
                  <a:pt x="471" y="641"/>
                  <a:pt x="469" y="640"/>
                  <a:pt x="468" y="641"/>
                </a:cubicBezTo>
                <a:cubicBezTo>
                  <a:pt x="467" y="641"/>
                  <a:pt x="467" y="640"/>
                  <a:pt x="466" y="640"/>
                </a:cubicBezTo>
                <a:cubicBezTo>
                  <a:pt x="465" y="641"/>
                  <a:pt x="464" y="641"/>
                  <a:pt x="463" y="641"/>
                </a:cubicBezTo>
                <a:cubicBezTo>
                  <a:pt x="462" y="641"/>
                  <a:pt x="462" y="642"/>
                  <a:pt x="461" y="642"/>
                </a:cubicBezTo>
                <a:cubicBezTo>
                  <a:pt x="460" y="642"/>
                  <a:pt x="459" y="644"/>
                  <a:pt x="457" y="643"/>
                </a:cubicBezTo>
                <a:cubicBezTo>
                  <a:pt x="456" y="645"/>
                  <a:pt x="455" y="644"/>
                  <a:pt x="453" y="644"/>
                </a:cubicBezTo>
                <a:cubicBezTo>
                  <a:pt x="452" y="644"/>
                  <a:pt x="451" y="645"/>
                  <a:pt x="449" y="645"/>
                </a:cubicBezTo>
                <a:cubicBezTo>
                  <a:pt x="448" y="645"/>
                  <a:pt x="447" y="645"/>
                  <a:pt x="446" y="646"/>
                </a:cubicBezTo>
                <a:cubicBezTo>
                  <a:pt x="446" y="646"/>
                  <a:pt x="444" y="646"/>
                  <a:pt x="444" y="646"/>
                </a:cubicBezTo>
                <a:cubicBezTo>
                  <a:pt x="443" y="646"/>
                  <a:pt x="442" y="646"/>
                  <a:pt x="441" y="647"/>
                </a:cubicBezTo>
                <a:cubicBezTo>
                  <a:pt x="441" y="647"/>
                  <a:pt x="440" y="647"/>
                  <a:pt x="440" y="647"/>
                </a:cubicBezTo>
                <a:cubicBezTo>
                  <a:pt x="439" y="646"/>
                  <a:pt x="437" y="646"/>
                  <a:pt x="436" y="646"/>
                </a:cubicBezTo>
                <a:cubicBezTo>
                  <a:pt x="436" y="646"/>
                  <a:pt x="435" y="646"/>
                  <a:pt x="435" y="645"/>
                </a:cubicBezTo>
                <a:cubicBezTo>
                  <a:pt x="434" y="645"/>
                  <a:pt x="434" y="645"/>
                  <a:pt x="433" y="646"/>
                </a:cubicBezTo>
                <a:cubicBezTo>
                  <a:pt x="433" y="646"/>
                  <a:pt x="432" y="646"/>
                  <a:pt x="432" y="647"/>
                </a:cubicBezTo>
                <a:cubicBezTo>
                  <a:pt x="431" y="647"/>
                  <a:pt x="429" y="646"/>
                  <a:pt x="428" y="648"/>
                </a:cubicBezTo>
                <a:cubicBezTo>
                  <a:pt x="428" y="648"/>
                  <a:pt x="427" y="648"/>
                  <a:pt x="426" y="648"/>
                </a:cubicBezTo>
                <a:cubicBezTo>
                  <a:pt x="424" y="648"/>
                  <a:pt x="422" y="648"/>
                  <a:pt x="420" y="648"/>
                </a:cubicBezTo>
                <a:cubicBezTo>
                  <a:pt x="418" y="648"/>
                  <a:pt x="417" y="648"/>
                  <a:pt x="417" y="649"/>
                </a:cubicBezTo>
                <a:cubicBezTo>
                  <a:pt x="416" y="649"/>
                  <a:pt x="416" y="648"/>
                  <a:pt x="415" y="648"/>
                </a:cubicBezTo>
                <a:cubicBezTo>
                  <a:pt x="415" y="648"/>
                  <a:pt x="415" y="648"/>
                  <a:pt x="415" y="648"/>
                </a:cubicBezTo>
                <a:cubicBezTo>
                  <a:pt x="414" y="648"/>
                  <a:pt x="412" y="647"/>
                  <a:pt x="411" y="649"/>
                </a:cubicBezTo>
                <a:cubicBezTo>
                  <a:pt x="410" y="649"/>
                  <a:pt x="408" y="649"/>
                  <a:pt x="407" y="648"/>
                </a:cubicBezTo>
                <a:cubicBezTo>
                  <a:pt x="407" y="648"/>
                  <a:pt x="406" y="648"/>
                  <a:pt x="405" y="648"/>
                </a:cubicBezTo>
                <a:cubicBezTo>
                  <a:pt x="402" y="648"/>
                  <a:pt x="399" y="648"/>
                  <a:pt x="396" y="648"/>
                </a:cubicBezTo>
                <a:cubicBezTo>
                  <a:pt x="394" y="648"/>
                  <a:pt x="392" y="649"/>
                  <a:pt x="390" y="647"/>
                </a:cubicBezTo>
                <a:cubicBezTo>
                  <a:pt x="387" y="647"/>
                  <a:pt x="387" y="647"/>
                  <a:pt x="387" y="647"/>
                </a:cubicBezTo>
                <a:cubicBezTo>
                  <a:pt x="384" y="647"/>
                  <a:pt x="381" y="647"/>
                  <a:pt x="379" y="647"/>
                </a:cubicBezTo>
                <a:cubicBezTo>
                  <a:pt x="378" y="647"/>
                  <a:pt x="377" y="647"/>
                  <a:pt x="377" y="646"/>
                </a:cubicBezTo>
                <a:cubicBezTo>
                  <a:pt x="377" y="646"/>
                  <a:pt x="376" y="647"/>
                  <a:pt x="375" y="647"/>
                </a:cubicBezTo>
                <a:cubicBezTo>
                  <a:pt x="375" y="647"/>
                  <a:pt x="374" y="647"/>
                  <a:pt x="373" y="646"/>
                </a:cubicBezTo>
                <a:cubicBezTo>
                  <a:pt x="373" y="646"/>
                  <a:pt x="372" y="646"/>
                  <a:pt x="370" y="646"/>
                </a:cubicBezTo>
                <a:cubicBezTo>
                  <a:pt x="370" y="646"/>
                  <a:pt x="370" y="646"/>
                  <a:pt x="369" y="645"/>
                </a:cubicBezTo>
                <a:cubicBezTo>
                  <a:pt x="368" y="645"/>
                  <a:pt x="368" y="645"/>
                  <a:pt x="367" y="646"/>
                </a:cubicBezTo>
                <a:cubicBezTo>
                  <a:pt x="366" y="646"/>
                  <a:pt x="365" y="646"/>
                  <a:pt x="365" y="646"/>
                </a:cubicBezTo>
                <a:cubicBezTo>
                  <a:pt x="364" y="645"/>
                  <a:pt x="363" y="645"/>
                  <a:pt x="361" y="645"/>
                </a:cubicBezTo>
                <a:cubicBezTo>
                  <a:pt x="361" y="645"/>
                  <a:pt x="361" y="644"/>
                  <a:pt x="361" y="644"/>
                </a:cubicBezTo>
                <a:cubicBezTo>
                  <a:pt x="361" y="644"/>
                  <a:pt x="361" y="643"/>
                  <a:pt x="361" y="643"/>
                </a:cubicBezTo>
                <a:cubicBezTo>
                  <a:pt x="360" y="643"/>
                  <a:pt x="358" y="644"/>
                  <a:pt x="358" y="642"/>
                </a:cubicBezTo>
                <a:cubicBezTo>
                  <a:pt x="357" y="642"/>
                  <a:pt x="356" y="642"/>
                  <a:pt x="355" y="642"/>
                </a:cubicBezTo>
                <a:cubicBezTo>
                  <a:pt x="355" y="642"/>
                  <a:pt x="354" y="642"/>
                  <a:pt x="353" y="641"/>
                </a:cubicBezTo>
                <a:cubicBezTo>
                  <a:pt x="352" y="641"/>
                  <a:pt x="351" y="642"/>
                  <a:pt x="350" y="641"/>
                </a:cubicBezTo>
                <a:cubicBezTo>
                  <a:pt x="350" y="640"/>
                  <a:pt x="348" y="641"/>
                  <a:pt x="347" y="640"/>
                </a:cubicBezTo>
                <a:cubicBezTo>
                  <a:pt x="347" y="640"/>
                  <a:pt x="346" y="639"/>
                  <a:pt x="345" y="639"/>
                </a:cubicBezTo>
                <a:cubicBezTo>
                  <a:pt x="343" y="640"/>
                  <a:pt x="341" y="638"/>
                  <a:pt x="339" y="638"/>
                </a:cubicBezTo>
                <a:cubicBezTo>
                  <a:pt x="339" y="637"/>
                  <a:pt x="337" y="638"/>
                  <a:pt x="336" y="638"/>
                </a:cubicBezTo>
                <a:cubicBezTo>
                  <a:pt x="335" y="637"/>
                  <a:pt x="335" y="636"/>
                  <a:pt x="334" y="636"/>
                </a:cubicBezTo>
                <a:cubicBezTo>
                  <a:pt x="331" y="636"/>
                  <a:pt x="331" y="636"/>
                  <a:pt x="331" y="636"/>
                </a:cubicBezTo>
                <a:cubicBezTo>
                  <a:pt x="330" y="634"/>
                  <a:pt x="329" y="635"/>
                  <a:pt x="328" y="634"/>
                </a:cubicBezTo>
                <a:cubicBezTo>
                  <a:pt x="326" y="633"/>
                  <a:pt x="324" y="633"/>
                  <a:pt x="323" y="632"/>
                </a:cubicBezTo>
                <a:cubicBezTo>
                  <a:pt x="323" y="631"/>
                  <a:pt x="322" y="631"/>
                  <a:pt x="321" y="631"/>
                </a:cubicBezTo>
                <a:cubicBezTo>
                  <a:pt x="320" y="631"/>
                  <a:pt x="320" y="630"/>
                  <a:pt x="319" y="630"/>
                </a:cubicBezTo>
                <a:cubicBezTo>
                  <a:pt x="318" y="630"/>
                  <a:pt x="317" y="629"/>
                  <a:pt x="316" y="629"/>
                </a:cubicBezTo>
                <a:cubicBezTo>
                  <a:pt x="316" y="628"/>
                  <a:pt x="316" y="628"/>
                  <a:pt x="316" y="628"/>
                </a:cubicBezTo>
                <a:cubicBezTo>
                  <a:pt x="315" y="628"/>
                  <a:pt x="314" y="627"/>
                  <a:pt x="313" y="627"/>
                </a:cubicBezTo>
                <a:cubicBezTo>
                  <a:pt x="312" y="627"/>
                  <a:pt x="311" y="626"/>
                  <a:pt x="310" y="626"/>
                </a:cubicBezTo>
                <a:cubicBezTo>
                  <a:pt x="309" y="626"/>
                  <a:pt x="308" y="625"/>
                  <a:pt x="307" y="625"/>
                </a:cubicBezTo>
                <a:cubicBezTo>
                  <a:pt x="306" y="625"/>
                  <a:pt x="306" y="624"/>
                  <a:pt x="305" y="624"/>
                </a:cubicBezTo>
                <a:cubicBezTo>
                  <a:pt x="304" y="623"/>
                  <a:pt x="302" y="622"/>
                  <a:pt x="300" y="622"/>
                </a:cubicBezTo>
                <a:cubicBezTo>
                  <a:pt x="299" y="621"/>
                  <a:pt x="298" y="620"/>
                  <a:pt x="296" y="620"/>
                </a:cubicBezTo>
                <a:cubicBezTo>
                  <a:pt x="295" y="620"/>
                  <a:pt x="294" y="619"/>
                  <a:pt x="293" y="620"/>
                </a:cubicBezTo>
                <a:cubicBezTo>
                  <a:pt x="292" y="619"/>
                  <a:pt x="292" y="618"/>
                  <a:pt x="291" y="618"/>
                </a:cubicBezTo>
                <a:cubicBezTo>
                  <a:pt x="290" y="617"/>
                  <a:pt x="289" y="617"/>
                  <a:pt x="289" y="616"/>
                </a:cubicBezTo>
                <a:cubicBezTo>
                  <a:pt x="288" y="615"/>
                  <a:pt x="287" y="615"/>
                  <a:pt x="286" y="614"/>
                </a:cubicBezTo>
                <a:cubicBezTo>
                  <a:pt x="285" y="614"/>
                  <a:pt x="285" y="614"/>
                  <a:pt x="284" y="614"/>
                </a:cubicBezTo>
                <a:cubicBezTo>
                  <a:pt x="283" y="613"/>
                  <a:pt x="282" y="612"/>
                  <a:pt x="281" y="611"/>
                </a:cubicBezTo>
                <a:cubicBezTo>
                  <a:pt x="276" y="611"/>
                  <a:pt x="276" y="611"/>
                  <a:pt x="276" y="611"/>
                </a:cubicBezTo>
                <a:cubicBezTo>
                  <a:pt x="276" y="610"/>
                  <a:pt x="276" y="609"/>
                  <a:pt x="275" y="609"/>
                </a:cubicBezTo>
                <a:cubicBezTo>
                  <a:pt x="275" y="609"/>
                  <a:pt x="274" y="609"/>
                  <a:pt x="273" y="608"/>
                </a:cubicBezTo>
                <a:cubicBezTo>
                  <a:pt x="272" y="607"/>
                  <a:pt x="271" y="606"/>
                  <a:pt x="270" y="605"/>
                </a:cubicBezTo>
                <a:cubicBezTo>
                  <a:pt x="269" y="604"/>
                  <a:pt x="268" y="603"/>
                  <a:pt x="268" y="602"/>
                </a:cubicBezTo>
                <a:cubicBezTo>
                  <a:pt x="266" y="602"/>
                  <a:pt x="266" y="600"/>
                  <a:pt x="265" y="600"/>
                </a:cubicBezTo>
                <a:cubicBezTo>
                  <a:pt x="263" y="600"/>
                  <a:pt x="262" y="600"/>
                  <a:pt x="260" y="599"/>
                </a:cubicBezTo>
                <a:cubicBezTo>
                  <a:pt x="261" y="599"/>
                  <a:pt x="261" y="599"/>
                  <a:pt x="261" y="598"/>
                </a:cubicBezTo>
                <a:cubicBezTo>
                  <a:pt x="261" y="598"/>
                  <a:pt x="260" y="598"/>
                  <a:pt x="260" y="598"/>
                </a:cubicBezTo>
                <a:cubicBezTo>
                  <a:pt x="259" y="598"/>
                  <a:pt x="259" y="597"/>
                  <a:pt x="259" y="597"/>
                </a:cubicBezTo>
                <a:cubicBezTo>
                  <a:pt x="259" y="596"/>
                  <a:pt x="258" y="596"/>
                  <a:pt x="257" y="595"/>
                </a:cubicBezTo>
                <a:cubicBezTo>
                  <a:pt x="257" y="594"/>
                  <a:pt x="256" y="594"/>
                  <a:pt x="255" y="594"/>
                </a:cubicBezTo>
                <a:cubicBezTo>
                  <a:pt x="255" y="594"/>
                  <a:pt x="254" y="593"/>
                  <a:pt x="254" y="593"/>
                </a:cubicBezTo>
                <a:cubicBezTo>
                  <a:pt x="253" y="590"/>
                  <a:pt x="251" y="589"/>
                  <a:pt x="249" y="587"/>
                </a:cubicBezTo>
                <a:cubicBezTo>
                  <a:pt x="248" y="586"/>
                  <a:pt x="247" y="586"/>
                  <a:pt x="247" y="585"/>
                </a:cubicBezTo>
                <a:cubicBezTo>
                  <a:pt x="246" y="584"/>
                  <a:pt x="245" y="584"/>
                  <a:pt x="244" y="583"/>
                </a:cubicBezTo>
                <a:cubicBezTo>
                  <a:pt x="243" y="583"/>
                  <a:pt x="242" y="581"/>
                  <a:pt x="241" y="582"/>
                </a:cubicBezTo>
                <a:cubicBezTo>
                  <a:pt x="241" y="582"/>
                  <a:pt x="240" y="581"/>
                  <a:pt x="240" y="581"/>
                </a:cubicBezTo>
                <a:cubicBezTo>
                  <a:pt x="239" y="578"/>
                  <a:pt x="237" y="577"/>
                  <a:pt x="235" y="575"/>
                </a:cubicBezTo>
                <a:cubicBezTo>
                  <a:pt x="234" y="574"/>
                  <a:pt x="234" y="573"/>
                  <a:pt x="233" y="573"/>
                </a:cubicBezTo>
                <a:cubicBezTo>
                  <a:pt x="232" y="573"/>
                  <a:pt x="231" y="572"/>
                  <a:pt x="230" y="570"/>
                </a:cubicBezTo>
                <a:cubicBezTo>
                  <a:pt x="230" y="569"/>
                  <a:pt x="229" y="569"/>
                  <a:pt x="229" y="568"/>
                </a:cubicBezTo>
                <a:cubicBezTo>
                  <a:pt x="228" y="568"/>
                  <a:pt x="227" y="567"/>
                  <a:pt x="226" y="567"/>
                </a:cubicBezTo>
                <a:cubicBezTo>
                  <a:pt x="225" y="566"/>
                  <a:pt x="225" y="566"/>
                  <a:pt x="224" y="566"/>
                </a:cubicBezTo>
                <a:cubicBezTo>
                  <a:pt x="224" y="564"/>
                  <a:pt x="224" y="564"/>
                  <a:pt x="224" y="564"/>
                </a:cubicBezTo>
                <a:cubicBezTo>
                  <a:pt x="222" y="562"/>
                  <a:pt x="221" y="559"/>
                  <a:pt x="219" y="557"/>
                </a:cubicBezTo>
                <a:cubicBezTo>
                  <a:pt x="219" y="556"/>
                  <a:pt x="218" y="556"/>
                  <a:pt x="218" y="555"/>
                </a:cubicBezTo>
                <a:cubicBezTo>
                  <a:pt x="218" y="554"/>
                  <a:pt x="217" y="554"/>
                  <a:pt x="216" y="554"/>
                </a:cubicBezTo>
                <a:cubicBezTo>
                  <a:pt x="215" y="554"/>
                  <a:pt x="216" y="553"/>
                  <a:pt x="216" y="552"/>
                </a:cubicBezTo>
                <a:cubicBezTo>
                  <a:pt x="215" y="551"/>
                  <a:pt x="214" y="550"/>
                  <a:pt x="213" y="549"/>
                </a:cubicBezTo>
                <a:cubicBezTo>
                  <a:pt x="213" y="547"/>
                  <a:pt x="213" y="547"/>
                  <a:pt x="213" y="547"/>
                </a:cubicBezTo>
                <a:cubicBezTo>
                  <a:pt x="213" y="546"/>
                  <a:pt x="211" y="547"/>
                  <a:pt x="211" y="545"/>
                </a:cubicBezTo>
                <a:cubicBezTo>
                  <a:pt x="211" y="544"/>
                  <a:pt x="210" y="544"/>
                  <a:pt x="209" y="543"/>
                </a:cubicBezTo>
                <a:cubicBezTo>
                  <a:pt x="209" y="542"/>
                  <a:pt x="209" y="542"/>
                  <a:pt x="208" y="541"/>
                </a:cubicBezTo>
                <a:cubicBezTo>
                  <a:pt x="207" y="541"/>
                  <a:pt x="207" y="540"/>
                  <a:pt x="206" y="539"/>
                </a:cubicBezTo>
                <a:cubicBezTo>
                  <a:pt x="206" y="538"/>
                  <a:pt x="206" y="538"/>
                  <a:pt x="206" y="538"/>
                </a:cubicBezTo>
                <a:cubicBezTo>
                  <a:pt x="206" y="537"/>
                  <a:pt x="204" y="537"/>
                  <a:pt x="204" y="536"/>
                </a:cubicBezTo>
                <a:cubicBezTo>
                  <a:pt x="203" y="535"/>
                  <a:pt x="204" y="533"/>
                  <a:pt x="203" y="533"/>
                </a:cubicBezTo>
                <a:cubicBezTo>
                  <a:pt x="202" y="533"/>
                  <a:pt x="202" y="533"/>
                  <a:pt x="202" y="532"/>
                </a:cubicBezTo>
                <a:cubicBezTo>
                  <a:pt x="202" y="530"/>
                  <a:pt x="201" y="530"/>
                  <a:pt x="200" y="529"/>
                </a:cubicBezTo>
                <a:cubicBezTo>
                  <a:pt x="199" y="529"/>
                  <a:pt x="199" y="529"/>
                  <a:pt x="199" y="529"/>
                </a:cubicBezTo>
                <a:cubicBezTo>
                  <a:pt x="199" y="527"/>
                  <a:pt x="199" y="527"/>
                  <a:pt x="199" y="527"/>
                </a:cubicBezTo>
                <a:cubicBezTo>
                  <a:pt x="198" y="526"/>
                  <a:pt x="198" y="526"/>
                  <a:pt x="197" y="525"/>
                </a:cubicBezTo>
                <a:cubicBezTo>
                  <a:pt x="198" y="524"/>
                  <a:pt x="198" y="523"/>
                  <a:pt x="197" y="522"/>
                </a:cubicBezTo>
                <a:cubicBezTo>
                  <a:pt x="196" y="521"/>
                  <a:pt x="196" y="520"/>
                  <a:pt x="195" y="519"/>
                </a:cubicBezTo>
                <a:cubicBezTo>
                  <a:pt x="195" y="518"/>
                  <a:pt x="194" y="517"/>
                  <a:pt x="193" y="517"/>
                </a:cubicBezTo>
                <a:cubicBezTo>
                  <a:pt x="193" y="514"/>
                  <a:pt x="193" y="514"/>
                  <a:pt x="193" y="514"/>
                </a:cubicBezTo>
                <a:cubicBezTo>
                  <a:pt x="192" y="512"/>
                  <a:pt x="190" y="512"/>
                  <a:pt x="188" y="510"/>
                </a:cubicBezTo>
                <a:cubicBezTo>
                  <a:pt x="188" y="509"/>
                  <a:pt x="190" y="509"/>
                  <a:pt x="189" y="509"/>
                </a:cubicBezTo>
                <a:cubicBezTo>
                  <a:pt x="188" y="508"/>
                  <a:pt x="188" y="507"/>
                  <a:pt x="188" y="506"/>
                </a:cubicBezTo>
                <a:cubicBezTo>
                  <a:pt x="187" y="506"/>
                  <a:pt x="188" y="505"/>
                  <a:pt x="187" y="504"/>
                </a:cubicBezTo>
                <a:cubicBezTo>
                  <a:pt x="186" y="503"/>
                  <a:pt x="186" y="503"/>
                  <a:pt x="186" y="502"/>
                </a:cubicBezTo>
                <a:cubicBezTo>
                  <a:pt x="186" y="501"/>
                  <a:pt x="187" y="501"/>
                  <a:pt x="186" y="501"/>
                </a:cubicBezTo>
                <a:cubicBezTo>
                  <a:pt x="186" y="500"/>
                  <a:pt x="185" y="499"/>
                  <a:pt x="185" y="498"/>
                </a:cubicBezTo>
                <a:cubicBezTo>
                  <a:pt x="184" y="497"/>
                  <a:pt x="185" y="496"/>
                  <a:pt x="184" y="496"/>
                </a:cubicBezTo>
                <a:cubicBezTo>
                  <a:pt x="185" y="495"/>
                  <a:pt x="183" y="494"/>
                  <a:pt x="184" y="493"/>
                </a:cubicBezTo>
                <a:cubicBezTo>
                  <a:pt x="184" y="492"/>
                  <a:pt x="183" y="490"/>
                  <a:pt x="182" y="489"/>
                </a:cubicBezTo>
                <a:cubicBezTo>
                  <a:pt x="181" y="488"/>
                  <a:pt x="182" y="487"/>
                  <a:pt x="181" y="486"/>
                </a:cubicBezTo>
                <a:cubicBezTo>
                  <a:pt x="181" y="485"/>
                  <a:pt x="181" y="484"/>
                  <a:pt x="180" y="483"/>
                </a:cubicBezTo>
                <a:cubicBezTo>
                  <a:pt x="180" y="483"/>
                  <a:pt x="180" y="483"/>
                  <a:pt x="181" y="482"/>
                </a:cubicBezTo>
                <a:cubicBezTo>
                  <a:pt x="180" y="482"/>
                  <a:pt x="180" y="481"/>
                  <a:pt x="179" y="481"/>
                </a:cubicBezTo>
                <a:cubicBezTo>
                  <a:pt x="179" y="480"/>
                  <a:pt x="179" y="479"/>
                  <a:pt x="179" y="478"/>
                </a:cubicBezTo>
                <a:cubicBezTo>
                  <a:pt x="179" y="477"/>
                  <a:pt x="178" y="477"/>
                  <a:pt x="177" y="477"/>
                </a:cubicBezTo>
                <a:cubicBezTo>
                  <a:pt x="177" y="477"/>
                  <a:pt x="177" y="477"/>
                  <a:pt x="177" y="477"/>
                </a:cubicBezTo>
                <a:cubicBezTo>
                  <a:pt x="177" y="475"/>
                  <a:pt x="177" y="474"/>
                  <a:pt x="177" y="473"/>
                </a:cubicBezTo>
                <a:cubicBezTo>
                  <a:pt x="177" y="472"/>
                  <a:pt x="176" y="472"/>
                  <a:pt x="176" y="471"/>
                </a:cubicBezTo>
                <a:cubicBezTo>
                  <a:pt x="176" y="469"/>
                  <a:pt x="176" y="469"/>
                  <a:pt x="176" y="469"/>
                </a:cubicBezTo>
                <a:cubicBezTo>
                  <a:pt x="176" y="468"/>
                  <a:pt x="176" y="467"/>
                  <a:pt x="176" y="466"/>
                </a:cubicBezTo>
                <a:cubicBezTo>
                  <a:pt x="176" y="466"/>
                  <a:pt x="175" y="465"/>
                  <a:pt x="175" y="464"/>
                </a:cubicBezTo>
                <a:cubicBezTo>
                  <a:pt x="174" y="464"/>
                  <a:pt x="174" y="463"/>
                  <a:pt x="174" y="462"/>
                </a:cubicBezTo>
                <a:cubicBezTo>
                  <a:pt x="175" y="461"/>
                  <a:pt x="173" y="460"/>
                  <a:pt x="173" y="459"/>
                </a:cubicBezTo>
                <a:cubicBezTo>
                  <a:pt x="173" y="458"/>
                  <a:pt x="173" y="457"/>
                  <a:pt x="173" y="456"/>
                </a:cubicBezTo>
                <a:cubicBezTo>
                  <a:pt x="170" y="451"/>
                  <a:pt x="170" y="451"/>
                  <a:pt x="170" y="451"/>
                </a:cubicBezTo>
                <a:cubicBezTo>
                  <a:pt x="169" y="450"/>
                  <a:pt x="169" y="450"/>
                  <a:pt x="170" y="449"/>
                </a:cubicBezTo>
                <a:cubicBezTo>
                  <a:pt x="170" y="448"/>
                  <a:pt x="169" y="447"/>
                  <a:pt x="169" y="447"/>
                </a:cubicBezTo>
                <a:cubicBezTo>
                  <a:pt x="170" y="445"/>
                  <a:pt x="168" y="443"/>
                  <a:pt x="168" y="441"/>
                </a:cubicBezTo>
                <a:cubicBezTo>
                  <a:pt x="168" y="441"/>
                  <a:pt x="167" y="441"/>
                  <a:pt x="167" y="440"/>
                </a:cubicBezTo>
                <a:cubicBezTo>
                  <a:pt x="167" y="439"/>
                  <a:pt x="168" y="438"/>
                  <a:pt x="167" y="437"/>
                </a:cubicBezTo>
                <a:cubicBezTo>
                  <a:pt x="166" y="437"/>
                  <a:pt x="167" y="436"/>
                  <a:pt x="166" y="435"/>
                </a:cubicBezTo>
                <a:cubicBezTo>
                  <a:pt x="165" y="435"/>
                  <a:pt x="165" y="434"/>
                  <a:pt x="166" y="434"/>
                </a:cubicBezTo>
                <a:cubicBezTo>
                  <a:pt x="166" y="433"/>
                  <a:pt x="166" y="433"/>
                  <a:pt x="167" y="433"/>
                </a:cubicBezTo>
                <a:cubicBezTo>
                  <a:pt x="168" y="432"/>
                  <a:pt x="168" y="431"/>
                  <a:pt x="167" y="430"/>
                </a:cubicBezTo>
                <a:cubicBezTo>
                  <a:pt x="167" y="429"/>
                  <a:pt x="166" y="429"/>
                  <a:pt x="167" y="428"/>
                </a:cubicBezTo>
                <a:cubicBezTo>
                  <a:pt x="167" y="428"/>
                  <a:pt x="168" y="427"/>
                  <a:pt x="167" y="427"/>
                </a:cubicBezTo>
                <a:cubicBezTo>
                  <a:pt x="166" y="426"/>
                  <a:pt x="167" y="424"/>
                  <a:pt x="166" y="424"/>
                </a:cubicBezTo>
                <a:cubicBezTo>
                  <a:pt x="165" y="423"/>
                  <a:pt x="166" y="423"/>
                  <a:pt x="166" y="423"/>
                </a:cubicBezTo>
                <a:cubicBezTo>
                  <a:pt x="166" y="422"/>
                  <a:pt x="166" y="422"/>
                  <a:pt x="166" y="422"/>
                </a:cubicBezTo>
                <a:cubicBezTo>
                  <a:pt x="167" y="421"/>
                  <a:pt x="167" y="421"/>
                  <a:pt x="166" y="420"/>
                </a:cubicBezTo>
                <a:cubicBezTo>
                  <a:pt x="165" y="420"/>
                  <a:pt x="166" y="419"/>
                  <a:pt x="166" y="419"/>
                </a:cubicBezTo>
                <a:cubicBezTo>
                  <a:pt x="166" y="418"/>
                  <a:pt x="165" y="417"/>
                  <a:pt x="166" y="416"/>
                </a:cubicBezTo>
                <a:cubicBezTo>
                  <a:pt x="167" y="416"/>
                  <a:pt x="167" y="416"/>
                  <a:pt x="166" y="416"/>
                </a:cubicBezTo>
                <a:cubicBezTo>
                  <a:pt x="166" y="415"/>
                  <a:pt x="166" y="415"/>
                  <a:pt x="165" y="414"/>
                </a:cubicBezTo>
                <a:cubicBezTo>
                  <a:pt x="165" y="413"/>
                  <a:pt x="165" y="413"/>
                  <a:pt x="165" y="412"/>
                </a:cubicBezTo>
                <a:cubicBezTo>
                  <a:pt x="165" y="411"/>
                  <a:pt x="166" y="409"/>
                  <a:pt x="165" y="408"/>
                </a:cubicBezTo>
                <a:cubicBezTo>
                  <a:pt x="164" y="407"/>
                  <a:pt x="165" y="407"/>
                  <a:pt x="165" y="406"/>
                </a:cubicBezTo>
                <a:cubicBezTo>
                  <a:pt x="165" y="405"/>
                  <a:pt x="165" y="404"/>
                  <a:pt x="165" y="403"/>
                </a:cubicBezTo>
                <a:cubicBezTo>
                  <a:pt x="165" y="402"/>
                  <a:pt x="165" y="401"/>
                  <a:pt x="165" y="400"/>
                </a:cubicBezTo>
                <a:cubicBezTo>
                  <a:pt x="164" y="399"/>
                  <a:pt x="166" y="399"/>
                  <a:pt x="166" y="398"/>
                </a:cubicBezTo>
                <a:cubicBezTo>
                  <a:pt x="166" y="396"/>
                  <a:pt x="165" y="395"/>
                  <a:pt x="166" y="394"/>
                </a:cubicBezTo>
                <a:cubicBezTo>
                  <a:pt x="166" y="392"/>
                  <a:pt x="165" y="391"/>
                  <a:pt x="167" y="389"/>
                </a:cubicBezTo>
                <a:cubicBezTo>
                  <a:pt x="166" y="388"/>
                  <a:pt x="167" y="387"/>
                  <a:pt x="166" y="386"/>
                </a:cubicBezTo>
                <a:cubicBezTo>
                  <a:pt x="166" y="386"/>
                  <a:pt x="166" y="386"/>
                  <a:pt x="166" y="386"/>
                </a:cubicBezTo>
                <a:cubicBezTo>
                  <a:pt x="167" y="384"/>
                  <a:pt x="166" y="382"/>
                  <a:pt x="167" y="380"/>
                </a:cubicBezTo>
                <a:cubicBezTo>
                  <a:pt x="167" y="380"/>
                  <a:pt x="167" y="379"/>
                  <a:pt x="167" y="379"/>
                </a:cubicBezTo>
                <a:cubicBezTo>
                  <a:pt x="167" y="379"/>
                  <a:pt x="167" y="378"/>
                  <a:pt x="167" y="378"/>
                </a:cubicBezTo>
                <a:cubicBezTo>
                  <a:pt x="166" y="377"/>
                  <a:pt x="166" y="376"/>
                  <a:pt x="167" y="376"/>
                </a:cubicBezTo>
                <a:cubicBezTo>
                  <a:pt x="168" y="375"/>
                  <a:pt x="167" y="374"/>
                  <a:pt x="168" y="374"/>
                </a:cubicBezTo>
                <a:cubicBezTo>
                  <a:pt x="169" y="373"/>
                  <a:pt x="169" y="373"/>
                  <a:pt x="168" y="372"/>
                </a:cubicBezTo>
                <a:cubicBezTo>
                  <a:pt x="168" y="372"/>
                  <a:pt x="167" y="371"/>
                  <a:pt x="168" y="371"/>
                </a:cubicBezTo>
                <a:cubicBezTo>
                  <a:pt x="169" y="369"/>
                  <a:pt x="168" y="368"/>
                  <a:pt x="168" y="366"/>
                </a:cubicBezTo>
                <a:cubicBezTo>
                  <a:pt x="170" y="365"/>
                  <a:pt x="169" y="363"/>
                  <a:pt x="169" y="361"/>
                </a:cubicBezTo>
                <a:cubicBezTo>
                  <a:pt x="169" y="361"/>
                  <a:pt x="170" y="361"/>
                  <a:pt x="170" y="361"/>
                </a:cubicBezTo>
                <a:cubicBezTo>
                  <a:pt x="171" y="359"/>
                  <a:pt x="170" y="359"/>
                  <a:pt x="169" y="358"/>
                </a:cubicBezTo>
                <a:cubicBezTo>
                  <a:pt x="170" y="358"/>
                  <a:pt x="170" y="358"/>
                  <a:pt x="170" y="357"/>
                </a:cubicBezTo>
                <a:cubicBezTo>
                  <a:pt x="171" y="356"/>
                  <a:pt x="170" y="354"/>
                  <a:pt x="171" y="353"/>
                </a:cubicBezTo>
                <a:cubicBezTo>
                  <a:pt x="172" y="352"/>
                  <a:pt x="171" y="351"/>
                  <a:pt x="171" y="350"/>
                </a:cubicBezTo>
                <a:cubicBezTo>
                  <a:pt x="171" y="349"/>
                  <a:pt x="172" y="348"/>
                  <a:pt x="172" y="348"/>
                </a:cubicBezTo>
                <a:cubicBezTo>
                  <a:pt x="172" y="348"/>
                  <a:pt x="171" y="347"/>
                  <a:pt x="171" y="347"/>
                </a:cubicBezTo>
                <a:cubicBezTo>
                  <a:pt x="171" y="346"/>
                  <a:pt x="171" y="346"/>
                  <a:pt x="172" y="346"/>
                </a:cubicBezTo>
                <a:cubicBezTo>
                  <a:pt x="173" y="345"/>
                  <a:pt x="172" y="343"/>
                  <a:pt x="172" y="342"/>
                </a:cubicBezTo>
                <a:cubicBezTo>
                  <a:pt x="171" y="341"/>
                  <a:pt x="171" y="340"/>
                  <a:pt x="171" y="339"/>
                </a:cubicBezTo>
                <a:cubicBezTo>
                  <a:pt x="171" y="338"/>
                  <a:pt x="171" y="338"/>
                  <a:pt x="171" y="338"/>
                </a:cubicBezTo>
                <a:cubicBezTo>
                  <a:pt x="170" y="337"/>
                  <a:pt x="170" y="337"/>
                  <a:pt x="170" y="337"/>
                </a:cubicBezTo>
                <a:cubicBezTo>
                  <a:pt x="170" y="337"/>
                  <a:pt x="170" y="336"/>
                  <a:pt x="170" y="336"/>
                </a:cubicBezTo>
                <a:cubicBezTo>
                  <a:pt x="172" y="336"/>
                  <a:pt x="171" y="334"/>
                  <a:pt x="172" y="333"/>
                </a:cubicBezTo>
                <a:cubicBezTo>
                  <a:pt x="172" y="332"/>
                  <a:pt x="172" y="331"/>
                  <a:pt x="173" y="330"/>
                </a:cubicBezTo>
                <a:cubicBezTo>
                  <a:pt x="174" y="330"/>
                  <a:pt x="175" y="329"/>
                  <a:pt x="176" y="328"/>
                </a:cubicBezTo>
                <a:cubicBezTo>
                  <a:pt x="176" y="327"/>
                  <a:pt x="176" y="326"/>
                  <a:pt x="176" y="326"/>
                </a:cubicBezTo>
                <a:cubicBezTo>
                  <a:pt x="177" y="325"/>
                  <a:pt x="177" y="324"/>
                  <a:pt x="178" y="323"/>
                </a:cubicBezTo>
                <a:cubicBezTo>
                  <a:pt x="177" y="321"/>
                  <a:pt x="179" y="320"/>
                  <a:pt x="179" y="319"/>
                </a:cubicBezTo>
                <a:cubicBezTo>
                  <a:pt x="179" y="318"/>
                  <a:pt x="179" y="318"/>
                  <a:pt x="180" y="318"/>
                </a:cubicBezTo>
                <a:cubicBezTo>
                  <a:pt x="180" y="318"/>
                  <a:pt x="181" y="318"/>
                  <a:pt x="181" y="317"/>
                </a:cubicBezTo>
                <a:cubicBezTo>
                  <a:pt x="181" y="316"/>
                  <a:pt x="182" y="316"/>
                  <a:pt x="183" y="315"/>
                </a:cubicBezTo>
                <a:cubicBezTo>
                  <a:pt x="182" y="314"/>
                  <a:pt x="181" y="313"/>
                  <a:pt x="182" y="313"/>
                </a:cubicBezTo>
                <a:cubicBezTo>
                  <a:pt x="183" y="311"/>
                  <a:pt x="183" y="310"/>
                  <a:pt x="184" y="309"/>
                </a:cubicBezTo>
                <a:cubicBezTo>
                  <a:pt x="185" y="306"/>
                  <a:pt x="186" y="306"/>
                  <a:pt x="185" y="303"/>
                </a:cubicBezTo>
                <a:cubicBezTo>
                  <a:pt x="185" y="302"/>
                  <a:pt x="186" y="301"/>
                  <a:pt x="186" y="300"/>
                </a:cubicBezTo>
                <a:cubicBezTo>
                  <a:pt x="187" y="300"/>
                  <a:pt x="186" y="298"/>
                  <a:pt x="186" y="298"/>
                </a:cubicBezTo>
                <a:cubicBezTo>
                  <a:pt x="187" y="297"/>
                  <a:pt x="188" y="297"/>
                  <a:pt x="189" y="297"/>
                </a:cubicBezTo>
                <a:cubicBezTo>
                  <a:pt x="191" y="296"/>
                  <a:pt x="191" y="293"/>
                  <a:pt x="193" y="292"/>
                </a:cubicBezTo>
                <a:cubicBezTo>
                  <a:pt x="193" y="291"/>
                  <a:pt x="194" y="290"/>
                  <a:pt x="194" y="289"/>
                </a:cubicBezTo>
                <a:cubicBezTo>
                  <a:pt x="195" y="289"/>
                  <a:pt x="195" y="288"/>
                  <a:pt x="195" y="288"/>
                </a:cubicBezTo>
                <a:cubicBezTo>
                  <a:pt x="196" y="287"/>
                  <a:pt x="196" y="287"/>
                  <a:pt x="196" y="286"/>
                </a:cubicBezTo>
                <a:cubicBezTo>
                  <a:pt x="196" y="286"/>
                  <a:pt x="196" y="285"/>
                  <a:pt x="196" y="285"/>
                </a:cubicBezTo>
                <a:cubicBezTo>
                  <a:pt x="197" y="284"/>
                  <a:pt x="198" y="283"/>
                  <a:pt x="199" y="282"/>
                </a:cubicBezTo>
                <a:cubicBezTo>
                  <a:pt x="199" y="281"/>
                  <a:pt x="200" y="281"/>
                  <a:pt x="200" y="280"/>
                </a:cubicBezTo>
                <a:cubicBezTo>
                  <a:pt x="200" y="280"/>
                  <a:pt x="201" y="279"/>
                  <a:pt x="201" y="279"/>
                </a:cubicBezTo>
                <a:cubicBezTo>
                  <a:pt x="201" y="278"/>
                  <a:pt x="201" y="277"/>
                  <a:pt x="202" y="277"/>
                </a:cubicBezTo>
                <a:cubicBezTo>
                  <a:pt x="202" y="277"/>
                  <a:pt x="202" y="277"/>
                  <a:pt x="203" y="276"/>
                </a:cubicBezTo>
                <a:cubicBezTo>
                  <a:pt x="203" y="275"/>
                  <a:pt x="204" y="273"/>
                  <a:pt x="205" y="273"/>
                </a:cubicBezTo>
                <a:cubicBezTo>
                  <a:pt x="205" y="272"/>
                  <a:pt x="205" y="271"/>
                  <a:pt x="206" y="271"/>
                </a:cubicBezTo>
                <a:cubicBezTo>
                  <a:pt x="206" y="270"/>
                  <a:pt x="206" y="269"/>
                  <a:pt x="207" y="269"/>
                </a:cubicBezTo>
                <a:cubicBezTo>
                  <a:pt x="208" y="268"/>
                  <a:pt x="208" y="266"/>
                  <a:pt x="210" y="265"/>
                </a:cubicBezTo>
                <a:cubicBezTo>
                  <a:pt x="211" y="264"/>
                  <a:pt x="211" y="263"/>
                  <a:pt x="211" y="262"/>
                </a:cubicBezTo>
                <a:cubicBezTo>
                  <a:pt x="212" y="261"/>
                  <a:pt x="212" y="261"/>
                  <a:pt x="212" y="260"/>
                </a:cubicBezTo>
                <a:cubicBezTo>
                  <a:pt x="213" y="260"/>
                  <a:pt x="213" y="259"/>
                  <a:pt x="214" y="258"/>
                </a:cubicBezTo>
                <a:cubicBezTo>
                  <a:pt x="215" y="258"/>
                  <a:pt x="216" y="256"/>
                  <a:pt x="217" y="255"/>
                </a:cubicBezTo>
                <a:cubicBezTo>
                  <a:pt x="217" y="254"/>
                  <a:pt x="217" y="253"/>
                  <a:pt x="218" y="253"/>
                </a:cubicBezTo>
                <a:cubicBezTo>
                  <a:pt x="219" y="253"/>
                  <a:pt x="219" y="252"/>
                  <a:pt x="219" y="251"/>
                </a:cubicBezTo>
                <a:cubicBezTo>
                  <a:pt x="220" y="249"/>
                  <a:pt x="221" y="249"/>
                  <a:pt x="223" y="249"/>
                </a:cubicBezTo>
                <a:cubicBezTo>
                  <a:pt x="223" y="249"/>
                  <a:pt x="223" y="248"/>
                  <a:pt x="223" y="248"/>
                </a:cubicBezTo>
                <a:cubicBezTo>
                  <a:pt x="222" y="247"/>
                  <a:pt x="222" y="246"/>
                  <a:pt x="223" y="245"/>
                </a:cubicBezTo>
                <a:cubicBezTo>
                  <a:pt x="224" y="244"/>
                  <a:pt x="224" y="244"/>
                  <a:pt x="224" y="243"/>
                </a:cubicBezTo>
                <a:cubicBezTo>
                  <a:pt x="225" y="242"/>
                  <a:pt x="226" y="241"/>
                  <a:pt x="227" y="240"/>
                </a:cubicBezTo>
                <a:cubicBezTo>
                  <a:pt x="228" y="240"/>
                  <a:pt x="230" y="239"/>
                  <a:pt x="230" y="238"/>
                </a:cubicBezTo>
                <a:cubicBezTo>
                  <a:pt x="231" y="236"/>
                  <a:pt x="232" y="235"/>
                  <a:pt x="233" y="234"/>
                </a:cubicBezTo>
                <a:cubicBezTo>
                  <a:pt x="234" y="234"/>
                  <a:pt x="234" y="233"/>
                  <a:pt x="235" y="233"/>
                </a:cubicBezTo>
                <a:cubicBezTo>
                  <a:pt x="235" y="231"/>
                  <a:pt x="235" y="231"/>
                  <a:pt x="235" y="231"/>
                </a:cubicBezTo>
                <a:cubicBezTo>
                  <a:pt x="235" y="231"/>
                  <a:pt x="235" y="231"/>
                  <a:pt x="236" y="231"/>
                </a:cubicBezTo>
                <a:cubicBezTo>
                  <a:pt x="236" y="231"/>
                  <a:pt x="237" y="231"/>
                  <a:pt x="237" y="231"/>
                </a:cubicBezTo>
                <a:cubicBezTo>
                  <a:pt x="238" y="230"/>
                  <a:pt x="239" y="230"/>
                  <a:pt x="240" y="229"/>
                </a:cubicBezTo>
                <a:cubicBezTo>
                  <a:pt x="241" y="228"/>
                  <a:pt x="242" y="228"/>
                  <a:pt x="242" y="227"/>
                </a:cubicBezTo>
                <a:cubicBezTo>
                  <a:pt x="242" y="226"/>
                  <a:pt x="243" y="225"/>
                  <a:pt x="244" y="225"/>
                </a:cubicBezTo>
                <a:cubicBezTo>
                  <a:pt x="246" y="225"/>
                  <a:pt x="247" y="223"/>
                  <a:pt x="248" y="222"/>
                </a:cubicBezTo>
                <a:cubicBezTo>
                  <a:pt x="249" y="221"/>
                  <a:pt x="250" y="220"/>
                  <a:pt x="251" y="219"/>
                </a:cubicBezTo>
                <a:cubicBezTo>
                  <a:pt x="252" y="218"/>
                  <a:pt x="252" y="217"/>
                  <a:pt x="254" y="216"/>
                </a:cubicBezTo>
                <a:cubicBezTo>
                  <a:pt x="255" y="216"/>
                  <a:pt x="256" y="214"/>
                  <a:pt x="257" y="214"/>
                </a:cubicBezTo>
                <a:cubicBezTo>
                  <a:pt x="258" y="214"/>
                  <a:pt x="258" y="214"/>
                  <a:pt x="259" y="213"/>
                </a:cubicBezTo>
                <a:cubicBezTo>
                  <a:pt x="259" y="212"/>
                  <a:pt x="260" y="212"/>
                  <a:pt x="261" y="211"/>
                </a:cubicBezTo>
                <a:cubicBezTo>
                  <a:pt x="262" y="211"/>
                  <a:pt x="263" y="211"/>
                  <a:pt x="264" y="210"/>
                </a:cubicBezTo>
                <a:cubicBezTo>
                  <a:pt x="264" y="209"/>
                  <a:pt x="265" y="209"/>
                  <a:pt x="266" y="208"/>
                </a:cubicBezTo>
                <a:cubicBezTo>
                  <a:pt x="267" y="207"/>
                  <a:pt x="270" y="206"/>
                  <a:pt x="271" y="205"/>
                </a:cubicBezTo>
                <a:cubicBezTo>
                  <a:pt x="271" y="204"/>
                  <a:pt x="273" y="204"/>
                  <a:pt x="273" y="203"/>
                </a:cubicBezTo>
                <a:cubicBezTo>
                  <a:pt x="275" y="203"/>
                  <a:pt x="276" y="201"/>
                  <a:pt x="277" y="199"/>
                </a:cubicBezTo>
                <a:cubicBezTo>
                  <a:pt x="279" y="199"/>
                  <a:pt x="279" y="199"/>
                  <a:pt x="279" y="199"/>
                </a:cubicBezTo>
                <a:cubicBezTo>
                  <a:pt x="280" y="198"/>
                  <a:pt x="281" y="198"/>
                  <a:pt x="283" y="197"/>
                </a:cubicBezTo>
                <a:cubicBezTo>
                  <a:pt x="283" y="196"/>
                  <a:pt x="284" y="196"/>
                  <a:pt x="284" y="196"/>
                </a:cubicBezTo>
                <a:cubicBezTo>
                  <a:pt x="285" y="195"/>
                  <a:pt x="286" y="195"/>
                  <a:pt x="287" y="194"/>
                </a:cubicBezTo>
                <a:cubicBezTo>
                  <a:pt x="289" y="192"/>
                  <a:pt x="291" y="191"/>
                  <a:pt x="293" y="190"/>
                </a:cubicBezTo>
                <a:cubicBezTo>
                  <a:pt x="294" y="190"/>
                  <a:pt x="295" y="189"/>
                  <a:pt x="296" y="189"/>
                </a:cubicBezTo>
                <a:cubicBezTo>
                  <a:pt x="296" y="189"/>
                  <a:pt x="296" y="188"/>
                  <a:pt x="296" y="188"/>
                </a:cubicBezTo>
                <a:cubicBezTo>
                  <a:pt x="297" y="187"/>
                  <a:pt x="297" y="187"/>
                  <a:pt x="297" y="187"/>
                </a:cubicBezTo>
                <a:cubicBezTo>
                  <a:pt x="298" y="187"/>
                  <a:pt x="299" y="187"/>
                  <a:pt x="299" y="187"/>
                </a:cubicBezTo>
                <a:cubicBezTo>
                  <a:pt x="301" y="186"/>
                  <a:pt x="302" y="185"/>
                  <a:pt x="304" y="184"/>
                </a:cubicBezTo>
                <a:cubicBezTo>
                  <a:pt x="305" y="183"/>
                  <a:pt x="306" y="181"/>
                  <a:pt x="308" y="181"/>
                </a:cubicBezTo>
                <a:cubicBezTo>
                  <a:pt x="308" y="180"/>
                  <a:pt x="309" y="181"/>
                  <a:pt x="310" y="180"/>
                </a:cubicBezTo>
                <a:cubicBezTo>
                  <a:pt x="310" y="180"/>
                  <a:pt x="311" y="179"/>
                  <a:pt x="312" y="179"/>
                </a:cubicBezTo>
                <a:cubicBezTo>
                  <a:pt x="313" y="180"/>
                  <a:pt x="314" y="178"/>
                  <a:pt x="315" y="178"/>
                </a:cubicBezTo>
                <a:cubicBezTo>
                  <a:pt x="316" y="179"/>
                  <a:pt x="317" y="177"/>
                  <a:pt x="318" y="177"/>
                </a:cubicBezTo>
                <a:cubicBezTo>
                  <a:pt x="319" y="178"/>
                  <a:pt x="320" y="176"/>
                  <a:pt x="322" y="177"/>
                </a:cubicBezTo>
                <a:cubicBezTo>
                  <a:pt x="322" y="176"/>
                  <a:pt x="323" y="176"/>
                  <a:pt x="324" y="175"/>
                </a:cubicBezTo>
                <a:cubicBezTo>
                  <a:pt x="324" y="175"/>
                  <a:pt x="325" y="175"/>
                  <a:pt x="325" y="175"/>
                </a:cubicBezTo>
                <a:cubicBezTo>
                  <a:pt x="326" y="175"/>
                  <a:pt x="327" y="174"/>
                  <a:pt x="327" y="174"/>
                </a:cubicBezTo>
                <a:cubicBezTo>
                  <a:pt x="328" y="173"/>
                  <a:pt x="329" y="173"/>
                  <a:pt x="330" y="173"/>
                </a:cubicBezTo>
                <a:cubicBezTo>
                  <a:pt x="332" y="173"/>
                  <a:pt x="331" y="172"/>
                  <a:pt x="332" y="171"/>
                </a:cubicBezTo>
                <a:cubicBezTo>
                  <a:pt x="333" y="171"/>
                  <a:pt x="334" y="173"/>
                  <a:pt x="335" y="171"/>
                </a:cubicBezTo>
                <a:cubicBezTo>
                  <a:pt x="335" y="170"/>
                  <a:pt x="336" y="171"/>
                  <a:pt x="337" y="171"/>
                </a:cubicBezTo>
                <a:cubicBezTo>
                  <a:pt x="337" y="170"/>
                  <a:pt x="338" y="170"/>
                  <a:pt x="339" y="170"/>
                </a:cubicBezTo>
                <a:cubicBezTo>
                  <a:pt x="340" y="170"/>
                  <a:pt x="340" y="169"/>
                  <a:pt x="342" y="169"/>
                </a:cubicBezTo>
                <a:cubicBezTo>
                  <a:pt x="343" y="169"/>
                  <a:pt x="344" y="169"/>
                  <a:pt x="345" y="169"/>
                </a:cubicBezTo>
                <a:cubicBezTo>
                  <a:pt x="346" y="169"/>
                  <a:pt x="347" y="168"/>
                  <a:pt x="348" y="168"/>
                </a:cubicBezTo>
                <a:cubicBezTo>
                  <a:pt x="349" y="168"/>
                  <a:pt x="349" y="167"/>
                  <a:pt x="350" y="167"/>
                </a:cubicBezTo>
                <a:cubicBezTo>
                  <a:pt x="351" y="167"/>
                  <a:pt x="351" y="167"/>
                  <a:pt x="352" y="167"/>
                </a:cubicBezTo>
                <a:cubicBezTo>
                  <a:pt x="352" y="166"/>
                  <a:pt x="352" y="166"/>
                  <a:pt x="353" y="166"/>
                </a:cubicBezTo>
                <a:cubicBezTo>
                  <a:pt x="354" y="166"/>
                  <a:pt x="355" y="166"/>
                  <a:pt x="356" y="166"/>
                </a:cubicBezTo>
                <a:cubicBezTo>
                  <a:pt x="356" y="166"/>
                  <a:pt x="357" y="166"/>
                  <a:pt x="357" y="166"/>
                </a:cubicBezTo>
                <a:cubicBezTo>
                  <a:pt x="357" y="166"/>
                  <a:pt x="357" y="165"/>
                  <a:pt x="358" y="165"/>
                </a:cubicBezTo>
                <a:cubicBezTo>
                  <a:pt x="358" y="165"/>
                  <a:pt x="358" y="166"/>
                  <a:pt x="358" y="166"/>
                </a:cubicBezTo>
                <a:cubicBezTo>
                  <a:pt x="359" y="166"/>
                  <a:pt x="359" y="165"/>
                  <a:pt x="360" y="165"/>
                </a:cubicBezTo>
                <a:cubicBezTo>
                  <a:pt x="361" y="165"/>
                  <a:pt x="363" y="166"/>
                  <a:pt x="365" y="164"/>
                </a:cubicBezTo>
                <a:cubicBezTo>
                  <a:pt x="367" y="164"/>
                  <a:pt x="369" y="164"/>
                  <a:pt x="371" y="164"/>
                </a:cubicBezTo>
                <a:cubicBezTo>
                  <a:pt x="371" y="164"/>
                  <a:pt x="375" y="163"/>
                  <a:pt x="375" y="163"/>
                </a:cubicBezTo>
                <a:cubicBezTo>
                  <a:pt x="375" y="163"/>
                  <a:pt x="376" y="162"/>
                  <a:pt x="376" y="162"/>
                </a:cubicBezTo>
                <a:cubicBezTo>
                  <a:pt x="376" y="163"/>
                  <a:pt x="376" y="163"/>
                  <a:pt x="377" y="163"/>
                </a:cubicBezTo>
                <a:cubicBezTo>
                  <a:pt x="377" y="163"/>
                  <a:pt x="378" y="162"/>
                  <a:pt x="378" y="162"/>
                </a:cubicBezTo>
                <a:cubicBezTo>
                  <a:pt x="380" y="162"/>
                  <a:pt x="381" y="162"/>
                  <a:pt x="382" y="162"/>
                </a:cubicBezTo>
                <a:cubicBezTo>
                  <a:pt x="384" y="162"/>
                  <a:pt x="385" y="161"/>
                  <a:pt x="386" y="161"/>
                </a:cubicBezTo>
                <a:cubicBezTo>
                  <a:pt x="388" y="162"/>
                  <a:pt x="389" y="161"/>
                  <a:pt x="390" y="161"/>
                </a:cubicBezTo>
                <a:cubicBezTo>
                  <a:pt x="394" y="161"/>
                  <a:pt x="394" y="161"/>
                  <a:pt x="394" y="161"/>
                </a:cubicBezTo>
                <a:cubicBezTo>
                  <a:pt x="398" y="161"/>
                  <a:pt x="398" y="161"/>
                  <a:pt x="398" y="161"/>
                </a:cubicBezTo>
                <a:cubicBezTo>
                  <a:pt x="400" y="161"/>
                  <a:pt x="401" y="161"/>
                  <a:pt x="402" y="161"/>
                </a:cubicBezTo>
                <a:cubicBezTo>
                  <a:pt x="404" y="162"/>
                  <a:pt x="404" y="161"/>
                  <a:pt x="405" y="160"/>
                </a:cubicBezTo>
                <a:cubicBezTo>
                  <a:pt x="407" y="159"/>
                  <a:pt x="407" y="160"/>
                  <a:pt x="411" y="160"/>
                </a:cubicBezTo>
                <a:cubicBezTo>
                  <a:pt x="411" y="160"/>
                  <a:pt x="411" y="161"/>
                  <a:pt x="411" y="161"/>
                </a:cubicBezTo>
                <a:cubicBezTo>
                  <a:pt x="412" y="162"/>
                  <a:pt x="412" y="162"/>
                  <a:pt x="413" y="162"/>
                </a:cubicBezTo>
                <a:cubicBezTo>
                  <a:pt x="413" y="162"/>
                  <a:pt x="413" y="162"/>
                  <a:pt x="413" y="162"/>
                </a:cubicBezTo>
                <a:cubicBezTo>
                  <a:pt x="413" y="162"/>
                  <a:pt x="413" y="161"/>
                  <a:pt x="414" y="161"/>
                </a:cubicBezTo>
                <a:cubicBezTo>
                  <a:pt x="415" y="161"/>
                  <a:pt x="416" y="162"/>
                  <a:pt x="418" y="161"/>
                </a:cubicBezTo>
                <a:cubicBezTo>
                  <a:pt x="418" y="162"/>
                  <a:pt x="420" y="161"/>
                  <a:pt x="421" y="162"/>
                </a:cubicBezTo>
                <a:cubicBezTo>
                  <a:pt x="421" y="162"/>
                  <a:pt x="422" y="162"/>
                  <a:pt x="422" y="162"/>
                </a:cubicBezTo>
                <a:cubicBezTo>
                  <a:pt x="423" y="162"/>
                  <a:pt x="423" y="162"/>
                  <a:pt x="424" y="161"/>
                </a:cubicBezTo>
                <a:cubicBezTo>
                  <a:pt x="425" y="162"/>
                  <a:pt x="426" y="163"/>
                  <a:pt x="427" y="162"/>
                </a:cubicBezTo>
                <a:cubicBezTo>
                  <a:pt x="427" y="162"/>
                  <a:pt x="427" y="162"/>
                  <a:pt x="427" y="162"/>
                </a:cubicBezTo>
                <a:cubicBezTo>
                  <a:pt x="428" y="162"/>
                  <a:pt x="428" y="162"/>
                  <a:pt x="428" y="162"/>
                </a:cubicBezTo>
                <a:cubicBezTo>
                  <a:pt x="429" y="161"/>
                  <a:pt x="430" y="161"/>
                  <a:pt x="430" y="162"/>
                </a:cubicBezTo>
                <a:cubicBezTo>
                  <a:pt x="431" y="162"/>
                  <a:pt x="431" y="164"/>
                  <a:pt x="432" y="164"/>
                </a:cubicBezTo>
                <a:cubicBezTo>
                  <a:pt x="434" y="163"/>
                  <a:pt x="435" y="162"/>
                  <a:pt x="437" y="162"/>
                </a:cubicBezTo>
                <a:cubicBezTo>
                  <a:pt x="438" y="162"/>
                  <a:pt x="438" y="163"/>
                  <a:pt x="439" y="163"/>
                </a:cubicBezTo>
                <a:cubicBezTo>
                  <a:pt x="440" y="164"/>
                  <a:pt x="442" y="164"/>
                  <a:pt x="444" y="164"/>
                </a:cubicBezTo>
                <a:cubicBezTo>
                  <a:pt x="446" y="164"/>
                  <a:pt x="447" y="164"/>
                  <a:pt x="448" y="164"/>
                </a:cubicBezTo>
                <a:cubicBezTo>
                  <a:pt x="449" y="164"/>
                  <a:pt x="451" y="164"/>
                  <a:pt x="451" y="165"/>
                </a:cubicBezTo>
                <a:cubicBezTo>
                  <a:pt x="453" y="165"/>
                  <a:pt x="454" y="165"/>
                  <a:pt x="455" y="165"/>
                </a:cubicBezTo>
                <a:cubicBezTo>
                  <a:pt x="456" y="165"/>
                  <a:pt x="456" y="166"/>
                  <a:pt x="456" y="166"/>
                </a:cubicBezTo>
                <a:cubicBezTo>
                  <a:pt x="457" y="166"/>
                  <a:pt x="458" y="166"/>
                  <a:pt x="458" y="167"/>
                </a:cubicBezTo>
                <a:cubicBezTo>
                  <a:pt x="459" y="167"/>
                  <a:pt x="460" y="167"/>
                  <a:pt x="461" y="167"/>
                </a:cubicBezTo>
                <a:cubicBezTo>
                  <a:pt x="461" y="167"/>
                  <a:pt x="462" y="167"/>
                  <a:pt x="463" y="168"/>
                </a:cubicBezTo>
                <a:cubicBezTo>
                  <a:pt x="463" y="168"/>
                  <a:pt x="464" y="168"/>
                  <a:pt x="465" y="168"/>
                </a:cubicBezTo>
                <a:cubicBezTo>
                  <a:pt x="465" y="167"/>
                  <a:pt x="466" y="167"/>
                  <a:pt x="466" y="167"/>
                </a:cubicBezTo>
                <a:cubicBezTo>
                  <a:pt x="467" y="168"/>
                  <a:pt x="468" y="168"/>
                  <a:pt x="469" y="168"/>
                </a:cubicBezTo>
                <a:cubicBezTo>
                  <a:pt x="470" y="168"/>
                  <a:pt x="472" y="168"/>
                  <a:pt x="472" y="169"/>
                </a:cubicBezTo>
                <a:cubicBezTo>
                  <a:pt x="476" y="169"/>
                  <a:pt x="476" y="169"/>
                  <a:pt x="476" y="169"/>
                </a:cubicBezTo>
                <a:cubicBezTo>
                  <a:pt x="477" y="170"/>
                  <a:pt x="477" y="171"/>
                  <a:pt x="479" y="171"/>
                </a:cubicBezTo>
                <a:cubicBezTo>
                  <a:pt x="480" y="171"/>
                  <a:pt x="480" y="171"/>
                  <a:pt x="481" y="172"/>
                </a:cubicBezTo>
                <a:cubicBezTo>
                  <a:pt x="483" y="171"/>
                  <a:pt x="484" y="173"/>
                  <a:pt x="485" y="173"/>
                </a:cubicBezTo>
                <a:cubicBezTo>
                  <a:pt x="486" y="173"/>
                  <a:pt x="488" y="174"/>
                  <a:pt x="489" y="175"/>
                </a:cubicBezTo>
                <a:cubicBezTo>
                  <a:pt x="490" y="174"/>
                  <a:pt x="491" y="175"/>
                  <a:pt x="492" y="176"/>
                </a:cubicBezTo>
                <a:cubicBezTo>
                  <a:pt x="492" y="176"/>
                  <a:pt x="492" y="176"/>
                  <a:pt x="493" y="176"/>
                </a:cubicBezTo>
                <a:cubicBezTo>
                  <a:pt x="494" y="177"/>
                  <a:pt x="494" y="178"/>
                  <a:pt x="495" y="178"/>
                </a:cubicBezTo>
                <a:cubicBezTo>
                  <a:pt x="496" y="178"/>
                  <a:pt x="497" y="178"/>
                  <a:pt x="498" y="178"/>
                </a:cubicBezTo>
                <a:cubicBezTo>
                  <a:pt x="498" y="179"/>
                  <a:pt x="499" y="178"/>
                  <a:pt x="500" y="179"/>
                </a:cubicBezTo>
                <a:cubicBezTo>
                  <a:pt x="500" y="179"/>
                  <a:pt x="501" y="180"/>
                  <a:pt x="501" y="180"/>
                </a:cubicBezTo>
                <a:cubicBezTo>
                  <a:pt x="502" y="181"/>
                  <a:pt x="504" y="181"/>
                  <a:pt x="505" y="182"/>
                </a:cubicBezTo>
                <a:cubicBezTo>
                  <a:pt x="506" y="182"/>
                  <a:pt x="507" y="184"/>
                  <a:pt x="508" y="183"/>
                </a:cubicBezTo>
                <a:cubicBezTo>
                  <a:pt x="508" y="183"/>
                  <a:pt x="509" y="184"/>
                  <a:pt x="509" y="184"/>
                </a:cubicBezTo>
                <a:cubicBezTo>
                  <a:pt x="510" y="184"/>
                  <a:pt x="511" y="185"/>
                  <a:pt x="513" y="185"/>
                </a:cubicBezTo>
                <a:cubicBezTo>
                  <a:pt x="514" y="186"/>
                  <a:pt x="515" y="186"/>
                  <a:pt x="516" y="187"/>
                </a:cubicBezTo>
                <a:cubicBezTo>
                  <a:pt x="516" y="187"/>
                  <a:pt x="517" y="188"/>
                  <a:pt x="517" y="188"/>
                </a:cubicBezTo>
                <a:cubicBezTo>
                  <a:pt x="518" y="188"/>
                  <a:pt x="519" y="188"/>
                  <a:pt x="520" y="189"/>
                </a:cubicBezTo>
                <a:cubicBezTo>
                  <a:pt x="521" y="190"/>
                  <a:pt x="522" y="190"/>
                  <a:pt x="523" y="191"/>
                </a:cubicBezTo>
                <a:cubicBezTo>
                  <a:pt x="523" y="191"/>
                  <a:pt x="524" y="192"/>
                  <a:pt x="525" y="192"/>
                </a:cubicBezTo>
                <a:cubicBezTo>
                  <a:pt x="526" y="192"/>
                  <a:pt x="526" y="193"/>
                  <a:pt x="527" y="193"/>
                </a:cubicBezTo>
                <a:cubicBezTo>
                  <a:pt x="528" y="193"/>
                  <a:pt x="529" y="193"/>
                  <a:pt x="529" y="193"/>
                </a:cubicBezTo>
                <a:cubicBezTo>
                  <a:pt x="530" y="194"/>
                  <a:pt x="530" y="192"/>
                  <a:pt x="531" y="193"/>
                </a:cubicBezTo>
                <a:cubicBezTo>
                  <a:pt x="531" y="194"/>
                  <a:pt x="532" y="194"/>
                  <a:pt x="532" y="194"/>
                </a:cubicBezTo>
                <a:cubicBezTo>
                  <a:pt x="533" y="194"/>
                  <a:pt x="534" y="196"/>
                  <a:pt x="535" y="196"/>
                </a:cubicBezTo>
                <a:cubicBezTo>
                  <a:pt x="536" y="196"/>
                  <a:pt x="537" y="197"/>
                  <a:pt x="538" y="198"/>
                </a:cubicBezTo>
                <a:cubicBezTo>
                  <a:pt x="538" y="198"/>
                  <a:pt x="539" y="198"/>
                  <a:pt x="540" y="198"/>
                </a:cubicBezTo>
                <a:cubicBezTo>
                  <a:pt x="540" y="198"/>
                  <a:pt x="540" y="199"/>
                  <a:pt x="540" y="199"/>
                </a:cubicBezTo>
                <a:cubicBezTo>
                  <a:pt x="540" y="201"/>
                  <a:pt x="543" y="201"/>
                  <a:pt x="544" y="202"/>
                </a:cubicBezTo>
                <a:cubicBezTo>
                  <a:pt x="544" y="202"/>
                  <a:pt x="545" y="202"/>
                  <a:pt x="545" y="202"/>
                </a:cubicBezTo>
                <a:cubicBezTo>
                  <a:pt x="546" y="203"/>
                  <a:pt x="546" y="204"/>
                  <a:pt x="546" y="204"/>
                </a:cubicBezTo>
                <a:cubicBezTo>
                  <a:pt x="548" y="206"/>
                  <a:pt x="550" y="208"/>
                  <a:pt x="552" y="209"/>
                </a:cubicBezTo>
                <a:cubicBezTo>
                  <a:pt x="552" y="210"/>
                  <a:pt x="554" y="210"/>
                  <a:pt x="554" y="211"/>
                </a:cubicBezTo>
                <a:cubicBezTo>
                  <a:pt x="556" y="212"/>
                  <a:pt x="557" y="213"/>
                  <a:pt x="558" y="214"/>
                </a:cubicBezTo>
                <a:cubicBezTo>
                  <a:pt x="559" y="215"/>
                  <a:pt x="561" y="215"/>
                  <a:pt x="561" y="216"/>
                </a:cubicBezTo>
                <a:cubicBezTo>
                  <a:pt x="562" y="217"/>
                  <a:pt x="563" y="218"/>
                  <a:pt x="564" y="219"/>
                </a:cubicBezTo>
                <a:cubicBezTo>
                  <a:pt x="565" y="220"/>
                  <a:pt x="567" y="220"/>
                  <a:pt x="567" y="222"/>
                </a:cubicBezTo>
                <a:cubicBezTo>
                  <a:pt x="567" y="222"/>
                  <a:pt x="567" y="222"/>
                  <a:pt x="568" y="223"/>
                </a:cubicBezTo>
                <a:cubicBezTo>
                  <a:pt x="570" y="223"/>
                  <a:pt x="571" y="225"/>
                  <a:pt x="573" y="226"/>
                </a:cubicBezTo>
                <a:cubicBezTo>
                  <a:pt x="574" y="227"/>
                  <a:pt x="575" y="228"/>
                  <a:pt x="576" y="229"/>
                </a:cubicBezTo>
                <a:cubicBezTo>
                  <a:pt x="576" y="230"/>
                  <a:pt x="577" y="231"/>
                  <a:pt x="578" y="231"/>
                </a:cubicBezTo>
                <a:cubicBezTo>
                  <a:pt x="579" y="232"/>
                  <a:pt x="580" y="233"/>
                  <a:pt x="581" y="234"/>
                </a:cubicBezTo>
                <a:cubicBezTo>
                  <a:pt x="582" y="235"/>
                  <a:pt x="584" y="237"/>
                  <a:pt x="585" y="239"/>
                </a:cubicBezTo>
                <a:cubicBezTo>
                  <a:pt x="586" y="240"/>
                  <a:pt x="587" y="240"/>
                  <a:pt x="588" y="241"/>
                </a:cubicBezTo>
                <a:cubicBezTo>
                  <a:pt x="590" y="243"/>
                  <a:pt x="592" y="244"/>
                  <a:pt x="593" y="246"/>
                </a:cubicBezTo>
                <a:cubicBezTo>
                  <a:pt x="594" y="247"/>
                  <a:pt x="595" y="248"/>
                  <a:pt x="596" y="248"/>
                </a:cubicBezTo>
                <a:cubicBezTo>
                  <a:pt x="596" y="250"/>
                  <a:pt x="596" y="250"/>
                  <a:pt x="596" y="250"/>
                </a:cubicBezTo>
                <a:cubicBezTo>
                  <a:pt x="597" y="250"/>
                  <a:pt x="597" y="250"/>
                  <a:pt x="597" y="251"/>
                </a:cubicBezTo>
                <a:cubicBezTo>
                  <a:pt x="598" y="251"/>
                  <a:pt x="598" y="251"/>
                  <a:pt x="598" y="251"/>
                </a:cubicBezTo>
                <a:cubicBezTo>
                  <a:pt x="597" y="252"/>
                  <a:pt x="597" y="252"/>
                  <a:pt x="598" y="252"/>
                </a:cubicBezTo>
                <a:cubicBezTo>
                  <a:pt x="599" y="252"/>
                  <a:pt x="599" y="253"/>
                  <a:pt x="600" y="253"/>
                </a:cubicBezTo>
                <a:cubicBezTo>
                  <a:pt x="601" y="255"/>
                  <a:pt x="603" y="256"/>
                  <a:pt x="605" y="256"/>
                </a:cubicBezTo>
                <a:cubicBezTo>
                  <a:pt x="606" y="258"/>
                  <a:pt x="606" y="259"/>
                  <a:pt x="605" y="259"/>
                </a:cubicBezTo>
                <a:cubicBezTo>
                  <a:pt x="604" y="260"/>
                  <a:pt x="605" y="260"/>
                  <a:pt x="606" y="261"/>
                </a:cubicBezTo>
                <a:cubicBezTo>
                  <a:pt x="606" y="261"/>
                  <a:pt x="606" y="261"/>
                  <a:pt x="606" y="261"/>
                </a:cubicBezTo>
                <a:cubicBezTo>
                  <a:pt x="607" y="262"/>
                  <a:pt x="607" y="263"/>
                  <a:pt x="608" y="264"/>
                </a:cubicBezTo>
                <a:cubicBezTo>
                  <a:pt x="609" y="264"/>
                  <a:pt x="609" y="265"/>
                  <a:pt x="609" y="266"/>
                </a:cubicBezTo>
                <a:cubicBezTo>
                  <a:pt x="610" y="267"/>
                  <a:pt x="610" y="269"/>
                  <a:pt x="612" y="269"/>
                </a:cubicBezTo>
                <a:cubicBezTo>
                  <a:pt x="612" y="269"/>
                  <a:pt x="612" y="269"/>
                  <a:pt x="612" y="270"/>
                </a:cubicBezTo>
                <a:cubicBezTo>
                  <a:pt x="613" y="270"/>
                  <a:pt x="613" y="271"/>
                  <a:pt x="613" y="271"/>
                </a:cubicBezTo>
                <a:cubicBezTo>
                  <a:pt x="614" y="270"/>
                  <a:pt x="614" y="271"/>
                  <a:pt x="614" y="271"/>
                </a:cubicBezTo>
                <a:cubicBezTo>
                  <a:pt x="614" y="272"/>
                  <a:pt x="615" y="273"/>
                  <a:pt x="615" y="275"/>
                </a:cubicBezTo>
                <a:cubicBezTo>
                  <a:pt x="615" y="276"/>
                  <a:pt x="615" y="277"/>
                  <a:pt x="616" y="278"/>
                </a:cubicBezTo>
                <a:cubicBezTo>
                  <a:pt x="616" y="278"/>
                  <a:pt x="616" y="279"/>
                  <a:pt x="616" y="279"/>
                </a:cubicBezTo>
                <a:cubicBezTo>
                  <a:pt x="617" y="280"/>
                  <a:pt x="617" y="281"/>
                  <a:pt x="618" y="281"/>
                </a:cubicBezTo>
                <a:cubicBezTo>
                  <a:pt x="619" y="285"/>
                  <a:pt x="619" y="285"/>
                  <a:pt x="620" y="286"/>
                </a:cubicBezTo>
                <a:cubicBezTo>
                  <a:pt x="619" y="286"/>
                  <a:pt x="619" y="287"/>
                  <a:pt x="618" y="287"/>
                </a:cubicBezTo>
                <a:cubicBezTo>
                  <a:pt x="617" y="288"/>
                  <a:pt x="619" y="289"/>
                  <a:pt x="618" y="290"/>
                </a:cubicBezTo>
                <a:cubicBezTo>
                  <a:pt x="617" y="291"/>
                  <a:pt x="617" y="291"/>
                  <a:pt x="619" y="291"/>
                </a:cubicBezTo>
                <a:cubicBezTo>
                  <a:pt x="619" y="291"/>
                  <a:pt x="619" y="291"/>
                  <a:pt x="619" y="291"/>
                </a:cubicBezTo>
                <a:cubicBezTo>
                  <a:pt x="619" y="292"/>
                  <a:pt x="620" y="293"/>
                  <a:pt x="620" y="293"/>
                </a:cubicBezTo>
                <a:cubicBezTo>
                  <a:pt x="622" y="292"/>
                  <a:pt x="622" y="292"/>
                  <a:pt x="624" y="294"/>
                </a:cubicBezTo>
                <a:cubicBezTo>
                  <a:pt x="624" y="296"/>
                  <a:pt x="624" y="296"/>
                  <a:pt x="624" y="296"/>
                </a:cubicBezTo>
                <a:cubicBezTo>
                  <a:pt x="624" y="298"/>
                  <a:pt x="626" y="298"/>
                  <a:pt x="626" y="299"/>
                </a:cubicBezTo>
                <a:cubicBezTo>
                  <a:pt x="627" y="300"/>
                  <a:pt x="627" y="301"/>
                  <a:pt x="627" y="302"/>
                </a:cubicBezTo>
                <a:cubicBezTo>
                  <a:pt x="628" y="303"/>
                  <a:pt x="629" y="304"/>
                  <a:pt x="628" y="306"/>
                </a:cubicBezTo>
                <a:cubicBezTo>
                  <a:pt x="629" y="307"/>
                  <a:pt x="629" y="307"/>
                  <a:pt x="629" y="308"/>
                </a:cubicBezTo>
                <a:cubicBezTo>
                  <a:pt x="629" y="309"/>
                  <a:pt x="630" y="310"/>
                  <a:pt x="630" y="310"/>
                </a:cubicBezTo>
                <a:cubicBezTo>
                  <a:pt x="630" y="311"/>
                  <a:pt x="631" y="312"/>
                  <a:pt x="631" y="313"/>
                </a:cubicBezTo>
                <a:cubicBezTo>
                  <a:pt x="632" y="314"/>
                  <a:pt x="631" y="315"/>
                  <a:pt x="632" y="316"/>
                </a:cubicBezTo>
                <a:cubicBezTo>
                  <a:pt x="632" y="317"/>
                  <a:pt x="633" y="318"/>
                  <a:pt x="633" y="319"/>
                </a:cubicBezTo>
                <a:cubicBezTo>
                  <a:pt x="633" y="320"/>
                  <a:pt x="634" y="320"/>
                  <a:pt x="635" y="321"/>
                </a:cubicBezTo>
                <a:cubicBezTo>
                  <a:pt x="636" y="322"/>
                  <a:pt x="636" y="324"/>
                  <a:pt x="636" y="326"/>
                </a:cubicBezTo>
                <a:cubicBezTo>
                  <a:pt x="637" y="326"/>
                  <a:pt x="638" y="327"/>
                  <a:pt x="639" y="327"/>
                </a:cubicBezTo>
                <a:cubicBezTo>
                  <a:pt x="639" y="329"/>
                  <a:pt x="639" y="330"/>
                  <a:pt x="639" y="331"/>
                </a:cubicBezTo>
                <a:cubicBezTo>
                  <a:pt x="639" y="332"/>
                  <a:pt x="639" y="333"/>
                  <a:pt x="639" y="334"/>
                </a:cubicBezTo>
                <a:cubicBezTo>
                  <a:pt x="640" y="334"/>
                  <a:pt x="639" y="336"/>
                  <a:pt x="640" y="337"/>
                </a:cubicBezTo>
                <a:cubicBezTo>
                  <a:pt x="641" y="337"/>
                  <a:pt x="641" y="337"/>
                  <a:pt x="641" y="338"/>
                </a:cubicBezTo>
                <a:cubicBezTo>
                  <a:pt x="641" y="339"/>
                  <a:pt x="641" y="340"/>
                  <a:pt x="641" y="342"/>
                </a:cubicBezTo>
                <a:cubicBezTo>
                  <a:pt x="642" y="343"/>
                  <a:pt x="642" y="344"/>
                  <a:pt x="642" y="346"/>
                </a:cubicBezTo>
                <a:cubicBezTo>
                  <a:pt x="641" y="347"/>
                  <a:pt x="643" y="347"/>
                  <a:pt x="643" y="349"/>
                </a:cubicBezTo>
                <a:cubicBezTo>
                  <a:pt x="643" y="350"/>
                  <a:pt x="642" y="351"/>
                  <a:pt x="643" y="351"/>
                </a:cubicBezTo>
                <a:cubicBezTo>
                  <a:pt x="644" y="351"/>
                  <a:pt x="644" y="352"/>
                  <a:pt x="644" y="352"/>
                </a:cubicBezTo>
                <a:cubicBezTo>
                  <a:pt x="644" y="353"/>
                  <a:pt x="643" y="354"/>
                  <a:pt x="644" y="355"/>
                </a:cubicBezTo>
                <a:cubicBezTo>
                  <a:pt x="645" y="356"/>
                  <a:pt x="644" y="357"/>
                  <a:pt x="645" y="358"/>
                </a:cubicBezTo>
                <a:cubicBezTo>
                  <a:pt x="645" y="358"/>
                  <a:pt x="646" y="358"/>
                  <a:pt x="646" y="358"/>
                </a:cubicBezTo>
                <a:cubicBezTo>
                  <a:pt x="645" y="361"/>
                  <a:pt x="647" y="362"/>
                  <a:pt x="647" y="365"/>
                </a:cubicBezTo>
                <a:cubicBezTo>
                  <a:pt x="646" y="365"/>
                  <a:pt x="647" y="365"/>
                  <a:pt x="648" y="365"/>
                </a:cubicBezTo>
                <a:cubicBezTo>
                  <a:pt x="649" y="367"/>
                  <a:pt x="648" y="368"/>
                  <a:pt x="648" y="369"/>
                </a:cubicBezTo>
                <a:cubicBezTo>
                  <a:pt x="648" y="370"/>
                  <a:pt x="650" y="370"/>
                  <a:pt x="649" y="371"/>
                </a:cubicBezTo>
                <a:cubicBezTo>
                  <a:pt x="648" y="372"/>
                  <a:pt x="648" y="372"/>
                  <a:pt x="648" y="373"/>
                </a:cubicBezTo>
                <a:cubicBezTo>
                  <a:pt x="648" y="374"/>
                  <a:pt x="647" y="374"/>
                  <a:pt x="647" y="375"/>
                </a:cubicBezTo>
                <a:cubicBezTo>
                  <a:pt x="648" y="376"/>
                  <a:pt x="647" y="377"/>
                  <a:pt x="647" y="378"/>
                </a:cubicBezTo>
                <a:cubicBezTo>
                  <a:pt x="647" y="379"/>
                  <a:pt x="647" y="381"/>
                  <a:pt x="648" y="382"/>
                </a:cubicBezTo>
                <a:cubicBezTo>
                  <a:pt x="648" y="383"/>
                  <a:pt x="648" y="385"/>
                  <a:pt x="648" y="386"/>
                </a:cubicBezTo>
                <a:cubicBezTo>
                  <a:pt x="648" y="387"/>
                  <a:pt x="648" y="388"/>
                  <a:pt x="649" y="388"/>
                </a:cubicBezTo>
                <a:cubicBezTo>
                  <a:pt x="649" y="389"/>
                  <a:pt x="649" y="389"/>
                  <a:pt x="648" y="390"/>
                </a:cubicBezTo>
                <a:cubicBezTo>
                  <a:pt x="648" y="394"/>
                  <a:pt x="648" y="394"/>
                  <a:pt x="649" y="395"/>
                </a:cubicBezTo>
                <a:cubicBezTo>
                  <a:pt x="649" y="396"/>
                  <a:pt x="648" y="396"/>
                  <a:pt x="648" y="397"/>
                </a:cubicBezTo>
                <a:cubicBezTo>
                  <a:pt x="648" y="399"/>
                  <a:pt x="648" y="402"/>
                  <a:pt x="648" y="405"/>
                </a:cubicBezTo>
                <a:cubicBezTo>
                  <a:pt x="648" y="405"/>
                  <a:pt x="649" y="406"/>
                  <a:pt x="649" y="406"/>
                </a:cubicBezTo>
                <a:cubicBezTo>
                  <a:pt x="650" y="407"/>
                  <a:pt x="649" y="408"/>
                  <a:pt x="649" y="409"/>
                </a:cubicBezTo>
                <a:cubicBezTo>
                  <a:pt x="648" y="411"/>
                  <a:pt x="649" y="413"/>
                  <a:pt x="648" y="414"/>
                </a:cubicBezTo>
                <a:cubicBezTo>
                  <a:pt x="648" y="415"/>
                  <a:pt x="648" y="415"/>
                  <a:pt x="648" y="416"/>
                </a:cubicBezTo>
                <a:cubicBezTo>
                  <a:pt x="647" y="416"/>
                  <a:pt x="648" y="416"/>
                  <a:pt x="648" y="417"/>
                </a:cubicBezTo>
                <a:cubicBezTo>
                  <a:pt x="649" y="418"/>
                  <a:pt x="648" y="418"/>
                  <a:pt x="647" y="419"/>
                </a:cubicBezTo>
                <a:cubicBezTo>
                  <a:pt x="648" y="419"/>
                  <a:pt x="648" y="419"/>
                  <a:pt x="648" y="420"/>
                </a:cubicBezTo>
                <a:cubicBezTo>
                  <a:pt x="649" y="421"/>
                  <a:pt x="648" y="422"/>
                  <a:pt x="648" y="424"/>
                </a:cubicBezTo>
                <a:cubicBezTo>
                  <a:pt x="647" y="426"/>
                  <a:pt x="648" y="427"/>
                  <a:pt x="647" y="428"/>
                </a:cubicBezTo>
                <a:cubicBezTo>
                  <a:pt x="646" y="428"/>
                  <a:pt x="646" y="429"/>
                  <a:pt x="647" y="429"/>
                </a:cubicBezTo>
                <a:cubicBezTo>
                  <a:pt x="648" y="431"/>
                  <a:pt x="647" y="434"/>
                  <a:pt x="648" y="436"/>
                </a:cubicBezTo>
                <a:cubicBezTo>
                  <a:pt x="647" y="436"/>
                  <a:pt x="646" y="436"/>
                  <a:pt x="645" y="436"/>
                </a:cubicBezTo>
                <a:cubicBezTo>
                  <a:pt x="645" y="437"/>
                  <a:pt x="644" y="437"/>
                  <a:pt x="645" y="438"/>
                </a:cubicBezTo>
                <a:cubicBezTo>
                  <a:pt x="645" y="439"/>
                  <a:pt x="646" y="439"/>
                  <a:pt x="646" y="439"/>
                </a:cubicBezTo>
                <a:cubicBezTo>
                  <a:pt x="646" y="439"/>
                  <a:pt x="647" y="439"/>
                  <a:pt x="647" y="438"/>
                </a:cubicBezTo>
                <a:cubicBezTo>
                  <a:pt x="648" y="440"/>
                  <a:pt x="649" y="441"/>
                  <a:pt x="648" y="443"/>
                </a:cubicBezTo>
                <a:cubicBezTo>
                  <a:pt x="648" y="443"/>
                  <a:pt x="649" y="444"/>
                  <a:pt x="649" y="444"/>
                </a:cubicBezTo>
                <a:cubicBezTo>
                  <a:pt x="649" y="444"/>
                  <a:pt x="649" y="444"/>
                  <a:pt x="649" y="445"/>
                </a:cubicBezTo>
                <a:cubicBezTo>
                  <a:pt x="648" y="446"/>
                  <a:pt x="647" y="446"/>
                  <a:pt x="646" y="447"/>
                </a:cubicBezTo>
                <a:cubicBezTo>
                  <a:pt x="646" y="450"/>
                  <a:pt x="646" y="450"/>
                  <a:pt x="646" y="450"/>
                </a:cubicBezTo>
                <a:cubicBezTo>
                  <a:pt x="646" y="451"/>
                  <a:pt x="646" y="451"/>
                  <a:pt x="645" y="452"/>
                </a:cubicBezTo>
                <a:cubicBezTo>
                  <a:pt x="645" y="452"/>
                  <a:pt x="644" y="453"/>
                  <a:pt x="645" y="453"/>
                </a:cubicBezTo>
                <a:cubicBezTo>
                  <a:pt x="645" y="454"/>
                  <a:pt x="646" y="454"/>
                  <a:pt x="646" y="455"/>
                </a:cubicBezTo>
                <a:cubicBezTo>
                  <a:pt x="645" y="456"/>
                  <a:pt x="646" y="458"/>
                  <a:pt x="646" y="460"/>
                </a:cubicBezTo>
                <a:cubicBezTo>
                  <a:pt x="646" y="462"/>
                  <a:pt x="646" y="462"/>
                  <a:pt x="644" y="465"/>
                </a:cubicBezTo>
                <a:cubicBezTo>
                  <a:pt x="644" y="465"/>
                  <a:pt x="644" y="465"/>
                  <a:pt x="644" y="466"/>
                </a:cubicBezTo>
                <a:cubicBezTo>
                  <a:pt x="645" y="466"/>
                  <a:pt x="645" y="467"/>
                  <a:pt x="644" y="468"/>
                </a:cubicBezTo>
                <a:cubicBezTo>
                  <a:pt x="644" y="468"/>
                  <a:pt x="644" y="468"/>
                  <a:pt x="644" y="468"/>
                </a:cubicBezTo>
                <a:cubicBezTo>
                  <a:pt x="644" y="470"/>
                  <a:pt x="643" y="471"/>
                  <a:pt x="642" y="472"/>
                </a:cubicBezTo>
                <a:cubicBezTo>
                  <a:pt x="643" y="473"/>
                  <a:pt x="643" y="474"/>
                  <a:pt x="642" y="475"/>
                </a:cubicBezTo>
                <a:cubicBezTo>
                  <a:pt x="642" y="476"/>
                  <a:pt x="642" y="477"/>
                  <a:pt x="642" y="478"/>
                </a:cubicBezTo>
                <a:cubicBezTo>
                  <a:pt x="640" y="479"/>
                  <a:pt x="639" y="480"/>
                  <a:pt x="638" y="481"/>
                </a:cubicBezTo>
                <a:cubicBezTo>
                  <a:pt x="638" y="482"/>
                  <a:pt x="638" y="482"/>
                  <a:pt x="639" y="482"/>
                </a:cubicBezTo>
                <a:cubicBezTo>
                  <a:pt x="639" y="483"/>
                  <a:pt x="639" y="484"/>
                  <a:pt x="638" y="484"/>
                </a:cubicBezTo>
                <a:cubicBezTo>
                  <a:pt x="638" y="484"/>
                  <a:pt x="637" y="484"/>
                  <a:pt x="637" y="484"/>
                </a:cubicBezTo>
                <a:cubicBezTo>
                  <a:pt x="637" y="484"/>
                  <a:pt x="637" y="484"/>
                  <a:pt x="637" y="484"/>
                </a:cubicBezTo>
                <a:cubicBezTo>
                  <a:pt x="637" y="487"/>
                  <a:pt x="636" y="489"/>
                  <a:pt x="634" y="491"/>
                </a:cubicBezTo>
                <a:cubicBezTo>
                  <a:pt x="634" y="491"/>
                  <a:pt x="634" y="492"/>
                  <a:pt x="634" y="492"/>
                </a:cubicBezTo>
                <a:cubicBezTo>
                  <a:pt x="634" y="493"/>
                  <a:pt x="634" y="493"/>
                  <a:pt x="633" y="494"/>
                </a:cubicBezTo>
                <a:cubicBezTo>
                  <a:pt x="632" y="494"/>
                  <a:pt x="632" y="495"/>
                  <a:pt x="632" y="496"/>
                </a:cubicBezTo>
                <a:cubicBezTo>
                  <a:pt x="632" y="496"/>
                  <a:pt x="632" y="497"/>
                  <a:pt x="632" y="497"/>
                </a:cubicBezTo>
                <a:cubicBezTo>
                  <a:pt x="631" y="497"/>
                  <a:pt x="632" y="499"/>
                  <a:pt x="631" y="500"/>
                </a:cubicBezTo>
                <a:cubicBezTo>
                  <a:pt x="630" y="502"/>
                  <a:pt x="629" y="503"/>
                  <a:pt x="629" y="505"/>
                </a:cubicBezTo>
                <a:cubicBezTo>
                  <a:pt x="629" y="506"/>
                  <a:pt x="628" y="506"/>
                  <a:pt x="629" y="507"/>
                </a:cubicBezTo>
                <a:cubicBezTo>
                  <a:pt x="630" y="509"/>
                  <a:pt x="629" y="510"/>
                  <a:pt x="628" y="510"/>
                </a:cubicBezTo>
                <a:cubicBezTo>
                  <a:pt x="627" y="511"/>
                  <a:pt x="627" y="511"/>
                  <a:pt x="626" y="511"/>
                </a:cubicBezTo>
                <a:cubicBezTo>
                  <a:pt x="626" y="513"/>
                  <a:pt x="625" y="515"/>
                  <a:pt x="624" y="516"/>
                </a:cubicBezTo>
                <a:cubicBezTo>
                  <a:pt x="623" y="516"/>
                  <a:pt x="623" y="517"/>
                  <a:pt x="623" y="518"/>
                </a:cubicBezTo>
                <a:cubicBezTo>
                  <a:pt x="623" y="519"/>
                  <a:pt x="622" y="520"/>
                  <a:pt x="621" y="521"/>
                </a:cubicBezTo>
                <a:cubicBezTo>
                  <a:pt x="621" y="522"/>
                  <a:pt x="620" y="523"/>
                  <a:pt x="619" y="524"/>
                </a:cubicBezTo>
                <a:cubicBezTo>
                  <a:pt x="619" y="524"/>
                  <a:pt x="619" y="524"/>
                  <a:pt x="619" y="524"/>
                </a:cubicBezTo>
                <a:cubicBezTo>
                  <a:pt x="619" y="524"/>
                  <a:pt x="619" y="524"/>
                  <a:pt x="619" y="524"/>
                </a:cubicBezTo>
                <a:cubicBezTo>
                  <a:pt x="619" y="524"/>
                  <a:pt x="619" y="523"/>
                  <a:pt x="619" y="523"/>
                </a:cubicBezTo>
                <a:cubicBezTo>
                  <a:pt x="619" y="523"/>
                  <a:pt x="618" y="523"/>
                  <a:pt x="618" y="523"/>
                </a:cubicBezTo>
                <a:cubicBezTo>
                  <a:pt x="618" y="523"/>
                  <a:pt x="618" y="524"/>
                  <a:pt x="619" y="524"/>
                </a:cubicBezTo>
                <a:cubicBezTo>
                  <a:pt x="619" y="524"/>
                  <a:pt x="620" y="525"/>
                  <a:pt x="620" y="525"/>
                </a:cubicBezTo>
                <a:cubicBezTo>
                  <a:pt x="619" y="526"/>
                  <a:pt x="619" y="526"/>
                  <a:pt x="618" y="527"/>
                </a:cubicBezTo>
                <a:cubicBezTo>
                  <a:pt x="618" y="527"/>
                  <a:pt x="618" y="528"/>
                  <a:pt x="618" y="528"/>
                </a:cubicBezTo>
                <a:cubicBezTo>
                  <a:pt x="617" y="529"/>
                  <a:pt x="615" y="528"/>
                  <a:pt x="614" y="529"/>
                </a:cubicBezTo>
                <a:cubicBezTo>
                  <a:pt x="615" y="529"/>
                  <a:pt x="615" y="529"/>
                  <a:pt x="615" y="530"/>
                </a:cubicBezTo>
                <a:cubicBezTo>
                  <a:pt x="615" y="531"/>
                  <a:pt x="615" y="531"/>
                  <a:pt x="614" y="531"/>
                </a:cubicBezTo>
                <a:cubicBezTo>
                  <a:pt x="613" y="533"/>
                  <a:pt x="614" y="534"/>
                  <a:pt x="613" y="536"/>
                </a:cubicBezTo>
                <a:cubicBezTo>
                  <a:pt x="613" y="536"/>
                  <a:pt x="613" y="536"/>
                  <a:pt x="612" y="537"/>
                </a:cubicBezTo>
                <a:cubicBezTo>
                  <a:pt x="611" y="538"/>
                  <a:pt x="611" y="538"/>
                  <a:pt x="612" y="539"/>
                </a:cubicBezTo>
                <a:cubicBezTo>
                  <a:pt x="611" y="541"/>
                  <a:pt x="610" y="541"/>
                  <a:pt x="609" y="542"/>
                </a:cubicBezTo>
                <a:cubicBezTo>
                  <a:pt x="609" y="541"/>
                  <a:pt x="608" y="540"/>
                  <a:pt x="608" y="539"/>
                </a:cubicBezTo>
                <a:cubicBezTo>
                  <a:pt x="608" y="539"/>
                  <a:pt x="607" y="540"/>
                  <a:pt x="606" y="540"/>
                </a:cubicBezTo>
                <a:cubicBezTo>
                  <a:pt x="606" y="540"/>
                  <a:pt x="606" y="540"/>
                  <a:pt x="607" y="540"/>
                </a:cubicBezTo>
                <a:cubicBezTo>
                  <a:pt x="607" y="540"/>
                  <a:pt x="607" y="539"/>
                  <a:pt x="607" y="539"/>
                </a:cubicBezTo>
                <a:cubicBezTo>
                  <a:pt x="606" y="539"/>
                  <a:pt x="606" y="539"/>
                  <a:pt x="606" y="539"/>
                </a:cubicBezTo>
                <a:cubicBezTo>
                  <a:pt x="605" y="539"/>
                  <a:pt x="605" y="539"/>
                  <a:pt x="605" y="540"/>
                </a:cubicBezTo>
                <a:cubicBezTo>
                  <a:pt x="605" y="540"/>
                  <a:pt x="605" y="541"/>
                  <a:pt x="606" y="540"/>
                </a:cubicBezTo>
                <a:moveTo>
                  <a:pt x="383" y="167"/>
                </a:moveTo>
                <a:cubicBezTo>
                  <a:pt x="383" y="167"/>
                  <a:pt x="382" y="166"/>
                  <a:pt x="382" y="166"/>
                </a:cubicBezTo>
                <a:cubicBezTo>
                  <a:pt x="382" y="166"/>
                  <a:pt x="382" y="166"/>
                  <a:pt x="382" y="166"/>
                </a:cubicBezTo>
                <a:cubicBezTo>
                  <a:pt x="382" y="166"/>
                  <a:pt x="382" y="166"/>
                  <a:pt x="382" y="167"/>
                </a:cubicBezTo>
                <a:cubicBezTo>
                  <a:pt x="382" y="167"/>
                  <a:pt x="382" y="167"/>
                  <a:pt x="382" y="167"/>
                </a:cubicBezTo>
                <a:cubicBezTo>
                  <a:pt x="382" y="167"/>
                  <a:pt x="383" y="167"/>
                  <a:pt x="381" y="166"/>
                </a:cubicBezTo>
                <a:cubicBezTo>
                  <a:pt x="382" y="166"/>
                  <a:pt x="382" y="166"/>
                  <a:pt x="382" y="166"/>
                </a:cubicBezTo>
                <a:cubicBezTo>
                  <a:pt x="382" y="166"/>
                  <a:pt x="382" y="166"/>
                  <a:pt x="382" y="166"/>
                </a:cubicBezTo>
                <a:cubicBezTo>
                  <a:pt x="382" y="165"/>
                  <a:pt x="381" y="165"/>
                  <a:pt x="381" y="166"/>
                </a:cubicBezTo>
                <a:cubicBezTo>
                  <a:pt x="381" y="166"/>
                  <a:pt x="381" y="166"/>
                  <a:pt x="383" y="167"/>
                </a:cubicBezTo>
                <a:moveTo>
                  <a:pt x="605" y="537"/>
                </a:moveTo>
                <a:cubicBezTo>
                  <a:pt x="605" y="537"/>
                  <a:pt x="605" y="537"/>
                  <a:pt x="605" y="537"/>
                </a:cubicBezTo>
                <a:cubicBezTo>
                  <a:pt x="605" y="537"/>
                  <a:pt x="604" y="537"/>
                  <a:pt x="604" y="537"/>
                </a:cubicBezTo>
                <a:cubicBezTo>
                  <a:pt x="604" y="537"/>
                  <a:pt x="604" y="538"/>
                  <a:pt x="604" y="538"/>
                </a:cubicBezTo>
                <a:cubicBezTo>
                  <a:pt x="604" y="538"/>
                  <a:pt x="605" y="538"/>
                  <a:pt x="605" y="536"/>
                </a:cubicBezTo>
                <a:cubicBezTo>
                  <a:pt x="605" y="536"/>
                  <a:pt x="605" y="536"/>
                  <a:pt x="605" y="537"/>
                </a:cubicBezTo>
                <a:cubicBezTo>
                  <a:pt x="605" y="537"/>
                  <a:pt x="605" y="537"/>
                  <a:pt x="605" y="537"/>
                </a:cubicBezTo>
                <a:cubicBezTo>
                  <a:pt x="605" y="537"/>
                  <a:pt x="605" y="537"/>
                  <a:pt x="605" y="537"/>
                </a:cubicBezTo>
                <a:cubicBezTo>
                  <a:pt x="605" y="537"/>
                  <a:pt x="605" y="537"/>
                  <a:pt x="606" y="536"/>
                </a:cubicBezTo>
                <a:cubicBezTo>
                  <a:pt x="606" y="536"/>
                  <a:pt x="605" y="536"/>
                  <a:pt x="605" y="537"/>
                </a:cubicBezTo>
                <a:moveTo>
                  <a:pt x="618" y="525"/>
                </a:moveTo>
                <a:cubicBezTo>
                  <a:pt x="618" y="525"/>
                  <a:pt x="618" y="525"/>
                  <a:pt x="617" y="525"/>
                </a:cubicBezTo>
                <a:cubicBezTo>
                  <a:pt x="617" y="525"/>
                  <a:pt x="617" y="525"/>
                  <a:pt x="617" y="525"/>
                </a:cubicBezTo>
                <a:cubicBezTo>
                  <a:pt x="617" y="525"/>
                  <a:pt x="617" y="525"/>
                  <a:pt x="617" y="525"/>
                </a:cubicBezTo>
                <a:cubicBezTo>
                  <a:pt x="617" y="525"/>
                  <a:pt x="617" y="525"/>
                  <a:pt x="618" y="526"/>
                </a:cubicBezTo>
                <a:cubicBezTo>
                  <a:pt x="618" y="526"/>
                  <a:pt x="618" y="525"/>
                  <a:pt x="617" y="525"/>
                </a:cubicBezTo>
                <a:cubicBezTo>
                  <a:pt x="617" y="525"/>
                  <a:pt x="617" y="525"/>
                  <a:pt x="617" y="525"/>
                </a:cubicBezTo>
                <a:cubicBezTo>
                  <a:pt x="617" y="525"/>
                  <a:pt x="617" y="524"/>
                  <a:pt x="617" y="524"/>
                </a:cubicBezTo>
                <a:cubicBezTo>
                  <a:pt x="617" y="524"/>
                  <a:pt x="617" y="524"/>
                  <a:pt x="616" y="524"/>
                </a:cubicBezTo>
                <a:cubicBezTo>
                  <a:pt x="616" y="524"/>
                  <a:pt x="617" y="524"/>
                  <a:pt x="618" y="525"/>
                </a:cubicBezTo>
                <a:moveTo>
                  <a:pt x="610" y="533"/>
                </a:moveTo>
                <a:cubicBezTo>
                  <a:pt x="610" y="533"/>
                  <a:pt x="610" y="532"/>
                  <a:pt x="610" y="532"/>
                </a:cubicBezTo>
                <a:cubicBezTo>
                  <a:pt x="610" y="532"/>
                  <a:pt x="610" y="532"/>
                  <a:pt x="609" y="532"/>
                </a:cubicBezTo>
                <a:cubicBezTo>
                  <a:pt x="609" y="532"/>
                  <a:pt x="609" y="533"/>
                  <a:pt x="609" y="533"/>
                </a:cubicBezTo>
                <a:cubicBezTo>
                  <a:pt x="610" y="533"/>
                  <a:pt x="610" y="533"/>
                  <a:pt x="610" y="533"/>
                </a:cubicBezTo>
                <a:cubicBezTo>
                  <a:pt x="610" y="533"/>
                  <a:pt x="610" y="533"/>
                  <a:pt x="609" y="532"/>
                </a:cubicBezTo>
                <a:cubicBezTo>
                  <a:pt x="609" y="532"/>
                  <a:pt x="610" y="532"/>
                  <a:pt x="609" y="531"/>
                </a:cubicBezTo>
                <a:cubicBezTo>
                  <a:pt x="609" y="531"/>
                  <a:pt x="609" y="531"/>
                  <a:pt x="609" y="531"/>
                </a:cubicBezTo>
                <a:cubicBezTo>
                  <a:pt x="609" y="531"/>
                  <a:pt x="609" y="531"/>
                  <a:pt x="609" y="531"/>
                </a:cubicBezTo>
                <a:cubicBezTo>
                  <a:pt x="608" y="531"/>
                  <a:pt x="608" y="531"/>
                  <a:pt x="608" y="531"/>
                </a:cubicBezTo>
                <a:cubicBezTo>
                  <a:pt x="608" y="532"/>
                  <a:pt x="608" y="532"/>
                  <a:pt x="608" y="532"/>
                </a:cubicBezTo>
                <a:cubicBezTo>
                  <a:pt x="608" y="532"/>
                  <a:pt x="608" y="532"/>
                  <a:pt x="609" y="532"/>
                </a:cubicBezTo>
                <a:cubicBezTo>
                  <a:pt x="609" y="532"/>
                  <a:pt x="609" y="532"/>
                  <a:pt x="610" y="533"/>
                </a:cubicBezTo>
                <a:moveTo>
                  <a:pt x="294" y="204"/>
                </a:moveTo>
                <a:cubicBezTo>
                  <a:pt x="294" y="204"/>
                  <a:pt x="294" y="204"/>
                  <a:pt x="294" y="204"/>
                </a:cubicBezTo>
                <a:cubicBezTo>
                  <a:pt x="294" y="204"/>
                  <a:pt x="290" y="206"/>
                  <a:pt x="289" y="207"/>
                </a:cubicBezTo>
                <a:cubicBezTo>
                  <a:pt x="288" y="207"/>
                  <a:pt x="287" y="207"/>
                  <a:pt x="286" y="208"/>
                </a:cubicBezTo>
                <a:cubicBezTo>
                  <a:pt x="286" y="209"/>
                  <a:pt x="285" y="209"/>
                  <a:pt x="285" y="210"/>
                </a:cubicBezTo>
                <a:cubicBezTo>
                  <a:pt x="284" y="210"/>
                  <a:pt x="283" y="210"/>
                  <a:pt x="283" y="211"/>
                </a:cubicBezTo>
                <a:cubicBezTo>
                  <a:pt x="282" y="211"/>
                  <a:pt x="281" y="211"/>
                  <a:pt x="281" y="210"/>
                </a:cubicBezTo>
                <a:cubicBezTo>
                  <a:pt x="281" y="209"/>
                  <a:pt x="281" y="209"/>
                  <a:pt x="281" y="209"/>
                </a:cubicBezTo>
                <a:cubicBezTo>
                  <a:pt x="281" y="208"/>
                  <a:pt x="280" y="207"/>
                  <a:pt x="280" y="208"/>
                </a:cubicBezTo>
                <a:cubicBezTo>
                  <a:pt x="279" y="209"/>
                  <a:pt x="278" y="209"/>
                  <a:pt x="277" y="210"/>
                </a:cubicBezTo>
                <a:cubicBezTo>
                  <a:pt x="276" y="211"/>
                  <a:pt x="275" y="211"/>
                  <a:pt x="275" y="211"/>
                </a:cubicBezTo>
                <a:cubicBezTo>
                  <a:pt x="274" y="212"/>
                  <a:pt x="274" y="213"/>
                  <a:pt x="273" y="213"/>
                </a:cubicBezTo>
                <a:cubicBezTo>
                  <a:pt x="272" y="213"/>
                  <a:pt x="271" y="214"/>
                  <a:pt x="270" y="214"/>
                </a:cubicBezTo>
                <a:cubicBezTo>
                  <a:pt x="270" y="214"/>
                  <a:pt x="269" y="214"/>
                  <a:pt x="268" y="215"/>
                </a:cubicBezTo>
                <a:cubicBezTo>
                  <a:pt x="268" y="215"/>
                  <a:pt x="268" y="216"/>
                  <a:pt x="267" y="217"/>
                </a:cubicBezTo>
                <a:cubicBezTo>
                  <a:pt x="267" y="217"/>
                  <a:pt x="267" y="218"/>
                  <a:pt x="266" y="219"/>
                </a:cubicBezTo>
                <a:cubicBezTo>
                  <a:pt x="266" y="219"/>
                  <a:pt x="265" y="220"/>
                  <a:pt x="265" y="220"/>
                </a:cubicBezTo>
                <a:cubicBezTo>
                  <a:pt x="263" y="220"/>
                  <a:pt x="263" y="223"/>
                  <a:pt x="261" y="222"/>
                </a:cubicBezTo>
                <a:cubicBezTo>
                  <a:pt x="260" y="223"/>
                  <a:pt x="258" y="224"/>
                  <a:pt x="258" y="225"/>
                </a:cubicBezTo>
                <a:cubicBezTo>
                  <a:pt x="258" y="226"/>
                  <a:pt x="258" y="227"/>
                  <a:pt x="257" y="227"/>
                </a:cubicBezTo>
                <a:cubicBezTo>
                  <a:pt x="256" y="227"/>
                  <a:pt x="256" y="228"/>
                  <a:pt x="255" y="228"/>
                </a:cubicBezTo>
                <a:cubicBezTo>
                  <a:pt x="253" y="230"/>
                  <a:pt x="252" y="232"/>
                  <a:pt x="249" y="233"/>
                </a:cubicBezTo>
                <a:cubicBezTo>
                  <a:pt x="248" y="233"/>
                  <a:pt x="247" y="235"/>
                  <a:pt x="246" y="236"/>
                </a:cubicBezTo>
                <a:cubicBezTo>
                  <a:pt x="245" y="237"/>
                  <a:pt x="245" y="238"/>
                  <a:pt x="243" y="238"/>
                </a:cubicBezTo>
                <a:cubicBezTo>
                  <a:pt x="242" y="239"/>
                  <a:pt x="242" y="240"/>
                  <a:pt x="241" y="241"/>
                </a:cubicBezTo>
                <a:cubicBezTo>
                  <a:pt x="241" y="241"/>
                  <a:pt x="240" y="242"/>
                  <a:pt x="240" y="242"/>
                </a:cubicBezTo>
                <a:cubicBezTo>
                  <a:pt x="240" y="242"/>
                  <a:pt x="239" y="242"/>
                  <a:pt x="239" y="243"/>
                </a:cubicBezTo>
                <a:cubicBezTo>
                  <a:pt x="239" y="243"/>
                  <a:pt x="238" y="244"/>
                  <a:pt x="238" y="244"/>
                </a:cubicBezTo>
                <a:cubicBezTo>
                  <a:pt x="237" y="245"/>
                  <a:pt x="235" y="247"/>
                  <a:pt x="234" y="248"/>
                </a:cubicBezTo>
                <a:cubicBezTo>
                  <a:pt x="234" y="249"/>
                  <a:pt x="233" y="250"/>
                  <a:pt x="233" y="250"/>
                </a:cubicBezTo>
                <a:cubicBezTo>
                  <a:pt x="232" y="252"/>
                  <a:pt x="231" y="251"/>
                  <a:pt x="230" y="252"/>
                </a:cubicBezTo>
                <a:cubicBezTo>
                  <a:pt x="229" y="253"/>
                  <a:pt x="229" y="253"/>
                  <a:pt x="229" y="254"/>
                </a:cubicBezTo>
                <a:cubicBezTo>
                  <a:pt x="228" y="255"/>
                  <a:pt x="227" y="256"/>
                  <a:pt x="226" y="257"/>
                </a:cubicBezTo>
                <a:cubicBezTo>
                  <a:pt x="225" y="257"/>
                  <a:pt x="224" y="257"/>
                  <a:pt x="224" y="258"/>
                </a:cubicBezTo>
                <a:cubicBezTo>
                  <a:pt x="225" y="260"/>
                  <a:pt x="224" y="260"/>
                  <a:pt x="223" y="260"/>
                </a:cubicBezTo>
                <a:cubicBezTo>
                  <a:pt x="222" y="262"/>
                  <a:pt x="221" y="263"/>
                  <a:pt x="219" y="265"/>
                </a:cubicBezTo>
                <a:cubicBezTo>
                  <a:pt x="219" y="265"/>
                  <a:pt x="219" y="266"/>
                  <a:pt x="219" y="266"/>
                </a:cubicBezTo>
                <a:cubicBezTo>
                  <a:pt x="219" y="266"/>
                  <a:pt x="219" y="267"/>
                  <a:pt x="219" y="267"/>
                </a:cubicBezTo>
                <a:cubicBezTo>
                  <a:pt x="220" y="267"/>
                  <a:pt x="219" y="267"/>
                  <a:pt x="219" y="268"/>
                </a:cubicBezTo>
                <a:cubicBezTo>
                  <a:pt x="219" y="268"/>
                  <a:pt x="218" y="268"/>
                  <a:pt x="218" y="268"/>
                </a:cubicBezTo>
                <a:cubicBezTo>
                  <a:pt x="218" y="269"/>
                  <a:pt x="217" y="270"/>
                  <a:pt x="216" y="270"/>
                </a:cubicBezTo>
                <a:cubicBezTo>
                  <a:pt x="216" y="271"/>
                  <a:pt x="216" y="271"/>
                  <a:pt x="216" y="272"/>
                </a:cubicBezTo>
                <a:cubicBezTo>
                  <a:pt x="215" y="272"/>
                  <a:pt x="215" y="274"/>
                  <a:pt x="214" y="275"/>
                </a:cubicBezTo>
                <a:cubicBezTo>
                  <a:pt x="213" y="275"/>
                  <a:pt x="213" y="276"/>
                  <a:pt x="213" y="277"/>
                </a:cubicBezTo>
                <a:cubicBezTo>
                  <a:pt x="213" y="278"/>
                  <a:pt x="212" y="279"/>
                  <a:pt x="212" y="280"/>
                </a:cubicBezTo>
                <a:cubicBezTo>
                  <a:pt x="211" y="281"/>
                  <a:pt x="211" y="282"/>
                  <a:pt x="210" y="282"/>
                </a:cubicBezTo>
                <a:cubicBezTo>
                  <a:pt x="211" y="283"/>
                  <a:pt x="211" y="283"/>
                  <a:pt x="210" y="284"/>
                </a:cubicBezTo>
                <a:cubicBezTo>
                  <a:pt x="210" y="284"/>
                  <a:pt x="209" y="284"/>
                  <a:pt x="209" y="284"/>
                </a:cubicBezTo>
                <a:cubicBezTo>
                  <a:pt x="209" y="286"/>
                  <a:pt x="207" y="288"/>
                  <a:pt x="207" y="290"/>
                </a:cubicBezTo>
                <a:cubicBezTo>
                  <a:pt x="207" y="290"/>
                  <a:pt x="207" y="290"/>
                  <a:pt x="207" y="290"/>
                </a:cubicBezTo>
                <a:cubicBezTo>
                  <a:pt x="206" y="290"/>
                  <a:pt x="206" y="291"/>
                  <a:pt x="205" y="291"/>
                </a:cubicBezTo>
                <a:cubicBezTo>
                  <a:pt x="204" y="293"/>
                  <a:pt x="204" y="296"/>
                  <a:pt x="202" y="297"/>
                </a:cubicBezTo>
                <a:cubicBezTo>
                  <a:pt x="202" y="300"/>
                  <a:pt x="202" y="300"/>
                  <a:pt x="202" y="300"/>
                </a:cubicBezTo>
                <a:cubicBezTo>
                  <a:pt x="201" y="301"/>
                  <a:pt x="200" y="302"/>
                  <a:pt x="200" y="302"/>
                </a:cubicBezTo>
                <a:cubicBezTo>
                  <a:pt x="200" y="307"/>
                  <a:pt x="200" y="307"/>
                  <a:pt x="200" y="307"/>
                </a:cubicBezTo>
                <a:cubicBezTo>
                  <a:pt x="201" y="308"/>
                  <a:pt x="200" y="310"/>
                  <a:pt x="201" y="312"/>
                </a:cubicBezTo>
                <a:cubicBezTo>
                  <a:pt x="200" y="313"/>
                  <a:pt x="199" y="314"/>
                  <a:pt x="198" y="315"/>
                </a:cubicBezTo>
                <a:cubicBezTo>
                  <a:pt x="198" y="317"/>
                  <a:pt x="198" y="319"/>
                  <a:pt x="198" y="321"/>
                </a:cubicBezTo>
                <a:cubicBezTo>
                  <a:pt x="197" y="322"/>
                  <a:pt x="196" y="323"/>
                  <a:pt x="196" y="324"/>
                </a:cubicBezTo>
                <a:cubicBezTo>
                  <a:pt x="196" y="325"/>
                  <a:pt x="194" y="325"/>
                  <a:pt x="194" y="326"/>
                </a:cubicBezTo>
                <a:cubicBezTo>
                  <a:pt x="194" y="328"/>
                  <a:pt x="193" y="327"/>
                  <a:pt x="192" y="328"/>
                </a:cubicBezTo>
                <a:cubicBezTo>
                  <a:pt x="192" y="329"/>
                  <a:pt x="192" y="330"/>
                  <a:pt x="192" y="331"/>
                </a:cubicBezTo>
                <a:cubicBezTo>
                  <a:pt x="191" y="332"/>
                  <a:pt x="190" y="333"/>
                  <a:pt x="189" y="334"/>
                </a:cubicBezTo>
                <a:cubicBezTo>
                  <a:pt x="189" y="334"/>
                  <a:pt x="188" y="334"/>
                  <a:pt x="188" y="335"/>
                </a:cubicBezTo>
                <a:cubicBezTo>
                  <a:pt x="189" y="335"/>
                  <a:pt x="189" y="335"/>
                  <a:pt x="189" y="335"/>
                </a:cubicBezTo>
                <a:cubicBezTo>
                  <a:pt x="189" y="337"/>
                  <a:pt x="189" y="338"/>
                  <a:pt x="189" y="340"/>
                </a:cubicBezTo>
                <a:cubicBezTo>
                  <a:pt x="188" y="341"/>
                  <a:pt x="188" y="342"/>
                  <a:pt x="187" y="343"/>
                </a:cubicBezTo>
                <a:cubicBezTo>
                  <a:pt x="186" y="343"/>
                  <a:pt x="186" y="344"/>
                  <a:pt x="186" y="344"/>
                </a:cubicBezTo>
                <a:cubicBezTo>
                  <a:pt x="185" y="345"/>
                  <a:pt x="186" y="345"/>
                  <a:pt x="186" y="346"/>
                </a:cubicBezTo>
                <a:cubicBezTo>
                  <a:pt x="185" y="348"/>
                  <a:pt x="185" y="348"/>
                  <a:pt x="185" y="348"/>
                </a:cubicBezTo>
                <a:cubicBezTo>
                  <a:pt x="184" y="349"/>
                  <a:pt x="184" y="350"/>
                  <a:pt x="184" y="351"/>
                </a:cubicBezTo>
                <a:cubicBezTo>
                  <a:pt x="183" y="352"/>
                  <a:pt x="182" y="353"/>
                  <a:pt x="183" y="354"/>
                </a:cubicBezTo>
                <a:cubicBezTo>
                  <a:pt x="183" y="356"/>
                  <a:pt x="183" y="357"/>
                  <a:pt x="183" y="358"/>
                </a:cubicBezTo>
                <a:cubicBezTo>
                  <a:pt x="183" y="359"/>
                  <a:pt x="182" y="360"/>
                  <a:pt x="181" y="361"/>
                </a:cubicBezTo>
                <a:cubicBezTo>
                  <a:pt x="181" y="362"/>
                  <a:pt x="180" y="363"/>
                  <a:pt x="179" y="364"/>
                </a:cubicBezTo>
                <a:cubicBezTo>
                  <a:pt x="179" y="364"/>
                  <a:pt x="180" y="365"/>
                  <a:pt x="180" y="366"/>
                </a:cubicBezTo>
                <a:cubicBezTo>
                  <a:pt x="181" y="367"/>
                  <a:pt x="181" y="369"/>
                  <a:pt x="180" y="370"/>
                </a:cubicBezTo>
                <a:cubicBezTo>
                  <a:pt x="180" y="371"/>
                  <a:pt x="180" y="371"/>
                  <a:pt x="180" y="372"/>
                </a:cubicBezTo>
                <a:cubicBezTo>
                  <a:pt x="180" y="373"/>
                  <a:pt x="180" y="374"/>
                  <a:pt x="180" y="375"/>
                </a:cubicBezTo>
                <a:cubicBezTo>
                  <a:pt x="179" y="376"/>
                  <a:pt x="179" y="376"/>
                  <a:pt x="178" y="377"/>
                </a:cubicBezTo>
                <a:cubicBezTo>
                  <a:pt x="178" y="377"/>
                  <a:pt x="178" y="378"/>
                  <a:pt x="177" y="379"/>
                </a:cubicBezTo>
                <a:cubicBezTo>
                  <a:pt x="176" y="380"/>
                  <a:pt x="177" y="380"/>
                  <a:pt x="178" y="381"/>
                </a:cubicBezTo>
                <a:cubicBezTo>
                  <a:pt x="178" y="383"/>
                  <a:pt x="179" y="384"/>
                  <a:pt x="177" y="386"/>
                </a:cubicBezTo>
                <a:cubicBezTo>
                  <a:pt x="177" y="386"/>
                  <a:pt x="177" y="387"/>
                  <a:pt x="177" y="387"/>
                </a:cubicBezTo>
                <a:cubicBezTo>
                  <a:pt x="178" y="388"/>
                  <a:pt x="178" y="388"/>
                  <a:pt x="178" y="389"/>
                </a:cubicBezTo>
                <a:cubicBezTo>
                  <a:pt x="177" y="389"/>
                  <a:pt x="177" y="390"/>
                  <a:pt x="177" y="390"/>
                </a:cubicBezTo>
                <a:cubicBezTo>
                  <a:pt x="177" y="393"/>
                  <a:pt x="177" y="395"/>
                  <a:pt x="177" y="397"/>
                </a:cubicBezTo>
                <a:cubicBezTo>
                  <a:pt x="177" y="398"/>
                  <a:pt x="177" y="398"/>
                  <a:pt x="177" y="398"/>
                </a:cubicBezTo>
                <a:cubicBezTo>
                  <a:pt x="178" y="399"/>
                  <a:pt x="178" y="400"/>
                  <a:pt x="178" y="401"/>
                </a:cubicBezTo>
                <a:cubicBezTo>
                  <a:pt x="178" y="402"/>
                  <a:pt x="178" y="403"/>
                  <a:pt x="177" y="404"/>
                </a:cubicBezTo>
                <a:cubicBezTo>
                  <a:pt x="177" y="404"/>
                  <a:pt x="178" y="404"/>
                  <a:pt x="178" y="405"/>
                </a:cubicBezTo>
                <a:cubicBezTo>
                  <a:pt x="178" y="405"/>
                  <a:pt x="177" y="405"/>
                  <a:pt x="177" y="406"/>
                </a:cubicBezTo>
                <a:cubicBezTo>
                  <a:pt x="178" y="406"/>
                  <a:pt x="179" y="407"/>
                  <a:pt x="178" y="408"/>
                </a:cubicBezTo>
                <a:cubicBezTo>
                  <a:pt x="177" y="409"/>
                  <a:pt x="177" y="410"/>
                  <a:pt x="177" y="411"/>
                </a:cubicBezTo>
                <a:cubicBezTo>
                  <a:pt x="178" y="412"/>
                  <a:pt x="178" y="413"/>
                  <a:pt x="178" y="414"/>
                </a:cubicBezTo>
                <a:cubicBezTo>
                  <a:pt x="178" y="416"/>
                  <a:pt x="178" y="417"/>
                  <a:pt x="178" y="418"/>
                </a:cubicBezTo>
                <a:cubicBezTo>
                  <a:pt x="178" y="419"/>
                  <a:pt x="180" y="420"/>
                  <a:pt x="180" y="421"/>
                </a:cubicBezTo>
                <a:cubicBezTo>
                  <a:pt x="180" y="422"/>
                  <a:pt x="181" y="422"/>
                  <a:pt x="181" y="423"/>
                </a:cubicBezTo>
                <a:cubicBezTo>
                  <a:pt x="181" y="424"/>
                  <a:pt x="181" y="426"/>
                  <a:pt x="182" y="427"/>
                </a:cubicBezTo>
                <a:cubicBezTo>
                  <a:pt x="182" y="427"/>
                  <a:pt x="182" y="428"/>
                  <a:pt x="181" y="429"/>
                </a:cubicBezTo>
                <a:cubicBezTo>
                  <a:pt x="181" y="429"/>
                  <a:pt x="180" y="429"/>
                  <a:pt x="180" y="429"/>
                </a:cubicBezTo>
                <a:cubicBezTo>
                  <a:pt x="180" y="430"/>
                  <a:pt x="181" y="430"/>
                  <a:pt x="181" y="431"/>
                </a:cubicBezTo>
                <a:cubicBezTo>
                  <a:pt x="181" y="432"/>
                  <a:pt x="180" y="432"/>
                  <a:pt x="180" y="432"/>
                </a:cubicBezTo>
                <a:cubicBezTo>
                  <a:pt x="180" y="435"/>
                  <a:pt x="180" y="435"/>
                  <a:pt x="181" y="436"/>
                </a:cubicBezTo>
                <a:cubicBezTo>
                  <a:pt x="180" y="436"/>
                  <a:pt x="180" y="437"/>
                  <a:pt x="178" y="437"/>
                </a:cubicBezTo>
                <a:cubicBezTo>
                  <a:pt x="179" y="438"/>
                  <a:pt x="180" y="438"/>
                  <a:pt x="181" y="439"/>
                </a:cubicBezTo>
                <a:cubicBezTo>
                  <a:pt x="181" y="440"/>
                  <a:pt x="181" y="440"/>
                  <a:pt x="179" y="441"/>
                </a:cubicBezTo>
                <a:cubicBezTo>
                  <a:pt x="179" y="442"/>
                  <a:pt x="179" y="442"/>
                  <a:pt x="179" y="442"/>
                </a:cubicBezTo>
                <a:cubicBezTo>
                  <a:pt x="181" y="443"/>
                  <a:pt x="179" y="445"/>
                  <a:pt x="181" y="446"/>
                </a:cubicBezTo>
                <a:cubicBezTo>
                  <a:pt x="181" y="446"/>
                  <a:pt x="181" y="447"/>
                  <a:pt x="181" y="447"/>
                </a:cubicBezTo>
                <a:cubicBezTo>
                  <a:pt x="181" y="449"/>
                  <a:pt x="180" y="451"/>
                  <a:pt x="182" y="453"/>
                </a:cubicBezTo>
                <a:cubicBezTo>
                  <a:pt x="182" y="454"/>
                  <a:pt x="181" y="455"/>
                  <a:pt x="182" y="456"/>
                </a:cubicBezTo>
                <a:cubicBezTo>
                  <a:pt x="183" y="457"/>
                  <a:pt x="182" y="458"/>
                  <a:pt x="183" y="459"/>
                </a:cubicBezTo>
                <a:cubicBezTo>
                  <a:pt x="183" y="460"/>
                  <a:pt x="183" y="460"/>
                  <a:pt x="183" y="460"/>
                </a:cubicBezTo>
                <a:cubicBezTo>
                  <a:pt x="184" y="461"/>
                  <a:pt x="183" y="461"/>
                  <a:pt x="183" y="461"/>
                </a:cubicBezTo>
                <a:cubicBezTo>
                  <a:pt x="183" y="462"/>
                  <a:pt x="182" y="462"/>
                  <a:pt x="183" y="463"/>
                </a:cubicBezTo>
                <a:cubicBezTo>
                  <a:pt x="183" y="463"/>
                  <a:pt x="184" y="463"/>
                  <a:pt x="184" y="464"/>
                </a:cubicBezTo>
                <a:cubicBezTo>
                  <a:pt x="184" y="465"/>
                  <a:pt x="183" y="466"/>
                  <a:pt x="184" y="467"/>
                </a:cubicBezTo>
                <a:cubicBezTo>
                  <a:pt x="185" y="468"/>
                  <a:pt x="184" y="469"/>
                  <a:pt x="184" y="470"/>
                </a:cubicBezTo>
                <a:cubicBezTo>
                  <a:pt x="185" y="471"/>
                  <a:pt x="185" y="472"/>
                  <a:pt x="185" y="473"/>
                </a:cubicBezTo>
                <a:cubicBezTo>
                  <a:pt x="186" y="474"/>
                  <a:pt x="187" y="476"/>
                  <a:pt x="186" y="477"/>
                </a:cubicBezTo>
                <a:cubicBezTo>
                  <a:pt x="186" y="477"/>
                  <a:pt x="187" y="478"/>
                  <a:pt x="187" y="478"/>
                </a:cubicBezTo>
                <a:cubicBezTo>
                  <a:pt x="188" y="479"/>
                  <a:pt x="188" y="480"/>
                  <a:pt x="189" y="481"/>
                </a:cubicBezTo>
                <a:cubicBezTo>
                  <a:pt x="190" y="482"/>
                  <a:pt x="189" y="482"/>
                  <a:pt x="188" y="483"/>
                </a:cubicBezTo>
                <a:cubicBezTo>
                  <a:pt x="190" y="483"/>
                  <a:pt x="190" y="486"/>
                  <a:pt x="192" y="487"/>
                </a:cubicBezTo>
                <a:cubicBezTo>
                  <a:pt x="192" y="487"/>
                  <a:pt x="192" y="488"/>
                  <a:pt x="192" y="488"/>
                </a:cubicBezTo>
                <a:cubicBezTo>
                  <a:pt x="193" y="489"/>
                  <a:pt x="193" y="490"/>
                  <a:pt x="193" y="491"/>
                </a:cubicBezTo>
                <a:cubicBezTo>
                  <a:pt x="194" y="492"/>
                  <a:pt x="194" y="492"/>
                  <a:pt x="195" y="493"/>
                </a:cubicBezTo>
                <a:cubicBezTo>
                  <a:pt x="194" y="494"/>
                  <a:pt x="194" y="494"/>
                  <a:pt x="195" y="495"/>
                </a:cubicBezTo>
                <a:cubicBezTo>
                  <a:pt x="196" y="496"/>
                  <a:pt x="197" y="498"/>
                  <a:pt x="197" y="500"/>
                </a:cubicBezTo>
                <a:cubicBezTo>
                  <a:pt x="197" y="501"/>
                  <a:pt x="198" y="502"/>
                  <a:pt x="198" y="503"/>
                </a:cubicBezTo>
                <a:cubicBezTo>
                  <a:pt x="198" y="503"/>
                  <a:pt x="198" y="503"/>
                  <a:pt x="198" y="504"/>
                </a:cubicBezTo>
                <a:cubicBezTo>
                  <a:pt x="199" y="506"/>
                  <a:pt x="200" y="507"/>
                  <a:pt x="202" y="508"/>
                </a:cubicBezTo>
                <a:cubicBezTo>
                  <a:pt x="202" y="509"/>
                  <a:pt x="201" y="510"/>
                  <a:pt x="202" y="510"/>
                </a:cubicBezTo>
                <a:cubicBezTo>
                  <a:pt x="203" y="511"/>
                  <a:pt x="204" y="513"/>
                  <a:pt x="205" y="514"/>
                </a:cubicBezTo>
                <a:cubicBezTo>
                  <a:pt x="206" y="517"/>
                  <a:pt x="207" y="519"/>
                  <a:pt x="209" y="521"/>
                </a:cubicBezTo>
                <a:cubicBezTo>
                  <a:pt x="209" y="522"/>
                  <a:pt x="210" y="523"/>
                  <a:pt x="210" y="524"/>
                </a:cubicBezTo>
                <a:cubicBezTo>
                  <a:pt x="210" y="525"/>
                  <a:pt x="210" y="525"/>
                  <a:pt x="211" y="526"/>
                </a:cubicBezTo>
                <a:cubicBezTo>
                  <a:pt x="211" y="527"/>
                  <a:pt x="211" y="528"/>
                  <a:pt x="212" y="528"/>
                </a:cubicBezTo>
                <a:cubicBezTo>
                  <a:pt x="213" y="529"/>
                  <a:pt x="213" y="530"/>
                  <a:pt x="214" y="531"/>
                </a:cubicBezTo>
                <a:cubicBezTo>
                  <a:pt x="214" y="533"/>
                  <a:pt x="215" y="534"/>
                  <a:pt x="216" y="535"/>
                </a:cubicBezTo>
                <a:cubicBezTo>
                  <a:pt x="217" y="537"/>
                  <a:pt x="218" y="538"/>
                  <a:pt x="220" y="540"/>
                </a:cubicBezTo>
                <a:cubicBezTo>
                  <a:pt x="220" y="541"/>
                  <a:pt x="220" y="541"/>
                  <a:pt x="220" y="541"/>
                </a:cubicBezTo>
                <a:cubicBezTo>
                  <a:pt x="221" y="542"/>
                  <a:pt x="222" y="543"/>
                  <a:pt x="223" y="544"/>
                </a:cubicBezTo>
                <a:cubicBezTo>
                  <a:pt x="224" y="545"/>
                  <a:pt x="223" y="547"/>
                  <a:pt x="225" y="547"/>
                </a:cubicBezTo>
                <a:cubicBezTo>
                  <a:pt x="226" y="548"/>
                  <a:pt x="227" y="549"/>
                  <a:pt x="228" y="550"/>
                </a:cubicBezTo>
                <a:cubicBezTo>
                  <a:pt x="228" y="551"/>
                  <a:pt x="228" y="551"/>
                  <a:pt x="228" y="551"/>
                </a:cubicBezTo>
                <a:cubicBezTo>
                  <a:pt x="229" y="554"/>
                  <a:pt x="231" y="556"/>
                  <a:pt x="232" y="558"/>
                </a:cubicBezTo>
                <a:cubicBezTo>
                  <a:pt x="233" y="560"/>
                  <a:pt x="234" y="560"/>
                  <a:pt x="235" y="560"/>
                </a:cubicBezTo>
                <a:cubicBezTo>
                  <a:pt x="236" y="560"/>
                  <a:pt x="236" y="561"/>
                  <a:pt x="237" y="561"/>
                </a:cubicBezTo>
                <a:cubicBezTo>
                  <a:pt x="237" y="563"/>
                  <a:pt x="237" y="563"/>
                  <a:pt x="237" y="563"/>
                </a:cubicBezTo>
                <a:cubicBezTo>
                  <a:pt x="237" y="564"/>
                  <a:pt x="239" y="564"/>
                  <a:pt x="239" y="565"/>
                </a:cubicBezTo>
                <a:cubicBezTo>
                  <a:pt x="240" y="566"/>
                  <a:pt x="241" y="567"/>
                  <a:pt x="242" y="568"/>
                </a:cubicBezTo>
                <a:cubicBezTo>
                  <a:pt x="243" y="570"/>
                  <a:pt x="244" y="571"/>
                  <a:pt x="246" y="572"/>
                </a:cubicBezTo>
                <a:cubicBezTo>
                  <a:pt x="248" y="573"/>
                  <a:pt x="249" y="575"/>
                  <a:pt x="251" y="576"/>
                </a:cubicBezTo>
                <a:cubicBezTo>
                  <a:pt x="252" y="577"/>
                  <a:pt x="253" y="578"/>
                  <a:pt x="255" y="579"/>
                </a:cubicBezTo>
                <a:cubicBezTo>
                  <a:pt x="255" y="579"/>
                  <a:pt x="256" y="579"/>
                  <a:pt x="256" y="579"/>
                </a:cubicBezTo>
                <a:cubicBezTo>
                  <a:pt x="256" y="581"/>
                  <a:pt x="257" y="582"/>
                  <a:pt x="259" y="582"/>
                </a:cubicBezTo>
                <a:cubicBezTo>
                  <a:pt x="259" y="582"/>
                  <a:pt x="259" y="582"/>
                  <a:pt x="259" y="582"/>
                </a:cubicBezTo>
                <a:cubicBezTo>
                  <a:pt x="259" y="584"/>
                  <a:pt x="260" y="583"/>
                  <a:pt x="261" y="584"/>
                </a:cubicBezTo>
                <a:cubicBezTo>
                  <a:pt x="262" y="585"/>
                  <a:pt x="263" y="586"/>
                  <a:pt x="264" y="587"/>
                </a:cubicBezTo>
                <a:cubicBezTo>
                  <a:pt x="265" y="588"/>
                  <a:pt x="267" y="588"/>
                  <a:pt x="268" y="590"/>
                </a:cubicBezTo>
                <a:cubicBezTo>
                  <a:pt x="269" y="591"/>
                  <a:pt x="270" y="591"/>
                  <a:pt x="271" y="592"/>
                </a:cubicBezTo>
                <a:cubicBezTo>
                  <a:pt x="272" y="592"/>
                  <a:pt x="273" y="592"/>
                  <a:pt x="274" y="593"/>
                </a:cubicBezTo>
                <a:cubicBezTo>
                  <a:pt x="274" y="594"/>
                  <a:pt x="276" y="595"/>
                  <a:pt x="277" y="595"/>
                </a:cubicBezTo>
                <a:cubicBezTo>
                  <a:pt x="276" y="597"/>
                  <a:pt x="277" y="597"/>
                  <a:pt x="278" y="597"/>
                </a:cubicBezTo>
                <a:cubicBezTo>
                  <a:pt x="279" y="597"/>
                  <a:pt x="280" y="597"/>
                  <a:pt x="281" y="598"/>
                </a:cubicBezTo>
                <a:cubicBezTo>
                  <a:pt x="282" y="599"/>
                  <a:pt x="283" y="599"/>
                  <a:pt x="284" y="600"/>
                </a:cubicBezTo>
                <a:cubicBezTo>
                  <a:pt x="285" y="601"/>
                  <a:pt x="286" y="602"/>
                  <a:pt x="287" y="603"/>
                </a:cubicBezTo>
                <a:cubicBezTo>
                  <a:pt x="288" y="603"/>
                  <a:pt x="289" y="603"/>
                  <a:pt x="289" y="603"/>
                </a:cubicBezTo>
                <a:cubicBezTo>
                  <a:pt x="291" y="605"/>
                  <a:pt x="293" y="606"/>
                  <a:pt x="295" y="606"/>
                </a:cubicBezTo>
                <a:cubicBezTo>
                  <a:pt x="296" y="607"/>
                  <a:pt x="296" y="608"/>
                  <a:pt x="298" y="608"/>
                </a:cubicBezTo>
                <a:cubicBezTo>
                  <a:pt x="298" y="608"/>
                  <a:pt x="299" y="609"/>
                  <a:pt x="299" y="610"/>
                </a:cubicBezTo>
                <a:cubicBezTo>
                  <a:pt x="300" y="611"/>
                  <a:pt x="302" y="611"/>
                  <a:pt x="303" y="612"/>
                </a:cubicBezTo>
                <a:cubicBezTo>
                  <a:pt x="303" y="612"/>
                  <a:pt x="304" y="612"/>
                  <a:pt x="305" y="612"/>
                </a:cubicBezTo>
                <a:cubicBezTo>
                  <a:pt x="306" y="613"/>
                  <a:pt x="307" y="613"/>
                  <a:pt x="307" y="614"/>
                </a:cubicBezTo>
                <a:cubicBezTo>
                  <a:pt x="308" y="613"/>
                  <a:pt x="309" y="615"/>
                  <a:pt x="310" y="615"/>
                </a:cubicBezTo>
                <a:cubicBezTo>
                  <a:pt x="310" y="615"/>
                  <a:pt x="311" y="616"/>
                  <a:pt x="312" y="616"/>
                </a:cubicBezTo>
                <a:cubicBezTo>
                  <a:pt x="313" y="616"/>
                  <a:pt x="313" y="616"/>
                  <a:pt x="314" y="617"/>
                </a:cubicBezTo>
                <a:cubicBezTo>
                  <a:pt x="315" y="617"/>
                  <a:pt x="316" y="617"/>
                  <a:pt x="317" y="618"/>
                </a:cubicBezTo>
                <a:cubicBezTo>
                  <a:pt x="318" y="618"/>
                  <a:pt x="319" y="619"/>
                  <a:pt x="320" y="619"/>
                </a:cubicBezTo>
                <a:cubicBezTo>
                  <a:pt x="321" y="620"/>
                  <a:pt x="322" y="619"/>
                  <a:pt x="323" y="620"/>
                </a:cubicBezTo>
                <a:cubicBezTo>
                  <a:pt x="323" y="620"/>
                  <a:pt x="323" y="621"/>
                  <a:pt x="323" y="621"/>
                </a:cubicBezTo>
                <a:cubicBezTo>
                  <a:pt x="327" y="621"/>
                  <a:pt x="327" y="621"/>
                  <a:pt x="327" y="621"/>
                </a:cubicBezTo>
                <a:cubicBezTo>
                  <a:pt x="328" y="622"/>
                  <a:pt x="329" y="624"/>
                  <a:pt x="331" y="623"/>
                </a:cubicBezTo>
                <a:cubicBezTo>
                  <a:pt x="332" y="625"/>
                  <a:pt x="334" y="624"/>
                  <a:pt x="335" y="625"/>
                </a:cubicBezTo>
                <a:cubicBezTo>
                  <a:pt x="336" y="625"/>
                  <a:pt x="336" y="626"/>
                  <a:pt x="336" y="626"/>
                </a:cubicBezTo>
                <a:cubicBezTo>
                  <a:pt x="337" y="627"/>
                  <a:pt x="339" y="626"/>
                  <a:pt x="340" y="627"/>
                </a:cubicBezTo>
                <a:cubicBezTo>
                  <a:pt x="341" y="627"/>
                  <a:pt x="342" y="627"/>
                  <a:pt x="343" y="627"/>
                </a:cubicBezTo>
                <a:cubicBezTo>
                  <a:pt x="344" y="627"/>
                  <a:pt x="345" y="628"/>
                  <a:pt x="345" y="628"/>
                </a:cubicBezTo>
                <a:cubicBezTo>
                  <a:pt x="346" y="628"/>
                  <a:pt x="347" y="629"/>
                  <a:pt x="347" y="629"/>
                </a:cubicBezTo>
                <a:cubicBezTo>
                  <a:pt x="348" y="629"/>
                  <a:pt x="349" y="629"/>
                  <a:pt x="350" y="629"/>
                </a:cubicBezTo>
                <a:cubicBezTo>
                  <a:pt x="351" y="629"/>
                  <a:pt x="352" y="629"/>
                  <a:pt x="353" y="629"/>
                </a:cubicBezTo>
                <a:cubicBezTo>
                  <a:pt x="354" y="631"/>
                  <a:pt x="356" y="629"/>
                  <a:pt x="357" y="631"/>
                </a:cubicBezTo>
                <a:cubicBezTo>
                  <a:pt x="357" y="631"/>
                  <a:pt x="358" y="631"/>
                  <a:pt x="359" y="632"/>
                </a:cubicBezTo>
                <a:cubicBezTo>
                  <a:pt x="359" y="632"/>
                  <a:pt x="360" y="632"/>
                  <a:pt x="361" y="632"/>
                </a:cubicBezTo>
                <a:cubicBezTo>
                  <a:pt x="362" y="632"/>
                  <a:pt x="363" y="632"/>
                  <a:pt x="363" y="633"/>
                </a:cubicBezTo>
                <a:cubicBezTo>
                  <a:pt x="364" y="633"/>
                  <a:pt x="364" y="632"/>
                  <a:pt x="364" y="632"/>
                </a:cubicBezTo>
                <a:cubicBezTo>
                  <a:pt x="364" y="632"/>
                  <a:pt x="364" y="632"/>
                  <a:pt x="365" y="632"/>
                </a:cubicBezTo>
                <a:cubicBezTo>
                  <a:pt x="366" y="633"/>
                  <a:pt x="366" y="633"/>
                  <a:pt x="369" y="633"/>
                </a:cubicBezTo>
                <a:cubicBezTo>
                  <a:pt x="369" y="633"/>
                  <a:pt x="369" y="633"/>
                  <a:pt x="369" y="633"/>
                </a:cubicBezTo>
                <a:cubicBezTo>
                  <a:pt x="370" y="634"/>
                  <a:pt x="371" y="634"/>
                  <a:pt x="372" y="634"/>
                </a:cubicBezTo>
                <a:cubicBezTo>
                  <a:pt x="373" y="633"/>
                  <a:pt x="373" y="635"/>
                  <a:pt x="374" y="635"/>
                </a:cubicBezTo>
                <a:cubicBezTo>
                  <a:pt x="376" y="635"/>
                  <a:pt x="377" y="634"/>
                  <a:pt x="378" y="636"/>
                </a:cubicBezTo>
                <a:cubicBezTo>
                  <a:pt x="378" y="636"/>
                  <a:pt x="379" y="635"/>
                  <a:pt x="379" y="635"/>
                </a:cubicBezTo>
                <a:cubicBezTo>
                  <a:pt x="380" y="635"/>
                  <a:pt x="380" y="635"/>
                  <a:pt x="380" y="636"/>
                </a:cubicBezTo>
                <a:cubicBezTo>
                  <a:pt x="380" y="637"/>
                  <a:pt x="381" y="637"/>
                  <a:pt x="382" y="636"/>
                </a:cubicBezTo>
                <a:cubicBezTo>
                  <a:pt x="382" y="636"/>
                  <a:pt x="382" y="636"/>
                  <a:pt x="382" y="636"/>
                </a:cubicBezTo>
                <a:cubicBezTo>
                  <a:pt x="384" y="636"/>
                  <a:pt x="387" y="635"/>
                  <a:pt x="389" y="637"/>
                </a:cubicBezTo>
                <a:cubicBezTo>
                  <a:pt x="390" y="637"/>
                  <a:pt x="391" y="637"/>
                  <a:pt x="392" y="637"/>
                </a:cubicBezTo>
                <a:cubicBezTo>
                  <a:pt x="393" y="637"/>
                  <a:pt x="395" y="636"/>
                  <a:pt x="396" y="637"/>
                </a:cubicBezTo>
                <a:cubicBezTo>
                  <a:pt x="396" y="639"/>
                  <a:pt x="396" y="639"/>
                  <a:pt x="398" y="639"/>
                </a:cubicBezTo>
                <a:cubicBezTo>
                  <a:pt x="398" y="638"/>
                  <a:pt x="399" y="639"/>
                  <a:pt x="399" y="638"/>
                </a:cubicBezTo>
                <a:cubicBezTo>
                  <a:pt x="400" y="637"/>
                  <a:pt x="402" y="638"/>
                  <a:pt x="403" y="638"/>
                </a:cubicBezTo>
                <a:cubicBezTo>
                  <a:pt x="405" y="638"/>
                  <a:pt x="408" y="638"/>
                  <a:pt x="410" y="638"/>
                </a:cubicBezTo>
                <a:cubicBezTo>
                  <a:pt x="411" y="638"/>
                  <a:pt x="411" y="637"/>
                  <a:pt x="412" y="638"/>
                </a:cubicBezTo>
                <a:cubicBezTo>
                  <a:pt x="413" y="639"/>
                  <a:pt x="414" y="638"/>
                  <a:pt x="416" y="638"/>
                </a:cubicBezTo>
                <a:cubicBezTo>
                  <a:pt x="416" y="638"/>
                  <a:pt x="417" y="637"/>
                  <a:pt x="417" y="637"/>
                </a:cubicBezTo>
                <a:cubicBezTo>
                  <a:pt x="417" y="637"/>
                  <a:pt x="418" y="637"/>
                  <a:pt x="418" y="637"/>
                </a:cubicBezTo>
                <a:cubicBezTo>
                  <a:pt x="418" y="637"/>
                  <a:pt x="418" y="637"/>
                  <a:pt x="418" y="638"/>
                </a:cubicBezTo>
                <a:cubicBezTo>
                  <a:pt x="420" y="636"/>
                  <a:pt x="420" y="636"/>
                  <a:pt x="422" y="637"/>
                </a:cubicBezTo>
                <a:cubicBezTo>
                  <a:pt x="422" y="638"/>
                  <a:pt x="423" y="638"/>
                  <a:pt x="424" y="637"/>
                </a:cubicBezTo>
                <a:cubicBezTo>
                  <a:pt x="425" y="636"/>
                  <a:pt x="427" y="635"/>
                  <a:pt x="429" y="636"/>
                </a:cubicBezTo>
                <a:cubicBezTo>
                  <a:pt x="430" y="636"/>
                  <a:pt x="431" y="636"/>
                  <a:pt x="431" y="636"/>
                </a:cubicBezTo>
                <a:cubicBezTo>
                  <a:pt x="432" y="636"/>
                  <a:pt x="433" y="636"/>
                  <a:pt x="433" y="637"/>
                </a:cubicBezTo>
                <a:cubicBezTo>
                  <a:pt x="434" y="636"/>
                  <a:pt x="435" y="636"/>
                  <a:pt x="436" y="636"/>
                </a:cubicBezTo>
                <a:cubicBezTo>
                  <a:pt x="437" y="636"/>
                  <a:pt x="437" y="636"/>
                  <a:pt x="438" y="635"/>
                </a:cubicBezTo>
                <a:cubicBezTo>
                  <a:pt x="439" y="634"/>
                  <a:pt x="439" y="636"/>
                  <a:pt x="439" y="636"/>
                </a:cubicBezTo>
                <a:cubicBezTo>
                  <a:pt x="440" y="636"/>
                  <a:pt x="441" y="636"/>
                  <a:pt x="442" y="636"/>
                </a:cubicBezTo>
                <a:cubicBezTo>
                  <a:pt x="442" y="636"/>
                  <a:pt x="443" y="636"/>
                  <a:pt x="443" y="635"/>
                </a:cubicBezTo>
                <a:cubicBezTo>
                  <a:pt x="444" y="635"/>
                  <a:pt x="444" y="634"/>
                  <a:pt x="444" y="634"/>
                </a:cubicBezTo>
                <a:cubicBezTo>
                  <a:pt x="445" y="634"/>
                  <a:pt x="447" y="634"/>
                  <a:pt x="448" y="634"/>
                </a:cubicBezTo>
                <a:cubicBezTo>
                  <a:pt x="449" y="632"/>
                  <a:pt x="450" y="633"/>
                  <a:pt x="451" y="633"/>
                </a:cubicBezTo>
                <a:cubicBezTo>
                  <a:pt x="453" y="633"/>
                  <a:pt x="453" y="632"/>
                  <a:pt x="455" y="632"/>
                </a:cubicBezTo>
                <a:cubicBezTo>
                  <a:pt x="456" y="632"/>
                  <a:pt x="458" y="632"/>
                  <a:pt x="459" y="632"/>
                </a:cubicBezTo>
                <a:cubicBezTo>
                  <a:pt x="460" y="632"/>
                  <a:pt x="460" y="632"/>
                  <a:pt x="460" y="632"/>
                </a:cubicBezTo>
                <a:cubicBezTo>
                  <a:pt x="461" y="630"/>
                  <a:pt x="463" y="631"/>
                  <a:pt x="464" y="630"/>
                </a:cubicBezTo>
                <a:cubicBezTo>
                  <a:pt x="465" y="629"/>
                  <a:pt x="466" y="630"/>
                  <a:pt x="468" y="630"/>
                </a:cubicBezTo>
                <a:cubicBezTo>
                  <a:pt x="469" y="630"/>
                  <a:pt x="470" y="630"/>
                  <a:pt x="470" y="629"/>
                </a:cubicBezTo>
                <a:cubicBezTo>
                  <a:pt x="471" y="629"/>
                  <a:pt x="472" y="629"/>
                  <a:pt x="473" y="629"/>
                </a:cubicBezTo>
                <a:cubicBezTo>
                  <a:pt x="474" y="629"/>
                  <a:pt x="474" y="628"/>
                  <a:pt x="476" y="628"/>
                </a:cubicBezTo>
                <a:cubicBezTo>
                  <a:pt x="477" y="628"/>
                  <a:pt x="479" y="626"/>
                  <a:pt x="481" y="627"/>
                </a:cubicBezTo>
                <a:cubicBezTo>
                  <a:pt x="481" y="627"/>
                  <a:pt x="481" y="627"/>
                  <a:pt x="482" y="627"/>
                </a:cubicBezTo>
                <a:cubicBezTo>
                  <a:pt x="484" y="625"/>
                  <a:pt x="486" y="625"/>
                  <a:pt x="488" y="623"/>
                </a:cubicBezTo>
                <a:cubicBezTo>
                  <a:pt x="489" y="624"/>
                  <a:pt x="490" y="622"/>
                  <a:pt x="491" y="622"/>
                </a:cubicBezTo>
                <a:cubicBezTo>
                  <a:pt x="492" y="621"/>
                  <a:pt x="494" y="622"/>
                  <a:pt x="494" y="621"/>
                </a:cubicBezTo>
                <a:cubicBezTo>
                  <a:pt x="495" y="621"/>
                  <a:pt x="496" y="621"/>
                  <a:pt x="496" y="620"/>
                </a:cubicBezTo>
                <a:cubicBezTo>
                  <a:pt x="497" y="619"/>
                  <a:pt x="498" y="620"/>
                  <a:pt x="499" y="619"/>
                </a:cubicBezTo>
                <a:cubicBezTo>
                  <a:pt x="500" y="618"/>
                  <a:pt x="502" y="618"/>
                  <a:pt x="503" y="617"/>
                </a:cubicBezTo>
                <a:cubicBezTo>
                  <a:pt x="504" y="617"/>
                  <a:pt x="505" y="617"/>
                  <a:pt x="506" y="616"/>
                </a:cubicBezTo>
                <a:cubicBezTo>
                  <a:pt x="507" y="616"/>
                  <a:pt x="507" y="614"/>
                  <a:pt x="508" y="615"/>
                </a:cubicBezTo>
                <a:cubicBezTo>
                  <a:pt x="509" y="614"/>
                  <a:pt x="510" y="614"/>
                  <a:pt x="511" y="614"/>
                </a:cubicBezTo>
                <a:cubicBezTo>
                  <a:pt x="511" y="614"/>
                  <a:pt x="512" y="614"/>
                  <a:pt x="512" y="613"/>
                </a:cubicBezTo>
                <a:cubicBezTo>
                  <a:pt x="512" y="612"/>
                  <a:pt x="514" y="612"/>
                  <a:pt x="515" y="611"/>
                </a:cubicBezTo>
                <a:cubicBezTo>
                  <a:pt x="516" y="611"/>
                  <a:pt x="517" y="610"/>
                  <a:pt x="518" y="609"/>
                </a:cubicBezTo>
                <a:cubicBezTo>
                  <a:pt x="520" y="609"/>
                  <a:pt x="520" y="609"/>
                  <a:pt x="520" y="609"/>
                </a:cubicBezTo>
                <a:cubicBezTo>
                  <a:pt x="520" y="609"/>
                  <a:pt x="520" y="609"/>
                  <a:pt x="520" y="608"/>
                </a:cubicBezTo>
                <a:cubicBezTo>
                  <a:pt x="521" y="607"/>
                  <a:pt x="521" y="606"/>
                  <a:pt x="523" y="606"/>
                </a:cubicBezTo>
                <a:cubicBezTo>
                  <a:pt x="524" y="606"/>
                  <a:pt x="526" y="605"/>
                  <a:pt x="527" y="604"/>
                </a:cubicBezTo>
                <a:cubicBezTo>
                  <a:pt x="528" y="603"/>
                  <a:pt x="530" y="603"/>
                  <a:pt x="531" y="602"/>
                </a:cubicBezTo>
                <a:cubicBezTo>
                  <a:pt x="531" y="602"/>
                  <a:pt x="532" y="602"/>
                  <a:pt x="533" y="602"/>
                </a:cubicBezTo>
                <a:cubicBezTo>
                  <a:pt x="533" y="601"/>
                  <a:pt x="533" y="601"/>
                  <a:pt x="534" y="601"/>
                </a:cubicBezTo>
                <a:cubicBezTo>
                  <a:pt x="534" y="600"/>
                  <a:pt x="534" y="600"/>
                  <a:pt x="534" y="600"/>
                </a:cubicBezTo>
                <a:cubicBezTo>
                  <a:pt x="536" y="599"/>
                  <a:pt x="537" y="598"/>
                  <a:pt x="538" y="598"/>
                </a:cubicBezTo>
                <a:cubicBezTo>
                  <a:pt x="539" y="597"/>
                  <a:pt x="540" y="597"/>
                  <a:pt x="540" y="596"/>
                </a:cubicBezTo>
                <a:cubicBezTo>
                  <a:pt x="541" y="596"/>
                  <a:pt x="541" y="596"/>
                  <a:pt x="542" y="596"/>
                </a:cubicBezTo>
                <a:cubicBezTo>
                  <a:pt x="543" y="595"/>
                  <a:pt x="543" y="595"/>
                  <a:pt x="544" y="594"/>
                </a:cubicBezTo>
                <a:cubicBezTo>
                  <a:pt x="544" y="594"/>
                  <a:pt x="545" y="594"/>
                  <a:pt x="545" y="593"/>
                </a:cubicBezTo>
                <a:cubicBezTo>
                  <a:pt x="545" y="593"/>
                  <a:pt x="545" y="592"/>
                  <a:pt x="545" y="592"/>
                </a:cubicBezTo>
                <a:cubicBezTo>
                  <a:pt x="547" y="592"/>
                  <a:pt x="547" y="590"/>
                  <a:pt x="549" y="590"/>
                </a:cubicBezTo>
                <a:cubicBezTo>
                  <a:pt x="550" y="590"/>
                  <a:pt x="551" y="588"/>
                  <a:pt x="552" y="587"/>
                </a:cubicBezTo>
                <a:cubicBezTo>
                  <a:pt x="553" y="587"/>
                  <a:pt x="554" y="585"/>
                  <a:pt x="555" y="584"/>
                </a:cubicBezTo>
                <a:cubicBezTo>
                  <a:pt x="556" y="584"/>
                  <a:pt x="556" y="583"/>
                  <a:pt x="557" y="583"/>
                </a:cubicBezTo>
                <a:cubicBezTo>
                  <a:pt x="559" y="582"/>
                  <a:pt x="559" y="581"/>
                  <a:pt x="561" y="580"/>
                </a:cubicBezTo>
                <a:cubicBezTo>
                  <a:pt x="561" y="579"/>
                  <a:pt x="561" y="578"/>
                  <a:pt x="562" y="578"/>
                </a:cubicBezTo>
                <a:cubicBezTo>
                  <a:pt x="563" y="578"/>
                  <a:pt x="564" y="577"/>
                  <a:pt x="564" y="576"/>
                </a:cubicBezTo>
                <a:cubicBezTo>
                  <a:pt x="565" y="575"/>
                  <a:pt x="567" y="575"/>
                  <a:pt x="568" y="573"/>
                </a:cubicBezTo>
                <a:cubicBezTo>
                  <a:pt x="568" y="573"/>
                  <a:pt x="568" y="573"/>
                  <a:pt x="569" y="573"/>
                </a:cubicBezTo>
                <a:cubicBezTo>
                  <a:pt x="570" y="573"/>
                  <a:pt x="570" y="571"/>
                  <a:pt x="571" y="570"/>
                </a:cubicBezTo>
                <a:cubicBezTo>
                  <a:pt x="572" y="570"/>
                  <a:pt x="572" y="570"/>
                  <a:pt x="573" y="570"/>
                </a:cubicBezTo>
                <a:cubicBezTo>
                  <a:pt x="573" y="570"/>
                  <a:pt x="573" y="570"/>
                  <a:pt x="573" y="570"/>
                </a:cubicBezTo>
                <a:cubicBezTo>
                  <a:pt x="573" y="569"/>
                  <a:pt x="573" y="569"/>
                  <a:pt x="572" y="569"/>
                </a:cubicBezTo>
                <a:cubicBezTo>
                  <a:pt x="574" y="568"/>
                  <a:pt x="574" y="566"/>
                  <a:pt x="575" y="565"/>
                </a:cubicBezTo>
                <a:cubicBezTo>
                  <a:pt x="576" y="564"/>
                  <a:pt x="578" y="563"/>
                  <a:pt x="579" y="562"/>
                </a:cubicBezTo>
                <a:cubicBezTo>
                  <a:pt x="579" y="561"/>
                  <a:pt x="579" y="560"/>
                  <a:pt x="579" y="560"/>
                </a:cubicBezTo>
                <a:cubicBezTo>
                  <a:pt x="580" y="559"/>
                  <a:pt x="581" y="558"/>
                  <a:pt x="582" y="558"/>
                </a:cubicBezTo>
                <a:cubicBezTo>
                  <a:pt x="583" y="558"/>
                  <a:pt x="583" y="557"/>
                  <a:pt x="583" y="557"/>
                </a:cubicBezTo>
                <a:cubicBezTo>
                  <a:pt x="583" y="557"/>
                  <a:pt x="583" y="556"/>
                  <a:pt x="583" y="556"/>
                </a:cubicBezTo>
                <a:cubicBezTo>
                  <a:pt x="584" y="555"/>
                  <a:pt x="584" y="554"/>
                  <a:pt x="585" y="554"/>
                </a:cubicBezTo>
                <a:cubicBezTo>
                  <a:pt x="585" y="553"/>
                  <a:pt x="586" y="553"/>
                  <a:pt x="586" y="552"/>
                </a:cubicBezTo>
                <a:cubicBezTo>
                  <a:pt x="586" y="551"/>
                  <a:pt x="587" y="551"/>
                  <a:pt x="588" y="551"/>
                </a:cubicBezTo>
                <a:cubicBezTo>
                  <a:pt x="588" y="550"/>
                  <a:pt x="588" y="550"/>
                  <a:pt x="589" y="549"/>
                </a:cubicBezTo>
                <a:cubicBezTo>
                  <a:pt x="589" y="548"/>
                  <a:pt x="590" y="546"/>
                  <a:pt x="591" y="545"/>
                </a:cubicBezTo>
                <a:cubicBezTo>
                  <a:pt x="592" y="545"/>
                  <a:pt x="593" y="544"/>
                  <a:pt x="593" y="544"/>
                </a:cubicBezTo>
                <a:cubicBezTo>
                  <a:pt x="594" y="542"/>
                  <a:pt x="593" y="541"/>
                  <a:pt x="595" y="541"/>
                </a:cubicBezTo>
                <a:cubicBezTo>
                  <a:pt x="595" y="540"/>
                  <a:pt x="596" y="540"/>
                  <a:pt x="597" y="539"/>
                </a:cubicBezTo>
                <a:cubicBezTo>
                  <a:pt x="597" y="538"/>
                  <a:pt x="598" y="538"/>
                  <a:pt x="599" y="538"/>
                </a:cubicBezTo>
                <a:cubicBezTo>
                  <a:pt x="599" y="536"/>
                  <a:pt x="600" y="536"/>
                  <a:pt x="601" y="534"/>
                </a:cubicBezTo>
                <a:cubicBezTo>
                  <a:pt x="601" y="532"/>
                  <a:pt x="601" y="532"/>
                  <a:pt x="601" y="532"/>
                </a:cubicBezTo>
                <a:cubicBezTo>
                  <a:pt x="603" y="531"/>
                  <a:pt x="604" y="530"/>
                  <a:pt x="604" y="528"/>
                </a:cubicBezTo>
                <a:cubicBezTo>
                  <a:pt x="604" y="527"/>
                  <a:pt x="605" y="526"/>
                  <a:pt x="606" y="526"/>
                </a:cubicBezTo>
                <a:cubicBezTo>
                  <a:pt x="607" y="525"/>
                  <a:pt x="606" y="524"/>
                  <a:pt x="607" y="524"/>
                </a:cubicBezTo>
                <a:cubicBezTo>
                  <a:pt x="609" y="524"/>
                  <a:pt x="608" y="522"/>
                  <a:pt x="609" y="521"/>
                </a:cubicBezTo>
                <a:cubicBezTo>
                  <a:pt x="610" y="521"/>
                  <a:pt x="611" y="520"/>
                  <a:pt x="610" y="519"/>
                </a:cubicBezTo>
                <a:cubicBezTo>
                  <a:pt x="610" y="519"/>
                  <a:pt x="611" y="518"/>
                  <a:pt x="611" y="518"/>
                </a:cubicBezTo>
                <a:cubicBezTo>
                  <a:pt x="612" y="516"/>
                  <a:pt x="613" y="515"/>
                  <a:pt x="615" y="513"/>
                </a:cubicBezTo>
                <a:cubicBezTo>
                  <a:pt x="616" y="513"/>
                  <a:pt x="617" y="513"/>
                  <a:pt x="615" y="512"/>
                </a:cubicBezTo>
                <a:cubicBezTo>
                  <a:pt x="615" y="512"/>
                  <a:pt x="616" y="511"/>
                  <a:pt x="616" y="511"/>
                </a:cubicBezTo>
                <a:cubicBezTo>
                  <a:pt x="617" y="511"/>
                  <a:pt x="617" y="512"/>
                  <a:pt x="618" y="511"/>
                </a:cubicBezTo>
                <a:cubicBezTo>
                  <a:pt x="617" y="511"/>
                  <a:pt x="617" y="510"/>
                  <a:pt x="616" y="510"/>
                </a:cubicBezTo>
                <a:cubicBezTo>
                  <a:pt x="617" y="509"/>
                  <a:pt x="617" y="509"/>
                  <a:pt x="618" y="508"/>
                </a:cubicBezTo>
                <a:cubicBezTo>
                  <a:pt x="618" y="506"/>
                  <a:pt x="618" y="506"/>
                  <a:pt x="619" y="504"/>
                </a:cubicBezTo>
                <a:cubicBezTo>
                  <a:pt x="619" y="503"/>
                  <a:pt x="620" y="502"/>
                  <a:pt x="620" y="501"/>
                </a:cubicBezTo>
                <a:cubicBezTo>
                  <a:pt x="621" y="500"/>
                  <a:pt x="621" y="498"/>
                  <a:pt x="622" y="498"/>
                </a:cubicBezTo>
                <a:cubicBezTo>
                  <a:pt x="621" y="496"/>
                  <a:pt x="623" y="495"/>
                  <a:pt x="624" y="494"/>
                </a:cubicBezTo>
                <a:cubicBezTo>
                  <a:pt x="624" y="492"/>
                  <a:pt x="624" y="492"/>
                  <a:pt x="625" y="490"/>
                </a:cubicBezTo>
                <a:cubicBezTo>
                  <a:pt x="625" y="489"/>
                  <a:pt x="625" y="488"/>
                  <a:pt x="626" y="487"/>
                </a:cubicBezTo>
                <a:cubicBezTo>
                  <a:pt x="627" y="486"/>
                  <a:pt x="626" y="485"/>
                  <a:pt x="627" y="484"/>
                </a:cubicBezTo>
                <a:cubicBezTo>
                  <a:pt x="627" y="484"/>
                  <a:pt x="628" y="483"/>
                  <a:pt x="628" y="482"/>
                </a:cubicBezTo>
                <a:cubicBezTo>
                  <a:pt x="628" y="482"/>
                  <a:pt x="628" y="481"/>
                  <a:pt x="628" y="480"/>
                </a:cubicBezTo>
                <a:cubicBezTo>
                  <a:pt x="629" y="479"/>
                  <a:pt x="630" y="478"/>
                  <a:pt x="629" y="477"/>
                </a:cubicBezTo>
                <a:cubicBezTo>
                  <a:pt x="629" y="476"/>
                  <a:pt x="630" y="476"/>
                  <a:pt x="631" y="475"/>
                </a:cubicBezTo>
                <a:cubicBezTo>
                  <a:pt x="631" y="474"/>
                  <a:pt x="631" y="474"/>
                  <a:pt x="631" y="474"/>
                </a:cubicBezTo>
                <a:cubicBezTo>
                  <a:pt x="631" y="472"/>
                  <a:pt x="631" y="470"/>
                  <a:pt x="632" y="469"/>
                </a:cubicBezTo>
                <a:cubicBezTo>
                  <a:pt x="633" y="468"/>
                  <a:pt x="632" y="466"/>
                  <a:pt x="632" y="464"/>
                </a:cubicBezTo>
                <a:cubicBezTo>
                  <a:pt x="632" y="463"/>
                  <a:pt x="632" y="463"/>
                  <a:pt x="633" y="461"/>
                </a:cubicBezTo>
                <a:cubicBezTo>
                  <a:pt x="634" y="460"/>
                  <a:pt x="634" y="460"/>
                  <a:pt x="634" y="459"/>
                </a:cubicBezTo>
                <a:cubicBezTo>
                  <a:pt x="634" y="458"/>
                  <a:pt x="635" y="457"/>
                  <a:pt x="635" y="457"/>
                </a:cubicBezTo>
                <a:cubicBezTo>
                  <a:pt x="635" y="457"/>
                  <a:pt x="635" y="456"/>
                  <a:pt x="635" y="456"/>
                </a:cubicBezTo>
                <a:cubicBezTo>
                  <a:pt x="635" y="456"/>
                  <a:pt x="635" y="455"/>
                  <a:pt x="634" y="455"/>
                </a:cubicBezTo>
                <a:cubicBezTo>
                  <a:pt x="635" y="454"/>
                  <a:pt x="635" y="453"/>
                  <a:pt x="635" y="453"/>
                </a:cubicBezTo>
                <a:cubicBezTo>
                  <a:pt x="636" y="452"/>
                  <a:pt x="636" y="452"/>
                  <a:pt x="636" y="451"/>
                </a:cubicBezTo>
                <a:cubicBezTo>
                  <a:pt x="636" y="450"/>
                  <a:pt x="636" y="448"/>
                  <a:pt x="637" y="447"/>
                </a:cubicBezTo>
                <a:cubicBezTo>
                  <a:pt x="637" y="446"/>
                  <a:pt x="637" y="444"/>
                  <a:pt x="637" y="443"/>
                </a:cubicBezTo>
                <a:cubicBezTo>
                  <a:pt x="638" y="442"/>
                  <a:pt x="638" y="441"/>
                  <a:pt x="638" y="439"/>
                </a:cubicBezTo>
                <a:cubicBezTo>
                  <a:pt x="638" y="437"/>
                  <a:pt x="638" y="435"/>
                  <a:pt x="638" y="433"/>
                </a:cubicBezTo>
                <a:cubicBezTo>
                  <a:pt x="638" y="432"/>
                  <a:pt x="638" y="431"/>
                  <a:pt x="639" y="430"/>
                </a:cubicBezTo>
                <a:cubicBezTo>
                  <a:pt x="639" y="429"/>
                  <a:pt x="640" y="428"/>
                  <a:pt x="640" y="427"/>
                </a:cubicBezTo>
                <a:cubicBezTo>
                  <a:pt x="640" y="425"/>
                  <a:pt x="639" y="422"/>
                  <a:pt x="641" y="420"/>
                </a:cubicBezTo>
                <a:cubicBezTo>
                  <a:pt x="641" y="420"/>
                  <a:pt x="641" y="419"/>
                  <a:pt x="641" y="418"/>
                </a:cubicBezTo>
                <a:cubicBezTo>
                  <a:pt x="641" y="414"/>
                  <a:pt x="641" y="414"/>
                  <a:pt x="641" y="414"/>
                </a:cubicBezTo>
                <a:cubicBezTo>
                  <a:pt x="641" y="413"/>
                  <a:pt x="641" y="412"/>
                  <a:pt x="641" y="411"/>
                </a:cubicBezTo>
                <a:cubicBezTo>
                  <a:pt x="641" y="410"/>
                  <a:pt x="641" y="409"/>
                  <a:pt x="641" y="408"/>
                </a:cubicBezTo>
                <a:cubicBezTo>
                  <a:pt x="640" y="408"/>
                  <a:pt x="640" y="408"/>
                  <a:pt x="640" y="407"/>
                </a:cubicBezTo>
                <a:cubicBezTo>
                  <a:pt x="639" y="406"/>
                  <a:pt x="639" y="406"/>
                  <a:pt x="640" y="405"/>
                </a:cubicBezTo>
                <a:cubicBezTo>
                  <a:pt x="640" y="404"/>
                  <a:pt x="640" y="404"/>
                  <a:pt x="641" y="404"/>
                </a:cubicBezTo>
                <a:cubicBezTo>
                  <a:pt x="641" y="402"/>
                  <a:pt x="641" y="400"/>
                  <a:pt x="641" y="399"/>
                </a:cubicBezTo>
                <a:cubicBezTo>
                  <a:pt x="641" y="399"/>
                  <a:pt x="640" y="398"/>
                  <a:pt x="640" y="398"/>
                </a:cubicBezTo>
                <a:cubicBezTo>
                  <a:pt x="640" y="398"/>
                  <a:pt x="640" y="397"/>
                  <a:pt x="641" y="397"/>
                </a:cubicBezTo>
                <a:cubicBezTo>
                  <a:pt x="640" y="397"/>
                  <a:pt x="640" y="396"/>
                  <a:pt x="640" y="396"/>
                </a:cubicBezTo>
                <a:cubicBezTo>
                  <a:pt x="641" y="395"/>
                  <a:pt x="641" y="395"/>
                  <a:pt x="640" y="394"/>
                </a:cubicBezTo>
                <a:cubicBezTo>
                  <a:pt x="640" y="393"/>
                  <a:pt x="640" y="393"/>
                  <a:pt x="640" y="392"/>
                </a:cubicBezTo>
                <a:cubicBezTo>
                  <a:pt x="640" y="390"/>
                  <a:pt x="640" y="388"/>
                  <a:pt x="640" y="386"/>
                </a:cubicBezTo>
                <a:cubicBezTo>
                  <a:pt x="639" y="385"/>
                  <a:pt x="639" y="385"/>
                  <a:pt x="638" y="384"/>
                </a:cubicBezTo>
                <a:cubicBezTo>
                  <a:pt x="638" y="381"/>
                  <a:pt x="638" y="378"/>
                  <a:pt x="638" y="375"/>
                </a:cubicBezTo>
                <a:cubicBezTo>
                  <a:pt x="638" y="374"/>
                  <a:pt x="638" y="373"/>
                  <a:pt x="638" y="372"/>
                </a:cubicBezTo>
                <a:cubicBezTo>
                  <a:pt x="637" y="371"/>
                  <a:pt x="637" y="370"/>
                  <a:pt x="636" y="370"/>
                </a:cubicBezTo>
                <a:cubicBezTo>
                  <a:pt x="636" y="369"/>
                  <a:pt x="637" y="369"/>
                  <a:pt x="637" y="369"/>
                </a:cubicBezTo>
                <a:cubicBezTo>
                  <a:pt x="636" y="368"/>
                  <a:pt x="636" y="366"/>
                  <a:pt x="636" y="366"/>
                </a:cubicBezTo>
                <a:cubicBezTo>
                  <a:pt x="635" y="365"/>
                  <a:pt x="636" y="363"/>
                  <a:pt x="635" y="363"/>
                </a:cubicBezTo>
                <a:cubicBezTo>
                  <a:pt x="634" y="362"/>
                  <a:pt x="634" y="360"/>
                  <a:pt x="634" y="359"/>
                </a:cubicBezTo>
                <a:cubicBezTo>
                  <a:pt x="634" y="359"/>
                  <a:pt x="634" y="359"/>
                  <a:pt x="633" y="358"/>
                </a:cubicBezTo>
                <a:cubicBezTo>
                  <a:pt x="634" y="358"/>
                  <a:pt x="634" y="358"/>
                  <a:pt x="634" y="357"/>
                </a:cubicBezTo>
                <a:cubicBezTo>
                  <a:pt x="634" y="357"/>
                  <a:pt x="633" y="356"/>
                  <a:pt x="632" y="355"/>
                </a:cubicBezTo>
                <a:cubicBezTo>
                  <a:pt x="633" y="353"/>
                  <a:pt x="631" y="350"/>
                  <a:pt x="629" y="349"/>
                </a:cubicBezTo>
                <a:cubicBezTo>
                  <a:pt x="629" y="347"/>
                  <a:pt x="630" y="346"/>
                  <a:pt x="629" y="345"/>
                </a:cubicBezTo>
                <a:cubicBezTo>
                  <a:pt x="629" y="343"/>
                  <a:pt x="628" y="342"/>
                  <a:pt x="628" y="341"/>
                </a:cubicBezTo>
                <a:cubicBezTo>
                  <a:pt x="627" y="341"/>
                  <a:pt x="628" y="340"/>
                  <a:pt x="628" y="340"/>
                </a:cubicBezTo>
                <a:cubicBezTo>
                  <a:pt x="629" y="338"/>
                  <a:pt x="629" y="338"/>
                  <a:pt x="628" y="337"/>
                </a:cubicBezTo>
                <a:cubicBezTo>
                  <a:pt x="627" y="336"/>
                  <a:pt x="628" y="336"/>
                  <a:pt x="628" y="336"/>
                </a:cubicBezTo>
                <a:cubicBezTo>
                  <a:pt x="628" y="335"/>
                  <a:pt x="627" y="334"/>
                  <a:pt x="628" y="333"/>
                </a:cubicBezTo>
                <a:cubicBezTo>
                  <a:pt x="629" y="333"/>
                  <a:pt x="628" y="333"/>
                  <a:pt x="628" y="332"/>
                </a:cubicBezTo>
                <a:cubicBezTo>
                  <a:pt x="628" y="332"/>
                  <a:pt x="628" y="331"/>
                  <a:pt x="628" y="331"/>
                </a:cubicBezTo>
                <a:cubicBezTo>
                  <a:pt x="628" y="330"/>
                  <a:pt x="627" y="330"/>
                  <a:pt x="627" y="329"/>
                </a:cubicBezTo>
                <a:cubicBezTo>
                  <a:pt x="626" y="329"/>
                  <a:pt x="626" y="328"/>
                  <a:pt x="625" y="327"/>
                </a:cubicBezTo>
                <a:cubicBezTo>
                  <a:pt x="625" y="327"/>
                  <a:pt x="625" y="326"/>
                  <a:pt x="625" y="326"/>
                </a:cubicBezTo>
                <a:cubicBezTo>
                  <a:pt x="625" y="326"/>
                  <a:pt x="625" y="325"/>
                  <a:pt x="626" y="325"/>
                </a:cubicBezTo>
                <a:cubicBezTo>
                  <a:pt x="625" y="324"/>
                  <a:pt x="624" y="323"/>
                  <a:pt x="623" y="322"/>
                </a:cubicBezTo>
                <a:cubicBezTo>
                  <a:pt x="623" y="321"/>
                  <a:pt x="623" y="321"/>
                  <a:pt x="623" y="320"/>
                </a:cubicBezTo>
                <a:cubicBezTo>
                  <a:pt x="622" y="319"/>
                  <a:pt x="621" y="319"/>
                  <a:pt x="621" y="318"/>
                </a:cubicBezTo>
                <a:cubicBezTo>
                  <a:pt x="621" y="317"/>
                  <a:pt x="620" y="317"/>
                  <a:pt x="619" y="317"/>
                </a:cubicBezTo>
                <a:cubicBezTo>
                  <a:pt x="619" y="317"/>
                  <a:pt x="619" y="314"/>
                  <a:pt x="619" y="314"/>
                </a:cubicBezTo>
                <a:cubicBezTo>
                  <a:pt x="619" y="313"/>
                  <a:pt x="619" y="312"/>
                  <a:pt x="619" y="311"/>
                </a:cubicBezTo>
                <a:cubicBezTo>
                  <a:pt x="618" y="310"/>
                  <a:pt x="618" y="310"/>
                  <a:pt x="618" y="309"/>
                </a:cubicBezTo>
                <a:cubicBezTo>
                  <a:pt x="617" y="309"/>
                  <a:pt x="617" y="309"/>
                  <a:pt x="616" y="309"/>
                </a:cubicBezTo>
                <a:cubicBezTo>
                  <a:pt x="616" y="308"/>
                  <a:pt x="616" y="307"/>
                  <a:pt x="616" y="306"/>
                </a:cubicBezTo>
                <a:cubicBezTo>
                  <a:pt x="615" y="305"/>
                  <a:pt x="615" y="305"/>
                  <a:pt x="614" y="304"/>
                </a:cubicBezTo>
                <a:cubicBezTo>
                  <a:pt x="614" y="303"/>
                  <a:pt x="614" y="303"/>
                  <a:pt x="614" y="302"/>
                </a:cubicBezTo>
                <a:cubicBezTo>
                  <a:pt x="615" y="300"/>
                  <a:pt x="613" y="299"/>
                  <a:pt x="613" y="298"/>
                </a:cubicBezTo>
                <a:cubicBezTo>
                  <a:pt x="613" y="297"/>
                  <a:pt x="612" y="297"/>
                  <a:pt x="611" y="296"/>
                </a:cubicBezTo>
                <a:cubicBezTo>
                  <a:pt x="611" y="296"/>
                  <a:pt x="610" y="295"/>
                  <a:pt x="610" y="294"/>
                </a:cubicBezTo>
                <a:cubicBezTo>
                  <a:pt x="610" y="294"/>
                  <a:pt x="610" y="293"/>
                  <a:pt x="609" y="293"/>
                </a:cubicBezTo>
                <a:cubicBezTo>
                  <a:pt x="608" y="293"/>
                  <a:pt x="608" y="292"/>
                  <a:pt x="608" y="291"/>
                </a:cubicBezTo>
                <a:cubicBezTo>
                  <a:pt x="608" y="290"/>
                  <a:pt x="606" y="290"/>
                  <a:pt x="607" y="289"/>
                </a:cubicBezTo>
                <a:cubicBezTo>
                  <a:pt x="606" y="288"/>
                  <a:pt x="606" y="287"/>
                  <a:pt x="604" y="288"/>
                </a:cubicBezTo>
                <a:cubicBezTo>
                  <a:pt x="604" y="288"/>
                  <a:pt x="604" y="287"/>
                  <a:pt x="604" y="287"/>
                </a:cubicBezTo>
                <a:cubicBezTo>
                  <a:pt x="604" y="285"/>
                  <a:pt x="603" y="284"/>
                  <a:pt x="603" y="283"/>
                </a:cubicBezTo>
                <a:cubicBezTo>
                  <a:pt x="602" y="283"/>
                  <a:pt x="602" y="282"/>
                  <a:pt x="602" y="281"/>
                </a:cubicBezTo>
                <a:cubicBezTo>
                  <a:pt x="602" y="280"/>
                  <a:pt x="600" y="280"/>
                  <a:pt x="601" y="279"/>
                </a:cubicBezTo>
                <a:cubicBezTo>
                  <a:pt x="600" y="278"/>
                  <a:pt x="600" y="277"/>
                  <a:pt x="600" y="277"/>
                </a:cubicBezTo>
                <a:cubicBezTo>
                  <a:pt x="600" y="276"/>
                  <a:pt x="599" y="276"/>
                  <a:pt x="598" y="276"/>
                </a:cubicBezTo>
                <a:cubicBezTo>
                  <a:pt x="598" y="275"/>
                  <a:pt x="597" y="275"/>
                  <a:pt x="597" y="275"/>
                </a:cubicBezTo>
                <a:cubicBezTo>
                  <a:pt x="597" y="271"/>
                  <a:pt x="597" y="271"/>
                  <a:pt x="597" y="271"/>
                </a:cubicBezTo>
                <a:cubicBezTo>
                  <a:pt x="595" y="270"/>
                  <a:pt x="595" y="270"/>
                  <a:pt x="593" y="267"/>
                </a:cubicBezTo>
                <a:cubicBezTo>
                  <a:pt x="592" y="267"/>
                  <a:pt x="592" y="266"/>
                  <a:pt x="591" y="266"/>
                </a:cubicBezTo>
                <a:cubicBezTo>
                  <a:pt x="589" y="264"/>
                  <a:pt x="589" y="264"/>
                  <a:pt x="589" y="262"/>
                </a:cubicBezTo>
                <a:cubicBezTo>
                  <a:pt x="589" y="261"/>
                  <a:pt x="588" y="260"/>
                  <a:pt x="588" y="259"/>
                </a:cubicBezTo>
                <a:cubicBezTo>
                  <a:pt x="587" y="258"/>
                  <a:pt x="586" y="257"/>
                  <a:pt x="585" y="256"/>
                </a:cubicBezTo>
                <a:cubicBezTo>
                  <a:pt x="584" y="256"/>
                  <a:pt x="584" y="255"/>
                  <a:pt x="584" y="254"/>
                </a:cubicBezTo>
                <a:cubicBezTo>
                  <a:pt x="584" y="254"/>
                  <a:pt x="584" y="253"/>
                  <a:pt x="583" y="253"/>
                </a:cubicBezTo>
                <a:cubicBezTo>
                  <a:pt x="583" y="253"/>
                  <a:pt x="582" y="253"/>
                  <a:pt x="582" y="253"/>
                </a:cubicBezTo>
                <a:cubicBezTo>
                  <a:pt x="582" y="252"/>
                  <a:pt x="581" y="251"/>
                  <a:pt x="581" y="250"/>
                </a:cubicBezTo>
                <a:cubicBezTo>
                  <a:pt x="580" y="250"/>
                  <a:pt x="579" y="249"/>
                  <a:pt x="579" y="248"/>
                </a:cubicBezTo>
                <a:cubicBezTo>
                  <a:pt x="579" y="247"/>
                  <a:pt x="579" y="247"/>
                  <a:pt x="578" y="246"/>
                </a:cubicBezTo>
                <a:cubicBezTo>
                  <a:pt x="577" y="246"/>
                  <a:pt x="576" y="246"/>
                  <a:pt x="576" y="245"/>
                </a:cubicBezTo>
                <a:cubicBezTo>
                  <a:pt x="575" y="244"/>
                  <a:pt x="574" y="243"/>
                  <a:pt x="573" y="243"/>
                </a:cubicBezTo>
                <a:cubicBezTo>
                  <a:pt x="572" y="241"/>
                  <a:pt x="570" y="241"/>
                  <a:pt x="569" y="240"/>
                </a:cubicBezTo>
                <a:cubicBezTo>
                  <a:pt x="568" y="239"/>
                  <a:pt x="567" y="239"/>
                  <a:pt x="566" y="239"/>
                </a:cubicBezTo>
                <a:cubicBezTo>
                  <a:pt x="566" y="238"/>
                  <a:pt x="565" y="238"/>
                  <a:pt x="565" y="237"/>
                </a:cubicBezTo>
                <a:cubicBezTo>
                  <a:pt x="565" y="236"/>
                  <a:pt x="565" y="236"/>
                  <a:pt x="565" y="235"/>
                </a:cubicBezTo>
                <a:cubicBezTo>
                  <a:pt x="565" y="235"/>
                  <a:pt x="564" y="234"/>
                  <a:pt x="564" y="234"/>
                </a:cubicBezTo>
                <a:cubicBezTo>
                  <a:pt x="563" y="234"/>
                  <a:pt x="563" y="235"/>
                  <a:pt x="562" y="234"/>
                </a:cubicBezTo>
                <a:cubicBezTo>
                  <a:pt x="562" y="232"/>
                  <a:pt x="562" y="231"/>
                  <a:pt x="560" y="231"/>
                </a:cubicBezTo>
                <a:cubicBezTo>
                  <a:pt x="559" y="230"/>
                  <a:pt x="560" y="229"/>
                  <a:pt x="559" y="229"/>
                </a:cubicBezTo>
                <a:cubicBezTo>
                  <a:pt x="557" y="229"/>
                  <a:pt x="557" y="229"/>
                  <a:pt x="555" y="227"/>
                </a:cubicBezTo>
                <a:cubicBezTo>
                  <a:pt x="554" y="226"/>
                  <a:pt x="554" y="226"/>
                  <a:pt x="554" y="226"/>
                </a:cubicBezTo>
                <a:cubicBezTo>
                  <a:pt x="552" y="226"/>
                  <a:pt x="553" y="224"/>
                  <a:pt x="552" y="224"/>
                </a:cubicBezTo>
                <a:cubicBezTo>
                  <a:pt x="551" y="224"/>
                  <a:pt x="550" y="224"/>
                  <a:pt x="550" y="224"/>
                </a:cubicBezTo>
                <a:cubicBezTo>
                  <a:pt x="549" y="224"/>
                  <a:pt x="549" y="224"/>
                  <a:pt x="549" y="224"/>
                </a:cubicBezTo>
                <a:cubicBezTo>
                  <a:pt x="549" y="224"/>
                  <a:pt x="549" y="223"/>
                  <a:pt x="549" y="223"/>
                </a:cubicBezTo>
                <a:cubicBezTo>
                  <a:pt x="548" y="222"/>
                  <a:pt x="548" y="221"/>
                  <a:pt x="547" y="221"/>
                </a:cubicBezTo>
                <a:cubicBezTo>
                  <a:pt x="545" y="221"/>
                  <a:pt x="544" y="221"/>
                  <a:pt x="544" y="220"/>
                </a:cubicBezTo>
                <a:cubicBezTo>
                  <a:pt x="544" y="218"/>
                  <a:pt x="543" y="218"/>
                  <a:pt x="543" y="217"/>
                </a:cubicBezTo>
                <a:cubicBezTo>
                  <a:pt x="541" y="218"/>
                  <a:pt x="541" y="216"/>
                  <a:pt x="540" y="216"/>
                </a:cubicBezTo>
                <a:cubicBezTo>
                  <a:pt x="539" y="216"/>
                  <a:pt x="539" y="216"/>
                  <a:pt x="538" y="216"/>
                </a:cubicBezTo>
                <a:cubicBezTo>
                  <a:pt x="537" y="215"/>
                  <a:pt x="537" y="214"/>
                  <a:pt x="536" y="213"/>
                </a:cubicBezTo>
                <a:cubicBezTo>
                  <a:pt x="535" y="213"/>
                  <a:pt x="534" y="213"/>
                  <a:pt x="533" y="212"/>
                </a:cubicBezTo>
                <a:cubicBezTo>
                  <a:pt x="532" y="212"/>
                  <a:pt x="531" y="212"/>
                  <a:pt x="531" y="211"/>
                </a:cubicBezTo>
                <a:cubicBezTo>
                  <a:pt x="530" y="210"/>
                  <a:pt x="529" y="211"/>
                  <a:pt x="528" y="211"/>
                </a:cubicBezTo>
                <a:cubicBezTo>
                  <a:pt x="528" y="210"/>
                  <a:pt x="528" y="209"/>
                  <a:pt x="527" y="208"/>
                </a:cubicBezTo>
                <a:cubicBezTo>
                  <a:pt x="526" y="208"/>
                  <a:pt x="525" y="207"/>
                  <a:pt x="523" y="207"/>
                </a:cubicBezTo>
                <a:cubicBezTo>
                  <a:pt x="521" y="207"/>
                  <a:pt x="521" y="207"/>
                  <a:pt x="519" y="206"/>
                </a:cubicBezTo>
                <a:cubicBezTo>
                  <a:pt x="518" y="205"/>
                  <a:pt x="517" y="204"/>
                  <a:pt x="517" y="203"/>
                </a:cubicBezTo>
                <a:cubicBezTo>
                  <a:pt x="516" y="203"/>
                  <a:pt x="516" y="202"/>
                  <a:pt x="516" y="202"/>
                </a:cubicBezTo>
                <a:cubicBezTo>
                  <a:pt x="515" y="202"/>
                  <a:pt x="515" y="201"/>
                  <a:pt x="514" y="201"/>
                </a:cubicBezTo>
                <a:cubicBezTo>
                  <a:pt x="512" y="201"/>
                  <a:pt x="513" y="200"/>
                  <a:pt x="512" y="200"/>
                </a:cubicBezTo>
                <a:cubicBezTo>
                  <a:pt x="511" y="199"/>
                  <a:pt x="510" y="198"/>
                  <a:pt x="509" y="197"/>
                </a:cubicBezTo>
                <a:cubicBezTo>
                  <a:pt x="509" y="198"/>
                  <a:pt x="509" y="198"/>
                  <a:pt x="508" y="198"/>
                </a:cubicBezTo>
                <a:cubicBezTo>
                  <a:pt x="508" y="198"/>
                  <a:pt x="508" y="198"/>
                  <a:pt x="507" y="197"/>
                </a:cubicBezTo>
                <a:cubicBezTo>
                  <a:pt x="507" y="197"/>
                  <a:pt x="506" y="197"/>
                  <a:pt x="505" y="197"/>
                </a:cubicBezTo>
                <a:cubicBezTo>
                  <a:pt x="504" y="198"/>
                  <a:pt x="503" y="196"/>
                  <a:pt x="501" y="196"/>
                </a:cubicBezTo>
                <a:cubicBezTo>
                  <a:pt x="501" y="196"/>
                  <a:pt x="500" y="195"/>
                  <a:pt x="499" y="195"/>
                </a:cubicBezTo>
                <a:cubicBezTo>
                  <a:pt x="499" y="195"/>
                  <a:pt x="499" y="195"/>
                  <a:pt x="499" y="195"/>
                </a:cubicBezTo>
                <a:cubicBezTo>
                  <a:pt x="497" y="194"/>
                  <a:pt x="497" y="194"/>
                  <a:pt x="497" y="192"/>
                </a:cubicBezTo>
                <a:cubicBezTo>
                  <a:pt x="497" y="192"/>
                  <a:pt x="496" y="192"/>
                  <a:pt x="496" y="192"/>
                </a:cubicBezTo>
                <a:cubicBezTo>
                  <a:pt x="494" y="192"/>
                  <a:pt x="493" y="191"/>
                  <a:pt x="493" y="189"/>
                </a:cubicBezTo>
                <a:cubicBezTo>
                  <a:pt x="491" y="189"/>
                  <a:pt x="490" y="189"/>
                  <a:pt x="489" y="189"/>
                </a:cubicBezTo>
                <a:cubicBezTo>
                  <a:pt x="488" y="189"/>
                  <a:pt x="488" y="189"/>
                  <a:pt x="487" y="188"/>
                </a:cubicBezTo>
                <a:cubicBezTo>
                  <a:pt x="486" y="188"/>
                  <a:pt x="485" y="188"/>
                  <a:pt x="484" y="188"/>
                </a:cubicBezTo>
                <a:cubicBezTo>
                  <a:pt x="483" y="187"/>
                  <a:pt x="482" y="187"/>
                  <a:pt x="482" y="186"/>
                </a:cubicBezTo>
                <a:cubicBezTo>
                  <a:pt x="481" y="186"/>
                  <a:pt x="480" y="186"/>
                  <a:pt x="480" y="186"/>
                </a:cubicBezTo>
                <a:cubicBezTo>
                  <a:pt x="479" y="185"/>
                  <a:pt x="478" y="185"/>
                  <a:pt x="477" y="185"/>
                </a:cubicBezTo>
                <a:cubicBezTo>
                  <a:pt x="476" y="185"/>
                  <a:pt x="476" y="185"/>
                  <a:pt x="475" y="184"/>
                </a:cubicBezTo>
                <a:cubicBezTo>
                  <a:pt x="475" y="184"/>
                  <a:pt x="474" y="185"/>
                  <a:pt x="473" y="184"/>
                </a:cubicBezTo>
                <a:cubicBezTo>
                  <a:pt x="472" y="182"/>
                  <a:pt x="471" y="184"/>
                  <a:pt x="470" y="184"/>
                </a:cubicBezTo>
                <a:cubicBezTo>
                  <a:pt x="469" y="185"/>
                  <a:pt x="468" y="183"/>
                  <a:pt x="467" y="183"/>
                </a:cubicBezTo>
                <a:cubicBezTo>
                  <a:pt x="466" y="183"/>
                  <a:pt x="466" y="182"/>
                  <a:pt x="466" y="181"/>
                </a:cubicBezTo>
                <a:cubicBezTo>
                  <a:pt x="463" y="181"/>
                  <a:pt x="463" y="181"/>
                  <a:pt x="463" y="181"/>
                </a:cubicBezTo>
                <a:cubicBezTo>
                  <a:pt x="462" y="180"/>
                  <a:pt x="461" y="180"/>
                  <a:pt x="460" y="180"/>
                </a:cubicBezTo>
                <a:cubicBezTo>
                  <a:pt x="459" y="180"/>
                  <a:pt x="458" y="180"/>
                  <a:pt x="457" y="180"/>
                </a:cubicBezTo>
                <a:cubicBezTo>
                  <a:pt x="456" y="180"/>
                  <a:pt x="456" y="179"/>
                  <a:pt x="455" y="178"/>
                </a:cubicBezTo>
                <a:cubicBezTo>
                  <a:pt x="455" y="179"/>
                  <a:pt x="454" y="178"/>
                  <a:pt x="454" y="179"/>
                </a:cubicBezTo>
                <a:cubicBezTo>
                  <a:pt x="453" y="179"/>
                  <a:pt x="453" y="180"/>
                  <a:pt x="452" y="179"/>
                </a:cubicBezTo>
                <a:cubicBezTo>
                  <a:pt x="451" y="178"/>
                  <a:pt x="449" y="177"/>
                  <a:pt x="448" y="178"/>
                </a:cubicBezTo>
                <a:cubicBezTo>
                  <a:pt x="447" y="178"/>
                  <a:pt x="447" y="177"/>
                  <a:pt x="446" y="177"/>
                </a:cubicBezTo>
                <a:cubicBezTo>
                  <a:pt x="445" y="176"/>
                  <a:pt x="443" y="175"/>
                  <a:pt x="441" y="176"/>
                </a:cubicBezTo>
                <a:cubicBezTo>
                  <a:pt x="439" y="176"/>
                  <a:pt x="438" y="174"/>
                  <a:pt x="436" y="174"/>
                </a:cubicBezTo>
                <a:cubicBezTo>
                  <a:pt x="436" y="173"/>
                  <a:pt x="435" y="174"/>
                  <a:pt x="434" y="174"/>
                </a:cubicBezTo>
                <a:cubicBezTo>
                  <a:pt x="433" y="174"/>
                  <a:pt x="432" y="174"/>
                  <a:pt x="431" y="175"/>
                </a:cubicBezTo>
                <a:cubicBezTo>
                  <a:pt x="430" y="175"/>
                  <a:pt x="429" y="174"/>
                  <a:pt x="429" y="174"/>
                </a:cubicBezTo>
                <a:cubicBezTo>
                  <a:pt x="428" y="175"/>
                  <a:pt x="427" y="175"/>
                  <a:pt x="426" y="174"/>
                </a:cubicBezTo>
                <a:cubicBezTo>
                  <a:pt x="424" y="173"/>
                  <a:pt x="422" y="173"/>
                  <a:pt x="420" y="173"/>
                </a:cubicBezTo>
                <a:cubicBezTo>
                  <a:pt x="419" y="173"/>
                  <a:pt x="418" y="173"/>
                  <a:pt x="417" y="173"/>
                </a:cubicBezTo>
                <a:cubicBezTo>
                  <a:pt x="416" y="173"/>
                  <a:pt x="416" y="173"/>
                  <a:pt x="415" y="173"/>
                </a:cubicBezTo>
                <a:cubicBezTo>
                  <a:pt x="414" y="171"/>
                  <a:pt x="412" y="172"/>
                  <a:pt x="411" y="172"/>
                </a:cubicBezTo>
                <a:cubicBezTo>
                  <a:pt x="411" y="172"/>
                  <a:pt x="410" y="172"/>
                  <a:pt x="410" y="173"/>
                </a:cubicBezTo>
                <a:cubicBezTo>
                  <a:pt x="409" y="172"/>
                  <a:pt x="408" y="171"/>
                  <a:pt x="407" y="172"/>
                </a:cubicBezTo>
                <a:cubicBezTo>
                  <a:pt x="406" y="173"/>
                  <a:pt x="406" y="173"/>
                  <a:pt x="405" y="173"/>
                </a:cubicBezTo>
                <a:cubicBezTo>
                  <a:pt x="404" y="173"/>
                  <a:pt x="404" y="174"/>
                  <a:pt x="403" y="174"/>
                </a:cubicBezTo>
                <a:cubicBezTo>
                  <a:pt x="402" y="174"/>
                  <a:pt x="402" y="174"/>
                  <a:pt x="401" y="174"/>
                </a:cubicBezTo>
                <a:cubicBezTo>
                  <a:pt x="400" y="172"/>
                  <a:pt x="399" y="172"/>
                  <a:pt x="398" y="174"/>
                </a:cubicBezTo>
                <a:cubicBezTo>
                  <a:pt x="397" y="174"/>
                  <a:pt x="396" y="174"/>
                  <a:pt x="396" y="175"/>
                </a:cubicBezTo>
                <a:cubicBezTo>
                  <a:pt x="394" y="175"/>
                  <a:pt x="393" y="176"/>
                  <a:pt x="393" y="177"/>
                </a:cubicBezTo>
                <a:cubicBezTo>
                  <a:pt x="393" y="179"/>
                  <a:pt x="392" y="179"/>
                  <a:pt x="391" y="179"/>
                </a:cubicBezTo>
                <a:cubicBezTo>
                  <a:pt x="390" y="180"/>
                  <a:pt x="390" y="179"/>
                  <a:pt x="389" y="178"/>
                </a:cubicBezTo>
                <a:cubicBezTo>
                  <a:pt x="389" y="178"/>
                  <a:pt x="388" y="178"/>
                  <a:pt x="388" y="178"/>
                </a:cubicBezTo>
                <a:cubicBezTo>
                  <a:pt x="388" y="178"/>
                  <a:pt x="388" y="178"/>
                  <a:pt x="388" y="178"/>
                </a:cubicBezTo>
                <a:cubicBezTo>
                  <a:pt x="388" y="176"/>
                  <a:pt x="388" y="176"/>
                  <a:pt x="388" y="175"/>
                </a:cubicBezTo>
                <a:cubicBezTo>
                  <a:pt x="390" y="174"/>
                  <a:pt x="390" y="172"/>
                  <a:pt x="391" y="171"/>
                </a:cubicBezTo>
                <a:cubicBezTo>
                  <a:pt x="391" y="171"/>
                  <a:pt x="391" y="171"/>
                  <a:pt x="391" y="170"/>
                </a:cubicBezTo>
                <a:cubicBezTo>
                  <a:pt x="391" y="170"/>
                  <a:pt x="390" y="170"/>
                  <a:pt x="390" y="170"/>
                </a:cubicBezTo>
                <a:cubicBezTo>
                  <a:pt x="389" y="172"/>
                  <a:pt x="388" y="170"/>
                  <a:pt x="386" y="171"/>
                </a:cubicBezTo>
                <a:cubicBezTo>
                  <a:pt x="385" y="172"/>
                  <a:pt x="384" y="172"/>
                  <a:pt x="382" y="172"/>
                </a:cubicBezTo>
                <a:cubicBezTo>
                  <a:pt x="381" y="172"/>
                  <a:pt x="380" y="172"/>
                  <a:pt x="380" y="172"/>
                </a:cubicBezTo>
                <a:cubicBezTo>
                  <a:pt x="379" y="172"/>
                  <a:pt x="379" y="173"/>
                  <a:pt x="378" y="173"/>
                </a:cubicBezTo>
                <a:cubicBezTo>
                  <a:pt x="377" y="173"/>
                  <a:pt x="376" y="173"/>
                  <a:pt x="375" y="173"/>
                </a:cubicBezTo>
                <a:cubicBezTo>
                  <a:pt x="373" y="173"/>
                  <a:pt x="372" y="172"/>
                  <a:pt x="371" y="174"/>
                </a:cubicBezTo>
                <a:cubicBezTo>
                  <a:pt x="370" y="174"/>
                  <a:pt x="369" y="174"/>
                  <a:pt x="368" y="174"/>
                </a:cubicBezTo>
                <a:cubicBezTo>
                  <a:pt x="367" y="174"/>
                  <a:pt x="367" y="174"/>
                  <a:pt x="366" y="174"/>
                </a:cubicBezTo>
                <a:cubicBezTo>
                  <a:pt x="364" y="175"/>
                  <a:pt x="363" y="176"/>
                  <a:pt x="361" y="176"/>
                </a:cubicBezTo>
                <a:cubicBezTo>
                  <a:pt x="360" y="175"/>
                  <a:pt x="359" y="175"/>
                  <a:pt x="358" y="176"/>
                </a:cubicBezTo>
                <a:cubicBezTo>
                  <a:pt x="357" y="177"/>
                  <a:pt x="356" y="177"/>
                  <a:pt x="355" y="177"/>
                </a:cubicBezTo>
                <a:cubicBezTo>
                  <a:pt x="354" y="176"/>
                  <a:pt x="353" y="178"/>
                  <a:pt x="352" y="178"/>
                </a:cubicBezTo>
                <a:cubicBezTo>
                  <a:pt x="351" y="177"/>
                  <a:pt x="349" y="178"/>
                  <a:pt x="348" y="178"/>
                </a:cubicBezTo>
                <a:cubicBezTo>
                  <a:pt x="348" y="178"/>
                  <a:pt x="347" y="178"/>
                  <a:pt x="347" y="178"/>
                </a:cubicBezTo>
                <a:cubicBezTo>
                  <a:pt x="346" y="179"/>
                  <a:pt x="345" y="178"/>
                  <a:pt x="344" y="179"/>
                </a:cubicBezTo>
                <a:cubicBezTo>
                  <a:pt x="344" y="179"/>
                  <a:pt x="343" y="180"/>
                  <a:pt x="342" y="179"/>
                </a:cubicBezTo>
                <a:cubicBezTo>
                  <a:pt x="341" y="179"/>
                  <a:pt x="340" y="181"/>
                  <a:pt x="339" y="180"/>
                </a:cubicBezTo>
                <a:cubicBezTo>
                  <a:pt x="337" y="180"/>
                  <a:pt x="336" y="181"/>
                  <a:pt x="335" y="182"/>
                </a:cubicBezTo>
                <a:cubicBezTo>
                  <a:pt x="334" y="182"/>
                  <a:pt x="333" y="182"/>
                  <a:pt x="333" y="182"/>
                </a:cubicBezTo>
                <a:cubicBezTo>
                  <a:pt x="332" y="182"/>
                  <a:pt x="329" y="183"/>
                  <a:pt x="329" y="184"/>
                </a:cubicBezTo>
                <a:cubicBezTo>
                  <a:pt x="328" y="184"/>
                  <a:pt x="327" y="185"/>
                  <a:pt x="326" y="185"/>
                </a:cubicBezTo>
                <a:cubicBezTo>
                  <a:pt x="325" y="185"/>
                  <a:pt x="325" y="186"/>
                  <a:pt x="324" y="186"/>
                </a:cubicBezTo>
                <a:cubicBezTo>
                  <a:pt x="323" y="187"/>
                  <a:pt x="321" y="188"/>
                  <a:pt x="320" y="187"/>
                </a:cubicBezTo>
                <a:cubicBezTo>
                  <a:pt x="319" y="188"/>
                  <a:pt x="319" y="188"/>
                  <a:pt x="318" y="189"/>
                </a:cubicBezTo>
                <a:cubicBezTo>
                  <a:pt x="317" y="189"/>
                  <a:pt x="316" y="189"/>
                  <a:pt x="316" y="189"/>
                </a:cubicBezTo>
                <a:cubicBezTo>
                  <a:pt x="315" y="190"/>
                  <a:pt x="313" y="190"/>
                  <a:pt x="313" y="191"/>
                </a:cubicBezTo>
                <a:cubicBezTo>
                  <a:pt x="313" y="192"/>
                  <a:pt x="314" y="192"/>
                  <a:pt x="315" y="192"/>
                </a:cubicBezTo>
                <a:cubicBezTo>
                  <a:pt x="313" y="193"/>
                  <a:pt x="313" y="195"/>
                  <a:pt x="311" y="195"/>
                </a:cubicBezTo>
                <a:cubicBezTo>
                  <a:pt x="310" y="196"/>
                  <a:pt x="309" y="197"/>
                  <a:pt x="308" y="198"/>
                </a:cubicBezTo>
                <a:cubicBezTo>
                  <a:pt x="309" y="199"/>
                  <a:pt x="309" y="199"/>
                  <a:pt x="308" y="201"/>
                </a:cubicBezTo>
                <a:cubicBezTo>
                  <a:pt x="308" y="201"/>
                  <a:pt x="308" y="201"/>
                  <a:pt x="307" y="201"/>
                </a:cubicBezTo>
                <a:cubicBezTo>
                  <a:pt x="306" y="201"/>
                  <a:pt x="305" y="201"/>
                  <a:pt x="304" y="201"/>
                </a:cubicBezTo>
                <a:cubicBezTo>
                  <a:pt x="303" y="201"/>
                  <a:pt x="302" y="201"/>
                  <a:pt x="301" y="202"/>
                </a:cubicBezTo>
                <a:cubicBezTo>
                  <a:pt x="300" y="202"/>
                  <a:pt x="299" y="202"/>
                  <a:pt x="297" y="202"/>
                </a:cubicBezTo>
                <a:cubicBezTo>
                  <a:pt x="297" y="203"/>
                  <a:pt x="296" y="204"/>
                  <a:pt x="296" y="204"/>
                </a:cubicBezTo>
                <a:cubicBezTo>
                  <a:pt x="296" y="204"/>
                  <a:pt x="296" y="204"/>
                  <a:pt x="295" y="204"/>
                </a:cubicBezTo>
                <a:moveTo>
                  <a:pt x="371" y="168"/>
                </a:moveTo>
                <a:cubicBezTo>
                  <a:pt x="372" y="169"/>
                  <a:pt x="373" y="169"/>
                  <a:pt x="374" y="168"/>
                </a:cubicBezTo>
                <a:cubicBezTo>
                  <a:pt x="374" y="167"/>
                  <a:pt x="374" y="166"/>
                  <a:pt x="374" y="165"/>
                </a:cubicBezTo>
                <a:cubicBezTo>
                  <a:pt x="374" y="165"/>
                  <a:pt x="374" y="165"/>
                  <a:pt x="374" y="165"/>
                </a:cubicBezTo>
                <a:cubicBezTo>
                  <a:pt x="373" y="166"/>
                  <a:pt x="372" y="167"/>
                  <a:pt x="371" y="168"/>
                </a:cubicBezTo>
                <a:moveTo>
                  <a:pt x="224" y="248"/>
                </a:moveTo>
                <a:cubicBezTo>
                  <a:pt x="225" y="249"/>
                  <a:pt x="225" y="250"/>
                  <a:pt x="227" y="250"/>
                </a:cubicBezTo>
                <a:cubicBezTo>
                  <a:pt x="228" y="250"/>
                  <a:pt x="228" y="249"/>
                  <a:pt x="229" y="248"/>
                </a:cubicBezTo>
                <a:cubicBezTo>
                  <a:pt x="228" y="247"/>
                  <a:pt x="227" y="248"/>
                  <a:pt x="226" y="248"/>
                </a:cubicBezTo>
                <a:cubicBezTo>
                  <a:pt x="226" y="248"/>
                  <a:pt x="225" y="247"/>
                  <a:pt x="224" y="248"/>
                </a:cubicBezTo>
                <a:moveTo>
                  <a:pt x="612" y="285"/>
                </a:moveTo>
                <a:cubicBezTo>
                  <a:pt x="613" y="286"/>
                  <a:pt x="613" y="286"/>
                  <a:pt x="613" y="286"/>
                </a:cubicBezTo>
                <a:cubicBezTo>
                  <a:pt x="614" y="286"/>
                  <a:pt x="614" y="287"/>
                  <a:pt x="614" y="287"/>
                </a:cubicBezTo>
                <a:cubicBezTo>
                  <a:pt x="615" y="287"/>
                  <a:pt x="615" y="286"/>
                  <a:pt x="615" y="285"/>
                </a:cubicBezTo>
                <a:cubicBezTo>
                  <a:pt x="615" y="285"/>
                  <a:pt x="615" y="284"/>
                  <a:pt x="615" y="283"/>
                </a:cubicBezTo>
                <a:cubicBezTo>
                  <a:pt x="615" y="283"/>
                  <a:pt x="615" y="283"/>
                  <a:pt x="615" y="283"/>
                </a:cubicBezTo>
                <a:cubicBezTo>
                  <a:pt x="615" y="283"/>
                  <a:pt x="614" y="283"/>
                  <a:pt x="614" y="283"/>
                </a:cubicBezTo>
                <a:cubicBezTo>
                  <a:pt x="615" y="285"/>
                  <a:pt x="613" y="284"/>
                  <a:pt x="612" y="285"/>
                </a:cubicBezTo>
                <a:moveTo>
                  <a:pt x="438" y="165"/>
                </a:moveTo>
                <a:cubicBezTo>
                  <a:pt x="437" y="164"/>
                  <a:pt x="437" y="164"/>
                  <a:pt x="437" y="163"/>
                </a:cubicBezTo>
                <a:cubicBezTo>
                  <a:pt x="436" y="164"/>
                  <a:pt x="435" y="164"/>
                  <a:pt x="434" y="165"/>
                </a:cubicBezTo>
                <a:cubicBezTo>
                  <a:pt x="435" y="165"/>
                  <a:pt x="437" y="165"/>
                  <a:pt x="438" y="165"/>
                </a:cubicBezTo>
                <a:moveTo>
                  <a:pt x="387" y="164"/>
                </a:moveTo>
                <a:cubicBezTo>
                  <a:pt x="388" y="163"/>
                  <a:pt x="387" y="162"/>
                  <a:pt x="387" y="162"/>
                </a:cubicBezTo>
                <a:cubicBezTo>
                  <a:pt x="386" y="162"/>
                  <a:pt x="386" y="163"/>
                  <a:pt x="386" y="163"/>
                </a:cubicBezTo>
                <a:cubicBezTo>
                  <a:pt x="386" y="164"/>
                  <a:pt x="386" y="164"/>
                  <a:pt x="387" y="164"/>
                </a:cubicBezTo>
                <a:cubicBezTo>
                  <a:pt x="387" y="164"/>
                  <a:pt x="387" y="164"/>
                  <a:pt x="387" y="164"/>
                </a:cubicBezTo>
                <a:moveTo>
                  <a:pt x="613" y="282"/>
                </a:moveTo>
                <a:cubicBezTo>
                  <a:pt x="613" y="282"/>
                  <a:pt x="613" y="282"/>
                  <a:pt x="614" y="282"/>
                </a:cubicBezTo>
                <a:cubicBezTo>
                  <a:pt x="614" y="282"/>
                  <a:pt x="614" y="282"/>
                  <a:pt x="614" y="282"/>
                </a:cubicBezTo>
                <a:cubicBezTo>
                  <a:pt x="614" y="281"/>
                  <a:pt x="614" y="281"/>
                  <a:pt x="614" y="281"/>
                </a:cubicBezTo>
                <a:cubicBezTo>
                  <a:pt x="613" y="281"/>
                  <a:pt x="612" y="281"/>
                  <a:pt x="612" y="281"/>
                </a:cubicBezTo>
                <a:cubicBezTo>
                  <a:pt x="612" y="281"/>
                  <a:pt x="612" y="281"/>
                  <a:pt x="612" y="281"/>
                </a:cubicBezTo>
                <a:cubicBezTo>
                  <a:pt x="612" y="281"/>
                  <a:pt x="612" y="282"/>
                  <a:pt x="612" y="282"/>
                </a:cubicBezTo>
                <a:cubicBezTo>
                  <a:pt x="612" y="282"/>
                  <a:pt x="613" y="282"/>
                  <a:pt x="613" y="282"/>
                </a:cubicBezTo>
                <a:moveTo>
                  <a:pt x="378" y="166"/>
                </a:moveTo>
                <a:cubicBezTo>
                  <a:pt x="377" y="165"/>
                  <a:pt x="376" y="165"/>
                  <a:pt x="375" y="166"/>
                </a:cubicBezTo>
                <a:cubicBezTo>
                  <a:pt x="376" y="166"/>
                  <a:pt x="377" y="166"/>
                  <a:pt x="378" y="166"/>
                </a:cubicBezTo>
                <a:moveTo>
                  <a:pt x="641" y="440"/>
                </a:moveTo>
                <a:cubicBezTo>
                  <a:pt x="641" y="440"/>
                  <a:pt x="641" y="441"/>
                  <a:pt x="641" y="441"/>
                </a:cubicBezTo>
                <a:cubicBezTo>
                  <a:pt x="641" y="441"/>
                  <a:pt x="641" y="442"/>
                  <a:pt x="641" y="442"/>
                </a:cubicBezTo>
                <a:cubicBezTo>
                  <a:pt x="641" y="442"/>
                  <a:pt x="642" y="442"/>
                  <a:pt x="642" y="442"/>
                </a:cubicBezTo>
                <a:cubicBezTo>
                  <a:pt x="642" y="442"/>
                  <a:pt x="643" y="442"/>
                  <a:pt x="642" y="442"/>
                </a:cubicBezTo>
                <a:cubicBezTo>
                  <a:pt x="642" y="441"/>
                  <a:pt x="642" y="441"/>
                  <a:pt x="641" y="440"/>
                </a:cubicBezTo>
                <a:moveTo>
                  <a:pt x="422" y="163"/>
                </a:moveTo>
                <a:cubicBezTo>
                  <a:pt x="421" y="163"/>
                  <a:pt x="421" y="164"/>
                  <a:pt x="421" y="164"/>
                </a:cubicBezTo>
                <a:cubicBezTo>
                  <a:pt x="421" y="164"/>
                  <a:pt x="422" y="164"/>
                  <a:pt x="422" y="164"/>
                </a:cubicBezTo>
                <a:cubicBezTo>
                  <a:pt x="422" y="164"/>
                  <a:pt x="423" y="164"/>
                  <a:pt x="422" y="164"/>
                </a:cubicBezTo>
                <a:cubicBezTo>
                  <a:pt x="422" y="164"/>
                  <a:pt x="422" y="163"/>
                  <a:pt x="422" y="163"/>
                </a:cubicBezTo>
                <a:moveTo>
                  <a:pt x="381" y="164"/>
                </a:moveTo>
                <a:cubicBezTo>
                  <a:pt x="382" y="164"/>
                  <a:pt x="382" y="164"/>
                  <a:pt x="383" y="164"/>
                </a:cubicBezTo>
                <a:cubicBezTo>
                  <a:pt x="382" y="163"/>
                  <a:pt x="382" y="163"/>
                  <a:pt x="381" y="164"/>
                </a:cubicBezTo>
                <a:moveTo>
                  <a:pt x="268" y="212"/>
                </a:moveTo>
                <a:cubicBezTo>
                  <a:pt x="268" y="212"/>
                  <a:pt x="267" y="212"/>
                  <a:pt x="267" y="212"/>
                </a:cubicBezTo>
                <a:cubicBezTo>
                  <a:pt x="267" y="213"/>
                  <a:pt x="268" y="213"/>
                  <a:pt x="269" y="212"/>
                </a:cubicBezTo>
                <a:cubicBezTo>
                  <a:pt x="269" y="212"/>
                  <a:pt x="269" y="212"/>
                  <a:pt x="269" y="212"/>
                </a:cubicBezTo>
                <a:cubicBezTo>
                  <a:pt x="269" y="212"/>
                  <a:pt x="268" y="212"/>
                  <a:pt x="268" y="212"/>
                </a:cubicBezTo>
                <a:moveTo>
                  <a:pt x="567" y="586"/>
                </a:moveTo>
                <a:cubicBezTo>
                  <a:pt x="567" y="586"/>
                  <a:pt x="567" y="587"/>
                  <a:pt x="567" y="587"/>
                </a:cubicBezTo>
                <a:cubicBezTo>
                  <a:pt x="567" y="587"/>
                  <a:pt x="567" y="587"/>
                  <a:pt x="567" y="587"/>
                </a:cubicBezTo>
                <a:cubicBezTo>
                  <a:pt x="567" y="587"/>
                  <a:pt x="568" y="587"/>
                  <a:pt x="568" y="587"/>
                </a:cubicBezTo>
                <a:cubicBezTo>
                  <a:pt x="568" y="587"/>
                  <a:pt x="567" y="587"/>
                  <a:pt x="567" y="586"/>
                </a:cubicBezTo>
                <a:moveTo>
                  <a:pt x="612" y="529"/>
                </a:moveTo>
                <a:cubicBezTo>
                  <a:pt x="613" y="529"/>
                  <a:pt x="613" y="529"/>
                  <a:pt x="613" y="529"/>
                </a:cubicBezTo>
                <a:cubicBezTo>
                  <a:pt x="613" y="529"/>
                  <a:pt x="613" y="529"/>
                  <a:pt x="613" y="529"/>
                </a:cubicBezTo>
                <a:cubicBezTo>
                  <a:pt x="613" y="529"/>
                  <a:pt x="613" y="529"/>
                  <a:pt x="613" y="528"/>
                </a:cubicBezTo>
                <a:cubicBezTo>
                  <a:pt x="613" y="529"/>
                  <a:pt x="613" y="529"/>
                  <a:pt x="612" y="529"/>
                </a:cubicBezTo>
                <a:moveTo>
                  <a:pt x="611" y="523"/>
                </a:moveTo>
                <a:cubicBezTo>
                  <a:pt x="611" y="523"/>
                  <a:pt x="611" y="523"/>
                  <a:pt x="611" y="523"/>
                </a:cubicBezTo>
                <a:cubicBezTo>
                  <a:pt x="611" y="523"/>
                  <a:pt x="611" y="523"/>
                  <a:pt x="611" y="523"/>
                </a:cubicBezTo>
                <a:cubicBezTo>
                  <a:pt x="611" y="523"/>
                  <a:pt x="611" y="524"/>
                  <a:pt x="611" y="524"/>
                </a:cubicBezTo>
                <a:cubicBezTo>
                  <a:pt x="611" y="524"/>
                  <a:pt x="611" y="523"/>
                  <a:pt x="611" y="523"/>
                </a:cubicBezTo>
                <a:moveTo>
                  <a:pt x="611" y="536"/>
                </a:moveTo>
                <a:cubicBezTo>
                  <a:pt x="611" y="536"/>
                  <a:pt x="611" y="535"/>
                  <a:pt x="611" y="535"/>
                </a:cubicBezTo>
                <a:cubicBezTo>
                  <a:pt x="611" y="535"/>
                  <a:pt x="611" y="535"/>
                  <a:pt x="611" y="535"/>
                </a:cubicBezTo>
                <a:cubicBezTo>
                  <a:pt x="611" y="536"/>
                  <a:pt x="611" y="536"/>
                  <a:pt x="611" y="536"/>
                </a:cubicBezTo>
                <a:cubicBezTo>
                  <a:pt x="611" y="536"/>
                  <a:pt x="611" y="536"/>
                  <a:pt x="611" y="536"/>
                </a:cubicBezTo>
                <a:moveTo>
                  <a:pt x="326" y="632"/>
                </a:moveTo>
                <a:cubicBezTo>
                  <a:pt x="326" y="632"/>
                  <a:pt x="326" y="632"/>
                  <a:pt x="326" y="632"/>
                </a:cubicBezTo>
                <a:cubicBezTo>
                  <a:pt x="326" y="632"/>
                  <a:pt x="327" y="631"/>
                  <a:pt x="327" y="631"/>
                </a:cubicBezTo>
                <a:cubicBezTo>
                  <a:pt x="327" y="631"/>
                  <a:pt x="326" y="631"/>
                  <a:pt x="326" y="631"/>
                </a:cubicBezTo>
                <a:cubicBezTo>
                  <a:pt x="326" y="631"/>
                  <a:pt x="326" y="631"/>
                  <a:pt x="326" y="632"/>
                </a:cubicBezTo>
                <a:moveTo>
                  <a:pt x="614" y="290"/>
                </a:moveTo>
                <a:cubicBezTo>
                  <a:pt x="614" y="290"/>
                  <a:pt x="614" y="290"/>
                  <a:pt x="614" y="289"/>
                </a:cubicBezTo>
                <a:cubicBezTo>
                  <a:pt x="614" y="290"/>
                  <a:pt x="613" y="290"/>
                  <a:pt x="613" y="290"/>
                </a:cubicBezTo>
                <a:cubicBezTo>
                  <a:pt x="614" y="290"/>
                  <a:pt x="614" y="290"/>
                  <a:pt x="614" y="290"/>
                </a:cubicBezTo>
                <a:cubicBezTo>
                  <a:pt x="614" y="290"/>
                  <a:pt x="614" y="290"/>
                  <a:pt x="614" y="290"/>
                </a:cubicBezTo>
                <a:moveTo>
                  <a:pt x="222" y="253"/>
                </a:moveTo>
                <a:cubicBezTo>
                  <a:pt x="222" y="253"/>
                  <a:pt x="222" y="253"/>
                  <a:pt x="222" y="253"/>
                </a:cubicBezTo>
                <a:cubicBezTo>
                  <a:pt x="222" y="253"/>
                  <a:pt x="222" y="253"/>
                  <a:pt x="222" y="253"/>
                </a:cubicBezTo>
                <a:cubicBezTo>
                  <a:pt x="222" y="253"/>
                  <a:pt x="222" y="253"/>
                  <a:pt x="222" y="252"/>
                </a:cubicBezTo>
                <a:cubicBezTo>
                  <a:pt x="222" y="253"/>
                  <a:pt x="222" y="253"/>
                  <a:pt x="222" y="253"/>
                </a:cubicBezTo>
                <a:moveTo>
                  <a:pt x="621" y="295"/>
                </a:moveTo>
                <a:cubicBezTo>
                  <a:pt x="621" y="295"/>
                  <a:pt x="621" y="295"/>
                  <a:pt x="621" y="295"/>
                </a:cubicBezTo>
                <a:cubicBezTo>
                  <a:pt x="621" y="295"/>
                  <a:pt x="620" y="294"/>
                  <a:pt x="620" y="294"/>
                </a:cubicBezTo>
                <a:cubicBezTo>
                  <a:pt x="620" y="294"/>
                  <a:pt x="620" y="295"/>
                  <a:pt x="620" y="295"/>
                </a:cubicBezTo>
                <a:cubicBezTo>
                  <a:pt x="620" y="295"/>
                  <a:pt x="620" y="295"/>
                  <a:pt x="621" y="295"/>
                </a:cubicBezTo>
                <a:moveTo>
                  <a:pt x="389" y="163"/>
                </a:moveTo>
                <a:cubicBezTo>
                  <a:pt x="389" y="163"/>
                  <a:pt x="389" y="164"/>
                  <a:pt x="389" y="164"/>
                </a:cubicBezTo>
                <a:cubicBezTo>
                  <a:pt x="389" y="164"/>
                  <a:pt x="389" y="164"/>
                  <a:pt x="389" y="164"/>
                </a:cubicBezTo>
                <a:cubicBezTo>
                  <a:pt x="389" y="164"/>
                  <a:pt x="389" y="164"/>
                  <a:pt x="389" y="164"/>
                </a:cubicBezTo>
                <a:cubicBezTo>
                  <a:pt x="389" y="164"/>
                  <a:pt x="389" y="164"/>
                  <a:pt x="389" y="163"/>
                </a:cubicBezTo>
                <a:moveTo>
                  <a:pt x="643" y="459"/>
                </a:moveTo>
                <a:cubicBezTo>
                  <a:pt x="643" y="458"/>
                  <a:pt x="643" y="458"/>
                  <a:pt x="643" y="458"/>
                </a:cubicBezTo>
                <a:cubicBezTo>
                  <a:pt x="643" y="458"/>
                  <a:pt x="643" y="459"/>
                  <a:pt x="643" y="459"/>
                </a:cubicBezTo>
                <a:cubicBezTo>
                  <a:pt x="643" y="459"/>
                  <a:pt x="643" y="459"/>
                  <a:pt x="643" y="459"/>
                </a:cubicBezTo>
                <a:cubicBezTo>
                  <a:pt x="643" y="459"/>
                  <a:pt x="643" y="459"/>
                  <a:pt x="643" y="459"/>
                </a:cubicBezTo>
                <a:moveTo>
                  <a:pt x="641" y="445"/>
                </a:moveTo>
                <a:cubicBezTo>
                  <a:pt x="642" y="445"/>
                  <a:pt x="642" y="445"/>
                  <a:pt x="642" y="445"/>
                </a:cubicBezTo>
                <a:cubicBezTo>
                  <a:pt x="642" y="444"/>
                  <a:pt x="641" y="444"/>
                  <a:pt x="641" y="444"/>
                </a:cubicBezTo>
                <a:cubicBezTo>
                  <a:pt x="641" y="444"/>
                  <a:pt x="641" y="444"/>
                  <a:pt x="641" y="445"/>
                </a:cubicBezTo>
                <a:cubicBezTo>
                  <a:pt x="641" y="445"/>
                  <a:pt x="641" y="445"/>
                  <a:pt x="641" y="445"/>
                </a:cubicBezTo>
                <a:moveTo>
                  <a:pt x="647" y="444"/>
                </a:moveTo>
                <a:cubicBezTo>
                  <a:pt x="647" y="444"/>
                  <a:pt x="647" y="444"/>
                  <a:pt x="646" y="445"/>
                </a:cubicBezTo>
                <a:cubicBezTo>
                  <a:pt x="647" y="445"/>
                  <a:pt x="647" y="445"/>
                  <a:pt x="647" y="445"/>
                </a:cubicBezTo>
                <a:cubicBezTo>
                  <a:pt x="647" y="445"/>
                  <a:pt x="647" y="445"/>
                  <a:pt x="647" y="445"/>
                </a:cubicBezTo>
                <a:cubicBezTo>
                  <a:pt x="647" y="444"/>
                  <a:pt x="647" y="444"/>
                  <a:pt x="647" y="444"/>
                </a:cubicBezTo>
                <a:moveTo>
                  <a:pt x="643" y="448"/>
                </a:moveTo>
                <a:cubicBezTo>
                  <a:pt x="643" y="448"/>
                  <a:pt x="643" y="448"/>
                  <a:pt x="643" y="448"/>
                </a:cubicBezTo>
                <a:cubicBezTo>
                  <a:pt x="643" y="448"/>
                  <a:pt x="643" y="448"/>
                  <a:pt x="643" y="448"/>
                </a:cubicBezTo>
                <a:cubicBezTo>
                  <a:pt x="643" y="449"/>
                  <a:pt x="643" y="449"/>
                  <a:pt x="643" y="449"/>
                </a:cubicBezTo>
                <a:cubicBezTo>
                  <a:pt x="643" y="449"/>
                  <a:pt x="643" y="448"/>
                  <a:pt x="643" y="448"/>
                </a:cubicBezTo>
                <a:moveTo>
                  <a:pt x="94" y="535"/>
                </a:moveTo>
                <a:cubicBezTo>
                  <a:pt x="94" y="535"/>
                  <a:pt x="94" y="535"/>
                  <a:pt x="94" y="535"/>
                </a:cubicBezTo>
                <a:cubicBezTo>
                  <a:pt x="94" y="535"/>
                  <a:pt x="94" y="535"/>
                  <a:pt x="94" y="535"/>
                </a:cubicBezTo>
                <a:cubicBezTo>
                  <a:pt x="93" y="534"/>
                  <a:pt x="93" y="533"/>
                  <a:pt x="92" y="532"/>
                </a:cubicBezTo>
                <a:cubicBezTo>
                  <a:pt x="94" y="531"/>
                  <a:pt x="94" y="529"/>
                  <a:pt x="97" y="529"/>
                </a:cubicBezTo>
                <a:cubicBezTo>
                  <a:pt x="98" y="528"/>
                  <a:pt x="99" y="528"/>
                  <a:pt x="101" y="527"/>
                </a:cubicBezTo>
                <a:cubicBezTo>
                  <a:pt x="101" y="526"/>
                  <a:pt x="102" y="525"/>
                  <a:pt x="102" y="525"/>
                </a:cubicBezTo>
                <a:cubicBezTo>
                  <a:pt x="103" y="525"/>
                  <a:pt x="104" y="525"/>
                  <a:pt x="104" y="524"/>
                </a:cubicBezTo>
                <a:cubicBezTo>
                  <a:pt x="106" y="524"/>
                  <a:pt x="106" y="522"/>
                  <a:pt x="108" y="522"/>
                </a:cubicBezTo>
                <a:cubicBezTo>
                  <a:pt x="109" y="522"/>
                  <a:pt x="110" y="519"/>
                  <a:pt x="112" y="520"/>
                </a:cubicBezTo>
                <a:cubicBezTo>
                  <a:pt x="113" y="519"/>
                  <a:pt x="114" y="519"/>
                  <a:pt x="115" y="518"/>
                </a:cubicBezTo>
                <a:cubicBezTo>
                  <a:pt x="117" y="517"/>
                  <a:pt x="118" y="516"/>
                  <a:pt x="117" y="513"/>
                </a:cubicBezTo>
                <a:cubicBezTo>
                  <a:pt x="116" y="512"/>
                  <a:pt x="117" y="511"/>
                  <a:pt x="115" y="510"/>
                </a:cubicBezTo>
                <a:cubicBezTo>
                  <a:pt x="115" y="510"/>
                  <a:pt x="115" y="509"/>
                  <a:pt x="115" y="508"/>
                </a:cubicBezTo>
                <a:cubicBezTo>
                  <a:pt x="116" y="507"/>
                  <a:pt x="114" y="505"/>
                  <a:pt x="114" y="504"/>
                </a:cubicBezTo>
                <a:cubicBezTo>
                  <a:pt x="113" y="503"/>
                  <a:pt x="114" y="502"/>
                  <a:pt x="114" y="501"/>
                </a:cubicBezTo>
                <a:cubicBezTo>
                  <a:pt x="114" y="501"/>
                  <a:pt x="113" y="500"/>
                  <a:pt x="113" y="500"/>
                </a:cubicBezTo>
                <a:cubicBezTo>
                  <a:pt x="113" y="499"/>
                  <a:pt x="113" y="499"/>
                  <a:pt x="113" y="498"/>
                </a:cubicBezTo>
                <a:cubicBezTo>
                  <a:pt x="113" y="498"/>
                  <a:pt x="112" y="497"/>
                  <a:pt x="112" y="497"/>
                </a:cubicBezTo>
                <a:cubicBezTo>
                  <a:pt x="112" y="493"/>
                  <a:pt x="112" y="493"/>
                  <a:pt x="112" y="493"/>
                </a:cubicBezTo>
                <a:cubicBezTo>
                  <a:pt x="110" y="492"/>
                  <a:pt x="111" y="491"/>
                  <a:pt x="110" y="490"/>
                </a:cubicBezTo>
                <a:cubicBezTo>
                  <a:pt x="110" y="489"/>
                  <a:pt x="109" y="488"/>
                  <a:pt x="109" y="487"/>
                </a:cubicBezTo>
                <a:cubicBezTo>
                  <a:pt x="109" y="487"/>
                  <a:pt x="110" y="487"/>
                  <a:pt x="111" y="486"/>
                </a:cubicBezTo>
                <a:cubicBezTo>
                  <a:pt x="110" y="486"/>
                  <a:pt x="110" y="486"/>
                  <a:pt x="110" y="485"/>
                </a:cubicBezTo>
                <a:cubicBezTo>
                  <a:pt x="110" y="485"/>
                  <a:pt x="111" y="485"/>
                  <a:pt x="111" y="483"/>
                </a:cubicBezTo>
                <a:cubicBezTo>
                  <a:pt x="111" y="483"/>
                  <a:pt x="111" y="483"/>
                  <a:pt x="111" y="483"/>
                </a:cubicBezTo>
                <a:cubicBezTo>
                  <a:pt x="111" y="484"/>
                  <a:pt x="111" y="484"/>
                  <a:pt x="111" y="484"/>
                </a:cubicBezTo>
                <a:cubicBezTo>
                  <a:pt x="111" y="484"/>
                  <a:pt x="111" y="484"/>
                  <a:pt x="111" y="484"/>
                </a:cubicBezTo>
                <a:cubicBezTo>
                  <a:pt x="111" y="484"/>
                  <a:pt x="111" y="484"/>
                  <a:pt x="111" y="483"/>
                </a:cubicBezTo>
                <a:cubicBezTo>
                  <a:pt x="111" y="483"/>
                  <a:pt x="111" y="483"/>
                  <a:pt x="111" y="483"/>
                </a:cubicBezTo>
                <a:cubicBezTo>
                  <a:pt x="110" y="483"/>
                  <a:pt x="109" y="482"/>
                  <a:pt x="110" y="482"/>
                </a:cubicBezTo>
                <a:cubicBezTo>
                  <a:pt x="111" y="482"/>
                  <a:pt x="112" y="482"/>
                  <a:pt x="112" y="481"/>
                </a:cubicBezTo>
                <a:cubicBezTo>
                  <a:pt x="112" y="480"/>
                  <a:pt x="112" y="480"/>
                  <a:pt x="112" y="480"/>
                </a:cubicBezTo>
                <a:cubicBezTo>
                  <a:pt x="114" y="480"/>
                  <a:pt x="113" y="479"/>
                  <a:pt x="113" y="478"/>
                </a:cubicBezTo>
                <a:cubicBezTo>
                  <a:pt x="115" y="478"/>
                  <a:pt x="115" y="478"/>
                  <a:pt x="115" y="476"/>
                </a:cubicBezTo>
                <a:cubicBezTo>
                  <a:pt x="114" y="477"/>
                  <a:pt x="114" y="477"/>
                  <a:pt x="113" y="478"/>
                </a:cubicBezTo>
                <a:cubicBezTo>
                  <a:pt x="113" y="478"/>
                  <a:pt x="112" y="478"/>
                  <a:pt x="112" y="478"/>
                </a:cubicBezTo>
                <a:cubicBezTo>
                  <a:pt x="111" y="477"/>
                  <a:pt x="112" y="475"/>
                  <a:pt x="111" y="474"/>
                </a:cubicBezTo>
                <a:cubicBezTo>
                  <a:pt x="111" y="473"/>
                  <a:pt x="110" y="473"/>
                  <a:pt x="110" y="474"/>
                </a:cubicBezTo>
                <a:cubicBezTo>
                  <a:pt x="109" y="476"/>
                  <a:pt x="109" y="476"/>
                  <a:pt x="108" y="475"/>
                </a:cubicBezTo>
                <a:cubicBezTo>
                  <a:pt x="108" y="475"/>
                  <a:pt x="108" y="475"/>
                  <a:pt x="107" y="475"/>
                </a:cubicBezTo>
                <a:cubicBezTo>
                  <a:pt x="107" y="474"/>
                  <a:pt x="107" y="474"/>
                  <a:pt x="107" y="474"/>
                </a:cubicBezTo>
                <a:cubicBezTo>
                  <a:pt x="107" y="473"/>
                  <a:pt x="107" y="472"/>
                  <a:pt x="107" y="471"/>
                </a:cubicBezTo>
                <a:cubicBezTo>
                  <a:pt x="107" y="471"/>
                  <a:pt x="107" y="471"/>
                  <a:pt x="107" y="471"/>
                </a:cubicBezTo>
                <a:cubicBezTo>
                  <a:pt x="107" y="471"/>
                  <a:pt x="107" y="471"/>
                  <a:pt x="107" y="472"/>
                </a:cubicBezTo>
                <a:cubicBezTo>
                  <a:pt x="107" y="472"/>
                  <a:pt x="107" y="472"/>
                  <a:pt x="107" y="472"/>
                </a:cubicBezTo>
                <a:cubicBezTo>
                  <a:pt x="107" y="471"/>
                  <a:pt x="108" y="471"/>
                  <a:pt x="108" y="471"/>
                </a:cubicBezTo>
                <a:cubicBezTo>
                  <a:pt x="108" y="471"/>
                  <a:pt x="107" y="471"/>
                  <a:pt x="107" y="471"/>
                </a:cubicBezTo>
                <a:cubicBezTo>
                  <a:pt x="106" y="472"/>
                  <a:pt x="106" y="472"/>
                  <a:pt x="105" y="472"/>
                </a:cubicBezTo>
                <a:cubicBezTo>
                  <a:pt x="105" y="472"/>
                  <a:pt x="105" y="471"/>
                  <a:pt x="104" y="471"/>
                </a:cubicBezTo>
                <a:cubicBezTo>
                  <a:pt x="104" y="470"/>
                  <a:pt x="104" y="470"/>
                  <a:pt x="104" y="470"/>
                </a:cubicBezTo>
                <a:cubicBezTo>
                  <a:pt x="105" y="469"/>
                  <a:pt x="105" y="469"/>
                  <a:pt x="105" y="468"/>
                </a:cubicBezTo>
                <a:cubicBezTo>
                  <a:pt x="104" y="468"/>
                  <a:pt x="104" y="467"/>
                  <a:pt x="104" y="467"/>
                </a:cubicBezTo>
                <a:cubicBezTo>
                  <a:pt x="105" y="466"/>
                  <a:pt x="105" y="465"/>
                  <a:pt x="106" y="464"/>
                </a:cubicBezTo>
                <a:cubicBezTo>
                  <a:pt x="106" y="464"/>
                  <a:pt x="107" y="464"/>
                  <a:pt x="107" y="463"/>
                </a:cubicBezTo>
                <a:cubicBezTo>
                  <a:pt x="107" y="463"/>
                  <a:pt x="107" y="463"/>
                  <a:pt x="108" y="463"/>
                </a:cubicBezTo>
                <a:cubicBezTo>
                  <a:pt x="108" y="464"/>
                  <a:pt x="108" y="464"/>
                  <a:pt x="109" y="464"/>
                </a:cubicBezTo>
                <a:cubicBezTo>
                  <a:pt x="111" y="466"/>
                  <a:pt x="113" y="467"/>
                  <a:pt x="113" y="470"/>
                </a:cubicBezTo>
                <a:cubicBezTo>
                  <a:pt x="113" y="471"/>
                  <a:pt x="114" y="472"/>
                  <a:pt x="115" y="472"/>
                </a:cubicBezTo>
                <a:cubicBezTo>
                  <a:pt x="115" y="473"/>
                  <a:pt x="115" y="474"/>
                  <a:pt x="115" y="475"/>
                </a:cubicBezTo>
                <a:cubicBezTo>
                  <a:pt x="115" y="475"/>
                  <a:pt x="115" y="474"/>
                  <a:pt x="115" y="474"/>
                </a:cubicBezTo>
                <a:cubicBezTo>
                  <a:pt x="115" y="474"/>
                  <a:pt x="115" y="474"/>
                  <a:pt x="115" y="474"/>
                </a:cubicBezTo>
                <a:cubicBezTo>
                  <a:pt x="115" y="475"/>
                  <a:pt x="114" y="475"/>
                  <a:pt x="115" y="475"/>
                </a:cubicBezTo>
                <a:cubicBezTo>
                  <a:pt x="115" y="475"/>
                  <a:pt x="115" y="475"/>
                  <a:pt x="115" y="475"/>
                </a:cubicBezTo>
                <a:cubicBezTo>
                  <a:pt x="116" y="474"/>
                  <a:pt x="116" y="475"/>
                  <a:pt x="116" y="475"/>
                </a:cubicBezTo>
                <a:cubicBezTo>
                  <a:pt x="117" y="476"/>
                  <a:pt x="117" y="477"/>
                  <a:pt x="118" y="478"/>
                </a:cubicBezTo>
                <a:cubicBezTo>
                  <a:pt x="119" y="479"/>
                  <a:pt x="119" y="480"/>
                  <a:pt x="120" y="481"/>
                </a:cubicBezTo>
                <a:cubicBezTo>
                  <a:pt x="121" y="483"/>
                  <a:pt x="122" y="484"/>
                  <a:pt x="123" y="486"/>
                </a:cubicBezTo>
                <a:cubicBezTo>
                  <a:pt x="124" y="487"/>
                  <a:pt x="124" y="489"/>
                  <a:pt x="125" y="490"/>
                </a:cubicBezTo>
                <a:cubicBezTo>
                  <a:pt x="125" y="490"/>
                  <a:pt x="126" y="490"/>
                  <a:pt x="126" y="491"/>
                </a:cubicBezTo>
                <a:cubicBezTo>
                  <a:pt x="125" y="492"/>
                  <a:pt x="127" y="493"/>
                  <a:pt x="127" y="495"/>
                </a:cubicBezTo>
                <a:cubicBezTo>
                  <a:pt x="127" y="495"/>
                  <a:pt x="127" y="495"/>
                  <a:pt x="128" y="495"/>
                </a:cubicBezTo>
                <a:cubicBezTo>
                  <a:pt x="128" y="495"/>
                  <a:pt x="128" y="496"/>
                  <a:pt x="129" y="496"/>
                </a:cubicBezTo>
                <a:cubicBezTo>
                  <a:pt x="129" y="497"/>
                  <a:pt x="129" y="498"/>
                  <a:pt x="130" y="499"/>
                </a:cubicBezTo>
                <a:cubicBezTo>
                  <a:pt x="131" y="500"/>
                  <a:pt x="130" y="501"/>
                  <a:pt x="131" y="501"/>
                </a:cubicBezTo>
                <a:cubicBezTo>
                  <a:pt x="132" y="502"/>
                  <a:pt x="132" y="503"/>
                  <a:pt x="133" y="504"/>
                </a:cubicBezTo>
                <a:cubicBezTo>
                  <a:pt x="135" y="505"/>
                  <a:pt x="135" y="508"/>
                  <a:pt x="136" y="509"/>
                </a:cubicBezTo>
                <a:cubicBezTo>
                  <a:pt x="136" y="510"/>
                  <a:pt x="136" y="510"/>
                  <a:pt x="137" y="511"/>
                </a:cubicBezTo>
                <a:cubicBezTo>
                  <a:pt x="137" y="511"/>
                  <a:pt x="137" y="512"/>
                  <a:pt x="138" y="513"/>
                </a:cubicBezTo>
                <a:cubicBezTo>
                  <a:pt x="138" y="513"/>
                  <a:pt x="139" y="514"/>
                  <a:pt x="139" y="514"/>
                </a:cubicBezTo>
                <a:cubicBezTo>
                  <a:pt x="139" y="515"/>
                  <a:pt x="139" y="515"/>
                  <a:pt x="140" y="516"/>
                </a:cubicBezTo>
                <a:cubicBezTo>
                  <a:pt x="141" y="516"/>
                  <a:pt x="141" y="517"/>
                  <a:pt x="141" y="518"/>
                </a:cubicBezTo>
                <a:cubicBezTo>
                  <a:pt x="142" y="519"/>
                  <a:pt x="142" y="519"/>
                  <a:pt x="142" y="520"/>
                </a:cubicBezTo>
                <a:cubicBezTo>
                  <a:pt x="142" y="520"/>
                  <a:pt x="142" y="521"/>
                  <a:pt x="143" y="521"/>
                </a:cubicBezTo>
                <a:cubicBezTo>
                  <a:pt x="143" y="522"/>
                  <a:pt x="143" y="522"/>
                  <a:pt x="144" y="523"/>
                </a:cubicBezTo>
                <a:cubicBezTo>
                  <a:pt x="143" y="525"/>
                  <a:pt x="140" y="527"/>
                  <a:pt x="138" y="528"/>
                </a:cubicBezTo>
                <a:cubicBezTo>
                  <a:pt x="137" y="527"/>
                  <a:pt x="136" y="529"/>
                  <a:pt x="135" y="529"/>
                </a:cubicBezTo>
                <a:cubicBezTo>
                  <a:pt x="135" y="529"/>
                  <a:pt x="134" y="529"/>
                  <a:pt x="134" y="530"/>
                </a:cubicBezTo>
                <a:cubicBezTo>
                  <a:pt x="134" y="530"/>
                  <a:pt x="134" y="530"/>
                  <a:pt x="133" y="530"/>
                </a:cubicBezTo>
                <a:cubicBezTo>
                  <a:pt x="132" y="530"/>
                  <a:pt x="132" y="532"/>
                  <a:pt x="130" y="532"/>
                </a:cubicBezTo>
                <a:cubicBezTo>
                  <a:pt x="129" y="532"/>
                  <a:pt x="128" y="533"/>
                  <a:pt x="128" y="534"/>
                </a:cubicBezTo>
                <a:cubicBezTo>
                  <a:pt x="127" y="534"/>
                  <a:pt x="127" y="534"/>
                  <a:pt x="127" y="535"/>
                </a:cubicBezTo>
                <a:cubicBezTo>
                  <a:pt x="127" y="536"/>
                  <a:pt x="127" y="536"/>
                  <a:pt x="128" y="537"/>
                </a:cubicBezTo>
                <a:cubicBezTo>
                  <a:pt x="128" y="538"/>
                  <a:pt x="129" y="539"/>
                  <a:pt x="129" y="540"/>
                </a:cubicBezTo>
                <a:cubicBezTo>
                  <a:pt x="130" y="541"/>
                  <a:pt x="129" y="542"/>
                  <a:pt x="130" y="543"/>
                </a:cubicBezTo>
                <a:cubicBezTo>
                  <a:pt x="130" y="545"/>
                  <a:pt x="132" y="546"/>
                  <a:pt x="131" y="548"/>
                </a:cubicBezTo>
                <a:cubicBezTo>
                  <a:pt x="133" y="549"/>
                  <a:pt x="132" y="552"/>
                  <a:pt x="134" y="553"/>
                </a:cubicBezTo>
                <a:cubicBezTo>
                  <a:pt x="134" y="554"/>
                  <a:pt x="134" y="555"/>
                  <a:pt x="135" y="555"/>
                </a:cubicBezTo>
                <a:cubicBezTo>
                  <a:pt x="135" y="557"/>
                  <a:pt x="136" y="558"/>
                  <a:pt x="136" y="559"/>
                </a:cubicBezTo>
                <a:cubicBezTo>
                  <a:pt x="136" y="559"/>
                  <a:pt x="136" y="560"/>
                  <a:pt x="136" y="560"/>
                </a:cubicBezTo>
                <a:cubicBezTo>
                  <a:pt x="137" y="561"/>
                  <a:pt x="137" y="561"/>
                  <a:pt x="138" y="562"/>
                </a:cubicBezTo>
                <a:cubicBezTo>
                  <a:pt x="138" y="562"/>
                  <a:pt x="138" y="563"/>
                  <a:pt x="138" y="563"/>
                </a:cubicBezTo>
                <a:cubicBezTo>
                  <a:pt x="138" y="565"/>
                  <a:pt x="139" y="566"/>
                  <a:pt x="140" y="567"/>
                </a:cubicBezTo>
                <a:cubicBezTo>
                  <a:pt x="140" y="569"/>
                  <a:pt x="141" y="570"/>
                  <a:pt x="141" y="572"/>
                </a:cubicBezTo>
                <a:cubicBezTo>
                  <a:pt x="141" y="573"/>
                  <a:pt x="142" y="573"/>
                  <a:pt x="142" y="574"/>
                </a:cubicBezTo>
                <a:cubicBezTo>
                  <a:pt x="142" y="574"/>
                  <a:pt x="141" y="574"/>
                  <a:pt x="141" y="574"/>
                </a:cubicBezTo>
                <a:cubicBezTo>
                  <a:pt x="141" y="575"/>
                  <a:pt x="141" y="575"/>
                  <a:pt x="142" y="575"/>
                </a:cubicBezTo>
                <a:cubicBezTo>
                  <a:pt x="142" y="575"/>
                  <a:pt x="141" y="576"/>
                  <a:pt x="141" y="576"/>
                </a:cubicBezTo>
                <a:cubicBezTo>
                  <a:pt x="142" y="577"/>
                  <a:pt x="144" y="577"/>
                  <a:pt x="144" y="579"/>
                </a:cubicBezTo>
                <a:cubicBezTo>
                  <a:pt x="144" y="580"/>
                  <a:pt x="145" y="580"/>
                  <a:pt x="145" y="581"/>
                </a:cubicBezTo>
                <a:cubicBezTo>
                  <a:pt x="145" y="581"/>
                  <a:pt x="145" y="581"/>
                  <a:pt x="145" y="581"/>
                </a:cubicBezTo>
                <a:cubicBezTo>
                  <a:pt x="145" y="581"/>
                  <a:pt x="145" y="582"/>
                  <a:pt x="144" y="581"/>
                </a:cubicBezTo>
                <a:cubicBezTo>
                  <a:pt x="144" y="581"/>
                  <a:pt x="144" y="581"/>
                  <a:pt x="143" y="581"/>
                </a:cubicBezTo>
                <a:cubicBezTo>
                  <a:pt x="143" y="581"/>
                  <a:pt x="142" y="581"/>
                  <a:pt x="142" y="581"/>
                </a:cubicBezTo>
                <a:cubicBezTo>
                  <a:pt x="143" y="582"/>
                  <a:pt x="143" y="583"/>
                  <a:pt x="143" y="584"/>
                </a:cubicBezTo>
                <a:cubicBezTo>
                  <a:pt x="143" y="584"/>
                  <a:pt x="142" y="584"/>
                  <a:pt x="142" y="584"/>
                </a:cubicBezTo>
                <a:cubicBezTo>
                  <a:pt x="141" y="584"/>
                  <a:pt x="141" y="585"/>
                  <a:pt x="141" y="586"/>
                </a:cubicBezTo>
                <a:cubicBezTo>
                  <a:pt x="141" y="586"/>
                  <a:pt x="142" y="586"/>
                  <a:pt x="142" y="586"/>
                </a:cubicBezTo>
                <a:cubicBezTo>
                  <a:pt x="143" y="586"/>
                  <a:pt x="143" y="586"/>
                  <a:pt x="144" y="586"/>
                </a:cubicBezTo>
                <a:cubicBezTo>
                  <a:pt x="143" y="587"/>
                  <a:pt x="142" y="588"/>
                  <a:pt x="143" y="589"/>
                </a:cubicBezTo>
                <a:cubicBezTo>
                  <a:pt x="143" y="590"/>
                  <a:pt x="143" y="590"/>
                  <a:pt x="144" y="590"/>
                </a:cubicBezTo>
                <a:cubicBezTo>
                  <a:pt x="144" y="591"/>
                  <a:pt x="144" y="591"/>
                  <a:pt x="144" y="591"/>
                </a:cubicBezTo>
                <a:cubicBezTo>
                  <a:pt x="143" y="591"/>
                  <a:pt x="142" y="592"/>
                  <a:pt x="142" y="593"/>
                </a:cubicBezTo>
                <a:cubicBezTo>
                  <a:pt x="142" y="593"/>
                  <a:pt x="141" y="593"/>
                  <a:pt x="141" y="593"/>
                </a:cubicBezTo>
                <a:cubicBezTo>
                  <a:pt x="140" y="593"/>
                  <a:pt x="140" y="593"/>
                  <a:pt x="140" y="592"/>
                </a:cubicBezTo>
                <a:cubicBezTo>
                  <a:pt x="140" y="592"/>
                  <a:pt x="140" y="591"/>
                  <a:pt x="141" y="591"/>
                </a:cubicBezTo>
                <a:cubicBezTo>
                  <a:pt x="141" y="591"/>
                  <a:pt x="141" y="591"/>
                  <a:pt x="142" y="591"/>
                </a:cubicBezTo>
                <a:cubicBezTo>
                  <a:pt x="141" y="590"/>
                  <a:pt x="141" y="589"/>
                  <a:pt x="140" y="589"/>
                </a:cubicBezTo>
                <a:cubicBezTo>
                  <a:pt x="140" y="589"/>
                  <a:pt x="140" y="588"/>
                  <a:pt x="139" y="588"/>
                </a:cubicBezTo>
                <a:cubicBezTo>
                  <a:pt x="139" y="588"/>
                  <a:pt x="138" y="588"/>
                  <a:pt x="138" y="589"/>
                </a:cubicBezTo>
                <a:cubicBezTo>
                  <a:pt x="137" y="589"/>
                  <a:pt x="137" y="589"/>
                  <a:pt x="137" y="589"/>
                </a:cubicBezTo>
                <a:cubicBezTo>
                  <a:pt x="136" y="588"/>
                  <a:pt x="134" y="587"/>
                  <a:pt x="133" y="586"/>
                </a:cubicBezTo>
                <a:cubicBezTo>
                  <a:pt x="134" y="584"/>
                  <a:pt x="131" y="584"/>
                  <a:pt x="131" y="582"/>
                </a:cubicBezTo>
                <a:cubicBezTo>
                  <a:pt x="131" y="582"/>
                  <a:pt x="131" y="581"/>
                  <a:pt x="130" y="581"/>
                </a:cubicBezTo>
                <a:cubicBezTo>
                  <a:pt x="129" y="579"/>
                  <a:pt x="127" y="578"/>
                  <a:pt x="126" y="577"/>
                </a:cubicBezTo>
                <a:cubicBezTo>
                  <a:pt x="125" y="576"/>
                  <a:pt x="125" y="575"/>
                  <a:pt x="125" y="574"/>
                </a:cubicBezTo>
                <a:cubicBezTo>
                  <a:pt x="124" y="573"/>
                  <a:pt x="124" y="572"/>
                  <a:pt x="122" y="571"/>
                </a:cubicBezTo>
                <a:cubicBezTo>
                  <a:pt x="120" y="570"/>
                  <a:pt x="120" y="567"/>
                  <a:pt x="118" y="566"/>
                </a:cubicBezTo>
                <a:cubicBezTo>
                  <a:pt x="118" y="565"/>
                  <a:pt x="118" y="565"/>
                  <a:pt x="117" y="564"/>
                </a:cubicBezTo>
                <a:cubicBezTo>
                  <a:pt x="116" y="563"/>
                  <a:pt x="114" y="561"/>
                  <a:pt x="113" y="560"/>
                </a:cubicBezTo>
                <a:cubicBezTo>
                  <a:pt x="112" y="558"/>
                  <a:pt x="111" y="557"/>
                  <a:pt x="109" y="555"/>
                </a:cubicBezTo>
                <a:cubicBezTo>
                  <a:pt x="108" y="554"/>
                  <a:pt x="108" y="553"/>
                  <a:pt x="107" y="552"/>
                </a:cubicBezTo>
                <a:cubicBezTo>
                  <a:pt x="106" y="551"/>
                  <a:pt x="105" y="551"/>
                  <a:pt x="105" y="549"/>
                </a:cubicBezTo>
                <a:cubicBezTo>
                  <a:pt x="104" y="548"/>
                  <a:pt x="103" y="547"/>
                  <a:pt x="102" y="546"/>
                </a:cubicBezTo>
                <a:cubicBezTo>
                  <a:pt x="102" y="544"/>
                  <a:pt x="100" y="544"/>
                  <a:pt x="99" y="542"/>
                </a:cubicBezTo>
                <a:cubicBezTo>
                  <a:pt x="99" y="541"/>
                  <a:pt x="100" y="541"/>
                  <a:pt x="100" y="540"/>
                </a:cubicBezTo>
                <a:cubicBezTo>
                  <a:pt x="99" y="540"/>
                  <a:pt x="99" y="540"/>
                  <a:pt x="98" y="540"/>
                </a:cubicBezTo>
                <a:cubicBezTo>
                  <a:pt x="97" y="539"/>
                  <a:pt x="96" y="538"/>
                  <a:pt x="96" y="538"/>
                </a:cubicBezTo>
                <a:cubicBezTo>
                  <a:pt x="95" y="537"/>
                  <a:pt x="94" y="536"/>
                  <a:pt x="94" y="535"/>
                </a:cubicBezTo>
                <a:cubicBezTo>
                  <a:pt x="95" y="534"/>
                  <a:pt x="97" y="536"/>
                  <a:pt x="97" y="535"/>
                </a:cubicBezTo>
                <a:cubicBezTo>
                  <a:pt x="97" y="534"/>
                  <a:pt x="96" y="534"/>
                  <a:pt x="96" y="533"/>
                </a:cubicBezTo>
                <a:cubicBezTo>
                  <a:pt x="95" y="533"/>
                  <a:pt x="95" y="533"/>
                  <a:pt x="94" y="534"/>
                </a:cubicBezTo>
                <a:cubicBezTo>
                  <a:pt x="94" y="535"/>
                  <a:pt x="94" y="535"/>
                  <a:pt x="94" y="535"/>
                </a:cubicBezTo>
                <a:moveTo>
                  <a:pt x="125" y="496"/>
                </a:moveTo>
                <a:cubicBezTo>
                  <a:pt x="125" y="496"/>
                  <a:pt x="124" y="495"/>
                  <a:pt x="124" y="495"/>
                </a:cubicBezTo>
                <a:cubicBezTo>
                  <a:pt x="124" y="495"/>
                  <a:pt x="124" y="495"/>
                  <a:pt x="124" y="495"/>
                </a:cubicBezTo>
                <a:cubicBezTo>
                  <a:pt x="124" y="495"/>
                  <a:pt x="124" y="496"/>
                  <a:pt x="124" y="496"/>
                </a:cubicBezTo>
                <a:cubicBezTo>
                  <a:pt x="124" y="496"/>
                  <a:pt x="124" y="496"/>
                  <a:pt x="124" y="496"/>
                </a:cubicBezTo>
                <a:cubicBezTo>
                  <a:pt x="124" y="496"/>
                  <a:pt x="125" y="496"/>
                  <a:pt x="124" y="495"/>
                </a:cubicBezTo>
                <a:cubicBezTo>
                  <a:pt x="124" y="495"/>
                  <a:pt x="124" y="494"/>
                  <a:pt x="122" y="494"/>
                </a:cubicBezTo>
                <a:cubicBezTo>
                  <a:pt x="123" y="494"/>
                  <a:pt x="123" y="494"/>
                  <a:pt x="123" y="494"/>
                </a:cubicBezTo>
                <a:cubicBezTo>
                  <a:pt x="123" y="494"/>
                  <a:pt x="123" y="494"/>
                  <a:pt x="123" y="494"/>
                </a:cubicBezTo>
                <a:cubicBezTo>
                  <a:pt x="123" y="494"/>
                  <a:pt x="122" y="493"/>
                  <a:pt x="122" y="494"/>
                </a:cubicBezTo>
                <a:cubicBezTo>
                  <a:pt x="122" y="494"/>
                  <a:pt x="122" y="494"/>
                  <a:pt x="123" y="494"/>
                </a:cubicBezTo>
                <a:cubicBezTo>
                  <a:pt x="123" y="495"/>
                  <a:pt x="123" y="495"/>
                  <a:pt x="125" y="496"/>
                </a:cubicBezTo>
                <a:moveTo>
                  <a:pt x="135" y="563"/>
                </a:moveTo>
                <a:cubicBezTo>
                  <a:pt x="135" y="563"/>
                  <a:pt x="135" y="563"/>
                  <a:pt x="135" y="563"/>
                </a:cubicBezTo>
                <a:cubicBezTo>
                  <a:pt x="135" y="563"/>
                  <a:pt x="135" y="562"/>
                  <a:pt x="135" y="562"/>
                </a:cubicBezTo>
                <a:cubicBezTo>
                  <a:pt x="135" y="562"/>
                  <a:pt x="135" y="562"/>
                  <a:pt x="134" y="562"/>
                </a:cubicBezTo>
                <a:cubicBezTo>
                  <a:pt x="134" y="562"/>
                  <a:pt x="135" y="562"/>
                  <a:pt x="135" y="563"/>
                </a:cubicBezTo>
                <a:cubicBezTo>
                  <a:pt x="135" y="564"/>
                  <a:pt x="135" y="564"/>
                  <a:pt x="136" y="566"/>
                </a:cubicBezTo>
                <a:cubicBezTo>
                  <a:pt x="136" y="565"/>
                  <a:pt x="137" y="565"/>
                  <a:pt x="137" y="564"/>
                </a:cubicBezTo>
                <a:cubicBezTo>
                  <a:pt x="136" y="564"/>
                  <a:pt x="136" y="563"/>
                  <a:pt x="135" y="563"/>
                </a:cubicBezTo>
                <a:moveTo>
                  <a:pt x="99" y="534"/>
                </a:moveTo>
                <a:cubicBezTo>
                  <a:pt x="100" y="535"/>
                  <a:pt x="101" y="534"/>
                  <a:pt x="102" y="534"/>
                </a:cubicBezTo>
                <a:cubicBezTo>
                  <a:pt x="102" y="534"/>
                  <a:pt x="102" y="533"/>
                  <a:pt x="102" y="533"/>
                </a:cubicBezTo>
                <a:cubicBezTo>
                  <a:pt x="102" y="533"/>
                  <a:pt x="102" y="532"/>
                  <a:pt x="101" y="532"/>
                </a:cubicBezTo>
                <a:cubicBezTo>
                  <a:pt x="101" y="533"/>
                  <a:pt x="100" y="533"/>
                  <a:pt x="99" y="534"/>
                </a:cubicBezTo>
                <a:moveTo>
                  <a:pt x="115" y="484"/>
                </a:moveTo>
                <a:cubicBezTo>
                  <a:pt x="115" y="484"/>
                  <a:pt x="115" y="484"/>
                  <a:pt x="115" y="484"/>
                </a:cubicBezTo>
                <a:cubicBezTo>
                  <a:pt x="114" y="485"/>
                  <a:pt x="114" y="485"/>
                  <a:pt x="115" y="485"/>
                </a:cubicBezTo>
                <a:cubicBezTo>
                  <a:pt x="115" y="486"/>
                  <a:pt x="115" y="486"/>
                  <a:pt x="116" y="486"/>
                </a:cubicBezTo>
                <a:cubicBezTo>
                  <a:pt x="116" y="486"/>
                  <a:pt x="116" y="485"/>
                  <a:pt x="116" y="485"/>
                </a:cubicBezTo>
                <a:cubicBezTo>
                  <a:pt x="116" y="485"/>
                  <a:pt x="115" y="484"/>
                  <a:pt x="115" y="484"/>
                </a:cubicBezTo>
                <a:moveTo>
                  <a:pt x="99" y="529"/>
                </a:moveTo>
                <a:cubicBezTo>
                  <a:pt x="98" y="530"/>
                  <a:pt x="98" y="531"/>
                  <a:pt x="99" y="531"/>
                </a:cubicBezTo>
                <a:cubicBezTo>
                  <a:pt x="99" y="531"/>
                  <a:pt x="99" y="530"/>
                  <a:pt x="99" y="529"/>
                </a:cubicBezTo>
                <a:moveTo>
                  <a:pt x="132" y="561"/>
                </a:moveTo>
                <a:cubicBezTo>
                  <a:pt x="132" y="560"/>
                  <a:pt x="132" y="560"/>
                  <a:pt x="132" y="560"/>
                </a:cubicBezTo>
                <a:cubicBezTo>
                  <a:pt x="132" y="560"/>
                  <a:pt x="132" y="560"/>
                  <a:pt x="132" y="560"/>
                </a:cubicBezTo>
                <a:cubicBezTo>
                  <a:pt x="131" y="560"/>
                  <a:pt x="131" y="561"/>
                  <a:pt x="132" y="561"/>
                </a:cubicBezTo>
                <a:cubicBezTo>
                  <a:pt x="132" y="562"/>
                  <a:pt x="132" y="561"/>
                  <a:pt x="132" y="561"/>
                </a:cubicBezTo>
                <a:moveTo>
                  <a:pt x="130" y="563"/>
                </a:moveTo>
                <a:cubicBezTo>
                  <a:pt x="130" y="563"/>
                  <a:pt x="130" y="563"/>
                  <a:pt x="130" y="563"/>
                </a:cubicBezTo>
                <a:cubicBezTo>
                  <a:pt x="130" y="563"/>
                  <a:pt x="130" y="563"/>
                  <a:pt x="130" y="564"/>
                </a:cubicBezTo>
                <a:cubicBezTo>
                  <a:pt x="130" y="563"/>
                  <a:pt x="130" y="563"/>
                  <a:pt x="130" y="563"/>
                </a:cubicBezTo>
                <a:cubicBezTo>
                  <a:pt x="130" y="563"/>
                  <a:pt x="130" y="563"/>
                  <a:pt x="130" y="563"/>
                </a:cubicBezTo>
                <a:moveTo>
                  <a:pt x="132" y="565"/>
                </a:moveTo>
                <a:cubicBezTo>
                  <a:pt x="132" y="565"/>
                  <a:pt x="132" y="565"/>
                  <a:pt x="132" y="565"/>
                </a:cubicBezTo>
                <a:cubicBezTo>
                  <a:pt x="132" y="565"/>
                  <a:pt x="132" y="565"/>
                  <a:pt x="132" y="565"/>
                </a:cubicBezTo>
                <a:cubicBezTo>
                  <a:pt x="132" y="565"/>
                  <a:pt x="132" y="565"/>
                  <a:pt x="132" y="565"/>
                </a:cubicBezTo>
                <a:cubicBezTo>
                  <a:pt x="132" y="565"/>
                  <a:pt x="132" y="565"/>
                  <a:pt x="132" y="565"/>
                </a:cubicBezTo>
                <a:moveTo>
                  <a:pt x="127" y="525"/>
                </a:moveTo>
                <a:cubicBezTo>
                  <a:pt x="127" y="524"/>
                  <a:pt x="128" y="524"/>
                  <a:pt x="128" y="524"/>
                </a:cubicBezTo>
                <a:cubicBezTo>
                  <a:pt x="127" y="524"/>
                  <a:pt x="127" y="524"/>
                  <a:pt x="127" y="524"/>
                </a:cubicBezTo>
                <a:cubicBezTo>
                  <a:pt x="127" y="524"/>
                  <a:pt x="127" y="524"/>
                  <a:pt x="127" y="524"/>
                </a:cubicBezTo>
                <a:cubicBezTo>
                  <a:pt x="127" y="524"/>
                  <a:pt x="127" y="524"/>
                  <a:pt x="127" y="525"/>
                </a:cubicBezTo>
                <a:moveTo>
                  <a:pt x="99" y="535"/>
                </a:moveTo>
                <a:cubicBezTo>
                  <a:pt x="99" y="535"/>
                  <a:pt x="98" y="535"/>
                  <a:pt x="98" y="536"/>
                </a:cubicBezTo>
                <a:cubicBezTo>
                  <a:pt x="98" y="536"/>
                  <a:pt x="98" y="536"/>
                  <a:pt x="99" y="536"/>
                </a:cubicBezTo>
                <a:cubicBezTo>
                  <a:pt x="99" y="536"/>
                  <a:pt x="99" y="536"/>
                  <a:pt x="99" y="536"/>
                </a:cubicBezTo>
                <a:cubicBezTo>
                  <a:pt x="99" y="535"/>
                  <a:pt x="99" y="535"/>
                  <a:pt x="99" y="535"/>
                </a:cubicBezTo>
                <a:moveTo>
                  <a:pt x="101" y="531"/>
                </a:moveTo>
                <a:cubicBezTo>
                  <a:pt x="101" y="531"/>
                  <a:pt x="101" y="531"/>
                  <a:pt x="101" y="530"/>
                </a:cubicBezTo>
                <a:cubicBezTo>
                  <a:pt x="100" y="530"/>
                  <a:pt x="100" y="531"/>
                  <a:pt x="100" y="531"/>
                </a:cubicBezTo>
                <a:cubicBezTo>
                  <a:pt x="100" y="531"/>
                  <a:pt x="100" y="531"/>
                  <a:pt x="101" y="531"/>
                </a:cubicBezTo>
                <a:cubicBezTo>
                  <a:pt x="101" y="531"/>
                  <a:pt x="101" y="531"/>
                  <a:pt x="101" y="531"/>
                </a:cubicBezTo>
                <a:moveTo>
                  <a:pt x="127" y="519"/>
                </a:moveTo>
                <a:cubicBezTo>
                  <a:pt x="127" y="519"/>
                  <a:pt x="127" y="519"/>
                  <a:pt x="127" y="519"/>
                </a:cubicBezTo>
                <a:cubicBezTo>
                  <a:pt x="127" y="520"/>
                  <a:pt x="127" y="520"/>
                  <a:pt x="127" y="520"/>
                </a:cubicBezTo>
                <a:cubicBezTo>
                  <a:pt x="127" y="520"/>
                  <a:pt x="127" y="520"/>
                  <a:pt x="127" y="520"/>
                </a:cubicBezTo>
                <a:cubicBezTo>
                  <a:pt x="127" y="519"/>
                  <a:pt x="127" y="519"/>
                  <a:pt x="127" y="519"/>
                </a:cubicBezTo>
                <a:moveTo>
                  <a:pt x="131" y="522"/>
                </a:moveTo>
                <a:cubicBezTo>
                  <a:pt x="131" y="523"/>
                  <a:pt x="131" y="523"/>
                  <a:pt x="131" y="523"/>
                </a:cubicBezTo>
                <a:cubicBezTo>
                  <a:pt x="131" y="523"/>
                  <a:pt x="131" y="522"/>
                  <a:pt x="131" y="522"/>
                </a:cubicBezTo>
                <a:cubicBezTo>
                  <a:pt x="131" y="522"/>
                  <a:pt x="131" y="522"/>
                  <a:pt x="131" y="522"/>
                </a:cubicBezTo>
                <a:cubicBezTo>
                  <a:pt x="131" y="522"/>
                  <a:pt x="131" y="522"/>
                  <a:pt x="131" y="522"/>
                </a:cubicBezTo>
                <a:moveTo>
                  <a:pt x="109" y="466"/>
                </a:moveTo>
                <a:cubicBezTo>
                  <a:pt x="109" y="466"/>
                  <a:pt x="109" y="466"/>
                  <a:pt x="109" y="466"/>
                </a:cubicBezTo>
                <a:cubicBezTo>
                  <a:pt x="109" y="466"/>
                  <a:pt x="109" y="467"/>
                  <a:pt x="109" y="467"/>
                </a:cubicBezTo>
                <a:cubicBezTo>
                  <a:pt x="109" y="467"/>
                  <a:pt x="110" y="466"/>
                  <a:pt x="110" y="466"/>
                </a:cubicBezTo>
                <a:cubicBezTo>
                  <a:pt x="109" y="466"/>
                  <a:pt x="109" y="466"/>
                  <a:pt x="109" y="466"/>
                </a:cubicBezTo>
                <a:moveTo>
                  <a:pt x="113" y="489"/>
                </a:moveTo>
                <a:cubicBezTo>
                  <a:pt x="113" y="489"/>
                  <a:pt x="113" y="489"/>
                  <a:pt x="113" y="489"/>
                </a:cubicBezTo>
                <a:cubicBezTo>
                  <a:pt x="113" y="489"/>
                  <a:pt x="113" y="489"/>
                  <a:pt x="113" y="489"/>
                </a:cubicBezTo>
                <a:cubicBezTo>
                  <a:pt x="113" y="489"/>
                  <a:pt x="113" y="489"/>
                  <a:pt x="113" y="490"/>
                </a:cubicBezTo>
                <a:cubicBezTo>
                  <a:pt x="113" y="489"/>
                  <a:pt x="113" y="489"/>
                  <a:pt x="113" y="489"/>
                </a:cubicBezTo>
                <a:moveTo>
                  <a:pt x="111" y="471"/>
                </a:moveTo>
                <a:cubicBezTo>
                  <a:pt x="111" y="471"/>
                  <a:pt x="111" y="471"/>
                  <a:pt x="111" y="472"/>
                </a:cubicBezTo>
                <a:cubicBezTo>
                  <a:pt x="111" y="471"/>
                  <a:pt x="111" y="471"/>
                  <a:pt x="111" y="471"/>
                </a:cubicBezTo>
                <a:cubicBezTo>
                  <a:pt x="111" y="471"/>
                  <a:pt x="111" y="471"/>
                  <a:pt x="111" y="471"/>
                </a:cubicBezTo>
                <a:cubicBezTo>
                  <a:pt x="111" y="471"/>
                  <a:pt x="111" y="471"/>
                  <a:pt x="111" y="471"/>
                </a:cubicBezTo>
                <a:moveTo>
                  <a:pt x="113" y="475"/>
                </a:moveTo>
                <a:cubicBezTo>
                  <a:pt x="113" y="475"/>
                  <a:pt x="113" y="476"/>
                  <a:pt x="113" y="476"/>
                </a:cubicBezTo>
                <a:cubicBezTo>
                  <a:pt x="113" y="476"/>
                  <a:pt x="113" y="476"/>
                  <a:pt x="113" y="476"/>
                </a:cubicBezTo>
                <a:cubicBezTo>
                  <a:pt x="113" y="476"/>
                  <a:pt x="113" y="476"/>
                  <a:pt x="113" y="476"/>
                </a:cubicBezTo>
                <a:cubicBezTo>
                  <a:pt x="113" y="476"/>
                  <a:pt x="113" y="476"/>
                  <a:pt x="113" y="475"/>
                </a:cubicBezTo>
                <a:moveTo>
                  <a:pt x="115" y="481"/>
                </a:moveTo>
                <a:cubicBezTo>
                  <a:pt x="115" y="481"/>
                  <a:pt x="115" y="481"/>
                  <a:pt x="115" y="481"/>
                </a:cubicBezTo>
                <a:cubicBezTo>
                  <a:pt x="115" y="480"/>
                  <a:pt x="115" y="480"/>
                  <a:pt x="115" y="480"/>
                </a:cubicBezTo>
                <a:cubicBezTo>
                  <a:pt x="115" y="480"/>
                  <a:pt x="114" y="480"/>
                  <a:pt x="114" y="481"/>
                </a:cubicBezTo>
                <a:cubicBezTo>
                  <a:pt x="115" y="481"/>
                  <a:pt x="115" y="481"/>
                  <a:pt x="115" y="481"/>
                </a:cubicBezTo>
                <a:moveTo>
                  <a:pt x="115" y="482"/>
                </a:moveTo>
                <a:cubicBezTo>
                  <a:pt x="115" y="482"/>
                  <a:pt x="115" y="482"/>
                  <a:pt x="115" y="482"/>
                </a:cubicBezTo>
                <a:cubicBezTo>
                  <a:pt x="115" y="482"/>
                  <a:pt x="115" y="482"/>
                  <a:pt x="115" y="483"/>
                </a:cubicBezTo>
                <a:cubicBezTo>
                  <a:pt x="115" y="483"/>
                  <a:pt x="115" y="483"/>
                  <a:pt x="115" y="483"/>
                </a:cubicBezTo>
                <a:cubicBezTo>
                  <a:pt x="115" y="483"/>
                  <a:pt x="115" y="483"/>
                  <a:pt x="115" y="482"/>
                </a:cubicBezTo>
                <a:moveTo>
                  <a:pt x="118" y="485"/>
                </a:moveTo>
                <a:cubicBezTo>
                  <a:pt x="118" y="486"/>
                  <a:pt x="119" y="486"/>
                  <a:pt x="119" y="486"/>
                </a:cubicBezTo>
                <a:cubicBezTo>
                  <a:pt x="119" y="486"/>
                  <a:pt x="119" y="485"/>
                  <a:pt x="119" y="485"/>
                </a:cubicBezTo>
                <a:cubicBezTo>
                  <a:pt x="119" y="485"/>
                  <a:pt x="119" y="485"/>
                  <a:pt x="119" y="485"/>
                </a:cubicBezTo>
                <a:cubicBezTo>
                  <a:pt x="119" y="485"/>
                  <a:pt x="118" y="485"/>
                  <a:pt x="118" y="485"/>
                </a:cubicBezTo>
                <a:moveTo>
                  <a:pt x="680" y="580"/>
                </a:moveTo>
                <a:cubicBezTo>
                  <a:pt x="679" y="581"/>
                  <a:pt x="679" y="580"/>
                  <a:pt x="678" y="580"/>
                </a:cubicBezTo>
                <a:cubicBezTo>
                  <a:pt x="678" y="580"/>
                  <a:pt x="677" y="581"/>
                  <a:pt x="677" y="581"/>
                </a:cubicBezTo>
                <a:cubicBezTo>
                  <a:pt x="677" y="582"/>
                  <a:pt x="677" y="582"/>
                  <a:pt x="676" y="583"/>
                </a:cubicBezTo>
                <a:cubicBezTo>
                  <a:pt x="675" y="583"/>
                  <a:pt x="675" y="582"/>
                  <a:pt x="675" y="582"/>
                </a:cubicBezTo>
                <a:cubicBezTo>
                  <a:pt x="674" y="581"/>
                  <a:pt x="674" y="581"/>
                  <a:pt x="673" y="581"/>
                </a:cubicBezTo>
                <a:cubicBezTo>
                  <a:pt x="673" y="581"/>
                  <a:pt x="674" y="580"/>
                  <a:pt x="674" y="580"/>
                </a:cubicBezTo>
                <a:cubicBezTo>
                  <a:pt x="674" y="579"/>
                  <a:pt x="674" y="577"/>
                  <a:pt x="674" y="576"/>
                </a:cubicBezTo>
                <a:cubicBezTo>
                  <a:pt x="674" y="576"/>
                  <a:pt x="675" y="574"/>
                  <a:pt x="676" y="573"/>
                </a:cubicBezTo>
                <a:cubicBezTo>
                  <a:pt x="677" y="573"/>
                  <a:pt x="676" y="573"/>
                  <a:pt x="676" y="573"/>
                </a:cubicBezTo>
                <a:cubicBezTo>
                  <a:pt x="676" y="573"/>
                  <a:pt x="676" y="573"/>
                  <a:pt x="676" y="573"/>
                </a:cubicBezTo>
                <a:cubicBezTo>
                  <a:pt x="676" y="573"/>
                  <a:pt x="676" y="573"/>
                  <a:pt x="676" y="573"/>
                </a:cubicBezTo>
                <a:cubicBezTo>
                  <a:pt x="676" y="574"/>
                  <a:pt x="676" y="574"/>
                  <a:pt x="676" y="574"/>
                </a:cubicBezTo>
                <a:cubicBezTo>
                  <a:pt x="676" y="574"/>
                  <a:pt x="677" y="574"/>
                  <a:pt x="676" y="573"/>
                </a:cubicBezTo>
                <a:cubicBezTo>
                  <a:pt x="676" y="572"/>
                  <a:pt x="677" y="572"/>
                  <a:pt x="677" y="571"/>
                </a:cubicBezTo>
                <a:cubicBezTo>
                  <a:pt x="677" y="569"/>
                  <a:pt x="678" y="567"/>
                  <a:pt x="680" y="565"/>
                </a:cubicBezTo>
                <a:cubicBezTo>
                  <a:pt x="680" y="565"/>
                  <a:pt x="678" y="564"/>
                  <a:pt x="679" y="564"/>
                </a:cubicBezTo>
                <a:cubicBezTo>
                  <a:pt x="679" y="563"/>
                  <a:pt x="680" y="563"/>
                  <a:pt x="680" y="562"/>
                </a:cubicBezTo>
                <a:cubicBezTo>
                  <a:pt x="680" y="562"/>
                  <a:pt x="680" y="561"/>
                  <a:pt x="680" y="561"/>
                </a:cubicBezTo>
                <a:cubicBezTo>
                  <a:pt x="681" y="560"/>
                  <a:pt x="682" y="559"/>
                  <a:pt x="682" y="558"/>
                </a:cubicBezTo>
                <a:cubicBezTo>
                  <a:pt x="682" y="557"/>
                  <a:pt x="683" y="556"/>
                  <a:pt x="683" y="555"/>
                </a:cubicBezTo>
                <a:cubicBezTo>
                  <a:pt x="684" y="553"/>
                  <a:pt x="685" y="552"/>
                  <a:pt x="684" y="551"/>
                </a:cubicBezTo>
                <a:cubicBezTo>
                  <a:pt x="686" y="550"/>
                  <a:pt x="686" y="550"/>
                  <a:pt x="688" y="550"/>
                </a:cubicBezTo>
                <a:cubicBezTo>
                  <a:pt x="687" y="550"/>
                  <a:pt x="686" y="549"/>
                  <a:pt x="686" y="549"/>
                </a:cubicBezTo>
                <a:cubicBezTo>
                  <a:pt x="685" y="549"/>
                  <a:pt x="685" y="548"/>
                  <a:pt x="685" y="548"/>
                </a:cubicBezTo>
                <a:cubicBezTo>
                  <a:pt x="686" y="547"/>
                  <a:pt x="686" y="546"/>
                  <a:pt x="687" y="546"/>
                </a:cubicBezTo>
                <a:cubicBezTo>
                  <a:pt x="687" y="545"/>
                  <a:pt x="688" y="544"/>
                  <a:pt x="688" y="543"/>
                </a:cubicBezTo>
                <a:cubicBezTo>
                  <a:pt x="688" y="542"/>
                  <a:pt x="689" y="541"/>
                  <a:pt x="689" y="540"/>
                </a:cubicBezTo>
                <a:cubicBezTo>
                  <a:pt x="689" y="538"/>
                  <a:pt x="690" y="538"/>
                  <a:pt x="691" y="537"/>
                </a:cubicBezTo>
                <a:cubicBezTo>
                  <a:pt x="691" y="536"/>
                  <a:pt x="691" y="535"/>
                  <a:pt x="691" y="535"/>
                </a:cubicBezTo>
                <a:cubicBezTo>
                  <a:pt x="690" y="533"/>
                  <a:pt x="689" y="533"/>
                  <a:pt x="688" y="532"/>
                </a:cubicBezTo>
                <a:cubicBezTo>
                  <a:pt x="687" y="533"/>
                  <a:pt x="686" y="531"/>
                  <a:pt x="685" y="531"/>
                </a:cubicBezTo>
                <a:cubicBezTo>
                  <a:pt x="684" y="531"/>
                  <a:pt x="684" y="530"/>
                  <a:pt x="683" y="530"/>
                </a:cubicBezTo>
                <a:cubicBezTo>
                  <a:pt x="682" y="529"/>
                  <a:pt x="682" y="529"/>
                  <a:pt x="681" y="528"/>
                </a:cubicBezTo>
                <a:cubicBezTo>
                  <a:pt x="680" y="528"/>
                  <a:pt x="679" y="527"/>
                  <a:pt x="678" y="527"/>
                </a:cubicBezTo>
                <a:cubicBezTo>
                  <a:pt x="678" y="526"/>
                  <a:pt x="676" y="526"/>
                  <a:pt x="676" y="525"/>
                </a:cubicBezTo>
                <a:cubicBezTo>
                  <a:pt x="675" y="525"/>
                  <a:pt x="675" y="525"/>
                  <a:pt x="674" y="524"/>
                </a:cubicBezTo>
                <a:cubicBezTo>
                  <a:pt x="674" y="523"/>
                  <a:pt x="674" y="523"/>
                  <a:pt x="675" y="522"/>
                </a:cubicBezTo>
                <a:cubicBezTo>
                  <a:pt x="675" y="520"/>
                  <a:pt x="676" y="519"/>
                  <a:pt x="677" y="517"/>
                </a:cubicBezTo>
                <a:cubicBezTo>
                  <a:pt x="677" y="516"/>
                  <a:pt x="678" y="515"/>
                  <a:pt x="679" y="515"/>
                </a:cubicBezTo>
                <a:cubicBezTo>
                  <a:pt x="679" y="516"/>
                  <a:pt x="679" y="515"/>
                  <a:pt x="679" y="515"/>
                </a:cubicBezTo>
                <a:cubicBezTo>
                  <a:pt x="679" y="515"/>
                  <a:pt x="679" y="515"/>
                  <a:pt x="679" y="515"/>
                </a:cubicBezTo>
                <a:cubicBezTo>
                  <a:pt x="679" y="515"/>
                  <a:pt x="679" y="516"/>
                  <a:pt x="679" y="516"/>
                </a:cubicBezTo>
                <a:cubicBezTo>
                  <a:pt x="679" y="516"/>
                  <a:pt x="679" y="516"/>
                  <a:pt x="679" y="516"/>
                </a:cubicBezTo>
                <a:cubicBezTo>
                  <a:pt x="679" y="516"/>
                  <a:pt x="679" y="516"/>
                  <a:pt x="679" y="515"/>
                </a:cubicBezTo>
                <a:cubicBezTo>
                  <a:pt x="679" y="514"/>
                  <a:pt x="680" y="514"/>
                  <a:pt x="681" y="513"/>
                </a:cubicBezTo>
                <a:cubicBezTo>
                  <a:pt x="680" y="511"/>
                  <a:pt x="681" y="510"/>
                  <a:pt x="682" y="509"/>
                </a:cubicBezTo>
                <a:cubicBezTo>
                  <a:pt x="684" y="509"/>
                  <a:pt x="684" y="509"/>
                  <a:pt x="683" y="507"/>
                </a:cubicBezTo>
                <a:cubicBezTo>
                  <a:pt x="683" y="507"/>
                  <a:pt x="683" y="507"/>
                  <a:pt x="683" y="507"/>
                </a:cubicBezTo>
                <a:cubicBezTo>
                  <a:pt x="683" y="507"/>
                  <a:pt x="683" y="506"/>
                  <a:pt x="684" y="506"/>
                </a:cubicBezTo>
                <a:cubicBezTo>
                  <a:pt x="684" y="506"/>
                  <a:pt x="685" y="506"/>
                  <a:pt x="685" y="506"/>
                </a:cubicBezTo>
                <a:cubicBezTo>
                  <a:pt x="686" y="507"/>
                  <a:pt x="688" y="506"/>
                  <a:pt x="690" y="507"/>
                </a:cubicBezTo>
                <a:cubicBezTo>
                  <a:pt x="690" y="508"/>
                  <a:pt x="690" y="507"/>
                  <a:pt x="690" y="507"/>
                </a:cubicBezTo>
                <a:cubicBezTo>
                  <a:pt x="690" y="507"/>
                  <a:pt x="690" y="507"/>
                  <a:pt x="690" y="507"/>
                </a:cubicBezTo>
                <a:cubicBezTo>
                  <a:pt x="689" y="507"/>
                  <a:pt x="689" y="507"/>
                  <a:pt x="689" y="508"/>
                </a:cubicBezTo>
                <a:cubicBezTo>
                  <a:pt x="689" y="508"/>
                  <a:pt x="690" y="508"/>
                  <a:pt x="690" y="508"/>
                </a:cubicBezTo>
                <a:cubicBezTo>
                  <a:pt x="690" y="508"/>
                  <a:pt x="690" y="508"/>
                  <a:pt x="690" y="507"/>
                </a:cubicBezTo>
                <a:cubicBezTo>
                  <a:pt x="689" y="506"/>
                  <a:pt x="689" y="506"/>
                  <a:pt x="690" y="506"/>
                </a:cubicBezTo>
                <a:cubicBezTo>
                  <a:pt x="690" y="506"/>
                  <a:pt x="691" y="505"/>
                  <a:pt x="691" y="505"/>
                </a:cubicBezTo>
                <a:cubicBezTo>
                  <a:pt x="690" y="504"/>
                  <a:pt x="689" y="505"/>
                  <a:pt x="688" y="505"/>
                </a:cubicBezTo>
                <a:cubicBezTo>
                  <a:pt x="687" y="505"/>
                  <a:pt x="686" y="505"/>
                  <a:pt x="684" y="505"/>
                </a:cubicBezTo>
                <a:cubicBezTo>
                  <a:pt x="685" y="503"/>
                  <a:pt x="687" y="502"/>
                  <a:pt x="688" y="501"/>
                </a:cubicBezTo>
                <a:cubicBezTo>
                  <a:pt x="689" y="501"/>
                  <a:pt x="690" y="501"/>
                  <a:pt x="691" y="501"/>
                </a:cubicBezTo>
                <a:cubicBezTo>
                  <a:pt x="692" y="502"/>
                  <a:pt x="693" y="502"/>
                  <a:pt x="694" y="502"/>
                </a:cubicBezTo>
                <a:cubicBezTo>
                  <a:pt x="693" y="501"/>
                  <a:pt x="693" y="500"/>
                  <a:pt x="691" y="500"/>
                </a:cubicBezTo>
                <a:cubicBezTo>
                  <a:pt x="691" y="500"/>
                  <a:pt x="691" y="499"/>
                  <a:pt x="691" y="499"/>
                </a:cubicBezTo>
                <a:cubicBezTo>
                  <a:pt x="691" y="499"/>
                  <a:pt x="692" y="499"/>
                  <a:pt x="692" y="499"/>
                </a:cubicBezTo>
                <a:cubicBezTo>
                  <a:pt x="693" y="499"/>
                  <a:pt x="693" y="499"/>
                  <a:pt x="693" y="498"/>
                </a:cubicBezTo>
                <a:cubicBezTo>
                  <a:pt x="693" y="498"/>
                  <a:pt x="693" y="497"/>
                  <a:pt x="693" y="497"/>
                </a:cubicBezTo>
                <a:cubicBezTo>
                  <a:pt x="692" y="496"/>
                  <a:pt x="691" y="496"/>
                  <a:pt x="690" y="496"/>
                </a:cubicBezTo>
                <a:cubicBezTo>
                  <a:pt x="689" y="495"/>
                  <a:pt x="690" y="495"/>
                  <a:pt x="690" y="494"/>
                </a:cubicBezTo>
                <a:cubicBezTo>
                  <a:pt x="690" y="493"/>
                  <a:pt x="691" y="492"/>
                  <a:pt x="693" y="492"/>
                </a:cubicBezTo>
                <a:cubicBezTo>
                  <a:pt x="693" y="492"/>
                  <a:pt x="693" y="492"/>
                  <a:pt x="694" y="492"/>
                </a:cubicBezTo>
                <a:cubicBezTo>
                  <a:pt x="695" y="492"/>
                  <a:pt x="695" y="492"/>
                  <a:pt x="695" y="491"/>
                </a:cubicBezTo>
                <a:cubicBezTo>
                  <a:pt x="695" y="491"/>
                  <a:pt x="695" y="491"/>
                  <a:pt x="694" y="491"/>
                </a:cubicBezTo>
                <a:cubicBezTo>
                  <a:pt x="693" y="490"/>
                  <a:pt x="693" y="490"/>
                  <a:pt x="693" y="489"/>
                </a:cubicBezTo>
                <a:cubicBezTo>
                  <a:pt x="694" y="487"/>
                  <a:pt x="695" y="486"/>
                  <a:pt x="696" y="484"/>
                </a:cubicBezTo>
                <a:cubicBezTo>
                  <a:pt x="696" y="483"/>
                  <a:pt x="696" y="483"/>
                  <a:pt x="697" y="482"/>
                </a:cubicBezTo>
                <a:cubicBezTo>
                  <a:pt x="697" y="482"/>
                  <a:pt x="698" y="482"/>
                  <a:pt x="698" y="482"/>
                </a:cubicBezTo>
                <a:cubicBezTo>
                  <a:pt x="699" y="483"/>
                  <a:pt x="699" y="483"/>
                  <a:pt x="700" y="484"/>
                </a:cubicBezTo>
                <a:cubicBezTo>
                  <a:pt x="700" y="484"/>
                  <a:pt x="701" y="484"/>
                  <a:pt x="701" y="484"/>
                </a:cubicBezTo>
                <a:cubicBezTo>
                  <a:pt x="701" y="484"/>
                  <a:pt x="701" y="483"/>
                  <a:pt x="701" y="483"/>
                </a:cubicBezTo>
                <a:cubicBezTo>
                  <a:pt x="700" y="482"/>
                  <a:pt x="701" y="481"/>
                  <a:pt x="699" y="481"/>
                </a:cubicBezTo>
                <a:cubicBezTo>
                  <a:pt x="699" y="481"/>
                  <a:pt x="699" y="481"/>
                  <a:pt x="699" y="480"/>
                </a:cubicBezTo>
                <a:cubicBezTo>
                  <a:pt x="699" y="480"/>
                  <a:pt x="699" y="479"/>
                  <a:pt x="700" y="479"/>
                </a:cubicBezTo>
                <a:cubicBezTo>
                  <a:pt x="701" y="478"/>
                  <a:pt x="701" y="476"/>
                  <a:pt x="702" y="475"/>
                </a:cubicBezTo>
                <a:cubicBezTo>
                  <a:pt x="703" y="476"/>
                  <a:pt x="703" y="476"/>
                  <a:pt x="704" y="476"/>
                </a:cubicBezTo>
                <a:cubicBezTo>
                  <a:pt x="704" y="477"/>
                  <a:pt x="705" y="477"/>
                  <a:pt x="705" y="477"/>
                </a:cubicBezTo>
                <a:cubicBezTo>
                  <a:pt x="705" y="477"/>
                  <a:pt x="705" y="477"/>
                  <a:pt x="705" y="476"/>
                </a:cubicBezTo>
                <a:cubicBezTo>
                  <a:pt x="706" y="476"/>
                  <a:pt x="706" y="476"/>
                  <a:pt x="707" y="475"/>
                </a:cubicBezTo>
                <a:cubicBezTo>
                  <a:pt x="707" y="476"/>
                  <a:pt x="707" y="476"/>
                  <a:pt x="708" y="476"/>
                </a:cubicBezTo>
                <a:cubicBezTo>
                  <a:pt x="709" y="475"/>
                  <a:pt x="709" y="475"/>
                  <a:pt x="709" y="473"/>
                </a:cubicBezTo>
                <a:cubicBezTo>
                  <a:pt x="711" y="473"/>
                  <a:pt x="711" y="473"/>
                  <a:pt x="711" y="473"/>
                </a:cubicBezTo>
                <a:cubicBezTo>
                  <a:pt x="711" y="474"/>
                  <a:pt x="711" y="474"/>
                  <a:pt x="711" y="474"/>
                </a:cubicBezTo>
                <a:cubicBezTo>
                  <a:pt x="712" y="475"/>
                  <a:pt x="712" y="475"/>
                  <a:pt x="712" y="476"/>
                </a:cubicBezTo>
                <a:cubicBezTo>
                  <a:pt x="711" y="477"/>
                  <a:pt x="711" y="478"/>
                  <a:pt x="710" y="478"/>
                </a:cubicBezTo>
                <a:cubicBezTo>
                  <a:pt x="710" y="479"/>
                  <a:pt x="710" y="480"/>
                  <a:pt x="710" y="480"/>
                </a:cubicBezTo>
                <a:cubicBezTo>
                  <a:pt x="709" y="481"/>
                  <a:pt x="709" y="482"/>
                  <a:pt x="709" y="483"/>
                </a:cubicBezTo>
                <a:cubicBezTo>
                  <a:pt x="710" y="485"/>
                  <a:pt x="708" y="486"/>
                  <a:pt x="708" y="487"/>
                </a:cubicBezTo>
                <a:cubicBezTo>
                  <a:pt x="707" y="488"/>
                  <a:pt x="707" y="489"/>
                  <a:pt x="707" y="490"/>
                </a:cubicBezTo>
                <a:cubicBezTo>
                  <a:pt x="706" y="490"/>
                  <a:pt x="706" y="491"/>
                  <a:pt x="706" y="491"/>
                </a:cubicBezTo>
                <a:cubicBezTo>
                  <a:pt x="707" y="492"/>
                  <a:pt x="708" y="493"/>
                  <a:pt x="706" y="494"/>
                </a:cubicBezTo>
                <a:cubicBezTo>
                  <a:pt x="706" y="494"/>
                  <a:pt x="706" y="494"/>
                  <a:pt x="706" y="495"/>
                </a:cubicBezTo>
                <a:cubicBezTo>
                  <a:pt x="707" y="497"/>
                  <a:pt x="705" y="498"/>
                  <a:pt x="705" y="500"/>
                </a:cubicBezTo>
                <a:cubicBezTo>
                  <a:pt x="705" y="501"/>
                  <a:pt x="704" y="501"/>
                  <a:pt x="704" y="501"/>
                </a:cubicBezTo>
                <a:cubicBezTo>
                  <a:pt x="704" y="502"/>
                  <a:pt x="704" y="503"/>
                  <a:pt x="703" y="503"/>
                </a:cubicBezTo>
                <a:cubicBezTo>
                  <a:pt x="703" y="504"/>
                  <a:pt x="703" y="505"/>
                  <a:pt x="703" y="506"/>
                </a:cubicBezTo>
                <a:cubicBezTo>
                  <a:pt x="703" y="506"/>
                  <a:pt x="703" y="506"/>
                  <a:pt x="703" y="507"/>
                </a:cubicBezTo>
                <a:cubicBezTo>
                  <a:pt x="702" y="507"/>
                  <a:pt x="702" y="507"/>
                  <a:pt x="701" y="507"/>
                </a:cubicBezTo>
                <a:cubicBezTo>
                  <a:pt x="700" y="507"/>
                  <a:pt x="701" y="507"/>
                  <a:pt x="701" y="508"/>
                </a:cubicBezTo>
                <a:cubicBezTo>
                  <a:pt x="701" y="508"/>
                  <a:pt x="702" y="508"/>
                  <a:pt x="702" y="508"/>
                </a:cubicBezTo>
                <a:cubicBezTo>
                  <a:pt x="702" y="508"/>
                  <a:pt x="703" y="509"/>
                  <a:pt x="702" y="510"/>
                </a:cubicBezTo>
                <a:cubicBezTo>
                  <a:pt x="702" y="510"/>
                  <a:pt x="702" y="511"/>
                  <a:pt x="702" y="512"/>
                </a:cubicBezTo>
                <a:cubicBezTo>
                  <a:pt x="701" y="512"/>
                  <a:pt x="702" y="513"/>
                  <a:pt x="701" y="514"/>
                </a:cubicBezTo>
                <a:cubicBezTo>
                  <a:pt x="701" y="514"/>
                  <a:pt x="701" y="515"/>
                  <a:pt x="700" y="515"/>
                </a:cubicBezTo>
                <a:cubicBezTo>
                  <a:pt x="702" y="518"/>
                  <a:pt x="705" y="518"/>
                  <a:pt x="706" y="521"/>
                </a:cubicBezTo>
                <a:cubicBezTo>
                  <a:pt x="704" y="521"/>
                  <a:pt x="704" y="521"/>
                  <a:pt x="704" y="523"/>
                </a:cubicBezTo>
                <a:cubicBezTo>
                  <a:pt x="704" y="523"/>
                  <a:pt x="704" y="523"/>
                  <a:pt x="705" y="523"/>
                </a:cubicBezTo>
                <a:cubicBezTo>
                  <a:pt x="706" y="523"/>
                  <a:pt x="707" y="525"/>
                  <a:pt x="708" y="526"/>
                </a:cubicBezTo>
                <a:cubicBezTo>
                  <a:pt x="708" y="526"/>
                  <a:pt x="709" y="526"/>
                  <a:pt x="709" y="526"/>
                </a:cubicBezTo>
                <a:cubicBezTo>
                  <a:pt x="710" y="526"/>
                  <a:pt x="710" y="525"/>
                  <a:pt x="710" y="525"/>
                </a:cubicBezTo>
                <a:cubicBezTo>
                  <a:pt x="710" y="524"/>
                  <a:pt x="710" y="524"/>
                  <a:pt x="710" y="524"/>
                </a:cubicBezTo>
                <a:cubicBezTo>
                  <a:pt x="711" y="523"/>
                  <a:pt x="711" y="523"/>
                  <a:pt x="711" y="523"/>
                </a:cubicBezTo>
                <a:cubicBezTo>
                  <a:pt x="712" y="524"/>
                  <a:pt x="713" y="524"/>
                  <a:pt x="714" y="524"/>
                </a:cubicBezTo>
                <a:cubicBezTo>
                  <a:pt x="715" y="525"/>
                  <a:pt x="716" y="526"/>
                  <a:pt x="716" y="527"/>
                </a:cubicBezTo>
                <a:cubicBezTo>
                  <a:pt x="717" y="527"/>
                  <a:pt x="717" y="527"/>
                  <a:pt x="718" y="528"/>
                </a:cubicBezTo>
                <a:cubicBezTo>
                  <a:pt x="718" y="528"/>
                  <a:pt x="719" y="529"/>
                  <a:pt x="719" y="529"/>
                </a:cubicBezTo>
                <a:cubicBezTo>
                  <a:pt x="720" y="530"/>
                  <a:pt x="721" y="529"/>
                  <a:pt x="723" y="529"/>
                </a:cubicBezTo>
                <a:cubicBezTo>
                  <a:pt x="723" y="530"/>
                  <a:pt x="724" y="531"/>
                  <a:pt x="724" y="531"/>
                </a:cubicBezTo>
                <a:cubicBezTo>
                  <a:pt x="725" y="532"/>
                  <a:pt x="725" y="533"/>
                  <a:pt x="725" y="534"/>
                </a:cubicBezTo>
                <a:cubicBezTo>
                  <a:pt x="725" y="534"/>
                  <a:pt x="724" y="535"/>
                  <a:pt x="723" y="536"/>
                </a:cubicBezTo>
                <a:cubicBezTo>
                  <a:pt x="722" y="537"/>
                  <a:pt x="721" y="538"/>
                  <a:pt x="721" y="538"/>
                </a:cubicBezTo>
                <a:cubicBezTo>
                  <a:pt x="720" y="539"/>
                  <a:pt x="720" y="540"/>
                  <a:pt x="719" y="541"/>
                </a:cubicBezTo>
                <a:cubicBezTo>
                  <a:pt x="718" y="542"/>
                  <a:pt x="718" y="543"/>
                  <a:pt x="717" y="544"/>
                </a:cubicBezTo>
                <a:cubicBezTo>
                  <a:pt x="717" y="544"/>
                  <a:pt x="715" y="545"/>
                  <a:pt x="715" y="546"/>
                </a:cubicBezTo>
                <a:cubicBezTo>
                  <a:pt x="715" y="547"/>
                  <a:pt x="714" y="548"/>
                  <a:pt x="713" y="549"/>
                </a:cubicBezTo>
                <a:cubicBezTo>
                  <a:pt x="712" y="549"/>
                  <a:pt x="712" y="550"/>
                  <a:pt x="711" y="551"/>
                </a:cubicBezTo>
                <a:cubicBezTo>
                  <a:pt x="710" y="551"/>
                  <a:pt x="710" y="553"/>
                  <a:pt x="709" y="553"/>
                </a:cubicBezTo>
                <a:cubicBezTo>
                  <a:pt x="708" y="554"/>
                  <a:pt x="708" y="555"/>
                  <a:pt x="708" y="556"/>
                </a:cubicBezTo>
                <a:cubicBezTo>
                  <a:pt x="707" y="557"/>
                  <a:pt x="706" y="558"/>
                  <a:pt x="705" y="559"/>
                </a:cubicBezTo>
                <a:cubicBezTo>
                  <a:pt x="705" y="560"/>
                  <a:pt x="703" y="561"/>
                  <a:pt x="702" y="562"/>
                </a:cubicBezTo>
                <a:cubicBezTo>
                  <a:pt x="701" y="563"/>
                  <a:pt x="702" y="564"/>
                  <a:pt x="700" y="565"/>
                </a:cubicBezTo>
                <a:cubicBezTo>
                  <a:pt x="700" y="566"/>
                  <a:pt x="699" y="567"/>
                  <a:pt x="698" y="568"/>
                </a:cubicBezTo>
                <a:cubicBezTo>
                  <a:pt x="698" y="568"/>
                  <a:pt x="698" y="568"/>
                  <a:pt x="698" y="569"/>
                </a:cubicBezTo>
                <a:cubicBezTo>
                  <a:pt x="697" y="570"/>
                  <a:pt x="695" y="571"/>
                  <a:pt x="695" y="573"/>
                </a:cubicBezTo>
                <a:cubicBezTo>
                  <a:pt x="694" y="574"/>
                  <a:pt x="692" y="575"/>
                  <a:pt x="692" y="577"/>
                </a:cubicBezTo>
                <a:cubicBezTo>
                  <a:pt x="691" y="578"/>
                  <a:pt x="689" y="579"/>
                  <a:pt x="688" y="581"/>
                </a:cubicBezTo>
                <a:cubicBezTo>
                  <a:pt x="686" y="581"/>
                  <a:pt x="686" y="581"/>
                  <a:pt x="686" y="581"/>
                </a:cubicBezTo>
                <a:cubicBezTo>
                  <a:pt x="686" y="581"/>
                  <a:pt x="686" y="581"/>
                  <a:pt x="686" y="581"/>
                </a:cubicBezTo>
                <a:cubicBezTo>
                  <a:pt x="686" y="581"/>
                  <a:pt x="686" y="580"/>
                  <a:pt x="686" y="580"/>
                </a:cubicBezTo>
                <a:cubicBezTo>
                  <a:pt x="686" y="580"/>
                  <a:pt x="686" y="580"/>
                  <a:pt x="685" y="580"/>
                </a:cubicBezTo>
                <a:cubicBezTo>
                  <a:pt x="685" y="580"/>
                  <a:pt x="686" y="580"/>
                  <a:pt x="686" y="581"/>
                </a:cubicBezTo>
                <a:cubicBezTo>
                  <a:pt x="686" y="582"/>
                  <a:pt x="686" y="582"/>
                  <a:pt x="685" y="583"/>
                </a:cubicBezTo>
                <a:cubicBezTo>
                  <a:pt x="684" y="583"/>
                  <a:pt x="685" y="582"/>
                  <a:pt x="684" y="581"/>
                </a:cubicBezTo>
                <a:cubicBezTo>
                  <a:pt x="684" y="581"/>
                  <a:pt x="684" y="581"/>
                  <a:pt x="684" y="581"/>
                </a:cubicBezTo>
                <a:cubicBezTo>
                  <a:pt x="684" y="581"/>
                  <a:pt x="684" y="581"/>
                  <a:pt x="683" y="581"/>
                </a:cubicBezTo>
                <a:cubicBezTo>
                  <a:pt x="683" y="581"/>
                  <a:pt x="684" y="581"/>
                  <a:pt x="683" y="582"/>
                </a:cubicBezTo>
                <a:cubicBezTo>
                  <a:pt x="683" y="582"/>
                  <a:pt x="683" y="582"/>
                  <a:pt x="683" y="582"/>
                </a:cubicBezTo>
                <a:cubicBezTo>
                  <a:pt x="683" y="582"/>
                  <a:pt x="683" y="582"/>
                  <a:pt x="683" y="582"/>
                </a:cubicBezTo>
                <a:cubicBezTo>
                  <a:pt x="682" y="581"/>
                  <a:pt x="682" y="581"/>
                  <a:pt x="682" y="581"/>
                </a:cubicBezTo>
                <a:cubicBezTo>
                  <a:pt x="682" y="581"/>
                  <a:pt x="682" y="581"/>
                  <a:pt x="682" y="582"/>
                </a:cubicBezTo>
                <a:cubicBezTo>
                  <a:pt x="682" y="582"/>
                  <a:pt x="682" y="582"/>
                  <a:pt x="682" y="582"/>
                </a:cubicBezTo>
                <a:cubicBezTo>
                  <a:pt x="682" y="583"/>
                  <a:pt x="682" y="583"/>
                  <a:pt x="682" y="583"/>
                </a:cubicBezTo>
                <a:cubicBezTo>
                  <a:pt x="681" y="583"/>
                  <a:pt x="681" y="583"/>
                  <a:pt x="681" y="583"/>
                </a:cubicBezTo>
                <a:cubicBezTo>
                  <a:pt x="681" y="582"/>
                  <a:pt x="680" y="582"/>
                  <a:pt x="680" y="580"/>
                </a:cubicBezTo>
                <a:cubicBezTo>
                  <a:pt x="680" y="580"/>
                  <a:pt x="680" y="580"/>
                  <a:pt x="680" y="580"/>
                </a:cubicBezTo>
                <a:cubicBezTo>
                  <a:pt x="680" y="580"/>
                  <a:pt x="680" y="581"/>
                  <a:pt x="680" y="581"/>
                </a:cubicBezTo>
                <a:cubicBezTo>
                  <a:pt x="680" y="581"/>
                  <a:pt x="680" y="581"/>
                  <a:pt x="680" y="581"/>
                </a:cubicBezTo>
                <a:cubicBezTo>
                  <a:pt x="680" y="580"/>
                  <a:pt x="680" y="580"/>
                  <a:pt x="681" y="580"/>
                </a:cubicBezTo>
                <a:cubicBezTo>
                  <a:pt x="681" y="580"/>
                  <a:pt x="680" y="580"/>
                  <a:pt x="680" y="580"/>
                </a:cubicBezTo>
                <a:moveTo>
                  <a:pt x="696" y="495"/>
                </a:moveTo>
                <a:cubicBezTo>
                  <a:pt x="696" y="496"/>
                  <a:pt x="696" y="496"/>
                  <a:pt x="696" y="496"/>
                </a:cubicBezTo>
                <a:cubicBezTo>
                  <a:pt x="696" y="496"/>
                  <a:pt x="696" y="496"/>
                  <a:pt x="696" y="496"/>
                </a:cubicBezTo>
                <a:cubicBezTo>
                  <a:pt x="696" y="496"/>
                  <a:pt x="696" y="496"/>
                  <a:pt x="696" y="496"/>
                </a:cubicBezTo>
                <a:cubicBezTo>
                  <a:pt x="696" y="496"/>
                  <a:pt x="697" y="496"/>
                  <a:pt x="697" y="496"/>
                </a:cubicBezTo>
                <a:cubicBezTo>
                  <a:pt x="697" y="496"/>
                  <a:pt x="696" y="495"/>
                  <a:pt x="696" y="497"/>
                </a:cubicBezTo>
                <a:cubicBezTo>
                  <a:pt x="696" y="496"/>
                  <a:pt x="696" y="496"/>
                  <a:pt x="696" y="496"/>
                </a:cubicBezTo>
                <a:cubicBezTo>
                  <a:pt x="696" y="496"/>
                  <a:pt x="695" y="496"/>
                  <a:pt x="695" y="496"/>
                </a:cubicBezTo>
                <a:cubicBezTo>
                  <a:pt x="695" y="496"/>
                  <a:pt x="695" y="497"/>
                  <a:pt x="695" y="497"/>
                </a:cubicBezTo>
                <a:cubicBezTo>
                  <a:pt x="695" y="497"/>
                  <a:pt x="696" y="497"/>
                  <a:pt x="696" y="495"/>
                </a:cubicBezTo>
                <a:moveTo>
                  <a:pt x="704" y="488"/>
                </a:moveTo>
                <a:cubicBezTo>
                  <a:pt x="704" y="488"/>
                  <a:pt x="704" y="488"/>
                  <a:pt x="704" y="488"/>
                </a:cubicBezTo>
                <a:cubicBezTo>
                  <a:pt x="704" y="488"/>
                  <a:pt x="703" y="488"/>
                  <a:pt x="703" y="488"/>
                </a:cubicBezTo>
                <a:cubicBezTo>
                  <a:pt x="703" y="488"/>
                  <a:pt x="703" y="488"/>
                  <a:pt x="703" y="488"/>
                </a:cubicBezTo>
                <a:cubicBezTo>
                  <a:pt x="704" y="488"/>
                  <a:pt x="704" y="488"/>
                  <a:pt x="704" y="489"/>
                </a:cubicBezTo>
                <a:cubicBezTo>
                  <a:pt x="704" y="489"/>
                  <a:pt x="704" y="488"/>
                  <a:pt x="703" y="488"/>
                </a:cubicBezTo>
                <a:cubicBezTo>
                  <a:pt x="703" y="487"/>
                  <a:pt x="703" y="487"/>
                  <a:pt x="702" y="487"/>
                </a:cubicBezTo>
                <a:cubicBezTo>
                  <a:pt x="702" y="487"/>
                  <a:pt x="702" y="487"/>
                  <a:pt x="702" y="487"/>
                </a:cubicBezTo>
                <a:cubicBezTo>
                  <a:pt x="702" y="487"/>
                  <a:pt x="702" y="486"/>
                  <a:pt x="702" y="486"/>
                </a:cubicBezTo>
                <a:cubicBezTo>
                  <a:pt x="702" y="486"/>
                  <a:pt x="702" y="486"/>
                  <a:pt x="702" y="486"/>
                </a:cubicBezTo>
                <a:cubicBezTo>
                  <a:pt x="702" y="486"/>
                  <a:pt x="702" y="487"/>
                  <a:pt x="702" y="487"/>
                </a:cubicBezTo>
                <a:cubicBezTo>
                  <a:pt x="702" y="487"/>
                  <a:pt x="703" y="488"/>
                  <a:pt x="704" y="488"/>
                </a:cubicBezTo>
                <a:moveTo>
                  <a:pt x="686" y="514"/>
                </a:moveTo>
                <a:cubicBezTo>
                  <a:pt x="686" y="514"/>
                  <a:pt x="686" y="514"/>
                  <a:pt x="686" y="514"/>
                </a:cubicBezTo>
                <a:cubicBezTo>
                  <a:pt x="686" y="514"/>
                  <a:pt x="686" y="514"/>
                  <a:pt x="686" y="514"/>
                </a:cubicBezTo>
                <a:cubicBezTo>
                  <a:pt x="686" y="514"/>
                  <a:pt x="686" y="513"/>
                  <a:pt x="685" y="514"/>
                </a:cubicBezTo>
                <a:cubicBezTo>
                  <a:pt x="685" y="514"/>
                  <a:pt x="686" y="514"/>
                  <a:pt x="686" y="514"/>
                </a:cubicBezTo>
                <a:cubicBezTo>
                  <a:pt x="686" y="515"/>
                  <a:pt x="687" y="515"/>
                  <a:pt x="688" y="515"/>
                </a:cubicBezTo>
                <a:cubicBezTo>
                  <a:pt x="688" y="515"/>
                  <a:pt x="688" y="516"/>
                  <a:pt x="688" y="516"/>
                </a:cubicBezTo>
                <a:cubicBezTo>
                  <a:pt x="689" y="515"/>
                  <a:pt x="690" y="515"/>
                  <a:pt x="691" y="515"/>
                </a:cubicBezTo>
                <a:cubicBezTo>
                  <a:pt x="689" y="514"/>
                  <a:pt x="688" y="514"/>
                  <a:pt x="686" y="514"/>
                </a:cubicBezTo>
                <a:moveTo>
                  <a:pt x="698" y="489"/>
                </a:moveTo>
                <a:cubicBezTo>
                  <a:pt x="698" y="488"/>
                  <a:pt x="697" y="488"/>
                  <a:pt x="697" y="488"/>
                </a:cubicBezTo>
                <a:cubicBezTo>
                  <a:pt x="696" y="488"/>
                  <a:pt x="696" y="487"/>
                  <a:pt x="695" y="488"/>
                </a:cubicBezTo>
                <a:cubicBezTo>
                  <a:pt x="696" y="489"/>
                  <a:pt x="697" y="488"/>
                  <a:pt x="699" y="488"/>
                </a:cubicBezTo>
                <a:cubicBezTo>
                  <a:pt x="699" y="488"/>
                  <a:pt x="699" y="488"/>
                  <a:pt x="699" y="488"/>
                </a:cubicBezTo>
                <a:cubicBezTo>
                  <a:pt x="698" y="489"/>
                  <a:pt x="697" y="489"/>
                  <a:pt x="698" y="489"/>
                </a:cubicBezTo>
                <a:cubicBezTo>
                  <a:pt x="699" y="490"/>
                  <a:pt x="700" y="490"/>
                  <a:pt x="700" y="491"/>
                </a:cubicBezTo>
                <a:cubicBezTo>
                  <a:pt x="701" y="491"/>
                  <a:pt x="701" y="492"/>
                  <a:pt x="700" y="492"/>
                </a:cubicBezTo>
                <a:cubicBezTo>
                  <a:pt x="699" y="493"/>
                  <a:pt x="699" y="493"/>
                  <a:pt x="699" y="493"/>
                </a:cubicBezTo>
                <a:cubicBezTo>
                  <a:pt x="699" y="493"/>
                  <a:pt x="699" y="493"/>
                  <a:pt x="699" y="493"/>
                </a:cubicBezTo>
                <a:cubicBezTo>
                  <a:pt x="699" y="493"/>
                  <a:pt x="699" y="494"/>
                  <a:pt x="699" y="494"/>
                </a:cubicBezTo>
                <a:cubicBezTo>
                  <a:pt x="700" y="494"/>
                  <a:pt x="701" y="495"/>
                  <a:pt x="701" y="494"/>
                </a:cubicBezTo>
                <a:cubicBezTo>
                  <a:pt x="703" y="493"/>
                  <a:pt x="703" y="492"/>
                  <a:pt x="702" y="492"/>
                </a:cubicBezTo>
                <a:cubicBezTo>
                  <a:pt x="701" y="491"/>
                  <a:pt x="702" y="490"/>
                  <a:pt x="701" y="490"/>
                </a:cubicBezTo>
                <a:cubicBezTo>
                  <a:pt x="700" y="489"/>
                  <a:pt x="700" y="488"/>
                  <a:pt x="698" y="489"/>
                </a:cubicBezTo>
                <a:moveTo>
                  <a:pt x="700" y="497"/>
                </a:moveTo>
                <a:cubicBezTo>
                  <a:pt x="700" y="498"/>
                  <a:pt x="701" y="498"/>
                  <a:pt x="702" y="498"/>
                </a:cubicBezTo>
                <a:cubicBezTo>
                  <a:pt x="703" y="498"/>
                  <a:pt x="704" y="498"/>
                  <a:pt x="703" y="496"/>
                </a:cubicBezTo>
                <a:cubicBezTo>
                  <a:pt x="703" y="497"/>
                  <a:pt x="702" y="497"/>
                  <a:pt x="702" y="497"/>
                </a:cubicBezTo>
                <a:cubicBezTo>
                  <a:pt x="701" y="497"/>
                  <a:pt x="701" y="496"/>
                  <a:pt x="700" y="497"/>
                </a:cubicBezTo>
                <a:moveTo>
                  <a:pt x="697" y="500"/>
                </a:moveTo>
                <a:cubicBezTo>
                  <a:pt x="697" y="500"/>
                  <a:pt x="697" y="500"/>
                  <a:pt x="697" y="500"/>
                </a:cubicBezTo>
                <a:cubicBezTo>
                  <a:pt x="697" y="501"/>
                  <a:pt x="697" y="501"/>
                  <a:pt x="697" y="502"/>
                </a:cubicBezTo>
                <a:cubicBezTo>
                  <a:pt x="697" y="502"/>
                  <a:pt x="698" y="502"/>
                  <a:pt x="698" y="502"/>
                </a:cubicBezTo>
                <a:cubicBezTo>
                  <a:pt x="698" y="502"/>
                  <a:pt x="699" y="501"/>
                  <a:pt x="698" y="501"/>
                </a:cubicBezTo>
                <a:cubicBezTo>
                  <a:pt x="698" y="501"/>
                  <a:pt x="698" y="500"/>
                  <a:pt x="697" y="500"/>
                </a:cubicBezTo>
                <a:moveTo>
                  <a:pt x="703" y="499"/>
                </a:moveTo>
                <a:cubicBezTo>
                  <a:pt x="703" y="499"/>
                  <a:pt x="703" y="499"/>
                  <a:pt x="703" y="499"/>
                </a:cubicBezTo>
                <a:cubicBezTo>
                  <a:pt x="702" y="500"/>
                  <a:pt x="702" y="500"/>
                  <a:pt x="702" y="500"/>
                </a:cubicBezTo>
                <a:cubicBezTo>
                  <a:pt x="702" y="500"/>
                  <a:pt x="702" y="501"/>
                  <a:pt x="702" y="501"/>
                </a:cubicBezTo>
                <a:cubicBezTo>
                  <a:pt x="702" y="501"/>
                  <a:pt x="703" y="501"/>
                  <a:pt x="703" y="501"/>
                </a:cubicBezTo>
                <a:cubicBezTo>
                  <a:pt x="704" y="500"/>
                  <a:pt x="703" y="500"/>
                  <a:pt x="703" y="499"/>
                </a:cubicBezTo>
                <a:moveTo>
                  <a:pt x="699" y="565"/>
                </a:moveTo>
                <a:cubicBezTo>
                  <a:pt x="699" y="564"/>
                  <a:pt x="699" y="564"/>
                  <a:pt x="699" y="564"/>
                </a:cubicBezTo>
                <a:cubicBezTo>
                  <a:pt x="699" y="564"/>
                  <a:pt x="699" y="564"/>
                  <a:pt x="699" y="564"/>
                </a:cubicBezTo>
                <a:cubicBezTo>
                  <a:pt x="699" y="563"/>
                  <a:pt x="698" y="563"/>
                  <a:pt x="698" y="564"/>
                </a:cubicBezTo>
                <a:cubicBezTo>
                  <a:pt x="698" y="564"/>
                  <a:pt x="698" y="564"/>
                  <a:pt x="699" y="565"/>
                </a:cubicBezTo>
                <a:moveTo>
                  <a:pt x="682" y="512"/>
                </a:moveTo>
                <a:cubicBezTo>
                  <a:pt x="682" y="512"/>
                  <a:pt x="682" y="513"/>
                  <a:pt x="682" y="513"/>
                </a:cubicBezTo>
                <a:cubicBezTo>
                  <a:pt x="682" y="513"/>
                  <a:pt x="682" y="513"/>
                  <a:pt x="682" y="513"/>
                </a:cubicBezTo>
                <a:cubicBezTo>
                  <a:pt x="682" y="513"/>
                  <a:pt x="682" y="513"/>
                  <a:pt x="682" y="513"/>
                </a:cubicBezTo>
                <a:cubicBezTo>
                  <a:pt x="682" y="513"/>
                  <a:pt x="682" y="513"/>
                  <a:pt x="682" y="512"/>
                </a:cubicBezTo>
                <a:moveTo>
                  <a:pt x="700" y="503"/>
                </a:moveTo>
                <a:cubicBezTo>
                  <a:pt x="700" y="502"/>
                  <a:pt x="700" y="502"/>
                  <a:pt x="700" y="502"/>
                </a:cubicBezTo>
                <a:cubicBezTo>
                  <a:pt x="700" y="502"/>
                  <a:pt x="700" y="502"/>
                  <a:pt x="700" y="502"/>
                </a:cubicBezTo>
                <a:cubicBezTo>
                  <a:pt x="700" y="502"/>
                  <a:pt x="700" y="503"/>
                  <a:pt x="700" y="503"/>
                </a:cubicBezTo>
                <a:cubicBezTo>
                  <a:pt x="700" y="503"/>
                  <a:pt x="700" y="503"/>
                  <a:pt x="700" y="503"/>
                </a:cubicBezTo>
                <a:moveTo>
                  <a:pt x="695" y="503"/>
                </a:moveTo>
                <a:cubicBezTo>
                  <a:pt x="694" y="503"/>
                  <a:pt x="694" y="503"/>
                  <a:pt x="694" y="503"/>
                </a:cubicBezTo>
                <a:cubicBezTo>
                  <a:pt x="694" y="503"/>
                  <a:pt x="694" y="504"/>
                  <a:pt x="694" y="504"/>
                </a:cubicBezTo>
                <a:cubicBezTo>
                  <a:pt x="694" y="504"/>
                  <a:pt x="695" y="503"/>
                  <a:pt x="695" y="503"/>
                </a:cubicBezTo>
                <a:cubicBezTo>
                  <a:pt x="695" y="503"/>
                  <a:pt x="695" y="503"/>
                  <a:pt x="695" y="503"/>
                </a:cubicBezTo>
                <a:moveTo>
                  <a:pt x="700" y="504"/>
                </a:moveTo>
                <a:cubicBezTo>
                  <a:pt x="700" y="504"/>
                  <a:pt x="700" y="504"/>
                  <a:pt x="700" y="504"/>
                </a:cubicBezTo>
                <a:cubicBezTo>
                  <a:pt x="700" y="504"/>
                  <a:pt x="700" y="505"/>
                  <a:pt x="700" y="505"/>
                </a:cubicBezTo>
                <a:cubicBezTo>
                  <a:pt x="700" y="505"/>
                  <a:pt x="700" y="504"/>
                  <a:pt x="701" y="504"/>
                </a:cubicBezTo>
                <a:cubicBezTo>
                  <a:pt x="700" y="504"/>
                  <a:pt x="700" y="504"/>
                  <a:pt x="700" y="504"/>
                </a:cubicBezTo>
                <a:moveTo>
                  <a:pt x="693" y="537"/>
                </a:moveTo>
                <a:cubicBezTo>
                  <a:pt x="693" y="536"/>
                  <a:pt x="693" y="536"/>
                  <a:pt x="692" y="536"/>
                </a:cubicBezTo>
                <a:cubicBezTo>
                  <a:pt x="692" y="536"/>
                  <a:pt x="692" y="536"/>
                  <a:pt x="692" y="536"/>
                </a:cubicBezTo>
                <a:cubicBezTo>
                  <a:pt x="692" y="537"/>
                  <a:pt x="692" y="537"/>
                  <a:pt x="692" y="537"/>
                </a:cubicBezTo>
                <a:cubicBezTo>
                  <a:pt x="693" y="537"/>
                  <a:pt x="693" y="537"/>
                  <a:pt x="693" y="537"/>
                </a:cubicBezTo>
                <a:moveTo>
                  <a:pt x="704" y="482"/>
                </a:moveTo>
                <a:cubicBezTo>
                  <a:pt x="704" y="481"/>
                  <a:pt x="704" y="481"/>
                  <a:pt x="704" y="481"/>
                </a:cubicBezTo>
                <a:cubicBezTo>
                  <a:pt x="704" y="481"/>
                  <a:pt x="704" y="481"/>
                  <a:pt x="704" y="481"/>
                </a:cubicBezTo>
                <a:cubicBezTo>
                  <a:pt x="704" y="482"/>
                  <a:pt x="704" y="482"/>
                  <a:pt x="704" y="482"/>
                </a:cubicBezTo>
                <a:cubicBezTo>
                  <a:pt x="704" y="482"/>
                  <a:pt x="704" y="482"/>
                  <a:pt x="704" y="482"/>
                </a:cubicBezTo>
                <a:moveTo>
                  <a:pt x="211" y="52"/>
                </a:moveTo>
                <a:cubicBezTo>
                  <a:pt x="211" y="55"/>
                  <a:pt x="211" y="55"/>
                  <a:pt x="211" y="55"/>
                </a:cubicBezTo>
                <a:cubicBezTo>
                  <a:pt x="212" y="55"/>
                  <a:pt x="212" y="55"/>
                  <a:pt x="213" y="56"/>
                </a:cubicBezTo>
                <a:cubicBezTo>
                  <a:pt x="212" y="56"/>
                  <a:pt x="211" y="56"/>
                  <a:pt x="210" y="56"/>
                </a:cubicBezTo>
                <a:cubicBezTo>
                  <a:pt x="211" y="57"/>
                  <a:pt x="211" y="58"/>
                  <a:pt x="211" y="58"/>
                </a:cubicBezTo>
                <a:cubicBezTo>
                  <a:pt x="211" y="59"/>
                  <a:pt x="211" y="59"/>
                  <a:pt x="211" y="60"/>
                </a:cubicBezTo>
                <a:cubicBezTo>
                  <a:pt x="211" y="60"/>
                  <a:pt x="211" y="60"/>
                  <a:pt x="211" y="60"/>
                </a:cubicBezTo>
                <a:cubicBezTo>
                  <a:pt x="211" y="60"/>
                  <a:pt x="211" y="60"/>
                  <a:pt x="211" y="60"/>
                </a:cubicBezTo>
                <a:cubicBezTo>
                  <a:pt x="210" y="60"/>
                  <a:pt x="210" y="60"/>
                  <a:pt x="211" y="61"/>
                </a:cubicBezTo>
                <a:cubicBezTo>
                  <a:pt x="211" y="61"/>
                  <a:pt x="211" y="60"/>
                  <a:pt x="211" y="60"/>
                </a:cubicBezTo>
                <a:cubicBezTo>
                  <a:pt x="212" y="60"/>
                  <a:pt x="212" y="60"/>
                  <a:pt x="213" y="60"/>
                </a:cubicBezTo>
                <a:cubicBezTo>
                  <a:pt x="212" y="61"/>
                  <a:pt x="211" y="62"/>
                  <a:pt x="211" y="63"/>
                </a:cubicBezTo>
                <a:cubicBezTo>
                  <a:pt x="211" y="64"/>
                  <a:pt x="210" y="64"/>
                  <a:pt x="210" y="64"/>
                </a:cubicBezTo>
                <a:cubicBezTo>
                  <a:pt x="209" y="64"/>
                  <a:pt x="209" y="63"/>
                  <a:pt x="208" y="63"/>
                </a:cubicBezTo>
                <a:cubicBezTo>
                  <a:pt x="208" y="63"/>
                  <a:pt x="208" y="63"/>
                  <a:pt x="208" y="63"/>
                </a:cubicBezTo>
                <a:cubicBezTo>
                  <a:pt x="208" y="63"/>
                  <a:pt x="208" y="62"/>
                  <a:pt x="208" y="62"/>
                </a:cubicBezTo>
                <a:cubicBezTo>
                  <a:pt x="208" y="62"/>
                  <a:pt x="208" y="62"/>
                  <a:pt x="207" y="62"/>
                </a:cubicBezTo>
                <a:cubicBezTo>
                  <a:pt x="207" y="62"/>
                  <a:pt x="208" y="63"/>
                  <a:pt x="208" y="63"/>
                </a:cubicBezTo>
                <a:cubicBezTo>
                  <a:pt x="208" y="64"/>
                  <a:pt x="208" y="65"/>
                  <a:pt x="209" y="66"/>
                </a:cubicBezTo>
                <a:cubicBezTo>
                  <a:pt x="209" y="65"/>
                  <a:pt x="209" y="65"/>
                  <a:pt x="210" y="65"/>
                </a:cubicBezTo>
                <a:cubicBezTo>
                  <a:pt x="210" y="65"/>
                  <a:pt x="211" y="65"/>
                  <a:pt x="211" y="66"/>
                </a:cubicBezTo>
                <a:cubicBezTo>
                  <a:pt x="211" y="66"/>
                  <a:pt x="212" y="66"/>
                  <a:pt x="212" y="67"/>
                </a:cubicBezTo>
                <a:cubicBezTo>
                  <a:pt x="211" y="68"/>
                  <a:pt x="210" y="67"/>
                  <a:pt x="210" y="68"/>
                </a:cubicBezTo>
                <a:cubicBezTo>
                  <a:pt x="209" y="68"/>
                  <a:pt x="209" y="69"/>
                  <a:pt x="208" y="69"/>
                </a:cubicBezTo>
                <a:cubicBezTo>
                  <a:pt x="208" y="70"/>
                  <a:pt x="207" y="69"/>
                  <a:pt x="206" y="70"/>
                </a:cubicBezTo>
                <a:cubicBezTo>
                  <a:pt x="206" y="71"/>
                  <a:pt x="204" y="70"/>
                  <a:pt x="204" y="71"/>
                </a:cubicBezTo>
                <a:cubicBezTo>
                  <a:pt x="203" y="72"/>
                  <a:pt x="203" y="72"/>
                  <a:pt x="203" y="73"/>
                </a:cubicBezTo>
                <a:cubicBezTo>
                  <a:pt x="202" y="74"/>
                  <a:pt x="200" y="74"/>
                  <a:pt x="199" y="75"/>
                </a:cubicBezTo>
                <a:cubicBezTo>
                  <a:pt x="198" y="76"/>
                  <a:pt x="198" y="77"/>
                  <a:pt x="197" y="78"/>
                </a:cubicBezTo>
                <a:cubicBezTo>
                  <a:pt x="196" y="78"/>
                  <a:pt x="195" y="78"/>
                  <a:pt x="195" y="78"/>
                </a:cubicBezTo>
                <a:cubicBezTo>
                  <a:pt x="194" y="79"/>
                  <a:pt x="192" y="79"/>
                  <a:pt x="192" y="81"/>
                </a:cubicBezTo>
                <a:cubicBezTo>
                  <a:pt x="191" y="82"/>
                  <a:pt x="191" y="82"/>
                  <a:pt x="190" y="83"/>
                </a:cubicBezTo>
                <a:cubicBezTo>
                  <a:pt x="189" y="83"/>
                  <a:pt x="188" y="85"/>
                  <a:pt x="186" y="85"/>
                </a:cubicBezTo>
                <a:cubicBezTo>
                  <a:pt x="186" y="85"/>
                  <a:pt x="186" y="85"/>
                  <a:pt x="185" y="85"/>
                </a:cubicBezTo>
                <a:cubicBezTo>
                  <a:pt x="185" y="86"/>
                  <a:pt x="183" y="86"/>
                  <a:pt x="182" y="87"/>
                </a:cubicBezTo>
                <a:cubicBezTo>
                  <a:pt x="181" y="88"/>
                  <a:pt x="180" y="89"/>
                  <a:pt x="179" y="90"/>
                </a:cubicBezTo>
                <a:cubicBezTo>
                  <a:pt x="179" y="91"/>
                  <a:pt x="178" y="91"/>
                  <a:pt x="178" y="91"/>
                </a:cubicBezTo>
                <a:cubicBezTo>
                  <a:pt x="176" y="91"/>
                  <a:pt x="176" y="92"/>
                  <a:pt x="175" y="93"/>
                </a:cubicBezTo>
                <a:cubicBezTo>
                  <a:pt x="174" y="93"/>
                  <a:pt x="173" y="93"/>
                  <a:pt x="172" y="93"/>
                </a:cubicBezTo>
                <a:cubicBezTo>
                  <a:pt x="171" y="92"/>
                  <a:pt x="169" y="92"/>
                  <a:pt x="168" y="91"/>
                </a:cubicBezTo>
                <a:cubicBezTo>
                  <a:pt x="168" y="91"/>
                  <a:pt x="168" y="92"/>
                  <a:pt x="168" y="92"/>
                </a:cubicBezTo>
                <a:cubicBezTo>
                  <a:pt x="168" y="92"/>
                  <a:pt x="168" y="92"/>
                  <a:pt x="168" y="93"/>
                </a:cubicBezTo>
                <a:cubicBezTo>
                  <a:pt x="168" y="93"/>
                  <a:pt x="167" y="94"/>
                  <a:pt x="166" y="95"/>
                </a:cubicBezTo>
                <a:cubicBezTo>
                  <a:pt x="166" y="95"/>
                  <a:pt x="165" y="95"/>
                  <a:pt x="164" y="95"/>
                </a:cubicBezTo>
                <a:cubicBezTo>
                  <a:pt x="164" y="95"/>
                  <a:pt x="165" y="95"/>
                  <a:pt x="165" y="95"/>
                </a:cubicBezTo>
                <a:cubicBezTo>
                  <a:pt x="165" y="95"/>
                  <a:pt x="165" y="95"/>
                  <a:pt x="165" y="95"/>
                </a:cubicBezTo>
                <a:cubicBezTo>
                  <a:pt x="164" y="94"/>
                  <a:pt x="164" y="94"/>
                  <a:pt x="164" y="94"/>
                </a:cubicBezTo>
                <a:cubicBezTo>
                  <a:pt x="164" y="95"/>
                  <a:pt x="164" y="95"/>
                  <a:pt x="164" y="95"/>
                </a:cubicBezTo>
                <a:cubicBezTo>
                  <a:pt x="165" y="95"/>
                  <a:pt x="165" y="95"/>
                  <a:pt x="165" y="95"/>
                </a:cubicBezTo>
                <a:cubicBezTo>
                  <a:pt x="164" y="96"/>
                  <a:pt x="163" y="96"/>
                  <a:pt x="163" y="97"/>
                </a:cubicBezTo>
                <a:cubicBezTo>
                  <a:pt x="162" y="97"/>
                  <a:pt x="163" y="98"/>
                  <a:pt x="163" y="98"/>
                </a:cubicBezTo>
                <a:cubicBezTo>
                  <a:pt x="162" y="99"/>
                  <a:pt x="161" y="99"/>
                  <a:pt x="160" y="100"/>
                </a:cubicBezTo>
                <a:cubicBezTo>
                  <a:pt x="160" y="99"/>
                  <a:pt x="159" y="99"/>
                  <a:pt x="159" y="99"/>
                </a:cubicBezTo>
                <a:cubicBezTo>
                  <a:pt x="159" y="99"/>
                  <a:pt x="158" y="99"/>
                  <a:pt x="158" y="99"/>
                </a:cubicBezTo>
                <a:cubicBezTo>
                  <a:pt x="158" y="99"/>
                  <a:pt x="158" y="100"/>
                  <a:pt x="159" y="100"/>
                </a:cubicBezTo>
                <a:cubicBezTo>
                  <a:pt x="159" y="100"/>
                  <a:pt x="159" y="100"/>
                  <a:pt x="159" y="100"/>
                </a:cubicBezTo>
                <a:cubicBezTo>
                  <a:pt x="158" y="101"/>
                  <a:pt x="157" y="102"/>
                  <a:pt x="155" y="103"/>
                </a:cubicBezTo>
                <a:cubicBezTo>
                  <a:pt x="154" y="104"/>
                  <a:pt x="153" y="106"/>
                  <a:pt x="152" y="106"/>
                </a:cubicBezTo>
                <a:cubicBezTo>
                  <a:pt x="150" y="107"/>
                  <a:pt x="149" y="108"/>
                  <a:pt x="148" y="109"/>
                </a:cubicBezTo>
                <a:cubicBezTo>
                  <a:pt x="147" y="110"/>
                  <a:pt x="146" y="108"/>
                  <a:pt x="146" y="110"/>
                </a:cubicBezTo>
                <a:cubicBezTo>
                  <a:pt x="146" y="111"/>
                  <a:pt x="145" y="112"/>
                  <a:pt x="144" y="112"/>
                </a:cubicBezTo>
                <a:cubicBezTo>
                  <a:pt x="144" y="112"/>
                  <a:pt x="143" y="113"/>
                  <a:pt x="142" y="113"/>
                </a:cubicBezTo>
                <a:cubicBezTo>
                  <a:pt x="141" y="114"/>
                  <a:pt x="141" y="115"/>
                  <a:pt x="140" y="116"/>
                </a:cubicBezTo>
                <a:cubicBezTo>
                  <a:pt x="140" y="116"/>
                  <a:pt x="140" y="117"/>
                  <a:pt x="139" y="117"/>
                </a:cubicBezTo>
                <a:cubicBezTo>
                  <a:pt x="135" y="117"/>
                  <a:pt x="135" y="117"/>
                  <a:pt x="135" y="117"/>
                </a:cubicBezTo>
                <a:cubicBezTo>
                  <a:pt x="136" y="118"/>
                  <a:pt x="137" y="118"/>
                  <a:pt x="137" y="118"/>
                </a:cubicBezTo>
                <a:cubicBezTo>
                  <a:pt x="137" y="118"/>
                  <a:pt x="138" y="118"/>
                  <a:pt x="138" y="118"/>
                </a:cubicBezTo>
                <a:cubicBezTo>
                  <a:pt x="138" y="118"/>
                  <a:pt x="138" y="119"/>
                  <a:pt x="138" y="119"/>
                </a:cubicBezTo>
                <a:cubicBezTo>
                  <a:pt x="136" y="121"/>
                  <a:pt x="134" y="123"/>
                  <a:pt x="132" y="125"/>
                </a:cubicBezTo>
                <a:cubicBezTo>
                  <a:pt x="130" y="125"/>
                  <a:pt x="131" y="126"/>
                  <a:pt x="130" y="127"/>
                </a:cubicBezTo>
                <a:cubicBezTo>
                  <a:pt x="130" y="128"/>
                  <a:pt x="129" y="127"/>
                  <a:pt x="128" y="128"/>
                </a:cubicBezTo>
                <a:cubicBezTo>
                  <a:pt x="128" y="129"/>
                  <a:pt x="127" y="130"/>
                  <a:pt x="126" y="131"/>
                </a:cubicBezTo>
                <a:cubicBezTo>
                  <a:pt x="125" y="132"/>
                  <a:pt x="124" y="134"/>
                  <a:pt x="123" y="135"/>
                </a:cubicBezTo>
                <a:cubicBezTo>
                  <a:pt x="122" y="136"/>
                  <a:pt x="121" y="137"/>
                  <a:pt x="120" y="138"/>
                </a:cubicBezTo>
                <a:cubicBezTo>
                  <a:pt x="119" y="138"/>
                  <a:pt x="119" y="139"/>
                  <a:pt x="119" y="139"/>
                </a:cubicBezTo>
                <a:cubicBezTo>
                  <a:pt x="118" y="140"/>
                  <a:pt x="117" y="140"/>
                  <a:pt x="117" y="141"/>
                </a:cubicBezTo>
                <a:cubicBezTo>
                  <a:pt x="117" y="141"/>
                  <a:pt x="116" y="141"/>
                  <a:pt x="116" y="141"/>
                </a:cubicBezTo>
                <a:cubicBezTo>
                  <a:pt x="116" y="142"/>
                  <a:pt x="115" y="141"/>
                  <a:pt x="115" y="141"/>
                </a:cubicBezTo>
                <a:cubicBezTo>
                  <a:pt x="114" y="142"/>
                  <a:pt x="115" y="144"/>
                  <a:pt x="114" y="145"/>
                </a:cubicBezTo>
                <a:cubicBezTo>
                  <a:pt x="113" y="145"/>
                  <a:pt x="113" y="146"/>
                  <a:pt x="112" y="147"/>
                </a:cubicBezTo>
                <a:cubicBezTo>
                  <a:pt x="111" y="148"/>
                  <a:pt x="111" y="149"/>
                  <a:pt x="110" y="149"/>
                </a:cubicBezTo>
                <a:cubicBezTo>
                  <a:pt x="110" y="148"/>
                  <a:pt x="110" y="147"/>
                  <a:pt x="109" y="147"/>
                </a:cubicBezTo>
                <a:cubicBezTo>
                  <a:pt x="109" y="147"/>
                  <a:pt x="109" y="146"/>
                  <a:pt x="109" y="146"/>
                </a:cubicBezTo>
                <a:cubicBezTo>
                  <a:pt x="110" y="146"/>
                  <a:pt x="110" y="145"/>
                  <a:pt x="111" y="144"/>
                </a:cubicBezTo>
                <a:cubicBezTo>
                  <a:pt x="111" y="143"/>
                  <a:pt x="111" y="143"/>
                  <a:pt x="110" y="142"/>
                </a:cubicBezTo>
                <a:cubicBezTo>
                  <a:pt x="110" y="144"/>
                  <a:pt x="108" y="145"/>
                  <a:pt x="109" y="146"/>
                </a:cubicBezTo>
                <a:cubicBezTo>
                  <a:pt x="108" y="146"/>
                  <a:pt x="108" y="146"/>
                  <a:pt x="108" y="146"/>
                </a:cubicBezTo>
                <a:cubicBezTo>
                  <a:pt x="107" y="145"/>
                  <a:pt x="106" y="145"/>
                  <a:pt x="106" y="144"/>
                </a:cubicBezTo>
                <a:cubicBezTo>
                  <a:pt x="106" y="143"/>
                  <a:pt x="106" y="143"/>
                  <a:pt x="107" y="143"/>
                </a:cubicBezTo>
                <a:cubicBezTo>
                  <a:pt x="106" y="142"/>
                  <a:pt x="106" y="142"/>
                  <a:pt x="105" y="141"/>
                </a:cubicBezTo>
                <a:cubicBezTo>
                  <a:pt x="104" y="143"/>
                  <a:pt x="103" y="143"/>
                  <a:pt x="101" y="144"/>
                </a:cubicBezTo>
                <a:cubicBezTo>
                  <a:pt x="101" y="144"/>
                  <a:pt x="101" y="144"/>
                  <a:pt x="101" y="144"/>
                </a:cubicBezTo>
                <a:cubicBezTo>
                  <a:pt x="100" y="144"/>
                  <a:pt x="100" y="144"/>
                  <a:pt x="99" y="145"/>
                </a:cubicBezTo>
                <a:cubicBezTo>
                  <a:pt x="98" y="146"/>
                  <a:pt x="97" y="145"/>
                  <a:pt x="97" y="145"/>
                </a:cubicBezTo>
                <a:cubicBezTo>
                  <a:pt x="96" y="145"/>
                  <a:pt x="96" y="144"/>
                  <a:pt x="96" y="143"/>
                </a:cubicBezTo>
                <a:cubicBezTo>
                  <a:pt x="93" y="143"/>
                  <a:pt x="93" y="143"/>
                  <a:pt x="93" y="143"/>
                </a:cubicBezTo>
                <a:cubicBezTo>
                  <a:pt x="93" y="143"/>
                  <a:pt x="92" y="142"/>
                  <a:pt x="93" y="142"/>
                </a:cubicBezTo>
                <a:cubicBezTo>
                  <a:pt x="93" y="142"/>
                  <a:pt x="93" y="142"/>
                  <a:pt x="93" y="141"/>
                </a:cubicBezTo>
                <a:cubicBezTo>
                  <a:pt x="94" y="142"/>
                  <a:pt x="94" y="142"/>
                  <a:pt x="94" y="142"/>
                </a:cubicBezTo>
                <a:cubicBezTo>
                  <a:pt x="95" y="142"/>
                  <a:pt x="96" y="142"/>
                  <a:pt x="97" y="142"/>
                </a:cubicBezTo>
                <a:cubicBezTo>
                  <a:pt x="97" y="141"/>
                  <a:pt x="96" y="141"/>
                  <a:pt x="96" y="139"/>
                </a:cubicBezTo>
                <a:cubicBezTo>
                  <a:pt x="96" y="139"/>
                  <a:pt x="96" y="139"/>
                  <a:pt x="95" y="139"/>
                </a:cubicBezTo>
                <a:cubicBezTo>
                  <a:pt x="95" y="139"/>
                  <a:pt x="95" y="139"/>
                  <a:pt x="95" y="138"/>
                </a:cubicBezTo>
                <a:cubicBezTo>
                  <a:pt x="95" y="138"/>
                  <a:pt x="95" y="138"/>
                  <a:pt x="95" y="138"/>
                </a:cubicBezTo>
                <a:cubicBezTo>
                  <a:pt x="96" y="138"/>
                  <a:pt x="96" y="137"/>
                  <a:pt x="96" y="137"/>
                </a:cubicBezTo>
                <a:cubicBezTo>
                  <a:pt x="96" y="135"/>
                  <a:pt x="98" y="136"/>
                  <a:pt x="99" y="135"/>
                </a:cubicBezTo>
                <a:cubicBezTo>
                  <a:pt x="100" y="135"/>
                  <a:pt x="100" y="134"/>
                  <a:pt x="100" y="133"/>
                </a:cubicBezTo>
                <a:cubicBezTo>
                  <a:pt x="100" y="133"/>
                  <a:pt x="101" y="133"/>
                  <a:pt x="102" y="132"/>
                </a:cubicBezTo>
                <a:cubicBezTo>
                  <a:pt x="102" y="132"/>
                  <a:pt x="102" y="132"/>
                  <a:pt x="101" y="132"/>
                </a:cubicBezTo>
                <a:cubicBezTo>
                  <a:pt x="101" y="132"/>
                  <a:pt x="101" y="132"/>
                  <a:pt x="101" y="131"/>
                </a:cubicBezTo>
                <a:cubicBezTo>
                  <a:pt x="101" y="131"/>
                  <a:pt x="101" y="131"/>
                  <a:pt x="102" y="131"/>
                </a:cubicBezTo>
                <a:cubicBezTo>
                  <a:pt x="102" y="130"/>
                  <a:pt x="103" y="129"/>
                  <a:pt x="104" y="129"/>
                </a:cubicBezTo>
                <a:cubicBezTo>
                  <a:pt x="105" y="129"/>
                  <a:pt x="105" y="127"/>
                  <a:pt x="106" y="126"/>
                </a:cubicBezTo>
                <a:cubicBezTo>
                  <a:pt x="107" y="126"/>
                  <a:pt x="108" y="125"/>
                  <a:pt x="108" y="124"/>
                </a:cubicBezTo>
                <a:cubicBezTo>
                  <a:pt x="109" y="124"/>
                  <a:pt x="109" y="123"/>
                  <a:pt x="110" y="123"/>
                </a:cubicBezTo>
                <a:cubicBezTo>
                  <a:pt x="110" y="124"/>
                  <a:pt x="110" y="124"/>
                  <a:pt x="110" y="124"/>
                </a:cubicBezTo>
                <a:cubicBezTo>
                  <a:pt x="110" y="125"/>
                  <a:pt x="111" y="125"/>
                  <a:pt x="111" y="125"/>
                </a:cubicBezTo>
                <a:cubicBezTo>
                  <a:pt x="112" y="126"/>
                  <a:pt x="111" y="126"/>
                  <a:pt x="110" y="127"/>
                </a:cubicBezTo>
                <a:cubicBezTo>
                  <a:pt x="110" y="127"/>
                  <a:pt x="110" y="127"/>
                  <a:pt x="110" y="128"/>
                </a:cubicBezTo>
                <a:cubicBezTo>
                  <a:pt x="110" y="128"/>
                  <a:pt x="111" y="128"/>
                  <a:pt x="111" y="129"/>
                </a:cubicBezTo>
                <a:cubicBezTo>
                  <a:pt x="112" y="129"/>
                  <a:pt x="112" y="130"/>
                  <a:pt x="113" y="130"/>
                </a:cubicBezTo>
                <a:cubicBezTo>
                  <a:pt x="113" y="130"/>
                  <a:pt x="114" y="129"/>
                  <a:pt x="114" y="129"/>
                </a:cubicBezTo>
                <a:cubicBezTo>
                  <a:pt x="114" y="128"/>
                  <a:pt x="114" y="128"/>
                  <a:pt x="113" y="128"/>
                </a:cubicBezTo>
                <a:cubicBezTo>
                  <a:pt x="114" y="127"/>
                  <a:pt x="114" y="127"/>
                  <a:pt x="114" y="126"/>
                </a:cubicBezTo>
                <a:cubicBezTo>
                  <a:pt x="115" y="125"/>
                  <a:pt x="116" y="125"/>
                  <a:pt x="116" y="124"/>
                </a:cubicBezTo>
                <a:cubicBezTo>
                  <a:pt x="116" y="124"/>
                  <a:pt x="116" y="123"/>
                  <a:pt x="116" y="123"/>
                </a:cubicBezTo>
                <a:cubicBezTo>
                  <a:pt x="114" y="123"/>
                  <a:pt x="112" y="123"/>
                  <a:pt x="110" y="123"/>
                </a:cubicBezTo>
                <a:cubicBezTo>
                  <a:pt x="110" y="123"/>
                  <a:pt x="110" y="123"/>
                  <a:pt x="110" y="123"/>
                </a:cubicBezTo>
                <a:cubicBezTo>
                  <a:pt x="111" y="123"/>
                  <a:pt x="112" y="122"/>
                  <a:pt x="112" y="121"/>
                </a:cubicBezTo>
                <a:cubicBezTo>
                  <a:pt x="112" y="119"/>
                  <a:pt x="114" y="120"/>
                  <a:pt x="115" y="119"/>
                </a:cubicBezTo>
                <a:cubicBezTo>
                  <a:pt x="115" y="118"/>
                  <a:pt x="116" y="119"/>
                  <a:pt x="117" y="119"/>
                </a:cubicBezTo>
                <a:cubicBezTo>
                  <a:pt x="118" y="120"/>
                  <a:pt x="120" y="120"/>
                  <a:pt x="121" y="119"/>
                </a:cubicBezTo>
                <a:cubicBezTo>
                  <a:pt x="121" y="119"/>
                  <a:pt x="121" y="119"/>
                  <a:pt x="122" y="119"/>
                </a:cubicBezTo>
                <a:cubicBezTo>
                  <a:pt x="123" y="120"/>
                  <a:pt x="123" y="120"/>
                  <a:pt x="124" y="119"/>
                </a:cubicBezTo>
                <a:cubicBezTo>
                  <a:pt x="124" y="119"/>
                  <a:pt x="124" y="119"/>
                  <a:pt x="124" y="119"/>
                </a:cubicBezTo>
                <a:cubicBezTo>
                  <a:pt x="125" y="120"/>
                  <a:pt x="126" y="120"/>
                  <a:pt x="127" y="120"/>
                </a:cubicBezTo>
                <a:cubicBezTo>
                  <a:pt x="127" y="120"/>
                  <a:pt x="128" y="120"/>
                  <a:pt x="128" y="121"/>
                </a:cubicBezTo>
                <a:cubicBezTo>
                  <a:pt x="129" y="119"/>
                  <a:pt x="130" y="118"/>
                  <a:pt x="131" y="117"/>
                </a:cubicBezTo>
                <a:cubicBezTo>
                  <a:pt x="131" y="117"/>
                  <a:pt x="130" y="117"/>
                  <a:pt x="130" y="116"/>
                </a:cubicBezTo>
                <a:cubicBezTo>
                  <a:pt x="129" y="116"/>
                  <a:pt x="128" y="116"/>
                  <a:pt x="127" y="116"/>
                </a:cubicBezTo>
                <a:cubicBezTo>
                  <a:pt x="127" y="116"/>
                  <a:pt x="126" y="116"/>
                  <a:pt x="125" y="116"/>
                </a:cubicBezTo>
                <a:cubicBezTo>
                  <a:pt x="125" y="115"/>
                  <a:pt x="125" y="115"/>
                  <a:pt x="126" y="115"/>
                </a:cubicBezTo>
                <a:cubicBezTo>
                  <a:pt x="127" y="115"/>
                  <a:pt x="128" y="115"/>
                  <a:pt x="129" y="115"/>
                </a:cubicBezTo>
                <a:cubicBezTo>
                  <a:pt x="130" y="115"/>
                  <a:pt x="131" y="115"/>
                  <a:pt x="132" y="114"/>
                </a:cubicBezTo>
                <a:cubicBezTo>
                  <a:pt x="132" y="114"/>
                  <a:pt x="133" y="114"/>
                  <a:pt x="133" y="114"/>
                </a:cubicBezTo>
                <a:cubicBezTo>
                  <a:pt x="134" y="115"/>
                  <a:pt x="135" y="115"/>
                  <a:pt x="136" y="115"/>
                </a:cubicBezTo>
                <a:cubicBezTo>
                  <a:pt x="135" y="114"/>
                  <a:pt x="134" y="113"/>
                  <a:pt x="132" y="113"/>
                </a:cubicBezTo>
                <a:cubicBezTo>
                  <a:pt x="133" y="112"/>
                  <a:pt x="134" y="112"/>
                  <a:pt x="133" y="110"/>
                </a:cubicBezTo>
                <a:cubicBezTo>
                  <a:pt x="132" y="109"/>
                  <a:pt x="132" y="108"/>
                  <a:pt x="131" y="106"/>
                </a:cubicBezTo>
                <a:cubicBezTo>
                  <a:pt x="131" y="106"/>
                  <a:pt x="130" y="106"/>
                  <a:pt x="130" y="106"/>
                </a:cubicBezTo>
                <a:cubicBezTo>
                  <a:pt x="129" y="106"/>
                  <a:pt x="128" y="106"/>
                  <a:pt x="129" y="105"/>
                </a:cubicBezTo>
                <a:cubicBezTo>
                  <a:pt x="130" y="104"/>
                  <a:pt x="130" y="102"/>
                  <a:pt x="132" y="102"/>
                </a:cubicBezTo>
                <a:cubicBezTo>
                  <a:pt x="133" y="101"/>
                  <a:pt x="133" y="100"/>
                  <a:pt x="134" y="100"/>
                </a:cubicBezTo>
                <a:cubicBezTo>
                  <a:pt x="135" y="99"/>
                  <a:pt x="136" y="99"/>
                  <a:pt x="136" y="98"/>
                </a:cubicBezTo>
                <a:cubicBezTo>
                  <a:pt x="137" y="98"/>
                  <a:pt x="137" y="97"/>
                  <a:pt x="137" y="97"/>
                </a:cubicBezTo>
                <a:cubicBezTo>
                  <a:pt x="137" y="96"/>
                  <a:pt x="138" y="96"/>
                  <a:pt x="138" y="96"/>
                </a:cubicBezTo>
                <a:cubicBezTo>
                  <a:pt x="139" y="96"/>
                  <a:pt x="139" y="95"/>
                  <a:pt x="140" y="95"/>
                </a:cubicBezTo>
                <a:cubicBezTo>
                  <a:pt x="140" y="92"/>
                  <a:pt x="143" y="91"/>
                  <a:pt x="144" y="89"/>
                </a:cubicBezTo>
                <a:cubicBezTo>
                  <a:pt x="145" y="89"/>
                  <a:pt x="145" y="89"/>
                  <a:pt x="146" y="90"/>
                </a:cubicBezTo>
                <a:cubicBezTo>
                  <a:pt x="146" y="90"/>
                  <a:pt x="146" y="89"/>
                  <a:pt x="146" y="89"/>
                </a:cubicBezTo>
                <a:cubicBezTo>
                  <a:pt x="146" y="89"/>
                  <a:pt x="146" y="89"/>
                  <a:pt x="146" y="89"/>
                </a:cubicBezTo>
                <a:cubicBezTo>
                  <a:pt x="146" y="89"/>
                  <a:pt x="146" y="90"/>
                  <a:pt x="146" y="90"/>
                </a:cubicBezTo>
                <a:cubicBezTo>
                  <a:pt x="146" y="90"/>
                  <a:pt x="146" y="90"/>
                  <a:pt x="146" y="90"/>
                </a:cubicBezTo>
                <a:cubicBezTo>
                  <a:pt x="146" y="90"/>
                  <a:pt x="146" y="90"/>
                  <a:pt x="146" y="90"/>
                </a:cubicBezTo>
                <a:cubicBezTo>
                  <a:pt x="146" y="89"/>
                  <a:pt x="146" y="88"/>
                  <a:pt x="146" y="88"/>
                </a:cubicBezTo>
                <a:cubicBezTo>
                  <a:pt x="147" y="87"/>
                  <a:pt x="148" y="86"/>
                  <a:pt x="150" y="86"/>
                </a:cubicBezTo>
                <a:cubicBezTo>
                  <a:pt x="150" y="86"/>
                  <a:pt x="150" y="86"/>
                  <a:pt x="150" y="85"/>
                </a:cubicBezTo>
                <a:cubicBezTo>
                  <a:pt x="150" y="85"/>
                  <a:pt x="150" y="85"/>
                  <a:pt x="150" y="84"/>
                </a:cubicBezTo>
                <a:cubicBezTo>
                  <a:pt x="153" y="83"/>
                  <a:pt x="155" y="82"/>
                  <a:pt x="156" y="80"/>
                </a:cubicBezTo>
                <a:cubicBezTo>
                  <a:pt x="157" y="79"/>
                  <a:pt x="158" y="79"/>
                  <a:pt x="158" y="78"/>
                </a:cubicBezTo>
                <a:cubicBezTo>
                  <a:pt x="159" y="78"/>
                  <a:pt x="160" y="77"/>
                  <a:pt x="161" y="77"/>
                </a:cubicBezTo>
                <a:cubicBezTo>
                  <a:pt x="162" y="77"/>
                  <a:pt x="162" y="77"/>
                  <a:pt x="162" y="76"/>
                </a:cubicBezTo>
                <a:cubicBezTo>
                  <a:pt x="162" y="75"/>
                  <a:pt x="162" y="75"/>
                  <a:pt x="163" y="75"/>
                </a:cubicBezTo>
                <a:cubicBezTo>
                  <a:pt x="164" y="75"/>
                  <a:pt x="164" y="76"/>
                  <a:pt x="164" y="77"/>
                </a:cubicBezTo>
                <a:cubicBezTo>
                  <a:pt x="164" y="77"/>
                  <a:pt x="164" y="77"/>
                  <a:pt x="164" y="77"/>
                </a:cubicBezTo>
                <a:cubicBezTo>
                  <a:pt x="164" y="77"/>
                  <a:pt x="164" y="77"/>
                  <a:pt x="164" y="77"/>
                </a:cubicBezTo>
                <a:cubicBezTo>
                  <a:pt x="164" y="77"/>
                  <a:pt x="163" y="77"/>
                  <a:pt x="163" y="77"/>
                </a:cubicBezTo>
                <a:cubicBezTo>
                  <a:pt x="163" y="77"/>
                  <a:pt x="163" y="77"/>
                  <a:pt x="163" y="78"/>
                </a:cubicBezTo>
                <a:cubicBezTo>
                  <a:pt x="163" y="78"/>
                  <a:pt x="163" y="78"/>
                  <a:pt x="164" y="77"/>
                </a:cubicBezTo>
                <a:cubicBezTo>
                  <a:pt x="164" y="77"/>
                  <a:pt x="165" y="77"/>
                  <a:pt x="165" y="77"/>
                </a:cubicBezTo>
                <a:cubicBezTo>
                  <a:pt x="166" y="76"/>
                  <a:pt x="165" y="75"/>
                  <a:pt x="166" y="73"/>
                </a:cubicBezTo>
                <a:cubicBezTo>
                  <a:pt x="167" y="73"/>
                  <a:pt x="168" y="73"/>
                  <a:pt x="169" y="73"/>
                </a:cubicBezTo>
                <a:cubicBezTo>
                  <a:pt x="169" y="73"/>
                  <a:pt x="169" y="73"/>
                  <a:pt x="169" y="73"/>
                </a:cubicBezTo>
                <a:cubicBezTo>
                  <a:pt x="169" y="72"/>
                  <a:pt x="170" y="71"/>
                  <a:pt x="171" y="71"/>
                </a:cubicBezTo>
                <a:cubicBezTo>
                  <a:pt x="171" y="71"/>
                  <a:pt x="172" y="71"/>
                  <a:pt x="172" y="71"/>
                </a:cubicBezTo>
                <a:cubicBezTo>
                  <a:pt x="172" y="70"/>
                  <a:pt x="172" y="70"/>
                  <a:pt x="172" y="69"/>
                </a:cubicBezTo>
                <a:cubicBezTo>
                  <a:pt x="172" y="69"/>
                  <a:pt x="171" y="69"/>
                  <a:pt x="171" y="69"/>
                </a:cubicBezTo>
                <a:cubicBezTo>
                  <a:pt x="172" y="68"/>
                  <a:pt x="173" y="68"/>
                  <a:pt x="174" y="69"/>
                </a:cubicBezTo>
                <a:cubicBezTo>
                  <a:pt x="175" y="68"/>
                  <a:pt x="176" y="68"/>
                  <a:pt x="177" y="67"/>
                </a:cubicBezTo>
                <a:cubicBezTo>
                  <a:pt x="176" y="66"/>
                  <a:pt x="176" y="67"/>
                  <a:pt x="175" y="67"/>
                </a:cubicBezTo>
                <a:cubicBezTo>
                  <a:pt x="175" y="66"/>
                  <a:pt x="175" y="66"/>
                  <a:pt x="175" y="66"/>
                </a:cubicBezTo>
                <a:cubicBezTo>
                  <a:pt x="176" y="66"/>
                  <a:pt x="177" y="65"/>
                  <a:pt x="178" y="65"/>
                </a:cubicBezTo>
                <a:cubicBezTo>
                  <a:pt x="178" y="65"/>
                  <a:pt x="178" y="65"/>
                  <a:pt x="178" y="66"/>
                </a:cubicBezTo>
                <a:cubicBezTo>
                  <a:pt x="178" y="66"/>
                  <a:pt x="178" y="67"/>
                  <a:pt x="179" y="66"/>
                </a:cubicBezTo>
                <a:cubicBezTo>
                  <a:pt x="179" y="66"/>
                  <a:pt x="180" y="66"/>
                  <a:pt x="181" y="66"/>
                </a:cubicBezTo>
                <a:cubicBezTo>
                  <a:pt x="182" y="66"/>
                  <a:pt x="184" y="65"/>
                  <a:pt x="185" y="64"/>
                </a:cubicBezTo>
                <a:cubicBezTo>
                  <a:pt x="185" y="63"/>
                  <a:pt x="186" y="63"/>
                  <a:pt x="188" y="63"/>
                </a:cubicBezTo>
                <a:cubicBezTo>
                  <a:pt x="189" y="63"/>
                  <a:pt x="189" y="61"/>
                  <a:pt x="189" y="60"/>
                </a:cubicBezTo>
                <a:cubicBezTo>
                  <a:pt x="190" y="60"/>
                  <a:pt x="191" y="59"/>
                  <a:pt x="192" y="59"/>
                </a:cubicBezTo>
                <a:cubicBezTo>
                  <a:pt x="193" y="59"/>
                  <a:pt x="194" y="58"/>
                  <a:pt x="194" y="57"/>
                </a:cubicBezTo>
                <a:cubicBezTo>
                  <a:pt x="194" y="57"/>
                  <a:pt x="194" y="56"/>
                  <a:pt x="194" y="56"/>
                </a:cubicBezTo>
                <a:cubicBezTo>
                  <a:pt x="194" y="56"/>
                  <a:pt x="194" y="55"/>
                  <a:pt x="195" y="55"/>
                </a:cubicBezTo>
                <a:cubicBezTo>
                  <a:pt x="195" y="55"/>
                  <a:pt x="195" y="56"/>
                  <a:pt x="195" y="56"/>
                </a:cubicBezTo>
                <a:cubicBezTo>
                  <a:pt x="197" y="55"/>
                  <a:pt x="197" y="54"/>
                  <a:pt x="197" y="53"/>
                </a:cubicBezTo>
                <a:cubicBezTo>
                  <a:pt x="198" y="52"/>
                  <a:pt x="198" y="53"/>
                  <a:pt x="198" y="53"/>
                </a:cubicBezTo>
                <a:cubicBezTo>
                  <a:pt x="199" y="54"/>
                  <a:pt x="200" y="53"/>
                  <a:pt x="201" y="53"/>
                </a:cubicBezTo>
                <a:cubicBezTo>
                  <a:pt x="201" y="53"/>
                  <a:pt x="202" y="53"/>
                  <a:pt x="202" y="53"/>
                </a:cubicBezTo>
                <a:cubicBezTo>
                  <a:pt x="202" y="52"/>
                  <a:pt x="203" y="51"/>
                  <a:pt x="204" y="52"/>
                </a:cubicBezTo>
                <a:cubicBezTo>
                  <a:pt x="205" y="52"/>
                  <a:pt x="204" y="53"/>
                  <a:pt x="205" y="54"/>
                </a:cubicBezTo>
                <a:cubicBezTo>
                  <a:pt x="205" y="55"/>
                  <a:pt x="206" y="54"/>
                  <a:pt x="207" y="54"/>
                </a:cubicBezTo>
                <a:cubicBezTo>
                  <a:pt x="208" y="53"/>
                  <a:pt x="208" y="52"/>
                  <a:pt x="209" y="51"/>
                </a:cubicBezTo>
                <a:cubicBezTo>
                  <a:pt x="209" y="52"/>
                  <a:pt x="209" y="52"/>
                  <a:pt x="209" y="53"/>
                </a:cubicBezTo>
                <a:cubicBezTo>
                  <a:pt x="209" y="53"/>
                  <a:pt x="209" y="54"/>
                  <a:pt x="210" y="55"/>
                </a:cubicBezTo>
                <a:cubicBezTo>
                  <a:pt x="210" y="54"/>
                  <a:pt x="210" y="53"/>
                  <a:pt x="210" y="53"/>
                </a:cubicBezTo>
                <a:cubicBezTo>
                  <a:pt x="210" y="52"/>
                  <a:pt x="211" y="52"/>
                  <a:pt x="211" y="52"/>
                </a:cubicBezTo>
                <a:moveTo>
                  <a:pt x="113" y="137"/>
                </a:moveTo>
                <a:cubicBezTo>
                  <a:pt x="113" y="137"/>
                  <a:pt x="113" y="137"/>
                  <a:pt x="113" y="137"/>
                </a:cubicBezTo>
                <a:cubicBezTo>
                  <a:pt x="113" y="137"/>
                  <a:pt x="113" y="137"/>
                  <a:pt x="112" y="137"/>
                </a:cubicBezTo>
                <a:cubicBezTo>
                  <a:pt x="112" y="137"/>
                  <a:pt x="112" y="137"/>
                  <a:pt x="112" y="137"/>
                </a:cubicBezTo>
                <a:cubicBezTo>
                  <a:pt x="113" y="137"/>
                  <a:pt x="113" y="137"/>
                  <a:pt x="113" y="138"/>
                </a:cubicBezTo>
                <a:cubicBezTo>
                  <a:pt x="113" y="138"/>
                  <a:pt x="113" y="137"/>
                  <a:pt x="112" y="137"/>
                </a:cubicBezTo>
                <a:cubicBezTo>
                  <a:pt x="112" y="137"/>
                  <a:pt x="112" y="137"/>
                  <a:pt x="112" y="137"/>
                </a:cubicBezTo>
                <a:cubicBezTo>
                  <a:pt x="112" y="136"/>
                  <a:pt x="113" y="136"/>
                  <a:pt x="112" y="135"/>
                </a:cubicBezTo>
                <a:cubicBezTo>
                  <a:pt x="112" y="135"/>
                  <a:pt x="112" y="135"/>
                  <a:pt x="112" y="135"/>
                </a:cubicBezTo>
                <a:cubicBezTo>
                  <a:pt x="112" y="135"/>
                  <a:pt x="112" y="135"/>
                  <a:pt x="112" y="135"/>
                </a:cubicBezTo>
                <a:cubicBezTo>
                  <a:pt x="111" y="136"/>
                  <a:pt x="111" y="136"/>
                  <a:pt x="113" y="137"/>
                </a:cubicBezTo>
                <a:moveTo>
                  <a:pt x="110" y="139"/>
                </a:moveTo>
                <a:cubicBezTo>
                  <a:pt x="109" y="138"/>
                  <a:pt x="107" y="140"/>
                  <a:pt x="107" y="138"/>
                </a:cubicBezTo>
                <a:cubicBezTo>
                  <a:pt x="107" y="138"/>
                  <a:pt x="106" y="138"/>
                  <a:pt x="106" y="138"/>
                </a:cubicBezTo>
                <a:cubicBezTo>
                  <a:pt x="106" y="139"/>
                  <a:pt x="106" y="139"/>
                  <a:pt x="106" y="139"/>
                </a:cubicBezTo>
                <a:cubicBezTo>
                  <a:pt x="107" y="139"/>
                  <a:pt x="108" y="139"/>
                  <a:pt x="107" y="138"/>
                </a:cubicBezTo>
                <a:cubicBezTo>
                  <a:pt x="108" y="138"/>
                  <a:pt x="108" y="137"/>
                  <a:pt x="109" y="136"/>
                </a:cubicBezTo>
                <a:cubicBezTo>
                  <a:pt x="107" y="136"/>
                  <a:pt x="107" y="136"/>
                  <a:pt x="110" y="139"/>
                </a:cubicBezTo>
                <a:moveTo>
                  <a:pt x="113" y="121"/>
                </a:moveTo>
                <a:cubicBezTo>
                  <a:pt x="114" y="121"/>
                  <a:pt x="114" y="122"/>
                  <a:pt x="114" y="122"/>
                </a:cubicBezTo>
                <a:cubicBezTo>
                  <a:pt x="115" y="123"/>
                  <a:pt x="115" y="123"/>
                  <a:pt x="116" y="122"/>
                </a:cubicBezTo>
                <a:cubicBezTo>
                  <a:pt x="117" y="122"/>
                  <a:pt x="117" y="121"/>
                  <a:pt x="117" y="121"/>
                </a:cubicBezTo>
                <a:cubicBezTo>
                  <a:pt x="116" y="120"/>
                  <a:pt x="115" y="120"/>
                  <a:pt x="113" y="121"/>
                </a:cubicBezTo>
                <a:moveTo>
                  <a:pt x="109" y="132"/>
                </a:moveTo>
                <a:cubicBezTo>
                  <a:pt x="108" y="132"/>
                  <a:pt x="108" y="132"/>
                  <a:pt x="108" y="133"/>
                </a:cubicBezTo>
                <a:cubicBezTo>
                  <a:pt x="108" y="134"/>
                  <a:pt x="108" y="134"/>
                  <a:pt x="108" y="134"/>
                </a:cubicBezTo>
                <a:cubicBezTo>
                  <a:pt x="109" y="134"/>
                  <a:pt x="110" y="134"/>
                  <a:pt x="110" y="133"/>
                </a:cubicBezTo>
                <a:cubicBezTo>
                  <a:pt x="110" y="133"/>
                  <a:pt x="109" y="132"/>
                  <a:pt x="109" y="132"/>
                </a:cubicBezTo>
                <a:moveTo>
                  <a:pt x="149" y="103"/>
                </a:moveTo>
                <a:cubicBezTo>
                  <a:pt x="149" y="103"/>
                  <a:pt x="149" y="103"/>
                  <a:pt x="150" y="103"/>
                </a:cubicBezTo>
                <a:cubicBezTo>
                  <a:pt x="150" y="103"/>
                  <a:pt x="150" y="102"/>
                  <a:pt x="150" y="102"/>
                </a:cubicBezTo>
                <a:cubicBezTo>
                  <a:pt x="150" y="102"/>
                  <a:pt x="150" y="102"/>
                  <a:pt x="150" y="102"/>
                </a:cubicBezTo>
                <a:cubicBezTo>
                  <a:pt x="149" y="102"/>
                  <a:pt x="148" y="102"/>
                  <a:pt x="147" y="102"/>
                </a:cubicBezTo>
                <a:cubicBezTo>
                  <a:pt x="147" y="102"/>
                  <a:pt x="147" y="102"/>
                  <a:pt x="147" y="102"/>
                </a:cubicBezTo>
                <a:cubicBezTo>
                  <a:pt x="147" y="102"/>
                  <a:pt x="147" y="103"/>
                  <a:pt x="147" y="103"/>
                </a:cubicBezTo>
                <a:cubicBezTo>
                  <a:pt x="148" y="103"/>
                  <a:pt x="148" y="103"/>
                  <a:pt x="149" y="103"/>
                </a:cubicBezTo>
                <a:moveTo>
                  <a:pt x="150" y="93"/>
                </a:moveTo>
                <a:cubicBezTo>
                  <a:pt x="151" y="95"/>
                  <a:pt x="151" y="95"/>
                  <a:pt x="152" y="95"/>
                </a:cubicBezTo>
                <a:cubicBezTo>
                  <a:pt x="151" y="93"/>
                  <a:pt x="151" y="93"/>
                  <a:pt x="150" y="93"/>
                </a:cubicBezTo>
                <a:moveTo>
                  <a:pt x="122" y="121"/>
                </a:moveTo>
                <a:cubicBezTo>
                  <a:pt x="121" y="120"/>
                  <a:pt x="120" y="120"/>
                  <a:pt x="119" y="121"/>
                </a:cubicBezTo>
                <a:cubicBezTo>
                  <a:pt x="120" y="122"/>
                  <a:pt x="121" y="122"/>
                  <a:pt x="122" y="121"/>
                </a:cubicBezTo>
                <a:moveTo>
                  <a:pt x="162" y="94"/>
                </a:moveTo>
                <a:cubicBezTo>
                  <a:pt x="162" y="94"/>
                  <a:pt x="162" y="93"/>
                  <a:pt x="161" y="93"/>
                </a:cubicBezTo>
                <a:cubicBezTo>
                  <a:pt x="161" y="93"/>
                  <a:pt x="161" y="93"/>
                  <a:pt x="161" y="92"/>
                </a:cubicBezTo>
                <a:cubicBezTo>
                  <a:pt x="160" y="92"/>
                  <a:pt x="160" y="93"/>
                  <a:pt x="160" y="93"/>
                </a:cubicBezTo>
                <a:cubicBezTo>
                  <a:pt x="160" y="93"/>
                  <a:pt x="160" y="94"/>
                  <a:pt x="160" y="94"/>
                </a:cubicBezTo>
                <a:cubicBezTo>
                  <a:pt x="161" y="94"/>
                  <a:pt x="161" y="94"/>
                  <a:pt x="162" y="94"/>
                </a:cubicBezTo>
                <a:moveTo>
                  <a:pt x="149" y="97"/>
                </a:moveTo>
                <a:cubicBezTo>
                  <a:pt x="150" y="97"/>
                  <a:pt x="150" y="97"/>
                  <a:pt x="150" y="97"/>
                </a:cubicBezTo>
                <a:cubicBezTo>
                  <a:pt x="150" y="97"/>
                  <a:pt x="150" y="96"/>
                  <a:pt x="150" y="96"/>
                </a:cubicBezTo>
                <a:cubicBezTo>
                  <a:pt x="150" y="96"/>
                  <a:pt x="149" y="96"/>
                  <a:pt x="149" y="96"/>
                </a:cubicBezTo>
                <a:cubicBezTo>
                  <a:pt x="149" y="96"/>
                  <a:pt x="149" y="97"/>
                  <a:pt x="149" y="97"/>
                </a:cubicBezTo>
                <a:moveTo>
                  <a:pt x="144" y="96"/>
                </a:moveTo>
                <a:cubicBezTo>
                  <a:pt x="144" y="97"/>
                  <a:pt x="145" y="97"/>
                  <a:pt x="146" y="96"/>
                </a:cubicBezTo>
                <a:cubicBezTo>
                  <a:pt x="145" y="96"/>
                  <a:pt x="144" y="96"/>
                  <a:pt x="144" y="96"/>
                </a:cubicBezTo>
                <a:moveTo>
                  <a:pt x="158" y="95"/>
                </a:moveTo>
                <a:cubicBezTo>
                  <a:pt x="158" y="95"/>
                  <a:pt x="157" y="95"/>
                  <a:pt x="156" y="95"/>
                </a:cubicBezTo>
                <a:cubicBezTo>
                  <a:pt x="156" y="95"/>
                  <a:pt x="156" y="96"/>
                  <a:pt x="156" y="96"/>
                </a:cubicBezTo>
                <a:cubicBezTo>
                  <a:pt x="157" y="96"/>
                  <a:pt x="157" y="96"/>
                  <a:pt x="158" y="96"/>
                </a:cubicBezTo>
                <a:cubicBezTo>
                  <a:pt x="158" y="96"/>
                  <a:pt x="158" y="95"/>
                  <a:pt x="158" y="95"/>
                </a:cubicBezTo>
                <a:moveTo>
                  <a:pt x="204" y="69"/>
                </a:moveTo>
                <a:cubicBezTo>
                  <a:pt x="204" y="68"/>
                  <a:pt x="203" y="68"/>
                  <a:pt x="203" y="69"/>
                </a:cubicBezTo>
                <a:cubicBezTo>
                  <a:pt x="203" y="69"/>
                  <a:pt x="203" y="69"/>
                  <a:pt x="203" y="69"/>
                </a:cubicBezTo>
                <a:cubicBezTo>
                  <a:pt x="203" y="70"/>
                  <a:pt x="204" y="70"/>
                  <a:pt x="204" y="69"/>
                </a:cubicBezTo>
                <a:cubicBezTo>
                  <a:pt x="204" y="69"/>
                  <a:pt x="204" y="69"/>
                  <a:pt x="204" y="69"/>
                </a:cubicBezTo>
                <a:moveTo>
                  <a:pt x="115" y="131"/>
                </a:moveTo>
                <a:cubicBezTo>
                  <a:pt x="114" y="132"/>
                  <a:pt x="114" y="132"/>
                  <a:pt x="115" y="133"/>
                </a:cubicBezTo>
                <a:cubicBezTo>
                  <a:pt x="116" y="132"/>
                  <a:pt x="116" y="132"/>
                  <a:pt x="115" y="131"/>
                </a:cubicBezTo>
                <a:moveTo>
                  <a:pt x="146" y="108"/>
                </a:moveTo>
                <a:cubicBezTo>
                  <a:pt x="145" y="108"/>
                  <a:pt x="145" y="107"/>
                  <a:pt x="145" y="107"/>
                </a:cubicBezTo>
                <a:cubicBezTo>
                  <a:pt x="145" y="108"/>
                  <a:pt x="145" y="108"/>
                  <a:pt x="145" y="108"/>
                </a:cubicBezTo>
                <a:cubicBezTo>
                  <a:pt x="145" y="108"/>
                  <a:pt x="145" y="108"/>
                  <a:pt x="145" y="108"/>
                </a:cubicBezTo>
                <a:cubicBezTo>
                  <a:pt x="145" y="108"/>
                  <a:pt x="145" y="108"/>
                  <a:pt x="146" y="108"/>
                </a:cubicBezTo>
                <a:moveTo>
                  <a:pt x="148" y="105"/>
                </a:moveTo>
                <a:cubicBezTo>
                  <a:pt x="148" y="105"/>
                  <a:pt x="148" y="105"/>
                  <a:pt x="148" y="104"/>
                </a:cubicBezTo>
                <a:cubicBezTo>
                  <a:pt x="148" y="105"/>
                  <a:pt x="148" y="105"/>
                  <a:pt x="148" y="105"/>
                </a:cubicBezTo>
                <a:cubicBezTo>
                  <a:pt x="148" y="105"/>
                  <a:pt x="148" y="105"/>
                  <a:pt x="148" y="105"/>
                </a:cubicBezTo>
                <a:cubicBezTo>
                  <a:pt x="148" y="105"/>
                  <a:pt x="148" y="105"/>
                  <a:pt x="148" y="105"/>
                </a:cubicBezTo>
                <a:moveTo>
                  <a:pt x="117" y="129"/>
                </a:moveTo>
                <a:cubicBezTo>
                  <a:pt x="117" y="129"/>
                  <a:pt x="117" y="129"/>
                  <a:pt x="117" y="129"/>
                </a:cubicBezTo>
                <a:cubicBezTo>
                  <a:pt x="117" y="129"/>
                  <a:pt x="117" y="128"/>
                  <a:pt x="117" y="128"/>
                </a:cubicBezTo>
                <a:cubicBezTo>
                  <a:pt x="116" y="128"/>
                  <a:pt x="116" y="129"/>
                  <a:pt x="116" y="129"/>
                </a:cubicBezTo>
                <a:cubicBezTo>
                  <a:pt x="116" y="129"/>
                  <a:pt x="117" y="129"/>
                  <a:pt x="117" y="129"/>
                </a:cubicBezTo>
                <a:moveTo>
                  <a:pt x="142" y="101"/>
                </a:moveTo>
                <a:cubicBezTo>
                  <a:pt x="142" y="101"/>
                  <a:pt x="142" y="101"/>
                  <a:pt x="142" y="101"/>
                </a:cubicBezTo>
                <a:cubicBezTo>
                  <a:pt x="142" y="101"/>
                  <a:pt x="142" y="101"/>
                  <a:pt x="142" y="101"/>
                </a:cubicBezTo>
                <a:cubicBezTo>
                  <a:pt x="142" y="101"/>
                  <a:pt x="143" y="101"/>
                  <a:pt x="143" y="101"/>
                </a:cubicBezTo>
                <a:cubicBezTo>
                  <a:pt x="143" y="101"/>
                  <a:pt x="143" y="101"/>
                  <a:pt x="142" y="101"/>
                </a:cubicBezTo>
                <a:moveTo>
                  <a:pt x="103" y="141"/>
                </a:moveTo>
                <a:cubicBezTo>
                  <a:pt x="103" y="141"/>
                  <a:pt x="103" y="141"/>
                  <a:pt x="103" y="141"/>
                </a:cubicBezTo>
                <a:cubicBezTo>
                  <a:pt x="102" y="141"/>
                  <a:pt x="102" y="141"/>
                  <a:pt x="102" y="141"/>
                </a:cubicBezTo>
                <a:cubicBezTo>
                  <a:pt x="102" y="141"/>
                  <a:pt x="102" y="141"/>
                  <a:pt x="103" y="141"/>
                </a:cubicBezTo>
                <a:cubicBezTo>
                  <a:pt x="103" y="141"/>
                  <a:pt x="103" y="141"/>
                  <a:pt x="103" y="141"/>
                </a:cubicBezTo>
                <a:moveTo>
                  <a:pt x="99" y="138"/>
                </a:moveTo>
                <a:cubicBezTo>
                  <a:pt x="99" y="138"/>
                  <a:pt x="98" y="138"/>
                  <a:pt x="98" y="138"/>
                </a:cubicBezTo>
                <a:cubicBezTo>
                  <a:pt x="98" y="138"/>
                  <a:pt x="99" y="138"/>
                  <a:pt x="99" y="139"/>
                </a:cubicBezTo>
                <a:cubicBezTo>
                  <a:pt x="99" y="139"/>
                  <a:pt x="99" y="138"/>
                  <a:pt x="99" y="138"/>
                </a:cubicBezTo>
                <a:cubicBezTo>
                  <a:pt x="99" y="138"/>
                  <a:pt x="99" y="138"/>
                  <a:pt x="99" y="138"/>
                </a:cubicBezTo>
                <a:moveTo>
                  <a:pt x="111" y="130"/>
                </a:moveTo>
                <a:cubicBezTo>
                  <a:pt x="111" y="131"/>
                  <a:pt x="111" y="131"/>
                  <a:pt x="111" y="131"/>
                </a:cubicBezTo>
                <a:cubicBezTo>
                  <a:pt x="111" y="131"/>
                  <a:pt x="111" y="131"/>
                  <a:pt x="111" y="131"/>
                </a:cubicBezTo>
                <a:cubicBezTo>
                  <a:pt x="111" y="131"/>
                  <a:pt x="111" y="130"/>
                  <a:pt x="111" y="130"/>
                </a:cubicBezTo>
                <a:cubicBezTo>
                  <a:pt x="111" y="130"/>
                  <a:pt x="111" y="130"/>
                  <a:pt x="111" y="130"/>
                </a:cubicBezTo>
                <a:moveTo>
                  <a:pt x="192" y="61"/>
                </a:moveTo>
                <a:cubicBezTo>
                  <a:pt x="192" y="61"/>
                  <a:pt x="193" y="61"/>
                  <a:pt x="193" y="61"/>
                </a:cubicBezTo>
                <a:cubicBezTo>
                  <a:pt x="193" y="61"/>
                  <a:pt x="193" y="60"/>
                  <a:pt x="193" y="60"/>
                </a:cubicBezTo>
                <a:cubicBezTo>
                  <a:pt x="193" y="60"/>
                  <a:pt x="193" y="60"/>
                  <a:pt x="193" y="60"/>
                </a:cubicBezTo>
                <a:cubicBezTo>
                  <a:pt x="192" y="60"/>
                  <a:pt x="192" y="60"/>
                  <a:pt x="192" y="61"/>
                </a:cubicBezTo>
                <a:moveTo>
                  <a:pt x="147" y="93"/>
                </a:moveTo>
                <a:cubicBezTo>
                  <a:pt x="147" y="93"/>
                  <a:pt x="147" y="92"/>
                  <a:pt x="147" y="92"/>
                </a:cubicBezTo>
                <a:cubicBezTo>
                  <a:pt x="147" y="92"/>
                  <a:pt x="147" y="92"/>
                  <a:pt x="147" y="92"/>
                </a:cubicBezTo>
                <a:cubicBezTo>
                  <a:pt x="147" y="93"/>
                  <a:pt x="147" y="93"/>
                  <a:pt x="147" y="93"/>
                </a:cubicBezTo>
                <a:cubicBezTo>
                  <a:pt x="147" y="93"/>
                  <a:pt x="147" y="93"/>
                  <a:pt x="147" y="93"/>
                </a:cubicBezTo>
                <a:moveTo>
                  <a:pt x="141" y="286"/>
                </a:moveTo>
                <a:cubicBezTo>
                  <a:pt x="139" y="285"/>
                  <a:pt x="139" y="285"/>
                  <a:pt x="138" y="285"/>
                </a:cubicBezTo>
                <a:cubicBezTo>
                  <a:pt x="137" y="285"/>
                  <a:pt x="135" y="284"/>
                  <a:pt x="134" y="284"/>
                </a:cubicBezTo>
                <a:cubicBezTo>
                  <a:pt x="132" y="283"/>
                  <a:pt x="131" y="282"/>
                  <a:pt x="129" y="281"/>
                </a:cubicBezTo>
                <a:cubicBezTo>
                  <a:pt x="127" y="281"/>
                  <a:pt x="127" y="279"/>
                  <a:pt x="125" y="279"/>
                </a:cubicBezTo>
                <a:cubicBezTo>
                  <a:pt x="121" y="276"/>
                  <a:pt x="115" y="274"/>
                  <a:pt x="111" y="271"/>
                </a:cubicBezTo>
                <a:cubicBezTo>
                  <a:pt x="110" y="272"/>
                  <a:pt x="109" y="271"/>
                  <a:pt x="109" y="270"/>
                </a:cubicBezTo>
                <a:cubicBezTo>
                  <a:pt x="108" y="269"/>
                  <a:pt x="107" y="270"/>
                  <a:pt x="107" y="269"/>
                </a:cubicBezTo>
                <a:cubicBezTo>
                  <a:pt x="107" y="269"/>
                  <a:pt x="106" y="269"/>
                  <a:pt x="106" y="269"/>
                </a:cubicBezTo>
                <a:cubicBezTo>
                  <a:pt x="105" y="269"/>
                  <a:pt x="104" y="269"/>
                  <a:pt x="103" y="268"/>
                </a:cubicBezTo>
                <a:cubicBezTo>
                  <a:pt x="102" y="268"/>
                  <a:pt x="102" y="267"/>
                  <a:pt x="101" y="266"/>
                </a:cubicBezTo>
                <a:cubicBezTo>
                  <a:pt x="99" y="266"/>
                  <a:pt x="98" y="264"/>
                  <a:pt x="95" y="264"/>
                </a:cubicBezTo>
                <a:cubicBezTo>
                  <a:pt x="92" y="262"/>
                  <a:pt x="92" y="262"/>
                  <a:pt x="92" y="262"/>
                </a:cubicBezTo>
                <a:cubicBezTo>
                  <a:pt x="91" y="261"/>
                  <a:pt x="91" y="260"/>
                  <a:pt x="89" y="260"/>
                </a:cubicBezTo>
                <a:cubicBezTo>
                  <a:pt x="88" y="260"/>
                  <a:pt x="88" y="259"/>
                  <a:pt x="86" y="259"/>
                </a:cubicBezTo>
                <a:cubicBezTo>
                  <a:pt x="86" y="259"/>
                  <a:pt x="85" y="258"/>
                  <a:pt x="85" y="258"/>
                </a:cubicBezTo>
                <a:cubicBezTo>
                  <a:pt x="84" y="258"/>
                  <a:pt x="83" y="257"/>
                  <a:pt x="83" y="257"/>
                </a:cubicBezTo>
                <a:cubicBezTo>
                  <a:pt x="82" y="257"/>
                  <a:pt x="82" y="257"/>
                  <a:pt x="82" y="256"/>
                </a:cubicBezTo>
                <a:cubicBezTo>
                  <a:pt x="82" y="256"/>
                  <a:pt x="82" y="255"/>
                  <a:pt x="82" y="255"/>
                </a:cubicBezTo>
                <a:cubicBezTo>
                  <a:pt x="83" y="254"/>
                  <a:pt x="84" y="252"/>
                  <a:pt x="84" y="251"/>
                </a:cubicBezTo>
                <a:cubicBezTo>
                  <a:pt x="85" y="250"/>
                  <a:pt x="85" y="250"/>
                  <a:pt x="86" y="250"/>
                </a:cubicBezTo>
                <a:cubicBezTo>
                  <a:pt x="86" y="250"/>
                  <a:pt x="87" y="250"/>
                  <a:pt x="88" y="251"/>
                </a:cubicBezTo>
                <a:cubicBezTo>
                  <a:pt x="88" y="251"/>
                  <a:pt x="88" y="251"/>
                  <a:pt x="88" y="251"/>
                </a:cubicBezTo>
                <a:cubicBezTo>
                  <a:pt x="90" y="251"/>
                  <a:pt x="92" y="250"/>
                  <a:pt x="93" y="252"/>
                </a:cubicBezTo>
                <a:cubicBezTo>
                  <a:pt x="95" y="252"/>
                  <a:pt x="97" y="251"/>
                  <a:pt x="98" y="252"/>
                </a:cubicBezTo>
                <a:cubicBezTo>
                  <a:pt x="99" y="252"/>
                  <a:pt x="101" y="252"/>
                  <a:pt x="102" y="253"/>
                </a:cubicBezTo>
                <a:cubicBezTo>
                  <a:pt x="103" y="253"/>
                  <a:pt x="104" y="254"/>
                  <a:pt x="106" y="253"/>
                </a:cubicBezTo>
                <a:cubicBezTo>
                  <a:pt x="107" y="253"/>
                  <a:pt x="108" y="255"/>
                  <a:pt x="109" y="254"/>
                </a:cubicBezTo>
                <a:cubicBezTo>
                  <a:pt x="110" y="254"/>
                  <a:pt x="112" y="254"/>
                  <a:pt x="112" y="255"/>
                </a:cubicBezTo>
                <a:cubicBezTo>
                  <a:pt x="113" y="255"/>
                  <a:pt x="114" y="255"/>
                  <a:pt x="115" y="255"/>
                </a:cubicBezTo>
                <a:cubicBezTo>
                  <a:pt x="116" y="256"/>
                  <a:pt x="116" y="256"/>
                  <a:pt x="117" y="256"/>
                </a:cubicBezTo>
                <a:cubicBezTo>
                  <a:pt x="118" y="256"/>
                  <a:pt x="120" y="256"/>
                  <a:pt x="121" y="257"/>
                </a:cubicBezTo>
                <a:cubicBezTo>
                  <a:pt x="122" y="257"/>
                  <a:pt x="123" y="257"/>
                  <a:pt x="124" y="258"/>
                </a:cubicBezTo>
                <a:cubicBezTo>
                  <a:pt x="124" y="258"/>
                  <a:pt x="125" y="258"/>
                  <a:pt x="125" y="258"/>
                </a:cubicBezTo>
                <a:cubicBezTo>
                  <a:pt x="127" y="258"/>
                  <a:pt x="128" y="258"/>
                  <a:pt x="129" y="258"/>
                </a:cubicBezTo>
                <a:cubicBezTo>
                  <a:pt x="130" y="258"/>
                  <a:pt x="131" y="259"/>
                  <a:pt x="132" y="259"/>
                </a:cubicBezTo>
                <a:cubicBezTo>
                  <a:pt x="133" y="259"/>
                  <a:pt x="134" y="259"/>
                  <a:pt x="135" y="259"/>
                </a:cubicBezTo>
                <a:cubicBezTo>
                  <a:pt x="136" y="260"/>
                  <a:pt x="136" y="260"/>
                  <a:pt x="137" y="260"/>
                </a:cubicBezTo>
                <a:cubicBezTo>
                  <a:pt x="138" y="260"/>
                  <a:pt x="139" y="260"/>
                  <a:pt x="140" y="260"/>
                </a:cubicBezTo>
                <a:cubicBezTo>
                  <a:pt x="141" y="260"/>
                  <a:pt x="141" y="261"/>
                  <a:pt x="142" y="261"/>
                </a:cubicBezTo>
                <a:cubicBezTo>
                  <a:pt x="142" y="261"/>
                  <a:pt x="143" y="261"/>
                  <a:pt x="144" y="261"/>
                </a:cubicBezTo>
                <a:cubicBezTo>
                  <a:pt x="143" y="259"/>
                  <a:pt x="141" y="259"/>
                  <a:pt x="140" y="258"/>
                </a:cubicBezTo>
                <a:cubicBezTo>
                  <a:pt x="138" y="258"/>
                  <a:pt x="136" y="257"/>
                  <a:pt x="134" y="255"/>
                </a:cubicBezTo>
                <a:cubicBezTo>
                  <a:pt x="133" y="255"/>
                  <a:pt x="132" y="254"/>
                  <a:pt x="131" y="254"/>
                </a:cubicBezTo>
                <a:cubicBezTo>
                  <a:pt x="130" y="254"/>
                  <a:pt x="130" y="253"/>
                  <a:pt x="129" y="253"/>
                </a:cubicBezTo>
                <a:cubicBezTo>
                  <a:pt x="128" y="252"/>
                  <a:pt x="126" y="252"/>
                  <a:pt x="125" y="250"/>
                </a:cubicBezTo>
                <a:cubicBezTo>
                  <a:pt x="124" y="249"/>
                  <a:pt x="123" y="250"/>
                  <a:pt x="122" y="249"/>
                </a:cubicBezTo>
                <a:cubicBezTo>
                  <a:pt x="121" y="249"/>
                  <a:pt x="120" y="248"/>
                  <a:pt x="119" y="248"/>
                </a:cubicBezTo>
                <a:cubicBezTo>
                  <a:pt x="117" y="247"/>
                  <a:pt x="116" y="247"/>
                  <a:pt x="115" y="246"/>
                </a:cubicBezTo>
                <a:cubicBezTo>
                  <a:pt x="113" y="244"/>
                  <a:pt x="111" y="243"/>
                  <a:pt x="109" y="242"/>
                </a:cubicBezTo>
                <a:cubicBezTo>
                  <a:pt x="108" y="241"/>
                  <a:pt x="106" y="241"/>
                  <a:pt x="104" y="240"/>
                </a:cubicBezTo>
                <a:cubicBezTo>
                  <a:pt x="103" y="239"/>
                  <a:pt x="102" y="239"/>
                  <a:pt x="102" y="239"/>
                </a:cubicBezTo>
                <a:cubicBezTo>
                  <a:pt x="101" y="238"/>
                  <a:pt x="100" y="237"/>
                  <a:pt x="99" y="236"/>
                </a:cubicBezTo>
                <a:cubicBezTo>
                  <a:pt x="98" y="236"/>
                  <a:pt x="98" y="236"/>
                  <a:pt x="97" y="236"/>
                </a:cubicBezTo>
                <a:cubicBezTo>
                  <a:pt x="97" y="236"/>
                  <a:pt x="96" y="235"/>
                  <a:pt x="96" y="235"/>
                </a:cubicBezTo>
                <a:cubicBezTo>
                  <a:pt x="95" y="236"/>
                  <a:pt x="94" y="235"/>
                  <a:pt x="93" y="234"/>
                </a:cubicBezTo>
                <a:cubicBezTo>
                  <a:pt x="94" y="232"/>
                  <a:pt x="95" y="231"/>
                  <a:pt x="96" y="229"/>
                </a:cubicBezTo>
                <a:cubicBezTo>
                  <a:pt x="96" y="228"/>
                  <a:pt x="98" y="227"/>
                  <a:pt x="99" y="228"/>
                </a:cubicBezTo>
                <a:cubicBezTo>
                  <a:pt x="100" y="229"/>
                  <a:pt x="103" y="230"/>
                  <a:pt x="104" y="231"/>
                </a:cubicBezTo>
                <a:cubicBezTo>
                  <a:pt x="105" y="232"/>
                  <a:pt x="106" y="232"/>
                  <a:pt x="107" y="233"/>
                </a:cubicBezTo>
                <a:cubicBezTo>
                  <a:pt x="107" y="233"/>
                  <a:pt x="107" y="233"/>
                  <a:pt x="108" y="233"/>
                </a:cubicBezTo>
                <a:cubicBezTo>
                  <a:pt x="109" y="234"/>
                  <a:pt x="111" y="235"/>
                  <a:pt x="112" y="236"/>
                </a:cubicBezTo>
                <a:cubicBezTo>
                  <a:pt x="113" y="236"/>
                  <a:pt x="113" y="237"/>
                  <a:pt x="114" y="236"/>
                </a:cubicBezTo>
                <a:cubicBezTo>
                  <a:pt x="115" y="236"/>
                  <a:pt x="115" y="238"/>
                  <a:pt x="117" y="237"/>
                </a:cubicBezTo>
                <a:cubicBezTo>
                  <a:pt x="117" y="238"/>
                  <a:pt x="118" y="239"/>
                  <a:pt x="119" y="239"/>
                </a:cubicBezTo>
                <a:cubicBezTo>
                  <a:pt x="120" y="239"/>
                  <a:pt x="120" y="240"/>
                  <a:pt x="121" y="240"/>
                </a:cubicBezTo>
                <a:cubicBezTo>
                  <a:pt x="122" y="240"/>
                  <a:pt x="122" y="241"/>
                  <a:pt x="123" y="241"/>
                </a:cubicBezTo>
                <a:cubicBezTo>
                  <a:pt x="124" y="242"/>
                  <a:pt x="126" y="242"/>
                  <a:pt x="127" y="244"/>
                </a:cubicBezTo>
                <a:cubicBezTo>
                  <a:pt x="130" y="244"/>
                  <a:pt x="130" y="244"/>
                  <a:pt x="130" y="244"/>
                </a:cubicBezTo>
                <a:cubicBezTo>
                  <a:pt x="131" y="245"/>
                  <a:pt x="131" y="246"/>
                  <a:pt x="133" y="246"/>
                </a:cubicBezTo>
                <a:cubicBezTo>
                  <a:pt x="133" y="246"/>
                  <a:pt x="134" y="247"/>
                  <a:pt x="135" y="247"/>
                </a:cubicBezTo>
                <a:cubicBezTo>
                  <a:pt x="136" y="248"/>
                  <a:pt x="137" y="248"/>
                  <a:pt x="138" y="249"/>
                </a:cubicBezTo>
                <a:cubicBezTo>
                  <a:pt x="139" y="248"/>
                  <a:pt x="139" y="250"/>
                  <a:pt x="140" y="250"/>
                </a:cubicBezTo>
                <a:cubicBezTo>
                  <a:pt x="141" y="250"/>
                  <a:pt x="141" y="251"/>
                  <a:pt x="142" y="251"/>
                </a:cubicBezTo>
                <a:cubicBezTo>
                  <a:pt x="143" y="252"/>
                  <a:pt x="144" y="251"/>
                  <a:pt x="145" y="252"/>
                </a:cubicBezTo>
                <a:cubicBezTo>
                  <a:pt x="145" y="253"/>
                  <a:pt x="146" y="254"/>
                  <a:pt x="147" y="253"/>
                </a:cubicBezTo>
                <a:cubicBezTo>
                  <a:pt x="148" y="254"/>
                  <a:pt x="149" y="255"/>
                  <a:pt x="151" y="255"/>
                </a:cubicBezTo>
                <a:cubicBezTo>
                  <a:pt x="152" y="256"/>
                  <a:pt x="153" y="256"/>
                  <a:pt x="154" y="257"/>
                </a:cubicBezTo>
                <a:cubicBezTo>
                  <a:pt x="155" y="258"/>
                  <a:pt x="156" y="258"/>
                  <a:pt x="157" y="259"/>
                </a:cubicBezTo>
                <a:cubicBezTo>
                  <a:pt x="158" y="259"/>
                  <a:pt x="159" y="259"/>
                  <a:pt x="159" y="259"/>
                </a:cubicBezTo>
                <a:cubicBezTo>
                  <a:pt x="160" y="260"/>
                  <a:pt x="162" y="260"/>
                  <a:pt x="163" y="261"/>
                </a:cubicBezTo>
                <a:cubicBezTo>
                  <a:pt x="164" y="263"/>
                  <a:pt x="165" y="264"/>
                  <a:pt x="167" y="264"/>
                </a:cubicBezTo>
                <a:cubicBezTo>
                  <a:pt x="168" y="264"/>
                  <a:pt x="168" y="264"/>
                  <a:pt x="168" y="264"/>
                </a:cubicBezTo>
                <a:cubicBezTo>
                  <a:pt x="169" y="265"/>
                  <a:pt x="170" y="265"/>
                  <a:pt x="171" y="266"/>
                </a:cubicBezTo>
                <a:cubicBezTo>
                  <a:pt x="171" y="266"/>
                  <a:pt x="172" y="266"/>
                  <a:pt x="172" y="266"/>
                </a:cubicBezTo>
                <a:cubicBezTo>
                  <a:pt x="172" y="266"/>
                  <a:pt x="172" y="266"/>
                  <a:pt x="172" y="266"/>
                </a:cubicBezTo>
                <a:cubicBezTo>
                  <a:pt x="172" y="267"/>
                  <a:pt x="172" y="267"/>
                  <a:pt x="172" y="267"/>
                </a:cubicBezTo>
                <a:cubicBezTo>
                  <a:pt x="171" y="269"/>
                  <a:pt x="170" y="270"/>
                  <a:pt x="169" y="272"/>
                </a:cubicBezTo>
                <a:cubicBezTo>
                  <a:pt x="168" y="272"/>
                  <a:pt x="167" y="272"/>
                  <a:pt x="166" y="272"/>
                </a:cubicBezTo>
                <a:cubicBezTo>
                  <a:pt x="164" y="273"/>
                  <a:pt x="164" y="271"/>
                  <a:pt x="162" y="271"/>
                </a:cubicBezTo>
                <a:cubicBezTo>
                  <a:pt x="161" y="272"/>
                  <a:pt x="160" y="271"/>
                  <a:pt x="158" y="271"/>
                </a:cubicBezTo>
                <a:cubicBezTo>
                  <a:pt x="158" y="270"/>
                  <a:pt x="156" y="271"/>
                  <a:pt x="155" y="270"/>
                </a:cubicBezTo>
                <a:cubicBezTo>
                  <a:pt x="155" y="270"/>
                  <a:pt x="155" y="270"/>
                  <a:pt x="154" y="270"/>
                </a:cubicBezTo>
                <a:cubicBezTo>
                  <a:pt x="153" y="270"/>
                  <a:pt x="152" y="269"/>
                  <a:pt x="150" y="270"/>
                </a:cubicBezTo>
                <a:cubicBezTo>
                  <a:pt x="149" y="270"/>
                  <a:pt x="148" y="268"/>
                  <a:pt x="147" y="269"/>
                </a:cubicBezTo>
                <a:cubicBezTo>
                  <a:pt x="146" y="269"/>
                  <a:pt x="144" y="268"/>
                  <a:pt x="143" y="268"/>
                </a:cubicBezTo>
                <a:cubicBezTo>
                  <a:pt x="142" y="267"/>
                  <a:pt x="141" y="268"/>
                  <a:pt x="140" y="268"/>
                </a:cubicBezTo>
                <a:cubicBezTo>
                  <a:pt x="138" y="266"/>
                  <a:pt x="137" y="267"/>
                  <a:pt x="135" y="267"/>
                </a:cubicBezTo>
                <a:cubicBezTo>
                  <a:pt x="134" y="267"/>
                  <a:pt x="133" y="266"/>
                  <a:pt x="132" y="266"/>
                </a:cubicBezTo>
                <a:cubicBezTo>
                  <a:pt x="131" y="266"/>
                  <a:pt x="129" y="266"/>
                  <a:pt x="128" y="266"/>
                </a:cubicBezTo>
                <a:cubicBezTo>
                  <a:pt x="128" y="265"/>
                  <a:pt x="127" y="265"/>
                  <a:pt x="127" y="265"/>
                </a:cubicBezTo>
                <a:cubicBezTo>
                  <a:pt x="125" y="264"/>
                  <a:pt x="124" y="265"/>
                  <a:pt x="123" y="264"/>
                </a:cubicBezTo>
                <a:cubicBezTo>
                  <a:pt x="122" y="263"/>
                  <a:pt x="121" y="264"/>
                  <a:pt x="120" y="264"/>
                </a:cubicBezTo>
                <a:cubicBezTo>
                  <a:pt x="119" y="264"/>
                  <a:pt x="119" y="263"/>
                  <a:pt x="117" y="263"/>
                </a:cubicBezTo>
                <a:cubicBezTo>
                  <a:pt x="116" y="263"/>
                  <a:pt x="116" y="263"/>
                  <a:pt x="115" y="262"/>
                </a:cubicBezTo>
                <a:cubicBezTo>
                  <a:pt x="115" y="262"/>
                  <a:pt x="114" y="262"/>
                  <a:pt x="113" y="262"/>
                </a:cubicBezTo>
                <a:cubicBezTo>
                  <a:pt x="112" y="262"/>
                  <a:pt x="111" y="262"/>
                  <a:pt x="110" y="261"/>
                </a:cubicBezTo>
                <a:cubicBezTo>
                  <a:pt x="109" y="261"/>
                  <a:pt x="109" y="261"/>
                  <a:pt x="108" y="261"/>
                </a:cubicBezTo>
                <a:cubicBezTo>
                  <a:pt x="108" y="263"/>
                  <a:pt x="110" y="263"/>
                  <a:pt x="111" y="264"/>
                </a:cubicBezTo>
                <a:cubicBezTo>
                  <a:pt x="112" y="264"/>
                  <a:pt x="113" y="264"/>
                  <a:pt x="114" y="265"/>
                </a:cubicBezTo>
                <a:cubicBezTo>
                  <a:pt x="114" y="265"/>
                  <a:pt x="115" y="265"/>
                  <a:pt x="116" y="266"/>
                </a:cubicBezTo>
                <a:cubicBezTo>
                  <a:pt x="117" y="265"/>
                  <a:pt x="117" y="266"/>
                  <a:pt x="118" y="267"/>
                </a:cubicBezTo>
                <a:cubicBezTo>
                  <a:pt x="119" y="267"/>
                  <a:pt x="120" y="267"/>
                  <a:pt x="121" y="268"/>
                </a:cubicBezTo>
                <a:cubicBezTo>
                  <a:pt x="122" y="269"/>
                  <a:pt x="123" y="268"/>
                  <a:pt x="123" y="269"/>
                </a:cubicBezTo>
                <a:cubicBezTo>
                  <a:pt x="124" y="269"/>
                  <a:pt x="125" y="269"/>
                  <a:pt x="125" y="270"/>
                </a:cubicBezTo>
                <a:cubicBezTo>
                  <a:pt x="126" y="270"/>
                  <a:pt x="127" y="271"/>
                  <a:pt x="127" y="271"/>
                </a:cubicBezTo>
                <a:cubicBezTo>
                  <a:pt x="128" y="273"/>
                  <a:pt x="129" y="272"/>
                  <a:pt x="130" y="273"/>
                </a:cubicBezTo>
                <a:cubicBezTo>
                  <a:pt x="132" y="273"/>
                  <a:pt x="133" y="274"/>
                  <a:pt x="134" y="275"/>
                </a:cubicBezTo>
                <a:cubicBezTo>
                  <a:pt x="136" y="275"/>
                  <a:pt x="136" y="276"/>
                  <a:pt x="138" y="277"/>
                </a:cubicBezTo>
                <a:cubicBezTo>
                  <a:pt x="139" y="277"/>
                  <a:pt x="140" y="278"/>
                  <a:pt x="141" y="278"/>
                </a:cubicBezTo>
                <a:cubicBezTo>
                  <a:pt x="142" y="279"/>
                  <a:pt x="142" y="280"/>
                  <a:pt x="143" y="280"/>
                </a:cubicBezTo>
                <a:cubicBezTo>
                  <a:pt x="143" y="283"/>
                  <a:pt x="143" y="283"/>
                  <a:pt x="143" y="283"/>
                </a:cubicBezTo>
                <a:cubicBezTo>
                  <a:pt x="144" y="284"/>
                  <a:pt x="144" y="285"/>
                  <a:pt x="145" y="286"/>
                </a:cubicBezTo>
                <a:cubicBezTo>
                  <a:pt x="146" y="285"/>
                  <a:pt x="147" y="287"/>
                  <a:pt x="148" y="287"/>
                </a:cubicBezTo>
                <a:cubicBezTo>
                  <a:pt x="148" y="287"/>
                  <a:pt x="148" y="287"/>
                  <a:pt x="148" y="287"/>
                </a:cubicBezTo>
                <a:cubicBezTo>
                  <a:pt x="148" y="287"/>
                  <a:pt x="148" y="287"/>
                  <a:pt x="148" y="287"/>
                </a:cubicBezTo>
                <a:cubicBezTo>
                  <a:pt x="148" y="287"/>
                  <a:pt x="148" y="287"/>
                  <a:pt x="148" y="287"/>
                </a:cubicBezTo>
                <a:cubicBezTo>
                  <a:pt x="148" y="287"/>
                  <a:pt x="148" y="287"/>
                  <a:pt x="148" y="287"/>
                </a:cubicBezTo>
                <a:cubicBezTo>
                  <a:pt x="148" y="287"/>
                  <a:pt x="148" y="287"/>
                  <a:pt x="148" y="287"/>
                </a:cubicBezTo>
                <a:cubicBezTo>
                  <a:pt x="148" y="285"/>
                  <a:pt x="147" y="285"/>
                  <a:pt x="146" y="284"/>
                </a:cubicBezTo>
                <a:cubicBezTo>
                  <a:pt x="146" y="284"/>
                  <a:pt x="147" y="283"/>
                  <a:pt x="147" y="283"/>
                </a:cubicBezTo>
                <a:cubicBezTo>
                  <a:pt x="148" y="283"/>
                  <a:pt x="148" y="284"/>
                  <a:pt x="149" y="285"/>
                </a:cubicBezTo>
                <a:cubicBezTo>
                  <a:pt x="151" y="283"/>
                  <a:pt x="151" y="283"/>
                  <a:pt x="153" y="285"/>
                </a:cubicBezTo>
                <a:cubicBezTo>
                  <a:pt x="153" y="285"/>
                  <a:pt x="154" y="286"/>
                  <a:pt x="155" y="286"/>
                </a:cubicBezTo>
                <a:cubicBezTo>
                  <a:pt x="156" y="286"/>
                  <a:pt x="158" y="287"/>
                  <a:pt x="159" y="288"/>
                </a:cubicBezTo>
                <a:cubicBezTo>
                  <a:pt x="160" y="288"/>
                  <a:pt x="160" y="289"/>
                  <a:pt x="160" y="289"/>
                </a:cubicBezTo>
                <a:cubicBezTo>
                  <a:pt x="160" y="290"/>
                  <a:pt x="159" y="290"/>
                  <a:pt x="159" y="291"/>
                </a:cubicBezTo>
                <a:cubicBezTo>
                  <a:pt x="158" y="292"/>
                  <a:pt x="158" y="294"/>
                  <a:pt x="157" y="295"/>
                </a:cubicBezTo>
                <a:cubicBezTo>
                  <a:pt x="156" y="295"/>
                  <a:pt x="155" y="294"/>
                  <a:pt x="155" y="294"/>
                </a:cubicBezTo>
                <a:cubicBezTo>
                  <a:pt x="154" y="294"/>
                  <a:pt x="154" y="294"/>
                  <a:pt x="154" y="293"/>
                </a:cubicBezTo>
                <a:cubicBezTo>
                  <a:pt x="154" y="293"/>
                  <a:pt x="155" y="293"/>
                  <a:pt x="155" y="293"/>
                </a:cubicBezTo>
                <a:cubicBezTo>
                  <a:pt x="155" y="293"/>
                  <a:pt x="156" y="293"/>
                  <a:pt x="156" y="293"/>
                </a:cubicBezTo>
                <a:cubicBezTo>
                  <a:pt x="156" y="293"/>
                  <a:pt x="156" y="293"/>
                  <a:pt x="156" y="292"/>
                </a:cubicBezTo>
                <a:cubicBezTo>
                  <a:pt x="155" y="292"/>
                  <a:pt x="155" y="292"/>
                  <a:pt x="155" y="291"/>
                </a:cubicBezTo>
                <a:cubicBezTo>
                  <a:pt x="154" y="291"/>
                  <a:pt x="154" y="291"/>
                  <a:pt x="153" y="292"/>
                </a:cubicBezTo>
                <a:cubicBezTo>
                  <a:pt x="153" y="292"/>
                  <a:pt x="152" y="292"/>
                  <a:pt x="152" y="292"/>
                </a:cubicBezTo>
                <a:cubicBezTo>
                  <a:pt x="152" y="291"/>
                  <a:pt x="152" y="289"/>
                  <a:pt x="152" y="288"/>
                </a:cubicBezTo>
                <a:cubicBezTo>
                  <a:pt x="151" y="287"/>
                  <a:pt x="150" y="287"/>
                  <a:pt x="150" y="288"/>
                </a:cubicBezTo>
                <a:cubicBezTo>
                  <a:pt x="150" y="289"/>
                  <a:pt x="151" y="289"/>
                  <a:pt x="150" y="290"/>
                </a:cubicBezTo>
                <a:cubicBezTo>
                  <a:pt x="150" y="290"/>
                  <a:pt x="149" y="290"/>
                  <a:pt x="149" y="290"/>
                </a:cubicBezTo>
                <a:cubicBezTo>
                  <a:pt x="149" y="290"/>
                  <a:pt x="148" y="290"/>
                  <a:pt x="148" y="290"/>
                </a:cubicBezTo>
                <a:cubicBezTo>
                  <a:pt x="147" y="289"/>
                  <a:pt x="145" y="289"/>
                  <a:pt x="144" y="288"/>
                </a:cubicBezTo>
                <a:cubicBezTo>
                  <a:pt x="144" y="288"/>
                  <a:pt x="144" y="288"/>
                  <a:pt x="144" y="287"/>
                </a:cubicBezTo>
                <a:cubicBezTo>
                  <a:pt x="145" y="287"/>
                  <a:pt x="145" y="287"/>
                  <a:pt x="144" y="287"/>
                </a:cubicBezTo>
                <a:cubicBezTo>
                  <a:pt x="144" y="287"/>
                  <a:pt x="144" y="287"/>
                  <a:pt x="144" y="287"/>
                </a:cubicBezTo>
                <a:cubicBezTo>
                  <a:pt x="144" y="288"/>
                  <a:pt x="144" y="288"/>
                  <a:pt x="145" y="288"/>
                </a:cubicBezTo>
                <a:cubicBezTo>
                  <a:pt x="145" y="288"/>
                  <a:pt x="145" y="287"/>
                  <a:pt x="146" y="287"/>
                </a:cubicBezTo>
                <a:cubicBezTo>
                  <a:pt x="145" y="287"/>
                  <a:pt x="145" y="287"/>
                  <a:pt x="144" y="287"/>
                </a:cubicBezTo>
                <a:cubicBezTo>
                  <a:pt x="143" y="288"/>
                  <a:pt x="143" y="287"/>
                  <a:pt x="143" y="286"/>
                </a:cubicBezTo>
                <a:cubicBezTo>
                  <a:pt x="143" y="286"/>
                  <a:pt x="142" y="286"/>
                  <a:pt x="142" y="286"/>
                </a:cubicBezTo>
                <a:cubicBezTo>
                  <a:pt x="142" y="285"/>
                  <a:pt x="142" y="285"/>
                  <a:pt x="142" y="285"/>
                </a:cubicBezTo>
                <a:cubicBezTo>
                  <a:pt x="141" y="285"/>
                  <a:pt x="141" y="285"/>
                  <a:pt x="141" y="286"/>
                </a:cubicBezTo>
                <a:moveTo>
                  <a:pt x="148" y="263"/>
                </a:moveTo>
                <a:cubicBezTo>
                  <a:pt x="148" y="262"/>
                  <a:pt x="148" y="262"/>
                  <a:pt x="148" y="262"/>
                </a:cubicBezTo>
                <a:cubicBezTo>
                  <a:pt x="148" y="262"/>
                  <a:pt x="147" y="262"/>
                  <a:pt x="147" y="262"/>
                </a:cubicBezTo>
                <a:cubicBezTo>
                  <a:pt x="147" y="262"/>
                  <a:pt x="146" y="262"/>
                  <a:pt x="147" y="262"/>
                </a:cubicBezTo>
                <a:cubicBezTo>
                  <a:pt x="147" y="263"/>
                  <a:pt x="147" y="263"/>
                  <a:pt x="147" y="263"/>
                </a:cubicBezTo>
                <a:cubicBezTo>
                  <a:pt x="148" y="263"/>
                  <a:pt x="148" y="263"/>
                  <a:pt x="146" y="262"/>
                </a:cubicBezTo>
                <a:cubicBezTo>
                  <a:pt x="147" y="262"/>
                  <a:pt x="147" y="262"/>
                  <a:pt x="147" y="262"/>
                </a:cubicBezTo>
                <a:cubicBezTo>
                  <a:pt x="147" y="261"/>
                  <a:pt x="146" y="261"/>
                  <a:pt x="146" y="261"/>
                </a:cubicBezTo>
                <a:cubicBezTo>
                  <a:pt x="146" y="261"/>
                  <a:pt x="146" y="261"/>
                  <a:pt x="146" y="261"/>
                </a:cubicBezTo>
                <a:cubicBezTo>
                  <a:pt x="145" y="261"/>
                  <a:pt x="145" y="261"/>
                  <a:pt x="145" y="261"/>
                </a:cubicBezTo>
                <a:cubicBezTo>
                  <a:pt x="145" y="262"/>
                  <a:pt x="145" y="262"/>
                  <a:pt x="145" y="262"/>
                </a:cubicBezTo>
                <a:cubicBezTo>
                  <a:pt x="146" y="262"/>
                  <a:pt x="146" y="262"/>
                  <a:pt x="148" y="263"/>
                </a:cubicBezTo>
                <a:moveTo>
                  <a:pt x="142" y="283"/>
                </a:moveTo>
                <a:cubicBezTo>
                  <a:pt x="142" y="283"/>
                  <a:pt x="141" y="283"/>
                  <a:pt x="141" y="283"/>
                </a:cubicBezTo>
                <a:cubicBezTo>
                  <a:pt x="141" y="283"/>
                  <a:pt x="141" y="283"/>
                  <a:pt x="141" y="283"/>
                </a:cubicBezTo>
                <a:cubicBezTo>
                  <a:pt x="141" y="284"/>
                  <a:pt x="141" y="284"/>
                  <a:pt x="141" y="284"/>
                </a:cubicBezTo>
                <a:cubicBezTo>
                  <a:pt x="142" y="284"/>
                  <a:pt x="142" y="283"/>
                  <a:pt x="142" y="283"/>
                </a:cubicBezTo>
                <a:moveTo>
                  <a:pt x="540" y="137"/>
                </a:moveTo>
                <a:cubicBezTo>
                  <a:pt x="540" y="137"/>
                  <a:pt x="542" y="134"/>
                  <a:pt x="542" y="134"/>
                </a:cubicBezTo>
                <a:cubicBezTo>
                  <a:pt x="542" y="133"/>
                  <a:pt x="543" y="132"/>
                  <a:pt x="543" y="130"/>
                </a:cubicBezTo>
                <a:cubicBezTo>
                  <a:pt x="543" y="130"/>
                  <a:pt x="544" y="130"/>
                  <a:pt x="544" y="129"/>
                </a:cubicBezTo>
                <a:cubicBezTo>
                  <a:pt x="544" y="129"/>
                  <a:pt x="544" y="128"/>
                  <a:pt x="544" y="127"/>
                </a:cubicBezTo>
                <a:cubicBezTo>
                  <a:pt x="545" y="126"/>
                  <a:pt x="546" y="125"/>
                  <a:pt x="546" y="124"/>
                </a:cubicBezTo>
                <a:cubicBezTo>
                  <a:pt x="547" y="123"/>
                  <a:pt x="547" y="123"/>
                  <a:pt x="547" y="122"/>
                </a:cubicBezTo>
                <a:cubicBezTo>
                  <a:pt x="548" y="122"/>
                  <a:pt x="548" y="122"/>
                  <a:pt x="548" y="122"/>
                </a:cubicBezTo>
                <a:cubicBezTo>
                  <a:pt x="548" y="121"/>
                  <a:pt x="548" y="120"/>
                  <a:pt x="548" y="119"/>
                </a:cubicBezTo>
                <a:cubicBezTo>
                  <a:pt x="549" y="118"/>
                  <a:pt x="549" y="117"/>
                  <a:pt x="549" y="117"/>
                </a:cubicBezTo>
                <a:cubicBezTo>
                  <a:pt x="550" y="116"/>
                  <a:pt x="549" y="115"/>
                  <a:pt x="550" y="115"/>
                </a:cubicBezTo>
                <a:cubicBezTo>
                  <a:pt x="551" y="114"/>
                  <a:pt x="550" y="113"/>
                  <a:pt x="551" y="113"/>
                </a:cubicBezTo>
                <a:cubicBezTo>
                  <a:pt x="551" y="112"/>
                  <a:pt x="552" y="112"/>
                  <a:pt x="552" y="111"/>
                </a:cubicBezTo>
                <a:cubicBezTo>
                  <a:pt x="552" y="110"/>
                  <a:pt x="552" y="109"/>
                  <a:pt x="553" y="108"/>
                </a:cubicBezTo>
                <a:cubicBezTo>
                  <a:pt x="554" y="108"/>
                  <a:pt x="553" y="106"/>
                  <a:pt x="554" y="106"/>
                </a:cubicBezTo>
                <a:cubicBezTo>
                  <a:pt x="554" y="105"/>
                  <a:pt x="556" y="104"/>
                  <a:pt x="556" y="103"/>
                </a:cubicBezTo>
                <a:cubicBezTo>
                  <a:pt x="555" y="103"/>
                  <a:pt x="556" y="102"/>
                  <a:pt x="557" y="102"/>
                </a:cubicBezTo>
                <a:cubicBezTo>
                  <a:pt x="558" y="103"/>
                  <a:pt x="559" y="102"/>
                  <a:pt x="561" y="103"/>
                </a:cubicBezTo>
                <a:cubicBezTo>
                  <a:pt x="561" y="102"/>
                  <a:pt x="562" y="101"/>
                  <a:pt x="562" y="101"/>
                </a:cubicBezTo>
                <a:cubicBezTo>
                  <a:pt x="564" y="101"/>
                  <a:pt x="564" y="101"/>
                  <a:pt x="564" y="101"/>
                </a:cubicBezTo>
                <a:cubicBezTo>
                  <a:pt x="564" y="103"/>
                  <a:pt x="564" y="103"/>
                  <a:pt x="564" y="103"/>
                </a:cubicBezTo>
                <a:cubicBezTo>
                  <a:pt x="562" y="104"/>
                  <a:pt x="563" y="105"/>
                  <a:pt x="563" y="106"/>
                </a:cubicBezTo>
                <a:cubicBezTo>
                  <a:pt x="562" y="107"/>
                  <a:pt x="561" y="108"/>
                  <a:pt x="561" y="109"/>
                </a:cubicBezTo>
                <a:cubicBezTo>
                  <a:pt x="561" y="110"/>
                  <a:pt x="561" y="111"/>
                  <a:pt x="560" y="112"/>
                </a:cubicBezTo>
                <a:cubicBezTo>
                  <a:pt x="560" y="113"/>
                  <a:pt x="559" y="114"/>
                  <a:pt x="559" y="115"/>
                </a:cubicBezTo>
                <a:cubicBezTo>
                  <a:pt x="558" y="116"/>
                  <a:pt x="558" y="117"/>
                  <a:pt x="557" y="118"/>
                </a:cubicBezTo>
                <a:cubicBezTo>
                  <a:pt x="557" y="119"/>
                  <a:pt x="557" y="120"/>
                  <a:pt x="556" y="121"/>
                </a:cubicBezTo>
                <a:cubicBezTo>
                  <a:pt x="555" y="121"/>
                  <a:pt x="556" y="123"/>
                  <a:pt x="555" y="124"/>
                </a:cubicBezTo>
                <a:cubicBezTo>
                  <a:pt x="554" y="124"/>
                  <a:pt x="554" y="126"/>
                  <a:pt x="553" y="127"/>
                </a:cubicBezTo>
                <a:cubicBezTo>
                  <a:pt x="553" y="128"/>
                  <a:pt x="553" y="129"/>
                  <a:pt x="552" y="130"/>
                </a:cubicBezTo>
                <a:cubicBezTo>
                  <a:pt x="552" y="131"/>
                  <a:pt x="551" y="132"/>
                  <a:pt x="550" y="134"/>
                </a:cubicBezTo>
                <a:cubicBezTo>
                  <a:pt x="550" y="135"/>
                  <a:pt x="549" y="136"/>
                  <a:pt x="549" y="137"/>
                </a:cubicBezTo>
                <a:cubicBezTo>
                  <a:pt x="548" y="139"/>
                  <a:pt x="547" y="140"/>
                  <a:pt x="547" y="141"/>
                </a:cubicBezTo>
                <a:cubicBezTo>
                  <a:pt x="546" y="142"/>
                  <a:pt x="546" y="143"/>
                  <a:pt x="546" y="143"/>
                </a:cubicBezTo>
                <a:cubicBezTo>
                  <a:pt x="546" y="144"/>
                  <a:pt x="545" y="145"/>
                  <a:pt x="545" y="145"/>
                </a:cubicBezTo>
                <a:cubicBezTo>
                  <a:pt x="545" y="146"/>
                  <a:pt x="544" y="147"/>
                  <a:pt x="544" y="148"/>
                </a:cubicBezTo>
                <a:cubicBezTo>
                  <a:pt x="543" y="149"/>
                  <a:pt x="544" y="151"/>
                  <a:pt x="542" y="151"/>
                </a:cubicBezTo>
                <a:cubicBezTo>
                  <a:pt x="543" y="153"/>
                  <a:pt x="541" y="153"/>
                  <a:pt x="541" y="154"/>
                </a:cubicBezTo>
                <a:cubicBezTo>
                  <a:pt x="540" y="155"/>
                  <a:pt x="540" y="156"/>
                  <a:pt x="539" y="157"/>
                </a:cubicBezTo>
                <a:cubicBezTo>
                  <a:pt x="540" y="158"/>
                  <a:pt x="538" y="159"/>
                  <a:pt x="538" y="160"/>
                </a:cubicBezTo>
                <a:cubicBezTo>
                  <a:pt x="537" y="161"/>
                  <a:pt x="537" y="162"/>
                  <a:pt x="537" y="163"/>
                </a:cubicBezTo>
                <a:cubicBezTo>
                  <a:pt x="537" y="163"/>
                  <a:pt x="536" y="164"/>
                  <a:pt x="536" y="163"/>
                </a:cubicBezTo>
                <a:cubicBezTo>
                  <a:pt x="534" y="162"/>
                  <a:pt x="532" y="161"/>
                  <a:pt x="530" y="160"/>
                </a:cubicBezTo>
                <a:cubicBezTo>
                  <a:pt x="530" y="160"/>
                  <a:pt x="531" y="159"/>
                  <a:pt x="531" y="158"/>
                </a:cubicBezTo>
                <a:cubicBezTo>
                  <a:pt x="531" y="158"/>
                  <a:pt x="531" y="158"/>
                  <a:pt x="531" y="158"/>
                </a:cubicBezTo>
                <a:cubicBezTo>
                  <a:pt x="531" y="155"/>
                  <a:pt x="531" y="153"/>
                  <a:pt x="531" y="151"/>
                </a:cubicBezTo>
                <a:cubicBezTo>
                  <a:pt x="533" y="150"/>
                  <a:pt x="531" y="148"/>
                  <a:pt x="532" y="146"/>
                </a:cubicBezTo>
                <a:cubicBezTo>
                  <a:pt x="533" y="143"/>
                  <a:pt x="533" y="140"/>
                  <a:pt x="533" y="138"/>
                </a:cubicBezTo>
                <a:cubicBezTo>
                  <a:pt x="533" y="136"/>
                  <a:pt x="534" y="136"/>
                  <a:pt x="534" y="134"/>
                </a:cubicBezTo>
                <a:cubicBezTo>
                  <a:pt x="533" y="133"/>
                  <a:pt x="534" y="132"/>
                  <a:pt x="534" y="131"/>
                </a:cubicBezTo>
                <a:cubicBezTo>
                  <a:pt x="535" y="129"/>
                  <a:pt x="534" y="127"/>
                  <a:pt x="535" y="126"/>
                </a:cubicBezTo>
                <a:cubicBezTo>
                  <a:pt x="535" y="124"/>
                  <a:pt x="536" y="123"/>
                  <a:pt x="536" y="122"/>
                </a:cubicBezTo>
                <a:cubicBezTo>
                  <a:pt x="535" y="120"/>
                  <a:pt x="536" y="119"/>
                  <a:pt x="535" y="118"/>
                </a:cubicBezTo>
                <a:cubicBezTo>
                  <a:pt x="535" y="117"/>
                  <a:pt x="537" y="117"/>
                  <a:pt x="536" y="115"/>
                </a:cubicBezTo>
                <a:cubicBezTo>
                  <a:pt x="536" y="115"/>
                  <a:pt x="536" y="114"/>
                  <a:pt x="536" y="113"/>
                </a:cubicBezTo>
                <a:cubicBezTo>
                  <a:pt x="536" y="112"/>
                  <a:pt x="536" y="111"/>
                  <a:pt x="536" y="110"/>
                </a:cubicBezTo>
                <a:cubicBezTo>
                  <a:pt x="536" y="109"/>
                  <a:pt x="538" y="109"/>
                  <a:pt x="537" y="108"/>
                </a:cubicBezTo>
                <a:cubicBezTo>
                  <a:pt x="537" y="107"/>
                  <a:pt x="537" y="106"/>
                  <a:pt x="537" y="104"/>
                </a:cubicBezTo>
                <a:cubicBezTo>
                  <a:pt x="537" y="104"/>
                  <a:pt x="537" y="103"/>
                  <a:pt x="538" y="101"/>
                </a:cubicBezTo>
                <a:cubicBezTo>
                  <a:pt x="538" y="100"/>
                  <a:pt x="538" y="100"/>
                  <a:pt x="538" y="100"/>
                </a:cubicBezTo>
                <a:cubicBezTo>
                  <a:pt x="538" y="100"/>
                  <a:pt x="537" y="101"/>
                  <a:pt x="537" y="101"/>
                </a:cubicBezTo>
                <a:cubicBezTo>
                  <a:pt x="537" y="102"/>
                  <a:pt x="537" y="102"/>
                  <a:pt x="538" y="102"/>
                </a:cubicBezTo>
                <a:cubicBezTo>
                  <a:pt x="538" y="102"/>
                  <a:pt x="538" y="101"/>
                  <a:pt x="538" y="101"/>
                </a:cubicBezTo>
                <a:cubicBezTo>
                  <a:pt x="538" y="101"/>
                  <a:pt x="538" y="100"/>
                  <a:pt x="538" y="101"/>
                </a:cubicBezTo>
                <a:cubicBezTo>
                  <a:pt x="537" y="102"/>
                  <a:pt x="537" y="102"/>
                  <a:pt x="537" y="102"/>
                </a:cubicBezTo>
                <a:cubicBezTo>
                  <a:pt x="536" y="103"/>
                  <a:pt x="537" y="104"/>
                  <a:pt x="536" y="105"/>
                </a:cubicBezTo>
                <a:cubicBezTo>
                  <a:pt x="535" y="105"/>
                  <a:pt x="536" y="106"/>
                  <a:pt x="535" y="107"/>
                </a:cubicBezTo>
                <a:cubicBezTo>
                  <a:pt x="535" y="108"/>
                  <a:pt x="533" y="108"/>
                  <a:pt x="534" y="110"/>
                </a:cubicBezTo>
                <a:cubicBezTo>
                  <a:pt x="534" y="111"/>
                  <a:pt x="532" y="111"/>
                  <a:pt x="532" y="113"/>
                </a:cubicBezTo>
                <a:cubicBezTo>
                  <a:pt x="532" y="114"/>
                  <a:pt x="531" y="114"/>
                  <a:pt x="531" y="115"/>
                </a:cubicBezTo>
                <a:cubicBezTo>
                  <a:pt x="530" y="116"/>
                  <a:pt x="531" y="117"/>
                  <a:pt x="530" y="118"/>
                </a:cubicBezTo>
                <a:cubicBezTo>
                  <a:pt x="530" y="119"/>
                  <a:pt x="529" y="120"/>
                  <a:pt x="529" y="121"/>
                </a:cubicBezTo>
                <a:cubicBezTo>
                  <a:pt x="529" y="121"/>
                  <a:pt x="527" y="122"/>
                  <a:pt x="528" y="123"/>
                </a:cubicBezTo>
                <a:cubicBezTo>
                  <a:pt x="527" y="123"/>
                  <a:pt x="527" y="125"/>
                  <a:pt x="526" y="126"/>
                </a:cubicBezTo>
                <a:cubicBezTo>
                  <a:pt x="526" y="127"/>
                  <a:pt x="525" y="129"/>
                  <a:pt x="525" y="130"/>
                </a:cubicBezTo>
                <a:cubicBezTo>
                  <a:pt x="524" y="131"/>
                  <a:pt x="523" y="133"/>
                  <a:pt x="523" y="134"/>
                </a:cubicBezTo>
                <a:cubicBezTo>
                  <a:pt x="522" y="134"/>
                  <a:pt x="522" y="135"/>
                  <a:pt x="522" y="135"/>
                </a:cubicBezTo>
                <a:cubicBezTo>
                  <a:pt x="522" y="136"/>
                  <a:pt x="522" y="136"/>
                  <a:pt x="522" y="137"/>
                </a:cubicBezTo>
                <a:cubicBezTo>
                  <a:pt x="521" y="137"/>
                  <a:pt x="520" y="138"/>
                  <a:pt x="520" y="139"/>
                </a:cubicBezTo>
                <a:cubicBezTo>
                  <a:pt x="520" y="140"/>
                  <a:pt x="519" y="140"/>
                  <a:pt x="519" y="141"/>
                </a:cubicBezTo>
                <a:cubicBezTo>
                  <a:pt x="519" y="142"/>
                  <a:pt x="519" y="142"/>
                  <a:pt x="519" y="142"/>
                </a:cubicBezTo>
                <a:cubicBezTo>
                  <a:pt x="519" y="143"/>
                  <a:pt x="518" y="144"/>
                  <a:pt x="518" y="145"/>
                </a:cubicBezTo>
                <a:cubicBezTo>
                  <a:pt x="518" y="146"/>
                  <a:pt x="516" y="146"/>
                  <a:pt x="517" y="147"/>
                </a:cubicBezTo>
                <a:cubicBezTo>
                  <a:pt x="517" y="148"/>
                  <a:pt x="516" y="149"/>
                  <a:pt x="516" y="150"/>
                </a:cubicBezTo>
                <a:cubicBezTo>
                  <a:pt x="514" y="153"/>
                  <a:pt x="514" y="153"/>
                  <a:pt x="514" y="153"/>
                </a:cubicBezTo>
                <a:cubicBezTo>
                  <a:pt x="513" y="152"/>
                  <a:pt x="512" y="152"/>
                  <a:pt x="511" y="152"/>
                </a:cubicBezTo>
                <a:cubicBezTo>
                  <a:pt x="511" y="151"/>
                  <a:pt x="510" y="151"/>
                  <a:pt x="510" y="151"/>
                </a:cubicBezTo>
                <a:cubicBezTo>
                  <a:pt x="508" y="151"/>
                  <a:pt x="508" y="150"/>
                  <a:pt x="507" y="150"/>
                </a:cubicBezTo>
                <a:cubicBezTo>
                  <a:pt x="508" y="148"/>
                  <a:pt x="510" y="143"/>
                  <a:pt x="511" y="142"/>
                </a:cubicBezTo>
                <a:cubicBezTo>
                  <a:pt x="511" y="140"/>
                  <a:pt x="512" y="138"/>
                  <a:pt x="513" y="137"/>
                </a:cubicBezTo>
                <a:cubicBezTo>
                  <a:pt x="514" y="136"/>
                  <a:pt x="515" y="135"/>
                  <a:pt x="515" y="134"/>
                </a:cubicBezTo>
                <a:cubicBezTo>
                  <a:pt x="515" y="133"/>
                  <a:pt x="515" y="132"/>
                  <a:pt x="516" y="131"/>
                </a:cubicBezTo>
                <a:cubicBezTo>
                  <a:pt x="516" y="129"/>
                  <a:pt x="518" y="126"/>
                  <a:pt x="518" y="125"/>
                </a:cubicBezTo>
                <a:cubicBezTo>
                  <a:pt x="519" y="124"/>
                  <a:pt x="519" y="123"/>
                  <a:pt x="519" y="123"/>
                </a:cubicBezTo>
                <a:cubicBezTo>
                  <a:pt x="520" y="121"/>
                  <a:pt x="521" y="120"/>
                  <a:pt x="521" y="118"/>
                </a:cubicBezTo>
                <a:cubicBezTo>
                  <a:pt x="522" y="118"/>
                  <a:pt x="522" y="116"/>
                  <a:pt x="523" y="116"/>
                </a:cubicBezTo>
                <a:cubicBezTo>
                  <a:pt x="524" y="115"/>
                  <a:pt x="523" y="114"/>
                  <a:pt x="524" y="113"/>
                </a:cubicBezTo>
                <a:cubicBezTo>
                  <a:pt x="524" y="112"/>
                  <a:pt x="524" y="111"/>
                  <a:pt x="525" y="111"/>
                </a:cubicBezTo>
                <a:cubicBezTo>
                  <a:pt x="525" y="109"/>
                  <a:pt x="526" y="108"/>
                  <a:pt x="526" y="107"/>
                </a:cubicBezTo>
                <a:cubicBezTo>
                  <a:pt x="526" y="106"/>
                  <a:pt x="527" y="105"/>
                  <a:pt x="527" y="105"/>
                </a:cubicBezTo>
                <a:cubicBezTo>
                  <a:pt x="528" y="103"/>
                  <a:pt x="529" y="102"/>
                  <a:pt x="529" y="101"/>
                </a:cubicBezTo>
                <a:cubicBezTo>
                  <a:pt x="529" y="101"/>
                  <a:pt x="530" y="100"/>
                  <a:pt x="530" y="99"/>
                </a:cubicBezTo>
                <a:cubicBezTo>
                  <a:pt x="530" y="99"/>
                  <a:pt x="530" y="98"/>
                  <a:pt x="530" y="98"/>
                </a:cubicBezTo>
                <a:cubicBezTo>
                  <a:pt x="531" y="97"/>
                  <a:pt x="532" y="96"/>
                  <a:pt x="532" y="94"/>
                </a:cubicBezTo>
                <a:cubicBezTo>
                  <a:pt x="532" y="93"/>
                  <a:pt x="533" y="93"/>
                  <a:pt x="534" y="91"/>
                </a:cubicBezTo>
                <a:cubicBezTo>
                  <a:pt x="534" y="90"/>
                  <a:pt x="534" y="89"/>
                  <a:pt x="535" y="88"/>
                </a:cubicBezTo>
                <a:cubicBezTo>
                  <a:pt x="535" y="87"/>
                  <a:pt x="536" y="86"/>
                  <a:pt x="536" y="85"/>
                </a:cubicBezTo>
                <a:cubicBezTo>
                  <a:pt x="537" y="83"/>
                  <a:pt x="537" y="82"/>
                  <a:pt x="538" y="81"/>
                </a:cubicBezTo>
                <a:cubicBezTo>
                  <a:pt x="538" y="80"/>
                  <a:pt x="539" y="79"/>
                  <a:pt x="540" y="77"/>
                </a:cubicBezTo>
                <a:cubicBezTo>
                  <a:pt x="540" y="76"/>
                  <a:pt x="541" y="75"/>
                  <a:pt x="541" y="74"/>
                </a:cubicBezTo>
                <a:cubicBezTo>
                  <a:pt x="541" y="74"/>
                  <a:pt x="542" y="73"/>
                  <a:pt x="542" y="73"/>
                </a:cubicBezTo>
                <a:cubicBezTo>
                  <a:pt x="544" y="74"/>
                  <a:pt x="545" y="74"/>
                  <a:pt x="547" y="75"/>
                </a:cubicBezTo>
                <a:cubicBezTo>
                  <a:pt x="547" y="75"/>
                  <a:pt x="547" y="75"/>
                  <a:pt x="548" y="75"/>
                </a:cubicBezTo>
                <a:cubicBezTo>
                  <a:pt x="549" y="76"/>
                  <a:pt x="549" y="77"/>
                  <a:pt x="549" y="79"/>
                </a:cubicBezTo>
                <a:cubicBezTo>
                  <a:pt x="548" y="79"/>
                  <a:pt x="548" y="79"/>
                  <a:pt x="548" y="80"/>
                </a:cubicBezTo>
                <a:cubicBezTo>
                  <a:pt x="548" y="81"/>
                  <a:pt x="548" y="83"/>
                  <a:pt x="547" y="84"/>
                </a:cubicBezTo>
                <a:cubicBezTo>
                  <a:pt x="547" y="89"/>
                  <a:pt x="547" y="89"/>
                  <a:pt x="547" y="89"/>
                </a:cubicBezTo>
                <a:cubicBezTo>
                  <a:pt x="547" y="90"/>
                  <a:pt x="547" y="90"/>
                  <a:pt x="547" y="91"/>
                </a:cubicBezTo>
                <a:cubicBezTo>
                  <a:pt x="548" y="92"/>
                  <a:pt x="546" y="94"/>
                  <a:pt x="546" y="95"/>
                </a:cubicBezTo>
                <a:cubicBezTo>
                  <a:pt x="546" y="97"/>
                  <a:pt x="546" y="99"/>
                  <a:pt x="546" y="100"/>
                </a:cubicBezTo>
                <a:cubicBezTo>
                  <a:pt x="545" y="101"/>
                  <a:pt x="545" y="102"/>
                  <a:pt x="545" y="103"/>
                </a:cubicBezTo>
                <a:cubicBezTo>
                  <a:pt x="545" y="104"/>
                  <a:pt x="544" y="104"/>
                  <a:pt x="544" y="106"/>
                </a:cubicBezTo>
                <a:cubicBezTo>
                  <a:pt x="544" y="106"/>
                  <a:pt x="544" y="107"/>
                  <a:pt x="544" y="108"/>
                </a:cubicBezTo>
                <a:cubicBezTo>
                  <a:pt x="544" y="109"/>
                  <a:pt x="544" y="110"/>
                  <a:pt x="544" y="111"/>
                </a:cubicBezTo>
                <a:cubicBezTo>
                  <a:pt x="544" y="111"/>
                  <a:pt x="544" y="112"/>
                  <a:pt x="544" y="112"/>
                </a:cubicBezTo>
                <a:cubicBezTo>
                  <a:pt x="542" y="113"/>
                  <a:pt x="544" y="115"/>
                  <a:pt x="542" y="116"/>
                </a:cubicBezTo>
                <a:cubicBezTo>
                  <a:pt x="542" y="117"/>
                  <a:pt x="542" y="117"/>
                  <a:pt x="543" y="118"/>
                </a:cubicBezTo>
                <a:cubicBezTo>
                  <a:pt x="543" y="118"/>
                  <a:pt x="543" y="119"/>
                  <a:pt x="543" y="119"/>
                </a:cubicBezTo>
                <a:cubicBezTo>
                  <a:pt x="543" y="120"/>
                  <a:pt x="542" y="120"/>
                  <a:pt x="542" y="120"/>
                </a:cubicBezTo>
                <a:cubicBezTo>
                  <a:pt x="542" y="122"/>
                  <a:pt x="542" y="123"/>
                  <a:pt x="542" y="124"/>
                </a:cubicBezTo>
                <a:cubicBezTo>
                  <a:pt x="541" y="125"/>
                  <a:pt x="541" y="126"/>
                  <a:pt x="541" y="127"/>
                </a:cubicBezTo>
                <a:cubicBezTo>
                  <a:pt x="541" y="128"/>
                  <a:pt x="541" y="129"/>
                  <a:pt x="541" y="130"/>
                </a:cubicBezTo>
                <a:cubicBezTo>
                  <a:pt x="542" y="132"/>
                  <a:pt x="540" y="132"/>
                  <a:pt x="540" y="133"/>
                </a:cubicBezTo>
                <a:cubicBezTo>
                  <a:pt x="540" y="134"/>
                  <a:pt x="540" y="136"/>
                  <a:pt x="540" y="137"/>
                </a:cubicBezTo>
                <a:cubicBezTo>
                  <a:pt x="540" y="137"/>
                  <a:pt x="540" y="137"/>
                  <a:pt x="540" y="137"/>
                </a:cubicBezTo>
                <a:cubicBezTo>
                  <a:pt x="540" y="137"/>
                  <a:pt x="540" y="137"/>
                  <a:pt x="539" y="137"/>
                </a:cubicBezTo>
                <a:cubicBezTo>
                  <a:pt x="539" y="137"/>
                  <a:pt x="539" y="138"/>
                  <a:pt x="539" y="138"/>
                </a:cubicBezTo>
                <a:cubicBezTo>
                  <a:pt x="539" y="138"/>
                  <a:pt x="540" y="138"/>
                  <a:pt x="540" y="139"/>
                </a:cubicBezTo>
                <a:cubicBezTo>
                  <a:pt x="540" y="138"/>
                  <a:pt x="540" y="138"/>
                  <a:pt x="540" y="138"/>
                </a:cubicBezTo>
                <a:cubicBezTo>
                  <a:pt x="540" y="138"/>
                  <a:pt x="540" y="137"/>
                  <a:pt x="540" y="137"/>
                </a:cubicBezTo>
                <a:moveTo>
                  <a:pt x="409" y="50"/>
                </a:moveTo>
                <a:cubicBezTo>
                  <a:pt x="409" y="51"/>
                  <a:pt x="410" y="51"/>
                  <a:pt x="410" y="51"/>
                </a:cubicBezTo>
                <a:cubicBezTo>
                  <a:pt x="412" y="51"/>
                  <a:pt x="413" y="52"/>
                  <a:pt x="414" y="54"/>
                </a:cubicBezTo>
                <a:cubicBezTo>
                  <a:pt x="414" y="55"/>
                  <a:pt x="414" y="54"/>
                  <a:pt x="414" y="54"/>
                </a:cubicBezTo>
                <a:cubicBezTo>
                  <a:pt x="414" y="54"/>
                  <a:pt x="414" y="54"/>
                  <a:pt x="414" y="54"/>
                </a:cubicBezTo>
                <a:cubicBezTo>
                  <a:pt x="413" y="54"/>
                  <a:pt x="413" y="55"/>
                  <a:pt x="414" y="55"/>
                </a:cubicBezTo>
                <a:cubicBezTo>
                  <a:pt x="414" y="55"/>
                  <a:pt x="414" y="55"/>
                  <a:pt x="414" y="54"/>
                </a:cubicBezTo>
                <a:cubicBezTo>
                  <a:pt x="415" y="54"/>
                  <a:pt x="415" y="54"/>
                  <a:pt x="415" y="54"/>
                </a:cubicBezTo>
                <a:cubicBezTo>
                  <a:pt x="416" y="54"/>
                  <a:pt x="417" y="55"/>
                  <a:pt x="417" y="55"/>
                </a:cubicBezTo>
                <a:cubicBezTo>
                  <a:pt x="418" y="55"/>
                  <a:pt x="418" y="54"/>
                  <a:pt x="419" y="54"/>
                </a:cubicBezTo>
                <a:cubicBezTo>
                  <a:pt x="419" y="53"/>
                  <a:pt x="419" y="52"/>
                  <a:pt x="418" y="52"/>
                </a:cubicBezTo>
                <a:cubicBezTo>
                  <a:pt x="416" y="52"/>
                  <a:pt x="415" y="52"/>
                  <a:pt x="415" y="50"/>
                </a:cubicBezTo>
                <a:cubicBezTo>
                  <a:pt x="415" y="50"/>
                  <a:pt x="414" y="49"/>
                  <a:pt x="414" y="50"/>
                </a:cubicBezTo>
                <a:cubicBezTo>
                  <a:pt x="413" y="50"/>
                  <a:pt x="412" y="49"/>
                  <a:pt x="411" y="48"/>
                </a:cubicBezTo>
                <a:cubicBezTo>
                  <a:pt x="413" y="48"/>
                  <a:pt x="413" y="48"/>
                  <a:pt x="416" y="48"/>
                </a:cubicBezTo>
                <a:cubicBezTo>
                  <a:pt x="417" y="49"/>
                  <a:pt x="418" y="48"/>
                  <a:pt x="418" y="49"/>
                </a:cubicBezTo>
                <a:cubicBezTo>
                  <a:pt x="419" y="49"/>
                  <a:pt x="420" y="47"/>
                  <a:pt x="420" y="48"/>
                </a:cubicBezTo>
                <a:cubicBezTo>
                  <a:pt x="421" y="48"/>
                  <a:pt x="422" y="49"/>
                  <a:pt x="423" y="49"/>
                </a:cubicBezTo>
                <a:cubicBezTo>
                  <a:pt x="423" y="48"/>
                  <a:pt x="423" y="49"/>
                  <a:pt x="424" y="49"/>
                </a:cubicBezTo>
                <a:cubicBezTo>
                  <a:pt x="424" y="50"/>
                  <a:pt x="424" y="50"/>
                  <a:pt x="423" y="50"/>
                </a:cubicBezTo>
                <a:cubicBezTo>
                  <a:pt x="423" y="50"/>
                  <a:pt x="422" y="50"/>
                  <a:pt x="422" y="50"/>
                </a:cubicBezTo>
                <a:cubicBezTo>
                  <a:pt x="421" y="49"/>
                  <a:pt x="420" y="49"/>
                  <a:pt x="419" y="50"/>
                </a:cubicBezTo>
                <a:cubicBezTo>
                  <a:pt x="420" y="51"/>
                  <a:pt x="421" y="50"/>
                  <a:pt x="423" y="50"/>
                </a:cubicBezTo>
                <a:cubicBezTo>
                  <a:pt x="423" y="51"/>
                  <a:pt x="424" y="52"/>
                  <a:pt x="424" y="52"/>
                </a:cubicBezTo>
                <a:cubicBezTo>
                  <a:pt x="424" y="52"/>
                  <a:pt x="425" y="52"/>
                  <a:pt x="425" y="51"/>
                </a:cubicBezTo>
                <a:cubicBezTo>
                  <a:pt x="425" y="51"/>
                  <a:pt x="425" y="51"/>
                  <a:pt x="425" y="50"/>
                </a:cubicBezTo>
                <a:cubicBezTo>
                  <a:pt x="424" y="50"/>
                  <a:pt x="425" y="50"/>
                  <a:pt x="425" y="50"/>
                </a:cubicBezTo>
                <a:cubicBezTo>
                  <a:pt x="426" y="49"/>
                  <a:pt x="426" y="49"/>
                  <a:pt x="427" y="49"/>
                </a:cubicBezTo>
                <a:cubicBezTo>
                  <a:pt x="427" y="50"/>
                  <a:pt x="427" y="50"/>
                  <a:pt x="427" y="50"/>
                </a:cubicBezTo>
                <a:cubicBezTo>
                  <a:pt x="428" y="51"/>
                  <a:pt x="430" y="51"/>
                  <a:pt x="430" y="52"/>
                </a:cubicBezTo>
                <a:cubicBezTo>
                  <a:pt x="430" y="53"/>
                  <a:pt x="431" y="53"/>
                  <a:pt x="431" y="54"/>
                </a:cubicBezTo>
                <a:cubicBezTo>
                  <a:pt x="433" y="55"/>
                  <a:pt x="434" y="57"/>
                  <a:pt x="435" y="59"/>
                </a:cubicBezTo>
                <a:cubicBezTo>
                  <a:pt x="435" y="59"/>
                  <a:pt x="435" y="60"/>
                  <a:pt x="435" y="60"/>
                </a:cubicBezTo>
                <a:cubicBezTo>
                  <a:pt x="435" y="62"/>
                  <a:pt x="435" y="64"/>
                  <a:pt x="435" y="65"/>
                </a:cubicBezTo>
                <a:cubicBezTo>
                  <a:pt x="435" y="66"/>
                  <a:pt x="436" y="66"/>
                  <a:pt x="436" y="67"/>
                </a:cubicBezTo>
                <a:cubicBezTo>
                  <a:pt x="436" y="70"/>
                  <a:pt x="436" y="73"/>
                  <a:pt x="436" y="77"/>
                </a:cubicBezTo>
                <a:cubicBezTo>
                  <a:pt x="436" y="78"/>
                  <a:pt x="435" y="78"/>
                  <a:pt x="435" y="80"/>
                </a:cubicBezTo>
                <a:cubicBezTo>
                  <a:pt x="435" y="80"/>
                  <a:pt x="435" y="81"/>
                  <a:pt x="434" y="82"/>
                </a:cubicBezTo>
                <a:cubicBezTo>
                  <a:pt x="434" y="84"/>
                  <a:pt x="432" y="86"/>
                  <a:pt x="433" y="88"/>
                </a:cubicBezTo>
                <a:cubicBezTo>
                  <a:pt x="431" y="90"/>
                  <a:pt x="429" y="92"/>
                  <a:pt x="426" y="94"/>
                </a:cubicBezTo>
                <a:cubicBezTo>
                  <a:pt x="427" y="95"/>
                  <a:pt x="427" y="95"/>
                  <a:pt x="427" y="96"/>
                </a:cubicBezTo>
                <a:cubicBezTo>
                  <a:pt x="428" y="97"/>
                  <a:pt x="427" y="98"/>
                  <a:pt x="428" y="99"/>
                </a:cubicBezTo>
                <a:cubicBezTo>
                  <a:pt x="428" y="100"/>
                  <a:pt x="428" y="101"/>
                  <a:pt x="428" y="102"/>
                </a:cubicBezTo>
                <a:cubicBezTo>
                  <a:pt x="428" y="103"/>
                  <a:pt x="430" y="103"/>
                  <a:pt x="429" y="104"/>
                </a:cubicBezTo>
                <a:cubicBezTo>
                  <a:pt x="429" y="105"/>
                  <a:pt x="429" y="106"/>
                  <a:pt x="429" y="107"/>
                </a:cubicBezTo>
                <a:cubicBezTo>
                  <a:pt x="429" y="108"/>
                  <a:pt x="431" y="109"/>
                  <a:pt x="430" y="110"/>
                </a:cubicBezTo>
                <a:cubicBezTo>
                  <a:pt x="430" y="111"/>
                  <a:pt x="430" y="113"/>
                  <a:pt x="431" y="113"/>
                </a:cubicBezTo>
                <a:cubicBezTo>
                  <a:pt x="431" y="114"/>
                  <a:pt x="431" y="114"/>
                  <a:pt x="431" y="114"/>
                </a:cubicBezTo>
                <a:cubicBezTo>
                  <a:pt x="431" y="115"/>
                  <a:pt x="431" y="116"/>
                  <a:pt x="432" y="117"/>
                </a:cubicBezTo>
                <a:cubicBezTo>
                  <a:pt x="433" y="118"/>
                  <a:pt x="432" y="119"/>
                  <a:pt x="433" y="120"/>
                </a:cubicBezTo>
                <a:cubicBezTo>
                  <a:pt x="433" y="120"/>
                  <a:pt x="433" y="120"/>
                  <a:pt x="433" y="120"/>
                </a:cubicBezTo>
                <a:cubicBezTo>
                  <a:pt x="433" y="121"/>
                  <a:pt x="433" y="122"/>
                  <a:pt x="433" y="123"/>
                </a:cubicBezTo>
                <a:cubicBezTo>
                  <a:pt x="433" y="124"/>
                  <a:pt x="434" y="124"/>
                  <a:pt x="434" y="125"/>
                </a:cubicBezTo>
                <a:cubicBezTo>
                  <a:pt x="434" y="126"/>
                  <a:pt x="434" y="127"/>
                  <a:pt x="434" y="128"/>
                </a:cubicBezTo>
                <a:cubicBezTo>
                  <a:pt x="434" y="130"/>
                  <a:pt x="435" y="130"/>
                  <a:pt x="435" y="131"/>
                </a:cubicBezTo>
                <a:cubicBezTo>
                  <a:pt x="435" y="132"/>
                  <a:pt x="435" y="132"/>
                  <a:pt x="435" y="133"/>
                </a:cubicBezTo>
                <a:cubicBezTo>
                  <a:pt x="435" y="133"/>
                  <a:pt x="434" y="133"/>
                  <a:pt x="434" y="133"/>
                </a:cubicBezTo>
                <a:cubicBezTo>
                  <a:pt x="431" y="133"/>
                  <a:pt x="429" y="133"/>
                  <a:pt x="426" y="133"/>
                </a:cubicBezTo>
                <a:cubicBezTo>
                  <a:pt x="426" y="133"/>
                  <a:pt x="426" y="133"/>
                  <a:pt x="425" y="132"/>
                </a:cubicBezTo>
                <a:cubicBezTo>
                  <a:pt x="425" y="132"/>
                  <a:pt x="425" y="131"/>
                  <a:pt x="425" y="130"/>
                </a:cubicBezTo>
                <a:cubicBezTo>
                  <a:pt x="426" y="128"/>
                  <a:pt x="424" y="126"/>
                  <a:pt x="424" y="125"/>
                </a:cubicBezTo>
                <a:cubicBezTo>
                  <a:pt x="424" y="124"/>
                  <a:pt x="424" y="124"/>
                  <a:pt x="424" y="124"/>
                </a:cubicBezTo>
                <a:cubicBezTo>
                  <a:pt x="424" y="122"/>
                  <a:pt x="424" y="121"/>
                  <a:pt x="424" y="119"/>
                </a:cubicBezTo>
                <a:cubicBezTo>
                  <a:pt x="422" y="118"/>
                  <a:pt x="423" y="117"/>
                  <a:pt x="423" y="116"/>
                </a:cubicBezTo>
                <a:cubicBezTo>
                  <a:pt x="423" y="115"/>
                  <a:pt x="421" y="114"/>
                  <a:pt x="422" y="113"/>
                </a:cubicBezTo>
                <a:cubicBezTo>
                  <a:pt x="422" y="112"/>
                  <a:pt x="422" y="111"/>
                  <a:pt x="422" y="110"/>
                </a:cubicBezTo>
                <a:cubicBezTo>
                  <a:pt x="422" y="109"/>
                  <a:pt x="420" y="109"/>
                  <a:pt x="421" y="108"/>
                </a:cubicBezTo>
                <a:cubicBezTo>
                  <a:pt x="421" y="107"/>
                  <a:pt x="421" y="106"/>
                  <a:pt x="420" y="105"/>
                </a:cubicBezTo>
                <a:cubicBezTo>
                  <a:pt x="420" y="105"/>
                  <a:pt x="420" y="105"/>
                  <a:pt x="420" y="104"/>
                </a:cubicBezTo>
                <a:cubicBezTo>
                  <a:pt x="420" y="103"/>
                  <a:pt x="419" y="102"/>
                  <a:pt x="419" y="100"/>
                </a:cubicBezTo>
                <a:cubicBezTo>
                  <a:pt x="419" y="99"/>
                  <a:pt x="419" y="98"/>
                  <a:pt x="419" y="96"/>
                </a:cubicBezTo>
                <a:cubicBezTo>
                  <a:pt x="417" y="96"/>
                  <a:pt x="415" y="96"/>
                  <a:pt x="413" y="96"/>
                </a:cubicBezTo>
                <a:cubicBezTo>
                  <a:pt x="412" y="97"/>
                  <a:pt x="412" y="98"/>
                  <a:pt x="412" y="98"/>
                </a:cubicBezTo>
                <a:cubicBezTo>
                  <a:pt x="412" y="105"/>
                  <a:pt x="412" y="111"/>
                  <a:pt x="412" y="117"/>
                </a:cubicBezTo>
                <a:cubicBezTo>
                  <a:pt x="412" y="118"/>
                  <a:pt x="412" y="119"/>
                  <a:pt x="411" y="119"/>
                </a:cubicBezTo>
                <a:cubicBezTo>
                  <a:pt x="411" y="131"/>
                  <a:pt x="411" y="131"/>
                  <a:pt x="411" y="131"/>
                </a:cubicBezTo>
                <a:cubicBezTo>
                  <a:pt x="411" y="132"/>
                  <a:pt x="410" y="132"/>
                  <a:pt x="409" y="132"/>
                </a:cubicBezTo>
                <a:cubicBezTo>
                  <a:pt x="407" y="132"/>
                  <a:pt x="405" y="132"/>
                  <a:pt x="403" y="132"/>
                </a:cubicBezTo>
                <a:cubicBezTo>
                  <a:pt x="403" y="131"/>
                  <a:pt x="403" y="131"/>
                  <a:pt x="403" y="131"/>
                </a:cubicBezTo>
                <a:cubicBezTo>
                  <a:pt x="403" y="127"/>
                  <a:pt x="403" y="123"/>
                  <a:pt x="403" y="120"/>
                </a:cubicBezTo>
                <a:cubicBezTo>
                  <a:pt x="403" y="119"/>
                  <a:pt x="403" y="119"/>
                  <a:pt x="403" y="119"/>
                </a:cubicBezTo>
                <a:cubicBezTo>
                  <a:pt x="404" y="117"/>
                  <a:pt x="404" y="117"/>
                  <a:pt x="403" y="115"/>
                </a:cubicBezTo>
                <a:cubicBezTo>
                  <a:pt x="403" y="114"/>
                  <a:pt x="403" y="114"/>
                  <a:pt x="403" y="113"/>
                </a:cubicBezTo>
                <a:cubicBezTo>
                  <a:pt x="404" y="110"/>
                  <a:pt x="404" y="111"/>
                  <a:pt x="403" y="108"/>
                </a:cubicBezTo>
                <a:cubicBezTo>
                  <a:pt x="402" y="107"/>
                  <a:pt x="403" y="106"/>
                  <a:pt x="404" y="106"/>
                </a:cubicBezTo>
                <a:cubicBezTo>
                  <a:pt x="404" y="100"/>
                  <a:pt x="404" y="94"/>
                  <a:pt x="404" y="87"/>
                </a:cubicBezTo>
                <a:cubicBezTo>
                  <a:pt x="404" y="86"/>
                  <a:pt x="403" y="85"/>
                  <a:pt x="405" y="84"/>
                </a:cubicBezTo>
                <a:cubicBezTo>
                  <a:pt x="405" y="84"/>
                  <a:pt x="405" y="83"/>
                  <a:pt x="405" y="82"/>
                </a:cubicBezTo>
                <a:cubicBezTo>
                  <a:pt x="404" y="79"/>
                  <a:pt x="404" y="79"/>
                  <a:pt x="404" y="76"/>
                </a:cubicBezTo>
                <a:cubicBezTo>
                  <a:pt x="405" y="75"/>
                  <a:pt x="405" y="75"/>
                  <a:pt x="405" y="74"/>
                </a:cubicBezTo>
                <a:cubicBezTo>
                  <a:pt x="405" y="72"/>
                  <a:pt x="405" y="69"/>
                  <a:pt x="405" y="67"/>
                </a:cubicBezTo>
                <a:cubicBezTo>
                  <a:pt x="405" y="66"/>
                  <a:pt x="406" y="67"/>
                  <a:pt x="406" y="67"/>
                </a:cubicBezTo>
                <a:cubicBezTo>
                  <a:pt x="407" y="67"/>
                  <a:pt x="407" y="66"/>
                  <a:pt x="407" y="66"/>
                </a:cubicBezTo>
                <a:cubicBezTo>
                  <a:pt x="407" y="66"/>
                  <a:pt x="407" y="65"/>
                  <a:pt x="407" y="65"/>
                </a:cubicBezTo>
                <a:cubicBezTo>
                  <a:pt x="407" y="65"/>
                  <a:pt x="406" y="65"/>
                  <a:pt x="406" y="65"/>
                </a:cubicBezTo>
                <a:cubicBezTo>
                  <a:pt x="406" y="65"/>
                  <a:pt x="405" y="65"/>
                  <a:pt x="405" y="66"/>
                </a:cubicBezTo>
                <a:cubicBezTo>
                  <a:pt x="404" y="65"/>
                  <a:pt x="404" y="64"/>
                  <a:pt x="405" y="64"/>
                </a:cubicBezTo>
                <a:cubicBezTo>
                  <a:pt x="406" y="64"/>
                  <a:pt x="406" y="64"/>
                  <a:pt x="407" y="63"/>
                </a:cubicBezTo>
                <a:cubicBezTo>
                  <a:pt x="407" y="62"/>
                  <a:pt x="407" y="62"/>
                  <a:pt x="408" y="62"/>
                </a:cubicBezTo>
                <a:cubicBezTo>
                  <a:pt x="408" y="62"/>
                  <a:pt x="409" y="62"/>
                  <a:pt x="409" y="63"/>
                </a:cubicBezTo>
                <a:cubicBezTo>
                  <a:pt x="409" y="62"/>
                  <a:pt x="409" y="62"/>
                  <a:pt x="409" y="61"/>
                </a:cubicBezTo>
                <a:cubicBezTo>
                  <a:pt x="409" y="61"/>
                  <a:pt x="409" y="61"/>
                  <a:pt x="408" y="61"/>
                </a:cubicBezTo>
                <a:cubicBezTo>
                  <a:pt x="407" y="61"/>
                  <a:pt x="406" y="61"/>
                  <a:pt x="405" y="61"/>
                </a:cubicBezTo>
                <a:cubicBezTo>
                  <a:pt x="405" y="60"/>
                  <a:pt x="405" y="60"/>
                  <a:pt x="405" y="60"/>
                </a:cubicBezTo>
                <a:cubicBezTo>
                  <a:pt x="405" y="59"/>
                  <a:pt x="405" y="58"/>
                  <a:pt x="405" y="58"/>
                </a:cubicBezTo>
                <a:cubicBezTo>
                  <a:pt x="405" y="57"/>
                  <a:pt x="405" y="57"/>
                  <a:pt x="406" y="57"/>
                </a:cubicBezTo>
                <a:cubicBezTo>
                  <a:pt x="406" y="57"/>
                  <a:pt x="407" y="58"/>
                  <a:pt x="407" y="58"/>
                </a:cubicBezTo>
                <a:cubicBezTo>
                  <a:pt x="408" y="57"/>
                  <a:pt x="408" y="57"/>
                  <a:pt x="408" y="57"/>
                </a:cubicBezTo>
                <a:cubicBezTo>
                  <a:pt x="408" y="54"/>
                  <a:pt x="408" y="54"/>
                  <a:pt x="408" y="54"/>
                </a:cubicBezTo>
                <a:cubicBezTo>
                  <a:pt x="408" y="53"/>
                  <a:pt x="406" y="53"/>
                  <a:pt x="406" y="52"/>
                </a:cubicBezTo>
                <a:cubicBezTo>
                  <a:pt x="406" y="52"/>
                  <a:pt x="406" y="51"/>
                  <a:pt x="406" y="51"/>
                </a:cubicBezTo>
                <a:cubicBezTo>
                  <a:pt x="406" y="51"/>
                  <a:pt x="406" y="50"/>
                  <a:pt x="407" y="50"/>
                </a:cubicBezTo>
                <a:cubicBezTo>
                  <a:pt x="407" y="50"/>
                  <a:pt x="408" y="50"/>
                  <a:pt x="409" y="50"/>
                </a:cubicBezTo>
                <a:moveTo>
                  <a:pt x="411" y="76"/>
                </a:moveTo>
                <a:cubicBezTo>
                  <a:pt x="411" y="76"/>
                  <a:pt x="411" y="76"/>
                  <a:pt x="411" y="76"/>
                </a:cubicBezTo>
                <a:cubicBezTo>
                  <a:pt x="411" y="76"/>
                  <a:pt x="411" y="76"/>
                  <a:pt x="411" y="76"/>
                </a:cubicBezTo>
                <a:cubicBezTo>
                  <a:pt x="411" y="75"/>
                  <a:pt x="411" y="75"/>
                  <a:pt x="410" y="75"/>
                </a:cubicBezTo>
                <a:cubicBezTo>
                  <a:pt x="410" y="76"/>
                  <a:pt x="411" y="76"/>
                  <a:pt x="411" y="76"/>
                </a:cubicBezTo>
                <a:cubicBezTo>
                  <a:pt x="412" y="77"/>
                  <a:pt x="412" y="78"/>
                  <a:pt x="413" y="79"/>
                </a:cubicBezTo>
                <a:cubicBezTo>
                  <a:pt x="413" y="81"/>
                  <a:pt x="413" y="84"/>
                  <a:pt x="413" y="87"/>
                </a:cubicBezTo>
                <a:cubicBezTo>
                  <a:pt x="413" y="87"/>
                  <a:pt x="413" y="87"/>
                  <a:pt x="413" y="87"/>
                </a:cubicBezTo>
                <a:cubicBezTo>
                  <a:pt x="413" y="87"/>
                  <a:pt x="413" y="87"/>
                  <a:pt x="414" y="87"/>
                </a:cubicBezTo>
                <a:cubicBezTo>
                  <a:pt x="415" y="87"/>
                  <a:pt x="417" y="87"/>
                  <a:pt x="419" y="87"/>
                </a:cubicBezTo>
                <a:cubicBezTo>
                  <a:pt x="420" y="88"/>
                  <a:pt x="421" y="87"/>
                  <a:pt x="422" y="86"/>
                </a:cubicBezTo>
                <a:cubicBezTo>
                  <a:pt x="424" y="86"/>
                  <a:pt x="425" y="84"/>
                  <a:pt x="425" y="82"/>
                </a:cubicBezTo>
                <a:cubicBezTo>
                  <a:pt x="426" y="81"/>
                  <a:pt x="425" y="80"/>
                  <a:pt x="426" y="79"/>
                </a:cubicBezTo>
                <a:cubicBezTo>
                  <a:pt x="427" y="78"/>
                  <a:pt x="426" y="77"/>
                  <a:pt x="426" y="76"/>
                </a:cubicBezTo>
                <a:cubicBezTo>
                  <a:pt x="426" y="75"/>
                  <a:pt x="426" y="74"/>
                  <a:pt x="426" y="73"/>
                </a:cubicBezTo>
                <a:cubicBezTo>
                  <a:pt x="426" y="70"/>
                  <a:pt x="426" y="70"/>
                  <a:pt x="426" y="70"/>
                </a:cubicBezTo>
                <a:cubicBezTo>
                  <a:pt x="427" y="70"/>
                  <a:pt x="427" y="69"/>
                  <a:pt x="427" y="69"/>
                </a:cubicBezTo>
                <a:cubicBezTo>
                  <a:pt x="426" y="67"/>
                  <a:pt x="427" y="65"/>
                  <a:pt x="426" y="64"/>
                </a:cubicBezTo>
                <a:cubicBezTo>
                  <a:pt x="426" y="63"/>
                  <a:pt x="427" y="63"/>
                  <a:pt x="427" y="63"/>
                </a:cubicBezTo>
                <a:cubicBezTo>
                  <a:pt x="429" y="63"/>
                  <a:pt x="429" y="62"/>
                  <a:pt x="428" y="61"/>
                </a:cubicBezTo>
                <a:cubicBezTo>
                  <a:pt x="427" y="61"/>
                  <a:pt x="427" y="63"/>
                  <a:pt x="426" y="61"/>
                </a:cubicBezTo>
                <a:cubicBezTo>
                  <a:pt x="425" y="60"/>
                  <a:pt x="425" y="59"/>
                  <a:pt x="425" y="58"/>
                </a:cubicBezTo>
                <a:cubicBezTo>
                  <a:pt x="424" y="59"/>
                  <a:pt x="423" y="57"/>
                  <a:pt x="422" y="57"/>
                </a:cubicBezTo>
                <a:cubicBezTo>
                  <a:pt x="421" y="57"/>
                  <a:pt x="420" y="56"/>
                  <a:pt x="418" y="56"/>
                </a:cubicBezTo>
                <a:cubicBezTo>
                  <a:pt x="417" y="56"/>
                  <a:pt x="416" y="56"/>
                  <a:pt x="415" y="56"/>
                </a:cubicBezTo>
                <a:cubicBezTo>
                  <a:pt x="414" y="57"/>
                  <a:pt x="413" y="57"/>
                  <a:pt x="413" y="58"/>
                </a:cubicBezTo>
                <a:cubicBezTo>
                  <a:pt x="412" y="57"/>
                  <a:pt x="412" y="57"/>
                  <a:pt x="411" y="56"/>
                </a:cubicBezTo>
                <a:cubicBezTo>
                  <a:pt x="412" y="56"/>
                  <a:pt x="412" y="56"/>
                  <a:pt x="412" y="56"/>
                </a:cubicBezTo>
                <a:cubicBezTo>
                  <a:pt x="411" y="55"/>
                  <a:pt x="411" y="55"/>
                  <a:pt x="411" y="55"/>
                </a:cubicBezTo>
                <a:cubicBezTo>
                  <a:pt x="410" y="56"/>
                  <a:pt x="410" y="56"/>
                  <a:pt x="410" y="56"/>
                </a:cubicBezTo>
                <a:cubicBezTo>
                  <a:pt x="409" y="57"/>
                  <a:pt x="409" y="58"/>
                  <a:pt x="410" y="58"/>
                </a:cubicBezTo>
                <a:cubicBezTo>
                  <a:pt x="411" y="59"/>
                  <a:pt x="413" y="59"/>
                  <a:pt x="414" y="60"/>
                </a:cubicBezTo>
                <a:cubicBezTo>
                  <a:pt x="413" y="61"/>
                  <a:pt x="412" y="62"/>
                  <a:pt x="411" y="63"/>
                </a:cubicBezTo>
                <a:cubicBezTo>
                  <a:pt x="413" y="64"/>
                  <a:pt x="413" y="64"/>
                  <a:pt x="413" y="66"/>
                </a:cubicBezTo>
                <a:cubicBezTo>
                  <a:pt x="413" y="66"/>
                  <a:pt x="413" y="67"/>
                  <a:pt x="412" y="67"/>
                </a:cubicBezTo>
                <a:cubicBezTo>
                  <a:pt x="411" y="67"/>
                  <a:pt x="411" y="67"/>
                  <a:pt x="411" y="68"/>
                </a:cubicBezTo>
                <a:cubicBezTo>
                  <a:pt x="411" y="69"/>
                  <a:pt x="412" y="68"/>
                  <a:pt x="413" y="68"/>
                </a:cubicBezTo>
                <a:cubicBezTo>
                  <a:pt x="413" y="68"/>
                  <a:pt x="413" y="69"/>
                  <a:pt x="413" y="69"/>
                </a:cubicBezTo>
                <a:cubicBezTo>
                  <a:pt x="413" y="71"/>
                  <a:pt x="413" y="73"/>
                  <a:pt x="413" y="75"/>
                </a:cubicBezTo>
                <a:cubicBezTo>
                  <a:pt x="413" y="76"/>
                  <a:pt x="413" y="76"/>
                  <a:pt x="413" y="76"/>
                </a:cubicBezTo>
                <a:moveTo>
                  <a:pt x="425" y="56"/>
                </a:moveTo>
                <a:cubicBezTo>
                  <a:pt x="425" y="56"/>
                  <a:pt x="426" y="55"/>
                  <a:pt x="426" y="55"/>
                </a:cubicBezTo>
                <a:cubicBezTo>
                  <a:pt x="426" y="54"/>
                  <a:pt x="426" y="54"/>
                  <a:pt x="426" y="54"/>
                </a:cubicBezTo>
                <a:cubicBezTo>
                  <a:pt x="426" y="53"/>
                  <a:pt x="425" y="53"/>
                  <a:pt x="425" y="54"/>
                </a:cubicBezTo>
                <a:cubicBezTo>
                  <a:pt x="424" y="54"/>
                  <a:pt x="424" y="54"/>
                  <a:pt x="424" y="55"/>
                </a:cubicBezTo>
                <a:cubicBezTo>
                  <a:pt x="424" y="55"/>
                  <a:pt x="425" y="56"/>
                  <a:pt x="425" y="56"/>
                </a:cubicBezTo>
                <a:moveTo>
                  <a:pt x="407" y="71"/>
                </a:moveTo>
                <a:cubicBezTo>
                  <a:pt x="407" y="71"/>
                  <a:pt x="407" y="71"/>
                  <a:pt x="407" y="71"/>
                </a:cubicBezTo>
                <a:cubicBezTo>
                  <a:pt x="407" y="71"/>
                  <a:pt x="407" y="70"/>
                  <a:pt x="407" y="70"/>
                </a:cubicBezTo>
                <a:cubicBezTo>
                  <a:pt x="407" y="69"/>
                  <a:pt x="406" y="69"/>
                  <a:pt x="406" y="69"/>
                </a:cubicBezTo>
                <a:cubicBezTo>
                  <a:pt x="406" y="69"/>
                  <a:pt x="406" y="70"/>
                  <a:pt x="406" y="70"/>
                </a:cubicBezTo>
                <a:cubicBezTo>
                  <a:pt x="406" y="70"/>
                  <a:pt x="407" y="71"/>
                  <a:pt x="407" y="71"/>
                </a:cubicBezTo>
                <a:moveTo>
                  <a:pt x="427" y="59"/>
                </a:moveTo>
                <a:cubicBezTo>
                  <a:pt x="427" y="59"/>
                  <a:pt x="427" y="59"/>
                  <a:pt x="426" y="59"/>
                </a:cubicBezTo>
                <a:cubicBezTo>
                  <a:pt x="427" y="60"/>
                  <a:pt x="427" y="60"/>
                  <a:pt x="427" y="60"/>
                </a:cubicBezTo>
                <a:cubicBezTo>
                  <a:pt x="427" y="60"/>
                  <a:pt x="427" y="60"/>
                  <a:pt x="427" y="59"/>
                </a:cubicBezTo>
                <a:cubicBezTo>
                  <a:pt x="427" y="59"/>
                  <a:pt x="427" y="59"/>
                  <a:pt x="427" y="59"/>
                </a:cubicBezTo>
                <a:moveTo>
                  <a:pt x="242" y="137"/>
                </a:moveTo>
                <a:cubicBezTo>
                  <a:pt x="242" y="136"/>
                  <a:pt x="242" y="136"/>
                  <a:pt x="242" y="136"/>
                </a:cubicBezTo>
                <a:cubicBezTo>
                  <a:pt x="242" y="135"/>
                  <a:pt x="242" y="135"/>
                  <a:pt x="242" y="135"/>
                </a:cubicBezTo>
                <a:cubicBezTo>
                  <a:pt x="241" y="135"/>
                  <a:pt x="240" y="135"/>
                  <a:pt x="239" y="135"/>
                </a:cubicBezTo>
                <a:cubicBezTo>
                  <a:pt x="239" y="136"/>
                  <a:pt x="237" y="136"/>
                  <a:pt x="236" y="136"/>
                </a:cubicBezTo>
                <a:cubicBezTo>
                  <a:pt x="236" y="136"/>
                  <a:pt x="235" y="135"/>
                  <a:pt x="235" y="135"/>
                </a:cubicBezTo>
                <a:cubicBezTo>
                  <a:pt x="234" y="133"/>
                  <a:pt x="234" y="132"/>
                  <a:pt x="233" y="131"/>
                </a:cubicBezTo>
                <a:cubicBezTo>
                  <a:pt x="232" y="130"/>
                  <a:pt x="232" y="128"/>
                  <a:pt x="230" y="127"/>
                </a:cubicBezTo>
                <a:cubicBezTo>
                  <a:pt x="230" y="127"/>
                  <a:pt x="230" y="125"/>
                  <a:pt x="229" y="125"/>
                </a:cubicBezTo>
                <a:cubicBezTo>
                  <a:pt x="229" y="124"/>
                  <a:pt x="228" y="123"/>
                  <a:pt x="227" y="122"/>
                </a:cubicBezTo>
                <a:cubicBezTo>
                  <a:pt x="227" y="119"/>
                  <a:pt x="227" y="119"/>
                  <a:pt x="227" y="119"/>
                </a:cubicBezTo>
                <a:cubicBezTo>
                  <a:pt x="224" y="117"/>
                  <a:pt x="224" y="114"/>
                  <a:pt x="222" y="111"/>
                </a:cubicBezTo>
                <a:cubicBezTo>
                  <a:pt x="222" y="110"/>
                  <a:pt x="221" y="109"/>
                  <a:pt x="221" y="108"/>
                </a:cubicBezTo>
                <a:cubicBezTo>
                  <a:pt x="221" y="107"/>
                  <a:pt x="219" y="107"/>
                  <a:pt x="219" y="106"/>
                </a:cubicBezTo>
                <a:cubicBezTo>
                  <a:pt x="219" y="105"/>
                  <a:pt x="218" y="104"/>
                  <a:pt x="218" y="103"/>
                </a:cubicBezTo>
                <a:cubicBezTo>
                  <a:pt x="218" y="103"/>
                  <a:pt x="218" y="102"/>
                  <a:pt x="218" y="102"/>
                </a:cubicBezTo>
                <a:cubicBezTo>
                  <a:pt x="218" y="102"/>
                  <a:pt x="219" y="102"/>
                  <a:pt x="219" y="102"/>
                </a:cubicBezTo>
                <a:cubicBezTo>
                  <a:pt x="220" y="101"/>
                  <a:pt x="221" y="101"/>
                  <a:pt x="222" y="100"/>
                </a:cubicBezTo>
                <a:cubicBezTo>
                  <a:pt x="222" y="100"/>
                  <a:pt x="222" y="100"/>
                  <a:pt x="223" y="100"/>
                </a:cubicBezTo>
                <a:cubicBezTo>
                  <a:pt x="224" y="100"/>
                  <a:pt x="224" y="100"/>
                  <a:pt x="224" y="100"/>
                </a:cubicBezTo>
                <a:cubicBezTo>
                  <a:pt x="224" y="100"/>
                  <a:pt x="225" y="101"/>
                  <a:pt x="225" y="101"/>
                </a:cubicBezTo>
                <a:cubicBezTo>
                  <a:pt x="226" y="102"/>
                  <a:pt x="227" y="103"/>
                  <a:pt x="228" y="104"/>
                </a:cubicBezTo>
                <a:cubicBezTo>
                  <a:pt x="228" y="104"/>
                  <a:pt x="229" y="104"/>
                  <a:pt x="230" y="105"/>
                </a:cubicBezTo>
                <a:cubicBezTo>
                  <a:pt x="231" y="107"/>
                  <a:pt x="233" y="107"/>
                  <a:pt x="234" y="110"/>
                </a:cubicBezTo>
                <a:cubicBezTo>
                  <a:pt x="234" y="111"/>
                  <a:pt x="235" y="112"/>
                  <a:pt x="236" y="112"/>
                </a:cubicBezTo>
                <a:cubicBezTo>
                  <a:pt x="238" y="112"/>
                  <a:pt x="238" y="113"/>
                  <a:pt x="239" y="114"/>
                </a:cubicBezTo>
                <a:cubicBezTo>
                  <a:pt x="245" y="120"/>
                  <a:pt x="251" y="126"/>
                  <a:pt x="257" y="131"/>
                </a:cubicBezTo>
                <a:cubicBezTo>
                  <a:pt x="258" y="133"/>
                  <a:pt x="260" y="135"/>
                  <a:pt x="262" y="136"/>
                </a:cubicBezTo>
                <a:cubicBezTo>
                  <a:pt x="263" y="137"/>
                  <a:pt x="264" y="137"/>
                  <a:pt x="264" y="139"/>
                </a:cubicBezTo>
                <a:cubicBezTo>
                  <a:pt x="264" y="140"/>
                  <a:pt x="266" y="141"/>
                  <a:pt x="267" y="141"/>
                </a:cubicBezTo>
                <a:cubicBezTo>
                  <a:pt x="267" y="142"/>
                  <a:pt x="268" y="141"/>
                  <a:pt x="268" y="142"/>
                </a:cubicBezTo>
                <a:cubicBezTo>
                  <a:pt x="269" y="142"/>
                  <a:pt x="269" y="142"/>
                  <a:pt x="268" y="141"/>
                </a:cubicBezTo>
                <a:cubicBezTo>
                  <a:pt x="268" y="141"/>
                  <a:pt x="268" y="141"/>
                  <a:pt x="268" y="142"/>
                </a:cubicBezTo>
                <a:cubicBezTo>
                  <a:pt x="268" y="142"/>
                  <a:pt x="268" y="142"/>
                  <a:pt x="268" y="142"/>
                </a:cubicBezTo>
                <a:cubicBezTo>
                  <a:pt x="268" y="142"/>
                  <a:pt x="268" y="142"/>
                  <a:pt x="269" y="142"/>
                </a:cubicBezTo>
                <a:cubicBezTo>
                  <a:pt x="269" y="142"/>
                  <a:pt x="269" y="142"/>
                  <a:pt x="268" y="142"/>
                </a:cubicBezTo>
                <a:cubicBezTo>
                  <a:pt x="268" y="141"/>
                  <a:pt x="268" y="140"/>
                  <a:pt x="268" y="140"/>
                </a:cubicBezTo>
                <a:cubicBezTo>
                  <a:pt x="266" y="139"/>
                  <a:pt x="266" y="137"/>
                  <a:pt x="265" y="136"/>
                </a:cubicBezTo>
                <a:cubicBezTo>
                  <a:pt x="264" y="136"/>
                  <a:pt x="264" y="134"/>
                  <a:pt x="263" y="133"/>
                </a:cubicBezTo>
                <a:cubicBezTo>
                  <a:pt x="263" y="132"/>
                  <a:pt x="262" y="132"/>
                  <a:pt x="262" y="131"/>
                </a:cubicBezTo>
                <a:cubicBezTo>
                  <a:pt x="262" y="131"/>
                  <a:pt x="261" y="130"/>
                  <a:pt x="261" y="129"/>
                </a:cubicBezTo>
                <a:cubicBezTo>
                  <a:pt x="260" y="128"/>
                  <a:pt x="260" y="127"/>
                  <a:pt x="259" y="126"/>
                </a:cubicBezTo>
                <a:cubicBezTo>
                  <a:pt x="259" y="126"/>
                  <a:pt x="259" y="124"/>
                  <a:pt x="258" y="124"/>
                </a:cubicBezTo>
                <a:cubicBezTo>
                  <a:pt x="257" y="124"/>
                  <a:pt x="257" y="122"/>
                  <a:pt x="256" y="122"/>
                </a:cubicBezTo>
                <a:cubicBezTo>
                  <a:pt x="256" y="121"/>
                  <a:pt x="256" y="121"/>
                  <a:pt x="256" y="121"/>
                </a:cubicBezTo>
                <a:cubicBezTo>
                  <a:pt x="256" y="120"/>
                  <a:pt x="255" y="119"/>
                  <a:pt x="255" y="118"/>
                </a:cubicBezTo>
                <a:cubicBezTo>
                  <a:pt x="254" y="116"/>
                  <a:pt x="252" y="114"/>
                  <a:pt x="251" y="112"/>
                </a:cubicBezTo>
                <a:cubicBezTo>
                  <a:pt x="251" y="111"/>
                  <a:pt x="251" y="111"/>
                  <a:pt x="251" y="111"/>
                </a:cubicBezTo>
                <a:cubicBezTo>
                  <a:pt x="250" y="109"/>
                  <a:pt x="248" y="108"/>
                  <a:pt x="248" y="106"/>
                </a:cubicBezTo>
                <a:cubicBezTo>
                  <a:pt x="247" y="106"/>
                  <a:pt x="247" y="105"/>
                  <a:pt x="247" y="105"/>
                </a:cubicBezTo>
                <a:cubicBezTo>
                  <a:pt x="247" y="104"/>
                  <a:pt x="247" y="104"/>
                  <a:pt x="247" y="104"/>
                </a:cubicBezTo>
                <a:cubicBezTo>
                  <a:pt x="246" y="103"/>
                  <a:pt x="245" y="101"/>
                  <a:pt x="244" y="100"/>
                </a:cubicBezTo>
                <a:cubicBezTo>
                  <a:pt x="244" y="98"/>
                  <a:pt x="243" y="97"/>
                  <a:pt x="242" y="95"/>
                </a:cubicBezTo>
                <a:cubicBezTo>
                  <a:pt x="241" y="94"/>
                  <a:pt x="241" y="92"/>
                  <a:pt x="240" y="92"/>
                </a:cubicBezTo>
                <a:cubicBezTo>
                  <a:pt x="240" y="90"/>
                  <a:pt x="240" y="90"/>
                  <a:pt x="240" y="90"/>
                </a:cubicBezTo>
                <a:cubicBezTo>
                  <a:pt x="242" y="89"/>
                  <a:pt x="243" y="87"/>
                  <a:pt x="245" y="87"/>
                </a:cubicBezTo>
                <a:cubicBezTo>
                  <a:pt x="248" y="89"/>
                  <a:pt x="249" y="92"/>
                  <a:pt x="250" y="94"/>
                </a:cubicBezTo>
                <a:cubicBezTo>
                  <a:pt x="251" y="95"/>
                  <a:pt x="251" y="97"/>
                  <a:pt x="252" y="98"/>
                </a:cubicBezTo>
                <a:cubicBezTo>
                  <a:pt x="253" y="98"/>
                  <a:pt x="253" y="99"/>
                  <a:pt x="253" y="99"/>
                </a:cubicBezTo>
                <a:cubicBezTo>
                  <a:pt x="253" y="100"/>
                  <a:pt x="254" y="100"/>
                  <a:pt x="254" y="101"/>
                </a:cubicBezTo>
                <a:cubicBezTo>
                  <a:pt x="254" y="102"/>
                  <a:pt x="256" y="103"/>
                  <a:pt x="256" y="104"/>
                </a:cubicBezTo>
                <a:cubicBezTo>
                  <a:pt x="256" y="105"/>
                  <a:pt x="257" y="106"/>
                  <a:pt x="257" y="107"/>
                </a:cubicBezTo>
                <a:cubicBezTo>
                  <a:pt x="258" y="108"/>
                  <a:pt x="258" y="109"/>
                  <a:pt x="259" y="110"/>
                </a:cubicBezTo>
                <a:cubicBezTo>
                  <a:pt x="260" y="111"/>
                  <a:pt x="260" y="112"/>
                  <a:pt x="261" y="113"/>
                </a:cubicBezTo>
                <a:cubicBezTo>
                  <a:pt x="262" y="114"/>
                  <a:pt x="263" y="116"/>
                  <a:pt x="263" y="118"/>
                </a:cubicBezTo>
                <a:cubicBezTo>
                  <a:pt x="264" y="119"/>
                  <a:pt x="265" y="120"/>
                  <a:pt x="265" y="122"/>
                </a:cubicBezTo>
                <a:cubicBezTo>
                  <a:pt x="267" y="123"/>
                  <a:pt x="267" y="125"/>
                  <a:pt x="268" y="126"/>
                </a:cubicBezTo>
                <a:cubicBezTo>
                  <a:pt x="269" y="127"/>
                  <a:pt x="269" y="128"/>
                  <a:pt x="270" y="129"/>
                </a:cubicBezTo>
                <a:cubicBezTo>
                  <a:pt x="269" y="131"/>
                  <a:pt x="271" y="131"/>
                  <a:pt x="271" y="132"/>
                </a:cubicBezTo>
                <a:cubicBezTo>
                  <a:pt x="272" y="133"/>
                  <a:pt x="272" y="134"/>
                  <a:pt x="273" y="134"/>
                </a:cubicBezTo>
                <a:cubicBezTo>
                  <a:pt x="273" y="136"/>
                  <a:pt x="274" y="137"/>
                  <a:pt x="275" y="139"/>
                </a:cubicBezTo>
                <a:cubicBezTo>
                  <a:pt x="275" y="139"/>
                  <a:pt x="275" y="140"/>
                  <a:pt x="276" y="140"/>
                </a:cubicBezTo>
                <a:cubicBezTo>
                  <a:pt x="277" y="142"/>
                  <a:pt x="277" y="144"/>
                  <a:pt x="279" y="146"/>
                </a:cubicBezTo>
                <a:cubicBezTo>
                  <a:pt x="280" y="147"/>
                  <a:pt x="280" y="149"/>
                  <a:pt x="281" y="150"/>
                </a:cubicBezTo>
                <a:cubicBezTo>
                  <a:pt x="283" y="151"/>
                  <a:pt x="283" y="153"/>
                  <a:pt x="284" y="153"/>
                </a:cubicBezTo>
                <a:cubicBezTo>
                  <a:pt x="284" y="154"/>
                  <a:pt x="285" y="155"/>
                  <a:pt x="285" y="155"/>
                </a:cubicBezTo>
                <a:cubicBezTo>
                  <a:pt x="285" y="157"/>
                  <a:pt x="286" y="158"/>
                  <a:pt x="287" y="159"/>
                </a:cubicBezTo>
                <a:cubicBezTo>
                  <a:pt x="287" y="161"/>
                  <a:pt x="286" y="162"/>
                  <a:pt x="284" y="162"/>
                </a:cubicBezTo>
                <a:cubicBezTo>
                  <a:pt x="283" y="163"/>
                  <a:pt x="282" y="164"/>
                  <a:pt x="280" y="163"/>
                </a:cubicBezTo>
                <a:cubicBezTo>
                  <a:pt x="278" y="162"/>
                  <a:pt x="277" y="160"/>
                  <a:pt x="275" y="158"/>
                </a:cubicBezTo>
                <a:cubicBezTo>
                  <a:pt x="274" y="158"/>
                  <a:pt x="274" y="157"/>
                  <a:pt x="274" y="156"/>
                </a:cubicBezTo>
                <a:cubicBezTo>
                  <a:pt x="273" y="156"/>
                  <a:pt x="273" y="155"/>
                  <a:pt x="272" y="155"/>
                </a:cubicBezTo>
                <a:cubicBezTo>
                  <a:pt x="271" y="155"/>
                  <a:pt x="271" y="154"/>
                  <a:pt x="270" y="153"/>
                </a:cubicBezTo>
                <a:cubicBezTo>
                  <a:pt x="268" y="151"/>
                  <a:pt x="265" y="149"/>
                  <a:pt x="263" y="146"/>
                </a:cubicBezTo>
                <a:cubicBezTo>
                  <a:pt x="262" y="145"/>
                  <a:pt x="260" y="144"/>
                  <a:pt x="259" y="143"/>
                </a:cubicBezTo>
                <a:cubicBezTo>
                  <a:pt x="258" y="141"/>
                  <a:pt x="257" y="140"/>
                  <a:pt x="256" y="139"/>
                </a:cubicBezTo>
                <a:cubicBezTo>
                  <a:pt x="254" y="138"/>
                  <a:pt x="253" y="137"/>
                  <a:pt x="252" y="135"/>
                </a:cubicBezTo>
                <a:cubicBezTo>
                  <a:pt x="251" y="134"/>
                  <a:pt x="250" y="133"/>
                  <a:pt x="248" y="133"/>
                </a:cubicBezTo>
                <a:cubicBezTo>
                  <a:pt x="247" y="132"/>
                  <a:pt x="246" y="130"/>
                  <a:pt x="245" y="129"/>
                </a:cubicBezTo>
                <a:cubicBezTo>
                  <a:pt x="243" y="128"/>
                  <a:pt x="242" y="127"/>
                  <a:pt x="241" y="125"/>
                </a:cubicBezTo>
                <a:cubicBezTo>
                  <a:pt x="240" y="124"/>
                  <a:pt x="238" y="123"/>
                  <a:pt x="237" y="122"/>
                </a:cubicBezTo>
                <a:cubicBezTo>
                  <a:pt x="237" y="122"/>
                  <a:pt x="236" y="123"/>
                  <a:pt x="237" y="123"/>
                </a:cubicBezTo>
                <a:cubicBezTo>
                  <a:pt x="238" y="124"/>
                  <a:pt x="239" y="126"/>
                  <a:pt x="240" y="127"/>
                </a:cubicBezTo>
                <a:cubicBezTo>
                  <a:pt x="241" y="128"/>
                  <a:pt x="242" y="129"/>
                  <a:pt x="241" y="130"/>
                </a:cubicBezTo>
                <a:cubicBezTo>
                  <a:pt x="243" y="132"/>
                  <a:pt x="243" y="135"/>
                  <a:pt x="245" y="136"/>
                </a:cubicBezTo>
                <a:cubicBezTo>
                  <a:pt x="245" y="139"/>
                  <a:pt x="245" y="139"/>
                  <a:pt x="245" y="139"/>
                </a:cubicBezTo>
                <a:cubicBezTo>
                  <a:pt x="245" y="139"/>
                  <a:pt x="245" y="138"/>
                  <a:pt x="244" y="138"/>
                </a:cubicBezTo>
                <a:cubicBezTo>
                  <a:pt x="244" y="138"/>
                  <a:pt x="244" y="138"/>
                  <a:pt x="243" y="138"/>
                </a:cubicBezTo>
                <a:cubicBezTo>
                  <a:pt x="243" y="137"/>
                  <a:pt x="243" y="137"/>
                  <a:pt x="242" y="137"/>
                </a:cubicBezTo>
                <a:moveTo>
                  <a:pt x="637" y="253"/>
                </a:moveTo>
                <a:cubicBezTo>
                  <a:pt x="635" y="252"/>
                  <a:pt x="635" y="252"/>
                  <a:pt x="636" y="249"/>
                </a:cubicBezTo>
                <a:cubicBezTo>
                  <a:pt x="636" y="249"/>
                  <a:pt x="636" y="248"/>
                  <a:pt x="635" y="248"/>
                </a:cubicBezTo>
                <a:cubicBezTo>
                  <a:pt x="635" y="248"/>
                  <a:pt x="635" y="248"/>
                  <a:pt x="635" y="248"/>
                </a:cubicBezTo>
                <a:cubicBezTo>
                  <a:pt x="633" y="247"/>
                  <a:pt x="633" y="246"/>
                  <a:pt x="633" y="244"/>
                </a:cubicBezTo>
                <a:cubicBezTo>
                  <a:pt x="634" y="244"/>
                  <a:pt x="635" y="244"/>
                  <a:pt x="636" y="244"/>
                </a:cubicBezTo>
                <a:cubicBezTo>
                  <a:pt x="636" y="243"/>
                  <a:pt x="636" y="241"/>
                  <a:pt x="636" y="240"/>
                </a:cubicBezTo>
                <a:cubicBezTo>
                  <a:pt x="637" y="240"/>
                  <a:pt x="637" y="240"/>
                  <a:pt x="637" y="239"/>
                </a:cubicBezTo>
                <a:cubicBezTo>
                  <a:pt x="640" y="239"/>
                  <a:pt x="640" y="239"/>
                  <a:pt x="640" y="239"/>
                </a:cubicBezTo>
                <a:cubicBezTo>
                  <a:pt x="640" y="240"/>
                  <a:pt x="641" y="240"/>
                  <a:pt x="641" y="241"/>
                </a:cubicBezTo>
                <a:cubicBezTo>
                  <a:pt x="642" y="241"/>
                  <a:pt x="642" y="240"/>
                  <a:pt x="642" y="239"/>
                </a:cubicBezTo>
                <a:cubicBezTo>
                  <a:pt x="641" y="238"/>
                  <a:pt x="639" y="238"/>
                  <a:pt x="638" y="237"/>
                </a:cubicBezTo>
                <a:cubicBezTo>
                  <a:pt x="638" y="238"/>
                  <a:pt x="637" y="238"/>
                  <a:pt x="637" y="239"/>
                </a:cubicBezTo>
                <a:cubicBezTo>
                  <a:pt x="636" y="239"/>
                  <a:pt x="636" y="239"/>
                  <a:pt x="636" y="240"/>
                </a:cubicBezTo>
                <a:cubicBezTo>
                  <a:pt x="635" y="240"/>
                  <a:pt x="635" y="240"/>
                  <a:pt x="634" y="240"/>
                </a:cubicBezTo>
                <a:cubicBezTo>
                  <a:pt x="635" y="239"/>
                  <a:pt x="636" y="238"/>
                  <a:pt x="637" y="237"/>
                </a:cubicBezTo>
                <a:cubicBezTo>
                  <a:pt x="637" y="236"/>
                  <a:pt x="638" y="236"/>
                  <a:pt x="638" y="235"/>
                </a:cubicBezTo>
                <a:cubicBezTo>
                  <a:pt x="638" y="234"/>
                  <a:pt x="639" y="234"/>
                  <a:pt x="639" y="234"/>
                </a:cubicBezTo>
                <a:cubicBezTo>
                  <a:pt x="640" y="234"/>
                  <a:pt x="641" y="233"/>
                  <a:pt x="641" y="233"/>
                </a:cubicBezTo>
                <a:cubicBezTo>
                  <a:pt x="642" y="232"/>
                  <a:pt x="643" y="231"/>
                  <a:pt x="644" y="230"/>
                </a:cubicBezTo>
                <a:cubicBezTo>
                  <a:pt x="645" y="229"/>
                  <a:pt x="646" y="229"/>
                  <a:pt x="647" y="228"/>
                </a:cubicBezTo>
                <a:cubicBezTo>
                  <a:pt x="648" y="228"/>
                  <a:pt x="650" y="227"/>
                  <a:pt x="651" y="226"/>
                </a:cubicBezTo>
                <a:cubicBezTo>
                  <a:pt x="651" y="225"/>
                  <a:pt x="652" y="224"/>
                  <a:pt x="654" y="224"/>
                </a:cubicBezTo>
                <a:cubicBezTo>
                  <a:pt x="655" y="223"/>
                  <a:pt x="656" y="222"/>
                  <a:pt x="656" y="221"/>
                </a:cubicBezTo>
                <a:cubicBezTo>
                  <a:pt x="658" y="221"/>
                  <a:pt x="659" y="219"/>
                  <a:pt x="660" y="220"/>
                </a:cubicBezTo>
                <a:cubicBezTo>
                  <a:pt x="661" y="219"/>
                  <a:pt x="662" y="219"/>
                  <a:pt x="663" y="218"/>
                </a:cubicBezTo>
                <a:cubicBezTo>
                  <a:pt x="663" y="217"/>
                  <a:pt x="664" y="217"/>
                  <a:pt x="665" y="216"/>
                </a:cubicBezTo>
                <a:cubicBezTo>
                  <a:pt x="666" y="216"/>
                  <a:pt x="666" y="215"/>
                  <a:pt x="667" y="214"/>
                </a:cubicBezTo>
                <a:cubicBezTo>
                  <a:pt x="668" y="214"/>
                  <a:pt x="668" y="214"/>
                  <a:pt x="668" y="214"/>
                </a:cubicBezTo>
                <a:cubicBezTo>
                  <a:pt x="669" y="213"/>
                  <a:pt x="670" y="213"/>
                  <a:pt x="671" y="212"/>
                </a:cubicBezTo>
                <a:cubicBezTo>
                  <a:pt x="672" y="211"/>
                  <a:pt x="673" y="211"/>
                  <a:pt x="674" y="210"/>
                </a:cubicBezTo>
                <a:cubicBezTo>
                  <a:pt x="675" y="209"/>
                  <a:pt x="676" y="209"/>
                  <a:pt x="677" y="208"/>
                </a:cubicBezTo>
                <a:cubicBezTo>
                  <a:pt x="678" y="207"/>
                  <a:pt x="680" y="207"/>
                  <a:pt x="681" y="205"/>
                </a:cubicBezTo>
                <a:cubicBezTo>
                  <a:pt x="681" y="205"/>
                  <a:pt x="682" y="205"/>
                  <a:pt x="683" y="205"/>
                </a:cubicBezTo>
                <a:cubicBezTo>
                  <a:pt x="684" y="207"/>
                  <a:pt x="686" y="205"/>
                  <a:pt x="687" y="207"/>
                </a:cubicBezTo>
                <a:cubicBezTo>
                  <a:pt x="687" y="207"/>
                  <a:pt x="688" y="207"/>
                  <a:pt x="688" y="207"/>
                </a:cubicBezTo>
                <a:cubicBezTo>
                  <a:pt x="688" y="208"/>
                  <a:pt x="689" y="208"/>
                  <a:pt x="689" y="208"/>
                </a:cubicBezTo>
                <a:cubicBezTo>
                  <a:pt x="690" y="208"/>
                  <a:pt x="690" y="209"/>
                  <a:pt x="690" y="209"/>
                </a:cubicBezTo>
                <a:cubicBezTo>
                  <a:pt x="689" y="210"/>
                  <a:pt x="688" y="212"/>
                  <a:pt x="687" y="213"/>
                </a:cubicBezTo>
                <a:cubicBezTo>
                  <a:pt x="686" y="214"/>
                  <a:pt x="684" y="214"/>
                  <a:pt x="683" y="215"/>
                </a:cubicBezTo>
                <a:cubicBezTo>
                  <a:pt x="682" y="215"/>
                  <a:pt x="681" y="215"/>
                  <a:pt x="681" y="216"/>
                </a:cubicBezTo>
                <a:cubicBezTo>
                  <a:pt x="680" y="217"/>
                  <a:pt x="678" y="217"/>
                  <a:pt x="677" y="219"/>
                </a:cubicBezTo>
                <a:cubicBezTo>
                  <a:pt x="676" y="220"/>
                  <a:pt x="675" y="220"/>
                  <a:pt x="675" y="221"/>
                </a:cubicBezTo>
                <a:cubicBezTo>
                  <a:pt x="673" y="221"/>
                  <a:pt x="673" y="222"/>
                  <a:pt x="672" y="222"/>
                </a:cubicBezTo>
                <a:cubicBezTo>
                  <a:pt x="671" y="222"/>
                  <a:pt x="671" y="223"/>
                  <a:pt x="670" y="223"/>
                </a:cubicBezTo>
                <a:cubicBezTo>
                  <a:pt x="670" y="223"/>
                  <a:pt x="669" y="224"/>
                  <a:pt x="669" y="224"/>
                </a:cubicBezTo>
                <a:cubicBezTo>
                  <a:pt x="669" y="224"/>
                  <a:pt x="668" y="225"/>
                  <a:pt x="668" y="225"/>
                </a:cubicBezTo>
                <a:cubicBezTo>
                  <a:pt x="667" y="225"/>
                  <a:pt x="667" y="225"/>
                  <a:pt x="666" y="225"/>
                </a:cubicBezTo>
                <a:cubicBezTo>
                  <a:pt x="666" y="226"/>
                  <a:pt x="666" y="227"/>
                  <a:pt x="665" y="227"/>
                </a:cubicBezTo>
                <a:cubicBezTo>
                  <a:pt x="665" y="228"/>
                  <a:pt x="664" y="228"/>
                  <a:pt x="663" y="228"/>
                </a:cubicBezTo>
                <a:cubicBezTo>
                  <a:pt x="663" y="229"/>
                  <a:pt x="663" y="230"/>
                  <a:pt x="662" y="230"/>
                </a:cubicBezTo>
                <a:cubicBezTo>
                  <a:pt x="660" y="230"/>
                  <a:pt x="659" y="231"/>
                  <a:pt x="658" y="232"/>
                </a:cubicBezTo>
                <a:cubicBezTo>
                  <a:pt x="656" y="232"/>
                  <a:pt x="655" y="234"/>
                  <a:pt x="654" y="234"/>
                </a:cubicBezTo>
                <a:cubicBezTo>
                  <a:pt x="653" y="235"/>
                  <a:pt x="652" y="235"/>
                  <a:pt x="652" y="235"/>
                </a:cubicBezTo>
                <a:cubicBezTo>
                  <a:pt x="651" y="237"/>
                  <a:pt x="648" y="237"/>
                  <a:pt x="647" y="239"/>
                </a:cubicBezTo>
                <a:cubicBezTo>
                  <a:pt x="646" y="239"/>
                  <a:pt x="645" y="240"/>
                  <a:pt x="644" y="241"/>
                </a:cubicBezTo>
                <a:cubicBezTo>
                  <a:pt x="644" y="241"/>
                  <a:pt x="643" y="242"/>
                  <a:pt x="643" y="243"/>
                </a:cubicBezTo>
                <a:cubicBezTo>
                  <a:pt x="642" y="244"/>
                  <a:pt x="642" y="245"/>
                  <a:pt x="641" y="246"/>
                </a:cubicBezTo>
                <a:cubicBezTo>
                  <a:pt x="641" y="245"/>
                  <a:pt x="641" y="245"/>
                  <a:pt x="640" y="245"/>
                </a:cubicBezTo>
                <a:cubicBezTo>
                  <a:pt x="640" y="245"/>
                  <a:pt x="640" y="246"/>
                  <a:pt x="639" y="246"/>
                </a:cubicBezTo>
                <a:cubicBezTo>
                  <a:pt x="639" y="245"/>
                  <a:pt x="638" y="245"/>
                  <a:pt x="638" y="245"/>
                </a:cubicBezTo>
                <a:cubicBezTo>
                  <a:pt x="638" y="245"/>
                  <a:pt x="637" y="245"/>
                  <a:pt x="636" y="245"/>
                </a:cubicBezTo>
                <a:cubicBezTo>
                  <a:pt x="637" y="246"/>
                  <a:pt x="638" y="246"/>
                  <a:pt x="639" y="246"/>
                </a:cubicBezTo>
                <a:cubicBezTo>
                  <a:pt x="639" y="246"/>
                  <a:pt x="639" y="247"/>
                  <a:pt x="639" y="247"/>
                </a:cubicBezTo>
                <a:cubicBezTo>
                  <a:pt x="640" y="247"/>
                  <a:pt x="642" y="248"/>
                  <a:pt x="643" y="248"/>
                </a:cubicBezTo>
                <a:cubicBezTo>
                  <a:pt x="642" y="249"/>
                  <a:pt x="641" y="249"/>
                  <a:pt x="640" y="250"/>
                </a:cubicBezTo>
                <a:cubicBezTo>
                  <a:pt x="640" y="250"/>
                  <a:pt x="641" y="251"/>
                  <a:pt x="641" y="251"/>
                </a:cubicBezTo>
                <a:cubicBezTo>
                  <a:pt x="641" y="251"/>
                  <a:pt x="642" y="252"/>
                  <a:pt x="642" y="251"/>
                </a:cubicBezTo>
                <a:cubicBezTo>
                  <a:pt x="643" y="250"/>
                  <a:pt x="644" y="250"/>
                  <a:pt x="645" y="251"/>
                </a:cubicBezTo>
                <a:cubicBezTo>
                  <a:pt x="646" y="252"/>
                  <a:pt x="647" y="252"/>
                  <a:pt x="648" y="253"/>
                </a:cubicBezTo>
                <a:cubicBezTo>
                  <a:pt x="648" y="254"/>
                  <a:pt x="649" y="253"/>
                  <a:pt x="649" y="253"/>
                </a:cubicBezTo>
                <a:cubicBezTo>
                  <a:pt x="649" y="253"/>
                  <a:pt x="650" y="253"/>
                  <a:pt x="650" y="253"/>
                </a:cubicBezTo>
                <a:cubicBezTo>
                  <a:pt x="650" y="252"/>
                  <a:pt x="652" y="253"/>
                  <a:pt x="653" y="252"/>
                </a:cubicBezTo>
                <a:cubicBezTo>
                  <a:pt x="653" y="252"/>
                  <a:pt x="654" y="252"/>
                  <a:pt x="655" y="251"/>
                </a:cubicBezTo>
                <a:cubicBezTo>
                  <a:pt x="655" y="251"/>
                  <a:pt x="655" y="251"/>
                  <a:pt x="656" y="250"/>
                </a:cubicBezTo>
                <a:cubicBezTo>
                  <a:pt x="657" y="249"/>
                  <a:pt x="659" y="248"/>
                  <a:pt x="660" y="247"/>
                </a:cubicBezTo>
                <a:cubicBezTo>
                  <a:pt x="661" y="247"/>
                  <a:pt x="662" y="246"/>
                  <a:pt x="662" y="246"/>
                </a:cubicBezTo>
                <a:cubicBezTo>
                  <a:pt x="663" y="245"/>
                  <a:pt x="664" y="244"/>
                  <a:pt x="665" y="243"/>
                </a:cubicBezTo>
                <a:cubicBezTo>
                  <a:pt x="666" y="243"/>
                  <a:pt x="667" y="243"/>
                  <a:pt x="668" y="242"/>
                </a:cubicBezTo>
                <a:cubicBezTo>
                  <a:pt x="668" y="241"/>
                  <a:pt x="669" y="241"/>
                  <a:pt x="670" y="241"/>
                </a:cubicBezTo>
                <a:cubicBezTo>
                  <a:pt x="671" y="241"/>
                  <a:pt x="671" y="239"/>
                  <a:pt x="673" y="239"/>
                </a:cubicBezTo>
                <a:cubicBezTo>
                  <a:pt x="674" y="239"/>
                  <a:pt x="674" y="238"/>
                  <a:pt x="675" y="237"/>
                </a:cubicBezTo>
                <a:cubicBezTo>
                  <a:pt x="676" y="236"/>
                  <a:pt x="677" y="236"/>
                  <a:pt x="678" y="235"/>
                </a:cubicBezTo>
                <a:cubicBezTo>
                  <a:pt x="678" y="235"/>
                  <a:pt x="679" y="235"/>
                  <a:pt x="679" y="234"/>
                </a:cubicBezTo>
                <a:cubicBezTo>
                  <a:pt x="680" y="234"/>
                  <a:pt x="681" y="232"/>
                  <a:pt x="682" y="232"/>
                </a:cubicBezTo>
                <a:cubicBezTo>
                  <a:pt x="684" y="231"/>
                  <a:pt x="685" y="231"/>
                  <a:pt x="686" y="230"/>
                </a:cubicBezTo>
                <a:cubicBezTo>
                  <a:pt x="686" y="229"/>
                  <a:pt x="687" y="229"/>
                  <a:pt x="688" y="229"/>
                </a:cubicBezTo>
                <a:cubicBezTo>
                  <a:pt x="688" y="228"/>
                  <a:pt x="690" y="228"/>
                  <a:pt x="690" y="227"/>
                </a:cubicBezTo>
                <a:cubicBezTo>
                  <a:pt x="691" y="226"/>
                  <a:pt x="693" y="226"/>
                  <a:pt x="694" y="225"/>
                </a:cubicBezTo>
                <a:cubicBezTo>
                  <a:pt x="695" y="222"/>
                  <a:pt x="698" y="222"/>
                  <a:pt x="700" y="220"/>
                </a:cubicBezTo>
                <a:cubicBezTo>
                  <a:pt x="701" y="220"/>
                  <a:pt x="702" y="220"/>
                  <a:pt x="703" y="219"/>
                </a:cubicBezTo>
                <a:cubicBezTo>
                  <a:pt x="704" y="218"/>
                  <a:pt x="706" y="217"/>
                  <a:pt x="707" y="216"/>
                </a:cubicBezTo>
                <a:cubicBezTo>
                  <a:pt x="708" y="214"/>
                  <a:pt x="710" y="214"/>
                  <a:pt x="711" y="213"/>
                </a:cubicBezTo>
                <a:cubicBezTo>
                  <a:pt x="712" y="213"/>
                  <a:pt x="713" y="214"/>
                  <a:pt x="713" y="215"/>
                </a:cubicBezTo>
                <a:cubicBezTo>
                  <a:pt x="713" y="215"/>
                  <a:pt x="714" y="216"/>
                  <a:pt x="714" y="216"/>
                </a:cubicBezTo>
                <a:cubicBezTo>
                  <a:pt x="715" y="217"/>
                  <a:pt x="715" y="218"/>
                  <a:pt x="716" y="219"/>
                </a:cubicBezTo>
                <a:cubicBezTo>
                  <a:pt x="716" y="219"/>
                  <a:pt x="716" y="220"/>
                  <a:pt x="715" y="220"/>
                </a:cubicBezTo>
                <a:cubicBezTo>
                  <a:pt x="715" y="220"/>
                  <a:pt x="715" y="221"/>
                  <a:pt x="714" y="221"/>
                </a:cubicBezTo>
                <a:cubicBezTo>
                  <a:pt x="713" y="221"/>
                  <a:pt x="712" y="222"/>
                  <a:pt x="711" y="223"/>
                </a:cubicBezTo>
                <a:cubicBezTo>
                  <a:pt x="709" y="223"/>
                  <a:pt x="709" y="223"/>
                  <a:pt x="709" y="223"/>
                </a:cubicBezTo>
                <a:cubicBezTo>
                  <a:pt x="709" y="223"/>
                  <a:pt x="709" y="223"/>
                  <a:pt x="709" y="223"/>
                </a:cubicBezTo>
                <a:cubicBezTo>
                  <a:pt x="709" y="223"/>
                  <a:pt x="709" y="223"/>
                  <a:pt x="709" y="223"/>
                </a:cubicBezTo>
                <a:cubicBezTo>
                  <a:pt x="709" y="222"/>
                  <a:pt x="709" y="222"/>
                  <a:pt x="708" y="223"/>
                </a:cubicBezTo>
                <a:cubicBezTo>
                  <a:pt x="708" y="223"/>
                  <a:pt x="709" y="223"/>
                  <a:pt x="709" y="223"/>
                </a:cubicBezTo>
                <a:cubicBezTo>
                  <a:pt x="709" y="224"/>
                  <a:pt x="709" y="225"/>
                  <a:pt x="708" y="225"/>
                </a:cubicBezTo>
                <a:cubicBezTo>
                  <a:pt x="707" y="226"/>
                  <a:pt x="706" y="226"/>
                  <a:pt x="705" y="228"/>
                </a:cubicBezTo>
                <a:cubicBezTo>
                  <a:pt x="704" y="229"/>
                  <a:pt x="702" y="229"/>
                  <a:pt x="701" y="230"/>
                </a:cubicBezTo>
                <a:cubicBezTo>
                  <a:pt x="701" y="231"/>
                  <a:pt x="700" y="231"/>
                  <a:pt x="700" y="231"/>
                </a:cubicBezTo>
                <a:cubicBezTo>
                  <a:pt x="699" y="232"/>
                  <a:pt x="698" y="232"/>
                  <a:pt x="698" y="233"/>
                </a:cubicBezTo>
                <a:cubicBezTo>
                  <a:pt x="697" y="234"/>
                  <a:pt x="695" y="234"/>
                  <a:pt x="694" y="235"/>
                </a:cubicBezTo>
                <a:cubicBezTo>
                  <a:pt x="693" y="236"/>
                  <a:pt x="692" y="236"/>
                  <a:pt x="692" y="236"/>
                </a:cubicBezTo>
                <a:cubicBezTo>
                  <a:pt x="691" y="237"/>
                  <a:pt x="690" y="238"/>
                  <a:pt x="689" y="238"/>
                </a:cubicBezTo>
                <a:cubicBezTo>
                  <a:pt x="688" y="238"/>
                  <a:pt x="688" y="240"/>
                  <a:pt x="687" y="240"/>
                </a:cubicBezTo>
                <a:cubicBezTo>
                  <a:pt x="686" y="241"/>
                  <a:pt x="686" y="241"/>
                  <a:pt x="685" y="241"/>
                </a:cubicBezTo>
                <a:cubicBezTo>
                  <a:pt x="684" y="241"/>
                  <a:pt x="683" y="242"/>
                  <a:pt x="682" y="243"/>
                </a:cubicBezTo>
                <a:cubicBezTo>
                  <a:pt x="682" y="243"/>
                  <a:pt x="681" y="244"/>
                  <a:pt x="680" y="244"/>
                </a:cubicBezTo>
                <a:cubicBezTo>
                  <a:pt x="679" y="246"/>
                  <a:pt x="677" y="246"/>
                  <a:pt x="676" y="247"/>
                </a:cubicBezTo>
                <a:cubicBezTo>
                  <a:pt x="676" y="247"/>
                  <a:pt x="675" y="247"/>
                  <a:pt x="675" y="247"/>
                </a:cubicBezTo>
                <a:cubicBezTo>
                  <a:pt x="674" y="248"/>
                  <a:pt x="673" y="250"/>
                  <a:pt x="671" y="250"/>
                </a:cubicBezTo>
                <a:cubicBezTo>
                  <a:pt x="670" y="251"/>
                  <a:pt x="669" y="251"/>
                  <a:pt x="668" y="253"/>
                </a:cubicBezTo>
                <a:cubicBezTo>
                  <a:pt x="667" y="254"/>
                  <a:pt x="665" y="254"/>
                  <a:pt x="665" y="255"/>
                </a:cubicBezTo>
                <a:cubicBezTo>
                  <a:pt x="664" y="255"/>
                  <a:pt x="663" y="256"/>
                  <a:pt x="662" y="256"/>
                </a:cubicBezTo>
                <a:cubicBezTo>
                  <a:pt x="660" y="259"/>
                  <a:pt x="657" y="260"/>
                  <a:pt x="654" y="261"/>
                </a:cubicBezTo>
                <a:cubicBezTo>
                  <a:pt x="652" y="262"/>
                  <a:pt x="652" y="262"/>
                  <a:pt x="651" y="262"/>
                </a:cubicBezTo>
                <a:cubicBezTo>
                  <a:pt x="650" y="262"/>
                  <a:pt x="650" y="262"/>
                  <a:pt x="649" y="262"/>
                </a:cubicBezTo>
                <a:cubicBezTo>
                  <a:pt x="647" y="262"/>
                  <a:pt x="645" y="261"/>
                  <a:pt x="643" y="260"/>
                </a:cubicBezTo>
                <a:cubicBezTo>
                  <a:pt x="642" y="259"/>
                  <a:pt x="641" y="258"/>
                  <a:pt x="640" y="258"/>
                </a:cubicBezTo>
                <a:cubicBezTo>
                  <a:pt x="638" y="256"/>
                  <a:pt x="638" y="255"/>
                  <a:pt x="637" y="253"/>
                </a:cubicBezTo>
                <a:cubicBezTo>
                  <a:pt x="637" y="253"/>
                  <a:pt x="637" y="253"/>
                  <a:pt x="637" y="253"/>
                </a:cubicBezTo>
                <a:cubicBezTo>
                  <a:pt x="637" y="253"/>
                  <a:pt x="637" y="253"/>
                  <a:pt x="637" y="253"/>
                </a:cubicBezTo>
                <a:cubicBezTo>
                  <a:pt x="637" y="253"/>
                  <a:pt x="637" y="253"/>
                  <a:pt x="637" y="253"/>
                </a:cubicBezTo>
                <a:cubicBezTo>
                  <a:pt x="638" y="253"/>
                  <a:pt x="638" y="253"/>
                  <a:pt x="638" y="253"/>
                </a:cubicBezTo>
                <a:cubicBezTo>
                  <a:pt x="638" y="253"/>
                  <a:pt x="638" y="253"/>
                  <a:pt x="637" y="253"/>
                </a:cubicBezTo>
                <a:moveTo>
                  <a:pt x="642" y="255"/>
                </a:moveTo>
                <a:cubicBezTo>
                  <a:pt x="643" y="255"/>
                  <a:pt x="643" y="255"/>
                  <a:pt x="644" y="255"/>
                </a:cubicBezTo>
                <a:cubicBezTo>
                  <a:pt x="644" y="255"/>
                  <a:pt x="645" y="255"/>
                  <a:pt x="645" y="254"/>
                </a:cubicBezTo>
                <a:cubicBezTo>
                  <a:pt x="645" y="254"/>
                  <a:pt x="644" y="254"/>
                  <a:pt x="644" y="254"/>
                </a:cubicBezTo>
                <a:cubicBezTo>
                  <a:pt x="644" y="254"/>
                  <a:pt x="644" y="254"/>
                  <a:pt x="644" y="254"/>
                </a:cubicBezTo>
                <a:cubicBezTo>
                  <a:pt x="643" y="254"/>
                  <a:pt x="643" y="254"/>
                  <a:pt x="643" y="254"/>
                </a:cubicBezTo>
                <a:cubicBezTo>
                  <a:pt x="642" y="253"/>
                  <a:pt x="641" y="253"/>
                  <a:pt x="641" y="254"/>
                </a:cubicBezTo>
                <a:cubicBezTo>
                  <a:pt x="641" y="254"/>
                  <a:pt x="642" y="255"/>
                  <a:pt x="642" y="255"/>
                </a:cubicBezTo>
                <a:moveTo>
                  <a:pt x="643" y="258"/>
                </a:moveTo>
                <a:cubicBezTo>
                  <a:pt x="643" y="258"/>
                  <a:pt x="643" y="258"/>
                  <a:pt x="643" y="258"/>
                </a:cubicBezTo>
                <a:cubicBezTo>
                  <a:pt x="643" y="258"/>
                  <a:pt x="644" y="258"/>
                  <a:pt x="644" y="258"/>
                </a:cubicBezTo>
                <a:cubicBezTo>
                  <a:pt x="644" y="258"/>
                  <a:pt x="645" y="257"/>
                  <a:pt x="645" y="257"/>
                </a:cubicBezTo>
                <a:cubicBezTo>
                  <a:pt x="645" y="257"/>
                  <a:pt x="644" y="256"/>
                  <a:pt x="644" y="256"/>
                </a:cubicBezTo>
                <a:cubicBezTo>
                  <a:pt x="644" y="257"/>
                  <a:pt x="643" y="257"/>
                  <a:pt x="643" y="258"/>
                </a:cubicBezTo>
                <a:moveTo>
                  <a:pt x="709" y="219"/>
                </a:moveTo>
                <a:cubicBezTo>
                  <a:pt x="709" y="219"/>
                  <a:pt x="709" y="219"/>
                  <a:pt x="710" y="219"/>
                </a:cubicBezTo>
                <a:cubicBezTo>
                  <a:pt x="710" y="219"/>
                  <a:pt x="710" y="219"/>
                  <a:pt x="710" y="219"/>
                </a:cubicBezTo>
                <a:cubicBezTo>
                  <a:pt x="710" y="219"/>
                  <a:pt x="710" y="218"/>
                  <a:pt x="710" y="218"/>
                </a:cubicBezTo>
                <a:cubicBezTo>
                  <a:pt x="709" y="219"/>
                  <a:pt x="709" y="219"/>
                  <a:pt x="709" y="219"/>
                </a:cubicBezTo>
                <a:moveTo>
                  <a:pt x="361" y="60"/>
                </a:moveTo>
                <a:cubicBezTo>
                  <a:pt x="360" y="60"/>
                  <a:pt x="360" y="59"/>
                  <a:pt x="359" y="59"/>
                </a:cubicBezTo>
                <a:cubicBezTo>
                  <a:pt x="359" y="59"/>
                  <a:pt x="359" y="60"/>
                  <a:pt x="359" y="60"/>
                </a:cubicBezTo>
                <a:cubicBezTo>
                  <a:pt x="359" y="61"/>
                  <a:pt x="359" y="61"/>
                  <a:pt x="358" y="60"/>
                </a:cubicBezTo>
                <a:cubicBezTo>
                  <a:pt x="358" y="60"/>
                  <a:pt x="357" y="60"/>
                  <a:pt x="357" y="60"/>
                </a:cubicBezTo>
                <a:cubicBezTo>
                  <a:pt x="357" y="61"/>
                  <a:pt x="357" y="62"/>
                  <a:pt x="358" y="62"/>
                </a:cubicBezTo>
                <a:cubicBezTo>
                  <a:pt x="359" y="62"/>
                  <a:pt x="359" y="62"/>
                  <a:pt x="359" y="63"/>
                </a:cubicBezTo>
                <a:cubicBezTo>
                  <a:pt x="359" y="64"/>
                  <a:pt x="359" y="65"/>
                  <a:pt x="360" y="65"/>
                </a:cubicBezTo>
                <a:cubicBezTo>
                  <a:pt x="361" y="65"/>
                  <a:pt x="361" y="65"/>
                  <a:pt x="361" y="65"/>
                </a:cubicBezTo>
                <a:cubicBezTo>
                  <a:pt x="361" y="66"/>
                  <a:pt x="361" y="67"/>
                  <a:pt x="360" y="68"/>
                </a:cubicBezTo>
                <a:cubicBezTo>
                  <a:pt x="360" y="68"/>
                  <a:pt x="361" y="68"/>
                  <a:pt x="361" y="68"/>
                </a:cubicBezTo>
                <a:cubicBezTo>
                  <a:pt x="361" y="70"/>
                  <a:pt x="361" y="72"/>
                  <a:pt x="361" y="74"/>
                </a:cubicBezTo>
                <a:cubicBezTo>
                  <a:pt x="361" y="75"/>
                  <a:pt x="360" y="77"/>
                  <a:pt x="362" y="78"/>
                </a:cubicBezTo>
                <a:cubicBezTo>
                  <a:pt x="362" y="79"/>
                  <a:pt x="362" y="79"/>
                  <a:pt x="362" y="80"/>
                </a:cubicBezTo>
                <a:cubicBezTo>
                  <a:pt x="362" y="81"/>
                  <a:pt x="362" y="82"/>
                  <a:pt x="362" y="83"/>
                </a:cubicBezTo>
                <a:cubicBezTo>
                  <a:pt x="362" y="84"/>
                  <a:pt x="362" y="85"/>
                  <a:pt x="362" y="86"/>
                </a:cubicBezTo>
                <a:cubicBezTo>
                  <a:pt x="362" y="88"/>
                  <a:pt x="363" y="88"/>
                  <a:pt x="363" y="89"/>
                </a:cubicBezTo>
                <a:cubicBezTo>
                  <a:pt x="363" y="91"/>
                  <a:pt x="363" y="93"/>
                  <a:pt x="363" y="95"/>
                </a:cubicBezTo>
                <a:cubicBezTo>
                  <a:pt x="363" y="96"/>
                  <a:pt x="364" y="96"/>
                  <a:pt x="364" y="97"/>
                </a:cubicBezTo>
                <a:cubicBezTo>
                  <a:pt x="364" y="97"/>
                  <a:pt x="364" y="97"/>
                  <a:pt x="364" y="98"/>
                </a:cubicBezTo>
                <a:cubicBezTo>
                  <a:pt x="364" y="100"/>
                  <a:pt x="364" y="101"/>
                  <a:pt x="364" y="103"/>
                </a:cubicBezTo>
                <a:cubicBezTo>
                  <a:pt x="365" y="104"/>
                  <a:pt x="364" y="106"/>
                  <a:pt x="365" y="107"/>
                </a:cubicBezTo>
                <a:cubicBezTo>
                  <a:pt x="366" y="109"/>
                  <a:pt x="366" y="110"/>
                  <a:pt x="366" y="112"/>
                </a:cubicBezTo>
                <a:cubicBezTo>
                  <a:pt x="366" y="113"/>
                  <a:pt x="367" y="113"/>
                  <a:pt x="367" y="114"/>
                </a:cubicBezTo>
                <a:cubicBezTo>
                  <a:pt x="367" y="115"/>
                  <a:pt x="367" y="116"/>
                  <a:pt x="367" y="117"/>
                </a:cubicBezTo>
                <a:cubicBezTo>
                  <a:pt x="367" y="118"/>
                  <a:pt x="368" y="118"/>
                  <a:pt x="368" y="119"/>
                </a:cubicBezTo>
                <a:cubicBezTo>
                  <a:pt x="368" y="120"/>
                  <a:pt x="368" y="120"/>
                  <a:pt x="368" y="121"/>
                </a:cubicBezTo>
                <a:cubicBezTo>
                  <a:pt x="368" y="122"/>
                  <a:pt x="370" y="123"/>
                  <a:pt x="370" y="124"/>
                </a:cubicBezTo>
                <a:cubicBezTo>
                  <a:pt x="370" y="125"/>
                  <a:pt x="373" y="126"/>
                  <a:pt x="374" y="126"/>
                </a:cubicBezTo>
                <a:cubicBezTo>
                  <a:pt x="375" y="126"/>
                  <a:pt x="375" y="126"/>
                  <a:pt x="376" y="126"/>
                </a:cubicBezTo>
                <a:cubicBezTo>
                  <a:pt x="379" y="126"/>
                  <a:pt x="380" y="125"/>
                  <a:pt x="382" y="123"/>
                </a:cubicBezTo>
                <a:cubicBezTo>
                  <a:pt x="381" y="121"/>
                  <a:pt x="383" y="120"/>
                  <a:pt x="383" y="119"/>
                </a:cubicBezTo>
                <a:cubicBezTo>
                  <a:pt x="383" y="118"/>
                  <a:pt x="382" y="116"/>
                  <a:pt x="384" y="115"/>
                </a:cubicBezTo>
                <a:cubicBezTo>
                  <a:pt x="384" y="115"/>
                  <a:pt x="383" y="114"/>
                  <a:pt x="383" y="114"/>
                </a:cubicBezTo>
                <a:cubicBezTo>
                  <a:pt x="383" y="114"/>
                  <a:pt x="383" y="113"/>
                  <a:pt x="383" y="113"/>
                </a:cubicBezTo>
                <a:cubicBezTo>
                  <a:pt x="383" y="112"/>
                  <a:pt x="383" y="111"/>
                  <a:pt x="383" y="109"/>
                </a:cubicBezTo>
                <a:cubicBezTo>
                  <a:pt x="383" y="108"/>
                  <a:pt x="382" y="107"/>
                  <a:pt x="382" y="106"/>
                </a:cubicBezTo>
                <a:cubicBezTo>
                  <a:pt x="382" y="105"/>
                  <a:pt x="382" y="103"/>
                  <a:pt x="382" y="101"/>
                </a:cubicBezTo>
                <a:cubicBezTo>
                  <a:pt x="382" y="100"/>
                  <a:pt x="382" y="100"/>
                  <a:pt x="382" y="99"/>
                </a:cubicBezTo>
                <a:cubicBezTo>
                  <a:pt x="380" y="98"/>
                  <a:pt x="379" y="100"/>
                  <a:pt x="378" y="100"/>
                </a:cubicBezTo>
                <a:cubicBezTo>
                  <a:pt x="376" y="100"/>
                  <a:pt x="375" y="100"/>
                  <a:pt x="374" y="100"/>
                </a:cubicBezTo>
                <a:cubicBezTo>
                  <a:pt x="373" y="98"/>
                  <a:pt x="374" y="96"/>
                  <a:pt x="372" y="95"/>
                </a:cubicBezTo>
                <a:cubicBezTo>
                  <a:pt x="372" y="93"/>
                  <a:pt x="372" y="93"/>
                  <a:pt x="372" y="93"/>
                </a:cubicBezTo>
                <a:cubicBezTo>
                  <a:pt x="373" y="92"/>
                  <a:pt x="374" y="92"/>
                  <a:pt x="375" y="91"/>
                </a:cubicBezTo>
                <a:cubicBezTo>
                  <a:pt x="376" y="91"/>
                  <a:pt x="377" y="91"/>
                  <a:pt x="378" y="91"/>
                </a:cubicBezTo>
                <a:cubicBezTo>
                  <a:pt x="378" y="91"/>
                  <a:pt x="379" y="91"/>
                  <a:pt x="380" y="91"/>
                </a:cubicBezTo>
                <a:cubicBezTo>
                  <a:pt x="381" y="91"/>
                  <a:pt x="384" y="92"/>
                  <a:pt x="385" y="90"/>
                </a:cubicBezTo>
                <a:cubicBezTo>
                  <a:pt x="389" y="90"/>
                  <a:pt x="389" y="90"/>
                  <a:pt x="389" y="90"/>
                </a:cubicBezTo>
                <a:cubicBezTo>
                  <a:pt x="390" y="91"/>
                  <a:pt x="389" y="92"/>
                  <a:pt x="389" y="93"/>
                </a:cubicBezTo>
                <a:cubicBezTo>
                  <a:pt x="389" y="94"/>
                  <a:pt x="389" y="95"/>
                  <a:pt x="390" y="96"/>
                </a:cubicBezTo>
                <a:cubicBezTo>
                  <a:pt x="390" y="97"/>
                  <a:pt x="390" y="98"/>
                  <a:pt x="390" y="99"/>
                </a:cubicBezTo>
                <a:cubicBezTo>
                  <a:pt x="390" y="102"/>
                  <a:pt x="390" y="104"/>
                  <a:pt x="390" y="107"/>
                </a:cubicBezTo>
                <a:cubicBezTo>
                  <a:pt x="391" y="107"/>
                  <a:pt x="391" y="108"/>
                  <a:pt x="391" y="108"/>
                </a:cubicBezTo>
                <a:cubicBezTo>
                  <a:pt x="391" y="110"/>
                  <a:pt x="391" y="112"/>
                  <a:pt x="392" y="113"/>
                </a:cubicBezTo>
                <a:cubicBezTo>
                  <a:pt x="392" y="118"/>
                  <a:pt x="392" y="118"/>
                  <a:pt x="392" y="118"/>
                </a:cubicBezTo>
                <a:cubicBezTo>
                  <a:pt x="392" y="120"/>
                  <a:pt x="392" y="121"/>
                  <a:pt x="392" y="123"/>
                </a:cubicBezTo>
                <a:cubicBezTo>
                  <a:pt x="392" y="124"/>
                  <a:pt x="393" y="125"/>
                  <a:pt x="393" y="126"/>
                </a:cubicBezTo>
                <a:cubicBezTo>
                  <a:pt x="393" y="127"/>
                  <a:pt x="393" y="129"/>
                  <a:pt x="394" y="130"/>
                </a:cubicBezTo>
                <a:cubicBezTo>
                  <a:pt x="394" y="131"/>
                  <a:pt x="394" y="132"/>
                  <a:pt x="394" y="133"/>
                </a:cubicBezTo>
                <a:cubicBezTo>
                  <a:pt x="393" y="133"/>
                  <a:pt x="392" y="133"/>
                  <a:pt x="392" y="133"/>
                </a:cubicBezTo>
                <a:cubicBezTo>
                  <a:pt x="391" y="133"/>
                  <a:pt x="391" y="133"/>
                  <a:pt x="390" y="134"/>
                </a:cubicBezTo>
                <a:cubicBezTo>
                  <a:pt x="389" y="134"/>
                  <a:pt x="389" y="134"/>
                  <a:pt x="388" y="133"/>
                </a:cubicBezTo>
                <a:cubicBezTo>
                  <a:pt x="388" y="132"/>
                  <a:pt x="388" y="132"/>
                  <a:pt x="388" y="131"/>
                </a:cubicBezTo>
                <a:cubicBezTo>
                  <a:pt x="387" y="130"/>
                  <a:pt x="388" y="129"/>
                  <a:pt x="388" y="129"/>
                </a:cubicBezTo>
                <a:cubicBezTo>
                  <a:pt x="387" y="128"/>
                  <a:pt x="387" y="128"/>
                  <a:pt x="386" y="127"/>
                </a:cubicBezTo>
                <a:cubicBezTo>
                  <a:pt x="386" y="128"/>
                  <a:pt x="386" y="128"/>
                  <a:pt x="386" y="128"/>
                </a:cubicBezTo>
                <a:cubicBezTo>
                  <a:pt x="384" y="130"/>
                  <a:pt x="382" y="132"/>
                  <a:pt x="381" y="134"/>
                </a:cubicBezTo>
                <a:cubicBezTo>
                  <a:pt x="380" y="134"/>
                  <a:pt x="379" y="134"/>
                  <a:pt x="378" y="135"/>
                </a:cubicBezTo>
                <a:cubicBezTo>
                  <a:pt x="378" y="135"/>
                  <a:pt x="377" y="135"/>
                  <a:pt x="377" y="135"/>
                </a:cubicBezTo>
                <a:cubicBezTo>
                  <a:pt x="374" y="135"/>
                  <a:pt x="372" y="135"/>
                  <a:pt x="369" y="135"/>
                </a:cubicBezTo>
                <a:cubicBezTo>
                  <a:pt x="368" y="134"/>
                  <a:pt x="368" y="134"/>
                  <a:pt x="367" y="133"/>
                </a:cubicBezTo>
                <a:cubicBezTo>
                  <a:pt x="366" y="133"/>
                  <a:pt x="365" y="132"/>
                  <a:pt x="364" y="132"/>
                </a:cubicBezTo>
                <a:cubicBezTo>
                  <a:pt x="363" y="131"/>
                  <a:pt x="363" y="129"/>
                  <a:pt x="363" y="129"/>
                </a:cubicBezTo>
                <a:cubicBezTo>
                  <a:pt x="361" y="127"/>
                  <a:pt x="360" y="125"/>
                  <a:pt x="360" y="124"/>
                </a:cubicBezTo>
                <a:cubicBezTo>
                  <a:pt x="360" y="123"/>
                  <a:pt x="359" y="123"/>
                  <a:pt x="359" y="123"/>
                </a:cubicBezTo>
                <a:cubicBezTo>
                  <a:pt x="359" y="122"/>
                  <a:pt x="358" y="121"/>
                  <a:pt x="358" y="120"/>
                </a:cubicBezTo>
                <a:cubicBezTo>
                  <a:pt x="358" y="118"/>
                  <a:pt x="358" y="117"/>
                  <a:pt x="357" y="116"/>
                </a:cubicBezTo>
                <a:cubicBezTo>
                  <a:pt x="357" y="115"/>
                  <a:pt x="356" y="114"/>
                  <a:pt x="356" y="113"/>
                </a:cubicBezTo>
                <a:cubicBezTo>
                  <a:pt x="356" y="111"/>
                  <a:pt x="357" y="110"/>
                  <a:pt x="355" y="108"/>
                </a:cubicBezTo>
                <a:cubicBezTo>
                  <a:pt x="355" y="104"/>
                  <a:pt x="355" y="104"/>
                  <a:pt x="355" y="104"/>
                </a:cubicBezTo>
                <a:cubicBezTo>
                  <a:pt x="354" y="102"/>
                  <a:pt x="355" y="100"/>
                  <a:pt x="354" y="98"/>
                </a:cubicBezTo>
                <a:cubicBezTo>
                  <a:pt x="354" y="97"/>
                  <a:pt x="353" y="96"/>
                  <a:pt x="353" y="95"/>
                </a:cubicBezTo>
                <a:cubicBezTo>
                  <a:pt x="354" y="94"/>
                  <a:pt x="353" y="92"/>
                  <a:pt x="353" y="91"/>
                </a:cubicBezTo>
                <a:cubicBezTo>
                  <a:pt x="353" y="88"/>
                  <a:pt x="353" y="88"/>
                  <a:pt x="353" y="88"/>
                </a:cubicBezTo>
                <a:cubicBezTo>
                  <a:pt x="353" y="87"/>
                  <a:pt x="352" y="87"/>
                  <a:pt x="352" y="86"/>
                </a:cubicBezTo>
                <a:cubicBezTo>
                  <a:pt x="352" y="84"/>
                  <a:pt x="352" y="82"/>
                  <a:pt x="352" y="80"/>
                </a:cubicBezTo>
                <a:cubicBezTo>
                  <a:pt x="352" y="80"/>
                  <a:pt x="351" y="79"/>
                  <a:pt x="352" y="78"/>
                </a:cubicBezTo>
                <a:cubicBezTo>
                  <a:pt x="352" y="78"/>
                  <a:pt x="352" y="77"/>
                  <a:pt x="352" y="76"/>
                </a:cubicBezTo>
                <a:cubicBezTo>
                  <a:pt x="352" y="73"/>
                  <a:pt x="352" y="69"/>
                  <a:pt x="352" y="65"/>
                </a:cubicBezTo>
                <a:cubicBezTo>
                  <a:pt x="352" y="64"/>
                  <a:pt x="353" y="63"/>
                  <a:pt x="353" y="62"/>
                </a:cubicBezTo>
                <a:cubicBezTo>
                  <a:pt x="354" y="61"/>
                  <a:pt x="355" y="59"/>
                  <a:pt x="354" y="57"/>
                </a:cubicBezTo>
                <a:cubicBezTo>
                  <a:pt x="355" y="57"/>
                  <a:pt x="356" y="56"/>
                  <a:pt x="356" y="56"/>
                </a:cubicBezTo>
                <a:cubicBezTo>
                  <a:pt x="357" y="55"/>
                  <a:pt x="357" y="55"/>
                  <a:pt x="358" y="55"/>
                </a:cubicBezTo>
                <a:cubicBezTo>
                  <a:pt x="359" y="55"/>
                  <a:pt x="359" y="55"/>
                  <a:pt x="359" y="54"/>
                </a:cubicBezTo>
                <a:cubicBezTo>
                  <a:pt x="359" y="53"/>
                  <a:pt x="360" y="53"/>
                  <a:pt x="360" y="53"/>
                </a:cubicBezTo>
                <a:cubicBezTo>
                  <a:pt x="361" y="53"/>
                  <a:pt x="361" y="54"/>
                  <a:pt x="360" y="54"/>
                </a:cubicBezTo>
                <a:cubicBezTo>
                  <a:pt x="360" y="54"/>
                  <a:pt x="360" y="55"/>
                  <a:pt x="360" y="55"/>
                </a:cubicBezTo>
                <a:cubicBezTo>
                  <a:pt x="360" y="55"/>
                  <a:pt x="361" y="55"/>
                  <a:pt x="361" y="56"/>
                </a:cubicBezTo>
                <a:cubicBezTo>
                  <a:pt x="361" y="56"/>
                  <a:pt x="360" y="56"/>
                  <a:pt x="359" y="57"/>
                </a:cubicBezTo>
                <a:cubicBezTo>
                  <a:pt x="358" y="57"/>
                  <a:pt x="358" y="58"/>
                  <a:pt x="358" y="58"/>
                </a:cubicBezTo>
                <a:cubicBezTo>
                  <a:pt x="359" y="58"/>
                  <a:pt x="359" y="58"/>
                  <a:pt x="360" y="58"/>
                </a:cubicBezTo>
                <a:cubicBezTo>
                  <a:pt x="360" y="58"/>
                  <a:pt x="360" y="57"/>
                  <a:pt x="360" y="57"/>
                </a:cubicBezTo>
                <a:cubicBezTo>
                  <a:pt x="359" y="57"/>
                  <a:pt x="359" y="55"/>
                  <a:pt x="359" y="57"/>
                </a:cubicBezTo>
                <a:cubicBezTo>
                  <a:pt x="361" y="57"/>
                  <a:pt x="361" y="57"/>
                  <a:pt x="361" y="58"/>
                </a:cubicBezTo>
                <a:cubicBezTo>
                  <a:pt x="361" y="58"/>
                  <a:pt x="361" y="59"/>
                  <a:pt x="361" y="60"/>
                </a:cubicBezTo>
                <a:moveTo>
                  <a:pt x="354" y="64"/>
                </a:moveTo>
                <a:cubicBezTo>
                  <a:pt x="355" y="64"/>
                  <a:pt x="355" y="64"/>
                  <a:pt x="355" y="65"/>
                </a:cubicBezTo>
                <a:cubicBezTo>
                  <a:pt x="355" y="65"/>
                  <a:pt x="355" y="64"/>
                  <a:pt x="355" y="64"/>
                </a:cubicBezTo>
                <a:cubicBezTo>
                  <a:pt x="355" y="64"/>
                  <a:pt x="355" y="64"/>
                  <a:pt x="355" y="64"/>
                </a:cubicBezTo>
                <a:cubicBezTo>
                  <a:pt x="355" y="64"/>
                  <a:pt x="355" y="64"/>
                  <a:pt x="354" y="64"/>
                </a:cubicBezTo>
                <a:moveTo>
                  <a:pt x="583" y="643"/>
                </a:moveTo>
                <a:cubicBezTo>
                  <a:pt x="581" y="643"/>
                  <a:pt x="581" y="643"/>
                  <a:pt x="581" y="643"/>
                </a:cubicBezTo>
                <a:cubicBezTo>
                  <a:pt x="581" y="644"/>
                  <a:pt x="581" y="645"/>
                  <a:pt x="580" y="645"/>
                </a:cubicBezTo>
                <a:cubicBezTo>
                  <a:pt x="580" y="645"/>
                  <a:pt x="579" y="645"/>
                  <a:pt x="578" y="646"/>
                </a:cubicBezTo>
                <a:cubicBezTo>
                  <a:pt x="579" y="646"/>
                  <a:pt x="580" y="647"/>
                  <a:pt x="581" y="647"/>
                </a:cubicBezTo>
                <a:cubicBezTo>
                  <a:pt x="581" y="647"/>
                  <a:pt x="581" y="648"/>
                  <a:pt x="581" y="649"/>
                </a:cubicBezTo>
                <a:cubicBezTo>
                  <a:pt x="583" y="650"/>
                  <a:pt x="585" y="648"/>
                  <a:pt x="587" y="648"/>
                </a:cubicBezTo>
                <a:cubicBezTo>
                  <a:pt x="588" y="649"/>
                  <a:pt x="590" y="650"/>
                  <a:pt x="591" y="652"/>
                </a:cubicBezTo>
                <a:cubicBezTo>
                  <a:pt x="592" y="652"/>
                  <a:pt x="591" y="654"/>
                  <a:pt x="592" y="654"/>
                </a:cubicBezTo>
                <a:cubicBezTo>
                  <a:pt x="593" y="655"/>
                  <a:pt x="594" y="656"/>
                  <a:pt x="595" y="657"/>
                </a:cubicBezTo>
                <a:cubicBezTo>
                  <a:pt x="595" y="657"/>
                  <a:pt x="595" y="658"/>
                  <a:pt x="596" y="659"/>
                </a:cubicBezTo>
                <a:cubicBezTo>
                  <a:pt x="597" y="660"/>
                  <a:pt x="598" y="660"/>
                  <a:pt x="599" y="659"/>
                </a:cubicBezTo>
                <a:cubicBezTo>
                  <a:pt x="600" y="658"/>
                  <a:pt x="601" y="658"/>
                  <a:pt x="602" y="657"/>
                </a:cubicBezTo>
                <a:cubicBezTo>
                  <a:pt x="603" y="656"/>
                  <a:pt x="604" y="655"/>
                  <a:pt x="604" y="655"/>
                </a:cubicBezTo>
                <a:cubicBezTo>
                  <a:pt x="605" y="654"/>
                  <a:pt x="606" y="654"/>
                  <a:pt x="607" y="653"/>
                </a:cubicBezTo>
                <a:cubicBezTo>
                  <a:pt x="607" y="651"/>
                  <a:pt x="607" y="651"/>
                  <a:pt x="607" y="651"/>
                </a:cubicBezTo>
                <a:cubicBezTo>
                  <a:pt x="605" y="650"/>
                  <a:pt x="604" y="649"/>
                  <a:pt x="603" y="648"/>
                </a:cubicBezTo>
                <a:cubicBezTo>
                  <a:pt x="603" y="647"/>
                  <a:pt x="602" y="647"/>
                  <a:pt x="602" y="647"/>
                </a:cubicBezTo>
                <a:cubicBezTo>
                  <a:pt x="602" y="645"/>
                  <a:pt x="600" y="645"/>
                  <a:pt x="600" y="643"/>
                </a:cubicBezTo>
                <a:cubicBezTo>
                  <a:pt x="600" y="643"/>
                  <a:pt x="599" y="642"/>
                  <a:pt x="599" y="642"/>
                </a:cubicBezTo>
                <a:cubicBezTo>
                  <a:pt x="598" y="641"/>
                  <a:pt x="598" y="640"/>
                  <a:pt x="597" y="639"/>
                </a:cubicBezTo>
                <a:cubicBezTo>
                  <a:pt x="596" y="638"/>
                  <a:pt x="595" y="637"/>
                  <a:pt x="594" y="636"/>
                </a:cubicBezTo>
                <a:cubicBezTo>
                  <a:pt x="594" y="634"/>
                  <a:pt x="592" y="634"/>
                  <a:pt x="592" y="633"/>
                </a:cubicBezTo>
                <a:cubicBezTo>
                  <a:pt x="591" y="631"/>
                  <a:pt x="590" y="630"/>
                  <a:pt x="588" y="628"/>
                </a:cubicBezTo>
                <a:cubicBezTo>
                  <a:pt x="589" y="627"/>
                  <a:pt x="590" y="626"/>
                  <a:pt x="592" y="625"/>
                </a:cubicBezTo>
                <a:cubicBezTo>
                  <a:pt x="592" y="625"/>
                  <a:pt x="593" y="624"/>
                  <a:pt x="594" y="624"/>
                </a:cubicBezTo>
                <a:cubicBezTo>
                  <a:pt x="597" y="625"/>
                  <a:pt x="597" y="629"/>
                  <a:pt x="600" y="631"/>
                </a:cubicBezTo>
                <a:cubicBezTo>
                  <a:pt x="600" y="633"/>
                  <a:pt x="602" y="633"/>
                  <a:pt x="603" y="634"/>
                </a:cubicBezTo>
                <a:cubicBezTo>
                  <a:pt x="604" y="636"/>
                  <a:pt x="605" y="636"/>
                  <a:pt x="606" y="638"/>
                </a:cubicBezTo>
                <a:cubicBezTo>
                  <a:pt x="606" y="639"/>
                  <a:pt x="608" y="639"/>
                  <a:pt x="608" y="641"/>
                </a:cubicBezTo>
                <a:cubicBezTo>
                  <a:pt x="608" y="641"/>
                  <a:pt x="608" y="641"/>
                  <a:pt x="608" y="641"/>
                </a:cubicBezTo>
                <a:cubicBezTo>
                  <a:pt x="609" y="643"/>
                  <a:pt x="611" y="644"/>
                  <a:pt x="611" y="645"/>
                </a:cubicBezTo>
                <a:cubicBezTo>
                  <a:pt x="612" y="647"/>
                  <a:pt x="614" y="648"/>
                  <a:pt x="615" y="649"/>
                </a:cubicBezTo>
                <a:cubicBezTo>
                  <a:pt x="616" y="650"/>
                  <a:pt x="616" y="651"/>
                  <a:pt x="617" y="652"/>
                </a:cubicBezTo>
                <a:cubicBezTo>
                  <a:pt x="618" y="653"/>
                  <a:pt x="619" y="654"/>
                  <a:pt x="619" y="655"/>
                </a:cubicBezTo>
                <a:cubicBezTo>
                  <a:pt x="620" y="656"/>
                  <a:pt x="621" y="657"/>
                  <a:pt x="621" y="658"/>
                </a:cubicBezTo>
                <a:cubicBezTo>
                  <a:pt x="622" y="658"/>
                  <a:pt x="622" y="659"/>
                  <a:pt x="623" y="660"/>
                </a:cubicBezTo>
                <a:cubicBezTo>
                  <a:pt x="624" y="661"/>
                  <a:pt x="624" y="662"/>
                  <a:pt x="625" y="663"/>
                </a:cubicBezTo>
                <a:cubicBezTo>
                  <a:pt x="626" y="664"/>
                  <a:pt x="627" y="665"/>
                  <a:pt x="628" y="666"/>
                </a:cubicBezTo>
                <a:cubicBezTo>
                  <a:pt x="629" y="666"/>
                  <a:pt x="628" y="668"/>
                  <a:pt x="629" y="669"/>
                </a:cubicBezTo>
                <a:cubicBezTo>
                  <a:pt x="631" y="669"/>
                  <a:pt x="632" y="670"/>
                  <a:pt x="632" y="672"/>
                </a:cubicBezTo>
                <a:cubicBezTo>
                  <a:pt x="632" y="673"/>
                  <a:pt x="634" y="673"/>
                  <a:pt x="634" y="675"/>
                </a:cubicBezTo>
                <a:cubicBezTo>
                  <a:pt x="634" y="676"/>
                  <a:pt x="636" y="676"/>
                  <a:pt x="636" y="678"/>
                </a:cubicBezTo>
                <a:cubicBezTo>
                  <a:pt x="637" y="679"/>
                  <a:pt x="638" y="680"/>
                  <a:pt x="639" y="681"/>
                </a:cubicBezTo>
                <a:cubicBezTo>
                  <a:pt x="638" y="682"/>
                  <a:pt x="637" y="682"/>
                  <a:pt x="637" y="683"/>
                </a:cubicBezTo>
                <a:cubicBezTo>
                  <a:pt x="636" y="683"/>
                  <a:pt x="636" y="682"/>
                  <a:pt x="636" y="682"/>
                </a:cubicBezTo>
                <a:cubicBezTo>
                  <a:pt x="635" y="683"/>
                  <a:pt x="635" y="683"/>
                  <a:pt x="635" y="684"/>
                </a:cubicBezTo>
                <a:cubicBezTo>
                  <a:pt x="634" y="684"/>
                  <a:pt x="634" y="683"/>
                  <a:pt x="634" y="683"/>
                </a:cubicBezTo>
                <a:cubicBezTo>
                  <a:pt x="634" y="682"/>
                  <a:pt x="634" y="682"/>
                  <a:pt x="633" y="683"/>
                </a:cubicBezTo>
                <a:cubicBezTo>
                  <a:pt x="633" y="683"/>
                  <a:pt x="632" y="683"/>
                  <a:pt x="632" y="683"/>
                </a:cubicBezTo>
                <a:cubicBezTo>
                  <a:pt x="632" y="681"/>
                  <a:pt x="633" y="680"/>
                  <a:pt x="632" y="679"/>
                </a:cubicBezTo>
                <a:cubicBezTo>
                  <a:pt x="631" y="679"/>
                  <a:pt x="632" y="677"/>
                  <a:pt x="631" y="676"/>
                </a:cubicBezTo>
                <a:cubicBezTo>
                  <a:pt x="631" y="677"/>
                  <a:pt x="630" y="677"/>
                  <a:pt x="630" y="677"/>
                </a:cubicBezTo>
                <a:cubicBezTo>
                  <a:pt x="629" y="676"/>
                  <a:pt x="628" y="675"/>
                  <a:pt x="626" y="675"/>
                </a:cubicBezTo>
                <a:cubicBezTo>
                  <a:pt x="626" y="676"/>
                  <a:pt x="626" y="675"/>
                  <a:pt x="625" y="675"/>
                </a:cubicBezTo>
                <a:cubicBezTo>
                  <a:pt x="624" y="673"/>
                  <a:pt x="622" y="672"/>
                  <a:pt x="621" y="670"/>
                </a:cubicBezTo>
                <a:cubicBezTo>
                  <a:pt x="620" y="669"/>
                  <a:pt x="620" y="668"/>
                  <a:pt x="619" y="667"/>
                </a:cubicBezTo>
                <a:cubicBezTo>
                  <a:pt x="618" y="667"/>
                  <a:pt x="617" y="666"/>
                  <a:pt x="617" y="665"/>
                </a:cubicBezTo>
                <a:cubicBezTo>
                  <a:pt x="617" y="664"/>
                  <a:pt x="615" y="664"/>
                  <a:pt x="615" y="663"/>
                </a:cubicBezTo>
                <a:cubicBezTo>
                  <a:pt x="615" y="661"/>
                  <a:pt x="613" y="660"/>
                  <a:pt x="612" y="658"/>
                </a:cubicBezTo>
                <a:cubicBezTo>
                  <a:pt x="610" y="658"/>
                  <a:pt x="610" y="658"/>
                  <a:pt x="610" y="658"/>
                </a:cubicBezTo>
                <a:cubicBezTo>
                  <a:pt x="608" y="660"/>
                  <a:pt x="607" y="662"/>
                  <a:pt x="605" y="663"/>
                </a:cubicBezTo>
                <a:cubicBezTo>
                  <a:pt x="605" y="664"/>
                  <a:pt x="604" y="664"/>
                  <a:pt x="604" y="664"/>
                </a:cubicBezTo>
                <a:cubicBezTo>
                  <a:pt x="603" y="664"/>
                  <a:pt x="602" y="665"/>
                  <a:pt x="602" y="666"/>
                </a:cubicBezTo>
                <a:cubicBezTo>
                  <a:pt x="602" y="667"/>
                  <a:pt x="603" y="667"/>
                  <a:pt x="603" y="668"/>
                </a:cubicBezTo>
                <a:cubicBezTo>
                  <a:pt x="603" y="668"/>
                  <a:pt x="603" y="669"/>
                  <a:pt x="603" y="669"/>
                </a:cubicBezTo>
                <a:cubicBezTo>
                  <a:pt x="604" y="670"/>
                  <a:pt x="605" y="671"/>
                  <a:pt x="606" y="672"/>
                </a:cubicBezTo>
                <a:cubicBezTo>
                  <a:pt x="607" y="674"/>
                  <a:pt x="608" y="674"/>
                  <a:pt x="609" y="676"/>
                </a:cubicBezTo>
                <a:cubicBezTo>
                  <a:pt x="610" y="677"/>
                  <a:pt x="611" y="678"/>
                  <a:pt x="612" y="679"/>
                </a:cubicBezTo>
                <a:cubicBezTo>
                  <a:pt x="612" y="680"/>
                  <a:pt x="613" y="681"/>
                  <a:pt x="614" y="682"/>
                </a:cubicBezTo>
                <a:cubicBezTo>
                  <a:pt x="614" y="683"/>
                  <a:pt x="615" y="683"/>
                  <a:pt x="616" y="684"/>
                </a:cubicBezTo>
                <a:cubicBezTo>
                  <a:pt x="616" y="685"/>
                  <a:pt x="617" y="686"/>
                  <a:pt x="618" y="687"/>
                </a:cubicBezTo>
                <a:cubicBezTo>
                  <a:pt x="618" y="687"/>
                  <a:pt x="618" y="688"/>
                  <a:pt x="618" y="688"/>
                </a:cubicBezTo>
                <a:cubicBezTo>
                  <a:pt x="618" y="690"/>
                  <a:pt x="619" y="690"/>
                  <a:pt x="619" y="692"/>
                </a:cubicBezTo>
                <a:cubicBezTo>
                  <a:pt x="620" y="691"/>
                  <a:pt x="620" y="690"/>
                  <a:pt x="621" y="691"/>
                </a:cubicBezTo>
                <a:cubicBezTo>
                  <a:pt x="621" y="692"/>
                  <a:pt x="621" y="692"/>
                  <a:pt x="622" y="692"/>
                </a:cubicBezTo>
                <a:cubicBezTo>
                  <a:pt x="622" y="693"/>
                  <a:pt x="620" y="693"/>
                  <a:pt x="621" y="694"/>
                </a:cubicBezTo>
                <a:cubicBezTo>
                  <a:pt x="621" y="694"/>
                  <a:pt x="622" y="694"/>
                  <a:pt x="622" y="694"/>
                </a:cubicBezTo>
                <a:cubicBezTo>
                  <a:pt x="620" y="694"/>
                  <a:pt x="619" y="697"/>
                  <a:pt x="617" y="697"/>
                </a:cubicBezTo>
                <a:cubicBezTo>
                  <a:pt x="616" y="697"/>
                  <a:pt x="616" y="697"/>
                  <a:pt x="616" y="696"/>
                </a:cubicBezTo>
                <a:cubicBezTo>
                  <a:pt x="615" y="696"/>
                  <a:pt x="615" y="695"/>
                  <a:pt x="614" y="694"/>
                </a:cubicBezTo>
                <a:cubicBezTo>
                  <a:pt x="614" y="694"/>
                  <a:pt x="613" y="693"/>
                  <a:pt x="613" y="692"/>
                </a:cubicBezTo>
                <a:cubicBezTo>
                  <a:pt x="611" y="691"/>
                  <a:pt x="611" y="689"/>
                  <a:pt x="609" y="688"/>
                </a:cubicBezTo>
                <a:cubicBezTo>
                  <a:pt x="608" y="687"/>
                  <a:pt x="607" y="685"/>
                  <a:pt x="605" y="684"/>
                </a:cubicBezTo>
                <a:cubicBezTo>
                  <a:pt x="605" y="684"/>
                  <a:pt x="605" y="683"/>
                  <a:pt x="604" y="682"/>
                </a:cubicBezTo>
                <a:cubicBezTo>
                  <a:pt x="603" y="680"/>
                  <a:pt x="602" y="678"/>
                  <a:pt x="600" y="677"/>
                </a:cubicBezTo>
                <a:cubicBezTo>
                  <a:pt x="600" y="675"/>
                  <a:pt x="598" y="674"/>
                  <a:pt x="597" y="673"/>
                </a:cubicBezTo>
                <a:cubicBezTo>
                  <a:pt x="596" y="672"/>
                  <a:pt x="596" y="670"/>
                  <a:pt x="595" y="670"/>
                </a:cubicBezTo>
                <a:cubicBezTo>
                  <a:pt x="594" y="668"/>
                  <a:pt x="593" y="667"/>
                  <a:pt x="592" y="666"/>
                </a:cubicBezTo>
                <a:cubicBezTo>
                  <a:pt x="591" y="665"/>
                  <a:pt x="589" y="664"/>
                  <a:pt x="589" y="662"/>
                </a:cubicBezTo>
                <a:cubicBezTo>
                  <a:pt x="588" y="661"/>
                  <a:pt x="586" y="660"/>
                  <a:pt x="585" y="658"/>
                </a:cubicBezTo>
                <a:cubicBezTo>
                  <a:pt x="585" y="658"/>
                  <a:pt x="585" y="657"/>
                  <a:pt x="584" y="656"/>
                </a:cubicBezTo>
                <a:cubicBezTo>
                  <a:pt x="583" y="656"/>
                  <a:pt x="583" y="655"/>
                  <a:pt x="583" y="654"/>
                </a:cubicBezTo>
                <a:cubicBezTo>
                  <a:pt x="582" y="653"/>
                  <a:pt x="581" y="652"/>
                  <a:pt x="580" y="651"/>
                </a:cubicBezTo>
                <a:cubicBezTo>
                  <a:pt x="580" y="650"/>
                  <a:pt x="579" y="650"/>
                  <a:pt x="579" y="649"/>
                </a:cubicBezTo>
                <a:cubicBezTo>
                  <a:pt x="578" y="648"/>
                  <a:pt x="577" y="646"/>
                  <a:pt x="576" y="646"/>
                </a:cubicBezTo>
                <a:cubicBezTo>
                  <a:pt x="577" y="645"/>
                  <a:pt x="578" y="644"/>
                  <a:pt x="578" y="644"/>
                </a:cubicBezTo>
                <a:cubicBezTo>
                  <a:pt x="577" y="643"/>
                  <a:pt x="576" y="643"/>
                  <a:pt x="575" y="643"/>
                </a:cubicBezTo>
                <a:cubicBezTo>
                  <a:pt x="574" y="643"/>
                  <a:pt x="574" y="642"/>
                  <a:pt x="573" y="642"/>
                </a:cubicBezTo>
                <a:cubicBezTo>
                  <a:pt x="574" y="642"/>
                  <a:pt x="574" y="641"/>
                  <a:pt x="574" y="641"/>
                </a:cubicBezTo>
                <a:cubicBezTo>
                  <a:pt x="575" y="640"/>
                  <a:pt x="574" y="639"/>
                  <a:pt x="575" y="639"/>
                </a:cubicBezTo>
                <a:cubicBezTo>
                  <a:pt x="575" y="638"/>
                  <a:pt x="576" y="637"/>
                  <a:pt x="577" y="637"/>
                </a:cubicBezTo>
                <a:cubicBezTo>
                  <a:pt x="579" y="637"/>
                  <a:pt x="579" y="637"/>
                  <a:pt x="579" y="637"/>
                </a:cubicBezTo>
                <a:cubicBezTo>
                  <a:pt x="579" y="637"/>
                  <a:pt x="579" y="638"/>
                  <a:pt x="579" y="638"/>
                </a:cubicBezTo>
                <a:cubicBezTo>
                  <a:pt x="579" y="639"/>
                  <a:pt x="580" y="639"/>
                  <a:pt x="580" y="639"/>
                </a:cubicBezTo>
                <a:cubicBezTo>
                  <a:pt x="581" y="639"/>
                  <a:pt x="581" y="640"/>
                  <a:pt x="581" y="641"/>
                </a:cubicBezTo>
                <a:cubicBezTo>
                  <a:pt x="581" y="641"/>
                  <a:pt x="582" y="641"/>
                  <a:pt x="583" y="642"/>
                </a:cubicBezTo>
                <a:cubicBezTo>
                  <a:pt x="583" y="642"/>
                  <a:pt x="583" y="643"/>
                  <a:pt x="583" y="643"/>
                </a:cubicBezTo>
                <a:moveTo>
                  <a:pt x="579" y="641"/>
                </a:moveTo>
                <a:cubicBezTo>
                  <a:pt x="578" y="641"/>
                  <a:pt x="578" y="641"/>
                  <a:pt x="578" y="641"/>
                </a:cubicBezTo>
                <a:cubicBezTo>
                  <a:pt x="578" y="641"/>
                  <a:pt x="578" y="641"/>
                  <a:pt x="578" y="641"/>
                </a:cubicBezTo>
                <a:cubicBezTo>
                  <a:pt x="578" y="641"/>
                  <a:pt x="578" y="641"/>
                  <a:pt x="578" y="641"/>
                </a:cubicBezTo>
                <a:cubicBezTo>
                  <a:pt x="578" y="641"/>
                  <a:pt x="578" y="640"/>
                  <a:pt x="577" y="641"/>
                </a:cubicBezTo>
                <a:cubicBezTo>
                  <a:pt x="577" y="641"/>
                  <a:pt x="578" y="641"/>
                  <a:pt x="578" y="641"/>
                </a:cubicBezTo>
                <a:cubicBezTo>
                  <a:pt x="578" y="642"/>
                  <a:pt x="578" y="642"/>
                  <a:pt x="579" y="642"/>
                </a:cubicBezTo>
                <a:cubicBezTo>
                  <a:pt x="579" y="642"/>
                  <a:pt x="579" y="642"/>
                  <a:pt x="580" y="640"/>
                </a:cubicBezTo>
                <a:cubicBezTo>
                  <a:pt x="580" y="641"/>
                  <a:pt x="579" y="641"/>
                  <a:pt x="579" y="641"/>
                </a:cubicBezTo>
                <a:cubicBezTo>
                  <a:pt x="579" y="641"/>
                  <a:pt x="579" y="641"/>
                  <a:pt x="579" y="641"/>
                </a:cubicBezTo>
                <a:cubicBezTo>
                  <a:pt x="579" y="641"/>
                  <a:pt x="579" y="641"/>
                  <a:pt x="580" y="641"/>
                </a:cubicBezTo>
                <a:cubicBezTo>
                  <a:pt x="580" y="641"/>
                  <a:pt x="580" y="641"/>
                  <a:pt x="580" y="641"/>
                </a:cubicBezTo>
                <a:cubicBezTo>
                  <a:pt x="580" y="641"/>
                  <a:pt x="580" y="641"/>
                  <a:pt x="579" y="641"/>
                </a:cubicBezTo>
                <a:moveTo>
                  <a:pt x="560" y="174"/>
                </a:moveTo>
                <a:cubicBezTo>
                  <a:pt x="561" y="175"/>
                  <a:pt x="561" y="176"/>
                  <a:pt x="562" y="177"/>
                </a:cubicBezTo>
                <a:cubicBezTo>
                  <a:pt x="562" y="177"/>
                  <a:pt x="563" y="177"/>
                  <a:pt x="563" y="177"/>
                </a:cubicBezTo>
                <a:cubicBezTo>
                  <a:pt x="564" y="176"/>
                  <a:pt x="564" y="176"/>
                  <a:pt x="564" y="176"/>
                </a:cubicBezTo>
                <a:cubicBezTo>
                  <a:pt x="563" y="174"/>
                  <a:pt x="563" y="174"/>
                  <a:pt x="564" y="172"/>
                </a:cubicBezTo>
                <a:cubicBezTo>
                  <a:pt x="566" y="173"/>
                  <a:pt x="564" y="174"/>
                  <a:pt x="564" y="174"/>
                </a:cubicBezTo>
                <a:cubicBezTo>
                  <a:pt x="565" y="175"/>
                  <a:pt x="566" y="175"/>
                  <a:pt x="567" y="175"/>
                </a:cubicBezTo>
                <a:cubicBezTo>
                  <a:pt x="567" y="174"/>
                  <a:pt x="567" y="174"/>
                  <a:pt x="567" y="173"/>
                </a:cubicBezTo>
                <a:cubicBezTo>
                  <a:pt x="567" y="173"/>
                  <a:pt x="567" y="173"/>
                  <a:pt x="567" y="173"/>
                </a:cubicBezTo>
                <a:cubicBezTo>
                  <a:pt x="570" y="174"/>
                  <a:pt x="570" y="174"/>
                  <a:pt x="570" y="174"/>
                </a:cubicBezTo>
                <a:cubicBezTo>
                  <a:pt x="570" y="175"/>
                  <a:pt x="570" y="175"/>
                  <a:pt x="569" y="175"/>
                </a:cubicBezTo>
                <a:cubicBezTo>
                  <a:pt x="569" y="176"/>
                  <a:pt x="569" y="177"/>
                  <a:pt x="569" y="178"/>
                </a:cubicBezTo>
                <a:cubicBezTo>
                  <a:pt x="568" y="178"/>
                  <a:pt x="568" y="178"/>
                  <a:pt x="568" y="178"/>
                </a:cubicBezTo>
                <a:cubicBezTo>
                  <a:pt x="567" y="178"/>
                  <a:pt x="567" y="178"/>
                  <a:pt x="567" y="178"/>
                </a:cubicBezTo>
                <a:cubicBezTo>
                  <a:pt x="567" y="178"/>
                  <a:pt x="567" y="177"/>
                  <a:pt x="566" y="177"/>
                </a:cubicBezTo>
                <a:cubicBezTo>
                  <a:pt x="566" y="177"/>
                  <a:pt x="565" y="178"/>
                  <a:pt x="565" y="178"/>
                </a:cubicBezTo>
                <a:cubicBezTo>
                  <a:pt x="565" y="178"/>
                  <a:pt x="566" y="179"/>
                  <a:pt x="566" y="179"/>
                </a:cubicBezTo>
                <a:cubicBezTo>
                  <a:pt x="565" y="180"/>
                  <a:pt x="564" y="179"/>
                  <a:pt x="563" y="179"/>
                </a:cubicBezTo>
                <a:cubicBezTo>
                  <a:pt x="562" y="178"/>
                  <a:pt x="560" y="178"/>
                  <a:pt x="559" y="177"/>
                </a:cubicBezTo>
                <a:cubicBezTo>
                  <a:pt x="558" y="175"/>
                  <a:pt x="556" y="174"/>
                  <a:pt x="555" y="174"/>
                </a:cubicBezTo>
                <a:cubicBezTo>
                  <a:pt x="554" y="173"/>
                  <a:pt x="553" y="173"/>
                  <a:pt x="553" y="172"/>
                </a:cubicBezTo>
                <a:cubicBezTo>
                  <a:pt x="552" y="172"/>
                  <a:pt x="552" y="172"/>
                  <a:pt x="551" y="172"/>
                </a:cubicBezTo>
                <a:cubicBezTo>
                  <a:pt x="548" y="170"/>
                  <a:pt x="548" y="170"/>
                  <a:pt x="548" y="170"/>
                </a:cubicBezTo>
                <a:cubicBezTo>
                  <a:pt x="547" y="169"/>
                  <a:pt x="546" y="168"/>
                  <a:pt x="544" y="168"/>
                </a:cubicBezTo>
                <a:cubicBezTo>
                  <a:pt x="544" y="168"/>
                  <a:pt x="544" y="167"/>
                  <a:pt x="544" y="167"/>
                </a:cubicBezTo>
                <a:cubicBezTo>
                  <a:pt x="546" y="165"/>
                  <a:pt x="546" y="163"/>
                  <a:pt x="547" y="162"/>
                </a:cubicBezTo>
                <a:cubicBezTo>
                  <a:pt x="547" y="161"/>
                  <a:pt x="548" y="161"/>
                  <a:pt x="548" y="160"/>
                </a:cubicBezTo>
                <a:cubicBezTo>
                  <a:pt x="548" y="159"/>
                  <a:pt x="550" y="158"/>
                  <a:pt x="551" y="157"/>
                </a:cubicBezTo>
                <a:cubicBezTo>
                  <a:pt x="551" y="156"/>
                  <a:pt x="552" y="154"/>
                  <a:pt x="553" y="153"/>
                </a:cubicBezTo>
                <a:cubicBezTo>
                  <a:pt x="553" y="153"/>
                  <a:pt x="553" y="152"/>
                  <a:pt x="554" y="151"/>
                </a:cubicBezTo>
                <a:cubicBezTo>
                  <a:pt x="555" y="150"/>
                  <a:pt x="555" y="149"/>
                  <a:pt x="556" y="148"/>
                </a:cubicBezTo>
                <a:cubicBezTo>
                  <a:pt x="557" y="147"/>
                  <a:pt x="557" y="145"/>
                  <a:pt x="558" y="144"/>
                </a:cubicBezTo>
                <a:cubicBezTo>
                  <a:pt x="559" y="143"/>
                  <a:pt x="559" y="142"/>
                  <a:pt x="560" y="141"/>
                </a:cubicBezTo>
                <a:cubicBezTo>
                  <a:pt x="561" y="141"/>
                  <a:pt x="561" y="140"/>
                  <a:pt x="561" y="139"/>
                </a:cubicBezTo>
                <a:cubicBezTo>
                  <a:pt x="561" y="138"/>
                  <a:pt x="562" y="137"/>
                  <a:pt x="563" y="137"/>
                </a:cubicBezTo>
                <a:cubicBezTo>
                  <a:pt x="563" y="136"/>
                  <a:pt x="564" y="135"/>
                  <a:pt x="564" y="134"/>
                </a:cubicBezTo>
                <a:cubicBezTo>
                  <a:pt x="566" y="133"/>
                  <a:pt x="566" y="131"/>
                  <a:pt x="567" y="130"/>
                </a:cubicBezTo>
                <a:cubicBezTo>
                  <a:pt x="568" y="130"/>
                  <a:pt x="568" y="128"/>
                  <a:pt x="569" y="127"/>
                </a:cubicBezTo>
                <a:cubicBezTo>
                  <a:pt x="571" y="125"/>
                  <a:pt x="571" y="122"/>
                  <a:pt x="573" y="121"/>
                </a:cubicBezTo>
                <a:cubicBezTo>
                  <a:pt x="573" y="120"/>
                  <a:pt x="573" y="120"/>
                  <a:pt x="573" y="119"/>
                </a:cubicBezTo>
                <a:cubicBezTo>
                  <a:pt x="574" y="118"/>
                  <a:pt x="575" y="117"/>
                  <a:pt x="576" y="116"/>
                </a:cubicBezTo>
                <a:cubicBezTo>
                  <a:pt x="577" y="115"/>
                  <a:pt x="576" y="114"/>
                  <a:pt x="578" y="113"/>
                </a:cubicBezTo>
                <a:cubicBezTo>
                  <a:pt x="579" y="112"/>
                  <a:pt x="579" y="111"/>
                  <a:pt x="580" y="110"/>
                </a:cubicBezTo>
                <a:cubicBezTo>
                  <a:pt x="580" y="108"/>
                  <a:pt x="582" y="108"/>
                  <a:pt x="582" y="107"/>
                </a:cubicBezTo>
                <a:cubicBezTo>
                  <a:pt x="583" y="105"/>
                  <a:pt x="584" y="104"/>
                  <a:pt x="585" y="102"/>
                </a:cubicBezTo>
                <a:cubicBezTo>
                  <a:pt x="585" y="101"/>
                  <a:pt x="586" y="99"/>
                  <a:pt x="587" y="98"/>
                </a:cubicBezTo>
                <a:cubicBezTo>
                  <a:pt x="587" y="97"/>
                  <a:pt x="587" y="97"/>
                  <a:pt x="588" y="96"/>
                </a:cubicBezTo>
                <a:cubicBezTo>
                  <a:pt x="588" y="96"/>
                  <a:pt x="590" y="96"/>
                  <a:pt x="590" y="96"/>
                </a:cubicBezTo>
                <a:cubicBezTo>
                  <a:pt x="591" y="97"/>
                  <a:pt x="592" y="98"/>
                  <a:pt x="593" y="98"/>
                </a:cubicBezTo>
                <a:cubicBezTo>
                  <a:pt x="594" y="99"/>
                  <a:pt x="595" y="100"/>
                  <a:pt x="596" y="100"/>
                </a:cubicBezTo>
                <a:cubicBezTo>
                  <a:pt x="597" y="101"/>
                  <a:pt x="597" y="102"/>
                  <a:pt x="598" y="102"/>
                </a:cubicBezTo>
                <a:cubicBezTo>
                  <a:pt x="599" y="102"/>
                  <a:pt x="600" y="103"/>
                  <a:pt x="601" y="104"/>
                </a:cubicBezTo>
                <a:cubicBezTo>
                  <a:pt x="602" y="103"/>
                  <a:pt x="602" y="105"/>
                  <a:pt x="603" y="105"/>
                </a:cubicBezTo>
                <a:cubicBezTo>
                  <a:pt x="603" y="105"/>
                  <a:pt x="604" y="105"/>
                  <a:pt x="604" y="106"/>
                </a:cubicBezTo>
                <a:cubicBezTo>
                  <a:pt x="605" y="107"/>
                  <a:pt x="606" y="107"/>
                  <a:pt x="608" y="108"/>
                </a:cubicBezTo>
                <a:cubicBezTo>
                  <a:pt x="608" y="108"/>
                  <a:pt x="609" y="108"/>
                  <a:pt x="609" y="109"/>
                </a:cubicBezTo>
                <a:cubicBezTo>
                  <a:pt x="610" y="109"/>
                  <a:pt x="611" y="110"/>
                  <a:pt x="611" y="111"/>
                </a:cubicBezTo>
                <a:cubicBezTo>
                  <a:pt x="610" y="113"/>
                  <a:pt x="609" y="115"/>
                  <a:pt x="607" y="117"/>
                </a:cubicBezTo>
                <a:cubicBezTo>
                  <a:pt x="606" y="116"/>
                  <a:pt x="605" y="115"/>
                  <a:pt x="604" y="115"/>
                </a:cubicBezTo>
                <a:cubicBezTo>
                  <a:pt x="603" y="114"/>
                  <a:pt x="602" y="114"/>
                  <a:pt x="601" y="113"/>
                </a:cubicBezTo>
                <a:cubicBezTo>
                  <a:pt x="600" y="112"/>
                  <a:pt x="599" y="112"/>
                  <a:pt x="598" y="111"/>
                </a:cubicBezTo>
                <a:cubicBezTo>
                  <a:pt x="597" y="111"/>
                  <a:pt x="596" y="110"/>
                  <a:pt x="595" y="109"/>
                </a:cubicBezTo>
                <a:cubicBezTo>
                  <a:pt x="594" y="109"/>
                  <a:pt x="593" y="108"/>
                  <a:pt x="592" y="107"/>
                </a:cubicBezTo>
                <a:cubicBezTo>
                  <a:pt x="590" y="109"/>
                  <a:pt x="589" y="112"/>
                  <a:pt x="588" y="114"/>
                </a:cubicBezTo>
                <a:cubicBezTo>
                  <a:pt x="588" y="114"/>
                  <a:pt x="588" y="114"/>
                  <a:pt x="588" y="114"/>
                </a:cubicBezTo>
                <a:cubicBezTo>
                  <a:pt x="587" y="116"/>
                  <a:pt x="585" y="116"/>
                  <a:pt x="585" y="118"/>
                </a:cubicBezTo>
                <a:cubicBezTo>
                  <a:pt x="584" y="119"/>
                  <a:pt x="584" y="120"/>
                  <a:pt x="583" y="121"/>
                </a:cubicBezTo>
                <a:cubicBezTo>
                  <a:pt x="582" y="122"/>
                  <a:pt x="582" y="123"/>
                  <a:pt x="581" y="124"/>
                </a:cubicBezTo>
                <a:cubicBezTo>
                  <a:pt x="580" y="124"/>
                  <a:pt x="580" y="126"/>
                  <a:pt x="579" y="127"/>
                </a:cubicBezTo>
                <a:cubicBezTo>
                  <a:pt x="578" y="127"/>
                  <a:pt x="578" y="129"/>
                  <a:pt x="578" y="129"/>
                </a:cubicBezTo>
                <a:cubicBezTo>
                  <a:pt x="577" y="130"/>
                  <a:pt x="577" y="131"/>
                  <a:pt x="578" y="131"/>
                </a:cubicBezTo>
                <a:cubicBezTo>
                  <a:pt x="579" y="132"/>
                  <a:pt x="581" y="133"/>
                  <a:pt x="582" y="134"/>
                </a:cubicBezTo>
                <a:cubicBezTo>
                  <a:pt x="582" y="135"/>
                  <a:pt x="584" y="135"/>
                  <a:pt x="585" y="136"/>
                </a:cubicBezTo>
                <a:cubicBezTo>
                  <a:pt x="586" y="137"/>
                  <a:pt x="587" y="138"/>
                  <a:pt x="589" y="138"/>
                </a:cubicBezTo>
                <a:cubicBezTo>
                  <a:pt x="587" y="141"/>
                  <a:pt x="587" y="144"/>
                  <a:pt x="584" y="145"/>
                </a:cubicBezTo>
                <a:cubicBezTo>
                  <a:pt x="583" y="145"/>
                  <a:pt x="582" y="144"/>
                  <a:pt x="582" y="143"/>
                </a:cubicBezTo>
                <a:cubicBezTo>
                  <a:pt x="580" y="144"/>
                  <a:pt x="580" y="142"/>
                  <a:pt x="579" y="142"/>
                </a:cubicBezTo>
                <a:cubicBezTo>
                  <a:pt x="578" y="142"/>
                  <a:pt x="577" y="141"/>
                  <a:pt x="576" y="140"/>
                </a:cubicBezTo>
                <a:cubicBezTo>
                  <a:pt x="576" y="140"/>
                  <a:pt x="575" y="140"/>
                  <a:pt x="575" y="140"/>
                </a:cubicBezTo>
                <a:cubicBezTo>
                  <a:pt x="572" y="138"/>
                  <a:pt x="572" y="138"/>
                  <a:pt x="571" y="141"/>
                </a:cubicBezTo>
                <a:cubicBezTo>
                  <a:pt x="570" y="142"/>
                  <a:pt x="569" y="142"/>
                  <a:pt x="569" y="143"/>
                </a:cubicBezTo>
                <a:cubicBezTo>
                  <a:pt x="569" y="144"/>
                  <a:pt x="568" y="144"/>
                  <a:pt x="568" y="145"/>
                </a:cubicBezTo>
                <a:cubicBezTo>
                  <a:pt x="568" y="146"/>
                  <a:pt x="566" y="147"/>
                  <a:pt x="567" y="148"/>
                </a:cubicBezTo>
                <a:cubicBezTo>
                  <a:pt x="566" y="149"/>
                  <a:pt x="565" y="149"/>
                  <a:pt x="565" y="151"/>
                </a:cubicBezTo>
                <a:cubicBezTo>
                  <a:pt x="564" y="152"/>
                  <a:pt x="564" y="153"/>
                  <a:pt x="563" y="154"/>
                </a:cubicBezTo>
                <a:cubicBezTo>
                  <a:pt x="562" y="154"/>
                  <a:pt x="562" y="156"/>
                  <a:pt x="561" y="157"/>
                </a:cubicBezTo>
                <a:cubicBezTo>
                  <a:pt x="560" y="157"/>
                  <a:pt x="560" y="159"/>
                  <a:pt x="559" y="160"/>
                </a:cubicBezTo>
                <a:cubicBezTo>
                  <a:pt x="558" y="160"/>
                  <a:pt x="558" y="160"/>
                  <a:pt x="558" y="160"/>
                </a:cubicBezTo>
                <a:cubicBezTo>
                  <a:pt x="557" y="162"/>
                  <a:pt x="557" y="164"/>
                  <a:pt x="555" y="165"/>
                </a:cubicBezTo>
                <a:cubicBezTo>
                  <a:pt x="557" y="166"/>
                  <a:pt x="560" y="167"/>
                  <a:pt x="560" y="169"/>
                </a:cubicBezTo>
                <a:cubicBezTo>
                  <a:pt x="560" y="169"/>
                  <a:pt x="559" y="169"/>
                  <a:pt x="559" y="169"/>
                </a:cubicBezTo>
                <a:cubicBezTo>
                  <a:pt x="559" y="170"/>
                  <a:pt x="560" y="170"/>
                  <a:pt x="560" y="170"/>
                </a:cubicBezTo>
                <a:cubicBezTo>
                  <a:pt x="560" y="170"/>
                  <a:pt x="560" y="171"/>
                  <a:pt x="560" y="171"/>
                </a:cubicBezTo>
                <a:cubicBezTo>
                  <a:pt x="559" y="171"/>
                  <a:pt x="559" y="172"/>
                  <a:pt x="560" y="172"/>
                </a:cubicBezTo>
                <a:cubicBezTo>
                  <a:pt x="560" y="172"/>
                  <a:pt x="560" y="173"/>
                  <a:pt x="560" y="173"/>
                </a:cubicBezTo>
                <a:cubicBezTo>
                  <a:pt x="560" y="173"/>
                  <a:pt x="559" y="173"/>
                  <a:pt x="559" y="173"/>
                </a:cubicBezTo>
                <a:cubicBezTo>
                  <a:pt x="559" y="174"/>
                  <a:pt x="560" y="174"/>
                  <a:pt x="560" y="174"/>
                </a:cubicBezTo>
                <a:moveTo>
                  <a:pt x="470" y="89"/>
                </a:moveTo>
                <a:cubicBezTo>
                  <a:pt x="470" y="90"/>
                  <a:pt x="471" y="90"/>
                  <a:pt x="471" y="91"/>
                </a:cubicBezTo>
                <a:cubicBezTo>
                  <a:pt x="471" y="93"/>
                  <a:pt x="471" y="93"/>
                  <a:pt x="471" y="93"/>
                </a:cubicBezTo>
                <a:cubicBezTo>
                  <a:pt x="470" y="93"/>
                  <a:pt x="469" y="93"/>
                  <a:pt x="468" y="93"/>
                </a:cubicBezTo>
                <a:cubicBezTo>
                  <a:pt x="468" y="93"/>
                  <a:pt x="468" y="94"/>
                  <a:pt x="469" y="94"/>
                </a:cubicBezTo>
                <a:cubicBezTo>
                  <a:pt x="469" y="94"/>
                  <a:pt x="470" y="94"/>
                  <a:pt x="470" y="95"/>
                </a:cubicBezTo>
                <a:cubicBezTo>
                  <a:pt x="471" y="95"/>
                  <a:pt x="471" y="95"/>
                  <a:pt x="470" y="96"/>
                </a:cubicBezTo>
                <a:cubicBezTo>
                  <a:pt x="470" y="97"/>
                  <a:pt x="470" y="97"/>
                  <a:pt x="469" y="98"/>
                </a:cubicBezTo>
                <a:cubicBezTo>
                  <a:pt x="469" y="97"/>
                  <a:pt x="468" y="96"/>
                  <a:pt x="468" y="96"/>
                </a:cubicBezTo>
                <a:cubicBezTo>
                  <a:pt x="465" y="97"/>
                  <a:pt x="462" y="97"/>
                  <a:pt x="460" y="97"/>
                </a:cubicBezTo>
                <a:cubicBezTo>
                  <a:pt x="459" y="95"/>
                  <a:pt x="458" y="96"/>
                  <a:pt x="456" y="96"/>
                </a:cubicBezTo>
                <a:cubicBezTo>
                  <a:pt x="456" y="97"/>
                  <a:pt x="456" y="98"/>
                  <a:pt x="455" y="99"/>
                </a:cubicBezTo>
                <a:cubicBezTo>
                  <a:pt x="455" y="100"/>
                  <a:pt x="455" y="101"/>
                  <a:pt x="455" y="102"/>
                </a:cubicBezTo>
                <a:cubicBezTo>
                  <a:pt x="455" y="103"/>
                  <a:pt x="455" y="104"/>
                  <a:pt x="454" y="105"/>
                </a:cubicBezTo>
                <a:cubicBezTo>
                  <a:pt x="454" y="105"/>
                  <a:pt x="454" y="106"/>
                  <a:pt x="454" y="106"/>
                </a:cubicBezTo>
                <a:cubicBezTo>
                  <a:pt x="454" y="108"/>
                  <a:pt x="454" y="109"/>
                  <a:pt x="454" y="111"/>
                </a:cubicBezTo>
                <a:cubicBezTo>
                  <a:pt x="454" y="112"/>
                  <a:pt x="454" y="114"/>
                  <a:pt x="453" y="114"/>
                </a:cubicBezTo>
                <a:cubicBezTo>
                  <a:pt x="453" y="116"/>
                  <a:pt x="453" y="117"/>
                  <a:pt x="453" y="118"/>
                </a:cubicBezTo>
                <a:cubicBezTo>
                  <a:pt x="452" y="119"/>
                  <a:pt x="452" y="120"/>
                  <a:pt x="451" y="121"/>
                </a:cubicBezTo>
                <a:cubicBezTo>
                  <a:pt x="451" y="121"/>
                  <a:pt x="451" y="122"/>
                  <a:pt x="451" y="122"/>
                </a:cubicBezTo>
                <a:cubicBezTo>
                  <a:pt x="452" y="123"/>
                  <a:pt x="452" y="123"/>
                  <a:pt x="452" y="123"/>
                </a:cubicBezTo>
                <a:cubicBezTo>
                  <a:pt x="451" y="124"/>
                  <a:pt x="451" y="126"/>
                  <a:pt x="451" y="127"/>
                </a:cubicBezTo>
                <a:cubicBezTo>
                  <a:pt x="451" y="127"/>
                  <a:pt x="452" y="128"/>
                  <a:pt x="453" y="128"/>
                </a:cubicBezTo>
                <a:cubicBezTo>
                  <a:pt x="454" y="128"/>
                  <a:pt x="454" y="129"/>
                  <a:pt x="454" y="130"/>
                </a:cubicBezTo>
                <a:cubicBezTo>
                  <a:pt x="454" y="130"/>
                  <a:pt x="454" y="130"/>
                  <a:pt x="455" y="130"/>
                </a:cubicBezTo>
                <a:cubicBezTo>
                  <a:pt x="455" y="130"/>
                  <a:pt x="455" y="130"/>
                  <a:pt x="455" y="130"/>
                </a:cubicBezTo>
                <a:cubicBezTo>
                  <a:pt x="455" y="129"/>
                  <a:pt x="455" y="129"/>
                  <a:pt x="455" y="128"/>
                </a:cubicBezTo>
                <a:cubicBezTo>
                  <a:pt x="455" y="128"/>
                  <a:pt x="456" y="129"/>
                  <a:pt x="456" y="129"/>
                </a:cubicBezTo>
                <a:cubicBezTo>
                  <a:pt x="456" y="129"/>
                  <a:pt x="457" y="129"/>
                  <a:pt x="458" y="129"/>
                </a:cubicBezTo>
                <a:cubicBezTo>
                  <a:pt x="458" y="129"/>
                  <a:pt x="458" y="129"/>
                  <a:pt x="459" y="130"/>
                </a:cubicBezTo>
                <a:cubicBezTo>
                  <a:pt x="458" y="130"/>
                  <a:pt x="457" y="130"/>
                  <a:pt x="456" y="130"/>
                </a:cubicBezTo>
                <a:cubicBezTo>
                  <a:pt x="456" y="131"/>
                  <a:pt x="457" y="132"/>
                  <a:pt x="457" y="132"/>
                </a:cubicBezTo>
                <a:cubicBezTo>
                  <a:pt x="458" y="133"/>
                  <a:pt x="458" y="133"/>
                  <a:pt x="457" y="134"/>
                </a:cubicBezTo>
                <a:cubicBezTo>
                  <a:pt x="456" y="134"/>
                  <a:pt x="456" y="134"/>
                  <a:pt x="456" y="134"/>
                </a:cubicBezTo>
                <a:cubicBezTo>
                  <a:pt x="456" y="135"/>
                  <a:pt x="458" y="134"/>
                  <a:pt x="458" y="137"/>
                </a:cubicBezTo>
                <a:cubicBezTo>
                  <a:pt x="456" y="137"/>
                  <a:pt x="455" y="137"/>
                  <a:pt x="453" y="136"/>
                </a:cubicBezTo>
                <a:cubicBezTo>
                  <a:pt x="452" y="136"/>
                  <a:pt x="451" y="136"/>
                  <a:pt x="450" y="136"/>
                </a:cubicBezTo>
                <a:cubicBezTo>
                  <a:pt x="448" y="136"/>
                  <a:pt x="448" y="134"/>
                  <a:pt x="447" y="135"/>
                </a:cubicBezTo>
                <a:cubicBezTo>
                  <a:pt x="446" y="135"/>
                  <a:pt x="445" y="135"/>
                  <a:pt x="444" y="134"/>
                </a:cubicBezTo>
                <a:cubicBezTo>
                  <a:pt x="444" y="134"/>
                  <a:pt x="443" y="134"/>
                  <a:pt x="442" y="134"/>
                </a:cubicBezTo>
                <a:cubicBezTo>
                  <a:pt x="442" y="134"/>
                  <a:pt x="441" y="134"/>
                  <a:pt x="441" y="133"/>
                </a:cubicBezTo>
                <a:cubicBezTo>
                  <a:pt x="441" y="133"/>
                  <a:pt x="441" y="133"/>
                  <a:pt x="442" y="132"/>
                </a:cubicBezTo>
                <a:cubicBezTo>
                  <a:pt x="442" y="131"/>
                  <a:pt x="442" y="130"/>
                  <a:pt x="442" y="129"/>
                </a:cubicBezTo>
                <a:cubicBezTo>
                  <a:pt x="441" y="128"/>
                  <a:pt x="443" y="127"/>
                  <a:pt x="443" y="125"/>
                </a:cubicBezTo>
                <a:cubicBezTo>
                  <a:pt x="442" y="124"/>
                  <a:pt x="443" y="122"/>
                  <a:pt x="443" y="121"/>
                </a:cubicBezTo>
                <a:cubicBezTo>
                  <a:pt x="444" y="120"/>
                  <a:pt x="443" y="118"/>
                  <a:pt x="444" y="116"/>
                </a:cubicBezTo>
                <a:cubicBezTo>
                  <a:pt x="445" y="116"/>
                  <a:pt x="444" y="115"/>
                  <a:pt x="444" y="115"/>
                </a:cubicBezTo>
                <a:cubicBezTo>
                  <a:pt x="444" y="113"/>
                  <a:pt x="444" y="111"/>
                  <a:pt x="444" y="109"/>
                </a:cubicBezTo>
                <a:cubicBezTo>
                  <a:pt x="446" y="107"/>
                  <a:pt x="445" y="105"/>
                  <a:pt x="445" y="102"/>
                </a:cubicBezTo>
                <a:cubicBezTo>
                  <a:pt x="445" y="101"/>
                  <a:pt x="446" y="101"/>
                  <a:pt x="446" y="100"/>
                </a:cubicBezTo>
                <a:cubicBezTo>
                  <a:pt x="446" y="99"/>
                  <a:pt x="446" y="98"/>
                  <a:pt x="446" y="97"/>
                </a:cubicBezTo>
                <a:cubicBezTo>
                  <a:pt x="448" y="96"/>
                  <a:pt x="446" y="94"/>
                  <a:pt x="448" y="93"/>
                </a:cubicBezTo>
                <a:cubicBezTo>
                  <a:pt x="448" y="91"/>
                  <a:pt x="449" y="89"/>
                  <a:pt x="448" y="87"/>
                </a:cubicBezTo>
                <a:cubicBezTo>
                  <a:pt x="448" y="85"/>
                  <a:pt x="449" y="84"/>
                  <a:pt x="449" y="83"/>
                </a:cubicBezTo>
                <a:cubicBezTo>
                  <a:pt x="449" y="82"/>
                  <a:pt x="449" y="81"/>
                  <a:pt x="449" y="79"/>
                </a:cubicBezTo>
                <a:cubicBezTo>
                  <a:pt x="451" y="78"/>
                  <a:pt x="450" y="77"/>
                  <a:pt x="450" y="75"/>
                </a:cubicBezTo>
                <a:cubicBezTo>
                  <a:pt x="450" y="73"/>
                  <a:pt x="452" y="72"/>
                  <a:pt x="451" y="70"/>
                </a:cubicBezTo>
                <a:cubicBezTo>
                  <a:pt x="453" y="69"/>
                  <a:pt x="452" y="67"/>
                  <a:pt x="452" y="65"/>
                </a:cubicBezTo>
                <a:cubicBezTo>
                  <a:pt x="452" y="64"/>
                  <a:pt x="452" y="63"/>
                  <a:pt x="452" y="62"/>
                </a:cubicBezTo>
                <a:cubicBezTo>
                  <a:pt x="453" y="61"/>
                  <a:pt x="453" y="61"/>
                  <a:pt x="453" y="59"/>
                </a:cubicBezTo>
                <a:cubicBezTo>
                  <a:pt x="453" y="59"/>
                  <a:pt x="453" y="57"/>
                  <a:pt x="453" y="57"/>
                </a:cubicBezTo>
                <a:cubicBezTo>
                  <a:pt x="454" y="56"/>
                  <a:pt x="454" y="55"/>
                  <a:pt x="454" y="54"/>
                </a:cubicBezTo>
                <a:cubicBezTo>
                  <a:pt x="454" y="53"/>
                  <a:pt x="454" y="53"/>
                  <a:pt x="454" y="52"/>
                </a:cubicBezTo>
                <a:cubicBezTo>
                  <a:pt x="455" y="51"/>
                  <a:pt x="456" y="51"/>
                  <a:pt x="457" y="51"/>
                </a:cubicBezTo>
                <a:cubicBezTo>
                  <a:pt x="458" y="51"/>
                  <a:pt x="459" y="51"/>
                  <a:pt x="460" y="52"/>
                </a:cubicBezTo>
                <a:cubicBezTo>
                  <a:pt x="462" y="52"/>
                  <a:pt x="463" y="52"/>
                  <a:pt x="465" y="52"/>
                </a:cubicBezTo>
                <a:cubicBezTo>
                  <a:pt x="466" y="52"/>
                  <a:pt x="466" y="53"/>
                  <a:pt x="467" y="53"/>
                </a:cubicBezTo>
                <a:cubicBezTo>
                  <a:pt x="468" y="53"/>
                  <a:pt x="470" y="53"/>
                  <a:pt x="471" y="53"/>
                </a:cubicBezTo>
                <a:cubicBezTo>
                  <a:pt x="472" y="53"/>
                  <a:pt x="473" y="55"/>
                  <a:pt x="474" y="54"/>
                </a:cubicBezTo>
                <a:cubicBezTo>
                  <a:pt x="475" y="54"/>
                  <a:pt x="476" y="54"/>
                  <a:pt x="477" y="54"/>
                </a:cubicBezTo>
                <a:cubicBezTo>
                  <a:pt x="480" y="54"/>
                  <a:pt x="480" y="54"/>
                  <a:pt x="480" y="54"/>
                </a:cubicBezTo>
                <a:cubicBezTo>
                  <a:pt x="480" y="55"/>
                  <a:pt x="481" y="55"/>
                  <a:pt x="481" y="56"/>
                </a:cubicBezTo>
                <a:cubicBezTo>
                  <a:pt x="481" y="57"/>
                  <a:pt x="482" y="58"/>
                  <a:pt x="480" y="59"/>
                </a:cubicBezTo>
                <a:cubicBezTo>
                  <a:pt x="480" y="60"/>
                  <a:pt x="480" y="61"/>
                  <a:pt x="480" y="62"/>
                </a:cubicBezTo>
                <a:cubicBezTo>
                  <a:pt x="480" y="63"/>
                  <a:pt x="479" y="63"/>
                  <a:pt x="478" y="63"/>
                </a:cubicBezTo>
                <a:cubicBezTo>
                  <a:pt x="477" y="62"/>
                  <a:pt x="476" y="62"/>
                  <a:pt x="475" y="62"/>
                </a:cubicBezTo>
                <a:cubicBezTo>
                  <a:pt x="473" y="62"/>
                  <a:pt x="472" y="62"/>
                  <a:pt x="471" y="61"/>
                </a:cubicBezTo>
                <a:cubicBezTo>
                  <a:pt x="469" y="61"/>
                  <a:pt x="467" y="61"/>
                  <a:pt x="465" y="61"/>
                </a:cubicBezTo>
                <a:cubicBezTo>
                  <a:pt x="464" y="61"/>
                  <a:pt x="464" y="61"/>
                  <a:pt x="463" y="60"/>
                </a:cubicBezTo>
                <a:cubicBezTo>
                  <a:pt x="462" y="59"/>
                  <a:pt x="462" y="60"/>
                  <a:pt x="462" y="61"/>
                </a:cubicBezTo>
                <a:cubicBezTo>
                  <a:pt x="462" y="61"/>
                  <a:pt x="462" y="61"/>
                  <a:pt x="462" y="61"/>
                </a:cubicBezTo>
                <a:cubicBezTo>
                  <a:pt x="461" y="62"/>
                  <a:pt x="462" y="64"/>
                  <a:pt x="461" y="65"/>
                </a:cubicBezTo>
                <a:cubicBezTo>
                  <a:pt x="460" y="65"/>
                  <a:pt x="461" y="66"/>
                  <a:pt x="461" y="66"/>
                </a:cubicBezTo>
                <a:cubicBezTo>
                  <a:pt x="461" y="68"/>
                  <a:pt x="461" y="69"/>
                  <a:pt x="461" y="70"/>
                </a:cubicBezTo>
                <a:cubicBezTo>
                  <a:pt x="461" y="71"/>
                  <a:pt x="459" y="72"/>
                  <a:pt x="460" y="73"/>
                </a:cubicBezTo>
                <a:cubicBezTo>
                  <a:pt x="460" y="74"/>
                  <a:pt x="458" y="74"/>
                  <a:pt x="459" y="76"/>
                </a:cubicBezTo>
                <a:cubicBezTo>
                  <a:pt x="459" y="77"/>
                  <a:pt x="459" y="78"/>
                  <a:pt x="459" y="78"/>
                </a:cubicBezTo>
                <a:cubicBezTo>
                  <a:pt x="459" y="80"/>
                  <a:pt x="459" y="81"/>
                  <a:pt x="458" y="82"/>
                </a:cubicBezTo>
                <a:cubicBezTo>
                  <a:pt x="458" y="87"/>
                  <a:pt x="458" y="87"/>
                  <a:pt x="458" y="87"/>
                </a:cubicBezTo>
                <a:cubicBezTo>
                  <a:pt x="458" y="88"/>
                  <a:pt x="460" y="87"/>
                  <a:pt x="460" y="88"/>
                </a:cubicBezTo>
                <a:cubicBezTo>
                  <a:pt x="461" y="88"/>
                  <a:pt x="462" y="89"/>
                  <a:pt x="463" y="88"/>
                </a:cubicBezTo>
                <a:cubicBezTo>
                  <a:pt x="464" y="88"/>
                  <a:pt x="465" y="89"/>
                  <a:pt x="466" y="89"/>
                </a:cubicBezTo>
                <a:cubicBezTo>
                  <a:pt x="467" y="89"/>
                  <a:pt x="469" y="89"/>
                  <a:pt x="470" y="89"/>
                </a:cubicBezTo>
                <a:moveTo>
                  <a:pt x="588" y="196"/>
                </a:moveTo>
                <a:cubicBezTo>
                  <a:pt x="586" y="195"/>
                  <a:pt x="586" y="194"/>
                  <a:pt x="585" y="194"/>
                </a:cubicBezTo>
                <a:cubicBezTo>
                  <a:pt x="585" y="194"/>
                  <a:pt x="585" y="195"/>
                  <a:pt x="585" y="195"/>
                </a:cubicBezTo>
                <a:cubicBezTo>
                  <a:pt x="585" y="195"/>
                  <a:pt x="584" y="195"/>
                  <a:pt x="584" y="195"/>
                </a:cubicBezTo>
                <a:cubicBezTo>
                  <a:pt x="584" y="195"/>
                  <a:pt x="584" y="194"/>
                  <a:pt x="583" y="194"/>
                </a:cubicBezTo>
                <a:cubicBezTo>
                  <a:pt x="583" y="193"/>
                  <a:pt x="582" y="194"/>
                  <a:pt x="582" y="193"/>
                </a:cubicBezTo>
                <a:cubicBezTo>
                  <a:pt x="582" y="193"/>
                  <a:pt x="582" y="193"/>
                  <a:pt x="582" y="193"/>
                </a:cubicBezTo>
                <a:cubicBezTo>
                  <a:pt x="582" y="192"/>
                  <a:pt x="582" y="192"/>
                  <a:pt x="582" y="192"/>
                </a:cubicBezTo>
                <a:cubicBezTo>
                  <a:pt x="582" y="192"/>
                  <a:pt x="582" y="192"/>
                  <a:pt x="583" y="192"/>
                </a:cubicBezTo>
                <a:cubicBezTo>
                  <a:pt x="584" y="193"/>
                  <a:pt x="585" y="193"/>
                  <a:pt x="587" y="192"/>
                </a:cubicBezTo>
                <a:cubicBezTo>
                  <a:pt x="588" y="192"/>
                  <a:pt x="590" y="191"/>
                  <a:pt x="591" y="190"/>
                </a:cubicBezTo>
                <a:cubicBezTo>
                  <a:pt x="591" y="190"/>
                  <a:pt x="592" y="190"/>
                  <a:pt x="592" y="189"/>
                </a:cubicBezTo>
                <a:cubicBezTo>
                  <a:pt x="593" y="188"/>
                  <a:pt x="595" y="188"/>
                  <a:pt x="596" y="187"/>
                </a:cubicBezTo>
                <a:cubicBezTo>
                  <a:pt x="598" y="184"/>
                  <a:pt x="601" y="182"/>
                  <a:pt x="603" y="179"/>
                </a:cubicBezTo>
                <a:cubicBezTo>
                  <a:pt x="605" y="178"/>
                  <a:pt x="606" y="176"/>
                  <a:pt x="606" y="174"/>
                </a:cubicBezTo>
                <a:cubicBezTo>
                  <a:pt x="606" y="173"/>
                  <a:pt x="607" y="172"/>
                  <a:pt x="607" y="171"/>
                </a:cubicBezTo>
                <a:cubicBezTo>
                  <a:pt x="606" y="170"/>
                  <a:pt x="606" y="169"/>
                  <a:pt x="607" y="168"/>
                </a:cubicBezTo>
                <a:cubicBezTo>
                  <a:pt x="608" y="167"/>
                  <a:pt x="608" y="167"/>
                  <a:pt x="607" y="166"/>
                </a:cubicBezTo>
                <a:cubicBezTo>
                  <a:pt x="607" y="166"/>
                  <a:pt x="607" y="165"/>
                  <a:pt x="607" y="165"/>
                </a:cubicBezTo>
                <a:cubicBezTo>
                  <a:pt x="606" y="164"/>
                  <a:pt x="607" y="162"/>
                  <a:pt x="606" y="161"/>
                </a:cubicBezTo>
                <a:cubicBezTo>
                  <a:pt x="605" y="160"/>
                  <a:pt x="606" y="159"/>
                  <a:pt x="606" y="158"/>
                </a:cubicBezTo>
                <a:cubicBezTo>
                  <a:pt x="606" y="158"/>
                  <a:pt x="605" y="157"/>
                  <a:pt x="605" y="157"/>
                </a:cubicBezTo>
                <a:cubicBezTo>
                  <a:pt x="605" y="153"/>
                  <a:pt x="605" y="149"/>
                  <a:pt x="605" y="144"/>
                </a:cubicBezTo>
                <a:cubicBezTo>
                  <a:pt x="605" y="143"/>
                  <a:pt x="604" y="142"/>
                  <a:pt x="605" y="141"/>
                </a:cubicBezTo>
                <a:cubicBezTo>
                  <a:pt x="606" y="141"/>
                  <a:pt x="605" y="139"/>
                  <a:pt x="606" y="138"/>
                </a:cubicBezTo>
                <a:cubicBezTo>
                  <a:pt x="607" y="138"/>
                  <a:pt x="607" y="138"/>
                  <a:pt x="607" y="138"/>
                </a:cubicBezTo>
                <a:cubicBezTo>
                  <a:pt x="607" y="137"/>
                  <a:pt x="607" y="136"/>
                  <a:pt x="607" y="136"/>
                </a:cubicBezTo>
                <a:cubicBezTo>
                  <a:pt x="608" y="135"/>
                  <a:pt x="610" y="134"/>
                  <a:pt x="610" y="132"/>
                </a:cubicBezTo>
                <a:cubicBezTo>
                  <a:pt x="610" y="132"/>
                  <a:pt x="610" y="132"/>
                  <a:pt x="610" y="132"/>
                </a:cubicBezTo>
                <a:cubicBezTo>
                  <a:pt x="612" y="131"/>
                  <a:pt x="612" y="130"/>
                  <a:pt x="613" y="130"/>
                </a:cubicBezTo>
                <a:cubicBezTo>
                  <a:pt x="614" y="129"/>
                  <a:pt x="615" y="128"/>
                  <a:pt x="616" y="127"/>
                </a:cubicBezTo>
                <a:cubicBezTo>
                  <a:pt x="618" y="127"/>
                  <a:pt x="618" y="126"/>
                  <a:pt x="619" y="125"/>
                </a:cubicBezTo>
                <a:cubicBezTo>
                  <a:pt x="619" y="125"/>
                  <a:pt x="620" y="124"/>
                  <a:pt x="620" y="124"/>
                </a:cubicBezTo>
                <a:cubicBezTo>
                  <a:pt x="621" y="125"/>
                  <a:pt x="622" y="124"/>
                  <a:pt x="623" y="124"/>
                </a:cubicBezTo>
                <a:cubicBezTo>
                  <a:pt x="623" y="123"/>
                  <a:pt x="624" y="123"/>
                  <a:pt x="625" y="123"/>
                </a:cubicBezTo>
                <a:cubicBezTo>
                  <a:pt x="627" y="124"/>
                  <a:pt x="629" y="123"/>
                  <a:pt x="630" y="124"/>
                </a:cubicBezTo>
                <a:cubicBezTo>
                  <a:pt x="632" y="124"/>
                  <a:pt x="633" y="125"/>
                  <a:pt x="634" y="126"/>
                </a:cubicBezTo>
                <a:cubicBezTo>
                  <a:pt x="635" y="126"/>
                  <a:pt x="635" y="126"/>
                  <a:pt x="636" y="127"/>
                </a:cubicBezTo>
                <a:cubicBezTo>
                  <a:pt x="636" y="129"/>
                  <a:pt x="636" y="129"/>
                  <a:pt x="636" y="129"/>
                </a:cubicBezTo>
                <a:cubicBezTo>
                  <a:pt x="637" y="129"/>
                  <a:pt x="637" y="130"/>
                  <a:pt x="638" y="131"/>
                </a:cubicBezTo>
                <a:cubicBezTo>
                  <a:pt x="638" y="132"/>
                  <a:pt x="638" y="133"/>
                  <a:pt x="637" y="133"/>
                </a:cubicBezTo>
                <a:cubicBezTo>
                  <a:pt x="637" y="133"/>
                  <a:pt x="637" y="134"/>
                  <a:pt x="637" y="134"/>
                </a:cubicBezTo>
                <a:cubicBezTo>
                  <a:pt x="639" y="134"/>
                  <a:pt x="639" y="135"/>
                  <a:pt x="640" y="135"/>
                </a:cubicBezTo>
                <a:cubicBezTo>
                  <a:pt x="639" y="136"/>
                  <a:pt x="638" y="136"/>
                  <a:pt x="637" y="137"/>
                </a:cubicBezTo>
                <a:cubicBezTo>
                  <a:pt x="637" y="137"/>
                  <a:pt x="638" y="138"/>
                  <a:pt x="638" y="138"/>
                </a:cubicBezTo>
                <a:cubicBezTo>
                  <a:pt x="639" y="138"/>
                  <a:pt x="639" y="138"/>
                  <a:pt x="639" y="139"/>
                </a:cubicBezTo>
                <a:cubicBezTo>
                  <a:pt x="639" y="139"/>
                  <a:pt x="639" y="140"/>
                  <a:pt x="638" y="140"/>
                </a:cubicBezTo>
                <a:cubicBezTo>
                  <a:pt x="638" y="140"/>
                  <a:pt x="637" y="140"/>
                  <a:pt x="637" y="140"/>
                </a:cubicBezTo>
                <a:cubicBezTo>
                  <a:pt x="637" y="140"/>
                  <a:pt x="637" y="141"/>
                  <a:pt x="637" y="141"/>
                </a:cubicBezTo>
                <a:cubicBezTo>
                  <a:pt x="639" y="142"/>
                  <a:pt x="639" y="143"/>
                  <a:pt x="639" y="144"/>
                </a:cubicBezTo>
                <a:cubicBezTo>
                  <a:pt x="639" y="144"/>
                  <a:pt x="638" y="144"/>
                  <a:pt x="638" y="144"/>
                </a:cubicBezTo>
                <a:cubicBezTo>
                  <a:pt x="638" y="144"/>
                  <a:pt x="638" y="144"/>
                  <a:pt x="638" y="144"/>
                </a:cubicBezTo>
                <a:cubicBezTo>
                  <a:pt x="638" y="144"/>
                  <a:pt x="638" y="144"/>
                  <a:pt x="638" y="144"/>
                </a:cubicBezTo>
                <a:cubicBezTo>
                  <a:pt x="638" y="144"/>
                  <a:pt x="637" y="143"/>
                  <a:pt x="637" y="144"/>
                </a:cubicBezTo>
                <a:cubicBezTo>
                  <a:pt x="637" y="144"/>
                  <a:pt x="637" y="144"/>
                  <a:pt x="638" y="144"/>
                </a:cubicBezTo>
                <a:cubicBezTo>
                  <a:pt x="638" y="145"/>
                  <a:pt x="638" y="145"/>
                  <a:pt x="638" y="145"/>
                </a:cubicBezTo>
                <a:cubicBezTo>
                  <a:pt x="636" y="145"/>
                  <a:pt x="636" y="145"/>
                  <a:pt x="635" y="147"/>
                </a:cubicBezTo>
                <a:cubicBezTo>
                  <a:pt x="636" y="148"/>
                  <a:pt x="637" y="148"/>
                  <a:pt x="638" y="149"/>
                </a:cubicBezTo>
                <a:cubicBezTo>
                  <a:pt x="638" y="149"/>
                  <a:pt x="637" y="150"/>
                  <a:pt x="637" y="150"/>
                </a:cubicBezTo>
                <a:cubicBezTo>
                  <a:pt x="637" y="151"/>
                  <a:pt x="636" y="151"/>
                  <a:pt x="636" y="151"/>
                </a:cubicBezTo>
                <a:cubicBezTo>
                  <a:pt x="635" y="150"/>
                  <a:pt x="634" y="150"/>
                  <a:pt x="633" y="150"/>
                </a:cubicBezTo>
                <a:cubicBezTo>
                  <a:pt x="633" y="150"/>
                  <a:pt x="632" y="149"/>
                  <a:pt x="631" y="149"/>
                </a:cubicBezTo>
                <a:cubicBezTo>
                  <a:pt x="629" y="148"/>
                  <a:pt x="629" y="147"/>
                  <a:pt x="630" y="145"/>
                </a:cubicBezTo>
                <a:cubicBezTo>
                  <a:pt x="630" y="145"/>
                  <a:pt x="630" y="144"/>
                  <a:pt x="630" y="144"/>
                </a:cubicBezTo>
                <a:cubicBezTo>
                  <a:pt x="632" y="140"/>
                  <a:pt x="632" y="140"/>
                  <a:pt x="632" y="137"/>
                </a:cubicBezTo>
                <a:cubicBezTo>
                  <a:pt x="632" y="136"/>
                  <a:pt x="632" y="136"/>
                  <a:pt x="631" y="135"/>
                </a:cubicBezTo>
                <a:cubicBezTo>
                  <a:pt x="631" y="135"/>
                  <a:pt x="631" y="134"/>
                  <a:pt x="632" y="133"/>
                </a:cubicBezTo>
                <a:cubicBezTo>
                  <a:pt x="632" y="133"/>
                  <a:pt x="632" y="133"/>
                  <a:pt x="632" y="133"/>
                </a:cubicBezTo>
                <a:cubicBezTo>
                  <a:pt x="632" y="133"/>
                  <a:pt x="631" y="133"/>
                  <a:pt x="631" y="133"/>
                </a:cubicBezTo>
                <a:cubicBezTo>
                  <a:pt x="631" y="134"/>
                  <a:pt x="632" y="134"/>
                  <a:pt x="632" y="134"/>
                </a:cubicBezTo>
                <a:cubicBezTo>
                  <a:pt x="633" y="134"/>
                  <a:pt x="633" y="134"/>
                  <a:pt x="633" y="133"/>
                </a:cubicBezTo>
                <a:cubicBezTo>
                  <a:pt x="633" y="133"/>
                  <a:pt x="633" y="133"/>
                  <a:pt x="632" y="133"/>
                </a:cubicBezTo>
                <a:cubicBezTo>
                  <a:pt x="631" y="134"/>
                  <a:pt x="630" y="133"/>
                  <a:pt x="630" y="133"/>
                </a:cubicBezTo>
                <a:cubicBezTo>
                  <a:pt x="630" y="133"/>
                  <a:pt x="629" y="132"/>
                  <a:pt x="629" y="132"/>
                </a:cubicBezTo>
                <a:cubicBezTo>
                  <a:pt x="627" y="132"/>
                  <a:pt x="625" y="132"/>
                  <a:pt x="622" y="132"/>
                </a:cubicBezTo>
                <a:cubicBezTo>
                  <a:pt x="621" y="133"/>
                  <a:pt x="621" y="134"/>
                  <a:pt x="620" y="134"/>
                </a:cubicBezTo>
                <a:cubicBezTo>
                  <a:pt x="620" y="134"/>
                  <a:pt x="620" y="133"/>
                  <a:pt x="620" y="133"/>
                </a:cubicBezTo>
                <a:cubicBezTo>
                  <a:pt x="619" y="133"/>
                  <a:pt x="619" y="133"/>
                  <a:pt x="619" y="134"/>
                </a:cubicBezTo>
                <a:cubicBezTo>
                  <a:pt x="619" y="134"/>
                  <a:pt x="618" y="134"/>
                  <a:pt x="618" y="134"/>
                </a:cubicBezTo>
                <a:cubicBezTo>
                  <a:pt x="618" y="135"/>
                  <a:pt x="619" y="135"/>
                  <a:pt x="619" y="135"/>
                </a:cubicBezTo>
                <a:cubicBezTo>
                  <a:pt x="619" y="135"/>
                  <a:pt x="619" y="136"/>
                  <a:pt x="619" y="137"/>
                </a:cubicBezTo>
                <a:cubicBezTo>
                  <a:pt x="618" y="138"/>
                  <a:pt x="617" y="138"/>
                  <a:pt x="616" y="140"/>
                </a:cubicBezTo>
                <a:cubicBezTo>
                  <a:pt x="615" y="142"/>
                  <a:pt x="614" y="144"/>
                  <a:pt x="614" y="147"/>
                </a:cubicBezTo>
                <a:cubicBezTo>
                  <a:pt x="614" y="148"/>
                  <a:pt x="614" y="149"/>
                  <a:pt x="614" y="150"/>
                </a:cubicBezTo>
                <a:cubicBezTo>
                  <a:pt x="614" y="152"/>
                  <a:pt x="614" y="153"/>
                  <a:pt x="615" y="155"/>
                </a:cubicBezTo>
                <a:cubicBezTo>
                  <a:pt x="616" y="156"/>
                  <a:pt x="615" y="158"/>
                  <a:pt x="615" y="159"/>
                </a:cubicBezTo>
                <a:cubicBezTo>
                  <a:pt x="616" y="160"/>
                  <a:pt x="616" y="161"/>
                  <a:pt x="616" y="162"/>
                </a:cubicBezTo>
                <a:cubicBezTo>
                  <a:pt x="617" y="163"/>
                  <a:pt x="617" y="164"/>
                  <a:pt x="617" y="165"/>
                </a:cubicBezTo>
                <a:cubicBezTo>
                  <a:pt x="617" y="166"/>
                  <a:pt x="617" y="167"/>
                  <a:pt x="617" y="168"/>
                </a:cubicBezTo>
                <a:cubicBezTo>
                  <a:pt x="617" y="169"/>
                  <a:pt x="618" y="171"/>
                  <a:pt x="617" y="172"/>
                </a:cubicBezTo>
                <a:cubicBezTo>
                  <a:pt x="616" y="173"/>
                  <a:pt x="616" y="174"/>
                  <a:pt x="616" y="176"/>
                </a:cubicBezTo>
                <a:cubicBezTo>
                  <a:pt x="616" y="176"/>
                  <a:pt x="616" y="176"/>
                  <a:pt x="616" y="176"/>
                </a:cubicBezTo>
                <a:cubicBezTo>
                  <a:pt x="615" y="178"/>
                  <a:pt x="613" y="181"/>
                  <a:pt x="612" y="183"/>
                </a:cubicBezTo>
                <a:cubicBezTo>
                  <a:pt x="612" y="184"/>
                  <a:pt x="611" y="185"/>
                  <a:pt x="611" y="185"/>
                </a:cubicBezTo>
                <a:cubicBezTo>
                  <a:pt x="610" y="186"/>
                  <a:pt x="609" y="187"/>
                  <a:pt x="608" y="189"/>
                </a:cubicBezTo>
                <a:cubicBezTo>
                  <a:pt x="608" y="189"/>
                  <a:pt x="607" y="189"/>
                  <a:pt x="606" y="190"/>
                </a:cubicBezTo>
                <a:cubicBezTo>
                  <a:pt x="605" y="191"/>
                  <a:pt x="603" y="193"/>
                  <a:pt x="601" y="195"/>
                </a:cubicBezTo>
                <a:cubicBezTo>
                  <a:pt x="601" y="195"/>
                  <a:pt x="600" y="194"/>
                  <a:pt x="600" y="195"/>
                </a:cubicBezTo>
                <a:cubicBezTo>
                  <a:pt x="599" y="195"/>
                  <a:pt x="599" y="195"/>
                  <a:pt x="598" y="196"/>
                </a:cubicBezTo>
                <a:cubicBezTo>
                  <a:pt x="597" y="196"/>
                  <a:pt x="597" y="197"/>
                  <a:pt x="595" y="197"/>
                </a:cubicBezTo>
                <a:cubicBezTo>
                  <a:pt x="594" y="197"/>
                  <a:pt x="592" y="197"/>
                  <a:pt x="589" y="197"/>
                </a:cubicBezTo>
                <a:cubicBezTo>
                  <a:pt x="589" y="197"/>
                  <a:pt x="589" y="197"/>
                  <a:pt x="589" y="196"/>
                </a:cubicBezTo>
                <a:cubicBezTo>
                  <a:pt x="589" y="197"/>
                  <a:pt x="590" y="196"/>
                  <a:pt x="590" y="195"/>
                </a:cubicBezTo>
                <a:cubicBezTo>
                  <a:pt x="589" y="195"/>
                  <a:pt x="589" y="195"/>
                  <a:pt x="589" y="195"/>
                </a:cubicBezTo>
                <a:cubicBezTo>
                  <a:pt x="588" y="195"/>
                  <a:pt x="588" y="195"/>
                  <a:pt x="588" y="196"/>
                </a:cubicBezTo>
                <a:moveTo>
                  <a:pt x="629" y="130"/>
                </a:moveTo>
                <a:cubicBezTo>
                  <a:pt x="629" y="130"/>
                  <a:pt x="629" y="130"/>
                  <a:pt x="629" y="130"/>
                </a:cubicBezTo>
                <a:cubicBezTo>
                  <a:pt x="629" y="131"/>
                  <a:pt x="629" y="131"/>
                  <a:pt x="629" y="131"/>
                </a:cubicBezTo>
                <a:cubicBezTo>
                  <a:pt x="629" y="131"/>
                  <a:pt x="629" y="131"/>
                  <a:pt x="629" y="131"/>
                </a:cubicBezTo>
                <a:cubicBezTo>
                  <a:pt x="629" y="131"/>
                  <a:pt x="629" y="130"/>
                  <a:pt x="629" y="130"/>
                </a:cubicBezTo>
                <a:moveTo>
                  <a:pt x="590" y="193"/>
                </a:moveTo>
                <a:cubicBezTo>
                  <a:pt x="589" y="193"/>
                  <a:pt x="589" y="193"/>
                  <a:pt x="589" y="193"/>
                </a:cubicBezTo>
                <a:cubicBezTo>
                  <a:pt x="589" y="193"/>
                  <a:pt x="589" y="193"/>
                  <a:pt x="589" y="193"/>
                </a:cubicBezTo>
                <a:cubicBezTo>
                  <a:pt x="589" y="193"/>
                  <a:pt x="589" y="193"/>
                  <a:pt x="589" y="193"/>
                </a:cubicBezTo>
                <a:cubicBezTo>
                  <a:pt x="589" y="193"/>
                  <a:pt x="589" y="193"/>
                  <a:pt x="590" y="193"/>
                </a:cubicBezTo>
                <a:moveTo>
                  <a:pt x="554" y="654"/>
                </a:moveTo>
                <a:cubicBezTo>
                  <a:pt x="556" y="654"/>
                  <a:pt x="557" y="653"/>
                  <a:pt x="558" y="654"/>
                </a:cubicBezTo>
                <a:cubicBezTo>
                  <a:pt x="558" y="654"/>
                  <a:pt x="557" y="655"/>
                  <a:pt x="557" y="655"/>
                </a:cubicBezTo>
                <a:cubicBezTo>
                  <a:pt x="557" y="655"/>
                  <a:pt x="558" y="656"/>
                  <a:pt x="558" y="656"/>
                </a:cubicBezTo>
                <a:cubicBezTo>
                  <a:pt x="557" y="657"/>
                  <a:pt x="557" y="659"/>
                  <a:pt x="555" y="659"/>
                </a:cubicBezTo>
                <a:cubicBezTo>
                  <a:pt x="555" y="659"/>
                  <a:pt x="554" y="659"/>
                  <a:pt x="554" y="659"/>
                </a:cubicBezTo>
                <a:cubicBezTo>
                  <a:pt x="554" y="661"/>
                  <a:pt x="554" y="664"/>
                  <a:pt x="555" y="666"/>
                </a:cubicBezTo>
                <a:cubicBezTo>
                  <a:pt x="555" y="668"/>
                  <a:pt x="556" y="670"/>
                  <a:pt x="557" y="672"/>
                </a:cubicBezTo>
                <a:cubicBezTo>
                  <a:pt x="558" y="672"/>
                  <a:pt x="558" y="673"/>
                  <a:pt x="558" y="674"/>
                </a:cubicBezTo>
                <a:cubicBezTo>
                  <a:pt x="558" y="674"/>
                  <a:pt x="558" y="675"/>
                  <a:pt x="559" y="675"/>
                </a:cubicBezTo>
                <a:cubicBezTo>
                  <a:pt x="559" y="676"/>
                  <a:pt x="559" y="677"/>
                  <a:pt x="560" y="678"/>
                </a:cubicBezTo>
                <a:cubicBezTo>
                  <a:pt x="561" y="678"/>
                  <a:pt x="561" y="680"/>
                  <a:pt x="562" y="680"/>
                </a:cubicBezTo>
                <a:cubicBezTo>
                  <a:pt x="562" y="681"/>
                  <a:pt x="562" y="682"/>
                  <a:pt x="563" y="683"/>
                </a:cubicBezTo>
                <a:cubicBezTo>
                  <a:pt x="563" y="683"/>
                  <a:pt x="564" y="683"/>
                  <a:pt x="564" y="683"/>
                </a:cubicBezTo>
                <a:cubicBezTo>
                  <a:pt x="565" y="686"/>
                  <a:pt x="566" y="688"/>
                  <a:pt x="568" y="690"/>
                </a:cubicBezTo>
                <a:cubicBezTo>
                  <a:pt x="567" y="691"/>
                  <a:pt x="569" y="692"/>
                  <a:pt x="569" y="693"/>
                </a:cubicBezTo>
                <a:cubicBezTo>
                  <a:pt x="569" y="694"/>
                  <a:pt x="570" y="694"/>
                  <a:pt x="571" y="696"/>
                </a:cubicBezTo>
                <a:cubicBezTo>
                  <a:pt x="571" y="696"/>
                  <a:pt x="571" y="697"/>
                  <a:pt x="572" y="698"/>
                </a:cubicBezTo>
                <a:cubicBezTo>
                  <a:pt x="572" y="699"/>
                  <a:pt x="574" y="699"/>
                  <a:pt x="573" y="701"/>
                </a:cubicBezTo>
                <a:cubicBezTo>
                  <a:pt x="575" y="702"/>
                  <a:pt x="576" y="703"/>
                  <a:pt x="577" y="704"/>
                </a:cubicBezTo>
                <a:cubicBezTo>
                  <a:pt x="578" y="706"/>
                  <a:pt x="579" y="707"/>
                  <a:pt x="580" y="708"/>
                </a:cubicBezTo>
                <a:cubicBezTo>
                  <a:pt x="581" y="709"/>
                  <a:pt x="582" y="710"/>
                  <a:pt x="584" y="710"/>
                </a:cubicBezTo>
                <a:cubicBezTo>
                  <a:pt x="585" y="710"/>
                  <a:pt x="586" y="710"/>
                  <a:pt x="586" y="709"/>
                </a:cubicBezTo>
                <a:cubicBezTo>
                  <a:pt x="587" y="709"/>
                  <a:pt x="589" y="709"/>
                  <a:pt x="589" y="708"/>
                </a:cubicBezTo>
                <a:cubicBezTo>
                  <a:pt x="589" y="707"/>
                  <a:pt x="590" y="707"/>
                  <a:pt x="591" y="706"/>
                </a:cubicBezTo>
                <a:cubicBezTo>
                  <a:pt x="591" y="705"/>
                  <a:pt x="591" y="705"/>
                  <a:pt x="591" y="705"/>
                </a:cubicBezTo>
                <a:cubicBezTo>
                  <a:pt x="591" y="700"/>
                  <a:pt x="591" y="700"/>
                  <a:pt x="591" y="700"/>
                </a:cubicBezTo>
                <a:cubicBezTo>
                  <a:pt x="589" y="698"/>
                  <a:pt x="589" y="696"/>
                  <a:pt x="588" y="694"/>
                </a:cubicBezTo>
                <a:cubicBezTo>
                  <a:pt x="587" y="694"/>
                  <a:pt x="587" y="693"/>
                  <a:pt x="587" y="693"/>
                </a:cubicBezTo>
                <a:cubicBezTo>
                  <a:pt x="586" y="692"/>
                  <a:pt x="586" y="692"/>
                  <a:pt x="586" y="691"/>
                </a:cubicBezTo>
                <a:cubicBezTo>
                  <a:pt x="586" y="691"/>
                  <a:pt x="586" y="690"/>
                  <a:pt x="585" y="690"/>
                </a:cubicBezTo>
                <a:cubicBezTo>
                  <a:pt x="584" y="689"/>
                  <a:pt x="584" y="687"/>
                  <a:pt x="582" y="686"/>
                </a:cubicBezTo>
                <a:cubicBezTo>
                  <a:pt x="582" y="686"/>
                  <a:pt x="581" y="686"/>
                  <a:pt x="580" y="686"/>
                </a:cubicBezTo>
                <a:cubicBezTo>
                  <a:pt x="580" y="687"/>
                  <a:pt x="579" y="688"/>
                  <a:pt x="579" y="688"/>
                </a:cubicBezTo>
                <a:cubicBezTo>
                  <a:pt x="577" y="688"/>
                  <a:pt x="577" y="689"/>
                  <a:pt x="576" y="689"/>
                </a:cubicBezTo>
                <a:cubicBezTo>
                  <a:pt x="575" y="689"/>
                  <a:pt x="576" y="687"/>
                  <a:pt x="575" y="687"/>
                </a:cubicBezTo>
                <a:cubicBezTo>
                  <a:pt x="574" y="685"/>
                  <a:pt x="574" y="685"/>
                  <a:pt x="573" y="684"/>
                </a:cubicBezTo>
                <a:cubicBezTo>
                  <a:pt x="572" y="683"/>
                  <a:pt x="572" y="682"/>
                  <a:pt x="573" y="682"/>
                </a:cubicBezTo>
                <a:cubicBezTo>
                  <a:pt x="574" y="682"/>
                  <a:pt x="574" y="682"/>
                  <a:pt x="575" y="681"/>
                </a:cubicBezTo>
                <a:cubicBezTo>
                  <a:pt x="575" y="681"/>
                  <a:pt x="576" y="680"/>
                  <a:pt x="576" y="680"/>
                </a:cubicBezTo>
                <a:cubicBezTo>
                  <a:pt x="579" y="680"/>
                  <a:pt x="581" y="678"/>
                  <a:pt x="583" y="677"/>
                </a:cubicBezTo>
                <a:cubicBezTo>
                  <a:pt x="584" y="676"/>
                  <a:pt x="584" y="677"/>
                  <a:pt x="585" y="676"/>
                </a:cubicBezTo>
                <a:cubicBezTo>
                  <a:pt x="586" y="677"/>
                  <a:pt x="586" y="678"/>
                  <a:pt x="587" y="679"/>
                </a:cubicBezTo>
                <a:cubicBezTo>
                  <a:pt x="587" y="679"/>
                  <a:pt x="588" y="680"/>
                  <a:pt x="588" y="681"/>
                </a:cubicBezTo>
                <a:cubicBezTo>
                  <a:pt x="589" y="682"/>
                  <a:pt x="589" y="683"/>
                  <a:pt x="590" y="684"/>
                </a:cubicBezTo>
                <a:cubicBezTo>
                  <a:pt x="592" y="685"/>
                  <a:pt x="592" y="687"/>
                  <a:pt x="593" y="688"/>
                </a:cubicBezTo>
                <a:cubicBezTo>
                  <a:pt x="594" y="690"/>
                  <a:pt x="595" y="692"/>
                  <a:pt x="596" y="694"/>
                </a:cubicBezTo>
                <a:cubicBezTo>
                  <a:pt x="597" y="696"/>
                  <a:pt x="597" y="697"/>
                  <a:pt x="599" y="698"/>
                </a:cubicBezTo>
                <a:cubicBezTo>
                  <a:pt x="599" y="699"/>
                  <a:pt x="600" y="700"/>
                  <a:pt x="600" y="701"/>
                </a:cubicBezTo>
                <a:cubicBezTo>
                  <a:pt x="601" y="702"/>
                  <a:pt x="601" y="704"/>
                  <a:pt x="602" y="705"/>
                </a:cubicBezTo>
                <a:cubicBezTo>
                  <a:pt x="603" y="706"/>
                  <a:pt x="603" y="707"/>
                  <a:pt x="602" y="708"/>
                </a:cubicBezTo>
                <a:cubicBezTo>
                  <a:pt x="601" y="709"/>
                  <a:pt x="600" y="709"/>
                  <a:pt x="599" y="710"/>
                </a:cubicBezTo>
                <a:cubicBezTo>
                  <a:pt x="598" y="708"/>
                  <a:pt x="597" y="707"/>
                  <a:pt x="596" y="706"/>
                </a:cubicBezTo>
                <a:cubicBezTo>
                  <a:pt x="595" y="706"/>
                  <a:pt x="595" y="706"/>
                  <a:pt x="595" y="706"/>
                </a:cubicBezTo>
                <a:cubicBezTo>
                  <a:pt x="595" y="708"/>
                  <a:pt x="595" y="709"/>
                  <a:pt x="595" y="711"/>
                </a:cubicBezTo>
                <a:cubicBezTo>
                  <a:pt x="595" y="712"/>
                  <a:pt x="594" y="712"/>
                  <a:pt x="594" y="713"/>
                </a:cubicBezTo>
                <a:cubicBezTo>
                  <a:pt x="593" y="714"/>
                  <a:pt x="591" y="714"/>
                  <a:pt x="590" y="715"/>
                </a:cubicBezTo>
                <a:cubicBezTo>
                  <a:pt x="589" y="716"/>
                  <a:pt x="589" y="716"/>
                  <a:pt x="588" y="716"/>
                </a:cubicBezTo>
                <a:cubicBezTo>
                  <a:pt x="588" y="717"/>
                  <a:pt x="587" y="717"/>
                  <a:pt x="586" y="717"/>
                </a:cubicBezTo>
                <a:cubicBezTo>
                  <a:pt x="585" y="717"/>
                  <a:pt x="584" y="719"/>
                  <a:pt x="583" y="717"/>
                </a:cubicBezTo>
                <a:cubicBezTo>
                  <a:pt x="583" y="717"/>
                  <a:pt x="583" y="717"/>
                  <a:pt x="582" y="717"/>
                </a:cubicBezTo>
                <a:cubicBezTo>
                  <a:pt x="582" y="717"/>
                  <a:pt x="581" y="718"/>
                  <a:pt x="580" y="717"/>
                </a:cubicBezTo>
                <a:cubicBezTo>
                  <a:pt x="580" y="716"/>
                  <a:pt x="578" y="717"/>
                  <a:pt x="578" y="716"/>
                </a:cubicBezTo>
                <a:cubicBezTo>
                  <a:pt x="577" y="714"/>
                  <a:pt x="576" y="715"/>
                  <a:pt x="575" y="714"/>
                </a:cubicBezTo>
                <a:cubicBezTo>
                  <a:pt x="574" y="713"/>
                  <a:pt x="574" y="713"/>
                  <a:pt x="573" y="712"/>
                </a:cubicBezTo>
                <a:cubicBezTo>
                  <a:pt x="573" y="711"/>
                  <a:pt x="572" y="710"/>
                  <a:pt x="571" y="710"/>
                </a:cubicBezTo>
                <a:cubicBezTo>
                  <a:pt x="570" y="709"/>
                  <a:pt x="570" y="708"/>
                  <a:pt x="570" y="707"/>
                </a:cubicBezTo>
                <a:cubicBezTo>
                  <a:pt x="569" y="706"/>
                  <a:pt x="568" y="706"/>
                  <a:pt x="567" y="705"/>
                </a:cubicBezTo>
                <a:cubicBezTo>
                  <a:pt x="567" y="704"/>
                  <a:pt x="567" y="703"/>
                  <a:pt x="566" y="703"/>
                </a:cubicBezTo>
                <a:cubicBezTo>
                  <a:pt x="564" y="702"/>
                  <a:pt x="564" y="700"/>
                  <a:pt x="563" y="698"/>
                </a:cubicBezTo>
                <a:cubicBezTo>
                  <a:pt x="562" y="697"/>
                  <a:pt x="561" y="696"/>
                  <a:pt x="560" y="695"/>
                </a:cubicBezTo>
                <a:cubicBezTo>
                  <a:pt x="560" y="693"/>
                  <a:pt x="559" y="692"/>
                  <a:pt x="558" y="691"/>
                </a:cubicBezTo>
                <a:cubicBezTo>
                  <a:pt x="557" y="690"/>
                  <a:pt x="557" y="689"/>
                  <a:pt x="556" y="688"/>
                </a:cubicBezTo>
                <a:cubicBezTo>
                  <a:pt x="556" y="687"/>
                  <a:pt x="555" y="685"/>
                  <a:pt x="554" y="684"/>
                </a:cubicBezTo>
                <a:cubicBezTo>
                  <a:pt x="554" y="683"/>
                  <a:pt x="554" y="682"/>
                  <a:pt x="553" y="681"/>
                </a:cubicBezTo>
                <a:cubicBezTo>
                  <a:pt x="553" y="679"/>
                  <a:pt x="551" y="679"/>
                  <a:pt x="551" y="677"/>
                </a:cubicBezTo>
                <a:cubicBezTo>
                  <a:pt x="551" y="676"/>
                  <a:pt x="550" y="676"/>
                  <a:pt x="550" y="675"/>
                </a:cubicBezTo>
                <a:cubicBezTo>
                  <a:pt x="550" y="674"/>
                  <a:pt x="549" y="673"/>
                  <a:pt x="549" y="672"/>
                </a:cubicBezTo>
                <a:cubicBezTo>
                  <a:pt x="548" y="671"/>
                  <a:pt x="548" y="670"/>
                  <a:pt x="548" y="669"/>
                </a:cubicBezTo>
                <a:cubicBezTo>
                  <a:pt x="547" y="669"/>
                  <a:pt x="547" y="668"/>
                  <a:pt x="547" y="666"/>
                </a:cubicBezTo>
                <a:cubicBezTo>
                  <a:pt x="547" y="665"/>
                  <a:pt x="547" y="664"/>
                  <a:pt x="547" y="663"/>
                </a:cubicBezTo>
                <a:cubicBezTo>
                  <a:pt x="547" y="661"/>
                  <a:pt x="546" y="660"/>
                  <a:pt x="548" y="659"/>
                </a:cubicBezTo>
                <a:cubicBezTo>
                  <a:pt x="548" y="656"/>
                  <a:pt x="548" y="656"/>
                  <a:pt x="548" y="656"/>
                </a:cubicBezTo>
                <a:cubicBezTo>
                  <a:pt x="548" y="655"/>
                  <a:pt x="549" y="655"/>
                  <a:pt x="550" y="654"/>
                </a:cubicBezTo>
                <a:cubicBezTo>
                  <a:pt x="550" y="653"/>
                  <a:pt x="552" y="653"/>
                  <a:pt x="553" y="652"/>
                </a:cubicBezTo>
                <a:cubicBezTo>
                  <a:pt x="554" y="651"/>
                  <a:pt x="554" y="652"/>
                  <a:pt x="554" y="653"/>
                </a:cubicBezTo>
                <a:cubicBezTo>
                  <a:pt x="554" y="653"/>
                  <a:pt x="554" y="654"/>
                  <a:pt x="554" y="654"/>
                </a:cubicBezTo>
                <a:cubicBezTo>
                  <a:pt x="555" y="654"/>
                  <a:pt x="554" y="654"/>
                  <a:pt x="554" y="654"/>
                </a:cubicBezTo>
                <a:cubicBezTo>
                  <a:pt x="554" y="654"/>
                  <a:pt x="554" y="654"/>
                  <a:pt x="553" y="654"/>
                </a:cubicBezTo>
                <a:cubicBezTo>
                  <a:pt x="553" y="654"/>
                  <a:pt x="553" y="654"/>
                  <a:pt x="553" y="654"/>
                </a:cubicBezTo>
                <a:cubicBezTo>
                  <a:pt x="553" y="654"/>
                  <a:pt x="553" y="654"/>
                  <a:pt x="553" y="655"/>
                </a:cubicBezTo>
                <a:cubicBezTo>
                  <a:pt x="554" y="655"/>
                  <a:pt x="554" y="655"/>
                  <a:pt x="554" y="654"/>
                </a:cubicBezTo>
                <a:moveTo>
                  <a:pt x="586" y="715"/>
                </a:moveTo>
                <a:cubicBezTo>
                  <a:pt x="586" y="715"/>
                  <a:pt x="585" y="715"/>
                  <a:pt x="585" y="714"/>
                </a:cubicBezTo>
                <a:cubicBezTo>
                  <a:pt x="585" y="714"/>
                  <a:pt x="585" y="715"/>
                  <a:pt x="585" y="715"/>
                </a:cubicBezTo>
                <a:cubicBezTo>
                  <a:pt x="585" y="715"/>
                  <a:pt x="585" y="715"/>
                  <a:pt x="585" y="715"/>
                </a:cubicBezTo>
                <a:cubicBezTo>
                  <a:pt x="585" y="715"/>
                  <a:pt x="586" y="715"/>
                  <a:pt x="586" y="715"/>
                </a:cubicBezTo>
                <a:moveTo>
                  <a:pt x="256" y="650"/>
                </a:moveTo>
                <a:cubicBezTo>
                  <a:pt x="257" y="650"/>
                  <a:pt x="257" y="650"/>
                  <a:pt x="258" y="650"/>
                </a:cubicBezTo>
                <a:cubicBezTo>
                  <a:pt x="259" y="650"/>
                  <a:pt x="259" y="650"/>
                  <a:pt x="260" y="651"/>
                </a:cubicBezTo>
                <a:cubicBezTo>
                  <a:pt x="260" y="651"/>
                  <a:pt x="261" y="651"/>
                  <a:pt x="261" y="651"/>
                </a:cubicBezTo>
                <a:cubicBezTo>
                  <a:pt x="262" y="651"/>
                  <a:pt x="262" y="651"/>
                  <a:pt x="263" y="652"/>
                </a:cubicBezTo>
                <a:cubicBezTo>
                  <a:pt x="263" y="652"/>
                  <a:pt x="264" y="652"/>
                  <a:pt x="264" y="652"/>
                </a:cubicBezTo>
                <a:cubicBezTo>
                  <a:pt x="264" y="653"/>
                  <a:pt x="264" y="654"/>
                  <a:pt x="264" y="655"/>
                </a:cubicBezTo>
                <a:cubicBezTo>
                  <a:pt x="263" y="655"/>
                  <a:pt x="263" y="656"/>
                  <a:pt x="262" y="657"/>
                </a:cubicBezTo>
                <a:cubicBezTo>
                  <a:pt x="262" y="658"/>
                  <a:pt x="261" y="659"/>
                  <a:pt x="261" y="660"/>
                </a:cubicBezTo>
                <a:cubicBezTo>
                  <a:pt x="262" y="661"/>
                  <a:pt x="261" y="661"/>
                  <a:pt x="260" y="662"/>
                </a:cubicBezTo>
                <a:cubicBezTo>
                  <a:pt x="260" y="663"/>
                  <a:pt x="260" y="663"/>
                  <a:pt x="260" y="664"/>
                </a:cubicBezTo>
                <a:cubicBezTo>
                  <a:pt x="259" y="665"/>
                  <a:pt x="258" y="665"/>
                  <a:pt x="259" y="667"/>
                </a:cubicBezTo>
                <a:cubicBezTo>
                  <a:pt x="259" y="667"/>
                  <a:pt x="258" y="668"/>
                  <a:pt x="258" y="669"/>
                </a:cubicBezTo>
                <a:cubicBezTo>
                  <a:pt x="257" y="669"/>
                  <a:pt x="258" y="670"/>
                  <a:pt x="257" y="670"/>
                </a:cubicBezTo>
                <a:cubicBezTo>
                  <a:pt x="256" y="672"/>
                  <a:pt x="255" y="674"/>
                  <a:pt x="254" y="677"/>
                </a:cubicBezTo>
                <a:cubicBezTo>
                  <a:pt x="254" y="678"/>
                  <a:pt x="253" y="679"/>
                  <a:pt x="253" y="680"/>
                </a:cubicBezTo>
                <a:cubicBezTo>
                  <a:pt x="253" y="681"/>
                  <a:pt x="253" y="681"/>
                  <a:pt x="252" y="681"/>
                </a:cubicBezTo>
                <a:cubicBezTo>
                  <a:pt x="252" y="682"/>
                  <a:pt x="251" y="683"/>
                  <a:pt x="251" y="684"/>
                </a:cubicBezTo>
                <a:cubicBezTo>
                  <a:pt x="251" y="685"/>
                  <a:pt x="250" y="686"/>
                  <a:pt x="250" y="687"/>
                </a:cubicBezTo>
                <a:cubicBezTo>
                  <a:pt x="250" y="688"/>
                  <a:pt x="249" y="689"/>
                  <a:pt x="249" y="690"/>
                </a:cubicBezTo>
                <a:cubicBezTo>
                  <a:pt x="249" y="691"/>
                  <a:pt x="248" y="692"/>
                  <a:pt x="248" y="693"/>
                </a:cubicBezTo>
                <a:cubicBezTo>
                  <a:pt x="248" y="693"/>
                  <a:pt x="248" y="694"/>
                  <a:pt x="248" y="694"/>
                </a:cubicBezTo>
                <a:cubicBezTo>
                  <a:pt x="247" y="695"/>
                  <a:pt x="247" y="696"/>
                  <a:pt x="247" y="697"/>
                </a:cubicBezTo>
                <a:cubicBezTo>
                  <a:pt x="246" y="697"/>
                  <a:pt x="246" y="698"/>
                  <a:pt x="246" y="699"/>
                </a:cubicBezTo>
                <a:cubicBezTo>
                  <a:pt x="245" y="700"/>
                  <a:pt x="245" y="700"/>
                  <a:pt x="245" y="701"/>
                </a:cubicBezTo>
                <a:cubicBezTo>
                  <a:pt x="245" y="702"/>
                  <a:pt x="244" y="702"/>
                  <a:pt x="244" y="703"/>
                </a:cubicBezTo>
                <a:cubicBezTo>
                  <a:pt x="244" y="704"/>
                  <a:pt x="243" y="705"/>
                  <a:pt x="242" y="705"/>
                </a:cubicBezTo>
                <a:cubicBezTo>
                  <a:pt x="242" y="706"/>
                  <a:pt x="243" y="707"/>
                  <a:pt x="242" y="708"/>
                </a:cubicBezTo>
                <a:cubicBezTo>
                  <a:pt x="241" y="708"/>
                  <a:pt x="242" y="709"/>
                  <a:pt x="241" y="710"/>
                </a:cubicBezTo>
                <a:cubicBezTo>
                  <a:pt x="241" y="711"/>
                  <a:pt x="240" y="712"/>
                  <a:pt x="240" y="714"/>
                </a:cubicBezTo>
                <a:cubicBezTo>
                  <a:pt x="239" y="716"/>
                  <a:pt x="238" y="717"/>
                  <a:pt x="237" y="719"/>
                </a:cubicBezTo>
                <a:cubicBezTo>
                  <a:pt x="237" y="720"/>
                  <a:pt x="236" y="720"/>
                  <a:pt x="236" y="720"/>
                </a:cubicBezTo>
                <a:cubicBezTo>
                  <a:pt x="234" y="719"/>
                  <a:pt x="233" y="719"/>
                  <a:pt x="231" y="717"/>
                </a:cubicBezTo>
                <a:cubicBezTo>
                  <a:pt x="230" y="717"/>
                  <a:pt x="230" y="717"/>
                  <a:pt x="231" y="716"/>
                </a:cubicBezTo>
                <a:cubicBezTo>
                  <a:pt x="231" y="715"/>
                  <a:pt x="231" y="714"/>
                  <a:pt x="232" y="713"/>
                </a:cubicBezTo>
                <a:cubicBezTo>
                  <a:pt x="232" y="713"/>
                  <a:pt x="232" y="712"/>
                  <a:pt x="233" y="711"/>
                </a:cubicBezTo>
                <a:cubicBezTo>
                  <a:pt x="233" y="710"/>
                  <a:pt x="234" y="709"/>
                  <a:pt x="234" y="708"/>
                </a:cubicBezTo>
                <a:cubicBezTo>
                  <a:pt x="234" y="706"/>
                  <a:pt x="235" y="705"/>
                  <a:pt x="236" y="704"/>
                </a:cubicBezTo>
                <a:cubicBezTo>
                  <a:pt x="236" y="703"/>
                  <a:pt x="237" y="702"/>
                  <a:pt x="238" y="701"/>
                </a:cubicBezTo>
                <a:cubicBezTo>
                  <a:pt x="238" y="700"/>
                  <a:pt x="238" y="698"/>
                  <a:pt x="239" y="698"/>
                </a:cubicBezTo>
                <a:cubicBezTo>
                  <a:pt x="239" y="698"/>
                  <a:pt x="238" y="697"/>
                  <a:pt x="238" y="696"/>
                </a:cubicBezTo>
                <a:cubicBezTo>
                  <a:pt x="238" y="696"/>
                  <a:pt x="237" y="696"/>
                  <a:pt x="237" y="695"/>
                </a:cubicBezTo>
                <a:cubicBezTo>
                  <a:pt x="235" y="695"/>
                  <a:pt x="234" y="694"/>
                  <a:pt x="233" y="693"/>
                </a:cubicBezTo>
                <a:cubicBezTo>
                  <a:pt x="232" y="693"/>
                  <a:pt x="231" y="692"/>
                  <a:pt x="230" y="692"/>
                </a:cubicBezTo>
                <a:cubicBezTo>
                  <a:pt x="230" y="692"/>
                  <a:pt x="229" y="694"/>
                  <a:pt x="228" y="694"/>
                </a:cubicBezTo>
                <a:cubicBezTo>
                  <a:pt x="227" y="695"/>
                  <a:pt x="225" y="697"/>
                  <a:pt x="224" y="698"/>
                </a:cubicBezTo>
                <a:cubicBezTo>
                  <a:pt x="222" y="701"/>
                  <a:pt x="220" y="703"/>
                  <a:pt x="218" y="705"/>
                </a:cubicBezTo>
                <a:cubicBezTo>
                  <a:pt x="217" y="706"/>
                  <a:pt x="217" y="707"/>
                  <a:pt x="216" y="708"/>
                </a:cubicBezTo>
                <a:cubicBezTo>
                  <a:pt x="216" y="708"/>
                  <a:pt x="215" y="708"/>
                  <a:pt x="215" y="708"/>
                </a:cubicBezTo>
                <a:cubicBezTo>
                  <a:pt x="214" y="707"/>
                  <a:pt x="212" y="707"/>
                  <a:pt x="211" y="706"/>
                </a:cubicBezTo>
                <a:cubicBezTo>
                  <a:pt x="211" y="705"/>
                  <a:pt x="211" y="705"/>
                  <a:pt x="211" y="705"/>
                </a:cubicBezTo>
                <a:cubicBezTo>
                  <a:pt x="212" y="704"/>
                  <a:pt x="212" y="703"/>
                  <a:pt x="212" y="702"/>
                </a:cubicBezTo>
                <a:cubicBezTo>
                  <a:pt x="213" y="701"/>
                  <a:pt x="214" y="701"/>
                  <a:pt x="214" y="700"/>
                </a:cubicBezTo>
                <a:cubicBezTo>
                  <a:pt x="215" y="700"/>
                  <a:pt x="215" y="699"/>
                  <a:pt x="215" y="698"/>
                </a:cubicBezTo>
                <a:cubicBezTo>
                  <a:pt x="216" y="697"/>
                  <a:pt x="217" y="697"/>
                  <a:pt x="218" y="696"/>
                </a:cubicBezTo>
                <a:cubicBezTo>
                  <a:pt x="218" y="695"/>
                  <a:pt x="219" y="694"/>
                  <a:pt x="219" y="693"/>
                </a:cubicBezTo>
                <a:cubicBezTo>
                  <a:pt x="220" y="692"/>
                  <a:pt x="221" y="692"/>
                  <a:pt x="222" y="691"/>
                </a:cubicBezTo>
                <a:cubicBezTo>
                  <a:pt x="223" y="689"/>
                  <a:pt x="225" y="688"/>
                  <a:pt x="226" y="686"/>
                </a:cubicBezTo>
                <a:cubicBezTo>
                  <a:pt x="227" y="684"/>
                  <a:pt x="229" y="683"/>
                  <a:pt x="230" y="681"/>
                </a:cubicBezTo>
                <a:cubicBezTo>
                  <a:pt x="232" y="678"/>
                  <a:pt x="235" y="676"/>
                  <a:pt x="238" y="673"/>
                </a:cubicBezTo>
                <a:cubicBezTo>
                  <a:pt x="239" y="672"/>
                  <a:pt x="240" y="671"/>
                  <a:pt x="240" y="670"/>
                </a:cubicBezTo>
                <a:cubicBezTo>
                  <a:pt x="241" y="668"/>
                  <a:pt x="241" y="668"/>
                  <a:pt x="242" y="667"/>
                </a:cubicBezTo>
                <a:cubicBezTo>
                  <a:pt x="243" y="666"/>
                  <a:pt x="244" y="666"/>
                  <a:pt x="244" y="666"/>
                </a:cubicBezTo>
                <a:cubicBezTo>
                  <a:pt x="244" y="665"/>
                  <a:pt x="245" y="664"/>
                  <a:pt x="245" y="664"/>
                </a:cubicBezTo>
                <a:cubicBezTo>
                  <a:pt x="246" y="663"/>
                  <a:pt x="247" y="663"/>
                  <a:pt x="247" y="662"/>
                </a:cubicBezTo>
                <a:cubicBezTo>
                  <a:pt x="247" y="660"/>
                  <a:pt x="250" y="659"/>
                  <a:pt x="250" y="657"/>
                </a:cubicBezTo>
                <a:cubicBezTo>
                  <a:pt x="252" y="656"/>
                  <a:pt x="252" y="654"/>
                  <a:pt x="254" y="654"/>
                </a:cubicBezTo>
                <a:cubicBezTo>
                  <a:pt x="255" y="653"/>
                  <a:pt x="255" y="651"/>
                  <a:pt x="256" y="650"/>
                </a:cubicBezTo>
                <a:moveTo>
                  <a:pt x="253" y="663"/>
                </a:moveTo>
                <a:cubicBezTo>
                  <a:pt x="252" y="663"/>
                  <a:pt x="252" y="664"/>
                  <a:pt x="251" y="665"/>
                </a:cubicBezTo>
                <a:cubicBezTo>
                  <a:pt x="251" y="665"/>
                  <a:pt x="251" y="665"/>
                  <a:pt x="251" y="666"/>
                </a:cubicBezTo>
                <a:cubicBezTo>
                  <a:pt x="250" y="667"/>
                  <a:pt x="249" y="668"/>
                  <a:pt x="248" y="669"/>
                </a:cubicBezTo>
                <a:cubicBezTo>
                  <a:pt x="246" y="670"/>
                  <a:pt x="246" y="671"/>
                  <a:pt x="245" y="672"/>
                </a:cubicBezTo>
                <a:cubicBezTo>
                  <a:pt x="244" y="674"/>
                  <a:pt x="242" y="675"/>
                  <a:pt x="241" y="677"/>
                </a:cubicBezTo>
                <a:cubicBezTo>
                  <a:pt x="241" y="678"/>
                  <a:pt x="240" y="679"/>
                  <a:pt x="239" y="679"/>
                </a:cubicBezTo>
                <a:cubicBezTo>
                  <a:pt x="238" y="680"/>
                  <a:pt x="238" y="681"/>
                  <a:pt x="237" y="682"/>
                </a:cubicBezTo>
                <a:cubicBezTo>
                  <a:pt x="236" y="682"/>
                  <a:pt x="237" y="684"/>
                  <a:pt x="236" y="684"/>
                </a:cubicBezTo>
                <a:cubicBezTo>
                  <a:pt x="235" y="685"/>
                  <a:pt x="234" y="686"/>
                  <a:pt x="234" y="687"/>
                </a:cubicBezTo>
                <a:cubicBezTo>
                  <a:pt x="236" y="687"/>
                  <a:pt x="236" y="688"/>
                  <a:pt x="237" y="689"/>
                </a:cubicBezTo>
                <a:cubicBezTo>
                  <a:pt x="239" y="689"/>
                  <a:pt x="240" y="690"/>
                  <a:pt x="241" y="690"/>
                </a:cubicBezTo>
                <a:cubicBezTo>
                  <a:pt x="242" y="690"/>
                  <a:pt x="242" y="689"/>
                  <a:pt x="242" y="688"/>
                </a:cubicBezTo>
                <a:cubicBezTo>
                  <a:pt x="243" y="687"/>
                  <a:pt x="244" y="686"/>
                  <a:pt x="243" y="685"/>
                </a:cubicBezTo>
                <a:cubicBezTo>
                  <a:pt x="243" y="685"/>
                  <a:pt x="244" y="684"/>
                  <a:pt x="244" y="684"/>
                </a:cubicBezTo>
                <a:cubicBezTo>
                  <a:pt x="244" y="683"/>
                  <a:pt x="245" y="683"/>
                  <a:pt x="245" y="682"/>
                </a:cubicBezTo>
                <a:cubicBezTo>
                  <a:pt x="245" y="681"/>
                  <a:pt x="247" y="681"/>
                  <a:pt x="246" y="680"/>
                </a:cubicBezTo>
                <a:cubicBezTo>
                  <a:pt x="246" y="679"/>
                  <a:pt x="247" y="678"/>
                  <a:pt x="247" y="677"/>
                </a:cubicBezTo>
                <a:cubicBezTo>
                  <a:pt x="247" y="676"/>
                  <a:pt x="247" y="676"/>
                  <a:pt x="248" y="675"/>
                </a:cubicBezTo>
                <a:cubicBezTo>
                  <a:pt x="249" y="675"/>
                  <a:pt x="249" y="674"/>
                  <a:pt x="249" y="673"/>
                </a:cubicBezTo>
                <a:cubicBezTo>
                  <a:pt x="249" y="672"/>
                  <a:pt x="251" y="671"/>
                  <a:pt x="250" y="670"/>
                </a:cubicBezTo>
                <a:cubicBezTo>
                  <a:pt x="251" y="669"/>
                  <a:pt x="251" y="667"/>
                  <a:pt x="252" y="667"/>
                </a:cubicBezTo>
                <a:cubicBezTo>
                  <a:pt x="252" y="665"/>
                  <a:pt x="253" y="665"/>
                  <a:pt x="253" y="662"/>
                </a:cubicBezTo>
                <a:cubicBezTo>
                  <a:pt x="253" y="662"/>
                  <a:pt x="253" y="663"/>
                  <a:pt x="253" y="663"/>
                </a:cubicBezTo>
                <a:cubicBezTo>
                  <a:pt x="253" y="663"/>
                  <a:pt x="253" y="663"/>
                  <a:pt x="253" y="663"/>
                </a:cubicBezTo>
                <a:cubicBezTo>
                  <a:pt x="253" y="663"/>
                  <a:pt x="253" y="663"/>
                  <a:pt x="253" y="663"/>
                </a:cubicBezTo>
                <a:cubicBezTo>
                  <a:pt x="253" y="663"/>
                  <a:pt x="254" y="663"/>
                  <a:pt x="254" y="663"/>
                </a:cubicBezTo>
                <a:cubicBezTo>
                  <a:pt x="254" y="663"/>
                  <a:pt x="254" y="662"/>
                  <a:pt x="253" y="663"/>
                </a:cubicBezTo>
                <a:moveTo>
                  <a:pt x="259" y="652"/>
                </a:moveTo>
                <a:cubicBezTo>
                  <a:pt x="260" y="653"/>
                  <a:pt x="261" y="653"/>
                  <a:pt x="261" y="652"/>
                </a:cubicBezTo>
                <a:cubicBezTo>
                  <a:pt x="261" y="652"/>
                  <a:pt x="260" y="652"/>
                  <a:pt x="259" y="652"/>
                </a:cubicBezTo>
                <a:moveTo>
                  <a:pt x="257" y="653"/>
                </a:moveTo>
                <a:cubicBezTo>
                  <a:pt x="257" y="653"/>
                  <a:pt x="257" y="653"/>
                  <a:pt x="257" y="654"/>
                </a:cubicBezTo>
                <a:cubicBezTo>
                  <a:pt x="257" y="654"/>
                  <a:pt x="257" y="653"/>
                  <a:pt x="257" y="653"/>
                </a:cubicBezTo>
                <a:cubicBezTo>
                  <a:pt x="257" y="653"/>
                  <a:pt x="257" y="653"/>
                  <a:pt x="257" y="653"/>
                </a:cubicBezTo>
                <a:cubicBezTo>
                  <a:pt x="257" y="653"/>
                  <a:pt x="257" y="653"/>
                  <a:pt x="257" y="653"/>
                </a:cubicBezTo>
                <a:moveTo>
                  <a:pt x="188" y="134"/>
                </a:moveTo>
                <a:cubicBezTo>
                  <a:pt x="187" y="135"/>
                  <a:pt x="186" y="135"/>
                  <a:pt x="185" y="134"/>
                </a:cubicBezTo>
                <a:cubicBezTo>
                  <a:pt x="185" y="133"/>
                  <a:pt x="185" y="132"/>
                  <a:pt x="184" y="132"/>
                </a:cubicBezTo>
                <a:cubicBezTo>
                  <a:pt x="184" y="131"/>
                  <a:pt x="183" y="131"/>
                  <a:pt x="183" y="131"/>
                </a:cubicBezTo>
                <a:cubicBezTo>
                  <a:pt x="183" y="130"/>
                  <a:pt x="183" y="130"/>
                  <a:pt x="183" y="129"/>
                </a:cubicBezTo>
                <a:cubicBezTo>
                  <a:pt x="184" y="128"/>
                  <a:pt x="185" y="128"/>
                  <a:pt x="185" y="129"/>
                </a:cubicBezTo>
                <a:cubicBezTo>
                  <a:pt x="185" y="129"/>
                  <a:pt x="185" y="129"/>
                  <a:pt x="185" y="129"/>
                </a:cubicBezTo>
                <a:cubicBezTo>
                  <a:pt x="185" y="129"/>
                  <a:pt x="185" y="129"/>
                  <a:pt x="185" y="130"/>
                </a:cubicBezTo>
                <a:cubicBezTo>
                  <a:pt x="185" y="130"/>
                  <a:pt x="185" y="130"/>
                  <a:pt x="185" y="130"/>
                </a:cubicBezTo>
                <a:cubicBezTo>
                  <a:pt x="186" y="130"/>
                  <a:pt x="186" y="130"/>
                  <a:pt x="187" y="129"/>
                </a:cubicBezTo>
                <a:cubicBezTo>
                  <a:pt x="187" y="129"/>
                  <a:pt x="188" y="128"/>
                  <a:pt x="189" y="128"/>
                </a:cubicBezTo>
                <a:cubicBezTo>
                  <a:pt x="190" y="128"/>
                  <a:pt x="190" y="128"/>
                  <a:pt x="191" y="130"/>
                </a:cubicBezTo>
                <a:cubicBezTo>
                  <a:pt x="191" y="131"/>
                  <a:pt x="191" y="131"/>
                  <a:pt x="190" y="132"/>
                </a:cubicBezTo>
                <a:cubicBezTo>
                  <a:pt x="190" y="133"/>
                  <a:pt x="189" y="133"/>
                  <a:pt x="189" y="134"/>
                </a:cubicBezTo>
                <a:cubicBezTo>
                  <a:pt x="189" y="135"/>
                  <a:pt x="189" y="136"/>
                  <a:pt x="189" y="137"/>
                </a:cubicBezTo>
                <a:cubicBezTo>
                  <a:pt x="190" y="138"/>
                  <a:pt x="190" y="139"/>
                  <a:pt x="191" y="139"/>
                </a:cubicBezTo>
                <a:cubicBezTo>
                  <a:pt x="192" y="140"/>
                  <a:pt x="192" y="141"/>
                  <a:pt x="193" y="142"/>
                </a:cubicBezTo>
                <a:cubicBezTo>
                  <a:pt x="193" y="143"/>
                  <a:pt x="193" y="144"/>
                  <a:pt x="194" y="145"/>
                </a:cubicBezTo>
                <a:cubicBezTo>
                  <a:pt x="195" y="146"/>
                  <a:pt x="195" y="147"/>
                  <a:pt x="196" y="147"/>
                </a:cubicBezTo>
                <a:cubicBezTo>
                  <a:pt x="196" y="148"/>
                  <a:pt x="196" y="149"/>
                  <a:pt x="197" y="150"/>
                </a:cubicBezTo>
                <a:cubicBezTo>
                  <a:pt x="198" y="151"/>
                  <a:pt x="198" y="152"/>
                  <a:pt x="199" y="153"/>
                </a:cubicBezTo>
                <a:cubicBezTo>
                  <a:pt x="200" y="153"/>
                  <a:pt x="201" y="154"/>
                  <a:pt x="201" y="155"/>
                </a:cubicBezTo>
                <a:cubicBezTo>
                  <a:pt x="201" y="156"/>
                  <a:pt x="202" y="156"/>
                  <a:pt x="203" y="157"/>
                </a:cubicBezTo>
                <a:cubicBezTo>
                  <a:pt x="204" y="158"/>
                  <a:pt x="204" y="159"/>
                  <a:pt x="205" y="160"/>
                </a:cubicBezTo>
                <a:cubicBezTo>
                  <a:pt x="206" y="161"/>
                  <a:pt x="206" y="162"/>
                  <a:pt x="207" y="163"/>
                </a:cubicBezTo>
                <a:cubicBezTo>
                  <a:pt x="208" y="164"/>
                  <a:pt x="209" y="165"/>
                  <a:pt x="210" y="166"/>
                </a:cubicBezTo>
                <a:cubicBezTo>
                  <a:pt x="210" y="168"/>
                  <a:pt x="212" y="169"/>
                  <a:pt x="213" y="171"/>
                </a:cubicBezTo>
                <a:cubicBezTo>
                  <a:pt x="214" y="172"/>
                  <a:pt x="215" y="173"/>
                  <a:pt x="216" y="174"/>
                </a:cubicBezTo>
                <a:cubicBezTo>
                  <a:pt x="216" y="175"/>
                  <a:pt x="216" y="176"/>
                  <a:pt x="215" y="177"/>
                </a:cubicBezTo>
                <a:cubicBezTo>
                  <a:pt x="215" y="177"/>
                  <a:pt x="216" y="178"/>
                  <a:pt x="216" y="178"/>
                </a:cubicBezTo>
                <a:cubicBezTo>
                  <a:pt x="220" y="178"/>
                  <a:pt x="220" y="178"/>
                  <a:pt x="220" y="178"/>
                </a:cubicBezTo>
                <a:cubicBezTo>
                  <a:pt x="221" y="180"/>
                  <a:pt x="222" y="181"/>
                  <a:pt x="223" y="182"/>
                </a:cubicBezTo>
                <a:cubicBezTo>
                  <a:pt x="224" y="182"/>
                  <a:pt x="225" y="183"/>
                  <a:pt x="225" y="184"/>
                </a:cubicBezTo>
                <a:cubicBezTo>
                  <a:pt x="226" y="185"/>
                  <a:pt x="228" y="185"/>
                  <a:pt x="230" y="186"/>
                </a:cubicBezTo>
                <a:cubicBezTo>
                  <a:pt x="231" y="186"/>
                  <a:pt x="232" y="186"/>
                  <a:pt x="232" y="186"/>
                </a:cubicBezTo>
                <a:cubicBezTo>
                  <a:pt x="233" y="185"/>
                  <a:pt x="234" y="185"/>
                  <a:pt x="235" y="184"/>
                </a:cubicBezTo>
                <a:cubicBezTo>
                  <a:pt x="236" y="184"/>
                  <a:pt x="237" y="183"/>
                  <a:pt x="238" y="182"/>
                </a:cubicBezTo>
                <a:cubicBezTo>
                  <a:pt x="238" y="179"/>
                  <a:pt x="238" y="179"/>
                  <a:pt x="238" y="179"/>
                </a:cubicBezTo>
                <a:cubicBezTo>
                  <a:pt x="236" y="178"/>
                  <a:pt x="237" y="177"/>
                  <a:pt x="236" y="176"/>
                </a:cubicBezTo>
                <a:cubicBezTo>
                  <a:pt x="235" y="174"/>
                  <a:pt x="235" y="172"/>
                  <a:pt x="234" y="171"/>
                </a:cubicBezTo>
                <a:cubicBezTo>
                  <a:pt x="233" y="170"/>
                  <a:pt x="232" y="169"/>
                  <a:pt x="232" y="167"/>
                </a:cubicBezTo>
                <a:cubicBezTo>
                  <a:pt x="232" y="166"/>
                  <a:pt x="232" y="166"/>
                  <a:pt x="232" y="167"/>
                </a:cubicBezTo>
                <a:cubicBezTo>
                  <a:pt x="232" y="167"/>
                  <a:pt x="232" y="167"/>
                  <a:pt x="232" y="167"/>
                </a:cubicBezTo>
                <a:cubicBezTo>
                  <a:pt x="232" y="167"/>
                  <a:pt x="232" y="167"/>
                  <a:pt x="232" y="167"/>
                </a:cubicBezTo>
                <a:cubicBezTo>
                  <a:pt x="233" y="167"/>
                  <a:pt x="233" y="167"/>
                  <a:pt x="233" y="167"/>
                </a:cubicBezTo>
                <a:cubicBezTo>
                  <a:pt x="233" y="166"/>
                  <a:pt x="233" y="166"/>
                  <a:pt x="232" y="167"/>
                </a:cubicBezTo>
                <a:cubicBezTo>
                  <a:pt x="231" y="167"/>
                  <a:pt x="231" y="166"/>
                  <a:pt x="230" y="166"/>
                </a:cubicBezTo>
                <a:cubicBezTo>
                  <a:pt x="230" y="164"/>
                  <a:pt x="229" y="164"/>
                  <a:pt x="228" y="163"/>
                </a:cubicBezTo>
                <a:cubicBezTo>
                  <a:pt x="228" y="163"/>
                  <a:pt x="229" y="161"/>
                  <a:pt x="227" y="161"/>
                </a:cubicBezTo>
                <a:cubicBezTo>
                  <a:pt x="228" y="161"/>
                  <a:pt x="228" y="160"/>
                  <a:pt x="228" y="160"/>
                </a:cubicBezTo>
                <a:cubicBezTo>
                  <a:pt x="230" y="160"/>
                  <a:pt x="231" y="160"/>
                  <a:pt x="233" y="160"/>
                </a:cubicBezTo>
                <a:cubicBezTo>
                  <a:pt x="233" y="161"/>
                  <a:pt x="233" y="161"/>
                  <a:pt x="233" y="162"/>
                </a:cubicBezTo>
                <a:cubicBezTo>
                  <a:pt x="233" y="162"/>
                  <a:pt x="233" y="162"/>
                  <a:pt x="233" y="162"/>
                </a:cubicBezTo>
                <a:cubicBezTo>
                  <a:pt x="234" y="162"/>
                  <a:pt x="234" y="161"/>
                  <a:pt x="235" y="161"/>
                </a:cubicBezTo>
                <a:cubicBezTo>
                  <a:pt x="235" y="161"/>
                  <a:pt x="236" y="161"/>
                  <a:pt x="236" y="160"/>
                </a:cubicBezTo>
                <a:cubicBezTo>
                  <a:pt x="236" y="160"/>
                  <a:pt x="236" y="159"/>
                  <a:pt x="237" y="159"/>
                </a:cubicBezTo>
                <a:cubicBezTo>
                  <a:pt x="237" y="160"/>
                  <a:pt x="238" y="160"/>
                  <a:pt x="238" y="160"/>
                </a:cubicBezTo>
                <a:cubicBezTo>
                  <a:pt x="238" y="161"/>
                  <a:pt x="238" y="161"/>
                  <a:pt x="239" y="161"/>
                </a:cubicBezTo>
                <a:cubicBezTo>
                  <a:pt x="239" y="161"/>
                  <a:pt x="239" y="162"/>
                  <a:pt x="240" y="162"/>
                </a:cubicBezTo>
                <a:cubicBezTo>
                  <a:pt x="240" y="164"/>
                  <a:pt x="241" y="166"/>
                  <a:pt x="242" y="168"/>
                </a:cubicBezTo>
                <a:cubicBezTo>
                  <a:pt x="243" y="169"/>
                  <a:pt x="243" y="169"/>
                  <a:pt x="243" y="169"/>
                </a:cubicBezTo>
                <a:cubicBezTo>
                  <a:pt x="244" y="170"/>
                  <a:pt x="244" y="171"/>
                  <a:pt x="244" y="173"/>
                </a:cubicBezTo>
                <a:cubicBezTo>
                  <a:pt x="244" y="173"/>
                  <a:pt x="244" y="173"/>
                  <a:pt x="244" y="174"/>
                </a:cubicBezTo>
                <a:cubicBezTo>
                  <a:pt x="243" y="174"/>
                  <a:pt x="242" y="174"/>
                  <a:pt x="240" y="174"/>
                </a:cubicBezTo>
                <a:cubicBezTo>
                  <a:pt x="240" y="174"/>
                  <a:pt x="240" y="174"/>
                  <a:pt x="240" y="174"/>
                </a:cubicBezTo>
                <a:cubicBezTo>
                  <a:pt x="241" y="174"/>
                  <a:pt x="241" y="173"/>
                  <a:pt x="241" y="173"/>
                </a:cubicBezTo>
                <a:cubicBezTo>
                  <a:pt x="240" y="173"/>
                  <a:pt x="240" y="173"/>
                  <a:pt x="240" y="173"/>
                </a:cubicBezTo>
                <a:cubicBezTo>
                  <a:pt x="240" y="173"/>
                  <a:pt x="240" y="174"/>
                  <a:pt x="240" y="174"/>
                </a:cubicBezTo>
                <a:cubicBezTo>
                  <a:pt x="241" y="174"/>
                  <a:pt x="243" y="175"/>
                  <a:pt x="243" y="175"/>
                </a:cubicBezTo>
                <a:cubicBezTo>
                  <a:pt x="243" y="175"/>
                  <a:pt x="244" y="175"/>
                  <a:pt x="244" y="175"/>
                </a:cubicBezTo>
                <a:cubicBezTo>
                  <a:pt x="244" y="175"/>
                  <a:pt x="245" y="175"/>
                  <a:pt x="245" y="175"/>
                </a:cubicBezTo>
                <a:cubicBezTo>
                  <a:pt x="245" y="176"/>
                  <a:pt x="247" y="177"/>
                  <a:pt x="246" y="179"/>
                </a:cubicBezTo>
                <a:cubicBezTo>
                  <a:pt x="246" y="180"/>
                  <a:pt x="246" y="181"/>
                  <a:pt x="246" y="182"/>
                </a:cubicBezTo>
                <a:cubicBezTo>
                  <a:pt x="246" y="183"/>
                  <a:pt x="245" y="185"/>
                  <a:pt x="245" y="186"/>
                </a:cubicBezTo>
                <a:cubicBezTo>
                  <a:pt x="244" y="187"/>
                  <a:pt x="244" y="188"/>
                  <a:pt x="243" y="189"/>
                </a:cubicBezTo>
                <a:cubicBezTo>
                  <a:pt x="242" y="189"/>
                  <a:pt x="241" y="190"/>
                  <a:pt x="240" y="191"/>
                </a:cubicBezTo>
                <a:cubicBezTo>
                  <a:pt x="240" y="192"/>
                  <a:pt x="239" y="193"/>
                  <a:pt x="238" y="193"/>
                </a:cubicBezTo>
                <a:cubicBezTo>
                  <a:pt x="237" y="193"/>
                  <a:pt x="236" y="193"/>
                  <a:pt x="236" y="194"/>
                </a:cubicBezTo>
                <a:cubicBezTo>
                  <a:pt x="235" y="194"/>
                  <a:pt x="235" y="195"/>
                  <a:pt x="234" y="195"/>
                </a:cubicBezTo>
                <a:cubicBezTo>
                  <a:pt x="233" y="194"/>
                  <a:pt x="232" y="195"/>
                  <a:pt x="232" y="195"/>
                </a:cubicBezTo>
                <a:cubicBezTo>
                  <a:pt x="231" y="196"/>
                  <a:pt x="231" y="195"/>
                  <a:pt x="230" y="195"/>
                </a:cubicBezTo>
                <a:cubicBezTo>
                  <a:pt x="230" y="195"/>
                  <a:pt x="230" y="195"/>
                  <a:pt x="229" y="195"/>
                </a:cubicBezTo>
                <a:cubicBezTo>
                  <a:pt x="228" y="194"/>
                  <a:pt x="227" y="195"/>
                  <a:pt x="226" y="194"/>
                </a:cubicBezTo>
                <a:cubicBezTo>
                  <a:pt x="225" y="193"/>
                  <a:pt x="223" y="193"/>
                  <a:pt x="222" y="192"/>
                </a:cubicBezTo>
                <a:cubicBezTo>
                  <a:pt x="221" y="191"/>
                  <a:pt x="220" y="191"/>
                  <a:pt x="219" y="190"/>
                </a:cubicBezTo>
                <a:cubicBezTo>
                  <a:pt x="218" y="189"/>
                  <a:pt x="218" y="188"/>
                  <a:pt x="217" y="188"/>
                </a:cubicBezTo>
                <a:cubicBezTo>
                  <a:pt x="214" y="186"/>
                  <a:pt x="212" y="183"/>
                  <a:pt x="210" y="181"/>
                </a:cubicBezTo>
                <a:cubicBezTo>
                  <a:pt x="208" y="180"/>
                  <a:pt x="208" y="178"/>
                  <a:pt x="207" y="177"/>
                </a:cubicBezTo>
                <a:cubicBezTo>
                  <a:pt x="205" y="176"/>
                  <a:pt x="204" y="175"/>
                  <a:pt x="203" y="174"/>
                </a:cubicBezTo>
                <a:cubicBezTo>
                  <a:pt x="202" y="173"/>
                  <a:pt x="202" y="172"/>
                  <a:pt x="201" y="171"/>
                </a:cubicBezTo>
                <a:cubicBezTo>
                  <a:pt x="201" y="170"/>
                  <a:pt x="200" y="170"/>
                  <a:pt x="199" y="169"/>
                </a:cubicBezTo>
                <a:cubicBezTo>
                  <a:pt x="199" y="168"/>
                  <a:pt x="199" y="167"/>
                  <a:pt x="198" y="166"/>
                </a:cubicBezTo>
                <a:cubicBezTo>
                  <a:pt x="197" y="166"/>
                  <a:pt x="196" y="165"/>
                  <a:pt x="196" y="164"/>
                </a:cubicBezTo>
                <a:cubicBezTo>
                  <a:pt x="195" y="163"/>
                  <a:pt x="194" y="162"/>
                  <a:pt x="193" y="161"/>
                </a:cubicBezTo>
                <a:cubicBezTo>
                  <a:pt x="192" y="160"/>
                  <a:pt x="192" y="159"/>
                  <a:pt x="191" y="158"/>
                </a:cubicBezTo>
                <a:cubicBezTo>
                  <a:pt x="190" y="157"/>
                  <a:pt x="190" y="155"/>
                  <a:pt x="189" y="155"/>
                </a:cubicBezTo>
                <a:cubicBezTo>
                  <a:pt x="188" y="153"/>
                  <a:pt x="187" y="150"/>
                  <a:pt x="186" y="148"/>
                </a:cubicBezTo>
                <a:cubicBezTo>
                  <a:pt x="185" y="148"/>
                  <a:pt x="186" y="148"/>
                  <a:pt x="186" y="147"/>
                </a:cubicBezTo>
                <a:cubicBezTo>
                  <a:pt x="186" y="147"/>
                  <a:pt x="186" y="147"/>
                  <a:pt x="187" y="147"/>
                </a:cubicBezTo>
                <a:cubicBezTo>
                  <a:pt x="188" y="147"/>
                  <a:pt x="189" y="146"/>
                  <a:pt x="188" y="145"/>
                </a:cubicBezTo>
                <a:cubicBezTo>
                  <a:pt x="188" y="144"/>
                  <a:pt x="189" y="143"/>
                  <a:pt x="189" y="143"/>
                </a:cubicBezTo>
                <a:cubicBezTo>
                  <a:pt x="187" y="141"/>
                  <a:pt x="187" y="141"/>
                  <a:pt x="187" y="141"/>
                </a:cubicBezTo>
                <a:cubicBezTo>
                  <a:pt x="188" y="139"/>
                  <a:pt x="187" y="138"/>
                  <a:pt x="188" y="136"/>
                </a:cubicBezTo>
                <a:cubicBezTo>
                  <a:pt x="188" y="136"/>
                  <a:pt x="187" y="136"/>
                  <a:pt x="188" y="134"/>
                </a:cubicBezTo>
                <a:cubicBezTo>
                  <a:pt x="188" y="134"/>
                  <a:pt x="188" y="134"/>
                  <a:pt x="187" y="134"/>
                </a:cubicBezTo>
                <a:cubicBezTo>
                  <a:pt x="187" y="135"/>
                  <a:pt x="187" y="135"/>
                  <a:pt x="187" y="135"/>
                </a:cubicBezTo>
                <a:cubicBezTo>
                  <a:pt x="187" y="135"/>
                  <a:pt x="188" y="135"/>
                  <a:pt x="188" y="135"/>
                </a:cubicBezTo>
                <a:cubicBezTo>
                  <a:pt x="188" y="135"/>
                  <a:pt x="188" y="134"/>
                  <a:pt x="188" y="134"/>
                </a:cubicBezTo>
                <a:cubicBezTo>
                  <a:pt x="188" y="134"/>
                  <a:pt x="188" y="134"/>
                  <a:pt x="188" y="134"/>
                </a:cubicBezTo>
                <a:moveTo>
                  <a:pt x="232" y="165"/>
                </a:moveTo>
                <a:cubicBezTo>
                  <a:pt x="233" y="165"/>
                  <a:pt x="233" y="165"/>
                  <a:pt x="233" y="165"/>
                </a:cubicBezTo>
                <a:cubicBezTo>
                  <a:pt x="234" y="164"/>
                  <a:pt x="235" y="164"/>
                  <a:pt x="236" y="164"/>
                </a:cubicBezTo>
                <a:cubicBezTo>
                  <a:pt x="236" y="164"/>
                  <a:pt x="237" y="164"/>
                  <a:pt x="237" y="164"/>
                </a:cubicBezTo>
                <a:cubicBezTo>
                  <a:pt x="237" y="164"/>
                  <a:pt x="238" y="164"/>
                  <a:pt x="238" y="163"/>
                </a:cubicBezTo>
                <a:cubicBezTo>
                  <a:pt x="238" y="163"/>
                  <a:pt x="237" y="162"/>
                  <a:pt x="237" y="162"/>
                </a:cubicBezTo>
                <a:cubicBezTo>
                  <a:pt x="237" y="162"/>
                  <a:pt x="236" y="162"/>
                  <a:pt x="236" y="162"/>
                </a:cubicBezTo>
                <a:cubicBezTo>
                  <a:pt x="236" y="163"/>
                  <a:pt x="235" y="163"/>
                  <a:pt x="234" y="163"/>
                </a:cubicBezTo>
                <a:cubicBezTo>
                  <a:pt x="233" y="163"/>
                  <a:pt x="233" y="164"/>
                  <a:pt x="232" y="165"/>
                </a:cubicBezTo>
                <a:moveTo>
                  <a:pt x="235" y="168"/>
                </a:moveTo>
                <a:cubicBezTo>
                  <a:pt x="235" y="168"/>
                  <a:pt x="236" y="168"/>
                  <a:pt x="236" y="169"/>
                </a:cubicBezTo>
                <a:cubicBezTo>
                  <a:pt x="236" y="169"/>
                  <a:pt x="237" y="169"/>
                  <a:pt x="237" y="169"/>
                </a:cubicBezTo>
                <a:cubicBezTo>
                  <a:pt x="237" y="169"/>
                  <a:pt x="238" y="169"/>
                  <a:pt x="238" y="168"/>
                </a:cubicBezTo>
                <a:cubicBezTo>
                  <a:pt x="238" y="168"/>
                  <a:pt x="238" y="167"/>
                  <a:pt x="237" y="167"/>
                </a:cubicBezTo>
                <a:cubicBezTo>
                  <a:pt x="237" y="167"/>
                  <a:pt x="236" y="167"/>
                  <a:pt x="235" y="168"/>
                </a:cubicBezTo>
                <a:moveTo>
                  <a:pt x="217" y="181"/>
                </a:moveTo>
                <a:cubicBezTo>
                  <a:pt x="216" y="180"/>
                  <a:pt x="215" y="180"/>
                  <a:pt x="215" y="181"/>
                </a:cubicBezTo>
                <a:cubicBezTo>
                  <a:pt x="215" y="181"/>
                  <a:pt x="215" y="181"/>
                  <a:pt x="215" y="181"/>
                </a:cubicBezTo>
                <a:cubicBezTo>
                  <a:pt x="215" y="181"/>
                  <a:pt x="216" y="181"/>
                  <a:pt x="217" y="181"/>
                </a:cubicBezTo>
                <a:cubicBezTo>
                  <a:pt x="217" y="181"/>
                  <a:pt x="217" y="181"/>
                  <a:pt x="217" y="181"/>
                </a:cubicBezTo>
                <a:moveTo>
                  <a:pt x="232" y="162"/>
                </a:moveTo>
                <a:cubicBezTo>
                  <a:pt x="232" y="162"/>
                  <a:pt x="232" y="162"/>
                  <a:pt x="232" y="162"/>
                </a:cubicBezTo>
                <a:cubicBezTo>
                  <a:pt x="232" y="162"/>
                  <a:pt x="232" y="162"/>
                  <a:pt x="231" y="162"/>
                </a:cubicBezTo>
                <a:cubicBezTo>
                  <a:pt x="231" y="162"/>
                  <a:pt x="231" y="162"/>
                  <a:pt x="231" y="162"/>
                </a:cubicBezTo>
                <a:cubicBezTo>
                  <a:pt x="231" y="162"/>
                  <a:pt x="231" y="162"/>
                  <a:pt x="232" y="162"/>
                </a:cubicBezTo>
                <a:moveTo>
                  <a:pt x="189" y="139"/>
                </a:moveTo>
                <a:cubicBezTo>
                  <a:pt x="189" y="139"/>
                  <a:pt x="189" y="139"/>
                  <a:pt x="188" y="139"/>
                </a:cubicBezTo>
                <a:cubicBezTo>
                  <a:pt x="188" y="139"/>
                  <a:pt x="189" y="139"/>
                  <a:pt x="189" y="139"/>
                </a:cubicBezTo>
                <a:cubicBezTo>
                  <a:pt x="189" y="139"/>
                  <a:pt x="189" y="139"/>
                  <a:pt x="189" y="139"/>
                </a:cubicBezTo>
                <a:cubicBezTo>
                  <a:pt x="189" y="139"/>
                  <a:pt x="189" y="139"/>
                  <a:pt x="189" y="139"/>
                </a:cubicBezTo>
                <a:moveTo>
                  <a:pt x="190" y="145"/>
                </a:moveTo>
                <a:cubicBezTo>
                  <a:pt x="190" y="145"/>
                  <a:pt x="190" y="145"/>
                  <a:pt x="190" y="144"/>
                </a:cubicBezTo>
                <a:cubicBezTo>
                  <a:pt x="190" y="144"/>
                  <a:pt x="189" y="145"/>
                  <a:pt x="189" y="145"/>
                </a:cubicBezTo>
                <a:cubicBezTo>
                  <a:pt x="190" y="145"/>
                  <a:pt x="190" y="145"/>
                  <a:pt x="190" y="145"/>
                </a:cubicBezTo>
                <a:cubicBezTo>
                  <a:pt x="190" y="145"/>
                  <a:pt x="190" y="145"/>
                  <a:pt x="190" y="145"/>
                </a:cubicBezTo>
                <a:moveTo>
                  <a:pt x="218" y="180"/>
                </a:moveTo>
                <a:cubicBezTo>
                  <a:pt x="218" y="180"/>
                  <a:pt x="219" y="180"/>
                  <a:pt x="219" y="180"/>
                </a:cubicBezTo>
                <a:cubicBezTo>
                  <a:pt x="218" y="180"/>
                  <a:pt x="218" y="180"/>
                  <a:pt x="218" y="180"/>
                </a:cubicBezTo>
                <a:cubicBezTo>
                  <a:pt x="218" y="180"/>
                  <a:pt x="218" y="180"/>
                  <a:pt x="218" y="180"/>
                </a:cubicBezTo>
                <a:cubicBezTo>
                  <a:pt x="218" y="180"/>
                  <a:pt x="218" y="180"/>
                  <a:pt x="218" y="180"/>
                </a:cubicBezTo>
                <a:moveTo>
                  <a:pt x="182" y="664"/>
                </a:moveTo>
                <a:cubicBezTo>
                  <a:pt x="182" y="663"/>
                  <a:pt x="181" y="663"/>
                  <a:pt x="180" y="663"/>
                </a:cubicBezTo>
                <a:cubicBezTo>
                  <a:pt x="180" y="663"/>
                  <a:pt x="180" y="663"/>
                  <a:pt x="180" y="662"/>
                </a:cubicBezTo>
                <a:cubicBezTo>
                  <a:pt x="180" y="662"/>
                  <a:pt x="180" y="662"/>
                  <a:pt x="180" y="661"/>
                </a:cubicBezTo>
                <a:cubicBezTo>
                  <a:pt x="184" y="659"/>
                  <a:pt x="185" y="657"/>
                  <a:pt x="187" y="655"/>
                </a:cubicBezTo>
                <a:cubicBezTo>
                  <a:pt x="187" y="654"/>
                  <a:pt x="187" y="654"/>
                  <a:pt x="187" y="653"/>
                </a:cubicBezTo>
                <a:cubicBezTo>
                  <a:pt x="187" y="652"/>
                  <a:pt x="189" y="651"/>
                  <a:pt x="188" y="650"/>
                </a:cubicBezTo>
                <a:cubicBezTo>
                  <a:pt x="188" y="648"/>
                  <a:pt x="188" y="646"/>
                  <a:pt x="188" y="644"/>
                </a:cubicBezTo>
                <a:cubicBezTo>
                  <a:pt x="188" y="643"/>
                  <a:pt x="187" y="643"/>
                  <a:pt x="187" y="642"/>
                </a:cubicBezTo>
                <a:cubicBezTo>
                  <a:pt x="188" y="640"/>
                  <a:pt x="187" y="639"/>
                  <a:pt x="187" y="638"/>
                </a:cubicBezTo>
                <a:cubicBezTo>
                  <a:pt x="186" y="637"/>
                  <a:pt x="187" y="635"/>
                  <a:pt x="186" y="634"/>
                </a:cubicBezTo>
                <a:cubicBezTo>
                  <a:pt x="186" y="632"/>
                  <a:pt x="188" y="632"/>
                  <a:pt x="187" y="630"/>
                </a:cubicBezTo>
                <a:cubicBezTo>
                  <a:pt x="187" y="629"/>
                  <a:pt x="187" y="628"/>
                  <a:pt x="187" y="627"/>
                </a:cubicBezTo>
                <a:cubicBezTo>
                  <a:pt x="187" y="626"/>
                  <a:pt x="188" y="626"/>
                  <a:pt x="188" y="626"/>
                </a:cubicBezTo>
                <a:cubicBezTo>
                  <a:pt x="189" y="624"/>
                  <a:pt x="190" y="622"/>
                  <a:pt x="190" y="621"/>
                </a:cubicBezTo>
                <a:cubicBezTo>
                  <a:pt x="191" y="619"/>
                  <a:pt x="193" y="618"/>
                  <a:pt x="194" y="617"/>
                </a:cubicBezTo>
                <a:cubicBezTo>
                  <a:pt x="194" y="617"/>
                  <a:pt x="195" y="616"/>
                  <a:pt x="195" y="616"/>
                </a:cubicBezTo>
                <a:cubicBezTo>
                  <a:pt x="196" y="614"/>
                  <a:pt x="198" y="614"/>
                  <a:pt x="199" y="613"/>
                </a:cubicBezTo>
                <a:cubicBezTo>
                  <a:pt x="200" y="613"/>
                  <a:pt x="201" y="612"/>
                  <a:pt x="203" y="612"/>
                </a:cubicBezTo>
                <a:cubicBezTo>
                  <a:pt x="204" y="610"/>
                  <a:pt x="207" y="611"/>
                  <a:pt x="209" y="611"/>
                </a:cubicBezTo>
                <a:cubicBezTo>
                  <a:pt x="210" y="612"/>
                  <a:pt x="211" y="612"/>
                  <a:pt x="213" y="612"/>
                </a:cubicBezTo>
                <a:cubicBezTo>
                  <a:pt x="213" y="612"/>
                  <a:pt x="214" y="613"/>
                  <a:pt x="214" y="614"/>
                </a:cubicBezTo>
                <a:cubicBezTo>
                  <a:pt x="215" y="614"/>
                  <a:pt x="215" y="615"/>
                  <a:pt x="216" y="615"/>
                </a:cubicBezTo>
                <a:cubicBezTo>
                  <a:pt x="216" y="616"/>
                  <a:pt x="216" y="617"/>
                  <a:pt x="216" y="618"/>
                </a:cubicBezTo>
                <a:cubicBezTo>
                  <a:pt x="217" y="617"/>
                  <a:pt x="217" y="617"/>
                  <a:pt x="217" y="617"/>
                </a:cubicBezTo>
                <a:cubicBezTo>
                  <a:pt x="218" y="617"/>
                  <a:pt x="218" y="617"/>
                  <a:pt x="218" y="618"/>
                </a:cubicBezTo>
                <a:cubicBezTo>
                  <a:pt x="218" y="619"/>
                  <a:pt x="219" y="620"/>
                  <a:pt x="219" y="621"/>
                </a:cubicBezTo>
                <a:cubicBezTo>
                  <a:pt x="218" y="622"/>
                  <a:pt x="219" y="623"/>
                  <a:pt x="220" y="624"/>
                </a:cubicBezTo>
                <a:cubicBezTo>
                  <a:pt x="220" y="624"/>
                  <a:pt x="220" y="625"/>
                  <a:pt x="218" y="625"/>
                </a:cubicBezTo>
                <a:cubicBezTo>
                  <a:pt x="218" y="625"/>
                  <a:pt x="219" y="625"/>
                  <a:pt x="219" y="625"/>
                </a:cubicBezTo>
                <a:cubicBezTo>
                  <a:pt x="219" y="625"/>
                  <a:pt x="219" y="625"/>
                  <a:pt x="219" y="625"/>
                </a:cubicBezTo>
                <a:cubicBezTo>
                  <a:pt x="218" y="624"/>
                  <a:pt x="218" y="624"/>
                  <a:pt x="218" y="625"/>
                </a:cubicBezTo>
                <a:cubicBezTo>
                  <a:pt x="218" y="625"/>
                  <a:pt x="218" y="625"/>
                  <a:pt x="218" y="625"/>
                </a:cubicBezTo>
                <a:cubicBezTo>
                  <a:pt x="219" y="626"/>
                  <a:pt x="219" y="627"/>
                  <a:pt x="219" y="629"/>
                </a:cubicBezTo>
                <a:cubicBezTo>
                  <a:pt x="218" y="630"/>
                  <a:pt x="216" y="630"/>
                  <a:pt x="217" y="632"/>
                </a:cubicBezTo>
                <a:cubicBezTo>
                  <a:pt x="217" y="632"/>
                  <a:pt x="216" y="633"/>
                  <a:pt x="216" y="633"/>
                </a:cubicBezTo>
                <a:cubicBezTo>
                  <a:pt x="215" y="634"/>
                  <a:pt x="215" y="635"/>
                  <a:pt x="215" y="635"/>
                </a:cubicBezTo>
                <a:cubicBezTo>
                  <a:pt x="214" y="636"/>
                  <a:pt x="214" y="635"/>
                  <a:pt x="213" y="634"/>
                </a:cubicBezTo>
                <a:cubicBezTo>
                  <a:pt x="212" y="634"/>
                  <a:pt x="212" y="633"/>
                  <a:pt x="211" y="633"/>
                </a:cubicBezTo>
                <a:cubicBezTo>
                  <a:pt x="210" y="633"/>
                  <a:pt x="210" y="632"/>
                  <a:pt x="209" y="631"/>
                </a:cubicBezTo>
                <a:cubicBezTo>
                  <a:pt x="210" y="630"/>
                  <a:pt x="211" y="629"/>
                  <a:pt x="211" y="627"/>
                </a:cubicBezTo>
                <a:cubicBezTo>
                  <a:pt x="211" y="626"/>
                  <a:pt x="212" y="626"/>
                  <a:pt x="212" y="625"/>
                </a:cubicBezTo>
                <a:cubicBezTo>
                  <a:pt x="212" y="624"/>
                  <a:pt x="212" y="623"/>
                  <a:pt x="212" y="623"/>
                </a:cubicBezTo>
                <a:cubicBezTo>
                  <a:pt x="211" y="622"/>
                  <a:pt x="211" y="620"/>
                  <a:pt x="210" y="620"/>
                </a:cubicBezTo>
                <a:cubicBezTo>
                  <a:pt x="210" y="620"/>
                  <a:pt x="209" y="619"/>
                  <a:pt x="209" y="619"/>
                </a:cubicBezTo>
                <a:cubicBezTo>
                  <a:pt x="207" y="619"/>
                  <a:pt x="206" y="619"/>
                  <a:pt x="205" y="618"/>
                </a:cubicBezTo>
                <a:cubicBezTo>
                  <a:pt x="204" y="618"/>
                  <a:pt x="204" y="620"/>
                  <a:pt x="202" y="620"/>
                </a:cubicBezTo>
                <a:cubicBezTo>
                  <a:pt x="201" y="621"/>
                  <a:pt x="199" y="622"/>
                  <a:pt x="198" y="624"/>
                </a:cubicBezTo>
                <a:cubicBezTo>
                  <a:pt x="198" y="626"/>
                  <a:pt x="197" y="627"/>
                  <a:pt x="196" y="628"/>
                </a:cubicBezTo>
                <a:cubicBezTo>
                  <a:pt x="195" y="629"/>
                  <a:pt x="197" y="631"/>
                  <a:pt x="195" y="631"/>
                </a:cubicBezTo>
                <a:cubicBezTo>
                  <a:pt x="195" y="632"/>
                  <a:pt x="195" y="634"/>
                  <a:pt x="195" y="635"/>
                </a:cubicBezTo>
                <a:cubicBezTo>
                  <a:pt x="196" y="635"/>
                  <a:pt x="196" y="636"/>
                  <a:pt x="196" y="636"/>
                </a:cubicBezTo>
                <a:cubicBezTo>
                  <a:pt x="196" y="637"/>
                  <a:pt x="196" y="638"/>
                  <a:pt x="196" y="639"/>
                </a:cubicBezTo>
                <a:cubicBezTo>
                  <a:pt x="197" y="640"/>
                  <a:pt x="197" y="641"/>
                  <a:pt x="197" y="643"/>
                </a:cubicBezTo>
                <a:cubicBezTo>
                  <a:pt x="197" y="644"/>
                  <a:pt x="197" y="645"/>
                  <a:pt x="197" y="646"/>
                </a:cubicBezTo>
                <a:cubicBezTo>
                  <a:pt x="197" y="647"/>
                  <a:pt x="197" y="648"/>
                  <a:pt x="197" y="649"/>
                </a:cubicBezTo>
                <a:cubicBezTo>
                  <a:pt x="197" y="650"/>
                  <a:pt x="197" y="652"/>
                  <a:pt x="196" y="652"/>
                </a:cubicBezTo>
                <a:cubicBezTo>
                  <a:pt x="196" y="653"/>
                  <a:pt x="196" y="654"/>
                  <a:pt x="196" y="655"/>
                </a:cubicBezTo>
                <a:cubicBezTo>
                  <a:pt x="196" y="655"/>
                  <a:pt x="195" y="655"/>
                  <a:pt x="195" y="656"/>
                </a:cubicBezTo>
                <a:cubicBezTo>
                  <a:pt x="195" y="657"/>
                  <a:pt x="195" y="658"/>
                  <a:pt x="194" y="658"/>
                </a:cubicBezTo>
                <a:cubicBezTo>
                  <a:pt x="193" y="659"/>
                  <a:pt x="193" y="660"/>
                  <a:pt x="193" y="660"/>
                </a:cubicBezTo>
                <a:cubicBezTo>
                  <a:pt x="192" y="661"/>
                  <a:pt x="191" y="661"/>
                  <a:pt x="191" y="663"/>
                </a:cubicBezTo>
                <a:cubicBezTo>
                  <a:pt x="191" y="663"/>
                  <a:pt x="190" y="664"/>
                  <a:pt x="189" y="665"/>
                </a:cubicBezTo>
                <a:cubicBezTo>
                  <a:pt x="188" y="666"/>
                  <a:pt x="186" y="666"/>
                  <a:pt x="185" y="668"/>
                </a:cubicBezTo>
                <a:cubicBezTo>
                  <a:pt x="184" y="668"/>
                  <a:pt x="183" y="668"/>
                  <a:pt x="184" y="669"/>
                </a:cubicBezTo>
                <a:cubicBezTo>
                  <a:pt x="182" y="670"/>
                  <a:pt x="181" y="670"/>
                  <a:pt x="179" y="672"/>
                </a:cubicBezTo>
                <a:cubicBezTo>
                  <a:pt x="178" y="671"/>
                  <a:pt x="177" y="673"/>
                  <a:pt x="176" y="673"/>
                </a:cubicBezTo>
                <a:cubicBezTo>
                  <a:pt x="174" y="673"/>
                  <a:pt x="173" y="673"/>
                  <a:pt x="172" y="673"/>
                </a:cubicBezTo>
                <a:cubicBezTo>
                  <a:pt x="172" y="673"/>
                  <a:pt x="171" y="673"/>
                  <a:pt x="170" y="672"/>
                </a:cubicBezTo>
                <a:cubicBezTo>
                  <a:pt x="170" y="671"/>
                  <a:pt x="169" y="672"/>
                  <a:pt x="168" y="672"/>
                </a:cubicBezTo>
                <a:cubicBezTo>
                  <a:pt x="167" y="671"/>
                  <a:pt x="167" y="671"/>
                  <a:pt x="166" y="671"/>
                </a:cubicBezTo>
                <a:cubicBezTo>
                  <a:pt x="165" y="670"/>
                  <a:pt x="166" y="669"/>
                  <a:pt x="164" y="669"/>
                </a:cubicBezTo>
                <a:cubicBezTo>
                  <a:pt x="164" y="669"/>
                  <a:pt x="163" y="668"/>
                  <a:pt x="162" y="667"/>
                </a:cubicBezTo>
                <a:cubicBezTo>
                  <a:pt x="162" y="666"/>
                  <a:pt x="162" y="665"/>
                  <a:pt x="161" y="665"/>
                </a:cubicBezTo>
                <a:cubicBezTo>
                  <a:pt x="160" y="664"/>
                  <a:pt x="160" y="662"/>
                  <a:pt x="159" y="661"/>
                </a:cubicBezTo>
                <a:cubicBezTo>
                  <a:pt x="158" y="660"/>
                  <a:pt x="159" y="660"/>
                  <a:pt x="160" y="659"/>
                </a:cubicBezTo>
                <a:cubicBezTo>
                  <a:pt x="160" y="657"/>
                  <a:pt x="160" y="656"/>
                  <a:pt x="160" y="654"/>
                </a:cubicBezTo>
                <a:cubicBezTo>
                  <a:pt x="161" y="653"/>
                  <a:pt x="161" y="651"/>
                  <a:pt x="162" y="650"/>
                </a:cubicBezTo>
                <a:cubicBezTo>
                  <a:pt x="163" y="648"/>
                  <a:pt x="164" y="647"/>
                  <a:pt x="165" y="646"/>
                </a:cubicBezTo>
                <a:cubicBezTo>
                  <a:pt x="166" y="647"/>
                  <a:pt x="167" y="647"/>
                  <a:pt x="168" y="648"/>
                </a:cubicBezTo>
                <a:cubicBezTo>
                  <a:pt x="169" y="648"/>
                  <a:pt x="170" y="650"/>
                  <a:pt x="171" y="649"/>
                </a:cubicBezTo>
                <a:cubicBezTo>
                  <a:pt x="169" y="651"/>
                  <a:pt x="169" y="654"/>
                  <a:pt x="167" y="657"/>
                </a:cubicBezTo>
                <a:cubicBezTo>
                  <a:pt x="167" y="657"/>
                  <a:pt x="167" y="657"/>
                  <a:pt x="167" y="658"/>
                </a:cubicBezTo>
                <a:cubicBezTo>
                  <a:pt x="166" y="659"/>
                  <a:pt x="167" y="661"/>
                  <a:pt x="166" y="663"/>
                </a:cubicBezTo>
                <a:cubicBezTo>
                  <a:pt x="166" y="663"/>
                  <a:pt x="166" y="663"/>
                  <a:pt x="166" y="663"/>
                </a:cubicBezTo>
                <a:cubicBezTo>
                  <a:pt x="167" y="664"/>
                  <a:pt x="168" y="664"/>
                  <a:pt x="168" y="665"/>
                </a:cubicBezTo>
                <a:cubicBezTo>
                  <a:pt x="168" y="665"/>
                  <a:pt x="168" y="665"/>
                  <a:pt x="167" y="666"/>
                </a:cubicBezTo>
                <a:cubicBezTo>
                  <a:pt x="169" y="666"/>
                  <a:pt x="170" y="666"/>
                  <a:pt x="171" y="666"/>
                </a:cubicBezTo>
                <a:cubicBezTo>
                  <a:pt x="172" y="665"/>
                  <a:pt x="173" y="665"/>
                  <a:pt x="175" y="665"/>
                </a:cubicBezTo>
                <a:cubicBezTo>
                  <a:pt x="175" y="666"/>
                  <a:pt x="176" y="666"/>
                  <a:pt x="176" y="667"/>
                </a:cubicBezTo>
                <a:cubicBezTo>
                  <a:pt x="176" y="668"/>
                  <a:pt x="177" y="668"/>
                  <a:pt x="178" y="668"/>
                </a:cubicBezTo>
                <a:cubicBezTo>
                  <a:pt x="179" y="669"/>
                  <a:pt x="179" y="668"/>
                  <a:pt x="180" y="668"/>
                </a:cubicBezTo>
                <a:cubicBezTo>
                  <a:pt x="181" y="668"/>
                  <a:pt x="182" y="666"/>
                  <a:pt x="183" y="665"/>
                </a:cubicBezTo>
                <a:cubicBezTo>
                  <a:pt x="183" y="665"/>
                  <a:pt x="183" y="664"/>
                  <a:pt x="182" y="664"/>
                </a:cubicBezTo>
                <a:moveTo>
                  <a:pt x="93" y="353"/>
                </a:moveTo>
                <a:cubicBezTo>
                  <a:pt x="94" y="356"/>
                  <a:pt x="94" y="356"/>
                  <a:pt x="94" y="356"/>
                </a:cubicBezTo>
                <a:cubicBezTo>
                  <a:pt x="93" y="357"/>
                  <a:pt x="94" y="357"/>
                  <a:pt x="94" y="358"/>
                </a:cubicBezTo>
                <a:cubicBezTo>
                  <a:pt x="94" y="357"/>
                  <a:pt x="94" y="357"/>
                  <a:pt x="94" y="357"/>
                </a:cubicBezTo>
                <a:cubicBezTo>
                  <a:pt x="95" y="357"/>
                  <a:pt x="96" y="357"/>
                  <a:pt x="96" y="357"/>
                </a:cubicBezTo>
                <a:cubicBezTo>
                  <a:pt x="97" y="357"/>
                  <a:pt x="97" y="357"/>
                  <a:pt x="97" y="358"/>
                </a:cubicBezTo>
                <a:cubicBezTo>
                  <a:pt x="97" y="358"/>
                  <a:pt x="97" y="359"/>
                  <a:pt x="96" y="359"/>
                </a:cubicBezTo>
                <a:cubicBezTo>
                  <a:pt x="96" y="359"/>
                  <a:pt x="95" y="359"/>
                  <a:pt x="96" y="360"/>
                </a:cubicBezTo>
                <a:cubicBezTo>
                  <a:pt x="96" y="360"/>
                  <a:pt x="96" y="360"/>
                  <a:pt x="96" y="361"/>
                </a:cubicBezTo>
                <a:cubicBezTo>
                  <a:pt x="96" y="362"/>
                  <a:pt x="96" y="362"/>
                  <a:pt x="96" y="363"/>
                </a:cubicBezTo>
                <a:cubicBezTo>
                  <a:pt x="96" y="363"/>
                  <a:pt x="96" y="364"/>
                  <a:pt x="96" y="364"/>
                </a:cubicBezTo>
                <a:cubicBezTo>
                  <a:pt x="95" y="365"/>
                  <a:pt x="96" y="367"/>
                  <a:pt x="95" y="367"/>
                </a:cubicBezTo>
                <a:cubicBezTo>
                  <a:pt x="94" y="368"/>
                  <a:pt x="95" y="368"/>
                  <a:pt x="95" y="368"/>
                </a:cubicBezTo>
                <a:cubicBezTo>
                  <a:pt x="96" y="369"/>
                  <a:pt x="96" y="370"/>
                  <a:pt x="95" y="371"/>
                </a:cubicBezTo>
                <a:cubicBezTo>
                  <a:pt x="94" y="372"/>
                  <a:pt x="95" y="373"/>
                  <a:pt x="94" y="374"/>
                </a:cubicBezTo>
                <a:cubicBezTo>
                  <a:pt x="95" y="374"/>
                  <a:pt x="95" y="374"/>
                  <a:pt x="96" y="374"/>
                </a:cubicBezTo>
                <a:cubicBezTo>
                  <a:pt x="97" y="374"/>
                  <a:pt x="98" y="374"/>
                  <a:pt x="100" y="374"/>
                </a:cubicBezTo>
                <a:cubicBezTo>
                  <a:pt x="101" y="374"/>
                  <a:pt x="102" y="375"/>
                  <a:pt x="103" y="375"/>
                </a:cubicBezTo>
                <a:cubicBezTo>
                  <a:pt x="105" y="375"/>
                  <a:pt x="107" y="375"/>
                  <a:pt x="110" y="375"/>
                </a:cubicBezTo>
                <a:cubicBezTo>
                  <a:pt x="111" y="375"/>
                  <a:pt x="111" y="376"/>
                  <a:pt x="112" y="376"/>
                </a:cubicBezTo>
                <a:cubicBezTo>
                  <a:pt x="113" y="376"/>
                  <a:pt x="115" y="375"/>
                  <a:pt x="116" y="376"/>
                </a:cubicBezTo>
                <a:cubicBezTo>
                  <a:pt x="116" y="377"/>
                  <a:pt x="116" y="377"/>
                  <a:pt x="116" y="377"/>
                </a:cubicBezTo>
                <a:cubicBezTo>
                  <a:pt x="117" y="377"/>
                  <a:pt x="119" y="377"/>
                  <a:pt x="120" y="377"/>
                </a:cubicBezTo>
                <a:cubicBezTo>
                  <a:pt x="121" y="377"/>
                  <a:pt x="122" y="377"/>
                  <a:pt x="123" y="377"/>
                </a:cubicBezTo>
                <a:cubicBezTo>
                  <a:pt x="124" y="377"/>
                  <a:pt x="125" y="376"/>
                  <a:pt x="126" y="378"/>
                </a:cubicBezTo>
                <a:cubicBezTo>
                  <a:pt x="127" y="378"/>
                  <a:pt x="129" y="378"/>
                  <a:pt x="130" y="378"/>
                </a:cubicBezTo>
                <a:cubicBezTo>
                  <a:pt x="131" y="378"/>
                  <a:pt x="131" y="379"/>
                  <a:pt x="132" y="379"/>
                </a:cubicBezTo>
                <a:cubicBezTo>
                  <a:pt x="133" y="379"/>
                  <a:pt x="134" y="379"/>
                  <a:pt x="135" y="379"/>
                </a:cubicBezTo>
                <a:cubicBezTo>
                  <a:pt x="135" y="379"/>
                  <a:pt x="135" y="379"/>
                  <a:pt x="135" y="380"/>
                </a:cubicBezTo>
                <a:cubicBezTo>
                  <a:pt x="135" y="381"/>
                  <a:pt x="134" y="381"/>
                  <a:pt x="134" y="383"/>
                </a:cubicBezTo>
                <a:cubicBezTo>
                  <a:pt x="134" y="384"/>
                  <a:pt x="134" y="385"/>
                  <a:pt x="134" y="386"/>
                </a:cubicBezTo>
                <a:cubicBezTo>
                  <a:pt x="134" y="386"/>
                  <a:pt x="133" y="387"/>
                  <a:pt x="133" y="387"/>
                </a:cubicBezTo>
                <a:cubicBezTo>
                  <a:pt x="132" y="387"/>
                  <a:pt x="131" y="387"/>
                  <a:pt x="130" y="387"/>
                </a:cubicBezTo>
                <a:cubicBezTo>
                  <a:pt x="129" y="387"/>
                  <a:pt x="128" y="386"/>
                  <a:pt x="127" y="386"/>
                </a:cubicBezTo>
                <a:cubicBezTo>
                  <a:pt x="126" y="386"/>
                  <a:pt x="126" y="386"/>
                  <a:pt x="125" y="386"/>
                </a:cubicBezTo>
                <a:cubicBezTo>
                  <a:pt x="124" y="386"/>
                  <a:pt x="123" y="386"/>
                  <a:pt x="122" y="386"/>
                </a:cubicBezTo>
                <a:cubicBezTo>
                  <a:pt x="121" y="386"/>
                  <a:pt x="120" y="385"/>
                  <a:pt x="119" y="385"/>
                </a:cubicBezTo>
                <a:cubicBezTo>
                  <a:pt x="117" y="385"/>
                  <a:pt x="116" y="385"/>
                  <a:pt x="115" y="385"/>
                </a:cubicBezTo>
                <a:cubicBezTo>
                  <a:pt x="113" y="383"/>
                  <a:pt x="110" y="385"/>
                  <a:pt x="107" y="384"/>
                </a:cubicBezTo>
                <a:cubicBezTo>
                  <a:pt x="105" y="384"/>
                  <a:pt x="104" y="385"/>
                  <a:pt x="102" y="383"/>
                </a:cubicBezTo>
                <a:cubicBezTo>
                  <a:pt x="99" y="383"/>
                  <a:pt x="99" y="383"/>
                  <a:pt x="99" y="383"/>
                </a:cubicBezTo>
                <a:cubicBezTo>
                  <a:pt x="98" y="382"/>
                  <a:pt x="96" y="382"/>
                  <a:pt x="95" y="383"/>
                </a:cubicBezTo>
                <a:cubicBezTo>
                  <a:pt x="94" y="383"/>
                  <a:pt x="94" y="381"/>
                  <a:pt x="92" y="382"/>
                </a:cubicBezTo>
                <a:cubicBezTo>
                  <a:pt x="92" y="383"/>
                  <a:pt x="90" y="382"/>
                  <a:pt x="89" y="382"/>
                </a:cubicBezTo>
                <a:cubicBezTo>
                  <a:pt x="89" y="382"/>
                  <a:pt x="89" y="381"/>
                  <a:pt x="89" y="381"/>
                </a:cubicBezTo>
                <a:cubicBezTo>
                  <a:pt x="88" y="380"/>
                  <a:pt x="88" y="381"/>
                  <a:pt x="88" y="381"/>
                </a:cubicBezTo>
                <a:cubicBezTo>
                  <a:pt x="87" y="381"/>
                  <a:pt x="87" y="381"/>
                  <a:pt x="87" y="381"/>
                </a:cubicBezTo>
                <a:cubicBezTo>
                  <a:pt x="87" y="380"/>
                  <a:pt x="85" y="379"/>
                  <a:pt x="86" y="378"/>
                </a:cubicBezTo>
                <a:cubicBezTo>
                  <a:pt x="85" y="378"/>
                  <a:pt x="85" y="377"/>
                  <a:pt x="84" y="377"/>
                </a:cubicBezTo>
                <a:cubicBezTo>
                  <a:pt x="83" y="377"/>
                  <a:pt x="83" y="376"/>
                  <a:pt x="83" y="375"/>
                </a:cubicBezTo>
                <a:cubicBezTo>
                  <a:pt x="84" y="375"/>
                  <a:pt x="84" y="374"/>
                  <a:pt x="85" y="374"/>
                </a:cubicBezTo>
                <a:cubicBezTo>
                  <a:pt x="85" y="374"/>
                  <a:pt x="85" y="374"/>
                  <a:pt x="86" y="374"/>
                </a:cubicBezTo>
                <a:cubicBezTo>
                  <a:pt x="86" y="375"/>
                  <a:pt x="85" y="375"/>
                  <a:pt x="85" y="375"/>
                </a:cubicBezTo>
                <a:cubicBezTo>
                  <a:pt x="85" y="376"/>
                  <a:pt x="86" y="376"/>
                  <a:pt x="86" y="377"/>
                </a:cubicBezTo>
                <a:cubicBezTo>
                  <a:pt x="87" y="376"/>
                  <a:pt x="87" y="375"/>
                  <a:pt x="87" y="375"/>
                </a:cubicBezTo>
                <a:cubicBezTo>
                  <a:pt x="88" y="374"/>
                  <a:pt x="88" y="374"/>
                  <a:pt x="89" y="373"/>
                </a:cubicBezTo>
                <a:cubicBezTo>
                  <a:pt x="88" y="373"/>
                  <a:pt x="88" y="373"/>
                  <a:pt x="87" y="373"/>
                </a:cubicBezTo>
                <a:cubicBezTo>
                  <a:pt x="88" y="372"/>
                  <a:pt x="89" y="371"/>
                  <a:pt x="87" y="370"/>
                </a:cubicBezTo>
                <a:cubicBezTo>
                  <a:pt x="87" y="370"/>
                  <a:pt x="87" y="369"/>
                  <a:pt x="87" y="368"/>
                </a:cubicBezTo>
                <a:cubicBezTo>
                  <a:pt x="87" y="367"/>
                  <a:pt x="88" y="366"/>
                  <a:pt x="88" y="365"/>
                </a:cubicBezTo>
                <a:cubicBezTo>
                  <a:pt x="88" y="363"/>
                  <a:pt x="88" y="362"/>
                  <a:pt x="88" y="361"/>
                </a:cubicBezTo>
                <a:cubicBezTo>
                  <a:pt x="88" y="359"/>
                  <a:pt x="88" y="359"/>
                  <a:pt x="88" y="359"/>
                </a:cubicBezTo>
                <a:cubicBezTo>
                  <a:pt x="89" y="358"/>
                  <a:pt x="89" y="358"/>
                  <a:pt x="88" y="358"/>
                </a:cubicBezTo>
                <a:cubicBezTo>
                  <a:pt x="87" y="357"/>
                  <a:pt x="86" y="357"/>
                  <a:pt x="84" y="357"/>
                </a:cubicBezTo>
                <a:cubicBezTo>
                  <a:pt x="83" y="357"/>
                  <a:pt x="82" y="357"/>
                  <a:pt x="81" y="356"/>
                </a:cubicBezTo>
                <a:cubicBezTo>
                  <a:pt x="79" y="356"/>
                  <a:pt x="78" y="356"/>
                  <a:pt x="77" y="356"/>
                </a:cubicBezTo>
                <a:cubicBezTo>
                  <a:pt x="75" y="356"/>
                  <a:pt x="72" y="357"/>
                  <a:pt x="70" y="355"/>
                </a:cubicBezTo>
                <a:cubicBezTo>
                  <a:pt x="69" y="355"/>
                  <a:pt x="68" y="355"/>
                  <a:pt x="67" y="355"/>
                </a:cubicBezTo>
                <a:cubicBezTo>
                  <a:pt x="66" y="355"/>
                  <a:pt x="65" y="355"/>
                  <a:pt x="64" y="354"/>
                </a:cubicBezTo>
                <a:cubicBezTo>
                  <a:pt x="64" y="354"/>
                  <a:pt x="63" y="354"/>
                  <a:pt x="62" y="354"/>
                </a:cubicBezTo>
                <a:cubicBezTo>
                  <a:pt x="62" y="354"/>
                  <a:pt x="61" y="354"/>
                  <a:pt x="60" y="354"/>
                </a:cubicBezTo>
                <a:cubicBezTo>
                  <a:pt x="56" y="354"/>
                  <a:pt x="56" y="354"/>
                  <a:pt x="56" y="354"/>
                </a:cubicBezTo>
                <a:cubicBezTo>
                  <a:pt x="55" y="353"/>
                  <a:pt x="54" y="353"/>
                  <a:pt x="53" y="353"/>
                </a:cubicBezTo>
                <a:cubicBezTo>
                  <a:pt x="53" y="351"/>
                  <a:pt x="52" y="350"/>
                  <a:pt x="53" y="349"/>
                </a:cubicBezTo>
                <a:cubicBezTo>
                  <a:pt x="54" y="348"/>
                  <a:pt x="54" y="346"/>
                  <a:pt x="54" y="345"/>
                </a:cubicBezTo>
                <a:cubicBezTo>
                  <a:pt x="54" y="345"/>
                  <a:pt x="54" y="344"/>
                  <a:pt x="54" y="344"/>
                </a:cubicBezTo>
                <a:cubicBezTo>
                  <a:pt x="57" y="344"/>
                  <a:pt x="59" y="344"/>
                  <a:pt x="61" y="344"/>
                </a:cubicBezTo>
                <a:cubicBezTo>
                  <a:pt x="62" y="345"/>
                  <a:pt x="63" y="345"/>
                  <a:pt x="63" y="345"/>
                </a:cubicBezTo>
                <a:cubicBezTo>
                  <a:pt x="64" y="346"/>
                  <a:pt x="65" y="346"/>
                  <a:pt x="67" y="345"/>
                </a:cubicBezTo>
                <a:cubicBezTo>
                  <a:pt x="68" y="345"/>
                  <a:pt x="68" y="347"/>
                  <a:pt x="69" y="346"/>
                </a:cubicBezTo>
                <a:cubicBezTo>
                  <a:pt x="71" y="346"/>
                  <a:pt x="72" y="346"/>
                  <a:pt x="73" y="346"/>
                </a:cubicBezTo>
                <a:cubicBezTo>
                  <a:pt x="75" y="348"/>
                  <a:pt x="77" y="347"/>
                  <a:pt x="80" y="347"/>
                </a:cubicBezTo>
                <a:cubicBezTo>
                  <a:pt x="81" y="347"/>
                  <a:pt x="82" y="349"/>
                  <a:pt x="83" y="348"/>
                </a:cubicBezTo>
                <a:cubicBezTo>
                  <a:pt x="85" y="348"/>
                  <a:pt x="86" y="348"/>
                  <a:pt x="87" y="348"/>
                </a:cubicBezTo>
                <a:cubicBezTo>
                  <a:pt x="88" y="350"/>
                  <a:pt x="90" y="349"/>
                  <a:pt x="91" y="350"/>
                </a:cubicBezTo>
                <a:cubicBezTo>
                  <a:pt x="91" y="350"/>
                  <a:pt x="92" y="351"/>
                  <a:pt x="92" y="350"/>
                </a:cubicBezTo>
                <a:cubicBezTo>
                  <a:pt x="93" y="349"/>
                  <a:pt x="93" y="349"/>
                  <a:pt x="93" y="350"/>
                </a:cubicBezTo>
                <a:cubicBezTo>
                  <a:pt x="94" y="351"/>
                  <a:pt x="94" y="352"/>
                  <a:pt x="94" y="352"/>
                </a:cubicBezTo>
                <a:cubicBezTo>
                  <a:pt x="95" y="353"/>
                  <a:pt x="94" y="353"/>
                  <a:pt x="94" y="353"/>
                </a:cubicBezTo>
                <a:cubicBezTo>
                  <a:pt x="93" y="353"/>
                  <a:pt x="92" y="354"/>
                  <a:pt x="93" y="354"/>
                </a:cubicBezTo>
                <a:cubicBezTo>
                  <a:pt x="93" y="355"/>
                  <a:pt x="93" y="355"/>
                  <a:pt x="94" y="355"/>
                </a:cubicBezTo>
                <a:cubicBezTo>
                  <a:pt x="94" y="355"/>
                  <a:pt x="94" y="355"/>
                  <a:pt x="93" y="353"/>
                </a:cubicBezTo>
                <a:cubicBezTo>
                  <a:pt x="93" y="351"/>
                  <a:pt x="93" y="351"/>
                  <a:pt x="93" y="351"/>
                </a:cubicBezTo>
                <a:cubicBezTo>
                  <a:pt x="92" y="351"/>
                  <a:pt x="92" y="350"/>
                  <a:pt x="92" y="350"/>
                </a:cubicBezTo>
                <a:cubicBezTo>
                  <a:pt x="91" y="350"/>
                  <a:pt x="92" y="351"/>
                  <a:pt x="92" y="351"/>
                </a:cubicBezTo>
                <a:cubicBezTo>
                  <a:pt x="92" y="351"/>
                  <a:pt x="92" y="352"/>
                  <a:pt x="92" y="352"/>
                </a:cubicBezTo>
                <a:cubicBezTo>
                  <a:pt x="92" y="352"/>
                  <a:pt x="92" y="351"/>
                  <a:pt x="93" y="353"/>
                </a:cubicBezTo>
                <a:moveTo>
                  <a:pt x="90" y="375"/>
                </a:moveTo>
                <a:cubicBezTo>
                  <a:pt x="91" y="374"/>
                  <a:pt x="91" y="374"/>
                  <a:pt x="91" y="374"/>
                </a:cubicBezTo>
                <a:cubicBezTo>
                  <a:pt x="91" y="373"/>
                  <a:pt x="91" y="373"/>
                  <a:pt x="91" y="373"/>
                </a:cubicBezTo>
                <a:cubicBezTo>
                  <a:pt x="90" y="373"/>
                  <a:pt x="90" y="373"/>
                  <a:pt x="90" y="374"/>
                </a:cubicBezTo>
                <a:cubicBezTo>
                  <a:pt x="90" y="374"/>
                  <a:pt x="90" y="374"/>
                  <a:pt x="90" y="375"/>
                </a:cubicBezTo>
                <a:moveTo>
                  <a:pt x="70" y="350"/>
                </a:moveTo>
                <a:cubicBezTo>
                  <a:pt x="71" y="350"/>
                  <a:pt x="71" y="349"/>
                  <a:pt x="70" y="348"/>
                </a:cubicBezTo>
                <a:cubicBezTo>
                  <a:pt x="70" y="349"/>
                  <a:pt x="70" y="350"/>
                  <a:pt x="70" y="350"/>
                </a:cubicBezTo>
                <a:moveTo>
                  <a:pt x="78" y="350"/>
                </a:moveTo>
                <a:cubicBezTo>
                  <a:pt x="78" y="350"/>
                  <a:pt x="78" y="350"/>
                  <a:pt x="78" y="350"/>
                </a:cubicBezTo>
                <a:cubicBezTo>
                  <a:pt x="78" y="350"/>
                  <a:pt x="78" y="351"/>
                  <a:pt x="78" y="351"/>
                </a:cubicBezTo>
                <a:cubicBezTo>
                  <a:pt x="78" y="351"/>
                  <a:pt x="78" y="351"/>
                  <a:pt x="78" y="351"/>
                </a:cubicBezTo>
                <a:cubicBezTo>
                  <a:pt x="78" y="351"/>
                  <a:pt x="78" y="351"/>
                  <a:pt x="78" y="350"/>
                </a:cubicBezTo>
                <a:moveTo>
                  <a:pt x="90" y="352"/>
                </a:moveTo>
                <a:cubicBezTo>
                  <a:pt x="90" y="351"/>
                  <a:pt x="89" y="351"/>
                  <a:pt x="89" y="351"/>
                </a:cubicBezTo>
                <a:cubicBezTo>
                  <a:pt x="89" y="351"/>
                  <a:pt x="89" y="351"/>
                  <a:pt x="89" y="352"/>
                </a:cubicBezTo>
                <a:cubicBezTo>
                  <a:pt x="89" y="352"/>
                  <a:pt x="89" y="352"/>
                  <a:pt x="89" y="352"/>
                </a:cubicBezTo>
                <a:cubicBezTo>
                  <a:pt x="89" y="352"/>
                  <a:pt x="89" y="352"/>
                  <a:pt x="90" y="352"/>
                </a:cubicBezTo>
                <a:moveTo>
                  <a:pt x="91" y="355"/>
                </a:moveTo>
                <a:cubicBezTo>
                  <a:pt x="91" y="355"/>
                  <a:pt x="91" y="355"/>
                  <a:pt x="91" y="355"/>
                </a:cubicBezTo>
                <a:cubicBezTo>
                  <a:pt x="91" y="355"/>
                  <a:pt x="91" y="354"/>
                  <a:pt x="91" y="354"/>
                </a:cubicBezTo>
                <a:cubicBezTo>
                  <a:pt x="91" y="354"/>
                  <a:pt x="91" y="354"/>
                  <a:pt x="91" y="354"/>
                </a:cubicBezTo>
                <a:cubicBezTo>
                  <a:pt x="91" y="354"/>
                  <a:pt x="91" y="354"/>
                  <a:pt x="91" y="355"/>
                </a:cubicBezTo>
                <a:moveTo>
                  <a:pt x="90" y="379"/>
                </a:moveTo>
                <a:cubicBezTo>
                  <a:pt x="89" y="379"/>
                  <a:pt x="89" y="379"/>
                  <a:pt x="89" y="379"/>
                </a:cubicBezTo>
                <a:cubicBezTo>
                  <a:pt x="89" y="379"/>
                  <a:pt x="89" y="379"/>
                  <a:pt x="89" y="379"/>
                </a:cubicBezTo>
                <a:cubicBezTo>
                  <a:pt x="89" y="379"/>
                  <a:pt x="89" y="379"/>
                  <a:pt x="89" y="380"/>
                </a:cubicBezTo>
                <a:cubicBezTo>
                  <a:pt x="89" y="379"/>
                  <a:pt x="89" y="379"/>
                  <a:pt x="90" y="379"/>
                </a:cubicBezTo>
                <a:moveTo>
                  <a:pt x="654" y="279"/>
                </a:moveTo>
                <a:cubicBezTo>
                  <a:pt x="654" y="280"/>
                  <a:pt x="655" y="280"/>
                  <a:pt x="656" y="281"/>
                </a:cubicBezTo>
                <a:cubicBezTo>
                  <a:pt x="656" y="280"/>
                  <a:pt x="657" y="279"/>
                  <a:pt x="657" y="277"/>
                </a:cubicBezTo>
                <a:cubicBezTo>
                  <a:pt x="657" y="276"/>
                  <a:pt x="658" y="276"/>
                  <a:pt x="658" y="276"/>
                </a:cubicBezTo>
                <a:cubicBezTo>
                  <a:pt x="660" y="275"/>
                  <a:pt x="660" y="274"/>
                  <a:pt x="661" y="273"/>
                </a:cubicBezTo>
                <a:cubicBezTo>
                  <a:pt x="663" y="273"/>
                  <a:pt x="664" y="272"/>
                  <a:pt x="665" y="271"/>
                </a:cubicBezTo>
                <a:cubicBezTo>
                  <a:pt x="666" y="271"/>
                  <a:pt x="667" y="271"/>
                  <a:pt x="668" y="270"/>
                </a:cubicBezTo>
                <a:cubicBezTo>
                  <a:pt x="669" y="269"/>
                  <a:pt x="670" y="270"/>
                  <a:pt x="671" y="269"/>
                </a:cubicBezTo>
                <a:cubicBezTo>
                  <a:pt x="671" y="269"/>
                  <a:pt x="672" y="269"/>
                  <a:pt x="673" y="268"/>
                </a:cubicBezTo>
                <a:cubicBezTo>
                  <a:pt x="674" y="268"/>
                  <a:pt x="674" y="267"/>
                  <a:pt x="675" y="267"/>
                </a:cubicBezTo>
                <a:cubicBezTo>
                  <a:pt x="676" y="266"/>
                  <a:pt x="677" y="266"/>
                  <a:pt x="678" y="266"/>
                </a:cubicBezTo>
                <a:cubicBezTo>
                  <a:pt x="679" y="266"/>
                  <a:pt x="679" y="265"/>
                  <a:pt x="680" y="265"/>
                </a:cubicBezTo>
                <a:cubicBezTo>
                  <a:pt x="682" y="263"/>
                  <a:pt x="684" y="262"/>
                  <a:pt x="685" y="261"/>
                </a:cubicBezTo>
                <a:cubicBezTo>
                  <a:pt x="686" y="261"/>
                  <a:pt x="687" y="261"/>
                  <a:pt x="688" y="260"/>
                </a:cubicBezTo>
                <a:cubicBezTo>
                  <a:pt x="688" y="259"/>
                  <a:pt x="689" y="259"/>
                  <a:pt x="689" y="259"/>
                </a:cubicBezTo>
                <a:cubicBezTo>
                  <a:pt x="691" y="259"/>
                  <a:pt x="692" y="258"/>
                  <a:pt x="693" y="258"/>
                </a:cubicBezTo>
                <a:cubicBezTo>
                  <a:pt x="694" y="257"/>
                  <a:pt x="695" y="257"/>
                  <a:pt x="696" y="256"/>
                </a:cubicBezTo>
                <a:cubicBezTo>
                  <a:pt x="697" y="255"/>
                  <a:pt x="699" y="255"/>
                  <a:pt x="700" y="253"/>
                </a:cubicBezTo>
                <a:cubicBezTo>
                  <a:pt x="701" y="254"/>
                  <a:pt x="702" y="253"/>
                  <a:pt x="703" y="253"/>
                </a:cubicBezTo>
                <a:cubicBezTo>
                  <a:pt x="704" y="252"/>
                  <a:pt x="705" y="252"/>
                  <a:pt x="706" y="251"/>
                </a:cubicBezTo>
                <a:cubicBezTo>
                  <a:pt x="707" y="251"/>
                  <a:pt x="708" y="250"/>
                  <a:pt x="709" y="250"/>
                </a:cubicBezTo>
                <a:cubicBezTo>
                  <a:pt x="710" y="250"/>
                  <a:pt x="710" y="248"/>
                  <a:pt x="711" y="249"/>
                </a:cubicBezTo>
                <a:cubicBezTo>
                  <a:pt x="712" y="248"/>
                  <a:pt x="713" y="247"/>
                  <a:pt x="714" y="247"/>
                </a:cubicBezTo>
                <a:cubicBezTo>
                  <a:pt x="715" y="245"/>
                  <a:pt x="717" y="246"/>
                  <a:pt x="717" y="246"/>
                </a:cubicBezTo>
                <a:cubicBezTo>
                  <a:pt x="718" y="245"/>
                  <a:pt x="719" y="245"/>
                  <a:pt x="719" y="245"/>
                </a:cubicBezTo>
                <a:cubicBezTo>
                  <a:pt x="720" y="244"/>
                  <a:pt x="720" y="244"/>
                  <a:pt x="720" y="244"/>
                </a:cubicBezTo>
                <a:cubicBezTo>
                  <a:pt x="720" y="243"/>
                  <a:pt x="719" y="243"/>
                  <a:pt x="719" y="242"/>
                </a:cubicBezTo>
                <a:cubicBezTo>
                  <a:pt x="719" y="241"/>
                  <a:pt x="718" y="241"/>
                  <a:pt x="718" y="240"/>
                </a:cubicBezTo>
                <a:cubicBezTo>
                  <a:pt x="717" y="239"/>
                  <a:pt x="718" y="239"/>
                  <a:pt x="717" y="237"/>
                </a:cubicBezTo>
                <a:cubicBezTo>
                  <a:pt x="717" y="237"/>
                  <a:pt x="716" y="236"/>
                  <a:pt x="716" y="236"/>
                </a:cubicBezTo>
                <a:cubicBezTo>
                  <a:pt x="716" y="234"/>
                  <a:pt x="716" y="234"/>
                  <a:pt x="716" y="234"/>
                </a:cubicBezTo>
                <a:cubicBezTo>
                  <a:pt x="718" y="233"/>
                  <a:pt x="720" y="232"/>
                  <a:pt x="722" y="231"/>
                </a:cubicBezTo>
                <a:cubicBezTo>
                  <a:pt x="723" y="230"/>
                  <a:pt x="723" y="231"/>
                  <a:pt x="723" y="232"/>
                </a:cubicBezTo>
                <a:cubicBezTo>
                  <a:pt x="723" y="232"/>
                  <a:pt x="723" y="233"/>
                  <a:pt x="723" y="233"/>
                </a:cubicBezTo>
                <a:cubicBezTo>
                  <a:pt x="724" y="234"/>
                  <a:pt x="725" y="235"/>
                  <a:pt x="725" y="236"/>
                </a:cubicBezTo>
                <a:cubicBezTo>
                  <a:pt x="725" y="237"/>
                  <a:pt x="726" y="238"/>
                  <a:pt x="727" y="239"/>
                </a:cubicBezTo>
                <a:cubicBezTo>
                  <a:pt x="728" y="241"/>
                  <a:pt x="729" y="242"/>
                  <a:pt x="730" y="244"/>
                </a:cubicBezTo>
                <a:cubicBezTo>
                  <a:pt x="730" y="245"/>
                  <a:pt x="730" y="246"/>
                  <a:pt x="730" y="246"/>
                </a:cubicBezTo>
                <a:cubicBezTo>
                  <a:pt x="730" y="247"/>
                  <a:pt x="731" y="247"/>
                  <a:pt x="731" y="248"/>
                </a:cubicBezTo>
                <a:cubicBezTo>
                  <a:pt x="731" y="249"/>
                  <a:pt x="732" y="249"/>
                  <a:pt x="732" y="250"/>
                </a:cubicBezTo>
                <a:cubicBezTo>
                  <a:pt x="733" y="250"/>
                  <a:pt x="733" y="251"/>
                  <a:pt x="733" y="252"/>
                </a:cubicBezTo>
                <a:cubicBezTo>
                  <a:pt x="734" y="253"/>
                  <a:pt x="735" y="254"/>
                  <a:pt x="735" y="256"/>
                </a:cubicBezTo>
                <a:cubicBezTo>
                  <a:pt x="736" y="256"/>
                  <a:pt x="736" y="257"/>
                  <a:pt x="736" y="257"/>
                </a:cubicBezTo>
                <a:cubicBezTo>
                  <a:pt x="736" y="258"/>
                  <a:pt x="735" y="258"/>
                  <a:pt x="735" y="258"/>
                </a:cubicBezTo>
                <a:cubicBezTo>
                  <a:pt x="734" y="258"/>
                  <a:pt x="733" y="259"/>
                  <a:pt x="733" y="259"/>
                </a:cubicBezTo>
                <a:cubicBezTo>
                  <a:pt x="732" y="260"/>
                  <a:pt x="732" y="260"/>
                  <a:pt x="731" y="260"/>
                </a:cubicBezTo>
                <a:cubicBezTo>
                  <a:pt x="730" y="261"/>
                  <a:pt x="730" y="261"/>
                  <a:pt x="728" y="260"/>
                </a:cubicBezTo>
                <a:cubicBezTo>
                  <a:pt x="728" y="260"/>
                  <a:pt x="728" y="260"/>
                  <a:pt x="728" y="260"/>
                </a:cubicBezTo>
                <a:cubicBezTo>
                  <a:pt x="728" y="259"/>
                  <a:pt x="728" y="258"/>
                  <a:pt x="728" y="258"/>
                </a:cubicBezTo>
                <a:cubicBezTo>
                  <a:pt x="727" y="257"/>
                  <a:pt x="726" y="256"/>
                  <a:pt x="725" y="255"/>
                </a:cubicBezTo>
                <a:cubicBezTo>
                  <a:pt x="725" y="254"/>
                  <a:pt x="725" y="253"/>
                  <a:pt x="724" y="252"/>
                </a:cubicBezTo>
                <a:cubicBezTo>
                  <a:pt x="722" y="253"/>
                  <a:pt x="720" y="255"/>
                  <a:pt x="718" y="255"/>
                </a:cubicBezTo>
                <a:cubicBezTo>
                  <a:pt x="717" y="256"/>
                  <a:pt x="716" y="255"/>
                  <a:pt x="716" y="256"/>
                </a:cubicBezTo>
                <a:cubicBezTo>
                  <a:pt x="715" y="257"/>
                  <a:pt x="713" y="257"/>
                  <a:pt x="712" y="258"/>
                </a:cubicBezTo>
                <a:cubicBezTo>
                  <a:pt x="711" y="258"/>
                  <a:pt x="710" y="260"/>
                  <a:pt x="709" y="259"/>
                </a:cubicBezTo>
                <a:cubicBezTo>
                  <a:pt x="708" y="260"/>
                  <a:pt x="707" y="260"/>
                  <a:pt x="706" y="261"/>
                </a:cubicBezTo>
                <a:cubicBezTo>
                  <a:pt x="706" y="261"/>
                  <a:pt x="705" y="262"/>
                  <a:pt x="704" y="262"/>
                </a:cubicBezTo>
                <a:cubicBezTo>
                  <a:pt x="703" y="263"/>
                  <a:pt x="701" y="263"/>
                  <a:pt x="699" y="265"/>
                </a:cubicBezTo>
                <a:cubicBezTo>
                  <a:pt x="697" y="265"/>
                  <a:pt x="695" y="267"/>
                  <a:pt x="692" y="268"/>
                </a:cubicBezTo>
                <a:cubicBezTo>
                  <a:pt x="691" y="268"/>
                  <a:pt x="690" y="269"/>
                  <a:pt x="689" y="270"/>
                </a:cubicBezTo>
                <a:cubicBezTo>
                  <a:pt x="687" y="270"/>
                  <a:pt x="685" y="272"/>
                  <a:pt x="683" y="273"/>
                </a:cubicBezTo>
                <a:cubicBezTo>
                  <a:pt x="681" y="274"/>
                  <a:pt x="679" y="275"/>
                  <a:pt x="677" y="276"/>
                </a:cubicBezTo>
                <a:cubicBezTo>
                  <a:pt x="675" y="277"/>
                  <a:pt x="673" y="278"/>
                  <a:pt x="671" y="279"/>
                </a:cubicBezTo>
                <a:cubicBezTo>
                  <a:pt x="669" y="279"/>
                  <a:pt x="669" y="280"/>
                  <a:pt x="668" y="281"/>
                </a:cubicBezTo>
                <a:cubicBezTo>
                  <a:pt x="667" y="281"/>
                  <a:pt x="666" y="281"/>
                  <a:pt x="666" y="282"/>
                </a:cubicBezTo>
                <a:cubicBezTo>
                  <a:pt x="665" y="282"/>
                  <a:pt x="664" y="282"/>
                  <a:pt x="664" y="282"/>
                </a:cubicBezTo>
                <a:cubicBezTo>
                  <a:pt x="663" y="283"/>
                  <a:pt x="661" y="283"/>
                  <a:pt x="660" y="284"/>
                </a:cubicBezTo>
                <a:cubicBezTo>
                  <a:pt x="659" y="285"/>
                  <a:pt x="658" y="285"/>
                  <a:pt x="658" y="285"/>
                </a:cubicBezTo>
                <a:cubicBezTo>
                  <a:pt x="658" y="285"/>
                  <a:pt x="658" y="285"/>
                  <a:pt x="658" y="285"/>
                </a:cubicBezTo>
                <a:cubicBezTo>
                  <a:pt x="658" y="285"/>
                  <a:pt x="658" y="284"/>
                  <a:pt x="658" y="284"/>
                </a:cubicBezTo>
                <a:cubicBezTo>
                  <a:pt x="658" y="284"/>
                  <a:pt x="657" y="284"/>
                  <a:pt x="657" y="284"/>
                </a:cubicBezTo>
                <a:cubicBezTo>
                  <a:pt x="657" y="284"/>
                  <a:pt x="657" y="285"/>
                  <a:pt x="658" y="285"/>
                </a:cubicBezTo>
                <a:cubicBezTo>
                  <a:pt x="658" y="286"/>
                  <a:pt x="657" y="286"/>
                  <a:pt x="657" y="286"/>
                </a:cubicBezTo>
                <a:cubicBezTo>
                  <a:pt x="656" y="286"/>
                  <a:pt x="656" y="285"/>
                  <a:pt x="656" y="285"/>
                </a:cubicBezTo>
                <a:cubicBezTo>
                  <a:pt x="656" y="284"/>
                  <a:pt x="656" y="283"/>
                  <a:pt x="656" y="282"/>
                </a:cubicBezTo>
                <a:cubicBezTo>
                  <a:pt x="654" y="282"/>
                  <a:pt x="654" y="282"/>
                  <a:pt x="654" y="282"/>
                </a:cubicBezTo>
                <a:cubicBezTo>
                  <a:pt x="653" y="281"/>
                  <a:pt x="653" y="280"/>
                  <a:pt x="653" y="279"/>
                </a:cubicBezTo>
                <a:cubicBezTo>
                  <a:pt x="653" y="279"/>
                  <a:pt x="654" y="279"/>
                  <a:pt x="654" y="279"/>
                </a:cubicBezTo>
                <a:moveTo>
                  <a:pt x="200" y="225"/>
                </a:moveTo>
                <a:cubicBezTo>
                  <a:pt x="200" y="225"/>
                  <a:pt x="201" y="225"/>
                  <a:pt x="202" y="225"/>
                </a:cubicBezTo>
                <a:cubicBezTo>
                  <a:pt x="202" y="226"/>
                  <a:pt x="202" y="226"/>
                  <a:pt x="202" y="226"/>
                </a:cubicBezTo>
                <a:cubicBezTo>
                  <a:pt x="201" y="227"/>
                  <a:pt x="200" y="228"/>
                  <a:pt x="199" y="229"/>
                </a:cubicBezTo>
                <a:cubicBezTo>
                  <a:pt x="197" y="229"/>
                  <a:pt x="197" y="229"/>
                  <a:pt x="197" y="229"/>
                </a:cubicBezTo>
                <a:cubicBezTo>
                  <a:pt x="194" y="226"/>
                  <a:pt x="192" y="224"/>
                  <a:pt x="190" y="221"/>
                </a:cubicBezTo>
                <a:cubicBezTo>
                  <a:pt x="190" y="221"/>
                  <a:pt x="191" y="220"/>
                  <a:pt x="192" y="220"/>
                </a:cubicBezTo>
                <a:cubicBezTo>
                  <a:pt x="192" y="220"/>
                  <a:pt x="192" y="220"/>
                  <a:pt x="192" y="220"/>
                </a:cubicBezTo>
                <a:cubicBezTo>
                  <a:pt x="192" y="220"/>
                  <a:pt x="192" y="219"/>
                  <a:pt x="192" y="219"/>
                </a:cubicBezTo>
                <a:cubicBezTo>
                  <a:pt x="191" y="219"/>
                  <a:pt x="190" y="219"/>
                  <a:pt x="190" y="218"/>
                </a:cubicBezTo>
                <a:cubicBezTo>
                  <a:pt x="190" y="217"/>
                  <a:pt x="189" y="217"/>
                  <a:pt x="189" y="215"/>
                </a:cubicBezTo>
                <a:cubicBezTo>
                  <a:pt x="188" y="216"/>
                  <a:pt x="188" y="217"/>
                  <a:pt x="187" y="217"/>
                </a:cubicBezTo>
                <a:cubicBezTo>
                  <a:pt x="186" y="217"/>
                  <a:pt x="186" y="217"/>
                  <a:pt x="185" y="216"/>
                </a:cubicBezTo>
                <a:cubicBezTo>
                  <a:pt x="185" y="216"/>
                  <a:pt x="185" y="216"/>
                  <a:pt x="185" y="216"/>
                </a:cubicBezTo>
                <a:cubicBezTo>
                  <a:pt x="185" y="216"/>
                  <a:pt x="186" y="216"/>
                  <a:pt x="185" y="216"/>
                </a:cubicBezTo>
                <a:cubicBezTo>
                  <a:pt x="185" y="216"/>
                  <a:pt x="185" y="215"/>
                  <a:pt x="185" y="216"/>
                </a:cubicBezTo>
                <a:cubicBezTo>
                  <a:pt x="185" y="216"/>
                  <a:pt x="185" y="216"/>
                  <a:pt x="185" y="216"/>
                </a:cubicBezTo>
                <a:cubicBezTo>
                  <a:pt x="186" y="217"/>
                  <a:pt x="185" y="217"/>
                  <a:pt x="184" y="217"/>
                </a:cubicBezTo>
                <a:cubicBezTo>
                  <a:pt x="184" y="217"/>
                  <a:pt x="184" y="217"/>
                  <a:pt x="184" y="217"/>
                </a:cubicBezTo>
                <a:cubicBezTo>
                  <a:pt x="183" y="216"/>
                  <a:pt x="182" y="215"/>
                  <a:pt x="181" y="215"/>
                </a:cubicBezTo>
                <a:cubicBezTo>
                  <a:pt x="179" y="215"/>
                  <a:pt x="179" y="213"/>
                  <a:pt x="178" y="212"/>
                </a:cubicBezTo>
                <a:cubicBezTo>
                  <a:pt x="177" y="211"/>
                  <a:pt x="176" y="210"/>
                  <a:pt x="175" y="209"/>
                </a:cubicBezTo>
                <a:cubicBezTo>
                  <a:pt x="174" y="208"/>
                  <a:pt x="173" y="207"/>
                  <a:pt x="171" y="206"/>
                </a:cubicBezTo>
                <a:cubicBezTo>
                  <a:pt x="170" y="205"/>
                  <a:pt x="169" y="204"/>
                  <a:pt x="168" y="203"/>
                </a:cubicBezTo>
                <a:cubicBezTo>
                  <a:pt x="166" y="204"/>
                  <a:pt x="167" y="202"/>
                  <a:pt x="166" y="202"/>
                </a:cubicBezTo>
                <a:cubicBezTo>
                  <a:pt x="166" y="201"/>
                  <a:pt x="165" y="200"/>
                  <a:pt x="164" y="199"/>
                </a:cubicBezTo>
                <a:cubicBezTo>
                  <a:pt x="164" y="199"/>
                  <a:pt x="164" y="199"/>
                  <a:pt x="163" y="199"/>
                </a:cubicBezTo>
                <a:cubicBezTo>
                  <a:pt x="162" y="199"/>
                  <a:pt x="161" y="197"/>
                  <a:pt x="160" y="197"/>
                </a:cubicBezTo>
                <a:cubicBezTo>
                  <a:pt x="159" y="196"/>
                  <a:pt x="159" y="196"/>
                  <a:pt x="158" y="195"/>
                </a:cubicBezTo>
                <a:cubicBezTo>
                  <a:pt x="157" y="194"/>
                  <a:pt x="156" y="192"/>
                  <a:pt x="153" y="191"/>
                </a:cubicBezTo>
                <a:cubicBezTo>
                  <a:pt x="153" y="191"/>
                  <a:pt x="153" y="191"/>
                  <a:pt x="152" y="190"/>
                </a:cubicBezTo>
                <a:cubicBezTo>
                  <a:pt x="152" y="188"/>
                  <a:pt x="150" y="187"/>
                  <a:pt x="149" y="186"/>
                </a:cubicBezTo>
                <a:cubicBezTo>
                  <a:pt x="148" y="186"/>
                  <a:pt x="148" y="186"/>
                  <a:pt x="147" y="185"/>
                </a:cubicBezTo>
                <a:cubicBezTo>
                  <a:pt x="146" y="185"/>
                  <a:pt x="146" y="184"/>
                  <a:pt x="145" y="183"/>
                </a:cubicBezTo>
                <a:cubicBezTo>
                  <a:pt x="144" y="183"/>
                  <a:pt x="144" y="183"/>
                  <a:pt x="143" y="182"/>
                </a:cubicBezTo>
                <a:cubicBezTo>
                  <a:pt x="142" y="182"/>
                  <a:pt x="142" y="181"/>
                  <a:pt x="141" y="180"/>
                </a:cubicBezTo>
                <a:cubicBezTo>
                  <a:pt x="140" y="181"/>
                  <a:pt x="139" y="182"/>
                  <a:pt x="138" y="183"/>
                </a:cubicBezTo>
                <a:cubicBezTo>
                  <a:pt x="138" y="183"/>
                  <a:pt x="137" y="184"/>
                  <a:pt x="137" y="184"/>
                </a:cubicBezTo>
                <a:cubicBezTo>
                  <a:pt x="137" y="185"/>
                  <a:pt x="136" y="185"/>
                  <a:pt x="136" y="186"/>
                </a:cubicBezTo>
                <a:cubicBezTo>
                  <a:pt x="135" y="187"/>
                  <a:pt x="134" y="187"/>
                  <a:pt x="133" y="187"/>
                </a:cubicBezTo>
                <a:cubicBezTo>
                  <a:pt x="132" y="186"/>
                  <a:pt x="130" y="184"/>
                  <a:pt x="129" y="182"/>
                </a:cubicBezTo>
                <a:cubicBezTo>
                  <a:pt x="129" y="181"/>
                  <a:pt x="129" y="181"/>
                  <a:pt x="129" y="181"/>
                </a:cubicBezTo>
                <a:cubicBezTo>
                  <a:pt x="130" y="179"/>
                  <a:pt x="132" y="178"/>
                  <a:pt x="133" y="176"/>
                </a:cubicBezTo>
                <a:cubicBezTo>
                  <a:pt x="134" y="175"/>
                  <a:pt x="135" y="175"/>
                  <a:pt x="135" y="173"/>
                </a:cubicBezTo>
                <a:cubicBezTo>
                  <a:pt x="138" y="170"/>
                  <a:pt x="138" y="170"/>
                  <a:pt x="138" y="170"/>
                </a:cubicBezTo>
                <a:cubicBezTo>
                  <a:pt x="139" y="169"/>
                  <a:pt x="141" y="168"/>
                  <a:pt x="141" y="167"/>
                </a:cubicBezTo>
                <a:cubicBezTo>
                  <a:pt x="143" y="164"/>
                  <a:pt x="146" y="162"/>
                  <a:pt x="148" y="159"/>
                </a:cubicBezTo>
                <a:cubicBezTo>
                  <a:pt x="150" y="161"/>
                  <a:pt x="151" y="164"/>
                  <a:pt x="154" y="164"/>
                </a:cubicBezTo>
                <a:cubicBezTo>
                  <a:pt x="154" y="165"/>
                  <a:pt x="154" y="165"/>
                  <a:pt x="154" y="165"/>
                </a:cubicBezTo>
                <a:cubicBezTo>
                  <a:pt x="154" y="165"/>
                  <a:pt x="154" y="165"/>
                  <a:pt x="153" y="166"/>
                </a:cubicBezTo>
                <a:cubicBezTo>
                  <a:pt x="152" y="167"/>
                  <a:pt x="150" y="169"/>
                  <a:pt x="148" y="171"/>
                </a:cubicBezTo>
                <a:cubicBezTo>
                  <a:pt x="148" y="172"/>
                  <a:pt x="147" y="173"/>
                  <a:pt x="148" y="174"/>
                </a:cubicBezTo>
                <a:cubicBezTo>
                  <a:pt x="150" y="175"/>
                  <a:pt x="151" y="177"/>
                  <a:pt x="152" y="178"/>
                </a:cubicBezTo>
                <a:cubicBezTo>
                  <a:pt x="153" y="179"/>
                  <a:pt x="154" y="179"/>
                  <a:pt x="155" y="180"/>
                </a:cubicBezTo>
                <a:cubicBezTo>
                  <a:pt x="156" y="181"/>
                  <a:pt x="157" y="182"/>
                  <a:pt x="158" y="183"/>
                </a:cubicBezTo>
                <a:cubicBezTo>
                  <a:pt x="159" y="184"/>
                  <a:pt x="160" y="185"/>
                  <a:pt x="161" y="185"/>
                </a:cubicBezTo>
                <a:cubicBezTo>
                  <a:pt x="161" y="186"/>
                  <a:pt x="163" y="186"/>
                  <a:pt x="163" y="187"/>
                </a:cubicBezTo>
                <a:cubicBezTo>
                  <a:pt x="164" y="188"/>
                  <a:pt x="165" y="189"/>
                  <a:pt x="166" y="189"/>
                </a:cubicBezTo>
                <a:cubicBezTo>
                  <a:pt x="167" y="190"/>
                  <a:pt x="168" y="191"/>
                  <a:pt x="169" y="191"/>
                </a:cubicBezTo>
                <a:cubicBezTo>
                  <a:pt x="169" y="192"/>
                  <a:pt x="170" y="193"/>
                  <a:pt x="171" y="194"/>
                </a:cubicBezTo>
                <a:cubicBezTo>
                  <a:pt x="172" y="195"/>
                  <a:pt x="173" y="195"/>
                  <a:pt x="173" y="196"/>
                </a:cubicBezTo>
                <a:cubicBezTo>
                  <a:pt x="174" y="197"/>
                  <a:pt x="175" y="197"/>
                  <a:pt x="176" y="198"/>
                </a:cubicBezTo>
                <a:cubicBezTo>
                  <a:pt x="176" y="198"/>
                  <a:pt x="177" y="198"/>
                  <a:pt x="177" y="199"/>
                </a:cubicBezTo>
                <a:cubicBezTo>
                  <a:pt x="177" y="200"/>
                  <a:pt x="178" y="201"/>
                  <a:pt x="178" y="201"/>
                </a:cubicBezTo>
                <a:cubicBezTo>
                  <a:pt x="180" y="201"/>
                  <a:pt x="181" y="203"/>
                  <a:pt x="183" y="205"/>
                </a:cubicBezTo>
                <a:cubicBezTo>
                  <a:pt x="184" y="206"/>
                  <a:pt x="186" y="206"/>
                  <a:pt x="187" y="207"/>
                </a:cubicBezTo>
                <a:cubicBezTo>
                  <a:pt x="188" y="209"/>
                  <a:pt x="189" y="210"/>
                  <a:pt x="190" y="211"/>
                </a:cubicBezTo>
                <a:cubicBezTo>
                  <a:pt x="193" y="213"/>
                  <a:pt x="195" y="215"/>
                  <a:pt x="197" y="217"/>
                </a:cubicBezTo>
                <a:cubicBezTo>
                  <a:pt x="198" y="217"/>
                  <a:pt x="198" y="219"/>
                  <a:pt x="199" y="218"/>
                </a:cubicBezTo>
                <a:cubicBezTo>
                  <a:pt x="200" y="219"/>
                  <a:pt x="200" y="220"/>
                  <a:pt x="200" y="221"/>
                </a:cubicBezTo>
                <a:cubicBezTo>
                  <a:pt x="201" y="221"/>
                  <a:pt x="200" y="221"/>
                  <a:pt x="200" y="221"/>
                </a:cubicBezTo>
                <a:cubicBezTo>
                  <a:pt x="199" y="222"/>
                  <a:pt x="200" y="222"/>
                  <a:pt x="201" y="223"/>
                </a:cubicBezTo>
                <a:cubicBezTo>
                  <a:pt x="200" y="223"/>
                  <a:pt x="200" y="224"/>
                  <a:pt x="200" y="225"/>
                </a:cubicBezTo>
                <a:cubicBezTo>
                  <a:pt x="200" y="225"/>
                  <a:pt x="200" y="225"/>
                  <a:pt x="199" y="225"/>
                </a:cubicBezTo>
                <a:cubicBezTo>
                  <a:pt x="199" y="225"/>
                  <a:pt x="198" y="225"/>
                  <a:pt x="198" y="225"/>
                </a:cubicBezTo>
                <a:cubicBezTo>
                  <a:pt x="197" y="224"/>
                  <a:pt x="197" y="224"/>
                  <a:pt x="197" y="223"/>
                </a:cubicBezTo>
                <a:cubicBezTo>
                  <a:pt x="197" y="222"/>
                  <a:pt x="196" y="222"/>
                  <a:pt x="196" y="222"/>
                </a:cubicBezTo>
                <a:cubicBezTo>
                  <a:pt x="196" y="222"/>
                  <a:pt x="195" y="222"/>
                  <a:pt x="195" y="222"/>
                </a:cubicBezTo>
                <a:cubicBezTo>
                  <a:pt x="196" y="223"/>
                  <a:pt x="196" y="225"/>
                  <a:pt x="197" y="226"/>
                </a:cubicBezTo>
                <a:cubicBezTo>
                  <a:pt x="198" y="226"/>
                  <a:pt x="199" y="226"/>
                  <a:pt x="200" y="225"/>
                </a:cubicBezTo>
                <a:moveTo>
                  <a:pt x="198" y="221"/>
                </a:moveTo>
                <a:cubicBezTo>
                  <a:pt x="198" y="220"/>
                  <a:pt x="197" y="220"/>
                  <a:pt x="197" y="220"/>
                </a:cubicBezTo>
                <a:cubicBezTo>
                  <a:pt x="197" y="220"/>
                  <a:pt x="197" y="221"/>
                  <a:pt x="197" y="221"/>
                </a:cubicBezTo>
                <a:cubicBezTo>
                  <a:pt x="197" y="221"/>
                  <a:pt x="197" y="221"/>
                  <a:pt x="197" y="221"/>
                </a:cubicBezTo>
                <a:cubicBezTo>
                  <a:pt x="197" y="221"/>
                  <a:pt x="198" y="221"/>
                  <a:pt x="198" y="221"/>
                </a:cubicBezTo>
                <a:moveTo>
                  <a:pt x="742" y="303"/>
                </a:moveTo>
                <a:cubicBezTo>
                  <a:pt x="742" y="304"/>
                  <a:pt x="742" y="304"/>
                  <a:pt x="741" y="304"/>
                </a:cubicBezTo>
                <a:cubicBezTo>
                  <a:pt x="740" y="305"/>
                  <a:pt x="739" y="306"/>
                  <a:pt x="739" y="305"/>
                </a:cubicBezTo>
                <a:cubicBezTo>
                  <a:pt x="737" y="305"/>
                  <a:pt x="736" y="307"/>
                  <a:pt x="735" y="307"/>
                </a:cubicBezTo>
                <a:cubicBezTo>
                  <a:pt x="734" y="306"/>
                  <a:pt x="733" y="308"/>
                  <a:pt x="732" y="307"/>
                </a:cubicBezTo>
                <a:cubicBezTo>
                  <a:pt x="731" y="307"/>
                  <a:pt x="731" y="309"/>
                  <a:pt x="730" y="308"/>
                </a:cubicBezTo>
                <a:cubicBezTo>
                  <a:pt x="729" y="308"/>
                  <a:pt x="728" y="309"/>
                  <a:pt x="727" y="309"/>
                </a:cubicBezTo>
                <a:cubicBezTo>
                  <a:pt x="726" y="310"/>
                  <a:pt x="725" y="311"/>
                  <a:pt x="724" y="310"/>
                </a:cubicBezTo>
                <a:cubicBezTo>
                  <a:pt x="723" y="312"/>
                  <a:pt x="722" y="311"/>
                  <a:pt x="721" y="311"/>
                </a:cubicBezTo>
                <a:cubicBezTo>
                  <a:pt x="720" y="311"/>
                  <a:pt x="719" y="313"/>
                  <a:pt x="718" y="312"/>
                </a:cubicBezTo>
                <a:cubicBezTo>
                  <a:pt x="717" y="312"/>
                  <a:pt x="716" y="312"/>
                  <a:pt x="715" y="313"/>
                </a:cubicBezTo>
                <a:cubicBezTo>
                  <a:pt x="714" y="314"/>
                  <a:pt x="713" y="313"/>
                  <a:pt x="713" y="314"/>
                </a:cubicBezTo>
                <a:cubicBezTo>
                  <a:pt x="711" y="314"/>
                  <a:pt x="709" y="316"/>
                  <a:pt x="707" y="315"/>
                </a:cubicBezTo>
                <a:cubicBezTo>
                  <a:pt x="706" y="316"/>
                  <a:pt x="705" y="316"/>
                  <a:pt x="703" y="316"/>
                </a:cubicBezTo>
                <a:cubicBezTo>
                  <a:pt x="702" y="318"/>
                  <a:pt x="700" y="316"/>
                  <a:pt x="699" y="318"/>
                </a:cubicBezTo>
                <a:cubicBezTo>
                  <a:pt x="697" y="317"/>
                  <a:pt x="696" y="320"/>
                  <a:pt x="694" y="319"/>
                </a:cubicBezTo>
                <a:cubicBezTo>
                  <a:pt x="694" y="319"/>
                  <a:pt x="693" y="319"/>
                  <a:pt x="693" y="319"/>
                </a:cubicBezTo>
                <a:cubicBezTo>
                  <a:pt x="693" y="320"/>
                  <a:pt x="691" y="319"/>
                  <a:pt x="690" y="320"/>
                </a:cubicBezTo>
                <a:cubicBezTo>
                  <a:pt x="689" y="321"/>
                  <a:pt x="688" y="321"/>
                  <a:pt x="687" y="322"/>
                </a:cubicBezTo>
                <a:cubicBezTo>
                  <a:pt x="686" y="322"/>
                  <a:pt x="686" y="322"/>
                  <a:pt x="685" y="323"/>
                </a:cubicBezTo>
                <a:cubicBezTo>
                  <a:pt x="685" y="323"/>
                  <a:pt x="684" y="323"/>
                  <a:pt x="683" y="323"/>
                </a:cubicBezTo>
                <a:cubicBezTo>
                  <a:pt x="682" y="322"/>
                  <a:pt x="681" y="324"/>
                  <a:pt x="680" y="324"/>
                </a:cubicBezTo>
                <a:cubicBezTo>
                  <a:pt x="680" y="324"/>
                  <a:pt x="680" y="324"/>
                  <a:pt x="680" y="324"/>
                </a:cubicBezTo>
                <a:cubicBezTo>
                  <a:pt x="681" y="325"/>
                  <a:pt x="681" y="326"/>
                  <a:pt x="681" y="327"/>
                </a:cubicBezTo>
                <a:cubicBezTo>
                  <a:pt x="681" y="328"/>
                  <a:pt x="680" y="329"/>
                  <a:pt x="682" y="330"/>
                </a:cubicBezTo>
                <a:cubicBezTo>
                  <a:pt x="681" y="331"/>
                  <a:pt x="681" y="332"/>
                  <a:pt x="683" y="333"/>
                </a:cubicBezTo>
                <a:cubicBezTo>
                  <a:pt x="683" y="334"/>
                  <a:pt x="684" y="335"/>
                  <a:pt x="683" y="337"/>
                </a:cubicBezTo>
                <a:cubicBezTo>
                  <a:pt x="683" y="337"/>
                  <a:pt x="683" y="337"/>
                  <a:pt x="684" y="337"/>
                </a:cubicBezTo>
                <a:cubicBezTo>
                  <a:pt x="684" y="338"/>
                  <a:pt x="685" y="339"/>
                  <a:pt x="684" y="339"/>
                </a:cubicBezTo>
                <a:cubicBezTo>
                  <a:pt x="684" y="340"/>
                  <a:pt x="683" y="341"/>
                  <a:pt x="682" y="341"/>
                </a:cubicBezTo>
                <a:cubicBezTo>
                  <a:pt x="682" y="341"/>
                  <a:pt x="681" y="341"/>
                  <a:pt x="680" y="342"/>
                </a:cubicBezTo>
                <a:cubicBezTo>
                  <a:pt x="680" y="342"/>
                  <a:pt x="679" y="342"/>
                  <a:pt x="679" y="342"/>
                </a:cubicBezTo>
                <a:cubicBezTo>
                  <a:pt x="678" y="342"/>
                  <a:pt x="678" y="342"/>
                  <a:pt x="677" y="342"/>
                </a:cubicBezTo>
                <a:cubicBezTo>
                  <a:pt x="677" y="342"/>
                  <a:pt x="677" y="341"/>
                  <a:pt x="676" y="341"/>
                </a:cubicBezTo>
                <a:cubicBezTo>
                  <a:pt x="676" y="340"/>
                  <a:pt x="676" y="340"/>
                  <a:pt x="676" y="340"/>
                </a:cubicBezTo>
                <a:cubicBezTo>
                  <a:pt x="676" y="338"/>
                  <a:pt x="676" y="337"/>
                  <a:pt x="675" y="336"/>
                </a:cubicBezTo>
                <a:cubicBezTo>
                  <a:pt x="675" y="335"/>
                  <a:pt x="675" y="334"/>
                  <a:pt x="674" y="333"/>
                </a:cubicBezTo>
                <a:cubicBezTo>
                  <a:pt x="675" y="332"/>
                  <a:pt x="673" y="331"/>
                  <a:pt x="673" y="330"/>
                </a:cubicBezTo>
                <a:cubicBezTo>
                  <a:pt x="672" y="329"/>
                  <a:pt x="672" y="328"/>
                  <a:pt x="672" y="327"/>
                </a:cubicBezTo>
                <a:cubicBezTo>
                  <a:pt x="671" y="326"/>
                  <a:pt x="671" y="325"/>
                  <a:pt x="671" y="324"/>
                </a:cubicBezTo>
                <a:cubicBezTo>
                  <a:pt x="671" y="323"/>
                  <a:pt x="670" y="323"/>
                  <a:pt x="670" y="322"/>
                </a:cubicBezTo>
                <a:cubicBezTo>
                  <a:pt x="670" y="321"/>
                  <a:pt x="670" y="320"/>
                  <a:pt x="670" y="319"/>
                </a:cubicBezTo>
                <a:cubicBezTo>
                  <a:pt x="670" y="319"/>
                  <a:pt x="669" y="318"/>
                  <a:pt x="669" y="317"/>
                </a:cubicBezTo>
                <a:cubicBezTo>
                  <a:pt x="670" y="317"/>
                  <a:pt x="671" y="316"/>
                  <a:pt x="672" y="316"/>
                </a:cubicBezTo>
                <a:cubicBezTo>
                  <a:pt x="673" y="316"/>
                  <a:pt x="674" y="316"/>
                  <a:pt x="675" y="316"/>
                </a:cubicBezTo>
                <a:cubicBezTo>
                  <a:pt x="676" y="314"/>
                  <a:pt x="678" y="316"/>
                  <a:pt x="679" y="314"/>
                </a:cubicBezTo>
                <a:cubicBezTo>
                  <a:pt x="680" y="314"/>
                  <a:pt x="681" y="314"/>
                  <a:pt x="682" y="313"/>
                </a:cubicBezTo>
                <a:cubicBezTo>
                  <a:pt x="683" y="313"/>
                  <a:pt x="684" y="313"/>
                  <a:pt x="685" y="312"/>
                </a:cubicBezTo>
                <a:cubicBezTo>
                  <a:pt x="685" y="312"/>
                  <a:pt x="686" y="312"/>
                  <a:pt x="686" y="312"/>
                </a:cubicBezTo>
                <a:cubicBezTo>
                  <a:pt x="687" y="313"/>
                  <a:pt x="688" y="311"/>
                  <a:pt x="690" y="311"/>
                </a:cubicBezTo>
                <a:cubicBezTo>
                  <a:pt x="690" y="311"/>
                  <a:pt x="691" y="310"/>
                  <a:pt x="692" y="310"/>
                </a:cubicBezTo>
                <a:cubicBezTo>
                  <a:pt x="693" y="311"/>
                  <a:pt x="695" y="310"/>
                  <a:pt x="696" y="309"/>
                </a:cubicBezTo>
                <a:cubicBezTo>
                  <a:pt x="697" y="309"/>
                  <a:pt x="698" y="308"/>
                  <a:pt x="700" y="308"/>
                </a:cubicBezTo>
                <a:cubicBezTo>
                  <a:pt x="701" y="309"/>
                  <a:pt x="702" y="307"/>
                  <a:pt x="703" y="307"/>
                </a:cubicBezTo>
                <a:cubicBezTo>
                  <a:pt x="704" y="308"/>
                  <a:pt x="705" y="307"/>
                  <a:pt x="705" y="307"/>
                </a:cubicBezTo>
                <a:cubicBezTo>
                  <a:pt x="706" y="306"/>
                  <a:pt x="707" y="307"/>
                  <a:pt x="707" y="306"/>
                </a:cubicBezTo>
                <a:cubicBezTo>
                  <a:pt x="707" y="306"/>
                  <a:pt x="708" y="306"/>
                  <a:pt x="708" y="306"/>
                </a:cubicBezTo>
                <a:cubicBezTo>
                  <a:pt x="709" y="306"/>
                  <a:pt x="710" y="306"/>
                  <a:pt x="711" y="306"/>
                </a:cubicBezTo>
                <a:cubicBezTo>
                  <a:pt x="711" y="304"/>
                  <a:pt x="713" y="305"/>
                  <a:pt x="714" y="304"/>
                </a:cubicBezTo>
                <a:cubicBezTo>
                  <a:pt x="714" y="304"/>
                  <a:pt x="715" y="304"/>
                  <a:pt x="715" y="304"/>
                </a:cubicBezTo>
                <a:cubicBezTo>
                  <a:pt x="716" y="303"/>
                  <a:pt x="716" y="303"/>
                  <a:pt x="717" y="303"/>
                </a:cubicBezTo>
                <a:cubicBezTo>
                  <a:pt x="718" y="303"/>
                  <a:pt x="719" y="303"/>
                  <a:pt x="720" y="302"/>
                </a:cubicBezTo>
                <a:cubicBezTo>
                  <a:pt x="721" y="301"/>
                  <a:pt x="723" y="302"/>
                  <a:pt x="724" y="301"/>
                </a:cubicBezTo>
                <a:cubicBezTo>
                  <a:pt x="725" y="301"/>
                  <a:pt x="726" y="301"/>
                  <a:pt x="726" y="300"/>
                </a:cubicBezTo>
                <a:cubicBezTo>
                  <a:pt x="727" y="299"/>
                  <a:pt x="728" y="300"/>
                  <a:pt x="729" y="300"/>
                </a:cubicBezTo>
                <a:cubicBezTo>
                  <a:pt x="730" y="300"/>
                  <a:pt x="731" y="298"/>
                  <a:pt x="732" y="299"/>
                </a:cubicBezTo>
                <a:cubicBezTo>
                  <a:pt x="733" y="298"/>
                  <a:pt x="734" y="298"/>
                  <a:pt x="735" y="298"/>
                </a:cubicBezTo>
                <a:cubicBezTo>
                  <a:pt x="736" y="298"/>
                  <a:pt x="737" y="297"/>
                  <a:pt x="738" y="296"/>
                </a:cubicBezTo>
                <a:cubicBezTo>
                  <a:pt x="739" y="296"/>
                  <a:pt x="740" y="296"/>
                  <a:pt x="741" y="296"/>
                </a:cubicBezTo>
                <a:cubicBezTo>
                  <a:pt x="742" y="296"/>
                  <a:pt x="744" y="295"/>
                  <a:pt x="745" y="295"/>
                </a:cubicBezTo>
                <a:cubicBezTo>
                  <a:pt x="746" y="294"/>
                  <a:pt x="748" y="295"/>
                  <a:pt x="749" y="293"/>
                </a:cubicBezTo>
                <a:cubicBezTo>
                  <a:pt x="749" y="293"/>
                  <a:pt x="750" y="293"/>
                  <a:pt x="751" y="294"/>
                </a:cubicBezTo>
                <a:cubicBezTo>
                  <a:pt x="750" y="294"/>
                  <a:pt x="750" y="294"/>
                  <a:pt x="750" y="295"/>
                </a:cubicBezTo>
                <a:cubicBezTo>
                  <a:pt x="750" y="295"/>
                  <a:pt x="751" y="295"/>
                  <a:pt x="751" y="296"/>
                </a:cubicBezTo>
                <a:cubicBezTo>
                  <a:pt x="751" y="296"/>
                  <a:pt x="751" y="297"/>
                  <a:pt x="750" y="297"/>
                </a:cubicBezTo>
                <a:cubicBezTo>
                  <a:pt x="750" y="297"/>
                  <a:pt x="749" y="297"/>
                  <a:pt x="749" y="297"/>
                </a:cubicBezTo>
                <a:cubicBezTo>
                  <a:pt x="748" y="298"/>
                  <a:pt x="750" y="300"/>
                  <a:pt x="748" y="301"/>
                </a:cubicBezTo>
                <a:cubicBezTo>
                  <a:pt x="748" y="300"/>
                  <a:pt x="748" y="300"/>
                  <a:pt x="748" y="299"/>
                </a:cubicBezTo>
                <a:cubicBezTo>
                  <a:pt x="748" y="299"/>
                  <a:pt x="747" y="299"/>
                  <a:pt x="747" y="299"/>
                </a:cubicBezTo>
                <a:cubicBezTo>
                  <a:pt x="747" y="299"/>
                  <a:pt x="747" y="299"/>
                  <a:pt x="747" y="298"/>
                </a:cubicBezTo>
                <a:cubicBezTo>
                  <a:pt x="747" y="298"/>
                  <a:pt x="747" y="298"/>
                  <a:pt x="747" y="298"/>
                </a:cubicBezTo>
                <a:cubicBezTo>
                  <a:pt x="746" y="298"/>
                  <a:pt x="746" y="298"/>
                  <a:pt x="746" y="298"/>
                </a:cubicBezTo>
                <a:cubicBezTo>
                  <a:pt x="746" y="298"/>
                  <a:pt x="745" y="298"/>
                  <a:pt x="745" y="298"/>
                </a:cubicBezTo>
                <a:cubicBezTo>
                  <a:pt x="745" y="299"/>
                  <a:pt x="746" y="299"/>
                  <a:pt x="746" y="299"/>
                </a:cubicBezTo>
                <a:cubicBezTo>
                  <a:pt x="746" y="299"/>
                  <a:pt x="746" y="299"/>
                  <a:pt x="747" y="299"/>
                </a:cubicBezTo>
                <a:cubicBezTo>
                  <a:pt x="747" y="299"/>
                  <a:pt x="747" y="300"/>
                  <a:pt x="747" y="300"/>
                </a:cubicBezTo>
                <a:cubicBezTo>
                  <a:pt x="746" y="300"/>
                  <a:pt x="745" y="300"/>
                  <a:pt x="744" y="299"/>
                </a:cubicBezTo>
                <a:cubicBezTo>
                  <a:pt x="744" y="299"/>
                  <a:pt x="743" y="299"/>
                  <a:pt x="743" y="299"/>
                </a:cubicBezTo>
                <a:cubicBezTo>
                  <a:pt x="742" y="300"/>
                  <a:pt x="742" y="300"/>
                  <a:pt x="742" y="301"/>
                </a:cubicBezTo>
                <a:cubicBezTo>
                  <a:pt x="742" y="301"/>
                  <a:pt x="742" y="301"/>
                  <a:pt x="741" y="301"/>
                </a:cubicBezTo>
                <a:cubicBezTo>
                  <a:pt x="741" y="301"/>
                  <a:pt x="741" y="301"/>
                  <a:pt x="741" y="301"/>
                </a:cubicBezTo>
                <a:cubicBezTo>
                  <a:pt x="741" y="301"/>
                  <a:pt x="741" y="302"/>
                  <a:pt x="741" y="302"/>
                </a:cubicBezTo>
                <a:cubicBezTo>
                  <a:pt x="741" y="302"/>
                  <a:pt x="742" y="303"/>
                  <a:pt x="742" y="303"/>
                </a:cubicBezTo>
                <a:moveTo>
                  <a:pt x="738" y="302"/>
                </a:moveTo>
                <a:cubicBezTo>
                  <a:pt x="738" y="302"/>
                  <a:pt x="738" y="302"/>
                  <a:pt x="738" y="302"/>
                </a:cubicBezTo>
                <a:cubicBezTo>
                  <a:pt x="738" y="302"/>
                  <a:pt x="739" y="301"/>
                  <a:pt x="738" y="301"/>
                </a:cubicBezTo>
                <a:cubicBezTo>
                  <a:pt x="738" y="301"/>
                  <a:pt x="738" y="301"/>
                  <a:pt x="738" y="301"/>
                </a:cubicBezTo>
                <a:cubicBezTo>
                  <a:pt x="738" y="301"/>
                  <a:pt x="738" y="302"/>
                  <a:pt x="739" y="303"/>
                </a:cubicBezTo>
                <a:cubicBezTo>
                  <a:pt x="739" y="303"/>
                  <a:pt x="739" y="303"/>
                  <a:pt x="739" y="302"/>
                </a:cubicBezTo>
                <a:cubicBezTo>
                  <a:pt x="739" y="302"/>
                  <a:pt x="739" y="302"/>
                  <a:pt x="739" y="302"/>
                </a:cubicBezTo>
                <a:cubicBezTo>
                  <a:pt x="738" y="302"/>
                  <a:pt x="739" y="302"/>
                  <a:pt x="739" y="303"/>
                </a:cubicBezTo>
                <a:cubicBezTo>
                  <a:pt x="739" y="303"/>
                  <a:pt x="739" y="303"/>
                  <a:pt x="739" y="304"/>
                </a:cubicBezTo>
                <a:cubicBezTo>
                  <a:pt x="739" y="303"/>
                  <a:pt x="739" y="303"/>
                  <a:pt x="738" y="302"/>
                </a:cubicBezTo>
                <a:moveTo>
                  <a:pt x="228" y="631"/>
                </a:moveTo>
                <a:cubicBezTo>
                  <a:pt x="228" y="629"/>
                  <a:pt x="229" y="629"/>
                  <a:pt x="231" y="629"/>
                </a:cubicBezTo>
                <a:cubicBezTo>
                  <a:pt x="231" y="630"/>
                  <a:pt x="232" y="631"/>
                  <a:pt x="233" y="632"/>
                </a:cubicBezTo>
                <a:cubicBezTo>
                  <a:pt x="235" y="632"/>
                  <a:pt x="236" y="633"/>
                  <a:pt x="237" y="634"/>
                </a:cubicBezTo>
                <a:cubicBezTo>
                  <a:pt x="237" y="635"/>
                  <a:pt x="239" y="634"/>
                  <a:pt x="239" y="636"/>
                </a:cubicBezTo>
                <a:cubicBezTo>
                  <a:pt x="239" y="636"/>
                  <a:pt x="239" y="636"/>
                  <a:pt x="239" y="636"/>
                </a:cubicBezTo>
                <a:cubicBezTo>
                  <a:pt x="239" y="636"/>
                  <a:pt x="238" y="636"/>
                  <a:pt x="238" y="636"/>
                </a:cubicBezTo>
                <a:cubicBezTo>
                  <a:pt x="238" y="636"/>
                  <a:pt x="237" y="636"/>
                  <a:pt x="238" y="636"/>
                </a:cubicBezTo>
                <a:cubicBezTo>
                  <a:pt x="238" y="637"/>
                  <a:pt x="238" y="636"/>
                  <a:pt x="239" y="636"/>
                </a:cubicBezTo>
                <a:cubicBezTo>
                  <a:pt x="239" y="636"/>
                  <a:pt x="240" y="636"/>
                  <a:pt x="240" y="636"/>
                </a:cubicBezTo>
                <a:cubicBezTo>
                  <a:pt x="241" y="637"/>
                  <a:pt x="241" y="637"/>
                  <a:pt x="241" y="638"/>
                </a:cubicBezTo>
                <a:cubicBezTo>
                  <a:pt x="242" y="639"/>
                  <a:pt x="242" y="639"/>
                  <a:pt x="242" y="640"/>
                </a:cubicBezTo>
                <a:cubicBezTo>
                  <a:pt x="244" y="640"/>
                  <a:pt x="245" y="642"/>
                  <a:pt x="247" y="642"/>
                </a:cubicBezTo>
                <a:cubicBezTo>
                  <a:pt x="247" y="642"/>
                  <a:pt x="247" y="642"/>
                  <a:pt x="247" y="642"/>
                </a:cubicBezTo>
                <a:cubicBezTo>
                  <a:pt x="246" y="644"/>
                  <a:pt x="245" y="646"/>
                  <a:pt x="244" y="647"/>
                </a:cubicBezTo>
                <a:cubicBezTo>
                  <a:pt x="244" y="647"/>
                  <a:pt x="243" y="647"/>
                  <a:pt x="243" y="647"/>
                </a:cubicBezTo>
                <a:cubicBezTo>
                  <a:pt x="242" y="646"/>
                  <a:pt x="243" y="644"/>
                  <a:pt x="241" y="646"/>
                </a:cubicBezTo>
                <a:cubicBezTo>
                  <a:pt x="241" y="646"/>
                  <a:pt x="241" y="646"/>
                  <a:pt x="241" y="646"/>
                </a:cubicBezTo>
                <a:cubicBezTo>
                  <a:pt x="241" y="645"/>
                  <a:pt x="240" y="644"/>
                  <a:pt x="240" y="644"/>
                </a:cubicBezTo>
                <a:cubicBezTo>
                  <a:pt x="240" y="643"/>
                  <a:pt x="239" y="642"/>
                  <a:pt x="238" y="641"/>
                </a:cubicBezTo>
                <a:cubicBezTo>
                  <a:pt x="238" y="642"/>
                  <a:pt x="238" y="642"/>
                  <a:pt x="237" y="642"/>
                </a:cubicBezTo>
                <a:cubicBezTo>
                  <a:pt x="236" y="642"/>
                  <a:pt x="236" y="641"/>
                  <a:pt x="235" y="640"/>
                </a:cubicBezTo>
                <a:cubicBezTo>
                  <a:pt x="235" y="639"/>
                  <a:pt x="234" y="639"/>
                  <a:pt x="234" y="637"/>
                </a:cubicBezTo>
                <a:cubicBezTo>
                  <a:pt x="234" y="637"/>
                  <a:pt x="234" y="637"/>
                  <a:pt x="234" y="637"/>
                </a:cubicBezTo>
                <a:cubicBezTo>
                  <a:pt x="234" y="637"/>
                  <a:pt x="234" y="637"/>
                  <a:pt x="234" y="638"/>
                </a:cubicBezTo>
                <a:cubicBezTo>
                  <a:pt x="234" y="638"/>
                  <a:pt x="234" y="638"/>
                  <a:pt x="234" y="638"/>
                </a:cubicBezTo>
                <a:cubicBezTo>
                  <a:pt x="234" y="637"/>
                  <a:pt x="235" y="637"/>
                  <a:pt x="235" y="637"/>
                </a:cubicBezTo>
                <a:cubicBezTo>
                  <a:pt x="235" y="637"/>
                  <a:pt x="235" y="637"/>
                  <a:pt x="234" y="637"/>
                </a:cubicBezTo>
                <a:cubicBezTo>
                  <a:pt x="233" y="638"/>
                  <a:pt x="233" y="637"/>
                  <a:pt x="232" y="637"/>
                </a:cubicBezTo>
                <a:cubicBezTo>
                  <a:pt x="232" y="637"/>
                  <a:pt x="232" y="639"/>
                  <a:pt x="231" y="639"/>
                </a:cubicBezTo>
                <a:cubicBezTo>
                  <a:pt x="230" y="639"/>
                  <a:pt x="229" y="640"/>
                  <a:pt x="229" y="641"/>
                </a:cubicBezTo>
                <a:cubicBezTo>
                  <a:pt x="228" y="642"/>
                  <a:pt x="226" y="643"/>
                  <a:pt x="225" y="645"/>
                </a:cubicBezTo>
                <a:cubicBezTo>
                  <a:pt x="226" y="646"/>
                  <a:pt x="223" y="647"/>
                  <a:pt x="223" y="649"/>
                </a:cubicBezTo>
                <a:cubicBezTo>
                  <a:pt x="223" y="649"/>
                  <a:pt x="222" y="650"/>
                  <a:pt x="221" y="651"/>
                </a:cubicBezTo>
                <a:cubicBezTo>
                  <a:pt x="220" y="651"/>
                  <a:pt x="220" y="653"/>
                  <a:pt x="219" y="654"/>
                </a:cubicBezTo>
                <a:cubicBezTo>
                  <a:pt x="219" y="654"/>
                  <a:pt x="219" y="655"/>
                  <a:pt x="218" y="656"/>
                </a:cubicBezTo>
                <a:cubicBezTo>
                  <a:pt x="217" y="656"/>
                  <a:pt x="217" y="656"/>
                  <a:pt x="217" y="657"/>
                </a:cubicBezTo>
                <a:cubicBezTo>
                  <a:pt x="217" y="659"/>
                  <a:pt x="218" y="660"/>
                  <a:pt x="219" y="660"/>
                </a:cubicBezTo>
                <a:cubicBezTo>
                  <a:pt x="220" y="661"/>
                  <a:pt x="221" y="661"/>
                  <a:pt x="222" y="662"/>
                </a:cubicBezTo>
                <a:cubicBezTo>
                  <a:pt x="223" y="662"/>
                  <a:pt x="224" y="663"/>
                  <a:pt x="225" y="664"/>
                </a:cubicBezTo>
                <a:cubicBezTo>
                  <a:pt x="225" y="664"/>
                  <a:pt x="226" y="664"/>
                  <a:pt x="226" y="664"/>
                </a:cubicBezTo>
                <a:cubicBezTo>
                  <a:pt x="226" y="664"/>
                  <a:pt x="226" y="665"/>
                  <a:pt x="226" y="666"/>
                </a:cubicBezTo>
                <a:cubicBezTo>
                  <a:pt x="225" y="667"/>
                  <a:pt x="224" y="668"/>
                  <a:pt x="223" y="668"/>
                </a:cubicBezTo>
                <a:cubicBezTo>
                  <a:pt x="223" y="669"/>
                  <a:pt x="223" y="670"/>
                  <a:pt x="222" y="671"/>
                </a:cubicBezTo>
                <a:cubicBezTo>
                  <a:pt x="221" y="670"/>
                  <a:pt x="221" y="669"/>
                  <a:pt x="220" y="669"/>
                </a:cubicBezTo>
                <a:cubicBezTo>
                  <a:pt x="218" y="669"/>
                  <a:pt x="218" y="668"/>
                  <a:pt x="217" y="667"/>
                </a:cubicBezTo>
                <a:cubicBezTo>
                  <a:pt x="216" y="666"/>
                  <a:pt x="216" y="665"/>
                  <a:pt x="215" y="664"/>
                </a:cubicBezTo>
                <a:cubicBezTo>
                  <a:pt x="214" y="664"/>
                  <a:pt x="213" y="665"/>
                  <a:pt x="213" y="663"/>
                </a:cubicBezTo>
                <a:cubicBezTo>
                  <a:pt x="211" y="665"/>
                  <a:pt x="210" y="666"/>
                  <a:pt x="208" y="667"/>
                </a:cubicBezTo>
                <a:cubicBezTo>
                  <a:pt x="208" y="669"/>
                  <a:pt x="206" y="670"/>
                  <a:pt x="205" y="671"/>
                </a:cubicBezTo>
                <a:cubicBezTo>
                  <a:pt x="206" y="673"/>
                  <a:pt x="204" y="673"/>
                  <a:pt x="204" y="674"/>
                </a:cubicBezTo>
                <a:cubicBezTo>
                  <a:pt x="203" y="675"/>
                  <a:pt x="202" y="675"/>
                  <a:pt x="201" y="677"/>
                </a:cubicBezTo>
                <a:cubicBezTo>
                  <a:pt x="201" y="678"/>
                  <a:pt x="200" y="679"/>
                  <a:pt x="199" y="680"/>
                </a:cubicBezTo>
                <a:cubicBezTo>
                  <a:pt x="199" y="681"/>
                  <a:pt x="198" y="682"/>
                  <a:pt x="197" y="683"/>
                </a:cubicBezTo>
                <a:cubicBezTo>
                  <a:pt x="196" y="683"/>
                  <a:pt x="196" y="684"/>
                  <a:pt x="196" y="685"/>
                </a:cubicBezTo>
                <a:cubicBezTo>
                  <a:pt x="197" y="686"/>
                  <a:pt x="197" y="688"/>
                  <a:pt x="199" y="688"/>
                </a:cubicBezTo>
                <a:cubicBezTo>
                  <a:pt x="200" y="688"/>
                  <a:pt x="200" y="689"/>
                  <a:pt x="200" y="689"/>
                </a:cubicBezTo>
                <a:cubicBezTo>
                  <a:pt x="202" y="691"/>
                  <a:pt x="205" y="692"/>
                  <a:pt x="207" y="694"/>
                </a:cubicBezTo>
                <a:cubicBezTo>
                  <a:pt x="207" y="695"/>
                  <a:pt x="208" y="694"/>
                  <a:pt x="208" y="695"/>
                </a:cubicBezTo>
                <a:cubicBezTo>
                  <a:pt x="208" y="696"/>
                  <a:pt x="208" y="696"/>
                  <a:pt x="208" y="697"/>
                </a:cubicBezTo>
                <a:cubicBezTo>
                  <a:pt x="207" y="698"/>
                  <a:pt x="206" y="699"/>
                  <a:pt x="205" y="700"/>
                </a:cubicBezTo>
                <a:cubicBezTo>
                  <a:pt x="203" y="700"/>
                  <a:pt x="202" y="699"/>
                  <a:pt x="201" y="698"/>
                </a:cubicBezTo>
                <a:cubicBezTo>
                  <a:pt x="200" y="697"/>
                  <a:pt x="199" y="696"/>
                  <a:pt x="199" y="696"/>
                </a:cubicBezTo>
                <a:cubicBezTo>
                  <a:pt x="198" y="695"/>
                  <a:pt x="197" y="695"/>
                  <a:pt x="197" y="695"/>
                </a:cubicBezTo>
                <a:cubicBezTo>
                  <a:pt x="195" y="695"/>
                  <a:pt x="195" y="694"/>
                  <a:pt x="194" y="693"/>
                </a:cubicBezTo>
                <a:cubicBezTo>
                  <a:pt x="193" y="692"/>
                  <a:pt x="192" y="691"/>
                  <a:pt x="191" y="690"/>
                </a:cubicBezTo>
                <a:cubicBezTo>
                  <a:pt x="190" y="689"/>
                  <a:pt x="189" y="689"/>
                  <a:pt x="188" y="688"/>
                </a:cubicBezTo>
                <a:cubicBezTo>
                  <a:pt x="188" y="688"/>
                  <a:pt x="187" y="688"/>
                  <a:pt x="187" y="688"/>
                </a:cubicBezTo>
                <a:cubicBezTo>
                  <a:pt x="186" y="685"/>
                  <a:pt x="187" y="683"/>
                  <a:pt x="188" y="682"/>
                </a:cubicBezTo>
                <a:cubicBezTo>
                  <a:pt x="189" y="681"/>
                  <a:pt x="189" y="680"/>
                  <a:pt x="190" y="680"/>
                </a:cubicBezTo>
                <a:cubicBezTo>
                  <a:pt x="190" y="679"/>
                  <a:pt x="190" y="677"/>
                  <a:pt x="192" y="677"/>
                </a:cubicBezTo>
                <a:cubicBezTo>
                  <a:pt x="192" y="676"/>
                  <a:pt x="194" y="675"/>
                  <a:pt x="194" y="674"/>
                </a:cubicBezTo>
                <a:cubicBezTo>
                  <a:pt x="194" y="673"/>
                  <a:pt x="195" y="672"/>
                  <a:pt x="196" y="671"/>
                </a:cubicBezTo>
                <a:cubicBezTo>
                  <a:pt x="197" y="670"/>
                  <a:pt x="198" y="670"/>
                  <a:pt x="198" y="669"/>
                </a:cubicBezTo>
                <a:cubicBezTo>
                  <a:pt x="199" y="667"/>
                  <a:pt x="201" y="666"/>
                  <a:pt x="202" y="664"/>
                </a:cubicBezTo>
                <a:cubicBezTo>
                  <a:pt x="203" y="663"/>
                  <a:pt x="203" y="662"/>
                  <a:pt x="204" y="662"/>
                </a:cubicBezTo>
                <a:cubicBezTo>
                  <a:pt x="204" y="661"/>
                  <a:pt x="204" y="660"/>
                  <a:pt x="205" y="660"/>
                </a:cubicBezTo>
                <a:cubicBezTo>
                  <a:pt x="206" y="659"/>
                  <a:pt x="206" y="657"/>
                  <a:pt x="207" y="656"/>
                </a:cubicBezTo>
                <a:cubicBezTo>
                  <a:pt x="208" y="656"/>
                  <a:pt x="208" y="655"/>
                  <a:pt x="209" y="655"/>
                </a:cubicBezTo>
                <a:cubicBezTo>
                  <a:pt x="209" y="654"/>
                  <a:pt x="209" y="653"/>
                  <a:pt x="210" y="653"/>
                </a:cubicBezTo>
                <a:cubicBezTo>
                  <a:pt x="211" y="651"/>
                  <a:pt x="212" y="649"/>
                  <a:pt x="214" y="648"/>
                </a:cubicBezTo>
                <a:cubicBezTo>
                  <a:pt x="214" y="646"/>
                  <a:pt x="216" y="644"/>
                  <a:pt x="218" y="643"/>
                </a:cubicBezTo>
                <a:cubicBezTo>
                  <a:pt x="219" y="642"/>
                  <a:pt x="220" y="640"/>
                  <a:pt x="221" y="639"/>
                </a:cubicBezTo>
                <a:cubicBezTo>
                  <a:pt x="221" y="638"/>
                  <a:pt x="221" y="638"/>
                  <a:pt x="221" y="638"/>
                </a:cubicBezTo>
                <a:cubicBezTo>
                  <a:pt x="222" y="636"/>
                  <a:pt x="223" y="636"/>
                  <a:pt x="223" y="634"/>
                </a:cubicBezTo>
                <a:cubicBezTo>
                  <a:pt x="224" y="633"/>
                  <a:pt x="225" y="632"/>
                  <a:pt x="226" y="631"/>
                </a:cubicBezTo>
                <a:cubicBezTo>
                  <a:pt x="227" y="631"/>
                  <a:pt x="227" y="631"/>
                  <a:pt x="228" y="631"/>
                </a:cubicBezTo>
                <a:cubicBezTo>
                  <a:pt x="228" y="631"/>
                  <a:pt x="228" y="631"/>
                  <a:pt x="228" y="631"/>
                </a:cubicBezTo>
                <a:cubicBezTo>
                  <a:pt x="228" y="631"/>
                  <a:pt x="227" y="631"/>
                  <a:pt x="227" y="631"/>
                </a:cubicBezTo>
                <a:cubicBezTo>
                  <a:pt x="227" y="631"/>
                  <a:pt x="227" y="631"/>
                  <a:pt x="227" y="631"/>
                </a:cubicBezTo>
                <a:cubicBezTo>
                  <a:pt x="227" y="632"/>
                  <a:pt x="228" y="632"/>
                  <a:pt x="228" y="632"/>
                </a:cubicBezTo>
                <a:cubicBezTo>
                  <a:pt x="228" y="632"/>
                  <a:pt x="228" y="632"/>
                  <a:pt x="228" y="631"/>
                </a:cubicBezTo>
                <a:moveTo>
                  <a:pt x="193" y="689"/>
                </a:moveTo>
                <a:cubicBezTo>
                  <a:pt x="193" y="689"/>
                  <a:pt x="193" y="689"/>
                  <a:pt x="193" y="689"/>
                </a:cubicBezTo>
                <a:cubicBezTo>
                  <a:pt x="192" y="689"/>
                  <a:pt x="192" y="689"/>
                  <a:pt x="192" y="689"/>
                </a:cubicBezTo>
                <a:cubicBezTo>
                  <a:pt x="192" y="689"/>
                  <a:pt x="192" y="689"/>
                  <a:pt x="192" y="689"/>
                </a:cubicBezTo>
                <a:cubicBezTo>
                  <a:pt x="192" y="689"/>
                  <a:pt x="193" y="690"/>
                  <a:pt x="193" y="690"/>
                </a:cubicBezTo>
                <a:cubicBezTo>
                  <a:pt x="193" y="690"/>
                  <a:pt x="193" y="689"/>
                  <a:pt x="192" y="689"/>
                </a:cubicBezTo>
                <a:cubicBezTo>
                  <a:pt x="192" y="688"/>
                  <a:pt x="191" y="687"/>
                  <a:pt x="191" y="687"/>
                </a:cubicBezTo>
                <a:cubicBezTo>
                  <a:pt x="190" y="689"/>
                  <a:pt x="190" y="689"/>
                  <a:pt x="193" y="689"/>
                </a:cubicBezTo>
                <a:moveTo>
                  <a:pt x="231" y="637"/>
                </a:moveTo>
                <a:cubicBezTo>
                  <a:pt x="230" y="636"/>
                  <a:pt x="230" y="636"/>
                  <a:pt x="229" y="635"/>
                </a:cubicBezTo>
                <a:cubicBezTo>
                  <a:pt x="228" y="635"/>
                  <a:pt x="227" y="635"/>
                  <a:pt x="227" y="635"/>
                </a:cubicBezTo>
                <a:cubicBezTo>
                  <a:pt x="227" y="636"/>
                  <a:pt x="227" y="636"/>
                  <a:pt x="228" y="636"/>
                </a:cubicBezTo>
                <a:cubicBezTo>
                  <a:pt x="228" y="637"/>
                  <a:pt x="229" y="637"/>
                  <a:pt x="230" y="638"/>
                </a:cubicBezTo>
                <a:cubicBezTo>
                  <a:pt x="230" y="638"/>
                  <a:pt x="231" y="637"/>
                  <a:pt x="231" y="637"/>
                </a:cubicBezTo>
                <a:moveTo>
                  <a:pt x="232" y="633"/>
                </a:moveTo>
                <a:cubicBezTo>
                  <a:pt x="231" y="633"/>
                  <a:pt x="230" y="634"/>
                  <a:pt x="230" y="634"/>
                </a:cubicBezTo>
                <a:cubicBezTo>
                  <a:pt x="231" y="635"/>
                  <a:pt x="231" y="635"/>
                  <a:pt x="231" y="636"/>
                </a:cubicBezTo>
                <a:cubicBezTo>
                  <a:pt x="232" y="635"/>
                  <a:pt x="232" y="634"/>
                  <a:pt x="232" y="633"/>
                </a:cubicBezTo>
                <a:moveTo>
                  <a:pt x="238" y="638"/>
                </a:moveTo>
                <a:cubicBezTo>
                  <a:pt x="238" y="638"/>
                  <a:pt x="239" y="638"/>
                  <a:pt x="239" y="638"/>
                </a:cubicBezTo>
                <a:cubicBezTo>
                  <a:pt x="238" y="638"/>
                  <a:pt x="238" y="638"/>
                  <a:pt x="238" y="638"/>
                </a:cubicBezTo>
                <a:cubicBezTo>
                  <a:pt x="238" y="638"/>
                  <a:pt x="238" y="638"/>
                  <a:pt x="238" y="638"/>
                </a:cubicBezTo>
                <a:cubicBezTo>
                  <a:pt x="238" y="638"/>
                  <a:pt x="238" y="638"/>
                  <a:pt x="238" y="638"/>
                </a:cubicBezTo>
                <a:moveTo>
                  <a:pt x="241" y="639"/>
                </a:moveTo>
                <a:cubicBezTo>
                  <a:pt x="240" y="639"/>
                  <a:pt x="240" y="639"/>
                  <a:pt x="240" y="639"/>
                </a:cubicBezTo>
                <a:cubicBezTo>
                  <a:pt x="240" y="639"/>
                  <a:pt x="240" y="639"/>
                  <a:pt x="240" y="639"/>
                </a:cubicBezTo>
                <a:cubicBezTo>
                  <a:pt x="240" y="639"/>
                  <a:pt x="240" y="639"/>
                  <a:pt x="240" y="639"/>
                </a:cubicBezTo>
                <a:cubicBezTo>
                  <a:pt x="240" y="639"/>
                  <a:pt x="240" y="639"/>
                  <a:pt x="241" y="639"/>
                </a:cubicBezTo>
                <a:moveTo>
                  <a:pt x="195" y="689"/>
                </a:moveTo>
                <a:cubicBezTo>
                  <a:pt x="194" y="689"/>
                  <a:pt x="194" y="689"/>
                  <a:pt x="194" y="689"/>
                </a:cubicBezTo>
                <a:cubicBezTo>
                  <a:pt x="194" y="689"/>
                  <a:pt x="194" y="690"/>
                  <a:pt x="195" y="690"/>
                </a:cubicBezTo>
                <a:cubicBezTo>
                  <a:pt x="195" y="690"/>
                  <a:pt x="195" y="689"/>
                  <a:pt x="195" y="689"/>
                </a:cubicBezTo>
                <a:cubicBezTo>
                  <a:pt x="195" y="689"/>
                  <a:pt x="195" y="689"/>
                  <a:pt x="195" y="689"/>
                </a:cubicBezTo>
                <a:moveTo>
                  <a:pt x="195" y="691"/>
                </a:moveTo>
                <a:cubicBezTo>
                  <a:pt x="195" y="691"/>
                  <a:pt x="195" y="691"/>
                  <a:pt x="195" y="691"/>
                </a:cubicBezTo>
                <a:cubicBezTo>
                  <a:pt x="195" y="691"/>
                  <a:pt x="195" y="691"/>
                  <a:pt x="194" y="691"/>
                </a:cubicBezTo>
                <a:cubicBezTo>
                  <a:pt x="194" y="691"/>
                  <a:pt x="194" y="691"/>
                  <a:pt x="194" y="691"/>
                </a:cubicBezTo>
                <a:cubicBezTo>
                  <a:pt x="194" y="691"/>
                  <a:pt x="194" y="691"/>
                  <a:pt x="195" y="691"/>
                </a:cubicBezTo>
                <a:moveTo>
                  <a:pt x="132" y="404"/>
                </a:moveTo>
                <a:cubicBezTo>
                  <a:pt x="131" y="404"/>
                  <a:pt x="131" y="404"/>
                  <a:pt x="131" y="403"/>
                </a:cubicBezTo>
                <a:cubicBezTo>
                  <a:pt x="131" y="403"/>
                  <a:pt x="131" y="403"/>
                  <a:pt x="131" y="402"/>
                </a:cubicBezTo>
                <a:cubicBezTo>
                  <a:pt x="131" y="402"/>
                  <a:pt x="132" y="401"/>
                  <a:pt x="133" y="401"/>
                </a:cubicBezTo>
                <a:cubicBezTo>
                  <a:pt x="133" y="402"/>
                  <a:pt x="133" y="402"/>
                  <a:pt x="133" y="402"/>
                </a:cubicBezTo>
                <a:cubicBezTo>
                  <a:pt x="133" y="403"/>
                  <a:pt x="134" y="405"/>
                  <a:pt x="133" y="406"/>
                </a:cubicBezTo>
                <a:cubicBezTo>
                  <a:pt x="133" y="406"/>
                  <a:pt x="133" y="406"/>
                  <a:pt x="132" y="406"/>
                </a:cubicBezTo>
                <a:cubicBezTo>
                  <a:pt x="132" y="406"/>
                  <a:pt x="131" y="406"/>
                  <a:pt x="131" y="407"/>
                </a:cubicBezTo>
                <a:cubicBezTo>
                  <a:pt x="131" y="408"/>
                  <a:pt x="132" y="408"/>
                  <a:pt x="132" y="408"/>
                </a:cubicBezTo>
                <a:cubicBezTo>
                  <a:pt x="133" y="408"/>
                  <a:pt x="133" y="408"/>
                  <a:pt x="133" y="408"/>
                </a:cubicBezTo>
                <a:cubicBezTo>
                  <a:pt x="133" y="409"/>
                  <a:pt x="132" y="409"/>
                  <a:pt x="132" y="409"/>
                </a:cubicBezTo>
                <a:cubicBezTo>
                  <a:pt x="131" y="409"/>
                  <a:pt x="130" y="409"/>
                  <a:pt x="129" y="410"/>
                </a:cubicBezTo>
                <a:cubicBezTo>
                  <a:pt x="128" y="410"/>
                  <a:pt x="128" y="410"/>
                  <a:pt x="127" y="409"/>
                </a:cubicBezTo>
                <a:cubicBezTo>
                  <a:pt x="127" y="409"/>
                  <a:pt x="127" y="410"/>
                  <a:pt x="126" y="410"/>
                </a:cubicBezTo>
                <a:cubicBezTo>
                  <a:pt x="125" y="410"/>
                  <a:pt x="124" y="410"/>
                  <a:pt x="123" y="410"/>
                </a:cubicBezTo>
                <a:cubicBezTo>
                  <a:pt x="121" y="410"/>
                  <a:pt x="120" y="410"/>
                  <a:pt x="120" y="409"/>
                </a:cubicBezTo>
                <a:cubicBezTo>
                  <a:pt x="118" y="409"/>
                  <a:pt x="117" y="409"/>
                  <a:pt x="116" y="408"/>
                </a:cubicBezTo>
                <a:cubicBezTo>
                  <a:pt x="116" y="408"/>
                  <a:pt x="116" y="407"/>
                  <a:pt x="116" y="407"/>
                </a:cubicBezTo>
                <a:cubicBezTo>
                  <a:pt x="115" y="407"/>
                  <a:pt x="115" y="408"/>
                  <a:pt x="115" y="408"/>
                </a:cubicBezTo>
                <a:cubicBezTo>
                  <a:pt x="114" y="409"/>
                  <a:pt x="113" y="409"/>
                  <a:pt x="112" y="409"/>
                </a:cubicBezTo>
                <a:cubicBezTo>
                  <a:pt x="111" y="409"/>
                  <a:pt x="111" y="409"/>
                  <a:pt x="110" y="410"/>
                </a:cubicBezTo>
                <a:cubicBezTo>
                  <a:pt x="110" y="410"/>
                  <a:pt x="109" y="409"/>
                  <a:pt x="109" y="409"/>
                </a:cubicBezTo>
                <a:cubicBezTo>
                  <a:pt x="108" y="409"/>
                  <a:pt x="108" y="410"/>
                  <a:pt x="107" y="410"/>
                </a:cubicBezTo>
                <a:cubicBezTo>
                  <a:pt x="105" y="410"/>
                  <a:pt x="104" y="411"/>
                  <a:pt x="103" y="409"/>
                </a:cubicBezTo>
                <a:cubicBezTo>
                  <a:pt x="101" y="409"/>
                  <a:pt x="100" y="409"/>
                  <a:pt x="99" y="410"/>
                </a:cubicBezTo>
                <a:cubicBezTo>
                  <a:pt x="98" y="410"/>
                  <a:pt x="96" y="410"/>
                  <a:pt x="95" y="410"/>
                </a:cubicBezTo>
                <a:cubicBezTo>
                  <a:pt x="94" y="409"/>
                  <a:pt x="93" y="409"/>
                  <a:pt x="92" y="409"/>
                </a:cubicBezTo>
                <a:cubicBezTo>
                  <a:pt x="81" y="409"/>
                  <a:pt x="69" y="409"/>
                  <a:pt x="57" y="409"/>
                </a:cubicBezTo>
                <a:cubicBezTo>
                  <a:pt x="56" y="410"/>
                  <a:pt x="57" y="411"/>
                  <a:pt x="57" y="412"/>
                </a:cubicBezTo>
                <a:cubicBezTo>
                  <a:pt x="56" y="413"/>
                  <a:pt x="56" y="415"/>
                  <a:pt x="56" y="416"/>
                </a:cubicBezTo>
                <a:cubicBezTo>
                  <a:pt x="56" y="419"/>
                  <a:pt x="56" y="419"/>
                  <a:pt x="56" y="419"/>
                </a:cubicBezTo>
                <a:cubicBezTo>
                  <a:pt x="56" y="419"/>
                  <a:pt x="56" y="419"/>
                  <a:pt x="56" y="419"/>
                </a:cubicBezTo>
                <a:cubicBezTo>
                  <a:pt x="54" y="419"/>
                  <a:pt x="51" y="419"/>
                  <a:pt x="49" y="419"/>
                </a:cubicBezTo>
                <a:cubicBezTo>
                  <a:pt x="49" y="419"/>
                  <a:pt x="49" y="418"/>
                  <a:pt x="49" y="417"/>
                </a:cubicBezTo>
                <a:cubicBezTo>
                  <a:pt x="49" y="410"/>
                  <a:pt x="49" y="402"/>
                  <a:pt x="49" y="394"/>
                </a:cubicBezTo>
                <a:cubicBezTo>
                  <a:pt x="49" y="393"/>
                  <a:pt x="49" y="393"/>
                  <a:pt x="50" y="392"/>
                </a:cubicBezTo>
                <a:cubicBezTo>
                  <a:pt x="49" y="392"/>
                  <a:pt x="49" y="391"/>
                  <a:pt x="49" y="389"/>
                </a:cubicBezTo>
                <a:cubicBezTo>
                  <a:pt x="49" y="389"/>
                  <a:pt x="49" y="389"/>
                  <a:pt x="50" y="389"/>
                </a:cubicBezTo>
                <a:cubicBezTo>
                  <a:pt x="56" y="389"/>
                  <a:pt x="56" y="389"/>
                  <a:pt x="57" y="390"/>
                </a:cubicBezTo>
                <a:cubicBezTo>
                  <a:pt x="57" y="399"/>
                  <a:pt x="57" y="399"/>
                  <a:pt x="57" y="399"/>
                </a:cubicBezTo>
                <a:cubicBezTo>
                  <a:pt x="58" y="400"/>
                  <a:pt x="60" y="399"/>
                  <a:pt x="61" y="400"/>
                </a:cubicBezTo>
                <a:cubicBezTo>
                  <a:pt x="61" y="400"/>
                  <a:pt x="61" y="400"/>
                  <a:pt x="62" y="400"/>
                </a:cubicBezTo>
                <a:cubicBezTo>
                  <a:pt x="66" y="400"/>
                  <a:pt x="71" y="400"/>
                  <a:pt x="75" y="400"/>
                </a:cubicBezTo>
                <a:cubicBezTo>
                  <a:pt x="75" y="400"/>
                  <a:pt x="76" y="400"/>
                  <a:pt x="76" y="400"/>
                </a:cubicBezTo>
                <a:cubicBezTo>
                  <a:pt x="77" y="401"/>
                  <a:pt x="78" y="400"/>
                  <a:pt x="79" y="400"/>
                </a:cubicBezTo>
                <a:cubicBezTo>
                  <a:pt x="89" y="400"/>
                  <a:pt x="98" y="400"/>
                  <a:pt x="108" y="400"/>
                </a:cubicBezTo>
                <a:cubicBezTo>
                  <a:pt x="109" y="400"/>
                  <a:pt x="110" y="400"/>
                  <a:pt x="111" y="401"/>
                </a:cubicBezTo>
                <a:cubicBezTo>
                  <a:pt x="112" y="402"/>
                  <a:pt x="112" y="401"/>
                  <a:pt x="113" y="400"/>
                </a:cubicBezTo>
                <a:cubicBezTo>
                  <a:pt x="114" y="401"/>
                  <a:pt x="114" y="403"/>
                  <a:pt x="116" y="402"/>
                </a:cubicBezTo>
                <a:cubicBezTo>
                  <a:pt x="116" y="402"/>
                  <a:pt x="116" y="403"/>
                  <a:pt x="116" y="403"/>
                </a:cubicBezTo>
                <a:cubicBezTo>
                  <a:pt x="115" y="405"/>
                  <a:pt x="118" y="405"/>
                  <a:pt x="119" y="406"/>
                </a:cubicBezTo>
                <a:cubicBezTo>
                  <a:pt x="119" y="406"/>
                  <a:pt x="119" y="406"/>
                  <a:pt x="119" y="405"/>
                </a:cubicBezTo>
                <a:cubicBezTo>
                  <a:pt x="119" y="405"/>
                  <a:pt x="119" y="405"/>
                  <a:pt x="119" y="404"/>
                </a:cubicBezTo>
                <a:cubicBezTo>
                  <a:pt x="120" y="404"/>
                  <a:pt x="120" y="406"/>
                  <a:pt x="121" y="405"/>
                </a:cubicBezTo>
                <a:cubicBezTo>
                  <a:pt x="122" y="404"/>
                  <a:pt x="123" y="404"/>
                  <a:pt x="124" y="404"/>
                </a:cubicBezTo>
                <a:cubicBezTo>
                  <a:pt x="124" y="405"/>
                  <a:pt x="125" y="406"/>
                  <a:pt x="126" y="406"/>
                </a:cubicBezTo>
                <a:cubicBezTo>
                  <a:pt x="126" y="406"/>
                  <a:pt x="127" y="407"/>
                  <a:pt x="127" y="407"/>
                </a:cubicBezTo>
                <a:cubicBezTo>
                  <a:pt x="127" y="407"/>
                  <a:pt x="128" y="406"/>
                  <a:pt x="128" y="406"/>
                </a:cubicBezTo>
                <a:cubicBezTo>
                  <a:pt x="128" y="406"/>
                  <a:pt x="129" y="407"/>
                  <a:pt x="129" y="407"/>
                </a:cubicBezTo>
                <a:cubicBezTo>
                  <a:pt x="130" y="406"/>
                  <a:pt x="130" y="405"/>
                  <a:pt x="131" y="405"/>
                </a:cubicBezTo>
                <a:cubicBezTo>
                  <a:pt x="131" y="405"/>
                  <a:pt x="131" y="404"/>
                  <a:pt x="132" y="404"/>
                </a:cubicBezTo>
                <a:cubicBezTo>
                  <a:pt x="132" y="403"/>
                  <a:pt x="132" y="404"/>
                  <a:pt x="131" y="404"/>
                </a:cubicBezTo>
                <a:cubicBezTo>
                  <a:pt x="131" y="404"/>
                  <a:pt x="131" y="404"/>
                  <a:pt x="131" y="404"/>
                </a:cubicBezTo>
                <a:cubicBezTo>
                  <a:pt x="132" y="404"/>
                  <a:pt x="132" y="404"/>
                  <a:pt x="132" y="404"/>
                </a:cubicBezTo>
                <a:cubicBezTo>
                  <a:pt x="132" y="404"/>
                  <a:pt x="132" y="404"/>
                  <a:pt x="132" y="404"/>
                </a:cubicBezTo>
                <a:cubicBezTo>
                  <a:pt x="132" y="404"/>
                  <a:pt x="132" y="403"/>
                  <a:pt x="132" y="404"/>
                </a:cubicBezTo>
                <a:moveTo>
                  <a:pt x="87" y="406"/>
                </a:moveTo>
                <a:cubicBezTo>
                  <a:pt x="87" y="406"/>
                  <a:pt x="87" y="405"/>
                  <a:pt x="87" y="405"/>
                </a:cubicBezTo>
                <a:cubicBezTo>
                  <a:pt x="86" y="405"/>
                  <a:pt x="86" y="406"/>
                  <a:pt x="86" y="406"/>
                </a:cubicBezTo>
                <a:cubicBezTo>
                  <a:pt x="86" y="406"/>
                  <a:pt x="86" y="406"/>
                  <a:pt x="86" y="406"/>
                </a:cubicBezTo>
                <a:cubicBezTo>
                  <a:pt x="86" y="406"/>
                  <a:pt x="87" y="406"/>
                  <a:pt x="87" y="406"/>
                </a:cubicBezTo>
                <a:moveTo>
                  <a:pt x="122" y="408"/>
                </a:moveTo>
                <a:cubicBezTo>
                  <a:pt x="122" y="408"/>
                  <a:pt x="122" y="408"/>
                  <a:pt x="121" y="408"/>
                </a:cubicBezTo>
                <a:cubicBezTo>
                  <a:pt x="121" y="408"/>
                  <a:pt x="121" y="408"/>
                  <a:pt x="121" y="409"/>
                </a:cubicBezTo>
                <a:cubicBezTo>
                  <a:pt x="121" y="409"/>
                  <a:pt x="121" y="409"/>
                  <a:pt x="121" y="409"/>
                </a:cubicBezTo>
                <a:cubicBezTo>
                  <a:pt x="122" y="409"/>
                  <a:pt x="122" y="409"/>
                  <a:pt x="122" y="408"/>
                </a:cubicBezTo>
                <a:moveTo>
                  <a:pt x="142" y="230"/>
                </a:moveTo>
                <a:cubicBezTo>
                  <a:pt x="141" y="231"/>
                  <a:pt x="141" y="230"/>
                  <a:pt x="140" y="229"/>
                </a:cubicBezTo>
                <a:cubicBezTo>
                  <a:pt x="139" y="229"/>
                  <a:pt x="139" y="229"/>
                  <a:pt x="138" y="228"/>
                </a:cubicBezTo>
                <a:cubicBezTo>
                  <a:pt x="138" y="228"/>
                  <a:pt x="137" y="227"/>
                  <a:pt x="137" y="227"/>
                </a:cubicBezTo>
                <a:cubicBezTo>
                  <a:pt x="136" y="226"/>
                  <a:pt x="136" y="225"/>
                  <a:pt x="135" y="225"/>
                </a:cubicBezTo>
                <a:cubicBezTo>
                  <a:pt x="134" y="225"/>
                  <a:pt x="134" y="224"/>
                  <a:pt x="134" y="224"/>
                </a:cubicBezTo>
                <a:cubicBezTo>
                  <a:pt x="134" y="223"/>
                  <a:pt x="135" y="223"/>
                  <a:pt x="135" y="223"/>
                </a:cubicBezTo>
                <a:cubicBezTo>
                  <a:pt x="136" y="223"/>
                  <a:pt x="138" y="222"/>
                  <a:pt x="139" y="224"/>
                </a:cubicBezTo>
                <a:cubicBezTo>
                  <a:pt x="141" y="224"/>
                  <a:pt x="142" y="224"/>
                  <a:pt x="143" y="224"/>
                </a:cubicBezTo>
                <a:cubicBezTo>
                  <a:pt x="144" y="224"/>
                  <a:pt x="144" y="225"/>
                  <a:pt x="144" y="225"/>
                </a:cubicBezTo>
                <a:cubicBezTo>
                  <a:pt x="143" y="225"/>
                  <a:pt x="143" y="225"/>
                  <a:pt x="142" y="225"/>
                </a:cubicBezTo>
                <a:cubicBezTo>
                  <a:pt x="142" y="226"/>
                  <a:pt x="140" y="226"/>
                  <a:pt x="139" y="227"/>
                </a:cubicBezTo>
                <a:cubicBezTo>
                  <a:pt x="139" y="227"/>
                  <a:pt x="139" y="227"/>
                  <a:pt x="139" y="228"/>
                </a:cubicBezTo>
                <a:cubicBezTo>
                  <a:pt x="140" y="228"/>
                  <a:pt x="140" y="228"/>
                  <a:pt x="141" y="228"/>
                </a:cubicBezTo>
                <a:cubicBezTo>
                  <a:pt x="141" y="227"/>
                  <a:pt x="142" y="227"/>
                  <a:pt x="143" y="227"/>
                </a:cubicBezTo>
                <a:cubicBezTo>
                  <a:pt x="144" y="227"/>
                  <a:pt x="144" y="227"/>
                  <a:pt x="144" y="225"/>
                </a:cubicBezTo>
                <a:cubicBezTo>
                  <a:pt x="144" y="225"/>
                  <a:pt x="145" y="225"/>
                  <a:pt x="146" y="225"/>
                </a:cubicBezTo>
                <a:cubicBezTo>
                  <a:pt x="146" y="226"/>
                  <a:pt x="148" y="227"/>
                  <a:pt x="148" y="228"/>
                </a:cubicBezTo>
                <a:cubicBezTo>
                  <a:pt x="148" y="229"/>
                  <a:pt x="149" y="229"/>
                  <a:pt x="150" y="230"/>
                </a:cubicBezTo>
                <a:cubicBezTo>
                  <a:pt x="152" y="231"/>
                  <a:pt x="153" y="233"/>
                  <a:pt x="155" y="234"/>
                </a:cubicBezTo>
                <a:cubicBezTo>
                  <a:pt x="156" y="233"/>
                  <a:pt x="156" y="231"/>
                  <a:pt x="158" y="229"/>
                </a:cubicBezTo>
                <a:cubicBezTo>
                  <a:pt x="159" y="229"/>
                  <a:pt x="159" y="228"/>
                  <a:pt x="159" y="227"/>
                </a:cubicBezTo>
                <a:cubicBezTo>
                  <a:pt x="160" y="226"/>
                  <a:pt x="160" y="226"/>
                  <a:pt x="158" y="225"/>
                </a:cubicBezTo>
                <a:cubicBezTo>
                  <a:pt x="158" y="225"/>
                  <a:pt x="158" y="225"/>
                  <a:pt x="158" y="224"/>
                </a:cubicBezTo>
                <a:cubicBezTo>
                  <a:pt x="159" y="224"/>
                  <a:pt x="159" y="224"/>
                  <a:pt x="160" y="224"/>
                </a:cubicBezTo>
                <a:cubicBezTo>
                  <a:pt x="160" y="223"/>
                  <a:pt x="159" y="223"/>
                  <a:pt x="159" y="223"/>
                </a:cubicBezTo>
                <a:cubicBezTo>
                  <a:pt x="158" y="222"/>
                  <a:pt x="158" y="222"/>
                  <a:pt x="157" y="223"/>
                </a:cubicBezTo>
                <a:cubicBezTo>
                  <a:pt x="157" y="224"/>
                  <a:pt x="156" y="224"/>
                  <a:pt x="155" y="224"/>
                </a:cubicBezTo>
                <a:cubicBezTo>
                  <a:pt x="155" y="223"/>
                  <a:pt x="154" y="223"/>
                  <a:pt x="154" y="222"/>
                </a:cubicBezTo>
                <a:cubicBezTo>
                  <a:pt x="153" y="221"/>
                  <a:pt x="153" y="221"/>
                  <a:pt x="154" y="220"/>
                </a:cubicBezTo>
                <a:cubicBezTo>
                  <a:pt x="154" y="219"/>
                  <a:pt x="153" y="219"/>
                  <a:pt x="153" y="218"/>
                </a:cubicBezTo>
                <a:cubicBezTo>
                  <a:pt x="152" y="218"/>
                  <a:pt x="151" y="218"/>
                  <a:pt x="150" y="218"/>
                </a:cubicBezTo>
                <a:cubicBezTo>
                  <a:pt x="149" y="219"/>
                  <a:pt x="148" y="218"/>
                  <a:pt x="148" y="217"/>
                </a:cubicBezTo>
                <a:cubicBezTo>
                  <a:pt x="148" y="217"/>
                  <a:pt x="148" y="216"/>
                  <a:pt x="148" y="216"/>
                </a:cubicBezTo>
                <a:cubicBezTo>
                  <a:pt x="148" y="216"/>
                  <a:pt x="148" y="215"/>
                  <a:pt x="147" y="215"/>
                </a:cubicBezTo>
                <a:cubicBezTo>
                  <a:pt x="147" y="216"/>
                  <a:pt x="146" y="217"/>
                  <a:pt x="145" y="217"/>
                </a:cubicBezTo>
                <a:cubicBezTo>
                  <a:pt x="144" y="216"/>
                  <a:pt x="145" y="215"/>
                  <a:pt x="145" y="214"/>
                </a:cubicBezTo>
                <a:cubicBezTo>
                  <a:pt x="144" y="214"/>
                  <a:pt x="144" y="214"/>
                  <a:pt x="143" y="213"/>
                </a:cubicBezTo>
                <a:cubicBezTo>
                  <a:pt x="143" y="213"/>
                  <a:pt x="142" y="212"/>
                  <a:pt x="142" y="212"/>
                </a:cubicBezTo>
                <a:cubicBezTo>
                  <a:pt x="141" y="212"/>
                  <a:pt x="141" y="211"/>
                  <a:pt x="140" y="212"/>
                </a:cubicBezTo>
                <a:cubicBezTo>
                  <a:pt x="139" y="213"/>
                  <a:pt x="139" y="213"/>
                  <a:pt x="138" y="212"/>
                </a:cubicBezTo>
                <a:cubicBezTo>
                  <a:pt x="138" y="212"/>
                  <a:pt x="137" y="211"/>
                  <a:pt x="136" y="211"/>
                </a:cubicBezTo>
                <a:cubicBezTo>
                  <a:pt x="136" y="210"/>
                  <a:pt x="136" y="209"/>
                  <a:pt x="137" y="208"/>
                </a:cubicBezTo>
                <a:cubicBezTo>
                  <a:pt x="137" y="208"/>
                  <a:pt x="137" y="208"/>
                  <a:pt x="137" y="208"/>
                </a:cubicBezTo>
                <a:cubicBezTo>
                  <a:pt x="137" y="208"/>
                  <a:pt x="136" y="208"/>
                  <a:pt x="136" y="208"/>
                </a:cubicBezTo>
                <a:cubicBezTo>
                  <a:pt x="136" y="209"/>
                  <a:pt x="137" y="209"/>
                  <a:pt x="137" y="209"/>
                </a:cubicBezTo>
                <a:cubicBezTo>
                  <a:pt x="137" y="209"/>
                  <a:pt x="138" y="208"/>
                  <a:pt x="138" y="208"/>
                </a:cubicBezTo>
                <a:cubicBezTo>
                  <a:pt x="138" y="208"/>
                  <a:pt x="138" y="208"/>
                  <a:pt x="137" y="208"/>
                </a:cubicBezTo>
                <a:cubicBezTo>
                  <a:pt x="136" y="209"/>
                  <a:pt x="136" y="209"/>
                  <a:pt x="135" y="209"/>
                </a:cubicBezTo>
                <a:cubicBezTo>
                  <a:pt x="135" y="209"/>
                  <a:pt x="134" y="209"/>
                  <a:pt x="134" y="208"/>
                </a:cubicBezTo>
                <a:cubicBezTo>
                  <a:pt x="134" y="208"/>
                  <a:pt x="134" y="207"/>
                  <a:pt x="134" y="207"/>
                </a:cubicBezTo>
                <a:cubicBezTo>
                  <a:pt x="135" y="207"/>
                  <a:pt x="136" y="207"/>
                  <a:pt x="137" y="206"/>
                </a:cubicBezTo>
                <a:cubicBezTo>
                  <a:pt x="137" y="206"/>
                  <a:pt x="138" y="206"/>
                  <a:pt x="138" y="206"/>
                </a:cubicBezTo>
                <a:cubicBezTo>
                  <a:pt x="138" y="206"/>
                  <a:pt x="138" y="207"/>
                  <a:pt x="139" y="207"/>
                </a:cubicBezTo>
                <a:cubicBezTo>
                  <a:pt x="139" y="207"/>
                  <a:pt x="140" y="207"/>
                  <a:pt x="140" y="207"/>
                </a:cubicBezTo>
                <a:cubicBezTo>
                  <a:pt x="142" y="208"/>
                  <a:pt x="140" y="209"/>
                  <a:pt x="141" y="211"/>
                </a:cubicBezTo>
                <a:cubicBezTo>
                  <a:pt x="142" y="211"/>
                  <a:pt x="143" y="211"/>
                  <a:pt x="143" y="211"/>
                </a:cubicBezTo>
                <a:cubicBezTo>
                  <a:pt x="145" y="210"/>
                  <a:pt x="146" y="212"/>
                  <a:pt x="148" y="212"/>
                </a:cubicBezTo>
                <a:cubicBezTo>
                  <a:pt x="149" y="212"/>
                  <a:pt x="150" y="213"/>
                  <a:pt x="150" y="215"/>
                </a:cubicBezTo>
                <a:cubicBezTo>
                  <a:pt x="150" y="215"/>
                  <a:pt x="150" y="215"/>
                  <a:pt x="150" y="215"/>
                </a:cubicBezTo>
                <a:cubicBezTo>
                  <a:pt x="150" y="214"/>
                  <a:pt x="150" y="214"/>
                  <a:pt x="150" y="215"/>
                </a:cubicBezTo>
                <a:cubicBezTo>
                  <a:pt x="150" y="215"/>
                  <a:pt x="149" y="215"/>
                  <a:pt x="150" y="215"/>
                </a:cubicBezTo>
                <a:cubicBezTo>
                  <a:pt x="150" y="215"/>
                  <a:pt x="150" y="215"/>
                  <a:pt x="150" y="215"/>
                </a:cubicBezTo>
                <a:cubicBezTo>
                  <a:pt x="151" y="215"/>
                  <a:pt x="151" y="215"/>
                  <a:pt x="152" y="215"/>
                </a:cubicBezTo>
                <a:cubicBezTo>
                  <a:pt x="153" y="214"/>
                  <a:pt x="153" y="215"/>
                  <a:pt x="154" y="215"/>
                </a:cubicBezTo>
                <a:cubicBezTo>
                  <a:pt x="154" y="215"/>
                  <a:pt x="155" y="214"/>
                  <a:pt x="156" y="215"/>
                </a:cubicBezTo>
                <a:cubicBezTo>
                  <a:pt x="157" y="216"/>
                  <a:pt x="158" y="216"/>
                  <a:pt x="159" y="216"/>
                </a:cubicBezTo>
                <a:cubicBezTo>
                  <a:pt x="160" y="217"/>
                  <a:pt x="161" y="218"/>
                  <a:pt x="161" y="219"/>
                </a:cubicBezTo>
                <a:cubicBezTo>
                  <a:pt x="161" y="220"/>
                  <a:pt x="161" y="220"/>
                  <a:pt x="161" y="220"/>
                </a:cubicBezTo>
                <a:cubicBezTo>
                  <a:pt x="162" y="220"/>
                  <a:pt x="162" y="219"/>
                  <a:pt x="162" y="218"/>
                </a:cubicBezTo>
                <a:cubicBezTo>
                  <a:pt x="163" y="219"/>
                  <a:pt x="163" y="220"/>
                  <a:pt x="163" y="220"/>
                </a:cubicBezTo>
                <a:cubicBezTo>
                  <a:pt x="164" y="220"/>
                  <a:pt x="165" y="219"/>
                  <a:pt x="165" y="219"/>
                </a:cubicBezTo>
                <a:cubicBezTo>
                  <a:pt x="166" y="220"/>
                  <a:pt x="167" y="220"/>
                  <a:pt x="168" y="220"/>
                </a:cubicBezTo>
                <a:cubicBezTo>
                  <a:pt x="169" y="221"/>
                  <a:pt x="170" y="222"/>
                  <a:pt x="171" y="222"/>
                </a:cubicBezTo>
                <a:cubicBezTo>
                  <a:pt x="172" y="222"/>
                  <a:pt x="172" y="223"/>
                  <a:pt x="174" y="223"/>
                </a:cubicBezTo>
                <a:cubicBezTo>
                  <a:pt x="174" y="224"/>
                  <a:pt x="176" y="224"/>
                  <a:pt x="177" y="225"/>
                </a:cubicBezTo>
                <a:cubicBezTo>
                  <a:pt x="178" y="226"/>
                  <a:pt x="179" y="226"/>
                  <a:pt x="180" y="227"/>
                </a:cubicBezTo>
                <a:cubicBezTo>
                  <a:pt x="181" y="228"/>
                  <a:pt x="183" y="228"/>
                  <a:pt x="184" y="230"/>
                </a:cubicBezTo>
                <a:cubicBezTo>
                  <a:pt x="185" y="230"/>
                  <a:pt x="186" y="230"/>
                  <a:pt x="186" y="231"/>
                </a:cubicBezTo>
                <a:cubicBezTo>
                  <a:pt x="187" y="232"/>
                  <a:pt x="187" y="231"/>
                  <a:pt x="188" y="231"/>
                </a:cubicBezTo>
                <a:cubicBezTo>
                  <a:pt x="189" y="232"/>
                  <a:pt x="191" y="232"/>
                  <a:pt x="191" y="234"/>
                </a:cubicBezTo>
                <a:cubicBezTo>
                  <a:pt x="191" y="234"/>
                  <a:pt x="191" y="234"/>
                  <a:pt x="191" y="234"/>
                </a:cubicBezTo>
                <a:cubicBezTo>
                  <a:pt x="191" y="233"/>
                  <a:pt x="191" y="233"/>
                  <a:pt x="191" y="233"/>
                </a:cubicBezTo>
                <a:cubicBezTo>
                  <a:pt x="190" y="234"/>
                  <a:pt x="190" y="234"/>
                  <a:pt x="191" y="234"/>
                </a:cubicBezTo>
                <a:cubicBezTo>
                  <a:pt x="191" y="234"/>
                  <a:pt x="191" y="234"/>
                  <a:pt x="191" y="234"/>
                </a:cubicBezTo>
                <a:cubicBezTo>
                  <a:pt x="192" y="233"/>
                  <a:pt x="192" y="235"/>
                  <a:pt x="193" y="235"/>
                </a:cubicBezTo>
                <a:cubicBezTo>
                  <a:pt x="192" y="235"/>
                  <a:pt x="193" y="237"/>
                  <a:pt x="191" y="237"/>
                </a:cubicBezTo>
                <a:cubicBezTo>
                  <a:pt x="190" y="237"/>
                  <a:pt x="190" y="238"/>
                  <a:pt x="189" y="239"/>
                </a:cubicBezTo>
                <a:cubicBezTo>
                  <a:pt x="190" y="239"/>
                  <a:pt x="190" y="239"/>
                  <a:pt x="190" y="239"/>
                </a:cubicBezTo>
                <a:cubicBezTo>
                  <a:pt x="190" y="240"/>
                  <a:pt x="190" y="240"/>
                  <a:pt x="190" y="240"/>
                </a:cubicBezTo>
                <a:cubicBezTo>
                  <a:pt x="189" y="240"/>
                  <a:pt x="189" y="240"/>
                  <a:pt x="189" y="240"/>
                </a:cubicBezTo>
                <a:cubicBezTo>
                  <a:pt x="188" y="239"/>
                  <a:pt x="187" y="239"/>
                  <a:pt x="187" y="239"/>
                </a:cubicBezTo>
                <a:cubicBezTo>
                  <a:pt x="186" y="238"/>
                  <a:pt x="185" y="239"/>
                  <a:pt x="184" y="238"/>
                </a:cubicBezTo>
                <a:cubicBezTo>
                  <a:pt x="183" y="237"/>
                  <a:pt x="182" y="237"/>
                  <a:pt x="182" y="237"/>
                </a:cubicBezTo>
                <a:cubicBezTo>
                  <a:pt x="181" y="236"/>
                  <a:pt x="181" y="235"/>
                  <a:pt x="179" y="235"/>
                </a:cubicBezTo>
                <a:cubicBezTo>
                  <a:pt x="179" y="234"/>
                  <a:pt x="178" y="235"/>
                  <a:pt x="177" y="234"/>
                </a:cubicBezTo>
                <a:cubicBezTo>
                  <a:pt x="176" y="233"/>
                  <a:pt x="175" y="233"/>
                  <a:pt x="174" y="233"/>
                </a:cubicBezTo>
                <a:cubicBezTo>
                  <a:pt x="173" y="232"/>
                  <a:pt x="172" y="232"/>
                  <a:pt x="171" y="232"/>
                </a:cubicBezTo>
                <a:cubicBezTo>
                  <a:pt x="170" y="231"/>
                  <a:pt x="169" y="231"/>
                  <a:pt x="168" y="230"/>
                </a:cubicBezTo>
                <a:cubicBezTo>
                  <a:pt x="167" y="230"/>
                  <a:pt x="167" y="230"/>
                  <a:pt x="166" y="231"/>
                </a:cubicBezTo>
                <a:cubicBezTo>
                  <a:pt x="165" y="231"/>
                  <a:pt x="165" y="233"/>
                  <a:pt x="164" y="233"/>
                </a:cubicBezTo>
                <a:cubicBezTo>
                  <a:pt x="163" y="234"/>
                  <a:pt x="164" y="235"/>
                  <a:pt x="163" y="236"/>
                </a:cubicBezTo>
                <a:cubicBezTo>
                  <a:pt x="162" y="236"/>
                  <a:pt x="161" y="237"/>
                  <a:pt x="161" y="238"/>
                </a:cubicBezTo>
                <a:cubicBezTo>
                  <a:pt x="161" y="239"/>
                  <a:pt x="161" y="240"/>
                  <a:pt x="161" y="240"/>
                </a:cubicBezTo>
                <a:cubicBezTo>
                  <a:pt x="163" y="241"/>
                  <a:pt x="164" y="244"/>
                  <a:pt x="166" y="244"/>
                </a:cubicBezTo>
                <a:cubicBezTo>
                  <a:pt x="168" y="246"/>
                  <a:pt x="170" y="247"/>
                  <a:pt x="171" y="249"/>
                </a:cubicBezTo>
                <a:cubicBezTo>
                  <a:pt x="171" y="254"/>
                  <a:pt x="171" y="254"/>
                  <a:pt x="171" y="254"/>
                </a:cubicBezTo>
                <a:cubicBezTo>
                  <a:pt x="171" y="254"/>
                  <a:pt x="171" y="255"/>
                  <a:pt x="170" y="255"/>
                </a:cubicBezTo>
                <a:cubicBezTo>
                  <a:pt x="171" y="255"/>
                  <a:pt x="171" y="256"/>
                  <a:pt x="172" y="256"/>
                </a:cubicBezTo>
                <a:cubicBezTo>
                  <a:pt x="172" y="256"/>
                  <a:pt x="172" y="256"/>
                  <a:pt x="173" y="255"/>
                </a:cubicBezTo>
                <a:cubicBezTo>
                  <a:pt x="173" y="256"/>
                  <a:pt x="173" y="256"/>
                  <a:pt x="174" y="256"/>
                </a:cubicBezTo>
                <a:cubicBezTo>
                  <a:pt x="174" y="256"/>
                  <a:pt x="174" y="255"/>
                  <a:pt x="175" y="255"/>
                </a:cubicBezTo>
                <a:cubicBezTo>
                  <a:pt x="176" y="255"/>
                  <a:pt x="177" y="255"/>
                  <a:pt x="178" y="255"/>
                </a:cubicBezTo>
                <a:cubicBezTo>
                  <a:pt x="178" y="256"/>
                  <a:pt x="178" y="257"/>
                  <a:pt x="178" y="257"/>
                </a:cubicBezTo>
                <a:cubicBezTo>
                  <a:pt x="177" y="259"/>
                  <a:pt x="176" y="259"/>
                  <a:pt x="176" y="260"/>
                </a:cubicBezTo>
                <a:cubicBezTo>
                  <a:pt x="175" y="261"/>
                  <a:pt x="174" y="262"/>
                  <a:pt x="174" y="263"/>
                </a:cubicBezTo>
                <a:cubicBezTo>
                  <a:pt x="173" y="262"/>
                  <a:pt x="172" y="261"/>
                  <a:pt x="172" y="261"/>
                </a:cubicBezTo>
                <a:cubicBezTo>
                  <a:pt x="171" y="260"/>
                  <a:pt x="170" y="259"/>
                  <a:pt x="170" y="258"/>
                </a:cubicBezTo>
                <a:cubicBezTo>
                  <a:pt x="170" y="258"/>
                  <a:pt x="170" y="258"/>
                  <a:pt x="169" y="258"/>
                </a:cubicBezTo>
                <a:cubicBezTo>
                  <a:pt x="169" y="257"/>
                  <a:pt x="167" y="257"/>
                  <a:pt x="167" y="256"/>
                </a:cubicBezTo>
                <a:cubicBezTo>
                  <a:pt x="166" y="254"/>
                  <a:pt x="166" y="254"/>
                  <a:pt x="165" y="253"/>
                </a:cubicBezTo>
                <a:cubicBezTo>
                  <a:pt x="164" y="252"/>
                  <a:pt x="162" y="252"/>
                  <a:pt x="162" y="251"/>
                </a:cubicBezTo>
                <a:cubicBezTo>
                  <a:pt x="161" y="250"/>
                  <a:pt x="160" y="249"/>
                  <a:pt x="159" y="248"/>
                </a:cubicBezTo>
                <a:cubicBezTo>
                  <a:pt x="158" y="247"/>
                  <a:pt x="157" y="246"/>
                  <a:pt x="156" y="245"/>
                </a:cubicBezTo>
                <a:cubicBezTo>
                  <a:pt x="155" y="244"/>
                  <a:pt x="154" y="243"/>
                  <a:pt x="153" y="242"/>
                </a:cubicBezTo>
                <a:cubicBezTo>
                  <a:pt x="152" y="241"/>
                  <a:pt x="151" y="240"/>
                  <a:pt x="149" y="239"/>
                </a:cubicBezTo>
                <a:cubicBezTo>
                  <a:pt x="150" y="238"/>
                  <a:pt x="151" y="237"/>
                  <a:pt x="151" y="237"/>
                </a:cubicBezTo>
                <a:cubicBezTo>
                  <a:pt x="150" y="236"/>
                  <a:pt x="149" y="237"/>
                  <a:pt x="148" y="236"/>
                </a:cubicBezTo>
                <a:cubicBezTo>
                  <a:pt x="147" y="236"/>
                  <a:pt x="147" y="234"/>
                  <a:pt x="145" y="234"/>
                </a:cubicBezTo>
                <a:cubicBezTo>
                  <a:pt x="144" y="234"/>
                  <a:pt x="144" y="233"/>
                  <a:pt x="142" y="232"/>
                </a:cubicBezTo>
                <a:cubicBezTo>
                  <a:pt x="142" y="232"/>
                  <a:pt x="142" y="231"/>
                  <a:pt x="142" y="230"/>
                </a:cubicBezTo>
                <a:cubicBezTo>
                  <a:pt x="143" y="230"/>
                  <a:pt x="142" y="230"/>
                  <a:pt x="142" y="230"/>
                </a:cubicBezTo>
                <a:cubicBezTo>
                  <a:pt x="142" y="230"/>
                  <a:pt x="142" y="230"/>
                  <a:pt x="142" y="231"/>
                </a:cubicBezTo>
                <a:cubicBezTo>
                  <a:pt x="143" y="231"/>
                  <a:pt x="143" y="231"/>
                  <a:pt x="143" y="232"/>
                </a:cubicBezTo>
                <a:cubicBezTo>
                  <a:pt x="143" y="232"/>
                  <a:pt x="144" y="231"/>
                  <a:pt x="144" y="231"/>
                </a:cubicBezTo>
                <a:cubicBezTo>
                  <a:pt x="144" y="230"/>
                  <a:pt x="144" y="230"/>
                  <a:pt x="142" y="230"/>
                </a:cubicBezTo>
                <a:moveTo>
                  <a:pt x="163" y="223"/>
                </a:moveTo>
                <a:cubicBezTo>
                  <a:pt x="164" y="223"/>
                  <a:pt x="164" y="223"/>
                  <a:pt x="164" y="223"/>
                </a:cubicBezTo>
                <a:cubicBezTo>
                  <a:pt x="164" y="223"/>
                  <a:pt x="165" y="223"/>
                  <a:pt x="165" y="222"/>
                </a:cubicBezTo>
                <a:cubicBezTo>
                  <a:pt x="165" y="222"/>
                  <a:pt x="165" y="222"/>
                  <a:pt x="164" y="221"/>
                </a:cubicBezTo>
                <a:cubicBezTo>
                  <a:pt x="164" y="221"/>
                  <a:pt x="164" y="221"/>
                  <a:pt x="164" y="221"/>
                </a:cubicBezTo>
                <a:cubicBezTo>
                  <a:pt x="163" y="222"/>
                  <a:pt x="163" y="222"/>
                  <a:pt x="162" y="222"/>
                </a:cubicBezTo>
                <a:cubicBezTo>
                  <a:pt x="162" y="222"/>
                  <a:pt x="162" y="223"/>
                  <a:pt x="162" y="223"/>
                </a:cubicBezTo>
                <a:cubicBezTo>
                  <a:pt x="162" y="223"/>
                  <a:pt x="162" y="223"/>
                  <a:pt x="162" y="223"/>
                </a:cubicBezTo>
                <a:cubicBezTo>
                  <a:pt x="163" y="223"/>
                  <a:pt x="163" y="223"/>
                  <a:pt x="163" y="223"/>
                </a:cubicBezTo>
                <a:moveTo>
                  <a:pt x="163" y="229"/>
                </a:moveTo>
                <a:cubicBezTo>
                  <a:pt x="162" y="229"/>
                  <a:pt x="161" y="229"/>
                  <a:pt x="161" y="229"/>
                </a:cubicBezTo>
                <a:cubicBezTo>
                  <a:pt x="161" y="229"/>
                  <a:pt x="161" y="229"/>
                  <a:pt x="161" y="229"/>
                </a:cubicBezTo>
                <a:cubicBezTo>
                  <a:pt x="161" y="230"/>
                  <a:pt x="162" y="230"/>
                  <a:pt x="163" y="229"/>
                </a:cubicBezTo>
                <a:cubicBezTo>
                  <a:pt x="163" y="229"/>
                  <a:pt x="163" y="229"/>
                  <a:pt x="163" y="229"/>
                </a:cubicBezTo>
                <a:moveTo>
                  <a:pt x="170" y="252"/>
                </a:moveTo>
                <a:cubicBezTo>
                  <a:pt x="170" y="252"/>
                  <a:pt x="170" y="252"/>
                  <a:pt x="170" y="252"/>
                </a:cubicBezTo>
                <a:cubicBezTo>
                  <a:pt x="169" y="252"/>
                  <a:pt x="169" y="253"/>
                  <a:pt x="170" y="253"/>
                </a:cubicBezTo>
                <a:cubicBezTo>
                  <a:pt x="170" y="253"/>
                  <a:pt x="170" y="253"/>
                  <a:pt x="170" y="253"/>
                </a:cubicBezTo>
                <a:cubicBezTo>
                  <a:pt x="170" y="253"/>
                  <a:pt x="170" y="253"/>
                  <a:pt x="170" y="252"/>
                </a:cubicBezTo>
                <a:moveTo>
                  <a:pt x="156" y="218"/>
                </a:moveTo>
                <a:cubicBezTo>
                  <a:pt x="156" y="218"/>
                  <a:pt x="155" y="219"/>
                  <a:pt x="155" y="219"/>
                </a:cubicBezTo>
                <a:cubicBezTo>
                  <a:pt x="156" y="219"/>
                  <a:pt x="157" y="219"/>
                  <a:pt x="157" y="219"/>
                </a:cubicBezTo>
                <a:cubicBezTo>
                  <a:pt x="157" y="219"/>
                  <a:pt x="157" y="219"/>
                  <a:pt x="157" y="219"/>
                </a:cubicBezTo>
                <a:cubicBezTo>
                  <a:pt x="157" y="219"/>
                  <a:pt x="156" y="218"/>
                  <a:pt x="156" y="218"/>
                </a:cubicBezTo>
                <a:moveTo>
                  <a:pt x="175" y="256"/>
                </a:moveTo>
                <a:cubicBezTo>
                  <a:pt x="175" y="257"/>
                  <a:pt x="175" y="257"/>
                  <a:pt x="175" y="257"/>
                </a:cubicBezTo>
                <a:cubicBezTo>
                  <a:pt x="175" y="257"/>
                  <a:pt x="175" y="257"/>
                  <a:pt x="176" y="257"/>
                </a:cubicBezTo>
                <a:cubicBezTo>
                  <a:pt x="176" y="257"/>
                  <a:pt x="176" y="257"/>
                  <a:pt x="176" y="257"/>
                </a:cubicBezTo>
                <a:cubicBezTo>
                  <a:pt x="176" y="257"/>
                  <a:pt x="176" y="256"/>
                  <a:pt x="175" y="256"/>
                </a:cubicBezTo>
                <a:moveTo>
                  <a:pt x="162" y="224"/>
                </a:moveTo>
                <a:cubicBezTo>
                  <a:pt x="162" y="224"/>
                  <a:pt x="162" y="224"/>
                  <a:pt x="161" y="224"/>
                </a:cubicBezTo>
                <a:cubicBezTo>
                  <a:pt x="161" y="224"/>
                  <a:pt x="161" y="224"/>
                  <a:pt x="161" y="224"/>
                </a:cubicBezTo>
                <a:cubicBezTo>
                  <a:pt x="161" y="225"/>
                  <a:pt x="161" y="225"/>
                  <a:pt x="161" y="225"/>
                </a:cubicBezTo>
                <a:cubicBezTo>
                  <a:pt x="161" y="225"/>
                  <a:pt x="162" y="225"/>
                  <a:pt x="162" y="224"/>
                </a:cubicBezTo>
                <a:moveTo>
                  <a:pt x="221" y="206"/>
                </a:moveTo>
                <a:cubicBezTo>
                  <a:pt x="218" y="209"/>
                  <a:pt x="216" y="211"/>
                  <a:pt x="214" y="213"/>
                </a:cubicBezTo>
                <a:cubicBezTo>
                  <a:pt x="214" y="213"/>
                  <a:pt x="214" y="213"/>
                  <a:pt x="214" y="213"/>
                </a:cubicBezTo>
                <a:cubicBezTo>
                  <a:pt x="213" y="212"/>
                  <a:pt x="212" y="211"/>
                  <a:pt x="211" y="210"/>
                </a:cubicBezTo>
                <a:cubicBezTo>
                  <a:pt x="211" y="209"/>
                  <a:pt x="210" y="208"/>
                  <a:pt x="209" y="207"/>
                </a:cubicBezTo>
                <a:cubicBezTo>
                  <a:pt x="208" y="206"/>
                  <a:pt x="207" y="205"/>
                  <a:pt x="205" y="204"/>
                </a:cubicBezTo>
                <a:cubicBezTo>
                  <a:pt x="204" y="203"/>
                  <a:pt x="204" y="201"/>
                  <a:pt x="202" y="201"/>
                </a:cubicBezTo>
                <a:cubicBezTo>
                  <a:pt x="201" y="200"/>
                  <a:pt x="199" y="199"/>
                  <a:pt x="198" y="197"/>
                </a:cubicBezTo>
                <a:cubicBezTo>
                  <a:pt x="198" y="197"/>
                  <a:pt x="197" y="195"/>
                  <a:pt x="197" y="195"/>
                </a:cubicBezTo>
                <a:cubicBezTo>
                  <a:pt x="196" y="194"/>
                  <a:pt x="195" y="193"/>
                  <a:pt x="194" y="193"/>
                </a:cubicBezTo>
                <a:cubicBezTo>
                  <a:pt x="194" y="192"/>
                  <a:pt x="193" y="191"/>
                  <a:pt x="192" y="190"/>
                </a:cubicBezTo>
                <a:cubicBezTo>
                  <a:pt x="191" y="189"/>
                  <a:pt x="189" y="187"/>
                  <a:pt x="187" y="186"/>
                </a:cubicBezTo>
                <a:cubicBezTo>
                  <a:pt x="187" y="183"/>
                  <a:pt x="185" y="182"/>
                  <a:pt x="183" y="181"/>
                </a:cubicBezTo>
                <a:cubicBezTo>
                  <a:pt x="182" y="179"/>
                  <a:pt x="181" y="178"/>
                  <a:pt x="179" y="177"/>
                </a:cubicBezTo>
                <a:cubicBezTo>
                  <a:pt x="178" y="176"/>
                  <a:pt x="176" y="175"/>
                  <a:pt x="176" y="173"/>
                </a:cubicBezTo>
                <a:cubicBezTo>
                  <a:pt x="176" y="172"/>
                  <a:pt x="174" y="172"/>
                  <a:pt x="173" y="171"/>
                </a:cubicBezTo>
                <a:cubicBezTo>
                  <a:pt x="171" y="168"/>
                  <a:pt x="168" y="165"/>
                  <a:pt x="165" y="162"/>
                </a:cubicBezTo>
                <a:cubicBezTo>
                  <a:pt x="164" y="161"/>
                  <a:pt x="163" y="161"/>
                  <a:pt x="163" y="159"/>
                </a:cubicBezTo>
                <a:cubicBezTo>
                  <a:pt x="163" y="158"/>
                  <a:pt x="161" y="159"/>
                  <a:pt x="160" y="158"/>
                </a:cubicBezTo>
                <a:cubicBezTo>
                  <a:pt x="160" y="156"/>
                  <a:pt x="158" y="156"/>
                  <a:pt x="158" y="154"/>
                </a:cubicBezTo>
                <a:cubicBezTo>
                  <a:pt x="157" y="154"/>
                  <a:pt x="156" y="153"/>
                  <a:pt x="155" y="152"/>
                </a:cubicBezTo>
                <a:cubicBezTo>
                  <a:pt x="156" y="151"/>
                  <a:pt x="157" y="150"/>
                  <a:pt x="158" y="149"/>
                </a:cubicBezTo>
                <a:cubicBezTo>
                  <a:pt x="159" y="149"/>
                  <a:pt x="161" y="148"/>
                  <a:pt x="161" y="147"/>
                </a:cubicBezTo>
                <a:cubicBezTo>
                  <a:pt x="162" y="147"/>
                  <a:pt x="162" y="147"/>
                  <a:pt x="162" y="147"/>
                </a:cubicBezTo>
                <a:cubicBezTo>
                  <a:pt x="164" y="149"/>
                  <a:pt x="165" y="150"/>
                  <a:pt x="167" y="152"/>
                </a:cubicBezTo>
                <a:cubicBezTo>
                  <a:pt x="168" y="153"/>
                  <a:pt x="169" y="155"/>
                  <a:pt x="171" y="156"/>
                </a:cubicBezTo>
                <a:cubicBezTo>
                  <a:pt x="173" y="157"/>
                  <a:pt x="174" y="158"/>
                  <a:pt x="176" y="160"/>
                </a:cubicBezTo>
                <a:cubicBezTo>
                  <a:pt x="177" y="161"/>
                  <a:pt x="179" y="163"/>
                  <a:pt x="180" y="164"/>
                </a:cubicBezTo>
                <a:cubicBezTo>
                  <a:pt x="182" y="166"/>
                  <a:pt x="183" y="168"/>
                  <a:pt x="185" y="170"/>
                </a:cubicBezTo>
                <a:cubicBezTo>
                  <a:pt x="187" y="172"/>
                  <a:pt x="189" y="174"/>
                  <a:pt x="191" y="175"/>
                </a:cubicBezTo>
                <a:cubicBezTo>
                  <a:pt x="192" y="177"/>
                  <a:pt x="194" y="179"/>
                  <a:pt x="196" y="181"/>
                </a:cubicBezTo>
                <a:cubicBezTo>
                  <a:pt x="197" y="182"/>
                  <a:pt x="197" y="183"/>
                  <a:pt x="198" y="184"/>
                </a:cubicBezTo>
                <a:cubicBezTo>
                  <a:pt x="199" y="185"/>
                  <a:pt x="200" y="186"/>
                  <a:pt x="201" y="187"/>
                </a:cubicBezTo>
                <a:cubicBezTo>
                  <a:pt x="202" y="188"/>
                  <a:pt x="203" y="189"/>
                  <a:pt x="204" y="190"/>
                </a:cubicBezTo>
                <a:cubicBezTo>
                  <a:pt x="205" y="191"/>
                  <a:pt x="206" y="192"/>
                  <a:pt x="207" y="193"/>
                </a:cubicBezTo>
                <a:cubicBezTo>
                  <a:pt x="208" y="194"/>
                  <a:pt x="209" y="195"/>
                  <a:pt x="210" y="196"/>
                </a:cubicBezTo>
                <a:cubicBezTo>
                  <a:pt x="211" y="197"/>
                  <a:pt x="212" y="198"/>
                  <a:pt x="213" y="199"/>
                </a:cubicBezTo>
                <a:cubicBezTo>
                  <a:pt x="214" y="200"/>
                  <a:pt x="215" y="201"/>
                  <a:pt x="216" y="202"/>
                </a:cubicBezTo>
                <a:cubicBezTo>
                  <a:pt x="219" y="205"/>
                  <a:pt x="219" y="205"/>
                  <a:pt x="219" y="205"/>
                </a:cubicBezTo>
                <a:cubicBezTo>
                  <a:pt x="219" y="205"/>
                  <a:pt x="220" y="206"/>
                  <a:pt x="221" y="206"/>
                </a:cubicBezTo>
                <a:moveTo>
                  <a:pt x="218" y="207"/>
                </a:moveTo>
                <a:cubicBezTo>
                  <a:pt x="217" y="207"/>
                  <a:pt x="217" y="207"/>
                  <a:pt x="217" y="207"/>
                </a:cubicBezTo>
                <a:cubicBezTo>
                  <a:pt x="217" y="207"/>
                  <a:pt x="217" y="207"/>
                  <a:pt x="217" y="208"/>
                </a:cubicBezTo>
                <a:cubicBezTo>
                  <a:pt x="217" y="208"/>
                  <a:pt x="217" y="208"/>
                  <a:pt x="217" y="208"/>
                </a:cubicBezTo>
                <a:cubicBezTo>
                  <a:pt x="217" y="208"/>
                  <a:pt x="217" y="207"/>
                  <a:pt x="218" y="207"/>
                </a:cubicBezTo>
                <a:moveTo>
                  <a:pt x="760" y="329"/>
                </a:moveTo>
                <a:cubicBezTo>
                  <a:pt x="761" y="331"/>
                  <a:pt x="761" y="333"/>
                  <a:pt x="761" y="335"/>
                </a:cubicBezTo>
                <a:cubicBezTo>
                  <a:pt x="761" y="336"/>
                  <a:pt x="761" y="337"/>
                  <a:pt x="762" y="337"/>
                </a:cubicBezTo>
                <a:cubicBezTo>
                  <a:pt x="761" y="338"/>
                  <a:pt x="760" y="339"/>
                  <a:pt x="759" y="339"/>
                </a:cubicBezTo>
                <a:cubicBezTo>
                  <a:pt x="759" y="340"/>
                  <a:pt x="758" y="340"/>
                  <a:pt x="757" y="340"/>
                </a:cubicBezTo>
                <a:cubicBezTo>
                  <a:pt x="756" y="340"/>
                  <a:pt x="755" y="339"/>
                  <a:pt x="754" y="340"/>
                </a:cubicBezTo>
                <a:cubicBezTo>
                  <a:pt x="753" y="341"/>
                  <a:pt x="751" y="340"/>
                  <a:pt x="751" y="341"/>
                </a:cubicBezTo>
                <a:cubicBezTo>
                  <a:pt x="751" y="341"/>
                  <a:pt x="750" y="342"/>
                  <a:pt x="750" y="342"/>
                </a:cubicBezTo>
                <a:cubicBezTo>
                  <a:pt x="749" y="342"/>
                  <a:pt x="748" y="342"/>
                  <a:pt x="747" y="342"/>
                </a:cubicBezTo>
                <a:cubicBezTo>
                  <a:pt x="745" y="342"/>
                  <a:pt x="744" y="342"/>
                  <a:pt x="743" y="342"/>
                </a:cubicBezTo>
                <a:cubicBezTo>
                  <a:pt x="742" y="342"/>
                  <a:pt x="741" y="343"/>
                  <a:pt x="740" y="343"/>
                </a:cubicBezTo>
                <a:cubicBezTo>
                  <a:pt x="740" y="343"/>
                  <a:pt x="739" y="343"/>
                  <a:pt x="738" y="343"/>
                </a:cubicBezTo>
                <a:cubicBezTo>
                  <a:pt x="738" y="344"/>
                  <a:pt x="737" y="344"/>
                  <a:pt x="736" y="343"/>
                </a:cubicBezTo>
                <a:cubicBezTo>
                  <a:pt x="734" y="343"/>
                  <a:pt x="733" y="345"/>
                  <a:pt x="731" y="345"/>
                </a:cubicBezTo>
                <a:cubicBezTo>
                  <a:pt x="731" y="345"/>
                  <a:pt x="730" y="345"/>
                  <a:pt x="730" y="345"/>
                </a:cubicBezTo>
                <a:cubicBezTo>
                  <a:pt x="729" y="346"/>
                  <a:pt x="727" y="345"/>
                  <a:pt x="726" y="346"/>
                </a:cubicBezTo>
                <a:cubicBezTo>
                  <a:pt x="725" y="347"/>
                  <a:pt x="724" y="346"/>
                  <a:pt x="722" y="346"/>
                </a:cubicBezTo>
                <a:cubicBezTo>
                  <a:pt x="721" y="346"/>
                  <a:pt x="721" y="348"/>
                  <a:pt x="720" y="347"/>
                </a:cubicBezTo>
                <a:cubicBezTo>
                  <a:pt x="719" y="347"/>
                  <a:pt x="718" y="347"/>
                  <a:pt x="717" y="347"/>
                </a:cubicBezTo>
                <a:cubicBezTo>
                  <a:pt x="716" y="349"/>
                  <a:pt x="715" y="348"/>
                  <a:pt x="713" y="348"/>
                </a:cubicBezTo>
                <a:cubicBezTo>
                  <a:pt x="712" y="348"/>
                  <a:pt x="712" y="349"/>
                  <a:pt x="711" y="349"/>
                </a:cubicBezTo>
                <a:cubicBezTo>
                  <a:pt x="710" y="349"/>
                  <a:pt x="709" y="349"/>
                  <a:pt x="708" y="349"/>
                </a:cubicBezTo>
                <a:cubicBezTo>
                  <a:pt x="708" y="350"/>
                  <a:pt x="708" y="350"/>
                  <a:pt x="707" y="350"/>
                </a:cubicBezTo>
                <a:cubicBezTo>
                  <a:pt x="706" y="350"/>
                  <a:pt x="704" y="350"/>
                  <a:pt x="703" y="350"/>
                </a:cubicBezTo>
                <a:cubicBezTo>
                  <a:pt x="702" y="352"/>
                  <a:pt x="700" y="351"/>
                  <a:pt x="699" y="351"/>
                </a:cubicBezTo>
                <a:cubicBezTo>
                  <a:pt x="698" y="351"/>
                  <a:pt x="697" y="352"/>
                  <a:pt x="696" y="352"/>
                </a:cubicBezTo>
                <a:cubicBezTo>
                  <a:pt x="695" y="352"/>
                  <a:pt x="694" y="352"/>
                  <a:pt x="694" y="353"/>
                </a:cubicBezTo>
                <a:cubicBezTo>
                  <a:pt x="694" y="353"/>
                  <a:pt x="694" y="353"/>
                  <a:pt x="693" y="353"/>
                </a:cubicBezTo>
                <a:cubicBezTo>
                  <a:pt x="692" y="353"/>
                  <a:pt x="691" y="353"/>
                  <a:pt x="690" y="353"/>
                </a:cubicBezTo>
                <a:cubicBezTo>
                  <a:pt x="689" y="354"/>
                  <a:pt x="687" y="354"/>
                  <a:pt x="686" y="354"/>
                </a:cubicBezTo>
                <a:cubicBezTo>
                  <a:pt x="685" y="354"/>
                  <a:pt x="684" y="355"/>
                  <a:pt x="683" y="355"/>
                </a:cubicBezTo>
                <a:cubicBezTo>
                  <a:pt x="682" y="355"/>
                  <a:pt x="681" y="355"/>
                  <a:pt x="680" y="356"/>
                </a:cubicBezTo>
                <a:cubicBezTo>
                  <a:pt x="680" y="356"/>
                  <a:pt x="679" y="356"/>
                  <a:pt x="679" y="356"/>
                </a:cubicBezTo>
                <a:cubicBezTo>
                  <a:pt x="679" y="354"/>
                  <a:pt x="679" y="353"/>
                  <a:pt x="679" y="352"/>
                </a:cubicBezTo>
                <a:cubicBezTo>
                  <a:pt x="677" y="350"/>
                  <a:pt x="678" y="348"/>
                  <a:pt x="678" y="347"/>
                </a:cubicBezTo>
                <a:cubicBezTo>
                  <a:pt x="679" y="346"/>
                  <a:pt x="680" y="347"/>
                  <a:pt x="681" y="346"/>
                </a:cubicBezTo>
                <a:cubicBezTo>
                  <a:pt x="681" y="345"/>
                  <a:pt x="682" y="346"/>
                  <a:pt x="683" y="345"/>
                </a:cubicBezTo>
                <a:cubicBezTo>
                  <a:pt x="684" y="345"/>
                  <a:pt x="686" y="346"/>
                  <a:pt x="687" y="345"/>
                </a:cubicBezTo>
                <a:cubicBezTo>
                  <a:pt x="688" y="344"/>
                  <a:pt x="690" y="345"/>
                  <a:pt x="691" y="344"/>
                </a:cubicBezTo>
                <a:cubicBezTo>
                  <a:pt x="692" y="343"/>
                  <a:pt x="693" y="343"/>
                  <a:pt x="694" y="344"/>
                </a:cubicBezTo>
                <a:cubicBezTo>
                  <a:pt x="695" y="344"/>
                  <a:pt x="696" y="343"/>
                  <a:pt x="697" y="343"/>
                </a:cubicBezTo>
                <a:cubicBezTo>
                  <a:pt x="697" y="342"/>
                  <a:pt x="698" y="342"/>
                  <a:pt x="699" y="342"/>
                </a:cubicBezTo>
                <a:cubicBezTo>
                  <a:pt x="700" y="342"/>
                  <a:pt x="700" y="342"/>
                  <a:pt x="700" y="342"/>
                </a:cubicBezTo>
                <a:cubicBezTo>
                  <a:pt x="701" y="342"/>
                  <a:pt x="702" y="341"/>
                  <a:pt x="703" y="342"/>
                </a:cubicBezTo>
                <a:cubicBezTo>
                  <a:pt x="704" y="342"/>
                  <a:pt x="704" y="341"/>
                  <a:pt x="705" y="341"/>
                </a:cubicBezTo>
                <a:cubicBezTo>
                  <a:pt x="707" y="341"/>
                  <a:pt x="708" y="341"/>
                  <a:pt x="710" y="341"/>
                </a:cubicBezTo>
                <a:cubicBezTo>
                  <a:pt x="711" y="339"/>
                  <a:pt x="712" y="340"/>
                  <a:pt x="713" y="340"/>
                </a:cubicBezTo>
                <a:cubicBezTo>
                  <a:pt x="714" y="340"/>
                  <a:pt x="714" y="339"/>
                  <a:pt x="715" y="339"/>
                </a:cubicBezTo>
                <a:cubicBezTo>
                  <a:pt x="717" y="338"/>
                  <a:pt x="718" y="338"/>
                  <a:pt x="720" y="338"/>
                </a:cubicBezTo>
                <a:cubicBezTo>
                  <a:pt x="721" y="338"/>
                  <a:pt x="722" y="338"/>
                  <a:pt x="724" y="337"/>
                </a:cubicBezTo>
                <a:cubicBezTo>
                  <a:pt x="724" y="337"/>
                  <a:pt x="725" y="337"/>
                  <a:pt x="725" y="337"/>
                </a:cubicBezTo>
                <a:cubicBezTo>
                  <a:pt x="727" y="337"/>
                  <a:pt x="728" y="337"/>
                  <a:pt x="729" y="337"/>
                </a:cubicBezTo>
                <a:cubicBezTo>
                  <a:pt x="730" y="336"/>
                  <a:pt x="731" y="336"/>
                  <a:pt x="731" y="336"/>
                </a:cubicBezTo>
                <a:cubicBezTo>
                  <a:pt x="732" y="335"/>
                  <a:pt x="733" y="335"/>
                  <a:pt x="735" y="335"/>
                </a:cubicBezTo>
                <a:cubicBezTo>
                  <a:pt x="736" y="335"/>
                  <a:pt x="737" y="335"/>
                  <a:pt x="738" y="334"/>
                </a:cubicBezTo>
                <a:cubicBezTo>
                  <a:pt x="739" y="334"/>
                  <a:pt x="741" y="334"/>
                  <a:pt x="742" y="334"/>
                </a:cubicBezTo>
                <a:cubicBezTo>
                  <a:pt x="743" y="332"/>
                  <a:pt x="745" y="334"/>
                  <a:pt x="746" y="332"/>
                </a:cubicBezTo>
                <a:cubicBezTo>
                  <a:pt x="747" y="332"/>
                  <a:pt x="748" y="332"/>
                  <a:pt x="749" y="332"/>
                </a:cubicBezTo>
                <a:cubicBezTo>
                  <a:pt x="750" y="332"/>
                  <a:pt x="751" y="332"/>
                  <a:pt x="753" y="331"/>
                </a:cubicBezTo>
                <a:cubicBezTo>
                  <a:pt x="754" y="330"/>
                  <a:pt x="754" y="330"/>
                  <a:pt x="758" y="330"/>
                </a:cubicBezTo>
                <a:cubicBezTo>
                  <a:pt x="759" y="330"/>
                  <a:pt x="759" y="330"/>
                  <a:pt x="760" y="329"/>
                </a:cubicBezTo>
                <a:moveTo>
                  <a:pt x="742" y="276"/>
                </a:moveTo>
                <a:cubicBezTo>
                  <a:pt x="741" y="276"/>
                  <a:pt x="740" y="276"/>
                  <a:pt x="740" y="276"/>
                </a:cubicBezTo>
                <a:cubicBezTo>
                  <a:pt x="739" y="277"/>
                  <a:pt x="738" y="277"/>
                  <a:pt x="737" y="278"/>
                </a:cubicBezTo>
                <a:cubicBezTo>
                  <a:pt x="736" y="279"/>
                  <a:pt x="735" y="279"/>
                  <a:pt x="735" y="279"/>
                </a:cubicBezTo>
                <a:cubicBezTo>
                  <a:pt x="734" y="280"/>
                  <a:pt x="733" y="280"/>
                  <a:pt x="733" y="280"/>
                </a:cubicBezTo>
                <a:cubicBezTo>
                  <a:pt x="732" y="280"/>
                  <a:pt x="732" y="280"/>
                  <a:pt x="732" y="280"/>
                </a:cubicBezTo>
                <a:cubicBezTo>
                  <a:pt x="731" y="281"/>
                  <a:pt x="730" y="282"/>
                  <a:pt x="729" y="282"/>
                </a:cubicBezTo>
                <a:cubicBezTo>
                  <a:pt x="727" y="282"/>
                  <a:pt x="727" y="283"/>
                  <a:pt x="725" y="283"/>
                </a:cubicBezTo>
                <a:cubicBezTo>
                  <a:pt x="724" y="284"/>
                  <a:pt x="722" y="284"/>
                  <a:pt x="721" y="285"/>
                </a:cubicBezTo>
                <a:cubicBezTo>
                  <a:pt x="720" y="286"/>
                  <a:pt x="718" y="285"/>
                  <a:pt x="717" y="286"/>
                </a:cubicBezTo>
                <a:cubicBezTo>
                  <a:pt x="717" y="287"/>
                  <a:pt x="715" y="288"/>
                  <a:pt x="715" y="287"/>
                </a:cubicBezTo>
                <a:cubicBezTo>
                  <a:pt x="713" y="287"/>
                  <a:pt x="713" y="289"/>
                  <a:pt x="712" y="289"/>
                </a:cubicBezTo>
                <a:cubicBezTo>
                  <a:pt x="711" y="289"/>
                  <a:pt x="709" y="289"/>
                  <a:pt x="709" y="290"/>
                </a:cubicBezTo>
                <a:cubicBezTo>
                  <a:pt x="708" y="290"/>
                  <a:pt x="706" y="290"/>
                  <a:pt x="706" y="291"/>
                </a:cubicBezTo>
                <a:cubicBezTo>
                  <a:pt x="704" y="291"/>
                  <a:pt x="703" y="292"/>
                  <a:pt x="702" y="292"/>
                </a:cubicBezTo>
                <a:cubicBezTo>
                  <a:pt x="701" y="292"/>
                  <a:pt x="700" y="294"/>
                  <a:pt x="699" y="293"/>
                </a:cubicBezTo>
                <a:cubicBezTo>
                  <a:pt x="698" y="294"/>
                  <a:pt x="697" y="295"/>
                  <a:pt x="696" y="295"/>
                </a:cubicBezTo>
                <a:cubicBezTo>
                  <a:pt x="695" y="295"/>
                  <a:pt x="695" y="297"/>
                  <a:pt x="693" y="296"/>
                </a:cubicBezTo>
                <a:cubicBezTo>
                  <a:pt x="692" y="296"/>
                  <a:pt x="692" y="298"/>
                  <a:pt x="691" y="297"/>
                </a:cubicBezTo>
                <a:cubicBezTo>
                  <a:pt x="690" y="298"/>
                  <a:pt x="689" y="298"/>
                  <a:pt x="688" y="298"/>
                </a:cubicBezTo>
                <a:cubicBezTo>
                  <a:pt x="688" y="298"/>
                  <a:pt x="687" y="299"/>
                  <a:pt x="687" y="299"/>
                </a:cubicBezTo>
                <a:cubicBezTo>
                  <a:pt x="686" y="300"/>
                  <a:pt x="686" y="300"/>
                  <a:pt x="685" y="300"/>
                </a:cubicBezTo>
                <a:cubicBezTo>
                  <a:pt x="684" y="300"/>
                  <a:pt x="684" y="301"/>
                  <a:pt x="683" y="301"/>
                </a:cubicBezTo>
                <a:cubicBezTo>
                  <a:pt x="682" y="301"/>
                  <a:pt x="681" y="302"/>
                  <a:pt x="679" y="302"/>
                </a:cubicBezTo>
                <a:cubicBezTo>
                  <a:pt x="678" y="301"/>
                  <a:pt x="678" y="303"/>
                  <a:pt x="676" y="303"/>
                </a:cubicBezTo>
                <a:cubicBezTo>
                  <a:pt x="675" y="304"/>
                  <a:pt x="673" y="304"/>
                  <a:pt x="672" y="305"/>
                </a:cubicBezTo>
                <a:cubicBezTo>
                  <a:pt x="671" y="305"/>
                  <a:pt x="670" y="306"/>
                  <a:pt x="669" y="306"/>
                </a:cubicBezTo>
                <a:cubicBezTo>
                  <a:pt x="668" y="307"/>
                  <a:pt x="668" y="307"/>
                  <a:pt x="667" y="307"/>
                </a:cubicBezTo>
                <a:cubicBezTo>
                  <a:pt x="667" y="308"/>
                  <a:pt x="666" y="307"/>
                  <a:pt x="666" y="307"/>
                </a:cubicBezTo>
                <a:cubicBezTo>
                  <a:pt x="665" y="307"/>
                  <a:pt x="664" y="306"/>
                  <a:pt x="665" y="305"/>
                </a:cubicBezTo>
                <a:cubicBezTo>
                  <a:pt x="665" y="304"/>
                  <a:pt x="664" y="304"/>
                  <a:pt x="664" y="303"/>
                </a:cubicBezTo>
                <a:cubicBezTo>
                  <a:pt x="664" y="302"/>
                  <a:pt x="663" y="301"/>
                  <a:pt x="663" y="300"/>
                </a:cubicBezTo>
                <a:cubicBezTo>
                  <a:pt x="662" y="300"/>
                  <a:pt x="662" y="299"/>
                  <a:pt x="663" y="299"/>
                </a:cubicBezTo>
                <a:cubicBezTo>
                  <a:pt x="664" y="299"/>
                  <a:pt x="665" y="298"/>
                  <a:pt x="666" y="298"/>
                </a:cubicBezTo>
                <a:cubicBezTo>
                  <a:pt x="667" y="298"/>
                  <a:pt x="668" y="297"/>
                  <a:pt x="669" y="297"/>
                </a:cubicBezTo>
                <a:cubicBezTo>
                  <a:pt x="669" y="296"/>
                  <a:pt x="670" y="296"/>
                  <a:pt x="671" y="296"/>
                </a:cubicBezTo>
                <a:cubicBezTo>
                  <a:pt x="672" y="296"/>
                  <a:pt x="673" y="294"/>
                  <a:pt x="674" y="294"/>
                </a:cubicBezTo>
                <a:cubicBezTo>
                  <a:pt x="675" y="294"/>
                  <a:pt x="676" y="294"/>
                  <a:pt x="677" y="293"/>
                </a:cubicBezTo>
                <a:cubicBezTo>
                  <a:pt x="678" y="293"/>
                  <a:pt x="679" y="292"/>
                  <a:pt x="680" y="292"/>
                </a:cubicBezTo>
                <a:cubicBezTo>
                  <a:pt x="680" y="292"/>
                  <a:pt x="681" y="291"/>
                  <a:pt x="682" y="291"/>
                </a:cubicBezTo>
                <a:cubicBezTo>
                  <a:pt x="682" y="291"/>
                  <a:pt x="683" y="290"/>
                  <a:pt x="684" y="290"/>
                </a:cubicBezTo>
                <a:cubicBezTo>
                  <a:pt x="685" y="291"/>
                  <a:pt x="686" y="289"/>
                  <a:pt x="687" y="289"/>
                </a:cubicBezTo>
                <a:cubicBezTo>
                  <a:pt x="687" y="288"/>
                  <a:pt x="689" y="289"/>
                  <a:pt x="689" y="288"/>
                </a:cubicBezTo>
                <a:cubicBezTo>
                  <a:pt x="691" y="288"/>
                  <a:pt x="692" y="287"/>
                  <a:pt x="693" y="287"/>
                </a:cubicBezTo>
                <a:cubicBezTo>
                  <a:pt x="694" y="286"/>
                  <a:pt x="696" y="286"/>
                  <a:pt x="696" y="285"/>
                </a:cubicBezTo>
                <a:cubicBezTo>
                  <a:pt x="697" y="285"/>
                  <a:pt x="698" y="285"/>
                  <a:pt x="699" y="284"/>
                </a:cubicBezTo>
                <a:cubicBezTo>
                  <a:pt x="701" y="284"/>
                  <a:pt x="703" y="282"/>
                  <a:pt x="705" y="282"/>
                </a:cubicBezTo>
                <a:cubicBezTo>
                  <a:pt x="706" y="281"/>
                  <a:pt x="707" y="280"/>
                  <a:pt x="708" y="280"/>
                </a:cubicBezTo>
                <a:cubicBezTo>
                  <a:pt x="710" y="280"/>
                  <a:pt x="710" y="279"/>
                  <a:pt x="712" y="279"/>
                </a:cubicBezTo>
                <a:cubicBezTo>
                  <a:pt x="712" y="279"/>
                  <a:pt x="712" y="279"/>
                  <a:pt x="712" y="279"/>
                </a:cubicBezTo>
                <a:cubicBezTo>
                  <a:pt x="714" y="277"/>
                  <a:pt x="717" y="277"/>
                  <a:pt x="719" y="276"/>
                </a:cubicBezTo>
                <a:cubicBezTo>
                  <a:pt x="720" y="275"/>
                  <a:pt x="721" y="276"/>
                  <a:pt x="722" y="275"/>
                </a:cubicBezTo>
                <a:cubicBezTo>
                  <a:pt x="722" y="275"/>
                  <a:pt x="723" y="275"/>
                  <a:pt x="724" y="274"/>
                </a:cubicBezTo>
                <a:cubicBezTo>
                  <a:pt x="725" y="273"/>
                  <a:pt x="726" y="274"/>
                  <a:pt x="726" y="273"/>
                </a:cubicBezTo>
                <a:cubicBezTo>
                  <a:pt x="727" y="272"/>
                  <a:pt x="728" y="272"/>
                  <a:pt x="728" y="272"/>
                </a:cubicBezTo>
                <a:cubicBezTo>
                  <a:pt x="729" y="271"/>
                  <a:pt x="731" y="272"/>
                  <a:pt x="732" y="271"/>
                </a:cubicBezTo>
                <a:cubicBezTo>
                  <a:pt x="733" y="270"/>
                  <a:pt x="734" y="269"/>
                  <a:pt x="735" y="270"/>
                </a:cubicBezTo>
                <a:cubicBezTo>
                  <a:pt x="736" y="270"/>
                  <a:pt x="737" y="268"/>
                  <a:pt x="738" y="268"/>
                </a:cubicBezTo>
                <a:cubicBezTo>
                  <a:pt x="738" y="269"/>
                  <a:pt x="739" y="267"/>
                  <a:pt x="740" y="268"/>
                </a:cubicBezTo>
                <a:cubicBezTo>
                  <a:pt x="740" y="268"/>
                  <a:pt x="740" y="269"/>
                  <a:pt x="741" y="269"/>
                </a:cubicBezTo>
                <a:cubicBezTo>
                  <a:pt x="741" y="270"/>
                  <a:pt x="741" y="270"/>
                  <a:pt x="741" y="270"/>
                </a:cubicBezTo>
                <a:cubicBezTo>
                  <a:pt x="741" y="272"/>
                  <a:pt x="742" y="272"/>
                  <a:pt x="742" y="273"/>
                </a:cubicBezTo>
                <a:cubicBezTo>
                  <a:pt x="742" y="274"/>
                  <a:pt x="742" y="275"/>
                  <a:pt x="742" y="276"/>
                </a:cubicBezTo>
                <a:moveTo>
                  <a:pt x="392" y="764"/>
                </a:moveTo>
                <a:cubicBezTo>
                  <a:pt x="392" y="763"/>
                  <a:pt x="391" y="763"/>
                  <a:pt x="390" y="763"/>
                </a:cubicBezTo>
                <a:cubicBezTo>
                  <a:pt x="389" y="762"/>
                  <a:pt x="388" y="762"/>
                  <a:pt x="388" y="761"/>
                </a:cubicBezTo>
                <a:cubicBezTo>
                  <a:pt x="388" y="760"/>
                  <a:pt x="385" y="759"/>
                  <a:pt x="386" y="757"/>
                </a:cubicBezTo>
                <a:cubicBezTo>
                  <a:pt x="384" y="754"/>
                  <a:pt x="384" y="754"/>
                  <a:pt x="384" y="752"/>
                </a:cubicBezTo>
                <a:cubicBezTo>
                  <a:pt x="384" y="750"/>
                  <a:pt x="384" y="749"/>
                  <a:pt x="383" y="748"/>
                </a:cubicBezTo>
                <a:cubicBezTo>
                  <a:pt x="383" y="748"/>
                  <a:pt x="383" y="747"/>
                  <a:pt x="383" y="746"/>
                </a:cubicBezTo>
                <a:cubicBezTo>
                  <a:pt x="383" y="743"/>
                  <a:pt x="383" y="741"/>
                  <a:pt x="383" y="739"/>
                </a:cubicBezTo>
                <a:cubicBezTo>
                  <a:pt x="381" y="737"/>
                  <a:pt x="382" y="734"/>
                  <a:pt x="382" y="732"/>
                </a:cubicBezTo>
                <a:cubicBezTo>
                  <a:pt x="384" y="730"/>
                  <a:pt x="383" y="728"/>
                  <a:pt x="383" y="726"/>
                </a:cubicBezTo>
                <a:cubicBezTo>
                  <a:pt x="383" y="724"/>
                  <a:pt x="383" y="722"/>
                  <a:pt x="383" y="720"/>
                </a:cubicBezTo>
                <a:cubicBezTo>
                  <a:pt x="383" y="718"/>
                  <a:pt x="382" y="716"/>
                  <a:pt x="384" y="714"/>
                </a:cubicBezTo>
                <a:cubicBezTo>
                  <a:pt x="384" y="713"/>
                  <a:pt x="384" y="712"/>
                  <a:pt x="384" y="711"/>
                </a:cubicBezTo>
                <a:cubicBezTo>
                  <a:pt x="384" y="709"/>
                  <a:pt x="383" y="708"/>
                  <a:pt x="384" y="707"/>
                </a:cubicBezTo>
                <a:cubicBezTo>
                  <a:pt x="385" y="706"/>
                  <a:pt x="384" y="704"/>
                  <a:pt x="385" y="704"/>
                </a:cubicBezTo>
                <a:cubicBezTo>
                  <a:pt x="386" y="702"/>
                  <a:pt x="386" y="701"/>
                  <a:pt x="387" y="700"/>
                </a:cubicBezTo>
                <a:cubicBezTo>
                  <a:pt x="386" y="699"/>
                  <a:pt x="387" y="698"/>
                  <a:pt x="388" y="698"/>
                </a:cubicBezTo>
                <a:cubicBezTo>
                  <a:pt x="389" y="697"/>
                  <a:pt x="390" y="696"/>
                  <a:pt x="390" y="695"/>
                </a:cubicBezTo>
                <a:cubicBezTo>
                  <a:pt x="390" y="694"/>
                  <a:pt x="390" y="694"/>
                  <a:pt x="391" y="694"/>
                </a:cubicBezTo>
                <a:cubicBezTo>
                  <a:pt x="392" y="694"/>
                  <a:pt x="393" y="693"/>
                  <a:pt x="393" y="692"/>
                </a:cubicBezTo>
                <a:cubicBezTo>
                  <a:pt x="394" y="691"/>
                  <a:pt x="395" y="692"/>
                  <a:pt x="395" y="691"/>
                </a:cubicBezTo>
                <a:cubicBezTo>
                  <a:pt x="396" y="691"/>
                  <a:pt x="397" y="691"/>
                  <a:pt x="397" y="691"/>
                </a:cubicBezTo>
                <a:cubicBezTo>
                  <a:pt x="399" y="691"/>
                  <a:pt x="400" y="691"/>
                  <a:pt x="401" y="691"/>
                </a:cubicBezTo>
                <a:cubicBezTo>
                  <a:pt x="403" y="690"/>
                  <a:pt x="404" y="692"/>
                  <a:pt x="405" y="692"/>
                </a:cubicBezTo>
                <a:cubicBezTo>
                  <a:pt x="406" y="692"/>
                  <a:pt x="406" y="693"/>
                  <a:pt x="407" y="693"/>
                </a:cubicBezTo>
                <a:cubicBezTo>
                  <a:pt x="409" y="694"/>
                  <a:pt x="408" y="695"/>
                  <a:pt x="409" y="695"/>
                </a:cubicBezTo>
                <a:cubicBezTo>
                  <a:pt x="410" y="696"/>
                  <a:pt x="411" y="697"/>
                  <a:pt x="412" y="699"/>
                </a:cubicBezTo>
                <a:cubicBezTo>
                  <a:pt x="412" y="699"/>
                  <a:pt x="412" y="699"/>
                  <a:pt x="412" y="700"/>
                </a:cubicBezTo>
                <a:cubicBezTo>
                  <a:pt x="412" y="701"/>
                  <a:pt x="412" y="703"/>
                  <a:pt x="413" y="705"/>
                </a:cubicBezTo>
                <a:cubicBezTo>
                  <a:pt x="413" y="709"/>
                  <a:pt x="413" y="709"/>
                  <a:pt x="413" y="709"/>
                </a:cubicBezTo>
                <a:cubicBezTo>
                  <a:pt x="412" y="710"/>
                  <a:pt x="411" y="710"/>
                  <a:pt x="409" y="710"/>
                </a:cubicBezTo>
                <a:cubicBezTo>
                  <a:pt x="408" y="710"/>
                  <a:pt x="408" y="710"/>
                  <a:pt x="407" y="711"/>
                </a:cubicBezTo>
                <a:cubicBezTo>
                  <a:pt x="407" y="711"/>
                  <a:pt x="406" y="710"/>
                  <a:pt x="406" y="710"/>
                </a:cubicBezTo>
                <a:cubicBezTo>
                  <a:pt x="406" y="710"/>
                  <a:pt x="406" y="709"/>
                  <a:pt x="406" y="709"/>
                </a:cubicBezTo>
                <a:cubicBezTo>
                  <a:pt x="405" y="708"/>
                  <a:pt x="406" y="707"/>
                  <a:pt x="405" y="706"/>
                </a:cubicBezTo>
                <a:cubicBezTo>
                  <a:pt x="404" y="705"/>
                  <a:pt x="405" y="703"/>
                  <a:pt x="405" y="703"/>
                </a:cubicBezTo>
                <a:cubicBezTo>
                  <a:pt x="404" y="702"/>
                  <a:pt x="404" y="701"/>
                  <a:pt x="403" y="700"/>
                </a:cubicBezTo>
                <a:cubicBezTo>
                  <a:pt x="402" y="699"/>
                  <a:pt x="402" y="699"/>
                  <a:pt x="401" y="698"/>
                </a:cubicBezTo>
                <a:cubicBezTo>
                  <a:pt x="400" y="698"/>
                  <a:pt x="399" y="698"/>
                  <a:pt x="398" y="698"/>
                </a:cubicBezTo>
                <a:cubicBezTo>
                  <a:pt x="397" y="698"/>
                  <a:pt x="397" y="699"/>
                  <a:pt x="396" y="699"/>
                </a:cubicBezTo>
                <a:cubicBezTo>
                  <a:pt x="395" y="699"/>
                  <a:pt x="395" y="700"/>
                  <a:pt x="395" y="700"/>
                </a:cubicBezTo>
                <a:cubicBezTo>
                  <a:pt x="395" y="701"/>
                  <a:pt x="394" y="701"/>
                  <a:pt x="394" y="702"/>
                </a:cubicBezTo>
                <a:cubicBezTo>
                  <a:pt x="393" y="702"/>
                  <a:pt x="393" y="703"/>
                  <a:pt x="393" y="703"/>
                </a:cubicBezTo>
                <a:cubicBezTo>
                  <a:pt x="393" y="705"/>
                  <a:pt x="392" y="705"/>
                  <a:pt x="392" y="707"/>
                </a:cubicBezTo>
                <a:cubicBezTo>
                  <a:pt x="392" y="708"/>
                  <a:pt x="392" y="709"/>
                  <a:pt x="392" y="710"/>
                </a:cubicBezTo>
                <a:cubicBezTo>
                  <a:pt x="392" y="711"/>
                  <a:pt x="391" y="711"/>
                  <a:pt x="391" y="712"/>
                </a:cubicBezTo>
                <a:cubicBezTo>
                  <a:pt x="391" y="713"/>
                  <a:pt x="391" y="715"/>
                  <a:pt x="391" y="717"/>
                </a:cubicBezTo>
                <a:cubicBezTo>
                  <a:pt x="391" y="719"/>
                  <a:pt x="392" y="722"/>
                  <a:pt x="390" y="724"/>
                </a:cubicBezTo>
                <a:cubicBezTo>
                  <a:pt x="390" y="726"/>
                  <a:pt x="390" y="728"/>
                  <a:pt x="390" y="730"/>
                </a:cubicBezTo>
                <a:cubicBezTo>
                  <a:pt x="390" y="730"/>
                  <a:pt x="391" y="730"/>
                  <a:pt x="391" y="730"/>
                </a:cubicBezTo>
                <a:cubicBezTo>
                  <a:pt x="392" y="731"/>
                  <a:pt x="392" y="732"/>
                  <a:pt x="391" y="733"/>
                </a:cubicBezTo>
                <a:cubicBezTo>
                  <a:pt x="390" y="737"/>
                  <a:pt x="391" y="740"/>
                  <a:pt x="390" y="744"/>
                </a:cubicBezTo>
                <a:cubicBezTo>
                  <a:pt x="390" y="745"/>
                  <a:pt x="390" y="747"/>
                  <a:pt x="391" y="748"/>
                </a:cubicBezTo>
                <a:cubicBezTo>
                  <a:pt x="392" y="748"/>
                  <a:pt x="391" y="749"/>
                  <a:pt x="391" y="750"/>
                </a:cubicBezTo>
                <a:cubicBezTo>
                  <a:pt x="391" y="751"/>
                  <a:pt x="391" y="752"/>
                  <a:pt x="392" y="753"/>
                </a:cubicBezTo>
                <a:cubicBezTo>
                  <a:pt x="392" y="754"/>
                  <a:pt x="392" y="755"/>
                  <a:pt x="393" y="755"/>
                </a:cubicBezTo>
                <a:cubicBezTo>
                  <a:pt x="393" y="756"/>
                  <a:pt x="393" y="756"/>
                  <a:pt x="393" y="757"/>
                </a:cubicBezTo>
                <a:cubicBezTo>
                  <a:pt x="393" y="758"/>
                  <a:pt x="394" y="758"/>
                  <a:pt x="395" y="758"/>
                </a:cubicBezTo>
                <a:cubicBezTo>
                  <a:pt x="395" y="758"/>
                  <a:pt x="395" y="758"/>
                  <a:pt x="395" y="759"/>
                </a:cubicBezTo>
                <a:cubicBezTo>
                  <a:pt x="395" y="759"/>
                  <a:pt x="394" y="759"/>
                  <a:pt x="393" y="759"/>
                </a:cubicBezTo>
                <a:cubicBezTo>
                  <a:pt x="393" y="759"/>
                  <a:pt x="392" y="759"/>
                  <a:pt x="392" y="760"/>
                </a:cubicBezTo>
                <a:cubicBezTo>
                  <a:pt x="392" y="760"/>
                  <a:pt x="392" y="761"/>
                  <a:pt x="393" y="761"/>
                </a:cubicBezTo>
                <a:cubicBezTo>
                  <a:pt x="393" y="763"/>
                  <a:pt x="393" y="763"/>
                  <a:pt x="393" y="763"/>
                </a:cubicBezTo>
                <a:cubicBezTo>
                  <a:pt x="393" y="763"/>
                  <a:pt x="392" y="763"/>
                  <a:pt x="392" y="764"/>
                </a:cubicBezTo>
                <a:moveTo>
                  <a:pt x="462" y="699"/>
                </a:moveTo>
                <a:cubicBezTo>
                  <a:pt x="460" y="699"/>
                  <a:pt x="460" y="697"/>
                  <a:pt x="459" y="696"/>
                </a:cubicBezTo>
                <a:cubicBezTo>
                  <a:pt x="459" y="696"/>
                  <a:pt x="459" y="695"/>
                  <a:pt x="459" y="695"/>
                </a:cubicBezTo>
                <a:cubicBezTo>
                  <a:pt x="460" y="696"/>
                  <a:pt x="460" y="696"/>
                  <a:pt x="461" y="696"/>
                </a:cubicBezTo>
                <a:cubicBezTo>
                  <a:pt x="461" y="696"/>
                  <a:pt x="461" y="696"/>
                  <a:pt x="462" y="695"/>
                </a:cubicBezTo>
                <a:cubicBezTo>
                  <a:pt x="462" y="695"/>
                  <a:pt x="462" y="695"/>
                  <a:pt x="462" y="695"/>
                </a:cubicBezTo>
                <a:cubicBezTo>
                  <a:pt x="463" y="694"/>
                  <a:pt x="464" y="695"/>
                  <a:pt x="465" y="694"/>
                </a:cubicBezTo>
                <a:cubicBezTo>
                  <a:pt x="467" y="696"/>
                  <a:pt x="468" y="699"/>
                  <a:pt x="469" y="701"/>
                </a:cubicBezTo>
                <a:cubicBezTo>
                  <a:pt x="469" y="702"/>
                  <a:pt x="470" y="702"/>
                  <a:pt x="470" y="704"/>
                </a:cubicBezTo>
                <a:cubicBezTo>
                  <a:pt x="471" y="704"/>
                  <a:pt x="471" y="705"/>
                  <a:pt x="471" y="706"/>
                </a:cubicBezTo>
                <a:cubicBezTo>
                  <a:pt x="471" y="706"/>
                  <a:pt x="472" y="707"/>
                  <a:pt x="472" y="707"/>
                </a:cubicBezTo>
                <a:cubicBezTo>
                  <a:pt x="473" y="708"/>
                  <a:pt x="473" y="710"/>
                  <a:pt x="474" y="712"/>
                </a:cubicBezTo>
                <a:cubicBezTo>
                  <a:pt x="474" y="713"/>
                  <a:pt x="475" y="714"/>
                  <a:pt x="476" y="715"/>
                </a:cubicBezTo>
                <a:cubicBezTo>
                  <a:pt x="476" y="715"/>
                  <a:pt x="477" y="715"/>
                  <a:pt x="477" y="714"/>
                </a:cubicBezTo>
                <a:cubicBezTo>
                  <a:pt x="477" y="713"/>
                  <a:pt x="477" y="712"/>
                  <a:pt x="477" y="711"/>
                </a:cubicBezTo>
                <a:cubicBezTo>
                  <a:pt x="478" y="710"/>
                  <a:pt x="478" y="707"/>
                  <a:pt x="477" y="706"/>
                </a:cubicBezTo>
                <a:cubicBezTo>
                  <a:pt x="476" y="705"/>
                  <a:pt x="477" y="704"/>
                  <a:pt x="478" y="703"/>
                </a:cubicBezTo>
                <a:cubicBezTo>
                  <a:pt x="478" y="702"/>
                  <a:pt x="478" y="701"/>
                  <a:pt x="478" y="700"/>
                </a:cubicBezTo>
                <a:cubicBezTo>
                  <a:pt x="478" y="700"/>
                  <a:pt x="477" y="699"/>
                  <a:pt x="477" y="699"/>
                </a:cubicBezTo>
                <a:cubicBezTo>
                  <a:pt x="477" y="698"/>
                  <a:pt x="477" y="698"/>
                  <a:pt x="477" y="697"/>
                </a:cubicBezTo>
                <a:cubicBezTo>
                  <a:pt x="477" y="696"/>
                  <a:pt x="478" y="696"/>
                  <a:pt x="478" y="695"/>
                </a:cubicBezTo>
                <a:cubicBezTo>
                  <a:pt x="477" y="694"/>
                  <a:pt x="478" y="693"/>
                  <a:pt x="478" y="692"/>
                </a:cubicBezTo>
                <a:cubicBezTo>
                  <a:pt x="478" y="691"/>
                  <a:pt x="478" y="691"/>
                  <a:pt x="478" y="690"/>
                </a:cubicBezTo>
                <a:cubicBezTo>
                  <a:pt x="479" y="690"/>
                  <a:pt x="479" y="690"/>
                  <a:pt x="479" y="690"/>
                </a:cubicBezTo>
                <a:cubicBezTo>
                  <a:pt x="477" y="688"/>
                  <a:pt x="478" y="686"/>
                  <a:pt x="478" y="684"/>
                </a:cubicBezTo>
                <a:cubicBezTo>
                  <a:pt x="478" y="684"/>
                  <a:pt x="478" y="683"/>
                  <a:pt x="478" y="683"/>
                </a:cubicBezTo>
                <a:cubicBezTo>
                  <a:pt x="478" y="683"/>
                  <a:pt x="479" y="683"/>
                  <a:pt x="479" y="683"/>
                </a:cubicBezTo>
                <a:cubicBezTo>
                  <a:pt x="481" y="683"/>
                  <a:pt x="482" y="683"/>
                  <a:pt x="483" y="682"/>
                </a:cubicBezTo>
                <a:cubicBezTo>
                  <a:pt x="483" y="682"/>
                  <a:pt x="484" y="682"/>
                  <a:pt x="485" y="682"/>
                </a:cubicBezTo>
                <a:cubicBezTo>
                  <a:pt x="485" y="684"/>
                  <a:pt x="485" y="684"/>
                  <a:pt x="485" y="686"/>
                </a:cubicBezTo>
                <a:cubicBezTo>
                  <a:pt x="484" y="687"/>
                  <a:pt x="484" y="687"/>
                  <a:pt x="484" y="687"/>
                </a:cubicBezTo>
                <a:cubicBezTo>
                  <a:pt x="484" y="689"/>
                  <a:pt x="484" y="692"/>
                  <a:pt x="484" y="694"/>
                </a:cubicBezTo>
                <a:cubicBezTo>
                  <a:pt x="484" y="696"/>
                  <a:pt x="485" y="698"/>
                  <a:pt x="483" y="700"/>
                </a:cubicBezTo>
                <a:cubicBezTo>
                  <a:pt x="483" y="700"/>
                  <a:pt x="483" y="701"/>
                  <a:pt x="483" y="701"/>
                </a:cubicBezTo>
                <a:cubicBezTo>
                  <a:pt x="483" y="704"/>
                  <a:pt x="483" y="706"/>
                  <a:pt x="483" y="709"/>
                </a:cubicBezTo>
                <a:cubicBezTo>
                  <a:pt x="483" y="711"/>
                  <a:pt x="484" y="714"/>
                  <a:pt x="482" y="716"/>
                </a:cubicBezTo>
                <a:cubicBezTo>
                  <a:pt x="482" y="717"/>
                  <a:pt x="482" y="718"/>
                  <a:pt x="482" y="718"/>
                </a:cubicBezTo>
                <a:cubicBezTo>
                  <a:pt x="482" y="721"/>
                  <a:pt x="483" y="723"/>
                  <a:pt x="482" y="725"/>
                </a:cubicBezTo>
                <a:cubicBezTo>
                  <a:pt x="482" y="725"/>
                  <a:pt x="482" y="725"/>
                  <a:pt x="482" y="725"/>
                </a:cubicBezTo>
                <a:cubicBezTo>
                  <a:pt x="483" y="727"/>
                  <a:pt x="482" y="729"/>
                  <a:pt x="483" y="730"/>
                </a:cubicBezTo>
                <a:cubicBezTo>
                  <a:pt x="483" y="730"/>
                  <a:pt x="483" y="730"/>
                  <a:pt x="483" y="730"/>
                </a:cubicBezTo>
                <a:cubicBezTo>
                  <a:pt x="483" y="732"/>
                  <a:pt x="483" y="733"/>
                  <a:pt x="484" y="734"/>
                </a:cubicBezTo>
                <a:cubicBezTo>
                  <a:pt x="484" y="735"/>
                  <a:pt x="484" y="736"/>
                  <a:pt x="484" y="737"/>
                </a:cubicBezTo>
                <a:cubicBezTo>
                  <a:pt x="484" y="737"/>
                  <a:pt x="485" y="738"/>
                  <a:pt x="485" y="738"/>
                </a:cubicBezTo>
                <a:cubicBezTo>
                  <a:pt x="485" y="739"/>
                  <a:pt x="486" y="740"/>
                  <a:pt x="486" y="741"/>
                </a:cubicBezTo>
                <a:cubicBezTo>
                  <a:pt x="486" y="742"/>
                  <a:pt x="486" y="743"/>
                  <a:pt x="486" y="744"/>
                </a:cubicBezTo>
                <a:cubicBezTo>
                  <a:pt x="486" y="745"/>
                  <a:pt x="487" y="746"/>
                  <a:pt x="487" y="747"/>
                </a:cubicBezTo>
                <a:cubicBezTo>
                  <a:pt x="487" y="749"/>
                  <a:pt x="487" y="750"/>
                  <a:pt x="488" y="751"/>
                </a:cubicBezTo>
                <a:cubicBezTo>
                  <a:pt x="488" y="755"/>
                  <a:pt x="488" y="755"/>
                  <a:pt x="488" y="755"/>
                </a:cubicBezTo>
                <a:cubicBezTo>
                  <a:pt x="487" y="755"/>
                  <a:pt x="487" y="756"/>
                  <a:pt x="485" y="756"/>
                </a:cubicBezTo>
                <a:cubicBezTo>
                  <a:pt x="485" y="756"/>
                  <a:pt x="484" y="757"/>
                  <a:pt x="483" y="757"/>
                </a:cubicBezTo>
                <a:cubicBezTo>
                  <a:pt x="482" y="757"/>
                  <a:pt x="480" y="756"/>
                  <a:pt x="481" y="755"/>
                </a:cubicBezTo>
                <a:cubicBezTo>
                  <a:pt x="481" y="753"/>
                  <a:pt x="480" y="752"/>
                  <a:pt x="480" y="751"/>
                </a:cubicBezTo>
                <a:cubicBezTo>
                  <a:pt x="479" y="750"/>
                  <a:pt x="480" y="749"/>
                  <a:pt x="480" y="747"/>
                </a:cubicBezTo>
                <a:cubicBezTo>
                  <a:pt x="478" y="746"/>
                  <a:pt x="479" y="744"/>
                  <a:pt x="479" y="742"/>
                </a:cubicBezTo>
                <a:cubicBezTo>
                  <a:pt x="478" y="741"/>
                  <a:pt x="477" y="740"/>
                  <a:pt x="478" y="739"/>
                </a:cubicBezTo>
                <a:cubicBezTo>
                  <a:pt x="477" y="738"/>
                  <a:pt x="477" y="737"/>
                  <a:pt x="477" y="736"/>
                </a:cubicBezTo>
                <a:cubicBezTo>
                  <a:pt x="477" y="735"/>
                  <a:pt x="477" y="733"/>
                  <a:pt x="476" y="733"/>
                </a:cubicBezTo>
                <a:cubicBezTo>
                  <a:pt x="475" y="732"/>
                  <a:pt x="476" y="730"/>
                  <a:pt x="476" y="729"/>
                </a:cubicBezTo>
                <a:cubicBezTo>
                  <a:pt x="476" y="729"/>
                  <a:pt x="475" y="729"/>
                  <a:pt x="475" y="728"/>
                </a:cubicBezTo>
                <a:cubicBezTo>
                  <a:pt x="474" y="727"/>
                  <a:pt x="474" y="725"/>
                  <a:pt x="473" y="723"/>
                </a:cubicBezTo>
                <a:cubicBezTo>
                  <a:pt x="472" y="722"/>
                  <a:pt x="471" y="720"/>
                  <a:pt x="470" y="719"/>
                </a:cubicBezTo>
                <a:cubicBezTo>
                  <a:pt x="470" y="717"/>
                  <a:pt x="469" y="717"/>
                  <a:pt x="469" y="716"/>
                </a:cubicBezTo>
                <a:cubicBezTo>
                  <a:pt x="468" y="716"/>
                  <a:pt x="468" y="714"/>
                  <a:pt x="467" y="714"/>
                </a:cubicBezTo>
                <a:cubicBezTo>
                  <a:pt x="467" y="713"/>
                  <a:pt x="465" y="712"/>
                  <a:pt x="466" y="710"/>
                </a:cubicBezTo>
                <a:cubicBezTo>
                  <a:pt x="465" y="709"/>
                  <a:pt x="464" y="708"/>
                  <a:pt x="463" y="707"/>
                </a:cubicBezTo>
                <a:cubicBezTo>
                  <a:pt x="464" y="707"/>
                  <a:pt x="464" y="707"/>
                  <a:pt x="464" y="707"/>
                </a:cubicBezTo>
                <a:cubicBezTo>
                  <a:pt x="464" y="707"/>
                  <a:pt x="464" y="706"/>
                  <a:pt x="464" y="706"/>
                </a:cubicBezTo>
                <a:cubicBezTo>
                  <a:pt x="463" y="706"/>
                  <a:pt x="464" y="704"/>
                  <a:pt x="463" y="703"/>
                </a:cubicBezTo>
                <a:cubicBezTo>
                  <a:pt x="462" y="703"/>
                  <a:pt x="462" y="703"/>
                  <a:pt x="462" y="703"/>
                </a:cubicBezTo>
                <a:cubicBezTo>
                  <a:pt x="461" y="702"/>
                  <a:pt x="462" y="700"/>
                  <a:pt x="462" y="699"/>
                </a:cubicBezTo>
                <a:cubicBezTo>
                  <a:pt x="462" y="698"/>
                  <a:pt x="462" y="699"/>
                  <a:pt x="462" y="699"/>
                </a:cubicBezTo>
                <a:cubicBezTo>
                  <a:pt x="461" y="699"/>
                  <a:pt x="461" y="699"/>
                  <a:pt x="462" y="699"/>
                </a:cubicBezTo>
                <a:cubicBezTo>
                  <a:pt x="462" y="699"/>
                  <a:pt x="462" y="699"/>
                  <a:pt x="462" y="699"/>
                </a:cubicBezTo>
                <a:cubicBezTo>
                  <a:pt x="462" y="699"/>
                  <a:pt x="462" y="699"/>
                  <a:pt x="462" y="699"/>
                </a:cubicBezTo>
                <a:cubicBezTo>
                  <a:pt x="462" y="699"/>
                  <a:pt x="462" y="698"/>
                  <a:pt x="462" y="699"/>
                </a:cubicBezTo>
                <a:moveTo>
                  <a:pt x="464" y="699"/>
                </a:moveTo>
                <a:cubicBezTo>
                  <a:pt x="464" y="699"/>
                  <a:pt x="464" y="699"/>
                  <a:pt x="464" y="699"/>
                </a:cubicBezTo>
                <a:cubicBezTo>
                  <a:pt x="464" y="699"/>
                  <a:pt x="464" y="698"/>
                  <a:pt x="464" y="698"/>
                </a:cubicBezTo>
                <a:cubicBezTo>
                  <a:pt x="464" y="698"/>
                  <a:pt x="464" y="699"/>
                  <a:pt x="463" y="699"/>
                </a:cubicBezTo>
                <a:cubicBezTo>
                  <a:pt x="464" y="699"/>
                  <a:pt x="464" y="699"/>
                  <a:pt x="464" y="699"/>
                </a:cubicBezTo>
                <a:moveTo>
                  <a:pt x="465" y="701"/>
                </a:moveTo>
                <a:cubicBezTo>
                  <a:pt x="465" y="701"/>
                  <a:pt x="464" y="701"/>
                  <a:pt x="464" y="702"/>
                </a:cubicBezTo>
                <a:cubicBezTo>
                  <a:pt x="465" y="702"/>
                  <a:pt x="465" y="702"/>
                  <a:pt x="465" y="702"/>
                </a:cubicBezTo>
                <a:cubicBezTo>
                  <a:pt x="465" y="702"/>
                  <a:pt x="465" y="702"/>
                  <a:pt x="465" y="702"/>
                </a:cubicBezTo>
                <a:cubicBezTo>
                  <a:pt x="465" y="701"/>
                  <a:pt x="465" y="701"/>
                  <a:pt x="465" y="701"/>
                </a:cubicBezTo>
                <a:moveTo>
                  <a:pt x="292" y="671"/>
                </a:moveTo>
                <a:cubicBezTo>
                  <a:pt x="293" y="670"/>
                  <a:pt x="293" y="670"/>
                  <a:pt x="293" y="670"/>
                </a:cubicBezTo>
                <a:cubicBezTo>
                  <a:pt x="294" y="671"/>
                  <a:pt x="296" y="670"/>
                  <a:pt x="296" y="671"/>
                </a:cubicBezTo>
                <a:cubicBezTo>
                  <a:pt x="296" y="672"/>
                  <a:pt x="295" y="672"/>
                  <a:pt x="295" y="672"/>
                </a:cubicBezTo>
                <a:cubicBezTo>
                  <a:pt x="294" y="672"/>
                  <a:pt x="294" y="672"/>
                  <a:pt x="294" y="673"/>
                </a:cubicBezTo>
                <a:cubicBezTo>
                  <a:pt x="294" y="673"/>
                  <a:pt x="294" y="674"/>
                  <a:pt x="294" y="674"/>
                </a:cubicBezTo>
                <a:cubicBezTo>
                  <a:pt x="295" y="674"/>
                  <a:pt x="295" y="674"/>
                  <a:pt x="295" y="674"/>
                </a:cubicBezTo>
                <a:cubicBezTo>
                  <a:pt x="296" y="675"/>
                  <a:pt x="295" y="675"/>
                  <a:pt x="295" y="675"/>
                </a:cubicBezTo>
                <a:cubicBezTo>
                  <a:pt x="295" y="676"/>
                  <a:pt x="294" y="676"/>
                  <a:pt x="294" y="675"/>
                </a:cubicBezTo>
                <a:cubicBezTo>
                  <a:pt x="294" y="675"/>
                  <a:pt x="293" y="674"/>
                  <a:pt x="292" y="674"/>
                </a:cubicBezTo>
                <a:cubicBezTo>
                  <a:pt x="291" y="674"/>
                  <a:pt x="290" y="674"/>
                  <a:pt x="289" y="673"/>
                </a:cubicBezTo>
                <a:cubicBezTo>
                  <a:pt x="287" y="672"/>
                  <a:pt x="285" y="671"/>
                  <a:pt x="283" y="670"/>
                </a:cubicBezTo>
                <a:cubicBezTo>
                  <a:pt x="281" y="671"/>
                  <a:pt x="281" y="673"/>
                  <a:pt x="279" y="674"/>
                </a:cubicBezTo>
                <a:cubicBezTo>
                  <a:pt x="280" y="675"/>
                  <a:pt x="279" y="676"/>
                  <a:pt x="278" y="678"/>
                </a:cubicBezTo>
                <a:cubicBezTo>
                  <a:pt x="278" y="679"/>
                  <a:pt x="277" y="680"/>
                  <a:pt x="277" y="681"/>
                </a:cubicBezTo>
                <a:cubicBezTo>
                  <a:pt x="276" y="681"/>
                  <a:pt x="276" y="682"/>
                  <a:pt x="275" y="683"/>
                </a:cubicBezTo>
                <a:cubicBezTo>
                  <a:pt x="275" y="683"/>
                  <a:pt x="275" y="684"/>
                  <a:pt x="275" y="684"/>
                </a:cubicBezTo>
                <a:cubicBezTo>
                  <a:pt x="275" y="685"/>
                  <a:pt x="275" y="686"/>
                  <a:pt x="274" y="686"/>
                </a:cubicBezTo>
                <a:cubicBezTo>
                  <a:pt x="274" y="688"/>
                  <a:pt x="272" y="688"/>
                  <a:pt x="273" y="689"/>
                </a:cubicBezTo>
                <a:cubicBezTo>
                  <a:pt x="272" y="690"/>
                  <a:pt x="272" y="691"/>
                  <a:pt x="271" y="692"/>
                </a:cubicBezTo>
                <a:cubicBezTo>
                  <a:pt x="271" y="693"/>
                  <a:pt x="270" y="694"/>
                  <a:pt x="270" y="695"/>
                </a:cubicBezTo>
                <a:cubicBezTo>
                  <a:pt x="270" y="696"/>
                  <a:pt x="270" y="696"/>
                  <a:pt x="269" y="696"/>
                </a:cubicBezTo>
                <a:cubicBezTo>
                  <a:pt x="268" y="697"/>
                  <a:pt x="268" y="699"/>
                  <a:pt x="267" y="700"/>
                </a:cubicBezTo>
                <a:cubicBezTo>
                  <a:pt x="267" y="701"/>
                  <a:pt x="266" y="703"/>
                  <a:pt x="265" y="704"/>
                </a:cubicBezTo>
                <a:cubicBezTo>
                  <a:pt x="264" y="706"/>
                  <a:pt x="264" y="707"/>
                  <a:pt x="263" y="709"/>
                </a:cubicBezTo>
                <a:cubicBezTo>
                  <a:pt x="262" y="710"/>
                  <a:pt x="261" y="712"/>
                  <a:pt x="260" y="714"/>
                </a:cubicBezTo>
                <a:cubicBezTo>
                  <a:pt x="260" y="715"/>
                  <a:pt x="259" y="717"/>
                  <a:pt x="258" y="718"/>
                </a:cubicBezTo>
                <a:cubicBezTo>
                  <a:pt x="258" y="719"/>
                  <a:pt x="258" y="719"/>
                  <a:pt x="258" y="720"/>
                </a:cubicBezTo>
                <a:cubicBezTo>
                  <a:pt x="258" y="720"/>
                  <a:pt x="258" y="721"/>
                  <a:pt x="257" y="721"/>
                </a:cubicBezTo>
                <a:cubicBezTo>
                  <a:pt x="256" y="722"/>
                  <a:pt x="256" y="724"/>
                  <a:pt x="254" y="725"/>
                </a:cubicBezTo>
                <a:cubicBezTo>
                  <a:pt x="254" y="725"/>
                  <a:pt x="254" y="726"/>
                  <a:pt x="254" y="726"/>
                </a:cubicBezTo>
                <a:cubicBezTo>
                  <a:pt x="254" y="727"/>
                  <a:pt x="253" y="728"/>
                  <a:pt x="253" y="728"/>
                </a:cubicBezTo>
                <a:cubicBezTo>
                  <a:pt x="250" y="727"/>
                  <a:pt x="248" y="726"/>
                  <a:pt x="246" y="725"/>
                </a:cubicBezTo>
                <a:cubicBezTo>
                  <a:pt x="247" y="724"/>
                  <a:pt x="248" y="722"/>
                  <a:pt x="248" y="720"/>
                </a:cubicBezTo>
                <a:cubicBezTo>
                  <a:pt x="249" y="718"/>
                  <a:pt x="250" y="716"/>
                  <a:pt x="251" y="714"/>
                </a:cubicBezTo>
                <a:cubicBezTo>
                  <a:pt x="252" y="713"/>
                  <a:pt x="253" y="711"/>
                  <a:pt x="254" y="709"/>
                </a:cubicBezTo>
                <a:cubicBezTo>
                  <a:pt x="255" y="707"/>
                  <a:pt x="256" y="705"/>
                  <a:pt x="257" y="703"/>
                </a:cubicBezTo>
                <a:cubicBezTo>
                  <a:pt x="257" y="703"/>
                  <a:pt x="258" y="702"/>
                  <a:pt x="258" y="701"/>
                </a:cubicBezTo>
                <a:cubicBezTo>
                  <a:pt x="258" y="701"/>
                  <a:pt x="258" y="700"/>
                  <a:pt x="258" y="699"/>
                </a:cubicBezTo>
                <a:cubicBezTo>
                  <a:pt x="259" y="698"/>
                  <a:pt x="260" y="698"/>
                  <a:pt x="259" y="697"/>
                </a:cubicBezTo>
                <a:cubicBezTo>
                  <a:pt x="260" y="696"/>
                  <a:pt x="261" y="695"/>
                  <a:pt x="261" y="695"/>
                </a:cubicBezTo>
                <a:cubicBezTo>
                  <a:pt x="262" y="694"/>
                  <a:pt x="262" y="693"/>
                  <a:pt x="262" y="692"/>
                </a:cubicBezTo>
                <a:cubicBezTo>
                  <a:pt x="263" y="691"/>
                  <a:pt x="263" y="691"/>
                  <a:pt x="264" y="690"/>
                </a:cubicBezTo>
                <a:cubicBezTo>
                  <a:pt x="264" y="689"/>
                  <a:pt x="264" y="688"/>
                  <a:pt x="265" y="687"/>
                </a:cubicBezTo>
                <a:cubicBezTo>
                  <a:pt x="265" y="686"/>
                  <a:pt x="266" y="686"/>
                  <a:pt x="266" y="685"/>
                </a:cubicBezTo>
                <a:cubicBezTo>
                  <a:pt x="267" y="683"/>
                  <a:pt x="268" y="681"/>
                  <a:pt x="269" y="680"/>
                </a:cubicBezTo>
                <a:cubicBezTo>
                  <a:pt x="269" y="678"/>
                  <a:pt x="270" y="676"/>
                  <a:pt x="271" y="675"/>
                </a:cubicBezTo>
                <a:cubicBezTo>
                  <a:pt x="271" y="674"/>
                  <a:pt x="272" y="673"/>
                  <a:pt x="272" y="673"/>
                </a:cubicBezTo>
                <a:cubicBezTo>
                  <a:pt x="273" y="672"/>
                  <a:pt x="273" y="671"/>
                  <a:pt x="273" y="671"/>
                </a:cubicBezTo>
                <a:cubicBezTo>
                  <a:pt x="273" y="671"/>
                  <a:pt x="274" y="670"/>
                  <a:pt x="274" y="670"/>
                </a:cubicBezTo>
                <a:cubicBezTo>
                  <a:pt x="273" y="668"/>
                  <a:pt x="275" y="668"/>
                  <a:pt x="276" y="666"/>
                </a:cubicBezTo>
                <a:cubicBezTo>
                  <a:pt x="274" y="666"/>
                  <a:pt x="273" y="666"/>
                  <a:pt x="272" y="665"/>
                </a:cubicBezTo>
                <a:cubicBezTo>
                  <a:pt x="271" y="664"/>
                  <a:pt x="270" y="663"/>
                  <a:pt x="269" y="663"/>
                </a:cubicBezTo>
                <a:cubicBezTo>
                  <a:pt x="268" y="662"/>
                  <a:pt x="268" y="661"/>
                  <a:pt x="268" y="660"/>
                </a:cubicBezTo>
                <a:cubicBezTo>
                  <a:pt x="269" y="659"/>
                  <a:pt x="269" y="659"/>
                  <a:pt x="269" y="658"/>
                </a:cubicBezTo>
                <a:cubicBezTo>
                  <a:pt x="270" y="656"/>
                  <a:pt x="271" y="656"/>
                  <a:pt x="273" y="657"/>
                </a:cubicBezTo>
                <a:cubicBezTo>
                  <a:pt x="277" y="659"/>
                  <a:pt x="281" y="661"/>
                  <a:pt x="285" y="663"/>
                </a:cubicBezTo>
                <a:cubicBezTo>
                  <a:pt x="286" y="663"/>
                  <a:pt x="286" y="664"/>
                  <a:pt x="287" y="664"/>
                </a:cubicBezTo>
                <a:cubicBezTo>
                  <a:pt x="288" y="664"/>
                  <a:pt x="288" y="665"/>
                  <a:pt x="289" y="665"/>
                </a:cubicBezTo>
                <a:cubicBezTo>
                  <a:pt x="290" y="665"/>
                  <a:pt x="290" y="666"/>
                  <a:pt x="291" y="666"/>
                </a:cubicBezTo>
                <a:cubicBezTo>
                  <a:pt x="291" y="667"/>
                  <a:pt x="292" y="667"/>
                  <a:pt x="293" y="667"/>
                </a:cubicBezTo>
                <a:cubicBezTo>
                  <a:pt x="293" y="668"/>
                  <a:pt x="292" y="668"/>
                  <a:pt x="292" y="668"/>
                </a:cubicBezTo>
                <a:cubicBezTo>
                  <a:pt x="291" y="669"/>
                  <a:pt x="292" y="670"/>
                  <a:pt x="292" y="671"/>
                </a:cubicBezTo>
                <a:moveTo>
                  <a:pt x="322" y="138"/>
                </a:moveTo>
                <a:cubicBezTo>
                  <a:pt x="322" y="136"/>
                  <a:pt x="321" y="135"/>
                  <a:pt x="323" y="133"/>
                </a:cubicBezTo>
                <a:cubicBezTo>
                  <a:pt x="323" y="133"/>
                  <a:pt x="323" y="132"/>
                  <a:pt x="323" y="132"/>
                </a:cubicBezTo>
                <a:cubicBezTo>
                  <a:pt x="322" y="131"/>
                  <a:pt x="322" y="130"/>
                  <a:pt x="322" y="129"/>
                </a:cubicBezTo>
                <a:cubicBezTo>
                  <a:pt x="322" y="128"/>
                  <a:pt x="323" y="127"/>
                  <a:pt x="322" y="125"/>
                </a:cubicBezTo>
                <a:cubicBezTo>
                  <a:pt x="321" y="124"/>
                  <a:pt x="322" y="123"/>
                  <a:pt x="320" y="122"/>
                </a:cubicBezTo>
                <a:cubicBezTo>
                  <a:pt x="321" y="121"/>
                  <a:pt x="320" y="120"/>
                  <a:pt x="319" y="118"/>
                </a:cubicBezTo>
                <a:cubicBezTo>
                  <a:pt x="319" y="117"/>
                  <a:pt x="317" y="117"/>
                  <a:pt x="317" y="115"/>
                </a:cubicBezTo>
                <a:cubicBezTo>
                  <a:pt x="317" y="115"/>
                  <a:pt x="316" y="114"/>
                  <a:pt x="316" y="114"/>
                </a:cubicBezTo>
                <a:cubicBezTo>
                  <a:pt x="315" y="114"/>
                  <a:pt x="315" y="114"/>
                  <a:pt x="314" y="113"/>
                </a:cubicBezTo>
                <a:cubicBezTo>
                  <a:pt x="314" y="113"/>
                  <a:pt x="313" y="112"/>
                  <a:pt x="313" y="112"/>
                </a:cubicBezTo>
                <a:cubicBezTo>
                  <a:pt x="312" y="111"/>
                  <a:pt x="311" y="111"/>
                  <a:pt x="311" y="111"/>
                </a:cubicBezTo>
                <a:cubicBezTo>
                  <a:pt x="311" y="110"/>
                  <a:pt x="310" y="110"/>
                  <a:pt x="309" y="110"/>
                </a:cubicBezTo>
                <a:cubicBezTo>
                  <a:pt x="309" y="110"/>
                  <a:pt x="308" y="109"/>
                  <a:pt x="308" y="109"/>
                </a:cubicBezTo>
                <a:cubicBezTo>
                  <a:pt x="306" y="110"/>
                  <a:pt x="305" y="108"/>
                  <a:pt x="304" y="108"/>
                </a:cubicBezTo>
                <a:cubicBezTo>
                  <a:pt x="303" y="108"/>
                  <a:pt x="302" y="107"/>
                  <a:pt x="301" y="107"/>
                </a:cubicBezTo>
                <a:cubicBezTo>
                  <a:pt x="300" y="106"/>
                  <a:pt x="299" y="107"/>
                  <a:pt x="298" y="106"/>
                </a:cubicBezTo>
                <a:cubicBezTo>
                  <a:pt x="298" y="106"/>
                  <a:pt x="298" y="105"/>
                  <a:pt x="297" y="105"/>
                </a:cubicBezTo>
                <a:cubicBezTo>
                  <a:pt x="296" y="105"/>
                  <a:pt x="296" y="105"/>
                  <a:pt x="295" y="105"/>
                </a:cubicBezTo>
                <a:cubicBezTo>
                  <a:pt x="295" y="104"/>
                  <a:pt x="294" y="103"/>
                  <a:pt x="293" y="103"/>
                </a:cubicBezTo>
                <a:cubicBezTo>
                  <a:pt x="293" y="102"/>
                  <a:pt x="292" y="102"/>
                  <a:pt x="291" y="101"/>
                </a:cubicBezTo>
                <a:cubicBezTo>
                  <a:pt x="290" y="101"/>
                  <a:pt x="290" y="100"/>
                  <a:pt x="289" y="100"/>
                </a:cubicBezTo>
                <a:cubicBezTo>
                  <a:pt x="289" y="99"/>
                  <a:pt x="289" y="98"/>
                  <a:pt x="289" y="98"/>
                </a:cubicBezTo>
                <a:cubicBezTo>
                  <a:pt x="288" y="97"/>
                  <a:pt x="288" y="96"/>
                  <a:pt x="287" y="95"/>
                </a:cubicBezTo>
                <a:cubicBezTo>
                  <a:pt x="286" y="95"/>
                  <a:pt x="286" y="93"/>
                  <a:pt x="285" y="92"/>
                </a:cubicBezTo>
                <a:cubicBezTo>
                  <a:pt x="285" y="91"/>
                  <a:pt x="284" y="90"/>
                  <a:pt x="284" y="90"/>
                </a:cubicBezTo>
                <a:cubicBezTo>
                  <a:pt x="284" y="89"/>
                  <a:pt x="283" y="89"/>
                  <a:pt x="283" y="88"/>
                </a:cubicBezTo>
                <a:cubicBezTo>
                  <a:pt x="283" y="87"/>
                  <a:pt x="284" y="86"/>
                  <a:pt x="283" y="86"/>
                </a:cubicBezTo>
                <a:cubicBezTo>
                  <a:pt x="282" y="85"/>
                  <a:pt x="282" y="84"/>
                  <a:pt x="282" y="83"/>
                </a:cubicBezTo>
                <a:cubicBezTo>
                  <a:pt x="282" y="82"/>
                  <a:pt x="282" y="81"/>
                  <a:pt x="282" y="80"/>
                </a:cubicBezTo>
                <a:cubicBezTo>
                  <a:pt x="282" y="77"/>
                  <a:pt x="282" y="77"/>
                  <a:pt x="282" y="77"/>
                </a:cubicBezTo>
                <a:cubicBezTo>
                  <a:pt x="283" y="77"/>
                  <a:pt x="283" y="77"/>
                  <a:pt x="284" y="76"/>
                </a:cubicBezTo>
                <a:cubicBezTo>
                  <a:pt x="284" y="76"/>
                  <a:pt x="284" y="77"/>
                  <a:pt x="285" y="78"/>
                </a:cubicBezTo>
                <a:cubicBezTo>
                  <a:pt x="284" y="78"/>
                  <a:pt x="284" y="78"/>
                  <a:pt x="283" y="78"/>
                </a:cubicBezTo>
                <a:cubicBezTo>
                  <a:pt x="284" y="79"/>
                  <a:pt x="285" y="80"/>
                  <a:pt x="285" y="81"/>
                </a:cubicBezTo>
                <a:cubicBezTo>
                  <a:pt x="285" y="81"/>
                  <a:pt x="286" y="82"/>
                  <a:pt x="286" y="82"/>
                </a:cubicBezTo>
                <a:cubicBezTo>
                  <a:pt x="287" y="82"/>
                  <a:pt x="287" y="82"/>
                  <a:pt x="288" y="83"/>
                </a:cubicBezTo>
                <a:cubicBezTo>
                  <a:pt x="288" y="82"/>
                  <a:pt x="288" y="82"/>
                  <a:pt x="289" y="81"/>
                </a:cubicBezTo>
                <a:cubicBezTo>
                  <a:pt x="289" y="81"/>
                  <a:pt x="290" y="81"/>
                  <a:pt x="290" y="81"/>
                </a:cubicBezTo>
                <a:cubicBezTo>
                  <a:pt x="291" y="81"/>
                  <a:pt x="291" y="82"/>
                  <a:pt x="291" y="82"/>
                </a:cubicBezTo>
                <a:cubicBezTo>
                  <a:pt x="291" y="82"/>
                  <a:pt x="291" y="83"/>
                  <a:pt x="291" y="83"/>
                </a:cubicBezTo>
                <a:cubicBezTo>
                  <a:pt x="292" y="84"/>
                  <a:pt x="291" y="85"/>
                  <a:pt x="292" y="86"/>
                </a:cubicBezTo>
                <a:cubicBezTo>
                  <a:pt x="293" y="87"/>
                  <a:pt x="293" y="88"/>
                  <a:pt x="293" y="89"/>
                </a:cubicBezTo>
                <a:cubicBezTo>
                  <a:pt x="294" y="91"/>
                  <a:pt x="296" y="92"/>
                  <a:pt x="298" y="94"/>
                </a:cubicBezTo>
                <a:cubicBezTo>
                  <a:pt x="300" y="96"/>
                  <a:pt x="302" y="97"/>
                  <a:pt x="305" y="98"/>
                </a:cubicBezTo>
                <a:cubicBezTo>
                  <a:pt x="306" y="98"/>
                  <a:pt x="306" y="99"/>
                  <a:pt x="307" y="99"/>
                </a:cubicBezTo>
                <a:cubicBezTo>
                  <a:pt x="308" y="99"/>
                  <a:pt x="308" y="99"/>
                  <a:pt x="309" y="99"/>
                </a:cubicBezTo>
                <a:cubicBezTo>
                  <a:pt x="310" y="99"/>
                  <a:pt x="311" y="100"/>
                  <a:pt x="311" y="100"/>
                </a:cubicBezTo>
                <a:cubicBezTo>
                  <a:pt x="312" y="101"/>
                  <a:pt x="314" y="101"/>
                  <a:pt x="315" y="102"/>
                </a:cubicBezTo>
                <a:cubicBezTo>
                  <a:pt x="316" y="102"/>
                  <a:pt x="317" y="102"/>
                  <a:pt x="317" y="103"/>
                </a:cubicBezTo>
                <a:cubicBezTo>
                  <a:pt x="318" y="104"/>
                  <a:pt x="320" y="105"/>
                  <a:pt x="321" y="106"/>
                </a:cubicBezTo>
                <a:cubicBezTo>
                  <a:pt x="322" y="107"/>
                  <a:pt x="324" y="108"/>
                  <a:pt x="325" y="110"/>
                </a:cubicBezTo>
                <a:cubicBezTo>
                  <a:pt x="326" y="111"/>
                  <a:pt x="326" y="112"/>
                  <a:pt x="327" y="113"/>
                </a:cubicBezTo>
                <a:cubicBezTo>
                  <a:pt x="328" y="114"/>
                  <a:pt x="328" y="116"/>
                  <a:pt x="329" y="117"/>
                </a:cubicBezTo>
                <a:cubicBezTo>
                  <a:pt x="328" y="118"/>
                  <a:pt x="329" y="119"/>
                  <a:pt x="330" y="119"/>
                </a:cubicBezTo>
                <a:cubicBezTo>
                  <a:pt x="330" y="121"/>
                  <a:pt x="331" y="122"/>
                  <a:pt x="331" y="123"/>
                </a:cubicBezTo>
                <a:cubicBezTo>
                  <a:pt x="331" y="124"/>
                  <a:pt x="331" y="124"/>
                  <a:pt x="331" y="125"/>
                </a:cubicBezTo>
                <a:cubicBezTo>
                  <a:pt x="331" y="125"/>
                  <a:pt x="332" y="126"/>
                  <a:pt x="332" y="126"/>
                </a:cubicBezTo>
                <a:cubicBezTo>
                  <a:pt x="330" y="127"/>
                  <a:pt x="331" y="128"/>
                  <a:pt x="331" y="130"/>
                </a:cubicBezTo>
                <a:cubicBezTo>
                  <a:pt x="330" y="130"/>
                  <a:pt x="329" y="130"/>
                  <a:pt x="329" y="130"/>
                </a:cubicBezTo>
                <a:cubicBezTo>
                  <a:pt x="328" y="131"/>
                  <a:pt x="329" y="132"/>
                  <a:pt x="328" y="132"/>
                </a:cubicBezTo>
                <a:cubicBezTo>
                  <a:pt x="328" y="132"/>
                  <a:pt x="328" y="133"/>
                  <a:pt x="328" y="133"/>
                </a:cubicBezTo>
                <a:cubicBezTo>
                  <a:pt x="329" y="134"/>
                  <a:pt x="329" y="134"/>
                  <a:pt x="330" y="134"/>
                </a:cubicBezTo>
                <a:cubicBezTo>
                  <a:pt x="330" y="134"/>
                  <a:pt x="331" y="134"/>
                  <a:pt x="331" y="135"/>
                </a:cubicBezTo>
                <a:cubicBezTo>
                  <a:pt x="331" y="136"/>
                  <a:pt x="329" y="137"/>
                  <a:pt x="328" y="137"/>
                </a:cubicBezTo>
                <a:cubicBezTo>
                  <a:pt x="328" y="137"/>
                  <a:pt x="328" y="136"/>
                  <a:pt x="328" y="136"/>
                </a:cubicBezTo>
                <a:cubicBezTo>
                  <a:pt x="328" y="135"/>
                  <a:pt x="327" y="135"/>
                  <a:pt x="327" y="135"/>
                </a:cubicBezTo>
                <a:cubicBezTo>
                  <a:pt x="326" y="135"/>
                  <a:pt x="326" y="136"/>
                  <a:pt x="325" y="136"/>
                </a:cubicBezTo>
                <a:cubicBezTo>
                  <a:pt x="324" y="136"/>
                  <a:pt x="324" y="136"/>
                  <a:pt x="324" y="136"/>
                </a:cubicBezTo>
                <a:cubicBezTo>
                  <a:pt x="324" y="138"/>
                  <a:pt x="323" y="138"/>
                  <a:pt x="322" y="138"/>
                </a:cubicBezTo>
                <a:moveTo>
                  <a:pt x="326" y="131"/>
                </a:moveTo>
                <a:cubicBezTo>
                  <a:pt x="327" y="131"/>
                  <a:pt x="327" y="131"/>
                  <a:pt x="327" y="131"/>
                </a:cubicBezTo>
                <a:cubicBezTo>
                  <a:pt x="327" y="130"/>
                  <a:pt x="326" y="130"/>
                  <a:pt x="326" y="130"/>
                </a:cubicBezTo>
                <a:cubicBezTo>
                  <a:pt x="326" y="130"/>
                  <a:pt x="326" y="130"/>
                  <a:pt x="326" y="131"/>
                </a:cubicBezTo>
                <a:cubicBezTo>
                  <a:pt x="326" y="131"/>
                  <a:pt x="326" y="131"/>
                  <a:pt x="326" y="131"/>
                </a:cubicBezTo>
                <a:moveTo>
                  <a:pt x="300" y="747"/>
                </a:moveTo>
                <a:cubicBezTo>
                  <a:pt x="296" y="747"/>
                  <a:pt x="296" y="747"/>
                  <a:pt x="296" y="747"/>
                </a:cubicBezTo>
                <a:cubicBezTo>
                  <a:pt x="296" y="746"/>
                  <a:pt x="295" y="746"/>
                  <a:pt x="295" y="745"/>
                </a:cubicBezTo>
                <a:cubicBezTo>
                  <a:pt x="295" y="745"/>
                  <a:pt x="295" y="745"/>
                  <a:pt x="295" y="744"/>
                </a:cubicBezTo>
                <a:cubicBezTo>
                  <a:pt x="295" y="743"/>
                  <a:pt x="296" y="742"/>
                  <a:pt x="296" y="741"/>
                </a:cubicBezTo>
                <a:cubicBezTo>
                  <a:pt x="297" y="740"/>
                  <a:pt x="298" y="739"/>
                  <a:pt x="297" y="738"/>
                </a:cubicBezTo>
                <a:cubicBezTo>
                  <a:pt x="297" y="736"/>
                  <a:pt x="299" y="736"/>
                  <a:pt x="298" y="734"/>
                </a:cubicBezTo>
                <a:cubicBezTo>
                  <a:pt x="298" y="734"/>
                  <a:pt x="299" y="733"/>
                  <a:pt x="299" y="732"/>
                </a:cubicBezTo>
                <a:cubicBezTo>
                  <a:pt x="299" y="732"/>
                  <a:pt x="299" y="731"/>
                  <a:pt x="300" y="730"/>
                </a:cubicBezTo>
                <a:cubicBezTo>
                  <a:pt x="300" y="730"/>
                  <a:pt x="300" y="730"/>
                  <a:pt x="300" y="729"/>
                </a:cubicBezTo>
                <a:cubicBezTo>
                  <a:pt x="300" y="728"/>
                  <a:pt x="300" y="727"/>
                  <a:pt x="301" y="726"/>
                </a:cubicBezTo>
                <a:cubicBezTo>
                  <a:pt x="302" y="726"/>
                  <a:pt x="301" y="724"/>
                  <a:pt x="302" y="724"/>
                </a:cubicBezTo>
                <a:cubicBezTo>
                  <a:pt x="302" y="724"/>
                  <a:pt x="302" y="723"/>
                  <a:pt x="302" y="723"/>
                </a:cubicBezTo>
                <a:cubicBezTo>
                  <a:pt x="302" y="722"/>
                  <a:pt x="302" y="721"/>
                  <a:pt x="302" y="721"/>
                </a:cubicBezTo>
                <a:cubicBezTo>
                  <a:pt x="304" y="720"/>
                  <a:pt x="303" y="718"/>
                  <a:pt x="303" y="717"/>
                </a:cubicBezTo>
                <a:cubicBezTo>
                  <a:pt x="304" y="717"/>
                  <a:pt x="304" y="716"/>
                  <a:pt x="304" y="715"/>
                </a:cubicBezTo>
                <a:cubicBezTo>
                  <a:pt x="305" y="715"/>
                  <a:pt x="305" y="715"/>
                  <a:pt x="305" y="714"/>
                </a:cubicBezTo>
                <a:cubicBezTo>
                  <a:pt x="304" y="712"/>
                  <a:pt x="306" y="711"/>
                  <a:pt x="306" y="709"/>
                </a:cubicBezTo>
                <a:cubicBezTo>
                  <a:pt x="307" y="708"/>
                  <a:pt x="307" y="707"/>
                  <a:pt x="307" y="706"/>
                </a:cubicBezTo>
                <a:cubicBezTo>
                  <a:pt x="307" y="706"/>
                  <a:pt x="307" y="705"/>
                  <a:pt x="307" y="705"/>
                </a:cubicBezTo>
                <a:cubicBezTo>
                  <a:pt x="309" y="702"/>
                  <a:pt x="309" y="702"/>
                  <a:pt x="309" y="700"/>
                </a:cubicBezTo>
                <a:cubicBezTo>
                  <a:pt x="309" y="699"/>
                  <a:pt x="310" y="698"/>
                  <a:pt x="310" y="696"/>
                </a:cubicBezTo>
                <a:cubicBezTo>
                  <a:pt x="310" y="695"/>
                  <a:pt x="311" y="694"/>
                  <a:pt x="311" y="693"/>
                </a:cubicBezTo>
                <a:cubicBezTo>
                  <a:pt x="312" y="692"/>
                  <a:pt x="311" y="691"/>
                  <a:pt x="312" y="690"/>
                </a:cubicBezTo>
                <a:cubicBezTo>
                  <a:pt x="313" y="689"/>
                  <a:pt x="312" y="688"/>
                  <a:pt x="313" y="688"/>
                </a:cubicBezTo>
                <a:cubicBezTo>
                  <a:pt x="313" y="687"/>
                  <a:pt x="314" y="686"/>
                  <a:pt x="314" y="685"/>
                </a:cubicBezTo>
                <a:cubicBezTo>
                  <a:pt x="314" y="684"/>
                  <a:pt x="315" y="683"/>
                  <a:pt x="314" y="682"/>
                </a:cubicBezTo>
                <a:cubicBezTo>
                  <a:pt x="316" y="681"/>
                  <a:pt x="315" y="680"/>
                  <a:pt x="316" y="679"/>
                </a:cubicBezTo>
                <a:cubicBezTo>
                  <a:pt x="316" y="678"/>
                  <a:pt x="316" y="678"/>
                  <a:pt x="317" y="677"/>
                </a:cubicBezTo>
                <a:cubicBezTo>
                  <a:pt x="317" y="677"/>
                  <a:pt x="318" y="676"/>
                  <a:pt x="318" y="676"/>
                </a:cubicBezTo>
                <a:cubicBezTo>
                  <a:pt x="319" y="678"/>
                  <a:pt x="320" y="679"/>
                  <a:pt x="321" y="680"/>
                </a:cubicBezTo>
                <a:cubicBezTo>
                  <a:pt x="321" y="681"/>
                  <a:pt x="321" y="682"/>
                  <a:pt x="322" y="680"/>
                </a:cubicBezTo>
                <a:cubicBezTo>
                  <a:pt x="322" y="680"/>
                  <a:pt x="323" y="681"/>
                  <a:pt x="323" y="681"/>
                </a:cubicBezTo>
                <a:cubicBezTo>
                  <a:pt x="323" y="681"/>
                  <a:pt x="323" y="682"/>
                  <a:pt x="322" y="682"/>
                </a:cubicBezTo>
                <a:cubicBezTo>
                  <a:pt x="322" y="682"/>
                  <a:pt x="321" y="682"/>
                  <a:pt x="322" y="683"/>
                </a:cubicBezTo>
                <a:cubicBezTo>
                  <a:pt x="322" y="684"/>
                  <a:pt x="322" y="685"/>
                  <a:pt x="322" y="686"/>
                </a:cubicBezTo>
                <a:cubicBezTo>
                  <a:pt x="321" y="686"/>
                  <a:pt x="321" y="687"/>
                  <a:pt x="321" y="688"/>
                </a:cubicBezTo>
                <a:cubicBezTo>
                  <a:pt x="321" y="689"/>
                  <a:pt x="320" y="690"/>
                  <a:pt x="320" y="692"/>
                </a:cubicBezTo>
                <a:cubicBezTo>
                  <a:pt x="320" y="693"/>
                  <a:pt x="319" y="693"/>
                  <a:pt x="319" y="694"/>
                </a:cubicBezTo>
                <a:cubicBezTo>
                  <a:pt x="319" y="695"/>
                  <a:pt x="319" y="696"/>
                  <a:pt x="318" y="697"/>
                </a:cubicBezTo>
                <a:cubicBezTo>
                  <a:pt x="318" y="698"/>
                  <a:pt x="318" y="699"/>
                  <a:pt x="318" y="700"/>
                </a:cubicBezTo>
                <a:cubicBezTo>
                  <a:pt x="317" y="700"/>
                  <a:pt x="318" y="702"/>
                  <a:pt x="316" y="703"/>
                </a:cubicBezTo>
                <a:cubicBezTo>
                  <a:pt x="317" y="704"/>
                  <a:pt x="315" y="705"/>
                  <a:pt x="315" y="707"/>
                </a:cubicBezTo>
                <a:cubicBezTo>
                  <a:pt x="314" y="707"/>
                  <a:pt x="315" y="709"/>
                  <a:pt x="314" y="709"/>
                </a:cubicBezTo>
                <a:cubicBezTo>
                  <a:pt x="313" y="710"/>
                  <a:pt x="314" y="711"/>
                  <a:pt x="314" y="712"/>
                </a:cubicBezTo>
                <a:cubicBezTo>
                  <a:pt x="314" y="713"/>
                  <a:pt x="313" y="714"/>
                  <a:pt x="312" y="715"/>
                </a:cubicBezTo>
                <a:cubicBezTo>
                  <a:pt x="312" y="716"/>
                  <a:pt x="311" y="717"/>
                  <a:pt x="312" y="719"/>
                </a:cubicBezTo>
                <a:cubicBezTo>
                  <a:pt x="310" y="719"/>
                  <a:pt x="311" y="721"/>
                  <a:pt x="310" y="722"/>
                </a:cubicBezTo>
                <a:cubicBezTo>
                  <a:pt x="309" y="723"/>
                  <a:pt x="310" y="723"/>
                  <a:pt x="310" y="724"/>
                </a:cubicBezTo>
                <a:cubicBezTo>
                  <a:pt x="310" y="725"/>
                  <a:pt x="309" y="725"/>
                  <a:pt x="309" y="726"/>
                </a:cubicBezTo>
                <a:cubicBezTo>
                  <a:pt x="309" y="727"/>
                  <a:pt x="308" y="728"/>
                  <a:pt x="308" y="729"/>
                </a:cubicBezTo>
                <a:cubicBezTo>
                  <a:pt x="308" y="730"/>
                  <a:pt x="308" y="730"/>
                  <a:pt x="308" y="731"/>
                </a:cubicBezTo>
                <a:cubicBezTo>
                  <a:pt x="308" y="732"/>
                  <a:pt x="307" y="733"/>
                  <a:pt x="307" y="733"/>
                </a:cubicBezTo>
                <a:cubicBezTo>
                  <a:pt x="307" y="734"/>
                  <a:pt x="307" y="735"/>
                  <a:pt x="307" y="736"/>
                </a:cubicBezTo>
                <a:cubicBezTo>
                  <a:pt x="306" y="737"/>
                  <a:pt x="306" y="738"/>
                  <a:pt x="306" y="738"/>
                </a:cubicBezTo>
                <a:cubicBezTo>
                  <a:pt x="304" y="739"/>
                  <a:pt x="306" y="741"/>
                  <a:pt x="304" y="741"/>
                </a:cubicBezTo>
                <a:cubicBezTo>
                  <a:pt x="304" y="741"/>
                  <a:pt x="304" y="742"/>
                  <a:pt x="305" y="742"/>
                </a:cubicBezTo>
                <a:cubicBezTo>
                  <a:pt x="306" y="742"/>
                  <a:pt x="308" y="743"/>
                  <a:pt x="309" y="744"/>
                </a:cubicBezTo>
                <a:cubicBezTo>
                  <a:pt x="309" y="744"/>
                  <a:pt x="310" y="744"/>
                  <a:pt x="310" y="744"/>
                </a:cubicBezTo>
                <a:cubicBezTo>
                  <a:pt x="311" y="744"/>
                  <a:pt x="312" y="744"/>
                  <a:pt x="312" y="744"/>
                </a:cubicBezTo>
                <a:cubicBezTo>
                  <a:pt x="313" y="745"/>
                  <a:pt x="314" y="744"/>
                  <a:pt x="315" y="745"/>
                </a:cubicBezTo>
                <a:cubicBezTo>
                  <a:pt x="316" y="746"/>
                  <a:pt x="316" y="746"/>
                  <a:pt x="317" y="746"/>
                </a:cubicBezTo>
                <a:cubicBezTo>
                  <a:pt x="318" y="746"/>
                  <a:pt x="318" y="747"/>
                  <a:pt x="318" y="747"/>
                </a:cubicBezTo>
                <a:cubicBezTo>
                  <a:pt x="318" y="748"/>
                  <a:pt x="317" y="747"/>
                  <a:pt x="316" y="748"/>
                </a:cubicBezTo>
                <a:cubicBezTo>
                  <a:pt x="316" y="748"/>
                  <a:pt x="316" y="748"/>
                  <a:pt x="316" y="748"/>
                </a:cubicBezTo>
                <a:cubicBezTo>
                  <a:pt x="316" y="747"/>
                  <a:pt x="316" y="747"/>
                  <a:pt x="316" y="747"/>
                </a:cubicBezTo>
                <a:cubicBezTo>
                  <a:pt x="316" y="747"/>
                  <a:pt x="316" y="746"/>
                  <a:pt x="316" y="747"/>
                </a:cubicBezTo>
                <a:cubicBezTo>
                  <a:pt x="316" y="747"/>
                  <a:pt x="316" y="747"/>
                  <a:pt x="316" y="748"/>
                </a:cubicBezTo>
                <a:cubicBezTo>
                  <a:pt x="317" y="749"/>
                  <a:pt x="318" y="750"/>
                  <a:pt x="317" y="751"/>
                </a:cubicBezTo>
                <a:cubicBezTo>
                  <a:pt x="316" y="750"/>
                  <a:pt x="315" y="749"/>
                  <a:pt x="314" y="748"/>
                </a:cubicBezTo>
                <a:cubicBezTo>
                  <a:pt x="313" y="748"/>
                  <a:pt x="314" y="749"/>
                  <a:pt x="314" y="749"/>
                </a:cubicBezTo>
                <a:cubicBezTo>
                  <a:pt x="314" y="751"/>
                  <a:pt x="314" y="751"/>
                  <a:pt x="311" y="751"/>
                </a:cubicBezTo>
                <a:cubicBezTo>
                  <a:pt x="310" y="750"/>
                  <a:pt x="309" y="750"/>
                  <a:pt x="308" y="749"/>
                </a:cubicBezTo>
                <a:cubicBezTo>
                  <a:pt x="305" y="749"/>
                  <a:pt x="305" y="749"/>
                  <a:pt x="305" y="747"/>
                </a:cubicBezTo>
                <a:cubicBezTo>
                  <a:pt x="305" y="746"/>
                  <a:pt x="305" y="746"/>
                  <a:pt x="305" y="746"/>
                </a:cubicBezTo>
                <a:cubicBezTo>
                  <a:pt x="304" y="746"/>
                  <a:pt x="304" y="747"/>
                  <a:pt x="303" y="747"/>
                </a:cubicBezTo>
                <a:cubicBezTo>
                  <a:pt x="302" y="745"/>
                  <a:pt x="302" y="745"/>
                  <a:pt x="299" y="745"/>
                </a:cubicBezTo>
                <a:cubicBezTo>
                  <a:pt x="300" y="746"/>
                  <a:pt x="300" y="746"/>
                  <a:pt x="300" y="747"/>
                </a:cubicBezTo>
                <a:moveTo>
                  <a:pt x="440" y="700"/>
                </a:moveTo>
                <a:cubicBezTo>
                  <a:pt x="440" y="700"/>
                  <a:pt x="441" y="701"/>
                  <a:pt x="441" y="701"/>
                </a:cubicBezTo>
                <a:cubicBezTo>
                  <a:pt x="442" y="700"/>
                  <a:pt x="442" y="700"/>
                  <a:pt x="443" y="701"/>
                </a:cubicBezTo>
                <a:cubicBezTo>
                  <a:pt x="443" y="701"/>
                  <a:pt x="444" y="701"/>
                  <a:pt x="444" y="701"/>
                </a:cubicBezTo>
                <a:cubicBezTo>
                  <a:pt x="444" y="700"/>
                  <a:pt x="444" y="700"/>
                  <a:pt x="444" y="700"/>
                </a:cubicBezTo>
                <a:cubicBezTo>
                  <a:pt x="444" y="699"/>
                  <a:pt x="445" y="699"/>
                  <a:pt x="445" y="700"/>
                </a:cubicBezTo>
                <a:cubicBezTo>
                  <a:pt x="445" y="704"/>
                  <a:pt x="445" y="704"/>
                  <a:pt x="445" y="704"/>
                </a:cubicBezTo>
                <a:cubicBezTo>
                  <a:pt x="445" y="705"/>
                  <a:pt x="445" y="706"/>
                  <a:pt x="445" y="707"/>
                </a:cubicBezTo>
                <a:cubicBezTo>
                  <a:pt x="445" y="707"/>
                  <a:pt x="445" y="708"/>
                  <a:pt x="446" y="709"/>
                </a:cubicBezTo>
                <a:cubicBezTo>
                  <a:pt x="447" y="710"/>
                  <a:pt x="446" y="711"/>
                  <a:pt x="446" y="712"/>
                </a:cubicBezTo>
                <a:cubicBezTo>
                  <a:pt x="448" y="713"/>
                  <a:pt x="447" y="715"/>
                  <a:pt x="447" y="717"/>
                </a:cubicBezTo>
                <a:cubicBezTo>
                  <a:pt x="447" y="718"/>
                  <a:pt x="447" y="720"/>
                  <a:pt x="448" y="721"/>
                </a:cubicBezTo>
                <a:cubicBezTo>
                  <a:pt x="448" y="722"/>
                  <a:pt x="448" y="723"/>
                  <a:pt x="448" y="723"/>
                </a:cubicBezTo>
                <a:cubicBezTo>
                  <a:pt x="448" y="726"/>
                  <a:pt x="448" y="729"/>
                  <a:pt x="448" y="732"/>
                </a:cubicBezTo>
                <a:cubicBezTo>
                  <a:pt x="448" y="733"/>
                  <a:pt x="449" y="733"/>
                  <a:pt x="449" y="734"/>
                </a:cubicBezTo>
                <a:cubicBezTo>
                  <a:pt x="449" y="735"/>
                  <a:pt x="449" y="736"/>
                  <a:pt x="449" y="738"/>
                </a:cubicBezTo>
                <a:cubicBezTo>
                  <a:pt x="449" y="739"/>
                  <a:pt x="449" y="740"/>
                  <a:pt x="450" y="741"/>
                </a:cubicBezTo>
                <a:cubicBezTo>
                  <a:pt x="451" y="742"/>
                  <a:pt x="450" y="744"/>
                  <a:pt x="450" y="745"/>
                </a:cubicBezTo>
                <a:cubicBezTo>
                  <a:pt x="452" y="748"/>
                  <a:pt x="451" y="751"/>
                  <a:pt x="451" y="753"/>
                </a:cubicBezTo>
                <a:cubicBezTo>
                  <a:pt x="451" y="754"/>
                  <a:pt x="451" y="755"/>
                  <a:pt x="452" y="755"/>
                </a:cubicBezTo>
                <a:cubicBezTo>
                  <a:pt x="452" y="756"/>
                  <a:pt x="452" y="757"/>
                  <a:pt x="452" y="758"/>
                </a:cubicBezTo>
                <a:cubicBezTo>
                  <a:pt x="451" y="758"/>
                  <a:pt x="451" y="759"/>
                  <a:pt x="452" y="759"/>
                </a:cubicBezTo>
                <a:cubicBezTo>
                  <a:pt x="452" y="760"/>
                  <a:pt x="452" y="761"/>
                  <a:pt x="452" y="762"/>
                </a:cubicBezTo>
                <a:cubicBezTo>
                  <a:pt x="451" y="762"/>
                  <a:pt x="449" y="762"/>
                  <a:pt x="448" y="762"/>
                </a:cubicBezTo>
                <a:cubicBezTo>
                  <a:pt x="447" y="762"/>
                  <a:pt x="446" y="763"/>
                  <a:pt x="445" y="763"/>
                </a:cubicBezTo>
                <a:cubicBezTo>
                  <a:pt x="445" y="762"/>
                  <a:pt x="444" y="762"/>
                  <a:pt x="444" y="762"/>
                </a:cubicBezTo>
                <a:cubicBezTo>
                  <a:pt x="444" y="761"/>
                  <a:pt x="444" y="760"/>
                  <a:pt x="444" y="759"/>
                </a:cubicBezTo>
                <a:cubicBezTo>
                  <a:pt x="444" y="758"/>
                  <a:pt x="444" y="758"/>
                  <a:pt x="444" y="757"/>
                </a:cubicBezTo>
                <a:cubicBezTo>
                  <a:pt x="443" y="756"/>
                  <a:pt x="444" y="756"/>
                  <a:pt x="443" y="755"/>
                </a:cubicBezTo>
                <a:cubicBezTo>
                  <a:pt x="443" y="753"/>
                  <a:pt x="444" y="751"/>
                  <a:pt x="443" y="749"/>
                </a:cubicBezTo>
                <a:cubicBezTo>
                  <a:pt x="443" y="748"/>
                  <a:pt x="442" y="747"/>
                  <a:pt x="443" y="746"/>
                </a:cubicBezTo>
                <a:cubicBezTo>
                  <a:pt x="443" y="744"/>
                  <a:pt x="442" y="744"/>
                  <a:pt x="442" y="743"/>
                </a:cubicBezTo>
                <a:cubicBezTo>
                  <a:pt x="442" y="741"/>
                  <a:pt x="442" y="739"/>
                  <a:pt x="442" y="737"/>
                </a:cubicBezTo>
                <a:cubicBezTo>
                  <a:pt x="442" y="735"/>
                  <a:pt x="440" y="734"/>
                  <a:pt x="441" y="732"/>
                </a:cubicBezTo>
                <a:cubicBezTo>
                  <a:pt x="441" y="729"/>
                  <a:pt x="441" y="727"/>
                  <a:pt x="441" y="724"/>
                </a:cubicBezTo>
                <a:cubicBezTo>
                  <a:pt x="441" y="723"/>
                  <a:pt x="441" y="723"/>
                  <a:pt x="440" y="722"/>
                </a:cubicBezTo>
                <a:cubicBezTo>
                  <a:pt x="439" y="721"/>
                  <a:pt x="441" y="719"/>
                  <a:pt x="439" y="718"/>
                </a:cubicBezTo>
                <a:cubicBezTo>
                  <a:pt x="439" y="716"/>
                  <a:pt x="438" y="715"/>
                  <a:pt x="439" y="713"/>
                </a:cubicBezTo>
                <a:cubicBezTo>
                  <a:pt x="440" y="713"/>
                  <a:pt x="440" y="713"/>
                  <a:pt x="439" y="713"/>
                </a:cubicBezTo>
                <a:cubicBezTo>
                  <a:pt x="439" y="712"/>
                  <a:pt x="439" y="712"/>
                  <a:pt x="439" y="712"/>
                </a:cubicBezTo>
                <a:cubicBezTo>
                  <a:pt x="439" y="711"/>
                  <a:pt x="439" y="711"/>
                  <a:pt x="439" y="710"/>
                </a:cubicBezTo>
                <a:cubicBezTo>
                  <a:pt x="438" y="708"/>
                  <a:pt x="440" y="706"/>
                  <a:pt x="438" y="704"/>
                </a:cubicBezTo>
                <a:cubicBezTo>
                  <a:pt x="438" y="698"/>
                  <a:pt x="438" y="698"/>
                  <a:pt x="438" y="698"/>
                </a:cubicBezTo>
                <a:cubicBezTo>
                  <a:pt x="437" y="697"/>
                  <a:pt x="436" y="697"/>
                  <a:pt x="435" y="697"/>
                </a:cubicBezTo>
                <a:cubicBezTo>
                  <a:pt x="434" y="697"/>
                  <a:pt x="433" y="697"/>
                  <a:pt x="433" y="697"/>
                </a:cubicBezTo>
                <a:cubicBezTo>
                  <a:pt x="432" y="697"/>
                  <a:pt x="431" y="697"/>
                  <a:pt x="430" y="697"/>
                </a:cubicBezTo>
                <a:cubicBezTo>
                  <a:pt x="429" y="697"/>
                  <a:pt x="429" y="698"/>
                  <a:pt x="429" y="698"/>
                </a:cubicBezTo>
                <a:cubicBezTo>
                  <a:pt x="427" y="696"/>
                  <a:pt x="429" y="694"/>
                  <a:pt x="427" y="692"/>
                </a:cubicBezTo>
                <a:cubicBezTo>
                  <a:pt x="429" y="692"/>
                  <a:pt x="430" y="690"/>
                  <a:pt x="432" y="691"/>
                </a:cubicBezTo>
                <a:cubicBezTo>
                  <a:pt x="434" y="691"/>
                  <a:pt x="435" y="691"/>
                  <a:pt x="437" y="690"/>
                </a:cubicBezTo>
                <a:cubicBezTo>
                  <a:pt x="437" y="690"/>
                  <a:pt x="437" y="690"/>
                  <a:pt x="438" y="690"/>
                </a:cubicBezTo>
                <a:cubicBezTo>
                  <a:pt x="439" y="690"/>
                  <a:pt x="439" y="691"/>
                  <a:pt x="440" y="691"/>
                </a:cubicBezTo>
                <a:cubicBezTo>
                  <a:pt x="441" y="691"/>
                  <a:pt x="442" y="691"/>
                  <a:pt x="442" y="691"/>
                </a:cubicBezTo>
                <a:cubicBezTo>
                  <a:pt x="443" y="691"/>
                  <a:pt x="443" y="692"/>
                  <a:pt x="443" y="692"/>
                </a:cubicBezTo>
                <a:cubicBezTo>
                  <a:pt x="444" y="693"/>
                  <a:pt x="444" y="693"/>
                  <a:pt x="445" y="692"/>
                </a:cubicBezTo>
                <a:cubicBezTo>
                  <a:pt x="446" y="691"/>
                  <a:pt x="447" y="691"/>
                  <a:pt x="448" y="692"/>
                </a:cubicBezTo>
                <a:cubicBezTo>
                  <a:pt x="448" y="693"/>
                  <a:pt x="449" y="693"/>
                  <a:pt x="449" y="692"/>
                </a:cubicBezTo>
                <a:cubicBezTo>
                  <a:pt x="450" y="692"/>
                  <a:pt x="450" y="691"/>
                  <a:pt x="451" y="691"/>
                </a:cubicBezTo>
                <a:cubicBezTo>
                  <a:pt x="451" y="691"/>
                  <a:pt x="451" y="692"/>
                  <a:pt x="452" y="693"/>
                </a:cubicBezTo>
                <a:cubicBezTo>
                  <a:pt x="452" y="693"/>
                  <a:pt x="452" y="694"/>
                  <a:pt x="451" y="695"/>
                </a:cubicBezTo>
                <a:cubicBezTo>
                  <a:pt x="451" y="695"/>
                  <a:pt x="451" y="695"/>
                  <a:pt x="451" y="695"/>
                </a:cubicBezTo>
                <a:cubicBezTo>
                  <a:pt x="450" y="695"/>
                  <a:pt x="449" y="696"/>
                  <a:pt x="448" y="695"/>
                </a:cubicBezTo>
                <a:cubicBezTo>
                  <a:pt x="447" y="695"/>
                  <a:pt x="446" y="696"/>
                  <a:pt x="445" y="697"/>
                </a:cubicBezTo>
                <a:cubicBezTo>
                  <a:pt x="444" y="697"/>
                  <a:pt x="444" y="698"/>
                  <a:pt x="444" y="699"/>
                </a:cubicBezTo>
                <a:cubicBezTo>
                  <a:pt x="444" y="698"/>
                  <a:pt x="444" y="697"/>
                  <a:pt x="444" y="697"/>
                </a:cubicBezTo>
                <a:cubicBezTo>
                  <a:pt x="443" y="695"/>
                  <a:pt x="443" y="695"/>
                  <a:pt x="441" y="695"/>
                </a:cubicBezTo>
                <a:cubicBezTo>
                  <a:pt x="442" y="695"/>
                  <a:pt x="442" y="695"/>
                  <a:pt x="442" y="695"/>
                </a:cubicBezTo>
                <a:cubicBezTo>
                  <a:pt x="442" y="695"/>
                  <a:pt x="442" y="695"/>
                  <a:pt x="442" y="695"/>
                </a:cubicBezTo>
                <a:cubicBezTo>
                  <a:pt x="441" y="695"/>
                  <a:pt x="441" y="694"/>
                  <a:pt x="441" y="695"/>
                </a:cubicBezTo>
                <a:cubicBezTo>
                  <a:pt x="441" y="695"/>
                  <a:pt x="441" y="695"/>
                  <a:pt x="441" y="695"/>
                </a:cubicBezTo>
                <a:cubicBezTo>
                  <a:pt x="442" y="697"/>
                  <a:pt x="442" y="697"/>
                  <a:pt x="443" y="698"/>
                </a:cubicBezTo>
                <a:cubicBezTo>
                  <a:pt x="442" y="698"/>
                  <a:pt x="442" y="698"/>
                  <a:pt x="441" y="698"/>
                </a:cubicBezTo>
                <a:cubicBezTo>
                  <a:pt x="440" y="698"/>
                  <a:pt x="440" y="697"/>
                  <a:pt x="439" y="697"/>
                </a:cubicBezTo>
                <a:cubicBezTo>
                  <a:pt x="438" y="698"/>
                  <a:pt x="439" y="699"/>
                  <a:pt x="440" y="700"/>
                </a:cubicBezTo>
                <a:cubicBezTo>
                  <a:pt x="440" y="700"/>
                  <a:pt x="440" y="700"/>
                  <a:pt x="440" y="700"/>
                </a:cubicBezTo>
                <a:cubicBezTo>
                  <a:pt x="440" y="700"/>
                  <a:pt x="439" y="700"/>
                  <a:pt x="439" y="700"/>
                </a:cubicBezTo>
                <a:cubicBezTo>
                  <a:pt x="439" y="700"/>
                  <a:pt x="439" y="701"/>
                  <a:pt x="439" y="701"/>
                </a:cubicBezTo>
                <a:cubicBezTo>
                  <a:pt x="439" y="701"/>
                  <a:pt x="440" y="701"/>
                  <a:pt x="440" y="700"/>
                </a:cubicBezTo>
                <a:moveTo>
                  <a:pt x="539" y="737"/>
                </a:moveTo>
                <a:cubicBezTo>
                  <a:pt x="539" y="738"/>
                  <a:pt x="539" y="739"/>
                  <a:pt x="538" y="740"/>
                </a:cubicBezTo>
                <a:cubicBezTo>
                  <a:pt x="537" y="740"/>
                  <a:pt x="537" y="739"/>
                  <a:pt x="536" y="740"/>
                </a:cubicBezTo>
                <a:cubicBezTo>
                  <a:pt x="536" y="740"/>
                  <a:pt x="534" y="740"/>
                  <a:pt x="535" y="741"/>
                </a:cubicBezTo>
                <a:cubicBezTo>
                  <a:pt x="534" y="742"/>
                  <a:pt x="533" y="743"/>
                  <a:pt x="532" y="743"/>
                </a:cubicBezTo>
                <a:cubicBezTo>
                  <a:pt x="532" y="743"/>
                  <a:pt x="531" y="743"/>
                  <a:pt x="531" y="743"/>
                </a:cubicBezTo>
                <a:cubicBezTo>
                  <a:pt x="529" y="744"/>
                  <a:pt x="529" y="744"/>
                  <a:pt x="528" y="741"/>
                </a:cubicBezTo>
                <a:cubicBezTo>
                  <a:pt x="528" y="740"/>
                  <a:pt x="527" y="740"/>
                  <a:pt x="527" y="739"/>
                </a:cubicBezTo>
                <a:cubicBezTo>
                  <a:pt x="526" y="738"/>
                  <a:pt x="526" y="737"/>
                  <a:pt x="526" y="736"/>
                </a:cubicBezTo>
                <a:cubicBezTo>
                  <a:pt x="526" y="735"/>
                  <a:pt x="525" y="734"/>
                  <a:pt x="525" y="733"/>
                </a:cubicBezTo>
                <a:cubicBezTo>
                  <a:pt x="524" y="732"/>
                  <a:pt x="523" y="730"/>
                  <a:pt x="523" y="728"/>
                </a:cubicBezTo>
                <a:cubicBezTo>
                  <a:pt x="522" y="727"/>
                  <a:pt x="522" y="725"/>
                  <a:pt x="520" y="724"/>
                </a:cubicBezTo>
                <a:cubicBezTo>
                  <a:pt x="521" y="722"/>
                  <a:pt x="519" y="721"/>
                  <a:pt x="519" y="719"/>
                </a:cubicBezTo>
                <a:cubicBezTo>
                  <a:pt x="519" y="718"/>
                  <a:pt x="518" y="717"/>
                  <a:pt x="517" y="716"/>
                </a:cubicBezTo>
                <a:cubicBezTo>
                  <a:pt x="518" y="714"/>
                  <a:pt x="516" y="713"/>
                  <a:pt x="517" y="712"/>
                </a:cubicBezTo>
                <a:cubicBezTo>
                  <a:pt x="517" y="711"/>
                  <a:pt x="515" y="710"/>
                  <a:pt x="516" y="709"/>
                </a:cubicBezTo>
                <a:cubicBezTo>
                  <a:pt x="516" y="708"/>
                  <a:pt x="515" y="707"/>
                  <a:pt x="515" y="707"/>
                </a:cubicBezTo>
                <a:cubicBezTo>
                  <a:pt x="514" y="706"/>
                  <a:pt x="514" y="704"/>
                  <a:pt x="513" y="703"/>
                </a:cubicBezTo>
                <a:cubicBezTo>
                  <a:pt x="513" y="702"/>
                  <a:pt x="513" y="701"/>
                  <a:pt x="512" y="701"/>
                </a:cubicBezTo>
                <a:cubicBezTo>
                  <a:pt x="512" y="699"/>
                  <a:pt x="511" y="698"/>
                  <a:pt x="511" y="697"/>
                </a:cubicBezTo>
                <a:cubicBezTo>
                  <a:pt x="511" y="696"/>
                  <a:pt x="510" y="695"/>
                  <a:pt x="510" y="694"/>
                </a:cubicBezTo>
                <a:cubicBezTo>
                  <a:pt x="510" y="693"/>
                  <a:pt x="509" y="692"/>
                  <a:pt x="509" y="691"/>
                </a:cubicBezTo>
                <a:cubicBezTo>
                  <a:pt x="508" y="690"/>
                  <a:pt x="508" y="689"/>
                  <a:pt x="507" y="688"/>
                </a:cubicBezTo>
                <a:cubicBezTo>
                  <a:pt x="507" y="687"/>
                  <a:pt x="507" y="686"/>
                  <a:pt x="506" y="685"/>
                </a:cubicBezTo>
                <a:cubicBezTo>
                  <a:pt x="506" y="684"/>
                  <a:pt x="505" y="682"/>
                  <a:pt x="504" y="681"/>
                </a:cubicBezTo>
                <a:cubicBezTo>
                  <a:pt x="504" y="679"/>
                  <a:pt x="503" y="678"/>
                  <a:pt x="502" y="676"/>
                </a:cubicBezTo>
                <a:cubicBezTo>
                  <a:pt x="504" y="675"/>
                  <a:pt x="506" y="675"/>
                  <a:pt x="508" y="674"/>
                </a:cubicBezTo>
                <a:cubicBezTo>
                  <a:pt x="509" y="673"/>
                  <a:pt x="510" y="674"/>
                  <a:pt x="510" y="675"/>
                </a:cubicBezTo>
                <a:cubicBezTo>
                  <a:pt x="511" y="675"/>
                  <a:pt x="511" y="676"/>
                  <a:pt x="512" y="677"/>
                </a:cubicBezTo>
                <a:cubicBezTo>
                  <a:pt x="512" y="678"/>
                  <a:pt x="512" y="679"/>
                  <a:pt x="512" y="679"/>
                </a:cubicBezTo>
                <a:cubicBezTo>
                  <a:pt x="513" y="680"/>
                  <a:pt x="513" y="681"/>
                  <a:pt x="513" y="681"/>
                </a:cubicBezTo>
                <a:cubicBezTo>
                  <a:pt x="514" y="682"/>
                  <a:pt x="513" y="684"/>
                  <a:pt x="515" y="685"/>
                </a:cubicBezTo>
                <a:cubicBezTo>
                  <a:pt x="514" y="686"/>
                  <a:pt x="516" y="688"/>
                  <a:pt x="516" y="689"/>
                </a:cubicBezTo>
                <a:cubicBezTo>
                  <a:pt x="515" y="690"/>
                  <a:pt x="516" y="690"/>
                  <a:pt x="516" y="691"/>
                </a:cubicBezTo>
                <a:cubicBezTo>
                  <a:pt x="517" y="692"/>
                  <a:pt x="517" y="693"/>
                  <a:pt x="518" y="694"/>
                </a:cubicBezTo>
                <a:cubicBezTo>
                  <a:pt x="518" y="695"/>
                  <a:pt x="519" y="695"/>
                  <a:pt x="518" y="696"/>
                </a:cubicBezTo>
                <a:cubicBezTo>
                  <a:pt x="518" y="697"/>
                  <a:pt x="520" y="698"/>
                  <a:pt x="519" y="699"/>
                </a:cubicBezTo>
                <a:cubicBezTo>
                  <a:pt x="519" y="700"/>
                  <a:pt x="520" y="700"/>
                  <a:pt x="520" y="700"/>
                </a:cubicBezTo>
                <a:cubicBezTo>
                  <a:pt x="520" y="701"/>
                  <a:pt x="521" y="701"/>
                  <a:pt x="521" y="702"/>
                </a:cubicBezTo>
                <a:cubicBezTo>
                  <a:pt x="521" y="703"/>
                  <a:pt x="522" y="704"/>
                  <a:pt x="522" y="705"/>
                </a:cubicBezTo>
                <a:cubicBezTo>
                  <a:pt x="522" y="706"/>
                  <a:pt x="524" y="707"/>
                  <a:pt x="523" y="708"/>
                </a:cubicBezTo>
                <a:cubicBezTo>
                  <a:pt x="524" y="709"/>
                  <a:pt x="524" y="710"/>
                  <a:pt x="524" y="711"/>
                </a:cubicBezTo>
                <a:cubicBezTo>
                  <a:pt x="524" y="712"/>
                  <a:pt x="525" y="713"/>
                  <a:pt x="525" y="714"/>
                </a:cubicBezTo>
                <a:cubicBezTo>
                  <a:pt x="525" y="715"/>
                  <a:pt x="526" y="715"/>
                  <a:pt x="526" y="716"/>
                </a:cubicBezTo>
                <a:cubicBezTo>
                  <a:pt x="527" y="717"/>
                  <a:pt x="527" y="717"/>
                  <a:pt x="527" y="717"/>
                </a:cubicBezTo>
                <a:cubicBezTo>
                  <a:pt x="527" y="719"/>
                  <a:pt x="528" y="719"/>
                  <a:pt x="528" y="720"/>
                </a:cubicBezTo>
                <a:cubicBezTo>
                  <a:pt x="528" y="722"/>
                  <a:pt x="529" y="722"/>
                  <a:pt x="529" y="724"/>
                </a:cubicBezTo>
                <a:cubicBezTo>
                  <a:pt x="529" y="725"/>
                  <a:pt x="530" y="726"/>
                  <a:pt x="530" y="726"/>
                </a:cubicBezTo>
                <a:cubicBezTo>
                  <a:pt x="531" y="727"/>
                  <a:pt x="531" y="729"/>
                  <a:pt x="532" y="729"/>
                </a:cubicBezTo>
                <a:cubicBezTo>
                  <a:pt x="531" y="730"/>
                  <a:pt x="533" y="731"/>
                  <a:pt x="533" y="732"/>
                </a:cubicBezTo>
                <a:cubicBezTo>
                  <a:pt x="533" y="732"/>
                  <a:pt x="533" y="733"/>
                  <a:pt x="533" y="734"/>
                </a:cubicBezTo>
                <a:cubicBezTo>
                  <a:pt x="534" y="735"/>
                  <a:pt x="535" y="734"/>
                  <a:pt x="535" y="734"/>
                </a:cubicBezTo>
                <a:cubicBezTo>
                  <a:pt x="536" y="734"/>
                  <a:pt x="537" y="733"/>
                  <a:pt x="538" y="733"/>
                </a:cubicBezTo>
                <a:cubicBezTo>
                  <a:pt x="539" y="733"/>
                  <a:pt x="539" y="733"/>
                  <a:pt x="539" y="732"/>
                </a:cubicBezTo>
                <a:cubicBezTo>
                  <a:pt x="540" y="732"/>
                  <a:pt x="540" y="732"/>
                  <a:pt x="541" y="732"/>
                </a:cubicBezTo>
                <a:cubicBezTo>
                  <a:pt x="541" y="733"/>
                  <a:pt x="540" y="734"/>
                  <a:pt x="540" y="735"/>
                </a:cubicBezTo>
                <a:cubicBezTo>
                  <a:pt x="540" y="735"/>
                  <a:pt x="540" y="735"/>
                  <a:pt x="539" y="735"/>
                </a:cubicBezTo>
                <a:cubicBezTo>
                  <a:pt x="539" y="735"/>
                  <a:pt x="538" y="735"/>
                  <a:pt x="538" y="736"/>
                </a:cubicBezTo>
                <a:cubicBezTo>
                  <a:pt x="538" y="737"/>
                  <a:pt x="538" y="737"/>
                  <a:pt x="539" y="737"/>
                </a:cubicBezTo>
                <a:moveTo>
                  <a:pt x="536" y="737"/>
                </a:moveTo>
                <a:cubicBezTo>
                  <a:pt x="536" y="737"/>
                  <a:pt x="536" y="737"/>
                  <a:pt x="536" y="737"/>
                </a:cubicBezTo>
                <a:cubicBezTo>
                  <a:pt x="536" y="737"/>
                  <a:pt x="536" y="737"/>
                  <a:pt x="536" y="737"/>
                </a:cubicBezTo>
                <a:cubicBezTo>
                  <a:pt x="536" y="736"/>
                  <a:pt x="536" y="736"/>
                  <a:pt x="536" y="736"/>
                </a:cubicBezTo>
                <a:cubicBezTo>
                  <a:pt x="536" y="736"/>
                  <a:pt x="536" y="737"/>
                  <a:pt x="536" y="737"/>
                </a:cubicBezTo>
                <a:moveTo>
                  <a:pt x="645" y="660"/>
                </a:moveTo>
                <a:cubicBezTo>
                  <a:pt x="641" y="656"/>
                  <a:pt x="638" y="653"/>
                  <a:pt x="635" y="650"/>
                </a:cubicBezTo>
                <a:cubicBezTo>
                  <a:pt x="634" y="649"/>
                  <a:pt x="634" y="648"/>
                  <a:pt x="634" y="648"/>
                </a:cubicBezTo>
                <a:cubicBezTo>
                  <a:pt x="633" y="647"/>
                  <a:pt x="632" y="647"/>
                  <a:pt x="632" y="646"/>
                </a:cubicBezTo>
                <a:cubicBezTo>
                  <a:pt x="631" y="646"/>
                  <a:pt x="631" y="644"/>
                  <a:pt x="629" y="644"/>
                </a:cubicBezTo>
                <a:cubicBezTo>
                  <a:pt x="628" y="644"/>
                  <a:pt x="629" y="642"/>
                  <a:pt x="628" y="642"/>
                </a:cubicBezTo>
                <a:cubicBezTo>
                  <a:pt x="627" y="641"/>
                  <a:pt x="626" y="640"/>
                  <a:pt x="625" y="640"/>
                </a:cubicBezTo>
                <a:cubicBezTo>
                  <a:pt x="623" y="637"/>
                  <a:pt x="620" y="634"/>
                  <a:pt x="618" y="632"/>
                </a:cubicBezTo>
                <a:cubicBezTo>
                  <a:pt x="617" y="631"/>
                  <a:pt x="616" y="630"/>
                  <a:pt x="615" y="629"/>
                </a:cubicBezTo>
                <a:cubicBezTo>
                  <a:pt x="614" y="628"/>
                  <a:pt x="614" y="627"/>
                  <a:pt x="613" y="626"/>
                </a:cubicBezTo>
                <a:cubicBezTo>
                  <a:pt x="612" y="625"/>
                  <a:pt x="611" y="624"/>
                  <a:pt x="610" y="623"/>
                </a:cubicBezTo>
                <a:cubicBezTo>
                  <a:pt x="609" y="622"/>
                  <a:pt x="608" y="621"/>
                  <a:pt x="607" y="621"/>
                </a:cubicBezTo>
                <a:cubicBezTo>
                  <a:pt x="605" y="623"/>
                  <a:pt x="603" y="625"/>
                  <a:pt x="601" y="627"/>
                </a:cubicBezTo>
                <a:cubicBezTo>
                  <a:pt x="599" y="626"/>
                  <a:pt x="598" y="624"/>
                  <a:pt x="596" y="623"/>
                </a:cubicBezTo>
                <a:cubicBezTo>
                  <a:pt x="596" y="622"/>
                  <a:pt x="597" y="622"/>
                  <a:pt x="597" y="621"/>
                </a:cubicBezTo>
                <a:cubicBezTo>
                  <a:pt x="601" y="617"/>
                  <a:pt x="606" y="612"/>
                  <a:pt x="610" y="608"/>
                </a:cubicBezTo>
                <a:cubicBezTo>
                  <a:pt x="611" y="607"/>
                  <a:pt x="612" y="606"/>
                  <a:pt x="613" y="606"/>
                </a:cubicBezTo>
                <a:cubicBezTo>
                  <a:pt x="613" y="606"/>
                  <a:pt x="613" y="605"/>
                  <a:pt x="613" y="605"/>
                </a:cubicBezTo>
                <a:cubicBezTo>
                  <a:pt x="614" y="605"/>
                  <a:pt x="614" y="604"/>
                  <a:pt x="615" y="604"/>
                </a:cubicBezTo>
                <a:cubicBezTo>
                  <a:pt x="616" y="606"/>
                  <a:pt x="618" y="607"/>
                  <a:pt x="619" y="609"/>
                </a:cubicBezTo>
                <a:cubicBezTo>
                  <a:pt x="619" y="610"/>
                  <a:pt x="618" y="611"/>
                  <a:pt x="617" y="612"/>
                </a:cubicBezTo>
                <a:cubicBezTo>
                  <a:pt x="616" y="612"/>
                  <a:pt x="615" y="612"/>
                  <a:pt x="615" y="613"/>
                </a:cubicBezTo>
                <a:cubicBezTo>
                  <a:pt x="614" y="614"/>
                  <a:pt x="613" y="614"/>
                  <a:pt x="612" y="615"/>
                </a:cubicBezTo>
                <a:cubicBezTo>
                  <a:pt x="614" y="617"/>
                  <a:pt x="616" y="619"/>
                  <a:pt x="618" y="621"/>
                </a:cubicBezTo>
                <a:cubicBezTo>
                  <a:pt x="618" y="623"/>
                  <a:pt x="621" y="624"/>
                  <a:pt x="622" y="626"/>
                </a:cubicBezTo>
                <a:cubicBezTo>
                  <a:pt x="623" y="627"/>
                  <a:pt x="624" y="628"/>
                  <a:pt x="625" y="628"/>
                </a:cubicBezTo>
                <a:cubicBezTo>
                  <a:pt x="626" y="630"/>
                  <a:pt x="627" y="631"/>
                  <a:pt x="628" y="632"/>
                </a:cubicBezTo>
                <a:cubicBezTo>
                  <a:pt x="633" y="637"/>
                  <a:pt x="639" y="643"/>
                  <a:pt x="645" y="649"/>
                </a:cubicBezTo>
                <a:cubicBezTo>
                  <a:pt x="646" y="650"/>
                  <a:pt x="647" y="650"/>
                  <a:pt x="647" y="651"/>
                </a:cubicBezTo>
                <a:cubicBezTo>
                  <a:pt x="647" y="653"/>
                  <a:pt x="649" y="653"/>
                  <a:pt x="649" y="654"/>
                </a:cubicBezTo>
                <a:cubicBezTo>
                  <a:pt x="650" y="655"/>
                  <a:pt x="649" y="655"/>
                  <a:pt x="649" y="656"/>
                </a:cubicBezTo>
                <a:cubicBezTo>
                  <a:pt x="649" y="656"/>
                  <a:pt x="648" y="656"/>
                  <a:pt x="648" y="656"/>
                </a:cubicBezTo>
                <a:cubicBezTo>
                  <a:pt x="647" y="657"/>
                  <a:pt x="646" y="657"/>
                  <a:pt x="646" y="658"/>
                </a:cubicBezTo>
                <a:cubicBezTo>
                  <a:pt x="646" y="659"/>
                  <a:pt x="645" y="659"/>
                  <a:pt x="645" y="660"/>
                </a:cubicBezTo>
                <a:moveTo>
                  <a:pt x="616" y="625"/>
                </a:moveTo>
                <a:cubicBezTo>
                  <a:pt x="616" y="625"/>
                  <a:pt x="615" y="626"/>
                  <a:pt x="615" y="626"/>
                </a:cubicBezTo>
                <a:cubicBezTo>
                  <a:pt x="615" y="626"/>
                  <a:pt x="615" y="626"/>
                  <a:pt x="615" y="626"/>
                </a:cubicBezTo>
                <a:cubicBezTo>
                  <a:pt x="616" y="626"/>
                  <a:pt x="616" y="626"/>
                  <a:pt x="616" y="626"/>
                </a:cubicBezTo>
                <a:cubicBezTo>
                  <a:pt x="616" y="626"/>
                  <a:pt x="616" y="625"/>
                  <a:pt x="616" y="625"/>
                </a:cubicBezTo>
                <a:moveTo>
                  <a:pt x="425" y="690"/>
                </a:moveTo>
                <a:cubicBezTo>
                  <a:pt x="425" y="693"/>
                  <a:pt x="424" y="695"/>
                  <a:pt x="425" y="697"/>
                </a:cubicBezTo>
                <a:cubicBezTo>
                  <a:pt x="425" y="698"/>
                  <a:pt x="424" y="700"/>
                  <a:pt x="425" y="702"/>
                </a:cubicBezTo>
                <a:cubicBezTo>
                  <a:pt x="426" y="702"/>
                  <a:pt x="425" y="702"/>
                  <a:pt x="425" y="703"/>
                </a:cubicBezTo>
                <a:cubicBezTo>
                  <a:pt x="425" y="706"/>
                  <a:pt x="425" y="709"/>
                  <a:pt x="425" y="712"/>
                </a:cubicBezTo>
                <a:cubicBezTo>
                  <a:pt x="425" y="714"/>
                  <a:pt x="425" y="715"/>
                  <a:pt x="426" y="716"/>
                </a:cubicBezTo>
                <a:cubicBezTo>
                  <a:pt x="427" y="716"/>
                  <a:pt x="426" y="717"/>
                  <a:pt x="426" y="717"/>
                </a:cubicBezTo>
                <a:cubicBezTo>
                  <a:pt x="425" y="720"/>
                  <a:pt x="425" y="720"/>
                  <a:pt x="426" y="723"/>
                </a:cubicBezTo>
                <a:cubicBezTo>
                  <a:pt x="426" y="724"/>
                  <a:pt x="426" y="724"/>
                  <a:pt x="426" y="725"/>
                </a:cubicBezTo>
                <a:cubicBezTo>
                  <a:pt x="426" y="731"/>
                  <a:pt x="426" y="736"/>
                  <a:pt x="426" y="742"/>
                </a:cubicBezTo>
                <a:cubicBezTo>
                  <a:pt x="427" y="744"/>
                  <a:pt x="426" y="747"/>
                  <a:pt x="427" y="749"/>
                </a:cubicBezTo>
                <a:cubicBezTo>
                  <a:pt x="427" y="749"/>
                  <a:pt x="427" y="750"/>
                  <a:pt x="427" y="750"/>
                </a:cubicBezTo>
                <a:cubicBezTo>
                  <a:pt x="427" y="763"/>
                  <a:pt x="427" y="763"/>
                  <a:pt x="427" y="763"/>
                </a:cubicBezTo>
                <a:cubicBezTo>
                  <a:pt x="424" y="764"/>
                  <a:pt x="424" y="764"/>
                  <a:pt x="422" y="763"/>
                </a:cubicBezTo>
                <a:cubicBezTo>
                  <a:pt x="421" y="763"/>
                  <a:pt x="421" y="764"/>
                  <a:pt x="420" y="765"/>
                </a:cubicBezTo>
                <a:cubicBezTo>
                  <a:pt x="420" y="764"/>
                  <a:pt x="420" y="764"/>
                  <a:pt x="420" y="764"/>
                </a:cubicBezTo>
                <a:cubicBezTo>
                  <a:pt x="420" y="763"/>
                  <a:pt x="420" y="762"/>
                  <a:pt x="420" y="762"/>
                </a:cubicBezTo>
                <a:cubicBezTo>
                  <a:pt x="420" y="762"/>
                  <a:pt x="421" y="761"/>
                  <a:pt x="421" y="761"/>
                </a:cubicBezTo>
                <a:cubicBezTo>
                  <a:pt x="419" y="759"/>
                  <a:pt x="420" y="757"/>
                  <a:pt x="420" y="755"/>
                </a:cubicBezTo>
                <a:cubicBezTo>
                  <a:pt x="420" y="754"/>
                  <a:pt x="420" y="752"/>
                  <a:pt x="419" y="751"/>
                </a:cubicBezTo>
                <a:cubicBezTo>
                  <a:pt x="419" y="749"/>
                  <a:pt x="418" y="748"/>
                  <a:pt x="420" y="746"/>
                </a:cubicBezTo>
                <a:cubicBezTo>
                  <a:pt x="420" y="746"/>
                  <a:pt x="420" y="745"/>
                  <a:pt x="420" y="744"/>
                </a:cubicBezTo>
                <a:cubicBezTo>
                  <a:pt x="419" y="743"/>
                  <a:pt x="419" y="742"/>
                  <a:pt x="419" y="741"/>
                </a:cubicBezTo>
                <a:cubicBezTo>
                  <a:pt x="419" y="739"/>
                  <a:pt x="419" y="736"/>
                  <a:pt x="419" y="734"/>
                </a:cubicBezTo>
                <a:cubicBezTo>
                  <a:pt x="419" y="732"/>
                  <a:pt x="420" y="730"/>
                  <a:pt x="418" y="728"/>
                </a:cubicBezTo>
                <a:cubicBezTo>
                  <a:pt x="418" y="728"/>
                  <a:pt x="418" y="727"/>
                  <a:pt x="418" y="726"/>
                </a:cubicBezTo>
                <a:cubicBezTo>
                  <a:pt x="418" y="721"/>
                  <a:pt x="418" y="717"/>
                  <a:pt x="418" y="712"/>
                </a:cubicBezTo>
                <a:cubicBezTo>
                  <a:pt x="418" y="710"/>
                  <a:pt x="419" y="707"/>
                  <a:pt x="417" y="705"/>
                </a:cubicBezTo>
                <a:cubicBezTo>
                  <a:pt x="417" y="705"/>
                  <a:pt x="417" y="705"/>
                  <a:pt x="417" y="704"/>
                </a:cubicBezTo>
                <a:cubicBezTo>
                  <a:pt x="417" y="692"/>
                  <a:pt x="417" y="692"/>
                  <a:pt x="417" y="692"/>
                </a:cubicBezTo>
                <a:cubicBezTo>
                  <a:pt x="419" y="691"/>
                  <a:pt x="422" y="693"/>
                  <a:pt x="425" y="690"/>
                </a:cubicBezTo>
                <a:moveTo>
                  <a:pt x="426" y="763"/>
                </a:moveTo>
                <a:cubicBezTo>
                  <a:pt x="426" y="763"/>
                  <a:pt x="426" y="762"/>
                  <a:pt x="426" y="762"/>
                </a:cubicBezTo>
                <a:cubicBezTo>
                  <a:pt x="426" y="762"/>
                  <a:pt x="426" y="762"/>
                  <a:pt x="426" y="762"/>
                </a:cubicBezTo>
                <a:cubicBezTo>
                  <a:pt x="426" y="762"/>
                  <a:pt x="426" y="762"/>
                  <a:pt x="425" y="762"/>
                </a:cubicBezTo>
                <a:cubicBezTo>
                  <a:pt x="426" y="762"/>
                  <a:pt x="426" y="762"/>
                  <a:pt x="426" y="763"/>
                </a:cubicBezTo>
                <a:moveTo>
                  <a:pt x="657" y="149"/>
                </a:moveTo>
                <a:cubicBezTo>
                  <a:pt x="658" y="149"/>
                  <a:pt x="659" y="149"/>
                  <a:pt x="659" y="150"/>
                </a:cubicBezTo>
                <a:cubicBezTo>
                  <a:pt x="660" y="151"/>
                  <a:pt x="660" y="152"/>
                  <a:pt x="661" y="153"/>
                </a:cubicBezTo>
                <a:cubicBezTo>
                  <a:pt x="661" y="154"/>
                  <a:pt x="661" y="154"/>
                  <a:pt x="662" y="154"/>
                </a:cubicBezTo>
                <a:cubicBezTo>
                  <a:pt x="663" y="154"/>
                  <a:pt x="663" y="155"/>
                  <a:pt x="664" y="155"/>
                </a:cubicBezTo>
                <a:cubicBezTo>
                  <a:pt x="665" y="155"/>
                  <a:pt x="665" y="156"/>
                  <a:pt x="666" y="156"/>
                </a:cubicBezTo>
                <a:cubicBezTo>
                  <a:pt x="667" y="157"/>
                  <a:pt x="668" y="159"/>
                  <a:pt x="670" y="160"/>
                </a:cubicBezTo>
                <a:cubicBezTo>
                  <a:pt x="671" y="161"/>
                  <a:pt x="673" y="163"/>
                  <a:pt x="675" y="165"/>
                </a:cubicBezTo>
                <a:cubicBezTo>
                  <a:pt x="673" y="166"/>
                  <a:pt x="671" y="168"/>
                  <a:pt x="670" y="170"/>
                </a:cubicBezTo>
                <a:cubicBezTo>
                  <a:pt x="670" y="170"/>
                  <a:pt x="669" y="170"/>
                  <a:pt x="669" y="170"/>
                </a:cubicBezTo>
                <a:cubicBezTo>
                  <a:pt x="669" y="170"/>
                  <a:pt x="669" y="170"/>
                  <a:pt x="669" y="170"/>
                </a:cubicBezTo>
                <a:cubicBezTo>
                  <a:pt x="669" y="170"/>
                  <a:pt x="669" y="170"/>
                  <a:pt x="668" y="170"/>
                </a:cubicBezTo>
                <a:cubicBezTo>
                  <a:pt x="666" y="167"/>
                  <a:pt x="664" y="165"/>
                  <a:pt x="662" y="163"/>
                </a:cubicBezTo>
                <a:cubicBezTo>
                  <a:pt x="661" y="163"/>
                  <a:pt x="661" y="164"/>
                  <a:pt x="660" y="164"/>
                </a:cubicBezTo>
                <a:cubicBezTo>
                  <a:pt x="656" y="168"/>
                  <a:pt x="652" y="172"/>
                  <a:pt x="648" y="176"/>
                </a:cubicBezTo>
                <a:cubicBezTo>
                  <a:pt x="648" y="177"/>
                  <a:pt x="647" y="178"/>
                  <a:pt x="646" y="179"/>
                </a:cubicBezTo>
                <a:cubicBezTo>
                  <a:pt x="646" y="180"/>
                  <a:pt x="645" y="180"/>
                  <a:pt x="645" y="181"/>
                </a:cubicBezTo>
                <a:cubicBezTo>
                  <a:pt x="644" y="181"/>
                  <a:pt x="642" y="182"/>
                  <a:pt x="641" y="183"/>
                </a:cubicBezTo>
                <a:cubicBezTo>
                  <a:pt x="641" y="184"/>
                  <a:pt x="640" y="185"/>
                  <a:pt x="639" y="186"/>
                </a:cubicBezTo>
                <a:cubicBezTo>
                  <a:pt x="638" y="187"/>
                  <a:pt x="637" y="188"/>
                  <a:pt x="636" y="189"/>
                </a:cubicBezTo>
                <a:cubicBezTo>
                  <a:pt x="635" y="189"/>
                  <a:pt x="633" y="188"/>
                  <a:pt x="633" y="190"/>
                </a:cubicBezTo>
                <a:cubicBezTo>
                  <a:pt x="633" y="191"/>
                  <a:pt x="632" y="191"/>
                  <a:pt x="632" y="191"/>
                </a:cubicBezTo>
                <a:cubicBezTo>
                  <a:pt x="631" y="191"/>
                  <a:pt x="631" y="192"/>
                  <a:pt x="631" y="193"/>
                </a:cubicBezTo>
                <a:cubicBezTo>
                  <a:pt x="630" y="192"/>
                  <a:pt x="629" y="193"/>
                  <a:pt x="629" y="194"/>
                </a:cubicBezTo>
                <a:cubicBezTo>
                  <a:pt x="629" y="194"/>
                  <a:pt x="629" y="194"/>
                  <a:pt x="628" y="195"/>
                </a:cubicBezTo>
                <a:cubicBezTo>
                  <a:pt x="628" y="194"/>
                  <a:pt x="629" y="194"/>
                  <a:pt x="628" y="193"/>
                </a:cubicBezTo>
                <a:cubicBezTo>
                  <a:pt x="628" y="193"/>
                  <a:pt x="628" y="193"/>
                  <a:pt x="628" y="193"/>
                </a:cubicBezTo>
                <a:cubicBezTo>
                  <a:pt x="628" y="192"/>
                  <a:pt x="628" y="192"/>
                  <a:pt x="628" y="192"/>
                </a:cubicBezTo>
                <a:cubicBezTo>
                  <a:pt x="628" y="191"/>
                  <a:pt x="628" y="191"/>
                  <a:pt x="628" y="191"/>
                </a:cubicBezTo>
                <a:cubicBezTo>
                  <a:pt x="629" y="191"/>
                  <a:pt x="630" y="190"/>
                  <a:pt x="630" y="189"/>
                </a:cubicBezTo>
                <a:cubicBezTo>
                  <a:pt x="630" y="189"/>
                  <a:pt x="630" y="189"/>
                  <a:pt x="629" y="188"/>
                </a:cubicBezTo>
                <a:cubicBezTo>
                  <a:pt x="630" y="188"/>
                  <a:pt x="630" y="188"/>
                  <a:pt x="631" y="188"/>
                </a:cubicBezTo>
                <a:cubicBezTo>
                  <a:pt x="632" y="188"/>
                  <a:pt x="633" y="187"/>
                  <a:pt x="633" y="186"/>
                </a:cubicBezTo>
                <a:cubicBezTo>
                  <a:pt x="633" y="186"/>
                  <a:pt x="634" y="186"/>
                  <a:pt x="634" y="186"/>
                </a:cubicBezTo>
                <a:cubicBezTo>
                  <a:pt x="634" y="185"/>
                  <a:pt x="634" y="184"/>
                  <a:pt x="636" y="184"/>
                </a:cubicBezTo>
                <a:cubicBezTo>
                  <a:pt x="636" y="184"/>
                  <a:pt x="636" y="183"/>
                  <a:pt x="636" y="183"/>
                </a:cubicBezTo>
                <a:cubicBezTo>
                  <a:pt x="635" y="182"/>
                  <a:pt x="634" y="182"/>
                  <a:pt x="633" y="180"/>
                </a:cubicBezTo>
                <a:cubicBezTo>
                  <a:pt x="633" y="181"/>
                  <a:pt x="633" y="182"/>
                  <a:pt x="633" y="183"/>
                </a:cubicBezTo>
                <a:cubicBezTo>
                  <a:pt x="632" y="183"/>
                  <a:pt x="632" y="182"/>
                  <a:pt x="631" y="182"/>
                </a:cubicBezTo>
                <a:cubicBezTo>
                  <a:pt x="632" y="181"/>
                  <a:pt x="632" y="181"/>
                  <a:pt x="632" y="181"/>
                </a:cubicBezTo>
                <a:cubicBezTo>
                  <a:pt x="632" y="180"/>
                  <a:pt x="633" y="179"/>
                  <a:pt x="634" y="179"/>
                </a:cubicBezTo>
                <a:cubicBezTo>
                  <a:pt x="634" y="179"/>
                  <a:pt x="634" y="178"/>
                  <a:pt x="636" y="179"/>
                </a:cubicBezTo>
                <a:cubicBezTo>
                  <a:pt x="636" y="179"/>
                  <a:pt x="636" y="179"/>
                  <a:pt x="636" y="178"/>
                </a:cubicBezTo>
                <a:cubicBezTo>
                  <a:pt x="635" y="178"/>
                  <a:pt x="635" y="178"/>
                  <a:pt x="635" y="178"/>
                </a:cubicBezTo>
                <a:cubicBezTo>
                  <a:pt x="635" y="179"/>
                  <a:pt x="635" y="179"/>
                  <a:pt x="635" y="179"/>
                </a:cubicBezTo>
                <a:cubicBezTo>
                  <a:pt x="635" y="179"/>
                  <a:pt x="635" y="179"/>
                  <a:pt x="636" y="179"/>
                </a:cubicBezTo>
                <a:cubicBezTo>
                  <a:pt x="636" y="179"/>
                  <a:pt x="636" y="179"/>
                  <a:pt x="636" y="179"/>
                </a:cubicBezTo>
                <a:cubicBezTo>
                  <a:pt x="635" y="178"/>
                  <a:pt x="635" y="178"/>
                  <a:pt x="635" y="177"/>
                </a:cubicBezTo>
                <a:cubicBezTo>
                  <a:pt x="638" y="175"/>
                  <a:pt x="640" y="172"/>
                  <a:pt x="642" y="170"/>
                </a:cubicBezTo>
                <a:cubicBezTo>
                  <a:pt x="644" y="168"/>
                  <a:pt x="645" y="167"/>
                  <a:pt x="646" y="165"/>
                </a:cubicBezTo>
                <a:cubicBezTo>
                  <a:pt x="646" y="165"/>
                  <a:pt x="646" y="165"/>
                  <a:pt x="646" y="165"/>
                </a:cubicBezTo>
                <a:cubicBezTo>
                  <a:pt x="650" y="163"/>
                  <a:pt x="652" y="160"/>
                  <a:pt x="655" y="157"/>
                </a:cubicBezTo>
                <a:cubicBezTo>
                  <a:pt x="655" y="157"/>
                  <a:pt x="655" y="157"/>
                  <a:pt x="655" y="157"/>
                </a:cubicBezTo>
                <a:cubicBezTo>
                  <a:pt x="655" y="156"/>
                  <a:pt x="655" y="156"/>
                  <a:pt x="654" y="155"/>
                </a:cubicBezTo>
                <a:cubicBezTo>
                  <a:pt x="652" y="154"/>
                  <a:pt x="650" y="152"/>
                  <a:pt x="649" y="150"/>
                </a:cubicBezTo>
                <a:cubicBezTo>
                  <a:pt x="648" y="149"/>
                  <a:pt x="648" y="148"/>
                  <a:pt x="649" y="148"/>
                </a:cubicBezTo>
                <a:cubicBezTo>
                  <a:pt x="650" y="148"/>
                  <a:pt x="651" y="147"/>
                  <a:pt x="652" y="147"/>
                </a:cubicBezTo>
                <a:cubicBezTo>
                  <a:pt x="652" y="146"/>
                  <a:pt x="653" y="146"/>
                  <a:pt x="653" y="145"/>
                </a:cubicBezTo>
                <a:cubicBezTo>
                  <a:pt x="653" y="145"/>
                  <a:pt x="654" y="144"/>
                  <a:pt x="654" y="144"/>
                </a:cubicBezTo>
                <a:cubicBezTo>
                  <a:pt x="655" y="144"/>
                  <a:pt x="655" y="145"/>
                  <a:pt x="655" y="145"/>
                </a:cubicBezTo>
                <a:cubicBezTo>
                  <a:pt x="655" y="146"/>
                  <a:pt x="656" y="146"/>
                  <a:pt x="657" y="146"/>
                </a:cubicBezTo>
                <a:cubicBezTo>
                  <a:pt x="657" y="147"/>
                  <a:pt x="657" y="148"/>
                  <a:pt x="657" y="149"/>
                </a:cubicBezTo>
                <a:cubicBezTo>
                  <a:pt x="657" y="149"/>
                  <a:pt x="657" y="149"/>
                  <a:pt x="657" y="149"/>
                </a:cubicBezTo>
                <a:cubicBezTo>
                  <a:pt x="657" y="149"/>
                  <a:pt x="657" y="149"/>
                  <a:pt x="656" y="149"/>
                </a:cubicBezTo>
                <a:cubicBezTo>
                  <a:pt x="656" y="149"/>
                  <a:pt x="656" y="150"/>
                  <a:pt x="656" y="150"/>
                </a:cubicBezTo>
                <a:cubicBezTo>
                  <a:pt x="656" y="150"/>
                  <a:pt x="657" y="150"/>
                  <a:pt x="657" y="149"/>
                </a:cubicBezTo>
                <a:moveTo>
                  <a:pt x="563" y="727"/>
                </a:moveTo>
                <a:cubicBezTo>
                  <a:pt x="562" y="727"/>
                  <a:pt x="561" y="727"/>
                  <a:pt x="560" y="726"/>
                </a:cubicBezTo>
                <a:cubicBezTo>
                  <a:pt x="560" y="726"/>
                  <a:pt x="559" y="726"/>
                  <a:pt x="559" y="726"/>
                </a:cubicBezTo>
                <a:cubicBezTo>
                  <a:pt x="558" y="726"/>
                  <a:pt x="559" y="727"/>
                  <a:pt x="559" y="727"/>
                </a:cubicBezTo>
                <a:cubicBezTo>
                  <a:pt x="559" y="727"/>
                  <a:pt x="559" y="728"/>
                  <a:pt x="559" y="728"/>
                </a:cubicBezTo>
                <a:cubicBezTo>
                  <a:pt x="558" y="729"/>
                  <a:pt x="558" y="730"/>
                  <a:pt x="558" y="730"/>
                </a:cubicBezTo>
                <a:cubicBezTo>
                  <a:pt x="558" y="731"/>
                  <a:pt x="558" y="731"/>
                  <a:pt x="558" y="731"/>
                </a:cubicBezTo>
                <a:cubicBezTo>
                  <a:pt x="558" y="731"/>
                  <a:pt x="557" y="731"/>
                  <a:pt x="557" y="731"/>
                </a:cubicBezTo>
                <a:cubicBezTo>
                  <a:pt x="556" y="727"/>
                  <a:pt x="554" y="724"/>
                  <a:pt x="552" y="720"/>
                </a:cubicBezTo>
                <a:cubicBezTo>
                  <a:pt x="552" y="720"/>
                  <a:pt x="551" y="719"/>
                  <a:pt x="552" y="719"/>
                </a:cubicBezTo>
                <a:cubicBezTo>
                  <a:pt x="552" y="718"/>
                  <a:pt x="551" y="718"/>
                  <a:pt x="551" y="717"/>
                </a:cubicBezTo>
                <a:cubicBezTo>
                  <a:pt x="550" y="716"/>
                  <a:pt x="548" y="713"/>
                  <a:pt x="548" y="711"/>
                </a:cubicBezTo>
                <a:cubicBezTo>
                  <a:pt x="548" y="710"/>
                  <a:pt x="547" y="709"/>
                  <a:pt x="547" y="708"/>
                </a:cubicBezTo>
                <a:cubicBezTo>
                  <a:pt x="546" y="707"/>
                  <a:pt x="545" y="707"/>
                  <a:pt x="545" y="705"/>
                </a:cubicBezTo>
                <a:cubicBezTo>
                  <a:pt x="545" y="704"/>
                  <a:pt x="544" y="704"/>
                  <a:pt x="544" y="702"/>
                </a:cubicBezTo>
                <a:cubicBezTo>
                  <a:pt x="544" y="702"/>
                  <a:pt x="544" y="701"/>
                  <a:pt x="543" y="701"/>
                </a:cubicBezTo>
                <a:cubicBezTo>
                  <a:pt x="541" y="696"/>
                  <a:pt x="538" y="691"/>
                  <a:pt x="536" y="686"/>
                </a:cubicBezTo>
                <a:cubicBezTo>
                  <a:pt x="536" y="686"/>
                  <a:pt x="535" y="685"/>
                  <a:pt x="535" y="684"/>
                </a:cubicBezTo>
                <a:cubicBezTo>
                  <a:pt x="535" y="684"/>
                  <a:pt x="535" y="683"/>
                  <a:pt x="535" y="683"/>
                </a:cubicBezTo>
                <a:cubicBezTo>
                  <a:pt x="534" y="682"/>
                  <a:pt x="533" y="681"/>
                  <a:pt x="533" y="680"/>
                </a:cubicBezTo>
                <a:cubicBezTo>
                  <a:pt x="532" y="678"/>
                  <a:pt x="531" y="677"/>
                  <a:pt x="531" y="676"/>
                </a:cubicBezTo>
                <a:cubicBezTo>
                  <a:pt x="531" y="675"/>
                  <a:pt x="529" y="674"/>
                  <a:pt x="530" y="673"/>
                </a:cubicBezTo>
                <a:cubicBezTo>
                  <a:pt x="530" y="672"/>
                  <a:pt x="528" y="672"/>
                  <a:pt x="529" y="670"/>
                </a:cubicBezTo>
                <a:cubicBezTo>
                  <a:pt x="528" y="670"/>
                  <a:pt x="528" y="669"/>
                  <a:pt x="528" y="668"/>
                </a:cubicBezTo>
                <a:cubicBezTo>
                  <a:pt x="527" y="668"/>
                  <a:pt x="527" y="667"/>
                  <a:pt x="527" y="666"/>
                </a:cubicBezTo>
                <a:cubicBezTo>
                  <a:pt x="528" y="666"/>
                  <a:pt x="528" y="665"/>
                  <a:pt x="529" y="665"/>
                </a:cubicBezTo>
                <a:cubicBezTo>
                  <a:pt x="530" y="665"/>
                  <a:pt x="531" y="664"/>
                  <a:pt x="532" y="664"/>
                </a:cubicBezTo>
                <a:cubicBezTo>
                  <a:pt x="533" y="664"/>
                  <a:pt x="533" y="663"/>
                  <a:pt x="534" y="663"/>
                </a:cubicBezTo>
                <a:cubicBezTo>
                  <a:pt x="535" y="664"/>
                  <a:pt x="535" y="665"/>
                  <a:pt x="535" y="666"/>
                </a:cubicBezTo>
                <a:cubicBezTo>
                  <a:pt x="535" y="668"/>
                  <a:pt x="537" y="670"/>
                  <a:pt x="538" y="672"/>
                </a:cubicBezTo>
                <a:cubicBezTo>
                  <a:pt x="539" y="674"/>
                  <a:pt x="540" y="677"/>
                  <a:pt x="542" y="679"/>
                </a:cubicBezTo>
                <a:cubicBezTo>
                  <a:pt x="542" y="680"/>
                  <a:pt x="542" y="680"/>
                  <a:pt x="542" y="680"/>
                </a:cubicBezTo>
                <a:cubicBezTo>
                  <a:pt x="543" y="682"/>
                  <a:pt x="543" y="684"/>
                  <a:pt x="544" y="685"/>
                </a:cubicBezTo>
                <a:cubicBezTo>
                  <a:pt x="545" y="685"/>
                  <a:pt x="545" y="686"/>
                  <a:pt x="545" y="686"/>
                </a:cubicBezTo>
                <a:cubicBezTo>
                  <a:pt x="545" y="687"/>
                  <a:pt x="546" y="688"/>
                  <a:pt x="546" y="689"/>
                </a:cubicBezTo>
                <a:cubicBezTo>
                  <a:pt x="546" y="690"/>
                  <a:pt x="547" y="690"/>
                  <a:pt x="547" y="691"/>
                </a:cubicBezTo>
                <a:cubicBezTo>
                  <a:pt x="548" y="692"/>
                  <a:pt x="548" y="692"/>
                  <a:pt x="548" y="693"/>
                </a:cubicBezTo>
                <a:cubicBezTo>
                  <a:pt x="548" y="694"/>
                  <a:pt x="548" y="694"/>
                  <a:pt x="548" y="694"/>
                </a:cubicBezTo>
                <a:cubicBezTo>
                  <a:pt x="550" y="696"/>
                  <a:pt x="550" y="698"/>
                  <a:pt x="551" y="699"/>
                </a:cubicBezTo>
                <a:cubicBezTo>
                  <a:pt x="552" y="700"/>
                  <a:pt x="551" y="701"/>
                  <a:pt x="552" y="702"/>
                </a:cubicBezTo>
                <a:cubicBezTo>
                  <a:pt x="553" y="703"/>
                  <a:pt x="553" y="704"/>
                  <a:pt x="554" y="705"/>
                </a:cubicBezTo>
                <a:cubicBezTo>
                  <a:pt x="554" y="706"/>
                  <a:pt x="555" y="707"/>
                  <a:pt x="554" y="708"/>
                </a:cubicBezTo>
                <a:cubicBezTo>
                  <a:pt x="555" y="710"/>
                  <a:pt x="556" y="711"/>
                  <a:pt x="557" y="713"/>
                </a:cubicBezTo>
                <a:cubicBezTo>
                  <a:pt x="558" y="714"/>
                  <a:pt x="558" y="716"/>
                  <a:pt x="559" y="717"/>
                </a:cubicBezTo>
                <a:cubicBezTo>
                  <a:pt x="560" y="717"/>
                  <a:pt x="561" y="720"/>
                  <a:pt x="561" y="721"/>
                </a:cubicBezTo>
                <a:cubicBezTo>
                  <a:pt x="562" y="722"/>
                  <a:pt x="562" y="724"/>
                  <a:pt x="562" y="725"/>
                </a:cubicBezTo>
                <a:cubicBezTo>
                  <a:pt x="562" y="726"/>
                  <a:pt x="563" y="726"/>
                  <a:pt x="563" y="727"/>
                </a:cubicBezTo>
                <a:moveTo>
                  <a:pt x="728" y="370"/>
                </a:moveTo>
                <a:cubicBezTo>
                  <a:pt x="727" y="368"/>
                  <a:pt x="727" y="368"/>
                  <a:pt x="727" y="367"/>
                </a:cubicBezTo>
                <a:cubicBezTo>
                  <a:pt x="727" y="367"/>
                  <a:pt x="727" y="366"/>
                  <a:pt x="726" y="366"/>
                </a:cubicBezTo>
                <a:cubicBezTo>
                  <a:pt x="726" y="366"/>
                  <a:pt x="725" y="365"/>
                  <a:pt x="725" y="365"/>
                </a:cubicBezTo>
                <a:cubicBezTo>
                  <a:pt x="725" y="365"/>
                  <a:pt x="725" y="364"/>
                  <a:pt x="726" y="364"/>
                </a:cubicBezTo>
                <a:cubicBezTo>
                  <a:pt x="727" y="364"/>
                  <a:pt x="728" y="364"/>
                  <a:pt x="729" y="364"/>
                </a:cubicBezTo>
                <a:cubicBezTo>
                  <a:pt x="730" y="364"/>
                  <a:pt x="731" y="363"/>
                  <a:pt x="732" y="363"/>
                </a:cubicBezTo>
                <a:cubicBezTo>
                  <a:pt x="733" y="364"/>
                  <a:pt x="733" y="362"/>
                  <a:pt x="735" y="362"/>
                </a:cubicBezTo>
                <a:cubicBezTo>
                  <a:pt x="736" y="363"/>
                  <a:pt x="737" y="362"/>
                  <a:pt x="738" y="362"/>
                </a:cubicBezTo>
                <a:cubicBezTo>
                  <a:pt x="740" y="362"/>
                  <a:pt x="740" y="362"/>
                  <a:pt x="740" y="362"/>
                </a:cubicBezTo>
                <a:cubicBezTo>
                  <a:pt x="740" y="362"/>
                  <a:pt x="741" y="362"/>
                  <a:pt x="741" y="362"/>
                </a:cubicBezTo>
                <a:cubicBezTo>
                  <a:pt x="742" y="361"/>
                  <a:pt x="743" y="362"/>
                  <a:pt x="744" y="362"/>
                </a:cubicBezTo>
                <a:cubicBezTo>
                  <a:pt x="746" y="361"/>
                  <a:pt x="749" y="362"/>
                  <a:pt x="750" y="361"/>
                </a:cubicBezTo>
                <a:cubicBezTo>
                  <a:pt x="757" y="361"/>
                  <a:pt x="757" y="361"/>
                  <a:pt x="757" y="361"/>
                </a:cubicBezTo>
                <a:cubicBezTo>
                  <a:pt x="758" y="359"/>
                  <a:pt x="757" y="358"/>
                  <a:pt x="757" y="357"/>
                </a:cubicBezTo>
                <a:cubicBezTo>
                  <a:pt x="758" y="356"/>
                  <a:pt x="757" y="355"/>
                  <a:pt x="757" y="354"/>
                </a:cubicBezTo>
                <a:cubicBezTo>
                  <a:pt x="756" y="353"/>
                  <a:pt x="757" y="351"/>
                  <a:pt x="756" y="350"/>
                </a:cubicBezTo>
                <a:cubicBezTo>
                  <a:pt x="758" y="349"/>
                  <a:pt x="759" y="349"/>
                  <a:pt x="760" y="349"/>
                </a:cubicBezTo>
                <a:cubicBezTo>
                  <a:pt x="761" y="349"/>
                  <a:pt x="762" y="349"/>
                  <a:pt x="763" y="349"/>
                </a:cubicBezTo>
                <a:cubicBezTo>
                  <a:pt x="765" y="350"/>
                  <a:pt x="765" y="351"/>
                  <a:pt x="765" y="352"/>
                </a:cubicBezTo>
                <a:cubicBezTo>
                  <a:pt x="765" y="353"/>
                  <a:pt x="765" y="353"/>
                  <a:pt x="765" y="354"/>
                </a:cubicBezTo>
                <a:cubicBezTo>
                  <a:pt x="765" y="356"/>
                  <a:pt x="764" y="358"/>
                  <a:pt x="766" y="360"/>
                </a:cubicBezTo>
                <a:cubicBezTo>
                  <a:pt x="766" y="361"/>
                  <a:pt x="766" y="362"/>
                  <a:pt x="766" y="363"/>
                </a:cubicBezTo>
                <a:cubicBezTo>
                  <a:pt x="766" y="364"/>
                  <a:pt x="766" y="365"/>
                  <a:pt x="767" y="366"/>
                </a:cubicBezTo>
                <a:cubicBezTo>
                  <a:pt x="767" y="366"/>
                  <a:pt x="767" y="367"/>
                  <a:pt x="767" y="367"/>
                </a:cubicBezTo>
                <a:cubicBezTo>
                  <a:pt x="767" y="370"/>
                  <a:pt x="766" y="372"/>
                  <a:pt x="768" y="375"/>
                </a:cubicBezTo>
                <a:cubicBezTo>
                  <a:pt x="768" y="378"/>
                  <a:pt x="768" y="378"/>
                  <a:pt x="768" y="378"/>
                </a:cubicBezTo>
                <a:cubicBezTo>
                  <a:pt x="767" y="379"/>
                  <a:pt x="766" y="378"/>
                  <a:pt x="764" y="379"/>
                </a:cubicBezTo>
                <a:cubicBezTo>
                  <a:pt x="764" y="379"/>
                  <a:pt x="764" y="379"/>
                  <a:pt x="763" y="379"/>
                </a:cubicBezTo>
                <a:cubicBezTo>
                  <a:pt x="762" y="380"/>
                  <a:pt x="760" y="379"/>
                  <a:pt x="759" y="378"/>
                </a:cubicBezTo>
                <a:cubicBezTo>
                  <a:pt x="759" y="377"/>
                  <a:pt x="759" y="375"/>
                  <a:pt x="759" y="373"/>
                </a:cubicBezTo>
                <a:cubicBezTo>
                  <a:pt x="759" y="372"/>
                  <a:pt x="758" y="371"/>
                  <a:pt x="758" y="370"/>
                </a:cubicBezTo>
                <a:cubicBezTo>
                  <a:pt x="758" y="369"/>
                  <a:pt x="758" y="369"/>
                  <a:pt x="758" y="369"/>
                </a:cubicBezTo>
                <a:cubicBezTo>
                  <a:pt x="756" y="369"/>
                  <a:pt x="754" y="369"/>
                  <a:pt x="752" y="369"/>
                </a:cubicBezTo>
                <a:cubicBezTo>
                  <a:pt x="752" y="370"/>
                  <a:pt x="751" y="370"/>
                  <a:pt x="750" y="370"/>
                </a:cubicBezTo>
                <a:cubicBezTo>
                  <a:pt x="749" y="370"/>
                  <a:pt x="749" y="369"/>
                  <a:pt x="748" y="369"/>
                </a:cubicBezTo>
                <a:cubicBezTo>
                  <a:pt x="747" y="371"/>
                  <a:pt x="744" y="369"/>
                  <a:pt x="743" y="371"/>
                </a:cubicBezTo>
                <a:cubicBezTo>
                  <a:pt x="742" y="371"/>
                  <a:pt x="740" y="371"/>
                  <a:pt x="739" y="371"/>
                </a:cubicBezTo>
                <a:cubicBezTo>
                  <a:pt x="738" y="371"/>
                  <a:pt x="737" y="372"/>
                  <a:pt x="736" y="372"/>
                </a:cubicBezTo>
                <a:cubicBezTo>
                  <a:pt x="734" y="372"/>
                  <a:pt x="731" y="372"/>
                  <a:pt x="729" y="372"/>
                </a:cubicBezTo>
                <a:cubicBezTo>
                  <a:pt x="726" y="372"/>
                  <a:pt x="726" y="372"/>
                  <a:pt x="726" y="372"/>
                </a:cubicBezTo>
                <a:cubicBezTo>
                  <a:pt x="725" y="371"/>
                  <a:pt x="726" y="371"/>
                  <a:pt x="726" y="370"/>
                </a:cubicBezTo>
                <a:cubicBezTo>
                  <a:pt x="726" y="370"/>
                  <a:pt x="725" y="370"/>
                  <a:pt x="725" y="370"/>
                </a:cubicBezTo>
                <a:cubicBezTo>
                  <a:pt x="725" y="370"/>
                  <a:pt x="725" y="370"/>
                  <a:pt x="724" y="369"/>
                </a:cubicBezTo>
                <a:cubicBezTo>
                  <a:pt x="724" y="369"/>
                  <a:pt x="725" y="369"/>
                  <a:pt x="725" y="369"/>
                </a:cubicBezTo>
                <a:cubicBezTo>
                  <a:pt x="726" y="369"/>
                  <a:pt x="726" y="369"/>
                  <a:pt x="728" y="370"/>
                </a:cubicBezTo>
                <a:cubicBezTo>
                  <a:pt x="728" y="370"/>
                  <a:pt x="728" y="370"/>
                  <a:pt x="728" y="370"/>
                </a:cubicBezTo>
                <a:cubicBezTo>
                  <a:pt x="728" y="370"/>
                  <a:pt x="728" y="369"/>
                  <a:pt x="728" y="369"/>
                </a:cubicBezTo>
                <a:cubicBezTo>
                  <a:pt x="727" y="369"/>
                  <a:pt x="727" y="370"/>
                  <a:pt x="727" y="370"/>
                </a:cubicBezTo>
                <a:cubicBezTo>
                  <a:pt x="727" y="370"/>
                  <a:pt x="727" y="371"/>
                  <a:pt x="728" y="371"/>
                </a:cubicBezTo>
                <a:cubicBezTo>
                  <a:pt x="728" y="371"/>
                  <a:pt x="728" y="370"/>
                  <a:pt x="728" y="370"/>
                </a:cubicBezTo>
                <a:moveTo>
                  <a:pt x="729" y="367"/>
                </a:moveTo>
                <a:cubicBezTo>
                  <a:pt x="729" y="367"/>
                  <a:pt x="729" y="367"/>
                  <a:pt x="729" y="367"/>
                </a:cubicBezTo>
                <a:cubicBezTo>
                  <a:pt x="729" y="367"/>
                  <a:pt x="729" y="367"/>
                  <a:pt x="728" y="366"/>
                </a:cubicBezTo>
                <a:cubicBezTo>
                  <a:pt x="728" y="366"/>
                  <a:pt x="728" y="367"/>
                  <a:pt x="728" y="367"/>
                </a:cubicBezTo>
                <a:cubicBezTo>
                  <a:pt x="728" y="367"/>
                  <a:pt x="728" y="367"/>
                  <a:pt x="729" y="367"/>
                </a:cubicBezTo>
                <a:moveTo>
                  <a:pt x="736" y="366"/>
                </a:moveTo>
                <a:cubicBezTo>
                  <a:pt x="736" y="367"/>
                  <a:pt x="736" y="367"/>
                  <a:pt x="736" y="367"/>
                </a:cubicBezTo>
                <a:cubicBezTo>
                  <a:pt x="736" y="367"/>
                  <a:pt x="736" y="367"/>
                  <a:pt x="736" y="367"/>
                </a:cubicBezTo>
                <a:cubicBezTo>
                  <a:pt x="736" y="367"/>
                  <a:pt x="736" y="367"/>
                  <a:pt x="737" y="367"/>
                </a:cubicBezTo>
                <a:cubicBezTo>
                  <a:pt x="736" y="367"/>
                  <a:pt x="736" y="367"/>
                  <a:pt x="736" y="366"/>
                </a:cubicBezTo>
                <a:moveTo>
                  <a:pt x="730" y="370"/>
                </a:moveTo>
                <a:cubicBezTo>
                  <a:pt x="730" y="370"/>
                  <a:pt x="730" y="370"/>
                  <a:pt x="730" y="370"/>
                </a:cubicBezTo>
                <a:cubicBezTo>
                  <a:pt x="730" y="369"/>
                  <a:pt x="730" y="369"/>
                  <a:pt x="729" y="369"/>
                </a:cubicBezTo>
                <a:cubicBezTo>
                  <a:pt x="729" y="369"/>
                  <a:pt x="729" y="369"/>
                  <a:pt x="729" y="370"/>
                </a:cubicBezTo>
                <a:cubicBezTo>
                  <a:pt x="729" y="370"/>
                  <a:pt x="729" y="370"/>
                  <a:pt x="730" y="370"/>
                </a:cubicBezTo>
                <a:moveTo>
                  <a:pt x="296" y="682"/>
                </a:moveTo>
                <a:cubicBezTo>
                  <a:pt x="296" y="682"/>
                  <a:pt x="295" y="681"/>
                  <a:pt x="295" y="681"/>
                </a:cubicBezTo>
                <a:cubicBezTo>
                  <a:pt x="295" y="681"/>
                  <a:pt x="295" y="680"/>
                  <a:pt x="295" y="680"/>
                </a:cubicBezTo>
                <a:cubicBezTo>
                  <a:pt x="295" y="680"/>
                  <a:pt x="295" y="679"/>
                  <a:pt x="295" y="679"/>
                </a:cubicBezTo>
                <a:cubicBezTo>
                  <a:pt x="295" y="678"/>
                  <a:pt x="295" y="678"/>
                  <a:pt x="295" y="678"/>
                </a:cubicBezTo>
                <a:cubicBezTo>
                  <a:pt x="295" y="677"/>
                  <a:pt x="295" y="677"/>
                  <a:pt x="296" y="677"/>
                </a:cubicBezTo>
                <a:cubicBezTo>
                  <a:pt x="297" y="676"/>
                  <a:pt x="298" y="676"/>
                  <a:pt x="299" y="677"/>
                </a:cubicBezTo>
                <a:cubicBezTo>
                  <a:pt x="300" y="678"/>
                  <a:pt x="300" y="680"/>
                  <a:pt x="301" y="682"/>
                </a:cubicBezTo>
                <a:cubicBezTo>
                  <a:pt x="301" y="682"/>
                  <a:pt x="301" y="682"/>
                  <a:pt x="301" y="683"/>
                </a:cubicBezTo>
                <a:cubicBezTo>
                  <a:pt x="300" y="684"/>
                  <a:pt x="301" y="685"/>
                  <a:pt x="300" y="686"/>
                </a:cubicBezTo>
                <a:cubicBezTo>
                  <a:pt x="299" y="687"/>
                  <a:pt x="300" y="688"/>
                  <a:pt x="299" y="689"/>
                </a:cubicBezTo>
                <a:cubicBezTo>
                  <a:pt x="299" y="690"/>
                  <a:pt x="298" y="691"/>
                  <a:pt x="298" y="692"/>
                </a:cubicBezTo>
                <a:cubicBezTo>
                  <a:pt x="297" y="693"/>
                  <a:pt x="297" y="693"/>
                  <a:pt x="296" y="694"/>
                </a:cubicBezTo>
                <a:cubicBezTo>
                  <a:pt x="296" y="695"/>
                  <a:pt x="296" y="696"/>
                  <a:pt x="296" y="697"/>
                </a:cubicBezTo>
                <a:cubicBezTo>
                  <a:pt x="296" y="697"/>
                  <a:pt x="295" y="698"/>
                  <a:pt x="294" y="699"/>
                </a:cubicBezTo>
                <a:cubicBezTo>
                  <a:pt x="295" y="700"/>
                  <a:pt x="294" y="702"/>
                  <a:pt x="294" y="703"/>
                </a:cubicBezTo>
                <a:cubicBezTo>
                  <a:pt x="293" y="704"/>
                  <a:pt x="293" y="705"/>
                  <a:pt x="292" y="706"/>
                </a:cubicBezTo>
                <a:cubicBezTo>
                  <a:pt x="292" y="707"/>
                  <a:pt x="291" y="708"/>
                  <a:pt x="291" y="709"/>
                </a:cubicBezTo>
                <a:cubicBezTo>
                  <a:pt x="291" y="710"/>
                  <a:pt x="290" y="711"/>
                  <a:pt x="290" y="712"/>
                </a:cubicBezTo>
                <a:cubicBezTo>
                  <a:pt x="290" y="713"/>
                  <a:pt x="289" y="713"/>
                  <a:pt x="289" y="714"/>
                </a:cubicBezTo>
                <a:cubicBezTo>
                  <a:pt x="289" y="715"/>
                  <a:pt x="288" y="715"/>
                  <a:pt x="288" y="716"/>
                </a:cubicBezTo>
                <a:cubicBezTo>
                  <a:pt x="288" y="717"/>
                  <a:pt x="287" y="717"/>
                  <a:pt x="287" y="718"/>
                </a:cubicBezTo>
                <a:cubicBezTo>
                  <a:pt x="287" y="720"/>
                  <a:pt x="286" y="721"/>
                  <a:pt x="286" y="722"/>
                </a:cubicBezTo>
                <a:cubicBezTo>
                  <a:pt x="285" y="723"/>
                  <a:pt x="285" y="724"/>
                  <a:pt x="284" y="724"/>
                </a:cubicBezTo>
                <a:cubicBezTo>
                  <a:pt x="285" y="726"/>
                  <a:pt x="283" y="727"/>
                  <a:pt x="283" y="728"/>
                </a:cubicBezTo>
                <a:cubicBezTo>
                  <a:pt x="283" y="729"/>
                  <a:pt x="283" y="729"/>
                  <a:pt x="283" y="729"/>
                </a:cubicBezTo>
                <a:cubicBezTo>
                  <a:pt x="282" y="730"/>
                  <a:pt x="281" y="731"/>
                  <a:pt x="281" y="732"/>
                </a:cubicBezTo>
                <a:cubicBezTo>
                  <a:pt x="281" y="733"/>
                  <a:pt x="280" y="734"/>
                  <a:pt x="280" y="736"/>
                </a:cubicBezTo>
                <a:cubicBezTo>
                  <a:pt x="280" y="736"/>
                  <a:pt x="279" y="737"/>
                  <a:pt x="279" y="738"/>
                </a:cubicBezTo>
                <a:cubicBezTo>
                  <a:pt x="279" y="738"/>
                  <a:pt x="278" y="739"/>
                  <a:pt x="278" y="740"/>
                </a:cubicBezTo>
                <a:cubicBezTo>
                  <a:pt x="278" y="740"/>
                  <a:pt x="278" y="740"/>
                  <a:pt x="278" y="740"/>
                </a:cubicBezTo>
                <a:cubicBezTo>
                  <a:pt x="277" y="739"/>
                  <a:pt x="276" y="739"/>
                  <a:pt x="276" y="739"/>
                </a:cubicBezTo>
                <a:cubicBezTo>
                  <a:pt x="275" y="739"/>
                  <a:pt x="274" y="738"/>
                  <a:pt x="274" y="738"/>
                </a:cubicBezTo>
                <a:cubicBezTo>
                  <a:pt x="272" y="737"/>
                  <a:pt x="271" y="736"/>
                  <a:pt x="272" y="734"/>
                </a:cubicBezTo>
                <a:cubicBezTo>
                  <a:pt x="273" y="733"/>
                  <a:pt x="274" y="731"/>
                  <a:pt x="275" y="730"/>
                </a:cubicBezTo>
                <a:cubicBezTo>
                  <a:pt x="274" y="728"/>
                  <a:pt x="276" y="727"/>
                  <a:pt x="276" y="726"/>
                </a:cubicBezTo>
                <a:cubicBezTo>
                  <a:pt x="277" y="725"/>
                  <a:pt x="276" y="723"/>
                  <a:pt x="277" y="722"/>
                </a:cubicBezTo>
                <a:cubicBezTo>
                  <a:pt x="277" y="721"/>
                  <a:pt x="278" y="721"/>
                  <a:pt x="278" y="720"/>
                </a:cubicBezTo>
                <a:cubicBezTo>
                  <a:pt x="279" y="718"/>
                  <a:pt x="279" y="718"/>
                  <a:pt x="280" y="716"/>
                </a:cubicBezTo>
                <a:cubicBezTo>
                  <a:pt x="280" y="716"/>
                  <a:pt x="280" y="716"/>
                  <a:pt x="280" y="716"/>
                </a:cubicBezTo>
                <a:cubicBezTo>
                  <a:pt x="280" y="713"/>
                  <a:pt x="282" y="711"/>
                  <a:pt x="283" y="708"/>
                </a:cubicBezTo>
                <a:cubicBezTo>
                  <a:pt x="283" y="707"/>
                  <a:pt x="284" y="706"/>
                  <a:pt x="284" y="705"/>
                </a:cubicBezTo>
                <a:cubicBezTo>
                  <a:pt x="284" y="704"/>
                  <a:pt x="285" y="703"/>
                  <a:pt x="285" y="702"/>
                </a:cubicBezTo>
                <a:cubicBezTo>
                  <a:pt x="285" y="701"/>
                  <a:pt x="286" y="701"/>
                  <a:pt x="286" y="700"/>
                </a:cubicBezTo>
                <a:cubicBezTo>
                  <a:pt x="286" y="699"/>
                  <a:pt x="287" y="698"/>
                  <a:pt x="287" y="698"/>
                </a:cubicBezTo>
                <a:cubicBezTo>
                  <a:pt x="288" y="696"/>
                  <a:pt x="289" y="694"/>
                  <a:pt x="289" y="692"/>
                </a:cubicBezTo>
                <a:cubicBezTo>
                  <a:pt x="290" y="690"/>
                  <a:pt x="291" y="688"/>
                  <a:pt x="292" y="687"/>
                </a:cubicBezTo>
                <a:cubicBezTo>
                  <a:pt x="292" y="686"/>
                  <a:pt x="293" y="685"/>
                  <a:pt x="294" y="685"/>
                </a:cubicBezTo>
                <a:cubicBezTo>
                  <a:pt x="294" y="686"/>
                  <a:pt x="294" y="686"/>
                  <a:pt x="295" y="686"/>
                </a:cubicBezTo>
                <a:cubicBezTo>
                  <a:pt x="296" y="686"/>
                  <a:pt x="296" y="686"/>
                  <a:pt x="296" y="686"/>
                </a:cubicBezTo>
                <a:cubicBezTo>
                  <a:pt x="296" y="686"/>
                  <a:pt x="295" y="686"/>
                  <a:pt x="295" y="686"/>
                </a:cubicBezTo>
                <a:cubicBezTo>
                  <a:pt x="295" y="686"/>
                  <a:pt x="294" y="686"/>
                  <a:pt x="295" y="686"/>
                </a:cubicBezTo>
                <a:cubicBezTo>
                  <a:pt x="295" y="686"/>
                  <a:pt x="295" y="687"/>
                  <a:pt x="295" y="687"/>
                </a:cubicBezTo>
                <a:cubicBezTo>
                  <a:pt x="296" y="687"/>
                  <a:pt x="296" y="687"/>
                  <a:pt x="295" y="686"/>
                </a:cubicBezTo>
                <a:cubicBezTo>
                  <a:pt x="295" y="685"/>
                  <a:pt x="294" y="685"/>
                  <a:pt x="294" y="685"/>
                </a:cubicBezTo>
                <a:cubicBezTo>
                  <a:pt x="294" y="685"/>
                  <a:pt x="294" y="684"/>
                  <a:pt x="294" y="684"/>
                </a:cubicBezTo>
                <a:cubicBezTo>
                  <a:pt x="294" y="682"/>
                  <a:pt x="294" y="682"/>
                  <a:pt x="296" y="682"/>
                </a:cubicBezTo>
                <a:cubicBezTo>
                  <a:pt x="297" y="683"/>
                  <a:pt x="297" y="682"/>
                  <a:pt x="297" y="682"/>
                </a:cubicBezTo>
                <a:cubicBezTo>
                  <a:pt x="297" y="682"/>
                  <a:pt x="296" y="682"/>
                  <a:pt x="296" y="682"/>
                </a:cubicBezTo>
                <a:cubicBezTo>
                  <a:pt x="296" y="682"/>
                  <a:pt x="295" y="682"/>
                  <a:pt x="296" y="683"/>
                </a:cubicBezTo>
                <a:cubicBezTo>
                  <a:pt x="296" y="683"/>
                  <a:pt x="296" y="683"/>
                  <a:pt x="296" y="683"/>
                </a:cubicBezTo>
                <a:cubicBezTo>
                  <a:pt x="296" y="683"/>
                  <a:pt x="297" y="683"/>
                  <a:pt x="296" y="682"/>
                </a:cubicBezTo>
                <a:moveTo>
                  <a:pt x="299" y="686"/>
                </a:moveTo>
                <a:cubicBezTo>
                  <a:pt x="299" y="683"/>
                  <a:pt x="299" y="683"/>
                  <a:pt x="299" y="682"/>
                </a:cubicBezTo>
                <a:cubicBezTo>
                  <a:pt x="298" y="683"/>
                  <a:pt x="298" y="684"/>
                  <a:pt x="298" y="684"/>
                </a:cubicBezTo>
                <a:cubicBezTo>
                  <a:pt x="298" y="685"/>
                  <a:pt x="298" y="685"/>
                  <a:pt x="299" y="686"/>
                </a:cubicBezTo>
                <a:moveTo>
                  <a:pt x="95" y="331"/>
                </a:moveTo>
                <a:cubicBezTo>
                  <a:pt x="96" y="332"/>
                  <a:pt x="95" y="333"/>
                  <a:pt x="95" y="333"/>
                </a:cubicBezTo>
                <a:cubicBezTo>
                  <a:pt x="94" y="333"/>
                  <a:pt x="94" y="332"/>
                  <a:pt x="93" y="332"/>
                </a:cubicBezTo>
                <a:cubicBezTo>
                  <a:pt x="91" y="333"/>
                  <a:pt x="89" y="332"/>
                  <a:pt x="88" y="331"/>
                </a:cubicBezTo>
                <a:cubicBezTo>
                  <a:pt x="87" y="331"/>
                  <a:pt x="87" y="330"/>
                  <a:pt x="87" y="330"/>
                </a:cubicBezTo>
                <a:cubicBezTo>
                  <a:pt x="86" y="330"/>
                  <a:pt x="85" y="330"/>
                  <a:pt x="84" y="330"/>
                </a:cubicBezTo>
                <a:cubicBezTo>
                  <a:pt x="84" y="330"/>
                  <a:pt x="83" y="329"/>
                  <a:pt x="82" y="329"/>
                </a:cubicBezTo>
                <a:cubicBezTo>
                  <a:pt x="81" y="329"/>
                  <a:pt x="80" y="328"/>
                  <a:pt x="78" y="328"/>
                </a:cubicBezTo>
                <a:cubicBezTo>
                  <a:pt x="77" y="327"/>
                  <a:pt x="75" y="327"/>
                  <a:pt x="74" y="327"/>
                </a:cubicBezTo>
                <a:cubicBezTo>
                  <a:pt x="73" y="327"/>
                  <a:pt x="72" y="326"/>
                  <a:pt x="71" y="326"/>
                </a:cubicBezTo>
                <a:cubicBezTo>
                  <a:pt x="70" y="327"/>
                  <a:pt x="69" y="326"/>
                  <a:pt x="68" y="326"/>
                </a:cubicBezTo>
                <a:cubicBezTo>
                  <a:pt x="68" y="325"/>
                  <a:pt x="66" y="326"/>
                  <a:pt x="66" y="325"/>
                </a:cubicBezTo>
                <a:cubicBezTo>
                  <a:pt x="65" y="324"/>
                  <a:pt x="63" y="325"/>
                  <a:pt x="63" y="324"/>
                </a:cubicBezTo>
                <a:cubicBezTo>
                  <a:pt x="62" y="324"/>
                  <a:pt x="61" y="324"/>
                  <a:pt x="60" y="323"/>
                </a:cubicBezTo>
                <a:cubicBezTo>
                  <a:pt x="59" y="322"/>
                  <a:pt x="59" y="321"/>
                  <a:pt x="60" y="319"/>
                </a:cubicBezTo>
                <a:cubicBezTo>
                  <a:pt x="61" y="318"/>
                  <a:pt x="60" y="317"/>
                  <a:pt x="61" y="316"/>
                </a:cubicBezTo>
                <a:cubicBezTo>
                  <a:pt x="62" y="315"/>
                  <a:pt x="61" y="314"/>
                  <a:pt x="61" y="313"/>
                </a:cubicBezTo>
                <a:cubicBezTo>
                  <a:pt x="61" y="313"/>
                  <a:pt x="62" y="312"/>
                  <a:pt x="62" y="312"/>
                </a:cubicBezTo>
                <a:cubicBezTo>
                  <a:pt x="62" y="310"/>
                  <a:pt x="63" y="310"/>
                  <a:pt x="63" y="309"/>
                </a:cubicBezTo>
                <a:cubicBezTo>
                  <a:pt x="63" y="308"/>
                  <a:pt x="63" y="306"/>
                  <a:pt x="63" y="306"/>
                </a:cubicBezTo>
                <a:cubicBezTo>
                  <a:pt x="64" y="305"/>
                  <a:pt x="64" y="304"/>
                  <a:pt x="64" y="303"/>
                </a:cubicBezTo>
                <a:cubicBezTo>
                  <a:pt x="64" y="302"/>
                  <a:pt x="65" y="301"/>
                  <a:pt x="65" y="300"/>
                </a:cubicBezTo>
                <a:cubicBezTo>
                  <a:pt x="66" y="299"/>
                  <a:pt x="66" y="298"/>
                  <a:pt x="66" y="297"/>
                </a:cubicBezTo>
                <a:cubicBezTo>
                  <a:pt x="67" y="297"/>
                  <a:pt x="68" y="297"/>
                  <a:pt x="69" y="297"/>
                </a:cubicBezTo>
                <a:cubicBezTo>
                  <a:pt x="70" y="299"/>
                  <a:pt x="72" y="298"/>
                  <a:pt x="73" y="298"/>
                </a:cubicBezTo>
                <a:cubicBezTo>
                  <a:pt x="74" y="301"/>
                  <a:pt x="72" y="302"/>
                  <a:pt x="72" y="304"/>
                </a:cubicBezTo>
                <a:cubicBezTo>
                  <a:pt x="71" y="305"/>
                  <a:pt x="72" y="307"/>
                  <a:pt x="71" y="307"/>
                </a:cubicBezTo>
                <a:cubicBezTo>
                  <a:pt x="70" y="308"/>
                  <a:pt x="71" y="309"/>
                  <a:pt x="71" y="310"/>
                </a:cubicBezTo>
                <a:cubicBezTo>
                  <a:pt x="71" y="311"/>
                  <a:pt x="70" y="312"/>
                  <a:pt x="70" y="312"/>
                </a:cubicBezTo>
                <a:cubicBezTo>
                  <a:pt x="70" y="313"/>
                  <a:pt x="70" y="314"/>
                  <a:pt x="70" y="315"/>
                </a:cubicBezTo>
                <a:cubicBezTo>
                  <a:pt x="70" y="315"/>
                  <a:pt x="69" y="315"/>
                  <a:pt x="69" y="316"/>
                </a:cubicBezTo>
                <a:cubicBezTo>
                  <a:pt x="69" y="317"/>
                  <a:pt x="71" y="317"/>
                  <a:pt x="72" y="318"/>
                </a:cubicBezTo>
                <a:cubicBezTo>
                  <a:pt x="73" y="318"/>
                  <a:pt x="73" y="318"/>
                  <a:pt x="74" y="318"/>
                </a:cubicBezTo>
                <a:cubicBezTo>
                  <a:pt x="76" y="317"/>
                  <a:pt x="77" y="319"/>
                  <a:pt x="78" y="319"/>
                </a:cubicBezTo>
                <a:cubicBezTo>
                  <a:pt x="79" y="319"/>
                  <a:pt x="79" y="320"/>
                  <a:pt x="80" y="320"/>
                </a:cubicBezTo>
                <a:cubicBezTo>
                  <a:pt x="82" y="319"/>
                  <a:pt x="83" y="321"/>
                  <a:pt x="85" y="321"/>
                </a:cubicBezTo>
                <a:cubicBezTo>
                  <a:pt x="86" y="322"/>
                  <a:pt x="87" y="322"/>
                  <a:pt x="89" y="322"/>
                </a:cubicBezTo>
                <a:cubicBezTo>
                  <a:pt x="90" y="322"/>
                  <a:pt x="91" y="322"/>
                  <a:pt x="91" y="323"/>
                </a:cubicBezTo>
                <a:cubicBezTo>
                  <a:pt x="92" y="323"/>
                  <a:pt x="92" y="324"/>
                  <a:pt x="92" y="325"/>
                </a:cubicBezTo>
                <a:cubicBezTo>
                  <a:pt x="93" y="324"/>
                  <a:pt x="93" y="324"/>
                  <a:pt x="93" y="324"/>
                </a:cubicBezTo>
                <a:cubicBezTo>
                  <a:pt x="94" y="325"/>
                  <a:pt x="96" y="324"/>
                  <a:pt x="97" y="325"/>
                </a:cubicBezTo>
                <a:cubicBezTo>
                  <a:pt x="97" y="325"/>
                  <a:pt x="97" y="326"/>
                  <a:pt x="96" y="326"/>
                </a:cubicBezTo>
                <a:cubicBezTo>
                  <a:pt x="98" y="327"/>
                  <a:pt x="97" y="328"/>
                  <a:pt x="97" y="329"/>
                </a:cubicBezTo>
                <a:cubicBezTo>
                  <a:pt x="96" y="329"/>
                  <a:pt x="95" y="330"/>
                  <a:pt x="94" y="330"/>
                </a:cubicBezTo>
                <a:cubicBezTo>
                  <a:pt x="94" y="330"/>
                  <a:pt x="94" y="330"/>
                  <a:pt x="94" y="330"/>
                </a:cubicBezTo>
                <a:cubicBezTo>
                  <a:pt x="93" y="330"/>
                  <a:pt x="93" y="330"/>
                  <a:pt x="94" y="331"/>
                </a:cubicBezTo>
                <a:cubicBezTo>
                  <a:pt x="94" y="331"/>
                  <a:pt x="94" y="331"/>
                  <a:pt x="94" y="331"/>
                </a:cubicBezTo>
                <a:cubicBezTo>
                  <a:pt x="95" y="331"/>
                  <a:pt x="95" y="331"/>
                  <a:pt x="95" y="331"/>
                </a:cubicBezTo>
                <a:cubicBezTo>
                  <a:pt x="94" y="330"/>
                  <a:pt x="93" y="329"/>
                  <a:pt x="92" y="329"/>
                </a:cubicBezTo>
                <a:cubicBezTo>
                  <a:pt x="92" y="329"/>
                  <a:pt x="93" y="329"/>
                  <a:pt x="93" y="329"/>
                </a:cubicBezTo>
                <a:cubicBezTo>
                  <a:pt x="93" y="329"/>
                  <a:pt x="93" y="328"/>
                  <a:pt x="93" y="328"/>
                </a:cubicBezTo>
                <a:cubicBezTo>
                  <a:pt x="92" y="328"/>
                  <a:pt x="92" y="328"/>
                  <a:pt x="92" y="327"/>
                </a:cubicBezTo>
                <a:cubicBezTo>
                  <a:pt x="92" y="327"/>
                  <a:pt x="92" y="328"/>
                  <a:pt x="92" y="328"/>
                </a:cubicBezTo>
                <a:cubicBezTo>
                  <a:pt x="92" y="328"/>
                  <a:pt x="92" y="329"/>
                  <a:pt x="92" y="329"/>
                </a:cubicBezTo>
                <a:cubicBezTo>
                  <a:pt x="93" y="330"/>
                  <a:pt x="93" y="330"/>
                  <a:pt x="95" y="331"/>
                </a:cubicBezTo>
                <a:moveTo>
                  <a:pt x="94" y="326"/>
                </a:moveTo>
                <a:cubicBezTo>
                  <a:pt x="94" y="325"/>
                  <a:pt x="94" y="325"/>
                  <a:pt x="94" y="325"/>
                </a:cubicBezTo>
                <a:cubicBezTo>
                  <a:pt x="94" y="326"/>
                  <a:pt x="94" y="326"/>
                  <a:pt x="94" y="326"/>
                </a:cubicBezTo>
                <a:cubicBezTo>
                  <a:pt x="94" y="326"/>
                  <a:pt x="94" y="326"/>
                  <a:pt x="94" y="326"/>
                </a:cubicBezTo>
                <a:cubicBezTo>
                  <a:pt x="94" y="326"/>
                  <a:pt x="94" y="326"/>
                  <a:pt x="94" y="326"/>
                </a:cubicBezTo>
                <a:moveTo>
                  <a:pt x="743" y="409"/>
                </a:moveTo>
                <a:cubicBezTo>
                  <a:pt x="743" y="410"/>
                  <a:pt x="743" y="411"/>
                  <a:pt x="744" y="411"/>
                </a:cubicBezTo>
                <a:cubicBezTo>
                  <a:pt x="744" y="412"/>
                  <a:pt x="743" y="412"/>
                  <a:pt x="743" y="413"/>
                </a:cubicBezTo>
                <a:cubicBezTo>
                  <a:pt x="743" y="413"/>
                  <a:pt x="742" y="412"/>
                  <a:pt x="742" y="412"/>
                </a:cubicBezTo>
                <a:cubicBezTo>
                  <a:pt x="742" y="412"/>
                  <a:pt x="742" y="412"/>
                  <a:pt x="742" y="412"/>
                </a:cubicBezTo>
                <a:cubicBezTo>
                  <a:pt x="740" y="413"/>
                  <a:pt x="739" y="411"/>
                  <a:pt x="738" y="411"/>
                </a:cubicBezTo>
                <a:cubicBezTo>
                  <a:pt x="737" y="411"/>
                  <a:pt x="736" y="411"/>
                  <a:pt x="735" y="411"/>
                </a:cubicBezTo>
                <a:cubicBezTo>
                  <a:pt x="734" y="411"/>
                  <a:pt x="733" y="410"/>
                  <a:pt x="732" y="410"/>
                </a:cubicBezTo>
                <a:cubicBezTo>
                  <a:pt x="731" y="410"/>
                  <a:pt x="730" y="408"/>
                  <a:pt x="729" y="409"/>
                </a:cubicBezTo>
                <a:cubicBezTo>
                  <a:pt x="727" y="409"/>
                  <a:pt x="727" y="408"/>
                  <a:pt x="725" y="408"/>
                </a:cubicBezTo>
                <a:cubicBezTo>
                  <a:pt x="724" y="408"/>
                  <a:pt x="724" y="407"/>
                  <a:pt x="723" y="407"/>
                </a:cubicBezTo>
                <a:cubicBezTo>
                  <a:pt x="722" y="407"/>
                  <a:pt x="721" y="407"/>
                  <a:pt x="721" y="407"/>
                </a:cubicBezTo>
                <a:cubicBezTo>
                  <a:pt x="720" y="407"/>
                  <a:pt x="720" y="406"/>
                  <a:pt x="719" y="406"/>
                </a:cubicBezTo>
                <a:cubicBezTo>
                  <a:pt x="718" y="406"/>
                  <a:pt x="717" y="406"/>
                  <a:pt x="715" y="407"/>
                </a:cubicBezTo>
                <a:cubicBezTo>
                  <a:pt x="715" y="407"/>
                  <a:pt x="714" y="407"/>
                  <a:pt x="714" y="407"/>
                </a:cubicBezTo>
                <a:cubicBezTo>
                  <a:pt x="704" y="407"/>
                  <a:pt x="694" y="407"/>
                  <a:pt x="685" y="407"/>
                </a:cubicBezTo>
                <a:cubicBezTo>
                  <a:pt x="684" y="406"/>
                  <a:pt x="684" y="404"/>
                  <a:pt x="684" y="403"/>
                </a:cubicBezTo>
                <a:cubicBezTo>
                  <a:pt x="684" y="402"/>
                  <a:pt x="684" y="400"/>
                  <a:pt x="684" y="399"/>
                </a:cubicBezTo>
                <a:cubicBezTo>
                  <a:pt x="686" y="398"/>
                  <a:pt x="687" y="399"/>
                  <a:pt x="688" y="399"/>
                </a:cubicBezTo>
                <a:cubicBezTo>
                  <a:pt x="690" y="398"/>
                  <a:pt x="691" y="399"/>
                  <a:pt x="692" y="399"/>
                </a:cubicBezTo>
                <a:cubicBezTo>
                  <a:pt x="696" y="399"/>
                  <a:pt x="696" y="399"/>
                  <a:pt x="696" y="399"/>
                </a:cubicBezTo>
                <a:cubicBezTo>
                  <a:pt x="697" y="399"/>
                  <a:pt x="698" y="398"/>
                  <a:pt x="699" y="399"/>
                </a:cubicBezTo>
                <a:cubicBezTo>
                  <a:pt x="700" y="399"/>
                  <a:pt x="701" y="397"/>
                  <a:pt x="702" y="398"/>
                </a:cubicBezTo>
                <a:cubicBezTo>
                  <a:pt x="705" y="398"/>
                  <a:pt x="708" y="398"/>
                  <a:pt x="711" y="398"/>
                </a:cubicBezTo>
                <a:cubicBezTo>
                  <a:pt x="712" y="398"/>
                  <a:pt x="713" y="398"/>
                  <a:pt x="713" y="398"/>
                </a:cubicBezTo>
                <a:cubicBezTo>
                  <a:pt x="713" y="399"/>
                  <a:pt x="714" y="399"/>
                  <a:pt x="714" y="399"/>
                </a:cubicBezTo>
                <a:cubicBezTo>
                  <a:pt x="716" y="397"/>
                  <a:pt x="719" y="398"/>
                  <a:pt x="721" y="398"/>
                </a:cubicBezTo>
                <a:cubicBezTo>
                  <a:pt x="722" y="398"/>
                  <a:pt x="722" y="398"/>
                  <a:pt x="723" y="398"/>
                </a:cubicBezTo>
                <a:cubicBezTo>
                  <a:pt x="723" y="398"/>
                  <a:pt x="723" y="397"/>
                  <a:pt x="723" y="397"/>
                </a:cubicBezTo>
                <a:cubicBezTo>
                  <a:pt x="724" y="396"/>
                  <a:pt x="724" y="398"/>
                  <a:pt x="725" y="398"/>
                </a:cubicBezTo>
                <a:cubicBezTo>
                  <a:pt x="725" y="398"/>
                  <a:pt x="726" y="398"/>
                  <a:pt x="726" y="398"/>
                </a:cubicBezTo>
                <a:cubicBezTo>
                  <a:pt x="726" y="398"/>
                  <a:pt x="726" y="399"/>
                  <a:pt x="726" y="399"/>
                </a:cubicBezTo>
                <a:cubicBezTo>
                  <a:pt x="726" y="400"/>
                  <a:pt x="726" y="400"/>
                  <a:pt x="727" y="400"/>
                </a:cubicBezTo>
                <a:cubicBezTo>
                  <a:pt x="728" y="400"/>
                  <a:pt x="728" y="401"/>
                  <a:pt x="729" y="402"/>
                </a:cubicBezTo>
                <a:cubicBezTo>
                  <a:pt x="729" y="402"/>
                  <a:pt x="728" y="403"/>
                  <a:pt x="728" y="403"/>
                </a:cubicBezTo>
                <a:cubicBezTo>
                  <a:pt x="728" y="403"/>
                  <a:pt x="728" y="403"/>
                  <a:pt x="728" y="403"/>
                </a:cubicBezTo>
                <a:cubicBezTo>
                  <a:pt x="730" y="403"/>
                  <a:pt x="732" y="403"/>
                  <a:pt x="733" y="403"/>
                </a:cubicBezTo>
                <a:cubicBezTo>
                  <a:pt x="734" y="404"/>
                  <a:pt x="734" y="405"/>
                  <a:pt x="734" y="405"/>
                </a:cubicBezTo>
                <a:cubicBezTo>
                  <a:pt x="735" y="404"/>
                  <a:pt x="736" y="404"/>
                  <a:pt x="737" y="404"/>
                </a:cubicBezTo>
                <a:cubicBezTo>
                  <a:pt x="738" y="405"/>
                  <a:pt x="737" y="405"/>
                  <a:pt x="737" y="405"/>
                </a:cubicBezTo>
                <a:cubicBezTo>
                  <a:pt x="737" y="406"/>
                  <a:pt x="736" y="406"/>
                  <a:pt x="737" y="407"/>
                </a:cubicBezTo>
                <a:cubicBezTo>
                  <a:pt x="738" y="407"/>
                  <a:pt x="737" y="409"/>
                  <a:pt x="739" y="410"/>
                </a:cubicBezTo>
                <a:cubicBezTo>
                  <a:pt x="740" y="410"/>
                  <a:pt x="740" y="410"/>
                  <a:pt x="741" y="410"/>
                </a:cubicBezTo>
                <a:cubicBezTo>
                  <a:pt x="742" y="410"/>
                  <a:pt x="743" y="409"/>
                  <a:pt x="743" y="409"/>
                </a:cubicBezTo>
                <a:moveTo>
                  <a:pt x="733" y="405"/>
                </a:moveTo>
                <a:cubicBezTo>
                  <a:pt x="733" y="405"/>
                  <a:pt x="732" y="404"/>
                  <a:pt x="732" y="404"/>
                </a:cubicBezTo>
                <a:cubicBezTo>
                  <a:pt x="732" y="404"/>
                  <a:pt x="732" y="404"/>
                  <a:pt x="732" y="405"/>
                </a:cubicBezTo>
                <a:cubicBezTo>
                  <a:pt x="732" y="405"/>
                  <a:pt x="732" y="405"/>
                  <a:pt x="732" y="405"/>
                </a:cubicBezTo>
                <a:cubicBezTo>
                  <a:pt x="732" y="405"/>
                  <a:pt x="733" y="405"/>
                  <a:pt x="733" y="405"/>
                </a:cubicBezTo>
                <a:moveTo>
                  <a:pt x="112" y="333"/>
                </a:moveTo>
                <a:cubicBezTo>
                  <a:pt x="111" y="331"/>
                  <a:pt x="111" y="330"/>
                  <a:pt x="110" y="330"/>
                </a:cubicBezTo>
                <a:cubicBezTo>
                  <a:pt x="108" y="330"/>
                  <a:pt x="109" y="329"/>
                  <a:pt x="109" y="328"/>
                </a:cubicBezTo>
                <a:cubicBezTo>
                  <a:pt x="109" y="328"/>
                  <a:pt x="109" y="327"/>
                  <a:pt x="110" y="327"/>
                </a:cubicBezTo>
                <a:cubicBezTo>
                  <a:pt x="110" y="328"/>
                  <a:pt x="111" y="328"/>
                  <a:pt x="112" y="328"/>
                </a:cubicBezTo>
                <a:cubicBezTo>
                  <a:pt x="112" y="328"/>
                  <a:pt x="113" y="329"/>
                  <a:pt x="114" y="329"/>
                </a:cubicBezTo>
                <a:cubicBezTo>
                  <a:pt x="115" y="330"/>
                  <a:pt x="116" y="331"/>
                  <a:pt x="118" y="330"/>
                </a:cubicBezTo>
                <a:cubicBezTo>
                  <a:pt x="119" y="330"/>
                  <a:pt x="120" y="332"/>
                  <a:pt x="121" y="331"/>
                </a:cubicBezTo>
                <a:cubicBezTo>
                  <a:pt x="122" y="331"/>
                  <a:pt x="123" y="331"/>
                  <a:pt x="123" y="332"/>
                </a:cubicBezTo>
                <a:cubicBezTo>
                  <a:pt x="124" y="332"/>
                  <a:pt x="125" y="332"/>
                  <a:pt x="126" y="332"/>
                </a:cubicBezTo>
                <a:cubicBezTo>
                  <a:pt x="127" y="332"/>
                  <a:pt x="127" y="333"/>
                  <a:pt x="128" y="333"/>
                </a:cubicBezTo>
                <a:cubicBezTo>
                  <a:pt x="129" y="333"/>
                  <a:pt x="131" y="333"/>
                  <a:pt x="132" y="334"/>
                </a:cubicBezTo>
                <a:cubicBezTo>
                  <a:pt x="135" y="334"/>
                  <a:pt x="135" y="334"/>
                  <a:pt x="135" y="334"/>
                </a:cubicBezTo>
                <a:cubicBezTo>
                  <a:pt x="136" y="333"/>
                  <a:pt x="135" y="332"/>
                  <a:pt x="136" y="331"/>
                </a:cubicBezTo>
                <a:cubicBezTo>
                  <a:pt x="137" y="330"/>
                  <a:pt x="136" y="329"/>
                  <a:pt x="137" y="328"/>
                </a:cubicBezTo>
                <a:cubicBezTo>
                  <a:pt x="137" y="328"/>
                  <a:pt x="137" y="328"/>
                  <a:pt x="137" y="328"/>
                </a:cubicBezTo>
                <a:cubicBezTo>
                  <a:pt x="137" y="327"/>
                  <a:pt x="137" y="325"/>
                  <a:pt x="138" y="324"/>
                </a:cubicBezTo>
                <a:cubicBezTo>
                  <a:pt x="138" y="323"/>
                  <a:pt x="138" y="322"/>
                  <a:pt x="139" y="321"/>
                </a:cubicBezTo>
                <a:cubicBezTo>
                  <a:pt x="139" y="321"/>
                  <a:pt x="139" y="320"/>
                  <a:pt x="139" y="320"/>
                </a:cubicBezTo>
                <a:cubicBezTo>
                  <a:pt x="139" y="318"/>
                  <a:pt x="140" y="318"/>
                  <a:pt x="140" y="316"/>
                </a:cubicBezTo>
                <a:cubicBezTo>
                  <a:pt x="140" y="316"/>
                  <a:pt x="141" y="316"/>
                  <a:pt x="141" y="316"/>
                </a:cubicBezTo>
                <a:cubicBezTo>
                  <a:pt x="142" y="316"/>
                  <a:pt x="142" y="317"/>
                  <a:pt x="143" y="317"/>
                </a:cubicBezTo>
                <a:cubicBezTo>
                  <a:pt x="145" y="316"/>
                  <a:pt x="146" y="318"/>
                  <a:pt x="148" y="318"/>
                </a:cubicBezTo>
                <a:cubicBezTo>
                  <a:pt x="147" y="319"/>
                  <a:pt x="148" y="321"/>
                  <a:pt x="147" y="322"/>
                </a:cubicBezTo>
                <a:cubicBezTo>
                  <a:pt x="146" y="322"/>
                  <a:pt x="147" y="323"/>
                  <a:pt x="146" y="324"/>
                </a:cubicBezTo>
                <a:cubicBezTo>
                  <a:pt x="146" y="325"/>
                  <a:pt x="145" y="326"/>
                  <a:pt x="145" y="327"/>
                </a:cubicBezTo>
                <a:cubicBezTo>
                  <a:pt x="145" y="328"/>
                  <a:pt x="145" y="329"/>
                  <a:pt x="145" y="330"/>
                </a:cubicBezTo>
                <a:cubicBezTo>
                  <a:pt x="145" y="331"/>
                  <a:pt x="143" y="332"/>
                  <a:pt x="144" y="333"/>
                </a:cubicBezTo>
                <a:cubicBezTo>
                  <a:pt x="144" y="334"/>
                  <a:pt x="144" y="335"/>
                  <a:pt x="143" y="335"/>
                </a:cubicBezTo>
                <a:cubicBezTo>
                  <a:pt x="142" y="336"/>
                  <a:pt x="143" y="337"/>
                  <a:pt x="142" y="338"/>
                </a:cubicBezTo>
                <a:cubicBezTo>
                  <a:pt x="141" y="339"/>
                  <a:pt x="142" y="340"/>
                  <a:pt x="142" y="341"/>
                </a:cubicBezTo>
                <a:cubicBezTo>
                  <a:pt x="142" y="342"/>
                  <a:pt x="141" y="342"/>
                  <a:pt x="141" y="343"/>
                </a:cubicBezTo>
                <a:cubicBezTo>
                  <a:pt x="141" y="344"/>
                  <a:pt x="141" y="344"/>
                  <a:pt x="141" y="345"/>
                </a:cubicBezTo>
                <a:cubicBezTo>
                  <a:pt x="138" y="345"/>
                  <a:pt x="138" y="345"/>
                  <a:pt x="136" y="345"/>
                </a:cubicBezTo>
                <a:cubicBezTo>
                  <a:pt x="135" y="344"/>
                  <a:pt x="135" y="343"/>
                  <a:pt x="134" y="344"/>
                </a:cubicBezTo>
                <a:cubicBezTo>
                  <a:pt x="133" y="344"/>
                  <a:pt x="132" y="343"/>
                  <a:pt x="132" y="343"/>
                </a:cubicBezTo>
                <a:cubicBezTo>
                  <a:pt x="131" y="342"/>
                  <a:pt x="130" y="343"/>
                  <a:pt x="129" y="343"/>
                </a:cubicBezTo>
                <a:cubicBezTo>
                  <a:pt x="128" y="343"/>
                  <a:pt x="127" y="343"/>
                  <a:pt x="127" y="342"/>
                </a:cubicBezTo>
                <a:cubicBezTo>
                  <a:pt x="126" y="341"/>
                  <a:pt x="125" y="342"/>
                  <a:pt x="124" y="341"/>
                </a:cubicBezTo>
                <a:cubicBezTo>
                  <a:pt x="122" y="340"/>
                  <a:pt x="120" y="339"/>
                  <a:pt x="118" y="340"/>
                </a:cubicBezTo>
                <a:cubicBezTo>
                  <a:pt x="118" y="340"/>
                  <a:pt x="118" y="340"/>
                  <a:pt x="118" y="340"/>
                </a:cubicBezTo>
                <a:cubicBezTo>
                  <a:pt x="117" y="339"/>
                  <a:pt x="117" y="339"/>
                  <a:pt x="117" y="339"/>
                </a:cubicBezTo>
                <a:cubicBezTo>
                  <a:pt x="116" y="338"/>
                  <a:pt x="116" y="338"/>
                  <a:pt x="116" y="338"/>
                </a:cubicBezTo>
                <a:cubicBezTo>
                  <a:pt x="115" y="338"/>
                  <a:pt x="115" y="339"/>
                  <a:pt x="114" y="338"/>
                </a:cubicBezTo>
                <a:cubicBezTo>
                  <a:pt x="114" y="338"/>
                  <a:pt x="113" y="338"/>
                  <a:pt x="113" y="338"/>
                </a:cubicBezTo>
                <a:cubicBezTo>
                  <a:pt x="113" y="337"/>
                  <a:pt x="112" y="337"/>
                  <a:pt x="113" y="336"/>
                </a:cubicBezTo>
                <a:cubicBezTo>
                  <a:pt x="113" y="336"/>
                  <a:pt x="113" y="336"/>
                  <a:pt x="113" y="335"/>
                </a:cubicBezTo>
                <a:cubicBezTo>
                  <a:pt x="113" y="335"/>
                  <a:pt x="112" y="335"/>
                  <a:pt x="111" y="335"/>
                </a:cubicBezTo>
                <a:cubicBezTo>
                  <a:pt x="110" y="335"/>
                  <a:pt x="110" y="335"/>
                  <a:pt x="110" y="334"/>
                </a:cubicBezTo>
                <a:cubicBezTo>
                  <a:pt x="110" y="334"/>
                  <a:pt x="110" y="333"/>
                  <a:pt x="110" y="333"/>
                </a:cubicBezTo>
                <a:cubicBezTo>
                  <a:pt x="111" y="333"/>
                  <a:pt x="111" y="332"/>
                  <a:pt x="112" y="333"/>
                </a:cubicBezTo>
                <a:cubicBezTo>
                  <a:pt x="112" y="334"/>
                  <a:pt x="112" y="333"/>
                  <a:pt x="112" y="333"/>
                </a:cubicBezTo>
                <a:cubicBezTo>
                  <a:pt x="112" y="333"/>
                  <a:pt x="111" y="333"/>
                  <a:pt x="111" y="333"/>
                </a:cubicBezTo>
                <a:cubicBezTo>
                  <a:pt x="111" y="333"/>
                  <a:pt x="110" y="333"/>
                  <a:pt x="111" y="334"/>
                </a:cubicBezTo>
                <a:cubicBezTo>
                  <a:pt x="111" y="334"/>
                  <a:pt x="111" y="334"/>
                  <a:pt x="111" y="334"/>
                </a:cubicBezTo>
                <a:cubicBezTo>
                  <a:pt x="112" y="334"/>
                  <a:pt x="112" y="334"/>
                  <a:pt x="112" y="333"/>
                </a:cubicBezTo>
                <a:moveTo>
                  <a:pt x="123" y="338"/>
                </a:moveTo>
                <a:cubicBezTo>
                  <a:pt x="123" y="339"/>
                  <a:pt x="123" y="339"/>
                  <a:pt x="123" y="339"/>
                </a:cubicBezTo>
                <a:cubicBezTo>
                  <a:pt x="123" y="339"/>
                  <a:pt x="124" y="338"/>
                  <a:pt x="124" y="338"/>
                </a:cubicBezTo>
                <a:cubicBezTo>
                  <a:pt x="124" y="338"/>
                  <a:pt x="123" y="338"/>
                  <a:pt x="123" y="338"/>
                </a:cubicBezTo>
                <a:cubicBezTo>
                  <a:pt x="123" y="338"/>
                  <a:pt x="123" y="338"/>
                  <a:pt x="123" y="338"/>
                </a:cubicBezTo>
                <a:moveTo>
                  <a:pt x="495" y="83"/>
                </a:moveTo>
                <a:cubicBezTo>
                  <a:pt x="494" y="84"/>
                  <a:pt x="494" y="83"/>
                  <a:pt x="494" y="83"/>
                </a:cubicBezTo>
                <a:cubicBezTo>
                  <a:pt x="494" y="83"/>
                  <a:pt x="493" y="83"/>
                  <a:pt x="493" y="83"/>
                </a:cubicBezTo>
                <a:cubicBezTo>
                  <a:pt x="493" y="82"/>
                  <a:pt x="492" y="82"/>
                  <a:pt x="492" y="81"/>
                </a:cubicBezTo>
                <a:cubicBezTo>
                  <a:pt x="492" y="81"/>
                  <a:pt x="493" y="80"/>
                  <a:pt x="493" y="80"/>
                </a:cubicBezTo>
                <a:cubicBezTo>
                  <a:pt x="493" y="78"/>
                  <a:pt x="492" y="77"/>
                  <a:pt x="493" y="76"/>
                </a:cubicBezTo>
                <a:cubicBezTo>
                  <a:pt x="494" y="75"/>
                  <a:pt x="493" y="74"/>
                  <a:pt x="494" y="73"/>
                </a:cubicBezTo>
                <a:cubicBezTo>
                  <a:pt x="494" y="72"/>
                  <a:pt x="495" y="71"/>
                  <a:pt x="495" y="70"/>
                </a:cubicBezTo>
                <a:cubicBezTo>
                  <a:pt x="496" y="69"/>
                  <a:pt x="496" y="68"/>
                  <a:pt x="496" y="67"/>
                </a:cubicBezTo>
                <a:cubicBezTo>
                  <a:pt x="496" y="66"/>
                  <a:pt x="496" y="66"/>
                  <a:pt x="496" y="66"/>
                </a:cubicBezTo>
                <a:cubicBezTo>
                  <a:pt x="497" y="66"/>
                  <a:pt x="496" y="64"/>
                  <a:pt x="497" y="63"/>
                </a:cubicBezTo>
                <a:cubicBezTo>
                  <a:pt x="497" y="63"/>
                  <a:pt x="498" y="62"/>
                  <a:pt x="498" y="62"/>
                </a:cubicBezTo>
                <a:cubicBezTo>
                  <a:pt x="497" y="60"/>
                  <a:pt x="498" y="60"/>
                  <a:pt x="499" y="59"/>
                </a:cubicBezTo>
                <a:cubicBezTo>
                  <a:pt x="499" y="59"/>
                  <a:pt x="500" y="60"/>
                  <a:pt x="500" y="60"/>
                </a:cubicBezTo>
                <a:cubicBezTo>
                  <a:pt x="501" y="60"/>
                  <a:pt x="502" y="60"/>
                  <a:pt x="502" y="60"/>
                </a:cubicBezTo>
                <a:cubicBezTo>
                  <a:pt x="503" y="60"/>
                  <a:pt x="504" y="61"/>
                  <a:pt x="504" y="61"/>
                </a:cubicBezTo>
                <a:cubicBezTo>
                  <a:pt x="506" y="61"/>
                  <a:pt x="507" y="62"/>
                  <a:pt x="508" y="62"/>
                </a:cubicBezTo>
                <a:cubicBezTo>
                  <a:pt x="509" y="63"/>
                  <a:pt x="510" y="62"/>
                  <a:pt x="511" y="63"/>
                </a:cubicBezTo>
                <a:cubicBezTo>
                  <a:pt x="512" y="64"/>
                  <a:pt x="513" y="64"/>
                  <a:pt x="514" y="64"/>
                </a:cubicBezTo>
                <a:cubicBezTo>
                  <a:pt x="515" y="63"/>
                  <a:pt x="516" y="65"/>
                  <a:pt x="517" y="65"/>
                </a:cubicBezTo>
                <a:cubicBezTo>
                  <a:pt x="518" y="65"/>
                  <a:pt x="519" y="64"/>
                  <a:pt x="520" y="66"/>
                </a:cubicBezTo>
                <a:cubicBezTo>
                  <a:pt x="521" y="66"/>
                  <a:pt x="522" y="65"/>
                  <a:pt x="523" y="67"/>
                </a:cubicBezTo>
                <a:cubicBezTo>
                  <a:pt x="523" y="67"/>
                  <a:pt x="524" y="67"/>
                  <a:pt x="524" y="67"/>
                </a:cubicBezTo>
                <a:cubicBezTo>
                  <a:pt x="524" y="67"/>
                  <a:pt x="524" y="68"/>
                  <a:pt x="524" y="69"/>
                </a:cubicBezTo>
                <a:cubicBezTo>
                  <a:pt x="523" y="70"/>
                  <a:pt x="523" y="71"/>
                  <a:pt x="523" y="73"/>
                </a:cubicBezTo>
                <a:cubicBezTo>
                  <a:pt x="523" y="73"/>
                  <a:pt x="523" y="73"/>
                  <a:pt x="522" y="74"/>
                </a:cubicBezTo>
                <a:cubicBezTo>
                  <a:pt x="522" y="74"/>
                  <a:pt x="521" y="74"/>
                  <a:pt x="521" y="74"/>
                </a:cubicBezTo>
                <a:cubicBezTo>
                  <a:pt x="520" y="74"/>
                  <a:pt x="520" y="73"/>
                  <a:pt x="519" y="73"/>
                </a:cubicBezTo>
                <a:cubicBezTo>
                  <a:pt x="518" y="74"/>
                  <a:pt x="517" y="72"/>
                  <a:pt x="517" y="72"/>
                </a:cubicBezTo>
                <a:cubicBezTo>
                  <a:pt x="516" y="72"/>
                  <a:pt x="515" y="72"/>
                  <a:pt x="514" y="72"/>
                </a:cubicBezTo>
                <a:cubicBezTo>
                  <a:pt x="513" y="72"/>
                  <a:pt x="512" y="71"/>
                  <a:pt x="511" y="71"/>
                </a:cubicBezTo>
                <a:cubicBezTo>
                  <a:pt x="510" y="71"/>
                  <a:pt x="510" y="71"/>
                  <a:pt x="509" y="71"/>
                </a:cubicBezTo>
                <a:cubicBezTo>
                  <a:pt x="508" y="70"/>
                  <a:pt x="506" y="70"/>
                  <a:pt x="505" y="70"/>
                </a:cubicBezTo>
                <a:cubicBezTo>
                  <a:pt x="504" y="71"/>
                  <a:pt x="504" y="71"/>
                  <a:pt x="503" y="72"/>
                </a:cubicBezTo>
                <a:cubicBezTo>
                  <a:pt x="503" y="72"/>
                  <a:pt x="503" y="73"/>
                  <a:pt x="503" y="73"/>
                </a:cubicBezTo>
                <a:cubicBezTo>
                  <a:pt x="503" y="74"/>
                  <a:pt x="504" y="75"/>
                  <a:pt x="503" y="76"/>
                </a:cubicBezTo>
                <a:cubicBezTo>
                  <a:pt x="502" y="77"/>
                  <a:pt x="503" y="78"/>
                  <a:pt x="502" y="79"/>
                </a:cubicBezTo>
                <a:cubicBezTo>
                  <a:pt x="501" y="80"/>
                  <a:pt x="501" y="82"/>
                  <a:pt x="501" y="83"/>
                </a:cubicBezTo>
                <a:cubicBezTo>
                  <a:pt x="500" y="84"/>
                  <a:pt x="500" y="85"/>
                  <a:pt x="499" y="86"/>
                </a:cubicBezTo>
                <a:cubicBezTo>
                  <a:pt x="499" y="88"/>
                  <a:pt x="497" y="88"/>
                  <a:pt x="495" y="86"/>
                </a:cubicBezTo>
                <a:cubicBezTo>
                  <a:pt x="495" y="86"/>
                  <a:pt x="495" y="86"/>
                  <a:pt x="495" y="86"/>
                </a:cubicBezTo>
                <a:cubicBezTo>
                  <a:pt x="495" y="83"/>
                  <a:pt x="495" y="83"/>
                  <a:pt x="495" y="83"/>
                </a:cubicBezTo>
                <a:cubicBezTo>
                  <a:pt x="495" y="84"/>
                  <a:pt x="495" y="84"/>
                  <a:pt x="495" y="84"/>
                </a:cubicBezTo>
                <a:cubicBezTo>
                  <a:pt x="495" y="84"/>
                  <a:pt x="496" y="84"/>
                  <a:pt x="496" y="84"/>
                </a:cubicBezTo>
                <a:cubicBezTo>
                  <a:pt x="496" y="85"/>
                  <a:pt x="496" y="85"/>
                  <a:pt x="497" y="85"/>
                </a:cubicBezTo>
                <a:cubicBezTo>
                  <a:pt x="497" y="85"/>
                  <a:pt x="497" y="85"/>
                  <a:pt x="497" y="85"/>
                </a:cubicBezTo>
                <a:cubicBezTo>
                  <a:pt x="497" y="86"/>
                  <a:pt x="498" y="86"/>
                  <a:pt x="498" y="85"/>
                </a:cubicBezTo>
                <a:cubicBezTo>
                  <a:pt x="498" y="85"/>
                  <a:pt x="499" y="84"/>
                  <a:pt x="498" y="84"/>
                </a:cubicBezTo>
                <a:cubicBezTo>
                  <a:pt x="498" y="83"/>
                  <a:pt x="497" y="82"/>
                  <a:pt x="495" y="83"/>
                </a:cubicBezTo>
                <a:moveTo>
                  <a:pt x="491" y="103"/>
                </a:moveTo>
                <a:cubicBezTo>
                  <a:pt x="490" y="106"/>
                  <a:pt x="491" y="107"/>
                  <a:pt x="492" y="106"/>
                </a:cubicBezTo>
                <a:cubicBezTo>
                  <a:pt x="492" y="106"/>
                  <a:pt x="492" y="106"/>
                  <a:pt x="493" y="105"/>
                </a:cubicBezTo>
                <a:cubicBezTo>
                  <a:pt x="493" y="105"/>
                  <a:pt x="494" y="106"/>
                  <a:pt x="494" y="106"/>
                </a:cubicBezTo>
                <a:cubicBezTo>
                  <a:pt x="494" y="107"/>
                  <a:pt x="494" y="108"/>
                  <a:pt x="494" y="109"/>
                </a:cubicBezTo>
                <a:cubicBezTo>
                  <a:pt x="493" y="110"/>
                  <a:pt x="491" y="109"/>
                  <a:pt x="490" y="110"/>
                </a:cubicBezTo>
                <a:cubicBezTo>
                  <a:pt x="490" y="110"/>
                  <a:pt x="491" y="111"/>
                  <a:pt x="492" y="112"/>
                </a:cubicBezTo>
                <a:cubicBezTo>
                  <a:pt x="492" y="112"/>
                  <a:pt x="492" y="113"/>
                  <a:pt x="492" y="114"/>
                </a:cubicBezTo>
                <a:cubicBezTo>
                  <a:pt x="492" y="115"/>
                  <a:pt x="491" y="115"/>
                  <a:pt x="491" y="116"/>
                </a:cubicBezTo>
                <a:cubicBezTo>
                  <a:pt x="491" y="116"/>
                  <a:pt x="491" y="117"/>
                  <a:pt x="491" y="118"/>
                </a:cubicBezTo>
                <a:cubicBezTo>
                  <a:pt x="490" y="118"/>
                  <a:pt x="490" y="118"/>
                  <a:pt x="489" y="118"/>
                </a:cubicBezTo>
                <a:cubicBezTo>
                  <a:pt x="489" y="119"/>
                  <a:pt x="490" y="119"/>
                  <a:pt x="490" y="119"/>
                </a:cubicBezTo>
                <a:cubicBezTo>
                  <a:pt x="489" y="120"/>
                  <a:pt x="489" y="121"/>
                  <a:pt x="489" y="122"/>
                </a:cubicBezTo>
                <a:cubicBezTo>
                  <a:pt x="489" y="124"/>
                  <a:pt x="488" y="125"/>
                  <a:pt x="488" y="126"/>
                </a:cubicBezTo>
                <a:cubicBezTo>
                  <a:pt x="487" y="127"/>
                  <a:pt x="487" y="128"/>
                  <a:pt x="487" y="129"/>
                </a:cubicBezTo>
                <a:cubicBezTo>
                  <a:pt x="487" y="129"/>
                  <a:pt x="487" y="129"/>
                  <a:pt x="487" y="129"/>
                </a:cubicBezTo>
                <a:cubicBezTo>
                  <a:pt x="486" y="129"/>
                  <a:pt x="486" y="129"/>
                  <a:pt x="486" y="128"/>
                </a:cubicBezTo>
                <a:cubicBezTo>
                  <a:pt x="486" y="128"/>
                  <a:pt x="486" y="128"/>
                  <a:pt x="486" y="128"/>
                </a:cubicBezTo>
                <a:cubicBezTo>
                  <a:pt x="483" y="126"/>
                  <a:pt x="483" y="126"/>
                  <a:pt x="483" y="126"/>
                </a:cubicBezTo>
                <a:cubicBezTo>
                  <a:pt x="483" y="126"/>
                  <a:pt x="483" y="126"/>
                  <a:pt x="483" y="127"/>
                </a:cubicBezTo>
                <a:cubicBezTo>
                  <a:pt x="482" y="127"/>
                  <a:pt x="482" y="127"/>
                  <a:pt x="483" y="127"/>
                </a:cubicBezTo>
                <a:cubicBezTo>
                  <a:pt x="483" y="127"/>
                  <a:pt x="483" y="128"/>
                  <a:pt x="483" y="128"/>
                </a:cubicBezTo>
                <a:cubicBezTo>
                  <a:pt x="483" y="128"/>
                  <a:pt x="482" y="128"/>
                  <a:pt x="482" y="128"/>
                </a:cubicBezTo>
                <a:cubicBezTo>
                  <a:pt x="481" y="127"/>
                  <a:pt x="480" y="127"/>
                  <a:pt x="480" y="127"/>
                </a:cubicBezTo>
                <a:cubicBezTo>
                  <a:pt x="480" y="126"/>
                  <a:pt x="479" y="125"/>
                  <a:pt x="480" y="124"/>
                </a:cubicBezTo>
                <a:cubicBezTo>
                  <a:pt x="480" y="124"/>
                  <a:pt x="481" y="123"/>
                  <a:pt x="482" y="123"/>
                </a:cubicBezTo>
                <a:cubicBezTo>
                  <a:pt x="481" y="123"/>
                  <a:pt x="480" y="122"/>
                  <a:pt x="480" y="122"/>
                </a:cubicBezTo>
                <a:cubicBezTo>
                  <a:pt x="481" y="121"/>
                  <a:pt x="482" y="122"/>
                  <a:pt x="484" y="121"/>
                </a:cubicBezTo>
                <a:cubicBezTo>
                  <a:pt x="482" y="121"/>
                  <a:pt x="482" y="121"/>
                  <a:pt x="480" y="120"/>
                </a:cubicBezTo>
                <a:cubicBezTo>
                  <a:pt x="480" y="120"/>
                  <a:pt x="480" y="119"/>
                  <a:pt x="481" y="119"/>
                </a:cubicBezTo>
                <a:cubicBezTo>
                  <a:pt x="481" y="118"/>
                  <a:pt x="481" y="117"/>
                  <a:pt x="482" y="116"/>
                </a:cubicBezTo>
                <a:cubicBezTo>
                  <a:pt x="482" y="115"/>
                  <a:pt x="482" y="114"/>
                  <a:pt x="483" y="113"/>
                </a:cubicBezTo>
                <a:cubicBezTo>
                  <a:pt x="483" y="113"/>
                  <a:pt x="483" y="112"/>
                  <a:pt x="483" y="112"/>
                </a:cubicBezTo>
                <a:cubicBezTo>
                  <a:pt x="484" y="110"/>
                  <a:pt x="484" y="110"/>
                  <a:pt x="486" y="109"/>
                </a:cubicBezTo>
                <a:cubicBezTo>
                  <a:pt x="486" y="109"/>
                  <a:pt x="487" y="109"/>
                  <a:pt x="487" y="109"/>
                </a:cubicBezTo>
                <a:cubicBezTo>
                  <a:pt x="487" y="109"/>
                  <a:pt x="487" y="108"/>
                  <a:pt x="487" y="108"/>
                </a:cubicBezTo>
                <a:cubicBezTo>
                  <a:pt x="487" y="108"/>
                  <a:pt x="487" y="107"/>
                  <a:pt x="487" y="107"/>
                </a:cubicBezTo>
                <a:cubicBezTo>
                  <a:pt x="486" y="107"/>
                  <a:pt x="485" y="107"/>
                  <a:pt x="485" y="107"/>
                </a:cubicBezTo>
                <a:cubicBezTo>
                  <a:pt x="484" y="107"/>
                  <a:pt x="484" y="107"/>
                  <a:pt x="484" y="107"/>
                </a:cubicBezTo>
                <a:cubicBezTo>
                  <a:pt x="485" y="106"/>
                  <a:pt x="486" y="105"/>
                  <a:pt x="487" y="104"/>
                </a:cubicBezTo>
                <a:cubicBezTo>
                  <a:pt x="487" y="105"/>
                  <a:pt x="487" y="105"/>
                  <a:pt x="487" y="105"/>
                </a:cubicBezTo>
                <a:cubicBezTo>
                  <a:pt x="487" y="106"/>
                  <a:pt x="487" y="106"/>
                  <a:pt x="487" y="106"/>
                </a:cubicBezTo>
                <a:cubicBezTo>
                  <a:pt x="488" y="106"/>
                  <a:pt x="489" y="105"/>
                  <a:pt x="489" y="105"/>
                </a:cubicBezTo>
                <a:cubicBezTo>
                  <a:pt x="489" y="104"/>
                  <a:pt x="488" y="104"/>
                  <a:pt x="488" y="104"/>
                </a:cubicBezTo>
                <a:cubicBezTo>
                  <a:pt x="486" y="103"/>
                  <a:pt x="486" y="102"/>
                  <a:pt x="487" y="101"/>
                </a:cubicBezTo>
                <a:cubicBezTo>
                  <a:pt x="487" y="100"/>
                  <a:pt x="488" y="100"/>
                  <a:pt x="488" y="99"/>
                </a:cubicBezTo>
                <a:cubicBezTo>
                  <a:pt x="488" y="99"/>
                  <a:pt x="487" y="98"/>
                  <a:pt x="488" y="98"/>
                </a:cubicBezTo>
                <a:cubicBezTo>
                  <a:pt x="488" y="97"/>
                  <a:pt x="488" y="97"/>
                  <a:pt x="488" y="97"/>
                </a:cubicBezTo>
                <a:cubicBezTo>
                  <a:pt x="488" y="95"/>
                  <a:pt x="489" y="95"/>
                  <a:pt x="489" y="94"/>
                </a:cubicBezTo>
                <a:cubicBezTo>
                  <a:pt x="491" y="94"/>
                  <a:pt x="491" y="94"/>
                  <a:pt x="491" y="94"/>
                </a:cubicBezTo>
                <a:cubicBezTo>
                  <a:pt x="492" y="95"/>
                  <a:pt x="493" y="96"/>
                  <a:pt x="493" y="98"/>
                </a:cubicBezTo>
                <a:cubicBezTo>
                  <a:pt x="494" y="97"/>
                  <a:pt x="494" y="97"/>
                  <a:pt x="494" y="97"/>
                </a:cubicBezTo>
                <a:cubicBezTo>
                  <a:pt x="496" y="97"/>
                  <a:pt x="497" y="97"/>
                  <a:pt x="499" y="97"/>
                </a:cubicBezTo>
                <a:cubicBezTo>
                  <a:pt x="500" y="97"/>
                  <a:pt x="500" y="98"/>
                  <a:pt x="501" y="98"/>
                </a:cubicBezTo>
                <a:cubicBezTo>
                  <a:pt x="502" y="98"/>
                  <a:pt x="503" y="98"/>
                  <a:pt x="504" y="99"/>
                </a:cubicBezTo>
                <a:cubicBezTo>
                  <a:pt x="504" y="99"/>
                  <a:pt x="504" y="99"/>
                  <a:pt x="505" y="99"/>
                </a:cubicBezTo>
                <a:cubicBezTo>
                  <a:pt x="506" y="99"/>
                  <a:pt x="507" y="99"/>
                  <a:pt x="507" y="100"/>
                </a:cubicBezTo>
                <a:cubicBezTo>
                  <a:pt x="508" y="100"/>
                  <a:pt x="509" y="100"/>
                  <a:pt x="510" y="100"/>
                </a:cubicBezTo>
                <a:cubicBezTo>
                  <a:pt x="511" y="100"/>
                  <a:pt x="511" y="101"/>
                  <a:pt x="511" y="101"/>
                </a:cubicBezTo>
                <a:cubicBezTo>
                  <a:pt x="510" y="102"/>
                  <a:pt x="510" y="103"/>
                  <a:pt x="510" y="103"/>
                </a:cubicBezTo>
                <a:cubicBezTo>
                  <a:pt x="509" y="104"/>
                  <a:pt x="509" y="105"/>
                  <a:pt x="509" y="105"/>
                </a:cubicBezTo>
                <a:cubicBezTo>
                  <a:pt x="509" y="107"/>
                  <a:pt x="507" y="108"/>
                  <a:pt x="505" y="107"/>
                </a:cubicBezTo>
                <a:cubicBezTo>
                  <a:pt x="504" y="106"/>
                  <a:pt x="503" y="106"/>
                  <a:pt x="502" y="105"/>
                </a:cubicBezTo>
                <a:cubicBezTo>
                  <a:pt x="501" y="105"/>
                  <a:pt x="501" y="105"/>
                  <a:pt x="500" y="105"/>
                </a:cubicBezTo>
                <a:cubicBezTo>
                  <a:pt x="499" y="106"/>
                  <a:pt x="497" y="106"/>
                  <a:pt x="496" y="105"/>
                </a:cubicBezTo>
                <a:cubicBezTo>
                  <a:pt x="496" y="104"/>
                  <a:pt x="495" y="105"/>
                  <a:pt x="495" y="104"/>
                </a:cubicBezTo>
                <a:cubicBezTo>
                  <a:pt x="494" y="104"/>
                  <a:pt x="494" y="104"/>
                  <a:pt x="494" y="104"/>
                </a:cubicBezTo>
                <a:cubicBezTo>
                  <a:pt x="494" y="104"/>
                  <a:pt x="493" y="103"/>
                  <a:pt x="493" y="104"/>
                </a:cubicBezTo>
                <a:cubicBezTo>
                  <a:pt x="493" y="104"/>
                  <a:pt x="492" y="104"/>
                  <a:pt x="491" y="105"/>
                </a:cubicBezTo>
                <a:cubicBezTo>
                  <a:pt x="491" y="105"/>
                  <a:pt x="490" y="106"/>
                  <a:pt x="491" y="103"/>
                </a:cubicBezTo>
                <a:cubicBezTo>
                  <a:pt x="492" y="100"/>
                  <a:pt x="491" y="100"/>
                  <a:pt x="491" y="98"/>
                </a:cubicBezTo>
                <a:cubicBezTo>
                  <a:pt x="491" y="98"/>
                  <a:pt x="490" y="98"/>
                  <a:pt x="490" y="98"/>
                </a:cubicBezTo>
                <a:cubicBezTo>
                  <a:pt x="489" y="98"/>
                  <a:pt x="489" y="98"/>
                  <a:pt x="489" y="99"/>
                </a:cubicBezTo>
                <a:cubicBezTo>
                  <a:pt x="489" y="100"/>
                  <a:pt x="489" y="101"/>
                  <a:pt x="491" y="102"/>
                </a:cubicBezTo>
                <a:cubicBezTo>
                  <a:pt x="493" y="102"/>
                  <a:pt x="494" y="103"/>
                  <a:pt x="495" y="103"/>
                </a:cubicBezTo>
                <a:cubicBezTo>
                  <a:pt x="496" y="104"/>
                  <a:pt x="497" y="104"/>
                  <a:pt x="497" y="102"/>
                </a:cubicBezTo>
                <a:cubicBezTo>
                  <a:pt x="497" y="102"/>
                  <a:pt x="497" y="101"/>
                  <a:pt x="496" y="101"/>
                </a:cubicBezTo>
                <a:cubicBezTo>
                  <a:pt x="495" y="101"/>
                  <a:pt x="494" y="101"/>
                  <a:pt x="491" y="103"/>
                </a:cubicBezTo>
                <a:moveTo>
                  <a:pt x="499" y="101"/>
                </a:moveTo>
                <a:cubicBezTo>
                  <a:pt x="499" y="101"/>
                  <a:pt x="500" y="101"/>
                  <a:pt x="499" y="101"/>
                </a:cubicBezTo>
                <a:cubicBezTo>
                  <a:pt x="499" y="101"/>
                  <a:pt x="499" y="101"/>
                  <a:pt x="499" y="101"/>
                </a:cubicBezTo>
                <a:cubicBezTo>
                  <a:pt x="499" y="101"/>
                  <a:pt x="498" y="101"/>
                  <a:pt x="499" y="102"/>
                </a:cubicBezTo>
                <a:cubicBezTo>
                  <a:pt x="499" y="102"/>
                  <a:pt x="499" y="101"/>
                  <a:pt x="500" y="100"/>
                </a:cubicBezTo>
                <a:cubicBezTo>
                  <a:pt x="500" y="100"/>
                  <a:pt x="500" y="100"/>
                  <a:pt x="499" y="100"/>
                </a:cubicBezTo>
                <a:cubicBezTo>
                  <a:pt x="499" y="100"/>
                  <a:pt x="499" y="101"/>
                  <a:pt x="499" y="101"/>
                </a:cubicBezTo>
                <a:cubicBezTo>
                  <a:pt x="500" y="101"/>
                  <a:pt x="500" y="101"/>
                  <a:pt x="500" y="101"/>
                </a:cubicBezTo>
                <a:cubicBezTo>
                  <a:pt x="500" y="101"/>
                  <a:pt x="500" y="100"/>
                  <a:pt x="500" y="100"/>
                </a:cubicBezTo>
                <a:cubicBezTo>
                  <a:pt x="500" y="100"/>
                  <a:pt x="500" y="100"/>
                  <a:pt x="499" y="101"/>
                </a:cubicBezTo>
                <a:moveTo>
                  <a:pt x="507" y="101"/>
                </a:moveTo>
                <a:cubicBezTo>
                  <a:pt x="506" y="101"/>
                  <a:pt x="506" y="101"/>
                  <a:pt x="506" y="102"/>
                </a:cubicBezTo>
                <a:cubicBezTo>
                  <a:pt x="505" y="101"/>
                  <a:pt x="504" y="100"/>
                  <a:pt x="503" y="101"/>
                </a:cubicBezTo>
                <a:cubicBezTo>
                  <a:pt x="504" y="102"/>
                  <a:pt x="504" y="103"/>
                  <a:pt x="506" y="103"/>
                </a:cubicBezTo>
                <a:cubicBezTo>
                  <a:pt x="507" y="103"/>
                  <a:pt x="507" y="102"/>
                  <a:pt x="507" y="101"/>
                </a:cubicBezTo>
                <a:moveTo>
                  <a:pt x="484" y="113"/>
                </a:moveTo>
                <a:cubicBezTo>
                  <a:pt x="485" y="113"/>
                  <a:pt x="485" y="113"/>
                  <a:pt x="485" y="114"/>
                </a:cubicBezTo>
                <a:cubicBezTo>
                  <a:pt x="486" y="114"/>
                  <a:pt x="486" y="114"/>
                  <a:pt x="486" y="114"/>
                </a:cubicBezTo>
                <a:cubicBezTo>
                  <a:pt x="486" y="114"/>
                  <a:pt x="486" y="114"/>
                  <a:pt x="487" y="114"/>
                </a:cubicBezTo>
                <a:cubicBezTo>
                  <a:pt x="487" y="114"/>
                  <a:pt x="487" y="113"/>
                  <a:pt x="487" y="113"/>
                </a:cubicBezTo>
                <a:cubicBezTo>
                  <a:pt x="487" y="113"/>
                  <a:pt x="487" y="112"/>
                  <a:pt x="487" y="112"/>
                </a:cubicBezTo>
                <a:cubicBezTo>
                  <a:pt x="486" y="112"/>
                  <a:pt x="485" y="112"/>
                  <a:pt x="484" y="113"/>
                </a:cubicBezTo>
                <a:moveTo>
                  <a:pt x="505" y="105"/>
                </a:moveTo>
                <a:cubicBezTo>
                  <a:pt x="505" y="105"/>
                  <a:pt x="505" y="105"/>
                  <a:pt x="505" y="105"/>
                </a:cubicBezTo>
                <a:cubicBezTo>
                  <a:pt x="506" y="105"/>
                  <a:pt x="506" y="105"/>
                  <a:pt x="507" y="105"/>
                </a:cubicBezTo>
                <a:cubicBezTo>
                  <a:pt x="507" y="105"/>
                  <a:pt x="507" y="104"/>
                  <a:pt x="507" y="104"/>
                </a:cubicBezTo>
                <a:cubicBezTo>
                  <a:pt x="507" y="104"/>
                  <a:pt x="507" y="104"/>
                  <a:pt x="506" y="104"/>
                </a:cubicBezTo>
                <a:cubicBezTo>
                  <a:pt x="506" y="104"/>
                  <a:pt x="506" y="105"/>
                  <a:pt x="505" y="105"/>
                </a:cubicBezTo>
                <a:moveTo>
                  <a:pt x="483" y="123"/>
                </a:moveTo>
                <a:cubicBezTo>
                  <a:pt x="483" y="123"/>
                  <a:pt x="483" y="123"/>
                  <a:pt x="483" y="123"/>
                </a:cubicBezTo>
                <a:cubicBezTo>
                  <a:pt x="483" y="123"/>
                  <a:pt x="483" y="123"/>
                  <a:pt x="483" y="123"/>
                </a:cubicBezTo>
                <a:cubicBezTo>
                  <a:pt x="483" y="123"/>
                  <a:pt x="483" y="123"/>
                  <a:pt x="483" y="123"/>
                </a:cubicBezTo>
                <a:cubicBezTo>
                  <a:pt x="483" y="123"/>
                  <a:pt x="483" y="123"/>
                  <a:pt x="483" y="123"/>
                </a:cubicBezTo>
                <a:moveTo>
                  <a:pt x="195" y="125"/>
                </a:moveTo>
                <a:cubicBezTo>
                  <a:pt x="195" y="124"/>
                  <a:pt x="195" y="123"/>
                  <a:pt x="195" y="122"/>
                </a:cubicBezTo>
                <a:cubicBezTo>
                  <a:pt x="194" y="122"/>
                  <a:pt x="193" y="123"/>
                  <a:pt x="192" y="123"/>
                </a:cubicBezTo>
                <a:cubicBezTo>
                  <a:pt x="192" y="122"/>
                  <a:pt x="191" y="122"/>
                  <a:pt x="191" y="122"/>
                </a:cubicBezTo>
                <a:cubicBezTo>
                  <a:pt x="191" y="122"/>
                  <a:pt x="191" y="121"/>
                  <a:pt x="192" y="121"/>
                </a:cubicBezTo>
                <a:cubicBezTo>
                  <a:pt x="192" y="120"/>
                  <a:pt x="192" y="120"/>
                  <a:pt x="193" y="120"/>
                </a:cubicBezTo>
                <a:cubicBezTo>
                  <a:pt x="196" y="120"/>
                  <a:pt x="196" y="120"/>
                  <a:pt x="196" y="120"/>
                </a:cubicBezTo>
                <a:cubicBezTo>
                  <a:pt x="196" y="120"/>
                  <a:pt x="196" y="121"/>
                  <a:pt x="196" y="121"/>
                </a:cubicBezTo>
                <a:cubicBezTo>
                  <a:pt x="196" y="121"/>
                  <a:pt x="196" y="121"/>
                  <a:pt x="196" y="121"/>
                </a:cubicBezTo>
                <a:cubicBezTo>
                  <a:pt x="197" y="120"/>
                  <a:pt x="198" y="121"/>
                  <a:pt x="199" y="121"/>
                </a:cubicBezTo>
                <a:cubicBezTo>
                  <a:pt x="201" y="120"/>
                  <a:pt x="201" y="121"/>
                  <a:pt x="202" y="122"/>
                </a:cubicBezTo>
                <a:cubicBezTo>
                  <a:pt x="204" y="122"/>
                  <a:pt x="205" y="123"/>
                  <a:pt x="207" y="124"/>
                </a:cubicBezTo>
                <a:cubicBezTo>
                  <a:pt x="208" y="124"/>
                  <a:pt x="209" y="126"/>
                  <a:pt x="210" y="127"/>
                </a:cubicBezTo>
                <a:cubicBezTo>
                  <a:pt x="211" y="128"/>
                  <a:pt x="213" y="129"/>
                  <a:pt x="214" y="131"/>
                </a:cubicBezTo>
                <a:cubicBezTo>
                  <a:pt x="215" y="132"/>
                  <a:pt x="216" y="133"/>
                  <a:pt x="217" y="133"/>
                </a:cubicBezTo>
                <a:cubicBezTo>
                  <a:pt x="218" y="134"/>
                  <a:pt x="218" y="135"/>
                  <a:pt x="219" y="135"/>
                </a:cubicBezTo>
                <a:cubicBezTo>
                  <a:pt x="220" y="137"/>
                  <a:pt x="221" y="137"/>
                  <a:pt x="221" y="138"/>
                </a:cubicBezTo>
                <a:cubicBezTo>
                  <a:pt x="222" y="139"/>
                  <a:pt x="222" y="140"/>
                  <a:pt x="222" y="141"/>
                </a:cubicBezTo>
                <a:cubicBezTo>
                  <a:pt x="222" y="141"/>
                  <a:pt x="222" y="141"/>
                  <a:pt x="222" y="141"/>
                </a:cubicBezTo>
                <a:cubicBezTo>
                  <a:pt x="223" y="141"/>
                  <a:pt x="223" y="141"/>
                  <a:pt x="223" y="141"/>
                </a:cubicBezTo>
                <a:cubicBezTo>
                  <a:pt x="223" y="141"/>
                  <a:pt x="224" y="142"/>
                  <a:pt x="223" y="142"/>
                </a:cubicBezTo>
                <a:cubicBezTo>
                  <a:pt x="223" y="142"/>
                  <a:pt x="223" y="142"/>
                  <a:pt x="222" y="142"/>
                </a:cubicBezTo>
                <a:cubicBezTo>
                  <a:pt x="220" y="143"/>
                  <a:pt x="220" y="143"/>
                  <a:pt x="221" y="144"/>
                </a:cubicBezTo>
                <a:cubicBezTo>
                  <a:pt x="222" y="146"/>
                  <a:pt x="221" y="147"/>
                  <a:pt x="221" y="149"/>
                </a:cubicBezTo>
                <a:cubicBezTo>
                  <a:pt x="221" y="149"/>
                  <a:pt x="221" y="149"/>
                  <a:pt x="221" y="149"/>
                </a:cubicBezTo>
                <a:cubicBezTo>
                  <a:pt x="221" y="149"/>
                  <a:pt x="221" y="149"/>
                  <a:pt x="221" y="149"/>
                </a:cubicBezTo>
                <a:cubicBezTo>
                  <a:pt x="220" y="147"/>
                  <a:pt x="219" y="148"/>
                  <a:pt x="218" y="148"/>
                </a:cubicBezTo>
                <a:cubicBezTo>
                  <a:pt x="217" y="148"/>
                  <a:pt x="216" y="148"/>
                  <a:pt x="216" y="147"/>
                </a:cubicBezTo>
                <a:cubicBezTo>
                  <a:pt x="216" y="146"/>
                  <a:pt x="215" y="145"/>
                  <a:pt x="214" y="144"/>
                </a:cubicBezTo>
                <a:cubicBezTo>
                  <a:pt x="213" y="143"/>
                  <a:pt x="212" y="141"/>
                  <a:pt x="211" y="140"/>
                </a:cubicBezTo>
                <a:cubicBezTo>
                  <a:pt x="210" y="139"/>
                  <a:pt x="209" y="138"/>
                  <a:pt x="207" y="136"/>
                </a:cubicBezTo>
                <a:cubicBezTo>
                  <a:pt x="206" y="135"/>
                  <a:pt x="205" y="134"/>
                  <a:pt x="204" y="133"/>
                </a:cubicBezTo>
                <a:cubicBezTo>
                  <a:pt x="202" y="131"/>
                  <a:pt x="200" y="130"/>
                  <a:pt x="198" y="129"/>
                </a:cubicBezTo>
                <a:cubicBezTo>
                  <a:pt x="197" y="128"/>
                  <a:pt x="196" y="129"/>
                  <a:pt x="196" y="128"/>
                </a:cubicBezTo>
                <a:cubicBezTo>
                  <a:pt x="197" y="127"/>
                  <a:pt x="197" y="126"/>
                  <a:pt x="197" y="126"/>
                </a:cubicBezTo>
                <a:cubicBezTo>
                  <a:pt x="197" y="125"/>
                  <a:pt x="198" y="125"/>
                  <a:pt x="198" y="125"/>
                </a:cubicBezTo>
                <a:cubicBezTo>
                  <a:pt x="198" y="125"/>
                  <a:pt x="199" y="125"/>
                  <a:pt x="199" y="125"/>
                </a:cubicBezTo>
                <a:cubicBezTo>
                  <a:pt x="199" y="125"/>
                  <a:pt x="198" y="124"/>
                  <a:pt x="198" y="124"/>
                </a:cubicBezTo>
                <a:cubicBezTo>
                  <a:pt x="197" y="124"/>
                  <a:pt x="196" y="125"/>
                  <a:pt x="195" y="125"/>
                </a:cubicBezTo>
                <a:moveTo>
                  <a:pt x="627" y="188"/>
                </a:moveTo>
                <a:cubicBezTo>
                  <a:pt x="627" y="187"/>
                  <a:pt x="627" y="187"/>
                  <a:pt x="627" y="187"/>
                </a:cubicBezTo>
                <a:cubicBezTo>
                  <a:pt x="627" y="187"/>
                  <a:pt x="628" y="186"/>
                  <a:pt x="628" y="186"/>
                </a:cubicBezTo>
                <a:cubicBezTo>
                  <a:pt x="629" y="186"/>
                  <a:pt x="630" y="186"/>
                  <a:pt x="630" y="187"/>
                </a:cubicBezTo>
                <a:cubicBezTo>
                  <a:pt x="630" y="187"/>
                  <a:pt x="629" y="187"/>
                  <a:pt x="628" y="187"/>
                </a:cubicBezTo>
                <a:cubicBezTo>
                  <a:pt x="628" y="191"/>
                  <a:pt x="628" y="191"/>
                  <a:pt x="628" y="191"/>
                </a:cubicBezTo>
                <a:cubicBezTo>
                  <a:pt x="628" y="191"/>
                  <a:pt x="628" y="191"/>
                  <a:pt x="628" y="191"/>
                </a:cubicBezTo>
                <a:cubicBezTo>
                  <a:pt x="627" y="191"/>
                  <a:pt x="627" y="191"/>
                  <a:pt x="627" y="192"/>
                </a:cubicBezTo>
                <a:cubicBezTo>
                  <a:pt x="627" y="192"/>
                  <a:pt x="627" y="193"/>
                  <a:pt x="628" y="193"/>
                </a:cubicBezTo>
                <a:cubicBezTo>
                  <a:pt x="627" y="193"/>
                  <a:pt x="627" y="193"/>
                  <a:pt x="627" y="194"/>
                </a:cubicBezTo>
                <a:cubicBezTo>
                  <a:pt x="626" y="194"/>
                  <a:pt x="627" y="194"/>
                  <a:pt x="627" y="195"/>
                </a:cubicBezTo>
                <a:cubicBezTo>
                  <a:pt x="628" y="195"/>
                  <a:pt x="628" y="195"/>
                  <a:pt x="628" y="195"/>
                </a:cubicBezTo>
                <a:cubicBezTo>
                  <a:pt x="628" y="196"/>
                  <a:pt x="627" y="198"/>
                  <a:pt x="626" y="199"/>
                </a:cubicBezTo>
                <a:cubicBezTo>
                  <a:pt x="620" y="204"/>
                  <a:pt x="615" y="210"/>
                  <a:pt x="609" y="215"/>
                </a:cubicBezTo>
                <a:cubicBezTo>
                  <a:pt x="609" y="216"/>
                  <a:pt x="608" y="216"/>
                  <a:pt x="608" y="216"/>
                </a:cubicBezTo>
                <a:cubicBezTo>
                  <a:pt x="607" y="216"/>
                  <a:pt x="607" y="216"/>
                  <a:pt x="607" y="216"/>
                </a:cubicBezTo>
                <a:cubicBezTo>
                  <a:pt x="605" y="214"/>
                  <a:pt x="603" y="213"/>
                  <a:pt x="602" y="211"/>
                </a:cubicBezTo>
                <a:cubicBezTo>
                  <a:pt x="602" y="210"/>
                  <a:pt x="602" y="210"/>
                  <a:pt x="602" y="210"/>
                </a:cubicBezTo>
                <a:cubicBezTo>
                  <a:pt x="602" y="209"/>
                  <a:pt x="602" y="209"/>
                  <a:pt x="602" y="209"/>
                </a:cubicBezTo>
                <a:cubicBezTo>
                  <a:pt x="603" y="208"/>
                  <a:pt x="604" y="207"/>
                  <a:pt x="605" y="206"/>
                </a:cubicBezTo>
                <a:cubicBezTo>
                  <a:pt x="607" y="206"/>
                  <a:pt x="607" y="205"/>
                  <a:pt x="608" y="205"/>
                </a:cubicBezTo>
                <a:cubicBezTo>
                  <a:pt x="609" y="203"/>
                  <a:pt x="610" y="202"/>
                  <a:pt x="611" y="200"/>
                </a:cubicBezTo>
                <a:cubicBezTo>
                  <a:pt x="612" y="198"/>
                  <a:pt x="614" y="198"/>
                  <a:pt x="615" y="197"/>
                </a:cubicBezTo>
                <a:cubicBezTo>
                  <a:pt x="616" y="195"/>
                  <a:pt x="618" y="194"/>
                  <a:pt x="619" y="193"/>
                </a:cubicBezTo>
                <a:cubicBezTo>
                  <a:pt x="620" y="192"/>
                  <a:pt x="621" y="191"/>
                  <a:pt x="621" y="190"/>
                </a:cubicBezTo>
                <a:cubicBezTo>
                  <a:pt x="623" y="190"/>
                  <a:pt x="623" y="189"/>
                  <a:pt x="624" y="188"/>
                </a:cubicBezTo>
                <a:cubicBezTo>
                  <a:pt x="627" y="188"/>
                  <a:pt x="627" y="188"/>
                  <a:pt x="627" y="188"/>
                </a:cubicBezTo>
                <a:cubicBezTo>
                  <a:pt x="627" y="189"/>
                  <a:pt x="627" y="189"/>
                  <a:pt x="627" y="189"/>
                </a:cubicBezTo>
                <a:cubicBezTo>
                  <a:pt x="627" y="189"/>
                  <a:pt x="627" y="189"/>
                  <a:pt x="627" y="189"/>
                </a:cubicBezTo>
                <a:cubicBezTo>
                  <a:pt x="626" y="189"/>
                  <a:pt x="626" y="189"/>
                  <a:pt x="626" y="189"/>
                </a:cubicBezTo>
                <a:cubicBezTo>
                  <a:pt x="626" y="189"/>
                  <a:pt x="625" y="189"/>
                  <a:pt x="626" y="190"/>
                </a:cubicBezTo>
                <a:cubicBezTo>
                  <a:pt x="626" y="190"/>
                  <a:pt x="626" y="189"/>
                  <a:pt x="627" y="189"/>
                </a:cubicBezTo>
                <a:cubicBezTo>
                  <a:pt x="627" y="189"/>
                  <a:pt x="627" y="189"/>
                  <a:pt x="627" y="189"/>
                </a:cubicBezTo>
                <a:cubicBezTo>
                  <a:pt x="627" y="188"/>
                  <a:pt x="627" y="188"/>
                  <a:pt x="627" y="188"/>
                </a:cubicBezTo>
                <a:moveTo>
                  <a:pt x="329" y="143"/>
                </a:moveTo>
                <a:cubicBezTo>
                  <a:pt x="328" y="143"/>
                  <a:pt x="328" y="144"/>
                  <a:pt x="327" y="145"/>
                </a:cubicBezTo>
                <a:cubicBezTo>
                  <a:pt x="327" y="145"/>
                  <a:pt x="326" y="145"/>
                  <a:pt x="325" y="145"/>
                </a:cubicBezTo>
                <a:cubicBezTo>
                  <a:pt x="324" y="145"/>
                  <a:pt x="323" y="147"/>
                  <a:pt x="322" y="146"/>
                </a:cubicBezTo>
                <a:cubicBezTo>
                  <a:pt x="322" y="146"/>
                  <a:pt x="321" y="147"/>
                  <a:pt x="321" y="147"/>
                </a:cubicBezTo>
                <a:cubicBezTo>
                  <a:pt x="321" y="148"/>
                  <a:pt x="321" y="148"/>
                  <a:pt x="321" y="148"/>
                </a:cubicBezTo>
                <a:cubicBezTo>
                  <a:pt x="319" y="147"/>
                  <a:pt x="318" y="149"/>
                  <a:pt x="317" y="149"/>
                </a:cubicBezTo>
                <a:cubicBezTo>
                  <a:pt x="316" y="149"/>
                  <a:pt x="316" y="149"/>
                  <a:pt x="316" y="149"/>
                </a:cubicBezTo>
                <a:cubicBezTo>
                  <a:pt x="314" y="149"/>
                  <a:pt x="312" y="149"/>
                  <a:pt x="310" y="149"/>
                </a:cubicBezTo>
                <a:cubicBezTo>
                  <a:pt x="309" y="148"/>
                  <a:pt x="307" y="147"/>
                  <a:pt x="305" y="146"/>
                </a:cubicBezTo>
                <a:cubicBezTo>
                  <a:pt x="304" y="146"/>
                  <a:pt x="304" y="145"/>
                  <a:pt x="304" y="145"/>
                </a:cubicBezTo>
                <a:cubicBezTo>
                  <a:pt x="303" y="144"/>
                  <a:pt x="302" y="143"/>
                  <a:pt x="301" y="142"/>
                </a:cubicBezTo>
                <a:cubicBezTo>
                  <a:pt x="301" y="141"/>
                  <a:pt x="300" y="140"/>
                  <a:pt x="300" y="139"/>
                </a:cubicBezTo>
                <a:cubicBezTo>
                  <a:pt x="299" y="137"/>
                  <a:pt x="298" y="137"/>
                  <a:pt x="298" y="135"/>
                </a:cubicBezTo>
                <a:cubicBezTo>
                  <a:pt x="298" y="135"/>
                  <a:pt x="298" y="135"/>
                  <a:pt x="297" y="134"/>
                </a:cubicBezTo>
                <a:cubicBezTo>
                  <a:pt x="298" y="134"/>
                  <a:pt x="299" y="133"/>
                  <a:pt x="300" y="133"/>
                </a:cubicBezTo>
                <a:cubicBezTo>
                  <a:pt x="300" y="132"/>
                  <a:pt x="301" y="132"/>
                  <a:pt x="302" y="132"/>
                </a:cubicBezTo>
                <a:cubicBezTo>
                  <a:pt x="303" y="132"/>
                  <a:pt x="303" y="132"/>
                  <a:pt x="303" y="131"/>
                </a:cubicBezTo>
                <a:cubicBezTo>
                  <a:pt x="304" y="131"/>
                  <a:pt x="304" y="131"/>
                  <a:pt x="305" y="131"/>
                </a:cubicBezTo>
                <a:cubicBezTo>
                  <a:pt x="306" y="133"/>
                  <a:pt x="306" y="134"/>
                  <a:pt x="308" y="135"/>
                </a:cubicBezTo>
                <a:cubicBezTo>
                  <a:pt x="308" y="137"/>
                  <a:pt x="310" y="138"/>
                  <a:pt x="311" y="139"/>
                </a:cubicBezTo>
                <a:cubicBezTo>
                  <a:pt x="313" y="140"/>
                  <a:pt x="315" y="141"/>
                  <a:pt x="317" y="140"/>
                </a:cubicBezTo>
                <a:cubicBezTo>
                  <a:pt x="319" y="139"/>
                  <a:pt x="321" y="139"/>
                  <a:pt x="322" y="138"/>
                </a:cubicBezTo>
                <a:cubicBezTo>
                  <a:pt x="322" y="137"/>
                  <a:pt x="322" y="138"/>
                  <a:pt x="322" y="138"/>
                </a:cubicBezTo>
                <a:cubicBezTo>
                  <a:pt x="323" y="139"/>
                  <a:pt x="323" y="139"/>
                  <a:pt x="324" y="139"/>
                </a:cubicBezTo>
                <a:cubicBezTo>
                  <a:pt x="325" y="140"/>
                  <a:pt x="325" y="139"/>
                  <a:pt x="325" y="139"/>
                </a:cubicBezTo>
                <a:cubicBezTo>
                  <a:pt x="325" y="139"/>
                  <a:pt x="326" y="139"/>
                  <a:pt x="326" y="139"/>
                </a:cubicBezTo>
                <a:cubicBezTo>
                  <a:pt x="327" y="139"/>
                  <a:pt x="328" y="140"/>
                  <a:pt x="329" y="141"/>
                </a:cubicBezTo>
                <a:cubicBezTo>
                  <a:pt x="329" y="141"/>
                  <a:pt x="329" y="142"/>
                  <a:pt x="329" y="143"/>
                </a:cubicBezTo>
                <a:moveTo>
                  <a:pt x="107" y="359"/>
                </a:moveTo>
                <a:cubicBezTo>
                  <a:pt x="107" y="358"/>
                  <a:pt x="107" y="358"/>
                  <a:pt x="107" y="358"/>
                </a:cubicBezTo>
                <a:cubicBezTo>
                  <a:pt x="107" y="358"/>
                  <a:pt x="108" y="357"/>
                  <a:pt x="108" y="357"/>
                </a:cubicBezTo>
                <a:cubicBezTo>
                  <a:pt x="108" y="357"/>
                  <a:pt x="110" y="354"/>
                  <a:pt x="109" y="354"/>
                </a:cubicBezTo>
                <a:cubicBezTo>
                  <a:pt x="109" y="354"/>
                  <a:pt x="109" y="354"/>
                  <a:pt x="109" y="354"/>
                </a:cubicBezTo>
                <a:cubicBezTo>
                  <a:pt x="108" y="354"/>
                  <a:pt x="108" y="354"/>
                  <a:pt x="108" y="354"/>
                </a:cubicBezTo>
                <a:cubicBezTo>
                  <a:pt x="108" y="353"/>
                  <a:pt x="109" y="352"/>
                  <a:pt x="110" y="352"/>
                </a:cubicBezTo>
                <a:cubicBezTo>
                  <a:pt x="110" y="352"/>
                  <a:pt x="110" y="353"/>
                  <a:pt x="110" y="353"/>
                </a:cubicBezTo>
                <a:cubicBezTo>
                  <a:pt x="111" y="353"/>
                  <a:pt x="111" y="353"/>
                  <a:pt x="111" y="352"/>
                </a:cubicBezTo>
                <a:cubicBezTo>
                  <a:pt x="112" y="352"/>
                  <a:pt x="114" y="352"/>
                  <a:pt x="116" y="352"/>
                </a:cubicBezTo>
                <a:cubicBezTo>
                  <a:pt x="118" y="352"/>
                  <a:pt x="118" y="353"/>
                  <a:pt x="120" y="353"/>
                </a:cubicBezTo>
                <a:cubicBezTo>
                  <a:pt x="121" y="353"/>
                  <a:pt x="122" y="353"/>
                  <a:pt x="123" y="353"/>
                </a:cubicBezTo>
                <a:cubicBezTo>
                  <a:pt x="125" y="355"/>
                  <a:pt x="126" y="354"/>
                  <a:pt x="128" y="354"/>
                </a:cubicBezTo>
                <a:cubicBezTo>
                  <a:pt x="130" y="354"/>
                  <a:pt x="132" y="353"/>
                  <a:pt x="133" y="355"/>
                </a:cubicBezTo>
                <a:cubicBezTo>
                  <a:pt x="138" y="355"/>
                  <a:pt x="138" y="355"/>
                  <a:pt x="138" y="355"/>
                </a:cubicBezTo>
                <a:cubicBezTo>
                  <a:pt x="138" y="356"/>
                  <a:pt x="138" y="357"/>
                  <a:pt x="137" y="358"/>
                </a:cubicBezTo>
                <a:cubicBezTo>
                  <a:pt x="137" y="358"/>
                  <a:pt x="137" y="359"/>
                  <a:pt x="137" y="359"/>
                </a:cubicBezTo>
                <a:cubicBezTo>
                  <a:pt x="137" y="361"/>
                  <a:pt x="137" y="362"/>
                  <a:pt x="137" y="364"/>
                </a:cubicBezTo>
                <a:cubicBezTo>
                  <a:pt x="136" y="365"/>
                  <a:pt x="135" y="364"/>
                  <a:pt x="135" y="363"/>
                </a:cubicBezTo>
                <a:cubicBezTo>
                  <a:pt x="134" y="363"/>
                  <a:pt x="132" y="363"/>
                  <a:pt x="131" y="363"/>
                </a:cubicBezTo>
                <a:cubicBezTo>
                  <a:pt x="130" y="364"/>
                  <a:pt x="129" y="362"/>
                  <a:pt x="128" y="362"/>
                </a:cubicBezTo>
                <a:cubicBezTo>
                  <a:pt x="127" y="363"/>
                  <a:pt x="126" y="362"/>
                  <a:pt x="124" y="362"/>
                </a:cubicBezTo>
                <a:cubicBezTo>
                  <a:pt x="123" y="362"/>
                  <a:pt x="122" y="363"/>
                  <a:pt x="121" y="362"/>
                </a:cubicBezTo>
                <a:cubicBezTo>
                  <a:pt x="120" y="362"/>
                  <a:pt x="120" y="361"/>
                  <a:pt x="118" y="362"/>
                </a:cubicBezTo>
                <a:cubicBezTo>
                  <a:pt x="118" y="362"/>
                  <a:pt x="117" y="362"/>
                  <a:pt x="116" y="361"/>
                </a:cubicBezTo>
                <a:cubicBezTo>
                  <a:pt x="114" y="360"/>
                  <a:pt x="111" y="361"/>
                  <a:pt x="108" y="361"/>
                </a:cubicBezTo>
                <a:cubicBezTo>
                  <a:pt x="108" y="361"/>
                  <a:pt x="107" y="360"/>
                  <a:pt x="107" y="360"/>
                </a:cubicBezTo>
                <a:cubicBezTo>
                  <a:pt x="107" y="360"/>
                  <a:pt x="107" y="360"/>
                  <a:pt x="107" y="360"/>
                </a:cubicBezTo>
                <a:cubicBezTo>
                  <a:pt x="107" y="360"/>
                  <a:pt x="107" y="359"/>
                  <a:pt x="108" y="359"/>
                </a:cubicBezTo>
                <a:cubicBezTo>
                  <a:pt x="108" y="359"/>
                  <a:pt x="107" y="359"/>
                  <a:pt x="107" y="359"/>
                </a:cubicBezTo>
                <a:moveTo>
                  <a:pt x="79" y="374"/>
                </a:moveTo>
                <a:cubicBezTo>
                  <a:pt x="79" y="375"/>
                  <a:pt x="80" y="376"/>
                  <a:pt x="78" y="376"/>
                </a:cubicBezTo>
                <a:cubicBezTo>
                  <a:pt x="77" y="376"/>
                  <a:pt x="78" y="378"/>
                  <a:pt x="76" y="378"/>
                </a:cubicBezTo>
                <a:cubicBezTo>
                  <a:pt x="77" y="378"/>
                  <a:pt x="77" y="379"/>
                  <a:pt x="77" y="379"/>
                </a:cubicBezTo>
                <a:cubicBezTo>
                  <a:pt x="78" y="379"/>
                  <a:pt x="78" y="378"/>
                  <a:pt x="78" y="378"/>
                </a:cubicBezTo>
                <a:cubicBezTo>
                  <a:pt x="79" y="378"/>
                  <a:pt x="79" y="378"/>
                  <a:pt x="79" y="378"/>
                </a:cubicBezTo>
                <a:cubicBezTo>
                  <a:pt x="79" y="378"/>
                  <a:pt x="79" y="378"/>
                  <a:pt x="79" y="379"/>
                </a:cubicBezTo>
                <a:cubicBezTo>
                  <a:pt x="79" y="379"/>
                  <a:pt x="79" y="379"/>
                  <a:pt x="79" y="379"/>
                </a:cubicBezTo>
                <a:cubicBezTo>
                  <a:pt x="78" y="379"/>
                  <a:pt x="76" y="379"/>
                  <a:pt x="75" y="379"/>
                </a:cubicBezTo>
                <a:cubicBezTo>
                  <a:pt x="75" y="379"/>
                  <a:pt x="75" y="379"/>
                  <a:pt x="75" y="378"/>
                </a:cubicBezTo>
                <a:cubicBezTo>
                  <a:pt x="75" y="378"/>
                  <a:pt x="75" y="378"/>
                  <a:pt x="75" y="378"/>
                </a:cubicBezTo>
                <a:cubicBezTo>
                  <a:pt x="74" y="378"/>
                  <a:pt x="74" y="379"/>
                  <a:pt x="75" y="379"/>
                </a:cubicBezTo>
                <a:cubicBezTo>
                  <a:pt x="75" y="379"/>
                  <a:pt x="75" y="379"/>
                  <a:pt x="75" y="379"/>
                </a:cubicBezTo>
                <a:cubicBezTo>
                  <a:pt x="75" y="378"/>
                  <a:pt x="75" y="378"/>
                  <a:pt x="75" y="378"/>
                </a:cubicBezTo>
                <a:cubicBezTo>
                  <a:pt x="75" y="378"/>
                  <a:pt x="75" y="378"/>
                  <a:pt x="75" y="378"/>
                </a:cubicBezTo>
                <a:cubicBezTo>
                  <a:pt x="72" y="380"/>
                  <a:pt x="72" y="380"/>
                  <a:pt x="69" y="379"/>
                </a:cubicBezTo>
                <a:cubicBezTo>
                  <a:pt x="68" y="379"/>
                  <a:pt x="68" y="379"/>
                  <a:pt x="68" y="379"/>
                </a:cubicBezTo>
                <a:cubicBezTo>
                  <a:pt x="67" y="379"/>
                  <a:pt x="65" y="379"/>
                  <a:pt x="64" y="379"/>
                </a:cubicBezTo>
                <a:cubicBezTo>
                  <a:pt x="62" y="377"/>
                  <a:pt x="61" y="378"/>
                  <a:pt x="59" y="378"/>
                </a:cubicBezTo>
                <a:cubicBezTo>
                  <a:pt x="58" y="378"/>
                  <a:pt x="57" y="378"/>
                  <a:pt x="56" y="377"/>
                </a:cubicBezTo>
                <a:cubicBezTo>
                  <a:pt x="56" y="377"/>
                  <a:pt x="55" y="377"/>
                  <a:pt x="54" y="377"/>
                </a:cubicBezTo>
                <a:cubicBezTo>
                  <a:pt x="53" y="377"/>
                  <a:pt x="52" y="377"/>
                  <a:pt x="50" y="377"/>
                </a:cubicBezTo>
                <a:cubicBezTo>
                  <a:pt x="50" y="376"/>
                  <a:pt x="50" y="375"/>
                  <a:pt x="50" y="374"/>
                </a:cubicBezTo>
                <a:cubicBezTo>
                  <a:pt x="50" y="373"/>
                  <a:pt x="50" y="372"/>
                  <a:pt x="51" y="371"/>
                </a:cubicBezTo>
                <a:cubicBezTo>
                  <a:pt x="51" y="371"/>
                  <a:pt x="51" y="369"/>
                  <a:pt x="51" y="369"/>
                </a:cubicBezTo>
                <a:cubicBezTo>
                  <a:pt x="52" y="368"/>
                  <a:pt x="53" y="368"/>
                  <a:pt x="54" y="368"/>
                </a:cubicBezTo>
                <a:cubicBezTo>
                  <a:pt x="54" y="368"/>
                  <a:pt x="55" y="368"/>
                  <a:pt x="56" y="368"/>
                </a:cubicBezTo>
                <a:cubicBezTo>
                  <a:pt x="57" y="370"/>
                  <a:pt x="59" y="369"/>
                  <a:pt x="61" y="369"/>
                </a:cubicBezTo>
                <a:cubicBezTo>
                  <a:pt x="62" y="369"/>
                  <a:pt x="63" y="369"/>
                  <a:pt x="65" y="369"/>
                </a:cubicBezTo>
                <a:cubicBezTo>
                  <a:pt x="65" y="369"/>
                  <a:pt x="66" y="369"/>
                  <a:pt x="67" y="370"/>
                </a:cubicBezTo>
                <a:cubicBezTo>
                  <a:pt x="68" y="371"/>
                  <a:pt x="69" y="369"/>
                  <a:pt x="70" y="371"/>
                </a:cubicBezTo>
                <a:cubicBezTo>
                  <a:pt x="71" y="371"/>
                  <a:pt x="72" y="371"/>
                  <a:pt x="73" y="371"/>
                </a:cubicBezTo>
                <a:cubicBezTo>
                  <a:pt x="74" y="371"/>
                  <a:pt x="75" y="371"/>
                  <a:pt x="76" y="372"/>
                </a:cubicBezTo>
                <a:cubicBezTo>
                  <a:pt x="76" y="372"/>
                  <a:pt x="76" y="371"/>
                  <a:pt x="77" y="371"/>
                </a:cubicBezTo>
                <a:cubicBezTo>
                  <a:pt x="77" y="372"/>
                  <a:pt x="78" y="372"/>
                  <a:pt x="78" y="373"/>
                </a:cubicBezTo>
                <a:cubicBezTo>
                  <a:pt x="78" y="374"/>
                  <a:pt x="79" y="374"/>
                  <a:pt x="79" y="374"/>
                </a:cubicBezTo>
                <a:moveTo>
                  <a:pt x="76" y="374"/>
                </a:moveTo>
                <a:cubicBezTo>
                  <a:pt x="76" y="374"/>
                  <a:pt x="76" y="374"/>
                  <a:pt x="76" y="374"/>
                </a:cubicBezTo>
                <a:cubicBezTo>
                  <a:pt x="76" y="374"/>
                  <a:pt x="76" y="374"/>
                  <a:pt x="76" y="374"/>
                </a:cubicBezTo>
                <a:cubicBezTo>
                  <a:pt x="76" y="374"/>
                  <a:pt x="76" y="375"/>
                  <a:pt x="76" y="375"/>
                </a:cubicBezTo>
                <a:cubicBezTo>
                  <a:pt x="76" y="375"/>
                  <a:pt x="76" y="375"/>
                  <a:pt x="76" y="374"/>
                </a:cubicBezTo>
                <a:moveTo>
                  <a:pt x="112" y="203"/>
                </a:moveTo>
                <a:cubicBezTo>
                  <a:pt x="114" y="202"/>
                  <a:pt x="114" y="200"/>
                  <a:pt x="115" y="199"/>
                </a:cubicBezTo>
                <a:cubicBezTo>
                  <a:pt x="116" y="198"/>
                  <a:pt x="117" y="197"/>
                  <a:pt x="118" y="196"/>
                </a:cubicBezTo>
                <a:cubicBezTo>
                  <a:pt x="121" y="196"/>
                  <a:pt x="121" y="196"/>
                  <a:pt x="121" y="196"/>
                </a:cubicBezTo>
                <a:cubicBezTo>
                  <a:pt x="121" y="198"/>
                  <a:pt x="123" y="198"/>
                  <a:pt x="124" y="199"/>
                </a:cubicBezTo>
                <a:cubicBezTo>
                  <a:pt x="125" y="199"/>
                  <a:pt x="126" y="199"/>
                  <a:pt x="126" y="200"/>
                </a:cubicBezTo>
                <a:cubicBezTo>
                  <a:pt x="127" y="200"/>
                  <a:pt x="128" y="201"/>
                  <a:pt x="129" y="202"/>
                </a:cubicBezTo>
                <a:cubicBezTo>
                  <a:pt x="128" y="202"/>
                  <a:pt x="127" y="203"/>
                  <a:pt x="128" y="204"/>
                </a:cubicBezTo>
                <a:cubicBezTo>
                  <a:pt x="128" y="204"/>
                  <a:pt x="129" y="203"/>
                  <a:pt x="129" y="203"/>
                </a:cubicBezTo>
                <a:cubicBezTo>
                  <a:pt x="130" y="203"/>
                  <a:pt x="130" y="203"/>
                  <a:pt x="130" y="204"/>
                </a:cubicBezTo>
                <a:cubicBezTo>
                  <a:pt x="131" y="205"/>
                  <a:pt x="130" y="205"/>
                  <a:pt x="130" y="205"/>
                </a:cubicBezTo>
                <a:cubicBezTo>
                  <a:pt x="129" y="205"/>
                  <a:pt x="129" y="205"/>
                  <a:pt x="128" y="205"/>
                </a:cubicBezTo>
                <a:cubicBezTo>
                  <a:pt x="127" y="206"/>
                  <a:pt x="128" y="207"/>
                  <a:pt x="128" y="207"/>
                </a:cubicBezTo>
                <a:cubicBezTo>
                  <a:pt x="128" y="208"/>
                  <a:pt x="128" y="209"/>
                  <a:pt x="128" y="210"/>
                </a:cubicBezTo>
                <a:cubicBezTo>
                  <a:pt x="128" y="211"/>
                  <a:pt x="127" y="212"/>
                  <a:pt x="128" y="212"/>
                </a:cubicBezTo>
                <a:cubicBezTo>
                  <a:pt x="128" y="212"/>
                  <a:pt x="128" y="213"/>
                  <a:pt x="128" y="212"/>
                </a:cubicBezTo>
                <a:cubicBezTo>
                  <a:pt x="128" y="212"/>
                  <a:pt x="129" y="212"/>
                  <a:pt x="129" y="212"/>
                </a:cubicBezTo>
                <a:cubicBezTo>
                  <a:pt x="129" y="212"/>
                  <a:pt x="130" y="212"/>
                  <a:pt x="130" y="213"/>
                </a:cubicBezTo>
                <a:cubicBezTo>
                  <a:pt x="131" y="213"/>
                  <a:pt x="132" y="214"/>
                  <a:pt x="131" y="216"/>
                </a:cubicBezTo>
                <a:cubicBezTo>
                  <a:pt x="131" y="216"/>
                  <a:pt x="132" y="216"/>
                  <a:pt x="132" y="216"/>
                </a:cubicBezTo>
                <a:cubicBezTo>
                  <a:pt x="133" y="216"/>
                  <a:pt x="133" y="217"/>
                  <a:pt x="133" y="217"/>
                </a:cubicBezTo>
                <a:cubicBezTo>
                  <a:pt x="135" y="219"/>
                  <a:pt x="135" y="219"/>
                  <a:pt x="139" y="219"/>
                </a:cubicBezTo>
                <a:cubicBezTo>
                  <a:pt x="139" y="220"/>
                  <a:pt x="139" y="220"/>
                  <a:pt x="140" y="220"/>
                </a:cubicBezTo>
                <a:cubicBezTo>
                  <a:pt x="140" y="221"/>
                  <a:pt x="141" y="221"/>
                  <a:pt x="141" y="221"/>
                </a:cubicBezTo>
                <a:cubicBezTo>
                  <a:pt x="140" y="222"/>
                  <a:pt x="140" y="222"/>
                  <a:pt x="139" y="222"/>
                </a:cubicBezTo>
                <a:cubicBezTo>
                  <a:pt x="137" y="221"/>
                  <a:pt x="137" y="221"/>
                  <a:pt x="136" y="222"/>
                </a:cubicBezTo>
                <a:cubicBezTo>
                  <a:pt x="135" y="222"/>
                  <a:pt x="135" y="222"/>
                  <a:pt x="135" y="221"/>
                </a:cubicBezTo>
                <a:cubicBezTo>
                  <a:pt x="135" y="221"/>
                  <a:pt x="135" y="221"/>
                  <a:pt x="135" y="221"/>
                </a:cubicBezTo>
                <a:cubicBezTo>
                  <a:pt x="133" y="223"/>
                  <a:pt x="133" y="223"/>
                  <a:pt x="132" y="221"/>
                </a:cubicBezTo>
                <a:cubicBezTo>
                  <a:pt x="132" y="221"/>
                  <a:pt x="132" y="220"/>
                  <a:pt x="132" y="220"/>
                </a:cubicBezTo>
                <a:cubicBezTo>
                  <a:pt x="132" y="220"/>
                  <a:pt x="131" y="220"/>
                  <a:pt x="130" y="220"/>
                </a:cubicBezTo>
                <a:cubicBezTo>
                  <a:pt x="129" y="219"/>
                  <a:pt x="128" y="219"/>
                  <a:pt x="127" y="217"/>
                </a:cubicBezTo>
                <a:cubicBezTo>
                  <a:pt x="127" y="217"/>
                  <a:pt x="127" y="217"/>
                  <a:pt x="127" y="216"/>
                </a:cubicBezTo>
                <a:cubicBezTo>
                  <a:pt x="126" y="216"/>
                  <a:pt x="126" y="216"/>
                  <a:pt x="127" y="215"/>
                </a:cubicBezTo>
                <a:cubicBezTo>
                  <a:pt x="125" y="214"/>
                  <a:pt x="123" y="213"/>
                  <a:pt x="121" y="211"/>
                </a:cubicBezTo>
                <a:cubicBezTo>
                  <a:pt x="120" y="210"/>
                  <a:pt x="119" y="210"/>
                  <a:pt x="118" y="209"/>
                </a:cubicBezTo>
                <a:cubicBezTo>
                  <a:pt x="117" y="208"/>
                  <a:pt x="117" y="207"/>
                  <a:pt x="116" y="206"/>
                </a:cubicBezTo>
                <a:cubicBezTo>
                  <a:pt x="114" y="205"/>
                  <a:pt x="114" y="204"/>
                  <a:pt x="112" y="203"/>
                </a:cubicBezTo>
                <a:moveTo>
                  <a:pt x="125" y="211"/>
                </a:moveTo>
                <a:cubicBezTo>
                  <a:pt x="125" y="212"/>
                  <a:pt x="126" y="212"/>
                  <a:pt x="127" y="211"/>
                </a:cubicBezTo>
                <a:cubicBezTo>
                  <a:pt x="126" y="211"/>
                  <a:pt x="125" y="211"/>
                  <a:pt x="125" y="211"/>
                </a:cubicBezTo>
                <a:moveTo>
                  <a:pt x="131" y="218"/>
                </a:moveTo>
                <a:cubicBezTo>
                  <a:pt x="131" y="218"/>
                  <a:pt x="131" y="218"/>
                  <a:pt x="131" y="218"/>
                </a:cubicBezTo>
                <a:cubicBezTo>
                  <a:pt x="131" y="218"/>
                  <a:pt x="131" y="218"/>
                  <a:pt x="131" y="218"/>
                </a:cubicBezTo>
                <a:cubicBezTo>
                  <a:pt x="131" y="218"/>
                  <a:pt x="131" y="218"/>
                  <a:pt x="131" y="217"/>
                </a:cubicBezTo>
                <a:cubicBezTo>
                  <a:pt x="131" y="217"/>
                  <a:pt x="131" y="218"/>
                  <a:pt x="131" y="218"/>
                </a:cubicBezTo>
                <a:moveTo>
                  <a:pt x="256" y="156"/>
                </a:moveTo>
                <a:cubicBezTo>
                  <a:pt x="255" y="156"/>
                  <a:pt x="255" y="156"/>
                  <a:pt x="254" y="156"/>
                </a:cubicBezTo>
                <a:cubicBezTo>
                  <a:pt x="254" y="158"/>
                  <a:pt x="256" y="158"/>
                  <a:pt x="258" y="158"/>
                </a:cubicBezTo>
                <a:cubicBezTo>
                  <a:pt x="257" y="159"/>
                  <a:pt x="256" y="159"/>
                  <a:pt x="256" y="160"/>
                </a:cubicBezTo>
                <a:cubicBezTo>
                  <a:pt x="257" y="161"/>
                  <a:pt x="257" y="160"/>
                  <a:pt x="258" y="159"/>
                </a:cubicBezTo>
                <a:cubicBezTo>
                  <a:pt x="259" y="162"/>
                  <a:pt x="261" y="164"/>
                  <a:pt x="262" y="166"/>
                </a:cubicBezTo>
                <a:cubicBezTo>
                  <a:pt x="262" y="167"/>
                  <a:pt x="263" y="167"/>
                  <a:pt x="263" y="168"/>
                </a:cubicBezTo>
                <a:cubicBezTo>
                  <a:pt x="264" y="169"/>
                  <a:pt x="265" y="171"/>
                  <a:pt x="265" y="172"/>
                </a:cubicBezTo>
                <a:cubicBezTo>
                  <a:pt x="263" y="173"/>
                  <a:pt x="261" y="174"/>
                  <a:pt x="260" y="176"/>
                </a:cubicBezTo>
                <a:cubicBezTo>
                  <a:pt x="260" y="176"/>
                  <a:pt x="259" y="176"/>
                  <a:pt x="259" y="175"/>
                </a:cubicBezTo>
                <a:cubicBezTo>
                  <a:pt x="258" y="175"/>
                  <a:pt x="258" y="175"/>
                  <a:pt x="258" y="174"/>
                </a:cubicBezTo>
                <a:cubicBezTo>
                  <a:pt x="257" y="173"/>
                  <a:pt x="257" y="172"/>
                  <a:pt x="256" y="171"/>
                </a:cubicBezTo>
                <a:cubicBezTo>
                  <a:pt x="256" y="170"/>
                  <a:pt x="255" y="169"/>
                  <a:pt x="254" y="168"/>
                </a:cubicBezTo>
                <a:cubicBezTo>
                  <a:pt x="254" y="167"/>
                  <a:pt x="253" y="166"/>
                  <a:pt x="253" y="165"/>
                </a:cubicBezTo>
                <a:cubicBezTo>
                  <a:pt x="253" y="164"/>
                  <a:pt x="252" y="163"/>
                  <a:pt x="251" y="162"/>
                </a:cubicBezTo>
                <a:cubicBezTo>
                  <a:pt x="251" y="162"/>
                  <a:pt x="251" y="162"/>
                  <a:pt x="251" y="162"/>
                </a:cubicBezTo>
                <a:cubicBezTo>
                  <a:pt x="252" y="161"/>
                  <a:pt x="252" y="161"/>
                  <a:pt x="253" y="161"/>
                </a:cubicBezTo>
                <a:cubicBezTo>
                  <a:pt x="252" y="160"/>
                  <a:pt x="251" y="159"/>
                  <a:pt x="250" y="159"/>
                </a:cubicBezTo>
                <a:cubicBezTo>
                  <a:pt x="250" y="160"/>
                  <a:pt x="249" y="159"/>
                  <a:pt x="249" y="159"/>
                </a:cubicBezTo>
                <a:cubicBezTo>
                  <a:pt x="249" y="157"/>
                  <a:pt x="247" y="157"/>
                  <a:pt x="247" y="156"/>
                </a:cubicBezTo>
                <a:cubicBezTo>
                  <a:pt x="247" y="155"/>
                  <a:pt x="246" y="154"/>
                  <a:pt x="245" y="153"/>
                </a:cubicBezTo>
                <a:cubicBezTo>
                  <a:pt x="245" y="153"/>
                  <a:pt x="245" y="152"/>
                  <a:pt x="246" y="152"/>
                </a:cubicBezTo>
                <a:cubicBezTo>
                  <a:pt x="247" y="152"/>
                  <a:pt x="248" y="152"/>
                  <a:pt x="249" y="152"/>
                </a:cubicBezTo>
                <a:cubicBezTo>
                  <a:pt x="249" y="152"/>
                  <a:pt x="249" y="151"/>
                  <a:pt x="249" y="151"/>
                </a:cubicBezTo>
                <a:cubicBezTo>
                  <a:pt x="249" y="151"/>
                  <a:pt x="249" y="150"/>
                  <a:pt x="249" y="150"/>
                </a:cubicBezTo>
                <a:cubicBezTo>
                  <a:pt x="249" y="150"/>
                  <a:pt x="248" y="150"/>
                  <a:pt x="248" y="150"/>
                </a:cubicBezTo>
                <a:cubicBezTo>
                  <a:pt x="246" y="150"/>
                  <a:pt x="245" y="149"/>
                  <a:pt x="245" y="148"/>
                </a:cubicBezTo>
                <a:cubicBezTo>
                  <a:pt x="245" y="147"/>
                  <a:pt x="245" y="147"/>
                  <a:pt x="245" y="147"/>
                </a:cubicBezTo>
                <a:cubicBezTo>
                  <a:pt x="243" y="147"/>
                  <a:pt x="242" y="147"/>
                  <a:pt x="242" y="146"/>
                </a:cubicBezTo>
                <a:cubicBezTo>
                  <a:pt x="241" y="145"/>
                  <a:pt x="242" y="144"/>
                  <a:pt x="242" y="144"/>
                </a:cubicBezTo>
                <a:cubicBezTo>
                  <a:pt x="244" y="145"/>
                  <a:pt x="243" y="143"/>
                  <a:pt x="244" y="142"/>
                </a:cubicBezTo>
                <a:cubicBezTo>
                  <a:pt x="245" y="143"/>
                  <a:pt x="245" y="145"/>
                  <a:pt x="247" y="145"/>
                </a:cubicBezTo>
                <a:cubicBezTo>
                  <a:pt x="247" y="145"/>
                  <a:pt x="247" y="145"/>
                  <a:pt x="247" y="145"/>
                </a:cubicBezTo>
                <a:cubicBezTo>
                  <a:pt x="247" y="146"/>
                  <a:pt x="247" y="146"/>
                  <a:pt x="248" y="146"/>
                </a:cubicBezTo>
                <a:cubicBezTo>
                  <a:pt x="249" y="146"/>
                  <a:pt x="249" y="146"/>
                  <a:pt x="249" y="146"/>
                </a:cubicBezTo>
                <a:cubicBezTo>
                  <a:pt x="249" y="145"/>
                  <a:pt x="249" y="145"/>
                  <a:pt x="249" y="144"/>
                </a:cubicBezTo>
                <a:cubicBezTo>
                  <a:pt x="250" y="145"/>
                  <a:pt x="250" y="145"/>
                  <a:pt x="251" y="145"/>
                </a:cubicBezTo>
                <a:cubicBezTo>
                  <a:pt x="251" y="146"/>
                  <a:pt x="251" y="147"/>
                  <a:pt x="250" y="147"/>
                </a:cubicBezTo>
                <a:cubicBezTo>
                  <a:pt x="250" y="147"/>
                  <a:pt x="249" y="147"/>
                  <a:pt x="249" y="148"/>
                </a:cubicBezTo>
                <a:cubicBezTo>
                  <a:pt x="249" y="148"/>
                  <a:pt x="249" y="148"/>
                  <a:pt x="249" y="148"/>
                </a:cubicBezTo>
                <a:cubicBezTo>
                  <a:pt x="251" y="148"/>
                  <a:pt x="252" y="148"/>
                  <a:pt x="253" y="150"/>
                </a:cubicBezTo>
                <a:cubicBezTo>
                  <a:pt x="253" y="150"/>
                  <a:pt x="253" y="150"/>
                  <a:pt x="253" y="150"/>
                </a:cubicBezTo>
                <a:cubicBezTo>
                  <a:pt x="254" y="151"/>
                  <a:pt x="254" y="151"/>
                  <a:pt x="253" y="152"/>
                </a:cubicBezTo>
                <a:cubicBezTo>
                  <a:pt x="253" y="153"/>
                  <a:pt x="254" y="154"/>
                  <a:pt x="255" y="154"/>
                </a:cubicBezTo>
                <a:cubicBezTo>
                  <a:pt x="256" y="154"/>
                  <a:pt x="255" y="155"/>
                  <a:pt x="256" y="156"/>
                </a:cubicBezTo>
                <a:moveTo>
                  <a:pt x="251" y="155"/>
                </a:moveTo>
                <a:cubicBezTo>
                  <a:pt x="250" y="155"/>
                  <a:pt x="250" y="155"/>
                  <a:pt x="250" y="155"/>
                </a:cubicBezTo>
                <a:cubicBezTo>
                  <a:pt x="250" y="155"/>
                  <a:pt x="250" y="156"/>
                  <a:pt x="250" y="156"/>
                </a:cubicBezTo>
                <a:cubicBezTo>
                  <a:pt x="250" y="156"/>
                  <a:pt x="250" y="156"/>
                  <a:pt x="250" y="156"/>
                </a:cubicBezTo>
                <a:cubicBezTo>
                  <a:pt x="251" y="156"/>
                  <a:pt x="251" y="155"/>
                  <a:pt x="251" y="155"/>
                </a:cubicBezTo>
                <a:cubicBezTo>
                  <a:pt x="251" y="155"/>
                  <a:pt x="251" y="155"/>
                  <a:pt x="250" y="156"/>
                </a:cubicBezTo>
                <a:cubicBezTo>
                  <a:pt x="250" y="156"/>
                  <a:pt x="250" y="156"/>
                  <a:pt x="250" y="156"/>
                </a:cubicBezTo>
                <a:cubicBezTo>
                  <a:pt x="250" y="156"/>
                  <a:pt x="250" y="156"/>
                  <a:pt x="250" y="156"/>
                </a:cubicBezTo>
                <a:cubicBezTo>
                  <a:pt x="249" y="156"/>
                  <a:pt x="249" y="156"/>
                  <a:pt x="249" y="157"/>
                </a:cubicBezTo>
                <a:cubicBezTo>
                  <a:pt x="250" y="157"/>
                  <a:pt x="250" y="156"/>
                  <a:pt x="251" y="155"/>
                </a:cubicBezTo>
                <a:moveTo>
                  <a:pt x="255" y="167"/>
                </a:moveTo>
                <a:cubicBezTo>
                  <a:pt x="255" y="167"/>
                  <a:pt x="256" y="167"/>
                  <a:pt x="257" y="167"/>
                </a:cubicBezTo>
                <a:cubicBezTo>
                  <a:pt x="256" y="166"/>
                  <a:pt x="255" y="166"/>
                  <a:pt x="255" y="167"/>
                </a:cubicBezTo>
                <a:moveTo>
                  <a:pt x="254" y="161"/>
                </a:moveTo>
                <a:cubicBezTo>
                  <a:pt x="254" y="162"/>
                  <a:pt x="254" y="162"/>
                  <a:pt x="254" y="162"/>
                </a:cubicBezTo>
                <a:cubicBezTo>
                  <a:pt x="254" y="162"/>
                  <a:pt x="254" y="162"/>
                  <a:pt x="254" y="162"/>
                </a:cubicBezTo>
                <a:cubicBezTo>
                  <a:pt x="254" y="162"/>
                  <a:pt x="255" y="162"/>
                  <a:pt x="255" y="162"/>
                </a:cubicBezTo>
                <a:cubicBezTo>
                  <a:pt x="255" y="162"/>
                  <a:pt x="254" y="162"/>
                  <a:pt x="254" y="161"/>
                </a:cubicBezTo>
                <a:moveTo>
                  <a:pt x="255" y="164"/>
                </a:moveTo>
                <a:cubicBezTo>
                  <a:pt x="254" y="164"/>
                  <a:pt x="254" y="164"/>
                  <a:pt x="254" y="163"/>
                </a:cubicBezTo>
                <a:cubicBezTo>
                  <a:pt x="254" y="163"/>
                  <a:pt x="254" y="164"/>
                  <a:pt x="254" y="164"/>
                </a:cubicBezTo>
                <a:cubicBezTo>
                  <a:pt x="254" y="164"/>
                  <a:pt x="254" y="164"/>
                  <a:pt x="254" y="164"/>
                </a:cubicBezTo>
                <a:cubicBezTo>
                  <a:pt x="254" y="164"/>
                  <a:pt x="254" y="164"/>
                  <a:pt x="255" y="164"/>
                </a:cubicBezTo>
                <a:moveTo>
                  <a:pt x="345" y="689"/>
                </a:moveTo>
                <a:cubicBezTo>
                  <a:pt x="345" y="688"/>
                  <a:pt x="345" y="687"/>
                  <a:pt x="345" y="685"/>
                </a:cubicBezTo>
                <a:cubicBezTo>
                  <a:pt x="347" y="685"/>
                  <a:pt x="348" y="685"/>
                  <a:pt x="349" y="685"/>
                </a:cubicBezTo>
                <a:cubicBezTo>
                  <a:pt x="350" y="687"/>
                  <a:pt x="352" y="686"/>
                  <a:pt x="353" y="686"/>
                </a:cubicBezTo>
                <a:cubicBezTo>
                  <a:pt x="354" y="687"/>
                  <a:pt x="353" y="689"/>
                  <a:pt x="353" y="690"/>
                </a:cubicBezTo>
                <a:cubicBezTo>
                  <a:pt x="353" y="690"/>
                  <a:pt x="352" y="690"/>
                  <a:pt x="351" y="690"/>
                </a:cubicBezTo>
                <a:cubicBezTo>
                  <a:pt x="351" y="690"/>
                  <a:pt x="351" y="690"/>
                  <a:pt x="351" y="690"/>
                </a:cubicBezTo>
                <a:cubicBezTo>
                  <a:pt x="351" y="690"/>
                  <a:pt x="351" y="691"/>
                  <a:pt x="351" y="691"/>
                </a:cubicBezTo>
                <a:cubicBezTo>
                  <a:pt x="352" y="691"/>
                  <a:pt x="353" y="691"/>
                  <a:pt x="354" y="691"/>
                </a:cubicBezTo>
                <a:cubicBezTo>
                  <a:pt x="354" y="691"/>
                  <a:pt x="354" y="691"/>
                  <a:pt x="354" y="691"/>
                </a:cubicBezTo>
                <a:cubicBezTo>
                  <a:pt x="354" y="691"/>
                  <a:pt x="353" y="691"/>
                  <a:pt x="353" y="691"/>
                </a:cubicBezTo>
                <a:cubicBezTo>
                  <a:pt x="353" y="691"/>
                  <a:pt x="353" y="691"/>
                  <a:pt x="353" y="691"/>
                </a:cubicBezTo>
                <a:cubicBezTo>
                  <a:pt x="354" y="691"/>
                  <a:pt x="354" y="691"/>
                  <a:pt x="354" y="692"/>
                </a:cubicBezTo>
                <a:cubicBezTo>
                  <a:pt x="354" y="692"/>
                  <a:pt x="354" y="691"/>
                  <a:pt x="354" y="691"/>
                </a:cubicBezTo>
                <a:cubicBezTo>
                  <a:pt x="353" y="690"/>
                  <a:pt x="353" y="690"/>
                  <a:pt x="353" y="690"/>
                </a:cubicBezTo>
                <a:cubicBezTo>
                  <a:pt x="355" y="690"/>
                  <a:pt x="356" y="691"/>
                  <a:pt x="356" y="693"/>
                </a:cubicBezTo>
                <a:cubicBezTo>
                  <a:pt x="354" y="693"/>
                  <a:pt x="352" y="693"/>
                  <a:pt x="350" y="693"/>
                </a:cubicBezTo>
                <a:cubicBezTo>
                  <a:pt x="349" y="693"/>
                  <a:pt x="349" y="692"/>
                  <a:pt x="348" y="692"/>
                </a:cubicBezTo>
                <a:cubicBezTo>
                  <a:pt x="348" y="692"/>
                  <a:pt x="347" y="693"/>
                  <a:pt x="347" y="693"/>
                </a:cubicBezTo>
                <a:cubicBezTo>
                  <a:pt x="347" y="694"/>
                  <a:pt x="347" y="695"/>
                  <a:pt x="346" y="696"/>
                </a:cubicBezTo>
                <a:cubicBezTo>
                  <a:pt x="346" y="697"/>
                  <a:pt x="346" y="698"/>
                  <a:pt x="346" y="699"/>
                </a:cubicBezTo>
                <a:cubicBezTo>
                  <a:pt x="345" y="699"/>
                  <a:pt x="345" y="700"/>
                  <a:pt x="345" y="701"/>
                </a:cubicBezTo>
                <a:cubicBezTo>
                  <a:pt x="345" y="702"/>
                  <a:pt x="345" y="703"/>
                  <a:pt x="345" y="703"/>
                </a:cubicBezTo>
                <a:cubicBezTo>
                  <a:pt x="344" y="704"/>
                  <a:pt x="344" y="705"/>
                  <a:pt x="344" y="706"/>
                </a:cubicBezTo>
                <a:cubicBezTo>
                  <a:pt x="344" y="706"/>
                  <a:pt x="343" y="707"/>
                  <a:pt x="343" y="707"/>
                </a:cubicBezTo>
                <a:cubicBezTo>
                  <a:pt x="343" y="708"/>
                  <a:pt x="342" y="707"/>
                  <a:pt x="341" y="708"/>
                </a:cubicBezTo>
                <a:cubicBezTo>
                  <a:pt x="340" y="709"/>
                  <a:pt x="340" y="708"/>
                  <a:pt x="339" y="708"/>
                </a:cubicBezTo>
                <a:cubicBezTo>
                  <a:pt x="339" y="708"/>
                  <a:pt x="338" y="707"/>
                  <a:pt x="337" y="708"/>
                </a:cubicBezTo>
                <a:cubicBezTo>
                  <a:pt x="338" y="709"/>
                  <a:pt x="339" y="710"/>
                  <a:pt x="340" y="710"/>
                </a:cubicBezTo>
                <a:cubicBezTo>
                  <a:pt x="340" y="710"/>
                  <a:pt x="341" y="710"/>
                  <a:pt x="341" y="710"/>
                </a:cubicBezTo>
                <a:cubicBezTo>
                  <a:pt x="341" y="710"/>
                  <a:pt x="340" y="711"/>
                  <a:pt x="340" y="711"/>
                </a:cubicBezTo>
                <a:cubicBezTo>
                  <a:pt x="339" y="711"/>
                  <a:pt x="339" y="711"/>
                  <a:pt x="339" y="712"/>
                </a:cubicBezTo>
                <a:cubicBezTo>
                  <a:pt x="338" y="712"/>
                  <a:pt x="338" y="712"/>
                  <a:pt x="339" y="713"/>
                </a:cubicBezTo>
                <a:cubicBezTo>
                  <a:pt x="338" y="714"/>
                  <a:pt x="337" y="713"/>
                  <a:pt x="336" y="713"/>
                </a:cubicBezTo>
                <a:cubicBezTo>
                  <a:pt x="335" y="713"/>
                  <a:pt x="336" y="712"/>
                  <a:pt x="335" y="711"/>
                </a:cubicBezTo>
                <a:cubicBezTo>
                  <a:pt x="336" y="711"/>
                  <a:pt x="337" y="710"/>
                  <a:pt x="337" y="710"/>
                </a:cubicBezTo>
                <a:cubicBezTo>
                  <a:pt x="337" y="710"/>
                  <a:pt x="336" y="709"/>
                  <a:pt x="336" y="709"/>
                </a:cubicBezTo>
                <a:cubicBezTo>
                  <a:pt x="336" y="707"/>
                  <a:pt x="336" y="706"/>
                  <a:pt x="336" y="704"/>
                </a:cubicBezTo>
                <a:cubicBezTo>
                  <a:pt x="336" y="703"/>
                  <a:pt x="338" y="703"/>
                  <a:pt x="337" y="701"/>
                </a:cubicBezTo>
                <a:cubicBezTo>
                  <a:pt x="337" y="700"/>
                  <a:pt x="337" y="699"/>
                  <a:pt x="337" y="698"/>
                </a:cubicBezTo>
                <a:cubicBezTo>
                  <a:pt x="339" y="697"/>
                  <a:pt x="338" y="695"/>
                  <a:pt x="338" y="693"/>
                </a:cubicBezTo>
                <a:cubicBezTo>
                  <a:pt x="339" y="692"/>
                  <a:pt x="339" y="691"/>
                  <a:pt x="340" y="690"/>
                </a:cubicBezTo>
                <a:cubicBezTo>
                  <a:pt x="340" y="690"/>
                  <a:pt x="341" y="690"/>
                  <a:pt x="341" y="689"/>
                </a:cubicBezTo>
                <a:cubicBezTo>
                  <a:pt x="341" y="689"/>
                  <a:pt x="342" y="689"/>
                  <a:pt x="342" y="689"/>
                </a:cubicBezTo>
                <a:cubicBezTo>
                  <a:pt x="343" y="689"/>
                  <a:pt x="343" y="689"/>
                  <a:pt x="343" y="690"/>
                </a:cubicBezTo>
                <a:cubicBezTo>
                  <a:pt x="343" y="690"/>
                  <a:pt x="343" y="690"/>
                  <a:pt x="343" y="690"/>
                </a:cubicBezTo>
                <a:cubicBezTo>
                  <a:pt x="343" y="690"/>
                  <a:pt x="343" y="690"/>
                  <a:pt x="343" y="690"/>
                </a:cubicBezTo>
                <a:cubicBezTo>
                  <a:pt x="342" y="690"/>
                  <a:pt x="342" y="690"/>
                  <a:pt x="342" y="691"/>
                </a:cubicBezTo>
                <a:cubicBezTo>
                  <a:pt x="342" y="691"/>
                  <a:pt x="343" y="690"/>
                  <a:pt x="343" y="690"/>
                </a:cubicBezTo>
                <a:cubicBezTo>
                  <a:pt x="343" y="690"/>
                  <a:pt x="343" y="690"/>
                  <a:pt x="344" y="689"/>
                </a:cubicBezTo>
                <a:cubicBezTo>
                  <a:pt x="344" y="689"/>
                  <a:pt x="344" y="689"/>
                  <a:pt x="345" y="689"/>
                </a:cubicBezTo>
                <a:cubicBezTo>
                  <a:pt x="346" y="689"/>
                  <a:pt x="345" y="689"/>
                  <a:pt x="345" y="689"/>
                </a:cubicBezTo>
                <a:cubicBezTo>
                  <a:pt x="345" y="689"/>
                  <a:pt x="345" y="689"/>
                  <a:pt x="345" y="689"/>
                </a:cubicBezTo>
                <a:cubicBezTo>
                  <a:pt x="345" y="689"/>
                  <a:pt x="345" y="689"/>
                  <a:pt x="345" y="689"/>
                </a:cubicBezTo>
                <a:cubicBezTo>
                  <a:pt x="345" y="689"/>
                  <a:pt x="345" y="690"/>
                  <a:pt x="345" y="690"/>
                </a:cubicBezTo>
                <a:cubicBezTo>
                  <a:pt x="345" y="690"/>
                  <a:pt x="346" y="689"/>
                  <a:pt x="345" y="689"/>
                </a:cubicBezTo>
                <a:moveTo>
                  <a:pt x="337" y="740"/>
                </a:moveTo>
                <a:cubicBezTo>
                  <a:pt x="335" y="747"/>
                  <a:pt x="335" y="748"/>
                  <a:pt x="335" y="749"/>
                </a:cubicBezTo>
                <a:cubicBezTo>
                  <a:pt x="337" y="750"/>
                  <a:pt x="338" y="751"/>
                  <a:pt x="340" y="750"/>
                </a:cubicBezTo>
                <a:cubicBezTo>
                  <a:pt x="342" y="750"/>
                  <a:pt x="343" y="752"/>
                  <a:pt x="344" y="751"/>
                </a:cubicBezTo>
                <a:cubicBezTo>
                  <a:pt x="345" y="753"/>
                  <a:pt x="346" y="752"/>
                  <a:pt x="347" y="752"/>
                </a:cubicBezTo>
                <a:cubicBezTo>
                  <a:pt x="349" y="752"/>
                  <a:pt x="350" y="754"/>
                  <a:pt x="351" y="753"/>
                </a:cubicBezTo>
                <a:cubicBezTo>
                  <a:pt x="351" y="753"/>
                  <a:pt x="352" y="755"/>
                  <a:pt x="351" y="755"/>
                </a:cubicBezTo>
                <a:cubicBezTo>
                  <a:pt x="351" y="755"/>
                  <a:pt x="351" y="756"/>
                  <a:pt x="350" y="757"/>
                </a:cubicBezTo>
                <a:cubicBezTo>
                  <a:pt x="350" y="757"/>
                  <a:pt x="349" y="758"/>
                  <a:pt x="348" y="758"/>
                </a:cubicBezTo>
                <a:cubicBezTo>
                  <a:pt x="347" y="757"/>
                  <a:pt x="347" y="756"/>
                  <a:pt x="347" y="754"/>
                </a:cubicBezTo>
                <a:cubicBezTo>
                  <a:pt x="346" y="754"/>
                  <a:pt x="346" y="755"/>
                  <a:pt x="346" y="755"/>
                </a:cubicBezTo>
                <a:cubicBezTo>
                  <a:pt x="345" y="756"/>
                  <a:pt x="345" y="756"/>
                  <a:pt x="345" y="757"/>
                </a:cubicBezTo>
                <a:cubicBezTo>
                  <a:pt x="344" y="757"/>
                  <a:pt x="343" y="756"/>
                  <a:pt x="343" y="756"/>
                </a:cubicBezTo>
                <a:cubicBezTo>
                  <a:pt x="342" y="755"/>
                  <a:pt x="342" y="755"/>
                  <a:pt x="341" y="755"/>
                </a:cubicBezTo>
                <a:cubicBezTo>
                  <a:pt x="341" y="754"/>
                  <a:pt x="340" y="754"/>
                  <a:pt x="340" y="755"/>
                </a:cubicBezTo>
                <a:cubicBezTo>
                  <a:pt x="340" y="755"/>
                  <a:pt x="340" y="755"/>
                  <a:pt x="340" y="755"/>
                </a:cubicBezTo>
                <a:cubicBezTo>
                  <a:pt x="340" y="756"/>
                  <a:pt x="340" y="756"/>
                  <a:pt x="340" y="756"/>
                </a:cubicBezTo>
                <a:cubicBezTo>
                  <a:pt x="339" y="756"/>
                  <a:pt x="338" y="756"/>
                  <a:pt x="337" y="756"/>
                </a:cubicBezTo>
                <a:cubicBezTo>
                  <a:pt x="336" y="755"/>
                  <a:pt x="337" y="755"/>
                  <a:pt x="337" y="755"/>
                </a:cubicBezTo>
                <a:cubicBezTo>
                  <a:pt x="337" y="754"/>
                  <a:pt x="336" y="753"/>
                  <a:pt x="334" y="753"/>
                </a:cubicBezTo>
                <a:cubicBezTo>
                  <a:pt x="333" y="753"/>
                  <a:pt x="332" y="753"/>
                  <a:pt x="332" y="752"/>
                </a:cubicBezTo>
                <a:cubicBezTo>
                  <a:pt x="332" y="751"/>
                  <a:pt x="332" y="751"/>
                  <a:pt x="331" y="750"/>
                </a:cubicBezTo>
                <a:cubicBezTo>
                  <a:pt x="331" y="751"/>
                  <a:pt x="330" y="752"/>
                  <a:pt x="330" y="752"/>
                </a:cubicBezTo>
                <a:cubicBezTo>
                  <a:pt x="330" y="752"/>
                  <a:pt x="329" y="752"/>
                  <a:pt x="329" y="751"/>
                </a:cubicBezTo>
                <a:cubicBezTo>
                  <a:pt x="329" y="752"/>
                  <a:pt x="328" y="752"/>
                  <a:pt x="328" y="753"/>
                </a:cubicBezTo>
                <a:cubicBezTo>
                  <a:pt x="328" y="753"/>
                  <a:pt x="328" y="753"/>
                  <a:pt x="329" y="754"/>
                </a:cubicBezTo>
                <a:cubicBezTo>
                  <a:pt x="328" y="754"/>
                  <a:pt x="328" y="755"/>
                  <a:pt x="327" y="755"/>
                </a:cubicBezTo>
                <a:cubicBezTo>
                  <a:pt x="327" y="755"/>
                  <a:pt x="327" y="755"/>
                  <a:pt x="327" y="755"/>
                </a:cubicBezTo>
                <a:cubicBezTo>
                  <a:pt x="327" y="753"/>
                  <a:pt x="327" y="752"/>
                  <a:pt x="327" y="751"/>
                </a:cubicBezTo>
                <a:cubicBezTo>
                  <a:pt x="327" y="750"/>
                  <a:pt x="326" y="749"/>
                  <a:pt x="328" y="748"/>
                </a:cubicBezTo>
                <a:cubicBezTo>
                  <a:pt x="328" y="747"/>
                  <a:pt x="328" y="746"/>
                  <a:pt x="328" y="745"/>
                </a:cubicBezTo>
                <a:cubicBezTo>
                  <a:pt x="329" y="744"/>
                  <a:pt x="329" y="743"/>
                  <a:pt x="329" y="742"/>
                </a:cubicBezTo>
                <a:cubicBezTo>
                  <a:pt x="329" y="741"/>
                  <a:pt x="329" y="741"/>
                  <a:pt x="329" y="740"/>
                </a:cubicBezTo>
                <a:cubicBezTo>
                  <a:pt x="330" y="740"/>
                  <a:pt x="329" y="738"/>
                  <a:pt x="330" y="737"/>
                </a:cubicBezTo>
                <a:cubicBezTo>
                  <a:pt x="330" y="737"/>
                  <a:pt x="330" y="737"/>
                  <a:pt x="331" y="738"/>
                </a:cubicBezTo>
                <a:cubicBezTo>
                  <a:pt x="331" y="738"/>
                  <a:pt x="331" y="738"/>
                  <a:pt x="331" y="738"/>
                </a:cubicBezTo>
                <a:cubicBezTo>
                  <a:pt x="332" y="737"/>
                  <a:pt x="331" y="736"/>
                  <a:pt x="332" y="736"/>
                </a:cubicBezTo>
                <a:cubicBezTo>
                  <a:pt x="332" y="735"/>
                  <a:pt x="331" y="735"/>
                  <a:pt x="332" y="734"/>
                </a:cubicBezTo>
                <a:cubicBezTo>
                  <a:pt x="333" y="734"/>
                  <a:pt x="332" y="733"/>
                  <a:pt x="332" y="733"/>
                </a:cubicBezTo>
                <a:cubicBezTo>
                  <a:pt x="332" y="733"/>
                  <a:pt x="332" y="732"/>
                  <a:pt x="332" y="732"/>
                </a:cubicBezTo>
                <a:cubicBezTo>
                  <a:pt x="334" y="732"/>
                  <a:pt x="336" y="732"/>
                  <a:pt x="338" y="732"/>
                </a:cubicBezTo>
                <a:cubicBezTo>
                  <a:pt x="338" y="732"/>
                  <a:pt x="338" y="733"/>
                  <a:pt x="338" y="734"/>
                </a:cubicBezTo>
                <a:cubicBezTo>
                  <a:pt x="338" y="734"/>
                  <a:pt x="337" y="734"/>
                  <a:pt x="337" y="735"/>
                </a:cubicBezTo>
                <a:cubicBezTo>
                  <a:pt x="337" y="735"/>
                  <a:pt x="337" y="736"/>
                  <a:pt x="337" y="736"/>
                </a:cubicBezTo>
                <a:cubicBezTo>
                  <a:pt x="337" y="737"/>
                  <a:pt x="337" y="737"/>
                  <a:pt x="337" y="738"/>
                </a:cubicBezTo>
                <a:cubicBezTo>
                  <a:pt x="337" y="739"/>
                  <a:pt x="336" y="739"/>
                  <a:pt x="336" y="741"/>
                </a:cubicBezTo>
                <a:cubicBezTo>
                  <a:pt x="336" y="741"/>
                  <a:pt x="336" y="742"/>
                  <a:pt x="336" y="743"/>
                </a:cubicBezTo>
                <a:cubicBezTo>
                  <a:pt x="336" y="744"/>
                  <a:pt x="336" y="745"/>
                  <a:pt x="337" y="740"/>
                </a:cubicBezTo>
                <a:cubicBezTo>
                  <a:pt x="337" y="734"/>
                  <a:pt x="337" y="734"/>
                  <a:pt x="337" y="734"/>
                </a:cubicBezTo>
                <a:cubicBezTo>
                  <a:pt x="337" y="734"/>
                  <a:pt x="337" y="734"/>
                  <a:pt x="337" y="734"/>
                </a:cubicBezTo>
                <a:cubicBezTo>
                  <a:pt x="337" y="734"/>
                  <a:pt x="337" y="733"/>
                  <a:pt x="336" y="734"/>
                </a:cubicBezTo>
                <a:cubicBezTo>
                  <a:pt x="336" y="734"/>
                  <a:pt x="337" y="734"/>
                  <a:pt x="337" y="740"/>
                </a:cubicBezTo>
                <a:moveTo>
                  <a:pt x="333" y="741"/>
                </a:moveTo>
                <a:cubicBezTo>
                  <a:pt x="333" y="742"/>
                  <a:pt x="334" y="742"/>
                  <a:pt x="334" y="741"/>
                </a:cubicBezTo>
                <a:cubicBezTo>
                  <a:pt x="334" y="741"/>
                  <a:pt x="333" y="741"/>
                  <a:pt x="333" y="741"/>
                </a:cubicBezTo>
                <a:moveTo>
                  <a:pt x="349" y="756"/>
                </a:moveTo>
                <a:cubicBezTo>
                  <a:pt x="349" y="756"/>
                  <a:pt x="349" y="756"/>
                  <a:pt x="350" y="756"/>
                </a:cubicBezTo>
                <a:cubicBezTo>
                  <a:pt x="349" y="756"/>
                  <a:pt x="349" y="755"/>
                  <a:pt x="349" y="755"/>
                </a:cubicBezTo>
                <a:cubicBezTo>
                  <a:pt x="349" y="755"/>
                  <a:pt x="349" y="756"/>
                  <a:pt x="349" y="756"/>
                </a:cubicBezTo>
                <a:cubicBezTo>
                  <a:pt x="349" y="756"/>
                  <a:pt x="349" y="756"/>
                  <a:pt x="349" y="756"/>
                </a:cubicBezTo>
                <a:moveTo>
                  <a:pt x="275" y="103"/>
                </a:moveTo>
                <a:cubicBezTo>
                  <a:pt x="273" y="104"/>
                  <a:pt x="272" y="105"/>
                  <a:pt x="271" y="105"/>
                </a:cubicBezTo>
                <a:cubicBezTo>
                  <a:pt x="271" y="105"/>
                  <a:pt x="270" y="104"/>
                  <a:pt x="270" y="103"/>
                </a:cubicBezTo>
                <a:cubicBezTo>
                  <a:pt x="270" y="102"/>
                  <a:pt x="270" y="101"/>
                  <a:pt x="270" y="100"/>
                </a:cubicBezTo>
                <a:cubicBezTo>
                  <a:pt x="270" y="98"/>
                  <a:pt x="270" y="96"/>
                  <a:pt x="269" y="94"/>
                </a:cubicBezTo>
                <a:cubicBezTo>
                  <a:pt x="269" y="94"/>
                  <a:pt x="269" y="92"/>
                  <a:pt x="269" y="92"/>
                </a:cubicBezTo>
                <a:cubicBezTo>
                  <a:pt x="268" y="91"/>
                  <a:pt x="267" y="91"/>
                  <a:pt x="266" y="92"/>
                </a:cubicBezTo>
                <a:cubicBezTo>
                  <a:pt x="265" y="92"/>
                  <a:pt x="265" y="91"/>
                  <a:pt x="265" y="91"/>
                </a:cubicBezTo>
                <a:cubicBezTo>
                  <a:pt x="264" y="90"/>
                  <a:pt x="265" y="89"/>
                  <a:pt x="264" y="88"/>
                </a:cubicBezTo>
                <a:cubicBezTo>
                  <a:pt x="262" y="88"/>
                  <a:pt x="262" y="86"/>
                  <a:pt x="262" y="85"/>
                </a:cubicBezTo>
                <a:cubicBezTo>
                  <a:pt x="262" y="85"/>
                  <a:pt x="261" y="85"/>
                  <a:pt x="261" y="84"/>
                </a:cubicBezTo>
                <a:cubicBezTo>
                  <a:pt x="262" y="83"/>
                  <a:pt x="260" y="82"/>
                  <a:pt x="260" y="80"/>
                </a:cubicBezTo>
                <a:cubicBezTo>
                  <a:pt x="262" y="79"/>
                  <a:pt x="264" y="79"/>
                  <a:pt x="265" y="77"/>
                </a:cubicBezTo>
                <a:cubicBezTo>
                  <a:pt x="266" y="77"/>
                  <a:pt x="266" y="77"/>
                  <a:pt x="267" y="77"/>
                </a:cubicBezTo>
                <a:cubicBezTo>
                  <a:pt x="268" y="77"/>
                  <a:pt x="268" y="76"/>
                  <a:pt x="269" y="76"/>
                </a:cubicBezTo>
                <a:cubicBezTo>
                  <a:pt x="269" y="78"/>
                  <a:pt x="271" y="80"/>
                  <a:pt x="271" y="82"/>
                </a:cubicBezTo>
                <a:cubicBezTo>
                  <a:pt x="272" y="82"/>
                  <a:pt x="271" y="84"/>
                  <a:pt x="272" y="84"/>
                </a:cubicBezTo>
                <a:cubicBezTo>
                  <a:pt x="273" y="85"/>
                  <a:pt x="273" y="86"/>
                  <a:pt x="274" y="87"/>
                </a:cubicBezTo>
                <a:cubicBezTo>
                  <a:pt x="273" y="89"/>
                  <a:pt x="275" y="91"/>
                  <a:pt x="275" y="94"/>
                </a:cubicBezTo>
                <a:cubicBezTo>
                  <a:pt x="275" y="95"/>
                  <a:pt x="275" y="96"/>
                  <a:pt x="274" y="96"/>
                </a:cubicBezTo>
                <a:cubicBezTo>
                  <a:pt x="274" y="97"/>
                  <a:pt x="273" y="98"/>
                  <a:pt x="274" y="98"/>
                </a:cubicBezTo>
                <a:cubicBezTo>
                  <a:pt x="275" y="100"/>
                  <a:pt x="274" y="101"/>
                  <a:pt x="275" y="103"/>
                </a:cubicBezTo>
                <a:moveTo>
                  <a:pt x="494" y="137"/>
                </a:moveTo>
                <a:cubicBezTo>
                  <a:pt x="503" y="140"/>
                  <a:pt x="503" y="140"/>
                  <a:pt x="503" y="140"/>
                </a:cubicBezTo>
                <a:cubicBezTo>
                  <a:pt x="504" y="141"/>
                  <a:pt x="505" y="141"/>
                  <a:pt x="504" y="142"/>
                </a:cubicBezTo>
                <a:cubicBezTo>
                  <a:pt x="503" y="142"/>
                  <a:pt x="503" y="142"/>
                  <a:pt x="503" y="142"/>
                </a:cubicBezTo>
                <a:cubicBezTo>
                  <a:pt x="503" y="143"/>
                  <a:pt x="503" y="144"/>
                  <a:pt x="503" y="145"/>
                </a:cubicBezTo>
                <a:cubicBezTo>
                  <a:pt x="502" y="146"/>
                  <a:pt x="502" y="146"/>
                  <a:pt x="502" y="147"/>
                </a:cubicBezTo>
                <a:cubicBezTo>
                  <a:pt x="501" y="147"/>
                  <a:pt x="499" y="148"/>
                  <a:pt x="498" y="146"/>
                </a:cubicBezTo>
                <a:cubicBezTo>
                  <a:pt x="498" y="146"/>
                  <a:pt x="498" y="146"/>
                  <a:pt x="497" y="146"/>
                </a:cubicBezTo>
                <a:cubicBezTo>
                  <a:pt x="495" y="147"/>
                  <a:pt x="494" y="145"/>
                  <a:pt x="492" y="145"/>
                </a:cubicBezTo>
                <a:cubicBezTo>
                  <a:pt x="492" y="144"/>
                  <a:pt x="490" y="145"/>
                  <a:pt x="490" y="144"/>
                </a:cubicBezTo>
                <a:cubicBezTo>
                  <a:pt x="489" y="144"/>
                  <a:pt x="488" y="143"/>
                  <a:pt x="487" y="143"/>
                </a:cubicBezTo>
                <a:cubicBezTo>
                  <a:pt x="486" y="143"/>
                  <a:pt x="486" y="143"/>
                  <a:pt x="486" y="143"/>
                </a:cubicBezTo>
                <a:cubicBezTo>
                  <a:pt x="486" y="142"/>
                  <a:pt x="486" y="142"/>
                  <a:pt x="485" y="141"/>
                </a:cubicBezTo>
                <a:cubicBezTo>
                  <a:pt x="485" y="140"/>
                  <a:pt x="484" y="140"/>
                  <a:pt x="483" y="141"/>
                </a:cubicBezTo>
                <a:cubicBezTo>
                  <a:pt x="482" y="142"/>
                  <a:pt x="482" y="141"/>
                  <a:pt x="481" y="141"/>
                </a:cubicBezTo>
                <a:cubicBezTo>
                  <a:pt x="481" y="141"/>
                  <a:pt x="480" y="141"/>
                  <a:pt x="480" y="141"/>
                </a:cubicBezTo>
                <a:cubicBezTo>
                  <a:pt x="480" y="141"/>
                  <a:pt x="479" y="141"/>
                  <a:pt x="479" y="141"/>
                </a:cubicBezTo>
                <a:cubicBezTo>
                  <a:pt x="479" y="141"/>
                  <a:pt x="479" y="141"/>
                  <a:pt x="478" y="141"/>
                </a:cubicBezTo>
                <a:cubicBezTo>
                  <a:pt x="477" y="141"/>
                  <a:pt x="478" y="140"/>
                  <a:pt x="477" y="140"/>
                </a:cubicBezTo>
                <a:cubicBezTo>
                  <a:pt x="477" y="139"/>
                  <a:pt x="476" y="139"/>
                  <a:pt x="476" y="138"/>
                </a:cubicBezTo>
                <a:cubicBezTo>
                  <a:pt x="476" y="137"/>
                  <a:pt x="475" y="136"/>
                  <a:pt x="476" y="135"/>
                </a:cubicBezTo>
                <a:cubicBezTo>
                  <a:pt x="477" y="134"/>
                  <a:pt x="477" y="133"/>
                  <a:pt x="478" y="132"/>
                </a:cubicBezTo>
                <a:cubicBezTo>
                  <a:pt x="478" y="133"/>
                  <a:pt x="479" y="134"/>
                  <a:pt x="479" y="135"/>
                </a:cubicBezTo>
                <a:cubicBezTo>
                  <a:pt x="480" y="135"/>
                  <a:pt x="481" y="135"/>
                  <a:pt x="481" y="134"/>
                </a:cubicBezTo>
                <a:cubicBezTo>
                  <a:pt x="482" y="134"/>
                  <a:pt x="484" y="134"/>
                  <a:pt x="485" y="134"/>
                </a:cubicBezTo>
                <a:cubicBezTo>
                  <a:pt x="485" y="134"/>
                  <a:pt x="485" y="134"/>
                  <a:pt x="485" y="134"/>
                </a:cubicBezTo>
                <a:cubicBezTo>
                  <a:pt x="485" y="135"/>
                  <a:pt x="486" y="135"/>
                  <a:pt x="487" y="136"/>
                </a:cubicBezTo>
                <a:cubicBezTo>
                  <a:pt x="487" y="136"/>
                  <a:pt x="488" y="136"/>
                  <a:pt x="489" y="136"/>
                </a:cubicBezTo>
                <a:cubicBezTo>
                  <a:pt x="489" y="136"/>
                  <a:pt x="490" y="136"/>
                  <a:pt x="490" y="136"/>
                </a:cubicBezTo>
                <a:cubicBezTo>
                  <a:pt x="492" y="137"/>
                  <a:pt x="492" y="138"/>
                  <a:pt x="494" y="138"/>
                </a:cubicBezTo>
                <a:cubicBezTo>
                  <a:pt x="495" y="139"/>
                  <a:pt x="497" y="139"/>
                  <a:pt x="498" y="139"/>
                </a:cubicBezTo>
                <a:cubicBezTo>
                  <a:pt x="499" y="139"/>
                  <a:pt x="499" y="139"/>
                  <a:pt x="500" y="139"/>
                </a:cubicBezTo>
                <a:cubicBezTo>
                  <a:pt x="501" y="140"/>
                  <a:pt x="502" y="140"/>
                  <a:pt x="494" y="137"/>
                </a:cubicBezTo>
                <a:cubicBezTo>
                  <a:pt x="485" y="135"/>
                  <a:pt x="485" y="135"/>
                  <a:pt x="485" y="135"/>
                </a:cubicBezTo>
                <a:cubicBezTo>
                  <a:pt x="485" y="135"/>
                  <a:pt x="485" y="135"/>
                  <a:pt x="485" y="135"/>
                </a:cubicBezTo>
                <a:cubicBezTo>
                  <a:pt x="484" y="135"/>
                  <a:pt x="484" y="135"/>
                  <a:pt x="485" y="136"/>
                </a:cubicBezTo>
                <a:cubicBezTo>
                  <a:pt x="485" y="136"/>
                  <a:pt x="485" y="135"/>
                  <a:pt x="494" y="137"/>
                </a:cubicBezTo>
                <a:moveTo>
                  <a:pt x="478" y="138"/>
                </a:moveTo>
                <a:cubicBezTo>
                  <a:pt x="478" y="138"/>
                  <a:pt x="478" y="138"/>
                  <a:pt x="478" y="138"/>
                </a:cubicBezTo>
                <a:cubicBezTo>
                  <a:pt x="478" y="138"/>
                  <a:pt x="478" y="138"/>
                  <a:pt x="478" y="138"/>
                </a:cubicBezTo>
                <a:cubicBezTo>
                  <a:pt x="478" y="138"/>
                  <a:pt x="478" y="138"/>
                  <a:pt x="479" y="138"/>
                </a:cubicBezTo>
                <a:cubicBezTo>
                  <a:pt x="478" y="138"/>
                  <a:pt x="478" y="138"/>
                  <a:pt x="478" y="138"/>
                </a:cubicBezTo>
                <a:moveTo>
                  <a:pt x="745" y="393"/>
                </a:moveTo>
                <a:cubicBezTo>
                  <a:pt x="745" y="393"/>
                  <a:pt x="746" y="393"/>
                  <a:pt x="746" y="393"/>
                </a:cubicBezTo>
                <a:cubicBezTo>
                  <a:pt x="746" y="393"/>
                  <a:pt x="747" y="393"/>
                  <a:pt x="747" y="393"/>
                </a:cubicBezTo>
                <a:cubicBezTo>
                  <a:pt x="747" y="392"/>
                  <a:pt x="747" y="392"/>
                  <a:pt x="747" y="392"/>
                </a:cubicBezTo>
                <a:cubicBezTo>
                  <a:pt x="746" y="392"/>
                  <a:pt x="746" y="392"/>
                  <a:pt x="746" y="392"/>
                </a:cubicBezTo>
                <a:cubicBezTo>
                  <a:pt x="747" y="391"/>
                  <a:pt x="747" y="390"/>
                  <a:pt x="749" y="390"/>
                </a:cubicBezTo>
                <a:cubicBezTo>
                  <a:pt x="750" y="390"/>
                  <a:pt x="751" y="388"/>
                  <a:pt x="752" y="389"/>
                </a:cubicBezTo>
                <a:cubicBezTo>
                  <a:pt x="752" y="389"/>
                  <a:pt x="753" y="389"/>
                  <a:pt x="753" y="390"/>
                </a:cubicBezTo>
                <a:cubicBezTo>
                  <a:pt x="752" y="390"/>
                  <a:pt x="752" y="390"/>
                  <a:pt x="752" y="391"/>
                </a:cubicBezTo>
                <a:cubicBezTo>
                  <a:pt x="751" y="391"/>
                  <a:pt x="750" y="392"/>
                  <a:pt x="750" y="392"/>
                </a:cubicBezTo>
                <a:cubicBezTo>
                  <a:pt x="750" y="393"/>
                  <a:pt x="751" y="393"/>
                  <a:pt x="751" y="394"/>
                </a:cubicBezTo>
                <a:cubicBezTo>
                  <a:pt x="751" y="394"/>
                  <a:pt x="751" y="394"/>
                  <a:pt x="751" y="394"/>
                </a:cubicBezTo>
                <a:cubicBezTo>
                  <a:pt x="751" y="394"/>
                  <a:pt x="750" y="394"/>
                  <a:pt x="750" y="394"/>
                </a:cubicBezTo>
                <a:cubicBezTo>
                  <a:pt x="750" y="394"/>
                  <a:pt x="750" y="394"/>
                  <a:pt x="750" y="395"/>
                </a:cubicBezTo>
                <a:cubicBezTo>
                  <a:pt x="750" y="395"/>
                  <a:pt x="751" y="394"/>
                  <a:pt x="751" y="394"/>
                </a:cubicBezTo>
                <a:cubicBezTo>
                  <a:pt x="751" y="394"/>
                  <a:pt x="752" y="394"/>
                  <a:pt x="752" y="393"/>
                </a:cubicBezTo>
                <a:cubicBezTo>
                  <a:pt x="752" y="392"/>
                  <a:pt x="752" y="392"/>
                  <a:pt x="752" y="391"/>
                </a:cubicBezTo>
                <a:cubicBezTo>
                  <a:pt x="752" y="391"/>
                  <a:pt x="753" y="391"/>
                  <a:pt x="753" y="390"/>
                </a:cubicBezTo>
                <a:cubicBezTo>
                  <a:pt x="753" y="390"/>
                  <a:pt x="753" y="390"/>
                  <a:pt x="754" y="391"/>
                </a:cubicBezTo>
                <a:cubicBezTo>
                  <a:pt x="754" y="391"/>
                  <a:pt x="754" y="391"/>
                  <a:pt x="754" y="392"/>
                </a:cubicBezTo>
                <a:cubicBezTo>
                  <a:pt x="754" y="392"/>
                  <a:pt x="754" y="392"/>
                  <a:pt x="754" y="392"/>
                </a:cubicBezTo>
                <a:cubicBezTo>
                  <a:pt x="754" y="392"/>
                  <a:pt x="753" y="392"/>
                  <a:pt x="753" y="392"/>
                </a:cubicBezTo>
                <a:cubicBezTo>
                  <a:pt x="753" y="392"/>
                  <a:pt x="753" y="392"/>
                  <a:pt x="753" y="393"/>
                </a:cubicBezTo>
                <a:cubicBezTo>
                  <a:pt x="753" y="393"/>
                  <a:pt x="753" y="392"/>
                  <a:pt x="754" y="392"/>
                </a:cubicBezTo>
                <a:cubicBezTo>
                  <a:pt x="755" y="391"/>
                  <a:pt x="755" y="391"/>
                  <a:pt x="756" y="391"/>
                </a:cubicBezTo>
                <a:cubicBezTo>
                  <a:pt x="757" y="389"/>
                  <a:pt x="756" y="387"/>
                  <a:pt x="758" y="386"/>
                </a:cubicBezTo>
                <a:cubicBezTo>
                  <a:pt x="759" y="386"/>
                  <a:pt x="760" y="386"/>
                  <a:pt x="762" y="386"/>
                </a:cubicBezTo>
                <a:cubicBezTo>
                  <a:pt x="762" y="387"/>
                  <a:pt x="762" y="386"/>
                  <a:pt x="762" y="386"/>
                </a:cubicBezTo>
                <a:cubicBezTo>
                  <a:pt x="762" y="386"/>
                  <a:pt x="761" y="386"/>
                  <a:pt x="761" y="386"/>
                </a:cubicBezTo>
                <a:cubicBezTo>
                  <a:pt x="761" y="386"/>
                  <a:pt x="761" y="387"/>
                  <a:pt x="761" y="387"/>
                </a:cubicBezTo>
                <a:cubicBezTo>
                  <a:pt x="761" y="387"/>
                  <a:pt x="762" y="387"/>
                  <a:pt x="762" y="387"/>
                </a:cubicBezTo>
                <a:cubicBezTo>
                  <a:pt x="762" y="387"/>
                  <a:pt x="762" y="387"/>
                  <a:pt x="762" y="386"/>
                </a:cubicBezTo>
                <a:cubicBezTo>
                  <a:pt x="761" y="386"/>
                  <a:pt x="762" y="385"/>
                  <a:pt x="762" y="385"/>
                </a:cubicBezTo>
                <a:cubicBezTo>
                  <a:pt x="763" y="385"/>
                  <a:pt x="764" y="385"/>
                  <a:pt x="765" y="384"/>
                </a:cubicBezTo>
                <a:cubicBezTo>
                  <a:pt x="765" y="384"/>
                  <a:pt x="766" y="384"/>
                  <a:pt x="767" y="384"/>
                </a:cubicBezTo>
                <a:cubicBezTo>
                  <a:pt x="767" y="384"/>
                  <a:pt x="767" y="384"/>
                  <a:pt x="767" y="383"/>
                </a:cubicBezTo>
                <a:cubicBezTo>
                  <a:pt x="768" y="384"/>
                  <a:pt x="768" y="384"/>
                  <a:pt x="769" y="385"/>
                </a:cubicBezTo>
                <a:cubicBezTo>
                  <a:pt x="769" y="393"/>
                  <a:pt x="769" y="393"/>
                  <a:pt x="769" y="393"/>
                </a:cubicBezTo>
                <a:cubicBezTo>
                  <a:pt x="768" y="393"/>
                  <a:pt x="767" y="393"/>
                  <a:pt x="766" y="394"/>
                </a:cubicBezTo>
                <a:cubicBezTo>
                  <a:pt x="766" y="394"/>
                  <a:pt x="764" y="393"/>
                  <a:pt x="764" y="394"/>
                </a:cubicBezTo>
                <a:cubicBezTo>
                  <a:pt x="762" y="395"/>
                  <a:pt x="760" y="395"/>
                  <a:pt x="759" y="395"/>
                </a:cubicBezTo>
                <a:cubicBezTo>
                  <a:pt x="758" y="395"/>
                  <a:pt x="757" y="395"/>
                  <a:pt x="756" y="395"/>
                </a:cubicBezTo>
                <a:cubicBezTo>
                  <a:pt x="755" y="396"/>
                  <a:pt x="754" y="396"/>
                  <a:pt x="753" y="396"/>
                </a:cubicBezTo>
                <a:cubicBezTo>
                  <a:pt x="753" y="396"/>
                  <a:pt x="752" y="397"/>
                  <a:pt x="751" y="398"/>
                </a:cubicBezTo>
                <a:cubicBezTo>
                  <a:pt x="751" y="397"/>
                  <a:pt x="751" y="397"/>
                  <a:pt x="750" y="397"/>
                </a:cubicBezTo>
                <a:cubicBezTo>
                  <a:pt x="750" y="397"/>
                  <a:pt x="750" y="397"/>
                  <a:pt x="749" y="398"/>
                </a:cubicBezTo>
                <a:cubicBezTo>
                  <a:pt x="749" y="397"/>
                  <a:pt x="749" y="395"/>
                  <a:pt x="749" y="394"/>
                </a:cubicBezTo>
                <a:cubicBezTo>
                  <a:pt x="749" y="394"/>
                  <a:pt x="748" y="394"/>
                  <a:pt x="748" y="394"/>
                </a:cubicBezTo>
                <a:cubicBezTo>
                  <a:pt x="747" y="394"/>
                  <a:pt x="746" y="394"/>
                  <a:pt x="745" y="394"/>
                </a:cubicBezTo>
                <a:cubicBezTo>
                  <a:pt x="745" y="394"/>
                  <a:pt x="745" y="393"/>
                  <a:pt x="745" y="393"/>
                </a:cubicBezTo>
                <a:moveTo>
                  <a:pt x="758" y="390"/>
                </a:moveTo>
                <a:cubicBezTo>
                  <a:pt x="758" y="389"/>
                  <a:pt x="758" y="389"/>
                  <a:pt x="758" y="389"/>
                </a:cubicBezTo>
                <a:cubicBezTo>
                  <a:pt x="758" y="389"/>
                  <a:pt x="758" y="389"/>
                  <a:pt x="758" y="389"/>
                </a:cubicBezTo>
                <a:cubicBezTo>
                  <a:pt x="758" y="390"/>
                  <a:pt x="758" y="390"/>
                  <a:pt x="758" y="390"/>
                </a:cubicBezTo>
                <a:cubicBezTo>
                  <a:pt x="758" y="390"/>
                  <a:pt x="758" y="390"/>
                  <a:pt x="758" y="390"/>
                </a:cubicBezTo>
                <a:moveTo>
                  <a:pt x="759" y="393"/>
                </a:moveTo>
                <a:cubicBezTo>
                  <a:pt x="759" y="393"/>
                  <a:pt x="759" y="393"/>
                  <a:pt x="759" y="393"/>
                </a:cubicBezTo>
                <a:cubicBezTo>
                  <a:pt x="759" y="393"/>
                  <a:pt x="759" y="394"/>
                  <a:pt x="759" y="394"/>
                </a:cubicBezTo>
                <a:cubicBezTo>
                  <a:pt x="759" y="394"/>
                  <a:pt x="759" y="394"/>
                  <a:pt x="759" y="393"/>
                </a:cubicBezTo>
                <a:cubicBezTo>
                  <a:pt x="759" y="393"/>
                  <a:pt x="759" y="393"/>
                  <a:pt x="759" y="393"/>
                </a:cubicBezTo>
                <a:moveTo>
                  <a:pt x="753" y="413"/>
                </a:moveTo>
                <a:cubicBezTo>
                  <a:pt x="752" y="414"/>
                  <a:pt x="752" y="414"/>
                  <a:pt x="751" y="415"/>
                </a:cubicBezTo>
                <a:cubicBezTo>
                  <a:pt x="751" y="414"/>
                  <a:pt x="750" y="413"/>
                  <a:pt x="750" y="412"/>
                </a:cubicBezTo>
                <a:cubicBezTo>
                  <a:pt x="750" y="411"/>
                  <a:pt x="750" y="411"/>
                  <a:pt x="751" y="410"/>
                </a:cubicBezTo>
                <a:cubicBezTo>
                  <a:pt x="749" y="409"/>
                  <a:pt x="749" y="409"/>
                  <a:pt x="749" y="409"/>
                </a:cubicBezTo>
                <a:cubicBezTo>
                  <a:pt x="749" y="409"/>
                  <a:pt x="749" y="410"/>
                  <a:pt x="748" y="410"/>
                </a:cubicBezTo>
                <a:cubicBezTo>
                  <a:pt x="748" y="409"/>
                  <a:pt x="748" y="408"/>
                  <a:pt x="748" y="407"/>
                </a:cubicBezTo>
                <a:cubicBezTo>
                  <a:pt x="748" y="407"/>
                  <a:pt x="749" y="407"/>
                  <a:pt x="749" y="407"/>
                </a:cubicBezTo>
                <a:cubicBezTo>
                  <a:pt x="749" y="407"/>
                  <a:pt x="749" y="407"/>
                  <a:pt x="749" y="407"/>
                </a:cubicBezTo>
                <a:cubicBezTo>
                  <a:pt x="750" y="408"/>
                  <a:pt x="751" y="408"/>
                  <a:pt x="752" y="409"/>
                </a:cubicBezTo>
                <a:cubicBezTo>
                  <a:pt x="753" y="409"/>
                  <a:pt x="753" y="409"/>
                  <a:pt x="754" y="409"/>
                </a:cubicBezTo>
                <a:cubicBezTo>
                  <a:pt x="754" y="408"/>
                  <a:pt x="755" y="408"/>
                  <a:pt x="755" y="408"/>
                </a:cubicBezTo>
                <a:cubicBezTo>
                  <a:pt x="756" y="408"/>
                  <a:pt x="756" y="409"/>
                  <a:pt x="756" y="409"/>
                </a:cubicBezTo>
                <a:cubicBezTo>
                  <a:pt x="758" y="409"/>
                  <a:pt x="759" y="409"/>
                  <a:pt x="761" y="409"/>
                </a:cubicBezTo>
                <a:cubicBezTo>
                  <a:pt x="761" y="410"/>
                  <a:pt x="763" y="410"/>
                  <a:pt x="764" y="410"/>
                </a:cubicBezTo>
                <a:cubicBezTo>
                  <a:pt x="765" y="410"/>
                  <a:pt x="767" y="411"/>
                  <a:pt x="769" y="411"/>
                </a:cubicBezTo>
                <a:cubicBezTo>
                  <a:pt x="769" y="411"/>
                  <a:pt x="769" y="412"/>
                  <a:pt x="769" y="412"/>
                </a:cubicBezTo>
                <a:cubicBezTo>
                  <a:pt x="769" y="414"/>
                  <a:pt x="769" y="417"/>
                  <a:pt x="769" y="419"/>
                </a:cubicBezTo>
                <a:cubicBezTo>
                  <a:pt x="768" y="420"/>
                  <a:pt x="766" y="419"/>
                  <a:pt x="765" y="419"/>
                </a:cubicBezTo>
                <a:cubicBezTo>
                  <a:pt x="765" y="419"/>
                  <a:pt x="764" y="419"/>
                  <a:pt x="764" y="419"/>
                </a:cubicBezTo>
                <a:cubicBezTo>
                  <a:pt x="764" y="418"/>
                  <a:pt x="762" y="419"/>
                  <a:pt x="761" y="418"/>
                </a:cubicBezTo>
                <a:cubicBezTo>
                  <a:pt x="760" y="418"/>
                  <a:pt x="759" y="416"/>
                  <a:pt x="757" y="417"/>
                </a:cubicBezTo>
                <a:cubicBezTo>
                  <a:pt x="756" y="416"/>
                  <a:pt x="755" y="415"/>
                  <a:pt x="754" y="416"/>
                </a:cubicBezTo>
                <a:cubicBezTo>
                  <a:pt x="754" y="416"/>
                  <a:pt x="753" y="415"/>
                  <a:pt x="753" y="415"/>
                </a:cubicBezTo>
                <a:cubicBezTo>
                  <a:pt x="753" y="415"/>
                  <a:pt x="753" y="414"/>
                  <a:pt x="753" y="413"/>
                </a:cubicBezTo>
                <a:cubicBezTo>
                  <a:pt x="753" y="413"/>
                  <a:pt x="753" y="413"/>
                  <a:pt x="753" y="413"/>
                </a:cubicBezTo>
                <a:cubicBezTo>
                  <a:pt x="753" y="413"/>
                  <a:pt x="753" y="414"/>
                  <a:pt x="753" y="414"/>
                </a:cubicBezTo>
                <a:cubicBezTo>
                  <a:pt x="753" y="414"/>
                  <a:pt x="753" y="414"/>
                  <a:pt x="753" y="414"/>
                </a:cubicBezTo>
                <a:cubicBezTo>
                  <a:pt x="753" y="414"/>
                  <a:pt x="753" y="413"/>
                  <a:pt x="754" y="413"/>
                </a:cubicBezTo>
                <a:cubicBezTo>
                  <a:pt x="754" y="413"/>
                  <a:pt x="753" y="413"/>
                  <a:pt x="753" y="413"/>
                </a:cubicBezTo>
                <a:moveTo>
                  <a:pt x="407" y="759"/>
                </a:moveTo>
                <a:cubicBezTo>
                  <a:pt x="408" y="760"/>
                  <a:pt x="406" y="760"/>
                  <a:pt x="406" y="761"/>
                </a:cubicBezTo>
                <a:cubicBezTo>
                  <a:pt x="407" y="761"/>
                  <a:pt x="406" y="762"/>
                  <a:pt x="406" y="762"/>
                </a:cubicBezTo>
                <a:cubicBezTo>
                  <a:pt x="405" y="761"/>
                  <a:pt x="405" y="763"/>
                  <a:pt x="403" y="763"/>
                </a:cubicBezTo>
                <a:cubicBezTo>
                  <a:pt x="403" y="763"/>
                  <a:pt x="404" y="763"/>
                  <a:pt x="404" y="763"/>
                </a:cubicBezTo>
                <a:cubicBezTo>
                  <a:pt x="404" y="763"/>
                  <a:pt x="404" y="762"/>
                  <a:pt x="404" y="762"/>
                </a:cubicBezTo>
                <a:cubicBezTo>
                  <a:pt x="403" y="762"/>
                  <a:pt x="403" y="762"/>
                  <a:pt x="403" y="762"/>
                </a:cubicBezTo>
                <a:cubicBezTo>
                  <a:pt x="403" y="762"/>
                  <a:pt x="403" y="763"/>
                  <a:pt x="403" y="763"/>
                </a:cubicBezTo>
                <a:cubicBezTo>
                  <a:pt x="403" y="763"/>
                  <a:pt x="401" y="765"/>
                  <a:pt x="401" y="765"/>
                </a:cubicBezTo>
                <a:cubicBezTo>
                  <a:pt x="400" y="765"/>
                  <a:pt x="399" y="765"/>
                  <a:pt x="398" y="764"/>
                </a:cubicBezTo>
                <a:cubicBezTo>
                  <a:pt x="398" y="764"/>
                  <a:pt x="397" y="764"/>
                  <a:pt x="397" y="763"/>
                </a:cubicBezTo>
                <a:cubicBezTo>
                  <a:pt x="396" y="762"/>
                  <a:pt x="395" y="761"/>
                  <a:pt x="393" y="761"/>
                </a:cubicBezTo>
                <a:cubicBezTo>
                  <a:pt x="393" y="761"/>
                  <a:pt x="393" y="760"/>
                  <a:pt x="394" y="760"/>
                </a:cubicBezTo>
                <a:cubicBezTo>
                  <a:pt x="394" y="760"/>
                  <a:pt x="395" y="760"/>
                  <a:pt x="396" y="760"/>
                </a:cubicBezTo>
                <a:cubicBezTo>
                  <a:pt x="397" y="760"/>
                  <a:pt x="397" y="759"/>
                  <a:pt x="398" y="759"/>
                </a:cubicBezTo>
                <a:cubicBezTo>
                  <a:pt x="399" y="759"/>
                  <a:pt x="399" y="759"/>
                  <a:pt x="399" y="759"/>
                </a:cubicBezTo>
                <a:cubicBezTo>
                  <a:pt x="399" y="759"/>
                  <a:pt x="399" y="760"/>
                  <a:pt x="399" y="761"/>
                </a:cubicBezTo>
                <a:cubicBezTo>
                  <a:pt x="399" y="761"/>
                  <a:pt x="399" y="760"/>
                  <a:pt x="399" y="760"/>
                </a:cubicBezTo>
                <a:cubicBezTo>
                  <a:pt x="399" y="760"/>
                  <a:pt x="399" y="760"/>
                  <a:pt x="398" y="760"/>
                </a:cubicBezTo>
                <a:cubicBezTo>
                  <a:pt x="398" y="760"/>
                  <a:pt x="398" y="761"/>
                  <a:pt x="398" y="761"/>
                </a:cubicBezTo>
                <a:cubicBezTo>
                  <a:pt x="398" y="762"/>
                  <a:pt x="398" y="762"/>
                  <a:pt x="399" y="762"/>
                </a:cubicBezTo>
                <a:cubicBezTo>
                  <a:pt x="399" y="762"/>
                  <a:pt x="400" y="761"/>
                  <a:pt x="399" y="761"/>
                </a:cubicBezTo>
                <a:cubicBezTo>
                  <a:pt x="399" y="760"/>
                  <a:pt x="400" y="760"/>
                  <a:pt x="400" y="760"/>
                </a:cubicBezTo>
                <a:cubicBezTo>
                  <a:pt x="400" y="759"/>
                  <a:pt x="399" y="759"/>
                  <a:pt x="399" y="759"/>
                </a:cubicBezTo>
                <a:cubicBezTo>
                  <a:pt x="399" y="758"/>
                  <a:pt x="400" y="757"/>
                  <a:pt x="400" y="757"/>
                </a:cubicBezTo>
                <a:cubicBezTo>
                  <a:pt x="402" y="757"/>
                  <a:pt x="402" y="756"/>
                  <a:pt x="404" y="755"/>
                </a:cubicBezTo>
                <a:cubicBezTo>
                  <a:pt x="403" y="753"/>
                  <a:pt x="403" y="753"/>
                  <a:pt x="404" y="752"/>
                </a:cubicBezTo>
                <a:cubicBezTo>
                  <a:pt x="404" y="747"/>
                  <a:pt x="404" y="747"/>
                  <a:pt x="404" y="747"/>
                </a:cubicBezTo>
                <a:cubicBezTo>
                  <a:pt x="405" y="746"/>
                  <a:pt x="406" y="748"/>
                  <a:pt x="407" y="748"/>
                </a:cubicBezTo>
                <a:cubicBezTo>
                  <a:pt x="408" y="748"/>
                  <a:pt x="409" y="747"/>
                  <a:pt x="409" y="748"/>
                </a:cubicBezTo>
                <a:cubicBezTo>
                  <a:pt x="410" y="748"/>
                  <a:pt x="411" y="749"/>
                  <a:pt x="411" y="749"/>
                </a:cubicBezTo>
                <a:cubicBezTo>
                  <a:pt x="411" y="750"/>
                  <a:pt x="411" y="751"/>
                  <a:pt x="411" y="752"/>
                </a:cubicBezTo>
                <a:cubicBezTo>
                  <a:pt x="410" y="753"/>
                  <a:pt x="410" y="754"/>
                  <a:pt x="409" y="755"/>
                </a:cubicBezTo>
                <a:cubicBezTo>
                  <a:pt x="409" y="757"/>
                  <a:pt x="408" y="758"/>
                  <a:pt x="408" y="759"/>
                </a:cubicBezTo>
                <a:cubicBezTo>
                  <a:pt x="408" y="759"/>
                  <a:pt x="408" y="759"/>
                  <a:pt x="407" y="759"/>
                </a:cubicBezTo>
                <a:cubicBezTo>
                  <a:pt x="407" y="759"/>
                  <a:pt x="407" y="759"/>
                  <a:pt x="407" y="759"/>
                </a:cubicBezTo>
                <a:cubicBezTo>
                  <a:pt x="408" y="759"/>
                  <a:pt x="408" y="759"/>
                  <a:pt x="407" y="759"/>
                </a:cubicBezTo>
                <a:cubicBezTo>
                  <a:pt x="407" y="758"/>
                  <a:pt x="407" y="758"/>
                  <a:pt x="407" y="758"/>
                </a:cubicBezTo>
                <a:cubicBezTo>
                  <a:pt x="407" y="758"/>
                  <a:pt x="407" y="759"/>
                  <a:pt x="407" y="759"/>
                </a:cubicBezTo>
                <a:moveTo>
                  <a:pt x="405" y="755"/>
                </a:moveTo>
                <a:cubicBezTo>
                  <a:pt x="406" y="754"/>
                  <a:pt x="406" y="754"/>
                  <a:pt x="406" y="754"/>
                </a:cubicBezTo>
                <a:cubicBezTo>
                  <a:pt x="406" y="753"/>
                  <a:pt x="407" y="752"/>
                  <a:pt x="406" y="751"/>
                </a:cubicBezTo>
                <a:cubicBezTo>
                  <a:pt x="405" y="752"/>
                  <a:pt x="406" y="753"/>
                  <a:pt x="406" y="755"/>
                </a:cubicBezTo>
                <a:cubicBezTo>
                  <a:pt x="406" y="755"/>
                  <a:pt x="406" y="754"/>
                  <a:pt x="406" y="754"/>
                </a:cubicBezTo>
                <a:cubicBezTo>
                  <a:pt x="405" y="754"/>
                  <a:pt x="405" y="754"/>
                  <a:pt x="405" y="754"/>
                </a:cubicBezTo>
                <a:cubicBezTo>
                  <a:pt x="405" y="754"/>
                  <a:pt x="404" y="755"/>
                  <a:pt x="405" y="755"/>
                </a:cubicBezTo>
                <a:cubicBezTo>
                  <a:pt x="405" y="755"/>
                  <a:pt x="405" y="755"/>
                  <a:pt x="405" y="755"/>
                </a:cubicBezTo>
                <a:moveTo>
                  <a:pt x="405" y="761"/>
                </a:moveTo>
                <a:cubicBezTo>
                  <a:pt x="405" y="761"/>
                  <a:pt x="405" y="761"/>
                  <a:pt x="405" y="761"/>
                </a:cubicBezTo>
                <a:cubicBezTo>
                  <a:pt x="405" y="761"/>
                  <a:pt x="405" y="760"/>
                  <a:pt x="405" y="760"/>
                </a:cubicBezTo>
                <a:cubicBezTo>
                  <a:pt x="405" y="760"/>
                  <a:pt x="405" y="760"/>
                  <a:pt x="405" y="760"/>
                </a:cubicBezTo>
                <a:cubicBezTo>
                  <a:pt x="405" y="760"/>
                  <a:pt x="405" y="760"/>
                  <a:pt x="405" y="761"/>
                </a:cubicBezTo>
                <a:moveTo>
                  <a:pt x="699" y="377"/>
                </a:moveTo>
                <a:cubicBezTo>
                  <a:pt x="697" y="377"/>
                  <a:pt x="696" y="377"/>
                  <a:pt x="695" y="377"/>
                </a:cubicBezTo>
                <a:cubicBezTo>
                  <a:pt x="693" y="377"/>
                  <a:pt x="692" y="377"/>
                  <a:pt x="691" y="378"/>
                </a:cubicBezTo>
                <a:cubicBezTo>
                  <a:pt x="688" y="378"/>
                  <a:pt x="686" y="378"/>
                  <a:pt x="683" y="378"/>
                </a:cubicBezTo>
                <a:cubicBezTo>
                  <a:pt x="683" y="377"/>
                  <a:pt x="682" y="376"/>
                  <a:pt x="682" y="376"/>
                </a:cubicBezTo>
                <a:cubicBezTo>
                  <a:pt x="682" y="375"/>
                  <a:pt x="682" y="375"/>
                  <a:pt x="682" y="375"/>
                </a:cubicBezTo>
                <a:cubicBezTo>
                  <a:pt x="683" y="373"/>
                  <a:pt x="683" y="372"/>
                  <a:pt x="682" y="371"/>
                </a:cubicBezTo>
                <a:cubicBezTo>
                  <a:pt x="681" y="370"/>
                  <a:pt x="682" y="370"/>
                  <a:pt x="682" y="369"/>
                </a:cubicBezTo>
                <a:cubicBezTo>
                  <a:pt x="683" y="369"/>
                  <a:pt x="683" y="369"/>
                  <a:pt x="684" y="369"/>
                </a:cubicBezTo>
                <a:cubicBezTo>
                  <a:pt x="686" y="369"/>
                  <a:pt x="688" y="370"/>
                  <a:pt x="690" y="368"/>
                </a:cubicBezTo>
                <a:cubicBezTo>
                  <a:pt x="691" y="368"/>
                  <a:pt x="692" y="368"/>
                  <a:pt x="693" y="368"/>
                </a:cubicBezTo>
                <a:cubicBezTo>
                  <a:pt x="694" y="369"/>
                  <a:pt x="695" y="370"/>
                  <a:pt x="696" y="370"/>
                </a:cubicBezTo>
                <a:cubicBezTo>
                  <a:pt x="697" y="370"/>
                  <a:pt x="697" y="371"/>
                  <a:pt x="696" y="371"/>
                </a:cubicBezTo>
                <a:cubicBezTo>
                  <a:pt x="696" y="371"/>
                  <a:pt x="696" y="372"/>
                  <a:pt x="696" y="372"/>
                </a:cubicBezTo>
                <a:cubicBezTo>
                  <a:pt x="697" y="373"/>
                  <a:pt x="696" y="373"/>
                  <a:pt x="696" y="373"/>
                </a:cubicBezTo>
                <a:cubicBezTo>
                  <a:pt x="696" y="374"/>
                  <a:pt x="697" y="375"/>
                  <a:pt x="698" y="375"/>
                </a:cubicBezTo>
                <a:cubicBezTo>
                  <a:pt x="699" y="375"/>
                  <a:pt x="699" y="376"/>
                  <a:pt x="699" y="377"/>
                </a:cubicBezTo>
                <a:moveTo>
                  <a:pt x="110" y="149"/>
                </a:moveTo>
                <a:cubicBezTo>
                  <a:pt x="110" y="150"/>
                  <a:pt x="110" y="150"/>
                  <a:pt x="110" y="150"/>
                </a:cubicBezTo>
                <a:cubicBezTo>
                  <a:pt x="108" y="152"/>
                  <a:pt x="107" y="153"/>
                  <a:pt x="106" y="155"/>
                </a:cubicBezTo>
                <a:cubicBezTo>
                  <a:pt x="105" y="155"/>
                  <a:pt x="104" y="156"/>
                  <a:pt x="103" y="157"/>
                </a:cubicBezTo>
                <a:cubicBezTo>
                  <a:pt x="103" y="157"/>
                  <a:pt x="102" y="157"/>
                  <a:pt x="102" y="158"/>
                </a:cubicBezTo>
                <a:cubicBezTo>
                  <a:pt x="102" y="159"/>
                  <a:pt x="101" y="159"/>
                  <a:pt x="101" y="160"/>
                </a:cubicBezTo>
                <a:cubicBezTo>
                  <a:pt x="101" y="161"/>
                  <a:pt x="101" y="161"/>
                  <a:pt x="100" y="161"/>
                </a:cubicBezTo>
                <a:cubicBezTo>
                  <a:pt x="100" y="161"/>
                  <a:pt x="99" y="161"/>
                  <a:pt x="99" y="160"/>
                </a:cubicBezTo>
                <a:cubicBezTo>
                  <a:pt x="98" y="160"/>
                  <a:pt x="99" y="160"/>
                  <a:pt x="99" y="159"/>
                </a:cubicBezTo>
                <a:cubicBezTo>
                  <a:pt x="99" y="159"/>
                  <a:pt x="99" y="159"/>
                  <a:pt x="99" y="159"/>
                </a:cubicBezTo>
                <a:cubicBezTo>
                  <a:pt x="98" y="158"/>
                  <a:pt x="97" y="159"/>
                  <a:pt x="95" y="159"/>
                </a:cubicBezTo>
                <a:cubicBezTo>
                  <a:pt x="95" y="158"/>
                  <a:pt x="95" y="158"/>
                  <a:pt x="95" y="158"/>
                </a:cubicBezTo>
                <a:cubicBezTo>
                  <a:pt x="97" y="158"/>
                  <a:pt x="98" y="158"/>
                  <a:pt x="99" y="158"/>
                </a:cubicBezTo>
                <a:cubicBezTo>
                  <a:pt x="100" y="158"/>
                  <a:pt x="100" y="157"/>
                  <a:pt x="100" y="156"/>
                </a:cubicBezTo>
                <a:cubicBezTo>
                  <a:pt x="100" y="156"/>
                  <a:pt x="99" y="156"/>
                  <a:pt x="99" y="155"/>
                </a:cubicBezTo>
                <a:cubicBezTo>
                  <a:pt x="101" y="155"/>
                  <a:pt x="101" y="155"/>
                  <a:pt x="101" y="153"/>
                </a:cubicBezTo>
                <a:cubicBezTo>
                  <a:pt x="101" y="153"/>
                  <a:pt x="101" y="152"/>
                  <a:pt x="101" y="152"/>
                </a:cubicBezTo>
                <a:cubicBezTo>
                  <a:pt x="100" y="153"/>
                  <a:pt x="99" y="153"/>
                  <a:pt x="99" y="155"/>
                </a:cubicBezTo>
                <a:cubicBezTo>
                  <a:pt x="98" y="154"/>
                  <a:pt x="97" y="153"/>
                  <a:pt x="96" y="152"/>
                </a:cubicBezTo>
                <a:cubicBezTo>
                  <a:pt x="97" y="152"/>
                  <a:pt x="97" y="151"/>
                  <a:pt x="98" y="151"/>
                </a:cubicBezTo>
                <a:cubicBezTo>
                  <a:pt x="99" y="150"/>
                  <a:pt x="98" y="150"/>
                  <a:pt x="97" y="150"/>
                </a:cubicBezTo>
                <a:cubicBezTo>
                  <a:pt x="99" y="149"/>
                  <a:pt x="100" y="148"/>
                  <a:pt x="101" y="148"/>
                </a:cubicBezTo>
                <a:cubicBezTo>
                  <a:pt x="100" y="146"/>
                  <a:pt x="100" y="146"/>
                  <a:pt x="101" y="145"/>
                </a:cubicBezTo>
                <a:cubicBezTo>
                  <a:pt x="101" y="145"/>
                  <a:pt x="101" y="144"/>
                  <a:pt x="101" y="144"/>
                </a:cubicBezTo>
                <a:cubicBezTo>
                  <a:pt x="102" y="144"/>
                  <a:pt x="102" y="145"/>
                  <a:pt x="102" y="145"/>
                </a:cubicBezTo>
                <a:cubicBezTo>
                  <a:pt x="102" y="146"/>
                  <a:pt x="102" y="147"/>
                  <a:pt x="103" y="147"/>
                </a:cubicBezTo>
                <a:cubicBezTo>
                  <a:pt x="103" y="147"/>
                  <a:pt x="103" y="146"/>
                  <a:pt x="103" y="145"/>
                </a:cubicBezTo>
                <a:cubicBezTo>
                  <a:pt x="103" y="144"/>
                  <a:pt x="104" y="144"/>
                  <a:pt x="104" y="144"/>
                </a:cubicBezTo>
                <a:cubicBezTo>
                  <a:pt x="105" y="145"/>
                  <a:pt x="106" y="146"/>
                  <a:pt x="106" y="147"/>
                </a:cubicBezTo>
                <a:cubicBezTo>
                  <a:pt x="106" y="147"/>
                  <a:pt x="105" y="147"/>
                  <a:pt x="105" y="147"/>
                </a:cubicBezTo>
                <a:cubicBezTo>
                  <a:pt x="105" y="148"/>
                  <a:pt x="105" y="148"/>
                  <a:pt x="106" y="148"/>
                </a:cubicBezTo>
                <a:cubicBezTo>
                  <a:pt x="107" y="148"/>
                  <a:pt x="106" y="148"/>
                  <a:pt x="106" y="148"/>
                </a:cubicBezTo>
                <a:cubicBezTo>
                  <a:pt x="106" y="148"/>
                  <a:pt x="106" y="148"/>
                  <a:pt x="106" y="148"/>
                </a:cubicBezTo>
                <a:cubicBezTo>
                  <a:pt x="106" y="148"/>
                  <a:pt x="106" y="148"/>
                  <a:pt x="106" y="149"/>
                </a:cubicBezTo>
                <a:cubicBezTo>
                  <a:pt x="106" y="149"/>
                  <a:pt x="106" y="149"/>
                  <a:pt x="106" y="149"/>
                </a:cubicBezTo>
                <a:cubicBezTo>
                  <a:pt x="106" y="149"/>
                  <a:pt x="107" y="149"/>
                  <a:pt x="106" y="148"/>
                </a:cubicBezTo>
                <a:cubicBezTo>
                  <a:pt x="106" y="148"/>
                  <a:pt x="106" y="147"/>
                  <a:pt x="106" y="147"/>
                </a:cubicBezTo>
                <a:cubicBezTo>
                  <a:pt x="106" y="147"/>
                  <a:pt x="108" y="147"/>
                  <a:pt x="108" y="148"/>
                </a:cubicBezTo>
                <a:cubicBezTo>
                  <a:pt x="108" y="149"/>
                  <a:pt x="109" y="149"/>
                  <a:pt x="110" y="149"/>
                </a:cubicBezTo>
                <a:moveTo>
                  <a:pt x="105" y="151"/>
                </a:moveTo>
                <a:cubicBezTo>
                  <a:pt x="105" y="151"/>
                  <a:pt x="105" y="151"/>
                  <a:pt x="105" y="151"/>
                </a:cubicBezTo>
                <a:cubicBezTo>
                  <a:pt x="104" y="151"/>
                  <a:pt x="104" y="151"/>
                  <a:pt x="104" y="151"/>
                </a:cubicBezTo>
                <a:cubicBezTo>
                  <a:pt x="104" y="152"/>
                  <a:pt x="104" y="152"/>
                  <a:pt x="104" y="152"/>
                </a:cubicBezTo>
                <a:cubicBezTo>
                  <a:pt x="104" y="152"/>
                  <a:pt x="105" y="152"/>
                  <a:pt x="105" y="151"/>
                </a:cubicBezTo>
                <a:moveTo>
                  <a:pt x="94" y="160"/>
                </a:moveTo>
                <a:cubicBezTo>
                  <a:pt x="95" y="160"/>
                  <a:pt x="94" y="160"/>
                  <a:pt x="94" y="160"/>
                </a:cubicBezTo>
                <a:cubicBezTo>
                  <a:pt x="93" y="161"/>
                  <a:pt x="92" y="160"/>
                  <a:pt x="92" y="160"/>
                </a:cubicBezTo>
                <a:cubicBezTo>
                  <a:pt x="91" y="160"/>
                  <a:pt x="91" y="159"/>
                  <a:pt x="90" y="158"/>
                </a:cubicBezTo>
                <a:cubicBezTo>
                  <a:pt x="90" y="158"/>
                  <a:pt x="89" y="159"/>
                  <a:pt x="89" y="159"/>
                </a:cubicBezTo>
                <a:cubicBezTo>
                  <a:pt x="89" y="159"/>
                  <a:pt x="89" y="160"/>
                  <a:pt x="90" y="160"/>
                </a:cubicBezTo>
                <a:cubicBezTo>
                  <a:pt x="89" y="161"/>
                  <a:pt x="89" y="161"/>
                  <a:pt x="89" y="161"/>
                </a:cubicBezTo>
                <a:cubicBezTo>
                  <a:pt x="88" y="161"/>
                  <a:pt x="88" y="161"/>
                  <a:pt x="88" y="161"/>
                </a:cubicBezTo>
                <a:cubicBezTo>
                  <a:pt x="87" y="161"/>
                  <a:pt x="87" y="161"/>
                  <a:pt x="87" y="160"/>
                </a:cubicBezTo>
                <a:cubicBezTo>
                  <a:pt x="87" y="160"/>
                  <a:pt x="87" y="159"/>
                  <a:pt x="88" y="159"/>
                </a:cubicBezTo>
                <a:cubicBezTo>
                  <a:pt x="87" y="158"/>
                  <a:pt x="86" y="157"/>
                  <a:pt x="85" y="157"/>
                </a:cubicBezTo>
                <a:cubicBezTo>
                  <a:pt x="85" y="158"/>
                  <a:pt x="85" y="159"/>
                  <a:pt x="85" y="160"/>
                </a:cubicBezTo>
                <a:cubicBezTo>
                  <a:pt x="84" y="159"/>
                  <a:pt x="84" y="159"/>
                  <a:pt x="83" y="159"/>
                </a:cubicBezTo>
                <a:cubicBezTo>
                  <a:pt x="83" y="158"/>
                  <a:pt x="83" y="157"/>
                  <a:pt x="82" y="156"/>
                </a:cubicBezTo>
                <a:cubicBezTo>
                  <a:pt x="82" y="156"/>
                  <a:pt x="82" y="155"/>
                  <a:pt x="82" y="154"/>
                </a:cubicBezTo>
                <a:cubicBezTo>
                  <a:pt x="84" y="153"/>
                  <a:pt x="84" y="151"/>
                  <a:pt x="85" y="150"/>
                </a:cubicBezTo>
                <a:cubicBezTo>
                  <a:pt x="86" y="149"/>
                  <a:pt x="87" y="148"/>
                  <a:pt x="88" y="148"/>
                </a:cubicBezTo>
                <a:cubicBezTo>
                  <a:pt x="88" y="146"/>
                  <a:pt x="89" y="146"/>
                  <a:pt x="89" y="145"/>
                </a:cubicBezTo>
                <a:cubicBezTo>
                  <a:pt x="90" y="145"/>
                  <a:pt x="90" y="144"/>
                  <a:pt x="90" y="143"/>
                </a:cubicBezTo>
                <a:cubicBezTo>
                  <a:pt x="93" y="143"/>
                  <a:pt x="93" y="143"/>
                  <a:pt x="93" y="143"/>
                </a:cubicBezTo>
                <a:cubicBezTo>
                  <a:pt x="93" y="144"/>
                  <a:pt x="92" y="144"/>
                  <a:pt x="92" y="145"/>
                </a:cubicBezTo>
                <a:cubicBezTo>
                  <a:pt x="93" y="146"/>
                  <a:pt x="94" y="145"/>
                  <a:pt x="96" y="146"/>
                </a:cubicBezTo>
                <a:cubicBezTo>
                  <a:pt x="94" y="146"/>
                  <a:pt x="92" y="146"/>
                  <a:pt x="91" y="146"/>
                </a:cubicBezTo>
                <a:cubicBezTo>
                  <a:pt x="91" y="147"/>
                  <a:pt x="92" y="148"/>
                  <a:pt x="92" y="148"/>
                </a:cubicBezTo>
                <a:cubicBezTo>
                  <a:pt x="93" y="148"/>
                  <a:pt x="94" y="148"/>
                  <a:pt x="94" y="149"/>
                </a:cubicBezTo>
                <a:cubicBezTo>
                  <a:pt x="94" y="150"/>
                  <a:pt x="94" y="150"/>
                  <a:pt x="95" y="150"/>
                </a:cubicBezTo>
                <a:cubicBezTo>
                  <a:pt x="96" y="150"/>
                  <a:pt x="96" y="150"/>
                  <a:pt x="96" y="152"/>
                </a:cubicBezTo>
                <a:cubicBezTo>
                  <a:pt x="96" y="152"/>
                  <a:pt x="95" y="151"/>
                  <a:pt x="95" y="151"/>
                </a:cubicBezTo>
                <a:cubicBezTo>
                  <a:pt x="95" y="151"/>
                  <a:pt x="95" y="151"/>
                  <a:pt x="95" y="151"/>
                </a:cubicBezTo>
                <a:cubicBezTo>
                  <a:pt x="94" y="152"/>
                  <a:pt x="94" y="153"/>
                  <a:pt x="93" y="153"/>
                </a:cubicBezTo>
                <a:cubicBezTo>
                  <a:pt x="91" y="153"/>
                  <a:pt x="91" y="152"/>
                  <a:pt x="92" y="151"/>
                </a:cubicBezTo>
                <a:cubicBezTo>
                  <a:pt x="93" y="150"/>
                  <a:pt x="93" y="150"/>
                  <a:pt x="92" y="149"/>
                </a:cubicBezTo>
                <a:cubicBezTo>
                  <a:pt x="91" y="150"/>
                  <a:pt x="90" y="151"/>
                  <a:pt x="90" y="152"/>
                </a:cubicBezTo>
                <a:cubicBezTo>
                  <a:pt x="89" y="152"/>
                  <a:pt x="88" y="152"/>
                  <a:pt x="87" y="152"/>
                </a:cubicBezTo>
                <a:cubicBezTo>
                  <a:pt x="87" y="152"/>
                  <a:pt x="87" y="152"/>
                  <a:pt x="87" y="152"/>
                </a:cubicBezTo>
                <a:cubicBezTo>
                  <a:pt x="87" y="153"/>
                  <a:pt x="87" y="153"/>
                  <a:pt x="87" y="153"/>
                </a:cubicBezTo>
                <a:cubicBezTo>
                  <a:pt x="87" y="153"/>
                  <a:pt x="88" y="153"/>
                  <a:pt x="88" y="154"/>
                </a:cubicBezTo>
                <a:cubicBezTo>
                  <a:pt x="87" y="154"/>
                  <a:pt x="87" y="154"/>
                  <a:pt x="87" y="154"/>
                </a:cubicBezTo>
                <a:cubicBezTo>
                  <a:pt x="86" y="155"/>
                  <a:pt x="86" y="155"/>
                  <a:pt x="86" y="155"/>
                </a:cubicBezTo>
                <a:cubicBezTo>
                  <a:pt x="86" y="155"/>
                  <a:pt x="86" y="155"/>
                  <a:pt x="86" y="155"/>
                </a:cubicBezTo>
                <a:cubicBezTo>
                  <a:pt x="86" y="155"/>
                  <a:pt x="86" y="154"/>
                  <a:pt x="86" y="154"/>
                </a:cubicBezTo>
                <a:cubicBezTo>
                  <a:pt x="86" y="154"/>
                  <a:pt x="85" y="154"/>
                  <a:pt x="85" y="154"/>
                </a:cubicBezTo>
                <a:cubicBezTo>
                  <a:pt x="85" y="154"/>
                  <a:pt x="85" y="155"/>
                  <a:pt x="86" y="155"/>
                </a:cubicBezTo>
                <a:cubicBezTo>
                  <a:pt x="86" y="156"/>
                  <a:pt x="86" y="156"/>
                  <a:pt x="87" y="156"/>
                </a:cubicBezTo>
                <a:cubicBezTo>
                  <a:pt x="88" y="156"/>
                  <a:pt x="88" y="155"/>
                  <a:pt x="88" y="155"/>
                </a:cubicBezTo>
                <a:cubicBezTo>
                  <a:pt x="88" y="154"/>
                  <a:pt x="88" y="154"/>
                  <a:pt x="88" y="154"/>
                </a:cubicBezTo>
                <a:cubicBezTo>
                  <a:pt x="88" y="154"/>
                  <a:pt x="88" y="154"/>
                  <a:pt x="89" y="154"/>
                </a:cubicBezTo>
                <a:cubicBezTo>
                  <a:pt x="89" y="155"/>
                  <a:pt x="89" y="155"/>
                  <a:pt x="89" y="156"/>
                </a:cubicBezTo>
                <a:cubicBezTo>
                  <a:pt x="90" y="155"/>
                  <a:pt x="90" y="154"/>
                  <a:pt x="90" y="154"/>
                </a:cubicBezTo>
                <a:cubicBezTo>
                  <a:pt x="91" y="155"/>
                  <a:pt x="90" y="155"/>
                  <a:pt x="91" y="156"/>
                </a:cubicBezTo>
                <a:cubicBezTo>
                  <a:pt x="92" y="157"/>
                  <a:pt x="93" y="159"/>
                  <a:pt x="94" y="160"/>
                </a:cubicBezTo>
                <a:moveTo>
                  <a:pt x="378" y="58"/>
                </a:moveTo>
                <a:cubicBezTo>
                  <a:pt x="377" y="58"/>
                  <a:pt x="376" y="59"/>
                  <a:pt x="374" y="59"/>
                </a:cubicBezTo>
                <a:cubicBezTo>
                  <a:pt x="375" y="60"/>
                  <a:pt x="375" y="60"/>
                  <a:pt x="376" y="61"/>
                </a:cubicBezTo>
                <a:cubicBezTo>
                  <a:pt x="376" y="60"/>
                  <a:pt x="377" y="60"/>
                  <a:pt x="377" y="59"/>
                </a:cubicBezTo>
                <a:cubicBezTo>
                  <a:pt x="378" y="60"/>
                  <a:pt x="379" y="60"/>
                  <a:pt x="380" y="60"/>
                </a:cubicBezTo>
                <a:cubicBezTo>
                  <a:pt x="381" y="61"/>
                  <a:pt x="382" y="60"/>
                  <a:pt x="383" y="61"/>
                </a:cubicBezTo>
                <a:cubicBezTo>
                  <a:pt x="382" y="62"/>
                  <a:pt x="382" y="62"/>
                  <a:pt x="382" y="62"/>
                </a:cubicBezTo>
                <a:cubicBezTo>
                  <a:pt x="382" y="63"/>
                  <a:pt x="383" y="63"/>
                  <a:pt x="384" y="63"/>
                </a:cubicBezTo>
                <a:cubicBezTo>
                  <a:pt x="384" y="64"/>
                  <a:pt x="384" y="65"/>
                  <a:pt x="384" y="65"/>
                </a:cubicBezTo>
                <a:cubicBezTo>
                  <a:pt x="384" y="65"/>
                  <a:pt x="383" y="66"/>
                  <a:pt x="383" y="66"/>
                </a:cubicBezTo>
                <a:cubicBezTo>
                  <a:pt x="382" y="67"/>
                  <a:pt x="383" y="66"/>
                  <a:pt x="384" y="67"/>
                </a:cubicBezTo>
                <a:cubicBezTo>
                  <a:pt x="384" y="67"/>
                  <a:pt x="385" y="67"/>
                  <a:pt x="385" y="67"/>
                </a:cubicBezTo>
                <a:cubicBezTo>
                  <a:pt x="385" y="68"/>
                  <a:pt x="384" y="68"/>
                  <a:pt x="384" y="68"/>
                </a:cubicBezTo>
                <a:cubicBezTo>
                  <a:pt x="383" y="69"/>
                  <a:pt x="382" y="70"/>
                  <a:pt x="380" y="69"/>
                </a:cubicBezTo>
                <a:cubicBezTo>
                  <a:pt x="379" y="69"/>
                  <a:pt x="379" y="69"/>
                  <a:pt x="378" y="70"/>
                </a:cubicBezTo>
                <a:cubicBezTo>
                  <a:pt x="378" y="70"/>
                  <a:pt x="378" y="70"/>
                  <a:pt x="377" y="70"/>
                </a:cubicBezTo>
                <a:cubicBezTo>
                  <a:pt x="377" y="70"/>
                  <a:pt x="377" y="70"/>
                  <a:pt x="377" y="70"/>
                </a:cubicBezTo>
                <a:cubicBezTo>
                  <a:pt x="378" y="68"/>
                  <a:pt x="375" y="67"/>
                  <a:pt x="376" y="65"/>
                </a:cubicBezTo>
                <a:cubicBezTo>
                  <a:pt x="377" y="64"/>
                  <a:pt x="380" y="66"/>
                  <a:pt x="380" y="63"/>
                </a:cubicBezTo>
                <a:cubicBezTo>
                  <a:pt x="380" y="63"/>
                  <a:pt x="379" y="63"/>
                  <a:pt x="379" y="63"/>
                </a:cubicBezTo>
                <a:cubicBezTo>
                  <a:pt x="378" y="63"/>
                  <a:pt x="377" y="63"/>
                  <a:pt x="377" y="64"/>
                </a:cubicBezTo>
                <a:cubicBezTo>
                  <a:pt x="376" y="64"/>
                  <a:pt x="376" y="64"/>
                  <a:pt x="375" y="63"/>
                </a:cubicBezTo>
                <a:cubicBezTo>
                  <a:pt x="374" y="62"/>
                  <a:pt x="374" y="61"/>
                  <a:pt x="373" y="60"/>
                </a:cubicBezTo>
                <a:cubicBezTo>
                  <a:pt x="373" y="58"/>
                  <a:pt x="372" y="58"/>
                  <a:pt x="372" y="56"/>
                </a:cubicBezTo>
                <a:cubicBezTo>
                  <a:pt x="372" y="56"/>
                  <a:pt x="372" y="56"/>
                  <a:pt x="371" y="57"/>
                </a:cubicBezTo>
                <a:cubicBezTo>
                  <a:pt x="371" y="57"/>
                  <a:pt x="371" y="57"/>
                  <a:pt x="371" y="57"/>
                </a:cubicBezTo>
                <a:cubicBezTo>
                  <a:pt x="371" y="57"/>
                  <a:pt x="370" y="56"/>
                  <a:pt x="370" y="56"/>
                </a:cubicBezTo>
                <a:cubicBezTo>
                  <a:pt x="371" y="54"/>
                  <a:pt x="373" y="54"/>
                  <a:pt x="374" y="55"/>
                </a:cubicBezTo>
                <a:cubicBezTo>
                  <a:pt x="375" y="55"/>
                  <a:pt x="375" y="55"/>
                  <a:pt x="376" y="55"/>
                </a:cubicBezTo>
                <a:cubicBezTo>
                  <a:pt x="376" y="56"/>
                  <a:pt x="377" y="57"/>
                  <a:pt x="378" y="58"/>
                </a:cubicBezTo>
                <a:moveTo>
                  <a:pt x="379" y="66"/>
                </a:moveTo>
                <a:cubicBezTo>
                  <a:pt x="379" y="66"/>
                  <a:pt x="379" y="66"/>
                  <a:pt x="379" y="66"/>
                </a:cubicBezTo>
                <a:cubicBezTo>
                  <a:pt x="378" y="65"/>
                  <a:pt x="378" y="65"/>
                  <a:pt x="377" y="66"/>
                </a:cubicBezTo>
                <a:cubicBezTo>
                  <a:pt x="377" y="66"/>
                  <a:pt x="377" y="66"/>
                  <a:pt x="377" y="66"/>
                </a:cubicBezTo>
                <a:cubicBezTo>
                  <a:pt x="378" y="67"/>
                  <a:pt x="379" y="67"/>
                  <a:pt x="379" y="66"/>
                </a:cubicBezTo>
                <a:moveTo>
                  <a:pt x="380" y="68"/>
                </a:moveTo>
                <a:cubicBezTo>
                  <a:pt x="380" y="68"/>
                  <a:pt x="380" y="68"/>
                  <a:pt x="380" y="68"/>
                </a:cubicBezTo>
                <a:cubicBezTo>
                  <a:pt x="379" y="68"/>
                  <a:pt x="379" y="68"/>
                  <a:pt x="379" y="68"/>
                </a:cubicBezTo>
                <a:cubicBezTo>
                  <a:pt x="379" y="68"/>
                  <a:pt x="379" y="68"/>
                  <a:pt x="379" y="68"/>
                </a:cubicBezTo>
                <a:cubicBezTo>
                  <a:pt x="380" y="68"/>
                  <a:pt x="380" y="68"/>
                  <a:pt x="380" y="68"/>
                </a:cubicBezTo>
                <a:moveTo>
                  <a:pt x="99" y="312"/>
                </a:moveTo>
                <a:cubicBezTo>
                  <a:pt x="100" y="311"/>
                  <a:pt x="100" y="311"/>
                  <a:pt x="100" y="311"/>
                </a:cubicBezTo>
                <a:cubicBezTo>
                  <a:pt x="101" y="310"/>
                  <a:pt x="101" y="310"/>
                  <a:pt x="101" y="310"/>
                </a:cubicBezTo>
                <a:cubicBezTo>
                  <a:pt x="101" y="310"/>
                  <a:pt x="102" y="310"/>
                  <a:pt x="102" y="310"/>
                </a:cubicBezTo>
                <a:cubicBezTo>
                  <a:pt x="102" y="312"/>
                  <a:pt x="104" y="311"/>
                  <a:pt x="105" y="312"/>
                </a:cubicBezTo>
                <a:cubicBezTo>
                  <a:pt x="105" y="313"/>
                  <a:pt x="106" y="312"/>
                  <a:pt x="107" y="312"/>
                </a:cubicBezTo>
                <a:cubicBezTo>
                  <a:pt x="108" y="313"/>
                  <a:pt x="108" y="314"/>
                  <a:pt x="107" y="315"/>
                </a:cubicBezTo>
                <a:cubicBezTo>
                  <a:pt x="106" y="316"/>
                  <a:pt x="107" y="317"/>
                  <a:pt x="107" y="317"/>
                </a:cubicBezTo>
                <a:cubicBezTo>
                  <a:pt x="106" y="318"/>
                  <a:pt x="106" y="319"/>
                  <a:pt x="105" y="320"/>
                </a:cubicBezTo>
                <a:cubicBezTo>
                  <a:pt x="105" y="320"/>
                  <a:pt x="105" y="321"/>
                  <a:pt x="104" y="322"/>
                </a:cubicBezTo>
                <a:cubicBezTo>
                  <a:pt x="104" y="321"/>
                  <a:pt x="103" y="320"/>
                  <a:pt x="103" y="319"/>
                </a:cubicBezTo>
                <a:cubicBezTo>
                  <a:pt x="102" y="320"/>
                  <a:pt x="102" y="321"/>
                  <a:pt x="101" y="322"/>
                </a:cubicBezTo>
                <a:cubicBezTo>
                  <a:pt x="101" y="321"/>
                  <a:pt x="100" y="320"/>
                  <a:pt x="100" y="320"/>
                </a:cubicBezTo>
                <a:cubicBezTo>
                  <a:pt x="98" y="320"/>
                  <a:pt x="98" y="320"/>
                  <a:pt x="98" y="320"/>
                </a:cubicBezTo>
                <a:cubicBezTo>
                  <a:pt x="97" y="319"/>
                  <a:pt x="98" y="319"/>
                  <a:pt x="98" y="318"/>
                </a:cubicBezTo>
                <a:cubicBezTo>
                  <a:pt x="98" y="318"/>
                  <a:pt x="98" y="317"/>
                  <a:pt x="99" y="317"/>
                </a:cubicBezTo>
                <a:cubicBezTo>
                  <a:pt x="99" y="317"/>
                  <a:pt x="99" y="316"/>
                  <a:pt x="99" y="316"/>
                </a:cubicBezTo>
                <a:cubicBezTo>
                  <a:pt x="99" y="316"/>
                  <a:pt x="98" y="316"/>
                  <a:pt x="98" y="315"/>
                </a:cubicBezTo>
                <a:cubicBezTo>
                  <a:pt x="100" y="314"/>
                  <a:pt x="99" y="313"/>
                  <a:pt x="99" y="312"/>
                </a:cubicBezTo>
                <a:moveTo>
                  <a:pt x="699" y="199"/>
                </a:moveTo>
                <a:cubicBezTo>
                  <a:pt x="702" y="202"/>
                  <a:pt x="702" y="203"/>
                  <a:pt x="700" y="203"/>
                </a:cubicBezTo>
                <a:cubicBezTo>
                  <a:pt x="699" y="204"/>
                  <a:pt x="698" y="204"/>
                  <a:pt x="697" y="204"/>
                </a:cubicBezTo>
                <a:cubicBezTo>
                  <a:pt x="696" y="204"/>
                  <a:pt x="696" y="206"/>
                  <a:pt x="696" y="204"/>
                </a:cubicBezTo>
                <a:cubicBezTo>
                  <a:pt x="696" y="203"/>
                  <a:pt x="695" y="203"/>
                  <a:pt x="694" y="202"/>
                </a:cubicBezTo>
                <a:cubicBezTo>
                  <a:pt x="694" y="203"/>
                  <a:pt x="694" y="203"/>
                  <a:pt x="693" y="203"/>
                </a:cubicBezTo>
                <a:cubicBezTo>
                  <a:pt x="693" y="203"/>
                  <a:pt x="692" y="202"/>
                  <a:pt x="692" y="202"/>
                </a:cubicBezTo>
                <a:cubicBezTo>
                  <a:pt x="692" y="201"/>
                  <a:pt x="693" y="201"/>
                  <a:pt x="693" y="201"/>
                </a:cubicBezTo>
                <a:cubicBezTo>
                  <a:pt x="693" y="200"/>
                  <a:pt x="692" y="200"/>
                  <a:pt x="692" y="200"/>
                </a:cubicBezTo>
                <a:cubicBezTo>
                  <a:pt x="693" y="199"/>
                  <a:pt x="693" y="198"/>
                  <a:pt x="693" y="197"/>
                </a:cubicBezTo>
                <a:cubicBezTo>
                  <a:pt x="694" y="197"/>
                  <a:pt x="694" y="196"/>
                  <a:pt x="696" y="196"/>
                </a:cubicBezTo>
                <a:cubicBezTo>
                  <a:pt x="697" y="196"/>
                  <a:pt x="697" y="195"/>
                  <a:pt x="698" y="194"/>
                </a:cubicBezTo>
                <a:cubicBezTo>
                  <a:pt x="699" y="193"/>
                  <a:pt x="699" y="193"/>
                  <a:pt x="700" y="195"/>
                </a:cubicBezTo>
                <a:cubicBezTo>
                  <a:pt x="700" y="196"/>
                  <a:pt x="701" y="198"/>
                  <a:pt x="702" y="199"/>
                </a:cubicBezTo>
                <a:cubicBezTo>
                  <a:pt x="702" y="200"/>
                  <a:pt x="703" y="200"/>
                  <a:pt x="699" y="199"/>
                </a:cubicBezTo>
                <a:cubicBezTo>
                  <a:pt x="695" y="198"/>
                  <a:pt x="694" y="198"/>
                  <a:pt x="694" y="197"/>
                </a:cubicBezTo>
                <a:cubicBezTo>
                  <a:pt x="694" y="197"/>
                  <a:pt x="694" y="197"/>
                  <a:pt x="694" y="197"/>
                </a:cubicBezTo>
                <a:cubicBezTo>
                  <a:pt x="694" y="198"/>
                  <a:pt x="694" y="198"/>
                  <a:pt x="694" y="198"/>
                </a:cubicBezTo>
                <a:cubicBezTo>
                  <a:pt x="694" y="198"/>
                  <a:pt x="694" y="198"/>
                  <a:pt x="694" y="198"/>
                </a:cubicBezTo>
                <a:cubicBezTo>
                  <a:pt x="695" y="198"/>
                  <a:pt x="695" y="198"/>
                  <a:pt x="699" y="199"/>
                </a:cubicBezTo>
                <a:moveTo>
                  <a:pt x="567" y="653"/>
                </a:moveTo>
                <a:cubicBezTo>
                  <a:pt x="567" y="653"/>
                  <a:pt x="568" y="653"/>
                  <a:pt x="568" y="653"/>
                </a:cubicBezTo>
                <a:cubicBezTo>
                  <a:pt x="570" y="655"/>
                  <a:pt x="572" y="656"/>
                  <a:pt x="573" y="658"/>
                </a:cubicBezTo>
                <a:cubicBezTo>
                  <a:pt x="573" y="660"/>
                  <a:pt x="573" y="660"/>
                  <a:pt x="573" y="660"/>
                </a:cubicBezTo>
                <a:cubicBezTo>
                  <a:pt x="573" y="661"/>
                  <a:pt x="571" y="662"/>
                  <a:pt x="570" y="663"/>
                </a:cubicBezTo>
                <a:cubicBezTo>
                  <a:pt x="569" y="663"/>
                  <a:pt x="567" y="663"/>
                  <a:pt x="567" y="662"/>
                </a:cubicBezTo>
                <a:cubicBezTo>
                  <a:pt x="567" y="660"/>
                  <a:pt x="565" y="660"/>
                  <a:pt x="564" y="659"/>
                </a:cubicBezTo>
                <a:cubicBezTo>
                  <a:pt x="564" y="659"/>
                  <a:pt x="564" y="659"/>
                  <a:pt x="564" y="658"/>
                </a:cubicBezTo>
                <a:cubicBezTo>
                  <a:pt x="565" y="658"/>
                  <a:pt x="565" y="658"/>
                  <a:pt x="566" y="657"/>
                </a:cubicBezTo>
                <a:cubicBezTo>
                  <a:pt x="565" y="655"/>
                  <a:pt x="563" y="656"/>
                  <a:pt x="562" y="656"/>
                </a:cubicBezTo>
                <a:cubicBezTo>
                  <a:pt x="562" y="655"/>
                  <a:pt x="563" y="654"/>
                  <a:pt x="563" y="653"/>
                </a:cubicBezTo>
                <a:cubicBezTo>
                  <a:pt x="564" y="653"/>
                  <a:pt x="564" y="652"/>
                  <a:pt x="564" y="651"/>
                </a:cubicBezTo>
                <a:cubicBezTo>
                  <a:pt x="564" y="651"/>
                  <a:pt x="564" y="651"/>
                  <a:pt x="565" y="651"/>
                </a:cubicBezTo>
                <a:cubicBezTo>
                  <a:pt x="565" y="652"/>
                  <a:pt x="567" y="651"/>
                  <a:pt x="567" y="653"/>
                </a:cubicBezTo>
                <a:cubicBezTo>
                  <a:pt x="567" y="653"/>
                  <a:pt x="567" y="653"/>
                  <a:pt x="567" y="653"/>
                </a:cubicBezTo>
                <a:cubicBezTo>
                  <a:pt x="567" y="653"/>
                  <a:pt x="566" y="653"/>
                  <a:pt x="566" y="653"/>
                </a:cubicBezTo>
                <a:cubicBezTo>
                  <a:pt x="566" y="653"/>
                  <a:pt x="566" y="653"/>
                  <a:pt x="566" y="654"/>
                </a:cubicBezTo>
                <a:cubicBezTo>
                  <a:pt x="566" y="654"/>
                  <a:pt x="567" y="653"/>
                  <a:pt x="567" y="653"/>
                </a:cubicBezTo>
                <a:moveTo>
                  <a:pt x="567" y="655"/>
                </a:moveTo>
                <a:cubicBezTo>
                  <a:pt x="567" y="655"/>
                  <a:pt x="566" y="655"/>
                  <a:pt x="566" y="655"/>
                </a:cubicBezTo>
                <a:cubicBezTo>
                  <a:pt x="566" y="655"/>
                  <a:pt x="566" y="655"/>
                  <a:pt x="566" y="655"/>
                </a:cubicBezTo>
                <a:cubicBezTo>
                  <a:pt x="566" y="655"/>
                  <a:pt x="566" y="655"/>
                  <a:pt x="566" y="656"/>
                </a:cubicBezTo>
                <a:moveTo>
                  <a:pt x="298" y="673"/>
                </a:moveTo>
                <a:cubicBezTo>
                  <a:pt x="298" y="672"/>
                  <a:pt x="298" y="671"/>
                  <a:pt x="298" y="670"/>
                </a:cubicBezTo>
                <a:cubicBezTo>
                  <a:pt x="299" y="670"/>
                  <a:pt x="300" y="670"/>
                  <a:pt x="301" y="670"/>
                </a:cubicBezTo>
                <a:cubicBezTo>
                  <a:pt x="302" y="671"/>
                  <a:pt x="303" y="671"/>
                  <a:pt x="304" y="672"/>
                </a:cubicBezTo>
                <a:cubicBezTo>
                  <a:pt x="305" y="672"/>
                  <a:pt x="305" y="672"/>
                  <a:pt x="306" y="673"/>
                </a:cubicBezTo>
                <a:cubicBezTo>
                  <a:pt x="306" y="673"/>
                  <a:pt x="307" y="674"/>
                  <a:pt x="308" y="674"/>
                </a:cubicBezTo>
                <a:cubicBezTo>
                  <a:pt x="309" y="675"/>
                  <a:pt x="309" y="676"/>
                  <a:pt x="310" y="676"/>
                </a:cubicBezTo>
                <a:cubicBezTo>
                  <a:pt x="311" y="676"/>
                  <a:pt x="311" y="675"/>
                  <a:pt x="311" y="675"/>
                </a:cubicBezTo>
                <a:cubicBezTo>
                  <a:pt x="312" y="675"/>
                  <a:pt x="312" y="675"/>
                  <a:pt x="313" y="675"/>
                </a:cubicBezTo>
                <a:cubicBezTo>
                  <a:pt x="314" y="676"/>
                  <a:pt x="314" y="676"/>
                  <a:pt x="313" y="677"/>
                </a:cubicBezTo>
                <a:cubicBezTo>
                  <a:pt x="312" y="678"/>
                  <a:pt x="313" y="679"/>
                  <a:pt x="313" y="680"/>
                </a:cubicBezTo>
                <a:cubicBezTo>
                  <a:pt x="312" y="681"/>
                  <a:pt x="312" y="682"/>
                  <a:pt x="311" y="682"/>
                </a:cubicBezTo>
                <a:cubicBezTo>
                  <a:pt x="309" y="681"/>
                  <a:pt x="307" y="681"/>
                  <a:pt x="307" y="679"/>
                </a:cubicBezTo>
                <a:cubicBezTo>
                  <a:pt x="306" y="678"/>
                  <a:pt x="304" y="679"/>
                  <a:pt x="303" y="678"/>
                </a:cubicBezTo>
                <a:cubicBezTo>
                  <a:pt x="303" y="678"/>
                  <a:pt x="304" y="677"/>
                  <a:pt x="304" y="677"/>
                </a:cubicBezTo>
                <a:cubicBezTo>
                  <a:pt x="304" y="676"/>
                  <a:pt x="303" y="676"/>
                  <a:pt x="303" y="675"/>
                </a:cubicBezTo>
                <a:cubicBezTo>
                  <a:pt x="304" y="675"/>
                  <a:pt x="304" y="676"/>
                  <a:pt x="305" y="675"/>
                </a:cubicBezTo>
                <a:cubicBezTo>
                  <a:pt x="305" y="675"/>
                  <a:pt x="305" y="675"/>
                  <a:pt x="305" y="675"/>
                </a:cubicBezTo>
                <a:cubicBezTo>
                  <a:pt x="305" y="675"/>
                  <a:pt x="305" y="675"/>
                  <a:pt x="305" y="675"/>
                </a:cubicBezTo>
                <a:cubicBezTo>
                  <a:pt x="304" y="675"/>
                  <a:pt x="304" y="675"/>
                  <a:pt x="303" y="675"/>
                </a:cubicBezTo>
                <a:cubicBezTo>
                  <a:pt x="303" y="674"/>
                  <a:pt x="303" y="674"/>
                  <a:pt x="303" y="674"/>
                </a:cubicBezTo>
                <a:cubicBezTo>
                  <a:pt x="302" y="673"/>
                  <a:pt x="300" y="672"/>
                  <a:pt x="298" y="673"/>
                </a:cubicBezTo>
                <a:moveTo>
                  <a:pt x="310" y="679"/>
                </a:moveTo>
                <a:cubicBezTo>
                  <a:pt x="310" y="679"/>
                  <a:pt x="310" y="679"/>
                  <a:pt x="310" y="679"/>
                </a:cubicBezTo>
                <a:cubicBezTo>
                  <a:pt x="309" y="678"/>
                  <a:pt x="308" y="678"/>
                  <a:pt x="308" y="679"/>
                </a:cubicBezTo>
                <a:cubicBezTo>
                  <a:pt x="308" y="679"/>
                  <a:pt x="308" y="679"/>
                  <a:pt x="308" y="679"/>
                </a:cubicBezTo>
                <a:cubicBezTo>
                  <a:pt x="308" y="679"/>
                  <a:pt x="309" y="679"/>
                  <a:pt x="310" y="679"/>
                </a:cubicBezTo>
                <a:moveTo>
                  <a:pt x="223" y="149"/>
                </a:moveTo>
                <a:cubicBezTo>
                  <a:pt x="224" y="151"/>
                  <a:pt x="225" y="153"/>
                  <a:pt x="226" y="154"/>
                </a:cubicBezTo>
                <a:cubicBezTo>
                  <a:pt x="227" y="155"/>
                  <a:pt x="228" y="157"/>
                  <a:pt x="229" y="157"/>
                </a:cubicBezTo>
                <a:cubicBezTo>
                  <a:pt x="230" y="157"/>
                  <a:pt x="231" y="157"/>
                  <a:pt x="231" y="156"/>
                </a:cubicBezTo>
                <a:cubicBezTo>
                  <a:pt x="231" y="156"/>
                  <a:pt x="231" y="155"/>
                  <a:pt x="231" y="155"/>
                </a:cubicBezTo>
                <a:cubicBezTo>
                  <a:pt x="230" y="153"/>
                  <a:pt x="230" y="153"/>
                  <a:pt x="232" y="151"/>
                </a:cubicBezTo>
                <a:cubicBezTo>
                  <a:pt x="232" y="152"/>
                  <a:pt x="232" y="153"/>
                  <a:pt x="233" y="154"/>
                </a:cubicBezTo>
                <a:cubicBezTo>
                  <a:pt x="234" y="154"/>
                  <a:pt x="235" y="155"/>
                  <a:pt x="235" y="156"/>
                </a:cubicBezTo>
                <a:cubicBezTo>
                  <a:pt x="235" y="157"/>
                  <a:pt x="236" y="157"/>
                  <a:pt x="235" y="159"/>
                </a:cubicBezTo>
                <a:cubicBezTo>
                  <a:pt x="234" y="160"/>
                  <a:pt x="233" y="160"/>
                  <a:pt x="232" y="159"/>
                </a:cubicBezTo>
                <a:cubicBezTo>
                  <a:pt x="232" y="159"/>
                  <a:pt x="231" y="159"/>
                  <a:pt x="230" y="159"/>
                </a:cubicBezTo>
                <a:cubicBezTo>
                  <a:pt x="230" y="158"/>
                  <a:pt x="229" y="159"/>
                  <a:pt x="229" y="159"/>
                </a:cubicBezTo>
                <a:cubicBezTo>
                  <a:pt x="229" y="159"/>
                  <a:pt x="228" y="159"/>
                  <a:pt x="228" y="159"/>
                </a:cubicBezTo>
                <a:cubicBezTo>
                  <a:pt x="227" y="159"/>
                  <a:pt x="227" y="159"/>
                  <a:pt x="227" y="160"/>
                </a:cubicBezTo>
                <a:cubicBezTo>
                  <a:pt x="226" y="159"/>
                  <a:pt x="225" y="158"/>
                  <a:pt x="224" y="156"/>
                </a:cubicBezTo>
                <a:cubicBezTo>
                  <a:pt x="224" y="156"/>
                  <a:pt x="224" y="155"/>
                  <a:pt x="224" y="154"/>
                </a:cubicBezTo>
                <a:cubicBezTo>
                  <a:pt x="224" y="154"/>
                  <a:pt x="224" y="154"/>
                  <a:pt x="224" y="154"/>
                </a:cubicBezTo>
                <a:cubicBezTo>
                  <a:pt x="224" y="154"/>
                  <a:pt x="223" y="154"/>
                  <a:pt x="223" y="155"/>
                </a:cubicBezTo>
                <a:cubicBezTo>
                  <a:pt x="223" y="154"/>
                  <a:pt x="223" y="154"/>
                  <a:pt x="223" y="154"/>
                </a:cubicBezTo>
                <a:cubicBezTo>
                  <a:pt x="222" y="153"/>
                  <a:pt x="221" y="152"/>
                  <a:pt x="220" y="151"/>
                </a:cubicBezTo>
                <a:cubicBezTo>
                  <a:pt x="220" y="151"/>
                  <a:pt x="220" y="150"/>
                  <a:pt x="220" y="149"/>
                </a:cubicBezTo>
                <a:cubicBezTo>
                  <a:pt x="220" y="149"/>
                  <a:pt x="220" y="149"/>
                  <a:pt x="221" y="149"/>
                </a:cubicBezTo>
                <a:cubicBezTo>
                  <a:pt x="221" y="150"/>
                  <a:pt x="221" y="150"/>
                  <a:pt x="222" y="150"/>
                </a:cubicBezTo>
                <a:cubicBezTo>
                  <a:pt x="222" y="150"/>
                  <a:pt x="223" y="149"/>
                  <a:pt x="223" y="149"/>
                </a:cubicBezTo>
                <a:moveTo>
                  <a:pt x="577" y="173"/>
                </a:moveTo>
                <a:cubicBezTo>
                  <a:pt x="577" y="170"/>
                  <a:pt x="577" y="170"/>
                  <a:pt x="577" y="170"/>
                </a:cubicBezTo>
                <a:cubicBezTo>
                  <a:pt x="578" y="170"/>
                  <a:pt x="579" y="170"/>
                  <a:pt x="579" y="169"/>
                </a:cubicBezTo>
                <a:cubicBezTo>
                  <a:pt x="579" y="168"/>
                  <a:pt x="580" y="168"/>
                  <a:pt x="580" y="167"/>
                </a:cubicBezTo>
                <a:cubicBezTo>
                  <a:pt x="581" y="168"/>
                  <a:pt x="582" y="168"/>
                  <a:pt x="583" y="169"/>
                </a:cubicBezTo>
                <a:cubicBezTo>
                  <a:pt x="584" y="169"/>
                  <a:pt x="584" y="170"/>
                  <a:pt x="585" y="170"/>
                </a:cubicBezTo>
                <a:cubicBezTo>
                  <a:pt x="586" y="170"/>
                  <a:pt x="586" y="171"/>
                  <a:pt x="587" y="171"/>
                </a:cubicBezTo>
                <a:cubicBezTo>
                  <a:pt x="587" y="172"/>
                  <a:pt x="586" y="173"/>
                  <a:pt x="586" y="173"/>
                </a:cubicBezTo>
                <a:cubicBezTo>
                  <a:pt x="586" y="173"/>
                  <a:pt x="586" y="174"/>
                  <a:pt x="585" y="175"/>
                </a:cubicBezTo>
                <a:cubicBezTo>
                  <a:pt x="584" y="176"/>
                  <a:pt x="584" y="176"/>
                  <a:pt x="584" y="178"/>
                </a:cubicBezTo>
                <a:cubicBezTo>
                  <a:pt x="584" y="178"/>
                  <a:pt x="583" y="179"/>
                  <a:pt x="583" y="179"/>
                </a:cubicBezTo>
                <a:cubicBezTo>
                  <a:pt x="582" y="179"/>
                  <a:pt x="581" y="178"/>
                  <a:pt x="580" y="178"/>
                </a:cubicBezTo>
                <a:cubicBezTo>
                  <a:pt x="580" y="178"/>
                  <a:pt x="581" y="177"/>
                  <a:pt x="581" y="177"/>
                </a:cubicBezTo>
                <a:cubicBezTo>
                  <a:pt x="580" y="177"/>
                  <a:pt x="579" y="176"/>
                  <a:pt x="578" y="176"/>
                </a:cubicBezTo>
                <a:cubicBezTo>
                  <a:pt x="578" y="175"/>
                  <a:pt x="578" y="175"/>
                  <a:pt x="578" y="175"/>
                </a:cubicBezTo>
                <a:cubicBezTo>
                  <a:pt x="579" y="175"/>
                  <a:pt x="580" y="175"/>
                  <a:pt x="580" y="175"/>
                </a:cubicBezTo>
                <a:cubicBezTo>
                  <a:pt x="581" y="175"/>
                  <a:pt x="581" y="174"/>
                  <a:pt x="582" y="173"/>
                </a:cubicBezTo>
                <a:cubicBezTo>
                  <a:pt x="582" y="173"/>
                  <a:pt x="582" y="173"/>
                  <a:pt x="582" y="173"/>
                </a:cubicBezTo>
                <a:cubicBezTo>
                  <a:pt x="581" y="173"/>
                  <a:pt x="581" y="173"/>
                  <a:pt x="581" y="173"/>
                </a:cubicBezTo>
                <a:cubicBezTo>
                  <a:pt x="581" y="174"/>
                  <a:pt x="582" y="174"/>
                  <a:pt x="582" y="174"/>
                </a:cubicBezTo>
                <a:cubicBezTo>
                  <a:pt x="582" y="174"/>
                  <a:pt x="583" y="173"/>
                  <a:pt x="583" y="173"/>
                </a:cubicBezTo>
                <a:cubicBezTo>
                  <a:pt x="583" y="173"/>
                  <a:pt x="582" y="173"/>
                  <a:pt x="582" y="173"/>
                </a:cubicBezTo>
                <a:cubicBezTo>
                  <a:pt x="580" y="174"/>
                  <a:pt x="579" y="174"/>
                  <a:pt x="578" y="174"/>
                </a:cubicBezTo>
                <a:cubicBezTo>
                  <a:pt x="578" y="173"/>
                  <a:pt x="578" y="173"/>
                  <a:pt x="577" y="173"/>
                </a:cubicBezTo>
                <a:moveTo>
                  <a:pt x="712" y="370"/>
                </a:moveTo>
                <a:cubicBezTo>
                  <a:pt x="712" y="371"/>
                  <a:pt x="712" y="371"/>
                  <a:pt x="711" y="371"/>
                </a:cubicBezTo>
                <a:cubicBezTo>
                  <a:pt x="710" y="371"/>
                  <a:pt x="709" y="370"/>
                  <a:pt x="707" y="370"/>
                </a:cubicBezTo>
                <a:cubicBezTo>
                  <a:pt x="707" y="370"/>
                  <a:pt x="707" y="369"/>
                  <a:pt x="707" y="369"/>
                </a:cubicBezTo>
                <a:cubicBezTo>
                  <a:pt x="708" y="368"/>
                  <a:pt x="708" y="367"/>
                  <a:pt x="709" y="366"/>
                </a:cubicBezTo>
                <a:cubicBezTo>
                  <a:pt x="710" y="367"/>
                  <a:pt x="710" y="365"/>
                  <a:pt x="711" y="365"/>
                </a:cubicBezTo>
                <a:cubicBezTo>
                  <a:pt x="714" y="365"/>
                  <a:pt x="717" y="365"/>
                  <a:pt x="720" y="366"/>
                </a:cubicBezTo>
                <a:cubicBezTo>
                  <a:pt x="720" y="366"/>
                  <a:pt x="720" y="366"/>
                  <a:pt x="720" y="366"/>
                </a:cubicBezTo>
                <a:cubicBezTo>
                  <a:pt x="720" y="366"/>
                  <a:pt x="719" y="367"/>
                  <a:pt x="720" y="367"/>
                </a:cubicBezTo>
                <a:cubicBezTo>
                  <a:pt x="720" y="368"/>
                  <a:pt x="719" y="369"/>
                  <a:pt x="720" y="369"/>
                </a:cubicBezTo>
                <a:cubicBezTo>
                  <a:pt x="720" y="369"/>
                  <a:pt x="720" y="370"/>
                  <a:pt x="720" y="370"/>
                </a:cubicBezTo>
                <a:cubicBezTo>
                  <a:pt x="720" y="371"/>
                  <a:pt x="720" y="371"/>
                  <a:pt x="719" y="371"/>
                </a:cubicBezTo>
                <a:cubicBezTo>
                  <a:pt x="719" y="371"/>
                  <a:pt x="719" y="371"/>
                  <a:pt x="719" y="371"/>
                </a:cubicBezTo>
                <a:cubicBezTo>
                  <a:pt x="718" y="370"/>
                  <a:pt x="717" y="370"/>
                  <a:pt x="716" y="371"/>
                </a:cubicBezTo>
                <a:cubicBezTo>
                  <a:pt x="715" y="370"/>
                  <a:pt x="715" y="370"/>
                  <a:pt x="713" y="371"/>
                </a:cubicBezTo>
                <a:cubicBezTo>
                  <a:pt x="713" y="371"/>
                  <a:pt x="712" y="370"/>
                  <a:pt x="712" y="370"/>
                </a:cubicBezTo>
                <a:cubicBezTo>
                  <a:pt x="712" y="369"/>
                  <a:pt x="712" y="369"/>
                  <a:pt x="711" y="369"/>
                </a:cubicBezTo>
                <a:cubicBezTo>
                  <a:pt x="711" y="369"/>
                  <a:pt x="711" y="369"/>
                  <a:pt x="711" y="369"/>
                </a:cubicBezTo>
                <a:cubicBezTo>
                  <a:pt x="711" y="369"/>
                  <a:pt x="711" y="369"/>
                  <a:pt x="711" y="369"/>
                </a:cubicBezTo>
                <a:cubicBezTo>
                  <a:pt x="711" y="368"/>
                  <a:pt x="710" y="368"/>
                  <a:pt x="710" y="369"/>
                </a:cubicBezTo>
                <a:cubicBezTo>
                  <a:pt x="710" y="369"/>
                  <a:pt x="710" y="369"/>
                  <a:pt x="711" y="369"/>
                </a:cubicBezTo>
                <a:cubicBezTo>
                  <a:pt x="711" y="370"/>
                  <a:pt x="711" y="370"/>
                  <a:pt x="712" y="370"/>
                </a:cubicBezTo>
                <a:moveTo>
                  <a:pt x="665" y="606"/>
                </a:moveTo>
                <a:cubicBezTo>
                  <a:pt x="665" y="606"/>
                  <a:pt x="664" y="606"/>
                  <a:pt x="663" y="606"/>
                </a:cubicBezTo>
                <a:cubicBezTo>
                  <a:pt x="663" y="606"/>
                  <a:pt x="663" y="606"/>
                  <a:pt x="663" y="606"/>
                </a:cubicBezTo>
                <a:cubicBezTo>
                  <a:pt x="663" y="606"/>
                  <a:pt x="663" y="605"/>
                  <a:pt x="663" y="605"/>
                </a:cubicBezTo>
                <a:cubicBezTo>
                  <a:pt x="664" y="605"/>
                  <a:pt x="664" y="605"/>
                  <a:pt x="665" y="605"/>
                </a:cubicBezTo>
                <a:cubicBezTo>
                  <a:pt x="665" y="603"/>
                  <a:pt x="665" y="602"/>
                  <a:pt x="666" y="601"/>
                </a:cubicBezTo>
                <a:cubicBezTo>
                  <a:pt x="667" y="601"/>
                  <a:pt x="667" y="601"/>
                  <a:pt x="668" y="601"/>
                </a:cubicBezTo>
                <a:cubicBezTo>
                  <a:pt x="668" y="601"/>
                  <a:pt x="669" y="601"/>
                  <a:pt x="669" y="600"/>
                </a:cubicBezTo>
                <a:cubicBezTo>
                  <a:pt x="669" y="599"/>
                  <a:pt x="668" y="598"/>
                  <a:pt x="666" y="599"/>
                </a:cubicBezTo>
                <a:cubicBezTo>
                  <a:pt x="666" y="598"/>
                  <a:pt x="666" y="597"/>
                  <a:pt x="666" y="596"/>
                </a:cubicBezTo>
                <a:cubicBezTo>
                  <a:pt x="666" y="596"/>
                  <a:pt x="667" y="596"/>
                  <a:pt x="667" y="596"/>
                </a:cubicBezTo>
                <a:cubicBezTo>
                  <a:pt x="667" y="596"/>
                  <a:pt x="668" y="597"/>
                  <a:pt x="668" y="597"/>
                </a:cubicBezTo>
                <a:cubicBezTo>
                  <a:pt x="668" y="596"/>
                  <a:pt x="668" y="596"/>
                  <a:pt x="668" y="595"/>
                </a:cubicBezTo>
                <a:cubicBezTo>
                  <a:pt x="668" y="595"/>
                  <a:pt x="668" y="595"/>
                  <a:pt x="667" y="594"/>
                </a:cubicBezTo>
                <a:cubicBezTo>
                  <a:pt x="667" y="594"/>
                  <a:pt x="667" y="593"/>
                  <a:pt x="668" y="593"/>
                </a:cubicBezTo>
                <a:cubicBezTo>
                  <a:pt x="668" y="594"/>
                  <a:pt x="669" y="594"/>
                  <a:pt x="669" y="595"/>
                </a:cubicBezTo>
                <a:cubicBezTo>
                  <a:pt x="670" y="595"/>
                  <a:pt x="671" y="595"/>
                  <a:pt x="672" y="595"/>
                </a:cubicBezTo>
                <a:cubicBezTo>
                  <a:pt x="673" y="595"/>
                  <a:pt x="673" y="595"/>
                  <a:pt x="673" y="593"/>
                </a:cubicBezTo>
                <a:cubicBezTo>
                  <a:pt x="674" y="593"/>
                  <a:pt x="675" y="593"/>
                  <a:pt x="675" y="593"/>
                </a:cubicBezTo>
                <a:cubicBezTo>
                  <a:pt x="676" y="593"/>
                  <a:pt x="677" y="593"/>
                  <a:pt x="678" y="593"/>
                </a:cubicBezTo>
                <a:cubicBezTo>
                  <a:pt x="678" y="594"/>
                  <a:pt x="676" y="594"/>
                  <a:pt x="676" y="595"/>
                </a:cubicBezTo>
                <a:cubicBezTo>
                  <a:pt x="676" y="597"/>
                  <a:pt x="675" y="597"/>
                  <a:pt x="675" y="598"/>
                </a:cubicBezTo>
                <a:cubicBezTo>
                  <a:pt x="674" y="597"/>
                  <a:pt x="673" y="596"/>
                  <a:pt x="671" y="596"/>
                </a:cubicBezTo>
                <a:cubicBezTo>
                  <a:pt x="671" y="597"/>
                  <a:pt x="671" y="598"/>
                  <a:pt x="672" y="599"/>
                </a:cubicBezTo>
                <a:cubicBezTo>
                  <a:pt x="672" y="599"/>
                  <a:pt x="672" y="600"/>
                  <a:pt x="672" y="600"/>
                </a:cubicBezTo>
                <a:cubicBezTo>
                  <a:pt x="672" y="600"/>
                  <a:pt x="671" y="600"/>
                  <a:pt x="671" y="600"/>
                </a:cubicBezTo>
                <a:cubicBezTo>
                  <a:pt x="671" y="600"/>
                  <a:pt x="671" y="600"/>
                  <a:pt x="670" y="600"/>
                </a:cubicBezTo>
                <a:cubicBezTo>
                  <a:pt x="670" y="600"/>
                  <a:pt x="670" y="600"/>
                  <a:pt x="670" y="601"/>
                </a:cubicBezTo>
                <a:cubicBezTo>
                  <a:pt x="670" y="602"/>
                  <a:pt x="670" y="603"/>
                  <a:pt x="669" y="603"/>
                </a:cubicBezTo>
                <a:cubicBezTo>
                  <a:pt x="668" y="603"/>
                  <a:pt x="668" y="603"/>
                  <a:pt x="668" y="602"/>
                </a:cubicBezTo>
                <a:cubicBezTo>
                  <a:pt x="668" y="604"/>
                  <a:pt x="666" y="605"/>
                  <a:pt x="665" y="606"/>
                </a:cubicBezTo>
                <a:moveTo>
                  <a:pt x="716" y="458"/>
                </a:moveTo>
                <a:cubicBezTo>
                  <a:pt x="716" y="460"/>
                  <a:pt x="716" y="460"/>
                  <a:pt x="715" y="462"/>
                </a:cubicBezTo>
                <a:cubicBezTo>
                  <a:pt x="715" y="463"/>
                  <a:pt x="714" y="463"/>
                  <a:pt x="714" y="463"/>
                </a:cubicBezTo>
                <a:cubicBezTo>
                  <a:pt x="713" y="463"/>
                  <a:pt x="713" y="463"/>
                  <a:pt x="713" y="464"/>
                </a:cubicBezTo>
                <a:cubicBezTo>
                  <a:pt x="713" y="465"/>
                  <a:pt x="712" y="465"/>
                  <a:pt x="711" y="465"/>
                </a:cubicBezTo>
                <a:cubicBezTo>
                  <a:pt x="711" y="464"/>
                  <a:pt x="711" y="464"/>
                  <a:pt x="711" y="464"/>
                </a:cubicBezTo>
                <a:cubicBezTo>
                  <a:pt x="710" y="465"/>
                  <a:pt x="709" y="466"/>
                  <a:pt x="708" y="467"/>
                </a:cubicBezTo>
                <a:cubicBezTo>
                  <a:pt x="707" y="467"/>
                  <a:pt x="707" y="468"/>
                  <a:pt x="707" y="468"/>
                </a:cubicBezTo>
                <a:cubicBezTo>
                  <a:pt x="707" y="469"/>
                  <a:pt x="706" y="469"/>
                  <a:pt x="706" y="468"/>
                </a:cubicBezTo>
                <a:cubicBezTo>
                  <a:pt x="705" y="468"/>
                  <a:pt x="705" y="467"/>
                  <a:pt x="705" y="467"/>
                </a:cubicBezTo>
                <a:cubicBezTo>
                  <a:pt x="706" y="466"/>
                  <a:pt x="706" y="465"/>
                  <a:pt x="708" y="464"/>
                </a:cubicBezTo>
                <a:cubicBezTo>
                  <a:pt x="709" y="463"/>
                  <a:pt x="709" y="462"/>
                  <a:pt x="709" y="461"/>
                </a:cubicBezTo>
                <a:cubicBezTo>
                  <a:pt x="709" y="460"/>
                  <a:pt x="710" y="460"/>
                  <a:pt x="710" y="459"/>
                </a:cubicBezTo>
                <a:cubicBezTo>
                  <a:pt x="711" y="458"/>
                  <a:pt x="712" y="456"/>
                  <a:pt x="714" y="455"/>
                </a:cubicBezTo>
                <a:cubicBezTo>
                  <a:pt x="714" y="456"/>
                  <a:pt x="714" y="456"/>
                  <a:pt x="714" y="456"/>
                </a:cubicBezTo>
                <a:cubicBezTo>
                  <a:pt x="715" y="456"/>
                  <a:pt x="715" y="456"/>
                  <a:pt x="715" y="455"/>
                </a:cubicBezTo>
                <a:cubicBezTo>
                  <a:pt x="715" y="455"/>
                  <a:pt x="716" y="455"/>
                  <a:pt x="716" y="455"/>
                </a:cubicBezTo>
                <a:cubicBezTo>
                  <a:pt x="716" y="456"/>
                  <a:pt x="717" y="456"/>
                  <a:pt x="716" y="456"/>
                </a:cubicBezTo>
                <a:cubicBezTo>
                  <a:pt x="716" y="457"/>
                  <a:pt x="716" y="457"/>
                  <a:pt x="716" y="457"/>
                </a:cubicBezTo>
                <a:cubicBezTo>
                  <a:pt x="715" y="457"/>
                  <a:pt x="715" y="458"/>
                  <a:pt x="715" y="458"/>
                </a:cubicBezTo>
                <a:cubicBezTo>
                  <a:pt x="715" y="458"/>
                  <a:pt x="715" y="458"/>
                  <a:pt x="716" y="458"/>
                </a:cubicBezTo>
                <a:moveTo>
                  <a:pt x="711" y="462"/>
                </a:moveTo>
                <a:cubicBezTo>
                  <a:pt x="711" y="462"/>
                  <a:pt x="712" y="462"/>
                  <a:pt x="712" y="462"/>
                </a:cubicBezTo>
                <a:cubicBezTo>
                  <a:pt x="712" y="462"/>
                  <a:pt x="712" y="462"/>
                  <a:pt x="712" y="461"/>
                </a:cubicBezTo>
                <a:cubicBezTo>
                  <a:pt x="711" y="461"/>
                  <a:pt x="710" y="461"/>
                  <a:pt x="710" y="461"/>
                </a:cubicBezTo>
                <a:cubicBezTo>
                  <a:pt x="710" y="462"/>
                  <a:pt x="711" y="462"/>
                  <a:pt x="711" y="462"/>
                </a:cubicBezTo>
                <a:moveTo>
                  <a:pt x="345" y="721"/>
                </a:moveTo>
                <a:cubicBezTo>
                  <a:pt x="346" y="721"/>
                  <a:pt x="346" y="721"/>
                  <a:pt x="347" y="721"/>
                </a:cubicBezTo>
                <a:cubicBezTo>
                  <a:pt x="348" y="722"/>
                  <a:pt x="348" y="723"/>
                  <a:pt x="349" y="724"/>
                </a:cubicBezTo>
                <a:cubicBezTo>
                  <a:pt x="348" y="724"/>
                  <a:pt x="348" y="724"/>
                  <a:pt x="347" y="724"/>
                </a:cubicBezTo>
                <a:cubicBezTo>
                  <a:pt x="346" y="724"/>
                  <a:pt x="346" y="723"/>
                  <a:pt x="345" y="723"/>
                </a:cubicBezTo>
                <a:cubicBezTo>
                  <a:pt x="344" y="723"/>
                  <a:pt x="343" y="723"/>
                  <a:pt x="343" y="723"/>
                </a:cubicBezTo>
                <a:cubicBezTo>
                  <a:pt x="342" y="722"/>
                  <a:pt x="341" y="722"/>
                  <a:pt x="340" y="722"/>
                </a:cubicBezTo>
                <a:cubicBezTo>
                  <a:pt x="340" y="721"/>
                  <a:pt x="340" y="721"/>
                  <a:pt x="339" y="721"/>
                </a:cubicBezTo>
                <a:cubicBezTo>
                  <a:pt x="337" y="722"/>
                  <a:pt x="337" y="722"/>
                  <a:pt x="335" y="721"/>
                </a:cubicBezTo>
                <a:cubicBezTo>
                  <a:pt x="335" y="720"/>
                  <a:pt x="335" y="719"/>
                  <a:pt x="336" y="718"/>
                </a:cubicBezTo>
                <a:cubicBezTo>
                  <a:pt x="336" y="717"/>
                  <a:pt x="336" y="717"/>
                  <a:pt x="336" y="717"/>
                </a:cubicBezTo>
                <a:cubicBezTo>
                  <a:pt x="336" y="717"/>
                  <a:pt x="335" y="718"/>
                  <a:pt x="335" y="718"/>
                </a:cubicBezTo>
                <a:cubicBezTo>
                  <a:pt x="335" y="719"/>
                  <a:pt x="336" y="718"/>
                  <a:pt x="336" y="718"/>
                </a:cubicBezTo>
                <a:cubicBezTo>
                  <a:pt x="337" y="718"/>
                  <a:pt x="337" y="718"/>
                  <a:pt x="337" y="718"/>
                </a:cubicBezTo>
                <a:cubicBezTo>
                  <a:pt x="337" y="717"/>
                  <a:pt x="337" y="717"/>
                  <a:pt x="336" y="718"/>
                </a:cubicBezTo>
                <a:cubicBezTo>
                  <a:pt x="335" y="718"/>
                  <a:pt x="334" y="718"/>
                  <a:pt x="333" y="718"/>
                </a:cubicBezTo>
                <a:cubicBezTo>
                  <a:pt x="334" y="717"/>
                  <a:pt x="335" y="717"/>
                  <a:pt x="335" y="716"/>
                </a:cubicBezTo>
                <a:cubicBezTo>
                  <a:pt x="335" y="716"/>
                  <a:pt x="335" y="715"/>
                  <a:pt x="336" y="715"/>
                </a:cubicBezTo>
                <a:cubicBezTo>
                  <a:pt x="336" y="714"/>
                  <a:pt x="337" y="714"/>
                  <a:pt x="337" y="715"/>
                </a:cubicBezTo>
                <a:cubicBezTo>
                  <a:pt x="338" y="715"/>
                  <a:pt x="337" y="716"/>
                  <a:pt x="338" y="716"/>
                </a:cubicBezTo>
                <a:cubicBezTo>
                  <a:pt x="339" y="716"/>
                  <a:pt x="339" y="717"/>
                  <a:pt x="340" y="718"/>
                </a:cubicBezTo>
                <a:cubicBezTo>
                  <a:pt x="340" y="718"/>
                  <a:pt x="340" y="718"/>
                  <a:pt x="340" y="718"/>
                </a:cubicBezTo>
                <a:cubicBezTo>
                  <a:pt x="340" y="718"/>
                  <a:pt x="339" y="718"/>
                  <a:pt x="340" y="719"/>
                </a:cubicBezTo>
                <a:cubicBezTo>
                  <a:pt x="340" y="720"/>
                  <a:pt x="341" y="720"/>
                  <a:pt x="342" y="720"/>
                </a:cubicBezTo>
                <a:cubicBezTo>
                  <a:pt x="342" y="720"/>
                  <a:pt x="343" y="720"/>
                  <a:pt x="343" y="720"/>
                </a:cubicBezTo>
                <a:cubicBezTo>
                  <a:pt x="344" y="719"/>
                  <a:pt x="345" y="719"/>
                  <a:pt x="345" y="718"/>
                </a:cubicBezTo>
                <a:cubicBezTo>
                  <a:pt x="346" y="718"/>
                  <a:pt x="346" y="718"/>
                  <a:pt x="346" y="718"/>
                </a:cubicBezTo>
                <a:cubicBezTo>
                  <a:pt x="346" y="719"/>
                  <a:pt x="346" y="720"/>
                  <a:pt x="345" y="721"/>
                </a:cubicBezTo>
                <a:cubicBezTo>
                  <a:pt x="345" y="721"/>
                  <a:pt x="345" y="721"/>
                  <a:pt x="345" y="721"/>
                </a:cubicBezTo>
                <a:cubicBezTo>
                  <a:pt x="345" y="721"/>
                  <a:pt x="345" y="721"/>
                  <a:pt x="345" y="721"/>
                </a:cubicBezTo>
                <a:cubicBezTo>
                  <a:pt x="345" y="721"/>
                  <a:pt x="345" y="721"/>
                  <a:pt x="344" y="721"/>
                </a:cubicBezTo>
                <a:cubicBezTo>
                  <a:pt x="344" y="721"/>
                  <a:pt x="344" y="722"/>
                  <a:pt x="344" y="722"/>
                </a:cubicBezTo>
                <a:cubicBezTo>
                  <a:pt x="344" y="722"/>
                  <a:pt x="345" y="722"/>
                  <a:pt x="345" y="721"/>
                </a:cubicBezTo>
                <a:moveTo>
                  <a:pt x="102" y="460"/>
                </a:moveTo>
                <a:cubicBezTo>
                  <a:pt x="101" y="458"/>
                  <a:pt x="100" y="456"/>
                  <a:pt x="100" y="454"/>
                </a:cubicBezTo>
                <a:cubicBezTo>
                  <a:pt x="100" y="453"/>
                  <a:pt x="99" y="453"/>
                  <a:pt x="99" y="452"/>
                </a:cubicBezTo>
                <a:cubicBezTo>
                  <a:pt x="99" y="451"/>
                  <a:pt x="99" y="450"/>
                  <a:pt x="99" y="449"/>
                </a:cubicBezTo>
                <a:cubicBezTo>
                  <a:pt x="99" y="449"/>
                  <a:pt x="99" y="449"/>
                  <a:pt x="98" y="448"/>
                </a:cubicBezTo>
                <a:cubicBezTo>
                  <a:pt x="98" y="448"/>
                  <a:pt x="99" y="447"/>
                  <a:pt x="99" y="447"/>
                </a:cubicBezTo>
                <a:cubicBezTo>
                  <a:pt x="100" y="447"/>
                  <a:pt x="101" y="447"/>
                  <a:pt x="101" y="447"/>
                </a:cubicBezTo>
                <a:cubicBezTo>
                  <a:pt x="101" y="448"/>
                  <a:pt x="102" y="449"/>
                  <a:pt x="102" y="449"/>
                </a:cubicBezTo>
                <a:cubicBezTo>
                  <a:pt x="102" y="450"/>
                  <a:pt x="103" y="451"/>
                  <a:pt x="103" y="451"/>
                </a:cubicBezTo>
                <a:cubicBezTo>
                  <a:pt x="103" y="452"/>
                  <a:pt x="104" y="453"/>
                  <a:pt x="104" y="453"/>
                </a:cubicBezTo>
                <a:cubicBezTo>
                  <a:pt x="104" y="455"/>
                  <a:pt x="105" y="455"/>
                  <a:pt x="106" y="456"/>
                </a:cubicBezTo>
                <a:cubicBezTo>
                  <a:pt x="106" y="460"/>
                  <a:pt x="106" y="460"/>
                  <a:pt x="106" y="460"/>
                </a:cubicBezTo>
                <a:cubicBezTo>
                  <a:pt x="105" y="460"/>
                  <a:pt x="105" y="460"/>
                  <a:pt x="105" y="460"/>
                </a:cubicBezTo>
                <a:cubicBezTo>
                  <a:pt x="104" y="459"/>
                  <a:pt x="103" y="458"/>
                  <a:pt x="102" y="457"/>
                </a:cubicBezTo>
                <a:cubicBezTo>
                  <a:pt x="102" y="458"/>
                  <a:pt x="102" y="459"/>
                  <a:pt x="102" y="460"/>
                </a:cubicBezTo>
                <a:moveTo>
                  <a:pt x="309" y="76"/>
                </a:moveTo>
                <a:cubicBezTo>
                  <a:pt x="308" y="76"/>
                  <a:pt x="308" y="76"/>
                  <a:pt x="307" y="76"/>
                </a:cubicBezTo>
                <a:cubicBezTo>
                  <a:pt x="306" y="76"/>
                  <a:pt x="306" y="76"/>
                  <a:pt x="306" y="74"/>
                </a:cubicBezTo>
                <a:cubicBezTo>
                  <a:pt x="307" y="75"/>
                  <a:pt x="308" y="74"/>
                  <a:pt x="309" y="73"/>
                </a:cubicBezTo>
                <a:cubicBezTo>
                  <a:pt x="308" y="72"/>
                  <a:pt x="308" y="72"/>
                  <a:pt x="307" y="71"/>
                </a:cubicBezTo>
                <a:cubicBezTo>
                  <a:pt x="307" y="71"/>
                  <a:pt x="307" y="70"/>
                  <a:pt x="307" y="69"/>
                </a:cubicBezTo>
                <a:cubicBezTo>
                  <a:pt x="308" y="69"/>
                  <a:pt x="308" y="70"/>
                  <a:pt x="309" y="71"/>
                </a:cubicBezTo>
                <a:cubicBezTo>
                  <a:pt x="310" y="72"/>
                  <a:pt x="311" y="72"/>
                  <a:pt x="311" y="73"/>
                </a:cubicBezTo>
                <a:cubicBezTo>
                  <a:pt x="311" y="73"/>
                  <a:pt x="311" y="73"/>
                  <a:pt x="311" y="73"/>
                </a:cubicBezTo>
                <a:cubicBezTo>
                  <a:pt x="311" y="73"/>
                  <a:pt x="310" y="73"/>
                  <a:pt x="310" y="73"/>
                </a:cubicBezTo>
                <a:cubicBezTo>
                  <a:pt x="310" y="73"/>
                  <a:pt x="310" y="74"/>
                  <a:pt x="310" y="74"/>
                </a:cubicBezTo>
                <a:cubicBezTo>
                  <a:pt x="310" y="74"/>
                  <a:pt x="311" y="74"/>
                  <a:pt x="311" y="73"/>
                </a:cubicBezTo>
                <a:cubicBezTo>
                  <a:pt x="312" y="73"/>
                  <a:pt x="312" y="74"/>
                  <a:pt x="313" y="75"/>
                </a:cubicBezTo>
                <a:cubicBezTo>
                  <a:pt x="313" y="76"/>
                  <a:pt x="314" y="77"/>
                  <a:pt x="314" y="79"/>
                </a:cubicBezTo>
                <a:cubicBezTo>
                  <a:pt x="314" y="79"/>
                  <a:pt x="312" y="78"/>
                  <a:pt x="312" y="79"/>
                </a:cubicBezTo>
                <a:cubicBezTo>
                  <a:pt x="311" y="80"/>
                  <a:pt x="310" y="80"/>
                  <a:pt x="309" y="81"/>
                </a:cubicBezTo>
                <a:cubicBezTo>
                  <a:pt x="309" y="81"/>
                  <a:pt x="308" y="81"/>
                  <a:pt x="308" y="80"/>
                </a:cubicBezTo>
                <a:cubicBezTo>
                  <a:pt x="308" y="80"/>
                  <a:pt x="308" y="80"/>
                  <a:pt x="308" y="80"/>
                </a:cubicBezTo>
                <a:cubicBezTo>
                  <a:pt x="309" y="79"/>
                  <a:pt x="308" y="79"/>
                  <a:pt x="307" y="79"/>
                </a:cubicBezTo>
                <a:cubicBezTo>
                  <a:pt x="307" y="79"/>
                  <a:pt x="307" y="79"/>
                  <a:pt x="307" y="79"/>
                </a:cubicBezTo>
                <a:cubicBezTo>
                  <a:pt x="307" y="78"/>
                  <a:pt x="307" y="78"/>
                  <a:pt x="308" y="78"/>
                </a:cubicBezTo>
                <a:cubicBezTo>
                  <a:pt x="308" y="78"/>
                  <a:pt x="308" y="78"/>
                  <a:pt x="309" y="78"/>
                </a:cubicBezTo>
                <a:cubicBezTo>
                  <a:pt x="309" y="78"/>
                  <a:pt x="309" y="78"/>
                  <a:pt x="310" y="78"/>
                </a:cubicBezTo>
                <a:cubicBezTo>
                  <a:pt x="309" y="77"/>
                  <a:pt x="309" y="77"/>
                  <a:pt x="309" y="76"/>
                </a:cubicBezTo>
                <a:cubicBezTo>
                  <a:pt x="309" y="75"/>
                  <a:pt x="309" y="75"/>
                  <a:pt x="309" y="76"/>
                </a:cubicBezTo>
                <a:cubicBezTo>
                  <a:pt x="309" y="76"/>
                  <a:pt x="309" y="76"/>
                  <a:pt x="309" y="76"/>
                </a:cubicBezTo>
                <a:cubicBezTo>
                  <a:pt x="309" y="76"/>
                  <a:pt x="309" y="76"/>
                  <a:pt x="309" y="76"/>
                </a:cubicBezTo>
                <a:cubicBezTo>
                  <a:pt x="309" y="76"/>
                  <a:pt x="310" y="76"/>
                  <a:pt x="310" y="75"/>
                </a:cubicBezTo>
                <a:cubicBezTo>
                  <a:pt x="310" y="75"/>
                  <a:pt x="309" y="75"/>
                  <a:pt x="309" y="76"/>
                </a:cubicBezTo>
                <a:moveTo>
                  <a:pt x="742" y="392"/>
                </a:moveTo>
                <a:cubicBezTo>
                  <a:pt x="741" y="393"/>
                  <a:pt x="741" y="393"/>
                  <a:pt x="740" y="393"/>
                </a:cubicBezTo>
                <a:cubicBezTo>
                  <a:pt x="741" y="394"/>
                  <a:pt x="741" y="394"/>
                  <a:pt x="742" y="394"/>
                </a:cubicBezTo>
                <a:cubicBezTo>
                  <a:pt x="742" y="394"/>
                  <a:pt x="743" y="394"/>
                  <a:pt x="744" y="394"/>
                </a:cubicBezTo>
                <a:cubicBezTo>
                  <a:pt x="743" y="395"/>
                  <a:pt x="742" y="395"/>
                  <a:pt x="741" y="395"/>
                </a:cubicBezTo>
                <a:cubicBezTo>
                  <a:pt x="741" y="398"/>
                  <a:pt x="741" y="398"/>
                  <a:pt x="741" y="398"/>
                </a:cubicBezTo>
                <a:cubicBezTo>
                  <a:pt x="741" y="399"/>
                  <a:pt x="739" y="399"/>
                  <a:pt x="739" y="398"/>
                </a:cubicBezTo>
                <a:cubicBezTo>
                  <a:pt x="738" y="398"/>
                  <a:pt x="738" y="397"/>
                  <a:pt x="737" y="397"/>
                </a:cubicBezTo>
                <a:cubicBezTo>
                  <a:pt x="737" y="396"/>
                  <a:pt x="735" y="397"/>
                  <a:pt x="735" y="396"/>
                </a:cubicBezTo>
                <a:cubicBezTo>
                  <a:pt x="734" y="395"/>
                  <a:pt x="733" y="394"/>
                  <a:pt x="732" y="395"/>
                </a:cubicBezTo>
                <a:cubicBezTo>
                  <a:pt x="732" y="395"/>
                  <a:pt x="732" y="394"/>
                  <a:pt x="732" y="394"/>
                </a:cubicBezTo>
                <a:cubicBezTo>
                  <a:pt x="732" y="394"/>
                  <a:pt x="732" y="394"/>
                  <a:pt x="732" y="394"/>
                </a:cubicBezTo>
                <a:cubicBezTo>
                  <a:pt x="734" y="394"/>
                  <a:pt x="734" y="393"/>
                  <a:pt x="735" y="393"/>
                </a:cubicBezTo>
                <a:cubicBezTo>
                  <a:pt x="736" y="393"/>
                  <a:pt x="737" y="393"/>
                  <a:pt x="738" y="393"/>
                </a:cubicBezTo>
                <a:cubicBezTo>
                  <a:pt x="738" y="393"/>
                  <a:pt x="738" y="392"/>
                  <a:pt x="739" y="392"/>
                </a:cubicBezTo>
                <a:cubicBezTo>
                  <a:pt x="740" y="392"/>
                  <a:pt x="740" y="392"/>
                  <a:pt x="742" y="392"/>
                </a:cubicBezTo>
                <a:moveTo>
                  <a:pt x="340" y="723"/>
                </a:moveTo>
                <a:cubicBezTo>
                  <a:pt x="339" y="724"/>
                  <a:pt x="339" y="724"/>
                  <a:pt x="338" y="724"/>
                </a:cubicBezTo>
                <a:cubicBezTo>
                  <a:pt x="339" y="726"/>
                  <a:pt x="339" y="726"/>
                  <a:pt x="339" y="730"/>
                </a:cubicBezTo>
                <a:cubicBezTo>
                  <a:pt x="339" y="731"/>
                  <a:pt x="338" y="731"/>
                  <a:pt x="338" y="731"/>
                </a:cubicBezTo>
                <a:cubicBezTo>
                  <a:pt x="337" y="730"/>
                  <a:pt x="336" y="730"/>
                  <a:pt x="335" y="731"/>
                </a:cubicBezTo>
                <a:cubicBezTo>
                  <a:pt x="334" y="731"/>
                  <a:pt x="334" y="731"/>
                  <a:pt x="334" y="731"/>
                </a:cubicBezTo>
                <a:cubicBezTo>
                  <a:pt x="334" y="731"/>
                  <a:pt x="333" y="731"/>
                  <a:pt x="333" y="731"/>
                </a:cubicBezTo>
                <a:cubicBezTo>
                  <a:pt x="333" y="731"/>
                  <a:pt x="332" y="731"/>
                  <a:pt x="332" y="731"/>
                </a:cubicBezTo>
                <a:cubicBezTo>
                  <a:pt x="331" y="730"/>
                  <a:pt x="332" y="729"/>
                  <a:pt x="332" y="728"/>
                </a:cubicBezTo>
                <a:cubicBezTo>
                  <a:pt x="332" y="728"/>
                  <a:pt x="333" y="727"/>
                  <a:pt x="333" y="728"/>
                </a:cubicBezTo>
                <a:cubicBezTo>
                  <a:pt x="334" y="728"/>
                  <a:pt x="334" y="729"/>
                  <a:pt x="334" y="729"/>
                </a:cubicBezTo>
                <a:cubicBezTo>
                  <a:pt x="335" y="729"/>
                  <a:pt x="336" y="729"/>
                  <a:pt x="336" y="728"/>
                </a:cubicBezTo>
                <a:cubicBezTo>
                  <a:pt x="337" y="728"/>
                  <a:pt x="336" y="727"/>
                  <a:pt x="336" y="727"/>
                </a:cubicBezTo>
                <a:cubicBezTo>
                  <a:pt x="335" y="726"/>
                  <a:pt x="335" y="726"/>
                  <a:pt x="335" y="725"/>
                </a:cubicBezTo>
                <a:cubicBezTo>
                  <a:pt x="335" y="724"/>
                  <a:pt x="336" y="723"/>
                  <a:pt x="337" y="723"/>
                </a:cubicBezTo>
                <a:cubicBezTo>
                  <a:pt x="338" y="723"/>
                  <a:pt x="339" y="722"/>
                  <a:pt x="340" y="723"/>
                </a:cubicBezTo>
                <a:moveTo>
                  <a:pt x="358" y="690"/>
                </a:moveTo>
                <a:cubicBezTo>
                  <a:pt x="360" y="690"/>
                  <a:pt x="360" y="690"/>
                  <a:pt x="360" y="688"/>
                </a:cubicBezTo>
                <a:cubicBezTo>
                  <a:pt x="361" y="688"/>
                  <a:pt x="361" y="688"/>
                  <a:pt x="362" y="688"/>
                </a:cubicBezTo>
                <a:cubicBezTo>
                  <a:pt x="362" y="688"/>
                  <a:pt x="363" y="688"/>
                  <a:pt x="363" y="688"/>
                </a:cubicBezTo>
                <a:cubicBezTo>
                  <a:pt x="364" y="688"/>
                  <a:pt x="364" y="689"/>
                  <a:pt x="364" y="690"/>
                </a:cubicBezTo>
                <a:cubicBezTo>
                  <a:pt x="364" y="691"/>
                  <a:pt x="363" y="691"/>
                  <a:pt x="363" y="692"/>
                </a:cubicBezTo>
                <a:cubicBezTo>
                  <a:pt x="363" y="693"/>
                  <a:pt x="363" y="694"/>
                  <a:pt x="363" y="695"/>
                </a:cubicBezTo>
                <a:cubicBezTo>
                  <a:pt x="362" y="696"/>
                  <a:pt x="361" y="696"/>
                  <a:pt x="360" y="695"/>
                </a:cubicBezTo>
                <a:cubicBezTo>
                  <a:pt x="360" y="695"/>
                  <a:pt x="359" y="695"/>
                  <a:pt x="358" y="694"/>
                </a:cubicBezTo>
                <a:cubicBezTo>
                  <a:pt x="357" y="694"/>
                  <a:pt x="356" y="694"/>
                  <a:pt x="356" y="693"/>
                </a:cubicBezTo>
                <a:cubicBezTo>
                  <a:pt x="357" y="692"/>
                  <a:pt x="358" y="692"/>
                  <a:pt x="359" y="691"/>
                </a:cubicBezTo>
                <a:cubicBezTo>
                  <a:pt x="359" y="691"/>
                  <a:pt x="358" y="690"/>
                  <a:pt x="358" y="690"/>
                </a:cubicBezTo>
                <a:moveTo>
                  <a:pt x="103" y="330"/>
                </a:moveTo>
                <a:cubicBezTo>
                  <a:pt x="104" y="330"/>
                  <a:pt x="105" y="331"/>
                  <a:pt x="106" y="331"/>
                </a:cubicBezTo>
                <a:cubicBezTo>
                  <a:pt x="106" y="332"/>
                  <a:pt x="104" y="332"/>
                  <a:pt x="105" y="333"/>
                </a:cubicBezTo>
                <a:cubicBezTo>
                  <a:pt x="106" y="333"/>
                  <a:pt x="107" y="333"/>
                  <a:pt x="106" y="334"/>
                </a:cubicBezTo>
                <a:cubicBezTo>
                  <a:pt x="106" y="334"/>
                  <a:pt x="106" y="335"/>
                  <a:pt x="106" y="335"/>
                </a:cubicBezTo>
                <a:cubicBezTo>
                  <a:pt x="106" y="336"/>
                  <a:pt x="105" y="336"/>
                  <a:pt x="105" y="336"/>
                </a:cubicBezTo>
                <a:cubicBezTo>
                  <a:pt x="105" y="336"/>
                  <a:pt x="103" y="335"/>
                  <a:pt x="102" y="334"/>
                </a:cubicBezTo>
                <a:cubicBezTo>
                  <a:pt x="103" y="334"/>
                  <a:pt x="103" y="334"/>
                  <a:pt x="103" y="333"/>
                </a:cubicBezTo>
                <a:cubicBezTo>
                  <a:pt x="103" y="332"/>
                  <a:pt x="103" y="332"/>
                  <a:pt x="103" y="333"/>
                </a:cubicBezTo>
                <a:cubicBezTo>
                  <a:pt x="103" y="333"/>
                  <a:pt x="103" y="333"/>
                  <a:pt x="103" y="333"/>
                </a:cubicBezTo>
                <a:cubicBezTo>
                  <a:pt x="103" y="333"/>
                  <a:pt x="103" y="333"/>
                  <a:pt x="103" y="333"/>
                </a:cubicBezTo>
                <a:cubicBezTo>
                  <a:pt x="104" y="333"/>
                  <a:pt x="104" y="333"/>
                  <a:pt x="104" y="333"/>
                </a:cubicBezTo>
                <a:cubicBezTo>
                  <a:pt x="104" y="332"/>
                  <a:pt x="104" y="332"/>
                  <a:pt x="103" y="333"/>
                </a:cubicBezTo>
                <a:cubicBezTo>
                  <a:pt x="102" y="333"/>
                  <a:pt x="102" y="333"/>
                  <a:pt x="102" y="334"/>
                </a:cubicBezTo>
                <a:cubicBezTo>
                  <a:pt x="101" y="334"/>
                  <a:pt x="100" y="334"/>
                  <a:pt x="100" y="334"/>
                </a:cubicBezTo>
                <a:cubicBezTo>
                  <a:pt x="99" y="334"/>
                  <a:pt x="99" y="333"/>
                  <a:pt x="98" y="333"/>
                </a:cubicBezTo>
                <a:cubicBezTo>
                  <a:pt x="98" y="333"/>
                  <a:pt x="97" y="333"/>
                  <a:pt x="97" y="332"/>
                </a:cubicBezTo>
                <a:cubicBezTo>
                  <a:pt x="98" y="332"/>
                  <a:pt x="98" y="332"/>
                  <a:pt x="98" y="332"/>
                </a:cubicBezTo>
                <a:cubicBezTo>
                  <a:pt x="99" y="332"/>
                  <a:pt x="99" y="332"/>
                  <a:pt x="99" y="332"/>
                </a:cubicBezTo>
                <a:cubicBezTo>
                  <a:pt x="99" y="332"/>
                  <a:pt x="99" y="331"/>
                  <a:pt x="99" y="331"/>
                </a:cubicBezTo>
                <a:cubicBezTo>
                  <a:pt x="99" y="329"/>
                  <a:pt x="99" y="329"/>
                  <a:pt x="101" y="329"/>
                </a:cubicBezTo>
                <a:cubicBezTo>
                  <a:pt x="101" y="330"/>
                  <a:pt x="101" y="330"/>
                  <a:pt x="101" y="330"/>
                </a:cubicBezTo>
                <a:cubicBezTo>
                  <a:pt x="101" y="331"/>
                  <a:pt x="101" y="331"/>
                  <a:pt x="102" y="331"/>
                </a:cubicBezTo>
                <a:cubicBezTo>
                  <a:pt x="102" y="331"/>
                  <a:pt x="103" y="331"/>
                  <a:pt x="103" y="330"/>
                </a:cubicBezTo>
                <a:moveTo>
                  <a:pt x="490" y="91"/>
                </a:moveTo>
                <a:cubicBezTo>
                  <a:pt x="490" y="89"/>
                  <a:pt x="490" y="89"/>
                  <a:pt x="491" y="89"/>
                </a:cubicBezTo>
                <a:cubicBezTo>
                  <a:pt x="493" y="90"/>
                  <a:pt x="493" y="88"/>
                  <a:pt x="493" y="88"/>
                </a:cubicBezTo>
                <a:cubicBezTo>
                  <a:pt x="494" y="88"/>
                  <a:pt x="495" y="90"/>
                  <a:pt x="496" y="89"/>
                </a:cubicBezTo>
                <a:cubicBezTo>
                  <a:pt x="497" y="90"/>
                  <a:pt x="497" y="91"/>
                  <a:pt x="498" y="92"/>
                </a:cubicBezTo>
                <a:cubicBezTo>
                  <a:pt x="498" y="92"/>
                  <a:pt x="497" y="93"/>
                  <a:pt x="497" y="93"/>
                </a:cubicBezTo>
                <a:cubicBezTo>
                  <a:pt x="496" y="93"/>
                  <a:pt x="497" y="94"/>
                  <a:pt x="496" y="95"/>
                </a:cubicBezTo>
                <a:cubicBezTo>
                  <a:pt x="495" y="94"/>
                  <a:pt x="495" y="94"/>
                  <a:pt x="495" y="93"/>
                </a:cubicBezTo>
                <a:cubicBezTo>
                  <a:pt x="495" y="93"/>
                  <a:pt x="494" y="92"/>
                  <a:pt x="494" y="92"/>
                </a:cubicBezTo>
                <a:cubicBezTo>
                  <a:pt x="493" y="93"/>
                  <a:pt x="492" y="91"/>
                  <a:pt x="490" y="91"/>
                </a:cubicBezTo>
                <a:moveTo>
                  <a:pt x="345" y="718"/>
                </a:moveTo>
                <a:cubicBezTo>
                  <a:pt x="344" y="718"/>
                  <a:pt x="344" y="717"/>
                  <a:pt x="343" y="717"/>
                </a:cubicBezTo>
                <a:cubicBezTo>
                  <a:pt x="345" y="716"/>
                  <a:pt x="345" y="716"/>
                  <a:pt x="347" y="717"/>
                </a:cubicBezTo>
                <a:cubicBezTo>
                  <a:pt x="347" y="717"/>
                  <a:pt x="347" y="717"/>
                  <a:pt x="347" y="717"/>
                </a:cubicBezTo>
                <a:cubicBezTo>
                  <a:pt x="349" y="717"/>
                  <a:pt x="350" y="717"/>
                  <a:pt x="351" y="717"/>
                </a:cubicBezTo>
                <a:cubicBezTo>
                  <a:pt x="352" y="718"/>
                  <a:pt x="353" y="718"/>
                  <a:pt x="354" y="718"/>
                </a:cubicBezTo>
                <a:cubicBezTo>
                  <a:pt x="355" y="719"/>
                  <a:pt x="353" y="719"/>
                  <a:pt x="353" y="720"/>
                </a:cubicBezTo>
                <a:cubicBezTo>
                  <a:pt x="354" y="721"/>
                  <a:pt x="352" y="721"/>
                  <a:pt x="352" y="722"/>
                </a:cubicBezTo>
                <a:cubicBezTo>
                  <a:pt x="351" y="721"/>
                  <a:pt x="351" y="721"/>
                  <a:pt x="351" y="720"/>
                </a:cubicBezTo>
                <a:cubicBezTo>
                  <a:pt x="351" y="720"/>
                  <a:pt x="350" y="719"/>
                  <a:pt x="350" y="719"/>
                </a:cubicBezTo>
                <a:cubicBezTo>
                  <a:pt x="348" y="720"/>
                  <a:pt x="347" y="718"/>
                  <a:pt x="346" y="718"/>
                </a:cubicBezTo>
                <a:cubicBezTo>
                  <a:pt x="346" y="718"/>
                  <a:pt x="346" y="717"/>
                  <a:pt x="345" y="717"/>
                </a:cubicBezTo>
                <a:cubicBezTo>
                  <a:pt x="345" y="717"/>
                  <a:pt x="345" y="718"/>
                  <a:pt x="345" y="718"/>
                </a:cubicBezTo>
                <a:moveTo>
                  <a:pt x="307" y="69"/>
                </a:moveTo>
                <a:cubicBezTo>
                  <a:pt x="307" y="70"/>
                  <a:pt x="306" y="70"/>
                  <a:pt x="306" y="70"/>
                </a:cubicBezTo>
                <a:cubicBezTo>
                  <a:pt x="306" y="71"/>
                  <a:pt x="306" y="72"/>
                  <a:pt x="305" y="71"/>
                </a:cubicBezTo>
                <a:cubicBezTo>
                  <a:pt x="304" y="72"/>
                  <a:pt x="304" y="73"/>
                  <a:pt x="304" y="73"/>
                </a:cubicBezTo>
                <a:cubicBezTo>
                  <a:pt x="303" y="72"/>
                  <a:pt x="302" y="72"/>
                  <a:pt x="301" y="71"/>
                </a:cubicBezTo>
                <a:cubicBezTo>
                  <a:pt x="302" y="70"/>
                  <a:pt x="303" y="71"/>
                  <a:pt x="304" y="70"/>
                </a:cubicBezTo>
                <a:cubicBezTo>
                  <a:pt x="305" y="69"/>
                  <a:pt x="304" y="68"/>
                  <a:pt x="303" y="67"/>
                </a:cubicBezTo>
                <a:cubicBezTo>
                  <a:pt x="304" y="67"/>
                  <a:pt x="305" y="66"/>
                  <a:pt x="305" y="67"/>
                </a:cubicBezTo>
                <a:cubicBezTo>
                  <a:pt x="306" y="68"/>
                  <a:pt x="307" y="68"/>
                  <a:pt x="307" y="69"/>
                </a:cubicBezTo>
                <a:moveTo>
                  <a:pt x="665" y="606"/>
                </a:moveTo>
                <a:cubicBezTo>
                  <a:pt x="666" y="606"/>
                  <a:pt x="667" y="606"/>
                  <a:pt x="667" y="607"/>
                </a:cubicBezTo>
                <a:cubicBezTo>
                  <a:pt x="667" y="608"/>
                  <a:pt x="665" y="608"/>
                  <a:pt x="665" y="610"/>
                </a:cubicBezTo>
                <a:cubicBezTo>
                  <a:pt x="665" y="610"/>
                  <a:pt x="664" y="611"/>
                  <a:pt x="663" y="612"/>
                </a:cubicBezTo>
                <a:cubicBezTo>
                  <a:pt x="662" y="611"/>
                  <a:pt x="662" y="611"/>
                  <a:pt x="661" y="611"/>
                </a:cubicBezTo>
                <a:cubicBezTo>
                  <a:pt x="661" y="611"/>
                  <a:pt x="661" y="610"/>
                  <a:pt x="661" y="610"/>
                </a:cubicBezTo>
                <a:cubicBezTo>
                  <a:pt x="661" y="609"/>
                  <a:pt x="661" y="609"/>
                  <a:pt x="662" y="609"/>
                </a:cubicBezTo>
                <a:cubicBezTo>
                  <a:pt x="663" y="609"/>
                  <a:pt x="664" y="609"/>
                  <a:pt x="664" y="608"/>
                </a:cubicBezTo>
                <a:cubicBezTo>
                  <a:pt x="664" y="608"/>
                  <a:pt x="664" y="607"/>
                  <a:pt x="665" y="607"/>
                </a:cubicBezTo>
                <a:cubicBezTo>
                  <a:pt x="665" y="607"/>
                  <a:pt x="666" y="607"/>
                  <a:pt x="665" y="606"/>
                </a:cubicBezTo>
                <a:moveTo>
                  <a:pt x="294" y="72"/>
                </a:moveTo>
                <a:cubicBezTo>
                  <a:pt x="295" y="72"/>
                  <a:pt x="296" y="72"/>
                  <a:pt x="297" y="72"/>
                </a:cubicBezTo>
                <a:cubicBezTo>
                  <a:pt x="298" y="72"/>
                  <a:pt x="299" y="72"/>
                  <a:pt x="300" y="71"/>
                </a:cubicBezTo>
                <a:cubicBezTo>
                  <a:pt x="300" y="72"/>
                  <a:pt x="301" y="72"/>
                  <a:pt x="301" y="73"/>
                </a:cubicBezTo>
                <a:cubicBezTo>
                  <a:pt x="301" y="73"/>
                  <a:pt x="301" y="73"/>
                  <a:pt x="301" y="74"/>
                </a:cubicBezTo>
                <a:cubicBezTo>
                  <a:pt x="301" y="74"/>
                  <a:pt x="300" y="74"/>
                  <a:pt x="300" y="74"/>
                </a:cubicBezTo>
                <a:cubicBezTo>
                  <a:pt x="299" y="73"/>
                  <a:pt x="298" y="73"/>
                  <a:pt x="296" y="74"/>
                </a:cubicBezTo>
                <a:cubicBezTo>
                  <a:pt x="296" y="74"/>
                  <a:pt x="295" y="74"/>
                  <a:pt x="295" y="74"/>
                </a:cubicBezTo>
                <a:cubicBezTo>
                  <a:pt x="294" y="74"/>
                  <a:pt x="294" y="75"/>
                  <a:pt x="293" y="75"/>
                </a:cubicBezTo>
                <a:cubicBezTo>
                  <a:pt x="293" y="75"/>
                  <a:pt x="293" y="74"/>
                  <a:pt x="293" y="74"/>
                </a:cubicBezTo>
                <a:cubicBezTo>
                  <a:pt x="293" y="73"/>
                  <a:pt x="294" y="73"/>
                  <a:pt x="294" y="72"/>
                </a:cubicBezTo>
                <a:moveTo>
                  <a:pt x="214" y="64"/>
                </a:moveTo>
                <a:cubicBezTo>
                  <a:pt x="214" y="63"/>
                  <a:pt x="214" y="62"/>
                  <a:pt x="214" y="62"/>
                </a:cubicBezTo>
                <a:cubicBezTo>
                  <a:pt x="215" y="62"/>
                  <a:pt x="216" y="63"/>
                  <a:pt x="217" y="63"/>
                </a:cubicBezTo>
                <a:cubicBezTo>
                  <a:pt x="216" y="64"/>
                  <a:pt x="216" y="64"/>
                  <a:pt x="216" y="64"/>
                </a:cubicBezTo>
                <a:cubicBezTo>
                  <a:pt x="217" y="65"/>
                  <a:pt x="217" y="65"/>
                  <a:pt x="216" y="66"/>
                </a:cubicBezTo>
                <a:cubicBezTo>
                  <a:pt x="216" y="66"/>
                  <a:pt x="215" y="66"/>
                  <a:pt x="215" y="66"/>
                </a:cubicBezTo>
                <a:cubicBezTo>
                  <a:pt x="214" y="67"/>
                  <a:pt x="214" y="67"/>
                  <a:pt x="213" y="66"/>
                </a:cubicBezTo>
                <a:cubicBezTo>
                  <a:pt x="212" y="65"/>
                  <a:pt x="212" y="66"/>
                  <a:pt x="211" y="66"/>
                </a:cubicBezTo>
                <a:cubicBezTo>
                  <a:pt x="211" y="64"/>
                  <a:pt x="212" y="64"/>
                  <a:pt x="214" y="64"/>
                </a:cubicBezTo>
                <a:cubicBezTo>
                  <a:pt x="215" y="64"/>
                  <a:pt x="215" y="64"/>
                  <a:pt x="214" y="64"/>
                </a:cubicBezTo>
                <a:cubicBezTo>
                  <a:pt x="214" y="64"/>
                  <a:pt x="214" y="64"/>
                  <a:pt x="214" y="64"/>
                </a:cubicBezTo>
                <a:cubicBezTo>
                  <a:pt x="214" y="64"/>
                  <a:pt x="214" y="64"/>
                  <a:pt x="214" y="64"/>
                </a:cubicBezTo>
                <a:cubicBezTo>
                  <a:pt x="214" y="64"/>
                  <a:pt x="214" y="64"/>
                  <a:pt x="215" y="65"/>
                </a:cubicBezTo>
                <a:cubicBezTo>
                  <a:pt x="215" y="65"/>
                  <a:pt x="215" y="64"/>
                  <a:pt x="214" y="64"/>
                </a:cubicBezTo>
                <a:moveTo>
                  <a:pt x="93" y="166"/>
                </a:moveTo>
                <a:cubicBezTo>
                  <a:pt x="93" y="165"/>
                  <a:pt x="94" y="164"/>
                  <a:pt x="92" y="164"/>
                </a:cubicBezTo>
                <a:cubicBezTo>
                  <a:pt x="92" y="164"/>
                  <a:pt x="91" y="164"/>
                  <a:pt x="92" y="163"/>
                </a:cubicBezTo>
                <a:cubicBezTo>
                  <a:pt x="92" y="163"/>
                  <a:pt x="91" y="162"/>
                  <a:pt x="91" y="162"/>
                </a:cubicBezTo>
                <a:cubicBezTo>
                  <a:pt x="89" y="162"/>
                  <a:pt x="90" y="161"/>
                  <a:pt x="90" y="160"/>
                </a:cubicBezTo>
                <a:cubicBezTo>
                  <a:pt x="92" y="160"/>
                  <a:pt x="92" y="160"/>
                  <a:pt x="92" y="160"/>
                </a:cubicBezTo>
                <a:cubicBezTo>
                  <a:pt x="92" y="162"/>
                  <a:pt x="93" y="163"/>
                  <a:pt x="94" y="164"/>
                </a:cubicBezTo>
                <a:cubicBezTo>
                  <a:pt x="95" y="164"/>
                  <a:pt x="95" y="164"/>
                  <a:pt x="95" y="165"/>
                </a:cubicBezTo>
                <a:cubicBezTo>
                  <a:pt x="95" y="165"/>
                  <a:pt x="95" y="165"/>
                  <a:pt x="95" y="166"/>
                </a:cubicBezTo>
                <a:cubicBezTo>
                  <a:pt x="95" y="166"/>
                  <a:pt x="95" y="166"/>
                  <a:pt x="94" y="166"/>
                </a:cubicBezTo>
                <a:cubicBezTo>
                  <a:pt x="94" y="166"/>
                  <a:pt x="94" y="166"/>
                  <a:pt x="93" y="166"/>
                </a:cubicBezTo>
                <a:moveTo>
                  <a:pt x="722" y="369"/>
                </a:moveTo>
                <a:cubicBezTo>
                  <a:pt x="721" y="369"/>
                  <a:pt x="721" y="369"/>
                  <a:pt x="720" y="369"/>
                </a:cubicBezTo>
                <a:cubicBezTo>
                  <a:pt x="720" y="366"/>
                  <a:pt x="720" y="366"/>
                  <a:pt x="720" y="366"/>
                </a:cubicBezTo>
                <a:cubicBezTo>
                  <a:pt x="724" y="366"/>
                  <a:pt x="724" y="366"/>
                  <a:pt x="724" y="366"/>
                </a:cubicBezTo>
                <a:cubicBezTo>
                  <a:pt x="724" y="367"/>
                  <a:pt x="723" y="368"/>
                  <a:pt x="723" y="369"/>
                </a:cubicBezTo>
                <a:cubicBezTo>
                  <a:pt x="724" y="370"/>
                  <a:pt x="723" y="370"/>
                  <a:pt x="722" y="371"/>
                </a:cubicBezTo>
                <a:cubicBezTo>
                  <a:pt x="721" y="370"/>
                  <a:pt x="722" y="370"/>
                  <a:pt x="722" y="369"/>
                </a:cubicBezTo>
                <a:cubicBezTo>
                  <a:pt x="722" y="368"/>
                  <a:pt x="722" y="369"/>
                  <a:pt x="721" y="369"/>
                </a:cubicBezTo>
                <a:cubicBezTo>
                  <a:pt x="721" y="369"/>
                  <a:pt x="721" y="369"/>
                  <a:pt x="721" y="369"/>
                </a:cubicBezTo>
                <a:cubicBezTo>
                  <a:pt x="721" y="369"/>
                  <a:pt x="722" y="369"/>
                  <a:pt x="722" y="369"/>
                </a:cubicBezTo>
                <a:cubicBezTo>
                  <a:pt x="722" y="369"/>
                  <a:pt x="722" y="369"/>
                  <a:pt x="722" y="369"/>
                </a:cubicBezTo>
                <a:cubicBezTo>
                  <a:pt x="722" y="369"/>
                  <a:pt x="722" y="368"/>
                  <a:pt x="722" y="369"/>
                </a:cubicBezTo>
                <a:moveTo>
                  <a:pt x="243" y="138"/>
                </a:moveTo>
                <a:cubicBezTo>
                  <a:pt x="243" y="140"/>
                  <a:pt x="243" y="140"/>
                  <a:pt x="243" y="140"/>
                </a:cubicBezTo>
                <a:cubicBezTo>
                  <a:pt x="243" y="140"/>
                  <a:pt x="242" y="141"/>
                  <a:pt x="242" y="141"/>
                </a:cubicBezTo>
                <a:cubicBezTo>
                  <a:pt x="241" y="140"/>
                  <a:pt x="240" y="139"/>
                  <a:pt x="240" y="137"/>
                </a:cubicBezTo>
                <a:cubicBezTo>
                  <a:pt x="241" y="136"/>
                  <a:pt x="242" y="137"/>
                  <a:pt x="242" y="137"/>
                </a:cubicBezTo>
                <a:cubicBezTo>
                  <a:pt x="242" y="137"/>
                  <a:pt x="243" y="138"/>
                  <a:pt x="243" y="138"/>
                </a:cubicBezTo>
                <a:moveTo>
                  <a:pt x="578" y="184"/>
                </a:moveTo>
                <a:cubicBezTo>
                  <a:pt x="577" y="185"/>
                  <a:pt x="577" y="185"/>
                  <a:pt x="576" y="186"/>
                </a:cubicBezTo>
                <a:cubicBezTo>
                  <a:pt x="577" y="186"/>
                  <a:pt x="577" y="186"/>
                  <a:pt x="579" y="185"/>
                </a:cubicBezTo>
                <a:cubicBezTo>
                  <a:pt x="579" y="186"/>
                  <a:pt x="580" y="186"/>
                  <a:pt x="580" y="186"/>
                </a:cubicBezTo>
                <a:cubicBezTo>
                  <a:pt x="580" y="187"/>
                  <a:pt x="580" y="187"/>
                  <a:pt x="580" y="187"/>
                </a:cubicBezTo>
                <a:cubicBezTo>
                  <a:pt x="578" y="187"/>
                  <a:pt x="577" y="187"/>
                  <a:pt x="576" y="187"/>
                </a:cubicBezTo>
                <a:cubicBezTo>
                  <a:pt x="574" y="184"/>
                  <a:pt x="574" y="184"/>
                  <a:pt x="575" y="183"/>
                </a:cubicBezTo>
                <a:cubicBezTo>
                  <a:pt x="575" y="184"/>
                  <a:pt x="576" y="184"/>
                  <a:pt x="578" y="184"/>
                </a:cubicBezTo>
                <a:moveTo>
                  <a:pt x="87" y="167"/>
                </a:moveTo>
                <a:cubicBezTo>
                  <a:pt x="87" y="166"/>
                  <a:pt x="87" y="164"/>
                  <a:pt x="87" y="163"/>
                </a:cubicBezTo>
                <a:cubicBezTo>
                  <a:pt x="87" y="163"/>
                  <a:pt x="87" y="163"/>
                  <a:pt x="87" y="163"/>
                </a:cubicBezTo>
                <a:cubicBezTo>
                  <a:pt x="87" y="163"/>
                  <a:pt x="88" y="163"/>
                  <a:pt x="88" y="163"/>
                </a:cubicBezTo>
                <a:cubicBezTo>
                  <a:pt x="88" y="164"/>
                  <a:pt x="89" y="165"/>
                  <a:pt x="90" y="165"/>
                </a:cubicBezTo>
                <a:cubicBezTo>
                  <a:pt x="91" y="165"/>
                  <a:pt x="91" y="165"/>
                  <a:pt x="92" y="166"/>
                </a:cubicBezTo>
                <a:cubicBezTo>
                  <a:pt x="91" y="166"/>
                  <a:pt x="91" y="167"/>
                  <a:pt x="90" y="167"/>
                </a:cubicBezTo>
                <a:cubicBezTo>
                  <a:pt x="89" y="166"/>
                  <a:pt x="89" y="166"/>
                  <a:pt x="87" y="167"/>
                </a:cubicBezTo>
                <a:moveTo>
                  <a:pt x="145" y="590"/>
                </a:moveTo>
                <a:cubicBezTo>
                  <a:pt x="145" y="590"/>
                  <a:pt x="145" y="590"/>
                  <a:pt x="145" y="590"/>
                </a:cubicBezTo>
                <a:cubicBezTo>
                  <a:pt x="146" y="591"/>
                  <a:pt x="146" y="592"/>
                  <a:pt x="145" y="593"/>
                </a:cubicBezTo>
                <a:cubicBezTo>
                  <a:pt x="145" y="593"/>
                  <a:pt x="145" y="594"/>
                  <a:pt x="145" y="595"/>
                </a:cubicBezTo>
                <a:cubicBezTo>
                  <a:pt x="144" y="595"/>
                  <a:pt x="144" y="595"/>
                  <a:pt x="143" y="595"/>
                </a:cubicBezTo>
                <a:cubicBezTo>
                  <a:pt x="143" y="595"/>
                  <a:pt x="143" y="594"/>
                  <a:pt x="142" y="594"/>
                </a:cubicBezTo>
                <a:cubicBezTo>
                  <a:pt x="142" y="593"/>
                  <a:pt x="142" y="593"/>
                  <a:pt x="142" y="593"/>
                </a:cubicBezTo>
                <a:cubicBezTo>
                  <a:pt x="144" y="593"/>
                  <a:pt x="144" y="593"/>
                  <a:pt x="144" y="591"/>
                </a:cubicBezTo>
                <a:cubicBezTo>
                  <a:pt x="144" y="591"/>
                  <a:pt x="145" y="591"/>
                  <a:pt x="145" y="590"/>
                </a:cubicBezTo>
                <a:moveTo>
                  <a:pt x="79" y="374"/>
                </a:moveTo>
                <a:cubicBezTo>
                  <a:pt x="79" y="374"/>
                  <a:pt x="79" y="373"/>
                  <a:pt x="79" y="373"/>
                </a:cubicBezTo>
                <a:cubicBezTo>
                  <a:pt x="79" y="372"/>
                  <a:pt x="80" y="372"/>
                  <a:pt x="80" y="372"/>
                </a:cubicBezTo>
                <a:cubicBezTo>
                  <a:pt x="81" y="372"/>
                  <a:pt x="81" y="373"/>
                  <a:pt x="82" y="373"/>
                </a:cubicBezTo>
                <a:cubicBezTo>
                  <a:pt x="82" y="372"/>
                  <a:pt x="83" y="372"/>
                  <a:pt x="84" y="372"/>
                </a:cubicBezTo>
                <a:cubicBezTo>
                  <a:pt x="84" y="373"/>
                  <a:pt x="84" y="373"/>
                  <a:pt x="83" y="373"/>
                </a:cubicBezTo>
                <a:cubicBezTo>
                  <a:pt x="83" y="374"/>
                  <a:pt x="82" y="375"/>
                  <a:pt x="81" y="375"/>
                </a:cubicBezTo>
                <a:cubicBezTo>
                  <a:pt x="81" y="375"/>
                  <a:pt x="81" y="374"/>
                  <a:pt x="81" y="374"/>
                </a:cubicBezTo>
                <a:cubicBezTo>
                  <a:pt x="80" y="374"/>
                  <a:pt x="80" y="374"/>
                  <a:pt x="79" y="374"/>
                </a:cubicBezTo>
                <a:moveTo>
                  <a:pt x="564" y="99"/>
                </a:moveTo>
                <a:cubicBezTo>
                  <a:pt x="565" y="99"/>
                  <a:pt x="565" y="98"/>
                  <a:pt x="565" y="98"/>
                </a:cubicBezTo>
                <a:cubicBezTo>
                  <a:pt x="565" y="98"/>
                  <a:pt x="565" y="98"/>
                  <a:pt x="565" y="98"/>
                </a:cubicBezTo>
                <a:cubicBezTo>
                  <a:pt x="566" y="98"/>
                  <a:pt x="566" y="98"/>
                  <a:pt x="566" y="99"/>
                </a:cubicBezTo>
                <a:cubicBezTo>
                  <a:pt x="566" y="99"/>
                  <a:pt x="566" y="99"/>
                  <a:pt x="565" y="100"/>
                </a:cubicBezTo>
                <a:cubicBezTo>
                  <a:pt x="565" y="100"/>
                  <a:pt x="565" y="100"/>
                  <a:pt x="564" y="101"/>
                </a:cubicBezTo>
                <a:cubicBezTo>
                  <a:pt x="564" y="101"/>
                  <a:pt x="564" y="101"/>
                  <a:pt x="564" y="100"/>
                </a:cubicBezTo>
                <a:cubicBezTo>
                  <a:pt x="564" y="100"/>
                  <a:pt x="563" y="99"/>
                  <a:pt x="562" y="99"/>
                </a:cubicBezTo>
                <a:cubicBezTo>
                  <a:pt x="562" y="98"/>
                  <a:pt x="562" y="98"/>
                  <a:pt x="562" y="97"/>
                </a:cubicBezTo>
                <a:cubicBezTo>
                  <a:pt x="562" y="97"/>
                  <a:pt x="563" y="97"/>
                  <a:pt x="563" y="97"/>
                </a:cubicBezTo>
                <a:cubicBezTo>
                  <a:pt x="564" y="97"/>
                  <a:pt x="564" y="97"/>
                  <a:pt x="564" y="98"/>
                </a:cubicBezTo>
                <a:cubicBezTo>
                  <a:pt x="564" y="98"/>
                  <a:pt x="564" y="98"/>
                  <a:pt x="564" y="99"/>
                </a:cubicBezTo>
                <a:moveTo>
                  <a:pt x="766" y="247"/>
                </a:moveTo>
                <a:cubicBezTo>
                  <a:pt x="767" y="248"/>
                  <a:pt x="768" y="248"/>
                  <a:pt x="769" y="249"/>
                </a:cubicBezTo>
                <a:cubicBezTo>
                  <a:pt x="769" y="249"/>
                  <a:pt x="769" y="250"/>
                  <a:pt x="769" y="250"/>
                </a:cubicBezTo>
                <a:cubicBezTo>
                  <a:pt x="768" y="250"/>
                  <a:pt x="768" y="251"/>
                  <a:pt x="768" y="251"/>
                </a:cubicBezTo>
                <a:cubicBezTo>
                  <a:pt x="767" y="250"/>
                  <a:pt x="766" y="250"/>
                  <a:pt x="766" y="249"/>
                </a:cubicBezTo>
                <a:cubicBezTo>
                  <a:pt x="766" y="248"/>
                  <a:pt x="766" y="248"/>
                  <a:pt x="766" y="247"/>
                </a:cubicBezTo>
                <a:moveTo>
                  <a:pt x="519" y="16"/>
                </a:moveTo>
                <a:cubicBezTo>
                  <a:pt x="521" y="16"/>
                  <a:pt x="522" y="16"/>
                  <a:pt x="523" y="17"/>
                </a:cubicBezTo>
                <a:cubicBezTo>
                  <a:pt x="523" y="17"/>
                  <a:pt x="524" y="17"/>
                  <a:pt x="525" y="17"/>
                </a:cubicBezTo>
                <a:cubicBezTo>
                  <a:pt x="525" y="17"/>
                  <a:pt x="525" y="18"/>
                  <a:pt x="525" y="18"/>
                </a:cubicBezTo>
                <a:cubicBezTo>
                  <a:pt x="525" y="19"/>
                  <a:pt x="525" y="19"/>
                  <a:pt x="524" y="19"/>
                </a:cubicBezTo>
                <a:cubicBezTo>
                  <a:pt x="524" y="18"/>
                  <a:pt x="522" y="19"/>
                  <a:pt x="522" y="18"/>
                </a:cubicBezTo>
                <a:cubicBezTo>
                  <a:pt x="521" y="18"/>
                  <a:pt x="520" y="17"/>
                  <a:pt x="520" y="17"/>
                </a:cubicBezTo>
                <a:cubicBezTo>
                  <a:pt x="520" y="17"/>
                  <a:pt x="519" y="17"/>
                  <a:pt x="519" y="16"/>
                </a:cubicBezTo>
                <a:moveTo>
                  <a:pt x="742" y="301"/>
                </a:moveTo>
                <a:cubicBezTo>
                  <a:pt x="743" y="301"/>
                  <a:pt x="743" y="301"/>
                  <a:pt x="744" y="302"/>
                </a:cubicBezTo>
                <a:cubicBezTo>
                  <a:pt x="744" y="301"/>
                  <a:pt x="745" y="301"/>
                  <a:pt x="747" y="301"/>
                </a:cubicBezTo>
                <a:cubicBezTo>
                  <a:pt x="747" y="301"/>
                  <a:pt x="747" y="301"/>
                  <a:pt x="747" y="301"/>
                </a:cubicBezTo>
                <a:cubicBezTo>
                  <a:pt x="747" y="301"/>
                  <a:pt x="747" y="302"/>
                  <a:pt x="747" y="302"/>
                </a:cubicBezTo>
                <a:cubicBezTo>
                  <a:pt x="745" y="301"/>
                  <a:pt x="746" y="303"/>
                  <a:pt x="745" y="304"/>
                </a:cubicBezTo>
                <a:cubicBezTo>
                  <a:pt x="744" y="303"/>
                  <a:pt x="743" y="303"/>
                  <a:pt x="742" y="303"/>
                </a:cubicBezTo>
                <a:moveTo>
                  <a:pt x="245" y="139"/>
                </a:moveTo>
                <a:cubicBezTo>
                  <a:pt x="247" y="139"/>
                  <a:pt x="247" y="141"/>
                  <a:pt x="248" y="142"/>
                </a:cubicBezTo>
                <a:cubicBezTo>
                  <a:pt x="248" y="142"/>
                  <a:pt x="248" y="142"/>
                  <a:pt x="248" y="142"/>
                </a:cubicBezTo>
                <a:cubicBezTo>
                  <a:pt x="248" y="142"/>
                  <a:pt x="247" y="143"/>
                  <a:pt x="247" y="142"/>
                </a:cubicBezTo>
                <a:cubicBezTo>
                  <a:pt x="246" y="142"/>
                  <a:pt x="246" y="142"/>
                  <a:pt x="245" y="141"/>
                </a:cubicBezTo>
                <a:moveTo>
                  <a:pt x="688" y="500"/>
                </a:moveTo>
                <a:cubicBezTo>
                  <a:pt x="688" y="500"/>
                  <a:pt x="687" y="500"/>
                  <a:pt x="687" y="500"/>
                </a:cubicBezTo>
                <a:cubicBezTo>
                  <a:pt x="687" y="499"/>
                  <a:pt x="687" y="499"/>
                  <a:pt x="688" y="498"/>
                </a:cubicBezTo>
                <a:cubicBezTo>
                  <a:pt x="688" y="498"/>
                  <a:pt x="688" y="498"/>
                  <a:pt x="689" y="497"/>
                </a:cubicBezTo>
                <a:cubicBezTo>
                  <a:pt x="689" y="498"/>
                  <a:pt x="690" y="498"/>
                  <a:pt x="691" y="499"/>
                </a:cubicBezTo>
                <a:cubicBezTo>
                  <a:pt x="691" y="499"/>
                  <a:pt x="691" y="499"/>
                  <a:pt x="691" y="499"/>
                </a:cubicBezTo>
                <a:cubicBezTo>
                  <a:pt x="690" y="499"/>
                  <a:pt x="689" y="500"/>
                  <a:pt x="688" y="500"/>
                </a:cubicBezTo>
                <a:moveTo>
                  <a:pt x="741" y="407"/>
                </a:moveTo>
                <a:cubicBezTo>
                  <a:pt x="742" y="406"/>
                  <a:pt x="742" y="406"/>
                  <a:pt x="742" y="406"/>
                </a:cubicBezTo>
                <a:cubicBezTo>
                  <a:pt x="744" y="406"/>
                  <a:pt x="745" y="406"/>
                  <a:pt x="747" y="406"/>
                </a:cubicBezTo>
                <a:cubicBezTo>
                  <a:pt x="746" y="407"/>
                  <a:pt x="746" y="407"/>
                  <a:pt x="741" y="407"/>
                </a:cubicBezTo>
                <a:moveTo>
                  <a:pt x="747" y="395"/>
                </a:moveTo>
                <a:cubicBezTo>
                  <a:pt x="747" y="395"/>
                  <a:pt x="747" y="395"/>
                  <a:pt x="747" y="395"/>
                </a:cubicBezTo>
                <a:cubicBezTo>
                  <a:pt x="748" y="395"/>
                  <a:pt x="748" y="395"/>
                  <a:pt x="748" y="395"/>
                </a:cubicBezTo>
                <a:cubicBezTo>
                  <a:pt x="747" y="396"/>
                  <a:pt x="747" y="397"/>
                  <a:pt x="747" y="397"/>
                </a:cubicBezTo>
                <a:cubicBezTo>
                  <a:pt x="747" y="398"/>
                  <a:pt x="746" y="398"/>
                  <a:pt x="746" y="398"/>
                </a:cubicBezTo>
                <a:cubicBezTo>
                  <a:pt x="745" y="397"/>
                  <a:pt x="745" y="397"/>
                  <a:pt x="745" y="396"/>
                </a:cubicBezTo>
                <a:cubicBezTo>
                  <a:pt x="745" y="396"/>
                  <a:pt x="746" y="395"/>
                  <a:pt x="747" y="395"/>
                </a:cubicBezTo>
                <a:moveTo>
                  <a:pt x="682" y="586"/>
                </a:moveTo>
                <a:cubicBezTo>
                  <a:pt x="682" y="586"/>
                  <a:pt x="682" y="586"/>
                  <a:pt x="682" y="586"/>
                </a:cubicBezTo>
                <a:cubicBezTo>
                  <a:pt x="683" y="585"/>
                  <a:pt x="683" y="585"/>
                  <a:pt x="682" y="584"/>
                </a:cubicBezTo>
                <a:cubicBezTo>
                  <a:pt x="682" y="584"/>
                  <a:pt x="682" y="584"/>
                  <a:pt x="682" y="583"/>
                </a:cubicBezTo>
                <a:cubicBezTo>
                  <a:pt x="683" y="583"/>
                  <a:pt x="684" y="584"/>
                  <a:pt x="684" y="585"/>
                </a:cubicBezTo>
                <a:cubicBezTo>
                  <a:pt x="684" y="586"/>
                  <a:pt x="683" y="587"/>
                  <a:pt x="682" y="586"/>
                </a:cubicBezTo>
                <a:moveTo>
                  <a:pt x="584" y="644"/>
                </a:moveTo>
                <a:cubicBezTo>
                  <a:pt x="585" y="645"/>
                  <a:pt x="585" y="646"/>
                  <a:pt x="583" y="648"/>
                </a:cubicBezTo>
                <a:cubicBezTo>
                  <a:pt x="583" y="647"/>
                  <a:pt x="582" y="647"/>
                  <a:pt x="582" y="647"/>
                </a:cubicBezTo>
                <a:cubicBezTo>
                  <a:pt x="583" y="646"/>
                  <a:pt x="585" y="646"/>
                  <a:pt x="584" y="644"/>
                </a:cubicBezTo>
                <a:moveTo>
                  <a:pt x="301" y="675"/>
                </a:moveTo>
                <a:cubicBezTo>
                  <a:pt x="301" y="676"/>
                  <a:pt x="301" y="677"/>
                  <a:pt x="301" y="678"/>
                </a:cubicBezTo>
                <a:cubicBezTo>
                  <a:pt x="301" y="678"/>
                  <a:pt x="301" y="678"/>
                  <a:pt x="301" y="678"/>
                </a:cubicBezTo>
                <a:cubicBezTo>
                  <a:pt x="300" y="678"/>
                  <a:pt x="300" y="678"/>
                  <a:pt x="300" y="677"/>
                </a:cubicBezTo>
                <a:cubicBezTo>
                  <a:pt x="301" y="676"/>
                  <a:pt x="300" y="676"/>
                  <a:pt x="299" y="675"/>
                </a:cubicBezTo>
                <a:cubicBezTo>
                  <a:pt x="299" y="674"/>
                  <a:pt x="299" y="674"/>
                  <a:pt x="300" y="674"/>
                </a:cubicBezTo>
                <a:cubicBezTo>
                  <a:pt x="300" y="674"/>
                  <a:pt x="300" y="674"/>
                  <a:pt x="300" y="674"/>
                </a:cubicBezTo>
                <a:cubicBezTo>
                  <a:pt x="301" y="674"/>
                  <a:pt x="301" y="675"/>
                  <a:pt x="301" y="675"/>
                </a:cubicBezTo>
                <a:moveTo>
                  <a:pt x="358" y="690"/>
                </a:moveTo>
                <a:cubicBezTo>
                  <a:pt x="357" y="689"/>
                  <a:pt x="357" y="688"/>
                  <a:pt x="356" y="687"/>
                </a:cubicBezTo>
                <a:cubicBezTo>
                  <a:pt x="357" y="687"/>
                  <a:pt x="358" y="687"/>
                  <a:pt x="358" y="687"/>
                </a:cubicBezTo>
                <a:cubicBezTo>
                  <a:pt x="359" y="687"/>
                  <a:pt x="359" y="688"/>
                  <a:pt x="359" y="688"/>
                </a:cubicBezTo>
                <a:cubicBezTo>
                  <a:pt x="359" y="689"/>
                  <a:pt x="358" y="689"/>
                  <a:pt x="358" y="690"/>
                </a:cubicBezTo>
                <a:moveTo>
                  <a:pt x="578" y="189"/>
                </a:moveTo>
                <a:cubicBezTo>
                  <a:pt x="579" y="189"/>
                  <a:pt x="580" y="189"/>
                  <a:pt x="580" y="189"/>
                </a:cubicBezTo>
                <a:cubicBezTo>
                  <a:pt x="580" y="190"/>
                  <a:pt x="580" y="191"/>
                  <a:pt x="580" y="191"/>
                </a:cubicBezTo>
                <a:cubicBezTo>
                  <a:pt x="580" y="191"/>
                  <a:pt x="579" y="192"/>
                  <a:pt x="579" y="192"/>
                </a:cubicBezTo>
                <a:cubicBezTo>
                  <a:pt x="579" y="192"/>
                  <a:pt x="578" y="191"/>
                  <a:pt x="578" y="191"/>
                </a:cubicBezTo>
                <a:cubicBezTo>
                  <a:pt x="578" y="190"/>
                  <a:pt x="578" y="190"/>
                  <a:pt x="578" y="189"/>
                </a:cubicBezTo>
                <a:moveTo>
                  <a:pt x="569" y="178"/>
                </a:moveTo>
                <a:cubicBezTo>
                  <a:pt x="569" y="181"/>
                  <a:pt x="569" y="181"/>
                  <a:pt x="569" y="181"/>
                </a:cubicBezTo>
                <a:cubicBezTo>
                  <a:pt x="568" y="182"/>
                  <a:pt x="567" y="181"/>
                  <a:pt x="566" y="181"/>
                </a:cubicBezTo>
                <a:cubicBezTo>
                  <a:pt x="566" y="180"/>
                  <a:pt x="568" y="180"/>
                  <a:pt x="568" y="178"/>
                </a:cubicBezTo>
                <a:moveTo>
                  <a:pt x="361" y="60"/>
                </a:moveTo>
                <a:cubicBezTo>
                  <a:pt x="361" y="60"/>
                  <a:pt x="362" y="60"/>
                  <a:pt x="362" y="60"/>
                </a:cubicBezTo>
                <a:cubicBezTo>
                  <a:pt x="362" y="60"/>
                  <a:pt x="363" y="60"/>
                  <a:pt x="363" y="61"/>
                </a:cubicBezTo>
                <a:cubicBezTo>
                  <a:pt x="362" y="61"/>
                  <a:pt x="362" y="62"/>
                  <a:pt x="362" y="63"/>
                </a:cubicBezTo>
                <a:cubicBezTo>
                  <a:pt x="362" y="63"/>
                  <a:pt x="361" y="64"/>
                  <a:pt x="361" y="64"/>
                </a:cubicBezTo>
                <a:cubicBezTo>
                  <a:pt x="361" y="64"/>
                  <a:pt x="361" y="64"/>
                  <a:pt x="360" y="64"/>
                </a:cubicBezTo>
                <a:cubicBezTo>
                  <a:pt x="360" y="63"/>
                  <a:pt x="360" y="63"/>
                  <a:pt x="360" y="63"/>
                </a:cubicBezTo>
                <a:cubicBezTo>
                  <a:pt x="361" y="62"/>
                  <a:pt x="361" y="61"/>
                  <a:pt x="361" y="60"/>
                </a:cubicBezTo>
                <a:moveTo>
                  <a:pt x="493" y="83"/>
                </a:moveTo>
                <a:cubicBezTo>
                  <a:pt x="493" y="85"/>
                  <a:pt x="493" y="85"/>
                  <a:pt x="493" y="85"/>
                </a:cubicBezTo>
                <a:cubicBezTo>
                  <a:pt x="492" y="85"/>
                  <a:pt x="492" y="86"/>
                  <a:pt x="491" y="86"/>
                </a:cubicBezTo>
                <a:cubicBezTo>
                  <a:pt x="491" y="86"/>
                  <a:pt x="491" y="86"/>
                  <a:pt x="491" y="86"/>
                </a:cubicBezTo>
                <a:cubicBezTo>
                  <a:pt x="491" y="84"/>
                  <a:pt x="491" y="83"/>
                  <a:pt x="493" y="83"/>
                </a:cubicBezTo>
                <a:moveTo>
                  <a:pt x="566" y="86"/>
                </a:moveTo>
                <a:cubicBezTo>
                  <a:pt x="569" y="86"/>
                  <a:pt x="569" y="86"/>
                  <a:pt x="569" y="86"/>
                </a:cubicBezTo>
                <a:cubicBezTo>
                  <a:pt x="569" y="86"/>
                  <a:pt x="570" y="86"/>
                  <a:pt x="570" y="86"/>
                </a:cubicBezTo>
                <a:cubicBezTo>
                  <a:pt x="569" y="86"/>
                  <a:pt x="569" y="87"/>
                  <a:pt x="568" y="88"/>
                </a:cubicBezTo>
                <a:cubicBezTo>
                  <a:pt x="568" y="88"/>
                  <a:pt x="568" y="88"/>
                  <a:pt x="568" y="88"/>
                </a:cubicBezTo>
                <a:cubicBezTo>
                  <a:pt x="568" y="87"/>
                  <a:pt x="567" y="86"/>
                  <a:pt x="566" y="86"/>
                </a:cubicBezTo>
                <a:moveTo>
                  <a:pt x="182" y="664"/>
                </a:moveTo>
                <a:cubicBezTo>
                  <a:pt x="181" y="665"/>
                  <a:pt x="180" y="665"/>
                  <a:pt x="180" y="665"/>
                </a:cubicBezTo>
                <a:cubicBezTo>
                  <a:pt x="179" y="665"/>
                  <a:pt x="179" y="666"/>
                  <a:pt x="178" y="666"/>
                </a:cubicBezTo>
                <a:cubicBezTo>
                  <a:pt x="178" y="666"/>
                  <a:pt x="178" y="665"/>
                  <a:pt x="178" y="665"/>
                </a:cubicBezTo>
                <a:cubicBezTo>
                  <a:pt x="178" y="665"/>
                  <a:pt x="178" y="665"/>
                  <a:pt x="178" y="664"/>
                </a:cubicBezTo>
                <a:moveTo>
                  <a:pt x="92" y="168"/>
                </a:moveTo>
                <a:cubicBezTo>
                  <a:pt x="92" y="168"/>
                  <a:pt x="92" y="168"/>
                  <a:pt x="92" y="167"/>
                </a:cubicBezTo>
                <a:cubicBezTo>
                  <a:pt x="92" y="167"/>
                  <a:pt x="92" y="167"/>
                  <a:pt x="93" y="167"/>
                </a:cubicBezTo>
                <a:cubicBezTo>
                  <a:pt x="92" y="168"/>
                  <a:pt x="93" y="168"/>
                  <a:pt x="93" y="169"/>
                </a:cubicBezTo>
                <a:cubicBezTo>
                  <a:pt x="94" y="169"/>
                  <a:pt x="93" y="169"/>
                  <a:pt x="93" y="170"/>
                </a:cubicBezTo>
                <a:cubicBezTo>
                  <a:pt x="93" y="170"/>
                  <a:pt x="93" y="170"/>
                  <a:pt x="92" y="170"/>
                </a:cubicBezTo>
                <a:cubicBezTo>
                  <a:pt x="92" y="170"/>
                  <a:pt x="92" y="170"/>
                  <a:pt x="92" y="169"/>
                </a:cubicBezTo>
                <a:cubicBezTo>
                  <a:pt x="92" y="169"/>
                  <a:pt x="92" y="169"/>
                  <a:pt x="92" y="168"/>
                </a:cubicBezTo>
                <a:moveTo>
                  <a:pt x="661" y="615"/>
                </a:moveTo>
                <a:cubicBezTo>
                  <a:pt x="661" y="616"/>
                  <a:pt x="660" y="616"/>
                  <a:pt x="660" y="616"/>
                </a:cubicBezTo>
                <a:cubicBezTo>
                  <a:pt x="659" y="615"/>
                  <a:pt x="658" y="615"/>
                  <a:pt x="658" y="614"/>
                </a:cubicBezTo>
                <a:cubicBezTo>
                  <a:pt x="659" y="614"/>
                  <a:pt x="659" y="613"/>
                  <a:pt x="660" y="613"/>
                </a:cubicBezTo>
                <a:cubicBezTo>
                  <a:pt x="660" y="613"/>
                  <a:pt x="660" y="614"/>
                  <a:pt x="660" y="614"/>
                </a:cubicBezTo>
                <a:cubicBezTo>
                  <a:pt x="660" y="614"/>
                  <a:pt x="660" y="615"/>
                  <a:pt x="661" y="615"/>
                </a:cubicBezTo>
                <a:moveTo>
                  <a:pt x="295" y="68"/>
                </a:moveTo>
                <a:cubicBezTo>
                  <a:pt x="294" y="69"/>
                  <a:pt x="293" y="68"/>
                  <a:pt x="292" y="68"/>
                </a:cubicBezTo>
                <a:cubicBezTo>
                  <a:pt x="292" y="68"/>
                  <a:pt x="292" y="68"/>
                  <a:pt x="292" y="68"/>
                </a:cubicBezTo>
                <a:cubicBezTo>
                  <a:pt x="292" y="67"/>
                  <a:pt x="292" y="67"/>
                  <a:pt x="292" y="67"/>
                </a:cubicBezTo>
                <a:cubicBezTo>
                  <a:pt x="292" y="67"/>
                  <a:pt x="293" y="67"/>
                  <a:pt x="293" y="67"/>
                </a:cubicBezTo>
                <a:cubicBezTo>
                  <a:pt x="294" y="67"/>
                  <a:pt x="294" y="68"/>
                  <a:pt x="295" y="68"/>
                </a:cubicBezTo>
                <a:moveTo>
                  <a:pt x="226" y="149"/>
                </a:moveTo>
                <a:cubicBezTo>
                  <a:pt x="227" y="149"/>
                  <a:pt x="228" y="149"/>
                  <a:pt x="229" y="149"/>
                </a:cubicBezTo>
                <a:cubicBezTo>
                  <a:pt x="229" y="149"/>
                  <a:pt x="229" y="150"/>
                  <a:pt x="229" y="150"/>
                </a:cubicBezTo>
                <a:cubicBezTo>
                  <a:pt x="229" y="150"/>
                  <a:pt x="229" y="151"/>
                  <a:pt x="229" y="151"/>
                </a:cubicBezTo>
                <a:cubicBezTo>
                  <a:pt x="228" y="151"/>
                  <a:pt x="228" y="151"/>
                  <a:pt x="228" y="151"/>
                </a:cubicBezTo>
                <a:cubicBezTo>
                  <a:pt x="228" y="151"/>
                  <a:pt x="227" y="151"/>
                  <a:pt x="227" y="151"/>
                </a:cubicBezTo>
                <a:cubicBezTo>
                  <a:pt x="227" y="150"/>
                  <a:pt x="226" y="150"/>
                  <a:pt x="226" y="149"/>
                </a:cubicBezTo>
                <a:moveTo>
                  <a:pt x="140" y="215"/>
                </a:moveTo>
                <a:cubicBezTo>
                  <a:pt x="142" y="215"/>
                  <a:pt x="142" y="214"/>
                  <a:pt x="143" y="215"/>
                </a:cubicBezTo>
                <a:cubicBezTo>
                  <a:pt x="143" y="215"/>
                  <a:pt x="144" y="215"/>
                  <a:pt x="144" y="215"/>
                </a:cubicBezTo>
                <a:cubicBezTo>
                  <a:pt x="144" y="216"/>
                  <a:pt x="144" y="216"/>
                  <a:pt x="143" y="216"/>
                </a:cubicBezTo>
                <a:cubicBezTo>
                  <a:pt x="143" y="216"/>
                  <a:pt x="143" y="216"/>
                  <a:pt x="143" y="216"/>
                </a:cubicBezTo>
                <a:cubicBezTo>
                  <a:pt x="142" y="216"/>
                  <a:pt x="141" y="215"/>
                  <a:pt x="140" y="215"/>
                </a:cubicBezTo>
                <a:moveTo>
                  <a:pt x="101" y="329"/>
                </a:moveTo>
                <a:cubicBezTo>
                  <a:pt x="101" y="329"/>
                  <a:pt x="101" y="329"/>
                  <a:pt x="100" y="328"/>
                </a:cubicBezTo>
                <a:cubicBezTo>
                  <a:pt x="100" y="327"/>
                  <a:pt x="100" y="327"/>
                  <a:pt x="100" y="327"/>
                </a:cubicBezTo>
                <a:cubicBezTo>
                  <a:pt x="101" y="327"/>
                  <a:pt x="101" y="327"/>
                  <a:pt x="101" y="327"/>
                </a:cubicBezTo>
                <a:cubicBezTo>
                  <a:pt x="102" y="328"/>
                  <a:pt x="102" y="329"/>
                  <a:pt x="102" y="329"/>
                </a:cubicBezTo>
                <a:moveTo>
                  <a:pt x="561" y="101"/>
                </a:moveTo>
                <a:cubicBezTo>
                  <a:pt x="560" y="100"/>
                  <a:pt x="559" y="100"/>
                  <a:pt x="560" y="98"/>
                </a:cubicBezTo>
                <a:cubicBezTo>
                  <a:pt x="560" y="99"/>
                  <a:pt x="562" y="99"/>
                  <a:pt x="561" y="101"/>
                </a:cubicBezTo>
                <a:moveTo>
                  <a:pt x="690" y="200"/>
                </a:moveTo>
                <a:cubicBezTo>
                  <a:pt x="690" y="201"/>
                  <a:pt x="690" y="201"/>
                  <a:pt x="690" y="201"/>
                </a:cubicBezTo>
                <a:cubicBezTo>
                  <a:pt x="690" y="202"/>
                  <a:pt x="690" y="202"/>
                  <a:pt x="689" y="202"/>
                </a:cubicBezTo>
                <a:cubicBezTo>
                  <a:pt x="688" y="202"/>
                  <a:pt x="688" y="202"/>
                  <a:pt x="688" y="201"/>
                </a:cubicBezTo>
                <a:cubicBezTo>
                  <a:pt x="688" y="201"/>
                  <a:pt x="689" y="200"/>
                  <a:pt x="690" y="200"/>
                </a:cubicBezTo>
                <a:moveTo>
                  <a:pt x="222" y="749"/>
                </a:moveTo>
                <a:cubicBezTo>
                  <a:pt x="223" y="749"/>
                  <a:pt x="223" y="749"/>
                  <a:pt x="224" y="750"/>
                </a:cubicBezTo>
                <a:cubicBezTo>
                  <a:pt x="224" y="750"/>
                  <a:pt x="224" y="750"/>
                  <a:pt x="224" y="750"/>
                </a:cubicBezTo>
                <a:cubicBezTo>
                  <a:pt x="224" y="750"/>
                  <a:pt x="223" y="751"/>
                  <a:pt x="223" y="751"/>
                </a:cubicBezTo>
                <a:cubicBezTo>
                  <a:pt x="223" y="751"/>
                  <a:pt x="223" y="751"/>
                  <a:pt x="222" y="751"/>
                </a:cubicBezTo>
                <a:cubicBezTo>
                  <a:pt x="222" y="751"/>
                  <a:pt x="221" y="751"/>
                  <a:pt x="222" y="751"/>
                </a:cubicBezTo>
                <a:cubicBezTo>
                  <a:pt x="222" y="750"/>
                  <a:pt x="222" y="750"/>
                  <a:pt x="222" y="749"/>
                </a:cubicBezTo>
                <a:moveTo>
                  <a:pt x="626" y="734"/>
                </a:moveTo>
                <a:cubicBezTo>
                  <a:pt x="625" y="734"/>
                  <a:pt x="625" y="734"/>
                  <a:pt x="625" y="733"/>
                </a:cubicBezTo>
                <a:cubicBezTo>
                  <a:pt x="625" y="733"/>
                  <a:pt x="625" y="732"/>
                  <a:pt x="625" y="733"/>
                </a:cubicBezTo>
                <a:cubicBezTo>
                  <a:pt x="626" y="733"/>
                  <a:pt x="626" y="733"/>
                  <a:pt x="627" y="733"/>
                </a:cubicBezTo>
                <a:cubicBezTo>
                  <a:pt x="627" y="733"/>
                  <a:pt x="627" y="733"/>
                  <a:pt x="627" y="734"/>
                </a:cubicBezTo>
                <a:cubicBezTo>
                  <a:pt x="627" y="734"/>
                  <a:pt x="627" y="734"/>
                  <a:pt x="627" y="734"/>
                </a:cubicBezTo>
                <a:cubicBezTo>
                  <a:pt x="626" y="734"/>
                  <a:pt x="626" y="734"/>
                  <a:pt x="626" y="734"/>
                </a:cubicBezTo>
                <a:moveTo>
                  <a:pt x="120" y="117"/>
                </a:moveTo>
                <a:cubicBezTo>
                  <a:pt x="119" y="118"/>
                  <a:pt x="119" y="118"/>
                  <a:pt x="117" y="116"/>
                </a:cubicBezTo>
                <a:cubicBezTo>
                  <a:pt x="119" y="116"/>
                  <a:pt x="119" y="116"/>
                  <a:pt x="120" y="117"/>
                </a:cubicBezTo>
                <a:moveTo>
                  <a:pt x="211" y="52"/>
                </a:moveTo>
                <a:cubicBezTo>
                  <a:pt x="211" y="52"/>
                  <a:pt x="211" y="52"/>
                  <a:pt x="211" y="51"/>
                </a:cubicBezTo>
                <a:cubicBezTo>
                  <a:pt x="211" y="51"/>
                  <a:pt x="211" y="50"/>
                  <a:pt x="212" y="50"/>
                </a:cubicBezTo>
                <a:cubicBezTo>
                  <a:pt x="213" y="50"/>
                  <a:pt x="213" y="51"/>
                  <a:pt x="213" y="51"/>
                </a:cubicBezTo>
                <a:cubicBezTo>
                  <a:pt x="213" y="52"/>
                  <a:pt x="213" y="52"/>
                  <a:pt x="212" y="52"/>
                </a:cubicBezTo>
                <a:cubicBezTo>
                  <a:pt x="212" y="52"/>
                  <a:pt x="211" y="52"/>
                  <a:pt x="211" y="52"/>
                </a:cubicBezTo>
                <a:moveTo>
                  <a:pt x="378" y="54"/>
                </a:moveTo>
                <a:cubicBezTo>
                  <a:pt x="376" y="54"/>
                  <a:pt x="376" y="54"/>
                  <a:pt x="376" y="53"/>
                </a:cubicBezTo>
                <a:cubicBezTo>
                  <a:pt x="376" y="53"/>
                  <a:pt x="377" y="52"/>
                  <a:pt x="377" y="53"/>
                </a:cubicBezTo>
                <a:cubicBezTo>
                  <a:pt x="377" y="53"/>
                  <a:pt x="377" y="53"/>
                  <a:pt x="378" y="53"/>
                </a:cubicBezTo>
                <a:cubicBezTo>
                  <a:pt x="378" y="53"/>
                  <a:pt x="379" y="53"/>
                  <a:pt x="379" y="54"/>
                </a:cubicBezTo>
                <a:cubicBezTo>
                  <a:pt x="379" y="54"/>
                  <a:pt x="378" y="54"/>
                  <a:pt x="378" y="54"/>
                </a:cubicBezTo>
                <a:moveTo>
                  <a:pt x="407" y="55"/>
                </a:moveTo>
                <a:cubicBezTo>
                  <a:pt x="407" y="56"/>
                  <a:pt x="407" y="56"/>
                  <a:pt x="407" y="56"/>
                </a:cubicBezTo>
                <a:cubicBezTo>
                  <a:pt x="406" y="56"/>
                  <a:pt x="406" y="56"/>
                  <a:pt x="406" y="55"/>
                </a:cubicBezTo>
                <a:cubicBezTo>
                  <a:pt x="405" y="55"/>
                  <a:pt x="406" y="54"/>
                  <a:pt x="406" y="54"/>
                </a:cubicBezTo>
                <a:cubicBezTo>
                  <a:pt x="407" y="54"/>
                  <a:pt x="407" y="54"/>
                  <a:pt x="407" y="55"/>
                </a:cubicBezTo>
                <a:moveTo>
                  <a:pt x="672" y="588"/>
                </a:moveTo>
                <a:cubicBezTo>
                  <a:pt x="671" y="588"/>
                  <a:pt x="671" y="587"/>
                  <a:pt x="670" y="587"/>
                </a:cubicBezTo>
                <a:cubicBezTo>
                  <a:pt x="671" y="586"/>
                  <a:pt x="671" y="586"/>
                  <a:pt x="673" y="587"/>
                </a:cubicBezTo>
                <a:cubicBezTo>
                  <a:pt x="673" y="587"/>
                  <a:pt x="672" y="588"/>
                  <a:pt x="672" y="588"/>
                </a:cubicBezTo>
                <a:moveTo>
                  <a:pt x="157" y="615"/>
                </a:moveTo>
                <a:cubicBezTo>
                  <a:pt x="156" y="615"/>
                  <a:pt x="155" y="614"/>
                  <a:pt x="155" y="613"/>
                </a:cubicBezTo>
                <a:cubicBezTo>
                  <a:pt x="155" y="613"/>
                  <a:pt x="155" y="612"/>
                  <a:pt x="155" y="612"/>
                </a:cubicBezTo>
                <a:cubicBezTo>
                  <a:pt x="156" y="612"/>
                  <a:pt x="156" y="612"/>
                  <a:pt x="156" y="612"/>
                </a:cubicBezTo>
                <a:cubicBezTo>
                  <a:pt x="156" y="613"/>
                  <a:pt x="157" y="613"/>
                  <a:pt x="157" y="613"/>
                </a:cubicBezTo>
                <a:cubicBezTo>
                  <a:pt x="157" y="614"/>
                  <a:pt x="157" y="614"/>
                  <a:pt x="157" y="615"/>
                </a:cubicBezTo>
                <a:moveTo>
                  <a:pt x="104" y="359"/>
                </a:moveTo>
                <a:cubicBezTo>
                  <a:pt x="104" y="359"/>
                  <a:pt x="105" y="359"/>
                  <a:pt x="105" y="358"/>
                </a:cubicBezTo>
                <a:cubicBezTo>
                  <a:pt x="105" y="358"/>
                  <a:pt x="106" y="358"/>
                  <a:pt x="106" y="358"/>
                </a:cubicBezTo>
                <a:cubicBezTo>
                  <a:pt x="106" y="359"/>
                  <a:pt x="107" y="359"/>
                  <a:pt x="107" y="359"/>
                </a:cubicBezTo>
                <a:cubicBezTo>
                  <a:pt x="107" y="360"/>
                  <a:pt x="107" y="360"/>
                  <a:pt x="107" y="360"/>
                </a:cubicBezTo>
                <a:cubicBezTo>
                  <a:pt x="106" y="360"/>
                  <a:pt x="105" y="360"/>
                  <a:pt x="105" y="360"/>
                </a:cubicBezTo>
                <a:cubicBezTo>
                  <a:pt x="104" y="360"/>
                  <a:pt x="104" y="359"/>
                  <a:pt x="104" y="359"/>
                </a:cubicBezTo>
                <a:moveTo>
                  <a:pt x="108" y="357"/>
                </a:moveTo>
                <a:cubicBezTo>
                  <a:pt x="107" y="356"/>
                  <a:pt x="106" y="356"/>
                  <a:pt x="105" y="355"/>
                </a:cubicBezTo>
                <a:cubicBezTo>
                  <a:pt x="105" y="355"/>
                  <a:pt x="106" y="355"/>
                  <a:pt x="106" y="355"/>
                </a:cubicBezTo>
                <a:cubicBezTo>
                  <a:pt x="108" y="355"/>
                  <a:pt x="108" y="355"/>
                  <a:pt x="108" y="357"/>
                </a:cubicBezTo>
                <a:moveTo>
                  <a:pt x="577" y="176"/>
                </a:moveTo>
                <a:cubicBezTo>
                  <a:pt x="576" y="176"/>
                  <a:pt x="576" y="175"/>
                  <a:pt x="576" y="174"/>
                </a:cubicBezTo>
                <a:cubicBezTo>
                  <a:pt x="576" y="173"/>
                  <a:pt x="576" y="173"/>
                  <a:pt x="577" y="173"/>
                </a:cubicBezTo>
                <a:cubicBezTo>
                  <a:pt x="577" y="173"/>
                  <a:pt x="578" y="174"/>
                  <a:pt x="578" y="174"/>
                </a:cubicBezTo>
                <a:cubicBezTo>
                  <a:pt x="578" y="175"/>
                  <a:pt x="578" y="175"/>
                  <a:pt x="578" y="175"/>
                </a:cubicBezTo>
                <a:cubicBezTo>
                  <a:pt x="578" y="175"/>
                  <a:pt x="577" y="175"/>
                  <a:pt x="577" y="176"/>
                </a:cubicBezTo>
                <a:moveTo>
                  <a:pt x="653" y="666"/>
                </a:moveTo>
                <a:cubicBezTo>
                  <a:pt x="653" y="666"/>
                  <a:pt x="652" y="666"/>
                  <a:pt x="652" y="667"/>
                </a:cubicBezTo>
                <a:cubicBezTo>
                  <a:pt x="652" y="667"/>
                  <a:pt x="651" y="667"/>
                  <a:pt x="651" y="666"/>
                </a:cubicBezTo>
                <a:cubicBezTo>
                  <a:pt x="651" y="666"/>
                  <a:pt x="651" y="665"/>
                  <a:pt x="652" y="665"/>
                </a:cubicBezTo>
                <a:cubicBezTo>
                  <a:pt x="652" y="665"/>
                  <a:pt x="652" y="665"/>
                  <a:pt x="653" y="665"/>
                </a:cubicBezTo>
                <a:cubicBezTo>
                  <a:pt x="653" y="665"/>
                  <a:pt x="653" y="665"/>
                  <a:pt x="653" y="666"/>
                </a:cubicBezTo>
                <a:moveTo>
                  <a:pt x="202" y="225"/>
                </a:moveTo>
                <a:cubicBezTo>
                  <a:pt x="202" y="223"/>
                  <a:pt x="202" y="223"/>
                  <a:pt x="203" y="223"/>
                </a:cubicBezTo>
                <a:cubicBezTo>
                  <a:pt x="203" y="224"/>
                  <a:pt x="203" y="225"/>
                  <a:pt x="202" y="225"/>
                </a:cubicBezTo>
                <a:moveTo>
                  <a:pt x="680" y="585"/>
                </a:moveTo>
                <a:cubicBezTo>
                  <a:pt x="680" y="585"/>
                  <a:pt x="680" y="586"/>
                  <a:pt x="680" y="586"/>
                </a:cubicBezTo>
                <a:cubicBezTo>
                  <a:pt x="680" y="586"/>
                  <a:pt x="679" y="586"/>
                  <a:pt x="679" y="586"/>
                </a:cubicBezTo>
                <a:cubicBezTo>
                  <a:pt x="679" y="586"/>
                  <a:pt x="679" y="586"/>
                  <a:pt x="679" y="586"/>
                </a:cubicBezTo>
                <a:cubicBezTo>
                  <a:pt x="679" y="585"/>
                  <a:pt x="679" y="585"/>
                  <a:pt x="679" y="584"/>
                </a:cubicBezTo>
                <a:cubicBezTo>
                  <a:pt x="679" y="584"/>
                  <a:pt x="679" y="584"/>
                  <a:pt x="679" y="584"/>
                </a:cubicBezTo>
                <a:cubicBezTo>
                  <a:pt x="679" y="584"/>
                  <a:pt x="680" y="584"/>
                  <a:pt x="680" y="584"/>
                </a:cubicBezTo>
                <a:cubicBezTo>
                  <a:pt x="680" y="584"/>
                  <a:pt x="680" y="585"/>
                  <a:pt x="680" y="585"/>
                </a:cubicBezTo>
                <a:moveTo>
                  <a:pt x="302" y="67"/>
                </a:moveTo>
                <a:cubicBezTo>
                  <a:pt x="302" y="67"/>
                  <a:pt x="301" y="67"/>
                  <a:pt x="301" y="67"/>
                </a:cubicBezTo>
                <a:cubicBezTo>
                  <a:pt x="301" y="66"/>
                  <a:pt x="301" y="66"/>
                  <a:pt x="302" y="66"/>
                </a:cubicBezTo>
                <a:cubicBezTo>
                  <a:pt x="302" y="66"/>
                  <a:pt x="303" y="66"/>
                  <a:pt x="303" y="66"/>
                </a:cubicBezTo>
                <a:cubicBezTo>
                  <a:pt x="303" y="66"/>
                  <a:pt x="303" y="66"/>
                  <a:pt x="303" y="67"/>
                </a:cubicBezTo>
                <a:cubicBezTo>
                  <a:pt x="303" y="67"/>
                  <a:pt x="302" y="67"/>
                  <a:pt x="302" y="67"/>
                </a:cubicBezTo>
                <a:moveTo>
                  <a:pt x="108" y="481"/>
                </a:moveTo>
                <a:cubicBezTo>
                  <a:pt x="108" y="481"/>
                  <a:pt x="107" y="480"/>
                  <a:pt x="108" y="479"/>
                </a:cubicBezTo>
                <a:cubicBezTo>
                  <a:pt x="108" y="479"/>
                  <a:pt x="109" y="479"/>
                  <a:pt x="109" y="479"/>
                </a:cubicBezTo>
                <a:cubicBezTo>
                  <a:pt x="109" y="479"/>
                  <a:pt x="109" y="480"/>
                  <a:pt x="109" y="480"/>
                </a:cubicBezTo>
                <a:cubicBezTo>
                  <a:pt x="109" y="480"/>
                  <a:pt x="109" y="480"/>
                  <a:pt x="108" y="481"/>
                </a:cubicBezTo>
                <a:cubicBezTo>
                  <a:pt x="108" y="481"/>
                  <a:pt x="108" y="481"/>
                  <a:pt x="108" y="481"/>
                </a:cubicBezTo>
                <a:moveTo>
                  <a:pt x="340" y="713"/>
                </a:moveTo>
                <a:cubicBezTo>
                  <a:pt x="341" y="712"/>
                  <a:pt x="341" y="712"/>
                  <a:pt x="342" y="713"/>
                </a:cubicBezTo>
                <a:cubicBezTo>
                  <a:pt x="342" y="713"/>
                  <a:pt x="342" y="713"/>
                  <a:pt x="342" y="714"/>
                </a:cubicBezTo>
                <a:cubicBezTo>
                  <a:pt x="342" y="714"/>
                  <a:pt x="341" y="714"/>
                  <a:pt x="341" y="714"/>
                </a:cubicBezTo>
                <a:cubicBezTo>
                  <a:pt x="341" y="714"/>
                  <a:pt x="341" y="714"/>
                  <a:pt x="340" y="713"/>
                </a:cubicBezTo>
                <a:cubicBezTo>
                  <a:pt x="340" y="713"/>
                  <a:pt x="340" y="713"/>
                  <a:pt x="340" y="713"/>
                </a:cubicBezTo>
                <a:moveTo>
                  <a:pt x="148" y="595"/>
                </a:moveTo>
                <a:cubicBezTo>
                  <a:pt x="147" y="594"/>
                  <a:pt x="147" y="594"/>
                  <a:pt x="148" y="593"/>
                </a:cubicBezTo>
                <a:cubicBezTo>
                  <a:pt x="148" y="593"/>
                  <a:pt x="149" y="593"/>
                  <a:pt x="149" y="593"/>
                </a:cubicBezTo>
                <a:cubicBezTo>
                  <a:pt x="149" y="593"/>
                  <a:pt x="149" y="594"/>
                  <a:pt x="149" y="594"/>
                </a:cubicBezTo>
                <a:cubicBezTo>
                  <a:pt x="149" y="594"/>
                  <a:pt x="149" y="594"/>
                  <a:pt x="148" y="595"/>
                </a:cubicBezTo>
                <a:cubicBezTo>
                  <a:pt x="148" y="595"/>
                  <a:pt x="148" y="595"/>
                  <a:pt x="148" y="595"/>
                </a:cubicBezTo>
                <a:moveTo>
                  <a:pt x="370" y="56"/>
                </a:moveTo>
                <a:cubicBezTo>
                  <a:pt x="369" y="57"/>
                  <a:pt x="369" y="57"/>
                  <a:pt x="368" y="57"/>
                </a:cubicBezTo>
                <a:cubicBezTo>
                  <a:pt x="368" y="57"/>
                  <a:pt x="368" y="57"/>
                  <a:pt x="368" y="57"/>
                </a:cubicBezTo>
                <a:cubicBezTo>
                  <a:pt x="368" y="56"/>
                  <a:pt x="369" y="56"/>
                  <a:pt x="369" y="55"/>
                </a:cubicBezTo>
                <a:cubicBezTo>
                  <a:pt x="369" y="55"/>
                  <a:pt x="369" y="55"/>
                  <a:pt x="369" y="55"/>
                </a:cubicBezTo>
                <a:cubicBezTo>
                  <a:pt x="369" y="56"/>
                  <a:pt x="369" y="56"/>
                  <a:pt x="370" y="56"/>
                </a:cubicBezTo>
                <a:moveTo>
                  <a:pt x="530" y="20"/>
                </a:moveTo>
                <a:cubicBezTo>
                  <a:pt x="528" y="20"/>
                  <a:pt x="528" y="20"/>
                  <a:pt x="528" y="18"/>
                </a:cubicBezTo>
                <a:cubicBezTo>
                  <a:pt x="529" y="19"/>
                  <a:pt x="530" y="19"/>
                  <a:pt x="530" y="20"/>
                </a:cubicBezTo>
                <a:moveTo>
                  <a:pt x="678" y="593"/>
                </a:moveTo>
                <a:cubicBezTo>
                  <a:pt x="676" y="591"/>
                  <a:pt x="677" y="590"/>
                  <a:pt x="677" y="589"/>
                </a:cubicBezTo>
                <a:cubicBezTo>
                  <a:pt x="678" y="590"/>
                  <a:pt x="678" y="591"/>
                  <a:pt x="678" y="593"/>
                </a:cubicBezTo>
                <a:moveTo>
                  <a:pt x="654" y="279"/>
                </a:moveTo>
                <a:cubicBezTo>
                  <a:pt x="654" y="277"/>
                  <a:pt x="654" y="277"/>
                  <a:pt x="656" y="277"/>
                </a:cubicBezTo>
                <a:cubicBezTo>
                  <a:pt x="655" y="278"/>
                  <a:pt x="655" y="279"/>
                  <a:pt x="654" y="279"/>
                </a:cubicBezTo>
                <a:moveTo>
                  <a:pt x="393" y="763"/>
                </a:moveTo>
                <a:cubicBezTo>
                  <a:pt x="394" y="763"/>
                  <a:pt x="394" y="763"/>
                  <a:pt x="394" y="764"/>
                </a:cubicBezTo>
                <a:cubicBezTo>
                  <a:pt x="394" y="764"/>
                  <a:pt x="394" y="765"/>
                  <a:pt x="393" y="765"/>
                </a:cubicBezTo>
                <a:cubicBezTo>
                  <a:pt x="393" y="765"/>
                  <a:pt x="392" y="765"/>
                  <a:pt x="392" y="764"/>
                </a:cubicBezTo>
                <a:cubicBezTo>
                  <a:pt x="393" y="764"/>
                  <a:pt x="393" y="763"/>
                  <a:pt x="393" y="763"/>
                </a:cubicBezTo>
                <a:moveTo>
                  <a:pt x="351" y="725"/>
                </a:moveTo>
                <a:cubicBezTo>
                  <a:pt x="351" y="725"/>
                  <a:pt x="350" y="725"/>
                  <a:pt x="350" y="725"/>
                </a:cubicBezTo>
                <a:cubicBezTo>
                  <a:pt x="350" y="725"/>
                  <a:pt x="350" y="724"/>
                  <a:pt x="350" y="724"/>
                </a:cubicBezTo>
                <a:cubicBezTo>
                  <a:pt x="350" y="724"/>
                  <a:pt x="350" y="724"/>
                  <a:pt x="350" y="724"/>
                </a:cubicBezTo>
                <a:cubicBezTo>
                  <a:pt x="351" y="724"/>
                  <a:pt x="351" y="724"/>
                  <a:pt x="352" y="724"/>
                </a:cubicBezTo>
                <a:cubicBezTo>
                  <a:pt x="352" y="724"/>
                  <a:pt x="352" y="724"/>
                  <a:pt x="352" y="725"/>
                </a:cubicBezTo>
                <a:cubicBezTo>
                  <a:pt x="352" y="725"/>
                  <a:pt x="352" y="725"/>
                  <a:pt x="352" y="725"/>
                </a:cubicBezTo>
                <a:cubicBezTo>
                  <a:pt x="352" y="725"/>
                  <a:pt x="351" y="725"/>
                  <a:pt x="351" y="725"/>
                </a:cubicBezTo>
                <a:moveTo>
                  <a:pt x="577" y="184"/>
                </a:moveTo>
                <a:cubicBezTo>
                  <a:pt x="577" y="182"/>
                  <a:pt x="577" y="182"/>
                  <a:pt x="579" y="183"/>
                </a:cubicBezTo>
                <a:cubicBezTo>
                  <a:pt x="579" y="183"/>
                  <a:pt x="578" y="184"/>
                  <a:pt x="577" y="184"/>
                </a:cubicBezTo>
                <a:moveTo>
                  <a:pt x="105" y="329"/>
                </a:moveTo>
                <a:cubicBezTo>
                  <a:pt x="105" y="329"/>
                  <a:pt x="104" y="328"/>
                  <a:pt x="104" y="328"/>
                </a:cubicBezTo>
                <a:cubicBezTo>
                  <a:pt x="104" y="328"/>
                  <a:pt x="104" y="327"/>
                  <a:pt x="104" y="327"/>
                </a:cubicBezTo>
                <a:cubicBezTo>
                  <a:pt x="105" y="327"/>
                  <a:pt x="105" y="327"/>
                  <a:pt x="106" y="328"/>
                </a:cubicBezTo>
                <a:cubicBezTo>
                  <a:pt x="106" y="328"/>
                  <a:pt x="106" y="329"/>
                  <a:pt x="106" y="329"/>
                </a:cubicBezTo>
                <a:cubicBezTo>
                  <a:pt x="106" y="329"/>
                  <a:pt x="105" y="329"/>
                  <a:pt x="105" y="329"/>
                </a:cubicBezTo>
                <a:moveTo>
                  <a:pt x="660" y="613"/>
                </a:moveTo>
                <a:cubicBezTo>
                  <a:pt x="660" y="612"/>
                  <a:pt x="660" y="612"/>
                  <a:pt x="660" y="612"/>
                </a:cubicBezTo>
                <a:cubicBezTo>
                  <a:pt x="660" y="611"/>
                  <a:pt x="660" y="611"/>
                  <a:pt x="661" y="611"/>
                </a:cubicBezTo>
                <a:cubicBezTo>
                  <a:pt x="661" y="611"/>
                  <a:pt x="661" y="612"/>
                  <a:pt x="661" y="612"/>
                </a:cubicBezTo>
                <a:cubicBezTo>
                  <a:pt x="662" y="613"/>
                  <a:pt x="661" y="613"/>
                  <a:pt x="661" y="613"/>
                </a:cubicBezTo>
                <a:cubicBezTo>
                  <a:pt x="661" y="613"/>
                  <a:pt x="660" y="613"/>
                  <a:pt x="660" y="613"/>
                </a:cubicBezTo>
                <a:moveTo>
                  <a:pt x="297" y="70"/>
                </a:moveTo>
                <a:cubicBezTo>
                  <a:pt x="297" y="70"/>
                  <a:pt x="296" y="70"/>
                  <a:pt x="296" y="70"/>
                </a:cubicBezTo>
                <a:cubicBezTo>
                  <a:pt x="296" y="70"/>
                  <a:pt x="296" y="70"/>
                  <a:pt x="296" y="70"/>
                </a:cubicBezTo>
                <a:cubicBezTo>
                  <a:pt x="296" y="70"/>
                  <a:pt x="296" y="69"/>
                  <a:pt x="296" y="69"/>
                </a:cubicBezTo>
                <a:cubicBezTo>
                  <a:pt x="297" y="69"/>
                  <a:pt x="297" y="69"/>
                  <a:pt x="298" y="69"/>
                </a:cubicBezTo>
                <a:cubicBezTo>
                  <a:pt x="298" y="69"/>
                  <a:pt x="298" y="70"/>
                  <a:pt x="298" y="70"/>
                </a:cubicBezTo>
                <a:cubicBezTo>
                  <a:pt x="298" y="70"/>
                  <a:pt x="298" y="70"/>
                  <a:pt x="298" y="70"/>
                </a:cubicBezTo>
                <a:cubicBezTo>
                  <a:pt x="298" y="70"/>
                  <a:pt x="297" y="70"/>
                  <a:pt x="297" y="70"/>
                </a:cubicBezTo>
                <a:moveTo>
                  <a:pt x="675" y="584"/>
                </a:moveTo>
                <a:cubicBezTo>
                  <a:pt x="675" y="583"/>
                  <a:pt x="676" y="583"/>
                  <a:pt x="676" y="584"/>
                </a:cubicBezTo>
                <a:cubicBezTo>
                  <a:pt x="677" y="584"/>
                  <a:pt x="677" y="584"/>
                  <a:pt x="677" y="584"/>
                </a:cubicBezTo>
                <a:cubicBezTo>
                  <a:pt x="677" y="585"/>
                  <a:pt x="677" y="585"/>
                  <a:pt x="677" y="585"/>
                </a:cubicBezTo>
                <a:cubicBezTo>
                  <a:pt x="676" y="585"/>
                  <a:pt x="676" y="585"/>
                  <a:pt x="676" y="585"/>
                </a:cubicBezTo>
                <a:cubicBezTo>
                  <a:pt x="676" y="585"/>
                  <a:pt x="675" y="584"/>
                  <a:pt x="675" y="584"/>
                </a:cubicBezTo>
                <a:cubicBezTo>
                  <a:pt x="675" y="584"/>
                  <a:pt x="675" y="584"/>
                  <a:pt x="675" y="584"/>
                </a:cubicBezTo>
                <a:moveTo>
                  <a:pt x="541" y="737"/>
                </a:moveTo>
                <a:cubicBezTo>
                  <a:pt x="539" y="737"/>
                  <a:pt x="539" y="737"/>
                  <a:pt x="539" y="737"/>
                </a:cubicBezTo>
                <a:cubicBezTo>
                  <a:pt x="539" y="737"/>
                  <a:pt x="539" y="737"/>
                  <a:pt x="540" y="736"/>
                </a:cubicBezTo>
                <a:cubicBezTo>
                  <a:pt x="540" y="736"/>
                  <a:pt x="540" y="736"/>
                  <a:pt x="540" y="735"/>
                </a:cubicBezTo>
                <a:cubicBezTo>
                  <a:pt x="541" y="735"/>
                  <a:pt x="541" y="736"/>
                  <a:pt x="541" y="736"/>
                </a:cubicBezTo>
                <a:cubicBezTo>
                  <a:pt x="541" y="736"/>
                  <a:pt x="541" y="737"/>
                  <a:pt x="541" y="737"/>
                </a:cubicBezTo>
                <a:moveTo>
                  <a:pt x="543" y="736"/>
                </a:moveTo>
                <a:cubicBezTo>
                  <a:pt x="543" y="735"/>
                  <a:pt x="543" y="735"/>
                  <a:pt x="543" y="735"/>
                </a:cubicBezTo>
                <a:cubicBezTo>
                  <a:pt x="543" y="735"/>
                  <a:pt x="543" y="734"/>
                  <a:pt x="543" y="734"/>
                </a:cubicBezTo>
                <a:cubicBezTo>
                  <a:pt x="544" y="735"/>
                  <a:pt x="544" y="735"/>
                  <a:pt x="544" y="735"/>
                </a:cubicBezTo>
                <a:cubicBezTo>
                  <a:pt x="544" y="735"/>
                  <a:pt x="544" y="736"/>
                  <a:pt x="544" y="737"/>
                </a:cubicBezTo>
                <a:cubicBezTo>
                  <a:pt x="544" y="737"/>
                  <a:pt x="544" y="737"/>
                  <a:pt x="544" y="737"/>
                </a:cubicBezTo>
                <a:cubicBezTo>
                  <a:pt x="543" y="737"/>
                  <a:pt x="543" y="737"/>
                  <a:pt x="543" y="737"/>
                </a:cubicBezTo>
                <a:cubicBezTo>
                  <a:pt x="543" y="736"/>
                  <a:pt x="543" y="736"/>
                  <a:pt x="543" y="736"/>
                </a:cubicBezTo>
                <a:moveTo>
                  <a:pt x="303" y="747"/>
                </a:moveTo>
                <a:cubicBezTo>
                  <a:pt x="303" y="748"/>
                  <a:pt x="302" y="748"/>
                  <a:pt x="301" y="748"/>
                </a:cubicBezTo>
                <a:cubicBezTo>
                  <a:pt x="301" y="748"/>
                  <a:pt x="300" y="748"/>
                  <a:pt x="300" y="747"/>
                </a:cubicBezTo>
                <a:moveTo>
                  <a:pt x="103" y="359"/>
                </a:moveTo>
                <a:cubicBezTo>
                  <a:pt x="103" y="358"/>
                  <a:pt x="103" y="358"/>
                  <a:pt x="103" y="357"/>
                </a:cubicBezTo>
                <a:cubicBezTo>
                  <a:pt x="103" y="357"/>
                  <a:pt x="103" y="357"/>
                  <a:pt x="103" y="357"/>
                </a:cubicBezTo>
                <a:cubicBezTo>
                  <a:pt x="104" y="357"/>
                  <a:pt x="104" y="357"/>
                  <a:pt x="104" y="357"/>
                </a:cubicBezTo>
                <a:cubicBezTo>
                  <a:pt x="104" y="358"/>
                  <a:pt x="104" y="358"/>
                  <a:pt x="104" y="359"/>
                </a:cubicBezTo>
                <a:cubicBezTo>
                  <a:pt x="104" y="359"/>
                  <a:pt x="104" y="359"/>
                  <a:pt x="103" y="359"/>
                </a:cubicBezTo>
                <a:moveTo>
                  <a:pt x="103" y="461"/>
                </a:moveTo>
                <a:cubicBezTo>
                  <a:pt x="103" y="461"/>
                  <a:pt x="102" y="461"/>
                  <a:pt x="102" y="461"/>
                </a:cubicBezTo>
                <a:cubicBezTo>
                  <a:pt x="102" y="460"/>
                  <a:pt x="102" y="460"/>
                  <a:pt x="102" y="459"/>
                </a:cubicBezTo>
                <a:cubicBezTo>
                  <a:pt x="102" y="459"/>
                  <a:pt x="103" y="460"/>
                  <a:pt x="103" y="460"/>
                </a:cubicBezTo>
                <a:cubicBezTo>
                  <a:pt x="103" y="460"/>
                  <a:pt x="103" y="461"/>
                  <a:pt x="103" y="461"/>
                </a:cubicBezTo>
                <a:moveTo>
                  <a:pt x="334" y="721"/>
                </a:moveTo>
                <a:cubicBezTo>
                  <a:pt x="335" y="722"/>
                  <a:pt x="335" y="722"/>
                  <a:pt x="334" y="723"/>
                </a:cubicBezTo>
                <a:cubicBezTo>
                  <a:pt x="333" y="722"/>
                  <a:pt x="333" y="722"/>
                  <a:pt x="334" y="721"/>
                </a:cubicBezTo>
                <a:moveTo>
                  <a:pt x="292" y="77"/>
                </a:moveTo>
                <a:cubicBezTo>
                  <a:pt x="292" y="77"/>
                  <a:pt x="292" y="78"/>
                  <a:pt x="291" y="78"/>
                </a:cubicBezTo>
                <a:cubicBezTo>
                  <a:pt x="291" y="78"/>
                  <a:pt x="291" y="78"/>
                  <a:pt x="291" y="78"/>
                </a:cubicBezTo>
                <a:cubicBezTo>
                  <a:pt x="291" y="77"/>
                  <a:pt x="291" y="76"/>
                  <a:pt x="291" y="76"/>
                </a:cubicBezTo>
                <a:cubicBezTo>
                  <a:pt x="291" y="76"/>
                  <a:pt x="292" y="77"/>
                  <a:pt x="292" y="77"/>
                </a:cubicBezTo>
                <a:moveTo>
                  <a:pt x="562" y="653"/>
                </a:moveTo>
                <a:cubicBezTo>
                  <a:pt x="562" y="653"/>
                  <a:pt x="562" y="653"/>
                  <a:pt x="562" y="653"/>
                </a:cubicBezTo>
                <a:cubicBezTo>
                  <a:pt x="562" y="654"/>
                  <a:pt x="561" y="654"/>
                  <a:pt x="560" y="653"/>
                </a:cubicBezTo>
                <a:cubicBezTo>
                  <a:pt x="560" y="653"/>
                  <a:pt x="560" y="653"/>
                  <a:pt x="560" y="653"/>
                </a:cubicBezTo>
                <a:cubicBezTo>
                  <a:pt x="561" y="653"/>
                  <a:pt x="562" y="653"/>
                  <a:pt x="562" y="653"/>
                </a:cubicBezTo>
                <a:moveTo>
                  <a:pt x="558" y="650"/>
                </a:moveTo>
                <a:cubicBezTo>
                  <a:pt x="558" y="650"/>
                  <a:pt x="558" y="651"/>
                  <a:pt x="558" y="652"/>
                </a:cubicBezTo>
                <a:cubicBezTo>
                  <a:pt x="558" y="652"/>
                  <a:pt x="558" y="652"/>
                  <a:pt x="558" y="652"/>
                </a:cubicBezTo>
                <a:cubicBezTo>
                  <a:pt x="557" y="651"/>
                  <a:pt x="557" y="650"/>
                  <a:pt x="558" y="650"/>
                </a:cubicBezTo>
                <a:cubicBezTo>
                  <a:pt x="558" y="650"/>
                  <a:pt x="558" y="650"/>
                  <a:pt x="558" y="650"/>
                </a:cubicBezTo>
                <a:moveTo>
                  <a:pt x="175" y="67"/>
                </a:moveTo>
                <a:cubicBezTo>
                  <a:pt x="175" y="68"/>
                  <a:pt x="174" y="68"/>
                  <a:pt x="174" y="67"/>
                </a:cubicBezTo>
                <a:cubicBezTo>
                  <a:pt x="173" y="67"/>
                  <a:pt x="173" y="67"/>
                  <a:pt x="173" y="67"/>
                </a:cubicBezTo>
                <a:cubicBezTo>
                  <a:pt x="173" y="67"/>
                  <a:pt x="174" y="67"/>
                  <a:pt x="174" y="67"/>
                </a:cubicBezTo>
                <a:cubicBezTo>
                  <a:pt x="174" y="66"/>
                  <a:pt x="175" y="67"/>
                  <a:pt x="175" y="67"/>
                </a:cubicBezTo>
                <a:cubicBezTo>
                  <a:pt x="175" y="67"/>
                  <a:pt x="175" y="67"/>
                  <a:pt x="175" y="67"/>
                </a:cubicBezTo>
                <a:moveTo>
                  <a:pt x="81" y="159"/>
                </a:moveTo>
                <a:cubicBezTo>
                  <a:pt x="83" y="159"/>
                  <a:pt x="83" y="159"/>
                  <a:pt x="83" y="159"/>
                </a:cubicBezTo>
                <a:cubicBezTo>
                  <a:pt x="83" y="159"/>
                  <a:pt x="83" y="160"/>
                  <a:pt x="82" y="159"/>
                </a:cubicBezTo>
                <a:cubicBezTo>
                  <a:pt x="81" y="159"/>
                  <a:pt x="81" y="159"/>
                  <a:pt x="81" y="159"/>
                </a:cubicBezTo>
                <a:moveTo>
                  <a:pt x="306" y="74"/>
                </a:moveTo>
                <a:cubicBezTo>
                  <a:pt x="305" y="74"/>
                  <a:pt x="305" y="73"/>
                  <a:pt x="305" y="73"/>
                </a:cubicBezTo>
                <a:cubicBezTo>
                  <a:pt x="305" y="73"/>
                  <a:pt x="305" y="72"/>
                  <a:pt x="305" y="72"/>
                </a:cubicBezTo>
                <a:cubicBezTo>
                  <a:pt x="306" y="72"/>
                  <a:pt x="306" y="73"/>
                  <a:pt x="306" y="73"/>
                </a:cubicBezTo>
                <a:cubicBezTo>
                  <a:pt x="306" y="73"/>
                  <a:pt x="306" y="74"/>
                  <a:pt x="306" y="74"/>
                </a:cubicBezTo>
                <a:cubicBezTo>
                  <a:pt x="306" y="74"/>
                  <a:pt x="306" y="74"/>
                  <a:pt x="306" y="74"/>
                </a:cubicBezTo>
                <a:moveTo>
                  <a:pt x="746" y="408"/>
                </a:moveTo>
                <a:cubicBezTo>
                  <a:pt x="746" y="409"/>
                  <a:pt x="746" y="409"/>
                  <a:pt x="746" y="410"/>
                </a:cubicBezTo>
                <a:cubicBezTo>
                  <a:pt x="745" y="409"/>
                  <a:pt x="745" y="409"/>
                  <a:pt x="746" y="408"/>
                </a:cubicBezTo>
                <a:moveTo>
                  <a:pt x="243" y="43"/>
                </a:moveTo>
                <a:cubicBezTo>
                  <a:pt x="242" y="43"/>
                  <a:pt x="242" y="42"/>
                  <a:pt x="242" y="42"/>
                </a:cubicBezTo>
                <a:cubicBezTo>
                  <a:pt x="242" y="41"/>
                  <a:pt x="243" y="41"/>
                  <a:pt x="243" y="41"/>
                </a:cubicBezTo>
                <a:moveTo>
                  <a:pt x="159" y="615"/>
                </a:moveTo>
                <a:cubicBezTo>
                  <a:pt x="159" y="616"/>
                  <a:pt x="158" y="616"/>
                  <a:pt x="157" y="616"/>
                </a:cubicBezTo>
                <a:cubicBezTo>
                  <a:pt x="157" y="615"/>
                  <a:pt x="157" y="615"/>
                  <a:pt x="157" y="615"/>
                </a:cubicBezTo>
                <a:cubicBezTo>
                  <a:pt x="157" y="615"/>
                  <a:pt x="157" y="615"/>
                  <a:pt x="157" y="615"/>
                </a:cubicBezTo>
                <a:cubicBezTo>
                  <a:pt x="158" y="615"/>
                  <a:pt x="158" y="615"/>
                  <a:pt x="159" y="615"/>
                </a:cubicBezTo>
                <a:cubicBezTo>
                  <a:pt x="159" y="615"/>
                  <a:pt x="159" y="615"/>
                  <a:pt x="159" y="615"/>
                </a:cubicBezTo>
                <a:moveTo>
                  <a:pt x="155" y="605"/>
                </a:moveTo>
                <a:cubicBezTo>
                  <a:pt x="155" y="606"/>
                  <a:pt x="155" y="607"/>
                  <a:pt x="155" y="607"/>
                </a:cubicBezTo>
                <a:cubicBezTo>
                  <a:pt x="155" y="607"/>
                  <a:pt x="155" y="607"/>
                  <a:pt x="155" y="607"/>
                </a:cubicBezTo>
                <a:cubicBezTo>
                  <a:pt x="154" y="607"/>
                  <a:pt x="154" y="606"/>
                  <a:pt x="155" y="605"/>
                </a:cubicBezTo>
                <a:cubicBezTo>
                  <a:pt x="155" y="605"/>
                  <a:pt x="155" y="605"/>
                  <a:pt x="155" y="605"/>
                </a:cubicBezTo>
                <a:moveTo>
                  <a:pt x="680" y="589"/>
                </a:moveTo>
                <a:cubicBezTo>
                  <a:pt x="679" y="589"/>
                  <a:pt x="679" y="589"/>
                  <a:pt x="679" y="589"/>
                </a:cubicBezTo>
                <a:cubicBezTo>
                  <a:pt x="679" y="588"/>
                  <a:pt x="680" y="588"/>
                  <a:pt x="680" y="589"/>
                </a:cubicBezTo>
                <a:cubicBezTo>
                  <a:pt x="680" y="589"/>
                  <a:pt x="681" y="589"/>
                  <a:pt x="680" y="589"/>
                </a:cubicBezTo>
                <a:cubicBezTo>
                  <a:pt x="680" y="589"/>
                  <a:pt x="680" y="589"/>
                  <a:pt x="680" y="589"/>
                </a:cubicBezTo>
                <a:moveTo>
                  <a:pt x="140" y="589"/>
                </a:moveTo>
                <a:cubicBezTo>
                  <a:pt x="140" y="590"/>
                  <a:pt x="139" y="590"/>
                  <a:pt x="139" y="590"/>
                </a:cubicBezTo>
                <a:cubicBezTo>
                  <a:pt x="138" y="590"/>
                  <a:pt x="138" y="590"/>
                  <a:pt x="138" y="589"/>
                </a:cubicBezTo>
                <a:moveTo>
                  <a:pt x="490" y="92"/>
                </a:moveTo>
                <a:cubicBezTo>
                  <a:pt x="490" y="92"/>
                  <a:pt x="490" y="92"/>
                  <a:pt x="490" y="93"/>
                </a:cubicBezTo>
                <a:cubicBezTo>
                  <a:pt x="490" y="93"/>
                  <a:pt x="490" y="93"/>
                  <a:pt x="489" y="93"/>
                </a:cubicBezTo>
                <a:cubicBezTo>
                  <a:pt x="489" y="93"/>
                  <a:pt x="489" y="93"/>
                  <a:pt x="489" y="92"/>
                </a:cubicBezTo>
                <a:cubicBezTo>
                  <a:pt x="489" y="92"/>
                  <a:pt x="489" y="92"/>
                  <a:pt x="489" y="92"/>
                </a:cubicBezTo>
                <a:cubicBezTo>
                  <a:pt x="489" y="91"/>
                  <a:pt x="489" y="91"/>
                  <a:pt x="490" y="91"/>
                </a:cubicBezTo>
                <a:cubicBezTo>
                  <a:pt x="490" y="91"/>
                  <a:pt x="490" y="91"/>
                  <a:pt x="490" y="92"/>
                </a:cubicBezTo>
                <a:moveTo>
                  <a:pt x="298" y="673"/>
                </a:moveTo>
                <a:cubicBezTo>
                  <a:pt x="298" y="674"/>
                  <a:pt x="297" y="674"/>
                  <a:pt x="297" y="674"/>
                </a:cubicBezTo>
                <a:cubicBezTo>
                  <a:pt x="297" y="673"/>
                  <a:pt x="297" y="673"/>
                  <a:pt x="297" y="673"/>
                </a:cubicBezTo>
                <a:cubicBezTo>
                  <a:pt x="297" y="673"/>
                  <a:pt x="297" y="673"/>
                  <a:pt x="297" y="673"/>
                </a:cubicBezTo>
                <a:cubicBezTo>
                  <a:pt x="297" y="673"/>
                  <a:pt x="298" y="673"/>
                  <a:pt x="298" y="673"/>
                </a:cubicBezTo>
                <a:cubicBezTo>
                  <a:pt x="298" y="673"/>
                  <a:pt x="298" y="673"/>
                  <a:pt x="298" y="673"/>
                </a:cubicBezTo>
                <a:moveTo>
                  <a:pt x="718" y="372"/>
                </a:moveTo>
                <a:cubicBezTo>
                  <a:pt x="719" y="373"/>
                  <a:pt x="719" y="373"/>
                  <a:pt x="718" y="374"/>
                </a:cubicBezTo>
                <a:cubicBezTo>
                  <a:pt x="717" y="373"/>
                  <a:pt x="717" y="373"/>
                  <a:pt x="718" y="372"/>
                </a:cubicBezTo>
                <a:moveTo>
                  <a:pt x="655" y="663"/>
                </a:moveTo>
                <a:cubicBezTo>
                  <a:pt x="655" y="663"/>
                  <a:pt x="656" y="663"/>
                  <a:pt x="656" y="664"/>
                </a:cubicBezTo>
                <a:cubicBezTo>
                  <a:pt x="656" y="664"/>
                  <a:pt x="656" y="664"/>
                  <a:pt x="656" y="664"/>
                </a:cubicBezTo>
                <a:cubicBezTo>
                  <a:pt x="655" y="664"/>
                  <a:pt x="654" y="664"/>
                  <a:pt x="654" y="664"/>
                </a:cubicBezTo>
                <a:cubicBezTo>
                  <a:pt x="654" y="664"/>
                  <a:pt x="655" y="663"/>
                  <a:pt x="655" y="663"/>
                </a:cubicBezTo>
                <a:moveTo>
                  <a:pt x="81" y="375"/>
                </a:moveTo>
                <a:cubicBezTo>
                  <a:pt x="81" y="377"/>
                  <a:pt x="81" y="377"/>
                  <a:pt x="81" y="377"/>
                </a:cubicBezTo>
                <a:cubicBezTo>
                  <a:pt x="80" y="377"/>
                  <a:pt x="80" y="376"/>
                  <a:pt x="80" y="376"/>
                </a:cubicBezTo>
                <a:cubicBezTo>
                  <a:pt x="80" y="375"/>
                  <a:pt x="81" y="375"/>
                  <a:pt x="81" y="375"/>
                </a:cubicBezTo>
                <a:moveTo>
                  <a:pt x="151" y="220"/>
                </a:moveTo>
                <a:cubicBezTo>
                  <a:pt x="152" y="220"/>
                  <a:pt x="152" y="220"/>
                  <a:pt x="152" y="221"/>
                </a:cubicBezTo>
                <a:cubicBezTo>
                  <a:pt x="152" y="221"/>
                  <a:pt x="152" y="221"/>
                  <a:pt x="152" y="221"/>
                </a:cubicBezTo>
                <a:cubicBezTo>
                  <a:pt x="152" y="221"/>
                  <a:pt x="151" y="221"/>
                  <a:pt x="151" y="221"/>
                </a:cubicBezTo>
                <a:cubicBezTo>
                  <a:pt x="151" y="221"/>
                  <a:pt x="151" y="220"/>
                  <a:pt x="151" y="220"/>
                </a:cubicBezTo>
                <a:moveTo>
                  <a:pt x="351" y="759"/>
                </a:moveTo>
                <a:cubicBezTo>
                  <a:pt x="350" y="759"/>
                  <a:pt x="350" y="760"/>
                  <a:pt x="350" y="760"/>
                </a:cubicBezTo>
                <a:cubicBezTo>
                  <a:pt x="350" y="760"/>
                  <a:pt x="350" y="760"/>
                  <a:pt x="350" y="760"/>
                </a:cubicBezTo>
                <a:cubicBezTo>
                  <a:pt x="349" y="759"/>
                  <a:pt x="349" y="758"/>
                  <a:pt x="350" y="758"/>
                </a:cubicBezTo>
                <a:cubicBezTo>
                  <a:pt x="350" y="758"/>
                  <a:pt x="350" y="759"/>
                  <a:pt x="351" y="759"/>
                </a:cubicBezTo>
                <a:moveTo>
                  <a:pt x="708" y="524"/>
                </a:moveTo>
                <a:cubicBezTo>
                  <a:pt x="708" y="524"/>
                  <a:pt x="707" y="523"/>
                  <a:pt x="707" y="523"/>
                </a:cubicBezTo>
                <a:cubicBezTo>
                  <a:pt x="708" y="523"/>
                  <a:pt x="709" y="523"/>
                  <a:pt x="709" y="523"/>
                </a:cubicBezTo>
                <a:cubicBezTo>
                  <a:pt x="709" y="523"/>
                  <a:pt x="709" y="523"/>
                  <a:pt x="709" y="523"/>
                </a:cubicBezTo>
                <a:cubicBezTo>
                  <a:pt x="709" y="524"/>
                  <a:pt x="708" y="524"/>
                  <a:pt x="708" y="524"/>
                </a:cubicBezTo>
                <a:moveTo>
                  <a:pt x="108" y="482"/>
                </a:moveTo>
                <a:cubicBezTo>
                  <a:pt x="109" y="482"/>
                  <a:pt x="109" y="483"/>
                  <a:pt x="108" y="484"/>
                </a:cubicBezTo>
                <a:cubicBezTo>
                  <a:pt x="108" y="484"/>
                  <a:pt x="108" y="484"/>
                  <a:pt x="108" y="484"/>
                </a:cubicBezTo>
                <a:cubicBezTo>
                  <a:pt x="108" y="483"/>
                  <a:pt x="108" y="483"/>
                  <a:pt x="108" y="482"/>
                </a:cubicBezTo>
                <a:cubicBezTo>
                  <a:pt x="108" y="482"/>
                  <a:pt x="108" y="482"/>
                  <a:pt x="108" y="482"/>
                </a:cubicBezTo>
                <a:moveTo>
                  <a:pt x="569" y="178"/>
                </a:moveTo>
                <a:cubicBezTo>
                  <a:pt x="569" y="178"/>
                  <a:pt x="570" y="177"/>
                  <a:pt x="570" y="178"/>
                </a:cubicBezTo>
                <a:cubicBezTo>
                  <a:pt x="570" y="178"/>
                  <a:pt x="570" y="178"/>
                  <a:pt x="570" y="178"/>
                </a:cubicBezTo>
                <a:cubicBezTo>
                  <a:pt x="570" y="178"/>
                  <a:pt x="570" y="178"/>
                  <a:pt x="570" y="178"/>
                </a:cubicBezTo>
                <a:cubicBezTo>
                  <a:pt x="570" y="178"/>
                  <a:pt x="569" y="178"/>
                  <a:pt x="569" y="178"/>
                </a:cubicBezTo>
                <a:moveTo>
                  <a:pt x="94" y="140"/>
                </a:moveTo>
                <a:cubicBezTo>
                  <a:pt x="94" y="140"/>
                  <a:pt x="95" y="141"/>
                  <a:pt x="94" y="141"/>
                </a:cubicBezTo>
                <a:cubicBezTo>
                  <a:pt x="94" y="141"/>
                  <a:pt x="94" y="141"/>
                  <a:pt x="94" y="141"/>
                </a:cubicBezTo>
                <a:cubicBezTo>
                  <a:pt x="93" y="142"/>
                  <a:pt x="93" y="141"/>
                  <a:pt x="93" y="141"/>
                </a:cubicBezTo>
                <a:cubicBezTo>
                  <a:pt x="94" y="141"/>
                  <a:pt x="94" y="140"/>
                  <a:pt x="94" y="140"/>
                </a:cubicBezTo>
                <a:cubicBezTo>
                  <a:pt x="94" y="140"/>
                  <a:pt x="94" y="140"/>
                  <a:pt x="94" y="140"/>
                </a:cubicBezTo>
                <a:moveTo>
                  <a:pt x="410" y="49"/>
                </a:moveTo>
                <a:cubicBezTo>
                  <a:pt x="410" y="49"/>
                  <a:pt x="410" y="49"/>
                  <a:pt x="410" y="50"/>
                </a:cubicBezTo>
                <a:cubicBezTo>
                  <a:pt x="410" y="50"/>
                  <a:pt x="410" y="50"/>
                  <a:pt x="410" y="50"/>
                </a:cubicBezTo>
                <a:cubicBezTo>
                  <a:pt x="409" y="51"/>
                  <a:pt x="409" y="50"/>
                  <a:pt x="409" y="50"/>
                </a:cubicBezTo>
                <a:cubicBezTo>
                  <a:pt x="409" y="50"/>
                  <a:pt x="409" y="49"/>
                  <a:pt x="410" y="49"/>
                </a:cubicBezTo>
                <a:cubicBezTo>
                  <a:pt x="410" y="49"/>
                  <a:pt x="410" y="49"/>
                  <a:pt x="410" y="49"/>
                </a:cubicBezTo>
                <a:moveTo>
                  <a:pt x="686" y="204"/>
                </a:moveTo>
                <a:cubicBezTo>
                  <a:pt x="686" y="204"/>
                  <a:pt x="685" y="204"/>
                  <a:pt x="685" y="204"/>
                </a:cubicBezTo>
                <a:cubicBezTo>
                  <a:pt x="685" y="204"/>
                  <a:pt x="685" y="204"/>
                  <a:pt x="685" y="203"/>
                </a:cubicBezTo>
                <a:cubicBezTo>
                  <a:pt x="685" y="203"/>
                  <a:pt x="686" y="203"/>
                  <a:pt x="686" y="203"/>
                </a:cubicBezTo>
                <a:cubicBezTo>
                  <a:pt x="686" y="204"/>
                  <a:pt x="686" y="204"/>
                  <a:pt x="686" y="204"/>
                </a:cubicBezTo>
                <a:moveTo>
                  <a:pt x="764" y="204"/>
                </a:moveTo>
                <a:cubicBezTo>
                  <a:pt x="764" y="205"/>
                  <a:pt x="764" y="205"/>
                  <a:pt x="764" y="206"/>
                </a:cubicBezTo>
                <a:cubicBezTo>
                  <a:pt x="764" y="206"/>
                  <a:pt x="764" y="206"/>
                  <a:pt x="763" y="206"/>
                </a:cubicBezTo>
                <a:cubicBezTo>
                  <a:pt x="763" y="206"/>
                  <a:pt x="763" y="205"/>
                  <a:pt x="763" y="204"/>
                </a:cubicBezTo>
                <a:cubicBezTo>
                  <a:pt x="764" y="204"/>
                  <a:pt x="764" y="204"/>
                  <a:pt x="764" y="204"/>
                </a:cubicBezTo>
                <a:moveTo>
                  <a:pt x="140" y="215"/>
                </a:moveTo>
                <a:cubicBezTo>
                  <a:pt x="140" y="215"/>
                  <a:pt x="140" y="215"/>
                  <a:pt x="140" y="214"/>
                </a:cubicBezTo>
                <a:cubicBezTo>
                  <a:pt x="139" y="214"/>
                  <a:pt x="139" y="214"/>
                  <a:pt x="139" y="214"/>
                </a:cubicBezTo>
                <a:cubicBezTo>
                  <a:pt x="139" y="214"/>
                  <a:pt x="140" y="214"/>
                  <a:pt x="140" y="214"/>
                </a:cubicBezTo>
                <a:cubicBezTo>
                  <a:pt x="140" y="214"/>
                  <a:pt x="140" y="214"/>
                  <a:pt x="141" y="214"/>
                </a:cubicBezTo>
                <a:cubicBezTo>
                  <a:pt x="141" y="214"/>
                  <a:pt x="141" y="214"/>
                  <a:pt x="141" y="214"/>
                </a:cubicBezTo>
                <a:cubicBezTo>
                  <a:pt x="141" y="215"/>
                  <a:pt x="141" y="215"/>
                  <a:pt x="140" y="215"/>
                </a:cubicBezTo>
                <a:moveTo>
                  <a:pt x="188" y="218"/>
                </a:moveTo>
                <a:cubicBezTo>
                  <a:pt x="189" y="218"/>
                  <a:pt x="189" y="219"/>
                  <a:pt x="189" y="219"/>
                </a:cubicBezTo>
                <a:cubicBezTo>
                  <a:pt x="189" y="219"/>
                  <a:pt x="189" y="219"/>
                  <a:pt x="189" y="219"/>
                </a:cubicBezTo>
                <a:cubicBezTo>
                  <a:pt x="189" y="219"/>
                  <a:pt x="188" y="219"/>
                  <a:pt x="188" y="219"/>
                </a:cubicBezTo>
                <a:cubicBezTo>
                  <a:pt x="188" y="219"/>
                  <a:pt x="188" y="218"/>
                  <a:pt x="188" y="218"/>
                </a:cubicBezTo>
                <a:moveTo>
                  <a:pt x="548" y="736"/>
                </a:moveTo>
                <a:cubicBezTo>
                  <a:pt x="547" y="736"/>
                  <a:pt x="547" y="736"/>
                  <a:pt x="547" y="736"/>
                </a:cubicBezTo>
                <a:cubicBezTo>
                  <a:pt x="547" y="735"/>
                  <a:pt x="548" y="735"/>
                  <a:pt x="549" y="736"/>
                </a:cubicBezTo>
                <a:cubicBezTo>
                  <a:pt x="549" y="736"/>
                  <a:pt x="549" y="736"/>
                  <a:pt x="549" y="736"/>
                </a:cubicBezTo>
                <a:cubicBezTo>
                  <a:pt x="548" y="736"/>
                  <a:pt x="548" y="736"/>
                  <a:pt x="548" y="736"/>
                </a:cubicBezTo>
                <a:moveTo>
                  <a:pt x="127" y="113"/>
                </a:moveTo>
                <a:cubicBezTo>
                  <a:pt x="126" y="113"/>
                  <a:pt x="125" y="113"/>
                  <a:pt x="125" y="113"/>
                </a:cubicBezTo>
                <a:cubicBezTo>
                  <a:pt x="125" y="113"/>
                  <a:pt x="125" y="112"/>
                  <a:pt x="125" y="112"/>
                </a:cubicBezTo>
                <a:cubicBezTo>
                  <a:pt x="125" y="112"/>
                  <a:pt x="126" y="112"/>
                  <a:pt x="127" y="112"/>
                </a:cubicBezTo>
                <a:cubicBezTo>
                  <a:pt x="127" y="112"/>
                  <a:pt x="127" y="113"/>
                  <a:pt x="127" y="113"/>
                </a:cubicBezTo>
                <a:moveTo>
                  <a:pt x="630" y="732"/>
                </a:moveTo>
                <a:cubicBezTo>
                  <a:pt x="630" y="733"/>
                  <a:pt x="630" y="733"/>
                  <a:pt x="630" y="733"/>
                </a:cubicBezTo>
                <a:cubicBezTo>
                  <a:pt x="630" y="733"/>
                  <a:pt x="630" y="733"/>
                  <a:pt x="630" y="733"/>
                </a:cubicBezTo>
                <a:cubicBezTo>
                  <a:pt x="629" y="733"/>
                  <a:pt x="629" y="732"/>
                  <a:pt x="630" y="732"/>
                </a:cubicBezTo>
                <a:cubicBezTo>
                  <a:pt x="630" y="732"/>
                  <a:pt x="630" y="732"/>
                  <a:pt x="630" y="732"/>
                </a:cubicBezTo>
                <a:moveTo>
                  <a:pt x="100" y="324"/>
                </a:moveTo>
                <a:cubicBezTo>
                  <a:pt x="100" y="323"/>
                  <a:pt x="99" y="323"/>
                  <a:pt x="99" y="323"/>
                </a:cubicBezTo>
                <a:cubicBezTo>
                  <a:pt x="100" y="322"/>
                  <a:pt x="101" y="322"/>
                  <a:pt x="101" y="323"/>
                </a:cubicBezTo>
                <a:cubicBezTo>
                  <a:pt x="101" y="323"/>
                  <a:pt x="101" y="323"/>
                  <a:pt x="101" y="323"/>
                </a:cubicBezTo>
                <a:cubicBezTo>
                  <a:pt x="101" y="323"/>
                  <a:pt x="100" y="323"/>
                  <a:pt x="100" y="324"/>
                </a:cubicBezTo>
                <a:moveTo>
                  <a:pt x="142" y="574"/>
                </a:moveTo>
                <a:cubicBezTo>
                  <a:pt x="142" y="574"/>
                  <a:pt x="143" y="574"/>
                  <a:pt x="143" y="575"/>
                </a:cubicBezTo>
                <a:cubicBezTo>
                  <a:pt x="143" y="575"/>
                  <a:pt x="142" y="575"/>
                  <a:pt x="142" y="575"/>
                </a:cubicBezTo>
                <a:moveTo>
                  <a:pt x="142" y="594"/>
                </a:moveTo>
                <a:cubicBezTo>
                  <a:pt x="142" y="594"/>
                  <a:pt x="141" y="595"/>
                  <a:pt x="141" y="595"/>
                </a:cubicBezTo>
                <a:cubicBezTo>
                  <a:pt x="141" y="594"/>
                  <a:pt x="141" y="594"/>
                  <a:pt x="141" y="594"/>
                </a:cubicBezTo>
                <a:cubicBezTo>
                  <a:pt x="142" y="594"/>
                  <a:pt x="142" y="594"/>
                  <a:pt x="142" y="594"/>
                </a:cubicBezTo>
                <a:cubicBezTo>
                  <a:pt x="142" y="594"/>
                  <a:pt x="142" y="594"/>
                  <a:pt x="142" y="594"/>
                </a:cubicBezTo>
                <a:moveTo>
                  <a:pt x="238" y="46"/>
                </a:moveTo>
                <a:cubicBezTo>
                  <a:pt x="237" y="46"/>
                  <a:pt x="237" y="46"/>
                  <a:pt x="237" y="46"/>
                </a:cubicBezTo>
                <a:cubicBezTo>
                  <a:pt x="237" y="46"/>
                  <a:pt x="237" y="46"/>
                  <a:pt x="237" y="46"/>
                </a:cubicBezTo>
                <a:cubicBezTo>
                  <a:pt x="237" y="46"/>
                  <a:pt x="237" y="46"/>
                  <a:pt x="237" y="46"/>
                </a:cubicBezTo>
                <a:cubicBezTo>
                  <a:pt x="237" y="46"/>
                  <a:pt x="238" y="46"/>
                  <a:pt x="238" y="46"/>
                </a:cubicBezTo>
                <a:moveTo>
                  <a:pt x="671" y="594"/>
                </a:moveTo>
                <a:cubicBezTo>
                  <a:pt x="671" y="593"/>
                  <a:pt x="671" y="593"/>
                  <a:pt x="672" y="593"/>
                </a:cubicBezTo>
                <a:cubicBezTo>
                  <a:pt x="672" y="593"/>
                  <a:pt x="672" y="593"/>
                  <a:pt x="672" y="593"/>
                </a:cubicBezTo>
                <a:cubicBezTo>
                  <a:pt x="672" y="594"/>
                  <a:pt x="672" y="594"/>
                  <a:pt x="672" y="594"/>
                </a:cubicBezTo>
                <a:cubicBezTo>
                  <a:pt x="672" y="594"/>
                  <a:pt x="671" y="594"/>
                  <a:pt x="671" y="594"/>
                </a:cubicBezTo>
                <a:moveTo>
                  <a:pt x="146" y="583"/>
                </a:moveTo>
                <a:cubicBezTo>
                  <a:pt x="146" y="583"/>
                  <a:pt x="146" y="583"/>
                  <a:pt x="146" y="583"/>
                </a:cubicBezTo>
                <a:cubicBezTo>
                  <a:pt x="146" y="583"/>
                  <a:pt x="146" y="583"/>
                  <a:pt x="146" y="583"/>
                </a:cubicBezTo>
                <a:cubicBezTo>
                  <a:pt x="146" y="583"/>
                  <a:pt x="146" y="583"/>
                  <a:pt x="146" y="583"/>
                </a:cubicBezTo>
                <a:cubicBezTo>
                  <a:pt x="146" y="583"/>
                  <a:pt x="146" y="583"/>
                  <a:pt x="146" y="583"/>
                </a:cubicBezTo>
                <a:moveTo>
                  <a:pt x="665" y="600"/>
                </a:moveTo>
                <a:cubicBezTo>
                  <a:pt x="665" y="600"/>
                  <a:pt x="665" y="600"/>
                  <a:pt x="665" y="601"/>
                </a:cubicBezTo>
                <a:cubicBezTo>
                  <a:pt x="665" y="600"/>
                  <a:pt x="665" y="600"/>
                  <a:pt x="665" y="600"/>
                </a:cubicBezTo>
                <a:cubicBezTo>
                  <a:pt x="665" y="600"/>
                  <a:pt x="665" y="600"/>
                  <a:pt x="665" y="600"/>
                </a:cubicBezTo>
                <a:cubicBezTo>
                  <a:pt x="665" y="600"/>
                  <a:pt x="665" y="600"/>
                  <a:pt x="665" y="600"/>
                </a:cubicBezTo>
                <a:moveTo>
                  <a:pt x="210" y="50"/>
                </a:moveTo>
                <a:cubicBezTo>
                  <a:pt x="210" y="50"/>
                  <a:pt x="210" y="50"/>
                  <a:pt x="210" y="50"/>
                </a:cubicBezTo>
                <a:cubicBezTo>
                  <a:pt x="209" y="50"/>
                  <a:pt x="209" y="50"/>
                  <a:pt x="210" y="49"/>
                </a:cubicBezTo>
                <a:cubicBezTo>
                  <a:pt x="210" y="49"/>
                  <a:pt x="210" y="49"/>
                  <a:pt x="210" y="49"/>
                </a:cubicBezTo>
                <a:cubicBezTo>
                  <a:pt x="210" y="50"/>
                  <a:pt x="210" y="50"/>
                  <a:pt x="210" y="50"/>
                </a:cubicBezTo>
                <a:moveTo>
                  <a:pt x="151" y="595"/>
                </a:moveTo>
                <a:cubicBezTo>
                  <a:pt x="151" y="595"/>
                  <a:pt x="151" y="595"/>
                  <a:pt x="151" y="595"/>
                </a:cubicBezTo>
                <a:cubicBezTo>
                  <a:pt x="151" y="595"/>
                  <a:pt x="151" y="595"/>
                  <a:pt x="151" y="595"/>
                </a:cubicBezTo>
                <a:cubicBezTo>
                  <a:pt x="151" y="595"/>
                  <a:pt x="151" y="596"/>
                  <a:pt x="151" y="596"/>
                </a:cubicBezTo>
                <a:cubicBezTo>
                  <a:pt x="151" y="596"/>
                  <a:pt x="151" y="596"/>
                  <a:pt x="151" y="595"/>
                </a:cubicBezTo>
                <a:moveTo>
                  <a:pt x="217" y="46"/>
                </a:moveTo>
                <a:cubicBezTo>
                  <a:pt x="217" y="45"/>
                  <a:pt x="217" y="45"/>
                  <a:pt x="217" y="45"/>
                </a:cubicBezTo>
                <a:cubicBezTo>
                  <a:pt x="217" y="45"/>
                  <a:pt x="217" y="45"/>
                  <a:pt x="217" y="45"/>
                </a:cubicBezTo>
                <a:cubicBezTo>
                  <a:pt x="218" y="45"/>
                  <a:pt x="218" y="45"/>
                  <a:pt x="218" y="45"/>
                </a:cubicBezTo>
                <a:cubicBezTo>
                  <a:pt x="218" y="45"/>
                  <a:pt x="217" y="45"/>
                  <a:pt x="217" y="46"/>
                </a:cubicBezTo>
                <a:moveTo>
                  <a:pt x="214" y="49"/>
                </a:moveTo>
                <a:cubicBezTo>
                  <a:pt x="214" y="49"/>
                  <a:pt x="214" y="49"/>
                  <a:pt x="214" y="49"/>
                </a:cubicBezTo>
                <a:cubicBezTo>
                  <a:pt x="214" y="49"/>
                  <a:pt x="214" y="49"/>
                  <a:pt x="213" y="49"/>
                </a:cubicBezTo>
                <a:cubicBezTo>
                  <a:pt x="213" y="49"/>
                  <a:pt x="213" y="49"/>
                  <a:pt x="213" y="49"/>
                </a:cubicBezTo>
                <a:cubicBezTo>
                  <a:pt x="213" y="49"/>
                  <a:pt x="213" y="49"/>
                  <a:pt x="214" y="49"/>
                </a:cubicBezTo>
                <a:moveTo>
                  <a:pt x="144" y="585"/>
                </a:moveTo>
                <a:cubicBezTo>
                  <a:pt x="144" y="585"/>
                  <a:pt x="145" y="585"/>
                  <a:pt x="145" y="586"/>
                </a:cubicBezTo>
                <a:cubicBezTo>
                  <a:pt x="144" y="586"/>
                  <a:pt x="144" y="586"/>
                  <a:pt x="144" y="586"/>
                </a:cubicBezTo>
                <a:moveTo>
                  <a:pt x="23" y="535"/>
                </a:moveTo>
                <a:cubicBezTo>
                  <a:pt x="23" y="535"/>
                  <a:pt x="22" y="535"/>
                  <a:pt x="22" y="535"/>
                </a:cubicBezTo>
                <a:cubicBezTo>
                  <a:pt x="23" y="534"/>
                  <a:pt x="23" y="534"/>
                  <a:pt x="23" y="535"/>
                </a:cubicBezTo>
                <a:cubicBezTo>
                  <a:pt x="23" y="535"/>
                  <a:pt x="23" y="535"/>
                  <a:pt x="23" y="535"/>
                </a:cubicBezTo>
                <a:cubicBezTo>
                  <a:pt x="23" y="535"/>
                  <a:pt x="23" y="535"/>
                  <a:pt x="23" y="535"/>
                </a:cubicBezTo>
                <a:moveTo>
                  <a:pt x="675" y="590"/>
                </a:moveTo>
                <a:cubicBezTo>
                  <a:pt x="675" y="590"/>
                  <a:pt x="675" y="590"/>
                  <a:pt x="675" y="590"/>
                </a:cubicBezTo>
                <a:cubicBezTo>
                  <a:pt x="674" y="590"/>
                  <a:pt x="674" y="590"/>
                  <a:pt x="674" y="590"/>
                </a:cubicBezTo>
                <a:cubicBezTo>
                  <a:pt x="674" y="590"/>
                  <a:pt x="674" y="589"/>
                  <a:pt x="674" y="589"/>
                </a:cubicBezTo>
                <a:cubicBezTo>
                  <a:pt x="674" y="589"/>
                  <a:pt x="674" y="589"/>
                  <a:pt x="674" y="589"/>
                </a:cubicBezTo>
                <a:cubicBezTo>
                  <a:pt x="675" y="589"/>
                  <a:pt x="675" y="590"/>
                  <a:pt x="675" y="590"/>
                </a:cubicBezTo>
                <a:moveTo>
                  <a:pt x="144" y="590"/>
                </a:moveTo>
                <a:cubicBezTo>
                  <a:pt x="144" y="590"/>
                  <a:pt x="144" y="589"/>
                  <a:pt x="144" y="589"/>
                </a:cubicBezTo>
                <a:cubicBezTo>
                  <a:pt x="145" y="589"/>
                  <a:pt x="145" y="590"/>
                  <a:pt x="145" y="590"/>
                </a:cubicBezTo>
                <a:moveTo>
                  <a:pt x="677" y="587"/>
                </a:moveTo>
                <a:cubicBezTo>
                  <a:pt x="677" y="587"/>
                  <a:pt x="676" y="587"/>
                  <a:pt x="676" y="587"/>
                </a:cubicBezTo>
                <a:cubicBezTo>
                  <a:pt x="676" y="587"/>
                  <a:pt x="676" y="587"/>
                  <a:pt x="676" y="587"/>
                </a:cubicBezTo>
                <a:cubicBezTo>
                  <a:pt x="676" y="587"/>
                  <a:pt x="676" y="587"/>
                  <a:pt x="677" y="587"/>
                </a:cubicBezTo>
                <a:cubicBezTo>
                  <a:pt x="677" y="586"/>
                  <a:pt x="677" y="587"/>
                  <a:pt x="677" y="587"/>
                </a:cubicBezTo>
                <a:moveTo>
                  <a:pt x="682" y="587"/>
                </a:moveTo>
                <a:cubicBezTo>
                  <a:pt x="681" y="587"/>
                  <a:pt x="681" y="587"/>
                  <a:pt x="681" y="587"/>
                </a:cubicBezTo>
                <a:cubicBezTo>
                  <a:pt x="680" y="587"/>
                  <a:pt x="681" y="587"/>
                  <a:pt x="681" y="586"/>
                </a:cubicBezTo>
                <a:cubicBezTo>
                  <a:pt x="681" y="586"/>
                  <a:pt x="681" y="586"/>
                  <a:pt x="682" y="586"/>
                </a:cubicBezTo>
                <a:cubicBezTo>
                  <a:pt x="682" y="586"/>
                  <a:pt x="682" y="587"/>
                  <a:pt x="682" y="587"/>
                </a:cubicBezTo>
                <a:moveTo>
                  <a:pt x="674" y="589"/>
                </a:moveTo>
                <a:cubicBezTo>
                  <a:pt x="673" y="589"/>
                  <a:pt x="673" y="589"/>
                  <a:pt x="673" y="589"/>
                </a:cubicBezTo>
                <a:cubicBezTo>
                  <a:pt x="673" y="588"/>
                  <a:pt x="674" y="588"/>
                  <a:pt x="674" y="589"/>
                </a:cubicBezTo>
                <a:cubicBezTo>
                  <a:pt x="674" y="589"/>
                  <a:pt x="674" y="589"/>
                  <a:pt x="674" y="589"/>
                </a:cubicBezTo>
                <a:cubicBezTo>
                  <a:pt x="674" y="589"/>
                  <a:pt x="674" y="589"/>
                  <a:pt x="674" y="589"/>
                </a:cubicBezTo>
                <a:moveTo>
                  <a:pt x="678" y="593"/>
                </a:moveTo>
                <a:cubicBezTo>
                  <a:pt x="678" y="592"/>
                  <a:pt x="678" y="592"/>
                  <a:pt x="678" y="592"/>
                </a:cubicBezTo>
                <a:cubicBezTo>
                  <a:pt x="679" y="592"/>
                  <a:pt x="679" y="592"/>
                  <a:pt x="679" y="592"/>
                </a:cubicBezTo>
                <a:cubicBezTo>
                  <a:pt x="679" y="593"/>
                  <a:pt x="678" y="593"/>
                  <a:pt x="678" y="593"/>
                </a:cubicBezTo>
                <a:moveTo>
                  <a:pt x="679" y="591"/>
                </a:moveTo>
                <a:cubicBezTo>
                  <a:pt x="679" y="591"/>
                  <a:pt x="680" y="591"/>
                  <a:pt x="680" y="591"/>
                </a:cubicBezTo>
                <a:cubicBezTo>
                  <a:pt x="679" y="592"/>
                  <a:pt x="679" y="592"/>
                  <a:pt x="679" y="592"/>
                </a:cubicBezTo>
                <a:cubicBezTo>
                  <a:pt x="679" y="592"/>
                  <a:pt x="679" y="592"/>
                  <a:pt x="679" y="592"/>
                </a:cubicBezTo>
                <a:cubicBezTo>
                  <a:pt x="679" y="592"/>
                  <a:pt x="679" y="592"/>
                  <a:pt x="679" y="592"/>
                </a:cubicBezTo>
                <a:cubicBezTo>
                  <a:pt x="679" y="591"/>
                  <a:pt x="679" y="591"/>
                  <a:pt x="679" y="591"/>
                </a:cubicBezTo>
                <a:moveTo>
                  <a:pt x="352" y="808"/>
                </a:moveTo>
                <a:cubicBezTo>
                  <a:pt x="352" y="808"/>
                  <a:pt x="352" y="808"/>
                  <a:pt x="352" y="808"/>
                </a:cubicBezTo>
                <a:cubicBezTo>
                  <a:pt x="351" y="808"/>
                  <a:pt x="352" y="808"/>
                  <a:pt x="352" y="807"/>
                </a:cubicBezTo>
                <a:cubicBezTo>
                  <a:pt x="352" y="807"/>
                  <a:pt x="352" y="807"/>
                  <a:pt x="352" y="807"/>
                </a:cubicBezTo>
                <a:cubicBezTo>
                  <a:pt x="352" y="807"/>
                  <a:pt x="352" y="808"/>
                  <a:pt x="352" y="808"/>
                </a:cubicBezTo>
                <a:moveTo>
                  <a:pt x="149" y="592"/>
                </a:moveTo>
                <a:cubicBezTo>
                  <a:pt x="149" y="592"/>
                  <a:pt x="149" y="592"/>
                  <a:pt x="149" y="592"/>
                </a:cubicBezTo>
                <a:cubicBezTo>
                  <a:pt x="149" y="592"/>
                  <a:pt x="149" y="592"/>
                  <a:pt x="149" y="591"/>
                </a:cubicBezTo>
                <a:cubicBezTo>
                  <a:pt x="148" y="591"/>
                  <a:pt x="148" y="591"/>
                  <a:pt x="149" y="591"/>
                </a:cubicBezTo>
                <a:cubicBezTo>
                  <a:pt x="149" y="591"/>
                  <a:pt x="149" y="591"/>
                  <a:pt x="149" y="591"/>
                </a:cubicBezTo>
                <a:cubicBezTo>
                  <a:pt x="149" y="591"/>
                  <a:pt x="149" y="591"/>
                  <a:pt x="149" y="592"/>
                </a:cubicBezTo>
                <a:moveTo>
                  <a:pt x="211" y="49"/>
                </a:moveTo>
                <a:cubicBezTo>
                  <a:pt x="211" y="49"/>
                  <a:pt x="211" y="49"/>
                  <a:pt x="211" y="49"/>
                </a:cubicBezTo>
                <a:cubicBezTo>
                  <a:pt x="211" y="49"/>
                  <a:pt x="211" y="49"/>
                  <a:pt x="211" y="49"/>
                </a:cubicBezTo>
                <a:cubicBezTo>
                  <a:pt x="210" y="50"/>
                  <a:pt x="210" y="49"/>
                  <a:pt x="210" y="49"/>
                </a:cubicBezTo>
                <a:cubicBezTo>
                  <a:pt x="210" y="49"/>
                  <a:pt x="210" y="49"/>
                  <a:pt x="210" y="49"/>
                </a:cubicBezTo>
                <a:cubicBezTo>
                  <a:pt x="210" y="49"/>
                  <a:pt x="211" y="49"/>
                  <a:pt x="211" y="49"/>
                </a:cubicBezTo>
                <a:moveTo>
                  <a:pt x="669" y="590"/>
                </a:moveTo>
                <a:cubicBezTo>
                  <a:pt x="669" y="591"/>
                  <a:pt x="669" y="591"/>
                  <a:pt x="669" y="591"/>
                </a:cubicBezTo>
                <a:cubicBezTo>
                  <a:pt x="669" y="591"/>
                  <a:pt x="668" y="591"/>
                  <a:pt x="668" y="591"/>
                </a:cubicBezTo>
                <a:cubicBezTo>
                  <a:pt x="669" y="591"/>
                  <a:pt x="669" y="590"/>
                  <a:pt x="669" y="590"/>
                </a:cubicBezTo>
                <a:cubicBezTo>
                  <a:pt x="669" y="590"/>
                  <a:pt x="669" y="590"/>
                  <a:pt x="669" y="590"/>
                </a:cubicBezTo>
                <a:moveTo>
                  <a:pt x="148" y="591"/>
                </a:moveTo>
                <a:cubicBezTo>
                  <a:pt x="148" y="591"/>
                  <a:pt x="148" y="591"/>
                  <a:pt x="148" y="591"/>
                </a:cubicBezTo>
                <a:cubicBezTo>
                  <a:pt x="148" y="590"/>
                  <a:pt x="148" y="590"/>
                  <a:pt x="148" y="591"/>
                </a:cubicBezTo>
                <a:cubicBezTo>
                  <a:pt x="149" y="591"/>
                  <a:pt x="149" y="591"/>
                  <a:pt x="148" y="591"/>
                </a:cubicBezTo>
                <a:cubicBezTo>
                  <a:pt x="148" y="591"/>
                  <a:pt x="148" y="591"/>
                  <a:pt x="148" y="591"/>
                </a:cubicBezTo>
                <a:moveTo>
                  <a:pt x="143" y="584"/>
                </a:moveTo>
                <a:cubicBezTo>
                  <a:pt x="143" y="584"/>
                  <a:pt x="144" y="585"/>
                  <a:pt x="144" y="585"/>
                </a:cubicBezTo>
                <a:cubicBezTo>
                  <a:pt x="143" y="585"/>
                  <a:pt x="143" y="585"/>
                  <a:pt x="143" y="584"/>
                </a:cubicBezTo>
                <a:moveTo>
                  <a:pt x="240" y="49"/>
                </a:moveTo>
                <a:cubicBezTo>
                  <a:pt x="240" y="48"/>
                  <a:pt x="240" y="48"/>
                  <a:pt x="240" y="48"/>
                </a:cubicBezTo>
                <a:cubicBezTo>
                  <a:pt x="240" y="47"/>
                  <a:pt x="240" y="48"/>
                  <a:pt x="240" y="48"/>
                </a:cubicBezTo>
                <a:cubicBezTo>
                  <a:pt x="241" y="48"/>
                  <a:pt x="241" y="48"/>
                  <a:pt x="240" y="49"/>
                </a:cubicBezTo>
                <a:cubicBezTo>
                  <a:pt x="240" y="49"/>
                  <a:pt x="240" y="49"/>
                  <a:pt x="240" y="49"/>
                </a:cubicBezTo>
                <a:moveTo>
                  <a:pt x="639" y="727"/>
                </a:moveTo>
                <a:cubicBezTo>
                  <a:pt x="638" y="726"/>
                  <a:pt x="638" y="726"/>
                  <a:pt x="638" y="726"/>
                </a:cubicBezTo>
                <a:cubicBezTo>
                  <a:pt x="638" y="726"/>
                  <a:pt x="638" y="726"/>
                  <a:pt x="638" y="726"/>
                </a:cubicBezTo>
                <a:cubicBezTo>
                  <a:pt x="638" y="726"/>
                  <a:pt x="639" y="726"/>
                  <a:pt x="639" y="726"/>
                </a:cubicBezTo>
                <a:cubicBezTo>
                  <a:pt x="639" y="726"/>
                  <a:pt x="639" y="726"/>
                  <a:pt x="639" y="727"/>
                </a:cubicBezTo>
                <a:moveTo>
                  <a:pt x="640" y="728"/>
                </a:moveTo>
                <a:cubicBezTo>
                  <a:pt x="640" y="727"/>
                  <a:pt x="640" y="727"/>
                  <a:pt x="640" y="727"/>
                </a:cubicBezTo>
                <a:cubicBezTo>
                  <a:pt x="640" y="727"/>
                  <a:pt x="640" y="727"/>
                  <a:pt x="640" y="727"/>
                </a:cubicBezTo>
                <a:cubicBezTo>
                  <a:pt x="641" y="727"/>
                  <a:pt x="641" y="727"/>
                  <a:pt x="641" y="727"/>
                </a:cubicBezTo>
                <a:cubicBezTo>
                  <a:pt x="641" y="727"/>
                  <a:pt x="640" y="727"/>
                  <a:pt x="640" y="728"/>
                </a:cubicBezTo>
                <a:moveTo>
                  <a:pt x="563" y="728"/>
                </a:moveTo>
                <a:cubicBezTo>
                  <a:pt x="563" y="728"/>
                  <a:pt x="563" y="728"/>
                  <a:pt x="563" y="728"/>
                </a:cubicBezTo>
                <a:cubicBezTo>
                  <a:pt x="563" y="728"/>
                  <a:pt x="563" y="728"/>
                  <a:pt x="564" y="728"/>
                </a:cubicBezTo>
                <a:cubicBezTo>
                  <a:pt x="564" y="728"/>
                  <a:pt x="564" y="728"/>
                  <a:pt x="564" y="728"/>
                </a:cubicBezTo>
                <a:cubicBezTo>
                  <a:pt x="564" y="728"/>
                  <a:pt x="564" y="728"/>
                  <a:pt x="563" y="728"/>
                </a:cubicBezTo>
                <a:moveTo>
                  <a:pt x="632" y="728"/>
                </a:moveTo>
                <a:cubicBezTo>
                  <a:pt x="632" y="728"/>
                  <a:pt x="632" y="729"/>
                  <a:pt x="632" y="729"/>
                </a:cubicBezTo>
                <a:cubicBezTo>
                  <a:pt x="632" y="728"/>
                  <a:pt x="632" y="728"/>
                  <a:pt x="631" y="728"/>
                </a:cubicBezTo>
                <a:cubicBezTo>
                  <a:pt x="631" y="728"/>
                  <a:pt x="632" y="728"/>
                  <a:pt x="632" y="728"/>
                </a:cubicBezTo>
                <a:cubicBezTo>
                  <a:pt x="632" y="728"/>
                  <a:pt x="632" y="728"/>
                  <a:pt x="632" y="728"/>
                </a:cubicBezTo>
                <a:moveTo>
                  <a:pt x="640" y="731"/>
                </a:moveTo>
                <a:cubicBezTo>
                  <a:pt x="640" y="731"/>
                  <a:pt x="640" y="731"/>
                  <a:pt x="640" y="731"/>
                </a:cubicBezTo>
                <a:cubicBezTo>
                  <a:pt x="640" y="730"/>
                  <a:pt x="641" y="731"/>
                  <a:pt x="641" y="731"/>
                </a:cubicBezTo>
                <a:cubicBezTo>
                  <a:pt x="641" y="731"/>
                  <a:pt x="641" y="731"/>
                  <a:pt x="641" y="731"/>
                </a:cubicBezTo>
                <a:cubicBezTo>
                  <a:pt x="641" y="732"/>
                  <a:pt x="641" y="731"/>
                  <a:pt x="640" y="731"/>
                </a:cubicBezTo>
                <a:moveTo>
                  <a:pt x="543" y="733"/>
                </a:moveTo>
                <a:cubicBezTo>
                  <a:pt x="543" y="733"/>
                  <a:pt x="543" y="733"/>
                  <a:pt x="543" y="733"/>
                </a:cubicBezTo>
                <a:cubicBezTo>
                  <a:pt x="543" y="733"/>
                  <a:pt x="542" y="733"/>
                  <a:pt x="542" y="733"/>
                </a:cubicBezTo>
                <a:cubicBezTo>
                  <a:pt x="542" y="733"/>
                  <a:pt x="543" y="733"/>
                  <a:pt x="543" y="732"/>
                </a:cubicBezTo>
                <a:cubicBezTo>
                  <a:pt x="543" y="733"/>
                  <a:pt x="543" y="733"/>
                  <a:pt x="543" y="733"/>
                </a:cubicBezTo>
                <a:moveTo>
                  <a:pt x="542" y="738"/>
                </a:moveTo>
                <a:cubicBezTo>
                  <a:pt x="542" y="738"/>
                  <a:pt x="542" y="738"/>
                  <a:pt x="542" y="738"/>
                </a:cubicBezTo>
                <a:cubicBezTo>
                  <a:pt x="542" y="738"/>
                  <a:pt x="541" y="738"/>
                  <a:pt x="541" y="738"/>
                </a:cubicBezTo>
                <a:cubicBezTo>
                  <a:pt x="541" y="737"/>
                  <a:pt x="541" y="737"/>
                  <a:pt x="541" y="737"/>
                </a:cubicBezTo>
                <a:cubicBezTo>
                  <a:pt x="541" y="737"/>
                  <a:pt x="542" y="737"/>
                  <a:pt x="542" y="737"/>
                </a:cubicBezTo>
                <a:cubicBezTo>
                  <a:pt x="542" y="737"/>
                  <a:pt x="542" y="738"/>
                  <a:pt x="542" y="738"/>
                </a:cubicBezTo>
                <a:moveTo>
                  <a:pt x="396" y="763"/>
                </a:moveTo>
                <a:cubicBezTo>
                  <a:pt x="396" y="763"/>
                  <a:pt x="396" y="764"/>
                  <a:pt x="396" y="764"/>
                </a:cubicBezTo>
                <a:cubicBezTo>
                  <a:pt x="395" y="764"/>
                  <a:pt x="395" y="763"/>
                  <a:pt x="395" y="763"/>
                </a:cubicBezTo>
                <a:cubicBezTo>
                  <a:pt x="395" y="763"/>
                  <a:pt x="395" y="763"/>
                  <a:pt x="396" y="763"/>
                </a:cubicBezTo>
                <a:cubicBezTo>
                  <a:pt x="396" y="763"/>
                  <a:pt x="396" y="763"/>
                  <a:pt x="396" y="763"/>
                </a:cubicBezTo>
                <a:moveTo>
                  <a:pt x="330" y="755"/>
                </a:moveTo>
                <a:cubicBezTo>
                  <a:pt x="330" y="755"/>
                  <a:pt x="330" y="755"/>
                  <a:pt x="330" y="755"/>
                </a:cubicBezTo>
                <a:cubicBezTo>
                  <a:pt x="330" y="755"/>
                  <a:pt x="330" y="755"/>
                  <a:pt x="330" y="755"/>
                </a:cubicBezTo>
                <a:cubicBezTo>
                  <a:pt x="330" y="755"/>
                  <a:pt x="330" y="754"/>
                  <a:pt x="330" y="754"/>
                </a:cubicBezTo>
                <a:cubicBezTo>
                  <a:pt x="330" y="754"/>
                  <a:pt x="330" y="754"/>
                  <a:pt x="330" y="755"/>
                </a:cubicBezTo>
                <a:moveTo>
                  <a:pt x="201" y="756"/>
                </a:moveTo>
                <a:cubicBezTo>
                  <a:pt x="201" y="757"/>
                  <a:pt x="201" y="757"/>
                  <a:pt x="200" y="757"/>
                </a:cubicBezTo>
                <a:cubicBezTo>
                  <a:pt x="200" y="757"/>
                  <a:pt x="200" y="756"/>
                  <a:pt x="200" y="756"/>
                </a:cubicBezTo>
                <a:moveTo>
                  <a:pt x="342" y="758"/>
                </a:moveTo>
                <a:cubicBezTo>
                  <a:pt x="342" y="758"/>
                  <a:pt x="342" y="758"/>
                  <a:pt x="342" y="758"/>
                </a:cubicBezTo>
                <a:cubicBezTo>
                  <a:pt x="341" y="758"/>
                  <a:pt x="341" y="758"/>
                  <a:pt x="341" y="757"/>
                </a:cubicBezTo>
                <a:cubicBezTo>
                  <a:pt x="341" y="757"/>
                  <a:pt x="341" y="757"/>
                  <a:pt x="342" y="757"/>
                </a:cubicBezTo>
                <a:cubicBezTo>
                  <a:pt x="342" y="757"/>
                  <a:pt x="342" y="757"/>
                  <a:pt x="342" y="758"/>
                </a:cubicBezTo>
                <a:moveTo>
                  <a:pt x="241" y="758"/>
                </a:moveTo>
                <a:cubicBezTo>
                  <a:pt x="241" y="758"/>
                  <a:pt x="241" y="758"/>
                  <a:pt x="241" y="758"/>
                </a:cubicBezTo>
                <a:cubicBezTo>
                  <a:pt x="241" y="759"/>
                  <a:pt x="241" y="759"/>
                  <a:pt x="241" y="759"/>
                </a:cubicBezTo>
                <a:cubicBezTo>
                  <a:pt x="241" y="759"/>
                  <a:pt x="241" y="759"/>
                  <a:pt x="241" y="759"/>
                </a:cubicBezTo>
                <a:cubicBezTo>
                  <a:pt x="240" y="759"/>
                  <a:pt x="240" y="759"/>
                  <a:pt x="241" y="759"/>
                </a:cubicBezTo>
                <a:cubicBezTo>
                  <a:pt x="241" y="758"/>
                  <a:pt x="241" y="758"/>
                  <a:pt x="241" y="758"/>
                </a:cubicBezTo>
                <a:moveTo>
                  <a:pt x="584" y="644"/>
                </a:moveTo>
                <a:cubicBezTo>
                  <a:pt x="583" y="644"/>
                  <a:pt x="583" y="644"/>
                  <a:pt x="583" y="643"/>
                </a:cubicBezTo>
                <a:cubicBezTo>
                  <a:pt x="584" y="643"/>
                  <a:pt x="584" y="644"/>
                  <a:pt x="584" y="644"/>
                </a:cubicBezTo>
                <a:moveTo>
                  <a:pt x="562" y="657"/>
                </a:moveTo>
                <a:cubicBezTo>
                  <a:pt x="562" y="657"/>
                  <a:pt x="561" y="656"/>
                  <a:pt x="561" y="656"/>
                </a:cubicBezTo>
                <a:cubicBezTo>
                  <a:pt x="561" y="656"/>
                  <a:pt x="562" y="656"/>
                  <a:pt x="562" y="656"/>
                </a:cubicBezTo>
                <a:moveTo>
                  <a:pt x="563" y="657"/>
                </a:moveTo>
                <a:cubicBezTo>
                  <a:pt x="562" y="657"/>
                  <a:pt x="562" y="657"/>
                  <a:pt x="562" y="657"/>
                </a:cubicBezTo>
                <a:cubicBezTo>
                  <a:pt x="563" y="657"/>
                  <a:pt x="563" y="657"/>
                  <a:pt x="563" y="657"/>
                </a:cubicBezTo>
                <a:moveTo>
                  <a:pt x="564" y="658"/>
                </a:moveTo>
                <a:cubicBezTo>
                  <a:pt x="563" y="658"/>
                  <a:pt x="563" y="658"/>
                  <a:pt x="563" y="657"/>
                </a:cubicBezTo>
                <a:cubicBezTo>
                  <a:pt x="564" y="657"/>
                  <a:pt x="564" y="658"/>
                  <a:pt x="564" y="658"/>
                </a:cubicBezTo>
                <a:moveTo>
                  <a:pt x="294" y="668"/>
                </a:moveTo>
                <a:cubicBezTo>
                  <a:pt x="293" y="669"/>
                  <a:pt x="293" y="669"/>
                  <a:pt x="293" y="669"/>
                </a:cubicBezTo>
                <a:cubicBezTo>
                  <a:pt x="293" y="669"/>
                  <a:pt x="293" y="669"/>
                  <a:pt x="293" y="668"/>
                </a:cubicBezTo>
                <a:cubicBezTo>
                  <a:pt x="293" y="668"/>
                  <a:pt x="293" y="668"/>
                  <a:pt x="293" y="668"/>
                </a:cubicBezTo>
                <a:cubicBezTo>
                  <a:pt x="293" y="668"/>
                  <a:pt x="293" y="668"/>
                  <a:pt x="293" y="668"/>
                </a:cubicBezTo>
                <a:cubicBezTo>
                  <a:pt x="293" y="668"/>
                  <a:pt x="293" y="668"/>
                  <a:pt x="294" y="668"/>
                </a:cubicBezTo>
                <a:moveTo>
                  <a:pt x="153" y="608"/>
                </a:moveTo>
                <a:cubicBezTo>
                  <a:pt x="153" y="608"/>
                  <a:pt x="153" y="608"/>
                  <a:pt x="153" y="608"/>
                </a:cubicBezTo>
                <a:cubicBezTo>
                  <a:pt x="153" y="608"/>
                  <a:pt x="152" y="608"/>
                  <a:pt x="152" y="608"/>
                </a:cubicBezTo>
                <a:cubicBezTo>
                  <a:pt x="153" y="608"/>
                  <a:pt x="153" y="607"/>
                  <a:pt x="153" y="607"/>
                </a:cubicBezTo>
                <a:cubicBezTo>
                  <a:pt x="153" y="607"/>
                  <a:pt x="153" y="607"/>
                  <a:pt x="153" y="608"/>
                </a:cubicBezTo>
                <a:moveTo>
                  <a:pt x="156" y="610"/>
                </a:moveTo>
                <a:cubicBezTo>
                  <a:pt x="156" y="610"/>
                  <a:pt x="156" y="610"/>
                  <a:pt x="155" y="610"/>
                </a:cubicBezTo>
                <a:cubicBezTo>
                  <a:pt x="155" y="610"/>
                  <a:pt x="155" y="610"/>
                  <a:pt x="155" y="610"/>
                </a:cubicBezTo>
                <a:cubicBezTo>
                  <a:pt x="155" y="609"/>
                  <a:pt x="156" y="609"/>
                  <a:pt x="156" y="609"/>
                </a:cubicBezTo>
                <a:cubicBezTo>
                  <a:pt x="156" y="609"/>
                  <a:pt x="156" y="609"/>
                  <a:pt x="156" y="610"/>
                </a:cubicBezTo>
                <a:moveTo>
                  <a:pt x="661" y="614"/>
                </a:moveTo>
                <a:cubicBezTo>
                  <a:pt x="661" y="614"/>
                  <a:pt x="662" y="614"/>
                  <a:pt x="662" y="614"/>
                </a:cubicBezTo>
                <a:cubicBezTo>
                  <a:pt x="661" y="614"/>
                  <a:pt x="661" y="615"/>
                  <a:pt x="661" y="615"/>
                </a:cubicBezTo>
                <a:cubicBezTo>
                  <a:pt x="661" y="615"/>
                  <a:pt x="661" y="615"/>
                  <a:pt x="661" y="615"/>
                </a:cubicBezTo>
                <a:cubicBezTo>
                  <a:pt x="661" y="615"/>
                  <a:pt x="661" y="614"/>
                  <a:pt x="661" y="614"/>
                </a:cubicBezTo>
                <a:cubicBezTo>
                  <a:pt x="661" y="614"/>
                  <a:pt x="661" y="614"/>
                  <a:pt x="661" y="614"/>
                </a:cubicBezTo>
                <a:moveTo>
                  <a:pt x="526" y="34"/>
                </a:moveTo>
                <a:cubicBezTo>
                  <a:pt x="525" y="34"/>
                  <a:pt x="525" y="34"/>
                  <a:pt x="525" y="33"/>
                </a:cubicBezTo>
                <a:cubicBezTo>
                  <a:pt x="526" y="33"/>
                  <a:pt x="526" y="34"/>
                  <a:pt x="526" y="34"/>
                </a:cubicBezTo>
                <a:moveTo>
                  <a:pt x="444" y="691"/>
                </a:moveTo>
                <a:cubicBezTo>
                  <a:pt x="444" y="691"/>
                  <a:pt x="444" y="691"/>
                  <a:pt x="444" y="691"/>
                </a:cubicBezTo>
                <a:cubicBezTo>
                  <a:pt x="444" y="691"/>
                  <a:pt x="444" y="691"/>
                  <a:pt x="444" y="692"/>
                </a:cubicBezTo>
                <a:cubicBezTo>
                  <a:pt x="444" y="692"/>
                  <a:pt x="444" y="692"/>
                  <a:pt x="444" y="692"/>
                </a:cubicBezTo>
                <a:cubicBezTo>
                  <a:pt x="443" y="692"/>
                  <a:pt x="443" y="691"/>
                  <a:pt x="444" y="691"/>
                </a:cubicBezTo>
                <a:cubicBezTo>
                  <a:pt x="444" y="691"/>
                  <a:pt x="444" y="691"/>
                  <a:pt x="444" y="691"/>
                </a:cubicBezTo>
                <a:moveTo>
                  <a:pt x="449" y="692"/>
                </a:moveTo>
                <a:cubicBezTo>
                  <a:pt x="449" y="691"/>
                  <a:pt x="448" y="691"/>
                  <a:pt x="448" y="691"/>
                </a:cubicBezTo>
                <a:cubicBezTo>
                  <a:pt x="449" y="691"/>
                  <a:pt x="449" y="691"/>
                  <a:pt x="449" y="691"/>
                </a:cubicBezTo>
                <a:cubicBezTo>
                  <a:pt x="449" y="691"/>
                  <a:pt x="449" y="692"/>
                  <a:pt x="449" y="692"/>
                </a:cubicBezTo>
                <a:cubicBezTo>
                  <a:pt x="449" y="692"/>
                  <a:pt x="449" y="692"/>
                  <a:pt x="449" y="692"/>
                </a:cubicBezTo>
                <a:moveTo>
                  <a:pt x="519" y="16"/>
                </a:moveTo>
                <a:cubicBezTo>
                  <a:pt x="519" y="16"/>
                  <a:pt x="518" y="16"/>
                  <a:pt x="519" y="16"/>
                </a:cubicBezTo>
                <a:cubicBezTo>
                  <a:pt x="519" y="15"/>
                  <a:pt x="519" y="16"/>
                  <a:pt x="519" y="16"/>
                </a:cubicBezTo>
                <a:cubicBezTo>
                  <a:pt x="519" y="16"/>
                  <a:pt x="519" y="16"/>
                  <a:pt x="519" y="16"/>
                </a:cubicBezTo>
                <a:cubicBezTo>
                  <a:pt x="519" y="16"/>
                  <a:pt x="519" y="16"/>
                  <a:pt x="519" y="16"/>
                </a:cubicBezTo>
                <a:moveTo>
                  <a:pt x="462" y="693"/>
                </a:moveTo>
                <a:cubicBezTo>
                  <a:pt x="461" y="693"/>
                  <a:pt x="461" y="693"/>
                  <a:pt x="461" y="693"/>
                </a:cubicBezTo>
                <a:cubicBezTo>
                  <a:pt x="461" y="693"/>
                  <a:pt x="461" y="693"/>
                  <a:pt x="461" y="693"/>
                </a:cubicBezTo>
                <a:cubicBezTo>
                  <a:pt x="461" y="693"/>
                  <a:pt x="461" y="693"/>
                  <a:pt x="461" y="693"/>
                </a:cubicBezTo>
                <a:cubicBezTo>
                  <a:pt x="461" y="693"/>
                  <a:pt x="461" y="693"/>
                  <a:pt x="462" y="693"/>
                </a:cubicBezTo>
                <a:moveTo>
                  <a:pt x="342" y="716"/>
                </a:moveTo>
                <a:cubicBezTo>
                  <a:pt x="342" y="717"/>
                  <a:pt x="342" y="717"/>
                  <a:pt x="342" y="717"/>
                </a:cubicBezTo>
                <a:cubicBezTo>
                  <a:pt x="342" y="717"/>
                  <a:pt x="342" y="717"/>
                  <a:pt x="341" y="717"/>
                </a:cubicBezTo>
                <a:cubicBezTo>
                  <a:pt x="341" y="717"/>
                  <a:pt x="341" y="717"/>
                  <a:pt x="341" y="717"/>
                </a:cubicBezTo>
                <a:cubicBezTo>
                  <a:pt x="341" y="717"/>
                  <a:pt x="341" y="717"/>
                  <a:pt x="342" y="716"/>
                </a:cubicBezTo>
                <a:moveTo>
                  <a:pt x="303" y="675"/>
                </a:moveTo>
                <a:cubicBezTo>
                  <a:pt x="303" y="676"/>
                  <a:pt x="302" y="675"/>
                  <a:pt x="302" y="675"/>
                </a:cubicBezTo>
                <a:cubicBezTo>
                  <a:pt x="302" y="675"/>
                  <a:pt x="303" y="675"/>
                  <a:pt x="303" y="675"/>
                </a:cubicBezTo>
                <a:moveTo>
                  <a:pt x="521" y="21"/>
                </a:moveTo>
                <a:cubicBezTo>
                  <a:pt x="521" y="22"/>
                  <a:pt x="521" y="22"/>
                  <a:pt x="521" y="22"/>
                </a:cubicBezTo>
                <a:cubicBezTo>
                  <a:pt x="521" y="22"/>
                  <a:pt x="520" y="22"/>
                  <a:pt x="520" y="22"/>
                </a:cubicBezTo>
                <a:cubicBezTo>
                  <a:pt x="521" y="21"/>
                  <a:pt x="521" y="21"/>
                  <a:pt x="521" y="21"/>
                </a:cubicBezTo>
                <a:cubicBezTo>
                  <a:pt x="521" y="21"/>
                  <a:pt x="521" y="21"/>
                  <a:pt x="521" y="21"/>
                </a:cubicBezTo>
                <a:moveTo>
                  <a:pt x="344" y="686"/>
                </a:moveTo>
                <a:cubicBezTo>
                  <a:pt x="344" y="686"/>
                  <a:pt x="344" y="686"/>
                  <a:pt x="343" y="686"/>
                </a:cubicBezTo>
                <a:cubicBezTo>
                  <a:pt x="343" y="686"/>
                  <a:pt x="343" y="686"/>
                  <a:pt x="343" y="685"/>
                </a:cubicBezTo>
                <a:cubicBezTo>
                  <a:pt x="343" y="685"/>
                  <a:pt x="343" y="685"/>
                  <a:pt x="343" y="685"/>
                </a:cubicBezTo>
                <a:cubicBezTo>
                  <a:pt x="344" y="685"/>
                  <a:pt x="344" y="685"/>
                  <a:pt x="344" y="686"/>
                </a:cubicBezTo>
                <a:moveTo>
                  <a:pt x="342" y="687"/>
                </a:moveTo>
                <a:cubicBezTo>
                  <a:pt x="342" y="687"/>
                  <a:pt x="342" y="687"/>
                  <a:pt x="342" y="687"/>
                </a:cubicBezTo>
                <a:cubicBezTo>
                  <a:pt x="342" y="687"/>
                  <a:pt x="342" y="688"/>
                  <a:pt x="341" y="688"/>
                </a:cubicBezTo>
                <a:cubicBezTo>
                  <a:pt x="341" y="688"/>
                  <a:pt x="341" y="688"/>
                  <a:pt x="341" y="688"/>
                </a:cubicBezTo>
                <a:cubicBezTo>
                  <a:pt x="341" y="688"/>
                  <a:pt x="341" y="688"/>
                  <a:pt x="341" y="687"/>
                </a:cubicBezTo>
                <a:cubicBezTo>
                  <a:pt x="341" y="687"/>
                  <a:pt x="341" y="687"/>
                  <a:pt x="342" y="687"/>
                </a:cubicBezTo>
                <a:moveTo>
                  <a:pt x="341" y="689"/>
                </a:moveTo>
                <a:cubicBezTo>
                  <a:pt x="341" y="689"/>
                  <a:pt x="340" y="689"/>
                  <a:pt x="340" y="688"/>
                </a:cubicBezTo>
                <a:cubicBezTo>
                  <a:pt x="340" y="688"/>
                  <a:pt x="341" y="688"/>
                  <a:pt x="341" y="688"/>
                </a:cubicBezTo>
                <a:moveTo>
                  <a:pt x="449" y="689"/>
                </a:moveTo>
                <a:cubicBezTo>
                  <a:pt x="449" y="689"/>
                  <a:pt x="449" y="689"/>
                  <a:pt x="449" y="689"/>
                </a:cubicBezTo>
                <a:cubicBezTo>
                  <a:pt x="449" y="689"/>
                  <a:pt x="449" y="689"/>
                  <a:pt x="449" y="690"/>
                </a:cubicBezTo>
                <a:cubicBezTo>
                  <a:pt x="448" y="690"/>
                  <a:pt x="448" y="689"/>
                  <a:pt x="448" y="689"/>
                </a:cubicBezTo>
                <a:cubicBezTo>
                  <a:pt x="448" y="689"/>
                  <a:pt x="449" y="689"/>
                  <a:pt x="449" y="689"/>
                </a:cubicBezTo>
                <a:moveTo>
                  <a:pt x="142" y="286"/>
                </a:moveTo>
                <a:cubicBezTo>
                  <a:pt x="142" y="286"/>
                  <a:pt x="142" y="287"/>
                  <a:pt x="141" y="286"/>
                </a:cubicBezTo>
                <a:cubicBezTo>
                  <a:pt x="141" y="286"/>
                  <a:pt x="141" y="286"/>
                  <a:pt x="141" y="286"/>
                </a:cubicBezTo>
                <a:moveTo>
                  <a:pt x="619" y="289"/>
                </a:moveTo>
                <a:cubicBezTo>
                  <a:pt x="619" y="289"/>
                  <a:pt x="619" y="289"/>
                  <a:pt x="619" y="289"/>
                </a:cubicBezTo>
                <a:cubicBezTo>
                  <a:pt x="620" y="289"/>
                  <a:pt x="620" y="289"/>
                  <a:pt x="620" y="289"/>
                </a:cubicBezTo>
                <a:cubicBezTo>
                  <a:pt x="620" y="289"/>
                  <a:pt x="620" y="289"/>
                  <a:pt x="619" y="289"/>
                </a:cubicBezTo>
                <a:cubicBezTo>
                  <a:pt x="619" y="289"/>
                  <a:pt x="619" y="289"/>
                  <a:pt x="619" y="289"/>
                </a:cubicBezTo>
                <a:moveTo>
                  <a:pt x="620" y="290"/>
                </a:moveTo>
                <a:cubicBezTo>
                  <a:pt x="620" y="291"/>
                  <a:pt x="620" y="291"/>
                  <a:pt x="620" y="291"/>
                </a:cubicBezTo>
                <a:cubicBezTo>
                  <a:pt x="620" y="291"/>
                  <a:pt x="620" y="291"/>
                  <a:pt x="619" y="291"/>
                </a:cubicBezTo>
                <a:cubicBezTo>
                  <a:pt x="619" y="291"/>
                  <a:pt x="619" y="291"/>
                  <a:pt x="619" y="291"/>
                </a:cubicBezTo>
                <a:cubicBezTo>
                  <a:pt x="619" y="291"/>
                  <a:pt x="619" y="291"/>
                  <a:pt x="619" y="291"/>
                </a:cubicBezTo>
                <a:cubicBezTo>
                  <a:pt x="619" y="291"/>
                  <a:pt x="619" y="291"/>
                  <a:pt x="620" y="290"/>
                </a:cubicBezTo>
                <a:moveTo>
                  <a:pt x="154" y="293"/>
                </a:moveTo>
                <a:cubicBezTo>
                  <a:pt x="154" y="293"/>
                  <a:pt x="153" y="293"/>
                  <a:pt x="153" y="292"/>
                </a:cubicBezTo>
                <a:cubicBezTo>
                  <a:pt x="154" y="292"/>
                  <a:pt x="154" y="293"/>
                  <a:pt x="154" y="293"/>
                </a:cubicBezTo>
                <a:moveTo>
                  <a:pt x="194" y="129"/>
                </a:moveTo>
                <a:cubicBezTo>
                  <a:pt x="194" y="129"/>
                  <a:pt x="194" y="129"/>
                  <a:pt x="194" y="129"/>
                </a:cubicBezTo>
                <a:cubicBezTo>
                  <a:pt x="193" y="129"/>
                  <a:pt x="193" y="129"/>
                  <a:pt x="193" y="129"/>
                </a:cubicBezTo>
                <a:cubicBezTo>
                  <a:pt x="193" y="129"/>
                  <a:pt x="193" y="128"/>
                  <a:pt x="194" y="128"/>
                </a:cubicBezTo>
                <a:moveTo>
                  <a:pt x="192" y="128"/>
                </a:moveTo>
                <a:cubicBezTo>
                  <a:pt x="192" y="128"/>
                  <a:pt x="192" y="128"/>
                  <a:pt x="192" y="128"/>
                </a:cubicBezTo>
                <a:cubicBezTo>
                  <a:pt x="191" y="128"/>
                  <a:pt x="191" y="128"/>
                  <a:pt x="191" y="128"/>
                </a:cubicBezTo>
                <a:cubicBezTo>
                  <a:pt x="191" y="128"/>
                  <a:pt x="192" y="127"/>
                  <a:pt x="192" y="127"/>
                </a:cubicBezTo>
                <a:cubicBezTo>
                  <a:pt x="192" y="127"/>
                  <a:pt x="192" y="128"/>
                  <a:pt x="192" y="128"/>
                </a:cubicBezTo>
                <a:moveTo>
                  <a:pt x="187" y="127"/>
                </a:moveTo>
                <a:cubicBezTo>
                  <a:pt x="187" y="127"/>
                  <a:pt x="187" y="127"/>
                  <a:pt x="187" y="126"/>
                </a:cubicBezTo>
                <a:cubicBezTo>
                  <a:pt x="187" y="126"/>
                  <a:pt x="187" y="127"/>
                  <a:pt x="187" y="127"/>
                </a:cubicBezTo>
                <a:cubicBezTo>
                  <a:pt x="187" y="127"/>
                  <a:pt x="187" y="127"/>
                  <a:pt x="187" y="127"/>
                </a:cubicBezTo>
                <a:cubicBezTo>
                  <a:pt x="187" y="127"/>
                  <a:pt x="187" y="127"/>
                  <a:pt x="187" y="127"/>
                </a:cubicBezTo>
                <a:moveTo>
                  <a:pt x="769" y="253"/>
                </a:moveTo>
                <a:cubicBezTo>
                  <a:pt x="769" y="253"/>
                  <a:pt x="769" y="253"/>
                  <a:pt x="769" y="253"/>
                </a:cubicBezTo>
                <a:cubicBezTo>
                  <a:pt x="769" y="252"/>
                  <a:pt x="770" y="253"/>
                  <a:pt x="770" y="253"/>
                </a:cubicBezTo>
                <a:cubicBezTo>
                  <a:pt x="770" y="253"/>
                  <a:pt x="770" y="253"/>
                  <a:pt x="770" y="253"/>
                </a:cubicBezTo>
                <a:cubicBezTo>
                  <a:pt x="770" y="253"/>
                  <a:pt x="770" y="253"/>
                  <a:pt x="769" y="253"/>
                </a:cubicBezTo>
                <a:moveTo>
                  <a:pt x="771" y="254"/>
                </a:moveTo>
                <a:cubicBezTo>
                  <a:pt x="771" y="254"/>
                  <a:pt x="770" y="254"/>
                  <a:pt x="770" y="254"/>
                </a:cubicBezTo>
                <a:cubicBezTo>
                  <a:pt x="770" y="254"/>
                  <a:pt x="770" y="254"/>
                  <a:pt x="770" y="254"/>
                </a:cubicBezTo>
                <a:cubicBezTo>
                  <a:pt x="770" y="254"/>
                  <a:pt x="770" y="253"/>
                  <a:pt x="770" y="253"/>
                </a:cubicBezTo>
                <a:cubicBezTo>
                  <a:pt x="770" y="253"/>
                  <a:pt x="770" y="253"/>
                  <a:pt x="770" y="253"/>
                </a:cubicBezTo>
                <a:cubicBezTo>
                  <a:pt x="770" y="254"/>
                  <a:pt x="771" y="254"/>
                  <a:pt x="771" y="254"/>
                </a:cubicBezTo>
                <a:moveTo>
                  <a:pt x="128" y="117"/>
                </a:moveTo>
                <a:cubicBezTo>
                  <a:pt x="127" y="117"/>
                  <a:pt x="127" y="118"/>
                  <a:pt x="127" y="118"/>
                </a:cubicBezTo>
                <a:cubicBezTo>
                  <a:pt x="127" y="118"/>
                  <a:pt x="127" y="118"/>
                  <a:pt x="127" y="117"/>
                </a:cubicBezTo>
                <a:cubicBezTo>
                  <a:pt x="127" y="117"/>
                  <a:pt x="127" y="117"/>
                  <a:pt x="127" y="117"/>
                </a:cubicBezTo>
                <a:cubicBezTo>
                  <a:pt x="127" y="117"/>
                  <a:pt x="127" y="117"/>
                  <a:pt x="128" y="117"/>
                </a:cubicBezTo>
                <a:moveTo>
                  <a:pt x="96" y="351"/>
                </a:moveTo>
                <a:cubicBezTo>
                  <a:pt x="96" y="351"/>
                  <a:pt x="95" y="351"/>
                  <a:pt x="95" y="351"/>
                </a:cubicBezTo>
                <a:cubicBezTo>
                  <a:pt x="96" y="351"/>
                  <a:pt x="96" y="350"/>
                  <a:pt x="96" y="350"/>
                </a:cubicBezTo>
                <a:cubicBezTo>
                  <a:pt x="96" y="350"/>
                  <a:pt x="96" y="351"/>
                  <a:pt x="96" y="351"/>
                </a:cubicBezTo>
                <a:cubicBezTo>
                  <a:pt x="96" y="351"/>
                  <a:pt x="96" y="351"/>
                  <a:pt x="96" y="351"/>
                </a:cubicBezTo>
                <a:moveTo>
                  <a:pt x="110" y="352"/>
                </a:moveTo>
                <a:cubicBezTo>
                  <a:pt x="110" y="352"/>
                  <a:pt x="110" y="351"/>
                  <a:pt x="110" y="351"/>
                </a:cubicBezTo>
                <a:cubicBezTo>
                  <a:pt x="110" y="351"/>
                  <a:pt x="110" y="352"/>
                  <a:pt x="111" y="352"/>
                </a:cubicBezTo>
                <a:moveTo>
                  <a:pt x="561" y="94"/>
                </a:moveTo>
                <a:cubicBezTo>
                  <a:pt x="561" y="95"/>
                  <a:pt x="561" y="95"/>
                  <a:pt x="561" y="95"/>
                </a:cubicBezTo>
                <a:cubicBezTo>
                  <a:pt x="561" y="95"/>
                  <a:pt x="560" y="95"/>
                  <a:pt x="560" y="95"/>
                </a:cubicBezTo>
                <a:cubicBezTo>
                  <a:pt x="560" y="94"/>
                  <a:pt x="561" y="94"/>
                  <a:pt x="561" y="94"/>
                </a:cubicBezTo>
                <a:cubicBezTo>
                  <a:pt x="561" y="94"/>
                  <a:pt x="561" y="94"/>
                  <a:pt x="561" y="94"/>
                </a:cubicBezTo>
                <a:moveTo>
                  <a:pt x="102" y="329"/>
                </a:moveTo>
                <a:cubicBezTo>
                  <a:pt x="103" y="329"/>
                  <a:pt x="103" y="330"/>
                  <a:pt x="103" y="330"/>
                </a:cubicBezTo>
                <a:cubicBezTo>
                  <a:pt x="102" y="330"/>
                  <a:pt x="102" y="330"/>
                  <a:pt x="102" y="329"/>
                </a:cubicBezTo>
                <a:moveTo>
                  <a:pt x="98" y="331"/>
                </a:moveTo>
                <a:cubicBezTo>
                  <a:pt x="98" y="331"/>
                  <a:pt x="98" y="331"/>
                  <a:pt x="98" y="331"/>
                </a:cubicBezTo>
                <a:cubicBezTo>
                  <a:pt x="98" y="331"/>
                  <a:pt x="98" y="331"/>
                  <a:pt x="97" y="331"/>
                </a:cubicBezTo>
                <a:cubicBezTo>
                  <a:pt x="97" y="330"/>
                  <a:pt x="98" y="330"/>
                  <a:pt x="98" y="330"/>
                </a:cubicBezTo>
                <a:cubicBezTo>
                  <a:pt x="98" y="330"/>
                  <a:pt x="98" y="331"/>
                  <a:pt x="98" y="331"/>
                </a:cubicBezTo>
                <a:moveTo>
                  <a:pt x="812" y="332"/>
                </a:moveTo>
                <a:cubicBezTo>
                  <a:pt x="812" y="332"/>
                  <a:pt x="812" y="332"/>
                  <a:pt x="812" y="332"/>
                </a:cubicBezTo>
                <a:cubicBezTo>
                  <a:pt x="812" y="332"/>
                  <a:pt x="812" y="332"/>
                  <a:pt x="812" y="332"/>
                </a:cubicBezTo>
                <a:cubicBezTo>
                  <a:pt x="811" y="332"/>
                  <a:pt x="811" y="331"/>
                  <a:pt x="812" y="331"/>
                </a:cubicBezTo>
                <a:cubicBezTo>
                  <a:pt x="812" y="331"/>
                  <a:pt x="812" y="331"/>
                  <a:pt x="812" y="331"/>
                </a:cubicBezTo>
                <a:cubicBezTo>
                  <a:pt x="812" y="331"/>
                  <a:pt x="812" y="332"/>
                  <a:pt x="812" y="332"/>
                </a:cubicBezTo>
                <a:moveTo>
                  <a:pt x="561" y="97"/>
                </a:moveTo>
                <a:cubicBezTo>
                  <a:pt x="561" y="97"/>
                  <a:pt x="560" y="97"/>
                  <a:pt x="560" y="96"/>
                </a:cubicBezTo>
                <a:cubicBezTo>
                  <a:pt x="560" y="96"/>
                  <a:pt x="560" y="96"/>
                  <a:pt x="560" y="96"/>
                </a:cubicBezTo>
                <a:cubicBezTo>
                  <a:pt x="561" y="96"/>
                  <a:pt x="561" y="96"/>
                  <a:pt x="561" y="96"/>
                </a:cubicBezTo>
                <a:cubicBezTo>
                  <a:pt x="561" y="97"/>
                  <a:pt x="561" y="97"/>
                  <a:pt x="561" y="97"/>
                </a:cubicBezTo>
                <a:moveTo>
                  <a:pt x="95" y="162"/>
                </a:moveTo>
                <a:cubicBezTo>
                  <a:pt x="95" y="162"/>
                  <a:pt x="95" y="162"/>
                  <a:pt x="95" y="162"/>
                </a:cubicBezTo>
                <a:cubicBezTo>
                  <a:pt x="95" y="162"/>
                  <a:pt x="95" y="162"/>
                  <a:pt x="95" y="162"/>
                </a:cubicBezTo>
                <a:cubicBezTo>
                  <a:pt x="95" y="162"/>
                  <a:pt x="95" y="162"/>
                  <a:pt x="95" y="161"/>
                </a:cubicBezTo>
                <a:cubicBezTo>
                  <a:pt x="95" y="162"/>
                  <a:pt x="95" y="162"/>
                  <a:pt x="95" y="162"/>
                </a:cubicBezTo>
                <a:moveTo>
                  <a:pt x="459" y="137"/>
                </a:moveTo>
                <a:cubicBezTo>
                  <a:pt x="459" y="136"/>
                  <a:pt x="459" y="136"/>
                  <a:pt x="459" y="136"/>
                </a:cubicBezTo>
                <a:cubicBezTo>
                  <a:pt x="459" y="136"/>
                  <a:pt x="459" y="136"/>
                  <a:pt x="459" y="136"/>
                </a:cubicBezTo>
                <a:cubicBezTo>
                  <a:pt x="459" y="136"/>
                  <a:pt x="459" y="136"/>
                  <a:pt x="460" y="136"/>
                </a:cubicBezTo>
                <a:cubicBezTo>
                  <a:pt x="460" y="136"/>
                  <a:pt x="459" y="136"/>
                  <a:pt x="459" y="137"/>
                </a:cubicBezTo>
                <a:moveTo>
                  <a:pt x="93" y="166"/>
                </a:moveTo>
                <a:cubicBezTo>
                  <a:pt x="94" y="167"/>
                  <a:pt x="93" y="167"/>
                  <a:pt x="93" y="167"/>
                </a:cubicBezTo>
                <a:cubicBezTo>
                  <a:pt x="93" y="166"/>
                  <a:pt x="93" y="166"/>
                  <a:pt x="93" y="166"/>
                </a:cubicBezTo>
                <a:moveTo>
                  <a:pt x="560" y="169"/>
                </a:moveTo>
                <a:cubicBezTo>
                  <a:pt x="561" y="169"/>
                  <a:pt x="561" y="169"/>
                  <a:pt x="561" y="170"/>
                </a:cubicBezTo>
                <a:cubicBezTo>
                  <a:pt x="561" y="170"/>
                  <a:pt x="560" y="170"/>
                  <a:pt x="560" y="170"/>
                </a:cubicBezTo>
                <a:moveTo>
                  <a:pt x="560" y="173"/>
                </a:moveTo>
                <a:cubicBezTo>
                  <a:pt x="561" y="173"/>
                  <a:pt x="561" y="173"/>
                  <a:pt x="561" y="173"/>
                </a:cubicBezTo>
                <a:cubicBezTo>
                  <a:pt x="561" y="174"/>
                  <a:pt x="560" y="174"/>
                  <a:pt x="560" y="174"/>
                </a:cubicBezTo>
                <a:moveTo>
                  <a:pt x="620" y="134"/>
                </a:moveTo>
                <a:cubicBezTo>
                  <a:pt x="620" y="135"/>
                  <a:pt x="620" y="135"/>
                  <a:pt x="619" y="135"/>
                </a:cubicBezTo>
                <a:cubicBezTo>
                  <a:pt x="619" y="134"/>
                  <a:pt x="619" y="134"/>
                  <a:pt x="619" y="134"/>
                </a:cubicBezTo>
                <a:moveTo>
                  <a:pt x="185" y="146"/>
                </a:moveTo>
                <a:cubicBezTo>
                  <a:pt x="185" y="146"/>
                  <a:pt x="185" y="146"/>
                  <a:pt x="185" y="146"/>
                </a:cubicBezTo>
                <a:cubicBezTo>
                  <a:pt x="185" y="146"/>
                  <a:pt x="185" y="146"/>
                  <a:pt x="185" y="146"/>
                </a:cubicBezTo>
                <a:cubicBezTo>
                  <a:pt x="185" y="146"/>
                  <a:pt x="185" y="145"/>
                  <a:pt x="185" y="145"/>
                </a:cubicBezTo>
                <a:cubicBezTo>
                  <a:pt x="185" y="145"/>
                  <a:pt x="185" y="146"/>
                  <a:pt x="185" y="146"/>
                </a:cubicBezTo>
                <a:moveTo>
                  <a:pt x="639" y="146"/>
                </a:moveTo>
                <a:cubicBezTo>
                  <a:pt x="639" y="146"/>
                  <a:pt x="639" y="146"/>
                  <a:pt x="639" y="146"/>
                </a:cubicBezTo>
                <a:cubicBezTo>
                  <a:pt x="638" y="146"/>
                  <a:pt x="638" y="146"/>
                  <a:pt x="638" y="146"/>
                </a:cubicBezTo>
                <a:cubicBezTo>
                  <a:pt x="638" y="146"/>
                  <a:pt x="638" y="145"/>
                  <a:pt x="638" y="145"/>
                </a:cubicBezTo>
                <a:cubicBezTo>
                  <a:pt x="638" y="145"/>
                  <a:pt x="638" y="145"/>
                  <a:pt x="638" y="145"/>
                </a:cubicBezTo>
                <a:cubicBezTo>
                  <a:pt x="639" y="145"/>
                  <a:pt x="639" y="146"/>
                  <a:pt x="639" y="146"/>
                </a:cubicBezTo>
                <a:moveTo>
                  <a:pt x="465" y="137"/>
                </a:moveTo>
                <a:cubicBezTo>
                  <a:pt x="465" y="137"/>
                  <a:pt x="465" y="137"/>
                  <a:pt x="465" y="137"/>
                </a:cubicBezTo>
                <a:cubicBezTo>
                  <a:pt x="465" y="137"/>
                  <a:pt x="465" y="138"/>
                  <a:pt x="465" y="138"/>
                </a:cubicBezTo>
                <a:cubicBezTo>
                  <a:pt x="465" y="137"/>
                  <a:pt x="465" y="137"/>
                  <a:pt x="465" y="137"/>
                </a:cubicBezTo>
                <a:cubicBezTo>
                  <a:pt x="465" y="137"/>
                  <a:pt x="465" y="137"/>
                  <a:pt x="465" y="137"/>
                </a:cubicBezTo>
                <a:moveTo>
                  <a:pt x="257" y="156"/>
                </a:moveTo>
                <a:cubicBezTo>
                  <a:pt x="256" y="156"/>
                  <a:pt x="256" y="157"/>
                  <a:pt x="256" y="157"/>
                </a:cubicBezTo>
                <a:cubicBezTo>
                  <a:pt x="256" y="156"/>
                  <a:pt x="256" y="156"/>
                  <a:pt x="256" y="156"/>
                </a:cubicBezTo>
                <a:cubicBezTo>
                  <a:pt x="256" y="156"/>
                  <a:pt x="256" y="156"/>
                  <a:pt x="256" y="156"/>
                </a:cubicBezTo>
                <a:cubicBezTo>
                  <a:pt x="256" y="156"/>
                  <a:pt x="256" y="156"/>
                  <a:pt x="256" y="156"/>
                </a:cubicBezTo>
                <a:cubicBezTo>
                  <a:pt x="256" y="156"/>
                  <a:pt x="256" y="156"/>
                  <a:pt x="257" y="156"/>
                </a:cubicBezTo>
                <a:moveTo>
                  <a:pt x="81" y="159"/>
                </a:moveTo>
                <a:cubicBezTo>
                  <a:pt x="80" y="159"/>
                  <a:pt x="80" y="159"/>
                  <a:pt x="80" y="159"/>
                </a:cubicBezTo>
                <a:cubicBezTo>
                  <a:pt x="80" y="158"/>
                  <a:pt x="80" y="158"/>
                  <a:pt x="81" y="158"/>
                </a:cubicBezTo>
                <a:cubicBezTo>
                  <a:pt x="81" y="158"/>
                  <a:pt x="81" y="158"/>
                  <a:pt x="81" y="159"/>
                </a:cubicBezTo>
                <a:moveTo>
                  <a:pt x="95" y="159"/>
                </a:moveTo>
                <a:cubicBezTo>
                  <a:pt x="95" y="159"/>
                  <a:pt x="95" y="160"/>
                  <a:pt x="94" y="160"/>
                </a:cubicBezTo>
                <a:cubicBezTo>
                  <a:pt x="94" y="159"/>
                  <a:pt x="95" y="159"/>
                  <a:pt x="95" y="159"/>
                </a:cubicBezTo>
                <a:moveTo>
                  <a:pt x="87" y="161"/>
                </a:moveTo>
                <a:cubicBezTo>
                  <a:pt x="87" y="161"/>
                  <a:pt x="86" y="161"/>
                  <a:pt x="86" y="161"/>
                </a:cubicBezTo>
                <a:cubicBezTo>
                  <a:pt x="86" y="161"/>
                  <a:pt x="86" y="161"/>
                  <a:pt x="86" y="160"/>
                </a:cubicBezTo>
                <a:cubicBezTo>
                  <a:pt x="87" y="160"/>
                  <a:pt x="87" y="160"/>
                  <a:pt x="87" y="160"/>
                </a:cubicBezTo>
                <a:cubicBezTo>
                  <a:pt x="87" y="161"/>
                  <a:pt x="87" y="161"/>
                  <a:pt x="87" y="161"/>
                </a:cubicBezTo>
                <a:moveTo>
                  <a:pt x="461" y="136"/>
                </a:moveTo>
                <a:cubicBezTo>
                  <a:pt x="461" y="136"/>
                  <a:pt x="461" y="137"/>
                  <a:pt x="461" y="137"/>
                </a:cubicBezTo>
                <a:cubicBezTo>
                  <a:pt x="461" y="137"/>
                  <a:pt x="461" y="137"/>
                  <a:pt x="461" y="136"/>
                </a:cubicBezTo>
                <a:cubicBezTo>
                  <a:pt x="461" y="136"/>
                  <a:pt x="461" y="136"/>
                  <a:pt x="461" y="136"/>
                </a:cubicBezTo>
                <a:cubicBezTo>
                  <a:pt x="461" y="136"/>
                  <a:pt x="461" y="136"/>
                  <a:pt x="461" y="136"/>
                </a:cubicBezTo>
                <a:moveTo>
                  <a:pt x="133" y="210"/>
                </a:moveTo>
                <a:cubicBezTo>
                  <a:pt x="133" y="210"/>
                  <a:pt x="133" y="211"/>
                  <a:pt x="133" y="211"/>
                </a:cubicBezTo>
                <a:cubicBezTo>
                  <a:pt x="133" y="211"/>
                  <a:pt x="133" y="210"/>
                  <a:pt x="133" y="210"/>
                </a:cubicBezTo>
                <a:cubicBezTo>
                  <a:pt x="133" y="210"/>
                  <a:pt x="133" y="210"/>
                  <a:pt x="133" y="210"/>
                </a:cubicBezTo>
                <a:cubicBezTo>
                  <a:pt x="133" y="210"/>
                  <a:pt x="133" y="210"/>
                  <a:pt x="133" y="210"/>
                </a:cubicBezTo>
                <a:moveTo>
                  <a:pt x="184" y="132"/>
                </a:moveTo>
                <a:cubicBezTo>
                  <a:pt x="183" y="133"/>
                  <a:pt x="183" y="133"/>
                  <a:pt x="183" y="133"/>
                </a:cubicBezTo>
                <a:cubicBezTo>
                  <a:pt x="182" y="132"/>
                  <a:pt x="183" y="132"/>
                  <a:pt x="183" y="132"/>
                </a:cubicBezTo>
                <a:cubicBezTo>
                  <a:pt x="183" y="132"/>
                  <a:pt x="184" y="132"/>
                  <a:pt x="184" y="132"/>
                </a:cubicBezTo>
                <a:cubicBezTo>
                  <a:pt x="184" y="132"/>
                  <a:pt x="184" y="132"/>
                  <a:pt x="184" y="132"/>
                </a:cubicBezTo>
                <a:moveTo>
                  <a:pt x="149" y="220"/>
                </a:moveTo>
                <a:cubicBezTo>
                  <a:pt x="149" y="220"/>
                  <a:pt x="149" y="220"/>
                  <a:pt x="149" y="220"/>
                </a:cubicBezTo>
                <a:cubicBezTo>
                  <a:pt x="149" y="220"/>
                  <a:pt x="149" y="219"/>
                  <a:pt x="149" y="219"/>
                </a:cubicBezTo>
                <a:cubicBezTo>
                  <a:pt x="149" y="219"/>
                  <a:pt x="149" y="220"/>
                  <a:pt x="149" y="220"/>
                </a:cubicBezTo>
                <a:cubicBezTo>
                  <a:pt x="149" y="220"/>
                  <a:pt x="149" y="220"/>
                  <a:pt x="149" y="220"/>
                </a:cubicBezTo>
                <a:moveTo>
                  <a:pt x="773" y="219"/>
                </a:moveTo>
                <a:cubicBezTo>
                  <a:pt x="773" y="219"/>
                  <a:pt x="774" y="219"/>
                  <a:pt x="773" y="220"/>
                </a:cubicBezTo>
                <a:cubicBezTo>
                  <a:pt x="773" y="220"/>
                  <a:pt x="773" y="220"/>
                  <a:pt x="773" y="220"/>
                </a:cubicBezTo>
                <a:moveTo>
                  <a:pt x="462" y="132"/>
                </a:moveTo>
                <a:cubicBezTo>
                  <a:pt x="461" y="132"/>
                  <a:pt x="461" y="132"/>
                  <a:pt x="461" y="132"/>
                </a:cubicBezTo>
                <a:cubicBezTo>
                  <a:pt x="461" y="132"/>
                  <a:pt x="461" y="132"/>
                  <a:pt x="461" y="132"/>
                </a:cubicBezTo>
                <a:cubicBezTo>
                  <a:pt x="461" y="131"/>
                  <a:pt x="461" y="131"/>
                  <a:pt x="461" y="131"/>
                </a:cubicBezTo>
                <a:cubicBezTo>
                  <a:pt x="461" y="131"/>
                  <a:pt x="461" y="131"/>
                  <a:pt x="462" y="132"/>
                </a:cubicBezTo>
                <a:moveTo>
                  <a:pt x="464" y="131"/>
                </a:moveTo>
                <a:cubicBezTo>
                  <a:pt x="464" y="131"/>
                  <a:pt x="464" y="131"/>
                  <a:pt x="463" y="131"/>
                </a:cubicBezTo>
                <a:cubicBezTo>
                  <a:pt x="464" y="130"/>
                  <a:pt x="464" y="130"/>
                  <a:pt x="464" y="130"/>
                </a:cubicBezTo>
                <a:cubicBezTo>
                  <a:pt x="464" y="130"/>
                  <a:pt x="464" y="130"/>
                  <a:pt x="464" y="131"/>
                </a:cubicBezTo>
                <a:cubicBezTo>
                  <a:pt x="464" y="131"/>
                  <a:pt x="464" y="131"/>
                  <a:pt x="464" y="131"/>
                </a:cubicBezTo>
                <a:moveTo>
                  <a:pt x="578" y="176"/>
                </a:moveTo>
                <a:cubicBezTo>
                  <a:pt x="578" y="176"/>
                  <a:pt x="578" y="177"/>
                  <a:pt x="578" y="176"/>
                </a:cubicBezTo>
                <a:cubicBezTo>
                  <a:pt x="577" y="176"/>
                  <a:pt x="577" y="176"/>
                  <a:pt x="577" y="176"/>
                </a:cubicBezTo>
                <a:moveTo>
                  <a:pt x="218" y="177"/>
                </a:moveTo>
                <a:cubicBezTo>
                  <a:pt x="218" y="177"/>
                  <a:pt x="217" y="177"/>
                  <a:pt x="217" y="178"/>
                </a:cubicBezTo>
                <a:cubicBezTo>
                  <a:pt x="217" y="177"/>
                  <a:pt x="217" y="177"/>
                  <a:pt x="217" y="177"/>
                </a:cubicBezTo>
                <a:cubicBezTo>
                  <a:pt x="217" y="177"/>
                  <a:pt x="217" y="177"/>
                  <a:pt x="217" y="177"/>
                </a:cubicBezTo>
                <a:moveTo>
                  <a:pt x="462" y="134"/>
                </a:moveTo>
                <a:cubicBezTo>
                  <a:pt x="461" y="134"/>
                  <a:pt x="461" y="135"/>
                  <a:pt x="461" y="135"/>
                </a:cubicBezTo>
                <a:cubicBezTo>
                  <a:pt x="461" y="135"/>
                  <a:pt x="461" y="134"/>
                  <a:pt x="461" y="134"/>
                </a:cubicBezTo>
                <a:cubicBezTo>
                  <a:pt x="461" y="134"/>
                  <a:pt x="461" y="134"/>
                  <a:pt x="461" y="134"/>
                </a:cubicBezTo>
                <a:cubicBezTo>
                  <a:pt x="461" y="134"/>
                  <a:pt x="461" y="134"/>
                  <a:pt x="462" y="134"/>
                </a:cubicBezTo>
                <a:moveTo>
                  <a:pt x="581" y="179"/>
                </a:moveTo>
                <a:cubicBezTo>
                  <a:pt x="581" y="180"/>
                  <a:pt x="581" y="180"/>
                  <a:pt x="581" y="180"/>
                </a:cubicBezTo>
                <a:cubicBezTo>
                  <a:pt x="581" y="180"/>
                  <a:pt x="581" y="180"/>
                  <a:pt x="581" y="180"/>
                </a:cubicBezTo>
                <a:cubicBezTo>
                  <a:pt x="580" y="180"/>
                  <a:pt x="580" y="180"/>
                  <a:pt x="580" y="180"/>
                </a:cubicBezTo>
                <a:cubicBezTo>
                  <a:pt x="580" y="180"/>
                  <a:pt x="580" y="180"/>
                  <a:pt x="581" y="179"/>
                </a:cubicBezTo>
                <a:moveTo>
                  <a:pt x="459" y="134"/>
                </a:moveTo>
                <a:cubicBezTo>
                  <a:pt x="459" y="134"/>
                  <a:pt x="459" y="134"/>
                  <a:pt x="459" y="135"/>
                </a:cubicBezTo>
                <a:cubicBezTo>
                  <a:pt x="459" y="135"/>
                  <a:pt x="459" y="135"/>
                  <a:pt x="459" y="135"/>
                </a:cubicBezTo>
                <a:cubicBezTo>
                  <a:pt x="459" y="135"/>
                  <a:pt x="459" y="134"/>
                  <a:pt x="459" y="134"/>
                </a:cubicBezTo>
                <a:cubicBezTo>
                  <a:pt x="459" y="134"/>
                  <a:pt x="459" y="134"/>
                  <a:pt x="459" y="134"/>
                </a:cubicBezTo>
                <a:moveTo>
                  <a:pt x="633" y="186"/>
                </a:moveTo>
                <a:cubicBezTo>
                  <a:pt x="633" y="186"/>
                  <a:pt x="632" y="186"/>
                  <a:pt x="632" y="186"/>
                </a:cubicBezTo>
                <a:cubicBezTo>
                  <a:pt x="633" y="185"/>
                  <a:pt x="633" y="185"/>
                  <a:pt x="633" y="186"/>
                </a:cubicBezTo>
                <a:cubicBezTo>
                  <a:pt x="633" y="186"/>
                  <a:pt x="633" y="186"/>
                  <a:pt x="633" y="186"/>
                </a:cubicBezTo>
                <a:cubicBezTo>
                  <a:pt x="633" y="186"/>
                  <a:pt x="633" y="186"/>
                  <a:pt x="633" y="186"/>
                </a:cubicBezTo>
                <a:moveTo>
                  <a:pt x="626" y="187"/>
                </a:moveTo>
                <a:cubicBezTo>
                  <a:pt x="626" y="187"/>
                  <a:pt x="626" y="187"/>
                  <a:pt x="626" y="186"/>
                </a:cubicBezTo>
                <a:cubicBezTo>
                  <a:pt x="626" y="186"/>
                  <a:pt x="626" y="186"/>
                  <a:pt x="627" y="187"/>
                </a:cubicBezTo>
                <a:cubicBezTo>
                  <a:pt x="627" y="187"/>
                  <a:pt x="627" y="187"/>
                  <a:pt x="627" y="187"/>
                </a:cubicBezTo>
                <a:cubicBezTo>
                  <a:pt x="626" y="187"/>
                  <a:pt x="626" y="187"/>
                  <a:pt x="626" y="187"/>
                </a:cubicBezTo>
                <a:moveTo>
                  <a:pt x="578" y="189"/>
                </a:moveTo>
                <a:cubicBezTo>
                  <a:pt x="578" y="189"/>
                  <a:pt x="577" y="188"/>
                  <a:pt x="577" y="188"/>
                </a:cubicBezTo>
                <a:cubicBezTo>
                  <a:pt x="578" y="188"/>
                  <a:pt x="578" y="188"/>
                  <a:pt x="578" y="188"/>
                </a:cubicBezTo>
                <a:cubicBezTo>
                  <a:pt x="578" y="189"/>
                  <a:pt x="578" y="189"/>
                  <a:pt x="578" y="189"/>
                </a:cubicBezTo>
                <a:cubicBezTo>
                  <a:pt x="578" y="189"/>
                  <a:pt x="578" y="189"/>
                  <a:pt x="578" y="189"/>
                </a:cubicBezTo>
                <a:moveTo>
                  <a:pt x="589" y="196"/>
                </a:moveTo>
                <a:cubicBezTo>
                  <a:pt x="588" y="197"/>
                  <a:pt x="588" y="196"/>
                  <a:pt x="588" y="196"/>
                </a:cubicBezTo>
                <a:cubicBezTo>
                  <a:pt x="588" y="196"/>
                  <a:pt x="589" y="196"/>
                  <a:pt x="589" y="196"/>
                </a:cubicBezTo>
                <a:moveTo>
                  <a:pt x="689" y="206"/>
                </a:moveTo>
                <a:cubicBezTo>
                  <a:pt x="689" y="206"/>
                  <a:pt x="689" y="206"/>
                  <a:pt x="689" y="206"/>
                </a:cubicBezTo>
                <a:cubicBezTo>
                  <a:pt x="689" y="207"/>
                  <a:pt x="689" y="207"/>
                  <a:pt x="689" y="207"/>
                </a:cubicBezTo>
                <a:cubicBezTo>
                  <a:pt x="689" y="207"/>
                  <a:pt x="688" y="207"/>
                  <a:pt x="688" y="207"/>
                </a:cubicBezTo>
                <a:cubicBezTo>
                  <a:pt x="688" y="207"/>
                  <a:pt x="688" y="207"/>
                  <a:pt x="688" y="207"/>
                </a:cubicBezTo>
                <a:cubicBezTo>
                  <a:pt x="688" y="206"/>
                  <a:pt x="689" y="206"/>
                  <a:pt x="689" y="206"/>
                </a:cubicBezTo>
                <a:moveTo>
                  <a:pt x="716" y="451"/>
                </a:moveTo>
                <a:cubicBezTo>
                  <a:pt x="716" y="451"/>
                  <a:pt x="716" y="451"/>
                  <a:pt x="716" y="451"/>
                </a:cubicBezTo>
                <a:cubicBezTo>
                  <a:pt x="717" y="451"/>
                  <a:pt x="716" y="452"/>
                  <a:pt x="716" y="452"/>
                </a:cubicBezTo>
                <a:cubicBezTo>
                  <a:pt x="716" y="451"/>
                  <a:pt x="716" y="451"/>
                  <a:pt x="716" y="451"/>
                </a:cubicBezTo>
                <a:cubicBezTo>
                  <a:pt x="716" y="451"/>
                  <a:pt x="716" y="451"/>
                  <a:pt x="716" y="451"/>
                </a:cubicBezTo>
                <a:moveTo>
                  <a:pt x="714" y="455"/>
                </a:moveTo>
                <a:cubicBezTo>
                  <a:pt x="714" y="455"/>
                  <a:pt x="714" y="455"/>
                  <a:pt x="714" y="455"/>
                </a:cubicBezTo>
                <a:cubicBezTo>
                  <a:pt x="715" y="455"/>
                  <a:pt x="715" y="455"/>
                  <a:pt x="715" y="455"/>
                </a:cubicBezTo>
                <a:moveTo>
                  <a:pt x="716" y="457"/>
                </a:moveTo>
                <a:cubicBezTo>
                  <a:pt x="716" y="457"/>
                  <a:pt x="717" y="457"/>
                  <a:pt x="716" y="458"/>
                </a:cubicBezTo>
                <a:cubicBezTo>
                  <a:pt x="716" y="458"/>
                  <a:pt x="716" y="458"/>
                  <a:pt x="716" y="458"/>
                </a:cubicBezTo>
                <a:moveTo>
                  <a:pt x="104" y="462"/>
                </a:moveTo>
                <a:cubicBezTo>
                  <a:pt x="104" y="462"/>
                  <a:pt x="104" y="462"/>
                  <a:pt x="104" y="462"/>
                </a:cubicBezTo>
                <a:cubicBezTo>
                  <a:pt x="103" y="462"/>
                  <a:pt x="103" y="462"/>
                  <a:pt x="103" y="462"/>
                </a:cubicBezTo>
                <a:cubicBezTo>
                  <a:pt x="103" y="461"/>
                  <a:pt x="103" y="461"/>
                  <a:pt x="103" y="461"/>
                </a:cubicBezTo>
                <a:cubicBezTo>
                  <a:pt x="103" y="461"/>
                  <a:pt x="103" y="461"/>
                  <a:pt x="103" y="461"/>
                </a:cubicBezTo>
                <a:cubicBezTo>
                  <a:pt x="104" y="461"/>
                  <a:pt x="104" y="462"/>
                  <a:pt x="104" y="462"/>
                </a:cubicBezTo>
                <a:moveTo>
                  <a:pt x="108" y="462"/>
                </a:moveTo>
                <a:cubicBezTo>
                  <a:pt x="108" y="462"/>
                  <a:pt x="109" y="462"/>
                  <a:pt x="109" y="462"/>
                </a:cubicBezTo>
                <a:cubicBezTo>
                  <a:pt x="108" y="463"/>
                  <a:pt x="108" y="463"/>
                  <a:pt x="108" y="463"/>
                </a:cubicBezTo>
                <a:cubicBezTo>
                  <a:pt x="108" y="463"/>
                  <a:pt x="108" y="463"/>
                  <a:pt x="108" y="463"/>
                </a:cubicBezTo>
                <a:cubicBezTo>
                  <a:pt x="108" y="463"/>
                  <a:pt x="108" y="463"/>
                  <a:pt x="108" y="463"/>
                </a:cubicBezTo>
                <a:cubicBezTo>
                  <a:pt x="108" y="462"/>
                  <a:pt x="108" y="462"/>
                  <a:pt x="108" y="462"/>
                </a:cubicBezTo>
                <a:moveTo>
                  <a:pt x="105" y="464"/>
                </a:moveTo>
                <a:cubicBezTo>
                  <a:pt x="105" y="464"/>
                  <a:pt x="105" y="464"/>
                  <a:pt x="105" y="463"/>
                </a:cubicBezTo>
                <a:cubicBezTo>
                  <a:pt x="105" y="463"/>
                  <a:pt x="106" y="463"/>
                  <a:pt x="106" y="464"/>
                </a:cubicBezTo>
                <a:cubicBezTo>
                  <a:pt x="106" y="464"/>
                  <a:pt x="106" y="464"/>
                  <a:pt x="106" y="464"/>
                </a:cubicBezTo>
                <a:cubicBezTo>
                  <a:pt x="106" y="464"/>
                  <a:pt x="106" y="464"/>
                  <a:pt x="105" y="464"/>
                </a:cubicBezTo>
                <a:moveTo>
                  <a:pt x="363" y="56"/>
                </a:moveTo>
                <a:cubicBezTo>
                  <a:pt x="363" y="56"/>
                  <a:pt x="363" y="56"/>
                  <a:pt x="362" y="56"/>
                </a:cubicBezTo>
                <a:cubicBezTo>
                  <a:pt x="362" y="56"/>
                  <a:pt x="362" y="56"/>
                  <a:pt x="362" y="55"/>
                </a:cubicBezTo>
                <a:cubicBezTo>
                  <a:pt x="362" y="55"/>
                  <a:pt x="362" y="55"/>
                  <a:pt x="362" y="55"/>
                </a:cubicBezTo>
                <a:cubicBezTo>
                  <a:pt x="363" y="55"/>
                  <a:pt x="363" y="56"/>
                  <a:pt x="363" y="56"/>
                </a:cubicBezTo>
                <a:moveTo>
                  <a:pt x="711" y="470"/>
                </a:moveTo>
                <a:cubicBezTo>
                  <a:pt x="711" y="470"/>
                  <a:pt x="711" y="470"/>
                  <a:pt x="711" y="470"/>
                </a:cubicBezTo>
                <a:cubicBezTo>
                  <a:pt x="711" y="470"/>
                  <a:pt x="711" y="470"/>
                  <a:pt x="710" y="470"/>
                </a:cubicBezTo>
                <a:cubicBezTo>
                  <a:pt x="710" y="470"/>
                  <a:pt x="710" y="470"/>
                  <a:pt x="710" y="470"/>
                </a:cubicBezTo>
                <a:cubicBezTo>
                  <a:pt x="710" y="470"/>
                  <a:pt x="710" y="470"/>
                  <a:pt x="711" y="470"/>
                </a:cubicBezTo>
                <a:moveTo>
                  <a:pt x="219" y="64"/>
                </a:moveTo>
                <a:cubicBezTo>
                  <a:pt x="218" y="64"/>
                  <a:pt x="218" y="64"/>
                  <a:pt x="218" y="65"/>
                </a:cubicBezTo>
                <a:cubicBezTo>
                  <a:pt x="218" y="65"/>
                  <a:pt x="218" y="64"/>
                  <a:pt x="218" y="64"/>
                </a:cubicBezTo>
                <a:cubicBezTo>
                  <a:pt x="218" y="64"/>
                  <a:pt x="218" y="64"/>
                  <a:pt x="218" y="64"/>
                </a:cubicBezTo>
                <a:cubicBezTo>
                  <a:pt x="218" y="64"/>
                  <a:pt x="218" y="64"/>
                  <a:pt x="219" y="64"/>
                </a:cubicBezTo>
                <a:moveTo>
                  <a:pt x="178" y="64"/>
                </a:moveTo>
                <a:cubicBezTo>
                  <a:pt x="179" y="64"/>
                  <a:pt x="179" y="64"/>
                  <a:pt x="179" y="64"/>
                </a:cubicBezTo>
                <a:cubicBezTo>
                  <a:pt x="179" y="64"/>
                  <a:pt x="179" y="64"/>
                  <a:pt x="178" y="65"/>
                </a:cubicBezTo>
                <a:cubicBezTo>
                  <a:pt x="178" y="65"/>
                  <a:pt x="178" y="65"/>
                  <a:pt x="178" y="65"/>
                </a:cubicBezTo>
                <a:cubicBezTo>
                  <a:pt x="178" y="65"/>
                  <a:pt x="178" y="64"/>
                  <a:pt x="178" y="64"/>
                </a:cubicBezTo>
                <a:cubicBezTo>
                  <a:pt x="178" y="64"/>
                  <a:pt x="178" y="64"/>
                  <a:pt x="178" y="64"/>
                </a:cubicBezTo>
                <a:moveTo>
                  <a:pt x="215" y="61"/>
                </a:moveTo>
                <a:cubicBezTo>
                  <a:pt x="215" y="60"/>
                  <a:pt x="215" y="60"/>
                  <a:pt x="215" y="60"/>
                </a:cubicBezTo>
                <a:cubicBezTo>
                  <a:pt x="215" y="60"/>
                  <a:pt x="216" y="60"/>
                  <a:pt x="216" y="60"/>
                </a:cubicBezTo>
                <a:cubicBezTo>
                  <a:pt x="216" y="60"/>
                  <a:pt x="215" y="61"/>
                  <a:pt x="215" y="61"/>
                </a:cubicBezTo>
                <a:cubicBezTo>
                  <a:pt x="215" y="61"/>
                  <a:pt x="215" y="61"/>
                  <a:pt x="215" y="61"/>
                </a:cubicBezTo>
                <a:moveTo>
                  <a:pt x="189" y="60"/>
                </a:moveTo>
                <a:cubicBezTo>
                  <a:pt x="189" y="60"/>
                  <a:pt x="188" y="59"/>
                  <a:pt x="188" y="59"/>
                </a:cubicBezTo>
                <a:cubicBezTo>
                  <a:pt x="189" y="59"/>
                  <a:pt x="189" y="59"/>
                  <a:pt x="189" y="59"/>
                </a:cubicBezTo>
                <a:cubicBezTo>
                  <a:pt x="189" y="60"/>
                  <a:pt x="189" y="60"/>
                  <a:pt x="189" y="60"/>
                </a:cubicBezTo>
                <a:cubicBezTo>
                  <a:pt x="189" y="60"/>
                  <a:pt x="189" y="60"/>
                  <a:pt x="189" y="60"/>
                </a:cubicBezTo>
                <a:moveTo>
                  <a:pt x="365" y="57"/>
                </a:moveTo>
                <a:cubicBezTo>
                  <a:pt x="365" y="57"/>
                  <a:pt x="365" y="57"/>
                  <a:pt x="365" y="57"/>
                </a:cubicBezTo>
                <a:cubicBezTo>
                  <a:pt x="365" y="56"/>
                  <a:pt x="365" y="56"/>
                  <a:pt x="365" y="56"/>
                </a:cubicBezTo>
                <a:cubicBezTo>
                  <a:pt x="365" y="56"/>
                  <a:pt x="366" y="56"/>
                  <a:pt x="366" y="57"/>
                </a:cubicBezTo>
                <a:cubicBezTo>
                  <a:pt x="366" y="57"/>
                  <a:pt x="365" y="57"/>
                  <a:pt x="365" y="57"/>
                </a:cubicBezTo>
                <a:moveTo>
                  <a:pt x="717" y="449"/>
                </a:moveTo>
                <a:cubicBezTo>
                  <a:pt x="717" y="450"/>
                  <a:pt x="717" y="450"/>
                  <a:pt x="717" y="450"/>
                </a:cubicBezTo>
                <a:cubicBezTo>
                  <a:pt x="717" y="450"/>
                  <a:pt x="717" y="449"/>
                  <a:pt x="717" y="449"/>
                </a:cubicBezTo>
                <a:cubicBezTo>
                  <a:pt x="717" y="449"/>
                  <a:pt x="717" y="449"/>
                  <a:pt x="717" y="449"/>
                </a:cubicBezTo>
                <a:cubicBezTo>
                  <a:pt x="717" y="449"/>
                  <a:pt x="717" y="449"/>
                  <a:pt x="717" y="449"/>
                </a:cubicBezTo>
                <a:moveTo>
                  <a:pt x="366" y="53"/>
                </a:moveTo>
                <a:cubicBezTo>
                  <a:pt x="366" y="53"/>
                  <a:pt x="365" y="53"/>
                  <a:pt x="365" y="53"/>
                </a:cubicBezTo>
                <a:cubicBezTo>
                  <a:pt x="365" y="53"/>
                  <a:pt x="365" y="53"/>
                  <a:pt x="365" y="53"/>
                </a:cubicBezTo>
                <a:cubicBezTo>
                  <a:pt x="365" y="53"/>
                  <a:pt x="365" y="53"/>
                  <a:pt x="365" y="53"/>
                </a:cubicBezTo>
                <a:cubicBezTo>
                  <a:pt x="365" y="52"/>
                  <a:pt x="366" y="53"/>
                  <a:pt x="366" y="53"/>
                </a:cubicBezTo>
                <a:moveTo>
                  <a:pt x="231" y="52"/>
                </a:moveTo>
                <a:cubicBezTo>
                  <a:pt x="231" y="53"/>
                  <a:pt x="231" y="53"/>
                  <a:pt x="231" y="53"/>
                </a:cubicBezTo>
                <a:cubicBezTo>
                  <a:pt x="231" y="53"/>
                  <a:pt x="231" y="53"/>
                  <a:pt x="231" y="53"/>
                </a:cubicBezTo>
                <a:cubicBezTo>
                  <a:pt x="230" y="53"/>
                  <a:pt x="230" y="53"/>
                  <a:pt x="230" y="53"/>
                </a:cubicBezTo>
                <a:cubicBezTo>
                  <a:pt x="230" y="53"/>
                  <a:pt x="230" y="52"/>
                  <a:pt x="231" y="52"/>
                </a:cubicBezTo>
                <a:moveTo>
                  <a:pt x="709" y="473"/>
                </a:moveTo>
                <a:cubicBezTo>
                  <a:pt x="709" y="473"/>
                  <a:pt x="708" y="473"/>
                  <a:pt x="708" y="473"/>
                </a:cubicBezTo>
                <a:cubicBezTo>
                  <a:pt x="709" y="472"/>
                  <a:pt x="709" y="473"/>
                  <a:pt x="709" y="473"/>
                </a:cubicBezTo>
                <a:cubicBezTo>
                  <a:pt x="709" y="473"/>
                  <a:pt x="709" y="473"/>
                  <a:pt x="709" y="473"/>
                </a:cubicBezTo>
                <a:cubicBezTo>
                  <a:pt x="709" y="474"/>
                  <a:pt x="709" y="473"/>
                  <a:pt x="709" y="473"/>
                </a:cubicBezTo>
                <a:moveTo>
                  <a:pt x="712" y="473"/>
                </a:moveTo>
                <a:cubicBezTo>
                  <a:pt x="712" y="473"/>
                  <a:pt x="712" y="473"/>
                  <a:pt x="712" y="473"/>
                </a:cubicBezTo>
                <a:cubicBezTo>
                  <a:pt x="712" y="473"/>
                  <a:pt x="712" y="473"/>
                  <a:pt x="711" y="473"/>
                </a:cubicBezTo>
                <a:cubicBezTo>
                  <a:pt x="711" y="474"/>
                  <a:pt x="711" y="474"/>
                  <a:pt x="711" y="473"/>
                </a:cubicBezTo>
                <a:cubicBezTo>
                  <a:pt x="711" y="473"/>
                  <a:pt x="711" y="473"/>
                  <a:pt x="711" y="473"/>
                </a:cubicBezTo>
                <a:cubicBezTo>
                  <a:pt x="711" y="473"/>
                  <a:pt x="711" y="473"/>
                  <a:pt x="712" y="473"/>
                </a:cubicBezTo>
                <a:moveTo>
                  <a:pt x="368" y="55"/>
                </a:moveTo>
                <a:cubicBezTo>
                  <a:pt x="368" y="55"/>
                  <a:pt x="368" y="55"/>
                  <a:pt x="368" y="55"/>
                </a:cubicBezTo>
                <a:cubicBezTo>
                  <a:pt x="368" y="54"/>
                  <a:pt x="368" y="54"/>
                  <a:pt x="369" y="55"/>
                </a:cubicBezTo>
                <a:cubicBezTo>
                  <a:pt x="369" y="55"/>
                  <a:pt x="369" y="55"/>
                  <a:pt x="369" y="55"/>
                </a:cubicBezTo>
                <a:moveTo>
                  <a:pt x="704" y="476"/>
                </a:moveTo>
                <a:cubicBezTo>
                  <a:pt x="704" y="476"/>
                  <a:pt x="704" y="475"/>
                  <a:pt x="705" y="476"/>
                </a:cubicBezTo>
                <a:cubicBezTo>
                  <a:pt x="705" y="476"/>
                  <a:pt x="705" y="476"/>
                  <a:pt x="705" y="476"/>
                </a:cubicBezTo>
                <a:moveTo>
                  <a:pt x="18" y="374"/>
                </a:moveTo>
                <a:cubicBezTo>
                  <a:pt x="18" y="374"/>
                  <a:pt x="18" y="374"/>
                  <a:pt x="18" y="374"/>
                </a:cubicBezTo>
                <a:cubicBezTo>
                  <a:pt x="18" y="375"/>
                  <a:pt x="18" y="375"/>
                  <a:pt x="18" y="375"/>
                </a:cubicBezTo>
                <a:moveTo>
                  <a:pt x="82" y="377"/>
                </a:moveTo>
                <a:cubicBezTo>
                  <a:pt x="82" y="377"/>
                  <a:pt x="82" y="378"/>
                  <a:pt x="82" y="378"/>
                </a:cubicBezTo>
                <a:cubicBezTo>
                  <a:pt x="82" y="377"/>
                  <a:pt x="81" y="377"/>
                  <a:pt x="81" y="377"/>
                </a:cubicBezTo>
                <a:cubicBezTo>
                  <a:pt x="81" y="377"/>
                  <a:pt x="81" y="377"/>
                  <a:pt x="81" y="377"/>
                </a:cubicBezTo>
                <a:cubicBezTo>
                  <a:pt x="81" y="377"/>
                  <a:pt x="81" y="377"/>
                  <a:pt x="82" y="377"/>
                </a:cubicBezTo>
                <a:cubicBezTo>
                  <a:pt x="82" y="377"/>
                  <a:pt x="82" y="377"/>
                  <a:pt x="82" y="377"/>
                </a:cubicBezTo>
                <a:moveTo>
                  <a:pt x="81" y="379"/>
                </a:moveTo>
                <a:cubicBezTo>
                  <a:pt x="82" y="379"/>
                  <a:pt x="82" y="379"/>
                  <a:pt x="82" y="379"/>
                </a:cubicBezTo>
                <a:cubicBezTo>
                  <a:pt x="82" y="379"/>
                  <a:pt x="82" y="379"/>
                  <a:pt x="82" y="379"/>
                </a:cubicBezTo>
                <a:cubicBezTo>
                  <a:pt x="82" y="379"/>
                  <a:pt x="81" y="379"/>
                  <a:pt x="81" y="379"/>
                </a:cubicBezTo>
                <a:cubicBezTo>
                  <a:pt x="81" y="379"/>
                  <a:pt x="81" y="379"/>
                  <a:pt x="81" y="379"/>
                </a:cubicBezTo>
                <a:moveTo>
                  <a:pt x="288" y="79"/>
                </a:moveTo>
                <a:cubicBezTo>
                  <a:pt x="289" y="79"/>
                  <a:pt x="289" y="79"/>
                  <a:pt x="289" y="80"/>
                </a:cubicBezTo>
                <a:cubicBezTo>
                  <a:pt x="289" y="80"/>
                  <a:pt x="289" y="80"/>
                  <a:pt x="288" y="80"/>
                </a:cubicBezTo>
                <a:cubicBezTo>
                  <a:pt x="288" y="80"/>
                  <a:pt x="288" y="79"/>
                  <a:pt x="288" y="79"/>
                </a:cubicBezTo>
                <a:cubicBezTo>
                  <a:pt x="288" y="79"/>
                  <a:pt x="288" y="79"/>
                  <a:pt x="288" y="79"/>
                </a:cubicBezTo>
                <a:moveTo>
                  <a:pt x="287" y="79"/>
                </a:moveTo>
                <a:cubicBezTo>
                  <a:pt x="287" y="79"/>
                  <a:pt x="287" y="80"/>
                  <a:pt x="287" y="80"/>
                </a:cubicBezTo>
                <a:cubicBezTo>
                  <a:pt x="286" y="80"/>
                  <a:pt x="286" y="80"/>
                  <a:pt x="286" y="80"/>
                </a:cubicBezTo>
                <a:cubicBezTo>
                  <a:pt x="286" y="79"/>
                  <a:pt x="286" y="79"/>
                  <a:pt x="287" y="79"/>
                </a:cubicBezTo>
                <a:cubicBezTo>
                  <a:pt x="287" y="79"/>
                  <a:pt x="287" y="79"/>
                  <a:pt x="287" y="79"/>
                </a:cubicBezTo>
                <a:moveTo>
                  <a:pt x="755" y="389"/>
                </a:moveTo>
                <a:cubicBezTo>
                  <a:pt x="754" y="389"/>
                  <a:pt x="754" y="389"/>
                  <a:pt x="754" y="389"/>
                </a:cubicBezTo>
                <a:cubicBezTo>
                  <a:pt x="754" y="389"/>
                  <a:pt x="754" y="389"/>
                  <a:pt x="754" y="389"/>
                </a:cubicBezTo>
                <a:cubicBezTo>
                  <a:pt x="754" y="388"/>
                  <a:pt x="754" y="388"/>
                  <a:pt x="754" y="388"/>
                </a:cubicBezTo>
                <a:cubicBezTo>
                  <a:pt x="754" y="388"/>
                  <a:pt x="755" y="388"/>
                  <a:pt x="755" y="389"/>
                </a:cubicBezTo>
                <a:moveTo>
                  <a:pt x="726" y="367"/>
                </a:moveTo>
                <a:cubicBezTo>
                  <a:pt x="726" y="367"/>
                  <a:pt x="726" y="367"/>
                  <a:pt x="726" y="367"/>
                </a:cubicBezTo>
                <a:cubicBezTo>
                  <a:pt x="725" y="367"/>
                  <a:pt x="725" y="367"/>
                  <a:pt x="726" y="366"/>
                </a:cubicBezTo>
                <a:cubicBezTo>
                  <a:pt x="726" y="366"/>
                  <a:pt x="726" y="366"/>
                  <a:pt x="726" y="366"/>
                </a:cubicBezTo>
                <a:cubicBezTo>
                  <a:pt x="726" y="366"/>
                  <a:pt x="726" y="367"/>
                  <a:pt x="726" y="367"/>
                </a:cubicBezTo>
                <a:moveTo>
                  <a:pt x="566" y="89"/>
                </a:moveTo>
                <a:cubicBezTo>
                  <a:pt x="566" y="89"/>
                  <a:pt x="566" y="89"/>
                  <a:pt x="566" y="89"/>
                </a:cubicBezTo>
                <a:cubicBezTo>
                  <a:pt x="566" y="89"/>
                  <a:pt x="566" y="89"/>
                  <a:pt x="566" y="89"/>
                </a:cubicBezTo>
                <a:cubicBezTo>
                  <a:pt x="567" y="89"/>
                  <a:pt x="567" y="89"/>
                  <a:pt x="567" y="89"/>
                </a:cubicBezTo>
                <a:cubicBezTo>
                  <a:pt x="567" y="89"/>
                  <a:pt x="566" y="89"/>
                  <a:pt x="566" y="89"/>
                </a:cubicBezTo>
                <a:moveTo>
                  <a:pt x="717" y="373"/>
                </a:moveTo>
                <a:cubicBezTo>
                  <a:pt x="716" y="373"/>
                  <a:pt x="716" y="373"/>
                  <a:pt x="716" y="373"/>
                </a:cubicBezTo>
                <a:cubicBezTo>
                  <a:pt x="716" y="373"/>
                  <a:pt x="716" y="373"/>
                  <a:pt x="716" y="372"/>
                </a:cubicBezTo>
                <a:cubicBezTo>
                  <a:pt x="716" y="372"/>
                  <a:pt x="716" y="372"/>
                  <a:pt x="716" y="372"/>
                </a:cubicBezTo>
                <a:cubicBezTo>
                  <a:pt x="716" y="372"/>
                  <a:pt x="716" y="372"/>
                  <a:pt x="717" y="373"/>
                </a:cubicBezTo>
                <a:moveTo>
                  <a:pt x="116" y="408"/>
                </a:moveTo>
                <a:cubicBezTo>
                  <a:pt x="116" y="408"/>
                  <a:pt x="116" y="409"/>
                  <a:pt x="116" y="409"/>
                </a:cubicBezTo>
                <a:cubicBezTo>
                  <a:pt x="115" y="409"/>
                  <a:pt x="115" y="408"/>
                  <a:pt x="115" y="408"/>
                </a:cubicBezTo>
                <a:moveTo>
                  <a:pt x="740" y="409"/>
                </a:moveTo>
                <a:cubicBezTo>
                  <a:pt x="740" y="409"/>
                  <a:pt x="740" y="409"/>
                  <a:pt x="740" y="409"/>
                </a:cubicBezTo>
                <a:cubicBezTo>
                  <a:pt x="740" y="409"/>
                  <a:pt x="740" y="409"/>
                  <a:pt x="740" y="408"/>
                </a:cubicBezTo>
                <a:cubicBezTo>
                  <a:pt x="740" y="408"/>
                  <a:pt x="740" y="408"/>
                  <a:pt x="740" y="408"/>
                </a:cubicBezTo>
                <a:cubicBezTo>
                  <a:pt x="740" y="408"/>
                  <a:pt x="740" y="408"/>
                  <a:pt x="740" y="409"/>
                </a:cubicBezTo>
                <a:moveTo>
                  <a:pt x="744" y="408"/>
                </a:moveTo>
                <a:cubicBezTo>
                  <a:pt x="744" y="408"/>
                  <a:pt x="744" y="408"/>
                  <a:pt x="744" y="408"/>
                </a:cubicBezTo>
                <a:cubicBezTo>
                  <a:pt x="744" y="409"/>
                  <a:pt x="744" y="409"/>
                  <a:pt x="744" y="409"/>
                </a:cubicBezTo>
                <a:cubicBezTo>
                  <a:pt x="744" y="409"/>
                  <a:pt x="743" y="409"/>
                  <a:pt x="743" y="409"/>
                </a:cubicBezTo>
                <a:cubicBezTo>
                  <a:pt x="743" y="409"/>
                  <a:pt x="743" y="409"/>
                  <a:pt x="743" y="409"/>
                </a:cubicBezTo>
                <a:cubicBezTo>
                  <a:pt x="743" y="408"/>
                  <a:pt x="744" y="408"/>
                  <a:pt x="744" y="408"/>
                </a:cubicBezTo>
                <a:moveTo>
                  <a:pt x="745" y="393"/>
                </a:moveTo>
                <a:cubicBezTo>
                  <a:pt x="745" y="393"/>
                  <a:pt x="744" y="392"/>
                  <a:pt x="744" y="392"/>
                </a:cubicBezTo>
                <a:cubicBezTo>
                  <a:pt x="745" y="392"/>
                  <a:pt x="745" y="392"/>
                  <a:pt x="745" y="392"/>
                </a:cubicBezTo>
                <a:cubicBezTo>
                  <a:pt x="745" y="393"/>
                  <a:pt x="745" y="393"/>
                  <a:pt x="745" y="393"/>
                </a:cubicBezTo>
                <a:cubicBezTo>
                  <a:pt x="745" y="393"/>
                  <a:pt x="745" y="393"/>
                  <a:pt x="745" y="393"/>
                </a:cubicBezTo>
                <a:moveTo>
                  <a:pt x="123" y="403"/>
                </a:moveTo>
                <a:cubicBezTo>
                  <a:pt x="123" y="403"/>
                  <a:pt x="123" y="403"/>
                  <a:pt x="123" y="403"/>
                </a:cubicBezTo>
                <a:cubicBezTo>
                  <a:pt x="123" y="402"/>
                  <a:pt x="124" y="403"/>
                  <a:pt x="124" y="403"/>
                </a:cubicBezTo>
                <a:cubicBezTo>
                  <a:pt x="124" y="403"/>
                  <a:pt x="124" y="403"/>
                  <a:pt x="124" y="403"/>
                </a:cubicBezTo>
                <a:cubicBezTo>
                  <a:pt x="124" y="403"/>
                  <a:pt x="124" y="403"/>
                  <a:pt x="123" y="403"/>
                </a:cubicBezTo>
                <a:moveTo>
                  <a:pt x="124" y="403"/>
                </a:moveTo>
                <a:cubicBezTo>
                  <a:pt x="124" y="403"/>
                  <a:pt x="125" y="403"/>
                  <a:pt x="125" y="404"/>
                </a:cubicBezTo>
                <a:cubicBezTo>
                  <a:pt x="125" y="404"/>
                  <a:pt x="124" y="404"/>
                  <a:pt x="124" y="404"/>
                </a:cubicBezTo>
                <a:moveTo>
                  <a:pt x="218" y="754"/>
                </a:moveTo>
                <a:cubicBezTo>
                  <a:pt x="218" y="752"/>
                  <a:pt x="218" y="752"/>
                  <a:pt x="218" y="752"/>
                </a:cubicBezTo>
                <a:cubicBezTo>
                  <a:pt x="219" y="752"/>
                  <a:pt x="219" y="753"/>
                  <a:pt x="219" y="754"/>
                </a:cubicBezTo>
                <a:cubicBezTo>
                  <a:pt x="219" y="754"/>
                  <a:pt x="218" y="754"/>
                  <a:pt x="218" y="754"/>
                </a:cubicBezTo>
                <a:moveTo>
                  <a:pt x="218" y="756"/>
                </a:moveTo>
                <a:cubicBezTo>
                  <a:pt x="218" y="756"/>
                  <a:pt x="218" y="757"/>
                  <a:pt x="219" y="757"/>
                </a:cubicBezTo>
                <a:cubicBezTo>
                  <a:pt x="219" y="757"/>
                  <a:pt x="218" y="757"/>
                  <a:pt x="218" y="757"/>
                </a:cubicBezTo>
                <a:cubicBezTo>
                  <a:pt x="218" y="757"/>
                  <a:pt x="218" y="757"/>
                  <a:pt x="218" y="756"/>
                </a:cubicBezTo>
                <a:cubicBezTo>
                  <a:pt x="218" y="756"/>
                  <a:pt x="218" y="756"/>
                  <a:pt x="218" y="756"/>
                </a:cubicBezTo>
                <a:moveTo>
                  <a:pt x="493" y="19"/>
                </a:moveTo>
                <a:cubicBezTo>
                  <a:pt x="493" y="19"/>
                  <a:pt x="492" y="19"/>
                  <a:pt x="492" y="19"/>
                </a:cubicBezTo>
                <a:cubicBezTo>
                  <a:pt x="492" y="19"/>
                  <a:pt x="492" y="19"/>
                  <a:pt x="492" y="19"/>
                </a:cubicBezTo>
                <a:cubicBezTo>
                  <a:pt x="492" y="19"/>
                  <a:pt x="492" y="18"/>
                  <a:pt x="492" y="18"/>
                </a:cubicBezTo>
                <a:cubicBezTo>
                  <a:pt x="492" y="18"/>
                  <a:pt x="492" y="18"/>
                  <a:pt x="492" y="18"/>
                </a:cubicBezTo>
                <a:cubicBezTo>
                  <a:pt x="492" y="18"/>
                  <a:pt x="493" y="19"/>
                  <a:pt x="493" y="19"/>
                </a:cubicBezTo>
                <a:moveTo>
                  <a:pt x="386" y="488"/>
                </a:moveTo>
                <a:cubicBezTo>
                  <a:pt x="386" y="488"/>
                  <a:pt x="386" y="488"/>
                  <a:pt x="387" y="488"/>
                </a:cubicBezTo>
                <a:cubicBezTo>
                  <a:pt x="387" y="488"/>
                  <a:pt x="387" y="488"/>
                  <a:pt x="387" y="489"/>
                </a:cubicBezTo>
                <a:cubicBezTo>
                  <a:pt x="387" y="488"/>
                  <a:pt x="387" y="488"/>
                  <a:pt x="388" y="488"/>
                </a:cubicBezTo>
                <a:cubicBezTo>
                  <a:pt x="388" y="487"/>
                  <a:pt x="388" y="487"/>
                  <a:pt x="388" y="485"/>
                </a:cubicBezTo>
                <a:cubicBezTo>
                  <a:pt x="388" y="485"/>
                  <a:pt x="388" y="485"/>
                  <a:pt x="388" y="485"/>
                </a:cubicBezTo>
                <a:cubicBezTo>
                  <a:pt x="387" y="485"/>
                  <a:pt x="387" y="486"/>
                  <a:pt x="388" y="486"/>
                </a:cubicBezTo>
                <a:cubicBezTo>
                  <a:pt x="388" y="486"/>
                  <a:pt x="388" y="486"/>
                  <a:pt x="388" y="486"/>
                </a:cubicBezTo>
                <a:cubicBezTo>
                  <a:pt x="388" y="486"/>
                  <a:pt x="388" y="485"/>
                  <a:pt x="388" y="485"/>
                </a:cubicBezTo>
                <a:cubicBezTo>
                  <a:pt x="388" y="485"/>
                  <a:pt x="388" y="485"/>
                  <a:pt x="388" y="485"/>
                </a:cubicBezTo>
                <a:cubicBezTo>
                  <a:pt x="387" y="486"/>
                  <a:pt x="387" y="486"/>
                  <a:pt x="387" y="485"/>
                </a:cubicBezTo>
                <a:cubicBezTo>
                  <a:pt x="387" y="485"/>
                  <a:pt x="387" y="484"/>
                  <a:pt x="387" y="483"/>
                </a:cubicBezTo>
                <a:cubicBezTo>
                  <a:pt x="387" y="483"/>
                  <a:pt x="386" y="482"/>
                  <a:pt x="386" y="482"/>
                </a:cubicBezTo>
                <a:cubicBezTo>
                  <a:pt x="385" y="483"/>
                  <a:pt x="386" y="483"/>
                  <a:pt x="386" y="484"/>
                </a:cubicBezTo>
                <a:cubicBezTo>
                  <a:pt x="386" y="485"/>
                  <a:pt x="386" y="485"/>
                  <a:pt x="385" y="486"/>
                </a:cubicBezTo>
                <a:cubicBezTo>
                  <a:pt x="385" y="486"/>
                  <a:pt x="385" y="485"/>
                  <a:pt x="385" y="484"/>
                </a:cubicBezTo>
                <a:cubicBezTo>
                  <a:pt x="385" y="484"/>
                  <a:pt x="385" y="483"/>
                  <a:pt x="384" y="483"/>
                </a:cubicBezTo>
                <a:cubicBezTo>
                  <a:pt x="383" y="482"/>
                  <a:pt x="384" y="482"/>
                  <a:pt x="384" y="481"/>
                </a:cubicBezTo>
                <a:cubicBezTo>
                  <a:pt x="384" y="481"/>
                  <a:pt x="385" y="481"/>
                  <a:pt x="385" y="481"/>
                </a:cubicBezTo>
                <a:cubicBezTo>
                  <a:pt x="385" y="481"/>
                  <a:pt x="385" y="480"/>
                  <a:pt x="386" y="480"/>
                </a:cubicBezTo>
                <a:cubicBezTo>
                  <a:pt x="386" y="479"/>
                  <a:pt x="386" y="480"/>
                  <a:pt x="386" y="480"/>
                </a:cubicBezTo>
                <a:cubicBezTo>
                  <a:pt x="386" y="480"/>
                  <a:pt x="386" y="480"/>
                  <a:pt x="386" y="480"/>
                </a:cubicBezTo>
                <a:cubicBezTo>
                  <a:pt x="386" y="480"/>
                  <a:pt x="386" y="480"/>
                  <a:pt x="386" y="480"/>
                </a:cubicBezTo>
                <a:cubicBezTo>
                  <a:pt x="386" y="480"/>
                  <a:pt x="386" y="480"/>
                  <a:pt x="386" y="480"/>
                </a:cubicBezTo>
                <a:cubicBezTo>
                  <a:pt x="386" y="479"/>
                  <a:pt x="386" y="479"/>
                  <a:pt x="386" y="480"/>
                </a:cubicBezTo>
                <a:cubicBezTo>
                  <a:pt x="384" y="479"/>
                  <a:pt x="383" y="479"/>
                  <a:pt x="381" y="478"/>
                </a:cubicBezTo>
                <a:cubicBezTo>
                  <a:pt x="381" y="478"/>
                  <a:pt x="381" y="477"/>
                  <a:pt x="381" y="477"/>
                </a:cubicBezTo>
                <a:cubicBezTo>
                  <a:pt x="382" y="477"/>
                  <a:pt x="382" y="476"/>
                  <a:pt x="382" y="476"/>
                </a:cubicBezTo>
                <a:cubicBezTo>
                  <a:pt x="381" y="474"/>
                  <a:pt x="379" y="474"/>
                  <a:pt x="378" y="473"/>
                </a:cubicBezTo>
                <a:cubicBezTo>
                  <a:pt x="377" y="473"/>
                  <a:pt x="376" y="474"/>
                  <a:pt x="376" y="473"/>
                </a:cubicBezTo>
                <a:cubicBezTo>
                  <a:pt x="375" y="471"/>
                  <a:pt x="373" y="472"/>
                  <a:pt x="372" y="471"/>
                </a:cubicBezTo>
                <a:cubicBezTo>
                  <a:pt x="372" y="471"/>
                  <a:pt x="371" y="471"/>
                  <a:pt x="371" y="471"/>
                </a:cubicBezTo>
                <a:cubicBezTo>
                  <a:pt x="371" y="471"/>
                  <a:pt x="370" y="471"/>
                  <a:pt x="370" y="471"/>
                </a:cubicBezTo>
                <a:cubicBezTo>
                  <a:pt x="370" y="470"/>
                  <a:pt x="370" y="469"/>
                  <a:pt x="370" y="469"/>
                </a:cubicBezTo>
                <a:cubicBezTo>
                  <a:pt x="369" y="468"/>
                  <a:pt x="369" y="467"/>
                  <a:pt x="368" y="468"/>
                </a:cubicBezTo>
                <a:cubicBezTo>
                  <a:pt x="367" y="469"/>
                  <a:pt x="366" y="469"/>
                  <a:pt x="364" y="469"/>
                </a:cubicBezTo>
                <a:cubicBezTo>
                  <a:pt x="363" y="470"/>
                  <a:pt x="362" y="470"/>
                  <a:pt x="360" y="470"/>
                </a:cubicBezTo>
                <a:cubicBezTo>
                  <a:pt x="360" y="469"/>
                  <a:pt x="359" y="469"/>
                  <a:pt x="359" y="468"/>
                </a:cubicBezTo>
                <a:cubicBezTo>
                  <a:pt x="358" y="467"/>
                  <a:pt x="357" y="465"/>
                  <a:pt x="356" y="464"/>
                </a:cubicBezTo>
                <a:cubicBezTo>
                  <a:pt x="356" y="463"/>
                  <a:pt x="354" y="462"/>
                  <a:pt x="354" y="461"/>
                </a:cubicBezTo>
                <a:cubicBezTo>
                  <a:pt x="353" y="460"/>
                  <a:pt x="353" y="458"/>
                  <a:pt x="352" y="457"/>
                </a:cubicBezTo>
                <a:cubicBezTo>
                  <a:pt x="351" y="457"/>
                  <a:pt x="352" y="456"/>
                  <a:pt x="351" y="456"/>
                </a:cubicBezTo>
                <a:cubicBezTo>
                  <a:pt x="350" y="455"/>
                  <a:pt x="351" y="453"/>
                  <a:pt x="350" y="452"/>
                </a:cubicBezTo>
                <a:cubicBezTo>
                  <a:pt x="349" y="452"/>
                  <a:pt x="349" y="450"/>
                  <a:pt x="349" y="450"/>
                </a:cubicBezTo>
                <a:cubicBezTo>
                  <a:pt x="349" y="448"/>
                  <a:pt x="347" y="447"/>
                  <a:pt x="348" y="445"/>
                </a:cubicBezTo>
                <a:cubicBezTo>
                  <a:pt x="347" y="444"/>
                  <a:pt x="347" y="443"/>
                  <a:pt x="347" y="441"/>
                </a:cubicBezTo>
                <a:cubicBezTo>
                  <a:pt x="347" y="440"/>
                  <a:pt x="345" y="440"/>
                  <a:pt x="346" y="438"/>
                </a:cubicBezTo>
                <a:cubicBezTo>
                  <a:pt x="346" y="438"/>
                  <a:pt x="346" y="436"/>
                  <a:pt x="345" y="436"/>
                </a:cubicBezTo>
                <a:cubicBezTo>
                  <a:pt x="344" y="435"/>
                  <a:pt x="345" y="434"/>
                  <a:pt x="345" y="433"/>
                </a:cubicBezTo>
                <a:cubicBezTo>
                  <a:pt x="345" y="432"/>
                  <a:pt x="344" y="431"/>
                  <a:pt x="344" y="430"/>
                </a:cubicBezTo>
                <a:cubicBezTo>
                  <a:pt x="344" y="428"/>
                  <a:pt x="344" y="426"/>
                  <a:pt x="344" y="424"/>
                </a:cubicBezTo>
                <a:cubicBezTo>
                  <a:pt x="344" y="422"/>
                  <a:pt x="343" y="421"/>
                  <a:pt x="343" y="420"/>
                </a:cubicBezTo>
                <a:cubicBezTo>
                  <a:pt x="343" y="418"/>
                  <a:pt x="343" y="417"/>
                  <a:pt x="343" y="415"/>
                </a:cubicBezTo>
                <a:cubicBezTo>
                  <a:pt x="343" y="411"/>
                  <a:pt x="343" y="411"/>
                  <a:pt x="343" y="411"/>
                </a:cubicBezTo>
                <a:cubicBezTo>
                  <a:pt x="343" y="407"/>
                  <a:pt x="343" y="407"/>
                  <a:pt x="343" y="407"/>
                </a:cubicBezTo>
                <a:cubicBezTo>
                  <a:pt x="343" y="406"/>
                  <a:pt x="343" y="404"/>
                  <a:pt x="343" y="403"/>
                </a:cubicBezTo>
                <a:cubicBezTo>
                  <a:pt x="343" y="400"/>
                  <a:pt x="342" y="398"/>
                  <a:pt x="344" y="396"/>
                </a:cubicBezTo>
                <a:cubicBezTo>
                  <a:pt x="344" y="396"/>
                  <a:pt x="344" y="395"/>
                  <a:pt x="344" y="395"/>
                </a:cubicBezTo>
                <a:cubicBezTo>
                  <a:pt x="344" y="393"/>
                  <a:pt x="343" y="390"/>
                  <a:pt x="345" y="388"/>
                </a:cubicBezTo>
                <a:cubicBezTo>
                  <a:pt x="345" y="388"/>
                  <a:pt x="345" y="387"/>
                  <a:pt x="345" y="386"/>
                </a:cubicBezTo>
                <a:cubicBezTo>
                  <a:pt x="345" y="385"/>
                  <a:pt x="344" y="384"/>
                  <a:pt x="346" y="383"/>
                </a:cubicBezTo>
                <a:cubicBezTo>
                  <a:pt x="346" y="383"/>
                  <a:pt x="346" y="381"/>
                  <a:pt x="346" y="381"/>
                </a:cubicBezTo>
                <a:cubicBezTo>
                  <a:pt x="346" y="380"/>
                  <a:pt x="345" y="378"/>
                  <a:pt x="346" y="378"/>
                </a:cubicBezTo>
                <a:cubicBezTo>
                  <a:pt x="347" y="377"/>
                  <a:pt x="347" y="376"/>
                  <a:pt x="347" y="375"/>
                </a:cubicBezTo>
                <a:cubicBezTo>
                  <a:pt x="347" y="374"/>
                  <a:pt x="347" y="373"/>
                  <a:pt x="347" y="372"/>
                </a:cubicBezTo>
                <a:cubicBezTo>
                  <a:pt x="348" y="370"/>
                  <a:pt x="347" y="369"/>
                  <a:pt x="348" y="367"/>
                </a:cubicBezTo>
                <a:cubicBezTo>
                  <a:pt x="348" y="366"/>
                  <a:pt x="349" y="366"/>
                  <a:pt x="349" y="364"/>
                </a:cubicBezTo>
                <a:cubicBezTo>
                  <a:pt x="349" y="363"/>
                  <a:pt x="350" y="363"/>
                  <a:pt x="350" y="362"/>
                </a:cubicBezTo>
                <a:cubicBezTo>
                  <a:pt x="351" y="361"/>
                  <a:pt x="352" y="361"/>
                  <a:pt x="353" y="362"/>
                </a:cubicBezTo>
                <a:cubicBezTo>
                  <a:pt x="354" y="362"/>
                  <a:pt x="353" y="361"/>
                  <a:pt x="354" y="360"/>
                </a:cubicBezTo>
                <a:cubicBezTo>
                  <a:pt x="354" y="359"/>
                  <a:pt x="355" y="359"/>
                  <a:pt x="356" y="359"/>
                </a:cubicBezTo>
                <a:cubicBezTo>
                  <a:pt x="357" y="359"/>
                  <a:pt x="357" y="358"/>
                  <a:pt x="357" y="357"/>
                </a:cubicBezTo>
                <a:cubicBezTo>
                  <a:pt x="358" y="356"/>
                  <a:pt x="360" y="357"/>
                  <a:pt x="361" y="357"/>
                </a:cubicBezTo>
                <a:cubicBezTo>
                  <a:pt x="361" y="356"/>
                  <a:pt x="361" y="356"/>
                  <a:pt x="361" y="356"/>
                </a:cubicBezTo>
                <a:cubicBezTo>
                  <a:pt x="360" y="356"/>
                  <a:pt x="360" y="355"/>
                  <a:pt x="359" y="355"/>
                </a:cubicBezTo>
                <a:cubicBezTo>
                  <a:pt x="359" y="355"/>
                  <a:pt x="359" y="355"/>
                  <a:pt x="359" y="355"/>
                </a:cubicBezTo>
                <a:cubicBezTo>
                  <a:pt x="359" y="355"/>
                  <a:pt x="359" y="355"/>
                  <a:pt x="359" y="354"/>
                </a:cubicBezTo>
                <a:cubicBezTo>
                  <a:pt x="359" y="354"/>
                  <a:pt x="359" y="354"/>
                  <a:pt x="358" y="354"/>
                </a:cubicBezTo>
                <a:cubicBezTo>
                  <a:pt x="358" y="354"/>
                  <a:pt x="359" y="355"/>
                  <a:pt x="359" y="355"/>
                </a:cubicBezTo>
                <a:cubicBezTo>
                  <a:pt x="359" y="355"/>
                  <a:pt x="359" y="356"/>
                  <a:pt x="359" y="356"/>
                </a:cubicBezTo>
                <a:cubicBezTo>
                  <a:pt x="358" y="356"/>
                  <a:pt x="358" y="356"/>
                  <a:pt x="357" y="356"/>
                </a:cubicBezTo>
                <a:cubicBezTo>
                  <a:pt x="356" y="356"/>
                  <a:pt x="356" y="355"/>
                  <a:pt x="356" y="354"/>
                </a:cubicBezTo>
                <a:cubicBezTo>
                  <a:pt x="357" y="354"/>
                  <a:pt x="357" y="353"/>
                  <a:pt x="358" y="353"/>
                </a:cubicBezTo>
                <a:cubicBezTo>
                  <a:pt x="358" y="353"/>
                  <a:pt x="359" y="353"/>
                  <a:pt x="359" y="352"/>
                </a:cubicBezTo>
                <a:cubicBezTo>
                  <a:pt x="360" y="351"/>
                  <a:pt x="361" y="351"/>
                  <a:pt x="362" y="349"/>
                </a:cubicBezTo>
                <a:cubicBezTo>
                  <a:pt x="362" y="349"/>
                  <a:pt x="363" y="349"/>
                  <a:pt x="363" y="349"/>
                </a:cubicBezTo>
                <a:cubicBezTo>
                  <a:pt x="363" y="348"/>
                  <a:pt x="362" y="348"/>
                  <a:pt x="362" y="347"/>
                </a:cubicBezTo>
                <a:cubicBezTo>
                  <a:pt x="362" y="346"/>
                  <a:pt x="361" y="346"/>
                  <a:pt x="361" y="347"/>
                </a:cubicBezTo>
                <a:cubicBezTo>
                  <a:pt x="361" y="347"/>
                  <a:pt x="361" y="348"/>
                  <a:pt x="361" y="348"/>
                </a:cubicBezTo>
                <a:cubicBezTo>
                  <a:pt x="361" y="348"/>
                  <a:pt x="362" y="348"/>
                  <a:pt x="362" y="348"/>
                </a:cubicBezTo>
                <a:cubicBezTo>
                  <a:pt x="362" y="346"/>
                  <a:pt x="364" y="348"/>
                  <a:pt x="365" y="347"/>
                </a:cubicBezTo>
                <a:cubicBezTo>
                  <a:pt x="364" y="346"/>
                  <a:pt x="363" y="346"/>
                  <a:pt x="362" y="347"/>
                </a:cubicBezTo>
                <a:cubicBezTo>
                  <a:pt x="362" y="349"/>
                  <a:pt x="362" y="349"/>
                  <a:pt x="362" y="349"/>
                </a:cubicBezTo>
                <a:cubicBezTo>
                  <a:pt x="360" y="349"/>
                  <a:pt x="360" y="349"/>
                  <a:pt x="360" y="348"/>
                </a:cubicBezTo>
                <a:cubicBezTo>
                  <a:pt x="360" y="348"/>
                  <a:pt x="360" y="347"/>
                  <a:pt x="360" y="347"/>
                </a:cubicBezTo>
                <a:cubicBezTo>
                  <a:pt x="360" y="347"/>
                  <a:pt x="360" y="346"/>
                  <a:pt x="359" y="346"/>
                </a:cubicBezTo>
                <a:cubicBezTo>
                  <a:pt x="358" y="346"/>
                  <a:pt x="358" y="347"/>
                  <a:pt x="358" y="347"/>
                </a:cubicBezTo>
                <a:cubicBezTo>
                  <a:pt x="358" y="347"/>
                  <a:pt x="358" y="348"/>
                  <a:pt x="358" y="348"/>
                </a:cubicBezTo>
                <a:cubicBezTo>
                  <a:pt x="358" y="348"/>
                  <a:pt x="358" y="348"/>
                  <a:pt x="357" y="348"/>
                </a:cubicBezTo>
                <a:cubicBezTo>
                  <a:pt x="357" y="348"/>
                  <a:pt x="357" y="347"/>
                  <a:pt x="357" y="347"/>
                </a:cubicBezTo>
                <a:cubicBezTo>
                  <a:pt x="357" y="346"/>
                  <a:pt x="357" y="345"/>
                  <a:pt x="356" y="345"/>
                </a:cubicBezTo>
                <a:cubicBezTo>
                  <a:pt x="356" y="345"/>
                  <a:pt x="355" y="345"/>
                  <a:pt x="355" y="345"/>
                </a:cubicBezTo>
                <a:cubicBezTo>
                  <a:pt x="356" y="344"/>
                  <a:pt x="357" y="345"/>
                  <a:pt x="358" y="344"/>
                </a:cubicBezTo>
                <a:cubicBezTo>
                  <a:pt x="358" y="344"/>
                  <a:pt x="359" y="344"/>
                  <a:pt x="359" y="344"/>
                </a:cubicBezTo>
                <a:cubicBezTo>
                  <a:pt x="359" y="344"/>
                  <a:pt x="359" y="343"/>
                  <a:pt x="359" y="342"/>
                </a:cubicBezTo>
                <a:cubicBezTo>
                  <a:pt x="360" y="341"/>
                  <a:pt x="359" y="341"/>
                  <a:pt x="359" y="341"/>
                </a:cubicBezTo>
                <a:cubicBezTo>
                  <a:pt x="359" y="341"/>
                  <a:pt x="359" y="342"/>
                  <a:pt x="359" y="342"/>
                </a:cubicBezTo>
                <a:cubicBezTo>
                  <a:pt x="359" y="343"/>
                  <a:pt x="359" y="343"/>
                  <a:pt x="360" y="343"/>
                </a:cubicBezTo>
                <a:cubicBezTo>
                  <a:pt x="360" y="343"/>
                  <a:pt x="360" y="342"/>
                  <a:pt x="360" y="342"/>
                </a:cubicBezTo>
                <a:cubicBezTo>
                  <a:pt x="360" y="342"/>
                  <a:pt x="360" y="341"/>
                  <a:pt x="359" y="342"/>
                </a:cubicBezTo>
                <a:cubicBezTo>
                  <a:pt x="358" y="342"/>
                  <a:pt x="358" y="343"/>
                  <a:pt x="358" y="344"/>
                </a:cubicBezTo>
                <a:cubicBezTo>
                  <a:pt x="356" y="344"/>
                  <a:pt x="355" y="343"/>
                  <a:pt x="354" y="342"/>
                </a:cubicBezTo>
                <a:cubicBezTo>
                  <a:pt x="355" y="342"/>
                  <a:pt x="355" y="341"/>
                  <a:pt x="355" y="341"/>
                </a:cubicBezTo>
                <a:cubicBezTo>
                  <a:pt x="355" y="338"/>
                  <a:pt x="356" y="337"/>
                  <a:pt x="358" y="335"/>
                </a:cubicBezTo>
                <a:cubicBezTo>
                  <a:pt x="358" y="334"/>
                  <a:pt x="358" y="334"/>
                  <a:pt x="358" y="333"/>
                </a:cubicBezTo>
                <a:cubicBezTo>
                  <a:pt x="357" y="333"/>
                  <a:pt x="357" y="333"/>
                  <a:pt x="357" y="332"/>
                </a:cubicBezTo>
                <a:cubicBezTo>
                  <a:pt x="358" y="331"/>
                  <a:pt x="359" y="329"/>
                  <a:pt x="359" y="327"/>
                </a:cubicBezTo>
                <a:cubicBezTo>
                  <a:pt x="359" y="326"/>
                  <a:pt x="360" y="326"/>
                  <a:pt x="360" y="325"/>
                </a:cubicBezTo>
                <a:cubicBezTo>
                  <a:pt x="360" y="324"/>
                  <a:pt x="360" y="323"/>
                  <a:pt x="360" y="323"/>
                </a:cubicBezTo>
                <a:cubicBezTo>
                  <a:pt x="361" y="322"/>
                  <a:pt x="361" y="321"/>
                  <a:pt x="361" y="320"/>
                </a:cubicBezTo>
                <a:cubicBezTo>
                  <a:pt x="361" y="320"/>
                  <a:pt x="362" y="320"/>
                  <a:pt x="362" y="320"/>
                </a:cubicBezTo>
                <a:cubicBezTo>
                  <a:pt x="363" y="320"/>
                  <a:pt x="363" y="321"/>
                  <a:pt x="364" y="321"/>
                </a:cubicBezTo>
                <a:cubicBezTo>
                  <a:pt x="363" y="321"/>
                  <a:pt x="363" y="322"/>
                  <a:pt x="363" y="322"/>
                </a:cubicBezTo>
                <a:cubicBezTo>
                  <a:pt x="363" y="322"/>
                  <a:pt x="363" y="323"/>
                  <a:pt x="364" y="323"/>
                </a:cubicBezTo>
                <a:cubicBezTo>
                  <a:pt x="365" y="322"/>
                  <a:pt x="367" y="322"/>
                  <a:pt x="368" y="320"/>
                </a:cubicBezTo>
                <a:cubicBezTo>
                  <a:pt x="368" y="319"/>
                  <a:pt x="369" y="318"/>
                  <a:pt x="369" y="317"/>
                </a:cubicBezTo>
                <a:cubicBezTo>
                  <a:pt x="369" y="317"/>
                  <a:pt x="369" y="317"/>
                  <a:pt x="369" y="317"/>
                </a:cubicBezTo>
                <a:cubicBezTo>
                  <a:pt x="368" y="316"/>
                  <a:pt x="369" y="314"/>
                  <a:pt x="369" y="313"/>
                </a:cubicBezTo>
                <a:cubicBezTo>
                  <a:pt x="368" y="312"/>
                  <a:pt x="367" y="312"/>
                  <a:pt x="367" y="311"/>
                </a:cubicBezTo>
                <a:cubicBezTo>
                  <a:pt x="367" y="311"/>
                  <a:pt x="367" y="311"/>
                  <a:pt x="367" y="310"/>
                </a:cubicBezTo>
                <a:cubicBezTo>
                  <a:pt x="367" y="309"/>
                  <a:pt x="367" y="309"/>
                  <a:pt x="367" y="308"/>
                </a:cubicBezTo>
                <a:cubicBezTo>
                  <a:pt x="367" y="307"/>
                  <a:pt x="366" y="305"/>
                  <a:pt x="367" y="304"/>
                </a:cubicBezTo>
                <a:cubicBezTo>
                  <a:pt x="368" y="303"/>
                  <a:pt x="367" y="302"/>
                  <a:pt x="369" y="301"/>
                </a:cubicBezTo>
                <a:cubicBezTo>
                  <a:pt x="368" y="300"/>
                  <a:pt x="370" y="299"/>
                  <a:pt x="370" y="298"/>
                </a:cubicBezTo>
                <a:cubicBezTo>
                  <a:pt x="369" y="297"/>
                  <a:pt x="371" y="297"/>
                  <a:pt x="370" y="296"/>
                </a:cubicBezTo>
                <a:cubicBezTo>
                  <a:pt x="372" y="295"/>
                  <a:pt x="372" y="294"/>
                  <a:pt x="371" y="293"/>
                </a:cubicBezTo>
                <a:cubicBezTo>
                  <a:pt x="373" y="292"/>
                  <a:pt x="372" y="291"/>
                  <a:pt x="372" y="290"/>
                </a:cubicBezTo>
                <a:cubicBezTo>
                  <a:pt x="374" y="289"/>
                  <a:pt x="373" y="288"/>
                  <a:pt x="373" y="287"/>
                </a:cubicBezTo>
                <a:cubicBezTo>
                  <a:pt x="374" y="286"/>
                  <a:pt x="375" y="285"/>
                  <a:pt x="375" y="284"/>
                </a:cubicBezTo>
                <a:cubicBezTo>
                  <a:pt x="376" y="284"/>
                  <a:pt x="375" y="283"/>
                  <a:pt x="376" y="282"/>
                </a:cubicBezTo>
                <a:cubicBezTo>
                  <a:pt x="376" y="281"/>
                  <a:pt x="377" y="280"/>
                  <a:pt x="377" y="279"/>
                </a:cubicBezTo>
                <a:cubicBezTo>
                  <a:pt x="377" y="278"/>
                  <a:pt x="378" y="278"/>
                  <a:pt x="378" y="277"/>
                </a:cubicBezTo>
                <a:cubicBezTo>
                  <a:pt x="380" y="276"/>
                  <a:pt x="378" y="274"/>
                  <a:pt x="380" y="273"/>
                </a:cubicBezTo>
                <a:cubicBezTo>
                  <a:pt x="380" y="272"/>
                  <a:pt x="381" y="271"/>
                  <a:pt x="382" y="270"/>
                </a:cubicBezTo>
                <a:cubicBezTo>
                  <a:pt x="382" y="269"/>
                  <a:pt x="382" y="268"/>
                  <a:pt x="382" y="267"/>
                </a:cubicBezTo>
                <a:cubicBezTo>
                  <a:pt x="382" y="266"/>
                  <a:pt x="383" y="266"/>
                  <a:pt x="383" y="265"/>
                </a:cubicBezTo>
                <a:cubicBezTo>
                  <a:pt x="383" y="264"/>
                  <a:pt x="383" y="264"/>
                  <a:pt x="383" y="264"/>
                </a:cubicBezTo>
                <a:cubicBezTo>
                  <a:pt x="384" y="263"/>
                  <a:pt x="385" y="263"/>
                  <a:pt x="385" y="262"/>
                </a:cubicBezTo>
                <a:cubicBezTo>
                  <a:pt x="385" y="261"/>
                  <a:pt x="386" y="260"/>
                  <a:pt x="386" y="259"/>
                </a:cubicBezTo>
                <a:cubicBezTo>
                  <a:pt x="386" y="258"/>
                  <a:pt x="387" y="257"/>
                  <a:pt x="387" y="256"/>
                </a:cubicBezTo>
                <a:cubicBezTo>
                  <a:pt x="388" y="255"/>
                  <a:pt x="388" y="254"/>
                  <a:pt x="388" y="253"/>
                </a:cubicBezTo>
                <a:cubicBezTo>
                  <a:pt x="388" y="252"/>
                  <a:pt x="389" y="252"/>
                  <a:pt x="389" y="251"/>
                </a:cubicBezTo>
                <a:cubicBezTo>
                  <a:pt x="390" y="249"/>
                  <a:pt x="390" y="247"/>
                  <a:pt x="391" y="246"/>
                </a:cubicBezTo>
                <a:cubicBezTo>
                  <a:pt x="392" y="245"/>
                  <a:pt x="393" y="245"/>
                  <a:pt x="393" y="244"/>
                </a:cubicBezTo>
                <a:cubicBezTo>
                  <a:pt x="393" y="243"/>
                  <a:pt x="394" y="243"/>
                  <a:pt x="395" y="243"/>
                </a:cubicBezTo>
                <a:cubicBezTo>
                  <a:pt x="395" y="243"/>
                  <a:pt x="396" y="243"/>
                  <a:pt x="396" y="243"/>
                </a:cubicBezTo>
                <a:cubicBezTo>
                  <a:pt x="395" y="242"/>
                  <a:pt x="395" y="242"/>
                  <a:pt x="394" y="242"/>
                </a:cubicBezTo>
                <a:cubicBezTo>
                  <a:pt x="395" y="241"/>
                  <a:pt x="395" y="241"/>
                  <a:pt x="395" y="240"/>
                </a:cubicBezTo>
                <a:cubicBezTo>
                  <a:pt x="395" y="239"/>
                  <a:pt x="396" y="238"/>
                  <a:pt x="396" y="238"/>
                </a:cubicBezTo>
                <a:cubicBezTo>
                  <a:pt x="396" y="236"/>
                  <a:pt x="398" y="236"/>
                  <a:pt x="397" y="234"/>
                </a:cubicBezTo>
                <a:cubicBezTo>
                  <a:pt x="398" y="233"/>
                  <a:pt x="398" y="232"/>
                  <a:pt x="399" y="231"/>
                </a:cubicBezTo>
                <a:cubicBezTo>
                  <a:pt x="400" y="231"/>
                  <a:pt x="400" y="230"/>
                  <a:pt x="400" y="229"/>
                </a:cubicBezTo>
                <a:cubicBezTo>
                  <a:pt x="400" y="228"/>
                  <a:pt x="401" y="227"/>
                  <a:pt x="401" y="226"/>
                </a:cubicBezTo>
                <a:cubicBezTo>
                  <a:pt x="403" y="227"/>
                  <a:pt x="403" y="227"/>
                  <a:pt x="404" y="227"/>
                </a:cubicBezTo>
                <a:cubicBezTo>
                  <a:pt x="404" y="226"/>
                  <a:pt x="404" y="226"/>
                  <a:pt x="403" y="225"/>
                </a:cubicBezTo>
                <a:cubicBezTo>
                  <a:pt x="404" y="223"/>
                  <a:pt x="404" y="223"/>
                  <a:pt x="403" y="222"/>
                </a:cubicBezTo>
                <a:cubicBezTo>
                  <a:pt x="403" y="221"/>
                  <a:pt x="404" y="221"/>
                  <a:pt x="404" y="220"/>
                </a:cubicBezTo>
                <a:cubicBezTo>
                  <a:pt x="405" y="219"/>
                  <a:pt x="405" y="219"/>
                  <a:pt x="405" y="218"/>
                </a:cubicBezTo>
                <a:cubicBezTo>
                  <a:pt x="405" y="218"/>
                  <a:pt x="405" y="218"/>
                  <a:pt x="406" y="218"/>
                </a:cubicBezTo>
                <a:cubicBezTo>
                  <a:pt x="406" y="219"/>
                  <a:pt x="406" y="220"/>
                  <a:pt x="407" y="220"/>
                </a:cubicBezTo>
                <a:cubicBezTo>
                  <a:pt x="408" y="218"/>
                  <a:pt x="408" y="218"/>
                  <a:pt x="406" y="218"/>
                </a:cubicBezTo>
                <a:cubicBezTo>
                  <a:pt x="405" y="217"/>
                  <a:pt x="406" y="216"/>
                  <a:pt x="407" y="215"/>
                </a:cubicBezTo>
                <a:cubicBezTo>
                  <a:pt x="407" y="214"/>
                  <a:pt x="408" y="213"/>
                  <a:pt x="409" y="214"/>
                </a:cubicBezTo>
                <a:cubicBezTo>
                  <a:pt x="410" y="214"/>
                  <a:pt x="410" y="214"/>
                  <a:pt x="410" y="215"/>
                </a:cubicBezTo>
                <a:cubicBezTo>
                  <a:pt x="410" y="215"/>
                  <a:pt x="411" y="215"/>
                  <a:pt x="411" y="215"/>
                </a:cubicBezTo>
                <a:cubicBezTo>
                  <a:pt x="412" y="216"/>
                  <a:pt x="412" y="216"/>
                  <a:pt x="412" y="216"/>
                </a:cubicBezTo>
                <a:cubicBezTo>
                  <a:pt x="411" y="217"/>
                  <a:pt x="413" y="218"/>
                  <a:pt x="413" y="220"/>
                </a:cubicBezTo>
                <a:cubicBezTo>
                  <a:pt x="413" y="220"/>
                  <a:pt x="413" y="220"/>
                  <a:pt x="413" y="220"/>
                </a:cubicBezTo>
                <a:cubicBezTo>
                  <a:pt x="413" y="220"/>
                  <a:pt x="413" y="220"/>
                  <a:pt x="412" y="220"/>
                </a:cubicBezTo>
                <a:cubicBezTo>
                  <a:pt x="412" y="220"/>
                  <a:pt x="412" y="219"/>
                  <a:pt x="411" y="220"/>
                </a:cubicBezTo>
                <a:cubicBezTo>
                  <a:pt x="411" y="220"/>
                  <a:pt x="411" y="220"/>
                  <a:pt x="411" y="221"/>
                </a:cubicBezTo>
                <a:cubicBezTo>
                  <a:pt x="412" y="221"/>
                  <a:pt x="412" y="221"/>
                  <a:pt x="412" y="221"/>
                </a:cubicBezTo>
                <a:cubicBezTo>
                  <a:pt x="413" y="221"/>
                  <a:pt x="413" y="221"/>
                  <a:pt x="413" y="220"/>
                </a:cubicBezTo>
                <a:cubicBezTo>
                  <a:pt x="414" y="220"/>
                  <a:pt x="414" y="221"/>
                  <a:pt x="414" y="222"/>
                </a:cubicBezTo>
                <a:cubicBezTo>
                  <a:pt x="415" y="222"/>
                  <a:pt x="415" y="223"/>
                  <a:pt x="414" y="223"/>
                </a:cubicBezTo>
                <a:cubicBezTo>
                  <a:pt x="414" y="224"/>
                  <a:pt x="414" y="224"/>
                  <a:pt x="414" y="225"/>
                </a:cubicBezTo>
                <a:cubicBezTo>
                  <a:pt x="414" y="225"/>
                  <a:pt x="414" y="225"/>
                  <a:pt x="415" y="226"/>
                </a:cubicBezTo>
                <a:cubicBezTo>
                  <a:pt x="415" y="226"/>
                  <a:pt x="415" y="225"/>
                  <a:pt x="415" y="225"/>
                </a:cubicBezTo>
                <a:cubicBezTo>
                  <a:pt x="415" y="224"/>
                  <a:pt x="415" y="224"/>
                  <a:pt x="416" y="224"/>
                </a:cubicBezTo>
                <a:cubicBezTo>
                  <a:pt x="417" y="225"/>
                  <a:pt x="417" y="226"/>
                  <a:pt x="418" y="227"/>
                </a:cubicBezTo>
                <a:cubicBezTo>
                  <a:pt x="418" y="227"/>
                  <a:pt x="418" y="227"/>
                  <a:pt x="418" y="228"/>
                </a:cubicBezTo>
                <a:cubicBezTo>
                  <a:pt x="417" y="228"/>
                  <a:pt x="417" y="228"/>
                  <a:pt x="417" y="229"/>
                </a:cubicBezTo>
                <a:cubicBezTo>
                  <a:pt x="417" y="231"/>
                  <a:pt x="417" y="233"/>
                  <a:pt x="417" y="234"/>
                </a:cubicBezTo>
                <a:cubicBezTo>
                  <a:pt x="417" y="234"/>
                  <a:pt x="416" y="234"/>
                  <a:pt x="416" y="234"/>
                </a:cubicBezTo>
                <a:cubicBezTo>
                  <a:pt x="416" y="234"/>
                  <a:pt x="415" y="235"/>
                  <a:pt x="415" y="235"/>
                </a:cubicBezTo>
                <a:cubicBezTo>
                  <a:pt x="416" y="236"/>
                  <a:pt x="416" y="238"/>
                  <a:pt x="416" y="239"/>
                </a:cubicBezTo>
                <a:cubicBezTo>
                  <a:pt x="415" y="239"/>
                  <a:pt x="415" y="239"/>
                  <a:pt x="414" y="239"/>
                </a:cubicBezTo>
                <a:cubicBezTo>
                  <a:pt x="413" y="239"/>
                  <a:pt x="413" y="239"/>
                  <a:pt x="413" y="240"/>
                </a:cubicBezTo>
                <a:cubicBezTo>
                  <a:pt x="413" y="241"/>
                  <a:pt x="413" y="241"/>
                  <a:pt x="414" y="241"/>
                </a:cubicBezTo>
                <a:cubicBezTo>
                  <a:pt x="414" y="241"/>
                  <a:pt x="415" y="241"/>
                  <a:pt x="415" y="241"/>
                </a:cubicBezTo>
                <a:cubicBezTo>
                  <a:pt x="415" y="241"/>
                  <a:pt x="415" y="241"/>
                  <a:pt x="416" y="241"/>
                </a:cubicBezTo>
                <a:cubicBezTo>
                  <a:pt x="417" y="242"/>
                  <a:pt x="415" y="244"/>
                  <a:pt x="417" y="245"/>
                </a:cubicBezTo>
                <a:cubicBezTo>
                  <a:pt x="417" y="247"/>
                  <a:pt x="417" y="248"/>
                  <a:pt x="417" y="249"/>
                </a:cubicBezTo>
                <a:cubicBezTo>
                  <a:pt x="416" y="250"/>
                  <a:pt x="416" y="250"/>
                  <a:pt x="415" y="250"/>
                </a:cubicBezTo>
                <a:cubicBezTo>
                  <a:pt x="415" y="251"/>
                  <a:pt x="416" y="251"/>
                  <a:pt x="416" y="252"/>
                </a:cubicBezTo>
                <a:cubicBezTo>
                  <a:pt x="415" y="252"/>
                  <a:pt x="414" y="251"/>
                  <a:pt x="413" y="250"/>
                </a:cubicBezTo>
                <a:cubicBezTo>
                  <a:pt x="413" y="250"/>
                  <a:pt x="413" y="249"/>
                  <a:pt x="414" y="249"/>
                </a:cubicBezTo>
                <a:cubicBezTo>
                  <a:pt x="414" y="249"/>
                  <a:pt x="415" y="248"/>
                  <a:pt x="415" y="248"/>
                </a:cubicBezTo>
                <a:cubicBezTo>
                  <a:pt x="415" y="248"/>
                  <a:pt x="414" y="248"/>
                  <a:pt x="414" y="248"/>
                </a:cubicBezTo>
                <a:cubicBezTo>
                  <a:pt x="413" y="248"/>
                  <a:pt x="412" y="247"/>
                  <a:pt x="411" y="248"/>
                </a:cubicBezTo>
                <a:cubicBezTo>
                  <a:pt x="411" y="248"/>
                  <a:pt x="411" y="249"/>
                  <a:pt x="411" y="249"/>
                </a:cubicBezTo>
                <a:cubicBezTo>
                  <a:pt x="412" y="250"/>
                  <a:pt x="412" y="252"/>
                  <a:pt x="414" y="253"/>
                </a:cubicBezTo>
                <a:cubicBezTo>
                  <a:pt x="415" y="253"/>
                  <a:pt x="414" y="254"/>
                  <a:pt x="413" y="255"/>
                </a:cubicBezTo>
                <a:cubicBezTo>
                  <a:pt x="413" y="255"/>
                  <a:pt x="413" y="255"/>
                  <a:pt x="413" y="255"/>
                </a:cubicBezTo>
                <a:cubicBezTo>
                  <a:pt x="413" y="255"/>
                  <a:pt x="412" y="255"/>
                  <a:pt x="412" y="254"/>
                </a:cubicBezTo>
                <a:cubicBezTo>
                  <a:pt x="411" y="255"/>
                  <a:pt x="412" y="257"/>
                  <a:pt x="410" y="258"/>
                </a:cubicBezTo>
                <a:cubicBezTo>
                  <a:pt x="411" y="259"/>
                  <a:pt x="412" y="259"/>
                  <a:pt x="412" y="260"/>
                </a:cubicBezTo>
                <a:cubicBezTo>
                  <a:pt x="412" y="260"/>
                  <a:pt x="411" y="260"/>
                  <a:pt x="411" y="261"/>
                </a:cubicBezTo>
                <a:cubicBezTo>
                  <a:pt x="411" y="261"/>
                  <a:pt x="411" y="261"/>
                  <a:pt x="411" y="261"/>
                </a:cubicBezTo>
                <a:cubicBezTo>
                  <a:pt x="411" y="261"/>
                  <a:pt x="411" y="261"/>
                  <a:pt x="411" y="261"/>
                </a:cubicBezTo>
                <a:cubicBezTo>
                  <a:pt x="411" y="261"/>
                  <a:pt x="410" y="261"/>
                  <a:pt x="411" y="262"/>
                </a:cubicBezTo>
                <a:cubicBezTo>
                  <a:pt x="411" y="262"/>
                  <a:pt x="411" y="262"/>
                  <a:pt x="411" y="261"/>
                </a:cubicBezTo>
                <a:cubicBezTo>
                  <a:pt x="412" y="261"/>
                  <a:pt x="412" y="261"/>
                  <a:pt x="412" y="260"/>
                </a:cubicBezTo>
                <a:cubicBezTo>
                  <a:pt x="412" y="260"/>
                  <a:pt x="413" y="260"/>
                  <a:pt x="413" y="260"/>
                </a:cubicBezTo>
                <a:cubicBezTo>
                  <a:pt x="413" y="262"/>
                  <a:pt x="414" y="263"/>
                  <a:pt x="416" y="263"/>
                </a:cubicBezTo>
                <a:cubicBezTo>
                  <a:pt x="416" y="263"/>
                  <a:pt x="416" y="264"/>
                  <a:pt x="416" y="264"/>
                </a:cubicBezTo>
                <a:cubicBezTo>
                  <a:pt x="416" y="264"/>
                  <a:pt x="415" y="264"/>
                  <a:pt x="415" y="264"/>
                </a:cubicBezTo>
                <a:cubicBezTo>
                  <a:pt x="414" y="264"/>
                  <a:pt x="414" y="264"/>
                  <a:pt x="414" y="265"/>
                </a:cubicBezTo>
                <a:cubicBezTo>
                  <a:pt x="414" y="265"/>
                  <a:pt x="414" y="265"/>
                  <a:pt x="414" y="265"/>
                </a:cubicBezTo>
                <a:cubicBezTo>
                  <a:pt x="414" y="265"/>
                  <a:pt x="414" y="265"/>
                  <a:pt x="414" y="265"/>
                </a:cubicBezTo>
                <a:cubicBezTo>
                  <a:pt x="413" y="265"/>
                  <a:pt x="413" y="265"/>
                  <a:pt x="414" y="266"/>
                </a:cubicBezTo>
                <a:cubicBezTo>
                  <a:pt x="414" y="266"/>
                  <a:pt x="414" y="265"/>
                  <a:pt x="414" y="265"/>
                </a:cubicBezTo>
                <a:cubicBezTo>
                  <a:pt x="415" y="265"/>
                  <a:pt x="415" y="265"/>
                  <a:pt x="415" y="265"/>
                </a:cubicBezTo>
                <a:cubicBezTo>
                  <a:pt x="416" y="265"/>
                  <a:pt x="416" y="264"/>
                  <a:pt x="416" y="264"/>
                </a:cubicBezTo>
                <a:cubicBezTo>
                  <a:pt x="416" y="264"/>
                  <a:pt x="417" y="264"/>
                  <a:pt x="417" y="265"/>
                </a:cubicBezTo>
                <a:cubicBezTo>
                  <a:pt x="418" y="264"/>
                  <a:pt x="418" y="263"/>
                  <a:pt x="419" y="262"/>
                </a:cubicBezTo>
                <a:cubicBezTo>
                  <a:pt x="420" y="262"/>
                  <a:pt x="421" y="262"/>
                  <a:pt x="421" y="262"/>
                </a:cubicBezTo>
                <a:cubicBezTo>
                  <a:pt x="420" y="264"/>
                  <a:pt x="422" y="264"/>
                  <a:pt x="422" y="265"/>
                </a:cubicBezTo>
                <a:cubicBezTo>
                  <a:pt x="422" y="265"/>
                  <a:pt x="422" y="265"/>
                  <a:pt x="422" y="265"/>
                </a:cubicBezTo>
                <a:cubicBezTo>
                  <a:pt x="422" y="265"/>
                  <a:pt x="423" y="265"/>
                  <a:pt x="423" y="265"/>
                </a:cubicBezTo>
                <a:cubicBezTo>
                  <a:pt x="423" y="264"/>
                  <a:pt x="423" y="264"/>
                  <a:pt x="422" y="263"/>
                </a:cubicBezTo>
                <a:cubicBezTo>
                  <a:pt x="421" y="262"/>
                  <a:pt x="422" y="262"/>
                  <a:pt x="423" y="261"/>
                </a:cubicBezTo>
                <a:cubicBezTo>
                  <a:pt x="423" y="261"/>
                  <a:pt x="423" y="261"/>
                  <a:pt x="423" y="260"/>
                </a:cubicBezTo>
                <a:cubicBezTo>
                  <a:pt x="422" y="260"/>
                  <a:pt x="421" y="259"/>
                  <a:pt x="420" y="258"/>
                </a:cubicBezTo>
                <a:cubicBezTo>
                  <a:pt x="420" y="257"/>
                  <a:pt x="420" y="257"/>
                  <a:pt x="420" y="256"/>
                </a:cubicBezTo>
                <a:cubicBezTo>
                  <a:pt x="421" y="256"/>
                  <a:pt x="421" y="256"/>
                  <a:pt x="422" y="256"/>
                </a:cubicBezTo>
                <a:cubicBezTo>
                  <a:pt x="422" y="256"/>
                  <a:pt x="423" y="256"/>
                  <a:pt x="423" y="255"/>
                </a:cubicBezTo>
                <a:cubicBezTo>
                  <a:pt x="423" y="255"/>
                  <a:pt x="424" y="255"/>
                  <a:pt x="424" y="254"/>
                </a:cubicBezTo>
                <a:cubicBezTo>
                  <a:pt x="425" y="255"/>
                  <a:pt x="425" y="257"/>
                  <a:pt x="426" y="257"/>
                </a:cubicBezTo>
                <a:cubicBezTo>
                  <a:pt x="426" y="257"/>
                  <a:pt x="426" y="256"/>
                  <a:pt x="426" y="256"/>
                </a:cubicBezTo>
                <a:cubicBezTo>
                  <a:pt x="427" y="256"/>
                  <a:pt x="427" y="255"/>
                  <a:pt x="427" y="255"/>
                </a:cubicBezTo>
                <a:cubicBezTo>
                  <a:pt x="428" y="255"/>
                  <a:pt x="430" y="256"/>
                  <a:pt x="430" y="257"/>
                </a:cubicBezTo>
                <a:cubicBezTo>
                  <a:pt x="430" y="258"/>
                  <a:pt x="430" y="257"/>
                  <a:pt x="430" y="257"/>
                </a:cubicBezTo>
                <a:cubicBezTo>
                  <a:pt x="430" y="257"/>
                  <a:pt x="429" y="257"/>
                  <a:pt x="429" y="257"/>
                </a:cubicBezTo>
                <a:cubicBezTo>
                  <a:pt x="429" y="257"/>
                  <a:pt x="429" y="258"/>
                  <a:pt x="428" y="258"/>
                </a:cubicBezTo>
                <a:cubicBezTo>
                  <a:pt x="428" y="258"/>
                  <a:pt x="429" y="258"/>
                  <a:pt x="429" y="258"/>
                </a:cubicBezTo>
                <a:cubicBezTo>
                  <a:pt x="429" y="258"/>
                  <a:pt x="430" y="258"/>
                  <a:pt x="430" y="257"/>
                </a:cubicBezTo>
                <a:cubicBezTo>
                  <a:pt x="430" y="257"/>
                  <a:pt x="431" y="257"/>
                  <a:pt x="431" y="257"/>
                </a:cubicBezTo>
                <a:cubicBezTo>
                  <a:pt x="431" y="258"/>
                  <a:pt x="432" y="259"/>
                  <a:pt x="432" y="260"/>
                </a:cubicBezTo>
                <a:cubicBezTo>
                  <a:pt x="433" y="261"/>
                  <a:pt x="434" y="262"/>
                  <a:pt x="433" y="263"/>
                </a:cubicBezTo>
                <a:cubicBezTo>
                  <a:pt x="434" y="264"/>
                  <a:pt x="434" y="265"/>
                  <a:pt x="435" y="266"/>
                </a:cubicBezTo>
                <a:cubicBezTo>
                  <a:pt x="436" y="267"/>
                  <a:pt x="436" y="268"/>
                  <a:pt x="436" y="270"/>
                </a:cubicBezTo>
                <a:cubicBezTo>
                  <a:pt x="436" y="271"/>
                  <a:pt x="436" y="273"/>
                  <a:pt x="436" y="273"/>
                </a:cubicBezTo>
                <a:cubicBezTo>
                  <a:pt x="437" y="274"/>
                  <a:pt x="437" y="276"/>
                  <a:pt x="436" y="277"/>
                </a:cubicBezTo>
                <a:cubicBezTo>
                  <a:pt x="436" y="278"/>
                  <a:pt x="436" y="278"/>
                  <a:pt x="437" y="278"/>
                </a:cubicBezTo>
                <a:cubicBezTo>
                  <a:pt x="437" y="279"/>
                  <a:pt x="437" y="279"/>
                  <a:pt x="437" y="280"/>
                </a:cubicBezTo>
                <a:cubicBezTo>
                  <a:pt x="437" y="281"/>
                  <a:pt x="438" y="281"/>
                  <a:pt x="439" y="281"/>
                </a:cubicBezTo>
                <a:cubicBezTo>
                  <a:pt x="439" y="280"/>
                  <a:pt x="439" y="280"/>
                  <a:pt x="440" y="280"/>
                </a:cubicBezTo>
                <a:cubicBezTo>
                  <a:pt x="440" y="280"/>
                  <a:pt x="440" y="280"/>
                  <a:pt x="441" y="280"/>
                </a:cubicBezTo>
                <a:cubicBezTo>
                  <a:pt x="440" y="281"/>
                  <a:pt x="440" y="281"/>
                  <a:pt x="440" y="281"/>
                </a:cubicBezTo>
                <a:cubicBezTo>
                  <a:pt x="440" y="281"/>
                  <a:pt x="440" y="281"/>
                  <a:pt x="440" y="281"/>
                </a:cubicBezTo>
                <a:cubicBezTo>
                  <a:pt x="440" y="282"/>
                  <a:pt x="440" y="282"/>
                  <a:pt x="441" y="282"/>
                </a:cubicBezTo>
                <a:cubicBezTo>
                  <a:pt x="440" y="283"/>
                  <a:pt x="440" y="283"/>
                  <a:pt x="440" y="283"/>
                </a:cubicBezTo>
                <a:cubicBezTo>
                  <a:pt x="441" y="284"/>
                  <a:pt x="441" y="284"/>
                  <a:pt x="442" y="284"/>
                </a:cubicBezTo>
                <a:cubicBezTo>
                  <a:pt x="443" y="285"/>
                  <a:pt x="443" y="287"/>
                  <a:pt x="444" y="288"/>
                </a:cubicBezTo>
                <a:cubicBezTo>
                  <a:pt x="444" y="289"/>
                  <a:pt x="446" y="290"/>
                  <a:pt x="445" y="291"/>
                </a:cubicBezTo>
                <a:cubicBezTo>
                  <a:pt x="445" y="292"/>
                  <a:pt x="447" y="293"/>
                  <a:pt x="446" y="294"/>
                </a:cubicBezTo>
                <a:cubicBezTo>
                  <a:pt x="446" y="295"/>
                  <a:pt x="446" y="296"/>
                  <a:pt x="446" y="297"/>
                </a:cubicBezTo>
                <a:cubicBezTo>
                  <a:pt x="447" y="297"/>
                  <a:pt x="449" y="297"/>
                  <a:pt x="448" y="298"/>
                </a:cubicBezTo>
                <a:cubicBezTo>
                  <a:pt x="448" y="300"/>
                  <a:pt x="450" y="300"/>
                  <a:pt x="449" y="301"/>
                </a:cubicBezTo>
                <a:cubicBezTo>
                  <a:pt x="449" y="303"/>
                  <a:pt x="450" y="303"/>
                  <a:pt x="450" y="304"/>
                </a:cubicBezTo>
                <a:cubicBezTo>
                  <a:pt x="450" y="305"/>
                  <a:pt x="452" y="306"/>
                  <a:pt x="451" y="308"/>
                </a:cubicBezTo>
                <a:cubicBezTo>
                  <a:pt x="452" y="309"/>
                  <a:pt x="452" y="310"/>
                  <a:pt x="453" y="310"/>
                </a:cubicBezTo>
                <a:cubicBezTo>
                  <a:pt x="453" y="311"/>
                  <a:pt x="453" y="311"/>
                  <a:pt x="453" y="312"/>
                </a:cubicBezTo>
                <a:cubicBezTo>
                  <a:pt x="454" y="312"/>
                  <a:pt x="454" y="313"/>
                  <a:pt x="454" y="314"/>
                </a:cubicBezTo>
                <a:cubicBezTo>
                  <a:pt x="454" y="315"/>
                  <a:pt x="455" y="315"/>
                  <a:pt x="455" y="317"/>
                </a:cubicBezTo>
                <a:cubicBezTo>
                  <a:pt x="455" y="318"/>
                  <a:pt x="456" y="318"/>
                  <a:pt x="456" y="319"/>
                </a:cubicBezTo>
                <a:cubicBezTo>
                  <a:pt x="456" y="319"/>
                  <a:pt x="456" y="320"/>
                  <a:pt x="456" y="321"/>
                </a:cubicBezTo>
                <a:cubicBezTo>
                  <a:pt x="457" y="322"/>
                  <a:pt x="457" y="324"/>
                  <a:pt x="458" y="325"/>
                </a:cubicBezTo>
                <a:cubicBezTo>
                  <a:pt x="458" y="326"/>
                  <a:pt x="459" y="326"/>
                  <a:pt x="459" y="327"/>
                </a:cubicBezTo>
                <a:cubicBezTo>
                  <a:pt x="459" y="328"/>
                  <a:pt x="458" y="329"/>
                  <a:pt x="459" y="330"/>
                </a:cubicBezTo>
                <a:cubicBezTo>
                  <a:pt x="460" y="331"/>
                  <a:pt x="459" y="333"/>
                  <a:pt x="460" y="333"/>
                </a:cubicBezTo>
                <a:cubicBezTo>
                  <a:pt x="460" y="333"/>
                  <a:pt x="461" y="334"/>
                  <a:pt x="461" y="334"/>
                </a:cubicBezTo>
                <a:cubicBezTo>
                  <a:pt x="460" y="336"/>
                  <a:pt x="462" y="338"/>
                  <a:pt x="462" y="339"/>
                </a:cubicBezTo>
                <a:cubicBezTo>
                  <a:pt x="462" y="340"/>
                  <a:pt x="461" y="340"/>
                  <a:pt x="461" y="340"/>
                </a:cubicBezTo>
                <a:cubicBezTo>
                  <a:pt x="460" y="340"/>
                  <a:pt x="460" y="340"/>
                  <a:pt x="460" y="340"/>
                </a:cubicBezTo>
                <a:cubicBezTo>
                  <a:pt x="460" y="340"/>
                  <a:pt x="460" y="341"/>
                  <a:pt x="460" y="341"/>
                </a:cubicBezTo>
                <a:cubicBezTo>
                  <a:pt x="460" y="342"/>
                  <a:pt x="460" y="342"/>
                  <a:pt x="461" y="341"/>
                </a:cubicBezTo>
                <a:cubicBezTo>
                  <a:pt x="461" y="341"/>
                  <a:pt x="462" y="340"/>
                  <a:pt x="462" y="341"/>
                </a:cubicBezTo>
                <a:cubicBezTo>
                  <a:pt x="463" y="341"/>
                  <a:pt x="462" y="342"/>
                  <a:pt x="462" y="343"/>
                </a:cubicBezTo>
                <a:cubicBezTo>
                  <a:pt x="462" y="343"/>
                  <a:pt x="462" y="343"/>
                  <a:pt x="462" y="343"/>
                </a:cubicBezTo>
                <a:cubicBezTo>
                  <a:pt x="461" y="343"/>
                  <a:pt x="461" y="343"/>
                  <a:pt x="461" y="344"/>
                </a:cubicBezTo>
                <a:cubicBezTo>
                  <a:pt x="461" y="344"/>
                  <a:pt x="461" y="345"/>
                  <a:pt x="461" y="345"/>
                </a:cubicBezTo>
                <a:cubicBezTo>
                  <a:pt x="462" y="346"/>
                  <a:pt x="461" y="346"/>
                  <a:pt x="461" y="346"/>
                </a:cubicBezTo>
                <a:cubicBezTo>
                  <a:pt x="460" y="347"/>
                  <a:pt x="459" y="347"/>
                  <a:pt x="460" y="348"/>
                </a:cubicBezTo>
                <a:cubicBezTo>
                  <a:pt x="460" y="349"/>
                  <a:pt x="462" y="349"/>
                  <a:pt x="462" y="350"/>
                </a:cubicBezTo>
                <a:cubicBezTo>
                  <a:pt x="462" y="352"/>
                  <a:pt x="462" y="352"/>
                  <a:pt x="461" y="353"/>
                </a:cubicBezTo>
                <a:cubicBezTo>
                  <a:pt x="461" y="353"/>
                  <a:pt x="461" y="352"/>
                  <a:pt x="461" y="352"/>
                </a:cubicBezTo>
                <a:cubicBezTo>
                  <a:pt x="461" y="351"/>
                  <a:pt x="460" y="351"/>
                  <a:pt x="459" y="351"/>
                </a:cubicBezTo>
                <a:cubicBezTo>
                  <a:pt x="459" y="351"/>
                  <a:pt x="459" y="351"/>
                  <a:pt x="459" y="352"/>
                </a:cubicBezTo>
                <a:cubicBezTo>
                  <a:pt x="460" y="353"/>
                  <a:pt x="459" y="355"/>
                  <a:pt x="460" y="356"/>
                </a:cubicBezTo>
                <a:cubicBezTo>
                  <a:pt x="461" y="355"/>
                  <a:pt x="461" y="355"/>
                  <a:pt x="463" y="356"/>
                </a:cubicBezTo>
                <a:cubicBezTo>
                  <a:pt x="463" y="356"/>
                  <a:pt x="463" y="356"/>
                  <a:pt x="463" y="356"/>
                </a:cubicBezTo>
                <a:cubicBezTo>
                  <a:pt x="464" y="357"/>
                  <a:pt x="463" y="358"/>
                  <a:pt x="464" y="359"/>
                </a:cubicBezTo>
                <a:cubicBezTo>
                  <a:pt x="464" y="358"/>
                  <a:pt x="464" y="358"/>
                  <a:pt x="465" y="358"/>
                </a:cubicBezTo>
                <a:cubicBezTo>
                  <a:pt x="465" y="358"/>
                  <a:pt x="465" y="358"/>
                  <a:pt x="465" y="358"/>
                </a:cubicBezTo>
                <a:cubicBezTo>
                  <a:pt x="466" y="359"/>
                  <a:pt x="466" y="359"/>
                  <a:pt x="466" y="361"/>
                </a:cubicBezTo>
                <a:cubicBezTo>
                  <a:pt x="465" y="362"/>
                  <a:pt x="465" y="363"/>
                  <a:pt x="466" y="362"/>
                </a:cubicBezTo>
                <a:cubicBezTo>
                  <a:pt x="468" y="362"/>
                  <a:pt x="468" y="363"/>
                  <a:pt x="469" y="364"/>
                </a:cubicBezTo>
                <a:cubicBezTo>
                  <a:pt x="469" y="365"/>
                  <a:pt x="469" y="367"/>
                  <a:pt x="470" y="368"/>
                </a:cubicBezTo>
                <a:cubicBezTo>
                  <a:pt x="470" y="372"/>
                  <a:pt x="470" y="372"/>
                  <a:pt x="470" y="372"/>
                </a:cubicBezTo>
                <a:cubicBezTo>
                  <a:pt x="471" y="373"/>
                  <a:pt x="471" y="373"/>
                  <a:pt x="470" y="374"/>
                </a:cubicBezTo>
                <a:cubicBezTo>
                  <a:pt x="470" y="375"/>
                  <a:pt x="470" y="376"/>
                  <a:pt x="471" y="376"/>
                </a:cubicBezTo>
                <a:cubicBezTo>
                  <a:pt x="472" y="376"/>
                  <a:pt x="472" y="377"/>
                  <a:pt x="472" y="378"/>
                </a:cubicBezTo>
                <a:cubicBezTo>
                  <a:pt x="472" y="379"/>
                  <a:pt x="471" y="381"/>
                  <a:pt x="473" y="383"/>
                </a:cubicBezTo>
                <a:cubicBezTo>
                  <a:pt x="473" y="383"/>
                  <a:pt x="473" y="383"/>
                  <a:pt x="473" y="383"/>
                </a:cubicBezTo>
                <a:cubicBezTo>
                  <a:pt x="473" y="385"/>
                  <a:pt x="473" y="386"/>
                  <a:pt x="473" y="387"/>
                </a:cubicBezTo>
                <a:cubicBezTo>
                  <a:pt x="473" y="388"/>
                  <a:pt x="473" y="390"/>
                  <a:pt x="474" y="390"/>
                </a:cubicBezTo>
                <a:cubicBezTo>
                  <a:pt x="474" y="394"/>
                  <a:pt x="474" y="394"/>
                  <a:pt x="474" y="394"/>
                </a:cubicBezTo>
                <a:cubicBezTo>
                  <a:pt x="474" y="398"/>
                  <a:pt x="474" y="398"/>
                  <a:pt x="474" y="398"/>
                </a:cubicBezTo>
                <a:cubicBezTo>
                  <a:pt x="474" y="398"/>
                  <a:pt x="474" y="399"/>
                  <a:pt x="475" y="399"/>
                </a:cubicBezTo>
                <a:cubicBezTo>
                  <a:pt x="474" y="400"/>
                  <a:pt x="473" y="400"/>
                  <a:pt x="474" y="401"/>
                </a:cubicBezTo>
                <a:cubicBezTo>
                  <a:pt x="474" y="402"/>
                  <a:pt x="475" y="402"/>
                  <a:pt x="475" y="403"/>
                </a:cubicBezTo>
                <a:cubicBezTo>
                  <a:pt x="475" y="409"/>
                  <a:pt x="475" y="415"/>
                  <a:pt x="475" y="421"/>
                </a:cubicBezTo>
                <a:cubicBezTo>
                  <a:pt x="475" y="422"/>
                  <a:pt x="474" y="422"/>
                  <a:pt x="474" y="423"/>
                </a:cubicBezTo>
                <a:cubicBezTo>
                  <a:pt x="474" y="424"/>
                  <a:pt x="474" y="425"/>
                  <a:pt x="474" y="426"/>
                </a:cubicBezTo>
                <a:cubicBezTo>
                  <a:pt x="474" y="429"/>
                  <a:pt x="474" y="429"/>
                  <a:pt x="474" y="429"/>
                </a:cubicBezTo>
                <a:cubicBezTo>
                  <a:pt x="472" y="431"/>
                  <a:pt x="473" y="433"/>
                  <a:pt x="473" y="434"/>
                </a:cubicBezTo>
                <a:cubicBezTo>
                  <a:pt x="473" y="435"/>
                  <a:pt x="472" y="436"/>
                  <a:pt x="472" y="436"/>
                </a:cubicBezTo>
                <a:cubicBezTo>
                  <a:pt x="472" y="439"/>
                  <a:pt x="472" y="439"/>
                  <a:pt x="472" y="439"/>
                </a:cubicBezTo>
                <a:cubicBezTo>
                  <a:pt x="472" y="442"/>
                  <a:pt x="472" y="442"/>
                  <a:pt x="472" y="442"/>
                </a:cubicBezTo>
                <a:cubicBezTo>
                  <a:pt x="471" y="442"/>
                  <a:pt x="471" y="444"/>
                  <a:pt x="471" y="445"/>
                </a:cubicBezTo>
                <a:cubicBezTo>
                  <a:pt x="469" y="445"/>
                  <a:pt x="470" y="447"/>
                  <a:pt x="470" y="448"/>
                </a:cubicBezTo>
                <a:cubicBezTo>
                  <a:pt x="469" y="449"/>
                  <a:pt x="468" y="450"/>
                  <a:pt x="468" y="451"/>
                </a:cubicBezTo>
                <a:cubicBezTo>
                  <a:pt x="468" y="452"/>
                  <a:pt x="467" y="452"/>
                  <a:pt x="467" y="453"/>
                </a:cubicBezTo>
                <a:cubicBezTo>
                  <a:pt x="467" y="454"/>
                  <a:pt x="466" y="455"/>
                  <a:pt x="466" y="456"/>
                </a:cubicBezTo>
                <a:cubicBezTo>
                  <a:pt x="466" y="457"/>
                  <a:pt x="465" y="458"/>
                  <a:pt x="465" y="459"/>
                </a:cubicBezTo>
                <a:cubicBezTo>
                  <a:pt x="464" y="460"/>
                  <a:pt x="464" y="460"/>
                  <a:pt x="463" y="461"/>
                </a:cubicBezTo>
                <a:cubicBezTo>
                  <a:pt x="462" y="462"/>
                  <a:pt x="462" y="463"/>
                  <a:pt x="462" y="463"/>
                </a:cubicBezTo>
                <a:cubicBezTo>
                  <a:pt x="461" y="464"/>
                  <a:pt x="460" y="464"/>
                  <a:pt x="459" y="463"/>
                </a:cubicBezTo>
                <a:cubicBezTo>
                  <a:pt x="459" y="463"/>
                  <a:pt x="459" y="463"/>
                  <a:pt x="459" y="463"/>
                </a:cubicBezTo>
                <a:cubicBezTo>
                  <a:pt x="459" y="462"/>
                  <a:pt x="459" y="462"/>
                  <a:pt x="459" y="463"/>
                </a:cubicBezTo>
                <a:cubicBezTo>
                  <a:pt x="459" y="463"/>
                  <a:pt x="459" y="463"/>
                  <a:pt x="459" y="463"/>
                </a:cubicBezTo>
                <a:cubicBezTo>
                  <a:pt x="459" y="463"/>
                  <a:pt x="459" y="463"/>
                  <a:pt x="459" y="463"/>
                </a:cubicBezTo>
                <a:cubicBezTo>
                  <a:pt x="459" y="463"/>
                  <a:pt x="459" y="463"/>
                  <a:pt x="460" y="462"/>
                </a:cubicBezTo>
                <a:cubicBezTo>
                  <a:pt x="460" y="462"/>
                  <a:pt x="459" y="462"/>
                  <a:pt x="459" y="463"/>
                </a:cubicBezTo>
                <a:cubicBezTo>
                  <a:pt x="457" y="464"/>
                  <a:pt x="456" y="465"/>
                  <a:pt x="455" y="466"/>
                </a:cubicBezTo>
                <a:cubicBezTo>
                  <a:pt x="455" y="467"/>
                  <a:pt x="455" y="467"/>
                  <a:pt x="456" y="467"/>
                </a:cubicBezTo>
                <a:cubicBezTo>
                  <a:pt x="455" y="468"/>
                  <a:pt x="455" y="468"/>
                  <a:pt x="454" y="468"/>
                </a:cubicBezTo>
                <a:cubicBezTo>
                  <a:pt x="454" y="468"/>
                  <a:pt x="454" y="469"/>
                  <a:pt x="454" y="470"/>
                </a:cubicBezTo>
                <a:cubicBezTo>
                  <a:pt x="454" y="470"/>
                  <a:pt x="454" y="470"/>
                  <a:pt x="454" y="470"/>
                </a:cubicBezTo>
                <a:cubicBezTo>
                  <a:pt x="454" y="470"/>
                  <a:pt x="454" y="470"/>
                  <a:pt x="454" y="471"/>
                </a:cubicBezTo>
                <a:cubicBezTo>
                  <a:pt x="453" y="470"/>
                  <a:pt x="453" y="470"/>
                  <a:pt x="452" y="470"/>
                </a:cubicBezTo>
                <a:cubicBezTo>
                  <a:pt x="452" y="470"/>
                  <a:pt x="452" y="470"/>
                  <a:pt x="452" y="470"/>
                </a:cubicBezTo>
                <a:cubicBezTo>
                  <a:pt x="452" y="470"/>
                  <a:pt x="452" y="469"/>
                  <a:pt x="452" y="469"/>
                </a:cubicBezTo>
                <a:cubicBezTo>
                  <a:pt x="452" y="469"/>
                  <a:pt x="452" y="469"/>
                  <a:pt x="451" y="469"/>
                </a:cubicBezTo>
                <a:cubicBezTo>
                  <a:pt x="451" y="469"/>
                  <a:pt x="451" y="469"/>
                  <a:pt x="452" y="470"/>
                </a:cubicBezTo>
                <a:cubicBezTo>
                  <a:pt x="452" y="470"/>
                  <a:pt x="452" y="470"/>
                  <a:pt x="452" y="470"/>
                </a:cubicBezTo>
                <a:cubicBezTo>
                  <a:pt x="451" y="471"/>
                  <a:pt x="450" y="471"/>
                  <a:pt x="448" y="471"/>
                </a:cubicBezTo>
                <a:cubicBezTo>
                  <a:pt x="449" y="471"/>
                  <a:pt x="449" y="472"/>
                  <a:pt x="449" y="472"/>
                </a:cubicBezTo>
                <a:cubicBezTo>
                  <a:pt x="448" y="473"/>
                  <a:pt x="447" y="473"/>
                  <a:pt x="446" y="472"/>
                </a:cubicBezTo>
                <a:cubicBezTo>
                  <a:pt x="445" y="472"/>
                  <a:pt x="445" y="472"/>
                  <a:pt x="445" y="473"/>
                </a:cubicBezTo>
                <a:cubicBezTo>
                  <a:pt x="444" y="473"/>
                  <a:pt x="445" y="474"/>
                  <a:pt x="444" y="474"/>
                </a:cubicBezTo>
                <a:cubicBezTo>
                  <a:pt x="443" y="475"/>
                  <a:pt x="443" y="474"/>
                  <a:pt x="442" y="474"/>
                </a:cubicBezTo>
                <a:cubicBezTo>
                  <a:pt x="441" y="473"/>
                  <a:pt x="441" y="473"/>
                  <a:pt x="441" y="474"/>
                </a:cubicBezTo>
                <a:cubicBezTo>
                  <a:pt x="441" y="475"/>
                  <a:pt x="441" y="475"/>
                  <a:pt x="441" y="475"/>
                </a:cubicBezTo>
                <a:cubicBezTo>
                  <a:pt x="440" y="475"/>
                  <a:pt x="440" y="475"/>
                  <a:pt x="440" y="476"/>
                </a:cubicBezTo>
                <a:cubicBezTo>
                  <a:pt x="439" y="477"/>
                  <a:pt x="439" y="477"/>
                  <a:pt x="437" y="475"/>
                </a:cubicBezTo>
                <a:cubicBezTo>
                  <a:pt x="437" y="476"/>
                  <a:pt x="437" y="477"/>
                  <a:pt x="437" y="477"/>
                </a:cubicBezTo>
                <a:cubicBezTo>
                  <a:pt x="437" y="478"/>
                  <a:pt x="437" y="478"/>
                  <a:pt x="436" y="478"/>
                </a:cubicBezTo>
                <a:cubicBezTo>
                  <a:pt x="436" y="478"/>
                  <a:pt x="436" y="478"/>
                  <a:pt x="436" y="478"/>
                </a:cubicBezTo>
                <a:cubicBezTo>
                  <a:pt x="436" y="478"/>
                  <a:pt x="436" y="478"/>
                  <a:pt x="436" y="478"/>
                </a:cubicBezTo>
                <a:cubicBezTo>
                  <a:pt x="436" y="477"/>
                  <a:pt x="435" y="477"/>
                  <a:pt x="435" y="478"/>
                </a:cubicBezTo>
                <a:cubicBezTo>
                  <a:pt x="435" y="478"/>
                  <a:pt x="435" y="478"/>
                  <a:pt x="436" y="478"/>
                </a:cubicBezTo>
                <a:cubicBezTo>
                  <a:pt x="436" y="479"/>
                  <a:pt x="436" y="479"/>
                  <a:pt x="436" y="480"/>
                </a:cubicBezTo>
                <a:cubicBezTo>
                  <a:pt x="434" y="481"/>
                  <a:pt x="433" y="483"/>
                  <a:pt x="431" y="484"/>
                </a:cubicBezTo>
                <a:cubicBezTo>
                  <a:pt x="431" y="484"/>
                  <a:pt x="431" y="484"/>
                  <a:pt x="431" y="484"/>
                </a:cubicBezTo>
                <a:cubicBezTo>
                  <a:pt x="431" y="484"/>
                  <a:pt x="431" y="484"/>
                  <a:pt x="431" y="483"/>
                </a:cubicBezTo>
                <a:cubicBezTo>
                  <a:pt x="431" y="483"/>
                  <a:pt x="431" y="483"/>
                  <a:pt x="430" y="483"/>
                </a:cubicBezTo>
                <a:cubicBezTo>
                  <a:pt x="430" y="483"/>
                  <a:pt x="431" y="484"/>
                  <a:pt x="431" y="484"/>
                </a:cubicBezTo>
                <a:cubicBezTo>
                  <a:pt x="431" y="484"/>
                  <a:pt x="431" y="485"/>
                  <a:pt x="431" y="485"/>
                </a:cubicBezTo>
                <a:cubicBezTo>
                  <a:pt x="430" y="485"/>
                  <a:pt x="430" y="485"/>
                  <a:pt x="429" y="485"/>
                </a:cubicBezTo>
                <a:cubicBezTo>
                  <a:pt x="430" y="486"/>
                  <a:pt x="430" y="486"/>
                  <a:pt x="431" y="486"/>
                </a:cubicBezTo>
                <a:cubicBezTo>
                  <a:pt x="431" y="487"/>
                  <a:pt x="431" y="488"/>
                  <a:pt x="431" y="489"/>
                </a:cubicBezTo>
                <a:cubicBezTo>
                  <a:pt x="430" y="491"/>
                  <a:pt x="429" y="491"/>
                  <a:pt x="428" y="491"/>
                </a:cubicBezTo>
                <a:cubicBezTo>
                  <a:pt x="427" y="492"/>
                  <a:pt x="426" y="492"/>
                  <a:pt x="425" y="490"/>
                </a:cubicBezTo>
                <a:cubicBezTo>
                  <a:pt x="424" y="491"/>
                  <a:pt x="424" y="492"/>
                  <a:pt x="423" y="493"/>
                </a:cubicBezTo>
                <a:cubicBezTo>
                  <a:pt x="422" y="492"/>
                  <a:pt x="422" y="491"/>
                  <a:pt x="422" y="490"/>
                </a:cubicBezTo>
                <a:cubicBezTo>
                  <a:pt x="422" y="490"/>
                  <a:pt x="421" y="490"/>
                  <a:pt x="421" y="490"/>
                </a:cubicBezTo>
                <a:cubicBezTo>
                  <a:pt x="420" y="491"/>
                  <a:pt x="420" y="490"/>
                  <a:pt x="420" y="490"/>
                </a:cubicBezTo>
                <a:cubicBezTo>
                  <a:pt x="420" y="489"/>
                  <a:pt x="418" y="488"/>
                  <a:pt x="419" y="487"/>
                </a:cubicBezTo>
                <a:cubicBezTo>
                  <a:pt x="419" y="487"/>
                  <a:pt x="418" y="486"/>
                  <a:pt x="418" y="486"/>
                </a:cubicBezTo>
                <a:cubicBezTo>
                  <a:pt x="418" y="485"/>
                  <a:pt x="419" y="484"/>
                  <a:pt x="420" y="484"/>
                </a:cubicBezTo>
                <a:cubicBezTo>
                  <a:pt x="420" y="484"/>
                  <a:pt x="420" y="485"/>
                  <a:pt x="420" y="485"/>
                </a:cubicBezTo>
                <a:cubicBezTo>
                  <a:pt x="421" y="485"/>
                  <a:pt x="421" y="484"/>
                  <a:pt x="421" y="484"/>
                </a:cubicBezTo>
                <a:cubicBezTo>
                  <a:pt x="422" y="484"/>
                  <a:pt x="423" y="483"/>
                  <a:pt x="424" y="482"/>
                </a:cubicBezTo>
                <a:cubicBezTo>
                  <a:pt x="423" y="482"/>
                  <a:pt x="423" y="481"/>
                  <a:pt x="422" y="481"/>
                </a:cubicBezTo>
                <a:cubicBezTo>
                  <a:pt x="422" y="482"/>
                  <a:pt x="421" y="483"/>
                  <a:pt x="421" y="484"/>
                </a:cubicBezTo>
                <a:cubicBezTo>
                  <a:pt x="420" y="484"/>
                  <a:pt x="420" y="484"/>
                  <a:pt x="420" y="484"/>
                </a:cubicBezTo>
                <a:cubicBezTo>
                  <a:pt x="420" y="484"/>
                  <a:pt x="420" y="484"/>
                  <a:pt x="420" y="483"/>
                </a:cubicBezTo>
                <a:cubicBezTo>
                  <a:pt x="419" y="482"/>
                  <a:pt x="419" y="482"/>
                  <a:pt x="420" y="480"/>
                </a:cubicBezTo>
                <a:cubicBezTo>
                  <a:pt x="419" y="480"/>
                  <a:pt x="419" y="479"/>
                  <a:pt x="418" y="479"/>
                </a:cubicBezTo>
                <a:cubicBezTo>
                  <a:pt x="418" y="473"/>
                  <a:pt x="418" y="468"/>
                  <a:pt x="418" y="462"/>
                </a:cubicBezTo>
                <a:cubicBezTo>
                  <a:pt x="418" y="461"/>
                  <a:pt x="418" y="460"/>
                  <a:pt x="417" y="459"/>
                </a:cubicBezTo>
                <a:cubicBezTo>
                  <a:pt x="417" y="458"/>
                  <a:pt x="417" y="457"/>
                  <a:pt x="417" y="456"/>
                </a:cubicBezTo>
                <a:cubicBezTo>
                  <a:pt x="417" y="454"/>
                  <a:pt x="417" y="453"/>
                  <a:pt x="417" y="452"/>
                </a:cubicBezTo>
                <a:cubicBezTo>
                  <a:pt x="417" y="452"/>
                  <a:pt x="418" y="452"/>
                  <a:pt x="418" y="452"/>
                </a:cubicBezTo>
                <a:cubicBezTo>
                  <a:pt x="419" y="452"/>
                  <a:pt x="419" y="452"/>
                  <a:pt x="420" y="453"/>
                </a:cubicBezTo>
                <a:cubicBezTo>
                  <a:pt x="421" y="453"/>
                  <a:pt x="421" y="453"/>
                  <a:pt x="422" y="453"/>
                </a:cubicBezTo>
                <a:cubicBezTo>
                  <a:pt x="423" y="453"/>
                  <a:pt x="423" y="453"/>
                  <a:pt x="423" y="454"/>
                </a:cubicBezTo>
                <a:cubicBezTo>
                  <a:pt x="424" y="453"/>
                  <a:pt x="424" y="452"/>
                  <a:pt x="424" y="451"/>
                </a:cubicBezTo>
                <a:cubicBezTo>
                  <a:pt x="425" y="451"/>
                  <a:pt x="426" y="452"/>
                  <a:pt x="427" y="452"/>
                </a:cubicBezTo>
                <a:cubicBezTo>
                  <a:pt x="427" y="451"/>
                  <a:pt x="427" y="451"/>
                  <a:pt x="427" y="450"/>
                </a:cubicBezTo>
                <a:cubicBezTo>
                  <a:pt x="426" y="449"/>
                  <a:pt x="424" y="450"/>
                  <a:pt x="422" y="450"/>
                </a:cubicBezTo>
                <a:cubicBezTo>
                  <a:pt x="422" y="448"/>
                  <a:pt x="421" y="447"/>
                  <a:pt x="421" y="446"/>
                </a:cubicBezTo>
                <a:cubicBezTo>
                  <a:pt x="422" y="446"/>
                  <a:pt x="423" y="446"/>
                  <a:pt x="424" y="446"/>
                </a:cubicBezTo>
                <a:cubicBezTo>
                  <a:pt x="424" y="446"/>
                  <a:pt x="424" y="445"/>
                  <a:pt x="424" y="445"/>
                </a:cubicBezTo>
                <a:cubicBezTo>
                  <a:pt x="425" y="444"/>
                  <a:pt x="424" y="443"/>
                  <a:pt x="424" y="442"/>
                </a:cubicBezTo>
                <a:cubicBezTo>
                  <a:pt x="424" y="442"/>
                  <a:pt x="424" y="442"/>
                  <a:pt x="424" y="442"/>
                </a:cubicBezTo>
                <a:cubicBezTo>
                  <a:pt x="424" y="441"/>
                  <a:pt x="423" y="440"/>
                  <a:pt x="424" y="440"/>
                </a:cubicBezTo>
                <a:cubicBezTo>
                  <a:pt x="426" y="440"/>
                  <a:pt x="426" y="439"/>
                  <a:pt x="427" y="438"/>
                </a:cubicBezTo>
                <a:cubicBezTo>
                  <a:pt x="427" y="436"/>
                  <a:pt x="429" y="436"/>
                  <a:pt x="430" y="435"/>
                </a:cubicBezTo>
                <a:cubicBezTo>
                  <a:pt x="430" y="434"/>
                  <a:pt x="431" y="433"/>
                  <a:pt x="431" y="432"/>
                </a:cubicBezTo>
                <a:cubicBezTo>
                  <a:pt x="432" y="432"/>
                  <a:pt x="433" y="432"/>
                  <a:pt x="434" y="431"/>
                </a:cubicBezTo>
                <a:cubicBezTo>
                  <a:pt x="434" y="430"/>
                  <a:pt x="436" y="429"/>
                  <a:pt x="436" y="428"/>
                </a:cubicBezTo>
                <a:cubicBezTo>
                  <a:pt x="436" y="427"/>
                  <a:pt x="438" y="426"/>
                  <a:pt x="439" y="425"/>
                </a:cubicBezTo>
                <a:cubicBezTo>
                  <a:pt x="439" y="424"/>
                  <a:pt x="440" y="423"/>
                  <a:pt x="441" y="422"/>
                </a:cubicBezTo>
                <a:cubicBezTo>
                  <a:pt x="442" y="421"/>
                  <a:pt x="443" y="420"/>
                  <a:pt x="444" y="419"/>
                </a:cubicBezTo>
                <a:cubicBezTo>
                  <a:pt x="445" y="417"/>
                  <a:pt x="447" y="416"/>
                  <a:pt x="448" y="414"/>
                </a:cubicBezTo>
                <a:cubicBezTo>
                  <a:pt x="449" y="413"/>
                  <a:pt x="450" y="411"/>
                  <a:pt x="451" y="410"/>
                </a:cubicBezTo>
                <a:cubicBezTo>
                  <a:pt x="453" y="409"/>
                  <a:pt x="454" y="408"/>
                  <a:pt x="455" y="406"/>
                </a:cubicBezTo>
                <a:cubicBezTo>
                  <a:pt x="456" y="405"/>
                  <a:pt x="457" y="404"/>
                  <a:pt x="459" y="403"/>
                </a:cubicBezTo>
                <a:cubicBezTo>
                  <a:pt x="460" y="402"/>
                  <a:pt x="461" y="401"/>
                  <a:pt x="461" y="399"/>
                </a:cubicBezTo>
                <a:cubicBezTo>
                  <a:pt x="461" y="398"/>
                  <a:pt x="462" y="398"/>
                  <a:pt x="461" y="397"/>
                </a:cubicBezTo>
                <a:cubicBezTo>
                  <a:pt x="460" y="396"/>
                  <a:pt x="461" y="394"/>
                  <a:pt x="458" y="394"/>
                </a:cubicBezTo>
                <a:cubicBezTo>
                  <a:pt x="458" y="394"/>
                  <a:pt x="457" y="392"/>
                  <a:pt x="456" y="393"/>
                </a:cubicBezTo>
                <a:cubicBezTo>
                  <a:pt x="455" y="393"/>
                  <a:pt x="454" y="394"/>
                  <a:pt x="453" y="394"/>
                </a:cubicBezTo>
                <a:cubicBezTo>
                  <a:pt x="452" y="395"/>
                  <a:pt x="451" y="396"/>
                  <a:pt x="451" y="397"/>
                </a:cubicBezTo>
                <a:cubicBezTo>
                  <a:pt x="449" y="400"/>
                  <a:pt x="446" y="401"/>
                  <a:pt x="444" y="404"/>
                </a:cubicBezTo>
                <a:cubicBezTo>
                  <a:pt x="443" y="405"/>
                  <a:pt x="442" y="407"/>
                  <a:pt x="440" y="408"/>
                </a:cubicBezTo>
                <a:cubicBezTo>
                  <a:pt x="439" y="409"/>
                  <a:pt x="439" y="411"/>
                  <a:pt x="437" y="412"/>
                </a:cubicBezTo>
                <a:cubicBezTo>
                  <a:pt x="436" y="413"/>
                  <a:pt x="435" y="414"/>
                  <a:pt x="434" y="415"/>
                </a:cubicBezTo>
                <a:cubicBezTo>
                  <a:pt x="433" y="416"/>
                  <a:pt x="432" y="417"/>
                  <a:pt x="431" y="418"/>
                </a:cubicBezTo>
                <a:cubicBezTo>
                  <a:pt x="430" y="419"/>
                  <a:pt x="430" y="420"/>
                  <a:pt x="429" y="421"/>
                </a:cubicBezTo>
                <a:cubicBezTo>
                  <a:pt x="428" y="422"/>
                  <a:pt x="427" y="423"/>
                  <a:pt x="426" y="424"/>
                </a:cubicBezTo>
                <a:cubicBezTo>
                  <a:pt x="425" y="425"/>
                  <a:pt x="425" y="426"/>
                  <a:pt x="424" y="426"/>
                </a:cubicBezTo>
                <a:cubicBezTo>
                  <a:pt x="423" y="427"/>
                  <a:pt x="422" y="428"/>
                  <a:pt x="421" y="429"/>
                </a:cubicBezTo>
                <a:cubicBezTo>
                  <a:pt x="420" y="430"/>
                  <a:pt x="420" y="430"/>
                  <a:pt x="420" y="431"/>
                </a:cubicBezTo>
                <a:cubicBezTo>
                  <a:pt x="419" y="432"/>
                  <a:pt x="418" y="433"/>
                  <a:pt x="417" y="434"/>
                </a:cubicBezTo>
                <a:cubicBezTo>
                  <a:pt x="417" y="433"/>
                  <a:pt x="417" y="433"/>
                  <a:pt x="417" y="433"/>
                </a:cubicBezTo>
                <a:cubicBezTo>
                  <a:pt x="417" y="431"/>
                  <a:pt x="417" y="429"/>
                  <a:pt x="417" y="427"/>
                </a:cubicBezTo>
                <a:cubicBezTo>
                  <a:pt x="417" y="423"/>
                  <a:pt x="417" y="423"/>
                  <a:pt x="417" y="423"/>
                </a:cubicBezTo>
                <a:cubicBezTo>
                  <a:pt x="417" y="419"/>
                  <a:pt x="417" y="419"/>
                  <a:pt x="417" y="419"/>
                </a:cubicBezTo>
                <a:cubicBezTo>
                  <a:pt x="416" y="418"/>
                  <a:pt x="416" y="417"/>
                  <a:pt x="416" y="416"/>
                </a:cubicBezTo>
                <a:cubicBezTo>
                  <a:pt x="416" y="411"/>
                  <a:pt x="416" y="407"/>
                  <a:pt x="416" y="402"/>
                </a:cubicBezTo>
                <a:cubicBezTo>
                  <a:pt x="416" y="392"/>
                  <a:pt x="416" y="392"/>
                  <a:pt x="416" y="392"/>
                </a:cubicBezTo>
                <a:cubicBezTo>
                  <a:pt x="418" y="391"/>
                  <a:pt x="419" y="388"/>
                  <a:pt x="421" y="386"/>
                </a:cubicBezTo>
                <a:cubicBezTo>
                  <a:pt x="423" y="384"/>
                  <a:pt x="425" y="382"/>
                  <a:pt x="427" y="380"/>
                </a:cubicBezTo>
                <a:cubicBezTo>
                  <a:pt x="428" y="378"/>
                  <a:pt x="430" y="376"/>
                  <a:pt x="432" y="375"/>
                </a:cubicBezTo>
                <a:cubicBezTo>
                  <a:pt x="433" y="373"/>
                  <a:pt x="434" y="371"/>
                  <a:pt x="436" y="370"/>
                </a:cubicBezTo>
                <a:cubicBezTo>
                  <a:pt x="437" y="368"/>
                  <a:pt x="439" y="367"/>
                  <a:pt x="440" y="365"/>
                </a:cubicBezTo>
                <a:cubicBezTo>
                  <a:pt x="441" y="363"/>
                  <a:pt x="442" y="362"/>
                  <a:pt x="444" y="361"/>
                </a:cubicBezTo>
                <a:cubicBezTo>
                  <a:pt x="446" y="360"/>
                  <a:pt x="447" y="359"/>
                  <a:pt x="447" y="358"/>
                </a:cubicBezTo>
                <a:cubicBezTo>
                  <a:pt x="448" y="357"/>
                  <a:pt x="449" y="356"/>
                  <a:pt x="449" y="355"/>
                </a:cubicBezTo>
                <a:cubicBezTo>
                  <a:pt x="449" y="350"/>
                  <a:pt x="449" y="350"/>
                  <a:pt x="449" y="350"/>
                </a:cubicBezTo>
                <a:cubicBezTo>
                  <a:pt x="449" y="350"/>
                  <a:pt x="448" y="350"/>
                  <a:pt x="448" y="349"/>
                </a:cubicBezTo>
                <a:cubicBezTo>
                  <a:pt x="447" y="348"/>
                  <a:pt x="446" y="348"/>
                  <a:pt x="445" y="349"/>
                </a:cubicBezTo>
                <a:cubicBezTo>
                  <a:pt x="444" y="349"/>
                  <a:pt x="443" y="349"/>
                  <a:pt x="442" y="350"/>
                </a:cubicBezTo>
                <a:cubicBezTo>
                  <a:pt x="440" y="352"/>
                  <a:pt x="438" y="354"/>
                  <a:pt x="436" y="356"/>
                </a:cubicBezTo>
                <a:cubicBezTo>
                  <a:pt x="435" y="357"/>
                  <a:pt x="435" y="359"/>
                  <a:pt x="434" y="360"/>
                </a:cubicBezTo>
                <a:cubicBezTo>
                  <a:pt x="433" y="360"/>
                  <a:pt x="432" y="362"/>
                  <a:pt x="431" y="363"/>
                </a:cubicBezTo>
                <a:cubicBezTo>
                  <a:pt x="430" y="364"/>
                  <a:pt x="428" y="365"/>
                  <a:pt x="427" y="366"/>
                </a:cubicBezTo>
                <a:cubicBezTo>
                  <a:pt x="426" y="367"/>
                  <a:pt x="425" y="368"/>
                  <a:pt x="424" y="369"/>
                </a:cubicBezTo>
                <a:cubicBezTo>
                  <a:pt x="423" y="370"/>
                  <a:pt x="423" y="372"/>
                  <a:pt x="422" y="373"/>
                </a:cubicBezTo>
                <a:cubicBezTo>
                  <a:pt x="420" y="374"/>
                  <a:pt x="419" y="375"/>
                  <a:pt x="418" y="376"/>
                </a:cubicBezTo>
                <a:cubicBezTo>
                  <a:pt x="418" y="377"/>
                  <a:pt x="418" y="378"/>
                  <a:pt x="417" y="378"/>
                </a:cubicBezTo>
                <a:cubicBezTo>
                  <a:pt x="416" y="379"/>
                  <a:pt x="416" y="379"/>
                  <a:pt x="415" y="378"/>
                </a:cubicBezTo>
                <a:cubicBezTo>
                  <a:pt x="415" y="373"/>
                  <a:pt x="415" y="373"/>
                  <a:pt x="415" y="373"/>
                </a:cubicBezTo>
                <a:cubicBezTo>
                  <a:pt x="416" y="371"/>
                  <a:pt x="416" y="370"/>
                  <a:pt x="416" y="368"/>
                </a:cubicBezTo>
                <a:cubicBezTo>
                  <a:pt x="416" y="366"/>
                  <a:pt x="415" y="365"/>
                  <a:pt x="415" y="363"/>
                </a:cubicBezTo>
                <a:cubicBezTo>
                  <a:pt x="415" y="362"/>
                  <a:pt x="415" y="360"/>
                  <a:pt x="415" y="358"/>
                </a:cubicBezTo>
                <a:cubicBezTo>
                  <a:pt x="415" y="353"/>
                  <a:pt x="415" y="353"/>
                  <a:pt x="415" y="353"/>
                </a:cubicBezTo>
                <a:cubicBezTo>
                  <a:pt x="415" y="352"/>
                  <a:pt x="415" y="350"/>
                  <a:pt x="415" y="348"/>
                </a:cubicBezTo>
                <a:cubicBezTo>
                  <a:pt x="415" y="348"/>
                  <a:pt x="415" y="348"/>
                  <a:pt x="415" y="348"/>
                </a:cubicBezTo>
                <a:cubicBezTo>
                  <a:pt x="415" y="347"/>
                  <a:pt x="414" y="347"/>
                  <a:pt x="414" y="347"/>
                </a:cubicBezTo>
                <a:cubicBezTo>
                  <a:pt x="414" y="347"/>
                  <a:pt x="415" y="346"/>
                  <a:pt x="415" y="346"/>
                </a:cubicBezTo>
                <a:cubicBezTo>
                  <a:pt x="415" y="342"/>
                  <a:pt x="415" y="342"/>
                  <a:pt x="415" y="342"/>
                </a:cubicBezTo>
                <a:cubicBezTo>
                  <a:pt x="414" y="341"/>
                  <a:pt x="414" y="340"/>
                  <a:pt x="414" y="338"/>
                </a:cubicBezTo>
                <a:cubicBezTo>
                  <a:pt x="415" y="337"/>
                  <a:pt x="416" y="337"/>
                  <a:pt x="416" y="335"/>
                </a:cubicBezTo>
                <a:cubicBezTo>
                  <a:pt x="417" y="334"/>
                  <a:pt x="418" y="334"/>
                  <a:pt x="419" y="333"/>
                </a:cubicBezTo>
                <a:cubicBezTo>
                  <a:pt x="419" y="332"/>
                  <a:pt x="420" y="331"/>
                  <a:pt x="421" y="331"/>
                </a:cubicBezTo>
                <a:cubicBezTo>
                  <a:pt x="421" y="331"/>
                  <a:pt x="422" y="331"/>
                  <a:pt x="422" y="331"/>
                </a:cubicBezTo>
                <a:cubicBezTo>
                  <a:pt x="422" y="330"/>
                  <a:pt x="422" y="329"/>
                  <a:pt x="422" y="329"/>
                </a:cubicBezTo>
                <a:cubicBezTo>
                  <a:pt x="424" y="328"/>
                  <a:pt x="425" y="326"/>
                  <a:pt x="426" y="325"/>
                </a:cubicBezTo>
                <a:cubicBezTo>
                  <a:pt x="428" y="324"/>
                  <a:pt x="429" y="323"/>
                  <a:pt x="430" y="321"/>
                </a:cubicBezTo>
                <a:cubicBezTo>
                  <a:pt x="431" y="319"/>
                  <a:pt x="433" y="318"/>
                  <a:pt x="434" y="316"/>
                </a:cubicBezTo>
                <a:cubicBezTo>
                  <a:pt x="434" y="316"/>
                  <a:pt x="434" y="315"/>
                  <a:pt x="434" y="314"/>
                </a:cubicBezTo>
                <a:cubicBezTo>
                  <a:pt x="434" y="314"/>
                  <a:pt x="435" y="314"/>
                  <a:pt x="435" y="313"/>
                </a:cubicBezTo>
                <a:cubicBezTo>
                  <a:pt x="434" y="313"/>
                  <a:pt x="434" y="312"/>
                  <a:pt x="434" y="311"/>
                </a:cubicBezTo>
                <a:cubicBezTo>
                  <a:pt x="434" y="311"/>
                  <a:pt x="433" y="311"/>
                  <a:pt x="433" y="311"/>
                </a:cubicBezTo>
                <a:cubicBezTo>
                  <a:pt x="433" y="311"/>
                  <a:pt x="433" y="311"/>
                  <a:pt x="432" y="311"/>
                </a:cubicBezTo>
                <a:cubicBezTo>
                  <a:pt x="432" y="311"/>
                  <a:pt x="431" y="311"/>
                  <a:pt x="431" y="310"/>
                </a:cubicBezTo>
                <a:cubicBezTo>
                  <a:pt x="430" y="310"/>
                  <a:pt x="430" y="311"/>
                  <a:pt x="429" y="311"/>
                </a:cubicBezTo>
                <a:cubicBezTo>
                  <a:pt x="429" y="311"/>
                  <a:pt x="429" y="311"/>
                  <a:pt x="428" y="311"/>
                </a:cubicBezTo>
                <a:cubicBezTo>
                  <a:pt x="428" y="311"/>
                  <a:pt x="427" y="312"/>
                  <a:pt x="427" y="312"/>
                </a:cubicBezTo>
                <a:cubicBezTo>
                  <a:pt x="427" y="313"/>
                  <a:pt x="426" y="314"/>
                  <a:pt x="426" y="315"/>
                </a:cubicBezTo>
                <a:cubicBezTo>
                  <a:pt x="425" y="315"/>
                  <a:pt x="424" y="316"/>
                  <a:pt x="423" y="317"/>
                </a:cubicBezTo>
                <a:cubicBezTo>
                  <a:pt x="422" y="318"/>
                  <a:pt x="421" y="319"/>
                  <a:pt x="420" y="320"/>
                </a:cubicBezTo>
                <a:cubicBezTo>
                  <a:pt x="420" y="320"/>
                  <a:pt x="420" y="320"/>
                  <a:pt x="420" y="321"/>
                </a:cubicBezTo>
                <a:cubicBezTo>
                  <a:pt x="420" y="322"/>
                  <a:pt x="419" y="322"/>
                  <a:pt x="419" y="322"/>
                </a:cubicBezTo>
                <a:cubicBezTo>
                  <a:pt x="418" y="323"/>
                  <a:pt x="417" y="323"/>
                  <a:pt x="417" y="324"/>
                </a:cubicBezTo>
                <a:cubicBezTo>
                  <a:pt x="416" y="324"/>
                  <a:pt x="415" y="325"/>
                  <a:pt x="415" y="326"/>
                </a:cubicBezTo>
                <a:cubicBezTo>
                  <a:pt x="414" y="325"/>
                  <a:pt x="414" y="324"/>
                  <a:pt x="414" y="324"/>
                </a:cubicBezTo>
                <a:cubicBezTo>
                  <a:pt x="414" y="319"/>
                  <a:pt x="414" y="315"/>
                  <a:pt x="414" y="311"/>
                </a:cubicBezTo>
                <a:cubicBezTo>
                  <a:pt x="414" y="310"/>
                  <a:pt x="414" y="309"/>
                  <a:pt x="413" y="308"/>
                </a:cubicBezTo>
                <a:cubicBezTo>
                  <a:pt x="413" y="307"/>
                  <a:pt x="413" y="306"/>
                  <a:pt x="414" y="305"/>
                </a:cubicBezTo>
                <a:cubicBezTo>
                  <a:pt x="414" y="305"/>
                  <a:pt x="414" y="304"/>
                  <a:pt x="414" y="304"/>
                </a:cubicBezTo>
                <a:cubicBezTo>
                  <a:pt x="413" y="303"/>
                  <a:pt x="413" y="302"/>
                  <a:pt x="413" y="301"/>
                </a:cubicBezTo>
                <a:cubicBezTo>
                  <a:pt x="413" y="300"/>
                  <a:pt x="413" y="299"/>
                  <a:pt x="414" y="299"/>
                </a:cubicBezTo>
                <a:cubicBezTo>
                  <a:pt x="414" y="298"/>
                  <a:pt x="414" y="298"/>
                  <a:pt x="414" y="297"/>
                </a:cubicBezTo>
                <a:cubicBezTo>
                  <a:pt x="413" y="297"/>
                  <a:pt x="413" y="296"/>
                  <a:pt x="413" y="295"/>
                </a:cubicBezTo>
                <a:cubicBezTo>
                  <a:pt x="413" y="289"/>
                  <a:pt x="413" y="282"/>
                  <a:pt x="413" y="276"/>
                </a:cubicBezTo>
                <a:cubicBezTo>
                  <a:pt x="412" y="275"/>
                  <a:pt x="411" y="274"/>
                  <a:pt x="410" y="273"/>
                </a:cubicBezTo>
                <a:cubicBezTo>
                  <a:pt x="408" y="272"/>
                  <a:pt x="407" y="273"/>
                  <a:pt x="406" y="273"/>
                </a:cubicBezTo>
                <a:cubicBezTo>
                  <a:pt x="406" y="273"/>
                  <a:pt x="405" y="276"/>
                  <a:pt x="405" y="276"/>
                </a:cubicBezTo>
                <a:cubicBezTo>
                  <a:pt x="405" y="278"/>
                  <a:pt x="405" y="280"/>
                  <a:pt x="405" y="282"/>
                </a:cubicBezTo>
                <a:cubicBezTo>
                  <a:pt x="405" y="286"/>
                  <a:pt x="405" y="290"/>
                  <a:pt x="405" y="294"/>
                </a:cubicBezTo>
                <a:cubicBezTo>
                  <a:pt x="405" y="296"/>
                  <a:pt x="405" y="297"/>
                  <a:pt x="404" y="298"/>
                </a:cubicBezTo>
                <a:cubicBezTo>
                  <a:pt x="403" y="299"/>
                  <a:pt x="404" y="300"/>
                  <a:pt x="404" y="301"/>
                </a:cubicBezTo>
                <a:cubicBezTo>
                  <a:pt x="404" y="308"/>
                  <a:pt x="404" y="316"/>
                  <a:pt x="404" y="324"/>
                </a:cubicBezTo>
                <a:cubicBezTo>
                  <a:pt x="404" y="325"/>
                  <a:pt x="404" y="326"/>
                  <a:pt x="403" y="326"/>
                </a:cubicBezTo>
                <a:cubicBezTo>
                  <a:pt x="403" y="326"/>
                  <a:pt x="402" y="325"/>
                  <a:pt x="402" y="325"/>
                </a:cubicBezTo>
                <a:cubicBezTo>
                  <a:pt x="401" y="324"/>
                  <a:pt x="401" y="324"/>
                  <a:pt x="400" y="323"/>
                </a:cubicBezTo>
                <a:cubicBezTo>
                  <a:pt x="400" y="323"/>
                  <a:pt x="399" y="322"/>
                  <a:pt x="399" y="321"/>
                </a:cubicBezTo>
                <a:cubicBezTo>
                  <a:pt x="398" y="320"/>
                  <a:pt x="397" y="320"/>
                  <a:pt x="397" y="319"/>
                </a:cubicBezTo>
                <a:cubicBezTo>
                  <a:pt x="396" y="318"/>
                  <a:pt x="395" y="317"/>
                  <a:pt x="394" y="316"/>
                </a:cubicBezTo>
                <a:cubicBezTo>
                  <a:pt x="393" y="315"/>
                  <a:pt x="392" y="314"/>
                  <a:pt x="392" y="313"/>
                </a:cubicBezTo>
                <a:cubicBezTo>
                  <a:pt x="391" y="312"/>
                  <a:pt x="390" y="311"/>
                  <a:pt x="388" y="311"/>
                </a:cubicBezTo>
                <a:cubicBezTo>
                  <a:pt x="388" y="311"/>
                  <a:pt x="387" y="310"/>
                  <a:pt x="386" y="310"/>
                </a:cubicBezTo>
                <a:cubicBezTo>
                  <a:pt x="386" y="311"/>
                  <a:pt x="385" y="311"/>
                  <a:pt x="384" y="311"/>
                </a:cubicBezTo>
                <a:cubicBezTo>
                  <a:pt x="383" y="312"/>
                  <a:pt x="384" y="313"/>
                  <a:pt x="383" y="314"/>
                </a:cubicBezTo>
                <a:cubicBezTo>
                  <a:pt x="383" y="314"/>
                  <a:pt x="383" y="315"/>
                  <a:pt x="383" y="315"/>
                </a:cubicBezTo>
                <a:cubicBezTo>
                  <a:pt x="384" y="316"/>
                  <a:pt x="384" y="317"/>
                  <a:pt x="385" y="318"/>
                </a:cubicBezTo>
                <a:cubicBezTo>
                  <a:pt x="386" y="319"/>
                  <a:pt x="388" y="320"/>
                  <a:pt x="388" y="322"/>
                </a:cubicBezTo>
                <a:cubicBezTo>
                  <a:pt x="389" y="323"/>
                  <a:pt x="391" y="324"/>
                  <a:pt x="392" y="325"/>
                </a:cubicBezTo>
                <a:cubicBezTo>
                  <a:pt x="393" y="327"/>
                  <a:pt x="395" y="328"/>
                  <a:pt x="395" y="329"/>
                </a:cubicBezTo>
                <a:cubicBezTo>
                  <a:pt x="397" y="332"/>
                  <a:pt x="400" y="334"/>
                  <a:pt x="403" y="337"/>
                </a:cubicBezTo>
                <a:cubicBezTo>
                  <a:pt x="403" y="352"/>
                  <a:pt x="403" y="352"/>
                  <a:pt x="403" y="352"/>
                </a:cubicBezTo>
                <a:cubicBezTo>
                  <a:pt x="403" y="356"/>
                  <a:pt x="403" y="359"/>
                  <a:pt x="403" y="363"/>
                </a:cubicBezTo>
                <a:cubicBezTo>
                  <a:pt x="403" y="364"/>
                  <a:pt x="403" y="366"/>
                  <a:pt x="402" y="367"/>
                </a:cubicBezTo>
                <a:cubicBezTo>
                  <a:pt x="402" y="367"/>
                  <a:pt x="402" y="368"/>
                  <a:pt x="402" y="368"/>
                </a:cubicBezTo>
                <a:cubicBezTo>
                  <a:pt x="402" y="371"/>
                  <a:pt x="402" y="374"/>
                  <a:pt x="402" y="377"/>
                </a:cubicBezTo>
                <a:cubicBezTo>
                  <a:pt x="401" y="378"/>
                  <a:pt x="400" y="377"/>
                  <a:pt x="400" y="376"/>
                </a:cubicBezTo>
                <a:cubicBezTo>
                  <a:pt x="399" y="376"/>
                  <a:pt x="399" y="375"/>
                  <a:pt x="398" y="375"/>
                </a:cubicBezTo>
                <a:cubicBezTo>
                  <a:pt x="397" y="374"/>
                  <a:pt x="397" y="373"/>
                  <a:pt x="397" y="373"/>
                </a:cubicBezTo>
                <a:cubicBezTo>
                  <a:pt x="395" y="372"/>
                  <a:pt x="394" y="370"/>
                  <a:pt x="393" y="369"/>
                </a:cubicBezTo>
                <a:cubicBezTo>
                  <a:pt x="392" y="368"/>
                  <a:pt x="391" y="367"/>
                  <a:pt x="390" y="366"/>
                </a:cubicBezTo>
                <a:cubicBezTo>
                  <a:pt x="390" y="365"/>
                  <a:pt x="389" y="365"/>
                  <a:pt x="388" y="365"/>
                </a:cubicBezTo>
                <a:cubicBezTo>
                  <a:pt x="387" y="364"/>
                  <a:pt x="387" y="362"/>
                  <a:pt x="386" y="362"/>
                </a:cubicBezTo>
                <a:cubicBezTo>
                  <a:pt x="385" y="361"/>
                  <a:pt x="384" y="360"/>
                  <a:pt x="383" y="359"/>
                </a:cubicBezTo>
                <a:cubicBezTo>
                  <a:pt x="382" y="358"/>
                  <a:pt x="381" y="357"/>
                  <a:pt x="381" y="356"/>
                </a:cubicBezTo>
                <a:cubicBezTo>
                  <a:pt x="380" y="355"/>
                  <a:pt x="379" y="354"/>
                  <a:pt x="378" y="353"/>
                </a:cubicBezTo>
                <a:cubicBezTo>
                  <a:pt x="377" y="352"/>
                  <a:pt x="377" y="351"/>
                  <a:pt x="376" y="350"/>
                </a:cubicBezTo>
                <a:cubicBezTo>
                  <a:pt x="376" y="349"/>
                  <a:pt x="376" y="349"/>
                  <a:pt x="375" y="349"/>
                </a:cubicBezTo>
                <a:cubicBezTo>
                  <a:pt x="374" y="349"/>
                  <a:pt x="373" y="349"/>
                  <a:pt x="373" y="348"/>
                </a:cubicBezTo>
                <a:cubicBezTo>
                  <a:pt x="373" y="348"/>
                  <a:pt x="372" y="348"/>
                  <a:pt x="372" y="348"/>
                </a:cubicBezTo>
                <a:cubicBezTo>
                  <a:pt x="371" y="349"/>
                  <a:pt x="369" y="349"/>
                  <a:pt x="369" y="351"/>
                </a:cubicBezTo>
                <a:cubicBezTo>
                  <a:pt x="369" y="351"/>
                  <a:pt x="369" y="351"/>
                  <a:pt x="369" y="351"/>
                </a:cubicBezTo>
                <a:cubicBezTo>
                  <a:pt x="368" y="352"/>
                  <a:pt x="367" y="353"/>
                  <a:pt x="368" y="353"/>
                </a:cubicBezTo>
                <a:cubicBezTo>
                  <a:pt x="368" y="354"/>
                  <a:pt x="368" y="355"/>
                  <a:pt x="369" y="356"/>
                </a:cubicBezTo>
                <a:cubicBezTo>
                  <a:pt x="369" y="356"/>
                  <a:pt x="369" y="356"/>
                  <a:pt x="369" y="356"/>
                </a:cubicBezTo>
                <a:cubicBezTo>
                  <a:pt x="371" y="358"/>
                  <a:pt x="373" y="359"/>
                  <a:pt x="374" y="361"/>
                </a:cubicBezTo>
                <a:cubicBezTo>
                  <a:pt x="375" y="363"/>
                  <a:pt x="377" y="364"/>
                  <a:pt x="378" y="366"/>
                </a:cubicBezTo>
                <a:cubicBezTo>
                  <a:pt x="379" y="367"/>
                  <a:pt x="380" y="369"/>
                  <a:pt x="382" y="370"/>
                </a:cubicBezTo>
                <a:cubicBezTo>
                  <a:pt x="383" y="372"/>
                  <a:pt x="385" y="373"/>
                  <a:pt x="386" y="375"/>
                </a:cubicBezTo>
                <a:cubicBezTo>
                  <a:pt x="387" y="376"/>
                  <a:pt x="389" y="378"/>
                  <a:pt x="390" y="379"/>
                </a:cubicBezTo>
                <a:cubicBezTo>
                  <a:pt x="391" y="380"/>
                  <a:pt x="391" y="381"/>
                  <a:pt x="392" y="382"/>
                </a:cubicBezTo>
                <a:cubicBezTo>
                  <a:pt x="393" y="383"/>
                  <a:pt x="394" y="384"/>
                  <a:pt x="395" y="384"/>
                </a:cubicBezTo>
                <a:cubicBezTo>
                  <a:pt x="396" y="385"/>
                  <a:pt x="397" y="386"/>
                  <a:pt x="397" y="387"/>
                </a:cubicBezTo>
                <a:cubicBezTo>
                  <a:pt x="398" y="388"/>
                  <a:pt x="398" y="389"/>
                  <a:pt x="399" y="390"/>
                </a:cubicBezTo>
                <a:cubicBezTo>
                  <a:pt x="400" y="391"/>
                  <a:pt x="401" y="392"/>
                  <a:pt x="402" y="392"/>
                </a:cubicBezTo>
                <a:cubicBezTo>
                  <a:pt x="402" y="400"/>
                  <a:pt x="402" y="408"/>
                  <a:pt x="402" y="417"/>
                </a:cubicBezTo>
                <a:cubicBezTo>
                  <a:pt x="402" y="418"/>
                  <a:pt x="400" y="419"/>
                  <a:pt x="401" y="421"/>
                </a:cubicBezTo>
                <a:cubicBezTo>
                  <a:pt x="401" y="422"/>
                  <a:pt x="401" y="424"/>
                  <a:pt x="401" y="426"/>
                </a:cubicBezTo>
                <a:cubicBezTo>
                  <a:pt x="401" y="430"/>
                  <a:pt x="401" y="430"/>
                  <a:pt x="401" y="430"/>
                </a:cubicBezTo>
                <a:cubicBezTo>
                  <a:pt x="400" y="431"/>
                  <a:pt x="400" y="431"/>
                  <a:pt x="399" y="431"/>
                </a:cubicBezTo>
                <a:cubicBezTo>
                  <a:pt x="398" y="431"/>
                  <a:pt x="398" y="430"/>
                  <a:pt x="398" y="429"/>
                </a:cubicBezTo>
                <a:cubicBezTo>
                  <a:pt x="399" y="428"/>
                  <a:pt x="399" y="428"/>
                  <a:pt x="397" y="428"/>
                </a:cubicBezTo>
                <a:cubicBezTo>
                  <a:pt x="397" y="428"/>
                  <a:pt x="397" y="427"/>
                  <a:pt x="396" y="427"/>
                </a:cubicBezTo>
                <a:cubicBezTo>
                  <a:pt x="395" y="427"/>
                  <a:pt x="394" y="426"/>
                  <a:pt x="393" y="425"/>
                </a:cubicBezTo>
                <a:cubicBezTo>
                  <a:pt x="392" y="424"/>
                  <a:pt x="391" y="424"/>
                  <a:pt x="391" y="423"/>
                </a:cubicBezTo>
                <a:cubicBezTo>
                  <a:pt x="390" y="422"/>
                  <a:pt x="389" y="421"/>
                  <a:pt x="388" y="420"/>
                </a:cubicBezTo>
                <a:cubicBezTo>
                  <a:pt x="388" y="419"/>
                  <a:pt x="387" y="419"/>
                  <a:pt x="386" y="418"/>
                </a:cubicBezTo>
                <a:cubicBezTo>
                  <a:pt x="385" y="417"/>
                  <a:pt x="383" y="416"/>
                  <a:pt x="383" y="414"/>
                </a:cubicBezTo>
                <a:cubicBezTo>
                  <a:pt x="382" y="413"/>
                  <a:pt x="380" y="412"/>
                  <a:pt x="380" y="410"/>
                </a:cubicBezTo>
                <a:cubicBezTo>
                  <a:pt x="380" y="410"/>
                  <a:pt x="379" y="409"/>
                  <a:pt x="378" y="409"/>
                </a:cubicBezTo>
                <a:cubicBezTo>
                  <a:pt x="376" y="406"/>
                  <a:pt x="373" y="404"/>
                  <a:pt x="371" y="401"/>
                </a:cubicBezTo>
                <a:cubicBezTo>
                  <a:pt x="370" y="400"/>
                  <a:pt x="369" y="400"/>
                  <a:pt x="368" y="398"/>
                </a:cubicBezTo>
                <a:cubicBezTo>
                  <a:pt x="368" y="397"/>
                  <a:pt x="367" y="397"/>
                  <a:pt x="366" y="396"/>
                </a:cubicBezTo>
                <a:cubicBezTo>
                  <a:pt x="366" y="395"/>
                  <a:pt x="365" y="395"/>
                  <a:pt x="365" y="394"/>
                </a:cubicBezTo>
                <a:cubicBezTo>
                  <a:pt x="363" y="394"/>
                  <a:pt x="362" y="392"/>
                  <a:pt x="360" y="394"/>
                </a:cubicBezTo>
                <a:cubicBezTo>
                  <a:pt x="359" y="394"/>
                  <a:pt x="359" y="394"/>
                  <a:pt x="358" y="394"/>
                </a:cubicBezTo>
                <a:cubicBezTo>
                  <a:pt x="358" y="394"/>
                  <a:pt x="357" y="394"/>
                  <a:pt x="357" y="394"/>
                </a:cubicBezTo>
                <a:cubicBezTo>
                  <a:pt x="357" y="395"/>
                  <a:pt x="357" y="396"/>
                  <a:pt x="356" y="397"/>
                </a:cubicBezTo>
                <a:cubicBezTo>
                  <a:pt x="356" y="397"/>
                  <a:pt x="356" y="398"/>
                  <a:pt x="356" y="398"/>
                </a:cubicBezTo>
                <a:cubicBezTo>
                  <a:pt x="357" y="399"/>
                  <a:pt x="357" y="400"/>
                  <a:pt x="357" y="401"/>
                </a:cubicBezTo>
                <a:cubicBezTo>
                  <a:pt x="357" y="401"/>
                  <a:pt x="358" y="401"/>
                  <a:pt x="358" y="402"/>
                </a:cubicBezTo>
                <a:cubicBezTo>
                  <a:pt x="359" y="403"/>
                  <a:pt x="361" y="404"/>
                  <a:pt x="362" y="406"/>
                </a:cubicBezTo>
                <a:cubicBezTo>
                  <a:pt x="363" y="407"/>
                  <a:pt x="365" y="408"/>
                  <a:pt x="366" y="410"/>
                </a:cubicBezTo>
                <a:cubicBezTo>
                  <a:pt x="367" y="412"/>
                  <a:pt x="368" y="413"/>
                  <a:pt x="370" y="414"/>
                </a:cubicBezTo>
                <a:cubicBezTo>
                  <a:pt x="371" y="416"/>
                  <a:pt x="372" y="417"/>
                  <a:pt x="374" y="418"/>
                </a:cubicBezTo>
                <a:cubicBezTo>
                  <a:pt x="374" y="419"/>
                  <a:pt x="374" y="420"/>
                  <a:pt x="376" y="421"/>
                </a:cubicBezTo>
                <a:cubicBezTo>
                  <a:pt x="376" y="422"/>
                  <a:pt x="377" y="423"/>
                  <a:pt x="377" y="424"/>
                </a:cubicBezTo>
                <a:cubicBezTo>
                  <a:pt x="377" y="424"/>
                  <a:pt x="378" y="425"/>
                  <a:pt x="378" y="425"/>
                </a:cubicBezTo>
                <a:cubicBezTo>
                  <a:pt x="380" y="425"/>
                  <a:pt x="381" y="427"/>
                  <a:pt x="383" y="428"/>
                </a:cubicBezTo>
                <a:cubicBezTo>
                  <a:pt x="383" y="429"/>
                  <a:pt x="384" y="430"/>
                  <a:pt x="384" y="431"/>
                </a:cubicBezTo>
                <a:cubicBezTo>
                  <a:pt x="385" y="432"/>
                  <a:pt x="386" y="432"/>
                  <a:pt x="387" y="433"/>
                </a:cubicBezTo>
                <a:cubicBezTo>
                  <a:pt x="387" y="434"/>
                  <a:pt x="388" y="435"/>
                  <a:pt x="389" y="435"/>
                </a:cubicBezTo>
                <a:cubicBezTo>
                  <a:pt x="390" y="439"/>
                  <a:pt x="393" y="441"/>
                  <a:pt x="396" y="443"/>
                </a:cubicBezTo>
                <a:cubicBezTo>
                  <a:pt x="398" y="445"/>
                  <a:pt x="398" y="447"/>
                  <a:pt x="400" y="449"/>
                </a:cubicBezTo>
                <a:cubicBezTo>
                  <a:pt x="400" y="449"/>
                  <a:pt x="400" y="449"/>
                  <a:pt x="400" y="449"/>
                </a:cubicBezTo>
                <a:cubicBezTo>
                  <a:pt x="400" y="450"/>
                  <a:pt x="400" y="451"/>
                  <a:pt x="400" y="451"/>
                </a:cubicBezTo>
                <a:cubicBezTo>
                  <a:pt x="399" y="452"/>
                  <a:pt x="399" y="452"/>
                  <a:pt x="398" y="452"/>
                </a:cubicBezTo>
                <a:cubicBezTo>
                  <a:pt x="398" y="453"/>
                  <a:pt x="399" y="453"/>
                  <a:pt x="400" y="454"/>
                </a:cubicBezTo>
                <a:cubicBezTo>
                  <a:pt x="400" y="456"/>
                  <a:pt x="400" y="458"/>
                  <a:pt x="400" y="460"/>
                </a:cubicBezTo>
                <a:cubicBezTo>
                  <a:pt x="400" y="461"/>
                  <a:pt x="400" y="461"/>
                  <a:pt x="399" y="463"/>
                </a:cubicBezTo>
                <a:cubicBezTo>
                  <a:pt x="399" y="463"/>
                  <a:pt x="398" y="463"/>
                  <a:pt x="398" y="463"/>
                </a:cubicBezTo>
                <a:cubicBezTo>
                  <a:pt x="398" y="464"/>
                  <a:pt x="398" y="464"/>
                  <a:pt x="399" y="464"/>
                </a:cubicBezTo>
                <a:cubicBezTo>
                  <a:pt x="399" y="465"/>
                  <a:pt x="399" y="465"/>
                  <a:pt x="399" y="466"/>
                </a:cubicBezTo>
                <a:cubicBezTo>
                  <a:pt x="400" y="466"/>
                  <a:pt x="400" y="466"/>
                  <a:pt x="400" y="467"/>
                </a:cubicBezTo>
                <a:cubicBezTo>
                  <a:pt x="400" y="468"/>
                  <a:pt x="400" y="470"/>
                  <a:pt x="400" y="472"/>
                </a:cubicBezTo>
                <a:cubicBezTo>
                  <a:pt x="400" y="472"/>
                  <a:pt x="399" y="472"/>
                  <a:pt x="399" y="473"/>
                </a:cubicBezTo>
                <a:cubicBezTo>
                  <a:pt x="399" y="474"/>
                  <a:pt x="399" y="475"/>
                  <a:pt x="398" y="476"/>
                </a:cubicBezTo>
                <a:cubicBezTo>
                  <a:pt x="397" y="477"/>
                  <a:pt x="399" y="477"/>
                  <a:pt x="399" y="478"/>
                </a:cubicBezTo>
                <a:cubicBezTo>
                  <a:pt x="399" y="480"/>
                  <a:pt x="399" y="481"/>
                  <a:pt x="399" y="483"/>
                </a:cubicBezTo>
                <a:cubicBezTo>
                  <a:pt x="399" y="483"/>
                  <a:pt x="399" y="484"/>
                  <a:pt x="398" y="484"/>
                </a:cubicBezTo>
                <a:cubicBezTo>
                  <a:pt x="398" y="484"/>
                  <a:pt x="398" y="483"/>
                  <a:pt x="397" y="483"/>
                </a:cubicBezTo>
                <a:cubicBezTo>
                  <a:pt x="397" y="485"/>
                  <a:pt x="397" y="485"/>
                  <a:pt x="399" y="485"/>
                </a:cubicBezTo>
                <a:cubicBezTo>
                  <a:pt x="399" y="486"/>
                  <a:pt x="399" y="488"/>
                  <a:pt x="399" y="489"/>
                </a:cubicBezTo>
                <a:cubicBezTo>
                  <a:pt x="400" y="490"/>
                  <a:pt x="400" y="490"/>
                  <a:pt x="401" y="489"/>
                </a:cubicBezTo>
                <a:cubicBezTo>
                  <a:pt x="401" y="488"/>
                  <a:pt x="401" y="487"/>
                  <a:pt x="403" y="487"/>
                </a:cubicBezTo>
                <a:cubicBezTo>
                  <a:pt x="403" y="487"/>
                  <a:pt x="404" y="486"/>
                  <a:pt x="404" y="486"/>
                </a:cubicBezTo>
                <a:cubicBezTo>
                  <a:pt x="406" y="484"/>
                  <a:pt x="407" y="484"/>
                  <a:pt x="410" y="484"/>
                </a:cubicBezTo>
                <a:cubicBezTo>
                  <a:pt x="411" y="484"/>
                  <a:pt x="411" y="486"/>
                  <a:pt x="412" y="486"/>
                </a:cubicBezTo>
                <a:cubicBezTo>
                  <a:pt x="412" y="486"/>
                  <a:pt x="412" y="487"/>
                  <a:pt x="413" y="487"/>
                </a:cubicBezTo>
                <a:cubicBezTo>
                  <a:pt x="413" y="488"/>
                  <a:pt x="413" y="488"/>
                  <a:pt x="413" y="488"/>
                </a:cubicBezTo>
                <a:cubicBezTo>
                  <a:pt x="410" y="488"/>
                  <a:pt x="410" y="488"/>
                  <a:pt x="410" y="488"/>
                </a:cubicBezTo>
                <a:cubicBezTo>
                  <a:pt x="410" y="488"/>
                  <a:pt x="410" y="488"/>
                  <a:pt x="410" y="488"/>
                </a:cubicBezTo>
                <a:cubicBezTo>
                  <a:pt x="410" y="488"/>
                  <a:pt x="410" y="487"/>
                  <a:pt x="410" y="487"/>
                </a:cubicBezTo>
                <a:cubicBezTo>
                  <a:pt x="410" y="487"/>
                  <a:pt x="410" y="487"/>
                  <a:pt x="409" y="487"/>
                </a:cubicBezTo>
                <a:cubicBezTo>
                  <a:pt x="409" y="487"/>
                  <a:pt x="410" y="488"/>
                  <a:pt x="410" y="488"/>
                </a:cubicBezTo>
                <a:cubicBezTo>
                  <a:pt x="410" y="488"/>
                  <a:pt x="410" y="488"/>
                  <a:pt x="410" y="488"/>
                </a:cubicBezTo>
                <a:cubicBezTo>
                  <a:pt x="411" y="489"/>
                  <a:pt x="411" y="490"/>
                  <a:pt x="411" y="491"/>
                </a:cubicBezTo>
                <a:cubicBezTo>
                  <a:pt x="411" y="491"/>
                  <a:pt x="411" y="491"/>
                  <a:pt x="411" y="491"/>
                </a:cubicBezTo>
                <a:cubicBezTo>
                  <a:pt x="411" y="490"/>
                  <a:pt x="411" y="490"/>
                  <a:pt x="411" y="491"/>
                </a:cubicBezTo>
                <a:cubicBezTo>
                  <a:pt x="411" y="491"/>
                  <a:pt x="410" y="491"/>
                  <a:pt x="411" y="491"/>
                </a:cubicBezTo>
                <a:cubicBezTo>
                  <a:pt x="411" y="491"/>
                  <a:pt x="411" y="491"/>
                  <a:pt x="411" y="491"/>
                </a:cubicBezTo>
                <a:cubicBezTo>
                  <a:pt x="412" y="490"/>
                  <a:pt x="412" y="491"/>
                  <a:pt x="412" y="492"/>
                </a:cubicBezTo>
                <a:cubicBezTo>
                  <a:pt x="412" y="492"/>
                  <a:pt x="411" y="493"/>
                  <a:pt x="411" y="494"/>
                </a:cubicBezTo>
                <a:cubicBezTo>
                  <a:pt x="411" y="495"/>
                  <a:pt x="412" y="495"/>
                  <a:pt x="412" y="495"/>
                </a:cubicBezTo>
                <a:cubicBezTo>
                  <a:pt x="412" y="495"/>
                  <a:pt x="412" y="494"/>
                  <a:pt x="412" y="494"/>
                </a:cubicBezTo>
                <a:cubicBezTo>
                  <a:pt x="412" y="494"/>
                  <a:pt x="413" y="494"/>
                  <a:pt x="413" y="494"/>
                </a:cubicBezTo>
                <a:cubicBezTo>
                  <a:pt x="413" y="494"/>
                  <a:pt x="413" y="494"/>
                  <a:pt x="413" y="494"/>
                </a:cubicBezTo>
                <a:cubicBezTo>
                  <a:pt x="413" y="494"/>
                  <a:pt x="413" y="494"/>
                  <a:pt x="413" y="494"/>
                </a:cubicBezTo>
                <a:cubicBezTo>
                  <a:pt x="413" y="496"/>
                  <a:pt x="413" y="496"/>
                  <a:pt x="413" y="496"/>
                </a:cubicBezTo>
                <a:cubicBezTo>
                  <a:pt x="417" y="496"/>
                  <a:pt x="417" y="496"/>
                  <a:pt x="418" y="495"/>
                </a:cubicBezTo>
                <a:cubicBezTo>
                  <a:pt x="418" y="496"/>
                  <a:pt x="419" y="496"/>
                  <a:pt x="419" y="496"/>
                </a:cubicBezTo>
                <a:cubicBezTo>
                  <a:pt x="419" y="498"/>
                  <a:pt x="419" y="499"/>
                  <a:pt x="419" y="501"/>
                </a:cubicBezTo>
                <a:cubicBezTo>
                  <a:pt x="419" y="502"/>
                  <a:pt x="418" y="502"/>
                  <a:pt x="418" y="503"/>
                </a:cubicBezTo>
                <a:cubicBezTo>
                  <a:pt x="418" y="504"/>
                  <a:pt x="419" y="504"/>
                  <a:pt x="419" y="505"/>
                </a:cubicBezTo>
                <a:cubicBezTo>
                  <a:pt x="419" y="506"/>
                  <a:pt x="419" y="507"/>
                  <a:pt x="419" y="508"/>
                </a:cubicBezTo>
                <a:cubicBezTo>
                  <a:pt x="419" y="513"/>
                  <a:pt x="419" y="517"/>
                  <a:pt x="419" y="522"/>
                </a:cubicBezTo>
                <a:cubicBezTo>
                  <a:pt x="419" y="523"/>
                  <a:pt x="419" y="523"/>
                  <a:pt x="420" y="524"/>
                </a:cubicBezTo>
                <a:cubicBezTo>
                  <a:pt x="420" y="525"/>
                  <a:pt x="419" y="526"/>
                  <a:pt x="419" y="526"/>
                </a:cubicBezTo>
                <a:cubicBezTo>
                  <a:pt x="419" y="527"/>
                  <a:pt x="420" y="527"/>
                  <a:pt x="419" y="528"/>
                </a:cubicBezTo>
                <a:cubicBezTo>
                  <a:pt x="419" y="529"/>
                  <a:pt x="419" y="529"/>
                  <a:pt x="419" y="530"/>
                </a:cubicBezTo>
                <a:cubicBezTo>
                  <a:pt x="419" y="532"/>
                  <a:pt x="419" y="533"/>
                  <a:pt x="419" y="535"/>
                </a:cubicBezTo>
                <a:cubicBezTo>
                  <a:pt x="419" y="537"/>
                  <a:pt x="420" y="538"/>
                  <a:pt x="420" y="540"/>
                </a:cubicBezTo>
                <a:cubicBezTo>
                  <a:pt x="420" y="542"/>
                  <a:pt x="420" y="544"/>
                  <a:pt x="420" y="545"/>
                </a:cubicBezTo>
                <a:cubicBezTo>
                  <a:pt x="420" y="550"/>
                  <a:pt x="420" y="550"/>
                  <a:pt x="420" y="550"/>
                </a:cubicBezTo>
                <a:cubicBezTo>
                  <a:pt x="420" y="555"/>
                  <a:pt x="420" y="555"/>
                  <a:pt x="420" y="555"/>
                </a:cubicBezTo>
                <a:cubicBezTo>
                  <a:pt x="420" y="557"/>
                  <a:pt x="420" y="559"/>
                  <a:pt x="420" y="561"/>
                </a:cubicBezTo>
                <a:cubicBezTo>
                  <a:pt x="420" y="561"/>
                  <a:pt x="420" y="562"/>
                  <a:pt x="420" y="562"/>
                </a:cubicBezTo>
                <a:cubicBezTo>
                  <a:pt x="421" y="563"/>
                  <a:pt x="421" y="565"/>
                  <a:pt x="421" y="566"/>
                </a:cubicBezTo>
                <a:cubicBezTo>
                  <a:pt x="421" y="567"/>
                  <a:pt x="420" y="567"/>
                  <a:pt x="420" y="568"/>
                </a:cubicBezTo>
                <a:cubicBezTo>
                  <a:pt x="420" y="568"/>
                  <a:pt x="421" y="569"/>
                  <a:pt x="421" y="569"/>
                </a:cubicBezTo>
                <a:cubicBezTo>
                  <a:pt x="421" y="570"/>
                  <a:pt x="421" y="571"/>
                  <a:pt x="420" y="571"/>
                </a:cubicBezTo>
                <a:cubicBezTo>
                  <a:pt x="420" y="571"/>
                  <a:pt x="420" y="571"/>
                  <a:pt x="419" y="571"/>
                </a:cubicBezTo>
                <a:cubicBezTo>
                  <a:pt x="419" y="573"/>
                  <a:pt x="418" y="575"/>
                  <a:pt x="420" y="576"/>
                </a:cubicBezTo>
                <a:cubicBezTo>
                  <a:pt x="419" y="577"/>
                  <a:pt x="419" y="578"/>
                  <a:pt x="418" y="578"/>
                </a:cubicBezTo>
                <a:cubicBezTo>
                  <a:pt x="418" y="579"/>
                  <a:pt x="420" y="578"/>
                  <a:pt x="420" y="579"/>
                </a:cubicBezTo>
                <a:cubicBezTo>
                  <a:pt x="420" y="579"/>
                  <a:pt x="421" y="579"/>
                  <a:pt x="421" y="580"/>
                </a:cubicBezTo>
                <a:cubicBezTo>
                  <a:pt x="421" y="581"/>
                  <a:pt x="421" y="582"/>
                  <a:pt x="421" y="583"/>
                </a:cubicBezTo>
                <a:cubicBezTo>
                  <a:pt x="421" y="584"/>
                  <a:pt x="421" y="586"/>
                  <a:pt x="420" y="587"/>
                </a:cubicBezTo>
                <a:cubicBezTo>
                  <a:pt x="420" y="588"/>
                  <a:pt x="420" y="589"/>
                  <a:pt x="420" y="590"/>
                </a:cubicBezTo>
                <a:cubicBezTo>
                  <a:pt x="419" y="590"/>
                  <a:pt x="419" y="590"/>
                  <a:pt x="418" y="589"/>
                </a:cubicBezTo>
                <a:cubicBezTo>
                  <a:pt x="418" y="590"/>
                  <a:pt x="418" y="590"/>
                  <a:pt x="417" y="590"/>
                </a:cubicBezTo>
                <a:cubicBezTo>
                  <a:pt x="417" y="591"/>
                  <a:pt x="418" y="591"/>
                  <a:pt x="418" y="592"/>
                </a:cubicBezTo>
                <a:cubicBezTo>
                  <a:pt x="417" y="592"/>
                  <a:pt x="416" y="593"/>
                  <a:pt x="415" y="594"/>
                </a:cubicBezTo>
                <a:cubicBezTo>
                  <a:pt x="414" y="594"/>
                  <a:pt x="413" y="594"/>
                  <a:pt x="412" y="594"/>
                </a:cubicBezTo>
                <a:cubicBezTo>
                  <a:pt x="411" y="594"/>
                  <a:pt x="411" y="595"/>
                  <a:pt x="410" y="595"/>
                </a:cubicBezTo>
                <a:cubicBezTo>
                  <a:pt x="410" y="594"/>
                  <a:pt x="410" y="594"/>
                  <a:pt x="409" y="594"/>
                </a:cubicBezTo>
                <a:cubicBezTo>
                  <a:pt x="409" y="593"/>
                  <a:pt x="409" y="593"/>
                  <a:pt x="410" y="592"/>
                </a:cubicBezTo>
                <a:cubicBezTo>
                  <a:pt x="411" y="592"/>
                  <a:pt x="411" y="590"/>
                  <a:pt x="413" y="590"/>
                </a:cubicBezTo>
                <a:cubicBezTo>
                  <a:pt x="413" y="590"/>
                  <a:pt x="413" y="589"/>
                  <a:pt x="413" y="589"/>
                </a:cubicBezTo>
                <a:cubicBezTo>
                  <a:pt x="413" y="588"/>
                  <a:pt x="414" y="588"/>
                  <a:pt x="414" y="588"/>
                </a:cubicBezTo>
                <a:cubicBezTo>
                  <a:pt x="415" y="588"/>
                  <a:pt x="415" y="587"/>
                  <a:pt x="415" y="587"/>
                </a:cubicBezTo>
                <a:cubicBezTo>
                  <a:pt x="415" y="586"/>
                  <a:pt x="414" y="586"/>
                  <a:pt x="414" y="586"/>
                </a:cubicBezTo>
                <a:cubicBezTo>
                  <a:pt x="413" y="585"/>
                  <a:pt x="413" y="586"/>
                  <a:pt x="412" y="587"/>
                </a:cubicBezTo>
                <a:cubicBezTo>
                  <a:pt x="412" y="587"/>
                  <a:pt x="412" y="587"/>
                  <a:pt x="411" y="588"/>
                </a:cubicBezTo>
                <a:cubicBezTo>
                  <a:pt x="412" y="589"/>
                  <a:pt x="412" y="589"/>
                  <a:pt x="411" y="589"/>
                </a:cubicBezTo>
                <a:cubicBezTo>
                  <a:pt x="411" y="589"/>
                  <a:pt x="410" y="590"/>
                  <a:pt x="410" y="590"/>
                </a:cubicBezTo>
                <a:cubicBezTo>
                  <a:pt x="409" y="590"/>
                  <a:pt x="409" y="589"/>
                  <a:pt x="408" y="589"/>
                </a:cubicBezTo>
                <a:cubicBezTo>
                  <a:pt x="408" y="589"/>
                  <a:pt x="408" y="589"/>
                  <a:pt x="407" y="589"/>
                </a:cubicBezTo>
                <a:cubicBezTo>
                  <a:pt x="408" y="588"/>
                  <a:pt x="408" y="588"/>
                  <a:pt x="408" y="588"/>
                </a:cubicBezTo>
                <a:cubicBezTo>
                  <a:pt x="409" y="588"/>
                  <a:pt x="409" y="587"/>
                  <a:pt x="409" y="587"/>
                </a:cubicBezTo>
                <a:cubicBezTo>
                  <a:pt x="410" y="587"/>
                  <a:pt x="410" y="587"/>
                  <a:pt x="410" y="587"/>
                </a:cubicBezTo>
                <a:cubicBezTo>
                  <a:pt x="410" y="586"/>
                  <a:pt x="409" y="586"/>
                  <a:pt x="409" y="585"/>
                </a:cubicBezTo>
                <a:cubicBezTo>
                  <a:pt x="408" y="586"/>
                  <a:pt x="406" y="585"/>
                  <a:pt x="405" y="586"/>
                </a:cubicBezTo>
                <a:cubicBezTo>
                  <a:pt x="404" y="585"/>
                  <a:pt x="403" y="583"/>
                  <a:pt x="402" y="583"/>
                </a:cubicBezTo>
                <a:cubicBezTo>
                  <a:pt x="402" y="582"/>
                  <a:pt x="401" y="583"/>
                  <a:pt x="401" y="583"/>
                </a:cubicBezTo>
                <a:cubicBezTo>
                  <a:pt x="401" y="583"/>
                  <a:pt x="401" y="584"/>
                  <a:pt x="401" y="584"/>
                </a:cubicBezTo>
                <a:cubicBezTo>
                  <a:pt x="401" y="584"/>
                  <a:pt x="400" y="584"/>
                  <a:pt x="400" y="584"/>
                </a:cubicBezTo>
                <a:cubicBezTo>
                  <a:pt x="400" y="583"/>
                  <a:pt x="400" y="582"/>
                  <a:pt x="398" y="583"/>
                </a:cubicBezTo>
                <a:cubicBezTo>
                  <a:pt x="397" y="581"/>
                  <a:pt x="397" y="581"/>
                  <a:pt x="397" y="580"/>
                </a:cubicBezTo>
                <a:cubicBezTo>
                  <a:pt x="397" y="576"/>
                  <a:pt x="397" y="573"/>
                  <a:pt x="397" y="570"/>
                </a:cubicBezTo>
                <a:cubicBezTo>
                  <a:pt x="397" y="569"/>
                  <a:pt x="398" y="569"/>
                  <a:pt x="398" y="569"/>
                </a:cubicBezTo>
                <a:cubicBezTo>
                  <a:pt x="398" y="567"/>
                  <a:pt x="398" y="566"/>
                  <a:pt x="398" y="564"/>
                </a:cubicBezTo>
                <a:cubicBezTo>
                  <a:pt x="397" y="563"/>
                  <a:pt x="397" y="562"/>
                  <a:pt x="397" y="562"/>
                </a:cubicBezTo>
                <a:cubicBezTo>
                  <a:pt x="397" y="560"/>
                  <a:pt x="397" y="559"/>
                  <a:pt x="398" y="558"/>
                </a:cubicBezTo>
                <a:cubicBezTo>
                  <a:pt x="398" y="558"/>
                  <a:pt x="398" y="557"/>
                  <a:pt x="398" y="557"/>
                </a:cubicBezTo>
                <a:cubicBezTo>
                  <a:pt x="398" y="552"/>
                  <a:pt x="398" y="548"/>
                  <a:pt x="398" y="544"/>
                </a:cubicBezTo>
                <a:cubicBezTo>
                  <a:pt x="398" y="543"/>
                  <a:pt x="398" y="542"/>
                  <a:pt x="399" y="541"/>
                </a:cubicBezTo>
                <a:cubicBezTo>
                  <a:pt x="399" y="541"/>
                  <a:pt x="399" y="541"/>
                  <a:pt x="399" y="540"/>
                </a:cubicBezTo>
                <a:cubicBezTo>
                  <a:pt x="399" y="540"/>
                  <a:pt x="398" y="539"/>
                  <a:pt x="398" y="539"/>
                </a:cubicBezTo>
                <a:cubicBezTo>
                  <a:pt x="398" y="537"/>
                  <a:pt x="398" y="535"/>
                  <a:pt x="398" y="533"/>
                </a:cubicBezTo>
                <a:cubicBezTo>
                  <a:pt x="400" y="531"/>
                  <a:pt x="399" y="529"/>
                  <a:pt x="399" y="527"/>
                </a:cubicBezTo>
                <a:cubicBezTo>
                  <a:pt x="399" y="526"/>
                  <a:pt x="399" y="525"/>
                  <a:pt x="398" y="524"/>
                </a:cubicBezTo>
                <a:cubicBezTo>
                  <a:pt x="398" y="524"/>
                  <a:pt x="398" y="523"/>
                  <a:pt x="398" y="523"/>
                </a:cubicBezTo>
                <a:cubicBezTo>
                  <a:pt x="399" y="523"/>
                  <a:pt x="399" y="522"/>
                  <a:pt x="399" y="521"/>
                </a:cubicBezTo>
                <a:cubicBezTo>
                  <a:pt x="399" y="518"/>
                  <a:pt x="399" y="514"/>
                  <a:pt x="399" y="510"/>
                </a:cubicBezTo>
                <a:cubicBezTo>
                  <a:pt x="399" y="505"/>
                  <a:pt x="399" y="499"/>
                  <a:pt x="399" y="494"/>
                </a:cubicBezTo>
                <a:cubicBezTo>
                  <a:pt x="398" y="493"/>
                  <a:pt x="397" y="492"/>
                  <a:pt x="396" y="492"/>
                </a:cubicBezTo>
                <a:cubicBezTo>
                  <a:pt x="395" y="491"/>
                  <a:pt x="395" y="491"/>
                  <a:pt x="394" y="492"/>
                </a:cubicBezTo>
                <a:cubicBezTo>
                  <a:pt x="393" y="492"/>
                  <a:pt x="392" y="491"/>
                  <a:pt x="392" y="490"/>
                </a:cubicBezTo>
                <a:cubicBezTo>
                  <a:pt x="392" y="490"/>
                  <a:pt x="392" y="490"/>
                  <a:pt x="392" y="490"/>
                </a:cubicBezTo>
                <a:cubicBezTo>
                  <a:pt x="390" y="490"/>
                  <a:pt x="391" y="488"/>
                  <a:pt x="390" y="488"/>
                </a:cubicBezTo>
                <a:cubicBezTo>
                  <a:pt x="389" y="488"/>
                  <a:pt x="390" y="489"/>
                  <a:pt x="389" y="490"/>
                </a:cubicBezTo>
                <a:cubicBezTo>
                  <a:pt x="389" y="490"/>
                  <a:pt x="389" y="491"/>
                  <a:pt x="388" y="491"/>
                </a:cubicBezTo>
                <a:cubicBezTo>
                  <a:pt x="387" y="490"/>
                  <a:pt x="386" y="489"/>
                  <a:pt x="385" y="490"/>
                </a:cubicBezTo>
                <a:cubicBezTo>
                  <a:pt x="385" y="489"/>
                  <a:pt x="386" y="488"/>
                  <a:pt x="386" y="488"/>
                </a:cubicBezTo>
                <a:moveTo>
                  <a:pt x="395" y="457"/>
                </a:moveTo>
                <a:cubicBezTo>
                  <a:pt x="395" y="458"/>
                  <a:pt x="394" y="458"/>
                  <a:pt x="394" y="458"/>
                </a:cubicBezTo>
                <a:cubicBezTo>
                  <a:pt x="394" y="458"/>
                  <a:pt x="394" y="458"/>
                  <a:pt x="394" y="458"/>
                </a:cubicBezTo>
                <a:cubicBezTo>
                  <a:pt x="394" y="458"/>
                  <a:pt x="395" y="458"/>
                  <a:pt x="395" y="458"/>
                </a:cubicBezTo>
                <a:cubicBezTo>
                  <a:pt x="395" y="458"/>
                  <a:pt x="395" y="458"/>
                  <a:pt x="395" y="458"/>
                </a:cubicBezTo>
                <a:cubicBezTo>
                  <a:pt x="395" y="458"/>
                  <a:pt x="395" y="458"/>
                  <a:pt x="394" y="459"/>
                </a:cubicBezTo>
                <a:cubicBezTo>
                  <a:pt x="394" y="459"/>
                  <a:pt x="394" y="458"/>
                  <a:pt x="394" y="458"/>
                </a:cubicBezTo>
                <a:cubicBezTo>
                  <a:pt x="394" y="458"/>
                  <a:pt x="394" y="458"/>
                  <a:pt x="394" y="458"/>
                </a:cubicBezTo>
                <a:cubicBezTo>
                  <a:pt x="393" y="459"/>
                  <a:pt x="393" y="459"/>
                  <a:pt x="394" y="459"/>
                </a:cubicBezTo>
                <a:cubicBezTo>
                  <a:pt x="394" y="459"/>
                  <a:pt x="394" y="459"/>
                  <a:pt x="395" y="457"/>
                </a:cubicBezTo>
                <a:moveTo>
                  <a:pt x="418" y="526"/>
                </a:moveTo>
                <a:cubicBezTo>
                  <a:pt x="418" y="526"/>
                  <a:pt x="418" y="526"/>
                  <a:pt x="417" y="526"/>
                </a:cubicBezTo>
                <a:cubicBezTo>
                  <a:pt x="417" y="526"/>
                  <a:pt x="417" y="526"/>
                  <a:pt x="417" y="526"/>
                </a:cubicBezTo>
                <a:cubicBezTo>
                  <a:pt x="417" y="526"/>
                  <a:pt x="417" y="526"/>
                  <a:pt x="417" y="526"/>
                </a:cubicBezTo>
                <a:cubicBezTo>
                  <a:pt x="417" y="526"/>
                  <a:pt x="417" y="526"/>
                  <a:pt x="418" y="526"/>
                </a:cubicBezTo>
                <a:cubicBezTo>
                  <a:pt x="418" y="526"/>
                  <a:pt x="418" y="526"/>
                  <a:pt x="417" y="526"/>
                </a:cubicBezTo>
                <a:cubicBezTo>
                  <a:pt x="417" y="526"/>
                  <a:pt x="417" y="526"/>
                  <a:pt x="417" y="526"/>
                </a:cubicBezTo>
                <a:cubicBezTo>
                  <a:pt x="417" y="526"/>
                  <a:pt x="417" y="525"/>
                  <a:pt x="417" y="525"/>
                </a:cubicBezTo>
                <a:cubicBezTo>
                  <a:pt x="417" y="525"/>
                  <a:pt x="416" y="525"/>
                  <a:pt x="416" y="525"/>
                </a:cubicBezTo>
                <a:cubicBezTo>
                  <a:pt x="416" y="525"/>
                  <a:pt x="416" y="525"/>
                  <a:pt x="418" y="526"/>
                </a:cubicBezTo>
                <a:moveTo>
                  <a:pt x="406" y="505"/>
                </a:moveTo>
                <a:cubicBezTo>
                  <a:pt x="407" y="505"/>
                  <a:pt x="407" y="505"/>
                  <a:pt x="407" y="505"/>
                </a:cubicBezTo>
                <a:cubicBezTo>
                  <a:pt x="406" y="505"/>
                  <a:pt x="406" y="505"/>
                  <a:pt x="405" y="505"/>
                </a:cubicBezTo>
                <a:cubicBezTo>
                  <a:pt x="405" y="505"/>
                  <a:pt x="405" y="505"/>
                  <a:pt x="405" y="505"/>
                </a:cubicBezTo>
                <a:cubicBezTo>
                  <a:pt x="405" y="505"/>
                  <a:pt x="405" y="506"/>
                  <a:pt x="405" y="506"/>
                </a:cubicBezTo>
                <a:cubicBezTo>
                  <a:pt x="406" y="506"/>
                  <a:pt x="406" y="506"/>
                  <a:pt x="407" y="504"/>
                </a:cubicBezTo>
                <a:cubicBezTo>
                  <a:pt x="407" y="504"/>
                  <a:pt x="407" y="504"/>
                  <a:pt x="407" y="504"/>
                </a:cubicBezTo>
                <a:cubicBezTo>
                  <a:pt x="406" y="504"/>
                  <a:pt x="406" y="505"/>
                  <a:pt x="407" y="505"/>
                </a:cubicBezTo>
                <a:cubicBezTo>
                  <a:pt x="407" y="505"/>
                  <a:pt x="407" y="505"/>
                  <a:pt x="407" y="505"/>
                </a:cubicBezTo>
                <a:cubicBezTo>
                  <a:pt x="407" y="505"/>
                  <a:pt x="407" y="504"/>
                  <a:pt x="407" y="504"/>
                </a:cubicBezTo>
                <a:cubicBezTo>
                  <a:pt x="407" y="504"/>
                  <a:pt x="407" y="504"/>
                  <a:pt x="406" y="505"/>
                </a:cubicBezTo>
                <a:moveTo>
                  <a:pt x="406" y="491"/>
                </a:moveTo>
                <a:cubicBezTo>
                  <a:pt x="406" y="492"/>
                  <a:pt x="406" y="492"/>
                  <a:pt x="406" y="492"/>
                </a:cubicBezTo>
                <a:cubicBezTo>
                  <a:pt x="405" y="493"/>
                  <a:pt x="404" y="492"/>
                  <a:pt x="404" y="493"/>
                </a:cubicBezTo>
                <a:cubicBezTo>
                  <a:pt x="404" y="496"/>
                  <a:pt x="404" y="496"/>
                  <a:pt x="404" y="496"/>
                </a:cubicBezTo>
                <a:cubicBezTo>
                  <a:pt x="404" y="496"/>
                  <a:pt x="404" y="496"/>
                  <a:pt x="404" y="496"/>
                </a:cubicBezTo>
                <a:cubicBezTo>
                  <a:pt x="404" y="496"/>
                  <a:pt x="405" y="496"/>
                  <a:pt x="405" y="496"/>
                </a:cubicBezTo>
                <a:cubicBezTo>
                  <a:pt x="405" y="496"/>
                  <a:pt x="406" y="497"/>
                  <a:pt x="406" y="497"/>
                </a:cubicBezTo>
                <a:cubicBezTo>
                  <a:pt x="406" y="497"/>
                  <a:pt x="406" y="496"/>
                  <a:pt x="407" y="496"/>
                </a:cubicBezTo>
                <a:cubicBezTo>
                  <a:pt x="407" y="496"/>
                  <a:pt x="407" y="496"/>
                  <a:pt x="407" y="495"/>
                </a:cubicBezTo>
                <a:cubicBezTo>
                  <a:pt x="407" y="495"/>
                  <a:pt x="407" y="496"/>
                  <a:pt x="407" y="496"/>
                </a:cubicBezTo>
                <a:cubicBezTo>
                  <a:pt x="407" y="497"/>
                  <a:pt x="407" y="497"/>
                  <a:pt x="407" y="498"/>
                </a:cubicBezTo>
                <a:cubicBezTo>
                  <a:pt x="407" y="498"/>
                  <a:pt x="407" y="498"/>
                  <a:pt x="407" y="498"/>
                </a:cubicBezTo>
                <a:cubicBezTo>
                  <a:pt x="406" y="498"/>
                  <a:pt x="405" y="498"/>
                  <a:pt x="406" y="499"/>
                </a:cubicBezTo>
                <a:cubicBezTo>
                  <a:pt x="406" y="499"/>
                  <a:pt x="406" y="500"/>
                  <a:pt x="406" y="500"/>
                </a:cubicBezTo>
                <a:cubicBezTo>
                  <a:pt x="405" y="501"/>
                  <a:pt x="405" y="502"/>
                  <a:pt x="406" y="503"/>
                </a:cubicBezTo>
                <a:cubicBezTo>
                  <a:pt x="407" y="503"/>
                  <a:pt x="408" y="503"/>
                  <a:pt x="410" y="503"/>
                </a:cubicBezTo>
                <a:cubicBezTo>
                  <a:pt x="410" y="503"/>
                  <a:pt x="410" y="503"/>
                  <a:pt x="410" y="502"/>
                </a:cubicBezTo>
                <a:cubicBezTo>
                  <a:pt x="410" y="500"/>
                  <a:pt x="410" y="500"/>
                  <a:pt x="410" y="500"/>
                </a:cubicBezTo>
                <a:cubicBezTo>
                  <a:pt x="411" y="500"/>
                  <a:pt x="411" y="501"/>
                  <a:pt x="412" y="501"/>
                </a:cubicBezTo>
                <a:cubicBezTo>
                  <a:pt x="412" y="501"/>
                  <a:pt x="412" y="500"/>
                  <a:pt x="412" y="499"/>
                </a:cubicBezTo>
                <a:cubicBezTo>
                  <a:pt x="412" y="499"/>
                  <a:pt x="411" y="498"/>
                  <a:pt x="410" y="498"/>
                </a:cubicBezTo>
                <a:cubicBezTo>
                  <a:pt x="410" y="497"/>
                  <a:pt x="410" y="497"/>
                  <a:pt x="409" y="497"/>
                </a:cubicBezTo>
                <a:cubicBezTo>
                  <a:pt x="410" y="497"/>
                  <a:pt x="410" y="496"/>
                  <a:pt x="410" y="496"/>
                </a:cubicBezTo>
                <a:cubicBezTo>
                  <a:pt x="410" y="495"/>
                  <a:pt x="409" y="495"/>
                  <a:pt x="408" y="495"/>
                </a:cubicBezTo>
                <a:cubicBezTo>
                  <a:pt x="409" y="495"/>
                  <a:pt x="409" y="494"/>
                  <a:pt x="410" y="494"/>
                </a:cubicBezTo>
                <a:cubicBezTo>
                  <a:pt x="410" y="494"/>
                  <a:pt x="410" y="494"/>
                  <a:pt x="410" y="494"/>
                </a:cubicBezTo>
                <a:cubicBezTo>
                  <a:pt x="410" y="494"/>
                  <a:pt x="410" y="493"/>
                  <a:pt x="410" y="493"/>
                </a:cubicBezTo>
                <a:cubicBezTo>
                  <a:pt x="409" y="494"/>
                  <a:pt x="408" y="493"/>
                  <a:pt x="408" y="492"/>
                </a:cubicBezTo>
                <a:cubicBezTo>
                  <a:pt x="407" y="493"/>
                  <a:pt x="406" y="495"/>
                  <a:pt x="405" y="494"/>
                </a:cubicBezTo>
                <a:cubicBezTo>
                  <a:pt x="405" y="493"/>
                  <a:pt x="405" y="493"/>
                  <a:pt x="406" y="492"/>
                </a:cubicBezTo>
                <a:cubicBezTo>
                  <a:pt x="406" y="492"/>
                  <a:pt x="406" y="492"/>
                  <a:pt x="406" y="492"/>
                </a:cubicBezTo>
                <a:cubicBezTo>
                  <a:pt x="406" y="492"/>
                  <a:pt x="406" y="491"/>
                  <a:pt x="405" y="491"/>
                </a:cubicBezTo>
                <a:cubicBezTo>
                  <a:pt x="406" y="492"/>
                  <a:pt x="406" y="491"/>
                  <a:pt x="406" y="491"/>
                </a:cubicBezTo>
                <a:cubicBezTo>
                  <a:pt x="405" y="491"/>
                  <a:pt x="405" y="491"/>
                  <a:pt x="405" y="491"/>
                </a:cubicBezTo>
                <a:cubicBezTo>
                  <a:pt x="405" y="491"/>
                  <a:pt x="405" y="491"/>
                  <a:pt x="404" y="491"/>
                </a:cubicBezTo>
                <a:cubicBezTo>
                  <a:pt x="404" y="491"/>
                  <a:pt x="404" y="491"/>
                  <a:pt x="404" y="491"/>
                </a:cubicBezTo>
                <a:cubicBezTo>
                  <a:pt x="404" y="491"/>
                  <a:pt x="404" y="491"/>
                  <a:pt x="404" y="491"/>
                </a:cubicBezTo>
                <a:cubicBezTo>
                  <a:pt x="404" y="492"/>
                  <a:pt x="405" y="491"/>
                  <a:pt x="406" y="491"/>
                </a:cubicBezTo>
                <a:moveTo>
                  <a:pt x="370" y="327"/>
                </a:moveTo>
                <a:cubicBezTo>
                  <a:pt x="370" y="328"/>
                  <a:pt x="370" y="328"/>
                  <a:pt x="370" y="328"/>
                </a:cubicBezTo>
                <a:cubicBezTo>
                  <a:pt x="370" y="328"/>
                  <a:pt x="371" y="329"/>
                  <a:pt x="370" y="329"/>
                </a:cubicBezTo>
                <a:cubicBezTo>
                  <a:pt x="371" y="329"/>
                  <a:pt x="371" y="329"/>
                  <a:pt x="371" y="329"/>
                </a:cubicBezTo>
                <a:cubicBezTo>
                  <a:pt x="371" y="329"/>
                  <a:pt x="371" y="329"/>
                  <a:pt x="371" y="328"/>
                </a:cubicBezTo>
                <a:cubicBezTo>
                  <a:pt x="371" y="328"/>
                  <a:pt x="371" y="327"/>
                  <a:pt x="370" y="330"/>
                </a:cubicBezTo>
                <a:cubicBezTo>
                  <a:pt x="370" y="330"/>
                  <a:pt x="371" y="329"/>
                  <a:pt x="370" y="329"/>
                </a:cubicBezTo>
                <a:cubicBezTo>
                  <a:pt x="370" y="329"/>
                  <a:pt x="370" y="329"/>
                  <a:pt x="370" y="329"/>
                </a:cubicBezTo>
                <a:cubicBezTo>
                  <a:pt x="370" y="330"/>
                  <a:pt x="369" y="330"/>
                  <a:pt x="370" y="330"/>
                </a:cubicBezTo>
                <a:cubicBezTo>
                  <a:pt x="370" y="330"/>
                  <a:pt x="370" y="330"/>
                  <a:pt x="370" y="327"/>
                </a:cubicBezTo>
                <a:moveTo>
                  <a:pt x="447" y="306"/>
                </a:moveTo>
                <a:cubicBezTo>
                  <a:pt x="447" y="306"/>
                  <a:pt x="447" y="306"/>
                  <a:pt x="447" y="306"/>
                </a:cubicBezTo>
                <a:cubicBezTo>
                  <a:pt x="447" y="305"/>
                  <a:pt x="447" y="305"/>
                  <a:pt x="447" y="304"/>
                </a:cubicBezTo>
                <a:cubicBezTo>
                  <a:pt x="447" y="304"/>
                  <a:pt x="447" y="304"/>
                  <a:pt x="447" y="304"/>
                </a:cubicBezTo>
                <a:cubicBezTo>
                  <a:pt x="447" y="304"/>
                  <a:pt x="446" y="304"/>
                  <a:pt x="446" y="304"/>
                </a:cubicBezTo>
                <a:cubicBezTo>
                  <a:pt x="446" y="305"/>
                  <a:pt x="446" y="305"/>
                  <a:pt x="447" y="305"/>
                </a:cubicBezTo>
                <a:cubicBezTo>
                  <a:pt x="447" y="306"/>
                  <a:pt x="447" y="308"/>
                  <a:pt x="448" y="308"/>
                </a:cubicBezTo>
                <a:cubicBezTo>
                  <a:pt x="448" y="307"/>
                  <a:pt x="449" y="306"/>
                  <a:pt x="447" y="306"/>
                </a:cubicBezTo>
                <a:moveTo>
                  <a:pt x="409" y="230"/>
                </a:moveTo>
                <a:cubicBezTo>
                  <a:pt x="409" y="230"/>
                  <a:pt x="409" y="230"/>
                  <a:pt x="409" y="230"/>
                </a:cubicBezTo>
                <a:cubicBezTo>
                  <a:pt x="409" y="230"/>
                  <a:pt x="409" y="229"/>
                  <a:pt x="409" y="229"/>
                </a:cubicBezTo>
                <a:cubicBezTo>
                  <a:pt x="409" y="229"/>
                  <a:pt x="409" y="229"/>
                  <a:pt x="409" y="229"/>
                </a:cubicBezTo>
                <a:cubicBezTo>
                  <a:pt x="408" y="229"/>
                  <a:pt x="409" y="230"/>
                  <a:pt x="409" y="230"/>
                </a:cubicBezTo>
                <a:cubicBezTo>
                  <a:pt x="409" y="231"/>
                  <a:pt x="410" y="231"/>
                  <a:pt x="411" y="231"/>
                </a:cubicBezTo>
                <a:cubicBezTo>
                  <a:pt x="411" y="231"/>
                  <a:pt x="411" y="231"/>
                  <a:pt x="411" y="231"/>
                </a:cubicBezTo>
                <a:cubicBezTo>
                  <a:pt x="411" y="231"/>
                  <a:pt x="411" y="230"/>
                  <a:pt x="412" y="228"/>
                </a:cubicBezTo>
                <a:cubicBezTo>
                  <a:pt x="412" y="228"/>
                  <a:pt x="412" y="228"/>
                  <a:pt x="411" y="228"/>
                </a:cubicBezTo>
                <a:cubicBezTo>
                  <a:pt x="411" y="228"/>
                  <a:pt x="411" y="229"/>
                  <a:pt x="411" y="229"/>
                </a:cubicBezTo>
                <a:cubicBezTo>
                  <a:pt x="411" y="230"/>
                  <a:pt x="411" y="230"/>
                  <a:pt x="412" y="230"/>
                </a:cubicBezTo>
                <a:cubicBezTo>
                  <a:pt x="412" y="230"/>
                  <a:pt x="412" y="230"/>
                  <a:pt x="412" y="229"/>
                </a:cubicBezTo>
                <a:cubicBezTo>
                  <a:pt x="412" y="229"/>
                  <a:pt x="412" y="228"/>
                  <a:pt x="411" y="230"/>
                </a:cubicBezTo>
                <a:moveTo>
                  <a:pt x="462" y="360"/>
                </a:moveTo>
                <a:cubicBezTo>
                  <a:pt x="462" y="360"/>
                  <a:pt x="462" y="360"/>
                  <a:pt x="462" y="360"/>
                </a:cubicBezTo>
                <a:cubicBezTo>
                  <a:pt x="463" y="360"/>
                  <a:pt x="463" y="359"/>
                  <a:pt x="462" y="359"/>
                </a:cubicBezTo>
                <a:cubicBezTo>
                  <a:pt x="462" y="359"/>
                  <a:pt x="462" y="359"/>
                  <a:pt x="462" y="359"/>
                </a:cubicBezTo>
                <a:cubicBezTo>
                  <a:pt x="462" y="359"/>
                  <a:pt x="462" y="359"/>
                  <a:pt x="462" y="360"/>
                </a:cubicBezTo>
                <a:cubicBezTo>
                  <a:pt x="462" y="360"/>
                  <a:pt x="462" y="360"/>
                  <a:pt x="462" y="361"/>
                </a:cubicBezTo>
                <a:cubicBezTo>
                  <a:pt x="462" y="361"/>
                  <a:pt x="463" y="362"/>
                  <a:pt x="464" y="362"/>
                </a:cubicBezTo>
                <a:cubicBezTo>
                  <a:pt x="464" y="362"/>
                  <a:pt x="464" y="361"/>
                  <a:pt x="464" y="361"/>
                </a:cubicBezTo>
                <a:cubicBezTo>
                  <a:pt x="464" y="360"/>
                  <a:pt x="464" y="360"/>
                  <a:pt x="463" y="360"/>
                </a:cubicBezTo>
                <a:cubicBezTo>
                  <a:pt x="463" y="360"/>
                  <a:pt x="463" y="360"/>
                  <a:pt x="462" y="360"/>
                </a:cubicBezTo>
                <a:moveTo>
                  <a:pt x="409" y="225"/>
                </a:moveTo>
                <a:cubicBezTo>
                  <a:pt x="409" y="224"/>
                  <a:pt x="410" y="224"/>
                  <a:pt x="410" y="224"/>
                </a:cubicBezTo>
                <a:cubicBezTo>
                  <a:pt x="409" y="223"/>
                  <a:pt x="409" y="222"/>
                  <a:pt x="408" y="221"/>
                </a:cubicBezTo>
                <a:cubicBezTo>
                  <a:pt x="407" y="221"/>
                  <a:pt x="406" y="221"/>
                  <a:pt x="405" y="221"/>
                </a:cubicBezTo>
                <a:cubicBezTo>
                  <a:pt x="405" y="221"/>
                  <a:pt x="404" y="222"/>
                  <a:pt x="405" y="223"/>
                </a:cubicBezTo>
                <a:cubicBezTo>
                  <a:pt x="406" y="223"/>
                  <a:pt x="405" y="224"/>
                  <a:pt x="406" y="225"/>
                </a:cubicBezTo>
                <a:moveTo>
                  <a:pt x="443" y="306"/>
                </a:moveTo>
                <a:cubicBezTo>
                  <a:pt x="443" y="306"/>
                  <a:pt x="442" y="305"/>
                  <a:pt x="442" y="303"/>
                </a:cubicBezTo>
                <a:cubicBezTo>
                  <a:pt x="442" y="304"/>
                  <a:pt x="442" y="304"/>
                  <a:pt x="442" y="305"/>
                </a:cubicBezTo>
                <a:cubicBezTo>
                  <a:pt x="441" y="305"/>
                  <a:pt x="441" y="306"/>
                  <a:pt x="441" y="307"/>
                </a:cubicBezTo>
                <a:cubicBezTo>
                  <a:pt x="441" y="308"/>
                  <a:pt x="442" y="307"/>
                  <a:pt x="443" y="308"/>
                </a:cubicBezTo>
                <a:cubicBezTo>
                  <a:pt x="443" y="309"/>
                  <a:pt x="444" y="309"/>
                  <a:pt x="444" y="308"/>
                </a:cubicBezTo>
                <a:cubicBezTo>
                  <a:pt x="445" y="308"/>
                  <a:pt x="446" y="307"/>
                  <a:pt x="445" y="306"/>
                </a:cubicBezTo>
                <a:cubicBezTo>
                  <a:pt x="445" y="306"/>
                  <a:pt x="445" y="306"/>
                  <a:pt x="444" y="306"/>
                </a:cubicBezTo>
                <a:cubicBezTo>
                  <a:pt x="444" y="306"/>
                  <a:pt x="443" y="306"/>
                  <a:pt x="443" y="306"/>
                </a:cubicBezTo>
                <a:moveTo>
                  <a:pt x="445" y="298"/>
                </a:moveTo>
                <a:cubicBezTo>
                  <a:pt x="444" y="296"/>
                  <a:pt x="444" y="296"/>
                  <a:pt x="445" y="295"/>
                </a:cubicBezTo>
                <a:cubicBezTo>
                  <a:pt x="446" y="294"/>
                  <a:pt x="446" y="294"/>
                  <a:pt x="445" y="293"/>
                </a:cubicBezTo>
                <a:cubicBezTo>
                  <a:pt x="445" y="293"/>
                  <a:pt x="444" y="292"/>
                  <a:pt x="443" y="293"/>
                </a:cubicBezTo>
                <a:cubicBezTo>
                  <a:pt x="443" y="293"/>
                  <a:pt x="444" y="294"/>
                  <a:pt x="443" y="294"/>
                </a:cubicBezTo>
                <a:cubicBezTo>
                  <a:pt x="443" y="296"/>
                  <a:pt x="442" y="295"/>
                  <a:pt x="442" y="296"/>
                </a:cubicBezTo>
                <a:cubicBezTo>
                  <a:pt x="442" y="296"/>
                  <a:pt x="443" y="297"/>
                  <a:pt x="444" y="298"/>
                </a:cubicBezTo>
                <a:cubicBezTo>
                  <a:pt x="444" y="298"/>
                  <a:pt x="445" y="298"/>
                  <a:pt x="445" y="298"/>
                </a:cubicBezTo>
                <a:moveTo>
                  <a:pt x="411" y="237"/>
                </a:moveTo>
                <a:cubicBezTo>
                  <a:pt x="410" y="243"/>
                  <a:pt x="410" y="243"/>
                  <a:pt x="411" y="244"/>
                </a:cubicBezTo>
                <a:cubicBezTo>
                  <a:pt x="411" y="244"/>
                  <a:pt x="411" y="244"/>
                  <a:pt x="411" y="243"/>
                </a:cubicBezTo>
                <a:cubicBezTo>
                  <a:pt x="411" y="242"/>
                  <a:pt x="411" y="240"/>
                  <a:pt x="411" y="238"/>
                </a:cubicBezTo>
                <a:cubicBezTo>
                  <a:pt x="411" y="238"/>
                  <a:pt x="411" y="238"/>
                  <a:pt x="411" y="237"/>
                </a:cubicBezTo>
                <a:moveTo>
                  <a:pt x="437" y="327"/>
                </a:moveTo>
                <a:cubicBezTo>
                  <a:pt x="438" y="327"/>
                  <a:pt x="438" y="327"/>
                  <a:pt x="438" y="327"/>
                </a:cubicBezTo>
                <a:cubicBezTo>
                  <a:pt x="439" y="326"/>
                  <a:pt x="439" y="326"/>
                  <a:pt x="439" y="325"/>
                </a:cubicBezTo>
                <a:cubicBezTo>
                  <a:pt x="438" y="325"/>
                  <a:pt x="438" y="325"/>
                  <a:pt x="438" y="325"/>
                </a:cubicBezTo>
                <a:cubicBezTo>
                  <a:pt x="437" y="324"/>
                  <a:pt x="437" y="325"/>
                  <a:pt x="436" y="326"/>
                </a:cubicBezTo>
                <a:cubicBezTo>
                  <a:pt x="436" y="326"/>
                  <a:pt x="436" y="326"/>
                  <a:pt x="436" y="326"/>
                </a:cubicBezTo>
                <a:cubicBezTo>
                  <a:pt x="436" y="327"/>
                  <a:pt x="437" y="327"/>
                  <a:pt x="437" y="327"/>
                </a:cubicBezTo>
                <a:moveTo>
                  <a:pt x="409" y="228"/>
                </a:moveTo>
                <a:cubicBezTo>
                  <a:pt x="409" y="228"/>
                  <a:pt x="409" y="228"/>
                  <a:pt x="409" y="228"/>
                </a:cubicBezTo>
                <a:cubicBezTo>
                  <a:pt x="410" y="228"/>
                  <a:pt x="410" y="227"/>
                  <a:pt x="410" y="227"/>
                </a:cubicBezTo>
                <a:cubicBezTo>
                  <a:pt x="410" y="226"/>
                  <a:pt x="410" y="226"/>
                  <a:pt x="409" y="226"/>
                </a:cubicBezTo>
                <a:cubicBezTo>
                  <a:pt x="409" y="226"/>
                  <a:pt x="409" y="226"/>
                  <a:pt x="408" y="226"/>
                </a:cubicBezTo>
                <a:cubicBezTo>
                  <a:pt x="408" y="226"/>
                  <a:pt x="407" y="226"/>
                  <a:pt x="407" y="227"/>
                </a:cubicBezTo>
                <a:cubicBezTo>
                  <a:pt x="408" y="228"/>
                  <a:pt x="408" y="228"/>
                  <a:pt x="408" y="228"/>
                </a:cubicBezTo>
                <a:cubicBezTo>
                  <a:pt x="409" y="228"/>
                  <a:pt x="409" y="228"/>
                  <a:pt x="409" y="228"/>
                </a:cubicBezTo>
                <a:moveTo>
                  <a:pt x="347" y="395"/>
                </a:moveTo>
                <a:cubicBezTo>
                  <a:pt x="347" y="395"/>
                  <a:pt x="347" y="396"/>
                  <a:pt x="347" y="397"/>
                </a:cubicBezTo>
                <a:cubicBezTo>
                  <a:pt x="347" y="397"/>
                  <a:pt x="347" y="398"/>
                  <a:pt x="347" y="398"/>
                </a:cubicBezTo>
                <a:cubicBezTo>
                  <a:pt x="348" y="398"/>
                  <a:pt x="348" y="397"/>
                  <a:pt x="349" y="397"/>
                </a:cubicBezTo>
                <a:cubicBezTo>
                  <a:pt x="349" y="397"/>
                  <a:pt x="349" y="396"/>
                  <a:pt x="348" y="396"/>
                </a:cubicBezTo>
                <a:cubicBezTo>
                  <a:pt x="348" y="395"/>
                  <a:pt x="348" y="395"/>
                  <a:pt x="347" y="395"/>
                </a:cubicBezTo>
                <a:moveTo>
                  <a:pt x="376" y="464"/>
                </a:moveTo>
                <a:cubicBezTo>
                  <a:pt x="375" y="465"/>
                  <a:pt x="375" y="465"/>
                  <a:pt x="375" y="466"/>
                </a:cubicBezTo>
                <a:cubicBezTo>
                  <a:pt x="375" y="466"/>
                  <a:pt x="375" y="467"/>
                  <a:pt x="376" y="467"/>
                </a:cubicBezTo>
                <a:cubicBezTo>
                  <a:pt x="376" y="467"/>
                  <a:pt x="377" y="467"/>
                  <a:pt x="377" y="466"/>
                </a:cubicBezTo>
                <a:cubicBezTo>
                  <a:pt x="377" y="466"/>
                  <a:pt x="377" y="465"/>
                  <a:pt x="377" y="465"/>
                </a:cubicBezTo>
                <a:cubicBezTo>
                  <a:pt x="377" y="465"/>
                  <a:pt x="376" y="464"/>
                  <a:pt x="376" y="464"/>
                </a:cubicBezTo>
                <a:moveTo>
                  <a:pt x="453" y="450"/>
                </a:moveTo>
                <a:cubicBezTo>
                  <a:pt x="452" y="450"/>
                  <a:pt x="452" y="450"/>
                  <a:pt x="451" y="450"/>
                </a:cubicBezTo>
                <a:cubicBezTo>
                  <a:pt x="452" y="451"/>
                  <a:pt x="452" y="451"/>
                  <a:pt x="453" y="450"/>
                </a:cubicBezTo>
                <a:moveTo>
                  <a:pt x="418" y="587"/>
                </a:moveTo>
                <a:cubicBezTo>
                  <a:pt x="417" y="586"/>
                  <a:pt x="417" y="586"/>
                  <a:pt x="416" y="587"/>
                </a:cubicBezTo>
                <a:cubicBezTo>
                  <a:pt x="417" y="587"/>
                  <a:pt x="417" y="587"/>
                  <a:pt x="418" y="587"/>
                </a:cubicBezTo>
                <a:moveTo>
                  <a:pt x="468" y="383"/>
                </a:moveTo>
                <a:cubicBezTo>
                  <a:pt x="468" y="383"/>
                  <a:pt x="468" y="383"/>
                  <a:pt x="468" y="383"/>
                </a:cubicBezTo>
                <a:cubicBezTo>
                  <a:pt x="468" y="383"/>
                  <a:pt x="468" y="383"/>
                  <a:pt x="468" y="383"/>
                </a:cubicBezTo>
                <a:cubicBezTo>
                  <a:pt x="467" y="383"/>
                  <a:pt x="467" y="384"/>
                  <a:pt x="468" y="384"/>
                </a:cubicBezTo>
                <a:cubicBezTo>
                  <a:pt x="468" y="384"/>
                  <a:pt x="468" y="384"/>
                  <a:pt x="468" y="383"/>
                </a:cubicBezTo>
                <a:moveTo>
                  <a:pt x="399" y="426"/>
                </a:moveTo>
                <a:cubicBezTo>
                  <a:pt x="400" y="425"/>
                  <a:pt x="400" y="425"/>
                  <a:pt x="399" y="424"/>
                </a:cubicBezTo>
                <a:cubicBezTo>
                  <a:pt x="399" y="425"/>
                  <a:pt x="399" y="425"/>
                  <a:pt x="399" y="426"/>
                </a:cubicBezTo>
                <a:moveTo>
                  <a:pt x="413" y="593"/>
                </a:moveTo>
                <a:cubicBezTo>
                  <a:pt x="413" y="592"/>
                  <a:pt x="412" y="592"/>
                  <a:pt x="411" y="593"/>
                </a:cubicBezTo>
                <a:cubicBezTo>
                  <a:pt x="412" y="593"/>
                  <a:pt x="413" y="593"/>
                  <a:pt x="413" y="593"/>
                </a:cubicBezTo>
                <a:moveTo>
                  <a:pt x="401" y="231"/>
                </a:moveTo>
                <a:cubicBezTo>
                  <a:pt x="402" y="230"/>
                  <a:pt x="402" y="229"/>
                  <a:pt x="401" y="229"/>
                </a:cubicBezTo>
                <a:cubicBezTo>
                  <a:pt x="401" y="229"/>
                  <a:pt x="401" y="230"/>
                  <a:pt x="401" y="231"/>
                </a:cubicBezTo>
                <a:moveTo>
                  <a:pt x="428" y="485"/>
                </a:moveTo>
                <a:cubicBezTo>
                  <a:pt x="428" y="485"/>
                  <a:pt x="428" y="484"/>
                  <a:pt x="428" y="484"/>
                </a:cubicBezTo>
                <a:cubicBezTo>
                  <a:pt x="427" y="484"/>
                  <a:pt x="427" y="485"/>
                  <a:pt x="428" y="486"/>
                </a:cubicBezTo>
                <a:cubicBezTo>
                  <a:pt x="428" y="486"/>
                  <a:pt x="428" y="486"/>
                  <a:pt x="428" y="486"/>
                </a:cubicBezTo>
                <a:cubicBezTo>
                  <a:pt x="428" y="485"/>
                  <a:pt x="428" y="485"/>
                  <a:pt x="428" y="485"/>
                </a:cubicBezTo>
                <a:moveTo>
                  <a:pt x="402" y="236"/>
                </a:moveTo>
                <a:cubicBezTo>
                  <a:pt x="402" y="237"/>
                  <a:pt x="403" y="237"/>
                  <a:pt x="404" y="236"/>
                </a:cubicBezTo>
                <a:cubicBezTo>
                  <a:pt x="403" y="235"/>
                  <a:pt x="402" y="235"/>
                  <a:pt x="402" y="236"/>
                </a:cubicBezTo>
                <a:moveTo>
                  <a:pt x="415" y="244"/>
                </a:moveTo>
                <a:cubicBezTo>
                  <a:pt x="415" y="243"/>
                  <a:pt x="415" y="243"/>
                  <a:pt x="415" y="242"/>
                </a:cubicBezTo>
                <a:cubicBezTo>
                  <a:pt x="414" y="243"/>
                  <a:pt x="414" y="243"/>
                  <a:pt x="415" y="244"/>
                </a:cubicBezTo>
                <a:moveTo>
                  <a:pt x="413" y="528"/>
                </a:moveTo>
                <a:cubicBezTo>
                  <a:pt x="413" y="527"/>
                  <a:pt x="412" y="527"/>
                  <a:pt x="411" y="528"/>
                </a:cubicBezTo>
                <a:cubicBezTo>
                  <a:pt x="412" y="529"/>
                  <a:pt x="413" y="529"/>
                  <a:pt x="413" y="528"/>
                </a:cubicBezTo>
                <a:moveTo>
                  <a:pt x="409" y="532"/>
                </a:moveTo>
                <a:cubicBezTo>
                  <a:pt x="409" y="532"/>
                  <a:pt x="409" y="532"/>
                  <a:pt x="409" y="532"/>
                </a:cubicBezTo>
                <a:cubicBezTo>
                  <a:pt x="409" y="531"/>
                  <a:pt x="408" y="531"/>
                  <a:pt x="408" y="532"/>
                </a:cubicBezTo>
                <a:cubicBezTo>
                  <a:pt x="408" y="532"/>
                  <a:pt x="408" y="532"/>
                  <a:pt x="408" y="532"/>
                </a:cubicBezTo>
                <a:cubicBezTo>
                  <a:pt x="408" y="532"/>
                  <a:pt x="409" y="532"/>
                  <a:pt x="409" y="532"/>
                </a:cubicBezTo>
                <a:moveTo>
                  <a:pt x="411" y="217"/>
                </a:moveTo>
                <a:cubicBezTo>
                  <a:pt x="411" y="217"/>
                  <a:pt x="411" y="217"/>
                  <a:pt x="411" y="217"/>
                </a:cubicBezTo>
                <a:cubicBezTo>
                  <a:pt x="411" y="216"/>
                  <a:pt x="410" y="216"/>
                  <a:pt x="410" y="217"/>
                </a:cubicBezTo>
                <a:cubicBezTo>
                  <a:pt x="409" y="217"/>
                  <a:pt x="409" y="217"/>
                  <a:pt x="410" y="217"/>
                </a:cubicBezTo>
                <a:cubicBezTo>
                  <a:pt x="410" y="218"/>
                  <a:pt x="411" y="218"/>
                  <a:pt x="411" y="217"/>
                </a:cubicBezTo>
                <a:moveTo>
                  <a:pt x="447" y="464"/>
                </a:moveTo>
                <a:cubicBezTo>
                  <a:pt x="448" y="464"/>
                  <a:pt x="449" y="464"/>
                  <a:pt x="449" y="464"/>
                </a:cubicBezTo>
                <a:cubicBezTo>
                  <a:pt x="449" y="463"/>
                  <a:pt x="448" y="463"/>
                  <a:pt x="447" y="464"/>
                </a:cubicBezTo>
                <a:moveTo>
                  <a:pt x="413" y="505"/>
                </a:moveTo>
                <a:cubicBezTo>
                  <a:pt x="413" y="505"/>
                  <a:pt x="413" y="505"/>
                  <a:pt x="413" y="505"/>
                </a:cubicBezTo>
                <a:cubicBezTo>
                  <a:pt x="413" y="505"/>
                  <a:pt x="412" y="505"/>
                  <a:pt x="412" y="505"/>
                </a:cubicBezTo>
                <a:cubicBezTo>
                  <a:pt x="412" y="505"/>
                  <a:pt x="412" y="506"/>
                  <a:pt x="413" y="506"/>
                </a:cubicBezTo>
                <a:cubicBezTo>
                  <a:pt x="413" y="505"/>
                  <a:pt x="413" y="505"/>
                  <a:pt x="413" y="505"/>
                </a:cubicBezTo>
                <a:moveTo>
                  <a:pt x="412" y="503"/>
                </a:moveTo>
                <a:cubicBezTo>
                  <a:pt x="411" y="503"/>
                  <a:pt x="411" y="503"/>
                  <a:pt x="411" y="503"/>
                </a:cubicBezTo>
                <a:cubicBezTo>
                  <a:pt x="411" y="503"/>
                  <a:pt x="412" y="504"/>
                  <a:pt x="412" y="504"/>
                </a:cubicBezTo>
                <a:cubicBezTo>
                  <a:pt x="412" y="504"/>
                  <a:pt x="412" y="503"/>
                  <a:pt x="412" y="503"/>
                </a:cubicBezTo>
                <a:cubicBezTo>
                  <a:pt x="412" y="503"/>
                  <a:pt x="412" y="503"/>
                  <a:pt x="412" y="503"/>
                </a:cubicBezTo>
                <a:moveTo>
                  <a:pt x="418" y="585"/>
                </a:moveTo>
                <a:cubicBezTo>
                  <a:pt x="418" y="585"/>
                  <a:pt x="418" y="585"/>
                  <a:pt x="418" y="585"/>
                </a:cubicBezTo>
                <a:cubicBezTo>
                  <a:pt x="417" y="585"/>
                  <a:pt x="417" y="585"/>
                  <a:pt x="417" y="585"/>
                </a:cubicBezTo>
                <a:cubicBezTo>
                  <a:pt x="417" y="585"/>
                  <a:pt x="417" y="585"/>
                  <a:pt x="417" y="585"/>
                </a:cubicBezTo>
                <a:cubicBezTo>
                  <a:pt x="417" y="585"/>
                  <a:pt x="418" y="585"/>
                  <a:pt x="418" y="585"/>
                </a:cubicBezTo>
                <a:moveTo>
                  <a:pt x="406" y="525"/>
                </a:moveTo>
                <a:cubicBezTo>
                  <a:pt x="406" y="525"/>
                  <a:pt x="406" y="525"/>
                  <a:pt x="406" y="525"/>
                </a:cubicBezTo>
                <a:cubicBezTo>
                  <a:pt x="406" y="525"/>
                  <a:pt x="406" y="525"/>
                  <a:pt x="406" y="525"/>
                </a:cubicBezTo>
                <a:cubicBezTo>
                  <a:pt x="406" y="525"/>
                  <a:pt x="406" y="525"/>
                  <a:pt x="406" y="526"/>
                </a:cubicBezTo>
                <a:cubicBezTo>
                  <a:pt x="406" y="526"/>
                  <a:pt x="406" y="525"/>
                  <a:pt x="406" y="525"/>
                </a:cubicBezTo>
                <a:moveTo>
                  <a:pt x="413" y="533"/>
                </a:moveTo>
                <a:cubicBezTo>
                  <a:pt x="413" y="533"/>
                  <a:pt x="413" y="533"/>
                  <a:pt x="413" y="533"/>
                </a:cubicBezTo>
                <a:cubicBezTo>
                  <a:pt x="413" y="533"/>
                  <a:pt x="413" y="532"/>
                  <a:pt x="413" y="532"/>
                </a:cubicBezTo>
                <a:cubicBezTo>
                  <a:pt x="413" y="532"/>
                  <a:pt x="412" y="533"/>
                  <a:pt x="412" y="533"/>
                </a:cubicBezTo>
                <a:cubicBezTo>
                  <a:pt x="412" y="533"/>
                  <a:pt x="412" y="533"/>
                  <a:pt x="413" y="533"/>
                </a:cubicBezTo>
                <a:moveTo>
                  <a:pt x="403" y="532"/>
                </a:moveTo>
                <a:cubicBezTo>
                  <a:pt x="402" y="532"/>
                  <a:pt x="402" y="532"/>
                  <a:pt x="402" y="531"/>
                </a:cubicBezTo>
                <a:cubicBezTo>
                  <a:pt x="402" y="531"/>
                  <a:pt x="402" y="532"/>
                  <a:pt x="402" y="532"/>
                </a:cubicBezTo>
                <a:cubicBezTo>
                  <a:pt x="402" y="532"/>
                  <a:pt x="402" y="532"/>
                  <a:pt x="402" y="532"/>
                </a:cubicBezTo>
                <a:cubicBezTo>
                  <a:pt x="402" y="532"/>
                  <a:pt x="402" y="532"/>
                  <a:pt x="403" y="532"/>
                </a:cubicBezTo>
                <a:moveTo>
                  <a:pt x="417" y="589"/>
                </a:moveTo>
                <a:cubicBezTo>
                  <a:pt x="417" y="588"/>
                  <a:pt x="417" y="588"/>
                  <a:pt x="416" y="588"/>
                </a:cubicBezTo>
                <a:cubicBezTo>
                  <a:pt x="416" y="588"/>
                  <a:pt x="416" y="589"/>
                  <a:pt x="416" y="589"/>
                </a:cubicBezTo>
                <a:cubicBezTo>
                  <a:pt x="416" y="589"/>
                  <a:pt x="416" y="589"/>
                  <a:pt x="416" y="589"/>
                </a:cubicBezTo>
                <a:cubicBezTo>
                  <a:pt x="417" y="589"/>
                  <a:pt x="417" y="589"/>
                  <a:pt x="417" y="589"/>
                </a:cubicBezTo>
                <a:moveTo>
                  <a:pt x="413" y="540"/>
                </a:moveTo>
                <a:cubicBezTo>
                  <a:pt x="413" y="540"/>
                  <a:pt x="413" y="539"/>
                  <a:pt x="413" y="539"/>
                </a:cubicBezTo>
                <a:cubicBezTo>
                  <a:pt x="413" y="539"/>
                  <a:pt x="413" y="539"/>
                  <a:pt x="413" y="539"/>
                </a:cubicBezTo>
                <a:cubicBezTo>
                  <a:pt x="412" y="539"/>
                  <a:pt x="412" y="539"/>
                  <a:pt x="412" y="539"/>
                </a:cubicBezTo>
                <a:cubicBezTo>
                  <a:pt x="412" y="539"/>
                  <a:pt x="413" y="540"/>
                  <a:pt x="413" y="540"/>
                </a:cubicBezTo>
                <a:moveTo>
                  <a:pt x="404" y="523"/>
                </a:moveTo>
                <a:cubicBezTo>
                  <a:pt x="404" y="523"/>
                  <a:pt x="404" y="523"/>
                  <a:pt x="404" y="523"/>
                </a:cubicBezTo>
                <a:cubicBezTo>
                  <a:pt x="404" y="523"/>
                  <a:pt x="404" y="523"/>
                  <a:pt x="404" y="523"/>
                </a:cubicBezTo>
                <a:cubicBezTo>
                  <a:pt x="404" y="523"/>
                  <a:pt x="404" y="524"/>
                  <a:pt x="404" y="524"/>
                </a:cubicBezTo>
                <a:cubicBezTo>
                  <a:pt x="404" y="524"/>
                  <a:pt x="404" y="523"/>
                  <a:pt x="404" y="523"/>
                </a:cubicBezTo>
                <a:moveTo>
                  <a:pt x="414" y="537"/>
                </a:moveTo>
                <a:cubicBezTo>
                  <a:pt x="414" y="536"/>
                  <a:pt x="414" y="536"/>
                  <a:pt x="414" y="536"/>
                </a:cubicBezTo>
                <a:cubicBezTo>
                  <a:pt x="414" y="536"/>
                  <a:pt x="413" y="536"/>
                  <a:pt x="413" y="537"/>
                </a:cubicBezTo>
                <a:cubicBezTo>
                  <a:pt x="413" y="537"/>
                  <a:pt x="413" y="537"/>
                  <a:pt x="413" y="537"/>
                </a:cubicBezTo>
                <a:cubicBezTo>
                  <a:pt x="414" y="537"/>
                  <a:pt x="414" y="537"/>
                  <a:pt x="414" y="537"/>
                </a:cubicBezTo>
                <a:moveTo>
                  <a:pt x="426" y="262"/>
                </a:moveTo>
                <a:cubicBezTo>
                  <a:pt x="426" y="262"/>
                  <a:pt x="426" y="262"/>
                  <a:pt x="426" y="262"/>
                </a:cubicBezTo>
                <a:cubicBezTo>
                  <a:pt x="426" y="262"/>
                  <a:pt x="426" y="263"/>
                  <a:pt x="426" y="263"/>
                </a:cubicBezTo>
                <a:cubicBezTo>
                  <a:pt x="426" y="263"/>
                  <a:pt x="426" y="263"/>
                  <a:pt x="426" y="263"/>
                </a:cubicBezTo>
                <a:cubicBezTo>
                  <a:pt x="426" y="262"/>
                  <a:pt x="426" y="262"/>
                  <a:pt x="426" y="262"/>
                </a:cubicBezTo>
                <a:moveTo>
                  <a:pt x="430" y="265"/>
                </a:moveTo>
                <a:cubicBezTo>
                  <a:pt x="430" y="265"/>
                  <a:pt x="430" y="265"/>
                  <a:pt x="430" y="265"/>
                </a:cubicBezTo>
                <a:cubicBezTo>
                  <a:pt x="430" y="265"/>
                  <a:pt x="429" y="265"/>
                  <a:pt x="429" y="265"/>
                </a:cubicBezTo>
                <a:cubicBezTo>
                  <a:pt x="429" y="265"/>
                  <a:pt x="430" y="266"/>
                  <a:pt x="430" y="266"/>
                </a:cubicBezTo>
                <a:cubicBezTo>
                  <a:pt x="430" y="266"/>
                  <a:pt x="430" y="266"/>
                  <a:pt x="430" y="265"/>
                </a:cubicBezTo>
                <a:moveTo>
                  <a:pt x="435" y="277"/>
                </a:moveTo>
                <a:cubicBezTo>
                  <a:pt x="435" y="277"/>
                  <a:pt x="435" y="277"/>
                  <a:pt x="434" y="277"/>
                </a:cubicBezTo>
                <a:cubicBezTo>
                  <a:pt x="434" y="277"/>
                  <a:pt x="434" y="278"/>
                  <a:pt x="434" y="278"/>
                </a:cubicBezTo>
                <a:cubicBezTo>
                  <a:pt x="434" y="278"/>
                  <a:pt x="434" y="278"/>
                  <a:pt x="434" y="278"/>
                </a:cubicBezTo>
                <a:cubicBezTo>
                  <a:pt x="435" y="278"/>
                  <a:pt x="435" y="278"/>
                  <a:pt x="435" y="277"/>
                </a:cubicBezTo>
                <a:moveTo>
                  <a:pt x="434" y="281"/>
                </a:moveTo>
                <a:cubicBezTo>
                  <a:pt x="434" y="281"/>
                  <a:pt x="434" y="281"/>
                  <a:pt x="434" y="281"/>
                </a:cubicBezTo>
                <a:cubicBezTo>
                  <a:pt x="434" y="281"/>
                  <a:pt x="434" y="282"/>
                  <a:pt x="434" y="282"/>
                </a:cubicBezTo>
                <a:cubicBezTo>
                  <a:pt x="435" y="282"/>
                  <a:pt x="435" y="282"/>
                  <a:pt x="435" y="282"/>
                </a:cubicBezTo>
                <a:cubicBezTo>
                  <a:pt x="435" y="281"/>
                  <a:pt x="435" y="281"/>
                  <a:pt x="434" y="281"/>
                </a:cubicBezTo>
                <a:moveTo>
                  <a:pt x="414" y="235"/>
                </a:moveTo>
                <a:cubicBezTo>
                  <a:pt x="414" y="235"/>
                  <a:pt x="413" y="236"/>
                  <a:pt x="413" y="236"/>
                </a:cubicBezTo>
                <a:cubicBezTo>
                  <a:pt x="413" y="236"/>
                  <a:pt x="414" y="236"/>
                  <a:pt x="414" y="236"/>
                </a:cubicBezTo>
                <a:cubicBezTo>
                  <a:pt x="414" y="236"/>
                  <a:pt x="414" y="236"/>
                  <a:pt x="414" y="236"/>
                </a:cubicBezTo>
                <a:cubicBezTo>
                  <a:pt x="414" y="236"/>
                  <a:pt x="414" y="236"/>
                  <a:pt x="414" y="235"/>
                </a:cubicBezTo>
                <a:moveTo>
                  <a:pt x="406" y="237"/>
                </a:moveTo>
                <a:cubicBezTo>
                  <a:pt x="406" y="237"/>
                  <a:pt x="406" y="238"/>
                  <a:pt x="406" y="238"/>
                </a:cubicBezTo>
                <a:cubicBezTo>
                  <a:pt x="406" y="238"/>
                  <a:pt x="406" y="238"/>
                  <a:pt x="406" y="238"/>
                </a:cubicBezTo>
                <a:cubicBezTo>
                  <a:pt x="406" y="238"/>
                  <a:pt x="406" y="238"/>
                  <a:pt x="406" y="238"/>
                </a:cubicBezTo>
                <a:cubicBezTo>
                  <a:pt x="406" y="238"/>
                  <a:pt x="406" y="237"/>
                  <a:pt x="406" y="237"/>
                </a:cubicBezTo>
                <a:moveTo>
                  <a:pt x="411" y="245"/>
                </a:moveTo>
                <a:cubicBezTo>
                  <a:pt x="411" y="245"/>
                  <a:pt x="411" y="245"/>
                  <a:pt x="410" y="245"/>
                </a:cubicBezTo>
                <a:cubicBezTo>
                  <a:pt x="410" y="245"/>
                  <a:pt x="411" y="246"/>
                  <a:pt x="411" y="246"/>
                </a:cubicBezTo>
                <a:cubicBezTo>
                  <a:pt x="411" y="246"/>
                  <a:pt x="411" y="245"/>
                  <a:pt x="411" y="245"/>
                </a:cubicBezTo>
                <a:cubicBezTo>
                  <a:pt x="411" y="245"/>
                  <a:pt x="411" y="245"/>
                  <a:pt x="411" y="245"/>
                </a:cubicBezTo>
                <a:moveTo>
                  <a:pt x="428" y="260"/>
                </a:moveTo>
                <a:cubicBezTo>
                  <a:pt x="428" y="260"/>
                  <a:pt x="428" y="260"/>
                  <a:pt x="428" y="260"/>
                </a:cubicBezTo>
                <a:cubicBezTo>
                  <a:pt x="428" y="259"/>
                  <a:pt x="428" y="259"/>
                  <a:pt x="428" y="259"/>
                </a:cubicBezTo>
                <a:cubicBezTo>
                  <a:pt x="428" y="259"/>
                  <a:pt x="427" y="259"/>
                  <a:pt x="427" y="260"/>
                </a:cubicBezTo>
                <a:cubicBezTo>
                  <a:pt x="428" y="260"/>
                  <a:pt x="428" y="260"/>
                  <a:pt x="428" y="260"/>
                </a:cubicBezTo>
                <a:moveTo>
                  <a:pt x="367" y="342"/>
                </a:moveTo>
                <a:cubicBezTo>
                  <a:pt x="367" y="342"/>
                  <a:pt x="367" y="342"/>
                  <a:pt x="367" y="342"/>
                </a:cubicBezTo>
                <a:cubicBezTo>
                  <a:pt x="367" y="342"/>
                  <a:pt x="367" y="342"/>
                  <a:pt x="367" y="342"/>
                </a:cubicBezTo>
                <a:cubicBezTo>
                  <a:pt x="367" y="342"/>
                  <a:pt x="368" y="342"/>
                  <a:pt x="368" y="342"/>
                </a:cubicBezTo>
                <a:cubicBezTo>
                  <a:pt x="367" y="342"/>
                  <a:pt x="367" y="342"/>
                  <a:pt x="367" y="342"/>
                </a:cubicBezTo>
                <a:moveTo>
                  <a:pt x="457" y="349"/>
                </a:moveTo>
                <a:cubicBezTo>
                  <a:pt x="457" y="348"/>
                  <a:pt x="456" y="348"/>
                  <a:pt x="456" y="348"/>
                </a:cubicBezTo>
                <a:cubicBezTo>
                  <a:pt x="456" y="348"/>
                  <a:pt x="456" y="349"/>
                  <a:pt x="456" y="349"/>
                </a:cubicBezTo>
                <a:cubicBezTo>
                  <a:pt x="456" y="349"/>
                  <a:pt x="456" y="349"/>
                  <a:pt x="456" y="349"/>
                </a:cubicBezTo>
                <a:cubicBezTo>
                  <a:pt x="456" y="349"/>
                  <a:pt x="457" y="349"/>
                  <a:pt x="457" y="349"/>
                </a:cubicBezTo>
                <a:moveTo>
                  <a:pt x="362" y="352"/>
                </a:moveTo>
                <a:cubicBezTo>
                  <a:pt x="362" y="352"/>
                  <a:pt x="362" y="352"/>
                  <a:pt x="362" y="352"/>
                </a:cubicBezTo>
                <a:cubicBezTo>
                  <a:pt x="362" y="353"/>
                  <a:pt x="362" y="353"/>
                  <a:pt x="362" y="353"/>
                </a:cubicBezTo>
                <a:cubicBezTo>
                  <a:pt x="363" y="353"/>
                  <a:pt x="363" y="353"/>
                  <a:pt x="363" y="353"/>
                </a:cubicBezTo>
                <a:cubicBezTo>
                  <a:pt x="363" y="352"/>
                  <a:pt x="363" y="352"/>
                  <a:pt x="362" y="352"/>
                </a:cubicBezTo>
                <a:moveTo>
                  <a:pt x="457" y="352"/>
                </a:moveTo>
                <a:cubicBezTo>
                  <a:pt x="457" y="352"/>
                  <a:pt x="457" y="352"/>
                  <a:pt x="457" y="353"/>
                </a:cubicBezTo>
                <a:cubicBezTo>
                  <a:pt x="457" y="353"/>
                  <a:pt x="457" y="353"/>
                  <a:pt x="457" y="353"/>
                </a:cubicBezTo>
                <a:cubicBezTo>
                  <a:pt x="457" y="353"/>
                  <a:pt x="458" y="353"/>
                  <a:pt x="458" y="353"/>
                </a:cubicBezTo>
                <a:cubicBezTo>
                  <a:pt x="458" y="352"/>
                  <a:pt x="457" y="352"/>
                  <a:pt x="457" y="352"/>
                </a:cubicBezTo>
                <a:moveTo>
                  <a:pt x="366" y="356"/>
                </a:moveTo>
                <a:cubicBezTo>
                  <a:pt x="365" y="356"/>
                  <a:pt x="365" y="356"/>
                  <a:pt x="365" y="356"/>
                </a:cubicBezTo>
                <a:cubicBezTo>
                  <a:pt x="365" y="356"/>
                  <a:pt x="365" y="356"/>
                  <a:pt x="365" y="356"/>
                </a:cubicBezTo>
                <a:cubicBezTo>
                  <a:pt x="365" y="356"/>
                  <a:pt x="365" y="357"/>
                  <a:pt x="365" y="357"/>
                </a:cubicBezTo>
                <a:cubicBezTo>
                  <a:pt x="365" y="357"/>
                  <a:pt x="365" y="357"/>
                  <a:pt x="366" y="356"/>
                </a:cubicBezTo>
                <a:moveTo>
                  <a:pt x="359" y="360"/>
                </a:moveTo>
                <a:cubicBezTo>
                  <a:pt x="359" y="360"/>
                  <a:pt x="359" y="360"/>
                  <a:pt x="359" y="360"/>
                </a:cubicBezTo>
                <a:cubicBezTo>
                  <a:pt x="359" y="360"/>
                  <a:pt x="358" y="360"/>
                  <a:pt x="358" y="360"/>
                </a:cubicBezTo>
                <a:cubicBezTo>
                  <a:pt x="358" y="360"/>
                  <a:pt x="358" y="360"/>
                  <a:pt x="358" y="360"/>
                </a:cubicBezTo>
                <a:cubicBezTo>
                  <a:pt x="359" y="360"/>
                  <a:pt x="359" y="360"/>
                  <a:pt x="359" y="360"/>
                </a:cubicBezTo>
                <a:moveTo>
                  <a:pt x="452" y="360"/>
                </a:moveTo>
                <a:cubicBezTo>
                  <a:pt x="452" y="360"/>
                  <a:pt x="452" y="360"/>
                  <a:pt x="452" y="360"/>
                </a:cubicBezTo>
                <a:cubicBezTo>
                  <a:pt x="451" y="360"/>
                  <a:pt x="451" y="360"/>
                  <a:pt x="451" y="360"/>
                </a:cubicBezTo>
                <a:cubicBezTo>
                  <a:pt x="451" y="360"/>
                  <a:pt x="451" y="360"/>
                  <a:pt x="452" y="361"/>
                </a:cubicBezTo>
                <a:cubicBezTo>
                  <a:pt x="452" y="360"/>
                  <a:pt x="452" y="360"/>
                  <a:pt x="452" y="360"/>
                </a:cubicBezTo>
                <a:moveTo>
                  <a:pt x="356" y="363"/>
                </a:moveTo>
                <a:cubicBezTo>
                  <a:pt x="356" y="363"/>
                  <a:pt x="356" y="363"/>
                  <a:pt x="356" y="362"/>
                </a:cubicBezTo>
                <a:cubicBezTo>
                  <a:pt x="356" y="363"/>
                  <a:pt x="356" y="363"/>
                  <a:pt x="355" y="363"/>
                </a:cubicBezTo>
                <a:cubicBezTo>
                  <a:pt x="355" y="363"/>
                  <a:pt x="356" y="363"/>
                  <a:pt x="356" y="363"/>
                </a:cubicBezTo>
                <a:cubicBezTo>
                  <a:pt x="356" y="363"/>
                  <a:pt x="356" y="363"/>
                  <a:pt x="356" y="363"/>
                </a:cubicBezTo>
                <a:moveTo>
                  <a:pt x="463" y="363"/>
                </a:moveTo>
                <a:cubicBezTo>
                  <a:pt x="463" y="362"/>
                  <a:pt x="463" y="362"/>
                  <a:pt x="463" y="362"/>
                </a:cubicBezTo>
                <a:cubicBezTo>
                  <a:pt x="463" y="363"/>
                  <a:pt x="463" y="363"/>
                  <a:pt x="463" y="363"/>
                </a:cubicBezTo>
                <a:cubicBezTo>
                  <a:pt x="463" y="363"/>
                  <a:pt x="463" y="363"/>
                  <a:pt x="463" y="363"/>
                </a:cubicBezTo>
                <a:cubicBezTo>
                  <a:pt x="463" y="363"/>
                  <a:pt x="463" y="363"/>
                  <a:pt x="463" y="363"/>
                </a:cubicBezTo>
                <a:moveTo>
                  <a:pt x="453" y="365"/>
                </a:moveTo>
                <a:cubicBezTo>
                  <a:pt x="453" y="365"/>
                  <a:pt x="453" y="364"/>
                  <a:pt x="453" y="364"/>
                </a:cubicBezTo>
                <a:cubicBezTo>
                  <a:pt x="452" y="365"/>
                  <a:pt x="452" y="365"/>
                  <a:pt x="452" y="365"/>
                </a:cubicBezTo>
                <a:cubicBezTo>
                  <a:pt x="452" y="365"/>
                  <a:pt x="452" y="365"/>
                  <a:pt x="453" y="365"/>
                </a:cubicBezTo>
                <a:cubicBezTo>
                  <a:pt x="453" y="365"/>
                  <a:pt x="453" y="365"/>
                  <a:pt x="453" y="365"/>
                </a:cubicBezTo>
                <a:moveTo>
                  <a:pt x="442" y="310"/>
                </a:moveTo>
                <a:cubicBezTo>
                  <a:pt x="442" y="310"/>
                  <a:pt x="442" y="310"/>
                  <a:pt x="443" y="310"/>
                </a:cubicBezTo>
                <a:cubicBezTo>
                  <a:pt x="442" y="310"/>
                  <a:pt x="442" y="310"/>
                  <a:pt x="442" y="310"/>
                </a:cubicBezTo>
                <a:cubicBezTo>
                  <a:pt x="442" y="310"/>
                  <a:pt x="442" y="310"/>
                  <a:pt x="442" y="310"/>
                </a:cubicBezTo>
                <a:cubicBezTo>
                  <a:pt x="442" y="310"/>
                  <a:pt x="442" y="310"/>
                  <a:pt x="442" y="310"/>
                </a:cubicBezTo>
                <a:moveTo>
                  <a:pt x="441" y="311"/>
                </a:moveTo>
                <a:cubicBezTo>
                  <a:pt x="440" y="311"/>
                  <a:pt x="440" y="310"/>
                  <a:pt x="440" y="310"/>
                </a:cubicBezTo>
                <a:cubicBezTo>
                  <a:pt x="440" y="311"/>
                  <a:pt x="440" y="311"/>
                  <a:pt x="440" y="311"/>
                </a:cubicBezTo>
                <a:cubicBezTo>
                  <a:pt x="440" y="311"/>
                  <a:pt x="440" y="311"/>
                  <a:pt x="440" y="311"/>
                </a:cubicBezTo>
                <a:cubicBezTo>
                  <a:pt x="440" y="311"/>
                  <a:pt x="440" y="311"/>
                  <a:pt x="441" y="311"/>
                </a:cubicBezTo>
                <a:moveTo>
                  <a:pt x="449" y="311"/>
                </a:moveTo>
                <a:cubicBezTo>
                  <a:pt x="449" y="311"/>
                  <a:pt x="449" y="311"/>
                  <a:pt x="449" y="310"/>
                </a:cubicBezTo>
                <a:cubicBezTo>
                  <a:pt x="449" y="310"/>
                  <a:pt x="448" y="311"/>
                  <a:pt x="448" y="311"/>
                </a:cubicBezTo>
                <a:cubicBezTo>
                  <a:pt x="448" y="311"/>
                  <a:pt x="449" y="311"/>
                  <a:pt x="449" y="311"/>
                </a:cubicBezTo>
                <a:cubicBezTo>
                  <a:pt x="449" y="311"/>
                  <a:pt x="449" y="311"/>
                  <a:pt x="449" y="311"/>
                </a:cubicBezTo>
                <a:moveTo>
                  <a:pt x="369" y="322"/>
                </a:moveTo>
                <a:cubicBezTo>
                  <a:pt x="369" y="322"/>
                  <a:pt x="369" y="322"/>
                  <a:pt x="369" y="322"/>
                </a:cubicBezTo>
                <a:cubicBezTo>
                  <a:pt x="369" y="322"/>
                  <a:pt x="369" y="322"/>
                  <a:pt x="369" y="323"/>
                </a:cubicBezTo>
                <a:cubicBezTo>
                  <a:pt x="369" y="323"/>
                  <a:pt x="369" y="322"/>
                  <a:pt x="369" y="322"/>
                </a:cubicBezTo>
                <a:cubicBezTo>
                  <a:pt x="369" y="322"/>
                  <a:pt x="369" y="322"/>
                  <a:pt x="369" y="322"/>
                </a:cubicBezTo>
                <a:moveTo>
                  <a:pt x="367" y="330"/>
                </a:moveTo>
                <a:cubicBezTo>
                  <a:pt x="367" y="330"/>
                  <a:pt x="367" y="330"/>
                  <a:pt x="367" y="331"/>
                </a:cubicBezTo>
                <a:cubicBezTo>
                  <a:pt x="367" y="331"/>
                  <a:pt x="367" y="331"/>
                  <a:pt x="367" y="331"/>
                </a:cubicBezTo>
                <a:cubicBezTo>
                  <a:pt x="367" y="331"/>
                  <a:pt x="367" y="331"/>
                  <a:pt x="367" y="331"/>
                </a:cubicBezTo>
                <a:cubicBezTo>
                  <a:pt x="367" y="331"/>
                  <a:pt x="367" y="330"/>
                  <a:pt x="367" y="330"/>
                </a:cubicBezTo>
                <a:moveTo>
                  <a:pt x="363" y="333"/>
                </a:moveTo>
                <a:cubicBezTo>
                  <a:pt x="363" y="333"/>
                  <a:pt x="363" y="333"/>
                  <a:pt x="363" y="333"/>
                </a:cubicBezTo>
                <a:cubicBezTo>
                  <a:pt x="363" y="334"/>
                  <a:pt x="363" y="334"/>
                  <a:pt x="363" y="334"/>
                </a:cubicBezTo>
                <a:cubicBezTo>
                  <a:pt x="363" y="334"/>
                  <a:pt x="364" y="334"/>
                  <a:pt x="364" y="334"/>
                </a:cubicBezTo>
                <a:cubicBezTo>
                  <a:pt x="364" y="333"/>
                  <a:pt x="363" y="333"/>
                  <a:pt x="363" y="333"/>
                </a:cubicBezTo>
                <a:moveTo>
                  <a:pt x="368" y="339"/>
                </a:moveTo>
                <a:cubicBezTo>
                  <a:pt x="368" y="339"/>
                  <a:pt x="368" y="339"/>
                  <a:pt x="368" y="339"/>
                </a:cubicBezTo>
                <a:cubicBezTo>
                  <a:pt x="368" y="339"/>
                  <a:pt x="368" y="340"/>
                  <a:pt x="368" y="340"/>
                </a:cubicBezTo>
                <a:cubicBezTo>
                  <a:pt x="368" y="340"/>
                  <a:pt x="368" y="339"/>
                  <a:pt x="368" y="339"/>
                </a:cubicBezTo>
                <a:cubicBezTo>
                  <a:pt x="368" y="339"/>
                  <a:pt x="368" y="339"/>
                  <a:pt x="368" y="339"/>
                </a:cubicBezTo>
                <a:moveTo>
                  <a:pt x="362" y="340"/>
                </a:moveTo>
                <a:cubicBezTo>
                  <a:pt x="362" y="340"/>
                  <a:pt x="362" y="341"/>
                  <a:pt x="362" y="341"/>
                </a:cubicBezTo>
                <a:cubicBezTo>
                  <a:pt x="363" y="340"/>
                  <a:pt x="363" y="340"/>
                  <a:pt x="363" y="340"/>
                </a:cubicBezTo>
                <a:cubicBezTo>
                  <a:pt x="363" y="340"/>
                  <a:pt x="363" y="340"/>
                  <a:pt x="362" y="340"/>
                </a:cubicBezTo>
                <a:cubicBezTo>
                  <a:pt x="362" y="340"/>
                  <a:pt x="362" y="340"/>
                  <a:pt x="362" y="340"/>
                </a:cubicBezTo>
                <a:moveTo>
                  <a:pt x="403" y="231"/>
                </a:moveTo>
                <a:cubicBezTo>
                  <a:pt x="403" y="231"/>
                  <a:pt x="403" y="231"/>
                  <a:pt x="403" y="231"/>
                </a:cubicBezTo>
                <a:cubicBezTo>
                  <a:pt x="403" y="231"/>
                  <a:pt x="403" y="231"/>
                  <a:pt x="403" y="232"/>
                </a:cubicBezTo>
                <a:cubicBezTo>
                  <a:pt x="403" y="231"/>
                  <a:pt x="403" y="231"/>
                  <a:pt x="403" y="231"/>
                </a:cubicBezTo>
                <a:cubicBezTo>
                  <a:pt x="403" y="231"/>
                  <a:pt x="403" y="231"/>
                  <a:pt x="403" y="231"/>
                </a:cubicBezTo>
                <a:moveTo>
                  <a:pt x="400" y="233"/>
                </a:moveTo>
                <a:cubicBezTo>
                  <a:pt x="401" y="233"/>
                  <a:pt x="401" y="233"/>
                  <a:pt x="401" y="233"/>
                </a:cubicBezTo>
                <a:cubicBezTo>
                  <a:pt x="401" y="233"/>
                  <a:pt x="400" y="233"/>
                  <a:pt x="400" y="233"/>
                </a:cubicBezTo>
                <a:cubicBezTo>
                  <a:pt x="400" y="233"/>
                  <a:pt x="400" y="233"/>
                  <a:pt x="400" y="233"/>
                </a:cubicBezTo>
                <a:cubicBezTo>
                  <a:pt x="400" y="233"/>
                  <a:pt x="400" y="233"/>
                  <a:pt x="400" y="233"/>
                </a:cubicBezTo>
                <a:moveTo>
                  <a:pt x="391" y="459"/>
                </a:moveTo>
                <a:cubicBezTo>
                  <a:pt x="391" y="458"/>
                  <a:pt x="391" y="458"/>
                  <a:pt x="391" y="458"/>
                </a:cubicBezTo>
                <a:cubicBezTo>
                  <a:pt x="391" y="458"/>
                  <a:pt x="391" y="459"/>
                  <a:pt x="391" y="459"/>
                </a:cubicBezTo>
                <a:cubicBezTo>
                  <a:pt x="391" y="459"/>
                  <a:pt x="391" y="459"/>
                  <a:pt x="391" y="459"/>
                </a:cubicBezTo>
                <a:cubicBezTo>
                  <a:pt x="391" y="459"/>
                  <a:pt x="391" y="459"/>
                  <a:pt x="391" y="459"/>
                </a:cubicBezTo>
                <a:moveTo>
                  <a:pt x="398" y="461"/>
                </a:moveTo>
                <a:cubicBezTo>
                  <a:pt x="398" y="461"/>
                  <a:pt x="398" y="460"/>
                  <a:pt x="398" y="460"/>
                </a:cubicBezTo>
                <a:cubicBezTo>
                  <a:pt x="397" y="460"/>
                  <a:pt x="397" y="461"/>
                  <a:pt x="397" y="461"/>
                </a:cubicBezTo>
                <a:cubicBezTo>
                  <a:pt x="397" y="461"/>
                  <a:pt x="397" y="461"/>
                  <a:pt x="397" y="461"/>
                </a:cubicBezTo>
                <a:cubicBezTo>
                  <a:pt x="398" y="461"/>
                  <a:pt x="398" y="461"/>
                  <a:pt x="398" y="461"/>
                </a:cubicBezTo>
                <a:moveTo>
                  <a:pt x="442" y="461"/>
                </a:moveTo>
                <a:cubicBezTo>
                  <a:pt x="442" y="461"/>
                  <a:pt x="442" y="461"/>
                  <a:pt x="442" y="462"/>
                </a:cubicBezTo>
                <a:cubicBezTo>
                  <a:pt x="442" y="462"/>
                  <a:pt x="442" y="462"/>
                  <a:pt x="442" y="462"/>
                </a:cubicBezTo>
                <a:cubicBezTo>
                  <a:pt x="442" y="462"/>
                  <a:pt x="442" y="462"/>
                  <a:pt x="443" y="462"/>
                </a:cubicBezTo>
                <a:cubicBezTo>
                  <a:pt x="442" y="462"/>
                  <a:pt x="442" y="461"/>
                  <a:pt x="442" y="461"/>
                </a:cubicBezTo>
                <a:moveTo>
                  <a:pt x="452" y="465"/>
                </a:moveTo>
                <a:cubicBezTo>
                  <a:pt x="452" y="465"/>
                  <a:pt x="452" y="465"/>
                  <a:pt x="452" y="465"/>
                </a:cubicBezTo>
                <a:cubicBezTo>
                  <a:pt x="451" y="465"/>
                  <a:pt x="451" y="465"/>
                  <a:pt x="451" y="466"/>
                </a:cubicBezTo>
                <a:cubicBezTo>
                  <a:pt x="451" y="466"/>
                  <a:pt x="451" y="466"/>
                  <a:pt x="452" y="466"/>
                </a:cubicBezTo>
                <a:cubicBezTo>
                  <a:pt x="452" y="466"/>
                  <a:pt x="452" y="465"/>
                  <a:pt x="452" y="465"/>
                </a:cubicBezTo>
                <a:moveTo>
                  <a:pt x="450" y="467"/>
                </a:moveTo>
                <a:cubicBezTo>
                  <a:pt x="450" y="467"/>
                  <a:pt x="450" y="466"/>
                  <a:pt x="450" y="466"/>
                </a:cubicBezTo>
                <a:cubicBezTo>
                  <a:pt x="450" y="466"/>
                  <a:pt x="450" y="466"/>
                  <a:pt x="450" y="466"/>
                </a:cubicBezTo>
                <a:cubicBezTo>
                  <a:pt x="450" y="466"/>
                  <a:pt x="449" y="466"/>
                  <a:pt x="449" y="466"/>
                </a:cubicBezTo>
                <a:cubicBezTo>
                  <a:pt x="449" y="466"/>
                  <a:pt x="449" y="467"/>
                  <a:pt x="450" y="467"/>
                </a:cubicBezTo>
                <a:moveTo>
                  <a:pt x="455" y="450"/>
                </a:moveTo>
                <a:cubicBezTo>
                  <a:pt x="455" y="450"/>
                  <a:pt x="455" y="450"/>
                  <a:pt x="455" y="450"/>
                </a:cubicBezTo>
                <a:cubicBezTo>
                  <a:pt x="454" y="450"/>
                  <a:pt x="454" y="450"/>
                  <a:pt x="454" y="450"/>
                </a:cubicBezTo>
                <a:cubicBezTo>
                  <a:pt x="454" y="450"/>
                  <a:pt x="454" y="451"/>
                  <a:pt x="454" y="451"/>
                </a:cubicBezTo>
                <a:cubicBezTo>
                  <a:pt x="454" y="450"/>
                  <a:pt x="455" y="450"/>
                  <a:pt x="455" y="450"/>
                </a:cubicBezTo>
                <a:moveTo>
                  <a:pt x="406" y="489"/>
                </a:moveTo>
                <a:cubicBezTo>
                  <a:pt x="406" y="489"/>
                  <a:pt x="406" y="489"/>
                  <a:pt x="406" y="489"/>
                </a:cubicBezTo>
                <a:cubicBezTo>
                  <a:pt x="406" y="489"/>
                  <a:pt x="406" y="489"/>
                  <a:pt x="406" y="489"/>
                </a:cubicBezTo>
                <a:cubicBezTo>
                  <a:pt x="406" y="489"/>
                  <a:pt x="406" y="489"/>
                  <a:pt x="406" y="490"/>
                </a:cubicBezTo>
                <a:cubicBezTo>
                  <a:pt x="406" y="489"/>
                  <a:pt x="406" y="489"/>
                  <a:pt x="406" y="489"/>
                </a:cubicBezTo>
                <a:moveTo>
                  <a:pt x="412" y="497"/>
                </a:moveTo>
                <a:cubicBezTo>
                  <a:pt x="412" y="497"/>
                  <a:pt x="412" y="496"/>
                  <a:pt x="412" y="496"/>
                </a:cubicBezTo>
                <a:cubicBezTo>
                  <a:pt x="412" y="496"/>
                  <a:pt x="411" y="496"/>
                  <a:pt x="411" y="497"/>
                </a:cubicBezTo>
                <a:cubicBezTo>
                  <a:pt x="411" y="497"/>
                  <a:pt x="412" y="497"/>
                  <a:pt x="412" y="497"/>
                </a:cubicBezTo>
                <a:cubicBezTo>
                  <a:pt x="412" y="497"/>
                  <a:pt x="412" y="497"/>
                  <a:pt x="412" y="497"/>
                </a:cubicBezTo>
                <a:moveTo>
                  <a:pt x="428" y="483"/>
                </a:moveTo>
                <a:cubicBezTo>
                  <a:pt x="428" y="483"/>
                  <a:pt x="428" y="483"/>
                  <a:pt x="428" y="482"/>
                </a:cubicBezTo>
                <a:cubicBezTo>
                  <a:pt x="428" y="482"/>
                  <a:pt x="428" y="482"/>
                  <a:pt x="428" y="482"/>
                </a:cubicBezTo>
                <a:cubicBezTo>
                  <a:pt x="428" y="482"/>
                  <a:pt x="427" y="482"/>
                  <a:pt x="427" y="482"/>
                </a:cubicBezTo>
                <a:cubicBezTo>
                  <a:pt x="428" y="483"/>
                  <a:pt x="428" y="483"/>
                  <a:pt x="428" y="483"/>
                </a:cubicBezTo>
                <a:moveTo>
                  <a:pt x="470" y="378"/>
                </a:moveTo>
                <a:cubicBezTo>
                  <a:pt x="470" y="377"/>
                  <a:pt x="470" y="377"/>
                  <a:pt x="470" y="377"/>
                </a:cubicBezTo>
                <a:cubicBezTo>
                  <a:pt x="470" y="377"/>
                  <a:pt x="470" y="377"/>
                  <a:pt x="469" y="377"/>
                </a:cubicBezTo>
                <a:cubicBezTo>
                  <a:pt x="469" y="377"/>
                  <a:pt x="469" y="377"/>
                  <a:pt x="469" y="377"/>
                </a:cubicBezTo>
                <a:cubicBezTo>
                  <a:pt x="469" y="377"/>
                  <a:pt x="470" y="377"/>
                  <a:pt x="470" y="378"/>
                </a:cubicBezTo>
                <a:moveTo>
                  <a:pt x="458" y="368"/>
                </a:moveTo>
                <a:cubicBezTo>
                  <a:pt x="458" y="368"/>
                  <a:pt x="459" y="368"/>
                  <a:pt x="459" y="368"/>
                </a:cubicBezTo>
                <a:cubicBezTo>
                  <a:pt x="458" y="368"/>
                  <a:pt x="458" y="367"/>
                  <a:pt x="458" y="367"/>
                </a:cubicBezTo>
                <a:cubicBezTo>
                  <a:pt x="458" y="367"/>
                  <a:pt x="458" y="368"/>
                  <a:pt x="458" y="368"/>
                </a:cubicBezTo>
                <a:cubicBezTo>
                  <a:pt x="458" y="368"/>
                  <a:pt x="458" y="368"/>
                  <a:pt x="458" y="368"/>
                </a:cubicBezTo>
                <a:moveTo>
                  <a:pt x="460" y="372"/>
                </a:moveTo>
                <a:cubicBezTo>
                  <a:pt x="460" y="371"/>
                  <a:pt x="460" y="371"/>
                  <a:pt x="460" y="371"/>
                </a:cubicBezTo>
                <a:cubicBezTo>
                  <a:pt x="460" y="371"/>
                  <a:pt x="460" y="371"/>
                  <a:pt x="460" y="371"/>
                </a:cubicBezTo>
                <a:cubicBezTo>
                  <a:pt x="460" y="372"/>
                  <a:pt x="460" y="372"/>
                  <a:pt x="460" y="372"/>
                </a:cubicBezTo>
                <a:cubicBezTo>
                  <a:pt x="460" y="372"/>
                  <a:pt x="460" y="372"/>
                  <a:pt x="460" y="372"/>
                </a:cubicBezTo>
                <a:moveTo>
                  <a:pt x="291" y="370"/>
                </a:moveTo>
                <a:cubicBezTo>
                  <a:pt x="291" y="370"/>
                  <a:pt x="292" y="370"/>
                  <a:pt x="292" y="370"/>
                </a:cubicBezTo>
                <a:cubicBezTo>
                  <a:pt x="293" y="370"/>
                  <a:pt x="293" y="369"/>
                  <a:pt x="294" y="368"/>
                </a:cubicBezTo>
                <a:cubicBezTo>
                  <a:pt x="295" y="369"/>
                  <a:pt x="296" y="369"/>
                  <a:pt x="297" y="369"/>
                </a:cubicBezTo>
                <a:cubicBezTo>
                  <a:pt x="298" y="369"/>
                  <a:pt x="299" y="369"/>
                  <a:pt x="300" y="369"/>
                </a:cubicBezTo>
                <a:cubicBezTo>
                  <a:pt x="304" y="369"/>
                  <a:pt x="304" y="369"/>
                  <a:pt x="304" y="369"/>
                </a:cubicBezTo>
                <a:cubicBezTo>
                  <a:pt x="305" y="369"/>
                  <a:pt x="306" y="369"/>
                  <a:pt x="307" y="369"/>
                </a:cubicBezTo>
                <a:cubicBezTo>
                  <a:pt x="308" y="369"/>
                  <a:pt x="309" y="369"/>
                  <a:pt x="310" y="368"/>
                </a:cubicBezTo>
                <a:cubicBezTo>
                  <a:pt x="311" y="369"/>
                  <a:pt x="311" y="369"/>
                  <a:pt x="312" y="369"/>
                </a:cubicBezTo>
                <a:cubicBezTo>
                  <a:pt x="312" y="374"/>
                  <a:pt x="312" y="374"/>
                  <a:pt x="312" y="374"/>
                </a:cubicBezTo>
                <a:cubicBezTo>
                  <a:pt x="311" y="375"/>
                  <a:pt x="311" y="375"/>
                  <a:pt x="311" y="375"/>
                </a:cubicBezTo>
                <a:cubicBezTo>
                  <a:pt x="311" y="375"/>
                  <a:pt x="311" y="375"/>
                  <a:pt x="310" y="375"/>
                </a:cubicBezTo>
                <a:cubicBezTo>
                  <a:pt x="304" y="375"/>
                  <a:pt x="304" y="375"/>
                  <a:pt x="304" y="375"/>
                </a:cubicBezTo>
                <a:cubicBezTo>
                  <a:pt x="303" y="375"/>
                  <a:pt x="303" y="376"/>
                  <a:pt x="302" y="376"/>
                </a:cubicBezTo>
                <a:cubicBezTo>
                  <a:pt x="300" y="376"/>
                  <a:pt x="297" y="376"/>
                  <a:pt x="295" y="376"/>
                </a:cubicBezTo>
                <a:cubicBezTo>
                  <a:pt x="294" y="376"/>
                  <a:pt x="294" y="375"/>
                  <a:pt x="293" y="375"/>
                </a:cubicBezTo>
                <a:cubicBezTo>
                  <a:pt x="293" y="375"/>
                  <a:pt x="292" y="375"/>
                  <a:pt x="292" y="375"/>
                </a:cubicBezTo>
                <a:cubicBezTo>
                  <a:pt x="290" y="376"/>
                  <a:pt x="288" y="376"/>
                  <a:pt x="286" y="376"/>
                </a:cubicBezTo>
                <a:cubicBezTo>
                  <a:pt x="285" y="376"/>
                  <a:pt x="284" y="375"/>
                  <a:pt x="284" y="375"/>
                </a:cubicBezTo>
                <a:cubicBezTo>
                  <a:pt x="283" y="374"/>
                  <a:pt x="282" y="375"/>
                  <a:pt x="282" y="376"/>
                </a:cubicBezTo>
                <a:cubicBezTo>
                  <a:pt x="279" y="376"/>
                  <a:pt x="276" y="376"/>
                  <a:pt x="272" y="376"/>
                </a:cubicBezTo>
                <a:cubicBezTo>
                  <a:pt x="271" y="376"/>
                  <a:pt x="270" y="376"/>
                  <a:pt x="269" y="375"/>
                </a:cubicBezTo>
                <a:cubicBezTo>
                  <a:pt x="269" y="375"/>
                  <a:pt x="269" y="375"/>
                  <a:pt x="269" y="375"/>
                </a:cubicBezTo>
                <a:cubicBezTo>
                  <a:pt x="268" y="376"/>
                  <a:pt x="267" y="376"/>
                  <a:pt x="266" y="376"/>
                </a:cubicBezTo>
                <a:cubicBezTo>
                  <a:pt x="265" y="376"/>
                  <a:pt x="265" y="376"/>
                  <a:pt x="264" y="375"/>
                </a:cubicBezTo>
                <a:cubicBezTo>
                  <a:pt x="263" y="375"/>
                  <a:pt x="262" y="375"/>
                  <a:pt x="262" y="375"/>
                </a:cubicBezTo>
                <a:cubicBezTo>
                  <a:pt x="261" y="376"/>
                  <a:pt x="260" y="376"/>
                  <a:pt x="259" y="376"/>
                </a:cubicBezTo>
                <a:cubicBezTo>
                  <a:pt x="252" y="376"/>
                  <a:pt x="245" y="376"/>
                  <a:pt x="238" y="376"/>
                </a:cubicBezTo>
                <a:cubicBezTo>
                  <a:pt x="236" y="376"/>
                  <a:pt x="236" y="375"/>
                  <a:pt x="234" y="375"/>
                </a:cubicBezTo>
                <a:cubicBezTo>
                  <a:pt x="233" y="375"/>
                  <a:pt x="230" y="374"/>
                  <a:pt x="229" y="376"/>
                </a:cubicBezTo>
                <a:cubicBezTo>
                  <a:pt x="228" y="376"/>
                  <a:pt x="228" y="376"/>
                  <a:pt x="227" y="376"/>
                </a:cubicBezTo>
                <a:cubicBezTo>
                  <a:pt x="225" y="376"/>
                  <a:pt x="223" y="376"/>
                  <a:pt x="221" y="376"/>
                </a:cubicBezTo>
                <a:cubicBezTo>
                  <a:pt x="220" y="376"/>
                  <a:pt x="220" y="376"/>
                  <a:pt x="219" y="375"/>
                </a:cubicBezTo>
                <a:cubicBezTo>
                  <a:pt x="218" y="375"/>
                  <a:pt x="216" y="375"/>
                  <a:pt x="216" y="373"/>
                </a:cubicBezTo>
                <a:cubicBezTo>
                  <a:pt x="216" y="370"/>
                  <a:pt x="216" y="370"/>
                  <a:pt x="216" y="370"/>
                </a:cubicBezTo>
                <a:cubicBezTo>
                  <a:pt x="217" y="370"/>
                  <a:pt x="217" y="369"/>
                  <a:pt x="218" y="368"/>
                </a:cubicBezTo>
                <a:cubicBezTo>
                  <a:pt x="218" y="369"/>
                  <a:pt x="219" y="369"/>
                  <a:pt x="219" y="369"/>
                </a:cubicBezTo>
                <a:cubicBezTo>
                  <a:pt x="221" y="369"/>
                  <a:pt x="223" y="370"/>
                  <a:pt x="224" y="368"/>
                </a:cubicBezTo>
                <a:cubicBezTo>
                  <a:pt x="227" y="368"/>
                  <a:pt x="227" y="368"/>
                  <a:pt x="227" y="368"/>
                </a:cubicBezTo>
                <a:cubicBezTo>
                  <a:pt x="228" y="369"/>
                  <a:pt x="229" y="369"/>
                  <a:pt x="229" y="369"/>
                </a:cubicBezTo>
                <a:cubicBezTo>
                  <a:pt x="230" y="369"/>
                  <a:pt x="230" y="368"/>
                  <a:pt x="231" y="369"/>
                </a:cubicBezTo>
                <a:cubicBezTo>
                  <a:pt x="232" y="369"/>
                  <a:pt x="232" y="369"/>
                  <a:pt x="233" y="369"/>
                </a:cubicBezTo>
                <a:cubicBezTo>
                  <a:pt x="238" y="369"/>
                  <a:pt x="243" y="369"/>
                  <a:pt x="248" y="369"/>
                </a:cubicBezTo>
                <a:cubicBezTo>
                  <a:pt x="249" y="369"/>
                  <a:pt x="250" y="369"/>
                  <a:pt x="250" y="369"/>
                </a:cubicBezTo>
                <a:cubicBezTo>
                  <a:pt x="251" y="368"/>
                  <a:pt x="251" y="369"/>
                  <a:pt x="252" y="369"/>
                </a:cubicBezTo>
                <a:cubicBezTo>
                  <a:pt x="253" y="369"/>
                  <a:pt x="254" y="369"/>
                  <a:pt x="256" y="369"/>
                </a:cubicBezTo>
                <a:cubicBezTo>
                  <a:pt x="256" y="369"/>
                  <a:pt x="256" y="369"/>
                  <a:pt x="257" y="368"/>
                </a:cubicBezTo>
                <a:cubicBezTo>
                  <a:pt x="257" y="368"/>
                  <a:pt x="258" y="368"/>
                  <a:pt x="258" y="368"/>
                </a:cubicBezTo>
                <a:cubicBezTo>
                  <a:pt x="259" y="369"/>
                  <a:pt x="260" y="369"/>
                  <a:pt x="261" y="369"/>
                </a:cubicBezTo>
                <a:cubicBezTo>
                  <a:pt x="266" y="369"/>
                  <a:pt x="271" y="369"/>
                  <a:pt x="276" y="369"/>
                </a:cubicBezTo>
                <a:cubicBezTo>
                  <a:pt x="279" y="369"/>
                  <a:pt x="279" y="369"/>
                  <a:pt x="279" y="369"/>
                </a:cubicBezTo>
                <a:cubicBezTo>
                  <a:pt x="279" y="370"/>
                  <a:pt x="279" y="370"/>
                  <a:pt x="279" y="370"/>
                </a:cubicBezTo>
                <a:cubicBezTo>
                  <a:pt x="280" y="371"/>
                  <a:pt x="281" y="371"/>
                  <a:pt x="281" y="370"/>
                </a:cubicBezTo>
                <a:cubicBezTo>
                  <a:pt x="282" y="370"/>
                  <a:pt x="283" y="370"/>
                  <a:pt x="283" y="369"/>
                </a:cubicBezTo>
                <a:cubicBezTo>
                  <a:pt x="284" y="369"/>
                  <a:pt x="284" y="369"/>
                  <a:pt x="285" y="369"/>
                </a:cubicBezTo>
                <a:cubicBezTo>
                  <a:pt x="285" y="370"/>
                  <a:pt x="286" y="370"/>
                  <a:pt x="286" y="370"/>
                </a:cubicBezTo>
                <a:cubicBezTo>
                  <a:pt x="287" y="370"/>
                  <a:pt x="287" y="371"/>
                  <a:pt x="288" y="371"/>
                </a:cubicBezTo>
                <a:cubicBezTo>
                  <a:pt x="288" y="371"/>
                  <a:pt x="288" y="372"/>
                  <a:pt x="288" y="372"/>
                </a:cubicBezTo>
                <a:cubicBezTo>
                  <a:pt x="289" y="372"/>
                  <a:pt x="289" y="371"/>
                  <a:pt x="289" y="371"/>
                </a:cubicBezTo>
                <a:cubicBezTo>
                  <a:pt x="289" y="371"/>
                  <a:pt x="290" y="371"/>
                  <a:pt x="290" y="371"/>
                </a:cubicBezTo>
                <a:cubicBezTo>
                  <a:pt x="290" y="371"/>
                  <a:pt x="291" y="370"/>
                  <a:pt x="291" y="370"/>
                </a:cubicBezTo>
                <a:moveTo>
                  <a:pt x="297" y="370"/>
                </a:moveTo>
                <a:cubicBezTo>
                  <a:pt x="297" y="370"/>
                  <a:pt x="297" y="370"/>
                  <a:pt x="297" y="370"/>
                </a:cubicBezTo>
                <a:cubicBezTo>
                  <a:pt x="297" y="371"/>
                  <a:pt x="297" y="371"/>
                  <a:pt x="297" y="371"/>
                </a:cubicBezTo>
                <a:cubicBezTo>
                  <a:pt x="297" y="371"/>
                  <a:pt x="297" y="371"/>
                  <a:pt x="297" y="371"/>
                </a:cubicBezTo>
                <a:cubicBezTo>
                  <a:pt x="297" y="370"/>
                  <a:pt x="297" y="370"/>
                  <a:pt x="297" y="370"/>
                </a:cubicBezTo>
                <a:moveTo>
                  <a:pt x="270" y="412"/>
                </a:moveTo>
                <a:cubicBezTo>
                  <a:pt x="270" y="414"/>
                  <a:pt x="270" y="416"/>
                  <a:pt x="270" y="418"/>
                </a:cubicBezTo>
                <a:cubicBezTo>
                  <a:pt x="270" y="419"/>
                  <a:pt x="270" y="420"/>
                  <a:pt x="270" y="421"/>
                </a:cubicBezTo>
                <a:cubicBezTo>
                  <a:pt x="269" y="422"/>
                  <a:pt x="269" y="423"/>
                  <a:pt x="268" y="424"/>
                </a:cubicBezTo>
                <a:cubicBezTo>
                  <a:pt x="267" y="424"/>
                  <a:pt x="267" y="426"/>
                  <a:pt x="267" y="427"/>
                </a:cubicBezTo>
                <a:cubicBezTo>
                  <a:pt x="267" y="428"/>
                  <a:pt x="268" y="428"/>
                  <a:pt x="268" y="429"/>
                </a:cubicBezTo>
                <a:cubicBezTo>
                  <a:pt x="270" y="428"/>
                  <a:pt x="269" y="427"/>
                  <a:pt x="268" y="427"/>
                </a:cubicBezTo>
                <a:cubicBezTo>
                  <a:pt x="269" y="426"/>
                  <a:pt x="270" y="426"/>
                  <a:pt x="270" y="427"/>
                </a:cubicBezTo>
                <a:cubicBezTo>
                  <a:pt x="270" y="428"/>
                  <a:pt x="270" y="429"/>
                  <a:pt x="270" y="429"/>
                </a:cubicBezTo>
                <a:cubicBezTo>
                  <a:pt x="269" y="430"/>
                  <a:pt x="268" y="430"/>
                  <a:pt x="267" y="430"/>
                </a:cubicBezTo>
                <a:cubicBezTo>
                  <a:pt x="266" y="430"/>
                  <a:pt x="265" y="430"/>
                  <a:pt x="265" y="430"/>
                </a:cubicBezTo>
                <a:cubicBezTo>
                  <a:pt x="264" y="428"/>
                  <a:pt x="265" y="427"/>
                  <a:pt x="264" y="426"/>
                </a:cubicBezTo>
                <a:cubicBezTo>
                  <a:pt x="263" y="425"/>
                  <a:pt x="264" y="424"/>
                  <a:pt x="263" y="423"/>
                </a:cubicBezTo>
                <a:cubicBezTo>
                  <a:pt x="262" y="422"/>
                  <a:pt x="263" y="420"/>
                  <a:pt x="262" y="420"/>
                </a:cubicBezTo>
                <a:cubicBezTo>
                  <a:pt x="261" y="419"/>
                  <a:pt x="262" y="417"/>
                  <a:pt x="261" y="417"/>
                </a:cubicBezTo>
                <a:cubicBezTo>
                  <a:pt x="260" y="416"/>
                  <a:pt x="260" y="415"/>
                  <a:pt x="260" y="414"/>
                </a:cubicBezTo>
                <a:cubicBezTo>
                  <a:pt x="260" y="413"/>
                  <a:pt x="260" y="413"/>
                  <a:pt x="260" y="413"/>
                </a:cubicBezTo>
                <a:cubicBezTo>
                  <a:pt x="259" y="411"/>
                  <a:pt x="258" y="410"/>
                  <a:pt x="259" y="409"/>
                </a:cubicBezTo>
                <a:cubicBezTo>
                  <a:pt x="258" y="408"/>
                  <a:pt x="258" y="407"/>
                  <a:pt x="258" y="405"/>
                </a:cubicBezTo>
                <a:cubicBezTo>
                  <a:pt x="257" y="404"/>
                  <a:pt x="257" y="403"/>
                  <a:pt x="256" y="402"/>
                </a:cubicBezTo>
                <a:cubicBezTo>
                  <a:pt x="256" y="404"/>
                  <a:pt x="255" y="405"/>
                  <a:pt x="256" y="406"/>
                </a:cubicBezTo>
                <a:cubicBezTo>
                  <a:pt x="256" y="406"/>
                  <a:pt x="257" y="407"/>
                  <a:pt x="257" y="407"/>
                </a:cubicBezTo>
                <a:cubicBezTo>
                  <a:pt x="257" y="408"/>
                  <a:pt x="257" y="409"/>
                  <a:pt x="257" y="410"/>
                </a:cubicBezTo>
                <a:cubicBezTo>
                  <a:pt x="256" y="411"/>
                  <a:pt x="256" y="411"/>
                  <a:pt x="256" y="411"/>
                </a:cubicBezTo>
                <a:cubicBezTo>
                  <a:pt x="257" y="412"/>
                  <a:pt x="257" y="413"/>
                  <a:pt x="257" y="414"/>
                </a:cubicBezTo>
                <a:cubicBezTo>
                  <a:pt x="257" y="415"/>
                  <a:pt x="257" y="417"/>
                  <a:pt x="256" y="418"/>
                </a:cubicBezTo>
                <a:cubicBezTo>
                  <a:pt x="255" y="419"/>
                  <a:pt x="255" y="420"/>
                  <a:pt x="257" y="421"/>
                </a:cubicBezTo>
                <a:cubicBezTo>
                  <a:pt x="257" y="421"/>
                  <a:pt x="257" y="421"/>
                  <a:pt x="257" y="421"/>
                </a:cubicBezTo>
                <a:cubicBezTo>
                  <a:pt x="257" y="421"/>
                  <a:pt x="257" y="421"/>
                  <a:pt x="257" y="422"/>
                </a:cubicBezTo>
                <a:cubicBezTo>
                  <a:pt x="257" y="424"/>
                  <a:pt x="257" y="427"/>
                  <a:pt x="257" y="429"/>
                </a:cubicBezTo>
                <a:cubicBezTo>
                  <a:pt x="257" y="429"/>
                  <a:pt x="256" y="429"/>
                  <a:pt x="256" y="430"/>
                </a:cubicBezTo>
                <a:cubicBezTo>
                  <a:pt x="256" y="430"/>
                  <a:pt x="255" y="430"/>
                  <a:pt x="255" y="430"/>
                </a:cubicBezTo>
                <a:cubicBezTo>
                  <a:pt x="255" y="429"/>
                  <a:pt x="255" y="429"/>
                  <a:pt x="255" y="428"/>
                </a:cubicBezTo>
                <a:cubicBezTo>
                  <a:pt x="255" y="428"/>
                  <a:pt x="254" y="428"/>
                  <a:pt x="254" y="428"/>
                </a:cubicBezTo>
                <a:cubicBezTo>
                  <a:pt x="254" y="428"/>
                  <a:pt x="254" y="428"/>
                  <a:pt x="254" y="428"/>
                </a:cubicBezTo>
                <a:cubicBezTo>
                  <a:pt x="253" y="430"/>
                  <a:pt x="253" y="430"/>
                  <a:pt x="252" y="429"/>
                </a:cubicBezTo>
                <a:cubicBezTo>
                  <a:pt x="252" y="429"/>
                  <a:pt x="251" y="429"/>
                  <a:pt x="251" y="428"/>
                </a:cubicBezTo>
                <a:cubicBezTo>
                  <a:pt x="251" y="426"/>
                  <a:pt x="251" y="424"/>
                  <a:pt x="251" y="422"/>
                </a:cubicBezTo>
                <a:cubicBezTo>
                  <a:pt x="251" y="421"/>
                  <a:pt x="251" y="420"/>
                  <a:pt x="252" y="420"/>
                </a:cubicBezTo>
                <a:cubicBezTo>
                  <a:pt x="252" y="420"/>
                  <a:pt x="251" y="419"/>
                  <a:pt x="251" y="419"/>
                </a:cubicBezTo>
                <a:cubicBezTo>
                  <a:pt x="251" y="385"/>
                  <a:pt x="251" y="385"/>
                  <a:pt x="251" y="385"/>
                </a:cubicBezTo>
                <a:cubicBezTo>
                  <a:pt x="256" y="385"/>
                  <a:pt x="256" y="385"/>
                  <a:pt x="256" y="385"/>
                </a:cubicBezTo>
                <a:cubicBezTo>
                  <a:pt x="257" y="386"/>
                  <a:pt x="257" y="387"/>
                  <a:pt x="258" y="388"/>
                </a:cubicBezTo>
                <a:cubicBezTo>
                  <a:pt x="258" y="388"/>
                  <a:pt x="257" y="389"/>
                  <a:pt x="258" y="390"/>
                </a:cubicBezTo>
                <a:cubicBezTo>
                  <a:pt x="258" y="391"/>
                  <a:pt x="259" y="392"/>
                  <a:pt x="259" y="393"/>
                </a:cubicBezTo>
                <a:cubicBezTo>
                  <a:pt x="260" y="394"/>
                  <a:pt x="259" y="396"/>
                  <a:pt x="260" y="396"/>
                </a:cubicBezTo>
                <a:cubicBezTo>
                  <a:pt x="261" y="397"/>
                  <a:pt x="260" y="398"/>
                  <a:pt x="260" y="399"/>
                </a:cubicBezTo>
                <a:cubicBezTo>
                  <a:pt x="261" y="400"/>
                  <a:pt x="261" y="400"/>
                  <a:pt x="261" y="400"/>
                </a:cubicBezTo>
                <a:cubicBezTo>
                  <a:pt x="262" y="403"/>
                  <a:pt x="262" y="403"/>
                  <a:pt x="262" y="406"/>
                </a:cubicBezTo>
                <a:cubicBezTo>
                  <a:pt x="262" y="406"/>
                  <a:pt x="262" y="406"/>
                  <a:pt x="262" y="407"/>
                </a:cubicBezTo>
                <a:cubicBezTo>
                  <a:pt x="264" y="408"/>
                  <a:pt x="262" y="410"/>
                  <a:pt x="264" y="411"/>
                </a:cubicBezTo>
                <a:cubicBezTo>
                  <a:pt x="264" y="412"/>
                  <a:pt x="264" y="412"/>
                  <a:pt x="263" y="412"/>
                </a:cubicBezTo>
                <a:cubicBezTo>
                  <a:pt x="262" y="412"/>
                  <a:pt x="262" y="412"/>
                  <a:pt x="262" y="413"/>
                </a:cubicBezTo>
                <a:cubicBezTo>
                  <a:pt x="263" y="414"/>
                  <a:pt x="263" y="415"/>
                  <a:pt x="264" y="416"/>
                </a:cubicBezTo>
                <a:cubicBezTo>
                  <a:pt x="264" y="415"/>
                  <a:pt x="265" y="414"/>
                  <a:pt x="265" y="413"/>
                </a:cubicBezTo>
                <a:cubicBezTo>
                  <a:pt x="265" y="410"/>
                  <a:pt x="265" y="408"/>
                  <a:pt x="265" y="405"/>
                </a:cubicBezTo>
                <a:cubicBezTo>
                  <a:pt x="265" y="403"/>
                  <a:pt x="266" y="401"/>
                  <a:pt x="264" y="399"/>
                </a:cubicBezTo>
                <a:cubicBezTo>
                  <a:pt x="264" y="396"/>
                  <a:pt x="264" y="394"/>
                  <a:pt x="264" y="391"/>
                </a:cubicBezTo>
                <a:cubicBezTo>
                  <a:pt x="266" y="390"/>
                  <a:pt x="265" y="387"/>
                  <a:pt x="265" y="386"/>
                </a:cubicBezTo>
                <a:cubicBezTo>
                  <a:pt x="266" y="385"/>
                  <a:pt x="267" y="385"/>
                  <a:pt x="269" y="385"/>
                </a:cubicBezTo>
                <a:cubicBezTo>
                  <a:pt x="269" y="386"/>
                  <a:pt x="269" y="386"/>
                  <a:pt x="270" y="387"/>
                </a:cubicBezTo>
                <a:cubicBezTo>
                  <a:pt x="270" y="388"/>
                  <a:pt x="270" y="390"/>
                  <a:pt x="270" y="392"/>
                </a:cubicBezTo>
                <a:cubicBezTo>
                  <a:pt x="270" y="393"/>
                  <a:pt x="269" y="395"/>
                  <a:pt x="271" y="396"/>
                </a:cubicBezTo>
                <a:cubicBezTo>
                  <a:pt x="271" y="397"/>
                  <a:pt x="271" y="398"/>
                  <a:pt x="271" y="399"/>
                </a:cubicBezTo>
                <a:cubicBezTo>
                  <a:pt x="271" y="401"/>
                  <a:pt x="270" y="401"/>
                  <a:pt x="270" y="403"/>
                </a:cubicBezTo>
                <a:cubicBezTo>
                  <a:pt x="270" y="404"/>
                  <a:pt x="270" y="406"/>
                  <a:pt x="270" y="407"/>
                </a:cubicBezTo>
                <a:cubicBezTo>
                  <a:pt x="270" y="411"/>
                  <a:pt x="270" y="411"/>
                  <a:pt x="270" y="411"/>
                </a:cubicBezTo>
                <a:cubicBezTo>
                  <a:pt x="268" y="411"/>
                  <a:pt x="268" y="411"/>
                  <a:pt x="268" y="413"/>
                </a:cubicBezTo>
                <a:cubicBezTo>
                  <a:pt x="269" y="412"/>
                  <a:pt x="269" y="412"/>
                  <a:pt x="270" y="412"/>
                </a:cubicBezTo>
                <a:moveTo>
                  <a:pt x="254" y="425"/>
                </a:moveTo>
                <a:cubicBezTo>
                  <a:pt x="254" y="425"/>
                  <a:pt x="253" y="425"/>
                  <a:pt x="253" y="425"/>
                </a:cubicBezTo>
                <a:cubicBezTo>
                  <a:pt x="253" y="425"/>
                  <a:pt x="253" y="426"/>
                  <a:pt x="253" y="426"/>
                </a:cubicBezTo>
                <a:cubicBezTo>
                  <a:pt x="253" y="426"/>
                  <a:pt x="253" y="426"/>
                  <a:pt x="253" y="426"/>
                </a:cubicBezTo>
                <a:cubicBezTo>
                  <a:pt x="253" y="426"/>
                  <a:pt x="254" y="426"/>
                  <a:pt x="254" y="425"/>
                </a:cubicBezTo>
                <a:moveTo>
                  <a:pt x="254" y="421"/>
                </a:moveTo>
                <a:cubicBezTo>
                  <a:pt x="254" y="421"/>
                  <a:pt x="254" y="422"/>
                  <a:pt x="254" y="422"/>
                </a:cubicBezTo>
                <a:cubicBezTo>
                  <a:pt x="254" y="422"/>
                  <a:pt x="254" y="422"/>
                  <a:pt x="254" y="422"/>
                </a:cubicBezTo>
                <a:cubicBezTo>
                  <a:pt x="254" y="422"/>
                  <a:pt x="255" y="422"/>
                  <a:pt x="255" y="422"/>
                </a:cubicBezTo>
                <a:cubicBezTo>
                  <a:pt x="255" y="422"/>
                  <a:pt x="254" y="422"/>
                  <a:pt x="254" y="421"/>
                </a:cubicBezTo>
                <a:moveTo>
                  <a:pt x="266" y="424"/>
                </a:moveTo>
                <a:cubicBezTo>
                  <a:pt x="266" y="423"/>
                  <a:pt x="266" y="423"/>
                  <a:pt x="266" y="423"/>
                </a:cubicBezTo>
                <a:cubicBezTo>
                  <a:pt x="266" y="423"/>
                  <a:pt x="265" y="424"/>
                  <a:pt x="265" y="424"/>
                </a:cubicBezTo>
                <a:cubicBezTo>
                  <a:pt x="265" y="424"/>
                  <a:pt x="266" y="424"/>
                  <a:pt x="266" y="424"/>
                </a:cubicBezTo>
                <a:cubicBezTo>
                  <a:pt x="266" y="424"/>
                  <a:pt x="266" y="424"/>
                  <a:pt x="266" y="424"/>
                </a:cubicBezTo>
                <a:moveTo>
                  <a:pt x="558" y="425"/>
                </a:moveTo>
                <a:cubicBezTo>
                  <a:pt x="557" y="425"/>
                  <a:pt x="557" y="425"/>
                  <a:pt x="556" y="425"/>
                </a:cubicBezTo>
                <a:cubicBezTo>
                  <a:pt x="555" y="424"/>
                  <a:pt x="556" y="423"/>
                  <a:pt x="555" y="422"/>
                </a:cubicBezTo>
                <a:cubicBezTo>
                  <a:pt x="554" y="422"/>
                  <a:pt x="554" y="421"/>
                  <a:pt x="554" y="420"/>
                </a:cubicBezTo>
                <a:cubicBezTo>
                  <a:pt x="554" y="417"/>
                  <a:pt x="554" y="414"/>
                  <a:pt x="554" y="411"/>
                </a:cubicBezTo>
                <a:cubicBezTo>
                  <a:pt x="554" y="410"/>
                  <a:pt x="554" y="409"/>
                  <a:pt x="554" y="409"/>
                </a:cubicBezTo>
                <a:cubicBezTo>
                  <a:pt x="554" y="408"/>
                  <a:pt x="553" y="408"/>
                  <a:pt x="554" y="407"/>
                </a:cubicBezTo>
                <a:cubicBezTo>
                  <a:pt x="555" y="406"/>
                  <a:pt x="555" y="404"/>
                  <a:pt x="554" y="403"/>
                </a:cubicBezTo>
                <a:cubicBezTo>
                  <a:pt x="553" y="402"/>
                  <a:pt x="554" y="401"/>
                  <a:pt x="554" y="400"/>
                </a:cubicBezTo>
                <a:cubicBezTo>
                  <a:pt x="555" y="399"/>
                  <a:pt x="554" y="397"/>
                  <a:pt x="554" y="396"/>
                </a:cubicBezTo>
                <a:cubicBezTo>
                  <a:pt x="555" y="395"/>
                  <a:pt x="554" y="393"/>
                  <a:pt x="555" y="392"/>
                </a:cubicBezTo>
                <a:cubicBezTo>
                  <a:pt x="555" y="389"/>
                  <a:pt x="555" y="389"/>
                  <a:pt x="555" y="389"/>
                </a:cubicBezTo>
                <a:cubicBezTo>
                  <a:pt x="556" y="389"/>
                  <a:pt x="557" y="388"/>
                  <a:pt x="558" y="387"/>
                </a:cubicBezTo>
                <a:cubicBezTo>
                  <a:pt x="559" y="386"/>
                  <a:pt x="560" y="386"/>
                  <a:pt x="560" y="386"/>
                </a:cubicBezTo>
                <a:cubicBezTo>
                  <a:pt x="561" y="385"/>
                  <a:pt x="562" y="385"/>
                  <a:pt x="562" y="385"/>
                </a:cubicBezTo>
                <a:cubicBezTo>
                  <a:pt x="563" y="385"/>
                  <a:pt x="563" y="385"/>
                  <a:pt x="564" y="385"/>
                </a:cubicBezTo>
                <a:cubicBezTo>
                  <a:pt x="564" y="385"/>
                  <a:pt x="565" y="385"/>
                  <a:pt x="566" y="386"/>
                </a:cubicBezTo>
                <a:cubicBezTo>
                  <a:pt x="566" y="386"/>
                  <a:pt x="568" y="386"/>
                  <a:pt x="568" y="387"/>
                </a:cubicBezTo>
                <a:cubicBezTo>
                  <a:pt x="569" y="388"/>
                  <a:pt x="571" y="389"/>
                  <a:pt x="571" y="391"/>
                </a:cubicBezTo>
                <a:cubicBezTo>
                  <a:pt x="571" y="392"/>
                  <a:pt x="572" y="393"/>
                  <a:pt x="572" y="394"/>
                </a:cubicBezTo>
                <a:cubicBezTo>
                  <a:pt x="571" y="395"/>
                  <a:pt x="573" y="396"/>
                  <a:pt x="573" y="397"/>
                </a:cubicBezTo>
                <a:cubicBezTo>
                  <a:pt x="572" y="399"/>
                  <a:pt x="572" y="400"/>
                  <a:pt x="572" y="401"/>
                </a:cubicBezTo>
                <a:cubicBezTo>
                  <a:pt x="572" y="405"/>
                  <a:pt x="572" y="405"/>
                  <a:pt x="572" y="405"/>
                </a:cubicBezTo>
                <a:cubicBezTo>
                  <a:pt x="572" y="408"/>
                  <a:pt x="572" y="408"/>
                  <a:pt x="572" y="408"/>
                </a:cubicBezTo>
                <a:cubicBezTo>
                  <a:pt x="572" y="411"/>
                  <a:pt x="573" y="414"/>
                  <a:pt x="572" y="416"/>
                </a:cubicBezTo>
                <a:cubicBezTo>
                  <a:pt x="572" y="418"/>
                  <a:pt x="573" y="420"/>
                  <a:pt x="572" y="421"/>
                </a:cubicBezTo>
                <a:cubicBezTo>
                  <a:pt x="572" y="422"/>
                  <a:pt x="571" y="424"/>
                  <a:pt x="570" y="425"/>
                </a:cubicBezTo>
                <a:cubicBezTo>
                  <a:pt x="569" y="425"/>
                  <a:pt x="571" y="428"/>
                  <a:pt x="569" y="428"/>
                </a:cubicBezTo>
                <a:cubicBezTo>
                  <a:pt x="568" y="428"/>
                  <a:pt x="567" y="429"/>
                  <a:pt x="566" y="430"/>
                </a:cubicBezTo>
                <a:cubicBezTo>
                  <a:pt x="565" y="430"/>
                  <a:pt x="563" y="430"/>
                  <a:pt x="562" y="430"/>
                </a:cubicBezTo>
                <a:cubicBezTo>
                  <a:pt x="560" y="430"/>
                  <a:pt x="560" y="428"/>
                  <a:pt x="559" y="429"/>
                </a:cubicBezTo>
                <a:cubicBezTo>
                  <a:pt x="558" y="428"/>
                  <a:pt x="558" y="427"/>
                  <a:pt x="557" y="427"/>
                </a:cubicBezTo>
                <a:cubicBezTo>
                  <a:pt x="558" y="426"/>
                  <a:pt x="558" y="426"/>
                  <a:pt x="558" y="425"/>
                </a:cubicBezTo>
                <a:moveTo>
                  <a:pt x="563" y="428"/>
                </a:moveTo>
                <a:cubicBezTo>
                  <a:pt x="563" y="427"/>
                  <a:pt x="564" y="427"/>
                  <a:pt x="564" y="426"/>
                </a:cubicBezTo>
                <a:cubicBezTo>
                  <a:pt x="564" y="426"/>
                  <a:pt x="565" y="426"/>
                  <a:pt x="565" y="426"/>
                </a:cubicBezTo>
                <a:cubicBezTo>
                  <a:pt x="565" y="425"/>
                  <a:pt x="565" y="424"/>
                  <a:pt x="565" y="422"/>
                </a:cubicBezTo>
                <a:cubicBezTo>
                  <a:pt x="565" y="421"/>
                  <a:pt x="566" y="421"/>
                  <a:pt x="566" y="420"/>
                </a:cubicBezTo>
                <a:cubicBezTo>
                  <a:pt x="566" y="411"/>
                  <a:pt x="566" y="402"/>
                  <a:pt x="566" y="393"/>
                </a:cubicBezTo>
                <a:cubicBezTo>
                  <a:pt x="565" y="392"/>
                  <a:pt x="564" y="392"/>
                  <a:pt x="563" y="391"/>
                </a:cubicBezTo>
                <a:cubicBezTo>
                  <a:pt x="563" y="391"/>
                  <a:pt x="563" y="391"/>
                  <a:pt x="562" y="391"/>
                </a:cubicBezTo>
                <a:cubicBezTo>
                  <a:pt x="562" y="392"/>
                  <a:pt x="562" y="393"/>
                  <a:pt x="561" y="393"/>
                </a:cubicBezTo>
                <a:cubicBezTo>
                  <a:pt x="561" y="394"/>
                  <a:pt x="561" y="395"/>
                  <a:pt x="561" y="396"/>
                </a:cubicBezTo>
                <a:cubicBezTo>
                  <a:pt x="562" y="397"/>
                  <a:pt x="560" y="398"/>
                  <a:pt x="560" y="399"/>
                </a:cubicBezTo>
                <a:cubicBezTo>
                  <a:pt x="560" y="405"/>
                  <a:pt x="560" y="411"/>
                  <a:pt x="560" y="417"/>
                </a:cubicBezTo>
                <a:cubicBezTo>
                  <a:pt x="560" y="417"/>
                  <a:pt x="560" y="418"/>
                  <a:pt x="560" y="418"/>
                </a:cubicBezTo>
                <a:cubicBezTo>
                  <a:pt x="561" y="419"/>
                  <a:pt x="561" y="420"/>
                  <a:pt x="561" y="421"/>
                </a:cubicBezTo>
                <a:cubicBezTo>
                  <a:pt x="560" y="421"/>
                  <a:pt x="560" y="421"/>
                  <a:pt x="559" y="421"/>
                </a:cubicBezTo>
                <a:cubicBezTo>
                  <a:pt x="558" y="421"/>
                  <a:pt x="558" y="422"/>
                  <a:pt x="558" y="422"/>
                </a:cubicBezTo>
                <a:cubicBezTo>
                  <a:pt x="558" y="423"/>
                  <a:pt x="558" y="423"/>
                  <a:pt x="559" y="423"/>
                </a:cubicBezTo>
                <a:cubicBezTo>
                  <a:pt x="559" y="423"/>
                  <a:pt x="559" y="423"/>
                  <a:pt x="560" y="423"/>
                </a:cubicBezTo>
                <a:cubicBezTo>
                  <a:pt x="560" y="423"/>
                  <a:pt x="560" y="424"/>
                  <a:pt x="560" y="424"/>
                </a:cubicBezTo>
                <a:cubicBezTo>
                  <a:pt x="559" y="424"/>
                  <a:pt x="559" y="425"/>
                  <a:pt x="560" y="425"/>
                </a:cubicBezTo>
                <a:cubicBezTo>
                  <a:pt x="560" y="425"/>
                  <a:pt x="561" y="425"/>
                  <a:pt x="561" y="426"/>
                </a:cubicBezTo>
                <a:cubicBezTo>
                  <a:pt x="561" y="427"/>
                  <a:pt x="562" y="427"/>
                  <a:pt x="563" y="428"/>
                </a:cubicBezTo>
                <a:moveTo>
                  <a:pt x="555" y="414"/>
                </a:moveTo>
                <a:cubicBezTo>
                  <a:pt x="556" y="415"/>
                  <a:pt x="557" y="416"/>
                  <a:pt x="558" y="415"/>
                </a:cubicBezTo>
                <a:cubicBezTo>
                  <a:pt x="557" y="415"/>
                  <a:pt x="557" y="413"/>
                  <a:pt x="555" y="414"/>
                </a:cubicBezTo>
                <a:moveTo>
                  <a:pt x="558" y="417"/>
                </a:moveTo>
                <a:cubicBezTo>
                  <a:pt x="558" y="417"/>
                  <a:pt x="558" y="417"/>
                  <a:pt x="558" y="417"/>
                </a:cubicBezTo>
                <a:cubicBezTo>
                  <a:pt x="558" y="417"/>
                  <a:pt x="558" y="417"/>
                  <a:pt x="557" y="417"/>
                </a:cubicBezTo>
                <a:cubicBezTo>
                  <a:pt x="557" y="417"/>
                  <a:pt x="558" y="417"/>
                  <a:pt x="558" y="417"/>
                </a:cubicBezTo>
                <a:cubicBezTo>
                  <a:pt x="558" y="417"/>
                  <a:pt x="558" y="417"/>
                  <a:pt x="558" y="417"/>
                </a:cubicBezTo>
                <a:moveTo>
                  <a:pt x="539" y="385"/>
                </a:moveTo>
                <a:cubicBezTo>
                  <a:pt x="545" y="385"/>
                  <a:pt x="545" y="385"/>
                  <a:pt x="545" y="385"/>
                </a:cubicBezTo>
                <a:cubicBezTo>
                  <a:pt x="545" y="386"/>
                  <a:pt x="546" y="387"/>
                  <a:pt x="547" y="388"/>
                </a:cubicBezTo>
                <a:cubicBezTo>
                  <a:pt x="547" y="388"/>
                  <a:pt x="549" y="391"/>
                  <a:pt x="549" y="391"/>
                </a:cubicBezTo>
                <a:cubicBezTo>
                  <a:pt x="549" y="393"/>
                  <a:pt x="550" y="393"/>
                  <a:pt x="550" y="395"/>
                </a:cubicBezTo>
                <a:cubicBezTo>
                  <a:pt x="549" y="396"/>
                  <a:pt x="550" y="397"/>
                  <a:pt x="550" y="399"/>
                </a:cubicBezTo>
                <a:cubicBezTo>
                  <a:pt x="551" y="400"/>
                  <a:pt x="551" y="402"/>
                  <a:pt x="551" y="404"/>
                </a:cubicBezTo>
                <a:cubicBezTo>
                  <a:pt x="551" y="406"/>
                  <a:pt x="551" y="408"/>
                  <a:pt x="551" y="410"/>
                </a:cubicBezTo>
                <a:cubicBezTo>
                  <a:pt x="551" y="411"/>
                  <a:pt x="551" y="412"/>
                  <a:pt x="550" y="412"/>
                </a:cubicBezTo>
                <a:cubicBezTo>
                  <a:pt x="550" y="412"/>
                  <a:pt x="550" y="413"/>
                  <a:pt x="551" y="413"/>
                </a:cubicBezTo>
                <a:cubicBezTo>
                  <a:pt x="550" y="414"/>
                  <a:pt x="550" y="414"/>
                  <a:pt x="550" y="414"/>
                </a:cubicBezTo>
                <a:cubicBezTo>
                  <a:pt x="550" y="423"/>
                  <a:pt x="550" y="423"/>
                  <a:pt x="550" y="423"/>
                </a:cubicBezTo>
                <a:cubicBezTo>
                  <a:pt x="549" y="424"/>
                  <a:pt x="548" y="424"/>
                  <a:pt x="547" y="425"/>
                </a:cubicBezTo>
                <a:cubicBezTo>
                  <a:pt x="547" y="426"/>
                  <a:pt x="547" y="427"/>
                  <a:pt x="546" y="428"/>
                </a:cubicBezTo>
                <a:cubicBezTo>
                  <a:pt x="546" y="429"/>
                  <a:pt x="545" y="429"/>
                  <a:pt x="545" y="430"/>
                </a:cubicBezTo>
                <a:cubicBezTo>
                  <a:pt x="544" y="430"/>
                  <a:pt x="543" y="430"/>
                  <a:pt x="542" y="429"/>
                </a:cubicBezTo>
                <a:cubicBezTo>
                  <a:pt x="542" y="429"/>
                  <a:pt x="542" y="429"/>
                  <a:pt x="541" y="429"/>
                </a:cubicBezTo>
                <a:cubicBezTo>
                  <a:pt x="540" y="430"/>
                  <a:pt x="539" y="430"/>
                  <a:pt x="538" y="430"/>
                </a:cubicBezTo>
                <a:cubicBezTo>
                  <a:pt x="537" y="429"/>
                  <a:pt x="535" y="429"/>
                  <a:pt x="534" y="427"/>
                </a:cubicBezTo>
                <a:cubicBezTo>
                  <a:pt x="534" y="426"/>
                  <a:pt x="534" y="425"/>
                  <a:pt x="533" y="424"/>
                </a:cubicBezTo>
                <a:cubicBezTo>
                  <a:pt x="532" y="423"/>
                  <a:pt x="533" y="423"/>
                  <a:pt x="533" y="422"/>
                </a:cubicBezTo>
                <a:cubicBezTo>
                  <a:pt x="533" y="421"/>
                  <a:pt x="534" y="421"/>
                  <a:pt x="534" y="421"/>
                </a:cubicBezTo>
                <a:cubicBezTo>
                  <a:pt x="535" y="421"/>
                  <a:pt x="535" y="421"/>
                  <a:pt x="536" y="421"/>
                </a:cubicBezTo>
                <a:cubicBezTo>
                  <a:pt x="536" y="421"/>
                  <a:pt x="536" y="420"/>
                  <a:pt x="537" y="420"/>
                </a:cubicBezTo>
                <a:cubicBezTo>
                  <a:pt x="538" y="420"/>
                  <a:pt x="538" y="420"/>
                  <a:pt x="538" y="421"/>
                </a:cubicBezTo>
                <a:cubicBezTo>
                  <a:pt x="539" y="423"/>
                  <a:pt x="540" y="425"/>
                  <a:pt x="542" y="426"/>
                </a:cubicBezTo>
                <a:cubicBezTo>
                  <a:pt x="542" y="425"/>
                  <a:pt x="543" y="425"/>
                  <a:pt x="544" y="424"/>
                </a:cubicBezTo>
                <a:cubicBezTo>
                  <a:pt x="544" y="424"/>
                  <a:pt x="544" y="424"/>
                  <a:pt x="544" y="424"/>
                </a:cubicBezTo>
                <a:cubicBezTo>
                  <a:pt x="544" y="423"/>
                  <a:pt x="544" y="423"/>
                  <a:pt x="544" y="423"/>
                </a:cubicBezTo>
                <a:cubicBezTo>
                  <a:pt x="544" y="419"/>
                  <a:pt x="544" y="416"/>
                  <a:pt x="544" y="412"/>
                </a:cubicBezTo>
                <a:cubicBezTo>
                  <a:pt x="544" y="412"/>
                  <a:pt x="544" y="412"/>
                  <a:pt x="543" y="412"/>
                </a:cubicBezTo>
                <a:cubicBezTo>
                  <a:pt x="543" y="412"/>
                  <a:pt x="543" y="413"/>
                  <a:pt x="543" y="413"/>
                </a:cubicBezTo>
                <a:cubicBezTo>
                  <a:pt x="543" y="413"/>
                  <a:pt x="542" y="414"/>
                  <a:pt x="542" y="414"/>
                </a:cubicBezTo>
                <a:cubicBezTo>
                  <a:pt x="541" y="414"/>
                  <a:pt x="540" y="414"/>
                  <a:pt x="539" y="414"/>
                </a:cubicBezTo>
                <a:cubicBezTo>
                  <a:pt x="539" y="414"/>
                  <a:pt x="536" y="412"/>
                  <a:pt x="536" y="412"/>
                </a:cubicBezTo>
                <a:cubicBezTo>
                  <a:pt x="535" y="411"/>
                  <a:pt x="534" y="410"/>
                  <a:pt x="534" y="409"/>
                </a:cubicBezTo>
                <a:cubicBezTo>
                  <a:pt x="533" y="408"/>
                  <a:pt x="534" y="406"/>
                  <a:pt x="533" y="406"/>
                </a:cubicBezTo>
                <a:cubicBezTo>
                  <a:pt x="533" y="402"/>
                  <a:pt x="533" y="402"/>
                  <a:pt x="533" y="402"/>
                </a:cubicBezTo>
                <a:cubicBezTo>
                  <a:pt x="533" y="398"/>
                  <a:pt x="533" y="398"/>
                  <a:pt x="533" y="398"/>
                </a:cubicBezTo>
                <a:cubicBezTo>
                  <a:pt x="532" y="398"/>
                  <a:pt x="532" y="397"/>
                  <a:pt x="532" y="397"/>
                </a:cubicBezTo>
                <a:cubicBezTo>
                  <a:pt x="533" y="396"/>
                  <a:pt x="533" y="395"/>
                  <a:pt x="533" y="395"/>
                </a:cubicBezTo>
                <a:cubicBezTo>
                  <a:pt x="532" y="393"/>
                  <a:pt x="534" y="393"/>
                  <a:pt x="534" y="392"/>
                </a:cubicBezTo>
                <a:cubicBezTo>
                  <a:pt x="533" y="390"/>
                  <a:pt x="535" y="390"/>
                  <a:pt x="535" y="389"/>
                </a:cubicBezTo>
                <a:cubicBezTo>
                  <a:pt x="536" y="388"/>
                  <a:pt x="536" y="387"/>
                  <a:pt x="537" y="387"/>
                </a:cubicBezTo>
                <a:cubicBezTo>
                  <a:pt x="538" y="387"/>
                  <a:pt x="538" y="386"/>
                  <a:pt x="539" y="385"/>
                </a:cubicBezTo>
                <a:moveTo>
                  <a:pt x="546" y="419"/>
                </a:moveTo>
                <a:cubicBezTo>
                  <a:pt x="547" y="419"/>
                  <a:pt x="547" y="419"/>
                  <a:pt x="547" y="419"/>
                </a:cubicBezTo>
                <a:cubicBezTo>
                  <a:pt x="547" y="419"/>
                  <a:pt x="547" y="419"/>
                  <a:pt x="547" y="419"/>
                </a:cubicBezTo>
                <a:cubicBezTo>
                  <a:pt x="547" y="419"/>
                  <a:pt x="546" y="418"/>
                  <a:pt x="546" y="419"/>
                </a:cubicBezTo>
                <a:cubicBezTo>
                  <a:pt x="546" y="419"/>
                  <a:pt x="546" y="419"/>
                  <a:pt x="547" y="419"/>
                </a:cubicBezTo>
                <a:cubicBezTo>
                  <a:pt x="547" y="421"/>
                  <a:pt x="547" y="421"/>
                  <a:pt x="549" y="421"/>
                </a:cubicBezTo>
                <a:cubicBezTo>
                  <a:pt x="548" y="420"/>
                  <a:pt x="548" y="420"/>
                  <a:pt x="546" y="419"/>
                </a:cubicBezTo>
                <a:moveTo>
                  <a:pt x="543" y="409"/>
                </a:moveTo>
                <a:cubicBezTo>
                  <a:pt x="543" y="408"/>
                  <a:pt x="543" y="407"/>
                  <a:pt x="543" y="407"/>
                </a:cubicBezTo>
                <a:cubicBezTo>
                  <a:pt x="544" y="405"/>
                  <a:pt x="545" y="404"/>
                  <a:pt x="543" y="402"/>
                </a:cubicBezTo>
                <a:cubicBezTo>
                  <a:pt x="543" y="402"/>
                  <a:pt x="543" y="401"/>
                  <a:pt x="543" y="401"/>
                </a:cubicBezTo>
                <a:cubicBezTo>
                  <a:pt x="543" y="399"/>
                  <a:pt x="543" y="398"/>
                  <a:pt x="543" y="396"/>
                </a:cubicBezTo>
                <a:cubicBezTo>
                  <a:pt x="544" y="396"/>
                  <a:pt x="545" y="395"/>
                  <a:pt x="544" y="394"/>
                </a:cubicBezTo>
                <a:cubicBezTo>
                  <a:pt x="543" y="393"/>
                  <a:pt x="543" y="393"/>
                  <a:pt x="543" y="392"/>
                </a:cubicBezTo>
                <a:cubicBezTo>
                  <a:pt x="543" y="391"/>
                  <a:pt x="543" y="391"/>
                  <a:pt x="543" y="391"/>
                </a:cubicBezTo>
                <a:cubicBezTo>
                  <a:pt x="541" y="391"/>
                  <a:pt x="541" y="391"/>
                  <a:pt x="541" y="391"/>
                </a:cubicBezTo>
                <a:cubicBezTo>
                  <a:pt x="540" y="392"/>
                  <a:pt x="539" y="393"/>
                  <a:pt x="538" y="393"/>
                </a:cubicBezTo>
                <a:cubicBezTo>
                  <a:pt x="538" y="399"/>
                  <a:pt x="538" y="399"/>
                  <a:pt x="538" y="399"/>
                </a:cubicBezTo>
                <a:cubicBezTo>
                  <a:pt x="539" y="399"/>
                  <a:pt x="539" y="400"/>
                  <a:pt x="539" y="400"/>
                </a:cubicBezTo>
                <a:cubicBezTo>
                  <a:pt x="538" y="402"/>
                  <a:pt x="539" y="404"/>
                  <a:pt x="538" y="406"/>
                </a:cubicBezTo>
                <a:cubicBezTo>
                  <a:pt x="539" y="407"/>
                  <a:pt x="540" y="408"/>
                  <a:pt x="541" y="409"/>
                </a:cubicBezTo>
                <a:moveTo>
                  <a:pt x="592" y="405"/>
                </a:moveTo>
                <a:cubicBezTo>
                  <a:pt x="593" y="405"/>
                  <a:pt x="593" y="405"/>
                  <a:pt x="593" y="406"/>
                </a:cubicBezTo>
                <a:cubicBezTo>
                  <a:pt x="593" y="407"/>
                  <a:pt x="594" y="409"/>
                  <a:pt x="593" y="410"/>
                </a:cubicBezTo>
                <a:cubicBezTo>
                  <a:pt x="593" y="410"/>
                  <a:pt x="593" y="411"/>
                  <a:pt x="593" y="411"/>
                </a:cubicBezTo>
                <a:cubicBezTo>
                  <a:pt x="593" y="411"/>
                  <a:pt x="594" y="411"/>
                  <a:pt x="594" y="411"/>
                </a:cubicBezTo>
                <a:cubicBezTo>
                  <a:pt x="594" y="412"/>
                  <a:pt x="593" y="412"/>
                  <a:pt x="593" y="413"/>
                </a:cubicBezTo>
                <a:cubicBezTo>
                  <a:pt x="592" y="413"/>
                  <a:pt x="593" y="414"/>
                  <a:pt x="592" y="415"/>
                </a:cubicBezTo>
                <a:cubicBezTo>
                  <a:pt x="592" y="415"/>
                  <a:pt x="591" y="415"/>
                  <a:pt x="591" y="416"/>
                </a:cubicBezTo>
                <a:cubicBezTo>
                  <a:pt x="590" y="416"/>
                  <a:pt x="590" y="416"/>
                  <a:pt x="590" y="416"/>
                </a:cubicBezTo>
                <a:cubicBezTo>
                  <a:pt x="591" y="416"/>
                  <a:pt x="591" y="416"/>
                  <a:pt x="591" y="416"/>
                </a:cubicBezTo>
                <a:cubicBezTo>
                  <a:pt x="591" y="415"/>
                  <a:pt x="591" y="415"/>
                  <a:pt x="591" y="415"/>
                </a:cubicBezTo>
                <a:cubicBezTo>
                  <a:pt x="590" y="415"/>
                  <a:pt x="590" y="414"/>
                  <a:pt x="590" y="415"/>
                </a:cubicBezTo>
                <a:cubicBezTo>
                  <a:pt x="590" y="415"/>
                  <a:pt x="590" y="415"/>
                  <a:pt x="590" y="416"/>
                </a:cubicBezTo>
                <a:cubicBezTo>
                  <a:pt x="591" y="416"/>
                  <a:pt x="591" y="416"/>
                  <a:pt x="591" y="416"/>
                </a:cubicBezTo>
                <a:cubicBezTo>
                  <a:pt x="591" y="416"/>
                  <a:pt x="591" y="416"/>
                  <a:pt x="591" y="416"/>
                </a:cubicBezTo>
                <a:cubicBezTo>
                  <a:pt x="592" y="416"/>
                  <a:pt x="592" y="415"/>
                  <a:pt x="592" y="415"/>
                </a:cubicBezTo>
                <a:cubicBezTo>
                  <a:pt x="593" y="415"/>
                  <a:pt x="593" y="415"/>
                  <a:pt x="593" y="415"/>
                </a:cubicBezTo>
                <a:cubicBezTo>
                  <a:pt x="593" y="416"/>
                  <a:pt x="593" y="416"/>
                  <a:pt x="593" y="417"/>
                </a:cubicBezTo>
                <a:cubicBezTo>
                  <a:pt x="593" y="418"/>
                  <a:pt x="592" y="418"/>
                  <a:pt x="593" y="419"/>
                </a:cubicBezTo>
                <a:cubicBezTo>
                  <a:pt x="593" y="420"/>
                  <a:pt x="593" y="421"/>
                  <a:pt x="593" y="422"/>
                </a:cubicBezTo>
                <a:cubicBezTo>
                  <a:pt x="592" y="422"/>
                  <a:pt x="593" y="424"/>
                  <a:pt x="592" y="425"/>
                </a:cubicBezTo>
                <a:cubicBezTo>
                  <a:pt x="591" y="427"/>
                  <a:pt x="591" y="427"/>
                  <a:pt x="590" y="428"/>
                </a:cubicBezTo>
                <a:cubicBezTo>
                  <a:pt x="589" y="429"/>
                  <a:pt x="589" y="429"/>
                  <a:pt x="588" y="430"/>
                </a:cubicBezTo>
                <a:cubicBezTo>
                  <a:pt x="586" y="430"/>
                  <a:pt x="585" y="430"/>
                  <a:pt x="583" y="430"/>
                </a:cubicBezTo>
                <a:cubicBezTo>
                  <a:pt x="582" y="430"/>
                  <a:pt x="581" y="429"/>
                  <a:pt x="580" y="429"/>
                </a:cubicBezTo>
                <a:cubicBezTo>
                  <a:pt x="578" y="429"/>
                  <a:pt x="578" y="427"/>
                  <a:pt x="578" y="426"/>
                </a:cubicBezTo>
                <a:cubicBezTo>
                  <a:pt x="577" y="424"/>
                  <a:pt x="576" y="423"/>
                  <a:pt x="576" y="421"/>
                </a:cubicBezTo>
                <a:cubicBezTo>
                  <a:pt x="577" y="420"/>
                  <a:pt x="578" y="420"/>
                  <a:pt x="579" y="420"/>
                </a:cubicBezTo>
                <a:cubicBezTo>
                  <a:pt x="580" y="420"/>
                  <a:pt x="581" y="420"/>
                  <a:pt x="582" y="420"/>
                </a:cubicBezTo>
                <a:cubicBezTo>
                  <a:pt x="582" y="421"/>
                  <a:pt x="582" y="422"/>
                  <a:pt x="583" y="423"/>
                </a:cubicBezTo>
                <a:cubicBezTo>
                  <a:pt x="583" y="424"/>
                  <a:pt x="583" y="424"/>
                  <a:pt x="585" y="424"/>
                </a:cubicBezTo>
                <a:cubicBezTo>
                  <a:pt x="586" y="424"/>
                  <a:pt x="586" y="423"/>
                  <a:pt x="587" y="423"/>
                </a:cubicBezTo>
                <a:cubicBezTo>
                  <a:pt x="586" y="421"/>
                  <a:pt x="588" y="420"/>
                  <a:pt x="588" y="418"/>
                </a:cubicBezTo>
                <a:cubicBezTo>
                  <a:pt x="587" y="416"/>
                  <a:pt x="588" y="414"/>
                  <a:pt x="588" y="413"/>
                </a:cubicBezTo>
                <a:cubicBezTo>
                  <a:pt x="587" y="412"/>
                  <a:pt x="587" y="411"/>
                  <a:pt x="587" y="411"/>
                </a:cubicBezTo>
                <a:cubicBezTo>
                  <a:pt x="587" y="409"/>
                  <a:pt x="587" y="408"/>
                  <a:pt x="586" y="407"/>
                </a:cubicBezTo>
                <a:cubicBezTo>
                  <a:pt x="586" y="406"/>
                  <a:pt x="585" y="406"/>
                  <a:pt x="584" y="406"/>
                </a:cubicBezTo>
                <a:cubicBezTo>
                  <a:pt x="583" y="406"/>
                  <a:pt x="582" y="407"/>
                  <a:pt x="582" y="408"/>
                </a:cubicBezTo>
                <a:cubicBezTo>
                  <a:pt x="582" y="409"/>
                  <a:pt x="582" y="409"/>
                  <a:pt x="582" y="409"/>
                </a:cubicBezTo>
                <a:cubicBezTo>
                  <a:pt x="582" y="410"/>
                  <a:pt x="581" y="410"/>
                  <a:pt x="581" y="410"/>
                </a:cubicBezTo>
                <a:cubicBezTo>
                  <a:pt x="580" y="410"/>
                  <a:pt x="579" y="410"/>
                  <a:pt x="577" y="410"/>
                </a:cubicBezTo>
                <a:cubicBezTo>
                  <a:pt x="577" y="404"/>
                  <a:pt x="577" y="398"/>
                  <a:pt x="577" y="392"/>
                </a:cubicBezTo>
                <a:cubicBezTo>
                  <a:pt x="577" y="391"/>
                  <a:pt x="578" y="390"/>
                  <a:pt x="578" y="389"/>
                </a:cubicBezTo>
                <a:cubicBezTo>
                  <a:pt x="578" y="388"/>
                  <a:pt x="578" y="387"/>
                  <a:pt x="578" y="386"/>
                </a:cubicBezTo>
                <a:cubicBezTo>
                  <a:pt x="579" y="385"/>
                  <a:pt x="580" y="385"/>
                  <a:pt x="581" y="385"/>
                </a:cubicBezTo>
                <a:cubicBezTo>
                  <a:pt x="581" y="385"/>
                  <a:pt x="582" y="386"/>
                  <a:pt x="583" y="386"/>
                </a:cubicBezTo>
                <a:cubicBezTo>
                  <a:pt x="583" y="386"/>
                  <a:pt x="583" y="386"/>
                  <a:pt x="583" y="386"/>
                </a:cubicBezTo>
                <a:cubicBezTo>
                  <a:pt x="584" y="385"/>
                  <a:pt x="585" y="385"/>
                  <a:pt x="586" y="385"/>
                </a:cubicBezTo>
                <a:cubicBezTo>
                  <a:pt x="588" y="385"/>
                  <a:pt x="589" y="385"/>
                  <a:pt x="591" y="385"/>
                </a:cubicBezTo>
                <a:cubicBezTo>
                  <a:pt x="592" y="386"/>
                  <a:pt x="592" y="386"/>
                  <a:pt x="592" y="387"/>
                </a:cubicBezTo>
                <a:cubicBezTo>
                  <a:pt x="591" y="387"/>
                  <a:pt x="591" y="388"/>
                  <a:pt x="591" y="390"/>
                </a:cubicBezTo>
                <a:cubicBezTo>
                  <a:pt x="590" y="390"/>
                  <a:pt x="588" y="391"/>
                  <a:pt x="586" y="391"/>
                </a:cubicBezTo>
                <a:cubicBezTo>
                  <a:pt x="585" y="391"/>
                  <a:pt x="584" y="391"/>
                  <a:pt x="583" y="391"/>
                </a:cubicBezTo>
                <a:cubicBezTo>
                  <a:pt x="583" y="399"/>
                  <a:pt x="583" y="399"/>
                  <a:pt x="583" y="399"/>
                </a:cubicBezTo>
                <a:cubicBezTo>
                  <a:pt x="582" y="399"/>
                  <a:pt x="582" y="400"/>
                  <a:pt x="581" y="400"/>
                </a:cubicBezTo>
                <a:cubicBezTo>
                  <a:pt x="583" y="402"/>
                  <a:pt x="583" y="402"/>
                  <a:pt x="585" y="401"/>
                </a:cubicBezTo>
                <a:cubicBezTo>
                  <a:pt x="585" y="401"/>
                  <a:pt x="585" y="402"/>
                  <a:pt x="585" y="403"/>
                </a:cubicBezTo>
                <a:cubicBezTo>
                  <a:pt x="585" y="403"/>
                  <a:pt x="585" y="403"/>
                  <a:pt x="585" y="403"/>
                </a:cubicBezTo>
                <a:cubicBezTo>
                  <a:pt x="585" y="403"/>
                  <a:pt x="585" y="403"/>
                  <a:pt x="584" y="403"/>
                </a:cubicBezTo>
                <a:cubicBezTo>
                  <a:pt x="584" y="404"/>
                  <a:pt x="584" y="404"/>
                  <a:pt x="584" y="404"/>
                </a:cubicBezTo>
                <a:cubicBezTo>
                  <a:pt x="584" y="404"/>
                  <a:pt x="585" y="404"/>
                  <a:pt x="585" y="403"/>
                </a:cubicBezTo>
                <a:cubicBezTo>
                  <a:pt x="585" y="403"/>
                  <a:pt x="586" y="403"/>
                  <a:pt x="586" y="403"/>
                </a:cubicBezTo>
                <a:cubicBezTo>
                  <a:pt x="586" y="402"/>
                  <a:pt x="586" y="401"/>
                  <a:pt x="586" y="400"/>
                </a:cubicBezTo>
                <a:cubicBezTo>
                  <a:pt x="586" y="400"/>
                  <a:pt x="587" y="399"/>
                  <a:pt x="587" y="400"/>
                </a:cubicBezTo>
                <a:cubicBezTo>
                  <a:pt x="589" y="400"/>
                  <a:pt x="591" y="401"/>
                  <a:pt x="591" y="403"/>
                </a:cubicBezTo>
                <a:cubicBezTo>
                  <a:pt x="592" y="404"/>
                  <a:pt x="592" y="405"/>
                  <a:pt x="592" y="405"/>
                </a:cubicBezTo>
                <a:cubicBezTo>
                  <a:pt x="592" y="405"/>
                  <a:pt x="592" y="405"/>
                  <a:pt x="592" y="405"/>
                </a:cubicBezTo>
                <a:cubicBezTo>
                  <a:pt x="592" y="405"/>
                  <a:pt x="592" y="405"/>
                  <a:pt x="592" y="405"/>
                </a:cubicBezTo>
                <a:cubicBezTo>
                  <a:pt x="592" y="405"/>
                  <a:pt x="591" y="406"/>
                  <a:pt x="592" y="406"/>
                </a:cubicBezTo>
                <a:cubicBezTo>
                  <a:pt x="592" y="406"/>
                  <a:pt x="592" y="406"/>
                  <a:pt x="592" y="405"/>
                </a:cubicBezTo>
                <a:moveTo>
                  <a:pt x="589" y="403"/>
                </a:moveTo>
                <a:cubicBezTo>
                  <a:pt x="589" y="404"/>
                  <a:pt x="589" y="404"/>
                  <a:pt x="591" y="405"/>
                </a:cubicBezTo>
                <a:cubicBezTo>
                  <a:pt x="591" y="405"/>
                  <a:pt x="591" y="405"/>
                  <a:pt x="591" y="405"/>
                </a:cubicBezTo>
                <a:cubicBezTo>
                  <a:pt x="590" y="405"/>
                  <a:pt x="590" y="404"/>
                  <a:pt x="590" y="404"/>
                </a:cubicBezTo>
                <a:cubicBezTo>
                  <a:pt x="589" y="404"/>
                  <a:pt x="590" y="405"/>
                  <a:pt x="590" y="405"/>
                </a:cubicBezTo>
                <a:cubicBezTo>
                  <a:pt x="590" y="405"/>
                  <a:pt x="590" y="406"/>
                  <a:pt x="590" y="406"/>
                </a:cubicBezTo>
                <a:cubicBezTo>
                  <a:pt x="590" y="406"/>
                  <a:pt x="590" y="406"/>
                  <a:pt x="590" y="404"/>
                </a:cubicBezTo>
                <a:cubicBezTo>
                  <a:pt x="590" y="404"/>
                  <a:pt x="589" y="403"/>
                  <a:pt x="588" y="403"/>
                </a:cubicBezTo>
                <a:cubicBezTo>
                  <a:pt x="588" y="403"/>
                  <a:pt x="589" y="403"/>
                  <a:pt x="589" y="403"/>
                </a:cubicBezTo>
                <a:cubicBezTo>
                  <a:pt x="589" y="403"/>
                  <a:pt x="589" y="403"/>
                  <a:pt x="589" y="403"/>
                </a:cubicBezTo>
                <a:cubicBezTo>
                  <a:pt x="588" y="403"/>
                  <a:pt x="588" y="402"/>
                  <a:pt x="588" y="403"/>
                </a:cubicBezTo>
                <a:cubicBezTo>
                  <a:pt x="588" y="403"/>
                  <a:pt x="588" y="403"/>
                  <a:pt x="589" y="403"/>
                </a:cubicBezTo>
                <a:moveTo>
                  <a:pt x="591" y="411"/>
                </a:moveTo>
                <a:cubicBezTo>
                  <a:pt x="591" y="411"/>
                  <a:pt x="591" y="411"/>
                  <a:pt x="590" y="410"/>
                </a:cubicBezTo>
                <a:cubicBezTo>
                  <a:pt x="590" y="410"/>
                  <a:pt x="590" y="410"/>
                  <a:pt x="590" y="410"/>
                </a:cubicBezTo>
                <a:cubicBezTo>
                  <a:pt x="590" y="410"/>
                  <a:pt x="589" y="410"/>
                  <a:pt x="589" y="410"/>
                </a:cubicBezTo>
                <a:cubicBezTo>
                  <a:pt x="589" y="410"/>
                  <a:pt x="589" y="410"/>
                  <a:pt x="589" y="411"/>
                </a:cubicBezTo>
                <a:cubicBezTo>
                  <a:pt x="590" y="411"/>
                  <a:pt x="590" y="412"/>
                  <a:pt x="590" y="412"/>
                </a:cubicBezTo>
                <a:cubicBezTo>
                  <a:pt x="590" y="412"/>
                  <a:pt x="590" y="413"/>
                  <a:pt x="590" y="413"/>
                </a:cubicBezTo>
                <a:cubicBezTo>
                  <a:pt x="590" y="413"/>
                  <a:pt x="590" y="412"/>
                  <a:pt x="590" y="412"/>
                </a:cubicBezTo>
                <a:cubicBezTo>
                  <a:pt x="591" y="412"/>
                  <a:pt x="591" y="412"/>
                  <a:pt x="591" y="411"/>
                </a:cubicBezTo>
                <a:moveTo>
                  <a:pt x="579" y="402"/>
                </a:moveTo>
                <a:cubicBezTo>
                  <a:pt x="579" y="402"/>
                  <a:pt x="580" y="402"/>
                  <a:pt x="580" y="402"/>
                </a:cubicBezTo>
                <a:cubicBezTo>
                  <a:pt x="580" y="402"/>
                  <a:pt x="580" y="402"/>
                  <a:pt x="580" y="402"/>
                </a:cubicBezTo>
                <a:cubicBezTo>
                  <a:pt x="580" y="401"/>
                  <a:pt x="579" y="401"/>
                  <a:pt x="578" y="402"/>
                </a:cubicBezTo>
                <a:cubicBezTo>
                  <a:pt x="578" y="402"/>
                  <a:pt x="579" y="402"/>
                  <a:pt x="579" y="402"/>
                </a:cubicBezTo>
                <a:moveTo>
                  <a:pt x="581" y="405"/>
                </a:moveTo>
                <a:cubicBezTo>
                  <a:pt x="582" y="405"/>
                  <a:pt x="582" y="405"/>
                  <a:pt x="582" y="405"/>
                </a:cubicBezTo>
                <a:cubicBezTo>
                  <a:pt x="582" y="405"/>
                  <a:pt x="582" y="404"/>
                  <a:pt x="582" y="404"/>
                </a:cubicBezTo>
                <a:cubicBezTo>
                  <a:pt x="581" y="404"/>
                  <a:pt x="581" y="405"/>
                  <a:pt x="581" y="405"/>
                </a:cubicBezTo>
                <a:cubicBezTo>
                  <a:pt x="581" y="405"/>
                  <a:pt x="581" y="405"/>
                  <a:pt x="581" y="405"/>
                </a:cubicBezTo>
                <a:moveTo>
                  <a:pt x="307" y="444"/>
                </a:moveTo>
                <a:cubicBezTo>
                  <a:pt x="307" y="443"/>
                  <a:pt x="307" y="442"/>
                  <a:pt x="307" y="441"/>
                </a:cubicBezTo>
                <a:cubicBezTo>
                  <a:pt x="307" y="440"/>
                  <a:pt x="308" y="440"/>
                  <a:pt x="309" y="440"/>
                </a:cubicBezTo>
                <a:cubicBezTo>
                  <a:pt x="310" y="440"/>
                  <a:pt x="311" y="440"/>
                  <a:pt x="311" y="440"/>
                </a:cubicBezTo>
                <a:cubicBezTo>
                  <a:pt x="312" y="442"/>
                  <a:pt x="313" y="443"/>
                  <a:pt x="313" y="445"/>
                </a:cubicBezTo>
                <a:cubicBezTo>
                  <a:pt x="312" y="445"/>
                  <a:pt x="312" y="445"/>
                  <a:pt x="311" y="446"/>
                </a:cubicBezTo>
                <a:cubicBezTo>
                  <a:pt x="310" y="446"/>
                  <a:pt x="308" y="446"/>
                  <a:pt x="307" y="446"/>
                </a:cubicBezTo>
                <a:cubicBezTo>
                  <a:pt x="306" y="446"/>
                  <a:pt x="305" y="446"/>
                  <a:pt x="304" y="445"/>
                </a:cubicBezTo>
                <a:cubicBezTo>
                  <a:pt x="304" y="445"/>
                  <a:pt x="304" y="445"/>
                  <a:pt x="303" y="445"/>
                </a:cubicBezTo>
                <a:cubicBezTo>
                  <a:pt x="303" y="444"/>
                  <a:pt x="303" y="444"/>
                  <a:pt x="303" y="443"/>
                </a:cubicBezTo>
                <a:cubicBezTo>
                  <a:pt x="302" y="443"/>
                  <a:pt x="301" y="443"/>
                  <a:pt x="299" y="444"/>
                </a:cubicBezTo>
                <a:cubicBezTo>
                  <a:pt x="301" y="444"/>
                  <a:pt x="302" y="445"/>
                  <a:pt x="303" y="445"/>
                </a:cubicBezTo>
                <a:cubicBezTo>
                  <a:pt x="303" y="445"/>
                  <a:pt x="303" y="446"/>
                  <a:pt x="303" y="446"/>
                </a:cubicBezTo>
                <a:cubicBezTo>
                  <a:pt x="301" y="446"/>
                  <a:pt x="299" y="446"/>
                  <a:pt x="298" y="446"/>
                </a:cubicBezTo>
                <a:cubicBezTo>
                  <a:pt x="297" y="446"/>
                  <a:pt x="296" y="446"/>
                  <a:pt x="295" y="447"/>
                </a:cubicBezTo>
                <a:cubicBezTo>
                  <a:pt x="295" y="447"/>
                  <a:pt x="293" y="447"/>
                  <a:pt x="293" y="447"/>
                </a:cubicBezTo>
                <a:cubicBezTo>
                  <a:pt x="292" y="446"/>
                  <a:pt x="291" y="446"/>
                  <a:pt x="290" y="446"/>
                </a:cubicBezTo>
                <a:cubicBezTo>
                  <a:pt x="286" y="446"/>
                  <a:pt x="281" y="446"/>
                  <a:pt x="276" y="446"/>
                </a:cubicBezTo>
                <a:cubicBezTo>
                  <a:pt x="275" y="445"/>
                  <a:pt x="276" y="445"/>
                  <a:pt x="276" y="444"/>
                </a:cubicBezTo>
                <a:cubicBezTo>
                  <a:pt x="277" y="444"/>
                  <a:pt x="278" y="444"/>
                  <a:pt x="279" y="443"/>
                </a:cubicBezTo>
                <a:cubicBezTo>
                  <a:pt x="279" y="443"/>
                  <a:pt x="280" y="444"/>
                  <a:pt x="280" y="444"/>
                </a:cubicBezTo>
                <a:cubicBezTo>
                  <a:pt x="280" y="444"/>
                  <a:pt x="281" y="443"/>
                  <a:pt x="281" y="443"/>
                </a:cubicBezTo>
                <a:cubicBezTo>
                  <a:pt x="281" y="443"/>
                  <a:pt x="281" y="443"/>
                  <a:pt x="281" y="444"/>
                </a:cubicBezTo>
                <a:cubicBezTo>
                  <a:pt x="282" y="445"/>
                  <a:pt x="282" y="445"/>
                  <a:pt x="283" y="445"/>
                </a:cubicBezTo>
                <a:cubicBezTo>
                  <a:pt x="283" y="444"/>
                  <a:pt x="285" y="444"/>
                  <a:pt x="285" y="444"/>
                </a:cubicBezTo>
                <a:cubicBezTo>
                  <a:pt x="286" y="443"/>
                  <a:pt x="287" y="444"/>
                  <a:pt x="288" y="443"/>
                </a:cubicBezTo>
                <a:cubicBezTo>
                  <a:pt x="288" y="442"/>
                  <a:pt x="288" y="442"/>
                  <a:pt x="288" y="442"/>
                </a:cubicBezTo>
                <a:cubicBezTo>
                  <a:pt x="284" y="442"/>
                  <a:pt x="280" y="442"/>
                  <a:pt x="277" y="442"/>
                </a:cubicBezTo>
                <a:cubicBezTo>
                  <a:pt x="277" y="443"/>
                  <a:pt x="276" y="443"/>
                  <a:pt x="276" y="444"/>
                </a:cubicBezTo>
                <a:cubicBezTo>
                  <a:pt x="275" y="444"/>
                  <a:pt x="275" y="443"/>
                  <a:pt x="274" y="443"/>
                </a:cubicBezTo>
                <a:cubicBezTo>
                  <a:pt x="274" y="444"/>
                  <a:pt x="274" y="444"/>
                  <a:pt x="273" y="445"/>
                </a:cubicBezTo>
                <a:cubicBezTo>
                  <a:pt x="273" y="445"/>
                  <a:pt x="273" y="444"/>
                  <a:pt x="272" y="444"/>
                </a:cubicBezTo>
                <a:cubicBezTo>
                  <a:pt x="271" y="445"/>
                  <a:pt x="272" y="446"/>
                  <a:pt x="273" y="446"/>
                </a:cubicBezTo>
                <a:cubicBezTo>
                  <a:pt x="271" y="447"/>
                  <a:pt x="270" y="447"/>
                  <a:pt x="268" y="447"/>
                </a:cubicBezTo>
                <a:cubicBezTo>
                  <a:pt x="268" y="446"/>
                  <a:pt x="267" y="446"/>
                  <a:pt x="267" y="445"/>
                </a:cubicBezTo>
                <a:cubicBezTo>
                  <a:pt x="267" y="445"/>
                  <a:pt x="268" y="445"/>
                  <a:pt x="268" y="445"/>
                </a:cubicBezTo>
                <a:cubicBezTo>
                  <a:pt x="269" y="445"/>
                  <a:pt x="269" y="445"/>
                  <a:pt x="269" y="444"/>
                </a:cubicBezTo>
                <a:cubicBezTo>
                  <a:pt x="269" y="443"/>
                  <a:pt x="269" y="443"/>
                  <a:pt x="268" y="443"/>
                </a:cubicBezTo>
                <a:cubicBezTo>
                  <a:pt x="267" y="443"/>
                  <a:pt x="267" y="443"/>
                  <a:pt x="267" y="444"/>
                </a:cubicBezTo>
                <a:cubicBezTo>
                  <a:pt x="267" y="444"/>
                  <a:pt x="267" y="445"/>
                  <a:pt x="267" y="445"/>
                </a:cubicBezTo>
                <a:cubicBezTo>
                  <a:pt x="266" y="445"/>
                  <a:pt x="266" y="446"/>
                  <a:pt x="265" y="446"/>
                </a:cubicBezTo>
                <a:cubicBezTo>
                  <a:pt x="263" y="446"/>
                  <a:pt x="262" y="447"/>
                  <a:pt x="260" y="447"/>
                </a:cubicBezTo>
                <a:cubicBezTo>
                  <a:pt x="259" y="447"/>
                  <a:pt x="258" y="447"/>
                  <a:pt x="257" y="447"/>
                </a:cubicBezTo>
                <a:cubicBezTo>
                  <a:pt x="255" y="447"/>
                  <a:pt x="252" y="448"/>
                  <a:pt x="250" y="446"/>
                </a:cubicBezTo>
                <a:cubicBezTo>
                  <a:pt x="250" y="446"/>
                  <a:pt x="249" y="446"/>
                  <a:pt x="248" y="446"/>
                </a:cubicBezTo>
                <a:cubicBezTo>
                  <a:pt x="245" y="446"/>
                  <a:pt x="241" y="446"/>
                  <a:pt x="237" y="446"/>
                </a:cubicBezTo>
                <a:cubicBezTo>
                  <a:pt x="237" y="446"/>
                  <a:pt x="236" y="446"/>
                  <a:pt x="236" y="445"/>
                </a:cubicBezTo>
                <a:cubicBezTo>
                  <a:pt x="236" y="445"/>
                  <a:pt x="236" y="445"/>
                  <a:pt x="237" y="444"/>
                </a:cubicBezTo>
                <a:cubicBezTo>
                  <a:pt x="236" y="444"/>
                  <a:pt x="235" y="444"/>
                  <a:pt x="235" y="443"/>
                </a:cubicBezTo>
                <a:cubicBezTo>
                  <a:pt x="234" y="443"/>
                  <a:pt x="234" y="443"/>
                  <a:pt x="234" y="444"/>
                </a:cubicBezTo>
                <a:cubicBezTo>
                  <a:pt x="234" y="444"/>
                  <a:pt x="234" y="444"/>
                  <a:pt x="234" y="445"/>
                </a:cubicBezTo>
                <a:cubicBezTo>
                  <a:pt x="233" y="445"/>
                  <a:pt x="232" y="445"/>
                  <a:pt x="231" y="445"/>
                </a:cubicBezTo>
                <a:cubicBezTo>
                  <a:pt x="231" y="444"/>
                  <a:pt x="231" y="444"/>
                  <a:pt x="232" y="443"/>
                </a:cubicBezTo>
                <a:cubicBezTo>
                  <a:pt x="232" y="442"/>
                  <a:pt x="231" y="442"/>
                  <a:pt x="231" y="442"/>
                </a:cubicBezTo>
                <a:cubicBezTo>
                  <a:pt x="232" y="441"/>
                  <a:pt x="233" y="441"/>
                  <a:pt x="233" y="440"/>
                </a:cubicBezTo>
                <a:cubicBezTo>
                  <a:pt x="234" y="440"/>
                  <a:pt x="235" y="440"/>
                  <a:pt x="236" y="440"/>
                </a:cubicBezTo>
                <a:cubicBezTo>
                  <a:pt x="249" y="440"/>
                  <a:pt x="249" y="440"/>
                  <a:pt x="249" y="440"/>
                </a:cubicBezTo>
                <a:cubicBezTo>
                  <a:pt x="249" y="440"/>
                  <a:pt x="250" y="439"/>
                  <a:pt x="251" y="440"/>
                </a:cubicBezTo>
                <a:cubicBezTo>
                  <a:pt x="251" y="440"/>
                  <a:pt x="252" y="440"/>
                  <a:pt x="252" y="440"/>
                </a:cubicBezTo>
                <a:cubicBezTo>
                  <a:pt x="256" y="440"/>
                  <a:pt x="260" y="440"/>
                  <a:pt x="264" y="440"/>
                </a:cubicBezTo>
                <a:cubicBezTo>
                  <a:pt x="267" y="440"/>
                  <a:pt x="267" y="440"/>
                  <a:pt x="268" y="441"/>
                </a:cubicBezTo>
                <a:cubicBezTo>
                  <a:pt x="269" y="441"/>
                  <a:pt x="269" y="441"/>
                  <a:pt x="270" y="441"/>
                </a:cubicBezTo>
                <a:cubicBezTo>
                  <a:pt x="271" y="440"/>
                  <a:pt x="271" y="440"/>
                  <a:pt x="272" y="441"/>
                </a:cubicBezTo>
                <a:cubicBezTo>
                  <a:pt x="272" y="441"/>
                  <a:pt x="273" y="442"/>
                  <a:pt x="273" y="442"/>
                </a:cubicBezTo>
                <a:cubicBezTo>
                  <a:pt x="274" y="442"/>
                  <a:pt x="274" y="442"/>
                  <a:pt x="275" y="442"/>
                </a:cubicBezTo>
                <a:cubicBezTo>
                  <a:pt x="274" y="441"/>
                  <a:pt x="274" y="441"/>
                  <a:pt x="274" y="441"/>
                </a:cubicBezTo>
                <a:cubicBezTo>
                  <a:pt x="274" y="441"/>
                  <a:pt x="274" y="440"/>
                  <a:pt x="274" y="440"/>
                </a:cubicBezTo>
                <a:cubicBezTo>
                  <a:pt x="274" y="440"/>
                  <a:pt x="275" y="440"/>
                  <a:pt x="275" y="440"/>
                </a:cubicBezTo>
                <a:cubicBezTo>
                  <a:pt x="281" y="440"/>
                  <a:pt x="288" y="440"/>
                  <a:pt x="294" y="440"/>
                </a:cubicBezTo>
                <a:cubicBezTo>
                  <a:pt x="294" y="441"/>
                  <a:pt x="295" y="441"/>
                  <a:pt x="295" y="442"/>
                </a:cubicBezTo>
                <a:cubicBezTo>
                  <a:pt x="294" y="443"/>
                  <a:pt x="292" y="442"/>
                  <a:pt x="291" y="442"/>
                </a:cubicBezTo>
                <a:cubicBezTo>
                  <a:pt x="291" y="442"/>
                  <a:pt x="290" y="443"/>
                  <a:pt x="290" y="443"/>
                </a:cubicBezTo>
                <a:cubicBezTo>
                  <a:pt x="290" y="444"/>
                  <a:pt x="290" y="444"/>
                  <a:pt x="290" y="444"/>
                </a:cubicBezTo>
                <a:cubicBezTo>
                  <a:pt x="291" y="444"/>
                  <a:pt x="292" y="443"/>
                  <a:pt x="292" y="443"/>
                </a:cubicBezTo>
                <a:cubicBezTo>
                  <a:pt x="293" y="444"/>
                  <a:pt x="294" y="444"/>
                  <a:pt x="295" y="445"/>
                </a:cubicBezTo>
                <a:cubicBezTo>
                  <a:pt x="295" y="445"/>
                  <a:pt x="295" y="445"/>
                  <a:pt x="295" y="445"/>
                </a:cubicBezTo>
                <a:cubicBezTo>
                  <a:pt x="296" y="445"/>
                  <a:pt x="296" y="445"/>
                  <a:pt x="296" y="445"/>
                </a:cubicBezTo>
                <a:cubicBezTo>
                  <a:pt x="296" y="445"/>
                  <a:pt x="297" y="444"/>
                  <a:pt x="296" y="444"/>
                </a:cubicBezTo>
                <a:cubicBezTo>
                  <a:pt x="296" y="443"/>
                  <a:pt x="295" y="442"/>
                  <a:pt x="296" y="441"/>
                </a:cubicBezTo>
                <a:cubicBezTo>
                  <a:pt x="296" y="440"/>
                  <a:pt x="296" y="440"/>
                  <a:pt x="297" y="440"/>
                </a:cubicBezTo>
                <a:cubicBezTo>
                  <a:pt x="297" y="440"/>
                  <a:pt x="297" y="441"/>
                  <a:pt x="298" y="441"/>
                </a:cubicBezTo>
                <a:cubicBezTo>
                  <a:pt x="298" y="441"/>
                  <a:pt x="299" y="441"/>
                  <a:pt x="299" y="441"/>
                </a:cubicBezTo>
                <a:cubicBezTo>
                  <a:pt x="300" y="440"/>
                  <a:pt x="302" y="441"/>
                  <a:pt x="303" y="440"/>
                </a:cubicBezTo>
                <a:cubicBezTo>
                  <a:pt x="304" y="441"/>
                  <a:pt x="305" y="441"/>
                  <a:pt x="305" y="442"/>
                </a:cubicBezTo>
                <a:cubicBezTo>
                  <a:pt x="305" y="442"/>
                  <a:pt x="304" y="442"/>
                  <a:pt x="304" y="443"/>
                </a:cubicBezTo>
                <a:cubicBezTo>
                  <a:pt x="305" y="444"/>
                  <a:pt x="306" y="444"/>
                  <a:pt x="307" y="444"/>
                </a:cubicBezTo>
                <a:cubicBezTo>
                  <a:pt x="308" y="444"/>
                  <a:pt x="308" y="444"/>
                  <a:pt x="307" y="444"/>
                </a:cubicBezTo>
                <a:cubicBezTo>
                  <a:pt x="307" y="444"/>
                  <a:pt x="307" y="444"/>
                  <a:pt x="307" y="444"/>
                </a:cubicBezTo>
                <a:cubicBezTo>
                  <a:pt x="307" y="444"/>
                  <a:pt x="307" y="444"/>
                  <a:pt x="307" y="444"/>
                </a:cubicBezTo>
                <a:cubicBezTo>
                  <a:pt x="307" y="445"/>
                  <a:pt x="307" y="445"/>
                  <a:pt x="307" y="445"/>
                </a:cubicBezTo>
                <a:cubicBezTo>
                  <a:pt x="308" y="445"/>
                  <a:pt x="308" y="445"/>
                  <a:pt x="307" y="444"/>
                </a:cubicBezTo>
                <a:moveTo>
                  <a:pt x="244" y="443"/>
                </a:moveTo>
                <a:cubicBezTo>
                  <a:pt x="244" y="443"/>
                  <a:pt x="244" y="442"/>
                  <a:pt x="244" y="442"/>
                </a:cubicBezTo>
                <a:cubicBezTo>
                  <a:pt x="244" y="442"/>
                  <a:pt x="244" y="443"/>
                  <a:pt x="243" y="443"/>
                </a:cubicBezTo>
                <a:cubicBezTo>
                  <a:pt x="243" y="443"/>
                  <a:pt x="244" y="443"/>
                  <a:pt x="244" y="443"/>
                </a:cubicBezTo>
                <a:cubicBezTo>
                  <a:pt x="244" y="443"/>
                  <a:pt x="244" y="443"/>
                  <a:pt x="244" y="443"/>
                </a:cubicBezTo>
                <a:moveTo>
                  <a:pt x="507" y="375"/>
                </a:moveTo>
                <a:cubicBezTo>
                  <a:pt x="506" y="375"/>
                  <a:pt x="506" y="374"/>
                  <a:pt x="506" y="374"/>
                </a:cubicBezTo>
                <a:cubicBezTo>
                  <a:pt x="505" y="373"/>
                  <a:pt x="505" y="373"/>
                  <a:pt x="506" y="372"/>
                </a:cubicBezTo>
                <a:cubicBezTo>
                  <a:pt x="506" y="371"/>
                  <a:pt x="506" y="371"/>
                  <a:pt x="506" y="371"/>
                </a:cubicBezTo>
                <a:cubicBezTo>
                  <a:pt x="506" y="371"/>
                  <a:pt x="505" y="371"/>
                  <a:pt x="505" y="371"/>
                </a:cubicBezTo>
                <a:cubicBezTo>
                  <a:pt x="506" y="370"/>
                  <a:pt x="506" y="370"/>
                  <a:pt x="507" y="369"/>
                </a:cubicBezTo>
                <a:cubicBezTo>
                  <a:pt x="516" y="369"/>
                  <a:pt x="525" y="369"/>
                  <a:pt x="534" y="369"/>
                </a:cubicBezTo>
                <a:cubicBezTo>
                  <a:pt x="535" y="369"/>
                  <a:pt x="535" y="369"/>
                  <a:pt x="536" y="368"/>
                </a:cubicBezTo>
                <a:cubicBezTo>
                  <a:pt x="536" y="369"/>
                  <a:pt x="537" y="369"/>
                  <a:pt x="537" y="369"/>
                </a:cubicBezTo>
                <a:cubicBezTo>
                  <a:pt x="542" y="369"/>
                  <a:pt x="542" y="369"/>
                  <a:pt x="542" y="369"/>
                </a:cubicBezTo>
                <a:cubicBezTo>
                  <a:pt x="542" y="369"/>
                  <a:pt x="542" y="369"/>
                  <a:pt x="542" y="368"/>
                </a:cubicBezTo>
                <a:cubicBezTo>
                  <a:pt x="544" y="368"/>
                  <a:pt x="545" y="368"/>
                  <a:pt x="547" y="369"/>
                </a:cubicBezTo>
                <a:cubicBezTo>
                  <a:pt x="548" y="369"/>
                  <a:pt x="548" y="369"/>
                  <a:pt x="549" y="369"/>
                </a:cubicBezTo>
                <a:cubicBezTo>
                  <a:pt x="550" y="370"/>
                  <a:pt x="551" y="367"/>
                  <a:pt x="552" y="368"/>
                </a:cubicBezTo>
                <a:cubicBezTo>
                  <a:pt x="553" y="370"/>
                  <a:pt x="555" y="369"/>
                  <a:pt x="556" y="369"/>
                </a:cubicBezTo>
                <a:cubicBezTo>
                  <a:pt x="557" y="369"/>
                  <a:pt x="558" y="369"/>
                  <a:pt x="560" y="369"/>
                </a:cubicBezTo>
                <a:cubicBezTo>
                  <a:pt x="561" y="369"/>
                  <a:pt x="561" y="370"/>
                  <a:pt x="562" y="371"/>
                </a:cubicBezTo>
                <a:cubicBezTo>
                  <a:pt x="561" y="371"/>
                  <a:pt x="561" y="371"/>
                  <a:pt x="560" y="371"/>
                </a:cubicBezTo>
                <a:cubicBezTo>
                  <a:pt x="561" y="372"/>
                  <a:pt x="562" y="373"/>
                  <a:pt x="562" y="374"/>
                </a:cubicBezTo>
                <a:cubicBezTo>
                  <a:pt x="562" y="374"/>
                  <a:pt x="562" y="375"/>
                  <a:pt x="561" y="375"/>
                </a:cubicBezTo>
                <a:cubicBezTo>
                  <a:pt x="559" y="375"/>
                  <a:pt x="556" y="375"/>
                  <a:pt x="554" y="375"/>
                </a:cubicBezTo>
                <a:cubicBezTo>
                  <a:pt x="553" y="375"/>
                  <a:pt x="551" y="374"/>
                  <a:pt x="550" y="376"/>
                </a:cubicBezTo>
                <a:cubicBezTo>
                  <a:pt x="550" y="376"/>
                  <a:pt x="549" y="376"/>
                  <a:pt x="548" y="376"/>
                </a:cubicBezTo>
                <a:cubicBezTo>
                  <a:pt x="542" y="376"/>
                  <a:pt x="535" y="376"/>
                  <a:pt x="528" y="376"/>
                </a:cubicBezTo>
                <a:cubicBezTo>
                  <a:pt x="527" y="376"/>
                  <a:pt x="527" y="376"/>
                  <a:pt x="526" y="375"/>
                </a:cubicBezTo>
                <a:cubicBezTo>
                  <a:pt x="524" y="374"/>
                  <a:pt x="523" y="375"/>
                  <a:pt x="521" y="375"/>
                </a:cubicBezTo>
                <a:cubicBezTo>
                  <a:pt x="520" y="376"/>
                  <a:pt x="519" y="376"/>
                  <a:pt x="518" y="375"/>
                </a:cubicBezTo>
                <a:cubicBezTo>
                  <a:pt x="517" y="375"/>
                  <a:pt x="517" y="375"/>
                  <a:pt x="516" y="375"/>
                </a:cubicBezTo>
                <a:cubicBezTo>
                  <a:pt x="513" y="375"/>
                  <a:pt x="510" y="375"/>
                  <a:pt x="507" y="375"/>
                </a:cubicBezTo>
                <a:moveTo>
                  <a:pt x="277" y="417"/>
                </a:moveTo>
                <a:cubicBezTo>
                  <a:pt x="276" y="416"/>
                  <a:pt x="275" y="416"/>
                  <a:pt x="275" y="415"/>
                </a:cubicBezTo>
                <a:cubicBezTo>
                  <a:pt x="275" y="413"/>
                  <a:pt x="275" y="411"/>
                  <a:pt x="275" y="408"/>
                </a:cubicBezTo>
                <a:cubicBezTo>
                  <a:pt x="275" y="407"/>
                  <a:pt x="275" y="405"/>
                  <a:pt x="275" y="403"/>
                </a:cubicBezTo>
                <a:cubicBezTo>
                  <a:pt x="275" y="402"/>
                  <a:pt x="274" y="400"/>
                  <a:pt x="276" y="399"/>
                </a:cubicBezTo>
                <a:cubicBezTo>
                  <a:pt x="276" y="397"/>
                  <a:pt x="276" y="395"/>
                  <a:pt x="276" y="394"/>
                </a:cubicBezTo>
                <a:cubicBezTo>
                  <a:pt x="276" y="393"/>
                  <a:pt x="276" y="393"/>
                  <a:pt x="276" y="393"/>
                </a:cubicBezTo>
                <a:cubicBezTo>
                  <a:pt x="276" y="393"/>
                  <a:pt x="276" y="392"/>
                  <a:pt x="277" y="392"/>
                </a:cubicBezTo>
                <a:cubicBezTo>
                  <a:pt x="277" y="391"/>
                  <a:pt x="277" y="391"/>
                  <a:pt x="277" y="390"/>
                </a:cubicBezTo>
                <a:cubicBezTo>
                  <a:pt x="278" y="389"/>
                  <a:pt x="280" y="387"/>
                  <a:pt x="282" y="385"/>
                </a:cubicBezTo>
                <a:cubicBezTo>
                  <a:pt x="283" y="385"/>
                  <a:pt x="285" y="386"/>
                  <a:pt x="287" y="385"/>
                </a:cubicBezTo>
                <a:cubicBezTo>
                  <a:pt x="288" y="385"/>
                  <a:pt x="289" y="386"/>
                  <a:pt x="290" y="386"/>
                </a:cubicBezTo>
                <a:cubicBezTo>
                  <a:pt x="291" y="386"/>
                  <a:pt x="291" y="387"/>
                  <a:pt x="291" y="387"/>
                </a:cubicBezTo>
                <a:cubicBezTo>
                  <a:pt x="292" y="389"/>
                  <a:pt x="293" y="389"/>
                  <a:pt x="293" y="391"/>
                </a:cubicBezTo>
                <a:cubicBezTo>
                  <a:pt x="293" y="392"/>
                  <a:pt x="293" y="392"/>
                  <a:pt x="293" y="393"/>
                </a:cubicBezTo>
                <a:cubicBezTo>
                  <a:pt x="294" y="394"/>
                  <a:pt x="294" y="396"/>
                  <a:pt x="292" y="397"/>
                </a:cubicBezTo>
                <a:cubicBezTo>
                  <a:pt x="288" y="397"/>
                  <a:pt x="288" y="397"/>
                  <a:pt x="288" y="397"/>
                </a:cubicBezTo>
                <a:cubicBezTo>
                  <a:pt x="288" y="396"/>
                  <a:pt x="288" y="396"/>
                  <a:pt x="288" y="396"/>
                </a:cubicBezTo>
                <a:cubicBezTo>
                  <a:pt x="288" y="395"/>
                  <a:pt x="287" y="392"/>
                  <a:pt x="286" y="391"/>
                </a:cubicBezTo>
                <a:cubicBezTo>
                  <a:pt x="285" y="391"/>
                  <a:pt x="285" y="391"/>
                  <a:pt x="284" y="391"/>
                </a:cubicBezTo>
                <a:cubicBezTo>
                  <a:pt x="283" y="392"/>
                  <a:pt x="282" y="394"/>
                  <a:pt x="282" y="396"/>
                </a:cubicBezTo>
                <a:cubicBezTo>
                  <a:pt x="282" y="397"/>
                  <a:pt x="282" y="397"/>
                  <a:pt x="282" y="398"/>
                </a:cubicBezTo>
                <a:cubicBezTo>
                  <a:pt x="282" y="399"/>
                  <a:pt x="282" y="400"/>
                  <a:pt x="281" y="401"/>
                </a:cubicBezTo>
                <a:cubicBezTo>
                  <a:pt x="281" y="401"/>
                  <a:pt x="281" y="402"/>
                  <a:pt x="282" y="402"/>
                </a:cubicBezTo>
                <a:cubicBezTo>
                  <a:pt x="282" y="403"/>
                  <a:pt x="282" y="403"/>
                  <a:pt x="282" y="403"/>
                </a:cubicBezTo>
                <a:cubicBezTo>
                  <a:pt x="282" y="405"/>
                  <a:pt x="283" y="406"/>
                  <a:pt x="281" y="408"/>
                </a:cubicBezTo>
                <a:cubicBezTo>
                  <a:pt x="281" y="408"/>
                  <a:pt x="281" y="409"/>
                  <a:pt x="281" y="410"/>
                </a:cubicBezTo>
                <a:cubicBezTo>
                  <a:pt x="282" y="411"/>
                  <a:pt x="282" y="412"/>
                  <a:pt x="282" y="413"/>
                </a:cubicBezTo>
                <a:cubicBezTo>
                  <a:pt x="282" y="415"/>
                  <a:pt x="282" y="416"/>
                  <a:pt x="282" y="417"/>
                </a:cubicBezTo>
                <a:cubicBezTo>
                  <a:pt x="282" y="418"/>
                  <a:pt x="281" y="418"/>
                  <a:pt x="280" y="419"/>
                </a:cubicBezTo>
                <a:cubicBezTo>
                  <a:pt x="281" y="419"/>
                  <a:pt x="281" y="420"/>
                  <a:pt x="282" y="420"/>
                </a:cubicBezTo>
                <a:cubicBezTo>
                  <a:pt x="282" y="420"/>
                  <a:pt x="282" y="421"/>
                  <a:pt x="282" y="421"/>
                </a:cubicBezTo>
                <a:cubicBezTo>
                  <a:pt x="282" y="422"/>
                  <a:pt x="282" y="422"/>
                  <a:pt x="281" y="423"/>
                </a:cubicBezTo>
                <a:cubicBezTo>
                  <a:pt x="282" y="423"/>
                  <a:pt x="282" y="423"/>
                  <a:pt x="282" y="424"/>
                </a:cubicBezTo>
                <a:cubicBezTo>
                  <a:pt x="282" y="424"/>
                  <a:pt x="282" y="424"/>
                  <a:pt x="281" y="424"/>
                </a:cubicBezTo>
                <a:cubicBezTo>
                  <a:pt x="281" y="425"/>
                  <a:pt x="281" y="425"/>
                  <a:pt x="280" y="424"/>
                </a:cubicBezTo>
                <a:cubicBezTo>
                  <a:pt x="280" y="424"/>
                  <a:pt x="279" y="424"/>
                  <a:pt x="278" y="424"/>
                </a:cubicBezTo>
                <a:cubicBezTo>
                  <a:pt x="278" y="424"/>
                  <a:pt x="277" y="423"/>
                  <a:pt x="278" y="423"/>
                </a:cubicBezTo>
                <a:cubicBezTo>
                  <a:pt x="278" y="422"/>
                  <a:pt x="278" y="422"/>
                  <a:pt x="279" y="422"/>
                </a:cubicBezTo>
                <a:cubicBezTo>
                  <a:pt x="279" y="421"/>
                  <a:pt x="280" y="422"/>
                  <a:pt x="280" y="421"/>
                </a:cubicBezTo>
                <a:cubicBezTo>
                  <a:pt x="280" y="420"/>
                  <a:pt x="279" y="420"/>
                  <a:pt x="278" y="420"/>
                </a:cubicBezTo>
                <a:cubicBezTo>
                  <a:pt x="277" y="420"/>
                  <a:pt x="277" y="419"/>
                  <a:pt x="277" y="418"/>
                </a:cubicBezTo>
                <a:cubicBezTo>
                  <a:pt x="277" y="418"/>
                  <a:pt x="277" y="417"/>
                  <a:pt x="277" y="417"/>
                </a:cubicBezTo>
                <a:moveTo>
                  <a:pt x="298" y="423"/>
                </a:moveTo>
                <a:cubicBezTo>
                  <a:pt x="298" y="422"/>
                  <a:pt x="297" y="422"/>
                  <a:pt x="296" y="421"/>
                </a:cubicBezTo>
                <a:cubicBezTo>
                  <a:pt x="296" y="418"/>
                  <a:pt x="296" y="418"/>
                  <a:pt x="296" y="418"/>
                </a:cubicBezTo>
                <a:cubicBezTo>
                  <a:pt x="296" y="415"/>
                  <a:pt x="296" y="415"/>
                  <a:pt x="296" y="415"/>
                </a:cubicBezTo>
                <a:cubicBezTo>
                  <a:pt x="296" y="411"/>
                  <a:pt x="296" y="411"/>
                  <a:pt x="296" y="411"/>
                </a:cubicBezTo>
                <a:cubicBezTo>
                  <a:pt x="296" y="410"/>
                  <a:pt x="296" y="409"/>
                  <a:pt x="296" y="408"/>
                </a:cubicBezTo>
                <a:cubicBezTo>
                  <a:pt x="297" y="407"/>
                  <a:pt x="296" y="406"/>
                  <a:pt x="297" y="405"/>
                </a:cubicBezTo>
                <a:cubicBezTo>
                  <a:pt x="297" y="404"/>
                  <a:pt x="296" y="403"/>
                  <a:pt x="296" y="402"/>
                </a:cubicBezTo>
                <a:cubicBezTo>
                  <a:pt x="297" y="401"/>
                  <a:pt x="296" y="400"/>
                  <a:pt x="296" y="399"/>
                </a:cubicBezTo>
                <a:cubicBezTo>
                  <a:pt x="296" y="395"/>
                  <a:pt x="296" y="395"/>
                  <a:pt x="296" y="395"/>
                </a:cubicBezTo>
                <a:cubicBezTo>
                  <a:pt x="296" y="392"/>
                  <a:pt x="296" y="392"/>
                  <a:pt x="296" y="392"/>
                </a:cubicBezTo>
                <a:cubicBezTo>
                  <a:pt x="296" y="389"/>
                  <a:pt x="296" y="389"/>
                  <a:pt x="296" y="389"/>
                </a:cubicBezTo>
                <a:cubicBezTo>
                  <a:pt x="296" y="386"/>
                  <a:pt x="296" y="386"/>
                  <a:pt x="296" y="386"/>
                </a:cubicBezTo>
                <a:cubicBezTo>
                  <a:pt x="298" y="385"/>
                  <a:pt x="298" y="385"/>
                  <a:pt x="299" y="385"/>
                </a:cubicBezTo>
                <a:cubicBezTo>
                  <a:pt x="300" y="385"/>
                  <a:pt x="301" y="385"/>
                  <a:pt x="301" y="386"/>
                </a:cubicBezTo>
                <a:cubicBezTo>
                  <a:pt x="303" y="386"/>
                  <a:pt x="305" y="387"/>
                  <a:pt x="307" y="386"/>
                </a:cubicBezTo>
                <a:cubicBezTo>
                  <a:pt x="308" y="385"/>
                  <a:pt x="309" y="385"/>
                  <a:pt x="310" y="385"/>
                </a:cubicBezTo>
                <a:cubicBezTo>
                  <a:pt x="311" y="385"/>
                  <a:pt x="311" y="386"/>
                  <a:pt x="312" y="387"/>
                </a:cubicBezTo>
                <a:cubicBezTo>
                  <a:pt x="312" y="387"/>
                  <a:pt x="311" y="388"/>
                  <a:pt x="311" y="388"/>
                </a:cubicBezTo>
                <a:cubicBezTo>
                  <a:pt x="311" y="389"/>
                  <a:pt x="310" y="389"/>
                  <a:pt x="310" y="391"/>
                </a:cubicBezTo>
                <a:cubicBezTo>
                  <a:pt x="309" y="391"/>
                  <a:pt x="307" y="391"/>
                  <a:pt x="306" y="391"/>
                </a:cubicBezTo>
                <a:cubicBezTo>
                  <a:pt x="305" y="391"/>
                  <a:pt x="304" y="391"/>
                  <a:pt x="304" y="391"/>
                </a:cubicBezTo>
                <a:cubicBezTo>
                  <a:pt x="303" y="391"/>
                  <a:pt x="303" y="392"/>
                  <a:pt x="302" y="392"/>
                </a:cubicBezTo>
                <a:cubicBezTo>
                  <a:pt x="302" y="393"/>
                  <a:pt x="303" y="393"/>
                  <a:pt x="303" y="393"/>
                </a:cubicBezTo>
                <a:cubicBezTo>
                  <a:pt x="302" y="394"/>
                  <a:pt x="301" y="395"/>
                  <a:pt x="303" y="396"/>
                </a:cubicBezTo>
                <a:cubicBezTo>
                  <a:pt x="303" y="396"/>
                  <a:pt x="303" y="397"/>
                  <a:pt x="303" y="397"/>
                </a:cubicBezTo>
                <a:cubicBezTo>
                  <a:pt x="303" y="399"/>
                  <a:pt x="303" y="402"/>
                  <a:pt x="303" y="404"/>
                </a:cubicBezTo>
                <a:cubicBezTo>
                  <a:pt x="305" y="405"/>
                  <a:pt x="307" y="404"/>
                  <a:pt x="309" y="404"/>
                </a:cubicBezTo>
                <a:cubicBezTo>
                  <a:pt x="309" y="405"/>
                  <a:pt x="307" y="405"/>
                  <a:pt x="308" y="406"/>
                </a:cubicBezTo>
                <a:cubicBezTo>
                  <a:pt x="309" y="407"/>
                  <a:pt x="309" y="408"/>
                  <a:pt x="309" y="409"/>
                </a:cubicBezTo>
                <a:cubicBezTo>
                  <a:pt x="307" y="409"/>
                  <a:pt x="305" y="409"/>
                  <a:pt x="303" y="409"/>
                </a:cubicBezTo>
                <a:cubicBezTo>
                  <a:pt x="303" y="409"/>
                  <a:pt x="303" y="409"/>
                  <a:pt x="303" y="409"/>
                </a:cubicBezTo>
                <a:cubicBezTo>
                  <a:pt x="303" y="410"/>
                  <a:pt x="303" y="410"/>
                  <a:pt x="303" y="410"/>
                </a:cubicBezTo>
                <a:cubicBezTo>
                  <a:pt x="303" y="424"/>
                  <a:pt x="303" y="424"/>
                  <a:pt x="303" y="424"/>
                </a:cubicBezTo>
                <a:cubicBezTo>
                  <a:pt x="303" y="424"/>
                  <a:pt x="302" y="424"/>
                  <a:pt x="302" y="424"/>
                </a:cubicBezTo>
                <a:cubicBezTo>
                  <a:pt x="301" y="423"/>
                  <a:pt x="300" y="423"/>
                  <a:pt x="298" y="423"/>
                </a:cubicBezTo>
                <a:moveTo>
                  <a:pt x="299" y="391"/>
                </a:moveTo>
                <a:cubicBezTo>
                  <a:pt x="299" y="391"/>
                  <a:pt x="299" y="391"/>
                  <a:pt x="299" y="391"/>
                </a:cubicBezTo>
                <a:cubicBezTo>
                  <a:pt x="299" y="391"/>
                  <a:pt x="299" y="391"/>
                  <a:pt x="298" y="391"/>
                </a:cubicBezTo>
                <a:cubicBezTo>
                  <a:pt x="298" y="392"/>
                  <a:pt x="299" y="392"/>
                  <a:pt x="299" y="392"/>
                </a:cubicBezTo>
                <a:cubicBezTo>
                  <a:pt x="299" y="392"/>
                  <a:pt x="299" y="392"/>
                  <a:pt x="299" y="391"/>
                </a:cubicBezTo>
                <a:moveTo>
                  <a:pt x="300" y="408"/>
                </a:moveTo>
                <a:cubicBezTo>
                  <a:pt x="300" y="407"/>
                  <a:pt x="300" y="407"/>
                  <a:pt x="300" y="407"/>
                </a:cubicBezTo>
                <a:cubicBezTo>
                  <a:pt x="300" y="407"/>
                  <a:pt x="299" y="407"/>
                  <a:pt x="299" y="407"/>
                </a:cubicBezTo>
                <a:cubicBezTo>
                  <a:pt x="300" y="408"/>
                  <a:pt x="300" y="408"/>
                  <a:pt x="300" y="408"/>
                </a:cubicBezTo>
                <a:cubicBezTo>
                  <a:pt x="300" y="408"/>
                  <a:pt x="300" y="408"/>
                  <a:pt x="300" y="408"/>
                </a:cubicBezTo>
                <a:moveTo>
                  <a:pt x="298" y="399"/>
                </a:moveTo>
                <a:cubicBezTo>
                  <a:pt x="298" y="400"/>
                  <a:pt x="298" y="400"/>
                  <a:pt x="298" y="400"/>
                </a:cubicBezTo>
                <a:cubicBezTo>
                  <a:pt x="298" y="400"/>
                  <a:pt x="298" y="400"/>
                  <a:pt x="298" y="400"/>
                </a:cubicBezTo>
                <a:cubicBezTo>
                  <a:pt x="298" y="400"/>
                  <a:pt x="298" y="400"/>
                  <a:pt x="298" y="400"/>
                </a:cubicBezTo>
                <a:cubicBezTo>
                  <a:pt x="298" y="400"/>
                  <a:pt x="298" y="400"/>
                  <a:pt x="298" y="399"/>
                </a:cubicBezTo>
                <a:moveTo>
                  <a:pt x="245" y="430"/>
                </a:moveTo>
                <a:cubicBezTo>
                  <a:pt x="240" y="430"/>
                  <a:pt x="240" y="430"/>
                  <a:pt x="240" y="430"/>
                </a:cubicBezTo>
                <a:cubicBezTo>
                  <a:pt x="239" y="429"/>
                  <a:pt x="239" y="428"/>
                  <a:pt x="239" y="427"/>
                </a:cubicBezTo>
                <a:cubicBezTo>
                  <a:pt x="239" y="413"/>
                  <a:pt x="239" y="399"/>
                  <a:pt x="239" y="386"/>
                </a:cubicBezTo>
                <a:cubicBezTo>
                  <a:pt x="240" y="385"/>
                  <a:pt x="241" y="385"/>
                  <a:pt x="242" y="385"/>
                </a:cubicBezTo>
                <a:cubicBezTo>
                  <a:pt x="243" y="385"/>
                  <a:pt x="244" y="385"/>
                  <a:pt x="245" y="385"/>
                </a:cubicBezTo>
                <a:cubicBezTo>
                  <a:pt x="245" y="386"/>
                  <a:pt x="245" y="386"/>
                  <a:pt x="245" y="386"/>
                </a:cubicBezTo>
                <a:cubicBezTo>
                  <a:pt x="245" y="400"/>
                  <a:pt x="245" y="415"/>
                  <a:pt x="245" y="429"/>
                </a:cubicBezTo>
                <a:cubicBezTo>
                  <a:pt x="245" y="429"/>
                  <a:pt x="245" y="430"/>
                  <a:pt x="245" y="430"/>
                </a:cubicBezTo>
                <a:moveTo>
                  <a:pt x="225" y="402"/>
                </a:moveTo>
                <a:cubicBezTo>
                  <a:pt x="226" y="402"/>
                  <a:pt x="226" y="403"/>
                  <a:pt x="227" y="404"/>
                </a:cubicBezTo>
                <a:cubicBezTo>
                  <a:pt x="228" y="404"/>
                  <a:pt x="228" y="404"/>
                  <a:pt x="229" y="405"/>
                </a:cubicBezTo>
                <a:cubicBezTo>
                  <a:pt x="230" y="405"/>
                  <a:pt x="230" y="406"/>
                  <a:pt x="230" y="406"/>
                </a:cubicBezTo>
                <a:cubicBezTo>
                  <a:pt x="231" y="406"/>
                  <a:pt x="231" y="406"/>
                  <a:pt x="231" y="407"/>
                </a:cubicBezTo>
                <a:cubicBezTo>
                  <a:pt x="231" y="408"/>
                  <a:pt x="233" y="409"/>
                  <a:pt x="233" y="410"/>
                </a:cubicBezTo>
                <a:cubicBezTo>
                  <a:pt x="233" y="411"/>
                  <a:pt x="234" y="412"/>
                  <a:pt x="234" y="413"/>
                </a:cubicBezTo>
                <a:cubicBezTo>
                  <a:pt x="234" y="414"/>
                  <a:pt x="235" y="415"/>
                  <a:pt x="235" y="416"/>
                </a:cubicBezTo>
                <a:cubicBezTo>
                  <a:pt x="235" y="416"/>
                  <a:pt x="235" y="417"/>
                  <a:pt x="235" y="418"/>
                </a:cubicBezTo>
                <a:cubicBezTo>
                  <a:pt x="235" y="419"/>
                  <a:pt x="235" y="420"/>
                  <a:pt x="234" y="421"/>
                </a:cubicBezTo>
                <a:cubicBezTo>
                  <a:pt x="233" y="422"/>
                  <a:pt x="234" y="424"/>
                  <a:pt x="234" y="425"/>
                </a:cubicBezTo>
                <a:cubicBezTo>
                  <a:pt x="234" y="425"/>
                  <a:pt x="233" y="425"/>
                  <a:pt x="233" y="425"/>
                </a:cubicBezTo>
                <a:cubicBezTo>
                  <a:pt x="233" y="426"/>
                  <a:pt x="232" y="427"/>
                  <a:pt x="232" y="428"/>
                </a:cubicBezTo>
                <a:cubicBezTo>
                  <a:pt x="232" y="429"/>
                  <a:pt x="231" y="429"/>
                  <a:pt x="231" y="429"/>
                </a:cubicBezTo>
                <a:cubicBezTo>
                  <a:pt x="230" y="429"/>
                  <a:pt x="229" y="430"/>
                  <a:pt x="228" y="430"/>
                </a:cubicBezTo>
                <a:cubicBezTo>
                  <a:pt x="227" y="431"/>
                  <a:pt x="226" y="431"/>
                  <a:pt x="224" y="430"/>
                </a:cubicBezTo>
                <a:cubicBezTo>
                  <a:pt x="223" y="430"/>
                  <a:pt x="222" y="429"/>
                  <a:pt x="220" y="429"/>
                </a:cubicBezTo>
                <a:cubicBezTo>
                  <a:pt x="220" y="429"/>
                  <a:pt x="220" y="429"/>
                  <a:pt x="220" y="428"/>
                </a:cubicBezTo>
                <a:cubicBezTo>
                  <a:pt x="220" y="427"/>
                  <a:pt x="218" y="426"/>
                  <a:pt x="219" y="425"/>
                </a:cubicBezTo>
                <a:cubicBezTo>
                  <a:pt x="220" y="425"/>
                  <a:pt x="220" y="424"/>
                  <a:pt x="221" y="424"/>
                </a:cubicBezTo>
                <a:cubicBezTo>
                  <a:pt x="220" y="423"/>
                  <a:pt x="220" y="423"/>
                  <a:pt x="219" y="422"/>
                </a:cubicBezTo>
                <a:cubicBezTo>
                  <a:pt x="218" y="423"/>
                  <a:pt x="219" y="424"/>
                  <a:pt x="219" y="425"/>
                </a:cubicBezTo>
                <a:cubicBezTo>
                  <a:pt x="218" y="425"/>
                  <a:pt x="217" y="423"/>
                  <a:pt x="217" y="422"/>
                </a:cubicBezTo>
                <a:cubicBezTo>
                  <a:pt x="217" y="422"/>
                  <a:pt x="217" y="422"/>
                  <a:pt x="218" y="422"/>
                </a:cubicBezTo>
                <a:cubicBezTo>
                  <a:pt x="218" y="422"/>
                  <a:pt x="217" y="421"/>
                  <a:pt x="217" y="421"/>
                </a:cubicBezTo>
                <a:cubicBezTo>
                  <a:pt x="217" y="421"/>
                  <a:pt x="217" y="420"/>
                  <a:pt x="217" y="420"/>
                </a:cubicBezTo>
                <a:cubicBezTo>
                  <a:pt x="217" y="419"/>
                  <a:pt x="218" y="419"/>
                  <a:pt x="218" y="420"/>
                </a:cubicBezTo>
                <a:cubicBezTo>
                  <a:pt x="219" y="421"/>
                  <a:pt x="220" y="420"/>
                  <a:pt x="221" y="419"/>
                </a:cubicBezTo>
                <a:cubicBezTo>
                  <a:pt x="221" y="419"/>
                  <a:pt x="222" y="420"/>
                  <a:pt x="222" y="420"/>
                </a:cubicBezTo>
                <a:cubicBezTo>
                  <a:pt x="223" y="421"/>
                  <a:pt x="222" y="422"/>
                  <a:pt x="222" y="423"/>
                </a:cubicBezTo>
                <a:cubicBezTo>
                  <a:pt x="223" y="423"/>
                  <a:pt x="224" y="423"/>
                  <a:pt x="224" y="423"/>
                </a:cubicBezTo>
                <a:cubicBezTo>
                  <a:pt x="224" y="423"/>
                  <a:pt x="225" y="424"/>
                  <a:pt x="225" y="424"/>
                </a:cubicBezTo>
                <a:cubicBezTo>
                  <a:pt x="226" y="424"/>
                  <a:pt x="227" y="423"/>
                  <a:pt x="227" y="422"/>
                </a:cubicBezTo>
                <a:cubicBezTo>
                  <a:pt x="228" y="421"/>
                  <a:pt x="229" y="420"/>
                  <a:pt x="228" y="419"/>
                </a:cubicBezTo>
                <a:cubicBezTo>
                  <a:pt x="228" y="418"/>
                  <a:pt x="228" y="417"/>
                  <a:pt x="228" y="417"/>
                </a:cubicBezTo>
                <a:cubicBezTo>
                  <a:pt x="228" y="416"/>
                  <a:pt x="228" y="415"/>
                  <a:pt x="227" y="414"/>
                </a:cubicBezTo>
                <a:cubicBezTo>
                  <a:pt x="228" y="413"/>
                  <a:pt x="226" y="412"/>
                  <a:pt x="226" y="411"/>
                </a:cubicBezTo>
                <a:cubicBezTo>
                  <a:pt x="226" y="411"/>
                  <a:pt x="225" y="410"/>
                  <a:pt x="225" y="409"/>
                </a:cubicBezTo>
                <a:cubicBezTo>
                  <a:pt x="225" y="409"/>
                  <a:pt x="225" y="409"/>
                  <a:pt x="225" y="409"/>
                </a:cubicBezTo>
                <a:cubicBezTo>
                  <a:pt x="226" y="409"/>
                  <a:pt x="226" y="409"/>
                  <a:pt x="226" y="409"/>
                </a:cubicBezTo>
                <a:cubicBezTo>
                  <a:pt x="226" y="408"/>
                  <a:pt x="226" y="408"/>
                  <a:pt x="226" y="408"/>
                </a:cubicBezTo>
                <a:cubicBezTo>
                  <a:pt x="225" y="408"/>
                  <a:pt x="224" y="408"/>
                  <a:pt x="223" y="409"/>
                </a:cubicBezTo>
                <a:cubicBezTo>
                  <a:pt x="223" y="409"/>
                  <a:pt x="223" y="409"/>
                  <a:pt x="223" y="408"/>
                </a:cubicBezTo>
                <a:cubicBezTo>
                  <a:pt x="223" y="407"/>
                  <a:pt x="222" y="407"/>
                  <a:pt x="221" y="407"/>
                </a:cubicBezTo>
                <a:cubicBezTo>
                  <a:pt x="221" y="407"/>
                  <a:pt x="221" y="407"/>
                  <a:pt x="221" y="407"/>
                </a:cubicBezTo>
                <a:cubicBezTo>
                  <a:pt x="221" y="405"/>
                  <a:pt x="219" y="405"/>
                  <a:pt x="219" y="404"/>
                </a:cubicBezTo>
                <a:cubicBezTo>
                  <a:pt x="219" y="403"/>
                  <a:pt x="219" y="402"/>
                  <a:pt x="220" y="403"/>
                </a:cubicBezTo>
                <a:cubicBezTo>
                  <a:pt x="220" y="403"/>
                  <a:pt x="220" y="402"/>
                  <a:pt x="220" y="402"/>
                </a:cubicBezTo>
                <a:cubicBezTo>
                  <a:pt x="220" y="402"/>
                  <a:pt x="220" y="402"/>
                  <a:pt x="220" y="402"/>
                </a:cubicBezTo>
                <a:cubicBezTo>
                  <a:pt x="220" y="402"/>
                  <a:pt x="220" y="403"/>
                  <a:pt x="220" y="403"/>
                </a:cubicBezTo>
                <a:cubicBezTo>
                  <a:pt x="220" y="403"/>
                  <a:pt x="220" y="403"/>
                  <a:pt x="220" y="403"/>
                </a:cubicBezTo>
                <a:cubicBezTo>
                  <a:pt x="220" y="403"/>
                  <a:pt x="220" y="403"/>
                  <a:pt x="220" y="403"/>
                </a:cubicBezTo>
                <a:cubicBezTo>
                  <a:pt x="220" y="402"/>
                  <a:pt x="220" y="401"/>
                  <a:pt x="220" y="400"/>
                </a:cubicBezTo>
                <a:cubicBezTo>
                  <a:pt x="221" y="400"/>
                  <a:pt x="221" y="400"/>
                  <a:pt x="222" y="401"/>
                </a:cubicBezTo>
                <a:cubicBezTo>
                  <a:pt x="223" y="402"/>
                  <a:pt x="223" y="402"/>
                  <a:pt x="224" y="402"/>
                </a:cubicBezTo>
                <a:cubicBezTo>
                  <a:pt x="224" y="403"/>
                  <a:pt x="225" y="403"/>
                  <a:pt x="225" y="403"/>
                </a:cubicBezTo>
                <a:cubicBezTo>
                  <a:pt x="225" y="403"/>
                  <a:pt x="225" y="403"/>
                  <a:pt x="225" y="402"/>
                </a:cubicBezTo>
                <a:moveTo>
                  <a:pt x="224" y="407"/>
                </a:moveTo>
                <a:cubicBezTo>
                  <a:pt x="224" y="407"/>
                  <a:pt x="224" y="407"/>
                  <a:pt x="224" y="407"/>
                </a:cubicBezTo>
                <a:cubicBezTo>
                  <a:pt x="224" y="407"/>
                  <a:pt x="224" y="407"/>
                  <a:pt x="224" y="406"/>
                </a:cubicBezTo>
                <a:cubicBezTo>
                  <a:pt x="224" y="406"/>
                  <a:pt x="224" y="406"/>
                  <a:pt x="224" y="406"/>
                </a:cubicBezTo>
                <a:cubicBezTo>
                  <a:pt x="224" y="406"/>
                  <a:pt x="224" y="407"/>
                  <a:pt x="224" y="407"/>
                </a:cubicBezTo>
                <a:moveTo>
                  <a:pt x="228" y="409"/>
                </a:moveTo>
                <a:cubicBezTo>
                  <a:pt x="228" y="409"/>
                  <a:pt x="228" y="409"/>
                  <a:pt x="228" y="409"/>
                </a:cubicBezTo>
                <a:cubicBezTo>
                  <a:pt x="228" y="409"/>
                  <a:pt x="227" y="409"/>
                  <a:pt x="227" y="410"/>
                </a:cubicBezTo>
                <a:cubicBezTo>
                  <a:pt x="227" y="410"/>
                  <a:pt x="228" y="410"/>
                  <a:pt x="228" y="410"/>
                </a:cubicBezTo>
                <a:cubicBezTo>
                  <a:pt x="228" y="410"/>
                  <a:pt x="228" y="410"/>
                  <a:pt x="228" y="409"/>
                </a:cubicBezTo>
                <a:moveTo>
                  <a:pt x="565" y="441"/>
                </a:moveTo>
                <a:cubicBezTo>
                  <a:pt x="565" y="441"/>
                  <a:pt x="565" y="441"/>
                  <a:pt x="565" y="441"/>
                </a:cubicBezTo>
                <a:cubicBezTo>
                  <a:pt x="566" y="440"/>
                  <a:pt x="566" y="440"/>
                  <a:pt x="567" y="441"/>
                </a:cubicBezTo>
                <a:cubicBezTo>
                  <a:pt x="567" y="441"/>
                  <a:pt x="568" y="441"/>
                  <a:pt x="568" y="442"/>
                </a:cubicBezTo>
                <a:cubicBezTo>
                  <a:pt x="567" y="442"/>
                  <a:pt x="566" y="442"/>
                  <a:pt x="565" y="442"/>
                </a:cubicBezTo>
                <a:cubicBezTo>
                  <a:pt x="566" y="443"/>
                  <a:pt x="566" y="444"/>
                  <a:pt x="566" y="446"/>
                </a:cubicBezTo>
                <a:cubicBezTo>
                  <a:pt x="565" y="446"/>
                  <a:pt x="565" y="446"/>
                  <a:pt x="565" y="446"/>
                </a:cubicBezTo>
                <a:cubicBezTo>
                  <a:pt x="563" y="446"/>
                  <a:pt x="560" y="446"/>
                  <a:pt x="558" y="446"/>
                </a:cubicBezTo>
                <a:cubicBezTo>
                  <a:pt x="557" y="446"/>
                  <a:pt x="555" y="445"/>
                  <a:pt x="554" y="447"/>
                </a:cubicBezTo>
                <a:cubicBezTo>
                  <a:pt x="553" y="447"/>
                  <a:pt x="552" y="447"/>
                  <a:pt x="550" y="446"/>
                </a:cubicBezTo>
                <a:cubicBezTo>
                  <a:pt x="550" y="446"/>
                  <a:pt x="550" y="446"/>
                  <a:pt x="550" y="446"/>
                </a:cubicBezTo>
                <a:cubicBezTo>
                  <a:pt x="548" y="446"/>
                  <a:pt x="546" y="446"/>
                  <a:pt x="544" y="446"/>
                </a:cubicBezTo>
                <a:cubicBezTo>
                  <a:pt x="543" y="446"/>
                  <a:pt x="543" y="446"/>
                  <a:pt x="543" y="447"/>
                </a:cubicBezTo>
                <a:cubicBezTo>
                  <a:pt x="543" y="447"/>
                  <a:pt x="542" y="447"/>
                  <a:pt x="542" y="447"/>
                </a:cubicBezTo>
                <a:cubicBezTo>
                  <a:pt x="542" y="447"/>
                  <a:pt x="541" y="447"/>
                  <a:pt x="541" y="447"/>
                </a:cubicBezTo>
                <a:cubicBezTo>
                  <a:pt x="541" y="445"/>
                  <a:pt x="539" y="447"/>
                  <a:pt x="538" y="445"/>
                </a:cubicBezTo>
                <a:cubicBezTo>
                  <a:pt x="537" y="444"/>
                  <a:pt x="536" y="443"/>
                  <a:pt x="536" y="443"/>
                </a:cubicBezTo>
                <a:cubicBezTo>
                  <a:pt x="536" y="442"/>
                  <a:pt x="536" y="441"/>
                  <a:pt x="537" y="440"/>
                </a:cubicBezTo>
                <a:cubicBezTo>
                  <a:pt x="537" y="440"/>
                  <a:pt x="538" y="440"/>
                  <a:pt x="539" y="440"/>
                </a:cubicBezTo>
                <a:cubicBezTo>
                  <a:pt x="540" y="440"/>
                  <a:pt x="540" y="440"/>
                  <a:pt x="541" y="440"/>
                </a:cubicBezTo>
                <a:cubicBezTo>
                  <a:pt x="547" y="440"/>
                  <a:pt x="547" y="440"/>
                  <a:pt x="547" y="440"/>
                </a:cubicBezTo>
                <a:cubicBezTo>
                  <a:pt x="549" y="438"/>
                  <a:pt x="551" y="440"/>
                  <a:pt x="553" y="439"/>
                </a:cubicBezTo>
                <a:cubicBezTo>
                  <a:pt x="555" y="439"/>
                  <a:pt x="557" y="439"/>
                  <a:pt x="559" y="439"/>
                </a:cubicBezTo>
                <a:cubicBezTo>
                  <a:pt x="560" y="441"/>
                  <a:pt x="563" y="440"/>
                  <a:pt x="565" y="441"/>
                </a:cubicBezTo>
                <a:moveTo>
                  <a:pt x="521" y="414"/>
                </a:moveTo>
                <a:cubicBezTo>
                  <a:pt x="522" y="413"/>
                  <a:pt x="521" y="412"/>
                  <a:pt x="521" y="411"/>
                </a:cubicBezTo>
                <a:cubicBezTo>
                  <a:pt x="521" y="411"/>
                  <a:pt x="520" y="410"/>
                  <a:pt x="520" y="410"/>
                </a:cubicBezTo>
                <a:cubicBezTo>
                  <a:pt x="520" y="408"/>
                  <a:pt x="520" y="408"/>
                  <a:pt x="519" y="409"/>
                </a:cubicBezTo>
                <a:cubicBezTo>
                  <a:pt x="519" y="403"/>
                  <a:pt x="519" y="403"/>
                  <a:pt x="519" y="403"/>
                </a:cubicBezTo>
                <a:cubicBezTo>
                  <a:pt x="518" y="402"/>
                  <a:pt x="517" y="402"/>
                  <a:pt x="518" y="401"/>
                </a:cubicBezTo>
                <a:cubicBezTo>
                  <a:pt x="519" y="399"/>
                  <a:pt x="518" y="398"/>
                  <a:pt x="518" y="396"/>
                </a:cubicBezTo>
                <a:cubicBezTo>
                  <a:pt x="518" y="396"/>
                  <a:pt x="517" y="396"/>
                  <a:pt x="517" y="396"/>
                </a:cubicBezTo>
                <a:cubicBezTo>
                  <a:pt x="516" y="396"/>
                  <a:pt x="516" y="397"/>
                  <a:pt x="515" y="397"/>
                </a:cubicBezTo>
                <a:cubicBezTo>
                  <a:pt x="515" y="398"/>
                  <a:pt x="515" y="398"/>
                  <a:pt x="514" y="398"/>
                </a:cubicBezTo>
                <a:cubicBezTo>
                  <a:pt x="514" y="397"/>
                  <a:pt x="514" y="397"/>
                  <a:pt x="514" y="397"/>
                </a:cubicBezTo>
                <a:cubicBezTo>
                  <a:pt x="514" y="396"/>
                  <a:pt x="514" y="394"/>
                  <a:pt x="514" y="392"/>
                </a:cubicBezTo>
                <a:cubicBezTo>
                  <a:pt x="515" y="391"/>
                  <a:pt x="516" y="390"/>
                  <a:pt x="517" y="389"/>
                </a:cubicBezTo>
                <a:cubicBezTo>
                  <a:pt x="518" y="388"/>
                  <a:pt x="518" y="388"/>
                  <a:pt x="518" y="387"/>
                </a:cubicBezTo>
                <a:cubicBezTo>
                  <a:pt x="519" y="386"/>
                  <a:pt x="520" y="385"/>
                  <a:pt x="521" y="385"/>
                </a:cubicBezTo>
                <a:cubicBezTo>
                  <a:pt x="522" y="385"/>
                  <a:pt x="523" y="385"/>
                  <a:pt x="524" y="385"/>
                </a:cubicBezTo>
                <a:cubicBezTo>
                  <a:pt x="524" y="386"/>
                  <a:pt x="524" y="387"/>
                  <a:pt x="524" y="388"/>
                </a:cubicBezTo>
                <a:cubicBezTo>
                  <a:pt x="524" y="388"/>
                  <a:pt x="524" y="389"/>
                  <a:pt x="524" y="389"/>
                </a:cubicBezTo>
                <a:cubicBezTo>
                  <a:pt x="523" y="390"/>
                  <a:pt x="523" y="391"/>
                  <a:pt x="523" y="392"/>
                </a:cubicBezTo>
                <a:cubicBezTo>
                  <a:pt x="524" y="393"/>
                  <a:pt x="524" y="394"/>
                  <a:pt x="524" y="395"/>
                </a:cubicBezTo>
                <a:cubicBezTo>
                  <a:pt x="524" y="397"/>
                  <a:pt x="524" y="398"/>
                  <a:pt x="524" y="400"/>
                </a:cubicBezTo>
                <a:cubicBezTo>
                  <a:pt x="524" y="403"/>
                  <a:pt x="524" y="403"/>
                  <a:pt x="524" y="403"/>
                </a:cubicBezTo>
                <a:cubicBezTo>
                  <a:pt x="524" y="405"/>
                  <a:pt x="524" y="406"/>
                  <a:pt x="524" y="407"/>
                </a:cubicBezTo>
                <a:cubicBezTo>
                  <a:pt x="524" y="408"/>
                  <a:pt x="523" y="409"/>
                  <a:pt x="523" y="410"/>
                </a:cubicBezTo>
                <a:cubicBezTo>
                  <a:pt x="523" y="412"/>
                  <a:pt x="523" y="413"/>
                  <a:pt x="523" y="414"/>
                </a:cubicBezTo>
                <a:cubicBezTo>
                  <a:pt x="523" y="415"/>
                  <a:pt x="522" y="416"/>
                  <a:pt x="522" y="417"/>
                </a:cubicBezTo>
                <a:cubicBezTo>
                  <a:pt x="521" y="416"/>
                  <a:pt x="521" y="415"/>
                  <a:pt x="521" y="415"/>
                </a:cubicBezTo>
                <a:cubicBezTo>
                  <a:pt x="520" y="415"/>
                  <a:pt x="520" y="415"/>
                  <a:pt x="520" y="416"/>
                </a:cubicBezTo>
                <a:cubicBezTo>
                  <a:pt x="519" y="415"/>
                  <a:pt x="519" y="415"/>
                  <a:pt x="518" y="414"/>
                </a:cubicBezTo>
                <a:cubicBezTo>
                  <a:pt x="519" y="414"/>
                  <a:pt x="519" y="414"/>
                  <a:pt x="519" y="413"/>
                </a:cubicBezTo>
                <a:cubicBezTo>
                  <a:pt x="520" y="412"/>
                  <a:pt x="520" y="413"/>
                  <a:pt x="520" y="413"/>
                </a:cubicBezTo>
                <a:cubicBezTo>
                  <a:pt x="520" y="413"/>
                  <a:pt x="521" y="413"/>
                  <a:pt x="521" y="414"/>
                </a:cubicBezTo>
                <a:moveTo>
                  <a:pt x="522" y="409"/>
                </a:moveTo>
                <a:cubicBezTo>
                  <a:pt x="522" y="409"/>
                  <a:pt x="522" y="409"/>
                  <a:pt x="522" y="408"/>
                </a:cubicBezTo>
                <a:cubicBezTo>
                  <a:pt x="522" y="408"/>
                  <a:pt x="522" y="408"/>
                  <a:pt x="522" y="408"/>
                </a:cubicBezTo>
                <a:cubicBezTo>
                  <a:pt x="522" y="408"/>
                  <a:pt x="521" y="408"/>
                  <a:pt x="521" y="408"/>
                </a:cubicBezTo>
                <a:cubicBezTo>
                  <a:pt x="521" y="409"/>
                  <a:pt x="521" y="409"/>
                  <a:pt x="522" y="409"/>
                </a:cubicBezTo>
                <a:moveTo>
                  <a:pt x="508" y="447"/>
                </a:moveTo>
                <a:cubicBezTo>
                  <a:pt x="506" y="446"/>
                  <a:pt x="506" y="445"/>
                  <a:pt x="505" y="444"/>
                </a:cubicBezTo>
                <a:cubicBezTo>
                  <a:pt x="505" y="443"/>
                  <a:pt x="505" y="442"/>
                  <a:pt x="505" y="442"/>
                </a:cubicBezTo>
                <a:cubicBezTo>
                  <a:pt x="506" y="441"/>
                  <a:pt x="506" y="441"/>
                  <a:pt x="507" y="440"/>
                </a:cubicBezTo>
                <a:cubicBezTo>
                  <a:pt x="532" y="440"/>
                  <a:pt x="532" y="440"/>
                  <a:pt x="532" y="440"/>
                </a:cubicBezTo>
                <a:cubicBezTo>
                  <a:pt x="533" y="442"/>
                  <a:pt x="533" y="442"/>
                  <a:pt x="531" y="442"/>
                </a:cubicBezTo>
                <a:cubicBezTo>
                  <a:pt x="531" y="443"/>
                  <a:pt x="531" y="443"/>
                  <a:pt x="531" y="443"/>
                </a:cubicBezTo>
                <a:cubicBezTo>
                  <a:pt x="532" y="444"/>
                  <a:pt x="533" y="444"/>
                  <a:pt x="533" y="446"/>
                </a:cubicBezTo>
                <a:cubicBezTo>
                  <a:pt x="533" y="447"/>
                  <a:pt x="532" y="447"/>
                  <a:pt x="531" y="447"/>
                </a:cubicBezTo>
                <a:cubicBezTo>
                  <a:pt x="530" y="446"/>
                  <a:pt x="528" y="446"/>
                  <a:pt x="527" y="447"/>
                </a:cubicBezTo>
                <a:cubicBezTo>
                  <a:pt x="526" y="447"/>
                  <a:pt x="525" y="447"/>
                  <a:pt x="524" y="446"/>
                </a:cubicBezTo>
                <a:cubicBezTo>
                  <a:pt x="524" y="446"/>
                  <a:pt x="523" y="446"/>
                  <a:pt x="523" y="446"/>
                </a:cubicBezTo>
                <a:cubicBezTo>
                  <a:pt x="522" y="447"/>
                  <a:pt x="520" y="447"/>
                  <a:pt x="519" y="447"/>
                </a:cubicBezTo>
                <a:cubicBezTo>
                  <a:pt x="515" y="447"/>
                  <a:pt x="511" y="447"/>
                  <a:pt x="508" y="447"/>
                </a:cubicBezTo>
                <a:moveTo>
                  <a:pt x="589" y="446"/>
                </a:moveTo>
                <a:cubicBezTo>
                  <a:pt x="589" y="446"/>
                  <a:pt x="588" y="447"/>
                  <a:pt x="587" y="446"/>
                </a:cubicBezTo>
                <a:cubicBezTo>
                  <a:pt x="587" y="446"/>
                  <a:pt x="587" y="446"/>
                  <a:pt x="587" y="446"/>
                </a:cubicBezTo>
                <a:cubicBezTo>
                  <a:pt x="586" y="446"/>
                  <a:pt x="586" y="445"/>
                  <a:pt x="585" y="444"/>
                </a:cubicBezTo>
                <a:cubicBezTo>
                  <a:pt x="585" y="444"/>
                  <a:pt x="585" y="444"/>
                  <a:pt x="585" y="444"/>
                </a:cubicBezTo>
                <a:cubicBezTo>
                  <a:pt x="584" y="445"/>
                  <a:pt x="583" y="446"/>
                  <a:pt x="582" y="447"/>
                </a:cubicBezTo>
                <a:cubicBezTo>
                  <a:pt x="582" y="446"/>
                  <a:pt x="581" y="445"/>
                  <a:pt x="580" y="446"/>
                </a:cubicBezTo>
                <a:cubicBezTo>
                  <a:pt x="579" y="447"/>
                  <a:pt x="578" y="447"/>
                  <a:pt x="578" y="447"/>
                </a:cubicBezTo>
                <a:cubicBezTo>
                  <a:pt x="577" y="447"/>
                  <a:pt x="577" y="446"/>
                  <a:pt x="576" y="446"/>
                </a:cubicBezTo>
                <a:cubicBezTo>
                  <a:pt x="576" y="446"/>
                  <a:pt x="575" y="446"/>
                  <a:pt x="575" y="445"/>
                </a:cubicBezTo>
                <a:cubicBezTo>
                  <a:pt x="575" y="444"/>
                  <a:pt x="575" y="444"/>
                  <a:pt x="574" y="443"/>
                </a:cubicBezTo>
                <a:cubicBezTo>
                  <a:pt x="574" y="443"/>
                  <a:pt x="575" y="442"/>
                  <a:pt x="575" y="442"/>
                </a:cubicBezTo>
                <a:cubicBezTo>
                  <a:pt x="575" y="442"/>
                  <a:pt x="575" y="442"/>
                  <a:pt x="576" y="441"/>
                </a:cubicBezTo>
                <a:cubicBezTo>
                  <a:pt x="576" y="442"/>
                  <a:pt x="577" y="443"/>
                  <a:pt x="578" y="442"/>
                </a:cubicBezTo>
                <a:cubicBezTo>
                  <a:pt x="578" y="441"/>
                  <a:pt x="578" y="441"/>
                  <a:pt x="577" y="441"/>
                </a:cubicBezTo>
                <a:cubicBezTo>
                  <a:pt x="577" y="441"/>
                  <a:pt x="578" y="440"/>
                  <a:pt x="578" y="440"/>
                </a:cubicBezTo>
                <a:cubicBezTo>
                  <a:pt x="579" y="440"/>
                  <a:pt x="579" y="440"/>
                  <a:pt x="580" y="441"/>
                </a:cubicBezTo>
                <a:cubicBezTo>
                  <a:pt x="581" y="442"/>
                  <a:pt x="581" y="441"/>
                  <a:pt x="582" y="440"/>
                </a:cubicBezTo>
                <a:cubicBezTo>
                  <a:pt x="583" y="440"/>
                  <a:pt x="585" y="440"/>
                  <a:pt x="587" y="440"/>
                </a:cubicBezTo>
                <a:cubicBezTo>
                  <a:pt x="588" y="440"/>
                  <a:pt x="589" y="441"/>
                  <a:pt x="589" y="441"/>
                </a:cubicBezTo>
                <a:cubicBezTo>
                  <a:pt x="590" y="440"/>
                  <a:pt x="591" y="440"/>
                  <a:pt x="592" y="440"/>
                </a:cubicBezTo>
                <a:cubicBezTo>
                  <a:pt x="593" y="440"/>
                  <a:pt x="593" y="440"/>
                  <a:pt x="594" y="440"/>
                </a:cubicBezTo>
                <a:cubicBezTo>
                  <a:pt x="594" y="439"/>
                  <a:pt x="594" y="440"/>
                  <a:pt x="595" y="440"/>
                </a:cubicBezTo>
                <a:cubicBezTo>
                  <a:pt x="597" y="438"/>
                  <a:pt x="598" y="439"/>
                  <a:pt x="600" y="440"/>
                </a:cubicBezTo>
                <a:cubicBezTo>
                  <a:pt x="602" y="441"/>
                  <a:pt x="603" y="443"/>
                  <a:pt x="602" y="445"/>
                </a:cubicBezTo>
                <a:cubicBezTo>
                  <a:pt x="601" y="445"/>
                  <a:pt x="601" y="446"/>
                  <a:pt x="601" y="447"/>
                </a:cubicBezTo>
                <a:cubicBezTo>
                  <a:pt x="601" y="447"/>
                  <a:pt x="600" y="447"/>
                  <a:pt x="599" y="447"/>
                </a:cubicBezTo>
                <a:cubicBezTo>
                  <a:pt x="598" y="445"/>
                  <a:pt x="596" y="446"/>
                  <a:pt x="595" y="446"/>
                </a:cubicBezTo>
                <a:cubicBezTo>
                  <a:pt x="594" y="448"/>
                  <a:pt x="592" y="445"/>
                  <a:pt x="592" y="447"/>
                </a:cubicBezTo>
                <a:cubicBezTo>
                  <a:pt x="591" y="447"/>
                  <a:pt x="590" y="447"/>
                  <a:pt x="589" y="446"/>
                </a:cubicBezTo>
                <a:moveTo>
                  <a:pt x="581" y="443"/>
                </a:moveTo>
                <a:cubicBezTo>
                  <a:pt x="581" y="443"/>
                  <a:pt x="582" y="444"/>
                  <a:pt x="582" y="444"/>
                </a:cubicBezTo>
                <a:cubicBezTo>
                  <a:pt x="583" y="444"/>
                  <a:pt x="583" y="444"/>
                  <a:pt x="584" y="444"/>
                </a:cubicBezTo>
                <a:cubicBezTo>
                  <a:pt x="584" y="444"/>
                  <a:pt x="584" y="443"/>
                  <a:pt x="584" y="443"/>
                </a:cubicBezTo>
                <a:cubicBezTo>
                  <a:pt x="584" y="443"/>
                  <a:pt x="584" y="442"/>
                  <a:pt x="583" y="442"/>
                </a:cubicBezTo>
                <a:cubicBezTo>
                  <a:pt x="582" y="442"/>
                  <a:pt x="582" y="442"/>
                  <a:pt x="581" y="443"/>
                </a:cubicBezTo>
                <a:moveTo>
                  <a:pt x="579" y="443"/>
                </a:moveTo>
                <a:cubicBezTo>
                  <a:pt x="579" y="443"/>
                  <a:pt x="578" y="443"/>
                  <a:pt x="578" y="443"/>
                </a:cubicBezTo>
                <a:cubicBezTo>
                  <a:pt x="578" y="444"/>
                  <a:pt x="578" y="444"/>
                  <a:pt x="578" y="445"/>
                </a:cubicBezTo>
                <a:cubicBezTo>
                  <a:pt x="579" y="445"/>
                  <a:pt x="579" y="445"/>
                  <a:pt x="580" y="445"/>
                </a:cubicBezTo>
                <a:cubicBezTo>
                  <a:pt x="580" y="445"/>
                  <a:pt x="580" y="444"/>
                  <a:pt x="580" y="444"/>
                </a:cubicBezTo>
                <a:cubicBezTo>
                  <a:pt x="580" y="444"/>
                  <a:pt x="579" y="443"/>
                  <a:pt x="579" y="443"/>
                </a:cubicBezTo>
                <a:moveTo>
                  <a:pt x="599" y="443"/>
                </a:moveTo>
                <a:cubicBezTo>
                  <a:pt x="599" y="443"/>
                  <a:pt x="599" y="443"/>
                  <a:pt x="600" y="443"/>
                </a:cubicBezTo>
                <a:cubicBezTo>
                  <a:pt x="600" y="443"/>
                  <a:pt x="600" y="443"/>
                  <a:pt x="600" y="442"/>
                </a:cubicBezTo>
                <a:cubicBezTo>
                  <a:pt x="600" y="442"/>
                  <a:pt x="600" y="442"/>
                  <a:pt x="600" y="442"/>
                </a:cubicBezTo>
                <a:cubicBezTo>
                  <a:pt x="599" y="442"/>
                  <a:pt x="599" y="443"/>
                  <a:pt x="599" y="443"/>
                </a:cubicBezTo>
                <a:moveTo>
                  <a:pt x="514" y="425"/>
                </a:moveTo>
                <a:cubicBezTo>
                  <a:pt x="518" y="425"/>
                  <a:pt x="518" y="425"/>
                  <a:pt x="518" y="425"/>
                </a:cubicBezTo>
                <a:cubicBezTo>
                  <a:pt x="518" y="425"/>
                  <a:pt x="518" y="425"/>
                  <a:pt x="518" y="425"/>
                </a:cubicBezTo>
                <a:cubicBezTo>
                  <a:pt x="518" y="424"/>
                  <a:pt x="518" y="423"/>
                  <a:pt x="518" y="423"/>
                </a:cubicBezTo>
                <a:cubicBezTo>
                  <a:pt x="518" y="417"/>
                  <a:pt x="518" y="417"/>
                  <a:pt x="518" y="417"/>
                </a:cubicBezTo>
                <a:cubicBezTo>
                  <a:pt x="519" y="417"/>
                  <a:pt x="520" y="417"/>
                  <a:pt x="521" y="417"/>
                </a:cubicBezTo>
                <a:cubicBezTo>
                  <a:pt x="521" y="418"/>
                  <a:pt x="522" y="417"/>
                  <a:pt x="523" y="418"/>
                </a:cubicBezTo>
                <a:cubicBezTo>
                  <a:pt x="523" y="419"/>
                  <a:pt x="521" y="419"/>
                  <a:pt x="523" y="420"/>
                </a:cubicBezTo>
                <a:cubicBezTo>
                  <a:pt x="524" y="421"/>
                  <a:pt x="523" y="422"/>
                  <a:pt x="523" y="423"/>
                </a:cubicBezTo>
                <a:cubicBezTo>
                  <a:pt x="524" y="423"/>
                  <a:pt x="524" y="424"/>
                  <a:pt x="524" y="425"/>
                </a:cubicBezTo>
                <a:cubicBezTo>
                  <a:pt x="528" y="425"/>
                  <a:pt x="528" y="425"/>
                  <a:pt x="528" y="425"/>
                </a:cubicBezTo>
                <a:cubicBezTo>
                  <a:pt x="529" y="426"/>
                  <a:pt x="529" y="427"/>
                  <a:pt x="529" y="428"/>
                </a:cubicBezTo>
                <a:cubicBezTo>
                  <a:pt x="528" y="429"/>
                  <a:pt x="528" y="429"/>
                  <a:pt x="527" y="430"/>
                </a:cubicBezTo>
                <a:cubicBezTo>
                  <a:pt x="514" y="430"/>
                  <a:pt x="514" y="430"/>
                  <a:pt x="514" y="430"/>
                </a:cubicBezTo>
                <a:cubicBezTo>
                  <a:pt x="514" y="430"/>
                  <a:pt x="514" y="429"/>
                  <a:pt x="514" y="429"/>
                </a:cubicBezTo>
                <a:cubicBezTo>
                  <a:pt x="514" y="428"/>
                  <a:pt x="514" y="427"/>
                  <a:pt x="514" y="425"/>
                </a:cubicBezTo>
                <a:moveTo>
                  <a:pt x="223" y="392"/>
                </a:moveTo>
                <a:cubicBezTo>
                  <a:pt x="223" y="393"/>
                  <a:pt x="223" y="394"/>
                  <a:pt x="223" y="395"/>
                </a:cubicBezTo>
                <a:cubicBezTo>
                  <a:pt x="223" y="395"/>
                  <a:pt x="223" y="395"/>
                  <a:pt x="223" y="396"/>
                </a:cubicBezTo>
                <a:cubicBezTo>
                  <a:pt x="222" y="397"/>
                  <a:pt x="223" y="397"/>
                  <a:pt x="223" y="398"/>
                </a:cubicBezTo>
                <a:cubicBezTo>
                  <a:pt x="223" y="399"/>
                  <a:pt x="222" y="398"/>
                  <a:pt x="221" y="399"/>
                </a:cubicBezTo>
                <a:cubicBezTo>
                  <a:pt x="221" y="398"/>
                  <a:pt x="221" y="398"/>
                  <a:pt x="221" y="398"/>
                </a:cubicBezTo>
                <a:cubicBezTo>
                  <a:pt x="221" y="397"/>
                  <a:pt x="221" y="397"/>
                  <a:pt x="221" y="397"/>
                </a:cubicBezTo>
                <a:cubicBezTo>
                  <a:pt x="220" y="396"/>
                  <a:pt x="220" y="396"/>
                  <a:pt x="220" y="395"/>
                </a:cubicBezTo>
                <a:cubicBezTo>
                  <a:pt x="220" y="395"/>
                  <a:pt x="220" y="395"/>
                  <a:pt x="221" y="395"/>
                </a:cubicBezTo>
                <a:cubicBezTo>
                  <a:pt x="221" y="395"/>
                  <a:pt x="221" y="395"/>
                  <a:pt x="221" y="396"/>
                </a:cubicBezTo>
                <a:cubicBezTo>
                  <a:pt x="222" y="395"/>
                  <a:pt x="221" y="393"/>
                  <a:pt x="222" y="392"/>
                </a:cubicBezTo>
                <a:cubicBezTo>
                  <a:pt x="221" y="392"/>
                  <a:pt x="221" y="392"/>
                  <a:pt x="220" y="392"/>
                </a:cubicBezTo>
                <a:cubicBezTo>
                  <a:pt x="220" y="392"/>
                  <a:pt x="220" y="391"/>
                  <a:pt x="220" y="391"/>
                </a:cubicBezTo>
                <a:cubicBezTo>
                  <a:pt x="220" y="390"/>
                  <a:pt x="222" y="389"/>
                  <a:pt x="220" y="388"/>
                </a:cubicBezTo>
                <a:cubicBezTo>
                  <a:pt x="220" y="388"/>
                  <a:pt x="220" y="387"/>
                  <a:pt x="220" y="387"/>
                </a:cubicBezTo>
                <a:cubicBezTo>
                  <a:pt x="221" y="386"/>
                  <a:pt x="223" y="385"/>
                  <a:pt x="225" y="385"/>
                </a:cubicBezTo>
                <a:cubicBezTo>
                  <a:pt x="226" y="385"/>
                  <a:pt x="227" y="385"/>
                  <a:pt x="228" y="385"/>
                </a:cubicBezTo>
                <a:cubicBezTo>
                  <a:pt x="230" y="386"/>
                  <a:pt x="231" y="388"/>
                  <a:pt x="233" y="388"/>
                </a:cubicBezTo>
                <a:cubicBezTo>
                  <a:pt x="233" y="389"/>
                  <a:pt x="233" y="391"/>
                  <a:pt x="233" y="392"/>
                </a:cubicBezTo>
                <a:cubicBezTo>
                  <a:pt x="233" y="392"/>
                  <a:pt x="233" y="393"/>
                  <a:pt x="234" y="393"/>
                </a:cubicBezTo>
                <a:cubicBezTo>
                  <a:pt x="234" y="393"/>
                  <a:pt x="234" y="394"/>
                  <a:pt x="234" y="394"/>
                </a:cubicBezTo>
                <a:cubicBezTo>
                  <a:pt x="234" y="395"/>
                  <a:pt x="233" y="395"/>
                  <a:pt x="232" y="394"/>
                </a:cubicBezTo>
                <a:cubicBezTo>
                  <a:pt x="232" y="394"/>
                  <a:pt x="232" y="394"/>
                  <a:pt x="231" y="394"/>
                </a:cubicBezTo>
                <a:cubicBezTo>
                  <a:pt x="230" y="395"/>
                  <a:pt x="229" y="395"/>
                  <a:pt x="227" y="395"/>
                </a:cubicBezTo>
                <a:cubicBezTo>
                  <a:pt x="228" y="394"/>
                  <a:pt x="228" y="394"/>
                  <a:pt x="228" y="393"/>
                </a:cubicBezTo>
                <a:cubicBezTo>
                  <a:pt x="227" y="393"/>
                  <a:pt x="227" y="392"/>
                  <a:pt x="226" y="391"/>
                </a:cubicBezTo>
                <a:cubicBezTo>
                  <a:pt x="224" y="391"/>
                  <a:pt x="224" y="391"/>
                  <a:pt x="224" y="391"/>
                </a:cubicBezTo>
                <a:cubicBezTo>
                  <a:pt x="224" y="390"/>
                  <a:pt x="224" y="390"/>
                  <a:pt x="223" y="390"/>
                </a:cubicBezTo>
                <a:cubicBezTo>
                  <a:pt x="223" y="390"/>
                  <a:pt x="223" y="390"/>
                  <a:pt x="223" y="391"/>
                </a:cubicBezTo>
                <a:cubicBezTo>
                  <a:pt x="222" y="391"/>
                  <a:pt x="223" y="392"/>
                  <a:pt x="223" y="392"/>
                </a:cubicBezTo>
                <a:moveTo>
                  <a:pt x="577" y="370"/>
                </a:moveTo>
                <a:cubicBezTo>
                  <a:pt x="577" y="370"/>
                  <a:pt x="577" y="370"/>
                  <a:pt x="577" y="370"/>
                </a:cubicBezTo>
                <a:cubicBezTo>
                  <a:pt x="578" y="369"/>
                  <a:pt x="580" y="369"/>
                  <a:pt x="581" y="369"/>
                </a:cubicBezTo>
                <a:cubicBezTo>
                  <a:pt x="581" y="369"/>
                  <a:pt x="581" y="370"/>
                  <a:pt x="581" y="370"/>
                </a:cubicBezTo>
                <a:cubicBezTo>
                  <a:pt x="581" y="370"/>
                  <a:pt x="581" y="371"/>
                  <a:pt x="581" y="371"/>
                </a:cubicBezTo>
                <a:cubicBezTo>
                  <a:pt x="582" y="371"/>
                  <a:pt x="582" y="371"/>
                  <a:pt x="582" y="370"/>
                </a:cubicBezTo>
                <a:cubicBezTo>
                  <a:pt x="582" y="370"/>
                  <a:pt x="582" y="369"/>
                  <a:pt x="583" y="369"/>
                </a:cubicBezTo>
                <a:cubicBezTo>
                  <a:pt x="583" y="368"/>
                  <a:pt x="584" y="368"/>
                  <a:pt x="584" y="368"/>
                </a:cubicBezTo>
                <a:cubicBezTo>
                  <a:pt x="585" y="369"/>
                  <a:pt x="586" y="369"/>
                  <a:pt x="587" y="369"/>
                </a:cubicBezTo>
                <a:cubicBezTo>
                  <a:pt x="587" y="369"/>
                  <a:pt x="588" y="370"/>
                  <a:pt x="589" y="370"/>
                </a:cubicBezTo>
                <a:cubicBezTo>
                  <a:pt x="589" y="371"/>
                  <a:pt x="589" y="371"/>
                  <a:pt x="590" y="371"/>
                </a:cubicBezTo>
                <a:cubicBezTo>
                  <a:pt x="590" y="371"/>
                  <a:pt x="590" y="371"/>
                  <a:pt x="590" y="371"/>
                </a:cubicBezTo>
                <a:cubicBezTo>
                  <a:pt x="590" y="372"/>
                  <a:pt x="590" y="372"/>
                  <a:pt x="590" y="372"/>
                </a:cubicBezTo>
                <a:cubicBezTo>
                  <a:pt x="591" y="372"/>
                  <a:pt x="592" y="373"/>
                  <a:pt x="593" y="373"/>
                </a:cubicBezTo>
                <a:cubicBezTo>
                  <a:pt x="593" y="373"/>
                  <a:pt x="594" y="372"/>
                  <a:pt x="594" y="372"/>
                </a:cubicBezTo>
                <a:cubicBezTo>
                  <a:pt x="594" y="371"/>
                  <a:pt x="595" y="371"/>
                  <a:pt x="595" y="371"/>
                </a:cubicBezTo>
                <a:cubicBezTo>
                  <a:pt x="595" y="371"/>
                  <a:pt x="596" y="371"/>
                  <a:pt x="596" y="371"/>
                </a:cubicBezTo>
                <a:cubicBezTo>
                  <a:pt x="596" y="371"/>
                  <a:pt x="596" y="372"/>
                  <a:pt x="597" y="372"/>
                </a:cubicBezTo>
                <a:cubicBezTo>
                  <a:pt x="598" y="371"/>
                  <a:pt x="598" y="370"/>
                  <a:pt x="599" y="369"/>
                </a:cubicBezTo>
                <a:cubicBezTo>
                  <a:pt x="600" y="369"/>
                  <a:pt x="600" y="369"/>
                  <a:pt x="600" y="369"/>
                </a:cubicBezTo>
                <a:cubicBezTo>
                  <a:pt x="601" y="369"/>
                  <a:pt x="601" y="370"/>
                  <a:pt x="601" y="370"/>
                </a:cubicBezTo>
                <a:cubicBezTo>
                  <a:pt x="601" y="372"/>
                  <a:pt x="601" y="373"/>
                  <a:pt x="601" y="374"/>
                </a:cubicBezTo>
                <a:cubicBezTo>
                  <a:pt x="601" y="375"/>
                  <a:pt x="600" y="375"/>
                  <a:pt x="599" y="376"/>
                </a:cubicBezTo>
                <a:cubicBezTo>
                  <a:pt x="598" y="376"/>
                  <a:pt x="597" y="376"/>
                  <a:pt x="595" y="376"/>
                </a:cubicBezTo>
                <a:cubicBezTo>
                  <a:pt x="595" y="376"/>
                  <a:pt x="595" y="376"/>
                  <a:pt x="594" y="375"/>
                </a:cubicBezTo>
                <a:cubicBezTo>
                  <a:pt x="594" y="375"/>
                  <a:pt x="593" y="375"/>
                  <a:pt x="592" y="375"/>
                </a:cubicBezTo>
                <a:cubicBezTo>
                  <a:pt x="590" y="377"/>
                  <a:pt x="588" y="375"/>
                  <a:pt x="586" y="376"/>
                </a:cubicBezTo>
                <a:cubicBezTo>
                  <a:pt x="586" y="375"/>
                  <a:pt x="586" y="374"/>
                  <a:pt x="585" y="374"/>
                </a:cubicBezTo>
                <a:cubicBezTo>
                  <a:pt x="585" y="375"/>
                  <a:pt x="584" y="375"/>
                  <a:pt x="583" y="375"/>
                </a:cubicBezTo>
                <a:cubicBezTo>
                  <a:pt x="583" y="375"/>
                  <a:pt x="583" y="374"/>
                  <a:pt x="583" y="374"/>
                </a:cubicBezTo>
                <a:cubicBezTo>
                  <a:pt x="582" y="374"/>
                  <a:pt x="582" y="374"/>
                  <a:pt x="581" y="373"/>
                </a:cubicBezTo>
                <a:cubicBezTo>
                  <a:pt x="581" y="373"/>
                  <a:pt x="582" y="373"/>
                  <a:pt x="582" y="372"/>
                </a:cubicBezTo>
                <a:cubicBezTo>
                  <a:pt x="581" y="372"/>
                  <a:pt x="580" y="371"/>
                  <a:pt x="579" y="371"/>
                </a:cubicBezTo>
                <a:cubicBezTo>
                  <a:pt x="579" y="371"/>
                  <a:pt x="579" y="370"/>
                  <a:pt x="579" y="370"/>
                </a:cubicBezTo>
                <a:cubicBezTo>
                  <a:pt x="578" y="370"/>
                  <a:pt x="578" y="370"/>
                  <a:pt x="577" y="370"/>
                </a:cubicBezTo>
                <a:moveTo>
                  <a:pt x="217" y="447"/>
                </a:moveTo>
                <a:cubicBezTo>
                  <a:pt x="216" y="445"/>
                  <a:pt x="215" y="443"/>
                  <a:pt x="217" y="440"/>
                </a:cubicBezTo>
                <a:cubicBezTo>
                  <a:pt x="221" y="440"/>
                  <a:pt x="225" y="440"/>
                  <a:pt x="229" y="440"/>
                </a:cubicBezTo>
                <a:cubicBezTo>
                  <a:pt x="230" y="440"/>
                  <a:pt x="230" y="441"/>
                  <a:pt x="230" y="441"/>
                </a:cubicBezTo>
                <a:cubicBezTo>
                  <a:pt x="230" y="442"/>
                  <a:pt x="229" y="442"/>
                  <a:pt x="230" y="443"/>
                </a:cubicBezTo>
                <a:cubicBezTo>
                  <a:pt x="230" y="443"/>
                  <a:pt x="230" y="444"/>
                  <a:pt x="230" y="445"/>
                </a:cubicBezTo>
                <a:cubicBezTo>
                  <a:pt x="230" y="445"/>
                  <a:pt x="232" y="445"/>
                  <a:pt x="231" y="446"/>
                </a:cubicBezTo>
                <a:cubicBezTo>
                  <a:pt x="229" y="447"/>
                  <a:pt x="229" y="447"/>
                  <a:pt x="228" y="446"/>
                </a:cubicBezTo>
                <a:cubicBezTo>
                  <a:pt x="227" y="446"/>
                  <a:pt x="227" y="446"/>
                  <a:pt x="226" y="446"/>
                </a:cubicBezTo>
                <a:cubicBezTo>
                  <a:pt x="225" y="446"/>
                  <a:pt x="225" y="447"/>
                  <a:pt x="223" y="447"/>
                </a:cubicBezTo>
                <a:cubicBezTo>
                  <a:pt x="222" y="447"/>
                  <a:pt x="222" y="447"/>
                  <a:pt x="221" y="447"/>
                </a:cubicBezTo>
                <a:cubicBezTo>
                  <a:pt x="219" y="447"/>
                  <a:pt x="218" y="447"/>
                  <a:pt x="217" y="447"/>
                </a:cubicBezTo>
                <a:moveTo>
                  <a:pt x="229" y="444"/>
                </a:moveTo>
                <a:cubicBezTo>
                  <a:pt x="228" y="444"/>
                  <a:pt x="228" y="444"/>
                  <a:pt x="228" y="445"/>
                </a:cubicBezTo>
                <a:cubicBezTo>
                  <a:pt x="228" y="445"/>
                  <a:pt x="229" y="445"/>
                  <a:pt x="229" y="445"/>
                </a:cubicBezTo>
                <a:cubicBezTo>
                  <a:pt x="229" y="445"/>
                  <a:pt x="229" y="445"/>
                  <a:pt x="229" y="445"/>
                </a:cubicBezTo>
                <a:cubicBezTo>
                  <a:pt x="229" y="444"/>
                  <a:pt x="229" y="444"/>
                  <a:pt x="229" y="444"/>
                </a:cubicBezTo>
                <a:moveTo>
                  <a:pt x="303" y="424"/>
                </a:moveTo>
                <a:cubicBezTo>
                  <a:pt x="311" y="424"/>
                  <a:pt x="311" y="424"/>
                  <a:pt x="311" y="424"/>
                </a:cubicBezTo>
                <a:cubicBezTo>
                  <a:pt x="312" y="425"/>
                  <a:pt x="312" y="426"/>
                  <a:pt x="312" y="426"/>
                </a:cubicBezTo>
                <a:cubicBezTo>
                  <a:pt x="313" y="427"/>
                  <a:pt x="313" y="427"/>
                  <a:pt x="312" y="428"/>
                </a:cubicBezTo>
                <a:cubicBezTo>
                  <a:pt x="312" y="428"/>
                  <a:pt x="312" y="429"/>
                  <a:pt x="311" y="430"/>
                </a:cubicBezTo>
                <a:cubicBezTo>
                  <a:pt x="298" y="430"/>
                  <a:pt x="298" y="430"/>
                  <a:pt x="298" y="430"/>
                </a:cubicBezTo>
                <a:cubicBezTo>
                  <a:pt x="297" y="428"/>
                  <a:pt x="297" y="427"/>
                  <a:pt x="298" y="426"/>
                </a:cubicBezTo>
                <a:cubicBezTo>
                  <a:pt x="298" y="426"/>
                  <a:pt x="297" y="426"/>
                  <a:pt x="297" y="426"/>
                </a:cubicBezTo>
                <a:cubicBezTo>
                  <a:pt x="296" y="425"/>
                  <a:pt x="296" y="425"/>
                  <a:pt x="296" y="424"/>
                </a:cubicBezTo>
                <a:cubicBezTo>
                  <a:pt x="297" y="423"/>
                  <a:pt x="298" y="423"/>
                  <a:pt x="298" y="423"/>
                </a:cubicBezTo>
                <a:cubicBezTo>
                  <a:pt x="298" y="424"/>
                  <a:pt x="299" y="424"/>
                  <a:pt x="300" y="425"/>
                </a:cubicBezTo>
                <a:cubicBezTo>
                  <a:pt x="301" y="425"/>
                  <a:pt x="302" y="426"/>
                  <a:pt x="304" y="426"/>
                </a:cubicBezTo>
                <a:cubicBezTo>
                  <a:pt x="304" y="426"/>
                  <a:pt x="304" y="426"/>
                  <a:pt x="304" y="426"/>
                </a:cubicBezTo>
                <a:cubicBezTo>
                  <a:pt x="304" y="425"/>
                  <a:pt x="303" y="425"/>
                  <a:pt x="303" y="424"/>
                </a:cubicBezTo>
                <a:moveTo>
                  <a:pt x="579" y="371"/>
                </a:moveTo>
                <a:cubicBezTo>
                  <a:pt x="579" y="372"/>
                  <a:pt x="578" y="372"/>
                  <a:pt x="578" y="373"/>
                </a:cubicBezTo>
                <a:cubicBezTo>
                  <a:pt x="579" y="373"/>
                  <a:pt x="580" y="374"/>
                  <a:pt x="579" y="375"/>
                </a:cubicBezTo>
                <a:cubicBezTo>
                  <a:pt x="577" y="374"/>
                  <a:pt x="577" y="374"/>
                  <a:pt x="576" y="375"/>
                </a:cubicBezTo>
                <a:cubicBezTo>
                  <a:pt x="575" y="375"/>
                  <a:pt x="575" y="375"/>
                  <a:pt x="574" y="374"/>
                </a:cubicBezTo>
                <a:cubicBezTo>
                  <a:pt x="574" y="374"/>
                  <a:pt x="575" y="374"/>
                  <a:pt x="575" y="373"/>
                </a:cubicBezTo>
                <a:cubicBezTo>
                  <a:pt x="575" y="373"/>
                  <a:pt x="575" y="373"/>
                  <a:pt x="575" y="372"/>
                </a:cubicBezTo>
                <a:cubicBezTo>
                  <a:pt x="575" y="372"/>
                  <a:pt x="575" y="372"/>
                  <a:pt x="576" y="372"/>
                </a:cubicBezTo>
                <a:cubicBezTo>
                  <a:pt x="576" y="371"/>
                  <a:pt x="575" y="371"/>
                  <a:pt x="575" y="372"/>
                </a:cubicBezTo>
                <a:cubicBezTo>
                  <a:pt x="575" y="372"/>
                  <a:pt x="575" y="372"/>
                  <a:pt x="575" y="372"/>
                </a:cubicBezTo>
                <a:cubicBezTo>
                  <a:pt x="575" y="372"/>
                  <a:pt x="576" y="372"/>
                  <a:pt x="576" y="372"/>
                </a:cubicBezTo>
                <a:cubicBezTo>
                  <a:pt x="576" y="372"/>
                  <a:pt x="576" y="372"/>
                  <a:pt x="576" y="371"/>
                </a:cubicBezTo>
                <a:cubicBezTo>
                  <a:pt x="576" y="371"/>
                  <a:pt x="576" y="371"/>
                  <a:pt x="576" y="372"/>
                </a:cubicBezTo>
                <a:cubicBezTo>
                  <a:pt x="574" y="372"/>
                  <a:pt x="574" y="371"/>
                  <a:pt x="574" y="371"/>
                </a:cubicBezTo>
                <a:cubicBezTo>
                  <a:pt x="574" y="370"/>
                  <a:pt x="575" y="370"/>
                  <a:pt x="575" y="370"/>
                </a:cubicBezTo>
                <a:cubicBezTo>
                  <a:pt x="576" y="370"/>
                  <a:pt x="577" y="370"/>
                  <a:pt x="577" y="370"/>
                </a:cubicBezTo>
                <a:cubicBezTo>
                  <a:pt x="577" y="370"/>
                  <a:pt x="578" y="371"/>
                  <a:pt x="578" y="371"/>
                </a:cubicBezTo>
                <a:cubicBezTo>
                  <a:pt x="578" y="371"/>
                  <a:pt x="579" y="371"/>
                  <a:pt x="579" y="371"/>
                </a:cubicBezTo>
                <a:moveTo>
                  <a:pt x="290" y="424"/>
                </a:moveTo>
                <a:cubicBezTo>
                  <a:pt x="289" y="423"/>
                  <a:pt x="291" y="421"/>
                  <a:pt x="289" y="421"/>
                </a:cubicBezTo>
                <a:cubicBezTo>
                  <a:pt x="289" y="420"/>
                  <a:pt x="290" y="420"/>
                  <a:pt x="290" y="419"/>
                </a:cubicBezTo>
                <a:cubicBezTo>
                  <a:pt x="291" y="420"/>
                  <a:pt x="292" y="420"/>
                  <a:pt x="292" y="421"/>
                </a:cubicBezTo>
                <a:cubicBezTo>
                  <a:pt x="292" y="422"/>
                  <a:pt x="292" y="422"/>
                  <a:pt x="293" y="423"/>
                </a:cubicBezTo>
                <a:cubicBezTo>
                  <a:pt x="293" y="423"/>
                  <a:pt x="292" y="424"/>
                  <a:pt x="292" y="424"/>
                </a:cubicBezTo>
                <a:cubicBezTo>
                  <a:pt x="291" y="424"/>
                  <a:pt x="291" y="424"/>
                  <a:pt x="290" y="424"/>
                </a:cubicBezTo>
                <a:moveTo>
                  <a:pt x="367" y="471"/>
                </a:moveTo>
                <a:cubicBezTo>
                  <a:pt x="367" y="471"/>
                  <a:pt x="368" y="470"/>
                  <a:pt x="368" y="470"/>
                </a:cubicBezTo>
                <a:cubicBezTo>
                  <a:pt x="369" y="470"/>
                  <a:pt x="369" y="470"/>
                  <a:pt x="370" y="471"/>
                </a:cubicBezTo>
                <a:cubicBezTo>
                  <a:pt x="369" y="472"/>
                  <a:pt x="370" y="472"/>
                  <a:pt x="370" y="473"/>
                </a:cubicBezTo>
                <a:cubicBezTo>
                  <a:pt x="370" y="474"/>
                  <a:pt x="370" y="474"/>
                  <a:pt x="370" y="474"/>
                </a:cubicBezTo>
                <a:cubicBezTo>
                  <a:pt x="370" y="474"/>
                  <a:pt x="369" y="475"/>
                  <a:pt x="369" y="474"/>
                </a:cubicBezTo>
                <a:cubicBezTo>
                  <a:pt x="369" y="474"/>
                  <a:pt x="368" y="473"/>
                  <a:pt x="368" y="472"/>
                </a:cubicBezTo>
                <a:cubicBezTo>
                  <a:pt x="367" y="472"/>
                  <a:pt x="367" y="471"/>
                  <a:pt x="367" y="471"/>
                </a:cubicBezTo>
                <a:moveTo>
                  <a:pt x="416" y="252"/>
                </a:moveTo>
                <a:cubicBezTo>
                  <a:pt x="417" y="252"/>
                  <a:pt x="418" y="251"/>
                  <a:pt x="419" y="252"/>
                </a:cubicBezTo>
                <a:cubicBezTo>
                  <a:pt x="419" y="253"/>
                  <a:pt x="418" y="254"/>
                  <a:pt x="420" y="255"/>
                </a:cubicBezTo>
                <a:cubicBezTo>
                  <a:pt x="420" y="255"/>
                  <a:pt x="420" y="256"/>
                  <a:pt x="420" y="256"/>
                </a:cubicBezTo>
                <a:cubicBezTo>
                  <a:pt x="418" y="256"/>
                  <a:pt x="417" y="254"/>
                  <a:pt x="416" y="253"/>
                </a:cubicBezTo>
                <a:cubicBezTo>
                  <a:pt x="416" y="253"/>
                  <a:pt x="416" y="252"/>
                  <a:pt x="416" y="252"/>
                </a:cubicBezTo>
                <a:moveTo>
                  <a:pt x="375" y="475"/>
                </a:moveTo>
                <a:cubicBezTo>
                  <a:pt x="378" y="475"/>
                  <a:pt x="378" y="475"/>
                  <a:pt x="378" y="475"/>
                </a:cubicBezTo>
                <a:cubicBezTo>
                  <a:pt x="379" y="476"/>
                  <a:pt x="381" y="477"/>
                  <a:pt x="380" y="478"/>
                </a:cubicBezTo>
                <a:cubicBezTo>
                  <a:pt x="378" y="477"/>
                  <a:pt x="378" y="477"/>
                  <a:pt x="377" y="478"/>
                </a:cubicBezTo>
                <a:cubicBezTo>
                  <a:pt x="376" y="477"/>
                  <a:pt x="376" y="476"/>
                  <a:pt x="375" y="475"/>
                </a:cubicBezTo>
                <a:moveTo>
                  <a:pt x="280" y="425"/>
                </a:moveTo>
                <a:cubicBezTo>
                  <a:pt x="280" y="426"/>
                  <a:pt x="280" y="427"/>
                  <a:pt x="282" y="427"/>
                </a:cubicBezTo>
                <a:cubicBezTo>
                  <a:pt x="282" y="427"/>
                  <a:pt x="283" y="428"/>
                  <a:pt x="283" y="428"/>
                </a:cubicBezTo>
                <a:cubicBezTo>
                  <a:pt x="283" y="429"/>
                  <a:pt x="283" y="429"/>
                  <a:pt x="283" y="429"/>
                </a:cubicBezTo>
                <a:cubicBezTo>
                  <a:pt x="283" y="430"/>
                  <a:pt x="283" y="430"/>
                  <a:pt x="283" y="430"/>
                </a:cubicBezTo>
                <a:cubicBezTo>
                  <a:pt x="282" y="429"/>
                  <a:pt x="281" y="429"/>
                  <a:pt x="281" y="429"/>
                </a:cubicBezTo>
                <a:cubicBezTo>
                  <a:pt x="280" y="428"/>
                  <a:pt x="279" y="428"/>
                  <a:pt x="279" y="427"/>
                </a:cubicBezTo>
                <a:cubicBezTo>
                  <a:pt x="280" y="427"/>
                  <a:pt x="279" y="426"/>
                  <a:pt x="280" y="425"/>
                </a:cubicBezTo>
                <a:cubicBezTo>
                  <a:pt x="280" y="425"/>
                  <a:pt x="280" y="425"/>
                  <a:pt x="280" y="425"/>
                </a:cubicBezTo>
                <a:moveTo>
                  <a:pt x="290" y="427"/>
                </a:moveTo>
                <a:cubicBezTo>
                  <a:pt x="289" y="427"/>
                  <a:pt x="289" y="427"/>
                  <a:pt x="290" y="429"/>
                </a:cubicBezTo>
                <a:cubicBezTo>
                  <a:pt x="289" y="429"/>
                  <a:pt x="287" y="429"/>
                  <a:pt x="286" y="429"/>
                </a:cubicBezTo>
                <a:cubicBezTo>
                  <a:pt x="287" y="428"/>
                  <a:pt x="287" y="427"/>
                  <a:pt x="288" y="427"/>
                </a:cubicBezTo>
                <a:cubicBezTo>
                  <a:pt x="289" y="425"/>
                  <a:pt x="289" y="425"/>
                  <a:pt x="290" y="427"/>
                </a:cubicBezTo>
                <a:moveTo>
                  <a:pt x="371" y="476"/>
                </a:moveTo>
                <a:cubicBezTo>
                  <a:pt x="372" y="477"/>
                  <a:pt x="372" y="477"/>
                  <a:pt x="372" y="478"/>
                </a:cubicBezTo>
                <a:cubicBezTo>
                  <a:pt x="372" y="478"/>
                  <a:pt x="371" y="479"/>
                  <a:pt x="371" y="479"/>
                </a:cubicBezTo>
                <a:cubicBezTo>
                  <a:pt x="370" y="479"/>
                  <a:pt x="369" y="479"/>
                  <a:pt x="368" y="479"/>
                </a:cubicBezTo>
                <a:cubicBezTo>
                  <a:pt x="368" y="477"/>
                  <a:pt x="370" y="478"/>
                  <a:pt x="371" y="476"/>
                </a:cubicBezTo>
                <a:moveTo>
                  <a:pt x="412" y="486"/>
                </a:moveTo>
                <a:cubicBezTo>
                  <a:pt x="412" y="485"/>
                  <a:pt x="413" y="485"/>
                  <a:pt x="413" y="485"/>
                </a:cubicBezTo>
                <a:cubicBezTo>
                  <a:pt x="414" y="485"/>
                  <a:pt x="414" y="486"/>
                  <a:pt x="415" y="486"/>
                </a:cubicBezTo>
                <a:cubicBezTo>
                  <a:pt x="415" y="487"/>
                  <a:pt x="416" y="488"/>
                  <a:pt x="416" y="489"/>
                </a:cubicBezTo>
                <a:cubicBezTo>
                  <a:pt x="415" y="489"/>
                  <a:pt x="415" y="489"/>
                  <a:pt x="414" y="489"/>
                </a:cubicBezTo>
                <a:cubicBezTo>
                  <a:pt x="413" y="489"/>
                  <a:pt x="413" y="488"/>
                  <a:pt x="413" y="488"/>
                </a:cubicBezTo>
                <a:cubicBezTo>
                  <a:pt x="413" y="488"/>
                  <a:pt x="414" y="488"/>
                  <a:pt x="414" y="487"/>
                </a:cubicBezTo>
                <a:cubicBezTo>
                  <a:pt x="414" y="487"/>
                  <a:pt x="414" y="487"/>
                  <a:pt x="413" y="487"/>
                </a:cubicBezTo>
                <a:cubicBezTo>
                  <a:pt x="413" y="486"/>
                  <a:pt x="413" y="486"/>
                  <a:pt x="412" y="486"/>
                </a:cubicBezTo>
                <a:moveTo>
                  <a:pt x="375" y="475"/>
                </a:moveTo>
                <a:cubicBezTo>
                  <a:pt x="374" y="475"/>
                  <a:pt x="374" y="475"/>
                  <a:pt x="373" y="475"/>
                </a:cubicBezTo>
                <a:cubicBezTo>
                  <a:pt x="372" y="475"/>
                  <a:pt x="372" y="475"/>
                  <a:pt x="371" y="475"/>
                </a:cubicBezTo>
                <a:cubicBezTo>
                  <a:pt x="371" y="474"/>
                  <a:pt x="372" y="474"/>
                  <a:pt x="372" y="473"/>
                </a:cubicBezTo>
                <a:cubicBezTo>
                  <a:pt x="372" y="473"/>
                  <a:pt x="373" y="473"/>
                  <a:pt x="373" y="473"/>
                </a:cubicBezTo>
                <a:cubicBezTo>
                  <a:pt x="374" y="474"/>
                  <a:pt x="375" y="474"/>
                  <a:pt x="375" y="475"/>
                </a:cubicBezTo>
                <a:moveTo>
                  <a:pt x="589" y="370"/>
                </a:moveTo>
                <a:cubicBezTo>
                  <a:pt x="589" y="370"/>
                  <a:pt x="589" y="369"/>
                  <a:pt x="589" y="369"/>
                </a:cubicBezTo>
                <a:cubicBezTo>
                  <a:pt x="590" y="369"/>
                  <a:pt x="591" y="369"/>
                  <a:pt x="592" y="369"/>
                </a:cubicBezTo>
                <a:cubicBezTo>
                  <a:pt x="592" y="371"/>
                  <a:pt x="591" y="371"/>
                  <a:pt x="590" y="371"/>
                </a:cubicBezTo>
                <a:cubicBezTo>
                  <a:pt x="590" y="370"/>
                  <a:pt x="589" y="370"/>
                  <a:pt x="589" y="370"/>
                </a:cubicBezTo>
                <a:moveTo>
                  <a:pt x="464" y="355"/>
                </a:moveTo>
                <a:cubicBezTo>
                  <a:pt x="465" y="354"/>
                  <a:pt x="465" y="354"/>
                  <a:pt x="466" y="353"/>
                </a:cubicBezTo>
                <a:cubicBezTo>
                  <a:pt x="466" y="353"/>
                  <a:pt x="466" y="353"/>
                  <a:pt x="466" y="354"/>
                </a:cubicBezTo>
                <a:cubicBezTo>
                  <a:pt x="466" y="354"/>
                  <a:pt x="466" y="355"/>
                  <a:pt x="466" y="356"/>
                </a:cubicBezTo>
                <a:cubicBezTo>
                  <a:pt x="466" y="355"/>
                  <a:pt x="465" y="355"/>
                  <a:pt x="464" y="355"/>
                </a:cubicBezTo>
                <a:moveTo>
                  <a:pt x="288" y="371"/>
                </a:moveTo>
                <a:cubicBezTo>
                  <a:pt x="288" y="371"/>
                  <a:pt x="288" y="371"/>
                  <a:pt x="288" y="371"/>
                </a:cubicBezTo>
                <a:cubicBezTo>
                  <a:pt x="288" y="369"/>
                  <a:pt x="288" y="369"/>
                  <a:pt x="289" y="369"/>
                </a:cubicBezTo>
                <a:cubicBezTo>
                  <a:pt x="290" y="369"/>
                  <a:pt x="291" y="369"/>
                  <a:pt x="291" y="370"/>
                </a:cubicBezTo>
                <a:cubicBezTo>
                  <a:pt x="290" y="370"/>
                  <a:pt x="290" y="370"/>
                  <a:pt x="290" y="370"/>
                </a:cubicBezTo>
                <a:cubicBezTo>
                  <a:pt x="289" y="370"/>
                  <a:pt x="289" y="371"/>
                  <a:pt x="289" y="371"/>
                </a:cubicBezTo>
                <a:moveTo>
                  <a:pt x="423" y="255"/>
                </a:moveTo>
                <a:cubicBezTo>
                  <a:pt x="421" y="255"/>
                  <a:pt x="421" y="255"/>
                  <a:pt x="421" y="254"/>
                </a:cubicBezTo>
                <a:cubicBezTo>
                  <a:pt x="422" y="254"/>
                  <a:pt x="422" y="254"/>
                  <a:pt x="423" y="255"/>
                </a:cubicBezTo>
                <a:moveTo>
                  <a:pt x="573" y="440"/>
                </a:moveTo>
                <a:cubicBezTo>
                  <a:pt x="573" y="440"/>
                  <a:pt x="574" y="440"/>
                  <a:pt x="574" y="441"/>
                </a:cubicBezTo>
                <a:cubicBezTo>
                  <a:pt x="574" y="441"/>
                  <a:pt x="574" y="441"/>
                  <a:pt x="574" y="441"/>
                </a:cubicBezTo>
                <a:cubicBezTo>
                  <a:pt x="574" y="441"/>
                  <a:pt x="572" y="441"/>
                  <a:pt x="572" y="441"/>
                </a:cubicBezTo>
                <a:cubicBezTo>
                  <a:pt x="572" y="441"/>
                  <a:pt x="572" y="441"/>
                  <a:pt x="572" y="441"/>
                </a:cubicBezTo>
                <a:cubicBezTo>
                  <a:pt x="572" y="440"/>
                  <a:pt x="573" y="440"/>
                  <a:pt x="573" y="440"/>
                </a:cubicBezTo>
                <a:moveTo>
                  <a:pt x="564" y="370"/>
                </a:moveTo>
                <a:cubicBezTo>
                  <a:pt x="566" y="369"/>
                  <a:pt x="567" y="369"/>
                  <a:pt x="568" y="370"/>
                </a:cubicBezTo>
                <a:cubicBezTo>
                  <a:pt x="567" y="371"/>
                  <a:pt x="566" y="370"/>
                  <a:pt x="564" y="370"/>
                </a:cubicBezTo>
                <a:moveTo>
                  <a:pt x="573" y="371"/>
                </a:moveTo>
                <a:cubicBezTo>
                  <a:pt x="573" y="371"/>
                  <a:pt x="574" y="371"/>
                  <a:pt x="573" y="371"/>
                </a:cubicBezTo>
                <a:cubicBezTo>
                  <a:pt x="573" y="372"/>
                  <a:pt x="573" y="372"/>
                  <a:pt x="573" y="372"/>
                </a:cubicBezTo>
                <a:cubicBezTo>
                  <a:pt x="573" y="372"/>
                  <a:pt x="573" y="372"/>
                  <a:pt x="573" y="371"/>
                </a:cubicBezTo>
                <a:cubicBezTo>
                  <a:pt x="572" y="371"/>
                  <a:pt x="572" y="370"/>
                  <a:pt x="573" y="370"/>
                </a:cubicBezTo>
                <a:cubicBezTo>
                  <a:pt x="573" y="370"/>
                  <a:pt x="573" y="369"/>
                  <a:pt x="573" y="369"/>
                </a:cubicBezTo>
                <a:cubicBezTo>
                  <a:pt x="573" y="369"/>
                  <a:pt x="573" y="369"/>
                  <a:pt x="573" y="370"/>
                </a:cubicBezTo>
                <a:cubicBezTo>
                  <a:pt x="573" y="370"/>
                  <a:pt x="573" y="370"/>
                  <a:pt x="573" y="371"/>
                </a:cubicBezTo>
                <a:moveTo>
                  <a:pt x="572" y="446"/>
                </a:moveTo>
                <a:cubicBezTo>
                  <a:pt x="572" y="446"/>
                  <a:pt x="571" y="446"/>
                  <a:pt x="571" y="446"/>
                </a:cubicBezTo>
                <a:cubicBezTo>
                  <a:pt x="571" y="446"/>
                  <a:pt x="571" y="445"/>
                  <a:pt x="571" y="445"/>
                </a:cubicBezTo>
                <a:cubicBezTo>
                  <a:pt x="571" y="445"/>
                  <a:pt x="573" y="445"/>
                  <a:pt x="573" y="445"/>
                </a:cubicBezTo>
                <a:cubicBezTo>
                  <a:pt x="573" y="445"/>
                  <a:pt x="573" y="446"/>
                  <a:pt x="573" y="446"/>
                </a:cubicBezTo>
                <a:cubicBezTo>
                  <a:pt x="573" y="446"/>
                  <a:pt x="572" y="446"/>
                  <a:pt x="572" y="446"/>
                </a:cubicBezTo>
                <a:moveTo>
                  <a:pt x="293" y="419"/>
                </a:moveTo>
                <a:cubicBezTo>
                  <a:pt x="293" y="419"/>
                  <a:pt x="294" y="420"/>
                  <a:pt x="294" y="421"/>
                </a:cubicBezTo>
                <a:cubicBezTo>
                  <a:pt x="294" y="421"/>
                  <a:pt x="293" y="421"/>
                  <a:pt x="293" y="421"/>
                </a:cubicBezTo>
                <a:cubicBezTo>
                  <a:pt x="293" y="421"/>
                  <a:pt x="292" y="420"/>
                  <a:pt x="292" y="420"/>
                </a:cubicBezTo>
                <a:cubicBezTo>
                  <a:pt x="292" y="420"/>
                  <a:pt x="292" y="420"/>
                  <a:pt x="292" y="420"/>
                </a:cubicBezTo>
                <a:cubicBezTo>
                  <a:pt x="292" y="420"/>
                  <a:pt x="292" y="419"/>
                  <a:pt x="293" y="419"/>
                </a:cubicBezTo>
                <a:moveTo>
                  <a:pt x="368" y="477"/>
                </a:moveTo>
                <a:cubicBezTo>
                  <a:pt x="367" y="477"/>
                  <a:pt x="367" y="477"/>
                  <a:pt x="366" y="477"/>
                </a:cubicBezTo>
                <a:cubicBezTo>
                  <a:pt x="366" y="477"/>
                  <a:pt x="366" y="477"/>
                  <a:pt x="366" y="476"/>
                </a:cubicBezTo>
                <a:cubicBezTo>
                  <a:pt x="366" y="476"/>
                  <a:pt x="366" y="476"/>
                  <a:pt x="366" y="476"/>
                </a:cubicBezTo>
                <a:cubicBezTo>
                  <a:pt x="366" y="476"/>
                  <a:pt x="366" y="476"/>
                  <a:pt x="367" y="476"/>
                </a:cubicBezTo>
                <a:cubicBezTo>
                  <a:pt x="367" y="476"/>
                  <a:pt x="367" y="476"/>
                  <a:pt x="367" y="476"/>
                </a:cubicBezTo>
                <a:cubicBezTo>
                  <a:pt x="367" y="477"/>
                  <a:pt x="368" y="477"/>
                  <a:pt x="368" y="477"/>
                </a:cubicBezTo>
                <a:moveTo>
                  <a:pt x="417" y="490"/>
                </a:moveTo>
                <a:cubicBezTo>
                  <a:pt x="419" y="490"/>
                  <a:pt x="419" y="490"/>
                  <a:pt x="418" y="491"/>
                </a:cubicBezTo>
                <a:cubicBezTo>
                  <a:pt x="418" y="491"/>
                  <a:pt x="417" y="491"/>
                  <a:pt x="417" y="490"/>
                </a:cubicBezTo>
                <a:moveTo>
                  <a:pt x="514" y="582"/>
                </a:moveTo>
                <a:cubicBezTo>
                  <a:pt x="513" y="583"/>
                  <a:pt x="512" y="583"/>
                  <a:pt x="512" y="582"/>
                </a:cubicBezTo>
                <a:cubicBezTo>
                  <a:pt x="512" y="582"/>
                  <a:pt x="512" y="582"/>
                  <a:pt x="512" y="582"/>
                </a:cubicBezTo>
                <a:cubicBezTo>
                  <a:pt x="512" y="581"/>
                  <a:pt x="513" y="581"/>
                  <a:pt x="514" y="582"/>
                </a:cubicBezTo>
                <a:cubicBezTo>
                  <a:pt x="514" y="582"/>
                  <a:pt x="514" y="582"/>
                  <a:pt x="514" y="582"/>
                </a:cubicBezTo>
                <a:moveTo>
                  <a:pt x="218" y="394"/>
                </a:moveTo>
                <a:cubicBezTo>
                  <a:pt x="218" y="393"/>
                  <a:pt x="218" y="393"/>
                  <a:pt x="218" y="392"/>
                </a:cubicBezTo>
                <a:cubicBezTo>
                  <a:pt x="219" y="393"/>
                  <a:pt x="219" y="393"/>
                  <a:pt x="218" y="394"/>
                </a:cubicBezTo>
                <a:moveTo>
                  <a:pt x="424" y="443"/>
                </a:moveTo>
                <a:cubicBezTo>
                  <a:pt x="424" y="443"/>
                  <a:pt x="424" y="443"/>
                  <a:pt x="424" y="443"/>
                </a:cubicBezTo>
                <a:cubicBezTo>
                  <a:pt x="423" y="444"/>
                  <a:pt x="423" y="444"/>
                  <a:pt x="423" y="444"/>
                </a:cubicBezTo>
                <a:cubicBezTo>
                  <a:pt x="423" y="444"/>
                  <a:pt x="423" y="444"/>
                  <a:pt x="423" y="443"/>
                </a:cubicBezTo>
                <a:cubicBezTo>
                  <a:pt x="423" y="443"/>
                  <a:pt x="423" y="443"/>
                  <a:pt x="423" y="442"/>
                </a:cubicBezTo>
                <a:cubicBezTo>
                  <a:pt x="423" y="442"/>
                  <a:pt x="423" y="442"/>
                  <a:pt x="423" y="442"/>
                </a:cubicBezTo>
                <a:cubicBezTo>
                  <a:pt x="424" y="442"/>
                  <a:pt x="424" y="442"/>
                  <a:pt x="424" y="443"/>
                </a:cubicBezTo>
                <a:moveTo>
                  <a:pt x="566" y="374"/>
                </a:moveTo>
                <a:cubicBezTo>
                  <a:pt x="564" y="374"/>
                  <a:pt x="564" y="374"/>
                  <a:pt x="564" y="374"/>
                </a:cubicBezTo>
                <a:cubicBezTo>
                  <a:pt x="564" y="373"/>
                  <a:pt x="564" y="373"/>
                  <a:pt x="564" y="373"/>
                </a:cubicBezTo>
                <a:cubicBezTo>
                  <a:pt x="564" y="373"/>
                  <a:pt x="565" y="373"/>
                  <a:pt x="565" y="373"/>
                </a:cubicBezTo>
                <a:cubicBezTo>
                  <a:pt x="566" y="373"/>
                  <a:pt x="566" y="374"/>
                  <a:pt x="566" y="374"/>
                </a:cubicBezTo>
                <a:moveTo>
                  <a:pt x="419" y="240"/>
                </a:moveTo>
                <a:cubicBezTo>
                  <a:pt x="418" y="240"/>
                  <a:pt x="418" y="240"/>
                  <a:pt x="417" y="240"/>
                </a:cubicBezTo>
                <a:cubicBezTo>
                  <a:pt x="418" y="239"/>
                  <a:pt x="418" y="239"/>
                  <a:pt x="419" y="240"/>
                </a:cubicBezTo>
                <a:moveTo>
                  <a:pt x="457" y="468"/>
                </a:moveTo>
                <a:cubicBezTo>
                  <a:pt x="457" y="467"/>
                  <a:pt x="457" y="467"/>
                  <a:pt x="457" y="466"/>
                </a:cubicBezTo>
                <a:cubicBezTo>
                  <a:pt x="458" y="467"/>
                  <a:pt x="458" y="467"/>
                  <a:pt x="457" y="468"/>
                </a:cubicBezTo>
                <a:moveTo>
                  <a:pt x="398" y="583"/>
                </a:moveTo>
                <a:cubicBezTo>
                  <a:pt x="398" y="583"/>
                  <a:pt x="397" y="583"/>
                  <a:pt x="397" y="583"/>
                </a:cubicBezTo>
                <a:cubicBezTo>
                  <a:pt x="397" y="583"/>
                  <a:pt x="397" y="583"/>
                  <a:pt x="398" y="583"/>
                </a:cubicBezTo>
                <a:cubicBezTo>
                  <a:pt x="398" y="582"/>
                  <a:pt x="398" y="582"/>
                  <a:pt x="398" y="583"/>
                </a:cubicBezTo>
                <a:cubicBezTo>
                  <a:pt x="398" y="583"/>
                  <a:pt x="398" y="583"/>
                  <a:pt x="398" y="583"/>
                </a:cubicBezTo>
                <a:moveTo>
                  <a:pt x="406" y="595"/>
                </a:moveTo>
                <a:cubicBezTo>
                  <a:pt x="405" y="595"/>
                  <a:pt x="405" y="596"/>
                  <a:pt x="405" y="596"/>
                </a:cubicBezTo>
                <a:cubicBezTo>
                  <a:pt x="405" y="596"/>
                  <a:pt x="405" y="595"/>
                  <a:pt x="405" y="595"/>
                </a:cubicBezTo>
                <a:cubicBezTo>
                  <a:pt x="405" y="595"/>
                  <a:pt x="405" y="595"/>
                  <a:pt x="405" y="595"/>
                </a:cubicBezTo>
                <a:cubicBezTo>
                  <a:pt x="405" y="595"/>
                  <a:pt x="405" y="595"/>
                  <a:pt x="406" y="595"/>
                </a:cubicBezTo>
                <a:moveTo>
                  <a:pt x="409" y="594"/>
                </a:moveTo>
                <a:cubicBezTo>
                  <a:pt x="409" y="594"/>
                  <a:pt x="409" y="595"/>
                  <a:pt x="409" y="595"/>
                </a:cubicBezTo>
                <a:cubicBezTo>
                  <a:pt x="408" y="594"/>
                  <a:pt x="409" y="594"/>
                  <a:pt x="409" y="594"/>
                </a:cubicBezTo>
                <a:cubicBezTo>
                  <a:pt x="409" y="594"/>
                  <a:pt x="409" y="594"/>
                  <a:pt x="409" y="594"/>
                </a:cubicBezTo>
                <a:cubicBezTo>
                  <a:pt x="409" y="594"/>
                  <a:pt x="409" y="594"/>
                  <a:pt x="409" y="594"/>
                </a:cubicBezTo>
                <a:moveTo>
                  <a:pt x="406" y="593"/>
                </a:moveTo>
                <a:cubicBezTo>
                  <a:pt x="406" y="593"/>
                  <a:pt x="406" y="593"/>
                  <a:pt x="406" y="593"/>
                </a:cubicBezTo>
                <a:cubicBezTo>
                  <a:pt x="406" y="593"/>
                  <a:pt x="406" y="593"/>
                  <a:pt x="406" y="592"/>
                </a:cubicBezTo>
                <a:cubicBezTo>
                  <a:pt x="406" y="592"/>
                  <a:pt x="406" y="592"/>
                  <a:pt x="406" y="592"/>
                </a:cubicBezTo>
                <a:cubicBezTo>
                  <a:pt x="406" y="592"/>
                  <a:pt x="406" y="592"/>
                  <a:pt x="406" y="593"/>
                </a:cubicBezTo>
                <a:moveTo>
                  <a:pt x="400" y="590"/>
                </a:moveTo>
                <a:cubicBezTo>
                  <a:pt x="400" y="590"/>
                  <a:pt x="401" y="590"/>
                  <a:pt x="401" y="591"/>
                </a:cubicBezTo>
                <a:cubicBezTo>
                  <a:pt x="401" y="591"/>
                  <a:pt x="401" y="591"/>
                  <a:pt x="400" y="591"/>
                </a:cubicBezTo>
                <a:cubicBezTo>
                  <a:pt x="400" y="591"/>
                  <a:pt x="400" y="591"/>
                  <a:pt x="400" y="591"/>
                </a:cubicBezTo>
                <a:cubicBezTo>
                  <a:pt x="400" y="591"/>
                  <a:pt x="400" y="590"/>
                  <a:pt x="400" y="590"/>
                </a:cubicBezTo>
                <a:moveTo>
                  <a:pt x="418" y="237"/>
                </a:moveTo>
                <a:cubicBezTo>
                  <a:pt x="418" y="237"/>
                  <a:pt x="417" y="237"/>
                  <a:pt x="417" y="237"/>
                </a:cubicBezTo>
                <a:cubicBezTo>
                  <a:pt x="417" y="237"/>
                  <a:pt x="417" y="237"/>
                  <a:pt x="417" y="237"/>
                </a:cubicBezTo>
                <a:cubicBezTo>
                  <a:pt x="417" y="237"/>
                  <a:pt x="417" y="237"/>
                  <a:pt x="418" y="237"/>
                </a:cubicBezTo>
                <a:cubicBezTo>
                  <a:pt x="418" y="236"/>
                  <a:pt x="418" y="237"/>
                  <a:pt x="418" y="237"/>
                </a:cubicBezTo>
                <a:moveTo>
                  <a:pt x="463" y="343"/>
                </a:moveTo>
                <a:cubicBezTo>
                  <a:pt x="463" y="343"/>
                  <a:pt x="463" y="343"/>
                  <a:pt x="463" y="343"/>
                </a:cubicBezTo>
                <a:cubicBezTo>
                  <a:pt x="463" y="343"/>
                  <a:pt x="463" y="343"/>
                  <a:pt x="462" y="343"/>
                </a:cubicBezTo>
                <a:cubicBezTo>
                  <a:pt x="462" y="343"/>
                  <a:pt x="462" y="343"/>
                  <a:pt x="462" y="343"/>
                </a:cubicBezTo>
                <a:cubicBezTo>
                  <a:pt x="463" y="343"/>
                  <a:pt x="463" y="343"/>
                  <a:pt x="463" y="343"/>
                </a:cubicBezTo>
                <a:cubicBezTo>
                  <a:pt x="463" y="343"/>
                  <a:pt x="463" y="343"/>
                  <a:pt x="463" y="343"/>
                </a:cubicBezTo>
                <a:moveTo>
                  <a:pt x="464" y="355"/>
                </a:moveTo>
                <a:cubicBezTo>
                  <a:pt x="464" y="356"/>
                  <a:pt x="464" y="356"/>
                  <a:pt x="463" y="356"/>
                </a:cubicBezTo>
                <a:cubicBezTo>
                  <a:pt x="463" y="355"/>
                  <a:pt x="464" y="355"/>
                  <a:pt x="464" y="355"/>
                </a:cubicBezTo>
                <a:moveTo>
                  <a:pt x="419" y="231"/>
                </a:moveTo>
                <a:cubicBezTo>
                  <a:pt x="419" y="231"/>
                  <a:pt x="418" y="231"/>
                  <a:pt x="418" y="231"/>
                </a:cubicBezTo>
                <a:cubicBezTo>
                  <a:pt x="418" y="231"/>
                  <a:pt x="418" y="231"/>
                  <a:pt x="418" y="231"/>
                </a:cubicBezTo>
                <a:cubicBezTo>
                  <a:pt x="418" y="231"/>
                  <a:pt x="418" y="231"/>
                  <a:pt x="419" y="231"/>
                </a:cubicBezTo>
                <a:cubicBezTo>
                  <a:pt x="419" y="231"/>
                  <a:pt x="419" y="231"/>
                  <a:pt x="419" y="231"/>
                </a:cubicBezTo>
                <a:moveTo>
                  <a:pt x="418" y="235"/>
                </a:moveTo>
                <a:cubicBezTo>
                  <a:pt x="418" y="235"/>
                  <a:pt x="418" y="235"/>
                  <a:pt x="418" y="235"/>
                </a:cubicBezTo>
                <a:cubicBezTo>
                  <a:pt x="417" y="235"/>
                  <a:pt x="417" y="235"/>
                  <a:pt x="417" y="235"/>
                </a:cubicBezTo>
                <a:cubicBezTo>
                  <a:pt x="417" y="235"/>
                  <a:pt x="417" y="235"/>
                  <a:pt x="417" y="234"/>
                </a:cubicBezTo>
                <a:cubicBezTo>
                  <a:pt x="417" y="234"/>
                  <a:pt x="417" y="234"/>
                  <a:pt x="417" y="234"/>
                </a:cubicBezTo>
                <a:cubicBezTo>
                  <a:pt x="418" y="235"/>
                  <a:pt x="418" y="235"/>
                  <a:pt x="418" y="235"/>
                </a:cubicBezTo>
                <a:moveTo>
                  <a:pt x="399" y="463"/>
                </a:moveTo>
                <a:cubicBezTo>
                  <a:pt x="399" y="463"/>
                  <a:pt x="400" y="463"/>
                  <a:pt x="400" y="464"/>
                </a:cubicBezTo>
                <a:cubicBezTo>
                  <a:pt x="400" y="464"/>
                  <a:pt x="399" y="464"/>
                  <a:pt x="399" y="464"/>
                </a:cubicBezTo>
                <a:moveTo>
                  <a:pt x="285" y="427"/>
                </a:moveTo>
                <a:cubicBezTo>
                  <a:pt x="285" y="427"/>
                  <a:pt x="285" y="427"/>
                  <a:pt x="285" y="428"/>
                </a:cubicBezTo>
                <a:cubicBezTo>
                  <a:pt x="285" y="428"/>
                  <a:pt x="285" y="428"/>
                  <a:pt x="285" y="428"/>
                </a:cubicBezTo>
                <a:cubicBezTo>
                  <a:pt x="285" y="428"/>
                  <a:pt x="284" y="428"/>
                  <a:pt x="284" y="427"/>
                </a:cubicBezTo>
                <a:cubicBezTo>
                  <a:pt x="284" y="427"/>
                  <a:pt x="285" y="427"/>
                  <a:pt x="285" y="427"/>
                </a:cubicBezTo>
                <a:moveTo>
                  <a:pt x="433" y="486"/>
                </a:moveTo>
                <a:cubicBezTo>
                  <a:pt x="433" y="486"/>
                  <a:pt x="433" y="485"/>
                  <a:pt x="433" y="485"/>
                </a:cubicBezTo>
                <a:cubicBezTo>
                  <a:pt x="433" y="485"/>
                  <a:pt x="433" y="485"/>
                  <a:pt x="434" y="485"/>
                </a:cubicBezTo>
                <a:cubicBezTo>
                  <a:pt x="434" y="485"/>
                  <a:pt x="434" y="485"/>
                  <a:pt x="434" y="485"/>
                </a:cubicBezTo>
                <a:cubicBezTo>
                  <a:pt x="434" y="485"/>
                  <a:pt x="434" y="486"/>
                  <a:pt x="433" y="486"/>
                </a:cubicBezTo>
                <a:moveTo>
                  <a:pt x="385" y="488"/>
                </a:moveTo>
                <a:cubicBezTo>
                  <a:pt x="385" y="488"/>
                  <a:pt x="385" y="487"/>
                  <a:pt x="385" y="487"/>
                </a:cubicBezTo>
                <a:cubicBezTo>
                  <a:pt x="385" y="487"/>
                  <a:pt x="385" y="487"/>
                  <a:pt x="386" y="487"/>
                </a:cubicBezTo>
                <a:cubicBezTo>
                  <a:pt x="386" y="487"/>
                  <a:pt x="386" y="488"/>
                  <a:pt x="386" y="488"/>
                </a:cubicBezTo>
                <a:cubicBezTo>
                  <a:pt x="386" y="488"/>
                  <a:pt x="385" y="488"/>
                  <a:pt x="385" y="488"/>
                </a:cubicBezTo>
                <a:moveTo>
                  <a:pt x="417" y="490"/>
                </a:moveTo>
                <a:cubicBezTo>
                  <a:pt x="416" y="490"/>
                  <a:pt x="416" y="489"/>
                  <a:pt x="416" y="489"/>
                </a:cubicBezTo>
                <a:cubicBezTo>
                  <a:pt x="417" y="489"/>
                  <a:pt x="417" y="489"/>
                  <a:pt x="417" y="490"/>
                </a:cubicBezTo>
                <a:moveTo>
                  <a:pt x="362" y="472"/>
                </a:moveTo>
                <a:cubicBezTo>
                  <a:pt x="362" y="472"/>
                  <a:pt x="362" y="472"/>
                  <a:pt x="361" y="472"/>
                </a:cubicBezTo>
                <a:cubicBezTo>
                  <a:pt x="361" y="472"/>
                  <a:pt x="361" y="472"/>
                  <a:pt x="361" y="472"/>
                </a:cubicBezTo>
                <a:cubicBezTo>
                  <a:pt x="361" y="472"/>
                  <a:pt x="361" y="472"/>
                  <a:pt x="362" y="472"/>
                </a:cubicBezTo>
                <a:cubicBezTo>
                  <a:pt x="362" y="472"/>
                  <a:pt x="362" y="472"/>
                  <a:pt x="362" y="472"/>
                </a:cubicBezTo>
                <a:moveTo>
                  <a:pt x="444" y="476"/>
                </a:moveTo>
                <a:cubicBezTo>
                  <a:pt x="444" y="476"/>
                  <a:pt x="444" y="476"/>
                  <a:pt x="443" y="476"/>
                </a:cubicBezTo>
                <a:cubicBezTo>
                  <a:pt x="444" y="476"/>
                  <a:pt x="444" y="476"/>
                  <a:pt x="444" y="476"/>
                </a:cubicBezTo>
                <a:cubicBezTo>
                  <a:pt x="444" y="476"/>
                  <a:pt x="444" y="476"/>
                  <a:pt x="444" y="476"/>
                </a:cubicBezTo>
                <a:cubicBezTo>
                  <a:pt x="444" y="476"/>
                  <a:pt x="444" y="476"/>
                  <a:pt x="444" y="476"/>
                </a:cubicBezTo>
                <a:moveTo>
                  <a:pt x="375" y="480"/>
                </a:moveTo>
                <a:cubicBezTo>
                  <a:pt x="375" y="480"/>
                  <a:pt x="375" y="481"/>
                  <a:pt x="375" y="481"/>
                </a:cubicBezTo>
                <a:cubicBezTo>
                  <a:pt x="375" y="481"/>
                  <a:pt x="375" y="481"/>
                  <a:pt x="375" y="481"/>
                </a:cubicBezTo>
                <a:cubicBezTo>
                  <a:pt x="375" y="481"/>
                  <a:pt x="374" y="481"/>
                  <a:pt x="374" y="480"/>
                </a:cubicBezTo>
                <a:cubicBezTo>
                  <a:pt x="374" y="480"/>
                  <a:pt x="375" y="480"/>
                  <a:pt x="375" y="480"/>
                </a:cubicBezTo>
                <a:moveTo>
                  <a:pt x="383" y="481"/>
                </a:moveTo>
                <a:cubicBezTo>
                  <a:pt x="383" y="481"/>
                  <a:pt x="383" y="481"/>
                  <a:pt x="383" y="481"/>
                </a:cubicBezTo>
                <a:cubicBezTo>
                  <a:pt x="383" y="480"/>
                  <a:pt x="384" y="480"/>
                  <a:pt x="384" y="481"/>
                </a:cubicBezTo>
                <a:cubicBezTo>
                  <a:pt x="384" y="481"/>
                  <a:pt x="384" y="481"/>
                  <a:pt x="384" y="481"/>
                </a:cubicBezTo>
                <a:cubicBezTo>
                  <a:pt x="384" y="481"/>
                  <a:pt x="383" y="481"/>
                  <a:pt x="383" y="481"/>
                </a:cubicBezTo>
                <a:moveTo>
                  <a:pt x="564" y="374"/>
                </a:moveTo>
                <a:cubicBezTo>
                  <a:pt x="564" y="375"/>
                  <a:pt x="564" y="375"/>
                  <a:pt x="564" y="375"/>
                </a:cubicBezTo>
                <a:cubicBezTo>
                  <a:pt x="563" y="375"/>
                  <a:pt x="563" y="375"/>
                  <a:pt x="563" y="374"/>
                </a:cubicBezTo>
                <a:cubicBezTo>
                  <a:pt x="563" y="374"/>
                  <a:pt x="564" y="374"/>
                  <a:pt x="564" y="374"/>
                </a:cubicBezTo>
                <a:moveTo>
                  <a:pt x="567" y="374"/>
                </a:moveTo>
                <a:cubicBezTo>
                  <a:pt x="567" y="375"/>
                  <a:pt x="566" y="375"/>
                  <a:pt x="566" y="375"/>
                </a:cubicBezTo>
                <a:cubicBezTo>
                  <a:pt x="566" y="375"/>
                  <a:pt x="566" y="374"/>
                  <a:pt x="566" y="374"/>
                </a:cubicBezTo>
                <a:cubicBezTo>
                  <a:pt x="566" y="374"/>
                  <a:pt x="566" y="374"/>
                  <a:pt x="566" y="374"/>
                </a:cubicBezTo>
                <a:cubicBezTo>
                  <a:pt x="566" y="374"/>
                  <a:pt x="566" y="374"/>
                  <a:pt x="566" y="374"/>
                </a:cubicBezTo>
                <a:cubicBezTo>
                  <a:pt x="566" y="374"/>
                  <a:pt x="567" y="374"/>
                  <a:pt x="567" y="374"/>
                </a:cubicBezTo>
                <a:moveTo>
                  <a:pt x="565" y="375"/>
                </a:moveTo>
                <a:cubicBezTo>
                  <a:pt x="565" y="375"/>
                  <a:pt x="565" y="376"/>
                  <a:pt x="565" y="376"/>
                </a:cubicBezTo>
                <a:cubicBezTo>
                  <a:pt x="564" y="376"/>
                  <a:pt x="564" y="375"/>
                  <a:pt x="564" y="375"/>
                </a:cubicBezTo>
                <a:cubicBezTo>
                  <a:pt x="564" y="375"/>
                  <a:pt x="564" y="375"/>
                  <a:pt x="564" y="375"/>
                </a:cubicBezTo>
                <a:cubicBezTo>
                  <a:pt x="564" y="375"/>
                  <a:pt x="564" y="375"/>
                  <a:pt x="564" y="375"/>
                </a:cubicBezTo>
                <a:cubicBezTo>
                  <a:pt x="565" y="375"/>
                  <a:pt x="565" y="375"/>
                  <a:pt x="565" y="375"/>
                </a:cubicBezTo>
                <a:moveTo>
                  <a:pt x="583" y="375"/>
                </a:moveTo>
                <a:cubicBezTo>
                  <a:pt x="583" y="375"/>
                  <a:pt x="582" y="376"/>
                  <a:pt x="582" y="376"/>
                </a:cubicBezTo>
                <a:cubicBezTo>
                  <a:pt x="582" y="375"/>
                  <a:pt x="582" y="375"/>
                  <a:pt x="583" y="375"/>
                </a:cubicBezTo>
                <a:cubicBezTo>
                  <a:pt x="583" y="375"/>
                  <a:pt x="583" y="375"/>
                  <a:pt x="583" y="375"/>
                </a:cubicBezTo>
                <a:cubicBezTo>
                  <a:pt x="583" y="375"/>
                  <a:pt x="583" y="375"/>
                  <a:pt x="583" y="375"/>
                </a:cubicBezTo>
                <a:moveTo>
                  <a:pt x="218" y="389"/>
                </a:moveTo>
                <a:cubicBezTo>
                  <a:pt x="218" y="389"/>
                  <a:pt x="218" y="389"/>
                  <a:pt x="218" y="389"/>
                </a:cubicBezTo>
                <a:cubicBezTo>
                  <a:pt x="218" y="389"/>
                  <a:pt x="218" y="389"/>
                  <a:pt x="219" y="390"/>
                </a:cubicBezTo>
                <a:cubicBezTo>
                  <a:pt x="219" y="390"/>
                  <a:pt x="218" y="390"/>
                  <a:pt x="218" y="390"/>
                </a:cubicBezTo>
                <a:cubicBezTo>
                  <a:pt x="218" y="390"/>
                  <a:pt x="218" y="390"/>
                  <a:pt x="218" y="389"/>
                </a:cubicBezTo>
                <a:moveTo>
                  <a:pt x="224" y="391"/>
                </a:moveTo>
                <a:cubicBezTo>
                  <a:pt x="224" y="392"/>
                  <a:pt x="224" y="392"/>
                  <a:pt x="223" y="392"/>
                </a:cubicBezTo>
                <a:cubicBezTo>
                  <a:pt x="223" y="391"/>
                  <a:pt x="224" y="391"/>
                  <a:pt x="224" y="391"/>
                </a:cubicBezTo>
                <a:moveTo>
                  <a:pt x="281" y="370"/>
                </a:moveTo>
                <a:cubicBezTo>
                  <a:pt x="281" y="370"/>
                  <a:pt x="280" y="370"/>
                  <a:pt x="280" y="370"/>
                </a:cubicBezTo>
                <a:cubicBezTo>
                  <a:pt x="281" y="369"/>
                  <a:pt x="281" y="369"/>
                  <a:pt x="281" y="370"/>
                </a:cubicBezTo>
                <a:cubicBezTo>
                  <a:pt x="281" y="370"/>
                  <a:pt x="281" y="370"/>
                  <a:pt x="281" y="370"/>
                </a:cubicBezTo>
                <a:cubicBezTo>
                  <a:pt x="281" y="370"/>
                  <a:pt x="281" y="370"/>
                  <a:pt x="281" y="370"/>
                </a:cubicBezTo>
                <a:moveTo>
                  <a:pt x="565" y="371"/>
                </a:moveTo>
                <a:cubicBezTo>
                  <a:pt x="564" y="371"/>
                  <a:pt x="564" y="371"/>
                  <a:pt x="564" y="370"/>
                </a:cubicBezTo>
                <a:cubicBezTo>
                  <a:pt x="564" y="370"/>
                  <a:pt x="565" y="370"/>
                  <a:pt x="565" y="370"/>
                </a:cubicBezTo>
                <a:moveTo>
                  <a:pt x="566" y="372"/>
                </a:moveTo>
                <a:cubicBezTo>
                  <a:pt x="566" y="372"/>
                  <a:pt x="566" y="372"/>
                  <a:pt x="565" y="372"/>
                </a:cubicBezTo>
                <a:cubicBezTo>
                  <a:pt x="565" y="372"/>
                  <a:pt x="565" y="372"/>
                  <a:pt x="565" y="371"/>
                </a:cubicBezTo>
                <a:cubicBezTo>
                  <a:pt x="565" y="371"/>
                  <a:pt x="565" y="371"/>
                  <a:pt x="565" y="371"/>
                </a:cubicBezTo>
                <a:cubicBezTo>
                  <a:pt x="565" y="371"/>
                  <a:pt x="565" y="371"/>
                  <a:pt x="565" y="371"/>
                </a:cubicBezTo>
                <a:cubicBezTo>
                  <a:pt x="565" y="371"/>
                  <a:pt x="566" y="371"/>
                  <a:pt x="566" y="372"/>
                </a:cubicBezTo>
                <a:moveTo>
                  <a:pt x="564" y="373"/>
                </a:moveTo>
                <a:cubicBezTo>
                  <a:pt x="563" y="373"/>
                  <a:pt x="563" y="372"/>
                  <a:pt x="563" y="372"/>
                </a:cubicBezTo>
                <a:cubicBezTo>
                  <a:pt x="563" y="372"/>
                  <a:pt x="564" y="372"/>
                  <a:pt x="564" y="373"/>
                </a:cubicBezTo>
                <a:cubicBezTo>
                  <a:pt x="564" y="373"/>
                  <a:pt x="564" y="373"/>
                  <a:pt x="564" y="373"/>
                </a:cubicBezTo>
                <a:cubicBezTo>
                  <a:pt x="564" y="373"/>
                  <a:pt x="564" y="373"/>
                  <a:pt x="564" y="373"/>
                </a:cubicBezTo>
                <a:moveTo>
                  <a:pt x="270" y="411"/>
                </a:moveTo>
                <a:cubicBezTo>
                  <a:pt x="270" y="411"/>
                  <a:pt x="271" y="411"/>
                  <a:pt x="271" y="411"/>
                </a:cubicBezTo>
                <a:cubicBezTo>
                  <a:pt x="271" y="412"/>
                  <a:pt x="270" y="412"/>
                  <a:pt x="270" y="412"/>
                </a:cubicBezTo>
                <a:moveTo>
                  <a:pt x="519" y="413"/>
                </a:moveTo>
                <a:cubicBezTo>
                  <a:pt x="519" y="413"/>
                  <a:pt x="518" y="412"/>
                  <a:pt x="519" y="412"/>
                </a:cubicBezTo>
                <a:cubicBezTo>
                  <a:pt x="519" y="412"/>
                  <a:pt x="519" y="412"/>
                  <a:pt x="519" y="412"/>
                </a:cubicBezTo>
                <a:cubicBezTo>
                  <a:pt x="519" y="412"/>
                  <a:pt x="519" y="413"/>
                  <a:pt x="519" y="413"/>
                </a:cubicBezTo>
                <a:cubicBezTo>
                  <a:pt x="519" y="413"/>
                  <a:pt x="519" y="413"/>
                  <a:pt x="519" y="413"/>
                </a:cubicBezTo>
                <a:moveTo>
                  <a:pt x="218" y="399"/>
                </a:moveTo>
                <a:cubicBezTo>
                  <a:pt x="218" y="399"/>
                  <a:pt x="218" y="399"/>
                  <a:pt x="218" y="399"/>
                </a:cubicBezTo>
                <a:cubicBezTo>
                  <a:pt x="218" y="398"/>
                  <a:pt x="218" y="399"/>
                  <a:pt x="219" y="399"/>
                </a:cubicBezTo>
                <a:cubicBezTo>
                  <a:pt x="219" y="399"/>
                  <a:pt x="219" y="399"/>
                  <a:pt x="219" y="399"/>
                </a:cubicBezTo>
                <a:cubicBezTo>
                  <a:pt x="219" y="400"/>
                  <a:pt x="218" y="399"/>
                  <a:pt x="218" y="399"/>
                </a:cubicBezTo>
                <a:moveTo>
                  <a:pt x="220" y="400"/>
                </a:moveTo>
                <a:cubicBezTo>
                  <a:pt x="219" y="400"/>
                  <a:pt x="219" y="400"/>
                  <a:pt x="219" y="399"/>
                </a:cubicBezTo>
                <a:cubicBezTo>
                  <a:pt x="219" y="399"/>
                  <a:pt x="220" y="400"/>
                  <a:pt x="220" y="400"/>
                </a:cubicBezTo>
                <a:moveTo>
                  <a:pt x="224" y="402"/>
                </a:moveTo>
                <a:cubicBezTo>
                  <a:pt x="224" y="402"/>
                  <a:pt x="224" y="401"/>
                  <a:pt x="225" y="402"/>
                </a:cubicBezTo>
                <a:cubicBezTo>
                  <a:pt x="225" y="402"/>
                  <a:pt x="225" y="402"/>
                  <a:pt x="225" y="402"/>
                </a:cubicBezTo>
                <a:moveTo>
                  <a:pt x="98" y="148"/>
                </a:moveTo>
                <a:cubicBezTo>
                  <a:pt x="98" y="148"/>
                  <a:pt x="98" y="148"/>
                  <a:pt x="98" y="148"/>
                </a:cubicBezTo>
                <a:cubicBezTo>
                  <a:pt x="97" y="148"/>
                  <a:pt x="97" y="147"/>
                  <a:pt x="98" y="146"/>
                </a:cubicBezTo>
                <a:cubicBezTo>
                  <a:pt x="98" y="146"/>
                  <a:pt x="98" y="146"/>
                  <a:pt x="98" y="146"/>
                </a:cubicBezTo>
                <a:cubicBezTo>
                  <a:pt x="98" y="147"/>
                  <a:pt x="98" y="148"/>
                  <a:pt x="98" y="148"/>
                </a:cubicBezTo>
                <a:moveTo>
                  <a:pt x="96" y="149"/>
                </a:moveTo>
                <a:cubicBezTo>
                  <a:pt x="96" y="149"/>
                  <a:pt x="96" y="149"/>
                  <a:pt x="96" y="149"/>
                </a:cubicBezTo>
                <a:cubicBezTo>
                  <a:pt x="95" y="149"/>
                  <a:pt x="95" y="148"/>
                  <a:pt x="96" y="147"/>
                </a:cubicBezTo>
                <a:cubicBezTo>
                  <a:pt x="96" y="147"/>
                  <a:pt x="96" y="147"/>
                  <a:pt x="96" y="147"/>
                </a:cubicBezTo>
                <a:cubicBezTo>
                  <a:pt x="97" y="148"/>
                  <a:pt x="96" y="149"/>
                  <a:pt x="96" y="149"/>
                </a:cubicBezTo>
                <a:moveTo>
                  <a:pt x="95" y="158"/>
                </a:moveTo>
                <a:cubicBezTo>
                  <a:pt x="93" y="158"/>
                  <a:pt x="93" y="158"/>
                  <a:pt x="94" y="156"/>
                </a:cubicBezTo>
                <a:cubicBezTo>
                  <a:pt x="95" y="156"/>
                  <a:pt x="95" y="157"/>
                  <a:pt x="95" y="158"/>
                </a:cubicBezTo>
                <a:moveTo>
                  <a:pt x="91" y="152"/>
                </a:moveTo>
                <a:cubicBezTo>
                  <a:pt x="90" y="153"/>
                  <a:pt x="90" y="153"/>
                  <a:pt x="90" y="153"/>
                </a:cubicBezTo>
                <a:cubicBezTo>
                  <a:pt x="90" y="153"/>
                  <a:pt x="90" y="153"/>
                  <a:pt x="90" y="152"/>
                </a:cubicBezTo>
                <a:cubicBezTo>
                  <a:pt x="90" y="152"/>
                  <a:pt x="90" y="152"/>
                  <a:pt x="90" y="152"/>
                </a:cubicBezTo>
                <a:cubicBezTo>
                  <a:pt x="90" y="152"/>
                  <a:pt x="90" y="152"/>
                  <a:pt x="90" y="152"/>
                </a:cubicBezTo>
                <a:cubicBezTo>
                  <a:pt x="90" y="152"/>
                  <a:pt x="90" y="152"/>
                  <a:pt x="91" y="152"/>
                </a:cubicBezTo>
                <a:moveTo>
                  <a:pt x="417" y="257"/>
                </a:moveTo>
                <a:cubicBezTo>
                  <a:pt x="417" y="257"/>
                  <a:pt x="417" y="258"/>
                  <a:pt x="417" y="258"/>
                </a:cubicBezTo>
                <a:cubicBezTo>
                  <a:pt x="417" y="258"/>
                  <a:pt x="416" y="258"/>
                  <a:pt x="416" y="258"/>
                </a:cubicBezTo>
                <a:cubicBezTo>
                  <a:pt x="416" y="258"/>
                  <a:pt x="416" y="257"/>
                  <a:pt x="416" y="256"/>
                </a:cubicBezTo>
                <a:cubicBezTo>
                  <a:pt x="416" y="256"/>
                  <a:pt x="417" y="257"/>
                  <a:pt x="417" y="257"/>
                </a:cubicBezTo>
                <a:moveTo>
                  <a:pt x="413" y="256"/>
                </a:moveTo>
                <a:cubicBezTo>
                  <a:pt x="413" y="255"/>
                  <a:pt x="413" y="255"/>
                  <a:pt x="413" y="255"/>
                </a:cubicBezTo>
                <a:cubicBezTo>
                  <a:pt x="414" y="255"/>
                  <a:pt x="414" y="255"/>
                  <a:pt x="414" y="256"/>
                </a:cubicBezTo>
                <a:cubicBezTo>
                  <a:pt x="414" y="256"/>
                  <a:pt x="413" y="256"/>
                  <a:pt x="413" y="256"/>
                </a:cubicBezTo>
                <a:moveTo>
                  <a:pt x="413" y="257"/>
                </a:moveTo>
                <a:cubicBezTo>
                  <a:pt x="413" y="257"/>
                  <a:pt x="413" y="257"/>
                  <a:pt x="413" y="257"/>
                </a:cubicBezTo>
                <a:cubicBezTo>
                  <a:pt x="412" y="257"/>
                  <a:pt x="412" y="256"/>
                  <a:pt x="413" y="256"/>
                </a:cubicBezTo>
                <a:cubicBezTo>
                  <a:pt x="413" y="256"/>
                  <a:pt x="413" y="256"/>
                  <a:pt x="413" y="256"/>
                </a:cubicBezTo>
                <a:cubicBezTo>
                  <a:pt x="413" y="256"/>
                  <a:pt x="413" y="257"/>
                  <a:pt x="413" y="257"/>
                </a:cubicBezTo>
                <a:moveTo>
                  <a:pt x="409" y="498"/>
                </a:moveTo>
                <a:cubicBezTo>
                  <a:pt x="410" y="498"/>
                  <a:pt x="410" y="498"/>
                  <a:pt x="410" y="498"/>
                </a:cubicBezTo>
                <a:cubicBezTo>
                  <a:pt x="410" y="500"/>
                  <a:pt x="410" y="500"/>
                  <a:pt x="410" y="500"/>
                </a:cubicBezTo>
                <a:cubicBezTo>
                  <a:pt x="409" y="500"/>
                  <a:pt x="408" y="500"/>
                  <a:pt x="408" y="501"/>
                </a:cubicBezTo>
                <a:cubicBezTo>
                  <a:pt x="408" y="501"/>
                  <a:pt x="408" y="501"/>
                  <a:pt x="407" y="501"/>
                </a:cubicBezTo>
                <a:cubicBezTo>
                  <a:pt x="407" y="498"/>
                  <a:pt x="407" y="498"/>
                  <a:pt x="407" y="498"/>
                </a:cubicBezTo>
                <a:cubicBezTo>
                  <a:pt x="408" y="498"/>
                  <a:pt x="408" y="498"/>
                  <a:pt x="408" y="498"/>
                </a:cubicBezTo>
                <a:cubicBezTo>
                  <a:pt x="409" y="498"/>
                  <a:pt x="409" y="499"/>
                  <a:pt x="409" y="499"/>
                </a:cubicBezTo>
                <a:cubicBezTo>
                  <a:pt x="409" y="499"/>
                  <a:pt x="409" y="499"/>
                  <a:pt x="409" y="498"/>
                </a:cubicBezTo>
                <a:moveTo>
                  <a:pt x="409" y="497"/>
                </a:moveTo>
                <a:cubicBezTo>
                  <a:pt x="409" y="498"/>
                  <a:pt x="409" y="498"/>
                  <a:pt x="409" y="498"/>
                </a:cubicBezTo>
                <a:cubicBezTo>
                  <a:pt x="408" y="498"/>
                  <a:pt x="408" y="498"/>
                  <a:pt x="408" y="498"/>
                </a:cubicBezTo>
                <a:cubicBezTo>
                  <a:pt x="408" y="497"/>
                  <a:pt x="409" y="497"/>
                  <a:pt x="409" y="497"/>
                </a:cubicBezTo>
                <a:moveTo>
                  <a:pt x="407" y="501"/>
                </a:moveTo>
                <a:cubicBezTo>
                  <a:pt x="407" y="502"/>
                  <a:pt x="407" y="502"/>
                  <a:pt x="407" y="502"/>
                </a:cubicBezTo>
                <a:cubicBezTo>
                  <a:pt x="406" y="501"/>
                  <a:pt x="407" y="501"/>
                  <a:pt x="407" y="501"/>
                </a:cubicBezTo>
                <a:cubicBezTo>
                  <a:pt x="407" y="501"/>
                  <a:pt x="407" y="501"/>
                  <a:pt x="407" y="501"/>
                </a:cubicBezTo>
                <a:cubicBezTo>
                  <a:pt x="408" y="501"/>
                  <a:pt x="407" y="501"/>
                  <a:pt x="407" y="501"/>
                </a:cubicBezTo>
                <a:moveTo>
                  <a:pt x="564" y="426"/>
                </a:moveTo>
                <a:cubicBezTo>
                  <a:pt x="563" y="426"/>
                  <a:pt x="562" y="425"/>
                  <a:pt x="562" y="424"/>
                </a:cubicBezTo>
                <a:cubicBezTo>
                  <a:pt x="564" y="424"/>
                  <a:pt x="564" y="424"/>
                  <a:pt x="564" y="426"/>
                </a:cubicBezTo>
                <a:moveTo>
                  <a:pt x="562" y="424"/>
                </a:moveTo>
                <a:cubicBezTo>
                  <a:pt x="561" y="424"/>
                  <a:pt x="561" y="424"/>
                  <a:pt x="561" y="424"/>
                </a:cubicBezTo>
                <a:cubicBezTo>
                  <a:pt x="562" y="423"/>
                  <a:pt x="562" y="423"/>
                  <a:pt x="562" y="424"/>
                </a:cubicBezTo>
                <a:cubicBezTo>
                  <a:pt x="562" y="424"/>
                  <a:pt x="562" y="424"/>
                  <a:pt x="562" y="424"/>
                </a:cubicBezTo>
                <a:cubicBezTo>
                  <a:pt x="562" y="424"/>
                  <a:pt x="562" y="424"/>
                  <a:pt x="562" y="424"/>
                </a:cubicBezTo>
              </a:path>
            </a:pathLst>
          </a:custGeom>
          <a:solidFill>
            <a:schemeClr val="bg1">
              <a:alpha val="74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21" name="Picture Placeholder 4"/>
          <p:cNvSpPr>
            <a:spLocks noGrp="1"/>
          </p:cNvSpPr>
          <p:nvPr>
            <p:ph type="pic" sz="quarter" idx="11" hasCustomPrompt="1"/>
          </p:nvPr>
        </p:nvSpPr>
        <p:spPr>
          <a:xfrm>
            <a:off x="0" y="0"/>
            <a:ext cx="9144000" cy="3429000"/>
          </a:xfrm>
          <a:solidFill>
            <a:schemeClr val="bg1">
              <a:lumMod val="95000"/>
            </a:schemeClr>
          </a:solidFill>
        </p:spPr>
        <p:txBody>
          <a:bodyPr tIns="822960">
            <a:noAutofit/>
          </a:bodyPr>
          <a:lstStyle>
            <a:lvl1pPr marL="0" indent="0" algn="ctr">
              <a:buNone/>
              <a:defRPr/>
            </a:lvl1pPr>
          </a:lstStyle>
          <a:p>
            <a:r>
              <a:rPr lang="en-US"/>
              <a:t>Click icon to insert photo</a:t>
            </a:r>
          </a:p>
        </p:txBody>
      </p:sp>
      <p:sp>
        <p:nvSpPr>
          <p:cNvPr id="8" name="Seal (original 3.33x3.35&quot;)"/>
          <p:cNvSpPr>
            <a:spLocks noChangeAspect="1" noEditPoints="1"/>
          </p:cNvSpPr>
          <p:nvPr/>
        </p:nvSpPr>
        <p:spPr bwMode="auto">
          <a:xfrm>
            <a:off x="7156938" y="4935614"/>
            <a:ext cx="1723293" cy="1714365"/>
          </a:xfrm>
          <a:custGeom>
            <a:avLst/>
            <a:gdLst>
              <a:gd name="T0" fmla="*/ 605 w 817"/>
              <a:gd name="T1" fmla="*/ 760 h 813"/>
              <a:gd name="T2" fmla="*/ 187 w 817"/>
              <a:gd name="T3" fmla="*/ 741 h 813"/>
              <a:gd name="T4" fmla="*/ 8 w 817"/>
              <a:gd name="T5" fmla="*/ 315 h 813"/>
              <a:gd name="T6" fmla="*/ 18 w 817"/>
              <a:gd name="T7" fmla="*/ 433 h 813"/>
              <a:gd name="T8" fmla="*/ 232 w 817"/>
              <a:gd name="T9" fmla="*/ 761 h 813"/>
              <a:gd name="T10" fmla="*/ 621 w 817"/>
              <a:gd name="T11" fmla="*/ 745 h 813"/>
              <a:gd name="T12" fmla="*/ 797 w 817"/>
              <a:gd name="T13" fmla="*/ 352 h 813"/>
              <a:gd name="T14" fmla="*/ 436 w 817"/>
              <a:gd name="T15" fmla="*/ 17 h 813"/>
              <a:gd name="T16" fmla="*/ 574 w 817"/>
              <a:gd name="T17" fmla="*/ 36 h 813"/>
              <a:gd name="T18" fmla="*/ 809 w 817"/>
              <a:gd name="T19" fmla="*/ 369 h 813"/>
              <a:gd name="T20" fmla="*/ 15 w 817"/>
              <a:gd name="T21" fmla="*/ 485 h 813"/>
              <a:gd name="T22" fmla="*/ 461 w 817"/>
              <a:gd name="T23" fmla="*/ 802 h 813"/>
              <a:gd name="T24" fmla="*/ 515 w 817"/>
              <a:gd name="T25" fmla="*/ 787 h 813"/>
              <a:gd name="T26" fmla="*/ 85 w 817"/>
              <a:gd name="T27" fmla="*/ 177 h 813"/>
              <a:gd name="T28" fmla="*/ 300 w 817"/>
              <a:gd name="T29" fmla="*/ 622 h 813"/>
              <a:gd name="T30" fmla="*/ 353 w 817"/>
              <a:gd name="T31" fmla="*/ 166 h 813"/>
              <a:gd name="T32" fmla="*/ 609 w 817"/>
              <a:gd name="T33" fmla="*/ 542 h 813"/>
              <a:gd name="T34" fmla="*/ 295 w 817"/>
              <a:gd name="T35" fmla="*/ 606 h 813"/>
              <a:gd name="T36" fmla="*/ 609 w 817"/>
              <a:gd name="T37" fmla="*/ 293 h 813"/>
              <a:gd name="T38" fmla="*/ 611 w 817"/>
              <a:gd name="T39" fmla="*/ 536 h 813"/>
              <a:gd name="T40" fmla="*/ 102 w 817"/>
              <a:gd name="T41" fmla="*/ 534 h 813"/>
              <a:gd name="T42" fmla="*/ 717 w 817"/>
              <a:gd name="T43" fmla="*/ 544 h 813"/>
              <a:gd name="T44" fmla="*/ 108 w 817"/>
              <a:gd name="T45" fmla="*/ 146 h 813"/>
              <a:gd name="T46" fmla="*/ 103 w 817"/>
              <a:gd name="T47" fmla="*/ 141 h 813"/>
              <a:gd name="T48" fmla="*/ 564 w 817"/>
              <a:gd name="T49" fmla="*/ 103 h 813"/>
              <a:gd name="T50" fmla="*/ 408 w 817"/>
              <a:gd name="T51" fmla="*/ 61 h 813"/>
              <a:gd name="T52" fmla="*/ 652 w 817"/>
              <a:gd name="T53" fmla="*/ 235 h 813"/>
              <a:gd name="T54" fmla="*/ 602 w 817"/>
              <a:gd name="T55" fmla="*/ 657 h 813"/>
              <a:gd name="T56" fmla="*/ 454 w 817"/>
              <a:gd name="T57" fmla="*/ 111 h 813"/>
              <a:gd name="T58" fmla="*/ 587 w 817"/>
              <a:gd name="T59" fmla="*/ 693 h 813"/>
              <a:gd name="T60" fmla="*/ 227 w 817"/>
              <a:gd name="T61" fmla="*/ 161 h 813"/>
              <a:gd name="T62" fmla="*/ 132 w 817"/>
              <a:gd name="T63" fmla="*/ 379 h 813"/>
              <a:gd name="T64" fmla="*/ 138 w 817"/>
              <a:gd name="T65" fmla="*/ 170 h 813"/>
              <a:gd name="T66" fmla="*/ 207 w 817"/>
              <a:gd name="T67" fmla="*/ 656 h 813"/>
              <a:gd name="T68" fmla="*/ 184 w 817"/>
              <a:gd name="T69" fmla="*/ 238 h 813"/>
              <a:gd name="T70" fmla="*/ 677 w 817"/>
              <a:gd name="T71" fmla="*/ 293 h 813"/>
              <a:gd name="T72" fmla="*/ 269 w 817"/>
              <a:gd name="T73" fmla="*/ 680 h 813"/>
              <a:gd name="T74" fmla="*/ 438 w 817"/>
              <a:gd name="T75" fmla="*/ 690 h 813"/>
              <a:gd name="T76" fmla="*/ 649 w 817"/>
              <a:gd name="T77" fmla="*/ 150 h 813"/>
              <a:gd name="T78" fmla="*/ 69 w 817"/>
              <a:gd name="T79" fmla="*/ 316 h 813"/>
              <a:gd name="T80" fmla="*/ 483 w 817"/>
              <a:gd name="T81" fmla="*/ 112 h 813"/>
              <a:gd name="T82" fmla="*/ 75 w 817"/>
              <a:gd name="T83" fmla="*/ 378 h 813"/>
              <a:gd name="T84" fmla="*/ 332 w 817"/>
              <a:gd name="T85" fmla="*/ 752 h 813"/>
              <a:gd name="T86" fmla="*/ 404 w 817"/>
              <a:gd name="T87" fmla="*/ 747 h 813"/>
              <a:gd name="T88" fmla="*/ 567 w 817"/>
              <a:gd name="T89" fmla="*/ 662 h 813"/>
              <a:gd name="T90" fmla="*/ 306 w 817"/>
              <a:gd name="T91" fmla="*/ 74 h 813"/>
              <a:gd name="T92" fmla="*/ 83 w 817"/>
              <a:gd name="T93" fmla="*/ 373 h 813"/>
              <a:gd name="T94" fmla="*/ 578 w 817"/>
              <a:gd name="T95" fmla="*/ 174 h 813"/>
              <a:gd name="T96" fmla="*/ 350 w 817"/>
              <a:gd name="T97" fmla="*/ 760 h 813"/>
              <a:gd name="T98" fmla="*/ 640 w 817"/>
              <a:gd name="T99" fmla="*/ 731 h 813"/>
              <a:gd name="T100" fmla="*/ 560 w 817"/>
              <a:gd name="T101" fmla="*/ 173 h 813"/>
              <a:gd name="T102" fmla="*/ 81 w 817"/>
              <a:gd name="T103" fmla="*/ 377 h 813"/>
              <a:gd name="T104" fmla="*/ 377 w 817"/>
              <a:gd name="T105" fmla="*/ 279 h 813"/>
              <a:gd name="T106" fmla="*/ 454 w 817"/>
              <a:gd name="T107" fmla="*/ 471 h 813"/>
              <a:gd name="T108" fmla="*/ 378 w 817"/>
              <a:gd name="T109" fmla="*/ 366 h 813"/>
              <a:gd name="T110" fmla="*/ 407 w 817"/>
              <a:gd name="T111" fmla="*/ 498 h 813"/>
              <a:gd name="T112" fmla="*/ 426 w 817"/>
              <a:gd name="T113" fmla="*/ 262 h 813"/>
              <a:gd name="T114" fmla="*/ 269 w 817"/>
              <a:gd name="T115" fmla="*/ 375 h 813"/>
              <a:gd name="T116" fmla="*/ 543 w 817"/>
              <a:gd name="T117" fmla="*/ 412 h 813"/>
              <a:gd name="T118" fmla="*/ 304 w 817"/>
              <a:gd name="T119" fmla="*/ 443 h 813"/>
              <a:gd name="T120" fmla="*/ 550 w 817"/>
              <a:gd name="T121" fmla="*/ 446 h 813"/>
              <a:gd name="T122" fmla="*/ 304 w 817"/>
              <a:gd name="T123" fmla="*/ 426 h 813"/>
              <a:gd name="T124" fmla="*/ 284 w 817"/>
              <a:gd name="T125" fmla="*/ 427 h 8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17" h="813">
                <a:moveTo>
                  <a:pt x="812" y="331"/>
                </a:moveTo>
                <a:cubicBezTo>
                  <a:pt x="811" y="331"/>
                  <a:pt x="810" y="332"/>
                  <a:pt x="811" y="332"/>
                </a:cubicBezTo>
                <a:cubicBezTo>
                  <a:pt x="811" y="333"/>
                  <a:pt x="812" y="334"/>
                  <a:pt x="812" y="336"/>
                </a:cubicBezTo>
                <a:cubicBezTo>
                  <a:pt x="812" y="336"/>
                  <a:pt x="811" y="337"/>
                  <a:pt x="810" y="337"/>
                </a:cubicBezTo>
                <a:cubicBezTo>
                  <a:pt x="811" y="339"/>
                  <a:pt x="812" y="339"/>
                  <a:pt x="813" y="340"/>
                </a:cubicBezTo>
                <a:cubicBezTo>
                  <a:pt x="813" y="341"/>
                  <a:pt x="812" y="341"/>
                  <a:pt x="812" y="342"/>
                </a:cubicBezTo>
                <a:cubicBezTo>
                  <a:pt x="813" y="343"/>
                  <a:pt x="812" y="343"/>
                  <a:pt x="812" y="344"/>
                </a:cubicBezTo>
                <a:cubicBezTo>
                  <a:pt x="812" y="344"/>
                  <a:pt x="813" y="345"/>
                  <a:pt x="812" y="346"/>
                </a:cubicBezTo>
                <a:cubicBezTo>
                  <a:pt x="812" y="346"/>
                  <a:pt x="812" y="347"/>
                  <a:pt x="812" y="348"/>
                </a:cubicBezTo>
                <a:cubicBezTo>
                  <a:pt x="812" y="348"/>
                  <a:pt x="811" y="349"/>
                  <a:pt x="811" y="349"/>
                </a:cubicBezTo>
                <a:cubicBezTo>
                  <a:pt x="810" y="350"/>
                  <a:pt x="810" y="350"/>
                  <a:pt x="811" y="351"/>
                </a:cubicBezTo>
                <a:cubicBezTo>
                  <a:pt x="811" y="351"/>
                  <a:pt x="812" y="351"/>
                  <a:pt x="812" y="351"/>
                </a:cubicBezTo>
                <a:cubicBezTo>
                  <a:pt x="813" y="351"/>
                  <a:pt x="813" y="350"/>
                  <a:pt x="813" y="350"/>
                </a:cubicBezTo>
                <a:cubicBezTo>
                  <a:pt x="814" y="351"/>
                  <a:pt x="814" y="352"/>
                  <a:pt x="813" y="352"/>
                </a:cubicBezTo>
                <a:cubicBezTo>
                  <a:pt x="812" y="352"/>
                  <a:pt x="812" y="352"/>
                  <a:pt x="811" y="352"/>
                </a:cubicBezTo>
                <a:cubicBezTo>
                  <a:pt x="812" y="353"/>
                  <a:pt x="812" y="353"/>
                  <a:pt x="812" y="353"/>
                </a:cubicBezTo>
                <a:cubicBezTo>
                  <a:pt x="813" y="353"/>
                  <a:pt x="814" y="354"/>
                  <a:pt x="813" y="354"/>
                </a:cubicBezTo>
                <a:cubicBezTo>
                  <a:pt x="813" y="355"/>
                  <a:pt x="812" y="356"/>
                  <a:pt x="813" y="356"/>
                </a:cubicBezTo>
                <a:cubicBezTo>
                  <a:pt x="813" y="356"/>
                  <a:pt x="813" y="357"/>
                  <a:pt x="813" y="357"/>
                </a:cubicBezTo>
                <a:cubicBezTo>
                  <a:pt x="812" y="357"/>
                  <a:pt x="812" y="357"/>
                  <a:pt x="811" y="357"/>
                </a:cubicBezTo>
                <a:cubicBezTo>
                  <a:pt x="812" y="358"/>
                  <a:pt x="813" y="358"/>
                  <a:pt x="813" y="358"/>
                </a:cubicBezTo>
                <a:cubicBezTo>
                  <a:pt x="814" y="359"/>
                  <a:pt x="814" y="360"/>
                  <a:pt x="813" y="360"/>
                </a:cubicBezTo>
                <a:cubicBezTo>
                  <a:pt x="813" y="360"/>
                  <a:pt x="813" y="360"/>
                  <a:pt x="812" y="360"/>
                </a:cubicBezTo>
                <a:cubicBezTo>
                  <a:pt x="812" y="360"/>
                  <a:pt x="812" y="360"/>
                  <a:pt x="812" y="360"/>
                </a:cubicBezTo>
                <a:cubicBezTo>
                  <a:pt x="812" y="361"/>
                  <a:pt x="811" y="362"/>
                  <a:pt x="812" y="362"/>
                </a:cubicBezTo>
                <a:cubicBezTo>
                  <a:pt x="813" y="362"/>
                  <a:pt x="813" y="362"/>
                  <a:pt x="813" y="362"/>
                </a:cubicBezTo>
                <a:cubicBezTo>
                  <a:pt x="814" y="364"/>
                  <a:pt x="813" y="367"/>
                  <a:pt x="814" y="369"/>
                </a:cubicBezTo>
                <a:cubicBezTo>
                  <a:pt x="815" y="370"/>
                  <a:pt x="814" y="372"/>
                  <a:pt x="815" y="372"/>
                </a:cubicBezTo>
                <a:cubicBezTo>
                  <a:pt x="815" y="373"/>
                  <a:pt x="815" y="373"/>
                  <a:pt x="814" y="373"/>
                </a:cubicBezTo>
                <a:cubicBezTo>
                  <a:pt x="814" y="380"/>
                  <a:pt x="814" y="380"/>
                  <a:pt x="814" y="380"/>
                </a:cubicBezTo>
                <a:cubicBezTo>
                  <a:pt x="815" y="380"/>
                  <a:pt x="815" y="381"/>
                  <a:pt x="815" y="382"/>
                </a:cubicBezTo>
                <a:cubicBezTo>
                  <a:pt x="815" y="385"/>
                  <a:pt x="815" y="388"/>
                  <a:pt x="815" y="390"/>
                </a:cubicBezTo>
                <a:cubicBezTo>
                  <a:pt x="814" y="392"/>
                  <a:pt x="814" y="392"/>
                  <a:pt x="815" y="393"/>
                </a:cubicBezTo>
                <a:cubicBezTo>
                  <a:pt x="815" y="393"/>
                  <a:pt x="816" y="394"/>
                  <a:pt x="816" y="394"/>
                </a:cubicBezTo>
                <a:cubicBezTo>
                  <a:pt x="816" y="396"/>
                  <a:pt x="817" y="398"/>
                  <a:pt x="815" y="399"/>
                </a:cubicBezTo>
                <a:cubicBezTo>
                  <a:pt x="815" y="399"/>
                  <a:pt x="815" y="400"/>
                  <a:pt x="816" y="400"/>
                </a:cubicBezTo>
                <a:cubicBezTo>
                  <a:pt x="816" y="401"/>
                  <a:pt x="816" y="401"/>
                  <a:pt x="816" y="401"/>
                </a:cubicBezTo>
                <a:cubicBezTo>
                  <a:pt x="816" y="401"/>
                  <a:pt x="816" y="402"/>
                  <a:pt x="816" y="402"/>
                </a:cubicBezTo>
                <a:cubicBezTo>
                  <a:pt x="815" y="403"/>
                  <a:pt x="816" y="403"/>
                  <a:pt x="816" y="404"/>
                </a:cubicBezTo>
                <a:cubicBezTo>
                  <a:pt x="816" y="405"/>
                  <a:pt x="816" y="406"/>
                  <a:pt x="816" y="406"/>
                </a:cubicBezTo>
                <a:cubicBezTo>
                  <a:pt x="816" y="407"/>
                  <a:pt x="816" y="408"/>
                  <a:pt x="817" y="408"/>
                </a:cubicBezTo>
                <a:cubicBezTo>
                  <a:pt x="817" y="408"/>
                  <a:pt x="817" y="409"/>
                  <a:pt x="817" y="409"/>
                </a:cubicBezTo>
                <a:cubicBezTo>
                  <a:pt x="815" y="409"/>
                  <a:pt x="815" y="410"/>
                  <a:pt x="814" y="410"/>
                </a:cubicBezTo>
                <a:cubicBezTo>
                  <a:pt x="815" y="411"/>
                  <a:pt x="815" y="411"/>
                  <a:pt x="816" y="411"/>
                </a:cubicBezTo>
                <a:cubicBezTo>
                  <a:pt x="816" y="411"/>
                  <a:pt x="816" y="412"/>
                  <a:pt x="816" y="412"/>
                </a:cubicBezTo>
                <a:cubicBezTo>
                  <a:pt x="816" y="414"/>
                  <a:pt x="816" y="417"/>
                  <a:pt x="816" y="419"/>
                </a:cubicBezTo>
                <a:cubicBezTo>
                  <a:pt x="816" y="419"/>
                  <a:pt x="815" y="420"/>
                  <a:pt x="814" y="420"/>
                </a:cubicBezTo>
                <a:cubicBezTo>
                  <a:pt x="815" y="420"/>
                  <a:pt x="815" y="420"/>
                  <a:pt x="816" y="420"/>
                </a:cubicBezTo>
                <a:cubicBezTo>
                  <a:pt x="816" y="420"/>
                  <a:pt x="816" y="421"/>
                  <a:pt x="816" y="421"/>
                </a:cubicBezTo>
                <a:cubicBezTo>
                  <a:pt x="815" y="422"/>
                  <a:pt x="816" y="422"/>
                  <a:pt x="816" y="423"/>
                </a:cubicBezTo>
                <a:cubicBezTo>
                  <a:pt x="817" y="423"/>
                  <a:pt x="816" y="424"/>
                  <a:pt x="816" y="425"/>
                </a:cubicBezTo>
                <a:cubicBezTo>
                  <a:pt x="815" y="425"/>
                  <a:pt x="815" y="425"/>
                  <a:pt x="814" y="425"/>
                </a:cubicBezTo>
                <a:cubicBezTo>
                  <a:pt x="814" y="425"/>
                  <a:pt x="813" y="426"/>
                  <a:pt x="813" y="426"/>
                </a:cubicBezTo>
                <a:cubicBezTo>
                  <a:pt x="813" y="426"/>
                  <a:pt x="814" y="427"/>
                  <a:pt x="814" y="427"/>
                </a:cubicBezTo>
                <a:cubicBezTo>
                  <a:pt x="814" y="427"/>
                  <a:pt x="815" y="427"/>
                  <a:pt x="816" y="427"/>
                </a:cubicBezTo>
                <a:cubicBezTo>
                  <a:pt x="816" y="428"/>
                  <a:pt x="815" y="428"/>
                  <a:pt x="815" y="429"/>
                </a:cubicBezTo>
                <a:cubicBezTo>
                  <a:pt x="815" y="430"/>
                  <a:pt x="815" y="431"/>
                  <a:pt x="815" y="431"/>
                </a:cubicBezTo>
                <a:cubicBezTo>
                  <a:pt x="815" y="431"/>
                  <a:pt x="814" y="431"/>
                  <a:pt x="815" y="431"/>
                </a:cubicBezTo>
                <a:cubicBezTo>
                  <a:pt x="816" y="433"/>
                  <a:pt x="816" y="434"/>
                  <a:pt x="814" y="436"/>
                </a:cubicBezTo>
                <a:cubicBezTo>
                  <a:pt x="814" y="436"/>
                  <a:pt x="815" y="437"/>
                  <a:pt x="815" y="437"/>
                </a:cubicBezTo>
                <a:cubicBezTo>
                  <a:pt x="815" y="440"/>
                  <a:pt x="815" y="442"/>
                  <a:pt x="815" y="445"/>
                </a:cubicBezTo>
                <a:cubicBezTo>
                  <a:pt x="815" y="445"/>
                  <a:pt x="815" y="446"/>
                  <a:pt x="814" y="446"/>
                </a:cubicBezTo>
                <a:cubicBezTo>
                  <a:pt x="815" y="447"/>
                  <a:pt x="815" y="447"/>
                  <a:pt x="815" y="447"/>
                </a:cubicBezTo>
                <a:cubicBezTo>
                  <a:pt x="814" y="448"/>
                  <a:pt x="814" y="449"/>
                  <a:pt x="814" y="450"/>
                </a:cubicBezTo>
                <a:cubicBezTo>
                  <a:pt x="814" y="452"/>
                  <a:pt x="814" y="453"/>
                  <a:pt x="814" y="454"/>
                </a:cubicBezTo>
                <a:cubicBezTo>
                  <a:pt x="814" y="455"/>
                  <a:pt x="815" y="457"/>
                  <a:pt x="813" y="458"/>
                </a:cubicBezTo>
                <a:cubicBezTo>
                  <a:pt x="813" y="459"/>
                  <a:pt x="814" y="460"/>
                  <a:pt x="813" y="461"/>
                </a:cubicBezTo>
                <a:cubicBezTo>
                  <a:pt x="812" y="462"/>
                  <a:pt x="813" y="462"/>
                  <a:pt x="813" y="463"/>
                </a:cubicBezTo>
                <a:cubicBezTo>
                  <a:pt x="814" y="463"/>
                  <a:pt x="813" y="464"/>
                  <a:pt x="813" y="465"/>
                </a:cubicBezTo>
                <a:cubicBezTo>
                  <a:pt x="814" y="466"/>
                  <a:pt x="814" y="466"/>
                  <a:pt x="814" y="466"/>
                </a:cubicBezTo>
                <a:cubicBezTo>
                  <a:pt x="814" y="467"/>
                  <a:pt x="813" y="467"/>
                  <a:pt x="814" y="468"/>
                </a:cubicBezTo>
                <a:cubicBezTo>
                  <a:pt x="814" y="468"/>
                  <a:pt x="815" y="469"/>
                  <a:pt x="815" y="470"/>
                </a:cubicBezTo>
                <a:cubicBezTo>
                  <a:pt x="815" y="471"/>
                  <a:pt x="814" y="471"/>
                  <a:pt x="813" y="472"/>
                </a:cubicBezTo>
                <a:cubicBezTo>
                  <a:pt x="814" y="472"/>
                  <a:pt x="814" y="473"/>
                  <a:pt x="814" y="474"/>
                </a:cubicBezTo>
                <a:cubicBezTo>
                  <a:pt x="815" y="474"/>
                  <a:pt x="814" y="475"/>
                  <a:pt x="815" y="476"/>
                </a:cubicBezTo>
                <a:cubicBezTo>
                  <a:pt x="816" y="477"/>
                  <a:pt x="815" y="478"/>
                  <a:pt x="815" y="479"/>
                </a:cubicBezTo>
                <a:cubicBezTo>
                  <a:pt x="814" y="479"/>
                  <a:pt x="814" y="479"/>
                  <a:pt x="814" y="480"/>
                </a:cubicBezTo>
                <a:cubicBezTo>
                  <a:pt x="814" y="481"/>
                  <a:pt x="813" y="482"/>
                  <a:pt x="814" y="483"/>
                </a:cubicBezTo>
                <a:cubicBezTo>
                  <a:pt x="814" y="484"/>
                  <a:pt x="814" y="484"/>
                  <a:pt x="814" y="485"/>
                </a:cubicBezTo>
                <a:cubicBezTo>
                  <a:pt x="813" y="485"/>
                  <a:pt x="814" y="486"/>
                  <a:pt x="813" y="487"/>
                </a:cubicBezTo>
                <a:cubicBezTo>
                  <a:pt x="813" y="487"/>
                  <a:pt x="812" y="488"/>
                  <a:pt x="813" y="488"/>
                </a:cubicBezTo>
                <a:cubicBezTo>
                  <a:pt x="814" y="489"/>
                  <a:pt x="813" y="491"/>
                  <a:pt x="815" y="491"/>
                </a:cubicBezTo>
                <a:cubicBezTo>
                  <a:pt x="813" y="492"/>
                  <a:pt x="812" y="492"/>
                  <a:pt x="812" y="493"/>
                </a:cubicBezTo>
                <a:cubicBezTo>
                  <a:pt x="812" y="494"/>
                  <a:pt x="810" y="494"/>
                  <a:pt x="811" y="496"/>
                </a:cubicBezTo>
                <a:cubicBezTo>
                  <a:pt x="810" y="496"/>
                  <a:pt x="809" y="496"/>
                  <a:pt x="808" y="497"/>
                </a:cubicBezTo>
                <a:cubicBezTo>
                  <a:pt x="808" y="498"/>
                  <a:pt x="807" y="498"/>
                  <a:pt x="807" y="499"/>
                </a:cubicBezTo>
                <a:cubicBezTo>
                  <a:pt x="807" y="503"/>
                  <a:pt x="807" y="503"/>
                  <a:pt x="807" y="503"/>
                </a:cubicBezTo>
                <a:cubicBezTo>
                  <a:pt x="806" y="504"/>
                  <a:pt x="805" y="504"/>
                  <a:pt x="804" y="505"/>
                </a:cubicBezTo>
                <a:cubicBezTo>
                  <a:pt x="804" y="506"/>
                  <a:pt x="803" y="505"/>
                  <a:pt x="802" y="506"/>
                </a:cubicBezTo>
                <a:cubicBezTo>
                  <a:pt x="802" y="507"/>
                  <a:pt x="803" y="509"/>
                  <a:pt x="802" y="509"/>
                </a:cubicBezTo>
                <a:cubicBezTo>
                  <a:pt x="801" y="510"/>
                  <a:pt x="802" y="511"/>
                  <a:pt x="801" y="512"/>
                </a:cubicBezTo>
                <a:cubicBezTo>
                  <a:pt x="800" y="513"/>
                  <a:pt x="800" y="513"/>
                  <a:pt x="800" y="514"/>
                </a:cubicBezTo>
                <a:cubicBezTo>
                  <a:pt x="801" y="516"/>
                  <a:pt x="799" y="518"/>
                  <a:pt x="799" y="520"/>
                </a:cubicBezTo>
                <a:cubicBezTo>
                  <a:pt x="799" y="520"/>
                  <a:pt x="798" y="520"/>
                  <a:pt x="798" y="521"/>
                </a:cubicBezTo>
                <a:cubicBezTo>
                  <a:pt x="798" y="522"/>
                  <a:pt x="799" y="524"/>
                  <a:pt x="797" y="525"/>
                </a:cubicBezTo>
                <a:cubicBezTo>
                  <a:pt x="797" y="527"/>
                  <a:pt x="797" y="528"/>
                  <a:pt x="797" y="530"/>
                </a:cubicBezTo>
                <a:cubicBezTo>
                  <a:pt x="797" y="531"/>
                  <a:pt x="797" y="532"/>
                  <a:pt x="796" y="533"/>
                </a:cubicBezTo>
                <a:cubicBezTo>
                  <a:pt x="796" y="533"/>
                  <a:pt x="796" y="534"/>
                  <a:pt x="797" y="534"/>
                </a:cubicBezTo>
                <a:cubicBezTo>
                  <a:pt x="797" y="535"/>
                  <a:pt x="798" y="535"/>
                  <a:pt x="798" y="536"/>
                </a:cubicBezTo>
                <a:cubicBezTo>
                  <a:pt x="798" y="536"/>
                  <a:pt x="798" y="536"/>
                  <a:pt x="797" y="536"/>
                </a:cubicBezTo>
                <a:cubicBezTo>
                  <a:pt x="797" y="536"/>
                  <a:pt x="796" y="537"/>
                  <a:pt x="796" y="537"/>
                </a:cubicBezTo>
                <a:cubicBezTo>
                  <a:pt x="798" y="539"/>
                  <a:pt x="797" y="541"/>
                  <a:pt x="797" y="543"/>
                </a:cubicBezTo>
                <a:cubicBezTo>
                  <a:pt x="797" y="544"/>
                  <a:pt x="796" y="544"/>
                  <a:pt x="795" y="544"/>
                </a:cubicBezTo>
                <a:cubicBezTo>
                  <a:pt x="795" y="546"/>
                  <a:pt x="795" y="546"/>
                  <a:pt x="795" y="546"/>
                </a:cubicBezTo>
                <a:cubicBezTo>
                  <a:pt x="796" y="547"/>
                  <a:pt x="797" y="547"/>
                  <a:pt x="797" y="548"/>
                </a:cubicBezTo>
                <a:cubicBezTo>
                  <a:pt x="797" y="549"/>
                  <a:pt x="797" y="549"/>
                  <a:pt x="797" y="550"/>
                </a:cubicBezTo>
                <a:cubicBezTo>
                  <a:pt x="797" y="550"/>
                  <a:pt x="797" y="551"/>
                  <a:pt x="797" y="551"/>
                </a:cubicBezTo>
                <a:cubicBezTo>
                  <a:pt x="795" y="552"/>
                  <a:pt x="793" y="553"/>
                  <a:pt x="792" y="554"/>
                </a:cubicBezTo>
                <a:cubicBezTo>
                  <a:pt x="792" y="556"/>
                  <a:pt x="792" y="556"/>
                  <a:pt x="792" y="556"/>
                </a:cubicBezTo>
                <a:cubicBezTo>
                  <a:pt x="792" y="557"/>
                  <a:pt x="793" y="557"/>
                  <a:pt x="792" y="558"/>
                </a:cubicBezTo>
                <a:cubicBezTo>
                  <a:pt x="791" y="559"/>
                  <a:pt x="792" y="560"/>
                  <a:pt x="791" y="560"/>
                </a:cubicBezTo>
                <a:cubicBezTo>
                  <a:pt x="790" y="561"/>
                  <a:pt x="789" y="561"/>
                  <a:pt x="788" y="561"/>
                </a:cubicBezTo>
                <a:cubicBezTo>
                  <a:pt x="787" y="562"/>
                  <a:pt x="786" y="564"/>
                  <a:pt x="785" y="565"/>
                </a:cubicBezTo>
                <a:cubicBezTo>
                  <a:pt x="785" y="565"/>
                  <a:pt x="785" y="567"/>
                  <a:pt x="785" y="567"/>
                </a:cubicBezTo>
                <a:cubicBezTo>
                  <a:pt x="784" y="568"/>
                  <a:pt x="783" y="569"/>
                  <a:pt x="783" y="570"/>
                </a:cubicBezTo>
                <a:cubicBezTo>
                  <a:pt x="783" y="571"/>
                  <a:pt x="783" y="571"/>
                  <a:pt x="783" y="571"/>
                </a:cubicBezTo>
                <a:cubicBezTo>
                  <a:pt x="782" y="572"/>
                  <a:pt x="781" y="573"/>
                  <a:pt x="781" y="574"/>
                </a:cubicBezTo>
                <a:cubicBezTo>
                  <a:pt x="780" y="575"/>
                  <a:pt x="779" y="576"/>
                  <a:pt x="778" y="576"/>
                </a:cubicBezTo>
                <a:cubicBezTo>
                  <a:pt x="778" y="577"/>
                  <a:pt x="777" y="578"/>
                  <a:pt x="777" y="578"/>
                </a:cubicBezTo>
                <a:cubicBezTo>
                  <a:pt x="777" y="579"/>
                  <a:pt x="777" y="579"/>
                  <a:pt x="777" y="579"/>
                </a:cubicBezTo>
                <a:cubicBezTo>
                  <a:pt x="776" y="580"/>
                  <a:pt x="776" y="582"/>
                  <a:pt x="775" y="583"/>
                </a:cubicBezTo>
                <a:cubicBezTo>
                  <a:pt x="774" y="585"/>
                  <a:pt x="774" y="586"/>
                  <a:pt x="773" y="588"/>
                </a:cubicBezTo>
                <a:cubicBezTo>
                  <a:pt x="772" y="589"/>
                  <a:pt x="772" y="590"/>
                  <a:pt x="771" y="591"/>
                </a:cubicBezTo>
                <a:cubicBezTo>
                  <a:pt x="771" y="593"/>
                  <a:pt x="770" y="594"/>
                  <a:pt x="770" y="595"/>
                </a:cubicBezTo>
                <a:cubicBezTo>
                  <a:pt x="770" y="597"/>
                  <a:pt x="769" y="597"/>
                  <a:pt x="768" y="598"/>
                </a:cubicBezTo>
                <a:cubicBezTo>
                  <a:pt x="768" y="600"/>
                  <a:pt x="767" y="600"/>
                  <a:pt x="767" y="602"/>
                </a:cubicBezTo>
                <a:cubicBezTo>
                  <a:pt x="767" y="602"/>
                  <a:pt x="767" y="602"/>
                  <a:pt x="767" y="602"/>
                </a:cubicBezTo>
                <a:cubicBezTo>
                  <a:pt x="767" y="602"/>
                  <a:pt x="767" y="602"/>
                  <a:pt x="766" y="602"/>
                </a:cubicBezTo>
                <a:cubicBezTo>
                  <a:pt x="765" y="603"/>
                  <a:pt x="765" y="605"/>
                  <a:pt x="764" y="606"/>
                </a:cubicBezTo>
                <a:cubicBezTo>
                  <a:pt x="763" y="606"/>
                  <a:pt x="763" y="607"/>
                  <a:pt x="762" y="608"/>
                </a:cubicBezTo>
                <a:cubicBezTo>
                  <a:pt x="762" y="609"/>
                  <a:pt x="762" y="610"/>
                  <a:pt x="761" y="611"/>
                </a:cubicBezTo>
                <a:cubicBezTo>
                  <a:pt x="761" y="611"/>
                  <a:pt x="761" y="613"/>
                  <a:pt x="761" y="613"/>
                </a:cubicBezTo>
                <a:cubicBezTo>
                  <a:pt x="760" y="614"/>
                  <a:pt x="758" y="616"/>
                  <a:pt x="758" y="616"/>
                </a:cubicBezTo>
                <a:cubicBezTo>
                  <a:pt x="757" y="617"/>
                  <a:pt x="758" y="618"/>
                  <a:pt x="757" y="618"/>
                </a:cubicBezTo>
                <a:cubicBezTo>
                  <a:pt x="755" y="620"/>
                  <a:pt x="755" y="623"/>
                  <a:pt x="753" y="625"/>
                </a:cubicBezTo>
                <a:cubicBezTo>
                  <a:pt x="752" y="625"/>
                  <a:pt x="752" y="627"/>
                  <a:pt x="751" y="628"/>
                </a:cubicBezTo>
                <a:cubicBezTo>
                  <a:pt x="750" y="628"/>
                  <a:pt x="749" y="629"/>
                  <a:pt x="749" y="630"/>
                </a:cubicBezTo>
                <a:cubicBezTo>
                  <a:pt x="749" y="632"/>
                  <a:pt x="747" y="632"/>
                  <a:pt x="747" y="634"/>
                </a:cubicBezTo>
                <a:cubicBezTo>
                  <a:pt x="746" y="635"/>
                  <a:pt x="746" y="637"/>
                  <a:pt x="745" y="637"/>
                </a:cubicBezTo>
                <a:cubicBezTo>
                  <a:pt x="744" y="638"/>
                  <a:pt x="744" y="639"/>
                  <a:pt x="744" y="639"/>
                </a:cubicBezTo>
                <a:cubicBezTo>
                  <a:pt x="744" y="640"/>
                  <a:pt x="743" y="640"/>
                  <a:pt x="743" y="641"/>
                </a:cubicBezTo>
                <a:cubicBezTo>
                  <a:pt x="743" y="642"/>
                  <a:pt x="742" y="642"/>
                  <a:pt x="741" y="643"/>
                </a:cubicBezTo>
                <a:cubicBezTo>
                  <a:pt x="740" y="643"/>
                  <a:pt x="741" y="645"/>
                  <a:pt x="739" y="646"/>
                </a:cubicBezTo>
                <a:cubicBezTo>
                  <a:pt x="738" y="646"/>
                  <a:pt x="738" y="647"/>
                  <a:pt x="737" y="649"/>
                </a:cubicBezTo>
                <a:cubicBezTo>
                  <a:pt x="737" y="649"/>
                  <a:pt x="736" y="650"/>
                  <a:pt x="735" y="650"/>
                </a:cubicBezTo>
                <a:cubicBezTo>
                  <a:pt x="735" y="652"/>
                  <a:pt x="735" y="652"/>
                  <a:pt x="735" y="652"/>
                </a:cubicBezTo>
                <a:cubicBezTo>
                  <a:pt x="734" y="653"/>
                  <a:pt x="733" y="654"/>
                  <a:pt x="733" y="655"/>
                </a:cubicBezTo>
                <a:cubicBezTo>
                  <a:pt x="732" y="656"/>
                  <a:pt x="731" y="657"/>
                  <a:pt x="730" y="657"/>
                </a:cubicBezTo>
                <a:cubicBezTo>
                  <a:pt x="730" y="658"/>
                  <a:pt x="729" y="658"/>
                  <a:pt x="729" y="659"/>
                </a:cubicBezTo>
                <a:cubicBezTo>
                  <a:pt x="728" y="660"/>
                  <a:pt x="727" y="663"/>
                  <a:pt x="725" y="663"/>
                </a:cubicBezTo>
                <a:cubicBezTo>
                  <a:pt x="724" y="663"/>
                  <a:pt x="724" y="664"/>
                  <a:pt x="723" y="665"/>
                </a:cubicBezTo>
                <a:cubicBezTo>
                  <a:pt x="723" y="667"/>
                  <a:pt x="722" y="668"/>
                  <a:pt x="720" y="669"/>
                </a:cubicBezTo>
                <a:cubicBezTo>
                  <a:pt x="719" y="671"/>
                  <a:pt x="718" y="672"/>
                  <a:pt x="716" y="674"/>
                </a:cubicBezTo>
                <a:cubicBezTo>
                  <a:pt x="715" y="674"/>
                  <a:pt x="715" y="675"/>
                  <a:pt x="714" y="676"/>
                </a:cubicBezTo>
                <a:cubicBezTo>
                  <a:pt x="714" y="678"/>
                  <a:pt x="712" y="677"/>
                  <a:pt x="712" y="678"/>
                </a:cubicBezTo>
                <a:cubicBezTo>
                  <a:pt x="712" y="678"/>
                  <a:pt x="711" y="679"/>
                  <a:pt x="711" y="679"/>
                </a:cubicBezTo>
                <a:cubicBezTo>
                  <a:pt x="711" y="680"/>
                  <a:pt x="710" y="681"/>
                  <a:pt x="709" y="682"/>
                </a:cubicBezTo>
                <a:cubicBezTo>
                  <a:pt x="708" y="682"/>
                  <a:pt x="707" y="682"/>
                  <a:pt x="707" y="683"/>
                </a:cubicBezTo>
                <a:cubicBezTo>
                  <a:pt x="707" y="683"/>
                  <a:pt x="707" y="684"/>
                  <a:pt x="707" y="684"/>
                </a:cubicBezTo>
                <a:cubicBezTo>
                  <a:pt x="705" y="686"/>
                  <a:pt x="703" y="688"/>
                  <a:pt x="701" y="690"/>
                </a:cubicBezTo>
                <a:cubicBezTo>
                  <a:pt x="700" y="690"/>
                  <a:pt x="699" y="690"/>
                  <a:pt x="699" y="691"/>
                </a:cubicBezTo>
                <a:cubicBezTo>
                  <a:pt x="698" y="692"/>
                  <a:pt x="698" y="693"/>
                  <a:pt x="697" y="693"/>
                </a:cubicBezTo>
                <a:cubicBezTo>
                  <a:pt x="696" y="694"/>
                  <a:pt x="697" y="695"/>
                  <a:pt x="697" y="696"/>
                </a:cubicBezTo>
                <a:cubicBezTo>
                  <a:pt x="696" y="697"/>
                  <a:pt x="695" y="698"/>
                  <a:pt x="693" y="698"/>
                </a:cubicBezTo>
                <a:cubicBezTo>
                  <a:pt x="693" y="699"/>
                  <a:pt x="693" y="699"/>
                  <a:pt x="693" y="699"/>
                </a:cubicBezTo>
                <a:cubicBezTo>
                  <a:pt x="692" y="699"/>
                  <a:pt x="692" y="700"/>
                  <a:pt x="692" y="701"/>
                </a:cubicBezTo>
                <a:cubicBezTo>
                  <a:pt x="692" y="701"/>
                  <a:pt x="691" y="701"/>
                  <a:pt x="690" y="701"/>
                </a:cubicBezTo>
                <a:cubicBezTo>
                  <a:pt x="690" y="702"/>
                  <a:pt x="690" y="703"/>
                  <a:pt x="690" y="703"/>
                </a:cubicBezTo>
                <a:cubicBezTo>
                  <a:pt x="689" y="704"/>
                  <a:pt x="689" y="705"/>
                  <a:pt x="688" y="705"/>
                </a:cubicBezTo>
                <a:cubicBezTo>
                  <a:pt x="688" y="705"/>
                  <a:pt x="687" y="705"/>
                  <a:pt x="687" y="705"/>
                </a:cubicBezTo>
                <a:cubicBezTo>
                  <a:pt x="688" y="707"/>
                  <a:pt x="685" y="707"/>
                  <a:pt x="685" y="709"/>
                </a:cubicBezTo>
                <a:cubicBezTo>
                  <a:pt x="685" y="709"/>
                  <a:pt x="684" y="710"/>
                  <a:pt x="684" y="711"/>
                </a:cubicBezTo>
                <a:cubicBezTo>
                  <a:pt x="683" y="711"/>
                  <a:pt x="683" y="711"/>
                  <a:pt x="683" y="711"/>
                </a:cubicBezTo>
                <a:cubicBezTo>
                  <a:pt x="680" y="711"/>
                  <a:pt x="679" y="711"/>
                  <a:pt x="677" y="713"/>
                </a:cubicBezTo>
                <a:cubicBezTo>
                  <a:pt x="677" y="713"/>
                  <a:pt x="677" y="713"/>
                  <a:pt x="677" y="713"/>
                </a:cubicBezTo>
                <a:cubicBezTo>
                  <a:pt x="676" y="713"/>
                  <a:pt x="675" y="714"/>
                  <a:pt x="674" y="714"/>
                </a:cubicBezTo>
                <a:cubicBezTo>
                  <a:pt x="673" y="715"/>
                  <a:pt x="672" y="716"/>
                  <a:pt x="671" y="716"/>
                </a:cubicBezTo>
                <a:cubicBezTo>
                  <a:pt x="670" y="717"/>
                  <a:pt x="669" y="717"/>
                  <a:pt x="668" y="718"/>
                </a:cubicBezTo>
                <a:cubicBezTo>
                  <a:pt x="669" y="718"/>
                  <a:pt x="669" y="718"/>
                  <a:pt x="669" y="719"/>
                </a:cubicBezTo>
                <a:cubicBezTo>
                  <a:pt x="669" y="719"/>
                  <a:pt x="668" y="719"/>
                  <a:pt x="667" y="719"/>
                </a:cubicBezTo>
                <a:cubicBezTo>
                  <a:pt x="666" y="721"/>
                  <a:pt x="664" y="721"/>
                  <a:pt x="663" y="724"/>
                </a:cubicBezTo>
                <a:cubicBezTo>
                  <a:pt x="663" y="724"/>
                  <a:pt x="663" y="725"/>
                  <a:pt x="662" y="725"/>
                </a:cubicBezTo>
                <a:cubicBezTo>
                  <a:pt x="661" y="725"/>
                  <a:pt x="660" y="726"/>
                  <a:pt x="659" y="727"/>
                </a:cubicBezTo>
                <a:cubicBezTo>
                  <a:pt x="659" y="727"/>
                  <a:pt x="658" y="727"/>
                  <a:pt x="657" y="728"/>
                </a:cubicBezTo>
                <a:cubicBezTo>
                  <a:pt x="657" y="728"/>
                  <a:pt x="656" y="728"/>
                  <a:pt x="655" y="729"/>
                </a:cubicBezTo>
                <a:cubicBezTo>
                  <a:pt x="655" y="729"/>
                  <a:pt x="655" y="730"/>
                  <a:pt x="655" y="730"/>
                </a:cubicBezTo>
                <a:cubicBezTo>
                  <a:pt x="655" y="731"/>
                  <a:pt x="654" y="731"/>
                  <a:pt x="654" y="731"/>
                </a:cubicBezTo>
                <a:cubicBezTo>
                  <a:pt x="653" y="732"/>
                  <a:pt x="652" y="731"/>
                  <a:pt x="652" y="733"/>
                </a:cubicBezTo>
                <a:cubicBezTo>
                  <a:pt x="652" y="733"/>
                  <a:pt x="651" y="733"/>
                  <a:pt x="651" y="733"/>
                </a:cubicBezTo>
                <a:cubicBezTo>
                  <a:pt x="649" y="733"/>
                  <a:pt x="648" y="734"/>
                  <a:pt x="647" y="735"/>
                </a:cubicBezTo>
                <a:cubicBezTo>
                  <a:pt x="647" y="735"/>
                  <a:pt x="648" y="735"/>
                  <a:pt x="647" y="736"/>
                </a:cubicBezTo>
                <a:cubicBezTo>
                  <a:pt x="646" y="737"/>
                  <a:pt x="645" y="737"/>
                  <a:pt x="644" y="738"/>
                </a:cubicBezTo>
                <a:cubicBezTo>
                  <a:pt x="643" y="739"/>
                  <a:pt x="644" y="740"/>
                  <a:pt x="643" y="740"/>
                </a:cubicBezTo>
                <a:cubicBezTo>
                  <a:pt x="642" y="740"/>
                  <a:pt x="642" y="741"/>
                  <a:pt x="641" y="741"/>
                </a:cubicBezTo>
                <a:cubicBezTo>
                  <a:pt x="640" y="741"/>
                  <a:pt x="640" y="742"/>
                  <a:pt x="639" y="743"/>
                </a:cubicBezTo>
                <a:cubicBezTo>
                  <a:pt x="639" y="742"/>
                  <a:pt x="638" y="741"/>
                  <a:pt x="637" y="742"/>
                </a:cubicBezTo>
                <a:cubicBezTo>
                  <a:pt x="637" y="743"/>
                  <a:pt x="636" y="743"/>
                  <a:pt x="636" y="743"/>
                </a:cubicBezTo>
                <a:cubicBezTo>
                  <a:pt x="635" y="743"/>
                  <a:pt x="635" y="744"/>
                  <a:pt x="635" y="745"/>
                </a:cubicBezTo>
                <a:cubicBezTo>
                  <a:pt x="634" y="745"/>
                  <a:pt x="634" y="746"/>
                  <a:pt x="633" y="746"/>
                </a:cubicBezTo>
                <a:cubicBezTo>
                  <a:pt x="632" y="746"/>
                  <a:pt x="632" y="747"/>
                  <a:pt x="631" y="748"/>
                </a:cubicBezTo>
                <a:cubicBezTo>
                  <a:pt x="628" y="748"/>
                  <a:pt x="628" y="748"/>
                  <a:pt x="628" y="748"/>
                </a:cubicBezTo>
                <a:cubicBezTo>
                  <a:pt x="628" y="748"/>
                  <a:pt x="628" y="748"/>
                  <a:pt x="628" y="748"/>
                </a:cubicBezTo>
                <a:cubicBezTo>
                  <a:pt x="629" y="747"/>
                  <a:pt x="629" y="747"/>
                  <a:pt x="628" y="747"/>
                </a:cubicBezTo>
                <a:cubicBezTo>
                  <a:pt x="628" y="747"/>
                  <a:pt x="628" y="746"/>
                  <a:pt x="628" y="747"/>
                </a:cubicBezTo>
                <a:cubicBezTo>
                  <a:pt x="628" y="747"/>
                  <a:pt x="628" y="747"/>
                  <a:pt x="628" y="748"/>
                </a:cubicBezTo>
                <a:cubicBezTo>
                  <a:pt x="628" y="748"/>
                  <a:pt x="628" y="749"/>
                  <a:pt x="628" y="749"/>
                </a:cubicBezTo>
                <a:cubicBezTo>
                  <a:pt x="627" y="749"/>
                  <a:pt x="626" y="751"/>
                  <a:pt x="624" y="750"/>
                </a:cubicBezTo>
                <a:cubicBezTo>
                  <a:pt x="624" y="750"/>
                  <a:pt x="624" y="751"/>
                  <a:pt x="624" y="752"/>
                </a:cubicBezTo>
                <a:cubicBezTo>
                  <a:pt x="622" y="753"/>
                  <a:pt x="621" y="752"/>
                  <a:pt x="619" y="753"/>
                </a:cubicBezTo>
                <a:cubicBezTo>
                  <a:pt x="619" y="753"/>
                  <a:pt x="620" y="753"/>
                  <a:pt x="620" y="753"/>
                </a:cubicBezTo>
                <a:cubicBezTo>
                  <a:pt x="620" y="753"/>
                  <a:pt x="621" y="753"/>
                  <a:pt x="621" y="754"/>
                </a:cubicBezTo>
                <a:cubicBezTo>
                  <a:pt x="621" y="754"/>
                  <a:pt x="620" y="754"/>
                  <a:pt x="620" y="754"/>
                </a:cubicBezTo>
                <a:cubicBezTo>
                  <a:pt x="620" y="754"/>
                  <a:pt x="619" y="755"/>
                  <a:pt x="618" y="755"/>
                </a:cubicBezTo>
                <a:cubicBezTo>
                  <a:pt x="617" y="755"/>
                  <a:pt x="617" y="756"/>
                  <a:pt x="616" y="756"/>
                </a:cubicBezTo>
                <a:cubicBezTo>
                  <a:pt x="615" y="756"/>
                  <a:pt x="615" y="757"/>
                  <a:pt x="614" y="757"/>
                </a:cubicBezTo>
                <a:cubicBezTo>
                  <a:pt x="614" y="758"/>
                  <a:pt x="614" y="758"/>
                  <a:pt x="614" y="758"/>
                </a:cubicBezTo>
                <a:cubicBezTo>
                  <a:pt x="613" y="758"/>
                  <a:pt x="612" y="759"/>
                  <a:pt x="611" y="759"/>
                </a:cubicBezTo>
                <a:cubicBezTo>
                  <a:pt x="610" y="760"/>
                  <a:pt x="609" y="761"/>
                  <a:pt x="608" y="762"/>
                </a:cubicBezTo>
                <a:cubicBezTo>
                  <a:pt x="607" y="761"/>
                  <a:pt x="607" y="761"/>
                  <a:pt x="605" y="761"/>
                </a:cubicBezTo>
                <a:cubicBezTo>
                  <a:pt x="606" y="761"/>
                  <a:pt x="606" y="761"/>
                  <a:pt x="606" y="760"/>
                </a:cubicBezTo>
                <a:cubicBezTo>
                  <a:pt x="606" y="760"/>
                  <a:pt x="606" y="760"/>
                  <a:pt x="605" y="760"/>
                </a:cubicBezTo>
                <a:cubicBezTo>
                  <a:pt x="605" y="760"/>
                  <a:pt x="605" y="760"/>
                  <a:pt x="605" y="760"/>
                </a:cubicBezTo>
                <a:cubicBezTo>
                  <a:pt x="604" y="760"/>
                  <a:pt x="604" y="760"/>
                  <a:pt x="604" y="760"/>
                </a:cubicBezTo>
                <a:cubicBezTo>
                  <a:pt x="604" y="760"/>
                  <a:pt x="604" y="761"/>
                  <a:pt x="604" y="761"/>
                </a:cubicBezTo>
                <a:cubicBezTo>
                  <a:pt x="605" y="761"/>
                  <a:pt x="605" y="761"/>
                  <a:pt x="605" y="761"/>
                </a:cubicBezTo>
                <a:cubicBezTo>
                  <a:pt x="605" y="762"/>
                  <a:pt x="604" y="763"/>
                  <a:pt x="603" y="764"/>
                </a:cubicBezTo>
                <a:cubicBezTo>
                  <a:pt x="602" y="764"/>
                  <a:pt x="601" y="765"/>
                  <a:pt x="599" y="765"/>
                </a:cubicBezTo>
                <a:cubicBezTo>
                  <a:pt x="598" y="766"/>
                  <a:pt x="597" y="766"/>
                  <a:pt x="596" y="766"/>
                </a:cubicBezTo>
                <a:cubicBezTo>
                  <a:pt x="595" y="766"/>
                  <a:pt x="595" y="767"/>
                  <a:pt x="595" y="767"/>
                </a:cubicBezTo>
                <a:cubicBezTo>
                  <a:pt x="594" y="767"/>
                  <a:pt x="593" y="768"/>
                  <a:pt x="593" y="769"/>
                </a:cubicBezTo>
                <a:cubicBezTo>
                  <a:pt x="592" y="770"/>
                  <a:pt x="591" y="769"/>
                  <a:pt x="590" y="770"/>
                </a:cubicBezTo>
                <a:cubicBezTo>
                  <a:pt x="587" y="770"/>
                  <a:pt x="587" y="770"/>
                  <a:pt x="587" y="770"/>
                </a:cubicBezTo>
                <a:cubicBezTo>
                  <a:pt x="588" y="770"/>
                  <a:pt x="588" y="770"/>
                  <a:pt x="588" y="770"/>
                </a:cubicBezTo>
                <a:cubicBezTo>
                  <a:pt x="588" y="770"/>
                  <a:pt x="587" y="770"/>
                  <a:pt x="587" y="770"/>
                </a:cubicBezTo>
                <a:cubicBezTo>
                  <a:pt x="587" y="770"/>
                  <a:pt x="587" y="769"/>
                  <a:pt x="587" y="769"/>
                </a:cubicBezTo>
                <a:cubicBezTo>
                  <a:pt x="586" y="769"/>
                  <a:pt x="586" y="770"/>
                  <a:pt x="586" y="770"/>
                </a:cubicBezTo>
                <a:cubicBezTo>
                  <a:pt x="586" y="770"/>
                  <a:pt x="586" y="770"/>
                  <a:pt x="586" y="770"/>
                </a:cubicBezTo>
                <a:cubicBezTo>
                  <a:pt x="587" y="770"/>
                  <a:pt x="587" y="770"/>
                  <a:pt x="587" y="770"/>
                </a:cubicBezTo>
                <a:cubicBezTo>
                  <a:pt x="588" y="771"/>
                  <a:pt x="587" y="771"/>
                  <a:pt x="587" y="771"/>
                </a:cubicBezTo>
                <a:cubicBezTo>
                  <a:pt x="586" y="771"/>
                  <a:pt x="585" y="771"/>
                  <a:pt x="585" y="772"/>
                </a:cubicBezTo>
                <a:cubicBezTo>
                  <a:pt x="585" y="772"/>
                  <a:pt x="585" y="772"/>
                  <a:pt x="586" y="773"/>
                </a:cubicBezTo>
                <a:cubicBezTo>
                  <a:pt x="585" y="773"/>
                  <a:pt x="585" y="774"/>
                  <a:pt x="584" y="774"/>
                </a:cubicBezTo>
                <a:cubicBezTo>
                  <a:pt x="583" y="774"/>
                  <a:pt x="582" y="774"/>
                  <a:pt x="582" y="774"/>
                </a:cubicBezTo>
                <a:cubicBezTo>
                  <a:pt x="580" y="774"/>
                  <a:pt x="580" y="775"/>
                  <a:pt x="579" y="775"/>
                </a:cubicBezTo>
                <a:cubicBezTo>
                  <a:pt x="579" y="775"/>
                  <a:pt x="579" y="775"/>
                  <a:pt x="579" y="775"/>
                </a:cubicBezTo>
                <a:cubicBezTo>
                  <a:pt x="579" y="775"/>
                  <a:pt x="579" y="775"/>
                  <a:pt x="579" y="775"/>
                </a:cubicBezTo>
                <a:cubicBezTo>
                  <a:pt x="579" y="774"/>
                  <a:pt x="579" y="774"/>
                  <a:pt x="578" y="775"/>
                </a:cubicBezTo>
                <a:cubicBezTo>
                  <a:pt x="578" y="775"/>
                  <a:pt x="579" y="775"/>
                  <a:pt x="579" y="775"/>
                </a:cubicBezTo>
                <a:cubicBezTo>
                  <a:pt x="577" y="777"/>
                  <a:pt x="577" y="777"/>
                  <a:pt x="575" y="776"/>
                </a:cubicBezTo>
                <a:cubicBezTo>
                  <a:pt x="575" y="776"/>
                  <a:pt x="575" y="776"/>
                  <a:pt x="575" y="776"/>
                </a:cubicBezTo>
                <a:cubicBezTo>
                  <a:pt x="574" y="778"/>
                  <a:pt x="572" y="777"/>
                  <a:pt x="571" y="777"/>
                </a:cubicBezTo>
                <a:cubicBezTo>
                  <a:pt x="571" y="777"/>
                  <a:pt x="571" y="778"/>
                  <a:pt x="571" y="778"/>
                </a:cubicBezTo>
                <a:cubicBezTo>
                  <a:pt x="570" y="779"/>
                  <a:pt x="570" y="779"/>
                  <a:pt x="569" y="780"/>
                </a:cubicBezTo>
                <a:cubicBezTo>
                  <a:pt x="567" y="779"/>
                  <a:pt x="566" y="781"/>
                  <a:pt x="565" y="781"/>
                </a:cubicBezTo>
                <a:cubicBezTo>
                  <a:pt x="563" y="781"/>
                  <a:pt x="563" y="781"/>
                  <a:pt x="562" y="782"/>
                </a:cubicBezTo>
                <a:cubicBezTo>
                  <a:pt x="562" y="782"/>
                  <a:pt x="560" y="785"/>
                  <a:pt x="560" y="785"/>
                </a:cubicBezTo>
                <a:cubicBezTo>
                  <a:pt x="558" y="785"/>
                  <a:pt x="557" y="786"/>
                  <a:pt x="556" y="786"/>
                </a:cubicBezTo>
                <a:cubicBezTo>
                  <a:pt x="555" y="787"/>
                  <a:pt x="555" y="787"/>
                  <a:pt x="554" y="785"/>
                </a:cubicBezTo>
                <a:cubicBezTo>
                  <a:pt x="554" y="785"/>
                  <a:pt x="554" y="785"/>
                  <a:pt x="554" y="785"/>
                </a:cubicBezTo>
                <a:cubicBezTo>
                  <a:pt x="553" y="786"/>
                  <a:pt x="552" y="787"/>
                  <a:pt x="552" y="787"/>
                </a:cubicBezTo>
                <a:cubicBezTo>
                  <a:pt x="550" y="787"/>
                  <a:pt x="548" y="787"/>
                  <a:pt x="546" y="787"/>
                </a:cubicBezTo>
                <a:cubicBezTo>
                  <a:pt x="546" y="787"/>
                  <a:pt x="546" y="788"/>
                  <a:pt x="546" y="788"/>
                </a:cubicBezTo>
                <a:cubicBezTo>
                  <a:pt x="547" y="789"/>
                  <a:pt x="548" y="788"/>
                  <a:pt x="549" y="789"/>
                </a:cubicBezTo>
                <a:cubicBezTo>
                  <a:pt x="548" y="789"/>
                  <a:pt x="548" y="789"/>
                  <a:pt x="548" y="789"/>
                </a:cubicBezTo>
                <a:cubicBezTo>
                  <a:pt x="546" y="789"/>
                  <a:pt x="544" y="790"/>
                  <a:pt x="542" y="791"/>
                </a:cubicBezTo>
                <a:cubicBezTo>
                  <a:pt x="541" y="791"/>
                  <a:pt x="541" y="791"/>
                  <a:pt x="539" y="791"/>
                </a:cubicBezTo>
                <a:cubicBezTo>
                  <a:pt x="539" y="790"/>
                  <a:pt x="538" y="790"/>
                  <a:pt x="538" y="790"/>
                </a:cubicBezTo>
                <a:cubicBezTo>
                  <a:pt x="537" y="791"/>
                  <a:pt x="537" y="792"/>
                  <a:pt x="535" y="792"/>
                </a:cubicBezTo>
                <a:cubicBezTo>
                  <a:pt x="534" y="792"/>
                  <a:pt x="533" y="794"/>
                  <a:pt x="532" y="793"/>
                </a:cubicBezTo>
                <a:cubicBezTo>
                  <a:pt x="531" y="794"/>
                  <a:pt x="530" y="794"/>
                  <a:pt x="530" y="794"/>
                </a:cubicBezTo>
                <a:cubicBezTo>
                  <a:pt x="528" y="794"/>
                  <a:pt x="527" y="794"/>
                  <a:pt x="526" y="795"/>
                </a:cubicBezTo>
                <a:cubicBezTo>
                  <a:pt x="525" y="796"/>
                  <a:pt x="524" y="796"/>
                  <a:pt x="522" y="796"/>
                </a:cubicBezTo>
                <a:cubicBezTo>
                  <a:pt x="522" y="796"/>
                  <a:pt x="521" y="797"/>
                  <a:pt x="521" y="797"/>
                </a:cubicBezTo>
                <a:cubicBezTo>
                  <a:pt x="519" y="796"/>
                  <a:pt x="519" y="796"/>
                  <a:pt x="515" y="796"/>
                </a:cubicBezTo>
                <a:cubicBezTo>
                  <a:pt x="516" y="797"/>
                  <a:pt x="517" y="797"/>
                  <a:pt x="517" y="797"/>
                </a:cubicBezTo>
                <a:cubicBezTo>
                  <a:pt x="517" y="797"/>
                  <a:pt x="517" y="798"/>
                  <a:pt x="517" y="798"/>
                </a:cubicBezTo>
                <a:cubicBezTo>
                  <a:pt x="516" y="798"/>
                  <a:pt x="515" y="797"/>
                  <a:pt x="513" y="799"/>
                </a:cubicBezTo>
                <a:cubicBezTo>
                  <a:pt x="512" y="799"/>
                  <a:pt x="510" y="798"/>
                  <a:pt x="509" y="800"/>
                </a:cubicBezTo>
                <a:cubicBezTo>
                  <a:pt x="509" y="800"/>
                  <a:pt x="508" y="800"/>
                  <a:pt x="507" y="800"/>
                </a:cubicBezTo>
                <a:cubicBezTo>
                  <a:pt x="506" y="800"/>
                  <a:pt x="506" y="799"/>
                  <a:pt x="505" y="799"/>
                </a:cubicBezTo>
                <a:cubicBezTo>
                  <a:pt x="505" y="799"/>
                  <a:pt x="505" y="799"/>
                  <a:pt x="505" y="799"/>
                </a:cubicBezTo>
                <a:cubicBezTo>
                  <a:pt x="505" y="799"/>
                  <a:pt x="505" y="798"/>
                  <a:pt x="505" y="798"/>
                </a:cubicBezTo>
                <a:cubicBezTo>
                  <a:pt x="505" y="798"/>
                  <a:pt x="505" y="798"/>
                  <a:pt x="504" y="798"/>
                </a:cubicBezTo>
                <a:cubicBezTo>
                  <a:pt x="504" y="798"/>
                  <a:pt x="505" y="799"/>
                  <a:pt x="505" y="799"/>
                </a:cubicBezTo>
                <a:cubicBezTo>
                  <a:pt x="505" y="799"/>
                  <a:pt x="505" y="800"/>
                  <a:pt x="505" y="800"/>
                </a:cubicBezTo>
                <a:cubicBezTo>
                  <a:pt x="505" y="800"/>
                  <a:pt x="504" y="801"/>
                  <a:pt x="504" y="801"/>
                </a:cubicBezTo>
                <a:cubicBezTo>
                  <a:pt x="503" y="801"/>
                  <a:pt x="501" y="800"/>
                  <a:pt x="500" y="802"/>
                </a:cubicBezTo>
                <a:cubicBezTo>
                  <a:pt x="500" y="802"/>
                  <a:pt x="499" y="802"/>
                  <a:pt x="499" y="802"/>
                </a:cubicBezTo>
                <a:cubicBezTo>
                  <a:pt x="498" y="802"/>
                  <a:pt x="497" y="801"/>
                  <a:pt x="496" y="802"/>
                </a:cubicBezTo>
                <a:cubicBezTo>
                  <a:pt x="495" y="803"/>
                  <a:pt x="494" y="803"/>
                  <a:pt x="493" y="803"/>
                </a:cubicBezTo>
                <a:cubicBezTo>
                  <a:pt x="492" y="804"/>
                  <a:pt x="491" y="804"/>
                  <a:pt x="490" y="804"/>
                </a:cubicBezTo>
                <a:cubicBezTo>
                  <a:pt x="489" y="803"/>
                  <a:pt x="489" y="803"/>
                  <a:pt x="488" y="803"/>
                </a:cubicBezTo>
                <a:cubicBezTo>
                  <a:pt x="487" y="804"/>
                  <a:pt x="487" y="805"/>
                  <a:pt x="485" y="804"/>
                </a:cubicBezTo>
                <a:cubicBezTo>
                  <a:pt x="484" y="805"/>
                  <a:pt x="483" y="805"/>
                  <a:pt x="482" y="806"/>
                </a:cubicBezTo>
                <a:cubicBezTo>
                  <a:pt x="481" y="807"/>
                  <a:pt x="481" y="806"/>
                  <a:pt x="480" y="805"/>
                </a:cubicBezTo>
                <a:cubicBezTo>
                  <a:pt x="480" y="806"/>
                  <a:pt x="480" y="806"/>
                  <a:pt x="479" y="806"/>
                </a:cubicBezTo>
                <a:cubicBezTo>
                  <a:pt x="479" y="806"/>
                  <a:pt x="478" y="806"/>
                  <a:pt x="477" y="807"/>
                </a:cubicBezTo>
                <a:cubicBezTo>
                  <a:pt x="476" y="807"/>
                  <a:pt x="476" y="808"/>
                  <a:pt x="475" y="807"/>
                </a:cubicBezTo>
                <a:cubicBezTo>
                  <a:pt x="473" y="807"/>
                  <a:pt x="472" y="809"/>
                  <a:pt x="471" y="808"/>
                </a:cubicBezTo>
                <a:cubicBezTo>
                  <a:pt x="469" y="808"/>
                  <a:pt x="468" y="808"/>
                  <a:pt x="466" y="808"/>
                </a:cubicBezTo>
                <a:cubicBezTo>
                  <a:pt x="466" y="808"/>
                  <a:pt x="465" y="809"/>
                  <a:pt x="465" y="809"/>
                </a:cubicBezTo>
                <a:cubicBezTo>
                  <a:pt x="464" y="809"/>
                  <a:pt x="463" y="809"/>
                  <a:pt x="463" y="809"/>
                </a:cubicBezTo>
                <a:cubicBezTo>
                  <a:pt x="462" y="808"/>
                  <a:pt x="460" y="808"/>
                  <a:pt x="459" y="808"/>
                </a:cubicBezTo>
                <a:cubicBezTo>
                  <a:pt x="458" y="808"/>
                  <a:pt x="457" y="810"/>
                  <a:pt x="456" y="809"/>
                </a:cubicBezTo>
                <a:cubicBezTo>
                  <a:pt x="455" y="809"/>
                  <a:pt x="454" y="809"/>
                  <a:pt x="453" y="810"/>
                </a:cubicBezTo>
                <a:cubicBezTo>
                  <a:pt x="453" y="810"/>
                  <a:pt x="453" y="810"/>
                  <a:pt x="453" y="810"/>
                </a:cubicBezTo>
                <a:cubicBezTo>
                  <a:pt x="452" y="811"/>
                  <a:pt x="452" y="809"/>
                  <a:pt x="451" y="810"/>
                </a:cubicBezTo>
                <a:cubicBezTo>
                  <a:pt x="451" y="810"/>
                  <a:pt x="450" y="810"/>
                  <a:pt x="449" y="811"/>
                </a:cubicBezTo>
                <a:cubicBezTo>
                  <a:pt x="449" y="811"/>
                  <a:pt x="449" y="811"/>
                  <a:pt x="448" y="811"/>
                </a:cubicBezTo>
                <a:cubicBezTo>
                  <a:pt x="447" y="810"/>
                  <a:pt x="446" y="810"/>
                  <a:pt x="445" y="810"/>
                </a:cubicBezTo>
                <a:cubicBezTo>
                  <a:pt x="444" y="811"/>
                  <a:pt x="444" y="811"/>
                  <a:pt x="444" y="811"/>
                </a:cubicBezTo>
                <a:cubicBezTo>
                  <a:pt x="443" y="811"/>
                  <a:pt x="441" y="811"/>
                  <a:pt x="439" y="812"/>
                </a:cubicBezTo>
                <a:cubicBezTo>
                  <a:pt x="438" y="813"/>
                  <a:pt x="436" y="812"/>
                  <a:pt x="435" y="812"/>
                </a:cubicBezTo>
                <a:cubicBezTo>
                  <a:pt x="434" y="812"/>
                  <a:pt x="433" y="811"/>
                  <a:pt x="432" y="811"/>
                </a:cubicBezTo>
                <a:cubicBezTo>
                  <a:pt x="431" y="811"/>
                  <a:pt x="429" y="811"/>
                  <a:pt x="428" y="811"/>
                </a:cubicBezTo>
                <a:cubicBezTo>
                  <a:pt x="425" y="811"/>
                  <a:pt x="425" y="811"/>
                  <a:pt x="425" y="811"/>
                </a:cubicBezTo>
                <a:cubicBezTo>
                  <a:pt x="424" y="810"/>
                  <a:pt x="424" y="810"/>
                  <a:pt x="425" y="809"/>
                </a:cubicBezTo>
                <a:cubicBezTo>
                  <a:pt x="425" y="809"/>
                  <a:pt x="425" y="809"/>
                  <a:pt x="426" y="807"/>
                </a:cubicBezTo>
                <a:cubicBezTo>
                  <a:pt x="426" y="807"/>
                  <a:pt x="426" y="807"/>
                  <a:pt x="426" y="807"/>
                </a:cubicBezTo>
                <a:cubicBezTo>
                  <a:pt x="426" y="807"/>
                  <a:pt x="426" y="807"/>
                  <a:pt x="425" y="808"/>
                </a:cubicBezTo>
                <a:cubicBezTo>
                  <a:pt x="425" y="808"/>
                  <a:pt x="425" y="808"/>
                  <a:pt x="426" y="808"/>
                </a:cubicBezTo>
                <a:cubicBezTo>
                  <a:pt x="426" y="808"/>
                  <a:pt x="426" y="808"/>
                  <a:pt x="426" y="808"/>
                </a:cubicBezTo>
                <a:cubicBezTo>
                  <a:pt x="427" y="807"/>
                  <a:pt x="426" y="807"/>
                  <a:pt x="426" y="807"/>
                </a:cubicBezTo>
                <a:cubicBezTo>
                  <a:pt x="424" y="808"/>
                  <a:pt x="423" y="809"/>
                  <a:pt x="422" y="807"/>
                </a:cubicBezTo>
                <a:cubicBezTo>
                  <a:pt x="422" y="807"/>
                  <a:pt x="421" y="808"/>
                  <a:pt x="421" y="808"/>
                </a:cubicBezTo>
                <a:cubicBezTo>
                  <a:pt x="421" y="809"/>
                  <a:pt x="420" y="809"/>
                  <a:pt x="420" y="810"/>
                </a:cubicBezTo>
                <a:cubicBezTo>
                  <a:pt x="420" y="810"/>
                  <a:pt x="420" y="811"/>
                  <a:pt x="420" y="812"/>
                </a:cubicBezTo>
                <a:cubicBezTo>
                  <a:pt x="418" y="812"/>
                  <a:pt x="417" y="813"/>
                  <a:pt x="416" y="811"/>
                </a:cubicBezTo>
                <a:cubicBezTo>
                  <a:pt x="415" y="811"/>
                  <a:pt x="413" y="811"/>
                  <a:pt x="413" y="811"/>
                </a:cubicBezTo>
                <a:cubicBezTo>
                  <a:pt x="412" y="812"/>
                  <a:pt x="411" y="812"/>
                  <a:pt x="410" y="812"/>
                </a:cubicBezTo>
                <a:cubicBezTo>
                  <a:pt x="405" y="812"/>
                  <a:pt x="400" y="812"/>
                  <a:pt x="395" y="812"/>
                </a:cubicBezTo>
                <a:cubicBezTo>
                  <a:pt x="394" y="812"/>
                  <a:pt x="393" y="813"/>
                  <a:pt x="392" y="811"/>
                </a:cubicBezTo>
                <a:cubicBezTo>
                  <a:pt x="392" y="811"/>
                  <a:pt x="391" y="811"/>
                  <a:pt x="390" y="811"/>
                </a:cubicBezTo>
                <a:cubicBezTo>
                  <a:pt x="387" y="811"/>
                  <a:pt x="384" y="811"/>
                  <a:pt x="382" y="811"/>
                </a:cubicBezTo>
                <a:cubicBezTo>
                  <a:pt x="380" y="811"/>
                  <a:pt x="379" y="812"/>
                  <a:pt x="378" y="810"/>
                </a:cubicBezTo>
                <a:cubicBezTo>
                  <a:pt x="377" y="810"/>
                  <a:pt x="377" y="810"/>
                  <a:pt x="376" y="810"/>
                </a:cubicBezTo>
                <a:cubicBezTo>
                  <a:pt x="375" y="810"/>
                  <a:pt x="373" y="810"/>
                  <a:pt x="372" y="810"/>
                </a:cubicBezTo>
                <a:cubicBezTo>
                  <a:pt x="370" y="810"/>
                  <a:pt x="368" y="811"/>
                  <a:pt x="367" y="809"/>
                </a:cubicBezTo>
                <a:cubicBezTo>
                  <a:pt x="366" y="809"/>
                  <a:pt x="365" y="809"/>
                  <a:pt x="364" y="809"/>
                </a:cubicBezTo>
                <a:cubicBezTo>
                  <a:pt x="363" y="809"/>
                  <a:pt x="361" y="810"/>
                  <a:pt x="360" y="808"/>
                </a:cubicBezTo>
                <a:cubicBezTo>
                  <a:pt x="358" y="808"/>
                  <a:pt x="357" y="808"/>
                  <a:pt x="356" y="808"/>
                </a:cubicBezTo>
                <a:cubicBezTo>
                  <a:pt x="354" y="808"/>
                  <a:pt x="354" y="808"/>
                  <a:pt x="352" y="807"/>
                </a:cubicBezTo>
                <a:cubicBezTo>
                  <a:pt x="352" y="805"/>
                  <a:pt x="352" y="805"/>
                  <a:pt x="352" y="805"/>
                </a:cubicBezTo>
                <a:cubicBezTo>
                  <a:pt x="351" y="804"/>
                  <a:pt x="351" y="806"/>
                  <a:pt x="350" y="805"/>
                </a:cubicBezTo>
                <a:cubicBezTo>
                  <a:pt x="349" y="805"/>
                  <a:pt x="348" y="807"/>
                  <a:pt x="347" y="806"/>
                </a:cubicBezTo>
                <a:cubicBezTo>
                  <a:pt x="346" y="808"/>
                  <a:pt x="345" y="808"/>
                  <a:pt x="344" y="807"/>
                </a:cubicBezTo>
                <a:cubicBezTo>
                  <a:pt x="343" y="806"/>
                  <a:pt x="343" y="806"/>
                  <a:pt x="343" y="806"/>
                </a:cubicBezTo>
                <a:cubicBezTo>
                  <a:pt x="342" y="806"/>
                  <a:pt x="341" y="807"/>
                  <a:pt x="340" y="806"/>
                </a:cubicBezTo>
                <a:cubicBezTo>
                  <a:pt x="339" y="805"/>
                  <a:pt x="338" y="807"/>
                  <a:pt x="338" y="806"/>
                </a:cubicBezTo>
                <a:cubicBezTo>
                  <a:pt x="336" y="806"/>
                  <a:pt x="334" y="805"/>
                  <a:pt x="333" y="805"/>
                </a:cubicBezTo>
                <a:cubicBezTo>
                  <a:pt x="332" y="805"/>
                  <a:pt x="331" y="806"/>
                  <a:pt x="330" y="805"/>
                </a:cubicBezTo>
                <a:cubicBezTo>
                  <a:pt x="329" y="805"/>
                  <a:pt x="329" y="804"/>
                  <a:pt x="328" y="804"/>
                </a:cubicBezTo>
                <a:cubicBezTo>
                  <a:pt x="327" y="803"/>
                  <a:pt x="326" y="804"/>
                  <a:pt x="324" y="804"/>
                </a:cubicBezTo>
                <a:cubicBezTo>
                  <a:pt x="324" y="803"/>
                  <a:pt x="323" y="802"/>
                  <a:pt x="323" y="802"/>
                </a:cubicBezTo>
                <a:cubicBezTo>
                  <a:pt x="323" y="802"/>
                  <a:pt x="322" y="802"/>
                  <a:pt x="322" y="802"/>
                </a:cubicBezTo>
                <a:cubicBezTo>
                  <a:pt x="321" y="801"/>
                  <a:pt x="321" y="803"/>
                  <a:pt x="320" y="802"/>
                </a:cubicBezTo>
                <a:cubicBezTo>
                  <a:pt x="320" y="802"/>
                  <a:pt x="319" y="802"/>
                  <a:pt x="318" y="802"/>
                </a:cubicBezTo>
                <a:cubicBezTo>
                  <a:pt x="318" y="802"/>
                  <a:pt x="317" y="802"/>
                  <a:pt x="316" y="803"/>
                </a:cubicBezTo>
                <a:cubicBezTo>
                  <a:pt x="315" y="803"/>
                  <a:pt x="315" y="801"/>
                  <a:pt x="314" y="801"/>
                </a:cubicBezTo>
                <a:cubicBezTo>
                  <a:pt x="313" y="801"/>
                  <a:pt x="311" y="801"/>
                  <a:pt x="310" y="801"/>
                </a:cubicBezTo>
                <a:cubicBezTo>
                  <a:pt x="310" y="801"/>
                  <a:pt x="309" y="801"/>
                  <a:pt x="310" y="801"/>
                </a:cubicBezTo>
                <a:cubicBezTo>
                  <a:pt x="309" y="800"/>
                  <a:pt x="308" y="800"/>
                  <a:pt x="308" y="800"/>
                </a:cubicBezTo>
                <a:cubicBezTo>
                  <a:pt x="307" y="800"/>
                  <a:pt x="306" y="800"/>
                  <a:pt x="305" y="800"/>
                </a:cubicBezTo>
                <a:cubicBezTo>
                  <a:pt x="305" y="800"/>
                  <a:pt x="304" y="799"/>
                  <a:pt x="304" y="799"/>
                </a:cubicBezTo>
                <a:cubicBezTo>
                  <a:pt x="303" y="799"/>
                  <a:pt x="303" y="799"/>
                  <a:pt x="303" y="799"/>
                </a:cubicBezTo>
                <a:cubicBezTo>
                  <a:pt x="302" y="800"/>
                  <a:pt x="301" y="800"/>
                  <a:pt x="300" y="799"/>
                </a:cubicBezTo>
                <a:cubicBezTo>
                  <a:pt x="299" y="799"/>
                  <a:pt x="298" y="799"/>
                  <a:pt x="298" y="798"/>
                </a:cubicBezTo>
                <a:cubicBezTo>
                  <a:pt x="298" y="798"/>
                  <a:pt x="297" y="798"/>
                  <a:pt x="297" y="798"/>
                </a:cubicBezTo>
                <a:cubicBezTo>
                  <a:pt x="296" y="799"/>
                  <a:pt x="295" y="799"/>
                  <a:pt x="295" y="799"/>
                </a:cubicBezTo>
                <a:cubicBezTo>
                  <a:pt x="294" y="799"/>
                  <a:pt x="293" y="798"/>
                  <a:pt x="293" y="798"/>
                </a:cubicBezTo>
                <a:cubicBezTo>
                  <a:pt x="292" y="798"/>
                  <a:pt x="291" y="798"/>
                  <a:pt x="291" y="797"/>
                </a:cubicBezTo>
                <a:cubicBezTo>
                  <a:pt x="290" y="796"/>
                  <a:pt x="289" y="797"/>
                  <a:pt x="288" y="796"/>
                </a:cubicBezTo>
                <a:cubicBezTo>
                  <a:pt x="287" y="796"/>
                  <a:pt x="286" y="796"/>
                  <a:pt x="285" y="796"/>
                </a:cubicBezTo>
                <a:cubicBezTo>
                  <a:pt x="283" y="796"/>
                  <a:pt x="282" y="794"/>
                  <a:pt x="280" y="795"/>
                </a:cubicBezTo>
                <a:cubicBezTo>
                  <a:pt x="279" y="794"/>
                  <a:pt x="278" y="794"/>
                  <a:pt x="276" y="794"/>
                </a:cubicBezTo>
                <a:cubicBezTo>
                  <a:pt x="276" y="794"/>
                  <a:pt x="275" y="793"/>
                  <a:pt x="275" y="793"/>
                </a:cubicBezTo>
                <a:cubicBezTo>
                  <a:pt x="274" y="794"/>
                  <a:pt x="274" y="794"/>
                  <a:pt x="273" y="795"/>
                </a:cubicBezTo>
                <a:cubicBezTo>
                  <a:pt x="273" y="795"/>
                  <a:pt x="272" y="795"/>
                  <a:pt x="272" y="795"/>
                </a:cubicBezTo>
                <a:cubicBezTo>
                  <a:pt x="272" y="793"/>
                  <a:pt x="271" y="793"/>
                  <a:pt x="270" y="793"/>
                </a:cubicBezTo>
                <a:cubicBezTo>
                  <a:pt x="270" y="793"/>
                  <a:pt x="269" y="793"/>
                  <a:pt x="269" y="792"/>
                </a:cubicBezTo>
                <a:cubicBezTo>
                  <a:pt x="269" y="791"/>
                  <a:pt x="267" y="791"/>
                  <a:pt x="269" y="790"/>
                </a:cubicBezTo>
                <a:cubicBezTo>
                  <a:pt x="269" y="789"/>
                  <a:pt x="269" y="788"/>
                  <a:pt x="268" y="788"/>
                </a:cubicBezTo>
                <a:cubicBezTo>
                  <a:pt x="266" y="789"/>
                  <a:pt x="265" y="787"/>
                  <a:pt x="264" y="787"/>
                </a:cubicBezTo>
                <a:cubicBezTo>
                  <a:pt x="263" y="786"/>
                  <a:pt x="262" y="786"/>
                  <a:pt x="261" y="786"/>
                </a:cubicBezTo>
                <a:cubicBezTo>
                  <a:pt x="258" y="785"/>
                  <a:pt x="258" y="785"/>
                  <a:pt x="258" y="785"/>
                </a:cubicBezTo>
                <a:cubicBezTo>
                  <a:pt x="258" y="783"/>
                  <a:pt x="256" y="784"/>
                  <a:pt x="256" y="783"/>
                </a:cubicBezTo>
                <a:cubicBezTo>
                  <a:pt x="255" y="782"/>
                  <a:pt x="254" y="783"/>
                  <a:pt x="253" y="783"/>
                </a:cubicBezTo>
                <a:cubicBezTo>
                  <a:pt x="252" y="783"/>
                  <a:pt x="251" y="783"/>
                  <a:pt x="250" y="782"/>
                </a:cubicBezTo>
                <a:cubicBezTo>
                  <a:pt x="250" y="782"/>
                  <a:pt x="249" y="782"/>
                  <a:pt x="248" y="782"/>
                </a:cubicBezTo>
                <a:cubicBezTo>
                  <a:pt x="248" y="781"/>
                  <a:pt x="247" y="780"/>
                  <a:pt x="246" y="779"/>
                </a:cubicBezTo>
                <a:cubicBezTo>
                  <a:pt x="245" y="779"/>
                  <a:pt x="245" y="779"/>
                  <a:pt x="245" y="780"/>
                </a:cubicBezTo>
                <a:cubicBezTo>
                  <a:pt x="245" y="779"/>
                  <a:pt x="244" y="779"/>
                  <a:pt x="244" y="779"/>
                </a:cubicBezTo>
                <a:cubicBezTo>
                  <a:pt x="244" y="778"/>
                  <a:pt x="243" y="778"/>
                  <a:pt x="243" y="777"/>
                </a:cubicBezTo>
                <a:cubicBezTo>
                  <a:pt x="241" y="778"/>
                  <a:pt x="240" y="776"/>
                  <a:pt x="239" y="776"/>
                </a:cubicBezTo>
                <a:cubicBezTo>
                  <a:pt x="238" y="775"/>
                  <a:pt x="237" y="775"/>
                  <a:pt x="236" y="774"/>
                </a:cubicBezTo>
                <a:cubicBezTo>
                  <a:pt x="235" y="774"/>
                  <a:pt x="234" y="773"/>
                  <a:pt x="233" y="773"/>
                </a:cubicBezTo>
                <a:cubicBezTo>
                  <a:pt x="233" y="772"/>
                  <a:pt x="234" y="772"/>
                  <a:pt x="234" y="772"/>
                </a:cubicBezTo>
                <a:cubicBezTo>
                  <a:pt x="234" y="772"/>
                  <a:pt x="234" y="771"/>
                  <a:pt x="233" y="771"/>
                </a:cubicBezTo>
                <a:cubicBezTo>
                  <a:pt x="232" y="771"/>
                  <a:pt x="231" y="771"/>
                  <a:pt x="230" y="771"/>
                </a:cubicBezTo>
                <a:cubicBezTo>
                  <a:pt x="229" y="771"/>
                  <a:pt x="228" y="770"/>
                  <a:pt x="228" y="769"/>
                </a:cubicBezTo>
                <a:cubicBezTo>
                  <a:pt x="227" y="769"/>
                  <a:pt x="226" y="770"/>
                  <a:pt x="225" y="769"/>
                </a:cubicBezTo>
                <a:cubicBezTo>
                  <a:pt x="225" y="768"/>
                  <a:pt x="223" y="769"/>
                  <a:pt x="223" y="768"/>
                </a:cubicBezTo>
                <a:cubicBezTo>
                  <a:pt x="222" y="768"/>
                  <a:pt x="222" y="767"/>
                  <a:pt x="222" y="766"/>
                </a:cubicBezTo>
                <a:cubicBezTo>
                  <a:pt x="222" y="766"/>
                  <a:pt x="221" y="765"/>
                  <a:pt x="220" y="766"/>
                </a:cubicBezTo>
                <a:cubicBezTo>
                  <a:pt x="219" y="766"/>
                  <a:pt x="218" y="765"/>
                  <a:pt x="216" y="764"/>
                </a:cubicBezTo>
                <a:cubicBezTo>
                  <a:pt x="216" y="764"/>
                  <a:pt x="215" y="764"/>
                  <a:pt x="214" y="763"/>
                </a:cubicBezTo>
                <a:cubicBezTo>
                  <a:pt x="214" y="763"/>
                  <a:pt x="214" y="762"/>
                  <a:pt x="213" y="762"/>
                </a:cubicBezTo>
                <a:cubicBezTo>
                  <a:pt x="213" y="762"/>
                  <a:pt x="213" y="762"/>
                  <a:pt x="213" y="762"/>
                </a:cubicBezTo>
                <a:cubicBezTo>
                  <a:pt x="213" y="762"/>
                  <a:pt x="213" y="762"/>
                  <a:pt x="213" y="761"/>
                </a:cubicBezTo>
                <a:cubicBezTo>
                  <a:pt x="213" y="761"/>
                  <a:pt x="213" y="761"/>
                  <a:pt x="213" y="761"/>
                </a:cubicBezTo>
                <a:cubicBezTo>
                  <a:pt x="212" y="761"/>
                  <a:pt x="212" y="761"/>
                  <a:pt x="212" y="761"/>
                </a:cubicBezTo>
                <a:cubicBezTo>
                  <a:pt x="212" y="761"/>
                  <a:pt x="211" y="761"/>
                  <a:pt x="211" y="761"/>
                </a:cubicBezTo>
                <a:cubicBezTo>
                  <a:pt x="211" y="761"/>
                  <a:pt x="211" y="762"/>
                  <a:pt x="212" y="762"/>
                </a:cubicBezTo>
                <a:cubicBezTo>
                  <a:pt x="212" y="762"/>
                  <a:pt x="212" y="762"/>
                  <a:pt x="213" y="762"/>
                </a:cubicBezTo>
                <a:cubicBezTo>
                  <a:pt x="213" y="762"/>
                  <a:pt x="213" y="763"/>
                  <a:pt x="213" y="763"/>
                </a:cubicBezTo>
                <a:cubicBezTo>
                  <a:pt x="211" y="763"/>
                  <a:pt x="210" y="763"/>
                  <a:pt x="209" y="761"/>
                </a:cubicBezTo>
                <a:cubicBezTo>
                  <a:pt x="209" y="760"/>
                  <a:pt x="208" y="760"/>
                  <a:pt x="208" y="760"/>
                </a:cubicBezTo>
                <a:cubicBezTo>
                  <a:pt x="207" y="761"/>
                  <a:pt x="206" y="761"/>
                  <a:pt x="206" y="761"/>
                </a:cubicBezTo>
                <a:cubicBezTo>
                  <a:pt x="205" y="760"/>
                  <a:pt x="204" y="760"/>
                  <a:pt x="204" y="759"/>
                </a:cubicBezTo>
                <a:cubicBezTo>
                  <a:pt x="203" y="759"/>
                  <a:pt x="203" y="758"/>
                  <a:pt x="203" y="758"/>
                </a:cubicBezTo>
                <a:cubicBezTo>
                  <a:pt x="202" y="757"/>
                  <a:pt x="202" y="757"/>
                  <a:pt x="202" y="756"/>
                </a:cubicBezTo>
                <a:cubicBezTo>
                  <a:pt x="201" y="756"/>
                  <a:pt x="201" y="756"/>
                  <a:pt x="201" y="756"/>
                </a:cubicBezTo>
                <a:cubicBezTo>
                  <a:pt x="201" y="756"/>
                  <a:pt x="201" y="755"/>
                  <a:pt x="200" y="755"/>
                </a:cubicBezTo>
                <a:cubicBezTo>
                  <a:pt x="200" y="755"/>
                  <a:pt x="200" y="756"/>
                  <a:pt x="200" y="756"/>
                </a:cubicBezTo>
                <a:cubicBezTo>
                  <a:pt x="199" y="756"/>
                  <a:pt x="198" y="755"/>
                  <a:pt x="197" y="755"/>
                </a:cubicBezTo>
                <a:cubicBezTo>
                  <a:pt x="197" y="754"/>
                  <a:pt x="195" y="754"/>
                  <a:pt x="196" y="752"/>
                </a:cubicBezTo>
                <a:cubicBezTo>
                  <a:pt x="193" y="752"/>
                  <a:pt x="193" y="752"/>
                  <a:pt x="193" y="752"/>
                </a:cubicBezTo>
                <a:cubicBezTo>
                  <a:pt x="192" y="752"/>
                  <a:pt x="192" y="752"/>
                  <a:pt x="192" y="752"/>
                </a:cubicBezTo>
                <a:cubicBezTo>
                  <a:pt x="193" y="751"/>
                  <a:pt x="193" y="750"/>
                  <a:pt x="194" y="749"/>
                </a:cubicBezTo>
                <a:cubicBezTo>
                  <a:pt x="194" y="749"/>
                  <a:pt x="194" y="749"/>
                  <a:pt x="194" y="749"/>
                </a:cubicBezTo>
                <a:cubicBezTo>
                  <a:pt x="192" y="749"/>
                  <a:pt x="191" y="749"/>
                  <a:pt x="190" y="749"/>
                </a:cubicBezTo>
                <a:cubicBezTo>
                  <a:pt x="189" y="748"/>
                  <a:pt x="189" y="747"/>
                  <a:pt x="188" y="747"/>
                </a:cubicBezTo>
                <a:cubicBezTo>
                  <a:pt x="188" y="746"/>
                  <a:pt x="187" y="747"/>
                  <a:pt x="186" y="747"/>
                </a:cubicBezTo>
                <a:cubicBezTo>
                  <a:pt x="186" y="747"/>
                  <a:pt x="186" y="748"/>
                  <a:pt x="186" y="747"/>
                </a:cubicBezTo>
                <a:cubicBezTo>
                  <a:pt x="185" y="747"/>
                  <a:pt x="185" y="746"/>
                  <a:pt x="186" y="746"/>
                </a:cubicBezTo>
                <a:cubicBezTo>
                  <a:pt x="186" y="746"/>
                  <a:pt x="186" y="745"/>
                  <a:pt x="187" y="745"/>
                </a:cubicBezTo>
                <a:cubicBezTo>
                  <a:pt x="188" y="746"/>
                  <a:pt x="189" y="746"/>
                  <a:pt x="190" y="746"/>
                </a:cubicBezTo>
                <a:cubicBezTo>
                  <a:pt x="190" y="746"/>
                  <a:pt x="190" y="747"/>
                  <a:pt x="191" y="748"/>
                </a:cubicBezTo>
                <a:cubicBezTo>
                  <a:pt x="192" y="747"/>
                  <a:pt x="191" y="745"/>
                  <a:pt x="192" y="744"/>
                </a:cubicBezTo>
                <a:cubicBezTo>
                  <a:pt x="192" y="744"/>
                  <a:pt x="192" y="744"/>
                  <a:pt x="191" y="744"/>
                </a:cubicBezTo>
                <a:cubicBezTo>
                  <a:pt x="190" y="744"/>
                  <a:pt x="188" y="744"/>
                  <a:pt x="187" y="744"/>
                </a:cubicBezTo>
                <a:cubicBezTo>
                  <a:pt x="186" y="743"/>
                  <a:pt x="187" y="742"/>
                  <a:pt x="187" y="741"/>
                </a:cubicBezTo>
                <a:cubicBezTo>
                  <a:pt x="187" y="741"/>
                  <a:pt x="187" y="741"/>
                  <a:pt x="186" y="741"/>
                </a:cubicBezTo>
                <a:cubicBezTo>
                  <a:pt x="186" y="742"/>
                  <a:pt x="186" y="742"/>
                  <a:pt x="186" y="742"/>
                </a:cubicBezTo>
                <a:cubicBezTo>
                  <a:pt x="187" y="742"/>
                  <a:pt x="187" y="742"/>
                  <a:pt x="187" y="742"/>
                </a:cubicBezTo>
                <a:cubicBezTo>
                  <a:pt x="187" y="742"/>
                  <a:pt x="187" y="742"/>
                  <a:pt x="187" y="741"/>
                </a:cubicBezTo>
                <a:cubicBezTo>
                  <a:pt x="187" y="741"/>
                  <a:pt x="187" y="741"/>
                  <a:pt x="187" y="741"/>
                </a:cubicBezTo>
                <a:cubicBezTo>
                  <a:pt x="186" y="742"/>
                  <a:pt x="186" y="743"/>
                  <a:pt x="185" y="743"/>
                </a:cubicBezTo>
                <a:cubicBezTo>
                  <a:pt x="185" y="742"/>
                  <a:pt x="184" y="742"/>
                  <a:pt x="184" y="742"/>
                </a:cubicBezTo>
                <a:cubicBezTo>
                  <a:pt x="184" y="742"/>
                  <a:pt x="184" y="743"/>
                  <a:pt x="184" y="743"/>
                </a:cubicBezTo>
                <a:cubicBezTo>
                  <a:pt x="183" y="744"/>
                  <a:pt x="183" y="744"/>
                  <a:pt x="182" y="744"/>
                </a:cubicBezTo>
                <a:cubicBezTo>
                  <a:pt x="181" y="743"/>
                  <a:pt x="181" y="743"/>
                  <a:pt x="180" y="742"/>
                </a:cubicBezTo>
                <a:cubicBezTo>
                  <a:pt x="178" y="742"/>
                  <a:pt x="178" y="742"/>
                  <a:pt x="178" y="742"/>
                </a:cubicBezTo>
                <a:cubicBezTo>
                  <a:pt x="178" y="742"/>
                  <a:pt x="178" y="741"/>
                  <a:pt x="178" y="741"/>
                </a:cubicBezTo>
                <a:cubicBezTo>
                  <a:pt x="178" y="740"/>
                  <a:pt x="178" y="739"/>
                  <a:pt x="176" y="739"/>
                </a:cubicBezTo>
                <a:cubicBezTo>
                  <a:pt x="176" y="738"/>
                  <a:pt x="175" y="738"/>
                  <a:pt x="174" y="737"/>
                </a:cubicBezTo>
                <a:cubicBezTo>
                  <a:pt x="174" y="737"/>
                  <a:pt x="174" y="736"/>
                  <a:pt x="173" y="736"/>
                </a:cubicBezTo>
                <a:cubicBezTo>
                  <a:pt x="171" y="737"/>
                  <a:pt x="170" y="734"/>
                  <a:pt x="169" y="733"/>
                </a:cubicBezTo>
                <a:cubicBezTo>
                  <a:pt x="169" y="734"/>
                  <a:pt x="168" y="734"/>
                  <a:pt x="168" y="734"/>
                </a:cubicBezTo>
                <a:cubicBezTo>
                  <a:pt x="167" y="734"/>
                  <a:pt x="168" y="732"/>
                  <a:pt x="166" y="732"/>
                </a:cubicBezTo>
                <a:cubicBezTo>
                  <a:pt x="165" y="732"/>
                  <a:pt x="165" y="730"/>
                  <a:pt x="163" y="730"/>
                </a:cubicBezTo>
                <a:cubicBezTo>
                  <a:pt x="163" y="729"/>
                  <a:pt x="162" y="728"/>
                  <a:pt x="160" y="729"/>
                </a:cubicBezTo>
                <a:cubicBezTo>
                  <a:pt x="160" y="729"/>
                  <a:pt x="160" y="728"/>
                  <a:pt x="160" y="728"/>
                </a:cubicBezTo>
                <a:cubicBezTo>
                  <a:pt x="160" y="726"/>
                  <a:pt x="158" y="727"/>
                  <a:pt x="157" y="726"/>
                </a:cubicBezTo>
                <a:cubicBezTo>
                  <a:pt x="156" y="724"/>
                  <a:pt x="154" y="723"/>
                  <a:pt x="152" y="722"/>
                </a:cubicBezTo>
                <a:cubicBezTo>
                  <a:pt x="151" y="721"/>
                  <a:pt x="150" y="721"/>
                  <a:pt x="150" y="721"/>
                </a:cubicBezTo>
                <a:cubicBezTo>
                  <a:pt x="150" y="721"/>
                  <a:pt x="150" y="720"/>
                  <a:pt x="149" y="719"/>
                </a:cubicBezTo>
                <a:cubicBezTo>
                  <a:pt x="149" y="719"/>
                  <a:pt x="148" y="719"/>
                  <a:pt x="148" y="719"/>
                </a:cubicBezTo>
                <a:cubicBezTo>
                  <a:pt x="148" y="717"/>
                  <a:pt x="147" y="717"/>
                  <a:pt x="146" y="717"/>
                </a:cubicBezTo>
                <a:cubicBezTo>
                  <a:pt x="145" y="717"/>
                  <a:pt x="145" y="716"/>
                  <a:pt x="144" y="715"/>
                </a:cubicBezTo>
                <a:cubicBezTo>
                  <a:pt x="143" y="715"/>
                  <a:pt x="143" y="715"/>
                  <a:pt x="143" y="715"/>
                </a:cubicBezTo>
                <a:cubicBezTo>
                  <a:pt x="142" y="713"/>
                  <a:pt x="141" y="712"/>
                  <a:pt x="139" y="712"/>
                </a:cubicBezTo>
                <a:cubicBezTo>
                  <a:pt x="139" y="713"/>
                  <a:pt x="139" y="712"/>
                  <a:pt x="139" y="712"/>
                </a:cubicBezTo>
                <a:cubicBezTo>
                  <a:pt x="138" y="710"/>
                  <a:pt x="136" y="709"/>
                  <a:pt x="134" y="708"/>
                </a:cubicBezTo>
                <a:cubicBezTo>
                  <a:pt x="133" y="707"/>
                  <a:pt x="132" y="707"/>
                  <a:pt x="132" y="706"/>
                </a:cubicBezTo>
                <a:cubicBezTo>
                  <a:pt x="132" y="705"/>
                  <a:pt x="132" y="705"/>
                  <a:pt x="132" y="705"/>
                </a:cubicBezTo>
                <a:cubicBezTo>
                  <a:pt x="130" y="705"/>
                  <a:pt x="130" y="704"/>
                  <a:pt x="129" y="703"/>
                </a:cubicBezTo>
                <a:cubicBezTo>
                  <a:pt x="129" y="702"/>
                  <a:pt x="129" y="702"/>
                  <a:pt x="128" y="701"/>
                </a:cubicBezTo>
                <a:cubicBezTo>
                  <a:pt x="128" y="701"/>
                  <a:pt x="127" y="701"/>
                  <a:pt x="127" y="701"/>
                </a:cubicBezTo>
                <a:cubicBezTo>
                  <a:pt x="125" y="700"/>
                  <a:pt x="124" y="700"/>
                  <a:pt x="123" y="699"/>
                </a:cubicBezTo>
                <a:cubicBezTo>
                  <a:pt x="122" y="698"/>
                  <a:pt x="121" y="697"/>
                  <a:pt x="121" y="696"/>
                </a:cubicBezTo>
                <a:cubicBezTo>
                  <a:pt x="121" y="696"/>
                  <a:pt x="121" y="695"/>
                  <a:pt x="120" y="695"/>
                </a:cubicBezTo>
                <a:cubicBezTo>
                  <a:pt x="119" y="695"/>
                  <a:pt x="118" y="695"/>
                  <a:pt x="118" y="694"/>
                </a:cubicBezTo>
                <a:cubicBezTo>
                  <a:pt x="118" y="692"/>
                  <a:pt x="116" y="692"/>
                  <a:pt x="116" y="690"/>
                </a:cubicBezTo>
                <a:cubicBezTo>
                  <a:pt x="115" y="690"/>
                  <a:pt x="114" y="690"/>
                  <a:pt x="114" y="688"/>
                </a:cubicBezTo>
                <a:cubicBezTo>
                  <a:pt x="114" y="688"/>
                  <a:pt x="113" y="688"/>
                  <a:pt x="112" y="687"/>
                </a:cubicBezTo>
                <a:cubicBezTo>
                  <a:pt x="112" y="685"/>
                  <a:pt x="112" y="685"/>
                  <a:pt x="112" y="685"/>
                </a:cubicBezTo>
                <a:cubicBezTo>
                  <a:pt x="112" y="684"/>
                  <a:pt x="111" y="683"/>
                  <a:pt x="110" y="682"/>
                </a:cubicBezTo>
                <a:cubicBezTo>
                  <a:pt x="110" y="681"/>
                  <a:pt x="110" y="680"/>
                  <a:pt x="109" y="680"/>
                </a:cubicBezTo>
                <a:cubicBezTo>
                  <a:pt x="108" y="680"/>
                  <a:pt x="108" y="680"/>
                  <a:pt x="108" y="679"/>
                </a:cubicBezTo>
                <a:cubicBezTo>
                  <a:pt x="108" y="679"/>
                  <a:pt x="107" y="678"/>
                  <a:pt x="107" y="678"/>
                </a:cubicBezTo>
                <a:cubicBezTo>
                  <a:pt x="107" y="677"/>
                  <a:pt x="106" y="676"/>
                  <a:pt x="105" y="676"/>
                </a:cubicBezTo>
                <a:cubicBezTo>
                  <a:pt x="105" y="676"/>
                  <a:pt x="105" y="676"/>
                  <a:pt x="105" y="675"/>
                </a:cubicBezTo>
                <a:cubicBezTo>
                  <a:pt x="105" y="675"/>
                  <a:pt x="105" y="675"/>
                  <a:pt x="105" y="675"/>
                </a:cubicBezTo>
                <a:cubicBezTo>
                  <a:pt x="105" y="675"/>
                  <a:pt x="105" y="675"/>
                  <a:pt x="105" y="675"/>
                </a:cubicBezTo>
                <a:cubicBezTo>
                  <a:pt x="105" y="675"/>
                  <a:pt x="105" y="676"/>
                  <a:pt x="105" y="675"/>
                </a:cubicBezTo>
                <a:cubicBezTo>
                  <a:pt x="105" y="675"/>
                  <a:pt x="106" y="675"/>
                  <a:pt x="106" y="675"/>
                </a:cubicBezTo>
                <a:cubicBezTo>
                  <a:pt x="106" y="675"/>
                  <a:pt x="106" y="675"/>
                  <a:pt x="105" y="675"/>
                </a:cubicBezTo>
                <a:cubicBezTo>
                  <a:pt x="104" y="675"/>
                  <a:pt x="103" y="675"/>
                  <a:pt x="103" y="674"/>
                </a:cubicBezTo>
                <a:cubicBezTo>
                  <a:pt x="103" y="672"/>
                  <a:pt x="102" y="673"/>
                  <a:pt x="101" y="673"/>
                </a:cubicBezTo>
                <a:cubicBezTo>
                  <a:pt x="100" y="673"/>
                  <a:pt x="100" y="672"/>
                  <a:pt x="100" y="672"/>
                </a:cubicBezTo>
                <a:cubicBezTo>
                  <a:pt x="98" y="670"/>
                  <a:pt x="98" y="670"/>
                  <a:pt x="100" y="668"/>
                </a:cubicBezTo>
                <a:cubicBezTo>
                  <a:pt x="100" y="668"/>
                  <a:pt x="99" y="667"/>
                  <a:pt x="99" y="667"/>
                </a:cubicBezTo>
                <a:cubicBezTo>
                  <a:pt x="99" y="667"/>
                  <a:pt x="98" y="667"/>
                  <a:pt x="98" y="668"/>
                </a:cubicBezTo>
                <a:cubicBezTo>
                  <a:pt x="98" y="668"/>
                  <a:pt x="97" y="668"/>
                  <a:pt x="97" y="668"/>
                </a:cubicBezTo>
                <a:cubicBezTo>
                  <a:pt x="95" y="667"/>
                  <a:pt x="94" y="665"/>
                  <a:pt x="93" y="664"/>
                </a:cubicBezTo>
                <a:cubicBezTo>
                  <a:pt x="94" y="663"/>
                  <a:pt x="93" y="662"/>
                  <a:pt x="93" y="662"/>
                </a:cubicBezTo>
                <a:cubicBezTo>
                  <a:pt x="94" y="661"/>
                  <a:pt x="94" y="661"/>
                  <a:pt x="96" y="662"/>
                </a:cubicBezTo>
                <a:cubicBezTo>
                  <a:pt x="97" y="662"/>
                  <a:pt x="97" y="662"/>
                  <a:pt x="97" y="662"/>
                </a:cubicBezTo>
                <a:cubicBezTo>
                  <a:pt x="97" y="661"/>
                  <a:pt x="96" y="661"/>
                  <a:pt x="96" y="661"/>
                </a:cubicBezTo>
                <a:cubicBezTo>
                  <a:pt x="95" y="661"/>
                  <a:pt x="95" y="661"/>
                  <a:pt x="95" y="662"/>
                </a:cubicBezTo>
                <a:cubicBezTo>
                  <a:pt x="95" y="662"/>
                  <a:pt x="96" y="662"/>
                  <a:pt x="96" y="662"/>
                </a:cubicBezTo>
                <a:cubicBezTo>
                  <a:pt x="96" y="662"/>
                  <a:pt x="97" y="662"/>
                  <a:pt x="96" y="662"/>
                </a:cubicBezTo>
                <a:cubicBezTo>
                  <a:pt x="95" y="660"/>
                  <a:pt x="95" y="660"/>
                  <a:pt x="94" y="660"/>
                </a:cubicBezTo>
                <a:cubicBezTo>
                  <a:pt x="93" y="660"/>
                  <a:pt x="94" y="659"/>
                  <a:pt x="93" y="659"/>
                </a:cubicBezTo>
                <a:cubicBezTo>
                  <a:pt x="93" y="659"/>
                  <a:pt x="93" y="659"/>
                  <a:pt x="93" y="659"/>
                </a:cubicBezTo>
                <a:cubicBezTo>
                  <a:pt x="92" y="658"/>
                  <a:pt x="91" y="659"/>
                  <a:pt x="89" y="659"/>
                </a:cubicBezTo>
                <a:cubicBezTo>
                  <a:pt x="89" y="658"/>
                  <a:pt x="89" y="658"/>
                  <a:pt x="89" y="658"/>
                </a:cubicBezTo>
                <a:cubicBezTo>
                  <a:pt x="89" y="657"/>
                  <a:pt x="87" y="656"/>
                  <a:pt x="87" y="655"/>
                </a:cubicBezTo>
                <a:cubicBezTo>
                  <a:pt x="87" y="654"/>
                  <a:pt x="87" y="654"/>
                  <a:pt x="86" y="654"/>
                </a:cubicBezTo>
                <a:cubicBezTo>
                  <a:pt x="84" y="653"/>
                  <a:pt x="84" y="652"/>
                  <a:pt x="84" y="650"/>
                </a:cubicBezTo>
                <a:cubicBezTo>
                  <a:pt x="83" y="649"/>
                  <a:pt x="81" y="648"/>
                  <a:pt x="80" y="646"/>
                </a:cubicBezTo>
                <a:cubicBezTo>
                  <a:pt x="79" y="645"/>
                  <a:pt x="78" y="644"/>
                  <a:pt x="77" y="642"/>
                </a:cubicBezTo>
                <a:cubicBezTo>
                  <a:pt x="77" y="642"/>
                  <a:pt x="77" y="641"/>
                  <a:pt x="76" y="641"/>
                </a:cubicBezTo>
                <a:cubicBezTo>
                  <a:pt x="75" y="640"/>
                  <a:pt x="76" y="640"/>
                  <a:pt x="76" y="639"/>
                </a:cubicBezTo>
                <a:cubicBezTo>
                  <a:pt x="76" y="639"/>
                  <a:pt x="75" y="638"/>
                  <a:pt x="75" y="638"/>
                </a:cubicBezTo>
                <a:cubicBezTo>
                  <a:pt x="74" y="638"/>
                  <a:pt x="75" y="638"/>
                  <a:pt x="75" y="638"/>
                </a:cubicBezTo>
                <a:cubicBezTo>
                  <a:pt x="74" y="637"/>
                  <a:pt x="74" y="636"/>
                  <a:pt x="73" y="636"/>
                </a:cubicBezTo>
                <a:cubicBezTo>
                  <a:pt x="72" y="636"/>
                  <a:pt x="72" y="635"/>
                  <a:pt x="72" y="634"/>
                </a:cubicBezTo>
                <a:cubicBezTo>
                  <a:pt x="72" y="633"/>
                  <a:pt x="72" y="633"/>
                  <a:pt x="71" y="633"/>
                </a:cubicBezTo>
                <a:cubicBezTo>
                  <a:pt x="70" y="633"/>
                  <a:pt x="69" y="632"/>
                  <a:pt x="69" y="631"/>
                </a:cubicBezTo>
                <a:cubicBezTo>
                  <a:pt x="69" y="629"/>
                  <a:pt x="68" y="629"/>
                  <a:pt x="67" y="628"/>
                </a:cubicBezTo>
                <a:cubicBezTo>
                  <a:pt x="68" y="627"/>
                  <a:pt x="69" y="628"/>
                  <a:pt x="71" y="627"/>
                </a:cubicBezTo>
                <a:cubicBezTo>
                  <a:pt x="71" y="627"/>
                  <a:pt x="71" y="626"/>
                  <a:pt x="71" y="626"/>
                </a:cubicBezTo>
                <a:cubicBezTo>
                  <a:pt x="70" y="625"/>
                  <a:pt x="70" y="625"/>
                  <a:pt x="69" y="625"/>
                </a:cubicBezTo>
                <a:cubicBezTo>
                  <a:pt x="69" y="626"/>
                  <a:pt x="69" y="626"/>
                  <a:pt x="69" y="626"/>
                </a:cubicBezTo>
                <a:cubicBezTo>
                  <a:pt x="68" y="626"/>
                  <a:pt x="68" y="626"/>
                  <a:pt x="67" y="626"/>
                </a:cubicBezTo>
                <a:cubicBezTo>
                  <a:pt x="67" y="626"/>
                  <a:pt x="66" y="626"/>
                  <a:pt x="66" y="626"/>
                </a:cubicBezTo>
                <a:cubicBezTo>
                  <a:pt x="65" y="624"/>
                  <a:pt x="65" y="623"/>
                  <a:pt x="63" y="622"/>
                </a:cubicBezTo>
                <a:cubicBezTo>
                  <a:pt x="63" y="622"/>
                  <a:pt x="63" y="622"/>
                  <a:pt x="63" y="621"/>
                </a:cubicBezTo>
                <a:cubicBezTo>
                  <a:pt x="64" y="620"/>
                  <a:pt x="62" y="619"/>
                  <a:pt x="61" y="618"/>
                </a:cubicBezTo>
                <a:cubicBezTo>
                  <a:pt x="61" y="618"/>
                  <a:pt x="61" y="618"/>
                  <a:pt x="61" y="618"/>
                </a:cubicBezTo>
                <a:cubicBezTo>
                  <a:pt x="62" y="618"/>
                  <a:pt x="62" y="617"/>
                  <a:pt x="62" y="616"/>
                </a:cubicBezTo>
                <a:cubicBezTo>
                  <a:pt x="62" y="616"/>
                  <a:pt x="61" y="615"/>
                  <a:pt x="60" y="615"/>
                </a:cubicBezTo>
                <a:cubicBezTo>
                  <a:pt x="60" y="615"/>
                  <a:pt x="60" y="615"/>
                  <a:pt x="59" y="615"/>
                </a:cubicBezTo>
                <a:cubicBezTo>
                  <a:pt x="59" y="616"/>
                  <a:pt x="59" y="616"/>
                  <a:pt x="58" y="615"/>
                </a:cubicBezTo>
                <a:cubicBezTo>
                  <a:pt x="58" y="615"/>
                  <a:pt x="58" y="614"/>
                  <a:pt x="58" y="614"/>
                </a:cubicBezTo>
                <a:cubicBezTo>
                  <a:pt x="57" y="613"/>
                  <a:pt x="56" y="612"/>
                  <a:pt x="56" y="611"/>
                </a:cubicBezTo>
                <a:cubicBezTo>
                  <a:pt x="55" y="610"/>
                  <a:pt x="53" y="609"/>
                  <a:pt x="54" y="608"/>
                </a:cubicBezTo>
                <a:cubicBezTo>
                  <a:pt x="52" y="606"/>
                  <a:pt x="51" y="604"/>
                  <a:pt x="50" y="602"/>
                </a:cubicBezTo>
                <a:cubicBezTo>
                  <a:pt x="50" y="602"/>
                  <a:pt x="50" y="602"/>
                  <a:pt x="50" y="602"/>
                </a:cubicBezTo>
                <a:cubicBezTo>
                  <a:pt x="50" y="600"/>
                  <a:pt x="49" y="599"/>
                  <a:pt x="48" y="598"/>
                </a:cubicBezTo>
                <a:cubicBezTo>
                  <a:pt x="48" y="597"/>
                  <a:pt x="48" y="596"/>
                  <a:pt x="49" y="595"/>
                </a:cubicBezTo>
                <a:cubicBezTo>
                  <a:pt x="48" y="595"/>
                  <a:pt x="47" y="595"/>
                  <a:pt x="46" y="595"/>
                </a:cubicBezTo>
                <a:cubicBezTo>
                  <a:pt x="46" y="594"/>
                  <a:pt x="45" y="593"/>
                  <a:pt x="44" y="593"/>
                </a:cubicBezTo>
                <a:cubicBezTo>
                  <a:pt x="44" y="592"/>
                  <a:pt x="44" y="591"/>
                  <a:pt x="44" y="590"/>
                </a:cubicBezTo>
                <a:cubicBezTo>
                  <a:pt x="44" y="589"/>
                  <a:pt x="42" y="589"/>
                  <a:pt x="42" y="587"/>
                </a:cubicBezTo>
                <a:cubicBezTo>
                  <a:pt x="42" y="586"/>
                  <a:pt x="41" y="587"/>
                  <a:pt x="40" y="586"/>
                </a:cubicBezTo>
                <a:cubicBezTo>
                  <a:pt x="41" y="586"/>
                  <a:pt x="41" y="585"/>
                  <a:pt x="41" y="585"/>
                </a:cubicBezTo>
                <a:cubicBezTo>
                  <a:pt x="41" y="584"/>
                  <a:pt x="41" y="584"/>
                  <a:pt x="41" y="584"/>
                </a:cubicBezTo>
                <a:cubicBezTo>
                  <a:pt x="40" y="582"/>
                  <a:pt x="39" y="581"/>
                  <a:pt x="38" y="580"/>
                </a:cubicBezTo>
                <a:cubicBezTo>
                  <a:pt x="38" y="577"/>
                  <a:pt x="38" y="577"/>
                  <a:pt x="38" y="577"/>
                </a:cubicBezTo>
                <a:cubicBezTo>
                  <a:pt x="37" y="577"/>
                  <a:pt x="36" y="576"/>
                  <a:pt x="36" y="575"/>
                </a:cubicBezTo>
                <a:cubicBezTo>
                  <a:pt x="36" y="573"/>
                  <a:pt x="35" y="572"/>
                  <a:pt x="34" y="570"/>
                </a:cubicBezTo>
                <a:cubicBezTo>
                  <a:pt x="34" y="569"/>
                  <a:pt x="33" y="568"/>
                  <a:pt x="33" y="567"/>
                </a:cubicBezTo>
                <a:cubicBezTo>
                  <a:pt x="33" y="566"/>
                  <a:pt x="32" y="565"/>
                  <a:pt x="32" y="564"/>
                </a:cubicBezTo>
                <a:cubicBezTo>
                  <a:pt x="32" y="563"/>
                  <a:pt x="31" y="562"/>
                  <a:pt x="31" y="562"/>
                </a:cubicBezTo>
                <a:cubicBezTo>
                  <a:pt x="31" y="561"/>
                  <a:pt x="31" y="560"/>
                  <a:pt x="31" y="560"/>
                </a:cubicBezTo>
                <a:cubicBezTo>
                  <a:pt x="30" y="560"/>
                  <a:pt x="30" y="559"/>
                  <a:pt x="30" y="559"/>
                </a:cubicBezTo>
                <a:cubicBezTo>
                  <a:pt x="30" y="558"/>
                  <a:pt x="29" y="557"/>
                  <a:pt x="29" y="556"/>
                </a:cubicBezTo>
                <a:cubicBezTo>
                  <a:pt x="29" y="554"/>
                  <a:pt x="29" y="553"/>
                  <a:pt x="28" y="552"/>
                </a:cubicBezTo>
                <a:cubicBezTo>
                  <a:pt x="29" y="551"/>
                  <a:pt x="27" y="550"/>
                  <a:pt x="27" y="549"/>
                </a:cubicBezTo>
                <a:cubicBezTo>
                  <a:pt x="26" y="548"/>
                  <a:pt x="26" y="548"/>
                  <a:pt x="26" y="547"/>
                </a:cubicBezTo>
                <a:cubicBezTo>
                  <a:pt x="26" y="546"/>
                  <a:pt x="26" y="545"/>
                  <a:pt x="25" y="544"/>
                </a:cubicBezTo>
                <a:cubicBezTo>
                  <a:pt x="25" y="544"/>
                  <a:pt x="25" y="543"/>
                  <a:pt x="26" y="543"/>
                </a:cubicBezTo>
                <a:cubicBezTo>
                  <a:pt x="26" y="543"/>
                  <a:pt x="27" y="543"/>
                  <a:pt x="27" y="542"/>
                </a:cubicBezTo>
                <a:cubicBezTo>
                  <a:pt x="27" y="542"/>
                  <a:pt x="26" y="542"/>
                  <a:pt x="26" y="542"/>
                </a:cubicBezTo>
                <a:cubicBezTo>
                  <a:pt x="24" y="542"/>
                  <a:pt x="24" y="542"/>
                  <a:pt x="24" y="541"/>
                </a:cubicBezTo>
                <a:cubicBezTo>
                  <a:pt x="24" y="540"/>
                  <a:pt x="24" y="539"/>
                  <a:pt x="24" y="539"/>
                </a:cubicBezTo>
                <a:cubicBezTo>
                  <a:pt x="23" y="538"/>
                  <a:pt x="24" y="538"/>
                  <a:pt x="24" y="538"/>
                </a:cubicBezTo>
                <a:cubicBezTo>
                  <a:pt x="23" y="537"/>
                  <a:pt x="23" y="536"/>
                  <a:pt x="23" y="535"/>
                </a:cubicBezTo>
                <a:cubicBezTo>
                  <a:pt x="24" y="535"/>
                  <a:pt x="24" y="535"/>
                  <a:pt x="24" y="534"/>
                </a:cubicBezTo>
                <a:cubicBezTo>
                  <a:pt x="24" y="533"/>
                  <a:pt x="24" y="533"/>
                  <a:pt x="23" y="533"/>
                </a:cubicBezTo>
                <a:cubicBezTo>
                  <a:pt x="23" y="533"/>
                  <a:pt x="22" y="533"/>
                  <a:pt x="22" y="533"/>
                </a:cubicBezTo>
                <a:cubicBezTo>
                  <a:pt x="21" y="532"/>
                  <a:pt x="22" y="531"/>
                  <a:pt x="20" y="530"/>
                </a:cubicBezTo>
                <a:cubicBezTo>
                  <a:pt x="20" y="529"/>
                  <a:pt x="21" y="528"/>
                  <a:pt x="20" y="527"/>
                </a:cubicBezTo>
                <a:cubicBezTo>
                  <a:pt x="20" y="526"/>
                  <a:pt x="20" y="526"/>
                  <a:pt x="20" y="525"/>
                </a:cubicBezTo>
                <a:cubicBezTo>
                  <a:pt x="19" y="524"/>
                  <a:pt x="18" y="523"/>
                  <a:pt x="18" y="521"/>
                </a:cubicBezTo>
                <a:cubicBezTo>
                  <a:pt x="19" y="519"/>
                  <a:pt x="19" y="519"/>
                  <a:pt x="17" y="516"/>
                </a:cubicBezTo>
                <a:cubicBezTo>
                  <a:pt x="16" y="513"/>
                  <a:pt x="15" y="513"/>
                  <a:pt x="16" y="511"/>
                </a:cubicBezTo>
                <a:cubicBezTo>
                  <a:pt x="16" y="509"/>
                  <a:pt x="14" y="508"/>
                  <a:pt x="15" y="506"/>
                </a:cubicBezTo>
                <a:cubicBezTo>
                  <a:pt x="14" y="506"/>
                  <a:pt x="14" y="504"/>
                  <a:pt x="14" y="503"/>
                </a:cubicBezTo>
                <a:cubicBezTo>
                  <a:pt x="14" y="502"/>
                  <a:pt x="13" y="501"/>
                  <a:pt x="13" y="500"/>
                </a:cubicBezTo>
                <a:cubicBezTo>
                  <a:pt x="12" y="499"/>
                  <a:pt x="12" y="498"/>
                  <a:pt x="12" y="496"/>
                </a:cubicBezTo>
                <a:cubicBezTo>
                  <a:pt x="12" y="495"/>
                  <a:pt x="11" y="493"/>
                  <a:pt x="10" y="491"/>
                </a:cubicBezTo>
                <a:cubicBezTo>
                  <a:pt x="9" y="490"/>
                  <a:pt x="10" y="490"/>
                  <a:pt x="11" y="489"/>
                </a:cubicBezTo>
                <a:cubicBezTo>
                  <a:pt x="10" y="488"/>
                  <a:pt x="9" y="487"/>
                  <a:pt x="8" y="485"/>
                </a:cubicBezTo>
                <a:cubicBezTo>
                  <a:pt x="8" y="485"/>
                  <a:pt x="9" y="484"/>
                  <a:pt x="10" y="484"/>
                </a:cubicBezTo>
                <a:cubicBezTo>
                  <a:pt x="10" y="483"/>
                  <a:pt x="11" y="483"/>
                  <a:pt x="11" y="482"/>
                </a:cubicBezTo>
                <a:cubicBezTo>
                  <a:pt x="11" y="482"/>
                  <a:pt x="10" y="482"/>
                  <a:pt x="10" y="482"/>
                </a:cubicBezTo>
                <a:cubicBezTo>
                  <a:pt x="9" y="482"/>
                  <a:pt x="9" y="482"/>
                  <a:pt x="8" y="481"/>
                </a:cubicBezTo>
                <a:cubicBezTo>
                  <a:pt x="7" y="481"/>
                  <a:pt x="7" y="480"/>
                  <a:pt x="7" y="479"/>
                </a:cubicBezTo>
                <a:cubicBezTo>
                  <a:pt x="7" y="479"/>
                  <a:pt x="6" y="478"/>
                  <a:pt x="6" y="477"/>
                </a:cubicBezTo>
                <a:cubicBezTo>
                  <a:pt x="6" y="475"/>
                  <a:pt x="5" y="474"/>
                  <a:pt x="5" y="472"/>
                </a:cubicBezTo>
                <a:cubicBezTo>
                  <a:pt x="5" y="472"/>
                  <a:pt x="5" y="472"/>
                  <a:pt x="5" y="471"/>
                </a:cubicBezTo>
                <a:cubicBezTo>
                  <a:pt x="4" y="470"/>
                  <a:pt x="4" y="470"/>
                  <a:pt x="5" y="469"/>
                </a:cubicBezTo>
                <a:cubicBezTo>
                  <a:pt x="5" y="465"/>
                  <a:pt x="5" y="465"/>
                  <a:pt x="5" y="465"/>
                </a:cubicBezTo>
                <a:cubicBezTo>
                  <a:pt x="6" y="465"/>
                  <a:pt x="7" y="465"/>
                  <a:pt x="7" y="464"/>
                </a:cubicBezTo>
                <a:cubicBezTo>
                  <a:pt x="6" y="464"/>
                  <a:pt x="6" y="463"/>
                  <a:pt x="7" y="463"/>
                </a:cubicBezTo>
                <a:cubicBezTo>
                  <a:pt x="6" y="462"/>
                  <a:pt x="6" y="462"/>
                  <a:pt x="5" y="462"/>
                </a:cubicBezTo>
                <a:cubicBezTo>
                  <a:pt x="5" y="462"/>
                  <a:pt x="4" y="462"/>
                  <a:pt x="4" y="461"/>
                </a:cubicBezTo>
                <a:cubicBezTo>
                  <a:pt x="4" y="460"/>
                  <a:pt x="4" y="458"/>
                  <a:pt x="4" y="457"/>
                </a:cubicBezTo>
                <a:cubicBezTo>
                  <a:pt x="4" y="456"/>
                  <a:pt x="4" y="455"/>
                  <a:pt x="4" y="455"/>
                </a:cubicBezTo>
                <a:cubicBezTo>
                  <a:pt x="4" y="455"/>
                  <a:pt x="4" y="454"/>
                  <a:pt x="4" y="454"/>
                </a:cubicBezTo>
                <a:cubicBezTo>
                  <a:pt x="3" y="453"/>
                  <a:pt x="3" y="453"/>
                  <a:pt x="3" y="452"/>
                </a:cubicBezTo>
                <a:cubicBezTo>
                  <a:pt x="3" y="451"/>
                  <a:pt x="4" y="448"/>
                  <a:pt x="3" y="447"/>
                </a:cubicBezTo>
                <a:cubicBezTo>
                  <a:pt x="3" y="447"/>
                  <a:pt x="2" y="446"/>
                  <a:pt x="2" y="445"/>
                </a:cubicBezTo>
                <a:cubicBezTo>
                  <a:pt x="2" y="443"/>
                  <a:pt x="3" y="441"/>
                  <a:pt x="2" y="439"/>
                </a:cubicBezTo>
                <a:cubicBezTo>
                  <a:pt x="2" y="438"/>
                  <a:pt x="3" y="437"/>
                  <a:pt x="5" y="436"/>
                </a:cubicBezTo>
                <a:cubicBezTo>
                  <a:pt x="5" y="436"/>
                  <a:pt x="5" y="436"/>
                  <a:pt x="5" y="436"/>
                </a:cubicBezTo>
                <a:cubicBezTo>
                  <a:pt x="4" y="436"/>
                  <a:pt x="3" y="435"/>
                  <a:pt x="3" y="435"/>
                </a:cubicBezTo>
                <a:cubicBezTo>
                  <a:pt x="2" y="434"/>
                  <a:pt x="1" y="434"/>
                  <a:pt x="1" y="433"/>
                </a:cubicBezTo>
                <a:cubicBezTo>
                  <a:pt x="2" y="433"/>
                  <a:pt x="2" y="433"/>
                  <a:pt x="3" y="433"/>
                </a:cubicBezTo>
                <a:cubicBezTo>
                  <a:pt x="3" y="433"/>
                  <a:pt x="3" y="432"/>
                  <a:pt x="3" y="432"/>
                </a:cubicBezTo>
                <a:cubicBezTo>
                  <a:pt x="3" y="431"/>
                  <a:pt x="3" y="430"/>
                  <a:pt x="2" y="429"/>
                </a:cubicBezTo>
                <a:cubicBezTo>
                  <a:pt x="1" y="429"/>
                  <a:pt x="2" y="429"/>
                  <a:pt x="2" y="428"/>
                </a:cubicBezTo>
                <a:cubicBezTo>
                  <a:pt x="2" y="428"/>
                  <a:pt x="2" y="427"/>
                  <a:pt x="2" y="427"/>
                </a:cubicBezTo>
                <a:cubicBezTo>
                  <a:pt x="2" y="426"/>
                  <a:pt x="2" y="424"/>
                  <a:pt x="2" y="423"/>
                </a:cubicBezTo>
                <a:cubicBezTo>
                  <a:pt x="2" y="422"/>
                  <a:pt x="2" y="422"/>
                  <a:pt x="2" y="421"/>
                </a:cubicBezTo>
                <a:cubicBezTo>
                  <a:pt x="1" y="420"/>
                  <a:pt x="2" y="418"/>
                  <a:pt x="1" y="416"/>
                </a:cubicBezTo>
                <a:cubicBezTo>
                  <a:pt x="1" y="415"/>
                  <a:pt x="2" y="413"/>
                  <a:pt x="1" y="411"/>
                </a:cubicBezTo>
                <a:cubicBezTo>
                  <a:pt x="0" y="411"/>
                  <a:pt x="1" y="410"/>
                  <a:pt x="1" y="409"/>
                </a:cubicBezTo>
                <a:cubicBezTo>
                  <a:pt x="1" y="406"/>
                  <a:pt x="1" y="402"/>
                  <a:pt x="1" y="398"/>
                </a:cubicBezTo>
                <a:cubicBezTo>
                  <a:pt x="1" y="397"/>
                  <a:pt x="0" y="396"/>
                  <a:pt x="1" y="395"/>
                </a:cubicBezTo>
                <a:cubicBezTo>
                  <a:pt x="1" y="395"/>
                  <a:pt x="1" y="395"/>
                  <a:pt x="1" y="395"/>
                </a:cubicBezTo>
                <a:cubicBezTo>
                  <a:pt x="0" y="394"/>
                  <a:pt x="0" y="394"/>
                  <a:pt x="1" y="393"/>
                </a:cubicBezTo>
                <a:cubicBezTo>
                  <a:pt x="2" y="392"/>
                  <a:pt x="1" y="391"/>
                  <a:pt x="1" y="390"/>
                </a:cubicBezTo>
                <a:cubicBezTo>
                  <a:pt x="1" y="390"/>
                  <a:pt x="2" y="390"/>
                  <a:pt x="2" y="389"/>
                </a:cubicBezTo>
                <a:cubicBezTo>
                  <a:pt x="2" y="389"/>
                  <a:pt x="2" y="389"/>
                  <a:pt x="2" y="389"/>
                </a:cubicBezTo>
                <a:cubicBezTo>
                  <a:pt x="1" y="389"/>
                  <a:pt x="1" y="389"/>
                  <a:pt x="1" y="388"/>
                </a:cubicBezTo>
                <a:cubicBezTo>
                  <a:pt x="1" y="388"/>
                  <a:pt x="2" y="387"/>
                  <a:pt x="1" y="387"/>
                </a:cubicBezTo>
                <a:cubicBezTo>
                  <a:pt x="0" y="386"/>
                  <a:pt x="1" y="384"/>
                  <a:pt x="1" y="383"/>
                </a:cubicBezTo>
                <a:cubicBezTo>
                  <a:pt x="1" y="378"/>
                  <a:pt x="1" y="374"/>
                  <a:pt x="1" y="369"/>
                </a:cubicBezTo>
                <a:cubicBezTo>
                  <a:pt x="1" y="369"/>
                  <a:pt x="1" y="368"/>
                  <a:pt x="1" y="368"/>
                </a:cubicBezTo>
                <a:cubicBezTo>
                  <a:pt x="1" y="367"/>
                  <a:pt x="0" y="367"/>
                  <a:pt x="0" y="367"/>
                </a:cubicBezTo>
                <a:cubicBezTo>
                  <a:pt x="0" y="365"/>
                  <a:pt x="0" y="365"/>
                  <a:pt x="0" y="363"/>
                </a:cubicBezTo>
                <a:cubicBezTo>
                  <a:pt x="0" y="363"/>
                  <a:pt x="1" y="363"/>
                  <a:pt x="1" y="363"/>
                </a:cubicBezTo>
                <a:cubicBezTo>
                  <a:pt x="0" y="361"/>
                  <a:pt x="2" y="359"/>
                  <a:pt x="1" y="357"/>
                </a:cubicBezTo>
                <a:cubicBezTo>
                  <a:pt x="1" y="356"/>
                  <a:pt x="2" y="356"/>
                  <a:pt x="2" y="355"/>
                </a:cubicBezTo>
                <a:cubicBezTo>
                  <a:pt x="2" y="355"/>
                  <a:pt x="2" y="355"/>
                  <a:pt x="2" y="354"/>
                </a:cubicBezTo>
                <a:cubicBezTo>
                  <a:pt x="2" y="354"/>
                  <a:pt x="2" y="353"/>
                  <a:pt x="2" y="352"/>
                </a:cubicBezTo>
                <a:cubicBezTo>
                  <a:pt x="2" y="345"/>
                  <a:pt x="2" y="345"/>
                  <a:pt x="2" y="345"/>
                </a:cubicBezTo>
                <a:cubicBezTo>
                  <a:pt x="3" y="344"/>
                  <a:pt x="4" y="344"/>
                  <a:pt x="4" y="343"/>
                </a:cubicBezTo>
                <a:cubicBezTo>
                  <a:pt x="5" y="342"/>
                  <a:pt x="4" y="341"/>
                  <a:pt x="3" y="339"/>
                </a:cubicBezTo>
                <a:cubicBezTo>
                  <a:pt x="4" y="339"/>
                  <a:pt x="5" y="338"/>
                  <a:pt x="5" y="338"/>
                </a:cubicBezTo>
                <a:cubicBezTo>
                  <a:pt x="5" y="337"/>
                  <a:pt x="4" y="336"/>
                  <a:pt x="4" y="336"/>
                </a:cubicBezTo>
                <a:cubicBezTo>
                  <a:pt x="4" y="334"/>
                  <a:pt x="4" y="333"/>
                  <a:pt x="5" y="332"/>
                </a:cubicBezTo>
                <a:cubicBezTo>
                  <a:pt x="5" y="331"/>
                  <a:pt x="5" y="331"/>
                  <a:pt x="5" y="331"/>
                </a:cubicBezTo>
                <a:cubicBezTo>
                  <a:pt x="5" y="329"/>
                  <a:pt x="5" y="328"/>
                  <a:pt x="5" y="327"/>
                </a:cubicBezTo>
                <a:cubicBezTo>
                  <a:pt x="7" y="326"/>
                  <a:pt x="6" y="324"/>
                  <a:pt x="7" y="323"/>
                </a:cubicBezTo>
                <a:cubicBezTo>
                  <a:pt x="7" y="323"/>
                  <a:pt x="6" y="322"/>
                  <a:pt x="7" y="321"/>
                </a:cubicBezTo>
                <a:cubicBezTo>
                  <a:pt x="7" y="320"/>
                  <a:pt x="7" y="319"/>
                  <a:pt x="8" y="318"/>
                </a:cubicBezTo>
                <a:cubicBezTo>
                  <a:pt x="8" y="317"/>
                  <a:pt x="8" y="316"/>
                  <a:pt x="8" y="315"/>
                </a:cubicBezTo>
                <a:cubicBezTo>
                  <a:pt x="8" y="314"/>
                  <a:pt x="9" y="314"/>
                  <a:pt x="9" y="313"/>
                </a:cubicBezTo>
                <a:cubicBezTo>
                  <a:pt x="9" y="312"/>
                  <a:pt x="9" y="311"/>
                  <a:pt x="9" y="310"/>
                </a:cubicBezTo>
                <a:cubicBezTo>
                  <a:pt x="10" y="309"/>
                  <a:pt x="10" y="309"/>
                  <a:pt x="11" y="308"/>
                </a:cubicBezTo>
                <a:cubicBezTo>
                  <a:pt x="11" y="307"/>
                  <a:pt x="10" y="306"/>
                  <a:pt x="12" y="305"/>
                </a:cubicBezTo>
                <a:cubicBezTo>
                  <a:pt x="12" y="305"/>
                  <a:pt x="12" y="305"/>
                  <a:pt x="12" y="305"/>
                </a:cubicBezTo>
                <a:cubicBezTo>
                  <a:pt x="10" y="303"/>
                  <a:pt x="12" y="302"/>
                  <a:pt x="13" y="301"/>
                </a:cubicBezTo>
                <a:cubicBezTo>
                  <a:pt x="12" y="300"/>
                  <a:pt x="12" y="299"/>
                  <a:pt x="12" y="298"/>
                </a:cubicBezTo>
                <a:cubicBezTo>
                  <a:pt x="13" y="297"/>
                  <a:pt x="14" y="296"/>
                  <a:pt x="14" y="295"/>
                </a:cubicBezTo>
                <a:cubicBezTo>
                  <a:pt x="14" y="295"/>
                  <a:pt x="14" y="294"/>
                  <a:pt x="14" y="294"/>
                </a:cubicBezTo>
                <a:cubicBezTo>
                  <a:pt x="15" y="293"/>
                  <a:pt x="14" y="292"/>
                  <a:pt x="14" y="292"/>
                </a:cubicBezTo>
                <a:cubicBezTo>
                  <a:pt x="14" y="292"/>
                  <a:pt x="14" y="291"/>
                  <a:pt x="15" y="291"/>
                </a:cubicBezTo>
                <a:cubicBezTo>
                  <a:pt x="15" y="290"/>
                  <a:pt x="13" y="290"/>
                  <a:pt x="14" y="289"/>
                </a:cubicBezTo>
                <a:cubicBezTo>
                  <a:pt x="15" y="289"/>
                  <a:pt x="15" y="288"/>
                  <a:pt x="15" y="288"/>
                </a:cubicBezTo>
                <a:cubicBezTo>
                  <a:pt x="16" y="287"/>
                  <a:pt x="16" y="287"/>
                  <a:pt x="17" y="286"/>
                </a:cubicBezTo>
                <a:cubicBezTo>
                  <a:pt x="17" y="282"/>
                  <a:pt x="17" y="282"/>
                  <a:pt x="17" y="282"/>
                </a:cubicBezTo>
                <a:cubicBezTo>
                  <a:pt x="18" y="281"/>
                  <a:pt x="17" y="279"/>
                  <a:pt x="18" y="278"/>
                </a:cubicBezTo>
                <a:cubicBezTo>
                  <a:pt x="18" y="277"/>
                  <a:pt x="19" y="276"/>
                  <a:pt x="20" y="276"/>
                </a:cubicBezTo>
                <a:cubicBezTo>
                  <a:pt x="20" y="275"/>
                  <a:pt x="20" y="274"/>
                  <a:pt x="19" y="274"/>
                </a:cubicBezTo>
                <a:cubicBezTo>
                  <a:pt x="19" y="273"/>
                  <a:pt x="20" y="272"/>
                  <a:pt x="20" y="272"/>
                </a:cubicBezTo>
                <a:cubicBezTo>
                  <a:pt x="21" y="270"/>
                  <a:pt x="21" y="270"/>
                  <a:pt x="21" y="266"/>
                </a:cubicBezTo>
                <a:cubicBezTo>
                  <a:pt x="22" y="266"/>
                  <a:pt x="22" y="266"/>
                  <a:pt x="22" y="265"/>
                </a:cubicBezTo>
                <a:cubicBezTo>
                  <a:pt x="23" y="265"/>
                  <a:pt x="23" y="265"/>
                  <a:pt x="23" y="264"/>
                </a:cubicBezTo>
                <a:cubicBezTo>
                  <a:pt x="23" y="264"/>
                  <a:pt x="23" y="263"/>
                  <a:pt x="23" y="262"/>
                </a:cubicBezTo>
                <a:cubicBezTo>
                  <a:pt x="23" y="261"/>
                  <a:pt x="23" y="260"/>
                  <a:pt x="24" y="259"/>
                </a:cubicBezTo>
                <a:cubicBezTo>
                  <a:pt x="24" y="258"/>
                  <a:pt x="26" y="258"/>
                  <a:pt x="25" y="257"/>
                </a:cubicBezTo>
                <a:cubicBezTo>
                  <a:pt x="25" y="255"/>
                  <a:pt x="27" y="255"/>
                  <a:pt x="26" y="254"/>
                </a:cubicBezTo>
                <a:cubicBezTo>
                  <a:pt x="26" y="253"/>
                  <a:pt x="27" y="252"/>
                  <a:pt x="28" y="252"/>
                </a:cubicBezTo>
                <a:cubicBezTo>
                  <a:pt x="29" y="251"/>
                  <a:pt x="29" y="251"/>
                  <a:pt x="28" y="249"/>
                </a:cubicBezTo>
                <a:cubicBezTo>
                  <a:pt x="29" y="248"/>
                  <a:pt x="29" y="247"/>
                  <a:pt x="31" y="248"/>
                </a:cubicBezTo>
                <a:cubicBezTo>
                  <a:pt x="31" y="248"/>
                  <a:pt x="32" y="248"/>
                  <a:pt x="32" y="247"/>
                </a:cubicBezTo>
                <a:cubicBezTo>
                  <a:pt x="32" y="247"/>
                  <a:pt x="31" y="247"/>
                  <a:pt x="31" y="247"/>
                </a:cubicBezTo>
                <a:cubicBezTo>
                  <a:pt x="30" y="246"/>
                  <a:pt x="30" y="246"/>
                  <a:pt x="30" y="246"/>
                </a:cubicBezTo>
                <a:cubicBezTo>
                  <a:pt x="30" y="245"/>
                  <a:pt x="30" y="245"/>
                  <a:pt x="30" y="245"/>
                </a:cubicBezTo>
                <a:cubicBezTo>
                  <a:pt x="31" y="243"/>
                  <a:pt x="32" y="242"/>
                  <a:pt x="33" y="240"/>
                </a:cubicBezTo>
                <a:cubicBezTo>
                  <a:pt x="33" y="239"/>
                  <a:pt x="34" y="239"/>
                  <a:pt x="34" y="239"/>
                </a:cubicBezTo>
                <a:cubicBezTo>
                  <a:pt x="35" y="239"/>
                  <a:pt x="35" y="238"/>
                  <a:pt x="35" y="238"/>
                </a:cubicBezTo>
                <a:cubicBezTo>
                  <a:pt x="36" y="237"/>
                  <a:pt x="37" y="238"/>
                  <a:pt x="38" y="237"/>
                </a:cubicBezTo>
                <a:cubicBezTo>
                  <a:pt x="38" y="236"/>
                  <a:pt x="37" y="237"/>
                  <a:pt x="37" y="236"/>
                </a:cubicBezTo>
                <a:cubicBezTo>
                  <a:pt x="36" y="235"/>
                  <a:pt x="36" y="235"/>
                  <a:pt x="36" y="233"/>
                </a:cubicBezTo>
                <a:cubicBezTo>
                  <a:pt x="36" y="233"/>
                  <a:pt x="37" y="233"/>
                  <a:pt x="37" y="232"/>
                </a:cubicBezTo>
                <a:cubicBezTo>
                  <a:pt x="37" y="231"/>
                  <a:pt x="37" y="231"/>
                  <a:pt x="37" y="230"/>
                </a:cubicBezTo>
                <a:cubicBezTo>
                  <a:pt x="38" y="230"/>
                  <a:pt x="38" y="229"/>
                  <a:pt x="39" y="228"/>
                </a:cubicBezTo>
                <a:cubicBezTo>
                  <a:pt x="40" y="227"/>
                  <a:pt x="39" y="226"/>
                  <a:pt x="39" y="225"/>
                </a:cubicBezTo>
                <a:cubicBezTo>
                  <a:pt x="39" y="224"/>
                  <a:pt x="40" y="224"/>
                  <a:pt x="41" y="224"/>
                </a:cubicBezTo>
                <a:cubicBezTo>
                  <a:pt x="41" y="224"/>
                  <a:pt x="41" y="224"/>
                  <a:pt x="41" y="224"/>
                </a:cubicBezTo>
                <a:cubicBezTo>
                  <a:pt x="41" y="222"/>
                  <a:pt x="43" y="220"/>
                  <a:pt x="42" y="218"/>
                </a:cubicBezTo>
                <a:cubicBezTo>
                  <a:pt x="43" y="217"/>
                  <a:pt x="45" y="216"/>
                  <a:pt x="46" y="214"/>
                </a:cubicBezTo>
                <a:cubicBezTo>
                  <a:pt x="46" y="213"/>
                  <a:pt x="46" y="213"/>
                  <a:pt x="46" y="212"/>
                </a:cubicBezTo>
                <a:cubicBezTo>
                  <a:pt x="47" y="211"/>
                  <a:pt x="47" y="211"/>
                  <a:pt x="48" y="210"/>
                </a:cubicBezTo>
                <a:cubicBezTo>
                  <a:pt x="48" y="206"/>
                  <a:pt x="48" y="206"/>
                  <a:pt x="48" y="206"/>
                </a:cubicBezTo>
                <a:cubicBezTo>
                  <a:pt x="49" y="205"/>
                  <a:pt x="50" y="203"/>
                  <a:pt x="52" y="203"/>
                </a:cubicBezTo>
                <a:cubicBezTo>
                  <a:pt x="52" y="203"/>
                  <a:pt x="52" y="203"/>
                  <a:pt x="53" y="203"/>
                </a:cubicBezTo>
                <a:cubicBezTo>
                  <a:pt x="52" y="202"/>
                  <a:pt x="52" y="202"/>
                  <a:pt x="52" y="202"/>
                </a:cubicBezTo>
                <a:cubicBezTo>
                  <a:pt x="51" y="202"/>
                  <a:pt x="51" y="202"/>
                  <a:pt x="51" y="202"/>
                </a:cubicBezTo>
                <a:cubicBezTo>
                  <a:pt x="52" y="201"/>
                  <a:pt x="53" y="201"/>
                  <a:pt x="53" y="200"/>
                </a:cubicBezTo>
                <a:cubicBezTo>
                  <a:pt x="53" y="199"/>
                  <a:pt x="54" y="199"/>
                  <a:pt x="55" y="198"/>
                </a:cubicBezTo>
                <a:cubicBezTo>
                  <a:pt x="54" y="198"/>
                  <a:pt x="53" y="197"/>
                  <a:pt x="53" y="197"/>
                </a:cubicBezTo>
                <a:cubicBezTo>
                  <a:pt x="54" y="196"/>
                  <a:pt x="54" y="194"/>
                  <a:pt x="56" y="194"/>
                </a:cubicBezTo>
                <a:cubicBezTo>
                  <a:pt x="57" y="193"/>
                  <a:pt x="57" y="193"/>
                  <a:pt x="57" y="192"/>
                </a:cubicBezTo>
                <a:cubicBezTo>
                  <a:pt x="57" y="191"/>
                  <a:pt x="58" y="191"/>
                  <a:pt x="59" y="190"/>
                </a:cubicBezTo>
                <a:cubicBezTo>
                  <a:pt x="59" y="189"/>
                  <a:pt x="60" y="189"/>
                  <a:pt x="61" y="189"/>
                </a:cubicBezTo>
                <a:cubicBezTo>
                  <a:pt x="61" y="189"/>
                  <a:pt x="61" y="188"/>
                  <a:pt x="61" y="188"/>
                </a:cubicBezTo>
                <a:cubicBezTo>
                  <a:pt x="61" y="187"/>
                  <a:pt x="62" y="187"/>
                  <a:pt x="62" y="187"/>
                </a:cubicBezTo>
                <a:cubicBezTo>
                  <a:pt x="63" y="187"/>
                  <a:pt x="63" y="186"/>
                  <a:pt x="63" y="185"/>
                </a:cubicBezTo>
                <a:cubicBezTo>
                  <a:pt x="63" y="185"/>
                  <a:pt x="62" y="185"/>
                  <a:pt x="62" y="185"/>
                </a:cubicBezTo>
                <a:cubicBezTo>
                  <a:pt x="63" y="184"/>
                  <a:pt x="65" y="185"/>
                  <a:pt x="64" y="183"/>
                </a:cubicBezTo>
                <a:cubicBezTo>
                  <a:pt x="64" y="182"/>
                  <a:pt x="65" y="182"/>
                  <a:pt x="65" y="183"/>
                </a:cubicBezTo>
                <a:cubicBezTo>
                  <a:pt x="65" y="183"/>
                  <a:pt x="65" y="183"/>
                  <a:pt x="65" y="183"/>
                </a:cubicBezTo>
                <a:cubicBezTo>
                  <a:pt x="66" y="183"/>
                  <a:pt x="66" y="182"/>
                  <a:pt x="66" y="181"/>
                </a:cubicBezTo>
                <a:cubicBezTo>
                  <a:pt x="66" y="181"/>
                  <a:pt x="67" y="180"/>
                  <a:pt x="67" y="180"/>
                </a:cubicBezTo>
                <a:cubicBezTo>
                  <a:pt x="67" y="178"/>
                  <a:pt x="68" y="177"/>
                  <a:pt x="69" y="176"/>
                </a:cubicBezTo>
                <a:cubicBezTo>
                  <a:pt x="69" y="173"/>
                  <a:pt x="69" y="173"/>
                  <a:pt x="69" y="173"/>
                </a:cubicBezTo>
                <a:cubicBezTo>
                  <a:pt x="69" y="172"/>
                  <a:pt x="71" y="173"/>
                  <a:pt x="71" y="171"/>
                </a:cubicBezTo>
                <a:cubicBezTo>
                  <a:pt x="71" y="171"/>
                  <a:pt x="71" y="170"/>
                  <a:pt x="71" y="170"/>
                </a:cubicBezTo>
                <a:cubicBezTo>
                  <a:pt x="71" y="169"/>
                  <a:pt x="72" y="169"/>
                  <a:pt x="72" y="168"/>
                </a:cubicBezTo>
                <a:cubicBezTo>
                  <a:pt x="74" y="167"/>
                  <a:pt x="74" y="165"/>
                  <a:pt x="75" y="164"/>
                </a:cubicBezTo>
                <a:cubicBezTo>
                  <a:pt x="76" y="164"/>
                  <a:pt x="76" y="162"/>
                  <a:pt x="77" y="162"/>
                </a:cubicBezTo>
                <a:cubicBezTo>
                  <a:pt x="78" y="161"/>
                  <a:pt x="77" y="160"/>
                  <a:pt x="78" y="159"/>
                </a:cubicBezTo>
                <a:cubicBezTo>
                  <a:pt x="79" y="159"/>
                  <a:pt x="80" y="159"/>
                  <a:pt x="80" y="159"/>
                </a:cubicBezTo>
                <a:cubicBezTo>
                  <a:pt x="80" y="160"/>
                  <a:pt x="81" y="161"/>
                  <a:pt x="82" y="161"/>
                </a:cubicBezTo>
                <a:cubicBezTo>
                  <a:pt x="82" y="162"/>
                  <a:pt x="83" y="162"/>
                  <a:pt x="83" y="163"/>
                </a:cubicBezTo>
                <a:cubicBezTo>
                  <a:pt x="83" y="164"/>
                  <a:pt x="85" y="163"/>
                  <a:pt x="85" y="165"/>
                </a:cubicBezTo>
                <a:cubicBezTo>
                  <a:pt x="86" y="165"/>
                  <a:pt x="86" y="166"/>
                  <a:pt x="86" y="167"/>
                </a:cubicBezTo>
                <a:cubicBezTo>
                  <a:pt x="86" y="167"/>
                  <a:pt x="87" y="167"/>
                  <a:pt x="87" y="167"/>
                </a:cubicBezTo>
                <a:cubicBezTo>
                  <a:pt x="87" y="167"/>
                  <a:pt x="87" y="168"/>
                  <a:pt x="87" y="168"/>
                </a:cubicBezTo>
                <a:cubicBezTo>
                  <a:pt x="88" y="168"/>
                  <a:pt x="89" y="168"/>
                  <a:pt x="89" y="169"/>
                </a:cubicBezTo>
                <a:cubicBezTo>
                  <a:pt x="89" y="171"/>
                  <a:pt x="91" y="171"/>
                  <a:pt x="92" y="171"/>
                </a:cubicBezTo>
                <a:cubicBezTo>
                  <a:pt x="92" y="172"/>
                  <a:pt x="92" y="173"/>
                  <a:pt x="91" y="173"/>
                </a:cubicBezTo>
                <a:cubicBezTo>
                  <a:pt x="91" y="173"/>
                  <a:pt x="90" y="172"/>
                  <a:pt x="90" y="172"/>
                </a:cubicBezTo>
                <a:cubicBezTo>
                  <a:pt x="90" y="172"/>
                  <a:pt x="90" y="172"/>
                  <a:pt x="90" y="173"/>
                </a:cubicBezTo>
                <a:cubicBezTo>
                  <a:pt x="90" y="173"/>
                  <a:pt x="90" y="173"/>
                  <a:pt x="90" y="173"/>
                </a:cubicBezTo>
                <a:cubicBezTo>
                  <a:pt x="90" y="173"/>
                  <a:pt x="89" y="173"/>
                  <a:pt x="89" y="173"/>
                </a:cubicBezTo>
                <a:cubicBezTo>
                  <a:pt x="89" y="173"/>
                  <a:pt x="89" y="173"/>
                  <a:pt x="89" y="174"/>
                </a:cubicBezTo>
                <a:cubicBezTo>
                  <a:pt x="89" y="174"/>
                  <a:pt x="90" y="173"/>
                  <a:pt x="90" y="173"/>
                </a:cubicBezTo>
                <a:cubicBezTo>
                  <a:pt x="90" y="173"/>
                  <a:pt x="90" y="173"/>
                  <a:pt x="91" y="173"/>
                </a:cubicBezTo>
                <a:cubicBezTo>
                  <a:pt x="91" y="174"/>
                  <a:pt x="91" y="174"/>
                  <a:pt x="92" y="175"/>
                </a:cubicBezTo>
                <a:cubicBezTo>
                  <a:pt x="92" y="176"/>
                  <a:pt x="90" y="176"/>
                  <a:pt x="91" y="178"/>
                </a:cubicBezTo>
                <a:cubicBezTo>
                  <a:pt x="90" y="179"/>
                  <a:pt x="89" y="179"/>
                  <a:pt x="88" y="180"/>
                </a:cubicBezTo>
                <a:cubicBezTo>
                  <a:pt x="88" y="181"/>
                  <a:pt x="87" y="182"/>
                  <a:pt x="86" y="182"/>
                </a:cubicBezTo>
                <a:cubicBezTo>
                  <a:pt x="85" y="182"/>
                  <a:pt x="85" y="184"/>
                  <a:pt x="85" y="184"/>
                </a:cubicBezTo>
                <a:cubicBezTo>
                  <a:pt x="84" y="185"/>
                  <a:pt x="83" y="186"/>
                  <a:pt x="82" y="186"/>
                </a:cubicBezTo>
                <a:cubicBezTo>
                  <a:pt x="82" y="187"/>
                  <a:pt x="81" y="188"/>
                  <a:pt x="81" y="188"/>
                </a:cubicBezTo>
                <a:cubicBezTo>
                  <a:pt x="79" y="188"/>
                  <a:pt x="79" y="190"/>
                  <a:pt x="77" y="190"/>
                </a:cubicBezTo>
                <a:cubicBezTo>
                  <a:pt x="77" y="190"/>
                  <a:pt x="76" y="190"/>
                  <a:pt x="76" y="191"/>
                </a:cubicBezTo>
                <a:cubicBezTo>
                  <a:pt x="76" y="192"/>
                  <a:pt x="76" y="192"/>
                  <a:pt x="75" y="192"/>
                </a:cubicBezTo>
                <a:cubicBezTo>
                  <a:pt x="74" y="192"/>
                  <a:pt x="74" y="192"/>
                  <a:pt x="73" y="192"/>
                </a:cubicBezTo>
                <a:cubicBezTo>
                  <a:pt x="74" y="193"/>
                  <a:pt x="74" y="193"/>
                  <a:pt x="74" y="193"/>
                </a:cubicBezTo>
                <a:cubicBezTo>
                  <a:pt x="74" y="194"/>
                  <a:pt x="73" y="195"/>
                  <a:pt x="72" y="195"/>
                </a:cubicBezTo>
                <a:cubicBezTo>
                  <a:pt x="70" y="194"/>
                  <a:pt x="70" y="196"/>
                  <a:pt x="68" y="196"/>
                </a:cubicBezTo>
                <a:cubicBezTo>
                  <a:pt x="68" y="196"/>
                  <a:pt x="68" y="196"/>
                  <a:pt x="68" y="196"/>
                </a:cubicBezTo>
                <a:cubicBezTo>
                  <a:pt x="68" y="196"/>
                  <a:pt x="68" y="197"/>
                  <a:pt x="68" y="197"/>
                </a:cubicBezTo>
                <a:cubicBezTo>
                  <a:pt x="68" y="198"/>
                  <a:pt x="68" y="198"/>
                  <a:pt x="69" y="197"/>
                </a:cubicBezTo>
                <a:cubicBezTo>
                  <a:pt x="69" y="196"/>
                  <a:pt x="70" y="197"/>
                  <a:pt x="71" y="196"/>
                </a:cubicBezTo>
                <a:cubicBezTo>
                  <a:pt x="71" y="196"/>
                  <a:pt x="72" y="196"/>
                  <a:pt x="72" y="196"/>
                </a:cubicBezTo>
                <a:cubicBezTo>
                  <a:pt x="73" y="196"/>
                  <a:pt x="72" y="196"/>
                  <a:pt x="72" y="197"/>
                </a:cubicBezTo>
                <a:cubicBezTo>
                  <a:pt x="72" y="198"/>
                  <a:pt x="71" y="199"/>
                  <a:pt x="70" y="199"/>
                </a:cubicBezTo>
                <a:cubicBezTo>
                  <a:pt x="70" y="198"/>
                  <a:pt x="68" y="198"/>
                  <a:pt x="67" y="198"/>
                </a:cubicBezTo>
                <a:cubicBezTo>
                  <a:pt x="67" y="199"/>
                  <a:pt x="68" y="200"/>
                  <a:pt x="68" y="201"/>
                </a:cubicBezTo>
                <a:cubicBezTo>
                  <a:pt x="68" y="201"/>
                  <a:pt x="69" y="201"/>
                  <a:pt x="69" y="201"/>
                </a:cubicBezTo>
                <a:cubicBezTo>
                  <a:pt x="70" y="202"/>
                  <a:pt x="70" y="202"/>
                  <a:pt x="69" y="203"/>
                </a:cubicBezTo>
                <a:cubicBezTo>
                  <a:pt x="69" y="204"/>
                  <a:pt x="68" y="205"/>
                  <a:pt x="67" y="206"/>
                </a:cubicBezTo>
                <a:cubicBezTo>
                  <a:pt x="66" y="208"/>
                  <a:pt x="65" y="211"/>
                  <a:pt x="62" y="213"/>
                </a:cubicBezTo>
                <a:cubicBezTo>
                  <a:pt x="62" y="213"/>
                  <a:pt x="62" y="213"/>
                  <a:pt x="61" y="213"/>
                </a:cubicBezTo>
                <a:cubicBezTo>
                  <a:pt x="61" y="213"/>
                  <a:pt x="61" y="213"/>
                  <a:pt x="60" y="213"/>
                </a:cubicBezTo>
                <a:cubicBezTo>
                  <a:pt x="60" y="213"/>
                  <a:pt x="61" y="213"/>
                  <a:pt x="61" y="214"/>
                </a:cubicBezTo>
                <a:cubicBezTo>
                  <a:pt x="62" y="214"/>
                  <a:pt x="62" y="214"/>
                  <a:pt x="62" y="215"/>
                </a:cubicBezTo>
                <a:cubicBezTo>
                  <a:pt x="62" y="216"/>
                  <a:pt x="61" y="216"/>
                  <a:pt x="61" y="217"/>
                </a:cubicBezTo>
                <a:cubicBezTo>
                  <a:pt x="61" y="218"/>
                  <a:pt x="61" y="218"/>
                  <a:pt x="60" y="219"/>
                </a:cubicBezTo>
                <a:cubicBezTo>
                  <a:pt x="59" y="219"/>
                  <a:pt x="60" y="220"/>
                  <a:pt x="59" y="221"/>
                </a:cubicBezTo>
                <a:cubicBezTo>
                  <a:pt x="58" y="222"/>
                  <a:pt x="59" y="224"/>
                  <a:pt x="57" y="225"/>
                </a:cubicBezTo>
                <a:cubicBezTo>
                  <a:pt x="57" y="226"/>
                  <a:pt x="56" y="227"/>
                  <a:pt x="55" y="228"/>
                </a:cubicBezTo>
                <a:cubicBezTo>
                  <a:pt x="55" y="229"/>
                  <a:pt x="55" y="230"/>
                  <a:pt x="55" y="231"/>
                </a:cubicBezTo>
                <a:cubicBezTo>
                  <a:pt x="54" y="231"/>
                  <a:pt x="54" y="232"/>
                  <a:pt x="54" y="233"/>
                </a:cubicBezTo>
                <a:cubicBezTo>
                  <a:pt x="53" y="233"/>
                  <a:pt x="53" y="234"/>
                  <a:pt x="52" y="235"/>
                </a:cubicBezTo>
                <a:cubicBezTo>
                  <a:pt x="52" y="236"/>
                  <a:pt x="51" y="237"/>
                  <a:pt x="51" y="238"/>
                </a:cubicBezTo>
                <a:cubicBezTo>
                  <a:pt x="51" y="240"/>
                  <a:pt x="49" y="241"/>
                  <a:pt x="50" y="242"/>
                </a:cubicBezTo>
                <a:cubicBezTo>
                  <a:pt x="50" y="243"/>
                  <a:pt x="49" y="244"/>
                  <a:pt x="49" y="245"/>
                </a:cubicBezTo>
                <a:cubicBezTo>
                  <a:pt x="49" y="246"/>
                  <a:pt x="48" y="246"/>
                  <a:pt x="48" y="247"/>
                </a:cubicBezTo>
                <a:cubicBezTo>
                  <a:pt x="48" y="248"/>
                  <a:pt x="46" y="249"/>
                  <a:pt x="46" y="250"/>
                </a:cubicBezTo>
                <a:cubicBezTo>
                  <a:pt x="46" y="251"/>
                  <a:pt x="45" y="252"/>
                  <a:pt x="45" y="254"/>
                </a:cubicBezTo>
                <a:cubicBezTo>
                  <a:pt x="45" y="254"/>
                  <a:pt x="44" y="255"/>
                  <a:pt x="43" y="256"/>
                </a:cubicBezTo>
                <a:cubicBezTo>
                  <a:pt x="44" y="256"/>
                  <a:pt x="44" y="256"/>
                  <a:pt x="44" y="257"/>
                </a:cubicBezTo>
                <a:cubicBezTo>
                  <a:pt x="44" y="257"/>
                  <a:pt x="43" y="258"/>
                  <a:pt x="43" y="258"/>
                </a:cubicBezTo>
                <a:cubicBezTo>
                  <a:pt x="44" y="259"/>
                  <a:pt x="43" y="260"/>
                  <a:pt x="42" y="261"/>
                </a:cubicBezTo>
                <a:cubicBezTo>
                  <a:pt x="41" y="262"/>
                  <a:pt x="41" y="264"/>
                  <a:pt x="41" y="265"/>
                </a:cubicBezTo>
                <a:cubicBezTo>
                  <a:pt x="41" y="266"/>
                  <a:pt x="40" y="266"/>
                  <a:pt x="39" y="267"/>
                </a:cubicBezTo>
                <a:cubicBezTo>
                  <a:pt x="39" y="268"/>
                  <a:pt x="40" y="270"/>
                  <a:pt x="38" y="271"/>
                </a:cubicBezTo>
                <a:cubicBezTo>
                  <a:pt x="38" y="274"/>
                  <a:pt x="38" y="274"/>
                  <a:pt x="38" y="274"/>
                </a:cubicBezTo>
                <a:cubicBezTo>
                  <a:pt x="37" y="275"/>
                  <a:pt x="36" y="277"/>
                  <a:pt x="35" y="279"/>
                </a:cubicBezTo>
                <a:cubicBezTo>
                  <a:pt x="34" y="280"/>
                  <a:pt x="35" y="282"/>
                  <a:pt x="35" y="283"/>
                </a:cubicBezTo>
                <a:cubicBezTo>
                  <a:pt x="33" y="285"/>
                  <a:pt x="33" y="286"/>
                  <a:pt x="32" y="289"/>
                </a:cubicBezTo>
                <a:cubicBezTo>
                  <a:pt x="32" y="289"/>
                  <a:pt x="31" y="290"/>
                  <a:pt x="31" y="290"/>
                </a:cubicBezTo>
                <a:cubicBezTo>
                  <a:pt x="32" y="291"/>
                  <a:pt x="31" y="291"/>
                  <a:pt x="31" y="292"/>
                </a:cubicBezTo>
                <a:cubicBezTo>
                  <a:pt x="31" y="292"/>
                  <a:pt x="31" y="293"/>
                  <a:pt x="30" y="293"/>
                </a:cubicBezTo>
                <a:cubicBezTo>
                  <a:pt x="30" y="294"/>
                  <a:pt x="30" y="294"/>
                  <a:pt x="30" y="294"/>
                </a:cubicBezTo>
                <a:cubicBezTo>
                  <a:pt x="30" y="295"/>
                  <a:pt x="31" y="297"/>
                  <a:pt x="30" y="298"/>
                </a:cubicBezTo>
                <a:cubicBezTo>
                  <a:pt x="29" y="299"/>
                  <a:pt x="29" y="300"/>
                  <a:pt x="29" y="301"/>
                </a:cubicBezTo>
                <a:cubicBezTo>
                  <a:pt x="29" y="302"/>
                  <a:pt x="28" y="303"/>
                  <a:pt x="28" y="304"/>
                </a:cubicBezTo>
                <a:cubicBezTo>
                  <a:pt x="29" y="305"/>
                  <a:pt x="27" y="306"/>
                  <a:pt x="27" y="307"/>
                </a:cubicBezTo>
                <a:cubicBezTo>
                  <a:pt x="27" y="308"/>
                  <a:pt x="26" y="309"/>
                  <a:pt x="26" y="309"/>
                </a:cubicBezTo>
                <a:cubicBezTo>
                  <a:pt x="25" y="310"/>
                  <a:pt x="25" y="311"/>
                  <a:pt x="26" y="311"/>
                </a:cubicBezTo>
                <a:cubicBezTo>
                  <a:pt x="26" y="312"/>
                  <a:pt x="26" y="312"/>
                  <a:pt x="26" y="313"/>
                </a:cubicBezTo>
                <a:cubicBezTo>
                  <a:pt x="25" y="315"/>
                  <a:pt x="24" y="316"/>
                  <a:pt x="24" y="318"/>
                </a:cubicBezTo>
                <a:cubicBezTo>
                  <a:pt x="25" y="320"/>
                  <a:pt x="23" y="320"/>
                  <a:pt x="23" y="321"/>
                </a:cubicBezTo>
                <a:cubicBezTo>
                  <a:pt x="23" y="323"/>
                  <a:pt x="23" y="324"/>
                  <a:pt x="23" y="325"/>
                </a:cubicBezTo>
                <a:cubicBezTo>
                  <a:pt x="22" y="326"/>
                  <a:pt x="23" y="328"/>
                  <a:pt x="22" y="329"/>
                </a:cubicBezTo>
                <a:cubicBezTo>
                  <a:pt x="22" y="330"/>
                  <a:pt x="21" y="331"/>
                  <a:pt x="21" y="332"/>
                </a:cubicBezTo>
                <a:cubicBezTo>
                  <a:pt x="21" y="333"/>
                  <a:pt x="20" y="333"/>
                  <a:pt x="21" y="334"/>
                </a:cubicBezTo>
                <a:cubicBezTo>
                  <a:pt x="22" y="335"/>
                  <a:pt x="21" y="335"/>
                  <a:pt x="21" y="337"/>
                </a:cubicBezTo>
                <a:cubicBezTo>
                  <a:pt x="20" y="337"/>
                  <a:pt x="20" y="339"/>
                  <a:pt x="22" y="339"/>
                </a:cubicBezTo>
                <a:cubicBezTo>
                  <a:pt x="21" y="340"/>
                  <a:pt x="20" y="340"/>
                  <a:pt x="19" y="341"/>
                </a:cubicBezTo>
                <a:cubicBezTo>
                  <a:pt x="21" y="343"/>
                  <a:pt x="21" y="343"/>
                  <a:pt x="20" y="344"/>
                </a:cubicBezTo>
                <a:cubicBezTo>
                  <a:pt x="20" y="345"/>
                  <a:pt x="21" y="345"/>
                  <a:pt x="20" y="345"/>
                </a:cubicBezTo>
                <a:cubicBezTo>
                  <a:pt x="19" y="346"/>
                  <a:pt x="20" y="347"/>
                  <a:pt x="20" y="348"/>
                </a:cubicBezTo>
                <a:cubicBezTo>
                  <a:pt x="20" y="348"/>
                  <a:pt x="19" y="349"/>
                  <a:pt x="19" y="350"/>
                </a:cubicBezTo>
                <a:cubicBezTo>
                  <a:pt x="19" y="350"/>
                  <a:pt x="20" y="351"/>
                  <a:pt x="20" y="351"/>
                </a:cubicBezTo>
                <a:cubicBezTo>
                  <a:pt x="21" y="352"/>
                  <a:pt x="18" y="353"/>
                  <a:pt x="21" y="353"/>
                </a:cubicBezTo>
                <a:cubicBezTo>
                  <a:pt x="20" y="354"/>
                  <a:pt x="20" y="354"/>
                  <a:pt x="20" y="354"/>
                </a:cubicBezTo>
                <a:cubicBezTo>
                  <a:pt x="20" y="362"/>
                  <a:pt x="20" y="362"/>
                  <a:pt x="20" y="362"/>
                </a:cubicBezTo>
                <a:cubicBezTo>
                  <a:pt x="20" y="363"/>
                  <a:pt x="20" y="364"/>
                  <a:pt x="19" y="365"/>
                </a:cubicBezTo>
                <a:cubicBezTo>
                  <a:pt x="19" y="365"/>
                  <a:pt x="19" y="367"/>
                  <a:pt x="18" y="367"/>
                </a:cubicBezTo>
                <a:cubicBezTo>
                  <a:pt x="17" y="368"/>
                  <a:pt x="18" y="368"/>
                  <a:pt x="18" y="368"/>
                </a:cubicBezTo>
                <a:cubicBezTo>
                  <a:pt x="19" y="369"/>
                  <a:pt x="19" y="370"/>
                  <a:pt x="18" y="370"/>
                </a:cubicBezTo>
                <a:cubicBezTo>
                  <a:pt x="17" y="371"/>
                  <a:pt x="18" y="371"/>
                  <a:pt x="18" y="371"/>
                </a:cubicBezTo>
                <a:cubicBezTo>
                  <a:pt x="18" y="372"/>
                  <a:pt x="17" y="373"/>
                  <a:pt x="18" y="374"/>
                </a:cubicBezTo>
                <a:cubicBezTo>
                  <a:pt x="17" y="374"/>
                  <a:pt x="17" y="374"/>
                  <a:pt x="17" y="374"/>
                </a:cubicBezTo>
                <a:cubicBezTo>
                  <a:pt x="17" y="375"/>
                  <a:pt x="17" y="375"/>
                  <a:pt x="18" y="375"/>
                </a:cubicBezTo>
                <a:cubicBezTo>
                  <a:pt x="18" y="376"/>
                  <a:pt x="17" y="377"/>
                  <a:pt x="18" y="378"/>
                </a:cubicBezTo>
                <a:cubicBezTo>
                  <a:pt x="19" y="378"/>
                  <a:pt x="19" y="380"/>
                  <a:pt x="18" y="380"/>
                </a:cubicBezTo>
                <a:cubicBezTo>
                  <a:pt x="17" y="381"/>
                  <a:pt x="17" y="384"/>
                  <a:pt x="15" y="385"/>
                </a:cubicBezTo>
                <a:cubicBezTo>
                  <a:pt x="14" y="386"/>
                  <a:pt x="13" y="385"/>
                  <a:pt x="12" y="385"/>
                </a:cubicBezTo>
                <a:cubicBezTo>
                  <a:pt x="11" y="385"/>
                  <a:pt x="9" y="385"/>
                  <a:pt x="8" y="386"/>
                </a:cubicBezTo>
                <a:cubicBezTo>
                  <a:pt x="9" y="387"/>
                  <a:pt x="10" y="386"/>
                  <a:pt x="11" y="386"/>
                </a:cubicBezTo>
                <a:cubicBezTo>
                  <a:pt x="12" y="386"/>
                  <a:pt x="13" y="386"/>
                  <a:pt x="14" y="386"/>
                </a:cubicBezTo>
                <a:cubicBezTo>
                  <a:pt x="15" y="386"/>
                  <a:pt x="16" y="386"/>
                  <a:pt x="17" y="387"/>
                </a:cubicBezTo>
                <a:cubicBezTo>
                  <a:pt x="16" y="387"/>
                  <a:pt x="15" y="387"/>
                  <a:pt x="14" y="387"/>
                </a:cubicBezTo>
                <a:cubicBezTo>
                  <a:pt x="14" y="387"/>
                  <a:pt x="14" y="388"/>
                  <a:pt x="14" y="388"/>
                </a:cubicBezTo>
                <a:cubicBezTo>
                  <a:pt x="14" y="388"/>
                  <a:pt x="14" y="389"/>
                  <a:pt x="14" y="389"/>
                </a:cubicBezTo>
                <a:cubicBezTo>
                  <a:pt x="15" y="389"/>
                  <a:pt x="16" y="389"/>
                  <a:pt x="16" y="389"/>
                </a:cubicBezTo>
                <a:cubicBezTo>
                  <a:pt x="17" y="390"/>
                  <a:pt x="17" y="391"/>
                  <a:pt x="17" y="392"/>
                </a:cubicBezTo>
                <a:cubicBezTo>
                  <a:pt x="16" y="392"/>
                  <a:pt x="16" y="392"/>
                  <a:pt x="15" y="392"/>
                </a:cubicBezTo>
                <a:cubicBezTo>
                  <a:pt x="15" y="392"/>
                  <a:pt x="15" y="392"/>
                  <a:pt x="15" y="392"/>
                </a:cubicBezTo>
                <a:cubicBezTo>
                  <a:pt x="15" y="392"/>
                  <a:pt x="15" y="393"/>
                  <a:pt x="15" y="393"/>
                </a:cubicBezTo>
                <a:cubicBezTo>
                  <a:pt x="16" y="393"/>
                  <a:pt x="17" y="394"/>
                  <a:pt x="18" y="394"/>
                </a:cubicBezTo>
                <a:cubicBezTo>
                  <a:pt x="17" y="395"/>
                  <a:pt x="16" y="395"/>
                  <a:pt x="16" y="396"/>
                </a:cubicBezTo>
                <a:cubicBezTo>
                  <a:pt x="16" y="396"/>
                  <a:pt x="16" y="397"/>
                  <a:pt x="15" y="397"/>
                </a:cubicBezTo>
                <a:cubicBezTo>
                  <a:pt x="15" y="398"/>
                  <a:pt x="15" y="398"/>
                  <a:pt x="15" y="399"/>
                </a:cubicBezTo>
                <a:cubicBezTo>
                  <a:pt x="16" y="400"/>
                  <a:pt x="16" y="401"/>
                  <a:pt x="15" y="402"/>
                </a:cubicBezTo>
                <a:cubicBezTo>
                  <a:pt x="15" y="402"/>
                  <a:pt x="16" y="403"/>
                  <a:pt x="16" y="403"/>
                </a:cubicBezTo>
                <a:cubicBezTo>
                  <a:pt x="17" y="404"/>
                  <a:pt x="17" y="404"/>
                  <a:pt x="16" y="405"/>
                </a:cubicBezTo>
                <a:cubicBezTo>
                  <a:pt x="16" y="406"/>
                  <a:pt x="16" y="406"/>
                  <a:pt x="16" y="407"/>
                </a:cubicBezTo>
                <a:cubicBezTo>
                  <a:pt x="17" y="407"/>
                  <a:pt x="17" y="408"/>
                  <a:pt x="18" y="409"/>
                </a:cubicBezTo>
                <a:cubicBezTo>
                  <a:pt x="17" y="409"/>
                  <a:pt x="16" y="410"/>
                  <a:pt x="17" y="411"/>
                </a:cubicBezTo>
                <a:cubicBezTo>
                  <a:pt x="18" y="412"/>
                  <a:pt x="18" y="413"/>
                  <a:pt x="17" y="415"/>
                </a:cubicBezTo>
                <a:cubicBezTo>
                  <a:pt x="16" y="416"/>
                  <a:pt x="17" y="416"/>
                  <a:pt x="18" y="417"/>
                </a:cubicBezTo>
                <a:cubicBezTo>
                  <a:pt x="18" y="418"/>
                  <a:pt x="18" y="420"/>
                  <a:pt x="18" y="421"/>
                </a:cubicBezTo>
                <a:cubicBezTo>
                  <a:pt x="18" y="422"/>
                  <a:pt x="18" y="423"/>
                  <a:pt x="17" y="424"/>
                </a:cubicBezTo>
                <a:cubicBezTo>
                  <a:pt x="17" y="424"/>
                  <a:pt x="17" y="425"/>
                  <a:pt x="17" y="425"/>
                </a:cubicBezTo>
                <a:cubicBezTo>
                  <a:pt x="17" y="425"/>
                  <a:pt x="18" y="426"/>
                  <a:pt x="17" y="426"/>
                </a:cubicBezTo>
                <a:cubicBezTo>
                  <a:pt x="16" y="427"/>
                  <a:pt x="16" y="428"/>
                  <a:pt x="17" y="428"/>
                </a:cubicBezTo>
                <a:cubicBezTo>
                  <a:pt x="18" y="430"/>
                  <a:pt x="18" y="431"/>
                  <a:pt x="18" y="433"/>
                </a:cubicBezTo>
                <a:cubicBezTo>
                  <a:pt x="18" y="434"/>
                  <a:pt x="18" y="436"/>
                  <a:pt x="17" y="437"/>
                </a:cubicBezTo>
                <a:cubicBezTo>
                  <a:pt x="17" y="438"/>
                  <a:pt x="18" y="438"/>
                  <a:pt x="18" y="439"/>
                </a:cubicBezTo>
                <a:cubicBezTo>
                  <a:pt x="18" y="439"/>
                  <a:pt x="19" y="440"/>
                  <a:pt x="19" y="441"/>
                </a:cubicBezTo>
                <a:cubicBezTo>
                  <a:pt x="18" y="443"/>
                  <a:pt x="19" y="444"/>
                  <a:pt x="19" y="446"/>
                </a:cubicBezTo>
                <a:cubicBezTo>
                  <a:pt x="19" y="446"/>
                  <a:pt x="19" y="447"/>
                  <a:pt x="19" y="447"/>
                </a:cubicBezTo>
                <a:cubicBezTo>
                  <a:pt x="20" y="448"/>
                  <a:pt x="20" y="448"/>
                  <a:pt x="18" y="449"/>
                </a:cubicBezTo>
                <a:cubicBezTo>
                  <a:pt x="18" y="449"/>
                  <a:pt x="18" y="449"/>
                  <a:pt x="18" y="449"/>
                </a:cubicBezTo>
                <a:cubicBezTo>
                  <a:pt x="18" y="449"/>
                  <a:pt x="18" y="449"/>
                  <a:pt x="18" y="449"/>
                </a:cubicBezTo>
                <a:cubicBezTo>
                  <a:pt x="19" y="450"/>
                  <a:pt x="19" y="451"/>
                  <a:pt x="20" y="452"/>
                </a:cubicBezTo>
                <a:cubicBezTo>
                  <a:pt x="20" y="452"/>
                  <a:pt x="20" y="453"/>
                  <a:pt x="20" y="453"/>
                </a:cubicBezTo>
                <a:cubicBezTo>
                  <a:pt x="21" y="454"/>
                  <a:pt x="20" y="456"/>
                  <a:pt x="21" y="457"/>
                </a:cubicBezTo>
                <a:cubicBezTo>
                  <a:pt x="21" y="457"/>
                  <a:pt x="22" y="458"/>
                  <a:pt x="22" y="459"/>
                </a:cubicBezTo>
                <a:cubicBezTo>
                  <a:pt x="21" y="459"/>
                  <a:pt x="22" y="462"/>
                  <a:pt x="20" y="463"/>
                </a:cubicBezTo>
                <a:cubicBezTo>
                  <a:pt x="21" y="463"/>
                  <a:pt x="22" y="464"/>
                  <a:pt x="22" y="464"/>
                </a:cubicBezTo>
                <a:cubicBezTo>
                  <a:pt x="22" y="471"/>
                  <a:pt x="22" y="471"/>
                  <a:pt x="22" y="471"/>
                </a:cubicBezTo>
                <a:cubicBezTo>
                  <a:pt x="23" y="471"/>
                  <a:pt x="23" y="472"/>
                  <a:pt x="23" y="472"/>
                </a:cubicBezTo>
                <a:cubicBezTo>
                  <a:pt x="24" y="473"/>
                  <a:pt x="23" y="475"/>
                  <a:pt x="24" y="477"/>
                </a:cubicBezTo>
                <a:cubicBezTo>
                  <a:pt x="24" y="477"/>
                  <a:pt x="24" y="477"/>
                  <a:pt x="24" y="477"/>
                </a:cubicBezTo>
                <a:cubicBezTo>
                  <a:pt x="23" y="478"/>
                  <a:pt x="23" y="479"/>
                  <a:pt x="24" y="479"/>
                </a:cubicBezTo>
                <a:cubicBezTo>
                  <a:pt x="25" y="480"/>
                  <a:pt x="25" y="481"/>
                  <a:pt x="26" y="482"/>
                </a:cubicBezTo>
                <a:cubicBezTo>
                  <a:pt x="26" y="482"/>
                  <a:pt x="26" y="483"/>
                  <a:pt x="25" y="483"/>
                </a:cubicBezTo>
                <a:cubicBezTo>
                  <a:pt x="25" y="484"/>
                  <a:pt x="25" y="485"/>
                  <a:pt x="25" y="485"/>
                </a:cubicBezTo>
                <a:cubicBezTo>
                  <a:pt x="24" y="486"/>
                  <a:pt x="25" y="486"/>
                  <a:pt x="25" y="486"/>
                </a:cubicBezTo>
                <a:cubicBezTo>
                  <a:pt x="25" y="486"/>
                  <a:pt x="26" y="486"/>
                  <a:pt x="26" y="486"/>
                </a:cubicBezTo>
                <a:cubicBezTo>
                  <a:pt x="26" y="487"/>
                  <a:pt x="26" y="488"/>
                  <a:pt x="26" y="489"/>
                </a:cubicBezTo>
                <a:cubicBezTo>
                  <a:pt x="27" y="490"/>
                  <a:pt x="27" y="491"/>
                  <a:pt x="27" y="492"/>
                </a:cubicBezTo>
                <a:cubicBezTo>
                  <a:pt x="27" y="493"/>
                  <a:pt x="27" y="494"/>
                  <a:pt x="27" y="495"/>
                </a:cubicBezTo>
                <a:cubicBezTo>
                  <a:pt x="27" y="495"/>
                  <a:pt x="28" y="496"/>
                  <a:pt x="27" y="497"/>
                </a:cubicBezTo>
                <a:cubicBezTo>
                  <a:pt x="27" y="497"/>
                  <a:pt x="27" y="498"/>
                  <a:pt x="27" y="498"/>
                </a:cubicBezTo>
                <a:cubicBezTo>
                  <a:pt x="28" y="498"/>
                  <a:pt x="28" y="499"/>
                  <a:pt x="29" y="499"/>
                </a:cubicBezTo>
                <a:cubicBezTo>
                  <a:pt x="29" y="500"/>
                  <a:pt x="28" y="502"/>
                  <a:pt x="29" y="503"/>
                </a:cubicBezTo>
                <a:cubicBezTo>
                  <a:pt x="30" y="505"/>
                  <a:pt x="30" y="506"/>
                  <a:pt x="30" y="508"/>
                </a:cubicBezTo>
                <a:cubicBezTo>
                  <a:pt x="30" y="509"/>
                  <a:pt x="30" y="509"/>
                  <a:pt x="31" y="510"/>
                </a:cubicBezTo>
                <a:cubicBezTo>
                  <a:pt x="31" y="511"/>
                  <a:pt x="32" y="512"/>
                  <a:pt x="32" y="514"/>
                </a:cubicBezTo>
                <a:cubicBezTo>
                  <a:pt x="32" y="515"/>
                  <a:pt x="33" y="515"/>
                  <a:pt x="33" y="516"/>
                </a:cubicBezTo>
                <a:cubicBezTo>
                  <a:pt x="33" y="516"/>
                  <a:pt x="32" y="516"/>
                  <a:pt x="32" y="517"/>
                </a:cubicBezTo>
                <a:cubicBezTo>
                  <a:pt x="32" y="517"/>
                  <a:pt x="32" y="518"/>
                  <a:pt x="32" y="518"/>
                </a:cubicBezTo>
                <a:cubicBezTo>
                  <a:pt x="32" y="518"/>
                  <a:pt x="31" y="518"/>
                  <a:pt x="31" y="518"/>
                </a:cubicBezTo>
                <a:cubicBezTo>
                  <a:pt x="30" y="518"/>
                  <a:pt x="30" y="518"/>
                  <a:pt x="30" y="519"/>
                </a:cubicBezTo>
                <a:cubicBezTo>
                  <a:pt x="30" y="520"/>
                  <a:pt x="30" y="520"/>
                  <a:pt x="31" y="520"/>
                </a:cubicBezTo>
                <a:cubicBezTo>
                  <a:pt x="31" y="520"/>
                  <a:pt x="32" y="520"/>
                  <a:pt x="32" y="519"/>
                </a:cubicBezTo>
                <a:cubicBezTo>
                  <a:pt x="32" y="519"/>
                  <a:pt x="32" y="518"/>
                  <a:pt x="32" y="518"/>
                </a:cubicBezTo>
                <a:cubicBezTo>
                  <a:pt x="33" y="518"/>
                  <a:pt x="33" y="517"/>
                  <a:pt x="33" y="517"/>
                </a:cubicBezTo>
                <a:cubicBezTo>
                  <a:pt x="34" y="518"/>
                  <a:pt x="33" y="520"/>
                  <a:pt x="34" y="521"/>
                </a:cubicBezTo>
                <a:cubicBezTo>
                  <a:pt x="36" y="523"/>
                  <a:pt x="36" y="525"/>
                  <a:pt x="38" y="527"/>
                </a:cubicBezTo>
                <a:cubicBezTo>
                  <a:pt x="37" y="529"/>
                  <a:pt x="39" y="530"/>
                  <a:pt x="38" y="532"/>
                </a:cubicBezTo>
                <a:cubicBezTo>
                  <a:pt x="38" y="533"/>
                  <a:pt x="37" y="532"/>
                  <a:pt x="37" y="532"/>
                </a:cubicBezTo>
                <a:cubicBezTo>
                  <a:pt x="36" y="532"/>
                  <a:pt x="36" y="533"/>
                  <a:pt x="36" y="533"/>
                </a:cubicBezTo>
                <a:cubicBezTo>
                  <a:pt x="36" y="533"/>
                  <a:pt x="36" y="534"/>
                  <a:pt x="36" y="534"/>
                </a:cubicBezTo>
                <a:cubicBezTo>
                  <a:pt x="36" y="534"/>
                  <a:pt x="37" y="534"/>
                  <a:pt x="37" y="534"/>
                </a:cubicBezTo>
                <a:cubicBezTo>
                  <a:pt x="37" y="534"/>
                  <a:pt x="38" y="533"/>
                  <a:pt x="38" y="533"/>
                </a:cubicBezTo>
                <a:cubicBezTo>
                  <a:pt x="39" y="534"/>
                  <a:pt x="40" y="534"/>
                  <a:pt x="40" y="535"/>
                </a:cubicBezTo>
                <a:cubicBezTo>
                  <a:pt x="40" y="535"/>
                  <a:pt x="40" y="535"/>
                  <a:pt x="40" y="536"/>
                </a:cubicBezTo>
                <a:cubicBezTo>
                  <a:pt x="40" y="536"/>
                  <a:pt x="40" y="536"/>
                  <a:pt x="39" y="537"/>
                </a:cubicBezTo>
                <a:cubicBezTo>
                  <a:pt x="42" y="537"/>
                  <a:pt x="41" y="540"/>
                  <a:pt x="42" y="541"/>
                </a:cubicBezTo>
                <a:cubicBezTo>
                  <a:pt x="42" y="542"/>
                  <a:pt x="43" y="543"/>
                  <a:pt x="43" y="545"/>
                </a:cubicBezTo>
                <a:cubicBezTo>
                  <a:pt x="43" y="545"/>
                  <a:pt x="43" y="546"/>
                  <a:pt x="43" y="547"/>
                </a:cubicBezTo>
                <a:cubicBezTo>
                  <a:pt x="44" y="548"/>
                  <a:pt x="46" y="549"/>
                  <a:pt x="47" y="551"/>
                </a:cubicBezTo>
                <a:cubicBezTo>
                  <a:pt x="47" y="552"/>
                  <a:pt x="47" y="553"/>
                  <a:pt x="47" y="553"/>
                </a:cubicBezTo>
                <a:cubicBezTo>
                  <a:pt x="47" y="554"/>
                  <a:pt x="48" y="554"/>
                  <a:pt x="48" y="555"/>
                </a:cubicBezTo>
                <a:cubicBezTo>
                  <a:pt x="48" y="556"/>
                  <a:pt x="49" y="557"/>
                  <a:pt x="49" y="559"/>
                </a:cubicBezTo>
                <a:cubicBezTo>
                  <a:pt x="50" y="559"/>
                  <a:pt x="50" y="561"/>
                  <a:pt x="51" y="561"/>
                </a:cubicBezTo>
                <a:cubicBezTo>
                  <a:pt x="51" y="562"/>
                  <a:pt x="51" y="563"/>
                  <a:pt x="52" y="564"/>
                </a:cubicBezTo>
                <a:cubicBezTo>
                  <a:pt x="52" y="564"/>
                  <a:pt x="52" y="565"/>
                  <a:pt x="51" y="565"/>
                </a:cubicBezTo>
                <a:cubicBezTo>
                  <a:pt x="51" y="566"/>
                  <a:pt x="51" y="566"/>
                  <a:pt x="51" y="566"/>
                </a:cubicBezTo>
                <a:cubicBezTo>
                  <a:pt x="52" y="566"/>
                  <a:pt x="53" y="567"/>
                  <a:pt x="54" y="568"/>
                </a:cubicBezTo>
                <a:cubicBezTo>
                  <a:pt x="53" y="568"/>
                  <a:pt x="53" y="568"/>
                  <a:pt x="53" y="569"/>
                </a:cubicBezTo>
                <a:cubicBezTo>
                  <a:pt x="53" y="569"/>
                  <a:pt x="54" y="569"/>
                  <a:pt x="55" y="570"/>
                </a:cubicBezTo>
                <a:cubicBezTo>
                  <a:pt x="54" y="570"/>
                  <a:pt x="54" y="570"/>
                  <a:pt x="54" y="571"/>
                </a:cubicBezTo>
                <a:cubicBezTo>
                  <a:pt x="54" y="571"/>
                  <a:pt x="54" y="572"/>
                  <a:pt x="54" y="572"/>
                </a:cubicBezTo>
                <a:cubicBezTo>
                  <a:pt x="56" y="573"/>
                  <a:pt x="56" y="575"/>
                  <a:pt x="57" y="576"/>
                </a:cubicBezTo>
                <a:cubicBezTo>
                  <a:pt x="57" y="576"/>
                  <a:pt x="57" y="577"/>
                  <a:pt x="57" y="577"/>
                </a:cubicBezTo>
                <a:cubicBezTo>
                  <a:pt x="57" y="578"/>
                  <a:pt x="58" y="578"/>
                  <a:pt x="58" y="579"/>
                </a:cubicBezTo>
                <a:cubicBezTo>
                  <a:pt x="59" y="580"/>
                  <a:pt x="59" y="581"/>
                  <a:pt x="59" y="581"/>
                </a:cubicBezTo>
                <a:cubicBezTo>
                  <a:pt x="60" y="582"/>
                  <a:pt x="60" y="582"/>
                  <a:pt x="60" y="583"/>
                </a:cubicBezTo>
                <a:cubicBezTo>
                  <a:pt x="60" y="584"/>
                  <a:pt x="61" y="585"/>
                  <a:pt x="61" y="586"/>
                </a:cubicBezTo>
                <a:cubicBezTo>
                  <a:pt x="61" y="586"/>
                  <a:pt x="62" y="586"/>
                  <a:pt x="62" y="586"/>
                </a:cubicBezTo>
                <a:cubicBezTo>
                  <a:pt x="64" y="586"/>
                  <a:pt x="63" y="588"/>
                  <a:pt x="63" y="589"/>
                </a:cubicBezTo>
                <a:cubicBezTo>
                  <a:pt x="63" y="589"/>
                  <a:pt x="64" y="590"/>
                  <a:pt x="65" y="590"/>
                </a:cubicBezTo>
                <a:cubicBezTo>
                  <a:pt x="64" y="591"/>
                  <a:pt x="64" y="592"/>
                  <a:pt x="63" y="592"/>
                </a:cubicBezTo>
                <a:cubicBezTo>
                  <a:pt x="64" y="594"/>
                  <a:pt x="64" y="594"/>
                  <a:pt x="67" y="594"/>
                </a:cubicBezTo>
                <a:cubicBezTo>
                  <a:pt x="67" y="595"/>
                  <a:pt x="66" y="595"/>
                  <a:pt x="66" y="595"/>
                </a:cubicBezTo>
                <a:cubicBezTo>
                  <a:pt x="66" y="596"/>
                  <a:pt x="67" y="596"/>
                  <a:pt x="67" y="597"/>
                </a:cubicBezTo>
                <a:cubicBezTo>
                  <a:pt x="67" y="597"/>
                  <a:pt x="67" y="597"/>
                  <a:pt x="67" y="597"/>
                </a:cubicBezTo>
                <a:cubicBezTo>
                  <a:pt x="67" y="597"/>
                  <a:pt x="67" y="597"/>
                  <a:pt x="67" y="597"/>
                </a:cubicBezTo>
                <a:cubicBezTo>
                  <a:pt x="66" y="597"/>
                  <a:pt x="66" y="597"/>
                  <a:pt x="66" y="598"/>
                </a:cubicBezTo>
                <a:cubicBezTo>
                  <a:pt x="66" y="598"/>
                  <a:pt x="67" y="597"/>
                  <a:pt x="67" y="597"/>
                </a:cubicBezTo>
                <a:cubicBezTo>
                  <a:pt x="68" y="597"/>
                  <a:pt x="68" y="598"/>
                  <a:pt x="69" y="599"/>
                </a:cubicBezTo>
                <a:cubicBezTo>
                  <a:pt x="69" y="600"/>
                  <a:pt x="70" y="601"/>
                  <a:pt x="70" y="602"/>
                </a:cubicBezTo>
                <a:cubicBezTo>
                  <a:pt x="71" y="602"/>
                  <a:pt x="71" y="604"/>
                  <a:pt x="72" y="604"/>
                </a:cubicBezTo>
                <a:cubicBezTo>
                  <a:pt x="74" y="605"/>
                  <a:pt x="74" y="607"/>
                  <a:pt x="75" y="608"/>
                </a:cubicBezTo>
                <a:cubicBezTo>
                  <a:pt x="75" y="608"/>
                  <a:pt x="75" y="609"/>
                  <a:pt x="75" y="609"/>
                </a:cubicBezTo>
                <a:cubicBezTo>
                  <a:pt x="76" y="612"/>
                  <a:pt x="76" y="612"/>
                  <a:pt x="79" y="614"/>
                </a:cubicBezTo>
                <a:cubicBezTo>
                  <a:pt x="79" y="614"/>
                  <a:pt x="79" y="614"/>
                  <a:pt x="79" y="614"/>
                </a:cubicBezTo>
                <a:cubicBezTo>
                  <a:pt x="79" y="616"/>
                  <a:pt x="80" y="616"/>
                  <a:pt x="81" y="617"/>
                </a:cubicBezTo>
                <a:cubicBezTo>
                  <a:pt x="81" y="618"/>
                  <a:pt x="81" y="619"/>
                  <a:pt x="81" y="619"/>
                </a:cubicBezTo>
                <a:cubicBezTo>
                  <a:pt x="81" y="620"/>
                  <a:pt x="81" y="620"/>
                  <a:pt x="82" y="621"/>
                </a:cubicBezTo>
                <a:cubicBezTo>
                  <a:pt x="83" y="621"/>
                  <a:pt x="84" y="621"/>
                  <a:pt x="84" y="622"/>
                </a:cubicBezTo>
                <a:cubicBezTo>
                  <a:pt x="85" y="624"/>
                  <a:pt x="85" y="625"/>
                  <a:pt x="86" y="626"/>
                </a:cubicBezTo>
                <a:cubicBezTo>
                  <a:pt x="87" y="627"/>
                  <a:pt x="87" y="628"/>
                  <a:pt x="88" y="628"/>
                </a:cubicBezTo>
                <a:cubicBezTo>
                  <a:pt x="88" y="629"/>
                  <a:pt x="88" y="630"/>
                  <a:pt x="88" y="630"/>
                </a:cubicBezTo>
                <a:cubicBezTo>
                  <a:pt x="89" y="631"/>
                  <a:pt x="90" y="631"/>
                  <a:pt x="90" y="632"/>
                </a:cubicBezTo>
                <a:cubicBezTo>
                  <a:pt x="91" y="633"/>
                  <a:pt x="91" y="634"/>
                  <a:pt x="92" y="634"/>
                </a:cubicBezTo>
                <a:cubicBezTo>
                  <a:pt x="93" y="636"/>
                  <a:pt x="93" y="636"/>
                  <a:pt x="92" y="638"/>
                </a:cubicBezTo>
                <a:cubicBezTo>
                  <a:pt x="92" y="638"/>
                  <a:pt x="92" y="638"/>
                  <a:pt x="92" y="638"/>
                </a:cubicBezTo>
                <a:cubicBezTo>
                  <a:pt x="92" y="638"/>
                  <a:pt x="92" y="638"/>
                  <a:pt x="93" y="638"/>
                </a:cubicBezTo>
                <a:cubicBezTo>
                  <a:pt x="94" y="639"/>
                  <a:pt x="95" y="638"/>
                  <a:pt x="94" y="640"/>
                </a:cubicBezTo>
                <a:cubicBezTo>
                  <a:pt x="94" y="640"/>
                  <a:pt x="95" y="640"/>
                  <a:pt x="95" y="640"/>
                </a:cubicBezTo>
                <a:cubicBezTo>
                  <a:pt x="97" y="641"/>
                  <a:pt x="98" y="643"/>
                  <a:pt x="99" y="645"/>
                </a:cubicBezTo>
                <a:cubicBezTo>
                  <a:pt x="99" y="646"/>
                  <a:pt x="100" y="646"/>
                  <a:pt x="101" y="646"/>
                </a:cubicBezTo>
                <a:cubicBezTo>
                  <a:pt x="103" y="648"/>
                  <a:pt x="105" y="650"/>
                  <a:pt x="107" y="652"/>
                </a:cubicBezTo>
                <a:cubicBezTo>
                  <a:pt x="107" y="653"/>
                  <a:pt x="107" y="653"/>
                  <a:pt x="107" y="654"/>
                </a:cubicBezTo>
                <a:cubicBezTo>
                  <a:pt x="108" y="655"/>
                  <a:pt x="108" y="656"/>
                  <a:pt x="109" y="657"/>
                </a:cubicBezTo>
                <a:cubicBezTo>
                  <a:pt x="110" y="657"/>
                  <a:pt x="111" y="659"/>
                  <a:pt x="112" y="658"/>
                </a:cubicBezTo>
                <a:cubicBezTo>
                  <a:pt x="112" y="659"/>
                  <a:pt x="113" y="660"/>
                  <a:pt x="113" y="660"/>
                </a:cubicBezTo>
                <a:cubicBezTo>
                  <a:pt x="113" y="661"/>
                  <a:pt x="114" y="661"/>
                  <a:pt x="114" y="662"/>
                </a:cubicBezTo>
                <a:cubicBezTo>
                  <a:pt x="114" y="663"/>
                  <a:pt x="115" y="663"/>
                  <a:pt x="116" y="663"/>
                </a:cubicBezTo>
                <a:cubicBezTo>
                  <a:pt x="116" y="663"/>
                  <a:pt x="116" y="664"/>
                  <a:pt x="116" y="665"/>
                </a:cubicBezTo>
                <a:cubicBezTo>
                  <a:pt x="117" y="665"/>
                  <a:pt x="118" y="666"/>
                  <a:pt x="119" y="666"/>
                </a:cubicBezTo>
                <a:cubicBezTo>
                  <a:pt x="119" y="666"/>
                  <a:pt x="119" y="668"/>
                  <a:pt x="120" y="668"/>
                </a:cubicBezTo>
                <a:cubicBezTo>
                  <a:pt x="121" y="668"/>
                  <a:pt x="121" y="669"/>
                  <a:pt x="122" y="670"/>
                </a:cubicBezTo>
                <a:cubicBezTo>
                  <a:pt x="123" y="670"/>
                  <a:pt x="123" y="671"/>
                  <a:pt x="123" y="671"/>
                </a:cubicBezTo>
                <a:cubicBezTo>
                  <a:pt x="124" y="672"/>
                  <a:pt x="125" y="673"/>
                  <a:pt x="125" y="674"/>
                </a:cubicBezTo>
                <a:cubicBezTo>
                  <a:pt x="126" y="674"/>
                  <a:pt x="126" y="676"/>
                  <a:pt x="127" y="676"/>
                </a:cubicBezTo>
                <a:cubicBezTo>
                  <a:pt x="128" y="677"/>
                  <a:pt x="129" y="676"/>
                  <a:pt x="129" y="677"/>
                </a:cubicBezTo>
                <a:cubicBezTo>
                  <a:pt x="130" y="677"/>
                  <a:pt x="130" y="679"/>
                  <a:pt x="131" y="679"/>
                </a:cubicBezTo>
                <a:cubicBezTo>
                  <a:pt x="132" y="679"/>
                  <a:pt x="133" y="680"/>
                  <a:pt x="133" y="681"/>
                </a:cubicBezTo>
                <a:cubicBezTo>
                  <a:pt x="134" y="682"/>
                  <a:pt x="133" y="682"/>
                  <a:pt x="135" y="682"/>
                </a:cubicBezTo>
                <a:cubicBezTo>
                  <a:pt x="135" y="682"/>
                  <a:pt x="135" y="683"/>
                  <a:pt x="135" y="684"/>
                </a:cubicBezTo>
                <a:cubicBezTo>
                  <a:pt x="138" y="686"/>
                  <a:pt x="140" y="688"/>
                  <a:pt x="142" y="691"/>
                </a:cubicBezTo>
                <a:cubicBezTo>
                  <a:pt x="144" y="690"/>
                  <a:pt x="144" y="691"/>
                  <a:pt x="144" y="692"/>
                </a:cubicBezTo>
                <a:cubicBezTo>
                  <a:pt x="144" y="693"/>
                  <a:pt x="146" y="693"/>
                  <a:pt x="146" y="694"/>
                </a:cubicBezTo>
                <a:cubicBezTo>
                  <a:pt x="146" y="695"/>
                  <a:pt x="146" y="695"/>
                  <a:pt x="147" y="695"/>
                </a:cubicBezTo>
                <a:cubicBezTo>
                  <a:pt x="148" y="696"/>
                  <a:pt x="150" y="697"/>
                  <a:pt x="151" y="698"/>
                </a:cubicBezTo>
                <a:cubicBezTo>
                  <a:pt x="152" y="699"/>
                  <a:pt x="153" y="699"/>
                  <a:pt x="154" y="701"/>
                </a:cubicBezTo>
                <a:cubicBezTo>
                  <a:pt x="155" y="702"/>
                  <a:pt x="156" y="702"/>
                  <a:pt x="157" y="703"/>
                </a:cubicBezTo>
                <a:cubicBezTo>
                  <a:pt x="158" y="704"/>
                  <a:pt x="159" y="704"/>
                  <a:pt x="160" y="706"/>
                </a:cubicBezTo>
                <a:cubicBezTo>
                  <a:pt x="161" y="707"/>
                  <a:pt x="162" y="707"/>
                  <a:pt x="163" y="708"/>
                </a:cubicBezTo>
                <a:cubicBezTo>
                  <a:pt x="163" y="709"/>
                  <a:pt x="165" y="709"/>
                  <a:pt x="165" y="710"/>
                </a:cubicBezTo>
                <a:cubicBezTo>
                  <a:pt x="166" y="711"/>
                  <a:pt x="167" y="711"/>
                  <a:pt x="167" y="712"/>
                </a:cubicBezTo>
                <a:cubicBezTo>
                  <a:pt x="168" y="712"/>
                  <a:pt x="168" y="712"/>
                  <a:pt x="168" y="712"/>
                </a:cubicBezTo>
                <a:cubicBezTo>
                  <a:pt x="170" y="713"/>
                  <a:pt x="171" y="715"/>
                  <a:pt x="172" y="715"/>
                </a:cubicBezTo>
                <a:cubicBezTo>
                  <a:pt x="174" y="716"/>
                  <a:pt x="175" y="718"/>
                  <a:pt x="177" y="719"/>
                </a:cubicBezTo>
                <a:cubicBezTo>
                  <a:pt x="177" y="720"/>
                  <a:pt x="178" y="721"/>
                  <a:pt x="178" y="721"/>
                </a:cubicBezTo>
                <a:cubicBezTo>
                  <a:pt x="179" y="721"/>
                  <a:pt x="180" y="721"/>
                  <a:pt x="180" y="722"/>
                </a:cubicBezTo>
                <a:cubicBezTo>
                  <a:pt x="181" y="722"/>
                  <a:pt x="181" y="722"/>
                  <a:pt x="181" y="722"/>
                </a:cubicBezTo>
                <a:cubicBezTo>
                  <a:pt x="182" y="724"/>
                  <a:pt x="184" y="724"/>
                  <a:pt x="185" y="725"/>
                </a:cubicBezTo>
                <a:cubicBezTo>
                  <a:pt x="186" y="725"/>
                  <a:pt x="185" y="727"/>
                  <a:pt x="187" y="727"/>
                </a:cubicBezTo>
                <a:cubicBezTo>
                  <a:pt x="187" y="727"/>
                  <a:pt x="188" y="728"/>
                  <a:pt x="189" y="729"/>
                </a:cubicBezTo>
                <a:cubicBezTo>
                  <a:pt x="190" y="730"/>
                  <a:pt x="192" y="730"/>
                  <a:pt x="193" y="731"/>
                </a:cubicBezTo>
                <a:cubicBezTo>
                  <a:pt x="194" y="731"/>
                  <a:pt x="194" y="732"/>
                  <a:pt x="194" y="733"/>
                </a:cubicBezTo>
                <a:cubicBezTo>
                  <a:pt x="194" y="733"/>
                  <a:pt x="194" y="733"/>
                  <a:pt x="195" y="733"/>
                </a:cubicBezTo>
                <a:cubicBezTo>
                  <a:pt x="196" y="733"/>
                  <a:pt x="197" y="733"/>
                  <a:pt x="197" y="735"/>
                </a:cubicBezTo>
                <a:cubicBezTo>
                  <a:pt x="198" y="735"/>
                  <a:pt x="198" y="735"/>
                  <a:pt x="199" y="736"/>
                </a:cubicBezTo>
                <a:cubicBezTo>
                  <a:pt x="199" y="736"/>
                  <a:pt x="200" y="737"/>
                  <a:pt x="201" y="737"/>
                </a:cubicBezTo>
                <a:cubicBezTo>
                  <a:pt x="203" y="737"/>
                  <a:pt x="202" y="740"/>
                  <a:pt x="204" y="740"/>
                </a:cubicBezTo>
                <a:cubicBezTo>
                  <a:pt x="205" y="740"/>
                  <a:pt x="207" y="741"/>
                  <a:pt x="208" y="741"/>
                </a:cubicBezTo>
                <a:cubicBezTo>
                  <a:pt x="208" y="741"/>
                  <a:pt x="208" y="742"/>
                  <a:pt x="208" y="742"/>
                </a:cubicBezTo>
                <a:cubicBezTo>
                  <a:pt x="208" y="742"/>
                  <a:pt x="208" y="742"/>
                  <a:pt x="208" y="742"/>
                </a:cubicBezTo>
                <a:cubicBezTo>
                  <a:pt x="207" y="743"/>
                  <a:pt x="208" y="743"/>
                  <a:pt x="208" y="743"/>
                </a:cubicBezTo>
                <a:cubicBezTo>
                  <a:pt x="208" y="744"/>
                  <a:pt x="208" y="744"/>
                  <a:pt x="208" y="744"/>
                </a:cubicBezTo>
                <a:cubicBezTo>
                  <a:pt x="208" y="744"/>
                  <a:pt x="208" y="744"/>
                  <a:pt x="208" y="744"/>
                </a:cubicBezTo>
                <a:cubicBezTo>
                  <a:pt x="208" y="744"/>
                  <a:pt x="208" y="744"/>
                  <a:pt x="208" y="744"/>
                </a:cubicBezTo>
                <a:cubicBezTo>
                  <a:pt x="207" y="744"/>
                  <a:pt x="207" y="745"/>
                  <a:pt x="207" y="745"/>
                </a:cubicBezTo>
                <a:cubicBezTo>
                  <a:pt x="207" y="745"/>
                  <a:pt x="208" y="745"/>
                  <a:pt x="208" y="746"/>
                </a:cubicBezTo>
                <a:cubicBezTo>
                  <a:pt x="208" y="745"/>
                  <a:pt x="208" y="745"/>
                  <a:pt x="208" y="745"/>
                </a:cubicBezTo>
                <a:cubicBezTo>
                  <a:pt x="208" y="745"/>
                  <a:pt x="208" y="745"/>
                  <a:pt x="208" y="744"/>
                </a:cubicBezTo>
                <a:cubicBezTo>
                  <a:pt x="209" y="744"/>
                  <a:pt x="209" y="744"/>
                  <a:pt x="209" y="743"/>
                </a:cubicBezTo>
                <a:cubicBezTo>
                  <a:pt x="209" y="743"/>
                  <a:pt x="209" y="743"/>
                  <a:pt x="208" y="743"/>
                </a:cubicBezTo>
                <a:cubicBezTo>
                  <a:pt x="208" y="742"/>
                  <a:pt x="208" y="742"/>
                  <a:pt x="208" y="742"/>
                </a:cubicBezTo>
                <a:cubicBezTo>
                  <a:pt x="209" y="742"/>
                  <a:pt x="210" y="742"/>
                  <a:pt x="211" y="742"/>
                </a:cubicBezTo>
                <a:cubicBezTo>
                  <a:pt x="211" y="742"/>
                  <a:pt x="212" y="743"/>
                  <a:pt x="213" y="743"/>
                </a:cubicBezTo>
                <a:cubicBezTo>
                  <a:pt x="213" y="743"/>
                  <a:pt x="213" y="744"/>
                  <a:pt x="213" y="744"/>
                </a:cubicBezTo>
                <a:cubicBezTo>
                  <a:pt x="214" y="745"/>
                  <a:pt x="215" y="745"/>
                  <a:pt x="215" y="745"/>
                </a:cubicBezTo>
                <a:cubicBezTo>
                  <a:pt x="216" y="745"/>
                  <a:pt x="216" y="746"/>
                  <a:pt x="216" y="747"/>
                </a:cubicBezTo>
                <a:cubicBezTo>
                  <a:pt x="216" y="747"/>
                  <a:pt x="216" y="747"/>
                  <a:pt x="215" y="748"/>
                </a:cubicBezTo>
                <a:cubicBezTo>
                  <a:pt x="215" y="748"/>
                  <a:pt x="215" y="748"/>
                  <a:pt x="215" y="748"/>
                </a:cubicBezTo>
                <a:cubicBezTo>
                  <a:pt x="216" y="749"/>
                  <a:pt x="216" y="748"/>
                  <a:pt x="217" y="748"/>
                </a:cubicBezTo>
                <a:cubicBezTo>
                  <a:pt x="217" y="748"/>
                  <a:pt x="217" y="748"/>
                  <a:pt x="217" y="747"/>
                </a:cubicBezTo>
                <a:cubicBezTo>
                  <a:pt x="217" y="747"/>
                  <a:pt x="217" y="747"/>
                  <a:pt x="218" y="747"/>
                </a:cubicBezTo>
                <a:cubicBezTo>
                  <a:pt x="218" y="747"/>
                  <a:pt x="219" y="747"/>
                  <a:pt x="219" y="747"/>
                </a:cubicBezTo>
                <a:cubicBezTo>
                  <a:pt x="219" y="749"/>
                  <a:pt x="219" y="749"/>
                  <a:pt x="221" y="748"/>
                </a:cubicBezTo>
                <a:cubicBezTo>
                  <a:pt x="221" y="748"/>
                  <a:pt x="221" y="748"/>
                  <a:pt x="221" y="748"/>
                </a:cubicBezTo>
                <a:cubicBezTo>
                  <a:pt x="222" y="748"/>
                  <a:pt x="223" y="749"/>
                  <a:pt x="222" y="749"/>
                </a:cubicBezTo>
                <a:cubicBezTo>
                  <a:pt x="222" y="750"/>
                  <a:pt x="221" y="749"/>
                  <a:pt x="221" y="751"/>
                </a:cubicBezTo>
                <a:cubicBezTo>
                  <a:pt x="221" y="751"/>
                  <a:pt x="220" y="751"/>
                  <a:pt x="220" y="751"/>
                </a:cubicBezTo>
                <a:cubicBezTo>
                  <a:pt x="219" y="751"/>
                  <a:pt x="219" y="751"/>
                  <a:pt x="218" y="752"/>
                </a:cubicBezTo>
                <a:cubicBezTo>
                  <a:pt x="218" y="752"/>
                  <a:pt x="218" y="752"/>
                  <a:pt x="218" y="752"/>
                </a:cubicBezTo>
                <a:cubicBezTo>
                  <a:pt x="217" y="752"/>
                  <a:pt x="216" y="752"/>
                  <a:pt x="216" y="751"/>
                </a:cubicBezTo>
                <a:cubicBezTo>
                  <a:pt x="216" y="751"/>
                  <a:pt x="215" y="751"/>
                  <a:pt x="215" y="751"/>
                </a:cubicBezTo>
                <a:cubicBezTo>
                  <a:pt x="215" y="752"/>
                  <a:pt x="215" y="752"/>
                  <a:pt x="215" y="752"/>
                </a:cubicBezTo>
                <a:cubicBezTo>
                  <a:pt x="215" y="752"/>
                  <a:pt x="216" y="753"/>
                  <a:pt x="216" y="753"/>
                </a:cubicBezTo>
                <a:cubicBezTo>
                  <a:pt x="216" y="755"/>
                  <a:pt x="217" y="754"/>
                  <a:pt x="218" y="754"/>
                </a:cubicBezTo>
                <a:cubicBezTo>
                  <a:pt x="217" y="755"/>
                  <a:pt x="216" y="756"/>
                  <a:pt x="217" y="758"/>
                </a:cubicBezTo>
                <a:cubicBezTo>
                  <a:pt x="218" y="758"/>
                  <a:pt x="219" y="759"/>
                  <a:pt x="221" y="759"/>
                </a:cubicBezTo>
                <a:cubicBezTo>
                  <a:pt x="222" y="759"/>
                  <a:pt x="222" y="760"/>
                  <a:pt x="222" y="761"/>
                </a:cubicBezTo>
                <a:cubicBezTo>
                  <a:pt x="223" y="761"/>
                  <a:pt x="222" y="761"/>
                  <a:pt x="222" y="761"/>
                </a:cubicBezTo>
                <a:cubicBezTo>
                  <a:pt x="222" y="761"/>
                  <a:pt x="222" y="761"/>
                  <a:pt x="221" y="761"/>
                </a:cubicBezTo>
                <a:cubicBezTo>
                  <a:pt x="221" y="761"/>
                  <a:pt x="221" y="761"/>
                  <a:pt x="221" y="761"/>
                </a:cubicBezTo>
                <a:cubicBezTo>
                  <a:pt x="221" y="761"/>
                  <a:pt x="221" y="762"/>
                  <a:pt x="221" y="762"/>
                </a:cubicBezTo>
                <a:cubicBezTo>
                  <a:pt x="222" y="762"/>
                  <a:pt x="222" y="762"/>
                  <a:pt x="222" y="761"/>
                </a:cubicBezTo>
                <a:cubicBezTo>
                  <a:pt x="223" y="761"/>
                  <a:pt x="223" y="761"/>
                  <a:pt x="223" y="761"/>
                </a:cubicBezTo>
                <a:cubicBezTo>
                  <a:pt x="224" y="761"/>
                  <a:pt x="224" y="762"/>
                  <a:pt x="224" y="762"/>
                </a:cubicBezTo>
                <a:cubicBezTo>
                  <a:pt x="224" y="762"/>
                  <a:pt x="225" y="762"/>
                  <a:pt x="226" y="762"/>
                </a:cubicBezTo>
                <a:cubicBezTo>
                  <a:pt x="226" y="762"/>
                  <a:pt x="226" y="762"/>
                  <a:pt x="226" y="762"/>
                </a:cubicBezTo>
                <a:cubicBezTo>
                  <a:pt x="226" y="762"/>
                  <a:pt x="225" y="762"/>
                  <a:pt x="225" y="762"/>
                </a:cubicBezTo>
                <a:cubicBezTo>
                  <a:pt x="225" y="762"/>
                  <a:pt x="225" y="762"/>
                  <a:pt x="225" y="762"/>
                </a:cubicBezTo>
                <a:cubicBezTo>
                  <a:pt x="225" y="762"/>
                  <a:pt x="226" y="763"/>
                  <a:pt x="226" y="763"/>
                </a:cubicBezTo>
                <a:cubicBezTo>
                  <a:pt x="226" y="763"/>
                  <a:pt x="226" y="762"/>
                  <a:pt x="226" y="762"/>
                </a:cubicBezTo>
                <a:cubicBezTo>
                  <a:pt x="225" y="761"/>
                  <a:pt x="225" y="761"/>
                  <a:pt x="225" y="761"/>
                </a:cubicBezTo>
                <a:cubicBezTo>
                  <a:pt x="224" y="761"/>
                  <a:pt x="224" y="761"/>
                  <a:pt x="223" y="761"/>
                </a:cubicBezTo>
                <a:cubicBezTo>
                  <a:pt x="223" y="761"/>
                  <a:pt x="223" y="761"/>
                  <a:pt x="223" y="760"/>
                </a:cubicBezTo>
                <a:cubicBezTo>
                  <a:pt x="224" y="759"/>
                  <a:pt x="224" y="759"/>
                  <a:pt x="225" y="759"/>
                </a:cubicBezTo>
                <a:cubicBezTo>
                  <a:pt x="226" y="760"/>
                  <a:pt x="226" y="760"/>
                  <a:pt x="227" y="760"/>
                </a:cubicBezTo>
                <a:cubicBezTo>
                  <a:pt x="228" y="761"/>
                  <a:pt x="228" y="761"/>
                  <a:pt x="229" y="761"/>
                </a:cubicBezTo>
                <a:cubicBezTo>
                  <a:pt x="229" y="762"/>
                  <a:pt x="230" y="762"/>
                  <a:pt x="230" y="762"/>
                </a:cubicBezTo>
                <a:cubicBezTo>
                  <a:pt x="230" y="763"/>
                  <a:pt x="231" y="763"/>
                  <a:pt x="231" y="762"/>
                </a:cubicBezTo>
                <a:cubicBezTo>
                  <a:pt x="231" y="762"/>
                  <a:pt x="232" y="762"/>
                  <a:pt x="232" y="760"/>
                </a:cubicBezTo>
                <a:cubicBezTo>
                  <a:pt x="232" y="760"/>
                  <a:pt x="232" y="760"/>
                  <a:pt x="232" y="760"/>
                </a:cubicBezTo>
                <a:cubicBezTo>
                  <a:pt x="232" y="761"/>
                  <a:pt x="232" y="761"/>
                  <a:pt x="232" y="761"/>
                </a:cubicBezTo>
                <a:cubicBezTo>
                  <a:pt x="232" y="761"/>
                  <a:pt x="232" y="761"/>
                  <a:pt x="232" y="761"/>
                </a:cubicBezTo>
                <a:cubicBezTo>
                  <a:pt x="233" y="761"/>
                  <a:pt x="233" y="760"/>
                  <a:pt x="233" y="760"/>
                </a:cubicBezTo>
                <a:cubicBezTo>
                  <a:pt x="233" y="760"/>
                  <a:pt x="233" y="760"/>
                  <a:pt x="232" y="760"/>
                </a:cubicBezTo>
                <a:cubicBezTo>
                  <a:pt x="232" y="761"/>
                  <a:pt x="231" y="761"/>
                  <a:pt x="231" y="761"/>
                </a:cubicBezTo>
                <a:cubicBezTo>
                  <a:pt x="231" y="760"/>
                  <a:pt x="230" y="760"/>
                  <a:pt x="230" y="761"/>
                </a:cubicBezTo>
                <a:cubicBezTo>
                  <a:pt x="230" y="761"/>
                  <a:pt x="229" y="761"/>
                  <a:pt x="229" y="761"/>
                </a:cubicBezTo>
                <a:cubicBezTo>
                  <a:pt x="229" y="758"/>
                  <a:pt x="229" y="758"/>
                  <a:pt x="229" y="758"/>
                </a:cubicBezTo>
                <a:cubicBezTo>
                  <a:pt x="229" y="758"/>
                  <a:pt x="228" y="758"/>
                  <a:pt x="227" y="758"/>
                </a:cubicBezTo>
                <a:cubicBezTo>
                  <a:pt x="226" y="757"/>
                  <a:pt x="226" y="758"/>
                  <a:pt x="226" y="758"/>
                </a:cubicBezTo>
                <a:cubicBezTo>
                  <a:pt x="225" y="758"/>
                  <a:pt x="225" y="757"/>
                  <a:pt x="224" y="757"/>
                </a:cubicBezTo>
                <a:cubicBezTo>
                  <a:pt x="225" y="756"/>
                  <a:pt x="226" y="756"/>
                  <a:pt x="227" y="756"/>
                </a:cubicBezTo>
                <a:cubicBezTo>
                  <a:pt x="227" y="756"/>
                  <a:pt x="227" y="756"/>
                  <a:pt x="227" y="756"/>
                </a:cubicBezTo>
                <a:cubicBezTo>
                  <a:pt x="227" y="756"/>
                  <a:pt x="227" y="755"/>
                  <a:pt x="227" y="755"/>
                </a:cubicBezTo>
                <a:cubicBezTo>
                  <a:pt x="227" y="755"/>
                  <a:pt x="226" y="755"/>
                  <a:pt x="226" y="755"/>
                </a:cubicBezTo>
                <a:cubicBezTo>
                  <a:pt x="225" y="755"/>
                  <a:pt x="225" y="755"/>
                  <a:pt x="226" y="754"/>
                </a:cubicBezTo>
                <a:cubicBezTo>
                  <a:pt x="226" y="753"/>
                  <a:pt x="226" y="753"/>
                  <a:pt x="225" y="753"/>
                </a:cubicBezTo>
                <a:cubicBezTo>
                  <a:pt x="225" y="753"/>
                  <a:pt x="224" y="752"/>
                  <a:pt x="224" y="752"/>
                </a:cubicBezTo>
                <a:cubicBezTo>
                  <a:pt x="224" y="752"/>
                  <a:pt x="224" y="752"/>
                  <a:pt x="223" y="751"/>
                </a:cubicBezTo>
                <a:cubicBezTo>
                  <a:pt x="224" y="751"/>
                  <a:pt x="224" y="751"/>
                  <a:pt x="224" y="750"/>
                </a:cubicBezTo>
                <a:cubicBezTo>
                  <a:pt x="225" y="751"/>
                  <a:pt x="226" y="752"/>
                  <a:pt x="227" y="751"/>
                </a:cubicBezTo>
                <a:cubicBezTo>
                  <a:pt x="228" y="751"/>
                  <a:pt x="228" y="752"/>
                  <a:pt x="229" y="753"/>
                </a:cubicBezTo>
                <a:cubicBezTo>
                  <a:pt x="229" y="753"/>
                  <a:pt x="229" y="753"/>
                  <a:pt x="228" y="754"/>
                </a:cubicBezTo>
                <a:cubicBezTo>
                  <a:pt x="229" y="754"/>
                  <a:pt x="230" y="755"/>
                  <a:pt x="230" y="755"/>
                </a:cubicBezTo>
                <a:cubicBezTo>
                  <a:pt x="231" y="755"/>
                  <a:pt x="232" y="755"/>
                  <a:pt x="233" y="755"/>
                </a:cubicBezTo>
                <a:cubicBezTo>
                  <a:pt x="234" y="753"/>
                  <a:pt x="235" y="754"/>
                  <a:pt x="235" y="755"/>
                </a:cubicBezTo>
                <a:cubicBezTo>
                  <a:pt x="236" y="756"/>
                  <a:pt x="237" y="756"/>
                  <a:pt x="237" y="756"/>
                </a:cubicBezTo>
                <a:cubicBezTo>
                  <a:pt x="238" y="757"/>
                  <a:pt x="237" y="758"/>
                  <a:pt x="239" y="758"/>
                </a:cubicBezTo>
                <a:cubicBezTo>
                  <a:pt x="239" y="758"/>
                  <a:pt x="240" y="759"/>
                  <a:pt x="241" y="759"/>
                </a:cubicBezTo>
                <a:cubicBezTo>
                  <a:pt x="240" y="760"/>
                  <a:pt x="241" y="760"/>
                  <a:pt x="242" y="761"/>
                </a:cubicBezTo>
                <a:cubicBezTo>
                  <a:pt x="246" y="761"/>
                  <a:pt x="246" y="761"/>
                  <a:pt x="246" y="761"/>
                </a:cubicBezTo>
                <a:cubicBezTo>
                  <a:pt x="246" y="762"/>
                  <a:pt x="246" y="762"/>
                  <a:pt x="246" y="762"/>
                </a:cubicBezTo>
                <a:cubicBezTo>
                  <a:pt x="246" y="763"/>
                  <a:pt x="245" y="764"/>
                  <a:pt x="244" y="765"/>
                </a:cubicBezTo>
                <a:cubicBezTo>
                  <a:pt x="245" y="765"/>
                  <a:pt x="245" y="766"/>
                  <a:pt x="246" y="766"/>
                </a:cubicBezTo>
                <a:cubicBezTo>
                  <a:pt x="246" y="766"/>
                  <a:pt x="247" y="765"/>
                  <a:pt x="247" y="765"/>
                </a:cubicBezTo>
                <a:cubicBezTo>
                  <a:pt x="247" y="765"/>
                  <a:pt x="246" y="764"/>
                  <a:pt x="247" y="764"/>
                </a:cubicBezTo>
                <a:cubicBezTo>
                  <a:pt x="247" y="763"/>
                  <a:pt x="247" y="762"/>
                  <a:pt x="247" y="762"/>
                </a:cubicBezTo>
                <a:cubicBezTo>
                  <a:pt x="247" y="761"/>
                  <a:pt x="247" y="761"/>
                  <a:pt x="248" y="761"/>
                </a:cubicBezTo>
                <a:cubicBezTo>
                  <a:pt x="248" y="761"/>
                  <a:pt x="249" y="761"/>
                  <a:pt x="249" y="762"/>
                </a:cubicBezTo>
                <a:cubicBezTo>
                  <a:pt x="249" y="762"/>
                  <a:pt x="249" y="762"/>
                  <a:pt x="249" y="762"/>
                </a:cubicBezTo>
                <a:cubicBezTo>
                  <a:pt x="249" y="762"/>
                  <a:pt x="249" y="762"/>
                  <a:pt x="249" y="762"/>
                </a:cubicBezTo>
                <a:cubicBezTo>
                  <a:pt x="248" y="762"/>
                  <a:pt x="248" y="762"/>
                  <a:pt x="249" y="763"/>
                </a:cubicBezTo>
                <a:cubicBezTo>
                  <a:pt x="249" y="763"/>
                  <a:pt x="249" y="762"/>
                  <a:pt x="249" y="762"/>
                </a:cubicBezTo>
                <a:cubicBezTo>
                  <a:pt x="250" y="762"/>
                  <a:pt x="251" y="762"/>
                  <a:pt x="252" y="762"/>
                </a:cubicBezTo>
                <a:cubicBezTo>
                  <a:pt x="253" y="764"/>
                  <a:pt x="255" y="764"/>
                  <a:pt x="257" y="765"/>
                </a:cubicBezTo>
                <a:cubicBezTo>
                  <a:pt x="258" y="764"/>
                  <a:pt x="259" y="765"/>
                  <a:pt x="259" y="766"/>
                </a:cubicBezTo>
                <a:cubicBezTo>
                  <a:pt x="260" y="767"/>
                  <a:pt x="261" y="766"/>
                  <a:pt x="262" y="767"/>
                </a:cubicBezTo>
                <a:cubicBezTo>
                  <a:pt x="263" y="768"/>
                  <a:pt x="264" y="768"/>
                  <a:pt x="264" y="770"/>
                </a:cubicBezTo>
                <a:cubicBezTo>
                  <a:pt x="265" y="770"/>
                  <a:pt x="266" y="770"/>
                  <a:pt x="266" y="770"/>
                </a:cubicBezTo>
                <a:cubicBezTo>
                  <a:pt x="267" y="769"/>
                  <a:pt x="269" y="770"/>
                  <a:pt x="270" y="770"/>
                </a:cubicBezTo>
                <a:cubicBezTo>
                  <a:pt x="271" y="770"/>
                  <a:pt x="271" y="770"/>
                  <a:pt x="271" y="770"/>
                </a:cubicBezTo>
                <a:cubicBezTo>
                  <a:pt x="271" y="771"/>
                  <a:pt x="273" y="770"/>
                  <a:pt x="273" y="771"/>
                </a:cubicBezTo>
                <a:cubicBezTo>
                  <a:pt x="274" y="771"/>
                  <a:pt x="275" y="771"/>
                  <a:pt x="275" y="772"/>
                </a:cubicBezTo>
                <a:cubicBezTo>
                  <a:pt x="276" y="772"/>
                  <a:pt x="276" y="772"/>
                  <a:pt x="276" y="772"/>
                </a:cubicBezTo>
                <a:cubicBezTo>
                  <a:pt x="278" y="772"/>
                  <a:pt x="279" y="773"/>
                  <a:pt x="280" y="774"/>
                </a:cubicBezTo>
                <a:cubicBezTo>
                  <a:pt x="280" y="774"/>
                  <a:pt x="281" y="774"/>
                  <a:pt x="281" y="774"/>
                </a:cubicBezTo>
                <a:cubicBezTo>
                  <a:pt x="284" y="774"/>
                  <a:pt x="284" y="774"/>
                  <a:pt x="288" y="776"/>
                </a:cubicBezTo>
                <a:cubicBezTo>
                  <a:pt x="289" y="776"/>
                  <a:pt x="289" y="777"/>
                  <a:pt x="291" y="777"/>
                </a:cubicBezTo>
                <a:cubicBezTo>
                  <a:pt x="292" y="777"/>
                  <a:pt x="292" y="778"/>
                  <a:pt x="293" y="778"/>
                </a:cubicBezTo>
                <a:cubicBezTo>
                  <a:pt x="294" y="778"/>
                  <a:pt x="295" y="779"/>
                  <a:pt x="296" y="779"/>
                </a:cubicBezTo>
                <a:cubicBezTo>
                  <a:pt x="297" y="778"/>
                  <a:pt x="297" y="780"/>
                  <a:pt x="298" y="780"/>
                </a:cubicBezTo>
                <a:cubicBezTo>
                  <a:pt x="300" y="780"/>
                  <a:pt x="300" y="780"/>
                  <a:pt x="301" y="781"/>
                </a:cubicBezTo>
                <a:cubicBezTo>
                  <a:pt x="301" y="782"/>
                  <a:pt x="301" y="782"/>
                  <a:pt x="300" y="782"/>
                </a:cubicBezTo>
                <a:cubicBezTo>
                  <a:pt x="302" y="784"/>
                  <a:pt x="302" y="781"/>
                  <a:pt x="303" y="782"/>
                </a:cubicBezTo>
                <a:cubicBezTo>
                  <a:pt x="304" y="782"/>
                  <a:pt x="306" y="782"/>
                  <a:pt x="306" y="782"/>
                </a:cubicBezTo>
                <a:cubicBezTo>
                  <a:pt x="307" y="782"/>
                  <a:pt x="307" y="784"/>
                  <a:pt x="308" y="784"/>
                </a:cubicBezTo>
                <a:cubicBezTo>
                  <a:pt x="309" y="783"/>
                  <a:pt x="310" y="784"/>
                  <a:pt x="310" y="784"/>
                </a:cubicBezTo>
                <a:cubicBezTo>
                  <a:pt x="311" y="785"/>
                  <a:pt x="312" y="785"/>
                  <a:pt x="312" y="785"/>
                </a:cubicBezTo>
                <a:cubicBezTo>
                  <a:pt x="313" y="785"/>
                  <a:pt x="313" y="785"/>
                  <a:pt x="313" y="786"/>
                </a:cubicBezTo>
                <a:cubicBezTo>
                  <a:pt x="313" y="785"/>
                  <a:pt x="314" y="785"/>
                  <a:pt x="314" y="785"/>
                </a:cubicBezTo>
                <a:cubicBezTo>
                  <a:pt x="315" y="785"/>
                  <a:pt x="315" y="786"/>
                  <a:pt x="316" y="785"/>
                </a:cubicBezTo>
                <a:cubicBezTo>
                  <a:pt x="318" y="785"/>
                  <a:pt x="319" y="785"/>
                  <a:pt x="322" y="786"/>
                </a:cubicBezTo>
                <a:cubicBezTo>
                  <a:pt x="323" y="786"/>
                  <a:pt x="324" y="788"/>
                  <a:pt x="326" y="787"/>
                </a:cubicBezTo>
                <a:cubicBezTo>
                  <a:pt x="328" y="787"/>
                  <a:pt x="328" y="788"/>
                  <a:pt x="329" y="789"/>
                </a:cubicBezTo>
                <a:cubicBezTo>
                  <a:pt x="330" y="789"/>
                  <a:pt x="330" y="789"/>
                  <a:pt x="331" y="789"/>
                </a:cubicBezTo>
                <a:cubicBezTo>
                  <a:pt x="332" y="788"/>
                  <a:pt x="332" y="789"/>
                  <a:pt x="332" y="789"/>
                </a:cubicBezTo>
                <a:cubicBezTo>
                  <a:pt x="333" y="789"/>
                  <a:pt x="335" y="789"/>
                  <a:pt x="336" y="789"/>
                </a:cubicBezTo>
                <a:cubicBezTo>
                  <a:pt x="336" y="790"/>
                  <a:pt x="336" y="790"/>
                  <a:pt x="336" y="790"/>
                </a:cubicBezTo>
                <a:cubicBezTo>
                  <a:pt x="336" y="791"/>
                  <a:pt x="336" y="790"/>
                  <a:pt x="336" y="790"/>
                </a:cubicBezTo>
                <a:cubicBezTo>
                  <a:pt x="336" y="790"/>
                  <a:pt x="336" y="790"/>
                  <a:pt x="336" y="790"/>
                </a:cubicBezTo>
                <a:cubicBezTo>
                  <a:pt x="336" y="790"/>
                  <a:pt x="335" y="791"/>
                  <a:pt x="336" y="791"/>
                </a:cubicBezTo>
                <a:cubicBezTo>
                  <a:pt x="336" y="791"/>
                  <a:pt x="336" y="791"/>
                  <a:pt x="336" y="790"/>
                </a:cubicBezTo>
                <a:cubicBezTo>
                  <a:pt x="337" y="790"/>
                  <a:pt x="337" y="790"/>
                  <a:pt x="338" y="790"/>
                </a:cubicBezTo>
                <a:cubicBezTo>
                  <a:pt x="339" y="790"/>
                  <a:pt x="341" y="790"/>
                  <a:pt x="342" y="791"/>
                </a:cubicBezTo>
                <a:cubicBezTo>
                  <a:pt x="343" y="791"/>
                  <a:pt x="344" y="791"/>
                  <a:pt x="346" y="791"/>
                </a:cubicBezTo>
                <a:cubicBezTo>
                  <a:pt x="345" y="792"/>
                  <a:pt x="345" y="792"/>
                  <a:pt x="345" y="793"/>
                </a:cubicBezTo>
                <a:cubicBezTo>
                  <a:pt x="347" y="793"/>
                  <a:pt x="347" y="793"/>
                  <a:pt x="349" y="793"/>
                </a:cubicBezTo>
                <a:cubicBezTo>
                  <a:pt x="350" y="792"/>
                  <a:pt x="351" y="792"/>
                  <a:pt x="352" y="793"/>
                </a:cubicBezTo>
                <a:cubicBezTo>
                  <a:pt x="352" y="793"/>
                  <a:pt x="353" y="792"/>
                  <a:pt x="354" y="793"/>
                </a:cubicBezTo>
                <a:cubicBezTo>
                  <a:pt x="355" y="793"/>
                  <a:pt x="356" y="794"/>
                  <a:pt x="358" y="794"/>
                </a:cubicBezTo>
                <a:cubicBezTo>
                  <a:pt x="359" y="794"/>
                  <a:pt x="360" y="794"/>
                  <a:pt x="361" y="794"/>
                </a:cubicBezTo>
                <a:cubicBezTo>
                  <a:pt x="362" y="794"/>
                  <a:pt x="362" y="794"/>
                  <a:pt x="363" y="795"/>
                </a:cubicBezTo>
                <a:cubicBezTo>
                  <a:pt x="364" y="795"/>
                  <a:pt x="365" y="795"/>
                  <a:pt x="366" y="795"/>
                </a:cubicBezTo>
                <a:cubicBezTo>
                  <a:pt x="367" y="796"/>
                  <a:pt x="369" y="796"/>
                  <a:pt x="371" y="796"/>
                </a:cubicBezTo>
                <a:cubicBezTo>
                  <a:pt x="371" y="796"/>
                  <a:pt x="372" y="796"/>
                  <a:pt x="372" y="797"/>
                </a:cubicBezTo>
                <a:cubicBezTo>
                  <a:pt x="373" y="797"/>
                  <a:pt x="373" y="797"/>
                  <a:pt x="373" y="796"/>
                </a:cubicBezTo>
                <a:cubicBezTo>
                  <a:pt x="374" y="796"/>
                  <a:pt x="375" y="796"/>
                  <a:pt x="376" y="796"/>
                </a:cubicBezTo>
                <a:cubicBezTo>
                  <a:pt x="376" y="797"/>
                  <a:pt x="377" y="797"/>
                  <a:pt x="379" y="797"/>
                </a:cubicBezTo>
                <a:cubicBezTo>
                  <a:pt x="382" y="797"/>
                  <a:pt x="385" y="797"/>
                  <a:pt x="388" y="797"/>
                </a:cubicBezTo>
                <a:cubicBezTo>
                  <a:pt x="388" y="797"/>
                  <a:pt x="389" y="796"/>
                  <a:pt x="389" y="796"/>
                </a:cubicBezTo>
                <a:cubicBezTo>
                  <a:pt x="390" y="797"/>
                  <a:pt x="391" y="797"/>
                  <a:pt x="392" y="796"/>
                </a:cubicBezTo>
                <a:cubicBezTo>
                  <a:pt x="392" y="796"/>
                  <a:pt x="392" y="797"/>
                  <a:pt x="393" y="797"/>
                </a:cubicBezTo>
                <a:cubicBezTo>
                  <a:pt x="395" y="797"/>
                  <a:pt x="396" y="797"/>
                  <a:pt x="398" y="797"/>
                </a:cubicBezTo>
                <a:cubicBezTo>
                  <a:pt x="400" y="797"/>
                  <a:pt x="401" y="796"/>
                  <a:pt x="402" y="798"/>
                </a:cubicBezTo>
                <a:cubicBezTo>
                  <a:pt x="403" y="798"/>
                  <a:pt x="405" y="798"/>
                  <a:pt x="406" y="797"/>
                </a:cubicBezTo>
                <a:cubicBezTo>
                  <a:pt x="406" y="797"/>
                  <a:pt x="407" y="797"/>
                  <a:pt x="408" y="797"/>
                </a:cubicBezTo>
                <a:cubicBezTo>
                  <a:pt x="411" y="797"/>
                  <a:pt x="415" y="797"/>
                  <a:pt x="419" y="797"/>
                </a:cubicBezTo>
                <a:cubicBezTo>
                  <a:pt x="421" y="797"/>
                  <a:pt x="423" y="798"/>
                  <a:pt x="425" y="796"/>
                </a:cubicBezTo>
                <a:cubicBezTo>
                  <a:pt x="427" y="796"/>
                  <a:pt x="429" y="796"/>
                  <a:pt x="431" y="796"/>
                </a:cubicBezTo>
                <a:cubicBezTo>
                  <a:pt x="431" y="796"/>
                  <a:pt x="432" y="797"/>
                  <a:pt x="433" y="797"/>
                </a:cubicBezTo>
                <a:cubicBezTo>
                  <a:pt x="433" y="796"/>
                  <a:pt x="434" y="796"/>
                  <a:pt x="434" y="797"/>
                </a:cubicBezTo>
                <a:cubicBezTo>
                  <a:pt x="435" y="797"/>
                  <a:pt x="436" y="797"/>
                  <a:pt x="436" y="798"/>
                </a:cubicBezTo>
                <a:cubicBezTo>
                  <a:pt x="436" y="798"/>
                  <a:pt x="437" y="798"/>
                  <a:pt x="437" y="798"/>
                </a:cubicBezTo>
                <a:cubicBezTo>
                  <a:pt x="438" y="798"/>
                  <a:pt x="438" y="797"/>
                  <a:pt x="439" y="796"/>
                </a:cubicBezTo>
                <a:cubicBezTo>
                  <a:pt x="439" y="796"/>
                  <a:pt x="440" y="796"/>
                  <a:pt x="440" y="796"/>
                </a:cubicBezTo>
                <a:cubicBezTo>
                  <a:pt x="441" y="796"/>
                  <a:pt x="443" y="796"/>
                  <a:pt x="444" y="795"/>
                </a:cubicBezTo>
                <a:cubicBezTo>
                  <a:pt x="444" y="795"/>
                  <a:pt x="444" y="795"/>
                  <a:pt x="445" y="795"/>
                </a:cubicBezTo>
                <a:cubicBezTo>
                  <a:pt x="445" y="795"/>
                  <a:pt x="446" y="795"/>
                  <a:pt x="446" y="796"/>
                </a:cubicBezTo>
                <a:cubicBezTo>
                  <a:pt x="446" y="796"/>
                  <a:pt x="446" y="796"/>
                  <a:pt x="446" y="797"/>
                </a:cubicBezTo>
                <a:cubicBezTo>
                  <a:pt x="446" y="797"/>
                  <a:pt x="446" y="797"/>
                  <a:pt x="446" y="797"/>
                </a:cubicBezTo>
                <a:cubicBezTo>
                  <a:pt x="446" y="797"/>
                  <a:pt x="446" y="797"/>
                  <a:pt x="446" y="797"/>
                </a:cubicBezTo>
                <a:cubicBezTo>
                  <a:pt x="445" y="797"/>
                  <a:pt x="445" y="798"/>
                  <a:pt x="445" y="798"/>
                </a:cubicBezTo>
                <a:cubicBezTo>
                  <a:pt x="445" y="798"/>
                  <a:pt x="446" y="798"/>
                  <a:pt x="446" y="799"/>
                </a:cubicBezTo>
                <a:cubicBezTo>
                  <a:pt x="446" y="799"/>
                  <a:pt x="446" y="798"/>
                  <a:pt x="446" y="798"/>
                </a:cubicBezTo>
                <a:cubicBezTo>
                  <a:pt x="446" y="798"/>
                  <a:pt x="446" y="798"/>
                  <a:pt x="446" y="797"/>
                </a:cubicBezTo>
                <a:cubicBezTo>
                  <a:pt x="447" y="797"/>
                  <a:pt x="447" y="797"/>
                  <a:pt x="447" y="797"/>
                </a:cubicBezTo>
                <a:cubicBezTo>
                  <a:pt x="448" y="797"/>
                  <a:pt x="448" y="798"/>
                  <a:pt x="449" y="798"/>
                </a:cubicBezTo>
                <a:cubicBezTo>
                  <a:pt x="450" y="798"/>
                  <a:pt x="450" y="798"/>
                  <a:pt x="450" y="798"/>
                </a:cubicBezTo>
                <a:cubicBezTo>
                  <a:pt x="449" y="798"/>
                  <a:pt x="449" y="798"/>
                  <a:pt x="449" y="798"/>
                </a:cubicBezTo>
                <a:cubicBezTo>
                  <a:pt x="448" y="798"/>
                  <a:pt x="448" y="798"/>
                  <a:pt x="448" y="798"/>
                </a:cubicBezTo>
                <a:cubicBezTo>
                  <a:pt x="448" y="798"/>
                  <a:pt x="448" y="799"/>
                  <a:pt x="449" y="799"/>
                </a:cubicBezTo>
                <a:cubicBezTo>
                  <a:pt x="449" y="799"/>
                  <a:pt x="450" y="799"/>
                  <a:pt x="449" y="798"/>
                </a:cubicBezTo>
                <a:cubicBezTo>
                  <a:pt x="448" y="797"/>
                  <a:pt x="448" y="796"/>
                  <a:pt x="447" y="795"/>
                </a:cubicBezTo>
                <a:cubicBezTo>
                  <a:pt x="448" y="795"/>
                  <a:pt x="448" y="795"/>
                  <a:pt x="449" y="794"/>
                </a:cubicBezTo>
                <a:cubicBezTo>
                  <a:pt x="449" y="794"/>
                  <a:pt x="449" y="795"/>
                  <a:pt x="450" y="795"/>
                </a:cubicBezTo>
                <a:cubicBezTo>
                  <a:pt x="450" y="795"/>
                  <a:pt x="450" y="794"/>
                  <a:pt x="451" y="794"/>
                </a:cubicBezTo>
                <a:cubicBezTo>
                  <a:pt x="452" y="794"/>
                  <a:pt x="453" y="794"/>
                  <a:pt x="455" y="793"/>
                </a:cubicBezTo>
                <a:cubicBezTo>
                  <a:pt x="456" y="792"/>
                  <a:pt x="458" y="794"/>
                  <a:pt x="459" y="792"/>
                </a:cubicBezTo>
                <a:cubicBezTo>
                  <a:pt x="461" y="792"/>
                  <a:pt x="462" y="792"/>
                  <a:pt x="464" y="792"/>
                </a:cubicBezTo>
                <a:cubicBezTo>
                  <a:pt x="465" y="792"/>
                  <a:pt x="465" y="792"/>
                  <a:pt x="466" y="791"/>
                </a:cubicBezTo>
                <a:cubicBezTo>
                  <a:pt x="466" y="791"/>
                  <a:pt x="467" y="791"/>
                  <a:pt x="467" y="791"/>
                </a:cubicBezTo>
                <a:cubicBezTo>
                  <a:pt x="467" y="792"/>
                  <a:pt x="468" y="792"/>
                  <a:pt x="468" y="792"/>
                </a:cubicBezTo>
                <a:cubicBezTo>
                  <a:pt x="470" y="791"/>
                  <a:pt x="471" y="790"/>
                  <a:pt x="473" y="790"/>
                </a:cubicBezTo>
                <a:cubicBezTo>
                  <a:pt x="474" y="791"/>
                  <a:pt x="475" y="789"/>
                  <a:pt x="476" y="789"/>
                </a:cubicBezTo>
                <a:cubicBezTo>
                  <a:pt x="478" y="789"/>
                  <a:pt x="479" y="789"/>
                  <a:pt x="480" y="789"/>
                </a:cubicBezTo>
                <a:cubicBezTo>
                  <a:pt x="481" y="788"/>
                  <a:pt x="482" y="788"/>
                  <a:pt x="484" y="788"/>
                </a:cubicBezTo>
                <a:cubicBezTo>
                  <a:pt x="484" y="788"/>
                  <a:pt x="484" y="789"/>
                  <a:pt x="485" y="789"/>
                </a:cubicBezTo>
                <a:cubicBezTo>
                  <a:pt x="485" y="789"/>
                  <a:pt x="486" y="788"/>
                  <a:pt x="486" y="787"/>
                </a:cubicBezTo>
                <a:cubicBezTo>
                  <a:pt x="489" y="787"/>
                  <a:pt x="489" y="787"/>
                  <a:pt x="489" y="787"/>
                </a:cubicBezTo>
                <a:cubicBezTo>
                  <a:pt x="490" y="788"/>
                  <a:pt x="490" y="788"/>
                  <a:pt x="491" y="788"/>
                </a:cubicBezTo>
                <a:cubicBezTo>
                  <a:pt x="491" y="788"/>
                  <a:pt x="491" y="787"/>
                  <a:pt x="491" y="786"/>
                </a:cubicBezTo>
                <a:cubicBezTo>
                  <a:pt x="495" y="786"/>
                  <a:pt x="495" y="786"/>
                  <a:pt x="495" y="786"/>
                </a:cubicBezTo>
                <a:cubicBezTo>
                  <a:pt x="497" y="785"/>
                  <a:pt x="499" y="786"/>
                  <a:pt x="501" y="786"/>
                </a:cubicBezTo>
                <a:cubicBezTo>
                  <a:pt x="501" y="785"/>
                  <a:pt x="502" y="785"/>
                  <a:pt x="502" y="785"/>
                </a:cubicBezTo>
                <a:cubicBezTo>
                  <a:pt x="504" y="784"/>
                  <a:pt x="505" y="784"/>
                  <a:pt x="506" y="785"/>
                </a:cubicBezTo>
                <a:cubicBezTo>
                  <a:pt x="507" y="786"/>
                  <a:pt x="508" y="786"/>
                  <a:pt x="509" y="786"/>
                </a:cubicBezTo>
                <a:cubicBezTo>
                  <a:pt x="509" y="787"/>
                  <a:pt x="509" y="786"/>
                  <a:pt x="510" y="786"/>
                </a:cubicBezTo>
                <a:cubicBezTo>
                  <a:pt x="509" y="785"/>
                  <a:pt x="508" y="784"/>
                  <a:pt x="506" y="785"/>
                </a:cubicBezTo>
                <a:cubicBezTo>
                  <a:pt x="507" y="784"/>
                  <a:pt x="508" y="784"/>
                  <a:pt x="508" y="784"/>
                </a:cubicBezTo>
                <a:cubicBezTo>
                  <a:pt x="509" y="784"/>
                  <a:pt x="510" y="783"/>
                  <a:pt x="511" y="784"/>
                </a:cubicBezTo>
                <a:cubicBezTo>
                  <a:pt x="512" y="784"/>
                  <a:pt x="513" y="782"/>
                  <a:pt x="514" y="783"/>
                </a:cubicBezTo>
                <a:cubicBezTo>
                  <a:pt x="516" y="783"/>
                  <a:pt x="517" y="781"/>
                  <a:pt x="518" y="782"/>
                </a:cubicBezTo>
                <a:cubicBezTo>
                  <a:pt x="518" y="780"/>
                  <a:pt x="520" y="781"/>
                  <a:pt x="521" y="780"/>
                </a:cubicBezTo>
                <a:cubicBezTo>
                  <a:pt x="522" y="780"/>
                  <a:pt x="523" y="779"/>
                  <a:pt x="524" y="779"/>
                </a:cubicBezTo>
                <a:cubicBezTo>
                  <a:pt x="525" y="779"/>
                  <a:pt x="525" y="780"/>
                  <a:pt x="526" y="780"/>
                </a:cubicBezTo>
                <a:cubicBezTo>
                  <a:pt x="527" y="780"/>
                  <a:pt x="528" y="778"/>
                  <a:pt x="529" y="778"/>
                </a:cubicBezTo>
                <a:cubicBezTo>
                  <a:pt x="529" y="777"/>
                  <a:pt x="532" y="776"/>
                  <a:pt x="532" y="776"/>
                </a:cubicBezTo>
                <a:cubicBezTo>
                  <a:pt x="534" y="777"/>
                  <a:pt x="535" y="776"/>
                  <a:pt x="536" y="775"/>
                </a:cubicBezTo>
                <a:cubicBezTo>
                  <a:pt x="538" y="774"/>
                  <a:pt x="540" y="773"/>
                  <a:pt x="543" y="773"/>
                </a:cubicBezTo>
                <a:cubicBezTo>
                  <a:pt x="544" y="773"/>
                  <a:pt x="545" y="773"/>
                  <a:pt x="546" y="773"/>
                </a:cubicBezTo>
                <a:cubicBezTo>
                  <a:pt x="546" y="773"/>
                  <a:pt x="547" y="773"/>
                  <a:pt x="547" y="773"/>
                </a:cubicBezTo>
                <a:cubicBezTo>
                  <a:pt x="547" y="773"/>
                  <a:pt x="547" y="772"/>
                  <a:pt x="547" y="772"/>
                </a:cubicBezTo>
                <a:cubicBezTo>
                  <a:pt x="547" y="771"/>
                  <a:pt x="547" y="770"/>
                  <a:pt x="548" y="770"/>
                </a:cubicBezTo>
                <a:cubicBezTo>
                  <a:pt x="549" y="770"/>
                  <a:pt x="549" y="769"/>
                  <a:pt x="550" y="769"/>
                </a:cubicBezTo>
                <a:cubicBezTo>
                  <a:pt x="551" y="770"/>
                  <a:pt x="552" y="769"/>
                  <a:pt x="552" y="769"/>
                </a:cubicBezTo>
                <a:cubicBezTo>
                  <a:pt x="552" y="769"/>
                  <a:pt x="553" y="769"/>
                  <a:pt x="553" y="769"/>
                </a:cubicBezTo>
                <a:cubicBezTo>
                  <a:pt x="554" y="769"/>
                  <a:pt x="554" y="768"/>
                  <a:pt x="555" y="768"/>
                </a:cubicBezTo>
                <a:cubicBezTo>
                  <a:pt x="556" y="768"/>
                  <a:pt x="556" y="767"/>
                  <a:pt x="557" y="768"/>
                </a:cubicBezTo>
                <a:cubicBezTo>
                  <a:pt x="559" y="768"/>
                  <a:pt x="560" y="768"/>
                  <a:pt x="561" y="767"/>
                </a:cubicBezTo>
                <a:cubicBezTo>
                  <a:pt x="562" y="766"/>
                  <a:pt x="564" y="767"/>
                  <a:pt x="565" y="766"/>
                </a:cubicBezTo>
                <a:cubicBezTo>
                  <a:pt x="566" y="766"/>
                  <a:pt x="566" y="766"/>
                  <a:pt x="567" y="765"/>
                </a:cubicBezTo>
                <a:cubicBezTo>
                  <a:pt x="567" y="764"/>
                  <a:pt x="567" y="764"/>
                  <a:pt x="567" y="764"/>
                </a:cubicBezTo>
                <a:cubicBezTo>
                  <a:pt x="568" y="764"/>
                  <a:pt x="569" y="765"/>
                  <a:pt x="570" y="765"/>
                </a:cubicBezTo>
                <a:cubicBezTo>
                  <a:pt x="570" y="765"/>
                  <a:pt x="570" y="765"/>
                  <a:pt x="570" y="765"/>
                </a:cubicBezTo>
                <a:cubicBezTo>
                  <a:pt x="571" y="765"/>
                  <a:pt x="571" y="767"/>
                  <a:pt x="572" y="767"/>
                </a:cubicBezTo>
                <a:cubicBezTo>
                  <a:pt x="572" y="767"/>
                  <a:pt x="572" y="767"/>
                  <a:pt x="572" y="767"/>
                </a:cubicBezTo>
                <a:cubicBezTo>
                  <a:pt x="573" y="767"/>
                  <a:pt x="574" y="766"/>
                  <a:pt x="573" y="765"/>
                </a:cubicBezTo>
                <a:cubicBezTo>
                  <a:pt x="573" y="764"/>
                  <a:pt x="572" y="765"/>
                  <a:pt x="572" y="765"/>
                </a:cubicBezTo>
                <a:cubicBezTo>
                  <a:pt x="571" y="765"/>
                  <a:pt x="570" y="765"/>
                  <a:pt x="570" y="765"/>
                </a:cubicBezTo>
                <a:cubicBezTo>
                  <a:pt x="570" y="764"/>
                  <a:pt x="570" y="764"/>
                  <a:pt x="570" y="764"/>
                </a:cubicBezTo>
                <a:cubicBezTo>
                  <a:pt x="571" y="764"/>
                  <a:pt x="571" y="764"/>
                  <a:pt x="572" y="764"/>
                </a:cubicBezTo>
                <a:cubicBezTo>
                  <a:pt x="573" y="764"/>
                  <a:pt x="574" y="763"/>
                  <a:pt x="574" y="762"/>
                </a:cubicBezTo>
                <a:cubicBezTo>
                  <a:pt x="574" y="762"/>
                  <a:pt x="573" y="762"/>
                  <a:pt x="574" y="761"/>
                </a:cubicBezTo>
                <a:cubicBezTo>
                  <a:pt x="574" y="761"/>
                  <a:pt x="574" y="761"/>
                  <a:pt x="574" y="761"/>
                </a:cubicBezTo>
                <a:cubicBezTo>
                  <a:pt x="576" y="760"/>
                  <a:pt x="577" y="760"/>
                  <a:pt x="578" y="759"/>
                </a:cubicBezTo>
                <a:cubicBezTo>
                  <a:pt x="579" y="759"/>
                  <a:pt x="580" y="759"/>
                  <a:pt x="581" y="759"/>
                </a:cubicBezTo>
                <a:cubicBezTo>
                  <a:pt x="582" y="758"/>
                  <a:pt x="583" y="758"/>
                  <a:pt x="583" y="757"/>
                </a:cubicBezTo>
                <a:cubicBezTo>
                  <a:pt x="583" y="757"/>
                  <a:pt x="583" y="756"/>
                  <a:pt x="584" y="756"/>
                </a:cubicBezTo>
                <a:cubicBezTo>
                  <a:pt x="585" y="756"/>
                  <a:pt x="586" y="756"/>
                  <a:pt x="586" y="757"/>
                </a:cubicBezTo>
                <a:cubicBezTo>
                  <a:pt x="587" y="756"/>
                  <a:pt x="587" y="754"/>
                  <a:pt x="589" y="754"/>
                </a:cubicBezTo>
                <a:cubicBezTo>
                  <a:pt x="589" y="754"/>
                  <a:pt x="589" y="754"/>
                  <a:pt x="590" y="753"/>
                </a:cubicBezTo>
                <a:cubicBezTo>
                  <a:pt x="590" y="753"/>
                  <a:pt x="590" y="753"/>
                  <a:pt x="590" y="753"/>
                </a:cubicBezTo>
                <a:cubicBezTo>
                  <a:pt x="590" y="753"/>
                  <a:pt x="590" y="753"/>
                  <a:pt x="590" y="753"/>
                </a:cubicBezTo>
                <a:cubicBezTo>
                  <a:pt x="591" y="753"/>
                  <a:pt x="592" y="751"/>
                  <a:pt x="593" y="750"/>
                </a:cubicBezTo>
                <a:cubicBezTo>
                  <a:pt x="594" y="750"/>
                  <a:pt x="594" y="750"/>
                  <a:pt x="595" y="749"/>
                </a:cubicBezTo>
                <a:cubicBezTo>
                  <a:pt x="595" y="749"/>
                  <a:pt x="596" y="749"/>
                  <a:pt x="596" y="749"/>
                </a:cubicBezTo>
                <a:cubicBezTo>
                  <a:pt x="597" y="749"/>
                  <a:pt x="597" y="749"/>
                  <a:pt x="597" y="749"/>
                </a:cubicBezTo>
                <a:cubicBezTo>
                  <a:pt x="597" y="749"/>
                  <a:pt x="598" y="748"/>
                  <a:pt x="599" y="748"/>
                </a:cubicBezTo>
                <a:cubicBezTo>
                  <a:pt x="599" y="747"/>
                  <a:pt x="600" y="747"/>
                  <a:pt x="601" y="746"/>
                </a:cubicBezTo>
                <a:cubicBezTo>
                  <a:pt x="601" y="744"/>
                  <a:pt x="602" y="745"/>
                  <a:pt x="603" y="745"/>
                </a:cubicBezTo>
                <a:cubicBezTo>
                  <a:pt x="604" y="744"/>
                  <a:pt x="605" y="744"/>
                  <a:pt x="606" y="743"/>
                </a:cubicBezTo>
                <a:cubicBezTo>
                  <a:pt x="607" y="742"/>
                  <a:pt x="607" y="742"/>
                  <a:pt x="609" y="742"/>
                </a:cubicBezTo>
                <a:cubicBezTo>
                  <a:pt x="609" y="743"/>
                  <a:pt x="610" y="743"/>
                  <a:pt x="611" y="743"/>
                </a:cubicBezTo>
                <a:cubicBezTo>
                  <a:pt x="611" y="743"/>
                  <a:pt x="611" y="742"/>
                  <a:pt x="611" y="742"/>
                </a:cubicBezTo>
                <a:cubicBezTo>
                  <a:pt x="610" y="742"/>
                  <a:pt x="610" y="741"/>
                  <a:pt x="611" y="741"/>
                </a:cubicBezTo>
                <a:cubicBezTo>
                  <a:pt x="611" y="740"/>
                  <a:pt x="611" y="740"/>
                  <a:pt x="611" y="740"/>
                </a:cubicBezTo>
                <a:cubicBezTo>
                  <a:pt x="613" y="739"/>
                  <a:pt x="614" y="739"/>
                  <a:pt x="617" y="741"/>
                </a:cubicBezTo>
                <a:cubicBezTo>
                  <a:pt x="617" y="741"/>
                  <a:pt x="617" y="742"/>
                  <a:pt x="617" y="743"/>
                </a:cubicBezTo>
                <a:cubicBezTo>
                  <a:pt x="616" y="743"/>
                  <a:pt x="616" y="743"/>
                  <a:pt x="617" y="744"/>
                </a:cubicBezTo>
                <a:cubicBezTo>
                  <a:pt x="617" y="744"/>
                  <a:pt x="617" y="744"/>
                  <a:pt x="618" y="743"/>
                </a:cubicBezTo>
                <a:cubicBezTo>
                  <a:pt x="618" y="743"/>
                  <a:pt x="618" y="743"/>
                  <a:pt x="619" y="743"/>
                </a:cubicBezTo>
                <a:cubicBezTo>
                  <a:pt x="619" y="743"/>
                  <a:pt x="619" y="744"/>
                  <a:pt x="620" y="744"/>
                </a:cubicBezTo>
                <a:cubicBezTo>
                  <a:pt x="620" y="744"/>
                  <a:pt x="620" y="745"/>
                  <a:pt x="621" y="745"/>
                </a:cubicBezTo>
                <a:cubicBezTo>
                  <a:pt x="621" y="745"/>
                  <a:pt x="623" y="747"/>
                  <a:pt x="623" y="747"/>
                </a:cubicBezTo>
                <a:cubicBezTo>
                  <a:pt x="623" y="746"/>
                  <a:pt x="624" y="746"/>
                  <a:pt x="624" y="746"/>
                </a:cubicBezTo>
                <a:cubicBezTo>
                  <a:pt x="624" y="745"/>
                  <a:pt x="623" y="745"/>
                  <a:pt x="623" y="745"/>
                </a:cubicBezTo>
                <a:cubicBezTo>
                  <a:pt x="622" y="745"/>
                  <a:pt x="622" y="745"/>
                  <a:pt x="621" y="745"/>
                </a:cubicBezTo>
                <a:cubicBezTo>
                  <a:pt x="621" y="744"/>
                  <a:pt x="621" y="744"/>
                  <a:pt x="620" y="744"/>
                </a:cubicBezTo>
                <a:cubicBezTo>
                  <a:pt x="620" y="743"/>
                  <a:pt x="620" y="743"/>
                  <a:pt x="619" y="743"/>
                </a:cubicBezTo>
                <a:cubicBezTo>
                  <a:pt x="619" y="742"/>
                  <a:pt x="620" y="742"/>
                  <a:pt x="620" y="741"/>
                </a:cubicBezTo>
                <a:cubicBezTo>
                  <a:pt x="619" y="740"/>
                  <a:pt x="618" y="740"/>
                  <a:pt x="618" y="738"/>
                </a:cubicBezTo>
                <a:cubicBezTo>
                  <a:pt x="618" y="737"/>
                  <a:pt x="618" y="738"/>
                  <a:pt x="618" y="738"/>
                </a:cubicBezTo>
                <a:cubicBezTo>
                  <a:pt x="618" y="738"/>
                  <a:pt x="618" y="738"/>
                  <a:pt x="618" y="738"/>
                </a:cubicBezTo>
                <a:cubicBezTo>
                  <a:pt x="618" y="738"/>
                  <a:pt x="618" y="738"/>
                  <a:pt x="618" y="738"/>
                </a:cubicBezTo>
                <a:cubicBezTo>
                  <a:pt x="619" y="738"/>
                  <a:pt x="619" y="738"/>
                  <a:pt x="619" y="738"/>
                </a:cubicBezTo>
                <a:cubicBezTo>
                  <a:pt x="619" y="737"/>
                  <a:pt x="619" y="737"/>
                  <a:pt x="618" y="738"/>
                </a:cubicBezTo>
                <a:cubicBezTo>
                  <a:pt x="617" y="738"/>
                  <a:pt x="616" y="738"/>
                  <a:pt x="614" y="738"/>
                </a:cubicBezTo>
                <a:cubicBezTo>
                  <a:pt x="614" y="738"/>
                  <a:pt x="615" y="737"/>
                  <a:pt x="615" y="737"/>
                </a:cubicBezTo>
                <a:cubicBezTo>
                  <a:pt x="615" y="736"/>
                  <a:pt x="617" y="736"/>
                  <a:pt x="618" y="736"/>
                </a:cubicBezTo>
                <a:cubicBezTo>
                  <a:pt x="619" y="736"/>
                  <a:pt x="619" y="734"/>
                  <a:pt x="620" y="734"/>
                </a:cubicBezTo>
                <a:cubicBezTo>
                  <a:pt x="621" y="734"/>
                  <a:pt x="622" y="734"/>
                  <a:pt x="623" y="733"/>
                </a:cubicBezTo>
                <a:cubicBezTo>
                  <a:pt x="623" y="733"/>
                  <a:pt x="623" y="734"/>
                  <a:pt x="624" y="734"/>
                </a:cubicBezTo>
                <a:cubicBezTo>
                  <a:pt x="624" y="734"/>
                  <a:pt x="623" y="735"/>
                  <a:pt x="623" y="735"/>
                </a:cubicBezTo>
                <a:cubicBezTo>
                  <a:pt x="621" y="735"/>
                  <a:pt x="622" y="736"/>
                  <a:pt x="622" y="737"/>
                </a:cubicBezTo>
                <a:cubicBezTo>
                  <a:pt x="622" y="737"/>
                  <a:pt x="622" y="737"/>
                  <a:pt x="622" y="737"/>
                </a:cubicBezTo>
                <a:cubicBezTo>
                  <a:pt x="622" y="737"/>
                  <a:pt x="621" y="737"/>
                  <a:pt x="621" y="737"/>
                </a:cubicBezTo>
                <a:cubicBezTo>
                  <a:pt x="621" y="737"/>
                  <a:pt x="621" y="738"/>
                  <a:pt x="621" y="738"/>
                </a:cubicBezTo>
                <a:cubicBezTo>
                  <a:pt x="621" y="738"/>
                  <a:pt x="622" y="738"/>
                  <a:pt x="622" y="737"/>
                </a:cubicBezTo>
                <a:cubicBezTo>
                  <a:pt x="623" y="737"/>
                  <a:pt x="624" y="738"/>
                  <a:pt x="624" y="737"/>
                </a:cubicBezTo>
                <a:cubicBezTo>
                  <a:pt x="625" y="736"/>
                  <a:pt x="626" y="736"/>
                  <a:pt x="626" y="736"/>
                </a:cubicBezTo>
                <a:cubicBezTo>
                  <a:pt x="628" y="735"/>
                  <a:pt x="629" y="735"/>
                  <a:pt x="630" y="736"/>
                </a:cubicBezTo>
                <a:cubicBezTo>
                  <a:pt x="630" y="736"/>
                  <a:pt x="630" y="735"/>
                  <a:pt x="631" y="735"/>
                </a:cubicBezTo>
                <a:cubicBezTo>
                  <a:pt x="631" y="734"/>
                  <a:pt x="631" y="734"/>
                  <a:pt x="631" y="733"/>
                </a:cubicBezTo>
                <a:cubicBezTo>
                  <a:pt x="631" y="733"/>
                  <a:pt x="632" y="732"/>
                  <a:pt x="632" y="732"/>
                </a:cubicBezTo>
                <a:cubicBezTo>
                  <a:pt x="633" y="732"/>
                  <a:pt x="633" y="733"/>
                  <a:pt x="633" y="734"/>
                </a:cubicBezTo>
                <a:cubicBezTo>
                  <a:pt x="633" y="733"/>
                  <a:pt x="633" y="733"/>
                  <a:pt x="633" y="733"/>
                </a:cubicBezTo>
                <a:cubicBezTo>
                  <a:pt x="633" y="733"/>
                  <a:pt x="633" y="733"/>
                  <a:pt x="633" y="733"/>
                </a:cubicBezTo>
                <a:cubicBezTo>
                  <a:pt x="632" y="734"/>
                  <a:pt x="632" y="734"/>
                  <a:pt x="633" y="734"/>
                </a:cubicBezTo>
                <a:cubicBezTo>
                  <a:pt x="633" y="734"/>
                  <a:pt x="633" y="734"/>
                  <a:pt x="633" y="734"/>
                </a:cubicBezTo>
                <a:cubicBezTo>
                  <a:pt x="634" y="733"/>
                  <a:pt x="636" y="733"/>
                  <a:pt x="636" y="734"/>
                </a:cubicBezTo>
                <a:cubicBezTo>
                  <a:pt x="637" y="734"/>
                  <a:pt x="637" y="734"/>
                  <a:pt x="637" y="734"/>
                </a:cubicBezTo>
                <a:cubicBezTo>
                  <a:pt x="637" y="733"/>
                  <a:pt x="637" y="733"/>
                  <a:pt x="637" y="733"/>
                </a:cubicBezTo>
                <a:cubicBezTo>
                  <a:pt x="638" y="732"/>
                  <a:pt x="639" y="733"/>
                  <a:pt x="640" y="732"/>
                </a:cubicBezTo>
                <a:cubicBezTo>
                  <a:pt x="641" y="732"/>
                  <a:pt x="641" y="732"/>
                  <a:pt x="641" y="731"/>
                </a:cubicBezTo>
                <a:cubicBezTo>
                  <a:pt x="641" y="732"/>
                  <a:pt x="642" y="731"/>
                  <a:pt x="642" y="731"/>
                </a:cubicBezTo>
                <a:cubicBezTo>
                  <a:pt x="642" y="730"/>
                  <a:pt x="641" y="730"/>
                  <a:pt x="641" y="729"/>
                </a:cubicBezTo>
                <a:cubicBezTo>
                  <a:pt x="642" y="729"/>
                  <a:pt x="643" y="728"/>
                  <a:pt x="644" y="727"/>
                </a:cubicBezTo>
                <a:cubicBezTo>
                  <a:pt x="643" y="726"/>
                  <a:pt x="641" y="726"/>
                  <a:pt x="640" y="726"/>
                </a:cubicBezTo>
                <a:cubicBezTo>
                  <a:pt x="640" y="722"/>
                  <a:pt x="640" y="722"/>
                  <a:pt x="640" y="722"/>
                </a:cubicBezTo>
                <a:cubicBezTo>
                  <a:pt x="640" y="722"/>
                  <a:pt x="641" y="722"/>
                  <a:pt x="642" y="722"/>
                </a:cubicBezTo>
                <a:cubicBezTo>
                  <a:pt x="642" y="721"/>
                  <a:pt x="641" y="720"/>
                  <a:pt x="643" y="720"/>
                </a:cubicBezTo>
                <a:cubicBezTo>
                  <a:pt x="643" y="720"/>
                  <a:pt x="644" y="719"/>
                  <a:pt x="645" y="719"/>
                </a:cubicBezTo>
                <a:cubicBezTo>
                  <a:pt x="646" y="719"/>
                  <a:pt x="645" y="718"/>
                  <a:pt x="646" y="718"/>
                </a:cubicBezTo>
                <a:cubicBezTo>
                  <a:pt x="646" y="718"/>
                  <a:pt x="646" y="718"/>
                  <a:pt x="646" y="717"/>
                </a:cubicBezTo>
                <a:cubicBezTo>
                  <a:pt x="647" y="719"/>
                  <a:pt x="648" y="717"/>
                  <a:pt x="648" y="717"/>
                </a:cubicBezTo>
                <a:cubicBezTo>
                  <a:pt x="647" y="715"/>
                  <a:pt x="647" y="715"/>
                  <a:pt x="648" y="714"/>
                </a:cubicBezTo>
                <a:cubicBezTo>
                  <a:pt x="649" y="714"/>
                  <a:pt x="649" y="712"/>
                  <a:pt x="650" y="711"/>
                </a:cubicBezTo>
                <a:cubicBezTo>
                  <a:pt x="651" y="710"/>
                  <a:pt x="653" y="710"/>
                  <a:pt x="654" y="709"/>
                </a:cubicBezTo>
                <a:cubicBezTo>
                  <a:pt x="654" y="709"/>
                  <a:pt x="655" y="709"/>
                  <a:pt x="655" y="708"/>
                </a:cubicBezTo>
                <a:cubicBezTo>
                  <a:pt x="655" y="707"/>
                  <a:pt x="655" y="707"/>
                  <a:pt x="655" y="707"/>
                </a:cubicBezTo>
                <a:cubicBezTo>
                  <a:pt x="658" y="704"/>
                  <a:pt x="658" y="704"/>
                  <a:pt x="659" y="702"/>
                </a:cubicBezTo>
                <a:cubicBezTo>
                  <a:pt x="659" y="702"/>
                  <a:pt x="661" y="699"/>
                  <a:pt x="661" y="698"/>
                </a:cubicBezTo>
                <a:cubicBezTo>
                  <a:pt x="664" y="698"/>
                  <a:pt x="664" y="698"/>
                  <a:pt x="665" y="699"/>
                </a:cubicBezTo>
                <a:cubicBezTo>
                  <a:pt x="667" y="699"/>
                  <a:pt x="667" y="698"/>
                  <a:pt x="668" y="697"/>
                </a:cubicBezTo>
                <a:cubicBezTo>
                  <a:pt x="668" y="697"/>
                  <a:pt x="669" y="696"/>
                  <a:pt x="669" y="695"/>
                </a:cubicBezTo>
                <a:cubicBezTo>
                  <a:pt x="669" y="695"/>
                  <a:pt x="669" y="695"/>
                  <a:pt x="670" y="695"/>
                </a:cubicBezTo>
                <a:cubicBezTo>
                  <a:pt x="671" y="695"/>
                  <a:pt x="671" y="694"/>
                  <a:pt x="672" y="693"/>
                </a:cubicBezTo>
                <a:cubicBezTo>
                  <a:pt x="672" y="692"/>
                  <a:pt x="673" y="691"/>
                  <a:pt x="674" y="690"/>
                </a:cubicBezTo>
                <a:cubicBezTo>
                  <a:pt x="674" y="690"/>
                  <a:pt x="675" y="690"/>
                  <a:pt x="675" y="690"/>
                </a:cubicBezTo>
                <a:cubicBezTo>
                  <a:pt x="676" y="690"/>
                  <a:pt x="676" y="688"/>
                  <a:pt x="676" y="688"/>
                </a:cubicBezTo>
                <a:cubicBezTo>
                  <a:pt x="677" y="688"/>
                  <a:pt x="677" y="688"/>
                  <a:pt x="679" y="688"/>
                </a:cubicBezTo>
                <a:cubicBezTo>
                  <a:pt x="679" y="687"/>
                  <a:pt x="680" y="686"/>
                  <a:pt x="681" y="685"/>
                </a:cubicBezTo>
                <a:cubicBezTo>
                  <a:pt x="682" y="685"/>
                  <a:pt x="682" y="684"/>
                  <a:pt x="683" y="683"/>
                </a:cubicBezTo>
                <a:cubicBezTo>
                  <a:pt x="684" y="682"/>
                  <a:pt x="685" y="680"/>
                  <a:pt x="687" y="680"/>
                </a:cubicBezTo>
                <a:cubicBezTo>
                  <a:pt x="687" y="680"/>
                  <a:pt x="687" y="679"/>
                  <a:pt x="688" y="678"/>
                </a:cubicBezTo>
                <a:cubicBezTo>
                  <a:pt x="689" y="677"/>
                  <a:pt x="691" y="675"/>
                  <a:pt x="693" y="674"/>
                </a:cubicBezTo>
                <a:cubicBezTo>
                  <a:pt x="693" y="674"/>
                  <a:pt x="694" y="673"/>
                  <a:pt x="694" y="673"/>
                </a:cubicBezTo>
                <a:cubicBezTo>
                  <a:pt x="694" y="671"/>
                  <a:pt x="694" y="670"/>
                  <a:pt x="696" y="670"/>
                </a:cubicBezTo>
                <a:cubicBezTo>
                  <a:pt x="697" y="669"/>
                  <a:pt x="698" y="669"/>
                  <a:pt x="698" y="668"/>
                </a:cubicBezTo>
                <a:cubicBezTo>
                  <a:pt x="698" y="667"/>
                  <a:pt x="699" y="667"/>
                  <a:pt x="700" y="667"/>
                </a:cubicBezTo>
                <a:cubicBezTo>
                  <a:pt x="700" y="667"/>
                  <a:pt x="700" y="667"/>
                  <a:pt x="700" y="667"/>
                </a:cubicBezTo>
                <a:cubicBezTo>
                  <a:pt x="700" y="667"/>
                  <a:pt x="700" y="667"/>
                  <a:pt x="700" y="667"/>
                </a:cubicBezTo>
                <a:cubicBezTo>
                  <a:pt x="700" y="667"/>
                  <a:pt x="700" y="667"/>
                  <a:pt x="700" y="667"/>
                </a:cubicBezTo>
                <a:cubicBezTo>
                  <a:pt x="700" y="668"/>
                  <a:pt x="700" y="668"/>
                  <a:pt x="700" y="668"/>
                </a:cubicBezTo>
                <a:cubicBezTo>
                  <a:pt x="700" y="668"/>
                  <a:pt x="700" y="668"/>
                  <a:pt x="700" y="667"/>
                </a:cubicBezTo>
                <a:cubicBezTo>
                  <a:pt x="700" y="666"/>
                  <a:pt x="701" y="666"/>
                  <a:pt x="701" y="665"/>
                </a:cubicBezTo>
                <a:cubicBezTo>
                  <a:pt x="701" y="665"/>
                  <a:pt x="701" y="664"/>
                  <a:pt x="701" y="664"/>
                </a:cubicBezTo>
                <a:cubicBezTo>
                  <a:pt x="701" y="663"/>
                  <a:pt x="701" y="662"/>
                  <a:pt x="703" y="662"/>
                </a:cubicBezTo>
                <a:cubicBezTo>
                  <a:pt x="703" y="661"/>
                  <a:pt x="704" y="661"/>
                  <a:pt x="704" y="660"/>
                </a:cubicBezTo>
                <a:cubicBezTo>
                  <a:pt x="705" y="659"/>
                  <a:pt x="705" y="659"/>
                  <a:pt x="706" y="658"/>
                </a:cubicBezTo>
                <a:cubicBezTo>
                  <a:pt x="707" y="658"/>
                  <a:pt x="707" y="657"/>
                  <a:pt x="707" y="656"/>
                </a:cubicBezTo>
                <a:cubicBezTo>
                  <a:pt x="708" y="655"/>
                  <a:pt x="709" y="654"/>
                  <a:pt x="710" y="654"/>
                </a:cubicBezTo>
                <a:cubicBezTo>
                  <a:pt x="710" y="653"/>
                  <a:pt x="710" y="652"/>
                  <a:pt x="711" y="651"/>
                </a:cubicBezTo>
                <a:cubicBezTo>
                  <a:pt x="712" y="651"/>
                  <a:pt x="712" y="649"/>
                  <a:pt x="713" y="648"/>
                </a:cubicBezTo>
                <a:cubicBezTo>
                  <a:pt x="713" y="647"/>
                  <a:pt x="713" y="647"/>
                  <a:pt x="714" y="647"/>
                </a:cubicBezTo>
                <a:cubicBezTo>
                  <a:pt x="715" y="647"/>
                  <a:pt x="715" y="646"/>
                  <a:pt x="715" y="645"/>
                </a:cubicBezTo>
                <a:cubicBezTo>
                  <a:pt x="716" y="645"/>
                  <a:pt x="716" y="644"/>
                  <a:pt x="717" y="643"/>
                </a:cubicBezTo>
                <a:cubicBezTo>
                  <a:pt x="717" y="642"/>
                  <a:pt x="718" y="641"/>
                  <a:pt x="719" y="641"/>
                </a:cubicBezTo>
                <a:cubicBezTo>
                  <a:pt x="719" y="641"/>
                  <a:pt x="719" y="641"/>
                  <a:pt x="720" y="640"/>
                </a:cubicBezTo>
                <a:cubicBezTo>
                  <a:pt x="720" y="640"/>
                  <a:pt x="720" y="639"/>
                  <a:pt x="720" y="638"/>
                </a:cubicBezTo>
                <a:cubicBezTo>
                  <a:pt x="721" y="637"/>
                  <a:pt x="721" y="638"/>
                  <a:pt x="722" y="638"/>
                </a:cubicBezTo>
                <a:cubicBezTo>
                  <a:pt x="723" y="637"/>
                  <a:pt x="723" y="636"/>
                  <a:pt x="723" y="635"/>
                </a:cubicBezTo>
                <a:cubicBezTo>
                  <a:pt x="724" y="634"/>
                  <a:pt x="725" y="634"/>
                  <a:pt x="725" y="633"/>
                </a:cubicBezTo>
                <a:cubicBezTo>
                  <a:pt x="726" y="631"/>
                  <a:pt x="727" y="631"/>
                  <a:pt x="728" y="630"/>
                </a:cubicBezTo>
                <a:cubicBezTo>
                  <a:pt x="728" y="630"/>
                  <a:pt x="729" y="630"/>
                  <a:pt x="729" y="629"/>
                </a:cubicBezTo>
                <a:cubicBezTo>
                  <a:pt x="729" y="627"/>
                  <a:pt x="730" y="626"/>
                  <a:pt x="732" y="626"/>
                </a:cubicBezTo>
                <a:cubicBezTo>
                  <a:pt x="732" y="624"/>
                  <a:pt x="732" y="624"/>
                  <a:pt x="732" y="624"/>
                </a:cubicBezTo>
                <a:cubicBezTo>
                  <a:pt x="733" y="622"/>
                  <a:pt x="735" y="622"/>
                  <a:pt x="735" y="620"/>
                </a:cubicBezTo>
                <a:cubicBezTo>
                  <a:pt x="736" y="619"/>
                  <a:pt x="736" y="618"/>
                  <a:pt x="738" y="618"/>
                </a:cubicBezTo>
                <a:cubicBezTo>
                  <a:pt x="739" y="617"/>
                  <a:pt x="739" y="617"/>
                  <a:pt x="738" y="616"/>
                </a:cubicBezTo>
                <a:cubicBezTo>
                  <a:pt x="738" y="615"/>
                  <a:pt x="738" y="615"/>
                  <a:pt x="738" y="615"/>
                </a:cubicBezTo>
                <a:cubicBezTo>
                  <a:pt x="739" y="614"/>
                  <a:pt x="740" y="615"/>
                  <a:pt x="740" y="613"/>
                </a:cubicBezTo>
                <a:cubicBezTo>
                  <a:pt x="741" y="612"/>
                  <a:pt x="741" y="611"/>
                  <a:pt x="742" y="611"/>
                </a:cubicBezTo>
                <a:cubicBezTo>
                  <a:pt x="743" y="610"/>
                  <a:pt x="743" y="609"/>
                  <a:pt x="744" y="608"/>
                </a:cubicBezTo>
                <a:cubicBezTo>
                  <a:pt x="745" y="607"/>
                  <a:pt x="744" y="607"/>
                  <a:pt x="743" y="607"/>
                </a:cubicBezTo>
                <a:cubicBezTo>
                  <a:pt x="744" y="606"/>
                  <a:pt x="745" y="605"/>
                  <a:pt x="746" y="604"/>
                </a:cubicBezTo>
                <a:cubicBezTo>
                  <a:pt x="746" y="603"/>
                  <a:pt x="747" y="602"/>
                  <a:pt x="748" y="601"/>
                </a:cubicBezTo>
                <a:cubicBezTo>
                  <a:pt x="748" y="601"/>
                  <a:pt x="748" y="600"/>
                  <a:pt x="748" y="600"/>
                </a:cubicBezTo>
                <a:cubicBezTo>
                  <a:pt x="748" y="599"/>
                  <a:pt x="749" y="598"/>
                  <a:pt x="749" y="596"/>
                </a:cubicBezTo>
                <a:cubicBezTo>
                  <a:pt x="750" y="595"/>
                  <a:pt x="750" y="594"/>
                  <a:pt x="751" y="593"/>
                </a:cubicBezTo>
                <a:cubicBezTo>
                  <a:pt x="752" y="593"/>
                  <a:pt x="752" y="592"/>
                  <a:pt x="752" y="591"/>
                </a:cubicBezTo>
                <a:cubicBezTo>
                  <a:pt x="752" y="591"/>
                  <a:pt x="753" y="590"/>
                  <a:pt x="753" y="590"/>
                </a:cubicBezTo>
                <a:cubicBezTo>
                  <a:pt x="752" y="588"/>
                  <a:pt x="753" y="587"/>
                  <a:pt x="754" y="586"/>
                </a:cubicBezTo>
                <a:cubicBezTo>
                  <a:pt x="755" y="584"/>
                  <a:pt x="756" y="582"/>
                  <a:pt x="757" y="581"/>
                </a:cubicBezTo>
                <a:cubicBezTo>
                  <a:pt x="756" y="579"/>
                  <a:pt x="758" y="579"/>
                  <a:pt x="759" y="578"/>
                </a:cubicBezTo>
                <a:cubicBezTo>
                  <a:pt x="759" y="578"/>
                  <a:pt x="760" y="578"/>
                  <a:pt x="760" y="577"/>
                </a:cubicBezTo>
                <a:cubicBezTo>
                  <a:pt x="759" y="576"/>
                  <a:pt x="759" y="575"/>
                  <a:pt x="760" y="574"/>
                </a:cubicBezTo>
                <a:cubicBezTo>
                  <a:pt x="761" y="573"/>
                  <a:pt x="761" y="572"/>
                  <a:pt x="762" y="571"/>
                </a:cubicBezTo>
                <a:cubicBezTo>
                  <a:pt x="763" y="570"/>
                  <a:pt x="763" y="570"/>
                  <a:pt x="763" y="569"/>
                </a:cubicBezTo>
                <a:cubicBezTo>
                  <a:pt x="764" y="568"/>
                  <a:pt x="764" y="568"/>
                  <a:pt x="764" y="567"/>
                </a:cubicBezTo>
                <a:cubicBezTo>
                  <a:pt x="765" y="566"/>
                  <a:pt x="765" y="564"/>
                  <a:pt x="766" y="563"/>
                </a:cubicBezTo>
                <a:cubicBezTo>
                  <a:pt x="766" y="563"/>
                  <a:pt x="767" y="563"/>
                  <a:pt x="767" y="562"/>
                </a:cubicBezTo>
                <a:cubicBezTo>
                  <a:pt x="767" y="559"/>
                  <a:pt x="769" y="558"/>
                  <a:pt x="771" y="556"/>
                </a:cubicBezTo>
                <a:cubicBezTo>
                  <a:pt x="771" y="556"/>
                  <a:pt x="771" y="554"/>
                  <a:pt x="771" y="554"/>
                </a:cubicBezTo>
                <a:cubicBezTo>
                  <a:pt x="772" y="553"/>
                  <a:pt x="773" y="552"/>
                  <a:pt x="773" y="550"/>
                </a:cubicBezTo>
                <a:cubicBezTo>
                  <a:pt x="773" y="549"/>
                  <a:pt x="774" y="548"/>
                  <a:pt x="774" y="547"/>
                </a:cubicBezTo>
                <a:cubicBezTo>
                  <a:pt x="775" y="546"/>
                  <a:pt x="774" y="546"/>
                  <a:pt x="774" y="545"/>
                </a:cubicBezTo>
                <a:cubicBezTo>
                  <a:pt x="775" y="543"/>
                  <a:pt x="775" y="543"/>
                  <a:pt x="775" y="543"/>
                </a:cubicBezTo>
                <a:cubicBezTo>
                  <a:pt x="776" y="542"/>
                  <a:pt x="775" y="541"/>
                  <a:pt x="776" y="540"/>
                </a:cubicBezTo>
                <a:cubicBezTo>
                  <a:pt x="777" y="539"/>
                  <a:pt x="776" y="537"/>
                  <a:pt x="777" y="536"/>
                </a:cubicBezTo>
                <a:cubicBezTo>
                  <a:pt x="777" y="536"/>
                  <a:pt x="777" y="535"/>
                  <a:pt x="777" y="535"/>
                </a:cubicBezTo>
                <a:cubicBezTo>
                  <a:pt x="777" y="534"/>
                  <a:pt x="777" y="533"/>
                  <a:pt x="776" y="533"/>
                </a:cubicBezTo>
                <a:cubicBezTo>
                  <a:pt x="777" y="532"/>
                  <a:pt x="778" y="531"/>
                  <a:pt x="778" y="531"/>
                </a:cubicBezTo>
                <a:cubicBezTo>
                  <a:pt x="778" y="529"/>
                  <a:pt x="778" y="529"/>
                  <a:pt x="778" y="529"/>
                </a:cubicBezTo>
                <a:cubicBezTo>
                  <a:pt x="779" y="529"/>
                  <a:pt x="779" y="529"/>
                  <a:pt x="780" y="528"/>
                </a:cubicBezTo>
                <a:cubicBezTo>
                  <a:pt x="780" y="528"/>
                  <a:pt x="780" y="528"/>
                  <a:pt x="780" y="527"/>
                </a:cubicBezTo>
                <a:cubicBezTo>
                  <a:pt x="780" y="527"/>
                  <a:pt x="779" y="526"/>
                  <a:pt x="780" y="526"/>
                </a:cubicBezTo>
                <a:cubicBezTo>
                  <a:pt x="780" y="525"/>
                  <a:pt x="780" y="525"/>
                  <a:pt x="780" y="524"/>
                </a:cubicBezTo>
                <a:cubicBezTo>
                  <a:pt x="781" y="523"/>
                  <a:pt x="781" y="522"/>
                  <a:pt x="782" y="521"/>
                </a:cubicBezTo>
                <a:cubicBezTo>
                  <a:pt x="782" y="519"/>
                  <a:pt x="783" y="518"/>
                  <a:pt x="783" y="517"/>
                </a:cubicBezTo>
                <a:cubicBezTo>
                  <a:pt x="783" y="516"/>
                  <a:pt x="784" y="515"/>
                  <a:pt x="784" y="514"/>
                </a:cubicBezTo>
                <a:cubicBezTo>
                  <a:pt x="784" y="513"/>
                  <a:pt x="785" y="512"/>
                  <a:pt x="785" y="511"/>
                </a:cubicBezTo>
                <a:cubicBezTo>
                  <a:pt x="785" y="510"/>
                  <a:pt x="785" y="510"/>
                  <a:pt x="786" y="509"/>
                </a:cubicBezTo>
                <a:cubicBezTo>
                  <a:pt x="786" y="509"/>
                  <a:pt x="786" y="508"/>
                  <a:pt x="786" y="507"/>
                </a:cubicBezTo>
                <a:cubicBezTo>
                  <a:pt x="786" y="507"/>
                  <a:pt x="787" y="506"/>
                  <a:pt x="787" y="506"/>
                </a:cubicBezTo>
                <a:cubicBezTo>
                  <a:pt x="787" y="506"/>
                  <a:pt x="786" y="506"/>
                  <a:pt x="786" y="505"/>
                </a:cubicBezTo>
                <a:cubicBezTo>
                  <a:pt x="786" y="504"/>
                  <a:pt x="786" y="502"/>
                  <a:pt x="786" y="500"/>
                </a:cubicBezTo>
                <a:cubicBezTo>
                  <a:pt x="786" y="499"/>
                  <a:pt x="786" y="499"/>
                  <a:pt x="786" y="498"/>
                </a:cubicBezTo>
                <a:cubicBezTo>
                  <a:pt x="786" y="496"/>
                  <a:pt x="787" y="496"/>
                  <a:pt x="787" y="495"/>
                </a:cubicBezTo>
                <a:cubicBezTo>
                  <a:pt x="787" y="494"/>
                  <a:pt x="787" y="494"/>
                  <a:pt x="788" y="493"/>
                </a:cubicBezTo>
                <a:cubicBezTo>
                  <a:pt x="787" y="492"/>
                  <a:pt x="787" y="492"/>
                  <a:pt x="787" y="491"/>
                </a:cubicBezTo>
                <a:cubicBezTo>
                  <a:pt x="786" y="490"/>
                  <a:pt x="788" y="488"/>
                  <a:pt x="788" y="487"/>
                </a:cubicBezTo>
                <a:cubicBezTo>
                  <a:pt x="788" y="486"/>
                  <a:pt x="790" y="487"/>
                  <a:pt x="790" y="486"/>
                </a:cubicBezTo>
                <a:cubicBezTo>
                  <a:pt x="790" y="485"/>
                  <a:pt x="791" y="485"/>
                  <a:pt x="791" y="484"/>
                </a:cubicBezTo>
                <a:cubicBezTo>
                  <a:pt x="791" y="483"/>
                  <a:pt x="792" y="482"/>
                  <a:pt x="792" y="480"/>
                </a:cubicBezTo>
                <a:cubicBezTo>
                  <a:pt x="791" y="479"/>
                  <a:pt x="791" y="478"/>
                  <a:pt x="792" y="477"/>
                </a:cubicBezTo>
                <a:cubicBezTo>
                  <a:pt x="793" y="477"/>
                  <a:pt x="793" y="476"/>
                  <a:pt x="793" y="475"/>
                </a:cubicBezTo>
                <a:cubicBezTo>
                  <a:pt x="793" y="474"/>
                  <a:pt x="792" y="472"/>
                  <a:pt x="793" y="471"/>
                </a:cubicBezTo>
                <a:cubicBezTo>
                  <a:pt x="793" y="470"/>
                  <a:pt x="794" y="468"/>
                  <a:pt x="795" y="467"/>
                </a:cubicBezTo>
                <a:cubicBezTo>
                  <a:pt x="795" y="466"/>
                  <a:pt x="796" y="465"/>
                  <a:pt x="795" y="465"/>
                </a:cubicBezTo>
                <a:cubicBezTo>
                  <a:pt x="794" y="464"/>
                  <a:pt x="794" y="464"/>
                  <a:pt x="795" y="464"/>
                </a:cubicBezTo>
                <a:cubicBezTo>
                  <a:pt x="795" y="464"/>
                  <a:pt x="795" y="463"/>
                  <a:pt x="795" y="463"/>
                </a:cubicBezTo>
                <a:cubicBezTo>
                  <a:pt x="796" y="461"/>
                  <a:pt x="795" y="459"/>
                  <a:pt x="796" y="458"/>
                </a:cubicBezTo>
                <a:cubicBezTo>
                  <a:pt x="797" y="457"/>
                  <a:pt x="796" y="457"/>
                  <a:pt x="796" y="456"/>
                </a:cubicBezTo>
                <a:cubicBezTo>
                  <a:pt x="796" y="454"/>
                  <a:pt x="796" y="452"/>
                  <a:pt x="797" y="451"/>
                </a:cubicBezTo>
                <a:cubicBezTo>
                  <a:pt x="797" y="448"/>
                  <a:pt x="797" y="448"/>
                  <a:pt x="797" y="448"/>
                </a:cubicBezTo>
                <a:cubicBezTo>
                  <a:pt x="797" y="445"/>
                  <a:pt x="797" y="445"/>
                  <a:pt x="797" y="445"/>
                </a:cubicBezTo>
                <a:cubicBezTo>
                  <a:pt x="798" y="445"/>
                  <a:pt x="798" y="445"/>
                  <a:pt x="799" y="445"/>
                </a:cubicBezTo>
                <a:cubicBezTo>
                  <a:pt x="799" y="445"/>
                  <a:pt x="799" y="444"/>
                  <a:pt x="799" y="444"/>
                </a:cubicBezTo>
                <a:cubicBezTo>
                  <a:pt x="799" y="443"/>
                  <a:pt x="799" y="441"/>
                  <a:pt x="800" y="441"/>
                </a:cubicBezTo>
                <a:cubicBezTo>
                  <a:pt x="800" y="441"/>
                  <a:pt x="800" y="440"/>
                  <a:pt x="800" y="440"/>
                </a:cubicBezTo>
                <a:cubicBezTo>
                  <a:pt x="799" y="439"/>
                  <a:pt x="800" y="438"/>
                  <a:pt x="800" y="438"/>
                </a:cubicBezTo>
                <a:cubicBezTo>
                  <a:pt x="800" y="437"/>
                  <a:pt x="800" y="436"/>
                  <a:pt x="800" y="436"/>
                </a:cubicBezTo>
                <a:cubicBezTo>
                  <a:pt x="800" y="433"/>
                  <a:pt x="800" y="430"/>
                  <a:pt x="800" y="428"/>
                </a:cubicBezTo>
                <a:cubicBezTo>
                  <a:pt x="800" y="427"/>
                  <a:pt x="800" y="426"/>
                  <a:pt x="801" y="426"/>
                </a:cubicBezTo>
                <a:cubicBezTo>
                  <a:pt x="801" y="425"/>
                  <a:pt x="800" y="425"/>
                  <a:pt x="800" y="424"/>
                </a:cubicBezTo>
                <a:cubicBezTo>
                  <a:pt x="800" y="422"/>
                  <a:pt x="800" y="420"/>
                  <a:pt x="800" y="419"/>
                </a:cubicBezTo>
                <a:cubicBezTo>
                  <a:pt x="800" y="418"/>
                  <a:pt x="801" y="418"/>
                  <a:pt x="801" y="417"/>
                </a:cubicBezTo>
                <a:cubicBezTo>
                  <a:pt x="801" y="417"/>
                  <a:pt x="800" y="416"/>
                  <a:pt x="800" y="416"/>
                </a:cubicBezTo>
                <a:cubicBezTo>
                  <a:pt x="802" y="414"/>
                  <a:pt x="801" y="412"/>
                  <a:pt x="801" y="411"/>
                </a:cubicBezTo>
                <a:cubicBezTo>
                  <a:pt x="801" y="410"/>
                  <a:pt x="800" y="410"/>
                  <a:pt x="801" y="409"/>
                </a:cubicBezTo>
                <a:cubicBezTo>
                  <a:pt x="801" y="409"/>
                  <a:pt x="801" y="408"/>
                  <a:pt x="801" y="408"/>
                </a:cubicBezTo>
                <a:cubicBezTo>
                  <a:pt x="800" y="408"/>
                  <a:pt x="800" y="407"/>
                  <a:pt x="800" y="407"/>
                </a:cubicBezTo>
                <a:cubicBezTo>
                  <a:pt x="801" y="406"/>
                  <a:pt x="801" y="405"/>
                  <a:pt x="801" y="403"/>
                </a:cubicBezTo>
                <a:cubicBezTo>
                  <a:pt x="801" y="403"/>
                  <a:pt x="802" y="403"/>
                  <a:pt x="802" y="402"/>
                </a:cubicBezTo>
                <a:cubicBezTo>
                  <a:pt x="802" y="401"/>
                  <a:pt x="802" y="401"/>
                  <a:pt x="802" y="401"/>
                </a:cubicBezTo>
                <a:cubicBezTo>
                  <a:pt x="800" y="398"/>
                  <a:pt x="801" y="397"/>
                  <a:pt x="804" y="397"/>
                </a:cubicBezTo>
                <a:cubicBezTo>
                  <a:pt x="805" y="397"/>
                  <a:pt x="805" y="397"/>
                  <a:pt x="804" y="397"/>
                </a:cubicBezTo>
                <a:cubicBezTo>
                  <a:pt x="804" y="397"/>
                  <a:pt x="804" y="397"/>
                  <a:pt x="804" y="397"/>
                </a:cubicBezTo>
                <a:cubicBezTo>
                  <a:pt x="804" y="397"/>
                  <a:pt x="804" y="397"/>
                  <a:pt x="804" y="397"/>
                </a:cubicBezTo>
                <a:cubicBezTo>
                  <a:pt x="804" y="397"/>
                  <a:pt x="804" y="397"/>
                  <a:pt x="805" y="397"/>
                </a:cubicBezTo>
                <a:cubicBezTo>
                  <a:pt x="805" y="397"/>
                  <a:pt x="805" y="397"/>
                  <a:pt x="804" y="397"/>
                </a:cubicBezTo>
                <a:cubicBezTo>
                  <a:pt x="804" y="396"/>
                  <a:pt x="804" y="396"/>
                  <a:pt x="804" y="396"/>
                </a:cubicBezTo>
                <a:cubicBezTo>
                  <a:pt x="802" y="396"/>
                  <a:pt x="802" y="395"/>
                  <a:pt x="801" y="395"/>
                </a:cubicBezTo>
                <a:cubicBezTo>
                  <a:pt x="800" y="395"/>
                  <a:pt x="800" y="394"/>
                  <a:pt x="800" y="393"/>
                </a:cubicBezTo>
                <a:cubicBezTo>
                  <a:pt x="801" y="393"/>
                  <a:pt x="801" y="392"/>
                  <a:pt x="800" y="392"/>
                </a:cubicBezTo>
                <a:cubicBezTo>
                  <a:pt x="800" y="391"/>
                  <a:pt x="801" y="391"/>
                  <a:pt x="801" y="390"/>
                </a:cubicBezTo>
                <a:cubicBezTo>
                  <a:pt x="801" y="389"/>
                  <a:pt x="801" y="388"/>
                  <a:pt x="801" y="386"/>
                </a:cubicBezTo>
                <a:cubicBezTo>
                  <a:pt x="800" y="386"/>
                  <a:pt x="800" y="386"/>
                  <a:pt x="800" y="386"/>
                </a:cubicBezTo>
                <a:cubicBezTo>
                  <a:pt x="799" y="386"/>
                  <a:pt x="799" y="385"/>
                  <a:pt x="799" y="385"/>
                </a:cubicBezTo>
                <a:cubicBezTo>
                  <a:pt x="799" y="385"/>
                  <a:pt x="800" y="384"/>
                  <a:pt x="800" y="383"/>
                </a:cubicBezTo>
                <a:cubicBezTo>
                  <a:pt x="800" y="383"/>
                  <a:pt x="799" y="382"/>
                  <a:pt x="799" y="381"/>
                </a:cubicBezTo>
                <a:cubicBezTo>
                  <a:pt x="799" y="380"/>
                  <a:pt x="799" y="379"/>
                  <a:pt x="800" y="378"/>
                </a:cubicBezTo>
                <a:cubicBezTo>
                  <a:pt x="800" y="377"/>
                  <a:pt x="800" y="376"/>
                  <a:pt x="800" y="376"/>
                </a:cubicBezTo>
                <a:cubicBezTo>
                  <a:pt x="799" y="374"/>
                  <a:pt x="798" y="372"/>
                  <a:pt x="800" y="370"/>
                </a:cubicBezTo>
                <a:cubicBezTo>
                  <a:pt x="800" y="370"/>
                  <a:pt x="800" y="369"/>
                  <a:pt x="800" y="369"/>
                </a:cubicBezTo>
                <a:cubicBezTo>
                  <a:pt x="799" y="368"/>
                  <a:pt x="799" y="368"/>
                  <a:pt x="800" y="367"/>
                </a:cubicBezTo>
                <a:cubicBezTo>
                  <a:pt x="798" y="365"/>
                  <a:pt x="800" y="363"/>
                  <a:pt x="799" y="362"/>
                </a:cubicBezTo>
                <a:cubicBezTo>
                  <a:pt x="799" y="362"/>
                  <a:pt x="799" y="362"/>
                  <a:pt x="798" y="362"/>
                </a:cubicBezTo>
                <a:cubicBezTo>
                  <a:pt x="797" y="361"/>
                  <a:pt x="797" y="361"/>
                  <a:pt x="798" y="361"/>
                </a:cubicBezTo>
                <a:cubicBezTo>
                  <a:pt x="798" y="360"/>
                  <a:pt x="798" y="360"/>
                  <a:pt x="797" y="358"/>
                </a:cubicBezTo>
                <a:cubicBezTo>
                  <a:pt x="798" y="357"/>
                  <a:pt x="799" y="357"/>
                  <a:pt x="798" y="356"/>
                </a:cubicBezTo>
                <a:cubicBezTo>
                  <a:pt x="797" y="355"/>
                  <a:pt x="797" y="354"/>
                  <a:pt x="797" y="354"/>
                </a:cubicBezTo>
                <a:cubicBezTo>
                  <a:pt x="796" y="353"/>
                  <a:pt x="797" y="353"/>
                  <a:pt x="797" y="352"/>
                </a:cubicBezTo>
                <a:cubicBezTo>
                  <a:pt x="797" y="352"/>
                  <a:pt x="796" y="352"/>
                  <a:pt x="796" y="351"/>
                </a:cubicBezTo>
                <a:cubicBezTo>
                  <a:pt x="797" y="350"/>
                  <a:pt x="797" y="350"/>
                  <a:pt x="797" y="350"/>
                </a:cubicBezTo>
                <a:cubicBezTo>
                  <a:pt x="797" y="349"/>
                  <a:pt x="797" y="349"/>
                  <a:pt x="796" y="349"/>
                </a:cubicBezTo>
                <a:cubicBezTo>
                  <a:pt x="796" y="342"/>
                  <a:pt x="796" y="342"/>
                  <a:pt x="796" y="342"/>
                </a:cubicBezTo>
                <a:cubicBezTo>
                  <a:pt x="796" y="342"/>
                  <a:pt x="795" y="342"/>
                  <a:pt x="795" y="341"/>
                </a:cubicBezTo>
                <a:cubicBezTo>
                  <a:pt x="794" y="340"/>
                  <a:pt x="795" y="339"/>
                  <a:pt x="794" y="338"/>
                </a:cubicBezTo>
                <a:cubicBezTo>
                  <a:pt x="793" y="337"/>
                  <a:pt x="794" y="335"/>
                  <a:pt x="793" y="333"/>
                </a:cubicBezTo>
                <a:cubicBezTo>
                  <a:pt x="793" y="332"/>
                  <a:pt x="794" y="331"/>
                  <a:pt x="793" y="330"/>
                </a:cubicBezTo>
                <a:cubicBezTo>
                  <a:pt x="793" y="329"/>
                  <a:pt x="793" y="327"/>
                  <a:pt x="792" y="326"/>
                </a:cubicBezTo>
                <a:cubicBezTo>
                  <a:pt x="792" y="326"/>
                  <a:pt x="791" y="325"/>
                  <a:pt x="791" y="325"/>
                </a:cubicBezTo>
                <a:cubicBezTo>
                  <a:pt x="791" y="324"/>
                  <a:pt x="791" y="322"/>
                  <a:pt x="791" y="321"/>
                </a:cubicBezTo>
                <a:cubicBezTo>
                  <a:pt x="791" y="320"/>
                  <a:pt x="790" y="319"/>
                  <a:pt x="790" y="318"/>
                </a:cubicBezTo>
                <a:cubicBezTo>
                  <a:pt x="789" y="317"/>
                  <a:pt x="788" y="316"/>
                  <a:pt x="789" y="314"/>
                </a:cubicBezTo>
                <a:cubicBezTo>
                  <a:pt x="789" y="313"/>
                  <a:pt x="788" y="312"/>
                  <a:pt x="788" y="311"/>
                </a:cubicBezTo>
                <a:cubicBezTo>
                  <a:pt x="788" y="310"/>
                  <a:pt x="788" y="309"/>
                  <a:pt x="788" y="308"/>
                </a:cubicBezTo>
                <a:cubicBezTo>
                  <a:pt x="786" y="307"/>
                  <a:pt x="787" y="306"/>
                  <a:pt x="786" y="305"/>
                </a:cubicBezTo>
                <a:cubicBezTo>
                  <a:pt x="786" y="305"/>
                  <a:pt x="786" y="304"/>
                  <a:pt x="786" y="304"/>
                </a:cubicBezTo>
                <a:cubicBezTo>
                  <a:pt x="788" y="302"/>
                  <a:pt x="786" y="302"/>
                  <a:pt x="785" y="300"/>
                </a:cubicBezTo>
                <a:cubicBezTo>
                  <a:pt x="785" y="300"/>
                  <a:pt x="786" y="300"/>
                  <a:pt x="786" y="299"/>
                </a:cubicBezTo>
                <a:cubicBezTo>
                  <a:pt x="785" y="299"/>
                  <a:pt x="785" y="298"/>
                  <a:pt x="784" y="297"/>
                </a:cubicBezTo>
                <a:cubicBezTo>
                  <a:pt x="784" y="296"/>
                  <a:pt x="784" y="294"/>
                  <a:pt x="783" y="293"/>
                </a:cubicBezTo>
                <a:cubicBezTo>
                  <a:pt x="783" y="293"/>
                  <a:pt x="782" y="292"/>
                  <a:pt x="782" y="292"/>
                </a:cubicBezTo>
                <a:cubicBezTo>
                  <a:pt x="783" y="290"/>
                  <a:pt x="781" y="289"/>
                  <a:pt x="780" y="288"/>
                </a:cubicBezTo>
                <a:cubicBezTo>
                  <a:pt x="780" y="288"/>
                  <a:pt x="780" y="287"/>
                  <a:pt x="780" y="287"/>
                </a:cubicBezTo>
                <a:cubicBezTo>
                  <a:pt x="780" y="285"/>
                  <a:pt x="781" y="284"/>
                  <a:pt x="779" y="283"/>
                </a:cubicBezTo>
                <a:cubicBezTo>
                  <a:pt x="779" y="282"/>
                  <a:pt x="779" y="281"/>
                  <a:pt x="778" y="280"/>
                </a:cubicBezTo>
                <a:cubicBezTo>
                  <a:pt x="779" y="279"/>
                  <a:pt x="777" y="278"/>
                  <a:pt x="777" y="277"/>
                </a:cubicBezTo>
                <a:cubicBezTo>
                  <a:pt x="777" y="276"/>
                  <a:pt x="776" y="276"/>
                  <a:pt x="776" y="275"/>
                </a:cubicBezTo>
                <a:cubicBezTo>
                  <a:pt x="776" y="272"/>
                  <a:pt x="776" y="272"/>
                  <a:pt x="776" y="272"/>
                </a:cubicBezTo>
                <a:cubicBezTo>
                  <a:pt x="775" y="271"/>
                  <a:pt x="774" y="271"/>
                  <a:pt x="774" y="270"/>
                </a:cubicBezTo>
                <a:cubicBezTo>
                  <a:pt x="774" y="269"/>
                  <a:pt x="774" y="268"/>
                  <a:pt x="774" y="266"/>
                </a:cubicBezTo>
                <a:cubicBezTo>
                  <a:pt x="774" y="266"/>
                  <a:pt x="774" y="266"/>
                  <a:pt x="774" y="266"/>
                </a:cubicBezTo>
                <a:cubicBezTo>
                  <a:pt x="774" y="266"/>
                  <a:pt x="774" y="267"/>
                  <a:pt x="774" y="267"/>
                </a:cubicBezTo>
                <a:cubicBezTo>
                  <a:pt x="774" y="267"/>
                  <a:pt x="775" y="267"/>
                  <a:pt x="775" y="268"/>
                </a:cubicBezTo>
                <a:cubicBezTo>
                  <a:pt x="775" y="268"/>
                  <a:pt x="775" y="267"/>
                  <a:pt x="775" y="267"/>
                </a:cubicBezTo>
                <a:cubicBezTo>
                  <a:pt x="776" y="266"/>
                  <a:pt x="775" y="266"/>
                  <a:pt x="774" y="266"/>
                </a:cubicBezTo>
                <a:cubicBezTo>
                  <a:pt x="773" y="267"/>
                  <a:pt x="773" y="267"/>
                  <a:pt x="773" y="266"/>
                </a:cubicBezTo>
                <a:cubicBezTo>
                  <a:pt x="773" y="266"/>
                  <a:pt x="772" y="265"/>
                  <a:pt x="773" y="265"/>
                </a:cubicBezTo>
                <a:cubicBezTo>
                  <a:pt x="774" y="263"/>
                  <a:pt x="774" y="262"/>
                  <a:pt x="774" y="261"/>
                </a:cubicBezTo>
                <a:cubicBezTo>
                  <a:pt x="773" y="259"/>
                  <a:pt x="774" y="259"/>
                  <a:pt x="775" y="258"/>
                </a:cubicBezTo>
                <a:cubicBezTo>
                  <a:pt x="776" y="258"/>
                  <a:pt x="776" y="258"/>
                  <a:pt x="777" y="258"/>
                </a:cubicBezTo>
                <a:cubicBezTo>
                  <a:pt x="775" y="257"/>
                  <a:pt x="774" y="257"/>
                  <a:pt x="773" y="258"/>
                </a:cubicBezTo>
                <a:cubicBezTo>
                  <a:pt x="771" y="259"/>
                  <a:pt x="770" y="258"/>
                  <a:pt x="769" y="257"/>
                </a:cubicBezTo>
                <a:cubicBezTo>
                  <a:pt x="769" y="257"/>
                  <a:pt x="769" y="256"/>
                  <a:pt x="769" y="256"/>
                </a:cubicBezTo>
                <a:cubicBezTo>
                  <a:pt x="769" y="255"/>
                  <a:pt x="770" y="255"/>
                  <a:pt x="770" y="255"/>
                </a:cubicBezTo>
                <a:cubicBezTo>
                  <a:pt x="771" y="256"/>
                  <a:pt x="771" y="256"/>
                  <a:pt x="772" y="256"/>
                </a:cubicBezTo>
                <a:cubicBezTo>
                  <a:pt x="773" y="256"/>
                  <a:pt x="773" y="256"/>
                  <a:pt x="774" y="255"/>
                </a:cubicBezTo>
                <a:cubicBezTo>
                  <a:pt x="774" y="253"/>
                  <a:pt x="774" y="253"/>
                  <a:pt x="775" y="251"/>
                </a:cubicBezTo>
                <a:cubicBezTo>
                  <a:pt x="775" y="251"/>
                  <a:pt x="777" y="252"/>
                  <a:pt x="777" y="251"/>
                </a:cubicBezTo>
                <a:cubicBezTo>
                  <a:pt x="776" y="251"/>
                  <a:pt x="776" y="251"/>
                  <a:pt x="775" y="251"/>
                </a:cubicBezTo>
                <a:cubicBezTo>
                  <a:pt x="774" y="252"/>
                  <a:pt x="774" y="252"/>
                  <a:pt x="774" y="252"/>
                </a:cubicBezTo>
                <a:cubicBezTo>
                  <a:pt x="772" y="253"/>
                  <a:pt x="771" y="253"/>
                  <a:pt x="770" y="251"/>
                </a:cubicBezTo>
                <a:cubicBezTo>
                  <a:pt x="770" y="251"/>
                  <a:pt x="770" y="251"/>
                  <a:pt x="770" y="250"/>
                </a:cubicBezTo>
                <a:cubicBezTo>
                  <a:pt x="770" y="250"/>
                  <a:pt x="771" y="249"/>
                  <a:pt x="771" y="250"/>
                </a:cubicBezTo>
                <a:cubicBezTo>
                  <a:pt x="772" y="250"/>
                  <a:pt x="772" y="250"/>
                  <a:pt x="772" y="251"/>
                </a:cubicBezTo>
                <a:cubicBezTo>
                  <a:pt x="773" y="251"/>
                  <a:pt x="773" y="250"/>
                  <a:pt x="773" y="250"/>
                </a:cubicBezTo>
                <a:cubicBezTo>
                  <a:pt x="773" y="250"/>
                  <a:pt x="774" y="249"/>
                  <a:pt x="773" y="249"/>
                </a:cubicBezTo>
                <a:cubicBezTo>
                  <a:pt x="773" y="248"/>
                  <a:pt x="771" y="248"/>
                  <a:pt x="770" y="247"/>
                </a:cubicBezTo>
                <a:cubicBezTo>
                  <a:pt x="769" y="247"/>
                  <a:pt x="768" y="246"/>
                  <a:pt x="767" y="245"/>
                </a:cubicBezTo>
                <a:cubicBezTo>
                  <a:pt x="767" y="245"/>
                  <a:pt x="766" y="245"/>
                  <a:pt x="766" y="245"/>
                </a:cubicBezTo>
                <a:cubicBezTo>
                  <a:pt x="765" y="245"/>
                  <a:pt x="764" y="245"/>
                  <a:pt x="764" y="244"/>
                </a:cubicBezTo>
                <a:cubicBezTo>
                  <a:pt x="764" y="244"/>
                  <a:pt x="764" y="243"/>
                  <a:pt x="764" y="242"/>
                </a:cubicBezTo>
                <a:cubicBezTo>
                  <a:pt x="763" y="242"/>
                  <a:pt x="763" y="241"/>
                  <a:pt x="762" y="241"/>
                </a:cubicBezTo>
                <a:cubicBezTo>
                  <a:pt x="762" y="238"/>
                  <a:pt x="762" y="238"/>
                  <a:pt x="762" y="238"/>
                </a:cubicBezTo>
                <a:cubicBezTo>
                  <a:pt x="762" y="237"/>
                  <a:pt x="761" y="237"/>
                  <a:pt x="760" y="237"/>
                </a:cubicBezTo>
                <a:cubicBezTo>
                  <a:pt x="760" y="235"/>
                  <a:pt x="760" y="234"/>
                  <a:pt x="759" y="233"/>
                </a:cubicBezTo>
                <a:cubicBezTo>
                  <a:pt x="758" y="232"/>
                  <a:pt x="757" y="229"/>
                  <a:pt x="757" y="227"/>
                </a:cubicBezTo>
                <a:cubicBezTo>
                  <a:pt x="756" y="227"/>
                  <a:pt x="757" y="226"/>
                  <a:pt x="756" y="226"/>
                </a:cubicBezTo>
                <a:cubicBezTo>
                  <a:pt x="755" y="225"/>
                  <a:pt x="755" y="224"/>
                  <a:pt x="754" y="223"/>
                </a:cubicBezTo>
                <a:cubicBezTo>
                  <a:pt x="754" y="222"/>
                  <a:pt x="754" y="221"/>
                  <a:pt x="753" y="221"/>
                </a:cubicBezTo>
                <a:cubicBezTo>
                  <a:pt x="752" y="220"/>
                  <a:pt x="752" y="218"/>
                  <a:pt x="751" y="218"/>
                </a:cubicBezTo>
                <a:cubicBezTo>
                  <a:pt x="750" y="217"/>
                  <a:pt x="750" y="217"/>
                  <a:pt x="750" y="217"/>
                </a:cubicBezTo>
                <a:cubicBezTo>
                  <a:pt x="750" y="215"/>
                  <a:pt x="749" y="214"/>
                  <a:pt x="748" y="213"/>
                </a:cubicBezTo>
                <a:cubicBezTo>
                  <a:pt x="748" y="212"/>
                  <a:pt x="748" y="212"/>
                  <a:pt x="748" y="211"/>
                </a:cubicBezTo>
                <a:cubicBezTo>
                  <a:pt x="747" y="210"/>
                  <a:pt x="746" y="210"/>
                  <a:pt x="746" y="208"/>
                </a:cubicBezTo>
                <a:cubicBezTo>
                  <a:pt x="745" y="208"/>
                  <a:pt x="745" y="206"/>
                  <a:pt x="745" y="205"/>
                </a:cubicBezTo>
                <a:cubicBezTo>
                  <a:pt x="745" y="205"/>
                  <a:pt x="745" y="204"/>
                  <a:pt x="744" y="204"/>
                </a:cubicBezTo>
                <a:cubicBezTo>
                  <a:pt x="743" y="204"/>
                  <a:pt x="742" y="203"/>
                  <a:pt x="742" y="202"/>
                </a:cubicBezTo>
                <a:cubicBezTo>
                  <a:pt x="742" y="201"/>
                  <a:pt x="741" y="201"/>
                  <a:pt x="741" y="201"/>
                </a:cubicBezTo>
                <a:cubicBezTo>
                  <a:pt x="740" y="200"/>
                  <a:pt x="741" y="200"/>
                  <a:pt x="740" y="199"/>
                </a:cubicBezTo>
                <a:cubicBezTo>
                  <a:pt x="740" y="199"/>
                  <a:pt x="740" y="198"/>
                  <a:pt x="739" y="198"/>
                </a:cubicBezTo>
                <a:cubicBezTo>
                  <a:pt x="737" y="196"/>
                  <a:pt x="736" y="194"/>
                  <a:pt x="736" y="192"/>
                </a:cubicBezTo>
                <a:cubicBezTo>
                  <a:pt x="736" y="192"/>
                  <a:pt x="736" y="192"/>
                  <a:pt x="736" y="192"/>
                </a:cubicBezTo>
                <a:cubicBezTo>
                  <a:pt x="733" y="189"/>
                  <a:pt x="731" y="187"/>
                  <a:pt x="729" y="185"/>
                </a:cubicBezTo>
                <a:cubicBezTo>
                  <a:pt x="729" y="184"/>
                  <a:pt x="730" y="184"/>
                  <a:pt x="730" y="184"/>
                </a:cubicBezTo>
                <a:cubicBezTo>
                  <a:pt x="730" y="183"/>
                  <a:pt x="730" y="182"/>
                  <a:pt x="729" y="182"/>
                </a:cubicBezTo>
                <a:cubicBezTo>
                  <a:pt x="729" y="182"/>
                  <a:pt x="729" y="182"/>
                  <a:pt x="729" y="181"/>
                </a:cubicBezTo>
                <a:cubicBezTo>
                  <a:pt x="728" y="181"/>
                  <a:pt x="727" y="180"/>
                  <a:pt x="727" y="178"/>
                </a:cubicBezTo>
                <a:cubicBezTo>
                  <a:pt x="726" y="179"/>
                  <a:pt x="726" y="179"/>
                  <a:pt x="726" y="179"/>
                </a:cubicBezTo>
                <a:cubicBezTo>
                  <a:pt x="725" y="179"/>
                  <a:pt x="725" y="179"/>
                  <a:pt x="725" y="179"/>
                </a:cubicBezTo>
                <a:cubicBezTo>
                  <a:pt x="725" y="178"/>
                  <a:pt x="725" y="178"/>
                  <a:pt x="725" y="177"/>
                </a:cubicBezTo>
                <a:cubicBezTo>
                  <a:pt x="724" y="176"/>
                  <a:pt x="723" y="175"/>
                  <a:pt x="721" y="174"/>
                </a:cubicBezTo>
                <a:cubicBezTo>
                  <a:pt x="721" y="172"/>
                  <a:pt x="721" y="172"/>
                  <a:pt x="721" y="172"/>
                </a:cubicBezTo>
                <a:cubicBezTo>
                  <a:pt x="718" y="169"/>
                  <a:pt x="716" y="166"/>
                  <a:pt x="713" y="163"/>
                </a:cubicBezTo>
                <a:cubicBezTo>
                  <a:pt x="713" y="161"/>
                  <a:pt x="713" y="161"/>
                  <a:pt x="713" y="161"/>
                </a:cubicBezTo>
                <a:cubicBezTo>
                  <a:pt x="711" y="160"/>
                  <a:pt x="709" y="159"/>
                  <a:pt x="708" y="157"/>
                </a:cubicBezTo>
                <a:cubicBezTo>
                  <a:pt x="708" y="156"/>
                  <a:pt x="708" y="156"/>
                  <a:pt x="707" y="156"/>
                </a:cubicBezTo>
                <a:cubicBezTo>
                  <a:pt x="706" y="155"/>
                  <a:pt x="705" y="155"/>
                  <a:pt x="705" y="154"/>
                </a:cubicBezTo>
                <a:cubicBezTo>
                  <a:pt x="705" y="153"/>
                  <a:pt x="704" y="152"/>
                  <a:pt x="703" y="152"/>
                </a:cubicBezTo>
                <a:cubicBezTo>
                  <a:pt x="702" y="152"/>
                  <a:pt x="702" y="151"/>
                  <a:pt x="702" y="151"/>
                </a:cubicBezTo>
                <a:cubicBezTo>
                  <a:pt x="701" y="149"/>
                  <a:pt x="699" y="148"/>
                  <a:pt x="698" y="146"/>
                </a:cubicBezTo>
                <a:cubicBezTo>
                  <a:pt x="696" y="146"/>
                  <a:pt x="697" y="145"/>
                  <a:pt x="697" y="144"/>
                </a:cubicBezTo>
                <a:cubicBezTo>
                  <a:pt x="696" y="143"/>
                  <a:pt x="694" y="144"/>
                  <a:pt x="694" y="143"/>
                </a:cubicBezTo>
                <a:cubicBezTo>
                  <a:pt x="693" y="143"/>
                  <a:pt x="692" y="142"/>
                  <a:pt x="691" y="142"/>
                </a:cubicBezTo>
                <a:cubicBezTo>
                  <a:pt x="689" y="141"/>
                  <a:pt x="691" y="140"/>
                  <a:pt x="690" y="139"/>
                </a:cubicBezTo>
                <a:cubicBezTo>
                  <a:pt x="689" y="139"/>
                  <a:pt x="689" y="139"/>
                  <a:pt x="689" y="139"/>
                </a:cubicBezTo>
                <a:cubicBezTo>
                  <a:pt x="689" y="139"/>
                  <a:pt x="687" y="135"/>
                  <a:pt x="687" y="135"/>
                </a:cubicBezTo>
                <a:cubicBezTo>
                  <a:pt x="688" y="134"/>
                  <a:pt x="687" y="134"/>
                  <a:pt x="686" y="133"/>
                </a:cubicBezTo>
                <a:cubicBezTo>
                  <a:pt x="686" y="133"/>
                  <a:pt x="685" y="133"/>
                  <a:pt x="685" y="133"/>
                </a:cubicBezTo>
                <a:cubicBezTo>
                  <a:pt x="684" y="133"/>
                  <a:pt x="684" y="133"/>
                  <a:pt x="684" y="133"/>
                </a:cubicBezTo>
                <a:cubicBezTo>
                  <a:pt x="683" y="133"/>
                  <a:pt x="684" y="132"/>
                  <a:pt x="683" y="131"/>
                </a:cubicBezTo>
                <a:cubicBezTo>
                  <a:pt x="683" y="131"/>
                  <a:pt x="683" y="131"/>
                  <a:pt x="682" y="130"/>
                </a:cubicBezTo>
                <a:cubicBezTo>
                  <a:pt x="682" y="129"/>
                  <a:pt x="682" y="129"/>
                  <a:pt x="681" y="128"/>
                </a:cubicBezTo>
                <a:cubicBezTo>
                  <a:pt x="680" y="128"/>
                  <a:pt x="679" y="129"/>
                  <a:pt x="679" y="127"/>
                </a:cubicBezTo>
                <a:cubicBezTo>
                  <a:pt x="679" y="127"/>
                  <a:pt x="678" y="126"/>
                  <a:pt x="678" y="125"/>
                </a:cubicBezTo>
                <a:cubicBezTo>
                  <a:pt x="678" y="125"/>
                  <a:pt x="677" y="124"/>
                  <a:pt x="677" y="124"/>
                </a:cubicBezTo>
                <a:cubicBezTo>
                  <a:pt x="675" y="122"/>
                  <a:pt x="672" y="119"/>
                  <a:pt x="670" y="117"/>
                </a:cubicBezTo>
                <a:cubicBezTo>
                  <a:pt x="669" y="116"/>
                  <a:pt x="668" y="116"/>
                  <a:pt x="667" y="115"/>
                </a:cubicBezTo>
                <a:cubicBezTo>
                  <a:pt x="666" y="114"/>
                  <a:pt x="665" y="113"/>
                  <a:pt x="664" y="113"/>
                </a:cubicBezTo>
                <a:cubicBezTo>
                  <a:pt x="663" y="113"/>
                  <a:pt x="664" y="111"/>
                  <a:pt x="662" y="111"/>
                </a:cubicBezTo>
                <a:cubicBezTo>
                  <a:pt x="662" y="110"/>
                  <a:pt x="661" y="110"/>
                  <a:pt x="661" y="109"/>
                </a:cubicBezTo>
                <a:cubicBezTo>
                  <a:pt x="660" y="108"/>
                  <a:pt x="659" y="108"/>
                  <a:pt x="658" y="107"/>
                </a:cubicBezTo>
                <a:cubicBezTo>
                  <a:pt x="657" y="107"/>
                  <a:pt x="657" y="107"/>
                  <a:pt x="657" y="106"/>
                </a:cubicBezTo>
                <a:cubicBezTo>
                  <a:pt x="657" y="105"/>
                  <a:pt x="656" y="105"/>
                  <a:pt x="656" y="105"/>
                </a:cubicBezTo>
                <a:cubicBezTo>
                  <a:pt x="654" y="105"/>
                  <a:pt x="653" y="103"/>
                  <a:pt x="651" y="103"/>
                </a:cubicBezTo>
                <a:cubicBezTo>
                  <a:pt x="651" y="102"/>
                  <a:pt x="651" y="102"/>
                  <a:pt x="650" y="102"/>
                </a:cubicBezTo>
                <a:cubicBezTo>
                  <a:pt x="649" y="101"/>
                  <a:pt x="647" y="101"/>
                  <a:pt x="646" y="99"/>
                </a:cubicBezTo>
                <a:cubicBezTo>
                  <a:pt x="646" y="98"/>
                  <a:pt x="644" y="98"/>
                  <a:pt x="643" y="97"/>
                </a:cubicBezTo>
                <a:cubicBezTo>
                  <a:pt x="642" y="97"/>
                  <a:pt x="642" y="97"/>
                  <a:pt x="642" y="96"/>
                </a:cubicBezTo>
                <a:cubicBezTo>
                  <a:pt x="642" y="96"/>
                  <a:pt x="641" y="94"/>
                  <a:pt x="640" y="94"/>
                </a:cubicBezTo>
                <a:cubicBezTo>
                  <a:pt x="639" y="93"/>
                  <a:pt x="639" y="92"/>
                  <a:pt x="638" y="92"/>
                </a:cubicBezTo>
                <a:cubicBezTo>
                  <a:pt x="637" y="91"/>
                  <a:pt x="636" y="89"/>
                  <a:pt x="635" y="89"/>
                </a:cubicBezTo>
                <a:cubicBezTo>
                  <a:pt x="634" y="89"/>
                  <a:pt x="633" y="87"/>
                  <a:pt x="632" y="87"/>
                </a:cubicBezTo>
                <a:cubicBezTo>
                  <a:pt x="631" y="87"/>
                  <a:pt x="632" y="85"/>
                  <a:pt x="630" y="85"/>
                </a:cubicBezTo>
                <a:cubicBezTo>
                  <a:pt x="629" y="85"/>
                  <a:pt x="628" y="85"/>
                  <a:pt x="627" y="84"/>
                </a:cubicBezTo>
                <a:cubicBezTo>
                  <a:pt x="627" y="83"/>
                  <a:pt x="626" y="82"/>
                  <a:pt x="625" y="82"/>
                </a:cubicBezTo>
                <a:cubicBezTo>
                  <a:pt x="624" y="82"/>
                  <a:pt x="623" y="81"/>
                  <a:pt x="623" y="80"/>
                </a:cubicBezTo>
                <a:cubicBezTo>
                  <a:pt x="623" y="80"/>
                  <a:pt x="623" y="79"/>
                  <a:pt x="622" y="79"/>
                </a:cubicBezTo>
                <a:cubicBezTo>
                  <a:pt x="621" y="79"/>
                  <a:pt x="620" y="78"/>
                  <a:pt x="619" y="78"/>
                </a:cubicBezTo>
                <a:cubicBezTo>
                  <a:pt x="618" y="77"/>
                  <a:pt x="618" y="76"/>
                  <a:pt x="617" y="75"/>
                </a:cubicBezTo>
                <a:cubicBezTo>
                  <a:pt x="616" y="75"/>
                  <a:pt x="615" y="75"/>
                  <a:pt x="614" y="75"/>
                </a:cubicBezTo>
                <a:cubicBezTo>
                  <a:pt x="614" y="74"/>
                  <a:pt x="612" y="73"/>
                  <a:pt x="611" y="73"/>
                </a:cubicBezTo>
                <a:cubicBezTo>
                  <a:pt x="611" y="72"/>
                  <a:pt x="609" y="72"/>
                  <a:pt x="609" y="71"/>
                </a:cubicBezTo>
                <a:cubicBezTo>
                  <a:pt x="609" y="70"/>
                  <a:pt x="607" y="71"/>
                  <a:pt x="607" y="70"/>
                </a:cubicBezTo>
                <a:cubicBezTo>
                  <a:pt x="606" y="69"/>
                  <a:pt x="605" y="70"/>
                  <a:pt x="605" y="69"/>
                </a:cubicBezTo>
                <a:cubicBezTo>
                  <a:pt x="604" y="68"/>
                  <a:pt x="603" y="69"/>
                  <a:pt x="602" y="68"/>
                </a:cubicBezTo>
                <a:cubicBezTo>
                  <a:pt x="601" y="67"/>
                  <a:pt x="600" y="67"/>
                  <a:pt x="599" y="66"/>
                </a:cubicBezTo>
                <a:cubicBezTo>
                  <a:pt x="599" y="66"/>
                  <a:pt x="598" y="66"/>
                  <a:pt x="598" y="66"/>
                </a:cubicBezTo>
                <a:cubicBezTo>
                  <a:pt x="597" y="66"/>
                  <a:pt x="597" y="66"/>
                  <a:pt x="596" y="65"/>
                </a:cubicBezTo>
                <a:cubicBezTo>
                  <a:pt x="595" y="64"/>
                  <a:pt x="593" y="64"/>
                  <a:pt x="592" y="62"/>
                </a:cubicBezTo>
                <a:cubicBezTo>
                  <a:pt x="592" y="61"/>
                  <a:pt x="591" y="62"/>
                  <a:pt x="590" y="62"/>
                </a:cubicBezTo>
                <a:cubicBezTo>
                  <a:pt x="589" y="61"/>
                  <a:pt x="588" y="60"/>
                  <a:pt x="588" y="59"/>
                </a:cubicBezTo>
                <a:cubicBezTo>
                  <a:pt x="584" y="59"/>
                  <a:pt x="584" y="59"/>
                  <a:pt x="584" y="59"/>
                </a:cubicBezTo>
                <a:cubicBezTo>
                  <a:pt x="583" y="57"/>
                  <a:pt x="581" y="57"/>
                  <a:pt x="579" y="56"/>
                </a:cubicBezTo>
                <a:cubicBezTo>
                  <a:pt x="578" y="55"/>
                  <a:pt x="577" y="55"/>
                  <a:pt x="577" y="54"/>
                </a:cubicBezTo>
                <a:cubicBezTo>
                  <a:pt x="576" y="54"/>
                  <a:pt x="575" y="54"/>
                  <a:pt x="574" y="54"/>
                </a:cubicBezTo>
                <a:cubicBezTo>
                  <a:pt x="573" y="53"/>
                  <a:pt x="572" y="52"/>
                  <a:pt x="570" y="52"/>
                </a:cubicBezTo>
                <a:cubicBezTo>
                  <a:pt x="570" y="52"/>
                  <a:pt x="570" y="52"/>
                  <a:pt x="570" y="52"/>
                </a:cubicBezTo>
                <a:cubicBezTo>
                  <a:pt x="569" y="51"/>
                  <a:pt x="568" y="51"/>
                  <a:pt x="567" y="51"/>
                </a:cubicBezTo>
                <a:cubicBezTo>
                  <a:pt x="567" y="49"/>
                  <a:pt x="566" y="49"/>
                  <a:pt x="564" y="49"/>
                </a:cubicBezTo>
                <a:cubicBezTo>
                  <a:pt x="564" y="49"/>
                  <a:pt x="563" y="49"/>
                  <a:pt x="562" y="48"/>
                </a:cubicBezTo>
                <a:cubicBezTo>
                  <a:pt x="561" y="47"/>
                  <a:pt x="560" y="48"/>
                  <a:pt x="560" y="48"/>
                </a:cubicBezTo>
                <a:cubicBezTo>
                  <a:pt x="559" y="47"/>
                  <a:pt x="558" y="46"/>
                  <a:pt x="558" y="46"/>
                </a:cubicBezTo>
                <a:cubicBezTo>
                  <a:pt x="558" y="46"/>
                  <a:pt x="557" y="46"/>
                  <a:pt x="557" y="46"/>
                </a:cubicBezTo>
                <a:cubicBezTo>
                  <a:pt x="556" y="46"/>
                  <a:pt x="554" y="46"/>
                  <a:pt x="554" y="44"/>
                </a:cubicBezTo>
                <a:cubicBezTo>
                  <a:pt x="553" y="44"/>
                  <a:pt x="552" y="44"/>
                  <a:pt x="551" y="43"/>
                </a:cubicBezTo>
                <a:cubicBezTo>
                  <a:pt x="551" y="42"/>
                  <a:pt x="550" y="43"/>
                  <a:pt x="549" y="43"/>
                </a:cubicBezTo>
                <a:cubicBezTo>
                  <a:pt x="548" y="43"/>
                  <a:pt x="547" y="41"/>
                  <a:pt x="546" y="42"/>
                </a:cubicBezTo>
                <a:cubicBezTo>
                  <a:pt x="544" y="42"/>
                  <a:pt x="544" y="41"/>
                  <a:pt x="542" y="41"/>
                </a:cubicBezTo>
                <a:cubicBezTo>
                  <a:pt x="542" y="39"/>
                  <a:pt x="540" y="40"/>
                  <a:pt x="540" y="40"/>
                </a:cubicBezTo>
                <a:cubicBezTo>
                  <a:pt x="539" y="39"/>
                  <a:pt x="538" y="39"/>
                  <a:pt x="537" y="39"/>
                </a:cubicBezTo>
                <a:cubicBezTo>
                  <a:pt x="536" y="39"/>
                  <a:pt x="536" y="39"/>
                  <a:pt x="535" y="38"/>
                </a:cubicBezTo>
                <a:cubicBezTo>
                  <a:pt x="534" y="39"/>
                  <a:pt x="533" y="37"/>
                  <a:pt x="532" y="37"/>
                </a:cubicBezTo>
                <a:cubicBezTo>
                  <a:pt x="531" y="38"/>
                  <a:pt x="531" y="36"/>
                  <a:pt x="529" y="36"/>
                </a:cubicBezTo>
                <a:cubicBezTo>
                  <a:pt x="529" y="36"/>
                  <a:pt x="527" y="35"/>
                  <a:pt x="526" y="34"/>
                </a:cubicBezTo>
                <a:cubicBezTo>
                  <a:pt x="527" y="34"/>
                  <a:pt x="527" y="34"/>
                  <a:pt x="527" y="33"/>
                </a:cubicBezTo>
                <a:cubicBezTo>
                  <a:pt x="527" y="33"/>
                  <a:pt x="526" y="33"/>
                  <a:pt x="526" y="32"/>
                </a:cubicBezTo>
                <a:cubicBezTo>
                  <a:pt x="526" y="32"/>
                  <a:pt x="525" y="33"/>
                  <a:pt x="525" y="33"/>
                </a:cubicBezTo>
                <a:cubicBezTo>
                  <a:pt x="525" y="33"/>
                  <a:pt x="525" y="34"/>
                  <a:pt x="524" y="34"/>
                </a:cubicBezTo>
                <a:cubicBezTo>
                  <a:pt x="524" y="34"/>
                  <a:pt x="524" y="34"/>
                  <a:pt x="524" y="34"/>
                </a:cubicBezTo>
                <a:cubicBezTo>
                  <a:pt x="523" y="33"/>
                  <a:pt x="522" y="33"/>
                  <a:pt x="521" y="33"/>
                </a:cubicBezTo>
                <a:cubicBezTo>
                  <a:pt x="519" y="34"/>
                  <a:pt x="520" y="32"/>
                  <a:pt x="519" y="32"/>
                </a:cubicBezTo>
                <a:cubicBezTo>
                  <a:pt x="519" y="32"/>
                  <a:pt x="519" y="31"/>
                  <a:pt x="519" y="31"/>
                </a:cubicBezTo>
                <a:cubicBezTo>
                  <a:pt x="517" y="31"/>
                  <a:pt x="515" y="32"/>
                  <a:pt x="514" y="31"/>
                </a:cubicBezTo>
                <a:cubicBezTo>
                  <a:pt x="512" y="30"/>
                  <a:pt x="510" y="31"/>
                  <a:pt x="509" y="30"/>
                </a:cubicBezTo>
                <a:cubicBezTo>
                  <a:pt x="509" y="30"/>
                  <a:pt x="509" y="30"/>
                  <a:pt x="509" y="30"/>
                </a:cubicBezTo>
                <a:cubicBezTo>
                  <a:pt x="508" y="29"/>
                  <a:pt x="507" y="30"/>
                  <a:pt x="506" y="29"/>
                </a:cubicBezTo>
                <a:cubicBezTo>
                  <a:pt x="505" y="28"/>
                  <a:pt x="504" y="29"/>
                  <a:pt x="503" y="29"/>
                </a:cubicBezTo>
                <a:cubicBezTo>
                  <a:pt x="503" y="29"/>
                  <a:pt x="503" y="29"/>
                  <a:pt x="503" y="29"/>
                </a:cubicBezTo>
                <a:cubicBezTo>
                  <a:pt x="502" y="27"/>
                  <a:pt x="501" y="28"/>
                  <a:pt x="500" y="27"/>
                </a:cubicBezTo>
                <a:cubicBezTo>
                  <a:pt x="499" y="27"/>
                  <a:pt x="498" y="26"/>
                  <a:pt x="497" y="26"/>
                </a:cubicBezTo>
                <a:cubicBezTo>
                  <a:pt x="496" y="27"/>
                  <a:pt x="496" y="26"/>
                  <a:pt x="495" y="26"/>
                </a:cubicBezTo>
                <a:cubicBezTo>
                  <a:pt x="494" y="26"/>
                  <a:pt x="493" y="25"/>
                  <a:pt x="492" y="25"/>
                </a:cubicBezTo>
                <a:cubicBezTo>
                  <a:pt x="491" y="25"/>
                  <a:pt x="490" y="25"/>
                  <a:pt x="489" y="25"/>
                </a:cubicBezTo>
                <a:cubicBezTo>
                  <a:pt x="488" y="25"/>
                  <a:pt x="488" y="24"/>
                  <a:pt x="487" y="24"/>
                </a:cubicBezTo>
                <a:cubicBezTo>
                  <a:pt x="486" y="24"/>
                  <a:pt x="485" y="24"/>
                  <a:pt x="485" y="24"/>
                </a:cubicBezTo>
                <a:cubicBezTo>
                  <a:pt x="484" y="23"/>
                  <a:pt x="484" y="23"/>
                  <a:pt x="484" y="22"/>
                </a:cubicBezTo>
                <a:cubicBezTo>
                  <a:pt x="483" y="22"/>
                  <a:pt x="483" y="22"/>
                  <a:pt x="482" y="21"/>
                </a:cubicBezTo>
                <a:cubicBezTo>
                  <a:pt x="482" y="21"/>
                  <a:pt x="482" y="21"/>
                  <a:pt x="481" y="22"/>
                </a:cubicBezTo>
                <a:cubicBezTo>
                  <a:pt x="480" y="22"/>
                  <a:pt x="480" y="22"/>
                  <a:pt x="479" y="20"/>
                </a:cubicBezTo>
                <a:cubicBezTo>
                  <a:pt x="479" y="20"/>
                  <a:pt x="479" y="20"/>
                  <a:pt x="479" y="20"/>
                </a:cubicBezTo>
                <a:cubicBezTo>
                  <a:pt x="479" y="20"/>
                  <a:pt x="478" y="21"/>
                  <a:pt x="478" y="21"/>
                </a:cubicBezTo>
                <a:cubicBezTo>
                  <a:pt x="477" y="21"/>
                  <a:pt x="476" y="21"/>
                  <a:pt x="475" y="21"/>
                </a:cubicBezTo>
                <a:cubicBezTo>
                  <a:pt x="474" y="21"/>
                  <a:pt x="474" y="20"/>
                  <a:pt x="474" y="19"/>
                </a:cubicBezTo>
                <a:cubicBezTo>
                  <a:pt x="474" y="19"/>
                  <a:pt x="474" y="19"/>
                  <a:pt x="475" y="19"/>
                </a:cubicBezTo>
                <a:cubicBezTo>
                  <a:pt x="474" y="18"/>
                  <a:pt x="474" y="18"/>
                  <a:pt x="474" y="18"/>
                </a:cubicBezTo>
                <a:cubicBezTo>
                  <a:pt x="472" y="18"/>
                  <a:pt x="470" y="19"/>
                  <a:pt x="469" y="17"/>
                </a:cubicBezTo>
                <a:cubicBezTo>
                  <a:pt x="469" y="17"/>
                  <a:pt x="468" y="18"/>
                  <a:pt x="468" y="18"/>
                </a:cubicBezTo>
                <a:cubicBezTo>
                  <a:pt x="468" y="18"/>
                  <a:pt x="468" y="19"/>
                  <a:pt x="468" y="19"/>
                </a:cubicBezTo>
                <a:cubicBezTo>
                  <a:pt x="468" y="19"/>
                  <a:pt x="467" y="20"/>
                  <a:pt x="467" y="20"/>
                </a:cubicBezTo>
                <a:cubicBezTo>
                  <a:pt x="466" y="18"/>
                  <a:pt x="464" y="19"/>
                  <a:pt x="463" y="19"/>
                </a:cubicBezTo>
                <a:cubicBezTo>
                  <a:pt x="463" y="18"/>
                  <a:pt x="464" y="18"/>
                  <a:pt x="463" y="16"/>
                </a:cubicBezTo>
                <a:cubicBezTo>
                  <a:pt x="462" y="16"/>
                  <a:pt x="462" y="17"/>
                  <a:pt x="461" y="18"/>
                </a:cubicBezTo>
                <a:cubicBezTo>
                  <a:pt x="461" y="18"/>
                  <a:pt x="460" y="18"/>
                  <a:pt x="460" y="19"/>
                </a:cubicBezTo>
                <a:cubicBezTo>
                  <a:pt x="459" y="20"/>
                  <a:pt x="459" y="18"/>
                  <a:pt x="458" y="18"/>
                </a:cubicBezTo>
                <a:cubicBezTo>
                  <a:pt x="456" y="18"/>
                  <a:pt x="454" y="18"/>
                  <a:pt x="452" y="18"/>
                </a:cubicBezTo>
                <a:cubicBezTo>
                  <a:pt x="451" y="18"/>
                  <a:pt x="450" y="17"/>
                  <a:pt x="449" y="17"/>
                </a:cubicBezTo>
                <a:cubicBezTo>
                  <a:pt x="447" y="17"/>
                  <a:pt x="446" y="17"/>
                  <a:pt x="445" y="17"/>
                </a:cubicBezTo>
                <a:cubicBezTo>
                  <a:pt x="441" y="17"/>
                  <a:pt x="441" y="17"/>
                  <a:pt x="441" y="17"/>
                </a:cubicBezTo>
                <a:cubicBezTo>
                  <a:pt x="441" y="17"/>
                  <a:pt x="440" y="16"/>
                  <a:pt x="439" y="16"/>
                </a:cubicBezTo>
                <a:cubicBezTo>
                  <a:pt x="438" y="17"/>
                  <a:pt x="437" y="18"/>
                  <a:pt x="436" y="17"/>
                </a:cubicBezTo>
                <a:cubicBezTo>
                  <a:pt x="433" y="16"/>
                  <a:pt x="429" y="17"/>
                  <a:pt x="425" y="16"/>
                </a:cubicBezTo>
                <a:cubicBezTo>
                  <a:pt x="424" y="16"/>
                  <a:pt x="423" y="17"/>
                  <a:pt x="422" y="15"/>
                </a:cubicBezTo>
                <a:cubicBezTo>
                  <a:pt x="422" y="15"/>
                  <a:pt x="422" y="16"/>
                  <a:pt x="422" y="16"/>
                </a:cubicBezTo>
                <a:cubicBezTo>
                  <a:pt x="421" y="17"/>
                  <a:pt x="420" y="16"/>
                  <a:pt x="419" y="15"/>
                </a:cubicBezTo>
                <a:cubicBezTo>
                  <a:pt x="419" y="16"/>
                  <a:pt x="418" y="16"/>
                  <a:pt x="418" y="16"/>
                </a:cubicBezTo>
                <a:cubicBezTo>
                  <a:pt x="417" y="16"/>
                  <a:pt x="416" y="15"/>
                  <a:pt x="416" y="15"/>
                </a:cubicBezTo>
                <a:cubicBezTo>
                  <a:pt x="415" y="15"/>
                  <a:pt x="415" y="16"/>
                  <a:pt x="414" y="16"/>
                </a:cubicBezTo>
                <a:cubicBezTo>
                  <a:pt x="414" y="16"/>
                  <a:pt x="413" y="16"/>
                  <a:pt x="413" y="15"/>
                </a:cubicBezTo>
                <a:cubicBezTo>
                  <a:pt x="412" y="16"/>
                  <a:pt x="412" y="16"/>
                  <a:pt x="412" y="16"/>
                </a:cubicBezTo>
                <a:cubicBezTo>
                  <a:pt x="410" y="15"/>
                  <a:pt x="409" y="16"/>
                  <a:pt x="407" y="15"/>
                </a:cubicBezTo>
                <a:cubicBezTo>
                  <a:pt x="407" y="16"/>
                  <a:pt x="406" y="16"/>
                  <a:pt x="406" y="16"/>
                </a:cubicBezTo>
                <a:cubicBezTo>
                  <a:pt x="405" y="15"/>
                  <a:pt x="404" y="15"/>
                  <a:pt x="403" y="16"/>
                </a:cubicBezTo>
                <a:cubicBezTo>
                  <a:pt x="403" y="16"/>
                  <a:pt x="403" y="16"/>
                  <a:pt x="402" y="15"/>
                </a:cubicBezTo>
                <a:cubicBezTo>
                  <a:pt x="400" y="15"/>
                  <a:pt x="398" y="15"/>
                  <a:pt x="396" y="15"/>
                </a:cubicBezTo>
                <a:cubicBezTo>
                  <a:pt x="396" y="15"/>
                  <a:pt x="395" y="16"/>
                  <a:pt x="395" y="16"/>
                </a:cubicBezTo>
                <a:cubicBezTo>
                  <a:pt x="394" y="16"/>
                  <a:pt x="394" y="16"/>
                  <a:pt x="394" y="15"/>
                </a:cubicBezTo>
                <a:cubicBezTo>
                  <a:pt x="393" y="16"/>
                  <a:pt x="393" y="16"/>
                  <a:pt x="393" y="16"/>
                </a:cubicBezTo>
                <a:cubicBezTo>
                  <a:pt x="392" y="16"/>
                  <a:pt x="390" y="16"/>
                  <a:pt x="389" y="16"/>
                </a:cubicBezTo>
                <a:cubicBezTo>
                  <a:pt x="386" y="16"/>
                  <a:pt x="382" y="16"/>
                  <a:pt x="379" y="16"/>
                </a:cubicBezTo>
                <a:cubicBezTo>
                  <a:pt x="376" y="16"/>
                  <a:pt x="374" y="15"/>
                  <a:pt x="372" y="17"/>
                </a:cubicBezTo>
                <a:cubicBezTo>
                  <a:pt x="371" y="17"/>
                  <a:pt x="371" y="17"/>
                  <a:pt x="371" y="17"/>
                </a:cubicBezTo>
                <a:cubicBezTo>
                  <a:pt x="369" y="17"/>
                  <a:pt x="367" y="17"/>
                  <a:pt x="365" y="18"/>
                </a:cubicBezTo>
                <a:cubicBezTo>
                  <a:pt x="364" y="18"/>
                  <a:pt x="362" y="18"/>
                  <a:pt x="361" y="18"/>
                </a:cubicBezTo>
                <a:cubicBezTo>
                  <a:pt x="360" y="19"/>
                  <a:pt x="360" y="19"/>
                  <a:pt x="360" y="18"/>
                </a:cubicBezTo>
                <a:cubicBezTo>
                  <a:pt x="359" y="19"/>
                  <a:pt x="359" y="19"/>
                  <a:pt x="358" y="19"/>
                </a:cubicBezTo>
                <a:cubicBezTo>
                  <a:pt x="357" y="19"/>
                  <a:pt x="355" y="19"/>
                  <a:pt x="354" y="19"/>
                </a:cubicBezTo>
                <a:cubicBezTo>
                  <a:pt x="352" y="19"/>
                  <a:pt x="351" y="20"/>
                  <a:pt x="350" y="20"/>
                </a:cubicBezTo>
                <a:cubicBezTo>
                  <a:pt x="349" y="20"/>
                  <a:pt x="347" y="20"/>
                  <a:pt x="346" y="20"/>
                </a:cubicBezTo>
                <a:cubicBezTo>
                  <a:pt x="344" y="22"/>
                  <a:pt x="342" y="21"/>
                  <a:pt x="339" y="21"/>
                </a:cubicBezTo>
                <a:cubicBezTo>
                  <a:pt x="338" y="21"/>
                  <a:pt x="338" y="22"/>
                  <a:pt x="336" y="22"/>
                </a:cubicBezTo>
                <a:cubicBezTo>
                  <a:pt x="336" y="22"/>
                  <a:pt x="335" y="22"/>
                  <a:pt x="334" y="23"/>
                </a:cubicBezTo>
                <a:cubicBezTo>
                  <a:pt x="334" y="23"/>
                  <a:pt x="333" y="23"/>
                  <a:pt x="333" y="23"/>
                </a:cubicBezTo>
                <a:cubicBezTo>
                  <a:pt x="332" y="23"/>
                  <a:pt x="332" y="23"/>
                  <a:pt x="331" y="24"/>
                </a:cubicBezTo>
                <a:cubicBezTo>
                  <a:pt x="331" y="24"/>
                  <a:pt x="330" y="23"/>
                  <a:pt x="330" y="23"/>
                </a:cubicBezTo>
                <a:cubicBezTo>
                  <a:pt x="329" y="24"/>
                  <a:pt x="328" y="24"/>
                  <a:pt x="327" y="25"/>
                </a:cubicBezTo>
                <a:cubicBezTo>
                  <a:pt x="327" y="25"/>
                  <a:pt x="327" y="25"/>
                  <a:pt x="326" y="25"/>
                </a:cubicBezTo>
                <a:cubicBezTo>
                  <a:pt x="325" y="24"/>
                  <a:pt x="324" y="27"/>
                  <a:pt x="324" y="25"/>
                </a:cubicBezTo>
                <a:cubicBezTo>
                  <a:pt x="323" y="25"/>
                  <a:pt x="322" y="26"/>
                  <a:pt x="321" y="26"/>
                </a:cubicBezTo>
                <a:cubicBezTo>
                  <a:pt x="321" y="27"/>
                  <a:pt x="320" y="27"/>
                  <a:pt x="320" y="27"/>
                </a:cubicBezTo>
                <a:cubicBezTo>
                  <a:pt x="319" y="26"/>
                  <a:pt x="318" y="28"/>
                  <a:pt x="317" y="28"/>
                </a:cubicBezTo>
                <a:cubicBezTo>
                  <a:pt x="315" y="27"/>
                  <a:pt x="314" y="28"/>
                  <a:pt x="313" y="29"/>
                </a:cubicBezTo>
                <a:cubicBezTo>
                  <a:pt x="312" y="30"/>
                  <a:pt x="310" y="29"/>
                  <a:pt x="309" y="30"/>
                </a:cubicBezTo>
                <a:cubicBezTo>
                  <a:pt x="309" y="31"/>
                  <a:pt x="308" y="30"/>
                  <a:pt x="308" y="31"/>
                </a:cubicBezTo>
                <a:cubicBezTo>
                  <a:pt x="307" y="31"/>
                  <a:pt x="306" y="30"/>
                  <a:pt x="305" y="31"/>
                </a:cubicBezTo>
                <a:cubicBezTo>
                  <a:pt x="305" y="31"/>
                  <a:pt x="304" y="31"/>
                  <a:pt x="303" y="31"/>
                </a:cubicBezTo>
                <a:cubicBezTo>
                  <a:pt x="302" y="31"/>
                  <a:pt x="302" y="33"/>
                  <a:pt x="301" y="32"/>
                </a:cubicBezTo>
                <a:cubicBezTo>
                  <a:pt x="300" y="33"/>
                  <a:pt x="300" y="34"/>
                  <a:pt x="299" y="33"/>
                </a:cubicBezTo>
                <a:cubicBezTo>
                  <a:pt x="298" y="33"/>
                  <a:pt x="298" y="33"/>
                  <a:pt x="298" y="33"/>
                </a:cubicBezTo>
                <a:cubicBezTo>
                  <a:pt x="297" y="33"/>
                  <a:pt x="295" y="33"/>
                  <a:pt x="294" y="33"/>
                </a:cubicBezTo>
                <a:cubicBezTo>
                  <a:pt x="294" y="33"/>
                  <a:pt x="294" y="34"/>
                  <a:pt x="294" y="34"/>
                </a:cubicBezTo>
                <a:cubicBezTo>
                  <a:pt x="292" y="34"/>
                  <a:pt x="291" y="35"/>
                  <a:pt x="289" y="35"/>
                </a:cubicBezTo>
                <a:cubicBezTo>
                  <a:pt x="289" y="36"/>
                  <a:pt x="288" y="36"/>
                  <a:pt x="288" y="36"/>
                </a:cubicBezTo>
                <a:cubicBezTo>
                  <a:pt x="287" y="36"/>
                  <a:pt x="286" y="36"/>
                  <a:pt x="285" y="37"/>
                </a:cubicBezTo>
                <a:cubicBezTo>
                  <a:pt x="284" y="38"/>
                  <a:pt x="283" y="37"/>
                  <a:pt x="282" y="37"/>
                </a:cubicBezTo>
                <a:cubicBezTo>
                  <a:pt x="280" y="37"/>
                  <a:pt x="280" y="39"/>
                  <a:pt x="279" y="38"/>
                </a:cubicBezTo>
                <a:cubicBezTo>
                  <a:pt x="278" y="38"/>
                  <a:pt x="277" y="38"/>
                  <a:pt x="276" y="39"/>
                </a:cubicBezTo>
                <a:cubicBezTo>
                  <a:pt x="275" y="39"/>
                  <a:pt x="274" y="40"/>
                  <a:pt x="273" y="40"/>
                </a:cubicBezTo>
                <a:cubicBezTo>
                  <a:pt x="272" y="40"/>
                  <a:pt x="271" y="41"/>
                  <a:pt x="270" y="41"/>
                </a:cubicBezTo>
                <a:cubicBezTo>
                  <a:pt x="268" y="40"/>
                  <a:pt x="267" y="42"/>
                  <a:pt x="265" y="42"/>
                </a:cubicBezTo>
                <a:cubicBezTo>
                  <a:pt x="265" y="43"/>
                  <a:pt x="264" y="43"/>
                  <a:pt x="263" y="43"/>
                </a:cubicBezTo>
                <a:cubicBezTo>
                  <a:pt x="263" y="44"/>
                  <a:pt x="262" y="44"/>
                  <a:pt x="261" y="44"/>
                </a:cubicBezTo>
                <a:cubicBezTo>
                  <a:pt x="260" y="44"/>
                  <a:pt x="259" y="45"/>
                  <a:pt x="258" y="45"/>
                </a:cubicBezTo>
                <a:cubicBezTo>
                  <a:pt x="258" y="46"/>
                  <a:pt x="257" y="47"/>
                  <a:pt x="257" y="47"/>
                </a:cubicBezTo>
                <a:cubicBezTo>
                  <a:pt x="255" y="46"/>
                  <a:pt x="254" y="48"/>
                  <a:pt x="253" y="49"/>
                </a:cubicBezTo>
                <a:cubicBezTo>
                  <a:pt x="250" y="49"/>
                  <a:pt x="250" y="49"/>
                  <a:pt x="250" y="49"/>
                </a:cubicBezTo>
                <a:cubicBezTo>
                  <a:pt x="249" y="49"/>
                  <a:pt x="248" y="50"/>
                  <a:pt x="248" y="50"/>
                </a:cubicBezTo>
                <a:cubicBezTo>
                  <a:pt x="247" y="50"/>
                  <a:pt x="247" y="50"/>
                  <a:pt x="247" y="50"/>
                </a:cubicBezTo>
                <a:cubicBezTo>
                  <a:pt x="245" y="51"/>
                  <a:pt x="245" y="49"/>
                  <a:pt x="244" y="49"/>
                </a:cubicBezTo>
                <a:cubicBezTo>
                  <a:pt x="243" y="50"/>
                  <a:pt x="242" y="49"/>
                  <a:pt x="241" y="49"/>
                </a:cubicBezTo>
                <a:cubicBezTo>
                  <a:pt x="241" y="49"/>
                  <a:pt x="241" y="49"/>
                  <a:pt x="241" y="49"/>
                </a:cubicBezTo>
                <a:cubicBezTo>
                  <a:pt x="241" y="48"/>
                  <a:pt x="242" y="49"/>
                  <a:pt x="242" y="48"/>
                </a:cubicBezTo>
                <a:cubicBezTo>
                  <a:pt x="242" y="48"/>
                  <a:pt x="242" y="47"/>
                  <a:pt x="241" y="47"/>
                </a:cubicBezTo>
                <a:cubicBezTo>
                  <a:pt x="240" y="46"/>
                  <a:pt x="241" y="45"/>
                  <a:pt x="241" y="44"/>
                </a:cubicBezTo>
                <a:cubicBezTo>
                  <a:pt x="241" y="44"/>
                  <a:pt x="241" y="44"/>
                  <a:pt x="241" y="44"/>
                </a:cubicBezTo>
                <a:cubicBezTo>
                  <a:pt x="241" y="44"/>
                  <a:pt x="241" y="44"/>
                  <a:pt x="242" y="45"/>
                </a:cubicBezTo>
                <a:cubicBezTo>
                  <a:pt x="243" y="44"/>
                  <a:pt x="243" y="44"/>
                  <a:pt x="243" y="43"/>
                </a:cubicBezTo>
                <a:cubicBezTo>
                  <a:pt x="244" y="43"/>
                  <a:pt x="244" y="43"/>
                  <a:pt x="244" y="42"/>
                </a:cubicBezTo>
                <a:cubicBezTo>
                  <a:pt x="244" y="41"/>
                  <a:pt x="244" y="41"/>
                  <a:pt x="243" y="41"/>
                </a:cubicBezTo>
                <a:cubicBezTo>
                  <a:pt x="243" y="39"/>
                  <a:pt x="243" y="39"/>
                  <a:pt x="243" y="39"/>
                </a:cubicBezTo>
                <a:cubicBezTo>
                  <a:pt x="243" y="38"/>
                  <a:pt x="242" y="37"/>
                  <a:pt x="241" y="36"/>
                </a:cubicBezTo>
                <a:cubicBezTo>
                  <a:pt x="241" y="37"/>
                  <a:pt x="240" y="37"/>
                  <a:pt x="240" y="38"/>
                </a:cubicBezTo>
                <a:cubicBezTo>
                  <a:pt x="240" y="38"/>
                  <a:pt x="239" y="37"/>
                  <a:pt x="239" y="37"/>
                </a:cubicBezTo>
                <a:cubicBezTo>
                  <a:pt x="239" y="37"/>
                  <a:pt x="239" y="36"/>
                  <a:pt x="239" y="36"/>
                </a:cubicBezTo>
                <a:cubicBezTo>
                  <a:pt x="239" y="35"/>
                  <a:pt x="240" y="35"/>
                  <a:pt x="240" y="34"/>
                </a:cubicBezTo>
                <a:cubicBezTo>
                  <a:pt x="240" y="34"/>
                  <a:pt x="240" y="33"/>
                  <a:pt x="241" y="33"/>
                </a:cubicBezTo>
                <a:cubicBezTo>
                  <a:pt x="242" y="33"/>
                  <a:pt x="242" y="33"/>
                  <a:pt x="243" y="32"/>
                </a:cubicBezTo>
                <a:cubicBezTo>
                  <a:pt x="243" y="32"/>
                  <a:pt x="244" y="31"/>
                  <a:pt x="245" y="31"/>
                </a:cubicBezTo>
                <a:cubicBezTo>
                  <a:pt x="246" y="32"/>
                  <a:pt x="247" y="30"/>
                  <a:pt x="248" y="30"/>
                </a:cubicBezTo>
                <a:cubicBezTo>
                  <a:pt x="248" y="31"/>
                  <a:pt x="249" y="31"/>
                  <a:pt x="250" y="30"/>
                </a:cubicBezTo>
                <a:cubicBezTo>
                  <a:pt x="250" y="30"/>
                  <a:pt x="251" y="30"/>
                  <a:pt x="251" y="30"/>
                </a:cubicBezTo>
                <a:cubicBezTo>
                  <a:pt x="253" y="29"/>
                  <a:pt x="255" y="29"/>
                  <a:pt x="256" y="28"/>
                </a:cubicBezTo>
                <a:cubicBezTo>
                  <a:pt x="258" y="26"/>
                  <a:pt x="259" y="26"/>
                  <a:pt x="261" y="26"/>
                </a:cubicBezTo>
                <a:cubicBezTo>
                  <a:pt x="262" y="26"/>
                  <a:pt x="262" y="25"/>
                  <a:pt x="263" y="25"/>
                </a:cubicBezTo>
                <a:cubicBezTo>
                  <a:pt x="264" y="24"/>
                  <a:pt x="266" y="24"/>
                  <a:pt x="267" y="23"/>
                </a:cubicBezTo>
                <a:cubicBezTo>
                  <a:pt x="268" y="23"/>
                  <a:pt x="270" y="22"/>
                  <a:pt x="271" y="22"/>
                </a:cubicBezTo>
                <a:cubicBezTo>
                  <a:pt x="272" y="20"/>
                  <a:pt x="274" y="22"/>
                  <a:pt x="275" y="20"/>
                </a:cubicBezTo>
                <a:cubicBezTo>
                  <a:pt x="276" y="20"/>
                  <a:pt x="277" y="21"/>
                  <a:pt x="278" y="20"/>
                </a:cubicBezTo>
                <a:cubicBezTo>
                  <a:pt x="279" y="19"/>
                  <a:pt x="280" y="19"/>
                  <a:pt x="281" y="19"/>
                </a:cubicBezTo>
                <a:cubicBezTo>
                  <a:pt x="282" y="19"/>
                  <a:pt x="283" y="20"/>
                  <a:pt x="284" y="19"/>
                </a:cubicBezTo>
                <a:cubicBezTo>
                  <a:pt x="285" y="18"/>
                  <a:pt x="286" y="18"/>
                  <a:pt x="287" y="17"/>
                </a:cubicBezTo>
                <a:cubicBezTo>
                  <a:pt x="288" y="16"/>
                  <a:pt x="289" y="16"/>
                  <a:pt x="290" y="17"/>
                </a:cubicBezTo>
                <a:cubicBezTo>
                  <a:pt x="291" y="17"/>
                  <a:pt x="291" y="17"/>
                  <a:pt x="291" y="17"/>
                </a:cubicBezTo>
                <a:cubicBezTo>
                  <a:pt x="291" y="18"/>
                  <a:pt x="290" y="18"/>
                  <a:pt x="290" y="18"/>
                </a:cubicBezTo>
                <a:cubicBezTo>
                  <a:pt x="290" y="19"/>
                  <a:pt x="290" y="19"/>
                  <a:pt x="290" y="20"/>
                </a:cubicBezTo>
                <a:cubicBezTo>
                  <a:pt x="290" y="20"/>
                  <a:pt x="291" y="20"/>
                  <a:pt x="292" y="20"/>
                </a:cubicBezTo>
                <a:cubicBezTo>
                  <a:pt x="292" y="19"/>
                  <a:pt x="293" y="19"/>
                  <a:pt x="294" y="19"/>
                </a:cubicBezTo>
                <a:cubicBezTo>
                  <a:pt x="293" y="18"/>
                  <a:pt x="292" y="18"/>
                  <a:pt x="291" y="17"/>
                </a:cubicBezTo>
                <a:cubicBezTo>
                  <a:pt x="293" y="16"/>
                  <a:pt x="293" y="15"/>
                  <a:pt x="294" y="14"/>
                </a:cubicBezTo>
                <a:cubicBezTo>
                  <a:pt x="296" y="14"/>
                  <a:pt x="296" y="14"/>
                  <a:pt x="298" y="13"/>
                </a:cubicBezTo>
                <a:cubicBezTo>
                  <a:pt x="299" y="13"/>
                  <a:pt x="300" y="12"/>
                  <a:pt x="302" y="12"/>
                </a:cubicBezTo>
                <a:cubicBezTo>
                  <a:pt x="303" y="13"/>
                  <a:pt x="303" y="11"/>
                  <a:pt x="304" y="12"/>
                </a:cubicBezTo>
                <a:cubicBezTo>
                  <a:pt x="305" y="12"/>
                  <a:pt x="306" y="12"/>
                  <a:pt x="307" y="12"/>
                </a:cubicBezTo>
                <a:cubicBezTo>
                  <a:pt x="308" y="11"/>
                  <a:pt x="308" y="10"/>
                  <a:pt x="309" y="11"/>
                </a:cubicBezTo>
                <a:cubicBezTo>
                  <a:pt x="310" y="10"/>
                  <a:pt x="311" y="9"/>
                  <a:pt x="312" y="11"/>
                </a:cubicBezTo>
                <a:cubicBezTo>
                  <a:pt x="312" y="11"/>
                  <a:pt x="313" y="11"/>
                  <a:pt x="314" y="11"/>
                </a:cubicBezTo>
                <a:cubicBezTo>
                  <a:pt x="315" y="10"/>
                  <a:pt x="315" y="9"/>
                  <a:pt x="316" y="10"/>
                </a:cubicBezTo>
                <a:cubicBezTo>
                  <a:pt x="317" y="10"/>
                  <a:pt x="317" y="10"/>
                  <a:pt x="318" y="10"/>
                </a:cubicBezTo>
                <a:cubicBezTo>
                  <a:pt x="318" y="9"/>
                  <a:pt x="319" y="8"/>
                  <a:pt x="320" y="8"/>
                </a:cubicBezTo>
                <a:cubicBezTo>
                  <a:pt x="320" y="8"/>
                  <a:pt x="320" y="8"/>
                  <a:pt x="321" y="8"/>
                </a:cubicBezTo>
                <a:cubicBezTo>
                  <a:pt x="321" y="8"/>
                  <a:pt x="321" y="8"/>
                  <a:pt x="322" y="8"/>
                </a:cubicBezTo>
                <a:cubicBezTo>
                  <a:pt x="323" y="8"/>
                  <a:pt x="324" y="8"/>
                  <a:pt x="325" y="8"/>
                </a:cubicBezTo>
                <a:cubicBezTo>
                  <a:pt x="327" y="8"/>
                  <a:pt x="327" y="6"/>
                  <a:pt x="329" y="7"/>
                </a:cubicBezTo>
                <a:cubicBezTo>
                  <a:pt x="330" y="7"/>
                  <a:pt x="331" y="6"/>
                  <a:pt x="332" y="6"/>
                </a:cubicBezTo>
                <a:cubicBezTo>
                  <a:pt x="333" y="6"/>
                  <a:pt x="334" y="6"/>
                  <a:pt x="335" y="6"/>
                </a:cubicBezTo>
                <a:cubicBezTo>
                  <a:pt x="336" y="5"/>
                  <a:pt x="336" y="5"/>
                  <a:pt x="337" y="5"/>
                </a:cubicBezTo>
                <a:cubicBezTo>
                  <a:pt x="339" y="5"/>
                  <a:pt x="340" y="5"/>
                  <a:pt x="341" y="5"/>
                </a:cubicBezTo>
                <a:cubicBezTo>
                  <a:pt x="343" y="4"/>
                  <a:pt x="343" y="4"/>
                  <a:pt x="345" y="5"/>
                </a:cubicBezTo>
                <a:cubicBezTo>
                  <a:pt x="346" y="5"/>
                  <a:pt x="347" y="5"/>
                  <a:pt x="348" y="4"/>
                </a:cubicBezTo>
                <a:cubicBezTo>
                  <a:pt x="349" y="4"/>
                  <a:pt x="349" y="4"/>
                  <a:pt x="350" y="3"/>
                </a:cubicBezTo>
                <a:cubicBezTo>
                  <a:pt x="351" y="3"/>
                  <a:pt x="352" y="3"/>
                  <a:pt x="353" y="3"/>
                </a:cubicBezTo>
                <a:cubicBezTo>
                  <a:pt x="354" y="3"/>
                  <a:pt x="355" y="3"/>
                  <a:pt x="356" y="3"/>
                </a:cubicBezTo>
                <a:cubicBezTo>
                  <a:pt x="358" y="3"/>
                  <a:pt x="359" y="3"/>
                  <a:pt x="360" y="2"/>
                </a:cubicBezTo>
                <a:cubicBezTo>
                  <a:pt x="364" y="2"/>
                  <a:pt x="364" y="2"/>
                  <a:pt x="364" y="2"/>
                </a:cubicBezTo>
                <a:cubicBezTo>
                  <a:pt x="365" y="2"/>
                  <a:pt x="367" y="2"/>
                  <a:pt x="368" y="2"/>
                </a:cubicBezTo>
                <a:cubicBezTo>
                  <a:pt x="368" y="2"/>
                  <a:pt x="368" y="1"/>
                  <a:pt x="369" y="1"/>
                </a:cubicBezTo>
                <a:cubicBezTo>
                  <a:pt x="370" y="1"/>
                  <a:pt x="370" y="1"/>
                  <a:pt x="371" y="2"/>
                </a:cubicBezTo>
                <a:cubicBezTo>
                  <a:pt x="372" y="1"/>
                  <a:pt x="372" y="0"/>
                  <a:pt x="373" y="2"/>
                </a:cubicBezTo>
                <a:cubicBezTo>
                  <a:pt x="374" y="2"/>
                  <a:pt x="374" y="2"/>
                  <a:pt x="375" y="2"/>
                </a:cubicBezTo>
                <a:cubicBezTo>
                  <a:pt x="376" y="2"/>
                  <a:pt x="378" y="2"/>
                  <a:pt x="379" y="2"/>
                </a:cubicBezTo>
                <a:cubicBezTo>
                  <a:pt x="380" y="2"/>
                  <a:pt x="380" y="2"/>
                  <a:pt x="380" y="1"/>
                </a:cubicBezTo>
                <a:cubicBezTo>
                  <a:pt x="381" y="1"/>
                  <a:pt x="381" y="2"/>
                  <a:pt x="383" y="2"/>
                </a:cubicBezTo>
                <a:cubicBezTo>
                  <a:pt x="384" y="2"/>
                  <a:pt x="385" y="2"/>
                  <a:pt x="386" y="2"/>
                </a:cubicBezTo>
                <a:cubicBezTo>
                  <a:pt x="387" y="2"/>
                  <a:pt x="388" y="2"/>
                  <a:pt x="389" y="1"/>
                </a:cubicBezTo>
                <a:cubicBezTo>
                  <a:pt x="390" y="3"/>
                  <a:pt x="391" y="2"/>
                  <a:pt x="393" y="2"/>
                </a:cubicBezTo>
                <a:cubicBezTo>
                  <a:pt x="394" y="2"/>
                  <a:pt x="395" y="2"/>
                  <a:pt x="396" y="2"/>
                </a:cubicBezTo>
                <a:cubicBezTo>
                  <a:pt x="398" y="2"/>
                  <a:pt x="400" y="2"/>
                  <a:pt x="402" y="2"/>
                </a:cubicBezTo>
                <a:cubicBezTo>
                  <a:pt x="403" y="2"/>
                  <a:pt x="404" y="1"/>
                  <a:pt x="405" y="1"/>
                </a:cubicBezTo>
                <a:cubicBezTo>
                  <a:pt x="406" y="1"/>
                  <a:pt x="407" y="1"/>
                  <a:pt x="408" y="1"/>
                </a:cubicBezTo>
                <a:cubicBezTo>
                  <a:pt x="412" y="1"/>
                  <a:pt x="412" y="1"/>
                  <a:pt x="412" y="1"/>
                </a:cubicBezTo>
                <a:cubicBezTo>
                  <a:pt x="413" y="1"/>
                  <a:pt x="413" y="1"/>
                  <a:pt x="414" y="1"/>
                </a:cubicBezTo>
                <a:cubicBezTo>
                  <a:pt x="414" y="1"/>
                  <a:pt x="414" y="2"/>
                  <a:pt x="415" y="2"/>
                </a:cubicBezTo>
                <a:cubicBezTo>
                  <a:pt x="416" y="2"/>
                  <a:pt x="418" y="2"/>
                  <a:pt x="420" y="2"/>
                </a:cubicBezTo>
                <a:cubicBezTo>
                  <a:pt x="421" y="2"/>
                  <a:pt x="421" y="2"/>
                  <a:pt x="422" y="3"/>
                </a:cubicBezTo>
                <a:cubicBezTo>
                  <a:pt x="422" y="3"/>
                  <a:pt x="423" y="3"/>
                  <a:pt x="423" y="3"/>
                </a:cubicBezTo>
                <a:cubicBezTo>
                  <a:pt x="424" y="3"/>
                  <a:pt x="424" y="2"/>
                  <a:pt x="425" y="2"/>
                </a:cubicBezTo>
                <a:cubicBezTo>
                  <a:pt x="432" y="2"/>
                  <a:pt x="439" y="2"/>
                  <a:pt x="446" y="2"/>
                </a:cubicBezTo>
                <a:cubicBezTo>
                  <a:pt x="447" y="2"/>
                  <a:pt x="448" y="3"/>
                  <a:pt x="449" y="4"/>
                </a:cubicBezTo>
                <a:cubicBezTo>
                  <a:pt x="450" y="4"/>
                  <a:pt x="450" y="4"/>
                  <a:pt x="451" y="3"/>
                </a:cubicBezTo>
                <a:cubicBezTo>
                  <a:pt x="452" y="2"/>
                  <a:pt x="453" y="3"/>
                  <a:pt x="454" y="4"/>
                </a:cubicBezTo>
                <a:cubicBezTo>
                  <a:pt x="455" y="4"/>
                  <a:pt x="455" y="3"/>
                  <a:pt x="455" y="3"/>
                </a:cubicBezTo>
                <a:cubicBezTo>
                  <a:pt x="456" y="3"/>
                  <a:pt x="456" y="4"/>
                  <a:pt x="456" y="4"/>
                </a:cubicBezTo>
                <a:cubicBezTo>
                  <a:pt x="457" y="4"/>
                  <a:pt x="457" y="4"/>
                  <a:pt x="457" y="4"/>
                </a:cubicBezTo>
                <a:cubicBezTo>
                  <a:pt x="459" y="4"/>
                  <a:pt x="461" y="4"/>
                  <a:pt x="462" y="4"/>
                </a:cubicBezTo>
                <a:cubicBezTo>
                  <a:pt x="463" y="6"/>
                  <a:pt x="465" y="5"/>
                  <a:pt x="466" y="5"/>
                </a:cubicBezTo>
                <a:cubicBezTo>
                  <a:pt x="467" y="5"/>
                  <a:pt x="468" y="6"/>
                  <a:pt x="469" y="6"/>
                </a:cubicBezTo>
                <a:cubicBezTo>
                  <a:pt x="470" y="6"/>
                  <a:pt x="471" y="6"/>
                  <a:pt x="471" y="7"/>
                </a:cubicBezTo>
                <a:cubicBezTo>
                  <a:pt x="472" y="6"/>
                  <a:pt x="472" y="6"/>
                  <a:pt x="472" y="6"/>
                </a:cubicBezTo>
                <a:cubicBezTo>
                  <a:pt x="473" y="6"/>
                  <a:pt x="474" y="6"/>
                  <a:pt x="475" y="6"/>
                </a:cubicBezTo>
                <a:cubicBezTo>
                  <a:pt x="477" y="6"/>
                  <a:pt x="477" y="7"/>
                  <a:pt x="479" y="7"/>
                </a:cubicBezTo>
                <a:cubicBezTo>
                  <a:pt x="480" y="7"/>
                  <a:pt x="481" y="7"/>
                  <a:pt x="482" y="7"/>
                </a:cubicBezTo>
                <a:cubicBezTo>
                  <a:pt x="483" y="7"/>
                  <a:pt x="483" y="7"/>
                  <a:pt x="484" y="7"/>
                </a:cubicBezTo>
                <a:cubicBezTo>
                  <a:pt x="485" y="8"/>
                  <a:pt x="486" y="9"/>
                  <a:pt x="488" y="9"/>
                </a:cubicBezTo>
                <a:cubicBezTo>
                  <a:pt x="489" y="9"/>
                  <a:pt x="490" y="9"/>
                  <a:pt x="492" y="9"/>
                </a:cubicBezTo>
                <a:cubicBezTo>
                  <a:pt x="493" y="8"/>
                  <a:pt x="495" y="10"/>
                  <a:pt x="497" y="10"/>
                </a:cubicBezTo>
                <a:cubicBezTo>
                  <a:pt x="497" y="10"/>
                  <a:pt x="498" y="11"/>
                  <a:pt x="499" y="11"/>
                </a:cubicBezTo>
                <a:cubicBezTo>
                  <a:pt x="499" y="11"/>
                  <a:pt x="500" y="12"/>
                  <a:pt x="500" y="12"/>
                </a:cubicBezTo>
                <a:cubicBezTo>
                  <a:pt x="501" y="10"/>
                  <a:pt x="502" y="11"/>
                  <a:pt x="503" y="11"/>
                </a:cubicBezTo>
                <a:cubicBezTo>
                  <a:pt x="503" y="12"/>
                  <a:pt x="504" y="11"/>
                  <a:pt x="505" y="12"/>
                </a:cubicBezTo>
                <a:cubicBezTo>
                  <a:pt x="506" y="12"/>
                  <a:pt x="507" y="11"/>
                  <a:pt x="508" y="12"/>
                </a:cubicBezTo>
                <a:cubicBezTo>
                  <a:pt x="509" y="12"/>
                  <a:pt x="510" y="13"/>
                  <a:pt x="511" y="13"/>
                </a:cubicBezTo>
                <a:cubicBezTo>
                  <a:pt x="512" y="14"/>
                  <a:pt x="513" y="12"/>
                  <a:pt x="514" y="13"/>
                </a:cubicBezTo>
                <a:cubicBezTo>
                  <a:pt x="514" y="14"/>
                  <a:pt x="516" y="14"/>
                  <a:pt x="517" y="14"/>
                </a:cubicBezTo>
                <a:cubicBezTo>
                  <a:pt x="518" y="15"/>
                  <a:pt x="518" y="15"/>
                  <a:pt x="517" y="16"/>
                </a:cubicBezTo>
                <a:cubicBezTo>
                  <a:pt x="517" y="16"/>
                  <a:pt x="517" y="17"/>
                  <a:pt x="517" y="17"/>
                </a:cubicBezTo>
                <a:cubicBezTo>
                  <a:pt x="517" y="17"/>
                  <a:pt x="518" y="17"/>
                  <a:pt x="519" y="18"/>
                </a:cubicBezTo>
                <a:cubicBezTo>
                  <a:pt x="517" y="19"/>
                  <a:pt x="515" y="18"/>
                  <a:pt x="515" y="20"/>
                </a:cubicBezTo>
                <a:cubicBezTo>
                  <a:pt x="516" y="20"/>
                  <a:pt x="517" y="21"/>
                  <a:pt x="518" y="21"/>
                </a:cubicBezTo>
                <a:cubicBezTo>
                  <a:pt x="518" y="22"/>
                  <a:pt x="517" y="22"/>
                  <a:pt x="518" y="23"/>
                </a:cubicBezTo>
                <a:cubicBezTo>
                  <a:pt x="518" y="23"/>
                  <a:pt x="518" y="24"/>
                  <a:pt x="518" y="24"/>
                </a:cubicBezTo>
                <a:cubicBezTo>
                  <a:pt x="519" y="25"/>
                  <a:pt x="519" y="25"/>
                  <a:pt x="520" y="25"/>
                </a:cubicBezTo>
                <a:cubicBezTo>
                  <a:pt x="522" y="24"/>
                  <a:pt x="522" y="24"/>
                  <a:pt x="522" y="25"/>
                </a:cubicBezTo>
                <a:cubicBezTo>
                  <a:pt x="522" y="26"/>
                  <a:pt x="523" y="26"/>
                  <a:pt x="523" y="26"/>
                </a:cubicBezTo>
                <a:cubicBezTo>
                  <a:pt x="523" y="25"/>
                  <a:pt x="524" y="25"/>
                  <a:pt x="524" y="24"/>
                </a:cubicBezTo>
                <a:cubicBezTo>
                  <a:pt x="525" y="24"/>
                  <a:pt x="526" y="25"/>
                  <a:pt x="526" y="25"/>
                </a:cubicBezTo>
                <a:cubicBezTo>
                  <a:pt x="527" y="25"/>
                  <a:pt x="527" y="25"/>
                  <a:pt x="528" y="25"/>
                </a:cubicBezTo>
                <a:cubicBezTo>
                  <a:pt x="528" y="25"/>
                  <a:pt x="528" y="26"/>
                  <a:pt x="529" y="26"/>
                </a:cubicBezTo>
                <a:cubicBezTo>
                  <a:pt x="530" y="26"/>
                  <a:pt x="530" y="26"/>
                  <a:pt x="531" y="25"/>
                </a:cubicBezTo>
                <a:cubicBezTo>
                  <a:pt x="531" y="25"/>
                  <a:pt x="532" y="25"/>
                  <a:pt x="532" y="25"/>
                </a:cubicBezTo>
                <a:cubicBezTo>
                  <a:pt x="533" y="25"/>
                  <a:pt x="533" y="25"/>
                  <a:pt x="533" y="24"/>
                </a:cubicBezTo>
                <a:cubicBezTo>
                  <a:pt x="533" y="23"/>
                  <a:pt x="531" y="24"/>
                  <a:pt x="530" y="24"/>
                </a:cubicBezTo>
                <a:cubicBezTo>
                  <a:pt x="529" y="24"/>
                  <a:pt x="528" y="24"/>
                  <a:pt x="527" y="24"/>
                </a:cubicBezTo>
                <a:cubicBezTo>
                  <a:pt x="527" y="23"/>
                  <a:pt x="527" y="23"/>
                  <a:pt x="527" y="23"/>
                </a:cubicBezTo>
                <a:cubicBezTo>
                  <a:pt x="528" y="23"/>
                  <a:pt x="530" y="23"/>
                  <a:pt x="530" y="23"/>
                </a:cubicBezTo>
                <a:cubicBezTo>
                  <a:pt x="531" y="22"/>
                  <a:pt x="532" y="22"/>
                  <a:pt x="533" y="22"/>
                </a:cubicBezTo>
                <a:cubicBezTo>
                  <a:pt x="532" y="21"/>
                  <a:pt x="531" y="21"/>
                  <a:pt x="531" y="21"/>
                </a:cubicBezTo>
                <a:cubicBezTo>
                  <a:pt x="530" y="21"/>
                  <a:pt x="530" y="21"/>
                  <a:pt x="530" y="20"/>
                </a:cubicBezTo>
                <a:cubicBezTo>
                  <a:pt x="533" y="20"/>
                  <a:pt x="533" y="20"/>
                  <a:pt x="533" y="20"/>
                </a:cubicBezTo>
                <a:cubicBezTo>
                  <a:pt x="534" y="21"/>
                  <a:pt x="535" y="22"/>
                  <a:pt x="536" y="23"/>
                </a:cubicBezTo>
                <a:cubicBezTo>
                  <a:pt x="536" y="23"/>
                  <a:pt x="536" y="23"/>
                  <a:pt x="537" y="23"/>
                </a:cubicBezTo>
                <a:cubicBezTo>
                  <a:pt x="538" y="23"/>
                  <a:pt x="539" y="23"/>
                  <a:pt x="540" y="23"/>
                </a:cubicBezTo>
                <a:cubicBezTo>
                  <a:pt x="542" y="23"/>
                  <a:pt x="542" y="24"/>
                  <a:pt x="543" y="24"/>
                </a:cubicBezTo>
                <a:cubicBezTo>
                  <a:pt x="545" y="24"/>
                  <a:pt x="545" y="24"/>
                  <a:pt x="546" y="25"/>
                </a:cubicBezTo>
                <a:cubicBezTo>
                  <a:pt x="546" y="26"/>
                  <a:pt x="547" y="26"/>
                  <a:pt x="548" y="26"/>
                </a:cubicBezTo>
                <a:cubicBezTo>
                  <a:pt x="548" y="27"/>
                  <a:pt x="549" y="27"/>
                  <a:pt x="550" y="27"/>
                </a:cubicBezTo>
                <a:cubicBezTo>
                  <a:pt x="552" y="26"/>
                  <a:pt x="553" y="27"/>
                  <a:pt x="554" y="28"/>
                </a:cubicBezTo>
                <a:cubicBezTo>
                  <a:pt x="556" y="29"/>
                  <a:pt x="558" y="30"/>
                  <a:pt x="560" y="29"/>
                </a:cubicBezTo>
                <a:cubicBezTo>
                  <a:pt x="560" y="30"/>
                  <a:pt x="561" y="31"/>
                  <a:pt x="561" y="31"/>
                </a:cubicBezTo>
                <a:cubicBezTo>
                  <a:pt x="563" y="32"/>
                  <a:pt x="564" y="31"/>
                  <a:pt x="565" y="32"/>
                </a:cubicBezTo>
                <a:cubicBezTo>
                  <a:pt x="566" y="33"/>
                  <a:pt x="568" y="32"/>
                  <a:pt x="568" y="33"/>
                </a:cubicBezTo>
                <a:cubicBezTo>
                  <a:pt x="570" y="34"/>
                  <a:pt x="572" y="36"/>
                  <a:pt x="574" y="35"/>
                </a:cubicBezTo>
                <a:cubicBezTo>
                  <a:pt x="574" y="35"/>
                  <a:pt x="574" y="36"/>
                  <a:pt x="574" y="36"/>
                </a:cubicBezTo>
                <a:cubicBezTo>
                  <a:pt x="575" y="38"/>
                  <a:pt x="576" y="38"/>
                  <a:pt x="578" y="37"/>
                </a:cubicBezTo>
                <a:cubicBezTo>
                  <a:pt x="578" y="37"/>
                  <a:pt x="579" y="37"/>
                  <a:pt x="579" y="37"/>
                </a:cubicBezTo>
                <a:cubicBezTo>
                  <a:pt x="579" y="38"/>
                  <a:pt x="581" y="38"/>
                  <a:pt x="582" y="38"/>
                </a:cubicBezTo>
                <a:cubicBezTo>
                  <a:pt x="583" y="40"/>
                  <a:pt x="586" y="40"/>
                  <a:pt x="587" y="42"/>
                </a:cubicBezTo>
                <a:cubicBezTo>
                  <a:pt x="587" y="42"/>
                  <a:pt x="588" y="42"/>
                  <a:pt x="589" y="43"/>
                </a:cubicBezTo>
                <a:cubicBezTo>
                  <a:pt x="591" y="43"/>
                  <a:pt x="593" y="45"/>
                  <a:pt x="595" y="47"/>
                </a:cubicBezTo>
                <a:cubicBezTo>
                  <a:pt x="598" y="47"/>
                  <a:pt x="598" y="47"/>
                  <a:pt x="598" y="47"/>
                </a:cubicBezTo>
                <a:cubicBezTo>
                  <a:pt x="599" y="47"/>
                  <a:pt x="599" y="49"/>
                  <a:pt x="601" y="49"/>
                </a:cubicBezTo>
                <a:cubicBezTo>
                  <a:pt x="601" y="49"/>
                  <a:pt x="602" y="51"/>
                  <a:pt x="603" y="51"/>
                </a:cubicBezTo>
                <a:cubicBezTo>
                  <a:pt x="604" y="52"/>
                  <a:pt x="605" y="52"/>
                  <a:pt x="605" y="52"/>
                </a:cubicBezTo>
                <a:cubicBezTo>
                  <a:pt x="606" y="53"/>
                  <a:pt x="607" y="52"/>
                  <a:pt x="607" y="53"/>
                </a:cubicBezTo>
                <a:cubicBezTo>
                  <a:pt x="608" y="54"/>
                  <a:pt x="610" y="54"/>
                  <a:pt x="611" y="56"/>
                </a:cubicBezTo>
                <a:cubicBezTo>
                  <a:pt x="612" y="57"/>
                  <a:pt x="613" y="57"/>
                  <a:pt x="614" y="58"/>
                </a:cubicBezTo>
                <a:cubicBezTo>
                  <a:pt x="615" y="58"/>
                  <a:pt x="616" y="58"/>
                  <a:pt x="617" y="59"/>
                </a:cubicBezTo>
                <a:cubicBezTo>
                  <a:pt x="617" y="60"/>
                  <a:pt x="618" y="60"/>
                  <a:pt x="618" y="60"/>
                </a:cubicBezTo>
                <a:cubicBezTo>
                  <a:pt x="620" y="60"/>
                  <a:pt x="621" y="61"/>
                  <a:pt x="622" y="62"/>
                </a:cubicBezTo>
                <a:cubicBezTo>
                  <a:pt x="623" y="62"/>
                  <a:pt x="624" y="63"/>
                  <a:pt x="624" y="63"/>
                </a:cubicBezTo>
                <a:cubicBezTo>
                  <a:pt x="625" y="64"/>
                  <a:pt x="627" y="64"/>
                  <a:pt x="627" y="65"/>
                </a:cubicBezTo>
                <a:cubicBezTo>
                  <a:pt x="628" y="65"/>
                  <a:pt x="628" y="66"/>
                  <a:pt x="629" y="66"/>
                </a:cubicBezTo>
                <a:cubicBezTo>
                  <a:pt x="630" y="65"/>
                  <a:pt x="630" y="66"/>
                  <a:pt x="631" y="67"/>
                </a:cubicBezTo>
                <a:cubicBezTo>
                  <a:pt x="632" y="67"/>
                  <a:pt x="632" y="68"/>
                  <a:pt x="633" y="68"/>
                </a:cubicBezTo>
                <a:cubicBezTo>
                  <a:pt x="635" y="69"/>
                  <a:pt x="637" y="70"/>
                  <a:pt x="639" y="71"/>
                </a:cubicBezTo>
                <a:cubicBezTo>
                  <a:pt x="640" y="71"/>
                  <a:pt x="641" y="72"/>
                  <a:pt x="642" y="73"/>
                </a:cubicBezTo>
                <a:cubicBezTo>
                  <a:pt x="643" y="74"/>
                  <a:pt x="644" y="74"/>
                  <a:pt x="644" y="74"/>
                </a:cubicBezTo>
                <a:cubicBezTo>
                  <a:pt x="645" y="75"/>
                  <a:pt x="644" y="76"/>
                  <a:pt x="646" y="76"/>
                </a:cubicBezTo>
                <a:cubicBezTo>
                  <a:pt x="647" y="77"/>
                  <a:pt x="647" y="78"/>
                  <a:pt x="648" y="78"/>
                </a:cubicBezTo>
                <a:cubicBezTo>
                  <a:pt x="649" y="78"/>
                  <a:pt x="649" y="78"/>
                  <a:pt x="649" y="79"/>
                </a:cubicBezTo>
                <a:cubicBezTo>
                  <a:pt x="649" y="79"/>
                  <a:pt x="650" y="80"/>
                  <a:pt x="650" y="80"/>
                </a:cubicBezTo>
                <a:cubicBezTo>
                  <a:pt x="651" y="80"/>
                  <a:pt x="651" y="80"/>
                  <a:pt x="652" y="80"/>
                </a:cubicBezTo>
                <a:cubicBezTo>
                  <a:pt x="652" y="80"/>
                  <a:pt x="652" y="80"/>
                  <a:pt x="652" y="81"/>
                </a:cubicBezTo>
                <a:cubicBezTo>
                  <a:pt x="652" y="81"/>
                  <a:pt x="652" y="81"/>
                  <a:pt x="652" y="82"/>
                </a:cubicBezTo>
                <a:cubicBezTo>
                  <a:pt x="652" y="81"/>
                  <a:pt x="651" y="81"/>
                  <a:pt x="651" y="81"/>
                </a:cubicBezTo>
                <a:cubicBezTo>
                  <a:pt x="651" y="81"/>
                  <a:pt x="651" y="81"/>
                  <a:pt x="651" y="81"/>
                </a:cubicBezTo>
                <a:cubicBezTo>
                  <a:pt x="650" y="81"/>
                  <a:pt x="650" y="81"/>
                  <a:pt x="650" y="82"/>
                </a:cubicBezTo>
                <a:cubicBezTo>
                  <a:pt x="649" y="83"/>
                  <a:pt x="649" y="83"/>
                  <a:pt x="650" y="84"/>
                </a:cubicBezTo>
                <a:cubicBezTo>
                  <a:pt x="650" y="84"/>
                  <a:pt x="650" y="84"/>
                  <a:pt x="650" y="84"/>
                </a:cubicBezTo>
                <a:cubicBezTo>
                  <a:pt x="650" y="84"/>
                  <a:pt x="651" y="84"/>
                  <a:pt x="651" y="85"/>
                </a:cubicBezTo>
                <a:cubicBezTo>
                  <a:pt x="651" y="83"/>
                  <a:pt x="652" y="84"/>
                  <a:pt x="653" y="84"/>
                </a:cubicBezTo>
                <a:cubicBezTo>
                  <a:pt x="654" y="84"/>
                  <a:pt x="654" y="83"/>
                  <a:pt x="655" y="83"/>
                </a:cubicBezTo>
                <a:cubicBezTo>
                  <a:pt x="655" y="83"/>
                  <a:pt x="656" y="84"/>
                  <a:pt x="656" y="84"/>
                </a:cubicBezTo>
                <a:cubicBezTo>
                  <a:pt x="657" y="85"/>
                  <a:pt x="659" y="85"/>
                  <a:pt x="660" y="86"/>
                </a:cubicBezTo>
                <a:cubicBezTo>
                  <a:pt x="661" y="88"/>
                  <a:pt x="663" y="89"/>
                  <a:pt x="664" y="89"/>
                </a:cubicBezTo>
                <a:cubicBezTo>
                  <a:pt x="665" y="90"/>
                  <a:pt x="666" y="90"/>
                  <a:pt x="666" y="91"/>
                </a:cubicBezTo>
                <a:cubicBezTo>
                  <a:pt x="667" y="91"/>
                  <a:pt x="668" y="92"/>
                  <a:pt x="669" y="92"/>
                </a:cubicBezTo>
                <a:cubicBezTo>
                  <a:pt x="669" y="93"/>
                  <a:pt x="670" y="93"/>
                  <a:pt x="670" y="95"/>
                </a:cubicBezTo>
                <a:cubicBezTo>
                  <a:pt x="672" y="96"/>
                  <a:pt x="672" y="97"/>
                  <a:pt x="674" y="98"/>
                </a:cubicBezTo>
                <a:cubicBezTo>
                  <a:pt x="675" y="98"/>
                  <a:pt x="675" y="100"/>
                  <a:pt x="676" y="100"/>
                </a:cubicBezTo>
                <a:cubicBezTo>
                  <a:pt x="677" y="102"/>
                  <a:pt x="679" y="103"/>
                  <a:pt x="680" y="104"/>
                </a:cubicBezTo>
                <a:cubicBezTo>
                  <a:pt x="682" y="105"/>
                  <a:pt x="683" y="107"/>
                  <a:pt x="685" y="108"/>
                </a:cubicBezTo>
                <a:cubicBezTo>
                  <a:pt x="685" y="108"/>
                  <a:pt x="685" y="108"/>
                  <a:pt x="685" y="108"/>
                </a:cubicBezTo>
                <a:cubicBezTo>
                  <a:pt x="687" y="109"/>
                  <a:pt x="688" y="110"/>
                  <a:pt x="689" y="111"/>
                </a:cubicBezTo>
                <a:cubicBezTo>
                  <a:pt x="690" y="112"/>
                  <a:pt x="691" y="113"/>
                  <a:pt x="692" y="114"/>
                </a:cubicBezTo>
                <a:cubicBezTo>
                  <a:pt x="693" y="115"/>
                  <a:pt x="694" y="116"/>
                  <a:pt x="695" y="117"/>
                </a:cubicBezTo>
                <a:cubicBezTo>
                  <a:pt x="697" y="118"/>
                  <a:pt x="698" y="120"/>
                  <a:pt x="700" y="121"/>
                </a:cubicBezTo>
                <a:cubicBezTo>
                  <a:pt x="702" y="122"/>
                  <a:pt x="702" y="123"/>
                  <a:pt x="703" y="124"/>
                </a:cubicBezTo>
                <a:cubicBezTo>
                  <a:pt x="703" y="126"/>
                  <a:pt x="705" y="126"/>
                  <a:pt x="705" y="127"/>
                </a:cubicBezTo>
                <a:cubicBezTo>
                  <a:pt x="705" y="128"/>
                  <a:pt x="706" y="128"/>
                  <a:pt x="707" y="128"/>
                </a:cubicBezTo>
                <a:cubicBezTo>
                  <a:pt x="708" y="130"/>
                  <a:pt x="710" y="131"/>
                  <a:pt x="710" y="133"/>
                </a:cubicBezTo>
                <a:cubicBezTo>
                  <a:pt x="711" y="134"/>
                  <a:pt x="711" y="135"/>
                  <a:pt x="712" y="135"/>
                </a:cubicBezTo>
                <a:cubicBezTo>
                  <a:pt x="713" y="136"/>
                  <a:pt x="713" y="137"/>
                  <a:pt x="714" y="137"/>
                </a:cubicBezTo>
                <a:cubicBezTo>
                  <a:pt x="715" y="137"/>
                  <a:pt x="716" y="139"/>
                  <a:pt x="717" y="139"/>
                </a:cubicBezTo>
                <a:cubicBezTo>
                  <a:pt x="718" y="141"/>
                  <a:pt x="721" y="142"/>
                  <a:pt x="721" y="144"/>
                </a:cubicBezTo>
                <a:cubicBezTo>
                  <a:pt x="722" y="145"/>
                  <a:pt x="722" y="146"/>
                  <a:pt x="723" y="146"/>
                </a:cubicBezTo>
                <a:cubicBezTo>
                  <a:pt x="724" y="148"/>
                  <a:pt x="726" y="149"/>
                  <a:pt x="726" y="151"/>
                </a:cubicBezTo>
                <a:cubicBezTo>
                  <a:pt x="726" y="151"/>
                  <a:pt x="728" y="151"/>
                  <a:pt x="728" y="151"/>
                </a:cubicBezTo>
                <a:cubicBezTo>
                  <a:pt x="728" y="152"/>
                  <a:pt x="728" y="153"/>
                  <a:pt x="729" y="153"/>
                </a:cubicBezTo>
                <a:cubicBezTo>
                  <a:pt x="729" y="153"/>
                  <a:pt x="729" y="154"/>
                  <a:pt x="730" y="154"/>
                </a:cubicBezTo>
                <a:cubicBezTo>
                  <a:pt x="732" y="153"/>
                  <a:pt x="732" y="156"/>
                  <a:pt x="733" y="156"/>
                </a:cubicBezTo>
                <a:cubicBezTo>
                  <a:pt x="733" y="156"/>
                  <a:pt x="733" y="157"/>
                  <a:pt x="733" y="157"/>
                </a:cubicBezTo>
                <a:cubicBezTo>
                  <a:pt x="733" y="158"/>
                  <a:pt x="732" y="159"/>
                  <a:pt x="733" y="159"/>
                </a:cubicBezTo>
                <a:cubicBezTo>
                  <a:pt x="734" y="160"/>
                  <a:pt x="734" y="160"/>
                  <a:pt x="734" y="160"/>
                </a:cubicBezTo>
                <a:cubicBezTo>
                  <a:pt x="736" y="160"/>
                  <a:pt x="736" y="162"/>
                  <a:pt x="738" y="161"/>
                </a:cubicBezTo>
                <a:cubicBezTo>
                  <a:pt x="738" y="161"/>
                  <a:pt x="739" y="162"/>
                  <a:pt x="738" y="163"/>
                </a:cubicBezTo>
                <a:cubicBezTo>
                  <a:pt x="738" y="163"/>
                  <a:pt x="738" y="164"/>
                  <a:pt x="738" y="164"/>
                </a:cubicBezTo>
                <a:cubicBezTo>
                  <a:pt x="739" y="164"/>
                  <a:pt x="740" y="165"/>
                  <a:pt x="740" y="167"/>
                </a:cubicBezTo>
                <a:cubicBezTo>
                  <a:pt x="742" y="168"/>
                  <a:pt x="742" y="169"/>
                  <a:pt x="743" y="171"/>
                </a:cubicBezTo>
                <a:cubicBezTo>
                  <a:pt x="743" y="172"/>
                  <a:pt x="745" y="173"/>
                  <a:pt x="746" y="174"/>
                </a:cubicBezTo>
                <a:cubicBezTo>
                  <a:pt x="746" y="177"/>
                  <a:pt x="746" y="177"/>
                  <a:pt x="746" y="177"/>
                </a:cubicBezTo>
                <a:cubicBezTo>
                  <a:pt x="746" y="177"/>
                  <a:pt x="746" y="177"/>
                  <a:pt x="747" y="177"/>
                </a:cubicBezTo>
                <a:cubicBezTo>
                  <a:pt x="749" y="179"/>
                  <a:pt x="750" y="182"/>
                  <a:pt x="751" y="184"/>
                </a:cubicBezTo>
                <a:cubicBezTo>
                  <a:pt x="751" y="185"/>
                  <a:pt x="752" y="186"/>
                  <a:pt x="752" y="187"/>
                </a:cubicBezTo>
                <a:cubicBezTo>
                  <a:pt x="752" y="188"/>
                  <a:pt x="753" y="188"/>
                  <a:pt x="755" y="188"/>
                </a:cubicBezTo>
                <a:cubicBezTo>
                  <a:pt x="755" y="188"/>
                  <a:pt x="755" y="188"/>
                  <a:pt x="755" y="188"/>
                </a:cubicBezTo>
                <a:cubicBezTo>
                  <a:pt x="755" y="189"/>
                  <a:pt x="754" y="190"/>
                  <a:pt x="755" y="191"/>
                </a:cubicBezTo>
                <a:cubicBezTo>
                  <a:pt x="756" y="191"/>
                  <a:pt x="755" y="192"/>
                  <a:pt x="756" y="193"/>
                </a:cubicBezTo>
                <a:cubicBezTo>
                  <a:pt x="757" y="193"/>
                  <a:pt x="756" y="194"/>
                  <a:pt x="757" y="195"/>
                </a:cubicBezTo>
                <a:cubicBezTo>
                  <a:pt x="757" y="195"/>
                  <a:pt x="757" y="196"/>
                  <a:pt x="757" y="197"/>
                </a:cubicBezTo>
                <a:cubicBezTo>
                  <a:pt x="758" y="197"/>
                  <a:pt x="759" y="198"/>
                  <a:pt x="759" y="199"/>
                </a:cubicBezTo>
                <a:cubicBezTo>
                  <a:pt x="759" y="199"/>
                  <a:pt x="759" y="200"/>
                  <a:pt x="759" y="201"/>
                </a:cubicBezTo>
                <a:cubicBezTo>
                  <a:pt x="759" y="201"/>
                  <a:pt x="759" y="201"/>
                  <a:pt x="759" y="202"/>
                </a:cubicBezTo>
                <a:cubicBezTo>
                  <a:pt x="760" y="202"/>
                  <a:pt x="760" y="202"/>
                  <a:pt x="760" y="202"/>
                </a:cubicBezTo>
                <a:cubicBezTo>
                  <a:pt x="761" y="202"/>
                  <a:pt x="761" y="202"/>
                  <a:pt x="761" y="203"/>
                </a:cubicBezTo>
                <a:cubicBezTo>
                  <a:pt x="761" y="204"/>
                  <a:pt x="761" y="204"/>
                  <a:pt x="761" y="204"/>
                </a:cubicBezTo>
                <a:cubicBezTo>
                  <a:pt x="760" y="204"/>
                  <a:pt x="760" y="204"/>
                  <a:pt x="759" y="204"/>
                </a:cubicBezTo>
                <a:cubicBezTo>
                  <a:pt x="760" y="205"/>
                  <a:pt x="761" y="206"/>
                  <a:pt x="762" y="207"/>
                </a:cubicBezTo>
                <a:cubicBezTo>
                  <a:pt x="765" y="207"/>
                  <a:pt x="765" y="207"/>
                  <a:pt x="765" y="207"/>
                </a:cubicBezTo>
                <a:cubicBezTo>
                  <a:pt x="765" y="208"/>
                  <a:pt x="766" y="208"/>
                  <a:pt x="767" y="209"/>
                </a:cubicBezTo>
                <a:cubicBezTo>
                  <a:pt x="767" y="210"/>
                  <a:pt x="767" y="211"/>
                  <a:pt x="767" y="212"/>
                </a:cubicBezTo>
                <a:cubicBezTo>
                  <a:pt x="767" y="212"/>
                  <a:pt x="767" y="212"/>
                  <a:pt x="767" y="212"/>
                </a:cubicBezTo>
                <a:cubicBezTo>
                  <a:pt x="768" y="212"/>
                  <a:pt x="768" y="212"/>
                  <a:pt x="769" y="211"/>
                </a:cubicBezTo>
                <a:cubicBezTo>
                  <a:pt x="770" y="212"/>
                  <a:pt x="771" y="213"/>
                  <a:pt x="771" y="214"/>
                </a:cubicBezTo>
                <a:cubicBezTo>
                  <a:pt x="771" y="214"/>
                  <a:pt x="771" y="214"/>
                  <a:pt x="771" y="215"/>
                </a:cubicBezTo>
                <a:cubicBezTo>
                  <a:pt x="770" y="215"/>
                  <a:pt x="771" y="217"/>
                  <a:pt x="770" y="217"/>
                </a:cubicBezTo>
                <a:cubicBezTo>
                  <a:pt x="769" y="218"/>
                  <a:pt x="770" y="218"/>
                  <a:pt x="770" y="218"/>
                </a:cubicBezTo>
                <a:cubicBezTo>
                  <a:pt x="771" y="218"/>
                  <a:pt x="772" y="218"/>
                  <a:pt x="772" y="218"/>
                </a:cubicBezTo>
                <a:cubicBezTo>
                  <a:pt x="772" y="219"/>
                  <a:pt x="773" y="219"/>
                  <a:pt x="773" y="219"/>
                </a:cubicBezTo>
                <a:cubicBezTo>
                  <a:pt x="772" y="219"/>
                  <a:pt x="772" y="219"/>
                  <a:pt x="772" y="220"/>
                </a:cubicBezTo>
                <a:cubicBezTo>
                  <a:pt x="772" y="220"/>
                  <a:pt x="772" y="220"/>
                  <a:pt x="773" y="220"/>
                </a:cubicBezTo>
                <a:cubicBezTo>
                  <a:pt x="772" y="222"/>
                  <a:pt x="773" y="223"/>
                  <a:pt x="774" y="223"/>
                </a:cubicBezTo>
                <a:cubicBezTo>
                  <a:pt x="776" y="223"/>
                  <a:pt x="775" y="224"/>
                  <a:pt x="776" y="226"/>
                </a:cubicBezTo>
                <a:cubicBezTo>
                  <a:pt x="776" y="226"/>
                  <a:pt x="777" y="227"/>
                  <a:pt x="779" y="229"/>
                </a:cubicBezTo>
                <a:cubicBezTo>
                  <a:pt x="780" y="229"/>
                  <a:pt x="779" y="231"/>
                  <a:pt x="781" y="232"/>
                </a:cubicBezTo>
                <a:cubicBezTo>
                  <a:pt x="781" y="233"/>
                  <a:pt x="781" y="234"/>
                  <a:pt x="781" y="235"/>
                </a:cubicBezTo>
                <a:cubicBezTo>
                  <a:pt x="781" y="236"/>
                  <a:pt x="781" y="236"/>
                  <a:pt x="781" y="237"/>
                </a:cubicBezTo>
                <a:cubicBezTo>
                  <a:pt x="782" y="238"/>
                  <a:pt x="782" y="239"/>
                  <a:pt x="783" y="239"/>
                </a:cubicBezTo>
                <a:cubicBezTo>
                  <a:pt x="784" y="240"/>
                  <a:pt x="784" y="241"/>
                  <a:pt x="784" y="242"/>
                </a:cubicBezTo>
                <a:cubicBezTo>
                  <a:pt x="784" y="243"/>
                  <a:pt x="785" y="243"/>
                  <a:pt x="785" y="244"/>
                </a:cubicBezTo>
                <a:cubicBezTo>
                  <a:pt x="786" y="245"/>
                  <a:pt x="786" y="245"/>
                  <a:pt x="785" y="246"/>
                </a:cubicBezTo>
                <a:cubicBezTo>
                  <a:pt x="786" y="247"/>
                  <a:pt x="786" y="248"/>
                  <a:pt x="787" y="248"/>
                </a:cubicBezTo>
                <a:cubicBezTo>
                  <a:pt x="788" y="249"/>
                  <a:pt x="789" y="250"/>
                  <a:pt x="790" y="251"/>
                </a:cubicBezTo>
                <a:cubicBezTo>
                  <a:pt x="790" y="252"/>
                  <a:pt x="791" y="253"/>
                  <a:pt x="792" y="254"/>
                </a:cubicBezTo>
                <a:cubicBezTo>
                  <a:pt x="792" y="254"/>
                  <a:pt x="791" y="255"/>
                  <a:pt x="791" y="255"/>
                </a:cubicBezTo>
                <a:cubicBezTo>
                  <a:pt x="790" y="255"/>
                  <a:pt x="790" y="257"/>
                  <a:pt x="789" y="257"/>
                </a:cubicBezTo>
                <a:cubicBezTo>
                  <a:pt x="789" y="257"/>
                  <a:pt x="789" y="258"/>
                  <a:pt x="789" y="258"/>
                </a:cubicBezTo>
                <a:cubicBezTo>
                  <a:pt x="790" y="259"/>
                  <a:pt x="789" y="260"/>
                  <a:pt x="789" y="262"/>
                </a:cubicBezTo>
                <a:cubicBezTo>
                  <a:pt x="790" y="262"/>
                  <a:pt x="790" y="262"/>
                  <a:pt x="791" y="263"/>
                </a:cubicBezTo>
                <a:cubicBezTo>
                  <a:pt x="792" y="264"/>
                  <a:pt x="792" y="264"/>
                  <a:pt x="791" y="265"/>
                </a:cubicBezTo>
                <a:cubicBezTo>
                  <a:pt x="791" y="265"/>
                  <a:pt x="791" y="266"/>
                  <a:pt x="791" y="266"/>
                </a:cubicBezTo>
                <a:cubicBezTo>
                  <a:pt x="792" y="266"/>
                  <a:pt x="792" y="266"/>
                  <a:pt x="792" y="266"/>
                </a:cubicBezTo>
                <a:cubicBezTo>
                  <a:pt x="793" y="267"/>
                  <a:pt x="792" y="268"/>
                  <a:pt x="793" y="269"/>
                </a:cubicBezTo>
                <a:cubicBezTo>
                  <a:pt x="794" y="270"/>
                  <a:pt x="793" y="272"/>
                  <a:pt x="793" y="273"/>
                </a:cubicBezTo>
                <a:cubicBezTo>
                  <a:pt x="794" y="273"/>
                  <a:pt x="794" y="273"/>
                  <a:pt x="794" y="273"/>
                </a:cubicBezTo>
                <a:cubicBezTo>
                  <a:pt x="795" y="274"/>
                  <a:pt x="794" y="275"/>
                  <a:pt x="795" y="276"/>
                </a:cubicBezTo>
                <a:cubicBezTo>
                  <a:pt x="795" y="276"/>
                  <a:pt x="795" y="277"/>
                  <a:pt x="795" y="277"/>
                </a:cubicBezTo>
                <a:cubicBezTo>
                  <a:pt x="795" y="277"/>
                  <a:pt x="795" y="277"/>
                  <a:pt x="794" y="278"/>
                </a:cubicBezTo>
                <a:cubicBezTo>
                  <a:pt x="795" y="278"/>
                  <a:pt x="795" y="278"/>
                  <a:pt x="796" y="278"/>
                </a:cubicBezTo>
                <a:cubicBezTo>
                  <a:pt x="796" y="278"/>
                  <a:pt x="796" y="278"/>
                  <a:pt x="796" y="279"/>
                </a:cubicBezTo>
                <a:cubicBezTo>
                  <a:pt x="796" y="280"/>
                  <a:pt x="797" y="281"/>
                  <a:pt x="797" y="282"/>
                </a:cubicBezTo>
                <a:cubicBezTo>
                  <a:pt x="797" y="283"/>
                  <a:pt x="798" y="284"/>
                  <a:pt x="798" y="284"/>
                </a:cubicBezTo>
                <a:cubicBezTo>
                  <a:pt x="798" y="285"/>
                  <a:pt x="798" y="286"/>
                  <a:pt x="799" y="287"/>
                </a:cubicBezTo>
                <a:cubicBezTo>
                  <a:pt x="800" y="288"/>
                  <a:pt x="799" y="289"/>
                  <a:pt x="800" y="290"/>
                </a:cubicBezTo>
                <a:cubicBezTo>
                  <a:pt x="800" y="290"/>
                  <a:pt x="800" y="291"/>
                  <a:pt x="799" y="291"/>
                </a:cubicBezTo>
                <a:cubicBezTo>
                  <a:pt x="800" y="291"/>
                  <a:pt x="800" y="291"/>
                  <a:pt x="801" y="292"/>
                </a:cubicBezTo>
                <a:cubicBezTo>
                  <a:pt x="800" y="293"/>
                  <a:pt x="800" y="293"/>
                  <a:pt x="801" y="294"/>
                </a:cubicBezTo>
                <a:cubicBezTo>
                  <a:pt x="801" y="295"/>
                  <a:pt x="802" y="296"/>
                  <a:pt x="803" y="296"/>
                </a:cubicBezTo>
                <a:cubicBezTo>
                  <a:pt x="803" y="297"/>
                  <a:pt x="803" y="298"/>
                  <a:pt x="804" y="298"/>
                </a:cubicBezTo>
                <a:cubicBezTo>
                  <a:pt x="804" y="299"/>
                  <a:pt x="803" y="299"/>
                  <a:pt x="803" y="299"/>
                </a:cubicBezTo>
                <a:cubicBezTo>
                  <a:pt x="803" y="300"/>
                  <a:pt x="804" y="300"/>
                  <a:pt x="804" y="301"/>
                </a:cubicBezTo>
                <a:cubicBezTo>
                  <a:pt x="804" y="302"/>
                  <a:pt x="804" y="303"/>
                  <a:pt x="804" y="305"/>
                </a:cubicBezTo>
                <a:cubicBezTo>
                  <a:pt x="804" y="306"/>
                  <a:pt x="805" y="306"/>
                  <a:pt x="805" y="308"/>
                </a:cubicBezTo>
                <a:cubicBezTo>
                  <a:pt x="805" y="309"/>
                  <a:pt x="805" y="310"/>
                  <a:pt x="805" y="311"/>
                </a:cubicBezTo>
                <a:cubicBezTo>
                  <a:pt x="805" y="312"/>
                  <a:pt x="807" y="311"/>
                  <a:pt x="807" y="312"/>
                </a:cubicBezTo>
                <a:cubicBezTo>
                  <a:pt x="807" y="314"/>
                  <a:pt x="806" y="316"/>
                  <a:pt x="808" y="317"/>
                </a:cubicBezTo>
                <a:cubicBezTo>
                  <a:pt x="807" y="318"/>
                  <a:pt x="809" y="319"/>
                  <a:pt x="810" y="320"/>
                </a:cubicBezTo>
                <a:cubicBezTo>
                  <a:pt x="809" y="321"/>
                  <a:pt x="809" y="321"/>
                  <a:pt x="809" y="321"/>
                </a:cubicBezTo>
                <a:cubicBezTo>
                  <a:pt x="810" y="322"/>
                  <a:pt x="810" y="323"/>
                  <a:pt x="809" y="324"/>
                </a:cubicBezTo>
                <a:cubicBezTo>
                  <a:pt x="809" y="325"/>
                  <a:pt x="808" y="326"/>
                  <a:pt x="809" y="326"/>
                </a:cubicBezTo>
                <a:cubicBezTo>
                  <a:pt x="809" y="326"/>
                  <a:pt x="810" y="326"/>
                  <a:pt x="810" y="326"/>
                </a:cubicBezTo>
                <a:cubicBezTo>
                  <a:pt x="810" y="327"/>
                  <a:pt x="810" y="327"/>
                  <a:pt x="810" y="327"/>
                </a:cubicBezTo>
                <a:cubicBezTo>
                  <a:pt x="809" y="328"/>
                  <a:pt x="809" y="329"/>
                  <a:pt x="810" y="330"/>
                </a:cubicBezTo>
                <a:cubicBezTo>
                  <a:pt x="811" y="330"/>
                  <a:pt x="812" y="330"/>
                  <a:pt x="812" y="331"/>
                </a:cubicBezTo>
                <a:moveTo>
                  <a:pt x="777" y="271"/>
                </a:moveTo>
                <a:cubicBezTo>
                  <a:pt x="777" y="271"/>
                  <a:pt x="777" y="271"/>
                  <a:pt x="777" y="270"/>
                </a:cubicBezTo>
                <a:cubicBezTo>
                  <a:pt x="777" y="270"/>
                  <a:pt x="777" y="270"/>
                  <a:pt x="776" y="270"/>
                </a:cubicBezTo>
                <a:cubicBezTo>
                  <a:pt x="776" y="271"/>
                  <a:pt x="776" y="271"/>
                  <a:pt x="776" y="271"/>
                </a:cubicBezTo>
                <a:cubicBezTo>
                  <a:pt x="777" y="271"/>
                  <a:pt x="777" y="271"/>
                  <a:pt x="777" y="271"/>
                </a:cubicBezTo>
                <a:cubicBezTo>
                  <a:pt x="777" y="271"/>
                  <a:pt x="777" y="271"/>
                  <a:pt x="776" y="270"/>
                </a:cubicBezTo>
                <a:cubicBezTo>
                  <a:pt x="776" y="270"/>
                  <a:pt x="776" y="270"/>
                  <a:pt x="776" y="270"/>
                </a:cubicBezTo>
                <a:cubicBezTo>
                  <a:pt x="776" y="270"/>
                  <a:pt x="776" y="270"/>
                  <a:pt x="776" y="270"/>
                </a:cubicBezTo>
                <a:cubicBezTo>
                  <a:pt x="776" y="270"/>
                  <a:pt x="776" y="269"/>
                  <a:pt x="776" y="270"/>
                </a:cubicBezTo>
                <a:cubicBezTo>
                  <a:pt x="776" y="270"/>
                  <a:pt x="776" y="270"/>
                  <a:pt x="777" y="271"/>
                </a:cubicBezTo>
                <a:moveTo>
                  <a:pt x="780" y="263"/>
                </a:moveTo>
                <a:cubicBezTo>
                  <a:pt x="780" y="263"/>
                  <a:pt x="780" y="263"/>
                  <a:pt x="780" y="263"/>
                </a:cubicBezTo>
                <a:cubicBezTo>
                  <a:pt x="780" y="263"/>
                  <a:pt x="779" y="263"/>
                  <a:pt x="779" y="263"/>
                </a:cubicBezTo>
                <a:cubicBezTo>
                  <a:pt x="779" y="263"/>
                  <a:pt x="779" y="263"/>
                  <a:pt x="779" y="263"/>
                </a:cubicBezTo>
                <a:cubicBezTo>
                  <a:pt x="779" y="263"/>
                  <a:pt x="780" y="264"/>
                  <a:pt x="780" y="264"/>
                </a:cubicBezTo>
                <a:cubicBezTo>
                  <a:pt x="780" y="264"/>
                  <a:pt x="780" y="264"/>
                  <a:pt x="779" y="263"/>
                </a:cubicBezTo>
                <a:cubicBezTo>
                  <a:pt x="779" y="263"/>
                  <a:pt x="779" y="263"/>
                  <a:pt x="779" y="263"/>
                </a:cubicBezTo>
                <a:cubicBezTo>
                  <a:pt x="779" y="263"/>
                  <a:pt x="779" y="263"/>
                  <a:pt x="779" y="262"/>
                </a:cubicBezTo>
                <a:cubicBezTo>
                  <a:pt x="779" y="262"/>
                  <a:pt x="779" y="262"/>
                  <a:pt x="778" y="262"/>
                </a:cubicBezTo>
                <a:cubicBezTo>
                  <a:pt x="778" y="262"/>
                  <a:pt x="779" y="263"/>
                  <a:pt x="780" y="263"/>
                </a:cubicBezTo>
                <a:moveTo>
                  <a:pt x="217" y="762"/>
                </a:moveTo>
                <a:cubicBezTo>
                  <a:pt x="217" y="762"/>
                  <a:pt x="218" y="762"/>
                  <a:pt x="218" y="762"/>
                </a:cubicBezTo>
                <a:cubicBezTo>
                  <a:pt x="218" y="762"/>
                  <a:pt x="218" y="761"/>
                  <a:pt x="218" y="761"/>
                </a:cubicBezTo>
                <a:cubicBezTo>
                  <a:pt x="218" y="761"/>
                  <a:pt x="217" y="761"/>
                  <a:pt x="217" y="761"/>
                </a:cubicBezTo>
                <a:cubicBezTo>
                  <a:pt x="217" y="761"/>
                  <a:pt x="217" y="762"/>
                  <a:pt x="219" y="762"/>
                </a:cubicBezTo>
                <a:cubicBezTo>
                  <a:pt x="218" y="762"/>
                  <a:pt x="218" y="762"/>
                  <a:pt x="218" y="762"/>
                </a:cubicBezTo>
                <a:cubicBezTo>
                  <a:pt x="218" y="762"/>
                  <a:pt x="218" y="762"/>
                  <a:pt x="218" y="762"/>
                </a:cubicBezTo>
                <a:cubicBezTo>
                  <a:pt x="218" y="762"/>
                  <a:pt x="218" y="762"/>
                  <a:pt x="218" y="762"/>
                </a:cubicBezTo>
                <a:cubicBezTo>
                  <a:pt x="218" y="762"/>
                  <a:pt x="218" y="763"/>
                  <a:pt x="218" y="763"/>
                </a:cubicBezTo>
                <a:cubicBezTo>
                  <a:pt x="218" y="763"/>
                  <a:pt x="219" y="762"/>
                  <a:pt x="217" y="762"/>
                </a:cubicBezTo>
                <a:moveTo>
                  <a:pt x="67" y="607"/>
                </a:moveTo>
                <a:cubicBezTo>
                  <a:pt x="66" y="607"/>
                  <a:pt x="66" y="608"/>
                  <a:pt x="66" y="608"/>
                </a:cubicBezTo>
                <a:cubicBezTo>
                  <a:pt x="66" y="608"/>
                  <a:pt x="66" y="608"/>
                  <a:pt x="66" y="608"/>
                </a:cubicBezTo>
                <a:cubicBezTo>
                  <a:pt x="66" y="608"/>
                  <a:pt x="66" y="608"/>
                  <a:pt x="66" y="608"/>
                </a:cubicBezTo>
                <a:cubicBezTo>
                  <a:pt x="67" y="608"/>
                  <a:pt x="67" y="608"/>
                  <a:pt x="67" y="608"/>
                </a:cubicBezTo>
                <a:cubicBezTo>
                  <a:pt x="67" y="608"/>
                  <a:pt x="67" y="607"/>
                  <a:pt x="66" y="609"/>
                </a:cubicBezTo>
                <a:cubicBezTo>
                  <a:pt x="66" y="608"/>
                  <a:pt x="66" y="608"/>
                  <a:pt x="66" y="608"/>
                </a:cubicBezTo>
                <a:cubicBezTo>
                  <a:pt x="66" y="608"/>
                  <a:pt x="66" y="608"/>
                  <a:pt x="66" y="608"/>
                </a:cubicBezTo>
                <a:cubicBezTo>
                  <a:pt x="65" y="608"/>
                  <a:pt x="65" y="609"/>
                  <a:pt x="65" y="609"/>
                </a:cubicBezTo>
                <a:cubicBezTo>
                  <a:pt x="66" y="609"/>
                  <a:pt x="66" y="609"/>
                  <a:pt x="67" y="607"/>
                </a:cubicBezTo>
                <a:moveTo>
                  <a:pt x="206" y="744"/>
                </a:moveTo>
                <a:cubicBezTo>
                  <a:pt x="206" y="744"/>
                  <a:pt x="206" y="744"/>
                  <a:pt x="206" y="744"/>
                </a:cubicBezTo>
                <a:cubicBezTo>
                  <a:pt x="206" y="744"/>
                  <a:pt x="206" y="744"/>
                  <a:pt x="205" y="744"/>
                </a:cubicBezTo>
                <a:cubicBezTo>
                  <a:pt x="205" y="744"/>
                  <a:pt x="205" y="744"/>
                  <a:pt x="205" y="744"/>
                </a:cubicBezTo>
                <a:cubicBezTo>
                  <a:pt x="206" y="744"/>
                  <a:pt x="206" y="745"/>
                  <a:pt x="206" y="745"/>
                </a:cubicBezTo>
                <a:cubicBezTo>
                  <a:pt x="206" y="745"/>
                  <a:pt x="206" y="744"/>
                  <a:pt x="205" y="744"/>
                </a:cubicBezTo>
                <a:cubicBezTo>
                  <a:pt x="205" y="744"/>
                  <a:pt x="206" y="744"/>
                  <a:pt x="205" y="743"/>
                </a:cubicBezTo>
                <a:cubicBezTo>
                  <a:pt x="205" y="743"/>
                  <a:pt x="205" y="743"/>
                  <a:pt x="205" y="743"/>
                </a:cubicBezTo>
                <a:cubicBezTo>
                  <a:pt x="205" y="743"/>
                  <a:pt x="205" y="743"/>
                  <a:pt x="204" y="743"/>
                </a:cubicBezTo>
                <a:cubicBezTo>
                  <a:pt x="204" y="743"/>
                  <a:pt x="204" y="743"/>
                  <a:pt x="204" y="743"/>
                </a:cubicBezTo>
                <a:cubicBezTo>
                  <a:pt x="204" y="743"/>
                  <a:pt x="204" y="744"/>
                  <a:pt x="204" y="744"/>
                </a:cubicBezTo>
                <a:cubicBezTo>
                  <a:pt x="204" y="744"/>
                  <a:pt x="205" y="744"/>
                  <a:pt x="206" y="744"/>
                </a:cubicBezTo>
                <a:moveTo>
                  <a:pt x="807" y="368"/>
                </a:moveTo>
                <a:cubicBezTo>
                  <a:pt x="807" y="368"/>
                  <a:pt x="807" y="368"/>
                  <a:pt x="804" y="365"/>
                </a:cubicBezTo>
                <a:cubicBezTo>
                  <a:pt x="805" y="367"/>
                  <a:pt x="807" y="365"/>
                  <a:pt x="807" y="367"/>
                </a:cubicBezTo>
                <a:cubicBezTo>
                  <a:pt x="807" y="367"/>
                  <a:pt x="807" y="367"/>
                  <a:pt x="808" y="367"/>
                </a:cubicBezTo>
                <a:cubicBezTo>
                  <a:pt x="808" y="366"/>
                  <a:pt x="808" y="366"/>
                  <a:pt x="807" y="365"/>
                </a:cubicBezTo>
                <a:cubicBezTo>
                  <a:pt x="806" y="365"/>
                  <a:pt x="805" y="365"/>
                  <a:pt x="807" y="367"/>
                </a:cubicBezTo>
                <a:cubicBezTo>
                  <a:pt x="807" y="367"/>
                  <a:pt x="806" y="367"/>
                  <a:pt x="806" y="368"/>
                </a:cubicBezTo>
                <a:cubicBezTo>
                  <a:pt x="806" y="368"/>
                  <a:pt x="806" y="368"/>
                  <a:pt x="809" y="369"/>
                </a:cubicBezTo>
                <a:cubicBezTo>
                  <a:pt x="809" y="369"/>
                  <a:pt x="809" y="368"/>
                  <a:pt x="808" y="368"/>
                </a:cubicBezTo>
                <a:cubicBezTo>
                  <a:pt x="808" y="368"/>
                  <a:pt x="808" y="368"/>
                  <a:pt x="807" y="368"/>
                </a:cubicBezTo>
                <a:cubicBezTo>
                  <a:pt x="807" y="368"/>
                  <a:pt x="807" y="368"/>
                  <a:pt x="807" y="369"/>
                </a:cubicBezTo>
                <a:cubicBezTo>
                  <a:pt x="807" y="369"/>
                  <a:pt x="807" y="369"/>
                  <a:pt x="807" y="369"/>
                </a:cubicBezTo>
                <a:cubicBezTo>
                  <a:pt x="808" y="369"/>
                  <a:pt x="808" y="369"/>
                  <a:pt x="807" y="368"/>
                </a:cubicBezTo>
                <a:moveTo>
                  <a:pt x="440" y="801"/>
                </a:moveTo>
                <a:cubicBezTo>
                  <a:pt x="441" y="801"/>
                  <a:pt x="441" y="801"/>
                  <a:pt x="441" y="801"/>
                </a:cubicBezTo>
                <a:cubicBezTo>
                  <a:pt x="441" y="801"/>
                  <a:pt x="441" y="800"/>
                  <a:pt x="441" y="800"/>
                </a:cubicBezTo>
                <a:cubicBezTo>
                  <a:pt x="440" y="800"/>
                  <a:pt x="440" y="800"/>
                  <a:pt x="440" y="800"/>
                </a:cubicBezTo>
                <a:cubicBezTo>
                  <a:pt x="440" y="800"/>
                  <a:pt x="440" y="801"/>
                  <a:pt x="442" y="801"/>
                </a:cubicBezTo>
                <a:cubicBezTo>
                  <a:pt x="442" y="801"/>
                  <a:pt x="442" y="801"/>
                  <a:pt x="442" y="801"/>
                </a:cubicBezTo>
                <a:cubicBezTo>
                  <a:pt x="442" y="801"/>
                  <a:pt x="441" y="801"/>
                  <a:pt x="441" y="801"/>
                </a:cubicBezTo>
                <a:cubicBezTo>
                  <a:pt x="441" y="801"/>
                  <a:pt x="440" y="801"/>
                  <a:pt x="441" y="801"/>
                </a:cubicBezTo>
                <a:cubicBezTo>
                  <a:pt x="441" y="801"/>
                  <a:pt x="441" y="801"/>
                  <a:pt x="441" y="801"/>
                </a:cubicBezTo>
                <a:cubicBezTo>
                  <a:pt x="442" y="802"/>
                  <a:pt x="442" y="802"/>
                  <a:pt x="440" y="801"/>
                </a:cubicBezTo>
                <a:moveTo>
                  <a:pt x="12" y="398"/>
                </a:moveTo>
                <a:cubicBezTo>
                  <a:pt x="10" y="399"/>
                  <a:pt x="9" y="398"/>
                  <a:pt x="8" y="399"/>
                </a:cubicBezTo>
                <a:cubicBezTo>
                  <a:pt x="9" y="400"/>
                  <a:pt x="10" y="400"/>
                  <a:pt x="12" y="398"/>
                </a:cubicBezTo>
                <a:cubicBezTo>
                  <a:pt x="11" y="398"/>
                  <a:pt x="11" y="398"/>
                  <a:pt x="11" y="398"/>
                </a:cubicBezTo>
                <a:cubicBezTo>
                  <a:pt x="11" y="398"/>
                  <a:pt x="11" y="398"/>
                  <a:pt x="11" y="399"/>
                </a:cubicBezTo>
                <a:cubicBezTo>
                  <a:pt x="11" y="399"/>
                  <a:pt x="11" y="399"/>
                  <a:pt x="11" y="399"/>
                </a:cubicBezTo>
                <a:cubicBezTo>
                  <a:pt x="12" y="398"/>
                  <a:pt x="12" y="398"/>
                  <a:pt x="12" y="398"/>
                </a:cubicBezTo>
                <a:cubicBezTo>
                  <a:pt x="12" y="398"/>
                  <a:pt x="12" y="398"/>
                  <a:pt x="12" y="398"/>
                </a:cubicBezTo>
                <a:moveTo>
                  <a:pt x="64" y="602"/>
                </a:moveTo>
                <a:cubicBezTo>
                  <a:pt x="64" y="602"/>
                  <a:pt x="64" y="602"/>
                  <a:pt x="64" y="602"/>
                </a:cubicBezTo>
                <a:cubicBezTo>
                  <a:pt x="64" y="602"/>
                  <a:pt x="64" y="602"/>
                  <a:pt x="64" y="602"/>
                </a:cubicBezTo>
                <a:cubicBezTo>
                  <a:pt x="64" y="602"/>
                  <a:pt x="64" y="601"/>
                  <a:pt x="63" y="602"/>
                </a:cubicBezTo>
                <a:cubicBezTo>
                  <a:pt x="63" y="602"/>
                  <a:pt x="64" y="602"/>
                  <a:pt x="67" y="604"/>
                </a:cubicBezTo>
                <a:cubicBezTo>
                  <a:pt x="67" y="603"/>
                  <a:pt x="67" y="603"/>
                  <a:pt x="67" y="602"/>
                </a:cubicBezTo>
                <a:cubicBezTo>
                  <a:pt x="67" y="601"/>
                  <a:pt x="66" y="601"/>
                  <a:pt x="65" y="602"/>
                </a:cubicBezTo>
                <a:cubicBezTo>
                  <a:pt x="65" y="602"/>
                  <a:pt x="65" y="602"/>
                  <a:pt x="65" y="602"/>
                </a:cubicBezTo>
                <a:cubicBezTo>
                  <a:pt x="65" y="602"/>
                  <a:pt x="64" y="603"/>
                  <a:pt x="64" y="603"/>
                </a:cubicBezTo>
                <a:cubicBezTo>
                  <a:pt x="64" y="603"/>
                  <a:pt x="65" y="603"/>
                  <a:pt x="65" y="603"/>
                </a:cubicBezTo>
                <a:cubicBezTo>
                  <a:pt x="66" y="603"/>
                  <a:pt x="66" y="605"/>
                  <a:pt x="67" y="605"/>
                </a:cubicBezTo>
                <a:cubicBezTo>
                  <a:pt x="67" y="605"/>
                  <a:pt x="67" y="604"/>
                  <a:pt x="64" y="602"/>
                </a:cubicBezTo>
                <a:moveTo>
                  <a:pt x="495" y="20"/>
                </a:moveTo>
                <a:cubicBezTo>
                  <a:pt x="495" y="21"/>
                  <a:pt x="495" y="21"/>
                  <a:pt x="499" y="19"/>
                </a:cubicBezTo>
                <a:cubicBezTo>
                  <a:pt x="498" y="19"/>
                  <a:pt x="498" y="20"/>
                  <a:pt x="497" y="21"/>
                </a:cubicBezTo>
                <a:cubicBezTo>
                  <a:pt x="497" y="21"/>
                  <a:pt x="497" y="21"/>
                  <a:pt x="496" y="21"/>
                </a:cubicBezTo>
                <a:cubicBezTo>
                  <a:pt x="496" y="21"/>
                  <a:pt x="495" y="21"/>
                  <a:pt x="496" y="21"/>
                </a:cubicBezTo>
                <a:cubicBezTo>
                  <a:pt x="496" y="22"/>
                  <a:pt x="496" y="22"/>
                  <a:pt x="496" y="22"/>
                </a:cubicBezTo>
                <a:cubicBezTo>
                  <a:pt x="497" y="22"/>
                  <a:pt x="498" y="22"/>
                  <a:pt x="499" y="22"/>
                </a:cubicBezTo>
                <a:cubicBezTo>
                  <a:pt x="499" y="22"/>
                  <a:pt x="500" y="22"/>
                  <a:pt x="499" y="23"/>
                </a:cubicBezTo>
                <a:cubicBezTo>
                  <a:pt x="499" y="23"/>
                  <a:pt x="500" y="24"/>
                  <a:pt x="500" y="24"/>
                </a:cubicBezTo>
                <a:cubicBezTo>
                  <a:pt x="500" y="24"/>
                  <a:pt x="500" y="23"/>
                  <a:pt x="500" y="23"/>
                </a:cubicBezTo>
                <a:cubicBezTo>
                  <a:pt x="501" y="22"/>
                  <a:pt x="501" y="22"/>
                  <a:pt x="502" y="22"/>
                </a:cubicBezTo>
                <a:cubicBezTo>
                  <a:pt x="503" y="23"/>
                  <a:pt x="505" y="23"/>
                  <a:pt x="506" y="22"/>
                </a:cubicBezTo>
                <a:cubicBezTo>
                  <a:pt x="507" y="22"/>
                  <a:pt x="507" y="22"/>
                  <a:pt x="508" y="22"/>
                </a:cubicBezTo>
                <a:cubicBezTo>
                  <a:pt x="508" y="22"/>
                  <a:pt x="509" y="22"/>
                  <a:pt x="510" y="22"/>
                </a:cubicBezTo>
                <a:cubicBezTo>
                  <a:pt x="511" y="21"/>
                  <a:pt x="512" y="21"/>
                  <a:pt x="513" y="21"/>
                </a:cubicBezTo>
                <a:cubicBezTo>
                  <a:pt x="513" y="18"/>
                  <a:pt x="513" y="18"/>
                  <a:pt x="513" y="18"/>
                </a:cubicBezTo>
                <a:cubicBezTo>
                  <a:pt x="512" y="18"/>
                  <a:pt x="511" y="18"/>
                  <a:pt x="510" y="19"/>
                </a:cubicBezTo>
                <a:cubicBezTo>
                  <a:pt x="510" y="19"/>
                  <a:pt x="511" y="19"/>
                  <a:pt x="511" y="20"/>
                </a:cubicBezTo>
                <a:cubicBezTo>
                  <a:pt x="509" y="21"/>
                  <a:pt x="508" y="19"/>
                  <a:pt x="507" y="18"/>
                </a:cubicBezTo>
                <a:cubicBezTo>
                  <a:pt x="506" y="19"/>
                  <a:pt x="506" y="19"/>
                  <a:pt x="506" y="19"/>
                </a:cubicBezTo>
                <a:cubicBezTo>
                  <a:pt x="505" y="19"/>
                  <a:pt x="505" y="19"/>
                  <a:pt x="505" y="18"/>
                </a:cubicBezTo>
                <a:cubicBezTo>
                  <a:pt x="504" y="19"/>
                  <a:pt x="504" y="19"/>
                  <a:pt x="505" y="21"/>
                </a:cubicBezTo>
                <a:cubicBezTo>
                  <a:pt x="505" y="21"/>
                  <a:pt x="504" y="21"/>
                  <a:pt x="504" y="21"/>
                </a:cubicBezTo>
                <a:cubicBezTo>
                  <a:pt x="503" y="21"/>
                  <a:pt x="503" y="20"/>
                  <a:pt x="502" y="20"/>
                </a:cubicBezTo>
                <a:cubicBezTo>
                  <a:pt x="501" y="20"/>
                  <a:pt x="500" y="19"/>
                  <a:pt x="496" y="21"/>
                </a:cubicBezTo>
                <a:cubicBezTo>
                  <a:pt x="496" y="20"/>
                  <a:pt x="495" y="20"/>
                  <a:pt x="495" y="20"/>
                </a:cubicBezTo>
                <a:cubicBezTo>
                  <a:pt x="495" y="19"/>
                  <a:pt x="494" y="18"/>
                  <a:pt x="493" y="17"/>
                </a:cubicBezTo>
                <a:cubicBezTo>
                  <a:pt x="492" y="17"/>
                  <a:pt x="492" y="17"/>
                  <a:pt x="492" y="18"/>
                </a:cubicBezTo>
                <a:cubicBezTo>
                  <a:pt x="492" y="18"/>
                  <a:pt x="491" y="18"/>
                  <a:pt x="491" y="18"/>
                </a:cubicBezTo>
                <a:cubicBezTo>
                  <a:pt x="490" y="18"/>
                  <a:pt x="490" y="18"/>
                  <a:pt x="490" y="19"/>
                </a:cubicBezTo>
                <a:cubicBezTo>
                  <a:pt x="490" y="19"/>
                  <a:pt x="490" y="20"/>
                  <a:pt x="490" y="20"/>
                </a:cubicBezTo>
                <a:cubicBezTo>
                  <a:pt x="491" y="20"/>
                  <a:pt x="491" y="20"/>
                  <a:pt x="492" y="20"/>
                </a:cubicBezTo>
                <a:cubicBezTo>
                  <a:pt x="492" y="21"/>
                  <a:pt x="492" y="21"/>
                  <a:pt x="493" y="20"/>
                </a:cubicBezTo>
                <a:cubicBezTo>
                  <a:pt x="493" y="20"/>
                  <a:pt x="494" y="20"/>
                  <a:pt x="495" y="20"/>
                </a:cubicBezTo>
                <a:moveTo>
                  <a:pt x="73" y="628"/>
                </a:moveTo>
                <a:cubicBezTo>
                  <a:pt x="74" y="628"/>
                  <a:pt x="75" y="628"/>
                  <a:pt x="76" y="628"/>
                </a:cubicBezTo>
                <a:cubicBezTo>
                  <a:pt x="76" y="628"/>
                  <a:pt x="76" y="627"/>
                  <a:pt x="76" y="627"/>
                </a:cubicBezTo>
                <a:cubicBezTo>
                  <a:pt x="76" y="627"/>
                  <a:pt x="76" y="626"/>
                  <a:pt x="76" y="626"/>
                </a:cubicBezTo>
                <a:cubicBezTo>
                  <a:pt x="75" y="626"/>
                  <a:pt x="73" y="626"/>
                  <a:pt x="72" y="626"/>
                </a:cubicBezTo>
                <a:cubicBezTo>
                  <a:pt x="72" y="626"/>
                  <a:pt x="72" y="627"/>
                  <a:pt x="72" y="627"/>
                </a:cubicBezTo>
                <a:cubicBezTo>
                  <a:pt x="72" y="627"/>
                  <a:pt x="73" y="628"/>
                  <a:pt x="73" y="628"/>
                </a:cubicBezTo>
                <a:moveTo>
                  <a:pt x="9" y="448"/>
                </a:moveTo>
                <a:cubicBezTo>
                  <a:pt x="7" y="448"/>
                  <a:pt x="7" y="448"/>
                  <a:pt x="6" y="448"/>
                </a:cubicBezTo>
                <a:cubicBezTo>
                  <a:pt x="5" y="448"/>
                  <a:pt x="5" y="448"/>
                  <a:pt x="6" y="450"/>
                </a:cubicBezTo>
                <a:cubicBezTo>
                  <a:pt x="6" y="450"/>
                  <a:pt x="6" y="450"/>
                  <a:pt x="6" y="451"/>
                </a:cubicBezTo>
                <a:cubicBezTo>
                  <a:pt x="6" y="451"/>
                  <a:pt x="6" y="452"/>
                  <a:pt x="7" y="451"/>
                </a:cubicBezTo>
                <a:cubicBezTo>
                  <a:pt x="7" y="451"/>
                  <a:pt x="7" y="451"/>
                  <a:pt x="7" y="451"/>
                </a:cubicBezTo>
                <a:cubicBezTo>
                  <a:pt x="7" y="450"/>
                  <a:pt x="7" y="449"/>
                  <a:pt x="9" y="448"/>
                </a:cubicBezTo>
                <a:moveTo>
                  <a:pt x="449" y="805"/>
                </a:moveTo>
                <a:cubicBezTo>
                  <a:pt x="448" y="804"/>
                  <a:pt x="448" y="805"/>
                  <a:pt x="447" y="805"/>
                </a:cubicBezTo>
                <a:cubicBezTo>
                  <a:pt x="446" y="804"/>
                  <a:pt x="446" y="804"/>
                  <a:pt x="445" y="805"/>
                </a:cubicBezTo>
                <a:cubicBezTo>
                  <a:pt x="445" y="805"/>
                  <a:pt x="445" y="805"/>
                  <a:pt x="445" y="805"/>
                </a:cubicBezTo>
                <a:cubicBezTo>
                  <a:pt x="445" y="805"/>
                  <a:pt x="445" y="805"/>
                  <a:pt x="445" y="805"/>
                </a:cubicBezTo>
                <a:cubicBezTo>
                  <a:pt x="445" y="806"/>
                  <a:pt x="446" y="806"/>
                  <a:pt x="446" y="807"/>
                </a:cubicBezTo>
                <a:cubicBezTo>
                  <a:pt x="446" y="805"/>
                  <a:pt x="448" y="806"/>
                  <a:pt x="449" y="805"/>
                </a:cubicBezTo>
                <a:moveTo>
                  <a:pt x="578" y="768"/>
                </a:moveTo>
                <a:cubicBezTo>
                  <a:pt x="577" y="769"/>
                  <a:pt x="576" y="770"/>
                  <a:pt x="575" y="771"/>
                </a:cubicBezTo>
                <a:cubicBezTo>
                  <a:pt x="576" y="771"/>
                  <a:pt x="576" y="771"/>
                  <a:pt x="577" y="771"/>
                </a:cubicBezTo>
                <a:cubicBezTo>
                  <a:pt x="577" y="771"/>
                  <a:pt x="578" y="770"/>
                  <a:pt x="579" y="770"/>
                </a:cubicBezTo>
                <a:cubicBezTo>
                  <a:pt x="579" y="769"/>
                  <a:pt x="578" y="769"/>
                  <a:pt x="578" y="768"/>
                </a:cubicBezTo>
                <a:moveTo>
                  <a:pt x="512" y="787"/>
                </a:moveTo>
                <a:cubicBezTo>
                  <a:pt x="512" y="787"/>
                  <a:pt x="512" y="787"/>
                  <a:pt x="512" y="787"/>
                </a:cubicBezTo>
                <a:cubicBezTo>
                  <a:pt x="512" y="788"/>
                  <a:pt x="512" y="789"/>
                  <a:pt x="513" y="788"/>
                </a:cubicBezTo>
                <a:cubicBezTo>
                  <a:pt x="513" y="788"/>
                  <a:pt x="514" y="788"/>
                  <a:pt x="514" y="787"/>
                </a:cubicBezTo>
                <a:cubicBezTo>
                  <a:pt x="514" y="787"/>
                  <a:pt x="514" y="787"/>
                  <a:pt x="514" y="787"/>
                </a:cubicBezTo>
                <a:cubicBezTo>
                  <a:pt x="514" y="786"/>
                  <a:pt x="513" y="785"/>
                  <a:pt x="513" y="786"/>
                </a:cubicBezTo>
                <a:cubicBezTo>
                  <a:pt x="512" y="786"/>
                  <a:pt x="512" y="786"/>
                  <a:pt x="512" y="786"/>
                </a:cubicBezTo>
                <a:cubicBezTo>
                  <a:pt x="512" y="787"/>
                  <a:pt x="512" y="787"/>
                  <a:pt x="512" y="787"/>
                </a:cubicBezTo>
                <a:moveTo>
                  <a:pt x="14" y="341"/>
                </a:moveTo>
                <a:cubicBezTo>
                  <a:pt x="15" y="342"/>
                  <a:pt x="16" y="343"/>
                  <a:pt x="19" y="342"/>
                </a:cubicBezTo>
                <a:cubicBezTo>
                  <a:pt x="17" y="342"/>
                  <a:pt x="16" y="340"/>
                  <a:pt x="14" y="341"/>
                </a:cubicBezTo>
                <a:moveTo>
                  <a:pt x="486" y="19"/>
                </a:moveTo>
                <a:cubicBezTo>
                  <a:pt x="486" y="19"/>
                  <a:pt x="486" y="19"/>
                  <a:pt x="486" y="19"/>
                </a:cubicBezTo>
                <a:cubicBezTo>
                  <a:pt x="486" y="18"/>
                  <a:pt x="485" y="18"/>
                  <a:pt x="485" y="18"/>
                </a:cubicBezTo>
                <a:cubicBezTo>
                  <a:pt x="484" y="18"/>
                  <a:pt x="484" y="17"/>
                  <a:pt x="483" y="17"/>
                </a:cubicBezTo>
                <a:cubicBezTo>
                  <a:pt x="483" y="17"/>
                  <a:pt x="482" y="18"/>
                  <a:pt x="482" y="18"/>
                </a:cubicBezTo>
                <a:cubicBezTo>
                  <a:pt x="482" y="18"/>
                  <a:pt x="483" y="19"/>
                  <a:pt x="483" y="19"/>
                </a:cubicBezTo>
                <a:cubicBezTo>
                  <a:pt x="484" y="19"/>
                  <a:pt x="485" y="19"/>
                  <a:pt x="486" y="19"/>
                </a:cubicBezTo>
                <a:moveTo>
                  <a:pt x="482" y="16"/>
                </a:moveTo>
                <a:cubicBezTo>
                  <a:pt x="480" y="16"/>
                  <a:pt x="479" y="16"/>
                  <a:pt x="478" y="16"/>
                </a:cubicBezTo>
                <a:cubicBezTo>
                  <a:pt x="478" y="16"/>
                  <a:pt x="477" y="16"/>
                  <a:pt x="477" y="16"/>
                </a:cubicBezTo>
                <a:cubicBezTo>
                  <a:pt x="477" y="17"/>
                  <a:pt x="479" y="17"/>
                  <a:pt x="479" y="18"/>
                </a:cubicBezTo>
                <a:cubicBezTo>
                  <a:pt x="479" y="17"/>
                  <a:pt x="481" y="17"/>
                  <a:pt x="482" y="16"/>
                </a:cubicBezTo>
                <a:moveTo>
                  <a:pt x="506" y="27"/>
                </a:moveTo>
                <a:cubicBezTo>
                  <a:pt x="507" y="27"/>
                  <a:pt x="507" y="27"/>
                  <a:pt x="508" y="27"/>
                </a:cubicBezTo>
                <a:cubicBezTo>
                  <a:pt x="508" y="27"/>
                  <a:pt x="508" y="26"/>
                  <a:pt x="508" y="26"/>
                </a:cubicBezTo>
                <a:cubicBezTo>
                  <a:pt x="508" y="26"/>
                  <a:pt x="508" y="26"/>
                  <a:pt x="507" y="26"/>
                </a:cubicBezTo>
                <a:cubicBezTo>
                  <a:pt x="507" y="26"/>
                  <a:pt x="506" y="26"/>
                  <a:pt x="505" y="25"/>
                </a:cubicBezTo>
                <a:cubicBezTo>
                  <a:pt x="505" y="25"/>
                  <a:pt x="504" y="25"/>
                  <a:pt x="504" y="25"/>
                </a:cubicBezTo>
                <a:cubicBezTo>
                  <a:pt x="504" y="26"/>
                  <a:pt x="504" y="26"/>
                  <a:pt x="504" y="26"/>
                </a:cubicBezTo>
                <a:cubicBezTo>
                  <a:pt x="505" y="27"/>
                  <a:pt x="506" y="27"/>
                  <a:pt x="506" y="27"/>
                </a:cubicBezTo>
                <a:moveTo>
                  <a:pt x="530" y="28"/>
                </a:moveTo>
                <a:cubicBezTo>
                  <a:pt x="529" y="27"/>
                  <a:pt x="528" y="28"/>
                  <a:pt x="528" y="28"/>
                </a:cubicBezTo>
                <a:cubicBezTo>
                  <a:pt x="527" y="28"/>
                  <a:pt x="527" y="28"/>
                  <a:pt x="527" y="29"/>
                </a:cubicBezTo>
                <a:cubicBezTo>
                  <a:pt x="527" y="29"/>
                  <a:pt x="527" y="29"/>
                  <a:pt x="527" y="29"/>
                </a:cubicBezTo>
                <a:cubicBezTo>
                  <a:pt x="528" y="29"/>
                  <a:pt x="528" y="30"/>
                  <a:pt x="528" y="29"/>
                </a:cubicBezTo>
                <a:cubicBezTo>
                  <a:pt x="529" y="29"/>
                  <a:pt x="529" y="29"/>
                  <a:pt x="530" y="28"/>
                </a:cubicBezTo>
                <a:moveTo>
                  <a:pt x="418" y="11"/>
                </a:moveTo>
                <a:cubicBezTo>
                  <a:pt x="419" y="11"/>
                  <a:pt x="420" y="11"/>
                  <a:pt x="420" y="11"/>
                </a:cubicBezTo>
                <a:cubicBezTo>
                  <a:pt x="420" y="11"/>
                  <a:pt x="421" y="10"/>
                  <a:pt x="421" y="10"/>
                </a:cubicBezTo>
                <a:cubicBezTo>
                  <a:pt x="420" y="10"/>
                  <a:pt x="420" y="10"/>
                  <a:pt x="420" y="10"/>
                </a:cubicBezTo>
                <a:cubicBezTo>
                  <a:pt x="419" y="10"/>
                  <a:pt x="418" y="10"/>
                  <a:pt x="417" y="10"/>
                </a:cubicBezTo>
                <a:cubicBezTo>
                  <a:pt x="417" y="10"/>
                  <a:pt x="417" y="10"/>
                  <a:pt x="417" y="10"/>
                </a:cubicBezTo>
                <a:cubicBezTo>
                  <a:pt x="417" y="10"/>
                  <a:pt x="417" y="10"/>
                  <a:pt x="417" y="11"/>
                </a:cubicBezTo>
                <a:cubicBezTo>
                  <a:pt x="418" y="11"/>
                  <a:pt x="418" y="11"/>
                  <a:pt x="418" y="11"/>
                </a:cubicBezTo>
                <a:moveTo>
                  <a:pt x="602" y="759"/>
                </a:moveTo>
                <a:cubicBezTo>
                  <a:pt x="602" y="760"/>
                  <a:pt x="602" y="760"/>
                  <a:pt x="602" y="760"/>
                </a:cubicBezTo>
                <a:cubicBezTo>
                  <a:pt x="602" y="761"/>
                  <a:pt x="602" y="761"/>
                  <a:pt x="602" y="761"/>
                </a:cubicBezTo>
                <a:cubicBezTo>
                  <a:pt x="602" y="761"/>
                  <a:pt x="602" y="761"/>
                  <a:pt x="603" y="761"/>
                </a:cubicBezTo>
                <a:cubicBezTo>
                  <a:pt x="603" y="760"/>
                  <a:pt x="603" y="759"/>
                  <a:pt x="604" y="758"/>
                </a:cubicBezTo>
                <a:cubicBezTo>
                  <a:pt x="604" y="758"/>
                  <a:pt x="603" y="758"/>
                  <a:pt x="603" y="758"/>
                </a:cubicBezTo>
                <a:cubicBezTo>
                  <a:pt x="602" y="758"/>
                  <a:pt x="602" y="758"/>
                  <a:pt x="602" y="759"/>
                </a:cubicBezTo>
                <a:moveTo>
                  <a:pt x="410" y="9"/>
                </a:moveTo>
                <a:cubicBezTo>
                  <a:pt x="410" y="9"/>
                  <a:pt x="410" y="9"/>
                  <a:pt x="410" y="9"/>
                </a:cubicBezTo>
                <a:cubicBezTo>
                  <a:pt x="409" y="9"/>
                  <a:pt x="408" y="9"/>
                  <a:pt x="408" y="10"/>
                </a:cubicBezTo>
                <a:cubicBezTo>
                  <a:pt x="408" y="10"/>
                  <a:pt x="409" y="10"/>
                  <a:pt x="409" y="11"/>
                </a:cubicBezTo>
                <a:cubicBezTo>
                  <a:pt x="410" y="11"/>
                  <a:pt x="410" y="10"/>
                  <a:pt x="410" y="9"/>
                </a:cubicBezTo>
                <a:moveTo>
                  <a:pt x="202" y="742"/>
                </a:moveTo>
                <a:cubicBezTo>
                  <a:pt x="203" y="742"/>
                  <a:pt x="203" y="742"/>
                  <a:pt x="204" y="742"/>
                </a:cubicBezTo>
                <a:cubicBezTo>
                  <a:pt x="204" y="742"/>
                  <a:pt x="204" y="741"/>
                  <a:pt x="204" y="741"/>
                </a:cubicBezTo>
                <a:cubicBezTo>
                  <a:pt x="204" y="741"/>
                  <a:pt x="204" y="741"/>
                  <a:pt x="204" y="741"/>
                </a:cubicBezTo>
                <a:cubicBezTo>
                  <a:pt x="203" y="741"/>
                  <a:pt x="202" y="741"/>
                  <a:pt x="201" y="741"/>
                </a:cubicBezTo>
                <a:cubicBezTo>
                  <a:pt x="201" y="741"/>
                  <a:pt x="201" y="741"/>
                  <a:pt x="201" y="742"/>
                </a:cubicBezTo>
                <a:cubicBezTo>
                  <a:pt x="201" y="742"/>
                  <a:pt x="201" y="742"/>
                  <a:pt x="201" y="742"/>
                </a:cubicBezTo>
                <a:cubicBezTo>
                  <a:pt x="201" y="742"/>
                  <a:pt x="202" y="742"/>
                  <a:pt x="202" y="742"/>
                </a:cubicBezTo>
                <a:moveTo>
                  <a:pt x="200" y="742"/>
                </a:moveTo>
                <a:cubicBezTo>
                  <a:pt x="199" y="742"/>
                  <a:pt x="199" y="740"/>
                  <a:pt x="197" y="741"/>
                </a:cubicBezTo>
                <a:cubicBezTo>
                  <a:pt x="198" y="742"/>
                  <a:pt x="198" y="744"/>
                  <a:pt x="200" y="742"/>
                </a:cubicBezTo>
                <a:moveTo>
                  <a:pt x="601" y="55"/>
                </a:moveTo>
                <a:cubicBezTo>
                  <a:pt x="602" y="55"/>
                  <a:pt x="603" y="54"/>
                  <a:pt x="603" y="54"/>
                </a:cubicBezTo>
                <a:cubicBezTo>
                  <a:pt x="602" y="53"/>
                  <a:pt x="602" y="53"/>
                  <a:pt x="601" y="51"/>
                </a:cubicBezTo>
                <a:cubicBezTo>
                  <a:pt x="601" y="53"/>
                  <a:pt x="600" y="54"/>
                  <a:pt x="601" y="55"/>
                </a:cubicBezTo>
                <a:moveTo>
                  <a:pt x="627" y="72"/>
                </a:moveTo>
                <a:cubicBezTo>
                  <a:pt x="627" y="72"/>
                  <a:pt x="627" y="72"/>
                  <a:pt x="627" y="72"/>
                </a:cubicBezTo>
                <a:cubicBezTo>
                  <a:pt x="626" y="73"/>
                  <a:pt x="626" y="75"/>
                  <a:pt x="627" y="75"/>
                </a:cubicBezTo>
                <a:cubicBezTo>
                  <a:pt x="627" y="75"/>
                  <a:pt x="628" y="75"/>
                  <a:pt x="628" y="75"/>
                </a:cubicBezTo>
                <a:cubicBezTo>
                  <a:pt x="628" y="75"/>
                  <a:pt x="628" y="75"/>
                  <a:pt x="628" y="75"/>
                </a:cubicBezTo>
                <a:cubicBezTo>
                  <a:pt x="628" y="74"/>
                  <a:pt x="628" y="73"/>
                  <a:pt x="627" y="72"/>
                </a:cubicBezTo>
                <a:moveTo>
                  <a:pt x="634" y="82"/>
                </a:moveTo>
                <a:cubicBezTo>
                  <a:pt x="633" y="82"/>
                  <a:pt x="632" y="82"/>
                  <a:pt x="632" y="82"/>
                </a:cubicBezTo>
                <a:cubicBezTo>
                  <a:pt x="632" y="82"/>
                  <a:pt x="632" y="82"/>
                  <a:pt x="631" y="82"/>
                </a:cubicBezTo>
                <a:cubicBezTo>
                  <a:pt x="631" y="82"/>
                  <a:pt x="632" y="83"/>
                  <a:pt x="632" y="83"/>
                </a:cubicBezTo>
                <a:cubicBezTo>
                  <a:pt x="633" y="83"/>
                  <a:pt x="634" y="83"/>
                  <a:pt x="635" y="83"/>
                </a:cubicBezTo>
                <a:cubicBezTo>
                  <a:pt x="635" y="83"/>
                  <a:pt x="635" y="82"/>
                  <a:pt x="635" y="82"/>
                </a:cubicBezTo>
                <a:cubicBezTo>
                  <a:pt x="635" y="82"/>
                  <a:pt x="635" y="82"/>
                  <a:pt x="635" y="82"/>
                </a:cubicBezTo>
                <a:cubicBezTo>
                  <a:pt x="634" y="82"/>
                  <a:pt x="634" y="82"/>
                  <a:pt x="634" y="82"/>
                </a:cubicBezTo>
                <a:moveTo>
                  <a:pt x="452" y="801"/>
                </a:moveTo>
                <a:cubicBezTo>
                  <a:pt x="452" y="801"/>
                  <a:pt x="453" y="801"/>
                  <a:pt x="453" y="801"/>
                </a:cubicBezTo>
                <a:cubicBezTo>
                  <a:pt x="454" y="801"/>
                  <a:pt x="454" y="800"/>
                  <a:pt x="454" y="800"/>
                </a:cubicBezTo>
                <a:cubicBezTo>
                  <a:pt x="454" y="800"/>
                  <a:pt x="454" y="800"/>
                  <a:pt x="453" y="800"/>
                </a:cubicBezTo>
                <a:cubicBezTo>
                  <a:pt x="452" y="800"/>
                  <a:pt x="452" y="800"/>
                  <a:pt x="451" y="800"/>
                </a:cubicBezTo>
                <a:cubicBezTo>
                  <a:pt x="450" y="800"/>
                  <a:pt x="450" y="800"/>
                  <a:pt x="450" y="800"/>
                </a:cubicBezTo>
                <a:cubicBezTo>
                  <a:pt x="450" y="800"/>
                  <a:pt x="450" y="801"/>
                  <a:pt x="451" y="801"/>
                </a:cubicBezTo>
                <a:cubicBezTo>
                  <a:pt x="451" y="801"/>
                  <a:pt x="451" y="801"/>
                  <a:pt x="452" y="801"/>
                </a:cubicBezTo>
                <a:moveTo>
                  <a:pt x="371" y="798"/>
                </a:moveTo>
                <a:cubicBezTo>
                  <a:pt x="371" y="798"/>
                  <a:pt x="371" y="797"/>
                  <a:pt x="370" y="797"/>
                </a:cubicBezTo>
                <a:cubicBezTo>
                  <a:pt x="369" y="798"/>
                  <a:pt x="369" y="798"/>
                  <a:pt x="369" y="798"/>
                </a:cubicBezTo>
                <a:cubicBezTo>
                  <a:pt x="370" y="799"/>
                  <a:pt x="370" y="799"/>
                  <a:pt x="371" y="798"/>
                </a:cubicBezTo>
                <a:moveTo>
                  <a:pt x="104" y="668"/>
                </a:moveTo>
                <a:cubicBezTo>
                  <a:pt x="105" y="668"/>
                  <a:pt x="105" y="668"/>
                  <a:pt x="106" y="668"/>
                </a:cubicBezTo>
                <a:cubicBezTo>
                  <a:pt x="106" y="668"/>
                  <a:pt x="106" y="667"/>
                  <a:pt x="106" y="667"/>
                </a:cubicBezTo>
                <a:cubicBezTo>
                  <a:pt x="105" y="667"/>
                  <a:pt x="104" y="667"/>
                  <a:pt x="103" y="667"/>
                </a:cubicBezTo>
                <a:cubicBezTo>
                  <a:pt x="103" y="667"/>
                  <a:pt x="103" y="668"/>
                  <a:pt x="103" y="668"/>
                </a:cubicBezTo>
                <a:cubicBezTo>
                  <a:pt x="104" y="668"/>
                  <a:pt x="104" y="668"/>
                  <a:pt x="104" y="668"/>
                </a:cubicBezTo>
                <a:moveTo>
                  <a:pt x="806" y="349"/>
                </a:moveTo>
                <a:cubicBezTo>
                  <a:pt x="807" y="350"/>
                  <a:pt x="808" y="350"/>
                  <a:pt x="809" y="349"/>
                </a:cubicBezTo>
                <a:cubicBezTo>
                  <a:pt x="808" y="348"/>
                  <a:pt x="807" y="348"/>
                  <a:pt x="806" y="349"/>
                </a:cubicBezTo>
                <a:moveTo>
                  <a:pt x="536" y="789"/>
                </a:moveTo>
                <a:cubicBezTo>
                  <a:pt x="536" y="789"/>
                  <a:pt x="537" y="789"/>
                  <a:pt x="537" y="789"/>
                </a:cubicBezTo>
                <a:cubicBezTo>
                  <a:pt x="537" y="789"/>
                  <a:pt x="537" y="789"/>
                  <a:pt x="537" y="789"/>
                </a:cubicBezTo>
                <a:cubicBezTo>
                  <a:pt x="537" y="788"/>
                  <a:pt x="535" y="788"/>
                  <a:pt x="535" y="789"/>
                </a:cubicBezTo>
                <a:cubicBezTo>
                  <a:pt x="535" y="789"/>
                  <a:pt x="535" y="789"/>
                  <a:pt x="535" y="789"/>
                </a:cubicBezTo>
                <a:cubicBezTo>
                  <a:pt x="535" y="789"/>
                  <a:pt x="536" y="789"/>
                  <a:pt x="536" y="789"/>
                </a:cubicBezTo>
                <a:moveTo>
                  <a:pt x="2" y="386"/>
                </a:moveTo>
                <a:cubicBezTo>
                  <a:pt x="3" y="387"/>
                  <a:pt x="4" y="387"/>
                  <a:pt x="5" y="386"/>
                </a:cubicBezTo>
                <a:cubicBezTo>
                  <a:pt x="4" y="385"/>
                  <a:pt x="3" y="385"/>
                  <a:pt x="2" y="386"/>
                </a:cubicBezTo>
                <a:moveTo>
                  <a:pt x="37" y="251"/>
                </a:moveTo>
                <a:cubicBezTo>
                  <a:pt x="37" y="251"/>
                  <a:pt x="37" y="251"/>
                  <a:pt x="37" y="251"/>
                </a:cubicBezTo>
                <a:cubicBezTo>
                  <a:pt x="38" y="251"/>
                  <a:pt x="38" y="251"/>
                  <a:pt x="38" y="250"/>
                </a:cubicBezTo>
                <a:cubicBezTo>
                  <a:pt x="38" y="250"/>
                  <a:pt x="38" y="250"/>
                  <a:pt x="38" y="250"/>
                </a:cubicBezTo>
                <a:cubicBezTo>
                  <a:pt x="38" y="250"/>
                  <a:pt x="37" y="250"/>
                  <a:pt x="37" y="250"/>
                </a:cubicBezTo>
                <a:cubicBezTo>
                  <a:pt x="36" y="250"/>
                  <a:pt x="36" y="251"/>
                  <a:pt x="37" y="251"/>
                </a:cubicBezTo>
                <a:moveTo>
                  <a:pt x="14" y="487"/>
                </a:moveTo>
                <a:cubicBezTo>
                  <a:pt x="14" y="487"/>
                  <a:pt x="14" y="487"/>
                  <a:pt x="15" y="486"/>
                </a:cubicBezTo>
                <a:cubicBezTo>
                  <a:pt x="15" y="486"/>
                  <a:pt x="15" y="486"/>
                  <a:pt x="16" y="485"/>
                </a:cubicBezTo>
                <a:cubicBezTo>
                  <a:pt x="16" y="485"/>
                  <a:pt x="15" y="485"/>
                  <a:pt x="15" y="485"/>
                </a:cubicBezTo>
                <a:cubicBezTo>
                  <a:pt x="15" y="485"/>
                  <a:pt x="14" y="485"/>
                  <a:pt x="14" y="485"/>
                </a:cubicBezTo>
                <a:cubicBezTo>
                  <a:pt x="14" y="486"/>
                  <a:pt x="14" y="486"/>
                  <a:pt x="14" y="487"/>
                </a:cubicBezTo>
                <a:moveTo>
                  <a:pt x="10" y="427"/>
                </a:moveTo>
                <a:cubicBezTo>
                  <a:pt x="11" y="427"/>
                  <a:pt x="11" y="427"/>
                  <a:pt x="11" y="427"/>
                </a:cubicBezTo>
                <a:cubicBezTo>
                  <a:pt x="12" y="427"/>
                  <a:pt x="12" y="427"/>
                  <a:pt x="12" y="426"/>
                </a:cubicBezTo>
                <a:cubicBezTo>
                  <a:pt x="12" y="426"/>
                  <a:pt x="12" y="426"/>
                  <a:pt x="11" y="426"/>
                </a:cubicBezTo>
                <a:cubicBezTo>
                  <a:pt x="11" y="426"/>
                  <a:pt x="10" y="426"/>
                  <a:pt x="10" y="426"/>
                </a:cubicBezTo>
                <a:cubicBezTo>
                  <a:pt x="9" y="426"/>
                  <a:pt x="9" y="426"/>
                  <a:pt x="9" y="427"/>
                </a:cubicBezTo>
                <a:cubicBezTo>
                  <a:pt x="9" y="427"/>
                  <a:pt x="9" y="427"/>
                  <a:pt x="10" y="427"/>
                </a:cubicBezTo>
                <a:cubicBezTo>
                  <a:pt x="10" y="427"/>
                  <a:pt x="10" y="427"/>
                  <a:pt x="10" y="427"/>
                </a:cubicBezTo>
                <a:moveTo>
                  <a:pt x="212" y="759"/>
                </a:moveTo>
                <a:cubicBezTo>
                  <a:pt x="212" y="759"/>
                  <a:pt x="212" y="759"/>
                  <a:pt x="212" y="759"/>
                </a:cubicBezTo>
                <a:cubicBezTo>
                  <a:pt x="211" y="759"/>
                  <a:pt x="211" y="758"/>
                  <a:pt x="211" y="758"/>
                </a:cubicBezTo>
                <a:cubicBezTo>
                  <a:pt x="211" y="758"/>
                  <a:pt x="210" y="758"/>
                  <a:pt x="210" y="758"/>
                </a:cubicBezTo>
                <a:cubicBezTo>
                  <a:pt x="210" y="759"/>
                  <a:pt x="210" y="759"/>
                  <a:pt x="210" y="760"/>
                </a:cubicBezTo>
                <a:cubicBezTo>
                  <a:pt x="211" y="760"/>
                  <a:pt x="212" y="760"/>
                  <a:pt x="212" y="759"/>
                </a:cubicBezTo>
                <a:moveTo>
                  <a:pt x="425" y="8"/>
                </a:moveTo>
                <a:cubicBezTo>
                  <a:pt x="426" y="9"/>
                  <a:pt x="426" y="9"/>
                  <a:pt x="427" y="9"/>
                </a:cubicBezTo>
                <a:cubicBezTo>
                  <a:pt x="427" y="10"/>
                  <a:pt x="427" y="9"/>
                  <a:pt x="427" y="9"/>
                </a:cubicBezTo>
                <a:cubicBezTo>
                  <a:pt x="428" y="8"/>
                  <a:pt x="427" y="8"/>
                  <a:pt x="427" y="8"/>
                </a:cubicBezTo>
                <a:cubicBezTo>
                  <a:pt x="426" y="8"/>
                  <a:pt x="426" y="8"/>
                  <a:pt x="425" y="8"/>
                </a:cubicBezTo>
                <a:moveTo>
                  <a:pt x="238" y="769"/>
                </a:moveTo>
                <a:cubicBezTo>
                  <a:pt x="238" y="769"/>
                  <a:pt x="238" y="769"/>
                  <a:pt x="238" y="769"/>
                </a:cubicBezTo>
                <a:cubicBezTo>
                  <a:pt x="238" y="769"/>
                  <a:pt x="239" y="768"/>
                  <a:pt x="238" y="768"/>
                </a:cubicBezTo>
                <a:cubicBezTo>
                  <a:pt x="238" y="768"/>
                  <a:pt x="238" y="768"/>
                  <a:pt x="237" y="768"/>
                </a:cubicBezTo>
                <a:cubicBezTo>
                  <a:pt x="237" y="768"/>
                  <a:pt x="237" y="768"/>
                  <a:pt x="237" y="768"/>
                </a:cubicBezTo>
                <a:cubicBezTo>
                  <a:pt x="237" y="769"/>
                  <a:pt x="238" y="769"/>
                  <a:pt x="238" y="769"/>
                </a:cubicBezTo>
                <a:moveTo>
                  <a:pt x="506" y="795"/>
                </a:moveTo>
                <a:cubicBezTo>
                  <a:pt x="506" y="795"/>
                  <a:pt x="506" y="795"/>
                  <a:pt x="507" y="795"/>
                </a:cubicBezTo>
                <a:cubicBezTo>
                  <a:pt x="507" y="795"/>
                  <a:pt x="507" y="795"/>
                  <a:pt x="507" y="795"/>
                </a:cubicBezTo>
                <a:cubicBezTo>
                  <a:pt x="507" y="794"/>
                  <a:pt x="507" y="794"/>
                  <a:pt x="507" y="794"/>
                </a:cubicBezTo>
                <a:cubicBezTo>
                  <a:pt x="506" y="794"/>
                  <a:pt x="505" y="794"/>
                  <a:pt x="505" y="794"/>
                </a:cubicBezTo>
                <a:cubicBezTo>
                  <a:pt x="505" y="794"/>
                  <a:pt x="504" y="794"/>
                  <a:pt x="504" y="794"/>
                </a:cubicBezTo>
                <a:cubicBezTo>
                  <a:pt x="504" y="795"/>
                  <a:pt x="505" y="795"/>
                  <a:pt x="505" y="795"/>
                </a:cubicBezTo>
                <a:cubicBezTo>
                  <a:pt x="505" y="795"/>
                  <a:pt x="505" y="795"/>
                  <a:pt x="506" y="795"/>
                </a:cubicBezTo>
                <a:moveTo>
                  <a:pt x="639" y="80"/>
                </a:moveTo>
                <a:cubicBezTo>
                  <a:pt x="639" y="80"/>
                  <a:pt x="640" y="80"/>
                  <a:pt x="640" y="80"/>
                </a:cubicBezTo>
                <a:cubicBezTo>
                  <a:pt x="640" y="79"/>
                  <a:pt x="640" y="79"/>
                  <a:pt x="640" y="78"/>
                </a:cubicBezTo>
                <a:cubicBezTo>
                  <a:pt x="639" y="78"/>
                  <a:pt x="639" y="78"/>
                  <a:pt x="638" y="78"/>
                </a:cubicBezTo>
                <a:cubicBezTo>
                  <a:pt x="638" y="78"/>
                  <a:pt x="638" y="78"/>
                  <a:pt x="638" y="79"/>
                </a:cubicBezTo>
                <a:cubicBezTo>
                  <a:pt x="638" y="79"/>
                  <a:pt x="639" y="79"/>
                  <a:pt x="639" y="80"/>
                </a:cubicBezTo>
                <a:moveTo>
                  <a:pt x="58" y="212"/>
                </a:moveTo>
                <a:cubicBezTo>
                  <a:pt x="58" y="212"/>
                  <a:pt x="58" y="212"/>
                  <a:pt x="58" y="212"/>
                </a:cubicBezTo>
                <a:cubicBezTo>
                  <a:pt x="58" y="212"/>
                  <a:pt x="57" y="212"/>
                  <a:pt x="57" y="212"/>
                </a:cubicBezTo>
                <a:cubicBezTo>
                  <a:pt x="57" y="212"/>
                  <a:pt x="57" y="213"/>
                  <a:pt x="57" y="213"/>
                </a:cubicBezTo>
                <a:cubicBezTo>
                  <a:pt x="57" y="213"/>
                  <a:pt x="57" y="213"/>
                  <a:pt x="57" y="213"/>
                </a:cubicBezTo>
                <a:cubicBezTo>
                  <a:pt x="58" y="213"/>
                  <a:pt x="58" y="213"/>
                  <a:pt x="58" y="212"/>
                </a:cubicBezTo>
                <a:moveTo>
                  <a:pt x="348" y="803"/>
                </a:moveTo>
                <a:cubicBezTo>
                  <a:pt x="347" y="802"/>
                  <a:pt x="346" y="802"/>
                  <a:pt x="346" y="803"/>
                </a:cubicBezTo>
                <a:cubicBezTo>
                  <a:pt x="346" y="804"/>
                  <a:pt x="347" y="804"/>
                  <a:pt x="348" y="803"/>
                </a:cubicBezTo>
                <a:moveTo>
                  <a:pt x="649" y="726"/>
                </a:moveTo>
                <a:cubicBezTo>
                  <a:pt x="649" y="726"/>
                  <a:pt x="648" y="726"/>
                  <a:pt x="648" y="726"/>
                </a:cubicBezTo>
                <a:cubicBezTo>
                  <a:pt x="648" y="726"/>
                  <a:pt x="648" y="726"/>
                  <a:pt x="648" y="726"/>
                </a:cubicBezTo>
                <a:cubicBezTo>
                  <a:pt x="648" y="727"/>
                  <a:pt x="649" y="727"/>
                  <a:pt x="649" y="726"/>
                </a:cubicBezTo>
                <a:cubicBezTo>
                  <a:pt x="649" y="726"/>
                  <a:pt x="649" y="726"/>
                  <a:pt x="649" y="726"/>
                </a:cubicBezTo>
                <a:moveTo>
                  <a:pt x="323" y="12"/>
                </a:moveTo>
                <a:cubicBezTo>
                  <a:pt x="323" y="13"/>
                  <a:pt x="322" y="13"/>
                  <a:pt x="322" y="13"/>
                </a:cubicBezTo>
                <a:cubicBezTo>
                  <a:pt x="322" y="14"/>
                  <a:pt x="323" y="14"/>
                  <a:pt x="324" y="13"/>
                </a:cubicBezTo>
                <a:cubicBezTo>
                  <a:pt x="324" y="13"/>
                  <a:pt x="324" y="13"/>
                  <a:pt x="324" y="13"/>
                </a:cubicBezTo>
                <a:cubicBezTo>
                  <a:pt x="324" y="13"/>
                  <a:pt x="323" y="13"/>
                  <a:pt x="323" y="12"/>
                </a:cubicBezTo>
                <a:moveTo>
                  <a:pt x="809" y="344"/>
                </a:moveTo>
                <a:cubicBezTo>
                  <a:pt x="808" y="343"/>
                  <a:pt x="807" y="343"/>
                  <a:pt x="807" y="344"/>
                </a:cubicBezTo>
                <a:cubicBezTo>
                  <a:pt x="807" y="344"/>
                  <a:pt x="807" y="344"/>
                  <a:pt x="807" y="344"/>
                </a:cubicBezTo>
                <a:cubicBezTo>
                  <a:pt x="807" y="345"/>
                  <a:pt x="808" y="345"/>
                  <a:pt x="808" y="344"/>
                </a:cubicBezTo>
                <a:cubicBezTo>
                  <a:pt x="809" y="344"/>
                  <a:pt x="809" y="344"/>
                  <a:pt x="809" y="344"/>
                </a:cubicBezTo>
                <a:moveTo>
                  <a:pt x="497" y="17"/>
                </a:moveTo>
                <a:cubicBezTo>
                  <a:pt x="497" y="17"/>
                  <a:pt x="498" y="17"/>
                  <a:pt x="499" y="17"/>
                </a:cubicBezTo>
                <a:cubicBezTo>
                  <a:pt x="498" y="16"/>
                  <a:pt x="497" y="16"/>
                  <a:pt x="497" y="17"/>
                </a:cubicBezTo>
                <a:moveTo>
                  <a:pt x="353" y="803"/>
                </a:moveTo>
                <a:cubicBezTo>
                  <a:pt x="353" y="803"/>
                  <a:pt x="353" y="803"/>
                  <a:pt x="353" y="803"/>
                </a:cubicBezTo>
                <a:cubicBezTo>
                  <a:pt x="353" y="802"/>
                  <a:pt x="352" y="802"/>
                  <a:pt x="352" y="803"/>
                </a:cubicBezTo>
                <a:cubicBezTo>
                  <a:pt x="352" y="803"/>
                  <a:pt x="352" y="803"/>
                  <a:pt x="352" y="803"/>
                </a:cubicBezTo>
                <a:cubicBezTo>
                  <a:pt x="352" y="804"/>
                  <a:pt x="353" y="804"/>
                  <a:pt x="353" y="803"/>
                </a:cubicBezTo>
                <a:moveTo>
                  <a:pt x="630" y="81"/>
                </a:moveTo>
                <a:cubicBezTo>
                  <a:pt x="631" y="80"/>
                  <a:pt x="631" y="79"/>
                  <a:pt x="630" y="79"/>
                </a:cubicBezTo>
                <a:cubicBezTo>
                  <a:pt x="630" y="79"/>
                  <a:pt x="630" y="79"/>
                  <a:pt x="630" y="79"/>
                </a:cubicBezTo>
                <a:cubicBezTo>
                  <a:pt x="629" y="79"/>
                  <a:pt x="629" y="80"/>
                  <a:pt x="630" y="81"/>
                </a:cubicBezTo>
                <a:cubicBezTo>
                  <a:pt x="630" y="81"/>
                  <a:pt x="630" y="81"/>
                  <a:pt x="630" y="81"/>
                </a:cubicBezTo>
                <a:moveTo>
                  <a:pt x="438" y="799"/>
                </a:moveTo>
                <a:cubicBezTo>
                  <a:pt x="437" y="799"/>
                  <a:pt x="436" y="799"/>
                  <a:pt x="436" y="799"/>
                </a:cubicBezTo>
                <a:cubicBezTo>
                  <a:pt x="436" y="799"/>
                  <a:pt x="436" y="799"/>
                  <a:pt x="436" y="799"/>
                </a:cubicBezTo>
                <a:cubicBezTo>
                  <a:pt x="436" y="800"/>
                  <a:pt x="437" y="800"/>
                  <a:pt x="438" y="799"/>
                </a:cubicBezTo>
                <a:cubicBezTo>
                  <a:pt x="438" y="799"/>
                  <a:pt x="438" y="799"/>
                  <a:pt x="438" y="799"/>
                </a:cubicBezTo>
                <a:moveTo>
                  <a:pt x="413" y="801"/>
                </a:moveTo>
                <a:cubicBezTo>
                  <a:pt x="414" y="802"/>
                  <a:pt x="414" y="802"/>
                  <a:pt x="415" y="801"/>
                </a:cubicBezTo>
                <a:cubicBezTo>
                  <a:pt x="414" y="800"/>
                  <a:pt x="414" y="800"/>
                  <a:pt x="413" y="801"/>
                </a:cubicBezTo>
                <a:moveTo>
                  <a:pt x="549" y="33"/>
                </a:moveTo>
                <a:cubicBezTo>
                  <a:pt x="549" y="33"/>
                  <a:pt x="549" y="33"/>
                  <a:pt x="550" y="33"/>
                </a:cubicBezTo>
                <a:cubicBezTo>
                  <a:pt x="550" y="33"/>
                  <a:pt x="550" y="33"/>
                  <a:pt x="550" y="33"/>
                </a:cubicBezTo>
                <a:cubicBezTo>
                  <a:pt x="549" y="32"/>
                  <a:pt x="548" y="32"/>
                  <a:pt x="548" y="33"/>
                </a:cubicBezTo>
                <a:cubicBezTo>
                  <a:pt x="548" y="33"/>
                  <a:pt x="548" y="33"/>
                  <a:pt x="549" y="33"/>
                </a:cubicBezTo>
                <a:moveTo>
                  <a:pt x="60" y="597"/>
                </a:moveTo>
                <a:cubicBezTo>
                  <a:pt x="60" y="597"/>
                  <a:pt x="59" y="597"/>
                  <a:pt x="59" y="597"/>
                </a:cubicBezTo>
                <a:cubicBezTo>
                  <a:pt x="59" y="597"/>
                  <a:pt x="59" y="597"/>
                  <a:pt x="59" y="597"/>
                </a:cubicBezTo>
                <a:cubicBezTo>
                  <a:pt x="59" y="598"/>
                  <a:pt x="60" y="598"/>
                  <a:pt x="60" y="597"/>
                </a:cubicBezTo>
                <a:cubicBezTo>
                  <a:pt x="60" y="597"/>
                  <a:pt x="60" y="597"/>
                  <a:pt x="60" y="597"/>
                </a:cubicBezTo>
                <a:moveTo>
                  <a:pt x="470" y="801"/>
                </a:moveTo>
                <a:cubicBezTo>
                  <a:pt x="470" y="801"/>
                  <a:pt x="471" y="800"/>
                  <a:pt x="471" y="800"/>
                </a:cubicBezTo>
                <a:cubicBezTo>
                  <a:pt x="471" y="800"/>
                  <a:pt x="471" y="800"/>
                  <a:pt x="471" y="800"/>
                </a:cubicBezTo>
                <a:cubicBezTo>
                  <a:pt x="470" y="800"/>
                  <a:pt x="469" y="800"/>
                  <a:pt x="469" y="800"/>
                </a:cubicBezTo>
                <a:cubicBezTo>
                  <a:pt x="469" y="800"/>
                  <a:pt x="470" y="801"/>
                  <a:pt x="470" y="801"/>
                </a:cubicBezTo>
                <a:moveTo>
                  <a:pt x="803" y="361"/>
                </a:moveTo>
                <a:cubicBezTo>
                  <a:pt x="804" y="362"/>
                  <a:pt x="804" y="362"/>
                  <a:pt x="805" y="361"/>
                </a:cubicBezTo>
                <a:cubicBezTo>
                  <a:pt x="804" y="360"/>
                  <a:pt x="804" y="360"/>
                  <a:pt x="803" y="361"/>
                </a:cubicBezTo>
                <a:moveTo>
                  <a:pt x="801" y="367"/>
                </a:moveTo>
                <a:cubicBezTo>
                  <a:pt x="802" y="367"/>
                  <a:pt x="802" y="367"/>
                  <a:pt x="803" y="367"/>
                </a:cubicBezTo>
                <a:cubicBezTo>
                  <a:pt x="802" y="366"/>
                  <a:pt x="802" y="366"/>
                  <a:pt x="801" y="367"/>
                </a:cubicBezTo>
                <a:moveTo>
                  <a:pt x="487" y="21"/>
                </a:moveTo>
                <a:cubicBezTo>
                  <a:pt x="488" y="22"/>
                  <a:pt x="488" y="22"/>
                  <a:pt x="489" y="21"/>
                </a:cubicBezTo>
                <a:cubicBezTo>
                  <a:pt x="488" y="21"/>
                  <a:pt x="488" y="21"/>
                  <a:pt x="487" y="21"/>
                </a:cubicBezTo>
                <a:moveTo>
                  <a:pt x="13" y="437"/>
                </a:moveTo>
                <a:cubicBezTo>
                  <a:pt x="13" y="437"/>
                  <a:pt x="13" y="437"/>
                  <a:pt x="13" y="437"/>
                </a:cubicBezTo>
                <a:cubicBezTo>
                  <a:pt x="12" y="436"/>
                  <a:pt x="11" y="436"/>
                  <a:pt x="11" y="437"/>
                </a:cubicBezTo>
                <a:cubicBezTo>
                  <a:pt x="11" y="437"/>
                  <a:pt x="11" y="437"/>
                  <a:pt x="11" y="437"/>
                </a:cubicBezTo>
                <a:cubicBezTo>
                  <a:pt x="12" y="438"/>
                  <a:pt x="12" y="438"/>
                  <a:pt x="13" y="437"/>
                </a:cubicBezTo>
                <a:moveTo>
                  <a:pt x="457" y="807"/>
                </a:moveTo>
                <a:cubicBezTo>
                  <a:pt x="457" y="807"/>
                  <a:pt x="457" y="807"/>
                  <a:pt x="458" y="807"/>
                </a:cubicBezTo>
                <a:cubicBezTo>
                  <a:pt x="458" y="807"/>
                  <a:pt x="458" y="807"/>
                  <a:pt x="458" y="807"/>
                </a:cubicBezTo>
                <a:cubicBezTo>
                  <a:pt x="457" y="806"/>
                  <a:pt x="456" y="806"/>
                  <a:pt x="456" y="807"/>
                </a:cubicBezTo>
                <a:cubicBezTo>
                  <a:pt x="456" y="807"/>
                  <a:pt x="456" y="807"/>
                  <a:pt x="457" y="807"/>
                </a:cubicBezTo>
                <a:moveTo>
                  <a:pt x="200" y="754"/>
                </a:moveTo>
                <a:cubicBezTo>
                  <a:pt x="200" y="754"/>
                  <a:pt x="200" y="754"/>
                  <a:pt x="201" y="754"/>
                </a:cubicBezTo>
                <a:cubicBezTo>
                  <a:pt x="201" y="754"/>
                  <a:pt x="201" y="754"/>
                  <a:pt x="200" y="754"/>
                </a:cubicBezTo>
                <a:cubicBezTo>
                  <a:pt x="200" y="753"/>
                  <a:pt x="199" y="753"/>
                  <a:pt x="199" y="754"/>
                </a:cubicBezTo>
                <a:cubicBezTo>
                  <a:pt x="199" y="754"/>
                  <a:pt x="199" y="754"/>
                  <a:pt x="200" y="754"/>
                </a:cubicBezTo>
                <a:moveTo>
                  <a:pt x="213" y="749"/>
                </a:moveTo>
                <a:cubicBezTo>
                  <a:pt x="213" y="749"/>
                  <a:pt x="213" y="749"/>
                  <a:pt x="213" y="749"/>
                </a:cubicBezTo>
                <a:cubicBezTo>
                  <a:pt x="212" y="748"/>
                  <a:pt x="212" y="748"/>
                  <a:pt x="211" y="749"/>
                </a:cubicBezTo>
                <a:cubicBezTo>
                  <a:pt x="211" y="749"/>
                  <a:pt x="211" y="749"/>
                  <a:pt x="211" y="749"/>
                </a:cubicBezTo>
                <a:cubicBezTo>
                  <a:pt x="212" y="750"/>
                  <a:pt x="213" y="750"/>
                  <a:pt x="213" y="749"/>
                </a:cubicBezTo>
                <a:moveTo>
                  <a:pt x="496" y="790"/>
                </a:moveTo>
                <a:cubicBezTo>
                  <a:pt x="497" y="790"/>
                  <a:pt x="497" y="790"/>
                  <a:pt x="497" y="790"/>
                </a:cubicBezTo>
                <a:cubicBezTo>
                  <a:pt x="497" y="790"/>
                  <a:pt x="497" y="790"/>
                  <a:pt x="497" y="790"/>
                </a:cubicBezTo>
                <a:cubicBezTo>
                  <a:pt x="497" y="789"/>
                  <a:pt x="496" y="789"/>
                  <a:pt x="496" y="790"/>
                </a:cubicBezTo>
                <a:cubicBezTo>
                  <a:pt x="496" y="790"/>
                  <a:pt x="496" y="790"/>
                  <a:pt x="496" y="790"/>
                </a:cubicBezTo>
                <a:moveTo>
                  <a:pt x="416" y="10"/>
                </a:moveTo>
                <a:cubicBezTo>
                  <a:pt x="416" y="9"/>
                  <a:pt x="415" y="9"/>
                  <a:pt x="414" y="10"/>
                </a:cubicBezTo>
                <a:cubicBezTo>
                  <a:pt x="414" y="10"/>
                  <a:pt x="414" y="10"/>
                  <a:pt x="414" y="10"/>
                </a:cubicBezTo>
                <a:cubicBezTo>
                  <a:pt x="415" y="11"/>
                  <a:pt x="415" y="11"/>
                  <a:pt x="416" y="10"/>
                </a:cubicBezTo>
                <a:cubicBezTo>
                  <a:pt x="416" y="10"/>
                  <a:pt x="416" y="10"/>
                  <a:pt x="416" y="10"/>
                </a:cubicBezTo>
                <a:moveTo>
                  <a:pt x="291" y="779"/>
                </a:moveTo>
                <a:cubicBezTo>
                  <a:pt x="290" y="779"/>
                  <a:pt x="290" y="779"/>
                  <a:pt x="290" y="779"/>
                </a:cubicBezTo>
                <a:cubicBezTo>
                  <a:pt x="290" y="780"/>
                  <a:pt x="291" y="780"/>
                  <a:pt x="292" y="780"/>
                </a:cubicBezTo>
                <a:cubicBezTo>
                  <a:pt x="292" y="779"/>
                  <a:pt x="292" y="779"/>
                  <a:pt x="292" y="779"/>
                </a:cubicBezTo>
                <a:cubicBezTo>
                  <a:pt x="291" y="779"/>
                  <a:pt x="291" y="779"/>
                  <a:pt x="291" y="779"/>
                </a:cubicBezTo>
                <a:moveTo>
                  <a:pt x="579" y="772"/>
                </a:moveTo>
                <a:cubicBezTo>
                  <a:pt x="579" y="772"/>
                  <a:pt x="580" y="772"/>
                  <a:pt x="580" y="772"/>
                </a:cubicBezTo>
                <a:cubicBezTo>
                  <a:pt x="580" y="772"/>
                  <a:pt x="580" y="772"/>
                  <a:pt x="580" y="772"/>
                </a:cubicBezTo>
                <a:cubicBezTo>
                  <a:pt x="580" y="771"/>
                  <a:pt x="579" y="771"/>
                  <a:pt x="578" y="772"/>
                </a:cubicBezTo>
                <a:cubicBezTo>
                  <a:pt x="578" y="772"/>
                  <a:pt x="579" y="772"/>
                  <a:pt x="579" y="772"/>
                </a:cubicBezTo>
                <a:moveTo>
                  <a:pt x="241" y="772"/>
                </a:moveTo>
                <a:cubicBezTo>
                  <a:pt x="241" y="772"/>
                  <a:pt x="242" y="772"/>
                  <a:pt x="242" y="772"/>
                </a:cubicBezTo>
                <a:cubicBezTo>
                  <a:pt x="242" y="771"/>
                  <a:pt x="241" y="771"/>
                  <a:pt x="241" y="772"/>
                </a:cubicBezTo>
                <a:moveTo>
                  <a:pt x="229" y="764"/>
                </a:moveTo>
                <a:cubicBezTo>
                  <a:pt x="229" y="763"/>
                  <a:pt x="229" y="763"/>
                  <a:pt x="229" y="763"/>
                </a:cubicBezTo>
                <a:cubicBezTo>
                  <a:pt x="229" y="763"/>
                  <a:pt x="229" y="763"/>
                  <a:pt x="228" y="763"/>
                </a:cubicBezTo>
                <a:cubicBezTo>
                  <a:pt x="228" y="763"/>
                  <a:pt x="228" y="764"/>
                  <a:pt x="229" y="764"/>
                </a:cubicBezTo>
                <a:cubicBezTo>
                  <a:pt x="229" y="765"/>
                  <a:pt x="229" y="764"/>
                  <a:pt x="229" y="764"/>
                </a:cubicBezTo>
                <a:moveTo>
                  <a:pt x="244" y="762"/>
                </a:moveTo>
                <a:cubicBezTo>
                  <a:pt x="244" y="762"/>
                  <a:pt x="244" y="762"/>
                  <a:pt x="244" y="762"/>
                </a:cubicBezTo>
                <a:cubicBezTo>
                  <a:pt x="243" y="762"/>
                  <a:pt x="243" y="763"/>
                  <a:pt x="244" y="764"/>
                </a:cubicBezTo>
                <a:cubicBezTo>
                  <a:pt x="244" y="764"/>
                  <a:pt x="244" y="764"/>
                  <a:pt x="244" y="764"/>
                </a:cubicBezTo>
                <a:cubicBezTo>
                  <a:pt x="244" y="763"/>
                  <a:pt x="244" y="762"/>
                  <a:pt x="244" y="762"/>
                </a:cubicBezTo>
                <a:moveTo>
                  <a:pt x="437" y="5"/>
                </a:moveTo>
                <a:cubicBezTo>
                  <a:pt x="438" y="4"/>
                  <a:pt x="438" y="4"/>
                  <a:pt x="437" y="3"/>
                </a:cubicBezTo>
                <a:cubicBezTo>
                  <a:pt x="437" y="3"/>
                  <a:pt x="437" y="3"/>
                  <a:pt x="437" y="3"/>
                </a:cubicBezTo>
                <a:cubicBezTo>
                  <a:pt x="437" y="3"/>
                  <a:pt x="437" y="4"/>
                  <a:pt x="437" y="5"/>
                </a:cubicBezTo>
                <a:cubicBezTo>
                  <a:pt x="437" y="5"/>
                  <a:pt x="437" y="5"/>
                  <a:pt x="437" y="5"/>
                </a:cubicBezTo>
                <a:moveTo>
                  <a:pt x="89" y="172"/>
                </a:moveTo>
                <a:cubicBezTo>
                  <a:pt x="89" y="171"/>
                  <a:pt x="89" y="171"/>
                  <a:pt x="89" y="171"/>
                </a:cubicBezTo>
                <a:cubicBezTo>
                  <a:pt x="88" y="171"/>
                  <a:pt x="87" y="171"/>
                  <a:pt x="87" y="171"/>
                </a:cubicBezTo>
                <a:cubicBezTo>
                  <a:pt x="87" y="171"/>
                  <a:pt x="87" y="171"/>
                  <a:pt x="87" y="172"/>
                </a:cubicBezTo>
                <a:cubicBezTo>
                  <a:pt x="87" y="172"/>
                  <a:pt x="88" y="172"/>
                  <a:pt x="89" y="172"/>
                </a:cubicBezTo>
                <a:moveTo>
                  <a:pt x="782" y="271"/>
                </a:moveTo>
                <a:cubicBezTo>
                  <a:pt x="782" y="270"/>
                  <a:pt x="783" y="270"/>
                  <a:pt x="783" y="270"/>
                </a:cubicBezTo>
                <a:cubicBezTo>
                  <a:pt x="783" y="270"/>
                  <a:pt x="783" y="270"/>
                  <a:pt x="783" y="270"/>
                </a:cubicBezTo>
                <a:cubicBezTo>
                  <a:pt x="783" y="269"/>
                  <a:pt x="782" y="269"/>
                  <a:pt x="781" y="270"/>
                </a:cubicBezTo>
                <a:cubicBezTo>
                  <a:pt x="781" y="270"/>
                  <a:pt x="782" y="270"/>
                  <a:pt x="782" y="271"/>
                </a:cubicBezTo>
                <a:moveTo>
                  <a:pt x="369" y="11"/>
                </a:moveTo>
                <a:cubicBezTo>
                  <a:pt x="369" y="11"/>
                  <a:pt x="369" y="11"/>
                  <a:pt x="369" y="11"/>
                </a:cubicBezTo>
                <a:cubicBezTo>
                  <a:pt x="369" y="10"/>
                  <a:pt x="368" y="10"/>
                  <a:pt x="368" y="11"/>
                </a:cubicBezTo>
                <a:cubicBezTo>
                  <a:pt x="368" y="11"/>
                  <a:pt x="368" y="11"/>
                  <a:pt x="368" y="11"/>
                </a:cubicBezTo>
                <a:cubicBezTo>
                  <a:pt x="368" y="12"/>
                  <a:pt x="369" y="12"/>
                  <a:pt x="369" y="11"/>
                </a:cubicBezTo>
                <a:moveTo>
                  <a:pt x="572" y="43"/>
                </a:moveTo>
                <a:cubicBezTo>
                  <a:pt x="572" y="43"/>
                  <a:pt x="572" y="43"/>
                  <a:pt x="572" y="43"/>
                </a:cubicBezTo>
                <a:cubicBezTo>
                  <a:pt x="572" y="43"/>
                  <a:pt x="572" y="43"/>
                  <a:pt x="572" y="43"/>
                </a:cubicBezTo>
                <a:cubicBezTo>
                  <a:pt x="572" y="43"/>
                  <a:pt x="572" y="44"/>
                  <a:pt x="572" y="44"/>
                </a:cubicBezTo>
                <a:moveTo>
                  <a:pt x="445" y="809"/>
                </a:moveTo>
                <a:cubicBezTo>
                  <a:pt x="445" y="809"/>
                  <a:pt x="445" y="808"/>
                  <a:pt x="445" y="808"/>
                </a:cubicBezTo>
                <a:cubicBezTo>
                  <a:pt x="445" y="809"/>
                  <a:pt x="445" y="809"/>
                  <a:pt x="444" y="809"/>
                </a:cubicBezTo>
                <a:cubicBezTo>
                  <a:pt x="445" y="809"/>
                  <a:pt x="445" y="809"/>
                  <a:pt x="445" y="809"/>
                </a:cubicBezTo>
                <a:cubicBezTo>
                  <a:pt x="445" y="809"/>
                  <a:pt x="445" y="809"/>
                  <a:pt x="445" y="809"/>
                </a:cubicBezTo>
                <a:moveTo>
                  <a:pt x="452" y="805"/>
                </a:moveTo>
                <a:cubicBezTo>
                  <a:pt x="452" y="805"/>
                  <a:pt x="452" y="805"/>
                  <a:pt x="453" y="805"/>
                </a:cubicBezTo>
                <a:cubicBezTo>
                  <a:pt x="453" y="805"/>
                  <a:pt x="453" y="805"/>
                  <a:pt x="453" y="805"/>
                </a:cubicBezTo>
                <a:cubicBezTo>
                  <a:pt x="453" y="805"/>
                  <a:pt x="453" y="805"/>
                  <a:pt x="453" y="804"/>
                </a:cubicBezTo>
                <a:cubicBezTo>
                  <a:pt x="452" y="805"/>
                  <a:pt x="452" y="805"/>
                  <a:pt x="452" y="805"/>
                </a:cubicBezTo>
                <a:moveTo>
                  <a:pt x="578" y="44"/>
                </a:moveTo>
                <a:cubicBezTo>
                  <a:pt x="578" y="44"/>
                  <a:pt x="579" y="45"/>
                  <a:pt x="579" y="45"/>
                </a:cubicBezTo>
                <a:cubicBezTo>
                  <a:pt x="579" y="45"/>
                  <a:pt x="579" y="44"/>
                  <a:pt x="579" y="44"/>
                </a:cubicBezTo>
                <a:cubicBezTo>
                  <a:pt x="579" y="44"/>
                  <a:pt x="579" y="44"/>
                  <a:pt x="579" y="44"/>
                </a:cubicBezTo>
                <a:cubicBezTo>
                  <a:pt x="579" y="44"/>
                  <a:pt x="578" y="44"/>
                  <a:pt x="578" y="44"/>
                </a:cubicBezTo>
                <a:moveTo>
                  <a:pt x="404" y="5"/>
                </a:moveTo>
                <a:cubicBezTo>
                  <a:pt x="403" y="4"/>
                  <a:pt x="403" y="4"/>
                  <a:pt x="403" y="4"/>
                </a:cubicBezTo>
                <a:cubicBezTo>
                  <a:pt x="403" y="4"/>
                  <a:pt x="403" y="4"/>
                  <a:pt x="403" y="4"/>
                </a:cubicBezTo>
                <a:cubicBezTo>
                  <a:pt x="403" y="4"/>
                  <a:pt x="403" y="5"/>
                  <a:pt x="403" y="5"/>
                </a:cubicBezTo>
                <a:cubicBezTo>
                  <a:pt x="403" y="5"/>
                  <a:pt x="403" y="5"/>
                  <a:pt x="404" y="5"/>
                </a:cubicBezTo>
                <a:moveTo>
                  <a:pt x="247" y="44"/>
                </a:moveTo>
                <a:cubicBezTo>
                  <a:pt x="247" y="44"/>
                  <a:pt x="247" y="44"/>
                  <a:pt x="247" y="44"/>
                </a:cubicBezTo>
                <a:cubicBezTo>
                  <a:pt x="247" y="44"/>
                  <a:pt x="246" y="44"/>
                  <a:pt x="246" y="44"/>
                </a:cubicBezTo>
                <a:cubicBezTo>
                  <a:pt x="246" y="44"/>
                  <a:pt x="247" y="45"/>
                  <a:pt x="247" y="45"/>
                </a:cubicBezTo>
                <a:cubicBezTo>
                  <a:pt x="247" y="45"/>
                  <a:pt x="247" y="44"/>
                  <a:pt x="247" y="44"/>
                </a:cubicBezTo>
                <a:moveTo>
                  <a:pt x="56" y="597"/>
                </a:moveTo>
                <a:cubicBezTo>
                  <a:pt x="56" y="597"/>
                  <a:pt x="56" y="597"/>
                  <a:pt x="56" y="597"/>
                </a:cubicBezTo>
                <a:cubicBezTo>
                  <a:pt x="56" y="597"/>
                  <a:pt x="56" y="597"/>
                  <a:pt x="56" y="597"/>
                </a:cubicBezTo>
                <a:cubicBezTo>
                  <a:pt x="56" y="597"/>
                  <a:pt x="56" y="598"/>
                  <a:pt x="56" y="598"/>
                </a:cubicBezTo>
                <a:cubicBezTo>
                  <a:pt x="56" y="598"/>
                  <a:pt x="56" y="597"/>
                  <a:pt x="56" y="597"/>
                </a:cubicBezTo>
                <a:moveTo>
                  <a:pt x="461" y="801"/>
                </a:moveTo>
                <a:cubicBezTo>
                  <a:pt x="461" y="801"/>
                  <a:pt x="461" y="801"/>
                  <a:pt x="461" y="801"/>
                </a:cubicBezTo>
                <a:cubicBezTo>
                  <a:pt x="461" y="801"/>
                  <a:pt x="461" y="801"/>
                  <a:pt x="461" y="801"/>
                </a:cubicBezTo>
                <a:cubicBezTo>
                  <a:pt x="461" y="801"/>
                  <a:pt x="461" y="801"/>
                  <a:pt x="461" y="802"/>
                </a:cubicBezTo>
                <a:cubicBezTo>
                  <a:pt x="461" y="802"/>
                  <a:pt x="461" y="801"/>
                  <a:pt x="461" y="801"/>
                </a:cubicBezTo>
                <a:moveTo>
                  <a:pt x="440" y="807"/>
                </a:moveTo>
                <a:cubicBezTo>
                  <a:pt x="440" y="807"/>
                  <a:pt x="440" y="807"/>
                  <a:pt x="440" y="807"/>
                </a:cubicBezTo>
                <a:cubicBezTo>
                  <a:pt x="440" y="807"/>
                  <a:pt x="440" y="807"/>
                  <a:pt x="440" y="807"/>
                </a:cubicBezTo>
                <a:cubicBezTo>
                  <a:pt x="440" y="807"/>
                  <a:pt x="440" y="807"/>
                  <a:pt x="441" y="807"/>
                </a:cubicBezTo>
                <a:cubicBezTo>
                  <a:pt x="441" y="807"/>
                  <a:pt x="440" y="807"/>
                  <a:pt x="440" y="807"/>
                </a:cubicBezTo>
                <a:moveTo>
                  <a:pt x="454" y="804"/>
                </a:moveTo>
                <a:cubicBezTo>
                  <a:pt x="454" y="805"/>
                  <a:pt x="454" y="805"/>
                  <a:pt x="454" y="805"/>
                </a:cubicBezTo>
                <a:cubicBezTo>
                  <a:pt x="454" y="805"/>
                  <a:pt x="454" y="805"/>
                  <a:pt x="454" y="805"/>
                </a:cubicBezTo>
                <a:cubicBezTo>
                  <a:pt x="455" y="805"/>
                  <a:pt x="455" y="805"/>
                  <a:pt x="455" y="805"/>
                </a:cubicBezTo>
                <a:cubicBezTo>
                  <a:pt x="455" y="805"/>
                  <a:pt x="455" y="805"/>
                  <a:pt x="454" y="804"/>
                </a:cubicBezTo>
                <a:moveTo>
                  <a:pt x="437" y="802"/>
                </a:moveTo>
                <a:cubicBezTo>
                  <a:pt x="437" y="802"/>
                  <a:pt x="436" y="802"/>
                  <a:pt x="436" y="802"/>
                </a:cubicBezTo>
                <a:cubicBezTo>
                  <a:pt x="436" y="802"/>
                  <a:pt x="436" y="802"/>
                  <a:pt x="436" y="802"/>
                </a:cubicBezTo>
                <a:cubicBezTo>
                  <a:pt x="436" y="802"/>
                  <a:pt x="436" y="802"/>
                  <a:pt x="436" y="803"/>
                </a:cubicBezTo>
                <a:cubicBezTo>
                  <a:pt x="436" y="802"/>
                  <a:pt x="437" y="802"/>
                  <a:pt x="437" y="802"/>
                </a:cubicBezTo>
                <a:moveTo>
                  <a:pt x="429" y="804"/>
                </a:moveTo>
                <a:cubicBezTo>
                  <a:pt x="430" y="804"/>
                  <a:pt x="430" y="804"/>
                  <a:pt x="430" y="804"/>
                </a:cubicBezTo>
                <a:cubicBezTo>
                  <a:pt x="430" y="804"/>
                  <a:pt x="430" y="804"/>
                  <a:pt x="430" y="804"/>
                </a:cubicBezTo>
                <a:cubicBezTo>
                  <a:pt x="430" y="804"/>
                  <a:pt x="430" y="804"/>
                  <a:pt x="430" y="804"/>
                </a:cubicBezTo>
                <a:cubicBezTo>
                  <a:pt x="430" y="804"/>
                  <a:pt x="430" y="804"/>
                  <a:pt x="429" y="804"/>
                </a:cubicBezTo>
                <a:moveTo>
                  <a:pt x="59" y="592"/>
                </a:moveTo>
                <a:cubicBezTo>
                  <a:pt x="59" y="591"/>
                  <a:pt x="59" y="591"/>
                  <a:pt x="59" y="591"/>
                </a:cubicBezTo>
                <a:cubicBezTo>
                  <a:pt x="59" y="591"/>
                  <a:pt x="59" y="591"/>
                  <a:pt x="59" y="591"/>
                </a:cubicBezTo>
                <a:cubicBezTo>
                  <a:pt x="59" y="592"/>
                  <a:pt x="59" y="592"/>
                  <a:pt x="59" y="592"/>
                </a:cubicBezTo>
                <a:cubicBezTo>
                  <a:pt x="59" y="592"/>
                  <a:pt x="59" y="592"/>
                  <a:pt x="59" y="592"/>
                </a:cubicBezTo>
                <a:moveTo>
                  <a:pt x="202" y="743"/>
                </a:moveTo>
                <a:cubicBezTo>
                  <a:pt x="202" y="743"/>
                  <a:pt x="202" y="743"/>
                  <a:pt x="202" y="743"/>
                </a:cubicBezTo>
                <a:cubicBezTo>
                  <a:pt x="202" y="743"/>
                  <a:pt x="202" y="743"/>
                  <a:pt x="202" y="743"/>
                </a:cubicBezTo>
                <a:cubicBezTo>
                  <a:pt x="202" y="744"/>
                  <a:pt x="202" y="744"/>
                  <a:pt x="202" y="744"/>
                </a:cubicBezTo>
                <a:cubicBezTo>
                  <a:pt x="202" y="744"/>
                  <a:pt x="202" y="743"/>
                  <a:pt x="202" y="743"/>
                </a:cubicBezTo>
                <a:moveTo>
                  <a:pt x="332" y="791"/>
                </a:moveTo>
                <a:cubicBezTo>
                  <a:pt x="332" y="791"/>
                  <a:pt x="332" y="790"/>
                  <a:pt x="332" y="790"/>
                </a:cubicBezTo>
                <a:cubicBezTo>
                  <a:pt x="332" y="790"/>
                  <a:pt x="332" y="791"/>
                  <a:pt x="332" y="791"/>
                </a:cubicBezTo>
                <a:cubicBezTo>
                  <a:pt x="332" y="791"/>
                  <a:pt x="332" y="791"/>
                  <a:pt x="332" y="791"/>
                </a:cubicBezTo>
                <a:cubicBezTo>
                  <a:pt x="332" y="791"/>
                  <a:pt x="332" y="791"/>
                  <a:pt x="332" y="791"/>
                </a:cubicBezTo>
                <a:moveTo>
                  <a:pt x="615" y="743"/>
                </a:moveTo>
                <a:cubicBezTo>
                  <a:pt x="615" y="743"/>
                  <a:pt x="615" y="743"/>
                  <a:pt x="615" y="743"/>
                </a:cubicBezTo>
                <a:cubicBezTo>
                  <a:pt x="615" y="743"/>
                  <a:pt x="614" y="743"/>
                  <a:pt x="614" y="743"/>
                </a:cubicBezTo>
                <a:cubicBezTo>
                  <a:pt x="614" y="743"/>
                  <a:pt x="614" y="744"/>
                  <a:pt x="615" y="744"/>
                </a:cubicBezTo>
                <a:cubicBezTo>
                  <a:pt x="615" y="744"/>
                  <a:pt x="615" y="743"/>
                  <a:pt x="615" y="743"/>
                </a:cubicBezTo>
                <a:moveTo>
                  <a:pt x="195" y="745"/>
                </a:moveTo>
                <a:cubicBezTo>
                  <a:pt x="195" y="745"/>
                  <a:pt x="195" y="745"/>
                  <a:pt x="195" y="745"/>
                </a:cubicBezTo>
                <a:cubicBezTo>
                  <a:pt x="195" y="745"/>
                  <a:pt x="195" y="745"/>
                  <a:pt x="195" y="746"/>
                </a:cubicBezTo>
                <a:cubicBezTo>
                  <a:pt x="196" y="746"/>
                  <a:pt x="196" y="745"/>
                  <a:pt x="196" y="745"/>
                </a:cubicBezTo>
                <a:cubicBezTo>
                  <a:pt x="196" y="745"/>
                  <a:pt x="196" y="745"/>
                  <a:pt x="195" y="745"/>
                </a:cubicBezTo>
                <a:moveTo>
                  <a:pt x="197" y="746"/>
                </a:moveTo>
                <a:cubicBezTo>
                  <a:pt x="197" y="746"/>
                  <a:pt x="197" y="747"/>
                  <a:pt x="197" y="747"/>
                </a:cubicBezTo>
                <a:cubicBezTo>
                  <a:pt x="197" y="746"/>
                  <a:pt x="198" y="746"/>
                  <a:pt x="198" y="746"/>
                </a:cubicBezTo>
                <a:cubicBezTo>
                  <a:pt x="198" y="746"/>
                  <a:pt x="197" y="746"/>
                  <a:pt x="197" y="746"/>
                </a:cubicBezTo>
                <a:cubicBezTo>
                  <a:pt x="197" y="746"/>
                  <a:pt x="197" y="746"/>
                  <a:pt x="197" y="746"/>
                </a:cubicBezTo>
                <a:moveTo>
                  <a:pt x="210" y="746"/>
                </a:moveTo>
                <a:cubicBezTo>
                  <a:pt x="210" y="746"/>
                  <a:pt x="210" y="746"/>
                  <a:pt x="210" y="746"/>
                </a:cubicBezTo>
                <a:cubicBezTo>
                  <a:pt x="210" y="746"/>
                  <a:pt x="209" y="746"/>
                  <a:pt x="209" y="746"/>
                </a:cubicBezTo>
                <a:cubicBezTo>
                  <a:pt x="209" y="746"/>
                  <a:pt x="209" y="746"/>
                  <a:pt x="210" y="746"/>
                </a:cubicBezTo>
                <a:cubicBezTo>
                  <a:pt x="210" y="746"/>
                  <a:pt x="210" y="746"/>
                  <a:pt x="210" y="746"/>
                </a:cubicBezTo>
                <a:moveTo>
                  <a:pt x="213" y="746"/>
                </a:moveTo>
                <a:cubicBezTo>
                  <a:pt x="213" y="746"/>
                  <a:pt x="213" y="747"/>
                  <a:pt x="213" y="747"/>
                </a:cubicBezTo>
                <a:cubicBezTo>
                  <a:pt x="214" y="746"/>
                  <a:pt x="214" y="746"/>
                  <a:pt x="214" y="746"/>
                </a:cubicBezTo>
                <a:cubicBezTo>
                  <a:pt x="214" y="746"/>
                  <a:pt x="214" y="746"/>
                  <a:pt x="213" y="746"/>
                </a:cubicBezTo>
                <a:cubicBezTo>
                  <a:pt x="213" y="746"/>
                  <a:pt x="213" y="746"/>
                  <a:pt x="213" y="746"/>
                </a:cubicBezTo>
                <a:moveTo>
                  <a:pt x="194" y="747"/>
                </a:moveTo>
                <a:cubicBezTo>
                  <a:pt x="193" y="747"/>
                  <a:pt x="193" y="747"/>
                  <a:pt x="193" y="747"/>
                </a:cubicBezTo>
                <a:cubicBezTo>
                  <a:pt x="193" y="747"/>
                  <a:pt x="193" y="747"/>
                  <a:pt x="194" y="748"/>
                </a:cubicBezTo>
                <a:cubicBezTo>
                  <a:pt x="194" y="747"/>
                  <a:pt x="194" y="747"/>
                  <a:pt x="194" y="747"/>
                </a:cubicBezTo>
                <a:cubicBezTo>
                  <a:pt x="194" y="747"/>
                  <a:pt x="194" y="747"/>
                  <a:pt x="194" y="747"/>
                </a:cubicBezTo>
                <a:moveTo>
                  <a:pt x="436" y="9"/>
                </a:moveTo>
                <a:cubicBezTo>
                  <a:pt x="436" y="9"/>
                  <a:pt x="436" y="9"/>
                  <a:pt x="436" y="9"/>
                </a:cubicBezTo>
                <a:cubicBezTo>
                  <a:pt x="435" y="9"/>
                  <a:pt x="435" y="9"/>
                  <a:pt x="435" y="9"/>
                </a:cubicBezTo>
                <a:cubicBezTo>
                  <a:pt x="435" y="9"/>
                  <a:pt x="435" y="9"/>
                  <a:pt x="435" y="9"/>
                </a:cubicBezTo>
                <a:cubicBezTo>
                  <a:pt x="435" y="9"/>
                  <a:pt x="436" y="9"/>
                  <a:pt x="436" y="9"/>
                </a:cubicBezTo>
                <a:moveTo>
                  <a:pt x="204" y="749"/>
                </a:moveTo>
                <a:cubicBezTo>
                  <a:pt x="204" y="749"/>
                  <a:pt x="204" y="749"/>
                  <a:pt x="204" y="749"/>
                </a:cubicBezTo>
                <a:cubicBezTo>
                  <a:pt x="204" y="749"/>
                  <a:pt x="204" y="749"/>
                  <a:pt x="204" y="749"/>
                </a:cubicBezTo>
                <a:cubicBezTo>
                  <a:pt x="204" y="749"/>
                  <a:pt x="204" y="749"/>
                  <a:pt x="204" y="749"/>
                </a:cubicBezTo>
                <a:cubicBezTo>
                  <a:pt x="204" y="749"/>
                  <a:pt x="204" y="749"/>
                  <a:pt x="204" y="749"/>
                </a:cubicBezTo>
                <a:moveTo>
                  <a:pt x="610" y="749"/>
                </a:moveTo>
                <a:cubicBezTo>
                  <a:pt x="610" y="749"/>
                  <a:pt x="610" y="749"/>
                  <a:pt x="610" y="749"/>
                </a:cubicBezTo>
                <a:cubicBezTo>
                  <a:pt x="610" y="749"/>
                  <a:pt x="610" y="749"/>
                  <a:pt x="610" y="749"/>
                </a:cubicBezTo>
                <a:cubicBezTo>
                  <a:pt x="610" y="749"/>
                  <a:pt x="610" y="749"/>
                  <a:pt x="609" y="749"/>
                </a:cubicBezTo>
                <a:cubicBezTo>
                  <a:pt x="610" y="749"/>
                  <a:pt x="610" y="749"/>
                  <a:pt x="610" y="749"/>
                </a:cubicBezTo>
                <a:moveTo>
                  <a:pt x="498" y="788"/>
                </a:moveTo>
                <a:cubicBezTo>
                  <a:pt x="498" y="788"/>
                  <a:pt x="498" y="788"/>
                  <a:pt x="498" y="788"/>
                </a:cubicBezTo>
                <a:cubicBezTo>
                  <a:pt x="498" y="788"/>
                  <a:pt x="498" y="788"/>
                  <a:pt x="498" y="788"/>
                </a:cubicBezTo>
                <a:cubicBezTo>
                  <a:pt x="498" y="788"/>
                  <a:pt x="498" y="788"/>
                  <a:pt x="498" y="787"/>
                </a:cubicBezTo>
                <a:cubicBezTo>
                  <a:pt x="498" y="788"/>
                  <a:pt x="498" y="788"/>
                  <a:pt x="498" y="788"/>
                </a:cubicBezTo>
                <a:moveTo>
                  <a:pt x="196" y="751"/>
                </a:moveTo>
                <a:cubicBezTo>
                  <a:pt x="196" y="751"/>
                  <a:pt x="196" y="751"/>
                  <a:pt x="195" y="750"/>
                </a:cubicBezTo>
                <a:cubicBezTo>
                  <a:pt x="195" y="751"/>
                  <a:pt x="195" y="751"/>
                  <a:pt x="195" y="751"/>
                </a:cubicBezTo>
                <a:cubicBezTo>
                  <a:pt x="195" y="751"/>
                  <a:pt x="195" y="751"/>
                  <a:pt x="195" y="751"/>
                </a:cubicBezTo>
                <a:cubicBezTo>
                  <a:pt x="196" y="751"/>
                  <a:pt x="196" y="751"/>
                  <a:pt x="196" y="751"/>
                </a:cubicBezTo>
                <a:moveTo>
                  <a:pt x="210" y="751"/>
                </a:moveTo>
                <a:cubicBezTo>
                  <a:pt x="210" y="751"/>
                  <a:pt x="210" y="751"/>
                  <a:pt x="210" y="750"/>
                </a:cubicBezTo>
                <a:cubicBezTo>
                  <a:pt x="210" y="751"/>
                  <a:pt x="209" y="751"/>
                  <a:pt x="209" y="751"/>
                </a:cubicBezTo>
                <a:cubicBezTo>
                  <a:pt x="209" y="751"/>
                  <a:pt x="210" y="751"/>
                  <a:pt x="210" y="751"/>
                </a:cubicBezTo>
                <a:cubicBezTo>
                  <a:pt x="210" y="751"/>
                  <a:pt x="210" y="751"/>
                  <a:pt x="210" y="751"/>
                </a:cubicBezTo>
                <a:moveTo>
                  <a:pt x="651" y="725"/>
                </a:moveTo>
                <a:cubicBezTo>
                  <a:pt x="651" y="726"/>
                  <a:pt x="652" y="726"/>
                  <a:pt x="652" y="726"/>
                </a:cubicBezTo>
                <a:cubicBezTo>
                  <a:pt x="652" y="726"/>
                  <a:pt x="652" y="725"/>
                  <a:pt x="652" y="725"/>
                </a:cubicBezTo>
                <a:cubicBezTo>
                  <a:pt x="652" y="725"/>
                  <a:pt x="652" y="725"/>
                  <a:pt x="652" y="725"/>
                </a:cubicBezTo>
                <a:cubicBezTo>
                  <a:pt x="652" y="725"/>
                  <a:pt x="651" y="725"/>
                  <a:pt x="651" y="725"/>
                </a:cubicBezTo>
                <a:moveTo>
                  <a:pt x="651" y="728"/>
                </a:moveTo>
                <a:cubicBezTo>
                  <a:pt x="651" y="728"/>
                  <a:pt x="652" y="729"/>
                  <a:pt x="652" y="729"/>
                </a:cubicBezTo>
                <a:cubicBezTo>
                  <a:pt x="652" y="728"/>
                  <a:pt x="652" y="728"/>
                  <a:pt x="652" y="728"/>
                </a:cubicBezTo>
                <a:cubicBezTo>
                  <a:pt x="652" y="728"/>
                  <a:pt x="652" y="728"/>
                  <a:pt x="652" y="728"/>
                </a:cubicBezTo>
                <a:cubicBezTo>
                  <a:pt x="652" y="728"/>
                  <a:pt x="651" y="728"/>
                  <a:pt x="651" y="728"/>
                </a:cubicBezTo>
                <a:moveTo>
                  <a:pt x="475" y="794"/>
                </a:moveTo>
                <a:cubicBezTo>
                  <a:pt x="475" y="794"/>
                  <a:pt x="475" y="794"/>
                  <a:pt x="475" y="795"/>
                </a:cubicBezTo>
                <a:cubicBezTo>
                  <a:pt x="475" y="795"/>
                  <a:pt x="475" y="795"/>
                  <a:pt x="475" y="795"/>
                </a:cubicBezTo>
                <a:cubicBezTo>
                  <a:pt x="475" y="795"/>
                  <a:pt x="476" y="795"/>
                  <a:pt x="476" y="795"/>
                </a:cubicBezTo>
                <a:cubicBezTo>
                  <a:pt x="476" y="794"/>
                  <a:pt x="476" y="794"/>
                  <a:pt x="475" y="794"/>
                </a:cubicBezTo>
                <a:moveTo>
                  <a:pt x="465" y="794"/>
                </a:moveTo>
                <a:cubicBezTo>
                  <a:pt x="465" y="794"/>
                  <a:pt x="465" y="794"/>
                  <a:pt x="465" y="794"/>
                </a:cubicBezTo>
                <a:cubicBezTo>
                  <a:pt x="465" y="794"/>
                  <a:pt x="465" y="794"/>
                  <a:pt x="465" y="795"/>
                </a:cubicBezTo>
                <a:cubicBezTo>
                  <a:pt x="465" y="795"/>
                  <a:pt x="465" y="795"/>
                  <a:pt x="465" y="795"/>
                </a:cubicBezTo>
                <a:cubicBezTo>
                  <a:pt x="465" y="795"/>
                  <a:pt x="465" y="795"/>
                  <a:pt x="465" y="794"/>
                </a:cubicBezTo>
                <a:moveTo>
                  <a:pt x="506" y="792"/>
                </a:moveTo>
                <a:cubicBezTo>
                  <a:pt x="506" y="792"/>
                  <a:pt x="505" y="793"/>
                  <a:pt x="505" y="793"/>
                </a:cubicBezTo>
                <a:cubicBezTo>
                  <a:pt x="505" y="793"/>
                  <a:pt x="505" y="793"/>
                  <a:pt x="505" y="793"/>
                </a:cubicBezTo>
                <a:cubicBezTo>
                  <a:pt x="506" y="793"/>
                  <a:pt x="506" y="793"/>
                  <a:pt x="506" y="793"/>
                </a:cubicBezTo>
                <a:cubicBezTo>
                  <a:pt x="506" y="793"/>
                  <a:pt x="506" y="792"/>
                  <a:pt x="506" y="792"/>
                </a:cubicBezTo>
                <a:moveTo>
                  <a:pt x="636" y="737"/>
                </a:moveTo>
                <a:cubicBezTo>
                  <a:pt x="635" y="737"/>
                  <a:pt x="635" y="737"/>
                  <a:pt x="635" y="737"/>
                </a:cubicBezTo>
                <a:cubicBezTo>
                  <a:pt x="635" y="738"/>
                  <a:pt x="635" y="738"/>
                  <a:pt x="636" y="738"/>
                </a:cubicBezTo>
                <a:cubicBezTo>
                  <a:pt x="636" y="738"/>
                  <a:pt x="636" y="738"/>
                  <a:pt x="636" y="738"/>
                </a:cubicBezTo>
                <a:cubicBezTo>
                  <a:pt x="636" y="738"/>
                  <a:pt x="636" y="737"/>
                  <a:pt x="636" y="737"/>
                </a:cubicBezTo>
                <a:moveTo>
                  <a:pt x="344" y="793"/>
                </a:moveTo>
                <a:cubicBezTo>
                  <a:pt x="344" y="793"/>
                  <a:pt x="344" y="792"/>
                  <a:pt x="343" y="792"/>
                </a:cubicBezTo>
                <a:cubicBezTo>
                  <a:pt x="343" y="792"/>
                  <a:pt x="343" y="792"/>
                  <a:pt x="343" y="792"/>
                </a:cubicBezTo>
                <a:cubicBezTo>
                  <a:pt x="343" y="793"/>
                  <a:pt x="343" y="793"/>
                  <a:pt x="343" y="793"/>
                </a:cubicBezTo>
                <a:cubicBezTo>
                  <a:pt x="344" y="793"/>
                  <a:pt x="344" y="793"/>
                  <a:pt x="344" y="793"/>
                </a:cubicBezTo>
                <a:moveTo>
                  <a:pt x="393" y="5"/>
                </a:moveTo>
                <a:cubicBezTo>
                  <a:pt x="393" y="5"/>
                  <a:pt x="392" y="5"/>
                  <a:pt x="392" y="5"/>
                </a:cubicBezTo>
                <a:cubicBezTo>
                  <a:pt x="393" y="5"/>
                  <a:pt x="393" y="6"/>
                  <a:pt x="393" y="6"/>
                </a:cubicBezTo>
                <a:cubicBezTo>
                  <a:pt x="393" y="6"/>
                  <a:pt x="393" y="6"/>
                  <a:pt x="393" y="6"/>
                </a:cubicBezTo>
                <a:cubicBezTo>
                  <a:pt x="393" y="5"/>
                  <a:pt x="393" y="5"/>
                  <a:pt x="393" y="5"/>
                </a:cubicBezTo>
                <a:moveTo>
                  <a:pt x="234" y="763"/>
                </a:moveTo>
                <a:cubicBezTo>
                  <a:pt x="234" y="762"/>
                  <a:pt x="234" y="762"/>
                  <a:pt x="234" y="762"/>
                </a:cubicBezTo>
                <a:cubicBezTo>
                  <a:pt x="234" y="762"/>
                  <a:pt x="233" y="762"/>
                  <a:pt x="233" y="762"/>
                </a:cubicBezTo>
                <a:cubicBezTo>
                  <a:pt x="233" y="762"/>
                  <a:pt x="233" y="762"/>
                  <a:pt x="233" y="762"/>
                </a:cubicBezTo>
                <a:cubicBezTo>
                  <a:pt x="233" y="762"/>
                  <a:pt x="233" y="763"/>
                  <a:pt x="234" y="763"/>
                </a:cubicBezTo>
                <a:moveTo>
                  <a:pt x="526" y="785"/>
                </a:moveTo>
                <a:cubicBezTo>
                  <a:pt x="525" y="785"/>
                  <a:pt x="525" y="785"/>
                  <a:pt x="525" y="785"/>
                </a:cubicBezTo>
                <a:cubicBezTo>
                  <a:pt x="525" y="785"/>
                  <a:pt x="525" y="785"/>
                  <a:pt x="526" y="786"/>
                </a:cubicBezTo>
                <a:cubicBezTo>
                  <a:pt x="526" y="785"/>
                  <a:pt x="526" y="785"/>
                  <a:pt x="526" y="785"/>
                </a:cubicBezTo>
                <a:cubicBezTo>
                  <a:pt x="526" y="785"/>
                  <a:pt x="526" y="785"/>
                  <a:pt x="526" y="785"/>
                </a:cubicBezTo>
                <a:moveTo>
                  <a:pt x="249" y="765"/>
                </a:moveTo>
                <a:cubicBezTo>
                  <a:pt x="250" y="764"/>
                  <a:pt x="250" y="764"/>
                  <a:pt x="250" y="764"/>
                </a:cubicBezTo>
                <a:cubicBezTo>
                  <a:pt x="250" y="764"/>
                  <a:pt x="250" y="764"/>
                  <a:pt x="250" y="764"/>
                </a:cubicBezTo>
                <a:cubicBezTo>
                  <a:pt x="249" y="764"/>
                  <a:pt x="249" y="764"/>
                  <a:pt x="249" y="764"/>
                </a:cubicBezTo>
                <a:cubicBezTo>
                  <a:pt x="249" y="764"/>
                  <a:pt x="249" y="764"/>
                  <a:pt x="249" y="765"/>
                </a:cubicBezTo>
                <a:moveTo>
                  <a:pt x="575" y="765"/>
                </a:moveTo>
                <a:cubicBezTo>
                  <a:pt x="575" y="765"/>
                  <a:pt x="575" y="765"/>
                  <a:pt x="575" y="766"/>
                </a:cubicBezTo>
                <a:cubicBezTo>
                  <a:pt x="575" y="766"/>
                  <a:pt x="575" y="765"/>
                  <a:pt x="575" y="765"/>
                </a:cubicBezTo>
                <a:cubicBezTo>
                  <a:pt x="575" y="765"/>
                  <a:pt x="575" y="765"/>
                  <a:pt x="575" y="765"/>
                </a:cubicBezTo>
                <a:cubicBezTo>
                  <a:pt x="575" y="765"/>
                  <a:pt x="575" y="765"/>
                  <a:pt x="575" y="765"/>
                </a:cubicBezTo>
                <a:moveTo>
                  <a:pt x="591" y="767"/>
                </a:moveTo>
                <a:cubicBezTo>
                  <a:pt x="591" y="767"/>
                  <a:pt x="591" y="767"/>
                  <a:pt x="591" y="767"/>
                </a:cubicBezTo>
                <a:cubicBezTo>
                  <a:pt x="591" y="767"/>
                  <a:pt x="591" y="767"/>
                  <a:pt x="591" y="768"/>
                </a:cubicBezTo>
                <a:cubicBezTo>
                  <a:pt x="591" y="767"/>
                  <a:pt x="591" y="767"/>
                  <a:pt x="591" y="767"/>
                </a:cubicBezTo>
                <a:cubicBezTo>
                  <a:pt x="591" y="767"/>
                  <a:pt x="591" y="767"/>
                  <a:pt x="591" y="767"/>
                </a:cubicBezTo>
                <a:moveTo>
                  <a:pt x="435" y="7"/>
                </a:moveTo>
                <a:cubicBezTo>
                  <a:pt x="435" y="7"/>
                  <a:pt x="435" y="8"/>
                  <a:pt x="435" y="8"/>
                </a:cubicBezTo>
                <a:cubicBezTo>
                  <a:pt x="436" y="8"/>
                  <a:pt x="436" y="8"/>
                  <a:pt x="436" y="7"/>
                </a:cubicBezTo>
                <a:cubicBezTo>
                  <a:pt x="436" y="7"/>
                  <a:pt x="436" y="7"/>
                  <a:pt x="435" y="7"/>
                </a:cubicBezTo>
                <a:cubicBezTo>
                  <a:pt x="435" y="7"/>
                  <a:pt x="435" y="7"/>
                  <a:pt x="435" y="7"/>
                </a:cubicBezTo>
                <a:moveTo>
                  <a:pt x="236" y="770"/>
                </a:moveTo>
                <a:cubicBezTo>
                  <a:pt x="236" y="770"/>
                  <a:pt x="236" y="770"/>
                  <a:pt x="236" y="770"/>
                </a:cubicBezTo>
                <a:cubicBezTo>
                  <a:pt x="236" y="770"/>
                  <a:pt x="236" y="770"/>
                  <a:pt x="236" y="770"/>
                </a:cubicBezTo>
                <a:cubicBezTo>
                  <a:pt x="236" y="770"/>
                  <a:pt x="237" y="770"/>
                  <a:pt x="237" y="770"/>
                </a:cubicBezTo>
                <a:cubicBezTo>
                  <a:pt x="237" y="770"/>
                  <a:pt x="236" y="770"/>
                  <a:pt x="236" y="770"/>
                </a:cubicBezTo>
                <a:moveTo>
                  <a:pt x="242" y="770"/>
                </a:moveTo>
                <a:cubicBezTo>
                  <a:pt x="242" y="770"/>
                  <a:pt x="242" y="770"/>
                  <a:pt x="242" y="770"/>
                </a:cubicBezTo>
                <a:cubicBezTo>
                  <a:pt x="242" y="770"/>
                  <a:pt x="242" y="770"/>
                  <a:pt x="242" y="770"/>
                </a:cubicBezTo>
                <a:cubicBezTo>
                  <a:pt x="242" y="770"/>
                  <a:pt x="242" y="770"/>
                  <a:pt x="241" y="770"/>
                </a:cubicBezTo>
                <a:cubicBezTo>
                  <a:pt x="242" y="770"/>
                  <a:pt x="242" y="770"/>
                  <a:pt x="242" y="770"/>
                </a:cubicBezTo>
                <a:moveTo>
                  <a:pt x="236" y="772"/>
                </a:moveTo>
                <a:cubicBezTo>
                  <a:pt x="236" y="772"/>
                  <a:pt x="236" y="772"/>
                  <a:pt x="236" y="772"/>
                </a:cubicBezTo>
                <a:cubicBezTo>
                  <a:pt x="236" y="772"/>
                  <a:pt x="236" y="772"/>
                  <a:pt x="237" y="772"/>
                </a:cubicBezTo>
                <a:cubicBezTo>
                  <a:pt x="237" y="772"/>
                  <a:pt x="236" y="771"/>
                  <a:pt x="236" y="771"/>
                </a:cubicBezTo>
                <a:cubicBezTo>
                  <a:pt x="236" y="772"/>
                  <a:pt x="236" y="772"/>
                  <a:pt x="236" y="772"/>
                </a:cubicBezTo>
                <a:moveTo>
                  <a:pt x="238" y="773"/>
                </a:moveTo>
                <a:cubicBezTo>
                  <a:pt x="238" y="773"/>
                  <a:pt x="238" y="773"/>
                  <a:pt x="238" y="773"/>
                </a:cubicBezTo>
                <a:cubicBezTo>
                  <a:pt x="238" y="773"/>
                  <a:pt x="238" y="773"/>
                  <a:pt x="238" y="773"/>
                </a:cubicBezTo>
                <a:cubicBezTo>
                  <a:pt x="238" y="772"/>
                  <a:pt x="238" y="772"/>
                  <a:pt x="238" y="772"/>
                </a:cubicBezTo>
                <a:cubicBezTo>
                  <a:pt x="238" y="772"/>
                  <a:pt x="238" y="773"/>
                  <a:pt x="238" y="773"/>
                </a:cubicBezTo>
                <a:moveTo>
                  <a:pt x="242" y="776"/>
                </a:moveTo>
                <a:cubicBezTo>
                  <a:pt x="242" y="776"/>
                  <a:pt x="242" y="775"/>
                  <a:pt x="242" y="775"/>
                </a:cubicBezTo>
                <a:cubicBezTo>
                  <a:pt x="242" y="775"/>
                  <a:pt x="242" y="775"/>
                  <a:pt x="242" y="775"/>
                </a:cubicBezTo>
                <a:cubicBezTo>
                  <a:pt x="242" y="776"/>
                  <a:pt x="242" y="776"/>
                  <a:pt x="242" y="776"/>
                </a:cubicBezTo>
                <a:cubicBezTo>
                  <a:pt x="242" y="776"/>
                  <a:pt x="242" y="776"/>
                  <a:pt x="242" y="776"/>
                </a:cubicBezTo>
                <a:moveTo>
                  <a:pt x="523" y="782"/>
                </a:moveTo>
                <a:cubicBezTo>
                  <a:pt x="523" y="782"/>
                  <a:pt x="524" y="782"/>
                  <a:pt x="524" y="783"/>
                </a:cubicBezTo>
                <a:cubicBezTo>
                  <a:pt x="524" y="783"/>
                  <a:pt x="524" y="782"/>
                  <a:pt x="524" y="782"/>
                </a:cubicBezTo>
                <a:cubicBezTo>
                  <a:pt x="524" y="782"/>
                  <a:pt x="524" y="782"/>
                  <a:pt x="524" y="782"/>
                </a:cubicBezTo>
                <a:cubicBezTo>
                  <a:pt x="524" y="782"/>
                  <a:pt x="523" y="782"/>
                  <a:pt x="523" y="782"/>
                </a:cubicBezTo>
                <a:moveTo>
                  <a:pt x="201" y="752"/>
                </a:moveTo>
                <a:cubicBezTo>
                  <a:pt x="201" y="752"/>
                  <a:pt x="201" y="751"/>
                  <a:pt x="201" y="751"/>
                </a:cubicBezTo>
                <a:cubicBezTo>
                  <a:pt x="201" y="752"/>
                  <a:pt x="201" y="752"/>
                  <a:pt x="201" y="752"/>
                </a:cubicBezTo>
                <a:cubicBezTo>
                  <a:pt x="201" y="752"/>
                  <a:pt x="201" y="752"/>
                  <a:pt x="201" y="752"/>
                </a:cubicBezTo>
                <a:cubicBezTo>
                  <a:pt x="201" y="752"/>
                  <a:pt x="201" y="752"/>
                  <a:pt x="201" y="752"/>
                </a:cubicBezTo>
                <a:moveTo>
                  <a:pt x="431" y="9"/>
                </a:moveTo>
                <a:cubicBezTo>
                  <a:pt x="430" y="9"/>
                  <a:pt x="430" y="9"/>
                  <a:pt x="430" y="9"/>
                </a:cubicBezTo>
                <a:cubicBezTo>
                  <a:pt x="430" y="9"/>
                  <a:pt x="431" y="9"/>
                  <a:pt x="431" y="9"/>
                </a:cubicBezTo>
                <a:cubicBezTo>
                  <a:pt x="431" y="9"/>
                  <a:pt x="431" y="9"/>
                  <a:pt x="431" y="9"/>
                </a:cubicBezTo>
                <a:cubicBezTo>
                  <a:pt x="431" y="9"/>
                  <a:pt x="431" y="9"/>
                  <a:pt x="431" y="9"/>
                </a:cubicBezTo>
                <a:moveTo>
                  <a:pt x="208" y="752"/>
                </a:moveTo>
                <a:cubicBezTo>
                  <a:pt x="208" y="753"/>
                  <a:pt x="207" y="753"/>
                  <a:pt x="207" y="753"/>
                </a:cubicBezTo>
                <a:cubicBezTo>
                  <a:pt x="208" y="753"/>
                  <a:pt x="208" y="753"/>
                  <a:pt x="208" y="753"/>
                </a:cubicBezTo>
                <a:cubicBezTo>
                  <a:pt x="208" y="753"/>
                  <a:pt x="208" y="753"/>
                  <a:pt x="208" y="753"/>
                </a:cubicBezTo>
                <a:cubicBezTo>
                  <a:pt x="208" y="753"/>
                  <a:pt x="208" y="753"/>
                  <a:pt x="208" y="752"/>
                </a:cubicBezTo>
                <a:moveTo>
                  <a:pt x="205" y="758"/>
                </a:moveTo>
                <a:cubicBezTo>
                  <a:pt x="205" y="758"/>
                  <a:pt x="205" y="758"/>
                  <a:pt x="205" y="758"/>
                </a:cubicBezTo>
                <a:cubicBezTo>
                  <a:pt x="205" y="758"/>
                  <a:pt x="205" y="758"/>
                  <a:pt x="205" y="757"/>
                </a:cubicBezTo>
                <a:cubicBezTo>
                  <a:pt x="205" y="757"/>
                  <a:pt x="205" y="757"/>
                  <a:pt x="205" y="757"/>
                </a:cubicBezTo>
                <a:cubicBezTo>
                  <a:pt x="205" y="757"/>
                  <a:pt x="205" y="757"/>
                  <a:pt x="205" y="758"/>
                </a:cubicBezTo>
                <a:moveTo>
                  <a:pt x="515" y="787"/>
                </a:moveTo>
                <a:cubicBezTo>
                  <a:pt x="515" y="787"/>
                  <a:pt x="515" y="787"/>
                  <a:pt x="516" y="787"/>
                </a:cubicBezTo>
                <a:cubicBezTo>
                  <a:pt x="515" y="787"/>
                  <a:pt x="515" y="787"/>
                  <a:pt x="515" y="787"/>
                </a:cubicBezTo>
                <a:cubicBezTo>
                  <a:pt x="515" y="787"/>
                  <a:pt x="515" y="787"/>
                  <a:pt x="515" y="787"/>
                </a:cubicBezTo>
                <a:cubicBezTo>
                  <a:pt x="515" y="787"/>
                  <a:pt x="515" y="787"/>
                  <a:pt x="515" y="787"/>
                </a:cubicBezTo>
                <a:moveTo>
                  <a:pt x="215" y="760"/>
                </a:moveTo>
                <a:cubicBezTo>
                  <a:pt x="215" y="760"/>
                  <a:pt x="215" y="760"/>
                  <a:pt x="215" y="760"/>
                </a:cubicBezTo>
                <a:cubicBezTo>
                  <a:pt x="215" y="760"/>
                  <a:pt x="216" y="760"/>
                  <a:pt x="216" y="759"/>
                </a:cubicBezTo>
                <a:cubicBezTo>
                  <a:pt x="216" y="759"/>
                  <a:pt x="215" y="759"/>
                  <a:pt x="215" y="759"/>
                </a:cubicBezTo>
                <a:cubicBezTo>
                  <a:pt x="215" y="759"/>
                  <a:pt x="215" y="759"/>
                  <a:pt x="215" y="760"/>
                </a:cubicBezTo>
                <a:moveTo>
                  <a:pt x="319" y="787"/>
                </a:moveTo>
                <a:cubicBezTo>
                  <a:pt x="319" y="787"/>
                  <a:pt x="319" y="787"/>
                  <a:pt x="319" y="786"/>
                </a:cubicBezTo>
                <a:cubicBezTo>
                  <a:pt x="319" y="787"/>
                  <a:pt x="318" y="787"/>
                  <a:pt x="318" y="787"/>
                </a:cubicBezTo>
                <a:cubicBezTo>
                  <a:pt x="319" y="787"/>
                  <a:pt x="319" y="787"/>
                  <a:pt x="319" y="787"/>
                </a:cubicBezTo>
                <a:cubicBezTo>
                  <a:pt x="319" y="787"/>
                  <a:pt x="319" y="787"/>
                  <a:pt x="319" y="787"/>
                </a:cubicBezTo>
                <a:moveTo>
                  <a:pt x="93" y="645"/>
                </a:moveTo>
                <a:cubicBezTo>
                  <a:pt x="93" y="645"/>
                  <a:pt x="93" y="644"/>
                  <a:pt x="93" y="644"/>
                </a:cubicBezTo>
                <a:cubicBezTo>
                  <a:pt x="93" y="644"/>
                  <a:pt x="93" y="644"/>
                  <a:pt x="93" y="645"/>
                </a:cubicBezTo>
                <a:cubicBezTo>
                  <a:pt x="93" y="645"/>
                  <a:pt x="93" y="645"/>
                  <a:pt x="93" y="645"/>
                </a:cubicBezTo>
                <a:cubicBezTo>
                  <a:pt x="93" y="645"/>
                  <a:pt x="93" y="645"/>
                  <a:pt x="93" y="645"/>
                </a:cubicBezTo>
                <a:moveTo>
                  <a:pt x="530" y="33"/>
                </a:moveTo>
                <a:cubicBezTo>
                  <a:pt x="530" y="33"/>
                  <a:pt x="530" y="33"/>
                  <a:pt x="530" y="33"/>
                </a:cubicBezTo>
                <a:cubicBezTo>
                  <a:pt x="530" y="33"/>
                  <a:pt x="531" y="33"/>
                  <a:pt x="531" y="33"/>
                </a:cubicBezTo>
                <a:cubicBezTo>
                  <a:pt x="531" y="33"/>
                  <a:pt x="530" y="33"/>
                  <a:pt x="530" y="32"/>
                </a:cubicBezTo>
                <a:cubicBezTo>
                  <a:pt x="530" y="33"/>
                  <a:pt x="530" y="33"/>
                  <a:pt x="530" y="33"/>
                </a:cubicBezTo>
                <a:moveTo>
                  <a:pt x="555" y="31"/>
                </a:moveTo>
                <a:cubicBezTo>
                  <a:pt x="555" y="31"/>
                  <a:pt x="555" y="31"/>
                  <a:pt x="555" y="31"/>
                </a:cubicBezTo>
                <a:cubicBezTo>
                  <a:pt x="555" y="31"/>
                  <a:pt x="555" y="31"/>
                  <a:pt x="554" y="31"/>
                </a:cubicBezTo>
                <a:cubicBezTo>
                  <a:pt x="555" y="31"/>
                  <a:pt x="555" y="31"/>
                  <a:pt x="555" y="31"/>
                </a:cubicBezTo>
                <a:cubicBezTo>
                  <a:pt x="555" y="31"/>
                  <a:pt x="555" y="31"/>
                  <a:pt x="555" y="31"/>
                </a:cubicBezTo>
                <a:moveTo>
                  <a:pt x="502" y="798"/>
                </a:moveTo>
                <a:cubicBezTo>
                  <a:pt x="502" y="798"/>
                  <a:pt x="502" y="798"/>
                  <a:pt x="502" y="798"/>
                </a:cubicBezTo>
                <a:cubicBezTo>
                  <a:pt x="502" y="798"/>
                  <a:pt x="502" y="798"/>
                  <a:pt x="502" y="798"/>
                </a:cubicBezTo>
                <a:cubicBezTo>
                  <a:pt x="502" y="799"/>
                  <a:pt x="502" y="799"/>
                  <a:pt x="502" y="799"/>
                </a:cubicBezTo>
                <a:cubicBezTo>
                  <a:pt x="502" y="799"/>
                  <a:pt x="502" y="798"/>
                  <a:pt x="502" y="798"/>
                </a:cubicBezTo>
                <a:moveTo>
                  <a:pt x="98" y="662"/>
                </a:moveTo>
                <a:cubicBezTo>
                  <a:pt x="98" y="662"/>
                  <a:pt x="99" y="662"/>
                  <a:pt x="99" y="662"/>
                </a:cubicBezTo>
                <a:cubicBezTo>
                  <a:pt x="99" y="662"/>
                  <a:pt x="99" y="662"/>
                  <a:pt x="99" y="662"/>
                </a:cubicBezTo>
                <a:cubicBezTo>
                  <a:pt x="99" y="662"/>
                  <a:pt x="99" y="661"/>
                  <a:pt x="99" y="661"/>
                </a:cubicBezTo>
                <a:cubicBezTo>
                  <a:pt x="99" y="661"/>
                  <a:pt x="98" y="661"/>
                  <a:pt x="98" y="662"/>
                </a:cubicBezTo>
                <a:moveTo>
                  <a:pt x="536" y="27"/>
                </a:moveTo>
                <a:cubicBezTo>
                  <a:pt x="536" y="27"/>
                  <a:pt x="536" y="27"/>
                  <a:pt x="536" y="27"/>
                </a:cubicBezTo>
                <a:cubicBezTo>
                  <a:pt x="536" y="27"/>
                  <a:pt x="536" y="27"/>
                  <a:pt x="536" y="27"/>
                </a:cubicBezTo>
                <a:cubicBezTo>
                  <a:pt x="536" y="27"/>
                  <a:pt x="536" y="28"/>
                  <a:pt x="536" y="28"/>
                </a:cubicBezTo>
                <a:cubicBezTo>
                  <a:pt x="536" y="27"/>
                  <a:pt x="536" y="27"/>
                  <a:pt x="536" y="27"/>
                </a:cubicBezTo>
                <a:moveTo>
                  <a:pt x="524" y="27"/>
                </a:moveTo>
                <a:cubicBezTo>
                  <a:pt x="524" y="27"/>
                  <a:pt x="524" y="27"/>
                  <a:pt x="524" y="27"/>
                </a:cubicBezTo>
                <a:cubicBezTo>
                  <a:pt x="524" y="27"/>
                  <a:pt x="523" y="27"/>
                  <a:pt x="523" y="27"/>
                </a:cubicBezTo>
                <a:cubicBezTo>
                  <a:pt x="523" y="27"/>
                  <a:pt x="523" y="28"/>
                  <a:pt x="523" y="27"/>
                </a:cubicBezTo>
                <a:cubicBezTo>
                  <a:pt x="524" y="27"/>
                  <a:pt x="524" y="27"/>
                  <a:pt x="524" y="27"/>
                </a:cubicBezTo>
                <a:moveTo>
                  <a:pt x="508" y="797"/>
                </a:moveTo>
                <a:cubicBezTo>
                  <a:pt x="508" y="797"/>
                  <a:pt x="508" y="798"/>
                  <a:pt x="508" y="798"/>
                </a:cubicBezTo>
                <a:cubicBezTo>
                  <a:pt x="509" y="798"/>
                  <a:pt x="509" y="798"/>
                  <a:pt x="509" y="798"/>
                </a:cubicBezTo>
                <a:cubicBezTo>
                  <a:pt x="509" y="797"/>
                  <a:pt x="509" y="797"/>
                  <a:pt x="508" y="797"/>
                </a:cubicBezTo>
                <a:cubicBezTo>
                  <a:pt x="508" y="797"/>
                  <a:pt x="508" y="797"/>
                  <a:pt x="508" y="797"/>
                </a:cubicBezTo>
                <a:moveTo>
                  <a:pt x="536" y="25"/>
                </a:moveTo>
                <a:cubicBezTo>
                  <a:pt x="536" y="25"/>
                  <a:pt x="536" y="24"/>
                  <a:pt x="536" y="24"/>
                </a:cubicBezTo>
                <a:cubicBezTo>
                  <a:pt x="536" y="24"/>
                  <a:pt x="536" y="24"/>
                  <a:pt x="536" y="24"/>
                </a:cubicBezTo>
                <a:cubicBezTo>
                  <a:pt x="536" y="24"/>
                  <a:pt x="536" y="24"/>
                  <a:pt x="535" y="24"/>
                </a:cubicBezTo>
                <a:cubicBezTo>
                  <a:pt x="536" y="24"/>
                  <a:pt x="536" y="25"/>
                  <a:pt x="536" y="25"/>
                </a:cubicBezTo>
                <a:moveTo>
                  <a:pt x="499" y="800"/>
                </a:moveTo>
                <a:cubicBezTo>
                  <a:pt x="499" y="800"/>
                  <a:pt x="499" y="801"/>
                  <a:pt x="499" y="801"/>
                </a:cubicBezTo>
                <a:cubicBezTo>
                  <a:pt x="499" y="800"/>
                  <a:pt x="499" y="800"/>
                  <a:pt x="499" y="800"/>
                </a:cubicBezTo>
                <a:cubicBezTo>
                  <a:pt x="499" y="800"/>
                  <a:pt x="499" y="800"/>
                  <a:pt x="499" y="800"/>
                </a:cubicBezTo>
                <a:cubicBezTo>
                  <a:pt x="499" y="800"/>
                  <a:pt x="499" y="800"/>
                  <a:pt x="499" y="800"/>
                </a:cubicBezTo>
                <a:moveTo>
                  <a:pt x="65" y="616"/>
                </a:moveTo>
                <a:cubicBezTo>
                  <a:pt x="65" y="616"/>
                  <a:pt x="65" y="616"/>
                  <a:pt x="65" y="616"/>
                </a:cubicBezTo>
                <a:cubicBezTo>
                  <a:pt x="64" y="616"/>
                  <a:pt x="64" y="616"/>
                  <a:pt x="64" y="616"/>
                </a:cubicBezTo>
                <a:cubicBezTo>
                  <a:pt x="64" y="616"/>
                  <a:pt x="64" y="617"/>
                  <a:pt x="65" y="617"/>
                </a:cubicBezTo>
                <a:cubicBezTo>
                  <a:pt x="65" y="616"/>
                  <a:pt x="65" y="616"/>
                  <a:pt x="65" y="616"/>
                </a:cubicBezTo>
                <a:moveTo>
                  <a:pt x="541" y="38"/>
                </a:moveTo>
                <a:cubicBezTo>
                  <a:pt x="541" y="38"/>
                  <a:pt x="541" y="38"/>
                  <a:pt x="541" y="38"/>
                </a:cubicBezTo>
                <a:cubicBezTo>
                  <a:pt x="541" y="38"/>
                  <a:pt x="541" y="37"/>
                  <a:pt x="541" y="37"/>
                </a:cubicBezTo>
                <a:cubicBezTo>
                  <a:pt x="541" y="37"/>
                  <a:pt x="540" y="38"/>
                  <a:pt x="540" y="38"/>
                </a:cubicBezTo>
                <a:cubicBezTo>
                  <a:pt x="540" y="38"/>
                  <a:pt x="540" y="38"/>
                  <a:pt x="541" y="38"/>
                </a:cubicBezTo>
                <a:moveTo>
                  <a:pt x="76" y="636"/>
                </a:moveTo>
                <a:cubicBezTo>
                  <a:pt x="76" y="636"/>
                  <a:pt x="76" y="636"/>
                  <a:pt x="76" y="636"/>
                </a:cubicBezTo>
                <a:cubicBezTo>
                  <a:pt x="76" y="636"/>
                  <a:pt x="76" y="636"/>
                  <a:pt x="76" y="636"/>
                </a:cubicBezTo>
                <a:cubicBezTo>
                  <a:pt x="76" y="636"/>
                  <a:pt x="76" y="636"/>
                  <a:pt x="75" y="636"/>
                </a:cubicBezTo>
                <a:cubicBezTo>
                  <a:pt x="76" y="636"/>
                  <a:pt x="76" y="636"/>
                  <a:pt x="76" y="636"/>
                </a:cubicBezTo>
                <a:moveTo>
                  <a:pt x="78" y="639"/>
                </a:moveTo>
                <a:cubicBezTo>
                  <a:pt x="78" y="639"/>
                  <a:pt x="78" y="639"/>
                  <a:pt x="78" y="639"/>
                </a:cubicBezTo>
                <a:cubicBezTo>
                  <a:pt x="78" y="639"/>
                  <a:pt x="78" y="639"/>
                  <a:pt x="78" y="639"/>
                </a:cubicBezTo>
                <a:cubicBezTo>
                  <a:pt x="78" y="639"/>
                  <a:pt x="78" y="639"/>
                  <a:pt x="78" y="639"/>
                </a:cubicBezTo>
                <a:cubicBezTo>
                  <a:pt x="78" y="639"/>
                  <a:pt x="78" y="639"/>
                  <a:pt x="78" y="639"/>
                </a:cubicBezTo>
                <a:moveTo>
                  <a:pt x="480" y="797"/>
                </a:moveTo>
                <a:cubicBezTo>
                  <a:pt x="480" y="797"/>
                  <a:pt x="480" y="797"/>
                  <a:pt x="480" y="796"/>
                </a:cubicBezTo>
                <a:cubicBezTo>
                  <a:pt x="480" y="796"/>
                  <a:pt x="480" y="796"/>
                  <a:pt x="480" y="796"/>
                </a:cubicBezTo>
                <a:cubicBezTo>
                  <a:pt x="480" y="796"/>
                  <a:pt x="480" y="796"/>
                  <a:pt x="480" y="796"/>
                </a:cubicBezTo>
                <a:cubicBezTo>
                  <a:pt x="480" y="797"/>
                  <a:pt x="480" y="797"/>
                  <a:pt x="480" y="797"/>
                </a:cubicBezTo>
                <a:moveTo>
                  <a:pt x="471" y="797"/>
                </a:moveTo>
                <a:cubicBezTo>
                  <a:pt x="471" y="796"/>
                  <a:pt x="471" y="796"/>
                  <a:pt x="471" y="796"/>
                </a:cubicBezTo>
                <a:cubicBezTo>
                  <a:pt x="470" y="796"/>
                  <a:pt x="470" y="796"/>
                  <a:pt x="470" y="796"/>
                </a:cubicBezTo>
                <a:cubicBezTo>
                  <a:pt x="470" y="796"/>
                  <a:pt x="470" y="797"/>
                  <a:pt x="471" y="797"/>
                </a:cubicBezTo>
                <a:cubicBezTo>
                  <a:pt x="471" y="797"/>
                  <a:pt x="471" y="797"/>
                  <a:pt x="471" y="797"/>
                </a:cubicBezTo>
                <a:moveTo>
                  <a:pt x="463" y="14"/>
                </a:moveTo>
                <a:cubicBezTo>
                  <a:pt x="463" y="14"/>
                  <a:pt x="463" y="14"/>
                  <a:pt x="463" y="14"/>
                </a:cubicBezTo>
                <a:cubicBezTo>
                  <a:pt x="463" y="14"/>
                  <a:pt x="463" y="14"/>
                  <a:pt x="463" y="14"/>
                </a:cubicBezTo>
                <a:cubicBezTo>
                  <a:pt x="463" y="14"/>
                  <a:pt x="463" y="14"/>
                  <a:pt x="463" y="13"/>
                </a:cubicBezTo>
                <a:cubicBezTo>
                  <a:pt x="463" y="14"/>
                  <a:pt x="463" y="14"/>
                  <a:pt x="463" y="14"/>
                </a:cubicBezTo>
                <a:moveTo>
                  <a:pt x="474" y="12"/>
                </a:moveTo>
                <a:cubicBezTo>
                  <a:pt x="473" y="12"/>
                  <a:pt x="473" y="12"/>
                  <a:pt x="473" y="12"/>
                </a:cubicBezTo>
                <a:cubicBezTo>
                  <a:pt x="473" y="12"/>
                  <a:pt x="473" y="12"/>
                  <a:pt x="473" y="12"/>
                </a:cubicBezTo>
                <a:cubicBezTo>
                  <a:pt x="473" y="12"/>
                  <a:pt x="473" y="12"/>
                  <a:pt x="473" y="12"/>
                </a:cubicBezTo>
                <a:cubicBezTo>
                  <a:pt x="473" y="12"/>
                  <a:pt x="474" y="12"/>
                  <a:pt x="474" y="12"/>
                </a:cubicBezTo>
                <a:moveTo>
                  <a:pt x="426" y="11"/>
                </a:moveTo>
                <a:cubicBezTo>
                  <a:pt x="426" y="11"/>
                  <a:pt x="426" y="11"/>
                  <a:pt x="425" y="11"/>
                </a:cubicBezTo>
                <a:cubicBezTo>
                  <a:pt x="426" y="11"/>
                  <a:pt x="426" y="11"/>
                  <a:pt x="426" y="11"/>
                </a:cubicBezTo>
                <a:cubicBezTo>
                  <a:pt x="426" y="11"/>
                  <a:pt x="426" y="11"/>
                  <a:pt x="426" y="11"/>
                </a:cubicBezTo>
                <a:cubicBezTo>
                  <a:pt x="426" y="11"/>
                  <a:pt x="426" y="11"/>
                  <a:pt x="426" y="11"/>
                </a:cubicBezTo>
                <a:moveTo>
                  <a:pt x="642" y="723"/>
                </a:moveTo>
                <a:cubicBezTo>
                  <a:pt x="641" y="723"/>
                  <a:pt x="641" y="723"/>
                  <a:pt x="641" y="723"/>
                </a:cubicBezTo>
                <a:cubicBezTo>
                  <a:pt x="641" y="723"/>
                  <a:pt x="641" y="723"/>
                  <a:pt x="641" y="724"/>
                </a:cubicBezTo>
                <a:cubicBezTo>
                  <a:pt x="641" y="724"/>
                  <a:pt x="641" y="724"/>
                  <a:pt x="641" y="724"/>
                </a:cubicBezTo>
                <a:cubicBezTo>
                  <a:pt x="641" y="724"/>
                  <a:pt x="641" y="723"/>
                  <a:pt x="642" y="723"/>
                </a:cubicBezTo>
                <a:moveTo>
                  <a:pt x="352" y="795"/>
                </a:moveTo>
                <a:cubicBezTo>
                  <a:pt x="352" y="795"/>
                  <a:pt x="352" y="795"/>
                  <a:pt x="352" y="795"/>
                </a:cubicBezTo>
                <a:cubicBezTo>
                  <a:pt x="352" y="795"/>
                  <a:pt x="352" y="795"/>
                  <a:pt x="352" y="796"/>
                </a:cubicBezTo>
                <a:cubicBezTo>
                  <a:pt x="352" y="796"/>
                  <a:pt x="352" y="796"/>
                  <a:pt x="352" y="796"/>
                </a:cubicBezTo>
                <a:cubicBezTo>
                  <a:pt x="352" y="796"/>
                  <a:pt x="352" y="796"/>
                  <a:pt x="352" y="795"/>
                </a:cubicBezTo>
                <a:moveTo>
                  <a:pt x="112" y="675"/>
                </a:moveTo>
                <a:cubicBezTo>
                  <a:pt x="112" y="675"/>
                  <a:pt x="112" y="675"/>
                  <a:pt x="112" y="675"/>
                </a:cubicBezTo>
                <a:cubicBezTo>
                  <a:pt x="112" y="675"/>
                  <a:pt x="112" y="675"/>
                  <a:pt x="112" y="675"/>
                </a:cubicBezTo>
                <a:cubicBezTo>
                  <a:pt x="112" y="675"/>
                  <a:pt x="112" y="675"/>
                  <a:pt x="112" y="675"/>
                </a:cubicBezTo>
                <a:cubicBezTo>
                  <a:pt x="112" y="675"/>
                  <a:pt x="112" y="675"/>
                  <a:pt x="112" y="675"/>
                </a:cubicBezTo>
                <a:moveTo>
                  <a:pt x="468" y="797"/>
                </a:moveTo>
                <a:cubicBezTo>
                  <a:pt x="468" y="797"/>
                  <a:pt x="468" y="797"/>
                  <a:pt x="468" y="797"/>
                </a:cubicBezTo>
                <a:cubicBezTo>
                  <a:pt x="468" y="797"/>
                  <a:pt x="469" y="798"/>
                  <a:pt x="469" y="798"/>
                </a:cubicBezTo>
                <a:cubicBezTo>
                  <a:pt x="469" y="798"/>
                  <a:pt x="469" y="797"/>
                  <a:pt x="469" y="797"/>
                </a:cubicBezTo>
                <a:cubicBezTo>
                  <a:pt x="469" y="797"/>
                  <a:pt x="469" y="797"/>
                  <a:pt x="468" y="797"/>
                </a:cubicBezTo>
                <a:moveTo>
                  <a:pt x="509" y="25"/>
                </a:moveTo>
                <a:cubicBezTo>
                  <a:pt x="509" y="25"/>
                  <a:pt x="509" y="24"/>
                  <a:pt x="509" y="24"/>
                </a:cubicBezTo>
                <a:cubicBezTo>
                  <a:pt x="509" y="24"/>
                  <a:pt x="509" y="24"/>
                  <a:pt x="508" y="24"/>
                </a:cubicBezTo>
                <a:cubicBezTo>
                  <a:pt x="508" y="24"/>
                  <a:pt x="508" y="24"/>
                  <a:pt x="508" y="24"/>
                </a:cubicBezTo>
                <a:cubicBezTo>
                  <a:pt x="508" y="24"/>
                  <a:pt x="508" y="25"/>
                  <a:pt x="509" y="25"/>
                </a:cubicBezTo>
                <a:moveTo>
                  <a:pt x="464" y="798"/>
                </a:moveTo>
                <a:cubicBezTo>
                  <a:pt x="464" y="797"/>
                  <a:pt x="464" y="797"/>
                  <a:pt x="464" y="797"/>
                </a:cubicBezTo>
                <a:cubicBezTo>
                  <a:pt x="464" y="797"/>
                  <a:pt x="464" y="797"/>
                  <a:pt x="464" y="797"/>
                </a:cubicBezTo>
                <a:cubicBezTo>
                  <a:pt x="464" y="797"/>
                  <a:pt x="464" y="798"/>
                  <a:pt x="464" y="798"/>
                </a:cubicBezTo>
                <a:cubicBezTo>
                  <a:pt x="464" y="798"/>
                  <a:pt x="464" y="798"/>
                  <a:pt x="464" y="798"/>
                </a:cubicBezTo>
                <a:moveTo>
                  <a:pt x="113" y="680"/>
                </a:moveTo>
                <a:cubicBezTo>
                  <a:pt x="113" y="680"/>
                  <a:pt x="113" y="680"/>
                  <a:pt x="113" y="680"/>
                </a:cubicBezTo>
                <a:cubicBezTo>
                  <a:pt x="113" y="680"/>
                  <a:pt x="113" y="680"/>
                  <a:pt x="113" y="679"/>
                </a:cubicBezTo>
                <a:cubicBezTo>
                  <a:pt x="113" y="679"/>
                  <a:pt x="113" y="680"/>
                  <a:pt x="112" y="680"/>
                </a:cubicBezTo>
                <a:cubicBezTo>
                  <a:pt x="113" y="680"/>
                  <a:pt x="113" y="680"/>
                  <a:pt x="113" y="680"/>
                </a:cubicBezTo>
                <a:moveTo>
                  <a:pt x="453" y="797"/>
                </a:moveTo>
                <a:cubicBezTo>
                  <a:pt x="453" y="797"/>
                  <a:pt x="453" y="797"/>
                  <a:pt x="453" y="797"/>
                </a:cubicBezTo>
                <a:cubicBezTo>
                  <a:pt x="452" y="797"/>
                  <a:pt x="452" y="797"/>
                  <a:pt x="452" y="798"/>
                </a:cubicBezTo>
                <a:cubicBezTo>
                  <a:pt x="452" y="798"/>
                  <a:pt x="452" y="798"/>
                  <a:pt x="453" y="798"/>
                </a:cubicBezTo>
                <a:cubicBezTo>
                  <a:pt x="453" y="798"/>
                  <a:pt x="453" y="797"/>
                  <a:pt x="453" y="797"/>
                </a:cubicBezTo>
                <a:moveTo>
                  <a:pt x="295" y="19"/>
                </a:moveTo>
                <a:cubicBezTo>
                  <a:pt x="295" y="19"/>
                  <a:pt x="295" y="19"/>
                  <a:pt x="296" y="19"/>
                </a:cubicBezTo>
                <a:cubicBezTo>
                  <a:pt x="295" y="19"/>
                  <a:pt x="295" y="18"/>
                  <a:pt x="295" y="18"/>
                </a:cubicBezTo>
                <a:cubicBezTo>
                  <a:pt x="295" y="18"/>
                  <a:pt x="295" y="19"/>
                  <a:pt x="295" y="19"/>
                </a:cubicBezTo>
                <a:cubicBezTo>
                  <a:pt x="295" y="19"/>
                  <a:pt x="295" y="19"/>
                  <a:pt x="295" y="19"/>
                </a:cubicBezTo>
                <a:moveTo>
                  <a:pt x="780" y="262"/>
                </a:moveTo>
                <a:cubicBezTo>
                  <a:pt x="780" y="262"/>
                  <a:pt x="781" y="262"/>
                  <a:pt x="781" y="262"/>
                </a:cubicBezTo>
                <a:cubicBezTo>
                  <a:pt x="781" y="262"/>
                  <a:pt x="781" y="262"/>
                  <a:pt x="781" y="261"/>
                </a:cubicBezTo>
                <a:cubicBezTo>
                  <a:pt x="781" y="261"/>
                  <a:pt x="781" y="261"/>
                  <a:pt x="781" y="261"/>
                </a:cubicBezTo>
                <a:cubicBezTo>
                  <a:pt x="781" y="261"/>
                  <a:pt x="780" y="261"/>
                  <a:pt x="780" y="262"/>
                </a:cubicBezTo>
                <a:moveTo>
                  <a:pt x="780" y="266"/>
                </a:moveTo>
                <a:cubicBezTo>
                  <a:pt x="780" y="266"/>
                  <a:pt x="780" y="266"/>
                  <a:pt x="780" y="266"/>
                </a:cubicBezTo>
                <a:cubicBezTo>
                  <a:pt x="780" y="266"/>
                  <a:pt x="779" y="266"/>
                  <a:pt x="779" y="266"/>
                </a:cubicBezTo>
                <a:cubicBezTo>
                  <a:pt x="779" y="266"/>
                  <a:pt x="780" y="266"/>
                  <a:pt x="780" y="267"/>
                </a:cubicBezTo>
                <a:cubicBezTo>
                  <a:pt x="780" y="267"/>
                  <a:pt x="780" y="266"/>
                  <a:pt x="780" y="266"/>
                </a:cubicBezTo>
                <a:moveTo>
                  <a:pt x="781" y="277"/>
                </a:moveTo>
                <a:cubicBezTo>
                  <a:pt x="781" y="276"/>
                  <a:pt x="781" y="276"/>
                  <a:pt x="781" y="276"/>
                </a:cubicBezTo>
                <a:cubicBezTo>
                  <a:pt x="781" y="276"/>
                  <a:pt x="780" y="277"/>
                  <a:pt x="780" y="277"/>
                </a:cubicBezTo>
                <a:cubicBezTo>
                  <a:pt x="780" y="277"/>
                  <a:pt x="781" y="277"/>
                  <a:pt x="781" y="277"/>
                </a:cubicBezTo>
                <a:cubicBezTo>
                  <a:pt x="781" y="277"/>
                  <a:pt x="781" y="277"/>
                  <a:pt x="781" y="277"/>
                </a:cubicBezTo>
                <a:moveTo>
                  <a:pt x="771" y="246"/>
                </a:moveTo>
                <a:cubicBezTo>
                  <a:pt x="771" y="246"/>
                  <a:pt x="772" y="245"/>
                  <a:pt x="772" y="245"/>
                </a:cubicBezTo>
                <a:cubicBezTo>
                  <a:pt x="771" y="245"/>
                  <a:pt x="771" y="245"/>
                  <a:pt x="771" y="245"/>
                </a:cubicBezTo>
                <a:cubicBezTo>
                  <a:pt x="771" y="245"/>
                  <a:pt x="771" y="245"/>
                  <a:pt x="771" y="245"/>
                </a:cubicBezTo>
                <a:cubicBezTo>
                  <a:pt x="771" y="245"/>
                  <a:pt x="771" y="246"/>
                  <a:pt x="771" y="246"/>
                </a:cubicBezTo>
                <a:moveTo>
                  <a:pt x="778" y="252"/>
                </a:moveTo>
                <a:cubicBezTo>
                  <a:pt x="779" y="252"/>
                  <a:pt x="779" y="252"/>
                  <a:pt x="779" y="252"/>
                </a:cubicBezTo>
                <a:cubicBezTo>
                  <a:pt x="779" y="252"/>
                  <a:pt x="779" y="252"/>
                  <a:pt x="779" y="252"/>
                </a:cubicBezTo>
                <a:cubicBezTo>
                  <a:pt x="779" y="252"/>
                  <a:pt x="779" y="252"/>
                  <a:pt x="779" y="252"/>
                </a:cubicBezTo>
                <a:cubicBezTo>
                  <a:pt x="779" y="252"/>
                  <a:pt x="779" y="252"/>
                  <a:pt x="778" y="252"/>
                </a:cubicBezTo>
                <a:moveTo>
                  <a:pt x="34" y="255"/>
                </a:moveTo>
                <a:cubicBezTo>
                  <a:pt x="34" y="255"/>
                  <a:pt x="35" y="255"/>
                  <a:pt x="35" y="255"/>
                </a:cubicBezTo>
                <a:cubicBezTo>
                  <a:pt x="34" y="255"/>
                  <a:pt x="34" y="255"/>
                  <a:pt x="34" y="255"/>
                </a:cubicBezTo>
                <a:cubicBezTo>
                  <a:pt x="34" y="255"/>
                  <a:pt x="34" y="255"/>
                  <a:pt x="34" y="255"/>
                </a:cubicBezTo>
                <a:cubicBezTo>
                  <a:pt x="34" y="255"/>
                  <a:pt x="34" y="255"/>
                  <a:pt x="34" y="255"/>
                </a:cubicBezTo>
                <a:moveTo>
                  <a:pt x="779" y="258"/>
                </a:moveTo>
                <a:cubicBezTo>
                  <a:pt x="779" y="258"/>
                  <a:pt x="779" y="258"/>
                  <a:pt x="779" y="258"/>
                </a:cubicBezTo>
                <a:cubicBezTo>
                  <a:pt x="779" y="258"/>
                  <a:pt x="779" y="259"/>
                  <a:pt x="778" y="259"/>
                </a:cubicBezTo>
                <a:cubicBezTo>
                  <a:pt x="778" y="259"/>
                  <a:pt x="779" y="259"/>
                  <a:pt x="779" y="259"/>
                </a:cubicBezTo>
                <a:cubicBezTo>
                  <a:pt x="779" y="259"/>
                  <a:pt x="779" y="259"/>
                  <a:pt x="779" y="258"/>
                </a:cubicBezTo>
                <a:moveTo>
                  <a:pt x="35" y="260"/>
                </a:moveTo>
                <a:cubicBezTo>
                  <a:pt x="35" y="260"/>
                  <a:pt x="36" y="260"/>
                  <a:pt x="36" y="260"/>
                </a:cubicBezTo>
                <a:cubicBezTo>
                  <a:pt x="35" y="259"/>
                  <a:pt x="35" y="259"/>
                  <a:pt x="35" y="259"/>
                </a:cubicBezTo>
                <a:cubicBezTo>
                  <a:pt x="35" y="259"/>
                  <a:pt x="35" y="259"/>
                  <a:pt x="35" y="260"/>
                </a:cubicBezTo>
                <a:cubicBezTo>
                  <a:pt x="35" y="260"/>
                  <a:pt x="35" y="260"/>
                  <a:pt x="35" y="260"/>
                </a:cubicBezTo>
                <a:moveTo>
                  <a:pt x="24" y="307"/>
                </a:moveTo>
                <a:cubicBezTo>
                  <a:pt x="25" y="307"/>
                  <a:pt x="25" y="307"/>
                  <a:pt x="25" y="307"/>
                </a:cubicBezTo>
                <a:cubicBezTo>
                  <a:pt x="25" y="307"/>
                  <a:pt x="25" y="307"/>
                  <a:pt x="25" y="307"/>
                </a:cubicBezTo>
                <a:cubicBezTo>
                  <a:pt x="25" y="307"/>
                  <a:pt x="25" y="307"/>
                  <a:pt x="25" y="307"/>
                </a:cubicBezTo>
                <a:cubicBezTo>
                  <a:pt x="25" y="307"/>
                  <a:pt x="24" y="307"/>
                  <a:pt x="24" y="307"/>
                </a:cubicBezTo>
                <a:moveTo>
                  <a:pt x="811" y="341"/>
                </a:moveTo>
                <a:cubicBezTo>
                  <a:pt x="810" y="341"/>
                  <a:pt x="810" y="341"/>
                  <a:pt x="810" y="341"/>
                </a:cubicBezTo>
                <a:cubicBezTo>
                  <a:pt x="810" y="341"/>
                  <a:pt x="810" y="341"/>
                  <a:pt x="810" y="341"/>
                </a:cubicBezTo>
                <a:cubicBezTo>
                  <a:pt x="810" y="341"/>
                  <a:pt x="810" y="341"/>
                  <a:pt x="810" y="341"/>
                </a:cubicBezTo>
                <a:cubicBezTo>
                  <a:pt x="810" y="341"/>
                  <a:pt x="810" y="341"/>
                  <a:pt x="811" y="341"/>
                </a:cubicBezTo>
                <a:moveTo>
                  <a:pt x="84" y="164"/>
                </a:moveTo>
                <a:cubicBezTo>
                  <a:pt x="83" y="164"/>
                  <a:pt x="83" y="165"/>
                  <a:pt x="83" y="165"/>
                </a:cubicBezTo>
                <a:cubicBezTo>
                  <a:pt x="83" y="165"/>
                  <a:pt x="83" y="165"/>
                  <a:pt x="83" y="165"/>
                </a:cubicBezTo>
                <a:cubicBezTo>
                  <a:pt x="84" y="165"/>
                  <a:pt x="84" y="165"/>
                  <a:pt x="84" y="165"/>
                </a:cubicBezTo>
                <a:cubicBezTo>
                  <a:pt x="84" y="165"/>
                  <a:pt x="84" y="165"/>
                  <a:pt x="84" y="164"/>
                </a:cubicBezTo>
                <a:moveTo>
                  <a:pt x="81" y="166"/>
                </a:moveTo>
                <a:cubicBezTo>
                  <a:pt x="81" y="166"/>
                  <a:pt x="81" y="165"/>
                  <a:pt x="81" y="165"/>
                </a:cubicBezTo>
                <a:cubicBezTo>
                  <a:pt x="81" y="165"/>
                  <a:pt x="80" y="166"/>
                  <a:pt x="80" y="166"/>
                </a:cubicBezTo>
                <a:cubicBezTo>
                  <a:pt x="80" y="166"/>
                  <a:pt x="80" y="166"/>
                  <a:pt x="81" y="166"/>
                </a:cubicBezTo>
                <a:cubicBezTo>
                  <a:pt x="81" y="166"/>
                  <a:pt x="81" y="166"/>
                  <a:pt x="81" y="166"/>
                </a:cubicBezTo>
                <a:moveTo>
                  <a:pt x="762" y="209"/>
                </a:moveTo>
                <a:cubicBezTo>
                  <a:pt x="761" y="209"/>
                  <a:pt x="761" y="209"/>
                  <a:pt x="761" y="209"/>
                </a:cubicBezTo>
                <a:cubicBezTo>
                  <a:pt x="761" y="209"/>
                  <a:pt x="762" y="210"/>
                  <a:pt x="762" y="210"/>
                </a:cubicBezTo>
                <a:cubicBezTo>
                  <a:pt x="762" y="210"/>
                  <a:pt x="762" y="209"/>
                  <a:pt x="762" y="209"/>
                </a:cubicBezTo>
                <a:cubicBezTo>
                  <a:pt x="762" y="209"/>
                  <a:pt x="762" y="209"/>
                  <a:pt x="762" y="209"/>
                </a:cubicBezTo>
                <a:moveTo>
                  <a:pt x="766" y="212"/>
                </a:moveTo>
                <a:cubicBezTo>
                  <a:pt x="766" y="211"/>
                  <a:pt x="766" y="211"/>
                  <a:pt x="766" y="211"/>
                </a:cubicBezTo>
                <a:cubicBezTo>
                  <a:pt x="766" y="211"/>
                  <a:pt x="766" y="211"/>
                  <a:pt x="765" y="211"/>
                </a:cubicBezTo>
                <a:cubicBezTo>
                  <a:pt x="765" y="211"/>
                  <a:pt x="765" y="211"/>
                  <a:pt x="765" y="211"/>
                </a:cubicBezTo>
                <a:cubicBezTo>
                  <a:pt x="765" y="211"/>
                  <a:pt x="765" y="211"/>
                  <a:pt x="766" y="212"/>
                </a:cubicBezTo>
                <a:moveTo>
                  <a:pt x="85" y="177"/>
                </a:moveTo>
                <a:cubicBezTo>
                  <a:pt x="84" y="177"/>
                  <a:pt x="84" y="177"/>
                  <a:pt x="84" y="177"/>
                </a:cubicBezTo>
                <a:cubicBezTo>
                  <a:pt x="84" y="177"/>
                  <a:pt x="84" y="177"/>
                  <a:pt x="84" y="177"/>
                </a:cubicBezTo>
                <a:cubicBezTo>
                  <a:pt x="84" y="177"/>
                  <a:pt x="84" y="177"/>
                  <a:pt x="84" y="178"/>
                </a:cubicBezTo>
                <a:cubicBezTo>
                  <a:pt x="85" y="177"/>
                  <a:pt x="85" y="177"/>
                  <a:pt x="85" y="177"/>
                </a:cubicBezTo>
                <a:moveTo>
                  <a:pt x="63" y="192"/>
                </a:moveTo>
                <a:cubicBezTo>
                  <a:pt x="63" y="192"/>
                  <a:pt x="62" y="192"/>
                  <a:pt x="62" y="192"/>
                </a:cubicBezTo>
                <a:cubicBezTo>
                  <a:pt x="62" y="192"/>
                  <a:pt x="62" y="193"/>
                  <a:pt x="63" y="193"/>
                </a:cubicBezTo>
                <a:cubicBezTo>
                  <a:pt x="63" y="192"/>
                  <a:pt x="63" y="192"/>
                  <a:pt x="63" y="192"/>
                </a:cubicBezTo>
                <a:cubicBezTo>
                  <a:pt x="63" y="192"/>
                  <a:pt x="63" y="192"/>
                  <a:pt x="63" y="192"/>
                </a:cubicBezTo>
                <a:moveTo>
                  <a:pt x="56" y="202"/>
                </a:moveTo>
                <a:cubicBezTo>
                  <a:pt x="56" y="201"/>
                  <a:pt x="56" y="201"/>
                  <a:pt x="56" y="201"/>
                </a:cubicBezTo>
                <a:cubicBezTo>
                  <a:pt x="56" y="201"/>
                  <a:pt x="56" y="202"/>
                  <a:pt x="56" y="202"/>
                </a:cubicBezTo>
                <a:cubicBezTo>
                  <a:pt x="56" y="202"/>
                  <a:pt x="56" y="202"/>
                  <a:pt x="56" y="202"/>
                </a:cubicBezTo>
                <a:cubicBezTo>
                  <a:pt x="56" y="202"/>
                  <a:pt x="56" y="202"/>
                  <a:pt x="56" y="202"/>
                </a:cubicBezTo>
                <a:moveTo>
                  <a:pt x="63" y="201"/>
                </a:moveTo>
                <a:cubicBezTo>
                  <a:pt x="63" y="201"/>
                  <a:pt x="62" y="202"/>
                  <a:pt x="62" y="202"/>
                </a:cubicBezTo>
                <a:cubicBezTo>
                  <a:pt x="62" y="202"/>
                  <a:pt x="62" y="202"/>
                  <a:pt x="63" y="202"/>
                </a:cubicBezTo>
                <a:cubicBezTo>
                  <a:pt x="63" y="202"/>
                  <a:pt x="63" y="202"/>
                  <a:pt x="63" y="202"/>
                </a:cubicBezTo>
                <a:cubicBezTo>
                  <a:pt x="63" y="202"/>
                  <a:pt x="63" y="202"/>
                  <a:pt x="63" y="201"/>
                </a:cubicBezTo>
                <a:moveTo>
                  <a:pt x="54" y="203"/>
                </a:moveTo>
                <a:cubicBezTo>
                  <a:pt x="54" y="203"/>
                  <a:pt x="54" y="203"/>
                  <a:pt x="54" y="203"/>
                </a:cubicBezTo>
                <a:cubicBezTo>
                  <a:pt x="54" y="203"/>
                  <a:pt x="54" y="204"/>
                  <a:pt x="54" y="204"/>
                </a:cubicBezTo>
                <a:cubicBezTo>
                  <a:pt x="54" y="204"/>
                  <a:pt x="54" y="204"/>
                  <a:pt x="54" y="204"/>
                </a:cubicBezTo>
                <a:cubicBezTo>
                  <a:pt x="54" y="204"/>
                  <a:pt x="54" y="204"/>
                  <a:pt x="54" y="203"/>
                </a:cubicBezTo>
                <a:moveTo>
                  <a:pt x="8" y="461"/>
                </a:moveTo>
                <a:cubicBezTo>
                  <a:pt x="8" y="461"/>
                  <a:pt x="8" y="461"/>
                  <a:pt x="8" y="461"/>
                </a:cubicBezTo>
                <a:cubicBezTo>
                  <a:pt x="8" y="461"/>
                  <a:pt x="8" y="460"/>
                  <a:pt x="8" y="460"/>
                </a:cubicBezTo>
                <a:cubicBezTo>
                  <a:pt x="8" y="460"/>
                  <a:pt x="7" y="461"/>
                  <a:pt x="7" y="461"/>
                </a:cubicBezTo>
                <a:cubicBezTo>
                  <a:pt x="7" y="461"/>
                  <a:pt x="7" y="461"/>
                  <a:pt x="8" y="461"/>
                </a:cubicBezTo>
                <a:moveTo>
                  <a:pt x="812" y="426"/>
                </a:moveTo>
                <a:cubicBezTo>
                  <a:pt x="812" y="426"/>
                  <a:pt x="812" y="425"/>
                  <a:pt x="812" y="425"/>
                </a:cubicBezTo>
                <a:cubicBezTo>
                  <a:pt x="812" y="425"/>
                  <a:pt x="812" y="425"/>
                  <a:pt x="812" y="425"/>
                </a:cubicBezTo>
                <a:cubicBezTo>
                  <a:pt x="812" y="426"/>
                  <a:pt x="812" y="426"/>
                  <a:pt x="812" y="426"/>
                </a:cubicBezTo>
                <a:cubicBezTo>
                  <a:pt x="812" y="426"/>
                  <a:pt x="812" y="426"/>
                  <a:pt x="812" y="426"/>
                </a:cubicBezTo>
                <a:moveTo>
                  <a:pt x="4" y="427"/>
                </a:moveTo>
                <a:cubicBezTo>
                  <a:pt x="4" y="427"/>
                  <a:pt x="4" y="427"/>
                  <a:pt x="4" y="427"/>
                </a:cubicBezTo>
                <a:cubicBezTo>
                  <a:pt x="4" y="427"/>
                  <a:pt x="4" y="427"/>
                  <a:pt x="3" y="427"/>
                </a:cubicBezTo>
                <a:cubicBezTo>
                  <a:pt x="3" y="428"/>
                  <a:pt x="4" y="428"/>
                  <a:pt x="4" y="428"/>
                </a:cubicBezTo>
                <a:cubicBezTo>
                  <a:pt x="4" y="428"/>
                  <a:pt x="4" y="428"/>
                  <a:pt x="4" y="427"/>
                </a:cubicBezTo>
                <a:moveTo>
                  <a:pt x="13" y="440"/>
                </a:moveTo>
                <a:cubicBezTo>
                  <a:pt x="13" y="440"/>
                  <a:pt x="13" y="439"/>
                  <a:pt x="13" y="439"/>
                </a:cubicBezTo>
                <a:cubicBezTo>
                  <a:pt x="12" y="440"/>
                  <a:pt x="12" y="440"/>
                  <a:pt x="12" y="440"/>
                </a:cubicBezTo>
                <a:cubicBezTo>
                  <a:pt x="12" y="440"/>
                  <a:pt x="12" y="440"/>
                  <a:pt x="12" y="440"/>
                </a:cubicBezTo>
                <a:cubicBezTo>
                  <a:pt x="12" y="440"/>
                  <a:pt x="13" y="440"/>
                  <a:pt x="13" y="440"/>
                </a:cubicBezTo>
                <a:moveTo>
                  <a:pt x="22" y="494"/>
                </a:moveTo>
                <a:cubicBezTo>
                  <a:pt x="22" y="494"/>
                  <a:pt x="22" y="494"/>
                  <a:pt x="22" y="494"/>
                </a:cubicBezTo>
                <a:cubicBezTo>
                  <a:pt x="22" y="494"/>
                  <a:pt x="22" y="494"/>
                  <a:pt x="22" y="494"/>
                </a:cubicBezTo>
                <a:cubicBezTo>
                  <a:pt x="22" y="494"/>
                  <a:pt x="22" y="493"/>
                  <a:pt x="22" y="493"/>
                </a:cubicBezTo>
                <a:cubicBezTo>
                  <a:pt x="22" y="494"/>
                  <a:pt x="22" y="494"/>
                  <a:pt x="22" y="494"/>
                </a:cubicBezTo>
                <a:moveTo>
                  <a:pt x="23" y="497"/>
                </a:moveTo>
                <a:cubicBezTo>
                  <a:pt x="23" y="497"/>
                  <a:pt x="23" y="497"/>
                  <a:pt x="23" y="497"/>
                </a:cubicBezTo>
                <a:cubicBezTo>
                  <a:pt x="23" y="497"/>
                  <a:pt x="23" y="496"/>
                  <a:pt x="23" y="496"/>
                </a:cubicBezTo>
                <a:cubicBezTo>
                  <a:pt x="23" y="496"/>
                  <a:pt x="23" y="497"/>
                  <a:pt x="22" y="497"/>
                </a:cubicBezTo>
                <a:cubicBezTo>
                  <a:pt x="22" y="497"/>
                  <a:pt x="23" y="497"/>
                  <a:pt x="23" y="497"/>
                </a:cubicBezTo>
                <a:moveTo>
                  <a:pt x="16" y="377"/>
                </a:moveTo>
                <a:cubicBezTo>
                  <a:pt x="15" y="377"/>
                  <a:pt x="15" y="377"/>
                  <a:pt x="15" y="377"/>
                </a:cubicBezTo>
                <a:cubicBezTo>
                  <a:pt x="15" y="377"/>
                  <a:pt x="15" y="377"/>
                  <a:pt x="15" y="377"/>
                </a:cubicBezTo>
                <a:cubicBezTo>
                  <a:pt x="15" y="377"/>
                  <a:pt x="15" y="377"/>
                  <a:pt x="15" y="378"/>
                </a:cubicBezTo>
                <a:cubicBezTo>
                  <a:pt x="15" y="378"/>
                  <a:pt x="15" y="377"/>
                  <a:pt x="16" y="377"/>
                </a:cubicBezTo>
                <a:moveTo>
                  <a:pt x="647" y="80"/>
                </a:moveTo>
                <a:cubicBezTo>
                  <a:pt x="647" y="80"/>
                  <a:pt x="647" y="80"/>
                  <a:pt x="647" y="80"/>
                </a:cubicBezTo>
                <a:cubicBezTo>
                  <a:pt x="647" y="80"/>
                  <a:pt x="647" y="80"/>
                  <a:pt x="646" y="80"/>
                </a:cubicBezTo>
                <a:cubicBezTo>
                  <a:pt x="647" y="80"/>
                  <a:pt x="647" y="81"/>
                  <a:pt x="647" y="81"/>
                </a:cubicBezTo>
                <a:cubicBezTo>
                  <a:pt x="647" y="81"/>
                  <a:pt x="647" y="80"/>
                  <a:pt x="647" y="80"/>
                </a:cubicBezTo>
                <a:moveTo>
                  <a:pt x="811" y="365"/>
                </a:moveTo>
                <a:cubicBezTo>
                  <a:pt x="811" y="366"/>
                  <a:pt x="811" y="366"/>
                  <a:pt x="811" y="366"/>
                </a:cubicBezTo>
                <a:cubicBezTo>
                  <a:pt x="811" y="366"/>
                  <a:pt x="811" y="366"/>
                  <a:pt x="811" y="366"/>
                </a:cubicBezTo>
                <a:cubicBezTo>
                  <a:pt x="811" y="366"/>
                  <a:pt x="811" y="366"/>
                  <a:pt x="812" y="366"/>
                </a:cubicBezTo>
                <a:cubicBezTo>
                  <a:pt x="811" y="366"/>
                  <a:pt x="811" y="366"/>
                  <a:pt x="811" y="365"/>
                </a:cubicBezTo>
                <a:moveTo>
                  <a:pt x="643" y="82"/>
                </a:moveTo>
                <a:cubicBezTo>
                  <a:pt x="643" y="82"/>
                  <a:pt x="643" y="82"/>
                  <a:pt x="643" y="82"/>
                </a:cubicBezTo>
                <a:cubicBezTo>
                  <a:pt x="643" y="82"/>
                  <a:pt x="643" y="82"/>
                  <a:pt x="643" y="82"/>
                </a:cubicBezTo>
                <a:cubicBezTo>
                  <a:pt x="643" y="83"/>
                  <a:pt x="644" y="82"/>
                  <a:pt x="644" y="82"/>
                </a:cubicBezTo>
                <a:cubicBezTo>
                  <a:pt x="643" y="82"/>
                  <a:pt x="643" y="82"/>
                  <a:pt x="643" y="82"/>
                </a:cubicBezTo>
                <a:moveTo>
                  <a:pt x="13" y="422"/>
                </a:moveTo>
                <a:cubicBezTo>
                  <a:pt x="13" y="422"/>
                  <a:pt x="13" y="423"/>
                  <a:pt x="13" y="423"/>
                </a:cubicBezTo>
                <a:cubicBezTo>
                  <a:pt x="13" y="423"/>
                  <a:pt x="13" y="423"/>
                  <a:pt x="13" y="423"/>
                </a:cubicBezTo>
                <a:cubicBezTo>
                  <a:pt x="13" y="423"/>
                  <a:pt x="14" y="423"/>
                  <a:pt x="14" y="423"/>
                </a:cubicBezTo>
                <a:cubicBezTo>
                  <a:pt x="14" y="423"/>
                  <a:pt x="14" y="423"/>
                  <a:pt x="13" y="422"/>
                </a:cubicBezTo>
                <a:moveTo>
                  <a:pt x="622" y="74"/>
                </a:moveTo>
                <a:cubicBezTo>
                  <a:pt x="622" y="74"/>
                  <a:pt x="622" y="74"/>
                  <a:pt x="622" y="75"/>
                </a:cubicBezTo>
                <a:cubicBezTo>
                  <a:pt x="622" y="75"/>
                  <a:pt x="622" y="75"/>
                  <a:pt x="622" y="75"/>
                </a:cubicBezTo>
                <a:cubicBezTo>
                  <a:pt x="622" y="75"/>
                  <a:pt x="623" y="75"/>
                  <a:pt x="623" y="75"/>
                </a:cubicBezTo>
                <a:cubicBezTo>
                  <a:pt x="623" y="75"/>
                  <a:pt x="623" y="74"/>
                  <a:pt x="622" y="74"/>
                </a:cubicBezTo>
                <a:moveTo>
                  <a:pt x="14" y="392"/>
                </a:moveTo>
                <a:cubicBezTo>
                  <a:pt x="14" y="392"/>
                  <a:pt x="14" y="392"/>
                  <a:pt x="14" y="392"/>
                </a:cubicBezTo>
                <a:cubicBezTo>
                  <a:pt x="13" y="392"/>
                  <a:pt x="13" y="392"/>
                  <a:pt x="13" y="392"/>
                </a:cubicBezTo>
                <a:cubicBezTo>
                  <a:pt x="13" y="392"/>
                  <a:pt x="13" y="393"/>
                  <a:pt x="13" y="393"/>
                </a:cubicBezTo>
                <a:cubicBezTo>
                  <a:pt x="13" y="393"/>
                  <a:pt x="14" y="392"/>
                  <a:pt x="14" y="392"/>
                </a:cubicBezTo>
                <a:moveTo>
                  <a:pt x="814" y="397"/>
                </a:moveTo>
                <a:cubicBezTo>
                  <a:pt x="814" y="397"/>
                  <a:pt x="814" y="397"/>
                  <a:pt x="814" y="398"/>
                </a:cubicBezTo>
                <a:cubicBezTo>
                  <a:pt x="814" y="397"/>
                  <a:pt x="814" y="397"/>
                  <a:pt x="814" y="397"/>
                </a:cubicBezTo>
                <a:cubicBezTo>
                  <a:pt x="814" y="397"/>
                  <a:pt x="814" y="397"/>
                  <a:pt x="814" y="397"/>
                </a:cubicBezTo>
                <a:cubicBezTo>
                  <a:pt x="814" y="397"/>
                  <a:pt x="814" y="397"/>
                  <a:pt x="814" y="397"/>
                </a:cubicBezTo>
                <a:moveTo>
                  <a:pt x="13" y="403"/>
                </a:moveTo>
                <a:cubicBezTo>
                  <a:pt x="13" y="403"/>
                  <a:pt x="13" y="403"/>
                  <a:pt x="12" y="402"/>
                </a:cubicBezTo>
                <a:cubicBezTo>
                  <a:pt x="12" y="402"/>
                  <a:pt x="12" y="403"/>
                  <a:pt x="12" y="403"/>
                </a:cubicBezTo>
                <a:cubicBezTo>
                  <a:pt x="12" y="403"/>
                  <a:pt x="12" y="403"/>
                  <a:pt x="12" y="403"/>
                </a:cubicBezTo>
                <a:cubicBezTo>
                  <a:pt x="12" y="403"/>
                  <a:pt x="13" y="403"/>
                  <a:pt x="13" y="403"/>
                </a:cubicBezTo>
                <a:moveTo>
                  <a:pt x="606" y="540"/>
                </a:moveTo>
                <a:cubicBezTo>
                  <a:pt x="607" y="540"/>
                  <a:pt x="607" y="541"/>
                  <a:pt x="607" y="542"/>
                </a:cubicBezTo>
                <a:cubicBezTo>
                  <a:pt x="608" y="542"/>
                  <a:pt x="608" y="543"/>
                  <a:pt x="607" y="544"/>
                </a:cubicBezTo>
                <a:cubicBezTo>
                  <a:pt x="607" y="544"/>
                  <a:pt x="607" y="545"/>
                  <a:pt x="606" y="545"/>
                </a:cubicBezTo>
                <a:cubicBezTo>
                  <a:pt x="606" y="545"/>
                  <a:pt x="607" y="545"/>
                  <a:pt x="607" y="545"/>
                </a:cubicBezTo>
                <a:cubicBezTo>
                  <a:pt x="607" y="545"/>
                  <a:pt x="607" y="544"/>
                  <a:pt x="607" y="544"/>
                </a:cubicBezTo>
                <a:cubicBezTo>
                  <a:pt x="606" y="544"/>
                  <a:pt x="606" y="543"/>
                  <a:pt x="606" y="544"/>
                </a:cubicBezTo>
                <a:cubicBezTo>
                  <a:pt x="606" y="544"/>
                  <a:pt x="606" y="544"/>
                  <a:pt x="606" y="545"/>
                </a:cubicBezTo>
                <a:cubicBezTo>
                  <a:pt x="607" y="545"/>
                  <a:pt x="607" y="545"/>
                  <a:pt x="607" y="545"/>
                </a:cubicBezTo>
                <a:cubicBezTo>
                  <a:pt x="607" y="546"/>
                  <a:pt x="607" y="546"/>
                  <a:pt x="606" y="546"/>
                </a:cubicBezTo>
                <a:cubicBezTo>
                  <a:pt x="606" y="547"/>
                  <a:pt x="605" y="547"/>
                  <a:pt x="605" y="546"/>
                </a:cubicBezTo>
                <a:cubicBezTo>
                  <a:pt x="605" y="546"/>
                  <a:pt x="604" y="546"/>
                  <a:pt x="604" y="545"/>
                </a:cubicBezTo>
                <a:cubicBezTo>
                  <a:pt x="604" y="547"/>
                  <a:pt x="604" y="548"/>
                  <a:pt x="603" y="548"/>
                </a:cubicBezTo>
                <a:cubicBezTo>
                  <a:pt x="603" y="549"/>
                  <a:pt x="603" y="550"/>
                  <a:pt x="602" y="550"/>
                </a:cubicBezTo>
                <a:cubicBezTo>
                  <a:pt x="600" y="550"/>
                  <a:pt x="601" y="552"/>
                  <a:pt x="600" y="552"/>
                </a:cubicBezTo>
                <a:cubicBezTo>
                  <a:pt x="598" y="554"/>
                  <a:pt x="598" y="556"/>
                  <a:pt x="596" y="558"/>
                </a:cubicBezTo>
                <a:cubicBezTo>
                  <a:pt x="596" y="558"/>
                  <a:pt x="597" y="559"/>
                  <a:pt x="597" y="559"/>
                </a:cubicBezTo>
                <a:cubicBezTo>
                  <a:pt x="596" y="560"/>
                  <a:pt x="596" y="561"/>
                  <a:pt x="594" y="562"/>
                </a:cubicBezTo>
                <a:cubicBezTo>
                  <a:pt x="593" y="562"/>
                  <a:pt x="593" y="562"/>
                  <a:pt x="593" y="563"/>
                </a:cubicBezTo>
                <a:cubicBezTo>
                  <a:pt x="592" y="564"/>
                  <a:pt x="592" y="565"/>
                  <a:pt x="590" y="566"/>
                </a:cubicBezTo>
                <a:cubicBezTo>
                  <a:pt x="589" y="567"/>
                  <a:pt x="588" y="567"/>
                  <a:pt x="587" y="569"/>
                </a:cubicBezTo>
                <a:cubicBezTo>
                  <a:pt x="586" y="569"/>
                  <a:pt x="585" y="570"/>
                  <a:pt x="585" y="571"/>
                </a:cubicBezTo>
                <a:cubicBezTo>
                  <a:pt x="585" y="572"/>
                  <a:pt x="584" y="572"/>
                  <a:pt x="584" y="572"/>
                </a:cubicBezTo>
                <a:cubicBezTo>
                  <a:pt x="583" y="574"/>
                  <a:pt x="581" y="576"/>
                  <a:pt x="579" y="577"/>
                </a:cubicBezTo>
                <a:cubicBezTo>
                  <a:pt x="579" y="580"/>
                  <a:pt x="577" y="581"/>
                  <a:pt x="575" y="582"/>
                </a:cubicBezTo>
                <a:cubicBezTo>
                  <a:pt x="574" y="583"/>
                  <a:pt x="574" y="584"/>
                  <a:pt x="572" y="584"/>
                </a:cubicBezTo>
                <a:cubicBezTo>
                  <a:pt x="571" y="585"/>
                  <a:pt x="572" y="587"/>
                  <a:pt x="570" y="587"/>
                </a:cubicBezTo>
                <a:cubicBezTo>
                  <a:pt x="570" y="587"/>
                  <a:pt x="569" y="588"/>
                  <a:pt x="568" y="588"/>
                </a:cubicBezTo>
                <a:cubicBezTo>
                  <a:pt x="567" y="589"/>
                  <a:pt x="567" y="590"/>
                  <a:pt x="566" y="591"/>
                </a:cubicBezTo>
                <a:cubicBezTo>
                  <a:pt x="567" y="591"/>
                  <a:pt x="567" y="591"/>
                  <a:pt x="568" y="592"/>
                </a:cubicBezTo>
                <a:cubicBezTo>
                  <a:pt x="567" y="592"/>
                  <a:pt x="567" y="593"/>
                  <a:pt x="566" y="593"/>
                </a:cubicBezTo>
                <a:cubicBezTo>
                  <a:pt x="564" y="593"/>
                  <a:pt x="564" y="594"/>
                  <a:pt x="563" y="595"/>
                </a:cubicBezTo>
                <a:cubicBezTo>
                  <a:pt x="561" y="595"/>
                  <a:pt x="560" y="595"/>
                  <a:pt x="559" y="595"/>
                </a:cubicBezTo>
                <a:cubicBezTo>
                  <a:pt x="558" y="596"/>
                  <a:pt x="556" y="597"/>
                  <a:pt x="556" y="598"/>
                </a:cubicBezTo>
                <a:cubicBezTo>
                  <a:pt x="555" y="600"/>
                  <a:pt x="554" y="600"/>
                  <a:pt x="553" y="601"/>
                </a:cubicBezTo>
                <a:cubicBezTo>
                  <a:pt x="553" y="602"/>
                  <a:pt x="552" y="602"/>
                  <a:pt x="551" y="602"/>
                </a:cubicBezTo>
                <a:cubicBezTo>
                  <a:pt x="550" y="603"/>
                  <a:pt x="549" y="603"/>
                  <a:pt x="548" y="604"/>
                </a:cubicBezTo>
                <a:cubicBezTo>
                  <a:pt x="547" y="604"/>
                  <a:pt x="546" y="605"/>
                  <a:pt x="545" y="606"/>
                </a:cubicBezTo>
                <a:cubicBezTo>
                  <a:pt x="544" y="606"/>
                  <a:pt x="543" y="608"/>
                  <a:pt x="542" y="608"/>
                </a:cubicBezTo>
                <a:cubicBezTo>
                  <a:pt x="541" y="609"/>
                  <a:pt x="540" y="610"/>
                  <a:pt x="539" y="611"/>
                </a:cubicBezTo>
                <a:cubicBezTo>
                  <a:pt x="538" y="612"/>
                  <a:pt x="537" y="613"/>
                  <a:pt x="536" y="613"/>
                </a:cubicBezTo>
                <a:cubicBezTo>
                  <a:pt x="535" y="614"/>
                  <a:pt x="535" y="614"/>
                  <a:pt x="532" y="614"/>
                </a:cubicBezTo>
                <a:cubicBezTo>
                  <a:pt x="531" y="615"/>
                  <a:pt x="530" y="616"/>
                  <a:pt x="529" y="616"/>
                </a:cubicBezTo>
                <a:cubicBezTo>
                  <a:pt x="528" y="617"/>
                  <a:pt x="526" y="617"/>
                  <a:pt x="525" y="619"/>
                </a:cubicBezTo>
                <a:cubicBezTo>
                  <a:pt x="525" y="619"/>
                  <a:pt x="523" y="620"/>
                  <a:pt x="522" y="620"/>
                </a:cubicBezTo>
                <a:cubicBezTo>
                  <a:pt x="520" y="621"/>
                  <a:pt x="519" y="622"/>
                  <a:pt x="518" y="621"/>
                </a:cubicBezTo>
                <a:cubicBezTo>
                  <a:pt x="517" y="621"/>
                  <a:pt x="517" y="622"/>
                  <a:pt x="516" y="622"/>
                </a:cubicBezTo>
                <a:cubicBezTo>
                  <a:pt x="515" y="623"/>
                  <a:pt x="513" y="624"/>
                  <a:pt x="512" y="624"/>
                </a:cubicBezTo>
                <a:cubicBezTo>
                  <a:pt x="511" y="625"/>
                  <a:pt x="510" y="625"/>
                  <a:pt x="510" y="626"/>
                </a:cubicBezTo>
                <a:cubicBezTo>
                  <a:pt x="510" y="627"/>
                  <a:pt x="509" y="627"/>
                  <a:pt x="509" y="628"/>
                </a:cubicBezTo>
                <a:cubicBezTo>
                  <a:pt x="509" y="628"/>
                  <a:pt x="508" y="628"/>
                  <a:pt x="508" y="628"/>
                </a:cubicBezTo>
                <a:cubicBezTo>
                  <a:pt x="507" y="627"/>
                  <a:pt x="506" y="627"/>
                  <a:pt x="505" y="627"/>
                </a:cubicBezTo>
                <a:cubicBezTo>
                  <a:pt x="505" y="628"/>
                  <a:pt x="504" y="628"/>
                  <a:pt x="503" y="629"/>
                </a:cubicBezTo>
                <a:cubicBezTo>
                  <a:pt x="502" y="629"/>
                  <a:pt x="501" y="630"/>
                  <a:pt x="499" y="630"/>
                </a:cubicBezTo>
                <a:cubicBezTo>
                  <a:pt x="497" y="630"/>
                  <a:pt x="496" y="631"/>
                  <a:pt x="495" y="631"/>
                </a:cubicBezTo>
                <a:cubicBezTo>
                  <a:pt x="494" y="632"/>
                  <a:pt x="492" y="633"/>
                  <a:pt x="491" y="634"/>
                </a:cubicBezTo>
                <a:cubicBezTo>
                  <a:pt x="490" y="634"/>
                  <a:pt x="489" y="635"/>
                  <a:pt x="488" y="635"/>
                </a:cubicBezTo>
                <a:cubicBezTo>
                  <a:pt x="486" y="634"/>
                  <a:pt x="486" y="635"/>
                  <a:pt x="485" y="636"/>
                </a:cubicBezTo>
                <a:cubicBezTo>
                  <a:pt x="484" y="636"/>
                  <a:pt x="483" y="636"/>
                  <a:pt x="482" y="636"/>
                </a:cubicBezTo>
                <a:cubicBezTo>
                  <a:pt x="481" y="636"/>
                  <a:pt x="481" y="637"/>
                  <a:pt x="480" y="637"/>
                </a:cubicBezTo>
                <a:cubicBezTo>
                  <a:pt x="477" y="637"/>
                  <a:pt x="477" y="637"/>
                  <a:pt x="477" y="637"/>
                </a:cubicBezTo>
                <a:cubicBezTo>
                  <a:pt x="477" y="638"/>
                  <a:pt x="476" y="639"/>
                  <a:pt x="476" y="639"/>
                </a:cubicBezTo>
                <a:cubicBezTo>
                  <a:pt x="474" y="640"/>
                  <a:pt x="473" y="639"/>
                  <a:pt x="472" y="640"/>
                </a:cubicBezTo>
                <a:cubicBezTo>
                  <a:pt x="471" y="641"/>
                  <a:pt x="469" y="640"/>
                  <a:pt x="468" y="641"/>
                </a:cubicBezTo>
                <a:cubicBezTo>
                  <a:pt x="467" y="641"/>
                  <a:pt x="467" y="640"/>
                  <a:pt x="466" y="640"/>
                </a:cubicBezTo>
                <a:cubicBezTo>
                  <a:pt x="465" y="641"/>
                  <a:pt x="464" y="641"/>
                  <a:pt x="463" y="641"/>
                </a:cubicBezTo>
                <a:cubicBezTo>
                  <a:pt x="462" y="641"/>
                  <a:pt x="462" y="642"/>
                  <a:pt x="461" y="642"/>
                </a:cubicBezTo>
                <a:cubicBezTo>
                  <a:pt x="460" y="642"/>
                  <a:pt x="459" y="644"/>
                  <a:pt x="457" y="643"/>
                </a:cubicBezTo>
                <a:cubicBezTo>
                  <a:pt x="456" y="645"/>
                  <a:pt x="455" y="644"/>
                  <a:pt x="453" y="644"/>
                </a:cubicBezTo>
                <a:cubicBezTo>
                  <a:pt x="452" y="644"/>
                  <a:pt x="451" y="645"/>
                  <a:pt x="449" y="645"/>
                </a:cubicBezTo>
                <a:cubicBezTo>
                  <a:pt x="448" y="645"/>
                  <a:pt x="447" y="645"/>
                  <a:pt x="446" y="646"/>
                </a:cubicBezTo>
                <a:cubicBezTo>
                  <a:pt x="446" y="646"/>
                  <a:pt x="444" y="646"/>
                  <a:pt x="444" y="646"/>
                </a:cubicBezTo>
                <a:cubicBezTo>
                  <a:pt x="443" y="646"/>
                  <a:pt x="442" y="646"/>
                  <a:pt x="441" y="647"/>
                </a:cubicBezTo>
                <a:cubicBezTo>
                  <a:pt x="441" y="647"/>
                  <a:pt x="440" y="647"/>
                  <a:pt x="440" y="647"/>
                </a:cubicBezTo>
                <a:cubicBezTo>
                  <a:pt x="439" y="646"/>
                  <a:pt x="437" y="646"/>
                  <a:pt x="436" y="646"/>
                </a:cubicBezTo>
                <a:cubicBezTo>
                  <a:pt x="436" y="646"/>
                  <a:pt x="435" y="646"/>
                  <a:pt x="435" y="645"/>
                </a:cubicBezTo>
                <a:cubicBezTo>
                  <a:pt x="434" y="645"/>
                  <a:pt x="434" y="645"/>
                  <a:pt x="433" y="646"/>
                </a:cubicBezTo>
                <a:cubicBezTo>
                  <a:pt x="433" y="646"/>
                  <a:pt x="432" y="646"/>
                  <a:pt x="432" y="647"/>
                </a:cubicBezTo>
                <a:cubicBezTo>
                  <a:pt x="431" y="647"/>
                  <a:pt x="429" y="646"/>
                  <a:pt x="428" y="648"/>
                </a:cubicBezTo>
                <a:cubicBezTo>
                  <a:pt x="428" y="648"/>
                  <a:pt x="427" y="648"/>
                  <a:pt x="426" y="648"/>
                </a:cubicBezTo>
                <a:cubicBezTo>
                  <a:pt x="424" y="648"/>
                  <a:pt x="422" y="648"/>
                  <a:pt x="420" y="648"/>
                </a:cubicBezTo>
                <a:cubicBezTo>
                  <a:pt x="418" y="648"/>
                  <a:pt x="417" y="648"/>
                  <a:pt x="417" y="649"/>
                </a:cubicBezTo>
                <a:cubicBezTo>
                  <a:pt x="416" y="649"/>
                  <a:pt x="416" y="648"/>
                  <a:pt x="415" y="648"/>
                </a:cubicBezTo>
                <a:cubicBezTo>
                  <a:pt x="415" y="648"/>
                  <a:pt x="415" y="648"/>
                  <a:pt x="415" y="648"/>
                </a:cubicBezTo>
                <a:cubicBezTo>
                  <a:pt x="414" y="648"/>
                  <a:pt x="412" y="647"/>
                  <a:pt x="411" y="649"/>
                </a:cubicBezTo>
                <a:cubicBezTo>
                  <a:pt x="410" y="649"/>
                  <a:pt x="408" y="649"/>
                  <a:pt x="407" y="648"/>
                </a:cubicBezTo>
                <a:cubicBezTo>
                  <a:pt x="407" y="648"/>
                  <a:pt x="406" y="648"/>
                  <a:pt x="405" y="648"/>
                </a:cubicBezTo>
                <a:cubicBezTo>
                  <a:pt x="402" y="648"/>
                  <a:pt x="399" y="648"/>
                  <a:pt x="396" y="648"/>
                </a:cubicBezTo>
                <a:cubicBezTo>
                  <a:pt x="394" y="648"/>
                  <a:pt x="392" y="649"/>
                  <a:pt x="390" y="647"/>
                </a:cubicBezTo>
                <a:cubicBezTo>
                  <a:pt x="387" y="647"/>
                  <a:pt x="387" y="647"/>
                  <a:pt x="387" y="647"/>
                </a:cubicBezTo>
                <a:cubicBezTo>
                  <a:pt x="384" y="647"/>
                  <a:pt x="381" y="647"/>
                  <a:pt x="379" y="647"/>
                </a:cubicBezTo>
                <a:cubicBezTo>
                  <a:pt x="378" y="647"/>
                  <a:pt x="377" y="647"/>
                  <a:pt x="377" y="646"/>
                </a:cubicBezTo>
                <a:cubicBezTo>
                  <a:pt x="377" y="646"/>
                  <a:pt x="376" y="647"/>
                  <a:pt x="375" y="647"/>
                </a:cubicBezTo>
                <a:cubicBezTo>
                  <a:pt x="375" y="647"/>
                  <a:pt x="374" y="647"/>
                  <a:pt x="373" y="646"/>
                </a:cubicBezTo>
                <a:cubicBezTo>
                  <a:pt x="373" y="646"/>
                  <a:pt x="372" y="646"/>
                  <a:pt x="370" y="646"/>
                </a:cubicBezTo>
                <a:cubicBezTo>
                  <a:pt x="370" y="646"/>
                  <a:pt x="370" y="646"/>
                  <a:pt x="369" y="645"/>
                </a:cubicBezTo>
                <a:cubicBezTo>
                  <a:pt x="368" y="645"/>
                  <a:pt x="368" y="645"/>
                  <a:pt x="367" y="646"/>
                </a:cubicBezTo>
                <a:cubicBezTo>
                  <a:pt x="366" y="646"/>
                  <a:pt x="365" y="646"/>
                  <a:pt x="365" y="646"/>
                </a:cubicBezTo>
                <a:cubicBezTo>
                  <a:pt x="364" y="645"/>
                  <a:pt x="363" y="645"/>
                  <a:pt x="361" y="645"/>
                </a:cubicBezTo>
                <a:cubicBezTo>
                  <a:pt x="361" y="645"/>
                  <a:pt x="361" y="644"/>
                  <a:pt x="361" y="644"/>
                </a:cubicBezTo>
                <a:cubicBezTo>
                  <a:pt x="361" y="644"/>
                  <a:pt x="361" y="643"/>
                  <a:pt x="361" y="643"/>
                </a:cubicBezTo>
                <a:cubicBezTo>
                  <a:pt x="360" y="643"/>
                  <a:pt x="358" y="644"/>
                  <a:pt x="358" y="642"/>
                </a:cubicBezTo>
                <a:cubicBezTo>
                  <a:pt x="357" y="642"/>
                  <a:pt x="356" y="642"/>
                  <a:pt x="355" y="642"/>
                </a:cubicBezTo>
                <a:cubicBezTo>
                  <a:pt x="355" y="642"/>
                  <a:pt x="354" y="642"/>
                  <a:pt x="353" y="641"/>
                </a:cubicBezTo>
                <a:cubicBezTo>
                  <a:pt x="352" y="641"/>
                  <a:pt x="351" y="642"/>
                  <a:pt x="350" y="641"/>
                </a:cubicBezTo>
                <a:cubicBezTo>
                  <a:pt x="350" y="640"/>
                  <a:pt x="348" y="641"/>
                  <a:pt x="347" y="640"/>
                </a:cubicBezTo>
                <a:cubicBezTo>
                  <a:pt x="347" y="640"/>
                  <a:pt x="346" y="639"/>
                  <a:pt x="345" y="639"/>
                </a:cubicBezTo>
                <a:cubicBezTo>
                  <a:pt x="343" y="640"/>
                  <a:pt x="341" y="638"/>
                  <a:pt x="339" y="638"/>
                </a:cubicBezTo>
                <a:cubicBezTo>
                  <a:pt x="339" y="637"/>
                  <a:pt x="337" y="638"/>
                  <a:pt x="336" y="638"/>
                </a:cubicBezTo>
                <a:cubicBezTo>
                  <a:pt x="335" y="637"/>
                  <a:pt x="335" y="636"/>
                  <a:pt x="334" y="636"/>
                </a:cubicBezTo>
                <a:cubicBezTo>
                  <a:pt x="331" y="636"/>
                  <a:pt x="331" y="636"/>
                  <a:pt x="331" y="636"/>
                </a:cubicBezTo>
                <a:cubicBezTo>
                  <a:pt x="330" y="634"/>
                  <a:pt x="329" y="635"/>
                  <a:pt x="328" y="634"/>
                </a:cubicBezTo>
                <a:cubicBezTo>
                  <a:pt x="326" y="633"/>
                  <a:pt x="324" y="633"/>
                  <a:pt x="323" y="632"/>
                </a:cubicBezTo>
                <a:cubicBezTo>
                  <a:pt x="323" y="631"/>
                  <a:pt x="322" y="631"/>
                  <a:pt x="321" y="631"/>
                </a:cubicBezTo>
                <a:cubicBezTo>
                  <a:pt x="320" y="631"/>
                  <a:pt x="320" y="630"/>
                  <a:pt x="319" y="630"/>
                </a:cubicBezTo>
                <a:cubicBezTo>
                  <a:pt x="318" y="630"/>
                  <a:pt x="317" y="629"/>
                  <a:pt x="316" y="629"/>
                </a:cubicBezTo>
                <a:cubicBezTo>
                  <a:pt x="316" y="628"/>
                  <a:pt x="316" y="628"/>
                  <a:pt x="316" y="628"/>
                </a:cubicBezTo>
                <a:cubicBezTo>
                  <a:pt x="315" y="628"/>
                  <a:pt x="314" y="627"/>
                  <a:pt x="313" y="627"/>
                </a:cubicBezTo>
                <a:cubicBezTo>
                  <a:pt x="312" y="627"/>
                  <a:pt x="311" y="626"/>
                  <a:pt x="310" y="626"/>
                </a:cubicBezTo>
                <a:cubicBezTo>
                  <a:pt x="309" y="626"/>
                  <a:pt x="308" y="625"/>
                  <a:pt x="307" y="625"/>
                </a:cubicBezTo>
                <a:cubicBezTo>
                  <a:pt x="306" y="625"/>
                  <a:pt x="306" y="624"/>
                  <a:pt x="305" y="624"/>
                </a:cubicBezTo>
                <a:cubicBezTo>
                  <a:pt x="304" y="623"/>
                  <a:pt x="302" y="622"/>
                  <a:pt x="300" y="622"/>
                </a:cubicBezTo>
                <a:cubicBezTo>
                  <a:pt x="299" y="621"/>
                  <a:pt x="298" y="620"/>
                  <a:pt x="296" y="620"/>
                </a:cubicBezTo>
                <a:cubicBezTo>
                  <a:pt x="295" y="620"/>
                  <a:pt x="294" y="619"/>
                  <a:pt x="293" y="620"/>
                </a:cubicBezTo>
                <a:cubicBezTo>
                  <a:pt x="292" y="619"/>
                  <a:pt x="292" y="618"/>
                  <a:pt x="291" y="618"/>
                </a:cubicBezTo>
                <a:cubicBezTo>
                  <a:pt x="290" y="617"/>
                  <a:pt x="289" y="617"/>
                  <a:pt x="289" y="616"/>
                </a:cubicBezTo>
                <a:cubicBezTo>
                  <a:pt x="288" y="615"/>
                  <a:pt x="287" y="615"/>
                  <a:pt x="286" y="614"/>
                </a:cubicBezTo>
                <a:cubicBezTo>
                  <a:pt x="285" y="614"/>
                  <a:pt x="285" y="614"/>
                  <a:pt x="284" y="614"/>
                </a:cubicBezTo>
                <a:cubicBezTo>
                  <a:pt x="283" y="613"/>
                  <a:pt x="282" y="612"/>
                  <a:pt x="281" y="611"/>
                </a:cubicBezTo>
                <a:cubicBezTo>
                  <a:pt x="276" y="611"/>
                  <a:pt x="276" y="611"/>
                  <a:pt x="276" y="611"/>
                </a:cubicBezTo>
                <a:cubicBezTo>
                  <a:pt x="276" y="610"/>
                  <a:pt x="276" y="609"/>
                  <a:pt x="275" y="609"/>
                </a:cubicBezTo>
                <a:cubicBezTo>
                  <a:pt x="275" y="609"/>
                  <a:pt x="274" y="609"/>
                  <a:pt x="273" y="608"/>
                </a:cubicBezTo>
                <a:cubicBezTo>
                  <a:pt x="272" y="607"/>
                  <a:pt x="271" y="606"/>
                  <a:pt x="270" y="605"/>
                </a:cubicBezTo>
                <a:cubicBezTo>
                  <a:pt x="269" y="604"/>
                  <a:pt x="268" y="603"/>
                  <a:pt x="268" y="602"/>
                </a:cubicBezTo>
                <a:cubicBezTo>
                  <a:pt x="266" y="602"/>
                  <a:pt x="266" y="600"/>
                  <a:pt x="265" y="600"/>
                </a:cubicBezTo>
                <a:cubicBezTo>
                  <a:pt x="263" y="600"/>
                  <a:pt x="262" y="600"/>
                  <a:pt x="260" y="599"/>
                </a:cubicBezTo>
                <a:cubicBezTo>
                  <a:pt x="261" y="599"/>
                  <a:pt x="261" y="599"/>
                  <a:pt x="261" y="598"/>
                </a:cubicBezTo>
                <a:cubicBezTo>
                  <a:pt x="261" y="598"/>
                  <a:pt x="260" y="598"/>
                  <a:pt x="260" y="598"/>
                </a:cubicBezTo>
                <a:cubicBezTo>
                  <a:pt x="259" y="598"/>
                  <a:pt x="259" y="597"/>
                  <a:pt x="259" y="597"/>
                </a:cubicBezTo>
                <a:cubicBezTo>
                  <a:pt x="259" y="596"/>
                  <a:pt x="258" y="596"/>
                  <a:pt x="257" y="595"/>
                </a:cubicBezTo>
                <a:cubicBezTo>
                  <a:pt x="257" y="594"/>
                  <a:pt x="256" y="594"/>
                  <a:pt x="255" y="594"/>
                </a:cubicBezTo>
                <a:cubicBezTo>
                  <a:pt x="255" y="594"/>
                  <a:pt x="254" y="593"/>
                  <a:pt x="254" y="593"/>
                </a:cubicBezTo>
                <a:cubicBezTo>
                  <a:pt x="253" y="590"/>
                  <a:pt x="251" y="589"/>
                  <a:pt x="249" y="587"/>
                </a:cubicBezTo>
                <a:cubicBezTo>
                  <a:pt x="248" y="586"/>
                  <a:pt x="247" y="586"/>
                  <a:pt x="247" y="585"/>
                </a:cubicBezTo>
                <a:cubicBezTo>
                  <a:pt x="246" y="584"/>
                  <a:pt x="245" y="584"/>
                  <a:pt x="244" y="583"/>
                </a:cubicBezTo>
                <a:cubicBezTo>
                  <a:pt x="243" y="583"/>
                  <a:pt x="242" y="581"/>
                  <a:pt x="241" y="582"/>
                </a:cubicBezTo>
                <a:cubicBezTo>
                  <a:pt x="241" y="582"/>
                  <a:pt x="240" y="581"/>
                  <a:pt x="240" y="581"/>
                </a:cubicBezTo>
                <a:cubicBezTo>
                  <a:pt x="239" y="578"/>
                  <a:pt x="237" y="577"/>
                  <a:pt x="235" y="575"/>
                </a:cubicBezTo>
                <a:cubicBezTo>
                  <a:pt x="234" y="574"/>
                  <a:pt x="234" y="573"/>
                  <a:pt x="233" y="573"/>
                </a:cubicBezTo>
                <a:cubicBezTo>
                  <a:pt x="232" y="573"/>
                  <a:pt x="231" y="572"/>
                  <a:pt x="230" y="570"/>
                </a:cubicBezTo>
                <a:cubicBezTo>
                  <a:pt x="230" y="569"/>
                  <a:pt x="229" y="569"/>
                  <a:pt x="229" y="568"/>
                </a:cubicBezTo>
                <a:cubicBezTo>
                  <a:pt x="228" y="568"/>
                  <a:pt x="227" y="567"/>
                  <a:pt x="226" y="567"/>
                </a:cubicBezTo>
                <a:cubicBezTo>
                  <a:pt x="225" y="566"/>
                  <a:pt x="225" y="566"/>
                  <a:pt x="224" y="566"/>
                </a:cubicBezTo>
                <a:cubicBezTo>
                  <a:pt x="224" y="564"/>
                  <a:pt x="224" y="564"/>
                  <a:pt x="224" y="564"/>
                </a:cubicBezTo>
                <a:cubicBezTo>
                  <a:pt x="222" y="562"/>
                  <a:pt x="221" y="559"/>
                  <a:pt x="219" y="557"/>
                </a:cubicBezTo>
                <a:cubicBezTo>
                  <a:pt x="219" y="556"/>
                  <a:pt x="218" y="556"/>
                  <a:pt x="218" y="555"/>
                </a:cubicBezTo>
                <a:cubicBezTo>
                  <a:pt x="218" y="554"/>
                  <a:pt x="217" y="554"/>
                  <a:pt x="216" y="554"/>
                </a:cubicBezTo>
                <a:cubicBezTo>
                  <a:pt x="215" y="554"/>
                  <a:pt x="216" y="553"/>
                  <a:pt x="216" y="552"/>
                </a:cubicBezTo>
                <a:cubicBezTo>
                  <a:pt x="215" y="551"/>
                  <a:pt x="214" y="550"/>
                  <a:pt x="213" y="549"/>
                </a:cubicBezTo>
                <a:cubicBezTo>
                  <a:pt x="213" y="547"/>
                  <a:pt x="213" y="547"/>
                  <a:pt x="213" y="547"/>
                </a:cubicBezTo>
                <a:cubicBezTo>
                  <a:pt x="213" y="546"/>
                  <a:pt x="211" y="547"/>
                  <a:pt x="211" y="545"/>
                </a:cubicBezTo>
                <a:cubicBezTo>
                  <a:pt x="211" y="544"/>
                  <a:pt x="210" y="544"/>
                  <a:pt x="209" y="543"/>
                </a:cubicBezTo>
                <a:cubicBezTo>
                  <a:pt x="209" y="542"/>
                  <a:pt x="209" y="542"/>
                  <a:pt x="208" y="541"/>
                </a:cubicBezTo>
                <a:cubicBezTo>
                  <a:pt x="207" y="541"/>
                  <a:pt x="207" y="540"/>
                  <a:pt x="206" y="539"/>
                </a:cubicBezTo>
                <a:cubicBezTo>
                  <a:pt x="206" y="538"/>
                  <a:pt x="206" y="538"/>
                  <a:pt x="206" y="538"/>
                </a:cubicBezTo>
                <a:cubicBezTo>
                  <a:pt x="206" y="537"/>
                  <a:pt x="204" y="537"/>
                  <a:pt x="204" y="536"/>
                </a:cubicBezTo>
                <a:cubicBezTo>
                  <a:pt x="203" y="535"/>
                  <a:pt x="204" y="533"/>
                  <a:pt x="203" y="533"/>
                </a:cubicBezTo>
                <a:cubicBezTo>
                  <a:pt x="202" y="533"/>
                  <a:pt x="202" y="533"/>
                  <a:pt x="202" y="532"/>
                </a:cubicBezTo>
                <a:cubicBezTo>
                  <a:pt x="202" y="530"/>
                  <a:pt x="201" y="530"/>
                  <a:pt x="200" y="529"/>
                </a:cubicBezTo>
                <a:cubicBezTo>
                  <a:pt x="199" y="529"/>
                  <a:pt x="199" y="529"/>
                  <a:pt x="199" y="529"/>
                </a:cubicBezTo>
                <a:cubicBezTo>
                  <a:pt x="199" y="527"/>
                  <a:pt x="199" y="527"/>
                  <a:pt x="199" y="527"/>
                </a:cubicBezTo>
                <a:cubicBezTo>
                  <a:pt x="198" y="526"/>
                  <a:pt x="198" y="526"/>
                  <a:pt x="197" y="525"/>
                </a:cubicBezTo>
                <a:cubicBezTo>
                  <a:pt x="198" y="524"/>
                  <a:pt x="198" y="523"/>
                  <a:pt x="197" y="522"/>
                </a:cubicBezTo>
                <a:cubicBezTo>
                  <a:pt x="196" y="521"/>
                  <a:pt x="196" y="520"/>
                  <a:pt x="195" y="519"/>
                </a:cubicBezTo>
                <a:cubicBezTo>
                  <a:pt x="195" y="518"/>
                  <a:pt x="194" y="517"/>
                  <a:pt x="193" y="517"/>
                </a:cubicBezTo>
                <a:cubicBezTo>
                  <a:pt x="193" y="514"/>
                  <a:pt x="193" y="514"/>
                  <a:pt x="193" y="514"/>
                </a:cubicBezTo>
                <a:cubicBezTo>
                  <a:pt x="192" y="512"/>
                  <a:pt x="190" y="512"/>
                  <a:pt x="188" y="510"/>
                </a:cubicBezTo>
                <a:cubicBezTo>
                  <a:pt x="188" y="509"/>
                  <a:pt x="190" y="509"/>
                  <a:pt x="189" y="509"/>
                </a:cubicBezTo>
                <a:cubicBezTo>
                  <a:pt x="188" y="508"/>
                  <a:pt x="188" y="507"/>
                  <a:pt x="188" y="506"/>
                </a:cubicBezTo>
                <a:cubicBezTo>
                  <a:pt x="187" y="506"/>
                  <a:pt x="188" y="505"/>
                  <a:pt x="187" y="504"/>
                </a:cubicBezTo>
                <a:cubicBezTo>
                  <a:pt x="186" y="503"/>
                  <a:pt x="186" y="503"/>
                  <a:pt x="186" y="502"/>
                </a:cubicBezTo>
                <a:cubicBezTo>
                  <a:pt x="186" y="501"/>
                  <a:pt x="187" y="501"/>
                  <a:pt x="186" y="501"/>
                </a:cubicBezTo>
                <a:cubicBezTo>
                  <a:pt x="186" y="500"/>
                  <a:pt x="185" y="499"/>
                  <a:pt x="185" y="498"/>
                </a:cubicBezTo>
                <a:cubicBezTo>
                  <a:pt x="184" y="497"/>
                  <a:pt x="185" y="496"/>
                  <a:pt x="184" y="496"/>
                </a:cubicBezTo>
                <a:cubicBezTo>
                  <a:pt x="185" y="495"/>
                  <a:pt x="183" y="494"/>
                  <a:pt x="184" y="493"/>
                </a:cubicBezTo>
                <a:cubicBezTo>
                  <a:pt x="184" y="492"/>
                  <a:pt x="183" y="490"/>
                  <a:pt x="182" y="489"/>
                </a:cubicBezTo>
                <a:cubicBezTo>
                  <a:pt x="181" y="488"/>
                  <a:pt x="182" y="487"/>
                  <a:pt x="181" y="486"/>
                </a:cubicBezTo>
                <a:cubicBezTo>
                  <a:pt x="181" y="485"/>
                  <a:pt x="181" y="484"/>
                  <a:pt x="180" y="483"/>
                </a:cubicBezTo>
                <a:cubicBezTo>
                  <a:pt x="180" y="483"/>
                  <a:pt x="180" y="483"/>
                  <a:pt x="181" y="482"/>
                </a:cubicBezTo>
                <a:cubicBezTo>
                  <a:pt x="180" y="482"/>
                  <a:pt x="180" y="481"/>
                  <a:pt x="179" y="481"/>
                </a:cubicBezTo>
                <a:cubicBezTo>
                  <a:pt x="179" y="480"/>
                  <a:pt x="179" y="479"/>
                  <a:pt x="179" y="478"/>
                </a:cubicBezTo>
                <a:cubicBezTo>
                  <a:pt x="179" y="477"/>
                  <a:pt x="178" y="477"/>
                  <a:pt x="177" y="477"/>
                </a:cubicBezTo>
                <a:cubicBezTo>
                  <a:pt x="177" y="477"/>
                  <a:pt x="177" y="477"/>
                  <a:pt x="177" y="477"/>
                </a:cubicBezTo>
                <a:cubicBezTo>
                  <a:pt x="177" y="475"/>
                  <a:pt x="177" y="474"/>
                  <a:pt x="177" y="473"/>
                </a:cubicBezTo>
                <a:cubicBezTo>
                  <a:pt x="177" y="472"/>
                  <a:pt x="176" y="472"/>
                  <a:pt x="176" y="471"/>
                </a:cubicBezTo>
                <a:cubicBezTo>
                  <a:pt x="176" y="469"/>
                  <a:pt x="176" y="469"/>
                  <a:pt x="176" y="469"/>
                </a:cubicBezTo>
                <a:cubicBezTo>
                  <a:pt x="176" y="468"/>
                  <a:pt x="176" y="467"/>
                  <a:pt x="176" y="466"/>
                </a:cubicBezTo>
                <a:cubicBezTo>
                  <a:pt x="176" y="466"/>
                  <a:pt x="175" y="465"/>
                  <a:pt x="175" y="464"/>
                </a:cubicBezTo>
                <a:cubicBezTo>
                  <a:pt x="174" y="464"/>
                  <a:pt x="174" y="463"/>
                  <a:pt x="174" y="462"/>
                </a:cubicBezTo>
                <a:cubicBezTo>
                  <a:pt x="175" y="461"/>
                  <a:pt x="173" y="460"/>
                  <a:pt x="173" y="459"/>
                </a:cubicBezTo>
                <a:cubicBezTo>
                  <a:pt x="173" y="458"/>
                  <a:pt x="173" y="457"/>
                  <a:pt x="173" y="456"/>
                </a:cubicBezTo>
                <a:cubicBezTo>
                  <a:pt x="170" y="451"/>
                  <a:pt x="170" y="451"/>
                  <a:pt x="170" y="451"/>
                </a:cubicBezTo>
                <a:cubicBezTo>
                  <a:pt x="169" y="450"/>
                  <a:pt x="169" y="450"/>
                  <a:pt x="170" y="449"/>
                </a:cubicBezTo>
                <a:cubicBezTo>
                  <a:pt x="170" y="448"/>
                  <a:pt x="169" y="447"/>
                  <a:pt x="169" y="447"/>
                </a:cubicBezTo>
                <a:cubicBezTo>
                  <a:pt x="170" y="445"/>
                  <a:pt x="168" y="443"/>
                  <a:pt x="168" y="441"/>
                </a:cubicBezTo>
                <a:cubicBezTo>
                  <a:pt x="168" y="441"/>
                  <a:pt x="167" y="441"/>
                  <a:pt x="167" y="440"/>
                </a:cubicBezTo>
                <a:cubicBezTo>
                  <a:pt x="167" y="439"/>
                  <a:pt x="168" y="438"/>
                  <a:pt x="167" y="437"/>
                </a:cubicBezTo>
                <a:cubicBezTo>
                  <a:pt x="166" y="437"/>
                  <a:pt x="167" y="436"/>
                  <a:pt x="166" y="435"/>
                </a:cubicBezTo>
                <a:cubicBezTo>
                  <a:pt x="165" y="435"/>
                  <a:pt x="165" y="434"/>
                  <a:pt x="166" y="434"/>
                </a:cubicBezTo>
                <a:cubicBezTo>
                  <a:pt x="166" y="433"/>
                  <a:pt x="166" y="433"/>
                  <a:pt x="167" y="433"/>
                </a:cubicBezTo>
                <a:cubicBezTo>
                  <a:pt x="168" y="432"/>
                  <a:pt x="168" y="431"/>
                  <a:pt x="167" y="430"/>
                </a:cubicBezTo>
                <a:cubicBezTo>
                  <a:pt x="167" y="429"/>
                  <a:pt x="166" y="429"/>
                  <a:pt x="167" y="428"/>
                </a:cubicBezTo>
                <a:cubicBezTo>
                  <a:pt x="167" y="428"/>
                  <a:pt x="168" y="427"/>
                  <a:pt x="167" y="427"/>
                </a:cubicBezTo>
                <a:cubicBezTo>
                  <a:pt x="166" y="426"/>
                  <a:pt x="167" y="424"/>
                  <a:pt x="166" y="424"/>
                </a:cubicBezTo>
                <a:cubicBezTo>
                  <a:pt x="165" y="423"/>
                  <a:pt x="166" y="423"/>
                  <a:pt x="166" y="423"/>
                </a:cubicBezTo>
                <a:cubicBezTo>
                  <a:pt x="166" y="422"/>
                  <a:pt x="166" y="422"/>
                  <a:pt x="166" y="422"/>
                </a:cubicBezTo>
                <a:cubicBezTo>
                  <a:pt x="167" y="421"/>
                  <a:pt x="167" y="421"/>
                  <a:pt x="166" y="420"/>
                </a:cubicBezTo>
                <a:cubicBezTo>
                  <a:pt x="165" y="420"/>
                  <a:pt x="166" y="419"/>
                  <a:pt x="166" y="419"/>
                </a:cubicBezTo>
                <a:cubicBezTo>
                  <a:pt x="166" y="418"/>
                  <a:pt x="165" y="417"/>
                  <a:pt x="166" y="416"/>
                </a:cubicBezTo>
                <a:cubicBezTo>
                  <a:pt x="167" y="416"/>
                  <a:pt x="167" y="416"/>
                  <a:pt x="166" y="416"/>
                </a:cubicBezTo>
                <a:cubicBezTo>
                  <a:pt x="166" y="415"/>
                  <a:pt x="166" y="415"/>
                  <a:pt x="165" y="414"/>
                </a:cubicBezTo>
                <a:cubicBezTo>
                  <a:pt x="165" y="413"/>
                  <a:pt x="165" y="413"/>
                  <a:pt x="165" y="412"/>
                </a:cubicBezTo>
                <a:cubicBezTo>
                  <a:pt x="165" y="411"/>
                  <a:pt x="166" y="409"/>
                  <a:pt x="165" y="408"/>
                </a:cubicBezTo>
                <a:cubicBezTo>
                  <a:pt x="164" y="407"/>
                  <a:pt x="165" y="407"/>
                  <a:pt x="165" y="406"/>
                </a:cubicBezTo>
                <a:cubicBezTo>
                  <a:pt x="165" y="405"/>
                  <a:pt x="165" y="404"/>
                  <a:pt x="165" y="403"/>
                </a:cubicBezTo>
                <a:cubicBezTo>
                  <a:pt x="165" y="402"/>
                  <a:pt x="165" y="401"/>
                  <a:pt x="165" y="400"/>
                </a:cubicBezTo>
                <a:cubicBezTo>
                  <a:pt x="164" y="399"/>
                  <a:pt x="166" y="399"/>
                  <a:pt x="166" y="398"/>
                </a:cubicBezTo>
                <a:cubicBezTo>
                  <a:pt x="166" y="396"/>
                  <a:pt x="165" y="395"/>
                  <a:pt x="166" y="394"/>
                </a:cubicBezTo>
                <a:cubicBezTo>
                  <a:pt x="166" y="392"/>
                  <a:pt x="165" y="391"/>
                  <a:pt x="167" y="389"/>
                </a:cubicBezTo>
                <a:cubicBezTo>
                  <a:pt x="166" y="388"/>
                  <a:pt x="167" y="387"/>
                  <a:pt x="166" y="386"/>
                </a:cubicBezTo>
                <a:cubicBezTo>
                  <a:pt x="166" y="386"/>
                  <a:pt x="166" y="386"/>
                  <a:pt x="166" y="386"/>
                </a:cubicBezTo>
                <a:cubicBezTo>
                  <a:pt x="167" y="384"/>
                  <a:pt x="166" y="382"/>
                  <a:pt x="167" y="380"/>
                </a:cubicBezTo>
                <a:cubicBezTo>
                  <a:pt x="167" y="380"/>
                  <a:pt x="167" y="379"/>
                  <a:pt x="167" y="379"/>
                </a:cubicBezTo>
                <a:cubicBezTo>
                  <a:pt x="167" y="379"/>
                  <a:pt x="167" y="378"/>
                  <a:pt x="167" y="378"/>
                </a:cubicBezTo>
                <a:cubicBezTo>
                  <a:pt x="166" y="377"/>
                  <a:pt x="166" y="376"/>
                  <a:pt x="167" y="376"/>
                </a:cubicBezTo>
                <a:cubicBezTo>
                  <a:pt x="168" y="375"/>
                  <a:pt x="167" y="374"/>
                  <a:pt x="168" y="374"/>
                </a:cubicBezTo>
                <a:cubicBezTo>
                  <a:pt x="169" y="373"/>
                  <a:pt x="169" y="373"/>
                  <a:pt x="168" y="372"/>
                </a:cubicBezTo>
                <a:cubicBezTo>
                  <a:pt x="168" y="372"/>
                  <a:pt x="167" y="371"/>
                  <a:pt x="168" y="371"/>
                </a:cubicBezTo>
                <a:cubicBezTo>
                  <a:pt x="169" y="369"/>
                  <a:pt x="168" y="368"/>
                  <a:pt x="168" y="366"/>
                </a:cubicBezTo>
                <a:cubicBezTo>
                  <a:pt x="170" y="365"/>
                  <a:pt x="169" y="363"/>
                  <a:pt x="169" y="361"/>
                </a:cubicBezTo>
                <a:cubicBezTo>
                  <a:pt x="169" y="361"/>
                  <a:pt x="170" y="361"/>
                  <a:pt x="170" y="361"/>
                </a:cubicBezTo>
                <a:cubicBezTo>
                  <a:pt x="171" y="359"/>
                  <a:pt x="170" y="359"/>
                  <a:pt x="169" y="358"/>
                </a:cubicBezTo>
                <a:cubicBezTo>
                  <a:pt x="170" y="358"/>
                  <a:pt x="170" y="358"/>
                  <a:pt x="170" y="357"/>
                </a:cubicBezTo>
                <a:cubicBezTo>
                  <a:pt x="171" y="356"/>
                  <a:pt x="170" y="354"/>
                  <a:pt x="171" y="353"/>
                </a:cubicBezTo>
                <a:cubicBezTo>
                  <a:pt x="172" y="352"/>
                  <a:pt x="171" y="351"/>
                  <a:pt x="171" y="350"/>
                </a:cubicBezTo>
                <a:cubicBezTo>
                  <a:pt x="171" y="349"/>
                  <a:pt x="172" y="348"/>
                  <a:pt x="172" y="348"/>
                </a:cubicBezTo>
                <a:cubicBezTo>
                  <a:pt x="172" y="348"/>
                  <a:pt x="171" y="347"/>
                  <a:pt x="171" y="347"/>
                </a:cubicBezTo>
                <a:cubicBezTo>
                  <a:pt x="171" y="346"/>
                  <a:pt x="171" y="346"/>
                  <a:pt x="172" y="346"/>
                </a:cubicBezTo>
                <a:cubicBezTo>
                  <a:pt x="173" y="345"/>
                  <a:pt x="172" y="343"/>
                  <a:pt x="172" y="342"/>
                </a:cubicBezTo>
                <a:cubicBezTo>
                  <a:pt x="171" y="341"/>
                  <a:pt x="171" y="340"/>
                  <a:pt x="171" y="339"/>
                </a:cubicBezTo>
                <a:cubicBezTo>
                  <a:pt x="171" y="338"/>
                  <a:pt x="171" y="338"/>
                  <a:pt x="171" y="338"/>
                </a:cubicBezTo>
                <a:cubicBezTo>
                  <a:pt x="170" y="337"/>
                  <a:pt x="170" y="337"/>
                  <a:pt x="170" y="337"/>
                </a:cubicBezTo>
                <a:cubicBezTo>
                  <a:pt x="170" y="337"/>
                  <a:pt x="170" y="336"/>
                  <a:pt x="170" y="336"/>
                </a:cubicBezTo>
                <a:cubicBezTo>
                  <a:pt x="172" y="336"/>
                  <a:pt x="171" y="334"/>
                  <a:pt x="172" y="333"/>
                </a:cubicBezTo>
                <a:cubicBezTo>
                  <a:pt x="172" y="332"/>
                  <a:pt x="172" y="331"/>
                  <a:pt x="173" y="330"/>
                </a:cubicBezTo>
                <a:cubicBezTo>
                  <a:pt x="174" y="330"/>
                  <a:pt x="175" y="329"/>
                  <a:pt x="176" y="328"/>
                </a:cubicBezTo>
                <a:cubicBezTo>
                  <a:pt x="176" y="327"/>
                  <a:pt x="176" y="326"/>
                  <a:pt x="176" y="326"/>
                </a:cubicBezTo>
                <a:cubicBezTo>
                  <a:pt x="177" y="325"/>
                  <a:pt x="177" y="324"/>
                  <a:pt x="178" y="323"/>
                </a:cubicBezTo>
                <a:cubicBezTo>
                  <a:pt x="177" y="321"/>
                  <a:pt x="179" y="320"/>
                  <a:pt x="179" y="319"/>
                </a:cubicBezTo>
                <a:cubicBezTo>
                  <a:pt x="179" y="318"/>
                  <a:pt x="179" y="318"/>
                  <a:pt x="180" y="318"/>
                </a:cubicBezTo>
                <a:cubicBezTo>
                  <a:pt x="180" y="318"/>
                  <a:pt x="181" y="318"/>
                  <a:pt x="181" y="317"/>
                </a:cubicBezTo>
                <a:cubicBezTo>
                  <a:pt x="181" y="316"/>
                  <a:pt x="182" y="316"/>
                  <a:pt x="183" y="315"/>
                </a:cubicBezTo>
                <a:cubicBezTo>
                  <a:pt x="182" y="314"/>
                  <a:pt x="181" y="313"/>
                  <a:pt x="182" y="313"/>
                </a:cubicBezTo>
                <a:cubicBezTo>
                  <a:pt x="183" y="311"/>
                  <a:pt x="183" y="310"/>
                  <a:pt x="184" y="309"/>
                </a:cubicBezTo>
                <a:cubicBezTo>
                  <a:pt x="185" y="306"/>
                  <a:pt x="186" y="306"/>
                  <a:pt x="185" y="303"/>
                </a:cubicBezTo>
                <a:cubicBezTo>
                  <a:pt x="185" y="302"/>
                  <a:pt x="186" y="301"/>
                  <a:pt x="186" y="300"/>
                </a:cubicBezTo>
                <a:cubicBezTo>
                  <a:pt x="187" y="300"/>
                  <a:pt x="186" y="298"/>
                  <a:pt x="186" y="298"/>
                </a:cubicBezTo>
                <a:cubicBezTo>
                  <a:pt x="187" y="297"/>
                  <a:pt x="188" y="297"/>
                  <a:pt x="189" y="297"/>
                </a:cubicBezTo>
                <a:cubicBezTo>
                  <a:pt x="191" y="296"/>
                  <a:pt x="191" y="293"/>
                  <a:pt x="193" y="292"/>
                </a:cubicBezTo>
                <a:cubicBezTo>
                  <a:pt x="193" y="291"/>
                  <a:pt x="194" y="290"/>
                  <a:pt x="194" y="289"/>
                </a:cubicBezTo>
                <a:cubicBezTo>
                  <a:pt x="195" y="289"/>
                  <a:pt x="195" y="288"/>
                  <a:pt x="195" y="288"/>
                </a:cubicBezTo>
                <a:cubicBezTo>
                  <a:pt x="196" y="287"/>
                  <a:pt x="196" y="287"/>
                  <a:pt x="196" y="286"/>
                </a:cubicBezTo>
                <a:cubicBezTo>
                  <a:pt x="196" y="286"/>
                  <a:pt x="196" y="285"/>
                  <a:pt x="196" y="285"/>
                </a:cubicBezTo>
                <a:cubicBezTo>
                  <a:pt x="197" y="284"/>
                  <a:pt x="198" y="283"/>
                  <a:pt x="199" y="282"/>
                </a:cubicBezTo>
                <a:cubicBezTo>
                  <a:pt x="199" y="281"/>
                  <a:pt x="200" y="281"/>
                  <a:pt x="200" y="280"/>
                </a:cubicBezTo>
                <a:cubicBezTo>
                  <a:pt x="200" y="280"/>
                  <a:pt x="201" y="279"/>
                  <a:pt x="201" y="279"/>
                </a:cubicBezTo>
                <a:cubicBezTo>
                  <a:pt x="201" y="278"/>
                  <a:pt x="201" y="277"/>
                  <a:pt x="202" y="277"/>
                </a:cubicBezTo>
                <a:cubicBezTo>
                  <a:pt x="202" y="277"/>
                  <a:pt x="202" y="277"/>
                  <a:pt x="203" y="276"/>
                </a:cubicBezTo>
                <a:cubicBezTo>
                  <a:pt x="203" y="275"/>
                  <a:pt x="204" y="273"/>
                  <a:pt x="205" y="273"/>
                </a:cubicBezTo>
                <a:cubicBezTo>
                  <a:pt x="205" y="272"/>
                  <a:pt x="205" y="271"/>
                  <a:pt x="206" y="271"/>
                </a:cubicBezTo>
                <a:cubicBezTo>
                  <a:pt x="206" y="270"/>
                  <a:pt x="206" y="269"/>
                  <a:pt x="207" y="269"/>
                </a:cubicBezTo>
                <a:cubicBezTo>
                  <a:pt x="208" y="268"/>
                  <a:pt x="208" y="266"/>
                  <a:pt x="210" y="265"/>
                </a:cubicBezTo>
                <a:cubicBezTo>
                  <a:pt x="211" y="264"/>
                  <a:pt x="211" y="263"/>
                  <a:pt x="211" y="262"/>
                </a:cubicBezTo>
                <a:cubicBezTo>
                  <a:pt x="212" y="261"/>
                  <a:pt x="212" y="261"/>
                  <a:pt x="212" y="260"/>
                </a:cubicBezTo>
                <a:cubicBezTo>
                  <a:pt x="213" y="260"/>
                  <a:pt x="213" y="259"/>
                  <a:pt x="214" y="258"/>
                </a:cubicBezTo>
                <a:cubicBezTo>
                  <a:pt x="215" y="258"/>
                  <a:pt x="216" y="256"/>
                  <a:pt x="217" y="255"/>
                </a:cubicBezTo>
                <a:cubicBezTo>
                  <a:pt x="217" y="254"/>
                  <a:pt x="217" y="253"/>
                  <a:pt x="218" y="253"/>
                </a:cubicBezTo>
                <a:cubicBezTo>
                  <a:pt x="219" y="253"/>
                  <a:pt x="219" y="252"/>
                  <a:pt x="219" y="251"/>
                </a:cubicBezTo>
                <a:cubicBezTo>
                  <a:pt x="220" y="249"/>
                  <a:pt x="221" y="249"/>
                  <a:pt x="223" y="249"/>
                </a:cubicBezTo>
                <a:cubicBezTo>
                  <a:pt x="223" y="249"/>
                  <a:pt x="223" y="248"/>
                  <a:pt x="223" y="248"/>
                </a:cubicBezTo>
                <a:cubicBezTo>
                  <a:pt x="222" y="247"/>
                  <a:pt x="222" y="246"/>
                  <a:pt x="223" y="245"/>
                </a:cubicBezTo>
                <a:cubicBezTo>
                  <a:pt x="224" y="244"/>
                  <a:pt x="224" y="244"/>
                  <a:pt x="224" y="243"/>
                </a:cubicBezTo>
                <a:cubicBezTo>
                  <a:pt x="225" y="242"/>
                  <a:pt x="226" y="241"/>
                  <a:pt x="227" y="240"/>
                </a:cubicBezTo>
                <a:cubicBezTo>
                  <a:pt x="228" y="240"/>
                  <a:pt x="230" y="239"/>
                  <a:pt x="230" y="238"/>
                </a:cubicBezTo>
                <a:cubicBezTo>
                  <a:pt x="231" y="236"/>
                  <a:pt x="232" y="235"/>
                  <a:pt x="233" y="234"/>
                </a:cubicBezTo>
                <a:cubicBezTo>
                  <a:pt x="234" y="234"/>
                  <a:pt x="234" y="233"/>
                  <a:pt x="235" y="233"/>
                </a:cubicBezTo>
                <a:cubicBezTo>
                  <a:pt x="235" y="231"/>
                  <a:pt x="235" y="231"/>
                  <a:pt x="235" y="231"/>
                </a:cubicBezTo>
                <a:cubicBezTo>
                  <a:pt x="235" y="231"/>
                  <a:pt x="235" y="231"/>
                  <a:pt x="236" y="231"/>
                </a:cubicBezTo>
                <a:cubicBezTo>
                  <a:pt x="236" y="231"/>
                  <a:pt x="237" y="231"/>
                  <a:pt x="237" y="231"/>
                </a:cubicBezTo>
                <a:cubicBezTo>
                  <a:pt x="238" y="230"/>
                  <a:pt x="239" y="230"/>
                  <a:pt x="240" y="229"/>
                </a:cubicBezTo>
                <a:cubicBezTo>
                  <a:pt x="241" y="228"/>
                  <a:pt x="242" y="228"/>
                  <a:pt x="242" y="227"/>
                </a:cubicBezTo>
                <a:cubicBezTo>
                  <a:pt x="242" y="226"/>
                  <a:pt x="243" y="225"/>
                  <a:pt x="244" y="225"/>
                </a:cubicBezTo>
                <a:cubicBezTo>
                  <a:pt x="246" y="225"/>
                  <a:pt x="247" y="223"/>
                  <a:pt x="248" y="222"/>
                </a:cubicBezTo>
                <a:cubicBezTo>
                  <a:pt x="249" y="221"/>
                  <a:pt x="250" y="220"/>
                  <a:pt x="251" y="219"/>
                </a:cubicBezTo>
                <a:cubicBezTo>
                  <a:pt x="252" y="218"/>
                  <a:pt x="252" y="217"/>
                  <a:pt x="254" y="216"/>
                </a:cubicBezTo>
                <a:cubicBezTo>
                  <a:pt x="255" y="216"/>
                  <a:pt x="256" y="214"/>
                  <a:pt x="257" y="214"/>
                </a:cubicBezTo>
                <a:cubicBezTo>
                  <a:pt x="258" y="214"/>
                  <a:pt x="258" y="214"/>
                  <a:pt x="259" y="213"/>
                </a:cubicBezTo>
                <a:cubicBezTo>
                  <a:pt x="259" y="212"/>
                  <a:pt x="260" y="212"/>
                  <a:pt x="261" y="211"/>
                </a:cubicBezTo>
                <a:cubicBezTo>
                  <a:pt x="262" y="211"/>
                  <a:pt x="263" y="211"/>
                  <a:pt x="264" y="210"/>
                </a:cubicBezTo>
                <a:cubicBezTo>
                  <a:pt x="264" y="209"/>
                  <a:pt x="265" y="209"/>
                  <a:pt x="266" y="208"/>
                </a:cubicBezTo>
                <a:cubicBezTo>
                  <a:pt x="267" y="207"/>
                  <a:pt x="270" y="206"/>
                  <a:pt x="271" y="205"/>
                </a:cubicBezTo>
                <a:cubicBezTo>
                  <a:pt x="271" y="204"/>
                  <a:pt x="273" y="204"/>
                  <a:pt x="273" y="203"/>
                </a:cubicBezTo>
                <a:cubicBezTo>
                  <a:pt x="275" y="203"/>
                  <a:pt x="276" y="201"/>
                  <a:pt x="277" y="199"/>
                </a:cubicBezTo>
                <a:cubicBezTo>
                  <a:pt x="279" y="199"/>
                  <a:pt x="279" y="199"/>
                  <a:pt x="279" y="199"/>
                </a:cubicBezTo>
                <a:cubicBezTo>
                  <a:pt x="280" y="198"/>
                  <a:pt x="281" y="198"/>
                  <a:pt x="283" y="197"/>
                </a:cubicBezTo>
                <a:cubicBezTo>
                  <a:pt x="283" y="196"/>
                  <a:pt x="284" y="196"/>
                  <a:pt x="284" y="196"/>
                </a:cubicBezTo>
                <a:cubicBezTo>
                  <a:pt x="285" y="195"/>
                  <a:pt x="286" y="195"/>
                  <a:pt x="287" y="194"/>
                </a:cubicBezTo>
                <a:cubicBezTo>
                  <a:pt x="289" y="192"/>
                  <a:pt x="291" y="191"/>
                  <a:pt x="293" y="190"/>
                </a:cubicBezTo>
                <a:cubicBezTo>
                  <a:pt x="294" y="190"/>
                  <a:pt x="295" y="189"/>
                  <a:pt x="296" y="189"/>
                </a:cubicBezTo>
                <a:cubicBezTo>
                  <a:pt x="296" y="189"/>
                  <a:pt x="296" y="188"/>
                  <a:pt x="296" y="188"/>
                </a:cubicBezTo>
                <a:cubicBezTo>
                  <a:pt x="297" y="187"/>
                  <a:pt x="297" y="187"/>
                  <a:pt x="297" y="187"/>
                </a:cubicBezTo>
                <a:cubicBezTo>
                  <a:pt x="298" y="187"/>
                  <a:pt x="299" y="187"/>
                  <a:pt x="299" y="187"/>
                </a:cubicBezTo>
                <a:cubicBezTo>
                  <a:pt x="301" y="186"/>
                  <a:pt x="302" y="185"/>
                  <a:pt x="304" y="184"/>
                </a:cubicBezTo>
                <a:cubicBezTo>
                  <a:pt x="305" y="183"/>
                  <a:pt x="306" y="181"/>
                  <a:pt x="308" y="181"/>
                </a:cubicBezTo>
                <a:cubicBezTo>
                  <a:pt x="308" y="180"/>
                  <a:pt x="309" y="181"/>
                  <a:pt x="310" y="180"/>
                </a:cubicBezTo>
                <a:cubicBezTo>
                  <a:pt x="310" y="180"/>
                  <a:pt x="311" y="179"/>
                  <a:pt x="312" y="179"/>
                </a:cubicBezTo>
                <a:cubicBezTo>
                  <a:pt x="313" y="180"/>
                  <a:pt x="314" y="178"/>
                  <a:pt x="315" y="178"/>
                </a:cubicBezTo>
                <a:cubicBezTo>
                  <a:pt x="316" y="179"/>
                  <a:pt x="317" y="177"/>
                  <a:pt x="318" y="177"/>
                </a:cubicBezTo>
                <a:cubicBezTo>
                  <a:pt x="319" y="178"/>
                  <a:pt x="320" y="176"/>
                  <a:pt x="322" y="177"/>
                </a:cubicBezTo>
                <a:cubicBezTo>
                  <a:pt x="322" y="176"/>
                  <a:pt x="323" y="176"/>
                  <a:pt x="324" y="175"/>
                </a:cubicBezTo>
                <a:cubicBezTo>
                  <a:pt x="324" y="175"/>
                  <a:pt x="325" y="175"/>
                  <a:pt x="325" y="175"/>
                </a:cubicBezTo>
                <a:cubicBezTo>
                  <a:pt x="326" y="175"/>
                  <a:pt x="327" y="174"/>
                  <a:pt x="327" y="174"/>
                </a:cubicBezTo>
                <a:cubicBezTo>
                  <a:pt x="328" y="173"/>
                  <a:pt x="329" y="173"/>
                  <a:pt x="330" y="173"/>
                </a:cubicBezTo>
                <a:cubicBezTo>
                  <a:pt x="332" y="173"/>
                  <a:pt x="331" y="172"/>
                  <a:pt x="332" y="171"/>
                </a:cubicBezTo>
                <a:cubicBezTo>
                  <a:pt x="333" y="171"/>
                  <a:pt x="334" y="173"/>
                  <a:pt x="335" y="171"/>
                </a:cubicBezTo>
                <a:cubicBezTo>
                  <a:pt x="335" y="170"/>
                  <a:pt x="336" y="171"/>
                  <a:pt x="337" y="171"/>
                </a:cubicBezTo>
                <a:cubicBezTo>
                  <a:pt x="337" y="170"/>
                  <a:pt x="338" y="170"/>
                  <a:pt x="339" y="170"/>
                </a:cubicBezTo>
                <a:cubicBezTo>
                  <a:pt x="340" y="170"/>
                  <a:pt x="340" y="169"/>
                  <a:pt x="342" y="169"/>
                </a:cubicBezTo>
                <a:cubicBezTo>
                  <a:pt x="343" y="169"/>
                  <a:pt x="344" y="169"/>
                  <a:pt x="345" y="169"/>
                </a:cubicBezTo>
                <a:cubicBezTo>
                  <a:pt x="346" y="169"/>
                  <a:pt x="347" y="168"/>
                  <a:pt x="348" y="168"/>
                </a:cubicBezTo>
                <a:cubicBezTo>
                  <a:pt x="349" y="168"/>
                  <a:pt x="349" y="167"/>
                  <a:pt x="350" y="167"/>
                </a:cubicBezTo>
                <a:cubicBezTo>
                  <a:pt x="351" y="167"/>
                  <a:pt x="351" y="167"/>
                  <a:pt x="352" y="167"/>
                </a:cubicBezTo>
                <a:cubicBezTo>
                  <a:pt x="352" y="166"/>
                  <a:pt x="352" y="166"/>
                  <a:pt x="353" y="166"/>
                </a:cubicBezTo>
                <a:cubicBezTo>
                  <a:pt x="354" y="166"/>
                  <a:pt x="355" y="166"/>
                  <a:pt x="356" y="166"/>
                </a:cubicBezTo>
                <a:cubicBezTo>
                  <a:pt x="356" y="166"/>
                  <a:pt x="357" y="166"/>
                  <a:pt x="357" y="166"/>
                </a:cubicBezTo>
                <a:cubicBezTo>
                  <a:pt x="357" y="166"/>
                  <a:pt x="357" y="165"/>
                  <a:pt x="358" y="165"/>
                </a:cubicBezTo>
                <a:cubicBezTo>
                  <a:pt x="358" y="165"/>
                  <a:pt x="358" y="166"/>
                  <a:pt x="358" y="166"/>
                </a:cubicBezTo>
                <a:cubicBezTo>
                  <a:pt x="359" y="166"/>
                  <a:pt x="359" y="165"/>
                  <a:pt x="360" y="165"/>
                </a:cubicBezTo>
                <a:cubicBezTo>
                  <a:pt x="361" y="165"/>
                  <a:pt x="363" y="166"/>
                  <a:pt x="365" y="164"/>
                </a:cubicBezTo>
                <a:cubicBezTo>
                  <a:pt x="367" y="164"/>
                  <a:pt x="369" y="164"/>
                  <a:pt x="371" y="164"/>
                </a:cubicBezTo>
                <a:cubicBezTo>
                  <a:pt x="371" y="164"/>
                  <a:pt x="375" y="163"/>
                  <a:pt x="375" y="163"/>
                </a:cubicBezTo>
                <a:cubicBezTo>
                  <a:pt x="375" y="163"/>
                  <a:pt x="376" y="162"/>
                  <a:pt x="376" y="162"/>
                </a:cubicBezTo>
                <a:cubicBezTo>
                  <a:pt x="376" y="163"/>
                  <a:pt x="376" y="163"/>
                  <a:pt x="377" y="163"/>
                </a:cubicBezTo>
                <a:cubicBezTo>
                  <a:pt x="377" y="163"/>
                  <a:pt x="378" y="162"/>
                  <a:pt x="378" y="162"/>
                </a:cubicBezTo>
                <a:cubicBezTo>
                  <a:pt x="380" y="162"/>
                  <a:pt x="381" y="162"/>
                  <a:pt x="382" y="162"/>
                </a:cubicBezTo>
                <a:cubicBezTo>
                  <a:pt x="384" y="162"/>
                  <a:pt x="385" y="161"/>
                  <a:pt x="386" y="161"/>
                </a:cubicBezTo>
                <a:cubicBezTo>
                  <a:pt x="388" y="162"/>
                  <a:pt x="389" y="161"/>
                  <a:pt x="390" y="161"/>
                </a:cubicBezTo>
                <a:cubicBezTo>
                  <a:pt x="394" y="161"/>
                  <a:pt x="394" y="161"/>
                  <a:pt x="394" y="161"/>
                </a:cubicBezTo>
                <a:cubicBezTo>
                  <a:pt x="398" y="161"/>
                  <a:pt x="398" y="161"/>
                  <a:pt x="398" y="161"/>
                </a:cubicBezTo>
                <a:cubicBezTo>
                  <a:pt x="400" y="161"/>
                  <a:pt x="401" y="161"/>
                  <a:pt x="402" y="161"/>
                </a:cubicBezTo>
                <a:cubicBezTo>
                  <a:pt x="404" y="162"/>
                  <a:pt x="404" y="161"/>
                  <a:pt x="405" y="160"/>
                </a:cubicBezTo>
                <a:cubicBezTo>
                  <a:pt x="407" y="159"/>
                  <a:pt x="407" y="160"/>
                  <a:pt x="411" y="160"/>
                </a:cubicBezTo>
                <a:cubicBezTo>
                  <a:pt x="411" y="160"/>
                  <a:pt x="411" y="161"/>
                  <a:pt x="411" y="161"/>
                </a:cubicBezTo>
                <a:cubicBezTo>
                  <a:pt x="412" y="162"/>
                  <a:pt x="412" y="162"/>
                  <a:pt x="413" y="162"/>
                </a:cubicBezTo>
                <a:cubicBezTo>
                  <a:pt x="413" y="162"/>
                  <a:pt x="413" y="162"/>
                  <a:pt x="413" y="162"/>
                </a:cubicBezTo>
                <a:cubicBezTo>
                  <a:pt x="413" y="162"/>
                  <a:pt x="413" y="161"/>
                  <a:pt x="414" y="161"/>
                </a:cubicBezTo>
                <a:cubicBezTo>
                  <a:pt x="415" y="161"/>
                  <a:pt x="416" y="162"/>
                  <a:pt x="418" y="161"/>
                </a:cubicBezTo>
                <a:cubicBezTo>
                  <a:pt x="418" y="162"/>
                  <a:pt x="420" y="161"/>
                  <a:pt x="421" y="162"/>
                </a:cubicBezTo>
                <a:cubicBezTo>
                  <a:pt x="421" y="162"/>
                  <a:pt x="422" y="162"/>
                  <a:pt x="422" y="162"/>
                </a:cubicBezTo>
                <a:cubicBezTo>
                  <a:pt x="423" y="162"/>
                  <a:pt x="423" y="162"/>
                  <a:pt x="424" y="161"/>
                </a:cubicBezTo>
                <a:cubicBezTo>
                  <a:pt x="425" y="162"/>
                  <a:pt x="426" y="163"/>
                  <a:pt x="427" y="162"/>
                </a:cubicBezTo>
                <a:cubicBezTo>
                  <a:pt x="427" y="162"/>
                  <a:pt x="427" y="162"/>
                  <a:pt x="427" y="162"/>
                </a:cubicBezTo>
                <a:cubicBezTo>
                  <a:pt x="428" y="162"/>
                  <a:pt x="428" y="162"/>
                  <a:pt x="428" y="162"/>
                </a:cubicBezTo>
                <a:cubicBezTo>
                  <a:pt x="429" y="161"/>
                  <a:pt x="430" y="161"/>
                  <a:pt x="430" y="162"/>
                </a:cubicBezTo>
                <a:cubicBezTo>
                  <a:pt x="431" y="162"/>
                  <a:pt x="431" y="164"/>
                  <a:pt x="432" y="164"/>
                </a:cubicBezTo>
                <a:cubicBezTo>
                  <a:pt x="434" y="163"/>
                  <a:pt x="435" y="162"/>
                  <a:pt x="437" y="162"/>
                </a:cubicBezTo>
                <a:cubicBezTo>
                  <a:pt x="438" y="162"/>
                  <a:pt x="438" y="163"/>
                  <a:pt x="439" y="163"/>
                </a:cubicBezTo>
                <a:cubicBezTo>
                  <a:pt x="440" y="164"/>
                  <a:pt x="442" y="164"/>
                  <a:pt x="444" y="164"/>
                </a:cubicBezTo>
                <a:cubicBezTo>
                  <a:pt x="446" y="164"/>
                  <a:pt x="447" y="164"/>
                  <a:pt x="448" y="164"/>
                </a:cubicBezTo>
                <a:cubicBezTo>
                  <a:pt x="449" y="164"/>
                  <a:pt x="451" y="164"/>
                  <a:pt x="451" y="165"/>
                </a:cubicBezTo>
                <a:cubicBezTo>
                  <a:pt x="453" y="165"/>
                  <a:pt x="454" y="165"/>
                  <a:pt x="455" y="165"/>
                </a:cubicBezTo>
                <a:cubicBezTo>
                  <a:pt x="456" y="165"/>
                  <a:pt x="456" y="166"/>
                  <a:pt x="456" y="166"/>
                </a:cubicBezTo>
                <a:cubicBezTo>
                  <a:pt x="457" y="166"/>
                  <a:pt x="458" y="166"/>
                  <a:pt x="458" y="167"/>
                </a:cubicBezTo>
                <a:cubicBezTo>
                  <a:pt x="459" y="167"/>
                  <a:pt x="460" y="167"/>
                  <a:pt x="461" y="167"/>
                </a:cubicBezTo>
                <a:cubicBezTo>
                  <a:pt x="461" y="167"/>
                  <a:pt x="462" y="167"/>
                  <a:pt x="463" y="168"/>
                </a:cubicBezTo>
                <a:cubicBezTo>
                  <a:pt x="463" y="168"/>
                  <a:pt x="464" y="168"/>
                  <a:pt x="465" y="168"/>
                </a:cubicBezTo>
                <a:cubicBezTo>
                  <a:pt x="465" y="167"/>
                  <a:pt x="466" y="167"/>
                  <a:pt x="466" y="167"/>
                </a:cubicBezTo>
                <a:cubicBezTo>
                  <a:pt x="467" y="168"/>
                  <a:pt x="468" y="168"/>
                  <a:pt x="469" y="168"/>
                </a:cubicBezTo>
                <a:cubicBezTo>
                  <a:pt x="470" y="168"/>
                  <a:pt x="472" y="168"/>
                  <a:pt x="472" y="169"/>
                </a:cubicBezTo>
                <a:cubicBezTo>
                  <a:pt x="476" y="169"/>
                  <a:pt x="476" y="169"/>
                  <a:pt x="476" y="169"/>
                </a:cubicBezTo>
                <a:cubicBezTo>
                  <a:pt x="477" y="170"/>
                  <a:pt x="477" y="171"/>
                  <a:pt x="479" y="171"/>
                </a:cubicBezTo>
                <a:cubicBezTo>
                  <a:pt x="480" y="171"/>
                  <a:pt x="480" y="171"/>
                  <a:pt x="481" y="172"/>
                </a:cubicBezTo>
                <a:cubicBezTo>
                  <a:pt x="483" y="171"/>
                  <a:pt x="484" y="173"/>
                  <a:pt x="485" y="173"/>
                </a:cubicBezTo>
                <a:cubicBezTo>
                  <a:pt x="486" y="173"/>
                  <a:pt x="488" y="174"/>
                  <a:pt x="489" y="175"/>
                </a:cubicBezTo>
                <a:cubicBezTo>
                  <a:pt x="490" y="174"/>
                  <a:pt x="491" y="175"/>
                  <a:pt x="492" y="176"/>
                </a:cubicBezTo>
                <a:cubicBezTo>
                  <a:pt x="492" y="176"/>
                  <a:pt x="492" y="176"/>
                  <a:pt x="493" y="176"/>
                </a:cubicBezTo>
                <a:cubicBezTo>
                  <a:pt x="494" y="177"/>
                  <a:pt x="494" y="178"/>
                  <a:pt x="495" y="178"/>
                </a:cubicBezTo>
                <a:cubicBezTo>
                  <a:pt x="496" y="178"/>
                  <a:pt x="497" y="178"/>
                  <a:pt x="498" y="178"/>
                </a:cubicBezTo>
                <a:cubicBezTo>
                  <a:pt x="498" y="179"/>
                  <a:pt x="499" y="178"/>
                  <a:pt x="500" y="179"/>
                </a:cubicBezTo>
                <a:cubicBezTo>
                  <a:pt x="500" y="179"/>
                  <a:pt x="501" y="180"/>
                  <a:pt x="501" y="180"/>
                </a:cubicBezTo>
                <a:cubicBezTo>
                  <a:pt x="502" y="181"/>
                  <a:pt x="504" y="181"/>
                  <a:pt x="505" y="182"/>
                </a:cubicBezTo>
                <a:cubicBezTo>
                  <a:pt x="506" y="182"/>
                  <a:pt x="507" y="184"/>
                  <a:pt x="508" y="183"/>
                </a:cubicBezTo>
                <a:cubicBezTo>
                  <a:pt x="508" y="183"/>
                  <a:pt x="509" y="184"/>
                  <a:pt x="509" y="184"/>
                </a:cubicBezTo>
                <a:cubicBezTo>
                  <a:pt x="510" y="184"/>
                  <a:pt x="511" y="185"/>
                  <a:pt x="513" y="185"/>
                </a:cubicBezTo>
                <a:cubicBezTo>
                  <a:pt x="514" y="186"/>
                  <a:pt x="515" y="186"/>
                  <a:pt x="516" y="187"/>
                </a:cubicBezTo>
                <a:cubicBezTo>
                  <a:pt x="516" y="187"/>
                  <a:pt x="517" y="188"/>
                  <a:pt x="517" y="188"/>
                </a:cubicBezTo>
                <a:cubicBezTo>
                  <a:pt x="518" y="188"/>
                  <a:pt x="519" y="188"/>
                  <a:pt x="520" y="189"/>
                </a:cubicBezTo>
                <a:cubicBezTo>
                  <a:pt x="521" y="190"/>
                  <a:pt x="522" y="190"/>
                  <a:pt x="523" y="191"/>
                </a:cubicBezTo>
                <a:cubicBezTo>
                  <a:pt x="523" y="191"/>
                  <a:pt x="524" y="192"/>
                  <a:pt x="525" y="192"/>
                </a:cubicBezTo>
                <a:cubicBezTo>
                  <a:pt x="526" y="192"/>
                  <a:pt x="526" y="193"/>
                  <a:pt x="527" y="193"/>
                </a:cubicBezTo>
                <a:cubicBezTo>
                  <a:pt x="528" y="193"/>
                  <a:pt x="529" y="193"/>
                  <a:pt x="529" y="193"/>
                </a:cubicBezTo>
                <a:cubicBezTo>
                  <a:pt x="530" y="194"/>
                  <a:pt x="530" y="192"/>
                  <a:pt x="531" y="193"/>
                </a:cubicBezTo>
                <a:cubicBezTo>
                  <a:pt x="531" y="194"/>
                  <a:pt x="532" y="194"/>
                  <a:pt x="532" y="194"/>
                </a:cubicBezTo>
                <a:cubicBezTo>
                  <a:pt x="533" y="194"/>
                  <a:pt x="534" y="196"/>
                  <a:pt x="535" y="196"/>
                </a:cubicBezTo>
                <a:cubicBezTo>
                  <a:pt x="536" y="196"/>
                  <a:pt x="537" y="197"/>
                  <a:pt x="538" y="198"/>
                </a:cubicBezTo>
                <a:cubicBezTo>
                  <a:pt x="538" y="198"/>
                  <a:pt x="539" y="198"/>
                  <a:pt x="540" y="198"/>
                </a:cubicBezTo>
                <a:cubicBezTo>
                  <a:pt x="540" y="198"/>
                  <a:pt x="540" y="199"/>
                  <a:pt x="540" y="199"/>
                </a:cubicBezTo>
                <a:cubicBezTo>
                  <a:pt x="540" y="201"/>
                  <a:pt x="543" y="201"/>
                  <a:pt x="544" y="202"/>
                </a:cubicBezTo>
                <a:cubicBezTo>
                  <a:pt x="544" y="202"/>
                  <a:pt x="545" y="202"/>
                  <a:pt x="545" y="202"/>
                </a:cubicBezTo>
                <a:cubicBezTo>
                  <a:pt x="546" y="203"/>
                  <a:pt x="546" y="204"/>
                  <a:pt x="546" y="204"/>
                </a:cubicBezTo>
                <a:cubicBezTo>
                  <a:pt x="548" y="206"/>
                  <a:pt x="550" y="208"/>
                  <a:pt x="552" y="209"/>
                </a:cubicBezTo>
                <a:cubicBezTo>
                  <a:pt x="552" y="210"/>
                  <a:pt x="554" y="210"/>
                  <a:pt x="554" y="211"/>
                </a:cubicBezTo>
                <a:cubicBezTo>
                  <a:pt x="556" y="212"/>
                  <a:pt x="557" y="213"/>
                  <a:pt x="558" y="214"/>
                </a:cubicBezTo>
                <a:cubicBezTo>
                  <a:pt x="559" y="215"/>
                  <a:pt x="561" y="215"/>
                  <a:pt x="561" y="216"/>
                </a:cubicBezTo>
                <a:cubicBezTo>
                  <a:pt x="562" y="217"/>
                  <a:pt x="563" y="218"/>
                  <a:pt x="564" y="219"/>
                </a:cubicBezTo>
                <a:cubicBezTo>
                  <a:pt x="565" y="220"/>
                  <a:pt x="567" y="220"/>
                  <a:pt x="567" y="222"/>
                </a:cubicBezTo>
                <a:cubicBezTo>
                  <a:pt x="567" y="222"/>
                  <a:pt x="567" y="222"/>
                  <a:pt x="568" y="223"/>
                </a:cubicBezTo>
                <a:cubicBezTo>
                  <a:pt x="570" y="223"/>
                  <a:pt x="571" y="225"/>
                  <a:pt x="573" y="226"/>
                </a:cubicBezTo>
                <a:cubicBezTo>
                  <a:pt x="574" y="227"/>
                  <a:pt x="575" y="228"/>
                  <a:pt x="576" y="229"/>
                </a:cubicBezTo>
                <a:cubicBezTo>
                  <a:pt x="576" y="230"/>
                  <a:pt x="577" y="231"/>
                  <a:pt x="578" y="231"/>
                </a:cubicBezTo>
                <a:cubicBezTo>
                  <a:pt x="579" y="232"/>
                  <a:pt x="580" y="233"/>
                  <a:pt x="581" y="234"/>
                </a:cubicBezTo>
                <a:cubicBezTo>
                  <a:pt x="582" y="235"/>
                  <a:pt x="584" y="237"/>
                  <a:pt x="585" y="239"/>
                </a:cubicBezTo>
                <a:cubicBezTo>
                  <a:pt x="586" y="240"/>
                  <a:pt x="587" y="240"/>
                  <a:pt x="588" y="241"/>
                </a:cubicBezTo>
                <a:cubicBezTo>
                  <a:pt x="590" y="243"/>
                  <a:pt x="592" y="244"/>
                  <a:pt x="593" y="246"/>
                </a:cubicBezTo>
                <a:cubicBezTo>
                  <a:pt x="594" y="247"/>
                  <a:pt x="595" y="248"/>
                  <a:pt x="596" y="248"/>
                </a:cubicBezTo>
                <a:cubicBezTo>
                  <a:pt x="596" y="250"/>
                  <a:pt x="596" y="250"/>
                  <a:pt x="596" y="250"/>
                </a:cubicBezTo>
                <a:cubicBezTo>
                  <a:pt x="597" y="250"/>
                  <a:pt x="597" y="250"/>
                  <a:pt x="597" y="251"/>
                </a:cubicBezTo>
                <a:cubicBezTo>
                  <a:pt x="598" y="251"/>
                  <a:pt x="598" y="251"/>
                  <a:pt x="598" y="251"/>
                </a:cubicBezTo>
                <a:cubicBezTo>
                  <a:pt x="597" y="252"/>
                  <a:pt x="597" y="252"/>
                  <a:pt x="598" y="252"/>
                </a:cubicBezTo>
                <a:cubicBezTo>
                  <a:pt x="599" y="252"/>
                  <a:pt x="599" y="253"/>
                  <a:pt x="600" y="253"/>
                </a:cubicBezTo>
                <a:cubicBezTo>
                  <a:pt x="601" y="255"/>
                  <a:pt x="603" y="256"/>
                  <a:pt x="605" y="256"/>
                </a:cubicBezTo>
                <a:cubicBezTo>
                  <a:pt x="606" y="258"/>
                  <a:pt x="606" y="259"/>
                  <a:pt x="605" y="259"/>
                </a:cubicBezTo>
                <a:cubicBezTo>
                  <a:pt x="604" y="260"/>
                  <a:pt x="605" y="260"/>
                  <a:pt x="606" y="261"/>
                </a:cubicBezTo>
                <a:cubicBezTo>
                  <a:pt x="606" y="261"/>
                  <a:pt x="606" y="261"/>
                  <a:pt x="606" y="261"/>
                </a:cubicBezTo>
                <a:cubicBezTo>
                  <a:pt x="607" y="262"/>
                  <a:pt x="607" y="263"/>
                  <a:pt x="608" y="264"/>
                </a:cubicBezTo>
                <a:cubicBezTo>
                  <a:pt x="609" y="264"/>
                  <a:pt x="609" y="265"/>
                  <a:pt x="609" y="266"/>
                </a:cubicBezTo>
                <a:cubicBezTo>
                  <a:pt x="610" y="267"/>
                  <a:pt x="610" y="269"/>
                  <a:pt x="612" y="269"/>
                </a:cubicBezTo>
                <a:cubicBezTo>
                  <a:pt x="612" y="269"/>
                  <a:pt x="612" y="269"/>
                  <a:pt x="612" y="270"/>
                </a:cubicBezTo>
                <a:cubicBezTo>
                  <a:pt x="613" y="270"/>
                  <a:pt x="613" y="271"/>
                  <a:pt x="613" y="271"/>
                </a:cubicBezTo>
                <a:cubicBezTo>
                  <a:pt x="614" y="270"/>
                  <a:pt x="614" y="271"/>
                  <a:pt x="614" y="271"/>
                </a:cubicBezTo>
                <a:cubicBezTo>
                  <a:pt x="614" y="272"/>
                  <a:pt x="615" y="273"/>
                  <a:pt x="615" y="275"/>
                </a:cubicBezTo>
                <a:cubicBezTo>
                  <a:pt x="615" y="276"/>
                  <a:pt x="615" y="277"/>
                  <a:pt x="616" y="278"/>
                </a:cubicBezTo>
                <a:cubicBezTo>
                  <a:pt x="616" y="278"/>
                  <a:pt x="616" y="279"/>
                  <a:pt x="616" y="279"/>
                </a:cubicBezTo>
                <a:cubicBezTo>
                  <a:pt x="617" y="280"/>
                  <a:pt x="617" y="281"/>
                  <a:pt x="618" y="281"/>
                </a:cubicBezTo>
                <a:cubicBezTo>
                  <a:pt x="619" y="285"/>
                  <a:pt x="619" y="285"/>
                  <a:pt x="620" y="286"/>
                </a:cubicBezTo>
                <a:cubicBezTo>
                  <a:pt x="619" y="286"/>
                  <a:pt x="619" y="287"/>
                  <a:pt x="618" y="287"/>
                </a:cubicBezTo>
                <a:cubicBezTo>
                  <a:pt x="617" y="288"/>
                  <a:pt x="619" y="289"/>
                  <a:pt x="618" y="290"/>
                </a:cubicBezTo>
                <a:cubicBezTo>
                  <a:pt x="617" y="291"/>
                  <a:pt x="617" y="291"/>
                  <a:pt x="619" y="291"/>
                </a:cubicBezTo>
                <a:cubicBezTo>
                  <a:pt x="619" y="291"/>
                  <a:pt x="619" y="291"/>
                  <a:pt x="619" y="291"/>
                </a:cubicBezTo>
                <a:cubicBezTo>
                  <a:pt x="619" y="292"/>
                  <a:pt x="620" y="293"/>
                  <a:pt x="620" y="293"/>
                </a:cubicBezTo>
                <a:cubicBezTo>
                  <a:pt x="622" y="292"/>
                  <a:pt x="622" y="292"/>
                  <a:pt x="624" y="294"/>
                </a:cubicBezTo>
                <a:cubicBezTo>
                  <a:pt x="624" y="296"/>
                  <a:pt x="624" y="296"/>
                  <a:pt x="624" y="296"/>
                </a:cubicBezTo>
                <a:cubicBezTo>
                  <a:pt x="624" y="298"/>
                  <a:pt x="626" y="298"/>
                  <a:pt x="626" y="299"/>
                </a:cubicBezTo>
                <a:cubicBezTo>
                  <a:pt x="627" y="300"/>
                  <a:pt x="627" y="301"/>
                  <a:pt x="627" y="302"/>
                </a:cubicBezTo>
                <a:cubicBezTo>
                  <a:pt x="628" y="303"/>
                  <a:pt x="629" y="304"/>
                  <a:pt x="628" y="306"/>
                </a:cubicBezTo>
                <a:cubicBezTo>
                  <a:pt x="629" y="307"/>
                  <a:pt x="629" y="307"/>
                  <a:pt x="629" y="308"/>
                </a:cubicBezTo>
                <a:cubicBezTo>
                  <a:pt x="629" y="309"/>
                  <a:pt x="630" y="310"/>
                  <a:pt x="630" y="310"/>
                </a:cubicBezTo>
                <a:cubicBezTo>
                  <a:pt x="630" y="311"/>
                  <a:pt x="631" y="312"/>
                  <a:pt x="631" y="313"/>
                </a:cubicBezTo>
                <a:cubicBezTo>
                  <a:pt x="632" y="314"/>
                  <a:pt x="631" y="315"/>
                  <a:pt x="632" y="316"/>
                </a:cubicBezTo>
                <a:cubicBezTo>
                  <a:pt x="632" y="317"/>
                  <a:pt x="633" y="318"/>
                  <a:pt x="633" y="319"/>
                </a:cubicBezTo>
                <a:cubicBezTo>
                  <a:pt x="633" y="320"/>
                  <a:pt x="634" y="320"/>
                  <a:pt x="635" y="321"/>
                </a:cubicBezTo>
                <a:cubicBezTo>
                  <a:pt x="636" y="322"/>
                  <a:pt x="636" y="324"/>
                  <a:pt x="636" y="326"/>
                </a:cubicBezTo>
                <a:cubicBezTo>
                  <a:pt x="637" y="326"/>
                  <a:pt x="638" y="327"/>
                  <a:pt x="639" y="327"/>
                </a:cubicBezTo>
                <a:cubicBezTo>
                  <a:pt x="639" y="329"/>
                  <a:pt x="639" y="330"/>
                  <a:pt x="639" y="331"/>
                </a:cubicBezTo>
                <a:cubicBezTo>
                  <a:pt x="639" y="332"/>
                  <a:pt x="639" y="333"/>
                  <a:pt x="639" y="334"/>
                </a:cubicBezTo>
                <a:cubicBezTo>
                  <a:pt x="640" y="334"/>
                  <a:pt x="639" y="336"/>
                  <a:pt x="640" y="337"/>
                </a:cubicBezTo>
                <a:cubicBezTo>
                  <a:pt x="641" y="337"/>
                  <a:pt x="641" y="337"/>
                  <a:pt x="641" y="338"/>
                </a:cubicBezTo>
                <a:cubicBezTo>
                  <a:pt x="641" y="339"/>
                  <a:pt x="641" y="340"/>
                  <a:pt x="641" y="342"/>
                </a:cubicBezTo>
                <a:cubicBezTo>
                  <a:pt x="642" y="343"/>
                  <a:pt x="642" y="344"/>
                  <a:pt x="642" y="346"/>
                </a:cubicBezTo>
                <a:cubicBezTo>
                  <a:pt x="641" y="347"/>
                  <a:pt x="643" y="347"/>
                  <a:pt x="643" y="349"/>
                </a:cubicBezTo>
                <a:cubicBezTo>
                  <a:pt x="643" y="350"/>
                  <a:pt x="642" y="351"/>
                  <a:pt x="643" y="351"/>
                </a:cubicBezTo>
                <a:cubicBezTo>
                  <a:pt x="644" y="351"/>
                  <a:pt x="644" y="352"/>
                  <a:pt x="644" y="352"/>
                </a:cubicBezTo>
                <a:cubicBezTo>
                  <a:pt x="644" y="353"/>
                  <a:pt x="643" y="354"/>
                  <a:pt x="644" y="355"/>
                </a:cubicBezTo>
                <a:cubicBezTo>
                  <a:pt x="645" y="356"/>
                  <a:pt x="644" y="357"/>
                  <a:pt x="645" y="358"/>
                </a:cubicBezTo>
                <a:cubicBezTo>
                  <a:pt x="645" y="358"/>
                  <a:pt x="646" y="358"/>
                  <a:pt x="646" y="358"/>
                </a:cubicBezTo>
                <a:cubicBezTo>
                  <a:pt x="645" y="361"/>
                  <a:pt x="647" y="362"/>
                  <a:pt x="647" y="365"/>
                </a:cubicBezTo>
                <a:cubicBezTo>
                  <a:pt x="646" y="365"/>
                  <a:pt x="647" y="365"/>
                  <a:pt x="648" y="365"/>
                </a:cubicBezTo>
                <a:cubicBezTo>
                  <a:pt x="649" y="367"/>
                  <a:pt x="648" y="368"/>
                  <a:pt x="648" y="369"/>
                </a:cubicBezTo>
                <a:cubicBezTo>
                  <a:pt x="648" y="370"/>
                  <a:pt x="650" y="370"/>
                  <a:pt x="649" y="371"/>
                </a:cubicBezTo>
                <a:cubicBezTo>
                  <a:pt x="648" y="372"/>
                  <a:pt x="648" y="372"/>
                  <a:pt x="648" y="373"/>
                </a:cubicBezTo>
                <a:cubicBezTo>
                  <a:pt x="648" y="374"/>
                  <a:pt x="647" y="374"/>
                  <a:pt x="647" y="375"/>
                </a:cubicBezTo>
                <a:cubicBezTo>
                  <a:pt x="648" y="376"/>
                  <a:pt x="647" y="377"/>
                  <a:pt x="647" y="378"/>
                </a:cubicBezTo>
                <a:cubicBezTo>
                  <a:pt x="647" y="379"/>
                  <a:pt x="647" y="381"/>
                  <a:pt x="648" y="382"/>
                </a:cubicBezTo>
                <a:cubicBezTo>
                  <a:pt x="648" y="383"/>
                  <a:pt x="648" y="385"/>
                  <a:pt x="648" y="386"/>
                </a:cubicBezTo>
                <a:cubicBezTo>
                  <a:pt x="648" y="387"/>
                  <a:pt x="648" y="388"/>
                  <a:pt x="649" y="388"/>
                </a:cubicBezTo>
                <a:cubicBezTo>
                  <a:pt x="649" y="389"/>
                  <a:pt x="649" y="389"/>
                  <a:pt x="648" y="390"/>
                </a:cubicBezTo>
                <a:cubicBezTo>
                  <a:pt x="648" y="394"/>
                  <a:pt x="648" y="394"/>
                  <a:pt x="649" y="395"/>
                </a:cubicBezTo>
                <a:cubicBezTo>
                  <a:pt x="649" y="396"/>
                  <a:pt x="648" y="396"/>
                  <a:pt x="648" y="397"/>
                </a:cubicBezTo>
                <a:cubicBezTo>
                  <a:pt x="648" y="399"/>
                  <a:pt x="648" y="402"/>
                  <a:pt x="648" y="405"/>
                </a:cubicBezTo>
                <a:cubicBezTo>
                  <a:pt x="648" y="405"/>
                  <a:pt x="649" y="406"/>
                  <a:pt x="649" y="406"/>
                </a:cubicBezTo>
                <a:cubicBezTo>
                  <a:pt x="650" y="407"/>
                  <a:pt x="649" y="408"/>
                  <a:pt x="649" y="409"/>
                </a:cubicBezTo>
                <a:cubicBezTo>
                  <a:pt x="648" y="411"/>
                  <a:pt x="649" y="413"/>
                  <a:pt x="648" y="414"/>
                </a:cubicBezTo>
                <a:cubicBezTo>
                  <a:pt x="648" y="415"/>
                  <a:pt x="648" y="415"/>
                  <a:pt x="648" y="416"/>
                </a:cubicBezTo>
                <a:cubicBezTo>
                  <a:pt x="647" y="416"/>
                  <a:pt x="648" y="416"/>
                  <a:pt x="648" y="417"/>
                </a:cubicBezTo>
                <a:cubicBezTo>
                  <a:pt x="649" y="418"/>
                  <a:pt x="648" y="418"/>
                  <a:pt x="647" y="419"/>
                </a:cubicBezTo>
                <a:cubicBezTo>
                  <a:pt x="648" y="419"/>
                  <a:pt x="648" y="419"/>
                  <a:pt x="648" y="420"/>
                </a:cubicBezTo>
                <a:cubicBezTo>
                  <a:pt x="649" y="421"/>
                  <a:pt x="648" y="422"/>
                  <a:pt x="648" y="424"/>
                </a:cubicBezTo>
                <a:cubicBezTo>
                  <a:pt x="647" y="426"/>
                  <a:pt x="648" y="427"/>
                  <a:pt x="647" y="428"/>
                </a:cubicBezTo>
                <a:cubicBezTo>
                  <a:pt x="646" y="428"/>
                  <a:pt x="646" y="429"/>
                  <a:pt x="647" y="429"/>
                </a:cubicBezTo>
                <a:cubicBezTo>
                  <a:pt x="648" y="431"/>
                  <a:pt x="647" y="434"/>
                  <a:pt x="648" y="436"/>
                </a:cubicBezTo>
                <a:cubicBezTo>
                  <a:pt x="647" y="436"/>
                  <a:pt x="646" y="436"/>
                  <a:pt x="645" y="436"/>
                </a:cubicBezTo>
                <a:cubicBezTo>
                  <a:pt x="645" y="437"/>
                  <a:pt x="644" y="437"/>
                  <a:pt x="645" y="438"/>
                </a:cubicBezTo>
                <a:cubicBezTo>
                  <a:pt x="645" y="439"/>
                  <a:pt x="646" y="439"/>
                  <a:pt x="646" y="439"/>
                </a:cubicBezTo>
                <a:cubicBezTo>
                  <a:pt x="646" y="439"/>
                  <a:pt x="647" y="439"/>
                  <a:pt x="647" y="438"/>
                </a:cubicBezTo>
                <a:cubicBezTo>
                  <a:pt x="648" y="440"/>
                  <a:pt x="649" y="441"/>
                  <a:pt x="648" y="443"/>
                </a:cubicBezTo>
                <a:cubicBezTo>
                  <a:pt x="648" y="443"/>
                  <a:pt x="649" y="444"/>
                  <a:pt x="649" y="444"/>
                </a:cubicBezTo>
                <a:cubicBezTo>
                  <a:pt x="649" y="444"/>
                  <a:pt x="649" y="444"/>
                  <a:pt x="649" y="445"/>
                </a:cubicBezTo>
                <a:cubicBezTo>
                  <a:pt x="648" y="446"/>
                  <a:pt x="647" y="446"/>
                  <a:pt x="646" y="447"/>
                </a:cubicBezTo>
                <a:cubicBezTo>
                  <a:pt x="646" y="450"/>
                  <a:pt x="646" y="450"/>
                  <a:pt x="646" y="450"/>
                </a:cubicBezTo>
                <a:cubicBezTo>
                  <a:pt x="646" y="451"/>
                  <a:pt x="646" y="451"/>
                  <a:pt x="645" y="452"/>
                </a:cubicBezTo>
                <a:cubicBezTo>
                  <a:pt x="645" y="452"/>
                  <a:pt x="644" y="453"/>
                  <a:pt x="645" y="453"/>
                </a:cubicBezTo>
                <a:cubicBezTo>
                  <a:pt x="645" y="454"/>
                  <a:pt x="646" y="454"/>
                  <a:pt x="646" y="455"/>
                </a:cubicBezTo>
                <a:cubicBezTo>
                  <a:pt x="645" y="456"/>
                  <a:pt x="646" y="458"/>
                  <a:pt x="646" y="460"/>
                </a:cubicBezTo>
                <a:cubicBezTo>
                  <a:pt x="646" y="462"/>
                  <a:pt x="646" y="462"/>
                  <a:pt x="644" y="465"/>
                </a:cubicBezTo>
                <a:cubicBezTo>
                  <a:pt x="644" y="465"/>
                  <a:pt x="644" y="465"/>
                  <a:pt x="644" y="466"/>
                </a:cubicBezTo>
                <a:cubicBezTo>
                  <a:pt x="645" y="466"/>
                  <a:pt x="645" y="467"/>
                  <a:pt x="644" y="468"/>
                </a:cubicBezTo>
                <a:cubicBezTo>
                  <a:pt x="644" y="468"/>
                  <a:pt x="644" y="468"/>
                  <a:pt x="644" y="468"/>
                </a:cubicBezTo>
                <a:cubicBezTo>
                  <a:pt x="644" y="470"/>
                  <a:pt x="643" y="471"/>
                  <a:pt x="642" y="472"/>
                </a:cubicBezTo>
                <a:cubicBezTo>
                  <a:pt x="643" y="473"/>
                  <a:pt x="643" y="474"/>
                  <a:pt x="642" y="475"/>
                </a:cubicBezTo>
                <a:cubicBezTo>
                  <a:pt x="642" y="476"/>
                  <a:pt x="642" y="477"/>
                  <a:pt x="642" y="478"/>
                </a:cubicBezTo>
                <a:cubicBezTo>
                  <a:pt x="640" y="479"/>
                  <a:pt x="639" y="480"/>
                  <a:pt x="638" y="481"/>
                </a:cubicBezTo>
                <a:cubicBezTo>
                  <a:pt x="638" y="482"/>
                  <a:pt x="638" y="482"/>
                  <a:pt x="639" y="482"/>
                </a:cubicBezTo>
                <a:cubicBezTo>
                  <a:pt x="639" y="483"/>
                  <a:pt x="639" y="484"/>
                  <a:pt x="638" y="484"/>
                </a:cubicBezTo>
                <a:cubicBezTo>
                  <a:pt x="638" y="484"/>
                  <a:pt x="637" y="484"/>
                  <a:pt x="637" y="484"/>
                </a:cubicBezTo>
                <a:cubicBezTo>
                  <a:pt x="637" y="484"/>
                  <a:pt x="637" y="484"/>
                  <a:pt x="637" y="484"/>
                </a:cubicBezTo>
                <a:cubicBezTo>
                  <a:pt x="637" y="487"/>
                  <a:pt x="636" y="489"/>
                  <a:pt x="634" y="491"/>
                </a:cubicBezTo>
                <a:cubicBezTo>
                  <a:pt x="634" y="491"/>
                  <a:pt x="634" y="492"/>
                  <a:pt x="634" y="492"/>
                </a:cubicBezTo>
                <a:cubicBezTo>
                  <a:pt x="634" y="493"/>
                  <a:pt x="634" y="493"/>
                  <a:pt x="633" y="494"/>
                </a:cubicBezTo>
                <a:cubicBezTo>
                  <a:pt x="632" y="494"/>
                  <a:pt x="632" y="495"/>
                  <a:pt x="632" y="496"/>
                </a:cubicBezTo>
                <a:cubicBezTo>
                  <a:pt x="632" y="496"/>
                  <a:pt x="632" y="497"/>
                  <a:pt x="632" y="497"/>
                </a:cubicBezTo>
                <a:cubicBezTo>
                  <a:pt x="631" y="497"/>
                  <a:pt x="632" y="499"/>
                  <a:pt x="631" y="500"/>
                </a:cubicBezTo>
                <a:cubicBezTo>
                  <a:pt x="630" y="502"/>
                  <a:pt x="629" y="503"/>
                  <a:pt x="629" y="505"/>
                </a:cubicBezTo>
                <a:cubicBezTo>
                  <a:pt x="629" y="506"/>
                  <a:pt x="628" y="506"/>
                  <a:pt x="629" y="507"/>
                </a:cubicBezTo>
                <a:cubicBezTo>
                  <a:pt x="630" y="509"/>
                  <a:pt x="629" y="510"/>
                  <a:pt x="628" y="510"/>
                </a:cubicBezTo>
                <a:cubicBezTo>
                  <a:pt x="627" y="511"/>
                  <a:pt x="627" y="511"/>
                  <a:pt x="626" y="511"/>
                </a:cubicBezTo>
                <a:cubicBezTo>
                  <a:pt x="626" y="513"/>
                  <a:pt x="625" y="515"/>
                  <a:pt x="624" y="516"/>
                </a:cubicBezTo>
                <a:cubicBezTo>
                  <a:pt x="623" y="516"/>
                  <a:pt x="623" y="517"/>
                  <a:pt x="623" y="518"/>
                </a:cubicBezTo>
                <a:cubicBezTo>
                  <a:pt x="623" y="519"/>
                  <a:pt x="622" y="520"/>
                  <a:pt x="621" y="521"/>
                </a:cubicBezTo>
                <a:cubicBezTo>
                  <a:pt x="621" y="522"/>
                  <a:pt x="620" y="523"/>
                  <a:pt x="619" y="524"/>
                </a:cubicBezTo>
                <a:cubicBezTo>
                  <a:pt x="619" y="524"/>
                  <a:pt x="619" y="524"/>
                  <a:pt x="619" y="524"/>
                </a:cubicBezTo>
                <a:cubicBezTo>
                  <a:pt x="619" y="524"/>
                  <a:pt x="619" y="524"/>
                  <a:pt x="619" y="524"/>
                </a:cubicBezTo>
                <a:cubicBezTo>
                  <a:pt x="619" y="524"/>
                  <a:pt x="619" y="523"/>
                  <a:pt x="619" y="523"/>
                </a:cubicBezTo>
                <a:cubicBezTo>
                  <a:pt x="619" y="523"/>
                  <a:pt x="618" y="523"/>
                  <a:pt x="618" y="523"/>
                </a:cubicBezTo>
                <a:cubicBezTo>
                  <a:pt x="618" y="523"/>
                  <a:pt x="618" y="524"/>
                  <a:pt x="619" y="524"/>
                </a:cubicBezTo>
                <a:cubicBezTo>
                  <a:pt x="619" y="524"/>
                  <a:pt x="620" y="525"/>
                  <a:pt x="620" y="525"/>
                </a:cubicBezTo>
                <a:cubicBezTo>
                  <a:pt x="619" y="526"/>
                  <a:pt x="619" y="526"/>
                  <a:pt x="618" y="527"/>
                </a:cubicBezTo>
                <a:cubicBezTo>
                  <a:pt x="618" y="527"/>
                  <a:pt x="618" y="528"/>
                  <a:pt x="618" y="528"/>
                </a:cubicBezTo>
                <a:cubicBezTo>
                  <a:pt x="617" y="529"/>
                  <a:pt x="615" y="528"/>
                  <a:pt x="614" y="529"/>
                </a:cubicBezTo>
                <a:cubicBezTo>
                  <a:pt x="615" y="529"/>
                  <a:pt x="615" y="529"/>
                  <a:pt x="615" y="530"/>
                </a:cubicBezTo>
                <a:cubicBezTo>
                  <a:pt x="615" y="531"/>
                  <a:pt x="615" y="531"/>
                  <a:pt x="614" y="531"/>
                </a:cubicBezTo>
                <a:cubicBezTo>
                  <a:pt x="613" y="533"/>
                  <a:pt x="614" y="534"/>
                  <a:pt x="613" y="536"/>
                </a:cubicBezTo>
                <a:cubicBezTo>
                  <a:pt x="613" y="536"/>
                  <a:pt x="613" y="536"/>
                  <a:pt x="612" y="537"/>
                </a:cubicBezTo>
                <a:cubicBezTo>
                  <a:pt x="611" y="538"/>
                  <a:pt x="611" y="538"/>
                  <a:pt x="612" y="539"/>
                </a:cubicBezTo>
                <a:cubicBezTo>
                  <a:pt x="611" y="541"/>
                  <a:pt x="610" y="541"/>
                  <a:pt x="609" y="542"/>
                </a:cubicBezTo>
                <a:cubicBezTo>
                  <a:pt x="609" y="541"/>
                  <a:pt x="608" y="540"/>
                  <a:pt x="608" y="539"/>
                </a:cubicBezTo>
                <a:cubicBezTo>
                  <a:pt x="608" y="539"/>
                  <a:pt x="607" y="540"/>
                  <a:pt x="606" y="540"/>
                </a:cubicBezTo>
                <a:cubicBezTo>
                  <a:pt x="606" y="540"/>
                  <a:pt x="606" y="540"/>
                  <a:pt x="607" y="540"/>
                </a:cubicBezTo>
                <a:cubicBezTo>
                  <a:pt x="607" y="540"/>
                  <a:pt x="607" y="539"/>
                  <a:pt x="607" y="539"/>
                </a:cubicBezTo>
                <a:cubicBezTo>
                  <a:pt x="606" y="539"/>
                  <a:pt x="606" y="539"/>
                  <a:pt x="606" y="539"/>
                </a:cubicBezTo>
                <a:cubicBezTo>
                  <a:pt x="605" y="539"/>
                  <a:pt x="605" y="539"/>
                  <a:pt x="605" y="540"/>
                </a:cubicBezTo>
                <a:cubicBezTo>
                  <a:pt x="605" y="540"/>
                  <a:pt x="605" y="541"/>
                  <a:pt x="606" y="540"/>
                </a:cubicBezTo>
                <a:moveTo>
                  <a:pt x="383" y="167"/>
                </a:moveTo>
                <a:cubicBezTo>
                  <a:pt x="383" y="167"/>
                  <a:pt x="382" y="166"/>
                  <a:pt x="382" y="166"/>
                </a:cubicBezTo>
                <a:cubicBezTo>
                  <a:pt x="382" y="166"/>
                  <a:pt x="382" y="166"/>
                  <a:pt x="382" y="166"/>
                </a:cubicBezTo>
                <a:cubicBezTo>
                  <a:pt x="382" y="166"/>
                  <a:pt x="382" y="166"/>
                  <a:pt x="382" y="167"/>
                </a:cubicBezTo>
                <a:cubicBezTo>
                  <a:pt x="382" y="167"/>
                  <a:pt x="382" y="167"/>
                  <a:pt x="382" y="167"/>
                </a:cubicBezTo>
                <a:cubicBezTo>
                  <a:pt x="382" y="167"/>
                  <a:pt x="383" y="167"/>
                  <a:pt x="381" y="166"/>
                </a:cubicBezTo>
                <a:cubicBezTo>
                  <a:pt x="382" y="166"/>
                  <a:pt x="382" y="166"/>
                  <a:pt x="382" y="166"/>
                </a:cubicBezTo>
                <a:cubicBezTo>
                  <a:pt x="382" y="166"/>
                  <a:pt x="382" y="166"/>
                  <a:pt x="382" y="166"/>
                </a:cubicBezTo>
                <a:cubicBezTo>
                  <a:pt x="382" y="165"/>
                  <a:pt x="381" y="165"/>
                  <a:pt x="381" y="166"/>
                </a:cubicBezTo>
                <a:cubicBezTo>
                  <a:pt x="381" y="166"/>
                  <a:pt x="381" y="166"/>
                  <a:pt x="383" y="167"/>
                </a:cubicBezTo>
                <a:moveTo>
                  <a:pt x="605" y="537"/>
                </a:moveTo>
                <a:cubicBezTo>
                  <a:pt x="605" y="537"/>
                  <a:pt x="605" y="537"/>
                  <a:pt x="605" y="537"/>
                </a:cubicBezTo>
                <a:cubicBezTo>
                  <a:pt x="605" y="537"/>
                  <a:pt x="604" y="537"/>
                  <a:pt x="604" y="537"/>
                </a:cubicBezTo>
                <a:cubicBezTo>
                  <a:pt x="604" y="537"/>
                  <a:pt x="604" y="538"/>
                  <a:pt x="604" y="538"/>
                </a:cubicBezTo>
                <a:cubicBezTo>
                  <a:pt x="604" y="538"/>
                  <a:pt x="605" y="538"/>
                  <a:pt x="605" y="536"/>
                </a:cubicBezTo>
                <a:cubicBezTo>
                  <a:pt x="605" y="536"/>
                  <a:pt x="605" y="536"/>
                  <a:pt x="605" y="537"/>
                </a:cubicBezTo>
                <a:cubicBezTo>
                  <a:pt x="605" y="537"/>
                  <a:pt x="605" y="537"/>
                  <a:pt x="605" y="537"/>
                </a:cubicBezTo>
                <a:cubicBezTo>
                  <a:pt x="605" y="537"/>
                  <a:pt x="605" y="537"/>
                  <a:pt x="605" y="537"/>
                </a:cubicBezTo>
                <a:cubicBezTo>
                  <a:pt x="605" y="537"/>
                  <a:pt x="605" y="537"/>
                  <a:pt x="606" y="536"/>
                </a:cubicBezTo>
                <a:cubicBezTo>
                  <a:pt x="606" y="536"/>
                  <a:pt x="605" y="536"/>
                  <a:pt x="605" y="537"/>
                </a:cubicBezTo>
                <a:moveTo>
                  <a:pt x="618" y="525"/>
                </a:moveTo>
                <a:cubicBezTo>
                  <a:pt x="618" y="525"/>
                  <a:pt x="618" y="525"/>
                  <a:pt x="617" y="525"/>
                </a:cubicBezTo>
                <a:cubicBezTo>
                  <a:pt x="617" y="525"/>
                  <a:pt x="617" y="525"/>
                  <a:pt x="617" y="525"/>
                </a:cubicBezTo>
                <a:cubicBezTo>
                  <a:pt x="617" y="525"/>
                  <a:pt x="617" y="525"/>
                  <a:pt x="617" y="525"/>
                </a:cubicBezTo>
                <a:cubicBezTo>
                  <a:pt x="617" y="525"/>
                  <a:pt x="617" y="525"/>
                  <a:pt x="618" y="526"/>
                </a:cubicBezTo>
                <a:cubicBezTo>
                  <a:pt x="618" y="526"/>
                  <a:pt x="618" y="525"/>
                  <a:pt x="617" y="525"/>
                </a:cubicBezTo>
                <a:cubicBezTo>
                  <a:pt x="617" y="525"/>
                  <a:pt x="617" y="525"/>
                  <a:pt x="617" y="525"/>
                </a:cubicBezTo>
                <a:cubicBezTo>
                  <a:pt x="617" y="525"/>
                  <a:pt x="617" y="524"/>
                  <a:pt x="617" y="524"/>
                </a:cubicBezTo>
                <a:cubicBezTo>
                  <a:pt x="617" y="524"/>
                  <a:pt x="617" y="524"/>
                  <a:pt x="616" y="524"/>
                </a:cubicBezTo>
                <a:cubicBezTo>
                  <a:pt x="616" y="524"/>
                  <a:pt x="617" y="524"/>
                  <a:pt x="618" y="525"/>
                </a:cubicBezTo>
                <a:moveTo>
                  <a:pt x="610" y="533"/>
                </a:moveTo>
                <a:cubicBezTo>
                  <a:pt x="610" y="533"/>
                  <a:pt x="610" y="532"/>
                  <a:pt x="610" y="532"/>
                </a:cubicBezTo>
                <a:cubicBezTo>
                  <a:pt x="610" y="532"/>
                  <a:pt x="610" y="532"/>
                  <a:pt x="609" y="532"/>
                </a:cubicBezTo>
                <a:cubicBezTo>
                  <a:pt x="609" y="532"/>
                  <a:pt x="609" y="533"/>
                  <a:pt x="609" y="533"/>
                </a:cubicBezTo>
                <a:cubicBezTo>
                  <a:pt x="610" y="533"/>
                  <a:pt x="610" y="533"/>
                  <a:pt x="610" y="533"/>
                </a:cubicBezTo>
                <a:cubicBezTo>
                  <a:pt x="610" y="533"/>
                  <a:pt x="610" y="533"/>
                  <a:pt x="609" y="532"/>
                </a:cubicBezTo>
                <a:cubicBezTo>
                  <a:pt x="609" y="532"/>
                  <a:pt x="610" y="532"/>
                  <a:pt x="609" y="531"/>
                </a:cubicBezTo>
                <a:cubicBezTo>
                  <a:pt x="609" y="531"/>
                  <a:pt x="609" y="531"/>
                  <a:pt x="609" y="531"/>
                </a:cubicBezTo>
                <a:cubicBezTo>
                  <a:pt x="609" y="531"/>
                  <a:pt x="609" y="531"/>
                  <a:pt x="609" y="531"/>
                </a:cubicBezTo>
                <a:cubicBezTo>
                  <a:pt x="608" y="531"/>
                  <a:pt x="608" y="531"/>
                  <a:pt x="608" y="531"/>
                </a:cubicBezTo>
                <a:cubicBezTo>
                  <a:pt x="608" y="532"/>
                  <a:pt x="608" y="532"/>
                  <a:pt x="608" y="532"/>
                </a:cubicBezTo>
                <a:cubicBezTo>
                  <a:pt x="608" y="532"/>
                  <a:pt x="608" y="532"/>
                  <a:pt x="609" y="532"/>
                </a:cubicBezTo>
                <a:cubicBezTo>
                  <a:pt x="609" y="532"/>
                  <a:pt x="609" y="532"/>
                  <a:pt x="610" y="533"/>
                </a:cubicBezTo>
                <a:moveTo>
                  <a:pt x="294" y="204"/>
                </a:moveTo>
                <a:cubicBezTo>
                  <a:pt x="294" y="204"/>
                  <a:pt x="294" y="204"/>
                  <a:pt x="294" y="204"/>
                </a:cubicBezTo>
                <a:cubicBezTo>
                  <a:pt x="294" y="204"/>
                  <a:pt x="290" y="206"/>
                  <a:pt x="289" y="207"/>
                </a:cubicBezTo>
                <a:cubicBezTo>
                  <a:pt x="288" y="207"/>
                  <a:pt x="287" y="207"/>
                  <a:pt x="286" y="208"/>
                </a:cubicBezTo>
                <a:cubicBezTo>
                  <a:pt x="286" y="209"/>
                  <a:pt x="285" y="209"/>
                  <a:pt x="285" y="210"/>
                </a:cubicBezTo>
                <a:cubicBezTo>
                  <a:pt x="284" y="210"/>
                  <a:pt x="283" y="210"/>
                  <a:pt x="283" y="211"/>
                </a:cubicBezTo>
                <a:cubicBezTo>
                  <a:pt x="282" y="211"/>
                  <a:pt x="281" y="211"/>
                  <a:pt x="281" y="210"/>
                </a:cubicBezTo>
                <a:cubicBezTo>
                  <a:pt x="281" y="209"/>
                  <a:pt x="281" y="209"/>
                  <a:pt x="281" y="209"/>
                </a:cubicBezTo>
                <a:cubicBezTo>
                  <a:pt x="281" y="208"/>
                  <a:pt x="280" y="207"/>
                  <a:pt x="280" y="208"/>
                </a:cubicBezTo>
                <a:cubicBezTo>
                  <a:pt x="279" y="209"/>
                  <a:pt x="278" y="209"/>
                  <a:pt x="277" y="210"/>
                </a:cubicBezTo>
                <a:cubicBezTo>
                  <a:pt x="276" y="211"/>
                  <a:pt x="275" y="211"/>
                  <a:pt x="275" y="211"/>
                </a:cubicBezTo>
                <a:cubicBezTo>
                  <a:pt x="274" y="212"/>
                  <a:pt x="274" y="213"/>
                  <a:pt x="273" y="213"/>
                </a:cubicBezTo>
                <a:cubicBezTo>
                  <a:pt x="272" y="213"/>
                  <a:pt x="271" y="214"/>
                  <a:pt x="270" y="214"/>
                </a:cubicBezTo>
                <a:cubicBezTo>
                  <a:pt x="270" y="214"/>
                  <a:pt x="269" y="214"/>
                  <a:pt x="268" y="215"/>
                </a:cubicBezTo>
                <a:cubicBezTo>
                  <a:pt x="268" y="215"/>
                  <a:pt x="268" y="216"/>
                  <a:pt x="267" y="217"/>
                </a:cubicBezTo>
                <a:cubicBezTo>
                  <a:pt x="267" y="217"/>
                  <a:pt x="267" y="218"/>
                  <a:pt x="266" y="219"/>
                </a:cubicBezTo>
                <a:cubicBezTo>
                  <a:pt x="266" y="219"/>
                  <a:pt x="265" y="220"/>
                  <a:pt x="265" y="220"/>
                </a:cubicBezTo>
                <a:cubicBezTo>
                  <a:pt x="263" y="220"/>
                  <a:pt x="263" y="223"/>
                  <a:pt x="261" y="222"/>
                </a:cubicBezTo>
                <a:cubicBezTo>
                  <a:pt x="260" y="223"/>
                  <a:pt x="258" y="224"/>
                  <a:pt x="258" y="225"/>
                </a:cubicBezTo>
                <a:cubicBezTo>
                  <a:pt x="258" y="226"/>
                  <a:pt x="258" y="227"/>
                  <a:pt x="257" y="227"/>
                </a:cubicBezTo>
                <a:cubicBezTo>
                  <a:pt x="256" y="227"/>
                  <a:pt x="256" y="228"/>
                  <a:pt x="255" y="228"/>
                </a:cubicBezTo>
                <a:cubicBezTo>
                  <a:pt x="253" y="230"/>
                  <a:pt x="252" y="232"/>
                  <a:pt x="249" y="233"/>
                </a:cubicBezTo>
                <a:cubicBezTo>
                  <a:pt x="248" y="233"/>
                  <a:pt x="247" y="235"/>
                  <a:pt x="246" y="236"/>
                </a:cubicBezTo>
                <a:cubicBezTo>
                  <a:pt x="245" y="237"/>
                  <a:pt x="245" y="238"/>
                  <a:pt x="243" y="238"/>
                </a:cubicBezTo>
                <a:cubicBezTo>
                  <a:pt x="242" y="239"/>
                  <a:pt x="242" y="240"/>
                  <a:pt x="241" y="241"/>
                </a:cubicBezTo>
                <a:cubicBezTo>
                  <a:pt x="241" y="241"/>
                  <a:pt x="240" y="242"/>
                  <a:pt x="240" y="242"/>
                </a:cubicBezTo>
                <a:cubicBezTo>
                  <a:pt x="240" y="242"/>
                  <a:pt x="239" y="242"/>
                  <a:pt x="239" y="243"/>
                </a:cubicBezTo>
                <a:cubicBezTo>
                  <a:pt x="239" y="243"/>
                  <a:pt x="238" y="244"/>
                  <a:pt x="238" y="244"/>
                </a:cubicBezTo>
                <a:cubicBezTo>
                  <a:pt x="237" y="245"/>
                  <a:pt x="235" y="247"/>
                  <a:pt x="234" y="248"/>
                </a:cubicBezTo>
                <a:cubicBezTo>
                  <a:pt x="234" y="249"/>
                  <a:pt x="233" y="250"/>
                  <a:pt x="233" y="250"/>
                </a:cubicBezTo>
                <a:cubicBezTo>
                  <a:pt x="232" y="252"/>
                  <a:pt x="231" y="251"/>
                  <a:pt x="230" y="252"/>
                </a:cubicBezTo>
                <a:cubicBezTo>
                  <a:pt x="229" y="253"/>
                  <a:pt x="229" y="253"/>
                  <a:pt x="229" y="254"/>
                </a:cubicBezTo>
                <a:cubicBezTo>
                  <a:pt x="228" y="255"/>
                  <a:pt x="227" y="256"/>
                  <a:pt x="226" y="257"/>
                </a:cubicBezTo>
                <a:cubicBezTo>
                  <a:pt x="225" y="257"/>
                  <a:pt x="224" y="257"/>
                  <a:pt x="224" y="258"/>
                </a:cubicBezTo>
                <a:cubicBezTo>
                  <a:pt x="225" y="260"/>
                  <a:pt x="224" y="260"/>
                  <a:pt x="223" y="260"/>
                </a:cubicBezTo>
                <a:cubicBezTo>
                  <a:pt x="222" y="262"/>
                  <a:pt x="221" y="263"/>
                  <a:pt x="219" y="265"/>
                </a:cubicBezTo>
                <a:cubicBezTo>
                  <a:pt x="219" y="265"/>
                  <a:pt x="219" y="266"/>
                  <a:pt x="219" y="266"/>
                </a:cubicBezTo>
                <a:cubicBezTo>
                  <a:pt x="219" y="266"/>
                  <a:pt x="219" y="267"/>
                  <a:pt x="219" y="267"/>
                </a:cubicBezTo>
                <a:cubicBezTo>
                  <a:pt x="220" y="267"/>
                  <a:pt x="219" y="267"/>
                  <a:pt x="219" y="268"/>
                </a:cubicBezTo>
                <a:cubicBezTo>
                  <a:pt x="219" y="268"/>
                  <a:pt x="218" y="268"/>
                  <a:pt x="218" y="268"/>
                </a:cubicBezTo>
                <a:cubicBezTo>
                  <a:pt x="218" y="269"/>
                  <a:pt x="217" y="270"/>
                  <a:pt x="216" y="270"/>
                </a:cubicBezTo>
                <a:cubicBezTo>
                  <a:pt x="216" y="271"/>
                  <a:pt x="216" y="271"/>
                  <a:pt x="216" y="272"/>
                </a:cubicBezTo>
                <a:cubicBezTo>
                  <a:pt x="215" y="272"/>
                  <a:pt x="215" y="274"/>
                  <a:pt x="214" y="275"/>
                </a:cubicBezTo>
                <a:cubicBezTo>
                  <a:pt x="213" y="275"/>
                  <a:pt x="213" y="276"/>
                  <a:pt x="213" y="277"/>
                </a:cubicBezTo>
                <a:cubicBezTo>
                  <a:pt x="213" y="278"/>
                  <a:pt x="212" y="279"/>
                  <a:pt x="212" y="280"/>
                </a:cubicBezTo>
                <a:cubicBezTo>
                  <a:pt x="211" y="281"/>
                  <a:pt x="211" y="282"/>
                  <a:pt x="210" y="282"/>
                </a:cubicBezTo>
                <a:cubicBezTo>
                  <a:pt x="211" y="283"/>
                  <a:pt x="211" y="283"/>
                  <a:pt x="210" y="284"/>
                </a:cubicBezTo>
                <a:cubicBezTo>
                  <a:pt x="210" y="284"/>
                  <a:pt x="209" y="284"/>
                  <a:pt x="209" y="284"/>
                </a:cubicBezTo>
                <a:cubicBezTo>
                  <a:pt x="209" y="286"/>
                  <a:pt x="207" y="288"/>
                  <a:pt x="207" y="290"/>
                </a:cubicBezTo>
                <a:cubicBezTo>
                  <a:pt x="207" y="290"/>
                  <a:pt x="207" y="290"/>
                  <a:pt x="207" y="290"/>
                </a:cubicBezTo>
                <a:cubicBezTo>
                  <a:pt x="206" y="290"/>
                  <a:pt x="206" y="291"/>
                  <a:pt x="205" y="291"/>
                </a:cubicBezTo>
                <a:cubicBezTo>
                  <a:pt x="204" y="293"/>
                  <a:pt x="204" y="296"/>
                  <a:pt x="202" y="297"/>
                </a:cubicBezTo>
                <a:cubicBezTo>
                  <a:pt x="202" y="300"/>
                  <a:pt x="202" y="300"/>
                  <a:pt x="202" y="300"/>
                </a:cubicBezTo>
                <a:cubicBezTo>
                  <a:pt x="201" y="301"/>
                  <a:pt x="200" y="302"/>
                  <a:pt x="200" y="302"/>
                </a:cubicBezTo>
                <a:cubicBezTo>
                  <a:pt x="200" y="307"/>
                  <a:pt x="200" y="307"/>
                  <a:pt x="200" y="307"/>
                </a:cubicBezTo>
                <a:cubicBezTo>
                  <a:pt x="201" y="308"/>
                  <a:pt x="200" y="310"/>
                  <a:pt x="201" y="312"/>
                </a:cubicBezTo>
                <a:cubicBezTo>
                  <a:pt x="200" y="313"/>
                  <a:pt x="199" y="314"/>
                  <a:pt x="198" y="315"/>
                </a:cubicBezTo>
                <a:cubicBezTo>
                  <a:pt x="198" y="317"/>
                  <a:pt x="198" y="319"/>
                  <a:pt x="198" y="321"/>
                </a:cubicBezTo>
                <a:cubicBezTo>
                  <a:pt x="197" y="322"/>
                  <a:pt x="196" y="323"/>
                  <a:pt x="196" y="324"/>
                </a:cubicBezTo>
                <a:cubicBezTo>
                  <a:pt x="196" y="325"/>
                  <a:pt x="194" y="325"/>
                  <a:pt x="194" y="326"/>
                </a:cubicBezTo>
                <a:cubicBezTo>
                  <a:pt x="194" y="328"/>
                  <a:pt x="193" y="327"/>
                  <a:pt x="192" y="328"/>
                </a:cubicBezTo>
                <a:cubicBezTo>
                  <a:pt x="192" y="329"/>
                  <a:pt x="192" y="330"/>
                  <a:pt x="192" y="331"/>
                </a:cubicBezTo>
                <a:cubicBezTo>
                  <a:pt x="191" y="332"/>
                  <a:pt x="190" y="333"/>
                  <a:pt x="189" y="334"/>
                </a:cubicBezTo>
                <a:cubicBezTo>
                  <a:pt x="189" y="334"/>
                  <a:pt x="188" y="334"/>
                  <a:pt x="188" y="335"/>
                </a:cubicBezTo>
                <a:cubicBezTo>
                  <a:pt x="189" y="335"/>
                  <a:pt x="189" y="335"/>
                  <a:pt x="189" y="335"/>
                </a:cubicBezTo>
                <a:cubicBezTo>
                  <a:pt x="189" y="337"/>
                  <a:pt x="189" y="338"/>
                  <a:pt x="189" y="340"/>
                </a:cubicBezTo>
                <a:cubicBezTo>
                  <a:pt x="188" y="341"/>
                  <a:pt x="188" y="342"/>
                  <a:pt x="187" y="343"/>
                </a:cubicBezTo>
                <a:cubicBezTo>
                  <a:pt x="186" y="343"/>
                  <a:pt x="186" y="344"/>
                  <a:pt x="186" y="344"/>
                </a:cubicBezTo>
                <a:cubicBezTo>
                  <a:pt x="185" y="345"/>
                  <a:pt x="186" y="345"/>
                  <a:pt x="186" y="346"/>
                </a:cubicBezTo>
                <a:cubicBezTo>
                  <a:pt x="185" y="348"/>
                  <a:pt x="185" y="348"/>
                  <a:pt x="185" y="348"/>
                </a:cubicBezTo>
                <a:cubicBezTo>
                  <a:pt x="184" y="349"/>
                  <a:pt x="184" y="350"/>
                  <a:pt x="184" y="351"/>
                </a:cubicBezTo>
                <a:cubicBezTo>
                  <a:pt x="183" y="352"/>
                  <a:pt x="182" y="353"/>
                  <a:pt x="183" y="354"/>
                </a:cubicBezTo>
                <a:cubicBezTo>
                  <a:pt x="183" y="356"/>
                  <a:pt x="183" y="357"/>
                  <a:pt x="183" y="358"/>
                </a:cubicBezTo>
                <a:cubicBezTo>
                  <a:pt x="183" y="359"/>
                  <a:pt x="182" y="360"/>
                  <a:pt x="181" y="361"/>
                </a:cubicBezTo>
                <a:cubicBezTo>
                  <a:pt x="181" y="362"/>
                  <a:pt x="180" y="363"/>
                  <a:pt x="179" y="364"/>
                </a:cubicBezTo>
                <a:cubicBezTo>
                  <a:pt x="179" y="364"/>
                  <a:pt x="180" y="365"/>
                  <a:pt x="180" y="366"/>
                </a:cubicBezTo>
                <a:cubicBezTo>
                  <a:pt x="181" y="367"/>
                  <a:pt x="181" y="369"/>
                  <a:pt x="180" y="370"/>
                </a:cubicBezTo>
                <a:cubicBezTo>
                  <a:pt x="180" y="371"/>
                  <a:pt x="180" y="371"/>
                  <a:pt x="180" y="372"/>
                </a:cubicBezTo>
                <a:cubicBezTo>
                  <a:pt x="180" y="373"/>
                  <a:pt x="180" y="374"/>
                  <a:pt x="180" y="375"/>
                </a:cubicBezTo>
                <a:cubicBezTo>
                  <a:pt x="179" y="376"/>
                  <a:pt x="179" y="376"/>
                  <a:pt x="178" y="377"/>
                </a:cubicBezTo>
                <a:cubicBezTo>
                  <a:pt x="178" y="377"/>
                  <a:pt x="178" y="378"/>
                  <a:pt x="177" y="379"/>
                </a:cubicBezTo>
                <a:cubicBezTo>
                  <a:pt x="176" y="380"/>
                  <a:pt x="177" y="380"/>
                  <a:pt x="178" y="381"/>
                </a:cubicBezTo>
                <a:cubicBezTo>
                  <a:pt x="178" y="383"/>
                  <a:pt x="179" y="384"/>
                  <a:pt x="177" y="386"/>
                </a:cubicBezTo>
                <a:cubicBezTo>
                  <a:pt x="177" y="386"/>
                  <a:pt x="177" y="387"/>
                  <a:pt x="177" y="387"/>
                </a:cubicBezTo>
                <a:cubicBezTo>
                  <a:pt x="178" y="388"/>
                  <a:pt x="178" y="388"/>
                  <a:pt x="178" y="389"/>
                </a:cubicBezTo>
                <a:cubicBezTo>
                  <a:pt x="177" y="389"/>
                  <a:pt x="177" y="390"/>
                  <a:pt x="177" y="390"/>
                </a:cubicBezTo>
                <a:cubicBezTo>
                  <a:pt x="177" y="393"/>
                  <a:pt x="177" y="395"/>
                  <a:pt x="177" y="397"/>
                </a:cubicBezTo>
                <a:cubicBezTo>
                  <a:pt x="177" y="398"/>
                  <a:pt x="177" y="398"/>
                  <a:pt x="177" y="398"/>
                </a:cubicBezTo>
                <a:cubicBezTo>
                  <a:pt x="178" y="399"/>
                  <a:pt x="178" y="400"/>
                  <a:pt x="178" y="401"/>
                </a:cubicBezTo>
                <a:cubicBezTo>
                  <a:pt x="178" y="402"/>
                  <a:pt x="178" y="403"/>
                  <a:pt x="177" y="404"/>
                </a:cubicBezTo>
                <a:cubicBezTo>
                  <a:pt x="177" y="404"/>
                  <a:pt x="178" y="404"/>
                  <a:pt x="178" y="405"/>
                </a:cubicBezTo>
                <a:cubicBezTo>
                  <a:pt x="178" y="405"/>
                  <a:pt x="177" y="405"/>
                  <a:pt x="177" y="406"/>
                </a:cubicBezTo>
                <a:cubicBezTo>
                  <a:pt x="178" y="406"/>
                  <a:pt x="179" y="407"/>
                  <a:pt x="178" y="408"/>
                </a:cubicBezTo>
                <a:cubicBezTo>
                  <a:pt x="177" y="409"/>
                  <a:pt x="177" y="410"/>
                  <a:pt x="177" y="411"/>
                </a:cubicBezTo>
                <a:cubicBezTo>
                  <a:pt x="178" y="412"/>
                  <a:pt x="178" y="413"/>
                  <a:pt x="178" y="414"/>
                </a:cubicBezTo>
                <a:cubicBezTo>
                  <a:pt x="178" y="416"/>
                  <a:pt x="178" y="417"/>
                  <a:pt x="178" y="418"/>
                </a:cubicBezTo>
                <a:cubicBezTo>
                  <a:pt x="178" y="419"/>
                  <a:pt x="180" y="420"/>
                  <a:pt x="180" y="421"/>
                </a:cubicBezTo>
                <a:cubicBezTo>
                  <a:pt x="180" y="422"/>
                  <a:pt x="181" y="422"/>
                  <a:pt x="181" y="423"/>
                </a:cubicBezTo>
                <a:cubicBezTo>
                  <a:pt x="181" y="424"/>
                  <a:pt x="181" y="426"/>
                  <a:pt x="182" y="427"/>
                </a:cubicBezTo>
                <a:cubicBezTo>
                  <a:pt x="182" y="427"/>
                  <a:pt x="182" y="428"/>
                  <a:pt x="181" y="429"/>
                </a:cubicBezTo>
                <a:cubicBezTo>
                  <a:pt x="181" y="429"/>
                  <a:pt x="180" y="429"/>
                  <a:pt x="180" y="429"/>
                </a:cubicBezTo>
                <a:cubicBezTo>
                  <a:pt x="180" y="430"/>
                  <a:pt x="181" y="430"/>
                  <a:pt x="181" y="431"/>
                </a:cubicBezTo>
                <a:cubicBezTo>
                  <a:pt x="181" y="432"/>
                  <a:pt x="180" y="432"/>
                  <a:pt x="180" y="432"/>
                </a:cubicBezTo>
                <a:cubicBezTo>
                  <a:pt x="180" y="435"/>
                  <a:pt x="180" y="435"/>
                  <a:pt x="181" y="436"/>
                </a:cubicBezTo>
                <a:cubicBezTo>
                  <a:pt x="180" y="436"/>
                  <a:pt x="180" y="437"/>
                  <a:pt x="178" y="437"/>
                </a:cubicBezTo>
                <a:cubicBezTo>
                  <a:pt x="179" y="438"/>
                  <a:pt x="180" y="438"/>
                  <a:pt x="181" y="439"/>
                </a:cubicBezTo>
                <a:cubicBezTo>
                  <a:pt x="181" y="440"/>
                  <a:pt x="181" y="440"/>
                  <a:pt x="179" y="441"/>
                </a:cubicBezTo>
                <a:cubicBezTo>
                  <a:pt x="179" y="442"/>
                  <a:pt x="179" y="442"/>
                  <a:pt x="179" y="442"/>
                </a:cubicBezTo>
                <a:cubicBezTo>
                  <a:pt x="181" y="443"/>
                  <a:pt x="179" y="445"/>
                  <a:pt x="181" y="446"/>
                </a:cubicBezTo>
                <a:cubicBezTo>
                  <a:pt x="181" y="446"/>
                  <a:pt x="181" y="447"/>
                  <a:pt x="181" y="447"/>
                </a:cubicBezTo>
                <a:cubicBezTo>
                  <a:pt x="181" y="449"/>
                  <a:pt x="180" y="451"/>
                  <a:pt x="182" y="453"/>
                </a:cubicBezTo>
                <a:cubicBezTo>
                  <a:pt x="182" y="454"/>
                  <a:pt x="181" y="455"/>
                  <a:pt x="182" y="456"/>
                </a:cubicBezTo>
                <a:cubicBezTo>
                  <a:pt x="183" y="457"/>
                  <a:pt x="182" y="458"/>
                  <a:pt x="183" y="459"/>
                </a:cubicBezTo>
                <a:cubicBezTo>
                  <a:pt x="183" y="460"/>
                  <a:pt x="183" y="460"/>
                  <a:pt x="183" y="460"/>
                </a:cubicBezTo>
                <a:cubicBezTo>
                  <a:pt x="184" y="461"/>
                  <a:pt x="183" y="461"/>
                  <a:pt x="183" y="461"/>
                </a:cubicBezTo>
                <a:cubicBezTo>
                  <a:pt x="183" y="462"/>
                  <a:pt x="182" y="462"/>
                  <a:pt x="183" y="463"/>
                </a:cubicBezTo>
                <a:cubicBezTo>
                  <a:pt x="183" y="463"/>
                  <a:pt x="184" y="463"/>
                  <a:pt x="184" y="464"/>
                </a:cubicBezTo>
                <a:cubicBezTo>
                  <a:pt x="184" y="465"/>
                  <a:pt x="183" y="466"/>
                  <a:pt x="184" y="467"/>
                </a:cubicBezTo>
                <a:cubicBezTo>
                  <a:pt x="185" y="468"/>
                  <a:pt x="184" y="469"/>
                  <a:pt x="184" y="470"/>
                </a:cubicBezTo>
                <a:cubicBezTo>
                  <a:pt x="185" y="471"/>
                  <a:pt x="185" y="472"/>
                  <a:pt x="185" y="473"/>
                </a:cubicBezTo>
                <a:cubicBezTo>
                  <a:pt x="186" y="474"/>
                  <a:pt x="187" y="476"/>
                  <a:pt x="186" y="477"/>
                </a:cubicBezTo>
                <a:cubicBezTo>
                  <a:pt x="186" y="477"/>
                  <a:pt x="187" y="478"/>
                  <a:pt x="187" y="478"/>
                </a:cubicBezTo>
                <a:cubicBezTo>
                  <a:pt x="188" y="479"/>
                  <a:pt x="188" y="480"/>
                  <a:pt x="189" y="481"/>
                </a:cubicBezTo>
                <a:cubicBezTo>
                  <a:pt x="190" y="482"/>
                  <a:pt x="189" y="482"/>
                  <a:pt x="188" y="483"/>
                </a:cubicBezTo>
                <a:cubicBezTo>
                  <a:pt x="190" y="483"/>
                  <a:pt x="190" y="486"/>
                  <a:pt x="192" y="487"/>
                </a:cubicBezTo>
                <a:cubicBezTo>
                  <a:pt x="192" y="487"/>
                  <a:pt x="192" y="488"/>
                  <a:pt x="192" y="488"/>
                </a:cubicBezTo>
                <a:cubicBezTo>
                  <a:pt x="193" y="489"/>
                  <a:pt x="193" y="490"/>
                  <a:pt x="193" y="491"/>
                </a:cubicBezTo>
                <a:cubicBezTo>
                  <a:pt x="194" y="492"/>
                  <a:pt x="194" y="492"/>
                  <a:pt x="195" y="493"/>
                </a:cubicBezTo>
                <a:cubicBezTo>
                  <a:pt x="194" y="494"/>
                  <a:pt x="194" y="494"/>
                  <a:pt x="195" y="495"/>
                </a:cubicBezTo>
                <a:cubicBezTo>
                  <a:pt x="196" y="496"/>
                  <a:pt x="197" y="498"/>
                  <a:pt x="197" y="500"/>
                </a:cubicBezTo>
                <a:cubicBezTo>
                  <a:pt x="197" y="501"/>
                  <a:pt x="198" y="502"/>
                  <a:pt x="198" y="503"/>
                </a:cubicBezTo>
                <a:cubicBezTo>
                  <a:pt x="198" y="503"/>
                  <a:pt x="198" y="503"/>
                  <a:pt x="198" y="504"/>
                </a:cubicBezTo>
                <a:cubicBezTo>
                  <a:pt x="199" y="506"/>
                  <a:pt x="200" y="507"/>
                  <a:pt x="202" y="508"/>
                </a:cubicBezTo>
                <a:cubicBezTo>
                  <a:pt x="202" y="509"/>
                  <a:pt x="201" y="510"/>
                  <a:pt x="202" y="510"/>
                </a:cubicBezTo>
                <a:cubicBezTo>
                  <a:pt x="203" y="511"/>
                  <a:pt x="204" y="513"/>
                  <a:pt x="205" y="514"/>
                </a:cubicBezTo>
                <a:cubicBezTo>
                  <a:pt x="206" y="517"/>
                  <a:pt x="207" y="519"/>
                  <a:pt x="209" y="521"/>
                </a:cubicBezTo>
                <a:cubicBezTo>
                  <a:pt x="209" y="522"/>
                  <a:pt x="210" y="523"/>
                  <a:pt x="210" y="524"/>
                </a:cubicBezTo>
                <a:cubicBezTo>
                  <a:pt x="210" y="525"/>
                  <a:pt x="210" y="525"/>
                  <a:pt x="211" y="526"/>
                </a:cubicBezTo>
                <a:cubicBezTo>
                  <a:pt x="211" y="527"/>
                  <a:pt x="211" y="528"/>
                  <a:pt x="212" y="528"/>
                </a:cubicBezTo>
                <a:cubicBezTo>
                  <a:pt x="213" y="529"/>
                  <a:pt x="213" y="530"/>
                  <a:pt x="214" y="531"/>
                </a:cubicBezTo>
                <a:cubicBezTo>
                  <a:pt x="214" y="533"/>
                  <a:pt x="215" y="534"/>
                  <a:pt x="216" y="535"/>
                </a:cubicBezTo>
                <a:cubicBezTo>
                  <a:pt x="217" y="537"/>
                  <a:pt x="218" y="538"/>
                  <a:pt x="220" y="540"/>
                </a:cubicBezTo>
                <a:cubicBezTo>
                  <a:pt x="220" y="541"/>
                  <a:pt x="220" y="541"/>
                  <a:pt x="220" y="541"/>
                </a:cubicBezTo>
                <a:cubicBezTo>
                  <a:pt x="221" y="542"/>
                  <a:pt x="222" y="543"/>
                  <a:pt x="223" y="544"/>
                </a:cubicBezTo>
                <a:cubicBezTo>
                  <a:pt x="224" y="545"/>
                  <a:pt x="223" y="547"/>
                  <a:pt x="225" y="547"/>
                </a:cubicBezTo>
                <a:cubicBezTo>
                  <a:pt x="226" y="548"/>
                  <a:pt x="227" y="549"/>
                  <a:pt x="228" y="550"/>
                </a:cubicBezTo>
                <a:cubicBezTo>
                  <a:pt x="228" y="551"/>
                  <a:pt x="228" y="551"/>
                  <a:pt x="228" y="551"/>
                </a:cubicBezTo>
                <a:cubicBezTo>
                  <a:pt x="229" y="554"/>
                  <a:pt x="231" y="556"/>
                  <a:pt x="232" y="558"/>
                </a:cubicBezTo>
                <a:cubicBezTo>
                  <a:pt x="233" y="560"/>
                  <a:pt x="234" y="560"/>
                  <a:pt x="235" y="560"/>
                </a:cubicBezTo>
                <a:cubicBezTo>
                  <a:pt x="236" y="560"/>
                  <a:pt x="236" y="561"/>
                  <a:pt x="237" y="561"/>
                </a:cubicBezTo>
                <a:cubicBezTo>
                  <a:pt x="237" y="563"/>
                  <a:pt x="237" y="563"/>
                  <a:pt x="237" y="563"/>
                </a:cubicBezTo>
                <a:cubicBezTo>
                  <a:pt x="237" y="564"/>
                  <a:pt x="239" y="564"/>
                  <a:pt x="239" y="565"/>
                </a:cubicBezTo>
                <a:cubicBezTo>
                  <a:pt x="240" y="566"/>
                  <a:pt x="241" y="567"/>
                  <a:pt x="242" y="568"/>
                </a:cubicBezTo>
                <a:cubicBezTo>
                  <a:pt x="243" y="570"/>
                  <a:pt x="244" y="571"/>
                  <a:pt x="246" y="572"/>
                </a:cubicBezTo>
                <a:cubicBezTo>
                  <a:pt x="248" y="573"/>
                  <a:pt x="249" y="575"/>
                  <a:pt x="251" y="576"/>
                </a:cubicBezTo>
                <a:cubicBezTo>
                  <a:pt x="252" y="577"/>
                  <a:pt x="253" y="578"/>
                  <a:pt x="255" y="579"/>
                </a:cubicBezTo>
                <a:cubicBezTo>
                  <a:pt x="255" y="579"/>
                  <a:pt x="256" y="579"/>
                  <a:pt x="256" y="579"/>
                </a:cubicBezTo>
                <a:cubicBezTo>
                  <a:pt x="256" y="581"/>
                  <a:pt x="257" y="582"/>
                  <a:pt x="259" y="582"/>
                </a:cubicBezTo>
                <a:cubicBezTo>
                  <a:pt x="259" y="582"/>
                  <a:pt x="259" y="582"/>
                  <a:pt x="259" y="582"/>
                </a:cubicBezTo>
                <a:cubicBezTo>
                  <a:pt x="259" y="584"/>
                  <a:pt x="260" y="583"/>
                  <a:pt x="261" y="584"/>
                </a:cubicBezTo>
                <a:cubicBezTo>
                  <a:pt x="262" y="585"/>
                  <a:pt x="263" y="586"/>
                  <a:pt x="264" y="587"/>
                </a:cubicBezTo>
                <a:cubicBezTo>
                  <a:pt x="265" y="588"/>
                  <a:pt x="267" y="588"/>
                  <a:pt x="268" y="590"/>
                </a:cubicBezTo>
                <a:cubicBezTo>
                  <a:pt x="269" y="591"/>
                  <a:pt x="270" y="591"/>
                  <a:pt x="271" y="592"/>
                </a:cubicBezTo>
                <a:cubicBezTo>
                  <a:pt x="272" y="592"/>
                  <a:pt x="273" y="592"/>
                  <a:pt x="274" y="593"/>
                </a:cubicBezTo>
                <a:cubicBezTo>
                  <a:pt x="274" y="594"/>
                  <a:pt x="276" y="595"/>
                  <a:pt x="277" y="595"/>
                </a:cubicBezTo>
                <a:cubicBezTo>
                  <a:pt x="276" y="597"/>
                  <a:pt x="277" y="597"/>
                  <a:pt x="278" y="597"/>
                </a:cubicBezTo>
                <a:cubicBezTo>
                  <a:pt x="279" y="597"/>
                  <a:pt x="280" y="597"/>
                  <a:pt x="281" y="598"/>
                </a:cubicBezTo>
                <a:cubicBezTo>
                  <a:pt x="282" y="599"/>
                  <a:pt x="283" y="599"/>
                  <a:pt x="284" y="600"/>
                </a:cubicBezTo>
                <a:cubicBezTo>
                  <a:pt x="285" y="601"/>
                  <a:pt x="286" y="602"/>
                  <a:pt x="287" y="603"/>
                </a:cubicBezTo>
                <a:cubicBezTo>
                  <a:pt x="288" y="603"/>
                  <a:pt x="289" y="603"/>
                  <a:pt x="289" y="603"/>
                </a:cubicBezTo>
                <a:cubicBezTo>
                  <a:pt x="291" y="605"/>
                  <a:pt x="293" y="606"/>
                  <a:pt x="295" y="606"/>
                </a:cubicBezTo>
                <a:cubicBezTo>
                  <a:pt x="296" y="607"/>
                  <a:pt x="296" y="608"/>
                  <a:pt x="298" y="608"/>
                </a:cubicBezTo>
                <a:cubicBezTo>
                  <a:pt x="298" y="608"/>
                  <a:pt x="299" y="609"/>
                  <a:pt x="299" y="610"/>
                </a:cubicBezTo>
                <a:cubicBezTo>
                  <a:pt x="300" y="611"/>
                  <a:pt x="302" y="611"/>
                  <a:pt x="303" y="612"/>
                </a:cubicBezTo>
                <a:cubicBezTo>
                  <a:pt x="303" y="612"/>
                  <a:pt x="304" y="612"/>
                  <a:pt x="305" y="612"/>
                </a:cubicBezTo>
                <a:cubicBezTo>
                  <a:pt x="306" y="613"/>
                  <a:pt x="307" y="613"/>
                  <a:pt x="307" y="614"/>
                </a:cubicBezTo>
                <a:cubicBezTo>
                  <a:pt x="308" y="613"/>
                  <a:pt x="309" y="615"/>
                  <a:pt x="310" y="615"/>
                </a:cubicBezTo>
                <a:cubicBezTo>
                  <a:pt x="310" y="615"/>
                  <a:pt x="311" y="616"/>
                  <a:pt x="312" y="616"/>
                </a:cubicBezTo>
                <a:cubicBezTo>
                  <a:pt x="313" y="616"/>
                  <a:pt x="313" y="616"/>
                  <a:pt x="314" y="617"/>
                </a:cubicBezTo>
                <a:cubicBezTo>
                  <a:pt x="315" y="617"/>
                  <a:pt x="316" y="617"/>
                  <a:pt x="317" y="618"/>
                </a:cubicBezTo>
                <a:cubicBezTo>
                  <a:pt x="318" y="618"/>
                  <a:pt x="319" y="619"/>
                  <a:pt x="320" y="619"/>
                </a:cubicBezTo>
                <a:cubicBezTo>
                  <a:pt x="321" y="620"/>
                  <a:pt x="322" y="619"/>
                  <a:pt x="323" y="620"/>
                </a:cubicBezTo>
                <a:cubicBezTo>
                  <a:pt x="323" y="620"/>
                  <a:pt x="323" y="621"/>
                  <a:pt x="323" y="621"/>
                </a:cubicBezTo>
                <a:cubicBezTo>
                  <a:pt x="327" y="621"/>
                  <a:pt x="327" y="621"/>
                  <a:pt x="327" y="621"/>
                </a:cubicBezTo>
                <a:cubicBezTo>
                  <a:pt x="328" y="622"/>
                  <a:pt x="329" y="624"/>
                  <a:pt x="331" y="623"/>
                </a:cubicBezTo>
                <a:cubicBezTo>
                  <a:pt x="332" y="625"/>
                  <a:pt x="334" y="624"/>
                  <a:pt x="335" y="625"/>
                </a:cubicBezTo>
                <a:cubicBezTo>
                  <a:pt x="336" y="625"/>
                  <a:pt x="336" y="626"/>
                  <a:pt x="336" y="626"/>
                </a:cubicBezTo>
                <a:cubicBezTo>
                  <a:pt x="337" y="627"/>
                  <a:pt x="339" y="626"/>
                  <a:pt x="340" y="627"/>
                </a:cubicBezTo>
                <a:cubicBezTo>
                  <a:pt x="341" y="627"/>
                  <a:pt x="342" y="627"/>
                  <a:pt x="343" y="627"/>
                </a:cubicBezTo>
                <a:cubicBezTo>
                  <a:pt x="344" y="627"/>
                  <a:pt x="345" y="628"/>
                  <a:pt x="345" y="628"/>
                </a:cubicBezTo>
                <a:cubicBezTo>
                  <a:pt x="346" y="628"/>
                  <a:pt x="347" y="629"/>
                  <a:pt x="347" y="629"/>
                </a:cubicBezTo>
                <a:cubicBezTo>
                  <a:pt x="348" y="629"/>
                  <a:pt x="349" y="629"/>
                  <a:pt x="350" y="629"/>
                </a:cubicBezTo>
                <a:cubicBezTo>
                  <a:pt x="351" y="629"/>
                  <a:pt x="352" y="629"/>
                  <a:pt x="353" y="629"/>
                </a:cubicBezTo>
                <a:cubicBezTo>
                  <a:pt x="354" y="631"/>
                  <a:pt x="356" y="629"/>
                  <a:pt x="357" y="631"/>
                </a:cubicBezTo>
                <a:cubicBezTo>
                  <a:pt x="357" y="631"/>
                  <a:pt x="358" y="631"/>
                  <a:pt x="359" y="632"/>
                </a:cubicBezTo>
                <a:cubicBezTo>
                  <a:pt x="359" y="632"/>
                  <a:pt x="360" y="632"/>
                  <a:pt x="361" y="632"/>
                </a:cubicBezTo>
                <a:cubicBezTo>
                  <a:pt x="362" y="632"/>
                  <a:pt x="363" y="632"/>
                  <a:pt x="363" y="633"/>
                </a:cubicBezTo>
                <a:cubicBezTo>
                  <a:pt x="364" y="633"/>
                  <a:pt x="364" y="632"/>
                  <a:pt x="364" y="632"/>
                </a:cubicBezTo>
                <a:cubicBezTo>
                  <a:pt x="364" y="632"/>
                  <a:pt x="364" y="632"/>
                  <a:pt x="365" y="632"/>
                </a:cubicBezTo>
                <a:cubicBezTo>
                  <a:pt x="366" y="633"/>
                  <a:pt x="366" y="633"/>
                  <a:pt x="369" y="633"/>
                </a:cubicBezTo>
                <a:cubicBezTo>
                  <a:pt x="369" y="633"/>
                  <a:pt x="369" y="633"/>
                  <a:pt x="369" y="633"/>
                </a:cubicBezTo>
                <a:cubicBezTo>
                  <a:pt x="370" y="634"/>
                  <a:pt x="371" y="634"/>
                  <a:pt x="372" y="634"/>
                </a:cubicBezTo>
                <a:cubicBezTo>
                  <a:pt x="373" y="633"/>
                  <a:pt x="373" y="635"/>
                  <a:pt x="374" y="635"/>
                </a:cubicBezTo>
                <a:cubicBezTo>
                  <a:pt x="376" y="635"/>
                  <a:pt x="377" y="634"/>
                  <a:pt x="378" y="636"/>
                </a:cubicBezTo>
                <a:cubicBezTo>
                  <a:pt x="378" y="636"/>
                  <a:pt x="379" y="635"/>
                  <a:pt x="379" y="635"/>
                </a:cubicBezTo>
                <a:cubicBezTo>
                  <a:pt x="380" y="635"/>
                  <a:pt x="380" y="635"/>
                  <a:pt x="380" y="636"/>
                </a:cubicBezTo>
                <a:cubicBezTo>
                  <a:pt x="380" y="637"/>
                  <a:pt x="381" y="637"/>
                  <a:pt x="382" y="636"/>
                </a:cubicBezTo>
                <a:cubicBezTo>
                  <a:pt x="382" y="636"/>
                  <a:pt x="382" y="636"/>
                  <a:pt x="382" y="636"/>
                </a:cubicBezTo>
                <a:cubicBezTo>
                  <a:pt x="384" y="636"/>
                  <a:pt x="387" y="635"/>
                  <a:pt x="389" y="637"/>
                </a:cubicBezTo>
                <a:cubicBezTo>
                  <a:pt x="390" y="637"/>
                  <a:pt x="391" y="637"/>
                  <a:pt x="392" y="637"/>
                </a:cubicBezTo>
                <a:cubicBezTo>
                  <a:pt x="393" y="637"/>
                  <a:pt x="395" y="636"/>
                  <a:pt x="396" y="637"/>
                </a:cubicBezTo>
                <a:cubicBezTo>
                  <a:pt x="396" y="639"/>
                  <a:pt x="396" y="639"/>
                  <a:pt x="398" y="639"/>
                </a:cubicBezTo>
                <a:cubicBezTo>
                  <a:pt x="398" y="638"/>
                  <a:pt x="399" y="639"/>
                  <a:pt x="399" y="638"/>
                </a:cubicBezTo>
                <a:cubicBezTo>
                  <a:pt x="400" y="637"/>
                  <a:pt x="402" y="638"/>
                  <a:pt x="403" y="638"/>
                </a:cubicBezTo>
                <a:cubicBezTo>
                  <a:pt x="405" y="638"/>
                  <a:pt x="408" y="638"/>
                  <a:pt x="410" y="638"/>
                </a:cubicBezTo>
                <a:cubicBezTo>
                  <a:pt x="411" y="638"/>
                  <a:pt x="411" y="637"/>
                  <a:pt x="412" y="638"/>
                </a:cubicBezTo>
                <a:cubicBezTo>
                  <a:pt x="413" y="639"/>
                  <a:pt x="414" y="638"/>
                  <a:pt x="416" y="638"/>
                </a:cubicBezTo>
                <a:cubicBezTo>
                  <a:pt x="416" y="638"/>
                  <a:pt x="417" y="637"/>
                  <a:pt x="417" y="637"/>
                </a:cubicBezTo>
                <a:cubicBezTo>
                  <a:pt x="417" y="637"/>
                  <a:pt x="418" y="637"/>
                  <a:pt x="418" y="637"/>
                </a:cubicBezTo>
                <a:cubicBezTo>
                  <a:pt x="418" y="637"/>
                  <a:pt x="418" y="637"/>
                  <a:pt x="418" y="638"/>
                </a:cubicBezTo>
                <a:cubicBezTo>
                  <a:pt x="420" y="636"/>
                  <a:pt x="420" y="636"/>
                  <a:pt x="422" y="637"/>
                </a:cubicBezTo>
                <a:cubicBezTo>
                  <a:pt x="422" y="638"/>
                  <a:pt x="423" y="638"/>
                  <a:pt x="424" y="637"/>
                </a:cubicBezTo>
                <a:cubicBezTo>
                  <a:pt x="425" y="636"/>
                  <a:pt x="427" y="635"/>
                  <a:pt x="429" y="636"/>
                </a:cubicBezTo>
                <a:cubicBezTo>
                  <a:pt x="430" y="636"/>
                  <a:pt x="431" y="636"/>
                  <a:pt x="431" y="636"/>
                </a:cubicBezTo>
                <a:cubicBezTo>
                  <a:pt x="432" y="636"/>
                  <a:pt x="433" y="636"/>
                  <a:pt x="433" y="637"/>
                </a:cubicBezTo>
                <a:cubicBezTo>
                  <a:pt x="434" y="636"/>
                  <a:pt x="435" y="636"/>
                  <a:pt x="436" y="636"/>
                </a:cubicBezTo>
                <a:cubicBezTo>
                  <a:pt x="437" y="636"/>
                  <a:pt x="437" y="636"/>
                  <a:pt x="438" y="635"/>
                </a:cubicBezTo>
                <a:cubicBezTo>
                  <a:pt x="439" y="634"/>
                  <a:pt x="439" y="636"/>
                  <a:pt x="439" y="636"/>
                </a:cubicBezTo>
                <a:cubicBezTo>
                  <a:pt x="440" y="636"/>
                  <a:pt x="441" y="636"/>
                  <a:pt x="442" y="636"/>
                </a:cubicBezTo>
                <a:cubicBezTo>
                  <a:pt x="442" y="636"/>
                  <a:pt x="443" y="636"/>
                  <a:pt x="443" y="635"/>
                </a:cubicBezTo>
                <a:cubicBezTo>
                  <a:pt x="444" y="635"/>
                  <a:pt x="444" y="634"/>
                  <a:pt x="444" y="634"/>
                </a:cubicBezTo>
                <a:cubicBezTo>
                  <a:pt x="445" y="634"/>
                  <a:pt x="447" y="634"/>
                  <a:pt x="448" y="634"/>
                </a:cubicBezTo>
                <a:cubicBezTo>
                  <a:pt x="449" y="632"/>
                  <a:pt x="450" y="633"/>
                  <a:pt x="451" y="633"/>
                </a:cubicBezTo>
                <a:cubicBezTo>
                  <a:pt x="453" y="633"/>
                  <a:pt x="453" y="632"/>
                  <a:pt x="455" y="632"/>
                </a:cubicBezTo>
                <a:cubicBezTo>
                  <a:pt x="456" y="632"/>
                  <a:pt x="458" y="632"/>
                  <a:pt x="459" y="632"/>
                </a:cubicBezTo>
                <a:cubicBezTo>
                  <a:pt x="460" y="632"/>
                  <a:pt x="460" y="632"/>
                  <a:pt x="460" y="632"/>
                </a:cubicBezTo>
                <a:cubicBezTo>
                  <a:pt x="461" y="630"/>
                  <a:pt x="463" y="631"/>
                  <a:pt x="464" y="630"/>
                </a:cubicBezTo>
                <a:cubicBezTo>
                  <a:pt x="465" y="629"/>
                  <a:pt x="466" y="630"/>
                  <a:pt x="468" y="630"/>
                </a:cubicBezTo>
                <a:cubicBezTo>
                  <a:pt x="469" y="630"/>
                  <a:pt x="470" y="630"/>
                  <a:pt x="470" y="629"/>
                </a:cubicBezTo>
                <a:cubicBezTo>
                  <a:pt x="471" y="629"/>
                  <a:pt x="472" y="629"/>
                  <a:pt x="473" y="629"/>
                </a:cubicBezTo>
                <a:cubicBezTo>
                  <a:pt x="474" y="629"/>
                  <a:pt x="474" y="628"/>
                  <a:pt x="476" y="628"/>
                </a:cubicBezTo>
                <a:cubicBezTo>
                  <a:pt x="477" y="628"/>
                  <a:pt x="479" y="626"/>
                  <a:pt x="481" y="627"/>
                </a:cubicBezTo>
                <a:cubicBezTo>
                  <a:pt x="481" y="627"/>
                  <a:pt x="481" y="627"/>
                  <a:pt x="482" y="627"/>
                </a:cubicBezTo>
                <a:cubicBezTo>
                  <a:pt x="484" y="625"/>
                  <a:pt x="486" y="625"/>
                  <a:pt x="488" y="623"/>
                </a:cubicBezTo>
                <a:cubicBezTo>
                  <a:pt x="489" y="624"/>
                  <a:pt x="490" y="622"/>
                  <a:pt x="491" y="622"/>
                </a:cubicBezTo>
                <a:cubicBezTo>
                  <a:pt x="492" y="621"/>
                  <a:pt x="494" y="622"/>
                  <a:pt x="494" y="621"/>
                </a:cubicBezTo>
                <a:cubicBezTo>
                  <a:pt x="495" y="621"/>
                  <a:pt x="496" y="621"/>
                  <a:pt x="496" y="620"/>
                </a:cubicBezTo>
                <a:cubicBezTo>
                  <a:pt x="497" y="619"/>
                  <a:pt x="498" y="620"/>
                  <a:pt x="499" y="619"/>
                </a:cubicBezTo>
                <a:cubicBezTo>
                  <a:pt x="500" y="618"/>
                  <a:pt x="502" y="618"/>
                  <a:pt x="503" y="617"/>
                </a:cubicBezTo>
                <a:cubicBezTo>
                  <a:pt x="504" y="617"/>
                  <a:pt x="505" y="617"/>
                  <a:pt x="506" y="616"/>
                </a:cubicBezTo>
                <a:cubicBezTo>
                  <a:pt x="507" y="616"/>
                  <a:pt x="507" y="614"/>
                  <a:pt x="508" y="615"/>
                </a:cubicBezTo>
                <a:cubicBezTo>
                  <a:pt x="509" y="614"/>
                  <a:pt x="510" y="614"/>
                  <a:pt x="511" y="614"/>
                </a:cubicBezTo>
                <a:cubicBezTo>
                  <a:pt x="511" y="614"/>
                  <a:pt x="512" y="614"/>
                  <a:pt x="512" y="613"/>
                </a:cubicBezTo>
                <a:cubicBezTo>
                  <a:pt x="512" y="612"/>
                  <a:pt x="514" y="612"/>
                  <a:pt x="515" y="611"/>
                </a:cubicBezTo>
                <a:cubicBezTo>
                  <a:pt x="516" y="611"/>
                  <a:pt x="517" y="610"/>
                  <a:pt x="518" y="609"/>
                </a:cubicBezTo>
                <a:cubicBezTo>
                  <a:pt x="520" y="609"/>
                  <a:pt x="520" y="609"/>
                  <a:pt x="520" y="609"/>
                </a:cubicBezTo>
                <a:cubicBezTo>
                  <a:pt x="520" y="609"/>
                  <a:pt x="520" y="609"/>
                  <a:pt x="520" y="608"/>
                </a:cubicBezTo>
                <a:cubicBezTo>
                  <a:pt x="521" y="607"/>
                  <a:pt x="521" y="606"/>
                  <a:pt x="523" y="606"/>
                </a:cubicBezTo>
                <a:cubicBezTo>
                  <a:pt x="524" y="606"/>
                  <a:pt x="526" y="605"/>
                  <a:pt x="527" y="604"/>
                </a:cubicBezTo>
                <a:cubicBezTo>
                  <a:pt x="528" y="603"/>
                  <a:pt x="530" y="603"/>
                  <a:pt x="531" y="602"/>
                </a:cubicBezTo>
                <a:cubicBezTo>
                  <a:pt x="531" y="602"/>
                  <a:pt x="532" y="602"/>
                  <a:pt x="533" y="602"/>
                </a:cubicBezTo>
                <a:cubicBezTo>
                  <a:pt x="533" y="601"/>
                  <a:pt x="533" y="601"/>
                  <a:pt x="534" y="601"/>
                </a:cubicBezTo>
                <a:cubicBezTo>
                  <a:pt x="534" y="600"/>
                  <a:pt x="534" y="600"/>
                  <a:pt x="534" y="600"/>
                </a:cubicBezTo>
                <a:cubicBezTo>
                  <a:pt x="536" y="599"/>
                  <a:pt x="537" y="598"/>
                  <a:pt x="538" y="598"/>
                </a:cubicBezTo>
                <a:cubicBezTo>
                  <a:pt x="539" y="597"/>
                  <a:pt x="540" y="597"/>
                  <a:pt x="540" y="596"/>
                </a:cubicBezTo>
                <a:cubicBezTo>
                  <a:pt x="541" y="596"/>
                  <a:pt x="541" y="596"/>
                  <a:pt x="542" y="596"/>
                </a:cubicBezTo>
                <a:cubicBezTo>
                  <a:pt x="543" y="595"/>
                  <a:pt x="543" y="595"/>
                  <a:pt x="544" y="594"/>
                </a:cubicBezTo>
                <a:cubicBezTo>
                  <a:pt x="544" y="594"/>
                  <a:pt x="545" y="594"/>
                  <a:pt x="545" y="593"/>
                </a:cubicBezTo>
                <a:cubicBezTo>
                  <a:pt x="545" y="593"/>
                  <a:pt x="545" y="592"/>
                  <a:pt x="545" y="592"/>
                </a:cubicBezTo>
                <a:cubicBezTo>
                  <a:pt x="547" y="592"/>
                  <a:pt x="547" y="590"/>
                  <a:pt x="549" y="590"/>
                </a:cubicBezTo>
                <a:cubicBezTo>
                  <a:pt x="550" y="590"/>
                  <a:pt x="551" y="588"/>
                  <a:pt x="552" y="587"/>
                </a:cubicBezTo>
                <a:cubicBezTo>
                  <a:pt x="553" y="587"/>
                  <a:pt x="554" y="585"/>
                  <a:pt x="555" y="584"/>
                </a:cubicBezTo>
                <a:cubicBezTo>
                  <a:pt x="556" y="584"/>
                  <a:pt x="556" y="583"/>
                  <a:pt x="557" y="583"/>
                </a:cubicBezTo>
                <a:cubicBezTo>
                  <a:pt x="559" y="582"/>
                  <a:pt x="559" y="581"/>
                  <a:pt x="561" y="580"/>
                </a:cubicBezTo>
                <a:cubicBezTo>
                  <a:pt x="561" y="579"/>
                  <a:pt x="561" y="578"/>
                  <a:pt x="562" y="578"/>
                </a:cubicBezTo>
                <a:cubicBezTo>
                  <a:pt x="563" y="578"/>
                  <a:pt x="564" y="577"/>
                  <a:pt x="564" y="576"/>
                </a:cubicBezTo>
                <a:cubicBezTo>
                  <a:pt x="565" y="575"/>
                  <a:pt x="567" y="575"/>
                  <a:pt x="568" y="573"/>
                </a:cubicBezTo>
                <a:cubicBezTo>
                  <a:pt x="568" y="573"/>
                  <a:pt x="568" y="573"/>
                  <a:pt x="569" y="573"/>
                </a:cubicBezTo>
                <a:cubicBezTo>
                  <a:pt x="570" y="573"/>
                  <a:pt x="570" y="571"/>
                  <a:pt x="571" y="570"/>
                </a:cubicBezTo>
                <a:cubicBezTo>
                  <a:pt x="572" y="570"/>
                  <a:pt x="572" y="570"/>
                  <a:pt x="573" y="570"/>
                </a:cubicBezTo>
                <a:cubicBezTo>
                  <a:pt x="573" y="570"/>
                  <a:pt x="573" y="570"/>
                  <a:pt x="573" y="570"/>
                </a:cubicBezTo>
                <a:cubicBezTo>
                  <a:pt x="573" y="569"/>
                  <a:pt x="573" y="569"/>
                  <a:pt x="572" y="569"/>
                </a:cubicBezTo>
                <a:cubicBezTo>
                  <a:pt x="574" y="568"/>
                  <a:pt x="574" y="566"/>
                  <a:pt x="575" y="565"/>
                </a:cubicBezTo>
                <a:cubicBezTo>
                  <a:pt x="576" y="564"/>
                  <a:pt x="578" y="563"/>
                  <a:pt x="579" y="562"/>
                </a:cubicBezTo>
                <a:cubicBezTo>
                  <a:pt x="579" y="561"/>
                  <a:pt x="579" y="560"/>
                  <a:pt x="579" y="560"/>
                </a:cubicBezTo>
                <a:cubicBezTo>
                  <a:pt x="580" y="559"/>
                  <a:pt x="581" y="558"/>
                  <a:pt x="582" y="558"/>
                </a:cubicBezTo>
                <a:cubicBezTo>
                  <a:pt x="583" y="558"/>
                  <a:pt x="583" y="557"/>
                  <a:pt x="583" y="557"/>
                </a:cubicBezTo>
                <a:cubicBezTo>
                  <a:pt x="583" y="557"/>
                  <a:pt x="583" y="556"/>
                  <a:pt x="583" y="556"/>
                </a:cubicBezTo>
                <a:cubicBezTo>
                  <a:pt x="584" y="555"/>
                  <a:pt x="584" y="554"/>
                  <a:pt x="585" y="554"/>
                </a:cubicBezTo>
                <a:cubicBezTo>
                  <a:pt x="585" y="553"/>
                  <a:pt x="586" y="553"/>
                  <a:pt x="586" y="552"/>
                </a:cubicBezTo>
                <a:cubicBezTo>
                  <a:pt x="586" y="551"/>
                  <a:pt x="587" y="551"/>
                  <a:pt x="588" y="551"/>
                </a:cubicBezTo>
                <a:cubicBezTo>
                  <a:pt x="588" y="550"/>
                  <a:pt x="588" y="550"/>
                  <a:pt x="589" y="549"/>
                </a:cubicBezTo>
                <a:cubicBezTo>
                  <a:pt x="589" y="548"/>
                  <a:pt x="590" y="546"/>
                  <a:pt x="591" y="545"/>
                </a:cubicBezTo>
                <a:cubicBezTo>
                  <a:pt x="592" y="545"/>
                  <a:pt x="593" y="544"/>
                  <a:pt x="593" y="544"/>
                </a:cubicBezTo>
                <a:cubicBezTo>
                  <a:pt x="594" y="542"/>
                  <a:pt x="593" y="541"/>
                  <a:pt x="595" y="541"/>
                </a:cubicBezTo>
                <a:cubicBezTo>
                  <a:pt x="595" y="540"/>
                  <a:pt x="596" y="540"/>
                  <a:pt x="597" y="539"/>
                </a:cubicBezTo>
                <a:cubicBezTo>
                  <a:pt x="597" y="538"/>
                  <a:pt x="598" y="538"/>
                  <a:pt x="599" y="538"/>
                </a:cubicBezTo>
                <a:cubicBezTo>
                  <a:pt x="599" y="536"/>
                  <a:pt x="600" y="536"/>
                  <a:pt x="601" y="534"/>
                </a:cubicBezTo>
                <a:cubicBezTo>
                  <a:pt x="601" y="532"/>
                  <a:pt x="601" y="532"/>
                  <a:pt x="601" y="532"/>
                </a:cubicBezTo>
                <a:cubicBezTo>
                  <a:pt x="603" y="531"/>
                  <a:pt x="604" y="530"/>
                  <a:pt x="604" y="528"/>
                </a:cubicBezTo>
                <a:cubicBezTo>
                  <a:pt x="604" y="527"/>
                  <a:pt x="605" y="526"/>
                  <a:pt x="606" y="526"/>
                </a:cubicBezTo>
                <a:cubicBezTo>
                  <a:pt x="607" y="525"/>
                  <a:pt x="606" y="524"/>
                  <a:pt x="607" y="524"/>
                </a:cubicBezTo>
                <a:cubicBezTo>
                  <a:pt x="609" y="524"/>
                  <a:pt x="608" y="522"/>
                  <a:pt x="609" y="521"/>
                </a:cubicBezTo>
                <a:cubicBezTo>
                  <a:pt x="610" y="521"/>
                  <a:pt x="611" y="520"/>
                  <a:pt x="610" y="519"/>
                </a:cubicBezTo>
                <a:cubicBezTo>
                  <a:pt x="610" y="519"/>
                  <a:pt x="611" y="518"/>
                  <a:pt x="611" y="518"/>
                </a:cubicBezTo>
                <a:cubicBezTo>
                  <a:pt x="612" y="516"/>
                  <a:pt x="613" y="515"/>
                  <a:pt x="615" y="513"/>
                </a:cubicBezTo>
                <a:cubicBezTo>
                  <a:pt x="616" y="513"/>
                  <a:pt x="617" y="513"/>
                  <a:pt x="615" y="512"/>
                </a:cubicBezTo>
                <a:cubicBezTo>
                  <a:pt x="615" y="512"/>
                  <a:pt x="616" y="511"/>
                  <a:pt x="616" y="511"/>
                </a:cubicBezTo>
                <a:cubicBezTo>
                  <a:pt x="617" y="511"/>
                  <a:pt x="617" y="512"/>
                  <a:pt x="618" y="511"/>
                </a:cubicBezTo>
                <a:cubicBezTo>
                  <a:pt x="617" y="511"/>
                  <a:pt x="617" y="510"/>
                  <a:pt x="616" y="510"/>
                </a:cubicBezTo>
                <a:cubicBezTo>
                  <a:pt x="617" y="509"/>
                  <a:pt x="617" y="509"/>
                  <a:pt x="618" y="508"/>
                </a:cubicBezTo>
                <a:cubicBezTo>
                  <a:pt x="618" y="506"/>
                  <a:pt x="618" y="506"/>
                  <a:pt x="619" y="504"/>
                </a:cubicBezTo>
                <a:cubicBezTo>
                  <a:pt x="619" y="503"/>
                  <a:pt x="620" y="502"/>
                  <a:pt x="620" y="501"/>
                </a:cubicBezTo>
                <a:cubicBezTo>
                  <a:pt x="621" y="500"/>
                  <a:pt x="621" y="498"/>
                  <a:pt x="622" y="498"/>
                </a:cubicBezTo>
                <a:cubicBezTo>
                  <a:pt x="621" y="496"/>
                  <a:pt x="623" y="495"/>
                  <a:pt x="624" y="494"/>
                </a:cubicBezTo>
                <a:cubicBezTo>
                  <a:pt x="624" y="492"/>
                  <a:pt x="624" y="492"/>
                  <a:pt x="625" y="490"/>
                </a:cubicBezTo>
                <a:cubicBezTo>
                  <a:pt x="625" y="489"/>
                  <a:pt x="625" y="488"/>
                  <a:pt x="626" y="487"/>
                </a:cubicBezTo>
                <a:cubicBezTo>
                  <a:pt x="627" y="486"/>
                  <a:pt x="626" y="485"/>
                  <a:pt x="627" y="484"/>
                </a:cubicBezTo>
                <a:cubicBezTo>
                  <a:pt x="627" y="484"/>
                  <a:pt x="628" y="483"/>
                  <a:pt x="628" y="482"/>
                </a:cubicBezTo>
                <a:cubicBezTo>
                  <a:pt x="628" y="482"/>
                  <a:pt x="628" y="481"/>
                  <a:pt x="628" y="480"/>
                </a:cubicBezTo>
                <a:cubicBezTo>
                  <a:pt x="629" y="479"/>
                  <a:pt x="630" y="478"/>
                  <a:pt x="629" y="477"/>
                </a:cubicBezTo>
                <a:cubicBezTo>
                  <a:pt x="629" y="476"/>
                  <a:pt x="630" y="476"/>
                  <a:pt x="631" y="475"/>
                </a:cubicBezTo>
                <a:cubicBezTo>
                  <a:pt x="631" y="474"/>
                  <a:pt x="631" y="474"/>
                  <a:pt x="631" y="474"/>
                </a:cubicBezTo>
                <a:cubicBezTo>
                  <a:pt x="631" y="472"/>
                  <a:pt x="631" y="470"/>
                  <a:pt x="632" y="469"/>
                </a:cubicBezTo>
                <a:cubicBezTo>
                  <a:pt x="633" y="468"/>
                  <a:pt x="632" y="466"/>
                  <a:pt x="632" y="464"/>
                </a:cubicBezTo>
                <a:cubicBezTo>
                  <a:pt x="632" y="463"/>
                  <a:pt x="632" y="463"/>
                  <a:pt x="633" y="461"/>
                </a:cubicBezTo>
                <a:cubicBezTo>
                  <a:pt x="634" y="460"/>
                  <a:pt x="634" y="460"/>
                  <a:pt x="634" y="459"/>
                </a:cubicBezTo>
                <a:cubicBezTo>
                  <a:pt x="634" y="458"/>
                  <a:pt x="635" y="457"/>
                  <a:pt x="635" y="457"/>
                </a:cubicBezTo>
                <a:cubicBezTo>
                  <a:pt x="635" y="457"/>
                  <a:pt x="635" y="456"/>
                  <a:pt x="635" y="456"/>
                </a:cubicBezTo>
                <a:cubicBezTo>
                  <a:pt x="635" y="456"/>
                  <a:pt x="635" y="455"/>
                  <a:pt x="634" y="455"/>
                </a:cubicBezTo>
                <a:cubicBezTo>
                  <a:pt x="635" y="454"/>
                  <a:pt x="635" y="453"/>
                  <a:pt x="635" y="453"/>
                </a:cubicBezTo>
                <a:cubicBezTo>
                  <a:pt x="636" y="452"/>
                  <a:pt x="636" y="452"/>
                  <a:pt x="636" y="451"/>
                </a:cubicBezTo>
                <a:cubicBezTo>
                  <a:pt x="636" y="450"/>
                  <a:pt x="636" y="448"/>
                  <a:pt x="637" y="447"/>
                </a:cubicBezTo>
                <a:cubicBezTo>
                  <a:pt x="637" y="446"/>
                  <a:pt x="637" y="444"/>
                  <a:pt x="637" y="443"/>
                </a:cubicBezTo>
                <a:cubicBezTo>
                  <a:pt x="638" y="442"/>
                  <a:pt x="638" y="441"/>
                  <a:pt x="638" y="439"/>
                </a:cubicBezTo>
                <a:cubicBezTo>
                  <a:pt x="638" y="437"/>
                  <a:pt x="638" y="435"/>
                  <a:pt x="638" y="433"/>
                </a:cubicBezTo>
                <a:cubicBezTo>
                  <a:pt x="638" y="432"/>
                  <a:pt x="638" y="431"/>
                  <a:pt x="639" y="430"/>
                </a:cubicBezTo>
                <a:cubicBezTo>
                  <a:pt x="639" y="429"/>
                  <a:pt x="640" y="428"/>
                  <a:pt x="640" y="427"/>
                </a:cubicBezTo>
                <a:cubicBezTo>
                  <a:pt x="640" y="425"/>
                  <a:pt x="639" y="422"/>
                  <a:pt x="641" y="420"/>
                </a:cubicBezTo>
                <a:cubicBezTo>
                  <a:pt x="641" y="420"/>
                  <a:pt x="641" y="419"/>
                  <a:pt x="641" y="418"/>
                </a:cubicBezTo>
                <a:cubicBezTo>
                  <a:pt x="641" y="414"/>
                  <a:pt x="641" y="414"/>
                  <a:pt x="641" y="414"/>
                </a:cubicBezTo>
                <a:cubicBezTo>
                  <a:pt x="641" y="413"/>
                  <a:pt x="641" y="412"/>
                  <a:pt x="641" y="411"/>
                </a:cubicBezTo>
                <a:cubicBezTo>
                  <a:pt x="641" y="410"/>
                  <a:pt x="641" y="409"/>
                  <a:pt x="641" y="408"/>
                </a:cubicBezTo>
                <a:cubicBezTo>
                  <a:pt x="640" y="408"/>
                  <a:pt x="640" y="408"/>
                  <a:pt x="640" y="407"/>
                </a:cubicBezTo>
                <a:cubicBezTo>
                  <a:pt x="639" y="406"/>
                  <a:pt x="639" y="406"/>
                  <a:pt x="640" y="405"/>
                </a:cubicBezTo>
                <a:cubicBezTo>
                  <a:pt x="640" y="404"/>
                  <a:pt x="640" y="404"/>
                  <a:pt x="641" y="404"/>
                </a:cubicBezTo>
                <a:cubicBezTo>
                  <a:pt x="641" y="402"/>
                  <a:pt x="641" y="400"/>
                  <a:pt x="641" y="399"/>
                </a:cubicBezTo>
                <a:cubicBezTo>
                  <a:pt x="641" y="399"/>
                  <a:pt x="640" y="398"/>
                  <a:pt x="640" y="398"/>
                </a:cubicBezTo>
                <a:cubicBezTo>
                  <a:pt x="640" y="398"/>
                  <a:pt x="640" y="397"/>
                  <a:pt x="641" y="397"/>
                </a:cubicBezTo>
                <a:cubicBezTo>
                  <a:pt x="640" y="397"/>
                  <a:pt x="640" y="396"/>
                  <a:pt x="640" y="396"/>
                </a:cubicBezTo>
                <a:cubicBezTo>
                  <a:pt x="641" y="395"/>
                  <a:pt x="641" y="395"/>
                  <a:pt x="640" y="394"/>
                </a:cubicBezTo>
                <a:cubicBezTo>
                  <a:pt x="640" y="393"/>
                  <a:pt x="640" y="393"/>
                  <a:pt x="640" y="392"/>
                </a:cubicBezTo>
                <a:cubicBezTo>
                  <a:pt x="640" y="390"/>
                  <a:pt x="640" y="388"/>
                  <a:pt x="640" y="386"/>
                </a:cubicBezTo>
                <a:cubicBezTo>
                  <a:pt x="639" y="385"/>
                  <a:pt x="639" y="385"/>
                  <a:pt x="638" y="384"/>
                </a:cubicBezTo>
                <a:cubicBezTo>
                  <a:pt x="638" y="381"/>
                  <a:pt x="638" y="378"/>
                  <a:pt x="638" y="375"/>
                </a:cubicBezTo>
                <a:cubicBezTo>
                  <a:pt x="638" y="374"/>
                  <a:pt x="638" y="373"/>
                  <a:pt x="638" y="372"/>
                </a:cubicBezTo>
                <a:cubicBezTo>
                  <a:pt x="637" y="371"/>
                  <a:pt x="637" y="370"/>
                  <a:pt x="636" y="370"/>
                </a:cubicBezTo>
                <a:cubicBezTo>
                  <a:pt x="636" y="369"/>
                  <a:pt x="637" y="369"/>
                  <a:pt x="637" y="369"/>
                </a:cubicBezTo>
                <a:cubicBezTo>
                  <a:pt x="636" y="368"/>
                  <a:pt x="636" y="366"/>
                  <a:pt x="636" y="366"/>
                </a:cubicBezTo>
                <a:cubicBezTo>
                  <a:pt x="635" y="365"/>
                  <a:pt x="636" y="363"/>
                  <a:pt x="635" y="363"/>
                </a:cubicBezTo>
                <a:cubicBezTo>
                  <a:pt x="634" y="362"/>
                  <a:pt x="634" y="360"/>
                  <a:pt x="634" y="359"/>
                </a:cubicBezTo>
                <a:cubicBezTo>
                  <a:pt x="634" y="359"/>
                  <a:pt x="634" y="359"/>
                  <a:pt x="633" y="358"/>
                </a:cubicBezTo>
                <a:cubicBezTo>
                  <a:pt x="634" y="358"/>
                  <a:pt x="634" y="358"/>
                  <a:pt x="634" y="357"/>
                </a:cubicBezTo>
                <a:cubicBezTo>
                  <a:pt x="634" y="357"/>
                  <a:pt x="633" y="356"/>
                  <a:pt x="632" y="355"/>
                </a:cubicBezTo>
                <a:cubicBezTo>
                  <a:pt x="633" y="353"/>
                  <a:pt x="631" y="350"/>
                  <a:pt x="629" y="349"/>
                </a:cubicBezTo>
                <a:cubicBezTo>
                  <a:pt x="629" y="347"/>
                  <a:pt x="630" y="346"/>
                  <a:pt x="629" y="345"/>
                </a:cubicBezTo>
                <a:cubicBezTo>
                  <a:pt x="629" y="343"/>
                  <a:pt x="628" y="342"/>
                  <a:pt x="628" y="341"/>
                </a:cubicBezTo>
                <a:cubicBezTo>
                  <a:pt x="627" y="341"/>
                  <a:pt x="628" y="340"/>
                  <a:pt x="628" y="340"/>
                </a:cubicBezTo>
                <a:cubicBezTo>
                  <a:pt x="629" y="338"/>
                  <a:pt x="629" y="338"/>
                  <a:pt x="628" y="337"/>
                </a:cubicBezTo>
                <a:cubicBezTo>
                  <a:pt x="627" y="336"/>
                  <a:pt x="628" y="336"/>
                  <a:pt x="628" y="336"/>
                </a:cubicBezTo>
                <a:cubicBezTo>
                  <a:pt x="628" y="335"/>
                  <a:pt x="627" y="334"/>
                  <a:pt x="628" y="333"/>
                </a:cubicBezTo>
                <a:cubicBezTo>
                  <a:pt x="629" y="333"/>
                  <a:pt x="628" y="333"/>
                  <a:pt x="628" y="332"/>
                </a:cubicBezTo>
                <a:cubicBezTo>
                  <a:pt x="628" y="332"/>
                  <a:pt x="628" y="331"/>
                  <a:pt x="628" y="331"/>
                </a:cubicBezTo>
                <a:cubicBezTo>
                  <a:pt x="628" y="330"/>
                  <a:pt x="627" y="330"/>
                  <a:pt x="627" y="329"/>
                </a:cubicBezTo>
                <a:cubicBezTo>
                  <a:pt x="626" y="329"/>
                  <a:pt x="626" y="328"/>
                  <a:pt x="625" y="327"/>
                </a:cubicBezTo>
                <a:cubicBezTo>
                  <a:pt x="625" y="327"/>
                  <a:pt x="625" y="326"/>
                  <a:pt x="625" y="326"/>
                </a:cubicBezTo>
                <a:cubicBezTo>
                  <a:pt x="625" y="326"/>
                  <a:pt x="625" y="325"/>
                  <a:pt x="626" y="325"/>
                </a:cubicBezTo>
                <a:cubicBezTo>
                  <a:pt x="625" y="324"/>
                  <a:pt x="624" y="323"/>
                  <a:pt x="623" y="322"/>
                </a:cubicBezTo>
                <a:cubicBezTo>
                  <a:pt x="623" y="321"/>
                  <a:pt x="623" y="321"/>
                  <a:pt x="623" y="320"/>
                </a:cubicBezTo>
                <a:cubicBezTo>
                  <a:pt x="622" y="319"/>
                  <a:pt x="621" y="319"/>
                  <a:pt x="621" y="318"/>
                </a:cubicBezTo>
                <a:cubicBezTo>
                  <a:pt x="621" y="317"/>
                  <a:pt x="620" y="317"/>
                  <a:pt x="619" y="317"/>
                </a:cubicBezTo>
                <a:cubicBezTo>
                  <a:pt x="619" y="317"/>
                  <a:pt x="619" y="314"/>
                  <a:pt x="619" y="314"/>
                </a:cubicBezTo>
                <a:cubicBezTo>
                  <a:pt x="619" y="313"/>
                  <a:pt x="619" y="312"/>
                  <a:pt x="619" y="311"/>
                </a:cubicBezTo>
                <a:cubicBezTo>
                  <a:pt x="618" y="310"/>
                  <a:pt x="618" y="310"/>
                  <a:pt x="618" y="309"/>
                </a:cubicBezTo>
                <a:cubicBezTo>
                  <a:pt x="617" y="309"/>
                  <a:pt x="617" y="309"/>
                  <a:pt x="616" y="309"/>
                </a:cubicBezTo>
                <a:cubicBezTo>
                  <a:pt x="616" y="308"/>
                  <a:pt x="616" y="307"/>
                  <a:pt x="616" y="306"/>
                </a:cubicBezTo>
                <a:cubicBezTo>
                  <a:pt x="615" y="305"/>
                  <a:pt x="615" y="305"/>
                  <a:pt x="614" y="304"/>
                </a:cubicBezTo>
                <a:cubicBezTo>
                  <a:pt x="614" y="303"/>
                  <a:pt x="614" y="303"/>
                  <a:pt x="614" y="302"/>
                </a:cubicBezTo>
                <a:cubicBezTo>
                  <a:pt x="615" y="300"/>
                  <a:pt x="613" y="299"/>
                  <a:pt x="613" y="298"/>
                </a:cubicBezTo>
                <a:cubicBezTo>
                  <a:pt x="613" y="297"/>
                  <a:pt x="612" y="297"/>
                  <a:pt x="611" y="296"/>
                </a:cubicBezTo>
                <a:cubicBezTo>
                  <a:pt x="611" y="296"/>
                  <a:pt x="610" y="295"/>
                  <a:pt x="610" y="294"/>
                </a:cubicBezTo>
                <a:cubicBezTo>
                  <a:pt x="610" y="294"/>
                  <a:pt x="610" y="293"/>
                  <a:pt x="609" y="293"/>
                </a:cubicBezTo>
                <a:cubicBezTo>
                  <a:pt x="608" y="293"/>
                  <a:pt x="608" y="292"/>
                  <a:pt x="608" y="291"/>
                </a:cubicBezTo>
                <a:cubicBezTo>
                  <a:pt x="608" y="290"/>
                  <a:pt x="606" y="290"/>
                  <a:pt x="607" y="289"/>
                </a:cubicBezTo>
                <a:cubicBezTo>
                  <a:pt x="606" y="288"/>
                  <a:pt x="606" y="287"/>
                  <a:pt x="604" y="288"/>
                </a:cubicBezTo>
                <a:cubicBezTo>
                  <a:pt x="604" y="288"/>
                  <a:pt x="604" y="287"/>
                  <a:pt x="604" y="287"/>
                </a:cubicBezTo>
                <a:cubicBezTo>
                  <a:pt x="604" y="285"/>
                  <a:pt x="603" y="284"/>
                  <a:pt x="603" y="283"/>
                </a:cubicBezTo>
                <a:cubicBezTo>
                  <a:pt x="602" y="283"/>
                  <a:pt x="602" y="282"/>
                  <a:pt x="602" y="281"/>
                </a:cubicBezTo>
                <a:cubicBezTo>
                  <a:pt x="602" y="280"/>
                  <a:pt x="600" y="280"/>
                  <a:pt x="601" y="279"/>
                </a:cubicBezTo>
                <a:cubicBezTo>
                  <a:pt x="600" y="278"/>
                  <a:pt x="600" y="277"/>
                  <a:pt x="600" y="277"/>
                </a:cubicBezTo>
                <a:cubicBezTo>
                  <a:pt x="600" y="276"/>
                  <a:pt x="599" y="276"/>
                  <a:pt x="598" y="276"/>
                </a:cubicBezTo>
                <a:cubicBezTo>
                  <a:pt x="598" y="275"/>
                  <a:pt x="597" y="275"/>
                  <a:pt x="597" y="275"/>
                </a:cubicBezTo>
                <a:cubicBezTo>
                  <a:pt x="597" y="271"/>
                  <a:pt x="597" y="271"/>
                  <a:pt x="597" y="271"/>
                </a:cubicBezTo>
                <a:cubicBezTo>
                  <a:pt x="595" y="270"/>
                  <a:pt x="595" y="270"/>
                  <a:pt x="593" y="267"/>
                </a:cubicBezTo>
                <a:cubicBezTo>
                  <a:pt x="592" y="267"/>
                  <a:pt x="592" y="266"/>
                  <a:pt x="591" y="266"/>
                </a:cubicBezTo>
                <a:cubicBezTo>
                  <a:pt x="589" y="264"/>
                  <a:pt x="589" y="264"/>
                  <a:pt x="589" y="262"/>
                </a:cubicBezTo>
                <a:cubicBezTo>
                  <a:pt x="589" y="261"/>
                  <a:pt x="588" y="260"/>
                  <a:pt x="588" y="259"/>
                </a:cubicBezTo>
                <a:cubicBezTo>
                  <a:pt x="587" y="258"/>
                  <a:pt x="586" y="257"/>
                  <a:pt x="585" y="256"/>
                </a:cubicBezTo>
                <a:cubicBezTo>
                  <a:pt x="584" y="256"/>
                  <a:pt x="584" y="255"/>
                  <a:pt x="584" y="254"/>
                </a:cubicBezTo>
                <a:cubicBezTo>
                  <a:pt x="584" y="254"/>
                  <a:pt x="584" y="253"/>
                  <a:pt x="583" y="253"/>
                </a:cubicBezTo>
                <a:cubicBezTo>
                  <a:pt x="583" y="253"/>
                  <a:pt x="582" y="253"/>
                  <a:pt x="582" y="253"/>
                </a:cubicBezTo>
                <a:cubicBezTo>
                  <a:pt x="582" y="252"/>
                  <a:pt x="581" y="251"/>
                  <a:pt x="581" y="250"/>
                </a:cubicBezTo>
                <a:cubicBezTo>
                  <a:pt x="580" y="250"/>
                  <a:pt x="579" y="249"/>
                  <a:pt x="579" y="248"/>
                </a:cubicBezTo>
                <a:cubicBezTo>
                  <a:pt x="579" y="247"/>
                  <a:pt x="579" y="247"/>
                  <a:pt x="578" y="246"/>
                </a:cubicBezTo>
                <a:cubicBezTo>
                  <a:pt x="577" y="246"/>
                  <a:pt x="576" y="246"/>
                  <a:pt x="576" y="245"/>
                </a:cubicBezTo>
                <a:cubicBezTo>
                  <a:pt x="575" y="244"/>
                  <a:pt x="574" y="243"/>
                  <a:pt x="573" y="243"/>
                </a:cubicBezTo>
                <a:cubicBezTo>
                  <a:pt x="572" y="241"/>
                  <a:pt x="570" y="241"/>
                  <a:pt x="569" y="240"/>
                </a:cubicBezTo>
                <a:cubicBezTo>
                  <a:pt x="568" y="239"/>
                  <a:pt x="567" y="239"/>
                  <a:pt x="566" y="239"/>
                </a:cubicBezTo>
                <a:cubicBezTo>
                  <a:pt x="566" y="238"/>
                  <a:pt x="565" y="238"/>
                  <a:pt x="565" y="237"/>
                </a:cubicBezTo>
                <a:cubicBezTo>
                  <a:pt x="565" y="236"/>
                  <a:pt x="565" y="236"/>
                  <a:pt x="565" y="235"/>
                </a:cubicBezTo>
                <a:cubicBezTo>
                  <a:pt x="565" y="235"/>
                  <a:pt x="564" y="234"/>
                  <a:pt x="564" y="234"/>
                </a:cubicBezTo>
                <a:cubicBezTo>
                  <a:pt x="563" y="234"/>
                  <a:pt x="563" y="235"/>
                  <a:pt x="562" y="234"/>
                </a:cubicBezTo>
                <a:cubicBezTo>
                  <a:pt x="562" y="232"/>
                  <a:pt x="562" y="231"/>
                  <a:pt x="560" y="231"/>
                </a:cubicBezTo>
                <a:cubicBezTo>
                  <a:pt x="559" y="230"/>
                  <a:pt x="560" y="229"/>
                  <a:pt x="559" y="229"/>
                </a:cubicBezTo>
                <a:cubicBezTo>
                  <a:pt x="557" y="229"/>
                  <a:pt x="557" y="229"/>
                  <a:pt x="555" y="227"/>
                </a:cubicBezTo>
                <a:cubicBezTo>
                  <a:pt x="554" y="226"/>
                  <a:pt x="554" y="226"/>
                  <a:pt x="554" y="226"/>
                </a:cubicBezTo>
                <a:cubicBezTo>
                  <a:pt x="552" y="226"/>
                  <a:pt x="553" y="224"/>
                  <a:pt x="552" y="224"/>
                </a:cubicBezTo>
                <a:cubicBezTo>
                  <a:pt x="551" y="224"/>
                  <a:pt x="550" y="224"/>
                  <a:pt x="550" y="224"/>
                </a:cubicBezTo>
                <a:cubicBezTo>
                  <a:pt x="549" y="224"/>
                  <a:pt x="549" y="224"/>
                  <a:pt x="549" y="224"/>
                </a:cubicBezTo>
                <a:cubicBezTo>
                  <a:pt x="549" y="224"/>
                  <a:pt x="549" y="223"/>
                  <a:pt x="549" y="223"/>
                </a:cubicBezTo>
                <a:cubicBezTo>
                  <a:pt x="548" y="222"/>
                  <a:pt x="548" y="221"/>
                  <a:pt x="547" y="221"/>
                </a:cubicBezTo>
                <a:cubicBezTo>
                  <a:pt x="545" y="221"/>
                  <a:pt x="544" y="221"/>
                  <a:pt x="544" y="220"/>
                </a:cubicBezTo>
                <a:cubicBezTo>
                  <a:pt x="544" y="218"/>
                  <a:pt x="543" y="218"/>
                  <a:pt x="543" y="217"/>
                </a:cubicBezTo>
                <a:cubicBezTo>
                  <a:pt x="541" y="218"/>
                  <a:pt x="541" y="216"/>
                  <a:pt x="540" y="216"/>
                </a:cubicBezTo>
                <a:cubicBezTo>
                  <a:pt x="539" y="216"/>
                  <a:pt x="539" y="216"/>
                  <a:pt x="538" y="216"/>
                </a:cubicBezTo>
                <a:cubicBezTo>
                  <a:pt x="537" y="215"/>
                  <a:pt x="537" y="214"/>
                  <a:pt x="536" y="213"/>
                </a:cubicBezTo>
                <a:cubicBezTo>
                  <a:pt x="535" y="213"/>
                  <a:pt x="534" y="213"/>
                  <a:pt x="533" y="212"/>
                </a:cubicBezTo>
                <a:cubicBezTo>
                  <a:pt x="532" y="212"/>
                  <a:pt x="531" y="212"/>
                  <a:pt x="531" y="211"/>
                </a:cubicBezTo>
                <a:cubicBezTo>
                  <a:pt x="530" y="210"/>
                  <a:pt x="529" y="211"/>
                  <a:pt x="528" y="211"/>
                </a:cubicBezTo>
                <a:cubicBezTo>
                  <a:pt x="528" y="210"/>
                  <a:pt x="528" y="209"/>
                  <a:pt x="527" y="208"/>
                </a:cubicBezTo>
                <a:cubicBezTo>
                  <a:pt x="526" y="208"/>
                  <a:pt x="525" y="207"/>
                  <a:pt x="523" y="207"/>
                </a:cubicBezTo>
                <a:cubicBezTo>
                  <a:pt x="521" y="207"/>
                  <a:pt x="521" y="207"/>
                  <a:pt x="519" y="206"/>
                </a:cubicBezTo>
                <a:cubicBezTo>
                  <a:pt x="518" y="205"/>
                  <a:pt x="517" y="204"/>
                  <a:pt x="517" y="203"/>
                </a:cubicBezTo>
                <a:cubicBezTo>
                  <a:pt x="516" y="203"/>
                  <a:pt x="516" y="202"/>
                  <a:pt x="516" y="202"/>
                </a:cubicBezTo>
                <a:cubicBezTo>
                  <a:pt x="515" y="202"/>
                  <a:pt x="515" y="201"/>
                  <a:pt x="514" y="201"/>
                </a:cubicBezTo>
                <a:cubicBezTo>
                  <a:pt x="512" y="201"/>
                  <a:pt x="513" y="200"/>
                  <a:pt x="512" y="200"/>
                </a:cubicBezTo>
                <a:cubicBezTo>
                  <a:pt x="511" y="199"/>
                  <a:pt x="510" y="198"/>
                  <a:pt x="509" y="197"/>
                </a:cubicBezTo>
                <a:cubicBezTo>
                  <a:pt x="509" y="198"/>
                  <a:pt x="509" y="198"/>
                  <a:pt x="508" y="198"/>
                </a:cubicBezTo>
                <a:cubicBezTo>
                  <a:pt x="508" y="198"/>
                  <a:pt x="508" y="198"/>
                  <a:pt x="507" y="197"/>
                </a:cubicBezTo>
                <a:cubicBezTo>
                  <a:pt x="507" y="197"/>
                  <a:pt x="506" y="197"/>
                  <a:pt x="505" y="197"/>
                </a:cubicBezTo>
                <a:cubicBezTo>
                  <a:pt x="504" y="198"/>
                  <a:pt x="503" y="196"/>
                  <a:pt x="501" y="196"/>
                </a:cubicBezTo>
                <a:cubicBezTo>
                  <a:pt x="501" y="196"/>
                  <a:pt x="500" y="195"/>
                  <a:pt x="499" y="195"/>
                </a:cubicBezTo>
                <a:cubicBezTo>
                  <a:pt x="499" y="195"/>
                  <a:pt x="499" y="195"/>
                  <a:pt x="499" y="195"/>
                </a:cubicBezTo>
                <a:cubicBezTo>
                  <a:pt x="497" y="194"/>
                  <a:pt x="497" y="194"/>
                  <a:pt x="497" y="192"/>
                </a:cubicBezTo>
                <a:cubicBezTo>
                  <a:pt x="497" y="192"/>
                  <a:pt x="496" y="192"/>
                  <a:pt x="496" y="192"/>
                </a:cubicBezTo>
                <a:cubicBezTo>
                  <a:pt x="494" y="192"/>
                  <a:pt x="493" y="191"/>
                  <a:pt x="493" y="189"/>
                </a:cubicBezTo>
                <a:cubicBezTo>
                  <a:pt x="491" y="189"/>
                  <a:pt x="490" y="189"/>
                  <a:pt x="489" y="189"/>
                </a:cubicBezTo>
                <a:cubicBezTo>
                  <a:pt x="488" y="189"/>
                  <a:pt x="488" y="189"/>
                  <a:pt x="487" y="188"/>
                </a:cubicBezTo>
                <a:cubicBezTo>
                  <a:pt x="486" y="188"/>
                  <a:pt x="485" y="188"/>
                  <a:pt x="484" y="188"/>
                </a:cubicBezTo>
                <a:cubicBezTo>
                  <a:pt x="483" y="187"/>
                  <a:pt x="482" y="187"/>
                  <a:pt x="482" y="186"/>
                </a:cubicBezTo>
                <a:cubicBezTo>
                  <a:pt x="481" y="186"/>
                  <a:pt x="480" y="186"/>
                  <a:pt x="480" y="186"/>
                </a:cubicBezTo>
                <a:cubicBezTo>
                  <a:pt x="479" y="185"/>
                  <a:pt x="478" y="185"/>
                  <a:pt x="477" y="185"/>
                </a:cubicBezTo>
                <a:cubicBezTo>
                  <a:pt x="476" y="185"/>
                  <a:pt x="476" y="185"/>
                  <a:pt x="475" y="184"/>
                </a:cubicBezTo>
                <a:cubicBezTo>
                  <a:pt x="475" y="184"/>
                  <a:pt x="474" y="185"/>
                  <a:pt x="473" y="184"/>
                </a:cubicBezTo>
                <a:cubicBezTo>
                  <a:pt x="472" y="182"/>
                  <a:pt x="471" y="184"/>
                  <a:pt x="470" y="184"/>
                </a:cubicBezTo>
                <a:cubicBezTo>
                  <a:pt x="469" y="185"/>
                  <a:pt x="468" y="183"/>
                  <a:pt x="467" y="183"/>
                </a:cubicBezTo>
                <a:cubicBezTo>
                  <a:pt x="466" y="183"/>
                  <a:pt x="466" y="182"/>
                  <a:pt x="466" y="181"/>
                </a:cubicBezTo>
                <a:cubicBezTo>
                  <a:pt x="463" y="181"/>
                  <a:pt x="463" y="181"/>
                  <a:pt x="463" y="181"/>
                </a:cubicBezTo>
                <a:cubicBezTo>
                  <a:pt x="462" y="180"/>
                  <a:pt x="461" y="180"/>
                  <a:pt x="460" y="180"/>
                </a:cubicBezTo>
                <a:cubicBezTo>
                  <a:pt x="459" y="180"/>
                  <a:pt x="458" y="180"/>
                  <a:pt x="457" y="180"/>
                </a:cubicBezTo>
                <a:cubicBezTo>
                  <a:pt x="456" y="180"/>
                  <a:pt x="456" y="179"/>
                  <a:pt x="455" y="178"/>
                </a:cubicBezTo>
                <a:cubicBezTo>
                  <a:pt x="455" y="179"/>
                  <a:pt x="454" y="178"/>
                  <a:pt x="454" y="179"/>
                </a:cubicBezTo>
                <a:cubicBezTo>
                  <a:pt x="453" y="179"/>
                  <a:pt x="453" y="180"/>
                  <a:pt x="452" y="179"/>
                </a:cubicBezTo>
                <a:cubicBezTo>
                  <a:pt x="451" y="178"/>
                  <a:pt x="449" y="177"/>
                  <a:pt x="448" y="178"/>
                </a:cubicBezTo>
                <a:cubicBezTo>
                  <a:pt x="447" y="178"/>
                  <a:pt x="447" y="177"/>
                  <a:pt x="446" y="177"/>
                </a:cubicBezTo>
                <a:cubicBezTo>
                  <a:pt x="445" y="176"/>
                  <a:pt x="443" y="175"/>
                  <a:pt x="441" y="176"/>
                </a:cubicBezTo>
                <a:cubicBezTo>
                  <a:pt x="439" y="176"/>
                  <a:pt x="438" y="174"/>
                  <a:pt x="436" y="174"/>
                </a:cubicBezTo>
                <a:cubicBezTo>
                  <a:pt x="436" y="173"/>
                  <a:pt x="435" y="174"/>
                  <a:pt x="434" y="174"/>
                </a:cubicBezTo>
                <a:cubicBezTo>
                  <a:pt x="433" y="174"/>
                  <a:pt x="432" y="174"/>
                  <a:pt x="431" y="175"/>
                </a:cubicBezTo>
                <a:cubicBezTo>
                  <a:pt x="430" y="175"/>
                  <a:pt x="429" y="174"/>
                  <a:pt x="429" y="174"/>
                </a:cubicBezTo>
                <a:cubicBezTo>
                  <a:pt x="428" y="175"/>
                  <a:pt x="427" y="175"/>
                  <a:pt x="426" y="174"/>
                </a:cubicBezTo>
                <a:cubicBezTo>
                  <a:pt x="424" y="173"/>
                  <a:pt x="422" y="173"/>
                  <a:pt x="420" y="173"/>
                </a:cubicBezTo>
                <a:cubicBezTo>
                  <a:pt x="419" y="173"/>
                  <a:pt x="418" y="173"/>
                  <a:pt x="417" y="173"/>
                </a:cubicBezTo>
                <a:cubicBezTo>
                  <a:pt x="416" y="173"/>
                  <a:pt x="416" y="173"/>
                  <a:pt x="415" y="173"/>
                </a:cubicBezTo>
                <a:cubicBezTo>
                  <a:pt x="414" y="171"/>
                  <a:pt x="412" y="172"/>
                  <a:pt x="411" y="172"/>
                </a:cubicBezTo>
                <a:cubicBezTo>
                  <a:pt x="411" y="172"/>
                  <a:pt x="410" y="172"/>
                  <a:pt x="410" y="173"/>
                </a:cubicBezTo>
                <a:cubicBezTo>
                  <a:pt x="409" y="172"/>
                  <a:pt x="408" y="171"/>
                  <a:pt x="407" y="172"/>
                </a:cubicBezTo>
                <a:cubicBezTo>
                  <a:pt x="406" y="173"/>
                  <a:pt x="406" y="173"/>
                  <a:pt x="405" y="173"/>
                </a:cubicBezTo>
                <a:cubicBezTo>
                  <a:pt x="404" y="173"/>
                  <a:pt x="404" y="174"/>
                  <a:pt x="403" y="174"/>
                </a:cubicBezTo>
                <a:cubicBezTo>
                  <a:pt x="402" y="174"/>
                  <a:pt x="402" y="174"/>
                  <a:pt x="401" y="174"/>
                </a:cubicBezTo>
                <a:cubicBezTo>
                  <a:pt x="400" y="172"/>
                  <a:pt x="399" y="172"/>
                  <a:pt x="398" y="174"/>
                </a:cubicBezTo>
                <a:cubicBezTo>
                  <a:pt x="397" y="174"/>
                  <a:pt x="396" y="174"/>
                  <a:pt x="396" y="175"/>
                </a:cubicBezTo>
                <a:cubicBezTo>
                  <a:pt x="394" y="175"/>
                  <a:pt x="393" y="176"/>
                  <a:pt x="393" y="177"/>
                </a:cubicBezTo>
                <a:cubicBezTo>
                  <a:pt x="393" y="179"/>
                  <a:pt x="392" y="179"/>
                  <a:pt x="391" y="179"/>
                </a:cubicBezTo>
                <a:cubicBezTo>
                  <a:pt x="390" y="180"/>
                  <a:pt x="390" y="179"/>
                  <a:pt x="389" y="178"/>
                </a:cubicBezTo>
                <a:cubicBezTo>
                  <a:pt x="389" y="178"/>
                  <a:pt x="388" y="178"/>
                  <a:pt x="388" y="178"/>
                </a:cubicBezTo>
                <a:cubicBezTo>
                  <a:pt x="388" y="178"/>
                  <a:pt x="388" y="178"/>
                  <a:pt x="388" y="178"/>
                </a:cubicBezTo>
                <a:cubicBezTo>
                  <a:pt x="388" y="176"/>
                  <a:pt x="388" y="176"/>
                  <a:pt x="388" y="175"/>
                </a:cubicBezTo>
                <a:cubicBezTo>
                  <a:pt x="390" y="174"/>
                  <a:pt x="390" y="172"/>
                  <a:pt x="391" y="171"/>
                </a:cubicBezTo>
                <a:cubicBezTo>
                  <a:pt x="391" y="171"/>
                  <a:pt x="391" y="171"/>
                  <a:pt x="391" y="170"/>
                </a:cubicBezTo>
                <a:cubicBezTo>
                  <a:pt x="391" y="170"/>
                  <a:pt x="390" y="170"/>
                  <a:pt x="390" y="170"/>
                </a:cubicBezTo>
                <a:cubicBezTo>
                  <a:pt x="389" y="172"/>
                  <a:pt x="388" y="170"/>
                  <a:pt x="386" y="171"/>
                </a:cubicBezTo>
                <a:cubicBezTo>
                  <a:pt x="385" y="172"/>
                  <a:pt x="384" y="172"/>
                  <a:pt x="382" y="172"/>
                </a:cubicBezTo>
                <a:cubicBezTo>
                  <a:pt x="381" y="172"/>
                  <a:pt x="380" y="172"/>
                  <a:pt x="380" y="172"/>
                </a:cubicBezTo>
                <a:cubicBezTo>
                  <a:pt x="379" y="172"/>
                  <a:pt x="379" y="173"/>
                  <a:pt x="378" y="173"/>
                </a:cubicBezTo>
                <a:cubicBezTo>
                  <a:pt x="377" y="173"/>
                  <a:pt x="376" y="173"/>
                  <a:pt x="375" y="173"/>
                </a:cubicBezTo>
                <a:cubicBezTo>
                  <a:pt x="373" y="173"/>
                  <a:pt x="372" y="172"/>
                  <a:pt x="371" y="174"/>
                </a:cubicBezTo>
                <a:cubicBezTo>
                  <a:pt x="370" y="174"/>
                  <a:pt x="369" y="174"/>
                  <a:pt x="368" y="174"/>
                </a:cubicBezTo>
                <a:cubicBezTo>
                  <a:pt x="367" y="174"/>
                  <a:pt x="367" y="174"/>
                  <a:pt x="366" y="174"/>
                </a:cubicBezTo>
                <a:cubicBezTo>
                  <a:pt x="364" y="175"/>
                  <a:pt x="363" y="176"/>
                  <a:pt x="361" y="176"/>
                </a:cubicBezTo>
                <a:cubicBezTo>
                  <a:pt x="360" y="175"/>
                  <a:pt x="359" y="175"/>
                  <a:pt x="358" y="176"/>
                </a:cubicBezTo>
                <a:cubicBezTo>
                  <a:pt x="357" y="177"/>
                  <a:pt x="356" y="177"/>
                  <a:pt x="355" y="177"/>
                </a:cubicBezTo>
                <a:cubicBezTo>
                  <a:pt x="354" y="176"/>
                  <a:pt x="353" y="178"/>
                  <a:pt x="352" y="178"/>
                </a:cubicBezTo>
                <a:cubicBezTo>
                  <a:pt x="351" y="177"/>
                  <a:pt x="349" y="178"/>
                  <a:pt x="348" y="178"/>
                </a:cubicBezTo>
                <a:cubicBezTo>
                  <a:pt x="348" y="178"/>
                  <a:pt x="347" y="178"/>
                  <a:pt x="347" y="178"/>
                </a:cubicBezTo>
                <a:cubicBezTo>
                  <a:pt x="346" y="179"/>
                  <a:pt x="345" y="178"/>
                  <a:pt x="344" y="179"/>
                </a:cubicBezTo>
                <a:cubicBezTo>
                  <a:pt x="344" y="179"/>
                  <a:pt x="343" y="180"/>
                  <a:pt x="342" y="179"/>
                </a:cubicBezTo>
                <a:cubicBezTo>
                  <a:pt x="341" y="179"/>
                  <a:pt x="340" y="181"/>
                  <a:pt x="339" y="180"/>
                </a:cubicBezTo>
                <a:cubicBezTo>
                  <a:pt x="337" y="180"/>
                  <a:pt x="336" y="181"/>
                  <a:pt x="335" y="182"/>
                </a:cubicBezTo>
                <a:cubicBezTo>
                  <a:pt x="334" y="182"/>
                  <a:pt x="333" y="182"/>
                  <a:pt x="333" y="182"/>
                </a:cubicBezTo>
                <a:cubicBezTo>
                  <a:pt x="332" y="182"/>
                  <a:pt x="329" y="183"/>
                  <a:pt x="329" y="184"/>
                </a:cubicBezTo>
                <a:cubicBezTo>
                  <a:pt x="328" y="184"/>
                  <a:pt x="327" y="185"/>
                  <a:pt x="326" y="185"/>
                </a:cubicBezTo>
                <a:cubicBezTo>
                  <a:pt x="325" y="185"/>
                  <a:pt x="325" y="186"/>
                  <a:pt x="324" y="186"/>
                </a:cubicBezTo>
                <a:cubicBezTo>
                  <a:pt x="323" y="187"/>
                  <a:pt x="321" y="188"/>
                  <a:pt x="320" y="187"/>
                </a:cubicBezTo>
                <a:cubicBezTo>
                  <a:pt x="319" y="188"/>
                  <a:pt x="319" y="188"/>
                  <a:pt x="318" y="189"/>
                </a:cubicBezTo>
                <a:cubicBezTo>
                  <a:pt x="317" y="189"/>
                  <a:pt x="316" y="189"/>
                  <a:pt x="316" y="189"/>
                </a:cubicBezTo>
                <a:cubicBezTo>
                  <a:pt x="315" y="190"/>
                  <a:pt x="313" y="190"/>
                  <a:pt x="313" y="191"/>
                </a:cubicBezTo>
                <a:cubicBezTo>
                  <a:pt x="313" y="192"/>
                  <a:pt x="314" y="192"/>
                  <a:pt x="315" y="192"/>
                </a:cubicBezTo>
                <a:cubicBezTo>
                  <a:pt x="313" y="193"/>
                  <a:pt x="313" y="195"/>
                  <a:pt x="311" y="195"/>
                </a:cubicBezTo>
                <a:cubicBezTo>
                  <a:pt x="310" y="196"/>
                  <a:pt x="309" y="197"/>
                  <a:pt x="308" y="198"/>
                </a:cubicBezTo>
                <a:cubicBezTo>
                  <a:pt x="309" y="199"/>
                  <a:pt x="309" y="199"/>
                  <a:pt x="308" y="201"/>
                </a:cubicBezTo>
                <a:cubicBezTo>
                  <a:pt x="308" y="201"/>
                  <a:pt x="308" y="201"/>
                  <a:pt x="307" y="201"/>
                </a:cubicBezTo>
                <a:cubicBezTo>
                  <a:pt x="306" y="201"/>
                  <a:pt x="305" y="201"/>
                  <a:pt x="304" y="201"/>
                </a:cubicBezTo>
                <a:cubicBezTo>
                  <a:pt x="303" y="201"/>
                  <a:pt x="302" y="201"/>
                  <a:pt x="301" y="202"/>
                </a:cubicBezTo>
                <a:cubicBezTo>
                  <a:pt x="300" y="202"/>
                  <a:pt x="299" y="202"/>
                  <a:pt x="297" y="202"/>
                </a:cubicBezTo>
                <a:cubicBezTo>
                  <a:pt x="297" y="203"/>
                  <a:pt x="296" y="204"/>
                  <a:pt x="296" y="204"/>
                </a:cubicBezTo>
                <a:cubicBezTo>
                  <a:pt x="296" y="204"/>
                  <a:pt x="296" y="204"/>
                  <a:pt x="295" y="204"/>
                </a:cubicBezTo>
                <a:moveTo>
                  <a:pt x="371" y="168"/>
                </a:moveTo>
                <a:cubicBezTo>
                  <a:pt x="372" y="169"/>
                  <a:pt x="373" y="169"/>
                  <a:pt x="374" y="168"/>
                </a:cubicBezTo>
                <a:cubicBezTo>
                  <a:pt x="374" y="167"/>
                  <a:pt x="374" y="166"/>
                  <a:pt x="374" y="165"/>
                </a:cubicBezTo>
                <a:cubicBezTo>
                  <a:pt x="374" y="165"/>
                  <a:pt x="374" y="165"/>
                  <a:pt x="374" y="165"/>
                </a:cubicBezTo>
                <a:cubicBezTo>
                  <a:pt x="373" y="166"/>
                  <a:pt x="372" y="167"/>
                  <a:pt x="371" y="168"/>
                </a:cubicBezTo>
                <a:moveTo>
                  <a:pt x="224" y="248"/>
                </a:moveTo>
                <a:cubicBezTo>
                  <a:pt x="225" y="249"/>
                  <a:pt x="225" y="250"/>
                  <a:pt x="227" y="250"/>
                </a:cubicBezTo>
                <a:cubicBezTo>
                  <a:pt x="228" y="250"/>
                  <a:pt x="228" y="249"/>
                  <a:pt x="229" y="248"/>
                </a:cubicBezTo>
                <a:cubicBezTo>
                  <a:pt x="228" y="247"/>
                  <a:pt x="227" y="248"/>
                  <a:pt x="226" y="248"/>
                </a:cubicBezTo>
                <a:cubicBezTo>
                  <a:pt x="226" y="248"/>
                  <a:pt x="225" y="247"/>
                  <a:pt x="224" y="248"/>
                </a:cubicBezTo>
                <a:moveTo>
                  <a:pt x="612" y="285"/>
                </a:moveTo>
                <a:cubicBezTo>
                  <a:pt x="613" y="286"/>
                  <a:pt x="613" y="286"/>
                  <a:pt x="613" y="286"/>
                </a:cubicBezTo>
                <a:cubicBezTo>
                  <a:pt x="614" y="286"/>
                  <a:pt x="614" y="287"/>
                  <a:pt x="614" y="287"/>
                </a:cubicBezTo>
                <a:cubicBezTo>
                  <a:pt x="615" y="287"/>
                  <a:pt x="615" y="286"/>
                  <a:pt x="615" y="285"/>
                </a:cubicBezTo>
                <a:cubicBezTo>
                  <a:pt x="615" y="285"/>
                  <a:pt x="615" y="284"/>
                  <a:pt x="615" y="283"/>
                </a:cubicBezTo>
                <a:cubicBezTo>
                  <a:pt x="615" y="283"/>
                  <a:pt x="615" y="283"/>
                  <a:pt x="615" y="283"/>
                </a:cubicBezTo>
                <a:cubicBezTo>
                  <a:pt x="615" y="283"/>
                  <a:pt x="614" y="283"/>
                  <a:pt x="614" y="283"/>
                </a:cubicBezTo>
                <a:cubicBezTo>
                  <a:pt x="615" y="285"/>
                  <a:pt x="613" y="284"/>
                  <a:pt x="612" y="285"/>
                </a:cubicBezTo>
                <a:moveTo>
                  <a:pt x="438" y="165"/>
                </a:moveTo>
                <a:cubicBezTo>
                  <a:pt x="437" y="164"/>
                  <a:pt x="437" y="164"/>
                  <a:pt x="437" y="163"/>
                </a:cubicBezTo>
                <a:cubicBezTo>
                  <a:pt x="436" y="164"/>
                  <a:pt x="435" y="164"/>
                  <a:pt x="434" y="165"/>
                </a:cubicBezTo>
                <a:cubicBezTo>
                  <a:pt x="435" y="165"/>
                  <a:pt x="437" y="165"/>
                  <a:pt x="438" y="165"/>
                </a:cubicBezTo>
                <a:moveTo>
                  <a:pt x="387" y="164"/>
                </a:moveTo>
                <a:cubicBezTo>
                  <a:pt x="388" y="163"/>
                  <a:pt x="387" y="162"/>
                  <a:pt x="387" y="162"/>
                </a:cubicBezTo>
                <a:cubicBezTo>
                  <a:pt x="386" y="162"/>
                  <a:pt x="386" y="163"/>
                  <a:pt x="386" y="163"/>
                </a:cubicBezTo>
                <a:cubicBezTo>
                  <a:pt x="386" y="164"/>
                  <a:pt x="386" y="164"/>
                  <a:pt x="387" y="164"/>
                </a:cubicBezTo>
                <a:cubicBezTo>
                  <a:pt x="387" y="164"/>
                  <a:pt x="387" y="164"/>
                  <a:pt x="387" y="164"/>
                </a:cubicBezTo>
                <a:moveTo>
                  <a:pt x="613" y="282"/>
                </a:moveTo>
                <a:cubicBezTo>
                  <a:pt x="613" y="282"/>
                  <a:pt x="613" y="282"/>
                  <a:pt x="614" y="282"/>
                </a:cubicBezTo>
                <a:cubicBezTo>
                  <a:pt x="614" y="282"/>
                  <a:pt x="614" y="282"/>
                  <a:pt x="614" y="282"/>
                </a:cubicBezTo>
                <a:cubicBezTo>
                  <a:pt x="614" y="281"/>
                  <a:pt x="614" y="281"/>
                  <a:pt x="614" y="281"/>
                </a:cubicBezTo>
                <a:cubicBezTo>
                  <a:pt x="613" y="281"/>
                  <a:pt x="612" y="281"/>
                  <a:pt x="612" y="281"/>
                </a:cubicBezTo>
                <a:cubicBezTo>
                  <a:pt x="612" y="281"/>
                  <a:pt x="612" y="281"/>
                  <a:pt x="612" y="281"/>
                </a:cubicBezTo>
                <a:cubicBezTo>
                  <a:pt x="612" y="281"/>
                  <a:pt x="612" y="282"/>
                  <a:pt x="612" y="282"/>
                </a:cubicBezTo>
                <a:cubicBezTo>
                  <a:pt x="612" y="282"/>
                  <a:pt x="613" y="282"/>
                  <a:pt x="613" y="282"/>
                </a:cubicBezTo>
                <a:moveTo>
                  <a:pt x="378" y="166"/>
                </a:moveTo>
                <a:cubicBezTo>
                  <a:pt x="377" y="165"/>
                  <a:pt x="376" y="165"/>
                  <a:pt x="375" y="166"/>
                </a:cubicBezTo>
                <a:cubicBezTo>
                  <a:pt x="376" y="166"/>
                  <a:pt x="377" y="166"/>
                  <a:pt x="378" y="166"/>
                </a:cubicBezTo>
                <a:moveTo>
                  <a:pt x="641" y="440"/>
                </a:moveTo>
                <a:cubicBezTo>
                  <a:pt x="641" y="440"/>
                  <a:pt x="641" y="441"/>
                  <a:pt x="641" y="441"/>
                </a:cubicBezTo>
                <a:cubicBezTo>
                  <a:pt x="641" y="441"/>
                  <a:pt x="641" y="442"/>
                  <a:pt x="641" y="442"/>
                </a:cubicBezTo>
                <a:cubicBezTo>
                  <a:pt x="641" y="442"/>
                  <a:pt x="642" y="442"/>
                  <a:pt x="642" y="442"/>
                </a:cubicBezTo>
                <a:cubicBezTo>
                  <a:pt x="642" y="442"/>
                  <a:pt x="643" y="442"/>
                  <a:pt x="642" y="442"/>
                </a:cubicBezTo>
                <a:cubicBezTo>
                  <a:pt x="642" y="441"/>
                  <a:pt x="642" y="441"/>
                  <a:pt x="641" y="440"/>
                </a:cubicBezTo>
                <a:moveTo>
                  <a:pt x="422" y="163"/>
                </a:moveTo>
                <a:cubicBezTo>
                  <a:pt x="421" y="163"/>
                  <a:pt x="421" y="164"/>
                  <a:pt x="421" y="164"/>
                </a:cubicBezTo>
                <a:cubicBezTo>
                  <a:pt x="421" y="164"/>
                  <a:pt x="422" y="164"/>
                  <a:pt x="422" y="164"/>
                </a:cubicBezTo>
                <a:cubicBezTo>
                  <a:pt x="422" y="164"/>
                  <a:pt x="423" y="164"/>
                  <a:pt x="422" y="164"/>
                </a:cubicBezTo>
                <a:cubicBezTo>
                  <a:pt x="422" y="164"/>
                  <a:pt x="422" y="163"/>
                  <a:pt x="422" y="163"/>
                </a:cubicBezTo>
                <a:moveTo>
                  <a:pt x="381" y="164"/>
                </a:moveTo>
                <a:cubicBezTo>
                  <a:pt x="382" y="164"/>
                  <a:pt x="382" y="164"/>
                  <a:pt x="383" y="164"/>
                </a:cubicBezTo>
                <a:cubicBezTo>
                  <a:pt x="382" y="163"/>
                  <a:pt x="382" y="163"/>
                  <a:pt x="381" y="164"/>
                </a:cubicBezTo>
                <a:moveTo>
                  <a:pt x="268" y="212"/>
                </a:moveTo>
                <a:cubicBezTo>
                  <a:pt x="268" y="212"/>
                  <a:pt x="267" y="212"/>
                  <a:pt x="267" y="212"/>
                </a:cubicBezTo>
                <a:cubicBezTo>
                  <a:pt x="267" y="213"/>
                  <a:pt x="268" y="213"/>
                  <a:pt x="269" y="212"/>
                </a:cubicBezTo>
                <a:cubicBezTo>
                  <a:pt x="269" y="212"/>
                  <a:pt x="269" y="212"/>
                  <a:pt x="269" y="212"/>
                </a:cubicBezTo>
                <a:cubicBezTo>
                  <a:pt x="269" y="212"/>
                  <a:pt x="268" y="212"/>
                  <a:pt x="268" y="212"/>
                </a:cubicBezTo>
                <a:moveTo>
                  <a:pt x="567" y="586"/>
                </a:moveTo>
                <a:cubicBezTo>
                  <a:pt x="567" y="586"/>
                  <a:pt x="567" y="587"/>
                  <a:pt x="567" y="587"/>
                </a:cubicBezTo>
                <a:cubicBezTo>
                  <a:pt x="567" y="587"/>
                  <a:pt x="567" y="587"/>
                  <a:pt x="567" y="587"/>
                </a:cubicBezTo>
                <a:cubicBezTo>
                  <a:pt x="567" y="587"/>
                  <a:pt x="568" y="587"/>
                  <a:pt x="568" y="587"/>
                </a:cubicBezTo>
                <a:cubicBezTo>
                  <a:pt x="568" y="587"/>
                  <a:pt x="567" y="587"/>
                  <a:pt x="567" y="586"/>
                </a:cubicBezTo>
                <a:moveTo>
                  <a:pt x="612" y="529"/>
                </a:moveTo>
                <a:cubicBezTo>
                  <a:pt x="613" y="529"/>
                  <a:pt x="613" y="529"/>
                  <a:pt x="613" y="529"/>
                </a:cubicBezTo>
                <a:cubicBezTo>
                  <a:pt x="613" y="529"/>
                  <a:pt x="613" y="529"/>
                  <a:pt x="613" y="529"/>
                </a:cubicBezTo>
                <a:cubicBezTo>
                  <a:pt x="613" y="529"/>
                  <a:pt x="613" y="529"/>
                  <a:pt x="613" y="528"/>
                </a:cubicBezTo>
                <a:cubicBezTo>
                  <a:pt x="613" y="529"/>
                  <a:pt x="613" y="529"/>
                  <a:pt x="612" y="529"/>
                </a:cubicBezTo>
                <a:moveTo>
                  <a:pt x="611" y="523"/>
                </a:moveTo>
                <a:cubicBezTo>
                  <a:pt x="611" y="523"/>
                  <a:pt x="611" y="523"/>
                  <a:pt x="611" y="523"/>
                </a:cubicBezTo>
                <a:cubicBezTo>
                  <a:pt x="611" y="523"/>
                  <a:pt x="611" y="523"/>
                  <a:pt x="611" y="523"/>
                </a:cubicBezTo>
                <a:cubicBezTo>
                  <a:pt x="611" y="523"/>
                  <a:pt x="611" y="524"/>
                  <a:pt x="611" y="524"/>
                </a:cubicBezTo>
                <a:cubicBezTo>
                  <a:pt x="611" y="524"/>
                  <a:pt x="611" y="523"/>
                  <a:pt x="611" y="523"/>
                </a:cubicBezTo>
                <a:moveTo>
                  <a:pt x="611" y="536"/>
                </a:moveTo>
                <a:cubicBezTo>
                  <a:pt x="611" y="536"/>
                  <a:pt x="611" y="535"/>
                  <a:pt x="611" y="535"/>
                </a:cubicBezTo>
                <a:cubicBezTo>
                  <a:pt x="611" y="535"/>
                  <a:pt x="611" y="535"/>
                  <a:pt x="611" y="535"/>
                </a:cubicBezTo>
                <a:cubicBezTo>
                  <a:pt x="611" y="536"/>
                  <a:pt x="611" y="536"/>
                  <a:pt x="611" y="536"/>
                </a:cubicBezTo>
                <a:cubicBezTo>
                  <a:pt x="611" y="536"/>
                  <a:pt x="611" y="536"/>
                  <a:pt x="611" y="536"/>
                </a:cubicBezTo>
                <a:moveTo>
                  <a:pt x="326" y="632"/>
                </a:moveTo>
                <a:cubicBezTo>
                  <a:pt x="326" y="632"/>
                  <a:pt x="326" y="632"/>
                  <a:pt x="326" y="632"/>
                </a:cubicBezTo>
                <a:cubicBezTo>
                  <a:pt x="326" y="632"/>
                  <a:pt x="327" y="631"/>
                  <a:pt x="327" y="631"/>
                </a:cubicBezTo>
                <a:cubicBezTo>
                  <a:pt x="327" y="631"/>
                  <a:pt x="326" y="631"/>
                  <a:pt x="326" y="631"/>
                </a:cubicBezTo>
                <a:cubicBezTo>
                  <a:pt x="326" y="631"/>
                  <a:pt x="326" y="631"/>
                  <a:pt x="326" y="632"/>
                </a:cubicBezTo>
                <a:moveTo>
                  <a:pt x="614" y="290"/>
                </a:moveTo>
                <a:cubicBezTo>
                  <a:pt x="614" y="290"/>
                  <a:pt x="614" y="290"/>
                  <a:pt x="614" y="289"/>
                </a:cubicBezTo>
                <a:cubicBezTo>
                  <a:pt x="614" y="290"/>
                  <a:pt x="613" y="290"/>
                  <a:pt x="613" y="290"/>
                </a:cubicBezTo>
                <a:cubicBezTo>
                  <a:pt x="614" y="290"/>
                  <a:pt x="614" y="290"/>
                  <a:pt x="614" y="290"/>
                </a:cubicBezTo>
                <a:cubicBezTo>
                  <a:pt x="614" y="290"/>
                  <a:pt x="614" y="290"/>
                  <a:pt x="614" y="290"/>
                </a:cubicBezTo>
                <a:moveTo>
                  <a:pt x="222" y="253"/>
                </a:moveTo>
                <a:cubicBezTo>
                  <a:pt x="222" y="253"/>
                  <a:pt x="222" y="253"/>
                  <a:pt x="222" y="253"/>
                </a:cubicBezTo>
                <a:cubicBezTo>
                  <a:pt x="222" y="253"/>
                  <a:pt x="222" y="253"/>
                  <a:pt x="222" y="253"/>
                </a:cubicBezTo>
                <a:cubicBezTo>
                  <a:pt x="222" y="253"/>
                  <a:pt x="222" y="253"/>
                  <a:pt x="222" y="252"/>
                </a:cubicBezTo>
                <a:cubicBezTo>
                  <a:pt x="222" y="253"/>
                  <a:pt x="222" y="253"/>
                  <a:pt x="222" y="253"/>
                </a:cubicBezTo>
                <a:moveTo>
                  <a:pt x="621" y="295"/>
                </a:moveTo>
                <a:cubicBezTo>
                  <a:pt x="621" y="295"/>
                  <a:pt x="621" y="295"/>
                  <a:pt x="621" y="295"/>
                </a:cubicBezTo>
                <a:cubicBezTo>
                  <a:pt x="621" y="295"/>
                  <a:pt x="620" y="294"/>
                  <a:pt x="620" y="294"/>
                </a:cubicBezTo>
                <a:cubicBezTo>
                  <a:pt x="620" y="294"/>
                  <a:pt x="620" y="295"/>
                  <a:pt x="620" y="295"/>
                </a:cubicBezTo>
                <a:cubicBezTo>
                  <a:pt x="620" y="295"/>
                  <a:pt x="620" y="295"/>
                  <a:pt x="621" y="295"/>
                </a:cubicBezTo>
                <a:moveTo>
                  <a:pt x="389" y="163"/>
                </a:moveTo>
                <a:cubicBezTo>
                  <a:pt x="389" y="163"/>
                  <a:pt x="389" y="164"/>
                  <a:pt x="389" y="164"/>
                </a:cubicBezTo>
                <a:cubicBezTo>
                  <a:pt x="389" y="164"/>
                  <a:pt x="389" y="164"/>
                  <a:pt x="389" y="164"/>
                </a:cubicBezTo>
                <a:cubicBezTo>
                  <a:pt x="389" y="164"/>
                  <a:pt x="389" y="164"/>
                  <a:pt x="389" y="164"/>
                </a:cubicBezTo>
                <a:cubicBezTo>
                  <a:pt x="389" y="164"/>
                  <a:pt x="389" y="164"/>
                  <a:pt x="389" y="163"/>
                </a:cubicBezTo>
                <a:moveTo>
                  <a:pt x="643" y="459"/>
                </a:moveTo>
                <a:cubicBezTo>
                  <a:pt x="643" y="458"/>
                  <a:pt x="643" y="458"/>
                  <a:pt x="643" y="458"/>
                </a:cubicBezTo>
                <a:cubicBezTo>
                  <a:pt x="643" y="458"/>
                  <a:pt x="643" y="459"/>
                  <a:pt x="643" y="459"/>
                </a:cubicBezTo>
                <a:cubicBezTo>
                  <a:pt x="643" y="459"/>
                  <a:pt x="643" y="459"/>
                  <a:pt x="643" y="459"/>
                </a:cubicBezTo>
                <a:cubicBezTo>
                  <a:pt x="643" y="459"/>
                  <a:pt x="643" y="459"/>
                  <a:pt x="643" y="459"/>
                </a:cubicBezTo>
                <a:moveTo>
                  <a:pt x="641" y="445"/>
                </a:moveTo>
                <a:cubicBezTo>
                  <a:pt x="642" y="445"/>
                  <a:pt x="642" y="445"/>
                  <a:pt x="642" y="445"/>
                </a:cubicBezTo>
                <a:cubicBezTo>
                  <a:pt x="642" y="444"/>
                  <a:pt x="641" y="444"/>
                  <a:pt x="641" y="444"/>
                </a:cubicBezTo>
                <a:cubicBezTo>
                  <a:pt x="641" y="444"/>
                  <a:pt x="641" y="444"/>
                  <a:pt x="641" y="445"/>
                </a:cubicBezTo>
                <a:cubicBezTo>
                  <a:pt x="641" y="445"/>
                  <a:pt x="641" y="445"/>
                  <a:pt x="641" y="445"/>
                </a:cubicBezTo>
                <a:moveTo>
                  <a:pt x="647" y="444"/>
                </a:moveTo>
                <a:cubicBezTo>
                  <a:pt x="647" y="444"/>
                  <a:pt x="647" y="444"/>
                  <a:pt x="646" y="445"/>
                </a:cubicBezTo>
                <a:cubicBezTo>
                  <a:pt x="647" y="445"/>
                  <a:pt x="647" y="445"/>
                  <a:pt x="647" y="445"/>
                </a:cubicBezTo>
                <a:cubicBezTo>
                  <a:pt x="647" y="445"/>
                  <a:pt x="647" y="445"/>
                  <a:pt x="647" y="445"/>
                </a:cubicBezTo>
                <a:cubicBezTo>
                  <a:pt x="647" y="444"/>
                  <a:pt x="647" y="444"/>
                  <a:pt x="647" y="444"/>
                </a:cubicBezTo>
                <a:moveTo>
                  <a:pt x="643" y="448"/>
                </a:moveTo>
                <a:cubicBezTo>
                  <a:pt x="643" y="448"/>
                  <a:pt x="643" y="448"/>
                  <a:pt x="643" y="448"/>
                </a:cubicBezTo>
                <a:cubicBezTo>
                  <a:pt x="643" y="448"/>
                  <a:pt x="643" y="448"/>
                  <a:pt x="643" y="448"/>
                </a:cubicBezTo>
                <a:cubicBezTo>
                  <a:pt x="643" y="449"/>
                  <a:pt x="643" y="449"/>
                  <a:pt x="643" y="449"/>
                </a:cubicBezTo>
                <a:cubicBezTo>
                  <a:pt x="643" y="449"/>
                  <a:pt x="643" y="448"/>
                  <a:pt x="643" y="448"/>
                </a:cubicBezTo>
                <a:moveTo>
                  <a:pt x="94" y="535"/>
                </a:moveTo>
                <a:cubicBezTo>
                  <a:pt x="94" y="535"/>
                  <a:pt x="94" y="535"/>
                  <a:pt x="94" y="535"/>
                </a:cubicBezTo>
                <a:cubicBezTo>
                  <a:pt x="94" y="535"/>
                  <a:pt x="94" y="535"/>
                  <a:pt x="94" y="535"/>
                </a:cubicBezTo>
                <a:cubicBezTo>
                  <a:pt x="93" y="534"/>
                  <a:pt x="93" y="533"/>
                  <a:pt x="92" y="532"/>
                </a:cubicBezTo>
                <a:cubicBezTo>
                  <a:pt x="94" y="531"/>
                  <a:pt x="94" y="529"/>
                  <a:pt x="97" y="529"/>
                </a:cubicBezTo>
                <a:cubicBezTo>
                  <a:pt x="98" y="528"/>
                  <a:pt x="99" y="528"/>
                  <a:pt x="101" y="527"/>
                </a:cubicBezTo>
                <a:cubicBezTo>
                  <a:pt x="101" y="526"/>
                  <a:pt x="102" y="525"/>
                  <a:pt x="102" y="525"/>
                </a:cubicBezTo>
                <a:cubicBezTo>
                  <a:pt x="103" y="525"/>
                  <a:pt x="104" y="525"/>
                  <a:pt x="104" y="524"/>
                </a:cubicBezTo>
                <a:cubicBezTo>
                  <a:pt x="106" y="524"/>
                  <a:pt x="106" y="522"/>
                  <a:pt x="108" y="522"/>
                </a:cubicBezTo>
                <a:cubicBezTo>
                  <a:pt x="109" y="522"/>
                  <a:pt x="110" y="519"/>
                  <a:pt x="112" y="520"/>
                </a:cubicBezTo>
                <a:cubicBezTo>
                  <a:pt x="113" y="519"/>
                  <a:pt x="114" y="519"/>
                  <a:pt x="115" y="518"/>
                </a:cubicBezTo>
                <a:cubicBezTo>
                  <a:pt x="117" y="517"/>
                  <a:pt x="118" y="516"/>
                  <a:pt x="117" y="513"/>
                </a:cubicBezTo>
                <a:cubicBezTo>
                  <a:pt x="116" y="512"/>
                  <a:pt x="117" y="511"/>
                  <a:pt x="115" y="510"/>
                </a:cubicBezTo>
                <a:cubicBezTo>
                  <a:pt x="115" y="510"/>
                  <a:pt x="115" y="509"/>
                  <a:pt x="115" y="508"/>
                </a:cubicBezTo>
                <a:cubicBezTo>
                  <a:pt x="116" y="507"/>
                  <a:pt x="114" y="505"/>
                  <a:pt x="114" y="504"/>
                </a:cubicBezTo>
                <a:cubicBezTo>
                  <a:pt x="113" y="503"/>
                  <a:pt x="114" y="502"/>
                  <a:pt x="114" y="501"/>
                </a:cubicBezTo>
                <a:cubicBezTo>
                  <a:pt x="114" y="501"/>
                  <a:pt x="113" y="500"/>
                  <a:pt x="113" y="500"/>
                </a:cubicBezTo>
                <a:cubicBezTo>
                  <a:pt x="113" y="499"/>
                  <a:pt x="113" y="499"/>
                  <a:pt x="113" y="498"/>
                </a:cubicBezTo>
                <a:cubicBezTo>
                  <a:pt x="113" y="498"/>
                  <a:pt x="112" y="497"/>
                  <a:pt x="112" y="497"/>
                </a:cubicBezTo>
                <a:cubicBezTo>
                  <a:pt x="112" y="493"/>
                  <a:pt x="112" y="493"/>
                  <a:pt x="112" y="493"/>
                </a:cubicBezTo>
                <a:cubicBezTo>
                  <a:pt x="110" y="492"/>
                  <a:pt x="111" y="491"/>
                  <a:pt x="110" y="490"/>
                </a:cubicBezTo>
                <a:cubicBezTo>
                  <a:pt x="110" y="489"/>
                  <a:pt x="109" y="488"/>
                  <a:pt x="109" y="487"/>
                </a:cubicBezTo>
                <a:cubicBezTo>
                  <a:pt x="109" y="487"/>
                  <a:pt x="110" y="487"/>
                  <a:pt x="111" y="486"/>
                </a:cubicBezTo>
                <a:cubicBezTo>
                  <a:pt x="110" y="486"/>
                  <a:pt x="110" y="486"/>
                  <a:pt x="110" y="485"/>
                </a:cubicBezTo>
                <a:cubicBezTo>
                  <a:pt x="110" y="485"/>
                  <a:pt x="111" y="485"/>
                  <a:pt x="111" y="483"/>
                </a:cubicBezTo>
                <a:cubicBezTo>
                  <a:pt x="111" y="483"/>
                  <a:pt x="111" y="483"/>
                  <a:pt x="111" y="483"/>
                </a:cubicBezTo>
                <a:cubicBezTo>
                  <a:pt x="111" y="484"/>
                  <a:pt x="111" y="484"/>
                  <a:pt x="111" y="484"/>
                </a:cubicBezTo>
                <a:cubicBezTo>
                  <a:pt x="111" y="484"/>
                  <a:pt x="111" y="484"/>
                  <a:pt x="111" y="484"/>
                </a:cubicBezTo>
                <a:cubicBezTo>
                  <a:pt x="111" y="484"/>
                  <a:pt x="111" y="484"/>
                  <a:pt x="111" y="483"/>
                </a:cubicBezTo>
                <a:cubicBezTo>
                  <a:pt x="111" y="483"/>
                  <a:pt x="111" y="483"/>
                  <a:pt x="111" y="483"/>
                </a:cubicBezTo>
                <a:cubicBezTo>
                  <a:pt x="110" y="483"/>
                  <a:pt x="109" y="482"/>
                  <a:pt x="110" y="482"/>
                </a:cubicBezTo>
                <a:cubicBezTo>
                  <a:pt x="111" y="482"/>
                  <a:pt x="112" y="482"/>
                  <a:pt x="112" y="481"/>
                </a:cubicBezTo>
                <a:cubicBezTo>
                  <a:pt x="112" y="480"/>
                  <a:pt x="112" y="480"/>
                  <a:pt x="112" y="480"/>
                </a:cubicBezTo>
                <a:cubicBezTo>
                  <a:pt x="114" y="480"/>
                  <a:pt x="113" y="479"/>
                  <a:pt x="113" y="478"/>
                </a:cubicBezTo>
                <a:cubicBezTo>
                  <a:pt x="115" y="478"/>
                  <a:pt x="115" y="478"/>
                  <a:pt x="115" y="476"/>
                </a:cubicBezTo>
                <a:cubicBezTo>
                  <a:pt x="114" y="477"/>
                  <a:pt x="114" y="477"/>
                  <a:pt x="113" y="478"/>
                </a:cubicBezTo>
                <a:cubicBezTo>
                  <a:pt x="113" y="478"/>
                  <a:pt x="112" y="478"/>
                  <a:pt x="112" y="478"/>
                </a:cubicBezTo>
                <a:cubicBezTo>
                  <a:pt x="111" y="477"/>
                  <a:pt x="112" y="475"/>
                  <a:pt x="111" y="474"/>
                </a:cubicBezTo>
                <a:cubicBezTo>
                  <a:pt x="111" y="473"/>
                  <a:pt x="110" y="473"/>
                  <a:pt x="110" y="474"/>
                </a:cubicBezTo>
                <a:cubicBezTo>
                  <a:pt x="109" y="476"/>
                  <a:pt x="109" y="476"/>
                  <a:pt x="108" y="475"/>
                </a:cubicBezTo>
                <a:cubicBezTo>
                  <a:pt x="108" y="475"/>
                  <a:pt x="108" y="475"/>
                  <a:pt x="107" y="475"/>
                </a:cubicBezTo>
                <a:cubicBezTo>
                  <a:pt x="107" y="474"/>
                  <a:pt x="107" y="474"/>
                  <a:pt x="107" y="474"/>
                </a:cubicBezTo>
                <a:cubicBezTo>
                  <a:pt x="107" y="473"/>
                  <a:pt x="107" y="472"/>
                  <a:pt x="107" y="471"/>
                </a:cubicBezTo>
                <a:cubicBezTo>
                  <a:pt x="107" y="471"/>
                  <a:pt x="107" y="471"/>
                  <a:pt x="107" y="471"/>
                </a:cubicBezTo>
                <a:cubicBezTo>
                  <a:pt x="107" y="471"/>
                  <a:pt x="107" y="471"/>
                  <a:pt x="107" y="472"/>
                </a:cubicBezTo>
                <a:cubicBezTo>
                  <a:pt x="107" y="472"/>
                  <a:pt x="107" y="472"/>
                  <a:pt x="107" y="472"/>
                </a:cubicBezTo>
                <a:cubicBezTo>
                  <a:pt x="107" y="471"/>
                  <a:pt x="108" y="471"/>
                  <a:pt x="108" y="471"/>
                </a:cubicBezTo>
                <a:cubicBezTo>
                  <a:pt x="108" y="471"/>
                  <a:pt x="107" y="471"/>
                  <a:pt x="107" y="471"/>
                </a:cubicBezTo>
                <a:cubicBezTo>
                  <a:pt x="106" y="472"/>
                  <a:pt x="106" y="472"/>
                  <a:pt x="105" y="472"/>
                </a:cubicBezTo>
                <a:cubicBezTo>
                  <a:pt x="105" y="472"/>
                  <a:pt x="105" y="471"/>
                  <a:pt x="104" y="471"/>
                </a:cubicBezTo>
                <a:cubicBezTo>
                  <a:pt x="104" y="470"/>
                  <a:pt x="104" y="470"/>
                  <a:pt x="104" y="470"/>
                </a:cubicBezTo>
                <a:cubicBezTo>
                  <a:pt x="105" y="469"/>
                  <a:pt x="105" y="469"/>
                  <a:pt x="105" y="468"/>
                </a:cubicBezTo>
                <a:cubicBezTo>
                  <a:pt x="104" y="468"/>
                  <a:pt x="104" y="467"/>
                  <a:pt x="104" y="467"/>
                </a:cubicBezTo>
                <a:cubicBezTo>
                  <a:pt x="105" y="466"/>
                  <a:pt x="105" y="465"/>
                  <a:pt x="106" y="464"/>
                </a:cubicBezTo>
                <a:cubicBezTo>
                  <a:pt x="106" y="464"/>
                  <a:pt x="107" y="464"/>
                  <a:pt x="107" y="463"/>
                </a:cubicBezTo>
                <a:cubicBezTo>
                  <a:pt x="107" y="463"/>
                  <a:pt x="107" y="463"/>
                  <a:pt x="108" y="463"/>
                </a:cubicBezTo>
                <a:cubicBezTo>
                  <a:pt x="108" y="464"/>
                  <a:pt x="108" y="464"/>
                  <a:pt x="109" y="464"/>
                </a:cubicBezTo>
                <a:cubicBezTo>
                  <a:pt x="111" y="466"/>
                  <a:pt x="113" y="467"/>
                  <a:pt x="113" y="470"/>
                </a:cubicBezTo>
                <a:cubicBezTo>
                  <a:pt x="113" y="471"/>
                  <a:pt x="114" y="472"/>
                  <a:pt x="115" y="472"/>
                </a:cubicBezTo>
                <a:cubicBezTo>
                  <a:pt x="115" y="473"/>
                  <a:pt x="115" y="474"/>
                  <a:pt x="115" y="475"/>
                </a:cubicBezTo>
                <a:cubicBezTo>
                  <a:pt x="115" y="475"/>
                  <a:pt x="115" y="474"/>
                  <a:pt x="115" y="474"/>
                </a:cubicBezTo>
                <a:cubicBezTo>
                  <a:pt x="115" y="474"/>
                  <a:pt x="115" y="474"/>
                  <a:pt x="115" y="474"/>
                </a:cubicBezTo>
                <a:cubicBezTo>
                  <a:pt x="115" y="475"/>
                  <a:pt x="114" y="475"/>
                  <a:pt x="115" y="475"/>
                </a:cubicBezTo>
                <a:cubicBezTo>
                  <a:pt x="115" y="475"/>
                  <a:pt x="115" y="475"/>
                  <a:pt x="115" y="475"/>
                </a:cubicBezTo>
                <a:cubicBezTo>
                  <a:pt x="116" y="474"/>
                  <a:pt x="116" y="475"/>
                  <a:pt x="116" y="475"/>
                </a:cubicBezTo>
                <a:cubicBezTo>
                  <a:pt x="117" y="476"/>
                  <a:pt x="117" y="477"/>
                  <a:pt x="118" y="478"/>
                </a:cubicBezTo>
                <a:cubicBezTo>
                  <a:pt x="119" y="479"/>
                  <a:pt x="119" y="480"/>
                  <a:pt x="120" y="481"/>
                </a:cubicBezTo>
                <a:cubicBezTo>
                  <a:pt x="121" y="483"/>
                  <a:pt x="122" y="484"/>
                  <a:pt x="123" y="486"/>
                </a:cubicBezTo>
                <a:cubicBezTo>
                  <a:pt x="124" y="487"/>
                  <a:pt x="124" y="489"/>
                  <a:pt x="125" y="490"/>
                </a:cubicBezTo>
                <a:cubicBezTo>
                  <a:pt x="125" y="490"/>
                  <a:pt x="126" y="490"/>
                  <a:pt x="126" y="491"/>
                </a:cubicBezTo>
                <a:cubicBezTo>
                  <a:pt x="125" y="492"/>
                  <a:pt x="127" y="493"/>
                  <a:pt x="127" y="495"/>
                </a:cubicBezTo>
                <a:cubicBezTo>
                  <a:pt x="127" y="495"/>
                  <a:pt x="127" y="495"/>
                  <a:pt x="128" y="495"/>
                </a:cubicBezTo>
                <a:cubicBezTo>
                  <a:pt x="128" y="495"/>
                  <a:pt x="128" y="496"/>
                  <a:pt x="129" y="496"/>
                </a:cubicBezTo>
                <a:cubicBezTo>
                  <a:pt x="129" y="497"/>
                  <a:pt x="129" y="498"/>
                  <a:pt x="130" y="499"/>
                </a:cubicBezTo>
                <a:cubicBezTo>
                  <a:pt x="131" y="500"/>
                  <a:pt x="130" y="501"/>
                  <a:pt x="131" y="501"/>
                </a:cubicBezTo>
                <a:cubicBezTo>
                  <a:pt x="132" y="502"/>
                  <a:pt x="132" y="503"/>
                  <a:pt x="133" y="504"/>
                </a:cubicBezTo>
                <a:cubicBezTo>
                  <a:pt x="135" y="505"/>
                  <a:pt x="135" y="508"/>
                  <a:pt x="136" y="509"/>
                </a:cubicBezTo>
                <a:cubicBezTo>
                  <a:pt x="136" y="510"/>
                  <a:pt x="136" y="510"/>
                  <a:pt x="137" y="511"/>
                </a:cubicBezTo>
                <a:cubicBezTo>
                  <a:pt x="137" y="511"/>
                  <a:pt x="137" y="512"/>
                  <a:pt x="138" y="513"/>
                </a:cubicBezTo>
                <a:cubicBezTo>
                  <a:pt x="138" y="513"/>
                  <a:pt x="139" y="514"/>
                  <a:pt x="139" y="514"/>
                </a:cubicBezTo>
                <a:cubicBezTo>
                  <a:pt x="139" y="515"/>
                  <a:pt x="139" y="515"/>
                  <a:pt x="140" y="516"/>
                </a:cubicBezTo>
                <a:cubicBezTo>
                  <a:pt x="141" y="516"/>
                  <a:pt x="141" y="517"/>
                  <a:pt x="141" y="518"/>
                </a:cubicBezTo>
                <a:cubicBezTo>
                  <a:pt x="142" y="519"/>
                  <a:pt x="142" y="519"/>
                  <a:pt x="142" y="520"/>
                </a:cubicBezTo>
                <a:cubicBezTo>
                  <a:pt x="142" y="520"/>
                  <a:pt x="142" y="521"/>
                  <a:pt x="143" y="521"/>
                </a:cubicBezTo>
                <a:cubicBezTo>
                  <a:pt x="143" y="522"/>
                  <a:pt x="143" y="522"/>
                  <a:pt x="144" y="523"/>
                </a:cubicBezTo>
                <a:cubicBezTo>
                  <a:pt x="143" y="525"/>
                  <a:pt x="140" y="527"/>
                  <a:pt x="138" y="528"/>
                </a:cubicBezTo>
                <a:cubicBezTo>
                  <a:pt x="137" y="527"/>
                  <a:pt x="136" y="529"/>
                  <a:pt x="135" y="529"/>
                </a:cubicBezTo>
                <a:cubicBezTo>
                  <a:pt x="135" y="529"/>
                  <a:pt x="134" y="529"/>
                  <a:pt x="134" y="530"/>
                </a:cubicBezTo>
                <a:cubicBezTo>
                  <a:pt x="134" y="530"/>
                  <a:pt x="134" y="530"/>
                  <a:pt x="133" y="530"/>
                </a:cubicBezTo>
                <a:cubicBezTo>
                  <a:pt x="132" y="530"/>
                  <a:pt x="132" y="532"/>
                  <a:pt x="130" y="532"/>
                </a:cubicBezTo>
                <a:cubicBezTo>
                  <a:pt x="129" y="532"/>
                  <a:pt x="128" y="533"/>
                  <a:pt x="128" y="534"/>
                </a:cubicBezTo>
                <a:cubicBezTo>
                  <a:pt x="127" y="534"/>
                  <a:pt x="127" y="534"/>
                  <a:pt x="127" y="535"/>
                </a:cubicBezTo>
                <a:cubicBezTo>
                  <a:pt x="127" y="536"/>
                  <a:pt x="127" y="536"/>
                  <a:pt x="128" y="537"/>
                </a:cubicBezTo>
                <a:cubicBezTo>
                  <a:pt x="128" y="538"/>
                  <a:pt x="129" y="539"/>
                  <a:pt x="129" y="540"/>
                </a:cubicBezTo>
                <a:cubicBezTo>
                  <a:pt x="130" y="541"/>
                  <a:pt x="129" y="542"/>
                  <a:pt x="130" y="543"/>
                </a:cubicBezTo>
                <a:cubicBezTo>
                  <a:pt x="130" y="545"/>
                  <a:pt x="132" y="546"/>
                  <a:pt x="131" y="548"/>
                </a:cubicBezTo>
                <a:cubicBezTo>
                  <a:pt x="133" y="549"/>
                  <a:pt x="132" y="552"/>
                  <a:pt x="134" y="553"/>
                </a:cubicBezTo>
                <a:cubicBezTo>
                  <a:pt x="134" y="554"/>
                  <a:pt x="134" y="555"/>
                  <a:pt x="135" y="555"/>
                </a:cubicBezTo>
                <a:cubicBezTo>
                  <a:pt x="135" y="557"/>
                  <a:pt x="136" y="558"/>
                  <a:pt x="136" y="559"/>
                </a:cubicBezTo>
                <a:cubicBezTo>
                  <a:pt x="136" y="559"/>
                  <a:pt x="136" y="560"/>
                  <a:pt x="136" y="560"/>
                </a:cubicBezTo>
                <a:cubicBezTo>
                  <a:pt x="137" y="561"/>
                  <a:pt x="137" y="561"/>
                  <a:pt x="138" y="562"/>
                </a:cubicBezTo>
                <a:cubicBezTo>
                  <a:pt x="138" y="562"/>
                  <a:pt x="138" y="563"/>
                  <a:pt x="138" y="563"/>
                </a:cubicBezTo>
                <a:cubicBezTo>
                  <a:pt x="138" y="565"/>
                  <a:pt x="139" y="566"/>
                  <a:pt x="140" y="567"/>
                </a:cubicBezTo>
                <a:cubicBezTo>
                  <a:pt x="140" y="569"/>
                  <a:pt x="141" y="570"/>
                  <a:pt x="141" y="572"/>
                </a:cubicBezTo>
                <a:cubicBezTo>
                  <a:pt x="141" y="573"/>
                  <a:pt x="142" y="573"/>
                  <a:pt x="142" y="574"/>
                </a:cubicBezTo>
                <a:cubicBezTo>
                  <a:pt x="142" y="574"/>
                  <a:pt x="141" y="574"/>
                  <a:pt x="141" y="574"/>
                </a:cubicBezTo>
                <a:cubicBezTo>
                  <a:pt x="141" y="575"/>
                  <a:pt x="141" y="575"/>
                  <a:pt x="142" y="575"/>
                </a:cubicBezTo>
                <a:cubicBezTo>
                  <a:pt x="142" y="575"/>
                  <a:pt x="141" y="576"/>
                  <a:pt x="141" y="576"/>
                </a:cubicBezTo>
                <a:cubicBezTo>
                  <a:pt x="142" y="577"/>
                  <a:pt x="144" y="577"/>
                  <a:pt x="144" y="579"/>
                </a:cubicBezTo>
                <a:cubicBezTo>
                  <a:pt x="144" y="580"/>
                  <a:pt x="145" y="580"/>
                  <a:pt x="145" y="581"/>
                </a:cubicBezTo>
                <a:cubicBezTo>
                  <a:pt x="145" y="581"/>
                  <a:pt x="145" y="581"/>
                  <a:pt x="145" y="581"/>
                </a:cubicBezTo>
                <a:cubicBezTo>
                  <a:pt x="145" y="581"/>
                  <a:pt x="145" y="582"/>
                  <a:pt x="144" y="581"/>
                </a:cubicBezTo>
                <a:cubicBezTo>
                  <a:pt x="144" y="581"/>
                  <a:pt x="144" y="581"/>
                  <a:pt x="143" y="581"/>
                </a:cubicBezTo>
                <a:cubicBezTo>
                  <a:pt x="143" y="581"/>
                  <a:pt x="142" y="581"/>
                  <a:pt x="142" y="581"/>
                </a:cubicBezTo>
                <a:cubicBezTo>
                  <a:pt x="143" y="582"/>
                  <a:pt x="143" y="583"/>
                  <a:pt x="143" y="584"/>
                </a:cubicBezTo>
                <a:cubicBezTo>
                  <a:pt x="143" y="584"/>
                  <a:pt x="142" y="584"/>
                  <a:pt x="142" y="584"/>
                </a:cubicBezTo>
                <a:cubicBezTo>
                  <a:pt x="141" y="584"/>
                  <a:pt x="141" y="585"/>
                  <a:pt x="141" y="586"/>
                </a:cubicBezTo>
                <a:cubicBezTo>
                  <a:pt x="141" y="586"/>
                  <a:pt x="142" y="586"/>
                  <a:pt x="142" y="586"/>
                </a:cubicBezTo>
                <a:cubicBezTo>
                  <a:pt x="143" y="586"/>
                  <a:pt x="143" y="586"/>
                  <a:pt x="144" y="586"/>
                </a:cubicBezTo>
                <a:cubicBezTo>
                  <a:pt x="143" y="587"/>
                  <a:pt x="142" y="588"/>
                  <a:pt x="143" y="589"/>
                </a:cubicBezTo>
                <a:cubicBezTo>
                  <a:pt x="143" y="590"/>
                  <a:pt x="143" y="590"/>
                  <a:pt x="144" y="590"/>
                </a:cubicBezTo>
                <a:cubicBezTo>
                  <a:pt x="144" y="591"/>
                  <a:pt x="144" y="591"/>
                  <a:pt x="144" y="591"/>
                </a:cubicBezTo>
                <a:cubicBezTo>
                  <a:pt x="143" y="591"/>
                  <a:pt x="142" y="592"/>
                  <a:pt x="142" y="593"/>
                </a:cubicBezTo>
                <a:cubicBezTo>
                  <a:pt x="142" y="593"/>
                  <a:pt x="141" y="593"/>
                  <a:pt x="141" y="593"/>
                </a:cubicBezTo>
                <a:cubicBezTo>
                  <a:pt x="140" y="593"/>
                  <a:pt x="140" y="593"/>
                  <a:pt x="140" y="592"/>
                </a:cubicBezTo>
                <a:cubicBezTo>
                  <a:pt x="140" y="592"/>
                  <a:pt x="140" y="591"/>
                  <a:pt x="141" y="591"/>
                </a:cubicBezTo>
                <a:cubicBezTo>
                  <a:pt x="141" y="591"/>
                  <a:pt x="141" y="591"/>
                  <a:pt x="142" y="591"/>
                </a:cubicBezTo>
                <a:cubicBezTo>
                  <a:pt x="141" y="590"/>
                  <a:pt x="141" y="589"/>
                  <a:pt x="140" y="589"/>
                </a:cubicBezTo>
                <a:cubicBezTo>
                  <a:pt x="140" y="589"/>
                  <a:pt x="140" y="588"/>
                  <a:pt x="139" y="588"/>
                </a:cubicBezTo>
                <a:cubicBezTo>
                  <a:pt x="139" y="588"/>
                  <a:pt x="138" y="588"/>
                  <a:pt x="138" y="589"/>
                </a:cubicBezTo>
                <a:cubicBezTo>
                  <a:pt x="137" y="589"/>
                  <a:pt x="137" y="589"/>
                  <a:pt x="137" y="589"/>
                </a:cubicBezTo>
                <a:cubicBezTo>
                  <a:pt x="136" y="588"/>
                  <a:pt x="134" y="587"/>
                  <a:pt x="133" y="586"/>
                </a:cubicBezTo>
                <a:cubicBezTo>
                  <a:pt x="134" y="584"/>
                  <a:pt x="131" y="584"/>
                  <a:pt x="131" y="582"/>
                </a:cubicBezTo>
                <a:cubicBezTo>
                  <a:pt x="131" y="582"/>
                  <a:pt x="131" y="581"/>
                  <a:pt x="130" y="581"/>
                </a:cubicBezTo>
                <a:cubicBezTo>
                  <a:pt x="129" y="579"/>
                  <a:pt x="127" y="578"/>
                  <a:pt x="126" y="577"/>
                </a:cubicBezTo>
                <a:cubicBezTo>
                  <a:pt x="125" y="576"/>
                  <a:pt x="125" y="575"/>
                  <a:pt x="125" y="574"/>
                </a:cubicBezTo>
                <a:cubicBezTo>
                  <a:pt x="124" y="573"/>
                  <a:pt x="124" y="572"/>
                  <a:pt x="122" y="571"/>
                </a:cubicBezTo>
                <a:cubicBezTo>
                  <a:pt x="120" y="570"/>
                  <a:pt x="120" y="567"/>
                  <a:pt x="118" y="566"/>
                </a:cubicBezTo>
                <a:cubicBezTo>
                  <a:pt x="118" y="565"/>
                  <a:pt x="118" y="565"/>
                  <a:pt x="117" y="564"/>
                </a:cubicBezTo>
                <a:cubicBezTo>
                  <a:pt x="116" y="563"/>
                  <a:pt x="114" y="561"/>
                  <a:pt x="113" y="560"/>
                </a:cubicBezTo>
                <a:cubicBezTo>
                  <a:pt x="112" y="558"/>
                  <a:pt x="111" y="557"/>
                  <a:pt x="109" y="555"/>
                </a:cubicBezTo>
                <a:cubicBezTo>
                  <a:pt x="108" y="554"/>
                  <a:pt x="108" y="553"/>
                  <a:pt x="107" y="552"/>
                </a:cubicBezTo>
                <a:cubicBezTo>
                  <a:pt x="106" y="551"/>
                  <a:pt x="105" y="551"/>
                  <a:pt x="105" y="549"/>
                </a:cubicBezTo>
                <a:cubicBezTo>
                  <a:pt x="104" y="548"/>
                  <a:pt x="103" y="547"/>
                  <a:pt x="102" y="546"/>
                </a:cubicBezTo>
                <a:cubicBezTo>
                  <a:pt x="102" y="544"/>
                  <a:pt x="100" y="544"/>
                  <a:pt x="99" y="542"/>
                </a:cubicBezTo>
                <a:cubicBezTo>
                  <a:pt x="99" y="541"/>
                  <a:pt x="100" y="541"/>
                  <a:pt x="100" y="540"/>
                </a:cubicBezTo>
                <a:cubicBezTo>
                  <a:pt x="99" y="540"/>
                  <a:pt x="99" y="540"/>
                  <a:pt x="98" y="540"/>
                </a:cubicBezTo>
                <a:cubicBezTo>
                  <a:pt x="97" y="539"/>
                  <a:pt x="96" y="538"/>
                  <a:pt x="96" y="538"/>
                </a:cubicBezTo>
                <a:cubicBezTo>
                  <a:pt x="95" y="537"/>
                  <a:pt x="94" y="536"/>
                  <a:pt x="94" y="535"/>
                </a:cubicBezTo>
                <a:cubicBezTo>
                  <a:pt x="95" y="534"/>
                  <a:pt x="97" y="536"/>
                  <a:pt x="97" y="535"/>
                </a:cubicBezTo>
                <a:cubicBezTo>
                  <a:pt x="97" y="534"/>
                  <a:pt x="96" y="534"/>
                  <a:pt x="96" y="533"/>
                </a:cubicBezTo>
                <a:cubicBezTo>
                  <a:pt x="95" y="533"/>
                  <a:pt x="95" y="533"/>
                  <a:pt x="94" y="534"/>
                </a:cubicBezTo>
                <a:cubicBezTo>
                  <a:pt x="94" y="535"/>
                  <a:pt x="94" y="535"/>
                  <a:pt x="94" y="535"/>
                </a:cubicBezTo>
                <a:moveTo>
                  <a:pt x="125" y="496"/>
                </a:moveTo>
                <a:cubicBezTo>
                  <a:pt x="125" y="496"/>
                  <a:pt x="124" y="495"/>
                  <a:pt x="124" y="495"/>
                </a:cubicBezTo>
                <a:cubicBezTo>
                  <a:pt x="124" y="495"/>
                  <a:pt x="124" y="495"/>
                  <a:pt x="124" y="495"/>
                </a:cubicBezTo>
                <a:cubicBezTo>
                  <a:pt x="124" y="495"/>
                  <a:pt x="124" y="496"/>
                  <a:pt x="124" y="496"/>
                </a:cubicBezTo>
                <a:cubicBezTo>
                  <a:pt x="124" y="496"/>
                  <a:pt x="124" y="496"/>
                  <a:pt x="124" y="496"/>
                </a:cubicBezTo>
                <a:cubicBezTo>
                  <a:pt x="124" y="496"/>
                  <a:pt x="125" y="496"/>
                  <a:pt x="124" y="495"/>
                </a:cubicBezTo>
                <a:cubicBezTo>
                  <a:pt x="124" y="495"/>
                  <a:pt x="124" y="494"/>
                  <a:pt x="122" y="494"/>
                </a:cubicBezTo>
                <a:cubicBezTo>
                  <a:pt x="123" y="494"/>
                  <a:pt x="123" y="494"/>
                  <a:pt x="123" y="494"/>
                </a:cubicBezTo>
                <a:cubicBezTo>
                  <a:pt x="123" y="494"/>
                  <a:pt x="123" y="494"/>
                  <a:pt x="123" y="494"/>
                </a:cubicBezTo>
                <a:cubicBezTo>
                  <a:pt x="123" y="494"/>
                  <a:pt x="122" y="493"/>
                  <a:pt x="122" y="494"/>
                </a:cubicBezTo>
                <a:cubicBezTo>
                  <a:pt x="122" y="494"/>
                  <a:pt x="122" y="494"/>
                  <a:pt x="123" y="494"/>
                </a:cubicBezTo>
                <a:cubicBezTo>
                  <a:pt x="123" y="495"/>
                  <a:pt x="123" y="495"/>
                  <a:pt x="125" y="496"/>
                </a:cubicBezTo>
                <a:moveTo>
                  <a:pt x="135" y="563"/>
                </a:moveTo>
                <a:cubicBezTo>
                  <a:pt x="135" y="563"/>
                  <a:pt x="135" y="563"/>
                  <a:pt x="135" y="563"/>
                </a:cubicBezTo>
                <a:cubicBezTo>
                  <a:pt x="135" y="563"/>
                  <a:pt x="135" y="562"/>
                  <a:pt x="135" y="562"/>
                </a:cubicBezTo>
                <a:cubicBezTo>
                  <a:pt x="135" y="562"/>
                  <a:pt x="135" y="562"/>
                  <a:pt x="134" y="562"/>
                </a:cubicBezTo>
                <a:cubicBezTo>
                  <a:pt x="134" y="562"/>
                  <a:pt x="135" y="562"/>
                  <a:pt x="135" y="563"/>
                </a:cubicBezTo>
                <a:cubicBezTo>
                  <a:pt x="135" y="564"/>
                  <a:pt x="135" y="564"/>
                  <a:pt x="136" y="566"/>
                </a:cubicBezTo>
                <a:cubicBezTo>
                  <a:pt x="136" y="565"/>
                  <a:pt x="137" y="565"/>
                  <a:pt x="137" y="564"/>
                </a:cubicBezTo>
                <a:cubicBezTo>
                  <a:pt x="136" y="564"/>
                  <a:pt x="136" y="563"/>
                  <a:pt x="135" y="563"/>
                </a:cubicBezTo>
                <a:moveTo>
                  <a:pt x="99" y="534"/>
                </a:moveTo>
                <a:cubicBezTo>
                  <a:pt x="100" y="535"/>
                  <a:pt x="101" y="534"/>
                  <a:pt x="102" y="534"/>
                </a:cubicBezTo>
                <a:cubicBezTo>
                  <a:pt x="102" y="534"/>
                  <a:pt x="102" y="533"/>
                  <a:pt x="102" y="533"/>
                </a:cubicBezTo>
                <a:cubicBezTo>
                  <a:pt x="102" y="533"/>
                  <a:pt x="102" y="532"/>
                  <a:pt x="101" y="532"/>
                </a:cubicBezTo>
                <a:cubicBezTo>
                  <a:pt x="101" y="533"/>
                  <a:pt x="100" y="533"/>
                  <a:pt x="99" y="534"/>
                </a:cubicBezTo>
                <a:moveTo>
                  <a:pt x="115" y="484"/>
                </a:moveTo>
                <a:cubicBezTo>
                  <a:pt x="115" y="484"/>
                  <a:pt x="115" y="484"/>
                  <a:pt x="115" y="484"/>
                </a:cubicBezTo>
                <a:cubicBezTo>
                  <a:pt x="114" y="485"/>
                  <a:pt x="114" y="485"/>
                  <a:pt x="115" y="485"/>
                </a:cubicBezTo>
                <a:cubicBezTo>
                  <a:pt x="115" y="486"/>
                  <a:pt x="115" y="486"/>
                  <a:pt x="116" y="486"/>
                </a:cubicBezTo>
                <a:cubicBezTo>
                  <a:pt x="116" y="486"/>
                  <a:pt x="116" y="485"/>
                  <a:pt x="116" y="485"/>
                </a:cubicBezTo>
                <a:cubicBezTo>
                  <a:pt x="116" y="485"/>
                  <a:pt x="115" y="484"/>
                  <a:pt x="115" y="484"/>
                </a:cubicBezTo>
                <a:moveTo>
                  <a:pt x="99" y="529"/>
                </a:moveTo>
                <a:cubicBezTo>
                  <a:pt x="98" y="530"/>
                  <a:pt x="98" y="531"/>
                  <a:pt x="99" y="531"/>
                </a:cubicBezTo>
                <a:cubicBezTo>
                  <a:pt x="99" y="531"/>
                  <a:pt x="99" y="530"/>
                  <a:pt x="99" y="529"/>
                </a:cubicBezTo>
                <a:moveTo>
                  <a:pt x="132" y="561"/>
                </a:moveTo>
                <a:cubicBezTo>
                  <a:pt x="132" y="560"/>
                  <a:pt x="132" y="560"/>
                  <a:pt x="132" y="560"/>
                </a:cubicBezTo>
                <a:cubicBezTo>
                  <a:pt x="132" y="560"/>
                  <a:pt x="132" y="560"/>
                  <a:pt x="132" y="560"/>
                </a:cubicBezTo>
                <a:cubicBezTo>
                  <a:pt x="131" y="560"/>
                  <a:pt x="131" y="561"/>
                  <a:pt x="132" y="561"/>
                </a:cubicBezTo>
                <a:cubicBezTo>
                  <a:pt x="132" y="562"/>
                  <a:pt x="132" y="561"/>
                  <a:pt x="132" y="561"/>
                </a:cubicBezTo>
                <a:moveTo>
                  <a:pt x="130" y="563"/>
                </a:moveTo>
                <a:cubicBezTo>
                  <a:pt x="130" y="563"/>
                  <a:pt x="130" y="563"/>
                  <a:pt x="130" y="563"/>
                </a:cubicBezTo>
                <a:cubicBezTo>
                  <a:pt x="130" y="563"/>
                  <a:pt x="130" y="563"/>
                  <a:pt x="130" y="564"/>
                </a:cubicBezTo>
                <a:cubicBezTo>
                  <a:pt x="130" y="563"/>
                  <a:pt x="130" y="563"/>
                  <a:pt x="130" y="563"/>
                </a:cubicBezTo>
                <a:cubicBezTo>
                  <a:pt x="130" y="563"/>
                  <a:pt x="130" y="563"/>
                  <a:pt x="130" y="563"/>
                </a:cubicBezTo>
                <a:moveTo>
                  <a:pt x="132" y="565"/>
                </a:moveTo>
                <a:cubicBezTo>
                  <a:pt x="132" y="565"/>
                  <a:pt x="132" y="565"/>
                  <a:pt x="132" y="565"/>
                </a:cubicBezTo>
                <a:cubicBezTo>
                  <a:pt x="132" y="565"/>
                  <a:pt x="132" y="565"/>
                  <a:pt x="132" y="565"/>
                </a:cubicBezTo>
                <a:cubicBezTo>
                  <a:pt x="132" y="565"/>
                  <a:pt x="132" y="565"/>
                  <a:pt x="132" y="565"/>
                </a:cubicBezTo>
                <a:cubicBezTo>
                  <a:pt x="132" y="565"/>
                  <a:pt x="132" y="565"/>
                  <a:pt x="132" y="565"/>
                </a:cubicBezTo>
                <a:moveTo>
                  <a:pt x="127" y="525"/>
                </a:moveTo>
                <a:cubicBezTo>
                  <a:pt x="127" y="524"/>
                  <a:pt x="128" y="524"/>
                  <a:pt x="128" y="524"/>
                </a:cubicBezTo>
                <a:cubicBezTo>
                  <a:pt x="127" y="524"/>
                  <a:pt x="127" y="524"/>
                  <a:pt x="127" y="524"/>
                </a:cubicBezTo>
                <a:cubicBezTo>
                  <a:pt x="127" y="524"/>
                  <a:pt x="127" y="524"/>
                  <a:pt x="127" y="524"/>
                </a:cubicBezTo>
                <a:cubicBezTo>
                  <a:pt x="127" y="524"/>
                  <a:pt x="127" y="524"/>
                  <a:pt x="127" y="525"/>
                </a:cubicBezTo>
                <a:moveTo>
                  <a:pt x="99" y="535"/>
                </a:moveTo>
                <a:cubicBezTo>
                  <a:pt x="99" y="535"/>
                  <a:pt x="98" y="535"/>
                  <a:pt x="98" y="536"/>
                </a:cubicBezTo>
                <a:cubicBezTo>
                  <a:pt x="98" y="536"/>
                  <a:pt x="98" y="536"/>
                  <a:pt x="99" y="536"/>
                </a:cubicBezTo>
                <a:cubicBezTo>
                  <a:pt x="99" y="536"/>
                  <a:pt x="99" y="536"/>
                  <a:pt x="99" y="536"/>
                </a:cubicBezTo>
                <a:cubicBezTo>
                  <a:pt x="99" y="535"/>
                  <a:pt x="99" y="535"/>
                  <a:pt x="99" y="535"/>
                </a:cubicBezTo>
                <a:moveTo>
                  <a:pt x="101" y="531"/>
                </a:moveTo>
                <a:cubicBezTo>
                  <a:pt x="101" y="531"/>
                  <a:pt x="101" y="531"/>
                  <a:pt x="101" y="530"/>
                </a:cubicBezTo>
                <a:cubicBezTo>
                  <a:pt x="100" y="530"/>
                  <a:pt x="100" y="531"/>
                  <a:pt x="100" y="531"/>
                </a:cubicBezTo>
                <a:cubicBezTo>
                  <a:pt x="100" y="531"/>
                  <a:pt x="100" y="531"/>
                  <a:pt x="101" y="531"/>
                </a:cubicBezTo>
                <a:cubicBezTo>
                  <a:pt x="101" y="531"/>
                  <a:pt x="101" y="531"/>
                  <a:pt x="101" y="531"/>
                </a:cubicBezTo>
                <a:moveTo>
                  <a:pt x="127" y="519"/>
                </a:moveTo>
                <a:cubicBezTo>
                  <a:pt x="127" y="519"/>
                  <a:pt x="127" y="519"/>
                  <a:pt x="127" y="519"/>
                </a:cubicBezTo>
                <a:cubicBezTo>
                  <a:pt x="127" y="520"/>
                  <a:pt x="127" y="520"/>
                  <a:pt x="127" y="520"/>
                </a:cubicBezTo>
                <a:cubicBezTo>
                  <a:pt x="127" y="520"/>
                  <a:pt x="127" y="520"/>
                  <a:pt x="127" y="520"/>
                </a:cubicBezTo>
                <a:cubicBezTo>
                  <a:pt x="127" y="519"/>
                  <a:pt x="127" y="519"/>
                  <a:pt x="127" y="519"/>
                </a:cubicBezTo>
                <a:moveTo>
                  <a:pt x="131" y="522"/>
                </a:moveTo>
                <a:cubicBezTo>
                  <a:pt x="131" y="523"/>
                  <a:pt x="131" y="523"/>
                  <a:pt x="131" y="523"/>
                </a:cubicBezTo>
                <a:cubicBezTo>
                  <a:pt x="131" y="523"/>
                  <a:pt x="131" y="522"/>
                  <a:pt x="131" y="522"/>
                </a:cubicBezTo>
                <a:cubicBezTo>
                  <a:pt x="131" y="522"/>
                  <a:pt x="131" y="522"/>
                  <a:pt x="131" y="522"/>
                </a:cubicBezTo>
                <a:cubicBezTo>
                  <a:pt x="131" y="522"/>
                  <a:pt x="131" y="522"/>
                  <a:pt x="131" y="522"/>
                </a:cubicBezTo>
                <a:moveTo>
                  <a:pt x="109" y="466"/>
                </a:moveTo>
                <a:cubicBezTo>
                  <a:pt x="109" y="466"/>
                  <a:pt x="109" y="466"/>
                  <a:pt x="109" y="466"/>
                </a:cubicBezTo>
                <a:cubicBezTo>
                  <a:pt x="109" y="466"/>
                  <a:pt x="109" y="467"/>
                  <a:pt x="109" y="467"/>
                </a:cubicBezTo>
                <a:cubicBezTo>
                  <a:pt x="109" y="467"/>
                  <a:pt x="110" y="466"/>
                  <a:pt x="110" y="466"/>
                </a:cubicBezTo>
                <a:cubicBezTo>
                  <a:pt x="109" y="466"/>
                  <a:pt x="109" y="466"/>
                  <a:pt x="109" y="466"/>
                </a:cubicBezTo>
                <a:moveTo>
                  <a:pt x="113" y="489"/>
                </a:moveTo>
                <a:cubicBezTo>
                  <a:pt x="113" y="489"/>
                  <a:pt x="113" y="489"/>
                  <a:pt x="113" y="489"/>
                </a:cubicBezTo>
                <a:cubicBezTo>
                  <a:pt x="113" y="489"/>
                  <a:pt x="113" y="489"/>
                  <a:pt x="113" y="489"/>
                </a:cubicBezTo>
                <a:cubicBezTo>
                  <a:pt x="113" y="489"/>
                  <a:pt x="113" y="489"/>
                  <a:pt x="113" y="490"/>
                </a:cubicBezTo>
                <a:cubicBezTo>
                  <a:pt x="113" y="489"/>
                  <a:pt x="113" y="489"/>
                  <a:pt x="113" y="489"/>
                </a:cubicBezTo>
                <a:moveTo>
                  <a:pt x="111" y="471"/>
                </a:moveTo>
                <a:cubicBezTo>
                  <a:pt x="111" y="471"/>
                  <a:pt x="111" y="471"/>
                  <a:pt x="111" y="472"/>
                </a:cubicBezTo>
                <a:cubicBezTo>
                  <a:pt x="111" y="471"/>
                  <a:pt x="111" y="471"/>
                  <a:pt x="111" y="471"/>
                </a:cubicBezTo>
                <a:cubicBezTo>
                  <a:pt x="111" y="471"/>
                  <a:pt x="111" y="471"/>
                  <a:pt x="111" y="471"/>
                </a:cubicBezTo>
                <a:cubicBezTo>
                  <a:pt x="111" y="471"/>
                  <a:pt x="111" y="471"/>
                  <a:pt x="111" y="471"/>
                </a:cubicBezTo>
                <a:moveTo>
                  <a:pt x="113" y="475"/>
                </a:moveTo>
                <a:cubicBezTo>
                  <a:pt x="113" y="475"/>
                  <a:pt x="113" y="476"/>
                  <a:pt x="113" y="476"/>
                </a:cubicBezTo>
                <a:cubicBezTo>
                  <a:pt x="113" y="476"/>
                  <a:pt x="113" y="476"/>
                  <a:pt x="113" y="476"/>
                </a:cubicBezTo>
                <a:cubicBezTo>
                  <a:pt x="113" y="476"/>
                  <a:pt x="113" y="476"/>
                  <a:pt x="113" y="476"/>
                </a:cubicBezTo>
                <a:cubicBezTo>
                  <a:pt x="113" y="476"/>
                  <a:pt x="113" y="476"/>
                  <a:pt x="113" y="475"/>
                </a:cubicBezTo>
                <a:moveTo>
                  <a:pt x="115" y="481"/>
                </a:moveTo>
                <a:cubicBezTo>
                  <a:pt x="115" y="481"/>
                  <a:pt x="115" y="481"/>
                  <a:pt x="115" y="481"/>
                </a:cubicBezTo>
                <a:cubicBezTo>
                  <a:pt x="115" y="480"/>
                  <a:pt x="115" y="480"/>
                  <a:pt x="115" y="480"/>
                </a:cubicBezTo>
                <a:cubicBezTo>
                  <a:pt x="115" y="480"/>
                  <a:pt x="114" y="480"/>
                  <a:pt x="114" y="481"/>
                </a:cubicBezTo>
                <a:cubicBezTo>
                  <a:pt x="115" y="481"/>
                  <a:pt x="115" y="481"/>
                  <a:pt x="115" y="481"/>
                </a:cubicBezTo>
                <a:moveTo>
                  <a:pt x="115" y="482"/>
                </a:moveTo>
                <a:cubicBezTo>
                  <a:pt x="115" y="482"/>
                  <a:pt x="115" y="482"/>
                  <a:pt x="115" y="482"/>
                </a:cubicBezTo>
                <a:cubicBezTo>
                  <a:pt x="115" y="482"/>
                  <a:pt x="115" y="482"/>
                  <a:pt x="115" y="483"/>
                </a:cubicBezTo>
                <a:cubicBezTo>
                  <a:pt x="115" y="483"/>
                  <a:pt x="115" y="483"/>
                  <a:pt x="115" y="483"/>
                </a:cubicBezTo>
                <a:cubicBezTo>
                  <a:pt x="115" y="483"/>
                  <a:pt x="115" y="483"/>
                  <a:pt x="115" y="482"/>
                </a:cubicBezTo>
                <a:moveTo>
                  <a:pt x="118" y="485"/>
                </a:moveTo>
                <a:cubicBezTo>
                  <a:pt x="118" y="486"/>
                  <a:pt x="119" y="486"/>
                  <a:pt x="119" y="486"/>
                </a:cubicBezTo>
                <a:cubicBezTo>
                  <a:pt x="119" y="486"/>
                  <a:pt x="119" y="485"/>
                  <a:pt x="119" y="485"/>
                </a:cubicBezTo>
                <a:cubicBezTo>
                  <a:pt x="119" y="485"/>
                  <a:pt x="119" y="485"/>
                  <a:pt x="119" y="485"/>
                </a:cubicBezTo>
                <a:cubicBezTo>
                  <a:pt x="119" y="485"/>
                  <a:pt x="118" y="485"/>
                  <a:pt x="118" y="485"/>
                </a:cubicBezTo>
                <a:moveTo>
                  <a:pt x="680" y="580"/>
                </a:moveTo>
                <a:cubicBezTo>
                  <a:pt x="679" y="581"/>
                  <a:pt x="679" y="580"/>
                  <a:pt x="678" y="580"/>
                </a:cubicBezTo>
                <a:cubicBezTo>
                  <a:pt x="678" y="580"/>
                  <a:pt x="677" y="581"/>
                  <a:pt x="677" y="581"/>
                </a:cubicBezTo>
                <a:cubicBezTo>
                  <a:pt x="677" y="582"/>
                  <a:pt x="677" y="582"/>
                  <a:pt x="676" y="583"/>
                </a:cubicBezTo>
                <a:cubicBezTo>
                  <a:pt x="675" y="583"/>
                  <a:pt x="675" y="582"/>
                  <a:pt x="675" y="582"/>
                </a:cubicBezTo>
                <a:cubicBezTo>
                  <a:pt x="674" y="581"/>
                  <a:pt x="674" y="581"/>
                  <a:pt x="673" y="581"/>
                </a:cubicBezTo>
                <a:cubicBezTo>
                  <a:pt x="673" y="581"/>
                  <a:pt x="674" y="580"/>
                  <a:pt x="674" y="580"/>
                </a:cubicBezTo>
                <a:cubicBezTo>
                  <a:pt x="674" y="579"/>
                  <a:pt x="674" y="577"/>
                  <a:pt x="674" y="576"/>
                </a:cubicBezTo>
                <a:cubicBezTo>
                  <a:pt x="674" y="576"/>
                  <a:pt x="675" y="574"/>
                  <a:pt x="676" y="573"/>
                </a:cubicBezTo>
                <a:cubicBezTo>
                  <a:pt x="677" y="573"/>
                  <a:pt x="676" y="573"/>
                  <a:pt x="676" y="573"/>
                </a:cubicBezTo>
                <a:cubicBezTo>
                  <a:pt x="676" y="573"/>
                  <a:pt x="676" y="573"/>
                  <a:pt x="676" y="573"/>
                </a:cubicBezTo>
                <a:cubicBezTo>
                  <a:pt x="676" y="573"/>
                  <a:pt x="676" y="573"/>
                  <a:pt x="676" y="573"/>
                </a:cubicBezTo>
                <a:cubicBezTo>
                  <a:pt x="676" y="574"/>
                  <a:pt x="676" y="574"/>
                  <a:pt x="676" y="574"/>
                </a:cubicBezTo>
                <a:cubicBezTo>
                  <a:pt x="676" y="574"/>
                  <a:pt x="677" y="574"/>
                  <a:pt x="676" y="573"/>
                </a:cubicBezTo>
                <a:cubicBezTo>
                  <a:pt x="676" y="572"/>
                  <a:pt x="677" y="572"/>
                  <a:pt x="677" y="571"/>
                </a:cubicBezTo>
                <a:cubicBezTo>
                  <a:pt x="677" y="569"/>
                  <a:pt x="678" y="567"/>
                  <a:pt x="680" y="565"/>
                </a:cubicBezTo>
                <a:cubicBezTo>
                  <a:pt x="680" y="565"/>
                  <a:pt x="678" y="564"/>
                  <a:pt x="679" y="564"/>
                </a:cubicBezTo>
                <a:cubicBezTo>
                  <a:pt x="679" y="563"/>
                  <a:pt x="680" y="563"/>
                  <a:pt x="680" y="562"/>
                </a:cubicBezTo>
                <a:cubicBezTo>
                  <a:pt x="680" y="562"/>
                  <a:pt x="680" y="561"/>
                  <a:pt x="680" y="561"/>
                </a:cubicBezTo>
                <a:cubicBezTo>
                  <a:pt x="681" y="560"/>
                  <a:pt x="682" y="559"/>
                  <a:pt x="682" y="558"/>
                </a:cubicBezTo>
                <a:cubicBezTo>
                  <a:pt x="682" y="557"/>
                  <a:pt x="683" y="556"/>
                  <a:pt x="683" y="555"/>
                </a:cubicBezTo>
                <a:cubicBezTo>
                  <a:pt x="684" y="553"/>
                  <a:pt x="685" y="552"/>
                  <a:pt x="684" y="551"/>
                </a:cubicBezTo>
                <a:cubicBezTo>
                  <a:pt x="686" y="550"/>
                  <a:pt x="686" y="550"/>
                  <a:pt x="688" y="550"/>
                </a:cubicBezTo>
                <a:cubicBezTo>
                  <a:pt x="687" y="550"/>
                  <a:pt x="686" y="549"/>
                  <a:pt x="686" y="549"/>
                </a:cubicBezTo>
                <a:cubicBezTo>
                  <a:pt x="685" y="549"/>
                  <a:pt x="685" y="548"/>
                  <a:pt x="685" y="548"/>
                </a:cubicBezTo>
                <a:cubicBezTo>
                  <a:pt x="686" y="547"/>
                  <a:pt x="686" y="546"/>
                  <a:pt x="687" y="546"/>
                </a:cubicBezTo>
                <a:cubicBezTo>
                  <a:pt x="687" y="545"/>
                  <a:pt x="688" y="544"/>
                  <a:pt x="688" y="543"/>
                </a:cubicBezTo>
                <a:cubicBezTo>
                  <a:pt x="688" y="542"/>
                  <a:pt x="689" y="541"/>
                  <a:pt x="689" y="540"/>
                </a:cubicBezTo>
                <a:cubicBezTo>
                  <a:pt x="689" y="538"/>
                  <a:pt x="690" y="538"/>
                  <a:pt x="691" y="537"/>
                </a:cubicBezTo>
                <a:cubicBezTo>
                  <a:pt x="691" y="536"/>
                  <a:pt x="691" y="535"/>
                  <a:pt x="691" y="535"/>
                </a:cubicBezTo>
                <a:cubicBezTo>
                  <a:pt x="690" y="533"/>
                  <a:pt x="689" y="533"/>
                  <a:pt x="688" y="532"/>
                </a:cubicBezTo>
                <a:cubicBezTo>
                  <a:pt x="687" y="533"/>
                  <a:pt x="686" y="531"/>
                  <a:pt x="685" y="531"/>
                </a:cubicBezTo>
                <a:cubicBezTo>
                  <a:pt x="684" y="531"/>
                  <a:pt x="684" y="530"/>
                  <a:pt x="683" y="530"/>
                </a:cubicBezTo>
                <a:cubicBezTo>
                  <a:pt x="682" y="529"/>
                  <a:pt x="682" y="529"/>
                  <a:pt x="681" y="528"/>
                </a:cubicBezTo>
                <a:cubicBezTo>
                  <a:pt x="680" y="528"/>
                  <a:pt x="679" y="527"/>
                  <a:pt x="678" y="527"/>
                </a:cubicBezTo>
                <a:cubicBezTo>
                  <a:pt x="678" y="526"/>
                  <a:pt x="676" y="526"/>
                  <a:pt x="676" y="525"/>
                </a:cubicBezTo>
                <a:cubicBezTo>
                  <a:pt x="675" y="525"/>
                  <a:pt x="675" y="525"/>
                  <a:pt x="674" y="524"/>
                </a:cubicBezTo>
                <a:cubicBezTo>
                  <a:pt x="674" y="523"/>
                  <a:pt x="674" y="523"/>
                  <a:pt x="675" y="522"/>
                </a:cubicBezTo>
                <a:cubicBezTo>
                  <a:pt x="675" y="520"/>
                  <a:pt x="676" y="519"/>
                  <a:pt x="677" y="517"/>
                </a:cubicBezTo>
                <a:cubicBezTo>
                  <a:pt x="677" y="516"/>
                  <a:pt x="678" y="515"/>
                  <a:pt x="679" y="515"/>
                </a:cubicBezTo>
                <a:cubicBezTo>
                  <a:pt x="679" y="516"/>
                  <a:pt x="679" y="515"/>
                  <a:pt x="679" y="515"/>
                </a:cubicBezTo>
                <a:cubicBezTo>
                  <a:pt x="679" y="515"/>
                  <a:pt x="679" y="515"/>
                  <a:pt x="679" y="515"/>
                </a:cubicBezTo>
                <a:cubicBezTo>
                  <a:pt x="679" y="515"/>
                  <a:pt x="679" y="516"/>
                  <a:pt x="679" y="516"/>
                </a:cubicBezTo>
                <a:cubicBezTo>
                  <a:pt x="679" y="516"/>
                  <a:pt x="679" y="516"/>
                  <a:pt x="679" y="516"/>
                </a:cubicBezTo>
                <a:cubicBezTo>
                  <a:pt x="679" y="516"/>
                  <a:pt x="679" y="516"/>
                  <a:pt x="679" y="515"/>
                </a:cubicBezTo>
                <a:cubicBezTo>
                  <a:pt x="679" y="514"/>
                  <a:pt x="680" y="514"/>
                  <a:pt x="681" y="513"/>
                </a:cubicBezTo>
                <a:cubicBezTo>
                  <a:pt x="680" y="511"/>
                  <a:pt x="681" y="510"/>
                  <a:pt x="682" y="509"/>
                </a:cubicBezTo>
                <a:cubicBezTo>
                  <a:pt x="684" y="509"/>
                  <a:pt x="684" y="509"/>
                  <a:pt x="683" y="507"/>
                </a:cubicBezTo>
                <a:cubicBezTo>
                  <a:pt x="683" y="507"/>
                  <a:pt x="683" y="507"/>
                  <a:pt x="683" y="507"/>
                </a:cubicBezTo>
                <a:cubicBezTo>
                  <a:pt x="683" y="507"/>
                  <a:pt x="683" y="506"/>
                  <a:pt x="684" y="506"/>
                </a:cubicBezTo>
                <a:cubicBezTo>
                  <a:pt x="684" y="506"/>
                  <a:pt x="685" y="506"/>
                  <a:pt x="685" y="506"/>
                </a:cubicBezTo>
                <a:cubicBezTo>
                  <a:pt x="686" y="507"/>
                  <a:pt x="688" y="506"/>
                  <a:pt x="690" y="507"/>
                </a:cubicBezTo>
                <a:cubicBezTo>
                  <a:pt x="690" y="508"/>
                  <a:pt x="690" y="507"/>
                  <a:pt x="690" y="507"/>
                </a:cubicBezTo>
                <a:cubicBezTo>
                  <a:pt x="690" y="507"/>
                  <a:pt x="690" y="507"/>
                  <a:pt x="690" y="507"/>
                </a:cubicBezTo>
                <a:cubicBezTo>
                  <a:pt x="689" y="507"/>
                  <a:pt x="689" y="507"/>
                  <a:pt x="689" y="508"/>
                </a:cubicBezTo>
                <a:cubicBezTo>
                  <a:pt x="689" y="508"/>
                  <a:pt x="690" y="508"/>
                  <a:pt x="690" y="508"/>
                </a:cubicBezTo>
                <a:cubicBezTo>
                  <a:pt x="690" y="508"/>
                  <a:pt x="690" y="508"/>
                  <a:pt x="690" y="507"/>
                </a:cubicBezTo>
                <a:cubicBezTo>
                  <a:pt x="689" y="506"/>
                  <a:pt x="689" y="506"/>
                  <a:pt x="690" y="506"/>
                </a:cubicBezTo>
                <a:cubicBezTo>
                  <a:pt x="690" y="506"/>
                  <a:pt x="691" y="505"/>
                  <a:pt x="691" y="505"/>
                </a:cubicBezTo>
                <a:cubicBezTo>
                  <a:pt x="690" y="504"/>
                  <a:pt x="689" y="505"/>
                  <a:pt x="688" y="505"/>
                </a:cubicBezTo>
                <a:cubicBezTo>
                  <a:pt x="687" y="505"/>
                  <a:pt x="686" y="505"/>
                  <a:pt x="684" y="505"/>
                </a:cubicBezTo>
                <a:cubicBezTo>
                  <a:pt x="685" y="503"/>
                  <a:pt x="687" y="502"/>
                  <a:pt x="688" y="501"/>
                </a:cubicBezTo>
                <a:cubicBezTo>
                  <a:pt x="689" y="501"/>
                  <a:pt x="690" y="501"/>
                  <a:pt x="691" y="501"/>
                </a:cubicBezTo>
                <a:cubicBezTo>
                  <a:pt x="692" y="502"/>
                  <a:pt x="693" y="502"/>
                  <a:pt x="694" y="502"/>
                </a:cubicBezTo>
                <a:cubicBezTo>
                  <a:pt x="693" y="501"/>
                  <a:pt x="693" y="500"/>
                  <a:pt x="691" y="500"/>
                </a:cubicBezTo>
                <a:cubicBezTo>
                  <a:pt x="691" y="500"/>
                  <a:pt x="691" y="499"/>
                  <a:pt x="691" y="499"/>
                </a:cubicBezTo>
                <a:cubicBezTo>
                  <a:pt x="691" y="499"/>
                  <a:pt x="692" y="499"/>
                  <a:pt x="692" y="499"/>
                </a:cubicBezTo>
                <a:cubicBezTo>
                  <a:pt x="693" y="499"/>
                  <a:pt x="693" y="499"/>
                  <a:pt x="693" y="498"/>
                </a:cubicBezTo>
                <a:cubicBezTo>
                  <a:pt x="693" y="498"/>
                  <a:pt x="693" y="497"/>
                  <a:pt x="693" y="497"/>
                </a:cubicBezTo>
                <a:cubicBezTo>
                  <a:pt x="692" y="496"/>
                  <a:pt x="691" y="496"/>
                  <a:pt x="690" y="496"/>
                </a:cubicBezTo>
                <a:cubicBezTo>
                  <a:pt x="689" y="495"/>
                  <a:pt x="690" y="495"/>
                  <a:pt x="690" y="494"/>
                </a:cubicBezTo>
                <a:cubicBezTo>
                  <a:pt x="690" y="493"/>
                  <a:pt x="691" y="492"/>
                  <a:pt x="693" y="492"/>
                </a:cubicBezTo>
                <a:cubicBezTo>
                  <a:pt x="693" y="492"/>
                  <a:pt x="693" y="492"/>
                  <a:pt x="694" y="492"/>
                </a:cubicBezTo>
                <a:cubicBezTo>
                  <a:pt x="695" y="492"/>
                  <a:pt x="695" y="492"/>
                  <a:pt x="695" y="491"/>
                </a:cubicBezTo>
                <a:cubicBezTo>
                  <a:pt x="695" y="491"/>
                  <a:pt x="695" y="491"/>
                  <a:pt x="694" y="491"/>
                </a:cubicBezTo>
                <a:cubicBezTo>
                  <a:pt x="693" y="490"/>
                  <a:pt x="693" y="490"/>
                  <a:pt x="693" y="489"/>
                </a:cubicBezTo>
                <a:cubicBezTo>
                  <a:pt x="694" y="487"/>
                  <a:pt x="695" y="486"/>
                  <a:pt x="696" y="484"/>
                </a:cubicBezTo>
                <a:cubicBezTo>
                  <a:pt x="696" y="483"/>
                  <a:pt x="696" y="483"/>
                  <a:pt x="697" y="482"/>
                </a:cubicBezTo>
                <a:cubicBezTo>
                  <a:pt x="697" y="482"/>
                  <a:pt x="698" y="482"/>
                  <a:pt x="698" y="482"/>
                </a:cubicBezTo>
                <a:cubicBezTo>
                  <a:pt x="699" y="483"/>
                  <a:pt x="699" y="483"/>
                  <a:pt x="700" y="484"/>
                </a:cubicBezTo>
                <a:cubicBezTo>
                  <a:pt x="700" y="484"/>
                  <a:pt x="701" y="484"/>
                  <a:pt x="701" y="484"/>
                </a:cubicBezTo>
                <a:cubicBezTo>
                  <a:pt x="701" y="484"/>
                  <a:pt x="701" y="483"/>
                  <a:pt x="701" y="483"/>
                </a:cubicBezTo>
                <a:cubicBezTo>
                  <a:pt x="700" y="482"/>
                  <a:pt x="701" y="481"/>
                  <a:pt x="699" y="481"/>
                </a:cubicBezTo>
                <a:cubicBezTo>
                  <a:pt x="699" y="481"/>
                  <a:pt x="699" y="481"/>
                  <a:pt x="699" y="480"/>
                </a:cubicBezTo>
                <a:cubicBezTo>
                  <a:pt x="699" y="480"/>
                  <a:pt x="699" y="479"/>
                  <a:pt x="700" y="479"/>
                </a:cubicBezTo>
                <a:cubicBezTo>
                  <a:pt x="701" y="478"/>
                  <a:pt x="701" y="476"/>
                  <a:pt x="702" y="475"/>
                </a:cubicBezTo>
                <a:cubicBezTo>
                  <a:pt x="703" y="476"/>
                  <a:pt x="703" y="476"/>
                  <a:pt x="704" y="476"/>
                </a:cubicBezTo>
                <a:cubicBezTo>
                  <a:pt x="704" y="477"/>
                  <a:pt x="705" y="477"/>
                  <a:pt x="705" y="477"/>
                </a:cubicBezTo>
                <a:cubicBezTo>
                  <a:pt x="705" y="477"/>
                  <a:pt x="705" y="477"/>
                  <a:pt x="705" y="476"/>
                </a:cubicBezTo>
                <a:cubicBezTo>
                  <a:pt x="706" y="476"/>
                  <a:pt x="706" y="476"/>
                  <a:pt x="707" y="475"/>
                </a:cubicBezTo>
                <a:cubicBezTo>
                  <a:pt x="707" y="476"/>
                  <a:pt x="707" y="476"/>
                  <a:pt x="708" y="476"/>
                </a:cubicBezTo>
                <a:cubicBezTo>
                  <a:pt x="709" y="475"/>
                  <a:pt x="709" y="475"/>
                  <a:pt x="709" y="473"/>
                </a:cubicBezTo>
                <a:cubicBezTo>
                  <a:pt x="711" y="473"/>
                  <a:pt x="711" y="473"/>
                  <a:pt x="711" y="473"/>
                </a:cubicBezTo>
                <a:cubicBezTo>
                  <a:pt x="711" y="474"/>
                  <a:pt x="711" y="474"/>
                  <a:pt x="711" y="474"/>
                </a:cubicBezTo>
                <a:cubicBezTo>
                  <a:pt x="712" y="475"/>
                  <a:pt x="712" y="475"/>
                  <a:pt x="712" y="476"/>
                </a:cubicBezTo>
                <a:cubicBezTo>
                  <a:pt x="711" y="477"/>
                  <a:pt x="711" y="478"/>
                  <a:pt x="710" y="478"/>
                </a:cubicBezTo>
                <a:cubicBezTo>
                  <a:pt x="710" y="479"/>
                  <a:pt x="710" y="480"/>
                  <a:pt x="710" y="480"/>
                </a:cubicBezTo>
                <a:cubicBezTo>
                  <a:pt x="709" y="481"/>
                  <a:pt x="709" y="482"/>
                  <a:pt x="709" y="483"/>
                </a:cubicBezTo>
                <a:cubicBezTo>
                  <a:pt x="710" y="485"/>
                  <a:pt x="708" y="486"/>
                  <a:pt x="708" y="487"/>
                </a:cubicBezTo>
                <a:cubicBezTo>
                  <a:pt x="707" y="488"/>
                  <a:pt x="707" y="489"/>
                  <a:pt x="707" y="490"/>
                </a:cubicBezTo>
                <a:cubicBezTo>
                  <a:pt x="706" y="490"/>
                  <a:pt x="706" y="491"/>
                  <a:pt x="706" y="491"/>
                </a:cubicBezTo>
                <a:cubicBezTo>
                  <a:pt x="707" y="492"/>
                  <a:pt x="708" y="493"/>
                  <a:pt x="706" y="494"/>
                </a:cubicBezTo>
                <a:cubicBezTo>
                  <a:pt x="706" y="494"/>
                  <a:pt x="706" y="494"/>
                  <a:pt x="706" y="495"/>
                </a:cubicBezTo>
                <a:cubicBezTo>
                  <a:pt x="707" y="497"/>
                  <a:pt x="705" y="498"/>
                  <a:pt x="705" y="500"/>
                </a:cubicBezTo>
                <a:cubicBezTo>
                  <a:pt x="705" y="501"/>
                  <a:pt x="704" y="501"/>
                  <a:pt x="704" y="501"/>
                </a:cubicBezTo>
                <a:cubicBezTo>
                  <a:pt x="704" y="502"/>
                  <a:pt x="704" y="503"/>
                  <a:pt x="703" y="503"/>
                </a:cubicBezTo>
                <a:cubicBezTo>
                  <a:pt x="703" y="504"/>
                  <a:pt x="703" y="505"/>
                  <a:pt x="703" y="506"/>
                </a:cubicBezTo>
                <a:cubicBezTo>
                  <a:pt x="703" y="506"/>
                  <a:pt x="703" y="506"/>
                  <a:pt x="703" y="507"/>
                </a:cubicBezTo>
                <a:cubicBezTo>
                  <a:pt x="702" y="507"/>
                  <a:pt x="702" y="507"/>
                  <a:pt x="701" y="507"/>
                </a:cubicBezTo>
                <a:cubicBezTo>
                  <a:pt x="700" y="507"/>
                  <a:pt x="701" y="507"/>
                  <a:pt x="701" y="508"/>
                </a:cubicBezTo>
                <a:cubicBezTo>
                  <a:pt x="701" y="508"/>
                  <a:pt x="702" y="508"/>
                  <a:pt x="702" y="508"/>
                </a:cubicBezTo>
                <a:cubicBezTo>
                  <a:pt x="702" y="508"/>
                  <a:pt x="703" y="509"/>
                  <a:pt x="702" y="510"/>
                </a:cubicBezTo>
                <a:cubicBezTo>
                  <a:pt x="702" y="510"/>
                  <a:pt x="702" y="511"/>
                  <a:pt x="702" y="512"/>
                </a:cubicBezTo>
                <a:cubicBezTo>
                  <a:pt x="701" y="512"/>
                  <a:pt x="702" y="513"/>
                  <a:pt x="701" y="514"/>
                </a:cubicBezTo>
                <a:cubicBezTo>
                  <a:pt x="701" y="514"/>
                  <a:pt x="701" y="515"/>
                  <a:pt x="700" y="515"/>
                </a:cubicBezTo>
                <a:cubicBezTo>
                  <a:pt x="702" y="518"/>
                  <a:pt x="705" y="518"/>
                  <a:pt x="706" y="521"/>
                </a:cubicBezTo>
                <a:cubicBezTo>
                  <a:pt x="704" y="521"/>
                  <a:pt x="704" y="521"/>
                  <a:pt x="704" y="523"/>
                </a:cubicBezTo>
                <a:cubicBezTo>
                  <a:pt x="704" y="523"/>
                  <a:pt x="704" y="523"/>
                  <a:pt x="705" y="523"/>
                </a:cubicBezTo>
                <a:cubicBezTo>
                  <a:pt x="706" y="523"/>
                  <a:pt x="707" y="525"/>
                  <a:pt x="708" y="526"/>
                </a:cubicBezTo>
                <a:cubicBezTo>
                  <a:pt x="708" y="526"/>
                  <a:pt x="709" y="526"/>
                  <a:pt x="709" y="526"/>
                </a:cubicBezTo>
                <a:cubicBezTo>
                  <a:pt x="710" y="526"/>
                  <a:pt x="710" y="525"/>
                  <a:pt x="710" y="525"/>
                </a:cubicBezTo>
                <a:cubicBezTo>
                  <a:pt x="710" y="524"/>
                  <a:pt x="710" y="524"/>
                  <a:pt x="710" y="524"/>
                </a:cubicBezTo>
                <a:cubicBezTo>
                  <a:pt x="711" y="523"/>
                  <a:pt x="711" y="523"/>
                  <a:pt x="711" y="523"/>
                </a:cubicBezTo>
                <a:cubicBezTo>
                  <a:pt x="712" y="524"/>
                  <a:pt x="713" y="524"/>
                  <a:pt x="714" y="524"/>
                </a:cubicBezTo>
                <a:cubicBezTo>
                  <a:pt x="715" y="525"/>
                  <a:pt x="716" y="526"/>
                  <a:pt x="716" y="527"/>
                </a:cubicBezTo>
                <a:cubicBezTo>
                  <a:pt x="717" y="527"/>
                  <a:pt x="717" y="527"/>
                  <a:pt x="718" y="528"/>
                </a:cubicBezTo>
                <a:cubicBezTo>
                  <a:pt x="718" y="528"/>
                  <a:pt x="719" y="529"/>
                  <a:pt x="719" y="529"/>
                </a:cubicBezTo>
                <a:cubicBezTo>
                  <a:pt x="720" y="530"/>
                  <a:pt x="721" y="529"/>
                  <a:pt x="723" y="529"/>
                </a:cubicBezTo>
                <a:cubicBezTo>
                  <a:pt x="723" y="530"/>
                  <a:pt x="724" y="531"/>
                  <a:pt x="724" y="531"/>
                </a:cubicBezTo>
                <a:cubicBezTo>
                  <a:pt x="725" y="532"/>
                  <a:pt x="725" y="533"/>
                  <a:pt x="725" y="534"/>
                </a:cubicBezTo>
                <a:cubicBezTo>
                  <a:pt x="725" y="534"/>
                  <a:pt x="724" y="535"/>
                  <a:pt x="723" y="536"/>
                </a:cubicBezTo>
                <a:cubicBezTo>
                  <a:pt x="722" y="537"/>
                  <a:pt x="721" y="538"/>
                  <a:pt x="721" y="538"/>
                </a:cubicBezTo>
                <a:cubicBezTo>
                  <a:pt x="720" y="539"/>
                  <a:pt x="720" y="540"/>
                  <a:pt x="719" y="541"/>
                </a:cubicBezTo>
                <a:cubicBezTo>
                  <a:pt x="718" y="542"/>
                  <a:pt x="718" y="543"/>
                  <a:pt x="717" y="544"/>
                </a:cubicBezTo>
                <a:cubicBezTo>
                  <a:pt x="717" y="544"/>
                  <a:pt x="715" y="545"/>
                  <a:pt x="715" y="546"/>
                </a:cubicBezTo>
                <a:cubicBezTo>
                  <a:pt x="715" y="547"/>
                  <a:pt x="714" y="548"/>
                  <a:pt x="713" y="549"/>
                </a:cubicBezTo>
                <a:cubicBezTo>
                  <a:pt x="712" y="549"/>
                  <a:pt x="712" y="550"/>
                  <a:pt x="711" y="551"/>
                </a:cubicBezTo>
                <a:cubicBezTo>
                  <a:pt x="710" y="551"/>
                  <a:pt x="710" y="553"/>
                  <a:pt x="709" y="553"/>
                </a:cubicBezTo>
                <a:cubicBezTo>
                  <a:pt x="708" y="554"/>
                  <a:pt x="708" y="555"/>
                  <a:pt x="708" y="556"/>
                </a:cubicBezTo>
                <a:cubicBezTo>
                  <a:pt x="707" y="557"/>
                  <a:pt x="706" y="558"/>
                  <a:pt x="705" y="559"/>
                </a:cubicBezTo>
                <a:cubicBezTo>
                  <a:pt x="705" y="560"/>
                  <a:pt x="703" y="561"/>
                  <a:pt x="702" y="562"/>
                </a:cubicBezTo>
                <a:cubicBezTo>
                  <a:pt x="701" y="563"/>
                  <a:pt x="702" y="564"/>
                  <a:pt x="700" y="565"/>
                </a:cubicBezTo>
                <a:cubicBezTo>
                  <a:pt x="700" y="566"/>
                  <a:pt x="699" y="567"/>
                  <a:pt x="698" y="568"/>
                </a:cubicBezTo>
                <a:cubicBezTo>
                  <a:pt x="698" y="568"/>
                  <a:pt x="698" y="568"/>
                  <a:pt x="698" y="569"/>
                </a:cubicBezTo>
                <a:cubicBezTo>
                  <a:pt x="697" y="570"/>
                  <a:pt x="695" y="571"/>
                  <a:pt x="695" y="573"/>
                </a:cubicBezTo>
                <a:cubicBezTo>
                  <a:pt x="694" y="574"/>
                  <a:pt x="692" y="575"/>
                  <a:pt x="692" y="577"/>
                </a:cubicBezTo>
                <a:cubicBezTo>
                  <a:pt x="691" y="578"/>
                  <a:pt x="689" y="579"/>
                  <a:pt x="688" y="581"/>
                </a:cubicBezTo>
                <a:cubicBezTo>
                  <a:pt x="686" y="581"/>
                  <a:pt x="686" y="581"/>
                  <a:pt x="686" y="581"/>
                </a:cubicBezTo>
                <a:cubicBezTo>
                  <a:pt x="686" y="581"/>
                  <a:pt x="686" y="581"/>
                  <a:pt x="686" y="581"/>
                </a:cubicBezTo>
                <a:cubicBezTo>
                  <a:pt x="686" y="581"/>
                  <a:pt x="686" y="580"/>
                  <a:pt x="686" y="580"/>
                </a:cubicBezTo>
                <a:cubicBezTo>
                  <a:pt x="686" y="580"/>
                  <a:pt x="686" y="580"/>
                  <a:pt x="685" y="580"/>
                </a:cubicBezTo>
                <a:cubicBezTo>
                  <a:pt x="685" y="580"/>
                  <a:pt x="686" y="580"/>
                  <a:pt x="686" y="581"/>
                </a:cubicBezTo>
                <a:cubicBezTo>
                  <a:pt x="686" y="582"/>
                  <a:pt x="686" y="582"/>
                  <a:pt x="685" y="583"/>
                </a:cubicBezTo>
                <a:cubicBezTo>
                  <a:pt x="684" y="583"/>
                  <a:pt x="685" y="582"/>
                  <a:pt x="684" y="581"/>
                </a:cubicBezTo>
                <a:cubicBezTo>
                  <a:pt x="684" y="581"/>
                  <a:pt x="684" y="581"/>
                  <a:pt x="684" y="581"/>
                </a:cubicBezTo>
                <a:cubicBezTo>
                  <a:pt x="684" y="581"/>
                  <a:pt x="684" y="581"/>
                  <a:pt x="683" y="581"/>
                </a:cubicBezTo>
                <a:cubicBezTo>
                  <a:pt x="683" y="581"/>
                  <a:pt x="684" y="581"/>
                  <a:pt x="683" y="582"/>
                </a:cubicBezTo>
                <a:cubicBezTo>
                  <a:pt x="683" y="582"/>
                  <a:pt x="683" y="582"/>
                  <a:pt x="683" y="582"/>
                </a:cubicBezTo>
                <a:cubicBezTo>
                  <a:pt x="683" y="582"/>
                  <a:pt x="683" y="582"/>
                  <a:pt x="683" y="582"/>
                </a:cubicBezTo>
                <a:cubicBezTo>
                  <a:pt x="682" y="581"/>
                  <a:pt x="682" y="581"/>
                  <a:pt x="682" y="581"/>
                </a:cubicBezTo>
                <a:cubicBezTo>
                  <a:pt x="682" y="581"/>
                  <a:pt x="682" y="581"/>
                  <a:pt x="682" y="582"/>
                </a:cubicBezTo>
                <a:cubicBezTo>
                  <a:pt x="682" y="582"/>
                  <a:pt x="682" y="582"/>
                  <a:pt x="682" y="582"/>
                </a:cubicBezTo>
                <a:cubicBezTo>
                  <a:pt x="682" y="583"/>
                  <a:pt x="682" y="583"/>
                  <a:pt x="682" y="583"/>
                </a:cubicBezTo>
                <a:cubicBezTo>
                  <a:pt x="681" y="583"/>
                  <a:pt x="681" y="583"/>
                  <a:pt x="681" y="583"/>
                </a:cubicBezTo>
                <a:cubicBezTo>
                  <a:pt x="681" y="582"/>
                  <a:pt x="680" y="582"/>
                  <a:pt x="680" y="580"/>
                </a:cubicBezTo>
                <a:cubicBezTo>
                  <a:pt x="680" y="580"/>
                  <a:pt x="680" y="580"/>
                  <a:pt x="680" y="580"/>
                </a:cubicBezTo>
                <a:cubicBezTo>
                  <a:pt x="680" y="580"/>
                  <a:pt x="680" y="581"/>
                  <a:pt x="680" y="581"/>
                </a:cubicBezTo>
                <a:cubicBezTo>
                  <a:pt x="680" y="581"/>
                  <a:pt x="680" y="581"/>
                  <a:pt x="680" y="581"/>
                </a:cubicBezTo>
                <a:cubicBezTo>
                  <a:pt x="680" y="580"/>
                  <a:pt x="680" y="580"/>
                  <a:pt x="681" y="580"/>
                </a:cubicBezTo>
                <a:cubicBezTo>
                  <a:pt x="681" y="580"/>
                  <a:pt x="680" y="580"/>
                  <a:pt x="680" y="580"/>
                </a:cubicBezTo>
                <a:moveTo>
                  <a:pt x="696" y="495"/>
                </a:moveTo>
                <a:cubicBezTo>
                  <a:pt x="696" y="496"/>
                  <a:pt x="696" y="496"/>
                  <a:pt x="696" y="496"/>
                </a:cubicBezTo>
                <a:cubicBezTo>
                  <a:pt x="696" y="496"/>
                  <a:pt x="696" y="496"/>
                  <a:pt x="696" y="496"/>
                </a:cubicBezTo>
                <a:cubicBezTo>
                  <a:pt x="696" y="496"/>
                  <a:pt x="696" y="496"/>
                  <a:pt x="696" y="496"/>
                </a:cubicBezTo>
                <a:cubicBezTo>
                  <a:pt x="696" y="496"/>
                  <a:pt x="697" y="496"/>
                  <a:pt x="697" y="496"/>
                </a:cubicBezTo>
                <a:cubicBezTo>
                  <a:pt x="697" y="496"/>
                  <a:pt x="696" y="495"/>
                  <a:pt x="696" y="497"/>
                </a:cubicBezTo>
                <a:cubicBezTo>
                  <a:pt x="696" y="496"/>
                  <a:pt x="696" y="496"/>
                  <a:pt x="696" y="496"/>
                </a:cubicBezTo>
                <a:cubicBezTo>
                  <a:pt x="696" y="496"/>
                  <a:pt x="695" y="496"/>
                  <a:pt x="695" y="496"/>
                </a:cubicBezTo>
                <a:cubicBezTo>
                  <a:pt x="695" y="496"/>
                  <a:pt x="695" y="497"/>
                  <a:pt x="695" y="497"/>
                </a:cubicBezTo>
                <a:cubicBezTo>
                  <a:pt x="695" y="497"/>
                  <a:pt x="696" y="497"/>
                  <a:pt x="696" y="495"/>
                </a:cubicBezTo>
                <a:moveTo>
                  <a:pt x="704" y="488"/>
                </a:moveTo>
                <a:cubicBezTo>
                  <a:pt x="704" y="488"/>
                  <a:pt x="704" y="488"/>
                  <a:pt x="704" y="488"/>
                </a:cubicBezTo>
                <a:cubicBezTo>
                  <a:pt x="704" y="488"/>
                  <a:pt x="703" y="488"/>
                  <a:pt x="703" y="488"/>
                </a:cubicBezTo>
                <a:cubicBezTo>
                  <a:pt x="703" y="488"/>
                  <a:pt x="703" y="488"/>
                  <a:pt x="703" y="488"/>
                </a:cubicBezTo>
                <a:cubicBezTo>
                  <a:pt x="704" y="488"/>
                  <a:pt x="704" y="488"/>
                  <a:pt x="704" y="489"/>
                </a:cubicBezTo>
                <a:cubicBezTo>
                  <a:pt x="704" y="489"/>
                  <a:pt x="704" y="488"/>
                  <a:pt x="703" y="488"/>
                </a:cubicBezTo>
                <a:cubicBezTo>
                  <a:pt x="703" y="487"/>
                  <a:pt x="703" y="487"/>
                  <a:pt x="702" y="487"/>
                </a:cubicBezTo>
                <a:cubicBezTo>
                  <a:pt x="702" y="487"/>
                  <a:pt x="702" y="487"/>
                  <a:pt x="702" y="487"/>
                </a:cubicBezTo>
                <a:cubicBezTo>
                  <a:pt x="702" y="487"/>
                  <a:pt x="702" y="486"/>
                  <a:pt x="702" y="486"/>
                </a:cubicBezTo>
                <a:cubicBezTo>
                  <a:pt x="702" y="486"/>
                  <a:pt x="702" y="486"/>
                  <a:pt x="702" y="486"/>
                </a:cubicBezTo>
                <a:cubicBezTo>
                  <a:pt x="702" y="486"/>
                  <a:pt x="702" y="487"/>
                  <a:pt x="702" y="487"/>
                </a:cubicBezTo>
                <a:cubicBezTo>
                  <a:pt x="702" y="487"/>
                  <a:pt x="703" y="488"/>
                  <a:pt x="704" y="488"/>
                </a:cubicBezTo>
                <a:moveTo>
                  <a:pt x="686" y="514"/>
                </a:moveTo>
                <a:cubicBezTo>
                  <a:pt x="686" y="514"/>
                  <a:pt x="686" y="514"/>
                  <a:pt x="686" y="514"/>
                </a:cubicBezTo>
                <a:cubicBezTo>
                  <a:pt x="686" y="514"/>
                  <a:pt x="686" y="514"/>
                  <a:pt x="686" y="514"/>
                </a:cubicBezTo>
                <a:cubicBezTo>
                  <a:pt x="686" y="514"/>
                  <a:pt x="686" y="513"/>
                  <a:pt x="685" y="514"/>
                </a:cubicBezTo>
                <a:cubicBezTo>
                  <a:pt x="685" y="514"/>
                  <a:pt x="686" y="514"/>
                  <a:pt x="686" y="514"/>
                </a:cubicBezTo>
                <a:cubicBezTo>
                  <a:pt x="686" y="515"/>
                  <a:pt x="687" y="515"/>
                  <a:pt x="688" y="515"/>
                </a:cubicBezTo>
                <a:cubicBezTo>
                  <a:pt x="688" y="515"/>
                  <a:pt x="688" y="516"/>
                  <a:pt x="688" y="516"/>
                </a:cubicBezTo>
                <a:cubicBezTo>
                  <a:pt x="689" y="515"/>
                  <a:pt x="690" y="515"/>
                  <a:pt x="691" y="515"/>
                </a:cubicBezTo>
                <a:cubicBezTo>
                  <a:pt x="689" y="514"/>
                  <a:pt x="688" y="514"/>
                  <a:pt x="686" y="514"/>
                </a:cubicBezTo>
                <a:moveTo>
                  <a:pt x="698" y="489"/>
                </a:moveTo>
                <a:cubicBezTo>
                  <a:pt x="698" y="488"/>
                  <a:pt x="697" y="488"/>
                  <a:pt x="697" y="488"/>
                </a:cubicBezTo>
                <a:cubicBezTo>
                  <a:pt x="696" y="488"/>
                  <a:pt x="696" y="487"/>
                  <a:pt x="695" y="488"/>
                </a:cubicBezTo>
                <a:cubicBezTo>
                  <a:pt x="696" y="489"/>
                  <a:pt x="697" y="488"/>
                  <a:pt x="699" y="488"/>
                </a:cubicBezTo>
                <a:cubicBezTo>
                  <a:pt x="699" y="488"/>
                  <a:pt x="699" y="488"/>
                  <a:pt x="699" y="488"/>
                </a:cubicBezTo>
                <a:cubicBezTo>
                  <a:pt x="698" y="489"/>
                  <a:pt x="697" y="489"/>
                  <a:pt x="698" y="489"/>
                </a:cubicBezTo>
                <a:cubicBezTo>
                  <a:pt x="699" y="490"/>
                  <a:pt x="700" y="490"/>
                  <a:pt x="700" y="491"/>
                </a:cubicBezTo>
                <a:cubicBezTo>
                  <a:pt x="701" y="491"/>
                  <a:pt x="701" y="492"/>
                  <a:pt x="700" y="492"/>
                </a:cubicBezTo>
                <a:cubicBezTo>
                  <a:pt x="699" y="493"/>
                  <a:pt x="699" y="493"/>
                  <a:pt x="699" y="493"/>
                </a:cubicBezTo>
                <a:cubicBezTo>
                  <a:pt x="699" y="493"/>
                  <a:pt x="699" y="493"/>
                  <a:pt x="699" y="493"/>
                </a:cubicBezTo>
                <a:cubicBezTo>
                  <a:pt x="699" y="493"/>
                  <a:pt x="699" y="494"/>
                  <a:pt x="699" y="494"/>
                </a:cubicBezTo>
                <a:cubicBezTo>
                  <a:pt x="700" y="494"/>
                  <a:pt x="701" y="495"/>
                  <a:pt x="701" y="494"/>
                </a:cubicBezTo>
                <a:cubicBezTo>
                  <a:pt x="703" y="493"/>
                  <a:pt x="703" y="492"/>
                  <a:pt x="702" y="492"/>
                </a:cubicBezTo>
                <a:cubicBezTo>
                  <a:pt x="701" y="491"/>
                  <a:pt x="702" y="490"/>
                  <a:pt x="701" y="490"/>
                </a:cubicBezTo>
                <a:cubicBezTo>
                  <a:pt x="700" y="489"/>
                  <a:pt x="700" y="488"/>
                  <a:pt x="698" y="489"/>
                </a:cubicBezTo>
                <a:moveTo>
                  <a:pt x="700" y="497"/>
                </a:moveTo>
                <a:cubicBezTo>
                  <a:pt x="700" y="498"/>
                  <a:pt x="701" y="498"/>
                  <a:pt x="702" y="498"/>
                </a:cubicBezTo>
                <a:cubicBezTo>
                  <a:pt x="703" y="498"/>
                  <a:pt x="704" y="498"/>
                  <a:pt x="703" y="496"/>
                </a:cubicBezTo>
                <a:cubicBezTo>
                  <a:pt x="703" y="497"/>
                  <a:pt x="702" y="497"/>
                  <a:pt x="702" y="497"/>
                </a:cubicBezTo>
                <a:cubicBezTo>
                  <a:pt x="701" y="497"/>
                  <a:pt x="701" y="496"/>
                  <a:pt x="700" y="497"/>
                </a:cubicBezTo>
                <a:moveTo>
                  <a:pt x="697" y="500"/>
                </a:moveTo>
                <a:cubicBezTo>
                  <a:pt x="697" y="500"/>
                  <a:pt x="697" y="500"/>
                  <a:pt x="697" y="500"/>
                </a:cubicBezTo>
                <a:cubicBezTo>
                  <a:pt x="697" y="501"/>
                  <a:pt x="697" y="501"/>
                  <a:pt x="697" y="502"/>
                </a:cubicBezTo>
                <a:cubicBezTo>
                  <a:pt x="697" y="502"/>
                  <a:pt x="698" y="502"/>
                  <a:pt x="698" y="502"/>
                </a:cubicBezTo>
                <a:cubicBezTo>
                  <a:pt x="698" y="502"/>
                  <a:pt x="699" y="501"/>
                  <a:pt x="698" y="501"/>
                </a:cubicBezTo>
                <a:cubicBezTo>
                  <a:pt x="698" y="501"/>
                  <a:pt x="698" y="500"/>
                  <a:pt x="697" y="500"/>
                </a:cubicBezTo>
                <a:moveTo>
                  <a:pt x="703" y="499"/>
                </a:moveTo>
                <a:cubicBezTo>
                  <a:pt x="703" y="499"/>
                  <a:pt x="703" y="499"/>
                  <a:pt x="703" y="499"/>
                </a:cubicBezTo>
                <a:cubicBezTo>
                  <a:pt x="702" y="500"/>
                  <a:pt x="702" y="500"/>
                  <a:pt x="702" y="500"/>
                </a:cubicBezTo>
                <a:cubicBezTo>
                  <a:pt x="702" y="500"/>
                  <a:pt x="702" y="501"/>
                  <a:pt x="702" y="501"/>
                </a:cubicBezTo>
                <a:cubicBezTo>
                  <a:pt x="702" y="501"/>
                  <a:pt x="703" y="501"/>
                  <a:pt x="703" y="501"/>
                </a:cubicBezTo>
                <a:cubicBezTo>
                  <a:pt x="704" y="500"/>
                  <a:pt x="703" y="500"/>
                  <a:pt x="703" y="499"/>
                </a:cubicBezTo>
                <a:moveTo>
                  <a:pt x="699" y="565"/>
                </a:moveTo>
                <a:cubicBezTo>
                  <a:pt x="699" y="564"/>
                  <a:pt x="699" y="564"/>
                  <a:pt x="699" y="564"/>
                </a:cubicBezTo>
                <a:cubicBezTo>
                  <a:pt x="699" y="564"/>
                  <a:pt x="699" y="564"/>
                  <a:pt x="699" y="564"/>
                </a:cubicBezTo>
                <a:cubicBezTo>
                  <a:pt x="699" y="563"/>
                  <a:pt x="698" y="563"/>
                  <a:pt x="698" y="564"/>
                </a:cubicBezTo>
                <a:cubicBezTo>
                  <a:pt x="698" y="564"/>
                  <a:pt x="698" y="564"/>
                  <a:pt x="699" y="565"/>
                </a:cubicBezTo>
                <a:moveTo>
                  <a:pt x="682" y="512"/>
                </a:moveTo>
                <a:cubicBezTo>
                  <a:pt x="682" y="512"/>
                  <a:pt x="682" y="513"/>
                  <a:pt x="682" y="513"/>
                </a:cubicBezTo>
                <a:cubicBezTo>
                  <a:pt x="682" y="513"/>
                  <a:pt x="682" y="513"/>
                  <a:pt x="682" y="513"/>
                </a:cubicBezTo>
                <a:cubicBezTo>
                  <a:pt x="682" y="513"/>
                  <a:pt x="682" y="513"/>
                  <a:pt x="682" y="513"/>
                </a:cubicBezTo>
                <a:cubicBezTo>
                  <a:pt x="682" y="513"/>
                  <a:pt x="682" y="513"/>
                  <a:pt x="682" y="512"/>
                </a:cubicBezTo>
                <a:moveTo>
                  <a:pt x="700" y="503"/>
                </a:moveTo>
                <a:cubicBezTo>
                  <a:pt x="700" y="502"/>
                  <a:pt x="700" y="502"/>
                  <a:pt x="700" y="502"/>
                </a:cubicBezTo>
                <a:cubicBezTo>
                  <a:pt x="700" y="502"/>
                  <a:pt x="700" y="502"/>
                  <a:pt x="700" y="502"/>
                </a:cubicBezTo>
                <a:cubicBezTo>
                  <a:pt x="700" y="502"/>
                  <a:pt x="700" y="503"/>
                  <a:pt x="700" y="503"/>
                </a:cubicBezTo>
                <a:cubicBezTo>
                  <a:pt x="700" y="503"/>
                  <a:pt x="700" y="503"/>
                  <a:pt x="700" y="503"/>
                </a:cubicBezTo>
                <a:moveTo>
                  <a:pt x="695" y="503"/>
                </a:moveTo>
                <a:cubicBezTo>
                  <a:pt x="694" y="503"/>
                  <a:pt x="694" y="503"/>
                  <a:pt x="694" y="503"/>
                </a:cubicBezTo>
                <a:cubicBezTo>
                  <a:pt x="694" y="503"/>
                  <a:pt x="694" y="504"/>
                  <a:pt x="694" y="504"/>
                </a:cubicBezTo>
                <a:cubicBezTo>
                  <a:pt x="694" y="504"/>
                  <a:pt x="695" y="503"/>
                  <a:pt x="695" y="503"/>
                </a:cubicBezTo>
                <a:cubicBezTo>
                  <a:pt x="695" y="503"/>
                  <a:pt x="695" y="503"/>
                  <a:pt x="695" y="503"/>
                </a:cubicBezTo>
                <a:moveTo>
                  <a:pt x="700" y="504"/>
                </a:moveTo>
                <a:cubicBezTo>
                  <a:pt x="700" y="504"/>
                  <a:pt x="700" y="504"/>
                  <a:pt x="700" y="504"/>
                </a:cubicBezTo>
                <a:cubicBezTo>
                  <a:pt x="700" y="504"/>
                  <a:pt x="700" y="505"/>
                  <a:pt x="700" y="505"/>
                </a:cubicBezTo>
                <a:cubicBezTo>
                  <a:pt x="700" y="505"/>
                  <a:pt x="700" y="504"/>
                  <a:pt x="701" y="504"/>
                </a:cubicBezTo>
                <a:cubicBezTo>
                  <a:pt x="700" y="504"/>
                  <a:pt x="700" y="504"/>
                  <a:pt x="700" y="504"/>
                </a:cubicBezTo>
                <a:moveTo>
                  <a:pt x="693" y="537"/>
                </a:moveTo>
                <a:cubicBezTo>
                  <a:pt x="693" y="536"/>
                  <a:pt x="693" y="536"/>
                  <a:pt x="692" y="536"/>
                </a:cubicBezTo>
                <a:cubicBezTo>
                  <a:pt x="692" y="536"/>
                  <a:pt x="692" y="536"/>
                  <a:pt x="692" y="536"/>
                </a:cubicBezTo>
                <a:cubicBezTo>
                  <a:pt x="692" y="537"/>
                  <a:pt x="692" y="537"/>
                  <a:pt x="692" y="537"/>
                </a:cubicBezTo>
                <a:cubicBezTo>
                  <a:pt x="693" y="537"/>
                  <a:pt x="693" y="537"/>
                  <a:pt x="693" y="537"/>
                </a:cubicBezTo>
                <a:moveTo>
                  <a:pt x="704" y="482"/>
                </a:moveTo>
                <a:cubicBezTo>
                  <a:pt x="704" y="481"/>
                  <a:pt x="704" y="481"/>
                  <a:pt x="704" y="481"/>
                </a:cubicBezTo>
                <a:cubicBezTo>
                  <a:pt x="704" y="481"/>
                  <a:pt x="704" y="481"/>
                  <a:pt x="704" y="481"/>
                </a:cubicBezTo>
                <a:cubicBezTo>
                  <a:pt x="704" y="482"/>
                  <a:pt x="704" y="482"/>
                  <a:pt x="704" y="482"/>
                </a:cubicBezTo>
                <a:cubicBezTo>
                  <a:pt x="704" y="482"/>
                  <a:pt x="704" y="482"/>
                  <a:pt x="704" y="482"/>
                </a:cubicBezTo>
                <a:moveTo>
                  <a:pt x="211" y="52"/>
                </a:moveTo>
                <a:cubicBezTo>
                  <a:pt x="211" y="55"/>
                  <a:pt x="211" y="55"/>
                  <a:pt x="211" y="55"/>
                </a:cubicBezTo>
                <a:cubicBezTo>
                  <a:pt x="212" y="55"/>
                  <a:pt x="212" y="55"/>
                  <a:pt x="213" y="56"/>
                </a:cubicBezTo>
                <a:cubicBezTo>
                  <a:pt x="212" y="56"/>
                  <a:pt x="211" y="56"/>
                  <a:pt x="210" y="56"/>
                </a:cubicBezTo>
                <a:cubicBezTo>
                  <a:pt x="211" y="57"/>
                  <a:pt x="211" y="58"/>
                  <a:pt x="211" y="58"/>
                </a:cubicBezTo>
                <a:cubicBezTo>
                  <a:pt x="211" y="59"/>
                  <a:pt x="211" y="59"/>
                  <a:pt x="211" y="60"/>
                </a:cubicBezTo>
                <a:cubicBezTo>
                  <a:pt x="211" y="60"/>
                  <a:pt x="211" y="60"/>
                  <a:pt x="211" y="60"/>
                </a:cubicBezTo>
                <a:cubicBezTo>
                  <a:pt x="211" y="60"/>
                  <a:pt x="211" y="60"/>
                  <a:pt x="211" y="60"/>
                </a:cubicBezTo>
                <a:cubicBezTo>
                  <a:pt x="210" y="60"/>
                  <a:pt x="210" y="60"/>
                  <a:pt x="211" y="61"/>
                </a:cubicBezTo>
                <a:cubicBezTo>
                  <a:pt x="211" y="61"/>
                  <a:pt x="211" y="60"/>
                  <a:pt x="211" y="60"/>
                </a:cubicBezTo>
                <a:cubicBezTo>
                  <a:pt x="212" y="60"/>
                  <a:pt x="212" y="60"/>
                  <a:pt x="213" y="60"/>
                </a:cubicBezTo>
                <a:cubicBezTo>
                  <a:pt x="212" y="61"/>
                  <a:pt x="211" y="62"/>
                  <a:pt x="211" y="63"/>
                </a:cubicBezTo>
                <a:cubicBezTo>
                  <a:pt x="211" y="64"/>
                  <a:pt x="210" y="64"/>
                  <a:pt x="210" y="64"/>
                </a:cubicBezTo>
                <a:cubicBezTo>
                  <a:pt x="209" y="64"/>
                  <a:pt x="209" y="63"/>
                  <a:pt x="208" y="63"/>
                </a:cubicBezTo>
                <a:cubicBezTo>
                  <a:pt x="208" y="63"/>
                  <a:pt x="208" y="63"/>
                  <a:pt x="208" y="63"/>
                </a:cubicBezTo>
                <a:cubicBezTo>
                  <a:pt x="208" y="63"/>
                  <a:pt x="208" y="62"/>
                  <a:pt x="208" y="62"/>
                </a:cubicBezTo>
                <a:cubicBezTo>
                  <a:pt x="208" y="62"/>
                  <a:pt x="208" y="62"/>
                  <a:pt x="207" y="62"/>
                </a:cubicBezTo>
                <a:cubicBezTo>
                  <a:pt x="207" y="62"/>
                  <a:pt x="208" y="63"/>
                  <a:pt x="208" y="63"/>
                </a:cubicBezTo>
                <a:cubicBezTo>
                  <a:pt x="208" y="64"/>
                  <a:pt x="208" y="65"/>
                  <a:pt x="209" y="66"/>
                </a:cubicBezTo>
                <a:cubicBezTo>
                  <a:pt x="209" y="65"/>
                  <a:pt x="209" y="65"/>
                  <a:pt x="210" y="65"/>
                </a:cubicBezTo>
                <a:cubicBezTo>
                  <a:pt x="210" y="65"/>
                  <a:pt x="211" y="65"/>
                  <a:pt x="211" y="66"/>
                </a:cubicBezTo>
                <a:cubicBezTo>
                  <a:pt x="211" y="66"/>
                  <a:pt x="212" y="66"/>
                  <a:pt x="212" y="67"/>
                </a:cubicBezTo>
                <a:cubicBezTo>
                  <a:pt x="211" y="68"/>
                  <a:pt x="210" y="67"/>
                  <a:pt x="210" y="68"/>
                </a:cubicBezTo>
                <a:cubicBezTo>
                  <a:pt x="209" y="68"/>
                  <a:pt x="209" y="69"/>
                  <a:pt x="208" y="69"/>
                </a:cubicBezTo>
                <a:cubicBezTo>
                  <a:pt x="208" y="70"/>
                  <a:pt x="207" y="69"/>
                  <a:pt x="206" y="70"/>
                </a:cubicBezTo>
                <a:cubicBezTo>
                  <a:pt x="206" y="71"/>
                  <a:pt x="204" y="70"/>
                  <a:pt x="204" y="71"/>
                </a:cubicBezTo>
                <a:cubicBezTo>
                  <a:pt x="203" y="72"/>
                  <a:pt x="203" y="72"/>
                  <a:pt x="203" y="73"/>
                </a:cubicBezTo>
                <a:cubicBezTo>
                  <a:pt x="202" y="74"/>
                  <a:pt x="200" y="74"/>
                  <a:pt x="199" y="75"/>
                </a:cubicBezTo>
                <a:cubicBezTo>
                  <a:pt x="198" y="76"/>
                  <a:pt x="198" y="77"/>
                  <a:pt x="197" y="78"/>
                </a:cubicBezTo>
                <a:cubicBezTo>
                  <a:pt x="196" y="78"/>
                  <a:pt x="195" y="78"/>
                  <a:pt x="195" y="78"/>
                </a:cubicBezTo>
                <a:cubicBezTo>
                  <a:pt x="194" y="79"/>
                  <a:pt x="192" y="79"/>
                  <a:pt x="192" y="81"/>
                </a:cubicBezTo>
                <a:cubicBezTo>
                  <a:pt x="191" y="82"/>
                  <a:pt x="191" y="82"/>
                  <a:pt x="190" y="83"/>
                </a:cubicBezTo>
                <a:cubicBezTo>
                  <a:pt x="189" y="83"/>
                  <a:pt x="188" y="85"/>
                  <a:pt x="186" y="85"/>
                </a:cubicBezTo>
                <a:cubicBezTo>
                  <a:pt x="186" y="85"/>
                  <a:pt x="186" y="85"/>
                  <a:pt x="185" y="85"/>
                </a:cubicBezTo>
                <a:cubicBezTo>
                  <a:pt x="185" y="86"/>
                  <a:pt x="183" y="86"/>
                  <a:pt x="182" y="87"/>
                </a:cubicBezTo>
                <a:cubicBezTo>
                  <a:pt x="181" y="88"/>
                  <a:pt x="180" y="89"/>
                  <a:pt x="179" y="90"/>
                </a:cubicBezTo>
                <a:cubicBezTo>
                  <a:pt x="179" y="91"/>
                  <a:pt x="178" y="91"/>
                  <a:pt x="178" y="91"/>
                </a:cubicBezTo>
                <a:cubicBezTo>
                  <a:pt x="176" y="91"/>
                  <a:pt x="176" y="92"/>
                  <a:pt x="175" y="93"/>
                </a:cubicBezTo>
                <a:cubicBezTo>
                  <a:pt x="174" y="93"/>
                  <a:pt x="173" y="93"/>
                  <a:pt x="172" y="93"/>
                </a:cubicBezTo>
                <a:cubicBezTo>
                  <a:pt x="171" y="92"/>
                  <a:pt x="169" y="92"/>
                  <a:pt x="168" y="91"/>
                </a:cubicBezTo>
                <a:cubicBezTo>
                  <a:pt x="168" y="91"/>
                  <a:pt x="168" y="92"/>
                  <a:pt x="168" y="92"/>
                </a:cubicBezTo>
                <a:cubicBezTo>
                  <a:pt x="168" y="92"/>
                  <a:pt x="168" y="92"/>
                  <a:pt x="168" y="93"/>
                </a:cubicBezTo>
                <a:cubicBezTo>
                  <a:pt x="168" y="93"/>
                  <a:pt x="167" y="94"/>
                  <a:pt x="166" y="95"/>
                </a:cubicBezTo>
                <a:cubicBezTo>
                  <a:pt x="166" y="95"/>
                  <a:pt x="165" y="95"/>
                  <a:pt x="164" y="95"/>
                </a:cubicBezTo>
                <a:cubicBezTo>
                  <a:pt x="164" y="95"/>
                  <a:pt x="165" y="95"/>
                  <a:pt x="165" y="95"/>
                </a:cubicBezTo>
                <a:cubicBezTo>
                  <a:pt x="165" y="95"/>
                  <a:pt x="165" y="95"/>
                  <a:pt x="165" y="95"/>
                </a:cubicBezTo>
                <a:cubicBezTo>
                  <a:pt x="164" y="94"/>
                  <a:pt x="164" y="94"/>
                  <a:pt x="164" y="94"/>
                </a:cubicBezTo>
                <a:cubicBezTo>
                  <a:pt x="164" y="95"/>
                  <a:pt x="164" y="95"/>
                  <a:pt x="164" y="95"/>
                </a:cubicBezTo>
                <a:cubicBezTo>
                  <a:pt x="165" y="95"/>
                  <a:pt x="165" y="95"/>
                  <a:pt x="165" y="95"/>
                </a:cubicBezTo>
                <a:cubicBezTo>
                  <a:pt x="164" y="96"/>
                  <a:pt x="163" y="96"/>
                  <a:pt x="163" y="97"/>
                </a:cubicBezTo>
                <a:cubicBezTo>
                  <a:pt x="162" y="97"/>
                  <a:pt x="163" y="98"/>
                  <a:pt x="163" y="98"/>
                </a:cubicBezTo>
                <a:cubicBezTo>
                  <a:pt x="162" y="99"/>
                  <a:pt x="161" y="99"/>
                  <a:pt x="160" y="100"/>
                </a:cubicBezTo>
                <a:cubicBezTo>
                  <a:pt x="160" y="99"/>
                  <a:pt x="159" y="99"/>
                  <a:pt x="159" y="99"/>
                </a:cubicBezTo>
                <a:cubicBezTo>
                  <a:pt x="159" y="99"/>
                  <a:pt x="158" y="99"/>
                  <a:pt x="158" y="99"/>
                </a:cubicBezTo>
                <a:cubicBezTo>
                  <a:pt x="158" y="99"/>
                  <a:pt x="158" y="100"/>
                  <a:pt x="159" y="100"/>
                </a:cubicBezTo>
                <a:cubicBezTo>
                  <a:pt x="159" y="100"/>
                  <a:pt x="159" y="100"/>
                  <a:pt x="159" y="100"/>
                </a:cubicBezTo>
                <a:cubicBezTo>
                  <a:pt x="158" y="101"/>
                  <a:pt x="157" y="102"/>
                  <a:pt x="155" y="103"/>
                </a:cubicBezTo>
                <a:cubicBezTo>
                  <a:pt x="154" y="104"/>
                  <a:pt x="153" y="106"/>
                  <a:pt x="152" y="106"/>
                </a:cubicBezTo>
                <a:cubicBezTo>
                  <a:pt x="150" y="107"/>
                  <a:pt x="149" y="108"/>
                  <a:pt x="148" y="109"/>
                </a:cubicBezTo>
                <a:cubicBezTo>
                  <a:pt x="147" y="110"/>
                  <a:pt x="146" y="108"/>
                  <a:pt x="146" y="110"/>
                </a:cubicBezTo>
                <a:cubicBezTo>
                  <a:pt x="146" y="111"/>
                  <a:pt x="145" y="112"/>
                  <a:pt x="144" y="112"/>
                </a:cubicBezTo>
                <a:cubicBezTo>
                  <a:pt x="144" y="112"/>
                  <a:pt x="143" y="113"/>
                  <a:pt x="142" y="113"/>
                </a:cubicBezTo>
                <a:cubicBezTo>
                  <a:pt x="141" y="114"/>
                  <a:pt x="141" y="115"/>
                  <a:pt x="140" y="116"/>
                </a:cubicBezTo>
                <a:cubicBezTo>
                  <a:pt x="140" y="116"/>
                  <a:pt x="140" y="117"/>
                  <a:pt x="139" y="117"/>
                </a:cubicBezTo>
                <a:cubicBezTo>
                  <a:pt x="135" y="117"/>
                  <a:pt x="135" y="117"/>
                  <a:pt x="135" y="117"/>
                </a:cubicBezTo>
                <a:cubicBezTo>
                  <a:pt x="136" y="118"/>
                  <a:pt x="137" y="118"/>
                  <a:pt x="137" y="118"/>
                </a:cubicBezTo>
                <a:cubicBezTo>
                  <a:pt x="137" y="118"/>
                  <a:pt x="138" y="118"/>
                  <a:pt x="138" y="118"/>
                </a:cubicBezTo>
                <a:cubicBezTo>
                  <a:pt x="138" y="118"/>
                  <a:pt x="138" y="119"/>
                  <a:pt x="138" y="119"/>
                </a:cubicBezTo>
                <a:cubicBezTo>
                  <a:pt x="136" y="121"/>
                  <a:pt x="134" y="123"/>
                  <a:pt x="132" y="125"/>
                </a:cubicBezTo>
                <a:cubicBezTo>
                  <a:pt x="130" y="125"/>
                  <a:pt x="131" y="126"/>
                  <a:pt x="130" y="127"/>
                </a:cubicBezTo>
                <a:cubicBezTo>
                  <a:pt x="130" y="128"/>
                  <a:pt x="129" y="127"/>
                  <a:pt x="128" y="128"/>
                </a:cubicBezTo>
                <a:cubicBezTo>
                  <a:pt x="128" y="129"/>
                  <a:pt x="127" y="130"/>
                  <a:pt x="126" y="131"/>
                </a:cubicBezTo>
                <a:cubicBezTo>
                  <a:pt x="125" y="132"/>
                  <a:pt x="124" y="134"/>
                  <a:pt x="123" y="135"/>
                </a:cubicBezTo>
                <a:cubicBezTo>
                  <a:pt x="122" y="136"/>
                  <a:pt x="121" y="137"/>
                  <a:pt x="120" y="138"/>
                </a:cubicBezTo>
                <a:cubicBezTo>
                  <a:pt x="119" y="138"/>
                  <a:pt x="119" y="139"/>
                  <a:pt x="119" y="139"/>
                </a:cubicBezTo>
                <a:cubicBezTo>
                  <a:pt x="118" y="140"/>
                  <a:pt x="117" y="140"/>
                  <a:pt x="117" y="141"/>
                </a:cubicBezTo>
                <a:cubicBezTo>
                  <a:pt x="117" y="141"/>
                  <a:pt x="116" y="141"/>
                  <a:pt x="116" y="141"/>
                </a:cubicBezTo>
                <a:cubicBezTo>
                  <a:pt x="116" y="142"/>
                  <a:pt x="115" y="141"/>
                  <a:pt x="115" y="141"/>
                </a:cubicBezTo>
                <a:cubicBezTo>
                  <a:pt x="114" y="142"/>
                  <a:pt x="115" y="144"/>
                  <a:pt x="114" y="145"/>
                </a:cubicBezTo>
                <a:cubicBezTo>
                  <a:pt x="113" y="145"/>
                  <a:pt x="113" y="146"/>
                  <a:pt x="112" y="147"/>
                </a:cubicBezTo>
                <a:cubicBezTo>
                  <a:pt x="111" y="148"/>
                  <a:pt x="111" y="149"/>
                  <a:pt x="110" y="149"/>
                </a:cubicBezTo>
                <a:cubicBezTo>
                  <a:pt x="110" y="148"/>
                  <a:pt x="110" y="147"/>
                  <a:pt x="109" y="147"/>
                </a:cubicBezTo>
                <a:cubicBezTo>
                  <a:pt x="109" y="147"/>
                  <a:pt x="109" y="146"/>
                  <a:pt x="109" y="146"/>
                </a:cubicBezTo>
                <a:cubicBezTo>
                  <a:pt x="110" y="146"/>
                  <a:pt x="110" y="145"/>
                  <a:pt x="111" y="144"/>
                </a:cubicBezTo>
                <a:cubicBezTo>
                  <a:pt x="111" y="143"/>
                  <a:pt x="111" y="143"/>
                  <a:pt x="110" y="142"/>
                </a:cubicBezTo>
                <a:cubicBezTo>
                  <a:pt x="110" y="144"/>
                  <a:pt x="108" y="145"/>
                  <a:pt x="109" y="146"/>
                </a:cubicBezTo>
                <a:cubicBezTo>
                  <a:pt x="108" y="146"/>
                  <a:pt x="108" y="146"/>
                  <a:pt x="108" y="146"/>
                </a:cubicBezTo>
                <a:cubicBezTo>
                  <a:pt x="107" y="145"/>
                  <a:pt x="106" y="145"/>
                  <a:pt x="106" y="144"/>
                </a:cubicBezTo>
                <a:cubicBezTo>
                  <a:pt x="106" y="143"/>
                  <a:pt x="106" y="143"/>
                  <a:pt x="107" y="143"/>
                </a:cubicBezTo>
                <a:cubicBezTo>
                  <a:pt x="106" y="142"/>
                  <a:pt x="106" y="142"/>
                  <a:pt x="105" y="141"/>
                </a:cubicBezTo>
                <a:cubicBezTo>
                  <a:pt x="104" y="143"/>
                  <a:pt x="103" y="143"/>
                  <a:pt x="101" y="144"/>
                </a:cubicBezTo>
                <a:cubicBezTo>
                  <a:pt x="101" y="144"/>
                  <a:pt x="101" y="144"/>
                  <a:pt x="101" y="144"/>
                </a:cubicBezTo>
                <a:cubicBezTo>
                  <a:pt x="100" y="144"/>
                  <a:pt x="100" y="144"/>
                  <a:pt x="99" y="145"/>
                </a:cubicBezTo>
                <a:cubicBezTo>
                  <a:pt x="98" y="146"/>
                  <a:pt x="97" y="145"/>
                  <a:pt x="97" y="145"/>
                </a:cubicBezTo>
                <a:cubicBezTo>
                  <a:pt x="96" y="145"/>
                  <a:pt x="96" y="144"/>
                  <a:pt x="96" y="143"/>
                </a:cubicBezTo>
                <a:cubicBezTo>
                  <a:pt x="93" y="143"/>
                  <a:pt x="93" y="143"/>
                  <a:pt x="93" y="143"/>
                </a:cubicBezTo>
                <a:cubicBezTo>
                  <a:pt x="93" y="143"/>
                  <a:pt x="92" y="142"/>
                  <a:pt x="93" y="142"/>
                </a:cubicBezTo>
                <a:cubicBezTo>
                  <a:pt x="93" y="142"/>
                  <a:pt x="93" y="142"/>
                  <a:pt x="93" y="141"/>
                </a:cubicBezTo>
                <a:cubicBezTo>
                  <a:pt x="94" y="142"/>
                  <a:pt x="94" y="142"/>
                  <a:pt x="94" y="142"/>
                </a:cubicBezTo>
                <a:cubicBezTo>
                  <a:pt x="95" y="142"/>
                  <a:pt x="96" y="142"/>
                  <a:pt x="97" y="142"/>
                </a:cubicBezTo>
                <a:cubicBezTo>
                  <a:pt x="97" y="141"/>
                  <a:pt x="96" y="141"/>
                  <a:pt x="96" y="139"/>
                </a:cubicBezTo>
                <a:cubicBezTo>
                  <a:pt x="96" y="139"/>
                  <a:pt x="96" y="139"/>
                  <a:pt x="95" y="139"/>
                </a:cubicBezTo>
                <a:cubicBezTo>
                  <a:pt x="95" y="139"/>
                  <a:pt x="95" y="139"/>
                  <a:pt x="95" y="138"/>
                </a:cubicBezTo>
                <a:cubicBezTo>
                  <a:pt x="95" y="138"/>
                  <a:pt x="95" y="138"/>
                  <a:pt x="95" y="138"/>
                </a:cubicBezTo>
                <a:cubicBezTo>
                  <a:pt x="96" y="138"/>
                  <a:pt x="96" y="137"/>
                  <a:pt x="96" y="137"/>
                </a:cubicBezTo>
                <a:cubicBezTo>
                  <a:pt x="96" y="135"/>
                  <a:pt x="98" y="136"/>
                  <a:pt x="99" y="135"/>
                </a:cubicBezTo>
                <a:cubicBezTo>
                  <a:pt x="100" y="135"/>
                  <a:pt x="100" y="134"/>
                  <a:pt x="100" y="133"/>
                </a:cubicBezTo>
                <a:cubicBezTo>
                  <a:pt x="100" y="133"/>
                  <a:pt x="101" y="133"/>
                  <a:pt x="102" y="132"/>
                </a:cubicBezTo>
                <a:cubicBezTo>
                  <a:pt x="102" y="132"/>
                  <a:pt x="102" y="132"/>
                  <a:pt x="101" y="132"/>
                </a:cubicBezTo>
                <a:cubicBezTo>
                  <a:pt x="101" y="132"/>
                  <a:pt x="101" y="132"/>
                  <a:pt x="101" y="131"/>
                </a:cubicBezTo>
                <a:cubicBezTo>
                  <a:pt x="101" y="131"/>
                  <a:pt x="101" y="131"/>
                  <a:pt x="102" y="131"/>
                </a:cubicBezTo>
                <a:cubicBezTo>
                  <a:pt x="102" y="130"/>
                  <a:pt x="103" y="129"/>
                  <a:pt x="104" y="129"/>
                </a:cubicBezTo>
                <a:cubicBezTo>
                  <a:pt x="105" y="129"/>
                  <a:pt x="105" y="127"/>
                  <a:pt x="106" y="126"/>
                </a:cubicBezTo>
                <a:cubicBezTo>
                  <a:pt x="107" y="126"/>
                  <a:pt x="108" y="125"/>
                  <a:pt x="108" y="124"/>
                </a:cubicBezTo>
                <a:cubicBezTo>
                  <a:pt x="109" y="124"/>
                  <a:pt x="109" y="123"/>
                  <a:pt x="110" y="123"/>
                </a:cubicBezTo>
                <a:cubicBezTo>
                  <a:pt x="110" y="124"/>
                  <a:pt x="110" y="124"/>
                  <a:pt x="110" y="124"/>
                </a:cubicBezTo>
                <a:cubicBezTo>
                  <a:pt x="110" y="125"/>
                  <a:pt x="111" y="125"/>
                  <a:pt x="111" y="125"/>
                </a:cubicBezTo>
                <a:cubicBezTo>
                  <a:pt x="112" y="126"/>
                  <a:pt x="111" y="126"/>
                  <a:pt x="110" y="127"/>
                </a:cubicBezTo>
                <a:cubicBezTo>
                  <a:pt x="110" y="127"/>
                  <a:pt x="110" y="127"/>
                  <a:pt x="110" y="128"/>
                </a:cubicBezTo>
                <a:cubicBezTo>
                  <a:pt x="110" y="128"/>
                  <a:pt x="111" y="128"/>
                  <a:pt x="111" y="129"/>
                </a:cubicBezTo>
                <a:cubicBezTo>
                  <a:pt x="112" y="129"/>
                  <a:pt x="112" y="130"/>
                  <a:pt x="113" y="130"/>
                </a:cubicBezTo>
                <a:cubicBezTo>
                  <a:pt x="113" y="130"/>
                  <a:pt x="114" y="129"/>
                  <a:pt x="114" y="129"/>
                </a:cubicBezTo>
                <a:cubicBezTo>
                  <a:pt x="114" y="128"/>
                  <a:pt x="114" y="128"/>
                  <a:pt x="113" y="128"/>
                </a:cubicBezTo>
                <a:cubicBezTo>
                  <a:pt x="114" y="127"/>
                  <a:pt x="114" y="127"/>
                  <a:pt x="114" y="126"/>
                </a:cubicBezTo>
                <a:cubicBezTo>
                  <a:pt x="115" y="125"/>
                  <a:pt x="116" y="125"/>
                  <a:pt x="116" y="124"/>
                </a:cubicBezTo>
                <a:cubicBezTo>
                  <a:pt x="116" y="124"/>
                  <a:pt x="116" y="123"/>
                  <a:pt x="116" y="123"/>
                </a:cubicBezTo>
                <a:cubicBezTo>
                  <a:pt x="114" y="123"/>
                  <a:pt x="112" y="123"/>
                  <a:pt x="110" y="123"/>
                </a:cubicBezTo>
                <a:cubicBezTo>
                  <a:pt x="110" y="123"/>
                  <a:pt x="110" y="123"/>
                  <a:pt x="110" y="123"/>
                </a:cubicBezTo>
                <a:cubicBezTo>
                  <a:pt x="111" y="123"/>
                  <a:pt x="112" y="122"/>
                  <a:pt x="112" y="121"/>
                </a:cubicBezTo>
                <a:cubicBezTo>
                  <a:pt x="112" y="119"/>
                  <a:pt x="114" y="120"/>
                  <a:pt x="115" y="119"/>
                </a:cubicBezTo>
                <a:cubicBezTo>
                  <a:pt x="115" y="118"/>
                  <a:pt x="116" y="119"/>
                  <a:pt x="117" y="119"/>
                </a:cubicBezTo>
                <a:cubicBezTo>
                  <a:pt x="118" y="120"/>
                  <a:pt x="120" y="120"/>
                  <a:pt x="121" y="119"/>
                </a:cubicBezTo>
                <a:cubicBezTo>
                  <a:pt x="121" y="119"/>
                  <a:pt x="121" y="119"/>
                  <a:pt x="122" y="119"/>
                </a:cubicBezTo>
                <a:cubicBezTo>
                  <a:pt x="123" y="120"/>
                  <a:pt x="123" y="120"/>
                  <a:pt x="124" y="119"/>
                </a:cubicBezTo>
                <a:cubicBezTo>
                  <a:pt x="124" y="119"/>
                  <a:pt x="124" y="119"/>
                  <a:pt x="124" y="119"/>
                </a:cubicBezTo>
                <a:cubicBezTo>
                  <a:pt x="125" y="120"/>
                  <a:pt x="126" y="120"/>
                  <a:pt x="127" y="120"/>
                </a:cubicBezTo>
                <a:cubicBezTo>
                  <a:pt x="127" y="120"/>
                  <a:pt x="128" y="120"/>
                  <a:pt x="128" y="121"/>
                </a:cubicBezTo>
                <a:cubicBezTo>
                  <a:pt x="129" y="119"/>
                  <a:pt x="130" y="118"/>
                  <a:pt x="131" y="117"/>
                </a:cubicBezTo>
                <a:cubicBezTo>
                  <a:pt x="131" y="117"/>
                  <a:pt x="130" y="117"/>
                  <a:pt x="130" y="116"/>
                </a:cubicBezTo>
                <a:cubicBezTo>
                  <a:pt x="129" y="116"/>
                  <a:pt x="128" y="116"/>
                  <a:pt x="127" y="116"/>
                </a:cubicBezTo>
                <a:cubicBezTo>
                  <a:pt x="127" y="116"/>
                  <a:pt x="126" y="116"/>
                  <a:pt x="125" y="116"/>
                </a:cubicBezTo>
                <a:cubicBezTo>
                  <a:pt x="125" y="115"/>
                  <a:pt x="125" y="115"/>
                  <a:pt x="126" y="115"/>
                </a:cubicBezTo>
                <a:cubicBezTo>
                  <a:pt x="127" y="115"/>
                  <a:pt x="128" y="115"/>
                  <a:pt x="129" y="115"/>
                </a:cubicBezTo>
                <a:cubicBezTo>
                  <a:pt x="130" y="115"/>
                  <a:pt x="131" y="115"/>
                  <a:pt x="132" y="114"/>
                </a:cubicBezTo>
                <a:cubicBezTo>
                  <a:pt x="132" y="114"/>
                  <a:pt x="133" y="114"/>
                  <a:pt x="133" y="114"/>
                </a:cubicBezTo>
                <a:cubicBezTo>
                  <a:pt x="134" y="115"/>
                  <a:pt x="135" y="115"/>
                  <a:pt x="136" y="115"/>
                </a:cubicBezTo>
                <a:cubicBezTo>
                  <a:pt x="135" y="114"/>
                  <a:pt x="134" y="113"/>
                  <a:pt x="132" y="113"/>
                </a:cubicBezTo>
                <a:cubicBezTo>
                  <a:pt x="133" y="112"/>
                  <a:pt x="134" y="112"/>
                  <a:pt x="133" y="110"/>
                </a:cubicBezTo>
                <a:cubicBezTo>
                  <a:pt x="132" y="109"/>
                  <a:pt x="132" y="108"/>
                  <a:pt x="131" y="106"/>
                </a:cubicBezTo>
                <a:cubicBezTo>
                  <a:pt x="131" y="106"/>
                  <a:pt x="130" y="106"/>
                  <a:pt x="130" y="106"/>
                </a:cubicBezTo>
                <a:cubicBezTo>
                  <a:pt x="129" y="106"/>
                  <a:pt x="128" y="106"/>
                  <a:pt x="129" y="105"/>
                </a:cubicBezTo>
                <a:cubicBezTo>
                  <a:pt x="130" y="104"/>
                  <a:pt x="130" y="102"/>
                  <a:pt x="132" y="102"/>
                </a:cubicBezTo>
                <a:cubicBezTo>
                  <a:pt x="133" y="101"/>
                  <a:pt x="133" y="100"/>
                  <a:pt x="134" y="100"/>
                </a:cubicBezTo>
                <a:cubicBezTo>
                  <a:pt x="135" y="99"/>
                  <a:pt x="136" y="99"/>
                  <a:pt x="136" y="98"/>
                </a:cubicBezTo>
                <a:cubicBezTo>
                  <a:pt x="137" y="98"/>
                  <a:pt x="137" y="97"/>
                  <a:pt x="137" y="97"/>
                </a:cubicBezTo>
                <a:cubicBezTo>
                  <a:pt x="137" y="96"/>
                  <a:pt x="138" y="96"/>
                  <a:pt x="138" y="96"/>
                </a:cubicBezTo>
                <a:cubicBezTo>
                  <a:pt x="139" y="96"/>
                  <a:pt x="139" y="95"/>
                  <a:pt x="140" y="95"/>
                </a:cubicBezTo>
                <a:cubicBezTo>
                  <a:pt x="140" y="92"/>
                  <a:pt x="143" y="91"/>
                  <a:pt x="144" y="89"/>
                </a:cubicBezTo>
                <a:cubicBezTo>
                  <a:pt x="145" y="89"/>
                  <a:pt x="145" y="89"/>
                  <a:pt x="146" y="90"/>
                </a:cubicBezTo>
                <a:cubicBezTo>
                  <a:pt x="146" y="90"/>
                  <a:pt x="146" y="89"/>
                  <a:pt x="146" y="89"/>
                </a:cubicBezTo>
                <a:cubicBezTo>
                  <a:pt x="146" y="89"/>
                  <a:pt x="146" y="89"/>
                  <a:pt x="146" y="89"/>
                </a:cubicBezTo>
                <a:cubicBezTo>
                  <a:pt x="146" y="89"/>
                  <a:pt x="146" y="90"/>
                  <a:pt x="146" y="90"/>
                </a:cubicBezTo>
                <a:cubicBezTo>
                  <a:pt x="146" y="90"/>
                  <a:pt x="146" y="90"/>
                  <a:pt x="146" y="90"/>
                </a:cubicBezTo>
                <a:cubicBezTo>
                  <a:pt x="146" y="90"/>
                  <a:pt x="146" y="90"/>
                  <a:pt x="146" y="90"/>
                </a:cubicBezTo>
                <a:cubicBezTo>
                  <a:pt x="146" y="89"/>
                  <a:pt x="146" y="88"/>
                  <a:pt x="146" y="88"/>
                </a:cubicBezTo>
                <a:cubicBezTo>
                  <a:pt x="147" y="87"/>
                  <a:pt x="148" y="86"/>
                  <a:pt x="150" y="86"/>
                </a:cubicBezTo>
                <a:cubicBezTo>
                  <a:pt x="150" y="86"/>
                  <a:pt x="150" y="86"/>
                  <a:pt x="150" y="85"/>
                </a:cubicBezTo>
                <a:cubicBezTo>
                  <a:pt x="150" y="85"/>
                  <a:pt x="150" y="85"/>
                  <a:pt x="150" y="84"/>
                </a:cubicBezTo>
                <a:cubicBezTo>
                  <a:pt x="153" y="83"/>
                  <a:pt x="155" y="82"/>
                  <a:pt x="156" y="80"/>
                </a:cubicBezTo>
                <a:cubicBezTo>
                  <a:pt x="157" y="79"/>
                  <a:pt x="158" y="79"/>
                  <a:pt x="158" y="78"/>
                </a:cubicBezTo>
                <a:cubicBezTo>
                  <a:pt x="159" y="78"/>
                  <a:pt x="160" y="77"/>
                  <a:pt x="161" y="77"/>
                </a:cubicBezTo>
                <a:cubicBezTo>
                  <a:pt x="162" y="77"/>
                  <a:pt x="162" y="77"/>
                  <a:pt x="162" y="76"/>
                </a:cubicBezTo>
                <a:cubicBezTo>
                  <a:pt x="162" y="75"/>
                  <a:pt x="162" y="75"/>
                  <a:pt x="163" y="75"/>
                </a:cubicBezTo>
                <a:cubicBezTo>
                  <a:pt x="164" y="75"/>
                  <a:pt x="164" y="76"/>
                  <a:pt x="164" y="77"/>
                </a:cubicBezTo>
                <a:cubicBezTo>
                  <a:pt x="164" y="77"/>
                  <a:pt x="164" y="77"/>
                  <a:pt x="164" y="77"/>
                </a:cubicBezTo>
                <a:cubicBezTo>
                  <a:pt x="164" y="77"/>
                  <a:pt x="164" y="77"/>
                  <a:pt x="164" y="77"/>
                </a:cubicBezTo>
                <a:cubicBezTo>
                  <a:pt x="164" y="77"/>
                  <a:pt x="163" y="77"/>
                  <a:pt x="163" y="77"/>
                </a:cubicBezTo>
                <a:cubicBezTo>
                  <a:pt x="163" y="77"/>
                  <a:pt x="163" y="77"/>
                  <a:pt x="163" y="78"/>
                </a:cubicBezTo>
                <a:cubicBezTo>
                  <a:pt x="163" y="78"/>
                  <a:pt x="163" y="78"/>
                  <a:pt x="164" y="77"/>
                </a:cubicBezTo>
                <a:cubicBezTo>
                  <a:pt x="164" y="77"/>
                  <a:pt x="165" y="77"/>
                  <a:pt x="165" y="77"/>
                </a:cubicBezTo>
                <a:cubicBezTo>
                  <a:pt x="166" y="76"/>
                  <a:pt x="165" y="75"/>
                  <a:pt x="166" y="73"/>
                </a:cubicBezTo>
                <a:cubicBezTo>
                  <a:pt x="167" y="73"/>
                  <a:pt x="168" y="73"/>
                  <a:pt x="169" y="73"/>
                </a:cubicBezTo>
                <a:cubicBezTo>
                  <a:pt x="169" y="73"/>
                  <a:pt x="169" y="73"/>
                  <a:pt x="169" y="73"/>
                </a:cubicBezTo>
                <a:cubicBezTo>
                  <a:pt x="169" y="72"/>
                  <a:pt x="170" y="71"/>
                  <a:pt x="171" y="71"/>
                </a:cubicBezTo>
                <a:cubicBezTo>
                  <a:pt x="171" y="71"/>
                  <a:pt x="172" y="71"/>
                  <a:pt x="172" y="71"/>
                </a:cubicBezTo>
                <a:cubicBezTo>
                  <a:pt x="172" y="70"/>
                  <a:pt x="172" y="70"/>
                  <a:pt x="172" y="69"/>
                </a:cubicBezTo>
                <a:cubicBezTo>
                  <a:pt x="172" y="69"/>
                  <a:pt x="171" y="69"/>
                  <a:pt x="171" y="69"/>
                </a:cubicBezTo>
                <a:cubicBezTo>
                  <a:pt x="172" y="68"/>
                  <a:pt x="173" y="68"/>
                  <a:pt x="174" y="69"/>
                </a:cubicBezTo>
                <a:cubicBezTo>
                  <a:pt x="175" y="68"/>
                  <a:pt x="176" y="68"/>
                  <a:pt x="177" y="67"/>
                </a:cubicBezTo>
                <a:cubicBezTo>
                  <a:pt x="176" y="66"/>
                  <a:pt x="176" y="67"/>
                  <a:pt x="175" y="67"/>
                </a:cubicBezTo>
                <a:cubicBezTo>
                  <a:pt x="175" y="66"/>
                  <a:pt x="175" y="66"/>
                  <a:pt x="175" y="66"/>
                </a:cubicBezTo>
                <a:cubicBezTo>
                  <a:pt x="176" y="66"/>
                  <a:pt x="177" y="65"/>
                  <a:pt x="178" y="65"/>
                </a:cubicBezTo>
                <a:cubicBezTo>
                  <a:pt x="178" y="65"/>
                  <a:pt x="178" y="65"/>
                  <a:pt x="178" y="66"/>
                </a:cubicBezTo>
                <a:cubicBezTo>
                  <a:pt x="178" y="66"/>
                  <a:pt x="178" y="67"/>
                  <a:pt x="179" y="66"/>
                </a:cubicBezTo>
                <a:cubicBezTo>
                  <a:pt x="179" y="66"/>
                  <a:pt x="180" y="66"/>
                  <a:pt x="181" y="66"/>
                </a:cubicBezTo>
                <a:cubicBezTo>
                  <a:pt x="182" y="66"/>
                  <a:pt x="184" y="65"/>
                  <a:pt x="185" y="64"/>
                </a:cubicBezTo>
                <a:cubicBezTo>
                  <a:pt x="185" y="63"/>
                  <a:pt x="186" y="63"/>
                  <a:pt x="188" y="63"/>
                </a:cubicBezTo>
                <a:cubicBezTo>
                  <a:pt x="189" y="63"/>
                  <a:pt x="189" y="61"/>
                  <a:pt x="189" y="60"/>
                </a:cubicBezTo>
                <a:cubicBezTo>
                  <a:pt x="190" y="60"/>
                  <a:pt x="191" y="59"/>
                  <a:pt x="192" y="59"/>
                </a:cubicBezTo>
                <a:cubicBezTo>
                  <a:pt x="193" y="59"/>
                  <a:pt x="194" y="58"/>
                  <a:pt x="194" y="57"/>
                </a:cubicBezTo>
                <a:cubicBezTo>
                  <a:pt x="194" y="57"/>
                  <a:pt x="194" y="56"/>
                  <a:pt x="194" y="56"/>
                </a:cubicBezTo>
                <a:cubicBezTo>
                  <a:pt x="194" y="56"/>
                  <a:pt x="194" y="55"/>
                  <a:pt x="195" y="55"/>
                </a:cubicBezTo>
                <a:cubicBezTo>
                  <a:pt x="195" y="55"/>
                  <a:pt x="195" y="56"/>
                  <a:pt x="195" y="56"/>
                </a:cubicBezTo>
                <a:cubicBezTo>
                  <a:pt x="197" y="55"/>
                  <a:pt x="197" y="54"/>
                  <a:pt x="197" y="53"/>
                </a:cubicBezTo>
                <a:cubicBezTo>
                  <a:pt x="198" y="52"/>
                  <a:pt x="198" y="53"/>
                  <a:pt x="198" y="53"/>
                </a:cubicBezTo>
                <a:cubicBezTo>
                  <a:pt x="199" y="54"/>
                  <a:pt x="200" y="53"/>
                  <a:pt x="201" y="53"/>
                </a:cubicBezTo>
                <a:cubicBezTo>
                  <a:pt x="201" y="53"/>
                  <a:pt x="202" y="53"/>
                  <a:pt x="202" y="53"/>
                </a:cubicBezTo>
                <a:cubicBezTo>
                  <a:pt x="202" y="52"/>
                  <a:pt x="203" y="51"/>
                  <a:pt x="204" y="52"/>
                </a:cubicBezTo>
                <a:cubicBezTo>
                  <a:pt x="205" y="52"/>
                  <a:pt x="204" y="53"/>
                  <a:pt x="205" y="54"/>
                </a:cubicBezTo>
                <a:cubicBezTo>
                  <a:pt x="205" y="55"/>
                  <a:pt x="206" y="54"/>
                  <a:pt x="207" y="54"/>
                </a:cubicBezTo>
                <a:cubicBezTo>
                  <a:pt x="208" y="53"/>
                  <a:pt x="208" y="52"/>
                  <a:pt x="209" y="51"/>
                </a:cubicBezTo>
                <a:cubicBezTo>
                  <a:pt x="209" y="52"/>
                  <a:pt x="209" y="52"/>
                  <a:pt x="209" y="53"/>
                </a:cubicBezTo>
                <a:cubicBezTo>
                  <a:pt x="209" y="53"/>
                  <a:pt x="209" y="54"/>
                  <a:pt x="210" y="55"/>
                </a:cubicBezTo>
                <a:cubicBezTo>
                  <a:pt x="210" y="54"/>
                  <a:pt x="210" y="53"/>
                  <a:pt x="210" y="53"/>
                </a:cubicBezTo>
                <a:cubicBezTo>
                  <a:pt x="210" y="52"/>
                  <a:pt x="211" y="52"/>
                  <a:pt x="211" y="52"/>
                </a:cubicBezTo>
                <a:moveTo>
                  <a:pt x="113" y="137"/>
                </a:moveTo>
                <a:cubicBezTo>
                  <a:pt x="113" y="137"/>
                  <a:pt x="113" y="137"/>
                  <a:pt x="113" y="137"/>
                </a:cubicBezTo>
                <a:cubicBezTo>
                  <a:pt x="113" y="137"/>
                  <a:pt x="113" y="137"/>
                  <a:pt x="112" y="137"/>
                </a:cubicBezTo>
                <a:cubicBezTo>
                  <a:pt x="112" y="137"/>
                  <a:pt x="112" y="137"/>
                  <a:pt x="112" y="137"/>
                </a:cubicBezTo>
                <a:cubicBezTo>
                  <a:pt x="113" y="137"/>
                  <a:pt x="113" y="137"/>
                  <a:pt x="113" y="138"/>
                </a:cubicBezTo>
                <a:cubicBezTo>
                  <a:pt x="113" y="138"/>
                  <a:pt x="113" y="137"/>
                  <a:pt x="112" y="137"/>
                </a:cubicBezTo>
                <a:cubicBezTo>
                  <a:pt x="112" y="137"/>
                  <a:pt x="112" y="137"/>
                  <a:pt x="112" y="137"/>
                </a:cubicBezTo>
                <a:cubicBezTo>
                  <a:pt x="112" y="136"/>
                  <a:pt x="113" y="136"/>
                  <a:pt x="112" y="135"/>
                </a:cubicBezTo>
                <a:cubicBezTo>
                  <a:pt x="112" y="135"/>
                  <a:pt x="112" y="135"/>
                  <a:pt x="112" y="135"/>
                </a:cubicBezTo>
                <a:cubicBezTo>
                  <a:pt x="112" y="135"/>
                  <a:pt x="112" y="135"/>
                  <a:pt x="112" y="135"/>
                </a:cubicBezTo>
                <a:cubicBezTo>
                  <a:pt x="111" y="136"/>
                  <a:pt x="111" y="136"/>
                  <a:pt x="113" y="137"/>
                </a:cubicBezTo>
                <a:moveTo>
                  <a:pt x="110" y="139"/>
                </a:moveTo>
                <a:cubicBezTo>
                  <a:pt x="109" y="138"/>
                  <a:pt x="107" y="140"/>
                  <a:pt x="107" y="138"/>
                </a:cubicBezTo>
                <a:cubicBezTo>
                  <a:pt x="107" y="138"/>
                  <a:pt x="106" y="138"/>
                  <a:pt x="106" y="138"/>
                </a:cubicBezTo>
                <a:cubicBezTo>
                  <a:pt x="106" y="139"/>
                  <a:pt x="106" y="139"/>
                  <a:pt x="106" y="139"/>
                </a:cubicBezTo>
                <a:cubicBezTo>
                  <a:pt x="107" y="139"/>
                  <a:pt x="108" y="139"/>
                  <a:pt x="107" y="138"/>
                </a:cubicBezTo>
                <a:cubicBezTo>
                  <a:pt x="108" y="138"/>
                  <a:pt x="108" y="137"/>
                  <a:pt x="109" y="136"/>
                </a:cubicBezTo>
                <a:cubicBezTo>
                  <a:pt x="107" y="136"/>
                  <a:pt x="107" y="136"/>
                  <a:pt x="110" y="139"/>
                </a:cubicBezTo>
                <a:moveTo>
                  <a:pt x="113" y="121"/>
                </a:moveTo>
                <a:cubicBezTo>
                  <a:pt x="114" y="121"/>
                  <a:pt x="114" y="122"/>
                  <a:pt x="114" y="122"/>
                </a:cubicBezTo>
                <a:cubicBezTo>
                  <a:pt x="115" y="123"/>
                  <a:pt x="115" y="123"/>
                  <a:pt x="116" y="122"/>
                </a:cubicBezTo>
                <a:cubicBezTo>
                  <a:pt x="117" y="122"/>
                  <a:pt x="117" y="121"/>
                  <a:pt x="117" y="121"/>
                </a:cubicBezTo>
                <a:cubicBezTo>
                  <a:pt x="116" y="120"/>
                  <a:pt x="115" y="120"/>
                  <a:pt x="113" y="121"/>
                </a:cubicBezTo>
                <a:moveTo>
                  <a:pt x="109" y="132"/>
                </a:moveTo>
                <a:cubicBezTo>
                  <a:pt x="108" y="132"/>
                  <a:pt x="108" y="132"/>
                  <a:pt x="108" y="133"/>
                </a:cubicBezTo>
                <a:cubicBezTo>
                  <a:pt x="108" y="134"/>
                  <a:pt x="108" y="134"/>
                  <a:pt x="108" y="134"/>
                </a:cubicBezTo>
                <a:cubicBezTo>
                  <a:pt x="109" y="134"/>
                  <a:pt x="110" y="134"/>
                  <a:pt x="110" y="133"/>
                </a:cubicBezTo>
                <a:cubicBezTo>
                  <a:pt x="110" y="133"/>
                  <a:pt x="109" y="132"/>
                  <a:pt x="109" y="132"/>
                </a:cubicBezTo>
                <a:moveTo>
                  <a:pt x="149" y="103"/>
                </a:moveTo>
                <a:cubicBezTo>
                  <a:pt x="149" y="103"/>
                  <a:pt x="149" y="103"/>
                  <a:pt x="150" y="103"/>
                </a:cubicBezTo>
                <a:cubicBezTo>
                  <a:pt x="150" y="103"/>
                  <a:pt x="150" y="102"/>
                  <a:pt x="150" y="102"/>
                </a:cubicBezTo>
                <a:cubicBezTo>
                  <a:pt x="150" y="102"/>
                  <a:pt x="150" y="102"/>
                  <a:pt x="150" y="102"/>
                </a:cubicBezTo>
                <a:cubicBezTo>
                  <a:pt x="149" y="102"/>
                  <a:pt x="148" y="102"/>
                  <a:pt x="147" y="102"/>
                </a:cubicBezTo>
                <a:cubicBezTo>
                  <a:pt x="147" y="102"/>
                  <a:pt x="147" y="102"/>
                  <a:pt x="147" y="102"/>
                </a:cubicBezTo>
                <a:cubicBezTo>
                  <a:pt x="147" y="102"/>
                  <a:pt x="147" y="103"/>
                  <a:pt x="147" y="103"/>
                </a:cubicBezTo>
                <a:cubicBezTo>
                  <a:pt x="148" y="103"/>
                  <a:pt x="148" y="103"/>
                  <a:pt x="149" y="103"/>
                </a:cubicBezTo>
                <a:moveTo>
                  <a:pt x="150" y="93"/>
                </a:moveTo>
                <a:cubicBezTo>
                  <a:pt x="151" y="95"/>
                  <a:pt x="151" y="95"/>
                  <a:pt x="152" y="95"/>
                </a:cubicBezTo>
                <a:cubicBezTo>
                  <a:pt x="151" y="93"/>
                  <a:pt x="151" y="93"/>
                  <a:pt x="150" y="93"/>
                </a:cubicBezTo>
                <a:moveTo>
                  <a:pt x="122" y="121"/>
                </a:moveTo>
                <a:cubicBezTo>
                  <a:pt x="121" y="120"/>
                  <a:pt x="120" y="120"/>
                  <a:pt x="119" y="121"/>
                </a:cubicBezTo>
                <a:cubicBezTo>
                  <a:pt x="120" y="122"/>
                  <a:pt x="121" y="122"/>
                  <a:pt x="122" y="121"/>
                </a:cubicBezTo>
                <a:moveTo>
                  <a:pt x="162" y="94"/>
                </a:moveTo>
                <a:cubicBezTo>
                  <a:pt x="162" y="94"/>
                  <a:pt x="162" y="93"/>
                  <a:pt x="161" y="93"/>
                </a:cubicBezTo>
                <a:cubicBezTo>
                  <a:pt x="161" y="93"/>
                  <a:pt x="161" y="93"/>
                  <a:pt x="161" y="92"/>
                </a:cubicBezTo>
                <a:cubicBezTo>
                  <a:pt x="160" y="92"/>
                  <a:pt x="160" y="93"/>
                  <a:pt x="160" y="93"/>
                </a:cubicBezTo>
                <a:cubicBezTo>
                  <a:pt x="160" y="93"/>
                  <a:pt x="160" y="94"/>
                  <a:pt x="160" y="94"/>
                </a:cubicBezTo>
                <a:cubicBezTo>
                  <a:pt x="161" y="94"/>
                  <a:pt x="161" y="94"/>
                  <a:pt x="162" y="94"/>
                </a:cubicBezTo>
                <a:moveTo>
                  <a:pt x="149" y="97"/>
                </a:moveTo>
                <a:cubicBezTo>
                  <a:pt x="150" y="97"/>
                  <a:pt x="150" y="97"/>
                  <a:pt x="150" y="97"/>
                </a:cubicBezTo>
                <a:cubicBezTo>
                  <a:pt x="150" y="97"/>
                  <a:pt x="150" y="96"/>
                  <a:pt x="150" y="96"/>
                </a:cubicBezTo>
                <a:cubicBezTo>
                  <a:pt x="150" y="96"/>
                  <a:pt x="149" y="96"/>
                  <a:pt x="149" y="96"/>
                </a:cubicBezTo>
                <a:cubicBezTo>
                  <a:pt x="149" y="96"/>
                  <a:pt x="149" y="97"/>
                  <a:pt x="149" y="97"/>
                </a:cubicBezTo>
                <a:moveTo>
                  <a:pt x="144" y="96"/>
                </a:moveTo>
                <a:cubicBezTo>
                  <a:pt x="144" y="97"/>
                  <a:pt x="145" y="97"/>
                  <a:pt x="146" y="96"/>
                </a:cubicBezTo>
                <a:cubicBezTo>
                  <a:pt x="145" y="96"/>
                  <a:pt x="144" y="96"/>
                  <a:pt x="144" y="96"/>
                </a:cubicBezTo>
                <a:moveTo>
                  <a:pt x="158" y="95"/>
                </a:moveTo>
                <a:cubicBezTo>
                  <a:pt x="158" y="95"/>
                  <a:pt x="157" y="95"/>
                  <a:pt x="156" y="95"/>
                </a:cubicBezTo>
                <a:cubicBezTo>
                  <a:pt x="156" y="95"/>
                  <a:pt x="156" y="96"/>
                  <a:pt x="156" y="96"/>
                </a:cubicBezTo>
                <a:cubicBezTo>
                  <a:pt x="157" y="96"/>
                  <a:pt x="157" y="96"/>
                  <a:pt x="158" y="96"/>
                </a:cubicBezTo>
                <a:cubicBezTo>
                  <a:pt x="158" y="96"/>
                  <a:pt x="158" y="95"/>
                  <a:pt x="158" y="95"/>
                </a:cubicBezTo>
                <a:moveTo>
                  <a:pt x="204" y="69"/>
                </a:moveTo>
                <a:cubicBezTo>
                  <a:pt x="204" y="68"/>
                  <a:pt x="203" y="68"/>
                  <a:pt x="203" y="69"/>
                </a:cubicBezTo>
                <a:cubicBezTo>
                  <a:pt x="203" y="69"/>
                  <a:pt x="203" y="69"/>
                  <a:pt x="203" y="69"/>
                </a:cubicBezTo>
                <a:cubicBezTo>
                  <a:pt x="203" y="70"/>
                  <a:pt x="204" y="70"/>
                  <a:pt x="204" y="69"/>
                </a:cubicBezTo>
                <a:cubicBezTo>
                  <a:pt x="204" y="69"/>
                  <a:pt x="204" y="69"/>
                  <a:pt x="204" y="69"/>
                </a:cubicBezTo>
                <a:moveTo>
                  <a:pt x="115" y="131"/>
                </a:moveTo>
                <a:cubicBezTo>
                  <a:pt x="114" y="132"/>
                  <a:pt x="114" y="132"/>
                  <a:pt x="115" y="133"/>
                </a:cubicBezTo>
                <a:cubicBezTo>
                  <a:pt x="116" y="132"/>
                  <a:pt x="116" y="132"/>
                  <a:pt x="115" y="131"/>
                </a:cubicBezTo>
                <a:moveTo>
                  <a:pt x="146" y="108"/>
                </a:moveTo>
                <a:cubicBezTo>
                  <a:pt x="145" y="108"/>
                  <a:pt x="145" y="107"/>
                  <a:pt x="145" y="107"/>
                </a:cubicBezTo>
                <a:cubicBezTo>
                  <a:pt x="145" y="108"/>
                  <a:pt x="145" y="108"/>
                  <a:pt x="145" y="108"/>
                </a:cubicBezTo>
                <a:cubicBezTo>
                  <a:pt x="145" y="108"/>
                  <a:pt x="145" y="108"/>
                  <a:pt x="145" y="108"/>
                </a:cubicBezTo>
                <a:cubicBezTo>
                  <a:pt x="145" y="108"/>
                  <a:pt x="145" y="108"/>
                  <a:pt x="146" y="108"/>
                </a:cubicBezTo>
                <a:moveTo>
                  <a:pt x="148" y="105"/>
                </a:moveTo>
                <a:cubicBezTo>
                  <a:pt x="148" y="105"/>
                  <a:pt x="148" y="105"/>
                  <a:pt x="148" y="104"/>
                </a:cubicBezTo>
                <a:cubicBezTo>
                  <a:pt x="148" y="105"/>
                  <a:pt x="148" y="105"/>
                  <a:pt x="148" y="105"/>
                </a:cubicBezTo>
                <a:cubicBezTo>
                  <a:pt x="148" y="105"/>
                  <a:pt x="148" y="105"/>
                  <a:pt x="148" y="105"/>
                </a:cubicBezTo>
                <a:cubicBezTo>
                  <a:pt x="148" y="105"/>
                  <a:pt x="148" y="105"/>
                  <a:pt x="148" y="105"/>
                </a:cubicBezTo>
                <a:moveTo>
                  <a:pt x="117" y="129"/>
                </a:moveTo>
                <a:cubicBezTo>
                  <a:pt x="117" y="129"/>
                  <a:pt x="117" y="129"/>
                  <a:pt x="117" y="129"/>
                </a:cubicBezTo>
                <a:cubicBezTo>
                  <a:pt x="117" y="129"/>
                  <a:pt x="117" y="128"/>
                  <a:pt x="117" y="128"/>
                </a:cubicBezTo>
                <a:cubicBezTo>
                  <a:pt x="116" y="128"/>
                  <a:pt x="116" y="129"/>
                  <a:pt x="116" y="129"/>
                </a:cubicBezTo>
                <a:cubicBezTo>
                  <a:pt x="116" y="129"/>
                  <a:pt x="117" y="129"/>
                  <a:pt x="117" y="129"/>
                </a:cubicBezTo>
                <a:moveTo>
                  <a:pt x="142" y="101"/>
                </a:moveTo>
                <a:cubicBezTo>
                  <a:pt x="142" y="101"/>
                  <a:pt x="142" y="101"/>
                  <a:pt x="142" y="101"/>
                </a:cubicBezTo>
                <a:cubicBezTo>
                  <a:pt x="142" y="101"/>
                  <a:pt x="142" y="101"/>
                  <a:pt x="142" y="101"/>
                </a:cubicBezTo>
                <a:cubicBezTo>
                  <a:pt x="142" y="101"/>
                  <a:pt x="143" y="101"/>
                  <a:pt x="143" y="101"/>
                </a:cubicBezTo>
                <a:cubicBezTo>
                  <a:pt x="143" y="101"/>
                  <a:pt x="143" y="101"/>
                  <a:pt x="142" y="101"/>
                </a:cubicBezTo>
                <a:moveTo>
                  <a:pt x="103" y="141"/>
                </a:moveTo>
                <a:cubicBezTo>
                  <a:pt x="103" y="141"/>
                  <a:pt x="103" y="141"/>
                  <a:pt x="103" y="141"/>
                </a:cubicBezTo>
                <a:cubicBezTo>
                  <a:pt x="102" y="141"/>
                  <a:pt x="102" y="141"/>
                  <a:pt x="102" y="141"/>
                </a:cubicBezTo>
                <a:cubicBezTo>
                  <a:pt x="102" y="141"/>
                  <a:pt x="102" y="141"/>
                  <a:pt x="103" y="141"/>
                </a:cubicBezTo>
                <a:cubicBezTo>
                  <a:pt x="103" y="141"/>
                  <a:pt x="103" y="141"/>
                  <a:pt x="103" y="141"/>
                </a:cubicBezTo>
                <a:moveTo>
                  <a:pt x="99" y="138"/>
                </a:moveTo>
                <a:cubicBezTo>
                  <a:pt x="99" y="138"/>
                  <a:pt x="98" y="138"/>
                  <a:pt x="98" y="138"/>
                </a:cubicBezTo>
                <a:cubicBezTo>
                  <a:pt x="98" y="138"/>
                  <a:pt x="99" y="138"/>
                  <a:pt x="99" y="139"/>
                </a:cubicBezTo>
                <a:cubicBezTo>
                  <a:pt x="99" y="139"/>
                  <a:pt x="99" y="138"/>
                  <a:pt x="99" y="138"/>
                </a:cubicBezTo>
                <a:cubicBezTo>
                  <a:pt x="99" y="138"/>
                  <a:pt x="99" y="138"/>
                  <a:pt x="99" y="138"/>
                </a:cubicBezTo>
                <a:moveTo>
                  <a:pt x="111" y="130"/>
                </a:moveTo>
                <a:cubicBezTo>
                  <a:pt x="111" y="131"/>
                  <a:pt x="111" y="131"/>
                  <a:pt x="111" y="131"/>
                </a:cubicBezTo>
                <a:cubicBezTo>
                  <a:pt x="111" y="131"/>
                  <a:pt x="111" y="131"/>
                  <a:pt x="111" y="131"/>
                </a:cubicBezTo>
                <a:cubicBezTo>
                  <a:pt x="111" y="131"/>
                  <a:pt x="111" y="130"/>
                  <a:pt x="111" y="130"/>
                </a:cubicBezTo>
                <a:cubicBezTo>
                  <a:pt x="111" y="130"/>
                  <a:pt x="111" y="130"/>
                  <a:pt x="111" y="130"/>
                </a:cubicBezTo>
                <a:moveTo>
                  <a:pt x="192" y="61"/>
                </a:moveTo>
                <a:cubicBezTo>
                  <a:pt x="192" y="61"/>
                  <a:pt x="193" y="61"/>
                  <a:pt x="193" y="61"/>
                </a:cubicBezTo>
                <a:cubicBezTo>
                  <a:pt x="193" y="61"/>
                  <a:pt x="193" y="60"/>
                  <a:pt x="193" y="60"/>
                </a:cubicBezTo>
                <a:cubicBezTo>
                  <a:pt x="193" y="60"/>
                  <a:pt x="193" y="60"/>
                  <a:pt x="193" y="60"/>
                </a:cubicBezTo>
                <a:cubicBezTo>
                  <a:pt x="192" y="60"/>
                  <a:pt x="192" y="60"/>
                  <a:pt x="192" y="61"/>
                </a:cubicBezTo>
                <a:moveTo>
                  <a:pt x="147" y="93"/>
                </a:moveTo>
                <a:cubicBezTo>
                  <a:pt x="147" y="93"/>
                  <a:pt x="147" y="92"/>
                  <a:pt x="147" y="92"/>
                </a:cubicBezTo>
                <a:cubicBezTo>
                  <a:pt x="147" y="92"/>
                  <a:pt x="147" y="92"/>
                  <a:pt x="147" y="92"/>
                </a:cubicBezTo>
                <a:cubicBezTo>
                  <a:pt x="147" y="93"/>
                  <a:pt x="147" y="93"/>
                  <a:pt x="147" y="93"/>
                </a:cubicBezTo>
                <a:cubicBezTo>
                  <a:pt x="147" y="93"/>
                  <a:pt x="147" y="93"/>
                  <a:pt x="147" y="93"/>
                </a:cubicBezTo>
                <a:moveTo>
                  <a:pt x="141" y="286"/>
                </a:moveTo>
                <a:cubicBezTo>
                  <a:pt x="139" y="285"/>
                  <a:pt x="139" y="285"/>
                  <a:pt x="138" y="285"/>
                </a:cubicBezTo>
                <a:cubicBezTo>
                  <a:pt x="137" y="285"/>
                  <a:pt x="135" y="284"/>
                  <a:pt x="134" y="284"/>
                </a:cubicBezTo>
                <a:cubicBezTo>
                  <a:pt x="132" y="283"/>
                  <a:pt x="131" y="282"/>
                  <a:pt x="129" y="281"/>
                </a:cubicBezTo>
                <a:cubicBezTo>
                  <a:pt x="127" y="281"/>
                  <a:pt x="127" y="279"/>
                  <a:pt x="125" y="279"/>
                </a:cubicBezTo>
                <a:cubicBezTo>
                  <a:pt x="121" y="276"/>
                  <a:pt x="115" y="274"/>
                  <a:pt x="111" y="271"/>
                </a:cubicBezTo>
                <a:cubicBezTo>
                  <a:pt x="110" y="272"/>
                  <a:pt x="109" y="271"/>
                  <a:pt x="109" y="270"/>
                </a:cubicBezTo>
                <a:cubicBezTo>
                  <a:pt x="108" y="269"/>
                  <a:pt x="107" y="270"/>
                  <a:pt x="107" y="269"/>
                </a:cubicBezTo>
                <a:cubicBezTo>
                  <a:pt x="107" y="269"/>
                  <a:pt x="106" y="269"/>
                  <a:pt x="106" y="269"/>
                </a:cubicBezTo>
                <a:cubicBezTo>
                  <a:pt x="105" y="269"/>
                  <a:pt x="104" y="269"/>
                  <a:pt x="103" y="268"/>
                </a:cubicBezTo>
                <a:cubicBezTo>
                  <a:pt x="102" y="268"/>
                  <a:pt x="102" y="267"/>
                  <a:pt x="101" y="266"/>
                </a:cubicBezTo>
                <a:cubicBezTo>
                  <a:pt x="99" y="266"/>
                  <a:pt x="98" y="264"/>
                  <a:pt x="95" y="264"/>
                </a:cubicBezTo>
                <a:cubicBezTo>
                  <a:pt x="92" y="262"/>
                  <a:pt x="92" y="262"/>
                  <a:pt x="92" y="262"/>
                </a:cubicBezTo>
                <a:cubicBezTo>
                  <a:pt x="91" y="261"/>
                  <a:pt x="91" y="260"/>
                  <a:pt x="89" y="260"/>
                </a:cubicBezTo>
                <a:cubicBezTo>
                  <a:pt x="88" y="260"/>
                  <a:pt x="88" y="259"/>
                  <a:pt x="86" y="259"/>
                </a:cubicBezTo>
                <a:cubicBezTo>
                  <a:pt x="86" y="259"/>
                  <a:pt x="85" y="258"/>
                  <a:pt x="85" y="258"/>
                </a:cubicBezTo>
                <a:cubicBezTo>
                  <a:pt x="84" y="258"/>
                  <a:pt x="83" y="257"/>
                  <a:pt x="83" y="257"/>
                </a:cubicBezTo>
                <a:cubicBezTo>
                  <a:pt x="82" y="257"/>
                  <a:pt x="82" y="257"/>
                  <a:pt x="82" y="256"/>
                </a:cubicBezTo>
                <a:cubicBezTo>
                  <a:pt x="82" y="256"/>
                  <a:pt x="82" y="255"/>
                  <a:pt x="82" y="255"/>
                </a:cubicBezTo>
                <a:cubicBezTo>
                  <a:pt x="83" y="254"/>
                  <a:pt x="84" y="252"/>
                  <a:pt x="84" y="251"/>
                </a:cubicBezTo>
                <a:cubicBezTo>
                  <a:pt x="85" y="250"/>
                  <a:pt x="85" y="250"/>
                  <a:pt x="86" y="250"/>
                </a:cubicBezTo>
                <a:cubicBezTo>
                  <a:pt x="86" y="250"/>
                  <a:pt x="87" y="250"/>
                  <a:pt x="88" y="251"/>
                </a:cubicBezTo>
                <a:cubicBezTo>
                  <a:pt x="88" y="251"/>
                  <a:pt x="88" y="251"/>
                  <a:pt x="88" y="251"/>
                </a:cubicBezTo>
                <a:cubicBezTo>
                  <a:pt x="90" y="251"/>
                  <a:pt x="92" y="250"/>
                  <a:pt x="93" y="252"/>
                </a:cubicBezTo>
                <a:cubicBezTo>
                  <a:pt x="95" y="252"/>
                  <a:pt x="97" y="251"/>
                  <a:pt x="98" y="252"/>
                </a:cubicBezTo>
                <a:cubicBezTo>
                  <a:pt x="99" y="252"/>
                  <a:pt x="101" y="252"/>
                  <a:pt x="102" y="253"/>
                </a:cubicBezTo>
                <a:cubicBezTo>
                  <a:pt x="103" y="253"/>
                  <a:pt x="104" y="254"/>
                  <a:pt x="106" y="253"/>
                </a:cubicBezTo>
                <a:cubicBezTo>
                  <a:pt x="107" y="253"/>
                  <a:pt x="108" y="255"/>
                  <a:pt x="109" y="254"/>
                </a:cubicBezTo>
                <a:cubicBezTo>
                  <a:pt x="110" y="254"/>
                  <a:pt x="112" y="254"/>
                  <a:pt x="112" y="255"/>
                </a:cubicBezTo>
                <a:cubicBezTo>
                  <a:pt x="113" y="255"/>
                  <a:pt x="114" y="255"/>
                  <a:pt x="115" y="255"/>
                </a:cubicBezTo>
                <a:cubicBezTo>
                  <a:pt x="116" y="256"/>
                  <a:pt x="116" y="256"/>
                  <a:pt x="117" y="256"/>
                </a:cubicBezTo>
                <a:cubicBezTo>
                  <a:pt x="118" y="256"/>
                  <a:pt x="120" y="256"/>
                  <a:pt x="121" y="257"/>
                </a:cubicBezTo>
                <a:cubicBezTo>
                  <a:pt x="122" y="257"/>
                  <a:pt x="123" y="257"/>
                  <a:pt x="124" y="258"/>
                </a:cubicBezTo>
                <a:cubicBezTo>
                  <a:pt x="124" y="258"/>
                  <a:pt x="125" y="258"/>
                  <a:pt x="125" y="258"/>
                </a:cubicBezTo>
                <a:cubicBezTo>
                  <a:pt x="127" y="258"/>
                  <a:pt x="128" y="258"/>
                  <a:pt x="129" y="258"/>
                </a:cubicBezTo>
                <a:cubicBezTo>
                  <a:pt x="130" y="258"/>
                  <a:pt x="131" y="259"/>
                  <a:pt x="132" y="259"/>
                </a:cubicBezTo>
                <a:cubicBezTo>
                  <a:pt x="133" y="259"/>
                  <a:pt x="134" y="259"/>
                  <a:pt x="135" y="259"/>
                </a:cubicBezTo>
                <a:cubicBezTo>
                  <a:pt x="136" y="260"/>
                  <a:pt x="136" y="260"/>
                  <a:pt x="137" y="260"/>
                </a:cubicBezTo>
                <a:cubicBezTo>
                  <a:pt x="138" y="260"/>
                  <a:pt x="139" y="260"/>
                  <a:pt x="140" y="260"/>
                </a:cubicBezTo>
                <a:cubicBezTo>
                  <a:pt x="141" y="260"/>
                  <a:pt x="141" y="261"/>
                  <a:pt x="142" y="261"/>
                </a:cubicBezTo>
                <a:cubicBezTo>
                  <a:pt x="142" y="261"/>
                  <a:pt x="143" y="261"/>
                  <a:pt x="144" y="261"/>
                </a:cubicBezTo>
                <a:cubicBezTo>
                  <a:pt x="143" y="259"/>
                  <a:pt x="141" y="259"/>
                  <a:pt x="140" y="258"/>
                </a:cubicBezTo>
                <a:cubicBezTo>
                  <a:pt x="138" y="258"/>
                  <a:pt x="136" y="257"/>
                  <a:pt x="134" y="255"/>
                </a:cubicBezTo>
                <a:cubicBezTo>
                  <a:pt x="133" y="255"/>
                  <a:pt x="132" y="254"/>
                  <a:pt x="131" y="254"/>
                </a:cubicBezTo>
                <a:cubicBezTo>
                  <a:pt x="130" y="254"/>
                  <a:pt x="130" y="253"/>
                  <a:pt x="129" y="253"/>
                </a:cubicBezTo>
                <a:cubicBezTo>
                  <a:pt x="128" y="252"/>
                  <a:pt x="126" y="252"/>
                  <a:pt x="125" y="250"/>
                </a:cubicBezTo>
                <a:cubicBezTo>
                  <a:pt x="124" y="249"/>
                  <a:pt x="123" y="250"/>
                  <a:pt x="122" y="249"/>
                </a:cubicBezTo>
                <a:cubicBezTo>
                  <a:pt x="121" y="249"/>
                  <a:pt x="120" y="248"/>
                  <a:pt x="119" y="248"/>
                </a:cubicBezTo>
                <a:cubicBezTo>
                  <a:pt x="117" y="247"/>
                  <a:pt x="116" y="247"/>
                  <a:pt x="115" y="246"/>
                </a:cubicBezTo>
                <a:cubicBezTo>
                  <a:pt x="113" y="244"/>
                  <a:pt x="111" y="243"/>
                  <a:pt x="109" y="242"/>
                </a:cubicBezTo>
                <a:cubicBezTo>
                  <a:pt x="108" y="241"/>
                  <a:pt x="106" y="241"/>
                  <a:pt x="104" y="240"/>
                </a:cubicBezTo>
                <a:cubicBezTo>
                  <a:pt x="103" y="239"/>
                  <a:pt x="102" y="239"/>
                  <a:pt x="102" y="239"/>
                </a:cubicBezTo>
                <a:cubicBezTo>
                  <a:pt x="101" y="238"/>
                  <a:pt x="100" y="237"/>
                  <a:pt x="99" y="236"/>
                </a:cubicBezTo>
                <a:cubicBezTo>
                  <a:pt x="98" y="236"/>
                  <a:pt x="98" y="236"/>
                  <a:pt x="97" y="236"/>
                </a:cubicBezTo>
                <a:cubicBezTo>
                  <a:pt x="97" y="236"/>
                  <a:pt x="96" y="235"/>
                  <a:pt x="96" y="235"/>
                </a:cubicBezTo>
                <a:cubicBezTo>
                  <a:pt x="95" y="236"/>
                  <a:pt x="94" y="235"/>
                  <a:pt x="93" y="234"/>
                </a:cubicBezTo>
                <a:cubicBezTo>
                  <a:pt x="94" y="232"/>
                  <a:pt x="95" y="231"/>
                  <a:pt x="96" y="229"/>
                </a:cubicBezTo>
                <a:cubicBezTo>
                  <a:pt x="96" y="228"/>
                  <a:pt x="98" y="227"/>
                  <a:pt x="99" y="228"/>
                </a:cubicBezTo>
                <a:cubicBezTo>
                  <a:pt x="100" y="229"/>
                  <a:pt x="103" y="230"/>
                  <a:pt x="104" y="231"/>
                </a:cubicBezTo>
                <a:cubicBezTo>
                  <a:pt x="105" y="232"/>
                  <a:pt x="106" y="232"/>
                  <a:pt x="107" y="233"/>
                </a:cubicBezTo>
                <a:cubicBezTo>
                  <a:pt x="107" y="233"/>
                  <a:pt x="107" y="233"/>
                  <a:pt x="108" y="233"/>
                </a:cubicBezTo>
                <a:cubicBezTo>
                  <a:pt x="109" y="234"/>
                  <a:pt x="111" y="235"/>
                  <a:pt x="112" y="236"/>
                </a:cubicBezTo>
                <a:cubicBezTo>
                  <a:pt x="113" y="236"/>
                  <a:pt x="113" y="237"/>
                  <a:pt x="114" y="236"/>
                </a:cubicBezTo>
                <a:cubicBezTo>
                  <a:pt x="115" y="236"/>
                  <a:pt x="115" y="238"/>
                  <a:pt x="117" y="237"/>
                </a:cubicBezTo>
                <a:cubicBezTo>
                  <a:pt x="117" y="238"/>
                  <a:pt x="118" y="239"/>
                  <a:pt x="119" y="239"/>
                </a:cubicBezTo>
                <a:cubicBezTo>
                  <a:pt x="120" y="239"/>
                  <a:pt x="120" y="240"/>
                  <a:pt x="121" y="240"/>
                </a:cubicBezTo>
                <a:cubicBezTo>
                  <a:pt x="122" y="240"/>
                  <a:pt x="122" y="241"/>
                  <a:pt x="123" y="241"/>
                </a:cubicBezTo>
                <a:cubicBezTo>
                  <a:pt x="124" y="242"/>
                  <a:pt x="126" y="242"/>
                  <a:pt x="127" y="244"/>
                </a:cubicBezTo>
                <a:cubicBezTo>
                  <a:pt x="130" y="244"/>
                  <a:pt x="130" y="244"/>
                  <a:pt x="130" y="244"/>
                </a:cubicBezTo>
                <a:cubicBezTo>
                  <a:pt x="131" y="245"/>
                  <a:pt x="131" y="246"/>
                  <a:pt x="133" y="246"/>
                </a:cubicBezTo>
                <a:cubicBezTo>
                  <a:pt x="133" y="246"/>
                  <a:pt x="134" y="247"/>
                  <a:pt x="135" y="247"/>
                </a:cubicBezTo>
                <a:cubicBezTo>
                  <a:pt x="136" y="248"/>
                  <a:pt x="137" y="248"/>
                  <a:pt x="138" y="249"/>
                </a:cubicBezTo>
                <a:cubicBezTo>
                  <a:pt x="139" y="248"/>
                  <a:pt x="139" y="250"/>
                  <a:pt x="140" y="250"/>
                </a:cubicBezTo>
                <a:cubicBezTo>
                  <a:pt x="141" y="250"/>
                  <a:pt x="141" y="251"/>
                  <a:pt x="142" y="251"/>
                </a:cubicBezTo>
                <a:cubicBezTo>
                  <a:pt x="143" y="252"/>
                  <a:pt x="144" y="251"/>
                  <a:pt x="145" y="252"/>
                </a:cubicBezTo>
                <a:cubicBezTo>
                  <a:pt x="145" y="253"/>
                  <a:pt x="146" y="254"/>
                  <a:pt x="147" y="253"/>
                </a:cubicBezTo>
                <a:cubicBezTo>
                  <a:pt x="148" y="254"/>
                  <a:pt x="149" y="255"/>
                  <a:pt x="151" y="255"/>
                </a:cubicBezTo>
                <a:cubicBezTo>
                  <a:pt x="152" y="256"/>
                  <a:pt x="153" y="256"/>
                  <a:pt x="154" y="257"/>
                </a:cubicBezTo>
                <a:cubicBezTo>
                  <a:pt x="155" y="258"/>
                  <a:pt x="156" y="258"/>
                  <a:pt x="157" y="259"/>
                </a:cubicBezTo>
                <a:cubicBezTo>
                  <a:pt x="158" y="259"/>
                  <a:pt x="159" y="259"/>
                  <a:pt x="159" y="259"/>
                </a:cubicBezTo>
                <a:cubicBezTo>
                  <a:pt x="160" y="260"/>
                  <a:pt x="162" y="260"/>
                  <a:pt x="163" y="261"/>
                </a:cubicBezTo>
                <a:cubicBezTo>
                  <a:pt x="164" y="263"/>
                  <a:pt x="165" y="264"/>
                  <a:pt x="167" y="264"/>
                </a:cubicBezTo>
                <a:cubicBezTo>
                  <a:pt x="168" y="264"/>
                  <a:pt x="168" y="264"/>
                  <a:pt x="168" y="264"/>
                </a:cubicBezTo>
                <a:cubicBezTo>
                  <a:pt x="169" y="265"/>
                  <a:pt x="170" y="265"/>
                  <a:pt x="171" y="266"/>
                </a:cubicBezTo>
                <a:cubicBezTo>
                  <a:pt x="171" y="266"/>
                  <a:pt x="172" y="266"/>
                  <a:pt x="172" y="266"/>
                </a:cubicBezTo>
                <a:cubicBezTo>
                  <a:pt x="172" y="266"/>
                  <a:pt x="172" y="266"/>
                  <a:pt x="172" y="266"/>
                </a:cubicBezTo>
                <a:cubicBezTo>
                  <a:pt x="172" y="267"/>
                  <a:pt x="172" y="267"/>
                  <a:pt x="172" y="267"/>
                </a:cubicBezTo>
                <a:cubicBezTo>
                  <a:pt x="171" y="269"/>
                  <a:pt x="170" y="270"/>
                  <a:pt x="169" y="272"/>
                </a:cubicBezTo>
                <a:cubicBezTo>
                  <a:pt x="168" y="272"/>
                  <a:pt x="167" y="272"/>
                  <a:pt x="166" y="272"/>
                </a:cubicBezTo>
                <a:cubicBezTo>
                  <a:pt x="164" y="273"/>
                  <a:pt x="164" y="271"/>
                  <a:pt x="162" y="271"/>
                </a:cubicBezTo>
                <a:cubicBezTo>
                  <a:pt x="161" y="272"/>
                  <a:pt x="160" y="271"/>
                  <a:pt x="158" y="271"/>
                </a:cubicBezTo>
                <a:cubicBezTo>
                  <a:pt x="158" y="270"/>
                  <a:pt x="156" y="271"/>
                  <a:pt x="155" y="270"/>
                </a:cubicBezTo>
                <a:cubicBezTo>
                  <a:pt x="155" y="270"/>
                  <a:pt x="155" y="270"/>
                  <a:pt x="154" y="270"/>
                </a:cubicBezTo>
                <a:cubicBezTo>
                  <a:pt x="153" y="270"/>
                  <a:pt x="152" y="269"/>
                  <a:pt x="150" y="270"/>
                </a:cubicBezTo>
                <a:cubicBezTo>
                  <a:pt x="149" y="270"/>
                  <a:pt x="148" y="268"/>
                  <a:pt x="147" y="269"/>
                </a:cubicBezTo>
                <a:cubicBezTo>
                  <a:pt x="146" y="269"/>
                  <a:pt x="144" y="268"/>
                  <a:pt x="143" y="268"/>
                </a:cubicBezTo>
                <a:cubicBezTo>
                  <a:pt x="142" y="267"/>
                  <a:pt x="141" y="268"/>
                  <a:pt x="140" y="268"/>
                </a:cubicBezTo>
                <a:cubicBezTo>
                  <a:pt x="138" y="266"/>
                  <a:pt x="137" y="267"/>
                  <a:pt x="135" y="267"/>
                </a:cubicBezTo>
                <a:cubicBezTo>
                  <a:pt x="134" y="267"/>
                  <a:pt x="133" y="266"/>
                  <a:pt x="132" y="266"/>
                </a:cubicBezTo>
                <a:cubicBezTo>
                  <a:pt x="131" y="266"/>
                  <a:pt x="129" y="266"/>
                  <a:pt x="128" y="266"/>
                </a:cubicBezTo>
                <a:cubicBezTo>
                  <a:pt x="128" y="265"/>
                  <a:pt x="127" y="265"/>
                  <a:pt x="127" y="265"/>
                </a:cubicBezTo>
                <a:cubicBezTo>
                  <a:pt x="125" y="264"/>
                  <a:pt x="124" y="265"/>
                  <a:pt x="123" y="264"/>
                </a:cubicBezTo>
                <a:cubicBezTo>
                  <a:pt x="122" y="263"/>
                  <a:pt x="121" y="264"/>
                  <a:pt x="120" y="264"/>
                </a:cubicBezTo>
                <a:cubicBezTo>
                  <a:pt x="119" y="264"/>
                  <a:pt x="119" y="263"/>
                  <a:pt x="117" y="263"/>
                </a:cubicBezTo>
                <a:cubicBezTo>
                  <a:pt x="116" y="263"/>
                  <a:pt x="116" y="263"/>
                  <a:pt x="115" y="262"/>
                </a:cubicBezTo>
                <a:cubicBezTo>
                  <a:pt x="115" y="262"/>
                  <a:pt x="114" y="262"/>
                  <a:pt x="113" y="262"/>
                </a:cubicBezTo>
                <a:cubicBezTo>
                  <a:pt x="112" y="262"/>
                  <a:pt x="111" y="262"/>
                  <a:pt x="110" y="261"/>
                </a:cubicBezTo>
                <a:cubicBezTo>
                  <a:pt x="109" y="261"/>
                  <a:pt x="109" y="261"/>
                  <a:pt x="108" y="261"/>
                </a:cubicBezTo>
                <a:cubicBezTo>
                  <a:pt x="108" y="263"/>
                  <a:pt x="110" y="263"/>
                  <a:pt x="111" y="264"/>
                </a:cubicBezTo>
                <a:cubicBezTo>
                  <a:pt x="112" y="264"/>
                  <a:pt x="113" y="264"/>
                  <a:pt x="114" y="265"/>
                </a:cubicBezTo>
                <a:cubicBezTo>
                  <a:pt x="114" y="265"/>
                  <a:pt x="115" y="265"/>
                  <a:pt x="116" y="266"/>
                </a:cubicBezTo>
                <a:cubicBezTo>
                  <a:pt x="117" y="265"/>
                  <a:pt x="117" y="266"/>
                  <a:pt x="118" y="267"/>
                </a:cubicBezTo>
                <a:cubicBezTo>
                  <a:pt x="119" y="267"/>
                  <a:pt x="120" y="267"/>
                  <a:pt x="121" y="268"/>
                </a:cubicBezTo>
                <a:cubicBezTo>
                  <a:pt x="122" y="269"/>
                  <a:pt x="123" y="268"/>
                  <a:pt x="123" y="269"/>
                </a:cubicBezTo>
                <a:cubicBezTo>
                  <a:pt x="124" y="269"/>
                  <a:pt x="125" y="269"/>
                  <a:pt x="125" y="270"/>
                </a:cubicBezTo>
                <a:cubicBezTo>
                  <a:pt x="126" y="270"/>
                  <a:pt x="127" y="271"/>
                  <a:pt x="127" y="271"/>
                </a:cubicBezTo>
                <a:cubicBezTo>
                  <a:pt x="128" y="273"/>
                  <a:pt x="129" y="272"/>
                  <a:pt x="130" y="273"/>
                </a:cubicBezTo>
                <a:cubicBezTo>
                  <a:pt x="132" y="273"/>
                  <a:pt x="133" y="274"/>
                  <a:pt x="134" y="275"/>
                </a:cubicBezTo>
                <a:cubicBezTo>
                  <a:pt x="136" y="275"/>
                  <a:pt x="136" y="276"/>
                  <a:pt x="138" y="277"/>
                </a:cubicBezTo>
                <a:cubicBezTo>
                  <a:pt x="139" y="277"/>
                  <a:pt x="140" y="278"/>
                  <a:pt x="141" y="278"/>
                </a:cubicBezTo>
                <a:cubicBezTo>
                  <a:pt x="142" y="279"/>
                  <a:pt x="142" y="280"/>
                  <a:pt x="143" y="280"/>
                </a:cubicBezTo>
                <a:cubicBezTo>
                  <a:pt x="143" y="283"/>
                  <a:pt x="143" y="283"/>
                  <a:pt x="143" y="283"/>
                </a:cubicBezTo>
                <a:cubicBezTo>
                  <a:pt x="144" y="284"/>
                  <a:pt x="144" y="285"/>
                  <a:pt x="145" y="286"/>
                </a:cubicBezTo>
                <a:cubicBezTo>
                  <a:pt x="146" y="285"/>
                  <a:pt x="147" y="287"/>
                  <a:pt x="148" y="287"/>
                </a:cubicBezTo>
                <a:cubicBezTo>
                  <a:pt x="148" y="287"/>
                  <a:pt x="148" y="287"/>
                  <a:pt x="148" y="287"/>
                </a:cubicBezTo>
                <a:cubicBezTo>
                  <a:pt x="148" y="287"/>
                  <a:pt x="148" y="287"/>
                  <a:pt x="148" y="287"/>
                </a:cubicBezTo>
                <a:cubicBezTo>
                  <a:pt x="148" y="287"/>
                  <a:pt x="148" y="287"/>
                  <a:pt x="148" y="287"/>
                </a:cubicBezTo>
                <a:cubicBezTo>
                  <a:pt x="148" y="287"/>
                  <a:pt x="148" y="287"/>
                  <a:pt x="148" y="287"/>
                </a:cubicBezTo>
                <a:cubicBezTo>
                  <a:pt x="148" y="287"/>
                  <a:pt x="148" y="287"/>
                  <a:pt x="148" y="287"/>
                </a:cubicBezTo>
                <a:cubicBezTo>
                  <a:pt x="148" y="285"/>
                  <a:pt x="147" y="285"/>
                  <a:pt x="146" y="284"/>
                </a:cubicBezTo>
                <a:cubicBezTo>
                  <a:pt x="146" y="284"/>
                  <a:pt x="147" y="283"/>
                  <a:pt x="147" y="283"/>
                </a:cubicBezTo>
                <a:cubicBezTo>
                  <a:pt x="148" y="283"/>
                  <a:pt x="148" y="284"/>
                  <a:pt x="149" y="285"/>
                </a:cubicBezTo>
                <a:cubicBezTo>
                  <a:pt x="151" y="283"/>
                  <a:pt x="151" y="283"/>
                  <a:pt x="153" y="285"/>
                </a:cubicBezTo>
                <a:cubicBezTo>
                  <a:pt x="153" y="285"/>
                  <a:pt x="154" y="286"/>
                  <a:pt x="155" y="286"/>
                </a:cubicBezTo>
                <a:cubicBezTo>
                  <a:pt x="156" y="286"/>
                  <a:pt x="158" y="287"/>
                  <a:pt x="159" y="288"/>
                </a:cubicBezTo>
                <a:cubicBezTo>
                  <a:pt x="160" y="288"/>
                  <a:pt x="160" y="289"/>
                  <a:pt x="160" y="289"/>
                </a:cubicBezTo>
                <a:cubicBezTo>
                  <a:pt x="160" y="290"/>
                  <a:pt x="159" y="290"/>
                  <a:pt x="159" y="291"/>
                </a:cubicBezTo>
                <a:cubicBezTo>
                  <a:pt x="158" y="292"/>
                  <a:pt x="158" y="294"/>
                  <a:pt x="157" y="295"/>
                </a:cubicBezTo>
                <a:cubicBezTo>
                  <a:pt x="156" y="295"/>
                  <a:pt x="155" y="294"/>
                  <a:pt x="155" y="294"/>
                </a:cubicBezTo>
                <a:cubicBezTo>
                  <a:pt x="154" y="294"/>
                  <a:pt x="154" y="294"/>
                  <a:pt x="154" y="293"/>
                </a:cubicBezTo>
                <a:cubicBezTo>
                  <a:pt x="154" y="293"/>
                  <a:pt x="155" y="293"/>
                  <a:pt x="155" y="293"/>
                </a:cubicBezTo>
                <a:cubicBezTo>
                  <a:pt x="155" y="293"/>
                  <a:pt x="156" y="293"/>
                  <a:pt x="156" y="293"/>
                </a:cubicBezTo>
                <a:cubicBezTo>
                  <a:pt x="156" y="293"/>
                  <a:pt x="156" y="293"/>
                  <a:pt x="156" y="292"/>
                </a:cubicBezTo>
                <a:cubicBezTo>
                  <a:pt x="155" y="292"/>
                  <a:pt x="155" y="292"/>
                  <a:pt x="155" y="291"/>
                </a:cubicBezTo>
                <a:cubicBezTo>
                  <a:pt x="154" y="291"/>
                  <a:pt x="154" y="291"/>
                  <a:pt x="153" y="292"/>
                </a:cubicBezTo>
                <a:cubicBezTo>
                  <a:pt x="153" y="292"/>
                  <a:pt x="152" y="292"/>
                  <a:pt x="152" y="292"/>
                </a:cubicBezTo>
                <a:cubicBezTo>
                  <a:pt x="152" y="291"/>
                  <a:pt x="152" y="289"/>
                  <a:pt x="152" y="288"/>
                </a:cubicBezTo>
                <a:cubicBezTo>
                  <a:pt x="151" y="287"/>
                  <a:pt x="150" y="287"/>
                  <a:pt x="150" y="288"/>
                </a:cubicBezTo>
                <a:cubicBezTo>
                  <a:pt x="150" y="289"/>
                  <a:pt x="151" y="289"/>
                  <a:pt x="150" y="290"/>
                </a:cubicBezTo>
                <a:cubicBezTo>
                  <a:pt x="150" y="290"/>
                  <a:pt x="149" y="290"/>
                  <a:pt x="149" y="290"/>
                </a:cubicBezTo>
                <a:cubicBezTo>
                  <a:pt x="149" y="290"/>
                  <a:pt x="148" y="290"/>
                  <a:pt x="148" y="290"/>
                </a:cubicBezTo>
                <a:cubicBezTo>
                  <a:pt x="147" y="289"/>
                  <a:pt x="145" y="289"/>
                  <a:pt x="144" y="288"/>
                </a:cubicBezTo>
                <a:cubicBezTo>
                  <a:pt x="144" y="288"/>
                  <a:pt x="144" y="288"/>
                  <a:pt x="144" y="287"/>
                </a:cubicBezTo>
                <a:cubicBezTo>
                  <a:pt x="145" y="287"/>
                  <a:pt x="145" y="287"/>
                  <a:pt x="144" y="287"/>
                </a:cubicBezTo>
                <a:cubicBezTo>
                  <a:pt x="144" y="287"/>
                  <a:pt x="144" y="287"/>
                  <a:pt x="144" y="287"/>
                </a:cubicBezTo>
                <a:cubicBezTo>
                  <a:pt x="144" y="288"/>
                  <a:pt x="144" y="288"/>
                  <a:pt x="145" y="288"/>
                </a:cubicBezTo>
                <a:cubicBezTo>
                  <a:pt x="145" y="288"/>
                  <a:pt x="145" y="287"/>
                  <a:pt x="146" y="287"/>
                </a:cubicBezTo>
                <a:cubicBezTo>
                  <a:pt x="145" y="287"/>
                  <a:pt x="145" y="287"/>
                  <a:pt x="144" y="287"/>
                </a:cubicBezTo>
                <a:cubicBezTo>
                  <a:pt x="143" y="288"/>
                  <a:pt x="143" y="287"/>
                  <a:pt x="143" y="286"/>
                </a:cubicBezTo>
                <a:cubicBezTo>
                  <a:pt x="143" y="286"/>
                  <a:pt x="142" y="286"/>
                  <a:pt x="142" y="286"/>
                </a:cubicBezTo>
                <a:cubicBezTo>
                  <a:pt x="142" y="285"/>
                  <a:pt x="142" y="285"/>
                  <a:pt x="142" y="285"/>
                </a:cubicBezTo>
                <a:cubicBezTo>
                  <a:pt x="141" y="285"/>
                  <a:pt x="141" y="285"/>
                  <a:pt x="141" y="286"/>
                </a:cubicBezTo>
                <a:moveTo>
                  <a:pt x="148" y="263"/>
                </a:moveTo>
                <a:cubicBezTo>
                  <a:pt x="148" y="262"/>
                  <a:pt x="148" y="262"/>
                  <a:pt x="148" y="262"/>
                </a:cubicBezTo>
                <a:cubicBezTo>
                  <a:pt x="148" y="262"/>
                  <a:pt x="147" y="262"/>
                  <a:pt x="147" y="262"/>
                </a:cubicBezTo>
                <a:cubicBezTo>
                  <a:pt x="147" y="262"/>
                  <a:pt x="146" y="262"/>
                  <a:pt x="147" y="262"/>
                </a:cubicBezTo>
                <a:cubicBezTo>
                  <a:pt x="147" y="263"/>
                  <a:pt x="147" y="263"/>
                  <a:pt x="147" y="263"/>
                </a:cubicBezTo>
                <a:cubicBezTo>
                  <a:pt x="148" y="263"/>
                  <a:pt x="148" y="263"/>
                  <a:pt x="146" y="262"/>
                </a:cubicBezTo>
                <a:cubicBezTo>
                  <a:pt x="147" y="262"/>
                  <a:pt x="147" y="262"/>
                  <a:pt x="147" y="262"/>
                </a:cubicBezTo>
                <a:cubicBezTo>
                  <a:pt x="147" y="261"/>
                  <a:pt x="146" y="261"/>
                  <a:pt x="146" y="261"/>
                </a:cubicBezTo>
                <a:cubicBezTo>
                  <a:pt x="146" y="261"/>
                  <a:pt x="146" y="261"/>
                  <a:pt x="146" y="261"/>
                </a:cubicBezTo>
                <a:cubicBezTo>
                  <a:pt x="145" y="261"/>
                  <a:pt x="145" y="261"/>
                  <a:pt x="145" y="261"/>
                </a:cubicBezTo>
                <a:cubicBezTo>
                  <a:pt x="145" y="262"/>
                  <a:pt x="145" y="262"/>
                  <a:pt x="145" y="262"/>
                </a:cubicBezTo>
                <a:cubicBezTo>
                  <a:pt x="146" y="262"/>
                  <a:pt x="146" y="262"/>
                  <a:pt x="148" y="263"/>
                </a:cubicBezTo>
                <a:moveTo>
                  <a:pt x="142" y="283"/>
                </a:moveTo>
                <a:cubicBezTo>
                  <a:pt x="142" y="283"/>
                  <a:pt x="141" y="283"/>
                  <a:pt x="141" y="283"/>
                </a:cubicBezTo>
                <a:cubicBezTo>
                  <a:pt x="141" y="283"/>
                  <a:pt x="141" y="283"/>
                  <a:pt x="141" y="283"/>
                </a:cubicBezTo>
                <a:cubicBezTo>
                  <a:pt x="141" y="284"/>
                  <a:pt x="141" y="284"/>
                  <a:pt x="141" y="284"/>
                </a:cubicBezTo>
                <a:cubicBezTo>
                  <a:pt x="142" y="284"/>
                  <a:pt x="142" y="283"/>
                  <a:pt x="142" y="283"/>
                </a:cubicBezTo>
                <a:moveTo>
                  <a:pt x="540" y="137"/>
                </a:moveTo>
                <a:cubicBezTo>
                  <a:pt x="540" y="137"/>
                  <a:pt x="542" y="134"/>
                  <a:pt x="542" y="134"/>
                </a:cubicBezTo>
                <a:cubicBezTo>
                  <a:pt x="542" y="133"/>
                  <a:pt x="543" y="132"/>
                  <a:pt x="543" y="130"/>
                </a:cubicBezTo>
                <a:cubicBezTo>
                  <a:pt x="543" y="130"/>
                  <a:pt x="544" y="130"/>
                  <a:pt x="544" y="129"/>
                </a:cubicBezTo>
                <a:cubicBezTo>
                  <a:pt x="544" y="129"/>
                  <a:pt x="544" y="128"/>
                  <a:pt x="544" y="127"/>
                </a:cubicBezTo>
                <a:cubicBezTo>
                  <a:pt x="545" y="126"/>
                  <a:pt x="546" y="125"/>
                  <a:pt x="546" y="124"/>
                </a:cubicBezTo>
                <a:cubicBezTo>
                  <a:pt x="547" y="123"/>
                  <a:pt x="547" y="123"/>
                  <a:pt x="547" y="122"/>
                </a:cubicBezTo>
                <a:cubicBezTo>
                  <a:pt x="548" y="122"/>
                  <a:pt x="548" y="122"/>
                  <a:pt x="548" y="122"/>
                </a:cubicBezTo>
                <a:cubicBezTo>
                  <a:pt x="548" y="121"/>
                  <a:pt x="548" y="120"/>
                  <a:pt x="548" y="119"/>
                </a:cubicBezTo>
                <a:cubicBezTo>
                  <a:pt x="549" y="118"/>
                  <a:pt x="549" y="117"/>
                  <a:pt x="549" y="117"/>
                </a:cubicBezTo>
                <a:cubicBezTo>
                  <a:pt x="550" y="116"/>
                  <a:pt x="549" y="115"/>
                  <a:pt x="550" y="115"/>
                </a:cubicBezTo>
                <a:cubicBezTo>
                  <a:pt x="551" y="114"/>
                  <a:pt x="550" y="113"/>
                  <a:pt x="551" y="113"/>
                </a:cubicBezTo>
                <a:cubicBezTo>
                  <a:pt x="551" y="112"/>
                  <a:pt x="552" y="112"/>
                  <a:pt x="552" y="111"/>
                </a:cubicBezTo>
                <a:cubicBezTo>
                  <a:pt x="552" y="110"/>
                  <a:pt x="552" y="109"/>
                  <a:pt x="553" y="108"/>
                </a:cubicBezTo>
                <a:cubicBezTo>
                  <a:pt x="554" y="108"/>
                  <a:pt x="553" y="106"/>
                  <a:pt x="554" y="106"/>
                </a:cubicBezTo>
                <a:cubicBezTo>
                  <a:pt x="554" y="105"/>
                  <a:pt x="556" y="104"/>
                  <a:pt x="556" y="103"/>
                </a:cubicBezTo>
                <a:cubicBezTo>
                  <a:pt x="555" y="103"/>
                  <a:pt x="556" y="102"/>
                  <a:pt x="557" y="102"/>
                </a:cubicBezTo>
                <a:cubicBezTo>
                  <a:pt x="558" y="103"/>
                  <a:pt x="559" y="102"/>
                  <a:pt x="561" y="103"/>
                </a:cubicBezTo>
                <a:cubicBezTo>
                  <a:pt x="561" y="102"/>
                  <a:pt x="562" y="101"/>
                  <a:pt x="562" y="101"/>
                </a:cubicBezTo>
                <a:cubicBezTo>
                  <a:pt x="564" y="101"/>
                  <a:pt x="564" y="101"/>
                  <a:pt x="564" y="101"/>
                </a:cubicBezTo>
                <a:cubicBezTo>
                  <a:pt x="564" y="103"/>
                  <a:pt x="564" y="103"/>
                  <a:pt x="564" y="103"/>
                </a:cubicBezTo>
                <a:cubicBezTo>
                  <a:pt x="562" y="104"/>
                  <a:pt x="563" y="105"/>
                  <a:pt x="563" y="106"/>
                </a:cubicBezTo>
                <a:cubicBezTo>
                  <a:pt x="562" y="107"/>
                  <a:pt x="561" y="108"/>
                  <a:pt x="561" y="109"/>
                </a:cubicBezTo>
                <a:cubicBezTo>
                  <a:pt x="561" y="110"/>
                  <a:pt x="561" y="111"/>
                  <a:pt x="560" y="112"/>
                </a:cubicBezTo>
                <a:cubicBezTo>
                  <a:pt x="560" y="113"/>
                  <a:pt x="559" y="114"/>
                  <a:pt x="559" y="115"/>
                </a:cubicBezTo>
                <a:cubicBezTo>
                  <a:pt x="558" y="116"/>
                  <a:pt x="558" y="117"/>
                  <a:pt x="557" y="118"/>
                </a:cubicBezTo>
                <a:cubicBezTo>
                  <a:pt x="557" y="119"/>
                  <a:pt x="557" y="120"/>
                  <a:pt x="556" y="121"/>
                </a:cubicBezTo>
                <a:cubicBezTo>
                  <a:pt x="555" y="121"/>
                  <a:pt x="556" y="123"/>
                  <a:pt x="555" y="124"/>
                </a:cubicBezTo>
                <a:cubicBezTo>
                  <a:pt x="554" y="124"/>
                  <a:pt x="554" y="126"/>
                  <a:pt x="553" y="127"/>
                </a:cubicBezTo>
                <a:cubicBezTo>
                  <a:pt x="553" y="128"/>
                  <a:pt x="553" y="129"/>
                  <a:pt x="552" y="130"/>
                </a:cubicBezTo>
                <a:cubicBezTo>
                  <a:pt x="552" y="131"/>
                  <a:pt x="551" y="132"/>
                  <a:pt x="550" y="134"/>
                </a:cubicBezTo>
                <a:cubicBezTo>
                  <a:pt x="550" y="135"/>
                  <a:pt x="549" y="136"/>
                  <a:pt x="549" y="137"/>
                </a:cubicBezTo>
                <a:cubicBezTo>
                  <a:pt x="548" y="139"/>
                  <a:pt x="547" y="140"/>
                  <a:pt x="547" y="141"/>
                </a:cubicBezTo>
                <a:cubicBezTo>
                  <a:pt x="546" y="142"/>
                  <a:pt x="546" y="143"/>
                  <a:pt x="546" y="143"/>
                </a:cubicBezTo>
                <a:cubicBezTo>
                  <a:pt x="546" y="144"/>
                  <a:pt x="545" y="145"/>
                  <a:pt x="545" y="145"/>
                </a:cubicBezTo>
                <a:cubicBezTo>
                  <a:pt x="545" y="146"/>
                  <a:pt x="544" y="147"/>
                  <a:pt x="544" y="148"/>
                </a:cubicBezTo>
                <a:cubicBezTo>
                  <a:pt x="543" y="149"/>
                  <a:pt x="544" y="151"/>
                  <a:pt x="542" y="151"/>
                </a:cubicBezTo>
                <a:cubicBezTo>
                  <a:pt x="543" y="153"/>
                  <a:pt x="541" y="153"/>
                  <a:pt x="541" y="154"/>
                </a:cubicBezTo>
                <a:cubicBezTo>
                  <a:pt x="540" y="155"/>
                  <a:pt x="540" y="156"/>
                  <a:pt x="539" y="157"/>
                </a:cubicBezTo>
                <a:cubicBezTo>
                  <a:pt x="540" y="158"/>
                  <a:pt x="538" y="159"/>
                  <a:pt x="538" y="160"/>
                </a:cubicBezTo>
                <a:cubicBezTo>
                  <a:pt x="537" y="161"/>
                  <a:pt x="537" y="162"/>
                  <a:pt x="537" y="163"/>
                </a:cubicBezTo>
                <a:cubicBezTo>
                  <a:pt x="537" y="163"/>
                  <a:pt x="536" y="164"/>
                  <a:pt x="536" y="163"/>
                </a:cubicBezTo>
                <a:cubicBezTo>
                  <a:pt x="534" y="162"/>
                  <a:pt x="532" y="161"/>
                  <a:pt x="530" y="160"/>
                </a:cubicBezTo>
                <a:cubicBezTo>
                  <a:pt x="530" y="160"/>
                  <a:pt x="531" y="159"/>
                  <a:pt x="531" y="158"/>
                </a:cubicBezTo>
                <a:cubicBezTo>
                  <a:pt x="531" y="158"/>
                  <a:pt x="531" y="158"/>
                  <a:pt x="531" y="158"/>
                </a:cubicBezTo>
                <a:cubicBezTo>
                  <a:pt x="531" y="155"/>
                  <a:pt x="531" y="153"/>
                  <a:pt x="531" y="151"/>
                </a:cubicBezTo>
                <a:cubicBezTo>
                  <a:pt x="533" y="150"/>
                  <a:pt x="531" y="148"/>
                  <a:pt x="532" y="146"/>
                </a:cubicBezTo>
                <a:cubicBezTo>
                  <a:pt x="533" y="143"/>
                  <a:pt x="533" y="140"/>
                  <a:pt x="533" y="138"/>
                </a:cubicBezTo>
                <a:cubicBezTo>
                  <a:pt x="533" y="136"/>
                  <a:pt x="534" y="136"/>
                  <a:pt x="534" y="134"/>
                </a:cubicBezTo>
                <a:cubicBezTo>
                  <a:pt x="533" y="133"/>
                  <a:pt x="534" y="132"/>
                  <a:pt x="534" y="131"/>
                </a:cubicBezTo>
                <a:cubicBezTo>
                  <a:pt x="535" y="129"/>
                  <a:pt x="534" y="127"/>
                  <a:pt x="535" y="126"/>
                </a:cubicBezTo>
                <a:cubicBezTo>
                  <a:pt x="535" y="124"/>
                  <a:pt x="536" y="123"/>
                  <a:pt x="536" y="122"/>
                </a:cubicBezTo>
                <a:cubicBezTo>
                  <a:pt x="535" y="120"/>
                  <a:pt x="536" y="119"/>
                  <a:pt x="535" y="118"/>
                </a:cubicBezTo>
                <a:cubicBezTo>
                  <a:pt x="535" y="117"/>
                  <a:pt x="537" y="117"/>
                  <a:pt x="536" y="115"/>
                </a:cubicBezTo>
                <a:cubicBezTo>
                  <a:pt x="536" y="115"/>
                  <a:pt x="536" y="114"/>
                  <a:pt x="536" y="113"/>
                </a:cubicBezTo>
                <a:cubicBezTo>
                  <a:pt x="536" y="112"/>
                  <a:pt x="536" y="111"/>
                  <a:pt x="536" y="110"/>
                </a:cubicBezTo>
                <a:cubicBezTo>
                  <a:pt x="536" y="109"/>
                  <a:pt x="538" y="109"/>
                  <a:pt x="537" y="108"/>
                </a:cubicBezTo>
                <a:cubicBezTo>
                  <a:pt x="537" y="107"/>
                  <a:pt x="537" y="106"/>
                  <a:pt x="537" y="104"/>
                </a:cubicBezTo>
                <a:cubicBezTo>
                  <a:pt x="537" y="104"/>
                  <a:pt x="537" y="103"/>
                  <a:pt x="538" y="101"/>
                </a:cubicBezTo>
                <a:cubicBezTo>
                  <a:pt x="538" y="100"/>
                  <a:pt x="538" y="100"/>
                  <a:pt x="538" y="100"/>
                </a:cubicBezTo>
                <a:cubicBezTo>
                  <a:pt x="538" y="100"/>
                  <a:pt x="537" y="101"/>
                  <a:pt x="537" y="101"/>
                </a:cubicBezTo>
                <a:cubicBezTo>
                  <a:pt x="537" y="102"/>
                  <a:pt x="537" y="102"/>
                  <a:pt x="538" y="102"/>
                </a:cubicBezTo>
                <a:cubicBezTo>
                  <a:pt x="538" y="102"/>
                  <a:pt x="538" y="101"/>
                  <a:pt x="538" y="101"/>
                </a:cubicBezTo>
                <a:cubicBezTo>
                  <a:pt x="538" y="101"/>
                  <a:pt x="538" y="100"/>
                  <a:pt x="538" y="101"/>
                </a:cubicBezTo>
                <a:cubicBezTo>
                  <a:pt x="537" y="102"/>
                  <a:pt x="537" y="102"/>
                  <a:pt x="537" y="102"/>
                </a:cubicBezTo>
                <a:cubicBezTo>
                  <a:pt x="536" y="103"/>
                  <a:pt x="537" y="104"/>
                  <a:pt x="536" y="105"/>
                </a:cubicBezTo>
                <a:cubicBezTo>
                  <a:pt x="535" y="105"/>
                  <a:pt x="536" y="106"/>
                  <a:pt x="535" y="107"/>
                </a:cubicBezTo>
                <a:cubicBezTo>
                  <a:pt x="535" y="108"/>
                  <a:pt x="533" y="108"/>
                  <a:pt x="534" y="110"/>
                </a:cubicBezTo>
                <a:cubicBezTo>
                  <a:pt x="534" y="111"/>
                  <a:pt x="532" y="111"/>
                  <a:pt x="532" y="113"/>
                </a:cubicBezTo>
                <a:cubicBezTo>
                  <a:pt x="532" y="114"/>
                  <a:pt x="531" y="114"/>
                  <a:pt x="531" y="115"/>
                </a:cubicBezTo>
                <a:cubicBezTo>
                  <a:pt x="530" y="116"/>
                  <a:pt x="531" y="117"/>
                  <a:pt x="530" y="118"/>
                </a:cubicBezTo>
                <a:cubicBezTo>
                  <a:pt x="530" y="119"/>
                  <a:pt x="529" y="120"/>
                  <a:pt x="529" y="121"/>
                </a:cubicBezTo>
                <a:cubicBezTo>
                  <a:pt x="529" y="121"/>
                  <a:pt x="527" y="122"/>
                  <a:pt x="528" y="123"/>
                </a:cubicBezTo>
                <a:cubicBezTo>
                  <a:pt x="527" y="123"/>
                  <a:pt x="527" y="125"/>
                  <a:pt x="526" y="126"/>
                </a:cubicBezTo>
                <a:cubicBezTo>
                  <a:pt x="526" y="127"/>
                  <a:pt x="525" y="129"/>
                  <a:pt x="525" y="130"/>
                </a:cubicBezTo>
                <a:cubicBezTo>
                  <a:pt x="524" y="131"/>
                  <a:pt x="523" y="133"/>
                  <a:pt x="523" y="134"/>
                </a:cubicBezTo>
                <a:cubicBezTo>
                  <a:pt x="522" y="134"/>
                  <a:pt x="522" y="135"/>
                  <a:pt x="522" y="135"/>
                </a:cubicBezTo>
                <a:cubicBezTo>
                  <a:pt x="522" y="136"/>
                  <a:pt x="522" y="136"/>
                  <a:pt x="522" y="137"/>
                </a:cubicBezTo>
                <a:cubicBezTo>
                  <a:pt x="521" y="137"/>
                  <a:pt x="520" y="138"/>
                  <a:pt x="520" y="139"/>
                </a:cubicBezTo>
                <a:cubicBezTo>
                  <a:pt x="520" y="140"/>
                  <a:pt x="519" y="140"/>
                  <a:pt x="519" y="141"/>
                </a:cubicBezTo>
                <a:cubicBezTo>
                  <a:pt x="519" y="142"/>
                  <a:pt x="519" y="142"/>
                  <a:pt x="519" y="142"/>
                </a:cubicBezTo>
                <a:cubicBezTo>
                  <a:pt x="519" y="143"/>
                  <a:pt x="518" y="144"/>
                  <a:pt x="518" y="145"/>
                </a:cubicBezTo>
                <a:cubicBezTo>
                  <a:pt x="518" y="146"/>
                  <a:pt x="516" y="146"/>
                  <a:pt x="517" y="147"/>
                </a:cubicBezTo>
                <a:cubicBezTo>
                  <a:pt x="517" y="148"/>
                  <a:pt x="516" y="149"/>
                  <a:pt x="516" y="150"/>
                </a:cubicBezTo>
                <a:cubicBezTo>
                  <a:pt x="514" y="153"/>
                  <a:pt x="514" y="153"/>
                  <a:pt x="514" y="153"/>
                </a:cubicBezTo>
                <a:cubicBezTo>
                  <a:pt x="513" y="152"/>
                  <a:pt x="512" y="152"/>
                  <a:pt x="511" y="152"/>
                </a:cubicBezTo>
                <a:cubicBezTo>
                  <a:pt x="511" y="151"/>
                  <a:pt x="510" y="151"/>
                  <a:pt x="510" y="151"/>
                </a:cubicBezTo>
                <a:cubicBezTo>
                  <a:pt x="508" y="151"/>
                  <a:pt x="508" y="150"/>
                  <a:pt x="507" y="150"/>
                </a:cubicBezTo>
                <a:cubicBezTo>
                  <a:pt x="508" y="148"/>
                  <a:pt x="510" y="143"/>
                  <a:pt x="511" y="142"/>
                </a:cubicBezTo>
                <a:cubicBezTo>
                  <a:pt x="511" y="140"/>
                  <a:pt x="512" y="138"/>
                  <a:pt x="513" y="137"/>
                </a:cubicBezTo>
                <a:cubicBezTo>
                  <a:pt x="514" y="136"/>
                  <a:pt x="515" y="135"/>
                  <a:pt x="515" y="134"/>
                </a:cubicBezTo>
                <a:cubicBezTo>
                  <a:pt x="515" y="133"/>
                  <a:pt x="515" y="132"/>
                  <a:pt x="516" y="131"/>
                </a:cubicBezTo>
                <a:cubicBezTo>
                  <a:pt x="516" y="129"/>
                  <a:pt x="518" y="126"/>
                  <a:pt x="518" y="125"/>
                </a:cubicBezTo>
                <a:cubicBezTo>
                  <a:pt x="519" y="124"/>
                  <a:pt x="519" y="123"/>
                  <a:pt x="519" y="123"/>
                </a:cubicBezTo>
                <a:cubicBezTo>
                  <a:pt x="520" y="121"/>
                  <a:pt x="521" y="120"/>
                  <a:pt x="521" y="118"/>
                </a:cubicBezTo>
                <a:cubicBezTo>
                  <a:pt x="522" y="118"/>
                  <a:pt x="522" y="116"/>
                  <a:pt x="523" y="116"/>
                </a:cubicBezTo>
                <a:cubicBezTo>
                  <a:pt x="524" y="115"/>
                  <a:pt x="523" y="114"/>
                  <a:pt x="524" y="113"/>
                </a:cubicBezTo>
                <a:cubicBezTo>
                  <a:pt x="524" y="112"/>
                  <a:pt x="524" y="111"/>
                  <a:pt x="525" y="111"/>
                </a:cubicBezTo>
                <a:cubicBezTo>
                  <a:pt x="525" y="109"/>
                  <a:pt x="526" y="108"/>
                  <a:pt x="526" y="107"/>
                </a:cubicBezTo>
                <a:cubicBezTo>
                  <a:pt x="526" y="106"/>
                  <a:pt x="527" y="105"/>
                  <a:pt x="527" y="105"/>
                </a:cubicBezTo>
                <a:cubicBezTo>
                  <a:pt x="528" y="103"/>
                  <a:pt x="529" y="102"/>
                  <a:pt x="529" y="101"/>
                </a:cubicBezTo>
                <a:cubicBezTo>
                  <a:pt x="529" y="101"/>
                  <a:pt x="530" y="100"/>
                  <a:pt x="530" y="99"/>
                </a:cubicBezTo>
                <a:cubicBezTo>
                  <a:pt x="530" y="99"/>
                  <a:pt x="530" y="98"/>
                  <a:pt x="530" y="98"/>
                </a:cubicBezTo>
                <a:cubicBezTo>
                  <a:pt x="531" y="97"/>
                  <a:pt x="532" y="96"/>
                  <a:pt x="532" y="94"/>
                </a:cubicBezTo>
                <a:cubicBezTo>
                  <a:pt x="532" y="93"/>
                  <a:pt x="533" y="93"/>
                  <a:pt x="534" y="91"/>
                </a:cubicBezTo>
                <a:cubicBezTo>
                  <a:pt x="534" y="90"/>
                  <a:pt x="534" y="89"/>
                  <a:pt x="535" y="88"/>
                </a:cubicBezTo>
                <a:cubicBezTo>
                  <a:pt x="535" y="87"/>
                  <a:pt x="536" y="86"/>
                  <a:pt x="536" y="85"/>
                </a:cubicBezTo>
                <a:cubicBezTo>
                  <a:pt x="537" y="83"/>
                  <a:pt x="537" y="82"/>
                  <a:pt x="538" y="81"/>
                </a:cubicBezTo>
                <a:cubicBezTo>
                  <a:pt x="538" y="80"/>
                  <a:pt x="539" y="79"/>
                  <a:pt x="540" y="77"/>
                </a:cubicBezTo>
                <a:cubicBezTo>
                  <a:pt x="540" y="76"/>
                  <a:pt x="541" y="75"/>
                  <a:pt x="541" y="74"/>
                </a:cubicBezTo>
                <a:cubicBezTo>
                  <a:pt x="541" y="74"/>
                  <a:pt x="542" y="73"/>
                  <a:pt x="542" y="73"/>
                </a:cubicBezTo>
                <a:cubicBezTo>
                  <a:pt x="544" y="74"/>
                  <a:pt x="545" y="74"/>
                  <a:pt x="547" y="75"/>
                </a:cubicBezTo>
                <a:cubicBezTo>
                  <a:pt x="547" y="75"/>
                  <a:pt x="547" y="75"/>
                  <a:pt x="548" y="75"/>
                </a:cubicBezTo>
                <a:cubicBezTo>
                  <a:pt x="549" y="76"/>
                  <a:pt x="549" y="77"/>
                  <a:pt x="549" y="79"/>
                </a:cubicBezTo>
                <a:cubicBezTo>
                  <a:pt x="548" y="79"/>
                  <a:pt x="548" y="79"/>
                  <a:pt x="548" y="80"/>
                </a:cubicBezTo>
                <a:cubicBezTo>
                  <a:pt x="548" y="81"/>
                  <a:pt x="548" y="83"/>
                  <a:pt x="547" y="84"/>
                </a:cubicBezTo>
                <a:cubicBezTo>
                  <a:pt x="547" y="89"/>
                  <a:pt x="547" y="89"/>
                  <a:pt x="547" y="89"/>
                </a:cubicBezTo>
                <a:cubicBezTo>
                  <a:pt x="547" y="90"/>
                  <a:pt x="547" y="90"/>
                  <a:pt x="547" y="91"/>
                </a:cubicBezTo>
                <a:cubicBezTo>
                  <a:pt x="548" y="92"/>
                  <a:pt x="546" y="94"/>
                  <a:pt x="546" y="95"/>
                </a:cubicBezTo>
                <a:cubicBezTo>
                  <a:pt x="546" y="97"/>
                  <a:pt x="546" y="99"/>
                  <a:pt x="546" y="100"/>
                </a:cubicBezTo>
                <a:cubicBezTo>
                  <a:pt x="545" y="101"/>
                  <a:pt x="545" y="102"/>
                  <a:pt x="545" y="103"/>
                </a:cubicBezTo>
                <a:cubicBezTo>
                  <a:pt x="545" y="104"/>
                  <a:pt x="544" y="104"/>
                  <a:pt x="544" y="106"/>
                </a:cubicBezTo>
                <a:cubicBezTo>
                  <a:pt x="544" y="106"/>
                  <a:pt x="544" y="107"/>
                  <a:pt x="544" y="108"/>
                </a:cubicBezTo>
                <a:cubicBezTo>
                  <a:pt x="544" y="109"/>
                  <a:pt x="544" y="110"/>
                  <a:pt x="544" y="111"/>
                </a:cubicBezTo>
                <a:cubicBezTo>
                  <a:pt x="544" y="111"/>
                  <a:pt x="544" y="112"/>
                  <a:pt x="544" y="112"/>
                </a:cubicBezTo>
                <a:cubicBezTo>
                  <a:pt x="542" y="113"/>
                  <a:pt x="544" y="115"/>
                  <a:pt x="542" y="116"/>
                </a:cubicBezTo>
                <a:cubicBezTo>
                  <a:pt x="542" y="117"/>
                  <a:pt x="542" y="117"/>
                  <a:pt x="543" y="118"/>
                </a:cubicBezTo>
                <a:cubicBezTo>
                  <a:pt x="543" y="118"/>
                  <a:pt x="543" y="119"/>
                  <a:pt x="543" y="119"/>
                </a:cubicBezTo>
                <a:cubicBezTo>
                  <a:pt x="543" y="120"/>
                  <a:pt x="542" y="120"/>
                  <a:pt x="542" y="120"/>
                </a:cubicBezTo>
                <a:cubicBezTo>
                  <a:pt x="542" y="122"/>
                  <a:pt x="542" y="123"/>
                  <a:pt x="542" y="124"/>
                </a:cubicBezTo>
                <a:cubicBezTo>
                  <a:pt x="541" y="125"/>
                  <a:pt x="541" y="126"/>
                  <a:pt x="541" y="127"/>
                </a:cubicBezTo>
                <a:cubicBezTo>
                  <a:pt x="541" y="128"/>
                  <a:pt x="541" y="129"/>
                  <a:pt x="541" y="130"/>
                </a:cubicBezTo>
                <a:cubicBezTo>
                  <a:pt x="542" y="132"/>
                  <a:pt x="540" y="132"/>
                  <a:pt x="540" y="133"/>
                </a:cubicBezTo>
                <a:cubicBezTo>
                  <a:pt x="540" y="134"/>
                  <a:pt x="540" y="136"/>
                  <a:pt x="540" y="137"/>
                </a:cubicBezTo>
                <a:cubicBezTo>
                  <a:pt x="540" y="137"/>
                  <a:pt x="540" y="137"/>
                  <a:pt x="540" y="137"/>
                </a:cubicBezTo>
                <a:cubicBezTo>
                  <a:pt x="540" y="137"/>
                  <a:pt x="540" y="137"/>
                  <a:pt x="539" y="137"/>
                </a:cubicBezTo>
                <a:cubicBezTo>
                  <a:pt x="539" y="137"/>
                  <a:pt x="539" y="138"/>
                  <a:pt x="539" y="138"/>
                </a:cubicBezTo>
                <a:cubicBezTo>
                  <a:pt x="539" y="138"/>
                  <a:pt x="540" y="138"/>
                  <a:pt x="540" y="139"/>
                </a:cubicBezTo>
                <a:cubicBezTo>
                  <a:pt x="540" y="138"/>
                  <a:pt x="540" y="138"/>
                  <a:pt x="540" y="138"/>
                </a:cubicBezTo>
                <a:cubicBezTo>
                  <a:pt x="540" y="138"/>
                  <a:pt x="540" y="137"/>
                  <a:pt x="540" y="137"/>
                </a:cubicBezTo>
                <a:moveTo>
                  <a:pt x="409" y="50"/>
                </a:moveTo>
                <a:cubicBezTo>
                  <a:pt x="409" y="51"/>
                  <a:pt x="410" y="51"/>
                  <a:pt x="410" y="51"/>
                </a:cubicBezTo>
                <a:cubicBezTo>
                  <a:pt x="412" y="51"/>
                  <a:pt x="413" y="52"/>
                  <a:pt x="414" y="54"/>
                </a:cubicBezTo>
                <a:cubicBezTo>
                  <a:pt x="414" y="55"/>
                  <a:pt x="414" y="54"/>
                  <a:pt x="414" y="54"/>
                </a:cubicBezTo>
                <a:cubicBezTo>
                  <a:pt x="414" y="54"/>
                  <a:pt x="414" y="54"/>
                  <a:pt x="414" y="54"/>
                </a:cubicBezTo>
                <a:cubicBezTo>
                  <a:pt x="413" y="54"/>
                  <a:pt x="413" y="55"/>
                  <a:pt x="414" y="55"/>
                </a:cubicBezTo>
                <a:cubicBezTo>
                  <a:pt x="414" y="55"/>
                  <a:pt x="414" y="55"/>
                  <a:pt x="414" y="54"/>
                </a:cubicBezTo>
                <a:cubicBezTo>
                  <a:pt x="415" y="54"/>
                  <a:pt x="415" y="54"/>
                  <a:pt x="415" y="54"/>
                </a:cubicBezTo>
                <a:cubicBezTo>
                  <a:pt x="416" y="54"/>
                  <a:pt x="417" y="55"/>
                  <a:pt x="417" y="55"/>
                </a:cubicBezTo>
                <a:cubicBezTo>
                  <a:pt x="418" y="55"/>
                  <a:pt x="418" y="54"/>
                  <a:pt x="419" y="54"/>
                </a:cubicBezTo>
                <a:cubicBezTo>
                  <a:pt x="419" y="53"/>
                  <a:pt x="419" y="52"/>
                  <a:pt x="418" y="52"/>
                </a:cubicBezTo>
                <a:cubicBezTo>
                  <a:pt x="416" y="52"/>
                  <a:pt x="415" y="52"/>
                  <a:pt x="415" y="50"/>
                </a:cubicBezTo>
                <a:cubicBezTo>
                  <a:pt x="415" y="50"/>
                  <a:pt x="414" y="49"/>
                  <a:pt x="414" y="50"/>
                </a:cubicBezTo>
                <a:cubicBezTo>
                  <a:pt x="413" y="50"/>
                  <a:pt x="412" y="49"/>
                  <a:pt x="411" y="48"/>
                </a:cubicBezTo>
                <a:cubicBezTo>
                  <a:pt x="413" y="48"/>
                  <a:pt x="413" y="48"/>
                  <a:pt x="416" y="48"/>
                </a:cubicBezTo>
                <a:cubicBezTo>
                  <a:pt x="417" y="49"/>
                  <a:pt x="418" y="48"/>
                  <a:pt x="418" y="49"/>
                </a:cubicBezTo>
                <a:cubicBezTo>
                  <a:pt x="419" y="49"/>
                  <a:pt x="420" y="47"/>
                  <a:pt x="420" y="48"/>
                </a:cubicBezTo>
                <a:cubicBezTo>
                  <a:pt x="421" y="48"/>
                  <a:pt x="422" y="49"/>
                  <a:pt x="423" y="49"/>
                </a:cubicBezTo>
                <a:cubicBezTo>
                  <a:pt x="423" y="48"/>
                  <a:pt x="423" y="49"/>
                  <a:pt x="424" y="49"/>
                </a:cubicBezTo>
                <a:cubicBezTo>
                  <a:pt x="424" y="50"/>
                  <a:pt x="424" y="50"/>
                  <a:pt x="423" y="50"/>
                </a:cubicBezTo>
                <a:cubicBezTo>
                  <a:pt x="423" y="50"/>
                  <a:pt x="422" y="50"/>
                  <a:pt x="422" y="50"/>
                </a:cubicBezTo>
                <a:cubicBezTo>
                  <a:pt x="421" y="49"/>
                  <a:pt x="420" y="49"/>
                  <a:pt x="419" y="50"/>
                </a:cubicBezTo>
                <a:cubicBezTo>
                  <a:pt x="420" y="51"/>
                  <a:pt x="421" y="50"/>
                  <a:pt x="423" y="50"/>
                </a:cubicBezTo>
                <a:cubicBezTo>
                  <a:pt x="423" y="51"/>
                  <a:pt x="424" y="52"/>
                  <a:pt x="424" y="52"/>
                </a:cubicBezTo>
                <a:cubicBezTo>
                  <a:pt x="424" y="52"/>
                  <a:pt x="425" y="52"/>
                  <a:pt x="425" y="51"/>
                </a:cubicBezTo>
                <a:cubicBezTo>
                  <a:pt x="425" y="51"/>
                  <a:pt x="425" y="51"/>
                  <a:pt x="425" y="50"/>
                </a:cubicBezTo>
                <a:cubicBezTo>
                  <a:pt x="424" y="50"/>
                  <a:pt x="425" y="50"/>
                  <a:pt x="425" y="50"/>
                </a:cubicBezTo>
                <a:cubicBezTo>
                  <a:pt x="426" y="49"/>
                  <a:pt x="426" y="49"/>
                  <a:pt x="427" y="49"/>
                </a:cubicBezTo>
                <a:cubicBezTo>
                  <a:pt x="427" y="50"/>
                  <a:pt x="427" y="50"/>
                  <a:pt x="427" y="50"/>
                </a:cubicBezTo>
                <a:cubicBezTo>
                  <a:pt x="428" y="51"/>
                  <a:pt x="430" y="51"/>
                  <a:pt x="430" y="52"/>
                </a:cubicBezTo>
                <a:cubicBezTo>
                  <a:pt x="430" y="53"/>
                  <a:pt x="431" y="53"/>
                  <a:pt x="431" y="54"/>
                </a:cubicBezTo>
                <a:cubicBezTo>
                  <a:pt x="433" y="55"/>
                  <a:pt x="434" y="57"/>
                  <a:pt x="435" y="59"/>
                </a:cubicBezTo>
                <a:cubicBezTo>
                  <a:pt x="435" y="59"/>
                  <a:pt x="435" y="60"/>
                  <a:pt x="435" y="60"/>
                </a:cubicBezTo>
                <a:cubicBezTo>
                  <a:pt x="435" y="62"/>
                  <a:pt x="435" y="64"/>
                  <a:pt x="435" y="65"/>
                </a:cubicBezTo>
                <a:cubicBezTo>
                  <a:pt x="435" y="66"/>
                  <a:pt x="436" y="66"/>
                  <a:pt x="436" y="67"/>
                </a:cubicBezTo>
                <a:cubicBezTo>
                  <a:pt x="436" y="70"/>
                  <a:pt x="436" y="73"/>
                  <a:pt x="436" y="77"/>
                </a:cubicBezTo>
                <a:cubicBezTo>
                  <a:pt x="436" y="78"/>
                  <a:pt x="435" y="78"/>
                  <a:pt x="435" y="80"/>
                </a:cubicBezTo>
                <a:cubicBezTo>
                  <a:pt x="435" y="80"/>
                  <a:pt x="435" y="81"/>
                  <a:pt x="434" y="82"/>
                </a:cubicBezTo>
                <a:cubicBezTo>
                  <a:pt x="434" y="84"/>
                  <a:pt x="432" y="86"/>
                  <a:pt x="433" y="88"/>
                </a:cubicBezTo>
                <a:cubicBezTo>
                  <a:pt x="431" y="90"/>
                  <a:pt x="429" y="92"/>
                  <a:pt x="426" y="94"/>
                </a:cubicBezTo>
                <a:cubicBezTo>
                  <a:pt x="427" y="95"/>
                  <a:pt x="427" y="95"/>
                  <a:pt x="427" y="96"/>
                </a:cubicBezTo>
                <a:cubicBezTo>
                  <a:pt x="428" y="97"/>
                  <a:pt x="427" y="98"/>
                  <a:pt x="428" y="99"/>
                </a:cubicBezTo>
                <a:cubicBezTo>
                  <a:pt x="428" y="100"/>
                  <a:pt x="428" y="101"/>
                  <a:pt x="428" y="102"/>
                </a:cubicBezTo>
                <a:cubicBezTo>
                  <a:pt x="428" y="103"/>
                  <a:pt x="430" y="103"/>
                  <a:pt x="429" y="104"/>
                </a:cubicBezTo>
                <a:cubicBezTo>
                  <a:pt x="429" y="105"/>
                  <a:pt x="429" y="106"/>
                  <a:pt x="429" y="107"/>
                </a:cubicBezTo>
                <a:cubicBezTo>
                  <a:pt x="429" y="108"/>
                  <a:pt x="431" y="109"/>
                  <a:pt x="430" y="110"/>
                </a:cubicBezTo>
                <a:cubicBezTo>
                  <a:pt x="430" y="111"/>
                  <a:pt x="430" y="113"/>
                  <a:pt x="431" y="113"/>
                </a:cubicBezTo>
                <a:cubicBezTo>
                  <a:pt x="431" y="114"/>
                  <a:pt x="431" y="114"/>
                  <a:pt x="431" y="114"/>
                </a:cubicBezTo>
                <a:cubicBezTo>
                  <a:pt x="431" y="115"/>
                  <a:pt x="431" y="116"/>
                  <a:pt x="432" y="117"/>
                </a:cubicBezTo>
                <a:cubicBezTo>
                  <a:pt x="433" y="118"/>
                  <a:pt x="432" y="119"/>
                  <a:pt x="433" y="120"/>
                </a:cubicBezTo>
                <a:cubicBezTo>
                  <a:pt x="433" y="120"/>
                  <a:pt x="433" y="120"/>
                  <a:pt x="433" y="120"/>
                </a:cubicBezTo>
                <a:cubicBezTo>
                  <a:pt x="433" y="121"/>
                  <a:pt x="433" y="122"/>
                  <a:pt x="433" y="123"/>
                </a:cubicBezTo>
                <a:cubicBezTo>
                  <a:pt x="433" y="124"/>
                  <a:pt x="434" y="124"/>
                  <a:pt x="434" y="125"/>
                </a:cubicBezTo>
                <a:cubicBezTo>
                  <a:pt x="434" y="126"/>
                  <a:pt x="434" y="127"/>
                  <a:pt x="434" y="128"/>
                </a:cubicBezTo>
                <a:cubicBezTo>
                  <a:pt x="434" y="130"/>
                  <a:pt x="435" y="130"/>
                  <a:pt x="435" y="131"/>
                </a:cubicBezTo>
                <a:cubicBezTo>
                  <a:pt x="435" y="132"/>
                  <a:pt x="435" y="132"/>
                  <a:pt x="435" y="133"/>
                </a:cubicBezTo>
                <a:cubicBezTo>
                  <a:pt x="435" y="133"/>
                  <a:pt x="434" y="133"/>
                  <a:pt x="434" y="133"/>
                </a:cubicBezTo>
                <a:cubicBezTo>
                  <a:pt x="431" y="133"/>
                  <a:pt x="429" y="133"/>
                  <a:pt x="426" y="133"/>
                </a:cubicBezTo>
                <a:cubicBezTo>
                  <a:pt x="426" y="133"/>
                  <a:pt x="426" y="133"/>
                  <a:pt x="425" y="132"/>
                </a:cubicBezTo>
                <a:cubicBezTo>
                  <a:pt x="425" y="132"/>
                  <a:pt x="425" y="131"/>
                  <a:pt x="425" y="130"/>
                </a:cubicBezTo>
                <a:cubicBezTo>
                  <a:pt x="426" y="128"/>
                  <a:pt x="424" y="126"/>
                  <a:pt x="424" y="125"/>
                </a:cubicBezTo>
                <a:cubicBezTo>
                  <a:pt x="424" y="124"/>
                  <a:pt x="424" y="124"/>
                  <a:pt x="424" y="124"/>
                </a:cubicBezTo>
                <a:cubicBezTo>
                  <a:pt x="424" y="122"/>
                  <a:pt x="424" y="121"/>
                  <a:pt x="424" y="119"/>
                </a:cubicBezTo>
                <a:cubicBezTo>
                  <a:pt x="422" y="118"/>
                  <a:pt x="423" y="117"/>
                  <a:pt x="423" y="116"/>
                </a:cubicBezTo>
                <a:cubicBezTo>
                  <a:pt x="423" y="115"/>
                  <a:pt x="421" y="114"/>
                  <a:pt x="422" y="113"/>
                </a:cubicBezTo>
                <a:cubicBezTo>
                  <a:pt x="422" y="112"/>
                  <a:pt x="422" y="111"/>
                  <a:pt x="422" y="110"/>
                </a:cubicBezTo>
                <a:cubicBezTo>
                  <a:pt x="422" y="109"/>
                  <a:pt x="420" y="109"/>
                  <a:pt x="421" y="108"/>
                </a:cubicBezTo>
                <a:cubicBezTo>
                  <a:pt x="421" y="107"/>
                  <a:pt x="421" y="106"/>
                  <a:pt x="420" y="105"/>
                </a:cubicBezTo>
                <a:cubicBezTo>
                  <a:pt x="420" y="105"/>
                  <a:pt x="420" y="105"/>
                  <a:pt x="420" y="104"/>
                </a:cubicBezTo>
                <a:cubicBezTo>
                  <a:pt x="420" y="103"/>
                  <a:pt x="419" y="102"/>
                  <a:pt x="419" y="100"/>
                </a:cubicBezTo>
                <a:cubicBezTo>
                  <a:pt x="419" y="99"/>
                  <a:pt x="419" y="98"/>
                  <a:pt x="419" y="96"/>
                </a:cubicBezTo>
                <a:cubicBezTo>
                  <a:pt x="417" y="96"/>
                  <a:pt x="415" y="96"/>
                  <a:pt x="413" y="96"/>
                </a:cubicBezTo>
                <a:cubicBezTo>
                  <a:pt x="412" y="97"/>
                  <a:pt x="412" y="98"/>
                  <a:pt x="412" y="98"/>
                </a:cubicBezTo>
                <a:cubicBezTo>
                  <a:pt x="412" y="105"/>
                  <a:pt x="412" y="111"/>
                  <a:pt x="412" y="117"/>
                </a:cubicBezTo>
                <a:cubicBezTo>
                  <a:pt x="412" y="118"/>
                  <a:pt x="412" y="119"/>
                  <a:pt x="411" y="119"/>
                </a:cubicBezTo>
                <a:cubicBezTo>
                  <a:pt x="411" y="131"/>
                  <a:pt x="411" y="131"/>
                  <a:pt x="411" y="131"/>
                </a:cubicBezTo>
                <a:cubicBezTo>
                  <a:pt x="411" y="132"/>
                  <a:pt x="410" y="132"/>
                  <a:pt x="409" y="132"/>
                </a:cubicBezTo>
                <a:cubicBezTo>
                  <a:pt x="407" y="132"/>
                  <a:pt x="405" y="132"/>
                  <a:pt x="403" y="132"/>
                </a:cubicBezTo>
                <a:cubicBezTo>
                  <a:pt x="403" y="131"/>
                  <a:pt x="403" y="131"/>
                  <a:pt x="403" y="131"/>
                </a:cubicBezTo>
                <a:cubicBezTo>
                  <a:pt x="403" y="127"/>
                  <a:pt x="403" y="123"/>
                  <a:pt x="403" y="120"/>
                </a:cubicBezTo>
                <a:cubicBezTo>
                  <a:pt x="403" y="119"/>
                  <a:pt x="403" y="119"/>
                  <a:pt x="403" y="119"/>
                </a:cubicBezTo>
                <a:cubicBezTo>
                  <a:pt x="404" y="117"/>
                  <a:pt x="404" y="117"/>
                  <a:pt x="403" y="115"/>
                </a:cubicBezTo>
                <a:cubicBezTo>
                  <a:pt x="403" y="114"/>
                  <a:pt x="403" y="114"/>
                  <a:pt x="403" y="113"/>
                </a:cubicBezTo>
                <a:cubicBezTo>
                  <a:pt x="404" y="110"/>
                  <a:pt x="404" y="111"/>
                  <a:pt x="403" y="108"/>
                </a:cubicBezTo>
                <a:cubicBezTo>
                  <a:pt x="402" y="107"/>
                  <a:pt x="403" y="106"/>
                  <a:pt x="404" y="106"/>
                </a:cubicBezTo>
                <a:cubicBezTo>
                  <a:pt x="404" y="100"/>
                  <a:pt x="404" y="94"/>
                  <a:pt x="404" y="87"/>
                </a:cubicBezTo>
                <a:cubicBezTo>
                  <a:pt x="404" y="86"/>
                  <a:pt x="403" y="85"/>
                  <a:pt x="405" y="84"/>
                </a:cubicBezTo>
                <a:cubicBezTo>
                  <a:pt x="405" y="84"/>
                  <a:pt x="405" y="83"/>
                  <a:pt x="405" y="82"/>
                </a:cubicBezTo>
                <a:cubicBezTo>
                  <a:pt x="404" y="79"/>
                  <a:pt x="404" y="79"/>
                  <a:pt x="404" y="76"/>
                </a:cubicBezTo>
                <a:cubicBezTo>
                  <a:pt x="405" y="75"/>
                  <a:pt x="405" y="75"/>
                  <a:pt x="405" y="74"/>
                </a:cubicBezTo>
                <a:cubicBezTo>
                  <a:pt x="405" y="72"/>
                  <a:pt x="405" y="69"/>
                  <a:pt x="405" y="67"/>
                </a:cubicBezTo>
                <a:cubicBezTo>
                  <a:pt x="405" y="66"/>
                  <a:pt x="406" y="67"/>
                  <a:pt x="406" y="67"/>
                </a:cubicBezTo>
                <a:cubicBezTo>
                  <a:pt x="407" y="67"/>
                  <a:pt x="407" y="66"/>
                  <a:pt x="407" y="66"/>
                </a:cubicBezTo>
                <a:cubicBezTo>
                  <a:pt x="407" y="66"/>
                  <a:pt x="407" y="65"/>
                  <a:pt x="407" y="65"/>
                </a:cubicBezTo>
                <a:cubicBezTo>
                  <a:pt x="407" y="65"/>
                  <a:pt x="406" y="65"/>
                  <a:pt x="406" y="65"/>
                </a:cubicBezTo>
                <a:cubicBezTo>
                  <a:pt x="406" y="65"/>
                  <a:pt x="405" y="65"/>
                  <a:pt x="405" y="66"/>
                </a:cubicBezTo>
                <a:cubicBezTo>
                  <a:pt x="404" y="65"/>
                  <a:pt x="404" y="64"/>
                  <a:pt x="405" y="64"/>
                </a:cubicBezTo>
                <a:cubicBezTo>
                  <a:pt x="406" y="64"/>
                  <a:pt x="406" y="64"/>
                  <a:pt x="407" y="63"/>
                </a:cubicBezTo>
                <a:cubicBezTo>
                  <a:pt x="407" y="62"/>
                  <a:pt x="407" y="62"/>
                  <a:pt x="408" y="62"/>
                </a:cubicBezTo>
                <a:cubicBezTo>
                  <a:pt x="408" y="62"/>
                  <a:pt x="409" y="62"/>
                  <a:pt x="409" y="63"/>
                </a:cubicBezTo>
                <a:cubicBezTo>
                  <a:pt x="409" y="62"/>
                  <a:pt x="409" y="62"/>
                  <a:pt x="409" y="61"/>
                </a:cubicBezTo>
                <a:cubicBezTo>
                  <a:pt x="409" y="61"/>
                  <a:pt x="409" y="61"/>
                  <a:pt x="408" y="61"/>
                </a:cubicBezTo>
                <a:cubicBezTo>
                  <a:pt x="407" y="61"/>
                  <a:pt x="406" y="61"/>
                  <a:pt x="405" y="61"/>
                </a:cubicBezTo>
                <a:cubicBezTo>
                  <a:pt x="405" y="60"/>
                  <a:pt x="405" y="60"/>
                  <a:pt x="405" y="60"/>
                </a:cubicBezTo>
                <a:cubicBezTo>
                  <a:pt x="405" y="59"/>
                  <a:pt x="405" y="58"/>
                  <a:pt x="405" y="58"/>
                </a:cubicBezTo>
                <a:cubicBezTo>
                  <a:pt x="405" y="57"/>
                  <a:pt x="405" y="57"/>
                  <a:pt x="406" y="57"/>
                </a:cubicBezTo>
                <a:cubicBezTo>
                  <a:pt x="406" y="57"/>
                  <a:pt x="407" y="58"/>
                  <a:pt x="407" y="58"/>
                </a:cubicBezTo>
                <a:cubicBezTo>
                  <a:pt x="408" y="57"/>
                  <a:pt x="408" y="57"/>
                  <a:pt x="408" y="57"/>
                </a:cubicBezTo>
                <a:cubicBezTo>
                  <a:pt x="408" y="54"/>
                  <a:pt x="408" y="54"/>
                  <a:pt x="408" y="54"/>
                </a:cubicBezTo>
                <a:cubicBezTo>
                  <a:pt x="408" y="53"/>
                  <a:pt x="406" y="53"/>
                  <a:pt x="406" y="52"/>
                </a:cubicBezTo>
                <a:cubicBezTo>
                  <a:pt x="406" y="52"/>
                  <a:pt x="406" y="51"/>
                  <a:pt x="406" y="51"/>
                </a:cubicBezTo>
                <a:cubicBezTo>
                  <a:pt x="406" y="51"/>
                  <a:pt x="406" y="50"/>
                  <a:pt x="407" y="50"/>
                </a:cubicBezTo>
                <a:cubicBezTo>
                  <a:pt x="407" y="50"/>
                  <a:pt x="408" y="50"/>
                  <a:pt x="409" y="50"/>
                </a:cubicBezTo>
                <a:moveTo>
                  <a:pt x="411" y="76"/>
                </a:moveTo>
                <a:cubicBezTo>
                  <a:pt x="411" y="76"/>
                  <a:pt x="411" y="76"/>
                  <a:pt x="411" y="76"/>
                </a:cubicBezTo>
                <a:cubicBezTo>
                  <a:pt x="411" y="76"/>
                  <a:pt x="411" y="76"/>
                  <a:pt x="411" y="76"/>
                </a:cubicBezTo>
                <a:cubicBezTo>
                  <a:pt x="411" y="75"/>
                  <a:pt x="411" y="75"/>
                  <a:pt x="410" y="75"/>
                </a:cubicBezTo>
                <a:cubicBezTo>
                  <a:pt x="410" y="76"/>
                  <a:pt x="411" y="76"/>
                  <a:pt x="411" y="76"/>
                </a:cubicBezTo>
                <a:cubicBezTo>
                  <a:pt x="412" y="77"/>
                  <a:pt x="412" y="78"/>
                  <a:pt x="413" y="79"/>
                </a:cubicBezTo>
                <a:cubicBezTo>
                  <a:pt x="413" y="81"/>
                  <a:pt x="413" y="84"/>
                  <a:pt x="413" y="87"/>
                </a:cubicBezTo>
                <a:cubicBezTo>
                  <a:pt x="413" y="87"/>
                  <a:pt x="413" y="87"/>
                  <a:pt x="413" y="87"/>
                </a:cubicBezTo>
                <a:cubicBezTo>
                  <a:pt x="413" y="87"/>
                  <a:pt x="413" y="87"/>
                  <a:pt x="414" y="87"/>
                </a:cubicBezTo>
                <a:cubicBezTo>
                  <a:pt x="415" y="87"/>
                  <a:pt x="417" y="87"/>
                  <a:pt x="419" y="87"/>
                </a:cubicBezTo>
                <a:cubicBezTo>
                  <a:pt x="420" y="88"/>
                  <a:pt x="421" y="87"/>
                  <a:pt x="422" y="86"/>
                </a:cubicBezTo>
                <a:cubicBezTo>
                  <a:pt x="424" y="86"/>
                  <a:pt x="425" y="84"/>
                  <a:pt x="425" y="82"/>
                </a:cubicBezTo>
                <a:cubicBezTo>
                  <a:pt x="426" y="81"/>
                  <a:pt x="425" y="80"/>
                  <a:pt x="426" y="79"/>
                </a:cubicBezTo>
                <a:cubicBezTo>
                  <a:pt x="427" y="78"/>
                  <a:pt x="426" y="77"/>
                  <a:pt x="426" y="76"/>
                </a:cubicBezTo>
                <a:cubicBezTo>
                  <a:pt x="426" y="75"/>
                  <a:pt x="426" y="74"/>
                  <a:pt x="426" y="73"/>
                </a:cubicBezTo>
                <a:cubicBezTo>
                  <a:pt x="426" y="70"/>
                  <a:pt x="426" y="70"/>
                  <a:pt x="426" y="70"/>
                </a:cubicBezTo>
                <a:cubicBezTo>
                  <a:pt x="427" y="70"/>
                  <a:pt x="427" y="69"/>
                  <a:pt x="427" y="69"/>
                </a:cubicBezTo>
                <a:cubicBezTo>
                  <a:pt x="426" y="67"/>
                  <a:pt x="427" y="65"/>
                  <a:pt x="426" y="64"/>
                </a:cubicBezTo>
                <a:cubicBezTo>
                  <a:pt x="426" y="63"/>
                  <a:pt x="427" y="63"/>
                  <a:pt x="427" y="63"/>
                </a:cubicBezTo>
                <a:cubicBezTo>
                  <a:pt x="429" y="63"/>
                  <a:pt x="429" y="62"/>
                  <a:pt x="428" y="61"/>
                </a:cubicBezTo>
                <a:cubicBezTo>
                  <a:pt x="427" y="61"/>
                  <a:pt x="427" y="63"/>
                  <a:pt x="426" y="61"/>
                </a:cubicBezTo>
                <a:cubicBezTo>
                  <a:pt x="425" y="60"/>
                  <a:pt x="425" y="59"/>
                  <a:pt x="425" y="58"/>
                </a:cubicBezTo>
                <a:cubicBezTo>
                  <a:pt x="424" y="59"/>
                  <a:pt x="423" y="57"/>
                  <a:pt x="422" y="57"/>
                </a:cubicBezTo>
                <a:cubicBezTo>
                  <a:pt x="421" y="57"/>
                  <a:pt x="420" y="56"/>
                  <a:pt x="418" y="56"/>
                </a:cubicBezTo>
                <a:cubicBezTo>
                  <a:pt x="417" y="56"/>
                  <a:pt x="416" y="56"/>
                  <a:pt x="415" y="56"/>
                </a:cubicBezTo>
                <a:cubicBezTo>
                  <a:pt x="414" y="57"/>
                  <a:pt x="413" y="57"/>
                  <a:pt x="413" y="58"/>
                </a:cubicBezTo>
                <a:cubicBezTo>
                  <a:pt x="412" y="57"/>
                  <a:pt x="412" y="57"/>
                  <a:pt x="411" y="56"/>
                </a:cubicBezTo>
                <a:cubicBezTo>
                  <a:pt x="412" y="56"/>
                  <a:pt x="412" y="56"/>
                  <a:pt x="412" y="56"/>
                </a:cubicBezTo>
                <a:cubicBezTo>
                  <a:pt x="411" y="55"/>
                  <a:pt x="411" y="55"/>
                  <a:pt x="411" y="55"/>
                </a:cubicBezTo>
                <a:cubicBezTo>
                  <a:pt x="410" y="56"/>
                  <a:pt x="410" y="56"/>
                  <a:pt x="410" y="56"/>
                </a:cubicBezTo>
                <a:cubicBezTo>
                  <a:pt x="409" y="57"/>
                  <a:pt x="409" y="58"/>
                  <a:pt x="410" y="58"/>
                </a:cubicBezTo>
                <a:cubicBezTo>
                  <a:pt x="411" y="59"/>
                  <a:pt x="413" y="59"/>
                  <a:pt x="414" y="60"/>
                </a:cubicBezTo>
                <a:cubicBezTo>
                  <a:pt x="413" y="61"/>
                  <a:pt x="412" y="62"/>
                  <a:pt x="411" y="63"/>
                </a:cubicBezTo>
                <a:cubicBezTo>
                  <a:pt x="413" y="64"/>
                  <a:pt x="413" y="64"/>
                  <a:pt x="413" y="66"/>
                </a:cubicBezTo>
                <a:cubicBezTo>
                  <a:pt x="413" y="66"/>
                  <a:pt x="413" y="67"/>
                  <a:pt x="412" y="67"/>
                </a:cubicBezTo>
                <a:cubicBezTo>
                  <a:pt x="411" y="67"/>
                  <a:pt x="411" y="67"/>
                  <a:pt x="411" y="68"/>
                </a:cubicBezTo>
                <a:cubicBezTo>
                  <a:pt x="411" y="69"/>
                  <a:pt x="412" y="68"/>
                  <a:pt x="413" y="68"/>
                </a:cubicBezTo>
                <a:cubicBezTo>
                  <a:pt x="413" y="68"/>
                  <a:pt x="413" y="69"/>
                  <a:pt x="413" y="69"/>
                </a:cubicBezTo>
                <a:cubicBezTo>
                  <a:pt x="413" y="71"/>
                  <a:pt x="413" y="73"/>
                  <a:pt x="413" y="75"/>
                </a:cubicBezTo>
                <a:cubicBezTo>
                  <a:pt x="413" y="76"/>
                  <a:pt x="413" y="76"/>
                  <a:pt x="413" y="76"/>
                </a:cubicBezTo>
                <a:moveTo>
                  <a:pt x="425" y="56"/>
                </a:moveTo>
                <a:cubicBezTo>
                  <a:pt x="425" y="56"/>
                  <a:pt x="426" y="55"/>
                  <a:pt x="426" y="55"/>
                </a:cubicBezTo>
                <a:cubicBezTo>
                  <a:pt x="426" y="54"/>
                  <a:pt x="426" y="54"/>
                  <a:pt x="426" y="54"/>
                </a:cubicBezTo>
                <a:cubicBezTo>
                  <a:pt x="426" y="53"/>
                  <a:pt x="425" y="53"/>
                  <a:pt x="425" y="54"/>
                </a:cubicBezTo>
                <a:cubicBezTo>
                  <a:pt x="424" y="54"/>
                  <a:pt x="424" y="54"/>
                  <a:pt x="424" y="55"/>
                </a:cubicBezTo>
                <a:cubicBezTo>
                  <a:pt x="424" y="55"/>
                  <a:pt x="425" y="56"/>
                  <a:pt x="425" y="56"/>
                </a:cubicBezTo>
                <a:moveTo>
                  <a:pt x="407" y="71"/>
                </a:moveTo>
                <a:cubicBezTo>
                  <a:pt x="407" y="71"/>
                  <a:pt x="407" y="71"/>
                  <a:pt x="407" y="71"/>
                </a:cubicBezTo>
                <a:cubicBezTo>
                  <a:pt x="407" y="71"/>
                  <a:pt x="407" y="70"/>
                  <a:pt x="407" y="70"/>
                </a:cubicBezTo>
                <a:cubicBezTo>
                  <a:pt x="407" y="69"/>
                  <a:pt x="406" y="69"/>
                  <a:pt x="406" y="69"/>
                </a:cubicBezTo>
                <a:cubicBezTo>
                  <a:pt x="406" y="69"/>
                  <a:pt x="406" y="70"/>
                  <a:pt x="406" y="70"/>
                </a:cubicBezTo>
                <a:cubicBezTo>
                  <a:pt x="406" y="70"/>
                  <a:pt x="407" y="71"/>
                  <a:pt x="407" y="71"/>
                </a:cubicBezTo>
                <a:moveTo>
                  <a:pt x="427" y="59"/>
                </a:moveTo>
                <a:cubicBezTo>
                  <a:pt x="427" y="59"/>
                  <a:pt x="427" y="59"/>
                  <a:pt x="426" y="59"/>
                </a:cubicBezTo>
                <a:cubicBezTo>
                  <a:pt x="427" y="60"/>
                  <a:pt x="427" y="60"/>
                  <a:pt x="427" y="60"/>
                </a:cubicBezTo>
                <a:cubicBezTo>
                  <a:pt x="427" y="60"/>
                  <a:pt x="427" y="60"/>
                  <a:pt x="427" y="59"/>
                </a:cubicBezTo>
                <a:cubicBezTo>
                  <a:pt x="427" y="59"/>
                  <a:pt x="427" y="59"/>
                  <a:pt x="427" y="59"/>
                </a:cubicBezTo>
                <a:moveTo>
                  <a:pt x="242" y="137"/>
                </a:moveTo>
                <a:cubicBezTo>
                  <a:pt x="242" y="136"/>
                  <a:pt x="242" y="136"/>
                  <a:pt x="242" y="136"/>
                </a:cubicBezTo>
                <a:cubicBezTo>
                  <a:pt x="242" y="135"/>
                  <a:pt x="242" y="135"/>
                  <a:pt x="242" y="135"/>
                </a:cubicBezTo>
                <a:cubicBezTo>
                  <a:pt x="241" y="135"/>
                  <a:pt x="240" y="135"/>
                  <a:pt x="239" y="135"/>
                </a:cubicBezTo>
                <a:cubicBezTo>
                  <a:pt x="239" y="136"/>
                  <a:pt x="237" y="136"/>
                  <a:pt x="236" y="136"/>
                </a:cubicBezTo>
                <a:cubicBezTo>
                  <a:pt x="236" y="136"/>
                  <a:pt x="235" y="135"/>
                  <a:pt x="235" y="135"/>
                </a:cubicBezTo>
                <a:cubicBezTo>
                  <a:pt x="234" y="133"/>
                  <a:pt x="234" y="132"/>
                  <a:pt x="233" y="131"/>
                </a:cubicBezTo>
                <a:cubicBezTo>
                  <a:pt x="232" y="130"/>
                  <a:pt x="232" y="128"/>
                  <a:pt x="230" y="127"/>
                </a:cubicBezTo>
                <a:cubicBezTo>
                  <a:pt x="230" y="127"/>
                  <a:pt x="230" y="125"/>
                  <a:pt x="229" y="125"/>
                </a:cubicBezTo>
                <a:cubicBezTo>
                  <a:pt x="229" y="124"/>
                  <a:pt x="228" y="123"/>
                  <a:pt x="227" y="122"/>
                </a:cubicBezTo>
                <a:cubicBezTo>
                  <a:pt x="227" y="119"/>
                  <a:pt x="227" y="119"/>
                  <a:pt x="227" y="119"/>
                </a:cubicBezTo>
                <a:cubicBezTo>
                  <a:pt x="224" y="117"/>
                  <a:pt x="224" y="114"/>
                  <a:pt x="222" y="111"/>
                </a:cubicBezTo>
                <a:cubicBezTo>
                  <a:pt x="222" y="110"/>
                  <a:pt x="221" y="109"/>
                  <a:pt x="221" y="108"/>
                </a:cubicBezTo>
                <a:cubicBezTo>
                  <a:pt x="221" y="107"/>
                  <a:pt x="219" y="107"/>
                  <a:pt x="219" y="106"/>
                </a:cubicBezTo>
                <a:cubicBezTo>
                  <a:pt x="219" y="105"/>
                  <a:pt x="218" y="104"/>
                  <a:pt x="218" y="103"/>
                </a:cubicBezTo>
                <a:cubicBezTo>
                  <a:pt x="218" y="103"/>
                  <a:pt x="218" y="102"/>
                  <a:pt x="218" y="102"/>
                </a:cubicBezTo>
                <a:cubicBezTo>
                  <a:pt x="218" y="102"/>
                  <a:pt x="219" y="102"/>
                  <a:pt x="219" y="102"/>
                </a:cubicBezTo>
                <a:cubicBezTo>
                  <a:pt x="220" y="101"/>
                  <a:pt x="221" y="101"/>
                  <a:pt x="222" y="100"/>
                </a:cubicBezTo>
                <a:cubicBezTo>
                  <a:pt x="222" y="100"/>
                  <a:pt x="222" y="100"/>
                  <a:pt x="223" y="100"/>
                </a:cubicBezTo>
                <a:cubicBezTo>
                  <a:pt x="224" y="100"/>
                  <a:pt x="224" y="100"/>
                  <a:pt x="224" y="100"/>
                </a:cubicBezTo>
                <a:cubicBezTo>
                  <a:pt x="224" y="100"/>
                  <a:pt x="225" y="101"/>
                  <a:pt x="225" y="101"/>
                </a:cubicBezTo>
                <a:cubicBezTo>
                  <a:pt x="226" y="102"/>
                  <a:pt x="227" y="103"/>
                  <a:pt x="228" y="104"/>
                </a:cubicBezTo>
                <a:cubicBezTo>
                  <a:pt x="228" y="104"/>
                  <a:pt x="229" y="104"/>
                  <a:pt x="230" y="105"/>
                </a:cubicBezTo>
                <a:cubicBezTo>
                  <a:pt x="231" y="107"/>
                  <a:pt x="233" y="107"/>
                  <a:pt x="234" y="110"/>
                </a:cubicBezTo>
                <a:cubicBezTo>
                  <a:pt x="234" y="111"/>
                  <a:pt x="235" y="112"/>
                  <a:pt x="236" y="112"/>
                </a:cubicBezTo>
                <a:cubicBezTo>
                  <a:pt x="238" y="112"/>
                  <a:pt x="238" y="113"/>
                  <a:pt x="239" y="114"/>
                </a:cubicBezTo>
                <a:cubicBezTo>
                  <a:pt x="245" y="120"/>
                  <a:pt x="251" y="126"/>
                  <a:pt x="257" y="131"/>
                </a:cubicBezTo>
                <a:cubicBezTo>
                  <a:pt x="258" y="133"/>
                  <a:pt x="260" y="135"/>
                  <a:pt x="262" y="136"/>
                </a:cubicBezTo>
                <a:cubicBezTo>
                  <a:pt x="263" y="137"/>
                  <a:pt x="264" y="137"/>
                  <a:pt x="264" y="139"/>
                </a:cubicBezTo>
                <a:cubicBezTo>
                  <a:pt x="264" y="140"/>
                  <a:pt x="266" y="141"/>
                  <a:pt x="267" y="141"/>
                </a:cubicBezTo>
                <a:cubicBezTo>
                  <a:pt x="267" y="142"/>
                  <a:pt x="268" y="141"/>
                  <a:pt x="268" y="142"/>
                </a:cubicBezTo>
                <a:cubicBezTo>
                  <a:pt x="269" y="142"/>
                  <a:pt x="269" y="142"/>
                  <a:pt x="268" y="141"/>
                </a:cubicBezTo>
                <a:cubicBezTo>
                  <a:pt x="268" y="141"/>
                  <a:pt x="268" y="141"/>
                  <a:pt x="268" y="142"/>
                </a:cubicBezTo>
                <a:cubicBezTo>
                  <a:pt x="268" y="142"/>
                  <a:pt x="268" y="142"/>
                  <a:pt x="268" y="142"/>
                </a:cubicBezTo>
                <a:cubicBezTo>
                  <a:pt x="268" y="142"/>
                  <a:pt x="268" y="142"/>
                  <a:pt x="269" y="142"/>
                </a:cubicBezTo>
                <a:cubicBezTo>
                  <a:pt x="269" y="142"/>
                  <a:pt x="269" y="142"/>
                  <a:pt x="268" y="142"/>
                </a:cubicBezTo>
                <a:cubicBezTo>
                  <a:pt x="268" y="141"/>
                  <a:pt x="268" y="140"/>
                  <a:pt x="268" y="140"/>
                </a:cubicBezTo>
                <a:cubicBezTo>
                  <a:pt x="266" y="139"/>
                  <a:pt x="266" y="137"/>
                  <a:pt x="265" y="136"/>
                </a:cubicBezTo>
                <a:cubicBezTo>
                  <a:pt x="264" y="136"/>
                  <a:pt x="264" y="134"/>
                  <a:pt x="263" y="133"/>
                </a:cubicBezTo>
                <a:cubicBezTo>
                  <a:pt x="263" y="132"/>
                  <a:pt x="262" y="132"/>
                  <a:pt x="262" y="131"/>
                </a:cubicBezTo>
                <a:cubicBezTo>
                  <a:pt x="262" y="131"/>
                  <a:pt x="261" y="130"/>
                  <a:pt x="261" y="129"/>
                </a:cubicBezTo>
                <a:cubicBezTo>
                  <a:pt x="260" y="128"/>
                  <a:pt x="260" y="127"/>
                  <a:pt x="259" y="126"/>
                </a:cubicBezTo>
                <a:cubicBezTo>
                  <a:pt x="259" y="126"/>
                  <a:pt x="259" y="124"/>
                  <a:pt x="258" y="124"/>
                </a:cubicBezTo>
                <a:cubicBezTo>
                  <a:pt x="257" y="124"/>
                  <a:pt x="257" y="122"/>
                  <a:pt x="256" y="122"/>
                </a:cubicBezTo>
                <a:cubicBezTo>
                  <a:pt x="256" y="121"/>
                  <a:pt x="256" y="121"/>
                  <a:pt x="256" y="121"/>
                </a:cubicBezTo>
                <a:cubicBezTo>
                  <a:pt x="256" y="120"/>
                  <a:pt x="255" y="119"/>
                  <a:pt x="255" y="118"/>
                </a:cubicBezTo>
                <a:cubicBezTo>
                  <a:pt x="254" y="116"/>
                  <a:pt x="252" y="114"/>
                  <a:pt x="251" y="112"/>
                </a:cubicBezTo>
                <a:cubicBezTo>
                  <a:pt x="251" y="111"/>
                  <a:pt x="251" y="111"/>
                  <a:pt x="251" y="111"/>
                </a:cubicBezTo>
                <a:cubicBezTo>
                  <a:pt x="250" y="109"/>
                  <a:pt x="248" y="108"/>
                  <a:pt x="248" y="106"/>
                </a:cubicBezTo>
                <a:cubicBezTo>
                  <a:pt x="247" y="106"/>
                  <a:pt x="247" y="105"/>
                  <a:pt x="247" y="105"/>
                </a:cubicBezTo>
                <a:cubicBezTo>
                  <a:pt x="247" y="104"/>
                  <a:pt x="247" y="104"/>
                  <a:pt x="247" y="104"/>
                </a:cubicBezTo>
                <a:cubicBezTo>
                  <a:pt x="246" y="103"/>
                  <a:pt x="245" y="101"/>
                  <a:pt x="244" y="100"/>
                </a:cubicBezTo>
                <a:cubicBezTo>
                  <a:pt x="244" y="98"/>
                  <a:pt x="243" y="97"/>
                  <a:pt x="242" y="95"/>
                </a:cubicBezTo>
                <a:cubicBezTo>
                  <a:pt x="241" y="94"/>
                  <a:pt x="241" y="92"/>
                  <a:pt x="240" y="92"/>
                </a:cubicBezTo>
                <a:cubicBezTo>
                  <a:pt x="240" y="90"/>
                  <a:pt x="240" y="90"/>
                  <a:pt x="240" y="90"/>
                </a:cubicBezTo>
                <a:cubicBezTo>
                  <a:pt x="242" y="89"/>
                  <a:pt x="243" y="87"/>
                  <a:pt x="245" y="87"/>
                </a:cubicBezTo>
                <a:cubicBezTo>
                  <a:pt x="248" y="89"/>
                  <a:pt x="249" y="92"/>
                  <a:pt x="250" y="94"/>
                </a:cubicBezTo>
                <a:cubicBezTo>
                  <a:pt x="251" y="95"/>
                  <a:pt x="251" y="97"/>
                  <a:pt x="252" y="98"/>
                </a:cubicBezTo>
                <a:cubicBezTo>
                  <a:pt x="253" y="98"/>
                  <a:pt x="253" y="99"/>
                  <a:pt x="253" y="99"/>
                </a:cubicBezTo>
                <a:cubicBezTo>
                  <a:pt x="253" y="100"/>
                  <a:pt x="254" y="100"/>
                  <a:pt x="254" y="101"/>
                </a:cubicBezTo>
                <a:cubicBezTo>
                  <a:pt x="254" y="102"/>
                  <a:pt x="256" y="103"/>
                  <a:pt x="256" y="104"/>
                </a:cubicBezTo>
                <a:cubicBezTo>
                  <a:pt x="256" y="105"/>
                  <a:pt x="257" y="106"/>
                  <a:pt x="257" y="107"/>
                </a:cubicBezTo>
                <a:cubicBezTo>
                  <a:pt x="258" y="108"/>
                  <a:pt x="258" y="109"/>
                  <a:pt x="259" y="110"/>
                </a:cubicBezTo>
                <a:cubicBezTo>
                  <a:pt x="260" y="111"/>
                  <a:pt x="260" y="112"/>
                  <a:pt x="261" y="113"/>
                </a:cubicBezTo>
                <a:cubicBezTo>
                  <a:pt x="262" y="114"/>
                  <a:pt x="263" y="116"/>
                  <a:pt x="263" y="118"/>
                </a:cubicBezTo>
                <a:cubicBezTo>
                  <a:pt x="264" y="119"/>
                  <a:pt x="265" y="120"/>
                  <a:pt x="265" y="122"/>
                </a:cubicBezTo>
                <a:cubicBezTo>
                  <a:pt x="267" y="123"/>
                  <a:pt x="267" y="125"/>
                  <a:pt x="268" y="126"/>
                </a:cubicBezTo>
                <a:cubicBezTo>
                  <a:pt x="269" y="127"/>
                  <a:pt x="269" y="128"/>
                  <a:pt x="270" y="129"/>
                </a:cubicBezTo>
                <a:cubicBezTo>
                  <a:pt x="269" y="131"/>
                  <a:pt x="271" y="131"/>
                  <a:pt x="271" y="132"/>
                </a:cubicBezTo>
                <a:cubicBezTo>
                  <a:pt x="272" y="133"/>
                  <a:pt x="272" y="134"/>
                  <a:pt x="273" y="134"/>
                </a:cubicBezTo>
                <a:cubicBezTo>
                  <a:pt x="273" y="136"/>
                  <a:pt x="274" y="137"/>
                  <a:pt x="275" y="139"/>
                </a:cubicBezTo>
                <a:cubicBezTo>
                  <a:pt x="275" y="139"/>
                  <a:pt x="275" y="140"/>
                  <a:pt x="276" y="140"/>
                </a:cubicBezTo>
                <a:cubicBezTo>
                  <a:pt x="277" y="142"/>
                  <a:pt x="277" y="144"/>
                  <a:pt x="279" y="146"/>
                </a:cubicBezTo>
                <a:cubicBezTo>
                  <a:pt x="280" y="147"/>
                  <a:pt x="280" y="149"/>
                  <a:pt x="281" y="150"/>
                </a:cubicBezTo>
                <a:cubicBezTo>
                  <a:pt x="283" y="151"/>
                  <a:pt x="283" y="153"/>
                  <a:pt x="284" y="153"/>
                </a:cubicBezTo>
                <a:cubicBezTo>
                  <a:pt x="284" y="154"/>
                  <a:pt x="285" y="155"/>
                  <a:pt x="285" y="155"/>
                </a:cubicBezTo>
                <a:cubicBezTo>
                  <a:pt x="285" y="157"/>
                  <a:pt x="286" y="158"/>
                  <a:pt x="287" y="159"/>
                </a:cubicBezTo>
                <a:cubicBezTo>
                  <a:pt x="287" y="161"/>
                  <a:pt x="286" y="162"/>
                  <a:pt x="284" y="162"/>
                </a:cubicBezTo>
                <a:cubicBezTo>
                  <a:pt x="283" y="163"/>
                  <a:pt x="282" y="164"/>
                  <a:pt x="280" y="163"/>
                </a:cubicBezTo>
                <a:cubicBezTo>
                  <a:pt x="278" y="162"/>
                  <a:pt x="277" y="160"/>
                  <a:pt x="275" y="158"/>
                </a:cubicBezTo>
                <a:cubicBezTo>
                  <a:pt x="274" y="158"/>
                  <a:pt x="274" y="157"/>
                  <a:pt x="274" y="156"/>
                </a:cubicBezTo>
                <a:cubicBezTo>
                  <a:pt x="273" y="156"/>
                  <a:pt x="273" y="155"/>
                  <a:pt x="272" y="155"/>
                </a:cubicBezTo>
                <a:cubicBezTo>
                  <a:pt x="271" y="155"/>
                  <a:pt x="271" y="154"/>
                  <a:pt x="270" y="153"/>
                </a:cubicBezTo>
                <a:cubicBezTo>
                  <a:pt x="268" y="151"/>
                  <a:pt x="265" y="149"/>
                  <a:pt x="263" y="146"/>
                </a:cubicBezTo>
                <a:cubicBezTo>
                  <a:pt x="262" y="145"/>
                  <a:pt x="260" y="144"/>
                  <a:pt x="259" y="143"/>
                </a:cubicBezTo>
                <a:cubicBezTo>
                  <a:pt x="258" y="141"/>
                  <a:pt x="257" y="140"/>
                  <a:pt x="256" y="139"/>
                </a:cubicBezTo>
                <a:cubicBezTo>
                  <a:pt x="254" y="138"/>
                  <a:pt x="253" y="137"/>
                  <a:pt x="252" y="135"/>
                </a:cubicBezTo>
                <a:cubicBezTo>
                  <a:pt x="251" y="134"/>
                  <a:pt x="250" y="133"/>
                  <a:pt x="248" y="133"/>
                </a:cubicBezTo>
                <a:cubicBezTo>
                  <a:pt x="247" y="132"/>
                  <a:pt x="246" y="130"/>
                  <a:pt x="245" y="129"/>
                </a:cubicBezTo>
                <a:cubicBezTo>
                  <a:pt x="243" y="128"/>
                  <a:pt x="242" y="127"/>
                  <a:pt x="241" y="125"/>
                </a:cubicBezTo>
                <a:cubicBezTo>
                  <a:pt x="240" y="124"/>
                  <a:pt x="238" y="123"/>
                  <a:pt x="237" y="122"/>
                </a:cubicBezTo>
                <a:cubicBezTo>
                  <a:pt x="237" y="122"/>
                  <a:pt x="236" y="123"/>
                  <a:pt x="237" y="123"/>
                </a:cubicBezTo>
                <a:cubicBezTo>
                  <a:pt x="238" y="124"/>
                  <a:pt x="239" y="126"/>
                  <a:pt x="240" y="127"/>
                </a:cubicBezTo>
                <a:cubicBezTo>
                  <a:pt x="241" y="128"/>
                  <a:pt x="242" y="129"/>
                  <a:pt x="241" y="130"/>
                </a:cubicBezTo>
                <a:cubicBezTo>
                  <a:pt x="243" y="132"/>
                  <a:pt x="243" y="135"/>
                  <a:pt x="245" y="136"/>
                </a:cubicBezTo>
                <a:cubicBezTo>
                  <a:pt x="245" y="139"/>
                  <a:pt x="245" y="139"/>
                  <a:pt x="245" y="139"/>
                </a:cubicBezTo>
                <a:cubicBezTo>
                  <a:pt x="245" y="139"/>
                  <a:pt x="245" y="138"/>
                  <a:pt x="244" y="138"/>
                </a:cubicBezTo>
                <a:cubicBezTo>
                  <a:pt x="244" y="138"/>
                  <a:pt x="244" y="138"/>
                  <a:pt x="243" y="138"/>
                </a:cubicBezTo>
                <a:cubicBezTo>
                  <a:pt x="243" y="137"/>
                  <a:pt x="243" y="137"/>
                  <a:pt x="242" y="137"/>
                </a:cubicBezTo>
                <a:moveTo>
                  <a:pt x="637" y="253"/>
                </a:moveTo>
                <a:cubicBezTo>
                  <a:pt x="635" y="252"/>
                  <a:pt x="635" y="252"/>
                  <a:pt x="636" y="249"/>
                </a:cubicBezTo>
                <a:cubicBezTo>
                  <a:pt x="636" y="249"/>
                  <a:pt x="636" y="248"/>
                  <a:pt x="635" y="248"/>
                </a:cubicBezTo>
                <a:cubicBezTo>
                  <a:pt x="635" y="248"/>
                  <a:pt x="635" y="248"/>
                  <a:pt x="635" y="248"/>
                </a:cubicBezTo>
                <a:cubicBezTo>
                  <a:pt x="633" y="247"/>
                  <a:pt x="633" y="246"/>
                  <a:pt x="633" y="244"/>
                </a:cubicBezTo>
                <a:cubicBezTo>
                  <a:pt x="634" y="244"/>
                  <a:pt x="635" y="244"/>
                  <a:pt x="636" y="244"/>
                </a:cubicBezTo>
                <a:cubicBezTo>
                  <a:pt x="636" y="243"/>
                  <a:pt x="636" y="241"/>
                  <a:pt x="636" y="240"/>
                </a:cubicBezTo>
                <a:cubicBezTo>
                  <a:pt x="637" y="240"/>
                  <a:pt x="637" y="240"/>
                  <a:pt x="637" y="239"/>
                </a:cubicBezTo>
                <a:cubicBezTo>
                  <a:pt x="640" y="239"/>
                  <a:pt x="640" y="239"/>
                  <a:pt x="640" y="239"/>
                </a:cubicBezTo>
                <a:cubicBezTo>
                  <a:pt x="640" y="240"/>
                  <a:pt x="641" y="240"/>
                  <a:pt x="641" y="241"/>
                </a:cubicBezTo>
                <a:cubicBezTo>
                  <a:pt x="642" y="241"/>
                  <a:pt x="642" y="240"/>
                  <a:pt x="642" y="239"/>
                </a:cubicBezTo>
                <a:cubicBezTo>
                  <a:pt x="641" y="238"/>
                  <a:pt x="639" y="238"/>
                  <a:pt x="638" y="237"/>
                </a:cubicBezTo>
                <a:cubicBezTo>
                  <a:pt x="638" y="238"/>
                  <a:pt x="637" y="238"/>
                  <a:pt x="637" y="239"/>
                </a:cubicBezTo>
                <a:cubicBezTo>
                  <a:pt x="636" y="239"/>
                  <a:pt x="636" y="239"/>
                  <a:pt x="636" y="240"/>
                </a:cubicBezTo>
                <a:cubicBezTo>
                  <a:pt x="635" y="240"/>
                  <a:pt x="635" y="240"/>
                  <a:pt x="634" y="240"/>
                </a:cubicBezTo>
                <a:cubicBezTo>
                  <a:pt x="635" y="239"/>
                  <a:pt x="636" y="238"/>
                  <a:pt x="637" y="237"/>
                </a:cubicBezTo>
                <a:cubicBezTo>
                  <a:pt x="637" y="236"/>
                  <a:pt x="638" y="236"/>
                  <a:pt x="638" y="235"/>
                </a:cubicBezTo>
                <a:cubicBezTo>
                  <a:pt x="638" y="234"/>
                  <a:pt x="639" y="234"/>
                  <a:pt x="639" y="234"/>
                </a:cubicBezTo>
                <a:cubicBezTo>
                  <a:pt x="640" y="234"/>
                  <a:pt x="641" y="233"/>
                  <a:pt x="641" y="233"/>
                </a:cubicBezTo>
                <a:cubicBezTo>
                  <a:pt x="642" y="232"/>
                  <a:pt x="643" y="231"/>
                  <a:pt x="644" y="230"/>
                </a:cubicBezTo>
                <a:cubicBezTo>
                  <a:pt x="645" y="229"/>
                  <a:pt x="646" y="229"/>
                  <a:pt x="647" y="228"/>
                </a:cubicBezTo>
                <a:cubicBezTo>
                  <a:pt x="648" y="228"/>
                  <a:pt x="650" y="227"/>
                  <a:pt x="651" y="226"/>
                </a:cubicBezTo>
                <a:cubicBezTo>
                  <a:pt x="651" y="225"/>
                  <a:pt x="652" y="224"/>
                  <a:pt x="654" y="224"/>
                </a:cubicBezTo>
                <a:cubicBezTo>
                  <a:pt x="655" y="223"/>
                  <a:pt x="656" y="222"/>
                  <a:pt x="656" y="221"/>
                </a:cubicBezTo>
                <a:cubicBezTo>
                  <a:pt x="658" y="221"/>
                  <a:pt x="659" y="219"/>
                  <a:pt x="660" y="220"/>
                </a:cubicBezTo>
                <a:cubicBezTo>
                  <a:pt x="661" y="219"/>
                  <a:pt x="662" y="219"/>
                  <a:pt x="663" y="218"/>
                </a:cubicBezTo>
                <a:cubicBezTo>
                  <a:pt x="663" y="217"/>
                  <a:pt x="664" y="217"/>
                  <a:pt x="665" y="216"/>
                </a:cubicBezTo>
                <a:cubicBezTo>
                  <a:pt x="666" y="216"/>
                  <a:pt x="666" y="215"/>
                  <a:pt x="667" y="214"/>
                </a:cubicBezTo>
                <a:cubicBezTo>
                  <a:pt x="668" y="214"/>
                  <a:pt x="668" y="214"/>
                  <a:pt x="668" y="214"/>
                </a:cubicBezTo>
                <a:cubicBezTo>
                  <a:pt x="669" y="213"/>
                  <a:pt x="670" y="213"/>
                  <a:pt x="671" y="212"/>
                </a:cubicBezTo>
                <a:cubicBezTo>
                  <a:pt x="672" y="211"/>
                  <a:pt x="673" y="211"/>
                  <a:pt x="674" y="210"/>
                </a:cubicBezTo>
                <a:cubicBezTo>
                  <a:pt x="675" y="209"/>
                  <a:pt x="676" y="209"/>
                  <a:pt x="677" y="208"/>
                </a:cubicBezTo>
                <a:cubicBezTo>
                  <a:pt x="678" y="207"/>
                  <a:pt x="680" y="207"/>
                  <a:pt x="681" y="205"/>
                </a:cubicBezTo>
                <a:cubicBezTo>
                  <a:pt x="681" y="205"/>
                  <a:pt x="682" y="205"/>
                  <a:pt x="683" y="205"/>
                </a:cubicBezTo>
                <a:cubicBezTo>
                  <a:pt x="684" y="207"/>
                  <a:pt x="686" y="205"/>
                  <a:pt x="687" y="207"/>
                </a:cubicBezTo>
                <a:cubicBezTo>
                  <a:pt x="687" y="207"/>
                  <a:pt x="688" y="207"/>
                  <a:pt x="688" y="207"/>
                </a:cubicBezTo>
                <a:cubicBezTo>
                  <a:pt x="688" y="208"/>
                  <a:pt x="689" y="208"/>
                  <a:pt x="689" y="208"/>
                </a:cubicBezTo>
                <a:cubicBezTo>
                  <a:pt x="690" y="208"/>
                  <a:pt x="690" y="209"/>
                  <a:pt x="690" y="209"/>
                </a:cubicBezTo>
                <a:cubicBezTo>
                  <a:pt x="689" y="210"/>
                  <a:pt x="688" y="212"/>
                  <a:pt x="687" y="213"/>
                </a:cubicBezTo>
                <a:cubicBezTo>
                  <a:pt x="686" y="214"/>
                  <a:pt x="684" y="214"/>
                  <a:pt x="683" y="215"/>
                </a:cubicBezTo>
                <a:cubicBezTo>
                  <a:pt x="682" y="215"/>
                  <a:pt x="681" y="215"/>
                  <a:pt x="681" y="216"/>
                </a:cubicBezTo>
                <a:cubicBezTo>
                  <a:pt x="680" y="217"/>
                  <a:pt x="678" y="217"/>
                  <a:pt x="677" y="219"/>
                </a:cubicBezTo>
                <a:cubicBezTo>
                  <a:pt x="676" y="220"/>
                  <a:pt x="675" y="220"/>
                  <a:pt x="675" y="221"/>
                </a:cubicBezTo>
                <a:cubicBezTo>
                  <a:pt x="673" y="221"/>
                  <a:pt x="673" y="222"/>
                  <a:pt x="672" y="222"/>
                </a:cubicBezTo>
                <a:cubicBezTo>
                  <a:pt x="671" y="222"/>
                  <a:pt x="671" y="223"/>
                  <a:pt x="670" y="223"/>
                </a:cubicBezTo>
                <a:cubicBezTo>
                  <a:pt x="670" y="223"/>
                  <a:pt x="669" y="224"/>
                  <a:pt x="669" y="224"/>
                </a:cubicBezTo>
                <a:cubicBezTo>
                  <a:pt x="669" y="224"/>
                  <a:pt x="668" y="225"/>
                  <a:pt x="668" y="225"/>
                </a:cubicBezTo>
                <a:cubicBezTo>
                  <a:pt x="667" y="225"/>
                  <a:pt x="667" y="225"/>
                  <a:pt x="666" y="225"/>
                </a:cubicBezTo>
                <a:cubicBezTo>
                  <a:pt x="666" y="226"/>
                  <a:pt x="666" y="227"/>
                  <a:pt x="665" y="227"/>
                </a:cubicBezTo>
                <a:cubicBezTo>
                  <a:pt x="665" y="228"/>
                  <a:pt x="664" y="228"/>
                  <a:pt x="663" y="228"/>
                </a:cubicBezTo>
                <a:cubicBezTo>
                  <a:pt x="663" y="229"/>
                  <a:pt x="663" y="230"/>
                  <a:pt x="662" y="230"/>
                </a:cubicBezTo>
                <a:cubicBezTo>
                  <a:pt x="660" y="230"/>
                  <a:pt x="659" y="231"/>
                  <a:pt x="658" y="232"/>
                </a:cubicBezTo>
                <a:cubicBezTo>
                  <a:pt x="656" y="232"/>
                  <a:pt x="655" y="234"/>
                  <a:pt x="654" y="234"/>
                </a:cubicBezTo>
                <a:cubicBezTo>
                  <a:pt x="653" y="235"/>
                  <a:pt x="652" y="235"/>
                  <a:pt x="652" y="235"/>
                </a:cubicBezTo>
                <a:cubicBezTo>
                  <a:pt x="651" y="237"/>
                  <a:pt x="648" y="237"/>
                  <a:pt x="647" y="239"/>
                </a:cubicBezTo>
                <a:cubicBezTo>
                  <a:pt x="646" y="239"/>
                  <a:pt x="645" y="240"/>
                  <a:pt x="644" y="241"/>
                </a:cubicBezTo>
                <a:cubicBezTo>
                  <a:pt x="644" y="241"/>
                  <a:pt x="643" y="242"/>
                  <a:pt x="643" y="243"/>
                </a:cubicBezTo>
                <a:cubicBezTo>
                  <a:pt x="642" y="244"/>
                  <a:pt x="642" y="245"/>
                  <a:pt x="641" y="246"/>
                </a:cubicBezTo>
                <a:cubicBezTo>
                  <a:pt x="641" y="245"/>
                  <a:pt x="641" y="245"/>
                  <a:pt x="640" y="245"/>
                </a:cubicBezTo>
                <a:cubicBezTo>
                  <a:pt x="640" y="245"/>
                  <a:pt x="640" y="246"/>
                  <a:pt x="639" y="246"/>
                </a:cubicBezTo>
                <a:cubicBezTo>
                  <a:pt x="639" y="245"/>
                  <a:pt x="638" y="245"/>
                  <a:pt x="638" y="245"/>
                </a:cubicBezTo>
                <a:cubicBezTo>
                  <a:pt x="638" y="245"/>
                  <a:pt x="637" y="245"/>
                  <a:pt x="636" y="245"/>
                </a:cubicBezTo>
                <a:cubicBezTo>
                  <a:pt x="637" y="246"/>
                  <a:pt x="638" y="246"/>
                  <a:pt x="639" y="246"/>
                </a:cubicBezTo>
                <a:cubicBezTo>
                  <a:pt x="639" y="246"/>
                  <a:pt x="639" y="247"/>
                  <a:pt x="639" y="247"/>
                </a:cubicBezTo>
                <a:cubicBezTo>
                  <a:pt x="640" y="247"/>
                  <a:pt x="642" y="248"/>
                  <a:pt x="643" y="248"/>
                </a:cubicBezTo>
                <a:cubicBezTo>
                  <a:pt x="642" y="249"/>
                  <a:pt x="641" y="249"/>
                  <a:pt x="640" y="250"/>
                </a:cubicBezTo>
                <a:cubicBezTo>
                  <a:pt x="640" y="250"/>
                  <a:pt x="641" y="251"/>
                  <a:pt x="641" y="251"/>
                </a:cubicBezTo>
                <a:cubicBezTo>
                  <a:pt x="641" y="251"/>
                  <a:pt x="642" y="252"/>
                  <a:pt x="642" y="251"/>
                </a:cubicBezTo>
                <a:cubicBezTo>
                  <a:pt x="643" y="250"/>
                  <a:pt x="644" y="250"/>
                  <a:pt x="645" y="251"/>
                </a:cubicBezTo>
                <a:cubicBezTo>
                  <a:pt x="646" y="252"/>
                  <a:pt x="647" y="252"/>
                  <a:pt x="648" y="253"/>
                </a:cubicBezTo>
                <a:cubicBezTo>
                  <a:pt x="648" y="254"/>
                  <a:pt x="649" y="253"/>
                  <a:pt x="649" y="253"/>
                </a:cubicBezTo>
                <a:cubicBezTo>
                  <a:pt x="649" y="253"/>
                  <a:pt x="650" y="253"/>
                  <a:pt x="650" y="253"/>
                </a:cubicBezTo>
                <a:cubicBezTo>
                  <a:pt x="650" y="252"/>
                  <a:pt x="652" y="253"/>
                  <a:pt x="653" y="252"/>
                </a:cubicBezTo>
                <a:cubicBezTo>
                  <a:pt x="653" y="252"/>
                  <a:pt x="654" y="252"/>
                  <a:pt x="655" y="251"/>
                </a:cubicBezTo>
                <a:cubicBezTo>
                  <a:pt x="655" y="251"/>
                  <a:pt x="655" y="251"/>
                  <a:pt x="656" y="250"/>
                </a:cubicBezTo>
                <a:cubicBezTo>
                  <a:pt x="657" y="249"/>
                  <a:pt x="659" y="248"/>
                  <a:pt x="660" y="247"/>
                </a:cubicBezTo>
                <a:cubicBezTo>
                  <a:pt x="661" y="247"/>
                  <a:pt x="662" y="246"/>
                  <a:pt x="662" y="246"/>
                </a:cubicBezTo>
                <a:cubicBezTo>
                  <a:pt x="663" y="245"/>
                  <a:pt x="664" y="244"/>
                  <a:pt x="665" y="243"/>
                </a:cubicBezTo>
                <a:cubicBezTo>
                  <a:pt x="666" y="243"/>
                  <a:pt x="667" y="243"/>
                  <a:pt x="668" y="242"/>
                </a:cubicBezTo>
                <a:cubicBezTo>
                  <a:pt x="668" y="241"/>
                  <a:pt x="669" y="241"/>
                  <a:pt x="670" y="241"/>
                </a:cubicBezTo>
                <a:cubicBezTo>
                  <a:pt x="671" y="241"/>
                  <a:pt x="671" y="239"/>
                  <a:pt x="673" y="239"/>
                </a:cubicBezTo>
                <a:cubicBezTo>
                  <a:pt x="674" y="239"/>
                  <a:pt x="674" y="238"/>
                  <a:pt x="675" y="237"/>
                </a:cubicBezTo>
                <a:cubicBezTo>
                  <a:pt x="676" y="236"/>
                  <a:pt x="677" y="236"/>
                  <a:pt x="678" y="235"/>
                </a:cubicBezTo>
                <a:cubicBezTo>
                  <a:pt x="678" y="235"/>
                  <a:pt x="679" y="235"/>
                  <a:pt x="679" y="234"/>
                </a:cubicBezTo>
                <a:cubicBezTo>
                  <a:pt x="680" y="234"/>
                  <a:pt x="681" y="232"/>
                  <a:pt x="682" y="232"/>
                </a:cubicBezTo>
                <a:cubicBezTo>
                  <a:pt x="684" y="231"/>
                  <a:pt x="685" y="231"/>
                  <a:pt x="686" y="230"/>
                </a:cubicBezTo>
                <a:cubicBezTo>
                  <a:pt x="686" y="229"/>
                  <a:pt x="687" y="229"/>
                  <a:pt x="688" y="229"/>
                </a:cubicBezTo>
                <a:cubicBezTo>
                  <a:pt x="688" y="228"/>
                  <a:pt x="690" y="228"/>
                  <a:pt x="690" y="227"/>
                </a:cubicBezTo>
                <a:cubicBezTo>
                  <a:pt x="691" y="226"/>
                  <a:pt x="693" y="226"/>
                  <a:pt x="694" y="225"/>
                </a:cubicBezTo>
                <a:cubicBezTo>
                  <a:pt x="695" y="222"/>
                  <a:pt x="698" y="222"/>
                  <a:pt x="700" y="220"/>
                </a:cubicBezTo>
                <a:cubicBezTo>
                  <a:pt x="701" y="220"/>
                  <a:pt x="702" y="220"/>
                  <a:pt x="703" y="219"/>
                </a:cubicBezTo>
                <a:cubicBezTo>
                  <a:pt x="704" y="218"/>
                  <a:pt x="706" y="217"/>
                  <a:pt x="707" y="216"/>
                </a:cubicBezTo>
                <a:cubicBezTo>
                  <a:pt x="708" y="214"/>
                  <a:pt x="710" y="214"/>
                  <a:pt x="711" y="213"/>
                </a:cubicBezTo>
                <a:cubicBezTo>
                  <a:pt x="712" y="213"/>
                  <a:pt x="713" y="214"/>
                  <a:pt x="713" y="215"/>
                </a:cubicBezTo>
                <a:cubicBezTo>
                  <a:pt x="713" y="215"/>
                  <a:pt x="714" y="216"/>
                  <a:pt x="714" y="216"/>
                </a:cubicBezTo>
                <a:cubicBezTo>
                  <a:pt x="715" y="217"/>
                  <a:pt x="715" y="218"/>
                  <a:pt x="716" y="219"/>
                </a:cubicBezTo>
                <a:cubicBezTo>
                  <a:pt x="716" y="219"/>
                  <a:pt x="716" y="220"/>
                  <a:pt x="715" y="220"/>
                </a:cubicBezTo>
                <a:cubicBezTo>
                  <a:pt x="715" y="220"/>
                  <a:pt x="715" y="221"/>
                  <a:pt x="714" y="221"/>
                </a:cubicBezTo>
                <a:cubicBezTo>
                  <a:pt x="713" y="221"/>
                  <a:pt x="712" y="222"/>
                  <a:pt x="711" y="223"/>
                </a:cubicBezTo>
                <a:cubicBezTo>
                  <a:pt x="709" y="223"/>
                  <a:pt x="709" y="223"/>
                  <a:pt x="709" y="223"/>
                </a:cubicBezTo>
                <a:cubicBezTo>
                  <a:pt x="709" y="223"/>
                  <a:pt x="709" y="223"/>
                  <a:pt x="709" y="223"/>
                </a:cubicBezTo>
                <a:cubicBezTo>
                  <a:pt x="709" y="223"/>
                  <a:pt x="709" y="223"/>
                  <a:pt x="709" y="223"/>
                </a:cubicBezTo>
                <a:cubicBezTo>
                  <a:pt x="709" y="222"/>
                  <a:pt x="709" y="222"/>
                  <a:pt x="708" y="223"/>
                </a:cubicBezTo>
                <a:cubicBezTo>
                  <a:pt x="708" y="223"/>
                  <a:pt x="709" y="223"/>
                  <a:pt x="709" y="223"/>
                </a:cubicBezTo>
                <a:cubicBezTo>
                  <a:pt x="709" y="224"/>
                  <a:pt x="709" y="225"/>
                  <a:pt x="708" y="225"/>
                </a:cubicBezTo>
                <a:cubicBezTo>
                  <a:pt x="707" y="226"/>
                  <a:pt x="706" y="226"/>
                  <a:pt x="705" y="228"/>
                </a:cubicBezTo>
                <a:cubicBezTo>
                  <a:pt x="704" y="229"/>
                  <a:pt x="702" y="229"/>
                  <a:pt x="701" y="230"/>
                </a:cubicBezTo>
                <a:cubicBezTo>
                  <a:pt x="701" y="231"/>
                  <a:pt x="700" y="231"/>
                  <a:pt x="700" y="231"/>
                </a:cubicBezTo>
                <a:cubicBezTo>
                  <a:pt x="699" y="232"/>
                  <a:pt x="698" y="232"/>
                  <a:pt x="698" y="233"/>
                </a:cubicBezTo>
                <a:cubicBezTo>
                  <a:pt x="697" y="234"/>
                  <a:pt x="695" y="234"/>
                  <a:pt x="694" y="235"/>
                </a:cubicBezTo>
                <a:cubicBezTo>
                  <a:pt x="693" y="236"/>
                  <a:pt x="692" y="236"/>
                  <a:pt x="692" y="236"/>
                </a:cubicBezTo>
                <a:cubicBezTo>
                  <a:pt x="691" y="237"/>
                  <a:pt x="690" y="238"/>
                  <a:pt x="689" y="238"/>
                </a:cubicBezTo>
                <a:cubicBezTo>
                  <a:pt x="688" y="238"/>
                  <a:pt x="688" y="240"/>
                  <a:pt x="687" y="240"/>
                </a:cubicBezTo>
                <a:cubicBezTo>
                  <a:pt x="686" y="241"/>
                  <a:pt x="686" y="241"/>
                  <a:pt x="685" y="241"/>
                </a:cubicBezTo>
                <a:cubicBezTo>
                  <a:pt x="684" y="241"/>
                  <a:pt x="683" y="242"/>
                  <a:pt x="682" y="243"/>
                </a:cubicBezTo>
                <a:cubicBezTo>
                  <a:pt x="682" y="243"/>
                  <a:pt x="681" y="244"/>
                  <a:pt x="680" y="244"/>
                </a:cubicBezTo>
                <a:cubicBezTo>
                  <a:pt x="679" y="246"/>
                  <a:pt x="677" y="246"/>
                  <a:pt x="676" y="247"/>
                </a:cubicBezTo>
                <a:cubicBezTo>
                  <a:pt x="676" y="247"/>
                  <a:pt x="675" y="247"/>
                  <a:pt x="675" y="247"/>
                </a:cubicBezTo>
                <a:cubicBezTo>
                  <a:pt x="674" y="248"/>
                  <a:pt x="673" y="250"/>
                  <a:pt x="671" y="250"/>
                </a:cubicBezTo>
                <a:cubicBezTo>
                  <a:pt x="670" y="251"/>
                  <a:pt x="669" y="251"/>
                  <a:pt x="668" y="253"/>
                </a:cubicBezTo>
                <a:cubicBezTo>
                  <a:pt x="667" y="254"/>
                  <a:pt x="665" y="254"/>
                  <a:pt x="665" y="255"/>
                </a:cubicBezTo>
                <a:cubicBezTo>
                  <a:pt x="664" y="255"/>
                  <a:pt x="663" y="256"/>
                  <a:pt x="662" y="256"/>
                </a:cubicBezTo>
                <a:cubicBezTo>
                  <a:pt x="660" y="259"/>
                  <a:pt x="657" y="260"/>
                  <a:pt x="654" y="261"/>
                </a:cubicBezTo>
                <a:cubicBezTo>
                  <a:pt x="652" y="262"/>
                  <a:pt x="652" y="262"/>
                  <a:pt x="651" y="262"/>
                </a:cubicBezTo>
                <a:cubicBezTo>
                  <a:pt x="650" y="262"/>
                  <a:pt x="650" y="262"/>
                  <a:pt x="649" y="262"/>
                </a:cubicBezTo>
                <a:cubicBezTo>
                  <a:pt x="647" y="262"/>
                  <a:pt x="645" y="261"/>
                  <a:pt x="643" y="260"/>
                </a:cubicBezTo>
                <a:cubicBezTo>
                  <a:pt x="642" y="259"/>
                  <a:pt x="641" y="258"/>
                  <a:pt x="640" y="258"/>
                </a:cubicBezTo>
                <a:cubicBezTo>
                  <a:pt x="638" y="256"/>
                  <a:pt x="638" y="255"/>
                  <a:pt x="637" y="253"/>
                </a:cubicBezTo>
                <a:cubicBezTo>
                  <a:pt x="637" y="253"/>
                  <a:pt x="637" y="253"/>
                  <a:pt x="637" y="253"/>
                </a:cubicBezTo>
                <a:cubicBezTo>
                  <a:pt x="637" y="253"/>
                  <a:pt x="637" y="253"/>
                  <a:pt x="637" y="253"/>
                </a:cubicBezTo>
                <a:cubicBezTo>
                  <a:pt x="637" y="253"/>
                  <a:pt x="637" y="253"/>
                  <a:pt x="637" y="253"/>
                </a:cubicBezTo>
                <a:cubicBezTo>
                  <a:pt x="638" y="253"/>
                  <a:pt x="638" y="253"/>
                  <a:pt x="638" y="253"/>
                </a:cubicBezTo>
                <a:cubicBezTo>
                  <a:pt x="638" y="253"/>
                  <a:pt x="638" y="253"/>
                  <a:pt x="637" y="253"/>
                </a:cubicBezTo>
                <a:moveTo>
                  <a:pt x="642" y="255"/>
                </a:moveTo>
                <a:cubicBezTo>
                  <a:pt x="643" y="255"/>
                  <a:pt x="643" y="255"/>
                  <a:pt x="644" y="255"/>
                </a:cubicBezTo>
                <a:cubicBezTo>
                  <a:pt x="644" y="255"/>
                  <a:pt x="645" y="255"/>
                  <a:pt x="645" y="254"/>
                </a:cubicBezTo>
                <a:cubicBezTo>
                  <a:pt x="645" y="254"/>
                  <a:pt x="644" y="254"/>
                  <a:pt x="644" y="254"/>
                </a:cubicBezTo>
                <a:cubicBezTo>
                  <a:pt x="644" y="254"/>
                  <a:pt x="644" y="254"/>
                  <a:pt x="644" y="254"/>
                </a:cubicBezTo>
                <a:cubicBezTo>
                  <a:pt x="643" y="254"/>
                  <a:pt x="643" y="254"/>
                  <a:pt x="643" y="254"/>
                </a:cubicBezTo>
                <a:cubicBezTo>
                  <a:pt x="642" y="253"/>
                  <a:pt x="641" y="253"/>
                  <a:pt x="641" y="254"/>
                </a:cubicBezTo>
                <a:cubicBezTo>
                  <a:pt x="641" y="254"/>
                  <a:pt x="642" y="255"/>
                  <a:pt x="642" y="255"/>
                </a:cubicBezTo>
                <a:moveTo>
                  <a:pt x="643" y="258"/>
                </a:moveTo>
                <a:cubicBezTo>
                  <a:pt x="643" y="258"/>
                  <a:pt x="643" y="258"/>
                  <a:pt x="643" y="258"/>
                </a:cubicBezTo>
                <a:cubicBezTo>
                  <a:pt x="643" y="258"/>
                  <a:pt x="644" y="258"/>
                  <a:pt x="644" y="258"/>
                </a:cubicBezTo>
                <a:cubicBezTo>
                  <a:pt x="644" y="258"/>
                  <a:pt x="645" y="257"/>
                  <a:pt x="645" y="257"/>
                </a:cubicBezTo>
                <a:cubicBezTo>
                  <a:pt x="645" y="257"/>
                  <a:pt x="644" y="256"/>
                  <a:pt x="644" y="256"/>
                </a:cubicBezTo>
                <a:cubicBezTo>
                  <a:pt x="644" y="257"/>
                  <a:pt x="643" y="257"/>
                  <a:pt x="643" y="258"/>
                </a:cubicBezTo>
                <a:moveTo>
                  <a:pt x="709" y="219"/>
                </a:moveTo>
                <a:cubicBezTo>
                  <a:pt x="709" y="219"/>
                  <a:pt x="709" y="219"/>
                  <a:pt x="710" y="219"/>
                </a:cubicBezTo>
                <a:cubicBezTo>
                  <a:pt x="710" y="219"/>
                  <a:pt x="710" y="219"/>
                  <a:pt x="710" y="219"/>
                </a:cubicBezTo>
                <a:cubicBezTo>
                  <a:pt x="710" y="219"/>
                  <a:pt x="710" y="218"/>
                  <a:pt x="710" y="218"/>
                </a:cubicBezTo>
                <a:cubicBezTo>
                  <a:pt x="709" y="219"/>
                  <a:pt x="709" y="219"/>
                  <a:pt x="709" y="219"/>
                </a:cubicBezTo>
                <a:moveTo>
                  <a:pt x="361" y="60"/>
                </a:moveTo>
                <a:cubicBezTo>
                  <a:pt x="360" y="60"/>
                  <a:pt x="360" y="59"/>
                  <a:pt x="359" y="59"/>
                </a:cubicBezTo>
                <a:cubicBezTo>
                  <a:pt x="359" y="59"/>
                  <a:pt x="359" y="60"/>
                  <a:pt x="359" y="60"/>
                </a:cubicBezTo>
                <a:cubicBezTo>
                  <a:pt x="359" y="61"/>
                  <a:pt x="359" y="61"/>
                  <a:pt x="358" y="60"/>
                </a:cubicBezTo>
                <a:cubicBezTo>
                  <a:pt x="358" y="60"/>
                  <a:pt x="357" y="60"/>
                  <a:pt x="357" y="60"/>
                </a:cubicBezTo>
                <a:cubicBezTo>
                  <a:pt x="357" y="61"/>
                  <a:pt x="357" y="62"/>
                  <a:pt x="358" y="62"/>
                </a:cubicBezTo>
                <a:cubicBezTo>
                  <a:pt x="359" y="62"/>
                  <a:pt x="359" y="62"/>
                  <a:pt x="359" y="63"/>
                </a:cubicBezTo>
                <a:cubicBezTo>
                  <a:pt x="359" y="64"/>
                  <a:pt x="359" y="65"/>
                  <a:pt x="360" y="65"/>
                </a:cubicBezTo>
                <a:cubicBezTo>
                  <a:pt x="361" y="65"/>
                  <a:pt x="361" y="65"/>
                  <a:pt x="361" y="65"/>
                </a:cubicBezTo>
                <a:cubicBezTo>
                  <a:pt x="361" y="66"/>
                  <a:pt x="361" y="67"/>
                  <a:pt x="360" y="68"/>
                </a:cubicBezTo>
                <a:cubicBezTo>
                  <a:pt x="360" y="68"/>
                  <a:pt x="361" y="68"/>
                  <a:pt x="361" y="68"/>
                </a:cubicBezTo>
                <a:cubicBezTo>
                  <a:pt x="361" y="70"/>
                  <a:pt x="361" y="72"/>
                  <a:pt x="361" y="74"/>
                </a:cubicBezTo>
                <a:cubicBezTo>
                  <a:pt x="361" y="75"/>
                  <a:pt x="360" y="77"/>
                  <a:pt x="362" y="78"/>
                </a:cubicBezTo>
                <a:cubicBezTo>
                  <a:pt x="362" y="79"/>
                  <a:pt x="362" y="79"/>
                  <a:pt x="362" y="80"/>
                </a:cubicBezTo>
                <a:cubicBezTo>
                  <a:pt x="362" y="81"/>
                  <a:pt x="362" y="82"/>
                  <a:pt x="362" y="83"/>
                </a:cubicBezTo>
                <a:cubicBezTo>
                  <a:pt x="362" y="84"/>
                  <a:pt x="362" y="85"/>
                  <a:pt x="362" y="86"/>
                </a:cubicBezTo>
                <a:cubicBezTo>
                  <a:pt x="362" y="88"/>
                  <a:pt x="363" y="88"/>
                  <a:pt x="363" y="89"/>
                </a:cubicBezTo>
                <a:cubicBezTo>
                  <a:pt x="363" y="91"/>
                  <a:pt x="363" y="93"/>
                  <a:pt x="363" y="95"/>
                </a:cubicBezTo>
                <a:cubicBezTo>
                  <a:pt x="363" y="96"/>
                  <a:pt x="364" y="96"/>
                  <a:pt x="364" y="97"/>
                </a:cubicBezTo>
                <a:cubicBezTo>
                  <a:pt x="364" y="97"/>
                  <a:pt x="364" y="97"/>
                  <a:pt x="364" y="98"/>
                </a:cubicBezTo>
                <a:cubicBezTo>
                  <a:pt x="364" y="100"/>
                  <a:pt x="364" y="101"/>
                  <a:pt x="364" y="103"/>
                </a:cubicBezTo>
                <a:cubicBezTo>
                  <a:pt x="365" y="104"/>
                  <a:pt x="364" y="106"/>
                  <a:pt x="365" y="107"/>
                </a:cubicBezTo>
                <a:cubicBezTo>
                  <a:pt x="366" y="109"/>
                  <a:pt x="366" y="110"/>
                  <a:pt x="366" y="112"/>
                </a:cubicBezTo>
                <a:cubicBezTo>
                  <a:pt x="366" y="113"/>
                  <a:pt x="367" y="113"/>
                  <a:pt x="367" y="114"/>
                </a:cubicBezTo>
                <a:cubicBezTo>
                  <a:pt x="367" y="115"/>
                  <a:pt x="367" y="116"/>
                  <a:pt x="367" y="117"/>
                </a:cubicBezTo>
                <a:cubicBezTo>
                  <a:pt x="367" y="118"/>
                  <a:pt x="368" y="118"/>
                  <a:pt x="368" y="119"/>
                </a:cubicBezTo>
                <a:cubicBezTo>
                  <a:pt x="368" y="120"/>
                  <a:pt x="368" y="120"/>
                  <a:pt x="368" y="121"/>
                </a:cubicBezTo>
                <a:cubicBezTo>
                  <a:pt x="368" y="122"/>
                  <a:pt x="370" y="123"/>
                  <a:pt x="370" y="124"/>
                </a:cubicBezTo>
                <a:cubicBezTo>
                  <a:pt x="370" y="125"/>
                  <a:pt x="373" y="126"/>
                  <a:pt x="374" y="126"/>
                </a:cubicBezTo>
                <a:cubicBezTo>
                  <a:pt x="375" y="126"/>
                  <a:pt x="375" y="126"/>
                  <a:pt x="376" y="126"/>
                </a:cubicBezTo>
                <a:cubicBezTo>
                  <a:pt x="379" y="126"/>
                  <a:pt x="380" y="125"/>
                  <a:pt x="382" y="123"/>
                </a:cubicBezTo>
                <a:cubicBezTo>
                  <a:pt x="381" y="121"/>
                  <a:pt x="383" y="120"/>
                  <a:pt x="383" y="119"/>
                </a:cubicBezTo>
                <a:cubicBezTo>
                  <a:pt x="383" y="118"/>
                  <a:pt x="382" y="116"/>
                  <a:pt x="384" y="115"/>
                </a:cubicBezTo>
                <a:cubicBezTo>
                  <a:pt x="384" y="115"/>
                  <a:pt x="383" y="114"/>
                  <a:pt x="383" y="114"/>
                </a:cubicBezTo>
                <a:cubicBezTo>
                  <a:pt x="383" y="114"/>
                  <a:pt x="383" y="113"/>
                  <a:pt x="383" y="113"/>
                </a:cubicBezTo>
                <a:cubicBezTo>
                  <a:pt x="383" y="112"/>
                  <a:pt x="383" y="111"/>
                  <a:pt x="383" y="109"/>
                </a:cubicBezTo>
                <a:cubicBezTo>
                  <a:pt x="383" y="108"/>
                  <a:pt x="382" y="107"/>
                  <a:pt x="382" y="106"/>
                </a:cubicBezTo>
                <a:cubicBezTo>
                  <a:pt x="382" y="105"/>
                  <a:pt x="382" y="103"/>
                  <a:pt x="382" y="101"/>
                </a:cubicBezTo>
                <a:cubicBezTo>
                  <a:pt x="382" y="100"/>
                  <a:pt x="382" y="100"/>
                  <a:pt x="382" y="99"/>
                </a:cubicBezTo>
                <a:cubicBezTo>
                  <a:pt x="380" y="98"/>
                  <a:pt x="379" y="100"/>
                  <a:pt x="378" y="100"/>
                </a:cubicBezTo>
                <a:cubicBezTo>
                  <a:pt x="376" y="100"/>
                  <a:pt x="375" y="100"/>
                  <a:pt x="374" y="100"/>
                </a:cubicBezTo>
                <a:cubicBezTo>
                  <a:pt x="373" y="98"/>
                  <a:pt x="374" y="96"/>
                  <a:pt x="372" y="95"/>
                </a:cubicBezTo>
                <a:cubicBezTo>
                  <a:pt x="372" y="93"/>
                  <a:pt x="372" y="93"/>
                  <a:pt x="372" y="93"/>
                </a:cubicBezTo>
                <a:cubicBezTo>
                  <a:pt x="373" y="92"/>
                  <a:pt x="374" y="92"/>
                  <a:pt x="375" y="91"/>
                </a:cubicBezTo>
                <a:cubicBezTo>
                  <a:pt x="376" y="91"/>
                  <a:pt x="377" y="91"/>
                  <a:pt x="378" y="91"/>
                </a:cubicBezTo>
                <a:cubicBezTo>
                  <a:pt x="378" y="91"/>
                  <a:pt x="379" y="91"/>
                  <a:pt x="380" y="91"/>
                </a:cubicBezTo>
                <a:cubicBezTo>
                  <a:pt x="381" y="91"/>
                  <a:pt x="384" y="92"/>
                  <a:pt x="385" y="90"/>
                </a:cubicBezTo>
                <a:cubicBezTo>
                  <a:pt x="389" y="90"/>
                  <a:pt x="389" y="90"/>
                  <a:pt x="389" y="90"/>
                </a:cubicBezTo>
                <a:cubicBezTo>
                  <a:pt x="390" y="91"/>
                  <a:pt x="389" y="92"/>
                  <a:pt x="389" y="93"/>
                </a:cubicBezTo>
                <a:cubicBezTo>
                  <a:pt x="389" y="94"/>
                  <a:pt x="389" y="95"/>
                  <a:pt x="390" y="96"/>
                </a:cubicBezTo>
                <a:cubicBezTo>
                  <a:pt x="390" y="97"/>
                  <a:pt x="390" y="98"/>
                  <a:pt x="390" y="99"/>
                </a:cubicBezTo>
                <a:cubicBezTo>
                  <a:pt x="390" y="102"/>
                  <a:pt x="390" y="104"/>
                  <a:pt x="390" y="107"/>
                </a:cubicBezTo>
                <a:cubicBezTo>
                  <a:pt x="391" y="107"/>
                  <a:pt x="391" y="108"/>
                  <a:pt x="391" y="108"/>
                </a:cubicBezTo>
                <a:cubicBezTo>
                  <a:pt x="391" y="110"/>
                  <a:pt x="391" y="112"/>
                  <a:pt x="392" y="113"/>
                </a:cubicBezTo>
                <a:cubicBezTo>
                  <a:pt x="392" y="118"/>
                  <a:pt x="392" y="118"/>
                  <a:pt x="392" y="118"/>
                </a:cubicBezTo>
                <a:cubicBezTo>
                  <a:pt x="392" y="120"/>
                  <a:pt x="392" y="121"/>
                  <a:pt x="392" y="123"/>
                </a:cubicBezTo>
                <a:cubicBezTo>
                  <a:pt x="392" y="124"/>
                  <a:pt x="393" y="125"/>
                  <a:pt x="393" y="126"/>
                </a:cubicBezTo>
                <a:cubicBezTo>
                  <a:pt x="393" y="127"/>
                  <a:pt x="393" y="129"/>
                  <a:pt x="394" y="130"/>
                </a:cubicBezTo>
                <a:cubicBezTo>
                  <a:pt x="394" y="131"/>
                  <a:pt x="394" y="132"/>
                  <a:pt x="394" y="133"/>
                </a:cubicBezTo>
                <a:cubicBezTo>
                  <a:pt x="393" y="133"/>
                  <a:pt x="392" y="133"/>
                  <a:pt x="392" y="133"/>
                </a:cubicBezTo>
                <a:cubicBezTo>
                  <a:pt x="391" y="133"/>
                  <a:pt x="391" y="133"/>
                  <a:pt x="390" y="134"/>
                </a:cubicBezTo>
                <a:cubicBezTo>
                  <a:pt x="389" y="134"/>
                  <a:pt x="389" y="134"/>
                  <a:pt x="388" y="133"/>
                </a:cubicBezTo>
                <a:cubicBezTo>
                  <a:pt x="388" y="132"/>
                  <a:pt x="388" y="132"/>
                  <a:pt x="388" y="131"/>
                </a:cubicBezTo>
                <a:cubicBezTo>
                  <a:pt x="387" y="130"/>
                  <a:pt x="388" y="129"/>
                  <a:pt x="388" y="129"/>
                </a:cubicBezTo>
                <a:cubicBezTo>
                  <a:pt x="387" y="128"/>
                  <a:pt x="387" y="128"/>
                  <a:pt x="386" y="127"/>
                </a:cubicBezTo>
                <a:cubicBezTo>
                  <a:pt x="386" y="128"/>
                  <a:pt x="386" y="128"/>
                  <a:pt x="386" y="128"/>
                </a:cubicBezTo>
                <a:cubicBezTo>
                  <a:pt x="384" y="130"/>
                  <a:pt x="382" y="132"/>
                  <a:pt x="381" y="134"/>
                </a:cubicBezTo>
                <a:cubicBezTo>
                  <a:pt x="380" y="134"/>
                  <a:pt x="379" y="134"/>
                  <a:pt x="378" y="135"/>
                </a:cubicBezTo>
                <a:cubicBezTo>
                  <a:pt x="378" y="135"/>
                  <a:pt x="377" y="135"/>
                  <a:pt x="377" y="135"/>
                </a:cubicBezTo>
                <a:cubicBezTo>
                  <a:pt x="374" y="135"/>
                  <a:pt x="372" y="135"/>
                  <a:pt x="369" y="135"/>
                </a:cubicBezTo>
                <a:cubicBezTo>
                  <a:pt x="368" y="134"/>
                  <a:pt x="368" y="134"/>
                  <a:pt x="367" y="133"/>
                </a:cubicBezTo>
                <a:cubicBezTo>
                  <a:pt x="366" y="133"/>
                  <a:pt x="365" y="132"/>
                  <a:pt x="364" y="132"/>
                </a:cubicBezTo>
                <a:cubicBezTo>
                  <a:pt x="363" y="131"/>
                  <a:pt x="363" y="129"/>
                  <a:pt x="363" y="129"/>
                </a:cubicBezTo>
                <a:cubicBezTo>
                  <a:pt x="361" y="127"/>
                  <a:pt x="360" y="125"/>
                  <a:pt x="360" y="124"/>
                </a:cubicBezTo>
                <a:cubicBezTo>
                  <a:pt x="360" y="123"/>
                  <a:pt x="359" y="123"/>
                  <a:pt x="359" y="123"/>
                </a:cubicBezTo>
                <a:cubicBezTo>
                  <a:pt x="359" y="122"/>
                  <a:pt x="358" y="121"/>
                  <a:pt x="358" y="120"/>
                </a:cubicBezTo>
                <a:cubicBezTo>
                  <a:pt x="358" y="118"/>
                  <a:pt x="358" y="117"/>
                  <a:pt x="357" y="116"/>
                </a:cubicBezTo>
                <a:cubicBezTo>
                  <a:pt x="357" y="115"/>
                  <a:pt x="356" y="114"/>
                  <a:pt x="356" y="113"/>
                </a:cubicBezTo>
                <a:cubicBezTo>
                  <a:pt x="356" y="111"/>
                  <a:pt x="357" y="110"/>
                  <a:pt x="355" y="108"/>
                </a:cubicBezTo>
                <a:cubicBezTo>
                  <a:pt x="355" y="104"/>
                  <a:pt x="355" y="104"/>
                  <a:pt x="355" y="104"/>
                </a:cubicBezTo>
                <a:cubicBezTo>
                  <a:pt x="354" y="102"/>
                  <a:pt x="355" y="100"/>
                  <a:pt x="354" y="98"/>
                </a:cubicBezTo>
                <a:cubicBezTo>
                  <a:pt x="354" y="97"/>
                  <a:pt x="353" y="96"/>
                  <a:pt x="353" y="95"/>
                </a:cubicBezTo>
                <a:cubicBezTo>
                  <a:pt x="354" y="94"/>
                  <a:pt x="353" y="92"/>
                  <a:pt x="353" y="91"/>
                </a:cubicBezTo>
                <a:cubicBezTo>
                  <a:pt x="353" y="88"/>
                  <a:pt x="353" y="88"/>
                  <a:pt x="353" y="88"/>
                </a:cubicBezTo>
                <a:cubicBezTo>
                  <a:pt x="353" y="87"/>
                  <a:pt x="352" y="87"/>
                  <a:pt x="352" y="86"/>
                </a:cubicBezTo>
                <a:cubicBezTo>
                  <a:pt x="352" y="84"/>
                  <a:pt x="352" y="82"/>
                  <a:pt x="352" y="80"/>
                </a:cubicBezTo>
                <a:cubicBezTo>
                  <a:pt x="352" y="80"/>
                  <a:pt x="351" y="79"/>
                  <a:pt x="352" y="78"/>
                </a:cubicBezTo>
                <a:cubicBezTo>
                  <a:pt x="352" y="78"/>
                  <a:pt x="352" y="77"/>
                  <a:pt x="352" y="76"/>
                </a:cubicBezTo>
                <a:cubicBezTo>
                  <a:pt x="352" y="73"/>
                  <a:pt x="352" y="69"/>
                  <a:pt x="352" y="65"/>
                </a:cubicBezTo>
                <a:cubicBezTo>
                  <a:pt x="352" y="64"/>
                  <a:pt x="353" y="63"/>
                  <a:pt x="353" y="62"/>
                </a:cubicBezTo>
                <a:cubicBezTo>
                  <a:pt x="354" y="61"/>
                  <a:pt x="355" y="59"/>
                  <a:pt x="354" y="57"/>
                </a:cubicBezTo>
                <a:cubicBezTo>
                  <a:pt x="355" y="57"/>
                  <a:pt x="356" y="56"/>
                  <a:pt x="356" y="56"/>
                </a:cubicBezTo>
                <a:cubicBezTo>
                  <a:pt x="357" y="55"/>
                  <a:pt x="357" y="55"/>
                  <a:pt x="358" y="55"/>
                </a:cubicBezTo>
                <a:cubicBezTo>
                  <a:pt x="359" y="55"/>
                  <a:pt x="359" y="55"/>
                  <a:pt x="359" y="54"/>
                </a:cubicBezTo>
                <a:cubicBezTo>
                  <a:pt x="359" y="53"/>
                  <a:pt x="360" y="53"/>
                  <a:pt x="360" y="53"/>
                </a:cubicBezTo>
                <a:cubicBezTo>
                  <a:pt x="361" y="53"/>
                  <a:pt x="361" y="54"/>
                  <a:pt x="360" y="54"/>
                </a:cubicBezTo>
                <a:cubicBezTo>
                  <a:pt x="360" y="54"/>
                  <a:pt x="360" y="55"/>
                  <a:pt x="360" y="55"/>
                </a:cubicBezTo>
                <a:cubicBezTo>
                  <a:pt x="360" y="55"/>
                  <a:pt x="361" y="55"/>
                  <a:pt x="361" y="56"/>
                </a:cubicBezTo>
                <a:cubicBezTo>
                  <a:pt x="361" y="56"/>
                  <a:pt x="360" y="56"/>
                  <a:pt x="359" y="57"/>
                </a:cubicBezTo>
                <a:cubicBezTo>
                  <a:pt x="358" y="57"/>
                  <a:pt x="358" y="58"/>
                  <a:pt x="358" y="58"/>
                </a:cubicBezTo>
                <a:cubicBezTo>
                  <a:pt x="359" y="58"/>
                  <a:pt x="359" y="58"/>
                  <a:pt x="360" y="58"/>
                </a:cubicBezTo>
                <a:cubicBezTo>
                  <a:pt x="360" y="58"/>
                  <a:pt x="360" y="57"/>
                  <a:pt x="360" y="57"/>
                </a:cubicBezTo>
                <a:cubicBezTo>
                  <a:pt x="359" y="57"/>
                  <a:pt x="359" y="55"/>
                  <a:pt x="359" y="57"/>
                </a:cubicBezTo>
                <a:cubicBezTo>
                  <a:pt x="361" y="57"/>
                  <a:pt x="361" y="57"/>
                  <a:pt x="361" y="58"/>
                </a:cubicBezTo>
                <a:cubicBezTo>
                  <a:pt x="361" y="58"/>
                  <a:pt x="361" y="59"/>
                  <a:pt x="361" y="60"/>
                </a:cubicBezTo>
                <a:moveTo>
                  <a:pt x="354" y="64"/>
                </a:moveTo>
                <a:cubicBezTo>
                  <a:pt x="355" y="64"/>
                  <a:pt x="355" y="64"/>
                  <a:pt x="355" y="65"/>
                </a:cubicBezTo>
                <a:cubicBezTo>
                  <a:pt x="355" y="65"/>
                  <a:pt x="355" y="64"/>
                  <a:pt x="355" y="64"/>
                </a:cubicBezTo>
                <a:cubicBezTo>
                  <a:pt x="355" y="64"/>
                  <a:pt x="355" y="64"/>
                  <a:pt x="355" y="64"/>
                </a:cubicBezTo>
                <a:cubicBezTo>
                  <a:pt x="355" y="64"/>
                  <a:pt x="355" y="64"/>
                  <a:pt x="354" y="64"/>
                </a:cubicBezTo>
                <a:moveTo>
                  <a:pt x="583" y="643"/>
                </a:moveTo>
                <a:cubicBezTo>
                  <a:pt x="581" y="643"/>
                  <a:pt x="581" y="643"/>
                  <a:pt x="581" y="643"/>
                </a:cubicBezTo>
                <a:cubicBezTo>
                  <a:pt x="581" y="644"/>
                  <a:pt x="581" y="645"/>
                  <a:pt x="580" y="645"/>
                </a:cubicBezTo>
                <a:cubicBezTo>
                  <a:pt x="580" y="645"/>
                  <a:pt x="579" y="645"/>
                  <a:pt x="578" y="646"/>
                </a:cubicBezTo>
                <a:cubicBezTo>
                  <a:pt x="579" y="646"/>
                  <a:pt x="580" y="647"/>
                  <a:pt x="581" y="647"/>
                </a:cubicBezTo>
                <a:cubicBezTo>
                  <a:pt x="581" y="647"/>
                  <a:pt x="581" y="648"/>
                  <a:pt x="581" y="649"/>
                </a:cubicBezTo>
                <a:cubicBezTo>
                  <a:pt x="583" y="650"/>
                  <a:pt x="585" y="648"/>
                  <a:pt x="587" y="648"/>
                </a:cubicBezTo>
                <a:cubicBezTo>
                  <a:pt x="588" y="649"/>
                  <a:pt x="590" y="650"/>
                  <a:pt x="591" y="652"/>
                </a:cubicBezTo>
                <a:cubicBezTo>
                  <a:pt x="592" y="652"/>
                  <a:pt x="591" y="654"/>
                  <a:pt x="592" y="654"/>
                </a:cubicBezTo>
                <a:cubicBezTo>
                  <a:pt x="593" y="655"/>
                  <a:pt x="594" y="656"/>
                  <a:pt x="595" y="657"/>
                </a:cubicBezTo>
                <a:cubicBezTo>
                  <a:pt x="595" y="657"/>
                  <a:pt x="595" y="658"/>
                  <a:pt x="596" y="659"/>
                </a:cubicBezTo>
                <a:cubicBezTo>
                  <a:pt x="597" y="660"/>
                  <a:pt x="598" y="660"/>
                  <a:pt x="599" y="659"/>
                </a:cubicBezTo>
                <a:cubicBezTo>
                  <a:pt x="600" y="658"/>
                  <a:pt x="601" y="658"/>
                  <a:pt x="602" y="657"/>
                </a:cubicBezTo>
                <a:cubicBezTo>
                  <a:pt x="603" y="656"/>
                  <a:pt x="604" y="655"/>
                  <a:pt x="604" y="655"/>
                </a:cubicBezTo>
                <a:cubicBezTo>
                  <a:pt x="605" y="654"/>
                  <a:pt x="606" y="654"/>
                  <a:pt x="607" y="653"/>
                </a:cubicBezTo>
                <a:cubicBezTo>
                  <a:pt x="607" y="651"/>
                  <a:pt x="607" y="651"/>
                  <a:pt x="607" y="651"/>
                </a:cubicBezTo>
                <a:cubicBezTo>
                  <a:pt x="605" y="650"/>
                  <a:pt x="604" y="649"/>
                  <a:pt x="603" y="648"/>
                </a:cubicBezTo>
                <a:cubicBezTo>
                  <a:pt x="603" y="647"/>
                  <a:pt x="602" y="647"/>
                  <a:pt x="602" y="647"/>
                </a:cubicBezTo>
                <a:cubicBezTo>
                  <a:pt x="602" y="645"/>
                  <a:pt x="600" y="645"/>
                  <a:pt x="600" y="643"/>
                </a:cubicBezTo>
                <a:cubicBezTo>
                  <a:pt x="600" y="643"/>
                  <a:pt x="599" y="642"/>
                  <a:pt x="599" y="642"/>
                </a:cubicBezTo>
                <a:cubicBezTo>
                  <a:pt x="598" y="641"/>
                  <a:pt x="598" y="640"/>
                  <a:pt x="597" y="639"/>
                </a:cubicBezTo>
                <a:cubicBezTo>
                  <a:pt x="596" y="638"/>
                  <a:pt x="595" y="637"/>
                  <a:pt x="594" y="636"/>
                </a:cubicBezTo>
                <a:cubicBezTo>
                  <a:pt x="594" y="634"/>
                  <a:pt x="592" y="634"/>
                  <a:pt x="592" y="633"/>
                </a:cubicBezTo>
                <a:cubicBezTo>
                  <a:pt x="591" y="631"/>
                  <a:pt x="590" y="630"/>
                  <a:pt x="588" y="628"/>
                </a:cubicBezTo>
                <a:cubicBezTo>
                  <a:pt x="589" y="627"/>
                  <a:pt x="590" y="626"/>
                  <a:pt x="592" y="625"/>
                </a:cubicBezTo>
                <a:cubicBezTo>
                  <a:pt x="592" y="625"/>
                  <a:pt x="593" y="624"/>
                  <a:pt x="594" y="624"/>
                </a:cubicBezTo>
                <a:cubicBezTo>
                  <a:pt x="597" y="625"/>
                  <a:pt x="597" y="629"/>
                  <a:pt x="600" y="631"/>
                </a:cubicBezTo>
                <a:cubicBezTo>
                  <a:pt x="600" y="633"/>
                  <a:pt x="602" y="633"/>
                  <a:pt x="603" y="634"/>
                </a:cubicBezTo>
                <a:cubicBezTo>
                  <a:pt x="604" y="636"/>
                  <a:pt x="605" y="636"/>
                  <a:pt x="606" y="638"/>
                </a:cubicBezTo>
                <a:cubicBezTo>
                  <a:pt x="606" y="639"/>
                  <a:pt x="608" y="639"/>
                  <a:pt x="608" y="641"/>
                </a:cubicBezTo>
                <a:cubicBezTo>
                  <a:pt x="608" y="641"/>
                  <a:pt x="608" y="641"/>
                  <a:pt x="608" y="641"/>
                </a:cubicBezTo>
                <a:cubicBezTo>
                  <a:pt x="609" y="643"/>
                  <a:pt x="611" y="644"/>
                  <a:pt x="611" y="645"/>
                </a:cubicBezTo>
                <a:cubicBezTo>
                  <a:pt x="612" y="647"/>
                  <a:pt x="614" y="648"/>
                  <a:pt x="615" y="649"/>
                </a:cubicBezTo>
                <a:cubicBezTo>
                  <a:pt x="616" y="650"/>
                  <a:pt x="616" y="651"/>
                  <a:pt x="617" y="652"/>
                </a:cubicBezTo>
                <a:cubicBezTo>
                  <a:pt x="618" y="653"/>
                  <a:pt x="619" y="654"/>
                  <a:pt x="619" y="655"/>
                </a:cubicBezTo>
                <a:cubicBezTo>
                  <a:pt x="620" y="656"/>
                  <a:pt x="621" y="657"/>
                  <a:pt x="621" y="658"/>
                </a:cubicBezTo>
                <a:cubicBezTo>
                  <a:pt x="622" y="658"/>
                  <a:pt x="622" y="659"/>
                  <a:pt x="623" y="660"/>
                </a:cubicBezTo>
                <a:cubicBezTo>
                  <a:pt x="624" y="661"/>
                  <a:pt x="624" y="662"/>
                  <a:pt x="625" y="663"/>
                </a:cubicBezTo>
                <a:cubicBezTo>
                  <a:pt x="626" y="664"/>
                  <a:pt x="627" y="665"/>
                  <a:pt x="628" y="666"/>
                </a:cubicBezTo>
                <a:cubicBezTo>
                  <a:pt x="629" y="666"/>
                  <a:pt x="628" y="668"/>
                  <a:pt x="629" y="669"/>
                </a:cubicBezTo>
                <a:cubicBezTo>
                  <a:pt x="631" y="669"/>
                  <a:pt x="632" y="670"/>
                  <a:pt x="632" y="672"/>
                </a:cubicBezTo>
                <a:cubicBezTo>
                  <a:pt x="632" y="673"/>
                  <a:pt x="634" y="673"/>
                  <a:pt x="634" y="675"/>
                </a:cubicBezTo>
                <a:cubicBezTo>
                  <a:pt x="634" y="676"/>
                  <a:pt x="636" y="676"/>
                  <a:pt x="636" y="678"/>
                </a:cubicBezTo>
                <a:cubicBezTo>
                  <a:pt x="637" y="679"/>
                  <a:pt x="638" y="680"/>
                  <a:pt x="639" y="681"/>
                </a:cubicBezTo>
                <a:cubicBezTo>
                  <a:pt x="638" y="682"/>
                  <a:pt x="637" y="682"/>
                  <a:pt x="637" y="683"/>
                </a:cubicBezTo>
                <a:cubicBezTo>
                  <a:pt x="636" y="683"/>
                  <a:pt x="636" y="682"/>
                  <a:pt x="636" y="682"/>
                </a:cubicBezTo>
                <a:cubicBezTo>
                  <a:pt x="635" y="683"/>
                  <a:pt x="635" y="683"/>
                  <a:pt x="635" y="684"/>
                </a:cubicBezTo>
                <a:cubicBezTo>
                  <a:pt x="634" y="684"/>
                  <a:pt x="634" y="683"/>
                  <a:pt x="634" y="683"/>
                </a:cubicBezTo>
                <a:cubicBezTo>
                  <a:pt x="634" y="682"/>
                  <a:pt x="634" y="682"/>
                  <a:pt x="633" y="683"/>
                </a:cubicBezTo>
                <a:cubicBezTo>
                  <a:pt x="633" y="683"/>
                  <a:pt x="632" y="683"/>
                  <a:pt x="632" y="683"/>
                </a:cubicBezTo>
                <a:cubicBezTo>
                  <a:pt x="632" y="681"/>
                  <a:pt x="633" y="680"/>
                  <a:pt x="632" y="679"/>
                </a:cubicBezTo>
                <a:cubicBezTo>
                  <a:pt x="631" y="679"/>
                  <a:pt x="632" y="677"/>
                  <a:pt x="631" y="676"/>
                </a:cubicBezTo>
                <a:cubicBezTo>
                  <a:pt x="631" y="677"/>
                  <a:pt x="630" y="677"/>
                  <a:pt x="630" y="677"/>
                </a:cubicBezTo>
                <a:cubicBezTo>
                  <a:pt x="629" y="676"/>
                  <a:pt x="628" y="675"/>
                  <a:pt x="626" y="675"/>
                </a:cubicBezTo>
                <a:cubicBezTo>
                  <a:pt x="626" y="676"/>
                  <a:pt x="626" y="675"/>
                  <a:pt x="625" y="675"/>
                </a:cubicBezTo>
                <a:cubicBezTo>
                  <a:pt x="624" y="673"/>
                  <a:pt x="622" y="672"/>
                  <a:pt x="621" y="670"/>
                </a:cubicBezTo>
                <a:cubicBezTo>
                  <a:pt x="620" y="669"/>
                  <a:pt x="620" y="668"/>
                  <a:pt x="619" y="667"/>
                </a:cubicBezTo>
                <a:cubicBezTo>
                  <a:pt x="618" y="667"/>
                  <a:pt x="617" y="666"/>
                  <a:pt x="617" y="665"/>
                </a:cubicBezTo>
                <a:cubicBezTo>
                  <a:pt x="617" y="664"/>
                  <a:pt x="615" y="664"/>
                  <a:pt x="615" y="663"/>
                </a:cubicBezTo>
                <a:cubicBezTo>
                  <a:pt x="615" y="661"/>
                  <a:pt x="613" y="660"/>
                  <a:pt x="612" y="658"/>
                </a:cubicBezTo>
                <a:cubicBezTo>
                  <a:pt x="610" y="658"/>
                  <a:pt x="610" y="658"/>
                  <a:pt x="610" y="658"/>
                </a:cubicBezTo>
                <a:cubicBezTo>
                  <a:pt x="608" y="660"/>
                  <a:pt x="607" y="662"/>
                  <a:pt x="605" y="663"/>
                </a:cubicBezTo>
                <a:cubicBezTo>
                  <a:pt x="605" y="664"/>
                  <a:pt x="604" y="664"/>
                  <a:pt x="604" y="664"/>
                </a:cubicBezTo>
                <a:cubicBezTo>
                  <a:pt x="603" y="664"/>
                  <a:pt x="602" y="665"/>
                  <a:pt x="602" y="666"/>
                </a:cubicBezTo>
                <a:cubicBezTo>
                  <a:pt x="602" y="667"/>
                  <a:pt x="603" y="667"/>
                  <a:pt x="603" y="668"/>
                </a:cubicBezTo>
                <a:cubicBezTo>
                  <a:pt x="603" y="668"/>
                  <a:pt x="603" y="669"/>
                  <a:pt x="603" y="669"/>
                </a:cubicBezTo>
                <a:cubicBezTo>
                  <a:pt x="604" y="670"/>
                  <a:pt x="605" y="671"/>
                  <a:pt x="606" y="672"/>
                </a:cubicBezTo>
                <a:cubicBezTo>
                  <a:pt x="607" y="674"/>
                  <a:pt x="608" y="674"/>
                  <a:pt x="609" y="676"/>
                </a:cubicBezTo>
                <a:cubicBezTo>
                  <a:pt x="610" y="677"/>
                  <a:pt x="611" y="678"/>
                  <a:pt x="612" y="679"/>
                </a:cubicBezTo>
                <a:cubicBezTo>
                  <a:pt x="612" y="680"/>
                  <a:pt x="613" y="681"/>
                  <a:pt x="614" y="682"/>
                </a:cubicBezTo>
                <a:cubicBezTo>
                  <a:pt x="614" y="683"/>
                  <a:pt x="615" y="683"/>
                  <a:pt x="616" y="684"/>
                </a:cubicBezTo>
                <a:cubicBezTo>
                  <a:pt x="616" y="685"/>
                  <a:pt x="617" y="686"/>
                  <a:pt x="618" y="687"/>
                </a:cubicBezTo>
                <a:cubicBezTo>
                  <a:pt x="618" y="687"/>
                  <a:pt x="618" y="688"/>
                  <a:pt x="618" y="688"/>
                </a:cubicBezTo>
                <a:cubicBezTo>
                  <a:pt x="618" y="690"/>
                  <a:pt x="619" y="690"/>
                  <a:pt x="619" y="692"/>
                </a:cubicBezTo>
                <a:cubicBezTo>
                  <a:pt x="620" y="691"/>
                  <a:pt x="620" y="690"/>
                  <a:pt x="621" y="691"/>
                </a:cubicBezTo>
                <a:cubicBezTo>
                  <a:pt x="621" y="692"/>
                  <a:pt x="621" y="692"/>
                  <a:pt x="622" y="692"/>
                </a:cubicBezTo>
                <a:cubicBezTo>
                  <a:pt x="622" y="693"/>
                  <a:pt x="620" y="693"/>
                  <a:pt x="621" y="694"/>
                </a:cubicBezTo>
                <a:cubicBezTo>
                  <a:pt x="621" y="694"/>
                  <a:pt x="622" y="694"/>
                  <a:pt x="622" y="694"/>
                </a:cubicBezTo>
                <a:cubicBezTo>
                  <a:pt x="620" y="694"/>
                  <a:pt x="619" y="697"/>
                  <a:pt x="617" y="697"/>
                </a:cubicBezTo>
                <a:cubicBezTo>
                  <a:pt x="616" y="697"/>
                  <a:pt x="616" y="697"/>
                  <a:pt x="616" y="696"/>
                </a:cubicBezTo>
                <a:cubicBezTo>
                  <a:pt x="615" y="696"/>
                  <a:pt x="615" y="695"/>
                  <a:pt x="614" y="694"/>
                </a:cubicBezTo>
                <a:cubicBezTo>
                  <a:pt x="614" y="694"/>
                  <a:pt x="613" y="693"/>
                  <a:pt x="613" y="692"/>
                </a:cubicBezTo>
                <a:cubicBezTo>
                  <a:pt x="611" y="691"/>
                  <a:pt x="611" y="689"/>
                  <a:pt x="609" y="688"/>
                </a:cubicBezTo>
                <a:cubicBezTo>
                  <a:pt x="608" y="687"/>
                  <a:pt x="607" y="685"/>
                  <a:pt x="605" y="684"/>
                </a:cubicBezTo>
                <a:cubicBezTo>
                  <a:pt x="605" y="684"/>
                  <a:pt x="605" y="683"/>
                  <a:pt x="604" y="682"/>
                </a:cubicBezTo>
                <a:cubicBezTo>
                  <a:pt x="603" y="680"/>
                  <a:pt x="602" y="678"/>
                  <a:pt x="600" y="677"/>
                </a:cubicBezTo>
                <a:cubicBezTo>
                  <a:pt x="600" y="675"/>
                  <a:pt x="598" y="674"/>
                  <a:pt x="597" y="673"/>
                </a:cubicBezTo>
                <a:cubicBezTo>
                  <a:pt x="596" y="672"/>
                  <a:pt x="596" y="670"/>
                  <a:pt x="595" y="670"/>
                </a:cubicBezTo>
                <a:cubicBezTo>
                  <a:pt x="594" y="668"/>
                  <a:pt x="593" y="667"/>
                  <a:pt x="592" y="666"/>
                </a:cubicBezTo>
                <a:cubicBezTo>
                  <a:pt x="591" y="665"/>
                  <a:pt x="589" y="664"/>
                  <a:pt x="589" y="662"/>
                </a:cubicBezTo>
                <a:cubicBezTo>
                  <a:pt x="588" y="661"/>
                  <a:pt x="586" y="660"/>
                  <a:pt x="585" y="658"/>
                </a:cubicBezTo>
                <a:cubicBezTo>
                  <a:pt x="585" y="658"/>
                  <a:pt x="585" y="657"/>
                  <a:pt x="584" y="656"/>
                </a:cubicBezTo>
                <a:cubicBezTo>
                  <a:pt x="583" y="656"/>
                  <a:pt x="583" y="655"/>
                  <a:pt x="583" y="654"/>
                </a:cubicBezTo>
                <a:cubicBezTo>
                  <a:pt x="582" y="653"/>
                  <a:pt x="581" y="652"/>
                  <a:pt x="580" y="651"/>
                </a:cubicBezTo>
                <a:cubicBezTo>
                  <a:pt x="580" y="650"/>
                  <a:pt x="579" y="650"/>
                  <a:pt x="579" y="649"/>
                </a:cubicBezTo>
                <a:cubicBezTo>
                  <a:pt x="578" y="648"/>
                  <a:pt x="577" y="646"/>
                  <a:pt x="576" y="646"/>
                </a:cubicBezTo>
                <a:cubicBezTo>
                  <a:pt x="577" y="645"/>
                  <a:pt x="578" y="644"/>
                  <a:pt x="578" y="644"/>
                </a:cubicBezTo>
                <a:cubicBezTo>
                  <a:pt x="577" y="643"/>
                  <a:pt x="576" y="643"/>
                  <a:pt x="575" y="643"/>
                </a:cubicBezTo>
                <a:cubicBezTo>
                  <a:pt x="574" y="643"/>
                  <a:pt x="574" y="642"/>
                  <a:pt x="573" y="642"/>
                </a:cubicBezTo>
                <a:cubicBezTo>
                  <a:pt x="574" y="642"/>
                  <a:pt x="574" y="641"/>
                  <a:pt x="574" y="641"/>
                </a:cubicBezTo>
                <a:cubicBezTo>
                  <a:pt x="575" y="640"/>
                  <a:pt x="574" y="639"/>
                  <a:pt x="575" y="639"/>
                </a:cubicBezTo>
                <a:cubicBezTo>
                  <a:pt x="575" y="638"/>
                  <a:pt x="576" y="637"/>
                  <a:pt x="577" y="637"/>
                </a:cubicBezTo>
                <a:cubicBezTo>
                  <a:pt x="579" y="637"/>
                  <a:pt x="579" y="637"/>
                  <a:pt x="579" y="637"/>
                </a:cubicBezTo>
                <a:cubicBezTo>
                  <a:pt x="579" y="637"/>
                  <a:pt x="579" y="638"/>
                  <a:pt x="579" y="638"/>
                </a:cubicBezTo>
                <a:cubicBezTo>
                  <a:pt x="579" y="639"/>
                  <a:pt x="580" y="639"/>
                  <a:pt x="580" y="639"/>
                </a:cubicBezTo>
                <a:cubicBezTo>
                  <a:pt x="581" y="639"/>
                  <a:pt x="581" y="640"/>
                  <a:pt x="581" y="641"/>
                </a:cubicBezTo>
                <a:cubicBezTo>
                  <a:pt x="581" y="641"/>
                  <a:pt x="582" y="641"/>
                  <a:pt x="583" y="642"/>
                </a:cubicBezTo>
                <a:cubicBezTo>
                  <a:pt x="583" y="642"/>
                  <a:pt x="583" y="643"/>
                  <a:pt x="583" y="643"/>
                </a:cubicBezTo>
                <a:moveTo>
                  <a:pt x="579" y="641"/>
                </a:moveTo>
                <a:cubicBezTo>
                  <a:pt x="578" y="641"/>
                  <a:pt x="578" y="641"/>
                  <a:pt x="578" y="641"/>
                </a:cubicBezTo>
                <a:cubicBezTo>
                  <a:pt x="578" y="641"/>
                  <a:pt x="578" y="641"/>
                  <a:pt x="578" y="641"/>
                </a:cubicBezTo>
                <a:cubicBezTo>
                  <a:pt x="578" y="641"/>
                  <a:pt x="578" y="641"/>
                  <a:pt x="578" y="641"/>
                </a:cubicBezTo>
                <a:cubicBezTo>
                  <a:pt x="578" y="641"/>
                  <a:pt x="578" y="640"/>
                  <a:pt x="577" y="641"/>
                </a:cubicBezTo>
                <a:cubicBezTo>
                  <a:pt x="577" y="641"/>
                  <a:pt x="578" y="641"/>
                  <a:pt x="578" y="641"/>
                </a:cubicBezTo>
                <a:cubicBezTo>
                  <a:pt x="578" y="642"/>
                  <a:pt x="578" y="642"/>
                  <a:pt x="579" y="642"/>
                </a:cubicBezTo>
                <a:cubicBezTo>
                  <a:pt x="579" y="642"/>
                  <a:pt x="579" y="642"/>
                  <a:pt x="580" y="640"/>
                </a:cubicBezTo>
                <a:cubicBezTo>
                  <a:pt x="580" y="641"/>
                  <a:pt x="579" y="641"/>
                  <a:pt x="579" y="641"/>
                </a:cubicBezTo>
                <a:cubicBezTo>
                  <a:pt x="579" y="641"/>
                  <a:pt x="579" y="641"/>
                  <a:pt x="579" y="641"/>
                </a:cubicBezTo>
                <a:cubicBezTo>
                  <a:pt x="579" y="641"/>
                  <a:pt x="579" y="641"/>
                  <a:pt x="580" y="641"/>
                </a:cubicBezTo>
                <a:cubicBezTo>
                  <a:pt x="580" y="641"/>
                  <a:pt x="580" y="641"/>
                  <a:pt x="580" y="641"/>
                </a:cubicBezTo>
                <a:cubicBezTo>
                  <a:pt x="580" y="641"/>
                  <a:pt x="580" y="641"/>
                  <a:pt x="579" y="641"/>
                </a:cubicBezTo>
                <a:moveTo>
                  <a:pt x="560" y="174"/>
                </a:moveTo>
                <a:cubicBezTo>
                  <a:pt x="561" y="175"/>
                  <a:pt x="561" y="176"/>
                  <a:pt x="562" y="177"/>
                </a:cubicBezTo>
                <a:cubicBezTo>
                  <a:pt x="562" y="177"/>
                  <a:pt x="563" y="177"/>
                  <a:pt x="563" y="177"/>
                </a:cubicBezTo>
                <a:cubicBezTo>
                  <a:pt x="564" y="176"/>
                  <a:pt x="564" y="176"/>
                  <a:pt x="564" y="176"/>
                </a:cubicBezTo>
                <a:cubicBezTo>
                  <a:pt x="563" y="174"/>
                  <a:pt x="563" y="174"/>
                  <a:pt x="564" y="172"/>
                </a:cubicBezTo>
                <a:cubicBezTo>
                  <a:pt x="566" y="173"/>
                  <a:pt x="564" y="174"/>
                  <a:pt x="564" y="174"/>
                </a:cubicBezTo>
                <a:cubicBezTo>
                  <a:pt x="565" y="175"/>
                  <a:pt x="566" y="175"/>
                  <a:pt x="567" y="175"/>
                </a:cubicBezTo>
                <a:cubicBezTo>
                  <a:pt x="567" y="174"/>
                  <a:pt x="567" y="174"/>
                  <a:pt x="567" y="173"/>
                </a:cubicBezTo>
                <a:cubicBezTo>
                  <a:pt x="567" y="173"/>
                  <a:pt x="567" y="173"/>
                  <a:pt x="567" y="173"/>
                </a:cubicBezTo>
                <a:cubicBezTo>
                  <a:pt x="570" y="174"/>
                  <a:pt x="570" y="174"/>
                  <a:pt x="570" y="174"/>
                </a:cubicBezTo>
                <a:cubicBezTo>
                  <a:pt x="570" y="175"/>
                  <a:pt x="570" y="175"/>
                  <a:pt x="569" y="175"/>
                </a:cubicBezTo>
                <a:cubicBezTo>
                  <a:pt x="569" y="176"/>
                  <a:pt x="569" y="177"/>
                  <a:pt x="569" y="178"/>
                </a:cubicBezTo>
                <a:cubicBezTo>
                  <a:pt x="568" y="178"/>
                  <a:pt x="568" y="178"/>
                  <a:pt x="568" y="178"/>
                </a:cubicBezTo>
                <a:cubicBezTo>
                  <a:pt x="567" y="178"/>
                  <a:pt x="567" y="178"/>
                  <a:pt x="567" y="178"/>
                </a:cubicBezTo>
                <a:cubicBezTo>
                  <a:pt x="567" y="178"/>
                  <a:pt x="567" y="177"/>
                  <a:pt x="566" y="177"/>
                </a:cubicBezTo>
                <a:cubicBezTo>
                  <a:pt x="566" y="177"/>
                  <a:pt x="565" y="178"/>
                  <a:pt x="565" y="178"/>
                </a:cubicBezTo>
                <a:cubicBezTo>
                  <a:pt x="565" y="178"/>
                  <a:pt x="566" y="179"/>
                  <a:pt x="566" y="179"/>
                </a:cubicBezTo>
                <a:cubicBezTo>
                  <a:pt x="565" y="180"/>
                  <a:pt x="564" y="179"/>
                  <a:pt x="563" y="179"/>
                </a:cubicBezTo>
                <a:cubicBezTo>
                  <a:pt x="562" y="178"/>
                  <a:pt x="560" y="178"/>
                  <a:pt x="559" y="177"/>
                </a:cubicBezTo>
                <a:cubicBezTo>
                  <a:pt x="558" y="175"/>
                  <a:pt x="556" y="174"/>
                  <a:pt x="555" y="174"/>
                </a:cubicBezTo>
                <a:cubicBezTo>
                  <a:pt x="554" y="173"/>
                  <a:pt x="553" y="173"/>
                  <a:pt x="553" y="172"/>
                </a:cubicBezTo>
                <a:cubicBezTo>
                  <a:pt x="552" y="172"/>
                  <a:pt x="552" y="172"/>
                  <a:pt x="551" y="172"/>
                </a:cubicBezTo>
                <a:cubicBezTo>
                  <a:pt x="548" y="170"/>
                  <a:pt x="548" y="170"/>
                  <a:pt x="548" y="170"/>
                </a:cubicBezTo>
                <a:cubicBezTo>
                  <a:pt x="547" y="169"/>
                  <a:pt x="546" y="168"/>
                  <a:pt x="544" y="168"/>
                </a:cubicBezTo>
                <a:cubicBezTo>
                  <a:pt x="544" y="168"/>
                  <a:pt x="544" y="167"/>
                  <a:pt x="544" y="167"/>
                </a:cubicBezTo>
                <a:cubicBezTo>
                  <a:pt x="546" y="165"/>
                  <a:pt x="546" y="163"/>
                  <a:pt x="547" y="162"/>
                </a:cubicBezTo>
                <a:cubicBezTo>
                  <a:pt x="547" y="161"/>
                  <a:pt x="548" y="161"/>
                  <a:pt x="548" y="160"/>
                </a:cubicBezTo>
                <a:cubicBezTo>
                  <a:pt x="548" y="159"/>
                  <a:pt x="550" y="158"/>
                  <a:pt x="551" y="157"/>
                </a:cubicBezTo>
                <a:cubicBezTo>
                  <a:pt x="551" y="156"/>
                  <a:pt x="552" y="154"/>
                  <a:pt x="553" y="153"/>
                </a:cubicBezTo>
                <a:cubicBezTo>
                  <a:pt x="553" y="153"/>
                  <a:pt x="553" y="152"/>
                  <a:pt x="554" y="151"/>
                </a:cubicBezTo>
                <a:cubicBezTo>
                  <a:pt x="555" y="150"/>
                  <a:pt x="555" y="149"/>
                  <a:pt x="556" y="148"/>
                </a:cubicBezTo>
                <a:cubicBezTo>
                  <a:pt x="557" y="147"/>
                  <a:pt x="557" y="145"/>
                  <a:pt x="558" y="144"/>
                </a:cubicBezTo>
                <a:cubicBezTo>
                  <a:pt x="559" y="143"/>
                  <a:pt x="559" y="142"/>
                  <a:pt x="560" y="141"/>
                </a:cubicBezTo>
                <a:cubicBezTo>
                  <a:pt x="561" y="141"/>
                  <a:pt x="561" y="140"/>
                  <a:pt x="561" y="139"/>
                </a:cubicBezTo>
                <a:cubicBezTo>
                  <a:pt x="561" y="138"/>
                  <a:pt x="562" y="137"/>
                  <a:pt x="563" y="137"/>
                </a:cubicBezTo>
                <a:cubicBezTo>
                  <a:pt x="563" y="136"/>
                  <a:pt x="564" y="135"/>
                  <a:pt x="564" y="134"/>
                </a:cubicBezTo>
                <a:cubicBezTo>
                  <a:pt x="566" y="133"/>
                  <a:pt x="566" y="131"/>
                  <a:pt x="567" y="130"/>
                </a:cubicBezTo>
                <a:cubicBezTo>
                  <a:pt x="568" y="130"/>
                  <a:pt x="568" y="128"/>
                  <a:pt x="569" y="127"/>
                </a:cubicBezTo>
                <a:cubicBezTo>
                  <a:pt x="571" y="125"/>
                  <a:pt x="571" y="122"/>
                  <a:pt x="573" y="121"/>
                </a:cubicBezTo>
                <a:cubicBezTo>
                  <a:pt x="573" y="120"/>
                  <a:pt x="573" y="120"/>
                  <a:pt x="573" y="119"/>
                </a:cubicBezTo>
                <a:cubicBezTo>
                  <a:pt x="574" y="118"/>
                  <a:pt x="575" y="117"/>
                  <a:pt x="576" y="116"/>
                </a:cubicBezTo>
                <a:cubicBezTo>
                  <a:pt x="577" y="115"/>
                  <a:pt x="576" y="114"/>
                  <a:pt x="578" y="113"/>
                </a:cubicBezTo>
                <a:cubicBezTo>
                  <a:pt x="579" y="112"/>
                  <a:pt x="579" y="111"/>
                  <a:pt x="580" y="110"/>
                </a:cubicBezTo>
                <a:cubicBezTo>
                  <a:pt x="580" y="108"/>
                  <a:pt x="582" y="108"/>
                  <a:pt x="582" y="107"/>
                </a:cubicBezTo>
                <a:cubicBezTo>
                  <a:pt x="583" y="105"/>
                  <a:pt x="584" y="104"/>
                  <a:pt x="585" y="102"/>
                </a:cubicBezTo>
                <a:cubicBezTo>
                  <a:pt x="585" y="101"/>
                  <a:pt x="586" y="99"/>
                  <a:pt x="587" y="98"/>
                </a:cubicBezTo>
                <a:cubicBezTo>
                  <a:pt x="587" y="97"/>
                  <a:pt x="587" y="97"/>
                  <a:pt x="588" y="96"/>
                </a:cubicBezTo>
                <a:cubicBezTo>
                  <a:pt x="588" y="96"/>
                  <a:pt x="590" y="96"/>
                  <a:pt x="590" y="96"/>
                </a:cubicBezTo>
                <a:cubicBezTo>
                  <a:pt x="591" y="97"/>
                  <a:pt x="592" y="98"/>
                  <a:pt x="593" y="98"/>
                </a:cubicBezTo>
                <a:cubicBezTo>
                  <a:pt x="594" y="99"/>
                  <a:pt x="595" y="100"/>
                  <a:pt x="596" y="100"/>
                </a:cubicBezTo>
                <a:cubicBezTo>
                  <a:pt x="597" y="101"/>
                  <a:pt x="597" y="102"/>
                  <a:pt x="598" y="102"/>
                </a:cubicBezTo>
                <a:cubicBezTo>
                  <a:pt x="599" y="102"/>
                  <a:pt x="600" y="103"/>
                  <a:pt x="601" y="104"/>
                </a:cubicBezTo>
                <a:cubicBezTo>
                  <a:pt x="602" y="103"/>
                  <a:pt x="602" y="105"/>
                  <a:pt x="603" y="105"/>
                </a:cubicBezTo>
                <a:cubicBezTo>
                  <a:pt x="603" y="105"/>
                  <a:pt x="604" y="105"/>
                  <a:pt x="604" y="106"/>
                </a:cubicBezTo>
                <a:cubicBezTo>
                  <a:pt x="605" y="107"/>
                  <a:pt x="606" y="107"/>
                  <a:pt x="608" y="108"/>
                </a:cubicBezTo>
                <a:cubicBezTo>
                  <a:pt x="608" y="108"/>
                  <a:pt x="609" y="108"/>
                  <a:pt x="609" y="109"/>
                </a:cubicBezTo>
                <a:cubicBezTo>
                  <a:pt x="610" y="109"/>
                  <a:pt x="611" y="110"/>
                  <a:pt x="611" y="111"/>
                </a:cubicBezTo>
                <a:cubicBezTo>
                  <a:pt x="610" y="113"/>
                  <a:pt x="609" y="115"/>
                  <a:pt x="607" y="117"/>
                </a:cubicBezTo>
                <a:cubicBezTo>
                  <a:pt x="606" y="116"/>
                  <a:pt x="605" y="115"/>
                  <a:pt x="604" y="115"/>
                </a:cubicBezTo>
                <a:cubicBezTo>
                  <a:pt x="603" y="114"/>
                  <a:pt x="602" y="114"/>
                  <a:pt x="601" y="113"/>
                </a:cubicBezTo>
                <a:cubicBezTo>
                  <a:pt x="600" y="112"/>
                  <a:pt x="599" y="112"/>
                  <a:pt x="598" y="111"/>
                </a:cubicBezTo>
                <a:cubicBezTo>
                  <a:pt x="597" y="111"/>
                  <a:pt x="596" y="110"/>
                  <a:pt x="595" y="109"/>
                </a:cubicBezTo>
                <a:cubicBezTo>
                  <a:pt x="594" y="109"/>
                  <a:pt x="593" y="108"/>
                  <a:pt x="592" y="107"/>
                </a:cubicBezTo>
                <a:cubicBezTo>
                  <a:pt x="590" y="109"/>
                  <a:pt x="589" y="112"/>
                  <a:pt x="588" y="114"/>
                </a:cubicBezTo>
                <a:cubicBezTo>
                  <a:pt x="588" y="114"/>
                  <a:pt x="588" y="114"/>
                  <a:pt x="588" y="114"/>
                </a:cubicBezTo>
                <a:cubicBezTo>
                  <a:pt x="587" y="116"/>
                  <a:pt x="585" y="116"/>
                  <a:pt x="585" y="118"/>
                </a:cubicBezTo>
                <a:cubicBezTo>
                  <a:pt x="584" y="119"/>
                  <a:pt x="584" y="120"/>
                  <a:pt x="583" y="121"/>
                </a:cubicBezTo>
                <a:cubicBezTo>
                  <a:pt x="582" y="122"/>
                  <a:pt x="582" y="123"/>
                  <a:pt x="581" y="124"/>
                </a:cubicBezTo>
                <a:cubicBezTo>
                  <a:pt x="580" y="124"/>
                  <a:pt x="580" y="126"/>
                  <a:pt x="579" y="127"/>
                </a:cubicBezTo>
                <a:cubicBezTo>
                  <a:pt x="578" y="127"/>
                  <a:pt x="578" y="129"/>
                  <a:pt x="578" y="129"/>
                </a:cubicBezTo>
                <a:cubicBezTo>
                  <a:pt x="577" y="130"/>
                  <a:pt x="577" y="131"/>
                  <a:pt x="578" y="131"/>
                </a:cubicBezTo>
                <a:cubicBezTo>
                  <a:pt x="579" y="132"/>
                  <a:pt x="581" y="133"/>
                  <a:pt x="582" y="134"/>
                </a:cubicBezTo>
                <a:cubicBezTo>
                  <a:pt x="582" y="135"/>
                  <a:pt x="584" y="135"/>
                  <a:pt x="585" y="136"/>
                </a:cubicBezTo>
                <a:cubicBezTo>
                  <a:pt x="586" y="137"/>
                  <a:pt x="587" y="138"/>
                  <a:pt x="589" y="138"/>
                </a:cubicBezTo>
                <a:cubicBezTo>
                  <a:pt x="587" y="141"/>
                  <a:pt x="587" y="144"/>
                  <a:pt x="584" y="145"/>
                </a:cubicBezTo>
                <a:cubicBezTo>
                  <a:pt x="583" y="145"/>
                  <a:pt x="582" y="144"/>
                  <a:pt x="582" y="143"/>
                </a:cubicBezTo>
                <a:cubicBezTo>
                  <a:pt x="580" y="144"/>
                  <a:pt x="580" y="142"/>
                  <a:pt x="579" y="142"/>
                </a:cubicBezTo>
                <a:cubicBezTo>
                  <a:pt x="578" y="142"/>
                  <a:pt x="577" y="141"/>
                  <a:pt x="576" y="140"/>
                </a:cubicBezTo>
                <a:cubicBezTo>
                  <a:pt x="576" y="140"/>
                  <a:pt x="575" y="140"/>
                  <a:pt x="575" y="140"/>
                </a:cubicBezTo>
                <a:cubicBezTo>
                  <a:pt x="572" y="138"/>
                  <a:pt x="572" y="138"/>
                  <a:pt x="571" y="141"/>
                </a:cubicBezTo>
                <a:cubicBezTo>
                  <a:pt x="570" y="142"/>
                  <a:pt x="569" y="142"/>
                  <a:pt x="569" y="143"/>
                </a:cubicBezTo>
                <a:cubicBezTo>
                  <a:pt x="569" y="144"/>
                  <a:pt x="568" y="144"/>
                  <a:pt x="568" y="145"/>
                </a:cubicBezTo>
                <a:cubicBezTo>
                  <a:pt x="568" y="146"/>
                  <a:pt x="566" y="147"/>
                  <a:pt x="567" y="148"/>
                </a:cubicBezTo>
                <a:cubicBezTo>
                  <a:pt x="566" y="149"/>
                  <a:pt x="565" y="149"/>
                  <a:pt x="565" y="151"/>
                </a:cubicBezTo>
                <a:cubicBezTo>
                  <a:pt x="564" y="152"/>
                  <a:pt x="564" y="153"/>
                  <a:pt x="563" y="154"/>
                </a:cubicBezTo>
                <a:cubicBezTo>
                  <a:pt x="562" y="154"/>
                  <a:pt x="562" y="156"/>
                  <a:pt x="561" y="157"/>
                </a:cubicBezTo>
                <a:cubicBezTo>
                  <a:pt x="560" y="157"/>
                  <a:pt x="560" y="159"/>
                  <a:pt x="559" y="160"/>
                </a:cubicBezTo>
                <a:cubicBezTo>
                  <a:pt x="558" y="160"/>
                  <a:pt x="558" y="160"/>
                  <a:pt x="558" y="160"/>
                </a:cubicBezTo>
                <a:cubicBezTo>
                  <a:pt x="557" y="162"/>
                  <a:pt x="557" y="164"/>
                  <a:pt x="555" y="165"/>
                </a:cubicBezTo>
                <a:cubicBezTo>
                  <a:pt x="557" y="166"/>
                  <a:pt x="560" y="167"/>
                  <a:pt x="560" y="169"/>
                </a:cubicBezTo>
                <a:cubicBezTo>
                  <a:pt x="560" y="169"/>
                  <a:pt x="559" y="169"/>
                  <a:pt x="559" y="169"/>
                </a:cubicBezTo>
                <a:cubicBezTo>
                  <a:pt x="559" y="170"/>
                  <a:pt x="560" y="170"/>
                  <a:pt x="560" y="170"/>
                </a:cubicBezTo>
                <a:cubicBezTo>
                  <a:pt x="560" y="170"/>
                  <a:pt x="560" y="171"/>
                  <a:pt x="560" y="171"/>
                </a:cubicBezTo>
                <a:cubicBezTo>
                  <a:pt x="559" y="171"/>
                  <a:pt x="559" y="172"/>
                  <a:pt x="560" y="172"/>
                </a:cubicBezTo>
                <a:cubicBezTo>
                  <a:pt x="560" y="172"/>
                  <a:pt x="560" y="173"/>
                  <a:pt x="560" y="173"/>
                </a:cubicBezTo>
                <a:cubicBezTo>
                  <a:pt x="560" y="173"/>
                  <a:pt x="559" y="173"/>
                  <a:pt x="559" y="173"/>
                </a:cubicBezTo>
                <a:cubicBezTo>
                  <a:pt x="559" y="174"/>
                  <a:pt x="560" y="174"/>
                  <a:pt x="560" y="174"/>
                </a:cubicBezTo>
                <a:moveTo>
                  <a:pt x="470" y="89"/>
                </a:moveTo>
                <a:cubicBezTo>
                  <a:pt x="470" y="90"/>
                  <a:pt x="471" y="90"/>
                  <a:pt x="471" y="91"/>
                </a:cubicBezTo>
                <a:cubicBezTo>
                  <a:pt x="471" y="93"/>
                  <a:pt x="471" y="93"/>
                  <a:pt x="471" y="93"/>
                </a:cubicBezTo>
                <a:cubicBezTo>
                  <a:pt x="470" y="93"/>
                  <a:pt x="469" y="93"/>
                  <a:pt x="468" y="93"/>
                </a:cubicBezTo>
                <a:cubicBezTo>
                  <a:pt x="468" y="93"/>
                  <a:pt x="468" y="94"/>
                  <a:pt x="469" y="94"/>
                </a:cubicBezTo>
                <a:cubicBezTo>
                  <a:pt x="469" y="94"/>
                  <a:pt x="470" y="94"/>
                  <a:pt x="470" y="95"/>
                </a:cubicBezTo>
                <a:cubicBezTo>
                  <a:pt x="471" y="95"/>
                  <a:pt x="471" y="95"/>
                  <a:pt x="470" y="96"/>
                </a:cubicBezTo>
                <a:cubicBezTo>
                  <a:pt x="470" y="97"/>
                  <a:pt x="470" y="97"/>
                  <a:pt x="469" y="98"/>
                </a:cubicBezTo>
                <a:cubicBezTo>
                  <a:pt x="469" y="97"/>
                  <a:pt x="468" y="96"/>
                  <a:pt x="468" y="96"/>
                </a:cubicBezTo>
                <a:cubicBezTo>
                  <a:pt x="465" y="97"/>
                  <a:pt x="462" y="97"/>
                  <a:pt x="460" y="97"/>
                </a:cubicBezTo>
                <a:cubicBezTo>
                  <a:pt x="459" y="95"/>
                  <a:pt x="458" y="96"/>
                  <a:pt x="456" y="96"/>
                </a:cubicBezTo>
                <a:cubicBezTo>
                  <a:pt x="456" y="97"/>
                  <a:pt x="456" y="98"/>
                  <a:pt x="455" y="99"/>
                </a:cubicBezTo>
                <a:cubicBezTo>
                  <a:pt x="455" y="100"/>
                  <a:pt x="455" y="101"/>
                  <a:pt x="455" y="102"/>
                </a:cubicBezTo>
                <a:cubicBezTo>
                  <a:pt x="455" y="103"/>
                  <a:pt x="455" y="104"/>
                  <a:pt x="454" y="105"/>
                </a:cubicBezTo>
                <a:cubicBezTo>
                  <a:pt x="454" y="105"/>
                  <a:pt x="454" y="106"/>
                  <a:pt x="454" y="106"/>
                </a:cubicBezTo>
                <a:cubicBezTo>
                  <a:pt x="454" y="108"/>
                  <a:pt x="454" y="109"/>
                  <a:pt x="454" y="111"/>
                </a:cubicBezTo>
                <a:cubicBezTo>
                  <a:pt x="454" y="112"/>
                  <a:pt x="454" y="114"/>
                  <a:pt x="453" y="114"/>
                </a:cubicBezTo>
                <a:cubicBezTo>
                  <a:pt x="453" y="116"/>
                  <a:pt x="453" y="117"/>
                  <a:pt x="453" y="118"/>
                </a:cubicBezTo>
                <a:cubicBezTo>
                  <a:pt x="452" y="119"/>
                  <a:pt x="452" y="120"/>
                  <a:pt x="451" y="121"/>
                </a:cubicBezTo>
                <a:cubicBezTo>
                  <a:pt x="451" y="121"/>
                  <a:pt x="451" y="122"/>
                  <a:pt x="451" y="122"/>
                </a:cubicBezTo>
                <a:cubicBezTo>
                  <a:pt x="452" y="123"/>
                  <a:pt x="452" y="123"/>
                  <a:pt x="452" y="123"/>
                </a:cubicBezTo>
                <a:cubicBezTo>
                  <a:pt x="451" y="124"/>
                  <a:pt x="451" y="126"/>
                  <a:pt x="451" y="127"/>
                </a:cubicBezTo>
                <a:cubicBezTo>
                  <a:pt x="451" y="127"/>
                  <a:pt x="452" y="128"/>
                  <a:pt x="453" y="128"/>
                </a:cubicBezTo>
                <a:cubicBezTo>
                  <a:pt x="454" y="128"/>
                  <a:pt x="454" y="129"/>
                  <a:pt x="454" y="130"/>
                </a:cubicBezTo>
                <a:cubicBezTo>
                  <a:pt x="454" y="130"/>
                  <a:pt x="454" y="130"/>
                  <a:pt x="455" y="130"/>
                </a:cubicBezTo>
                <a:cubicBezTo>
                  <a:pt x="455" y="130"/>
                  <a:pt x="455" y="130"/>
                  <a:pt x="455" y="130"/>
                </a:cubicBezTo>
                <a:cubicBezTo>
                  <a:pt x="455" y="129"/>
                  <a:pt x="455" y="129"/>
                  <a:pt x="455" y="128"/>
                </a:cubicBezTo>
                <a:cubicBezTo>
                  <a:pt x="455" y="128"/>
                  <a:pt x="456" y="129"/>
                  <a:pt x="456" y="129"/>
                </a:cubicBezTo>
                <a:cubicBezTo>
                  <a:pt x="456" y="129"/>
                  <a:pt x="457" y="129"/>
                  <a:pt x="458" y="129"/>
                </a:cubicBezTo>
                <a:cubicBezTo>
                  <a:pt x="458" y="129"/>
                  <a:pt x="458" y="129"/>
                  <a:pt x="459" y="130"/>
                </a:cubicBezTo>
                <a:cubicBezTo>
                  <a:pt x="458" y="130"/>
                  <a:pt x="457" y="130"/>
                  <a:pt x="456" y="130"/>
                </a:cubicBezTo>
                <a:cubicBezTo>
                  <a:pt x="456" y="131"/>
                  <a:pt x="457" y="132"/>
                  <a:pt x="457" y="132"/>
                </a:cubicBezTo>
                <a:cubicBezTo>
                  <a:pt x="458" y="133"/>
                  <a:pt x="458" y="133"/>
                  <a:pt x="457" y="134"/>
                </a:cubicBezTo>
                <a:cubicBezTo>
                  <a:pt x="456" y="134"/>
                  <a:pt x="456" y="134"/>
                  <a:pt x="456" y="134"/>
                </a:cubicBezTo>
                <a:cubicBezTo>
                  <a:pt x="456" y="135"/>
                  <a:pt x="458" y="134"/>
                  <a:pt x="458" y="137"/>
                </a:cubicBezTo>
                <a:cubicBezTo>
                  <a:pt x="456" y="137"/>
                  <a:pt x="455" y="137"/>
                  <a:pt x="453" y="136"/>
                </a:cubicBezTo>
                <a:cubicBezTo>
                  <a:pt x="452" y="136"/>
                  <a:pt x="451" y="136"/>
                  <a:pt x="450" y="136"/>
                </a:cubicBezTo>
                <a:cubicBezTo>
                  <a:pt x="448" y="136"/>
                  <a:pt x="448" y="134"/>
                  <a:pt x="447" y="135"/>
                </a:cubicBezTo>
                <a:cubicBezTo>
                  <a:pt x="446" y="135"/>
                  <a:pt x="445" y="135"/>
                  <a:pt x="444" y="134"/>
                </a:cubicBezTo>
                <a:cubicBezTo>
                  <a:pt x="444" y="134"/>
                  <a:pt x="443" y="134"/>
                  <a:pt x="442" y="134"/>
                </a:cubicBezTo>
                <a:cubicBezTo>
                  <a:pt x="442" y="134"/>
                  <a:pt x="441" y="134"/>
                  <a:pt x="441" y="133"/>
                </a:cubicBezTo>
                <a:cubicBezTo>
                  <a:pt x="441" y="133"/>
                  <a:pt x="441" y="133"/>
                  <a:pt x="442" y="132"/>
                </a:cubicBezTo>
                <a:cubicBezTo>
                  <a:pt x="442" y="131"/>
                  <a:pt x="442" y="130"/>
                  <a:pt x="442" y="129"/>
                </a:cubicBezTo>
                <a:cubicBezTo>
                  <a:pt x="441" y="128"/>
                  <a:pt x="443" y="127"/>
                  <a:pt x="443" y="125"/>
                </a:cubicBezTo>
                <a:cubicBezTo>
                  <a:pt x="442" y="124"/>
                  <a:pt x="443" y="122"/>
                  <a:pt x="443" y="121"/>
                </a:cubicBezTo>
                <a:cubicBezTo>
                  <a:pt x="444" y="120"/>
                  <a:pt x="443" y="118"/>
                  <a:pt x="444" y="116"/>
                </a:cubicBezTo>
                <a:cubicBezTo>
                  <a:pt x="445" y="116"/>
                  <a:pt x="444" y="115"/>
                  <a:pt x="444" y="115"/>
                </a:cubicBezTo>
                <a:cubicBezTo>
                  <a:pt x="444" y="113"/>
                  <a:pt x="444" y="111"/>
                  <a:pt x="444" y="109"/>
                </a:cubicBezTo>
                <a:cubicBezTo>
                  <a:pt x="446" y="107"/>
                  <a:pt x="445" y="105"/>
                  <a:pt x="445" y="102"/>
                </a:cubicBezTo>
                <a:cubicBezTo>
                  <a:pt x="445" y="101"/>
                  <a:pt x="446" y="101"/>
                  <a:pt x="446" y="100"/>
                </a:cubicBezTo>
                <a:cubicBezTo>
                  <a:pt x="446" y="99"/>
                  <a:pt x="446" y="98"/>
                  <a:pt x="446" y="97"/>
                </a:cubicBezTo>
                <a:cubicBezTo>
                  <a:pt x="448" y="96"/>
                  <a:pt x="446" y="94"/>
                  <a:pt x="448" y="93"/>
                </a:cubicBezTo>
                <a:cubicBezTo>
                  <a:pt x="448" y="91"/>
                  <a:pt x="449" y="89"/>
                  <a:pt x="448" y="87"/>
                </a:cubicBezTo>
                <a:cubicBezTo>
                  <a:pt x="448" y="85"/>
                  <a:pt x="449" y="84"/>
                  <a:pt x="449" y="83"/>
                </a:cubicBezTo>
                <a:cubicBezTo>
                  <a:pt x="449" y="82"/>
                  <a:pt x="449" y="81"/>
                  <a:pt x="449" y="79"/>
                </a:cubicBezTo>
                <a:cubicBezTo>
                  <a:pt x="451" y="78"/>
                  <a:pt x="450" y="77"/>
                  <a:pt x="450" y="75"/>
                </a:cubicBezTo>
                <a:cubicBezTo>
                  <a:pt x="450" y="73"/>
                  <a:pt x="452" y="72"/>
                  <a:pt x="451" y="70"/>
                </a:cubicBezTo>
                <a:cubicBezTo>
                  <a:pt x="453" y="69"/>
                  <a:pt x="452" y="67"/>
                  <a:pt x="452" y="65"/>
                </a:cubicBezTo>
                <a:cubicBezTo>
                  <a:pt x="452" y="64"/>
                  <a:pt x="452" y="63"/>
                  <a:pt x="452" y="62"/>
                </a:cubicBezTo>
                <a:cubicBezTo>
                  <a:pt x="453" y="61"/>
                  <a:pt x="453" y="61"/>
                  <a:pt x="453" y="59"/>
                </a:cubicBezTo>
                <a:cubicBezTo>
                  <a:pt x="453" y="59"/>
                  <a:pt x="453" y="57"/>
                  <a:pt x="453" y="57"/>
                </a:cubicBezTo>
                <a:cubicBezTo>
                  <a:pt x="454" y="56"/>
                  <a:pt x="454" y="55"/>
                  <a:pt x="454" y="54"/>
                </a:cubicBezTo>
                <a:cubicBezTo>
                  <a:pt x="454" y="53"/>
                  <a:pt x="454" y="53"/>
                  <a:pt x="454" y="52"/>
                </a:cubicBezTo>
                <a:cubicBezTo>
                  <a:pt x="455" y="51"/>
                  <a:pt x="456" y="51"/>
                  <a:pt x="457" y="51"/>
                </a:cubicBezTo>
                <a:cubicBezTo>
                  <a:pt x="458" y="51"/>
                  <a:pt x="459" y="51"/>
                  <a:pt x="460" y="52"/>
                </a:cubicBezTo>
                <a:cubicBezTo>
                  <a:pt x="462" y="52"/>
                  <a:pt x="463" y="52"/>
                  <a:pt x="465" y="52"/>
                </a:cubicBezTo>
                <a:cubicBezTo>
                  <a:pt x="466" y="52"/>
                  <a:pt x="466" y="53"/>
                  <a:pt x="467" y="53"/>
                </a:cubicBezTo>
                <a:cubicBezTo>
                  <a:pt x="468" y="53"/>
                  <a:pt x="470" y="53"/>
                  <a:pt x="471" y="53"/>
                </a:cubicBezTo>
                <a:cubicBezTo>
                  <a:pt x="472" y="53"/>
                  <a:pt x="473" y="55"/>
                  <a:pt x="474" y="54"/>
                </a:cubicBezTo>
                <a:cubicBezTo>
                  <a:pt x="475" y="54"/>
                  <a:pt x="476" y="54"/>
                  <a:pt x="477" y="54"/>
                </a:cubicBezTo>
                <a:cubicBezTo>
                  <a:pt x="480" y="54"/>
                  <a:pt x="480" y="54"/>
                  <a:pt x="480" y="54"/>
                </a:cubicBezTo>
                <a:cubicBezTo>
                  <a:pt x="480" y="55"/>
                  <a:pt x="481" y="55"/>
                  <a:pt x="481" y="56"/>
                </a:cubicBezTo>
                <a:cubicBezTo>
                  <a:pt x="481" y="57"/>
                  <a:pt x="482" y="58"/>
                  <a:pt x="480" y="59"/>
                </a:cubicBezTo>
                <a:cubicBezTo>
                  <a:pt x="480" y="60"/>
                  <a:pt x="480" y="61"/>
                  <a:pt x="480" y="62"/>
                </a:cubicBezTo>
                <a:cubicBezTo>
                  <a:pt x="480" y="63"/>
                  <a:pt x="479" y="63"/>
                  <a:pt x="478" y="63"/>
                </a:cubicBezTo>
                <a:cubicBezTo>
                  <a:pt x="477" y="62"/>
                  <a:pt x="476" y="62"/>
                  <a:pt x="475" y="62"/>
                </a:cubicBezTo>
                <a:cubicBezTo>
                  <a:pt x="473" y="62"/>
                  <a:pt x="472" y="62"/>
                  <a:pt x="471" y="61"/>
                </a:cubicBezTo>
                <a:cubicBezTo>
                  <a:pt x="469" y="61"/>
                  <a:pt x="467" y="61"/>
                  <a:pt x="465" y="61"/>
                </a:cubicBezTo>
                <a:cubicBezTo>
                  <a:pt x="464" y="61"/>
                  <a:pt x="464" y="61"/>
                  <a:pt x="463" y="60"/>
                </a:cubicBezTo>
                <a:cubicBezTo>
                  <a:pt x="462" y="59"/>
                  <a:pt x="462" y="60"/>
                  <a:pt x="462" y="61"/>
                </a:cubicBezTo>
                <a:cubicBezTo>
                  <a:pt x="462" y="61"/>
                  <a:pt x="462" y="61"/>
                  <a:pt x="462" y="61"/>
                </a:cubicBezTo>
                <a:cubicBezTo>
                  <a:pt x="461" y="62"/>
                  <a:pt x="462" y="64"/>
                  <a:pt x="461" y="65"/>
                </a:cubicBezTo>
                <a:cubicBezTo>
                  <a:pt x="460" y="65"/>
                  <a:pt x="461" y="66"/>
                  <a:pt x="461" y="66"/>
                </a:cubicBezTo>
                <a:cubicBezTo>
                  <a:pt x="461" y="68"/>
                  <a:pt x="461" y="69"/>
                  <a:pt x="461" y="70"/>
                </a:cubicBezTo>
                <a:cubicBezTo>
                  <a:pt x="461" y="71"/>
                  <a:pt x="459" y="72"/>
                  <a:pt x="460" y="73"/>
                </a:cubicBezTo>
                <a:cubicBezTo>
                  <a:pt x="460" y="74"/>
                  <a:pt x="458" y="74"/>
                  <a:pt x="459" y="76"/>
                </a:cubicBezTo>
                <a:cubicBezTo>
                  <a:pt x="459" y="77"/>
                  <a:pt x="459" y="78"/>
                  <a:pt x="459" y="78"/>
                </a:cubicBezTo>
                <a:cubicBezTo>
                  <a:pt x="459" y="80"/>
                  <a:pt x="459" y="81"/>
                  <a:pt x="458" y="82"/>
                </a:cubicBezTo>
                <a:cubicBezTo>
                  <a:pt x="458" y="87"/>
                  <a:pt x="458" y="87"/>
                  <a:pt x="458" y="87"/>
                </a:cubicBezTo>
                <a:cubicBezTo>
                  <a:pt x="458" y="88"/>
                  <a:pt x="460" y="87"/>
                  <a:pt x="460" y="88"/>
                </a:cubicBezTo>
                <a:cubicBezTo>
                  <a:pt x="461" y="88"/>
                  <a:pt x="462" y="89"/>
                  <a:pt x="463" y="88"/>
                </a:cubicBezTo>
                <a:cubicBezTo>
                  <a:pt x="464" y="88"/>
                  <a:pt x="465" y="89"/>
                  <a:pt x="466" y="89"/>
                </a:cubicBezTo>
                <a:cubicBezTo>
                  <a:pt x="467" y="89"/>
                  <a:pt x="469" y="89"/>
                  <a:pt x="470" y="89"/>
                </a:cubicBezTo>
                <a:moveTo>
                  <a:pt x="588" y="196"/>
                </a:moveTo>
                <a:cubicBezTo>
                  <a:pt x="586" y="195"/>
                  <a:pt x="586" y="194"/>
                  <a:pt x="585" y="194"/>
                </a:cubicBezTo>
                <a:cubicBezTo>
                  <a:pt x="585" y="194"/>
                  <a:pt x="585" y="195"/>
                  <a:pt x="585" y="195"/>
                </a:cubicBezTo>
                <a:cubicBezTo>
                  <a:pt x="585" y="195"/>
                  <a:pt x="584" y="195"/>
                  <a:pt x="584" y="195"/>
                </a:cubicBezTo>
                <a:cubicBezTo>
                  <a:pt x="584" y="195"/>
                  <a:pt x="584" y="194"/>
                  <a:pt x="583" y="194"/>
                </a:cubicBezTo>
                <a:cubicBezTo>
                  <a:pt x="583" y="193"/>
                  <a:pt x="582" y="194"/>
                  <a:pt x="582" y="193"/>
                </a:cubicBezTo>
                <a:cubicBezTo>
                  <a:pt x="582" y="193"/>
                  <a:pt x="582" y="193"/>
                  <a:pt x="582" y="193"/>
                </a:cubicBezTo>
                <a:cubicBezTo>
                  <a:pt x="582" y="192"/>
                  <a:pt x="582" y="192"/>
                  <a:pt x="582" y="192"/>
                </a:cubicBezTo>
                <a:cubicBezTo>
                  <a:pt x="582" y="192"/>
                  <a:pt x="582" y="192"/>
                  <a:pt x="583" y="192"/>
                </a:cubicBezTo>
                <a:cubicBezTo>
                  <a:pt x="584" y="193"/>
                  <a:pt x="585" y="193"/>
                  <a:pt x="587" y="192"/>
                </a:cubicBezTo>
                <a:cubicBezTo>
                  <a:pt x="588" y="192"/>
                  <a:pt x="590" y="191"/>
                  <a:pt x="591" y="190"/>
                </a:cubicBezTo>
                <a:cubicBezTo>
                  <a:pt x="591" y="190"/>
                  <a:pt x="592" y="190"/>
                  <a:pt x="592" y="189"/>
                </a:cubicBezTo>
                <a:cubicBezTo>
                  <a:pt x="593" y="188"/>
                  <a:pt x="595" y="188"/>
                  <a:pt x="596" y="187"/>
                </a:cubicBezTo>
                <a:cubicBezTo>
                  <a:pt x="598" y="184"/>
                  <a:pt x="601" y="182"/>
                  <a:pt x="603" y="179"/>
                </a:cubicBezTo>
                <a:cubicBezTo>
                  <a:pt x="605" y="178"/>
                  <a:pt x="606" y="176"/>
                  <a:pt x="606" y="174"/>
                </a:cubicBezTo>
                <a:cubicBezTo>
                  <a:pt x="606" y="173"/>
                  <a:pt x="607" y="172"/>
                  <a:pt x="607" y="171"/>
                </a:cubicBezTo>
                <a:cubicBezTo>
                  <a:pt x="606" y="170"/>
                  <a:pt x="606" y="169"/>
                  <a:pt x="607" y="168"/>
                </a:cubicBezTo>
                <a:cubicBezTo>
                  <a:pt x="608" y="167"/>
                  <a:pt x="608" y="167"/>
                  <a:pt x="607" y="166"/>
                </a:cubicBezTo>
                <a:cubicBezTo>
                  <a:pt x="607" y="166"/>
                  <a:pt x="607" y="165"/>
                  <a:pt x="607" y="165"/>
                </a:cubicBezTo>
                <a:cubicBezTo>
                  <a:pt x="606" y="164"/>
                  <a:pt x="607" y="162"/>
                  <a:pt x="606" y="161"/>
                </a:cubicBezTo>
                <a:cubicBezTo>
                  <a:pt x="605" y="160"/>
                  <a:pt x="606" y="159"/>
                  <a:pt x="606" y="158"/>
                </a:cubicBezTo>
                <a:cubicBezTo>
                  <a:pt x="606" y="158"/>
                  <a:pt x="605" y="157"/>
                  <a:pt x="605" y="157"/>
                </a:cubicBezTo>
                <a:cubicBezTo>
                  <a:pt x="605" y="153"/>
                  <a:pt x="605" y="149"/>
                  <a:pt x="605" y="144"/>
                </a:cubicBezTo>
                <a:cubicBezTo>
                  <a:pt x="605" y="143"/>
                  <a:pt x="604" y="142"/>
                  <a:pt x="605" y="141"/>
                </a:cubicBezTo>
                <a:cubicBezTo>
                  <a:pt x="606" y="141"/>
                  <a:pt x="605" y="139"/>
                  <a:pt x="606" y="138"/>
                </a:cubicBezTo>
                <a:cubicBezTo>
                  <a:pt x="607" y="138"/>
                  <a:pt x="607" y="138"/>
                  <a:pt x="607" y="138"/>
                </a:cubicBezTo>
                <a:cubicBezTo>
                  <a:pt x="607" y="137"/>
                  <a:pt x="607" y="136"/>
                  <a:pt x="607" y="136"/>
                </a:cubicBezTo>
                <a:cubicBezTo>
                  <a:pt x="608" y="135"/>
                  <a:pt x="610" y="134"/>
                  <a:pt x="610" y="132"/>
                </a:cubicBezTo>
                <a:cubicBezTo>
                  <a:pt x="610" y="132"/>
                  <a:pt x="610" y="132"/>
                  <a:pt x="610" y="132"/>
                </a:cubicBezTo>
                <a:cubicBezTo>
                  <a:pt x="612" y="131"/>
                  <a:pt x="612" y="130"/>
                  <a:pt x="613" y="130"/>
                </a:cubicBezTo>
                <a:cubicBezTo>
                  <a:pt x="614" y="129"/>
                  <a:pt x="615" y="128"/>
                  <a:pt x="616" y="127"/>
                </a:cubicBezTo>
                <a:cubicBezTo>
                  <a:pt x="618" y="127"/>
                  <a:pt x="618" y="126"/>
                  <a:pt x="619" y="125"/>
                </a:cubicBezTo>
                <a:cubicBezTo>
                  <a:pt x="619" y="125"/>
                  <a:pt x="620" y="124"/>
                  <a:pt x="620" y="124"/>
                </a:cubicBezTo>
                <a:cubicBezTo>
                  <a:pt x="621" y="125"/>
                  <a:pt x="622" y="124"/>
                  <a:pt x="623" y="124"/>
                </a:cubicBezTo>
                <a:cubicBezTo>
                  <a:pt x="623" y="123"/>
                  <a:pt x="624" y="123"/>
                  <a:pt x="625" y="123"/>
                </a:cubicBezTo>
                <a:cubicBezTo>
                  <a:pt x="627" y="124"/>
                  <a:pt x="629" y="123"/>
                  <a:pt x="630" y="124"/>
                </a:cubicBezTo>
                <a:cubicBezTo>
                  <a:pt x="632" y="124"/>
                  <a:pt x="633" y="125"/>
                  <a:pt x="634" y="126"/>
                </a:cubicBezTo>
                <a:cubicBezTo>
                  <a:pt x="635" y="126"/>
                  <a:pt x="635" y="126"/>
                  <a:pt x="636" y="127"/>
                </a:cubicBezTo>
                <a:cubicBezTo>
                  <a:pt x="636" y="129"/>
                  <a:pt x="636" y="129"/>
                  <a:pt x="636" y="129"/>
                </a:cubicBezTo>
                <a:cubicBezTo>
                  <a:pt x="637" y="129"/>
                  <a:pt x="637" y="130"/>
                  <a:pt x="638" y="131"/>
                </a:cubicBezTo>
                <a:cubicBezTo>
                  <a:pt x="638" y="132"/>
                  <a:pt x="638" y="133"/>
                  <a:pt x="637" y="133"/>
                </a:cubicBezTo>
                <a:cubicBezTo>
                  <a:pt x="637" y="133"/>
                  <a:pt x="637" y="134"/>
                  <a:pt x="637" y="134"/>
                </a:cubicBezTo>
                <a:cubicBezTo>
                  <a:pt x="639" y="134"/>
                  <a:pt x="639" y="135"/>
                  <a:pt x="640" y="135"/>
                </a:cubicBezTo>
                <a:cubicBezTo>
                  <a:pt x="639" y="136"/>
                  <a:pt x="638" y="136"/>
                  <a:pt x="637" y="137"/>
                </a:cubicBezTo>
                <a:cubicBezTo>
                  <a:pt x="637" y="137"/>
                  <a:pt x="638" y="138"/>
                  <a:pt x="638" y="138"/>
                </a:cubicBezTo>
                <a:cubicBezTo>
                  <a:pt x="639" y="138"/>
                  <a:pt x="639" y="138"/>
                  <a:pt x="639" y="139"/>
                </a:cubicBezTo>
                <a:cubicBezTo>
                  <a:pt x="639" y="139"/>
                  <a:pt x="639" y="140"/>
                  <a:pt x="638" y="140"/>
                </a:cubicBezTo>
                <a:cubicBezTo>
                  <a:pt x="638" y="140"/>
                  <a:pt x="637" y="140"/>
                  <a:pt x="637" y="140"/>
                </a:cubicBezTo>
                <a:cubicBezTo>
                  <a:pt x="637" y="140"/>
                  <a:pt x="637" y="141"/>
                  <a:pt x="637" y="141"/>
                </a:cubicBezTo>
                <a:cubicBezTo>
                  <a:pt x="639" y="142"/>
                  <a:pt x="639" y="143"/>
                  <a:pt x="639" y="144"/>
                </a:cubicBezTo>
                <a:cubicBezTo>
                  <a:pt x="639" y="144"/>
                  <a:pt x="638" y="144"/>
                  <a:pt x="638" y="144"/>
                </a:cubicBezTo>
                <a:cubicBezTo>
                  <a:pt x="638" y="144"/>
                  <a:pt x="638" y="144"/>
                  <a:pt x="638" y="144"/>
                </a:cubicBezTo>
                <a:cubicBezTo>
                  <a:pt x="638" y="144"/>
                  <a:pt x="638" y="144"/>
                  <a:pt x="638" y="144"/>
                </a:cubicBezTo>
                <a:cubicBezTo>
                  <a:pt x="638" y="144"/>
                  <a:pt x="637" y="143"/>
                  <a:pt x="637" y="144"/>
                </a:cubicBezTo>
                <a:cubicBezTo>
                  <a:pt x="637" y="144"/>
                  <a:pt x="637" y="144"/>
                  <a:pt x="638" y="144"/>
                </a:cubicBezTo>
                <a:cubicBezTo>
                  <a:pt x="638" y="145"/>
                  <a:pt x="638" y="145"/>
                  <a:pt x="638" y="145"/>
                </a:cubicBezTo>
                <a:cubicBezTo>
                  <a:pt x="636" y="145"/>
                  <a:pt x="636" y="145"/>
                  <a:pt x="635" y="147"/>
                </a:cubicBezTo>
                <a:cubicBezTo>
                  <a:pt x="636" y="148"/>
                  <a:pt x="637" y="148"/>
                  <a:pt x="638" y="149"/>
                </a:cubicBezTo>
                <a:cubicBezTo>
                  <a:pt x="638" y="149"/>
                  <a:pt x="637" y="150"/>
                  <a:pt x="637" y="150"/>
                </a:cubicBezTo>
                <a:cubicBezTo>
                  <a:pt x="637" y="151"/>
                  <a:pt x="636" y="151"/>
                  <a:pt x="636" y="151"/>
                </a:cubicBezTo>
                <a:cubicBezTo>
                  <a:pt x="635" y="150"/>
                  <a:pt x="634" y="150"/>
                  <a:pt x="633" y="150"/>
                </a:cubicBezTo>
                <a:cubicBezTo>
                  <a:pt x="633" y="150"/>
                  <a:pt x="632" y="149"/>
                  <a:pt x="631" y="149"/>
                </a:cubicBezTo>
                <a:cubicBezTo>
                  <a:pt x="629" y="148"/>
                  <a:pt x="629" y="147"/>
                  <a:pt x="630" y="145"/>
                </a:cubicBezTo>
                <a:cubicBezTo>
                  <a:pt x="630" y="145"/>
                  <a:pt x="630" y="144"/>
                  <a:pt x="630" y="144"/>
                </a:cubicBezTo>
                <a:cubicBezTo>
                  <a:pt x="632" y="140"/>
                  <a:pt x="632" y="140"/>
                  <a:pt x="632" y="137"/>
                </a:cubicBezTo>
                <a:cubicBezTo>
                  <a:pt x="632" y="136"/>
                  <a:pt x="632" y="136"/>
                  <a:pt x="631" y="135"/>
                </a:cubicBezTo>
                <a:cubicBezTo>
                  <a:pt x="631" y="135"/>
                  <a:pt x="631" y="134"/>
                  <a:pt x="632" y="133"/>
                </a:cubicBezTo>
                <a:cubicBezTo>
                  <a:pt x="632" y="133"/>
                  <a:pt x="632" y="133"/>
                  <a:pt x="632" y="133"/>
                </a:cubicBezTo>
                <a:cubicBezTo>
                  <a:pt x="632" y="133"/>
                  <a:pt x="631" y="133"/>
                  <a:pt x="631" y="133"/>
                </a:cubicBezTo>
                <a:cubicBezTo>
                  <a:pt x="631" y="134"/>
                  <a:pt x="632" y="134"/>
                  <a:pt x="632" y="134"/>
                </a:cubicBezTo>
                <a:cubicBezTo>
                  <a:pt x="633" y="134"/>
                  <a:pt x="633" y="134"/>
                  <a:pt x="633" y="133"/>
                </a:cubicBezTo>
                <a:cubicBezTo>
                  <a:pt x="633" y="133"/>
                  <a:pt x="633" y="133"/>
                  <a:pt x="632" y="133"/>
                </a:cubicBezTo>
                <a:cubicBezTo>
                  <a:pt x="631" y="134"/>
                  <a:pt x="630" y="133"/>
                  <a:pt x="630" y="133"/>
                </a:cubicBezTo>
                <a:cubicBezTo>
                  <a:pt x="630" y="133"/>
                  <a:pt x="629" y="132"/>
                  <a:pt x="629" y="132"/>
                </a:cubicBezTo>
                <a:cubicBezTo>
                  <a:pt x="627" y="132"/>
                  <a:pt x="625" y="132"/>
                  <a:pt x="622" y="132"/>
                </a:cubicBezTo>
                <a:cubicBezTo>
                  <a:pt x="621" y="133"/>
                  <a:pt x="621" y="134"/>
                  <a:pt x="620" y="134"/>
                </a:cubicBezTo>
                <a:cubicBezTo>
                  <a:pt x="620" y="134"/>
                  <a:pt x="620" y="133"/>
                  <a:pt x="620" y="133"/>
                </a:cubicBezTo>
                <a:cubicBezTo>
                  <a:pt x="619" y="133"/>
                  <a:pt x="619" y="133"/>
                  <a:pt x="619" y="134"/>
                </a:cubicBezTo>
                <a:cubicBezTo>
                  <a:pt x="619" y="134"/>
                  <a:pt x="618" y="134"/>
                  <a:pt x="618" y="134"/>
                </a:cubicBezTo>
                <a:cubicBezTo>
                  <a:pt x="618" y="135"/>
                  <a:pt x="619" y="135"/>
                  <a:pt x="619" y="135"/>
                </a:cubicBezTo>
                <a:cubicBezTo>
                  <a:pt x="619" y="135"/>
                  <a:pt x="619" y="136"/>
                  <a:pt x="619" y="137"/>
                </a:cubicBezTo>
                <a:cubicBezTo>
                  <a:pt x="618" y="138"/>
                  <a:pt x="617" y="138"/>
                  <a:pt x="616" y="140"/>
                </a:cubicBezTo>
                <a:cubicBezTo>
                  <a:pt x="615" y="142"/>
                  <a:pt x="614" y="144"/>
                  <a:pt x="614" y="147"/>
                </a:cubicBezTo>
                <a:cubicBezTo>
                  <a:pt x="614" y="148"/>
                  <a:pt x="614" y="149"/>
                  <a:pt x="614" y="150"/>
                </a:cubicBezTo>
                <a:cubicBezTo>
                  <a:pt x="614" y="152"/>
                  <a:pt x="614" y="153"/>
                  <a:pt x="615" y="155"/>
                </a:cubicBezTo>
                <a:cubicBezTo>
                  <a:pt x="616" y="156"/>
                  <a:pt x="615" y="158"/>
                  <a:pt x="615" y="159"/>
                </a:cubicBezTo>
                <a:cubicBezTo>
                  <a:pt x="616" y="160"/>
                  <a:pt x="616" y="161"/>
                  <a:pt x="616" y="162"/>
                </a:cubicBezTo>
                <a:cubicBezTo>
                  <a:pt x="617" y="163"/>
                  <a:pt x="617" y="164"/>
                  <a:pt x="617" y="165"/>
                </a:cubicBezTo>
                <a:cubicBezTo>
                  <a:pt x="617" y="166"/>
                  <a:pt x="617" y="167"/>
                  <a:pt x="617" y="168"/>
                </a:cubicBezTo>
                <a:cubicBezTo>
                  <a:pt x="617" y="169"/>
                  <a:pt x="618" y="171"/>
                  <a:pt x="617" y="172"/>
                </a:cubicBezTo>
                <a:cubicBezTo>
                  <a:pt x="616" y="173"/>
                  <a:pt x="616" y="174"/>
                  <a:pt x="616" y="176"/>
                </a:cubicBezTo>
                <a:cubicBezTo>
                  <a:pt x="616" y="176"/>
                  <a:pt x="616" y="176"/>
                  <a:pt x="616" y="176"/>
                </a:cubicBezTo>
                <a:cubicBezTo>
                  <a:pt x="615" y="178"/>
                  <a:pt x="613" y="181"/>
                  <a:pt x="612" y="183"/>
                </a:cubicBezTo>
                <a:cubicBezTo>
                  <a:pt x="612" y="184"/>
                  <a:pt x="611" y="185"/>
                  <a:pt x="611" y="185"/>
                </a:cubicBezTo>
                <a:cubicBezTo>
                  <a:pt x="610" y="186"/>
                  <a:pt x="609" y="187"/>
                  <a:pt x="608" y="189"/>
                </a:cubicBezTo>
                <a:cubicBezTo>
                  <a:pt x="608" y="189"/>
                  <a:pt x="607" y="189"/>
                  <a:pt x="606" y="190"/>
                </a:cubicBezTo>
                <a:cubicBezTo>
                  <a:pt x="605" y="191"/>
                  <a:pt x="603" y="193"/>
                  <a:pt x="601" y="195"/>
                </a:cubicBezTo>
                <a:cubicBezTo>
                  <a:pt x="601" y="195"/>
                  <a:pt x="600" y="194"/>
                  <a:pt x="600" y="195"/>
                </a:cubicBezTo>
                <a:cubicBezTo>
                  <a:pt x="599" y="195"/>
                  <a:pt x="599" y="195"/>
                  <a:pt x="598" y="196"/>
                </a:cubicBezTo>
                <a:cubicBezTo>
                  <a:pt x="597" y="196"/>
                  <a:pt x="597" y="197"/>
                  <a:pt x="595" y="197"/>
                </a:cubicBezTo>
                <a:cubicBezTo>
                  <a:pt x="594" y="197"/>
                  <a:pt x="592" y="197"/>
                  <a:pt x="589" y="197"/>
                </a:cubicBezTo>
                <a:cubicBezTo>
                  <a:pt x="589" y="197"/>
                  <a:pt x="589" y="197"/>
                  <a:pt x="589" y="196"/>
                </a:cubicBezTo>
                <a:cubicBezTo>
                  <a:pt x="589" y="197"/>
                  <a:pt x="590" y="196"/>
                  <a:pt x="590" y="195"/>
                </a:cubicBezTo>
                <a:cubicBezTo>
                  <a:pt x="589" y="195"/>
                  <a:pt x="589" y="195"/>
                  <a:pt x="589" y="195"/>
                </a:cubicBezTo>
                <a:cubicBezTo>
                  <a:pt x="588" y="195"/>
                  <a:pt x="588" y="195"/>
                  <a:pt x="588" y="196"/>
                </a:cubicBezTo>
                <a:moveTo>
                  <a:pt x="629" y="130"/>
                </a:moveTo>
                <a:cubicBezTo>
                  <a:pt x="629" y="130"/>
                  <a:pt x="629" y="130"/>
                  <a:pt x="629" y="130"/>
                </a:cubicBezTo>
                <a:cubicBezTo>
                  <a:pt x="629" y="131"/>
                  <a:pt x="629" y="131"/>
                  <a:pt x="629" y="131"/>
                </a:cubicBezTo>
                <a:cubicBezTo>
                  <a:pt x="629" y="131"/>
                  <a:pt x="629" y="131"/>
                  <a:pt x="629" y="131"/>
                </a:cubicBezTo>
                <a:cubicBezTo>
                  <a:pt x="629" y="131"/>
                  <a:pt x="629" y="130"/>
                  <a:pt x="629" y="130"/>
                </a:cubicBezTo>
                <a:moveTo>
                  <a:pt x="590" y="193"/>
                </a:moveTo>
                <a:cubicBezTo>
                  <a:pt x="589" y="193"/>
                  <a:pt x="589" y="193"/>
                  <a:pt x="589" y="193"/>
                </a:cubicBezTo>
                <a:cubicBezTo>
                  <a:pt x="589" y="193"/>
                  <a:pt x="589" y="193"/>
                  <a:pt x="589" y="193"/>
                </a:cubicBezTo>
                <a:cubicBezTo>
                  <a:pt x="589" y="193"/>
                  <a:pt x="589" y="193"/>
                  <a:pt x="589" y="193"/>
                </a:cubicBezTo>
                <a:cubicBezTo>
                  <a:pt x="589" y="193"/>
                  <a:pt x="589" y="193"/>
                  <a:pt x="590" y="193"/>
                </a:cubicBezTo>
                <a:moveTo>
                  <a:pt x="554" y="654"/>
                </a:moveTo>
                <a:cubicBezTo>
                  <a:pt x="556" y="654"/>
                  <a:pt x="557" y="653"/>
                  <a:pt x="558" y="654"/>
                </a:cubicBezTo>
                <a:cubicBezTo>
                  <a:pt x="558" y="654"/>
                  <a:pt x="557" y="655"/>
                  <a:pt x="557" y="655"/>
                </a:cubicBezTo>
                <a:cubicBezTo>
                  <a:pt x="557" y="655"/>
                  <a:pt x="558" y="656"/>
                  <a:pt x="558" y="656"/>
                </a:cubicBezTo>
                <a:cubicBezTo>
                  <a:pt x="557" y="657"/>
                  <a:pt x="557" y="659"/>
                  <a:pt x="555" y="659"/>
                </a:cubicBezTo>
                <a:cubicBezTo>
                  <a:pt x="555" y="659"/>
                  <a:pt x="554" y="659"/>
                  <a:pt x="554" y="659"/>
                </a:cubicBezTo>
                <a:cubicBezTo>
                  <a:pt x="554" y="661"/>
                  <a:pt x="554" y="664"/>
                  <a:pt x="555" y="666"/>
                </a:cubicBezTo>
                <a:cubicBezTo>
                  <a:pt x="555" y="668"/>
                  <a:pt x="556" y="670"/>
                  <a:pt x="557" y="672"/>
                </a:cubicBezTo>
                <a:cubicBezTo>
                  <a:pt x="558" y="672"/>
                  <a:pt x="558" y="673"/>
                  <a:pt x="558" y="674"/>
                </a:cubicBezTo>
                <a:cubicBezTo>
                  <a:pt x="558" y="674"/>
                  <a:pt x="558" y="675"/>
                  <a:pt x="559" y="675"/>
                </a:cubicBezTo>
                <a:cubicBezTo>
                  <a:pt x="559" y="676"/>
                  <a:pt x="559" y="677"/>
                  <a:pt x="560" y="678"/>
                </a:cubicBezTo>
                <a:cubicBezTo>
                  <a:pt x="561" y="678"/>
                  <a:pt x="561" y="680"/>
                  <a:pt x="562" y="680"/>
                </a:cubicBezTo>
                <a:cubicBezTo>
                  <a:pt x="562" y="681"/>
                  <a:pt x="562" y="682"/>
                  <a:pt x="563" y="683"/>
                </a:cubicBezTo>
                <a:cubicBezTo>
                  <a:pt x="563" y="683"/>
                  <a:pt x="564" y="683"/>
                  <a:pt x="564" y="683"/>
                </a:cubicBezTo>
                <a:cubicBezTo>
                  <a:pt x="565" y="686"/>
                  <a:pt x="566" y="688"/>
                  <a:pt x="568" y="690"/>
                </a:cubicBezTo>
                <a:cubicBezTo>
                  <a:pt x="567" y="691"/>
                  <a:pt x="569" y="692"/>
                  <a:pt x="569" y="693"/>
                </a:cubicBezTo>
                <a:cubicBezTo>
                  <a:pt x="569" y="694"/>
                  <a:pt x="570" y="694"/>
                  <a:pt x="571" y="696"/>
                </a:cubicBezTo>
                <a:cubicBezTo>
                  <a:pt x="571" y="696"/>
                  <a:pt x="571" y="697"/>
                  <a:pt x="572" y="698"/>
                </a:cubicBezTo>
                <a:cubicBezTo>
                  <a:pt x="572" y="699"/>
                  <a:pt x="574" y="699"/>
                  <a:pt x="573" y="701"/>
                </a:cubicBezTo>
                <a:cubicBezTo>
                  <a:pt x="575" y="702"/>
                  <a:pt x="576" y="703"/>
                  <a:pt x="577" y="704"/>
                </a:cubicBezTo>
                <a:cubicBezTo>
                  <a:pt x="578" y="706"/>
                  <a:pt x="579" y="707"/>
                  <a:pt x="580" y="708"/>
                </a:cubicBezTo>
                <a:cubicBezTo>
                  <a:pt x="581" y="709"/>
                  <a:pt x="582" y="710"/>
                  <a:pt x="584" y="710"/>
                </a:cubicBezTo>
                <a:cubicBezTo>
                  <a:pt x="585" y="710"/>
                  <a:pt x="586" y="710"/>
                  <a:pt x="586" y="709"/>
                </a:cubicBezTo>
                <a:cubicBezTo>
                  <a:pt x="587" y="709"/>
                  <a:pt x="589" y="709"/>
                  <a:pt x="589" y="708"/>
                </a:cubicBezTo>
                <a:cubicBezTo>
                  <a:pt x="589" y="707"/>
                  <a:pt x="590" y="707"/>
                  <a:pt x="591" y="706"/>
                </a:cubicBezTo>
                <a:cubicBezTo>
                  <a:pt x="591" y="705"/>
                  <a:pt x="591" y="705"/>
                  <a:pt x="591" y="705"/>
                </a:cubicBezTo>
                <a:cubicBezTo>
                  <a:pt x="591" y="700"/>
                  <a:pt x="591" y="700"/>
                  <a:pt x="591" y="700"/>
                </a:cubicBezTo>
                <a:cubicBezTo>
                  <a:pt x="589" y="698"/>
                  <a:pt x="589" y="696"/>
                  <a:pt x="588" y="694"/>
                </a:cubicBezTo>
                <a:cubicBezTo>
                  <a:pt x="587" y="694"/>
                  <a:pt x="587" y="693"/>
                  <a:pt x="587" y="693"/>
                </a:cubicBezTo>
                <a:cubicBezTo>
                  <a:pt x="586" y="692"/>
                  <a:pt x="586" y="692"/>
                  <a:pt x="586" y="691"/>
                </a:cubicBezTo>
                <a:cubicBezTo>
                  <a:pt x="586" y="691"/>
                  <a:pt x="586" y="690"/>
                  <a:pt x="585" y="690"/>
                </a:cubicBezTo>
                <a:cubicBezTo>
                  <a:pt x="584" y="689"/>
                  <a:pt x="584" y="687"/>
                  <a:pt x="582" y="686"/>
                </a:cubicBezTo>
                <a:cubicBezTo>
                  <a:pt x="582" y="686"/>
                  <a:pt x="581" y="686"/>
                  <a:pt x="580" y="686"/>
                </a:cubicBezTo>
                <a:cubicBezTo>
                  <a:pt x="580" y="687"/>
                  <a:pt x="579" y="688"/>
                  <a:pt x="579" y="688"/>
                </a:cubicBezTo>
                <a:cubicBezTo>
                  <a:pt x="577" y="688"/>
                  <a:pt x="577" y="689"/>
                  <a:pt x="576" y="689"/>
                </a:cubicBezTo>
                <a:cubicBezTo>
                  <a:pt x="575" y="689"/>
                  <a:pt x="576" y="687"/>
                  <a:pt x="575" y="687"/>
                </a:cubicBezTo>
                <a:cubicBezTo>
                  <a:pt x="574" y="685"/>
                  <a:pt x="574" y="685"/>
                  <a:pt x="573" y="684"/>
                </a:cubicBezTo>
                <a:cubicBezTo>
                  <a:pt x="572" y="683"/>
                  <a:pt x="572" y="682"/>
                  <a:pt x="573" y="682"/>
                </a:cubicBezTo>
                <a:cubicBezTo>
                  <a:pt x="574" y="682"/>
                  <a:pt x="574" y="682"/>
                  <a:pt x="575" y="681"/>
                </a:cubicBezTo>
                <a:cubicBezTo>
                  <a:pt x="575" y="681"/>
                  <a:pt x="576" y="680"/>
                  <a:pt x="576" y="680"/>
                </a:cubicBezTo>
                <a:cubicBezTo>
                  <a:pt x="579" y="680"/>
                  <a:pt x="581" y="678"/>
                  <a:pt x="583" y="677"/>
                </a:cubicBezTo>
                <a:cubicBezTo>
                  <a:pt x="584" y="676"/>
                  <a:pt x="584" y="677"/>
                  <a:pt x="585" y="676"/>
                </a:cubicBezTo>
                <a:cubicBezTo>
                  <a:pt x="586" y="677"/>
                  <a:pt x="586" y="678"/>
                  <a:pt x="587" y="679"/>
                </a:cubicBezTo>
                <a:cubicBezTo>
                  <a:pt x="587" y="679"/>
                  <a:pt x="588" y="680"/>
                  <a:pt x="588" y="681"/>
                </a:cubicBezTo>
                <a:cubicBezTo>
                  <a:pt x="589" y="682"/>
                  <a:pt x="589" y="683"/>
                  <a:pt x="590" y="684"/>
                </a:cubicBezTo>
                <a:cubicBezTo>
                  <a:pt x="592" y="685"/>
                  <a:pt x="592" y="687"/>
                  <a:pt x="593" y="688"/>
                </a:cubicBezTo>
                <a:cubicBezTo>
                  <a:pt x="594" y="690"/>
                  <a:pt x="595" y="692"/>
                  <a:pt x="596" y="694"/>
                </a:cubicBezTo>
                <a:cubicBezTo>
                  <a:pt x="597" y="696"/>
                  <a:pt x="597" y="697"/>
                  <a:pt x="599" y="698"/>
                </a:cubicBezTo>
                <a:cubicBezTo>
                  <a:pt x="599" y="699"/>
                  <a:pt x="600" y="700"/>
                  <a:pt x="600" y="701"/>
                </a:cubicBezTo>
                <a:cubicBezTo>
                  <a:pt x="601" y="702"/>
                  <a:pt x="601" y="704"/>
                  <a:pt x="602" y="705"/>
                </a:cubicBezTo>
                <a:cubicBezTo>
                  <a:pt x="603" y="706"/>
                  <a:pt x="603" y="707"/>
                  <a:pt x="602" y="708"/>
                </a:cubicBezTo>
                <a:cubicBezTo>
                  <a:pt x="601" y="709"/>
                  <a:pt x="600" y="709"/>
                  <a:pt x="599" y="710"/>
                </a:cubicBezTo>
                <a:cubicBezTo>
                  <a:pt x="598" y="708"/>
                  <a:pt x="597" y="707"/>
                  <a:pt x="596" y="706"/>
                </a:cubicBezTo>
                <a:cubicBezTo>
                  <a:pt x="595" y="706"/>
                  <a:pt x="595" y="706"/>
                  <a:pt x="595" y="706"/>
                </a:cubicBezTo>
                <a:cubicBezTo>
                  <a:pt x="595" y="708"/>
                  <a:pt x="595" y="709"/>
                  <a:pt x="595" y="711"/>
                </a:cubicBezTo>
                <a:cubicBezTo>
                  <a:pt x="595" y="712"/>
                  <a:pt x="594" y="712"/>
                  <a:pt x="594" y="713"/>
                </a:cubicBezTo>
                <a:cubicBezTo>
                  <a:pt x="593" y="714"/>
                  <a:pt x="591" y="714"/>
                  <a:pt x="590" y="715"/>
                </a:cubicBezTo>
                <a:cubicBezTo>
                  <a:pt x="589" y="716"/>
                  <a:pt x="589" y="716"/>
                  <a:pt x="588" y="716"/>
                </a:cubicBezTo>
                <a:cubicBezTo>
                  <a:pt x="588" y="717"/>
                  <a:pt x="587" y="717"/>
                  <a:pt x="586" y="717"/>
                </a:cubicBezTo>
                <a:cubicBezTo>
                  <a:pt x="585" y="717"/>
                  <a:pt x="584" y="719"/>
                  <a:pt x="583" y="717"/>
                </a:cubicBezTo>
                <a:cubicBezTo>
                  <a:pt x="583" y="717"/>
                  <a:pt x="583" y="717"/>
                  <a:pt x="582" y="717"/>
                </a:cubicBezTo>
                <a:cubicBezTo>
                  <a:pt x="582" y="717"/>
                  <a:pt x="581" y="718"/>
                  <a:pt x="580" y="717"/>
                </a:cubicBezTo>
                <a:cubicBezTo>
                  <a:pt x="580" y="716"/>
                  <a:pt x="578" y="717"/>
                  <a:pt x="578" y="716"/>
                </a:cubicBezTo>
                <a:cubicBezTo>
                  <a:pt x="577" y="714"/>
                  <a:pt x="576" y="715"/>
                  <a:pt x="575" y="714"/>
                </a:cubicBezTo>
                <a:cubicBezTo>
                  <a:pt x="574" y="713"/>
                  <a:pt x="574" y="713"/>
                  <a:pt x="573" y="712"/>
                </a:cubicBezTo>
                <a:cubicBezTo>
                  <a:pt x="573" y="711"/>
                  <a:pt x="572" y="710"/>
                  <a:pt x="571" y="710"/>
                </a:cubicBezTo>
                <a:cubicBezTo>
                  <a:pt x="570" y="709"/>
                  <a:pt x="570" y="708"/>
                  <a:pt x="570" y="707"/>
                </a:cubicBezTo>
                <a:cubicBezTo>
                  <a:pt x="569" y="706"/>
                  <a:pt x="568" y="706"/>
                  <a:pt x="567" y="705"/>
                </a:cubicBezTo>
                <a:cubicBezTo>
                  <a:pt x="567" y="704"/>
                  <a:pt x="567" y="703"/>
                  <a:pt x="566" y="703"/>
                </a:cubicBezTo>
                <a:cubicBezTo>
                  <a:pt x="564" y="702"/>
                  <a:pt x="564" y="700"/>
                  <a:pt x="563" y="698"/>
                </a:cubicBezTo>
                <a:cubicBezTo>
                  <a:pt x="562" y="697"/>
                  <a:pt x="561" y="696"/>
                  <a:pt x="560" y="695"/>
                </a:cubicBezTo>
                <a:cubicBezTo>
                  <a:pt x="560" y="693"/>
                  <a:pt x="559" y="692"/>
                  <a:pt x="558" y="691"/>
                </a:cubicBezTo>
                <a:cubicBezTo>
                  <a:pt x="557" y="690"/>
                  <a:pt x="557" y="689"/>
                  <a:pt x="556" y="688"/>
                </a:cubicBezTo>
                <a:cubicBezTo>
                  <a:pt x="556" y="687"/>
                  <a:pt x="555" y="685"/>
                  <a:pt x="554" y="684"/>
                </a:cubicBezTo>
                <a:cubicBezTo>
                  <a:pt x="554" y="683"/>
                  <a:pt x="554" y="682"/>
                  <a:pt x="553" y="681"/>
                </a:cubicBezTo>
                <a:cubicBezTo>
                  <a:pt x="553" y="679"/>
                  <a:pt x="551" y="679"/>
                  <a:pt x="551" y="677"/>
                </a:cubicBezTo>
                <a:cubicBezTo>
                  <a:pt x="551" y="676"/>
                  <a:pt x="550" y="676"/>
                  <a:pt x="550" y="675"/>
                </a:cubicBezTo>
                <a:cubicBezTo>
                  <a:pt x="550" y="674"/>
                  <a:pt x="549" y="673"/>
                  <a:pt x="549" y="672"/>
                </a:cubicBezTo>
                <a:cubicBezTo>
                  <a:pt x="548" y="671"/>
                  <a:pt x="548" y="670"/>
                  <a:pt x="548" y="669"/>
                </a:cubicBezTo>
                <a:cubicBezTo>
                  <a:pt x="547" y="669"/>
                  <a:pt x="547" y="668"/>
                  <a:pt x="547" y="666"/>
                </a:cubicBezTo>
                <a:cubicBezTo>
                  <a:pt x="547" y="665"/>
                  <a:pt x="547" y="664"/>
                  <a:pt x="547" y="663"/>
                </a:cubicBezTo>
                <a:cubicBezTo>
                  <a:pt x="547" y="661"/>
                  <a:pt x="546" y="660"/>
                  <a:pt x="548" y="659"/>
                </a:cubicBezTo>
                <a:cubicBezTo>
                  <a:pt x="548" y="656"/>
                  <a:pt x="548" y="656"/>
                  <a:pt x="548" y="656"/>
                </a:cubicBezTo>
                <a:cubicBezTo>
                  <a:pt x="548" y="655"/>
                  <a:pt x="549" y="655"/>
                  <a:pt x="550" y="654"/>
                </a:cubicBezTo>
                <a:cubicBezTo>
                  <a:pt x="550" y="653"/>
                  <a:pt x="552" y="653"/>
                  <a:pt x="553" y="652"/>
                </a:cubicBezTo>
                <a:cubicBezTo>
                  <a:pt x="554" y="651"/>
                  <a:pt x="554" y="652"/>
                  <a:pt x="554" y="653"/>
                </a:cubicBezTo>
                <a:cubicBezTo>
                  <a:pt x="554" y="653"/>
                  <a:pt x="554" y="654"/>
                  <a:pt x="554" y="654"/>
                </a:cubicBezTo>
                <a:cubicBezTo>
                  <a:pt x="555" y="654"/>
                  <a:pt x="554" y="654"/>
                  <a:pt x="554" y="654"/>
                </a:cubicBezTo>
                <a:cubicBezTo>
                  <a:pt x="554" y="654"/>
                  <a:pt x="554" y="654"/>
                  <a:pt x="553" y="654"/>
                </a:cubicBezTo>
                <a:cubicBezTo>
                  <a:pt x="553" y="654"/>
                  <a:pt x="553" y="654"/>
                  <a:pt x="553" y="654"/>
                </a:cubicBezTo>
                <a:cubicBezTo>
                  <a:pt x="553" y="654"/>
                  <a:pt x="553" y="654"/>
                  <a:pt x="553" y="655"/>
                </a:cubicBezTo>
                <a:cubicBezTo>
                  <a:pt x="554" y="655"/>
                  <a:pt x="554" y="655"/>
                  <a:pt x="554" y="654"/>
                </a:cubicBezTo>
                <a:moveTo>
                  <a:pt x="586" y="715"/>
                </a:moveTo>
                <a:cubicBezTo>
                  <a:pt x="586" y="715"/>
                  <a:pt x="585" y="715"/>
                  <a:pt x="585" y="714"/>
                </a:cubicBezTo>
                <a:cubicBezTo>
                  <a:pt x="585" y="714"/>
                  <a:pt x="585" y="715"/>
                  <a:pt x="585" y="715"/>
                </a:cubicBezTo>
                <a:cubicBezTo>
                  <a:pt x="585" y="715"/>
                  <a:pt x="585" y="715"/>
                  <a:pt x="585" y="715"/>
                </a:cubicBezTo>
                <a:cubicBezTo>
                  <a:pt x="585" y="715"/>
                  <a:pt x="586" y="715"/>
                  <a:pt x="586" y="715"/>
                </a:cubicBezTo>
                <a:moveTo>
                  <a:pt x="256" y="650"/>
                </a:moveTo>
                <a:cubicBezTo>
                  <a:pt x="257" y="650"/>
                  <a:pt x="257" y="650"/>
                  <a:pt x="258" y="650"/>
                </a:cubicBezTo>
                <a:cubicBezTo>
                  <a:pt x="259" y="650"/>
                  <a:pt x="259" y="650"/>
                  <a:pt x="260" y="651"/>
                </a:cubicBezTo>
                <a:cubicBezTo>
                  <a:pt x="260" y="651"/>
                  <a:pt x="261" y="651"/>
                  <a:pt x="261" y="651"/>
                </a:cubicBezTo>
                <a:cubicBezTo>
                  <a:pt x="262" y="651"/>
                  <a:pt x="262" y="651"/>
                  <a:pt x="263" y="652"/>
                </a:cubicBezTo>
                <a:cubicBezTo>
                  <a:pt x="263" y="652"/>
                  <a:pt x="264" y="652"/>
                  <a:pt x="264" y="652"/>
                </a:cubicBezTo>
                <a:cubicBezTo>
                  <a:pt x="264" y="653"/>
                  <a:pt x="264" y="654"/>
                  <a:pt x="264" y="655"/>
                </a:cubicBezTo>
                <a:cubicBezTo>
                  <a:pt x="263" y="655"/>
                  <a:pt x="263" y="656"/>
                  <a:pt x="262" y="657"/>
                </a:cubicBezTo>
                <a:cubicBezTo>
                  <a:pt x="262" y="658"/>
                  <a:pt x="261" y="659"/>
                  <a:pt x="261" y="660"/>
                </a:cubicBezTo>
                <a:cubicBezTo>
                  <a:pt x="262" y="661"/>
                  <a:pt x="261" y="661"/>
                  <a:pt x="260" y="662"/>
                </a:cubicBezTo>
                <a:cubicBezTo>
                  <a:pt x="260" y="663"/>
                  <a:pt x="260" y="663"/>
                  <a:pt x="260" y="664"/>
                </a:cubicBezTo>
                <a:cubicBezTo>
                  <a:pt x="259" y="665"/>
                  <a:pt x="258" y="665"/>
                  <a:pt x="259" y="667"/>
                </a:cubicBezTo>
                <a:cubicBezTo>
                  <a:pt x="259" y="667"/>
                  <a:pt x="258" y="668"/>
                  <a:pt x="258" y="669"/>
                </a:cubicBezTo>
                <a:cubicBezTo>
                  <a:pt x="257" y="669"/>
                  <a:pt x="258" y="670"/>
                  <a:pt x="257" y="670"/>
                </a:cubicBezTo>
                <a:cubicBezTo>
                  <a:pt x="256" y="672"/>
                  <a:pt x="255" y="674"/>
                  <a:pt x="254" y="677"/>
                </a:cubicBezTo>
                <a:cubicBezTo>
                  <a:pt x="254" y="678"/>
                  <a:pt x="253" y="679"/>
                  <a:pt x="253" y="680"/>
                </a:cubicBezTo>
                <a:cubicBezTo>
                  <a:pt x="253" y="681"/>
                  <a:pt x="253" y="681"/>
                  <a:pt x="252" y="681"/>
                </a:cubicBezTo>
                <a:cubicBezTo>
                  <a:pt x="252" y="682"/>
                  <a:pt x="251" y="683"/>
                  <a:pt x="251" y="684"/>
                </a:cubicBezTo>
                <a:cubicBezTo>
                  <a:pt x="251" y="685"/>
                  <a:pt x="250" y="686"/>
                  <a:pt x="250" y="687"/>
                </a:cubicBezTo>
                <a:cubicBezTo>
                  <a:pt x="250" y="688"/>
                  <a:pt x="249" y="689"/>
                  <a:pt x="249" y="690"/>
                </a:cubicBezTo>
                <a:cubicBezTo>
                  <a:pt x="249" y="691"/>
                  <a:pt x="248" y="692"/>
                  <a:pt x="248" y="693"/>
                </a:cubicBezTo>
                <a:cubicBezTo>
                  <a:pt x="248" y="693"/>
                  <a:pt x="248" y="694"/>
                  <a:pt x="248" y="694"/>
                </a:cubicBezTo>
                <a:cubicBezTo>
                  <a:pt x="247" y="695"/>
                  <a:pt x="247" y="696"/>
                  <a:pt x="247" y="697"/>
                </a:cubicBezTo>
                <a:cubicBezTo>
                  <a:pt x="246" y="697"/>
                  <a:pt x="246" y="698"/>
                  <a:pt x="246" y="699"/>
                </a:cubicBezTo>
                <a:cubicBezTo>
                  <a:pt x="245" y="700"/>
                  <a:pt x="245" y="700"/>
                  <a:pt x="245" y="701"/>
                </a:cubicBezTo>
                <a:cubicBezTo>
                  <a:pt x="245" y="702"/>
                  <a:pt x="244" y="702"/>
                  <a:pt x="244" y="703"/>
                </a:cubicBezTo>
                <a:cubicBezTo>
                  <a:pt x="244" y="704"/>
                  <a:pt x="243" y="705"/>
                  <a:pt x="242" y="705"/>
                </a:cubicBezTo>
                <a:cubicBezTo>
                  <a:pt x="242" y="706"/>
                  <a:pt x="243" y="707"/>
                  <a:pt x="242" y="708"/>
                </a:cubicBezTo>
                <a:cubicBezTo>
                  <a:pt x="241" y="708"/>
                  <a:pt x="242" y="709"/>
                  <a:pt x="241" y="710"/>
                </a:cubicBezTo>
                <a:cubicBezTo>
                  <a:pt x="241" y="711"/>
                  <a:pt x="240" y="712"/>
                  <a:pt x="240" y="714"/>
                </a:cubicBezTo>
                <a:cubicBezTo>
                  <a:pt x="239" y="716"/>
                  <a:pt x="238" y="717"/>
                  <a:pt x="237" y="719"/>
                </a:cubicBezTo>
                <a:cubicBezTo>
                  <a:pt x="237" y="720"/>
                  <a:pt x="236" y="720"/>
                  <a:pt x="236" y="720"/>
                </a:cubicBezTo>
                <a:cubicBezTo>
                  <a:pt x="234" y="719"/>
                  <a:pt x="233" y="719"/>
                  <a:pt x="231" y="717"/>
                </a:cubicBezTo>
                <a:cubicBezTo>
                  <a:pt x="230" y="717"/>
                  <a:pt x="230" y="717"/>
                  <a:pt x="231" y="716"/>
                </a:cubicBezTo>
                <a:cubicBezTo>
                  <a:pt x="231" y="715"/>
                  <a:pt x="231" y="714"/>
                  <a:pt x="232" y="713"/>
                </a:cubicBezTo>
                <a:cubicBezTo>
                  <a:pt x="232" y="713"/>
                  <a:pt x="232" y="712"/>
                  <a:pt x="233" y="711"/>
                </a:cubicBezTo>
                <a:cubicBezTo>
                  <a:pt x="233" y="710"/>
                  <a:pt x="234" y="709"/>
                  <a:pt x="234" y="708"/>
                </a:cubicBezTo>
                <a:cubicBezTo>
                  <a:pt x="234" y="706"/>
                  <a:pt x="235" y="705"/>
                  <a:pt x="236" y="704"/>
                </a:cubicBezTo>
                <a:cubicBezTo>
                  <a:pt x="236" y="703"/>
                  <a:pt x="237" y="702"/>
                  <a:pt x="238" y="701"/>
                </a:cubicBezTo>
                <a:cubicBezTo>
                  <a:pt x="238" y="700"/>
                  <a:pt x="238" y="698"/>
                  <a:pt x="239" y="698"/>
                </a:cubicBezTo>
                <a:cubicBezTo>
                  <a:pt x="239" y="698"/>
                  <a:pt x="238" y="697"/>
                  <a:pt x="238" y="696"/>
                </a:cubicBezTo>
                <a:cubicBezTo>
                  <a:pt x="238" y="696"/>
                  <a:pt x="237" y="696"/>
                  <a:pt x="237" y="695"/>
                </a:cubicBezTo>
                <a:cubicBezTo>
                  <a:pt x="235" y="695"/>
                  <a:pt x="234" y="694"/>
                  <a:pt x="233" y="693"/>
                </a:cubicBezTo>
                <a:cubicBezTo>
                  <a:pt x="232" y="693"/>
                  <a:pt x="231" y="692"/>
                  <a:pt x="230" y="692"/>
                </a:cubicBezTo>
                <a:cubicBezTo>
                  <a:pt x="230" y="692"/>
                  <a:pt x="229" y="694"/>
                  <a:pt x="228" y="694"/>
                </a:cubicBezTo>
                <a:cubicBezTo>
                  <a:pt x="227" y="695"/>
                  <a:pt x="225" y="697"/>
                  <a:pt x="224" y="698"/>
                </a:cubicBezTo>
                <a:cubicBezTo>
                  <a:pt x="222" y="701"/>
                  <a:pt x="220" y="703"/>
                  <a:pt x="218" y="705"/>
                </a:cubicBezTo>
                <a:cubicBezTo>
                  <a:pt x="217" y="706"/>
                  <a:pt x="217" y="707"/>
                  <a:pt x="216" y="708"/>
                </a:cubicBezTo>
                <a:cubicBezTo>
                  <a:pt x="216" y="708"/>
                  <a:pt x="215" y="708"/>
                  <a:pt x="215" y="708"/>
                </a:cubicBezTo>
                <a:cubicBezTo>
                  <a:pt x="214" y="707"/>
                  <a:pt x="212" y="707"/>
                  <a:pt x="211" y="706"/>
                </a:cubicBezTo>
                <a:cubicBezTo>
                  <a:pt x="211" y="705"/>
                  <a:pt x="211" y="705"/>
                  <a:pt x="211" y="705"/>
                </a:cubicBezTo>
                <a:cubicBezTo>
                  <a:pt x="212" y="704"/>
                  <a:pt x="212" y="703"/>
                  <a:pt x="212" y="702"/>
                </a:cubicBezTo>
                <a:cubicBezTo>
                  <a:pt x="213" y="701"/>
                  <a:pt x="214" y="701"/>
                  <a:pt x="214" y="700"/>
                </a:cubicBezTo>
                <a:cubicBezTo>
                  <a:pt x="215" y="700"/>
                  <a:pt x="215" y="699"/>
                  <a:pt x="215" y="698"/>
                </a:cubicBezTo>
                <a:cubicBezTo>
                  <a:pt x="216" y="697"/>
                  <a:pt x="217" y="697"/>
                  <a:pt x="218" y="696"/>
                </a:cubicBezTo>
                <a:cubicBezTo>
                  <a:pt x="218" y="695"/>
                  <a:pt x="219" y="694"/>
                  <a:pt x="219" y="693"/>
                </a:cubicBezTo>
                <a:cubicBezTo>
                  <a:pt x="220" y="692"/>
                  <a:pt x="221" y="692"/>
                  <a:pt x="222" y="691"/>
                </a:cubicBezTo>
                <a:cubicBezTo>
                  <a:pt x="223" y="689"/>
                  <a:pt x="225" y="688"/>
                  <a:pt x="226" y="686"/>
                </a:cubicBezTo>
                <a:cubicBezTo>
                  <a:pt x="227" y="684"/>
                  <a:pt x="229" y="683"/>
                  <a:pt x="230" y="681"/>
                </a:cubicBezTo>
                <a:cubicBezTo>
                  <a:pt x="232" y="678"/>
                  <a:pt x="235" y="676"/>
                  <a:pt x="238" y="673"/>
                </a:cubicBezTo>
                <a:cubicBezTo>
                  <a:pt x="239" y="672"/>
                  <a:pt x="240" y="671"/>
                  <a:pt x="240" y="670"/>
                </a:cubicBezTo>
                <a:cubicBezTo>
                  <a:pt x="241" y="668"/>
                  <a:pt x="241" y="668"/>
                  <a:pt x="242" y="667"/>
                </a:cubicBezTo>
                <a:cubicBezTo>
                  <a:pt x="243" y="666"/>
                  <a:pt x="244" y="666"/>
                  <a:pt x="244" y="666"/>
                </a:cubicBezTo>
                <a:cubicBezTo>
                  <a:pt x="244" y="665"/>
                  <a:pt x="245" y="664"/>
                  <a:pt x="245" y="664"/>
                </a:cubicBezTo>
                <a:cubicBezTo>
                  <a:pt x="246" y="663"/>
                  <a:pt x="247" y="663"/>
                  <a:pt x="247" y="662"/>
                </a:cubicBezTo>
                <a:cubicBezTo>
                  <a:pt x="247" y="660"/>
                  <a:pt x="250" y="659"/>
                  <a:pt x="250" y="657"/>
                </a:cubicBezTo>
                <a:cubicBezTo>
                  <a:pt x="252" y="656"/>
                  <a:pt x="252" y="654"/>
                  <a:pt x="254" y="654"/>
                </a:cubicBezTo>
                <a:cubicBezTo>
                  <a:pt x="255" y="653"/>
                  <a:pt x="255" y="651"/>
                  <a:pt x="256" y="650"/>
                </a:cubicBezTo>
                <a:moveTo>
                  <a:pt x="253" y="663"/>
                </a:moveTo>
                <a:cubicBezTo>
                  <a:pt x="252" y="663"/>
                  <a:pt x="252" y="664"/>
                  <a:pt x="251" y="665"/>
                </a:cubicBezTo>
                <a:cubicBezTo>
                  <a:pt x="251" y="665"/>
                  <a:pt x="251" y="665"/>
                  <a:pt x="251" y="666"/>
                </a:cubicBezTo>
                <a:cubicBezTo>
                  <a:pt x="250" y="667"/>
                  <a:pt x="249" y="668"/>
                  <a:pt x="248" y="669"/>
                </a:cubicBezTo>
                <a:cubicBezTo>
                  <a:pt x="246" y="670"/>
                  <a:pt x="246" y="671"/>
                  <a:pt x="245" y="672"/>
                </a:cubicBezTo>
                <a:cubicBezTo>
                  <a:pt x="244" y="674"/>
                  <a:pt x="242" y="675"/>
                  <a:pt x="241" y="677"/>
                </a:cubicBezTo>
                <a:cubicBezTo>
                  <a:pt x="241" y="678"/>
                  <a:pt x="240" y="679"/>
                  <a:pt x="239" y="679"/>
                </a:cubicBezTo>
                <a:cubicBezTo>
                  <a:pt x="238" y="680"/>
                  <a:pt x="238" y="681"/>
                  <a:pt x="237" y="682"/>
                </a:cubicBezTo>
                <a:cubicBezTo>
                  <a:pt x="236" y="682"/>
                  <a:pt x="237" y="684"/>
                  <a:pt x="236" y="684"/>
                </a:cubicBezTo>
                <a:cubicBezTo>
                  <a:pt x="235" y="685"/>
                  <a:pt x="234" y="686"/>
                  <a:pt x="234" y="687"/>
                </a:cubicBezTo>
                <a:cubicBezTo>
                  <a:pt x="236" y="687"/>
                  <a:pt x="236" y="688"/>
                  <a:pt x="237" y="689"/>
                </a:cubicBezTo>
                <a:cubicBezTo>
                  <a:pt x="239" y="689"/>
                  <a:pt x="240" y="690"/>
                  <a:pt x="241" y="690"/>
                </a:cubicBezTo>
                <a:cubicBezTo>
                  <a:pt x="242" y="690"/>
                  <a:pt x="242" y="689"/>
                  <a:pt x="242" y="688"/>
                </a:cubicBezTo>
                <a:cubicBezTo>
                  <a:pt x="243" y="687"/>
                  <a:pt x="244" y="686"/>
                  <a:pt x="243" y="685"/>
                </a:cubicBezTo>
                <a:cubicBezTo>
                  <a:pt x="243" y="685"/>
                  <a:pt x="244" y="684"/>
                  <a:pt x="244" y="684"/>
                </a:cubicBezTo>
                <a:cubicBezTo>
                  <a:pt x="244" y="683"/>
                  <a:pt x="245" y="683"/>
                  <a:pt x="245" y="682"/>
                </a:cubicBezTo>
                <a:cubicBezTo>
                  <a:pt x="245" y="681"/>
                  <a:pt x="247" y="681"/>
                  <a:pt x="246" y="680"/>
                </a:cubicBezTo>
                <a:cubicBezTo>
                  <a:pt x="246" y="679"/>
                  <a:pt x="247" y="678"/>
                  <a:pt x="247" y="677"/>
                </a:cubicBezTo>
                <a:cubicBezTo>
                  <a:pt x="247" y="676"/>
                  <a:pt x="247" y="676"/>
                  <a:pt x="248" y="675"/>
                </a:cubicBezTo>
                <a:cubicBezTo>
                  <a:pt x="249" y="675"/>
                  <a:pt x="249" y="674"/>
                  <a:pt x="249" y="673"/>
                </a:cubicBezTo>
                <a:cubicBezTo>
                  <a:pt x="249" y="672"/>
                  <a:pt x="251" y="671"/>
                  <a:pt x="250" y="670"/>
                </a:cubicBezTo>
                <a:cubicBezTo>
                  <a:pt x="251" y="669"/>
                  <a:pt x="251" y="667"/>
                  <a:pt x="252" y="667"/>
                </a:cubicBezTo>
                <a:cubicBezTo>
                  <a:pt x="252" y="665"/>
                  <a:pt x="253" y="665"/>
                  <a:pt x="253" y="662"/>
                </a:cubicBezTo>
                <a:cubicBezTo>
                  <a:pt x="253" y="662"/>
                  <a:pt x="253" y="663"/>
                  <a:pt x="253" y="663"/>
                </a:cubicBezTo>
                <a:cubicBezTo>
                  <a:pt x="253" y="663"/>
                  <a:pt x="253" y="663"/>
                  <a:pt x="253" y="663"/>
                </a:cubicBezTo>
                <a:cubicBezTo>
                  <a:pt x="253" y="663"/>
                  <a:pt x="253" y="663"/>
                  <a:pt x="253" y="663"/>
                </a:cubicBezTo>
                <a:cubicBezTo>
                  <a:pt x="253" y="663"/>
                  <a:pt x="254" y="663"/>
                  <a:pt x="254" y="663"/>
                </a:cubicBezTo>
                <a:cubicBezTo>
                  <a:pt x="254" y="663"/>
                  <a:pt x="254" y="662"/>
                  <a:pt x="253" y="663"/>
                </a:cubicBezTo>
                <a:moveTo>
                  <a:pt x="259" y="652"/>
                </a:moveTo>
                <a:cubicBezTo>
                  <a:pt x="260" y="653"/>
                  <a:pt x="261" y="653"/>
                  <a:pt x="261" y="652"/>
                </a:cubicBezTo>
                <a:cubicBezTo>
                  <a:pt x="261" y="652"/>
                  <a:pt x="260" y="652"/>
                  <a:pt x="259" y="652"/>
                </a:cubicBezTo>
                <a:moveTo>
                  <a:pt x="257" y="653"/>
                </a:moveTo>
                <a:cubicBezTo>
                  <a:pt x="257" y="653"/>
                  <a:pt x="257" y="653"/>
                  <a:pt x="257" y="654"/>
                </a:cubicBezTo>
                <a:cubicBezTo>
                  <a:pt x="257" y="654"/>
                  <a:pt x="257" y="653"/>
                  <a:pt x="257" y="653"/>
                </a:cubicBezTo>
                <a:cubicBezTo>
                  <a:pt x="257" y="653"/>
                  <a:pt x="257" y="653"/>
                  <a:pt x="257" y="653"/>
                </a:cubicBezTo>
                <a:cubicBezTo>
                  <a:pt x="257" y="653"/>
                  <a:pt x="257" y="653"/>
                  <a:pt x="257" y="653"/>
                </a:cubicBezTo>
                <a:moveTo>
                  <a:pt x="188" y="134"/>
                </a:moveTo>
                <a:cubicBezTo>
                  <a:pt x="187" y="135"/>
                  <a:pt x="186" y="135"/>
                  <a:pt x="185" y="134"/>
                </a:cubicBezTo>
                <a:cubicBezTo>
                  <a:pt x="185" y="133"/>
                  <a:pt x="185" y="132"/>
                  <a:pt x="184" y="132"/>
                </a:cubicBezTo>
                <a:cubicBezTo>
                  <a:pt x="184" y="131"/>
                  <a:pt x="183" y="131"/>
                  <a:pt x="183" y="131"/>
                </a:cubicBezTo>
                <a:cubicBezTo>
                  <a:pt x="183" y="130"/>
                  <a:pt x="183" y="130"/>
                  <a:pt x="183" y="129"/>
                </a:cubicBezTo>
                <a:cubicBezTo>
                  <a:pt x="184" y="128"/>
                  <a:pt x="185" y="128"/>
                  <a:pt x="185" y="129"/>
                </a:cubicBezTo>
                <a:cubicBezTo>
                  <a:pt x="185" y="129"/>
                  <a:pt x="185" y="129"/>
                  <a:pt x="185" y="129"/>
                </a:cubicBezTo>
                <a:cubicBezTo>
                  <a:pt x="185" y="129"/>
                  <a:pt x="185" y="129"/>
                  <a:pt x="185" y="130"/>
                </a:cubicBezTo>
                <a:cubicBezTo>
                  <a:pt x="185" y="130"/>
                  <a:pt x="185" y="130"/>
                  <a:pt x="185" y="130"/>
                </a:cubicBezTo>
                <a:cubicBezTo>
                  <a:pt x="186" y="130"/>
                  <a:pt x="186" y="130"/>
                  <a:pt x="187" y="129"/>
                </a:cubicBezTo>
                <a:cubicBezTo>
                  <a:pt x="187" y="129"/>
                  <a:pt x="188" y="128"/>
                  <a:pt x="189" y="128"/>
                </a:cubicBezTo>
                <a:cubicBezTo>
                  <a:pt x="190" y="128"/>
                  <a:pt x="190" y="128"/>
                  <a:pt x="191" y="130"/>
                </a:cubicBezTo>
                <a:cubicBezTo>
                  <a:pt x="191" y="131"/>
                  <a:pt x="191" y="131"/>
                  <a:pt x="190" y="132"/>
                </a:cubicBezTo>
                <a:cubicBezTo>
                  <a:pt x="190" y="133"/>
                  <a:pt x="189" y="133"/>
                  <a:pt x="189" y="134"/>
                </a:cubicBezTo>
                <a:cubicBezTo>
                  <a:pt x="189" y="135"/>
                  <a:pt x="189" y="136"/>
                  <a:pt x="189" y="137"/>
                </a:cubicBezTo>
                <a:cubicBezTo>
                  <a:pt x="190" y="138"/>
                  <a:pt x="190" y="139"/>
                  <a:pt x="191" y="139"/>
                </a:cubicBezTo>
                <a:cubicBezTo>
                  <a:pt x="192" y="140"/>
                  <a:pt x="192" y="141"/>
                  <a:pt x="193" y="142"/>
                </a:cubicBezTo>
                <a:cubicBezTo>
                  <a:pt x="193" y="143"/>
                  <a:pt x="193" y="144"/>
                  <a:pt x="194" y="145"/>
                </a:cubicBezTo>
                <a:cubicBezTo>
                  <a:pt x="195" y="146"/>
                  <a:pt x="195" y="147"/>
                  <a:pt x="196" y="147"/>
                </a:cubicBezTo>
                <a:cubicBezTo>
                  <a:pt x="196" y="148"/>
                  <a:pt x="196" y="149"/>
                  <a:pt x="197" y="150"/>
                </a:cubicBezTo>
                <a:cubicBezTo>
                  <a:pt x="198" y="151"/>
                  <a:pt x="198" y="152"/>
                  <a:pt x="199" y="153"/>
                </a:cubicBezTo>
                <a:cubicBezTo>
                  <a:pt x="200" y="153"/>
                  <a:pt x="201" y="154"/>
                  <a:pt x="201" y="155"/>
                </a:cubicBezTo>
                <a:cubicBezTo>
                  <a:pt x="201" y="156"/>
                  <a:pt x="202" y="156"/>
                  <a:pt x="203" y="157"/>
                </a:cubicBezTo>
                <a:cubicBezTo>
                  <a:pt x="204" y="158"/>
                  <a:pt x="204" y="159"/>
                  <a:pt x="205" y="160"/>
                </a:cubicBezTo>
                <a:cubicBezTo>
                  <a:pt x="206" y="161"/>
                  <a:pt x="206" y="162"/>
                  <a:pt x="207" y="163"/>
                </a:cubicBezTo>
                <a:cubicBezTo>
                  <a:pt x="208" y="164"/>
                  <a:pt x="209" y="165"/>
                  <a:pt x="210" y="166"/>
                </a:cubicBezTo>
                <a:cubicBezTo>
                  <a:pt x="210" y="168"/>
                  <a:pt x="212" y="169"/>
                  <a:pt x="213" y="171"/>
                </a:cubicBezTo>
                <a:cubicBezTo>
                  <a:pt x="214" y="172"/>
                  <a:pt x="215" y="173"/>
                  <a:pt x="216" y="174"/>
                </a:cubicBezTo>
                <a:cubicBezTo>
                  <a:pt x="216" y="175"/>
                  <a:pt x="216" y="176"/>
                  <a:pt x="215" y="177"/>
                </a:cubicBezTo>
                <a:cubicBezTo>
                  <a:pt x="215" y="177"/>
                  <a:pt x="216" y="178"/>
                  <a:pt x="216" y="178"/>
                </a:cubicBezTo>
                <a:cubicBezTo>
                  <a:pt x="220" y="178"/>
                  <a:pt x="220" y="178"/>
                  <a:pt x="220" y="178"/>
                </a:cubicBezTo>
                <a:cubicBezTo>
                  <a:pt x="221" y="180"/>
                  <a:pt x="222" y="181"/>
                  <a:pt x="223" y="182"/>
                </a:cubicBezTo>
                <a:cubicBezTo>
                  <a:pt x="224" y="182"/>
                  <a:pt x="225" y="183"/>
                  <a:pt x="225" y="184"/>
                </a:cubicBezTo>
                <a:cubicBezTo>
                  <a:pt x="226" y="185"/>
                  <a:pt x="228" y="185"/>
                  <a:pt x="230" y="186"/>
                </a:cubicBezTo>
                <a:cubicBezTo>
                  <a:pt x="231" y="186"/>
                  <a:pt x="232" y="186"/>
                  <a:pt x="232" y="186"/>
                </a:cubicBezTo>
                <a:cubicBezTo>
                  <a:pt x="233" y="185"/>
                  <a:pt x="234" y="185"/>
                  <a:pt x="235" y="184"/>
                </a:cubicBezTo>
                <a:cubicBezTo>
                  <a:pt x="236" y="184"/>
                  <a:pt x="237" y="183"/>
                  <a:pt x="238" y="182"/>
                </a:cubicBezTo>
                <a:cubicBezTo>
                  <a:pt x="238" y="179"/>
                  <a:pt x="238" y="179"/>
                  <a:pt x="238" y="179"/>
                </a:cubicBezTo>
                <a:cubicBezTo>
                  <a:pt x="236" y="178"/>
                  <a:pt x="237" y="177"/>
                  <a:pt x="236" y="176"/>
                </a:cubicBezTo>
                <a:cubicBezTo>
                  <a:pt x="235" y="174"/>
                  <a:pt x="235" y="172"/>
                  <a:pt x="234" y="171"/>
                </a:cubicBezTo>
                <a:cubicBezTo>
                  <a:pt x="233" y="170"/>
                  <a:pt x="232" y="169"/>
                  <a:pt x="232" y="167"/>
                </a:cubicBezTo>
                <a:cubicBezTo>
                  <a:pt x="232" y="166"/>
                  <a:pt x="232" y="166"/>
                  <a:pt x="232" y="167"/>
                </a:cubicBezTo>
                <a:cubicBezTo>
                  <a:pt x="232" y="167"/>
                  <a:pt x="232" y="167"/>
                  <a:pt x="232" y="167"/>
                </a:cubicBezTo>
                <a:cubicBezTo>
                  <a:pt x="232" y="167"/>
                  <a:pt x="232" y="167"/>
                  <a:pt x="232" y="167"/>
                </a:cubicBezTo>
                <a:cubicBezTo>
                  <a:pt x="233" y="167"/>
                  <a:pt x="233" y="167"/>
                  <a:pt x="233" y="167"/>
                </a:cubicBezTo>
                <a:cubicBezTo>
                  <a:pt x="233" y="166"/>
                  <a:pt x="233" y="166"/>
                  <a:pt x="232" y="167"/>
                </a:cubicBezTo>
                <a:cubicBezTo>
                  <a:pt x="231" y="167"/>
                  <a:pt x="231" y="166"/>
                  <a:pt x="230" y="166"/>
                </a:cubicBezTo>
                <a:cubicBezTo>
                  <a:pt x="230" y="164"/>
                  <a:pt x="229" y="164"/>
                  <a:pt x="228" y="163"/>
                </a:cubicBezTo>
                <a:cubicBezTo>
                  <a:pt x="228" y="163"/>
                  <a:pt x="229" y="161"/>
                  <a:pt x="227" y="161"/>
                </a:cubicBezTo>
                <a:cubicBezTo>
                  <a:pt x="228" y="161"/>
                  <a:pt x="228" y="160"/>
                  <a:pt x="228" y="160"/>
                </a:cubicBezTo>
                <a:cubicBezTo>
                  <a:pt x="230" y="160"/>
                  <a:pt x="231" y="160"/>
                  <a:pt x="233" y="160"/>
                </a:cubicBezTo>
                <a:cubicBezTo>
                  <a:pt x="233" y="161"/>
                  <a:pt x="233" y="161"/>
                  <a:pt x="233" y="162"/>
                </a:cubicBezTo>
                <a:cubicBezTo>
                  <a:pt x="233" y="162"/>
                  <a:pt x="233" y="162"/>
                  <a:pt x="233" y="162"/>
                </a:cubicBezTo>
                <a:cubicBezTo>
                  <a:pt x="234" y="162"/>
                  <a:pt x="234" y="161"/>
                  <a:pt x="235" y="161"/>
                </a:cubicBezTo>
                <a:cubicBezTo>
                  <a:pt x="235" y="161"/>
                  <a:pt x="236" y="161"/>
                  <a:pt x="236" y="160"/>
                </a:cubicBezTo>
                <a:cubicBezTo>
                  <a:pt x="236" y="160"/>
                  <a:pt x="236" y="159"/>
                  <a:pt x="237" y="159"/>
                </a:cubicBezTo>
                <a:cubicBezTo>
                  <a:pt x="237" y="160"/>
                  <a:pt x="238" y="160"/>
                  <a:pt x="238" y="160"/>
                </a:cubicBezTo>
                <a:cubicBezTo>
                  <a:pt x="238" y="161"/>
                  <a:pt x="238" y="161"/>
                  <a:pt x="239" y="161"/>
                </a:cubicBezTo>
                <a:cubicBezTo>
                  <a:pt x="239" y="161"/>
                  <a:pt x="239" y="162"/>
                  <a:pt x="240" y="162"/>
                </a:cubicBezTo>
                <a:cubicBezTo>
                  <a:pt x="240" y="164"/>
                  <a:pt x="241" y="166"/>
                  <a:pt x="242" y="168"/>
                </a:cubicBezTo>
                <a:cubicBezTo>
                  <a:pt x="243" y="169"/>
                  <a:pt x="243" y="169"/>
                  <a:pt x="243" y="169"/>
                </a:cubicBezTo>
                <a:cubicBezTo>
                  <a:pt x="244" y="170"/>
                  <a:pt x="244" y="171"/>
                  <a:pt x="244" y="173"/>
                </a:cubicBezTo>
                <a:cubicBezTo>
                  <a:pt x="244" y="173"/>
                  <a:pt x="244" y="173"/>
                  <a:pt x="244" y="174"/>
                </a:cubicBezTo>
                <a:cubicBezTo>
                  <a:pt x="243" y="174"/>
                  <a:pt x="242" y="174"/>
                  <a:pt x="240" y="174"/>
                </a:cubicBezTo>
                <a:cubicBezTo>
                  <a:pt x="240" y="174"/>
                  <a:pt x="240" y="174"/>
                  <a:pt x="240" y="174"/>
                </a:cubicBezTo>
                <a:cubicBezTo>
                  <a:pt x="241" y="174"/>
                  <a:pt x="241" y="173"/>
                  <a:pt x="241" y="173"/>
                </a:cubicBezTo>
                <a:cubicBezTo>
                  <a:pt x="240" y="173"/>
                  <a:pt x="240" y="173"/>
                  <a:pt x="240" y="173"/>
                </a:cubicBezTo>
                <a:cubicBezTo>
                  <a:pt x="240" y="173"/>
                  <a:pt x="240" y="174"/>
                  <a:pt x="240" y="174"/>
                </a:cubicBezTo>
                <a:cubicBezTo>
                  <a:pt x="241" y="174"/>
                  <a:pt x="243" y="175"/>
                  <a:pt x="243" y="175"/>
                </a:cubicBezTo>
                <a:cubicBezTo>
                  <a:pt x="243" y="175"/>
                  <a:pt x="244" y="175"/>
                  <a:pt x="244" y="175"/>
                </a:cubicBezTo>
                <a:cubicBezTo>
                  <a:pt x="244" y="175"/>
                  <a:pt x="245" y="175"/>
                  <a:pt x="245" y="175"/>
                </a:cubicBezTo>
                <a:cubicBezTo>
                  <a:pt x="245" y="176"/>
                  <a:pt x="247" y="177"/>
                  <a:pt x="246" y="179"/>
                </a:cubicBezTo>
                <a:cubicBezTo>
                  <a:pt x="246" y="180"/>
                  <a:pt x="246" y="181"/>
                  <a:pt x="246" y="182"/>
                </a:cubicBezTo>
                <a:cubicBezTo>
                  <a:pt x="246" y="183"/>
                  <a:pt x="245" y="185"/>
                  <a:pt x="245" y="186"/>
                </a:cubicBezTo>
                <a:cubicBezTo>
                  <a:pt x="244" y="187"/>
                  <a:pt x="244" y="188"/>
                  <a:pt x="243" y="189"/>
                </a:cubicBezTo>
                <a:cubicBezTo>
                  <a:pt x="242" y="189"/>
                  <a:pt x="241" y="190"/>
                  <a:pt x="240" y="191"/>
                </a:cubicBezTo>
                <a:cubicBezTo>
                  <a:pt x="240" y="192"/>
                  <a:pt x="239" y="193"/>
                  <a:pt x="238" y="193"/>
                </a:cubicBezTo>
                <a:cubicBezTo>
                  <a:pt x="237" y="193"/>
                  <a:pt x="236" y="193"/>
                  <a:pt x="236" y="194"/>
                </a:cubicBezTo>
                <a:cubicBezTo>
                  <a:pt x="235" y="194"/>
                  <a:pt x="235" y="195"/>
                  <a:pt x="234" y="195"/>
                </a:cubicBezTo>
                <a:cubicBezTo>
                  <a:pt x="233" y="194"/>
                  <a:pt x="232" y="195"/>
                  <a:pt x="232" y="195"/>
                </a:cubicBezTo>
                <a:cubicBezTo>
                  <a:pt x="231" y="196"/>
                  <a:pt x="231" y="195"/>
                  <a:pt x="230" y="195"/>
                </a:cubicBezTo>
                <a:cubicBezTo>
                  <a:pt x="230" y="195"/>
                  <a:pt x="230" y="195"/>
                  <a:pt x="229" y="195"/>
                </a:cubicBezTo>
                <a:cubicBezTo>
                  <a:pt x="228" y="194"/>
                  <a:pt x="227" y="195"/>
                  <a:pt x="226" y="194"/>
                </a:cubicBezTo>
                <a:cubicBezTo>
                  <a:pt x="225" y="193"/>
                  <a:pt x="223" y="193"/>
                  <a:pt x="222" y="192"/>
                </a:cubicBezTo>
                <a:cubicBezTo>
                  <a:pt x="221" y="191"/>
                  <a:pt x="220" y="191"/>
                  <a:pt x="219" y="190"/>
                </a:cubicBezTo>
                <a:cubicBezTo>
                  <a:pt x="218" y="189"/>
                  <a:pt x="218" y="188"/>
                  <a:pt x="217" y="188"/>
                </a:cubicBezTo>
                <a:cubicBezTo>
                  <a:pt x="214" y="186"/>
                  <a:pt x="212" y="183"/>
                  <a:pt x="210" y="181"/>
                </a:cubicBezTo>
                <a:cubicBezTo>
                  <a:pt x="208" y="180"/>
                  <a:pt x="208" y="178"/>
                  <a:pt x="207" y="177"/>
                </a:cubicBezTo>
                <a:cubicBezTo>
                  <a:pt x="205" y="176"/>
                  <a:pt x="204" y="175"/>
                  <a:pt x="203" y="174"/>
                </a:cubicBezTo>
                <a:cubicBezTo>
                  <a:pt x="202" y="173"/>
                  <a:pt x="202" y="172"/>
                  <a:pt x="201" y="171"/>
                </a:cubicBezTo>
                <a:cubicBezTo>
                  <a:pt x="201" y="170"/>
                  <a:pt x="200" y="170"/>
                  <a:pt x="199" y="169"/>
                </a:cubicBezTo>
                <a:cubicBezTo>
                  <a:pt x="199" y="168"/>
                  <a:pt x="199" y="167"/>
                  <a:pt x="198" y="166"/>
                </a:cubicBezTo>
                <a:cubicBezTo>
                  <a:pt x="197" y="166"/>
                  <a:pt x="196" y="165"/>
                  <a:pt x="196" y="164"/>
                </a:cubicBezTo>
                <a:cubicBezTo>
                  <a:pt x="195" y="163"/>
                  <a:pt x="194" y="162"/>
                  <a:pt x="193" y="161"/>
                </a:cubicBezTo>
                <a:cubicBezTo>
                  <a:pt x="192" y="160"/>
                  <a:pt x="192" y="159"/>
                  <a:pt x="191" y="158"/>
                </a:cubicBezTo>
                <a:cubicBezTo>
                  <a:pt x="190" y="157"/>
                  <a:pt x="190" y="155"/>
                  <a:pt x="189" y="155"/>
                </a:cubicBezTo>
                <a:cubicBezTo>
                  <a:pt x="188" y="153"/>
                  <a:pt x="187" y="150"/>
                  <a:pt x="186" y="148"/>
                </a:cubicBezTo>
                <a:cubicBezTo>
                  <a:pt x="185" y="148"/>
                  <a:pt x="186" y="148"/>
                  <a:pt x="186" y="147"/>
                </a:cubicBezTo>
                <a:cubicBezTo>
                  <a:pt x="186" y="147"/>
                  <a:pt x="186" y="147"/>
                  <a:pt x="187" y="147"/>
                </a:cubicBezTo>
                <a:cubicBezTo>
                  <a:pt x="188" y="147"/>
                  <a:pt x="189" y="146"/>
                  <a:pt x="188" y="145"/>
                </a:cubicBezTo>
                <a:cubicBezTo>
                  <a:pt x="188" y="144"/>
                  <a:pt x="189" y="143"/>
                  <a:pt x="189" y="143"/>
                </a:cubicBezTo>
                <a:cubicBezTo>
                  <a:pt x="187" y="141"/>
                  <a:pt x="187" y="141"/>
                  <a:pt x="187" y="141"/>
                </a:cubicBezTo>
                <a:cubicBezTo>
                  <a:pt x="188" y="139"/>
                  <a:pt x="187" y="138"/>
                  <a:pt x="188" y="136"/>
                </a:cubicBezTo>
                <a:cubicBezTo>
                  <a:pt x="188" y="136"/>
                  <a:pt x="187" y="136"/>
                  <a:pt x="188" y="134"/>
                </a:cubicBezTo>
                <a:cubicBezTo>
                  <a:pt x="188" y="134"/>
                  <a:pt x="188" y="134"/>
                  <a:pt x="187" y="134"/>
                </a:cubicBezTo>
                <a:cubicBezTo>
                  <a:pt x="187" y="135"/>
                  <a:pt x="187" y="135"/>
                  <a:pt x="187" y="135"/>
                </a:cubicBezTo>
                <a:cubicBezTo>
                  <a:pt x="187" y="135"/>
                  <a:pt x="188" y="135"/>
                  <a:pt x="188" y="135"/>
                </a:cubicBezTo>
                <a:cubicBezTo>
                  <a:pt x="188" y="135"/>
                  <a:pt x="188" y="134"/>
                  <a:pt x="188" y="134"/>
                </a:cubicBezTo>
                <a:cubicBezTo>
                  <a:pt x="188" y="134"/>
                  <a:pt x="188" y="134"/>
                  <a:pt x="188" y="134"/>
                </a:cubicBezTo>
                <a:moveTo>
                  <a:pt x="232" y="165"/>
                </a:moveTo>
                <a:cubicBezTo>
                  <a:pt x="233" y="165"/>
                  <a:pt x="233" y="165"/>
                  <a:pt x="233" y="165"/>
                </a:cubicBezTo>
                <a:cubicBezTo>
                  <a:pt x="234" y="164"/>
                  <a:pt x="235" y="164"/>
                  <a:pt x="236" y="164"/>
                </a:cubicBezTo>
                <a:cubicBezTo>
                  <a:pt x="236" y="164"/>
                  <a:pt x="237" y="164"/>
                  <a:pt x="237" y="164"/>
                </a:cubicBezTo>
                <a:cubicBezTo>
                  <a:pt x="237" y="164"/>
                  <a:pt x="238" y="164"/>
                  <a:pt x="238" y="163"/>
                </a:cubicBezTo>
                <a:cubicBezTo>
                  <a:pt x="238" y="163"/>
                  <a:pt x="237" y="162"/>
                  <a:pt x="237" y="162"/>
                </a:cubicBezTo>
                <a:cubicBezTo>
                  <a:pt x="237" y="162"/>
                  <a:pt x="236" y="162"/>
                  <a:pt x="236" y="162"/>
                </a:cubicBezTo>
                <a:cubicBezTo>
                  <a:pt x="236" y="163"/>
                  <a:pt x="235" y="163"/>
                  <a:pt x="234" y="163"/>
                </a:cubicBezTo>
                <a:cubicBezTo>
                  <a:pt x="233" y="163"/>
                  <a:pt x="233" y="164"/>
                  <a:pt x="232" y="165"/>
                </a:cubicBezTo>
                <a:moveTo>
                  <a:pt x="235" y="168"/>
                </a:moveTo>
                <a:cubicBezTo>
                  <a:pt x="235" y="168"/>
                  <a:pt x="236" y="168"/>
                  <a:pt x="236" y="169"/>
                </a:cubicBezTo>
                <a:cubicBezTo>
                  <a:pt x="236" y="169"/>
                  <a:pt x="237" y="169"/>
                  <a:pt x="237" y="169"/>
                </a:cubicBezTo>
                <a:cubicBezTo>
                  <a:pt x="237" y="169"/>
                  <a:pt x="238" y="169"/>
                  <a:pt x="238" y="168"/>
                </a:cubicBezTo>
                <a:cubicBezTo>
                  <a:pt x="238" y="168"/>
                  <a:pt x="238" y="167"/>
                  <a:pt x="237" y="167"/>
                </a:cubicBezTo>
                <a:cubicBezTo>
                  <a:pt x="237" y="167"/>
                  <a:pt x="236" y="167"/>
                  <a:pt x="235" y="168"/>
                </a:cubicBezTo>
                <a:moveTo>
                  <a:pt x="217" y="181"/>
                </a:moveTo>
                <a:cubicBezTo>
                  <a:pt x="216" y="180"/>
                  <a:pt x="215" y="180"/>
                  <a:pt x="215" y="181"/>
                </a:cubicBezTo>
                <a:cubicBezTo>
                  <a:pt x="215" y="181"/>
                  <a:pt x="215" y="181"/>
                  <a:pt x="215" y="181"/>
                </a:cubicBezTo>
                <a:cubicBezTo>
                  <a:pt x="215" y="181"/>
                  <a:pt x="216" y="181"/>
                  <a:pt x="217" y="181"/>
                </a:cubicBezTo>
                <a:cubicBezTo>
                  <a:pt x="217" y="181"/>
                  <a:pt x="217" y="181"/>
                  <a:pt x="217" y="181"/>
                </a:cubicBezTo>
                <a:moveTo>
                  <a:pt x="232" y="162"/>
                </a:moveTo>
                <a:cubicBezTo>
                  <a:pt x="232" y="162"/>
                  <a:pt x="232" y="162"/>
                  <a:pt x="232" y="162"/>
                </a:cubicBezTo>
                <a:cubicBezTo>
                  <a:pt x="232" y="162"/>
                  <a:pt x="232" y="162"/>
                  <a:pt x="231" y="162"/>
                </a:cubicBezTo>
                <a:cubicBezTo>
                  <a:pt x="231" y="162"/>
                  <a:pt x="231" y="162"/>
                  <a:pt x="231" y="162"/>
                </a:cubicBezTo>
                <a:cubicBezTo>
                  <a:pt x="231" y="162"/>
                  <a:pt x="231" y="162"/>
                  <a:pt x="232" y="162"/>
                </a:cubicBezTo>
                <a:moveTo>
                  <a:pt x="189" y="139"/>
                </a:moveTo>
                <a:cubicBezTo>
                  <a:pt x="189" y="139"/>
                  <a:pt x="189" y="139"/>
                  <a:pt x="188" y="139"/>
                </a:cubicBezTo>
                <a:cubicBezTo>
                  <a:pt x="188" y="139"/>
                  <a:pt x="189" y="139"/>
                  <a:pt x="189" y="139"/>
                </a:cubicBezTo>
                <a:cubicBezTo>
                  <a:pt x="189" y="139"/>
                  <a:pt x="189" y="139"/>
                  <a:pt x="189" y="139"/>
                </a:cubicBezTo>
                <a:cubicBezTo>
                  <a:pt x="189" y="139"/>
                  <a:pt x="189" y="139"/>
                  <a:pt x="189" y="139"/>
                </a:cubicBezTo>
                <a:moveTo>
                  <a:pt x="190" y="145"/>
                </a:moveTo>
                <a:cubicBezTo>
                  <a:pt x="190" y="145"/>
                  <a:pt x="190" y="145"/>
                  <a:pt x="190" y="144"/>
                </a:cubicBezTo>
                <a:cubicBezTo>
                  <a:pt x="190" y="144"/>
                  <a:pt x="189" y="145"/>
                  <a:pt x="189" y="145"/>
                </a:cubicBezTo>
                <a:cubicBezTo>
                  <a:pt x="190" y="145"/>
                  <a:pt x="190" y="145"/>
                  <a:pt x="190" y="145"/>
                </a:cubicBezTo>
                <a:cubicBezTo>
                  <a:pt x="190" y="145"/>
                  <a:pt x="190" y="145"/>
                  <a:pt x="190" y="145"/>
                </a:cubicBezTo>
                <a:moveTo>
                  <a:pt x="218" y="180"/>
                </a:moveTo>
                <a:cubicBezTo>
                  <a:pt x="218" y="180"/>
                  <a:pt x="219" y="180"/>
                  <a:pt x="219" y="180"/>
                </a:cubicBezTo>
                <a:cubicBezTo>
                  <a:pt x="218" y="180"/>
                  <a:pt x="218" y="180"/>
                  <a:pt x="218" y="180"/>
                </a:cubicBezTo>
                <a:cubicBezTo>
                  <a:pt x="218" y="180"/>
                  <a:pt x="218" y="180"/>
                  <a:pt x="218" y="180"/>
                </a:cubicBezTo>
                <a:cubicBezTo>
                  <a:pt x="218" y="180"/>
                  <a:pt x="218" y="180"/>
                  <a:pt x="218" y="180"/>
                </a:cubicBezTo>
                <a:moveTo>
                  <a:pt x="182" y="664"/>
                </a:moveTo>
                <a:cubicBezTo>
                  <a:pt x="182" y="663"/>
                  <a:pt x="181" y="663"/>
                  <a:pt x="180" y="663"/>
                </a:cubicBezTo>
                <a:cubicBezTo>
                  <a:pt x="180" y="663"/>
                  <a:pt x="180" y="663"/>
                  <a:pt x="180" y="662"/>
                </a:cubicBezTo>
                <a:cubicBezTo>
                  <a:pt x="180" y="662"/>
                  <a:pt x="180" y="662"/>
                  <a:pt x="180" y="661"/>
                </a:cubicBezTo>
                <a:cubicBezTo>
                  <a:pt x="184" y="659"/>
                  <a:pt x="185" y="657"/>
                  <a:pt x="187" y="655"/>
                </a:cubicBezTo>
                <a:cubicBezTo>
                  <a:pt x="187" y="654"/>
                  <a:pt x="187" y="654"/>
                  <a:pt x="187" y="653"/>
                </a:cubicBezTo>
                <a:cubicBezTo>
                  <a:pt x="187" y="652"/>
                  <a:pt x="189" y="651"/>
                  <a:pt x="188" y="650"/>
                </a:cubicBezTo>
                <a:cubicBezTo>
                  <a:pt x="188" y="648"/>
                  <a:pt x="188" y="646"/>
                  <a:pt x="188" y="644"/>
                </a:cubicBezTo>
                <a:cubicBezTo>
                  <a:pt x="188" y="643"/>
                  <a:pt x="187" y="643"/>
                  <a:pt x="187" y="642"/>
                </a:cubicBezTo>
                <a:cubicBezTo>
                  <a:pt x="188" y="640"/>
                  <a:pt x="187" y="639"/>
                  <a:pt x="187" y="638"/>
                </a:cubicBezTo>
                <a:cubicBezTo>
                  <a:pt x="186" y="637"/>
                  <a:pt x="187" y="635"/>
                  <a:pt x="186" y="634"/>
                </a:cubicBezTo>
                <a:cubicBezTo>
                  <a:pt x="186" y="632"/>
                  <a:pt x="188" y="632"/>
                  <a:pt x="187" y="630"/>
                </a:cubicBezTo>
                <a:cubicBezTo>
                  <a:pt x="187" y="629"/>
                  <a:pt x="187" y="628"/>
                  <a:pt x="187" y="627"/>
                </a:cubicBezTo>
                <a:cubicBezTo>
                  <a:pt x="187" y="626"/>
                  <a:pt x="188" y="626"/>
                  <a:pt x="188" y="626"/>
                </a:cubicBezTo>
                <a:cubicBezTo>
                  <a:pt x="189" y="624"/>
                  <a:pt x="190" y="622"/>
                  <a:pt x="190" y="621"/>
                </a:cubicBezTo>
                <a:cubicBezTo>
                  <a:pt x="191" y="619"/>
                  <a:pt x="193" y="618"/>
                  <a:pt x="194" y="617"/>
                </a:cubicBezTo>
                <a:cubicBezTo>
                  <a:pt x="194" y="617"/>
                  <a:pt x="195" y="616"/>
                  <a:pt x="195" y="616"/>
                </a:cubicBezTo>
                <a:cubicBezTo>
                  <a:pt x="196" y="614"/>
                  <a:pt x="198" y="614"/>
                  <a:pt x="199" y="613"/>
                </a:cubicBezTo>
                <a:cubicBezTo>
                  <a:pt x="200" y="613"/>
                  <a:pt x="201" y="612"/>
                  <a:pt x="203" y="612"/>
                </a:cubicBezTo>
                <a:cubicBezTo>
                  <a:pt x="204" y="610"/>
                  <a:pt x="207" y="611"/>
                  <a:pt x="209" y="611"/>
                </a:cubicBezTo>
                <a:cubicBezTo>
                  <a:pt x="210" y="612"/>
                  <a:pt x="211" y="612"/>
                  <a:pt x="213" y="612"/>
                </a:cubicBezTo>
                <a:cubicBezTo>
                  <a:pt x="213" y="612"/>
                  <a:pt x="214" y="613"/>
                  <a:pt x="214" y="614"/>
                </a:cubicBezTo>
                <a:cubicBezTo>
                  <a:pt x="215" y="614"/>
                  <a:pt x="215" y="615"/>
                  <a:pt x="216" y="615"/>
                </a:cubicBezTo>
                <a:cubicBezTo>
                  <a:pt x="216" y="616"/>
                  <a:pt x="216" y="617"/>
                  <a:pt x="216" y="618"/>
                </a:cubicBezTo>
                <a:cubicBezTo>
                  <a:pt x="217" y="617"/>
                  <a:pt x="217" y="617"/>
                  <a:pt x="217" y="617"/>
                </a:cubicBezTo>
                <a:cubicBezTo>
                  <a:pt x="218" y="617"/>
                  <a:pt x="218" y="617"/>
                  <a:pt x="218" y="618"/>
                </a:cubicBezTo>
                <a:cubicBezTo>
                  <a:pt x="218" y="619"/>
                  <a:pt x="219" y="620"/>
                  <a:pt x="219" y="621"/>
                </a:cubicBezTo>
                <a:cubicBezTo>
                  <a:pt x="218" y="622"/>
                  <a:pt x="219" y="623"/>
                  <a:pt x="220" y="624"/>
                </a:cubicBezTo>
                <a:cubicBezTo>
                  <a:pt x="220" y="624"/>
                  <a:pt x="220" y="625"/>
                  <a:pt x="218" y="625"/>
                </a:cubicBezTo>
                <a:cubicBezTo>
                  <a:pt x="218" y="625"/>
                  <a:pt x="219" y="625"/>
                  <a:pt x="219" y="625"/>
                </a:cubicBezTo>
                <a:cubicBezTo>
                  <a:pt x="219" y="625"/>
                  <a:pt x="219" y="625"/>
                  <a:pt x="219" y="625"/>
                </a:cubicBezTo>
                <a:cubicBezTo>
                  <a:pt x="218" y="624"/>
                  <a:pt x="218" y="624"/>
                  <a:pt x="218" y="625"/>
                </a:cubicBezTo>
                <a:cubicBezTo>
                  <a:pt x="218" y="625"/>
                  <a:pt x="218" y="625"/>
                  <a:pt x="218" y="625"/>
                </a:cubicBezTo>
                <a:cubicBezTo>
                  <a:pt x="219" y="626"/>
                  <a:pt x="219" y="627"/>
                  <a:pt x="219" y="629"/>
                </a:cubicBezTo>
                <a:cubicBezTo>
                  <a:pt x="218" y="630"/>
                  <a:pt x="216" y="630"/>
                  <a:pt x="217" y="632"/>
                </a:cubicBezTo>
                <a:cubicBezTo>
                  <a:pt x="217" y="632"/>
                  <a:pt x="216" y="633"/>
                  <a:pt x="216" y="633"/>
                </a:cubicBezTo>
                <a:cubicBezTo>
                  <a:pt x="215" y="634"/>
                  <a:pt x="215" y="635"/>
                  <a:pt x="215" y="635"/>
                </a:cubicBezTo>
                <a:cubicBezTo>
                  <a:pt x="214" y="636"/>
                  <a:pt x="214" y="635"/>
                  <a:pt x="213" y="634"/>
                </a:cubicBezTo>
                <a:cubicBezTo>
                  <a:pt x="212" y="634"/>
                  <a:pt x="212" y="633"/>
                  <a:pt x="211" y="633"/>
                </a:cubicBezTo>
                <a:cubicBezTo>
                  <a:pt x="210" y="633"/>
                  <a:pt x="210" y="632"/>
                  <a:pt x="209" y="631"/>
                </a:cubicBezTo>
                <a:cubicBezTo>
                  <a:pt x="210" y="630"/>
                  <a:pt x="211" y="629"/>
                  <a:pt x="211" y="627"/>
                </a:cubicBezTo>
                <a:cubicBezTo>
                  <a:pt x="211" y="626"/>
                  <a:pt x="212" y="626"/>
                  <a:pt x="212" y="625"/>
                </a:cubicBezTo>
                <a:cubicBezTo>
                  <a:pt x="212" y="624"/>
                  <a:pt x="212" y="623"/>
                  <a:pt x="212" y="623"/>
                </a:cubicBezTo>
                <a:cubicBezTo>
                  <a:pt x="211" y="622"/>
                  <a:pt x="211" y="620"/>
                  <a:pt x="210" y="620"/>
                </a:cubicBezTo>
                <a:cubicBezTo>
                  <a:pt x="210" y="620"/>
                  <a:pt x="209" y="619"/>
                  <a:pt x="209" y="619"/>
                </a:cubicBezTo>
                <a:cubicBezTo>
                  <a:pt x="207" y="619"/>
                  <a:pt x="206" y="619"/>
                  <a:pt x="205" y="618"/>
                </a:cubicBezTo>
                <a:cubicBezTo>
                  <a:pt x="204" y="618"/>
                  <a:pt x="204" y="620"/>
                  <a:pt x="202" y="620"/>
                </a:cubicBezTo>
                <a:cubicBezTo>
                  <a:pt x="201" y="621"/>
                  <a:pt x="199" y="622"/>
                  <a:pt x="198" y="624"/>
                </a:cubicBezTo>
                <a:cubicBezTo>
                  <a:pt x="198" y="626"/>
                  <a:pt x="197" y="627"/>
                  <a:pt x="196" y="628"/>
                </a:cubicBezTo>
                <a:cubicBezTo>
                  <a:pt x="195" y="629"/>
                  <a:pt x="197" y="631"/>
                  <a:pt x="195" y="631"/>
                </a:cubicBezTo>
                <a:cubicBezTo>
                  <a:pt x="195" y="632"/>
                  <a:pt x="195" y="634"/>
                  <a:pt x="195" y="635"/>
                </a:cubicBezTo>
                <a:cubicBezTo>
                  <a:pt x="196" y="635"/>
                  <a:pt x="196" y="636"/>
                  <a:pt x="196" y="636"/>
                </a:cubicBezTo>
                <a:cubicBezTo>
                  <a:pt x="196" y="637"/>
                  <a:pt x="196" y="638"/>
                  <a:pt x="196" y="639"/>
                </a:cubicBezTo>
                <a:cubicBezTo>
                  <a:pt x="197" y="640"/>
                  <a:pt x="197" y="641"/>
                  <a:pt x="197" y="643"/>
                </a:cubicBezTo>
                <a:cubicBezTo>
                  <a:pt x="197" y="644"/>
                  <a:pt x="197" y="645"/>
                  <a:pt x="197" y="646"/>
                </a:cubicBezTo>
                <a:cubicBezTo>
                  <a:pt x="197" y="647"/>
                  <a:pt x="197" y="648"/>
                  <a:pt x="197" y="649"/>
                </a:cubicBezTo>
                <a:cubicBezTo>
                  <a:pt x="197" y="650"/>
                  <a:pt x="197" y="652"/>
                  <a:pt x="196" y="652"/>
                </a:cubicBezTo>
                <a:cubicBezTo>
                  <a:pt x="196" y="653"/>
                  <a:pt x="196" y="654"/>
                  <a:pt x="196" y="655"/>
                </a:cubicBezTo>
                <a:cubicBezTo>
                  <a:pt x="196" y="655"/>
                  <a:pt x="195" y="655"/>
                  <a:pt x="195" y="656"/>
                </a:cubicBezTo>
                <a:cubicBezTo>
                  <a:pt x="195" y="657"/>
                  <a:pt x="195" y="658"/>
                  <a:pt x="194" y="658"/>
                </a:cubicBezTo>
                <a:cubicBezTo>
                  <a:pt x="193" y="659"/>
                  <a:pt x="193" y="660"/>
                  <a:pt x="193" y="660"/>
                </a:cubicBezTo>
                <a:cubicBezTo>
                  <a:pt x="192" y="661"/>
                  <a:pt x="191" y="661"/>
                  <a:pt x="191" y="663"/>
                </a:cubicBezTo>
                <a:cubicBezTo>
                  <a:pt x="191" y="663"/>
                  <a:pt x="190" y="664"/>
                  <a:pt x="189" y="665"/>
                </a:cubicBezTo>
                <a:cubicBezTo>
                  <a:pt x="188" y="666"/>
                  <a:pt x="186" y="666"/>
                  <a:pt x="185" y="668"/>
                </a:cubicBezTo>
                <a:cubicBezTo>
                  <a:pt x="184" y="668"/>
                  <a:pt x="183" y="668"/>
                  <a:pt x="184" y="669"/>
                </a:cubicBezTo>
                <a:cubicBezTo>
                  <a:pt x="182" y="670"/>
                  <a:pt x="181" y="670"/>
                  <a:pt x="179" y="672"/>
                </a:cubicBezTo>
                <a:cubicBezTo>
                  <a:pt x="178" y="671"/>
                  <a:pt x="177" y="673"/>
                  <a:pt x="176" y="673"/>
                </a:cubicBezTo>
                <a:cubicBezTo>
                  <a:pt x="174" y="673"/>
                  <a:pt x="173" y="673"/>
                  <a:pt x="172" y="673"/>
                </a:cubicBezTo>
                <a:cubicBezTo>
                  <a:pt x="172" y="673"/>
                  <a:pt x="171" y="673"/>
                  <a:pt x="170" y="672"/>
                </a:cubicBezTo>
                <a:cubicBezTo>
                  <a:pt x="170" y="671"/>
                  <a:pt x="169" y="672"/>
                  <a:pt x="168" y="672"/>
                </a:cubicBezTo>
                <a:cubicBezTo>
                  <a:pt x="167" y="671"/>
                  <a:pt x="167" y="671"/>
                  <a:pt x="166" y="671"/>
                </a:cubicBezTo>
                <a:cubicBezTo>
                  <a:pt x="165" y="670"/>
                  <a:pt x="166" y="669"/>
                  <a:pt x="164" y="669"/>
                </a:cubicBezTo>
                <a:cubicBezTo>
                  <a:pt x="164" y="669"/>
                  <a:pt x="163" y="668"/>
                  <a:pt x="162" y="667"/>
                </a:cubicBezTo>
                <a:cubicBezTo>
                  <a:pt x="162" y="666"/>
                  <a:pt x="162" y="665"/>
                  <a:pt x="161" y="665"/>
                </a:cubicBezTo>
                <a:cubicBezTo>
                  <a:pt x="160" y="664"/>
                  <a:pt x="160" y="662"/>
                  <a:pt x="159" y="661"/>
                </a:cubicBezTo>
                <a:cubicBezTo>
                  <a:pt x="158" y="660"/>
                  <a:pt x="159" y="660"/>
                  <a:pt x="160" y="659"/>
                </a:cubicBezTo>
                <a:cubicBezTo>
                  <a:pt x="160" y="657"/>
                  <a:pt x="160" y="656"/>
                  <a:pt x="160" y="654"/>
                </a:cubicBezTo>
                <a:cubicBezTo>
                  <a:pt x="161" y="653"/>
                  <a:pt x="161" y="651"/>
                  <a:pt x="162" y="650"/>
                </a:cubicBezTo>
                <a:cubicBezTo>
                  <a:pt x="163" y="648"/>
                  <a:pt x="164" y="647"/>
                  <a:pt x="165" y="646"/>
                </a:cubicBezTo>
                <a:cubicBezTo>
                  <a:pt x="166" y="647"/>
                  <a:pt x="167" y="647"/>
                  <a:pt x="168" y="648"/>
                </a:cubicBezTo>
                <a:cubicBezTo>
                  <a:pt x="169" y="648"/>
                  <a:pt x="170" y="650"/>
                  <a:pt x="171" y="649"/>
                </a:cubicBezTo>
                <a:cubicBezTo>
                  <a:pt x="169" y="651"/>
                  <a:pt x="169" y="654"/>
                  <a:pt x="167" y="657"/>
                </a:cubicBezTo>
                <a:cubicBezTo>
                  <a:pt x="167" y="657"/>
                  <a:pt x="167" y="657"/>
                  <a:pt x="167" y="658"/>
                </a:cubicBezTo>
                <a:cubicBezTo>
                  <a:pt x="166" y="659"/>
                  <a:pt x="167" y="661"/>
                  <a:pt x="166" y="663"/>
                </a:cubicBezTo>
                <a:cubicBezTo>
                  <a:pt x="166" y="663"/>
                  <a:pt x="166" y="663"/>
                  <a:pt x="166" y="663"/>
                </a:cubicBezTo>
                <a:cubicBezTo>
                  <a:pt x="167" y="664"/>
                  <a:pt x="168" y="664"/>
                  <a:pt x="168" y="665"/>
                </a:cubicBezTo>
                <a:cubicBezTo>
                  <a:pt x="168" y="665"/>
                  <a:pt x="168" y="665"/>
                  <a:pt x="167" y="666"/>
                </a:cubicBezTo>
                <a:cubicBezTo>
                  <a:pt x="169" y="666"/>
                  <a:pt x="170" y="666"/>
                  <a:pt x="171" y="666"/>
                </a:cubicBezTo>
                <a:cubicBezTo>
                  <a:pt x="172" y="665"/>
                  <a:pt x="173" y="665"/>
                  <a:pt x="175" y="665"/>
                </a:cubicBezTo>
                <a:cubicBezTo>
                  <a:pt x="175" y="666"/>
                  <a:pt x="176" y="666"/>
                  <a:pt x="176" y="667"/>
                </a:cubicBezTo>
                <a:cubicBezTo>
                  <a:pt x="176" y="668"/>
                  <a:pt x="177" y="668"/>
                  <a:pt x="178" y="668"/>
                </a:cubicBezTo>
                <a:cubicBezTo>
                  <a:pt x="179" y="669"/>
                  <a:pt x="179" y="668"/>
                  <a:pt x="180" y="668"/>
                </a:cubicBezTo>
                <a:cubicBezTo>
                  <a:pt x="181" y="668"/>
                  <a:pt x="182" y="666"/>
                  <a:pt x="183" y="665"/>
                </a:cubicBezTo>
                <a:cubicBezTo>
                  <a:pt x="183" y="665"/>
                  <a:pt x="183" y="664"/>
                  <a:pt x="182" y="664"/>
                </a:cubicBezTo>
                <a:moveTo>
                  <a:pt x="93" y="353"/>
                </a:moveTo>
                <a:cubicBezTo>
                  <a:pt x="94" y="356"/>
                  <a:pt x="94" y="356"/>
                  <a:pt x="94" y="356"/>
                </a:cubicBezTo>
                <a:cubicBezTo>
                  <a:pt x="93" y="357"/>
                  <a:pt x="94" y="357"/>
                  <a:pt x="94" y="358"/>
                </a:cubicBezTo>
                <a:cubicBezTo>
                  <a:pt x="94" y="357"/>
                  <a:pt x="94" y="357"/>
                  <a:pt x="94" y="357"/>
                </a:cubicBezTo>
                <a:cubicBezTo>
                  <a:pt x="95" y="357"/>
                  <a:pt x="96" y="357"/>
                  <a:pt x="96" y="357"/>
                </a:cubicBezTo>
                <a:cubicBezTo>
                  <a:pt x="97" y="357"/>
                  <a:pt x="97" y="357"/>
                  <a:pt x="97" y="358"/>
                </a:cubicBezTo>
                <a:cubicBezTo>
                  <a:pt x="97" y="358"/>
                  <a:pt x="97" y="359"/>
                  <a:pt x="96" y="359"/>
                </a:cubicBezTo>
                <a:cubicBezTo>
                  <a:pt x="96" y="359"/>
                  <a:pt x="95" y="359"/>
                  <a:pt x="96" y="360"/>
                </a:cubicBezTo>
                <a:cubicBezTo>
                  <a:pt x="96" y="360"/>
                  <a:pt x="96" y="360"/>
                  <a:pt x="96" y="361"/>
                </a:cubicBezTo>
                <a:cubicBezTo>
                  <a:pt x="96" y="362"/>
                  <a:pt x="96" y="362"/>
                  <a:pt x="96" y="363"/>
                </a:cubicBezTo>
                <a:cubicBezTo>
                  <a:pt x="96" y="363"/>
                  <a:pt x="96" y="364"/>
                  <a:pt x="96" y="364"/>
                </a:cubicBezTo>
                <a:cubicBezTo>
                  <a:pt x="95" y="365"/>
                  <a:pt x="96" y="367"/>
                  <a:pt x="95" y="367"/>
                </a:cubicBezTo>
                <a:cubicBezTo>
                  <a:pt x="94" y="368"/>
                  <a:pt x="95" y="368"/>
                  <a:pt x="95" y="368"/>
                </a:cubicBezTo>
                <a:cubicBezTo>
                  <a:pt x="96" y="369"/>
                  <a:pt x="96" y="370"/>
                  <a:pt x="95" y="371"/>
                </a:cubicBezTo>
                <a:cubicBezTo>
                  <a:pt x="94" y="372"/>
                  <a:pt x="95" y="373"/>
                  <a:pt x="94" y="374"/>
                </a:cubicBezTo>
                <a:cubicBezTo>
                  <a:pt x="95" y="374"/>
                  <a:pt x="95" y="374"/>
                  <a:pt x="96" y="374"/>
                </a:cubicBezTo>
                <a:cubicBezTo>
                  <a:pt x="97" y="374"/>
                  <a:pt x="98" y="374"/>
                  <a:pt x="100" y="374"/>
                </a:cubicBezTo>
                <a:cubicBezTo>
                  <a:pt x="101" y="374"/>
                  <a:pt x="102" y="375"/>
                  <a:pt x="103" y="375"/>
                </a:cubicBezTo>
                <a:cubicBezTo>
                  <a:pt x="105" y="375"/>
                  <a:pt x="107" y="375"/>
                  <a:pt x="110" y="375"/>
                </a:cubicBezTo>
                <a:cubicBezTo>
                  <a:pt x="111" y="375"/>
                  <a:pt x="111" y="376"/>
                  <a:pt x="112" y="376"/>
                </a:cubicBezTo>
                <a:cubicBezTo>
                  <a:pt x="113" y="376"/>
                  <a:pt x="115" y="375"/>
                  <a:pt x="116" y="376"/>
                </a:cubicBezTo>
                <a:cubicBezTo>
                  <a:pt x="116" y="377"/>
                  <a:pt x="116" y="377"/>
                  <a:pt x="116" y="377"/>
                </a:cubicBezTo>
                <a:cubicBezTo>
                  <a:pt x="117" y="377"/>
                  <a:pt x="119" y="377"/>
                  <a:pt x="120" y="377"/>
                </a:cubicBezTo>
                <a:cubicBezTo>
                  <a:pt x="121" y="377"/>
                  <a:pt x="122" y="377"/>
                  <a:pt x="123" y="377"/>
                </a:cubicBezTo>
                <a:cubicBezTo>
                  <a:pt x="124" y="377"/>
                  <a:pt x="125" y="376"/>
                  <a:pt x="126" y="378"/>
                </a:cubicBezTo>
                <a:cubicBezTo>
                  <a:pt x="127" y="378"/>
                  <a:pt x="129" y="378"/>
                  <a:pt x="130" y="378"/>
                </a:cubicBezTo>
                <a:cubicBezTo>
                  <a:pt x="131" y="378"/>
                  <a:pt x="131" y="379"/>
                  <a:pt x="132" y="379"/>
                </a:cubicBezTo>
                <a:cubicBezTo>
                  <a:pt x="133" y="379"/>
                  <a:pt x="134" y="379"/>
                  <a:pt x="135" y="379"/>
                </a:cubicBezTo>
                <a:cubicBezTo>
                  <a:pt x="135" y="379"/>
                  <a:pt x="135" y="379"/>
                  <a:pt x="135" y="380"/>
                </a:cubicBezTo>
                <a:cubicBezTo>
                  <a:pt x="135" y="381"/>
                  <a:pt x="134" y="381"/>
                  <a:pt x="134" y="383"/>
                </a:cubicBezTo>
                <a:cubicBezTo>
                  <a:pt x="134" y="384"/>
                  <a:pt x="134" y="385"/>
                  <a:pt x="134" y="386"/>
                </a:cubicBezTo>
                <a:cubicBezTo>
                  <a:pt x="134" y="386"/>
                  <a:pt x="133" y="387"/>
                  <a:pt x="133" y="387"/>
                </a:cubicBezTo>
                <a:cubicBezTo>
                  <a:pt x="132" y="387"/>
                  <a:pt x="131" y="387"/>
                  <a:pt x="130" y="387"/>
                </a:cubicBezTo>
                <a:cubicBezTo>
                  <a:pt x="129" y="387"/>
                  <a:pt x="128" y="386"/>
                  <a:pt x="127" y="386"/>
                </a:cubicBezTo>
                <a:cubicBezTo>
                  <a:pt x="126" y="386"/>
                  <a:pt x="126" y="386"/>
                  <a:pt x="125" y="386"/>
                </a:cubicBezTo>
                <a:cubicBezTo>
                  <a:pt x="124" y="386"/>
                  <a:pt x="123" y="386"/>
                  <a:pt x="122" y="386"/>
                </a:cubicBezTo>
                <a:cubicBezTo>
                  <a:pt x="121" y="386"/>
                  <a:pt x="120" y="385"/>
                  <a:pt x="119" y="385"/>
                </a:cubicBezTo>
                <a:cubicBezTo>
                  <a:pt x="117" y="385"/>
                  <a:pt x="116" y="385"/>
                  <a:pt x="115" y="385"/>
                </a:cubicBezTo>
                <a:cubicBezTo>
                  <a:pt x="113" y="383"/>
                  <a:pt x="110" y="385"/>
                  <a:pt x="107" y="384"/>
                </a:cubicBezTo>
                <a:cubicBezTo>
                  <a:pt x="105" y="384"/>
                  <a:pt x="104" y="385"/>
                  <a:pt x="102" y="383"/>
                </a:cubicBezTo>
                <a:cubicBezTo>
                  <a:pt x="99" y="383"/>
                  <a:pt x="99" y="383"/>
                  <a:pt x="99" y="383"/>
                </a:cubicBezTo>
                <a:cubicBezTo>
                  <a:pt x="98" y="382"/>
                  <a:pt x="96" y="382"/>
                  <a:pt x="95" y="383"/>
                </a:cubicBezTo>
                <a:cubicBezTo>
                  <a:pt x="94" y="383"/>
                  <a:pt x="94" y="381"/>
                  <a:pt x="92" y="382"/>
                </a:cubicBezTo>
                <a:cubicBezTo>
                  <a:pt x="92" y="383"/>
                  <a:pt x="90" y="382"/>
                  <a:pt x="89" y="382"/>
                </a:cubicBezTo>
                <a:cubicBezTo>
                  <a:pt x="89" y="382"/>
                  <a:pt x="89" y="381"/>
                  <a:pt x="89" y="381"/>
                </a:cubicBezTo>
                <a:cubicBezTo>
                  <a:pt x="88" y="380"/>
                  <a:pt x="88" y="381"/>
                  <a:pt x="88" y="381"/>
                </a:cubicBezTo>
                <a:cubicBezTo>
                  <a:pt x="87" y="381"/>
                  <a:pt x="87" y="381"/>
                  <a:pt x="87" y="381"/>
                </a:cubicBezTo>
                <a:cubicBezTo>
                  <a:pt x="87" y="380"/>
                  <a:pt x="85" y="379"/>
                  <a:pt x="86" y="378"/>
                </a:cubicBezTo>
                <a:cubicBezTo>
                  <a:pt x="85" y="378"/>
                  <a:pt x="85" y="377"/>
                  <a:pt x="84" y="377"/>
                </a:cubicBezTo>
                <a:cubicBezTo>
                  <a:pt x="83" y="377"/>
                  <a:pt x="83" y="376"/>
                  <a:pt x="83" y="375"/>
                </a:cubicBezTo>
                <a:cubicBezTo>
                  <a:pt x="84" y="375"/>
                  <a:pt x="84" y="374"/>
                  <a:pt x="85" y="374"/>
                </a:cubicBezTo>
                <a:cubicBezTo>
                  <a:pt x="85" y="374"/>
                  <a:pt x="85" y="374"/>
                  <a:pt x="86" y="374"/>
                </a:cubicBezTo>
                <a:cubicBezTo>
                  <a:pt x="86" y="375"/>
                  <a:pt x="85" y="375"/>
                  <a:pt x="85" y="375"/>
                </a:cubicBezTo>
                <a:cubicBezTo>
                  <a:pt x="85" y="376"/>
                  <a:pt x="86" y="376"/>
                  <a:pt x="86" y="377"/>
                </a:cubicBezTo>
                <a:cubicBezTo>
                  <a:pt x="87" y="376"/>
                  <a:pt x="87" y="375"/>
                  <a:pt x="87" y="375"/>
                </a:cubicBezTo>
                <a:cubicBezTo>
                  <a:pt x="88" y="374"/>
                  <a:pt x="88" y="374"/>
                  <a:pt x="89" y="373"/>
                </a:cubicBezTo>
                <a:cubicBezTo>
                  <a:pt x="88" y="373"/>
                  <a:pt x="88" y="373"/>
                  <a:pt x="87" y="373"/>
                </a:cubicBezTo>
                <a:cubicBezTo>
                  <a:pt x="88" y="372"/>
                  <a:pt x="89" y="371"/>
                  <a:pt x="87" y="370"/>
                </a:cubicBezTo>
                <a:cubicBezTo>
                  <a:pt x="87" y="370"/>
                  <a:pt x="87" y="369"/>
                  <a:pt x="87" y="368"/>
                </a:cubicBezTo>
                <a:cubicBezTo>
                  <a:pt x="87" y="367"/>
                  <a:pt x="88" y="366"/>
                  <a:pt x="88" y="365"/>
                </a:cubicBezTo>
                <a:cubicBezTo>
                  <a:pt x="88" y="363"/>
                  <a:pt x="88" y="362"/>
                  <a:pt x="88" y="361"/>
                </a:cubicBezTo>
                <a:cubicBezTo>
                  <a:pt x="88" y="359"/>
                  <a:pt x="88" y="359"/>
                  <a:pt x="88" y="359"/>
                </a:cubicBezTo>
                <a:cubicBezTo>
                  <a:pt x="89" y="358"/>
                  <a:pt x="89" y="358"/>
                  <a:pt x="88" y="358"/>
                </a:cubicBezTo>
                <a:cubicBezTo>
                  <a:pt x="87" y="357"/>
                  <a:pt x="86" y="357"/>
                  <a:pt x="84" y="357"/>
                </a:cubicBezTo>
                <a:cubicBezTo>
                  <a:pt x="83" y="357"/>
                  <a:pt x="82" y="357"/>
                  <a:pt x="81" y="356"/>
                </a:cubicBezTo>
                <a:cubicBezTo>
                  <a:pt x="79" y="356"/>
                  <a:pt x="78" y="356"/>
                  <a:pt x="77" y="356"/>
                </a:cubicBezTo>
                <a:cubicBezTo>
                  <a:pt x="75" y="356"/>
                  <a:pt x="72" y="357"/>
                  <a:pt x="70" y="355"/>
                </a:cubicBezTo>
                <a:cubicBezTo>
                  <a:pt x="69" y="355"/>
                  <a:pt x="68" y="355"/>
                  <a:pt x="67" y="355"/>
                </a:cubicBezTo>
                <a:cubicBezTo>
                  <a:pt x="66" y="355"/>
                  <a:pt x="65" y="355"/>
                  <a:pt x="64" y="354"/>
                </a:cubicBezTo>
                <a:cubicBezTo>
                  <a:pt x="64" y="354"/>
                  <a:pt x="63" y="354"/>
                  <a:pt x="62" y="354"/>
                </a:cubicBezTo>
                <a:cubicBezTo>
                  <a:pt x="62" y="354"/>
                  <a:pt x="61" y="354"/>
                  <a:pt x="60" y="354"/>
                </a:cubicBezTo>
                <a:cubicBezTo>
                  <a:pt x="56" y="354"/>
                  <a:pt x="56" y="354"/>
                  <a:pt x="56" y="354"/>
                </a:cubicBezTo>
                <a:cubicBezTo>
                  <a:pt x="55" y="353"/>
                  <a:pt x="54" y="353"/>
                  <a:pt x="53" y="353"/>
                </a:cubicBezTo>
                <a:cubicBezTo>
                  <a:pt x="53" y="351"/>
                  <a:pt x="52" y="350"/>
                  <a:pt x="53" y="349"/>
                </a:cubicBezTo>
                <a:cubicBezTo>
                  <a:pt x="54" y="348"/>
                  <a:pt x="54" y="346"/>
                  <a:pt x="54" y="345"/>
                </a:cubicBezTo>
                <a:cubicBezTo>
                  <a:pt x="54" y="345"/>
                  <a:pt x="54" y="344"/>
                  <a:pt x="54" y="344"/>
                </a:cubicBezTo>
                <a:cubicBezTo>
                  <a:pt x="57" y="344"/>
                  <a:pt x="59" y="344"/>
                  <a:pt x="61" y="344"/>
                </a:cubicBezTo>
                <a:cubicBezTo>
                  <a:pt x="62" y="345"/>
                  <a:pt x="63" y="345"/>
                  <a:pt x="63" y="345"/>
                </a:cubicBezTo>
                <a:cubicBezTo>
                  <a:pt x="64" y="346"/>
                  <a:pt x="65" y="346"/>
                  <a:pt x="67" y="345"/>
                </a:cubicBezTo>
                <a:cubicBezTo>
                  <a:pt x="68" y="345"/>
                  <a:pt x="68" y="347"/>
                  <a:pt x="69" y="346"/>
                </a:cubicBezTo>
                <a:cubicBezTo>
                  <a:pt x="71" y="346"/>
                  <a:pt x="72" y="346"/>
                  <a:pt x="73" y="346"/>
                </a:cubicBezTo>
                <a:cubicBezTo>
                  <a:pt x="75" y="348"/>
                  <a:pt x="77" y="347"/>
                  <a:pt x="80" y="347"/>
                </a:cubicBezTo>
                <a:cubicBezTo>
                  <a:pt x="81" y="347"/>
                  <a:pt x="82" y="349"/>
                  <a:pt x="83" y="348"/>
                </a:cubicBezTo>
                <a:cubicBezTo>
                  <a:pt x="85" y="348"/>
                  <a:pt x="86" y="348"/>
                  <a:pt x="87" y="348"/>
                </a:cubicBezTo>
                <a:cubicBezTo>
                  <a:pt x="88" y="350"/>
                  <a:pt x="90" y="349"/>
                  <a:pt x="91" y="350"/>
                </a:cubicBezTo>
                <a:cubicBezTo>
                  <a:pt x="91" y="350"/>
                  <a:pt x="92" y="351"/>
                  <a:pt x="92" y="350"/>
                </a:cubicBezTo>
                <a:cubicBezTo>
                  <a:pt x="93" y="349"/>
                  <a:pt x="93" y="349"/>
                  <a:pt x="93" y="350"/>
                </a:cubicBezTo>
                <a:cubicBezTo>
                  <a:pt x="94" y="351"/>
                  <a:pt x="94" y="352"/>
                  <a:pt x="94" y="352"/>
                </a:cubicBezTo>
                <a:cubicBezTo>
                  <a:pt x="95" y="353"/>
                  <a:pt x="94" y="353"/>
                  <a:pt x="94" y="353"/>
                </a:cubicBezTo>
                <a:cubicBezTo>
                  <a:pt x="93" y="353"/>
                  <a:pt x="92" y="354"/>
                  <a:pt x="93" y="354"/>
                </a:cubicBezTo>
                <a:cubicBezTo>
                  <a:pt x="93" y="355"/>
                  <a:pt x="93" y="355"/>
                  <a:pt x="94" y="355"/>
                </a:cubicBezTo>
                <a:cubicBezTo>
                  <a:pt x="94" y="355"/>
                  <a:pt x="94" y="355"/>
                  <a:pt x="93" y="353"/>
                </a:cubicBezTo>
                <a:cubicBezTo>
                  <a:pt x="93" y="351"/>
                  <a:pt x="93" y="351"/>
                  <a:pt x="93" y="351"/>
                </a:cubicBezTo>
                <a:cubicBezTo>
                  <a:pt x="92" y="351"/>
                  <a:pt x="92" y="350"/>
                  <a:pt x="92" y="350"/>
                </a:cubicBezTo>
                <a:cubicBezTo>
                  <a:pt x="91" y="350"/>
                  <a:pt x="92" y="351"/>
                  <a:pt x="92" y="351"/>
                </a:cubicBezTo>
                <a:cubicBezTo>
                  <a:pt x="92" y="351"/>
                  <a:pt x="92" y="352"/>
                  <a:pt x="92" y="352"/>
                </a:cubicBezTo>
                <a:cubicBezTo>
                  <a:pt x="92" y="352"/>
                  <a:pt x="92" y="351"/>
                  <a:pt x="93" y="353"/>
                </a:cubicBezTo>
                <a:moveTo>
                  <a:pt x="90" y="375"/>
                </a:moveTo>
                <a:cubicBezTo>
                  <a:pt x="91" y="374"/>
                  <a:pt x="91" y="374"/>
                  <a:pt x="91" y="374"/>
                </a:cubicBezTo>
                <a:cubicBezTo>
                  <a:pt x="91" y="373"/>
                  <a:pt x="91" y="373"/>
                  <a:pt x="91" y="373"/>
                </a:cubicBezTo>
                <a:cubicBezTo>
                  <a:pt x="90" y="373"/>
                  <a:pt x="90" y="373"/>
                  <a:pt x="90" y="374"/>
                </a:cubicBezTo>
                <a:cubicBezTo>
                  <a:pt x="90" y="374"/>
                  <a:pt x="90" y="374"/>
                  <a:pt x="90" y="375"/>
                </a:cubicBezTo>
                <a:moveTo>
                  <a:pt x="70" y="350"/>
                </a:moveTo>
                <a:cubicBezTo>
                  <a:pt x="71" y="350"/>
                  <a:pt x="71" y="349"/>
                  <a:pt x="70" y="348"/>
                </a:cubicBezTo>
                <a:cubicBezTo>
                  <a:pt x="70" y="349"/>
                  <a:pt x="70" y="350"/>
                  <a:pt x="70" y="350"/>
                </a:cubicBezTo>
                <a:moveTo>
                  <a:pt x="78" y="350"/>
                </a:moveTo>
                <a:cubicBezTo>
                  <a:pt x="78" y="350"/>
                  <a:pt x="78" y="350"/>
                  <a:pt x="78" y="350"/>
                </a:cubicBezTo>
                <a:cubicBezTo>
                  <a:pt x="78" y="350"/>
                  <a:pt x="78" y="351"/>
                  <a:pt x="78" y="351"/>
                </a:cubicBezTo>
                <a:cubicBezTo>
                  <a:pt x="78" y="351"/>
                  <a:pt x="78" y="351"/>
                  <a:pt x="78" y="351"/>
                </a:cubicBezTo>
                <a:cubicBezTo>
                  <a:pt x="78" y="351"/>
                  <a:pt x="78" y="351"/>
                  <a:pt x="78" y="350"/>
                </a:cubicBezTo>
                <a:moveTo>
                  <a:pt x="90" y="352"/>
                </a:moveTo>
                <a:cubicBezTo>
                  <a:pt x="90" y="351"/>
                  <a:pt x="89" y="351"/>
                  <a:pt x="89" y="351"/>
                </a:cubicBezTo>
                <a:cubicBezTo>
                  <a:pt x="89" y="351"/>
                  <a:pt x="89" y="351"/>
                  <a:pt x="89" y="352"/>
                </a:cubicBezTo>
                <a:cubicBezTo>
                  <a:pt x="89" y="352"/>
                  <a:pt x="89" y="352"/>
                  <a:pt x="89" y="352"/>
                </a:cubicBezTo>
                <a:cubicBezTo>
                  <a:pt x="89" y="352"/>
                  <a:pt x="89" y="352"/>
                  <a:pt x="90" y="352"/>
                </a:cubicBezTo>
                <a:moveTo>
                  <a:pt x="91" y="355"/>
                </a:moveTo>
                <a:cubicBezTo>
                  <a:pt x="91" y="355"/>
                  <a:pt x="91" y="355"/>
                  <a:pt x="91" y="355"/>
                </a:cubicBezTo>
                <a:cubicBezTo>
                  <a:pt x="91" y="355"/>
                  <a:pt x="91" y="354"/>
                  <a:pt x="91" y="354"/>
                </a:cubicBezTo>
                <a:cubicBezTo>
                  <a:pt x="91" y="354"/>
                  <a:pt x="91" y="354"/>
                  <a:pt x="91" y="354"/>
                </a:cubicBezTo>
                <a:cubicBezTo>
                  <a:pt x="91" y="354"/>
                  <a:pt x="91" y="354"/>
                  <a:pt x="91" y="355"/>
                </a:cubicBezTo>
                <a:moveTo>
                  <a:pt x="90" y="379"/>
                </a:moveTo>
                <a:cubicBezTo>
                  <a:pt x="89" y="379"/>
                  <a:pt x="89" y="379"/>
                  <a:pt x="89" y="379"/>
                </a:cubicBezTo>
                <a:cubicBezTo>
                  <a:pt x="89" y="379"/>
                  <a:pt x="89" y="379"/>
                  <a:pt x="89" y="379"/>
                </a:cubicBezTo>
                <a:cubicBezTo>
                  <a:pt x="89" y="379"/>
                  <a:pt x="89" y="379"/>
                  <a:pt x="89" y="380"/>
                </a:cubicBezTo>
                <a:cubicBezTo>
                  <a:pt x="89" y="379"/>
                  <a:pt x="89" y="379"/>
                  <a:pt x="90" y="379"/>
                </a:cubicBezTo>
                <a:moveTo>
                  <a:pt x="654" y="279"/>
                </a:moveTo>
                <a:cubicBezTo>
                  <a:pt x="654" y="280"/>
                  <a:pt x="655" y="280"/>
                  <a:pt x="656" y="281"/>
                </a:cubicBezTo>
                <a:cubicBezTo>
                  <a:pt x="656" y="280"/>
                  <a:pt x="657" y="279"/>
                  <a:pt x="657" y="277"/>
                </a:cubicBezTo>
                <a:cubicBezTo>
                  <a:pt x="657" y="276"/>
                  <a:pt x="658" y="276"/>
                  <a:pt x="658" y="276"/>
                </a:cubicBezTo>
                <a:cubicBezTo>
                  <a:pt x="660" y="275"/>
                  <a:pt x="660" y="274"/>
                  <a:pt x="661" y="273"/>
                </a:cubicBezTo>
                <a:cubicBezTo>
                  <a:pt x="663" y="273"/>
                  <a:pt x="664" y="272"/>
                  <a:pt x="665" y="271"/>
                </a:cubicBezTo>
                <a:cubicBezTo>
                  <a:pt x="666" y="271"/>
                  <a:pt x="667" y="271"/>
                  <a:pt x="668" y="270"/>
                </a:cubicBezTo>
                <a:cubicBezTo>
                  <a:pt x="669" y="269"/>
                  <a:pt x="670" y="270"/>
                  <a:pt x="671" y="269"/>
                </a:cubicBezTo>
                <a:cubicBezTo>
                  <a:pt x="671" y="269"/>
                  <a:pt x="672" y="269"/>
                  <a:pt x="673" y="268"/>
                </a:cubicBezTo>
                <a:cubicBezTo>
                  <a:pt x="674" y="268"/>
                  <a:pt x="674" y="267"/>
                  <a:pt x="675" y="267"/>
                </a:cubicBezTo>
                <a:cubicBezTo>
                  <a:pt x="676" y="266"/>
                  <a:pt x="677" y="266"/>
                  <a:pt x="678" y="266"/>
                </a:cubicBezTo>
                <a:cubicBezTo>
                  <a:pt x="679" y="266"/>
                  <a:pt x="679" y="265"/>
                  <a:pt x="680" y="265"/>
                </a:cubicBezTo>
                <a:cubicBezTo>
                  <a:pt x="682" y="263"/>
                  <a:pt x="684" y="262"/>
                  <a:pt x="685" y="261"/>
                </a:cubicBezTo>
                <a:cubicBezTo>
                  <a:pt x="686" y="261"/>
                  <a:pt x="687" y="261"/>
                  <a:pt x="688" y="260"/>
                </a:cubicBezTo>
                <a:cubicBezTo>
                  <a:pt x="688" y="259"/>
                  <a:pt x="689" y="259"/>
                  <a:pt x="689" y="259"/>
                </a:cubicBezTo>
                <a:cubicBezTo>
                  <a:pt x="691" y="259"/>
                  <a:pt x="692" y="258"/>
                  <a:pt x="693" y="258"/>
                </a:cubicBezTo>
                <a:cubicBezTo>
                  <a:pt x="694" y="257"/>
                  <a:pt x="695" y="257"/>
                  <a:pt x="696" y="256"/>
                </a:cubicBezTo>
                <a:cubicBezTo>
                  <a:pt x="697" y="255"/>
                  <a:pt x="699" y="255"/>
                  <a:pt x="700" y="253"/>
                </a:cubicBezTo>
                <a:cubicBezTo>
                  <a:pt x="701" y="254"/>
                  <a:pt x="702" y="253"/>
                  <a:pt x="703" y="253"/>
                </a:cubicBezTo>
                <a:cubicBezTo>
                  <a:pt x="704" y="252"/>
                  <a:pt x="705" y="252"/>
                  <a:pt x="706" y="251"/>
                </a:cubicBezTo>
                <a:cubicBezTo>
                  <a:pt x="707" y="251"/>
                  <a:pt x="708" y="250"/>
                  <a:pt x="709" y="250"/>
                </a:cubicBezTo>
                <a:cubicBezTo>
                  <a:pt x="710" y="250"/>
                  <a:pt x="710" y="248"/>
                  <a:pt x="711" y="249"/>
                </a:cubicBezTo>
                <a:cubicBezTo>
                  <a:pt x="712" y="248"/>
                  <a:pt x="713" y="247"/>
                  <a:pt x="714" y="247"/>
                </a:cubicBezTo>
                <a:cubicBezTo>
                  <a:pt x="715" y="245"/>
                  <a:pt x="717" y="246"/>
                  <a:pt x="717" y="246"/>
                </a:cubicBezTo>
                <a:cubicBezTo>
                  <a:pt x="718" y="245"/>
                  <a:pt x="719" y="245"/>
                  <a:pt x="719" y="245"/>
                </a:cubicBezTo>
                <a:cubicBezTo>
                  <a:pt x="720" y="244"/>
                  <a:pt x="720" y="244"/>
                  <a:pt x="720" y="244"/>
                </a:cubicBezTo>
                <a:cubicBezTo>
                  <a:pt x="720" y="243"/>
                  <a:pt x="719" y="243"/>
                  <a:pt x="719" y="242"/>
                </a:cubicBezTo>
                <a:cubicBezTo>
                  <a:pt x="719" y="241"/>
                  <a:pt x="718" y="241"/>
                  <a:pt x="718" y="240"/>
                </a:cubicBezTo>
                <a:cubicBezTo>
                  <a:pt x="717" y="239"/>
                  <a:pt x="718" y="239"/>
                  <a:pt x="717" y="237"/>
                </a:cubicBezTo>
                <a:cubicBezTo>
                  <a:pt x="717" y="237"/>
                  <a:pt x="716" y="236"/>
                  <a:pt x="716" y="236"/>
                </a:cubicBezTo>
                <a:cubicBezTo>
                  <a:pt x="716" y="234"/>
                  <a:pt x="716" y="234"/>
                  <a:pt x="716" y="234"/>
                </a:cubicBezTo>
                <a:cubicBezTo>
                  <a:pt x="718" y="233"/>
                  <a:pt x="720" y="232"/>
                  <a:pt x="722" y="231"/>
                </a:cubicBezTo>
                <a:cubicBezTo>
                  <a:pt x="723" y="230"/>
                  <a:pt x="723" y="231"/>
                  <a:pt x="723" y="232"/>
                </a:cubicBezTo>
                <a:cubicBezTo>
                  <a:pt x="723" y="232"/>
                  <a:pt x="723" y="233"/>
                  <a:pt x="723" y="233"/>
                </a:cubicBezTo>
                <a:cubicBezTo>
                  <a:pt x="724" y="234"/>
                  <a:pt x="725" y="235"/>
                  <a:pt x="725" y="236"/>
                </a:cubicBezTo>
                <a:cubicBezTo>
                  <a:pt x="725" y="237"/>
                  <a:pt x="726" y="238"/>
                  <a:pt x="727" y="239"/>
                </a:cubicBezTo>
                <a:cubicBezTo>
                  <a:pt x="728" y="241"/>
                  <a:pt x="729" y="242"/>
                  <a:pt x="730" y="244"/>
                </a:cubicBezTo>
                <a:cubicBezTo>
                  <a:pt x="730" y="245"/>
                  <a:pt x="730" y="246"/>
                  <a:pt x="730" y="246"/>
                </a:cubicBezTo>
                <a:cubicBezTo>
                  <a:pt x="730" y="247"/>
                  <a:pt x="731" y="247"/>
                  <a:pt x="731" y="248"/>
                </a:cubicBezTo>
                <a:cubicBezTo>
                  <a:pt x="731" y="249"/>
                  <a:pt x="732" y="249"/>
                  <a:pt x="732" y="250"/>
                </a:cubicBezTo>
                <a:cubicBezTo>
                  <a:pt x="733" y="250"/>
                  <a:pt x="733" y="251"/>
                  <a:pt x="733" y="252"/>
                </a:cubicBezTo>
                <a:cubicBezTo>
                  <a:pt x="734" y="253"/>
                  <a:pt x="735" y="254"/>
                  <a:pt x="735" y="256"/>
                </a:cubicBezTo>
                <a:cubicBezTo>
                  <a:pt x="736" y="256"/>
                  <a:pt x="736" y="257"/>
                  <a:pt x="736" y="257"/>
                </a:cubicBezTo>
                <a:cubicBezTo>
                  <a:pt x="736" y="258"/>
                  <a:pt x="735" y="258"/>
                  <a:pt x="735" y="258"/>
                </a:cubicBezTo>
                <a:cubicBezTo>
                  <a:pt x="734" y="258"/>
                  <a:pt x="733" y="259"/>
                  <a:pt x="733" y="259"/>
                </a:cubicBezTo>
                <a:cubicBezTo>
                  <a:pt x="732" y="260"/>
                  <a:pt x="732" y="260"/>
                  <a:pt x="731" y="260"/>
                </a:cubicBezTo>
                <a:cubicBezTo>
                  <a:pt x="730" y="261"/>
                  <a:pt x="730" y="261"/>
                  <a:pt x="728" y="260"/>
                </a:cubicBezTo>
                <a:cubicBezTo>
                  <a:pt x="728" y="260"/>
                  <a:pt x="728" y="260"/>
                  <a:pt x="728" y="260"/>
                </a:cubicBezTo>
                <a:cubicBezTo>
                  <a:pt x="728" y="259"/>
                  <a:pt x="728" y="258"/>
                  <a:pt x="728" y="258"/>
                </a:cubicBezTo>
                <a:cubicBezTo>
                  <a:pt x="727" y="257"/>
                  <a:pt x="726" y="256"/>
                  <a:pt x="725" y="255"/>
                </a:cubicBezTo>
                <a:cubicBezTo>
                  <a:pt x="725" y="254"/>
                  <a:pt x="725" y="253"/>
                  <a:pt x="724" y="252"/>
                </a:cubicBezTo>
                <a:cubicBezTo>
                  <a:pt x="722" y="253"/>
                  <a:pt x="720" y="255"/>
                  <a:pt x="718" y="255"/>
                </a:cubicBezTo>
                <a:cubicBezTo>
                  <a:pt x="717" y="256"/>
                  <a:pt x="716" y="255"/>
                  <a:pt x="716" y="256"/>
                </a:cubicBezTo>
                <a:cubicBezTo>
                  <a:pt x="715" y="257"/>
                  <a:pt x="713" y="257"/>
                  <a:pt x="712" y="258"/>
                </a:cubicBezTo>
                <a:cubicBezTo>
                  <a:pt x="711" y="258"/>
                  <a:pt x="710" y="260"/>
                  <a:pt x="709" y="259"/>
                </a:cubicBezTo>
                <a:cubicBezTo>
                  <a:pt x="708" y="260"/>
                  <a:pt x="707" y="260"/>
                  <a:pt x="706" y="261"/>
                </a:cubicBezTo>
                <a:cubicBezTo>
                  <a:pt x="706" y="261"/>
                  <a:pt x="705" y="262"/>
                  <a:pt x="704" y="262"/>
                </a:cubicBezTo>
                <a:cubicBezTo>
                  <a:pt x="703" y="263"/>
                  <a:pt x="701" y="263"/>
                  <a:pt x="699" y="265"/>
                </a:cubicBezTo>
                <a:cubicBezTo>
                  <a:pt x="697" y="265"/>
                  <a:pt x="695" y="267"/>
                  <a:pt x="692" y="268"/>
                </a:cubicBezTo>
                <a:cubicBezTo>
                  <a:pt x="691" y="268"/>
                  <a:pt x="690" y="269"/>
                  <a:pt x="689" y="270"/>
                </a:cubicBezTo>
                <a:cubicBezTo>
                  <a:pt x="687" y="270"/>
                  <a:pt x="685" y="272"/>
                  <a:pt x="683" y="273"/>
                </a:cubicBezTo>
                <a:cubicBezTo>
                  <a:pt x="681" y="274"/>
                  <a:pt x="679" y="275"/>
                  <a:pt x="677" y="276"/>
                </a:cubicBezTo>
                <a:cubicBezTo>
                  <a:pt x="675" y="277"/>
                  <a:pt x="673" y="278"/>
                  <a:pt x="671" y="279"/>
                </a:cubicBezTo>
                <a:cubicBezTo>
                  <a:pt x="669" y="279"/>
                  <a:pt x="669" y="280"/>
                  <a:pt x="668" y="281"/>
                </a:cubicBezTo>
                <a:cubicBezTo>
                  <a:pt x="667" y="281"/>
                  <a:pt x="666" y="281"/>
                  <a:pt x="666" y="282"/>
                </a:cubicBezTo>
                <a:cubicBezTo>
                  <a:pt x="665" y="282"/>
                  <a:pt x="664" y="282"/>
                  <a:pt x="664" y="282"/>
                </a:cubicBezTo>
                <a:cubicBezTo>
                  <a:pt x="663" y="283"/>
                  <a:pt x="661" y="283"/>
                  <a:pt x="660" y="284"/>
                </a:cubicBezTo>
                <a:cubicBezTo>
                  <a:pt x="659" y="285"/>
                  <a:pt x="658" y="285"/>
                  <a:pt x="658" y="285"/>
                </a:cubicBezTo>
                <a:cubicBezTo>
                  <a:pt x="658" y="285"/>
                  <a:pt x="658" y="285"/>
                  <a:pt x="658" y="285"/>
                </a:cubicBezTo>
                <a:cubicBezTo>
                  <a:pt x="658" y="285"/>
                  <a:pt x="658" y="284"/>
                  <a:pt x="658" y="284"/>
                </a:cubicBezTo>
                <a:cubicBezTo>
                  <a:pt x="658" y="284"/>
                  <a:pt x="657" y="284"/>
                  <a:pt x="657" y="284"/>
                </a:cubicBezTo>
                <a:cubicBezTo>
                  <a:pt x="657" y="284"/>
                  <a:pt x="657" y="285"/>
                  <a:pt x="658" y="285"/>
                </a:cubicBezTo>
                <a:cubicBezTo>
                  <a:pt x="658" y="286"/>
                  <a:pt x="657" y="286"/>
                  <a:pt x="657" y="286"/>
                </a:cubicBezTo>
                <a:cubicBezTo>
                  <a:pt x="656" y="286"/>
                  <a:pt x="656" y="285"/>
                  <a:pt x="656" y="285"/>
                </a:cubicBezTo>
                <a:cubicBezTo>
                  <a:pt x="656" y="284"/>
                  <a:pt x="656" y="283"/>
                  <a:pt x="656" y="282"/>
                </a:cubicBezTo>
                <a:cubicBezTo>
                  <a:pt x="654" y="282"/>
                  <a:pt x="654" y="282"/>
                  <a:pt x="654" y="282"/>
                </a:cubicBezTo>
                <a:cubicBezTo>
                  <a:pt x="653" y="281"/>
                  <a:pt x="653" y="280"/>
                  <a:pt x="653" y="279"/>
                </a:cubicBezTo>
                <a:cubicBezTo>
                  <a:pt x="653" y="279"/>
                  <a:pt x="654" y="279"/>
                  <a:pt x="654" y="279"/>
                </a:cubicBezTo>
                <a:moveTo>
                  <a:pt x="200" y="225"/>
                </a:moveTo>
                <a:cubicBezTo>
                  <a:pt x="200" y="225"/>
                  <a:pt x="201" y="225"/>
                  <a:pt x="202" y="225"/>
                </a:cubicBezTo>
                <a:cubicBezTo>
                  <a:pt x="202" y="226"/>
                  <a:pt x="202" y="226"/>
                  <a:pt x="202" y="226"/>
                </a:cubicBezTo>
                <a:cubicBezTo>
                  <a:pt x="201" y="227"/>
                  <a:pt x="200" y="228"/>
                  <a:pt x="199" y="229"/>
                </a:cubicBezTo>
                <a:cubicBezTo>
                  <a:pt x="197" y="229"/>
                  <a:pt x="197" y="229"/>
                  <a:pt x="197" y="229"/>
                </a:cubicBezTo>
                <a:cubicBezTo>
                  <a:pt x="194" y="226"/>
                  <a:pt x="192" y="224"/>
                  <a:pt x="190" y="221"/>
                </a:cubicBezTo>
                <a:cubicBezTo>
                  <a:pt x="190" y="221"/>
                  <a:pt x="191" y="220"/>
                  <a:pt x="192" y="220"/>
                </a:cubicBezTo>
                <a:cubicBezTo>
                  <a:pt x="192" y="220"/>
                  <a:pt x="192" y="220"/>
                  <a:pt x="192" y="220"/>
                </a:cubicBezTo>
                <a:cubicBezTo>
                  <a:pt x="192" y="220"/>
                  <a:pt x="192" y="219"/>
                  <a:pt x="192" y="219"/>
                </a:cubicBezTo>
                <a:cubicBezTo>
                  <a:pt x="191" y="219"/>
                  <a:pt x="190" y="219"/>
                  <a:pt x="190" y="218"/>
                </a:cubicBezTo>
                <a:cubicBezTo>
                  <a:pt x="190" y="217"/>
                  <a:pt x="189" y="217"/>
                  <a:pt x="189" y="215"/>
                </a:cubicBezTo>
                <a:cubicBezTo>
                  <a:pt x="188" y="216"/>
                  <a:pt x="188" y="217"/>
                  <a:pt x="187" y="217"/>
                </a:cubicBezTo>
                <a:cubicBezTo>
                  <a:pt x="186" y="217"/>
                  <a:pt x="186" y="217"/>
                  <a:pt x="185" y="216"/>
                </a:cubicBezTo>
                <a:cubicBezTo>
                  <a:pt x="185" y="216"/>
                  <a:pt x="185" y="216"/>
                  <a:pt x="185" y="216"/>
                </a:cubicBezTo>
                <a:cubicBezTo>
                  <a:pt x="185" y="216"/>
                  <a:pt x="186" y="216"/>
                  <a:pt x="185" y="216"/>
                </a:cubicBezTo>
                <a:cubicBezTo>
                  <a:pt x="185" y="216"/>
                  <a:pt x="185" y="215"/>
                  <a:pt x="185" y="216"/>
                </a:cubicBezTo>
                <a:cubicBezTo>
                  <a:pt x="185" y="216"/>
                  <a:pt x="185" y="216"/>
                  <a:pt x="185" y="216"/>
                </a:cubicBezTo>
                <a:cubicBezTo>
                  <a:pt x="186" y="217"/>
                  <a:pt x="185" y="217"/>
                  <a:pt x="184" y="217"/>
                </a:cubicBezTo>
                <a:cubicBezTo>
                  <a:pt x="184" y="217"/>
                  <a:pt x="184" y="217"/>
                  <a:pt x="184" y="217"/>
                </a:cubicBezTo>
                <a:cubicBezTo>
                  <a:pt x="183" y="216"/>
                  <a:pt x="182" y="215"/>
                  <a:pt x="181" y="215"/>
                </a:cubicBezTo>
                <a:cubicBezTo>
                  <a:pt x="179" y="215"/>
                  <a:pt x="179" y="213"/>
                  <a:pt x="178" y="212"/>
                </a:cubicBezTo>
                <a:cubicBezTo>
                  <a:pt x="177" y="211"/>
                  <a:pt x="176" y="210"/>
                  <a:pt x="175" y="209"/>
                </a:cubicBezTo>
                <a:cubicBezTo>
                  <a:pt x="174" y="208"/>
                  <a:pt x="173" y="207"/>
                  <a:pt x="171" y="206"/>
                </a:cubicBezTo>
                <a:cubicBezTo>
                  <a:pt x="170" y="205"/>
                  <a:pt x="169" y="204"/>
                  <a:pt x="168" y="203"/>
                </a:cubicBezTo>
                <a:cubicBezTo>
                  <a:pt x="166" y="204"/>
                  <a:pt x="167" y="202"/>
                  <a:pt x="166" y="202"/>
                </a:cubicBezTo>
                <a:cubicBezTo>
                  <a:pt x="166" y="201"/>
                  <a:pt x="165" y="200"/>
                  <a:pt x="164" y="199"/>
                </a:cubicBezTo>
                <a:cubicBezTo>
                  <a:pt x="164" y="199"/>
                  <a:pt x="164" y="199"/>
                  <a:pt x="163" y="199"/>
                </a:cubicBezTo>
                <a:cubicBezTo>
                  <a:pt x="162" y="199"/>
                  <a:pt x="161" y="197"/>
                  <a:pt x="160" y="197"/>
                </a:cubicBezTo>
                <a:cubicBezTo>
                  <a:pt x="159" y="196"/>
                  <a:pt x="159" y="196"/>
                  <a:pt x="158" y="195"/>
                </a:cubicBezTo>
                <a:cubicBezTo>
                  <a:pt x="157" y="194"/>
                  <a:pt x="156" y="192"/>
                  <a:pt x="153" y="191"/>
                </a:cubicBezTo>
                <a:cubicBezTo>
                  <a:pt x="153" y="191"/>
                  <a:pt x="153" y="191"/>
                  <a:pt x="152" y="190"/>
                </a:cubicBezTo>
                <a:cubicBezTo>
                  <a:pt x="152" y="188"/>
                  <a:pt x="150" y="187"/>
                  <a:pt x="149" y="186"/>
                </a:cubicBezTo>
                <a:cubicBezTo>
                  <a:pt x="148" y="186"/>
                  <a:pt x="148" y="186"/>
                  <a:pt x="147" y="185"/>
                </a:cubicBezTo>
                <a:cubicBezTo>
                  <a:pt x="146" y="185"/>
                  <a:pt x="146" y="184"/>
                  <a:pt x="145" y="183"/>
                </a:cubicBezTo>
                <a:cubicBezTo>
                  <a:pt x="144" y="183"/>
                  <a:pt x="144" y="183"/>
                  <a:pt x="143" y="182"/>
                </a:cubicBezTo>
                <a:cubicBezTo>
                  <a:pt x="142" y="182"/>
                  <a:pt x="142" y="181"/>
                  <a:pt x="141" y="180"/>
                </a:cubicBezTo>
                <a:cubicBezTo>
                  <a:pt x="140" y="181"/>
                  <a:pt x="139" y="182"/>
                  <a:pt x="138" y="183"/>
                </a:cubicBezTo>
                <a:cubicBezTo>
                  <a:pt x="138" y="183"/>
                  <a:pt x="137" y="184"/>
                  <a:pt x="137" y="184"/>
                </a:cubicBezTo>
                <a:cubicBezTo>
                  <a:pt x="137" y="185"/>
                  <a:pt x="136" y="185"/>
                  <a:pt x="136" y="186"/>
                </a:cubicBezTo>
                <a:cubicBezTo>
                  <a:pt x="135" y="187"/>
                  <a:pt x="134" y="187"/>
                  <a:pt x="133" y="187"/>
                </a:cubicBezTo>
                <a:cubicBezTo>
                  <a:pt x="132" y="186"/>
                  <a:pt x="130" y="184"/>
                  <a:pt x="129" y="182"/>
                </a:cubicBezTo>
                <a:cubicBezTo>
                  <a:pt x="129" y="181"/>
                  <a:pt x="129" y="181"/>
                  <a:pt x="129" y="181"/>
                </a:cubicBezTo>
                <a:cubicBezTo>
                  <a:pt x="130" y="179"/>
                  <a:pt x="132" y="178"/>
                  <a:pt x="133" y="176"/>
                </a:cubicBezTo>
                <a:cubicBezTo>
                  <a:pt x="134" y="175"/>
                  <a:pt x="135" y="175"/>
                  <a:pt x="135" y="173"/>
                </a:cubicBezTo>
                <a:cubicBezTo>
                  <a:pt x="138" y="170"/>
                  <a:pt x="138" y="170"/>
                  <a:pt x="138" y="170"/>
                </a:cubicBezTo>
                <a:cubicBezTo>
                  <a:pt x="139" y="169"/>
                  <a:pt x="141" y="168"/>
                  <a:pt x="141" y="167"/>
                </a:cubicBezTo>
                <a:cubicBezTo>
                  <a:pt x="143" y="164"/>
                  <a:pt x="146" y="162"/>
                  <a:pt x="148" y="159"/>
                </a:cubicBezTo>
                <a:cubicBezTo>
                  <a:pt x="150" y="161"/>
                  <a:pt x="151" y="164"/>
                  <a:pt x="154" y="164"/>
                </a:cubicBezTo>
                <a:cubicBezTo>
                  <a:pt x="154" y="165"/>
                  <a:pt x="154" y="165"/>
                  <a:pt x="154" y="165"/>
                </a:cubicBezTo>
                <a:cubicBezTo>
                  <a:pt x="154" y="165"/>
                  <a:pt x="154" y="165"/>
                  <a:pt x="153" y="166"/>
                </a:cubicBezTo>
                <a:cubicBezTo>
                  <a:pt x="152" y="167"/>
                  <a:pt x="150" y="169"/>
                  <a:pt x="148" y="171"/>
                </a:cubicBezTo>
                <a:cubicBezTo>
                  <a:pt x="148" y="172"/>
                  <a:pt x="147" y="173"/>
                  <a:pt x="148" y="174"/>
                </a:cubicBezTo>
                <a:cubicBezTo>
                  <a:pt x="150" y="175"/>
                  <a:pt x="151" y="177"/>
                  <a:pt x="152" y="178"/>
                </a:cubicBezTo>
                <a:cubicBezTo>
                  <a:pt x="153" y="179"/>
                  <a:pt x="154" y="179"/>
                  <a:pt x="155" y="180"/>
                </a:cubicBezTo>
                <a:cubicBezTo>
                  <a:pt x="156" y="181"/>
                  <a:pt x="157" y="182"/>
                  <a:pt x="158" y="183"/>
                </a:cubicBezTo>
                <a:cubicBezTo>
                  <a:pt x="159" y="184"/>
                  <a:pt x="160" y="185"/>
                  <a:pt x="161" y="185"/>
                </a:cubicBezTo>
                <a:cubicBezTo>
                  <a:pt x="161" y="186"/>
                  <a:pt x="163" y="186"/>
                  <a:pt x="163" y="187"/>
                </a:cubicBezTo>
                <a:cubicBezTo>
                  <a:pt x="164" y="188"/>
                  <a:pt x="165" y="189"/>
                  <a:pt x="166" y="189"/>
                </a:cubicBezTo>
                <a:cubicBezTo>
                  <a:pt x="167" y="190"/>
                  <a:pt x="168" y="191"/>
                  <a:pt x="169" y="191"/>
                </a:cubicBezTo>
                <a:cubicBezTo>
                  <a:pt x="169" y="192"/>
                  <a:pt x="170" y="193"/>
                  <a:pt x="171" y="194"/>
                </a:cubicBezTo>
                <a:cubicBezTo>
                  <a:pt x="172" y="195"/>
                  <a:pt x="173" y="195"/>
                  <a:pt x="173" y="196"/>
                </a:cubicBezTo>
                <a:cubicBezTo>
                  <a:pt x="174" y="197"/>
                  <a:pt x="175" y="197"/>
                  <a:pt x="176" y="198"/>
                </a:cubicBezTo>
                <a:cubicBezTo>
                  <a:pt x="176" y="198"/>
                  <a:pt x="177" y="198"/>
                  <a:pt x="177" y="199"/>
                </a:cubicBezTo>
                <a:cubicBezTo>
                  <a:pt x="177" y="200"/>
                  <a:pt x="178" y="201"/>
                  <a:pt x="178" y="201"/>
                </a:cubicBezTo>
                <a:cubicBezTo>
                  <a:pt x="180" y="201"/>
                  <a:pt x="181" y="203"/>
                  <a:pt x="183" y="205"/>
                </a:cubicBezTo>
                <a:cubicBezTo>
                  <a:pt x="184" y="206"/>
                  <a:pt x="186" y="206"/>
                  <a:pt x="187" y="207"/>
                </a:cubicBezTo>
                <a:cubicBezTo>
                  <a:pt x="188" y="209"/>
                  <a:pt x="189" y="210"/>
                  <a:pt x="190" y="211"/>
                </a:cubicBezTo>
                <a:cubicBezTo>
                  <a:pt x="193" y="213"/>
                  <a:pt x="195" y="215"/>
                  <a:pt x="197" y="217"/>
                </a:cubicBezTo>
                <a:cubicBezTo>
                  <a:pt x="198" y="217"/>
                  <a:pt x="198" y="219"/>
                  <a:pt x="199" y="218"/>
                </a:cubicBezTo>
                <a:cubicBezTo>
                  <a:pt x="200" y="219"/>
                  <a:pt x="200" y="220"/>
                  <a:pt x="200" y="221"/>
                </a:cubicBezTo>
                <a:cubicBezTo>
                  <a:pt x="201" y="221"/>
                  <a:pt x="200" y="221"/>
                  <a:pt x="200" y="221"/>
                </a:cubicBezTo>
                <a:cubicBezTo>
                  <a:pt x="199" y="222"/>
                  <a:pt x="200" y="222"/>
                  <a:pt x="201" y="223"/>
                </a:cubicBezTo>
                <a:cubicBezTo>
                  <a:pt x="200" y="223"/>
                  <a:pt x="200" y="224"/>
                  <a:pt x="200" y="225"/>
                </a:cubicBezTo>
                <a:cubicBezTo>
                  <a:pt x="200" y="225"/>
                  <a:pt x="200" y="225"/>
                  <a:pt x="199" y="225"/>
                </a:cubicBezTo>
                <a:cubicBezTo>
                  <a:pt x="199" y="225"/>
                  <a:pt x="198" y="225"/>
                  <a:pt x="198" y="225"/>
                </a:cubicBezTo>
                <a:cubicBezTo>
                  <a:pt x="197" y="224"/>
                  <a:pt x="197" y="224"/>
                  <a:pt x="197" y="223"/>
                </a:cubicBezTo>
                <a:cubicBezTo>
                  <a:pt x="197" y="222"/>
                  <a:pt x="196" y="222"/>
                  <a:pt x="196" y="222"/>
                </a:cubicBezTo>
                <a:cubicBezTo>
                  <a:pt x="196" y="222"/>
                  <a:pt x="195" y="222"/>
                  <a:pt x="195" y="222"/>
                </a:cubicBezTo>
                <a:cubicBezTo>
                  <a:pt x="196" y="223"/>
                  <a:pt x="196" y="225"/>
                  <a:pt x="197" y="226"/>
                </a:cubicBezTo>
                <a:cubicBezTo>
                  <a:pt x="198" y="226"/>
                  <a:pt x="199" y="226"/>
                  <a:pt x="200" y="225"/>
                </a:cubicBezTo>
                <a:moveTo>
                  <a:pt x="198" y="221"/>
                </a:moveTo>
                <a:cubicBezTo>
                  <a:pt x="198" y="220"/>
                  <a:pt x="197" y="220"/>
                  <a:pt x="197" y="220"/>
                </a:cubicBezTo>
                <a:cubicBezTo>
                  <a:pt x="197" y="220"/>
                  <a:pt x="197" y="221"/>
                  <a:pt x="197" y="221"/>
                </a:cubicBezTo>
                <a:cubicBezTo>
                  <a:pt x="197" y="221"/>
                  <a:pt x="197" y="221"/>
                  <a:pt x="197" y="221"/>
                </a:cubicBezTo>
                <a:cubicBezTo>
                  <a:pt x="197" y="221"/>
                  <a:pt x="198" y="221"/>
                  <a:pt x="198" y="221"/>
                </a:cubicBezTo>
                <a:moveTo>
                  <a:pt x="742" y="303"/>
                </a:moveTo>
                <a:cubicBezTo>
                  <a:pt x="742" y="304"/>
                  <a:pt x="742" y="304"/>
                  <a:pt x="741" y="304"/>
                </a:cubicBezTo>
                <a:cubicBezTo>
                  <a:pt x="740" y="305"/>
                  <a:pt x="739" y="306"/>
                  <a:pt x="739" y="305"/>
                </a:cubicBezTo>
                <a:cubicBezTo>
                  <a:pt x="737" y="305"/>
                  <a:pt x="736" y="307"/>
                  <a:pt x="735" y="307"/>
                </a:cubicBezTo>
                <a:cubicBezTo>
                  <a:pt x="734" y="306"/>
                  <a:pt x="733" y="308"/>
                  <a:pt x="732" y="307"/>
                </a:cubicBezTo>
                <a:cubicBezTo>
                  <a:pt x="731" y="307"/>
                  <a:pt x="731" y="309"/>
                  <a:pt x="730" y="308"/>
                </a:cubicBezTo>
                <a:cubicBezTo>
                  <a:pt x="729" y="308"/>
                  <a:pt x="728" y="309"/>
                  <a:pt x="727" y="309"/>
                </a:cubicBezTo>
                <a:cubicBezTo>
                  <a:pt x="726" y="310"/>
                  <a:pt x="725" y="311"/>
                  <a:pt x="724" y="310"/>
                </a:cubicBezTo>
                <a:cubicBezTo>
                  <a:pt x="723" y="312"/>
                  <a:pt x="722" y="311"/>
                  <a:pt x="721" y="311"/>
                </a:cubicBezTo>
                <a:cubicBezTo>
                  <a:pt x="720" y="311"/>
                  <a:pt x="719" y="313"/>
                  <a:pt x="718" y="312"/>
                </a:cubicBezTo>
                <a:cubicBezTo>
                  <a:pt x="717" y="312"/>
                  <a:pt x="716" y="312"/>
                  <a:pt x="715" y="313"/>
                </a:cubicBezTo>
                <a:cubicBezTo>
                  <a:pt x="714" y="314"/>
                  <a:pt x="713" y="313"/>
                  <a:pt x="713" y="314"/>
                </a:cubicBezTo>
                <a:cubicBezTo>
                  <a:pt x="711" y="314"/>
                  <a:pt x="709" y="316"/>
                  <a:pt x="707" y="315"/>
                </a:cubicBezTo>
                <a:cubicBezTo>
                  <a:pt x="706" y="316"/>
                  <a:pt x="705" y="316"/>
                  <a:pt x="703" y="316"/>
                </a:cubicBezTo>
                <a:cubicBezTo>
                  <a:pt x="702" y="318"/>
                  <a:pt x="700" y="316"/>
                  <a:pt x="699" y="318"/>
                </a:cubicBezTo>
                <a:cubicBezTo>
                  <a:pt x="697" y="317"/>
                  <a:pt x="696" y="320"/>
                  <a:pt x="694" y="319"/>
                </a:cubicBezTo>
                <a:cubicBezTo>
                  <a:pt x="694" y="319"/>
                  <a:pt x="693" y="319"/>
                  <a:pt x="693" y="319"/>
                </a:cubicBezTo>
                <a:cubicBezTo>
                  <a:pt x="693" y="320"/>
                  <a:pt x="691" y="319"/>
                  <a:pt x="690" y="320"/>
                </a:cubicBezTo>
                <a:cubicBezTo>
                  <a:pt x="689" y="321"/>
                  <a:pt x="688" y="321"/>
                  <a:pt x="687" y="322"/>
                </a:cubicBezTo>
                <a:cubicBezTo>
                  <a:pt x="686" y="322"/>
                  <a:pt x="686" y="322"/>
                  <a:pt x="685" y="323"/>
                </a:cubicBezTo>
                <a:cubicBezTo>
                  <a:pt x="685" y="323"/>
                  <a:pt x="684" y="323"/>
                  <a:pt x="683" y="323"/>
                </a:cubicBezTo>
                <a:cubicBezTo>
                  <a:pt x="682" y="322"/>
                  <a:pt x="681" y="324"/>
                  <a:pt x="680" y="324"/>
                </a:cubicBezTo>
                <a:cubicBezTo>
                  <a:pt x="680" y="324"/>
                  <a:pt x="680" y="324"/>
                  <a:pt x="680" y="324"/>
                </a:cubicBezTo>
                <a:cubicBezTo>
                  <a:pt x="681" y="325"/>
                  <a:pt x="681" y="326"/>
                  <a:pt x="681" y="327"/>
                </a:cubicBezTo>
                <a:cubicBezTo>
                  <a:pt x="681" y="328"/>
                  <a:pt x="680" y="329"/>
                  <a:pt x="682" y="330"/>
                </a:cubicBezTo>
                <a:cubicBezTo>
                  <a:pt x="681" y="331"/>
                  <a:pt x="681" y="332"/>
                  <a:pt x="683" y="333"/>
                </a:cubicBezTo>
                <a:cubicBezTo>
                  <a:pt x="683" y="334"/>
                  <a:pt x="684" y="335"/>
                  <a:pt x="683" y="337"/>
                </a:cubicBezTo>
                <a:cubicBezTo>
                  <a:pt x="683" y="337"/>
                  <a:pt x="683" y="337"/>
                  <a:pt x="684" y="337"/>
                </a:cubicBezTo>
                <a:cubicBezTo>
                  <a:pt x="684" y="338"/>
                  <a:pt x="685" y="339"/>
                  <a:pt x="684" y="339"/>
                </a:cubicBezTo>
                <a:cubicBezTo>
                  <a:pt x="684" y="340"/>
                  <a:pt x="683" y="341"/>
                  <a:pt x="682" y="341"/>
                </a:cubicBezTo>
                <a:cubicBezTo>
                  <a:pt x="682" y="341"/>
                  <a:pt x="681" y="341"/>
                  <a:pt x="680" y="342"/>
                </a:cubicBezTo>
                <a:cubicBezTo>
                  <a:pt x="680" y="342"/>
                  <a:pt x="679" y="342"/>
                  <a:pt x="679" y="342"/>
                </a:cubicBezTo>
                <a:cubicBezTo>
                  <a:pt x="678" y="342"/>
                  <a:pt x="678" y="342"/>
                  <a:pt x="677" y="342"/>
                </a:cubicBezTo>
                <a:cubicBezTo>
                  <a:pt x="677" y="342"/>
                  <a:pt x="677" y="341"/>
                  <a:pt x="676" y="341"/>
                </a:cubicBezTo>
                <a:cubicBezTo>
                  <a:pt x="676" y="340"/>
                  <a:pt x="676" y="340"/>
                  <a:pt x="676" y="340"/>
                </a:cubicBezTo>
                <a:cubicBezTo>
                  <a:pt x="676" y="338"/>
                  <a:pt x="676" y="337"/>
                  <a:pt x="675" y="336"/>
                </a:cubicBezTo>
                <a:cubicBezTo>
                  <a:pt x="675" y="335"/>
                  <a:pt x="675" y="334"/>
                  <a:pt x="674" y="333"/>
                </a:cubicBezTo>
                <a:cubicBezTo>
                  <a:pt x="675" y="332"/>
                  <a:pt x="673" y="331"/>
                  <a:pt x="673" y="330"/>
                </a:cubicBezTo>
                <a:cubicBezTo>
                  <a:pt x="672" y="329"/>
                  <a:pt x="672" y="328"/>
                  <a:pt x="672" y="327"/>
                </a:cubicBezTo>
                <a:cubicBezTo>
                  <a:pt x="671" y="326"/>
                  <a:pt x="671" y="325"/>
                  <a:pt x="671" y="324"/>
                </a:cubicBezTo>
                <a:cubicBezTo>
                  <a:pt x="671" y="323"/>
                  <a:pt x="670" y="323"/>
                  <a:pt x="670" y="322"/>
                </a:cubicBezTo>
                <a:cubicBezTo>
                  <a:pt x="670" y="321"/>
                  <a:pt x="670" y="320"/>
                  <a:pt x="670" y="319"/>
                </a:cubicBezTo>
                <a:cubicBezTo>
                  <a:pt x="670" y="319"/>
                  <a:pt x="669" y="318"/>
                  <a:pt x="669" y="317"/>
                </a:cubicBezTo>
                <a:cubicBezTo>
                  <a:pt x="670" y="317"/>
                  <a:pt x="671" y="316"/>
                  <a:pt x="672" y="316"/>
                </a:cubicBezTo>
                <a:cubicBezTo>
                  <a:pt x="673" y="316"/>
                  <a:pt x="674" y="316"/>
                  <a:pt x="675" y="316"/>
                </a:cubicBezTo>
                <a:cubicBezTo>
                  <a:pt x="676" y="314"/>
                  <a:pt x="678" y="316"/>
                  <a:pt x="679" y="314"/>
                </a:cubicBezTo>
                <a:cubicBezTo>
                  <a:pt x="680" y="314"/>
                  <a:pt x="681" y="314"/>
                  <a:pt x="682" y="313"/>
                </a:cubicBezTo>
                <a:cubicBezTo>
                  <a:pt x="683" y="313"/>
                  <a:pt x="684" y="313"/>
                  <a:pt x="685" y="312"/>
                </a:cubicBezTo>
                <a:cubicBezTo>
                  <a:pt x="685" y="312"/>
                  <a:pt x="686" y="312"/>
                  <a:pt x="686" y="312"/>
                </a:cubicBezTo>
                <a:cubicBezTo>
                  <a:pt x="687" y="313"/>
                  <a:pt x="688" y="311"/>
                  <a:pt x="690" y="311"/>
                </a:cubicBezTo>
                <a:cubicBezTo>
                  <a:pt x="690" y="311"/>
                  <a:pt x="691" y="310"/>
                  <a:pt x="692" y="310"/>
                </a:cubicBezTo>
                <a:cubicBezTo>
                  <a:pt x="693" y="311"/>
                  <a:pt x="695" y="310"/>
                  <a:pt x="696" y="309"/>
                </a:cubicBezTo>
                <a:cubicBezTo>
                  <a:pt x="697" y="309"/>
                  <a:pt x="698" y="308"/>
                  <a:pt x="700" y="308"/>
                </a:cubicBezTo>
                <a:cubicBezTo>
                  <a:pt x="701" y="309"/>
                  <a:pt x="702" y="307"/>
                  <a:pt x="703" y="307"/>
                </a:cubicBezTo>
                <a:cubicBezTo>
                  <a:pt x="704" y="308"/>
                  <a:pt x="705" y="307"/>
                  <a:pt x="705" y="307"/>
                </a:cubicBezTo>
                <a:cubicBezTo>
                  <a:pt x="706" y="306"/>
                  <a:pt x="707" y="307"/>
                  <a:pt x="707" y="306"/>
                </a:cubicBezTo>
                <a:cubicBezTo>
                  <a:pt x="707" y="306"/>
                  <a:pt x="708" y="306"/>
                  <a:pt x="708" y="306"/>
                </a:cubicBezTo>
                <a:cubicBezTo>
                  <a:pt x="709" y="306"/>
                  <a:pt x="710" y="306"/>
                  <a:pt x="711" y="306"/>
                </a:cubicBezTo>
                <a:cubicBezTo>
                  <a:pt x="711" y="304"/>
                  <a:pt x="713" y="305"/>
                  <a:pt x="714" y="304"/>
                </a:cubicBezTo>
                <a:cubicBezTo>
                  <a:pt x="714" y="304"/>
                  <a:pt x="715" y="304"/>
                  <a:pt x="715" y="304"/>
                </a:cubicBezTo>
                <a:cubicBezTo>
                  <a:pt x="716" y="303"/>
                  <a:pt x="716" y="303"/>
                  <a:pt x="717" y="303"/>
                </a:cubicBezTo>
                <a:cubicBezTo>
                  <a:pt x="718" y="303"/>
                  <a:pt x="719" y="303"/>
                  <a:pt x="720" y="302"/>
                </a:cubicBezTo>
                <a:cubicBezTo>
                  <a:pt x="721" y="301"/>
                  <a:pt x="723" y="302"/>
                  <a:pt x="724" y="301"/>
                </a:cubicBezTo>
                <a:cubicBezTo>
                  <a:pt x="725" y="301"/>
                  <a:pt x="726" y="301"/>
                  <a:pt x="726" y="300"/>
                </a:cubicBezTo>
                <a:cubicBezTo>
                  <a:pt x="727" y="299"/>
                  <a:pt x="728" y="300"/>
                  <a:pt x="729" y="300"/>
                </a:cubicBezTo>
                <a:cubicBezTo>
                  <a:pt x="730" y="300"/>
                  <a:pt x="731" y="298"/>
                  <a:pt x="732" y="299"/>
                </a:cubicBezTo>
                <a:cubicBezTo>
                  <a:pt x="733" y="298"/>
                  <a:pt x="734" y="298"/>
                  <a:pt x="735" y="298"/>
                </a:cubicBezTo>
                <a:cubicBezTo>
                  <a:pt x="736" y="298"/>
                  <a:pt x="737" y="297"/>
                  <a:pt x="738" y="296"/>
                </a:cubicBezTo>
                <a:cubicBezTo>
                  <a:pt x="739" y="296"/>
                  <a:pt x="740" y="296"/>
                  <a:pt x="741" y="296"/>
                </a:cubicBezTo>
                <a:cubicBezTo>
                  <a:pt x="742" y="296"/>
                  <a:pt x="744" y="295"/>
                  <a:pt x="745" y="295"/>
                </a:cubicBezTo>
                <a:cubicBezTo>
                  <a:pt x="746" y="294"/>
                  <a:pt x="748" y="295"/>
                  <a:pt x="749" y="293"/>
                </a:cubicBezTo>
                <a:cubicBezTo>
                  <a:pt x="749" y="293"/>
                  <a:pt x="750" y="293"/>
                  <a:pt x="751" y="294"/>
                </a:cubicBezTo>
                <a:cubicBezTo>
                  <a:pt x="750" y="294"/>
                  <a:pt x="750" y="294"/>
                  <a:pt x="750" y="295"/>
                </a:cubicBezTo>
                <a:cubicBezTo>
                  <a:pt x="750" y="295"/>
                  <a:pt x="751" y="295"/>
                  <a:pt x="751" y="296"/>
                </a:cubicBezTo>
                <a:cubicBezTo>
                  <a:pt x="751" y="296"/>
                  <a:pt x="751" y="297"/>
                  <a:pt x="750" y="297"/>
                </a:cubicBezTo>
                <a:cubicBezTo>
                  <a:pt x="750" y="297"/>
                  <a:pt x="749" y="297"/>
                  <a:pt x="749" y="297"/>
                </a:cubicBezTo>
                <a:cubicBezTo>
                  <a:pt x="748" y="298"/>
                  <a:pt x="750" y="300"/>
                  <a:pt x="748" y="301"/>
                </a:cubicBezTo>
                <a:cubicBezTo>
                  <a:pt x="748" y="300"/>
                  <a:pt x="748" y="300"/>
                  <a:pt x="748" y="299"/>
                </a:cubicBezTo>
                <a:cubicBezTo>
                  <a:pt x="748" y="299"/>
                  <a:pt x="747" y="299"/>
                  <a:pt x="747" y="299"/>
                </a:cubicBezTo>
                <a:cubicBezTo>
                  <a:pt x="747" y="299"/>
                  <a:pt x="747" y="299"/>
                  <a:pt x="747" y="298"/>
                </a:cubicBezTo>
                <a:cubicBezTo>
                  <a:pt x="747" y="298"/>
                  <a:pt x="747" y="298"/>
                  <a:pt x="747" y="298"/>
                </a:cubicBezTo>
                <a:cubicBezTo>
                  <a:pt x="746" y="298"/>
                  <a:pt x="746" y="298"/>
                  <a:pt x="746" y="298"/>
                </a:cubicBezTo>
                <a:cubicBezTo>
                  <a:pt x="746" y="298"/>
                  <a:pt x="745" y="298"/>
                  <a:pt x="745" y="298"/>
                </a:cubicBezTo>
                <a:cubicBezTo>
                  <a:pt x="745" y="299"/>
                  <a:pt x="746" y="299"/>
                  <a:pt x="746" y="299"/>
                </a:cubicBezTo>
                <a:cubicBezTo>
                  <a:pt x="746" y="299"/>
                  <a:pt x="746" y="299"/>
                  <a:pt x="747" y="299"/>
                </a:cubicBezTo>
                <a:cubicBezTo>
                  <a:pt x="747" y="299"/>
                  <a:pt x="747" y="300"/>
                  <a:pt x="747" y="300"/>
                </a:cubicBezTo>
                <a:cubicBezTo>
                  <a:pt x="746" y="300"/>
                  <a:pt x="745" y="300"/>
                  <a:pt x="744" y="299"/>
                </a:cubicBezTo>
                <a:cubicBezTo>
                  <a:pt x="744" y="299"/>
                  <a:pt x="743" y="299"/>
                  <a:pt x="743" y="299"/>
                </a:cubicBezTo>
                <a:cubicBezTo>
                  <a:pt x="742" y="300"/>
                  <a:pt x="742" y="300"/>
                  <a:pt x="742" y="301"/>
                </a:cubicBezTo>
                <a:cubicBezTo>
                  <a:pt x="742" y="301"/>
                  <a:pt x="742" y="301"/>
                  <a:pt x="741" y="301"/>
                </a:cubicBezTo>
                <a:cubicBezTo>
                  <a:pt x="741" y="301"/>
                  <a:pt x="741" y="301"/>
                  <a:pt x="741" y="301"/>
                </a:cubicBezTo>
                <a:cubicBezTo>
                  <a:pt x="741" y="301"/>
                  <a:pt x="741" y="302"/>
                  <a:pt x="741" y="302"/>
                </a:cubicBezTo>
                <a:cubicBezTo>
                  <a:pt x="741" y="302"/>
                  <a:pt x="742" y="303"/>
                  <a:pt x="742" y="303"/>
                </a:cubicBezTo>
                <a:moveTo>
                  <a:pt x="738" y="302"/>
                </a:moveTo>
                <a:cubicBezTo>
                  <a:pt x="738" y="302"/>
                  <a:pt x="738" y="302"/>
                  <a:pt x="738" y="302"/>
                </a:cubicBezTo>
                <a:cubicBezTo>
                  <a:pt x="738" y="302"/>
                  <a:pt x="739" y="301"/>
                  <a:pt x="738" y="301"/>
                </a:cubicBezTo>
                <a:cubicBezTo>
                  <a:pt x="738" y="301"/>
                  <a:pt x="738" y="301"/>
                  <a:pt x="738" y="301"/>
                </a:cubicBezTo>
                <a:cubicBezTo>
                  <a:pt x="738" y="301"/>
                  <a:pt x="738" y="302"/>
                  <a:pt x="739" y="303"/>
                </a:cubicBezTo>
                <a:cubicBezTo>
                  <a:pt x="739" y="303"/>
                  <a:pt x="739" y="303"/>
                  <a:pt x="739" y="302"/>
                </a:cubicBezTo>
                <a:cubicBezTo>
                  <a:pt x="739" y="302"/>
                  <a:pt x="739" y="302"/>
                  <a:pt x="739" y="302"/>
                </a:cubicBezTo>
                <a:cubicBezTo>
                  <a:pt x="738" y="302"/>
                  <a:pt x="739" y="302"/>
                  <a:pt x="739" y="303"/>
                </a:cubicBezTo>
                <a:cubicBezTo>
                  <a:pt x="739" y="303"/>
                  <a:pt x="739" y="303"/>
                  <a:pt x="739" y="304"/>
                </a:cubicBezTo>
                <a:cubicBezTo>
                  <a:pt x="739" y="303"/>
                  <a:pt x="739" y="303"/>
                  <a:pt x="738" y="302"/>
                </a:cubicBezTo>
                <a:moveTo>
                  <a:pt x="228" y="631"/>
                </a:moveTo>
                <a:cubicBezTo>
                  <a:pt x="228" y="629"/>
                  <a:pt x="229" y="629"/>
                  <a:pt x="231" y="629"/>
                </a:cubicBezTo>
                <a:cubicBezTo>
                  <a:pt x="231" y="630"/>
                  <a:pt x="232" y="631"/>
                  <a:pt x="233" y="632"/>
                </a:cubicBezTo>
                <a:cubicBezTo>
                  <a:pt x="235" y="632"/>
                  <a:pt x="236" y="633"/>
                  <a:pt x="237" y="634"/>
                </a:cubicBezTo>
                <a:cubicBezTo>
                  <a:pt x="237" y="635"/>
                  <a:pt x="239" y="634"/>
                  <a:pt x="239" y="636"/>
                </a:cubicBezTo>
                <a:cubicBezTo>
                  <a:pt x="239" y="636"/>
                  <a:pt x="239" y="636"/>
                  <a:pt x="239" y="636"/>
                </a:cubicBezTo>
                <a:cubicBezTo>
                  <a:pt x="239" y="636"/>
                  <a:pt x="238" y="636"/>
                  <a:pt x="238" y="636"/>
                </a:cubicBezTo>
                <a:cubicBezTo>
                  <a:pt x="238" y="636"/>
                  <a:pt x="237" y="636"/>
                  <a:pt x="238" y="636"/>
                </a:cubicBezTo>
                <a:cubicBezTo>
                  <a:pt x="238" y="637"/>
                  <a:pt x="238" y="636"/>
                  <a:pt x="239" y="636"/>
                </a:cubicBezTo>
                <a:cubicBezTo>
                  <a:pt x="239" y="636"/>
                  <a:pt x="240" y="636"/>
                  <a:pt x="240" y="636"/>
                </a:cubicBezTo>
                <a:cubicBezTo>
                  <a:pt x="241" y="637"/>
                  <a:pt x="241" y="637"/>
                  <a:pt x="241" y="638"/>
                </a:cubicBezTo>
                <a:cubicBezTo>
                  <a:pt x="242" y="639"/>
                  <a:pt x="242" y="639"/>
                  <a:pt x="242" y="640"/>
                </a:cubicBezTo>
                <a:cubicBezTo>
                  <a:pt x="244" y="640"/>
                  <a:pt x="245" y="642"/>
                  <a:pt x="247" y="642"/>
                </a:cubicBezTo>
                <a:cubicBezTo>
                  <a:pt x="247" y="642"/>
                  <a:pt x="247" y="642"/>
                  <a:pt x="247" y="642"/>
                </a:cubicBezTo>
                <a:cubicBezTo>
                  <a:pt x="246" y="644"/>
                  <a:pt x="245" y="646"/>
                  <a:pt x="244" y="647"/>
                </a:cubicBezTo>
                <a:cubicBezTo>
                  <a:pt x="244" y="647"/>
                  <a:pt x="243" y="647"/>
                  <a:pt x="243" y="647"/>
                </a:cubicBezTo>
                <a:cubicBezTo>
                  <a:pt x="242" y="646"/>
                  <a:pt x="243" y="644"/>
                  <a:pt x="241" y="646"/>
                </a:cubicBezTo>
                <a:cubicBezTo>
                  <a:pt x="241" y="646"/>
                  <a:pt x="241" y="646"/>
                  <a:pt x="241" y="646"/>
                </a:cubicBezTo>
                <a:cubicBezTo>
                  <a:pt x="241" y="645"/>
                  <a:pt x="240" y="644"/>
                  <a:pt x="240" y="644"/>
                </a:cubicBezTo>
                <a:cubicBezTo>
                  <a:pt x="240" y="643"/>
                  <a:pt x="239" y="642"/>
                  <a:pt x="238" y="641"/>
                </a:cubicBezTo>
                <a:cubicBezTo>
                  <a:pt x="238" y="642"/>
                  <a:pt x="238" y="642"/>
                  <a:pt x="237" y="642"/>
                </a:cubicBezTo>
                <a:cubicBezTo>
                  <a:pt x="236" y="642"/>
                  <a:pt x="236" y="641"/>
                  <a:pt x="235" y="640"/>
                </a:cubicBezTo>
                <a:cubicBezTo>
                  <a:pt x="235" y="639"/>
                  <a:pt x="234" y="639"/>
                  <a:pt x="234" y="637"/>
                </a:cubicBezTo>
                <a:cubicBezTo>
                  <a:pt x="234" y="637"/>
                  <a:pt x="234" y="637"/>
                  <a:pt x="234" y="637"/>
                </a:cubicBezTo>
                <a:cubicBezTo>
                  <a:pt x="234" y="637"/>
                  <a:pt x="234" y="637"/>
                  <a:pt x="234" y="638"/>
                </a:cubicBezTo>
                <a:cubicBezTo>
                  <a:pt x="234" y="638"/>
                  <a:pt x="234" y="638"/>
                  <a:pt x="234" y="638"/>
                </a:cubicBezTo>
                <a:cubicBezTo>
                  <a:pt x="234" y="637"/>
                  <a:pt x="235" y="637"/>
                  <a:pt x="235" y="637"/>
                </a:cubicBezTo>
                <a:cubicBezTo>
                  <a:pt x="235" y="637"/>
                  <a:pt x="235" y="637"/>
                  <a:pt x="234" y="637"/>
                </a:cubicBezTo>
                <a:cubicBezTo>
                  <a:pt x="233" y="638"/>
                  <a:pt x="233" y="637"/>
                  <a:pt x="232" y="637"/>
                </a:cubicBezTo>
                <a:cubicBezTo>
                  <a:pt x="232" y="637"/>
                  <a:pt x="232" y="639"/>
                  <a:pt x="231" y="639"/>
                </a:cubicBezTo>
                <a:cubicBezTo>
                  <a:pt x="230" y="639"/>
                  <a:pt x="229" y="640"/>
                  <a:pt x="229" y="641"/>
                </a:cubicBezTo>
                <a:cubicBezTo>
                  <a:pt x="228" y="642"/>
                  <a:pt x="226" y="643"/>
                  <a:pt x="225" y="645"/>
                </a:cubicBezTo>
                <a:cubicBezTo>
                  <a:pt x="226" y="646"/>
                  <a:pt x="223" y="647"/>
                  <a:pt x="223" y="649"/>
                </a:cubicBezTo>
                <a:cubicBezTo>
                  <a:pt x="223" y="649"/>
                  <a:pt x="222" y="650"/>
                  <a:pt x="221" y="651"/>
                </a:cubicBezTo>
                <a:cubicBezTo>
                  <a:pt x="220" y="651"/>
                  <a:pt x="220" y="653"/>
                  <a:pt x="219" y="654"/>
                </a:cubicBezTo>
                <a:cubicBezTo>
                  <a:pt x="219" y="654"/>
                  <a:pt x="219" y="655"/>
                  <a:pt x="218" y="656"/>
                </a:cubicBezTo>
                <a:cubicBezTo>
                  <a:pt x="217" y="656"/>
                  <a:pt x="217" y="656"/>
                  <a:pt x="217" y="657"/>
                </a:cubicBezTo>
                <a:cubicBezTo>
                  <a:pt x="217" y="659"/>
                  <a:pt x="218" y="660"/>
                  <a:pt x="219" y="660"/>
                </a:cubicBezTo>
                <a:cubicBezTo>
                  <a:pt x="220" y="661"/>
                  <a:pt x="221" y="661"/>
                  <a:pt x="222" y="662"/>
                </a:cubicBezTo>
                <a:cubicBezTo>
                  <a:pt x="223" y="662"/>
                  <a:pt x="224" y="663"/>
                  <a:pt x="225" y="664"/>
                </a:cubicBezTo>
                <a:cubicBezTo>
                  <a:pt x="225" y="664"/>
                  <a:pt x="226" y="664"/>
                  <a:pt x="226" y="664"/>
                </a:cubicBezTo>
                <a:cubicBezTo>
                  <a:pt x="226" y="664"/>
                  <a:pt x="226" y="665"/>
                  <a:pt x="226" y="666"/>
                </a:cubicBezTo>
                <a:cubicBezTo>
                  <a:pt x="225" y="667"/>
                  <a:pt x="224" y="668"/>
                  <a:pt x="223" y="668"/>
                </a:cubicBezTo>
                <a:cubicBezTo>
                  <a:pt x="223" y="669"/>
                  <a:pt x="223" y="670"/>
                  <a:pt x="222" y="671"/>
                </a:cubicBezTo>
                <a:cubicBezTo>
                  <a:pt x="221" y="670"/>
                  <a:pt x="221" y="669"/>
                  <a:pt x="220" y="669"/>
                </a:cubicBezTo>
                <a:cubicBezTo>
                  <a:pt x="218" y="669"/>
                  <a:pt x="218" y="668"/>
                  <a:pt x="217" y="667"/>
                </a:cubicBezTo>
                <a:cubicBezTo>
                  <a:pt x="216" y="666"/>
                  <a:pt x="216" y="665"/>
                  <a:pt x="215" y="664"/>
                </a:cubicBezTo>
                <a:cubicBezTo>
                  <a:pt x="214" y="664"/>
                  <a:pt x="213" y="665"/>
                  <a:pt x="213" y="663"/>
                </a:cubicBezTo>
                <a:cubicBezTo>
                  <a:pt x="211" y="665"/>
                  <a:pt x="210" y="666"/>
                  <a:pt x="208" y="667"/>
                </a:cubicBezTo>
                <a:cubicBezTo>
                  <a:pt x="208" y="669"/>
                  <a:pt x="206" y="670"/>
                  <a:pt x="205" y="671"/>
                </a:cubicBezTo>
                <a:cubicBezTo>
                  <a:pt x="206" y="673"/>
                  <a:pt x="204" y="673"/>
                  <a:pt x="204" y="674"/>
                </a:cubicBezTo>
                <a:cubicBezTo>
                  <a:pt x="203" y="675"/>
                  <a:pt x="202" y="675"/>
                  <a:pt x="201" y="677"/>
                </a:cubicBezTo>
                <a:cubicBezTo>
                  <a:pt x="201" y="678"/>
                  <a:pt x="200" y="679"/>
                  <a:pt x="199" y="680"/>
                </a:cubicBezTo>
                <a:cubicBezTo>
                  <a:pt x="199" y="681"/>
                  <a:pt x="198" y="682"/>
                  <a:pt x="197" y="683"/>
                </a:cubicBezTo>
                <a:cubicBezTo>
                  <a:pt x="196" y="683"/>
                  <a:pt x="196" y="684"/>
                  <a:pt x="196" y="685"/>
                </a:cubicBezTo>
                <a:cubicBezTo>
                  <a:pt x="197" y="686"/>
                  <a:pt x="197" y="688"/>
                  <a:pt x="199" y="688"/>
                </a:cubicBezTo>
                <a:cubicBezTo>
                  <a:pt x="200" y="688"/>
                  <a:pt x="200" y="689"/>
                  <a:pt x="200" y="689"/>
                </a:cubicBezTo>
                <a:cubicBezTo>
                  <a:pt x="202" y="691"/>
                  <a:pt x="205" y="692"/>
                  <a:pt x="207" y="694"/>
                </a:cubicBezTo>
                <a:cubicBezTo>
                  <a:pt x="207" y="695"/>
                  <a:pt x="208" y="694"/>
                  <a:pt x="208" y="695"/>
                </a:cubicBezTo>
                <a:cubicBezTo>
                  <a:pt x="208" y="696"/>
                  <a:pt x="208" y="696"/>
                  <a:pt x="208" y="697"/>
                </a:cubicBezTo>
                <a:cubicBezTo>
                  <a:pt x="207" y="698"/>
                  <a:pt x="206" y="699"/>
                  <a:pt x="205" y="700"/>
                </a:cubicBezTo>
                <a:cubicBezTo>
                  <a:pt x="203" y="700"/>
                  <a:pt x="202" y="699"/>
                  <a:pt x="201" y="698"/>
                </a:cubicBezTo>
                <a:cubicBezTo>
                  <a:pt x="200" y="697"/>
                  <a:pt x="199" y="696"/>
                  <a:pt x="199" y="696"/>
                </a:cubicBezTo>
                <a:cubicBezTo>
                  <a:pt x="198" y="695"/>
                  <a:pt x="197" y="695"/>
                  <a:pt x="197" y="695"/>
                </a:cubicBezTo>
                <a:cubicBezTo>
                  <a:pt x="195" y="695"/>
                  <a:pt x="195" y="694"/>
                  <a:pt x="194" y="693"/>
                </a:cubicBezTo>
                <a:cubicBezTo>
                  <a:pt x="193" y="692"/>
                  <a:pt x="192" y="691"/>
                  <a:pt x="191" y="690"/>
                </a:cubicBezTo>
                <a:cubicBezTo>
                  <a:pt x="190" y="689"/>
                  <a:pt x="189" y="689"/>
                  <a:pt x="188" y="688"/>
                </a:cubicBezTo>
                <a:cubicBezTo>
                  <a:pt x="188" y="688"/>
                  <a:pt x="187" y="688"/>
                  <a:pt x="187" y="688"/>
                </a:cubicBezTo>
                <a:cubicBezTo>
                  <a:pt x="186" y="685"/>
                  <a:pt x="187" y="683"/>
                  <a:pt x="188" y="682"/>
                </a:cubicBezTo>
                <a:cubicBezTo>
                  <a:pt x="189" y="681"/>
                  <a:pt x="189" y="680"/>
                  <a:pt x="190" y="680"/>
                </a:cubicBezTo>
                <a:cubicBezTo>
                  <a:pt x="190" y="679"/>
                  <a:pt x="190" y="677"/>
                  <a:pt x="192" y="677"/>
                </a:cubicBezTo>
                <a:cubicBezTo>
                  <a:pt x="192" y="676"/>
                  <a:pt x="194" y="675"/>
                  <a:pt x="194" y="674"/>
                </a:cubicBezTo>
                <a:cubicBezTo>
                  <a:pt x="194" y="673"/>
                  <a:pt x="195" y="672"/>
                  <a:pt x="196" y="671"/>
                </a:cubicBezTo>
                <a:cubicBezTo>
                  <a:pt x="197" y="670"/>
                  <a:pt x="198" y="670"/>
                  <a:pt x="198" y="669"/>
                </a:cubicBezTo>
                <a:cubicBezTo>
                  <a:pt x="199" y="667"/>
                  <a:pt x="201" y="666"/>
                  <a:pt x="202" y="664"/>
                </a:cubicBezTo>
                <a:cubicBezTo>
                  <a:pt x="203" y="663"/>
                  <a:pt x="203" y="662"/>
                  <a:pt x="204" y="662"/>
                </a:cubicBezTo>
                <a:cubicBezTo>
                  <a:pt x="204" y="661"/>
                  <a:pt x="204" y="660"/>
                  <a:pt x="205" y="660"/>
                </a:cubicBezTo>
                <a:cubicBezTo>
                  <a:pt x="206" y="659"/>
                  <a:pt x="206" y="657"/>
                  <a:pt x="207" y="656"/>
                </a:cubicBezTo>
                <a:cubicBezTo>
                  <a:pt x="208" y="656"/>
                  <a:pt x="208" y="655"/>
                  <a:pt x="209" y="655"/>
                </a:cubicBezTo>
                <a:cubicBezTo>
                  <a:pt x="209" y="654"/>
                  <a:pt x="209" y="653"/>
                  <a:pt x="210" y="653"/>
                </a:cubicBezTo>
                <a:cubicBezTo>
                  <a:pt x="211" y="651"/>
                  <a:pt x="212" y="649"/>
                  <a:pt x="214" y="648"/>
                </a:cubicBezTo>
                <a:cubicBezTo>
                  <a:pt x="214" y="646"/>
                  <a:pt x="216" y="644"/>
                  <a:pt x="218" y="643"/>
                </a:cubicBezTo>
                <a:cubicBezTo>
                  <a:pt x="219" y="642"/>
                  <a:pt x="220" y="640"/>
                  <a:pt x="221" y="639"/>
                </a:cubicBezTo>
                <a:cubicBezTo>
                  <a:pt x="221" y="638"/>
                  <a:pt x="221" y="638"/>
                  <a:pt x="221" y="638"/>
                </a:cubicBezTo>
                <a:cubicBezTo>
                  <a:pt x="222" y="636"/>
                  <a:pt x="223" y="636"/>
                  <a:pt x="223" y="634"/>
                </a:cubicBezTo>
                <a:cubicBezTo>
                  <a:pt x="224" y="633"/>
                  <a:pt x="225" y="632"/>
                  <a:pt x="226" y="631"/>
                </a:cubicBezTo>
                <a:cubicBezTo>
                  <a:pt x="227" y="631"/>
                  <a:pt x="227" y="631"/>
                  <a:pt x="228" y="631"/>
                </a:cubicBezTo>
                <a:cubicBezTo>
                  <a:pt x="228" y="631"/>
                  <a:pt x="228" y="631"/>
                  <a:pt x="228" y="631"/>
                </a:cubicBezTo>
                <a:cubicBezTo>
                  <a:pt x="228" y="631"/>
                  <a:pt x="227" y="631"/>
                  <a:pt x="227" y="631"/>
                </a:cubicBezTo>
                <a:cubicBezTo>
                  <a:pt x="227" y="631"/>
                  <a:pt x="227" y="631"/>
                  <a:pt x="227" y="631"/>
                </a:cubicBezTo>
                <a:cubicBezTo>
                  <a:pt x="227" y="632"/>
                  <a:pt x="228" y="632"/>
                  <a:pt x="228" y="632"/>
                </a:cubicBezTo>
                <a:cubicBezTo>
                  <a:pt x="228" y="632"/>
                  <a:pt x="228" y="632"/>
                  <a:pt x="228" y="631"/>
                </a:cubicBezTo>
                <a:moveTo>
                  <a:pt x="193" y="689"/>
                </a:moveTo>
                <a:cubicBezTo>
                  <a:pt x="193" y="689"/>
                  <a:pt x="193" y="689"/>
                  <a:pt x="193" y="689"/>
                </a:cubicBezTo>
                <a:cubicBezTo>
                  <a:pt x="192" y="689"/>
                  <a:pt x="192" y="689"/>
                  <a:pt x="192" y="689"/>
                </a:cubicBezTo>
                <a:cubicBezTo>
                  <a:pt x="192" y="689"/>
                  <a:pt x="192" y="689"/>
                  <a:pt x="192" y="689"/>
                </a:cubicBezTo>
                <a:cubicBezTo>
                  <a:pt x="192" y="689"/>
                  <a:pt x="193" y="690"/>
                  <a:pt x="193" y="690"/>
                </a:cubicBezTo>
                <a:cubicBezTo>
                  <a:pt x="193" y="690"/>
                  <a:pt x="193" y="689"/>
                  <a:pt x="192" y="689"/>
                </a:cubicBezTo>
                <a:cubicBezTo>
                  <a:pt x="192" y="688"/>
                  <a:pt x="191" y="687"/>
                  <a:pt x="191" y="687"/>
                </a:cubicBezTo>
                <a:cubicBezTo>
                  <a:pt x="190" y="689"/>
                  <a:pt x="190" y="689"/>
                  <a:pt x="193" y="689"/>
                </a:cubicBezTo>
                <a:moveTo>
                  <a:pt x="231" y="637"/>
                </a:moveTo>
                <a:cubicBezTo>
                  <a:pt x="230" y="636"/>
                  <a:pt x="230" y="636"/>
                  <a:pt x="229" y="635"/>
                </a:cubicBezTo>
                <a:cubicBezTo>
                  <a:pt x="228" y="635"/>
                  <a:pt x="227" y="635"/>
                  <a:pt x="227" y="635"/>
                </a:cubicBezTo>
                <a:cubicBezTo>
                  <a:pt x="227" y="636"/>
                  <a:pt x="227" y="636"/>
                  <a:pt x="228" y="636"/>
                </a:cubicBezTo>
                <a:cubicBezTo>
                  <a:pt x="228" y="637"/>
                  <a:pt x="229" y="637"/>
                  <a:pt x="230" y="638"/>
                </a:cubicBezTo>
                <a:cubicBezTo>
                  <a:pt x="230" y="638"/>
                  <a:pt x="231" y="637"/>
                  <a:pt x="231" y="637"/>
                </a:cubicBezTo>
                <a:moveTo>
                  <a:pt x="232" y="633"/>
                </a:moveTo>
                <a:cubicBezTo>
                  <a:pt x="231" y="633"/>
                  <a:pt x="230" y="634"/>
                  <a:pt x="230" y="634"/>
                </a:cubicBezTo>
                <a:cubicBezTo>
                  <a:pt x="231" y="635"/>
                  <a:pt x="231" y="635"/>
                  <a:pt x="231" y="636"/>
                </a:cubicBezTo>
                <a:cubicBezTo>
                  <a:pt x="232" y="635"/>
                  <a:pt x="232" y="634"/>
                  <a:pt x="232" y="633"/>
                </a:cubicBezTo>
                <a:moveTo>
                  <a:pt x="238" y="638"/>
                </a:moveTo>
                <a:cubicBezTo>
                  <a:pt x="238" y="638"/>
                  <a:pt x="239" y="638"/>
                  <a:pt x="239" y="638"/>
                </a:cubicBezTo>
                <a:cubicBezTo>
                  <a:pt x="238" y="638"/>
                  <a:pt x="238" y="638"/>
                  <a:pt x="238" y="638"/>
                </a:cubicBezTo>
                <a:cubicBezTo>
                  <a:pt x="238" y="638"/>
                  <a:pt x="238" y="638"/>
                  <a:pt x="238" y="638"/>
                </a:cubicBezTo>
                <a:cubicBezTo>
                  <a:pt x="238" y="638"/>
                  <a:pt x="238" y="638"/>
                  <a:pt x="238" y="638"/>
                </a:cubicBezTo>
                <a:moveTo>
                  <a:pt x="241" y="639"/>
                </a:moveTo>
                <a:cubicBezTo>
                  <a:pt x="240" y="639"/>
                  <a:pt x="240" y="639"/>
                  <a:pt x="240" y="639"/>
                </a:cubicBezTo>
                <a:cubicBezTo>
                  <a:pt x="240" y="639"/>
                  <a:pt x="240" y="639"/>
                  <a:pt x="240" y="639"/>
                </a:cubicBezTo>
                <a:cubicBezTo>
                  <a:pt x="240" y="639"/>
                  <a:pt x="240" y="639"/>
                  <a:pt x="240" y="639"/>
                </a:cubicBezTo>
                <a:cubicBezTo>
                  <a:pt x="240" y="639"/>
                  <a:pt x="240" y="639"/>
                  <a:pt x="241" y="639"/>
                </a:cubicBezTo>
                <a:moveTo>
                  <a:pt x="195" y="689"/>
                </a:moveTo>
                <a:cubicBezTo>
                  <a:pt x="194" y="689"/>
                  <a:pt x="194" y="689"/>
                  <a:pt x="194" y="689"/>
                </a:cubicBezTo>
                <a:cubicBezTo>
                  <a:pt x="194" y="689"/>
                  <a:pt x="194" y="690"/>
                  <a:pt x="195" y="690"/>
                </a:cubicBezTo>
                <a:cubicBezTo>
                  <a:pt x="195" y="690"/>
                  <a:pt x="195" y="689"/>
                  <a:pt x="195" y="689"/>
                </a:cubicBezTo>
                <a:cubicBezTo>
                  <a:pt x="195" y="689"/>
                  <a:pt x="195" y="689"/>
                  <a:pt x="195" y="689"/>
                </a:cubicBezTo>
                <a:moveTo>
                  <a:pt x="195" y="691"/>
                </a:moveTo>
                <a:cubicBezTo>
                  <a:pt x="195" y="691"/>
                  <a:pt x="195" y="691"/>
                  <a:pt x="195" y="691"/>
                </a:cubicBezTo>
                <a:cubicBezTo>
                  <a:pt x="195" y="691"/>
                  <a:pt x="195" y="691"/>
                  <a:pt x="194" y="691"/>
                </a:cubicBezTo>
                <a:cubicBezTo>
                  <a:pt x="194" y="691"/>
                  <a:pt x="194" y="691"/>
                  <a:pt x="194" y="691"/>
                </a:cubicBezTo>
                <a:cubicBezTo>
                  <a:pt x="194" y="691"/>
                  <a:pt x="194" y="691"/>
                  <a:pt x="195" y="691"/>
                </a:cubicBezTo>
                <a:moveTo>
                  <a:pt x="132" y="404"/>
                </a:moveTo>
                <a:cubicBezTo>
                  <a:pt x="131" y="404"/>
                  <a:pt x="131" y="404"/>
                  <a:pt x="131" y="403"/>
                </a:cubicBezTo>
                <a:cubicBezTo>
                  <a:pt x="131" y="403"/>
                  <a:pt x="131" y="403"/>
                  <a:pt x="131" y="402"/>
                </a:cubicBezTo>
                <a:cubicBezTo>
                  <a:pt x="131" y="402"/>
                  <a:pt x="132" y="401"/>
                  <a:pt x="133" y="401"/>
                </a:cubicBezTo>
                <a:cubicBezTo>
                  <a:pt x="133" y="402"/>
                  <a:pt x="133" y="402"/>
                  <a:pt x="133" y="402"/>
                </a:cubicBezTo>
                <a:cubicBezTo>
                  <a:pt x="133" y="403"/>
                  <a:pt x="134" y="405"/>
                  <a:pt x="133" y="406"/>
                </a:cubicBezTo>
                <a:cubicBezTo>
                  <a:pt x="133" y="406"/>
                  <a:pt x="133" y="406"/>
                  <a:pt x="132" y="406"/>
                </a:cubicBezTo>
                <a:cubicBezTo>
                  <a:pt x="132" y="406"/>
                  <a:pt x="131" y="406"/>
                  <a:pt x="131" y="407"/>
                </a:cubicBezTo>
                <a:cubicBezTo>
                  <a:pt x="131" y="408"/>
                  <a:pt x="132" y="408"/>
                  <a:pt x="132" y="408"/>
                </a:cubicBezTo>
                <a:cubicBezTo>
                  <a:pt x="133" y="408"/>
                  <a:pt x="133" y="408"/>
                  <a:pt x="133" y="408"/>
                </a:cubicBezTo>
                <a:cubicBezTo>
                  <a:pt x="133" y="409"/>
                  <a:pt x="132" y="409"/>
                  <a:pt x="132" y="409"/>
                </a:cubicBezTo>
                <a:cubicBezTo>
                  <a:pt x="131" y="409"/>
                  <a:pt x="130" y="409"/>
                  <a:pt x="129" y="410"/>
                </a:cubicBezTo>
                <a:cubicBezTo>
                  <a:pt x="128" y="410"/>
                  <a:pt x="128" y="410"/>
                  <a:pt x="127" y="409"/>
                </a:cubicBezTo>
                <a:cubicBezTo>
                  <a:pt x="127" y="409"/>
                  <a:pt x="127" y="410"/>
                  <a:pt x="126" y="410"/>
                </a:cubicBezTo>
                <a:cubicBezTo>
                  <a:pt x="125" y="410"/>
                  <a:pt x="124" y="410"/>
                  <a:pt x="123" y="410"/>
                </a:cubicBezTo>
                <a:cubicBezTo>
                  <a:pt x="121" y="410"/>
                  <a:pt x="120" y="410"/>
                  <a:pt x="120" y="409"/>
                </a:cubicBezTo>
                <a:cubicBezTo>
                  <a:pt x="118" y="409"/>
                  <a:pt x="117" y="409"/>
                  <a:pt x="116" y="408"/>
                </a:cubicBezTo>
                <a:cubicBezTo>
                  <a:pt x="116" y="408"/>
                  <a:pt x="116" y="407"/>
                  <a:pt x="116" y="407"/>
                </a:cubicBezTo>
                <a:cubicBezTo>
                  <a:pt x="115" y="407"/>
                  <a:pt x="115" y="408"/>
                  <a:pt x="115" y="408"/>
                </a:cubicBezTo>
                <a:cubicBezTo>
                  <a:pt x="114" y="409"/>
                  <a:pt x="113" y="409"/>
                  <a:pt x="112" y="409"/>
                </a:cubicBezTo>
                <a:cubicBezTo>
                  <a:pt x="111" y="409"/>
                  <a:pt x="111" y="409"/>
                  <a:pt x="110" y="410"/>
                </a:cubicBezTo>
                <a:cubicBezTo>
                  <a:pt x="110" y="410"/>
                  <a:pt x="109" y="409"/>
                  <a:pt x="109" y="409"/>
                </a:cubicBezTo>
                <a:cubicBezTo>
                  <a:pt x="108" y="409"/>
                  <a:pt x="108" y="410"/>
                  <a:pt x="107" y="410"/>
                </a:cubicBezTo>
                <a:cubicBezTo>
                  <a:pt x="105" y="410"/>
                  <a:pt x="104" y="411"/>
                  <a:pt x="103" y="409"/>
                </a:cubicBezTo>
                <a:cubicBezTo>
                  <a:pt x="101" y="409"/>
                  <a:pt x="100" y="409"/>
                  <a:pt x="99" y="410"/>
                </a:cubicBezTo>
                <a:cubicBezTo>
                  <a:pt x="98" y="410"/>
                  <a:pt x="96" y="410"/>
                  <a:pt x="95" y="410"/>
                </a:cubicBezTo>
                <a:cubicBezTo>
                  <a:pt x="94" y="409"/>
                  <a:pt x="93" y="409"/>
                  <a:pt x="92" y="409"/>
                </a:cubicBezTo>
                <a:cubicBezTo>
                  <a:pt x="81" y="409"/>
                  <a:pt x="69" y="409"/>
                  <a:pt x="57" y="409"/>
                </a:cubicBezTo>
                <a:cubicBezTo>
                  <a:pt x="56" y="410"/>
                  <a:pt x="57" y="411"/>
                  <a:pt x="57" y="412"/>
                </a:cubicBezTo>
                <a:cubicBezTo>
                  <a:pt x="56" y="413"/>
                  <a:pt x="56" y="415"/>
                  <a:pt x="56" y="416"/>
                </a:cubicBezTo>
                <a:cubicBezTo>
                  <a:pt x="56" y="419"/>
                  <a:pt x="56" y="419"/>
                  <a:pt x="56" y="419"/>
                </a:cubicBezTo>
                <a:cubicBezTo>
                  <a:pt x="56" y="419"/>
                  <a:pt x="56" y="419"/>
                  <a:pt x="56" y="419"/>
                </a:cubicBezTo>
                <a:cubicBezTo>
                  <a:pt x="54" y="419"/>
                  <a:pt x="51" y="419"/>
                  <a:pt x="49" y="419"/>
                </a:cubicBezTo>
                <a:cubicBezTo>
                  <a:pt x="49" y="419"/>
                  <a:pt x="49" y="418"/>
                  <a:pt x="49" y="417"/>
                </a:cubicBezTo>
                <a:cubicBezTo>
                  <a:pt x="49" y="410"/>
                  <a:pt x="49" y="402"/>
                  <a:pt x="49" y="394"/>
                </a:cubicBezTo>
                <a:cubicBezTo>
                  <a:pt x="49" y="393"/>
                  <a:pt x="49" y="393"/>
                  <a:pt x="50" y="392"/>
                </a:cubicBezTo>
                <a:cubicBezTo>
                  <a:pt x="49" y="392"/>
                  <a:pt x="49" y="391"/>
                  <a:pt x="49" y="389"/>
                </a:cubicBezTo>
                <a:cubicBezTo>
                  <a:pt x="49" y="389"/>
                  <a:pt x="49" y="389"/>
                  <a:pt x="50" y="389"/>
                </a:cubicBezTo>
                <a:cubicBezTo>
                  <a:pt x="56" y="389"/>
                  <a:pt x="56" y="389"/>
                  <a:pt x="57" y="390"/>
                </a:cubicBezTo>
                <a:cubicBezTo>
                  <a:pt x="57" y="399"/>
                  <a:pt x="57" y="399"/>
                  <a:pt x="57" y="399"/>
                </a:cubicBezTo>
                <a:cubicBezTo>
                  <a:pt x="58" y="400"/>
                  <a:pt x="60" y="399"/>
                  <a:pt x="61" y="400"/>
                </a:cubicBezTo>
                <a:cubicBezTo>
                  <a:pt x="61" y="400"/>
                  <a:pt x="61" y="400"/>
                  <a:pt x="62" y="400"/>
                </a:cubicBezTo>
                <a:cubicBezTo>
                  <a:pt x="66" y="400"/>
                  <a:pt x="71" y="400"/>
                  <a:pt x="75" y="400"/>
                </a:cubicBezTo>
                <a:cubicBezTo>
                  <a:pt x="75" y="400"/>
                  <a:pt x="76" y="400"/>
                  <a:pt x="76" y="400"/>
                </a:cubicBezTo>
                <a:cubicBezTo>
                  <a:pt x="77" y="401"/>
                  <a:pt x="78" y="400"/>
                  <a:pt x="79" y="400"/>
                </a:cubicBezTo>
                <a:cubicBezTo>
                  <a:pt x="89" y="400"/>
                  <a:pt x="98" y="400"/>
                  <a:pt x="108" y="400"/>
                </a:cubicBezTo>
                <a:cubicBezTo>
                  <a:pt x="109" y="400"/>
                  <a:pt x="110" y="400"/>
                  <a:pt x="111" y="401"/>
                </a:cubicBezTo>
                <a:cubicBezTo>
                  <a:pt x="112" y="402"/>
                  <a:pt x="112" y="401"/>
                  <a:pt x="113" y="400"/>
                </a:cubicBezTo>
                <a:cubicBezTo>
                  <a:pt x="114" y="401"/>
                  <a:pt x="114" y="403"/>
                  <a:pt x="116" y="402"/>
                </a:cubicBezTo>
                <a:cubicBezTo>
                  <a:pt x="116" y="402"/>
                  <a:pt x="116" y="403"/>
                  <a:pt x="116" y="403"/>
                </a:cubicBezTo>
                <a:cubicBezTo>
                  <a:pt x="115" y="405"/>
                  <a:pt x="118" y="405"/>
                  <a:pt x="119" y="406"/>
                </a:cubicBezTo>
                <a:cubicBezTo>
                  <a:pt x="119" y="406"/>
                  <a:pt x="119" y="406"/>
                  <a:pt x="119" y="405"/>
                </a:cubicBezTo>
                <a:cubicBezTo>
                  <a:pt x="119" y="405"/>
                  <a:pt x="119" y="405"/>
                  <a:pt x="119" y="404"/>
                </a:cubicBezTo>
                <a:cubicBezTo>
                  <a:pt x="120" y="404"/>
                  <a:pt x="120" y="406"/>
                  <a:pt x="121" y="405"/>
                </a:cubicBezTo>
                <a:cubicBezTo>
                  <a:pt x="122" y="404"/>
                  <a:pt x="123" y="404"/>
                  <a:pt x="124" y="404"/>
                </a:cubicBezTo>
                <a:cubicBezTo>
                  <a:pt x="124" y="405"/>
                  <a:pt x="125" y="406"/>
                  <a:pt x="126" y="406"/>
                </a:cubicBezTo>
                <a:cubicBezTo>
                  <a:pt x="126" y="406"/>
                  <a:pt x="127" y="407"/>
                  <a:pt x="127" y="407"/>
                </a:cubicBezTo>
                <a:cubicBezTo>
                  <a:pt x="127" y="407"/>
                  <a:pt x="128" y="406"/>
                  <a:pt x="128" y="406"/>
                </a:cubicBezTo>
                <a:cubicBezTo>
                  <a:pt x="128" y="406"/>
                  <a:pt x="129" y="407"/>
                  <a:pt x="129" y="407"/>
                </a:cubicBezTo>
                <a:cubicBezTo>
                  <a:pt x="130" y="406"/>
                  <a:pt x="130" y="405"/>
                  <a:pt x="131" y="405"/>
                </a:cubicBezTo>
                <a:cubicBezTo>
                  <a:pt x="131" y="405"/>
                  <a:pt x="131" y="404"/>
                  <a:pt x="132" y="404"/>
                </a:cubicBezTo>
                <a:cubicBezTo>
                  <a:pt x="132" y="403"/>
                  <a:pt x="132" y="404"/>
                  <a:pt x="131" y="404"/>
                </a:cubicBezTo>
                <a:cubicBezTo>
                  <a:pt x="131" y="404"/>
                  <a:pt x="131" y="404"/>
                  <a:pt x="131" y="404"/>
                </a:cubicBezTo>
                <a:cubicBezTo>
                  <a:pt x="132" y="404"/>
                  <a:pt x="132" y="404"/>
                  <a:pt x="132" y="404"/>
                </a:cubicBezTo>
                <a:cubicBezTo>
                  <a:pt x="132" y="404"/>
                  <a:pt x="132" y="404"/>
                  <a:pt x="132" y="404"/>
                </a:cubicBezTo>
                <a:cubicBezTo>
                  <a:pt x="132" y="404"/>
                  <a:pt x="132" y="403"/>
                  <a:pt x="132" y="404"/>
                </a:cubicBezTo>
                <a:moveTo>
                  <a:pt x="87" y="406"/>
                </a:moveTo>
                <a:cubicBezTo>
                  <a:pt x="87" y="406"/>
                  <a:pt x="87" y="405"/>
                  <a:pt x="87" y="405"/>
                </a:cubicBezTo>
                <a:cubicBezTo>
                  <a:pt x="86" y="405"/>
                  <a:pt x="86" y="406"/>
                  <a:pt x="86" y="406"/>
                </a:cubicBezTo>
                <a:cubicBezTo>
                  <a:pt x="86" y="406"/>
                  <a:pt x="86" y="406"/>
                  <a:pt x="86" y="406"/>
                </a:cubicBezTo>
                <a:cubicBezTo>
                  <a:pt x="86" y="406"/>
                  <a:pt x="87" y="406"/>
                  <a:pt x="87" y="406"/>
                </a:cubicBezTo>
                <a:moveTo>
                  <a:pt x="122" y="408"/>
                </a:moveTo>
                <a:cubicBezTo>
                  <a:pt x="122" y="408"/>
                  <a:pt x="122" y="408"/>
                  <a:pt x="121" y="408"/>
                </a:cubicBezTo>
                <a:cubicBezTo>
                  <a:pt x="121" y="408"/>
                  <a:pt x="121" y="408"/>
                  <a:pt x="121" y="409"/>
                </a:cubicBezTo>
                <a:cubicBezTo>
                  <a:pt x="121" y="409"/>
                  <a:pt x="121" y="409"/>
                  <a:pt x="121" y="409"/>
                </a:cubicBezTo>
                <a:cubicBezTo>
                  <a:pt x="122" y="409"/>
                  <a:pt x="122" y="409"/>
                  <a:pt x="122" y="408"/>
                </a:cubicBezTo>
                <a:moveTo>
                  <a:pt x="142" y="230"/>
                </a:moveTo>
                <a:cubicBezTo>
                  <a:pt x="141" y="231"/>
                  <a:pt x="141" y="230"/>
                  <a:pt x="140" y="229"/>
                </a:cubicBezTo>
                <a:cubicBezTo>
                  <a:pt x="139" y="229"/>
                  <a:pt x="139" y="229"/>
                  <a:pt x="138" y="228"/>
                </a:cubicBezTo>
                <a:cubicBezTo>
                  <a:pt x="138" y="228"/>
                  <a:pt x="137" y="227"/>
                  <a:pt x="137" y="227"/>
                </a:cubicBezTo>
                <a:cubicBezTo>
                  <a:pt x="136" y="226"/>
                  <a:pt x="136" y="225"/>
                  <a:pt x="135" y="225"/>
                </a:cubicBezTo>
                <a:cubicBezTo>
                  <a:pt x="134" y="225"/>
                  <a:pt x="134" y="224"/>
                  <a:pt x="134" y="224"/>
                </a:cubicBezTo>
                <a:cubicBezTo>
                  <a:pt x="134" y="223"/>
                  <a:pt x="135" y="223"/>
                  <a:pt x="135" y="223"/>
                </a:cubicBezTo>
                <a:cubicBezTo>
                  <a:pt x="136" y="223"/>
                  <a:pt x="138" y="222"/>
                  <a:pt x="139" y="224"/>
                </a:cubicBezTo>
                <a:cubicBezTo>
                  <a:pt x="141" y="224"/>
                  <a:pt x="142" y="224"/>
                  <a:pt x="143" y="224"/>
                </a:cubicBezTo>
                <a:cubicBezTo>
                  <a:pt x="144" y="224"/>
                  <a:pt x="144" y="225"/>
                  <a:pt x="144" y="225"/>
                </a:cubicBezTo>
                <a:cubicBezTo>
                  <a:pt x="143" y="225"/>
                  <a:pt x="143" y="225"/>
                  <a:pt x="142" y="225"/>
                </a:cubicBezTo>
                <a:cubicBezTo>
                  <a:pt x="142" y="226"/>
                  <a:pt x="140" y="226"/>
                  <a:pt x="139" y="227"/>
                </a:cubicBezTo>
                <a:cubicBezTo>
                  <a:pt x="139" y="227"/>
                  <a:pt x="139" y="227"/>
                  <a:pt x="139" y="228"/>
                </a:cubicBezTo>
                <a:cubicBezTo>
                  <a:pt x="140" y="228"/>
                  <a:pt x="140" y="228"/>
                  <a:pt x="141" y="228"/>
                </a:cubicBezTo>
                <a:cubicBezTo>
                  <a:pt x="141" y="227"/>
                  <a:pt x="142" y="227"/>
                  <a:pt x="143" y="227"/>
                </a:cubicBezTo>
                <a:cubicBezTo>
                  <a:pt x="144" y="227"/>
                  <a:pt x="144" y="227"/>
                  <a:pt x="144" y="225"/>
                </a:cubicBezTo>
                <a:cubicBezTo>
                  <a:pt x="144" y="225"/>
                  <a:pt x="145" y="225"/>
                  <a:pt x="146" y="225"/>
                </a:cubicBezTo>
                <a:cubicBezTo>
                  <a:pt x="146" y="226"/>
                  <a:pt x="148" y="227"/>
                  <a:pt x="148" y="228"/>
                </a:cubicBezTo>
                <a:cubicBezTo>
                  <a:pt x="148" y="229"/>
                  <a:pt x="149" y="229"/>
                  <a:pt x="150" y="230"/>
                </a:cubicBezTo>
                <a:cubicBezTo>
                  <a:pt x="152" y="231"/>
                  <a:pt x="153" y="233"/>
                  <a:pt x="155" y="234"/>
                </a:cubicBezTo>
                <a:cubicBezTo>
                  <a:pt x="156" y="233"/>
                  <a:pt x="156" y="231"/>
                  <a:pt x="158" y="229"/>
                </a:cubicBezTo>
                <a:cubicBezTo>
                  <a:pt x="159" y="229"/>
                  <a:pt x="159" y="228"/>
                  <a:pt x="159" y="227"/>
                </a:cubicBezTo>
                <a:cubicBezTo>
                  <a:pt x="160" y="226"/>
                  <a:pt x="160" y="226"/>
                  <a:pt x="158" y="225"/>
                </a:cubicBezTo>
                <a:cubicBezTo>
                  <a:pt x="158" y="225"/>
                  <a:pt x="158" y="225"/>
                  <a:pt x="158" y="224"/>
                </a:cubicBezTo>
                <a:cubicBezTo>
                  <a:pt x="159" y="224"/>
                  <a:pt x="159" y="224"/>
                  <a:pt x="160" y="224"/>
                </a:cubicBezTo>
                <a:cubicBezTo>
                  <a:pt x="160" y="223"/>
                  <a:pt x="159" y="223"/>
                  <a:pt x="159" y="223"/>
                </a:cubicBezTo>
                <a:cubicBezTo>
                  <a:pt x="158" y="222"/>
                  <a:pt x="158" y="222"/>
                  <a:pt x="157" y="223"/>
                </a:cubicBezTo>
                <a:cubicBezTo>
                  <a:pt x="157" y="224"/>
                  <a:pt x="156" y="224"/>
                  <a:pt x="155" y="224"/>
                </a:cubicBezTo>
                <a:cubicBezTo>
                  <a:pt x="155" y="223"/>
                  <a:pt x="154" y="223"/>
                  <a:pt x="154" y="222"/>
                </a:cubicBezTo>
                <a:cubicBezTo>
                  <a:pt x="153" y="221"/>
                  <a:pt x="153" y="221"/>
                  <a:pt x="154" y="220"/>
                </a:cubicBezTo>
                <a:cubicBezTo>
                  <a:pt x="154" y="219"/>
                  <a:pt x="153" y="219"/>
                  <a:pt x="153" y="218"/>
                </a:cubicBezTo>
                <a:cubicBezTo>
                  <a:pt x="152" y="218"/>
                  <a:pt x="151" y="218"/>
                  <a:pt x="150" y="218"/>
                </a:cubicBezTo>
                <a:cubicBezTo>
                  <a:pt x="149" y="219"/>
                  <a:pt x="148" y="218"/>
                  <a:pt x="148" y="217"/>
                </a:cubicBezTo>
                <a:cubicBezTo>
                  <a:pt x="148" y="217"/>
                  <a:pt x="148" y="216"/>
                  <a:pt x="148" y="216"/>
                </a:cubicBezTo>
                <a:cubicBezTo>
                  <a:pt x="148" y="216"/>
                  <a:pt x="148" y="215"/>
                  <a:pt x="147" y="215"/>
                </a:cubicBezTo>
                <a:cubicBezTo>
                  <a:pt x="147" y="216"/>
                  <a:pt x="146" y="217"/>
                  <a:pt x="145" y="217"/>
                </a:cubicBezTo>
                <a:cubicBezTo>
                  <a:pt x="144" y="216"/>
                  <a:pt x="145" y="215"/>
                  <a:pt x="145" y="214"/>
                </a:cubicBezTo>
                <a:cubicBezTo>
                  <a:pt x="144" y="214"/>
                  <a:pt x="144" y="214"/>
                  <a:pt x="143" y="213"/>
                </a:cubicBezTo>
                <a:cubicBezTo>
                  <a:pt x="143" y="213"/>
                  <a:pt x="142" y="212"/>
                  <a:pt x="142" y="212"/>
                </a:cubicBezTo>
                <a:cubicBezTo>
                  <a:pt x="141" y="212"/>
                  <a:pt x="141" y="211"/>
                  <a:pt x="140" y="212"/>
                </a:cubicBezTo>
                <a:cubicBezTo>
                  <a:pt x="139" y="213"/>
                  <a:pt x="139" y="213"/>
                  <a:pt x="138" y="212"/>
                </a:cubicBezTo>
                <a:cubicBezTo>
                  <a:pt x="138" y="212"/>
                  <a:pt x="137" y="211"/>
                  <a:pt x="136" y="211"/>
                </a:cubicBezTo>
                <a:cubicBezTo>
                  <a:pt x="136" y="210"/>
                  <a:pt x="136" y="209"/>
                  <a:pt x="137" y="208"/>
                </a:cubicBezTo>
                <a:cubicBezTo>
                  <a:pt x="137" y="208"/>
                  <a:pt x="137" y="208"/>
                  <a:pt x="137" y="208"/>
                </a:cubicBezTo>
                <a:cubicBezTo>
                  <a:pt x="137" y="208"/>
                  <a:pt x="136" y="208"/>
                  <a:pt x="136" y="208"/>
                </a:cubicBezTo>
                <a:cubicBezTo>
                  <a:pt x="136" y="209"/>
                  <a:pt x="137" y="209"/>
                  <a:pt x="137" y="209"/>
                </a:cubicBezTo>
                <a:cubicBezTo>
                  <a:pt x="137" y="209"/>
                  <a:pt x="138" y="208"/>
                  <a:pt x="138" y="208"/>
                </a:cubicBezTo>
                <a:cubicBezTo>
                  <a:pt x="138" y="208"/>
                  <a:pt x="138" y="208"/>
                  <a:pt x="137" y="208"/>
                </a:cubicBezTo>
                <a:cubicBezTo>
                  <a:pt x="136" y="209"/>
                  <a:pt x="136" y="209"/>
                  <a:pt x="135" y="209"/>
                </a:cubicBezTo>
                <a:cubicBezTo>
                  <a:pt x="135" y="209"/>
                  <a:pt x="134" y="209"/>
                  <a:pt x="134" y="208"/>
                </a:cubicBezTo>
                <a:cubicBezTo>
                  <a:pt x="134" y="208"/>
                  <a:pt x="134" y="207"/>
                  <a:pt x="134" y="207"/>
                </a:cubicBezTo>
                <a:cubicBezTo>
                  <a:pt x="135" y="207"/>
                  <a:pt x="136" y="207"/>
                  <a:pt x="137" y="206"/>
                </a:cubicBezTo>
                <a:cubicBezTo>
                  <a:pt x="137" y="206"/>
                  <a:pt x="138" y="206"/>
                  <a:pt x="138" y="206"/>
                </a:cubicBezTo>
                <a:cubicBezTo>
                  <a:pt x="138" y="206"/>
                  <a:pt x="138" y="207"/>
                  <a:pt x="139" y="207"/>
                </a:cubicBezTo>
                <a:cubicBezTo>
                  <a:pt x="139" y="207"/>
                  <a:pt x="140" y="207"/>
                  <a:pt x="140" y="207"/>
                </a:cubicBezTo>
                <a:cubicBezTo>
                  <a:pt x="142" y="208"/>
                  <a:pt x="140" y="209"/>
                  <a:pt x="141" y="211"/>
                </a:cubicBezTo>
                <a:cubicBezTo>
                  <a:pt x="142" y="211"/>
                  <a:pt x="143" y="211"/>
                  <a:pt x="143" y="211"/>
                </a:cubicBezTo>
                <a:cubicBezTo>
                  <a:pt x="145" y="210"/>
                  <a:pt x="146" y="212"/>
                  <a:pt x="148" y="212"/>
                </a:cubicBezTo>
                <a:cubicBezTo>
                  <a:pt x="149" y="212"/>
                  <a:pt x="150" y="213"/>
                  <a:pt x="150" y="215"/>
                </a:cubicBezTo>
                <a:cubicBezTo>
                  <a:pt x="150" y="215"/>
                  <a:pt x="150" y="215"/>
                  <a:pt x="150" y="215"/>
                </a:cubicBezTo>
                <a:cubicBezTo>
                  <a:pt x="150" y="214"/>
                  <a:pt x="150" y="214"/>
                  <a:pt x="150" y="215"/>
                </a:cubicBezTo>
                <a:cubicBezTo>
                  <a:pt x="150" y="215"/>
                  <a:pt x="149" y="215"/>
                  <a:pt x="150" y="215"/>
                </a:cubicBezTo>
                <a:cubicBezTo>
                  <a:pt x="150" y="215"/>
                  <a:pt x="150" y="215"/>
                  <a:pt x="150" y="215"/>
                </a:cubicBezTo>
                <a:cubicBezTo>
                  <a:pt x="151" y="215"/>
                  <a:pt x="151" y="215"/>
                  <a:pt x="152" y="215"/>
                </a:cubicBezTo>
                <a:cubicBezTo>
                  <a:pt x="153" y="214"/>
                  <a:pt x="153" y="215"/>
                  <a:pt x="154" y="215"/>
                </a:cubicBezTo>
                <a:cubicBezTo>
                  <a:pt x="154" y="215"/>
                  <a:pt x="155" y="214"/>
                  <a:pt x="156" y="215"/>
                </a:cubicBezTo>
                <a:cubicBezTo>
                  <a:pt x="157" y="216"/>
                  <a:pt x="158" y="216"/>
                  <a:pt x="159" y="216"/>
                </a:cubicBezTo>
                <a:cubicBezTo>
                  <a:pt x="160" y="217"/>
                  <a:pt x="161" y="218"/>
                  <a:pt x="161" y="219"/>
                </a:cubicBezTo>
                <a:cubicBezTo>
                  <a:pt x="161" y="220"/>
                  <a:pt x="161" y="220"/>
                  <a:pt x="161" y="220"/>
                </a:cubicBezTo>
                <a:cubicBezTo>
                  <a:pt x="162" y="220"/>
                  <a:pt x="162" y="219"/>
                  <a:pt x="162" y="218"/>
                </a:cubicBezTo>
                <a:cubicBezTo>
                  <a:pt x="163" y="219"/>
                  <a:pt x="163" y="220"/>
                  <a:pt x="163" y="220"/>
                </a:cubicBezTo>
                <a:cubicBezTo>
                  <a:pt x="164" y="220"/>
                  <a:pt x="165" y="219"/>
                  <a:pt x="165" y="219"/>
                </a:cubicBezTo>
                <a:cubicBezTo>
                  <a:pt x="166" y="220"/>
                  <a:pt x="167" y="220"/>
                  <a:pt x="168" y="220"/>
                </a:cubicBezTo>
                <a:cubicBezTo>
                  <a:pt x="169" y="221"/>
                  <a:pt x="170" y="222"/>
                  <a:pt x="171" y="222"/>
                </a:cubicBezTo>
                <a:cubicBezTo>
                  <a:pt x="172" y="222"/>
                  <a:pt x="172" y="223"/>
                  <a:pt x="174" y="223"/>
                </a:cubicBezTo>
                <a:cubicBezTo>
                  <a:pt x="174" y="224"/>
                  <a:pt x="176" y="224"/>
                  <a:pt x="177" y="225"/>
                </a:cubicBezTo>
                <a:cubicBezTo>
                  <a:pt x="178" y="226"/>
                  <a:pt x="179" y="226"/>
                  <a:pt x="180" y="227"/>
                </a:cubicBezTo>
                <a:cubicBezTo>
                  <a:pt x="181" y="228"/>
                  <a:pt x="183" y="228"/>
                  <a:pt x="184" y="230"/>
                </a:cubicBezTo>
                <a:cubicBezTo>
                  <a:pt x="185" y="230"/>
                  <a:pt x="186" y="230"/>
                  <a:pt x="186" y="231"/>
                </a:cubicBezTo>
                <a:cubicBezTo>
                  <a:pt x="187" y="232"/>
                  <a:pt x="187" y="231"/>
                  <a:pt x="188" y="231"/>
                </a:cubicBezTo>
                <a:cubicBezTo>
                  <a:pt x="189" y="232"/>
                  <a:pt x="191" y="232"/>
                  <a:pt x="191" y="234"/>
                </a:cubicBezTo>
                <a:cubicBezTo>
                  <a:pt x="191" y="234"/>
                  <a:pt x="191" y="234"/>
                  <a:pt x="191" y="234"/>
                </a:cubicBezTo>
                <a:cubicBezTo>
                  <a:pt x="191" y="233"/>
                  <a:pt x="191" y="233"/>
                  <a:pt x="191" y="233"/>
                </a:cubicBezTo>
                <a:cubicBezTo>
                  <a:pt x="190" y="234"/>
                  <a:pt x="190" y="234"/>
                  <a:pt x="191" y="234"/>
                </a:cubicBezTo>
                <a:cubicBezTo>
                  <a:pt x="191" y="234"/>
                  <a:pt x="191" y="234"/>
                  <a:pt x="191" y="234"/>
                </a:cubicBezTo>
                <a:cubicBezTo>
                  <a:pt x="192" y="233"/>
                  <a:pt x="192" y="235"/>
                  <a:pt x="193" y="235"/>
                </a:cubicBezTo>
                <a:cubicBezTo>
                  <a:pt x="192" y="235"/>
                  <a:pt x="193" y="237"/>
                  <a:pt x="191" y="237"/>
                </a:cubicBezTo>
                <a:cubicBezTo>
                  <a:pt x="190" y="237"/>
                  <a:pt x="190" y="238"/>
                  <a:pt x="189" y="239"/>
                </a:cubicBezTo>
                <a:cubicBezTo>
                  <a:pt x="190" y="239"/>
                  <a:pt x="190" y="239"/>
                  <a:pt x="190" y="239"/>
                </a:cubicBezTo>
                <a:cubicBezTo>
                  <a:pt x="190" y="240"/>
                  <a:pt x="190" y="240"/>
                  <a:pt x="190" y="240"/>
                </a:cubicBezTo>
                <a:cubicBezTo>
                  <a:pt x="189" y="240"/>
                  <a:pt x="189" y="240"/>
                  <a:pt x="189" y="240"/>
                </a:cubicBezTo>
                <a:cubicBezTo>
                  <a:pt x="188" y="239"/>
                  <a:pt x="187" y="239"/>
                  <a:pt x="187" y="239"/>
                </a:cubicBezTo>
                <a:cubicBezTo>
                  <a:pt x="186" y="238"/>
                  <a:pt x="185" y="239"/>
                  <a:pt x="184" y="238"/>
                </a:cubicBezTo>
                <a:cubicBezTo>
                  <a:pt x="183" y="237"/>
                  <a:pt x="182" y="237"/>
                  <a:pt x="182" y="237"/>
                </a:cubicBezTo>
                <a:cubicBezTo>
                  <a:pt x="181" y="236"/>
                  <a:pt x="181" y="235"/>
                  <a:pt x="179" y="235"/>
                </a:cubicBezTo>
                <a:cubicBezTo>
                  <a:pt x="179" y="234"/>
                  <a:pt x="178" y="235"/>
                  <a:pt x="177" y="234"/>
                </a:cubicBezTo>
                <a:cubicBezTo>
                  <a:pt x="176" y="233"/>
                  <a:pt x="175" y="233"/>
                  <a:pt x="174" y="233"/>
                </a:cubicBezTo>
                <a:cubicBezTo>
                  <a:pt x="173" y="232"/>
                  <a:pt x="172" y="232"/>
                  <a:pt x="171" y="232"/>
                </a:cubicBezTo>
                <a:cubicBezTo>
                  <a:pt x="170" y="231"/>
                  <a:pt x="169" y="231"/>
                  <a:pt x="168" y="230"/>
                </a:cubicBezTo>
                <a:cubicBezTo>
                  <a:pt x="167" y="230"/>
                  <a:pt x="167" y="230"/>
                  <a:pt x="166" y="231"/>
                </a:cubicBezTo>
                <a:cubicBezTo>
                  <a:pt x="165" y="231"/>
                  <a:pt x="165" y="233"/>
                  <a:pt x="164" y="233"/>
                </a:cubicBezTo>
                <a:cubicBezTo>
                  <a:pt x="163" y="234"/>
                  <a:pt x="164" y="235"/>
                  <a:pt x="163" y="236"/>
                </a:cubicBezTo>
                <a:cubicBezTo>
                  <a:pt x="162" y="236"/>
                  <a:pt x="161" y="237"/>
                  <a:pt x="161" y="238"/>
                </a:cubicBezTo>
                <a:cubicBezTo>
                  <a:pt x="161" y="239"/>
                  <a:pt x="161" y="240"/>
                  <a:pt x="161" y="240"/>
                </a:cubicBezTo>
                <a:cubicBezTo>
                  <a:pt x="163" y="241"/>
                  <a:pt x="164" y="244"/>
                  <a:pt x="166" y="244"/>
                </a:cubicBezTo>
                <a:cubicBezTo>
                  <a:pt x="168" y="246"/>
                  <a:pt x="170" y="247"/>
                  <a:pt x="171" y="249"/>
                </a:cubicBezTo>
                <a:cubicBezTo>
                  <a:pt x="171" y="254"/>
                  <a:pt x="171" y="254"/>
                  <a:pt x="171" y="254"/>
                </a:cubicBezTo>
                <a:cubicBezTo>
                  <a:pt x="171" y="254"/>
                  <a:pt x="171" y="255"/>
                  <a:pt x="170" y="255"/>
                </a:cubicBezTo>
                <a:cubicBezTo>
                  <a:pt x="171" y="255"/>
                  <a:pt x="171" y="256"/>
                  <a:pt x="172" y="256"/>
                </a:cubicBezTo>
                <a:cubicBezTo>
                  <a:pt x="172" y="256"/>
                  <a:pt x="172" y="256"/>
                  <a:pt x="173" y="255"/>
                </a:cubicBezTo>
                <a:cubicBezTo>
                  <a:pt x="173" y="256"/>
                  <a:pt x="173" y="256"/>
                  <a:pt x="174" y="256"/>
                </a:cubicBezTo>
                <a:cubicBezTo>
                  <a:pt x="174" y="256"/>
                  <a:pt x="174" y="255"/>
                  <a:pt x="175" y="255"/>
                </a:cubicBezTo>
                <a:cubicBezTo>
                  <a:pt x="176" y="255"/>
                  <a:pt x="177" y="255"/>
                  <a:pt x="178" y="255"/>
                </a:cubicBezTo>
                <a:cubicBezTo>
                  <a:pt x="178" y="256"/>
                  <a:pt x="178" y="257"/>
                  <a:pt x="178" y="257"/>
                </a:cubicBezTo>
                <a:cubicBezTo>
                  <a:pt x="177" y="259"/>
                  <a:pt x="176" y="259"/>
                  <a:pt x="176" y="260"/>
                </a:cubicBezTo>
                <a:cubicBezTo>
                  <a:pt x="175" y="261"/>
                  <a:pt x="174" y="262"/>
                  <a:pt x="174" y="263"/>
                </a:cubicBezTo>
                <a:cubicBezTo>
                  <a:pt x="173" y="262"/>
                  <a:pt x="172" y="261"/>
                  <a:pt x="172" y="261"/>
                </a:cubicBezTo>
                <a:cubicBezTo>
                  <a:pt x="171" y="260"/>
                  <a:pt x="170" y="259"/>
                  <a:pt x="170" y="258"/>
                </a:cubicBezTo>
                <a:cubicBezTo>
                  <a:pt x="170" y="258"/>
                  <a:pt x="170" y="258"/>
                  <a:pt x="169" y="258"/>
                </a:cubicBezTo>
                <a:cubicBezTo>
                  <a:pt x="169" y="257"/>
                  <a:pt x="167" y="257"/>
                  <a:pt x="167" y="256"/>
                </a:cubicBezTo>
                <a:cubicBezTo>
                  <a:pt x="166" y="254"/>
                  <a:pt x="166" y="254"/>
                  <a:pt x="165" y="253"/>
                </a:cubicBezTo>
                <a:cubicBezTo>
                  <a:pt x="164" y="252"/>
                  <a:pt x="162" y="252"/>
                  <a:pt x="162" y="251"/>
                </a:cubicBezTo>
                <a:cubicBezTo>
                  <a:pt x="161" y="250"/>
                  <a:pt x="160" y="249"/>
                  <a:pt x="159" y="248"/>
                </a:cubicBezTo>
                <a:cubicBezTo>
                  <a:pt x="158" y="247"/>
                  <a:pt x="157" y="246"/>
                  <a:pt x="156" y="245"/>
                </a:cubicBezTo>
                <a:cubicBezTo>
                  <a:pt x="155" y="244"/>
                  <a:pt x="154" y="243"/>
                  <a:pt x="153" y="242"/>
                </a:cubicBezTo>
                <a:cubicBezTo>
                  <a:pt x="152" y="241"/>
                  <a:pt x="151" y="240"/>
                  <a:pt x="149" y="239"/>
                </a:cubicBezTo>
                <a:cubicBezTo>
                  <a:pt x="150" y="238"/>
                  <a:pt x="151" y="237"/>
                  <a:pt x="151" y="237"/>
                </a:cubicBezTo>
                <a:cubicBezTo>
                  <a:pt x="150" y="236"/>
                  <a:pt x="149" y="237"/>
                  <a:pt x="148" y="236"/>
                </a:cubicBezTo>
                <a:cubicBezTo>
                  <a:pt x="147" y="236"/>
                  <a:pt x="147" y="234"/>
                  <a:pt x="145" y="234"/>
                </a:cubicBezTo>
                <a:cubicBezTo>
                  <a:pt x="144" y="234"/>
                  <a:pt x="144" y="233"/>
                  <a:pt x="142" y="232"/>
                </a:cubicBezTo>
                <a:cubicBezTo>
                  <a:pt x="142" y="232"/>
                  <a:pt x="142" y="231"/>
                  <a:pt x="142" y="230"/>
                </a:cubicBezTo>
                <a:cubicBezTo>
                  <a:pt x="143" y="230"/>
                  <a:pt x="142" y="230"/>
                  <a:pt x="142" y="230"/>
                </a:cubicBezTo>
                <a:cubicBezTo>
                  <a:pt x="142" y="230"/>
                  <a:pt x="142" y="230"/>
                  <a:pt x="142" y="231"/>
                </a:cubicBezTo>
                <a:cubicBezTo>
                  <a:pt x="143" y="231"/>
                  <a:pt x="143" y="231"/>
                  <a:pt x="143" y="232"/>
                </a:cubicBezTo>
                <a:cubicBezTo>
                  <a:pt x="143" y="232"/>
                  <a:pt x="144" y="231"/>
                  <a:pt x="144" y="231"/>
                </a:cubicBezTo>
                <a:cubicBezTo>
                  <a:pt x="144" y="230"/>
                  <a:pt x="144" y="230"/>
                  <a:pt x="142" y="230"/>
                </a:cubicBezTo>
                <a:moveTo>
                  <a:pt x="163" y="223"/>
                </a:moveTo>
                <a:cubicBezTo>
                  <a:pt x="164" y="223"/>
                  <a:pt x="164" y="223"/>
                  <a:pt x="164" y="223"/>
                </a:cubicBezTo>
                <a:cubicBezTo>
                  <a:pt x="164" y="223"/>
                  <a:pt x="165" y="223"/>
                  <a:pt x="165" y="222"/>
                </a:cubicBezTo>
                <a:cubicBezTo>
                  <a:pt x="165" y="222"/>
                  <a:pt x="165" y="222"/>
                  <a:pt x="164" y="221"/>
                </a:cubicBezTo>
                <a:cubicBezTo>
                  <a:pt x="164" y="221"/>
                  <a:pt x="164" y="221"/>
                  <a:pt x="164" y="221"/>
                </a:cubicBezTo>
                <a:cubicBezTo>
                  <a:pt x="163" y="222"/>
                  <a:pt x="163" y="222"/>
                  <a:pt x="162" y="222"/>
                </a:cubicBezTo>
                <a:cubicBezTo>
                  <a:pt x="162" y="222"/>
                  <a:pt x="162" y="223"/>
                  <a:pt x="162" y="223"/>
                </a:cubicBezTo>
                <a:cubicBezTo>
                  <a:pt x="162" y="223"/>
                  <a:pt x="162" y="223"/>
                  <a:pt x="162" y="223"/>
                </a:cubicBezTo>
                <a:cubicBezTo>
                  <a:pt x="163" y="223"/>
                  <a:pt x="163" y="223"/>
                  <a:pt x="163" y="223"/>
                </a:cubicBezTo>
                <a:moveTo>
                  <a:pt x="163" y="229"/>
                </a:moveTo>
                <a:cubicBezTo>
                  <a:pt x="162" y="229"/>
                  <a:pt x="161" y="229"/>
                  <a:pt x="161" y="229"/>
                </a:cubicBezTo>
                <a:cubicBezTo>
                  <a:pt x="161" y="229"/>
                  <a:pt x="161" y="229"/>
                  <a:pt x="161" y="229"/>
                </a:cubicBezTo>
                <a:cubicBezTo>
                  <a:pt x="161" y="230"/>
                  <a:pt x="162" y="230"/>
                  <a:pt x="163" y="229"/>
                </a:cubicBezTo>
                <a:cubicBezTo>
                  <a:pt x="163" y="229"/>
                  <a:pt x="163" y="229"/>
                  <a:pt x="163" y="229"/>
                </a:cubicBezTo>
                <a:moveTo>
                  <a:pt x="170" y="252"/>
                </a:moveTo>
                <a:cubicBezTo>
                  <a:pt x="170" y="252"/>
                  <a:pt x="170" y="252"/>
                  <a:pt x="170" y="252"/>
                </a:cubicBezTo>
                <a:cubicBezTo>
                  <a:pt x="169" y="252"/>
                  <a:pt x="169" y="253"/>
                  <a:pt x="170" y="253"/>
                </a:cubicBezTo>
                <a:cubicBezTo>
                  <a:pt x="170" y="253"/>
                  <a:pt x="170" y="253"/>
                  <a:pt x="170" y="253"/>
                </a:cubicBezTo>
                <a:cubicBezTo>
                  <a:pt x="170" y="253"/>
                  <a:pt x="170" y="253"/>
                  <a:pt x="170" y="252"/>
                </a:cubicBezTo>
                <a:moveTo>
                  <a:pt x="156" y="218"/>
                </a:moveTo>
                <a:cubicBezTo>
                  <a:pt x="156" y="218"/>
                  <a:pt x="155" y="219"/>
                  <a:pt x="155" y="219"/>
                </a:cubicBezTo>
                <a:cubicBezTo>
                  <a:pt x="156" y="219"/>
                  <a:pt x="157" y="219"/>
                  <a:pt x="157" y="219"/>
                </a:cubicBezTo>
                <a:cubicBezTo>
                  <a:pt x="157" y="219"/>
                  <a:pt x="157" y="219"/>
                  <a:pt x="157" y="219"/>
                </a:cubicBezTo>
                <a:cubicBezTo>
                  <a:pt x="157" y="219"/>
                  <a:pt x="156" y="218"/>
                  <a:pt x="156" y="218"/>
                </a:cubicBezTo>
                <a:moveTo>
                  <a:pt x="175" y="256"/>
                </a:moveTo>
                <a:cubicBezTo>
                  <a:pt x="175" y="257"/>
                  <a:pt x="175" y="257"/>
                  <a:pt x="175" y="257"/>
                </a:cubicBezTo>
                <a:cubicBezTo>
                  <a:pt x="175" y="257"/>
                  <a:pt x="175" y="257"/>
                  <a:pt x="176" y="257"/>
                </a:cubicBezTo>
                <a:cubicBezTo>
                  <a:pt x="176" y="257"/>
                  <a:pt x="176" y="257"/>
                  <a:pt x="176" y="257"/>
                </a:cubicBezTo>
                <a:cubicBezTo>
                  <a:pt x="176" y="257"/>
                  <a:pt x="176" y="256"/>
                  <a:pt x="175" y="256"/>
                </a:cubicBezTo>
                <a:moveTo>
                  <a:pt x="162" y="224"/>
                </a:moveTo>
                <a:cubicBezTo>
                  <a:pt x="162" y="224"/>
                  <a:pt x="162" y="224"/>
                  <a:pt x="161" y="224"/>
                </a:cubicBezTo>
                <a:cubicBezTo>
                  <a:pt x="161" y="224"/>
                  <a:pt x="161" y="224"/>
                  <a:pt x="161" y="224"/>
                </a:cubicBezTo>
                <a:cubicBezTo>
                  <a:pt x="161" y="225"/>
                  <a:pt x="161" y="225"/>
                  <a:pt x="161" y="225"/>
                </a:cubicBezTo>
                <a:cubicBezTo>
                  <a:pt x="161" y="225"/>
                  <a:pt x="162" y="225"/>
                  <a:pt x="162" y="224"/>
                </a:cubicBezTo>
                <a:moveTo>
                  <a:pt x="221" y="206"/>
                </a:moveTo>
                <a:cubicBezTo>
                  <a:pt x="218" y="209"/>
                  <a:pt x="216" y="211"/>
                  <a:pt x="214" y="213"/>
                </a:cubicBezTo>
                <a:cubicBezTo>
                  <a:pt x="214" y="213"/>
                  <a:pt x="214" y="213"/>
                  <a:pt x="214" y="213"/>
                </a:cubicBezTo>
                <a:cubicBezTo>
                  <a:pt x="213" y="212"/>
                  <a:pt x="212" y="211"/>
                  <a:pt x="211" y="210"/>
                </a:cubicBezTo>
                <a:cubicBezTo>
                  <a:pt x="211" y="209"/>
                  <a:pt x="210" y="208"/>
                  <a:pt x="209" y="207"/>
                </a:cubicBezTo>
                <a:cubicBezTo>
                  <a:pt x="208" y="206"/>
                  <a:pt x="207" y="205"/>
                  <a:pt x="205" y="204"/>
                </a:cubicBezTo>
                <a:cubicBezTo>
                  <a:pt x="204" y="203"/>
                  <a:pt x="204" y="201"/>
                  <a:pt x="202" y="201"/>
                </a:cubicBezTo>
                <a:cubicBezTo>
                  <a:pt x="201" y="200"/>
                  <a:pt x="199" y="199"/>
                  <a:pt x="198" y="197"/>
                </a:cubicBezTo>
                <a:cubicBezTo>
                  <a:pt x="198" y="197"/>
                  <a:pt x="197" y="195"/>
                  <a:pt x="197" y="195"/>
                </a:cubicBezTo>
                <a:cubicBezTo>
                  <a:pt x="196" y="194"/>
                  <a:pt x="195" y="193"/>
                  <a:pt x="194" y="193"/>
                </a:cubicBezTo>
                <a:cubicBezTo>
                  <a:pt x="194" y="192"/>
                  <a:pt x="193" y="191"/>
                  <a:pt x="192" y="190"/>
                </a:cubicBezTo>
                <a:cubicBezTo>
                  <a:pt x="191" y="189"/>
                  <a:pt x="189" y="187"/>
                  <a:pt x="187" y="186"/>
                </a:cubicBezTo>
                <a:cubicBezTo>
                  <a:pt x="187" y="183"/>
                  <a:pt x="185" y="182"/>
                  <a:pt x="183" y="181"/>
                </a:cubicBezTo>
                <a:cubicBezTo>
                  <a:pt x="182" y="179"/>
                  <a:pt x="181" y="178"/>
                  <a:pt x="179" y="177"/>
                </a:cubicBezTo>
                <a:cubicBezTo>
                  <a:pt x="178" y="176"/>
                  <a:pt x="176" y="175"/>
                  <a:pt x="176" y="173"/>
                </a:cubicBezTo>
                <a:cubicBezTo>
                  <a:pt x="176" y="172"/>
                  <a:pt x="174" y="172"/>
                  <a:pt x="173" y="171"/>
                </a:cubicBezTo>
                <a:cubicBezTo>
                  <a:pt x="171" y="168"/>
                  <a:pt x="168" y="165"/>
                  <a:pt x="165" y="162"/>
                </a:cubicBezTo>
                <a:cubicBezTo>
                  <a:pt x="164" y="161"/>
                  <a:pt x="163" y="161"/>
                  <a:pt x="163" y="159"/>
                </a:cubicBezTo>
                <a:cubicBezTo>
                  <a:pt x="163" y="158"/>
                  <a:pt x="161" y="159"/>
                  <a:pt x="160" y="158"/>
                </a:cubicBezTo>
                <a:cubicBezTo>
                  <a:pt x="160" y="156"/>
                  <a:pt x="158" y="156"/>
                  <a:pt x="158" y="154"/>
                </a:cubicBezTo>
                <a:cubicBezTo>
                  <a:pt x="157" y="154"/>
                  <a:pt x="156" y="153"/>
                  <a:pt x="155" y="152"/>
                </a:cubicBezTo>
                <a:cubicBezTo>
                  <a:pt x="156" y="151"/>
                  <a:pt x="157" y="150"/>
                  <a:pt x="158" y="149"/>
                </a:cubicBezTo>
                <a:cubicBezTo>
                  <a:pt x="159" y="149"/>
                  <a:pt x="161" y="148"/>
                  <a:pt x="161" y="147"/>
                </a:cubicBezTo>
                <a:cubicBezTo>
                  <a:pt x="162" y="147"/>
                  <a:pt x="162" y="147"/>
                  <a:pt x="162" y="147"/>
                </a:cubicBezTo>
                <a:cubicBezTo>
                  <a:pt x="164" y="149"/>
                  <a:pt x="165" y="150"/>
                  <a:pt x="167" y="152"/>
                </a:cubicBezTo>
                <a:cubicBezTo>
                  <a:pt x="168" y="153"/>
                  <a:pt x="169" y="155"/>
                  <a:pt x="171" y="156"/>
                </a:cubicBezTo>
                <a:cubicBezTo>
                  <a:pt x="173" y="157"/>
                  <a:pt x="174" y="158"/>
                  <a:pt x="176" y="160"/>
                </a:cubicBezTo>
                <a:cubicBezTo>
                  <a:pt x="177" y="161"/>
                  <a:pt x="179" y="163"/>
                  <a:pt x="180" y="164"/>
                </a:cubicBezTo>
                <a:cubicBezTo>
                  <a:pt x="182" y="166"/>
                  <a:pt x="183" y="168"/>
                  <a:pt x="185" y="170"/>
                </a:cubicBezTo>
                <a:cubicBezTo>
                  <a:pt x="187" y="172"/>
                  <a:pt x="189" y="174"/>
                  <a:pt x="191" y="175"/>
                </a:cubicBezTo>
                <a:cubicBezTo>
                  <a:pt x="192" y="177"/>
                  <a:pt x="194" y="179"/>
                  <a:pt x="196" y="181"/>
                </a:cubicBezTo>
                <a:cubicBezTo>
                  <a:pt x="197" y="182"/>
                  <a:pt x="197" y="183"/>
                  <a:pt x="198" y="184"/>
                </a:cubicBezTo>
                <a:cubicBezTo>
                  <a:pt x="199" y="185"/>
                  <a:pt x="200" y="186"/>
                  <a:pt x="201" y="187"/>
                </a:cubicBezTo>
                <a:cubicBezTo>
                  <a:pt x="202" y="188"/>
                  <a:pt x="203" y="189"/>
                  <a:pt x="204" y="190"/>
                </a:cubicBezTo>
                <a:cubicBezTo>
                  <a:pt x="205" y="191"/>
                  <a:pt x="206" y="192"/>
                  <a:pt x="207" y="193"/>
                </a:cubicBezTo>
                <a:cubicBezTo>
                  <a:pt x="208" y="194"/>
                  <a:pt x="209" y="195"/>
                  <a:pt x="210" y="196"/>
                </a:cubicBezTo>
                <a:cubicBezTo>
                  <a:pt x="211" y="197"/>
                  <a:pt x="212" y="198"/>
                  <a:pt x="213" y="199"/>
                </a:cubicBezTo>
                <a:cubicBezTo>
                  <a:pt x="214" y="200"/>
                  <a:pt x="215" y="201"/>
                  <a:pt x="216" y="202"/>
                </a:cubicBezTo>
                <a:cubicBezTo>
                  <a:pt x="219" y="205"/>
                  <a:pt x="219" y="205"/>
                  <a:pt x="219" y="205"/>
                </a:cubicBezTo>
                <a:cubicBezTo>
                  <a:pt x="219" y="205"/>
                  <a:pt x="220" y="206"/>
                  <a:pt x="221" y="206"/>
                </a:cubicBezTo>
                <a:moveTo>
                  <a:pt x="218" y="207"/>
                </a:moveTo>
                <a:cubicBezTo>
                  <a:pt x="217" y="207"/>
                  <a:pt x="217" y="207"/>
                  <a:pt x="217" y="207"/>
                </a:cubicBezTo>
                <a:cubicBezTo>
                  <a:pt x="217" y="207"/>
                  <a:pt x="217" y="207"/>
                  <a:pt x="217" y="208"/>
                </a:cubicBezTo>
                <a:cubicBezTo>
                  <a:pt x="217" y="208"/>
                  <a:pt x="217" y="208"/>
                  <a:pt x="217" y="208"/>
                </a:cubicBezTo>
                <a:cubicBezTo>
                  <a:pt x="217" y="208"/>
                  <a:pt x="217" y="207"/>
                  <a:pt x="218" y="207"/>
                </a:cubicBezTo>
                <a:moveTo>
                  <a:pt x="760" y="329"/>
                </a:moveTo>
                <a:cubicBezTo>
                  <a:pt x="761" y="331"/>
                  <a:pt x="761" y="333"/>
                  <a:pt x="761" y="335"/>
                </a:cubicBezTo>
                <a:cubicBezTo>
                  <a:pt x="761" y="336"/>
                  <a:pt x="761" y="337"/>
                  <a:pt x="762" y="337"/>
                </a:cubicBezTo>
                <a:cubicBezTo>
                  <a:pt x="761" y="338"/>
                  <a:pt x="760" y="339"/>
                  <a:pt x="759" y="339"/>
                </a:cubicBezTo>
                <a:cubicBezTo>
                  <a:pt x="759" y="340"/>
                  <a:pt x="758" y="340"/>
                  <a:pt x="757" y="340"/>
                </a:cubicBezTo>
                <a:cubicBezTo>
                  <a:pt x="756" y="340"/>
                  <a:pt x="755" y="339"/>
                  <a:pt x="754" y="340"/>
                </a:cubicBezTo>
                <a:cubicBezTo>
                  <a:pt x="753" y="341"/>
                  <a:pt x="751" y="340"/>
                  <a:pt x="751" y="341"/>
                </a:cubicBezTo>
                <a:cubicBezTo>
                  <a:pt x="751" y="341"/>
                  <a:pt x="750" y="342"/>
                  <a:pt x="750" y="342"/>
                </a:cubicBezTo>
                <a:cubicBezTo>
                  <a:pt x="749" y="342"/>
                  <a:pt x="748" y="342"/>
                  <a:pt x="747" y="342"/>
                </a:cubicBezTo>
                <a:cubicBezTo>
                  <a:pt x="745" y="342"/>
                  <a:pt x="744" y="342"/>
                  <a:pt x="743" y="342"/>
                </a:cubicBezTo>
                <a:cubicBezTo>
                  <a:pt x="742" y="342"/>
                  <a:pt x="741" y="343"/>
                  <a:pt x="740" y="343"/>
                </a:cubicBezTo>
                <a:cubicBezTo>
                  <a:pt x="740" y="343"/>
                  <a:pt x="739" y="343"/>
                  <a:pt x="738" y="343"/>
                </a:cubicBezTo>
                <a:cubicBezTo>
                  <a:pt x="738" y="344"/>
                  <a:pt x="737" y="344"/>
                  <a:pt x="736" y="343"/>
                </a:cubicBezTo>
                <a:cubicBezTo>
                  <a:pt x="734" y="343"/>
                  <a:pt x="733" y="345"/>
                  <a:pt x="731" y="345"/>
                </a:cubicBezTo>
                <a:cubicBezTo>
                  <a:pt x="731" y="345"/>
                  <a:pt x="730" y="345"/>
                  <a:pt x="730" y="345"/>
                </a:cubicBezTo>
                <a:cubicBezTo>
                  <a:pt x="729" y="346"/>
                  <a:pt x="727" y="345"/>
                  <a:pt x="726" y="346"/>
                </a:cubicBezTo>
                <a:cubicBezTo>
                  <a:pt x="725" y="347"/>
                  <a:pt x="724" y="346"/>
                  <a:pt x="722" y="346"/>
                </a:cubicBezTo>
                <a:cubicBezTo>
                  <a:pt x="721" y="346"/>
                  <a:pt x="721" y="348"/>
                  <a:pt x="720" y="347"/>
                </a:cubicBezTo>
                <a:cubicBezTo>
                  <a:pt x="719" y="347"/>
                  <a:pt x="718" y="347"/>
                  <a:pt x="717" y="347"/>
                </a:cubicBezTo>
                <a:cubicBezTo>
                  <a:pt x="716" y="349"/>
                  <a:pt x="715" y="348"/>
                  <a:pt x="713" y="348"/>
                </a:cubicBezTo>
                <a:cubicBezTo>
                  <a:pt x="712" y="348"/>
                  <a:pt x="712" y="349"/>
                  <a:pt x="711" y="349"/>
                </a:cubicBezTo>
                <a:cubicBezTo>
                  <a:pt x="710" y="349"/>
                  <a:pt x="709" y="349"/>
                  <a:pt x="708" y="349"/>
                </a:cubicBezTo>
                <a:cubicBezTo>
                  <a:pt x="708" y="350"/>
                  <a:pt x="708" y="350"/>
                  <a:pt x="707" y="350"/>
                </a:cubicBezTo>
                <a:cubicBezTo>
                  <a:pt x="706" y="350"/>
                  <a:pt x="704" y="350"/>
                  <a:pt x="703" y="350"/>
                </a:cubicBezTo>
                <a:cubicBezTo>
                  <a:pt x="702" y="352"/>
                  <a:pt x="700" y="351"/>
                  <a:pt x="699" y="351"/>
                </a:cubicBezTo>
                <a:cubicBezTo>
                  <a:pt x="698" y="351"/>
                  <a:pt x="697" y="352"/>
                  <a:pt x="696" y="352"/>
                </a:cubicBezTo>
                <a:cubicBezTo>
                  <a:pt x="695" y="352"/>
                  <a:pt x="694" y="352"/>
                  <a:pt x="694" y="353"/>
                </a:cubicBezTo>
                <a:cubicBezTo>
                  <a:pt x="694" y="353"/>
                  <a:pt x="694" y="353"/>
                  <a:pt x="693" y="353"/>
                </a:cubicBezTo>
                <a:cubicBezTo>
                  <a:pt x="692" y="353"/>
                  <a:pt x="691" y="353"/>
                  <a:pt x="690" y="353"/>
                </a:cubicBezTo>
                <a:cubicBezTo>
                  <a:pt x="689" y="354"/>
                  <a:pt x="687" y="354"/>
                  <a:pt x="686" y="354"/>
                </a:cubicBezTo>
                <a:cubicBezTo>
                  <a:pt x="685" y="354"/>
                  <a:pt x="684" y="355"/>
                  <a:pt x="683" y="355"/>
                </a:cubicBezTo>
                <a:cubicBezTo>
                  <a:pt x="682" y="355"/>
                  <a:pt x="681" y="355"/>
                  <a:pt x="680" y="356"/>
                </a:cubicBezTo>
                <a:cubicBezTo>
                  <a:pt x="680" y="356"/>
                  <a:pt x="679" y="356"/>
                  <a:pt x="679" y="356"/>
                </a:cubicBezTo>
                <a:cubicBezTo>
                  <a:pt x="679" y="354"/>
                  <a:pt x="679" y="353"/>
                  <a:pt x="679" y="352"/>
                </a:cubicBezTo>
                <a:cubicBezTo>
                  <a:pt x="677" y="350"/>
                  <a:pt x="678" y="348"/>
                  <a:pt x="678" y="347"/>
                </a:cubicBezTo>
                <a:cubicBezTo>
                  <a:pt x="679" y="346"/>
                  <a:pt x="680" y="347"/>
                  <a:pt x="681" y="346"/>
                </a:cubicBezTo>
                <a:cubicBezTo>
                  <a:pt x="681" y="345"/>
                  <a:pt x="682" y="346"/>
                  <a:pt x="683" y="345"/>
                </a:cubicBezTo>
                <a:cubicBezTo>
                  <a:pt x="684" y="345"/>
                  <a:pt x="686" y="346"/>
                  <a:pt x="687" y="345"/>
                </a:cubicBezTo>
                <a:cubicBezTo>
                  <a:pt x="688" y="344"/>
                  <a:pt x="690" y="345"/>
                  <a:pt x="691" y="344"/>
                </a:cubicBezTo>
                <a:cubicBezTo>
                  <a:pt x="692" y="343"/>
                  <a:pt x="693" y="343"/>
                  <a:pt x="694" y="344"/>
                </a:cubicBezTo>
                <a:cubicBezTo>
                  <a:pt x="695" y="344"/>
                  <a:pt x="696" y="343"/>
                  <a:pt x="697" y="343"/>
                </a:cubicBezTo>
                <a:cubicBezTo>
                  <a:pt x="697" y="342"/>
                  <a:pt x="698" y="342"/>
                  <a:pt x="699" y="342"/>
                </a:cubicBezTo>
                <a:cubicBezTo>
                  <a:pt x="700" y="342"/>
                  <a:pt x="700" y="342"/>
                  <a:pt x="700" y="342"/>
                </a:cubicBezTo>
                <a:cubicBezTo>
                  <a:pt x="701" y="342"/>
                  <a:pt x="702" y="341"/>
                  <a:pt x="703" y="342"/>
                </a:cubicBezTo>
                <a:cubicBezTo>
                  <a:pt x="704" y="342"/>
                  <a:pt x="704" y="341"/>
                  <a:pt x="705" y="341"/>
                </a:cubicBezTo>
                <a:cubicBezTo>
                  <a:pt x="707" y="341"/>
                  <a:pt x="708" y="341"/>
                  <a:pt x="710" y="341"/>
                </a:cubicBezTo>
                <a:cubicBezTo>
                  <a:pt x="711" y="339"/>
                  <a:pt x="712" y="340"/>
                  <a:pt x="713" y="340"/>
                </a:cubicBezTo>
                <a:cubicBezTo>
                  <a:pt x="714" y="340"/>
                  <a:pt x="714" y="339"/>
                  <a:pt x="715" y="339"/>
                </a:cubicBezTo>
                <a:cubicBezTo>
                  <a:pt x="717" y="338"/>
                  <a:pt x="718" y="338"/>
                  <a:pt x="720" y="338"/>
                </a:cubicBezTo>
                <a:cubicBezTo>
                  <a:pt x="721" y="338"/>
                  <a:pt x="722" y="338"/>
                  <a:pt x="724" y="337"/>
                </a:cubicBezTo>
                <a:cubicBezTo>
                  <a:pt x="724" y="337"/>
                  <a:pt x="725" y="337"/>
                  <a:pt x="725" y="337"/>
                </a:cubicBezTo>
                <a:cubicBezTo>
                  <a:pt x="727" y="337"/>
                  <a:pt x="728" y="337"/>
                  <a:pt x="729" y="337"/>
                </a:cubicBezTo>
                <a:cubicBezTo>
                  <a:pt x="730" y="336"/>
                  <a:pt x="731" y="336"/>
                  <a:pt x="731" y="336"/>
                </a:cubicBezTo>
                <a:cubicBezTo>
                  <a:pt x="732" y="335"/>
                  <a:pt x="733" y="335"/>
                  <a:pt x="735" y="335"/>
                </a:cubicBezTo>
                <a:cubicBezTo>
                  <a:pt x="736" y="335"/>
                  <a:pt x="737" y="335"/>
                  <a:pt x="738" y="334"/>
                </a:cubicBezTo>
                <a:cubicBezTo>
                  <a:pt x="739" y="334"/>
                  <a:pt x="741" y="334"/>
                  <a:pt x="742" y="334"/>
                </a:cubicBezTo>
                <a:cubicBezTo>
                  <a:pt x="743" y="332"/>
                  <a:pt x="745" y="334"/>
                  <a:pt x="746" y="332"/>
                </a:cubicBezTo>
                <a:cubicBezTo>
                  <a:pt x="747" y="332"/>
                  <a:pt x="748" y="332"/>
                  <a:pt x="749" y="332"/>
                </a:cubicBezTo>
                <a:cubicBezTo>
                  <a:pt x="750" y="332"/>
                  <a:pt x="751" y="332"/>
                  <a:pt x="753" y="331"/>
                </a:cubicBezTo>
                <a:cubicBezTo>
                  <a:pt x="754" y="330"/>
                  <a:pt x="754" y="330"/>
                  <a:pt x="758" y="330"/>
                </a:cubicBezTo>
                <a:cubicBezTo>
                  <a:pt x="759" y="330"/>
                  <a:pt x="759" y="330"/>
                  <a:pt x="760" y="329"/>
                </a:cubicBezTo>
                <a:moveTo>
                  <a:pt x="742" y="276"/>
                </a:moveTo>
                <a:cubicBezTo>
                  <a:pt x="741" y="276"/>
                  <a:pt x="740" y="276"/>
                  <a:pt x="740" y="276"/>
                </a:cubicBezTo>
                <a:cubicBezTo>
                  <a:pt x="739" y="277"/>
                  <a:pt x="738" y="277"/>
                  <a:pt x="737" y="278"/>
                </a:cubicBezTo>
                <a:cubicBezTo>
                  <a:pt x="736" y="279"/>
                  <a:pt x="735" y="279"/>
                  <a:pt x="735" y="279"/>
                </a:cubicBezTo>
                <a:cubicBezTo>
                  <a:pt x="734" y="280"/>
                  <a:pt x="733" y="280"/>
                  <a:pt x="733" y="280"/>
                </a:cubicBezTo>
                <a:cubicBezTo>
                  <a:pt x="732" y="280"/>
                  <a:pt x="732" y="280"/>
                  <a:pt x="732" y="280"/>
                </a:cubicBezTo>
                <a:cubicBezTo>
                  <a:pt x="731" y="281"/>
                  <a:pt x="730" y="282"/>
                  <a:pt x="729" y="282"/>
                </a:cubicBezTo>
                <a:cubicBezTo>
                  <a:pt x="727" y="282"/>
                  <a:pt x="727" y="283"/>
                  <a:pt x="725" y="283"/>
                </a:cubicBezTo>
                <a:cubicBezTo>
                  <a:pt x="724" y="284"/>
                  <a:pt x="722" y="284"/>
                  <a:pt x="721" y="285"/>
                </a:cubicBezTo>
                <a:cubicBezTo>
                  <a:pt x="720" y="286"/>
                  <a:pt x="718" y="285"/>
                  <a:pt x="717" y="286"/>
                </a:cubicBezTo>
                <a:cubicBezTo>
                  <a:pt x="717" y="287"/>
                  <a:pt x="715" y="288"/>
                  <a:pt x="715" y="287"/>
                </a:cubicBezTo>
                <a:cubicBezTo>
                  <a:pt x="713" y="287"/>
                  <a:pt x="713" y="289"/>
                  <a:pt x="712" y="289"/>
                </a:cubicBezTo>
                <a:cubicBezTo>
                  <a:pt x="711" y="289"/>
                  <a:pt x="709" y="289"/>
                  <a:pt x="709" y="290"/>
                </a:cubicBezTo>
                <a:cubicBezTo>
                  <a:pt x="708" y="290"/>
                  <a:pt x="706" y="290"/>
                  <a:pt x="706" y="291"/>
                </a:cubicBezTo>
                <a:cubicBezTo>
                  <a:pt x="704" y="291"/>
                  <a:pt x="703" y="292"/>
                  <a:pt x="702" y="292"/>
                </a:cubicBezTo>
                <a:cubicBezTo>
                  <a:pt x="701" y="292"/>
                  <a:pt x="700" y="294"/>
                  <a:pt x="699" y="293"/>
                </a:cubicBezTo>
                <a:cubicBezTo>
                  <a:pt x="698" y="294"/>
                  <a:pt x="697" y="295"/>
                  <a:pt x="696" y="295"/>
                </a:cubicBezTo>
                <a:cubicBezTo>
                  <a:pt x="695" y="295"/>
                  <a:pt x="695" y="297"/>
                  <a:pt x="693" y="296"/>
                </a:cubicBezTo>
                <a:cubicBezTo>
                  <a:pt x="692" y="296"/>
                  <a:pt x="692" y="298"/>
                  <a:pt x="691" y="297"/>
                </a:cubicBezTo>
                <a:cubicBezTo>
                  <a:pt x="690" y="298"/>
                  <a:pt x="689" y="298"/>
                  <a:pt x="688" y="298"/>
                </a:cubicBezTo>
                <a:cubicBezTo>
                  <a:pt x="688" y="298"/>
                  <a:pt x="687" y="299"/>
                  <a:pt x="687" y="299"/>
                </a:cubicBezTo>
                <a:cubicBezTo>
                  <a:pt x="686" y="300"/>
                  <a:pt x="686" y="300"/>
                  <a:pt x="685" y="300"/>
                </a:cubicBezTo>
                <a:cubicBezTo>
                  <a:pt x="684" y="300"/>
                  <a:pt x="684" y="301"/>
                  <a:pt x="683" y="301"/>
                </a:cubicBezTo>
                <a:cubicBezTo>
                  <a:pt x="682" y="301"/>
                  <a:pt x="681" y="302"/>
                  <a:pt x="679" y="302"/>
                </a:cubicBezTo>
                <a:cubicBezTo>
                  <a:pt x="678" y="301"/>
                  <a:pt x="678" y="303"/>
                  <a:pt x="676" y="303"/>
                </a:cubicBezTo>
                <a:cubicBezTo>
                  <a:pt x="675" y="304"/>
                  <a:pt x="673" y="304"/>
                  <a:pt x="672" y="305"/>
                </a:cubicBezTo>
                <a:cubicBezTo>
                  <a:pt x="671" y="305"/>
                  <a:pt x="670" y="306"/>
                  <a:pt x="669" y="306"/>
                </a:cubicBezTo>
                <a:cubicBezTo>
                  <a:pt x="668" y="307"/>
                  <a:pt x="668" y="307"/>
                  <a:pt x="667" y="307"/>
                </a:cubicBezTo>
                <a:cubicBezTo>
                  <a:pt x="667" y="308"/>
                  <a:pt x="666" y="307"/>
                  <a:pt x="666" y="307"/>
                </a:cubicBezTo>
                <a:cubicBezTo>
                  <a:pt x="665" y="307"/>
                  <a:pt x="664" y="306"/>
                  <a:pt x="665" y="305"/>
                </a:cubicBezTo>
                <a:cubicBezTo>
                  <a:pt x="665" y="304"/>
                  <a:pt x="664" y="304"/>
                  <a:pt x="664" y="303"/>
                </a:cubicBezTo>
                <a:cubicBezTo>
                  <a:pt x="664" y="302"/>
                  <a:pt x="663" y="301"/>
                  <a:pt x="663" y="300"/>
                </a:cubicBezTo>
                <a:cubicBezTo>
                  <a:pt x="662" y="300"/>
                  <a:pt x="662" y="299"/>
                  <a:pt x="663" y="299"/>
                </a:cubicBezTo>
                <a:cubicBezTo>
                  <a:pt x="664" y="299"/>
                  <a:pt x="665" y="298"/>
                  <a:pt x="666" y="298"/>
                </a:cubicBezTo>
                <a:cubicBezTo>
                  <a:pt x="667" y="298"/>
                  <a:pt x="668" y="297"/>
                  <a:pt x="669" y="297"/>
                </a:cubicBezTo>
                <a:cubicBezTo>
                  <a:pt x="669" y="296"/>
                  <a:pt x="670" y="296"/>
                  <a:pt x="671" y="296"/>
                </a:cubicBezTo>
                <a:cubicBezTo>
                  <a:pt x="672" y="296"/>
                  <a:pt x="673" y="294"/>
                  <a:pt x="674" y="294"/>
                </a:cubicBezTo>
                <a:cubicBezTo>
                  <a:pt x="675" y="294"/>
                  <a:pt x="676" y="294"/>
                  <a:pt x="677" y="293"/>
                </a:cubicBezTo>
                <a:cubicBezTo>
                  <a:pt x="678" y="293"/>
                  <a:pt x="679" y="292"/>
                  <a:pt x="680" y="292"/>
                </a:cubicBezTo>
                <a:cubicBezTo>
                  <a:pt x="680" y="292"/>
                  <a:pt x="681" y="291"/>
                  <a:pt x="682" y="291"/>
                </a:cubicBezTo>
                <a:cubicBezTo>
                  <a:pt x="682" y="291"/>
                  <a:pt x="683" y="290"/>
                  <a:pt x="684" y="290"/>
                </a:cubicBezTo>
                <a:cubicBezTo>
                  <a:pt x="685" y="291"/>
                  <a:pt x="686" y="289"/>
                  <a:pt x="687" y="289"/>
                </a:cubicBezTo>
                <a:cubicBezTo>
                  <a:pt x="687" y="288"/>
                  <a:pt x="689" y="289"/>
                  <a:pt x="689" y="288"/>
                </a:cubicBezTo>
                <a:cubicBezTo>
                  <a:pt x="691" y="288"/>
                  <a:pt x="692" y="287"/>
                  <a:pt x="693" y="287"/>
                </a:cubicBezTo>
                <a:cubicBezTo>
                  <a:pt x="694" y="286"/>
                  <a:pt x="696" y="286"/>
                  <a:pt x="696" y="285"/>
                </a:cubicBezTo>
                <a:cubicBezTo>
                  <a:pt x="697" y="285"/>
                  <a:pt x="698" y="285"/>
                  <a:pt x="699" y="284"/>
                </a:cubicBezTo>
                <a:cubicBezTo>
                  <a:pt x="701" y="284"/>
                  <a:pt x="703" y="282"/>
                  <a:pt x="705" y="282"/>
                </a:cubicBezTo>
                <a:cubicBezTo>
                  <a:pt x="706" y="281"/>
                  <a:pt x="707" y="280"/>
                  <a:pt x="708" y="280"/>
                </a:cubicBezTo>
                <a:cubicBezTo>
                  <a:pt x="710" y="280"/>
                  <a:pt x="710" y="279"/>
                  <a:pt x="712" y="279"/>
                </a:cubicBezTo>
                <a:cubicBezTo>
                  <a:pt x="712" y="279"/>
                  <a:pt x="712" y="279"/>
                  <a:pt x="712" y="279"/>
                </a:cubicBezTo>
                <a:cubicBezTo>
                  <a:pt x="714" y="277"/>
                  <a:pt x="717" y="277"/>
                  <a:pt x="719" y="276"/>
                </a:cubicBezTo>
                <a:cubicBezTo>
                  <a:pt x="720" y="275"/>
                  <a:pt x="721" y="276"/>
                  <a:pt x="722" y="275"/>
                </a:cubicBezTo>
                <a:cubicBezTo>
                  <a:pt x="722" y="275"/>
                  <a:pt x="723" y="275"/>
                  <a:pt x="724" y="274"/>
                </a:cubicBezTo>
                <a:cubicBezTo>
                  <a:pt x="725" y="273"/>
                  <a:pt x="726" y="274"/>
                  <a:pt x="726" y="273"/>
                </a:cubicBezTo>
                <a:cubicBezTo>
                  <a:pt x="727" y="272"/>
                  <a:pt x="728" y="272"/>
                  <a:pt x="728" y="272"/>
                </a:cubicBezTo>
                <a:cubicBezTo>
                  <a:pt x="729" y="271"/>
                  <a:pt x="731" y="272"/>
                  <a:pt x="732" y="271"/>
                </a:cubicBezTo>
                <a:cubicBezTo>
                  <a:pt x="733" y="270"/>
                  <a:pt x="734" y="269"/>
                  <a:pt x="735" y="270"/>
                </a:cubicBezTo>
                <a:cubicBezTo>
                  <a:pt x="736" y="270"/>
                  <a:pt x="737" y="268"/>
                  <a:pt x="738" y="268"/>
                </a:cubicBezTo>
                <a:cubicBezTo>
                  <a:pt x="738" y="269"/>
                  <a:pt x="739" y="267"/>
                  <a:pt x="740" y="268"/>
                </a:cubicBezTo>
                <a:cubicBezTo>
                  <a:pt x="740" y="268"/>
                  <a:pt x="740" y="269"/>
                  <a:pt x="741" y="269"/>
                </a:cubicBezTo>
                <a:cubicBezTo>
                  <a:pt x="741" y="270"/>
                  <a:pt x="741" y="270"/>
                  <a:pt x="741" y="270"/>
                </a:cubicBezTo>
                <a:cubicBezTo>
                  <a:pt x="741" y="272"/>
                  <a:pt x="742" y="272"/>
                  <a:pt x="742" y="273"/>
                </a:cubicBezTo>
                <a:cubicBezTo>
                  <a:pt x="742" y="274"/>
                  <a:pt x="742" y="275"/>
                  <a:pt x="742" y="276"/>
                </a:cubicBezTo>
                <a:moveTo>
                  <a:pt x="392" y="764"/>
                </a:moveTo>
                <a:cubicBezTo>
                  <a:pt x="392" y="763"/>
                  <a:pt x="391" y="763"/>
                  <a:pt x="390" y="763"/>
                </a:cubicBezTo>
                <a:cubicBezTo>
                  <a:pt x="389" y="762"/>
                  <a:pt x="388" y="762"/>
                  <a:pt x="388" y="761"/>
                </a:cubicBezTo>
                <a:cubicBezTo>
                  <a:pt x="388" y="760"/>
                  <a:pt x="385" y="759"/>
                  <a:pt x="386" y="757"/>
                </a:cubicBezTo>
                <a:cubicBezTo>
                  <a:pt x="384" y="754"/>
                  <a:pt x="384" y="754"/>
                  <a:pt x="384" y="752"/>
                </a:cubicBezTo>
                <a:cubicBezTo>
                  <a:pt x="384" y="750"/>
                  <a:pt x="384" y="749"/>
                  <a:pt x="383" y="748"/>
                </a:cubicBezTo>
                <a:cubicBezTo>
                  <a:pt x="383" y="748"/>
                  <a:pt x="383" y="747"/>
                  <a:pt x="383" y="746"/>
                </a:cubicBezTo>
                <a:cubicBezTo>
                  <a:pt x="383" y="743"/>
                  <a:pt x="383" y="741"/>
                  <a:pt x="383" y="739"/>
                </a:cubicBezTo>
                <a:cubicBezTo>
                  <a:pt x="381" y="737"/>
                  <a:pt x="382" y="734"/>
                  <a:pt x="382" y="732"/>
                </a:cubicBezTo>
                <a:cubicBezTo>
                  <a:pt x="384" y="730"/>
                  <a:pt x="383" y="728"/>
                  <a:pt x="383" y="726"/>
                </a:cubicBezTo>
                <a:cubicBezTo>
                  <a:pt x="383" y="724"/>
                  <a:pt x="383" y="722"/>
                  <a:pt x="383" y="720"/>
                </a:cubicBezTo>
                <a:cubicBezTo>
                  <a:pt x="383" y="718"/>
                  <a:pt x="382" y="716"/>
                  <a:pt x="384" y="714"/>
                </a:cubicBezTo>
                <a:cubicBezTo>
                  <a:pt x="384" y="713"/>
                  <a:pt x="384" y="712"/>
                  <a:pt x="384" y="711"/>
                </a:cubicBezTo>
                <a:cubicBezTo>
                  <a:pt x="384" y="709"/>
                  <a:pt x="383" y="708"/>
                  <a:pt x="384" y="707"/>
                </a:cubicBezTo>
                <a:cubicBezTo>
                  <a:pt x="385" y="706"/>
                  <a:pt x="384" y="704"/>
                  <a:pt x="385" y="704"/>
                </a:cubicBezTo>
                <a:cubicBezTo>
                  <a:pt x="386" y="702"/>
                  <a:pt x="386" y="701"/>
                  <a:pt x="387" y="700"/>
                </a:cubicBezTo>
                <a:cubicBezTo>
                  <a:pt x="386" y="699"/>
                  <a:pt x="387" y="698"/>
                  <a:pt x="388" y="698"/>
                </a:cubicBezTo>
                <a:cubicBezTo>
                  <a:pt x="389" y="697"/>
                  <a:pt x="390" y="696"/>
                  <a:pt x="390" y="695"/>
                </a:cubicBezTo>
                <a:cubicBezTo>
                  <a:pt x="390" y="694"/>
                  <a:pt x="390" y="694"/>
                  <a:pt x="391" y="694"/>
                </a:cubicBezTo>
                <a:cubicBezTo>
                  <a:pt x="392" y="694"/>
                  <a:pt x="393" y="693"/>
                  <a:pt x="393" y="692"/>
                </a:cubicBezTo>
                <a:cubicBezTo>
                  <a:pt x="394" y="691"/>
                  <a:pt x="395" y="692"/>
                  <a:pt x="395" y="691"/>
                </a:cubicBezTo>
                <a:cubicBezTo>
                  <a:pt x="396" y="691"/>
                  <a:pt x="397" y="691"/>
                  <a:pt x="397" y="691"/>
                </a:cubicBezTo>
                <a:cubicBezTo>
                  <a:pt x="399" y="691"/>
                  <a:pt x="400" y="691"/>
                  <a:pt x="401" y="691"/>
                </a:cubicBezTo>
                <a:cubicBezTo>
                  <a:pt x="403" y="690"/>
                  <a:pt x="404" y="692"/>
                  <a:pt x="405" y="692"/>
                </a:cubicBezTo>
                <a:cubicBezTo>
                  <a:pt x="406" y="692"/>
                  <a:pt x="406" y="693"/>
                  <a:pt x="407" y="693"/>
                </a:cubicBezTo>
                <a:cubicBezTo>
                  <a:pt x="409" y="694"/>
                  <a:pt x="408" y="695"/>
                  <a:pt x="409" y="695"/>
                </a:cubicBezTo>
                <a:cubicBezTo>
                  <a:pt x="410" y="696"/>
                  <a:pt x="411" y="697"/>
                  <a:pt x="412" y="699"/>
                </a:cubicBezTo>
                <a:cubicBezTo>
                  <a:pt x="412" y="699"/>
                  <a:pt x="412" y="699"/>
                  <a:pt x="412" y="700"/>
                </a:cubicBezTo>
                <a:cubicBezTo>
                  <a:pt x="412" y="701"/>
                  <a:pt x="412" y="703"/>
                  <a:pt x="413" y="705"/>
                </a:cubicBezTo>
                <a:cubicBezTo>
                  <a:pt x="413" y="709"/>
                  <a:pt x="413" y="709"/>
                  <a:pt x="413" y="709"/>
                </a:cubicBezTo>
                <a:cubicBezTo>
                  <a:pt x="412" y="710"/>
                  <a:pt x="411" y="710"/>
                  <a:pt x="409" y="710"/>
                </a:cubicBezTo>
                <a:cubicBezTo>
                  <a:pt x="408" y="710"/>
                  <a:pt x="408" y="710"/>
                  <a:pt x="407" y="711"/>
                </a:cubicBezTo>
                <a:cubicBezTo>
                  <a:pt x="407" y="711"/>
                  <a:pt x="406" y="710"/>
                  <a:pt x="406" y="710"/>
                </a:cubicBezTo>
                <a:cubicBezTo>
                  <a:pt x="406" y="710"/>
                  <a:pt x="406" y="709"/>
                  <a:pt x="406" y="709"/>
                </a:cubicBezTo>
                <a:cubicBezTo>
                  <a:pt x="405" y="708"/>
                  <a:pt x="406" y="707"/>
                  <a:pt x="405" y="706"/>
                </a:cubicBezTo>
                <a:cubicBezTo>
                  <a:pt x="404" y="705"/>
                  <a:pt x="405" y="703"/>
                  <a:pt x="405" y="703"/>
                </a:cubicBezTo>
                <a:cubicBezTo>
                  <a:pt x="404" y="702"/>
                  <a:pt x="404" y="701"/>
                  <a:pt x="403" y="700"/>
                </a:cubicBezTo>
                <a:cubicBezTo>
                  <a:pt x="402" y="699"/>
                  <a:pt x="402" y="699"/>
                  <a:pt x="401" y="698"/>
                </a:cubicBezTo>
                <a:cubicBezTo>
                  <a:pt x="400" y="698"/>
                  <a:pt x="399" y="698"/>
                  <a:pt x="398" y="698"/>
                </a:cubicBezTo>
                <a:cubicBezTo>
                  <a:pt x="397" y="698"/>
                  <a:pt x="397" y="699"/>
                  <a:pt x="396" y="699"/>
                </a:cubicBezTo>
                <a:cubicBezTo>
                  <a:pt x="395" y="699"/>
                  <a:pt x="395" y="700"/>
                  <a:pt x="395" y="700"/>
                </a:cubicBezTo>
                <a:cubicBezTo>
                  <a:pt x="395" y="701"/>
                  <a:pt x="394" y="701"/>
                  <a:pt x="394" y="702"/>
                </a:cubicBezTo>
                <a:cubicBezTo>
                  <a:pt x="393" y="702"/>
                  <a:pt x="393" y="703"/>
                  <a:pt x="393" y="703"/>
                </a:cubicBezTo>
                <a:cubicBezTo>
                  <a:pt x="393" y="705"/>
                  <a:pt x="392" y="705"/>
                  <a:pt x="392" y="707"/>
                </a:cubicBezTo>
                <a:cubicBezTo>
                  <a:pt x="392" y="708"/>
                  <a:pt x="392" y="709"/>
                  <a:pt x="392" y="710"/>
                </a:cubicBezTo>
                <a:cubicBezTo>
                  <a:pt x="392" y="711"/>
                  <a:pt x="391" y="711"/>
                  <a:pt x="391" y="712"/>
                </a:cubicBezTo>
                <a:cubicBezTo>
                  <a:pt x="391" y="713"/>
                  <a:pt x="391" y="715"/>
                  <a:pt x="391" y="717"/>
                </a:cubicBezTo>
                <a:cubicBezTo>
                  <a:pt x="391" y="719"/>
                  <a:pt x="392" y="722"/>
                  <a:pt x="390" y="724"/>
                </a:cubicBezTo>
                <a:cubicBezTo>
                  <a:pt x="390" y="726"/>
                  <a:pt x="390" y="728"/>
                  <a:pt x="390" y="730"/>
                </a:cubicBezTo>
                <a:cubicBezTo>
                  <a:pt x="390" y="730"/>
                  <a:pt x="391" y="730"/>
                  <a:pt x="391" y="730"/>
                </a:cubicBezTo>
                <a:cubicBezTo>
                  <a:pt x="392" y="731"/>
                  <a:pt x="392" y="732"/>
                  <a:pt x="391" y="733"/>
                </a:cubicBezTo>
                <a:cubicBezTo>
                  <a:pt x="390" y="737"/>
                  <a:pt x="391" y="740"/>
                  <a:pt x="390" y="744"/>
                </a:cubicBezTo>
                <a:cubicBezTo>
                  <a:pt x="390" y="745"/>
                  <a:pt x="390" y="747"/>
                  <a:pt x="391" y="748"/>
                </a:cubicBezTo>
                <a:cubicBezTo>
                  <a:pt x="392" y="748"/>
                  <a:pt x="391" y="749"/>
                  <a:pt x="391" y="750"/>
                </a:cubicBezTo>
                <a:cubicBezTo>
                  <a:pt x="391" y="751"/>
                  <a:pt x="391" y="752"/>
                  <a:pt x="392" y="753"/>
                </a:cubicBezTo>
                <a:cubicBezTo>
                  <a:pt x="392" y="754"/>
                  <a:pt x="392" y="755"/>
                  <a:pt x="393" y="755"/>
                </a:cubicBezTo>
                <a:cubicBezTo>
                  <a:pt x="393" y="756"/>
                  <a:pt x="393" y="756"/>
                  <a:pt x="393" y="757"/>
                </a:cubicBezTo>
                <a:cubicBezTo>
                  <a:pt x="393" y="758"/>
                  <a:pt x="394" y="758"/>
                  <a:pt x="395" y="758"/>
                </a:cubicBezTo>
                <a:cubicBezTo>
                  <a:pt x="395" y="758"/>
                  <a:pt x="395" y="758"/>
                  <a:pt x="395" y="759"/>
                </a:cubicBezTo>
                <a:cubicBezTo>
                  <a:pt x="395" y="759"/>
                  <a:pt x="394" y="759"/>
                  <a:pt x="393" y="759"/>
                </a:cubicBezTo>
                <a:cubicBezTo>
                  <a:pt x="393" y="759"/>
                  <a:pt x="392" y="759"/>
                  <a:pt x="392" y="760"/>
                </a:cubicBezTo>
                <a:cubicBezTo>
                  <a:pt x="392" y="760"/>
                  <a:pt x="392" y="761"/>
                  <a:pt x="393" y="761"/>
                </a:cubicBezTo>
                <a:cubicBezTo>
                  <a:pt x="393" y="763"/>
                  <a:pt x="393" y="763"/>
                  <a:pt x="393" y="763"/>
                </a:cubicBezTo>
                <a:cubicBezTo>
                  <a:pt x="393" y="763"/>
                  <a:pt x="392" y="763"/>
                  <a:pt x="392" y="764"/>
                </a:cubicBezTo>
                <a:moveTo>
                  <a:pt x="462" y="699"/>
                </a:moveTo>
                <a:cubicBezTo>
                  <a:pt x="460" y="699"/>
                  <a:pt x="460" y="697"/>
                  <a:pt x="459" y="696"/>
                </a:cubicBezTo>
                <a:cubicBezTo>
                  <a:pt x="459" y="696"/>
                  <a:pt x="459" y="695"/>
                  <a:pt x="459" y="695"/>
                </a:cubicBezTo>
                <a:cubicBezTo>
                  <a:pt x="460" y="696"/>
                  <a:pt x="460" y="696"/>
                  <a:pt x="461" y="696"/>
                </a:cubicBezTo>
                <a:cubicBezTo>
                  <a:pt x="461" y="696"/>
                  <a:pt x="461" y="696"/>
                  <a:pt x="462" y="695"/>
                </a:cubicBezTo>
                <a:cubicBezTo>
                  <a:pt x="462" y="695"/>
                  <a:pt x="462" y="695"/>
                  <a:pt x="462" y="695"/>
                </a:cubicBezTo>
                <a:cubicBezTo>
                  <a:pt x="463" y="694"/>
                  <a:pt x="464" y="695"/>
                  <a:pt x="465" y="694"/>
                </a:cubicBezTo>
                <a:cubicBezTo>
                  <a:pt x="467" y="696"/>
                  <a:pt x="468" y="699"/>
                  <a:pt x="469" y="701"/>
                </a:cubicBezTo>
                <a:cubicBezTo>
                  <a:pt x="469" y="702"/>
                  <a:pt x="470" y="702"/>
                  <a:pt x="470" y="704"/>
                </a:cubicBezTo>
                <a:cubicBezTo>
                  <a:pt x="471" y="704"/>
                  <a:pt x="471" y="705"/>
                  <a:pt x="471" y="706"/>
                </a:cubicBezTo>
                <a:cubicBezTo>
                  <a:pt x="471" y="706"/>
                  <a:pt x="472" y="707"/>
                  <a:pt x="472" y="707"/>
                </a:cubicBezTo>
                <a:cubicBezTo>
                  <a:pt x="473" y="708"/>
                  <a:pt x="473" y="710"/>
                  <a:pt x="474" y="712"/>
                </a:cubicBezTo>
                <a:cubicBezTo>
                  <a:pt x="474" y="713"/>
                  <a:pt x="475" y="714"/>
                  <a:pt x="476" y="715"/>
                </a:cubicBezTo>
                <a:cubicBezTo>
                  <a:pt x="476" y="715"/>
                  <a:pt x="477" y="715"/>
                  <a:pt x="477" y="714"/>
                </a:cubicBezTo>
                <a:cubicBezTo>
                  <a:pt x="477" y="713"/>
                  <a:pt x="477" y="712"/>
                  <a:pt x="477" y="711"/>
                </a:cubicBezTo>
                <a:cubicBezTo>
                  <a:pt x="478" y="710"/>
                  <a:pt x="478" y="707"/>
                  <a:pt x="477" y="706"/>
                </a:cubicBezTo>
                <a:cubicBezTo>
                  <a:pt x="476" y="705"/>
                  <a:pt x="477" y="704"/>
                  <a:pt x="478" y="703"/>
                </a:cubicBezTo>
                <a:cubicBezTo>
                  <a:pt x="478" y="702"/>
                  <a:pt x="478" y="701"/>
                  <a:pt x="478" y="700"/>
                </a:cubicBezTo>
                <a:cubicBezTo>
                  <a:pt x="478" y="700"/>
                  <a:pt x="477" y="699"/>
                  <a:pt x="477" y="699"/>
                </a:cubicBezTo>
                <a:cubicBezTo>
                  <a:pt x="477" y="698"/>
                  <a:pt x="477" y="698"/>
                  <a:pt x="477" y="697"/>
                </a:cubicBezTo>
                <a:cubicBezTo>
                  <a:pt x="477" y="696"/>
                  <a:pt x="478" y="696"/>
                  <a:pt x="478" y="695"/>
                </a:cubicBezTo>
                <a:cubicBezTo>
                  <a:pt x="477" y="694"/>
                  <a:pt x="478" y="693"/>
                  <a:pt x="478" y="692"/>
                </a:cubicBezTo>
                <a:cubicBezTo>
                  <a:pt x="478" y="691"/>
                  <a:pt x="478" y="691"/>
                  <a:pt x="478" y="690"/>
                </a:cubicBezTo>
                <a:cubicBezTo>
                  <a:pt x="479" y="690"/>
                  <a:pt x="479" y="690"/>
                  <a:pt x="479" y="690"/>
                </a:cubicBezTo>
                <a:cubicBezTo>
                  <a:pt x="477" y="688"/>
                  <a:pt x="478" y="686"/>
                  <a:pt x="478" y="684"/>
                </a:cubicBezTo>
                <a:cubicBezTo>
                  <a:pt x="478" y="684"/>
                  <a:pt x="478" y="683"/>
                  <a:pt x="478" y="683"/>
                </a:cubicBezTo>
                <a:cubicBezTo>
                  <a:pt x="478" y="683"/>
                  <a:pt x="479" y="683"/>
                  <a:pt x="479" y="683"/>
                </a:cubicBezTo>
                <a:cubicBezTo>
                  <a:pt x="481" y="683"/>
                  <a:pt x="482" y="683"/>
                  <a:pt x="483" y="682"/>
                </a:cubicBezTo>
                <a:cubicBezTo>
                  <a:pt x="483" y="682"/>
                  <a:pt x="484" y="682"/>
                  <a:pt x="485" y="682"/>
                </a:cubicBezTo>
                <a:cubicBezTo>
                  <a:pt x="485" y="684"/>
                  <a:pt x="485" y="684"/>
                  <a:pt x="485" y="686"/>
                </a:cubicBezTo>
                <a:cubicBezTo>
                  <a:pt x="484" y="687"/>
                  <a:pt x="484" y="687"/>
                  <a:pt x="484" y="687"/>
                </a:cubicBezTo>
                <a:cubicBezTo>
                  <a:pt x="484" y="689"/>
                  <a:pt x="484" y="692"/>
                  <a:pt x="484" y="694"/>
                </a:cubicBezTo>
                <a:cubicBezTo>
                  <a:pt x="484" y="696"/>
                  <a:pt x="485" y="698"/>
                  <a:pt x="483" y="700"/>
                </a:cubicBezTo>
                <a:cubicBezTo>
                  <a:pt x="483" y="700"/>
                  <a:pt x="483" y="701"/>
                  <a:pt x="483" y="701"/>
                </a:cubicBezTo>
                <a:cubicBezTo>
                  <a:pt x="483" y="704"/>
                  <a:pt x="483" y="706"/>
                  <a:pt x="483" y="709"/>
                </a:cubicBezTo>
                <a:cubicBezTo>
                  <a:pt x="483" y="711"/>
                  <a:pt x="484" y="714"/>
                  <a:pt x="482" y="716"/>
                </a:cubicBezTo>
                <a:cubicBezTo>
                  <a:pt x="482" y="717"/>
                  <a:pt x="482" y="718"/>
                  <a:pt x="482" y="718"/>
                </a:cubicBezTo>
                <a:cubicBezTo>
                  <a:pt x="482" y="721"/>
                  <a:pt x="483" y="723"/>
                  <a:pt x="482" y="725"/>
                </a:cubicBezTo>
                <a:cubicBezTo>
                  <a:pt x="482" y="725"/>
                  <a:pt x="482" y="725"/>
                  <a:pt x="482" y="725"/>
                </a:cubicBezTo>
                <a:cubicBezTo>
                  <a:pt x="483" y="727"/>
                  <a:pt x="482" y="729"/>
                  <a:pt x="483" y="730"/>
                </a:cubicBezTo>
                <a:cubicBezTo>
                  <a:pt x="483" y="730"/>
                  <a:pt x="483" y="730"/>
                  <a:pt x="483" y="730"/>
                </a:cubicBezTo>
                <a:cubicBezTo>
                  <a:pt x="483" y="732"/>
                  <a:pt x="483" y="733"/>
                  <a:pt x="484" y="734"/>
                </a:cubicBezTo>
                <a:cubicBezTo>
                  <a:pt x="484" y="735"/>
                  <a:pt x="484" y="736"/>
                  <a:pt x="484" y="737"/>
                </a:cubicBezTo>
                <a:cubicBezTo>
                  <a:pt x="484" y="737"/>
                  <a:pt x="485" y="738"/>
                  <a:pt x="485" y="738"/>
                </a:cubicBezTo>
                <a:cubicBezTo>
                  <a:pt x="485" y="739"/>
                  <a:pt x="486" y="740"/>
                  <a:pt x="486" y="741"/>
                </a:cubicBezTo>
                <a:cubicBezTo>
                  <a:pt x="486" y="742"/>
                  <a:pt x="486" y="743"/>
                  <a:pt x="486" y="744"/>
                </a:cubicBezTo>
                <a:cubicBezTo>
                  <a:pt x="486" y="745"/>
                  <a:pt x="487" y="746"/>
                  <a:pt x="487" y="747"/>
                </a:cubicBezTo>
                <a:cubicBezTo>
                  <a:pt x="487" y="749"/>
                  <a:pt x="487" y="750"/>
                  <a:pt x="488" y="751"/>
                </a:cubicBezTo>
                <a:cubicBezTo>
                  <a:pt x="488" y="755"/>
                  <a:pt x="488" y="755"/>
                  <a:pt x="488" y="755"/>
                </a:cubicBezTo>
                <a:cubicBezTo>
                  <a:pt x="487" y="755"/>
                  <a:pt x="487" y="756"/>
                  <a:pt x="485" y="756"/>
                </a:cubicBezTo>
                <a:cubicBezTo>
                  <a:pt x="485" y="756"/>
                  <a:pt x="484" y="757"/>
                  <a:pt x="483" y="757"/>
                </a:cubicBezTo>
                <a:cubicBezTo>
                  <a:pt x="482" y="757"/>
                  <a:pt x="480" y="756"/>
                  <a:pt x="481" y="755"/>
                </a:cubicBezTo>
                <a:cubicBezTo>
                  <a:pt x="481" y="753"/>
                  <a:pt x="480" y="752"/>
                  <a:pt x="480" y="751"/>
                </a:cubicBezTo>
                <a:cubicBezTo>
                  <a:pt x="479" y="750"/>
                  <a:pt x="480" y="749"/>
                  <a:pt x="480" y="747"/>
                </a:cubicBezTo>
                <a:cubicBezTo>
                  <a:pt x="478" y="746"/>
                  <a:pt x="479" y="744"/>
                  <a:pt x="479" y="742"/>
                </a:cubicBezTo>
                <a:cubicBezTo>
                  <a:pt x="478" y="741"/>
                  <a:pt x="477" y="740"/>
                  <a:pt x="478" y="739"/>
                </a:cubicBezTo>
                <a:cubicBezTo>
                  <a:pt x="477" y="738"/>
                  <a:pt x="477" y="737"/>
                  <a:pt x="477" y="736"/>
                </a:cubicBezTo>
                <a:cubicBezTo>
                  <a:pt x="477" y="735"/>
                  <a:pt x="477" y="733"/>
                  <a:pt x="476" y="733"/>
                </a:cubicBezTo>
                <a:cubicBezTo>
                  <a:pt x="475" y="732"/>
                  <a:pt x="476" y="730"/>
                  <a:pt x="476" y="729"/>
                </a:cubicBezTo>
                <a:cubicBezTo>
                  <a:pt x="476" y="729"/>
                  <a:pt x="475" y="729"/>
                  <a:pt x="475" y="728"/>
                </a:cubicBezTo>
                <a:cubicBezTo>
                  <a:pt x="474" y="727"/>
                  <a:pt x="474" y="725"/>
                  <a:pt x="473" y="723"/>
                </a:cubicBezTo>
                <a:cubicBezTo>
                  <a:pt x="472" y="722"/>
                  <a:pt x="471" y="720"/>
                  <a:pt x="470" y="719"/>
                </a:cubicBezTo>
                <a:cubicBezTo>
                  <a:pt x="470" y="717"/>
                  <a:pt x="469" y="717"/>
                  <a:pt x="469" y="716"/>
                </a:cubicBezTo>
                <a:cubicBezTo>
                  <a:pt x="468" y="716"/>
                  <a:pt x="468" y="714"/>
                  <a:pt x="467" y="714"/>
                </a:cubicBezTo>
                <a:cubicBezTo>
                  <a:pt x="467" y="713"/>
                  <a:pt x="465" y="712"/>
                  <a:pt x="466" y="710"/>
                </a:cubicBezTo>
                <a:cubicBezTo>
                  <a:pt x="465" y="709"/>
                  <a:pt x="464" y="708"/>
                  <a:pt x="463" y="707"/>
                </a:cubicBezTo>
                <a:cubicBezTo>
                  <a:pt x="464" y="707"/>
                  <a:pt x="464" y="707"/>
                  <a:pt x="464" y="707"/>
                </a:cubicBezTo>
                <a:cubicBezTo>
                  <a:pt x="464" y="707"/>
                  <a:pt x="464" y="706"/>
                  <a:pt x="464" y="706"/>
                </a:cubicBezTo>
                <a:cubicBezTo>
                  <a:pt x="463" y="706"/>
                  <a:pt x="464" y="704"/>
                  <a:pt x="463" y="703"/>
                </a:cubicBezTo>
                <a:cubicBezTo>
                  <a:pt x="462" y="703"/>
                  <a:pt x="462" y="703"/>
                  <a:pt x="462" y="703"/>
                </a:cubicBezTo>
                <a:cubicBezTo>
                  <a:pt x="461" y="702"/>
                  <a:pt x="462" y="700"/>
                  <a:pt x="462" y="699"/>
                </a:cubicBezTo>
                <a:cubicBezTo>
                  <a:pt x="462" y="698"/>
                  <a:pt x="462" y="699"/>
                  <a:pt x="462" y="699"/>
                </a:cubicBezTo>
                <a:cubicBezTo>
                  <a:pt x="461" y="699"/>
                  <a:pt x="461" y="699"/>
                  <a:pt x="462" y="699"/>
                </a:cubicBezTo>
                <a:cubicBezTo>
                  <a:pt x="462" y="699"/>
                  <a:pt x="462" y="699"/>
                  <a:pt x="462" y="699"/>
                </a:cubicBezTo>
                <a:cubicBezTo>
                  <a:pt x="462" y="699"/>
                  <a:pt x="462" y="699"/>
                  <a:pt x="462" y="699"/>
                </a:cubicBezTo>
                <a:cubicBezTo>
                  <a:pt x="462" y="699"/>
                  <a:pt x="462" y="698"/>
                  <a:pt x="462" y="699"/>
                </a:cubicBezTo>
                <a:moveTo>
                  <a:pt x="464" y="699"/>
                </a:moveTo>
                <a:cubicBezTo>
                  <a:pt x="464" y="699"/>
                  <a:pt x="464" y="699"/>
                  <a:pt x="464" y="699"/>
                </a:cubicBezTo>
                <a:cubicBezTo>
                  <a:pt x="464" y="699"/>
                  <a:pt x="464" y="698"/>
                  <a:pt x="464" y="698"/>
                </a:cubicBezTo>
                <a:cubicBezTo>
                  <a:pt x="464" y="698"/>
                  <a:pt x="464" y="699"/>
                  <a:pt x="463" y="699"/>
                </a:cubicBezTo>
                <a:cubicBezTo>
                  <a:pt x="464" y="699"/>
                  <a:pt x="464" y="699"/>
                  <a:pt x="464" y="699"/>
                </a:cubicBezTo>
                <a:moveTo>
                  <a:pt x="465" y="701"/>
                </a:moveTo>
                <a:cubicBezTo>
                  <a:pt x="465" y="701"/>
                  <a:pt x="464" y="701"/>
                  <a:pt x="464" y="702"/>
                </a:cubicBezTo>
                <a:cubicBezTo>
                  <a:pt x="465" y="702"/>
                  <a:pt x="465" y="702"/>
                  <a:pt x="465" y="702"/>
                </a:cubicBezTo>
                <a:cubicBezTo>
                  <a:pt x="465" y="702"/>
                  <a:pt x="465" y="702"/>
                  <a:pt x="465" y="702"/>
                </a:cubicBezTo>
                <a:cubicBezTo>
                  <a:pt x="465" y="701"/>
                  <a:pt x="465" y="701"/>
                  <a:pt x="465" y="701"/>
                </a:cubicBezTo>
                <a:moveTo>
                  <a:pt x="292" y="671"/>
                </a:moveTo>
                <a:cubicBezTo>
                  <a:pt x="293" y="670"/>
                  <a:pt x="293" y="670"/>
                  <a:pt x="293" y="670"/>
                </a:cubicBezTo>
                <a:cubicBezTo>
                  <a:pt x="294" y="671"/>
                  <a:pt x="296" y="670"/>
                  <a:pt x="296" y="671"/>
                </a:cubicBezTo>
                <a:cubicBezTo>
                  <a:pt x="296" y="672"/>
                  <a:pt x="295" y="672"/>
                  <a:pt x="295" y="672"/>
                </a:cubicBezTo>
                <a:cubicBezTo>
                  <a:pt x="294" y="672"/>
                  <a:pt x="294" y="672"/>
                  <a:pt x="294" y="673"/>
                </a:cubicBezTo>
                <a:cubicBezTo>
                  <a:pt x="294" y="673"/>
                  <a:pt x="294" y="674"/>
                  <a:pt x="294" y="674"/>
                </a:cubicBezTo>
                <a:cubicBezTo>
                  <a:pt x="295" y="674"/>
                  <a:pt x="295" y="674"/>
                  <a:pt x="295" y="674"/>
                </a:cubicBezTo>
                <a:cubicBezTo>
                  <a:pt x="296" y="675"/>
                  <a:pt x="295" y="675"/>
                  <a:pt x="295" y="675"/>
                </a:cubicBezTo>
                <a:cubicBezTo>
                  <a:pt x="295" y="676"/>
                  <a:pt x="294" y="676"/>
                  <a:pt x="294" y="675"/>
                </a:cubicBezTo>
                <a:cubicBezTo>
                  <a:pt x="294" y="675"/>
                  <a:pt x="293" y="674"/>
                  <a:pt x="292" y="674"/>
                </a:cubicBezTo>
                <a:cubicBezTo>
                  <a:pt x="291" y="674"/>
                  <a:pt x="290" y="674"/>
                  <a:pt x="289" y="673"/>
                </a:cubicBezTo>
                <a:cubicBezTo>
                  <a:pt x="287" y="672"/>
                  <a:pt x="285" y="671"/>
                  <a:pt x="283" y="670"/>
                </a:cubicBezTo>
                <a:cubicBezTo>
                  <a:pt x="281" y="671"/>
                  <a:pt x="281" y="673"/>
                  <a:pt x="279" y="674"/>
                </a:cubicBezTo>
                <a:cubicBezTo>
                  <a:pt x="280" y="675"/>
                  <a:pt x="279" y="676"/>
                  <a:pt x="278" y="678"/>
                </a:cubicBezTo>
                <a:cubicBezTo>
                  <a:pt x="278" y="679"/>
                  <a:pt x="277" y="680"/>
                  <a:pt x="277" y="681"/>
                </a:cubicBezTo>
                <a:cubicBezTo>
                  <a:pt x="276" y="681"/>
                  <a:pt x="276" y="682"/>
                  <a:pt x="275" y="683"/>
                </a:cubicBezTo>
                <a:cubicBezTo>
                  <a:pt x="275" y="683"/>
                  <a:pt x="275" y="684"/>
                  <a:pt x="275" y="684"/>
                </a:cubicBezTo>
                <a:cubicBezTo>
                  <a:pt x="275" y="685"/>
                  <a:pt x="275" y="686"/>
                  <a:pt x="274" y="686"/>
                </a:cubicBezTo>
                <a:cubicBezTo>
                  <a:pt x="274" y="688"/>
                  <a:pt x="272" y="688"/>
                  <a:pt x="273" y="689"/>
                </a:cubicBezTo>
                <a:cubicBezTo>
                  <a:pt x="272" y="690"/>
                  <a:pt x="272" y="691"/>
                  <a:pt x="271" y="692"/>
                </a:cubicBezTo>
                <a:cubicBezTo>
                  <a:pt x="271" y="693"/>
                  <a:pt x="270" y="694"/>
                  <a:pt x="270" y="695"/>
                </a:cubicBezTo>
                <a:cubicBezTo>
                  <a:pt x="270" y="696"/>
                  <a:pt x="270" y="696"/>
                  <a:pt x="269" y="696"/>
                </a:cubicBezTo>
                <a:cubicBezTo>
                  <a:pt x="268" y="697"/>
                  <a:pt x="268" y="699"/>
                  <a:pt x="267" y="700"/>
                </a:cubicBezTo>
                <a:cubicBezTo>
                  <a:pt x="267" y="701"/>
                  <a:pt x="266" y="703"/>
                  <a:pt x="265" y="704"/>
                </a:cubicBezTo>
                <a:cubicBezTo>
                  <a:pt x="264" y="706"/>
                  <a:pt x="264" y="707"/>
                  <a:pt x="263" y="709"/>
                </a:cubicBezTo>
                <a:cubicBezTo>
                  <a:pt x="262" y="710"/>
                  <a:pt x="261" y="712"/>
                  <a:pt x="260" y="714"/>
                </a:cubicBezTo>
                <a:cubicBezTo>
                  <a:pt x="260" y="715"/>
                  <a:pt x="259" y="717"/>
                  <a:pt x="258" y="718"/>
                </a:cubicBezTo>
                <a:cubicBezTo>
                  <a:pt x="258" y="719"/>
                  <a:pt x="258" y="719"/>
                  <a:pt x="258" y="720"/>
                </a:cubicBezTo>
                <a:cubicBezTo>
                  <a:pt x="258" y="720"/>
                  <a:pt x="258" y="721"/>
                  <a:pt x="257" y="721"/>
                </a:cubicBezTo>
                <a:cubicBezTo>
                  <a:pt x="256" y="722"/>
                  <a:pt x="256" y="724"/>
                  <a:pt x="254" y="725"/>
                </a:cubicBezTo>
                <a:cubicBezTo>
                  <a:pt x="254" y="725"/>
                  <a:pt x="254" y="726"/>
                  <a:pt x="254" y="726"/>
                </a:cubicBezTo>
                <a:cubicBezTo>
                  <a:pt x="254" y="727"/>
                  <a:pt x="253" y="728"/>
                  <a:pt x="253" y="728"/>
                </a:cubicBezTo>
                <a:cubicBezTo>
                  <a:pt x="250" y="727"/>
                  <a:pt x="248" y="726"/>
                  <a:pt x="246" y="725"/>
                </a:cubicBezTo>
                <a:cubicBezTo>
                  <a:pt x="247" y="724"/>
                  <a:pt x="248" y="722"/>
                  <a:pt x="248" y="720"/>
                </a:cubicBezTo>
                <a:cubicBezTo>
                  <a:pt x="249" y="718"/>
                  <a:pt x="250" y="716"/>
                  <a:pt x="251" y="714"/>
                </a:cubicBezTo>
                <a:cubicBezTo>
                  <a:pt x="252" y="713"/>
                  <a:pt x="253" y="711"/>
                  <a:pt x="254" y="709"/>
                </a:cubicBezTo>
                <a:cubicBezTo>
                  <a:pt x="255" y="707"/>
                  <a:pt x="256" y="705"/>
                  <a:pt x="257" y="703"/>
                </a:cubicBezTo>
                <a:cubicBezTo>
                  <a:pt x="257" y="703"/>
                  <a:pt x="258" y="702"/>
                  <a:pt x="258" y="701"/>
                </a:cubicBezTo>
                <a:cubicBezTo>
                  <a:pt x="258" y="701"/>
                  <a:pt x="258" y="700"/>
                  <a:pt x="258" y="699"/>
                </a:cubicBezTo>
                <a:cubicBezTo>
                  <a:pt x="259" y="698"/>
                  <a:pt x="260" y="698"/>
                  <a:pt x="259" y="697"/>
                </a:cubicBezTo>
                <a:cubicBezTo>
                  <a:pt x="260" y="696"/>
                  <a:pt x="261" y="695"/>
                  <a:pt x="261" y="695"/>
                </a:cubicBezTo>
                <a:cubicBezTo>
                  <a:pt x="262" y="694"/>
                  <a:pt x="262" y="693"/>
                  <a:pt x="262" y="692"/>
                </a:cubicBezTo>
                <a:cubicBezTo>
                  <a:pt x="263" y="691"/>
                  <a:pt x="263" y="691"/>
                  <a:pt x="264" y="690"/>
                </a:cubicBezTo>
                <a:cubicBezTo>
                  <a:pt x="264" y="689"/>
                  <a:pt x="264" y="688"/>
                  <a:pt x="265" y="687"/>
                </a:cubicBezTo>
                <a:cubicBezTo>
                  <a:pt x="265" y="686"/>
                  <a:pt x="266" y="686"/>
                  <a:pt x="266" y="685"/>
                </a:cubicBezTo>
                <a:cubicBezTo>
                  <a:pt x="267" y="683"/>
                  <a:pt x="268" y="681"/>
                  <a:pt x="269" y="680"/>
                </a:cubicBezTo>
                <a:cubicBezTo>
                  <a:pt x="269" y="678"/>
                  <a:pt x="270" y="676"/>
                  <a:pt x="271" y="675"/>
                </a:cubicBezTo>
                <a:cubicBezTo>
                  <a:pt x="271" y="674"/>
                  <a:pt x="272" y="673"/>
                  <a:pt x="272" y="673"/>
                </a:cubicBezTo>
                <a:cubicBezTo>
                  <a:pt x="273" y="672"/>
                  <a:pt x="273" y="671"/>
                  <a:pt x="273" y="671"/>
                </a:cubicBezTo>
                <a:cubicBezTo>
                  <a:pt x="273" y="671"/>
                  <a:pt x="274" y="670"/>
                  <a:pt x="274" y="670"/>
                </a:cubicBezTo>
                <a:cubicBezTo>
                  <a:pt x="273" y="668"/>
                  <a:pt x="275" y="668"/>
                  <a:pt x="276" y="666"/>
                </a:cubicBezTo>
                <a:cubicBezTo>
                  <a:pt x="274" y="666"/>
                  <a:pt x="273" y="666"/>
                  <a:pt x="272" y="665"/>
                </a:cubicBezTo>
                <a:cubicBezTo>
                  <a:pt x="271" y="664"/>
                  <a:pt x="270" y="663"/>
                  <a:pt x="269" y="663"/>
                </a:cubicBezTo>
                <a:cubicBezTo>
                  <a:pt x="268" y="662"/>
                  <a:pt x="268" y="661"/>
                  <a:pt x="268" y="660"/>
                </a:cubicBezTo>
                <a:cubicBezTo>
                  <a:pt x="269" y="659"/>
                  <a:pt x="269" y="659"/>
                  <a:pt x="269" y="658"/>
                </a:cubicBezTo>
                <a:cubicBezTo>
                  <a:pt x="270" y="656"/>
                  <a:pt x="271" y="656"/>
                  <a:pt x="273" y="657"/>
                </a:cubicBezTo>
                <a:cubicBezTo>
                  <a:pt x="277" y="659"/>
                  <a:pt x="281" y="661"/>
                  <a:pt x="285" y="663"/>
                </a:cubicBezTo>
                <a:cubicBezTo>
                  <a:pt x="286" y="663"/>
                  <a:pt x="286" y="664"/>
                  <a:pt x="287" y="664"/>
                </a:cubicBezTo>
                <a:cubicBezTo>
                  <a:pt x="288" y="664"/>
                  <a:pt x="288" y="665"/>
                  <a:pt x="289" y="665"/>
                </a:cubicBezTo>
                <a:cubicBezTo>
                  <a:pt x="290" y="665"/>
                  <a:pt x="290" y="666"/>
                  <a:pt x="291" y="666"/>
                </a:cubicBezTo>
                <a:cubicBezTo>
                  <a:pt x="291" y="667"/>
                  <a:pt x="292" y="667"/>
                  <a:pt x="293" y="667"/>
                </a:cubicBezTo>
                <a:cubicBezTo>
                  <a:pt x="293" y="668"/>
                  <a:pt x="292" y="668"/>
                  <a:pt x="292" y="668"/>
                </a:cubicBezTo>
                <a:cubicBezTo>
                  <a:pt x="291" y="669"/>
                  <a:pt x="292" y="670"/>
                  <a:pt x="292" y="671"/>
                </a:cubicBezTo>
                <a:moveTo>
                  <a:pt x="322" y="138"/>
                </a:moveTo>
                <a:cubicBezTo>
                  <a:pt x="322" y="136"/>
                  <a:pt x="321" y="135"/>
                  <a:pt x="323" y="133"/>
                </a:cubicBezTo>
                <a:cubicBezTo>
                  <a:pt x="323" y="133"/>
                  <a:pt x="323" y="132"/>
                  <a:pt x="323" y="132"/>
                </a:cubicBezTo>
                <a:cubicBezTo>
                  <a:pt x="322" y="131"/>
                  <a:pt x="322" y="130"/>
                  <a:pt x="322" y="129"/>
                </a:cubicBezTo>
                <a:cubicBezTo>
                  <a:pt x="322" y="128"/>
                  <a:pt x="323" y="127"/>
                  <a:pt x="322" y="125"/>
                </a:cubicBezTo>
                <a:cubicBezTo>
                  <a:pt x="321" y="124"/>
                  <a:pt x="322" y="123"/>
                  <a:pt x="320" y="122"/>
                </a:cubicBezTo>
                <a:cubicBezTo>
                  <a:pt x="321" y="121"/>
                  <a:pt x="320" y="120"/>
                  <a:pt x="319" y="118"/>
                </a:cubicBezTo>
                <a:cubicBezTo>
                  <a:pt x="319" y="117"/>
                  <a:pt x="317" y="117"/>
                  <a:pt x="317" y="115"/>
                </a:cubicBezTo>
                <a:cubicBezTo>
                  <a:pt x="317" y="115"/>
                  <a:pt x="316" y="114"/>
                  <a:pt x="316" y="114"/>
                </a:cubicBezTo>
                <a:cubicBezTo>
                  <a:pt x="315" y="114"/>
                  <a:pt x="315" y="114"/>
                  <a:pt x="314" y="113"/>
                </a:cubicBezTo>
                <a:cubicBezTo>
                  <a:pt x="314" y="113"/>
                  <a:pt x="313" y="112"/>
                  <a:pt x="313" y="112"/>
                </a:cubicBezTo>
                <a:cubicBezTo>
                  <a:pt x="312" y="111"/>
                  <a:pt x="311" y="111"/>
                  <a:pt x="311" y="111"/>
                </a:cubicBezTo>
                <a:cubicBezTo>
                  <a:pt x="311" y="110"/>
                  <a:pt x="310" y="110"/>
                  <a:pt x="309" y="110"/>
                </a:cubicBezTo>
                <a:cubicBezTo>
                  <a:pt x="309" y="110"/>
                  <a:pt x="308" y="109"/>
                  <a:pt x="308" y="109"/>
                </a:cubicBezTo>
                <a:cubicBezTo>
                  <a:pt x="306" y="110"/>
                  <a:pt x="305" y="108"/>
                  <a:pt x="304" y="108"/>
                </a:cubicBezTo>
                <a:cubicBezTo>
                  <a:pt x="303" y="108"/>
                  <a:pt x="302" y="107"/>
                  <a:pt x="301" y="107"/>
                </a:cubicBezTo>
                <a:cubicBezTo>
                  <a:pt x="300" y="106"/>
                  <a:pt x="299" y="107"/>
                  <a:pt x="298" y="106"/>
                </a:cubicBezTo>
                <a:cubicBezTo>
                  <a:pt x="298" y="106"/>
                  <a:pt x="298" y="105"/>
                  <a:pt x="297" y="105"/>
                </a:cubicBezTo>
                <a:cubicBezTo>
                  <a:pt x="296" y="105"/>
                  <a:pt x="296" y="105"/>
                  <a:pt x="295" y="105"/>
                </a:cubicBezTo>
                <a:cubicBezTo>
                  <a:pt x="295" y="104"/>
                  <a:pt x="294" y="103"/>
                  <a:pt x="293" y="103"/>
                </a:cubicBezTo>
                <a:cubicBezTo>
                  <a:pt x="293" y="102"/>
                  <a:pt x="292" y="102"/>
                  <a:pt x="291" y="101"/>
                </a:cubicBezTo>
                <a:cubicBezTo>
                  <a:pt x="290" y="101"/>
                  <a:pt x="290" y="100"/>
                  <a:pt x="289" y="100"/>
                </a:cubicBezTo>
                <a:cubicBezTo>
                  <a:pt x="289" y="99"/>
                  <a:pt x="289" y="98"/>
                  <a:pt x="289" y="98"/>
                </a:cubicBezTo>
                <a:cubicBezTo>
                  <a:pt x="288" y="97"/>
                  <a:pt x="288" y="96"/>
                  <a:pt x="287" y="95"/>
                </a:cubicBezTo>
                <a:cubicBezTo>
                  <a:pt x="286" y="95"/>
                  <a:pt x="286" y="93"/>
                  <a:pt x="285" y="92"/>
                </a:cubicBezTo>
                <a:cubicBezTo>
                  <a:pt x="285" y="91"/>
                  <a:pt x="284" y="90"/>
                  <a:pt x="284" y="90"/>
                </a:cubicBezTo>
                <a:cubicBezTo>
                  <a:pt x="284" y="89"/>
                  <a:pt x="283" y="89"/>
                  <a:pt x="283" y="88"/>
                </a:cubicBezTo>
                <a:cubicBezTo>
                  <a:pt x="283" y="87"/>
                  <a:pt x="284" y="86"/>
                  <a:pt x="283" y="86"/>
                </a:cubicBezTo>
                <a:cubicBezTo>
                  <a:pt x="282" y="85"/>
                  <a:pt x="282" y="84"/>
                  <a:pt x="282" y="83"/>
                </a:cubicBezTo>
                <a:cubicBezTo>
                  <a:pt x="282" y="82"/>
                  <a:pt x="282" y="81"/>
                  <a:pt x="282" y="80"/>
                </a:cubicBezTo>
                <a:cubicBezTo>
                  <a:pt x="282" y="77"/>
                  <a:pt x="282" y="77"/>
                  <a:pt x="282" y="77"/>
                </a:cubicBezTo>
                <a:cubicBezTo>
                  <a:pt x="283" y="77"/>
                  <a:pt x="283" y="77"/>
                  <a:pt x="284" y="76"/>
                </a:cubicBezTo>
                <a:cubicBezTo>
                  <a:pt x="284" y="76"/>
                  <a:pt x="284" y="77"/>
                  <a:pt x="285" y="78"/>
                </a:cubicBezTo>
                <a:cubicBezTo>
                  <a:pt x="284" y="78"/>
                  <a:pt x="284" y="78"/>
                  <a:pt x="283" y="78"/>
                </a:cubicBezTo>
                <a:cubicBezTo>
                  <a:pt x="284" y="79"/>
                  <a:pt x="285" y="80"/>
                  <a:pt x="285" y="81"/>
                </a:cubicBezTo>
                <a:cubicBezTo>
                  <a:pt x="285" y="81"/>
                  <a:pt x="286" y="82"/>
                  <a:pt x="286" y="82"/>
                </a:cubicBezTo>
                <a:cubicBezTo>
                  <a:pt x="287" y="82"/>
                  <a:pt x="287" y="82"/>
                  <a:pt x="288" y="83"/>
                </a:cubicBezTo>
                <a:cubicBezTo>
                  <a:pt x="288" y="82"/>
                  <a:pt x="288" y="82"/>
                  <a:pt x="289" y="81"/>
                </a:cubicBezTo>
                <a:cubicBezTo>
                  <a:pt x="289" y="81"/>
                  <a:pt x="290" y="81"/>
                  <a:pt x="290" y="81"/>
                </a:cubicBezTo>
                <a:cubicBezTo>
                  <a:pt x="291" y="81"/>
                  <a:pt x="291" y="82"/>
                  <a:pt x="291" y="82"/>
                </a:cubicBezTo>
                <a:cubicBezTo>
                  <a:pt x="291" y="82"/>
                  <a:pt x="291" y="83"/>
                  <a:pt x="291" y="83"/>
                </a:cubicBezTo>
                <a:cubicBezTo>
                  <a:pt x="292" y="84"/>
                  <a:pt x="291" y="85"/>
                  <a:pt x="292" y="86"/>
                </a:cubicBezTo>
                <a:cubicBezTo>
                  <a:pt x="293" y="87"/>
                  <a:pt x="293" y="88"/>
                  <a:pt x="293" y="89"/>
                </a:cubicBezTo>
                <a:cubicBezTo>
                  <a:pt x="294" y="91"/>
                  <a:pt x="296" y="92"/>
                  <a:pt x="298" y="94"/>
                </a:cubicBezTo>
                <a:cubicBezTo>
                  <a:pt x="300" y="96"/>
                  <a:pt x="302" y="97"/>
                  <a:pt x="305" y="98"/>
                </a:cubicBezTo>
                <a:cubicBezTo>
                  <a:pt x="306" y="98"/>
                  <a:pt x="306" y="99"/>
                  <a:pt x="307" y="99"/>
                </a:cubicBezTo>
                <a:cubicBezTo>
                  <a:pt x="308" y="99"/>
                  <a:pt x="308" y="99"/>
                  <a:pt x="309" y="99"/>
                </a:cubicBezTo>
                <a:cubicBezTo>
                  <a:pt x="310" y="99"/>
                  <a:pt x="311" y="100"/>
                  <a:pt x="311" y="100"/>
                </a:cubicBezTo>
                <a:cubicBezTo>
                  <a:pt x="312" y="101"/>
                  <a:pt x="314" y="101"/>
                  <a:pt x="315" y="102"/>
                </a:cubicBezTo>
                <a:cubicBezTo>
                  <a:pt x="316" y="102"/>
                  <a:pt x="317" y="102"/>
                  <a:pt x="317" y="103"/>
                </a:cubicBezTo>
                <a:cubicBezTo>
                  <a:pt x="318" y="104"/>
                  <a:pt x="320" y="105"/>
                  <a:pt x="321" y="106"/>
                </a:cubicBezTo>
                <a:cubicBezTo>
                  <a:pt x="322" y="107"/>
                  <a:pt x="324" y="108"/>
                  <a:pt x="325" y="110"/>
                </a:cubicBezTo>
                <a:cubicBezTo>
                  <a:pt x="326" y="111"/>
                  <a:pt x="326" y="112"/>
                  <a:pt x="327" y="113"/>
                </a:cubicBezTo>
                <a:cubicBezTo>
                  <a:pt x="328" y="114"/>
                  <a:pt x="328" y="116"/>
                  <a:pt x="329" y="117"/>
                </a:cubicBezTo>
                <a:cubicBezTo>
                  <a:pt x="328" y="118"/>
                  <a:pt x="329" y="119"/>
                  <a:pt x="330" y="119"/>
                </a:cubicBezTo>
                <a:cubicBezTo>
                  <a:pt x="330" y="121"/>
                  <a:pt x="331" y="122"/>
                  <a:pt x="331" y="123"/>
                </a:cubicBezTo>
                <a:cubicBezTo>
                  <a:pt x="331" y="124"/>
                  <a:pt x="331" y="124"/>
                  <a:pt x="331" y="125"/>
                </a:cubicBezTo>
                <a:cubicBezTo>
                  <a:pt x="331" y="125"/>
                  <a:pt x="332" y="126"/>
                  <a:pt x="332" y="126"/>
                </a:cubicBezTo>
                <a:cubicBezTo>
                  <a:pt x="330" y="127"/>
                  <a:pt x="331" y="128"/>
                  <a:pt x="331" y="130"/>
                </a:cubicBezTo>
                <a:cubicBezTo>
                  <a:pt x="330" y="130"/>
                  <a:pt x="329" y="130"/>
                  <a:pt x="329" y="130"/>
                </a:cubicBezTo>
                <a:cubicBezTo>
                  <a:pt x="328" y="131"/>
                  <a:pt x="329" y="132"/>
                  <a:pt x="328" y="132"/>
                </a:cubicBezTo>
                <a:cubicBezTo>
                  <a:pt x="328" y="132"/>
                  <a:pt x="328" y="133"/>
                  <a:pt x="328" y="133"/>
                </a:cubicBezTo>
                <a:cubicBezTo>
                  <a:pt x="329" y="134"/>
                  <a:pt x="329" y="134"/>
                  <a:pt x="330" y="134"/>
                </a:cubicBezTo>
                <a:cubicBezTo>
                  <a:pt x="330" y="134"/>
                  <a:pt x="331" y="134"/>
                  <a:pt x="331" y="135"/>
                </a:cubicBezTo>
                <a:cubicBezTo>
                  <a:pt x="331" y="136"/>
                  <a:pt x="329" y="137"/>
                  <a:pt x="328" y="137"/>
                </a:cubicBezTo>
                <a:cubicBezTo>
                  <a:pt x="328" y="137"/>
                  <a:pt x="328" y="136"/>
                  <a:pt x="328" y="136"/>
                </a:cubicBezTo>
                <a:cubicBezTo>
                  <a:pt x="328" y="135"/>
                  <a:pt x="327" y="135"/>
                  <a:pt x="327" y="135"/>
                </a:cubicBezTo>
                <a:cubicBezTo>
                  <a:pt x="326" y="135"/>
                  <a:pt x="326" y="136"/>
                  <a:pt x="325" y="136"/>
                </a:cubicBezTo>
                <a:cubicBezTo>
                  <a:pt x="324" y="136"/>
                  <a:pt x="324" y="136"/>
                  <a:pt x="324" y="136"/>
                </a:cubicBezTo>
                <a:cubicBezTo>
                  <a:pt x="324" y="138"/>
                  <a:pt x="323" y="138"/>
                  <a:pt x="322" y="138"/>
                </a:cubicBezTo>
                <a:moveTo>
                  <a:pt x="326" y="131"/>
                </a:moveTo>
                <a:cubicBezTo>
                  <a:pt x="327" y="131"/>
                  <a:pt x="327" y="131"/>
                  <a:pt x="327" y="131"/>
                </a:cubicBezTo>
                <a:cubicBezTo>
                  <a:pt x="327" y="130"/>
                  <a:pt x="326" y="130"/>
                  <a:pt x="326" y="130"/>
                </a:cubicBezTo>
                <a:cubicBezTo>
                  <a:pt x="326" y="130"/>
                  <a:pt x="326" y="130"/>
                  <a:pt x="326" y="131"/>
                </a:cubicBezTo>
                <a:cubicBezTo>
                  <a:pt x="326" y="131"/>
                  <a:pt x="326" y="131"/>
                  <a:pt x="326" y="131"/>
                </a:cubicBezTo>
                <a:moveTo>
                  <a:pt x="300" y="747"/>
                </a:moveTo>
                <a:cubicBezTo>
                  <a:pt x="296" y="747"/>
                  <a:pt x="296" y="747"/>
                  <a:pt x="296" y="747"/>
                </a:cubicBezTo>
                <a:cubicBezTo>
                  <a:pt x="296" y="746"/>
                  <a:pt x="295" y="746"/>
                  <a:pt x="295" y="745"/>
                </a:cubicBezTo>
                <a:cubicBezTo>
                  <a:pt x="295" y="745"/>
                  <a:pt x="295" y="745"/>
                  <a:pt x="295" y="744"/>
                </a:cubicBezTo>
                <a:cubicBezTo>
                  <a:pt x="295" y="743"/>
                  <a:pt x="296" y="742"/>
                  <a:pt x="296" y="741"/>
                </a:cubicBezTo>
                <a:cubicBezTo>
                  <a:pt x="297" y="740"/>
                  <a:pt x="298" y="739"/>
                  <a:pt x="297" y="738"/>
                </a:cubicBezTo>
                <a:cubicBezTo>
                  <a:pt x="297" y="736"/>
                  <a:pt x="299" y="736"/>
                  <a:pt x="298" y="734"/>
                </a:cubicBezTo>
                <a:cubicBezTo>
                  <a:pt x="298" y="734"/>
                  <a:pt x="299" y="733"/>
                  <a:pt x="299" y="732"/>
                </a:cubicBezTo>
                <a:cubicBezTo>
                  <a:pt x="299" y="732"/>
                  <a:pt x="299" y="731"/>
                  <a:pt x="300" y="730"/>
                </a:cubicBezTo>
                <a:cubicBezTo>
                  <a:pt x="300" y="730"/>
                  <a:pt x="300" y="730"/>
                  <a:pt x="300" y="729"/>
                </a:cubicBezTo>
                <a:cubicBezTo>
                  <a:pt x="300" y="728"/>
                  <a:pt x="300" y="727"/>
                  <a:pt x="301" y="726"/>
                </a:cubicBezTo>
                <a:cubicBezTo>
                  <a:pt x="302" y="726"/>
                  <a:pt x="301" y="724"/>
                  <a:pt x="302" y="724"/>
                </a:cubicBezTo>
                <a:cubicBezTo>
                  <a:pt x="302" y="724"/>
                  <a:pt x="302" y="723"/>
                  <a:pt x="302" y="723"/>
                </a:cubicBezTo>
                <a:cubicBezTo>
                  <a:pt x="302" y="722"/>
                  <a:pt x="302" y="721"/>
                  <a:pt x="302" y="721"/>
                </a:cubicBezTo>
                <a:cubicBezTo>
                  <a:pt x="304" y="720"/>
                  <a:pt x="303" y="718"/>
                  <a:pt x="303" y="717"/>
                </a:cubicBezTo>
                <a:cubicBezTo>
                  <a:pt x="304" y="717"/>
                  <a:pt x="304" y="716"/>
                  <a:pt x="304" y="715"/>
                </a:cubicBezTo>
                <a:cubicBezTo>
                  <a:pt x="305" y="715"/>
                  <a:pt x="305" y="715"/>
                  <a:pt x="305" y="714"/>
                </a:cubicBezTo>
                <a:cubicBezTo>
                  <a:pt x="304" y="712"/>
                  <a:pt x="306" y="711"/>
                  <a:pt x="306" y="709"/>
                </a:cubicBezTo>
                <a:cubicBezTo>
                  <a:pt x="307" y="708"/>
                  <a:pt x="307" y="707"/>
                  <a:pt x="307" y="706"/>
                </a:cubicBezTo>
                <a:cubicBezTo>
                  <a:pt x="307" y="706"/>
                  <a:pt x="307" y="705"/>
                  <a:pt x="307" y="705"/>
                </a:cubicBezTo>
                <a:cubicBezTo>
                  <a:pt x="309" y="702"/>
                  <a:pt x="309" y="702"/>
                  <a:pt x="309" y="700"/>
                </a:cubicBezTo>
                <a:cubicBezTo>
                  <a:pt x="309" y="699"/>
                  <a:pt x="310" y="698"/>
                  <a:pt x="310" y="696"/>
                </a:cubicBezTo>
                <a:cubicBezTo>
                  <a:pt x="310" y="695"/>
                  <a:pt x="311" y="694"/>
                  <a:pt x="311" y="693"/>
                </a:cubicBezTo>
                <a:cubicBezTo>
                  <a:pt x="312" y="692"/>
                  <a:pt x="311" y="691"/>
                  <a:pt x="312" y="690"/>
                </a:cubicBezTo>
                <a:cubicBezTo>
                  <a:pt x="313" y="689"/>
                  <a:pt x="312" y="688"/>
                  <a:pt x="313" y="688"/>
                </a:cubicBezTo>
                <a:cubicBezTo>
                  <a:pt x="313" y="687"/>
                  <a:pt x="314" y="686"/>
                  <a:pt x="314" y="685"/>
                </a:cubicBezTo>
                <a:cubicBezTo>
                  <a:pt x="314" y="684"/>
                  <a:pt x="315" y="683"/>
                  <a:pt x="314" y="682"/>
                </a:cubicBezTo>
                <a:cubicBezTo>
                  <a:pt x="316" y="681"/>
                  <a:pt x="315" y="680"/>
                  <a:pt x="316" y="679"/>
                </a:cubicBezTo>
                <a:cubicBezTo>
                  <a:pt x="316" y="678"/>
                  <a:pt x="316" y="678"/>
                  <a:pt x="317" y="677"/>
                </a:cubicBezTo>
                <a:cubicBezTo>
                  <a:pt x="317" y="677"/>
                  <a:pt x="318" y="676"/>
                  <a:pt x="318" y="676"/>
                </a:cubicBezTo>
                <a:cubicBezTo>
                  <a:pt x="319" y="678"/>
                  <a:pt x="320" y="679"/>
                  <a:pt x="321" y="680"/>
                </a:cubicBezTo>
                <a:cubicBezTo>
                  <a:pt x="321" y="681"/>
                  <a:pt x="321" y="682"/>
                  <a:pt x="322" y="680"/>
                </a:cubicBezTo>
                <a:cubicBezTo>
                  <a:pt x="322" y="680"/>
                  <a:pt x="323" y="681"/>
                  <a:pt x="323" y="681"/>
                </a:cubicBezTo>
                <a:cubicBezTo>
                  <a:pt x="323" y="681"/>
                  <a:pt x="323" y="682"/>
                  <a:pt x="322" y="682"/>
                </a:cubicBezTo>
                <a:cubicBezTo>
                  <a:pt x="322" y="682"/>
                  <a:pt x="321" y="682"/>
                  <a:pt x="322" y="683"/>
                </a:cubicBezTo>
                <a:cubicBezTo>
                  <a:pt x="322" y="684"/>
                  <a:pt x="322" y="685"/>
                  <a:pt x="322" y="686"/>
                </a:cubicBezTo>
                <a:cubicBezTo>
                  <a:pt x="321" y="686"/>
                  <a:pt x="321" y="687"/>
                  <a:pt x="321" y="688"/>
                </a:cubicBezTo>
                <a:cubicBezTo>
                  <a:pt x="321" y="689"/>
                  <a:pt x="320" y="690"/>
                  <a:pt x="320" y="692"/>
                </a:cubicBezTo>
                <a:cubicBezTo>
                  <a:pt x="320" y="693"/>
                  <a:pt x="319" y="693"/>
                  <a:pt x="319" y="694"/>
                </a:cubicBezTo>
                <a:cubicBezTo>
                  <a:pt x="319" y="695"/>
                  <a:pt x="319" y="696"/>
                  <a:pt x="318" y="697"/>
                </a:cubicBezTo>
                <a:cubicBezTo>
                  <a:pt x="318" y="698"/>
                  <a:pt x="318" y="699"/>
                  <a:pt x="318" y="700"/>
                </a:cubicBezTo>
                <a:cubicBezTo>
                  <a:pt x="317" y="700"/>
                  <a:pt x="318" y="702"/>
                  <a:pt x="316" y="703"/>
                </a:cubicBezTo>
                <a:cubicBezTo>
                  <a:pt x="317" y="704"/>
                  <a:pt x="315" y="705"/>
                  <a:pt x="315" y="707"/>
                </a:cubicBezTo>
                <a:cubicBezTo>
                  <a:pt x="314" y="707"/>
                  <a:pt x="315" y="709"/>
                  <a:pt x="314" y="709"/>
                </a:cubicBezTo>
                <a:cubicBezTo>
                  <a:pt x="313" y="710"/>
                  <a:pt x="314" y="711"/>
                  <a:pt x="314" y="712"/>
                </a:cubicBezTo>
                <a:cubicBezTo>
                  <a:pt x="314" y="713"/>
                  <a:pt x="313" y="714"/>
                  <a:pt x="312" y="715"/>
                </a:cubicBezTo>
                <a:cubicBezTo>
                  <a:pt x="312" y="716"/>
                  <a:pt x="311" y="717"/>
                  <a:pt x="312" y="719"/>
                </a:cubicBezTo>
                <a:cubicBezTo>
                  <a:pt x="310" y="719"/>
                  <a:pt x="311" y="721"/>
                  <a:pt x="310" y="722"/>
                </a:cubicBezTo>
                <a:cubicBezTo>
                  <a:pt x="309" y="723"/>
                  <a:pt x="310" y="723"/>
                  <a:pt x="310" y="724"/>
                </a:cubicBezTo>
                <a:cubicBezTo>
                  <a:pt x="310" y="725"/>
                  <a:pt x="309" y="725"/>
                  <a:pt x="309" y="726"/>
                </a:cubicBezTo>
                <a:cubicBezTo>
                  <a:pt x="309" y="727"/>
                  <a:pt x="308" y="728"/>
                  <a:pt x="308" y="729"/>
                </a:cubicBezTo>
                <a:cubicBezTo>
                  <a:pt x="308" y="730"/>
                  <a:pt x="308" y="730"/>
                  <a:pt x="308" y="731"/>
                </a:cubicBezTo>
                <a:cubicBezTo>
                  <a:pt x="308" y="732"/>
                  <a:pt x="307" y="733"/>
                  <a:pt x="307" y="733"/>
                </a:cubicBezTo>
                <a:cubicBezTo>
                  <a:pt x="307" y="734"/>
                  <a:pt x="307" y="735"/>
                  <a:pt x="307" y="736"/>
                </a:cubicBezTo>
                <a:cubicBezTo>
                  <a:pt x="306" y="737"/>
                  <a:pt x="306" y="738"/>
                  <a:pt x="306" y="738"/>
                </a:cubicBezTo>
                <a:cubicBezTo>
                  <a:pt x="304" y="739"/>
                  <a:pt x="306" y="741"/>
                  <a:pt x="304" y="741"/>
                </a:cubicBezTo>
                <a:cubicBezTo>
                  <a:pt x="304" y="741"/>
                  <a:pt x="304" y="742"/>
                  <a:pt x="305" y="742"/>
                </a:cubicBezTo>
                <a:cubicBezTo>
                  <a:pt x="306" y="742"/>
                  <a:pt x="308" y="743"/>
                  <a:pt x="309" y="744"/>
                </a:cubicBezTo>
                <a:cubicBezTo>
                  <a:pt x="309" y="744"/>
                  <a:pt x="310" y="744"/>
                  <a:pt x="310" y="744"/>
                </a:cubicBezTo>
                <a:cubicBezTo>
                  <a:pt x="311" y="744"/>
                  <a:pt x="312" y="744"/>
                  <a:pt x="312" y="744"/>
                </a:cubicBezTo>
                <a:cubicBezTo>
                  <a:pt x="313" y="745"/>
                  <a:pt x="314" y="744"/>
                  <a:pt x="315" y="745"/>
                </a:cubicBezTo>
                <a:cubicBezTo>
                  <a:pt x="316" y="746"/>
                  <a:pt x="316" y="746"/>
                  <a:pt x="317" y="746"/>
                </a:cubicBezTo>
                <a:cubicBezTo>
                  <a:pt x="318" y="746"/>
                  <a:pt x="318" y="747"/>
                  <a:pt x="318" y="747"/>
                </a:cubicBezTo>
                <a:cubicBezTo>
                  <a:pt x="318" y="748"/>
                  <a:pt x="317" y="747"/>
                  <a:pt x="316" y="748"/>
                </a:cubicBezTo>
                <a:cubicBezTo>
                  <a:pt x="316" y="748"/>
                  <a:pt x="316" y="748"/>
                  <a:pt x="316" y="748"/>
                </a:cubicBezTo>
                <a:cubicBezTo>
                  <a:pt x="316" y="747"/>
                  <a:pt x="316" y="747"/>
                  <a:pt x="316" y="747"/>
                </a:cubicBezTo>
                <a:cubicBezTo>
                  <a:pt x="316" y="747"/>
                  <a:pt x="316" y="746"/>
                  <a:pt x="316" y="747"/>
                </a:cubicBezTo>
                <a:cubicBezTo>
                  <a:pt x="316" y="747"/>
                  <a:pt x="316" y="747"/>
                  <a:pt x="316" y="748"/>
                </a:cubicBezTo>
                <a:cubicBezTo>
                  <a:pt x="317" y="749"/>
                  <a:pt x="318" y="750"/>
                  <a:pt x="317" y="751"/>
                </a:cubicBezTo>
                <a:cubicBezTo>
                  <a:pt x="316" y="750"/>
                  <a:pt x="315" y="749"/>
                  <a:pt x="314" y="748"/>
                </a:cubicBezTo>
                <a:cubicBezTo>
                  <a:pt x="313" y="748"/>
                  <a:pt x="314" y="749"/>
                  <a:pt x="314" y="749"/>
                </a:cubicBezTo>
                <a:cubicBezTo>
                  <a:pt x="314" y="751"/>
                  <a:pt x="314" y="751"/>
                  <a:pt x="311" y="751"/>
                </a:cubicBezTo>
                <a:cubicBezTo>
                  <a:pt x="310" y="750"/>
                  <a:pt x="309" y="750"/>
                  <a:pt x="308" y="749"/>
                </a:cubicBezTo>
                <a:cubicBezTo>
                  <a:pt x="305" y="749"/>
                  <a:pt x="305" y="749"/>
                  <a:pt x="305" y="747"/>
                </a:cubicBezTo>
                <a:cubicBezTo>
                  <a:pt x="305" y="746"/>
                  <a:pt x="305" y="746"/>
                  <a:pt x="305" y="746"/>
                </a:cubicBezTo>
                <a:cubicBezTo>
                  <a:pt x="304" y="746"/>
                  <a:pt x="304" y="747"/>
                  <a:pt x="303" y="747"/>
                </a:cubicBezTo>
                <a:cubicBezTo>
                  <a:pt x="302" y="745"/>
                  <a:pt x="302" y="745"/>
                  <a:pt x="299" y="745"/>
                </a:cubicBezTo>
                <a:cubicBezTo>
                  <a:pt x="300" y="746"/>
                  <a:pt x="300" y="746"/>
                  <a:pt x="300" y="747"/>
                </a:cubicBezTo>
                <a:moveTo>
                  <a:pt x="440" y="700"/>
                </a:moveTo>
                <a:cubicBezTo>
                  <a:pt x="440" y="700"/>
                  <a:pt x="441" y="701"/>
                  <a:pt x="441" y="701"/>
                </a:cubicBezTo>
                <a:cubicBezTo>
                  <a:pt x="442" y="700"/>
                  <a:pt x="442" y="700"/>
                  <a:pt x="443" y="701"/>
                </a:cubicBezTo>
                <a:cubicBezTo>
                  <a:pt x="443" y="701"/>
                  <a:pt x="444" y="701"/>
                  <a:pt x="444" y="701"/>
                </a:cubicBezTo>
                <a:cubicBezTo>
                  <a:pt x="444" y="700"/>
                  <a:pt x="444" y="700"/>
                  <a:pt x="444" y="700"/>
                </a:cubicBezTo>
                <a:cubicBezTo>
                  <a:pt x="444" y="699"/>
                  <a:pt x="445" y="699"/>
                  <a:pt x="445" y="700"/>
                </a:cubicBezTo>
                <a:cubicBezTo>
                  <a:pt x="445" y="704"/>
                  <a:pt x="445" y="704"/>
                  <a:pt x="445" y="704"/>
                </a:cubicBezTo>
                <a:cubicBezTo>
                  <a:pt x="445" y="705"/>
                  <a:pt x="445" y="706"/>
                  <a:pt x="445" y="707"/>
                </a:cubicBezTo>
                <a:cubicBezTo>
                  <a:pt x="445" y="707"/>
                  <a:pt x="445" y="708"/>
                  <a:pt x="446" y="709"/>
                </a:cubicBezTo>
                <a:cubicBezTo>
                  <a:pt x="447" y="710"/>
                  <a:pt x="446" y="711"/>
                  <a:pt x="446" y="712"/>
                </a:cubicBezTo>
                <a:cubicBezTo>
                  <a:pt x="448" y="713"/>
                  <a:pt x="447" y="715"/>
                  <a:pt x="447" y="717"/>
                </a:cubicBezTo>
                <a:cubicBezTo>
                  <a:pt x="447" y="718"/>
                  <a:pt x="447" y="720"/>
                  <a:pt x="448" y="721"/>
                </a:cubicBezTo>
                <a:cubicBezTo>
                  <a:pt x="448" y="722"/>
                  <a:pt x="448" y="723"/>
                  <a:pt x="448" y="723"/>
                </a:cubicBezTo>
                <a:cubicBezTo>
                  <a:pt x="448" y="726"/>
                  <a:pt x="448" y="729"/>
                  <a:pt x="448" y="732"/>
                </a:cubicBezTo>
                <a:cubicBezTo>
                  <a:pt x="448" y="733"/>
                  <a:pt x="449" y="733"/>
                  <a:pt x="449" y="734"/>
                </a:cubicBezTo>
                <a:cubicBezTo>
                  <a:pt x="449" y="735"/>
                  <a:pt x="449" y="736"/>
                  <a:pt x="449" y="738"/>
                </a:cubicBezTo>
                <a:cubicBezTo>
                  <a:pt x="449" y="739"/>
                  <a:pt x="449" y="740"/>
                  <a:pt x="450" y="741"/>
                </a:cubicBezTo>
                <a:cubicBezTo>
                  <a:pt x="451" y="742"/>
                  <a:pt x="450" y="744"/>
                  <a:pt x="450" y="745"/>
                </a:cubicBezTo>
                <a:cubicBezTo>
                  <a:pt x="452" y="748"/>
                  <a:pt x="451" y="751"/>
                  <a:pt x="451" y="753"/>
                </a:cubicBezTo>
                <a:cubicBezTo>
                  <a:pt x="451" y="754"/>
                  <a:pt x="451" y="755"/>
                  <a:pt x="452" y="755"/>
                </a:cubicBezTo>
                <a:cubicBezTo>
                  <a:pt x="452" y="756"/>
                  <a:pt x="452" y="757"/>
                  <a:pt x="452" y="758"/>
                </a:cubicBezTo>
                <a:cubicBezTo>
                  <a:pt x="451" y="758"/>
                  <a:pt x="451" y="759"/>
                  <a:pt x="452" y="759"/>
                </a:cubicBezTo>
                <a:cubicBezTo>
                  <a:pt x="452" y="760"/>
                  <a:pt x="452" y="761"/>
                  <a:pt x="452" y="762"/>
                </a:cubicBezTo>
                <a:cubicBezTo>
                  <a:pt x="451" y="762"/>
                  <a:pt x="449" y="762"/>
                  <a:pt x="448" y="762"/>
                </a:cubicBezTo>
                <a:cubicBezTo>
                  <a:pt x="447" y="762"/>
                  <a:pt x="446" y="763"/>
                  <a:pt x="445" y="763"/>
                </a:cubicBezTo>
                <a:cubicBezTo>
                  <a:pt x="445" y="762"/>
                  <a:pt x="444" y="762"/>
                  <a:pt x="444" y="762"/>
                </a:cubicBezTo>
                <a:cubicBezTo>
                  <a:pt x="444" y="761"/>
                  <a:pt x="444" y="760"/>
                  <a:pt x="444" y="759"/>
                </a:cubicBezTo>
                <a:cubicBezTo>
                  <a:pt x="444" y="758"/>
                  <a:pt x="444" y="758"/>
                  <a:pt x="444" y="757"/>
                </a:cubicBezTo>
                <a:cubicBezTo>
                  <a:pt x="443" y="756"/>
                  <a:pt x="444" y="756"/>
                  <a:pt x="443" y="755"/>
                </a:cubicBezTo>
                <a:cubicBezTo>
                  <a:pt x="443" y="753"/>
                  <a:pt x="444" y="751"/>
                  <a:pt x="443" y="749"/>
                </a:cubicBezTo>
                <a:cubicBezTo>
                  <a:pt x="443" y="748"/>
                  <a:pt x="442" y="747"/>
                  <a:pt x="443" y="746"/>
                </a:cubicBezTo>
                <a:cubicBezTo>
                  <a:pt x="443" y="744"/>
                  <a:pt x="442" y="744"/>
                  <a:pt x="442" y="743"/>
                </a:cubicBezTo>
                <a:cubicBezTo>
                  <a:pt x="442" y="741"/>
                  <a:pt x="442" y="739"/>
                  <a:pt x="442" y="737"/>
                </a:cubicBezTo>
                <a:cubicBezTo>
                  <a:pt x="442" y="735"/>
                  <a:pt x="440" y="734"/>
                  <a:pt x="441" y="732"/>
                </a:cubicBezTo>
                <a:cubicBezTo>
                  <a:pt x="441" y="729"/>
                  <a:pt x="441" y="727"/>
                  <a:pt x="441" y="724"/>
                </a:cubicBezTo>
                <a:cubicBezTo>
                  <a:pt x="441" y="723"/>
                  <a:pt x="441" y="723"/>
                  <a:pt x="440" y="722"/>
                </a:cubicBezTo>
                <a:cubicBezTo>
                  <a:pt x="439" y="721"/>
                  <a:pt x="441" y="719"/>
                  <a:pt x="439" y="718"/>
                </a:cubicBezTo>
                <a:cubicBezTo>
                  <a:pt x="439" y="716"/>
                  <a:pt x="438" y="715"/>
                  <a:pt x="439" y="713"/>
                </a:cubicBezTo>
                <a:cubicBezTo>
                  <a:pt x="440" y="713"/>
                  <a:pt x="440" y="713"/>
                  <a:pt x="439" y="713"/>
                </a:cubicBezTo>
                <a:cubicBezTo>
                  <a:pt x="439" y="712"/>
                  <a:pt x="439" y="712"/>
                  <a:pt x="439" y="712"/>
                </a:cubicBezTo>
                <a:cubicBezTo>
                  <a:pt x="439" y="711"/>
                  <a:pt x="439" y="711"/>
                  <a:pt x="439" y="710"/>
                </a:cubicBezTo>
                <a:cubicBezTo>
                  <a:pt x="438" y="708"/>
                  <a:pt x="440" y="706"/>
                  <a:pt x="438" y="704"/>
                </a:cubicBezTo>
                <a:cubicBezTo>
                  <a:pt x="438" y="698"/>
                  <a:pt x="438" y="698"/>
                  <a:pt x="438" y="698"/>
                </a:cubicBezTo>
                <a:cubicBezTo>
                  <a:pt x="437" y="697"/>
                  <a:pt x="436" y="697"/>
                  <a:pt x="435" y="697"/>
                </a:cubicBezTo>
                <a:cubicBezTo>
                  <a:pt x="434" y="697"/>
                  <a:pt x="433" y="697"/>
                  <a:pt x="433" y="697"/>
                </a:cubicBezTo>
                <a:cubicBezTo>
                  <a:pt x="432" y="697"/>
                  <a:pt x="431" y="697"/>
                  <a:pt x="430" y="697"/>
                </a:cubicBezTo>
                <a:cubicBezTo>
                  <a:pt x="429" y="697"/>
                  <a:pt x="429" y="698"/>
                  <a:pt x="429" y="698"/>
                </a:cubicBezTo>
                <a:cubicBezTo>
                  <a:pt x="427" y="696"/>
                  <a:pt x="429" y="694"/>
                  <a:pt x="427" y="692"/>
                </a:cubicBezTo>
                <a:cubicBezTo>
                  <a:pt x="429" y="692"/>
                  <a:pt x="430" y="690"/>
                  <a:pt x="432" y="691"/>
                </a:cubicBezTo>
                <a:cubicBezTo>
                  <a:pt x="434" y="691"/>
                  <a:pt x="435" y="691"/>
                  <a:pt x="437" y="690"/>
                </a:cubicBezTo>
                <a:cubicBezTo>
                  <a:pt x="437" y="690"/>
                  <a:pt x="437" y="690"/>
                  <a:pt x="438" y="690"/>
                </a:cubicBezTo>
                <a:cubicBezTo>
                  <a:pt x="439" y="690"/>
                  <a:pt x="439" y="691"/>
                  <a:pt x="440" y="691"/>
                </a:cubicBezTo>
                <a:cubicBezTo>
                  <a:pt x="441" y="691"/>
                  <a:pt x="442" y="691"/>
                  <a:pt x="442" y="691"/>
                </a:cubicBezTo>
                <a:cubicBezTo>
                  <a:pt x="443" y="691"/>
                  <a:pt x="443" y="692"/>
                  <a:pt x="443" y="692"/>
                </a:cubicBezTo>
                <a:cubicBezTo>
                  <a:pt x="444" y="693"/>
                  <a:pt x="444" y="693"/>
                  <a:pt x="445" y="692"/>
                </a:cubicBezTo>
                <a:cubicBezTo>
                  <a:pt x="446" y="691"/>
                  <a:pt x="447" y="691"/>
                  <a:pt x="448" y="692"/>
                </a:cubicBezTo>
                <a:cubicBezTo>
                  <a:pt x="448" y="693"/>
                  <a:pt x="449" y="693"/>
                  <a:pt x="449" y="692"/>
                </a:cubicBezTo>
                <a:cubicBezTo>
                  <a:pt x="450" y="692"/>
                  <a:pt x="450" y="691"/>
                  <a:pt x="451" y="691"/>
                </a:cubicBezTo>
                <a:cubicBezTo>
                  <a:pt x="451" y="691"/>
                  <a:pt x="451" y="692"/>
                  <a:pt x="452" y="693"/>
                </a:cubicBezTo>
                <a:cubicBezTo>
                  <a:pt x="452" y="693"/>
                  <a:pt x="452" y="694"/>
                  <a:pt x="451" y="695"/>
                </a:cubicBezTo>
                <a:cubicBezTo>
                  <a:pt x="451" y="695"/>
                  <a:pt x="451" y="695"/>
                  <a:pt x="451" y="695"/>
                </a:cubicBezTo>
                <a:cubicBezTo>
                  <a:pt x="450" y="695"/>
                  <a:pt x="449" y="696"/>
                  <a:pt x="448" y="695"/>
                </a:cubicBezTo>
                <a:cubicBezTo>
                  <a:pt x="447" y="695"/>
                  <a:pt x="446" y="696"/>
                  <a:pt x="445" y="697"/>
                </a:cubicBezTo>
                <a:cubicBezTo>
                  <a:pt x="444" y="697"/>
                  <a:pt x="444" y="698"/>
                  <a:pt x="444" y="699"/>
                </a:cubicBezTo>
                <a:cubicBezTo>
                  <a:pt x="444" y="698"/>
                  <a:pt x="444" y="697"/>
                  <a:pt x="444" y="697"/>
                </a:cubicBezTo>
                <a:cubicBezTo>
                  <a:pt x="443" y="695"/>
                  <a:pt x="443" y="695"/>
                  <a:pt x="441" y="695"/>
                </a:cubicBezTo>
                <a:cubicBezTo>
                  <a:pt x="442" y="695"/>
                  <a:pt x="442" y="695"/>
                  <a:pt x="442" y="695"/>
                </a:cubicBezTo>
                <a:cubicBezTo>
                  <a:pt x="442" y="695"/>
                  <a:pt x="442" y="695"/>
                  <a:pt x="442" y="695"/>
                </a:cubicBezTo>
                <a:cubicBezTo>
                  <a:pt x="441" y="695"/>
                  <a:pt x="441" y="694"/>
                  <a:pt x="441" y="695"/>
                </a:cubicBezTo>
                <a:cubicBezTo>
                  <a:pt x="441" y="695"/>
                  <a:pt x="441" y="695"/>
                  <a:pt x="441" y="695"/>
                </a:cubicBezTo>
                <a:cubicBezTo>
                  <a:pt x="442" y="697"/>
                  <a:pt x="442" y="697"/>
                  <a:pt x="443" y="698"/>
                </a:cubicBezTo>
                <a:cubicBezTo>
                  <a:pt x="442" y="698"/>
                  <a:pt x="442" y="698"/>
                  <a:pt x="441" y="698"/>
                </a:cubicBezTo>
                <a:cubicBezTo>
                  <a:pt x="440" y="698"/>
                  <a:pt x="440" y="697"/>
                  <a:pt x="439" y="697"/>
                </a:cubicBezTo>
                <a:cubicBezTo>
                  <a:pt x="438" y="698"/>
                  <a:pt x="439" y="699"/>
                  <a:pt x="440" y="700"/>
                </a:cubicBezTo>
                <a:cubicBezTo>
                  <a:pt x="440" y="700"/>
                  <a:pt x="440" y="700"/>
                  <a:pt x="440" y="700"/>
                </a:cubicBezTo>
                <a:cubicBezTo>
                  <a:pt x="440" y="700"/>
                  <a:pt x="439" y="700"/>
                  <a:pt x="439" y="700"/>
                </a:cubicBezTo>
                <a:cubicBezTo>
                  <a:pt x="439" y="700"/>
                  <a:pt x="439" y="701"/>
                  <a:pt x="439" y="701"/>
                </a:cubicBezTo>
                <a:cubicBezTo>
                  <a:pt x="439" y="701"/>
                  <a:pt x="440" y="701"/>
                  <a:pt x="440" y="700"/>
                </a:cubicBezTo>
                <a:moveTo>
                  <a:pt x="539" y="737"/>
                </a:moveTo>
                <a:cubicBezTo>
                  <a:pt x="539" y="738"/>
                  <a:pt x="539" y="739"/>
                  <a:pt x="538" y="740"/>
                </a:cubicBezTo>
                <a:cubicBezTo>
                  <a:pt x="537" y="740"/>
                  <a:pt x="537" y="739"/>
                  <a:pt x="536" y="740"/>
                </a:cubicBezTo>
                <a:cubicBezTo>
                  <a:pt x="536" y="740"/>
                  <a:pt x="534" y="740"/>
                  <a:pt x="535" y="741"/>
                </a:cubicBezTo>
                <a:cubicBezTo>
                  <a:pt x="534" y="742"/>
                  <a:pt x="533" y="743"/>
                  <a:pt x="532" y="743"/>
                </a:cubicBezTo>
                <a:cubicBezTo>
                  <a:pt x="532" y="743"/>
                  <a:pt x="531" y="743"/>
                  <a:pt x="531" y="743"/>
                </a:cubicBezTo>
                <a:cubicBezTo>
                  <a:pt x="529" y="744"/>
                  <a:pt x="529" y="744"/>
                  <a:pt x="528" y="741"/>
                </a:cubicBezTo>
                <a:cubicBezTo>
                  <a:pt x="528" y="740"/>
                  <a:pt x="527" y="740"/>
                  <a:pt x="527" y="739"/>
                </a:cubicBezTo>
                <a:cubicBezTo>
                  <a:pt x="526" y="738"/>
                  <a:pt x="526" y="737"/>
                  <a:pt x="526" y="736"/>
                </a:cubicBezTo>
                <a:cubicBezTo>
                  <a:pt x="526" y="735"/>
                  <a:pt x="525" y="734"/>
                  <a:pt x="525" y="733"/>
                </a:cubicBezTo>
                <a:cubicBezTo>
                  <a:pt x="524" y="732"/>
                  <a:pt x="523" y="730"/>
                  <a:pt x="523" y="728"/>
                </a:cubicBezTo>
                <a:cubicBezTo>
                  <a:pt x="522" y="727"/>
                  <a:pt x="522" y="725"/>
                  <a:pt x="520" y="724"/>
                </a:cubicBezTo>
                <a:cubicBezTo>
                  <a:pt x="521" y="722"/>
                  <a:pt x="519" y="721"/>
                  <a:pt x="519" y="719"/>
                </a:cubicBezTo>
                <a:cubicBezTo>
                  <a:pt x="519" y="718"/>
                  <a:pt x="518" y="717"/>
                  <a:pt x="517" y="716"/>
                </a:cubicBezTo>
                <a:cubicBezTo>
                  <a:pt x="518" y="714"/>
                  <a:pt x="516" y="713"/>
                  <a:pt x="517" y="712"/>
                </a:cubicBezTo>
                <a:cubicBezTo>
                  <a:pt x="517" y="711"/>
                  <a:pt x="515" y="710"/>
                  <a:pt x="516" y="709"/>
                </a:cubicBezTo>
                <a:cubicBezTo>
                  <a:pt x="516" y="708"/>
                  <a:pt x="515" y="707"/>
                  <a:pt x="515" y="707"/>
                </a:cubicBezTo>
                <a:cubicBezTo>
                  <a:pt x="514" y="706"/>
                  <a:pt x="514" y="704"/>
                  <a:pt x="513" y="703"/>
                </a:cubicBezTo>
                <a:cubicBezTo>
                  <a:pt x="513" y="702"/>
                  <a:pt x="513" y="701"/>
                  <a:pt x="512" y="701"/>
                </a:cubicBezTo>
                <a:cubicBezTo>
                  <a:pt x="512" y="699"/>
                  <a:pt x="511" y="698"/>
                  <a:pt x="511" y="697"/>
                </a:cubicBezTo>
                <a:cubicBezTo>
                  <a:pt x="511" y="696"/>
                  <a:pt x="510" y="695"/>
                  <a:pt x="510" y="694"/>
                </a:cubicBezTo>
                <a:cubicBezTo>
                  <a:pt x="510" y="693"/>
                  <a:pt x="509" y="692"/>
                  <a:pt x="509" y="691"/>
                </a:cubicBezTo>
                <a:cubicBezTo>
                  <a:pt x="508" y="690"/>
                  <a:pt x="508" y="689"/>
                  <a:pt x="507" y="688"/>
                </a:cubicBezTo>
                <a:cubicBezTo>
                  <a:pt x="507" y="687"/>
                  <a:pt x="507" y="686"/>
                  <a:pt x="506" y="685"/>
                </a:cubicBezTo>
                <a:cubicBezTo>
                  <a:pt x="506" y="684"/>
                  <a:pt x="505" y="682"/>
                  <a:pt x="504" y="681"/>
                </a:cubicBezTo>
                <a:cubicBezTo>
                  <a:pt x="504" y="679"/>
                  <a:pt x="503" y="678"/>
                  <a:pt x="502" y="676"/>
                </a:cubicBezTo>
                <a:cubicBezTo>
                  <a:pt x="504" y="675"/>
                  <a:pt x="506" y="675"/>
                  <a:pt x="508" y="674"/>
                </a:cubicBezTo>
                <a:cubicBezTo>
                  <a:pt x="509" y="673"/>
                  <a:pt x="510" y="674"/>
                  <a:pt x="510" y="675"/>
                </a:cubicBezTo>
                <a:cubicBezTo>
                  <a:pt x="511" y="675"/>
                  <a:pt x="511" y="676"/>
                  <a:pt x="512" y="677"/>
                </a:cubicBezTo>
                <a:cubicBezTo>
                  <a:pt x="512" y="678"/>
                  <a:pt x="512" y="679"/>
                  <a:pt x="512" y="679"/>
                </a:cubicBezTo>
                <a:cubicBezTo>
                  <a:pt x="513" y="680"/>
                  <a:pt x="513" y="681"/>
                  <a:pt x="513" y="681"/>
                </a:cubicBezTo>
                <a:cubicBezTo>
                  <a:pt x="514" y="682"/>
                  <a:pt x="513" y="684"/>
                  <a:pt x="515" y="685"/>
                </a:cubicBezTo>
                <a:cubicBezTo>
                  <a:pt x="514" y="686"/>
                  <a:pt x="516" y="688"/>
                  <a:pt x="516" y="689"/>
                </a:cubicBezTo>
                <a:cubicBezTo>
                  <a:pt x="515" y="690"/>
                  <a:pt x="516" y="690"/>
                  <a:pt x="516" y="691"/>
                </a:cubicBezTo>
                <a:cubicBezTo>
                  <a:pt x="517" y="692"/>
                  <a:pt x="517" y="693"/>
                  <a:pt x="518" y="694"/>
                </a:cubicBezTo>
                <a:cubicBezTo>
                  <a:pt x="518" y="695"/>
                  <a:pt x="519" y="695"/>
                  <a:pt x="518" y="696"/>
                </a:cubicBezTo>
                <a:cubicBezTo>
                  <a:pt x="518" y="697"/>
                  <a:pt x="520" y="698"/>
                  <a:pt x="519" y="699"/>
                </a:cubicBezTo>
                <a:cubicBezTo>
                  <a:pt x="519" y="700"/>
                  <a:pt x="520" y="700"/>
                  <a:pt x="520" y="700"/>
                </a:cubicBezTo>
                <a:cubicBezTo>
                  <a:pt x="520" y="701"/>
                  <a:pt x="521" y="701"/>
                  <a:pt x="521" y="702"/>
                </a:cubicBezTo>
                <a:cubicBezTo>
                  <a:pt x="521" y="703"/>
                  <a:pt x="522" y="704"/>
                  <a:pt x="522" y="705"/>
                </a:cubicBezTo>
                <a:cubicBezTo>
                  <a:pt x="522" y="706"/>
                  <a:pt x="524" y="707"/>
                  <a:pt x="523" y="708"/>
                </a:cubicBezTo>
                <a:cubicBezTo>
                  <a:pt x="524" y="709"/>
                  <a:pt x="524" y="710"/>
                  <a:pt x="524" y="711"/>
                </a:cubicBezTo>
                <a:cubicBezTo>
                  <a:pt x="524" y="712"/>
                  <a:pt x="525" y="713"/>
                  <a:pt x="525" y="714"/>
                </a:cubicBezTo>
                <a:cubicBezTo>
                  <a:pt x="525" y="715"/>
                  <a:pt x="526" y="715"/>
                  <a:pt x="526" y="716"/>
                </a:cubicBezTo>
                <a:cubicBezTo>
                  <a:pt x="527" y="717"/>
                  <a:pt x="527" y="717"/>
                  <a:pt x="527" y="717"/>
                </a:cubicBezTo>
                <a:cubicBezTo>
                  <a:pt x="527" y="719"/>
                  <a:pt x="528" y="719"/>
                  <a:pt x="528" y="720"/>
                </a:cubicBezTo>
                <a:cubicBezTo>
                  <a:pt x="528" y="722"/>
                  <a:pt x="529" y="722"/>
                  <a:pt x="529" y="724"/>
                </a:cubicBezTo>
                <a:cubicBezTo>
                  <a:pt x="529" y="725"/>
                  <a:pt x="530" y="726"/>
                  <a:pt x="530" y="726"/>
                </a:cubicBezTo>
                <a:cubicBezTo>
                  <a:pt x="531" y="727"/>
                  <a:pt x="531" y="729"/>
                  <a:pt x="532" y="729"/>
                </a:cubicBezTo>
                <a:cubicBezTo>
                  <a:pt x="531" y="730"/>
                  <a:pt x="533" y="731"/>
                  <a:pt x="533" y="732"/>
                </a:cubicBezTo>
                <a:cubicBezTo>
                  <a:pt x="533" y="732"/>
                  <a:pt x="533" y="733"/>
                  <a:pt x="533" y="734"/>
                </a:cubicBezTo>
                <a:cubicBezTo>
                  <a:pt x="534" y="735"/>
                  <a:pt x="535" y="734"/>
                  <a:pt x="535" y="734"/>
                </a:cubicBezTo>
                <a:cubicBezTo>
                  <a:pt x="536" y="734"/>
                  <a:pt x="537" y="733"/>
                  <a:pt x="538" y="733"/>
                </a:cubicBezTo>
                <a:cubicBezTo>
                  <a:pt x="539" y="733"/>
                  <a:pt x="539" y="733"/>
                  <a:pt x="539" y="732"/>
                </a:cubicBezTo>
                <a:cubicBezTo>
                  <a:pt x="540" y="732"/>
                  <a:pt x="540" y="732"/>
                  <a:pt x="541" y="732"/>
                </a:cubicBezTo>
                <a:cubicBezTo>
                  <a:pt x="541" y="733"/>
                  <a:pt x="540" y="734"/>
                  <a:pt x="540" y="735"/>
                </a:cubicBezTo>
                <a:cubicBezTo>
                  <a:pt x="540" y="735"/>
                  <a:pt x="540" y="735"/>
                  <a:pt x="539" y="735"/>
                </a:cubicBezTo>
                <a:cubicBezTo>
                  <a:pt x="539" y="735"/>
                  <a:pt x="538" y="735"/>
                  <a:pt x="538" y="736"/>
                </a:cubicBezTo>
                <a:cubicBezTo>
                  <a:pt x="538" y="737"/>
                  <a:pt x="538" y="737"/>
                  <a:pt x="539" y="737"/>
                </a:cubicBezTo>
                <a:moveTo>
                  <a:pt x="536" y="737"/>
                </a:moveTo>
                <a:cubicBezTo>
                  <a:pt x="536" y="737"/>
                  <a:pt x="536" y="737"/>
                  <a:pt x="536" y="737"/>
                </a:cubicBezTo>
                <a:cubicBezTo>
                  <a:pt x="536" y="737"/>
                  <a:pt x="536" y="737"/>
                  <a:pt x="536" y="737"/>
                </a:cubicBezTo>
                <a:cubicBezTo>
                  <a:pt x="536" y="736"/>
                  <a:pt x="536" y="736"/>
                  <a:pt x="536" y="736"/>
                </a:cubicBezTo>
                <a:cubicBezTo>
                  <a:pt x="536" y="736"/>
                  <a:pt x="536" y="737"/>
                  <a:pt x="536" y="737"/>
                </a:cubicBezTo>
                <a:moveTo>
                  <a:pt x="645" y="660"/>
                </a:moveTo>
                <a:cubicBezTo>
                  <a:pt x="641" y="656"/>
                  <a:pt x="638" y="653"/>
                  <a:pt x="635" y="650"/>
                </a:cubicBezTo>
                <a:cubicBezTo>
                  <a:pt x="634" y="649"/>
                  <a:pt x="634" y="648"/>
                  <a:pt x="634" y="648"/>
                </a:cubicBezTo>
                <a:cubicBezTo>
                  <a:pt x="633" y="647"/>
                  <a:pt x="632" y="647"/>
                  <a:pt x="632" y="646"/>
                </a:cubicBezTo>
                <a:cubicBezTo>
                  <a:pt x="631" y="646"/>
                  <a:pt x="631" y="644"/>
                  <a:pt x="629" y="644"/>
                </a:cubicBezTo>
                <a:cubicBezTo>
                  <a:pt x="628" y="644"/>
                  <a:pt x="629" y="642"/>
                  <a:pt x="628" y="642"/>
                </a:cubicBezTo>
                <a:cubicBezTo>
                  <a:pt x="627" y="641"/>
                  <a:pt x="626" y="640"/>
                  <a:pt x="625" y="640"/>
                </a:cubicBezTo>
                <a:cubicBezTo>
                  <a:pt x="623" y="637"/>
                  <a:pt x="620" y="634"/>
                  <a:pt x="618" y="632"/>
                </a:cubicBezTo>
                <a:cubicBezTo>
                  <a:pt x="617" y="631"/>
                  <a:pt x="616" y="630"/>
                  <a:pt x="615" y="629"/>
                </a:cubicBezTo>
                <a:cubicBezTo>
                  <a:pt x="614" y="628"/>
                  <a:pt x="614" y="627"/>
                  <a:pt x="613" y="626"/>
                </a:cubicBezTo>
                <a:cubicBezTo>
                  <a:pt x="612" y="625"/>
                  <a:pt x="611" y="624"/>
                  <a:pt x="610" y="623"/>
                </a:cubicBezTo>
                <a:cubicBezTo>
                  <a:pt x="609" y="622"/>
                  <a:pt x="608" y="621"/>
                  <a:pt x="607" y="621"/>
                </a:cubicBezTo>
                <a:cubicBezTo>
                  <a:pt x="605" y="623"/>
                  <a:pt x="603" y="625"/>
                  <a:pt x="601" y="627"/>
                </a:cubicBezTo>
                <a:cubicBezTo>
                  <a:pt x="599" y="626"/>
                  <a:pt x="598" y="624"/>
                  <a:pt x="596" y="623"/>
                </a:cubicBezTo>
                <a:cubicBezTo>
                  <a:pt x="596" y="622"/>
                  <a:pt x="597" y="622"/>
                  <a:pt x="597" y="621"/>
                </a:cubicBezTo>
                <a:cubicBezTo>
                  <a:pt x="601" y="617"/>
                  <a:pt x="606" y="612"/>
                  <a:pt x="610" y="608"/>
                </a:cubicBezTo>
                <a:cubicBezTo>
                  <a:pt x="611" y="607"/>
                  <a:pt x="612" y="606"/>
                  <a:pt x="613" y="606"/>
                </a:cubicBezTo>
                <a:cubicBezTo>
                  <a:pt x="613" y="606"/>
                  <a:pt x="613" y="605"/>
                  <a:pt x="613" y="605"/>
                </a:cubicBezTo>
                <a:cubicBezTo>
                  <a:pt x="614" y="605"/>
                  <a:pt x="614" y="604"/>
                  <a:pt x="615" y="604"/>
                </a:cubicBezTo>
                <a:cubicBezTo>
                  <a:pt x="616" y="606"/>
                  <a:pt x="618" y="607"/>
                  <a:pt x="619" y="609"/>
                </a:cubicBezTo>
                <a:cubicBezTo>
                  <a:pt x="619" y="610"/>
                  <a:pt x="618" y="611"/>
                  <a:pt x="617" y="612"/>
                </a:cubicBezTo>
                <a:cubicBezTo>
                  <a:pt x="616" y="612"/>
                  <a:pt x="615" y="612"/>
                  <a:pt x="615" y="613"/>
                </a:cubicBezTo>
                <a:cubicBezTo>
                  <a:pt x="614" y="614"/>
                  <a:pt x="613" y="614"/>
                  <a:pt x="612" y="615"/>
                </a:cubicBezTo>
                <a:cubicBezTo>
                  <a:pt x="614" y="617"/>
                  <a:pt x="616" y="619"/>
                  <a:pt x="618" y="621"/>
                </a:cubicBezTo>
                <a:cubicBezTo>
                  <a:pt x="618" y="623"/>
                  <a:pt x="621" y="624"/>
                  <a:pt x="622" y="626"/>
                </a:cubicBezTo>
                <a:cubicBezTo>
                  <a:pt x="623" y="627"/>
                  <a:pt x="624" y="628"/>
                  <a:pt x="625" y="628"/>
                </a:cubicBezTo>
                <a:cubicBezTo>
                  <a:pt x="626" y="630"/>
                  <a:pt x="627" y="631"/>
                  <a:pt x="628" y="632"/>
                </a:cubicBezTo>
                <a:cubicBezTo>
                  <a:pt x="633" y="637"/>
                  <a:pt x="639" y="643"/>
                  <a:pt x="645" y="649"/>
                </a:cubicBezTo>
                <a:cubicBezTo>
                  <a:pt x="646" y="650"/>
                  <a:pt x="647" y="650"/>
                  <a:pt x="647" y="651"/>
                </a:cubicBezTo>
                <a:cubicBezTo>
                  <a:pt x="647" y="653"/>
                  <a:pt x="649" y="653"/>
                  <a:pt x="649" y="654"/>
                </a:cubicBezTo>
                <a:cubicBezTo>
                  <a:pt x="650" y="655"/>
                  <a:pt x="649" y="655"/>
                  <a:pt x="649" y="656"/>
                </a:cubicBezTo>
                <a:cubicBezTo>
                  <a:pt x="649" y="656"/>
                  <a:pt x="648" y="656"/>
                  <a:pt x="648" y="656"/>
                </a:cubicBezTo>
                <a:cubicBezTo>
                  <a:pt x="647" y="657"/>
                  <a:pt x="646" y="657"/>
                  <a:pt x="646" y="658"/>
                </a:cubicBezTo>
                <a:cubicBezTo>
                  <a:pt x="646" y="659"/>
                  <a:pt x="645" y="659"/>
                  <a:pt x="645" y="660"/>
                </a:cubicBezTo>
                <a:moveTo>
                  <a:pt x="616" y="625"/>
                </a:moveTo>
                <a:cubicBezTo>
                  <a:pt x="616" y="625"/>
                  <a:pt x="615" y="626"/>
                  <a:pt x="615" y="626"/>
                </a:cubicBezTo>
                <a:cubicBezTo>
                  <a:pt x="615" y="626"/>
                  <a:pt x="615" y="626"/>
                  <a:pt x="615" y="626"/>
                </a:cubicBezTo>
                <a:cubicBezTo>
                  <a:pt x="616" y="626"/>
                  <a:pt x="616" y="626"/>
                  <a:pt x="616" y="626"/>
                </a:cubicBezTo>
                <a:cubicBezTo>
                  <a:pt x="616" y="626"/>
                  <a:pt x="616" y="625"/>
                  <a:pt x="616" y="625"/>
                </a:cubicBezTo>
                <a:moveTo>
                  <a:pt x="425" y="690"/>
                </a:moveTo>
                <a:cubicBezTo>
                  <a:pt x="425" y="693"/>
                  <a:pt x="424" y="695"/>
                  <a:pt x="425" y="697"/>
                </a:cubicBezTo>
                <a:cubicBezTo>
                  <a:pt x="425" y="698"/>
                  <a:pt x="424" y="700"/>
                  <a:pt x="425" y="702"/>
                </a:cubicBezTo>
                <a:cubicBezTo>
                  <a:pt x="426" y="702"/>
                  <a:pt x="425" y="702"/>
                  <a:pt x="425" y="703"/>
                </a:cubicBezTo>
                <a:cubicBezTo>
                  <a:pt x="425" y="706"/>
                  <a:pt x="425" y="709"/>
                  <a:pt x="425" y="712"/>
                </a:cubicBezTo>
                <a:cubicBezTo>
                  <a:pt x="425" y="714"/>
                  <a:pt x="425" y="715"/>
                  <a:pt x="426" y="716"/>
                </a:cubicBezTo>
                <a:cubicBezTo>
                  <a:pt x="427" y="716"/>
                  <a:pt x="426" y="717"/>
                  <a:pt x="426" y="717"/>
                </a:cubicBezTo>
                <a:cubicBezTo>
                  <a:pt x="425" y="720"/>
                  <a:pt x="425" y="720"/>
                  <a:pt x="426" y="723"/>
                </a:cubicBezTo>
                <a:cubicBezTo>
                  <a:pt x="426" y="724"/>
                  <a:pt x="426" y="724"/>
                  <a:pt x="426" y="725"/>
                </a:cubicBezTo>
                <a:cubicBezTo>
                  <a:pt x="426" y="731"/>
                  <a:pt x="426" y="736"/>
                  <a:pt x="426" y="742"/>
                </a:cubicBezTo>
                <a:cubicBezTo>
                  <a:pt x="427" y="744"/>
                  <a:pt x="426" y="747"/>
                  <a:pt x="427" y="749"/>
                </a:cubicBezTo>
                <a:cubicBezTo>
                  <a:pt x="427" y="749"/>
                  <a:pt x="427" y="750"/>
                  <a:pt x="427" y="750"/>
                </a:cubicBezTo>
                <a:cubicBezTo>
                  <a:pt x="427" y="763"/>
                  <a:pt x="427" y="763"/>
                  <a:pt x="427" y="763"/>
                </a:cubicBezTo>
                <a:cubicBezTo>
                  <a:pt x="424" y="764"/>
                  <a:pt x="424" y="764"/>
                  <a:pt x="422" y="763"/>
                </a:cubicBezTo>
                <a:cubicBezTo>
                  <a:pt x="421" y="763"/>
                  <a:pt x="421" y="764"/>
                  <a:pt x="420" y="765"/>
                </a:cubicBezTo>
                <a:cubicBezTo>
                  <a:pt x="420" y="764"/>
                  <a:pt x="420" y="764"/>
                  <a:pt x="420" y="764"/>
                </a:cubicBezTo>
                <a:cubicBezTo>
                  <a:pt x="420" y="763"/>
                  <a:pt x="420" y="762"/>
                  <a:pt x="420" y="762"/>
                </a:cubicBezTo>
                <a:cubicBezTo>
                  <a:pt x="420" y="762"/>
                  <a:pt x="421" y="761"/>
                  <a:pt x="421" y="761"/>
                </a:cubicBezTo>
                <a:cubicBezTo>
                  <a:pt x="419" y="759"/>
                  <a:pt x="420" y="757"/>
                  <a:pt x="420" y="755"/>
                </a:cubicBezTo>
                <a:cubicBezTo>
                  <a:pt x="420" y="754"/>
                  <a:pt x="420" y="752"/>
                  <a:pt x="419" y="751"/>
                </a:cubicBezTo>
                <a:cubicBezTo>
                  <a:pt x="419" y="749"/>
                  <a:pt x="418" y="748"/>
                  <a:pt x="420" y="746"/>
                </a:cubicBezTo>
                <a:cubicBezTo>
                  <a:pt x="420" y="746"/>
                  <a:pt x="420" y="745"/>
                  <a:pt x="420" y="744"/>
                </a:cubicBezTo>
                <a:cubicBezTo>
                  <a:pt x="419" y="743"/>
                  <a:pt x="419" y="742"/>
                  <a:pt x="419" y="741"/>
                </a:cubicBezTo>
                <a:cubicBezTo>
                  <a:pt x="419" y="739"/>
                  <a:pt x="419" y="736"/>
                  <a:pt x="419" y="734"/>
                </a:cubicBezTo>
                <a:cubicBezTo>
                  <a:pt x="419" y="732"/>
                  <a:pt x="420" y="730"/>
                  <a:pt x="418" y="728"/>
                </a:cubicBezTo>
                <a:cubicBezTo>
                  <a:pt x="418" y="728"/>
                  <a:pt x="418" y="727"/>
                  <a:pt x="418" y="726"/>
                </a:cubicBezTo>
                <a:cubicBezTo>
                  <a:pt x="418" y="721"/>
                  <a:pt x="418" y="717"/>
                  <a:pt x="418" y="712"/>
                </a:cubicBezTo>
                <a:cubicBezTo>
                  <a:pt x="418" y="710"/>
                  <a:pt x="419" y="707"/>
                  <a:pt x="417" y="705"/>
                </a:cubicBezTo>
                <a:cubicBezTo>
                  <a:pt x="417" y="705"/>
                  <a:pt x="417" y="705"/>
                  <a:pt x="417" y="704"/>
                </a:cubicBezTo>
                <a:cubicBezTo>
                  <a:pt x="417" y="692"/>
                  <a:pt x="417" y="692"/>
                  <a:pt x="417" y="692"/>
                </a:cubicBezTo>
                <a:cubicBezTo>
                  <a:pt x="419" y="691"/>
                  <a:pt x="422" y="693"/>
                  <a:pt x="425" y="690"/>
                </a:cubicBezTo>
                <a:moveTo>
                  <a:pt x="426" y="763"/>
                </a:moveTo>
                <a:cubicBezTo>
                  <a:pt x="426" y="763"/>
                  <a:pt x="426" y="762"/>
                  <a:pt x="426" y="762"/>
                </a:cubicBezTo>
                <a:cubicBezTo>
                  <a:pt x="426" y="762"/>
                  <a:pt x="426" y="762"/>
                  <a:pt x="426" y="762"/>
                </a:cubicBezTo>
                <a:cubicBezTo>
                  <a:pt x="426" y="762"/>
                  <a:pt x="426" y="762"/>
                  <a:pt x="425" y="762"/>
                </a:cubicBezTo>
                <a:cubicBezTo>
                  <a:pt x="426" y="762"/>
                  <a:pt x="426" y="762"/>
                  <a:pt x="426" y="763"/>
                </a:cubicBezTo>
                <a:moveTo>
                  <a:pt x="657" y="149"/>
                </a:moveTo>
                <a:cubicBezTo>
                  <a:pt x="658" y="149"/>
                  <a:pt x="659" y="149"/>
                  <a:pt x="659" y="150"/>
                </a:cubicBezTo>
                <a:cubicBezTo>
                  <a:pt x="660" y="151"/>
                  <a:pt x="660" y="152"/>
                  <a:pt x="661" y="153"/>
                </a:cubicBezTo>
                <a:cubicBezTo>
                  <a:pt x="661" y="154"/>
                  <a:pt x="661" y="154"/>
                  <a:pt x="662" y="154"/>
                </a:cubicBezTo>
                <a:cubicBezTo>
                  <a:pt x="663" y="154"/>
                  <a:pt x="663" y="155"/>
                  <a:pt x="664" y="155"/>
                </a:cubicBezTo>
                <a:cubicBezTo>
                  <a:pt x="665" y="155"/>
                  <a:pt x="665" y="156"/>
                  <a:pt x="666" y="156"/>
                </a:cubicBezTo>
                <a:cubicBezTo>
                  <a:pt x="667" y="157"/>
                  <a:pt x="668" y="159"/>
                  <a:pt x="670" y="160"/>
                </a:cubicBezTo>
                <a:cubicBezTo>
                  <a:pt x="671" y="161"/>
                  <a:pt x="673" y="163"/>
                  <a:pt x="675" y="165"/>
                </a:cubicBezTo>
                <a:cubicBezTo>
                  <a:pt x="673" y="166"/>
                  <a:pt x="671" y="168"/>
                  <a:pt x="670" y="170"/>
                </a:cubicBezTo>
                <a:cubicBezTo>
                  <a:pt x="670" y="170"/>
                  <a:pt x="669" y="170"/>
                  <a:pt x="669" y="170"/>
                </a:cubicBezTo>
                <a:cubicBezTo>
                  <a:pt x="669" y="170"/>
                  <a:pt x="669" y="170"/>
                  <a:pt x="669" y="170"/>
                </a:cubicBezTo>
                <a:cubicBezTo>
                  <a:pt x="669" y="170"/>
                  <a:pt x="669" y="170"/>
                  <a:pt x="668" y="170"/>
                </a:cubicBezTo>
                <a:cubicBezTo>
                  <a:pt x="666" y="167"/>
                  <a:pt x="664" y="165"/>
                  <a:pt x="662" y="163"/>
                </a:cubicBezTo>
                <a:cubicBezTo>
                  <a:pt x="661" y="163"/>
                  <a:pt x="661" y="164"/>
                  <a:pt x="660" y="164"/>
                </a:cubicBezTo>
                <a:cubicBezTo>
                  <a:pt x="656" y="168"/>
                  <a:pt x="652" y="172"/>
                  <a:pt x="648" y="176"/>
                </a:cubicBezTo>
                <a:cubicBezTo>
                  <a:pt x="648" y="177"/>
                  <a:pt x="647" y="178"/>
                  <a:pt x="646" y="179"/>
                </a:cubicBezTo>
                <a:cubicBezTo>
                  <a:pt x="646" y="180"/>
                  <a:pt x="645" y="180"/>
                  <a:pt x="645" y="181"/>
                </a:cubicBezTo>
                <a:cubicBezTo>
                  <a:pt x="644" y="181"/>
                  <a:pt x="642" y="182"/>
                  <a:pt x="641" y="183"/>
                </a:cubicBezTo>
                <a:cubicBezTo>
                  <a:pt x="641" y="184"/>
                  <a:pt x="640" y="185"/>
                  <a:pt x="639" y="186"/>
                </a:cubicBezTo>
                <a:cubicBezTo>
                  <a:pt x="638" y="187"/>
                  <a:pt x="637" y="188"/>
                  <a:pt x="636" y="189"/>
                </a:cubicBezTo>
                <a:cubicBezTo>
                  <a:pt x="635" y="189"/>
                  <a:pt x="633" y="188"/>
                  <a:pt x="633" y="190"/>
                </a:cubicBezTo>
                <a:cubicBezTo>
                  <a:pt x="633" y="191"/>
                  <a:pt x="632" y="191"/>
                  <a:pt x="632" y="191"/>
                </a:cubicBezTo>
                <a:cubicBezTo>
                  <a:pt x="631" y="191"/>
                  <a:pt x="631" y="192"/>
                  <a:pt x="631" y="193"/>
                </a:cubicBezTo>
                <a:cubicBezTo>
                  <a:pt x="630" y="192"/>
                  <a:pt x="629" y="193"/>
                  <a:pt x="629" y="194"/>
                </a:cubicBezTo>
                <a:cubicBezTo>
                  <a:pt x="629" y="194"/>
                  <a:pt x="629" y="194"/>
                  <a:pt x="628" y="195"/>
                </a:cubicBezTo>
                <a:cubicBezTo>
                  <a:pt x="628" y="194"/>
                  <a:pt x="629" y="194"/>
                  <a:pt x="628" y="193"/>
                </a:cubicBezTo>
                <a:cubicBezTo>
                  <a:pt x="628" y="193"/>
                  <a:pt x="628" y="193"/>
                  <a:pt x="628" y="193"/>
                </a:cubicBezTo>
                <a:cubicBezTo>
                  <a:pt x="628" y="192"/>
                  <a:pt x="628" y="192"/>
                  <a:pt x="628" y="192"/>
                </a:cubicBezTo>
                <a:cubicBezTo>
                  <a:pt x="628" y="191"/>
                  <a:pt x="628" y="191"/>
                  <a:pt x="628" y="191"/>
                </a:cubicBezTo>
                <a:cubicBezTo>
                  <a:pt x="629" y="191"/>
                  <a:pt x="630" y="190"/>
                  <a:pt x="630" y="189"/>
                </a:cubicBezTo>
                <a:cubicBezTo>
                  <a:pt x="630" y="189"/>
                  <a:pt x="630" y="189"/>
                  <a:pt x="629" y="188"/>
                </a:cubicBezTo>
                <a:cubicBezTo>
                  <a:pt x="630" y="188"/>
                  <a:pt x="630" y="188"/>
                  <a:pt x="631" y="188"/>
                </a:cubicBezTo>
                <a:cubicBezTo>
                  <a:pt x="632" y="188"/>
                  <a:pt x="633" y="187"/>
                  <a:pt x="633" y="186"/>
                </a:cubicBezTo>
                <a:cubicBezTo>
                  <a:pt x="633" y="186"/>
                  <a:pt x="634" y="186"/>
                  <a:pt x="634" y="186"/>
                </a:cubicBezTo>
                <a:cubicBezTo>
                  <a:pt x="634" y="185"/>
                  <a:pt x="634" y="184"/>
                  <a:pt x="636" y="184"/>
                </a:cubicBezTo>
                <a:cubicBezTo>
                  <a:pt x="636" y="184"/>
                  <a:pt x="636" y="183"/>
                  <a:pt x="636" y="183"/>
                </a:cubicBezTo>
                <a:cubicBezTo>
                  <a:pt x="635" y="182"/>
                  <a:pt x="634" y="182"/>
                  <a:pt x="633" y="180"/>
                </a:cubicBezTo>
                <a:cubicBezTo>
                  <a:pt x="633" y="181"/>
                  <a:pt x="633" y="182"/>
                  <a:pt x="633" y="183"/>
                </a:cubicBezTo>
                <a:cubicBezTo>
                  <a:pt x="632" y="183"/>
                  <a:pt x="632" y="182"/>
                  <a:pt x="631" y="182"/>
                </a:cubicBezTo>
                <a:cubicBezTo>
                  <a:pt x="632" y="181"/>
                  <a:pt x="632" y="181"/>
                  <a:pt x="632" y="181"/>
                </a:cubicBezTo>
                <a:cubicBezTo>
                  <a:pt x="632" y="180"/>
                  <a:pt x="633" y="179"/>
                  <a:pt x="634" y="179"/>
                </a:cubicBezTo>
                <a:cubicBezTo>
                  <a:pt x="634" y="179"/>
                  <a:pt x="634" y="178"/>
                  <a:pt x="636" y="179"/>
                </a:cubicBezTo>
                <a:cubicBezTo>
                  <a:pt x="636" y="179"/>
                  <a:pt x="636" y="179"/>
                  <a:pt x="636" y="178"/>
                </a:cubicBezTo>
                <a:cubicBezTo>
                  <a:pt x="635" y="178"/>
                  <a:pt x="635" y="178"/>
                  <a:pt x="635" y="178"/>
                </a:cubicBezTo>
                <a:cubicBezTo>
                  <a:pt x="635" y="179"/>
                  <a:pt x="635" y="179"/>
                  <a:pt x="635" y="179"/>
                </a:cubicBezTo>
                <a:cubicBezTo>
                  <a:pt x="635" y="179"/>
                  <a:pt x="635" y="179"/>
                  <a:pt x="636" y="179"/>
                </a:cubicBezTo>
                <a:cubicBezTo>
                  <a:pt x="636" y="179"/>
                  <a:pt x="636" y="179"/>
                  <a:pt x="636" y="179"/>
                </a:cubicBezTo>
                <a:cubicBezTo>
                  <a:pt x="635" y="178"/>
                  <a:pt x="635" y="178"/>
                  <a:pt x="635" y="177"/>
                </a:cubicBezTo>
                <a:cubicBezTo>
                  <a:pt x="638" y="175"/>
                  <a:pt x="640" y="172"/>
                  <a:pt x="642" y="170"/>
                </a:cubicBezTo>
                <a:cubicBezTo>
                  <a:pt x="644" y="168"/>
                  <a:pt x="645" y="167"/>
                  <a:pt x="646" y="165"/>
                </a:cubicBezTo>
                <a:cubicBezTo>
                  <a:pt x="646" y="165"/>
                  <a:pt x="646" y="165"/>
                  <a:pt x="646" y="165"/>
                </a:cubicBezTo>
                <a:cubicBezTo>
                  <a:pt x="650" y="163"/>
                  <a:pt x="652" y="160"/>
                  <a:pt x="655" y="157"/>
                </a:cubicBezTo>
                <a:cubicBezTo>
                  <a:pt x="655" y="157"/>
                  <a:pt x="655" y="157"/>
                  <a:pt x="655" y="157"/>
                </a:cubicBezTo>
                <a:cubicBezTo>
                  <a:pt x="655" y="156"/>
                  <a:pt x="655" y="156"/>
                  <a:pt x="654" y="155"/>
                </a:cubicBezTo>
                <a:cubicBezTo>
                  <a:pt x="652" y="154"/>
                  <a:pt x="650" y="152"/>
                  <a:pt x="649" y="150"/>
                </a:cubicBezTo>
                <a:cubicBezTo>
                  <a:pt x="648" y="149"/>
                  <a:pt x="648" y="148"/>
                  <a:pt x="649" y="148"/>
                </a:cubicBezTo>
                <a:cubicBezTo>
                  <a:pt x="650" y="148"/>
                  <a:pt x="651" y="147"/>
                  <a:pt x="652" y="147"/>
                </a:cubicBezTo>
                <a:cubicBezTo>
                  <a:pt x="652" y="146"/>
                  <a:pt x="653" y="146"/>
                  <a:pt x="653" y="145"/>
                </a:cubicBezTo>
                <a:cubicBezTo>
                  <a:pt x="653" y="145"/>
                  <a:pt x="654" y="144"/>
                  <a:pt x="654" y="144"/>
                </a:cubicBezTo>
                <a:cubicBezTo>
                  <a:pt x="655" y="144"/>
                  <a:pt x="655" y="145"/>
                  <a:pt x="655" y="145"/>
                </a:cubicBezTo>
                <a:cubicBezTo>
                  <a:pt x="655" y="146"/>
                  <a:pt x="656" y="146"/>
                  <a:pt x="657" y="146"/>
                </a:cubicBezTo>
                <a:cubicBezTo>
                  <a:pt x="657" y="147"/>
                  <a:pt x="657" y="148"/>
                  <a:pt x="657" y="149"/>
                </a:cubicBezTo>
                <a:cubicBezTo>
                  <a:pt x="657" y="149"/>
                  <a:pt x="657" y="149"/>
                  <a:pt x="657" y="149"/>
                </a:cubicBezTo>
                <a:cubicBezTo>
                  <a:pt x="657" y="149"/>
                  <a:pt x="657" y="149"/>
                  <a:pt x="656" y="149"/>
                </a:cubicBezTo>
                <a:cubicBezTo>
                  <a:pt x="656" y="149"/>
                  <a:pt x="656" y="150"/>
                  <a:pt x="656" y="150"/>
                </a:cubicBezTo>
                <a:cubicBezTo>
                  <a:pt x="656" y="150"/>
                  <a:pt x="657" y="150"/>
                  <a:pt x="657" y="149"/>
                </a:cubicBezTo>
                <a:moveTo>
                  <a:pt x="563" y="727"/>
                </a:moveTo>
                <a:cubicBezTo>
                  <a:pt x="562" y="727"/>
                  <a:pt x="561" y="727"/>
                  <a:pt x="560" y="726"/>
                </a:cubicBezTo>
                <a:cubicBezTo>
                  <a:pt x="560" y="726"/>
                  <a:pt x="559" y="726"/>
                  <a:pt x="559" y="726"/>
                </a:cubicBezTo>
                <a:cubicBezTo>
                  <a:pt x="558" y="726"/>
                  <a:pt x="559" y="727"/>
                  <a:pt x="559" y="727"/>
                </a:cubicBezTo>
                <a:cubicBezTo>
                  <a:pt x="559" y="727"/>
                  <a:pt x="559" y="728"/>
                  <a:pt x="559" y="728"/>
                </a:cubicBezTo>
                <a:cubicBezTo>
                  <a:pt x="558" y="729"/>
                  <a:pt x="558" y="730"/>
                  <a:pt x="558" y="730"/>
                </a:cubicBezTo>
                <a:cubicBezTo>
                  <a:pt x="558" y="731"/>
                  <a:pt x="558" y="731"/>
                  <a:pt x="558" y="731"/>
                </a:cubicBezTo>
                <a:cubicBezTo>
                  <a:pt x="558" y="731"/>
                  <a:pt x="557" y="731"/>
                  <a:pt x="557" y="731"/>
                </a:cubicBezTo>
                <a:cubicBezTo>
                  <a:pt x="556" y="727"/>
                  <a:pt x="554" y="724"/>
                  <a:pt x="552" y="720"/>
                </a:cubicBezTo>
                <a:cubicBezTo>
                  <a:pt x="552" y="720"/>
                  <a:pt x="551" y="719"/>
                  <a:pt x="552" y="719"/>
                </a:cubicBezTo>
                <a:cubicBezTo>
                  <a:pt x="552" y="718"/>
                  <a:pt x="551" y="718"/>
                  <a:pt x="551" y="717"/>
                </a:cubicBezTo>
                <a:cubicBezTo>
                  <a:pt x="550" y="716"/>
                  <a:pt x="548" y="713"/>
                  <a:pt x="548" y="711"/>
                </a:cubicBezTo>
                <a:cubicBezTo>
                  <a:pt x="548" y="710"/>
                  <a:pt x="547" y="709"/>
                  <a:pt x="547" y="708"/>
                </a:cubicBezTo>
                <a:cubicBezTo>
                  <a:pt x="546" y="707"/>
                  <a:pt x="545" y="707"/>
                  <a:pt x="545" y="705"/>
                </a:cubicBezTo>
                <a:cubicBezTo>
                  <a:pt x="545" y="704"/>
                  <a:pt x="544" y="704"/>
                  <a:pt x="544" y="702"/>
                </a:cubicBezTo>
                <a:cubicBezTo>
                  <a:pt x="544" y="702"/>
                  <a:pt x="544" y="701"/>
                  <a:pt x="543" y="701"/>
                </a:cubicBezTo>
                <a:cubicBezTo>
                  <a:pt x="541" y="696"/>
                  <a:pt x="538" y="691"/>
                  <a:pt x="536" y="686"/>
                </a:cubicBezTo>
                <a:cubicBezTo>
                  <a:pt x="536" y="686"/>
                  <a:pt x="535" y="685"/>
                  <a:pt x="535" y="684"/>
                </a:cubicBezTo>
                <a:cubicBezTo>
                  <a:pt x="535" y="684"/>
                  <a:pt x="535" y="683"/>
                  <a:pt x="535" y="683"/>
                </a:cubicBezTo>
                <a:cubicBezTo>
                  <a:pt x="534" y="682"/>
                  <a:pt x="533" y="681"/>
                  <a:pt x="533" y="680"/>
                </a:cubicBezTo>
                <a:cubicBezTo>
                  <a:pt x="532" y="678"/>
                  <a:pt x="531" y="677"/>
                  <a:pt x="531" y="676"/>
                </a:cubicBezTo>
                <a:cubicBezTo>
                  <a:pt x="531" y="675"/>
                  <a:pt x="529" y="674"/>
                  <a:pt x="530" y="673"/>
                </a:cubicBezTo>
                <a:cubicBezTo>
                  <a:pt x="530" y="672"/>
                  <a:pt x="528" y="672"/>
                  <a:pt x="529" y="670"/>
                </a:cubicBezTo>
                <a:cubicBezTo>
                  <a:pt x="528" y="670"/>
                  <a:pt x="528" y="669"/>
                  <a:pt x="528" y="668"/>
                </a:cubicBezTo>
                <a:cubicBezTo>
                  <a:pt x="527" y="668"/>
                  <a:pt x="527" y="667"/>
                  <a:pt x="527" y="666"/>
                </a:cubicBezTo>
                <a:cubicBezTo>
                  <a:pt x="528" y="666"/>
                  <a:pt x="528" y="665"/>
                  <a:pt x="529" y="665"/>
                </a:cubicBezTo>
                <a:cubicBezTo>
                  <a:pt x="530" y="665"/>
                  <a:pt x="531" y="664"/>
                  <a:pt x="532" y="664"/>
                </a:cubicBezTo>
                <a:cubicBezTo>
                  <a:pt x="533" y="664"/>
                  <a:pt x="533" y="663"/>
                  <a:pt x="534" y="663"/>
                </a:cubicBezTo>
                <a:cubicBezTo>
                  <a:pt x="535" y="664"/>
                  <a:pt x="535" y="665"/>
                  <a:pt x="535" y="666"/>
                </a:cubicBezTo>
                <a:cubicBezTo>
                  <a:pt x="535" y="668"/>
                  <a:pt x="537" y="670"/>
                  <a:pt x="538" y="672"/>
                </a:cubicBezTo>
                <a:cubicBezTo>
                  <a:pt x="539" y="674"/>
                  <a:pt x="540" y="677"/>
                  <a:pt x="542" y="679"/>
                </a:cubicBezTo>
                <a:cubicBezTo>
                  <a:pt x="542" y="680"/>
                  <a:pt x="542" y="680"/>
                  <a:pt x="542" y="680"/>
                </a:cubicBezTo>
                <a:cubicBezTo>
                  <a:pt x="543" y="682"/>
                  <a:pt x="543" y="684"/>
                  <a:pt x="544" y="685"/>
                </a:cubicBezTo>
                <a:cubicBezTo>
                  <a:pt x="545" y="685"/>
                  <a:pt x="545" y="686"/>
                  <a:pt x="545" y="686"/>
                </a:cubicBezTo>
                <a:cubicBezTo>
                  <a:pt x="545" y="687"/>
                  <a:pt x="546" y="688"/>
                  <a:pt x="546" y="689"/>
                </a:cubicBezTo>
                <a:cubicBezTo>
                  <a:pt x="546" y="690"/>
                  <a:pt x="547" y="690"/>
                  <a:pt x="547" y="691"/>
                </a:cubicBezTo>
                <a:cubicBezTo>
                  <a:pt x="548" y="692"/>
                  <a:pt x="548" y="692"/>
                  <a:pt x="548" y="693"/>
                </a:cubicBezTo>
                <a:cubicBezTo>
                  <a:pt x="548" y="694"/>
                  <a:pt x="548" y="694"/>
                  <a:pt x="548" y="694"/>
                </a:cubicBezTo>
                <a:cubicBezTo>
                  <a:pt x="550" y="696"/>
                  <a:pt x="550" y="698"/>
                  <a:pt x="551" y="699"/>
                </a:cubicBezTo>
                <a:cubicBezTo>
                  <a:pt x="552" y="700"/>
                  <a:pt x="551" y="701"/>
                  <a:pt x="552" y="702"/>
                </a:cubicBezTo>
                <a:cubicBezTo>
                  <a:pt x="553" y="703"/>
                  <a:pt x="553" y="704"/>
                  <a:pt x="554" y="705"/>
                </a:cubicBezTo>
                <a:cubicBezTo>
                  <a:pt x="554" y="706"/>
                  <a:pt x="555" y="707"/>
                  <a:pt x="554" y="708"/>
                </a:cubicBezTo>
                <a:cubicBezTo>
                  <a:pt x="555" y="710"/>
                  <a:pt x="556" y="711"/>
                  <a:pt x="557" y="713"/>
                </a:cubicBezTo>
                <a:cubicBezTo>
                  <a:pt x="558" y="714"/>
                  <a:pt x="558" y="716"/>
                  <a:pt x="559" y="717"/>
                </a:cubicBezTo>
                <a:cubicBezTo>
                  <a:pt x="560" y="717"/>
                  <a:pt x="561" y="720"/>
                  <a:pt x="561" y="721"/>
                </a:cubicBezTo>
                <a:cubicBezTo>
                  <a:pt x="562" y="722"/>
                  <a:pt x="562" y="724"/>
                  <a:pt x="562" y="725"/>
                </a:cubicBezTo>
                <a:cubicBezTo>
                  <a:pt x="562" y="726"/>
                  <a:pt x="563" y="726"/>
                  <a:pt x="563" y="727"/>
                </a:cubicBezTo>
                <a:moveTo>
                  <a:pt x="728" y="370"/>
                </a:moveTo>
                <a:cubicBezTo>
                  <a:pt x="727" y="368"/>
                  <a:pt x="727" y="368"/>
                  <a:pt x="727" y="367"/>
                </a:cubicBezTo>
                <a:cubicBezTo>
                  <a:pt x="727" y="367"/>
                  <a:pt x="727" y="366"/>
                  <a:pt x="726" y="366"/>
                </a:cubicBezTo>
                <a:cubicBezTo>
                  <a:pt x="726" y="366"/>
                  <a:pt x="725" y="365"/>
                  <a:pt x="725" y="365"/>
                </a:cubicBezTo>
                <a:cubicBezTo>
                  <a:pt x="725" y="365"/>
                  <a:pt x="725" y="364"/>
                  <a:pt x="726" y="364"/>
                </a:cubicBezTo>
                <a:cubicBezTo>
                  <a:pt x="727" y="364"/>
                  <a:pt x="728" y="364"/>
                  <a:pt x="729" y="364"/>
                </a:cubicBezTo>
                <a:cubicBezTo>
                  <a:pt x="730" y="364"/>
                  <a:pt x="731" y="363"/>
                  <a:pt x="732" y="363"/>
                </a:cubicBezTo>
                <a:cubicBezTo>
                  <a:pt x="733" y="364"/>
                  <a:pt x="733" y="362"/>
                  <a:pt x="735" y="362"/>
                </a:cubicBezTo>
                <a:cubicBezTo>
                  <a:pt x="736" y="363"/>
                  <a:pt x="737" y="362"/>
                  <a:pt x="738" y="362"/>
                </a:cubicBezTo>
                <a:cubicBezTo>
                  <a:pt x="740" y="362"/>
                  <a:pt x="740" y="362"/>
                  <a:pt x="740" y="362"/>
                </a:cubicBezTo>
                <a:cubicBezTo>
                  <a:pt x="740" y="362"/>
                  <a:pt x="741" y="362"/>
                  <a:pt x="741" y="362"/>
                </a:cubicBezTo>
                <a:cubicBezTo>
                  <a:pt x="742" y="361"/>
                  <a:pt x="743" y="362"/>
                  <a:pt x="744" y="362"/>
                </a:cubicBezTo>
                <a:cubicBezTo>
                  <a:pt x="746" y="361"/>
                  <a:pt x="749" y="362"/>
                  <a:pt x="750" y="361"/>
                </a:cubicBezTo>
                <a:cubicBezTo>
                  <a:pt x="757" y="361"/>
                  <a:pt x="757" y="361"/>
                  <a:pt x="757" y="361"/>
                </a:cubicBezTo>
                <a:cubicBezTo>
                  <a:pt x="758" y="359"/>
                  <a:pt x="757" y="358"/>
                  <a:pt x="757" y="357"/>
                </a:cubicBezTo>
                <a:cubicBezTo>
                  <a:pt x="758" y="356"/>
                  <a:pt x="757" y="355"/>
                  <a:pt x="757" y="354"/>
                </a:cubicBezTo>
                <a:cubicBezTo>
                  <a:pt x="756" y="353"/>
                  <a:pt x="757" y="351"/>
                  <a:pt x="756" y="350"/>
                </a:cubicBezTo>
                <a:cubicBezTo>
                  <a:pt x="758" y="349"/>
                  <a:pt x="759" y="349"/>
                  <a:pt x="760" y="349"/>
                </a:cubicBezTo>
                <a:cubicBezTo>
                  <a:pt x="761" y="349"/>
                  <a:pt x="762" y="349"/>
                  <a:pt x="763" y="349"/>
                </a:cubicBezTo>
                <a:cubicBezTo>
                  <a:pt x="765" y="350"/>
                  <a:pt x="765" y="351"/>
                  <a:pt x="765" y="352"/>
                </a:cubicBezTo>
                <a:cubicBezTo>
                  <a:pt x="765" y="353"/>
                  <a:pt x="765" y="353"/>
                  <a:pt x="765" y="354"/>
                </a:cubicBezTo>
                <a:cubicBezTo>
                  <a:pt x="765" y="356"/>
                  <a:pt x="764" y="358"/>
                  <a:pt x="766" y="360"/>
                </a:cubicBezTo>
                <a:cubicBezTo>
                  <a:pt x="766" y="361"/>
                  <a:pt x="766" y="362"/>
                  <a:pt x="766" y="363"/>
                </a:cubicBezTo>
                <a:cubicBezTo>
                  <a:pt x="766" y="364"/>
                  <a:pt x="766" y="365"/>
                  <a:pt x="767" y="366"/>
                </a:cubicBezTo>
                <a:cubicBezTo>
                  <a:pt x="767" y="366"/>
                  <a:pt x="767" y="367"/>
                  <a:pt x="767" y="367"/>
                </a:cubicBezTo>
                <a:cubicBezTo>
                  <a:pt x="767" y="370"/>
                  <a:pt x="766" y="372"/>
                  <a:pt x="768" y="375"/>
                </a:cubicBezTo>
                <a:cubicBezTo>
                  <a:pt x="768" y="378"/>
                  <a:pt x="768" y="378"/>
                  <a:pt x="768" y="378"/>
                </a:cubicBezTo>
                <a:cubicBezTo>
                  <a:pt x="767" y="379"/>
                  <a:pt x="766" y="378"/>
                  <a:pt x="764" y="379"/>
                </a:cubicBezTo>
                <a:cubicBezTo>
                  <a:pt x="764" y="379"/>
                  <a:pt x="764" y="379"/>
                  <a:pt x="763" y="379"/>
                </a:cubicBezTo>
                <a:cubicBezTo>
                  <a:pt x="762" y="380"/>
                  <a:pt x="760" y="379"/>
                  <a:pt x="759" y="378"/>
                </a:cubicBezTo>
                <a:cubicBezTo>
                  <a:pt x="759" y="377"/>
                  <a:pt x="759" y="375"/>
                  <a:pt x="759" y="373"/>
                </a:cubicBezTo>
                <a:cubicBezTo>
                  <a:pt x="759" y="372"/>
                  <a:pt x="758" y="371"/>
                  <a:pt x="758" y="370"/>
                </a:cubicBezTo>
                <a:cubicBezTo>
                  <a:pt x="758" y="369"/>
                  <a:pt x="758" y="369"/>
                  <a:pt x="758" y="369"/>
                </a:cubicBezTo>
                <a:cubicBezTo>
                  <a:pt x="756" y="369"/>
                  <a:pt x="754" y="369"/>
                  <a:pt x="752" y="369"/>
                </a:cubicBezTo>
                <a:cubicBezTo>
                  <a:pt x="752" y="370"/>
                  <a:pt x="751" y="370"/>
                  <a:pt x="750" y="370"/>
                </a:cubicBezTo>
                <a:cubicBezTo>
                  <a:pt x="749" y="370"/>
                  <a:pt x="749" y="369"/>
                  <a:pt x="748" y="369"/>
                </a:cubicBezTo>
                <a:cubicBezTo>
                  <a:pt x="747" y="371"/>
                  <a:pt x="744" y="369"/>
                  <a:pt x="743" y="371"/>
                </a:cubicBezTo>
                <a:cubicBezTo>
                  <a:pt x="742" y="371"/>
                  <a:pt x="740" y="371"/>
                  <a:pt x="739" y="371"/>
                </a:cubicBezTo>
                <a:cubicBezTo>
                  <a:pt x="738" y="371"/>
                  <a:pt x="737" y="372"/>
                  <a:pt x="736" y="372"/>
                </a:cubicBezTo>
                <a:cubicBezTo>
                  <a:pt x="734" y="372"/>
                  <a:pt x="731" y="372"/>
                  <a:pt x="729" y="372"/>
                </a:cubicBezTo>
                <a:cubicBezTo>
                  <a:pt x="726" y="372"/>
                  <a:pt x="726" y="372"/>
                  <a:pt x="726" y="372"/>
                </a:cubicBezTo>
                <a:cubicBezTo>
                  <a:pt x="725" y="371"/>
                  <a:pt x="726" y="371"/>
                  <a:pt x="726" y="370"/>
                </a:cubicBezTo>
                <a:cubicBezTo>
                  <a:pt x="726" y="370"/>
                  <a:pt x="725" y="370"/>
                  <a:pt x="725" y="370"/>
                </a:cubicBezTo>
                <a:cubicBezTo>
                  <a:pt x="725" y="370"/>
                  <a:pt x="725" y="370"/>
                  <a:pt x="724" y="369"/>
                </a:cubicBezTo>
                <a:cubicBezTo>
                  <a:pt x="724" y="369"/>
                  <a:pt x="725" y="369"/>
                  <a:pt x="725" y="369"/>
                </a:cubicBezTo>
                <a:cubicBezTo>
                  <a:pt x="726" y="369"/>
                  <a:pt x="726" y="369"/>
                  <a:pt x="728" y="370"/>
                </a:cubicBezTo>
                <a:cubicBezTo>
                  <a:pt x="728" y="370"/>
                  <a:pt x="728" y="370"/>
                  <a:pt x="728" y="370"/>
                </a:cubicBezTo>
                <a:cubicBezTo>
                  <a:pt x="728" y="370"/>
                  <a:pt x="728" y="369"/>
                  <a:pt x="728" y="369"/>
                </a:cubicBezTo>
                <a:cubicBezTo>
                  <a:pt x="727" y="369"/>
                  <a:pt x="727" y="370"/>
                  <a:pt x="727" y="370"/>
                </a:cubicBezTo>
                <a:cubicBezTo>
                  <a:pt x="727" y="370"/>
                  <a:pt x="727" y="371"/>
                  <a:pt x="728" y="371"/>
                </a:cubicBezTo>
                <a:cubicBezTo>
                  <a:pt x="728" y="371"/>
                  <a:pt x="728" y="370"/>
                  <a:pt x="728" y="370"/>
                </a:cubicBezTo>
                <a:moveTo>
                  <a:pt x="729" y="367"/>
                </a:moveTo>
                <a:cubicBezTo>
                  <a:pt x="729" y="367"/>
                  <a:pt x="729" y="367"/>
                  <a:pt x="729" y="367"/>
                </a:cubicBezTo>
                <a:cubicBezTo>
                  <a:pt x="729" y="367"/>
                  <a:pt x="729" y="367"/>
                  <a:pt x="728" y="366"/>
                </a:cubicBezTo>
                <a:cubicBezTo>
                  <a:pt x="728" y="366"/>
                  <a:pt x="728" y="367"/>
                  <a:pt x="728" y="367"/>
                </a:cubicBezTo>
                <a:cubicBezTo>
                  <a:pt x="728" y="367"/>
                  <a:pt x="728" y="367"/>
                  <a:pt x="729" y="367"/>
                </a:cubicBezTo>
                <a:moveTo>
                  <a:pt x="736" y="366"/>
                </a:moveTo>
                <a:cubicBezTo>
                  <a:pt x="736" y="367"/>
                  <a:pt x="736" y="367"/>
                  <a:pt x="736" y="367"/>
                </a:cubicBezTo>
                <a:cubicBezTo>
                  <a:pt x="736" y="367"/>
                  <a:pt x="736" y="367"/>
                  <a:pt x="736" y="367"/>
                </a:cubicBezTo>
                <a:cubicBezTo>
                  <a:pt x="736" y="367"/>
                  <a:pt x="736" y="367"/>
                  <a:pt x="737" y="367"/>
                </a:cubicBezTo>
                <a:cubicBezTo>
                  <a:pt x="736" y="367"/>
                  <a:pt x="736" y="367"/>
                  <a:pt x="736" y="366"/>
                </a:cubicBezTo>
                <a:moveTo>
                  <a:pt x="730" y="370"/>
                </a:moveTo>
                <a:cubicBezTo>
                  <a:pt x="730" y="370"/>
                  <a:pt x="730" y="370"/>
                  <a:pt x="730" y="370"/>
                </a:cubicBezTo>
                <a:cubicBezTo>
                  <a:pt x="730" y="369"/>
                  <a:pt x="730" y="369"/>
                  <a:pt x="729" y="369"/>
                </a:cubicBezTo>
                <a:cubicBezTo>
                  <a:pt x="729" y="369"/>
                  <a:pt x="729" y="369"/>
                  <a:pt x="729" y="370"/>
                </a:cubicBezTo>
                <a:cubicBezTo>
                  <a:pt x="729" y="370"/>
                  <a:pt x="729" y="370"/>
                  <a:pt x="730" y="370"/>
                </a:cubicBezTo>
                <a:moveTo>
                  <a:pt x="296" y="682"/>
                </a:moveTo>
                <a:cubicBezTo>
                  <a:pt x="296" y="682"/>
                  <a:pt x="295" y="681"/>
                  <a:pt x="295" y="681"/>
                </a:cubicBezTo>
                <a:cubicBezTo>
                  <a:pt x="295" y="681"/>
                  <a:pt x="295" y="680"/>
                  <a:pt x="295" y="680"/>
                </a:cubicBezTo>
                <a:cubicBezTo>
                  <a:pt x="295" y="680"/>
                  <a:pt x="295" y="679"/>
                  <a:pt x="295" y="679"/>
                </a:cubicBezTo>
                <a:cubicBezTo>
                  <a:pt x="295" y="678"/>
                  <a:pt x="295" y="678"/>
                  <a:pt x="295" y="678"/>
                </a:cubicBezTo>
                <a:cubicBezTo>
                  <a:pt x="295" y="677"/>
                  <a:pt x="295" y="677"/>
                  <a:pt x="296" y="677"/>
                </a:cubicBezTo>
                <a:cubicBezTo>
                  <a:pt x="297" y="676"/>
                  <a:pt x="298" y="676"/>
                  <a:pt x="299" y="677"/>
                </a:cubicBezTo>
                <a:cubicBezTo>
                  <a:pt x="300" y="678"/>
                  <a:pt x="300" y="680"/>
                  <a:pt x="301" y="682"/>
                </a:cubicBezTo>
                <a:cubicBezTo>
                  <a:pt x="301" y="682"/>
                  <a:pt x="301" y="682"/>
                  <a:pt x="301" y="683"/>
                </a:cubicBezTo>
                <a:cubicBezTo>
                  <a:pt x="300" y="684"/>
                  <a:pt x="301" y="685"/>
                  <a:pt x="300" y="686"/>
                </a:cubicBezTo>
                <a:cubicBezTo>
                  <a:pt x="299" y="687"/>
                  <a:pt x="300" y="688"/>
                  <a:pt x="299" y="689"/>
                </a:cubicBezTo>
                <a:cubicBezTo>
                  <a:pt x="299" y="690"/>
                  <a:pt x="298" y="691"/>
                  <a:pt x="298" y="692"/>
                </a:cubicBezTo>
                <a:cubicBezTo>
                  <a:pt x="297" y="693"/>
                  <a:pt x="297" y="693"/>
                  <a:pt x="296" y="694"/>
                </a:cubicBezTo>
                <a:cubicBezTo>
                  <a:pt x="296" y="695"/>
                  <a:pt x="296" y="696"/>
                  <a:pt x="296" y="697"/>
                </a:cubicBezTo>
                <a:cubicBezTo>
                  <a:pt x="296" y="697"/>
                  <a:pt x="295" y="698"/>
                  <a:pt x="294" y="699"/>
                </a:cubicBezTo>
                <a:cubicBezTo>
                  <a:pt x="295" y="700"/>
                  <a:pt x="294" y="702"/>
                  <a:pt x="294" y="703"/>
                </a:cubicBezTo>
                <a:cubicBezTo>
                  <a:pt x="293" y="704"/>
                  <a:pt x="293" y="705"/>
                  <a:pt x="292" y="706"/>
                </a:cubicBezTo>
                <a:cubicBezTo>
                  <a:pt x="292" y="707"/>
                  <a:pt x="291" y="708"/>
                  <a:pt x="291" y="709"/>
                </a:cubicBezTo>
                <a:cubicBezTo>
                  <a:pt x="291" y="710"/>
                  <a:pt x="290" y="711"/>
                  <a:pt x="290" y="712"/>
                </a:cubicBezTo>
                <a:cubicBezTo>
                  <a:pt x="290" y="713"/>
                  <a:pt x="289" y="713"/>
                  <a:pt x="289" y="714"/>
                </a:cubicBezTo>
                <a:cubicBezTo>
                  <a:pt x="289" y="715"/>
                  <a:pt x="288" y="715"/>
                  <a:pt x="288" y="716"/>
                </a:cubicBezTo>
                <a:cubicBezTo>
                  <a:pt x="288" y="717"/>
                  <a:pt x="287" y="717"/>
                  <a:pt x="287" y="718"/>
                </a:cubicBezTo>
                <a:cubicBezTo>
                  <a:pt x="287" y="720"/>
                  <a:pt x="286" y="721"/>
                  <a:pt x="286" y="722"/>
                </a:cubicBezTo>
                <a:cubicBezTo>
                  <a:pt x="285" y="723"/>
                  <a:pt x="285" y="724"/>
                  <a:pt x="284" y="724"/>
                </a:cubicBezTo>
                <a:cubicBezTo>
                  <a:pt x="285" y="726"/>
                  <a:pt x="283" y="727"/>
                  <a:pt x="283" y="728"/>
                </a:cubicBezTo>
                <a:cubicBezTo>
                  <a:pt x="283" y="729"/>
                  <a:pt x="283" y="729"/>
                  <a:pt x="283" y="729"/>
                </a:cubicBezTo>
                <a:cubicBezTo>
                  <a:pt x="282" y="730"/>
                  <a:pt x="281" y="731"/>
                  <a:pt x="281" y="732"/>
                </a:cubicBezTo>
                <a:cubicBezTo>
                  <a:pt x="281" y="733"/>
                  <a:pt x="280" y="734"/>
                  <a:pt x="280" y="736"/>
                </a:cubicBezTo>
                <a:cubicBezTo>
                  <a:pt x="280" y="736"/>
                  <a:pt x="279" y="737"/>
                  <a:pt x="279" y="738"/>
                </a:cubicBezTo>
                <a:cubicBezTo>
                  <a:pt x="279" y="738"/>
                  <a:pt x="278" y="739"/>
                  <a:pt x="278" y="740"/>
                </a:cubicBezTo>
                <a:cubicBezTo>
                  <a:pt x="278" y="740"/>
                  <a:pt x="278" y="740"/>
                  <a:pt x="278" y="740"/>
                </a:cubicBezTo>
                <a:cubicBezTo>
                  <a:pt x="277" y="739"/>
                  <a:pt x="276" y="739"/>
                  <a:pt x="276" y="739"/>
                </a:cubicBezTo>
                <a:cubicBezTo>
                  <a:pt x="275" y="739"/>
                  <a:pt x="274" y="738"/>
                  <a:pt x="274" y="738"/>
                </a:cubicBezTo>
                <a:cubicBezTo>
                  <a:pt x="272" y="737"/>
                  <a:pt x="271" y="736"/>
                  <a:pt x="272" y="734"/>
                </a:cubicBezTo>
                <a:cubicBezTo>
                  <a:pt x="273" y="733"/>
                  <a:pt x="274" y="731"/>
                  <a:pt x="275" y="730"/>
                </a:cubicBezTo>
                <a:cubicBezTo>
                  <a:pt x="274" y="728"/>
                  <a:pt x="276" y="727"/>
                  <a:pt x="276" y="726"/>
                </a:cubicBezTo>
                <a:cubicBezTo>
                  <a:pt x="277" y="725"/>
                  <a:pt x="276" y="723"/>
                  <a:pt x="277" y="722"/>
                </a:cubicBezTo>
                <a:cubicBezTo>
                  <a:pt x="277" y="721"/>
                  <a:pt x="278" y="721"/>
                  <a:pt x="278" y="720"/>
                </a:cubicBezTo>
                <a:cubicBezTo>
                  <a:pt x="279" y="718"/>
                  <a:pt x="279" y="718"/>
                  <a:pt x="280" y="716"/>
                </a:cubicBezTo>
                <a:cubicBezTo>
                  <a:pt x="280" y="716"/>
                  <a:pt x="280" y="716"/>
                  <a:pt x="280" y="716"/>
                </a:cubicBezTo>
                <a:cubicBezTo>
                  <a:pt x="280" y="713"/>
                  <a:pt x="282" y="711"/>
                  <a:pt x="283" y="708"/>
                </a:cubicBezTo>
                <a:cubicBezTo>
                  <a:pt x="283" y="707"/>
                  <a:pt x="284" y="706"/>
                  <a:pt x="284" y="705"/>
                </a:cubicBezTo>
                <a:cubicBezTo>
                  <a:pt x="284" y="704"/>
                  <a:pt x="285" y="703"/>
                  <a:pt x="285" y="702"/>
                </a:cubicBezTo>
                <a:cubicBezTo>
                  <a:pt x="285" y="701"/>
                  <a:pt x="286" y="701"/>
                  <a:pt x="286" y="700"/>
                </a:cubicBezTo>
                <a:cubicBezTo>
                  <a:pt x="286" y="699"/>
                  <a:pt x="287" y="698"/>
                  <a:pt x="287" y="698"/>
                </a:cubicBezTo>
                <a:cubicBezTo>
                  <a:pt x="288" y="696"/>
                  <a:pt x="289" y="694"/>
                  <a:pt x="289" y="692"/>
                </a:cubicBezTo>
                <a:cubicBezTo>
                  <a:pt x="290" y="690"/>
                  <a:pt x="291" y="688"/>
                  <a:pt x="292" y="687"/>
                </a:cubicBezTo>
                <a:cubicBezTo>
                  <a:pt x="292" y="686"/>
                  <a:pt x="293" y="685"/>
                  <a:pt x="294" y="685"/>
                </a:cubicBezTo>
                <a:cubicBezTo>
                  <a:pt x="294" y="686"/>
                  <a:pt x="294" y="686"/>
                  <a:pt x="295" y="686"/>
                </a:cubicBezTo>
                <a:cubicBezTo>
                  <a:pt x="296" y="686"/>
                  <a:pt x="296" y="686"/>
                  <a:pt x="296" y="686"/>
                </a:cubicBezTo>
                <a:cubicBezTo>
                  <a:pt x="296" y="686"/>
                  <a:pt x="295" y="686"/>
                  <a:pt x="295" y="686"/>
                </a:cubicBezTo>
                <a:cubicBezTo>
                  <a:pt x="295" y="686"/>
                  <a:pt x="294" y="686"/>
                  <a:pt x="295" y="686"/>
                </a:cubicBezTo>
                <a:cubicBezTo>
                  <a:pt x="295" y="686"/>
                  <a:pt x="295" y="687"/>
                  <a:pt x="295" y="687"/>
                </a:cubicBezTo>
                <a:cubicBezTo>
                  <a:pt x="296" y="687"/>
                  <a:pt x="296" y="687"/>
                  <a:pt x="295" y="686"/>
                </a:cubicBezTo>
                <a:cubicBezTo>
                  <a:pt x="295" y="685"/>
                  <a:pt x="294" y="685"/>
                  <a:pt x="294" y="685"/>
                </a:cubicBezTo>
                <a:cubicBezTo>
                  <a:pt x="294" y="685"/>
                  <a:pt x="294" y="684"/>
                  <a:pt x="294" y="684"/>
                </a:cubicBezTo>
                <a:cubicBezTo>
                  <a:pt x="294" y="682"/>
                  <a:pt x="294" y="682"/>
                  <a:pt x="296" y="682"/>
                </a:cubicBezTo>
                <a:cubicBezTo>
                  <a:pt x="297" y="683"/>
                  <a:pt x="297" y="682"/>
                  <a:pt x="297" y="682"/>
                </a:cubicBezTo>
                <a:cubicBezTo>
                  <a:pt x="297" y="682"/>
                  <a:pt x="296" y="682"/>
                  <a:pt x="296" y="682"/>
                </a:cubicBezTo>
                <a:cubicBezTo>
                  <a:pt x="296" y="682"/>
                  <a:pt x="295" y="682"/>
                  <a:pt x="296" y="683"/>
                </a:cubicBezTo>
                <a:cubicBezTo>
                  <a:pt x="296" y="683"/>
                  <a:pt x="296" y="683"/>
                  <a:pt x="296" y="683"/>
                </a:cubicBezTo>
                <a:cubicBezTo>
                  <a:pt x="296" y="683"/>
                  <a:pt x="297" y="683"/>
                  <a:pt x="296" y="682"/>
                </a:cubicBezTo>
                <a:moveTo>
                  <a:pt x="299" y="686"/>
                </a:moveTo>
                <a:cubicBezTo>
                  <a:pt x="299" y="683"/>
                  <a:pt x="299" y="683"/>
                  <a:pt x="299" y="682"/>
                </a:cubicBezTo>
                <a:cubicBezTo>
                  <a:pt x="298" y="683"/>
                  <a:pt x="298" y="684"/>
                  <a:pt x="298" y="684"/>
                </a:cubicBezTo>
                <a:cubicBezTo>
                  <a:pt x="298" y="685"/>
                  <a:pt x="298" y="685"/>
                  <a:pt x="299" y="686"/>
                </a:cubicBezTo>
                <a:moveTo>
                  <a:pt x="95" y="331"/>
                </a:moveTo>
                <a:cubicBezTo>
                  <a:pt x="96" y="332"/>
                  <a:pt x="95" y="333"/>
                  <a:pt x="95" y="333"/>
                </a:cubicBezTo>
                <a:cubicBezTo>
                  <a:pt x="94" y="333"/>
                  <a:pt x="94" y="332"/>
                  <a:pt x="93" y="332"/>
                </a:cubicBezTo>
                <a:cubicBezTo>
                  <a:pt x="91" y="333"/>
                  <a:pt x="89" y="332"/>
                  <a:pt x="88" y="331"/>
                </a:cubicBezTo>
                <a:cubicBezTo>
                  <a:pt x="87" y="331"/>
                  <a:pt x="87" y="330"/>
                  <a:pt x="87" y="330"/>
                </a:cubicBezTo>
                <a:cubicBezTo>
                  <a:pt x="86" y="330"/>
                  <a:pt x="85" y="330"/>
                  <a:pt x="84" y="330"/>
                </a:cubicBezTo>
                <a:cubicBezTo>
                  <a:pt x="84" y="330"/>
                  <a:pt x="83" y="329"/>
                  <a:pt x="82" y="329"/>
                </a:cubicBezTo>
                <a:cubicBezTo>
                  <a:pt x="81" y="329"/>
                  <a:pt x="80" y="328"/>
                  <a:pt x="78" y="328"/>
                </a:cubicBezTo>
                <a:cubicBezTo>
                  <a:pt x="77" y="327"/>
                  <a:pt x="75" y="327"/>
                  <a:pt x="74" y="327"/>
                </a:cubicBezTo>
                <a:cubicBezTo>
                  <a:pt x="73" y="327"/>
                  <a:pt x="72" y="326"/>
                  <a:pt x="71" y="326"/>
                </a:cubicBezTo>
                <a:cubicBezTo>
                  <a:pt x="70" y="327"/>
                  <a:pt x="69" y="326"/>
                  <a:pt x="68" y="326"/>
                </a:cubicBezTo>
                <a:cubicBezTo>
                  <a:pt x="68" y="325"/>
                  <a:pt x="66" y="326"/>
                  <a:pt x="66" y="325"/>
                </a:cubicBezTo>
                <a:cubicBezTo>
                  <a:pt x="65" y="324"/>
                  <a:pt x="63" y="325"/>
                  <a:pt x="63" y="324"/>
                </a:cubicBezTo>
                <a:cubicBezTo>
                  <a:pt x="62" y="324"/>
                  <a:pt x="61" y="324"/>
                  <a:pt x="60" y="323"/>
                </a:cubicBezTo>
                <a:cubicBezTo>
                  <a:pt x="59" y="322"/>
                  <a:pt x="59" y="321"/>
                  <a:pt x="60" y="319"/>
                </a:cubicBezTo>
                <a:cubicBezTo>
                  <a:pt x="61" y="318"/>
                  <a:pt x="60" y="317"/>
                  <a:pt x="61" y="316"/>
                </a:cubicBezTo>
                <a:cubicBezTo>
                  <a:pt x="62" y="315"/>
                  <a:pt x="61" y="314"/>
                  <a:pt x="61" y="313"/>
                </a:cubicBezTo>
                <a:cubicBezTo>
                  <a:pt x="61" y="313"/>
                  <a:pt x="62" y="312"/>
                  <a:pt x="62" y="312"/>
                </a:cubicBezTo>
                <a:cubicBezTo>
                  <a:pt x="62" y="310"/>
                  <a:pt x="63" y="310"/>
                  <a:pt x="63" y="309"/>
                </a:cubicBezTo>
                <a:cubicBezTo>
                  <a:pt x="63" y="308"/>
                  <a:pt x="63" y="306"/>
                  <a:pt x="63" y="306"/>
                </a:cubicBezTo>
                <a:cubicBezTo>
                  <a:pt x="64" y="305"/>
                  <a:pt x="64" y="304"/>
                  <a:pt x="64" y="303"/>
                </a:cubicBezTo>
                <a:cubicBezTo>
                  <a:pt x="64" y="302"/>
                  <a:pt x="65" y="301"/>
                  <a:pt x="65" y="300"/>
                </a:cubicBezTo>
                <a:cubicBezTo>
                  <a:pt x="66" y="299"/>
                  <a:pt x="66" y="298"/>
                  <a:pt x="66" y="297"/>
                </a:cubicBezTo>
                <a:cubicBezTo>
                  <a:pt x="67" y="297"/>
                  <a:pt x="68" y="297"/>
                  <a:pt x="69" y="297"/>
                </a:cubicBezTo>
                <a:cubicBezTo>
                  <a:pt x="70" y="299"/>
                  <a:pt x="72" y="298"/>
                  <a:pt x="73" y="298"/>
                </a:cubicBezTo>
                <a:cubicBezTo>
                  <a:pt x="74" y="301"/>
                  <a:pt x="72" y="302"/>
                  <a:pt x="72" y="304"/>
                </a:cubicBezTo>
                <a:cubicBezTo>
                  <a:pt x="71" y="305"/>
                  <a:pt x="72" y="307"/>
                  <a:pt x="71" y="307"/>
                </a:cubicBezTo>
                <a:cubicBezTo>
                  <a:pt x="70" y="308"/>
                  <a:pt x="71" y="309"/>
                  <a:pt x="71" y="310"/>
                </a:cubicBezTo>
                <a:cubicBezTo>
                  <a:pt x="71" y="311"/>
                  <a:pt x="70" y="312"/>
                  <a:pt x="70" y="312"/>
                </a:cubicBezTo>
                <a:cubicBezTo>
                  <a:pt x="70" y="313"/>
                  <a:pt x="70" y="314"/>
                  <a:pt x="70" y="315"/>
                </a:cubicBezTo>
                <a:cubicBezTo>
                  <a:pt x="70" y="315"/>
                  <a:pt x="69" y="315"/>
                  <a:pt x="69" y="316"/>
                </a:cubicBezTo>
                <a:cubicBezTo>
                  <a:pt x="69" y="317"/>
                  <a:pt x="71" y="317"/>
                  <a:pt x="72" y="318"/>
                </a:cubicBezTo>
                <a:cubicBezTo>
                  <a:pt x="73" y="318"/>
                  <a:pt x="73" y="318"/>
                  <a:pt x="74" y="318"/>
                </a:cubicBezTo>
                <a:cubicBezTo>
                  <a:pt x="76" y="317"/>
                  <a:pt x="77" y="319"/>
                  <a:pt x="78" y="319"/>
                </a:cubicBezTo>
                <a:cubicBezTo>
                  <a:pt x="79" y="319"/>
                  <a:pt x="79" y="320"/>
                  <a:pt x="80" y="320"/>
                </a:cubicBezTo>
                <a:cubicBezTo>
                  <a:pt x="82" y="319"/>
                  <a:pt x="83" y="321"/>
                  <a:pt x="85" y="321"/>
                </a:cubicBezTo>
                <a:cubicBezTo>
                  <a:pt x="86" y="322"/>
                  <a:pt x="87" y="322"/>
                  <a:pt x="89" y="322"/>
                </a:cubicBezTo>
                <a:cubicBezTo>
                  <a:pt x="90" y="322"/>
                  <a:pt x="91" y="322"/>
                  <a:pt x="91" y="323"/>
                </a:cubicBezTo>
                <a:cubicBezTo>
                  <a:pt x="92" y="323"/>
                  <a:pt x="92" y="324"/>
                  <a:pt x="92" y="325"/>
                </a:cubicBezTo>
                <a:cubicBezTo>
                  <a:pt x="93" y="324"/>
                  <a:pt x="93" y="324"/>
                  <a:pt x="93" y="324"/>
                </a:cubicBezTo>
                <a:cubicBezTo>
                  <a:pt x="94" y="325"/>
                  <a:pt x="96" y="324"/>
                  <a:pt x="97" y="325"/>
                </a:cubicBezTo>
                <a:cubicBezTo>
                  <a:pt x="97" y="325"/>
                  <a:pt x="97" y="326"/>
                  <a:pt x="96" y="326"/>
                </a:cubicBezTo>
                <a:cubicBezTo>
                  <a:pt x="98" y="327"/>
                  <a:pt x="97" y="328"/>
                  <a:pt x="97" y="329"/>
                </a:cubicBezTo>
                <a:cubicBezTo>
                  <a:pt x="96" y="329"/>
                  <a:pt x="95" y="330"/>
                  <a:pt x="94" y="330"/>
                </a:cubicBezTo>
                <a:cubicBezTo>
                  <a:pt x="94" y="330"/>
                  <a:pt x="94" y="330"/>
                  <a:pt x="94" y="330"/>
                </a:cubicBezTo>
                <a:cubicBezTo>
                  <a:pt x="93" y="330"/>
                  <a:pt x="93" y="330"/>
                  <a:pt x="94" y="331"/>
                </a:cubicBezTo>
                <a:cubicBezTo>
                  <a:pt x="94" y="331"/>
                  <a:pt x="94" y="331"/>
                  <a:pt x="94" y="331"/>
                </a:cubicBezTo>
                <a:cubicBezTo>
                  <a:pt x="95" y="331"/>
                  <a:pt x="95" y="331"/>
                  <a:pt x="95" y="331"/>
                </a:cubicBezTo>
                <a:cubicBezTo>
                  <a:pt x="94" y="330"/>
                  <a:pt x="93" y="329"/>
                  <a:pt x="92" y="329"/>
                </a:cubicBezTo>
                <a:cubicBezTo>
                  <a:pt x="92" y="329"/>
                  <a:pt x="93" y="329"/>
                  <a:pt x="93" y="329"/>
                </a:cubicBezTo>
                <a:cubicBezTo>
                  <a:pt x="93" y="329"/>
                  <a:pt x="93" y="328"/>
                  <a:pt x="93" y="328"/>
                </a:cubicBezTo>
                <a:cubicBezTo>
                  <a:pt x="92" y="328"/>
                  <a:pt x="92" y="328"/>
                  <a:pt x="92" y="327"/>
                </a:cubicBezTo>
                <a:cubicBezTo>
                  <a:pt x="92" y="327"/>
                  <a:pt x="92" y="328"/>
                  <a:pt x="92" y="328"/>
                </a:cubicBezTo>
                <a:cubicBezTo>
                  <a:pt x="92" y="328"/>
                  <a:pt x="92" y="329"/>
                  <a:pt x="92" y="329"/>
                </a:cubicBezTo>
                <a:cubicBezTo>
                  <a:pt x="93" y="330"/>
                  <a:pt x="93" y="330"/>
                  <a:pt x="95" y="331"/>
                </a:cubicBezTo>
                <a:moveTo>
                  <a:pt x="94" y="326"/>
                </a:moveTo>
                <a:cubicBezTo>
                  <a:pt x="94" y="325"/>
                  <a:pt x="94" y="325"/>
                  <a:pt x="94" y="325"/>
                </a:cubicBezTo>
                <a:cubicBezTo>
                  <a:pt x="94" y="326"/>
                  <a:pt x="94" y="326"/>
                  <a:pt x="94" y="326"/>
                </a:cubicBezTo>
                <a:cubicBezTo>
                  <a:pt x="94" y="326"/>
                  <a:pt x="94" y="326"/>
                  <a:pt x="94" y="326"/>
                </a:cubicBezTo>
                <a:cubicBezTo>
                  <a:pt x="94" y="326"/>
                  <a:pt x="94" y="326"/>
                  <a:pt x="94" y="326"/>
                </a:cubicBezTo>
                <a:moveTo>
                  <a:pt x="743" y="409"/>
                </a:moveTo>
                <a:cubicBezTo>
                  <a:pt x="743" y="410"/>
                  <a:pt x="743" y="411"/>
                  <a:pt x="744" y="411"/>
                </a:cubicBezTo>
                <a:cubicBezTo>
                  <a:pt x="744" y="412"/>
                  <a:pt x="743" y="412"/>
                  <a:pt x="743" y="413"/>
                </a:cubicBezTo>
                <a:cubicBezTo>
                  <a:pt x="743" y="413"/>
                  <a:pt x="742" y="412"/>
                  <a:pt x="742" y="412"/>
                </a:cubicBezTo>
                <a:cubicBezTo>
                  <a:pt x="742" y="412"/>
                  <a:pt x="742" y="412"/>
                  <a:pt x="742" y="412"/>
                </a:cubicBezTo>
                <a:cubicBezTo>
                  <a:pt x="740" y="413"/>
                  <a:pt x="739" y="411"/>
                  <a:pt x="738" y="411"/>
                </a:cubicBezTo>
                <a:cubicBezTo>
                  <a:pt x="737" y="411"/>
                  <a:pt x="736" y="411"/>
                  <a:pt x="735" y="411"/>
                </a:cubicBezTo>
                <a:cubicBezTo>
                  <a:pt x="734" y="411"/>
                  <a:pt x="733" y="410"/>
                  <a:pt x="732" y="410"/>
                </a:cubicBezTo>
                <a:cubicBezTo>
                  <a:pt x="731" y="410"/>
                  <a:pt x="730" y="408"/>
                  <a:pt x="729" y="409"/>
                </a:cubicBezTo>
                <a:cubicBezTo>
                  <a:pt x="727" y="409"/>
                  <a:pt x="727" y="408"/>
                  <a:pt x="725" y="408"/>
                </a:cubicBezTo>
                <a:cubicBezTo>
                  <a:pt x="724" y="408"/>
                  <a:pt x="724" y="407"/>
                  <a:pt x="723" y="407"/>
                </a:cubicBezTo>
                <a:cubicBezTo>
                  <a:pt x="722" y="407"/>
                  <a:pt x="721" y="407"/>
                  <a:pt x="721" y="407"/>
                </a:cubicBezTo>
                <a:cubicBezTo>
                  <a:pt x="720" y="407"/>
                  <a:pt x="720" y="406"/>
                  <a:pt x="719" y="406"/>
                </a:cubicBezTo>
                <a:cubicBezTo>
                  <a:pt x="718" y="406"/>
                  <a:pt x="717" y="406"/>
                  <a:pt x="715" y="407"/>
                </a:cubicBezTo>
                <a:cubicBezTo>
                  <a:pt x="715" y="407"/>
                  <a:pt x="714" y="407"/>
                  <a:pt x="714" y="407"/>
                </a:cubicBezTo>
                <a:cubicBezTo>
                  <a:pt x="704" y="407"/>
                  <a:pt x="694" y="407"/>
                  <a:pt x="685" y="407"/>
                </a:cubicBezTo>
                <a:cubicBezTo>
                  <a:pt x="684" y="406"/>
                  <a:pt x="684" y="404"/>
                  <a:pt x="684" y="403"/>
                </a:cubicBezTo>
                <a:cubicBezTo>
                  <a:pt x="684" y="402"/>
                  <a:pt x="684" y="400"/>
                  <a:pt x="684" y="399"/>
                </a:cubicBezTo>
                <a:cubicBezTo>
                  <a:pt x="686" y="398"/>
                  <a:pt x="687" y="399"/>
                  <a:pt x="688" y="399"/>
                </a:cubicBezTo>
                <a:cubicBezTo>
                  <a:pt x="690" y="398"/>
                  <a:pt x="691" y="399"/>
                  <a:pt x="692" y="399"/>
                </a:cubicBezTo>
                <a:cubicBezTo>
                  <a:pt x="696" y="399"/>
                  <a:pt x="696" y="399"/>
                  <a:pt x="696" y="399"/>
                </a:cubicBezTo>
                <a:cubicBezTo>
                  <a:pt x="697" y="399"/>
                  <a:pt x="698" y="398"/>
                  <a:pt x="699" y="399"/>
                </a:cubicBezTo>
                <a:cubicBezTo>
                  <a:pt x="700" y="399"/>
                  <a:pt x="701" y="397"/>
                  <a:pt x="702" y="398"/>
                </a:cubicBezTo>
                <a:cubicBezTo>
                  <a:pt x="705" y="398"/>
                  <a:pt x="708" y="398"/>
                  <a:pt x="711" y="398"/>
                </a:cubicBezTo>
                <a:cubicBezTo>
                  <a:pt x="712" y="398"/>
                  <a:pt x="713" y="398"/>
                  <a:pt x="713" y="398"/>
                </a:cubicBezTo>
                <a:cubicBezTo>
                  <a:pt x="713" y="399"/>
                  <a:pt x="714" y="399"/>
                  <a:pt x="714" y="399"/>
                </a:cubicBezTo>
                <a:cubicBezTo>
                  <a:pt x="716" y="397"/>
                  <a:pt x="719" y="398"/>
                  <a:pt x="721" y="398"/>
                </a:cubicBezTo>
                <a:cubicBezTo>
                  <a:pt x="722" y="398"/>
                  <a:pt x="722" y="398"/>
                  <a:pt x="723" y="398"/>
                </a:cubicBezTo>
                <a:cubicBezTo>
                  <a:pt x="723" y="398"/>
                  <a:pt x="723" y="397"/>
                  <a:pt x="723" y="397"/>
                </a:cubicBezTo>
                <a:cubicBezTo>
                  <a:pt x="724" y="396"/>
                  <a:pt x="724" y="398"/>
                  <a:pt x="725" y="398"/>
                </a:cubicBezTo>
                <a:cubicBezTo>
                  <a:pt x="725" y="398"/>
                  <a:pt x="726" y="398"/>
                  <a:pt x="726" y="398"/>
                </a:cubicBezTo>
                <a:cubicBezTo>
                  <a:pt x="726" y="398"/>
                  <a:pt x="726" y="399"/>
                  <a:pt x="726" y="399"/>
                </a:cubicBezTo>
                <a:cubicBezTo>
                  <a:pt x="726" y="400"/>
                  <a:pt x="726" y="400"/>
                  <a:pt x="727" y="400"/>
                </a:cubicBezTo>
                <a:cubicBezTo>
                  <a:pt x="728" y="400"/>
                  <a:pt x="728" y="401"/>
                  <a:pt x="729" y="402"/>
                </a:cubicBezTo>
                <a:cubicBezTo>
                  <a:pt x="729" y="402"/>
                  <a:pt x="728" y="403"/>
                  <a:pt x="728" y="403"/>
                </a:cubicBezTo>
                <a:cubicBezTo>
                  <a:pt x="728" y="403"/>
                  <a:pt x="728" y="403"/>
                  <a:pt x="728" y="403"/>
                </a:cubicBezTo>
                <a:cubicBezTo>
                  <a:pt x="730" y="403"/>
                  <a:pt x="732" y="403"/>
                  <a:pt x="733" y="403"/>
                </a:cubicBezTo>
                <a:cubicBezTo>
                  <a:pt x="734" y="404"/>
                  <a:pt x="734" y="405"/>
                  <a:pt x="734" y="405"/>
                </a:cubicBezTo>
                <a:cubicBezTo>
                  <a:pt x="735" y="404"/>
                  <a:pt x="736" y="404"/>
                  <a:pt x="737" y="404"/>
                </a:cubicBezTo>
                <a:cubicBezTo>
                  <a:pt x="738" y="405"/>
                  <a:pt x="737" y="405"/>
                  <a:pt x="737" y="405"/>
                </a:cubicBezTo>
                <a:cubicBezTo>
                  <a:pt x="737" y="406"/>
                  <a:pt x="736" y="406"/>
                  <a:pt x="737" y="407"/>
                </a:cubicBezTo>
                <a:cubicBezTo>
                  <a:pt x="738" y="407"/>
                  <a:pt x="737" y="409"/>
                  <a:pt x="739" y="410"/>
                </a:cubicBezTo>
                <a:cubicBezTo>
                  <a:pt x="740" y="410"/>
                  <a:pt x="740" y="410"/>
                  <a:pt x="741" y="410"/>
                </a:cubicBezTo>
                <a:cubicBezTo>
                  <a:pt x="742" y="410"/>
                  <a:pt x="743" y="409"/>
                  <a:pt x="743" y="409"/>
                </a:cubicBezTo>
                <a:moveTo>
                  <a:pt x="733" y="405"/>
                </a:moveTo>
                <a:cubicBezTo>
                  <a:pt x="733" y="405"/>
                  <a:pt x="732" y="404"/>
                  <a:pt x="732" y="404"/>
                </a:cubicBezTo>
                <a:cubicBezTo>
                  <a:pt x="732" y="404"/>
                  <a:pt x="732" y="404"/>
                  <a:pt x="732" y="405"/>
                </a:cubicBezTo>
                <a:cubicBezTo>
                  <a:pt x="732" y="405"/>
                  <a:pt x="732" y="405"/>
                  <a:pt x="732" y="405"/>
                </a:cubicBezTo>
                <a:cubicBezTo>
                  <a:pt x="732" y="405"/>
                  <a:pt x="733" y="405"/>
                  <a:pt x="733" y="405"/>
                </a:cubicBezTo>
                <a:moveTo>
                  <a:pt x="112" y="333"/>
                </a:moveTo>
                <a:cubicBezTo>
                  <a:pt x="111" y="331"/>
                  <a:pt x="111" y="330"/>
                  <a:pt x="110" y="330"/>
                </a:cubicBezTo>
                <a:cubicBezTo>
                  <a:pt x="108" y="330"/>
                  <a:pt x="109" y="329"/>
                  <a:pt x="109" y="328"/>
                </a:cubicBezTo>
                <a:cubicBezTo>
                  <a:pt x="109" y="328"/>
                  <a:pt x="109" y="327"/>
                  <a:pt x="110" y="327"/>
                </a:cubicBezTo>
                <a:cubicBezTo>
                  <a:pt x="110" y="328"/>
                  <a:pt x="111" y="328"/>
                  <a:pt x="112" y="328"/>
                </a:cubicBezTo>
                <a:cubicBezTo>
                  <a:pt x="112" y="328"/>
                  <a:pt x="113" y="329"/>
                  <a:pt x="114" y="329"/>
                </a:cubicBezTo>
                <a:cubicBezTo>
                  <a:pt x="115" y="330"/>
                  <a:pt x="116" y="331"/>
                  <a:pt x="118" y="330"/>
                </a:cubicBezTo>
                <a:cubicBezTo>
                  <a:pt x="119" y="330"/>
                  <a:pt x="120" y="332"/>
                  <a:pt x="121" y="331"/>
                </a:cubicBezTo>
                <a:cubicBezTo>
                  <a:pt x="122" y="331"/>
                  <a:pt x="123" y="331"/>
                  <a:pt x="123" y="332"/>
                </a:cubicBezTo>
                <a:cubicBezTo>
                  <a:pt x="124" y="332"/>
                  <a:pt x="125" y="332"/>
                  <a:pt x="126" y="332"/>
                </a:cubicBezTo>
                <a:cubicBezTo>
                  <a:pt x="127" y="332"/>
                  <a:pt x="127" y="333"/>
                  <a:pt x="128" y="333"/>
                </a:cubicBezTo>
                <a:cubicBezTo>
                  <a:pt x="129" y="333"/>
                  <a:pt x="131" y="333"/>
                  <a:pt x="132" y="334"/>
                </a:cubicBezTo>
                <a:cubicBezTo>
                  <a:pt x="135" y="334"/>
                  <a:pt x="135" y="334"/>
                  <a:pt x="135" y="334"/>
                </a:cubicBezTo>
                <a:cubicBezTo>
                  <a:pt x="136" y="333"/>
                  <a:pt x="135" y="332"/>
                  <a:pt x="136" y="331"/>
                </a:cubicBezTo>
                <a:cubicBezTo>
                  <a:pt x="137" y="330"/>
                  <a:pt x="136" y="329"/>
                  <a:pt x="137" y="328"/>
                </a:cubicBezTo>
                <a:cubicBezTo>
                  <a:pt x="137" y="328"/>
                  <a:pt x="137" y="328"/>
                  <a:pt x="137" y="328"/>
                </a:cubicBezTo>
                <a:cubicBezTo>
                  <a:pt x="137" y="327"/>
                  <a:pt x="137" y="325"/>
                  <a:pt x="138" y="324"/>
                </a:cubicBezTo>
                <a:cubicBezTo>
                  <a:pt x="138" y="323"/>
                  <a:pt x="138" y="322"/>
                  <a:pt x="139" y="321"/>
                </a:cubicBezTo>
                <a:cubicBezTo>
                  <a:pt x="139" y="321"/>
                  <a:pt x="139" y="320"/>
                  <a:pt x="139" y="320"/>
                </a:cubicBezTo>
                <a:cubicBezTo>
                  <a:pt x="139" y="318"/>
                  <a:pt x="140" y="318"/>
                  <a:pt x="140" y="316"/>
                </a:cubicBezTo>
                <a:cubicBezTo>
                  <a:pt x="140" y="316"/>
                  <a:pt x="141" y="316"/>
                  <a:pt x="141" y="316"/>
                </a:cubicBezTo>
                <a:cubicBezTo>
                  <a:pt x="142" y="316"/>
                  <a:pt x="142" y="317"/>
                  <a:pt x="143" y="317"/>
                </a:cubicBezTo>
                <a:cubicBezTo>
                  <a:pt x="145" y="316"/>
                  <a:pt x="146" y="318"/>
                  <a:pt x="148" y="318"/>
                </a:cubicBezTo>
                <a:cubicBezTo>
                  <a:pt x="147" y="319"/>
                  <a:pt x="148" y="321"/>
                  <a:pt x="147" y="322"/>
                </a:cubicBezTo>
                <a:cubicBezTo>
                  <a:pt x="146" y="322"/>
                  <a:pt x="147" y="323"/>
                  <a:pt x="146" y="324"/>
                </a:cubicBezTo>
                <a:cubicBezTo>
                  <a:pt x="146" y="325"/>
                  <a:pt x="145" y="326"/>
                  <a:pt x="145" y="327"/>
                </a:cubicBezTo>
                <a:cubicBezTo>
                  <a:pt x="145" y="328"/>
                  <a:pt x="145" y="329"/>
                  <a:pt x="145" y="330"/>
                </a:cubicBezTo>
                <a:cubicBezTo>
                  <a:pt x="145" y="331"/>
                  <a:pt x="143" y="332"/>
                  <a:pt x="144" y="333"/>
                </a:cubicBezTo>
                <a:cubicBezTo>
                  <a:pt x="144" y="334"/>
                  <a:pt x="144" y="335"/>
                  <a:pt x="143" y="335"/>
                </a:cubicBezTo>
                <a:cubicBezTo>
                  <a:pt x="142" y="336"/>
                  <a:pt x="143" y="337"/>
                  <a:pt x="142" y="338"/>
                </a:cubicBezTo>
                <a:cubicBezTo>
                  <a:pt x="141" y="339"/>
                  <a:pt x="142" y="340"/>
                  <a:pt x="142" y="341"/>
                </a:cubicBezTo>
                <a:cubicBezTo>
                  <a:pt x="142" y="342"/>
                  <a:pt x="141" y="342"/>
                  <a:pt x="141" y="343"/>
                </a:cubicBezTo>
                <a:cubicBezTo>
                  <a:pt x="141" y="344"/>
                  <a:pt x="141" y="344"/>
                  <a:pt x="141" y="345"/>
                </a:cubicBezTo>
                <a:cubicBezTo>
                  <a:pt x="138" y="345"/>
                  <a:pt x="138" y="345"/>
                  <a:pt x="136" y="345"/>
                </a:cubicBezTo>
                <a:cubicBezTo>
                  <a:pt x="135" y="344"/>
                  <a:pt x="135" y="343"/>
                  <a:pt x="134" y="344"/>
                </a:cubicBezTo>
                <a:cubicBezTo>
                  <a:pt x="133" y="344"/>
                  <a:pt x="132" y="343"/>
                  <a:pt x="132" y="343"/>
                </a:cubicBezTo>
                <a:cubicBezTo>
                  <a:pt x="131" y="342"/>
                  <a:pt x="130" y="343"/>
                  <a:pt x="129" y="343"/>
                </a:cubicBezTo>
                <a:cubicBezTo>
                  <a:pt x="128" y="343"/>
                  <a:pt x="127" y="343"/>
                  <a:pt x="127" y="342"/>
                </a:cubicBezTo>
                <a:cubicBezTo>
                  <a:pt x="126" y="341"/>
                  <a:pt x="125" y="342"/>
                  <a:pt x="124" y="341"/>
                </a:cubicBezTo>
                <a:cubicBezTo>
                  <a:pt x="122" y="340"/>
                  <a:pt x="120" y="339"/>
                  <a:pt x="118" y="340"/>
                </a:cubicBezTo>
                <a:cubicBezTo>
                  <a:pt x="118" y="340"/>
                  <a:pt x="118" y="340"/>
                  <a:pt x="118" y="340"/>
                </a:cubicBezTo>
                <a:cubicBezTo>
                  <a:pt x="117" y="339"/>
                  <a:pt x="117" y="339"/>
                  <a:pt x="117" y="339"/>
                </a:cubicBezTo>
                <a:cubicBezTo>
                  <a:pt x="116" y="338"/>
                  <a:pt x="116" y="338"/>
                  <a:pt x="116" y="338"/>
                </a:cubicBezTo>
                <a:cubicBezTo>
                  <a:pt x="115" y="338"/>
                  <a:pt x="115" y="339"/>
                  <a:pt x="114" y="338"/>
                </a:cubicBezTo>
                <a:cubicBezTo>
                  <a:pt x="114" y="338"/>
                  <a:pt x="113" y="338"/>
                  <a:pt x="113" y="338"/>
                </a:cubicBezTo>
                <a:cubicBezTo>
                  <a:pt x="113" y="337"/>
                  <a:pt x="112" y="337"/>
                  <a:pt x="113" y="336"/>
                </a:cubicBezTo>
                <a:cubicBezTo>
                  <a:pt x="113" y="336"/>
                  <a:pt x="113" y="336"/>
                  <a:pt x="113" y="335"/>
                </a:cubicBezTo>
                <a:cubicBezTo>
                  <a:pt x="113" y="335"/>
                  <a:pt x="112" y="335"/>
                  <a:pt x="111" y="335"/>
                </a:cubicBezTo>
                <a:cubicBezTo>
                  <a:pt x="110" y="335"/>
                  <a:pt x="110" y="335"/>
                  <a:pt x="110" y="334"/>
                </a:cubicBezTo>
                <a:cubicBezTo>
                  <a:pt x="110" y="334"/>
                  <a:pt x="110" y="333"/>
                  <a:pt x="110" y="333"/>
                </a:cubicBezTo>
                <a:cubicBezTo>
                  <a:pt x="111" y="333"/>
                  <a:pt x="111" y="332"/>
                  <a:pt x="112" y="333"/>
                </a:cubicBezTo>
                <a:cubicBezTo>
                  <a:pt x="112" y="334"/>
                  <a:pt x="112" y="333"/>
                  <a:pt x="112" y="333"/>
                </a:cubicBezTo>
                <a:cubicBezTo>
                  <a:pt x="112" y="333"/>
                  <a:pt x="111" y="333"/>
                  <a:pt x="111" y="333"/>
                </a:cubicBezTo>
                <a:cubicBezTo>
                  <a:pt x="111" y="333"/>
                  <a:pt x="110" y="333"/>
                  <a:pt x="111" y="334"/>
                </a:cubicBezTo>
                <a:cubicBezTo>
                  <a:pt x="111" y="334"/>
                  <a:pt x="111" y="334"/>
                  <a:pt x="111" y="334"/>
                </a:cubicBezTo>
                <a:cubicBezTo>
                  <a:pt x="112" y="334"/>
                  <a:pt x="112" y="334"/>
                  <a:pt x="112" y="333"/>
                </a:cubicBezTo>
                <a:moveTo>
                  <a:pt x="123" y="338"/>
                </a:moveTo>
                <a:cubicBezTo>
                  <a:pt x="123" y="339"/>
                  <a:pt x="123" y="339"/>
                  <a:pt x="123" y="339"/>
                </a:cubicBezTo>
                <a:cubicBezTo>
                  <a:pt x="123" y="339"/>
                  <a:pt x="124" y="338"/>
                  <a:pt x="124" y="338"/>
                </a:cubicBezTo>
                <a:cubicBezTo>
                  <a:pt x="124" y="338"/>
                  <a:pt x="123" y="338"/>
                  <a:pt x="123" y="338"/>
                </a:cubicBezTo>
                <a:cubicBezTo>
                  <a:pt x="123" y="338"/>
                  <a:pt x="123" y="338"/>
                  <a:pt x="123" y="338"/>
                </a:cubicBezTo>
                <a:moveTo>
                  <a:pt x="495" y="83"/>
                </a:moveTo>
                <a:cubicBezTo>
                  <a:pt x="494" y="84"/>
                  <a:pt x="494" y="83"/>
                  <a:pt x="494" y="83"/>
                </a:cubicBezTo>
                <a:cubicBezTo>
                  <a:pt x="494" y="83"/>
                  <a:pt x="493" y="83"/>
                  <a:pt x="493" y="83"/>
                </a:cubicBezTo>
                <a:cubicBezTo>
                  <a:pt x="493" y="82"/>
                  <a:pt x="492" y="82"/>
                  <a:pt x="492" y="81"/>
                </a:cubicBezTo>
                <a:cubicBezTo>
                  <a:pt x="492" y="81"/>
                  <a:pt x="493" y="80"/>
                  <a:pt x="493" y="80"/>
                </a:cubicBezTo>
                <a:cubicBezTo>
                  <a:pt x="493" y="78"/>
                  <a:pt x="492" y="77"/>
                  <a:pt x="493" y="76"/>
                </a:cubicBezTo>
                <a:cubicBezTo>
                  <a:pt x="494" y="75"/>
                  <a:pt x="493" y="74"/>
                  <a:pt x="494" y="73"/>
                </a:cubicBezTo>
                <a:cubicBezTo>
                  <a:pt x="494" y="72"/>
                  <a:pt x="495" y="71"/>
                  <a:pt x="495" y="70"/>
                </a:cubicBezTo>
                <a:cubicBezTo>
                  <a:pt x="496" y="69"/>
                  <a:pt x="496" y="68"/>
                  <a:pt x="496" y="67"/>
                </a:cubicBezTo>
                <a:cubicBezTo>
                  <a:pt x="496" y="66"/>
                  <a:pt x="496" y="66"/>
                  <a:pt x="496" y="66"/>
                </a:cubicBezTo>
                <a:cubicBezTo>
                  <a:pt x="497" y="66"/>
                  <a:pt x="496" y="64"/>
                  <a:pt x="497" y="63"/>
                </a:cubicBezTo>
                <a:cubicBezTo>
                  <a:pt x="497" y="63"/>
                  <a:pt x="498" y="62"/>
                  <a:pt x="498" y="62"/>
                </a:cubicBezTo>
                <a:cubicBezTo>
                  <a:pt x="497" y="60"/>
                  <a:pt x="498" y="60"/>
                  <a:pt x="499" y="59"/>
                </a:cubicBezTo>
                <a:cubicBezTo>
                  <a:pt x="499" y="59"/>
                  <a:pt x="500" y="60"/>
                  <a:pt x="500" y="60"/>
                </a:cubicBezTo>
                <a:cubicBezTo>
                  <a:pt x="501" y="60"/>
                  <a:pt x="502" y="60"/>
                  <a:pt x="502" y="60"/>
                </a:cubicBezTo>
                <a:cubicBezTo>
                  <a:pt x="503" y="60"/>
                  <a:pt x="504" y="61"/>
                  <a:pt x="504" y="61"/>
                </a:cubicBezTo>
                <a:cubicBezTo>
                  <a:pt x="506" y="61"/>
                  <a:pt x="507" y="62"/>
                  <a:pt x="508" y="62"/>
                </a:cubicBezTo>
                <a:cubicBezTo>
                  <a:pt x="509" y="63"/>
                  <a:pt x="510" y="62"/>
                  <a:pt x="511" y="63"/>
                </a:cubicBezTo>
                <a:cubicBezTo>
                  <a:pt x="512" y="64"/>
                  <a:pt x="513" y="64"/>
                  <a:pt x="514" y="64"/>
                </a:cubicBezTo>
                <a:cubicBezTo>
                  <a:pt x="515" y="63"/>
                  <a:pt x="516" y="65"/>
                  <a:pt x="517" y="65"/>
                </a:cubicBezTo>
                <a:cubicBezTo>
                  <a:pt x="518" y="65"/>
                  <a:pt x="519" y="64"/>
                  <a:pt x="520" y="66"/>
                </a:cubicBezTo>
                <a:cubicBezTo>
                  <a:pt x="521" y="66"/>
                  <a:pt x="522" y="65"/>
                  <a:pt x="523" y="67"/>
                </a:cubicBezTo>
                <a:cubicBezTo>
                  <a:pt x="523" y="67"/>
                  <a:pt x="524" y="67"/>
                  <a:pt x="524" y="67"/>
                </a:cubicBezTo>
                <a:cubicBezTo>
                  <a:pt x="524" y="67"/>
                  <a:pt x="524" y="68"/>
                  <a:pt x="524" y="69"/>
                </a:cubicBezTo>
                <a:cubicBezTo>
                  <a:pt x="523" y="70"/>
                  <a:pt x="523" y="71"/>
                  <a:pt x="523" y="73"/>
                </a:cubicBezTo>
                <a:cubicBezTo>
                  <a:pt x="523" y="73"/>
                  <a:pt x="523" y="73"/>
                  <a:pt x="522" y="74"/>
                </a:cubicBezTo>
                <a:cubicBezTo>
                  <a:pt x="522" y="74"/>
                  <a:pt x="521" y="74"/>
                  <a:pt x="521" y="74"/>
                </a:cubicBezTo>
                <a:cubicBezTo>
                  <a:pt x="520" y="74"/>
                  <a:pt x="520" y="73"/>
                  <a:pt x="519" y="73"/>
                </a:cubicBezTo>
                <a:cubicBezTo>
                  <a:pt x="518" y="74"/>
                  <a:pt x="517" y="72"/>
                  <a:pt x="517" y="72"/>
                </a:cubicBezTo>
                <a:cubicBezTo>
                  <a:pt x="516" y="72"/>
                  <a:pt x="515" y="72"/>
                  <a:pt x="514" y="72"/>
                </a:cubicBezTo>
                <a:cubicBezTo>
                  <a:pt x="513" y="72"/>
                  <a:pt x="512" y="71"/>
                  <a:pt x="511" y="71"/>
                </a:cubicBezTo>
                <a:cubicBezTo>
                  <a:pt x="510" y="71"/>
                  <a:pt x="510" y="71"/>
                  <a:pt x="509" y="71"/>
                </a:cubicBezTo>
                <a:cubicBezTo>
                  <a:pt x="508" y="70"/>
                  <a:pt x="506" y="70"/>
                  <a:pt x="505" y="70"/>
                </a:cubicBezTo>
                <a:cubicBezTo>
                  <a:pt x="504" y="71"/>
                  <a:pt x="504" y="71"/>
                  <a:pt x="503" y="72"/>
                </a:cubicBezTo>
                <a:cubicBezTo>
                  <a:pt x="503" y="72"/>
                  <a:pt x="503" y="73"/>
                  <a:pt x="503" y="73"/>
                </a:cubicBezTo>
                <a:cubicBezTo>
                  <a:pt x="503" y="74"/>
                  <a:pt x="504" y="75"/>
                  <a:pt x="503" y="76"/>
                </a:cubicBezTo>
                <a:cubicBezTo>
                  <a:pt x="502" y="77"/>
                  <a:pt x="503" y="78"/>
                  <a:pt x="502" y="79"/>
                </a:cubicBezTo>
                <a:cubicBezTo>
                  <a:pt x="501" y="80"/>
                  <a:pt x="501" y="82"/>
                  <a:pt x="501" y="83"/>
                </a:cubicBezTo>
                <a:cubicBezTo>
                  <a:pt x="500" y="84"/>
                  <a:pt x="500" y="85"/>
                  <a:pt x="499" y="86"/>
                </a:cubicBezTo>
                <a:cubicBezTo>
                  <a:pt x="499" y="88"/>
                  <a:pt x="497" y="88"/>
                  <a:pt x="495" y="86"/>
                </a:cubicBezTo>
                <a:cubicBezTo>
                  <a:pt x="495" y="86"/>
                  <a:pt x="495" y="86"/>
                  <a:pt x="495" y="86"/>
                </a:cubicBezTo>
                <a:cubicBezTo>
                  <a:pt x="495" y="83"/>
                  <a:pt x="495" y="83"/>
                  <a:pt x="495" y="83"/>
                </a:cubicBezTo>
                <a:cubicBezTo>
                  <a:pt x="495" y="84"/>
                  <a:pt x="495" y="84"/>
                  <a:pt x="495" y="84"/>
                </a:cubicBezTo>
                <a:cubicBezTo>
                  <a:pt x="495" y="84"/>
                  <a:pt x="496" y="84"/>
                  <a:pt x="496" y="84"/>
                </a:cubicBezTo>
                <a:cubicBezTo>
                  <a:pt x="496" y="85"/>
                  <a:pt x="496" y="85"/>
                  <a:pt x="497" y="85"/>
                </a:cubicBezTo>
                <a:cubicBezTo>
                  <a:pt x="497" y="85"/>
                  <a:pt x="497" y="85"/>
                  <a:pt x="497" y="85"/>
                </a:cubicBezTo>
                <a:cubicBezTo>
                  <a:pt x="497" y="86"/>
                  <a:pt x="498" y="86"/>
                  <a:pt x="498" y="85"/>
                </a:cubicBezTo>
                <a:cubicBezTo>
                  <a:pt x="498" y="85"/>
                  <a:pt x="499" y="84"/>
                  <a:pt x="498" y="84"/>
                </a:cubicBezTo>
                <a:cubicBezTo>
                  <a:pt x="498" y="83"/>
                  <a:pt x="497" y="82"/>
                  <a:pt x="495" y="83"/>
                </a:cubicBezTo>
                <a:moveTo>
                  <a:pt x="491" y="103"/>
                </a:moveTo>
                <a:cubicBezTo>
                  <a:pt x="490" y="106"/>
                  <a:pt x="491" y="107"/>
                  <a:pt x="492" y="106"/>
                </a:cubicBezTo>
                <a:cubicBezTo>
                  <a:pt x="492" y="106"/>
                  <a:pt x="492" y="106"/>
                  <a:pt x="493" y="105"/>
                </a:cubicBezTo>
                <a:cubicBezTo>
                  <a:pt x="493" y="105"/>
                  <a:pt x="494" y="106"/>
                  <a:pt x="494" y="106"/>
                </a:cubicBezTo>
                <a:cubicBezTo>
                  <a:pt x="494" y="107"/>
                  <a:pt x="494" y="108"/>
                  <a:pt x="494" y="109"/>
                </a:cubicBezTo>
                <a:cubicBezTo>
                  <a:pt x="493" y="110"/>
                  <a:pt x="491" y="109"/>
                  <a:pt x="490" y="110"/>
                </a:cubicBezTo>
                <a:cubicBezTo>
                  <a:pt x="490" y="110"/>
                  <a:pt x="491" y="111"/>
                  <a:pt x="492" y="112"/>
                </a:cubicBezTo>
                <a:cubicBezTo>
                  <a:pt x="492" y="112"/>
                  <a:pt x="492" y="113"/>
                  <a:pt x="492" y="114"/>
                </a:cubicBezTo>
                <a:cubicBezTo>
                  <a:pt x="492" y="115"/>
                  <a:pt x="491" y="115"/>
                  <a:pt x="491" y="116"/>
                </a:cubicBezTo>
                <a:cubicBezTo>
                  <a:pt x="491" y="116"/>
                  <a:pt x="491" y="117"/>
                  <a:pt x="491" y="118"/>
                </a:cubicBezTo>
                <a:cubicBezTo>
                  <a:pt x="490" y="118"/>
                  <a:pt x="490" y="118"/>
                  <a:pt x="489" y="118"/>
                </a:cubicBezTo>
                <a:cubicBezTo>
                  <a:pt x="489" y="119"/>
                  <a:pt x="490" y="119"/>
                  <a:pt x="490" y="119"/>
                </a:cubicBezTo>
                <a:cubicBezTo>
                  <a:pt x="489" y="120"/>
                  <a:pt x="489" y="121"/>
                  <a:pt x="489" y="122"/>
                </a:cubicBezTo>
                <a:cubicBezTo>
                  <a:pt x="489" y="124"/>
                  <a:pt x="488" y="125"/>
                  <a:pt x="488" y="126"/>
                </a:cubicBezTo>
                <a:cubicBezTo>
                  <a:pt x="487" y="127"/>
                  <a:pt x="487" y="128"/>
                  <a:pt x="487" y="129"/>
                </a:cubicBezTo>
                <a:cubicBezTo>
                  <a:pt x="487" y="129"/>
                  <a:pt x="487" y="129"/>
                  <a:pt x="487" y="129"/>
                </a:cubicBezTo>
                <a:cubicBezTo>
                  <a:pt x="486" y="129"/>
                  <a:pt x="486" y="129"/>
                  <a:pt x="486" y="128"/>
                </a:cubicBezTo>
                <a:cubicBezTo>
                  <a:pt x="486" y="128"/>
                  <a:pt x="486" y="128"/>
                  <a:pt x="486" y="128"/>
                </a:cubicBezTo>
                <a:cubicBezTo>
                  <a:pt x="483" y="126"/>
                  <a:pt x="483" y="126"/>
                  <a:pt x="483" y="126"/>
                </a:cubicBezTo>
                <a:cubicBezTo>
                  <a:pt x="483" y="126"/>
                  <a:pt x="483" y="126"/>
                  <a:pt x="483" y="127"/>
                </a:cubicBezTo>
                <a:cubicBezTo>
                  <a:pt x="482" y="127"/>
                  <a:pt x="482" y="127"/>
                  <a:pt x="483" y="127"/>
                </a:cubicBezTo>
                <a:cubicBezTo>
                  <a:pt x="483" y="127"/>
                  <a:pt x="483" y="128"/>
                  <a:pt x="483" y="128"/>
                </a:cubicBezTo>
                <a:cubicBezTo>
                  <a:pt x="483" y="128"/>
                  <a:pt x="482" y="128"/>
                  <a:pt x="482" y="128"/>
                </a:cubicBezTo>
                <a:cubicBezTo>
                  <a:pt x="481" y="127"/>
                  <a:pt x="480" y="127"/>
                  <a:pt x="480" y="127"/>
                </a:cubicBezTo>
                <a:cubicBezTo>
                  <a:pt x="480" y="126"/>
                  <a:pt x="479" y="125"/>
                  <a:pt x="480" y="124"/>
                </a:cubicBezTo>
                <a:cubicBezTo>
                  <a:pt x="480" y="124"/>
                  <a:pt x="481" y="123"/>
                  <a:pt x="482" y="123"/>
                </a:cubicBezTo>
                <a:cubicBezTo>
                  <a:pt x="481" y="123"/>
                  <a:pt x="480" y="122"/>
                  <a:pt x="480" y="122"/>
                </a:cubicBezTo>
                <a:cubicBezTo>
                  <a:pt x="481" y="121"/>
                  <a:pt x="482" y="122"/>
                  <a:pt x="484" y="121"/>
                </a:cubicBezTo>
                <a:cubicBezTo>
                  <a:pt x="482" y="121"/>
                  <a:pt x="482" y="121"/>
                  <a:pt x="480" y="120"/>
                </a:cubicBezTo>
                <a:cubicBezTo>
                  <a:pt x="480" y="120"/>
                  <a:pt x="480" y="119"/>
                  <a:pt x="481" y="119"/>
                </a:cubicBezTo>
                <a:cubicBezTo>
                  <a:pt x="481" y="118"/>
                  <a:pt x="481" y="117"/>
                  <a:pt x="482" y="116"/>
                </a:cubicBezTo>
                <a:cubicBezTo>
                  <a:pt x="482" y="115"/>
                  <a:pt x="482" y="114"/>
                  <a:pt x="483" y="113"/>
                </a:cubicBezTo>
                <a:cubicBezTo>
                  <a:pt x="483" y="113"/>
                  <a:pt x="483" y="112"/>
                  <a:pt x="483" y="112"/>
                </a:cubicBezTo>
                <a:cubicBezTo>
                  <a:pt x="484" y="110"/>
                  <a:pt x="484" y="110"/>
                  <a:pt x="486" y="109"/>
                </a:cubicBezTo>
                <a:cubicBezTo>
                  <a:pt x="486" y="109"/>
                  <a:pt x="487" y="109"/>
                  <a:pt x="487" y="109"/>
                </a:cubicBezTo>
                <a:cubicBezTo>
                  <a:pt x="487" y="109"/>
                  <a:pt x="487" y="108"/>
                  <a:pt x="487" y="108"/>
                </a:cubicBezTo>
                <a:cubicBezTo>
                  <a:pt x="487" y="108"/>
                  <a:pt x="487" y="107"/>
                  <a:pt x="487" y="107"/>
                </a:cubicBezTo>
                <a:cubicBezTo>
                  <a:pt x="486" y="107"/>
                  <a:pt x="485" y="107"/>
                  <a:pt x="485" y="107"/>
                </a:cubicBezTo>
                <a:cubicBezTo>
                  <a:pt x="484" y="107"/>
                  <a:pt x="484" y="107"/>
                  <a:pt x="484" y="107"/>
                </a:cubicBezTo>
                <a:cubicBezTo>
                  <a:pt x="485" y="106"/>
                  <a:pt x="486" y="105"/>
                  <a:pt x="487" y="104"/>
                </a:cubicBezTo>
                <a:cubicBezTo>
                  <a:pt x="487" y="105"/>
                  <a:pt x="487" y="105"/>
                  <a:pt x="487" y="105"/>
                </a:cubicBezTo>
                <a:cubicBezTo>
                  <a:pt x="487" y="106"/>
                  <a:pt x="487" y="106"/>
                  <a:pt x="487" y="106"/>
                </a:cubicBezTo>
                <a:cubicBezTo>
                  <a:pt x="488" y="106"/>
                  <a:pt x="489" y="105"/>
                  <a:pt x="489" y="105"/>
                </a:cubicBezTo>
                <a:cubicBezTo>
                  <a:pt x="489" y="104"/>
                  <a:pt x="488" y="104"/>
                  <a:pt x="488" y="104"/>
                </a:cubicBezTo>
                <a:cubicBezTo>
                  <a:pt x="486" y="103"/>
                  <a:pt x="486" y="102"/>
                  <a:pt x="487" y="101"/>
                </a:cubicBezTo>
                <a:cubicBezTo>
                  <a:pt x="487" y="100"/>
                  <a:pt x="488" y="100"/>
                  <a:pt x="488" y="99"/>
                </a:cubicBezTo>
                <a:cubicBezTo>
                  <a:pt x="488" y="99"/>
                  <a:pt x="487" y="98"/>
                  <a:pt x="488" y="98"/>
                </a:cubicBezTo>
                <a:cubicBezTo>
                  <a:pt x="488" y="97"/>
                  <a:pt x="488" y="97"/>
                  <a:pt x="488" y="97"/>
                </a:cubicBezTo>
                <a:cubicBezTo>
                  <a:pt x="488" y="95"/>
                  <a:pt x="489" y="95"/>
                  <a:pt x="489" y="94"/>
                </a:cubicBezTo>
                <a:cubicBezTo>
                  <a:pt x="491" y="94"/>
                  <a:pt x="491" y="94"/>
                  <a:pt x="491" y="94"/>
                </a:cubicBezTo>
                <a:cubicBezTo>
                  <a:pt x="492" y="95"/>
                  <a:pt x="493" y="96"/>
                  <a:pt x="493" y="98"/>
                </a:cubicBezTo>
                <a:cubicBezTo>
                  <a:pt x="494" y="97"/>
                  <a:pt x="494" y="97"/>
                  <a:pt x="494" y="97"/>
                </a:cubicBezTo>
                <a:cubicBezTo>
                  <a:pt x="496" y="97"/>
                  <a:pt x="497" y="97"/>
                  <a:pt x="499" y="97"/>
                </a:cubicBezTo>
                <a:cubicBezTo>
                  <a:pt x="500" y="97"/>
                  <a:pt x="500" y="98"/>
                  <a:pt x="501" y="98"/>
                </a:cubicBezTo>
                <a:cubicBezTo>
                  <a:pt x="502" y="98"/>
                  <a:pt x="503" y="98"/>
                  <a:pt x="504" y="99"/>
                </a:cubicBezTo>
                <a:cubicBezTo>
                  <a:pt x="504" y="99"/>
                  <a:pt x="504" y="99"/>
                  <a:pt x="505" y="99"/>
                </a:cubicBezTo>
                <a:cubicBezTo>
                  <a:pt x="506" y="99"/>
                  <a:pt x="507" y="99"/>
                  <a:pt x="507" y="100"/>
                </a:cubicBezTo>
                <a:cubicBezTo>
                  <a:pt x="508" y="100"/>
                  <a:pt x="509" y="100"/>
                  <a:pt x="510" y="100"/>
                </a:cubicBezTo>
                <a:cubicBezTo>
                  <a:pt x="511" y="100"/>
                  <a:pt x="511" y="101"/>
                  <a:pt x="511" y="101"/>
                </a:cubicBezTo>
                <a:cubicBezTo>
                  <a:pt x="510" y="102"/>
                  <a:pt x="510" y="103"/>
                  <a:pt x="510" y="103"/>
                </a:cubicBezTo>
                <a:cubicBezTo>
                  <a:pt x="509" y="104"/>
                  <a:pt x="509" y="105"/>
                  <a:pt x="509" y="105"/>
                </a:cubicBezTo>
                <a:cubicBezTo>
                  <a:pt x="509" y="107"/>
                  <a:pt x="507" y="108"/>
                  <a:pt x="505" y="107"/>
                </a:cubicBezTo>
                <a:cubicBezTo>
                  <a:pt x="504" y="106"/>
                  <a:pt x="503" y="106"/>
                  <a:pt x="502" y="105"/>
                </a:cubicBezTo>
                <a:cubicBezTo>
                  <a:pt x="501" y="105"/>
                  <a:pt x="501" y="105"/>
                  <a:pt x="500" y="105"/>
                </a:cubicBezTo>
                <a:cubicBezTo>
                  <a:pt x="499" y="106"/>
                  <a:pt x="497" y="106"/>
                  <a:pt x="496" y="105"/>
                </a:cubicBezTo>
                <a:cubicBezTo>
                  <a:pt x="496" y="104"/>
                  <a:pt x="495" y="105"/>
                  <a:pt x="495" y="104"/>
                </a:cubicBezTo>
                <a:cubicBezTo>
                  <a:pt x="494" y="104"/>
                  <a:pt x="494" y="104"/>
                  <a:pt x="494" y="104"/>
                </a:cubicBezTo>
                <a:cubicBezTo>
                  <a:pt x="494" y="104"/>
                  <a:pt x="493" y="103"/>
                  <a:pt x="493" y="104"/>
                </a:cubicBezTo>
                <a:cubicBezTo>
                  <a:pt x="493" y="104"/>
                  <a:pt x="492" y="104"/>
                  <a:pt x="491" y="105"/>
                </a:cubicBezTo>
                <a:cubicBezTo>
                  <a:pt x="491" y="105"/>
                  <a:pt x="490" y="106"/>
                  <a:pt x="491" y="103"/>
                </a:cubicBezTo>
                <a:cubicBezTo>
                  <a:pt x="492" y="100"/>
                  <a:pt x="491" y="100"/>
                  <a:pt x="491" y="98"/>
                </a:cubicBezTo>
                <a:cubicBezTo>
                  <a:pt x="491" y="98"/>
                  <a:pt x="490" y="98"/>
                  <a:pt x="490" y="98"/>
                </a:cubicBezTo>
                <a:cubicBezTo>
                  <a:pt x="489" y="98"/>
                  <a:pt x="489" y="98"/>
                  <a:pt x="489" y="99"/>
                </a:cubicBezTo>
                <a:cubicBezTo>
                  <a:pt x="489" y="100"/>
                  <a:pt x="489" y="101"/>
                  <a:pt x="491" y="102"/>
                </a:cubicBezTo>
                <a:cubicBezTo>
                  <a:pt x="493" y="102"/>
                  <a:pt x="494" y="103"/>
                  <a:pt x="495" y="103"/>
                </a:cubicBezTo>
                <a:cubicBezTo>
                  <a:pt x="496" y="104"/>
                  <a:pt x="497" y="104"/>
                  <a:pt x="497" y="102"/>
                </a:cubicBezTo>
                <a:cubicBezTo>
                  <a:pt x="497" y="102"/>
                  <a:pt x="497" y="101"/>
                  <a:pt x="496" y="101"/>
                </a:cubicBezTo>
                <a:cubicBezTo>
                  <a:pt x="495" y="101"/>
                  <a:pt x="494" y="101"/>
                  <a:pt x="491" y="103"/>
                </a:cubicBezTo>
                <a:moveTo>
                  <a:pt x="499" y="101"/>
                </a:moveTo>
                <a:cubicBezTo>
                  <a:pt x="499" y="101"/>
                  <a:pt x="500" y="101"/>
                  <a:pt x="499" y="101"/>
                </a:cubicBezTo>
                <a:cubicBezTo>
                  <a:pt x="499" y="101"/>
                  <a:pt x="499" y="101"/>
                  <a:pt x="499" y="101"/>
                </a:cubicBezTo>
                <a:cubicBezTo>
                  <a:pt x="499" y="101"/>
                  <a:pt x="498" y="101"/>
                  <a:pt x="499" y="102"/>
                </a:cubicBezTo>
                <a:cubicBezTo>
                  <a:pt x="499" y="102"/>
                  <a:pt x="499" y="101"/>
                  <a:pt x="500" y="100"/>
                </a:cubicBezTo>
                <a:cubicBezTo>
                  <a:pt x="500" y="100"/>
                  <a:pt x="500" y="100"/>
                  <a:pt x="499" y="100"/>
                </a:cubicBezTo>
                <a:cubicBezTo>
                  <a:pt x="499" y="100"/>
                  <a:pt x="499" y="101"/>
                  <a:pt x="499" y="101"/>
                </a:cubicBezTo>
                <a:cubicBezTo>
                  <a:pt x="500" y="101"/>
                  <a:pt x="500" y="101"/>
                  <a:pt x="500" y="101"/>
                </a:cubicBezTo>
                <a:cubicBezTo>
                  <a:pt x="500" y="101"/>
                  <a:pt x="500" y="100"/>
                  <a:pt x="500" y="100"/>
                </a:cubicBezTo>
                <a:cubicBezTo>
                  <a:pt x="500" y="100"/>
                  <a:pt x="500" y="100"/>
                  <a:pt x="499" y="101"/>
                </a:cubicBezTo>
                <a:moveTo>
                  <a:pt x="507" y="101"/>
                </a:moveTo>
                <a:cubicBezTo>
                  <a:pt x="506" y="101"/>
                  <a:pt x="506" y="101"/>
                  <a:pt x="506" y="102"/>
                </a:cubicBezTo>
                <a:cubicBezTo>
                  <a:pt x="505" y="101"/>
                  <a:pt x="504" y="100"/>
                  <a:pt x="503" y="101"/>
                </a:cubicBezTo>
                <a:cubicBezTo>
                  <a:pt x="504" y="102"/>
                  <a:pt x="504" y="103"/>
                  <a:pt x="506" y="103"/>
                </a:cubicBezTo>
                <a:cubicBezTo>
                  <a:pt x="507" y="103"/>
                  <a:pt x="507" y="102"/>
                  <a:pt x="507" y="101"/>
                </a:cubicBezTo>
                <a:moveTo>
                  <a:pt x="484" y="113"/>
                </a:moveTo>
                <a:cubicBezTo>
                  <a:pt x="485" y="113"/>
                  <a:pt x="485" y="113"/>
                  <a:pt x="485" y="114"/>
                </a:cubicBezTo>
                <a:cubicBezTo>
                  <a:pt x="486" y="114"/>
                  <a:pt x="486" y="114"/>
                  <a:pt x="486" y="114"/>
                </a:cubicBezTo>
                <a:cubicBezTo>
                  <a:pt x="486" y="114"/>
                  <a:pt x="486" y="114"/>
                  <a:pt x="487" y="114"/>
                </a:cubicBezTo>
                <a:cubicBezTo>
                  <a:pt x="487" y="114"/>
                  <a:pt x="487" y="113"/>
                  <a:pt x="487" y="113"/>
                </a:cubicBezTo>
                <a:cubicBezTo>
                  <a:pt x="487" y="113"/>
                  <a:pt x="487" y="112"/>
                  <a:pt x="487" y="112"/>
                </a:cubicBezTo>
                <a:cubicBezTo>
                  <a:pt x="486" y="112"/>
                  <a:pt x="485" y="112"/>
                  <a:pt x="484" y="113"/>
                </a:cubicBezTo>
                <a:moveTo>
                  <a:pt x="505" y="105"/>
                </a:moveTo>
                <a:cubicBezTo>
                  <a:pt x="505" y="105"/>
                  <a:pt x="505" y="105"/>
                  <a:pt x="505" y="105"/>
                </a:cubicBezTo>
                <a:cubicBezTo>
                  <a:pt x="506" y="105"/>
                  <a:pt x="506" y="105"/>
                  <a:pt x="507" y="105"/>
                </a:cubicBezTo>
                <a:cubicBezTo>
                  <a:pt x="507" y="105"/>
                  <a:pt x="507" y="104"/>
                  <a:pt x="507" y="104"/>
                </a:cubicBezTo>
                <a:cubicBezTo>
                  <a:pt x="507" y="104"/>
                  <a:pt x="507" y="104"/>
                  <a:pt x="506" y="104"/>
                </a:cubicBezTo>
                <a:cubicBezTo>
                  <a:pt x="506" y="104"/>
                  <a:pt x="506" y="105"/>
                  <a:pt x="505" y="105"/>
                </a:cubicBezTo>
                <a:moveTo>
                  <a:pt x="483" y="123"/>
                </a:moveTo>
                <a:cubicBezTo>
                  <a:pt x="483" y="123"/>
                  <a:pt x="483" y="123"/>
                  <a:pt x="483" y="123"/>
                </a:cubicBezTo>
                <a:cubicBezTo>
                  <a:pt x="483" y="123"/>
                  <a:pt x="483" y="123"/>
                  <a:pt x="483" y="123"/>
                </a:cubicBezTo>
                <a:cubicBezTo>
                  <a:pt x="483" y="123"/>
                  <a:pt x="483" y="123"/>
                  <a:pt x="483" y="123"/>
                </a:cubicBezTo>
                <a:cubicBezTo>
                  <a:pt x="483" y="123"/>
                  <a:pt x="483" y="123"/>
                  <a:pt x="483" y="123"/>
                </a:cubicBezTo>
                <a:moveTo>
                  <a:pt x="195" y="125"/>
                </a:moveTo>
                <a:cubicBezTo>
                  <a:pt x="195" y="124"/>
                  <a:pt x="195" y="123"/>
                  <a:pt x="195" y="122"/>
                </a:cubicBezTo>
                <a:cubicBezTo>
                  <a:pt x="194" y="122"/>
                  <a:pt x="193" y="123"/>
                  <a:pt x="192" y="123"/>
                </a:cubicBezTo>
                <a:cubicBezTo>
                  <a:pt x="192" y="122"/>
                  <a:pt x="191" y="122"/>
                  <a:pt x="191" y="122"/>
                </a:cubicBezTo>
                <a:cubicBezTo>
                  <a:pt x="191" y="122"/>
                  <a:pt x="191" y="121"/>
                  <a:pt x="192" y="121"/>
                </a:cubicBezTo>
                <a:cubicBezTo>
                  <a:pt x="192" y="120"/>
                  <a:pt x="192" y="120"/>
                  <a:pt x="193" y="120"/>
                </a:cubicBezTo>
                <a:cubicBezTo>
                  <a:pt x="196" y="120"/>
                  <a:pt x="196" y="120"/>
                  <a:pt x="196" y="120"/>
                </a:cubicBezTo>
                <a:cubicBezTo>
                  <a:pt x="196" y="120"/>
                  <a:pt x="196" y="121"/>
                  <a:pt x="196" y="121"/>
                </a:cubicBezTo>
                <a:cubicBezTo>
                  <a:pt x="196" y="121"/>
                  <a:pt x="196" y="121"/>
                  <a:pt x="196" y="121"/>
                </a:cubicBezTo>
                <a:cubicBezTo>
                  <a:pt x="197" y="120"/>
                  <a:pt x="198" y="121"/>
                  <a:pt x="199" y="121"/>
                </a:cubicBezTo>
                <a:cubicBezTo>
                  <a:pt x="201" y="120"/>
                  <a:pt x="201" y="121"/>
                  <a:pt x="202" y="122"/>
                </a:cubicBezTo>
                <a:cubicBezTo>
                  <a:pt x="204" y="122"/>
                  <a:pt x="205" y="123"/>
                  <a:pt x="207" y="124"/>
                </a:cubicBezTo>
                <a:cubicBezTo>
                  <a:pt x="208" y="124"/>
                  <a:pt x="209" y="126"/>
                  <a:pt x="210" y="127"/>
                </a:cubicBezTo>
                <a:cubicBezTo>
                  <a:pt x="211" y="128"/>
                  <a:pt x="213" y="129"/>
                  <a:pt x="214" y="131"/>
                </a:cubicBezTo>
                <a:cubicBezTo>
                  <a:pt x="215" y="132"/>
                  <a:pt x="216" y="133"/>
                  <a:pt x="217" y="133"/>
                </a:cubicBezTo>
                <a:cubicBezTo>
                  <a:pt x="218" y="134"/>
                  <a:pt x="218" y="135"/>
                  <a:pt x="219" y="135"/>
                </a:cubicBezTo>
                <a:cubicBezTo>
                  <a:pt x="220" y="137"/>
                  <a:pt x="221" y="137"/>
                  <a:pt x="221" y="138"/>
                </a:cubicBezTo>
                <a:cubicBezTo>
                  <a:pt x="222" y="139"/>
                  <a:pt x="222" y="140"/>
                  <a:pt x="222" y="141"/>
                </a:cubicBezTo>
                <a:cubicBezTo>
                  <a:pt x="222" y="141"/>
                  <a:pt x="222" y="141"/>
                  <a:pt x="222" y="141"/>
                </a:cubicBezTo>
                <a:cubicBezTo>
                  <a:pt x="223" y="141"/>
                  <a:pt x="223" y="141"/>
                  <a:pt x="223" y="141"/>
                </a:cubicBezTo>
                <a:cubicBezTo>
                  <a:pt x="223" y="141"/>
                  <a:pt x="224" y="142"/>
                  <a:pt x="223" y="142"/>
                </a:cubicBezTo>
                <a:cubicBezTo>
                  <a:pt x="223" y="142"/>
                  <a:pt x="223" y="142"/>
                  <a:pt x="222" y="142"/>
                </a:cubicBezTo>
                <a:cubicBezTo>
                  <a:pt x="220" y="143"/>
                  <a:pt x="220" y="143"/>
                  <a:pt x="221" y="144"/>
                </a:cubicBezTo>
                <a:cubicBezTo>
                  <a:pt x="222" y="146"/>
                  <a:pt x="221" y="147"/>
                  <a:pt x="221" y="149"/>
                </a:cubicBezTo>
                <a:cubicBezTo>
                  <a:pt x="221" y="149"/>
                  <a:pt x="221" y="149"/>
                  <a:pt x="221" y="149"/>
                </a:cubicBezTo>
                <a:cubicBezTo>
                  <a:pt x="221" y="149"/>
                  <a:pt x="221" y="149"/>
                  <a:pt x="221" y="149"/>
                </a:cubicBezTo>
                <a:cubicBezTo>
                  <a:pt x="220" y="147"/>
                  <a:pt x="219" y="148"/>
                  <a:pt x="218" y="148"/>
                </a:cubicBezTo>
                <a:cubicBezTo>
                  <a:pt x="217" y="148"/>
                  <a:pt x="216" y="148"/>
                  <a:pt x="216" y="147"/>
                </a:cubicBezTo>
                <a:cubicBezTo>
                  <a:pt x="216" y="146"/>
                  <a:pt x="215" y="145"/>
                  <a:pt x="214" y="144"/>
                </a:cubicBezTo>
                <a:cubicBezTo>
                  <a:pt x="213" y="143"/>
                  <a:pt x="212" y="141"/>
                  <a:pt x="211" y="140"/>
                </a:cubicBezTo>
                <a:cubicBezTo>
                  <a:pt x="210" y="139"/>
                  <a:pt x="209" y="138"/>
                  <a:pt x="207" y="136"/>
                </a:cubicBezTo>
                <a:cubicBezTo>
                  <a:pt x="206" y="135"/>
                  <a:pt x="205" y="134"/>
                  <a:pt x="204" y="133"/>
                </a:cubicBezTo>
                <a:cubicBezTo>
                  <a:pt x="202" y="131"/>
                  <a:pt x="200" y="130"/>
                  <a:pt x="198" y="129"/>
                </a:cubicBezTo>
                <a:cubicBezTo>
                  <a:pt x="197" y="128"/>
                  <a:pt x="196" y="129"/>
                  <a:pt x="196" y="128"/>
                </a:cubicBezTo>
                <a:cubicBezTo>
                  <a:pt x="197" y="127"/>
                  <a:pt x="197" y="126"/>
                  <a:pt x="197" y="126"/>
                </a:cubicBezTo>
                <a:cubicBezTo>
                  <a:pt x="197" y="125"/>
                  <a:pt x="198" y="125"/>
                  <a:pt x="198" y="125"/>
                </a:cubicBezTo>
                <a:cubicBezTo>
                  <a:pt x="198" y="125"/>
                  <a:pt x="199" y="125"/>
                  <a:pt x="199" y="125"/>
                </a:cubicBezTo>
                <a:cubicBezTo>
                  <a:pt x="199" y="125"/>
                  <a:pt x="198" y="124"/>
                  <a:pt x="198" y="124"/>
                </a:cubicBezTo>
                <a:cubicBezTo>
                  <a:pt x="197" y="124"/>
                  <a:pt x="196" y="125"/>
                  <a:pt x="195" y="125"/>
                </a:cubicBezTo>
                <a:moveTo>
                  <a:pt x="627" y="188"/>
                </a:moveTo>
                <a:cubicBezTo>
                  <a:pt x="627" y="187"/>
                  <a:pt x="627" y="187"/>
                  <a:pt x="627" y="187"/>
                </a:cubicBezTo>
                <a:cubicBezTo>
                  <a:pt x="627" y="187"/>
                  <a:pt x="628" y="186"/>
                  <a:pt x="628" y="186"/>
                </a:cubicBezTo>
                <a:cubicBezTo>
                  <a:pt x="629" y="186"/>
                  <a:pt x="630" y="186"/>
                  <a:pt x="630" y="187"/>
                </a:cubicBezTo>
                <a:cubicBezTo>
                  <a:pt x="630" y="187"/>
                  <a:pt x="629" y="187"/>
                  <a:pt x="628" y="187"/>
                </a:cubicBezTo>
                <a:cubicBezTo>
                  <a:pt x="628" y="191"/>
                  <a:pt x="628" y="191"/>
                  <a:pt x="628" y="191"/>
                </a:cubicBezTo>
                <a:cubicBezTo>
                  <a:pt x="628" y="191"/>
                  <a:pt x="628" y="191"/>
                  <a:pt x="628" y="191"/>
                </a:cubicBezTo>
                <a:cubicBezTo>
                  <a:pt x="627" y="191"/>
                  <a:pt x="627" y="191"/>
                  <a:pt x="627" y="192"/>
                </a:cubicBezTo>
                <a:cubicBezTo>
                  <a:pt x="627" y="192"/>
                  <a:pt x="627" y="193"/>
                  <a:pt x="628" y="193"/>
                </a:cubicBezTo>
                <a:cubicBezTo>
                  <a:pt x="627" y="193"/>
                  <a:pt x="627" y="193"/>
                  <a:pt x="627" y="194"/>
                </a:cubicBezTo>
                <a:cubicBezTo>
                  <a:pt x="626" y="194"/>
                  <a:pt x="627" y="194"/>
                  <a:pt x="627" y="195"/>
                </a:cubicBezTo>
                <a:cubicBezTo>
                  <a:pt x="628" y="195"/>
                  <a:pt x="628" y="195"/>
                  <a:pt x="628" y="195"/>
                </a:cubicBezTo>
                <a:cubicBezTo>
                  <a:pt x="628" y="196"/>
                  <a:pt x="627" y="198"/>
                  <a:pt x="626" y="199"/>
                </a:cubicBezTo>
                <a:cubicBezTo>
                  <a:pt x="620" y="204"/>
                  <a:pt x="615" y="210"/>
                  <a:pt x="609" y="215"/>
                </a:cubicBezTo>
                <a:cubicBezTo>
                  <a:pt x="609" y="216"/>
                  <a:pt x="608" y="216"/>
                  <a:pt x="608" y="216"/>
                </a:cubicBezTo>
                <a:cubicBezTo>
                  <a:pt x="607" y="216"/>
                  <a:pt x="607" y="216"/>
                  <a:pt x="607" y="216"/>
                </a:cubicBezTo>
                <a:cubicBezTo>
                  <a:pt x="605" y="214"/>
                  <a:pt x="603" y="213"/>
                  <a:pt x="602" y="211"/>
                </a:cubicBezTo>
                <a:cubicBezTo>
                  <a:pt x="602" y="210"/>
                  <a:pt x="602" y="210"/>
                  <a:pt x="602" y="210"/>
                </a:cubicBezTo>
                <a:cubicBezTo>
                  <a:pt x="602" y="209"/>
                  <a:pt x="602" y="209"/>
                  <a:pt x="602" y="209"/>
                </a:cubicBezTo>
                <a:cubicBezTo>
                  <a:pt x="603" y="208"/>
                  <a:pt x="604" y="207"/>
                  <a:pt x="605" y="206"/>
                </a:cubicBezTo>
                <a:cubicBezTo>
                  <a:pt x="607" y="206"/>
                  <a:pt x="607" y="205"/>
                  <a:pt x="608" y="205"/>
                </a:cubicBezTo>
                <a:cubicBezTo>
                  <a:pt x="609" y="203"/>
                  <a:pt x="610" y="202"/>
                  <a:pt x="611" y="200"/>
                </a:cubicBezTo>
                <a:cubicBezTo>
                  <a:pt x="612" y="198"/>
                  <a:pt x="614" y="198"/>
                  <a:pt x="615" y="197"/>
                </a:cubicBezTo>
                <a:cubicBezTo>
                  <a:pt x="616" y="195"/>
                  <a:pt x="618" y="194"/>
                  <a:pt x="619" y="193"/>
                </a:cubicBezTo>
                <a:cubicBezTo>
                  <a:pt x="620" y="192"/>
                  <a:pt x="621" y="191"/>
                  <a:pt x="621" y="190"/>
                </a:cubicBezTo>
                <a:cubicBezTo>
                  <a:pt x="623" y="190"/>
                  <a:pt x="623" y="189"/>
                  <a:pt x="624" y="188"/>
                </a:cubicBezTo>
                <a:cubicBezTo>
                  <a:pt x="627" y="188"/>
                  <a:pt x="627" y="188"/>
                  <a:pt x="627" y="188"/>
                </a:cubicBezTo>
                <a:cubicBezTo>
                  <a:pt x="627" y="189"/>
                  <a:pt x="627" y="189"/>
                  <a:pt x="627" y="189"/>
                </a:cubicBezTo>
                <a:cubicBezTo>
                  <a:pt x="627" y="189"/>
                  <a:pt x="627" y="189"/>
                  <a:pt x="627" y="189"/>
                </a:cubicBezTo>
                <a:cubicBezTo>
                  <a:pt x="626" y="189"/>
                  <a:pt x="626" y="189"/>
                  <a:pt x="626" y="189"/>
                </a:cubicBezTo>
                <a:cubicBezTo>
                  <a:pt x="626" y="189"/>
                  <a:pt x="625" y="189"/>
                  <a:pt x="626" y="190"/>
                </a:cubicBezTo>
                <a:cubicBezTo>
                  <a:pt x="626" y="190"/>
                  <a:pt x="626" y="189"/>
                  <a:pt x="627" y="189"/>
                </a:cubicBezTo>
                <a:cubicBezTo>
                  <a:pt x="627" y="189"/>
                  <a:pt x="627" y="189"/>
                  <a:pt x="627" y="189"/>
                </a:cubicBezTo>
                <a:cubicBezTo>
                  <a:pt x="627" y="188"/>
                  <a:pt x="627" y="188"/>
                  <a:pt x="627" y="188"/>
                </a:cubicBezTo>
                <a:moveTo>
                  <a:pt x="329" y="143"/>
                </a:moveTo>
                <a:cubicBezTo>
                  <a:pt x="328" y="143"/>
                  <a:pt x="328" y="144"/>
                  <a:pt x="327" y="145"/>
                </a:cubicBezTo>
                <a:cubicBezTo>
                  <a:pt x="327" y="145"/>
                  <a:pt x="326" y="145"/>
                  <a:pt x="325" y="145"/>
                </a:cubicBezTo>
                <a:cubicBezTo>
                  <a:pt x="324" y="145"/>
                  <a:pt x="323" y="147"/>
                  <a:pt x="322" y="146"/>
                </a:cubicBezTo>
                <a:cubicBezTo>
                  <a:pt x="322" y="146"/>
                  <a:pt x="321" y="147"/>
                  <a:pt x="321" y="147"/>
                </a:cubicBezTo>
                <a:cubicBezTo>
                  <a:pt x="321" y="148"/>
                  <a:pt x="321" y="148"/>
                  <a:pt x="321" y="148"/>
                </a:cubicBezTo>
                <a:cubicBezTo>
                  <a:pt x="319" y="147"/>
                  <a:pt x="318" y="149"/>
                  <a:pt x="317" y="149"/>
                </a:cubicBezTo>
                <a:cubicBezTo>
                  <a:pt x="316" y="149"/>
                  <a:pt x="316" y="149"/>
                  <a:pt x="316" y="149"/>
                </a:cubicBezTo>
                <a:cubicBezTo>
                  <a:pt x="314" y="149"/>
                  <a:pt x="312" y="149"/>
                  <a:pt x="310" y="149"/>
                </a:cubicBezTo>
                <a:cubicBezTo>
                  <a:pt x="309" y="148"/>
                  <a:pt x="307" y="147"/>
                  <a:pt x="305" y="146"/>
                </a:cubicBezTo>
                <a:cubicBezTo>
                  <a:pt x="304" y="146"/>
                  <a:pt x="304" y="145"/>
                  <a:pt x="304" y="145"/>
                </a:cubicBezTo>
                <a:cubicBezTo>
                  <a:pt x="303" y="144"/>
                  <a:pt x="302" y="143"/>
                  <a:pt x="301" y="142"/>
                </a:cubicBezTo>
                <a:cubicBezTo>
                  <a:pt x="301" y="141"/>
                  <a:pt x="300" y="140"/>
                  <a:pt x="300" y="139"/>
                </a:cubicBezTo>
                <a:cubicBezTo>
                  <a:pt x="299" y="137"/>
                  <a:pt x="298" y="137"/>
                  <a:pt x="298" y="135"/>
                </a:cubicBezTo>
                <a:cubicBezTo>
                  <a:pt x="298" y="135"/>
                  <a:pt x="298" y="135"/>
                  <a:pt x="297" y="134"/>
                </a:cubicBezTo>
                <a:cubicBezTo>
                  <a:pt x="298" y="134"/>
                  <a:pt x="299" y="133"/>
                  <a:pt x="300" y="133"/>
                </a:cubicBezTo>
                <a:cubicBezTo>
                  <a:pt x="300" y="132"/>
                  <a:pt x="301" y="132"/>
                  <a:pt x="302" y="132"/>
                </a:cubicBezTo>
                <a:cubicBezTo>
                  <a:pt x="303" y="132"/>
                  <a:pt x="303" y="132"/>
                  <a:pt x="303" y="131"/>
                </a:cubicBezTo>
                <a:cubicBezTo>
                  <a:pt x="304" y="131"/>
                  <a:pt x="304" y="131"/>
                  <a:pt x="305" y="131"/>
                </a:cubicBezTo>
                <a:cubicBezTo>
                  <a:pt x="306" y="133"/>
                  <a:pt x="306" y="134"/>
                  <a:pt x="308" y="135"/>
                </a:cubicBezTo>
                <a:cubicBezTo>
                  <a:pt x="308" y="137"/>
                  <a:pt x="310" y="138"/>
                  <a:pt x="311" y="139"/>
                </a:cubicBezTo>
                <a:cubicBezTo>
                  <a:pt x="313" y="140"/>
                  <a:pt x="315" y="141"/>
                  <a:pt x="317" y="140"/>
                </a:cubicBezTo>
                <a:cubicBezTo>
                  <a:pt x="319" y="139"/>
                  <a:pt x="321" y="139"/>
                  <a:pt x="322" y="138"/>
                </a:cubicBezTo>
                <a:cubicBezTo>
                  <a:pt x="322" y="137"/>
                  <a:pt x="322" y="138"/>
                  <a:pt x="322" y="138"/>
                </a:cubicBezTo>
                <a:cubicBezTo>
                  <a:pt x="323" y="139"/>
                  <a:pt x="323" y="139"/>
                  <a:pt x="324" y="139"/>
                </a:cubicBezTo>
                <a:cubicBezTo>
                  <a:pt x="325" y="140"/>
                  <a:pt x="325" y="139"/>
                  <a:pt x="325" y="139"/>
                </a:cubicBezTo>
                <a:cubicBezTo>
                  <a:pt x="325" y="139"/>
                  <a:pt x="326" y="139"/>
                  <a:pt x="326" y="139"/>
                </a:cubicBezTo>
                <a:cubicBezTo>
                  <a:pt x="327" y="139"/>
                  <a:pt x="328" y="140"/>
                  <a:pt x="329" y="141"/>
                </a:cubicBezTo>
                <a:cubicBezTo>
                  <a:pt x="329" y="141"/>
                  <a:pt x="329" y="142"/>
                  <a:pt x="329" y="143"/>
                </a:cubicBezTo>
                <a:moveTo>
                  <a:pt x="107" y="359"/>
                </a:moveTo>
                <a:cubicBezTo>
                  <a:pt x="107" y="358"/>
                  <a:pt x="107" y="358"/>
                  <a:pt x="107" y="358"/>
                </a:cubicBezTo>
                <a:cubicBezTo>
                  <a:pt x="107" y="358"/>
                  <a:pt x="108" y="357"/>
                  <a:pt x="108" y="357"/>
                </a:cubicBezTo>
                <a:cubicBezTo>
                  <a:pt x="108" y="357"/>
                  <a:pt x="110" y="354"/>
                  <a:pt x="109" y="354"/>
                </a:cubicBezTo>
                <a:cubicBezTo>
                  <a:pt x="109" y="354"/>
                  <a:pt x="109" y="354"/>
                  <a:pt x="109" y="354"/>
                </a:cubicBezTo>
                <a:cubicBezTo>
                  <a:pt x="108" y="354"/>
                  <a:pt x="108" y="354"/>
                  <a:pt x="108" y="354"/>
                </a:cubicBezTo>
                <a:cubicBezTo>
                  <a:pt x="108" y="353"/>
                  <a:pt x="109" y="352"/>
                  <a:pt x="110" y="352"/>
                </a:cubicBezTo>
                <a:cubicBezTo>
                  <a:pt x="110" y="352"/>
                  <a:pt x="110" y="353"/>
                  <a:pt x="110" y="353"/>
                </a:cubicBezTo>
                <a:cubicBezTo>
                  <a:pt x="111" y="353"/>
                  <a:pt x="111" y="353"/>
                  <a:pt x="111" y="352"/>
                </a:cubicBezTo>
                <a:cubicBezTo>
                  <a:pt x="112" y="352"/>
                  <a:pt x="114" y="352"/>
                  <a:pt x="116" y="352"/>
                </a:cubicBezTo>
                <a:cubicBezTo>
                  <a:pt x="118" y="352"/>
                  <a:pt x="118" y="353"/>
                  <a:pt x="120" y="353"/>
                </a:cubicBezTo>
                <a:cubicBezTo>
                  <a:pt x="121" y="353"/>
                  <a:pt x="122" y="353"/>
                  <a:pt x="123" y="353"/>
                </a:cubicBezTo>
                <a:cubicBezTo>
                  <a:pt x="125" y="355"/>
                  <a:pt x="126" y="354"/>
                  <a:pt x="128" y="354"/>
                </a:cubicBezTo>
                <a:cubicBezTo>
                  <a:pt x="130" y="354"/>
                  <a:pt x="132" y="353"/>
                  <a:pt x="133" y="355"/>
                </a:cubicBezTo>
                <a:cubicBezTo>
                  <a:pt x="138" y="355"/>
                  <a:pt x="138" y="355"/>
                  <a:pt x="138" y="355"/>
                </a:cubicBezTo>
                <a:cubicBezTo>
                  <a:pt x="138" y="356"/>
                  <a:pt x="138" y="357"/>
                  <a:pt x="137" y="358"/>
                </a:cubicBezTo>
                <a:cubicBezTo>
                  <a:pt x="137" y="358"/>
                  <a:pt x="137" y="359"/>
                  <a:pt x="137" y="359"/>
                </a:cubicBezTo>
                <a:cubicBezTo>
                  <a:pt x="137" y="361"/>
                  <a:pt x="137" y="362"/>
                  <a:pt x="137" y="364"/>
                </a:cubicBezTo>
                <a:cubicBezTo>
                  <a:pt x="136" y="365"/>
                  <a:pt x="135" y="364"/>
                  <a:pt x="135" y="363"/>
                </a:cubicBezTo>
                <a:cubicBezTo>
                  <a:pt x="134" y="363"/>
                  <a:pt x="132" y="363"/>
                  <a:pt x="131" y="363"/>
                </a:cubicBezTo>
                <a:cubicBezTo>
                  <a:pt x="130" y="364"/>
                  <a:pt x="129" y="362"/>
                  <a:pt x="128" y="362"/>
                </a:cubicBezTo>
                <a:cubicBezTo>
                  <a:pt x="127" y="363"/>
                  <a:pt x="126" y="362"/>
                  <a:pt x="124" y="362"/>
                </a:cubicBezTo>
                <a:cubicBezTo>
                  <a:pt x="123" y="362"/>
                  <a:pt x="122" y="363"/>
                  <a:pt x="121" y="362"/>
                </a:cubicBezTo>
                <a:cubicBezTo>
                  <a:pt x="120" y="362"/>
                  <a:pt x="120" y="361"/>
                  <a:pt x="118" y="362"/>
                </a:cubicBezTo>
                <a:cubicBezTo>
                  <a:pt x="118" y="362"/>
                  <a:pt x="117" y="362"/>
                  <a:pt x="116" y="361"/>
                </a:cubicBezTo>
                <a:cubicBezTo>
                  <a:pt x="114" y="360"/>
                  <a:pt x="111" y="361"/>
                  <a:pt x="108" y="361"/>
                </a:cubicBezTo>
                <a:cubicBezTo>
                  <a:pt x="108" y="361"/>
                  <a:pt x="107" y="360"/>
                  <a:pt x="107" y="360"/>
                </a:cubicBezTo>
                <a:cubicBezTo>
                  <a:pt x="107" y="360"/>
                  <a:pt x="107" y="360"/>
                  <a:pt x="107" y="360"/>
                </a:cubicBezTo>
                <a:cubicBezTo>
                  <a:pt x="107" y="360"/>
                  <a:pt x="107" y="359"/>
                  <a:pt x="108" y="359"/>
                </a:cubicBezTo>
                <a:cubicBezTo>
                  <a:pt x="108" y="359"/>
                  <a:pt x="107" y="359"/>
                  <a:pt x="107" y="359"/>
                </a:cubicBezTo>
                <a:moveTo>
                  <a:pt x="79" y="374"/>
                </a:moveTo>
                <a:cubicBezTo>
                  <a:pt x="79" y="375"/>
                  <a:pt x="80" y="376"/>
                  <a:pt x="78" y="376"/>
                </a:cubicBezTo>
                <a:cubicBezTo>
                  <a:pt x="77" y="376"/>
                  <a:pt x="78" y="378"/>
                  <a:pt x="76" y="378"/>
                </a:cubicBezTo>
                <a:cubicBezTo>
                  <a:pt x="77" y="378"/>
                  <a:pt x="77" y="379"/>
                  <a:pt x="77" y="379"/>
                </a:cubicBezTo>
                <a:cubicBezTo>
                  <a:pt x="78" y="379"/>
                  <a:pt x="78" y="378"/>
                  <a:pt x="78" y="378"/>
                </a:cubicBezTo>
                <a:cubicBezTo>
                  <a:pt x="79" y="378"/>
                  <a:pt x="79" y="378"/>
                  <a:pt x="79" y="378"/>
                </a:cubicBezTo>
                <a:cubicBezTo>
                  <a:pt x="79" y="378"/>
                  <a:pt x="79" y="378"/>
                  <a:pt x="79" y="379"/>
                </a:cubicBezTo>
                <a:cubicBezTo>
                  <a:pt x="79" y="379"/>
                  <a:pt x="79" y="379"/>
                  <a:pt x="79" y="379"/>
                </a:cubicBezTo>
                <a:cubicBezTo>
                  <a:pt x="78" y="379"/>
                  <a:pt x="76" y="379"/>
                  <a:pt x="75" y="379"/>
                </a:cubicBezTo>
                <a:cubicBezTo>
                  <a:pt x="75" y="379"/>
                  <a:pt x="75" y="379"/>
                  <a:pt x="75" y="378"/>
                </a:cubicBezTo>
                <a:cubicBezTo>
                  <a:pt x="75" y="378"/>
                  <a:pt x="75" y="378"/>
                  <a:pt x="75" y="378"/>
                </a:cubicBezTo>
                <a:cubicBezTo>
                  <a:pt x="74" y="378"/>
                  <a:pt x="74" y="379"/>
                  <a:pt x="75" y="379"/>
                </a:cubicBezTo>
                <a:cubicBezTo>
                  <a:pt x="75" y="379"/>
                  <a:pt x="75" y="379"/>
                  <a:pt x="75" y="379"/>
                </a:cubicBezTo>
                <a:cubicBezTo>
                  <a:pt x="75" y="378"/>
                  <a:pt x="75" y="378"/>
                  <a:pt x="75" y="378"/>
                </a:cubicBezTo>
                <a:cubicBezTo>
                  <a:pt x="75" y="378"/>
                  <a:pt x="75" y="378"/>
                  <a:pt x="75" y="378"/>
                </a:cubicBezTo>
                <a:cubicBezTo>
                  <a:pt x="72" y="380"/>
                  <a:pt x="72" y="380"/>
                  <a:pt x="69" y="379"/>
                </a:cubicBezTo>
                <a:cubicBezTo>
                  <a:pt x="68" y="379"/>
                  <a:pt x="68" y="379"/>
                  <a:pt x="68" y="379"/>
                </a:cubicBezTo>
                <a:cubicBezTo>
                  <a:pt x="67" y="379"/>
                  <a:pt x="65" y="379"/>
                  <a:pt x="64" y="379"/>
                </a:cubicBezTo>
                <a:cubicBezTo>
                  <a:pt x="62" y="377"/>
                  <a:pt x="61" y="378"/>
                  <a:pt x="59" y="378"/>
                </a:cubicBezTo>
                <a:cubicBezTo>
                  <a:pt x="58" y="378"/>
                  <a:pt x="57" y="378"/>
                  <a:pt x="56" y="377"/>
                </a:cubicBezTo>
                <a:cubicBezTo>
                  <a:pt x="56" y="377"/>
                  <a:pt x="55" y="377"/>
                  <a:pt x="54" y="377"/>
                </a:cubicBezTo>
                <a:cubicBezTo>
                  <a:pt x="53" y="377"/>
                  <a:pt x="52" y="377"/>
                  <a:pt x="50" y="377"/>
                </a:cubicBezTo>
                <a:cubicBezTo>
                  <a:pt x="50" y="376"/>
                  <a:pt x="50" y="375"/>
                  <a:pt x="50" y="374"/>
                </a:cubicBezTo>
                <a:cubicBezTo>
                  <a:pt x="50" y="373"/>
                  <a:pt x="50" y="372"/>
                  <a:pt x="51" y="371"/>
                </a:cubicBezTo>
                <a:cubicBezTo>
                  <a:pt x="51" y="371"/>
                  <a:pt x="51" y="369"/>
                  <a:pt x="51" y="369"/>
                </a:cubicBezTo>
                <a:cubicBezTo>
                  <a:pt x="52" y="368"/>
                  <a:pt x="53" y="368"/>
                  <a:pt x="54" y="368"/>
                </a:cubicBezTo>
                <a:cubicBezTo>
                  <a:pt x="54" y="368"/>
                  <a:pt x="55" y="368"/>
                  <a:pt x="56" y="368"/>
                </a:cubicBezTo>
                <a:cubicBezTo>
                  <a:pt x="57" y="370"/>
                  <a:pt x="59" y="369"/>
                  <a:pt x="61" y="369"/>
                </a:cubicBezTo>
                <a:cubicBezTo>
                  <a:pt x="62" y="369"/>
                  <a:pt x="63" y="369"/>
                  <a:pt x="65" y="369"/>
                </a:cubicBezTo>
                <a:cubicBezTo>
                  <a:pt x="65" y="369"/>
                  <a:pt x="66" y="369"/>
                  <a:pt x="67" y="370"/>
                </a:cubicBezTo>
                <a:cubicBezTo>
                  <a:pt x="68" y="371"/>
                  <a:pt x="69" y="369"/>
                  <a:pt x="70" y="371"/>
                </a:cubicBezTo>
                <a:cubicBezTo>
                  <a:pt x="71" y="371"/>
                  <a:pt x="72" y="371"/>
                  <a:pt x="73" y="371"/>
                </a:cubicBezTo>
                <a:cubicBezTo>
                  <a:pt x="74" y="371"/>
                  <a:pt x="75" y="371"/>
                  <a:pt x="76" y="372"/>
                </a:cubicBezTo>
                <a:cubicBezTo>
                  <a:pt x="76" y="372"/>
                  <a:pt x="76" y="371"/>
                  <a:pt x="77" y="371"/>
                </a:cubicBezTo>
                <a:cubicBezTo>
                  <a:pt x="77" y="372"/>
                  <a:pt x="78" y="372"/>
                  <a:pt x="78" y="373"/>
                </a:cubicBezTo>
                <a:cubicBezTo>
                  <a:pt x="78" y="374"/>
                  <a:pt x="79" y="374"/>
                  <a:pt x="79" y="374"/>
                </a:cubicBezTo>
                <a:moveTo>
                  <a:pt x="76" y="374"/>
                </a:moveTo>
                <a:cubicBezTo>
                  <a:pt x="76" y="374"/>
                  <a:pt x="76" y="374"/>
                  <a:pt x="76" y="374"/>
                </a:cubicBezTo>
                <a:cubicBezTo>
                  <a:pt x="76" y="374"/>
                  <a:pt x="76" y="374"/>
                  <a:pt x="76" y="374"/>
                </a:cubicBezTo>
                <a:cubicBezTo>
                  <a:pt x="76" y="374"/>
                  <a:pt x="76" y="375"/>
                  <a:pt x="76" y="375"/>
                </a:cubicBezTo>
                <a:cubicBezTo>
                  <a:pt x="76" y="375"/>
                  <a:pt x="76" y="375"/>
                  <a:pt x="76" y="374"/>
                </a:cubicBezTo>
                <a:moveTo>
                  <a:pt x="112" y="203"/>
                </a:moveTo>
                <a:cubicBezTo>
                  <a:pt x="114" y="202"/>
                  <a:pt x="114" y="200"/>
                  <a:pt x="115" y="199"/>
                </a:cubicBezTo>
                <a:cubicBezTo>
                  <a:pt x="116" y="198"/>
                  <a:pt x="117" y="197"/>
                  <a:pt x="118" y="196"/>
                </a:cubicBezTo>
                <a:cubicBezTo>
                  <a:pt x="121" y="196"/>
                  <a:pt x="121" y="196"/>
                  <a:pt x="121" y="196"/>
                </a:cubicBezTo>
                <a:cubicBezTo>
                  <a:pt x="121" y="198"/>
                  <a:pt x="123" y="198"/>
                  <a:pt x="124" y="199"/>
                </a:cubicBezTo>
                <a:cubicBezTo>
                  <a:pt x="125" y="199"/>
                  <a:pt x="126" y="199"/>
                  <a:pt x="126" y="200"/>
                </a:cubicBezTo>
                <a:cubicBezTo>
                  <a:pt x="127" y="200"/>
                  <a:pt x="128" y="201"/>
                  <a:pt x="129" y="202"/>
                </a:cubicBezTo>
                <a:cubicBezTo>
                  <a:pt x="128" y="202"/>
                  <a:pt x="127" y="203"/>
                  <a:pt x="128" y="204"/>
                </a:cubicBezTo>
                <a:cubicBezTo>
                  <a:pt x="128" y="204"/>
                  <a:pt x="129" y="203"/>
                  <a:pt x="129" y="203"/>
                </a:cubicBezTo>
                <a:cubicBezTo>
                  <a:pt x="130" y="203"/>
                  <a:pt x="130" y="203"/>
                  <a:pt x="130" y="204"/>
                </a:cubicBezTo>
                <a:cubicBezTo>
                  <a:pt x="131" y="205"/>
                  <a:pt x="130" y="205"/>
                  <a:pt x="130" y="205"/>
                </a:cubicBezTo>
                <a:cubicBezTo>
                  <a:pt x="129" y="205"/>
                  <a:pt x="129" y="205"/>
                  <a:pt x="128" y="205"/>
                </a:cubicBezTo>
                <a:cubicBezTo>
                  <a:pt x="127" y="206"/>
                  <a:pt x="128" y="207"/>
                  <a:pt x="128" y="207"/>
                </a:cubicBezTo>
                <a:cubicBezTo>
                  <a:pt x="128" y="208"/>
                  <a:pt x="128" y="209"/>
                  <a:pt x="128" y="210"/>
                </a:cubicBezTo>
                <a:cubicBezTo>
                  <a:pt x="128" y="211"/>
                  <a:pt x="127" y="212"/>
                  <a:pt x="128" y="212"/>
                </a:cubicBezTo>
                <a:cubicBezTo>
                  <a:pt x="128" y="212"/>
                  <a:pt x="128" y="213"/>
                  <a:pt x="128" y="212"/>
                </a:cubicBezTo>
                <a:cubicBezTo>
                  <a:pt x="128" y="212"/>
                  <a:pt x="129" y="212"/>
                  <a:pt x="129" y="212"/>
                </a:cubicBezTo>
                <a:cubicBezTo>
                  <a:pt x="129" y="212"/>
                  <a:pt x="130" y="212"/>
                  <a:pt x="130" y="213"/>
                </a:cubicBezTo>
                <a:cubicBezTo>
                  <a:pt x="131" y="213"/>
                  <a:pt x="132" y="214"/>
                  <a:pt x="131" y="216"/>
                </a:cubicBezTo>
                <a:cubicBezTo>
                  <a:pt x="131" y="216"/>
                  <a:pt x="132" y="216"/>
                  <a:pt x="132" y="216"/>
                </a:cubicBezTo>
                <a:cubicBezTo>
                  <a:pt x="133" y="216"/>
                  <a:pt x="133" y="217"/>
                  <a:pt x="133" y="217"/>
                </a:cubicBezTo>
                <a:cubicBezTo>
                  <a:pt x="135" y="219"/>
                  <a:pt x="135" y="219"/>
                  <a:pt x="139" y="219"/>
                </a:cubicBezTo>
                <a:cubicBezTo>
                  <a:pt x="139" y="220"/>
                  <a:pt x="139" y="220"/>
                  <a:pt x="140" y="220"/>
                </a:cubicBezTo>
                <a:cubicBezTo>
                  <a:pt x="140" y="221"/>
                  <a:pt x="141" y="221"/>
                  <a:pt x="141" y="221"/>
                </a:cubicBezTo>
                <a:cubicBezTo>
                  <a:pt x="140" y="222"/>
                  <a:pt x="140" y="222"/>
                  <a:pt x="139" y="222"/>
                </a:cubicBezTo>
                <a:cubicBezTo>
                  <a:pt x="137" y="221"/>
                  <a:pt x="137" y="221"/>
                  <a:pt x="136" y="222"/>
                </a:cubicBezTo>
                <a:cubicBezTo>
                  <a:pt x="135" y="222"/>
                  <a:pt x="135" y="222"/>
                  <a:pt x="135" y="221"/>
                </a:cubicBezTo>
                <a:cubicBezTo>
                  <a:pt x="135" y="221"/>
                  <a:pt x="135" y="221"/>
                  <a:pt x="135" y="221"/>
                </a:cubicBezTo>
                <a:cubicBezTo>
                  <a:pt x="133" y="223"/>
                  <a:pt x="133" y="223"/>
                  <a:pt x="132" y="221"/>
                </a:cubicBezTo>
                <a:cubicBezTo>
                  <a:pt x="132" y="221"/>
                  <a:pt x="132" y="220"/>
                  <a:pt x="132" y="220"/>
                </a:cubicBezTo>
                <a:cubicBezTo>
                  <a:pt x="132" y="220"/>
                  <a:pt x="131" y="220"/>
                  <a:pt x="130" y="220"/>
                </a:cubicBezTo>
                <a:cubicBezTo>
                  <a:pt x="129" y="219"/>
                  <a:pt x="128" y="219"/>
                  <a:pt x="127" y="217"/>
                </a:cubicBezTo>
                <a:cubicBezTo>
                  <a:pt x="127" y="217"/>
                  <a:pt x="127" y="217"/>
                  <a:pt x="127" y="216"/>
                </a:cubicBezTo>
                <a:cubicBezTo>
                  <a:pt x="126" y="216"/>
                  <a:pt x="126" y="216"/>
                  <a:pt x="127" y="215"/>
                </a:cubicBezTo>
                <a:cubicBezTo>
                  <a:pt x="125" y="214"/>
                  <a:pt x="123" y="213"/>
                  <a:pt x="121" y="211"/>
                </a:cubicBezTo>
                <a:cubicBezTo>
                  <a:pt x="120" y="210"/>
                  <a:pt x="119" y="210"/>
                  <a:pt x="118" y="209"/>
                </a:cubicBezTo>
                <a:cubicBezTo>
                  <a:pt x="117" y="208"/>
                  <a:pt x="117" y="207"/>
                  <a:pt x="116" y="206"/>
                </a:cubicBezTo>
                <a:cubicBezTo>
                  <a:pt x="114" y="205"/>
                  <a:pt x="114" y="204"/>
                  <a:pt x="112" y="203"/>
                </a:cubicBezTo>
                <a:moveTo>
                  <a:pt x="125" y="211"/>
                </a:moveTo>
                <a:cubicBezTo>
                  <a:pt x="125" y="212"/>
                  <a:pt x="126" y="212"/>
                  <a:pt x="127" y="211"/>
                </a:cubicBezTo>
                <a:cubicBezTo>
                  <a:pt x="126" y="211"/>
                  <a:pt x="125" y="211"/>
                  <a:pt x="125" y="211"/>
                </a:cubicBezTo>
                <a:moveTo>
                  <a:pt x="131" y="218"/>
                </a:moveTo>
                <a:cubicBezTo>
                  <a:pt x="131" y="218"/>
                  <a:pt x="131" y="218"/>
                  <a:pt x="131" y="218"/>
                </a:cubicBezTo>
                <a:cubicBezTo>
                  <a:pt x="131" y="218"/>
                  <a:pt x="131" y="218"/>
                  <a:pt x="131" y="218"/>
                </a:cubicBezTo>
                <a:cubicBezTo>
                  <a:pt x="131" y="218"/>
                  <a:pt x="131" y="218"/>
                  <a:pt x="131" y="217"/>
                </a:cubicBezTo>
                <a:cubicBezTo>
                  <a:pt x="131" y="217"/>
                  <a:pt x="131" y="218"/>
                  <a:pt x="131" y="218"/>
                </a:cubicBezTo>
                <a:moveTo>
                  <a:pt x="256" y="156"/>
                </a:moveTo>
                <a:cubicBezTo>
                  <a:pt x="255" y="156"/>
                  <a:pt x="255" y="156"/>
                  <a:pt x="254" y="156"/>
                </a:cubicBezTo>
                <a:cubicBezTo>
                  <a:pt x="254" y="158"/>
                  <a:pt x="256" y="158"/>
                  <a:pt x="258" y="158"/>
                </a:cubicBezTo>
                <a:cubicBezTo>
                  <a:pt x="257" y="159"/>
                  <a:pt x="256" y="159"/>
                  <a:pt x="256" y="160"/>
                </a:cubicBezTo>
                <a:cubicBezTo>
                  <a:pt x="257" y="161"/>
                  <a:pt x="257" y="160"/>
                  <a:pt x="258" y="159"/>
                </a:cubicBezTo>
                <a:cubicBezTo>
                  <a:pt x="259" y="162"/>
                  <a:pt x="261" y="164"/>
                  <a:pt x="262" y="166"/>
                </a:cubicBezTo>
                <a:cubicBezTo>
                  <a:pt x="262" y="167"/>
                  <a:pt x="263" y="167"/>
                  <a:pt x="263" y="168"/>
                </a:cubicBezTo>
                <a:cubicBezTo>
                  <a:pt x="264" y="169"/>
                  <a:pt x="265" y="171"/>
                  <a:pt x="265" y="172"/>
                </a:cubicBezTo>
                <a:cubicBezTo>
                  <a:pt x="263" y="173"/>
                  <a:pt x="261" y="174"/>
                  <a:pt x="260" y="176"/>
                </a:cubicBezTo>
                <a:cubicBezTo>
                  <a:pt x="260" y="176"/>
                  <a:pt x="259" y="176"/>
                  <a:pt x="259" y="175"/>
                </a:cubicBezTo>
                <a:cubicBezTo>
                  <a:pt x="258" y="175"/>
                  <a:pt x="258" y="175"/>
                  <a:pt x="258" y="174"/>
                </a:cubicBezTo>
                <a:cubicBezTo>
                  <a:pt x="257" y="173"/>
                  <a:pt x="257" y="172"/>
                  <a:pt x="256" y="171"/>
                </a:cubicBezTo>
                <a:cubicBezTo>
                  <a:pt x="256" y="170"/>
                  <a:pt x="255" y="169"/>
                  <a:pt x="254" y="168"/>
                </a:cubicBezTo>
                <a:cubicBezTo>
                  <a:pt x="254" y="167"/>
                  <a:pt x="253" y="166"/>
                  <a:pt x="253" y="165"/>
                </a:cubicBezTo>
                <a:cubicBezTo>
                  <a:pt x="253" y="164"/>
                  <a:pt x="252" y="163"/>
                  <a:pt x="251" y="162"/>
                </a:cubicBezTo>
                <a:cubicBezTo>
                  <a:pt x="251" y="162"/>
                  <a:pt x="251" y="162"/>
                  <a:pt x="251" y="162"/>
                </a:cubicBezTo>
                <a:cubicBezTo>
                  <a:pt x="252" y="161"/>
                  <a:pt x="252" y="161"/>
                  <a:pt x="253" y="161"/>
                </a:cubicBezTo>
                <a:cubicBezTo>
                  <a:pt x="252" y="160"/>
                  <a:pt x="251" y="159"/>
                  <a:pt x="250" y="159"/>
                </a:cubicBezTo>
                <a:cubicBezTo>
                  <a:pt x="250" y="160"/>
                  <a:pt x="249" y="159"/>
                  <a:pt x="249" y="159"/>
                </a:cubicBezTo>
                <a:cubicBezTo>
                  <a:pt x="249" y="157"/>
                  <a:pt x="247" y="157"/>
                  <a:pt x="247" y="156"/>
                </a:cubicBezTo>
                <a:cubicBezTo>
                  <a:pt x="247" y="155"/>
                  <a:pt x="246" y="154"/>
                  <a:pt x="245" y="153"/>
                </a:cubicBezTo>
                <a:cubicBezTo>
                  <a:pt x="245" y="153"/>
                  <a:pt x="245" y="152"/>
                  <a:pt x="246" y="152"/>
                </a:cubicBezTo>
                <a:cubicBezTo>
                  <a:pt x="247" y="152"/>
                  <a:pt x="248" y="152"/>
                  <a:pt x="249" y="152"/>
                </a:cubicBezTo>
                <a:cubicBezTo>
                  <a:pt x="249" y="152"/>
                  <a:pt x="249" y="151"/>
                  <a:pt x="249" y="151"/>
                </a:cubicBezTo>
                <a:cubicBezTo>
                  <a:pt x="249" y="151"/>
                  <a:pt x="249" y="150"/>
                  <a:pt x="249" y="150"/>
                </a:cubicBezTo>
                <a:cubicBezTo>
                  <a:pt x="249" y="150"/>
                  <a:pt x="248" y="150"/>
                  <a:pt x="248" y="150"/>
                </a:cubicBezTo>
                <a:cubicBezTo>
                  <a:pt x="246" y="150"/>
                  <a:pt x="245" y="149"/>
                  <a:pt x="245" y="148"/>
                </a:cubicBezTo>
                <a:cubicBezTo>
                  <a:pt x="245" y="147"/>
                  <a:pt x="245" y="147"/>
                  <a:pt x="245" y="147"/>
                </a:cubicBezTo>
                <a:cubicBezTo>
                  <a:pt x="243" y="147"/>
                  <a:pt x="242" y="147"/>
                  <a:pt x="242" y="146"/>
                </a:cubicBezTo>
                <a:cubicBezTo>
                  <a:pt x="241" y="145"/>
                  <a:pt x="242" y="144"/>
                  <a:pt x="242" y="144"/>
                </a:cubicBezTo>
                <a:cubicBezTo>
                  <a:pt x="244" y="145"/>
                  <a:pt x="243" y="143"/>
                  <a:pt x="244" y="142"/>
                </a:cubicBezTo>
                <a:cubicBezTo>
                  <a:pt x="245" y="143"/>
                  <a:pt x="245" y="145"/>
                  <a:pt x="247" y="145"/>
                </a:cubicBezTo>
                <a:cubicBezTo>
                  <a:pt x="247" y="145"/>
                  <a:pt x="247" y="145"/>
                  <a:pt x="247" y="145"/>
                </a:cubicBezTo>
                <a:cubicBezTo>
                  <a:pt x="247" y="146"/>
                  <a:pt x="247" y="146"/>
                  <a:pt x="248" y="146"/>
                </a:cubicBezTo>
                <a:cubicBezTo>
                  <a:pt x="249" y="146"/>
                  <a:pt x="249" y="146"/>
                  <a:pt x="249" y="146"/>
                </a:cubicBezTo>
                <a:cubicBezTo>
                  <a:pt x="249" y="145"/>
                  <a:pt x="249" y="145"/>
                  <a:pt x="249" y="144"/>
                </a:cubicBezTo>
                <a:cubicBezTo>
                  <a:pt x="250" y="145"/>
                  <a:pt x="250" y="145"/>
                  <a:pt x="251" y="145"/>
                </a:cubicBezTo>
                <a:cubicBezTo>
                  <a:pt x="251" y="146"/>
                  <a:pt x="251" y="147"/>
                  <a:pt x="250" y="147"/>
                </a:cubicBezTo>
                <a:cubicBezTo>
                  <a:pt x="250" y="147"/>
                  <a:pt x="249" y="147"/>
                  <a:pt x="249" y="148"/>
                </a:cubicBezTo>
                <a:cubicBezTo>
                  <a:pt x="249" y="148"/>
                  <a:pt x="249" y="148"/>
                  <a:pt x="249" y="148"/>
                </a:cubicBezTo>
                <a:cubicBezTo>
                  <a:pt x="251" y="148"/>
                  <a:pt x="252" y="148"/>
                  <a:pt x="253" y="150"/>
                </a:cubicBezTo>
                <a:cubicBezTo>
                  <a:pt x="253" y="150"/>
                  <a:pt x="253" y="150"/>
                  <a:pt x="253" y="150"/>
                </a:cubicBezTo>
                <a:cubicBezTo>
                  <a:pt x="254" y="151"/>
                  <a:pt x="254" y="151"/>
                  <a:pt x="253" y="152"/>
                </a:cubicBezTo>
                <a:cubicBezTo>
                  <a:pt x="253" y="153"/>
                  <a:pt x="254" y="154"/>
                  <a:pt x="255" y="154"/>
                </a:cubicBezTo>
                <a:cubicBezTo>
                  <a:pt x="256" y="154"/>
                  <a:pt x="255" y="155"/>
                  <a:pt x="256" y="156"/>
                </a:cubicBezTo>
                <a:moveTo>
                  <a:pt x="251" y="155"/>
                </a:moveTo>
                <a:cubicBezTo>
                  <a:pt x="250" y="155"/>
                  <a:pt x="250" y="155"/>
                  <a:pt x="250" y="155"/>
                </a:cubicBezTo>
                <a:cubicBezTo>
                  <a:pt x="250" y="155"/>
                  <a:pt x="250" y="156"/>
                  <a:pt x="250" y="156"/>
                </a:cubicBezTo>
                <a:cubicBezTo>
                  <a:pt x="250" y="156"/>
                  <a:pt x="250" y="156"/>
                  <a:pt x="250" y="156"/>
                </a:cubicBezTo>
                <a:cubicBezTo>
                  <a:pt x="251" y="156"/>
                  <a:pt x="251" y="155"/>
                  <a:pt x="251" y="155"/>
                </a:cubicBezTo>
                <a:cubicBezTo>
                  <a:pt x="251" y="155"/>
                  <a:pt x="251" y="155"/>
                  <a:pt x="250" y="156"/>
                </a:cubicBezTo>
                <a:cubicBezTo>
                  <a:pt x="250" y="156"/>
                  <a:pt x="250" y="156"/>
                  <a:pt x="250" y="156"/>
                </a:cubicBezTo>
                <a:cubicBezTo>
                  <a:pt x="250" y="156"/>
                  <a:pt x="250" y="156"/>
                  <a:pt x="250" y="156"/>
                </a:cubicBezTo>
                <a:cubicBezTo>
                  <a:pt x="249" y="156"/>
                  <a:pt x="249" y="156"/>
                  <a:pt x="249" y="157"/>
                </a:cubicBezTo>
                <a:cubicBezTo>
                  <a:pt x="250" y="157"/>
                  <a:pt x="250" y="156"/>
                  <a:pt x="251" y="155"/>
                </a:cubicBezTo>
                <a:moveTo>
                  <a:pt x="255" y="167"/>
                </a:moveTo>
                <a:cubicBezTo>
                  <a:pt x="255" y="167"/>
                  <a:pt x="256" y="167"/>
                  <a:pt x="257" y="167"/>
                </a:cubicBezTo>
                <a:cubicBezTo>
                  <a:pt x="256" y="166"/>
                  <a:pt x="255" y="166"/>
                  <a:pt x="255" y="167"/>
                </a:cubicBezTo>
                <a:moveTo>
                  <a:pt x="254" y="161"/>
                </a:moveTo>
                <a:cubicBezTo>
                  <a:pt x="254" y="162"/>
                  <a:pt x="254" y="162"/>
                  <a:pt x="254" y="162"/>
                </a:cubicBezTo>
                <a:cubicBezTo>
                  <a:pt x="254" y="162"/>
                  <a:pt x="254" y="162"/>
                  <a:pt x="254" y="162"/>
                </a:cubicBezTo>
                <a:cubicBezTo>
                  <a:pt x="254" y="162"/>
                  <a:pt x="255" y="162"/>
                  <a:pt x="255" y="162"/>
                </a:cubicBezTo>
                <a:cubicBezTo>
                  <a:pt x="255" y="162"/>
                  <a:pt x="254" y="162"/>
                  <a:pt x="254" y="161"/>
                </a:cubicBezTo>
                <a:moveTo>
                  <a:pt x="255" y="164"/>
                </a:moveTo>
                <a:cubicBezTo>
                  <a:pt x="254" y="164"/>
                  <a:pt x="254" y="164"/>
                  <a:pt x="254" y="163"/>
                </a:cubicBezTo>
                <a:cubicBezTo>
                  <a:pt x="254" y="163"/>
                  <a:pt x="254" y="164"/>
                  <a:pt x="254" y="164"/>
                </a:cubicBezTo>
                <a:cubicBezTo>
                  <a:pt x="254" y="164"/>
                  <a:pt x="254" y="164"/>
                  <a:pt x="254" y="164"/>
                </a:cubicBezTo>
                <a:cubicBezTo>
                  <a:pt x="254" y="164"/>
                  <a:pt x="254" y="164"/>
                  <a:pt x="255" y="164"/>
                </a:cubicBezTo>
                <a:moveTo>
                  <a:pt x="345" y="689"/>
                </a:moveTo>
                <a:cubicBezTo>
                  <a:pt x="345" y="688"/>
                  <a:pt x="345" y="687"/>
                  <a:pt x="345" y="685"/>
                </a:cubicBezTo>
                <a:cubicBezTo>
                  <a:pt x="347" y="685"/>
                  <a:pt x="348" y="685"/>
                  <a:pt x="349" y="685"/>
                </a:cubicBezTo>
                <a:cubicBezTo>
                  <a:pt x="350" y="687"/>
                  <a:pt x="352" y="686"/>
                  <a:pt x="353" y="686"/>
                </a:cubicBezTo>
                <a:cubicBezTo>
                  <a:pt x="354" y="687"/>
                  <a:pt x="353" y="689"/>
                  <a:pt x="353" y="690"/>
                </a:cubicBezTo>
                <a:cubicBezTo>
                  <a:pt x="353" y="690"/>
                  <a:pt x="352" y="690"/>
                  <a:pt x="351" y="690"/>
                </a:cubicBezTo>
                <a:cubicBezTo>
                  <a:pt x="351" y="690"/>
                  <a:pt x="351" y="690"/>
                  <a:pt x="351" y="690"/>
                </a:cubicBezTo>
                <a:cubicBezTo>
                  <a:pt x="351" y="690"/>
                  <a:pt x="351" y="691"/>
                  <a:pt x="351" y="691"/>
                </a:cubicBezTo>
                <a:cubicBezTo>
                  <a:pt x="352" y="691"/>
                  <a:pt x="353" y="691"/>
                  <a:pt x="354" y="691"/>
                </a:cubicBezTo>
                <a:cubicBezTo>
                  <a:pt x="354" y="691"/>
                  <a:pt x="354" y="691"/>
                  <a:pt x="354" y="691"/>
                </a:cubicBezTo>
                <a:cubicBezTo>
                  <a:pt x="354" y="691"/>
                  <a:pt x="353" y="691"/>
                  <a:pt x="353" y="691"/>
                </a:cubicBezTo>
                <a:cubicBezTo>
                  <a:pt x="353" y="691"/>
                  <a:pt x="353" y="691"/>
                  <a:pt x="353" y="691"/>
                </a:cubicBezTo>
                <a:cubicBezTo>
                  <a:pt x="354" y="691"/>
                  <a:pt x="354" y="691"/>
                  <a:pt x="354" y="692"/>
                </a:cubicBezTo>
                <a:cubicBezTo>
                  <a:pt x="354" y="692"/>
                  <a:pt x="354" y="691"/>
                  <a:pt x="354" y="691"/>
                </a:cubicBezTo>
                <a:cubicBezTo>
                  <a:pt x="353" y="690"/>
                  <a:pt x="353" y="690"/>
                  <a:pt x="353" y="690"/>
                </a:cubicBezTo>
                <a:cubicBezTo>
                  <a:pt x="355" y="690"/>
                  <a:pt x="356" y="691"/>
                  <a:pt x="356" y="693"/>
                </a:cubicBezTo>
                <a:cubicBezTo>
                  <a:pt x="354" y="693"/>
                  <a:pt x="352" y="693"/>
                  <a:pt x="350" y="693"/>
                </a:cubicBezTo>
                <a:cubicBezTo>
                  <a:pt x="349" y="693"/>
                  <a:pt x="349" y="692"/>
                  <a:pt x="348" y="692"/>
                </a:cubicBezTo>
                <a:cubicBezTo>
                  <a:pt x="348" y="692"/>
                  <a:pt x="347" y="693"/>
                  <a:pt x="347" y="693"/>
                </a:cubicBezTo>
                <a:cubicBezTo>
                  <a:pt x="347" y="694"/>
                  <a:pt x="347" y="695"/>
                  <a:pt x="346" y="696"/>
                </a:cubicBezTo>
                <a:cubicBezTo>
                  <a:pt x="346" y="697"/>
                  <a:pt x="346" y="698"/>
                  <a:pt x="346" y="699"/>
                </a:cubicBezTo>
                <a:cubicBezTo>
                  <a:pt x="345" y="699"/>
                  <a:pt x="345" y="700"/>
                  <a:pt x="345" y="701"/>
                </a:cubicBezTo>
                <a:cubicBezTo>
                  <a:pt x="345" y="702"/>
                  <a:pt x="345" y="703"/>
                  <a:pt x="345" y="703"/>
                </a:cubicBezTo>
                <a:cubicBezTo>
                  <a:pt x="344" y="704"/>
                  <a:pt x="344" y="705"/>
                  <a:pt x="344" y="706"/>
                </a:cubicBezTo>
                <a:cubicBezTo>
                  <a:pt x="344" y="706"/>
                  <a:pt x="343" y="707"/>
                  <a:pt x="343" y="707"/>
                </a:cubicBezTo>
                <a:cubicBezTo>
                  <a:pt x="343" y="708"/>
                  <a:pt x="342" y="707"/>
                  <a:pt x="341" y="708"/>
                </a:cubicBezTo>
                <a:cubicBezTo>
                  <a:pt x="340" y="709"/>
                  <a:pt x="340" y="708"/>
                  <a:pt x="339" y="708"/>
                </a:cubicBezTo>
                <a:cubicBezTo>
                  <a:pt x="339" y="708"/>
                  <a:pt x="338" y="707"/>
                  <a:pt x="337" y="708"/>
                </a:cubicBezTo>
                <a:cubicBezTo>
                  <a:pt x="338" y="709"/>
                  <a:pt x="339" y="710"/>
                  <a:pt x="340" y="710"/>
                </a:cubicBezTo>
                <a:cubicBezTo>
                  <a:pt x="340" y="710"/>
                  <a:pt x="341" y="710"/>
                  <a:pt x="341" y="710"/>
                </a:cubicBezTo>
                <a:cubicBezTo>
                  <a:pt x="341" y="710"/>
                  <a:pt x="340" y="711"/>
                  <a:pt x="340" y="711"/>
                </a:cubicBezTo>
                <a:cubicBezTo>
                  <a:pt x="339" y="711"/>
                  <a:pt x="339" y="711"/>
                  <a:pt x="339" y="712"/>
                </a:cubicBezTo>
                <a:cubicBezTo>
                  <a:pt x="338" y="712"/>
                  <a:pt x="338" y="712"/>
                  <a:pt x="339" y="713"/>
                </a:cubicBezTo>
                <a:cubicBezTo>
                  <a:pt x="338" y="714"/>
                  <a:pt x="337" y="713"/>
                  <a:pt x="336" y="713"/>
                </a:cubicBezTo>
                <a:cubicBezTo>
                  <a:pt x="335" y="713"/>
                  <a:pt x="336" y="712"/>
                  <a:pt x="335" y="711"/>
                </a:cubicBezTo>
                <a:cubicBezTo>
                  <a:pt x="336" y="711"/>
                  <a:pt x="337" y="710"/>
                  <a:pt x="337" y="710"/>
                </a:cubicBezTo>
                <a:cubicBezTo>
                  <a:pt x="337" y="710"/>
                  <a:pt x="336" y="709"/>
                  <a:pt x="336" y="709"/>
                </a:cubicBezTo>
                <a:cubicBezTo>
                  <a:pt x="336" y="707"/>
                  <a:pt x="336" y="706"/>
                  <a:pt x="336" y="704"/>
                </a:cubicBezTo>
                <a:cubicBezTo>
                  <a:pt x="336" y="703"/>
                  <a:pt x="338" y="703"/>
                  <a:pt x="337" y="701"/>
                </a:cubicBezTo>
                <a:cubicBezTo>
                  <a:pt x="337" y="700"/>
                  <a:pt x="337" y="699"/>
                  <a:pt x="337" y="698"/>
                </a:cubicBezTo>
                <a:cubicBezTo>
                  <a:pt x="339" y="697"/>
                  <a:pt x="338" y="695"/>
                  <a:pt x="338" y="693"/>
                </a:cubicBezTo>
                <a:cubicBezTo>
                  <a:pt x="339" y="692"/>
                  <a:pt x="339" y="691"/>
                  <a:pt x="340" y="690"/>
                </a:cubicBezTo>
                <a:cubicBezTo>
                  <a:pt x="340" y="690"/>
                  <a:pt x="341" y="690"/>
                  <a:pt x="341" y="689"/>
                </a:cubicBezTo>
                <a:cubicBezTo>
                  <a:pt x="341" y="689"/>
                  <a:pt x="342" y="689"/>
                  <a:pt x="342" y="689"/>
                </a:cubicBezTo>
                <a:cubicBezTo>
                  <a:pt x="343" y="689"/>
                  <a:pt x="343" y="689"/>
                  <a:pt x="343" y="690"/>
                </a:cubicBezTo>
                <a:cubicBezTo>
                  <a:pt x="343" y="690"/>
                  <a:pt x="343" y="690"/>
                  <a:pt x="343" y="690"/>
                </a:cubicBezTo>
                <a:cubicBezTo>
                  <a:pt x="343" y="690"/>
                  <a:pt x="343" y="690"/>
                  <a:pt x="343" y="690"/>
                </a:cubicBezTo>
                <a:cubicBezTo>
                  <a:pt x="342" y="690"/>
                  <a:pt x="342" y="690"/>
                  <a:pt x="342" y="691"/>
                </a:cubicBezTo>
                <a:cubicBezTo>
                  <a:pt x="342" y="691"/>
                  <a:pt x="343" y="690"/>
                  <a:pt x="343" y="690"/>
                </a:cubicBezTo>
                <a:cubicBezTo>
                  <a:pt x="343" y="690"/>
                  <a:pt x="343" y="690"/>
                  <a:pt x="344" y="689"/>
                </a:cubicBezTo>
                <a:cubicBezTo>
                  <a:pt x="344" y="689"/>
                  <a:pt x="344" y="689"/>
                  <a:pt x="345" y="689"/>
                </a:cubicBezTo>
                <a:cubicBezTo>
                  <a:pt x="346" y="689"/>
                  <a:pt x="345" y="689"/>
                  <a:pt x="345" y="689"/>
                </a:cubicBezTo>
                <a:cubicBezTo>
                  <a:pt x="345" y="689"/>
                  <a:pt x="345" y="689"/>
                  <a:pt x="345" y="689"/>
                </a:cubicBezTo>
                <a:cubicBezTo>
                  <a:pt x="345" y="689"/>
                  <a:pt x="345" y="689"/>
                  <a:pt x="345" y="689"/>
                </a:cubicBezTo>
                <a:cubicBezTo>
                  <a:pt x="345" y="689"/>
                  <a:pt x="345" y="690"/>
                  <a:pt x="345" y="690"/>
                </a:cubicBezTo>
                <a:cubicBezTo>
                  <a:pt x="345" y="690"/>
                  <a:pt x="346" y="689"/>
                  <a:pt x="345" y="689"/>
                </a:cubicBezTo>
                <a:moveTo>
                  <a:pt x="337" y="740"/>
                </a:moveTo>
                <a:cubicBezTo>
                  <a:pt x="335" y="747"/>
                  <a:pt x="335" y="748"/>
                  <a:pt x="335" y="749"/>
                </a:cubicBezTo>
                <a:cubicBezTo>
                  <a:pt x="337" y="750"/>
                  <a:pt x="338" y="751"/>
                  <a:pt x="340" y="750"/>
                </a:cubicBezTo>
                <a:cubicBezTo>
                  <a:pt x="342" y="750"/>
                  <a:pt x="343" y="752"/>
                  <a:pt x="344" y="751"/>
                </a:cubicBezTo>
                <a:cubicBezTo>
                  <a:pt x="345" y="753"/>
                  <a:pt x="346" y="752"/>
                  <a:pt x="347" y="752"/>
                </a:cubicBezTo>
                <a:cubicBezTo>
                  <a:pt x="349" y="752"/>
                  <a:pt x="350" y="754"/>
                  <a:pt x="351" y="753"/>
                </a:cubicBezTo>
                <a:cubicBezTo>
                  <a:pt x="351" y="753"/>
                  <a:pt x="352" y="755"/>
                  <a:pt x="351" y="755"/>
                </a:cubicBezTo>
                <a:cubicBezTo>
                  <a:pt x="351" y="755"/>
                  <a:pt x="351" y="756"/>
                  <a:pt x="350" y="757"/>
                </a:cubicBezTo>
                <a:cubicBezTo>
                  <a:pt x="350" y="757"/>
                  <a:pt x="349" y="758"/>
                  <a:pt x="348" y="758"/>
                </a:cubicBezTo>
                <a:cubicBezTo>
                  <a:pt x="347" y="757"/>
                  <a:pt x="347" y="756"/>
                  <a:pt x="347" y="754"/>
                </a:cubicBezTo>
                <a:cubicBezTo>
                  <a:pt x="346" y="754"/>
                  <a:pt x="346" y="755"/>
                  <a:pt x="346" y="755"/>
                </a:cubicBezTo>
                <a:cubicBezTo>
                  <a:pt x="345" y="756"/>
                  <a:pt x="345" y="756"/>
                  <a:pt x="345" y="757"/>
                </a:cubicBezTo>
                <a:cubicBezTo>
                  <a:pt x="344" y="757"/>
                  <a:pt x="343" y="756"/>
                  <a:pt x="343" y="756"/>
                </a:cubicBezTo>
                <a:cubicBezTo>
                  <a:pt x="342" y="755"/>
                  <a:pt x="342" y="755"/>
                  <a:pt x="341" y="755"/>
                </a:cubicBezTo>
                <a:cubicBezTo>
                  <a:pt x="341" y="754"/>
                  <a:pt x="340" y="754"/>
                  <a:pt x="340" y="755"/>
                </a:cubicBezTo>
                <a:cubicBezTo>
                  <a:pt x="340" y="755"/>
                  <a:pt x="340" y="755"/>
                  <a:pt x="340" y="755"/>
                </a:cubicBezTo>
                <a:cubicBezTo>
                  <a:pt x="340" y="756"/>
                  <a:pt x="340" y="756"/>
                  <a:pt x="340" y="756"/>
                </a:cubicBezTo>
                <a:cubicBezTo>
                  <a:pt x="339" y="756"/>
                  <a:pt x="338" y="756"/>
                  <a:pt x="337" y="756"/>
                </a:cubicBezTo>
                <a:cubicBezTo>
                  <a:pt x="336" y="755"/>
                  <a:pt x="337" y="755"/>
                  <a:pt x="337" y="755"/>
                </a:cubicBezTo>
                <a:cubicBezTo>
                  <a:pt x="337" y="754"/>
                  <a:pt x="336" y="753"/>
                  <a:pt x="334" y="753"/>
                </a:cubicBezTo>
                <a:cubicBezTo>
                  <a:pt x="333" y="753"/>
                  <a:pt x="332" y="753"/>
                  <a:pt x="332" y="752"/>
                </a:cubicBezTo>
                <a:cubicBezTo>
                  <a:pt x="332" y="751"/>
                  <a:pt x="332" y="751"/>
                  <a:pt x="331" y="750"/>
                </a:cubicBezTo>
                <a:cubicBezTo>
                  <a:pt x="331" y="751"/>
                  <a:pt x="330" y="752"/>
                  <a:pt x="330" y="752"/>
                </a:cubicBezTo>
                <a:cubicBezTo>
                  <a:pt x="330" y="752"/>
                  <a:pt x="329" y="752"/>
                  <a:pt x="329" y="751"/>
                </a:cubicBezTo>
                <a:cubicBezTo>
                  <a:pt x="329" y="752"/>
                  <a:pt x="328" y="752"/>
                  <a:pt x="328" y="753"/>
                </a:cubicBezTo>
                <a:cubicBezTo>
                  <a:pt x="328" y="753"/>
                  <a:pt x="328" y="753"/>
                  <a:pt x="329" y="754"/>
                </a:cubicBezTo>
                <a:cubicBezTo>
                  <a:pt x="328" y="754"/>
                  <a:pt x="328" y="755"/>
                  <a:pt x="327" y="755"/>
                </a:cubicBezTo>
                <a:cubicBezTo>
                  <a:pt x="327" y="755"/>
                  <a:pt x="327" y="755"/>
                  <a:pt x="327" y="755"/>
                </a:cubicBezTo>
                <a:cubicBezTo>
                  <a:pt x="327" y="753"/>
                  <a:pt x="327" y="752"/>
                  <a:pt x="327" y="751"/>
                </a:cubicBezTo>
                <a:cubicBezTo>
                  <a:pt x="327" y="750"/>
                  <a:pt x="326" y="749"/>
                  <a:pt x="328" y="748"/>
                </a:cubicBezTo>
                <a:cubicBezTo>
                  <a:pt x="328" y="747"/>
                  <a:pt x="328" y="746"/>
                  <a:pt x="328" y="745"/>
                </a:cubicBezTo>
                <a:cubicBezTo>
                  <a:pt x="329" y="744"/>
                  <a:pt x="329" y="743"/>
                  <a:pt x="329" y="742"/>
                </a:cubicBezTo>
                <a:cubicBezTo>
                  <a:pt x="329" y="741"/>
                  <a:pt x="329" y="741"/>
                  <a:pt x="329" y="740"/>
                </a:cubicBezTo>
                <a:cubicBezTo>
                  <a:pt x="330" y="740"/>
                  <a:pt x="329" y="738"/>
                  <a:pt x="330" y="737"/>
                </a:cubicBezTo>
                <a:cubicBezTo>
                  <a:pt x="330" y="737"/>
                  <a:pt x="330" y="737"/>
                  <a:pt x="331" y="738"/>
                </a:cubicBezTo>
                <a:cubicBezTo>
                  <a:pt x="331" y="738"/>
                  <a:pt x="331" y="738"/>
                  <a:pt x="331" y="738"/>
                </a:cubicBezTo>
                <a:cubicBezTo>
                  <a:pt x="332" y="737"/>
                  <a:pt x="331" y="736"/>
                  <a:pt x="332" y="736"/>
                </a:cubicBezTo>
                <a:cubicBezTo>
                  <a:pt x="332" y="735"/>
                  <a:pt x="331" y="735"/>
                  <a:pt x="332" y="734"/>
                </a:cubicBezTo>
                <a:cubicBezTo>
                  <a:pt x="333" y="734"/>
                  <a:pt x="332" y="733"/>
                  <a:pt x="332" y="733"/>
                </a:cubicBezTo>
                <a:cubicBezTo>
                  <a:pt x="332" y="733"/>
                  <a:pt x="332" y="732"/>
                  <a:pt x="332" y="732"/>
                </a:cubicBezTo>
                <a:cubicBezTo>
                  <a:pt x="334" y="732"/>
                  <a:pt x="336" y="732"/>
                  <a:pt x="338" y="732"/>
                </a:cubicBezTo>
                <a:cubicBezTo>
                  <a:pt x="338" y="732"/>
                  <a:pt x="338" y="733"/>
                  <a:pt x="338" y="734"/>
                </a:cubicBezTo>
                <a:cubicBezTo>
                  <a:pt x="338" y="734"/>
                  <a:pt x="337" y="734"/>
                  <a:pt x="337" y="735"/>
                </a:cubicBezTo>
                <a:cubicBezTo>
                  <a:pt x="337" y="735"/>
                  <a:pt x="337" y="736"/>
                  <a:pt x="337" y="736"/>
                </a:cubicBezTo>
                <a:cubicBezTo>
                  <a:pt x="337" y="737"/>
                  <a:pt x="337" y="737"/>
                  <a:pt x="337" y="738"/>
                </a:cubicBezTo>
                <a:cubicBezTo>
                  <a:pt x="337" y="739"/>
                  <a:pt x="336" y="739"/>
                  <a:pt x="336" y="741"/>
                </a:cubicBezTo>
                <a:cubicBezTo>
                  <a:pt x="336" y="741"/>
                  <a:pt x="336" y="742"/>
                  <a:pt x="336" y="743"/>
                </a:cubicBezTo>
                <a:cubicBezTo>
                  <a:pt x="336" y="744"/>
                  <a:pt x="336" y="745"/>
                  <a:pt x="337" y="740"/>
                </a:cubicBezTo>
                <a:cubicBezTo>
                  <a:pt x="337" y="734"/>
                  <a:pt x="337" y="734"/>
                  <a:pt x="337" y="734"/>
                </a:cubicBezTo>
                <a:cubicBezTo>
                  <a:pt x="337" y="734"/>
                  <a:pt x="337" y="734"/>
                  <a:pt x="337" y="734"/>
                </a:cubicBezTo>
                <a:cubicBezTo>
                  <a:pt x="337" y="734"/>
                  <a:pt x="337" y="733"/>
                  <a:pt x="336" y="734"/>
                </a:cubicBezTo>
                <a:cubicBezTo>
                  <a:pt x="336" y="734"/>
                  <a:pt x="337" y="734"/>
                  <a:pt x="337" y="740"/>
                </a:cubicBezTo>
                <a:moveTo>
                  <a:pt x="333" y="741"/>
                </a:moveTo>
                <a:cubicBezTo>
                  <a:pt x="333" y="742"/>
                  <a:pt x="334" y="742"/>
                  <a:pt x="334" y="741"/>
                </a:cubicBezTo>
                <a:cubicBezTo>
                  <a:pt x="334" y="741"/>
                  <a:pt x="333" y="741"/>
                  <a:pt x="333" y="741"/>
                </a:cubicBezTo>
                <a:moveTo>
                  <a:pt x="349" y="756"/>
                </a:moveTo>
                <a:cubicBezTo>
                  <a:pt x="349" y="756"/>
                  <a:pt x="349" y="756"/>
                  <a:pt x="350" y="756"/>
                </a:cubicBezTo>
                <a:cubicBezTo>
                  <a:pt x="349" y="756"/>
                  <a:pt x="349" y="755"/>
                  <a:pt x="349" y="755"/>
                </a:cubicBezTo>
                <a:cubicBezTo>
                  <a:pt x="349" y="755"/>
                  <a:pt x="349" y="756"/>
                  <a:pt x="349" y="756"/>
                </a:cubicBezTo>
                <a:cubicBezTo>
                  <a:pt x="349" y="756"/>
                  <a:pt x="349" y="756"/>
                  <a:pt x="349" y="756"/>
                </a:cubicBezTo>
                <a:moveTo>
                  <a:pt x="275" y="103"/>
                </a:moveTo>
                <a:cubicBezTo>
                  <a:pt x="273" y="104"/>
                  <a:pt x="272" y="105"/>
                  <a:pt x="271" y="105"/>
                </a:cubicBezTo>
                <a:cubicBezTo>
                  <a:pt x="271" y="105"/>
                  <a:pt x="270" y="104"/>
                  <a:pt x="270" y="103"/>
                </a:cubicBezTo>
                <a:cubicBezTo>
                  <a:pt x="270" y="102"/>
                  <a:pt x="270" y="101"/>
                  <a:pt x="270" y="100"/>
                </a:cubicBezTo>
                <a:cubicBezTo>
                  <a:pt x="270" y="98"/>
                  <a:pt x="270" y="96"/>
                  <a:pt x="269" y="94"/>
                </a:cubicBezTo>
                <a:cubicBezTo>
                  <a:pt x="269" y="94"/>
                  <a:pt x="269" y="92"/>
                  <a:pt x="269" y="92"/>
                </a:cubicBezTo>
                <a:cubicBezTo>
                  <a:pt x="268" y="91"/>
                  <a:pt x="267" y="91"/>
                  <a:pt x="266" y="92"/>
                </a:cubicBezTo>
                <a:cubicBezTo>
                  <a:pt x="265" y="92"/>
                  <a:pt x="265" y="91"/>
                  <a:pt x="265" y="91"/>
                </a:cubicBezTo>
                <a:cubicBezTo>
                  <a:pt x="264" y="90"/>
                  <a:pt x="265" y="89"/>
                  <a:pt x="264" y="88"/>
                </a:cubicBezTo>
                <a:cubicBezTo>
                  <a:pt x="262" y="88"/>
                  <a:pt x="262" y="86"/>
                  <a:pt x="262" y="85"/>
                </a:cubicBezTo>
                <a:cubicBezTo>
                  <a:pt x="262" y="85"/>
                  <a:pt x="261" y="85"/>
                  <a:pt x="261" y="84"/>
                </a:cubicBezTo>
                <a:cubicBezTo>
                  <a:pt x="262" y="83"/>
                  <a:pt x="260" y="82"/>
                  <a:pt x="260" y="80"/>
                </a:cubicBezTo>
                <a:cubicBezTo>
                  <a:pt x="262" y="79"/>
                  <a:pt x="264" y="79"/>
                  <a:pt x="265" y="77"/>
                </a:cubicBezTo>
                <a:cubicBezTo>
                  <a:pt x="266" y="77"/>
                  <a:pt x="266" y="77"/>
                  <a:pt x="267" y="77"/>
                </a:cubicBezTo>
                <a:cubicBezTo>
                  <a:pt x="268" y="77"/>
                  <a:pt x="268" y="76"/>
                  <a:pt x="269" y="76"/>
                </a:cubicBezTo>
                <a:cubicBezTo>
                  <a:pt x="269" y="78"/>
                  <a:pt x="271" y="80"/>
                  <a:pt x="271" y="82"/>
                </a:cubicBezTo>
                <a:cubicBezTo>
                  <a:pt x="272" y="82"/>
                  <a:pt x="271" y="84"/>
                  <a:pt x="272" y="84"/>
                </a:cubicBezTo>
                <a:cubicBezTo>
                  <a:pt x="273" y="85"/>
                  <a:pt x="273" y="86"/>
                  <a:pt x="274" y="87"/>
                </a:cubicBezTo>
                <a:cubicBezTo>
                  <a:pt x="273" y="89"/>
                  <a:pt x="275" y="91"/>
                  <a:pt x="275" y="94"/>
                </a:cubicBezTo>
                <a:cubicBezTo>
                  <a:pt x="275" y="95"/>
                  <a:pt x="275" y="96"/>
                  <a:pt x="274" y="96"/>
                </a:cubicBezTo>
                <a:cubicBezTo>
                  <a:pt x="274" y="97"/>
                  <a:pt x="273" y="98"/>
                  <a:pt x="274" y="98"/>
                </a:cubicBezTo>
                <a:cubicBezTo>
                  <a:pt x="275" y="100"/>
                  <a:pt x="274" y="101"/>
                  <a:pt x="275" y="103"/>
                </a:cubicBezTo>
                <a:moveTo>
                  <a:pt x="494" y="137"/>
                </a:moveTo>
                <a:cubicBezTo>
                  <a:pt x="503" y="140"/>
                  <a:pt x="503" y="140"/>
                  <a:pt x="503" y="140"/>
                </a:cubicBezTo>
                <a:cubicBezTo>
                  <a:pt x="504" y="141"/>
                  <a:pt x="505" y="141"/>
                  <a:pt x="504" y="142"/>
                </a:cubicBezTo>
                <a:cubicBezTo>
                  <a:pt x="503" y="142"/>
                  <a:pt x="503" y="142"/>
                  <a:pt x="503" y="142"/>
                </a:cubicBezTo>
                <a:cubicBezTo>
                  <a:pt x="503" y="143"/>
                  <a:pt x="503" y="144"/>
                  <a:pt x="503" y="145"/>
                </a:cubicBezTo>
                <a:cubicBezTo>
                  <a:pt x="502" y="146"/>
                  <a:pt x="502" y="146"/>
                  <a:pt x="502" y="147"/>
                </a:cubicBezTo>
                <a:cubicBezTo>
                  <a:pt x="501" y="147"/>
                  <a:pt x="499" y="148"/>
                  <a:pt x="498" y="146"/>
                </a:cubicBezTo>
                <a:cubicBezTo>
                  <a:pt x="498" y="146"/>
                  <a:pt x="498" y="146"/>
                  <a:pt x="497" y="146"/>
                </a:cubicBezTo>
                <a:cubicBezTo>
                  <a:pt x="495" y="147"/>
                  <a:pt x="494" y="145"/>
                  <a:pt x="492" y="145"/>
                </a:cubicBezTo>
                <a:cubicBezTo>
                  <a:pt x="492" y="144"/>
                  <a:pt x="490" y="145"/>
                  <a:pt x="490" y="144"/>
                </a:cubicBezTo>
                <a:cubicBezTo>
                  <a:pt x="489" y="144"/>
                  <a:pt x="488" y="143"/>
                  <a:pt x="487" y="143"/>
                </a:cubicBezTo>
                <a:cubicBezTo>
                  <a:pt x="486" y="143"/>
                  <a:pt x="486" y="143"/>
                  <a:pt x="486" y="143"/>
                </a:cubicBezTo>
                <a:cubicBezTo>
                  <a:pt x="486" y="142"/>
                  <a:pt x="486" y="142"/>
                  <a:pt x="485" y="141"/>
                </a:cubicBezTo>
                <a:cubicBezTo>
                  <a:pt x="485" y="140"/>
                  <a:pt x="484" y="140"/>
                  <a:pt x="483" y="141"/>
                </a:cubicBezTo>
                <a:cubicBezTo>
                  <a:pt x="482" y="142"/>
                  <a:pt x="482" y="141"/>
                  <a:pt x="481" y="141"/>
                </a:cubicBezTo>
                <a:cubicBezTo>
                  <a:pt x="481" y="141"/>
                  <a:pt x="480" y="141"/>
                  <a:pt x="480" y="141"/>
                </a:cubicBezTo>
                <a:cubicBezTo>
                  <a:pt x="480" y="141"/>
                  <a:pt x="479" y="141"/>
                  <a:pt x="479" y="141"/>
                </a:cubicBezTo>
                <a:cubicBezTo>
                  <a:pt x="479" y="141"/>
                  <a:pt x="479" y="141"/>
                  <a:pt x="478" y="141"/>
                </a:cubicBezTo>
                <a:cubicBezTo>
                  <a:pt x="477" y="141"/>
                  <a:pt x="478" y="140"/>
                  <a:pt x="477" y="140"/>
                </a:cubicBezTo>
                <a:cubicBezTo>
                  <a:pt x="477" y="139"/>
                  <a:pt x="476" y="139"/>
                  <a:pt x="476" y="138"/>
                </a:cubicBezTo>
                <a:cubicBezTo>
                  <a:pt x="476" y="137"/>
                  <a:pt x="475" y="136"/>
                  <a:pt x="476" y="135"/>
                </a:cubicBezTo>
                <a:cubicBezTo>
                  <a:pt x="477" y="134"/>
                  <a:pt x="477" y="133"/>
                  <a:pt x="478" y="132"/>
                </a:cubicBezTo>
                <a:cubicBezTo>
                  <a:pt x="478" y="133"/>
                  <a:pt x="479" y="134"/>
                  <a:pt x="479" y="135"/>
                </a:cubicBezTo>
                <a:cubicBezTo>
                  <a:pt x="480" y="135"/>
                  <a:pt x="481" y="135"/>
                  <a:pt x="481" y="134"/>
                </a:cubicBezTo>
                <a:cubicBezTo>
                  <a:pt x="482" y="134"/>
                  <a:pt x="484" y="134"/>
                  <a:pt x="485" y="134"/>
                </a:cubicBezTo>
                <a:cubicBezTo>
                  <a:pt x="485" y="134"/>
                  <a:pt x="485" y="134"/>
                  <a:pt x="485" y="134"/>
                </a:cubicBezTo>
                <a:cubicBezTo>
                  <a:pt x="485" y="135"/>
                  <a:pt x="486" y="135"/>
                  <a:pt x="487" y="136"/>
                </a:cubicBezTo>
                <a:cubicBezTo>
                  <a:pt x="487" y="136"/>
                  <a:pt x="488" y="136"/>
                  <a:pt x="489" y="136"/>
                </a:cubicBezTo>
                <a:cubicBezTo>
                  <a:pt x="489" y="136"/>
                  <a:pt x="490" y="136"/>
                  <a:pt x="490" y="136"/>
                </a:cubicBezTo>
                <a:cubicBezTo>
                  <a:pt x="492" y="137"/>
                  <a:pt x="492" y="138"/>
                  <a:pt x="494" y="138"/>
                </a:cubicBezTo>
                <a:cubicBezTo>
                  <a:pt x="495" y="139"/>
                  <a:pt x="497" y="139"/>
                  <a:pt x="498" y="139"/>
                </a:cubicBezTo>
                <a:cubicBezTo>
                  <a:pt x="499" y="139"/>
                  <a:pt x="499" y="139"/>
                  <a:pt x="500" y="139"/>
                </a:cubicBezTo>
                <a:cubicBezTo>
                  <a:pt x="501" y="140"/>
                  <a:pt x="502" y="140"/>
                  <a:pt x="494" y="137"/>
                </a:cubicBezTo>
                <a:cubicBezTo>
                  <a:pt x="485" y="135"/>
                  <a:pt x="485" y="135"/>
                  <a:pt x="485" y="135"/>
                </a:cubicBezTo>
                <a:cubicBezTo>
                  <a:pt x="485" y="135"/>
                  <a:pt x="485" y="135"/>
                  <a:pt x="485" y="135"/>
                </a:cubicBezTo>
                <a:cubicBezTo>
                  <a:pt x="484" y="135"/>
                  <a:pt x="484" y="135"/>
                  <a:pt x="485" y="136"/>
                </a:cubicBezTo>
                <a:cubicBezTo>
                  <a:pt x="485" y="136"/>
                  <a:pt x="485" y="135"/>
                  <a:pt x="494" y="137"/>
                </a:cubicBezTo>
                <a:moveTo>
                  <a:pt x="478" y="138"/>
                </a:moveTo>
                <a:cubicBezTo>
                  <a:pt x="478" y="138"/>
                  <a:pt x="478" y="138"/>
                  <a:pt x="478" y="138"/>
                </a:cubicBezTo>
                <a:cubicBezTo>
                  <a:pt x="478" y="138"/>
                  <a:pt x="478" y="138"/>
                  <a:pt x="478" y="138"/>
                </a:cubicBezTo>
                <a:cubicBezTo>
                  <a:pt x="478" y="138"/>
                  <a:pt x="478" y="138"/>
                  <a:pt x="479" y="138"/>
                </a:cubicBezTo>
                <a:cubicBezTo>
                  <a:pt x="478" y="138"/>
                  <a:pt x="478" y="138"/>
                  <a:pt x="478" y="138"/>
                </a:cubicBezTo>
                <a:moveTo>
                  <a:pt x="745" y="393"/>
                </a:moveTo>
                <a:cubicBezTo>
                  <a:pt x="745" y="393"/>
                  <a:pt x="746" y="393"/>
                  <a:pt x="746" y="393"/>
                </a:cubicBezTo>
                <a:cubicBezTo>
                  <a:pt x="746" y="393"/>
                  <a:pt x="747" y="393"/>
                  <a:pt x="747" y="393"/>
                </a:cubicBezTo>
                <a:cubicBezTo>
                  <a:pt x="747" y="392"/>
                  <a:pt x="747" y="392"/>
                  <a:pt x="747" y="392"/>
                </a:cubicBezTo>
                <a:cubicBezTo>
                  <a:pt x="746" y="392"/>
                  <a:pt x="746" y="392"/>
                  <a:pt x="746" y="392"/>
                </a:cubicBezTo>
                <a:cubicBezTo>
                  <a:pt x="747" y="391"/>
                  <a:pt x="747" y="390"/>
                  <a:pt x="749" y="390"/>
                </a:cubicBezTo>
                <a:cubicBezTo>
                  <a:pt x="750" y="390"/>
                  <a:pt x="751" y="388"/>
                  <a:pt x="752" y="389"/>
                </a:cubicBezTo>
                <a:cubicBezTo>
                  <a:pt x="752" y="389"/>
                  <a:pt x="753" y="389"/>
                  <a:pt x="753" y="390"/>
                </a:cubicBezTo>
                <a:cubicBezTo>
                  <a:pt x="752" y="390"/>
                  <a:pt x="752" y="390"/>
                  <a:pt x="752" y="391"/>
                </a:cubicBezTo>
                <a:cubicBezTo>
                  <a:pt x="751" y="391"/>
                  <a:pt x="750" y="392"/>
                  <a:pt x="750" y="392"/>
                </a:cubicBezTo>
                <a:cubicBezTo>
                  <a:pt x="750" y="393"/>
                  <a:pt x="751" y="393"/>
                  <a:pt x="751" y="394"/>
                </a:cubicBezTo>
                <a:cubicBezTo>
                  <a:pt x="751" y="394"/>
                  <a:pt x="751" y="394"/>
                  <a:pt x="751" y="394"/>
                </a:cubicBezTo>
                <a:cubicBezTo>
                  <a:pt x="751" y="394"/>
                  <a:pt x="750" y="394"/>
                  <a:pt x="750" y="394"/>
                </a:cubicBezTo>
                <a:cubicBezTo>
                  <a:pt x="750" y="394"/>
                  <a:pt x="750" y="394"/>
                  <a:pt x="750" y="395"/>
                </a:cubicBezTo>
                <a:cubicBezTo>
                  <a:pt x="750" y="395"/>
                  <a:pt x="751" y="394"/>
                  <a:pt x="751" y="394"/>
                </a:cubicBezTo>
                <a:cubicBezTo>
                  <a:pt x="751" y="394"/>
                  <a:pt x="752" y="394"/>
                  <a:pt x="752" y="393"/>
                </a:cubicBezTo>
                <a:cubicBezTo>
                  <a:pt x="752" y="392"/>
                  <a:pt x="752" y="392"/>
                  <a:pt x="752" y="391"/>
                </a:cubicBezTo>
                <a:cubicBezTo>
                  <a:pt x="752" y="391"/>
                  <a:pt x="753" y="391"/>
                  <a:pt x="753" y="390"/>
                </a:cubicBezTo>
                <a:cubicBezTo>
                  <a:pt x="753" y="390"/>
                  <a:pt x="753" y="390"/>
                  <a:pt x="754" y="391"/>
                </a:cubicBezTo>
                <a:cubicBezTo>
                  <a:pt x="754" y="391"/>
                  <a:pt x="754" y="391"/>
                  <a:pt x="754" y="392"/>
                </a:cubicBezTo>
                <a:cubicBezTo>
                  <a:pt x="754" y="392"/>
                  <a:pt x="754" y="392"/>
                  <a:pt x="754" y="392"/>
                </a:cubicBezTo>
                <a:cubicBezTo>
                  <a:pt x="754" y="392"/>
                  <a:pt x="753" y="392"/>
                  <a:pt x="753" y="392"/>
                </a:cubicBezTo>
                <a:cubicBezTo>
                  <a:pt x="753" y="392"/>
                  <a:pt x="753" y="392"/>
                  <a:pt x="753" y="393"/>
                </a:cubicBezTo>
                <a:cubicBezTo>
                  <a:pt x="753" y="393"/>
                  <a:pt x="753" y="392"/>
                  <a:pt x="754" y="392"/>
                </a:cubicBezTo>
                <a:cubicBezTo>
                  <a:pt x="755" y="391"/>
                  <a:pt x="755" y="391"/>
                  <a:pt x="756" y="391"/>
                </a:cubicBezTo>
                <a:cubicBezTo>
                  <a:pt x="757" y="389"/>
                  <a:pt x="756" y="387"/>
                  <a:pt x="758" y="386"/>
                </a:cubicBezTo>
                <a:cubicBezTo>
                  <a:pt x="759" y="386"/>
                  <a:pt x="760" y="386"/>
                  <a:pt x="762" y="386"/>
                </a:cubicBezTo>
                <a:cubicBezTo>
                  <a:pt x="762" y="387"/>
                  <a:pt x="762" y="386"/>
                  <a:pt x="762" y="386"/>
                </a:cubicBezTo>
                <a:cubicBezTo>
                  <a:pt x="762" y="386"/>
                  <a:pt x="761" y="386"/>
                  <a:pt x="761" y="386"/>
                </a:cubicBezTo>
                <a:cubicBezTo>
                  <a:pt x="761" y="386"/>
                  <a:pt x="761" y="387"/>
                  <a:pt x="761" y="387"/>
                </a:cubicBezTo>
                <a:cubicBezTo>
                  <a:pt x="761" y="387"/>
                  <a:pt x="762" y="387"/>
                  <a:pt x="762" y="387"/>
                </a:cubicBezTo>
                <a:cubicBezTo>
                  <a:pt x="762" y="387"/>
                  <a:pt x="762" y="387"/>
                  <a:pt x="762" y="386"/>
                </a:cubicBezTo>
                <a:cubicBezTo>
                  <a:pt x="761" y="386"/>
                  <a:pt x="762" y="385"/>
                  <a:pt x="762" y="385"/>
                </a:cubicBezTo>
                <a:cubicBezTo>
                  <a:pt x="763" y="385"/>
                  <a:pt x="764" y="385"/>
                  <a:pt x="765" y="384"/>
                </a:cubicBezTo>
                <a:cubicBezTo>
                  <a:pt x="765" y="384"/>
                  <a:pt x="766" y="384"/>
                  <a:pt x="767" y="384"/>
                </a:cubicBezTo>
                <a:cubicBezTo>
                  <a:pt x="767" y="384"/>
                  <a:pt x="767" y="384"/>
                  <a:pt x="767" y="383"/>
                </a:cubicBezTo>
                <a:cubicBezTo>
                  <a:pt x="768" y="384"/>
                  <a:pt x="768" y="384"/>
                  <a:pt x="769" y="385"/>
                </a:cubicBezTo>
                <a:cubicBezTo>
                  <a:pt x="769" y="393"/>
                  <a:pt x="769" y="393"/>
                  <a:pt x="769" y="393"/>
                </a:cubicBezTo>
                <a:cubicBezTo>
                  <a:pt x="768" y="393"/>
                  <a:pt x="767" y="393"/>
                  <a:pt x="766" y="394"/>
                </a:cubicBezTo>
                <a:cubicBezTo>
                  <a:pt x="766" y="394"/>
                  <a:pt x="764" y="393"/>
                  <a:pt x="764" y="394"/>
                </a:cubicBezTo>
                <a:cubicBezTo>
                  <a:pt x="762" y="395"/>
                  <a:pt x="760" y="395"/>
                  <a:pt x="759" y="395"/>
                </a:cubicBezTo>
                <a:cubicBezTo>
                  <a:pt x="758" y="395"/>
                  <a:pt x="757" y="395"/>
                  <a:pt x="756" y="395"/>
                </a:cubicBezTo>
                <a:cubicBezTo>
                  <a:pt x="755" y="396"/>
                  <a:pt x="754" y="396"/>
                  <a:pt x="753" y="396"/>
                </a:cubicBezTo>
                <a:cubicBezTo>
                  <a:pt x="753" y="396"/>
                  <a:pt x="752" y="397"/>
                  <a:pt x="751" y="398"/>
                </a:cubicBezTo>
                <a:cubicBezTo>
                  <a:pt x="751" y="397"/>
                  <a:pt x="751" y="397"/>
                  <a:pt x="750" y="397"/>
                </a:cubicBezTo>
                <a:cubicBezTo>
                  <a:pt x="750" y="397"/>
                  <a:pt x="750" y="397"/>
                  <a:pt x="749" y="398"/>
                </a:cubicBezTo>
                <a:cubicBezTo>
                  <a:pt x="749" y="397"/>
                  <a:pt x="749" y="395"/>
                  <a:pt x="749" y="394"/>
                </a:cubicBezTo>
                <a:cubicBezTo>
                  <a:pt x="749" y="394"/>
                  <a:pt x="748" y="394"/>
                  <a:pt x="748" y="394"/>
                </a:cubicBezTo>
                <a:cubicBezTo>
                  <a:pt x="747" y="394"/>
                  <a:pt x="746" y="394"/>
                  <a:pt x="745" y="394"/>
                </a:cubicBezTo>
                <a:cubicBezTo>
                  <a:pt x="745" y="394"/>
                  <a:pt x="745" y="393"/>
                  <a:pt x="745" y="393"/>
                </a:cubicBezTo>
                <a:moveTo>
                  <a:pt x="758" y="390"/>
                </a:moveTo>
                <a:cubicBezTo>
                  <a:pt x="758" y="389"/>
                  <a:pt x="758" y="389"/>
                  <a:pt x="758" y="389"/>
                </a:cubicBezTo>
                <a:cubicBezTo>
                  <a:pt x="758" y="389"/>
                  <a:pt x="758" y="389"/>
                  <a:pt x="758" y="389"/>
                </a:cubicBezTo>
                <a:cubicBezTo>
                  <a:pt x="758" y="390"/>
                  <a:pt x="758" y="390"/>
                  <a:pt x="758" y="390"/>
                </a:cubicBezTo>
                <a:cubicBezTo>
                  <a:pt x="758" y="390"/>
                  <a:pt x="758" y="390"/>
                  <a:pt x="758" y="390"/>
                </a:cubicBezTo>
                <a:moveTo>
                  <a:pt x="759" y="393"/>
                </a:moveTo>
                <a:cubicBezTo>
                  <a:pt x="759" y="393"/>
                  <a:pt x="759" y="393"/>
                  <a:pt x="759" y="393"/>
                </a:cubicBezTo>
                <a:cubicBezTo>
                  <a:pt x="759" y="393"/>
                  <a:pt x="759" y="394"/>
                  <a:pt x="759" y="394"/>
                </a:cubicBezTo>
                <a:cubicBezTo>
                  <a:pt x="759" y="394"/>
                  <a:pt x="759" y="394"/>
                  <a:pt x="759" y="393"/>
                </a:cubicBezTo>
                <a:cubicBezTo>
                  <a:pt x="759" y="393"/>
                  <a:pt x="759" y="393"/>
                  <a:pt x="759" y="393"/>
                </a:cubicBezTo>
                <a:moveTo>
                  <a:pt x="753" y="413"/>
                </a:moveTo>
                <a:cubicBezTo>
                  <a:pt x="752" y="414"/>
                  <a:pt x="752" y="414"/>
                  <a:pt x="751" y="415"/>
                </a:cubicBezTo>
                <a:cubicBezTo>
                  <a:pt x="751" y="414"/>
                  <a:pt x="750" y="413"/>
                  <a:pt x="750" y="412"/>
                </a:cubicBezTo>
                <a:cubicBezTo>
                  <a:pt x="750" y="411"/>
                  <a:pt x="750" y="411"/>
                  <a:pt x="751" y="410"/>
                </a:cubicBezTo>
                <a:cubicBezTo>
                  <a:pt x="749" y="409"/>
                  <a:pt x="749" y="409"/>
                  <a:pt x="749" y="409"/>
                </a:cubicBezTo>
                <a:cubicBezTo>
                  <a:pt x="749" y="409"/>
                  <a:pt x="749" y="410"/>
                  <a:pt x="748" y="410"/>
                </a:cubicBezTo>
                <a:cubicBezTo>
                  <a:pt x="748" y="409"/>
                  <a:pt x="748" y="408"/>
                  <a:pt x="748" y="407"/>
                </a:cubicBezTo>
                <a:cubicBezTo>
                  <a:pt x="748" y="407"/>
                  <a:pt x="749" y="407"/>
                  <a:pt x="749" y="407"/>
                </a:cubicBezTo>
                <a:cubicBezTo>
                  <a:pt x="749" y="407"/>
                  <a:pt x="749" y="407"/>
                  <a:pt x="749" y="407"/>
                </a:cubicBezTo>
                <a:cubicBezTo>
                  <a:pt x="750" y="408"/>
                  <a:pt x="751" y="408"/>
                  <a:pt x="752" y="409"/>
                </a:cubicBezTo>
                <a:cubicBezTo>
                  <a:pt x="753" y="409"/>
                  <a:pt x="753" y="409"/>
                  <a:pt x="754" y="409"/>
                </a:cubicBezTo>
                <a:cubicBezTo>
                  <a:pt x="754" y="408"/>
                  <a:pt x="755" y="408"/>
                  <a:pt x="755" y="408"/>
                </a:cubicBezTo>
                <a:cubicBezTo>
                  <a:pt x="756" y="408"/>
                  <a:pt x="756" y="409"/>
                  <a:pt x="756" y="409"/>
                </a:cubicBezTo>
                <a:cubicBezTo>
                  <a:pt x="758" y="409"/>
                  <a:pt x="759" y="409"/>
                  <a:pt x="761" y="409"/>
                </a:cubicBezTo>
                <a:cubicBezTo>
                  <a:pt x="761" y="410"/>
                  <a:pt x="763" y="410"/>
                  <a:pt x="764" y="410"/>
                </a:cubicBezTo>
                <a:cubicBezTo>
                  <a:pt x="765" y="410"/>
                  <a:pt x="767" y="411"/>
                  <a:pt x="769" y="411"/>
                </a:cubicBezTo>
                <a:cubicBezTo>
                  <a:pt x="769" y="411"/>
                  <a:pt x="769" y="412"/>
                  <a:pt x="769" y="412"/>
                </a:cubicBezTo>
                <a:cubicBezTo>
                  <a:pt x="769" y="414"/>
                  <a:pt x="769" y="417"/>
                  <a:pt x="769" y="419"/>
                </a:cubicBezTo>
                <a:cubicBezTo>
                  <a:pt x="768" y="420"/>
                  <a:pt x="766" y="419"/>
                  <a:pt x="765" y="419"/>
                </a:cubicBezTo>
                <a:cubicBezTo>
                  <a:pt x="765" y="419"/>
                  <a:pt x="764" y="419"/>
                  <a:pt x="764" y="419"/>
                </a:cubicBezTo>
                <a:cubicBezTo>
                  <a:pt x="764" y="418"/>
                  <a:pt x="762" y="419"/>
                  <a:pt x="761" y="418"/>
                </a:cubicBezTo>
                <a:cubicBezTo>
                  <a:pt x="760" y="418"/>
                  <a:pt x="759" y="416"/>
                  <a:pt x="757" y="417"/>
                </a:cubicBezTo>
                <a:cubicBezTo>
                  <a:pt x="756" y="416"/>
                  <a:pt x="755" y="415"/>
                  <a:pt x="754" y="416"/>
                </a:cubicBezTo>
                <a:cubicBezTo>
                  <a:pt x="754" y="416"/>
                  <a:pt x="753" y="415"/>
                  <a:pt x="753" y="415"/>
                </a:cubicBezTo>
                <a:cubicBezTo>
                  <a:pt x="753" y="415"/>
                  <a:pt x="753" y="414"/>
                  <a:pt x="753" y="413"/>
                </a:cubicBezTo>
                <a:cubicBezTo>
                  <a:pt x="753" y="413"/>
                  <a:pt x="753" y="413"/>
                  <a:pt x="753" y="413"/>
                </a:cubicBezTo>
                <a:cubicBezTo>
                  <a:pt x="753" y="413"/>
                  <a:pt x="753" y="414"/>
                  <a:pt x="753" y="414"/>
                </a:cubicBezTo>
                <a:cubicBezTo>
                  <a:pt x="753" y="414"/>
                  <a:pt x="753" y="414"/>
                  <a:pt x="753" y="414"/>
                </a:cubicBezTo>
                <a:cubicBezTo>
                  <a:pt x="753" y="414"/>
                  <a:pt x="753" y="413"/>
                  <a:pt x="754" y="413"/>
                </a:cubicBezTo>
                <a:cubicBezTo>
                  <a:pt x="754" y="413"/>
                  <a:pt x="753" y="413"/>
                  <a:pt x="753" y="413"/>
                </a:cubicBezTo>
                <a:moveTo>
                  <a:pt x="407" y="759"/>
                </a:moveTo>
                <a:cubicBezTo>
                  <a:pt x="408" y="760"/>
                  <a:pt x="406" y="760"/>
                  <a:pt x="406" y="761"/>
                </a:cubicBezTo>
                <a:cubicBezTo>
                  <a:pt x="407" y="761"/>
                  <a:pt x="406" y="762"/>
                  <a:pt x="406" y="762"/>
                </a:cubicBezTo>
                <a:cubicBezTo>
                  <a:pt x="405" y="761"/>
                  <a:pt x="405" y="763"/>
                  <a:pt x="403" y="763"/>
                </a:cubicBezTo>
                <a:cubicBezTo>
                  <a:pt x="403" y="763"/>
                  <a:pt x="404" y="763"/>
                  <a:pt x="404" y="763"/>
                </a:cubicBezTo>
                <a:cubicBezTo>
                  <a:pt x="404" y="763"/>
                  <a:pt x="404" y="762"/>
                  <a:pt x="404" y="762"/>
                </a:cubicBezTo>
                <a:cubicBezTo>
                  <a:pt x="403" y="762"/>
                  <a:pt x="403" y="762"/>
                  <a:pt x="403" y="762"/>
                </a:cubicBezTo>
                <a:cubicBezTo>
                  <a:pt x="403" y="762"/>
                  <a:pt x="403" y="763"/>
                  <a:pt x="403" y="763"/>
                </a:cubicBezTo>
                <a:cubicBezTo>
                  <a:pt x="403" y="763"/>
                  <a:pt x="401" y="765"/>
                  <a:pt x="401" y="765"/>
                </a:cubicBezTo>
                <a:cubicBezTo>
                  <a:pt x="400" y="765"/>
                  <a:pt x="399" y="765"/>
                  <a:pt x="398" y="764"/>
                </a:cubicBezTo>
                <a:cubicBezTo>
                  <a:pt x="398" y="764"/>
                  <a:pt x="397" y="764"/>
                  <a:pt x="397" y="763"/>
                </a:cubicBezTo>
                <a:cubicBezTo>
                  <a:pt x="396" y="762"/>
                  <a:pt x="395" y="761"/>
                  <a:pt x="393" y="761"/>
                </a:cubicBezTo>
                <a:cubicBezTo>
                  <a:pt x="393" y="761"/>
                  <a:pt x="393" y="760"/>
                  <a:pt x="394" y="760"/>
                </a:cubicBezTo>
                <a:cubicBezTo>
                  <a:pt x="394" y="760"/>
                  <a:pt x="395" y="760"/>
                  <a:pt x="396" y="760"/>
                </a:cubicBezTo>
                <a:cubicBezTo>
                  <a:pt x="397" y="760"/>
                  <a:pt x="397" y="759"/>
                  <a:pt x="398" y="759"/>
                </a:cubicBezTo>
                <a:cubicBezTo>
                  <a:pt x="399" y="759"/>
                  <a:pt x="399" y="759"/>
                  <a:pt x="399" y="759"/>
                </a:cubicBezTo>
                <a:cubicBezTo>
                  <a:pt x="399" y="759"/>
                  <a:pt x="399" y="760"/>
                  <a:pt x="399" y="761"/>
                </a:cubicBezTo>
                <a:cubicBezTo>
                  <a:pt x="399" y="761"/>
                  <a:pt x="399" y="760"/>
                  <a:pt x="399" y="760"/>
                </a:cubicBezTo>
                <a:cubicBezTo>
                  <a:pt x="399" y="760"/>
                  <a:pt x="399" y="760"/>
                  <a:pt x="398" y="760"/>
                </a:cubicBezTo>
                <a:cubicBezTo>
                  <a:pt x="398" y="760"/>
                  <a:pt x="398" y="761"/>
                  <a:pt x="398" y="761"/>
                </a:cubicBezTo>
                <a:cubicBezTo>
                  <a:pt x="398" y="762"/>
                  <a:pt x="398" y="762"/>
                  <a:pt x="399" y="762"/>
                </a:cubicBezTo>
                <a:cubicBezTo>
                  <a:pt x="399" y="762"/>
                  <a:pt x="400" y="761"/>
                  <a:pt x="399" y="761"/>
                </a:cubicBezTo>
                <a:cubicBezTo>
                  <a:pt x="399" y="760"/>
                  <a:pt x="400" y="760"/>
                  <a:pt x="400" y="760"/>
                </a:cubicBezTo>
                <a:cubicBezTo>
                  <a:pt x="400" y="759"/>
                  <a:pt x="399" y="759"/>
                  <a:pt x="399" y="759"/>
                </a:cubicBezTo>
                <a:cubicBezTo>
                  <a:pt x="399" y="758"/>
                  <a:pt x="400" y="757"/>
                  <a:pt x="400" y="757"/>
                </a:cubicBezTo>
                <a:cubicBezTo>
                  <a:pt x="402" y="757"/>
                  <a:pt x="402" y="756"/>
                  <a:pt x="404" y="755"/>
                </a:cubicBezTo>
                <a:cubicBezTo>
                  <a:pt x="403" y="753"/>
                  <a:pt x="403" y="753"/>
                  <a:pt x="404" y="752"/>
                </a:cubicBezTo>
                <a:cubicBezTo>
                  <a:pt x="404" y="747"/>
                  <a:pt x="404" y="747"/>
                  <a:pt x="404" y="747"/>
                </a:cubicBezTo>
                <a:cubicBezTo>
                  <a:pt x="405" y="746"/>
                  <a:pt x="406" y="748"/>
                  <a:pt x="407" y="748"/>
                </a:cubicBezTo>
                <a:cubicBezTo>
                  <a:pt x="408" y="748"/>
                  <a:pt x="409" y="747"/>
                  <a:pt x="409" y="748"/>
                </a:cubicBezTo>
                <a:cubicBezTo>
                  <a:pt x="410" y="748"/>
                  <a:pt x="411" y="749"/>
                  <a:pt x="411" y="749"/>
                </a:cubicBezTo>
                <a:cubicBezTo>
                  <a:pt x="411" y="750"/>
                  <a:pt x="411" y="751"/>
                  <a:pt x="411" y="752"/>
                </a:cubicBezTo>
                <a:cubicBezTo>
                  <a:pt x="410" y="753"/>
                  <a:pt x="410" y="754"/>
                  <a:pt x="409" y="755"/>
                </a:cubicBezTo>
                <a:cubicBezTo>
                  <a:pt x="409" y="757"/>
                  <a:pt x="408" y="758"/>
                  <a:pt x="408" y="759"/>
                </a:cubicBezTo>
                <a:cubicBezTo>
                  <a:pt x="408" y="759"/>
                  <a:pt x="408" y="759"/>
                  <a:pt x="407" y="759"/>
                </a:cubicBezTo>
                <a:cubicBezTo>
                  <a:pt x="407" y="759"/>
                  <a:pt x="407" y="759"/>
                  <a:pt x="407" y="759"/>
                </a:cubicBezTo>
                <a:cubicBezTo>
                  <a:pt x="408" y="759"/>
                  <a:pt x="408" y="759"/>
                  <a:pt x="407" y="759"/>
                </a:cubicBezTo>
                <a:cubicBezTo>
                  <a:pt x="407" y="758"/>
                  <a:pt x="407" y="758"/>
                  <a:pt x="407" y="758"/>
                </a:cubicBezTo>
                <a:cubicBezTo>
                  <a:pt x="407" y="758"/>
                  <a:pt x="407" y="759"/>
                  <a:pt x="407" y="759"/>
                </a:cubicBezTo>
                <a:moveTo>
                  <a:pt x="405" y="755"/>
                </a:moveTo>
                <a:cubicBezTo>
                  <a:pt x="406" y="754"/>
                  <a:pt x="406" y="754"/>
                  <a:pt x="406" y="754"/>
                </a:cubicBezTo>
                <a:cubicBezTo>
                  <a:pt x="406" y="753"/>
                  <a:pt x="407" y="752"/>
                  <a:pt x="406" y="751"/>
                </a:cubicBezTo>
                <a:cubicBezTo>
                  <a:pt x="405" y="752"/>
                  <a:pt x="406" y="753"/>
                  <a:pt x="406" y="755"/>
                </a:cubicBezTo>
                <a:cubicBezTo>
                  <a:pt x="406" y="755"/>
                  <a:pt x="406" y="754"/>
                  <a:pt x="406" y="754"/>
                </a:cubicBezTo>
                <a:cubicBezTo>
                  <a:pt x="405" y="754"/>
                  <a:pt x="405" y="754"/>
                  <a:pt x="405" y="754"/>
                </a:cubicBezTo>
                <a:cubicBezTo>
                  <a:pt x="405" y="754"/>
                  <a:pt x="404" y="755"/>
                  <a:pt x="405" y="755"/>
                </a:cubicBezTo>
                <a:cubicBezTo>
                  <a:pt x="405" y="755"/>
                  <a:pt x="405" y="755"/>
                  <a:pt x="405" y="755"/>
                </a:cubicBezTo>
                <a:moveTo>
                  <a:pt x="405" y="761"/>
                </a:moveTo>
                <a:cubicBezTo>
                  <a:pt x="405" y="761"/>
                  <a:pt x="405" y="761"/>
                  <a:pt x="405" y="761"/>
                </a:cubicBezTo>
                <a:cubicBezTo>
                  <a:pt x="405" y="761"/>
                  <a:pt x="405" y="760"/>
                  <a:pt x="405" y="760"/>
                </a:cubicBezTo>
                <a:cubicBezTo>
                  <a:pt x="405" y="760"/>
                  <a:pt x="405" y="760"/>
                  <a:pt x="405" y="760"/>
                </a:cubicBezTo>
                <a:cubicBezTo>
                  <a:pt x="405" y="760"/>
                  <a:pt x="405" y="760"/>
                  <a:pt x="405" y="761"/>
                </a:cubicBezTo>
                <a:moveTo>
                  <a:pt x="699" y="377"/>
                </a:moveTo>
                <a:cubicBezTo>
                  <a:pt x="697" y="377"/>
                  <a:pt x="696" y="377"/>
                  <a:pt x="695" y="377"/>
                </a:cubicBezTo>
                <a:cubicBezTo>
                  <a:pt x="693" y="377"/>
                  <a:pt x="692" y="377"/>
                  <a:pt x="691" y="378"/>
                </a:cubicBezTo>
                <a:cubicBezTo>
                  <a:pt x="688" y="378"/>
                  <a:pt x="686" y="378"/>
                  <a:pt x="683" y="378"/>
                </a:cubicBezTo>
                <a:cubicBezTo>
                  <a:pt x="683" y="377"/>
                  <a:pt x="682" y="376"/>
                  <a:pt x="682" y="376"/>
                </a:cubicBezTo>
                <a:cubicBezTo>
                  <a:pt x="682" y="375"/>
                  <a:pt x="682" y="375"/>
                  <a:pt x="682" y="375"/>
                </a:cubicBezTo>
                <a:cubicBezTo>
                  <a:pt x="683" y="373"/>
                  <a:pt x="683" y="372"/>
                  <a:pt x="682" y="371"/>
                </a:cubicBezTo>
                <a:cubicBezTo>
                  <a:pt x="681" y="370"/>
                  <a:pt x="682" y="370"/>
                  <a:pt x="682" y="369"/>
                </a:cubicBezTo>
                <a:cubicBezTo>
                  <a:pt x="683" y="369"/>
                  <a:pt x="683" y="369"/>
                  <a:pt x="684" y="369"/>
                </a:cubicBezTo>
                <a:cubicBezTo>
                  <a:pt x="686" y="369"/>
                  <a:pt x="688" y="370"/>
                  <a:pt x="690" y="368"/>
                </a:cubicBezTo>
                <a:cubicBezTo>
                  <a:pt x="691" y="368"/>
                  <a:pt x="692" y="368"/>
                  <a:pt x="693" y="368"/>
                </a:cubicBezTo>
                <a:cubicBezTo>
                  <a:pt x="694" y="369"/>
                  <a:pt x="695" y="370"/>
                  <a:pt x="696" y="370"/>
                </a:cubicBezTo>
                <a:cubicBezTo>
                  <a:pt x="697" y="370"/>
                  <a:pt x="697" y="371"/>
                  <a:pt x="696" y="371"/>
                </a:cubicBezTo>
                <a:cubicBezTo>
                  <a:pt x="696" y="371"/>
                  <a:pt x="696" y="372"/>
                  <a:pt x="696" y="372"/>
                </a:cubicBezTo>
                <a:cubicBezTo>
                  <a:pt x="697" y="373"/>
                  <a:pt x="696" y="373"/>
                  <a:pt x="696" y="373"/>
                </a:cubicBezTo>
                <a:cubicBezTo>
                  <a:pt x="696" y="374"/>
                  <a:pt x="697" y="375"/>
                  <a:pt x="698" y="375"/>
                </a:cubicBezTo>
                <a:cubicBezTo>
                  <a:pt x="699" y="375"/>
                  <a:pt x="699" y="376"/>
                  <a:pt x="699" y="377"/>
                </a:cubicBezTo>
                <a:moveTo>
                  <a:pt x="110" y="149"/>
                </a:moveTo>
                <a:cubicBezTo>
                  <a:pt x="110" y="150"/>
                  <a:pt x="110" y="150"/>
                  <a:pt x="110" y="150"/>
                </a:cubicBezTo>
                <a:cubicBezTo>
                  <a:pt x="108" y="152"/>
                  <a:pt x="107" y="153"/>
                  <a:pt x="106" y="155"/>
                </a:cubicBezTo>
                <a:cubicBezTo>
                  <a:pt x="105" y="155"/>
                  <a:pt x="104" y="156"/>
                  <a:pt x="103" y="157"/>
                </a:cubicBezTo>
                <a:cubicBezTo>
                  <a:pt x="103" y="157"/>
                  <a:pt x="102" y="157"/>
                  <a:pt x="102" y="158"/>
                </a:cubicBezTo>
                <a:cubicBezTo>
                  <a:pt x="102" y="159"/>
                  <a:pt x="101" y="159"/>
                  <a:pt x="101" y="160"/>
                </a:cubicBezTo>
                <a:cubicBezTo>
                  <a:pt x="101" y="161"/>
                  <a:pt x="101" y="161"/>
                  <a:pt x="100" y="161"/>
                </a:cubicBezTo>
                <a:cubicBezTo>
                  <a:pt x="100" y="161"/>
                  <a:pt x="99" y="161"/>
                  <a:pt x="99" y="160"/>
                </a:cubicBezTo>
                <a:cubicBezTo>
                  <a:pt x="98" y="160"/>
                  <a:pt x="99" y="160"/>
                  <a:pt x="99" y="159"/>
                </a:cubicBezTo>
                <a:cubicBezTo>
                  <a:pt x="99" y="159"/>
                  <a:pt x="99" y="159"/>
                  <a:pt x="99" y="159"/>
                </a:cubicBezTo>
                <a:cubicBezTo>
                  <a:pt x="98" y="158"/>
                  <a:pt x="97" y="159"/>
                  <a:pt x="95" y="159"/>
                </a:cubicBezTo>
                <a:cubicBezTo>
                  <a:pt x="95" y="158"/>
                  <a:pt x="95" y="158"/>
                  <a:pt x="95" y="158"/>
                </a:cubicBezTo>
                <a:cubicBezTo>
                  <a:pt x="97" y="158"/>
                  <a:pt x="98" y="158"/>
                  <a:pt x="99" y="158"/>
                </a:cubicBezTo>
                <a:cubicBezTo>
                  <a:pt x="100" y="158"/>
                  <a:pt x="100" y="157"/>
                  <a:pt x="100" y="156"/>
                </a:cubicBezTo>
                <a:cubicBezTo>
                  <a:pt x="100" y="156"/>
                  <a:pt x="99" y="156"/>
                  <a:pt x="99" y="155"/>
                </a:cubicBezTo>
                <a:cubicBezTo>
                  <a:pt x="101" y="155"/>
                  <a:pt x="101" y="155"/>
                  <a:pt x="101" y="153"/>
                </a:cubicBezTo>
                <a:cubicBezTo>
                  <a:pt x="101" y="153"/>
                  <a:pt x="101" y="152"/>
                  <a:pt x="101" y="152"/>
                </a:cubicBezTo>
                <a:cubicBezTo>
                  <a:pt x="100" y="153"/>
                  <a:pt x="99" y="153"/>
                  <a:pt x="99" y="155"/>
                </a:cubicBezTo>
                <a:cubicBezTo>
                  <a:pt x="98" y="154"/>
                  <a:pt x="97" y="153"/>
                  <a:pt x="96" y="152"/>
                </a:cubicBezTo>
                <a:cubicBezTo>
                  <a:pt x="97" y="152"/>
                  <a:pt x="97" y="151"/>
                  <a:pt x="98" y="151"/>
                </a:cubicBezTo>
                <a:cubicBezTo>
                  <a:pt x="99" y="150"/>
                  <a:pt x="98" y="150"/>
                  <a:pt x="97" y="150"/>
                </a:cubicBezTo>
                <a:cubicBezTo>
                  <a:pt x="99" y="149"/>
                  <a:pt x="100" y="148"/>
                  <a:pt x="101" y="148"/>
                </a:cubicBezTo>
                <a:cubicBezTo>
                  <a:pt x="100" y="146"/>
                  <a:pt x="100" y="146"/>
                  <a:pt x="101" y="145"/>
                </a:cubicBezTo>
                <a:cubicBezTo>
                  <a:pt x="101" y="145"/>
                  <a:pt x="101" y="144"/>
                  <a:pt x="101" y="144"/>
                </a:cubicBezTo>
                <a:cubicBezTo>
                  <a:pt x="102" y="144"/>
                  <a:pt x="102" y="145"/>
                  <a:pt x="102" y="145"/>
                </a:cubicBezTo>
                <a:cubicBezTo>
                  <a:pt x="102" y="146"/>
                  <a:pt x="102" y="147"/>
                  <a:pt x="103" y="147"/>
                </a:cubicBezTo>
                <a:cubicBezTo>
                  <a:pt x="103" y="147"/>
                  <a:pt x="103" y="146"/>
                  <a:pt x="103" y="145"/>
                </a:cubicBezTo>
                <a:cubicBezTo>
                  <a:pt x="103" y="144"/>
                  <a:pt x="104" y="144"/>
                  <a:pt x="104" y="144"/>
                </a:cubicBezTo>
                <a:cubicBezTo>
                  <a:pt x="105" y="145"/>
                  <a:pt x="106" y="146"/>
                  <a:pt x="106" y="147"/>
                </a:cubicBezTo>
                <a:cubicBezTo>
                  <a:pt x="106" y="147"/>
                  <a:pt x="105" y="147"/>
                  <a:pt x="105" y="147"/>
                </a:cubicBezTo>
                <a:cubicBezTo>
                  <a:pt x="105" y="148"/>
                  <a:pt x="105" y="148"/>
                  <a:pt x="106" y="148"/>
                </a:cubicBezTo>
                <a:cubicBezTo>
                  <a:pt x="107" y="148"/>
                  <a:pt x="106" y="148"/>
                  <a:pt x="106" y="148"/>
                </a:cubicBezTo>
                <a:cubicBezTo>
                  <a:pt x="106" y="148"/>
                  <a:pt x="106" y="148"/>
                  <a:pt x="106" y="148"/>
                </a:cubicBezTo>
                <a:cubicBezTo>
                  <a:pt x="106" y="148"/>
                  <a:pt x="106" y="148"/>
                  <a:pt x="106" y="149"/>
                </a:cubicBezTo>
                <a:cubicBezTo>
                  <a:pt x="106" y="149"/>
                  <a:pt x="106" y="149"/>
                  <a:pt x="106" y="149"/>
                </a:cubicBezTo>
                <a:cubicBezTo>
                  <a:pt x="106" y="149"/>
                  <a:pt x="107" y="149"/>
                  <a:pt x="106" y="148"/>
                </a:cubicBezTo>
                <a:cubicBezTo>
                  <a:pt x="106" y="148"/>
                  <a:pt x="106" y="147"/>
                  <a:pt x="106" y="147"/>
                </a:cubicBezTo>
                <a:cubicBezTo>
                  <a:pt x="106" y="147"/>
                  <a:pt x="108" y="147"/>
                  <a:pt x="108" y="148"/>
                </a:cubicBezTo>
                <a:cubicBezTo>
                  <a:pt x="108" y="149"/>
                  <a:pt x="109" y="149"/>
                  <a:pt x="110" y="149"/>
                </a:cubicBezTo>
                <a:moveTo>
                  <a:pt x="105" y="151"/>
                </a:moveTo>
                <a:cubicBezTo>
                  <a:pt x="105" y="151"/>
                  <a:pt x="105" y="151"/>
                  <a:pt x="105" y="151"/>
                </a:cubicBezTo>
                <a:cubicBezTo>
                  <a:pt x="104" y="151"/>
                  <a:pt x="104" y="151"/>
                  <a:pt x="104" y="151"/>
                </a:cubicBezTo>
                <a:cubicBezTo>
                  <a:pt x="104" y="152"/>
                  <a:pt x="104" y="152"/>
                  <a:pt x="104" y="152"/>
                </a:cubicBezTo>
                <a:cubicBezTo>
                  <a:pt x="104" y="152"/>
                  <a:pt x="105" y="152"/>
                  <a:pt x="105" y="151"/>
                </a:cubicBezTo>
                <a:moveTo>
                  <a:pt x="94" y="160"/>
                </a:moveTo>
                <a:cubicBezTo>
                  <a:pt x="95" y="160"/>
                  <a:pt x="94" y="160"/>
                  <a:pt x="94" y="160"/>
                </a:cubicBezTo>
                <a:cubicBezTo>
                  <a:pt x="93" y="161"/>
                  <a:pt x="92" y="160"/>
                  <a:pt x="92" y="160"/>
                </a:cubicBezTo>
                <a:cubicBezTo>
                  <a:pt x="91" y="160"/>
                  <a:pt x="91" y="159"/>
                  <a:pt x="90" y="158"/>
                </a:cubicBezTo>
                <a:cubicBezTo>
                  <a:pt x="90" y="158"/>
                  <a:pt x="89" y="159"/>
                  <a:pt x="89" y="159"/>
                </a:cubicBezTo>
                <a:cubicBezTo>
                  <a:pt x="89" y="159"/>
                  <a:pt x="89" y="160"/>
                  <a:pt x="90" y="160"/>
                </a:cubicBezTo>
                <a:cubicBezTo>
                  <a:pt x="89" y="161"/>
                  <a:pt x="89" y="161"/>
                  <a:pt x="89" y="161"/>
                </a:cubicBezTo>
                <a:cubicBezTo>
                  <a:pt x="88" y="161"/>
                  <a:pt x="88" y="161"/>
                  <a:pt x="88" y="161"/>
                </a:cubicBezTo>
                <a:cubicBezTo>
                  <a:pt x="87" y="161"/>
                  <a:pt x="87" y="161"/>
                  <a:pt x="87" y="160"/>
                </a:cubicBezTo>
                <a:cubicBezTo>
                  <a:pt x="87" y="160"/>
                  <a:pt x="87" y="159"/>
                  <a:pt x="88" y="159"/>
                </a:cubicBezTo>
                <a:cubicBezTo>
                  <a:pt x="87" y="158"/>
                  <a:pt x="86" y="157"/>
                  <a:pt x="85" y="157"/>
                </a:cubicBezTo>
                <a:cubicBezTo>
                  <a:pt x="85" y="158"/>
                  <a:pt x="85" y="159"/>
                  <a:pt x="85" y="160"/>
                </a:cubicBezTo>
                <a:cubicBezTo>
                  <a:pt x="84" y="159"/>
                  <a:pt x="84" y="159"/>
                  <a:pt x="83" y="159"/>
                </a:cubicBezTo>
                <a:cubicBezTo>
                  <a:pt x="83" y="158"/>
                  <a:pt x="83" y="157"/>
                  <a:pt x="82" y="156"/>
                </a:cubicBezTo>
                <a:cubicBezTo>
                  <a:pt x="82" y="156"/>
                  <a:pt x="82" y="155"/>
                  <a:pt x="82" y="154"/>
                </a:cubicBezTo>
                <a:cubicBezTo>
                  <a:pt x="84" y="153"/>
                  <a:pt x="84" y="151"/>
                  <a:pt x="85" y="150"/>
                </a:cubicBezTo>
                <a:cubicBezTo>
                  <a:pt x="86" y="149"/>
                  <a:pt x="87" y="148"/>
                  <a:pt x="88" y="148"/>
                </a:cubicBezTo>
                <a:cubicBezTo>
                  <a:pt x="88" y="146"/>
                  <a:pt x="89" y="146"/>
                  <a:pt x="89" y="145"/>
                </a:cubicBezTo>
                <a:cubicBezTo>
                  <a:pt x="90" y="145"/>
                  <a:pt x="90" y="144"/>
                  <a:pt x="90" y="143"/>
                </a:cubicBezTo>
                <a:cubicBezTo>
                  <a:pt x="93" y="143"/>
                  <a:pt x="93" y="143"/>
                  <a:pt x="93" y="143"/>
                </a:cubicBezTo>
                <a:cubicBezTo>
                  <a:pt x="93" y="144"/>
                  <a:pt x="92" y="144"/>
                  <a:pt x="92" y="145"/>
                </a:cubicBezTo>
                <a:cubicBezTo>
                  <a:pt x="93" y="146"/>
                  <a:pt x="94" y="145"/>
                  <a:pt x="96" y="146"/>
                </a:cubicBezTo>
                <a:cubicBezTo>
                  <a:pt x="94" y="146"/>
                  <a:pt x="92" y="146"/>
                  <a:pt x="91" y="146"/>
                </a:cubicBezTo>
                <a:cubicBezTo>
                  <a:pt x="91" y="147"/>
                  <a:pt x="92" y="148"/>
                  <a:pt x="92" y="148"/>
                </a:cubicBezTo>
                <a:cubicBezTo>
                  <a:pt x="93" y="148"/>
                  <a:pt x="94" y="148"/>
                  <a:pt x="94" y="149"/>
                </a:cubicBezTo>
                <a:cubicBezTo>
                  <a:pt x="94" y="150"/>
                  <a:pt x="94" y="150"/>
                  <a:pt x="95" y="150"/>
                </a:cubicBezTo>
                <a:cubicBezTo>
                  <a:pt x="96" y="150"/>
                  <a:pt x="96" y="150"/>
                  <a:pt x="96" y="152"/>
                </a:cubicBezTo>
                <a:cubicBezTo>
                  <a:pt x="96" y="152"/>
                  <a:pt x="95" y="151"/>
                  <a:pt x="95" y="151"/>
                </a:cubicBezTo>
                <a:cubicBezTo>
                  <a:pt x="95" y="151"/>
                  <a:pt x="95" y="151"/>
                  <a:pt x="95" y="151"/>
                </a:cubicBezTo>
                <a:cubicBezTo>
                  <a:pt x="94" y="152"/>
                  <a:pt x="94" y="153"/>
                  <a:pt x="93" y="153"/>
                </a:cubicBezTo>
                <a:cubicBezTo>
                  <a:pt x="91" y="153"/>
                  <a:pt x="91" y="152"/>
                  <a:pt x="92" y="151"/>
                </a:cubicBezTo>
                <a:cubicBezTo>
                  <a:pt x="93" y="150"/>
                  <a:pt x="93" y="150"/>
                  <a:pt x="92" y="149"/>
                </a:cubicBezTo>
                <a:cubicBezTo>
                  <a:pt x="91" y="150"/>
                  <a:pt x="90" y="151"/>
                  <a:pt x="90" y="152"/>
                </a:cubicBezTo>
                <a:cubicBezTo>
                  <a:pt x="89" y="152"/>
                  <a:pt x="88" y="152"/>
                  <a:pt x="87" y="152"/>
                </a:cubicBezTo>
                <a:cubicBezTo>
                  <a:pt x="87" y="152"/>
                  <a:pt x="87" y="152"/>
                  <a:pt x="87" y="152"/>
                </a:cubicBezTo>
                <a:cubicBezTo>
                  <a:pt x="87" y="153"/>
                  <a:pt x="87" y="153"/>
                  <a:pt x="87" y="153"/>
                </a:cubicBezTo>
                <a:cubicBezTo>
                  <a:pt x="87" y="153"/>
                  <a:pt x="88" y="153"/>
                  <a:pt x="88" y="154"/>
                </a:cubicBezTo>
                <a:cubicBezTo>
                  <a:pt x="87" y="154"/>
                  <a:pt x="87" y="154"/>
                  <a:pt x="87" y="154"/>
                </a:cubicBezTo>
                <a:cubicBezTo>
                  <a:pt x="86" y="155"/>
                  <a:pt x="86" y="155"/>
                  <a:pt x="86" y="155"/>
                </a:cubicBezTo>
                <a:cubicBezTo>
                  <a:pt x="86" y="155"/>
                  <a:pt x="86" y="155"/>
                  <a:pt x="86" y="155"/>
                </a:cubicBezTo>
                <a:cubicBezTo>
                  <a:pt x="86" y="155"/>
                  <a:pt x="86" y="154"/>
                  <a:pt x="86" y="154"/>
                </a:cubicBezTo>
                <a:cubicBezTo>
                  <a:pt x="86" y="154"/>
                  <a:pt x="85" y="154"/>
                  <a:pt x="85" y="154"/>
                </a:cubicBezTo>
                <a:cubicBezTo>
                  <a:pt x="85" y="154"/>
                  <a:pt x="85" y="155"/>
                  <a:pt x="86" y="155"/>
                </a:cubicBezTo>
                <a:cubicBezTo>
                  <a:pt x="86" y="156"/>
                  <a:pt x="86" y="156"/>
                  <a:pt x="87" y="156"/>
                </a:cubicBezTo>
                <a:cubicBezTo>
                  <a:pt x="88" y="156"/>
                  <a:pt x="88" y="155"/>
                  <a:pt x="88" y="155"/>
                </a:cubicBezTo>
                <a:cubicBezTo>
                  <a:pt x="88" y="154"/>
                  <a:pt x="88" y="154"/>
                  <a:pt x="88" y="154"/>
                </a:cubicBezTo>
                <a:cubicBezTo>
                  <a:pt x="88" y="154"/>
                  <a:pt x="88" y="154"/>
                  <a:pt x="89" y="154"/>
                </a:cubicBezTo>
                <a:cubicBezTo>
                  <a:pt x="89" y="155"/>
                  <a:pt x="89" y="155"/>
                  <a:pt x="89" y="156"/>
                </a:cubicBezTo>
                <a:cubicBezTo>
                  <a:pt x="90" y="155"/>
                  <a:pt x="90" y="154"/>
                  <a:pt x="90" y="154"/>
                </a:cubicBezTo>
                <a:cubicBezTo>
                  <a:pt x="91" y="155"/>
                  <a:pt x="90" y="155"/>
                  <a:pt x="91" y="156"/>
                </a:cubicBezTo>
                <a:cubicBezTo>
                  <a:pt x="92" y="157"/>
                  <a:pt x="93" y="159"/>
                  <a:pt x="94" y="160"/>
                </a:cubicBezTo>
                <a:moveTo>
                  <a:pt x="378" y="58"/>
                </a:moveTo>
                <a:cubicBezTo>
                  <a:pt x="377" y="58"/>
                  <a:pt x="376" y="59"/>
                  <a:pt x="374" y="59"/>
                </a:cubicBezTo>
                <a:cubicBezTo>
                  <a:pt x="375" y="60"/>
                  <a:pt x="375" y="60"/>
                  <a:pt x="376" y="61"/>
                </a:cubicBezTo>
                <a:cubicBezTo>
                  <a:pt x="376" y="60"/>
                  <a:pt x="377" y="60"/>
                  <a:pt x="377" y="59"/>
                </a:cubicBezTo>
                <a:cubicBezTo>
                  <a:pt x="378" y="60"/>
                  <a:pt x="379" y="60"/>
                  <a:pt x="380" y="60"/>
                </a:cubicBezTo>
                <a:cubicBezTo>
                  <a:pt x="381" y="61"/>
                  <a:pt x="382" y="60"/>
                  <a:pt x="383" y="61"/>
                </a:cubicBezTo>
                <a:cubicBezTo>
                  <a:pt x="382" y="62"/>
                  <a:pt x="382" y="62"/>
                  <a:pt x="382" y="62"/>
                </a:cubicBezTo>
                <a:cubicBezTo>
                  <a:pt x="382" y="63"/>
                  <a:pt x="383" y="63"/>
                  <a:pt x="384" y="63"/>
                </a:cubicBezTo>
                <a:cubicBezTo>
                  <a:pt x="384" y="64"/>
                  <a:pt x="384" y="65"/>
                  <a:pt x="384" y="65"/>
                </a:cubicBezTo>
                <a:cubicBezTo>
                  <a:pt x="384" y="65"/>
                  <a:pt x="383" y="66"/>
                  <a:pt x="383" y="66"/>
                </a:cubicBezTo>
                <a:cubicBezTo>
                  <a:pt x="382" y="67"/>
                  <a:pt x="383" y="66"/>
                  <a:pt x="384" y="67"/>
                </a:cubicBezTo>
                <a:cubicBezTo>
                  <a:pt x="384" y="67"/>
                  <a:pt x="385" y="67"/>
                  <a:pt x="385" y="67"/>
                </a:cubicBezTo>
                <a:cubicBezTo>
                  <a:pt x="385" y="68"/>
                  <a:pt x="384" y="68"/>
                  <a:pt x="384" y="68"/>
                </a:cubicBezTo>
                <a:cubicBezTo>
                  <a:pt x="383" y="69"/>
                  <a:pt x="382" y="70"/>
                  <a:pt x="380" y="69"/>
                </a:cubicBezTo>
                <a:cubicBezTo>
                  <a:pt x="379" y="69"/>
                  <a:pt x="379" y="69"/>
                  <a:pt x="378" y="70"/>
                </a:cubicBezTo>
                <a:cubicBezTo>
                  <a:pt x="378" y="70"/>
                  <a:pt x="378" y="70"/>
                  <a:pt x="377" y="70"/>
                </a:cubicBezTo>
                <a:cubicBezTo>
                  <a:pt x="377" y="70"/>
                  <a:pt x="377" y="70"/>
                  <a:pt x="377" y="70"/>
                </a:cubicBezTo>
                <a:cubicBezTo>
                  <a:pt x="378" y="68"/>
                  <a:pt x="375" y="67"/>
                  <a:pt x="376" y="65"/>
                </a:cubicBezTo>
                <a:cubicBezTo>
                  <a:pt x="377" y="64"/>
                  <a:pt x="380" y="66"/>
                  <a:pt x="380" y="63"/>
                </a:cubicBezTo>
                <a:cubicBezTo>
                  <a:pt x="380" y="63"/>
                  <a:pt x="379" y="63"/>
                  <a:pt x="379" y="63"/>
                </a:cubicBezTo>
                <a:cubicBezTo>
                  <a:pt x="378" y="63"/>
                  <a:pt x="377" y="63"/>
                  <a:pt x="377" y="64"/>
                </a:cubicBezTo>
                <a:cubicBezTo>
                  <a:pt x="376" y="64"/>
                  <a:pt x="376" y="64"/>
                  <a:pt x="375" y="63"/>
                </a:cubicBezTo>
                <a:cubicBezTo>
                  <a:pt x="374" y="62"/>
                  <a:pt x="374" y="61"/>
                  <a:pt x="373" y="60"/>
                </a:cubicBezTo>
                <a:cubicBezTo>
                  <a:pt x="373" y="58"/>
                  <a:pt x="372" y="58"/>
                  <a:pt x="372" y="56"/>
                </a:cubicBezTo>
                <a:cubicBezTo>
                  <a:pt x="372" y="56"/>
                  <a:pt x="372" y="56"/>
                  <a:pt x="371" y="57"/>
                </a:cubicBezTo>
                <a:cubicBezTo>
                  <a:pt x="371" y="57"/>
                  <a:pt x="371" y="57"/>
                  <a:pt x="371" y="57"/>
                </a:cubicBezTo>
                <a:cubicBezTo>
                  <a:pt x="371" y="57"/>
                  <a:pt x="370" y="56"/>
                  <a:pt x="370" y="56"/>
                </a:cubicBezTo>
                <a:cubicBezTo>
                  <a:pt x="371" y="54"/>
                  <a:pt x="373" y="54"/>
                  <a:pt x="374" y="55"/>
                </a:cubicBezTo>
                <a:cubicBezTo>
                  <a:pt x="375" y="55"/>
                  <a:pt x="375" y="55"/>
                  <a:pt x="376" y="55"/>
                </a:cubicBezTo>
                <a:cubicBezTo>
                  <a:pt x="376" y="56"/>
                  <a:pt x="377" y="57"/>
                  <a:pt x="378" y="58"/>
                </a:cubicBezTo>
                <a:moveTo>
                  <a:pt x="379" y="66"/>
                </a:moveTo>
                <a:cubicBezTo>
                  <a:pt x="379" y="66"/>
                  <a:pt x="379" y="66"/>
                  <a:pt x="379" y="66"/>
                </a:cubicBezTo>
                <a:cubicBezTo>
                  <a:pt x="378" y="65"/>
                  <a:pt x="378" y="65"/>
                  <a:pt x="377" y="66"/>
                </a:cubicBezTo>
                <a:cubicBezTo>
                  <a:pt x="377" y="66"/>
                  <a:pt x="377" y="66"/>
                  <a:pt x="377" y="66"/>
                </a:cubicBezTo>
                <a:cubicBezTo>
                  <a:pt x="378" y="67"/>
                  <a:pt x="379" y="67"/>
                  <a:pt x="379" y="66"/>
                </a:cubicBezTo>
                <a:moveTo>
                  <a:pt x="380" y="68"/>
                </a:moveTo>
                <a:cubicBezTo>
                  <a:pt x="380" y="68"/>
                  <a:pt x="380" y="68"/>
                  <a:pt x="380" y="68"/>
                </a:cubicBezTo>
                <a:cubicBezTo>
                  <a:pt x="379" y="68"/>
                  <a:pt x="379" y="68"/>
                  <a:pt x="379" y="68"/>
                </a:cubicBezTo>
                <a:cubicBezTo>
                  <a:pt x="379" y="68"/>
                  <a:pt x="379" y="68"/>
                  <a:pt x="379" y="68"/>
                </a:cubicBezTo>
                <a:cubicBezTo>
                  <a:pt x="380" y="68"/>
                  <a:pt x="380" y="68"/>
                  <a:pt x="380" y="68"/>
                </a:cubicBezTo>
                <a:moveTo>
                  <a:pt x="99" y="312"/>
                </a:moveTo>
                <a:cubicBezTo>
                  <a:pt x="100" y="311"/>
                  <a:pt x="100" y="311"/>
                  <a:pt x="100" y="311"/>
                </a:cubicBezTo>
                <a:cubicBezTo>
                  <a:pt x="101" y="310"/>
                  <a:pt x="101" y="310"/>
                  <a:pt x="101" y="310"/>
                </a:cubicBezTo>
                <a:cubicBezTo>
                  <a:pt x="101" y="310"/>
                  <a:pt x="102" y="310"/>
                  <a:pt x="102" y="310"/>
                </a:cubicBezTo>
                <a:cubicBezTo>
                  <a:pt x="102" y="312"/>
                  <a:pt x="104" y="311"/>
                  <a:pt x="105" y="312"/>
                </a:cubicBezTo>
                <a:cubicBezTo>
                  <a:pt x="105" y="313"/>
                  <a:pt x="106" y="312"/>
                  <a:pt x="107" y="312"/>
                </a:cubicBezTo>
                <a:cubicBezTo>
                  <a:pt x="108" y="313"/>
                  <a:pt x="108" y="314"/>
                  <a:pt x="107" y="315"/>
                </a:cubicBezTo>
                <a:cubicBezTo>
                  <a:pt x="106" y="316"/>
                  <a:pt x="107" y="317"/>
                  <a:pt x="107" y="317"/>
                </a:cubicBezTo>
                <a:cubicBezTo>
                  <a:pt x="106" y="318"/>
                  <a:pt x="106" y="319"/>
                  <a:pt x="105" y="320"/>
                </a:cubicBezTo>
                <a:cubicBezTo>
                  <a:pt x="105" y="320"/>
                  <a:pt x="105" y="321"/>
                  <a:pt x="104" y="322"/>
                </a:cubicBezTo>
                <a:cubicBezTo>
                  <a:pt x="104" y="321"/>
                  <a:pt x="103" y="320"/>
                  <a:pt x="103" y="319"/>
                </a:cubicBezTo>
                <a:cubicBezTo>
                  <a:pt x="102" y="320"/>
                  <a:pt x="102" y="321"/>
                  <a:pt x="101" y="322"/>
                </a:cubicBezTo>
                <a:cubicBezTo>
                  <a:pt x="101" y="321"/>
                  <a:pt x="100" y="320"/>
                  <a:pt x="100" y="320"/>
                </a:cubicBezTo>
                <a:cubicBezTo>
                  <a:pt x="98" y="320"/>
                  <a:pt x="98" y="320"/>
                  <a:pt x="98" y="320"/>
                </a:cubicBezTo>
                <a:cubicBezTo>
                  <a:pt x="97" y="319"/>
                  <a:pt x="98" y="319"/>
                  <a:pt x="98" y="318"/>
                </a:cubicBezTo>
                <a:cubicBezTo>
                  <a:pt x="98" y="318"/>
                  <a:pt x="98" y="317"/>
                  <a:pt x="99" y="317"/>
                </a:cubicBezTo>
                <a:cubicBezTo>
                  <a:pt x="99" y="317"/>
                  <a:pt x="99" y="316"/>
                  <a:pt x="99" y="316"/>
                </a:cubicBezTo>
                <a:cubicBezTo>
                  <a:pt x="99" y="316"/>
                  <a:pt x="98" y="316"/>
                  <a:pt x="98" y="315"/>
                </a:cubicBezTo>
                <a:cubicBezTo>
                  <a:pt x="100" y="314"/>
                  <a:pt x="99" y="313"/>
                  <a:pt x="99" y="312"/>
                </a:cubicBezTo>
                <a:moveTo>
                  <a:pt x="699" y="199"/>
                </a:moveTo>
                <a:cubicBezTo>
                  <a:pt x="702" y="202"/>
                  <a:pt x="702" y="203"/>
                  <a:pt x="700" y="203"/>
                </a:cubicBezTo>
                <a:cubicBezTo>
                  <a:pt x="699" y="204"/>
                  <a:pt x="698" y="204"/>
                  <a:pt x="697" y="204"/>
                </a:cubicBezTo>
                <a:cubicBezTo>
                  <a:pt x="696" y="204"/>
                  <a:pt x="696" y="206"/>
                  <a:pt x="696" y="204"/>
                </a:cubicBezTo>
                <a:cubicBezTo>
                  <a:pt x="696" y="203"/>
                  <a:pt x="695" y="203"/>
                  <a:pt x="694" y="202"/>
                </a:cubicBezTo>
                <a:cubicBezTo>
                  <a:pt x="694" y="203"/>
                  <a:pt x="694" y="203"/>
                  <a:pt x="693" y="203"/>
                </a:cubicBezTo>
                <a:cubicBezTo>
                  <a:pt x="693" y="203"/>
                  <a:pt x="692" y="202"/>
                  <a:pt x="692" y="202"/>
                </a:cubicBezTo>
                <a:cubicBezTo>
                  <a:pt x="692" y="201"/>
                  <a:pt x="693" y="201"/>
                  <a:pt x="693" y="201"/>
                </a:cubicBezTo>
                <a:cubicBezTo>
                  <a:pt x="693" y="200"/>
                  <a:pt x="692" y="200"/>
                  <a:pt x="692" y="200"/>
                </a:cubicBezTo>
                <a:cubicBezTo>
                  <a:pt x="693" y="199"/>
                  <a:pt x="693" y="198"/>
                  <a:pt x="693" y="197"/>
                </a:cubicBezTo>
                <a:cubicBezTo>
                  <a:pt x="694" y="197"/>
                  <a:pt x="694" y="196"/>
                  <a:pt x="696" y="196"/>
                </a:cubicBezTo>
                <a:cubicBezTo>
                  <a:pt x="697" y="196"/>
                  <a:pt x="697" y="195"/>
                  <a:pt x="698" y="194"/>
                </a:cubicBezTo>
                <a:cubicBezTo>
                  <a:pt x="699" y="193"/>
                  <a:pt x="699" y="193"/>
                  <a:pt x="700" y="195"/>
                </a:cubicBezTo>
                <a:cubicBezTo>
                  <a:pt x="700" y="196"/>
                  <a:pt x="701" y="198"/>
                  <a:pt x="702" y="199"/>
                </a:cubicBezTo>
                <a:cubicBezTo>
                  <a:pt x="702" y="200"/>
                  <a:pt x="703" y="200"/>
                  <a:pt x="699" y="199"/>
                </a:cubicBezTo>
                <a:cubicBezTo>
                  <a:pt x="695" y="198"/>
                  <a:pt x="694" y="198"/>
                  <a:pt x="694" y="197"/>
                </a:cubicBezTo>
                <a:cubicBezTo>
                  <a:pt x="694" y="197"/>
                  <a:pt x="694" y="197"/>
                  <a:pt x="694" y="197"/>
                </a:cubicBezTo>
                <a:cubicBezTo>
                  <a:pt x="694" y="198"/>
                  <a:pt x="694" y="198"/>
                  <a:pt x="694" y="198"/>
                </a:cubicBezTo>
                <a:cubicBezTo>
                  <a:pt x="694" y="198"/>
                  <a:pt x="694" y="198"/>
                  <a:pt x="694" y="198"/>
                </a:cubicBezTo>
                <a:cubicBezTo>
                  <a:pt x="695" y="198"/>
                  <a:pt x="695" y="198"/>
                  <a:pt x="699" y="199"/>
                </a:cubicBezTo>
                <a:moveTo>
                  <a:pt x="567" y="653"/>
                </a:moveTo>
                <a:cubicBezTo>
                  <a:pt x="567" y="653"/>
                  <a:pt x="568" y="653"/>
                  <a:pt x="568" y="653"/>
                </a:cubicBezTo>
                <a:cubicBezTo>
                  <a:pt x="570" y="655"/>
                  <a:pt x="572" y="656"/>
                  <a:pt x="573" y="658"/>
                </a:cubicBezTo>
                <a:cubicBezTo>
                  <a:pt x="573" y="660"/>
                  <a:pt x="573" y="660"/>
                  <a:pt x="573" y="660"/>
                </a:cubicBezTo>
                <a:cubicBezTo>
                  <a:pt x="573" y="661"/>
                  <a:pt x="571" y="662"/>
                  <a:pt x="570" y="663"/>
                </a:cubicBezTo>
                <a:cubicBezTo>
                  <a:pt x="569" y="663"/>
                  <a:pt x="567" y="663"/>
                  <a:pt x="567" y="662"/>
                </a:cubicBezTo>
                <a:cubicBezTo>
                  <a:pt x="567" y="660"/>
                  <a:pt x="565" y="660"/>
                  <a:pt x="564" y="659"/>
                </a:cubicBezTo>
                <a:cubicBezTo>
                  <a:pt x="564" y="659"/>
                  <a:pt x="564" y="659"/>
                  <a:pt x="564" y="658"/>
                </a:cubicBezTo>
                <a:cubicBezTo>
                  <a:pt x="565" y="658"/>
                  <a:pt x="565" y="658"/>
                  <a:pt x="566" y="657"/>
                </a:cubicBezTo>
                <a:cubicBezTo>
                  <a:pt x="565" y="655"/>
                  <a:pt x="563" y="656"/>
                  <a:pt x="562" y="656"/>
                </a:cubicBezTo>
                <a:cubicBezTo>
                  <a:pt x="562" y="655"/>
                  <a:pt x="563" y="654"/>
                  <a:pt x="563" y="653"/>
                </a:cubicBezTo>
                <a:cubicBezTo>
                  <a:pt x="564" y="653"/>
                  <a:pt x="564" y="652"/>
                  <a:pt x="564" y="651"/>
                </a:cubicBezTo>
                <a:cubicBezTo>
                  <a:pt x="564" y="651"/>
                  <a:pt x="564" y="651"/>
                  <a:pt x="565" y="651"/>
                </a:cubicBezTo>
                <a:cubicBezTo>
                  <a:pt x="565" y="652"/>
                  <a:pt x="567" y="651"/>
                  <a:pt x="567" y="653"/>
                </a:cubicBezTo>
                <a:cubicBezTo>
                  <a:pt x="567" y="653"/>
                  <a:pt x="567" y="653"/>
                  <a:pt x="567" y="653"/>
                </a:cubicBezTo>
                <a:cubicBezTo>
                  <a:pt x="567" y="653"/>
                  <a:pt x="566" y="653"/>
                  <a:pt x="566" y="653"/>
                </a:cubicBezTo>
                <a:cubicBezTo>
                  <a:pt x="566" y="653"/>
                  <a:pt x="566" y="653"/>
                  <a:pt x="566" y="654"/>
                </a:cubicBezTo>
                <a:cubicBezTo>
                  <a:pt x="566" y="654"/>
                  <a:pt x="567" y="653"/>
                  <a:pt x="567" y="653"/>
                </a:cubicBezTo>
                <a:moveTo>
                  <a:pt x="567" y="655"/>
                </a:moveTo>
                <a:cubicBezTo>
                  <a:pt x="567" y="655"/>
                  <a:pt x="566" y="655"/>
                  <a:pt x="566" y="655"/>
                </a:cubicBezTo>
                <a:cubicBezTo>
                  <a:pt x="566" y="655"/>
                  <a:pt x="566" y="655"/>
                  <a:pt x="566" y="655"/>
                </a:cubicBezTo>
                <a:cubicBezTo>
                  <a:pt x="566" y="655"/>
                  <a:pt x="566" y="655"/>
                  <a:pt x="566" y="656"/>
                </a:cubicBezTo>
                <a:moveTo>
                  <a:pt x="298" y="673"/>
                </a:moveTo>
                <a:cubicBezTo>
                  <a:pt x="298" y="672"/>
                  <a:pt x="298" y="671"/>
                  <a:pt x="298" y="670"/>
                </a:cubicBezTo>
                <a:cubicBezTo>
                  <a:pt x="299" y="670"/>
                  <a:pt x="300" y="670"/>
                  <a:pt x="301" y="670"/>
                </a:cubicBezTo>
                <a:cubicBezTo>
                  <a:pt x="302" y="671"/>
                  <a:pt x="303" y="671"/>
                  <a:pt x="304" y="672"/>
                </a:cubicBezTo>
                <a:cubicBezTo>
                  <a:pt x="305" y="672"/>
                  <a:pt x="305" y="672"/>
                  <a:pt x="306" y="673"/>
                </a:cubicBezTo>
                <a:cubicBezTo>
                  <a:pt x="306" y="673"/>
                  <a:pt x="307" y="674"/>
                  <a:pt x="308" y="674"/>
                </a:cubicBezTo>
                <a:cubicBezTo>
                  <a:pt x="309" y="675"/>
                  <a:pt x="309" y="676"/>
                  <a:pt x="310" y="676"/>
                </a:cubicBezTo>
                <a:cubicBezTo>
                  <a:pt x="311" y="676"/>
                  <a:pt x="311" y="675"/>
                  <a:pt x="311" y="675"/>
                </a:cubicBezTo>
                <a:cubicBezTo>
                  <a:pt x="312" y="675"/>
                  <a:pt x="312" y="675"/>
                  <a:pt x="313" y="675"/>
                </a:cubicBezTo>
                <a:cubicBezTo>
                  <a:pt x="314" y="676"/>
                  <a:pt x="314" y="676"/>
                  <a:pt x="313" y="677"/>
                </a:cubicBezTo>
                <a:cubicBezTo>
                  <a:pt x="312" y="678"/>
                  <a:pt x="313" y="679"/>
                  <a:pt x="313" y="680"/>
                </a:cubicBezTo>
                <a:cubicBezTo>
                  <a:pt x="312" y="681"/>
                  <a:pt x="312" y="682"/>
                  <a:pt x="311" y="682"/>
                </a:cubicBezTo>
                <a:cubicBezTo>
                  <a:pt x="309" y="681"/>
                  <a:pt x="307" y="681"/>
                  <a:pt x="307" y="679"/>
                </a:cubicBezTo>
                <a:cubicBezTo>
                  <a:pt x="306" y="678"/>
                  <a:pt x="304" y="679"/>
                  <a:pt x="303" y="678"/>
                </a:cubicBezTo>
                <a:cubicBezTo>
                  <a:pt x="303" y="678"/>
                  <a:pt x="304" y="677"/>
                  <a:pt x="304" y="677"/>
                </a:cubicBezTo>
                <a:cubicBezTo>
                  <a:pt x="304" y="676"/>
                  <a:pt x="303" y="676"/>
                  <a:pt x="303" y="675"/>
                </a:cubicBezTo>
                <a:cubicBezTo>
                  <a:pt x="304" y="675"/>
                  <a:pt x="304" y="676"/>
                  <a:pt x="305" y="675"/>
                </a:cubicBezTo>
                <a:cubicBezTo>
                  <a:pt x="305" y="675"/>
                  <a:pt x="305" y="675"/>
                  <a:pt x="305" y="675"/>
                </a:cubicBezTo>
                <a:cubicBezTo>
                  <a:pt x="305" y="675"/>
                  <a:pt x="305" y="675"/>
                  <a:pt x="305" y="675"/>
                </a:cubicBezTo>
                <a:cubicBezTo>
                  <a:pt x="304" y="675"/>
                  <a:pt x="304" y="675"/>
                  <a:pt x="303" y="675"/>
                </a:cubicBezTo>
                <a:cubicBezTo>
                  <a:pt x="303" y="674"/>
                  <a:pt x="303" y="674"/>
                  <a:pt x="303" y="674"/>
                </a:cubicBezTo>
                <a:cubicBezTo>
                  <a:pt x="302" y="673"/>
                  <a:pt x="300" y="672"/>
                  <a:pt x="298" y="673"/>
                </a:cubicBezTo>
                <a:moveTo>
                  <a:pt x="310" y="679"/>
                </a:moveTo>
                <a:cubicBezTo>
                  <a:pt x="310" y="679"/>
                  <a:pt x="310" y="679"/>
                  <a:pt x="310" y="679"/>
                </a:cubicBezTo>
                <a:cubicBezTo>
                  <a:pt x="309" y="678"/>
                  <a:pt x="308" y="678"/>
                  <a:pt x="308" y="679"/>
                </a:cubicBezTo>
                <a:cubicBezTo>
                  <a:pt x="308" y="679"/>
                  <a:pt x="308" y="679"/>
                  <a:pt x="308" y="679"/>
                </a:cubicBezTo>
                <a:cubicBezTo>
                  <a:pt x="308" y="679"/>
                  <a:pt x="309" y="679"/>
                  <a:pt x="310" y="679"/>
                </a:cubicBezTo>
                <a:moveTo>
                  <a:pt x="223" y="149"/>
                </a:moveTo>
                <a:cubicBezTo>
                  <a:pt x="224" y="151"/>
                  <a:pt x="225" y="153"/>
                  <a:pt x="226" y="154"/>
                </a:cubicBezTo>
                <a:cubicBezTo>
                  <a:pt x="227" y="155"/>
                  <a:pt x="228" y="157"/>
                  <a:pt x="229" y="157"/>
                </a:cubicBezTo>
                <a:cubicBezTo>
                  <a:pt x="230" y="157"/>
                  <a:pt x="231" y="157"/>
                  <a:pt x="231" y="156"/>
                </a:cubicBezTo>
                <a:cubicBezTo>
                  <a:pt x="231" y="156"/>
                  <a:pt x="231" y="155"/>
                  <a:pt x="231" y="155"/>
                </a:cubicBezTo>
                <a:cubicBezTo>
                  <a:pt x="230" y="153"/>
                  <a:pt x="230" y="153"/>
                  <a:pt x="232" y="151"/>
                </a:cubicBezTo>
                <a:cubicBezTo>
                  <a:pt x="232" y="152"/>
                  <a:pt x="232" y="153"/>
                  <a:pt x="233" y="154"/>
                </a:cubicBezTo>
                <a:cubicBezTo>
                  <a:pt x="234" y="154"/>
                  <a:pt x="235" y="155"/>
                  <a:pt x="235" y="156"/>
                </a:cubicBezTo>
                <a:cubicBezTo>
                  <a:pt x="235" y="157"/>
                  <a:pt x="236" y="157"/>
                  <a:pt x="235" y="159"/>
                </a:cubicBezTo>
                <a:cubicBezTo>
                  <a:pt x="234" y="160"/>
                  <a:pt x="233" y="160"/>
                  <a:pt x="232" y="159"/>
                </a:cubicBezTo>
                <a:cubicBezTo>
                  <a:pt x="232" y="159"/>
                  <a:pt x="231" y="159"/>
                  <a:pt x="230" y="159"/>
                </a:cubicBezTo>
                <a:cubicBezTo>
                  <a:pt x="230" y="158"/>
                  <a:pt x="229" y="159"/>
                  <a:pt x="229" y="159"/>
                </a:cubicBezTo>
                <a:cubicBezTo>
                  <a:pt x="229" y="159"/>
                  <a:pt x="228" y="159"/>
                  <a:pt x="228" y="159"/>
                </a:cubicBezTo>
                <a:cubicBezTo>
                  <a:pt x="227" y="159"/>
                  <a:pt x="227" y="159"/>
                  <a:pt x="227" y="160"/>
                </a:cubicBezTo>
                <a:cubicBezTo>
                  <a:pt x="226" y="159"/>
                  <a:pt x="225" y="158"/>
                  <a:pt x="224" y="156"/>
                </a:cubicBezTo>
                <a:cubicBezTo>
                  <a:pt x="224" y="156"/>
                  <a:pt x="224" y="155"/>
                  <a:pt x="224" y="154"/>
                </a:cubicBezTo>
                <a:cubicBezTo>
                  <a:pt x="224" y="154"/>
                  <a:pt x="224" y="154"/>
                  <a:pt x="224" y="154"/>
                </a:cubicBezTo>
                <a:cubicBezTo>
                  <a:pt x="224" y="154"/>
                  <a:pt x="223" y="154"/>
                  <a:pt x="223" y="155"/>
                </a:cubicBezTo>
                <a:cubicBezTo>
                  <a:pt x="223" y="154"/>
                  <a:pt x="223" y="154"/>
                  <a:pt x="223" y="154"/>
                </a:cubicBezTo>
                <a:cubicBezTo>
                  <a:pt x="222" y="153"/>
                  <a:pt x="221" y="152"/>
                  <a:pt x="220" y="151"/>
                </a:cubicBezTo>
                <a:cubicBezTo>
                  <a:pt x="220" y="151"/>
                  <a:pt x="220" y="150"/>
                  <a:pt x="220" y="149"/>
                </a:cubicBezTo>
                <a:cubicBezTo>
                  <a:pt x="220" y="149"/>
                  <a:pt x="220" y="149"/>
                  <a:pt x="221" y="149"/>
                </a:cubicBezTo>
                <a:cubicBezTo>
                  <a:pt x="221" y="150"/>
                  <a:pt x="221" y="150"/>
                  <a:pt x="222" y="150"/>
                </a:cubicBezTo>
                <a:cubicBezTo>
                  <a:pt x="222" y="150"/>
                  <a:pt x="223" y="149"/>
                  <a:pt x="223" y="149"/>
                </a:cubicBezTo>
                <a:moveTo>
                  <a:pt x="577" y="173"/>
                </a:moveTo>
                <a:cubicBezTo>
                  <a:pt x="577" y="170"/>
                  <a:pt x="577" y="170"/>
                  <a:pt x="577" y="170"/>
                </a:cubicBezTo>
                <a:cubicBezTo>
                  <a:pt x="578" y="170"/>
                  <a:pt x="579" y="170"/>
                  <a:pt x="579" y="169"/>
                </a:cubicBezTo>
                <a:cubicBezTo>
                  <a:pt x="579" y="168"/>
                  <a:pt x="580" y="168"/>
                  <a:pt x="580" y="167"/>
                </a:cubicBezTo>
                <a:cubicBezTo>
                  <a:pt x="581" y="168"/>
                  <a:pt x="582" y="168"/>
                  <a:pt x="583" y="169"/>
                </a:cubicBezTo>
                <a:cubicBezTo>
                  <a:pt x="584" y="169"/>
                  <a:pt x="584" y="170"/>
                  <a:pt x="585" y="170"/>
                </a:cubicBezTo>
                <a:cubicBezTo>
                  <a:pt x="586" y="170"/>
                  <a:pt x="586" y="171"/>
                  <a:pt x="587" y="171"/>
                </a:cubicBezTo>
                <a:cubicBezTo>
                  <a:pt x="587" y="172"/>
                  <a:pt x="586" y="173"/>
                  <a:pt x="586" y="173"/>
                </a:cubicBezTo>
                <a:cubicBezTo>
                  <a:pt x="586" y="173"/>
                  <a:pt x="586" y="174"/>
                  <a:pt x="585" y="175"/>
                </a:cubicBezTo>
                <a:cubicBezTo>
                  <a:pt x="584" y="176"/>
                  <a:pt x="584" y="176"/>
                  <a:pt x="584" y="178"/>
                </a:cubicBezTo>
                <a:cubicBezTo>
                  <a:pt x="584" y="178"/>
                  <a:pt x="583" y="179"/>
                  <a:pt x="583" y="179"/>
                </a:cubicBezTo>
                <a:cubicBezTo>
                  <a:pt x="582" y="179"/>
                  <a:pt x="581" y="178"/>
                  <a:pt x="580" y="178"/>
                </a:cubicBezTo>
                <a:cubicBezTo>
                  <a:pt x="580" y="178"/>
                  <a:pt x="581" y="177"/>
                  <a:pt x="581" y="177"/>
                </a:cubicBezTo>
                <a:cubicBezTo>
                  <a:pt x="580" y="177"/>
                  <a:pt x="579" y="176"/>
                  <a:pt x="578" y="176"/>
                </a:cubicBezTo>
                <a:cubicBezTo>
                  <a:pt x="578" y="175"/>
                  <a:pt x="578" y="175"/>
                  <a:pt x="578" y="175"/>
                </a:cubicBezTo>
                <a:cubicBezTo>
                  <a:pt x="579" y="175"/>
                  <a:pt x="580" y="175"/>
                  <a:pt x="580" y="175"/>
                </a:cubicBezTo>
                <a:cubicBezTo>
                  <a:pt x="581" y="175"/>
                  <a:pt x="581" y="174"/>
                  <a:pt x="582" y="173"/>
                </a:cubicBezTo>
                <a:cubicBezTo>
                  <a:pt x="582" y="173"/>
                  <a:pt x="582" y="173"/>
                  <a:pt x="582" y="173"/>
                </a:cubicBezTo>
                <a:cubicBezTo>
                  <a:pt x="581" y="173"/>
                  <a:pt x="581" y="173"/>
                  <a:pt x="581" y="173"/>
                </a:cubicBezTo>
                <a:cubicBezTo>
                  <a:pt x="581" y="174"/>
                  <a:pt x="582" y="174"/>
                  <a:pt x="582" y="174"/>
                </a:cubicBezTo>
                <a:cubicBezTo>
                  <a:pt x="582" y="174"/>
                  <a:pt x="583" y="173"/>
                  <a:pt x="583" y="173"/>
                </a:cubicBezTo>
                <a:cubicBezTo>
                  <a:pt x="583" y="173"/>
                  <a:pt x="582" y="173"/>
                  <a:pt x="582" y="173"/>
                </a:cubicBezTo>
                <a:cubicBezTo>
                  <a:pt x="580" y="174"/>
                  <a:pt x="579" y="174"/>
                  <a:pt x="578" y="174"/>
                </a:cubicBezTo>
                <a:cubicBezTo>
                  <a:pt x="578" y="173"/>
                  <a:pt x="578" y="173"/>
                  <a:pt x="577" y="173"/>
                </a:cubicBezTo>
                <a:moveTo>
                  <a:pt x="712" y="370"/>
                </a:moveTo>
                <a:cubicBezTo>
                  <a:pt x="712" y="371"/>
                  <a:pt x="712" y="371"/>
                  <a:pt x="711" y="371"/>
                </a:cubicBezTo>
                <a:cubicBezTo>
                  <a:pt x="710" y="371"/>
                  <a:pt x="709" y="370"/>
                  <a:pt x="707" y="370"/>
                </a:cubicBezTo>
                <a:cubicBezTo>
                  <a:pt x="707" y="370"/>
                  <a:pt x="707" y="369"/>
                  <a:pt x="707" y="369"/>
                </a:cubicBezTo>
                <a:cubicBezTo>
                  <a:pt x="708" y="368"/>
                  <a:pt x="708" y="367"/>
                  <a:pt x="709" y="366"/>
                </a:cubicBezTo>
                <a:cubicBezTo>
                  <a:pt x="710" y="367"/>
                  <a:pt x="710" y="365"/>
                  <a:pt x="711" y="365"/>
                </a:cubicBezTo>
                <a:cubicBezTo>
                  <a:pt x="714" y="365"/>
                  <a:pt x="717" y="365"/>
                  <a:pt x="720" y="366"/>
                </a:cubicBezTo>
                <a:cubicBezTo>
                  <a:pt x="720" y="366"/>
                  <a:pt x="720" y="366"/>
                  <a:pt x="720" y="366"/>
                </a:cubicBezTo>
                <a:cubicBezTo>
                  <a:pt x="720" y="366"/>
                  <a:pt x="719" y="367"/>
                  <a:pt x="720" y="367"/>
                </a:cubicBezTo>
                <a:cubicBezTo>
                  <a:pt x="720" y="368"/>
                  <a:pt x="719" y="369"/>
                  <a:pt x="720" y="369"/>
                </a:cubicBezTo>
                <a:cubicBezTo>
                  <a:pt x="720" y="369"/>
                  <a:pt x="720" y="370"/>
                  <a:pt x="720" y="370"/>
                </a:cubicBezTo>
                <a:cubicBezTo>
                  <a:pt x="720" y="371"/>
                  <a:pt x="720" y="371"/>
                  <a:pt x="719" y="371"/>
                </a:cubicBezTo>
                <a:cubicBezTo>
                  <a:pt x="719" y="371"/>
                  <a:pt x="719" y="371"/>
                  <a:pt x="719" y="371"/>
                </a:cubicBezTo>
                <a:cubicBezTo>
                  <a:pt x="718" y="370"/>
                  <a:pt x="717" y="370"/>
                  <a:pt x="716" y="371"/>
                </a:cubicBezTo>
                <a:cubicBezTo>
                  <a:pt x="715" y="370"/>
                  <a:pt x="715" y="370"/>
                  <a:pt x="713" y="371"/>
                </a:cubicBezTo>
                <a:cubicBezTo>
                  <a:pt x="713" y="371"/>
                  <a:pt x="712" y="370"/>
                  <a:pt x="712" y="370"/>
                </a:cubicBezTo>
                <a:cubicBezTo>
                  <a:pt x="712" y="369"/>
                  <a:pt x="712" y="369"/>
                  <a:pt x="711" y="369"/>
                </a:cubicBezTo>
                <a:cubicBezTo>
                  <a:pt x="711" y="369"/>
                  <a:pt x="711" y="369"/>
                  <a:pt x="711" y="369"/>
                </a:cubicBezTo>
                <a:cubicBezTo>
                  <a:pt x="711" y="369"/>
                  <a:pt x="711" y="369"/>
                  <a:pt x="711" y="369"/>
                </a:cubicBezTo>
                <a:cubicBezTo>
                  <a:pt x="711" y="368"/>
                  <a:pt x="710" y="368"/>
                  <a:pt x="710" y="369"/>
                </a:cubicBezTo>
                <a:cubicBezTo>
                  <a:pt x="710" y="369"/>
                  <a:pt x="710" y="369"/>
                  <a:pt x="711" y="369"/>
                </a:cubicBezTo>
                <a:cubicBezTo>
                  <a:pt x="711" y="370"/>
                  <a:pt x="711" y="370"/>
                  <a:pt x="712" y="370"/>
                </a:cubicBezTo>
                <a:moveTo>
                  <a:pt x="665" y="606"/>
                </a:moveTo>
                <a:cubicBezTo>
                  <a:pt x="665" y="606"/>
                  <a:pt x="664" y="606"/>
                  <a:pt x="663" y="606"/>
                </a:cubicBezTo>
                <a:cubicBezTo>
                  <a:pt x="663" y="606"/>
                  <a:pt x="663" y="606"/>
                  <a:pt x="663" y="606"/>
                </a:cubicBezTo>
                <a:cubicBezTo>
                  <a:pt x="663" y="606"/>
                  <a:pt x="663" y="605"/>
                  <a:pt x="663" y="605"/>
                </a:cubicBezTo>
                <a:cubicBezTo>
                  <a:pt x="664" y="605"/>
                  <a:pt x="664" y="605"/>
                  <a:pt x="665" y="605"/>
                </a:cubicBezTo>
                <a:cubicBezTo>
                  <a:pt x="665" y="603"/>
                  <a:pt x="665" y="602"/>
                  <a:pt x="666" y="601"/>
                </a:cubicBezTo>
                <a:cubicBezTo>
                  <a:pt x="667" y="601"/>
                  <a:pt x="667" y="601"/>
                  <a:pt x="668" y="601"/>
                </a:cubicBezTo>
                <a:cubicBezTo>
                  <a:pt x="668" y="601"/>
                  <a:pt x="669" y="601"/>
                  <a:pt x="669" y="600"/>
                </a:cubicBezTo>
                <a:cubicBezTo>
                  <a:pt x="669" y="599"/>
                  <a:pt x="668" y="598"/>
                  <a:pt x="666" y="599"/>
                </a:cubicBezTo>
                <a:cubicBezTo>
                  <a:pt x="666" y="598"/>
                  <a:pt x="666" y="597"/>
                  <a:pt x="666" y="596"/>
                </a:cubicBezTo>
                <a:cubicBezTo>
                  <a:pt x="666" y="596"/>
                  <a:pt x="667" y="596"/>
                  <a:pt x="667" y="596"/>
                </a:cubicBezTo>
                <a:cubicBezTo>
                  <a:pt x="667" y="596"/>
                  <a:pt x="668" y="597"/>
                  <a:pt x="668" y="597"/>
                </a:cubicBezTo>
                <a:cubicBezTo>
                  <a:pt x="668" y="596"/>
                  <a:pt x="668" y="596"/>
                  <a:pt x="668" y="595"/>
                </a:cubicBezTo>
                <a:cubicBezTo>
                  <a:pt x="668" y="595"/>
                  <a:pt x="668" y="595"/>
                  <a:pt x="667" y="594"/>
                </a:cubicBezTo>
                <a:cubicBezTo>
                  <a:pt x="667" y="594"/>
                  <a:pt x="667" y="593"/>
                  <a:pt x="668" y="593"/>
                </a:cubicBezTo>
                <a:cubicBezTo>
                  <a:pt x="668" y="594"/>
                  <a:pt x="669" y="594"/>
                  <a:pt x="669" y="595"/>
                </a:cubicBezTo>
                <a:cubicBezTo>
                  <a:pt x="670" y="595"/>
                  <a:pt x="671" y="595"/>
                  <a:pt x="672" y="595"/>
                </a:cubicBezTo>
                <a:cubicBezTo>
                  <a:pt x="673" y="595"/>
                  <a:pt x="673" y="595"/>
                  <a:pt x="673" y="593"/>
                </a:cubicBezTo>
                <a:cubicBezTo>
                  <a:pt x="674" y="593"/>
                  <a:pt x="675" y="593"/>
                  <a:pt x="675" y="593"/>
                </a:cubicBezTo>
                <a:cubicBezTo>
                  <a:pt x="676" y="593"/>
                  <a:pt x="677" y="593"/>
                  <a:pt x="678" y="593"/>
                </a:cubicBezTo>
                <a:cubicBezTo>
                  <a:pt x="678" y="594"/>
                  <a:pt x="676" y="594"/>
                  <a:pt x="676" y="595"/>
                </a:cubicBezTo>
                <a:cubicBezTo>
                  <a:pt x="676" y="597"/>
                  <a:pt x="675" y="597"/>
                  <a:pt x="675" y="598"/>
                </a:cubicBezTo>
                <a:cubicBezTo>
                  <a:pt x="674" y="597"/>
                  <a:pt x="673" y="596"/>
                  <a:pt x="671" y="596"/>
                </a:cubicBezTo>
                <a:cubicBezTo>
                  <a:pt x="671" y="597"/>
                  <a:pt x="671" y="598"/>
                  <a:pt x="672" y="599"/>
                </a:cubicBezTo>
                <a:cubicBezTo>
                  <a:pt x="672" y="599"/>
                  <a:pt x="672" y="600"/>
                  <a:pt x="672" y="600"/>
                </a:cubicBezTo>
                <a:cubicBezTo>
                  <a:pt x="672" y="600"/>
                  <a:pt x="671" y="600"/>
                  <a:pt x="671" y="600"/>
                </a:cubicBezTo>
                <a:cubicBezTo>
                  <a:pt x="671" y="600"/>
                  <a:pt x="671" y="600"/>
                  <a:pt x="670" y="600"/>
                </a:cubicBezTo>
                <a:cubicBezTo>
                  <a:pt x="670" y="600"/>
                  <a:pt x="670" y="600"/>
                  <a:pt x="670" y="601"/>
                </a:cubicBezTo>
                <a:cubicBezTo>
                  <a:pt x="670" y="602"/>
                  <a:pt x="670" y="603"/>
                  <a:pt x="669" y="603"/>
                </a:cubicBezTo>
                <a:cubicBezTo>
                  <a:pt x="668" y="603"/>
                  <a:pt x="668" y="603"/>
                  <a:pt x="668" y="602"/>
                </a:cubicBezTo>
                <a:cubicBezTo>
                  <a:pt x="668" y="604"/>
                  <a:pt x="666" y="605"/>
                  <a:pt x="665" y="606"/>
                </a:cubicBezTo>
                <a:moveTo>
                  <a:pt x="716" y="458"/>
                </a:moveTo>
                <a:cubicBezTo>
                  <a:pt x="716" y="460"/>
                  <a:pt x="716" y="460"/>
                  <a:pt x="715" y="462"/>
                </a:cubicBezTo>
                <a:cubicBezTo>
                  <a:pt x="715" y="463"/>
                  <a:pt x="714" y="463"/>
                  <a:pt x="714" y="463"/>
                </a:cubicBezTo>
                <a:cubicBezTo>
                  <a:pt x="713" y="463"/>
                  <a:pt x="713" y="463"/>
                  <a:pt x="713" y="464"/>
                </a:cubicBezTo>
                <a:cubicBezTo>
                  <a:pt x="713" y="465"/>
                  <a:pt x="712" y="465"/>
                  <a:pt x="711" y="465"/>
                </a:cubicBezTo>
                <a:cubicBezTo>
                  <a:pt x="711" y="464"/>
                  <a:pt x="711" y="464"/>
                  <a:pt x="711" y="464"/>
                </a:cubicBezTo>
                <a:cubicBezTo>
                  <a:pt x="710" y="465"/>
                  <a:pt x="709" y="466"/>
                  <a:pt x="708" y="467"/>
                </a:cubicBezTo>
                <a:cubicBezTo>
                  <a:pt x="707" y="467"/>
                  <a:pt x="707" y="468"/>
                  <a:pt x="707" y="468"/>
                </a:cubicBezTo>
                <a:cubicBezTo>
                  <a:pt x="707" y="469"/>
                  <a:pt x="706" y="469"/>
                  <a:pt x="706" y="468"/>
                </a:cubicBezTo>
                <a:cubicBezTo>
                  <a:pt x="705" y="468"/>
                  <a:pt x="705" y="467"/>
                  <a:pt x="705" y="467"/>
                </a:cubicBezTo>
                <a:cubicBezTo>
                  <a:pt x="706" y="466"/>
                  <a:pt x="706" y="465"/>
                  <a:pt x="708" y="464"/>
                </a:cubicBezTo>
                <a:cubicBezTo>
                  <a:pt x="709" y="463"/>
                  <a:pt x="709" y="462"/>
                  <a:pt x="709" y="461"/>
                </a:cubicBezTo>
                <a:cubicBezTo>
                  <a:pt x="709" y="460"/>
                  <a:pt x="710" y="460"/>
                  <a:pt x="710" y="459"/>
                </a:cubicBezTo>
                <a:cubicBezTo>
                  <a:pt x="711" y="458"/>
                  <a:pt x="712" y="456"/>
                  <a:pt x="714" y="455"/>
                </a:cubicBezTo>
                <a:cubicBezTo>
                  <a:pt x="714" y="456"/>
                  <a:pt x="714" y="456"/>
                  <a:pt x="714" y="456"/>
                </a:cubicBezTo>
                <a:cubicBezTo>
                  <a:pt x="715" y="456"/>
                  <a:pt x="715" y="456"/>
                  <a:pt x="715" y="455"/>
                </a:cubicBezTo>
                <a:cubicBezTo>
                  <a:pt x="715" y="455"/>
                  <a:pt x="716" y="455"/>
                  <a:pt x="716" y="455"/>
                </a:cubicBezTo>
                <a:cubicBezTo>
                  <a:pt x="716" y="456"/>
                  <a:pt x="717" y="456"/>
                  <a:pt x="716" y="456"/>
                </a:cubicBezTo>
                <a:cubicBezTo>
                  <a:pt x="716" y="457"/>
                  <a:pt x="716" y="457"/>
                  <a:pt x="716" y="457"/>
                </a:cubicBezTo>
                <a:cubicBezTo>
                  <a:pt x="715" y="457"/>
                  <a:pt x="715" y="458"/>
                  <a:pt x="715" y="458"/>
                </a:cubicBezTo>
                <a:cubicBezTo>
                  <a:pt x="715" y="458"/>
                  <a:pt x="715" y="458"/>
                  <a:pt x="716" y="458"/>
                </a:cubicBezTo>
                <a:moveTo>
                  <a:pt x="711" y="462"/>
                </a:moveTo>
                <a:cubicBezTo>
                  <a:pt x="711" y="462"/>
                  <a:pt x="712" y="462"/>
                  <a:pt x="712" y="462"/>
                </a:cubicBezTo>
                <a:cubicBezTo>
                  <a:pt x="712" y="462"/>
                  <a:pt x="712" y="462"/>
                  <a:pt x="712" y="461"/>
                </a:cubicBezTo>
                <a:cubicBezTo>
                  <a:pt x="711" y="461"/>
                  <a:pt x="710" y="461"/>
                  <a:pt x="710" y="461"/>
                </a:cubicBezTo>
                <a:cubicBezTo>
                  <a:pt x="710" y="462"/>
                  <a:pt x="711" y="462"/>
                  <a:pt x="711" y="462"/>
                </a:cubicBezTo>
                <a:moveTo>
                  <a:pt x="345" y="721"/>
                </a:moveTo>
                <a:cubicBezTo>
                  <a:pt x="346" y="721"/>
                  <a:pt x="346" y="721"/>
                  <a:pt x="347" y="721"/>
                </a:cubicBezTo>
                <a:cubicBezTo>
                  <a:pt x="348" y="722"/>
                  <a:pt x="348" y="723"/>
                  <a:pt x="349" y="724"/>
                </a:cubicBezTo>
                <a:cubicBezTo>
                  <a:pt x="348" y="724"/>
                  <a:pt x="348" y="724"/>
                  <a:pt x="347" y="724"/>
                </a:cubicBezTo>
                <a:cubicBezTo>
                  <a:pt x="346" y="724"/>
                  <a:pt x="346" y="723"/>
                  <a:pt x="345" y="723"/>
                </a:cubicBezTo>
                <a:cubicBezTo>
                  <a:pt x="344" y="723"/>
                  <a:pt x="343" y="723"/>
                  <a:pt x="343" y="723"/>
                </a:cubicBezTo>
                <a:cubicBezTo>
                  <a:pt x="342" y="722"/>
                  <a:pt x="341" y="722"/>
                  <a:pt x="340" y="722"/>
                </a:cubicBezTo>
                <a:cubicBezTo>
                  <a:pt x="340" y="721"/>
                  <a:pt x="340" y="721"/>
                  <a:pt x="339" y="721"/>
                </a:cubicBezTo>
                <a:cubicBezTo>
                  <a:pt x="337" y="722"/>
                  <a:pt x="337" y="722"/>
                  <a:pt x="335" y="721"/>
                </a:cubicBezTo>
                <a:cubicBezTo>
                  <a:pt x="335" y="720"/>
                  <a:pt x="335" y="719"/>
                  <a:pt x="336" y="718"/>
                </a:cubicBezTo>
                <a:cubicBezTo>
                  <a:pt x="336" y="717"/>
                  <a:pt x="336" y="717"/>
                  <a:pt x="336" y="717"/>
                </a:cubicBezTo>
                <a:cubicBezTo>
                  <a:pt x="336" y="717"/>
                  <a:pt x="335" y="718"/>
                  <a:pt x="335" y="718"/>
                </a:cubicBezTo>
                <a:cubicBezTo>
                  <a:pt x="335" y="719"/>
                  <a:pt x="336" y="718"/>
                  <a:pt x="336" y="718"/>
                </a:cubicBezTo>
                <a:cubicBezTo>
                  <a:pt x="337" y="718"/>
                  <a:pt x="337" y="718"/>
                  <a:pt x="337" y="718"/>
                </a:cubicBezTo>
                <a:cubicBezTo>
                  <a:pt x="337" y="717"/>
                  <a:pt x="337" y="717"/>
                  <a:pt x="336" y="718"/>
                </a:cubicBezTo>
                <a:cubicBezTo>
                  <a:pt x="335" y="718"/>
                  <a:pt x="334" y="718"/>
                  <a:pt x="333" y="718"/>
                </a:cubicBezTo>
                <a:cubicBezTo>
                  <a:pt x="334" y="717"/>
                  <a:pt x="335" y="717"/>
                  <a:pt x="335" y="716"/>
                </a:cubicBezTo>
                <a:cubicBezTo>
                  <a:pt x="335" y="716"/>
                  <a:pt x="335" y="715"/>
                  <a:pt x="336" y="715"/>
                </a:cubicBezTo>
                <a:cubicBezTo>
                  <a:pt x="336" y="714"/>
                  <a:pt x="337" y="714"/>
                  <a:pt x="337" y="715"/>
                </a:cubicBezTo>
                <a:cubicBezTo>
                  <a:pt x="338" y="715"/>
                  <a:pt x="337" y="716"/>
                  <a:pt x="338" y="716"/>
                </a:cubicBezTo>
                <a:cubicBezTo>
                  <a:pt x="339" y="716"/>
                  <a:pt x="339" y="717"/>
                  <a:pt x="340" y="718"/>
                </a:cubicBezTo>
                <a:cubicBezTo>
                  <a:pt x="340" y="718"/>
                  <a:pt x="340" y="718"/>
                  <a:pt x="340" y="718"/>
                </a:cubicBezTo>
                <a:cubicBezTo>
                  <a:pt x="340" y="718"/>
                  <a:pt x="339" y="718"/>
                  <a:pt x="340" y="719"/>
                </a:cubicBezTo>
                <a:cubicBezTo>
                  <a:pt x="340" y="720"/>
                  <a:pt x="341" y="720"/>
                  <a:pt x="342" y="720"/>
                </a:cubicBezTo>
                <a:cubicBezTo>
                  <a:pt x="342" y="720"/>
                  <a:pt x="343" y="720"/>
                  <a:pt x="343" y="720"/>
                </a:cubicBezTo>
                <a:cubicBezTo>
                  <a:pt x="344" y="719"/>
                  <a:pt x="345" y="719"/>
                  <a:pt x="345" y="718"/>
                </a:cubicBezTo>
                <a:cubicBezTo>
                  <a:pt x="346" y="718"/>
                  <a:pt x="346" y="718"/>
                  <a:pt x="346" y="718"/>
                </a:cubicBezTo>
                <a:cubicBezTo>
                  <a:pt x="346" y="719"/>
                  <a:pt x="346" y="720"/>
                  <a:pt x="345" y="721"/>
                </a:cubicBezTo>
                <a:cubicBezTo>
                  <a:pt x="345" y="721"/>
                  <a:pt x="345" y="721"/>
                  <a:pt x="345" y="721"/>
                </a:cubicBezTo>
                <a:cubicBezTo>
                  <a:pt x="345" y="721"/>
                  <a:pt x="345" y="721"/>
                  <a:pt x="345" y="721"/>
                </a:cubicBezTo>
                <a:cubicBezTo>
                  <a:pt x="345" y="721"/>
                  <a:pt x="345" y="721"/>
                  <a:pt x="344" y="721"/>
                </a:cubicBezTo>
                <a:cubicBezTo>
                  <a:pt x="344" y="721"/>
                  <a:pt x="344" y="722"/>
                  <a:pt x="344" y="722"/>
                </a:cubicBezTo>
                <a:cubicBezTo>
                  <a:pt x="344" y="722"/>
                  <a:pt x="345" y="722"/>
                  <a:pt x="345" y="721"/>
                </a:cubicBezTo>
                <a:moveTo>
                  <a:pt x="102" y="460"/>
                </a:moveTo>
                <a:cubicBezTo>
                  <a:pt x="101" y="458"/>
                  <a:pt x="100" y="456"/>
                  <a:pt x="100" y="454"/>
                </a:cubicBezTo>
                <a:cubicBezTo>
                  <a:pt x="100" y="453"/>
                  <a:pt x="99" y="453"/>
                  <a:pt x="99" y="452"/>
                </a:cubicBezTo>
                <a:cubicBezTo>
                  <a:pt x="99" y="451"/>
                  <a:pt x="99" y="450"/>
                  <a:pt x="99" y="449"/>
                </a:cubicBezTo>
                <a:cubicBezTo>
                  <a:pt x="99" y="449"/>
                  <a:pt x="99" y="449"/>
                  <a:pt x="98" y="448"/>
                </a:cubicBezTo>
                <a:cubicBezTo>
                  <a:pt x="98" y="448"/>
                  <a:pt x="99" y="447"/>
                  <a:pt x="99" y="447"/>
                </a:cubicBezTo>
                <a:cubicBezTo>
                  <a:pt x="100" y="447"/>
                  <a:pt x="101" y="447"/>
                  <a:pt x="101" y="447"/>
                </a:cubicBezTo>
                <a:cubicBezTo>
                  <a:pt x="101" y="448"/>
                  <a:pt x="102" y="449"/>
                  <a:pt x="102" y="449"/>
                </a:cubicBezTo>
                <a:cubicBezTo>
                  <a:pt x="102" y="450"/>
                  <a:pt x="103" y="451"/>
                  <a:pt x="103" y="451"/>
                </a:cubicBezTo>
                <a:cubicBezTo>
                  <a:pt x="103" y="452"/>
                  <a:pt x="104" y="453"/>
                  <a:pt x="104" y="453"/>
                </a:cubicBezTo>
                <a:cubicBezTo>
                  <a:pt x="104" y="455"/>
                  <a:pt x="105" y="455"/>
                  <a:pt x="106" y="456"/>
                </a:cubicBezTo>
                <a:cubicBezTo>
                  <a:pt x="106" y="460"/>
                  <a:pt x="106" y="460"/>
                  <a:pt x="106" y="460"/>
                </a:cubicBezTo>
                <a:cubicBezTo>
                  <a:pt x="105" y="460"/>
                  <a:pt x="105" y="460"/>
                  <a:pt x="105" y="460"/>
                </a:cubicBezTo>
                <a:cubicBezTo>
                  <a:pt x="104" y="459"/>
                  <a:pt x="103" y="458"/>
                  <a:pt x="102" y="457"/>
                </a:cubicBezTo>
                <a:cubicBezTo>
                  <a:pt x="102" y="458"/>
                  <a:pt x="102" y="459"/>
                  <a:pt x="102" y="460"/>
                </a:cubicBezTo>
                <a:moveTo>
                  <a:pt x="309" y="76"/>
                </a:moveTo>
                <a:cubicBezTo>
                  <a:pt x="308" y="76"/>
                  <a:pt x="308" y="76"/>
                  <a:pt x="307" y="76"/>
                </a:cubicBezTo>
                <a:cubicBezTo>
                  <a:pt x="306" y="76"/>
                  <a:pt x="306" y="76"/>
                  <a:pt x="306" y="74"/>
                </a:cubicBezTo>
                <a:cubicBezTo>
                  <a:pt x="307" y="75"/>
                  <a:pt x="308" y="74"/>
                  <a:pt x="309" y="73"/>
                </a:cubicBezTo>
                <a:cubicBezTo>
                  <a:pt x="308" y="72"/>
                  <a:pt x="308" y="72"/>
                  <a:pt x="307" y="71"/>
                </a:cubicBezTo>
                <a:cubicBezTo>
                  <a:pt x="307" y="71"/>
                  <a:pt x="307" y="70"/>
                  <a:pt x="307" y="69"/>
                </a:cubicBezTo>
                <a:cubicBezTo>
                  <a:pt x="308" y="69"/>
                  <a:pt x="308" y="70"/>
                  <a:pt x="309" y="71"/>
                </a:cubicBezTo>
                <a:cubicBezTo>
                  <a:pt x="310" y="72"/>
                  <a:pt x="311" y="72"/>
                  <a:pt x="311" y="73"/>
                </a:cubicBezTo>
                <a:cubicBezTo>
                  <a:pt x="311" y="73"/>
                  <a:pt x="311" y="73"/>
                  <a:pt x="311" y="73"/>
                </a:cubicBezTo>
                <a:cubicBezTo>
                  <a:pt x="311" y="73"/>
                  <a:pt x="310" y="73"/>
                  <a:pt x="310" y="73"/>
                </a:cubicBezTo>
                <a:cubicBezTo>
                  <a:pt x="310" y="73"/>
                  <a:pt x="310" y="74"/>
                  <a:pt x="310" y="74"/>
                </a:cubicBezTo>
                <a:cubicBezTo>
                  <a:pt x="310" y="74"/>
                  <a:pt x="311" y="74"/>
                  <a:pt x="311" y="73"/>
                </a:cubicBezTo>
                <a:cubicBezTo>
                  <a:pt x="312" y="73"/>
                  <a:pt x="312" y="74"/>
                  <a:pt x="313" y="75"/>
                </a:cubicBezTo>
                <a:cubicBezTo>
                  <a:pt x="313" y="76"/>
                  <a:pt x="314" y="77"/>
                  <a:pt x="314" y="79"/>
                </a:cubicBezTo>
                <a:cubicBezTo>
                  <a:pt x="314" y="79"/>
                  <a:pt x="312" y="78"/>
                  <a:pt x="312" y="79"/>
                </a:cubicBezTo>
                <a:cubicBezTo>
                  <a:pt x="311" y="80"/>
                  <a:pt x="310" y="80"/>
                  <a:pt x="309" y="81"/>
                </a:cubicBezTo>
                <a:cubicBezTo>
                  <a:pt x="309" y="81"/>
                  <a:pt x="308" y="81"/>
                  <a:pt x="308" y="80"/>
                </a:cubicBezTo>
                <a:cubicBezTo>
                  <a:pt x="308" y="80"/>
                  <a:pt x="308" y="80"/>
                  <a:pt x="308" y="80"/>
                </a:cubicBezTo>
                <a:cubicBezTo>
                  <a:pt x="309" y="79"/>
                  <a:pt x="308" y="79"/>
                  <a:pt x="307" y="79"/>
                </a:cubicBezTo>
                <a:cubicBezTo>
                  <a:pt x="307" y="79"/>
                  <a:pt x="307" y="79"/>
                  <a:pt x="307" y="79"/>
                </a:cubicBezTo>
                <a:cubicBezTo>
                  <a:pt x="307" y="78"/>
                  <a:pt x="307" y="78"/>
                  <a:pt x="308" y="78"/>
                </a:cubicBezTo>
                <a:cubicBezTo>
                  <a:pt x="308" y="78"/>
                  <a:pt x="308" y="78"/>
                  <a:pt x="309" y="78"/>
                </a:cubicBezTo>
                <a:cubicBezTo>
                  <a:pt x="309" y="78"/>
                  <a:pt x="309" y="78"/>
                  <a:pt x="310" y="78"/>
                </a:cubicBezTo>
                <a:cubicBezTo>
                  <a:pt x="309" y="77"/>
                  <a:pt x="309" y="77"/>
                  <a:pt x="309" y="76"/>
                </a:cubicBezTo>
                <a:cubicBezTo>
                  <a:pt x="309" y="75"/>
                  <a:pt x="309" y="75"/>
                  <a:pt x="309" y="76"/>
                </a:cubicBezTo>
                <a:cubicBezTo>
                  <a:pt x="309" y="76"/>
                  <a:pt x="309" y="76"/>
                  <a:pt x="309" y="76"/>
                </a:cubicBezTo>
                <a:cubicBezTo>
                  <a:pt x="309" y="76"/>
                  <a:pt x="309" y="76"/>
                  <a:pt x="309" y="76"/>
                </a:cubicBezTo>
                <a:cubicBezTo>
                  <a:pt x="309" y="76"/>
                  <a:pt x="310" y="76"/>
                  <a:pt x="310" y="75"/>
                </a:cubicBezTo>
                <a:cubicBezTo>
                  <a:pt x="310" y="75"/>
                  <a:pt x="309" y="75"/>
                  <a:pt x="309" y="76"/>
                </a:cubicBezTo>
                <a:moveTo>
                  <a:pt x="742" y="392"/>
                </a:moveTo>
                <a:cubicBezTo>
                  <a:pt x="741" y="393"/>
                  <a:pt x="741" y="393"/>
                  <a:pt x="740" y="393"/>
                </a:cubicBezTo>
                <a:cubicBezTo>
                  <a:pt x="741" y="394"/>
                  <a:pt x="741" y="394"/>
                  <a:pt x="742" y="394"/>
                </a:cubicBezTo>
                <a:cubicBezTo>
                  <a:pt x="742" y="394"/>
                  <a:pt x="743" y="394"/>
                  <a:pt x="744" y="394"/>
                </a:cubicBezTo>
                <a:cubicBezTo>
                  <a:pt x="743" y="395"/>
                  <a:pt x="742" y="395"/>
                  <a:pt x="741" y="395"/>
                </a:cubicBezTo>
                <a:cubicBezTo>
                  <a:pt x="741" y="398"/>
                  <a:pt x="741" y="398"/>
                  <a:pt x="741" y="398"/>
                </a:cubicBezTo>
                <a:cubicBezTo>
                  <a:pt x="741" y="399"/>
                  <a:pt x="739" y="399"/>
                  <a:pt x="739" y="398"/>
                </a:cubicBezTo>
                <a:cubicBezTo>
                  <a:pt x="738" y="398"/>
                  <a:pt x="738" y="397"/>
                  <a:pt x="737" y="397"/>
                </a:cubicBezTo>
                <a:cubicBezTo>
                  <a:pt x="737" y="396"/>
                  <a:pt x="735" y="397"/>
                  <a:pt x="735" y="396"/>
                </a:cubicBezTo>
                <a:cubicBezTo>
                  <a:pt x="734" y="395"/>
                  <a:pt x="733" y="394"/>
                  <a:pt x="732" y="395"/>
                </a:cubicBezTo>
                <a:cubicBezTo>
                  <a:pt x="732" y="395"/>
                  <a:pt x="732" y="394"/>
                  <a:pt x="732" y="394"/>
                </a:cubicBezTo>
                <a:cubicBezTo>
                  <a:pt x="732" y="394"/>
                  <a:pt x="732" y="394"/>
                  <a:pt x="732" y="394"/>
                </a:cubicBezTo>
                <a:cubicBezTo>
                  <a:pt x="734" y="394"/>
                  <a:pt x="734" y="393"/>
                  <a:pt x="735" y="393"/>
                </a:cubicBezTo>
                <a:cubicBezTo>
                  <a:pt x="736" y="393"/>
                  <a:pt x="737" y="393"/>
                  <a:pt x="738" y="393"/>
                </a:cubicBezTo>
                <a:cubicBezTo>
                  <a:pt x="738" y="393"/>
                  <a:pt x="738" y="392"/>
                  <a:pt x="739" y="392"/>
                </a:cubicBezTo>
                <a:cubicBezTo>
                  <a:pt x="740" y="392"/>
                  <a:pt x="740" y="392"/>
                  <a:pt x="742" y="392"/>
                </a:cubicBezTo>
                <a:moveTo>
                  <a:pt x="340" y="723"/>
                </a:moveTo>
                <a:cubicBezTo>
                  <a:pt x="339" y="724"/>
                  <a:pt x="339" y="724"/>
                  <a:pt x="338" y="724"/>
                </a:cubicBezTo>
                <a:cubicBezTo>
                  <a:pt x="339" y="726"/>
                  <a:pt x="339" y="726"/>
                  <a:pt x="339" y="730"/>
                </a:cubicBezTo>
                <a:cubicBezTo>
                  <a:pt x="339" y="731"/>
                  <a:pt x="338" y="731"/>
                  <a:pt x="338" y="731"/>
                </a:cubicBezTo>
                <a:cubicBezTo>
                  <a:pt x="337" y="730"/>
                  <a:pt x="336" y="730"/>
                  <a:pt x="335" y="731"/>
                </a:cubicBezTo>
                <a:cubicBezTo>
                  <a:pt x="334" y="731"/>
                  <a:pt x="334" y="731"/>
                  <a:pt x="334" y="731"/>
                </a:cubicBezTo>
                <a:cubicBezTo>
                  <a:pt x="334" y="731"/>
                  <a:pt x="333" y="731"/>
                  <a:pt x="333" y="731"/>
                </a:cubicBezTo>
                <a:cubicBezTo>
                  <a:pt x="333" y="731"/>
                  <a:pt x="332" y="731"/>
                  <a:pt x="332" y="731"/>
                </a:cubicBezTo>
                <a:cubicBezTo>
                  <a:pt x="331" y="730"/>
                  <a:pt x="332" y="729"/>
                  <a:pt x="332" y="728"/>
                </a:cubicBezTo>
                <a:cubicBezTo>
                  <a:pt x="332" y="728"/>
                  <a:pt x="333" y="727"/>
                  <a:pt x="333" y="728"/>
                </a:cubicBezTo>
                <a:cubicBezTo>
                  <a:pt x="334" y="728"/>
                  <a:pt x="334" y="729"/>
                  <a:pt x="334" y="729"/>
                </a:cubicBezTo>
                <a:cubicBezTo>
                  <a:pt x="335" y="729"/>
                  <a:pt x="336" y="729"/>
                  <a:pt x="336" y="728"/>
                </a:cubicBezTo>
                <a:cubicBezTo>
                  <a:pt x="337" y="728"/>
                  <a:pt x="336" y="727"/>
                  <a:pt x="336" y="727"/>
                </a:cubicBezTo>
                <a:cubicBezTo>
                  <a:pt x="335" y="726"/>
                  <a:pt x="335" y="726"/>
                  <a:pt x="335" y="725"/>
                </a:cubicBezTo>
                <a:cubicBezTo>
                  <a:pt x="335" y="724"/>
                  <a:pt x="336" y="723"/>
                  <a:pt x="337" y="723"/>
                </a:cubicBezTo>
                <a:cubicBezTo>
                  <a:pt x="338" y="723"/>
                  <a:pt x="339" y="722"/>
                  <a:pt x="340" y="723"/>
                </a:cubicBezTo>
                <a:moveTo>
                  <a:pt x="358" y="690"/>
                </a:moveTo>
                <a:cubicBezTo>
                  <a:pt x="360" y="690"/>
                  <a:pt x="360" y="690"/>
                  <a:pt x="360" y="688"/>
                </a:cubicBezTo>
                <a:cubicBezTo>
                  <a:pt x="361" y="688"/>
                  <a:pt x="361" y="688"/>
                  <a:pt x="362" y="688"/>
                </a:cubicBezTo>
                <a:cubicBezTo>
                  <a:pt x="362" y="688"/>
                  <a:pt x="363" y="688"/>
                  <a:pt x="363" y="688"/>
                </a:cubicBezTo>
                <a:cubicBezTo>
                  <a:pt x="364" y="688"/>
                  <a:pt x="364" y="689"/>
                  <a:pt x="364" y="690"/>
                </a:cubicBezTo>
                <a:cubicBezTo>
                  <a:pt x="364" y="691"/>
                  <a:pt x="363" y="691"/>
                  <a:pt x="363" y="692"/>
                </a:cubicBezTo>
                <a:cubicBezTo>
                  <a:pt x="363" y="693"/>
                  <a:pt x="363" y="694"/>
                  <a:pt x="363" y="695"/>
                </a:cubicBezTo>
                <a:cubicBezTo>
                  <a:pt x="362" y="696"/>
                  <a:pt x="361" y="696"/>
                  <a:pt x="360" y="695"/>
                </a:cubicBezTo>
                <a:cubicBezTo>
                  <a:pt x="360" y="695"/>
                  <a:pt x="359" y="695"/>
                  <a:pt x="358" y="694"/>
                </a:cubicBezTo>
                <a:cubicBezTo>
                  <a:pt x="357" y="694"/>
                  <a:pt x="356" y="694"/>
                  <a:pt x="356" y="693"/>
                </a:cubicBezTo>
                <a:cubicBezTo>
                  <a:pt x="357" y="692"/>
                  <a:pt x="358" y="692"/>
                  <a:pt x="359" y="691"/>
                </a:cubicBezTo>
                <a:cubicBezTo>
                  <a:pt x="359" y="691"/>
                  <a:pt x="358" y="690"/>
                  <a:pt x="358" y="690"/>
                </a:cubicBezTo>
                <a:moveTo>
                  <a:pt x="103" y="330"/>
                </a:moveTo>
                <a:cubicBezTo>
                  <a:pt x="104" y="330"/>
                  <a:pt x="105" y="331"/>
                  <a:pt x="106" y="331"/>
                </a:cubicBezTo>
                <a:cubicBezTo>
                  <a:pt x="106" y="332"/>
                  <a:pt x="104" y="332"/>
                  <a:pt x="105" y="333"/>
                </a:cubicBezTo>
                <a:cubicBezTo>
                  <a:pt x="106" y="333"/>
                  <a:pt x="107" y="333"/>
                  <a:pt x="106" y="334"/>
                </a:cubicBezTo>
                <a:cubicBezTo>
                  <a:pt x="106" y="334"/>
                  <a:pt x="106" y="335"/>
                  <a:pt x="106" y="335"/>
                </a:cubicBezTo>
                <a:cubicBezTo>
                  <a:pt x="106" y="336"/>
                  <a:pt x="105" y="336"/>
                  <a:pt x="105" y="336"/>
                </a:cubicBezTo>
                <a:cubicBezTo>
                  <a:pt x="105" y="336"/>
                  <a:pt x="103" y="335"/>
                  <a:pt x="102" y="334"/>
                </a:cubicBezTo>
                <a:cubicBezTo>
                  <a:pt x="103" y="334"/>
                  <a:pt x="103" y="334"/>
                  <a:pt x="103" y="333"/>
                </a:cubicBezTo>
                <a:cubicBezTo>
                  <a:pt x="103" y="332"/>
                  <a:pt x="103" y="332"/>
                  <a:pt x="103" y="333"/>
                </a:cubicBezTo>
                <a:cubicBezTo>
                  <a:pt x="103" y="333"/>
                  <a:pt x="103" y="333"/>
                  <a:pt x="103" y="333"/>
                </a:cubicBezTo>
                <a:cubicBezTo>
                  <a:pt x="103" y="333"/>
                  <a:pt x="103" y="333"/>
                  <a:pt x="103" y="333"/>
                </a:cubicBezTo>
                <a:cubicBezTo>
                  <a:pt x="104" y="333"/>
                  <a:pt x="104" y="333"/>
                  <a:pt x="104" y="333"/>
                </a:cubicBezTo>
                <a:cubicBezTo>
                  <a:pt x="104" y="332"/>
                  <a:pt x="104" y="332"/>
                  <a:pt x="103" y="333"/>
                </a:cubicBezTo>
                <a:cubicBezTo>
                  <a:pt x="102" y="333"/>
                  <a:pt x="102" y="333"/>
                  <a:pt x="102" y="334"/>
                </a:cubicBezTo>
                <a:cubicBezTo>
                  <a:pt x="101" y="334"/>
                  <a:pt x="100" y="334"/>
                  <a:pt x="100" y="334"/>
                </a:cubicBezTo>
                <a:cubicBezTo>
                  <a:pt x="99" y="334"/>
                  <a:pt x="99" y="333"/>
                  <a:pt x="98" y="333"/>
                </a:cubicBezTo>
                <a:cubicBezTo>
                  <a:pt x="98" y="333"/>
                  <a:pt x="97" y="333"/>
                  <a:pt x="97" y="332"/>
                </a:cubicBezTo>
                <a:cubicBezTo>
                  <a:pt x="98" y="332"/>
                  <a:pt x="98" y="332"/>
                  <a:pt x="98" y="332"/>
                </a:cubicBezTo>
                <a:cubicBezTo>
                  <a:pt x="99" y="332"/>
                  <a:pt x="99" y="332"/>
                  <a:pt x="99" y="332"/>
                </a:cubicBezTo>
                <a:cubicBezTo>
                  <a:pt x="99" y="332"/>
                  <a:pt x="99" y="331"/>
                  <a:pt x="99" y="331"/>
                </a:cubicBezTo>
                <a:cubicBezTo>
                  <a:pt x="99" y="329"/>
                  <a:pt x="99" y="329"/>
                  <a:pt x="101" y="329"/>
                </a:cubicBezTo>
                <a:cubicBezTo>
                  <a:pt x="101" y="330"/>
                  <a:pt x="101" y="330"/>
                  <a:pt x="101" y="330"/>
                </a:cubicBezTo>
                <a:cubicBezTo>
                  <a:pt x="101" y="331"/>
                  <a:pt x="101" y="331"/>
                  <a:pt x="102" y="331"/>
                </a:cubicBezTo>
                <a:cubicBezTo>
                  <a:pt x="102" y="331"/>
                  <a:pt x="103" y="331"/>
                  <a:pt x="103" y="330"/>
                </a:cubicBezTo>
                <a:moveTo>
                  <a:pt x="490" y="91"/>
                </a:moveTo>
                <a:cubicBezTo>
                  <a:pt x="490" y="89"/>
                  <a:pt x="490" y="89"/>
                  <a:pt x="491" y="89"/>
                </a:cubicBezTo>
                <a:cubicBezTo>
                  <a:pt x="493" y="90"/>
                  <a:pt x="493" y="88"/>
                  <a:pt x="493" y="88"/>
                </a:cubicBezTo>
                <a:cubicBezTo>
                  <a:pt x="494" y="88"/>
                  <a:pt x="495" y="90"/>
                  <a:pt x="496" y="89"/>
                </a:cubicBezTo>
                <a:cubicBezTo>
                  <a:pt x="497" y="90"/>
                  <a:pt x="497" y="91"/>
                  <a:pt x="498" y="92"/>
                </a:cubicBezTo>
                <a:cubicBezTo>
                  <a:pt x="498" y="92"/>
                  <a:pt x="497" y="93"/>
                  <a:pt x="497" y="93"/>
                </a:cubicBezTo>
                <a:cubicBezTo>
                  <a:pt x="496" y="93"/>
                  <a:pt x="497" y="94"/>
                  <a:pt x="496" y="95"/>
                </a:cubicBezTo>
                <a:cubicBezTo>
                  <a:pt x="495" y="94"/>
                  <a:pt x="495" y="94"/>
                  <a:pt x="495" y="93"/>
                </a:cubicBezTo>
                <a:cubicBezTo>
                  <a:pt x="495" y="93"/>
                  <a:pt x="494" y="92"/>
                  <a:pt x="494" y="92"/>
                </a:cubicBezTo>
                <a:cubicBezTo>
                  <a:pt x="493" y="93"/>
                  <a:pt x="492" y="91"/>
                  <a:pt x="490" y="91"/>
                </a:cubicBezTo>
                <a:moveTo>
                  <a:pt x="345" y="718"/>
                </a:moveTo>
                <a:cubicBezTo>
                  <a:pt x="344" y="718"/>
                  <a:pt x="344" y="717"/>
                  <a:pt x="343" y="717"/>
                </a:cubicBezTo>
                <a:cubicBezTo>
                  <a:pt x="345" y="716"/>
                  <a:pt x="345" y="716"/>
                  <a:pt x="347" y="717"/>
                </a:cubicBezTo>
                <a:cubicBezTo>
                  <a:pt x="347" y="717"/>
                  <a:pt x="347" y="717"/>
                  <a:pt x="347" y="717"/>
                </a:cubicBezTo>
                <a:cubicBezTo>
                  <a:pt x="349" y="717"/>
                  <a:pt x="350" y="717"/>
                  <a:pt x="351" y="717"/>
                </a:cubicBezTo>
                <a:cubicBezTo>
                  <a:pt x="352" y="718"/>
                  <a:pt x="353" y="718"/>
                  <a:pt x="354" y="718"/>
                </a:cubicBezTo>
                <a:cubicBezTo>
                  <a:pt x="355" y="719"/>
                  <a:pt x="353" y="719"/>
                  <a:pt x="353" y="720"/>
                </a:cubicBezTo>
                <a:cubicBezTo>
                  <a:pt x="354" y="721"/>
                  <a:pt x="352" y="721"/>
                  <a:pt x="352" y="722"/>
                </a:cubicBezTo>
                <a:cubicBezTo>
                  <a:pt x="351" y="721"/>
                  <a:pt x="351" y="721"/>
                  <a:pt x="351" y="720"/>
                </a:cubicBezTo>
                <a:cubicBezTo>
                  <a:pt x="351" y="720"/>
                  <a:pt x="350" y="719"/>
                  <a:pt x="350" y="719"/>
                </a:cubicBezTo>
                <a:cubicBezTo>
                  <a:pt x="348" y="720"/>
                  <a:pt x="347" y="718"/>
                  <a:pt x="346" y="718"/>
                </a:cubicBezTo>
                <a:cubicBezTo>
                  <a:pt x="346" y="718"/>
                  <a:pt x="346" y="717"/>
                  <a:pt x="345" y="717"/>
                </a:cubicBezTo>
                <a:cubicBezTo>
                  <a:pt x="345" y="717"/>
                  <a:pt x="345" y="718"/>
                  <a:pt x="345" y="718"/>
                </a:cubicBezTo>
                <a:moveTo>
                  <a:pt x="307" y="69"/>
                </a:moveTo>
                <a:cubicBezTo>
                  <a:pt x="307" y="70"/>
                  <a:pt x="306" y="70"/>
                  <a:pt x="306" y="70"/>
                </a:cubicBezTo>
                <a:cubicBezTo>
                  <a:pt x="306" y="71"/>
                  <a:pt x="306" y="72"/>
                  <a:pt x="305" y="71"/>
                </a:cubicBezTo>
                <a:cubicBezTo>
                  <a:pt x="304" y="72"/>
                  <a:pt x="304" y="73"/>
                  <a:pt x="304" y="73"/>
                </a:cubicBezTo>
                <a:cubicBezTo>
                  <a:pt x="303" y="72"/>
                  <a:pt x="302" y="72"/>
                  <a:pt x="301" y="71"/>
                </a:cubicBezTo>
                <a:cubicBezTo>
                  <a:pt x="302" y="70"/>
                  <a:pt x="303" y="71"/>
                  <a:pt x="304" y="70"/>
                </a:cubicBezTo>
                <a:cubicBezTo>
                  <a:pt x="305" y="69"/>
                  <a:pt x="304" y="68"/>
                  <a:pt x="303" y="67"/>
                </a:cubicBezTo>
                <a:cubicBezTo>
                  <a:pt x="304" y="67"/>
                  <a:pt x="305" y="66"/>
                  <a:pt x="305" y="67"/>
                </a:cubicBezTo>
                <a:cubicBezTo>
                  <a:pt x="306" y="68"/>
                  <a:pt x="307" y="68"/>
                  <a:pt x="307" y="69"/>
                </a:cubicBezTo>
                <a:moveTo>
                  <a:pt x="665" y="606"/>
                </a:moveTo>
                <a:cubicBezTo>
                  <a:pt x="666" y="606"/>
                  <a:pt x="667" y="606"/>
                  <a:pt x="667" y="607"/>
                </a:cubicBezTo>
                <a:cubicBezTo>
                  <a:pt x="667" y="608"/>
                  <a:pt x="665" y="608"/>
                  <a:pt x="665" y="610"/>
                </a:cubicBezTo>
                <a:cubicBezTo>
                  <a:pt x="665" y="610"/>
                  <a:pt x="664" y="611"/>
                  <a:pt x="663" y="612"/>
                </a:cubicBezTo>
                <a:cubicBezTo>
                  <a:pt x="662" y="611"/>
                  <a:pt x="662" y="611"/>
                  <a:pt x="661" y="611"/>
                </a:cubicBezTo>
                <a:cubicBezTo>
                  <a:pt x="661" y="611"/>
                  <a:pt x="661" y="610"/>
                  <a:pt x="661" y="610"/>
                </a:cubicBezTo>
                <a:cubicBezTo>
                  <a:pt x="661" y="609"/>
                  <a:pt x="661" y="609"/>
                  <a:pt x="662" y="609"/>
                </a:cubicBezTo>
                <a:cubicBezTo>
                  <a:pt x="663" y="609"/>
                  <a:pt x="664" y="609"/>
                  <a:pt x="664" y="608"/>
                </a:cubicBezTo>
                <a:cubicBezTo>
                  <a:pt x="664" y="608"/>
                  <a:pt x="664" y="607"/>
                  <a:pt x="665" y="607"/>
                </a:cubicBezTo>
                <a:cubicBezTo>
                  <a:pt x="665" y="607"/>
                  <a:pt x="666" y="607"/>
                  <a:pt x="665" y="606"/>
                </a:cubicBezTo>
                <a:moveTo>
                  <a:pt x="294" y="72"/>
                </a:moveTo>
                <a:cubicBezTo>
                  <a:pt x="295" y="72"/>
                  <a:pt x="296" y="72"/>
                  <a:pt x="297" y="72"/>
                </a:cubicBezTo>
                <a:cubicBezTo>
                  <a:pt x="298" y="72"/>
                  <a:pt x="299" y="72"/>
                  <a:pt x="300" y="71"/>
                </a:cubicBezTo>
                <a:cubicBezTo>
                  <a:pt x="300" y="72"/>
                  <a:pt x="301" y="72"/>
                  <a:pt x="301" y="73"/>
                </a:cubicBezTo>
                <a:cubicBezTo>
                  <a:pt x="301" y="73"/>
                  <a:pt x="301" y="73"/>
                  <a:pt x="301" y="74"/>
                </a:cubicBezTo>
                <a:cubicBezTo>
                  <a:pt x="301" y="74"/>
                  <a:pt x="300" y="74"/>
                  <a:pt x="300" y="74"/>
                </a:cubicBezTo>
                <a:cubicBezTo>
                  <a:pt x="299" y="73"/>
                  <a:pt x="298" y="73"/>
                  <a:pt x="296" y="74"/>
                </a:cubicBezTo>
                <a:cubicBezTo>
                  <a:pt x="296" y="74"/>
                  <a:pt x="295" y="74"/>
                  <a:pt x="295" y="74"/>
                </a:cubicBezTo>
                <a:cubicBezTo>
                  <a:pt x="294" y="74"/>
                  <a:pt x="294" y="75"/>
                  <a:pt x="293" y="75"/>
                </a:cubicBezTo>
                <a:cubicBezTo>
                  <a:pt x="293" y="75"/>
                  <a:pt x="293" y="74"/>
                  <a:pt x="293" y="74"/>
                </a:cubicBezTo>
                <a:cubicBezTo>
                  <a:pt x="293" y="73"/>
                  <a:pt x="294" y="73"/>
                  <a:pt x="294" y="72"/>
                </a:cubicBezTo>
                <a:moveTo>
                  <a:pt x="214" y="64"/>
                </a:moveTo>
                <a:cubicBezTo>
                  <a:pt x="214" y="63"/>
                  <a:pt x="214" y="62"/>
                  <a:pt x="214" y="62"/>
                </a:cubicBezTo>
                <a:cubicBezTo>
                  <a:pt x="215" y="62"/>
                  <a:pt x="216" y="63"/>
                  <a:pt x="217" y="63"/>
                </a:cubicBezTo>
                <a:cubicBezTo>
                  <a:pt x="216" y="64"/>
                  <a:pt x="216" y="64"/>
                  <a:pt x="216" y="64"/>
                </a:cubicBezTo>
                <a:cubicBezTo>
                  <a:pt x="217" y="65"/>
                  <a:pt x="217" y="65"/>
                  <a:pt x="216" y="66"/>
                </a:cubicBezTo>
                <a:cubicBezTo>
                  <a:pt x="216" y="66"/>
                  <a:pt x="215" y="66"/>
                  <a:pt x="215" y="66"/>
                </a:cubicBezTo>
                <a:cubicBezTo>
                  <a:pt x="214" y="67"/>
                  <a:pt x="214" y="67"/>
                  <a:pt x="213" y="66"/>
                </a:cubicBezTo>
                <a:cubicBezTo>
                  <a:pt x="212" y="65"/>
                  <a:pt x="212" y="66"/>
                  <a:pt x="211" y="66"/>
                </a:cubicBezTo>
                <a:cubicBezTo>
                  <a:pt x="211" y="64"/>
                  <a:pt x="212" y="64"/>
                  <a:pt x="214" y="64"/>
                </a:cubicBezTo>
                <a:cubicBezTo>
                  <a:pt x="215" y="64"/>
                  <a:pt x="215" y="64"/>
                  <a:pt x="214" y="64"/>
                </a:cubicBezTo>
                <a:cubicBezTo>
                  <a:pt x="214" y="64"/>
                  <a:pt x="214" y="64"/>
                  <a:pt x="214" y="64"/>
                </a:cubicBezTo>
                <a:cubicBezTo>
                  <a:pt x="214" y="64"/>
                  <a:pt x="214" y="64"/>
                  <a:pt x="214" y="64"/>
                </a:cubicBezTo>
                <a:cubicBezTo>
                  <a:pt x="214" y="64"/>
                  <a:pt x="214" y="64"/>
                  <a:pt x="215" y="65"/>
                </a:cubicBezTo>
                <a:cubicBezTo>
                  <a:pt x="215" y="65"/>
                  <a:pt x="215" y="64"/>
                  <a:pt x="214" y="64"/>
                </a:cubicBezTo>
                <a:moveTo>
                  <a:pt x="93" y="166"/>
                </a:moveTo>
                <a:cubicBezTo>
                  <a:pt x="93" y="165"/>
                  <a:pt x="94" y="164"/>
                  <a:pt x="92" y="164"/>
                </a:cubicBezTo>
                <a:cubicBezTo>
                  <a:pt x="92" y="164"/>
                  <a:pt x="91" y="164"/>
                  <a:pt x="92" y="163"/>
                </a:cubicBezTo>
                <a:cubicBezTo>
                  <a:pt x="92" y="163"/>
                  <a:pt x="91" y="162"/>
                  <a:pt x="91" y="162"/>
                </a:cubicBezTo>
                <a:cubicBezTo>
                  <a:pt x="89" y="162"/>
                  <a:pt x="90" y="161"/>
                  <a:pt x="90" y="160"/>
                </a:cubicBezTo>
                <a:cubicBezTo>
                  <a:pt x="92" y="160"/>
                  <a:pt x="92" y="160"/>
                  <a:pt x="92" y="160"/>
                </a:cubicBezTo>
                <a:cubicBezTo>
                  <a:pt x="92" y="162"/>
                  <a:pt x="93" y="163"/>
                  <a:pt x="94" y="164"/>
                </a:cubicBezTo>
                <a:cubicBezTo>
                  <a:pt x="95" y="164"/>
                  <a:pt x="95" y="164"/>
                  <a:pt x="95" y="165"/>
                </a:cubicBezTo>
                <a:cubicBezTo>
                  <a:pt x="95" y="165"/>
                  <a:pt x="95" y="165"/>
                  <a:pt x="95" y="166"/>
                </a:cubicBezTo>
                <a:cubicBezTo>
                  <a:pt x="95" y="166"/>
                  <a:pt x="95" y="166"/>
                  <a:pt x="94" y="166"/>
                </a:cubicBezTo>
                <a:cubicBezTo>
                  <a:pt x="94" y="166"/>
                  <a:pt x="94" y="166"/>
                  <a:pt x="93" y="166"/>
                </a:cubicBezTo>
                <a:moveTo>
                  <a:pt x="722" y="369"/>
                </a:moveTo>
                <a:cubicBezTo>
                  <a:pt x="721" y="369"/>
                  <a:pt x="721" y="369"/>
                  <a:pt x="720" y="369"/>
                </a:cubicBezTo>
                <a:cubicBezTo>
                  <a:pt x="720" y="366"/>
                  <a:pt x="720" y="366"/>
                  <a:pt x="720" y="366"/>
                </a:cubicBezTo>
                <a:cubicBezTo>
                  <a:pt x="724" y="366"/>
                  <a:pt x="724" y="366"/>
                  <a:pt x="724" y="366"/>
                </a:cubicBezTo>
                <a:cubicBezTo>
                  <a:pt x="724" y="367"/>
                  <a:pt x="723" y="368"/>
                  <a:pt x="723" y="369"/>
                </a:cubicBezTo>
                <a:cubicBezTo>
                  <a:pt x="724" y="370"/>
                  <a:pt x="723" y="370"/>
                  <a:pt x="722" y="371"/>
                </a:cubicBezTo>
                <a:cubicBezTo>
                  <a:pt x="721" y="370"/>
                  <a:pt x="722" y="370"/>
                  <a:pt x="722" y="369"/>
                </a:cubicBezTo>
                <a:cubicBezTo>
                  <a:pt x="722" y="368"/>
                  <a:pt x="722" y="369"/>
                  <a:pt x="721" y="369"/>
                </a:cubicBezTo>
                <a:cubicBezTo>
                  <a:pt x="721" y="369"/>
                  <a:pt x="721" y="369"/>
                  <a:pt x="721" y="369"/>
                </a:cubicBezTo>
                <a:cubicBezTo>
                  <a:pt x="721" y="369"/>
                  <a:pt x="722" y="369"/>
                  <a:pt x="722" y="369"/>
                </a:cubicBezTo>
                <a:cubicBezTo>
                  <a:pt x="722" y="369"/>
                  <a:pt x="722" y="369"/>
                  <a:pt x="722" y="369"/>
                </a:cubicBezTo>
                <a:cubicBezTo>
                  <a:pt x="722" y="369"/>
                  <a:pt x="722" y="368"/>
                  <a:pt x="722" y="369"/>
                </a:cubicBezTo>
                <a:moveTo>
                  <a:pt x="243" y="138"/>
                </a:moveTo>
                <a:cubicBezTo>
                  <a:pt x="243" y="140"/>
                  <a:pt x="243" y="140"/>
                  <a:pt x="243" y="140"/>
                </a:cubicBezTo>
                <a:cubicBezTo>
                  <a:pt x="243" y="140"/>
                  <a:pt x="242" y="141"/>
                  <a:pt x="242" y="141"/>
                </a:cubicBezTo>
                <a:cubicBezTo>
                  <a:pt x="241" y="140"/>
                  <a:pt x="240" y="139"/>
                  <a:pt x="240" y="137"/>
                </a:cubicBezTo>
                <a:cubicBezTo>
                  <a:pt x="241" y="136"/>
                  <a:pt x="242" y="137"/>
                  <a:pt x="242" y="137"/>
                </a:cubicBezTo>
                <a:cubicBezTo>
                  <a:pt x="242" y="137"/>
                  <a:pt x="243" y="138"/>
                  <a:pt x="243" y="138"/>
                </a:cubicBezTo>
                <a:moveTo>
                  <a:pt x="578" y="184"/>
                </a:moveTo>
                <a:cubicBezTo>
                  <a:pt x="577" y="185"/>
                  <a:pt x="577" y="185"/>
                  <a:pt x="576" y="186"/>
                </a:cubicBezTo>
                <a:cubicBezTo>
                  <a:pt x="577" y="186"/>
                  <a:pt x="577" y="186"/>
                  <a:pt x="579" y="185"/>
                </a:cubicBezTo>
                <a:cubicBezTo>
                  <a:pt x="579" y="186"/>
                  <a:pt x="580" y="186"/>
                  <a:pt x="580" y="186"/>
                </a:cubicBezTo>
                <a:cubicBezTo>
                  <a:pt x="580" y="187"/>
                  <a:pt x="580" y="187"/>
                  <a:pt x="580" y="187"/>
                </a:cubicBezTo>
                <a:cubicBezTo>
                  <a:pt x="578" y="187"/>
                  <a:pt x="577" y="187"/>
                  <a:pt x="576" y="187"/>
                </a:cubicBezTo>
                <a:cubicBezTo>
                  <a:pt x="574" y="184"/>
                  <a:pt x="574" y="184"/>
                  <a:pt x="575" y="183"/>
                </a:cubicBezTo>
                <a:cubicBezTo>
                  <a:pt x="575" y="184"/>
                  <a:pt x="576" y="184"/>
                  <a:pt x="578" y="184"/>
                </a:cubicBezTo>
                <a:moveTo>
                  <a:pt x="87" y="167"/>
                </a:moveTo>
                <a:cubicBezTo>
                  <a:pt x="87" y="166"/>
                  <a:pt x="87" y="164"/>
                  <a:pt x="87" y="163"/>
                </a:cubicBezTo>
                <a:cubicBezTo>
                  <a:pt x="87" y="163"/>
                  <a:pt x="87" y="163"/>
                  <a:pt x="87" y="163"/>
                </a:cubicBezTo>
                <a:cubicBezTo>
                  <a:pt x="87" y="163"/>
                  <a:pt x="88" y="163"/>
                  <a:pt x="88" y="163"/>
                </a:cubicBezTo>
                <a:cubicBezTo>
                  <a:pt x="88" y="164"/>
                  <a:pt x="89" y="165"/>
                  <a:pt x="90" y="165"/>
                </a:cubicBezTo>
                <a:cubicBezTo>
                  <a:pt x="91" y="165"/>
                  <a:pt x="91" y="165"/>
                  <a:pt x="92" y="166"/>
                </a:cubicBezTo>
                <a:cubicBezTo>
                  <a:pt x="91" y="166"/>
                  <a:pt x="91" y="167"/>
                  <a:pt x="90" y="167"/>
                </a:cubicBezTo>
                <a:cubicBezTo>
                  <a:pt x="89" y="166"/>
                  <a:pt x="89" y="166"/>
                  <a:pt x="87" y="167"/>
                </a:cubicBezTo>
                <a:moveTo>
                  <a:pt x="145" y="590"/>
                </a:moveTo>
                <a:cubicBezTo>
                  <a:pt x="145" y="590"/>
                  <a:pt x="145" y="590"/>
                  <a:pt x="145" y="590"/>
                </a:cubicBezTo>
                <a:cubicBezTo>
                  <a:pt x="146" y="591"/>
                  <a:pt x="146" y="592"/>
                  <a:pt x="145" y="593"/>
                </a:cubicBezTo>
                <a:cubicBezTo>
                  <a:pt x="145" y="593"/>
                  <a:pt x="145" y="594"/>
                  <a:pt x="145" y="595"/>
                </a:cubicBezTo>
                <a:cubicBezTo>
                  <a:pt x="144" y="595"/>
                  <a:pt x="144" y="595"/>
                  <a:pt x="143" y="595"/>
                </a:cubicBezTo>
                <a:cubicBezTo>
                  <a:pt x="143" y="595"/>
                  <a:pt x="143" y="594"/>
                  <a:pt x="142" y="594"/>
                </a:cubicBezTo>
                <a:cubicBezTo>
                  <a:pt x="142" y="593"/>
                  <a:pt x="142" y="593"/>
                  <a:pt x="142" y="593"/>
                </a:cubicBezTo>
                <a:cubicBezTo>
                  <a:pt x="144" y="593"/>
                  <a:pt x="144" y="593"/>
                  <a:pt x="144" y="591"/>
                </a:cubicBezTo>
                <a:cubicBezTo>
                  <a:pt x="144" y="591"/>
                  <a:pt x="145" y="591"/>
                  <a:pt x="145" y="590"/>
                </a:cubicBezTo>
                <a:moveTo>
                  <a:pt x="79" y="374"/>
                </a:moveTo>
                <a:cubicBezTo>
                  <a:pt x="79" y="374"/>
                  <a:pt x="79" y="373"/>
                  <a:pt x="79" y="373"/>
                </a:cubicBezTo>
                <a:cubicBezTo>
                  <a:pt x="79" y="372"/>
                  <a:pt x="80" y="372"/>
                  <a:pt x="80" y="372"/>
                </a:cubicBezTo>
                <a:cubicBezTo>
                  <a:pt x="81" y="372"/>
                  <a:pt x="81" y="373"/>
                  <a:pt x="82" y="373"/>
                </a:cubicBezTo>
                <a:cubicBezTo>
                  <a:pt x="82" y="372"/>
                  <a:pt x="83" y="372"/>
                  <a:pt x="84" y="372"/>
                </a:cubicBezTo>
                <a:cubicBezTo>
                  <a:pt x="84" y="373"/>
                  <a:pt x="84" y="373"/>
                  <a:pt x="83" y="373"/>
                </a:cubicBezTo>
                <a:cubicBezTo>
                  <a:pt x="83" y="374"/>
                  <a:pt x="82" y="375"/>
                  <a:pt x="81" y="375"/>
                </a:cubicBezTo>
                <a:cubicBezTo>
                  <a:pt x="81" y="375"/>
                  <a:pt x="81" y="374"/>
                  <a:pt x="81" y="374"/>
                </a:cubicBezTo>
                <a:cubicBezTo>
                  <a:pt x="80" y="374"/>
                  <a:pt x="80" y="374"/>
                  <a:pt x="79" y="374"/>
                </a:cubicBezTo>
                <a:moveTo>
                  <a:pt x="564" y="99"/>
                </a:moveTo>
                <a:cubicBezTo>
                  <a:pt x="565" y="99"/>
                  <a:pt x="565" y="98"/>
                  <a:pt x="565" y="98"/>
                </a:cubicBezTo>
                <a:cubicBezTo>
                  <a:pt x="565" y="98"/>
                  <a:pt x="565" y="98"/>
                  <a:pt x="565" y="98"/>
                </a:cubicBezTo>
                <a:cubicBezTo>
                  <a:pt x="566" y="98"/>
                  <a:pt x="566" y="98"/>
                  <a:pt x="566" y="99"/>
                </a:cubicBezTo>
                <a:cubicBezTo>
                  <a:pt x="566" y="99"/>
                  <a:pt x="566" y="99"/>
                  <a:pt x="565" y="100"/>
                </a:cubicBezTo>
                <a:cubicBezTo>
                  <a:pt x="565" y="100"/>
                  <a:pt x="565" y="100"/>
                  <a:pt x="564" y="101"/>
                </a:cubicBezTo>
                <a:cubicBezTo>
                  <a:pt x="564" y="101"/>
                  <a:pt x="564" y="101"/>
                  <a:pt x="564" y="100"/>
                </a:cubicBezTo>
                <a:cubicBezTo>
                  <a:pt x="564" y="100"/>
                  <a:pt x="563" y="99"/>
                  <a:pt x="562" y="99"/>
                </a:cubicBezTo>
                <a:cubicBezTo>
                  <a:pt x="562" y="98"/>
                  <a:pt x="562" y="98"/>
                  <a:pt x="562" y="97"/>
                </a:cubicBezTo>
                <a:cubicBezTo>
                  <a:pt x="562" y="97"/>
                  <a:pt x="563" y="97"/>
                  <a:pt x="563" y="97"/>
                </a:cubicBezTo>
                <a:cubicBezTo>
                  <a:pt x="564" y="97"/>
                  <a:pt x="564" y="97"/>
                  <a:pt x="564" y="98"/>
                </a:cubicBezTo>
                <a:cubicBezTo>
                  <a:pt x="564" y="98"/>
                  <a:pt x="564" y="98"/>
                  <a:pt x="564" y="99"/>
                </a:cubicBezTo>
                <a:moveTo>
                  <a:pt x="766" y="247"/>
                </a:moveTo>
                <a:cubicBezTo>
                  <a:pt x="767" y="248"/>
                  <a:pt x="768" y="248"/>
                  <a:pt x="769" y="249"/>
                </a:cubicBezTo>
                <a:cubicBezTo>
                  <a:pt x="769" y="249"/>
                  <a:pt x="769" y="250"/>
                  <a:pt x="769" y="250"/>
                </a:cubicBezTo>
                <a:cubicBezTo>
                  <a:pt x="768" y="250"/>
                  <a:pt x="768" y="251"/>
                  <a:pt x="768" y="251"/>
                </a:cubicBezTo>
                <a:cubicBezTo>
                  <a:pt x="767" y="250"/>
                  <a:pt x="766" y="250"/>
                  <a:pt x="766" y="249"/>
                </a:cubicBezTo>
                <a:cubicBezTo>
                  <a:pt x="766" y="248"/>
                  <a:pt x="766" y="248"/>
                  <a:pt x="766" y="247"/>
                </a:cubicBezTo>
                <a:moveTo>
                  <a:pt x="519" y="16"/>
                </a:moveTo>
                <a:cubicBezTo>
                  <a:pt x="521" y="16"/>
                  <a:pt x="522" y="16"/>
                  <a:pt x="523" y="17"/>
                </a:cubicBezTo>
                <a:cubicBezTo>
                  <a:pt x="523" y="17"/>
                  <a:pt x="524" y="17"/>
                  <a:pt x="525" y="17"/>
                </a:cubicBezTo>
                <a:cubicBezTo>
                  <a:pt x="525" y="17"/>
                  <a:pt x="525" y="18"/>
                  <a:pt x="525" y="18"/>
                </a:cubicBezTo>
                <a:cubicBezTo>
                  <a:pt x="525" y="19"/>
                  <a:pt x="525" y="19"/>
                  <a:pt x="524" y="19"/>
                </a:cubicBezTo>
                <a:cubicBezTo>
                  <a:pt x="524" y="18"/>
                  <a:pt x="522" y="19"/>
                  <a:pt x="522" y="18"/>
                </a:cubicBezTo>
                <a:cubicBezTo>
                  <a:pt x="521" y="18"/>
                  <a:pt x="520" y="17"/>
                  <a:pt x="520" y="17"/>
                </a:cubicBezTo>
                <a:cubicBezTo>
                  <a:pt x="520" y="17"/>
                  <a:pt x="519" y="17"/>
                  <a:pt x="519" y="16"/>
                </a:cubicBezTo>
                <a:moveTo>
                  <a:pt x="742" y="301"/>
                </a:moveTo>
                <a:cubicBezTo>
                  <a:pt x="743" y="301"/>
                  <a:pt x="743" y="301"/>
                  <a:pt x="744" y="302"/>
                </a:cubicBezTo>
                <a:cubicBezTo>
                  <a:pt x="744" y="301"/>
                  <a:pt x="745" y="301"/>
                  <a:pt x="747" y="301"/>
                </a:cubicBezTo>
                <a:cubicBezTo>
                  <a:pt x="747" y="301"/>
                  <a:pt x="747" y="301"/>
                  <a:pt x="747" y="301"/>
                </a:cubicBezTo>
                <a:cubicBezTo>
                  <a:pt x="747" y="301"/>
                  <a:pt x="747" y="302"/>
                  <a:pt x="747" y="302"/>
                </a:cubicBezTo>
                <a:cubicBezTo>
                  <a:pt x="745" y="301"/>
                  <a:pt x="746" y="303"/>
                  <a:pt x="745" y="304"/>
                </a:cubicBezTo>
                <a:cubicBezTo>
                  <a:pt x="744" y="303"/>
                  <a:pt x="743" y="303"/>
                  <a:pt x="742" y="303"/>
                </a:cubicBezTo>
                <a:moveTo>
                  <a:pt x="245" y="139"/>
                </a:moveTo>
                <a:cubicBezTo>
                  <a:pt x="247" y="139"/>
                  <a:pt x="247" y="141"/>
                  <a:pt x="248" y="142"/>
                </a:cubicBezTo>
                <a:cubicBezTo>
                  <a:pt x="248" y="142"/>
                  <a:pt x="248" y="142"/>
                  <a:pt x="248" y="142"/>
                </a:cubicBezTo>
                <a:cubicBezTo>
                  <a:pt x="248" y="142"/>
                  <a:pt x="247" y="143"/>
                  <a:pt x="247" y="142"/>
                </a:cubicBezTo>
                <a:cubicBezTo>
                  <a:pt x="246" y="142"/>
                  <a:pt x="246" y="142"/>
                  <a:pt x="245" y="141"/>
                </a:cubicBezTo>
                <a:moveTo>
                  <a:pt x="688" y="500"/>
                </a:moveTo>
                <a:cubicBezTo>
                  <a:pt x="688" y="500"/>
                  <a:pt x="687" y="500"/>
                  <a:pt x="687" y="500"/>
                </a:cubicBezTo>
                <a:cubicBezTo>
                  <a:pt x="687" y="499"/>
                  <a:pt x="687" y="499"/>
                  <a:pt x="688" y="498"/>
                </a:cubicBezTo>
                <a:cubicBezTo>
                  <a:pt x="688" y="498"/>
                  <a:pt x="688" y="498"/>
                  <a:pt x="689" y="497"/>
                </a:cubicBezTo>
                <a:cubicBezTo>
                  <a:pt x="689" y="498"/>
                  <a:pt x="690" y="498"/>
                  <a:pt x="691" y="499"/>
                </a:cubicBezTo>
                <a:cubicBezTo>
                  <a:pt x="691" y="499"/>
                  <a:pt x="691" y="499"/>
                  <a:pt x="691" y="499"/>
                </a:cubicBezTo>
                <a:cubicBezTo>
                  <a:pt x="690" y="499"/>
                  <a:pt x="689" y="500"/>
                  <a:pt x="688" y="500"/>
                </a:cubicBezTo>
                <a:moveTo>
                  <a:pt x="741" y="407"/>
                </a:moveTo>
                <a:cubicBezTo>
                  <a:pt x="742" y="406"/>
                  <a:pt x="742" y="406"/>
                  <a:pt x="742" y="406"/>
                </a:cubicBezTo>
                <a:cubicBezTo>
                  <a:pt x="744" y="406"/>
                  <a:pt x="745" y="406"/>
                  <a:pt x="747" y="406"/>
                </a:cubicBezTo>
                <a:cubicBezTo>
                  <a:pt x="746" y="407"/>
                  <a:pt x="746" y="407"/>
                  <a:pt x="741" y="407"/>
                </a:cubicBezTo>
                <a:moveTo>
                  <a:pt x="747" y="395"/>
                </a:moveTo>
                <a:cubicBezTo>
                  <a:pt x="747" y="395"/>
                  <a:pt x="747" y="395"/>
                  <a:pt x="747" y="395"/>
                </a:cubicBezTo>
                <a:cubicBezTo>
                  <a:pt x="748" y="395"/>
                  <a:pt x="748" y="395"/>
                  <a:pt x="748" y="395"/>
                </a:cubicBezTo>
                <a:cubicBezTo>
                  <a:pt x="747" y="396"/>
                  <a:pt x="747" y="397"/>
                  <a:pt x="747" y="397"/>
                </a:cubicBezTo>
                <a:cubicBezTo>
                  <a:pt x="747" y="398"/>
                  <a:pt x="746" y="398"/>
                  <a:pt x="746" y="398"/>
                </a:cubicBezTo>
                <a:cubicBezTo>
                  <a:pt x="745" y="397"/>
                  <a:pt x="745" y="397"/>
                  <a:pt x="745" y="396"/>
                </a:cubicBezTo>
                <a:cubicBezTo>
                  <a:pt x="745" y="396"/>
                  <a:pt x="746" y="395"/>
                  <a:pt x="747" y="395"/>
                </a:cubicBezTo>
                <a:moveTo>
                  <a:pt x="682" y="586"/>
                </a:moveTo>
                <a:cubicBezTo>
                  <a:pt x="682" y="586"/>
                  <a:pt x="682" y="586"/>
                  <a:pt x="682" y="586"/>
                </a:cubicBezTo>
                <a:cubicBezTo>
                  <a:pt x="683" y="585"/>
                  <a:pt x="683" y="585"/>
                  <a:pt x="682" y="584"/>
                </a:cubicBezTo>
                <a:cubicBezTo>
                  <a:pt x="682" y="584"/>
                  <a:pt x="682" y="584"/>
                  <a:pt x="682" y="583"/>
                </a:cubicBezTo>
                <a:cubicBezTo>
                  <a:pt x="683" y="583"/>
                  <a:pt x="684" y="584"/>
                  <a:pt x="684" y="585"/>
                </a:cubicBezTo>
                <a:cubicBezTo>
                  <a:pt x="684" y="586"/>
                  <a:pt x="683" y="587"/>
                  <a:pt x="682" y="586"/>
                </a:cubicBezTo>
                <a:moveTo>
                  <a:pt x="584" y="644"/>
                </a:moveTo>
                <a:cubicBezTo>
                  <a:pt x="585" y="645"/>
                  <a:pt x="585" y="646"/>
                  <a:pt x="583" y="648"/>
                </a:cubicBezTo>
                <a:cubicBezTo>
                  <a:pt x="583" y="647"/>
                  <a:pt x="582" y="647"/>
                  <a:pt x="582" y="647"/>
                </a:cubicBezTo>
                <a:cubicBezTo>
                  <a:pt x="583" y="646"/>
                  <a:pt x="585" y="646"/>
                  <a:pt x="584" y="644"/>
                </a:cubicBezTo>
                <a:moveTo>
                  <a:pt x="301" y="675"/>
                </a:moveTo>
                <a:cubicBezTo>
                  <a:pt x="301" y="676"/>
                  <a:pt x="301" y="677"/>
                  <a:pt x="301" y="678"/>
                </a:cubicBezTo>
                <a:cubicBezTo>
                  <a:pt x="301" y="678"/>
                  <a:pt x="301" y="678"/>
                  <a:pt x="301" y="678"/>
                </a:cubicBezTo>
                <a:cubicBezTo>
                  <a:pt x="300" y="678"/>
                  <a:pt x="300" y="678"/>
                  <a:pt x="300" y="677"/>
                </a:cubicBezTo>
                <a:cubicBezTo>
                  <a:pt x="301" y="676"/>
                  <a:pt x="300" y="676"/>
                  <a:pt x="299" y="675"/>
                </a:cubicBezTo>
                <a:cubicBezTo>
                  <a:pt x="299" y="674"/>
                  <a:pt x="299" y="674"/>
                  <a:pt x="300" y="674"/>
                </a:cubicBezTo>
                <a:cubicBezTo>
                  <a:pt x="300" y="674"/>
                  <a:pt x="300" y="674"/>
                  <a:pt x="300" y="674"/>
                </a:cubicBezTo>
                <a:cubicBezTo>
                  <a:pt x="301" y="674"/>
                  <a:pt x="301" y="675"/>
                  <a:pt x="301" y="675"/>
                </a:cubicBezTo>
                <a:moveTo>
                  <a:pt x="358" y="690"/>
                </a:moveTo>
                <a:cubicBezTo>
                  <a:pt x="357" y="689"/>
                  <a:pt x="357" y="688"/>
                  <a:pt x="356" y="687"/>
                </a:cubicBezTo>
                <a:cubicBezTo>
                  <a:pt x="357" y="687"/>
                  <a:pt x="358" y="687"/>
                  <a:pt x="358" y="687"/>
                </a:cubicBezTo>
                <a:cubicBezTo>
                  <a:pt x="359" y="687"/>
                  <a:pt x="359" y="688"/>
                  <a:pt x="359" y="688"/>
                </a:cubicBezTo>
                <a:cubicBezTo>
                  <a:pt x="359" y="689"/>
                  <a:pt x="358" y="689"/>
                  <a:pt x="358" y="690"/>
                </a:cubicBezTo>
                <a:moveTo>
                  <a:pt x="578" y="189"/>
                </a:moveTo>
                <a:cubicBezTo>
                  <a:pt x="579" y="189"/>
                  <a:pt x="580" y="189"/>
                  <a:pt x="580" y="189"/>
                </a:cubicBezTo>
                <a:cubicBezTo>
                  <a:pt x="580" y="190"/>
                  <a:pt x="580" y="191"/>
                  <a:pt x="580" y="191"/>
                </a:cubicBezTo>
                <a:cubicBezTo>
                  <a:pt x="580" y="191"/>
                  <a:pt x="579" y="192"/>
                  <a:pt x="579" y="192"/>
                </a:cubicBezTo>
                <a:cubicBezTo>
                  <a:pt x="579" y="192"/>
                  <a:pt x="578" y="191"/>
                  <a:pt x="578" y="191"/>
                </a:cubicBezTo>
                <a:cubicBezTo>
                  <a:pt x="578" y="190"/>
                  <a:pt x="578" y="190"/>
                  <a:pt x="578" y="189"/>
                </a:cubicBezTo>
                <a:moveTo>
                  <a:pt x="569" y="178"/>
                </a:moveTo>
                <a:cubicBezTo>
                  <a:pt x="569" y="181"/>
                  <a:pt x="569" y="181"/>
                  <a:pt x="569" y="181"/>
                </a:cubicBezTo>
                <a:cubicBezTo>
                  <a:pt x="568" y="182"/>
                  <a:pt x="567" y="181"/>
                  <a:pt x="566" y="181"/>
                </a:cubicBezTo>
                <a:cubicBezTo>
                  <a:pt x="566" y="180"/>
                  <a:pt x="568" y="180"/>
                  <a:pt x="568" y="178"/>
                </a:cubicBezTo>
                <a:moveTo>
                  <a:pt x="361" y="60"/>
                </a:moveTo>
                <a:cubicBezTo>
                  <a:pt x="361" y="60"/>
                  <a:pt x="362" y="60"/>
                  <a:pt x="362" y="60"/>
                </a:cubicBezTo>
                <a:cubicBezTo>
                  <a:pt x="362" y="60"/>
                  <a:pt x="363" y="60"/>
                  <a:pt x="363" y="61"/>
                </a:cubicBezTo>
                <a:cubicBezTo>
                  <a:pt x="362" y="61"/>
                  <a:pt x="362" y="62"/>
                  <a:pt x="362" y="63"/>
                </a:cubicBezTo>
                <a:cubicBezTo>
                  <a:pt x="362" y="63"/>
                  <a:pt x="361" y="64"/>
                  <a:pt x="361" y="64"/>
                </a:cubicBezTo>
                <a:cubicBezTo>
                  <a:pt x="361" y="64"/>
                  <a:pt x="361" y="64"/>
                  <a:pt x="360" y="64"/>
                </a:cubicBezTo>
                <a:cubicBezTo>
                  <a:pt x="360" y="63"/>
                  <a:pt x="360" y="63"/>
                  <a:pt x="360" y="63"/>
                </a:cubicBezTo>
                <a:cubicBezTo>
                  <a:pt x="361" y="62"/>
                  <a:pt x="361" y="61"/>
                  <a:pt x="361" y="60"/>
                </a:cubicBezTo>
                <a:moveTo>
                  <a:pt x="493" y="83"/>
                </a:moveTo>
                <a:cubicBezTo>
                  <a:pt x="493" y="85"/>
                  <a:pt x="493" y="85"/>
                  <a:pt x="493" y="85"/>
                </a:cubicBezTo>
                <a:cubicBezTo>
                  <a:pt x="492" y="85"/>
                  <a:pt x="492" y="86"/>
                  <a:pt x="491" y="86"/>
                </a:cubicBezTo>
                <a:cubicBezTo>
                  <a:pt x="491" y="86"/>
                  <a:pt x="491" y="86"/>
                  <a:pt x="491" y="86"/>
                </a:cubicBezTo>
                <a:cubicBezTo>
                  <a:pt x="491" y="84"/>
                  <a:pt x="491" y="83"/>
                  <a:pt x="493" y="83"/>
                </a:cubicBezTo>
                <a:moveTo>
                  <a:pt x="566" y="86"/>
                </a:moveTo>
                <a:cubicBezTo>
                  <a:pt x="569" y="86"/>
                  <a:pt x="569" y="86"/>
                  <a:pt x="569" y="86"/>
                </a:cubicBezTo>
                <a:cubicBezTo>
                  <a:pt x="569" y="86"/>
                  <a:pt x="570" y="86"/>
                  <a:pt x="570" y="86"/>
                </a:cubicBezTo>
                <a:cubicBezTo>
                  <a:pt x="569" y="86"/>
                  <a:pt x="569" y="87"/>
                  <a:pt x="568" y="88"/>
                </a:cubicBezTo>
                <a:cubicBezTo>
                  <a:pt x="568" y="88"/>
                  <a:pt x="568" y="88"/>
                  <a:pt x="568" y="88"/>
                </a:cubicBezTo>
                <a:cubicBezTo>
                  <a:pt x="568" y="87"/>
                  <a:pt x="567" y="86"/>
                  <a:pt x="566" y="86"/>
                </a:cubicBezTo>
                <a:moveTo>
                  <a:pt x="182" y="664"/>
                </a:moveTo>
                <a:cubicBezTo>
                  <a:pt x="181" y="665"/>
                  <a:pt x="180" y="665"/>
                  <a:pt x="180" y="665"/>
                </a:cubicBezTo>
                <a:cubicBezTo>
                  <a:pt x="179" y="665"/>
                  <a:pt x="179" y="666"/>
                  <a:pt x="178" y="666"/>
                </a:cubicBezTo>
                <a:cubicBezTo>
                  <a:pt x="178" y="666"/>
                  <a:pt x="178" y="665"/>
                  <a:pt x="178" y="665"/>
                </a:cubicBezTo>
                <a:cubicBezTo>
                  <a:pt x="178" y="665"/>
                  <a:pt x="178" y="665"/>
                  <a:pt x="178" y="664"/>
                </a:cubicBezTo>
                <a:moveTo>
                  <a:pt x="92" y="168"/>
                </a:moveTo>
                <a:cubicBezTo>
                  <a:pt x="92" y="168"/>
                  <a:pt x="92" y="168"/>
                  <a:pt x="92" y="167"/>
                </a:cubicBezTo>
                <a:cubicBezTo>
                  <a:pt x="92" y="167"/>
                  <a:pt x="92" y="167"/>
                  <a:pt x="93" y="167"/>
                </a:cubicBezTo>
                <a:cubicBezTo>
                  <a:pt x="92" y="168"/>
                  <a:pt x="93" y="168"/>
                  <a:pt x="93" y="169"/>
                </a:cubicBezTo>
                <a:cubicBezTo>
                  <a:pt x="94" y="169"/>
                  <a:pt x="93" y="169"/>
                  <a:pt x="93" y="170"/>
                </a:cubicBezTo>
                <a:cubicBezTo>
                  <a:pt x="93" y="170"/>
                  <a:pt x="93" y="170"/>
                  <a:pt x="92" y="170"/>
                </a:cubicBezTo>
                <a:cubicBezTo>
                  <a:pt x="92" y="170"/>
                  <a:pt x="92" y="170"/>
                  <a:pt x="92" y="169"/>
                </a:cubicBezTo>
                <a:cubicBezTo>
                  <a:pt x="92" y="169"/>
                  <a:pt x="92" y="169"/>
                  <a:pt x="92" y="168"/>
                </a:cubicBezTo>
                <a:moveTo>
                  <a:pt x="661" y="615"/>
                </a:moveTo>
                <a:cubicBezTo>
                  <a:pt x="661" y="616"/>
                  <a:pt x="660" y="616"/>
                  <a:pt x="660" y="616"/>
                </a:cubicBezTo>
                <a:cubicBezTo>
                  <a:pt x="659" y="615"/>
                  <a:pt x="658" y="615"/>
                  <a:pt x="658" y="614"/>
                </a:cubicBezTo>
                <a:cubicBezTo>
                  <a:pt x="659" y="614"/>
                  <a:pt x="659" y="613"/>
                  <a:pt x="660" y="613"/>
                </a:cubicBezTo>
                <a:cubicBezTo>
                  <a:pt x="660" y="613"/>
                  <a:pt x="660" y="614"/>
                  <a:pt x="660" y="614"/>
                </a:cubicBezTo>
                <a:cubicBezTo>
                  <a:pt x="660" y="614"/>
                  <a:pt x="660" y="615"/>
                  <a:pt x="661" y="615"/>
                </a:cubicBezTo>
                <a:moveTo>
                  <a:pt x="295" y="68"/>
                </a:moveTo>
                <a:cubicBezTo>
                  <a:pt x="294" y="69"/>
                  <a:pt x="293" y="68"/>
                  <a:pt x="292" y="68"/>
                </a:cubicBezTo>
                <a:cubicBezTo>
                  <a:pt x="292" y="68"/>
                  <a:pt x="292" y="68"/>
                  <a:pt x="292" y="68"/>
                </a:cubicBezTo>
                <a:cubicBezTo>
                  <a:pt x="292" y="67"/>
                  <a:pt x="292" y="67"/>
                  <a:pt x="292" y="67"/>
                </a:cubicBezTo>
                <a:cubicBezTo>
                  <a:pt x="292" y="67"/>
                  <a:pt x="293" y="67"/>
                  <a:pt x="293" y="67"/>
                </a:cubicBezTo>
                <a:cubicBezTo>
                  <a:pt x="294" y="67"/>
                  <a:pt x="294" y="68"/>
                  <a:pt x="295" y="68"/>
                </a:cubicBezTo>
                <a:moveTo>
                  <a:pt x="226" y="149"/>
                </a:moveTo>
                <a:cubicBezTo>
                  <a:pt x="227" y="149"/>
                  <a:pt x="228" y="149"/>
                  <a:pt x="229" y="149"/>
                </a:cubicBezTo>
                <a:cubicBezTo>
                  <a:pt x="229" y="149"/>
                  <a:pt x="229" y="150"/>
                  <a:pt x="229" y="150"/>
                </a:cubicBezTo>
                <a:cubicBezTo>
                  <a:pt x="229" y="150"/>
                  <a:pt x="229" y="151"/>
                  <a:pt x="229" y="151"/>
                </a:cubicBezTo>
                <a:cubicBezTo>
                  <a:pt x="228" y="151"/>
                  <a:pt x="228" y="151"/>
                  <a:pt x="228" y="151"/>
                </a:cubicBezTo>
                <a:cubicBezTo>
                  <a:pt x="228" y="151"/>
                  <a:pt x="227" y="151"/>
                  <a:pt x="227" y="151"/>
                </a:cubicBezTo>
                <a:cubicBezTo>
                  <a:pt x="227" y="150"/>
                  <a:pt x="226" y="150"/>
                  <a:pt x="226" y="149"/>
                </a:cubicBezTo>
                <a:moveTo>
                  <a:pt x="140" y="215"/>
                </a:moveTo>
                <a:cubicBezTo>
                  <a:pt x="142" y="215"/>
                  <a:pt x="142" y="214"/>
                  <a:pt x="143" y="215"/>
                </a:cubicBezTo>
                <a:cubicBezTo>
                  <a:pt x="143" y="215"/>
                  <a:pt x="144" y="215"/>
                  <a:pt x="144" y="215"/>
                </a:cubicBezTo>
                <a:cubicBezTo>
                  <a:pt x="144" y="216"/>
                  <a:pt x="144" y="216"/>
                  <a:pt x="143" y="216"/>
                </a:cubicBezTo>
                <a:cubicBezTo>
                  <a:pt x="143" y="216"/>
                  <a:pt x="143" y="216"/>
                  <a:pt x="143" y="216"/>
                </a:cubicBezTo>
                <a:cubicBezTo>
                  <a:pt x="142" y="216"/>
                  <a:pt x="141" y="215"/>
                  <a:pt x="140" y="215"/>
                </a:cubicBezTo>
                <a:moveTo>
                  <a:pt x="101" y="329"/>
                </a:moveTo>
                <a:cubicBezTo>
                  <a:pt x="101" y="329"/>
                  <a:pt x="101" y="329"/>
                  <a:pt x="100" y="328"/>
                </a:cubicBezTo>
                <a:cubicBezTo>
                  <a:pt x="100" y="327"/>
                  <a:pt x="100" y="327"/>
                  <a:pt x="100" y="327"/>
                </a:cubicBezTo>
                <a:cubicBezTo>
                  <a:pt x="101" y="327"/>
                  <a:pt x="101" y="327"/>
                  <a:pt x="101" y="327"/>
                </a:cubicBezTo>
                <a:cubicBezTo>
                  <a:pt x="102" y="328"/>
                  <a:pt x="102" y="329"/>
                  <a:pt x="102" y="329"/>
                </a:cubicBezTo>
                <a:moveTo>
                  <a:pt x="561" y="101"/>
                </a:moveTo>
                <a:cubicBezTo>
                  <a:pt x="560" y="100"/>
                  <a:pt x="559" y="100"/>
                  <a:pt x="560" y="98"/>
                </a:cubicBezTo>
                <a:cubicBezTo>
                  <a:pt x="560" y="99"/>
                  <a:pt x="562" y="99"/>
                  <a:pt x="561" y="101"/>
                </a:cubicBezTo>
                <a:moveTo>
                  <a:pt x="690" y="200"/>
                </a:moveTo>
                <a:cubicBezTo>
                  <a:pt x="690" y="201"/>
                  <a:pt x="690" y="201"/>
                  <a:pt x="690" y="201"/>
                </a:cubicBezTo>
                <a:cubicBezTo>
                  <a:pt x="690" y="202"/>
                  <a:pt x="690" y="202"/>
                  <a:pt x="689" y="202"/>
                </a:cubicBezTo>
                <a:cubicBezTo>
                  <a:pt x="688" y="202"/>
                  <a:pt x="688" y="202"/>
                  <a:pt x="688" y="201"/>
                </a:cubicBezTo>
                <a:cubicBezTo>
                  <a:pt x="688" y="201"/>
                  <a:pt x="689" y="200"/>
                  <a:pt x="690" y="200"/>
                </a:cubicBezTo>
                <a:moveTo>
                  <a:pt x="222" y="749"/>
                </a:moveTo>
                <a:cubicBezTo>
                  <a:pt x="223" y="749"/>
                  <a:pt x="223" y="749"/>
                  <a:pt x="224" y="750"/>
                </a:cubicBezTo>
                <a:cubicBezTo>
                  <a:pt x="224" y="750"/>
                  <a:pt x="224" y="750"/>
                  <a:pt x="224" y="750"/>
                </a:cubicBezTo>
                <a:cubicBezTo>
                  <a:pt x="224" y="750"/>
                  <a:pt x="223" y="751"/>
                  <a:pt x="223" y="751"/>
                </a:cubicBezTo>
                <a:cubicBezTo>
                  <a:pt x="223" y="751"/>
                  <a:pt x="223" y="751"/>
                  <a:pt x="222" y="751"/>
                </a:cubicBezTo>
                <a:cubicBezTo>
                  <a:pt x="222" y="751"/>
                  <a:pt x="221" y="751"/>
                  <a:pt x="222" y="751"/>
                </a:cubicBezTo>
                <a:cubicBezTo>
                  <a:pt x="222" y="750"/>
                  <a:pt x="222" y="750"/>
                  <a:pt x="222" y="749"/>
                </a:cubicBezTo>
                <a:moveTo>
                  <a:pt x="626" y="734"/>
                </a:moveTo>
                <a:cubicBezTo>
                  <a:pt x="625" y="734"/>
                  <a:pt x="625" y="734"/>
                  <a:pt x="625" y="733"/>
                </a:cubicBezTo>
                <a:cubicBezTo>
                  <a:pt x="625" y="733"/>
                  <a:pt x="625" y="732"/>
                  <a:pt x="625" y="733"/>
                </a:cubicBezTo>
                <a:cubicBezTo>
                  <a:pt x="626" y="733"/>
                  <a:pt x="626" y="733"/>
                  <a:pt x="627" y="733"/>
                </a:cubicBezTo>
                <a:cubicBezTo>
                  <a:pt x="627" y="733"/>
                  <a:pt x="627" y="733"/>
                  <a:pt x="627" y="734"/>
                </a:cubicBezTo>
                <a:cubicBezTo>
                  <a:pt x="627" y="734"/>
                  <a:pt x="627" y="734"/>
                  <a:pt x="627" y="734"/>
                </a:cubicBezTo>
                <a:cubicBezTo>
                  <a:pt x="626" y="734"/>
                  <a:pt x="626" y="734"/>
                  <a:pt x="626" y="734"/>
                </a:cubicBezTo>
                <a:moveTo>
                  <a:pt x="120" y="117"/>
                </a:moveTo>
                <a:cubicBezTo>
                  <a:pt x="119" y="118"/>
                  <a:pt x="119" y="118"/>
                  <a:pt x="117" y="116"/>
                </a:cubicBezTo>
                <a:cubicBezTo>
                  <a:pt x="119" y="116"/>
                  <a:pt x="119" y="116"/>
                  <a:pt x="120" y="117"/>
                </a:cubicBezTo>
                <a:moveTo>
                  <a:pt x="211" y="52"/>
                </a:moveTo>
                <a:cubicBezTo>
                  <a:pt x="211" y="52"/>
                  <a:pt x="211" y="52"/>
                  <a:pt x="211" y="51"/>
                </a:cubicBezTo>
                <a:cubicBezTo>
                  <a:pt x="211" y="51"/>
                  <a:pt x="211" y="50"/>
                  <a:pt x="212" y="50"/>
                </a:cubicBezTo>
                <a:cubicBezTo>
                  <a:pt x="213" y="50"/>
                  <a:pt x="213" y="51"/>
                  <a:pt x="213" y="51"/>
                </a:cubicBezTo>
                <a:cubicBezTo>
                  <a:pt x="213" y="52"/>
                  <a:pt x="213" y="52"/>
                  <a:pt x="212" y="52"/>
                </a:cubicBezTo>
                <a:cubicBezTo>
                  <a:pt x="212" y="52"/>
                  <a:pt x="211" y="52"/>
                  <a:pt x="211" y="52"/>
                </a:cubicBezTo>
                <a:moveTo>
                  <a:pt x="378" y="54"/>
                </a:moveTo>
                <a:cubicBezTo>
                  <a:pt x="376" y="54"/>
                  <a:pt x="376" y="54"/>
                  <a:pt x="376" y="53"/>
                </a:cubicBezTo>
                <a:cubicBezTo>
                  <a:pt x="376" y="53"/>
                  <a:pt x="377" y="52"/>
                  <a:pt x="377" y="53"/>
                </a:cubicBezTo>
                <a:cubicBezTo>
                  <a:pt x="377" y="53"/>
                  <a:pt x="377" y="53"/>
                  <a:pt x="378" y="53"/>
                </a:cubicBezTo>
                <a:cubicBezTo>
                  <a:pt x="378" y="53"/>
                  <a:pt x="379" y="53"/>
                  <a:pt x="379" y="54"/>
                </a:cubicBezTo>
                <a:cubicBezTo>
                  <a:pt x="379" y="54"/>
                  <a:pt x="378" y="54"/>
                  <a:pt x="378" y="54"/>
                </a:cubicBezTo>
                <a:moveTo>
                  <a:pt x="407" y="55"/>
                </a:moveTo>
                <a:cubicBezTo>
                  <a:pt x="407" y="56"/>
                  <a:pt x="407" y="56"/>
                  <a:pt x="407" y="56"/>
                </a:cubicBezTo>
                <a:cubicBezTo>
                  <a:pt x="406" y="56"/>
                  <a:pt x="406" y="56"/>
                  <a:pt x="406" y="55"/>
                </a:cubicBezTo>
                <a:cubicBezTo>
                  <a:pt x="405" y="55"/>
                  <a:pt x="406" y="54"/>
                  <a:pt x="406" y="54"/>
                </a:cubicBezTo>
                <a:cubicBezTo>
                  <a:pt x="407" y="54"/>
                  <a:pt x="407" y="54"/>
                  <a:pt x="407" y="55"/>
                </a:cubicBezTo>
                <a:moveTo>
                  <a:pt x="672" y="588"/>
                </a:moveTo>
                <a:cubicBezTo>
                  <a:pt x="671" y="588"/>
                  <a:pt x="671" y="587"/>
                  <a:pt x="670" y="587"/>
                </a:cubicBezTo>
                <a:cubicBezTo>
                  <a:pt x="671" y="586"/>
                  <a:pt x="671" y="586"/>
                  <a:pt x="673" y="587"/>
                </a:cubicBezTo>
                <a:cubicBezTo>
                  <a:pt x="673" y="587"/>
                  <a:pt x="672" y="588"/>
                  <a:pt x="672" y="588"/>
                </a:cubicBezTo>
                <a:moveTo>
                  <a:pt x="157" y="615"/>
                </a:moveTo>
                <a:cubicBezTo>
                  <a:pt x="156" y="615"/>
                  <a:pt x="155" y="614"/>
                  <a:pt x="155" y="613"/>
                </a:cubicBezTo>
                <a:cubicBezTo>
                  <a:pt x="155" y="613"/>
                  <a:pt x="155" y="612"/>
                  <a:pt x="155" y="612"/>
                </a:cubicBezTo>
                <a:cubicBezTo>
                  <a:pt x="156" y="612"/>
                  <a:pt x="156" y="612"/>
                  <a:pt x="156" y="612"/>
                </a:cubicBezTo>
                <a:cubicBezTo>
                  <a:pt x="156" y="613"/>
                  <a:pt x="157" y="613"/>
                  <a:pt x="157" y="613"/>
                </a:cubicBezTo>
                <a:cubicBezTo>
                  <a:pt x="157" y="614"/>
                  <a:pt x="157" y="614"/>
                  <a:pt x="157" y="615"/>
                </a:cubicBezTo>
                <a:moveTo>
                  <a:pt x="104" y="359"/>
                </a:moveTo>
                <a:cubicBezTo>
                  <a:pt x="104" y="359"/>
                  <a:pt x="105" y="359"/>
                  <a:pt x="105" y="358"/>
                </a:cubicBezTo>
                <a:cubicBezTo>
                  <a:pt x="105" y="358"/>
                  <a:pt x="106" y="358"/>
                  <a:pt x="106" y="358"/>
                </a:cubicBezTo>
                <a:cubicBezTo>
                  <a:pt x="106" y="359"/>
                  <a:pt x="107" y="359"/>
                  <a:pt x="107" y="359"/>
                </a:cubicBezTo>
                <a:cubicBezTo>
                  <a:pt x="107" y="360"/>
                  <a:pt x="107" y="360"/>
                  <a:pt x="107" y="360"/>
                </a:cubicBezTo>
                <a:cubicBezTo>
                  <a:pt x="106" y="360"/>
                  <a:pt x="105" y="360"/>
                  <a:pt x="105" y="360"/>
                </a:cubicBezTo>
                <a:cubicBezTo>
                  <a:pt x="104" y="360"/>
                  <a:pt x="104" y="359"/>
                  <a:pt x="104" y="359"/>
                </a:cubicBezTo>
                <a:moveTo>
                  <a:pt x="108" y="357"/>
                </a:moveTo>
                <a:cubicBezTo>
                  <a:pt x="107" y="356"/>
                  <a:pt x="106" y="356"/>
                  <a:pt x="105" y="355"/>
                </a:cubicBezTo>
                <a:cubicBezTo>
                  <a:pt x="105" y="355"/>
                  <a:pt x="106" y="355"/>
                  <a:pt x="106" y="355"/>
                </a:cubicBezTo>
                <a:cubicBezTo>
                  <a:pt x="108" y="355"/>
                  <a:pt x="108" y="355"/>
                  <a:pt x="108" y="357"/>
                </a:cubicBezTo>
                <a:moveTo>
                  <a:pt x="577" y="176"/>
                </a:moveTo>
                <a:cubicBezTo>
                  <a:pt x="576" y="176"/>
                  <a:pt x="576" y="175"/>
                  <a:pt x="576" y="174"/>
                </a:cubicBezTo>
                <a:cubicBezTo>
                  <a:pt x="576" y="173"/>
                  <a:pt x="576" y="173"/>
                  <a:pt x="577" y="173"/>
                </a:cubicBezTo>
                <a:cubicBezTo>
                  <a:pt x="577" y="173"/>
                  <a:pt x="578" y="174"/>
                  <a:pt x="578" y="174"/>
                </a:cubicBezTo>
                <a:cubicBezTo>
                  <a:pt x="578" y="175"/>
                  <a:pt x="578" y="175"/>
                  <a:pt x="578" y="175"/>
                </a:cubicBezTo>
                <a:cubicBezTo>
                  <a:pt x="578" y="175"/>
                  <a:pt x="577" y="175"/>
                  <a:pt x="577" y="176"/>
                </a:cubicBezTo>
                <a:moveTo>
                  <a:pt x="653" y="666"/>
                </a:moveTo>
                <a:cubicBezTo>
                  <a:pt x="653" y="666"/>
                  <a:pt x="652" y="666"/>
                  <a:pt x="652" y="667"/>
                </a:cubicBezTo>
                <a:cubicBezTo>
                  <a:pt x="652" y="667"/>
                  <a:pt x="651" y="667"/>
                  <a:pt x="651" y="666"/>
                </a:cubicBezTo>
                <a:cubicBezTo>
                  <a:pt x="651" y="666"/>
                  <a:pt x="651" y="665"/>
                  <a:pt x="652" y="665"/>
                </a:cubicBezTo>
                <a:cubicBezTo>
                  <a:pt x="652" y="665"/>
                  <a:pt x="652" y="665"/>
                  <a:pt x="653" y="665"/>
                </a:cubicBezTo>
                <a:cubicBezTo>
                  <a:pt x="653" y="665"/>
                  <a:pt x="653" y="665"/>
                  <a:pt x="653" y="666"/>
                </a:cubicBezTo>
                <a:moveTo>
                  <a:pt x="202" y="225"/>
                </a:moveTo>
                <a:cubicBezTo>
                  <a:pt x="202" y="223"/>
                  <a:pt x="202" y="223"/>
                  <a:pt x="203" y="223"/>
                </a:cubicBezTo>
                <a:cubicBezTo>
                  <a:pt x="203" y="224"/>
                  <a:pt x="203" y="225"/>
                  <a:pt x="202" y="225"/>
                </a:cubicBezTo>
                <a:moveTo>
                  <a:pt x="680" y="585"/>
                </a:moveTo>
                <a:cubicBezTo>
                  <a:pt x="680" y="585"/>
                  <a:pt x="680" y="586"/>
                  <a:pt x="680" y="586"/>
                </a:cubicBezTo>
                <a:cubicBezTo>
                  <a:pt x="680" y="586"/>
                  <a:pt x="679" y="586"/>
                  <a:pt x="679" y="586"/>
                </a:cubicBezTo>
                <a:cubicBezTo>
                  <a:pt x="679" y="586"/>
                  <a:pt x="679" y="586"/>
                  <a:pt x="679" y="586"/>
                </a:cubicBezTo>
                <a:cubicBezTo>
                  <a:pt x="679" y="585"/>
                  <a:pt x="679" y="585"/>
                  <a:pt x="679" y="584"/>
                </a:cubicBezTo>
                <a:cubicBezTo>
                  <a:pt x="679" y="584"/>
                  <a:pt x="679" y="584"/>
                  <a:pt x="679" y="584"/>
                </a:cubicBezTo>
                <a:cubicBezTo>
                  <a:pt x="679" y="584"/>
                  <a:pt x="680" y="584"/>
                  <a:pt x="680" y="584"/>
                </a:cubicBezTo>
                <a:cubicBezTo>
                  <a:pt x="680" y="584"/>
                  <a:pt x="680" y="585"/>
                  <a:pt x="680" y="585"/>
                </a:cubicBezTo>
                <a:moveTo>
                  <a:pt x="302" y="67"/>
                </a:moveTo>
                <a:cubicBezTo>
                  <a:pt x="302" y="67"/>
                  <a:pt x="301" y="67"/>
                  <a:pt x="301" y="67"/>
                </a:cubicBezTo>
                <a:cubicBezTo>
                  <a:pt x="301" y="66"/>
                  <a:pt x="301" y="66"/>
                  <a:pt x="302" y="66"/>
                </a:cubicBezTo>
                <a:cubicBezTo>
                  <a:pt x="302" y="66"/>
                  <a:pt x="303" y="66"/>
                  <a:pt x="303" y="66"/>
                </a:cubicBezTo>
                <a:cubicBezTo>
                  <a:pt x="303" y="66"/>
                  <a:pt x="303" y="66"/>
                  <a:pt x="303" y="67"/>
                </a:cubicBezTo>
                <a:cubicBezTo>
                  <a:pt x="303" y="67"/>
                  <a:pt x="302" y="67"/>
                  <a:pt x="302" y="67"/>
                </a:cubicBezTo>
                <a:moveTo>
                  <a:pt x="108" y="481"/>
                </a:moveTo>
                <a:cubicBezTo>
                  <a:pt x="108" y="481"/>
                  <a:pt x="107" y="480"/>
                  <a:pt x="108" y="479"/>
                </a:cubicBezTo>
                <a:cubicBezTo>
                  <a:pt x="108" y="479"/>
                  <a:pt x="109" y="479"/>
                  <a:pt x="109" y="479"/>
                </a:cubicBezTo>
                <a:cubicBezTo>
                  <a:pt x="109" y="479"/>
                  <a:pt x="109" y="480"/>
                  <a:pt x="109" y="480"/>
                </a:cubicBezTo>
                <a:cubicBezTo>
                  <a:pt x="109" y="480"/>
                  <a:pt x="109" y="480"/>
                  <a:pt x="108" y="481"/>
                </a:cubicBezTo>
                <a:cubicBezTo>
                  <a:pt x="108" y="481"/>
                  <a:pt x="108" y="481"/>
                  <a:pt x="108" y="481"/>
                </a:cubicBezTo>
                <a:moveTo>
                  <a:pt x="340" y="713"/>
                </a:moveTo>
                <a:cubicBezTo>
                  <a:pt x="341" y="712"/>
                  <a:pt x="341" y="712"/>
                  <a:pt x="342" y="713"/>
                </a:cubicBezTo>
                <a:cubicBezTo>
                  <a:pt x="342" y="713"/>
                  <a:pt x="342" y="713"/>
                  <a:pt x="342" y="714"/>
                </a:cubicBezTo>
                <a:cubicBezTo>
                  <a:pt x="342" y="714"/>
                  <a:pt x="341" y="714"/>
                  <a:pt x="341" y="714"/>
                </a:cubicBezTo>
                <a:cubicBezTo>
                  <a:pt x="341" y="714"/>
                  <a:pt x="341" y="714"/>
                  <a:pt x="340" y="713"/>
                </a:cubicBezTo>
                <a:cubicBezTo>
                  <a:pt x="340" y="713"/>
                  <a:pt x="340" y="713"/>
                  <a:pt x="340" y="713"/>
                </a:cubicBezTo>
                <a:moveTo>
                  <a:pt x="148" y="595"/>
                </a:moveTo>
                <a:cubicBezTo>
                  <a:pt x="147" y="594"/>
                  <a:pt x="147" y="594"/>
                  <a:pt x="148" y="593"/>
                </a:cubicBezTo>
                <a:cubicBezTo>
                  <a:pt x="148" y="593"/>
                  <a:pt x="149" y="593"/>
                  <a:pt x="149" y="593"/>
                </a:cubicBezTo>
                <a:cubicBezTo>
                  <a:pt x="149" y="593"/>
                  <a:pt x="149" y="594"/>
                  <a:pt x="149" y="594"/>
                </a:cubicBezTo>
                <a:cubicBezTo>
                  <a:pt x="149" y="594"/>
                  <a:pt x="149" y="594"/>
                  <a:pt x="148" y="595"/>
                </a:cubicBezTo>
                <a:cubicBezTo>
                  <a:pt x="148" y="595"/>
                  <a:pt x="148" y="595"/>
                  <a:pt x="148" y="595"/>
                </a:cubicBezTo>
                <a:moveTo>
                  <a:pt x="370" y="56"/>
                </a:moveTo>
                <a:cubicBezTo>
                  <a:pt x="369" y="57"/>
                  <a:pt x="369" y="57"/>
                  <a:pt x="368" y="57"/>
                </a:cubicBezTo>
                <a:cubicBezTo>
                  <a:pt x="368" y="57"/>
                  <a:pt x="368" y="57"/>
                  <a:pt x="368" y="57"/>
                </a:cubicBezTo>
                <a:cubicBezTo>
                  <a:pt x="368" y="56"/>
                  <a:pt x="369" y="56"/>
                  <a:pt x="369" y="55"/>
                </a:cubicBezTo>
                <a:cubicBezTo>
                  <a:pt x="369" y="55"/>
                  <a:pt x="369" y="55"/>
                  <a:pt x="369" y="55"/>
                </a:cubicBezTo>
                <a:cubicBezTo>
                  <a:pt x="369" y="56"/>
                  <a:pt x="369" y="56"/>
                  <a:pt x="370" y="56"/>
                </a:cubicBezTo>
                <a:moveTo>
                  <a:pt x="530" y="20"/>
                </a:moveTo>
                <a:cubicBezTo>
                  <a:pt x="528" y="20"/>
                  <a:pt x="528" y="20"/>
                  <a:pt x="528" y="18"/>
                </a:cubicBezTo>
                <a:cubicBezTo>
                  <a:pt x="529" y="19"/>
                  <a:pt x="530" y="19"/>
                  <a:pt x="530" y="20"/>
                </a:cubicBezTo>
                <a:moveTo>
                  <a:pt x="678" y="593"/>
                </a:moveTo>
                <a:cubicBezTo>
                  <a:pt x="676" y="591"/>
                  <a:pt x="677" y="590"/>
                  <a:pt x="677" y="589"/>
                </a:cubicBezTo>
                <a:cubicBezTo>
                  <a:pt x="678" y="590"/>
                  <a:pt x="678" y="591"/>
                  <a:pt x="678" y="593"/>
                </a:cubicBezTo>
                <a:moveTo>
                  <a:pt x="654" y="279"/>
                </a:moveTo>
                <a:cubicBezTo>
                  <a:pt x="654" y="277"/>
                  <a:pt x="654" y="277"/>
                  <a:pt x="656" y="277"/>
                </a:cubicBezTo>
                <a:cubicBezTo>
                  <a:pt x="655" y="278"/>
                  <a:pt x="655" y="279"/>
                  <a:pt x="654" y="279"/>
                </a:cubicBezTo>
                <a:moveTo>
                  <a:pt x="393" y="763"/>
                </a:moveTo>
                <a:cubicBezTo>
                  <a:pt x="394" y="763"/>
                  <a:pt x="394" y="763"/>
                  <a:pt x="394" y="764"/>
                </a:cubicBezTo>
                <a:cubicBezTo>
                  <a:pt x="394" y="764"/>
                  <a:pt x="394" y="765"/>
                  <a:pt x="393" y="765"/>
                </a:cubicBezTo>
                <a:cubicBezTo>
                  <a:pt x="393" y="765"/>
                  <a:pt x="392" y="765"/>
                  <a:pt x="392" y="764"/>
                </a:cubicBezTo>
                <a:cubicBezTo>
                  <a:pt x="393" y="764"/>
                  <a:pt x="393" y="763"/>
                  <a:pt x="393" y="763"/>
                </a:cubicBezTo>
                <a:moveTo>
                  <a:pt x="351" y="725"/>
                </a:moveTo>
                <a:cubicBezTo>
                  <a:pt x="351" y="725"/>
                  <a:pt x="350" y="725"/>
                  <a:pt x="350" y="725"/>
                </a:cubicBezTo>
                <a:cubicBezTo>
                  <a:pt x="350" y="725"/>
                  <a:pt x="350" y="724"/>
                  <a:pt x="350" y="724"/>
                </a:cubicBezTo>
                <a:cubicBezTo>
                  <a:pt x="350" y="724"/>
                  <a:pt x="350" y="724"/>
                  <a:pt x="350" y="724"/>
                </a:cubicBezTo>
                <a:cubicBezTo>
                  <a:pt x="351" y="724"/>
                  <a:pt x="351" y="724"/>
                  <a:pt x="352" y="724"/>
                </a:cubicBezTo>
                <a:cubicBezTo>
                  <a:pt x="352" y="724"/>
                  <a:pt x="352" y="724"/>
                  <a:pt x="352" y="725"/>
                </a:cubicBezTo>
                <a:cubicBezTo>
                  <a:pt x="352" y="725"/>
                  <a:pt x="352" y="725"/>
                  <a:pt x="352" y="725"/>
                </a:cubicBezTo>
                <a:cubicBezTo>
                  <a:pt x="352" y="725"/>
                  <a:pt x="351" y="725"/>
                  <a:pt x="351" y="725"/>
                </a:cubicBezTo>
                <a:moveTo>
                  <a:pt x="577" y="184"/>
                </a:moveTo>
                <a:cubicBezTo>
                  <a:pt x="577" y="182"/>
                  <a:pt x="577" y="182"/>
                  <a:pt x="579" y="183"/>
                </a:cubicBezTo>
                <a:cubicBezTo>
                  <a:pt x="579" y="183"/>
                  <a:pt x="578" y="184"/>
                  <a:pt x="577" y="184"/>
                </a:cubicBezTo>
                <a:moveTo>
                  <a:pt x="105" y="329"/>
                </a:moveTo>
                <a:cubicBezTo>
                  <a:pt x="105" y="329"/>
                  <a:pt x="104" y="328"/>
                  <a:pt x="104" y="328"/>
                </a:cubicBezTo>
                <a:cubicBezTo>
                  <a:pt x="104" y="328"/>
                  <a:pt x="104" y="327"/>
                  <a:pt x="104" y="327"/>
                </a:cubicBezTo>
                <a:cubicBezTo>
                  <a:pt x="105" y="327"/>
                  <a:pt x="105" y="327"/>
                  <a:pt x="106" y="328"/>
                </a:cubicBezTo>
                <a:cubicBezTo>
                  <a:pt x="106" y="328"/>
                  <a:pt x="106" y="329"/>
                  <a:pt x="106" y="329"/>
                </a:cubicBezTo>
                <a:cubicBezTo>
                  <a:pt x="106" y="329"/>
                  <a:pt x="105" y="329"/>
                  <a:pt x="105" y="329"/>
                </a:cubicBezTo>
                <a:moveTo>
                  <a:pt x="660" y="613"/>
                </a:moveTo>
                <a:cubicBezTo>
                  <a:pt x="660" y="612"/>
                  <a:pt x="660" y="612"/>
                  <a:pt x="660" y="612"/>
                </a:cubicBezTo>
                <a:cubicBezTo>
                  <a:pt x="660" y="611"/>
                  <a:pt x="660" y="611"/>
                  <a:pt x="661" y="611"/>
                </a:cubicBezTo>
                <a:cubicBezTo>
                  <a:pt x="661" y="611"/>
                  <a:pt x="661" y="612"/>
                  <a:pt x="661" y="612"/>
                </a:cubicBezTo>
                <a:cubicBezTo>
                  <a:pt x="662" y="613"/>
                  <a:pt x="661" y="613"/>
                  <a:pt x="661" y="613"/>
                </a:cubicBezTo>
                <a:cubicBezTo>
                  <a:pt x="661" y="613"/>
                  <a:pt x="660" y="613"/>
                  <a:pt x="660" y="613"/>
                </a:cubicBezTo>
                <a:moveTo>
                  <a:pt x="297" y="70"/>
                </a:moveTo>
                <a:cubicBezTo>
                  <a:pt x="297" y="70"/>
                  <a:pt x="296" y="70"/>
                  <a:pt x="296" y="70"/>
                </a:cubicBezTo>
                <a:cubicBezTo>
                  <a:pt x="296" y="70"/>
                  <a:pt x="296" y="70"/>
                  <a:pt x="296" y="70"/>
                </a:cubicBezTo>
                <a:cubicBezTo>
                  <a:pt x="296" y="70"/>
                  <a:pt x="296" y="69"/>
                  <a:pt x="296" y="69"/>
                </a:cubicBezTo>
                <a:cubicBezTo>
                  <a:pt x="297" y="69"/>
                  <a:pt x="297" y="69"/>
                  <a:pt x="298" y="69"/>
                </a:cubicBezTo>
                <a:cubicBezTo>
                  <a:pt x="298" y="69"/>
                  <a:pt x="298" y="70"/>
                  <a:pt x="298" y="70"/>
                </a:cubicBezTo>
                <a:cubicBezTo>
                  <a:pt x="298" y="70"/>
                  <a:pt x="298" y="70"/>
                  <a:pt x="298" y="70"/>
                </a:cubicBezTo>
                <a:cubicBezTo>
                  <a:pt x="298" y="70"/>
                  <a:pt x="297" y="70"/>
                  <a:pt x="297" y="70"/>
                </a:cubicBezTo>
                <a:moveTo>
                  <a:pt x="675" y="584"/>
                </a:moveTo>
                <a:cubicBezTo>
                  <a:pt x="675" y="583"/>
                  <a:pt x="676" y="583"/>
                  <a:pt x="676" y="584"/>
                </a:cubicBezTo>
                <a:cubicBezTo>
                  <a:pt x="677" y="584"/>
                  <a:pt x="677" y="584"/>
                  <a:pt x="677" y="584"/>
                </a:cubicBezTo>
                <a:cubicBezTo>
                  <a:pt x="677" y="585"/>
                  <a:pt x="677" y="585"/>
                  <a:pt x="677" y="585"/>
                </a:cubicBezTo>
                <a:cubicBezTo>
                  <a:pt x="676" y="585"/>
                  <a:pt x="676" y="585"/>
                  <a:pt x="676" y="585"/>
                </a:cubicBezTo>
                <a:cubicBezTo>
                  <a:pt x="676" y="585"/>
                  <a:pt x="675" y="584"/>
                  <a:pt x="675" y="584"/>
                </a:cubicBezTo>
                <a:cubicBezTo>
                  <a:pt x="675" y="584"/>
                  <a:pt x="675" y="584"/>
                  <a:pt x="675" y="584"/>
                </a:cubicBezTo>
                <a:moveTo>
                  <a:pt x="541" y="737"/>
                </a:moveTo>
                <a:cubicBezTo>
                  <a:pt x="539" y="737"/>
                  <a:pt x="539" y="737"/>
                  <a:pt x="539" y="737"/>
                </a:cubicBezTo>
                <a:cubicBezTo>
                  <a:pt x="539" y="737"/>
                  <a:pt x="539" y="737"/>
                  <a:pt x="540" y="736"/>
                </a:cubicBezTo>
                <a:cubicBezTo>
                  <a:pt x="540" y="736"/>
                  <a:pt x="540" y="736"/>
                  <a:pt x="540" y="735"/>
                </a:cubicBezTo>
                <a:cubicBezTo>
                  <a:pt x="541" y="735"/>
                  <a:pt x="541" y="736"/>
                  <a:pt x="541" y="736"/>
                </a:cubicBezTo>
                <a:cubicBezTo>
                  <a:pt x="541" y="736"/>
                  <a:pt x="541" y="737"/>
                  <a:pt x="541" y="737"/>
                </a:cubicBezTo>
                <a:moveTo>
                  <a:pt x="543" y="736"/>
                </a:moveTo>
                <a:cubicBezTo>
                  <a:pt x="543" y="735"/>
                  <a:pt x="543" y="735"/>
                  <a:pt x="543" y="735"/>
                </a:cubicBezTo>
                <a:cubicBezTo>
                  <a:pt x="543" y="735"/>
                  <a:pt x="543" y="734"/>
                  <a:pt x="543" y="734"/>
                </a:cubicBezTo>
                <a:cubicBezTo>
                  <a:pt x="544" y="735"/>
                  <a:pt x="544" y="735"/>
                  <a:pt x="544" y="735"/>
                </a:cubicBezTo>
                <a:cubicBezTo>
                  <a:pt x="544" y="735"/>
                  <a:pt x="544" y="736"/>
                  <a:pt x="544" y="737"/>
                </a:cubicBezTo>
                <a:cubicBezTo>
                  <a:pt x="544" y="737"/>
                  <a:pt x="544" y="737"/>
                  <a:pt x="544" y="737"/>
                </a:cubicBezTo>
                <a:cubicBezTo>
                  <a:pt x="543" y="737"/>
                  <a:pt x="543" y="737"/>
                  <a:pt x="543" y="737"/>
                </a:cubicBezTo>
                <a:cubicBezTo>
                  <a:pt x="543" y="736"/>
                  <a:pt x="543" y="736"/>
                  <a:pt x="543" y="736"/>
                </a:cubicBezTo>
                <a:moveTo>
                  <a:pt x="303" y="747"/>
                </a:moveTo>
                <a:cubicBezTo>
                  <a:pt x="303" y="748"/>
                  <a:pt x="302" y="748"/>
                  <a:pt x="301" y="748"/>
                </a:cubicBezTo>
                <a:cubicBezTo>
                  <a:pt x="301" y="748"/>
                  <a:pt x="300" y="748"/>
                  <a:pt x="300" y="747"/>
                </a:cubicBezTo>
                <a:moveTo>
                  <a:pt x="103" y="359"/>
                </a:moveTo>
                <a:cubicBezTo>
                  <a:pt x="103" y="358"/>
                  <a:pt x="103" y="358"/>
                  <a:pt x="103" y="357"/>
                </a:cubicBezTo>
                <a:cubicBezTo>
                  <a:pt x="103" y="357"/>
                  <a:pt x="103" y="357"/>
                  <a:pt x="103" y="357"/>
                </a:cubicBezTo>
                <a:cubicBezTo>
                  <a:pt x="104" y="357"/>
                  <a:pt x="104" y="357"/>
                  <a:pt x="104" y="357"/>
                </a:cubicBezTo>
                <a:cubicBezTo>
                  <a:pt x="104" y="358"/>
                  <a:pt x="104" y="358"/>
                  <a:pt x="104" y="359"/>
                </a:cubicBezTo>
                <a:cubicBezTo>
                  <a:pt x="104" y="359"/>
                  <a:pt x="104" y="359"/>
                  <a:pt x="103" y="359"/>
                </a:cubicBezTo>
                <a:moveTo>
                  <a:pt x="103" y="461"/>
                </a:moveTo>
                <a:cubicBezTo>
                  <a:pt x="103" y="461"/>
                  <a:pt x="102" y="461"/>
                  <a:pt x="102" y="461"/>
                </a:cubicBezTo>
                <a:cubicBezTo>
                  <a:pt x="102" y="460"/>
                  <a:pt x="102" y="460"/>
                  <a:pt x="102" y="459"/>
                </a:cubicBezTo>
                <a:cubicBezTo>
                  <a:pt x="102" y="459"/>
                  <a:pt x="103" y="460"/>
                  <a:pt x="103" y="460"/>
                </a:cubicBezTo>
                <a:cubicBezTo>
                  <a:pt x="103" y="460"/>
                  <a:pt x="103" y="461"/>
                  <a:pt x="103" y="461"/>
                </a:cubicBezTo>
                <a:moveTo>
                  <a:pt x="334" y="721"/>
                </a:moveTo>
                <a:cubicBezTo>
                  <a:pt x="335" y="722"/>
                  <a:pt x="335" y="722"/>
                  <a:pt x="334" y="723"/>
                </a:cubicBezTo>
                <a:cubicBezTo>
                  <a:pt x="333" y="722"/>
                  <a:pt x="333" y="722"/>
                  <a:pt x="334" y="721"/>
                </a:cubicBezTo>
                <a:moveTo>
                  <a:pt x="292" y="77"/>
                </a:moveTo>
                <a:cubicBezTo>
                  <a:pt x="292" y="77"/>
                  <a:pt x="292" y="78"/>
                  <a:pt x="291" y="78"/>
                </a:cubicBezTo>
                <a:cubicBezTo>
                  <a:pt x="291" y="78"/>
                  <a:pt x="291" y="78"/>
                  <a:pt x="291" y="78"/>
                </a:cubicBezTo>
                <a:cubicBezTo>
                  <a:pt x="291" y="77"/>
                  <a:pt x="291" y="76"/>
                  <a:pt x="291" y="76"/>
                </a:cubicBezTo>
                <a:cubicBezTo>
                  <a:pt x="291" y="76"/>
                  <a:pt x="292" y="77"/>
                  <a:pt x="292" y="77"/>
                </a:cubicBezTo>
                <a:moveTo>
                  <a:pt x="562" y="653"/>
                </a:moveTo>
                <a:cubicBezTo>
                  <a:pt x="562" y="653"/>
                  <a:pt x="562" y="653"/>
                  <a:pt x="562" y="653"/>
                </a:cubicBezTo>
                <a:cubicBezTo>
                  <a:pt x="562" y="654"/>
                  <a:pt x="561" y="654"/>
                  <a:pt x="560" y="653"/>
                </a:cubicBezTo>
                <a:cubicBezTo>
                  <a:pt x="560" y="653"/>
                  <a:pt x="560" y="653"/>
                  <a:pt x="560" y="653"/>
                </a:cubicBezTo>
                <a:cubicBezTo>
                  <a:pt x="561" y="653"/>
                  <a:pt x="562" y="653"/>
                  <a:pt x="562" y="653"/>
                </a:cubicBezTo>
                <a:moveTo>
                  <a:pt x="558" y="650"/>
                </a:moveTo>
                <a:cubicBezTo>
                  <a:pt x="558" y="650"/>
                  <a:pt x="558" y="651"/>
                  <a:pt x="558" y="652"/>
                </a:cubicBezTo>
                <a:cubicBezTo>
                  <a:pt x="558" y="652"/>
                  <a:pt x="558" y="652"/>
                  <a:pt x="558" y="652"/>
                </a:cubicBezTo>
                <a:cubicBezTo>
                  <a:pt x="557" y="651"/>
                  <a:pt x="557" y="650"/>
                  <a:pt x="558" y="650"/>
                </a:cubicBezTo>
                <a:cubicBezTo>
                  <a:pt x="558" y="650"/>
                  <a:pt x="558" y="650"/>
                  <a:pt x="558" y="650"/>
                </a:cubicBezTo>
                <a:moveTo>
                  <a:pt x="175" y="67"/>
                </a:moveTo>
                <a:cubicBezTo>
                  <a:pt x="175" y="68"/>
                  <a:pt x="174" y="68"/>
                  <a:pt x="174" y="67"/>
                </a:cubicBezTo>
                <a:cubicBezTo>
                  <a:pt x="173" y="67"/>
                  <a:pt x="173" y="67"/>
                  <a:pt x="173" y="67"/>
                </a:cubicBezTo>
                <a:cubicBezTo>
                  <a:pt x="173" y="67"/>
                  <a:pt x="174" y="67"/>
                  <a:pt x="174" y="67"/>
                </a:cubicBezTo>
                <a:cubicBezTo>
                  <a:pt x="174" y="66"/>
                  <a:pt x="175" y="67"/>
                  <a:pt x="175" y="67"/>
                </a:cubicBezTo>
                <a:cubicBezTo>
                  <a:pt x="175" y="67"/>
                  <a:pt x="175" y="67"/>
                  <a:pt x="175" y="67"/>
                </a:cubicBezTo>
                <a:moveTo>
                  <a:pt x="81" y="159"/>
                </a:moveTo>
                <a:cubicBezTo>
                  <a:pt x="83" y="159"/>
                  <a:pt x="83" y="159"/>
                  <a:pt x="83" y="159"/>
                </a:cubicBezTo>
                <a:cubicBezTo>
                  <a:pt x="83" y="159"/>
                  <a:pt x="83" y="160"/>
                  <a:pt x="82" y="159"/>
                </a:cubicBezTo>
                <a:cubicBezTo>
                  <a:pt x="81" y="159"/>
                  <a:pt x="81" y="159"/>
                  <a:pt x="81" y="159"/>
                </a:cubicBezTo>
                <a:moveTo>
                  <a:pt x="306" y="74"/>
                </a:moveTo>
                <a:cubicBezTo>
                  <a:pt x="305" y="74"/>
                  <a:pt x="305" y="73"/>
                  <a:pt x="305" y="73"/>
                </a:cubicBezTo>
                <a:cubicBezTo>
                  <a:pt x="305" y="73"/>
                  <a:pt x="305" y="72"/>
                  <a:pt x="305" y="72"/>
                </a:cubicBezTo>
                <a:cubicBezTo>
                  <a:pt x="306" y="72"/>
                  <a:pt x="306" y="73"/>
                  <a:pt x="306" y="73"/>
                </a:cubicBezTo>
                <a:cubicBezTo>
                  <a:pt x="306" y="73"/>
                  <a:pt x="306" y="74"/>
                  <a:pt x="306" y="74"/>
                </a:cubicBezTo>
                <a:cubicBezTo>
                  <a:pt x="306" y="74"/>
                  <a:pt x="306" y="74"/>
                  <a:pt x="306" y="74"/>
                </a:cubicBezTo>
                <a:moveTo>
                  <a:pt x="746" y="408"/>
                </a:moveTo>
                <a:cubicBezTo>
                  <a:pt x="746" y="409"/>
                  <a:pt x="746" y="409"/>
                  <a:pt x="746" y="410"/>
                </a:cubicBezTo>
                <a:cubicBezTo>
                  <a:pt x="745" y="409"/>
                  <a:pt x="745" y="409"/>
                  <a:pt x="746" y="408"/>
                </a:cubicBezTo>
                <a:moveTo>
                  <a:pt x="243" y="43"/>
                </a:moveTo>
                <a:cubicBezTo>
                  <a:pt x="242" y="43"/>
                  <a:pt x="242" y="42"/>
                  <a:pt x="242" y="42"/>
                </a:cubicBezTo>
                <a:cubicBezTo>
                  <a:pt x="242" y="41"/>
                  <a:pt x="243" y="41"/>
                  <a:pt x="243" y="41"/>
                </a:cubicBezTo>
                <a:moveTo>
                  <a:pt x="159" y="615"/>
                </a:moveTo>
                <a:cubicBezTo>
                  <a:pt x="159" y="616"/>
                  <a:pt x="158" y="616"/>
                  <a:pt x="157" y="616"/>
                </a:cubicBezTo>
                <a:cubicBezTo>
                  <a:pt x="157" y="615"/>
                  <a:pt x="157" y="615"/>
                  <a:pt x="157" y="615"/>
                </a:cubicBezTo>
                <a:cubicBezTo>
                  <a:pt x="157" y="615"/>
                  <a:pt x="157" y="615"/>
                  <a:pt x="157" y="615"/>
                </a:cubicBezTo>
                <a:cubicBezTo>
                  <a:pt x="158" y="615"/>
                  <a:pt x="158" y="615"/>
                  <a:pt x="159" y="615"/>
                </a:cubicBezTo>
                <a:cubicBezTo>
                  <a:pt x="159" y="615"/>
                  <a:pt x="159" y="615"/>
                  <a:pt x="159" y="615"/>
                </a:cubicBezTo>
                <a:moveTo>
                  <a:pt x="155" y="605"/>
                </a:moveTo>
                <a:cubicBezTo>
                  <a:pt x="155" y="606"/>
                  <a:pt x="155" y="607"/>
                  <a:pt x="155" y="607"/>
                </a:cubicBezTo>
                <a:cubicBezTo>
                  <a:pt x="155" y="607"/>
                  <a:pt x="155" y="607"/>
                  <a:pt x="155" y="607"/>
                </a:cubicBezTo>
                <a:cubicBezTo>
                  <a:pt x="154" y="607"/>
                  <a:pt x="154" y="606"/>
                  <a:pt x="155" y="605"/>
                </a:cubicBezTo>
                <a:cubicBezTo>
                  <a:pt x="155" y="605"/>
                  <a:pt x="155" y="605"/>
                  <a:pt x="155" y="605"/>
                </a:cubicBezTo>
                <a:moveTo>
                  <a:pt x="680" y="589"/>
                </a:moveTo>
                <a:cubicBezTo>
                  <a:pt x="679" y="589"/>
                  <a:pt x="679" y="589"/>
                  <a:pt x="679" y="589"/>
                </a:cubicBezTo>
                <a:cubicBezTo>
                  <a:pt x="679" y="588"/>
                  <a:pt x="680" y="588"/>
                  <a:pt x="680" y="589"/>
                </a:cubicBezTo>
                <a:cubicBezTo>
                  <a:pt x="680" y="589"/>
                  <a:pt x="681" y="589"/>
                  <a:pt x="680" y="589"/>
                </a:cubicBezTo>
                <a:cubicBezTo>
                  <a:pt x="680" y="589"/>
                  <a:pt x="680" y="589"/>
                  <a:pt x="680" y="589"/>
                </a:cubicBezTo>
                <a:moveTo>
                  <a:pt x="140" y="589"/>
                </a:moveTo>
                <a:cubicBezTo>
                  <a:pt x="140" y="590"/>
                  <a:pt x="139" y="590"/>
                  <a:pt x="139" y="590"/>
                </a:cubicBezTo>
                <a:cubicBezTo>
                  <a:pt x="138" y="590"/>
                  <a:pt x="138" y="590"/>
                  <a:pt x="138" y="589"/>
                </a:cubicBezTo>
                <a:moveTo>
                  <a:pt x="490" y="92"/>
                </a:moveTo>
                <a:cubicBezTo>
                  <a:pt x="490" y="92"/>
                  <a:pt x="490" y="92"/>
                  <a:pt x="490" y="93"/>
                </a:cubicBezTo>
                <a:cubicBezTo>
                  <a:pt x="490" y="93"/>
                  <a:pt x="490" y="93"/>
                  <a:pt x="489" y="93"/>
                </a:cubicBezTo>
                <a:cubicBezTo>
                  <a:pt x="489" y="93"/>
                  <a:pt x="489" y="93"/>
                  <a:pt x="489" y="92"/>
                </a:cubicBezTo>
                <a:cubicBezTo>
                  <a:pt x="489" y="92"/>
                  <a:pt x="489" y="92"/>
                  <a:pt x="489" y="92"/>
                </a:cubicBezTo>
                <a:cubicBezTo>
                  <a:pt x="489" y="91"/>
                  <a:pt x="489" y="91"/>
                  <a:pt x="490" y="91"/>
                </a:cubicBezTo>
                <a:cubicBezTo>
                  <a:pt x="490" y="91"/>
                  <a:pt x="490" y="91"/>
                  <a:pt x="490" y="92"/>
                </a:cubicBezTo>
                <a:moveTo>
                  <a:pt x="298" y="673"/>
                </a:moveTo>
                <a:cubicBezTo>
                  <a:pt x="298" y="674"/>
                  <a:pt x="297" y="674"/>
                  <a:pt x="297" y="674"/>
                </a:cubicBezTo>
                <a:cubicBezTo>
                  <a:pt x="297" y="673"/>
                  <a:pt x="297" y="673"/>
                  <a:pt x="297" y="673"/>
                </a:cubicBezTo>
                <a:cubicBezTo>
                  <a:pt x="297" y="673"/>
                  <a:pt x="297" y="673"/>
                  <a:pt x="297" y="673"/>
                </a:cubicBezTo>
                <a:cubicBezTo>
                  <a:pt x="297" y="673"/>
                  <a:pt x="298" y="673"/>
                  <a:pt x="298" y="673"/>
                </a:cubicBezTo>
                <a:cubicBezTo>
                  <a:pt x="298" y="673"/>
                  <a:pt x="298" y="673"/>
                  <a:pt x="298" y="673"/>
                </a:cubicBezTo>
                <a:moveTo>
                  <a:pt x="718" y="372"/>
                </a:moveTo>
                <a:cubicBezTo>
                  <a:pt x="719" y="373"/>
                  <a:pt x="719" y="373"/>
                  <a:pt x="718" y="374"/>
                </a:cubicBezTo>
                <a:cubicBezTo>
                  <a:pt x="717" y="373"/>
                  <a:pt x="717" y="373"/>
                  <a:pt x="718" y="372"/>
                </a:cubicBezTo>
                <a:moveTo>
                  <a:pt x="655" y="663"/>
                </a:moveTo>
                <a:cubicBezTo>
                  <a:pt x="655" y="663"/>
                  <a:pt x="656" y="663"/>
                  <a:pt x="656" y="664"/>
                </a:cubicBezTo>
                <a:cubicBezTo>
                  <a:pt x="656" y="664"/>
                  <a:pt x="656" y="664"/>
                  <a:pt x="656" y="664"/>
                </a:cubicBezTo>
                <a:cubicBezTo>
                  <a:pt x="655" y="664"/>
                  <a:pt x="654" y="664"/>
                  <a:pt x="654" y="664"/>
                </a:cubicBezTo>
                <a:cubicBezTo>
                  <a:pt x="654" y="664"/>
                  <a:pt x="655" y="663"/>
                  <a:pt x="655" y="663"/>
                </a:cubicBezTo>
                <a:moveTo>
                  <a:pt x="81" y="375"/>
                </a:moveTo>
                <a:cubicBezTo>
                  <a:pt x="81" y="377"/>
                  <a:pt x="81" y="377"/>
                  <a:pt x="81" y="377"/>
                </a:cubicBezTo>
                <a:cubicBezTo>
                  <a:pt x="80" y="377"/>
                  <a:pt x="80" y="376"/>
                  <a:pt x="80" y="376"/>
                </a:cubicBezTo>
                <a:cubicBezTo>
                  <a:pt x="80" y="375"/>
                  <a:pt x="81" y="375"/>
                  <a:pt x="81" y="375"/>
                </a:cubicBezTo>
                <a:moveTo>
                  <a:pt x="151" y="220"/>
                </a:moveTo>
                <a:cubicBezTo>
                  <a:pt x="152" y="220"/>
                  <a:pt x="152" y="220"/>
                  <a:pt x="152" y="221"/>
                </a:cubicBezTo>
                <a:cubicBezTo>
                  <a:pt x="152" y="221"/>
                  <a:pt x="152" y="221"/>
                  <a:pt x="152" y="221"/>
                </a:cubicBezTo>
                <a:cubicBezTo>
                  <a:pt x="152" y="221"/>
                  <a:pt x="151" y="221"/>
                  <a:pt x="151" y="221"/>
                </a:cubicBezTo>
                <a:cubicBezTo>
                  <a:pt x="151" y="221"/>
                  <a:pt x="151" y="220"/>
                  <a:pt x="151" y="220"/>
                </a:cubicBezTo>
                <a:moveTo>
                  <a:pt x="351" y="759"/>
                </a:moveTo>
                <a:cubicBezTo>
                  <a:pt x="350" y="759"/>
                  <a:pt x="350" y="760"/>
                  <a:pt x="350" y="760"/>
                </a:cubicBezTo>
                <a:cubicBezTo>
                  <a:pt x="350" y="760"/>
                  <a:pt x="350" y="760"/>
                  <a:pt x="350" y="760"/>
                </a:cubicBezTo>
                <a:cubicBezTo>
                  <a:pt x="349" y="759"/>
                  <a:pt x="349" y="758"/>
                  <a:pt x="350" y="758"/>
                </a:cubicBezTo>
                <a:cubicBezTo>
                  <a:pt x="350" y="758"/>
                  <a:pt x="350" y="759"/>
                  <a:pt x="351" y="759"/>
                </a:cubicBezTo>
                <a:moveTo>
                  <a:pt x="708" y="524"/>
                </a:moveTo>
                <a:cubicBezTo>
                  <a:pt x="708" y="524"/>
                  <a:pt x="707" y="523"/>
                  <a:pt x="707" y="523"/>
                </a:cubicBezTo>
                <a:cubicBezTo>
                  <a:pt x="708" y="523"/>
                  <a:pt x="709" y="523"/>
                  <a:pt x="709" y="523"/>
                </a:cubicBezTo>
                <a:cubicBezTo>
                  <a:pt x="709" y="523"/>
                  <a:pt x="709" y="523"/>
                  <a:pt x="709" y="523"/>
                </a:cubicBezTo>
                <a:cubicBezTo>
                  <a:pt x="709" y="524"/>
                  <a:pt x="708" y="524"/>
                  <a:pt x="708" y="524"/>
                </a:cubicBezTo>
                <a:moveTo>
                  <a:pt x="108" y="482"/>
                </a:moveTo>
                <a:cubicBezTo>
                  <a:pt x="109" y="482"/>
                  <a:pt x="109" y="483"/>
                  <a:pt x="108" y="484"/>
                </a:cubicBezTo>
                <a:cubicBezTo>
                  <a:pt x="108" y="484"/>
                  <a:pt x="108" y="484"/>
                  <a:pt x="108" y="484"/>
                </a:cubicBezTo>
                <a:cubicBezTo>
                  <a:pt x="108" y="483"/>
                  <a:pt x="108" y="483"/>
                  <a:pt x="108" y="482"/>
                </a:cubicBezTo>
                <a:cubicBezTo>
                  <a:pt x="108" y="482"/>
                  <a:pt x="108" y="482"/>
                  <a:pt x="108" y="482"/>
                </a:cubicBezTo>
                <a:moveTo>
                  <a:pt x="569" y="178"/>
                </a:moveTo>
                <a:cubicBezTo>
                  <a:pt x="569" y="178"/>
                  <a:pt x="570" y="177"/>
                  <a:pt x="570" y="178"/>
                </a:cubicBezTo>
                <a:cubicBezTo>
                  <a:pt x="570" y="178"/>
                  <a:pt x="570" y="178"/>
                  <a:pt x="570" y="178"/>
                </a:cubicBezTo>
                <a:cubicBezTo>
                  <a:pt x="570" y="178"/>
                  <a:pt x="570" y="178"/>
                  <a:pt x="570" y="178"/>
                </a:cubicBezTo>
                <a:cubicBezTo>
                  <a:pt x="570" y="178"/>
                  <a:pt x="569" y="178"/>
                  <a:pt x="569" y="178"/>
                </a:cubicBezTo>
                <a:moveTo>
                  <a:pt x="94" y="140"/>
                </a:moveTo>
                <a:cubicBezTo>
                  <a:pt x="94" y="140"/>
                  <a:pt x="95" y="141"/>
                  <a:pt x="94" y="141"/>
                </a:cubicBezTo>
                <a:cubicBezTo>
                  <a:pt x="94" y="141"/>
                  <a:pt x="94" y="141"/>
                  <a:pt x="94" y="141"/>
                </a:cubicBezTo>
                <a:cubicBezTo>
                  <a:pt x="93" y="142"/>
                  <a:pt x="93" y="141"/>
                  <a:pt x="93" y="141"/>
                </a:cubicBezTo>
                <a:cubicBezTo>
                  <a:pt x="94" y="141"/>
                  <a:pt x="94" y="140"/>
                  <a:pt x="94" y="140"/>
                </a:cubicBezTo>
                <a:cubicBezTo>
                  <a:pt x="94" y="140"/>
                  <a:pt x="94" y="140"/>
                  <a:pt x="94" y="140"/>
                </a:cubicBezTo>
                <a:moveTo>
                  <a:pt x="410" y="49"/>
                </a:moveTo>
                <a:cubicBezTo>
                  <a:pt x="410" y="49"/>
                  <a:pt x="410" y="49"/>
                  <a:pt x="410" y="50"/>
                </a:cubicBezTo>
                <a:cubicBezTo>
                  <a:pt x="410" y="50"/>
                  <a:pt x="410" y="50"/>
                  <a:pt x="410" y="50"/>
                </a:cubicBezTo>
                <a:cubicBezTo>
                  <a:pt x="409" y="51"/>
                  <a:pt x="409" y="50"/>
                  <a:pt x="409" y="50"/>
                </a:cubicBezTo>
                <a:cubicBezTo>
                  <a:pt x="409" y="50"/>
                  <a:pt x="409" y="49"/>
                  <a:pt x="410" y="49"/>
                </a:cubicBezTo>
                <a:cubicBezTo>
                  <a:pt x="410" y="49"/>
                  <a:pt x="410" y="49"/>
                  <a:pt x="410" y="49"/>
                </a:cubicBezTo>
                <a:moveTo>
                  <a:pt x="686" y="204"/>
                </a:moveTo>
                <a:cubicBezTo>
                  <a:pt x="686" y="204"/>
                  <a:pt x="685" y="204"/>
                  <a:pt x="685" y="204"/>
                </a:cubicBezTo>
                <a:cubicBezTo>
                  <a:pt x="685" y="204"/>
                  <a:pt x="685" y="204"/>
                  <a:pt x="685" y="203"/>
                </a:cubicBezTo>
                <a:cubicBezTo>
                  <a:pt x="685" y="203"/>
                  <a:pt x="686" y="203"/>
                  <a:pt x="686" y="203"/>
                </a:cubicBezTo>
                <a:cubicBezTo>
                  <a:pt x="686" y="204"/>
                  <a:pt x="686" y="204"/>
                  <a:pt x="686" y="204"/>
                </a:cubicBezTo>
                <a:moveTo>
                  <a:pt x="764" y="204"/>
                </a:moveTo>
                <a:cubicBezTo>
                  <a:pt x="764" y="205"/>
                  <a:pt x="764" y="205"/>
                  <a:pt x="764" y="206"/>
                </a:cubicBezTo>
                <a:cubicBezTo>
                  <a:pt x="764" y="206"/>
                  <a:pt x="764" y="206"/>
                  <a:pt x="763" y="206"/>
                </a:cubicBezTo>
                <a:cubicBezTo>
                  <a:pt x="763" y="206"/>
                  <a:pt x="763" y="205"/>
                  <a:pt x="763" y="204"/>
                </a:cubicBezTo>
                <a:cubicBezTo>
                  <a:pt x="764" y="204"/>
                  <a:pt x="764" y="204"/>
                  <a:pt x="764" y="204"/>
                </a:cubicBezTo>
                <a:moveTo>
                  <a:pt x="140" y="215"/>
                </a:moveTo>
                <a:cubicBezTo>
                  <a:pt x="140" y="215"/>
                  <a:pt x="140" y="215"/>
                  <a:pt x="140" y="214"/>
                </a:cubicBezTo>
                <a:cubicBezTo>
                  <a:pt x="139" y="214"/>
                  <a:pt x="139" y="214"/>
                  <a:pt x="139" y="214"/>
                </a:cubicBezTo>
                <a:cubicBezTo>
                  <a:pt x="139" y="214"/>
                  <a:pt x="140" y="214"/>
                  <a:pt x="140" y="214"/>
                </a:cubicBezTo>
                <a:cubicBezTo>
                  <a:pt x="140" y="214"/>
                  <a:pt x="140" y="214"/>
                  <a:pt x="141" y="214"/>
                </a:cubicBezTo>
                <a:cubicBezTo>
                  <a:pt x="141" y="214"/>
                  <a:pt x="141" y="214"/>
                  <a:pt x="141" y="214"/>
                </a:cubicBezTo>
                <a:cubicBezTo>
                  <a:pt x="141" y="215"/>
                  <a:pt x="141" y="215"/>
                  <a:pt x="140" y="215"/>
                </a:cubicBezTo>
                <a:moveTo>
                  <a:pt x="188" y="218"/>
                </a:moveTo>
                <a:cubicBezTo>
                  <a:pt x="189" y="218"/>
                  <a:pt x="189" y="219"/>
                  <a:pt x="189" y="219"/>
                </a:cubicBezTo>
                <a:cubicBezTo>
                  <a:pt x="189" y="219"/>
                  <a:pt x="189" y="219"/>
                  <a:pt x="189" y="219"/>
                </a:cubicBezTo>
                <a:cubicBezTo>
                  <a:pt x="189" y="219"/>
                  <a:pt x="188" y="219"/>
                  <a:pt x="188" y="219"/>
                </a:cubicBezTo>
                <a:cubicBezTo>
                  <a:pt x="188" y="219"/>
                  <a:pt x="188" y="218"/>
                  <a:pt x="188" y="218"/>
                </a:cubicBezTo>
                <a:moveTo>
                  <a:pt x="548" y="736"/>
                </a:moveTo>
                <a:cubicBezTo>
                  <a:pt x="547" y="736"/>
                  <a:pt x="547" y="736"/>
                  <a:pt x="547" y="736"/>
                </a:cubicBezTo>
                <a:cubicBezTo>
                  <a:pt x="547" y="735"/>
                  <a:pt x="548" y="735"/>
                  <a:pt x="549" y="736"/>
                </a:cubicBezTo>
                <a:cubicBezTo>
                  <a:pt x="549" y="736"/>
                  <a:pt x="549" y="736"/>
                  <a:pt x="549" y="736"/>
                </a:cubicBezTo>
                <a:cubicBezTo>
                  <a:pt x="548" y="736"/>
                  <a:pt x="548" y="736"/>
                  <a:pt x="548" y="736"/>
                </a:cubicBezTo>
                <a:moveTo>
                  <a:pt x="127" y="113"/>
                </a:moveTo>
                <a:cubicBezTo>
                  <a:pt x="126" y="113"/>
                  <a:pt x="125" y="113"/>
                  <a:pt x="125" y="113"/>
                </a:cubicBezTo>
                <a:cubicBezTo>
                  <a:pt x="125" y="113"/>
                  <a:pt x="125" y="112"/>
                  <a:pt x="125" y="112"/>
                </a:cubicBezTo>
                <a:cubicBezTo>
                  <a:pt x="125" y="112"/>
                  <a:pt x="126" y="112"/>
                  <a:pt x="127" y="112"/>
                </a:cubicBezTo>
                <a:cubicBezTo>
                  <a:pt x="127" y="112"/>
                  <a:pt x="127" y="113"/>
                  <a:pt x="127" y="113"/>
                </a:cubicBezTo>
                <a:moveTo>
                  <a:pt x="630" y="732"/>
                </a:moveTo>
                <a:cubicBezTo>
                  <a:pt x="630" y="733"/>
                  <a:pt x="630" y="733"/>
                  <a:pt x="630" y="733"/>
                </a:cubicBezTo>
                <a:cubicBezTo>
                  <a:pt x="630" y="733"/>
                  <a:pt x="630" y="733"/>
                  <a:pt x="630" y="733"/>
                </a:cubicBezTo>
                <a:cubicBezTo>
                  <a:pt x="629" y="733"/>
                  <a:pt x="629" y="732"/>
                  <a:pt x="630" y="732"/>
                </a:cubicBezTo>
                <a:cubicBezTo>
                  <a:pt x="630" y="732"/>
                  <a:pt x="630" y="732"/>
                  <a:pt x="630" y="732"/>
                </a:cubicBezTo>
                <a:moveTo>
                  <a:pt x="100" y="324"/>
                </a:moveTo>
                <a:cubicBezTo>
                  <a:pt x="100" y="323"/>
                  <a:pt x="99" y="323"/>
                  <a:pt x="99" y="323"/>
                </a:cubicBezTo>
                <a:cubicBezTo>
                  <a:pt x="100" y="322"/>
                  <a:pt x="101" y="322"/>
                  <a:pt x="101" y="323"/>
                </a:cubicBezTo>
                <a:cubicBezTo>
                  <a:pt x="101" y="323"/>
                  <a:pt x="101" y="323"/>
                  <a:pt x="101" y="323"/>
                </a:cubicBezTo>
                <a:cubicBezTo>
                  <a:pt x="101" y="323"/>
                  <a:pt x="100" y="323"/>
                  <a:pt x="100" y="324"/>
                </a:cubicBezTo>
                <a:moveTo>
                  <a:pt x="142" y="574"/>
                </a:moveTo>
                <a:cubicBezTo>
                  <a:pt x="142" y="574"/>
                  <a:pt x="143" y="574"/>
                  <a:pt x="143" y="575"/>
                </a:cubicBezTo>
                <a:cubicBezTo>
                  <a:pt x="143" y="575"/>
                  <a:pt x="142" y="575"/>
                  <a:pt x="142" y="575"/>
                </a:cubicBezTo>
                <a:moveTo>
                  <a:pt x="142" y="594"/>
                </a:moveTo>
                <a:cubicBezTo>
                  <a:pt x="142" y="594"/>
                  <a:pt x="141" y="595"/>
                  <a:pt x="141" y="595"/>
                </a:cubicBezTo>
                <a:cubicBezTo>
                  <a:pt x="141" y="594"/>
                  <a:pt x="141" y="594"/>
                  <a:pt x="141" y="594"/>
                </a:cubicBezTo>
                <a:cubicBezTo>
                  <a:pt x="142" y="594"/>
                  <a:pt x="142" y="594"/>
                  <a:pt x="142" y="594"/>
                </a:cubicBezTo>
                <a:cubicBezTo>
                  <a:pt x="142" y="594"/>
                  <a:pt x="142" y="594"/>
                  <a:pt x="142" y="594"/>
                </a:cubicBezTo>
                <a:moveTo>
                  <a:pt x="238" y="46"/>
                </a:moveTo>
                <a:cubicBezTo>
                  <a:pt x="237" y="46"/>
                  <a:pt x="237" y="46"/>
                  <a:pt x="237" y="46"/>
                </a:cubicBezTo>
                <a:cubicBezTo>
                  <a:pt x="237" y="46"/>
                  <a:pt x="237" y="46"/>
                  <a:pt x="237" y="46"/>
                </a:cubicBezTo>
                <a:cubicBezTo>
                  <a:pt x="237" y="46"/>
                  <a:pt x="237" y="46"/>
                  <a:pt x="237" y="46"/>
                </a:cubicBezTo>
                <a:cubicBezTo>
                  <a:pt x="237" y="46"/>
                  <a:pt x="238" y="46"/>
                  <a:pt x="238" y="46"/>
                </a:cubicBezTo>
                <a:moveTo>
                  <a:pt x="671" y="594"/>
                </a:moveTo>
                <a:cubicBezTo>
                  <a:pt x="671" y="593"/>
                  <a:pt x="671" y="593"/>
                  <a:pt x="672" y="593"/>
                </a:cubicBezTo>
                <a:cubicBezTo>
                  <a:pt x="672" y="593"/>
                  <a:pt x="672" y="593"/>
                  <a:pt x="672" y="593"/>
                </a:cubicBezTo>
                <a:cubicBezTo>
                  <a:pt x="672" y="594"/>
                  <a:pt x="672" y="594"/>
                  <a:pt x="672" y="594"/>
                </a:cubicBezTo>
                <a:cubicBezTo>
                  <a:pt x="672" y="594"/>
                  <a:pt x="671" y="594"/>
                  <a:pt x="671" y="594"/>
                </a:cubicBezTo>
                <a:moveTo>
                  <a:pt x="146" y="583"/>
                </a:moveTo>
                <a:cubicBezTo>
                  <a:pt x="146" y="583"/>
                  <a:pt x="146" y="583"/>
                  <a:pt x="146" y="583"/>
                </a:cubicBezTo>
                <a:cubicBezTo>
                  <a:pt x="146" y="583"/>
                  <a:pt x="146" y="583"/>
                  <a:pt x="146" y="583"/>
                </a:cubicBezTo>
                <a:cubicBezTo>
                  <a:pt x="146" y="583"/>
                  <a:pt x="146" y="583"/>
                  <a:pt x="146" y="583"/>
                </a:cubicBezTo>
                <a:cubicBezTo>
                  <a:pt x="146" y="583"/>
                  <a:pt x="146" y="583"/>
                  <a:pt x="146" y="583"/>
                </a:cubicBezTo>
                <a:moveTo>
                  <a:pt x="665" y="600"/>
                </a:moveTo>
                <a:cubicBezTo>
                  <a:pt x="665" y="600"/>
                  <a:pt x="665" y="600"/>
                  <a:pt x="665" y="601"/>
                </a:cubicBezTo>
                <a:cubicBezTo>
                  <a:pt x="665" y="600"/>
                  <a:pt x="665" y="600"/>
                  <a:pt x="665" y="600"/>
                </a:cubicBezTo>
                <a:cubicBezTo>
                  <a:pt x="665" y="600"/>
                  <a:pt x="665" y="600"/>
                  <a:pt x="665" y="600"/>
                </a:cubicBezTo>
                <a:cubicBezTo>
                  <a:pt x="665" y="600"/>
                  <a:pt x="665" y="600"/>
                  <a:pt x="665" y="600"/>
                </a:cubicBezTo>
                <a:moveTo>
                  <a:pt x="210" y="50"/>
                </a:moveTo>
                <a:cubicBezTo>
                  <a:pt x="210" y="50"/>
                  <a:pt x="210" y="50"/>
                  <a:pt x="210" y="50"/>
                </a:cubicBezTo>
                <a:cubicBezTo>
                  <a:pt x="209" y="50"/>
                  <a:pt x="209" y="50"/>
                  <a:pt x="210" y="49"/>
                </a:cubicBezTo>
                <a:cubicBezTo>
                  <a:pt x="210" y="49"/>
                  <a:pt x="210" y="49"/>
                  <a:pt x="210" y="49"/>
                </a:cubicBezTo>
                <a:cubicBezTo>
                  <a:pt x="210" y="50"/>
                  <a:pt x="210" y="50"/>
                  <a:pt x="210" y="50"/>
                </a:cubicBezTo>
                <a:moveTo>
                  <a:pt x="151" y="595"/>
                </a:moveTo>
                <a:cubicBezTo>
                  <a:pt x="151" y="595"/>
                  <a:pt x="151" y="595"/>
                  <a:pt x="151" y="595"/>
                </a:cubicBezTo>
                <a:cubicBezTo>
                  <a:pt x="151" y="595"/>
                  <a:pt x="151" y="595"/>
                  <a:pt x="151" y="595"/>
                </a:cubicBezTo>
                <a:cubicBezTo>
                  <a:pt x="151" y="595"/>
                  <a:pt x="151" y="596"/>
                  <a:pt x="151" y="596"/>
                </a:cubicBezTo>
                <a:cubicBezTo>
                  <a:pt x="151" y="596"/>
                  <a:pt x="151" y="596"/>
                  <a:pt x="151" y="595"/>
                </a:cubicBezTo>
                <a:moveTo>
                  <a:pt x="217" y="46"/>
                </a:moveTo>
                <a:cubicBezTo>
                  <a:pt x="217" y="45"/>
                  <a:pt x="217" y="45"/>
                  <a:pt x="217" y="45"/>
                </a:cubicBezTo>
                <a:cubicBezTo>
                  <a:pt x="217" y="45"/>
                  <a:pt x="217" y="45"/>
                  <a:pt x="217" y="45"/>
                </a:cubicBezTo>
                <a:cubicBezTo>
                  <a:pt x="218" y="45"/>
                  <a:pt x="218" y="45"/>
                  <a:pt x="218" y="45"/>
                </a:cubicBezTo>
                <a:cubicBezTo>
                  <a:pt x="218" y="45"/>
                  <a:pt x="217" y="45"/>
                  <a:pt x="217" y="46"/>
                </a:cubicBezTo>
                <a:moveTo>
                  <a:pt x="214" y="49"/>
                </a:moveTo>
                <a:cubicBezTo>
                  <a:pt x="214" y="49"/>
                  <a:pt x="214" y="49"/>
                  <a:pt x="214" y="49"/>
                </a:cubicBezTo>
                <a:cubicBezTo>
                  <a:pt x="214" y="49"/>
                  <a:pt x="214" y="49"/>
                  <a:pt x="213" y="49"/>
                </a:cubicBezTo>
                <a:cubicBezTo>
                  <a:pt x="213" y="49"/>
                  <a:pt x="213" y="49"/>
                  <a:pt x="213" y="49"/>
                </a:cubicBezTo>
                <a:cubicBezTo>
                  <a:pt x="213" y="49"/>
                  <a:pt x="213" y="49"/>
                  <a:pt x="214" y="49"/>
                </a:cubicBezTo>
                <a:moveTo>
                  <a:pt x="144" y="585"/>
                </a:moveTo>
                <a:cubicBezTo>
                  <a:pt x="144" y="585"/>
                  <a:pt x="145" y="585"/>
                  <a:pt x="145" y="586"/>
                </a:cubicBezTo>
                <a:cubicBezTo>
                  <a:pt x="144" y="586"/>
                  <a:pt x="144" y="586"/>
                  <a:pt x="144" y="586"/>
                </a:cubicBezTo>
                <a:moveTo>
                  <a:pt x="23" y="535"/>
                </a:moveTo>
                <a:cubicBezTo>
                  <a:pt x="23" y="535"/>
                  <a:pt x="22" y="535"/>
                  <a:pt x="22" y="535"/>
                </a:cubicBezTo>
                <a:cubicBezTo>
                  <a:pt x="23" y="534"/>
                  <a:pt x="23" y="534"/>
                  <a:pt x="23" y="535"/>
                </a:cubicBezTo>
                <a:cubicBezTo>
                  <a:pt x="23" y="535"/>
                  <a:pt x="23" y="535"/>
                  <a:pt x="23" y="535"/>
                </a:cubicBezTo>
                <a:cubicBezTo>
                  <a:pt x="23" y="535"/>
                  <a:pt x="23" y="535"/>
                  <a:pt x="23" y="535"/>
                </a:cubicBezTo>
                <a:moveTo>
                  <a:pt x="675" y="590"/>
                </a:moveTo>
                <a:cubicBezTo>
                  <a:pt x="675" y="590"/>
                  <a:pt x="675" y="590"/>
                  <a:pt x="675" y="590"/>
                </a:cubicBezTo>
                <a:cubicBezTo>
                  <a:pt x="674" y="590"/>
                  <a:pt x="674" y="590"/>
                  <a:pt x="674" y="590"/>
                </a:cubicBezTo>
                <a:cubicBezTo>
                  <a:pt x="674" y="590"/>
                  <a:pt x="674" y="589"/>
                  <a:pt x="674" y="589"/>
                </a:cubicBezTo>
                <a:cubicBezTo>
                  <a:pt x="674" y="589"/>
                  <a:pt x="674" y="589"/>
                  <a:pt x="674" y="589"/>
                </a:cubicBezTo>
                <a:cubicBezTo>
                  <a:pt x="675" y="589"/>
                  <a:pt x="675" y="590"/>
                  <a:pt x="675" y="590"/>
                </a:cubicBezTo>
                <a:moveTo>
                  <a:pt x="144" y="590"/>
                </a:moveTo>
                <a:cubicBezTo>
                  <a:pt x="144" y="590"/>
                  <a:pt x="144" y="589"/>
                  <a:pt x="144" y="589"/>
                </a:cubicBezTo>
                <a:cubicBezTo>
                  <a:pt x="145" y="589"/>
                  <a:pt x="145" y="590"/>
                  <a:pt x="145" y="590"/>
                </a:cubicBezTo>
                <a:moveTo>
                  <a:pt x="677" y="587"/>
                </a:moveTo>
                <a:cubicBezTo>
                  <a:pt x="677" y="587"/>
                  <a:pt x="676" y="587"/>
                  <a:pt x="676" y="587"/>
                </a:cubicBezTo>
                <a:cubicBezTo>
                  <a:pt x="676" y="587"/>
                  <a:pt x="676" y="587"/>
                  <a:pt x="676" y="587"/>
                </a:cubicBezTo>
                <a:cubicBezTo>
                  <a:pt x="676" y="587"/>
                  <a:pt x="676" y="587"/>
                  <a:pt x="677" y="587"/>
                </a:cubicBezTo>
                <a:cubicBezTo>
                  <a:pt x="677" y="586"/>
                  <a:pt x="677" y="587"/>
                  <a:pt x="677" y="587"/>
                </a:cubicBezTo>
                <a:moveTo>
                  <a:pt x="682" y="587"/>
                </a:moveTo>
                <a:cubicBezTo>
                  <a:pt x="681" y="587"/>
                  <a:pt x="681" y="587"/>
                  <a:pt x="681" y="587"/>
                </a:cubicBezTo>
                <a:cubicBezTo>
                  <a:pt x="680" y="587"/>
                  <a:pt x="681" y="587"/>
                  <a:pt x="681" y="586"/>
                </a:cubicBezTo>
                <a:cubicBezTo>
                  <a:pt x="681" y="586"/>
                  <a:pt x="681" y="586"/>
                  <a:pt x="682" y="586"/>
                </a:cubicBezTo>
                <a:cubicBezTo>
                  <a:pt x="682" y="586"/>
                  <a:pt x="682" y="587"/>
                  <a:pt x="682" y="587"/>
                </a:cubicBezTo>
                <a:moveTo>
                  <a:pt x="674" y="589"/>
                </a:moveTo>
                <a:cubicBezTo>
                  <a:pt x="673" y="589"/>
                  <a:pt x="673" y="589"/>
                  <a:pt x="673" y="589"/>
                </a:cubicBezTo>
                <a:cubicBezTo>
                  <a:pt x="673" y="588"/>
                  <a:pt x="674" y="588"/>
                  <a:pt x="674" y="589"/>
                </a:cubicBezTo>
                <a:cubicBezTo>
                  <a:pt x="674" y="589"/>
                  <a:pt x="674" y="589"/>
                  <a:pt x="674" y="589"/>
                </a:cubicBezTo>
                <a:cubicBezTo>
                  <a:pt x="674" y="589"/>
                  <a:pt x="674" y="589"/>
                  <a:pt x="674" y="589"/>
                </a:cubicBezTo>
                <a:moveTo>
                  <a:pt x="678" y="593"/>
                </a:moveTo>
                <a:cubicBezTo>
                  <a:pt x="678" y="592"/>
                  <a:pt x="678" y="592"/>
                  <a:pt x="678" y="592"/>
                </a:cubicBezTo>
                <a:cubicBezTo>
                  <a:pt x="679" y="592"/>
                  <a:pt x="679" y="592"/>
                  <a:pt x="679" y="592"/>
                </a:cubicBezTo>
                <a:cubicBezTo>
                  <a:pt x="679" y="593"/>
                  <a:pt x="678" y="593"/>
                  <a:pt x="678" y="593"/>
                </a:cubicBezTo>
                <a:moveTo>
                  <a:pt x="679" y="591"/>
                </a:moveTo>
                <a:cubicBezTo>
                  <a:pt x="679" y="591"/>
                  <a:pt x="680" y="591"/>
                  <a:pt x="680" y="591"/>
                </a:cubicBezTo>
                <a:cubicBezTo>
                  <a:pt x="679" y="592"/>
                  <a:pt x="679" y="592"/>
                  <a:pt x="679" y="592"/>
                </a:cubicBezTo>
                <a:cubicBezTo>
                  <a:pt x="679" y="592"/>
                  <a:pt x="679" y="592"/>
                  <a:pt x="679" y="592"/>
                </a:cubicBezTo>
                <a:cubicBezTo>
                  <a:pt x="679" y="592"/>
                  <a:pt x="679" y="592"/>
                  <a:pt x="679" y="592"/>
                </a:cubicBezTo>
                <a:cubicBezTo>
                  <a:pt x="679" y="591"/>
                  <a:pt x="679" y="591"/>
                  <a:pt x="679" y="591"/>
                </a:cubicBezTo>
                <a:moveTo>
                  <a:pt x="352" y="808"/>
                </a:moveTo>
                <a:cubicBezTo>
                  <a:pt x="352" y="808"/>
                  <a:pt x="352" y="808"/>
                  <a:pt x="352" y="808"/>
                </a:cubicBezTo>
                <a:cubicBezTo>
                  <a:pt x="351" y="808"/>
                  <a:pt x="352" y="808"/>
                  <a:pt x="352" y="807"/>
                </a:cubicBezTo>
                <a:cubicBezTo>
                  <a:pt x="352" y="807"/>
                  <a:pt x="352" y="807"/>
                  <a:pt x="352" y="807"/>
                </a:cubicBezTo>
                <a:cubicBezTo>
                  <a:pt x="352" y="807"/>
                  <a:pt x="352" y="808"/>
                  <a:pt x="352" y="808"/>
                </a:cubicBezTo>
                <a:moveTo>
                  <a:pt x="149" y="592"/>
                </a:moveTo>
                <a:cubicBezTo>
                  <a:pt x="149" y="592"/>
                  <a:pt x="149" y="592"/>
                  <a:pt x="149" y="592"/>
                </a:cubicBezTo>
                <a:cubicBezTo>
                  <a:pt x="149" y="592"/>
                  <a:pt x="149" y="592"/>
                  <a:pt x="149" y="591"/>
                </a:cubicBezTo>
                <a:cubicBezTo>
                  <a:pt x="148" y="591"/>
                  <a:pt x="148" y="591"/>
                  <a:pt x="149" y="591"/>
                </a:cubicBezTo>
                <a:cubicBezTo>
                  <a:pt x="149" y="591"/>
                  <a:pt x="149" y="591"/>
                  <a:pt x="149" y="591"/>
                </a:cubicBezTo>
                <a:cubicBezTo>
                  <a:pt x="149" y="591"/>
                  <a:pt x="149" y="591"/>
                  <a:pt x="149" y="592"/>
                </a:cubicBezTo>
                <a:moveTo>
                  <a:pt x="211" y="49"/>
                </a:moveTo>
                <a:cubicBezTo>
                  <a:pt x="211" y="49"/>
                  <a:pt x="211" y="49"/>
                  <a:pt x="211" y="49"/>
                </a:cubicBezTo>
                <a:cubicBezTo>
                  <a:pt x="211" y="49"/>
                  <a:pt x="211" y="49"/>
                  <a:pt x="211" y="49"/>
                </a:cubicBezTo>
                <a:cubicBezTo>
                  <a:pt x="210" y="50"/>
                  <a:pt x="210" y="49"/>
                  <a:pt x="210" y="49"/>
                </a:cubicBezTo>
                <a:cubicBezTo>
                  <a:pt x="210" y="49"/>
                  <a:pt x="210" y="49"/>
                  <a:pt x="210" y="49"/>
                </a:cubicBezTo>
                <a:cubicBezTo>
                  <a:pt x="210" y="49"/>
                  <a:pt x="211" y="49"/>
                  <a:pt x="211" y="49"/>
                </a:cubicBezTo>
                <a:moveTo>
                  <a:pt x="669" y="590"/>
                </a:moveTo>
                <a:cubicBezTo>
                  <a:pt x="669" y="591"/>
                  <a:pt x="669" y="591"/>
                  <a:pt x="669" y="591"/>
                </a:cubicBezTo>
                <a:cubicBezTo>
                  <a:pt x="669" y="591"/>
                  <a:pt x="668" y="591"/>
                  <a:pt x="668" y="591"/>
                </a:cubicBezTo>
                <a:cubicBezTo>
                  <a:pt x="669" y="591"/>
                  <a:pt x="669" y="590"/>
                  <a:pt x="669" y="590"/>
                </a:cubicBezTo>
                <a:cubicBezTo>
                  <a:pt x="669" y="590"/>
                  <a:pt x="669" y="590"/>
                  <a:pt x="669" y="590"/>
                </a:cubicBezTo>
                <a:moveTo>
                  <a:pt x="148" y="591"/>
                </a:moveTo>
                <a:cubicBezTo>
                  <a:pt x="148" y="591"/>
                  <a:pt x="148" y="591"/>
                  <a:pt x="148" y="591"/>
                </a:cubicBezTo>
                <a:cubicBezTo>
                  <a:pt x="148" y="590"/>
                  <a:pt x="148" y="590"/>
                  <a:pt x="148" y="591"/>
                </a:cubicBezTo>
                <a:cubicBezTo>
                  <a:pt x="149" y="591"/>
                  <a:pt x="149" y="591"/>
                  <a:pt x="148" y="591"/>
                </a:cubicBezTo>
                <a:cubicBezTo>
                  <a:pt x="148" y="591"/>
                  <a:pt x="148" y="591"/>
                  <a:pt x="148" y="591"/>
                </a:cubicBezTo>
                <a:moveTo>
                  <a:pt x="143" y="584"/>
                </a:moveTo>
                <a:cubicBezTo>
                  <a:pt x="143" y="584"/>
                  <a:pt x="144" y="585"/>
                  <a:pt x="144" y="585"/>
                </a:cubicBezTo>
                <a:cubicBezTo>
                  <a:pt x="143" y="585"/>
                  <a:pt x="143" y="585"/>
                  <a:pt x="143" y="584"/>
                </a:cubicBezTo>
                <a:moveTo>
                  <a:pt x="240" y="49"/>
                </a:moveTo>
                <a:cubicBezTo>
                  <a:pt x="240" y="48"/>
                  <a:pt x="240" y="48"/>
                  <a:pt x="240" y="48"/>
                </a:cubicBezTo>
                <a:cubicBezTo>
                  <a:pt x="240" y="47"/>
                  <a:pt x="240" y="48"/>
                  <a:pt x="240" y="48"/>
                </a:cubicBezTo>
                <a:cubicBezTo>
                  <a:pt x="241" y="48"/>
                  <a:pt x="241" y="48"/>
                  <a:pt x="240" y="49"/>
                </a:cubicBezTo>
                <a:cubicBezTo>
                  <a:pt x="240" y="49"/>
                  <a:pt x="240" y="49"/>
                  <a:pt x="240" y="49"/>
                </a:cubicBezTo>
                <a:moveTo>
                  <a:pt x="639" y="727"/>
                </a:moveTo>
                <a:cubicBezTo>
                  <a:pt x="638" y="726"/>
                  <a:pt x="638" y="726"/>
                  <a:pt x="638" y="726"/>
                </a:cubicBezTo>
                <a:cubicBezTo>
                  <a:pt x="638" y="726"/>
                  <a:pt x="638" y="726"/>
                  <a:pt x="638" y="726"/>
                </a:cubicBezTo>
                <a:cubicBezTo>
                  <a:pt x="638" y="726"/>
                  <a:pt x="639" y="726"/>
                  <a:pt x="639" y="726"/>
                </a:cubicBezTo>
                <a:cubicBezTo>
                  <a:pt x="639" y="726"/>
                  <a:pt x="639" y="726"/>
                  <a:pt x="639" y="727"/>
                </a:cubicBezTo>
                <a:moveTo>
                  <a:pt x="640" y="728"/>
                </a:moveTo>
                <a:cubicBezTo>
                  <a:pt x="640" y="727"/>
                  <a:pt x="640" y="727"/>
                  <a:pt x="640" y="727"/>
                </a:cubicBezTo>
                <a:cubicBezTo>
                  <a:pt x="640" y="727"/>
                  <a:pt x="640" y="727"/>
                  <a:pt x="640" y="727"/>
                </a:cubicBezTo>
                <a:cubicBezTo>
                  <a:pt x="641" y="727"/>
                  <a:pt x="641" y="727"/>
                  <a:pt x="641" y="727"/>
                </a:cubicBezTo>
                <a:cubicBezTo>
                  <a:pt x="641" y="727"/>
                  <a:pt x="640" y="727"/>
                  <a:pt x="640" y="728"/>
                </a:cubicBezTo>
                <a:moveTo>
                  <a:pt x="563" y="728"/>
                </a:moveTo>
                <a:cubicBezTo>
                  <a:pt x="563" y="728"/>
                  <a:pt x="563" y="728"/>
                  <a:pt x="563" y="728"/>
                </a:cubicBezTo>
                <a:cubicBezTo>
                  <a:pt x="563" y="728"/>
                  <a:pt x="563" y="728"/>
                  <a:pt x="564" y="728"/>
                </a:cubicBezTo>
                <a:cubicBezTo>
                  <a:pt x="564" y="728"/>
                  <a:pt x="564" y="728"/>
                  <a:pt x="564" y="728"/>
                </a:cubicBezTo>
                <a:cubicBezTo>
                  <a:pt x="564" y="728"/>
                  <a:pt x="564" y="728"/>
                  <a:pt x="563" y="728"/>
                </a:cubicBezTo>
                <a:moveTo>
                  <a:pt x="632" y="728"/>
                </a:moveTo>
                <a:cubicBezTo>
                  <a:pt x="632" y="728"/>
                  <a:pt x="632" y="729"/>
                  <a:pt x="632" y="729"/>
                </a:cubicBezTo>
                <a:cubicBezTo>
                  <a:pt x="632" y="728"/>
                  <a:pt x="632" y="728"/>
                  <a:pt x="631" y="728"/>
                </a:cubicBezTo>
                <a:cubicBezTo>
                  <a:pt x="631" y="728"/>
                  <a:pt x="632" y="728"/>
                  <a:pt x="632" y="728"/>
                </a:cubicBezTo>
                <a:cubicBezTo>
                  <a:pt x="632" y="728"/>
                  <a:pt x="632" y="728"/>
                  <a:pt x="632" y="728"/>
                </a:cubicBezTo>
                <a:moveTo>
                  <a:pt x="640" y="731"/>
                </a:moveTo>
                <a:cubicBezTo>
                  <a:pt x="640" y="731"/>
                  <a:pt x="640" y="731"/>
                  <a:pt x="640" y="731"/>
                </a:cubicBezTo>
                <a:cubicBezTo>
                  <a:pt x="640" y="730"/>
                  <a:pt x="641" y="731"/>
                  <a:pt x="641" y="731"/>
                </a:cubicBezTo>
                <a:cubicBezTo>
                  <a:pt x="641" y="731"/>
                  <a:pt x="641" y="731"/>
                  <a:pt x="641" y="731"/>
                </a:cubicBezTo>
                <a:cubicBezTo>
                  <a:pt x="641" y="732"/>
                  <a:pt x="641" y="731"/>
                  <a:pt x="640" y="731"/>
                </a:cubicBezTo>
                <a:moveTo>
                  <a:pt x="543" y="733"/>
                </a:moveTo>
                <a:cubicBezTo>
                  <a:pt x="543" y="733"/>
                  <a:pt x="543" y="733"/>
                  <a:pt x="543" y="733"/>
                </a:cubicBezTo>
                <a:cubicBezTo>
                  <a:pt x="543" y="733"/>
                  <a:pt x="542" y="733"/>
                  <a:pt x="542" y="733"/>
                </a:cubicBezTo>
                <a:cubicBezTo>
                  <a:pt x="542" y="733"/>
                  <a:pt x="543" y="733"/>
                  <a:pt x="543" y="732"/>
                </a:cubicBezTo>
                <a:cubicBezTo>
                  <a:pt x="543" y="733"/>
                  <a:pt x="543" y="733"/>
                  <a:pt x="543" y="733"/>
                </a:cubicBezTo>
                <a:moveTo>
                  <a:pt x="542" y="738"/>
                </a:moveTo>
                <a:cubicBezTo>
                  <a:pt x="542" y="738"/>
                  <a:pt x="542" y="738"/>
                  <a:pt x="542" y="738"/>
                </a:cubicBezTo>
                <a:cubicBezTo>
                  <a:pt x="542" y="738"/>
                  <a:pt x="541" y="738"/>
                  <a:pt x="541" y="738"/>
                </a:cubicBezTo>
                <a:cubicBezTo>
                  <a:pt x="541" y="737"/>
                  <a:pt x="541" y="737"/>
                  <a:pt x="541" y="737"/>
                </a:cubicBezTo>
                <a:cubicBezTo>
                  <a:pt x="541" y="737"/>
                  <a:pt x="542" y="737"/>
                  <a:pt x="542" y="737"/>
                </a:cubicBezTo>
                <a:cubicBezTo>
                  <a:pt x="542" y="737"/>
                  <a:pt x="542" y="738"/>
                  <a:pt x="542" y="738"/>
                </a:cubicBezTo>
                <a:moveTo>
                  <a:pt x="396" y="763"/>
                </a:moveTo>
                <a:cubicBezTo>
                  <a:pt x="396" y="763"/>
                  <a:pt x="396" y="764"/>
                  <a:pt x="396" y="764"/>
                </a:cubicBezTo>
                <a:cubicBezTo>
                  <a:pt x="395" y="764"/>
                  <a:pt x="395" y="763"/>
                  <a:pt x="395" y="763"/>
                </a:cubicBezTo>
                <a:cubicBezTo>
                  <a:pt x="395" y="763"/>
                  <a:pt x="395" y="763"/>
                  <a:pt x="396" y="763"/>
                </a:cubicBezTo>
                <a:cubicBezTo>
                  <a:pt x="396" y="763"/>
                  <a:pt x="396" y="763"/>
                  <a:pt x="396" y="763"/>
                </a:cubicBezTo>
                <a:moveTo>
                  <a:pt x="330" y="755"/>
                </a:moveTo>
                <a:cubicBezTo>
                  <a:pt x="330" y="755"/>
                  <a:pt x="330" y="755"/>
                  <a:pt x="330" y="755"/>
                </a:cubicBezTo>
                <a:cubicBezTo>
                  <a:pt x="330" y="755"/>
                  <a:pt x="330" y="755"/>
                  <a:pt x="330" y="755"/>
                </a:cubicBezTo>
                <a:cubicBezTo>
                  <a:pt x="330" y="755"/>
                  <a:pt x="330" y="754"/>
                  <a:pt x="330" y="754"/>
                </a:cubicBezTo>
                <a:cubicBezTo>
                  <a:pt x="330" y="754"/>
                  <a:pt x="330" y="754"/>
                  <a:pt x="330" y="755"/>
                </a:cubicBezTo>
                <a:moveTo>
                  <a:pt x="201" y="756"/>
                </a:moveTo>
                <a:cubicBezTo>
                  <a:pt x="201" y="757"/>
                  <a:pt x="201" y="757"/>
                  <a:pt x="200" y="757"/>
                </a:cubicBezTo>
                <a:cubicBezTo>
                  <a:pt x="200" y="757"/>
                  <a:pt x="200" y="756"/>
                  <a:pt x="200" y="756"/>
                </a:cubicBezTo>
                <a:moveTo>
                  <a:pt x="342" y="758"/>
                </a:moveTo>
                <a:cubicBezTo>
                  <a:pt x="342" y="758"/>
                  <a:pt x="342" y="758"/>
                  <a:pt x="342" y="758"/>
                </a:cubicBezTo>
                <a:cubicBezTo>
                  <a:pt x="341" y="758"/>
                  <a:pt x="341" y="758"/>
                  <a:pt x="341" y="757"/>
                </a:cubicBezTo>
                <a:cubicBezTo>
                  <a:pt x="341" y="757"/>
                  <a:pt x="341" y="757"/>
                  <a:pt x="342" y="757"/>
                </a:cubicBezTo>
                <a:cubicBezTo>
                  <a:pt x="342" y="757"/>
                  <a:pt x="342" y="757"/>
                  <a:pt x="342" y="758"/>
                </a:cubicBezTo>
                <a:moveTo>
                  <a:pt x="241" y="758"/>
                </a:moveTo>
                <a:cubicBezTo>
                  <a:pt x="241" y="758"/>
                  <a:pt x="241" y="758"/>
                  <a:pt x="241" y="758"/>
                </a:cubicBezTo>
                <a:cubicBezTo>
                  <a:pt x="241" y="759"/>
                  <a:pt x="241" y="759"/>
                  <a:pt x="241" y="759"/>
                </a:cubicBezTo>
                <a:cubicBezTo>
                  <a:pt x="241" y="759"/>
                  <a:pt x="241" y="759"/>
                  <a:pt x="241" y="759"/>
                </a:cubicBezTo>
                <a:cubicBezTo>
                  <a:pt x="240" y="759"/>
                  <a:pt x="240" y="759"/>
                  <a:pt x="241" y="759"/>
                </a:cubicBezTo>
                <a:cubicBezTo>
                  <a:pt x="241" y="758"/>
                  <a:pt x="241" y="758"/>
                  <a:pt x="241" y="758"/>
                </a:cubicBezTo>
                <a:moveTo>
                  <a:pt x="584" y="644"/>
                </a:moveTo>
                <a:cubicBezTo>
                  <a:pt x="583" y="644"/>
                  <a:pt x="583" y="644"/>
                  <a:pt x="583" y="643"/>
                </a:cubicBezTo>
                <a:cubicBezTo>
                  <a:pt x="584" y="643"/>
                  <a:pt x="584" y="644"/>
                  <a:pt x="584" y="644"/>
                </a:cubicBezTo>
                <a:moveTo>
                  <a:pt x="562" y="657"/>
                </a:moveTo>
                <a:cubicBezTo>
                  <a:pt x="562" y="657"/>
                  <a:pt x="561" y="656"/>
                  <a:pt x="561" y="656"/>
                </a:cubicBezTo>
                <a:cubicBezTo>
                  <a:pt x="561" y="656"/>
                  <a:pt x="562" y="656"/>
                  <a:pt x="562" y="656"/>
                </a:cubicBezTo>
                <a:moveTo>
                  <a:pt x="563" y="657"/>
                </a:moveTo>
                <a:cubicBezTo>
                  <a:pt x="562" y="657"/>
                  <a:pt x="562" y="657"/>
                  <a:pt x="562" y="657"/>
                </a:cubicBezTo>
                <a:cubicBezTo>
                  <a:pt x="563" y="657"/>
                  <a:pt x="563" y="657"/>
                  <a:pt x="563" y="657"/>
                </a:cubicBezTo>
                <a:moveTo>
                  <a:pt x="564" y="658"/>
                </a:moveTo>
                <a:cubicBezTo>
                  <a:pt x="563" y="658"/>
                  <a:pt x="563" y="658"/>
                  <a:pt x="563" y="657"/>
                </a:cubicBezTo>
                <a:cubicBezTo>
                  <a:pt x="564" y="657"/>
                  <a:pt x="564" y="658"/>
                  <a:pt x="564" y="658"/>
                </a:cubicBezTo>
                <a:moveTo>
                  <a:pt x="294" y="668"/>
                </a:moveTo>
                <a:cubicBezTo>
                  <a:pt x="293" y="669"/>
                  <a:pt x="293" y="669"/>
                  <a:pt x="293" y="669"/>
                </a:cubicBezTo>
                <a:cubicBezTo>
                  <a:pt x="293" y="669"/>
                  <a:pt x="293" y="669"/>
                  <a:pt x="293" y="668"/>
                </a:cubicBezTo>
                <a:cubicBezTo>
                  <a:pt x="293" y="668"/>
                  <a:pt x="293" y="668"/>
                  <a:pt x="293" y="668"/>
                </a:cubicBezTo>
                <a:cubicBezTo>
                  <a:pt x="293" y="668"/>
                  <a:pt x="293" y="668"/>
                  <a:pt x="293" y="668"/>
                </a:cubicBezTo>
                <a:cubicBezTo>
                  <a:pt x="293" y="668"/>
                  <a:pt x="293" y="668"/>
                  <a:pt x="294" y="668"/>
                </a:cubicBezTo>
                <a:moveTo>
                  <a:pt x="153" y="608"/>
                </a:moveTo>
                <a:cubicBezTo>
                  <a:pt x="153" y="608"/>
                  <a:pt x="153" y="608"/>
                  <a:pt x="153" y="608"/>
                </a:cubicBezTo>
                <a:cubicBezTo>
                  <a:pt x="153" y="608"/>
                  <a:pt x="152" y="608"/>
                  <a:pt x="152" y="608"/>
                </a:cubicBezTo>
                <a:cubicBezTo>
                  <a:pt x="153" y="608"/>
                  <a:pt x="153" y="607"/>
                  <a:pt x="153" y="607"/>
                </a:cubicBezTo>
                <a:cubicBezTo>
                  <a:pt x="153" y="607"/>
                  <a:pt x="153" y="607"/>
                  <a:pt x="153" y="608"/>
                </a:cubicBezTo>
                <a:moveTo>
                  <a:pt x="156" y="610"/>
                </a:moveTo>
                <a:cubicBezTo>
                  <a:pt x="156" y="610"/>
                  <a:pt x="156" y="610"/>
                  <a:pt x="155" y="610"/>
                </a:cubicBezTo>
                <a:cubicBezTo>
                  <a:pt x="155" y="610"/>
                  <a:pt x="155" y="610"/>
                  <a:pt x="155" y="610"/>
                </a:cubicBezTo>
                <a:cubicBezTo>
                  <a:pt x="155" y="609"/>
                  <a:pt x="156" y="609"/>
                  <a:pt x="156" y="609"/>
                </a:cubicBezTo>
                <a:cubicBezTo>
                  <a:pt x="156" y="609"/>
                  <a:pt x="156" y="609"/>
                  <a:pt x="156" y="610"/>
                </a:cubicBezTo>
                <a:moveTo>
                  <a:pt x="661" y="614"/>
                </a:moveTo>
                <a:cubicBezTo>
                  <a:pt x="661" y="614"/>
                  <a:pt x="662" y="614"/>
                  <a:pt x="662" y="614"/>
                </a:cubicBezTo>
                <a:cubicBezTo>
                  <a:pt x="661" y="614"/>
                  <a:pt x="661" y="615"/>
                  <a:pt x="661" y="615"/>
                </a:cubicBezTo>
                <a:cubicBezTo>
                  <a:pt x="661" y="615"/>
                  <a:pt x="661" y="615"/>
                  <a:pt x="661" y="615"/>
                </a:cubicBezTo>
                <a:cubicBezTo>
                  <a:pt x="661" y="615"/>
                  <a:pt x="661" y="614"/>
                  <a:pt x="661" y="614"/>
                </a:cubicBezTo>
                <a:cubicBezTo>
                  <a:pt x="661" y="614"/>
                  <a:pt x="661" y="614"/>
                  <a:pt x="661" y="614"/>
                </a:cubicBezTo>
                <a:moveTo>
                  <a:pt x="526" y="34"/>
                </a:moveTo>
                <a:cubicBezTo>
                  <a:pt x="525" y="34"/>
                  <a:pt x="525" y="34"/>
                  <a:pt x="525" y="33"/>
                </a:cubicBezTo>
                <a:cubicBezTo>
                  <a:pt x="526" y="33"/>
                  <a:pt x="526" y="34"/>
                  <a:pt x="526" y="34"/>
                </a:cubicBezTo>
                <a:moveTo>
                  <a:pt x="444" y="691"/>
                </a:moveTo>
                <a:cubicBezTo>
                  <a:pt x="444" y="691"/>
                  <a:pt x="444" y="691"/>
                  <a:pt x="444" y="691"/>
                </a:cubicBezTo>
                <a:cubicBezTo>
                  <a:pt x="444" y="691"/>
                  <a:pt x="444" y="691"/>
                  <a:pt x="444" y="692"/>
                </a:cubicBezTo>
                <a:cubicBezTo>
                  <a:pt x="444" y="692"/>
                  <a:pt x="444" y="692"/>
                  <a:pt x="444" y="692"/>
                </a:cubicBezTo>
                <a:cubicBezTo>
                  <a:pt x="443" y="692"/>
                  <a:pt x="443" y="691"/>
                  <a:pt x="444" y="691"/>
                </a:cubicBezTo>
                <a:cubicBezTo>
                  <a:pt x="444" y="691"/>
                  <a:pt x="444" y="691"/>
                  <a:pt x="444" y="691"/>
                </a:cubicBezTo>
                <a:moveTo>
                  <a:pt x="449" y="692"/>
                </a:moveTo>
                <a:cubicBezTo>
                  <a:pt x="449" y="691"/>
                  <a:pt x="448" y="691"/>
                  <a:pt x="448" y="691"/>
                </a:cubicBezTo>
                <a:cubicBezTo>
                  <a:pt x="449" y="691"/>
                  <a:pt x="449" y="691"/>
                  <a:pt x="449" y="691"/>
                </a:cubicBezTo>
                <a:cubicBezTo>
                  <a:pt x="449" y="691"/>
                  <a:pt x="449" y="692"/>
                  <a:pt x="449" y="692"/>
                </a:cubicBezTo>
                <a:cubicBezTo>
                  <a:pt x="449" y="692"/>
                  <a:pt x="449" y="692"/>
                  <a:pt x="449" y="692"/>
                </a:cubicBezTo>
                <a:moveTo>
                  <a:pt x="519" y="16"/>
                </a:moveTo>
                <a:cubicBezTo>
                  <a:pt x="519" y="16"/>
                  <a:pt x="518" y="16"/>
                  <a:pt x="519" y="16"/>
                </a:cubicBezTo>
                <a:cubicBezTo>
                  <a:pt x="519" y="15"/>
                  <a:pt x="519" y="16"/>
                  <a:pt x="519" y="16"/>
                </a:cubicBezTo>
                <a:cubicBezTo>
                  <a:pt x="519" y="16"/>
                  <a:pt x="519" y="16"/>
                  <a:pt x="519" y="16"/>
                </a:cubicBezTo>
                <a:cubicBezTo>
                  <a:pt x="519" y="16"/>
                  <a:pt x="519" y="16"/>
                  <a:pt x="519" y="16"/>
                </a:cubicBezTo>
                <a:moveTo>
                  <a:pt x="462" y="693"/>
                </a:moveTo>
                <a:cubicBezTo>
                  <a:pt x="461" y="693"/>
                  <a:pt x="461" y="693"/>
                  <a:pt x="461" y="693"/>
                </a:cubicBezTo>
                <a:cubicBezTo>
                  <a:pt x="461" y="693"/>
                  <a:pt x="461" y="693"/>
                  <a:pt x="461" y="693"/>
                </a:cubicBezTo>
                <a:cubicBezTo>
                  <a:pt x="461" y="693"/>
                  <a:pt x="461" y="693"/>
                  <a:pt x="461" y="693"/>
                </a:cubicBezTo>
                <a:cubicBezTo>
                  <a:pt x="461" y="693"/>
                  <a:pt x="461" y="693"/>
                  <a:pt x="462" y="693"/>
                </a:cubicBezTo>
                <a:moveTo>
                  <a:pt x="342" y="716"/>
                </a:moveTo>
                <a:cubicBezTo>
                  <a:pt x="342" y="717"/>
                  <a:pt x="342" y="717"/>
                  <a:pt x="342" y="717"/>
                </a:cubicBezTo>
                <a:cubicBezTo>
                  <a:pt x="342" y="717"/>
                  <a:pt x="342" y="717"/>
                  <a:pt x="341" y="717"/>
                </a:cubicBezTo>
                <a:cubicBezTo>
                  <a:pt x="341" y="717"/>
                  <a:pt x="341" y="717"/>
                  <a:pt x="341" y="717"/>
                </a:cubicBezTo>
                <a:cubicBezTo>
                  <a:pt x="341" y="717"/>
                  <a:pt x="341" y="717"/>
                  <a:pt x="342" y="716"/>
                </a:cubicBezTo>
                <a:moveTo>
                  <a:pt x="303" y="675"/>
                </a:moveTo>
                <a:cubicBezTo>
                  <a:pt x="303" y="676"/>
                  <a:pt x="302" y="675"/>
                  <a:pt x="302" y="675"/>
                </a:cubicBezTo>
                <a:cubicBezTo>
                  <a:pt x="302" y="675"/>
                  <a:pt x="303" y="675"/>
                  <a:pt x="303" y="675"/>
                </a:cubicBezTo>
                <a:moveTo>
                  <a:pt x="521" y="21"/>
                </a:moveTo>
                <a:cubicBezTo>
                  <a:pt x="521" y="22"/>
                  <a:pt x="521" y="22"/>
                  <a:pt x="521" y="22"/>
                </a:cubicBezTo>
                <a:cubicBezTo>
                  <a:pt x="521" y="22"/>
                  <a:pt x="520" y="22"/>
                  <a:pt x="520" y="22"/>
                </a:cubicBezTo>
                <a:cubicBezTo>
                  <a:pt x="521" y="21"/>
                  <a:pt x="521" y="21"/>
                  <a:pt x="521" y="21"/>
                </a:cubicBezTo>
                <a:cubicBezTo>
                  <a:pt x="521" y="21"/>
                  <a:pt x="521" y="21"/>
                  <a:pt x="521" y="21"/>
                </a:cubicBezTo>
                <a:moveTo>
                  <a:pt x="344" y="686"/>
                </a:moveTo>
                <a:cubicBezTo>
                  <a:pt x="344" y="686"/>
                  <a:pt x="344" y="686"/>
                  <a:pt x="343" y="686"/>
                </a:cubicBezTo>
                <a:cubicBezTo>
                  <a:pt x="343" y="686"/>
                  <a:pt x="343" y="686"/>
                  <a:pt x="343" y="685"/>
                </a:cubicBezTo>
                <a:cubicBezTo>
                  <a:pt x="343" y="685"/>
                  <a:pt x="343" y="685"/>
                  <a:pt x="343" y="685"/>
                </a:cubicBezTo>
                <a:cubicBezTo>
                  <a:pt x="344" y="685"/>
                  <a:pt x="344" y="685"/>
                  <a:pt x="344" y="686"/>
                </a:cubicBezTo>
                <a:moveTo>
                  <a:pt x="342" y="687"/>
                </a:moveTo>
                <a:cubicBezTo>
                  <a:pt x="342" y="687"/>
                  <a:pt x="342" y="687"/>
                  <a:pt x="342" y="687"/>
                </a:cubicBezTo>
                <a:cubicBezTo>
                  <a:pt x="342" y="687"/>
                  <a:pt x="342" y="688"/>
                  <a:pt x="341" y="688"/>
                </a:cubicBezTo>
                <a:cubicBezTo>
                  <a:pt x="341" y="688"/>
                  <a:pt x="341" y="688"/>
                  <a:pt x="341" y="688"/>
                </a:cubicBezTo>
                <a:cubicBezTo>
                  <a:pt x="341" y="688"/>
                  <a:pt x="341" y="688"/>
                  <a:pt x="341" y="687"/>
                </a:cubicBezTo>
                <a:cubicBezTo>
                  <a:pt x="341" y="687"/>
                  <a:pt x="341" y="687"/>
                  <a:pt x="342" y="687"/>
                </a:cubicBezTo>
                <a:moveTo>
                  <a:pt x="341" y="689"/>
                </a:moveTo>
                <a:cubicBezTo>
                  <a:pt x="341" y="689"/>
                  <a:pt x="340" y="689"/>
                  <a:pt x="340" y="688"/>
                </a:cubicBezTo>
                <a:cubicBezTo>
                  <a:pt x="340" y="688"/>
                  <a:pt x="341" y="688"/>
                  <a:pt x="341" y="688"/>
                </a:cubicBezTo>
                <a:moveTo>
                  <a:pt x="449" y="689"/>
                </a:moveTo>
                <a:cubicBezTo>
                  <a:pt x="449" y="689"/>
                  <a:pt x="449" y="689"/>
                  <a:pt x="449" y="689"/>
                </a:cubicBezTo>
                <a:cubicBezTo>
                  <a:pt x="449" y="689"/>
                  <a:pt x="449" y="689"/>
                  <a:pt x="449" y="690"/>
                </a:cubicBezTo>
                <a:cubicBezTo>
                  <a:pt x="448" y="690"/>
                  <a:pt x="448" y="689"/>
                  <a:pt x="448" y="689"/>
                </a:cubicBezTo>
                <a:cubicBezTo>
                  <a:pt x="448" y="689"/>
                  <a:pt x="449" y="689"/>
                  <a:pt x="449" y="689"/>
                </a:cubicBezTo>
                <a:moveTo>
                  <a:pt x="142" y="286"/>
                </a:moveTo>
                <a:cubicBezTo>
                  <a:pt x="142" y="286"/>
                  <a:pt x="142" y="287"/>
                  <a:pt x="141" y="286"/>
                </a:cubicBezTo>
                <a:cubicBezTo>
                  <a:pt x="141" y="286"/>
                  <a:pt x="141" y="286"/>
                  <a:pt x="141" y="286"/>
                </a:cubicBezTo>
                <a:moveTo>
                  <a:pt x="619" y="289"/>
                </a:moveTo>
                <a:cubicBezTo>
                  <a:pt x="619" y="289"/>
                  <a:pt x="619" y="289"/>
                  <a:pt x="619" y="289"/>
                </a:cubicBezTo>
                <a:cubicBezTo>
                  <a:pt x="620" y="289"/>
                  <a:pt x="620" y="289"/>
                  <a:pt x="620" y="289"/>
                </a:cubicBezTo>
                <a:cubicBezTo>
                  <a:pt x="620" y="289"/>
                  <a:pt x="620" y="289"/>
                  <a:pt x="619" y="289"/>
                </a:cubicBezTo>
                <a:cubicBezTo>
                  <a:pt x="619" y="289"/>
                  <a:pt x="619" y="289"/>
                  <a:pt x="619" y="289"/>
                </a:cubicBezTo>
                <a:moveTo>
                  <a:pt x="620" y="290"/>
                </a:moveTo>
                <a:cubicBezTo>
                  <a:pt x="620" y="291"/>
                  <a:pt x="620" y="291"/>
                  <a:pt x="620" y="291"/>
                </a:cubicBezTo>
                <a:cubicBezTo>
                  <a:pt x="620" y="291"/>
                  <a:pt x="620" y="291"/>
                  <a:pt x="619" y="291"/>
                </a:cubicBezTo>
                <a:cubicBezTo>
                  <a:pt x="619" y="291"/>
                  <a:pt x="619" y="291"/>
                  <a:pt x="619" y="291"/>
                </a:cubicBezTo>
                <a:cubicBezTo>
                  <a:pt x="619" y="291"/>
                  <a:pt x="619" y="291"/>
                  <a:pt x="619" y="291"/>
                </a:cubicBezTo>
                <a:cubicBezTo>
                  <a:pt x="619" y="291"/>
                  <a:pt x="619" y="291"/>
                  <a:pt x="620" y="290"/>
                </a:cubicBezTo>
                <a:moveTo>
                  <a:pt x="154" y="293"/>
                </a:moveTo>
                <a:cubicBezTo>
                  <a:pt x="154" y="293"/>
                  <a:pt x="153" y="293"/>
                  <a:pt x="153" y="292"/>
                </a:cubicBezTo>
                <a:cubicBezTo>
                  <a:pt x="154" y="292"/>
                  <a:pt x="154" y="293"/>
                  <a:pt x="154" y="293"/>
                </a:cubicBezTo>
                <a:moveTo>
                  <a:pt x="194" y="129"/>
                </a:moveTo>
                <a:cubicBezTo>
                  <a:pt x="194" y="129"/>
                  <a:pt x="194" y="129"/>
                  <a:pt x="194" y="129"/>
                </a:cubicBezTo>
                <a:cubicBezTo>
                  <a:pt x="193" y="129"/>
                  <a:pt x="193" y="129"/>
                  <a:pt x="193" y="129"/>
                </a:cubicBezTo>
                <a:cubicBezTo>
                  <a:pt x="193" y="129"/>
                  <a:pt x="193" y="128"/>
                  <a:pt x="194" y="128"/>
                </a:cubicBezTo>
                <a:moveTo>
                  <a:pt x="192" y="128"/>
                </a:moveTo>
                <a:cubicBezTo>
                  <a:pt x="192" y="128"/>
                  <a:pt x="192" y="128"/>
                  <a:pt x="192" y="128"/>
                </a:cubicBezTo>
                <a:cubicBezTo>
                  <a:pt x="191" y="128"/>
                  <a:pt x="191" y="128"/>
                  <a:pt x="191" y="128"/>
                </a:cubicBezTo>
                <a:cubicBezTo>
                  <a:pt x="191" y="128"/>
                  <a:pt x="192" y="127"/>
                  <a:pt x="192" y="127"/>
                </a:cubicBezTo>
                <a:cubicBezTo>
                  <a:pt x="192" y="127"/>
                  <a:pt x="192" y="128"/>
                  <a:pt x="192" y="128"/>
                </a:cubicBezTo>
                <a:moveTo>
                  <a:pt x="187" y="127"/>
                </a:moveTo>
                <a:cubicBezTo>
                  <a:pt x="187" y="127"/>
                  <a:pt x="187" y="127"/>
                  <a:pt x="187" y="126"/>
                </a:cubicBezTo>
                <a:cubicBezTo>
                  <a:pt x="187" y="126"/>
                  <a:pt x="187" y="127"/>
                  <a:pt x="187" y="127"/>
                </a:cubicBezTo>
                <a:cubicBezTo>
                  <a:pt x="187" y="127"/>
                  <a:pt x="187" y="127"/>
                  <a:pt x="187" y="127"/>
                </a:cubicBezTo>
                <a:cubicBezTo>
                  <a:pt x="187" y="127"/>
                  <a:pt x="187" y="127"/>
                  <a:pt x="187" y="127"/>
                </a:cubicBezTo>
                <a:moveTo>
                  <a:pt x="769" y="253"/>
                </a:moveTo>
                <a:cubicBezTo>
                  <a:pt x="769" y="253"/>
                  <a:pt x="769" y="253"/>
                  <a:pt x="769" y="253"/>
                </a:cubicBezTo>
                <a:cubicBezTo>
                  <a:pt x="769" y="252"/>
                  <a:pt x="770" y="253"/>
                  <a:pt x="770" y="253"/>
                </a:cubicBezTo>
                <a:cubicBezTo>
                  <a:pt x="770" y="253"/>
                  <a:pt x="770" y="253"/>
                  <a:pt x="770" y="253"/>
                </a:cubicBezTo>
                <a:cubicBezTo>
                  <a:pt x="770" y="253"/>
                  <a:pt x="770" y="253"/>
                  <a:pt x="769" y="253"/>
                </a:cubicBezTo>
                <a:moveTo>
                  <a:pt x="771" y="254"/>
                </a:moveTo>
                <a:cubicBezTo>
                  <a:pt x="771" y="254"/>
                  <a:pt x="770" y="254"/>
                  <a:pt x="770" y="254"/>
                </a:cubicBezTo>
                <a:cubicBezTo>
                  <a:pt x="770" y="254"/>
                  <a:pt x="770" y="254"/>
                  <a:pt x="770" y="254"/>
                </a:cubicBezTo>
                <a:cubicBezTo>
                  <a:pt x="770" y="254"/>
                  <a:pt x="770" y="253"/>
                  <a:pt x="770" y="253"/>
                </a:cubicBezTo>
                <a:cubicBezTo>
                  <a:pt x="770" y="253"/>
                  <a:pt x="770" y="253"/>
                  <a:pt x="770" y="253"/>
                </a:cubicBezTo>
                <a:cubicBezTo>
                  <a:pt x="770" y="254"/>
                  <a:pt x="771" y="254"/>
                  <a:pt x="771" y="254"/>
                </a:cubicBezTo>
                <a:moveTo>
                  <a:pt x="128" y="117"/>
                </a:moveTo>
                <a:cubicBezTo>
                  <a:pt x="127" y="117"/>
                  <a:pt x="127" y="118"/>
                  <a:pt x="127" y="118"/>
                </a:cubicBezTo>
                <a:cubicBezTo>
                  <a:pt x="127" y="118"/>
                  <a:pt x="127" y="118"/>
                  <a:pt x="127" y="117"/>
                </a:cubicBezTo>
                <a:cubicBezTo>
                  <a:pt x="127" y="117"/>
                  <a:pt x="127" y="117"/>
                  <a:pt x="127" y="117"/>
                </a:cubicBezTo>
                <a:cubicBezTo>
                  <a:pt x="127" y="117"/>
                  <a:pt x="127" y="117"/>
                  <a:pt x="128" y="117"/>
                </a:cubicBezTo>
                <a:moveTo>
                  <a:pt x="96" y="351"/>
                </a:moveTo>
                <a:cubicBezTo>
                  <a:pt x="96" y="351"/>
                  <a:pt x="95" y="351"/>
                  <a:pt x="95" y="351"/>
                </a:cubicBezTo>
                <a:cubicBezTo>
                  <a:pt x="96" y="351"/>
                  <a:pt x="96" y="350"/>
                  <a:pt x="96" y="350"/>
                </a:cubicBezTo>
                <a:cubicBezTo>
                  <a:pt x="96" y="350"/>
                  <a:pt x="96" y="351"/>
                  <a:pt x="96" y="351"/>
                </a:cubicBezTo>
                <a:cubicBezTo>
                  <a:pt x="96" y="351"/>
                  <a:pt x="96" y="351"/>
                  <a:pt x="96" y="351"/>
                </a:cubicBezTo>
                <a:moveTo>
                  <a:pt x="110" y="352"/>
                </a:moveTo>
                <a:cubicBezTo>
                  <a:pt x="110" y="352"/>
                  <a:pt x="110" y="351"/>
                  <a:pt x="110" y="351"/>
                </a:cubicBezTo>
                <a:cubicBezTo>
                  <a:pt x="110" y="351"/>
                  <a:pt x="110" y="352"/>
                  <a:pt x="111" y="352"/>
                </a:cubicBezTo>
                <a:moveTo>
                  <a:pt x="561" y="94"/>
                </a:moveTo>
                <a:cubicBezTo>
                  <a:pt x="561" y="95"/>
                  <a:pt x="561" y="95"/>
                  <a:pt x="561" y="95"/>
                </a:cubicBezTo>
                <a:cubicBezTo>
                  <a:pt x="561" y="95"/>
                  <a:pt x="560" y="95"/>
                  <a:pt x="560" y="95"/>
                </a:cubicBezTo>
                <a:cubicBezTo>
                  <a:pt x="560" y="94"/>
                  <a:pt x="561" y="94"/>
                  <a:pt x="561" y="94"/>
                </a:cubicBezTo>
                <a:cubicBezTo>
                  <a:pt x="561" y="94"/>
                  <a:pt x="561" y="94"/>
                  <a:pt x="561" y="94"/>
                </a:cubicBezTo>
                <a:moveTo>
                  <a:pt x="102" y="329"/>
                </a:moveTo>
                <a:cubicBezTo>
                  <a:pt x="103" y="329"/>
                  <a:pt x="103" y="330"/>
                  <a:pt x="103" y="330"/>
                </a:cubicBezTo>
                <a:cubicBezTo>
                  <a:pt x="102" y="330"/>
                  <a:pt x="102" y="330"/>
                  <a:pt x="102" y="329"/>
                </a:cubicBezTo>
                <a:moveTo>
                  <a:pt x="98" y="331"/>
                </a:moveTo>
                <a:cubicBezTo>
                  <a:pt x="98" y="331"/>
                  <a:pt x="98" y="331"/>
                  <a:pt x="98" y="331"/>
                </a:cubicBezTo>
                <a:cubicBezTo>
                  <a:pt x="98" y="331"/>
                  <a:pt x="98" y="331"/>
                  <a:pt x="97" y="331"/>
                </a:cubicBezTo>
                <a:cubicBezTo>
                  <a:pt x="97" y="330"/>
                  <a:pt x="98" y="330"/>
                  <a:pt x="98" y="330"/>
                </a:cubicBezTo>
                <a:cubicBezTo>
                  <a:pt x="98" y="330"/>
                  <a:pt x="98" y="331"/>
                  <a:pt x="98" y="331"/>
                </a:cubicBezTo>
                <a:moveTo>
                  <a:pt x="812" y="332"/>
                </a:moveTo>
                <a:cubicBezTo>
                  <a:pt x="812" y="332"/>
                  <a:pt x="812" y="332"/>
                  <a:pt x="812" y="332"/>
                </a:cubicBezTo>
                <a:cubicBezTo>
                  <a:pt x="812" y="332"/>
                  <a:pt x="812" y="332"/>
                  <a:pt x="812" y="332"/>
                </a:cubicBezTo>
                <a:cubicBezTo>
                  <a:pt x="811" y="332"/>
                  <a:pt x="811" y="331"/>
                  <a:pt x="812" y="331"/>
                </a:cubicBezTo>
                <a:cubicBezTo>
                  <a:pt x="812" y="331"/>
                  <a:pt x="812" y="331"/>
                  <a:pt x="812" y="331"/>
                </a:cubicBezTo>
                <a:cubicBezTo>
                  <a:pt x="812" y="331"/>
                  <a:pt x="812" y="332"/>
                  <a:pt x="812" y="332"/>
                </a:cubicBezTo>
                <a:moveTo>
                  <a:pt x="561" y="97"/>
                </a:moveTo>
                <a:cubicBezTo>
                  <a:pt x="561" y="97"/>
                  <a:pt x="560" y="97"/>
                  <a:pt x="560" y="96"/>
                </a:cubicBezTo>
                <a:cubicBezTo>
                  <a:pt x="560" y="96"/>
                  <a:pt x="560" y="96"/>
                  <a:pt x="560" y="96"/>
                </a:cubicBezTo>
                <a:cubicBezTo>
                  <a:pt x="561" y="96"/>
                  <a:pt x="561" y="96"/>
                  <a:pt x="561" y="96"/>
                </a:cubicBezTo>
                <a:cubicBezTo>
                  <a:pt x="561" y="97"/>
                  <a:pt x="561" y="97"/>
                  <a:pt x="561" y="97"/>
                </a:cubicBezTo>
                <a:moveTo>
                  <a:pt x="95" y="162"/>
                </a:moveTo>
                <a:cubicBezTo>
                  <a:pt x="95" y="162"/>
                  <a:pt x="95" y="162"/>
                  <a:pt x="95" y="162"/>
                </a:cubicBezTo>
                <a:cubicBezTo>
                  <a:pt x="95" y="162"/>
                  <a:pt x="95" y="162"/>
                  <a:pt x="95" y="162"/>
                </a:cubicBezTo>
                <a:cubicBezTo>
                  <a:pt x="95" y="162"/>
                  <a:pt x="95" y="162"/>
                  <a:pt x="95" y="161"/>
                </a:cubicBezTo>
                <a:cubicBezTo>
                  <a:pt x="95" y="162"/>
                  <a:pt x="95" y="162"/>
                  <a:pt x="95" y="162"/>
                </a:cubicBezTo>
                <a:moveTo>
                  <a:pt x="459" y="137"/>
                </a:moveTo>
                <a:cubicBezTo>
                  <a:pt x="459" y="136"/>
                  <a:pt x="459" y="136"/>
                  <a:pt x="459" y="136"/>
                </a:cubicBezTo>
                <a:cubicBezTo>
                  <a:pt x="459" y="136"/>
                  <a:pt x="459" y="136"/>
                  <a:pt x="459" y="136"/>
                </a:cubicBezTo>
                <a:cubicBezTo>
                  <a:pt x="459" y="136"/>
                  <a:pt x="459" y="136"/>
                  <a:pt x="460" y="136"/>
                </a:cubicBezTo>
                <a:cubicBezTo>
                  <a:pt x="460" y="136"/>
                  <a:pt x="459" y="136"/>
                  <a:pt x="459" y="137"/>
                </a:cubicBezTo>
                <a:moveTo>
                  <a:pt x="93" y="166"/>
                </a:moveTo>
                <a:cubicBezTo>
                  <a:pt x="94" y="167"/>
                  <a:pt x="93" y="167"/>
                  <a:pt x="93" y="167"/>
                </a:cubicBezTo>
                <a:cubicBezTo>
                  <a:pt x="93" y="166"/>
                  <a:pt x="93" y="166"/>
                  <a:pt x="93" y="166"/>
                </a:cubicBezTo>
                <a:moveTo>
                  <a:pt x="560" y="169"/>
                </a:moveTo>
                <a:cubicBezTo>
                  <a:pt x="561" y="169"/>
                  <a:pt x="561" y="169"/>
                  <a:pt x="561" y="170"/>
                </a:cubicBezTo>
                <a:cubicBezTo>
                  <a:pt x="561" y="170"/>
                  <a:pt x="560" y="170"/>
                  <a:pt x="560" y="170"/>
                </a:cubicBezTo>
                <a:moveTo>
                  <a:pt x="560" y="173"/>
                </a:moveTo>
                <a:cubicBezTo>
                  <a:pt x="561" y="173"/>
                  <a:pt x="561" y="173"/>
                  <a:pt x="561" y="173"/>
                </a:cubicBezTo>
                <a:cubicBezTo>
                  <a:pt x="561" y="174"/>
                  <a:pt x="560" y="174"/>
                  <a:pt x="560" y="174"/>
                </a:cubicBezTo>
                <a:moveTo>
                  <a:pt x="620" y="134"/>
                </a:moveTo>
                <a:cubicBezTo>
                  <a:pt x="620" y="135"/>
                  <a:pt x="620" y="135"/>
                  <a:pt x="619" y="135"/>
                </a:cubicBezTo>
                <a:cubicBezTo>
                  <a:pt x="619" y="134"/>
                  <a:pt x="619" y="134"/>
                  <a:pt x="619" y="134"/>
                </a:cubicBezTo>
                <a:moveTo>
                  <a:pt x="185" y="146"/>
                </a:moveTo>
                <a:cubicBezTo>
                  <a:pt x="185" y="146"/>
                  <a:pt x="185" y="146"/>
                  <a:pt x="185" y="146"/>
                </a:cubicBezTo>
                <a:cubicBezTo>
                  <a:pt x="185" y="146"/>
                  <a:pt x="185" y="146"/>
                  <a:pt x="185" y="146"/>
                </a:cubicBezTo>
                <a:cubicBezTo>
                  <a:pt x="185" y="146"/>
                  <a:pt x="185" y="145"/>
                  <a:pt x="185" y="145"/>
                </a:cubicBezTo>
                <a:cubicBezTo>
                  <a:pt x="185" y="145"/>
                  <a:pt x="185" y="146"/>
                  <a:pt x="185" y="146"/>
                </a:cubicBezTo>
                <a:moveTo>
                  <a:pt x="639" y="146"/>
                </a:moveTo>
                <a:cubicBezTo>
                  <a:pt x="639" y="146"/>
                  <a:pt x="639" y="146"/>
                  <a:pt x="639" y="146"/>
                </a:cubicBezTo>
                <a:cubicBezTo>
                  <a:pt x="638" y="146"/>
                  <a:pt x="638" y="146"/>
                  <a:pt x="638" y="146"/>
                </a:cubicBezTo>
                <a:cubicBezTo>
                  <a:pt x="638" y="146"/>
                  <a:pt x="638" y="145"/>
                  <a:pt x="638" y="145"/>
                </a:cubicBezTo>
                <a:cubicBezTo>
                  <a:pt x="638" y="145"/>
                  <a:pt x="638" y="145"/>
                  <a:pt x="638" y="145"/>
                </a:cubicBezTo>
                <a:cubicBezTo>
                  <a:pt x="639" y="145"/>
                  <a:pt x="639" y="146"/>
                  <a:pt x="639" y="146"/>
                </a:cubicBezTo>
                <a:moveTo>
                  <a:pt x="465" y="137"/>
                </a:moveTo>
                <a:cubicBezTo>
                  <a:pt x="465" y="137"/>
                  <a:pt x="465" y="137"/>
                  <a:pt x="465" y="137"/>
                </a:cubicBezTo>
                <a:cubicBezTo>
                  <a:pt x="465" y="137"/>
                  <a:pt x="465" y="138"/>
                  <a:pt x="465" y="138"/>
                </a:cubicBezTo>
                <a:cubicBezTo>
                  <a:pt x="465" y="137"/>
                  <a:pt x="465" y="137"/>
                  <a:pt x="465" y="137"/>
                </a:cubicBezTo>
                <a:cubicBezTo>
                  <a:pt x="465" y="137"/>
                  <a:pt x="465" y="137"/>
                  <a:pt x="465" y="137"/>
                </a:cubicBezTo>
                <a:moveTo>
                  <a:pt x="257" y="156"/>
                </a:moveTo>
                <a:cubicBezTo>
                  <a:pt x="256" y="156"/>
                  <a:pt x="256" y="157"/>
                  <a:pt x="256" y="157"/>
                </a:cubicBezTo>
                <a:cubicBezTo>
                  <a:pt x="256" y="156"/>
                  <a:pt x="256" y="156"/>
                  <a:pt x="256" y="156"/>
                </a:cubicBezTo>
                <a:cubicBezTo>
                  <a:pt x="256" y="156"/>
                  <a:pt x="256" y="156"/>
                  <a:pt x="256" y="156"/>
                </a:cubicBezTo>
                <a:cubicBezTo>
                  <a:pt x="256" y="156"/>
                  <a:pt x="256" y="156"/>
                  <a:pt x="256" y="156"/>
                </a:cubicBezTo>
                <a:cubicBezTo>
                  <a:pt x="256" y="156"/>
                  <a:pt x="256" y="156"/>
                  <a:pt x="257" y="156"/>
                </a:cubicBezTo>
                <a:moveTo>
                  <a:pt x="81" y="159"/>
                </a:moveTo>
                <a:cubicBezTo>
                  <a:pt x="80" y="159"/>
                  <a:pt x="80" y="159"/>
                  <a:pt x="80" y="159"/>
                </a:cubicBezTo>
                <a:cubicBezTo>
                  <a:pt x="80" y="158"/>
                  <a:pt x="80" y="158"/>
                  <a:pt x="81" y="158"/>
                </a:cubicBezTo>
                <a:cubicBezTo>
                  <a:pt x="81" y="158"/>
                  <a:pt x="81" y="158"/>
                  <a:pt x="81" y="159"/>
                </a:cubicBezTo>
                <a:moveTo>
                  <a:pt x="95" y="159"/>
                </a:moveTo>
                <a:cubicBezTo>
                  <a:pt x="95" y="159"/>
                  <a:pt x="95" y="160"/>
                  <a:pt x="94" y="160"/>
                </a:cubicBezTo>
                <a:cubicBezTo>
                  <a:pt x="94" y="159"/>
                  <a:pt x="95" y="159"/>
                  <a:pt x="95" y="159"/>
                </a:cubicBezTo>
                <a:moveTo>
                  <a:pt x="87" y="161"/>
                </a:moveTo>
                <a:cubicBezTo>
                  <a:pt x="87" y="161"/>
                  <a:pt x="86" y="161"/>
                  <a:pt x="86" y="161"/>
                </a:cubicBezTo>
                <a:cubicBezTo>
                  <a:pt x="86" y="161"/>
                  <a:pt x="86" y="161"/>
                  <a:pt x="86" y="160"/>
                </a:cubicBezTo>
                <a:cubicBezTo>
                  <a:pt x="87" y="160"/>
                  <a:pt x="87" y="160"/>
                  <a:pt x="87" y="160"/>
                </a:cubicBezTo>
                <a:cubicBezTo>
                  <a:pt x="87" y="161"/>
                  <a:pt x="87" y="161"/>
                  <a:pt x="87" y="161"/>
                </a:cubicBezTo>
                <a:moveTo>
                  <a:pt x="461" y="136"/>
                </a:moveTo>
                <a:cubicBezTo>
                  <a:pt x="461" y="136"/>
                  <a:pt x="461" y="137"/>
                  <a:pt x="461" y="137"/>
                </a:cubicBezTo>
                <a:cubicBezTo>
                  <a:pt x="461" y="137"/>
                  <a:pt x="461" y="137"/>
                  <a:pt x="461" y="136"/>
                </a:cubicBezTo>
                <a:cubicBezTo>
                  <a:pt x="461" y="136"/>
                  <a:pt x="461" y="136"/>
                  <a:pt x="461" y="136"/>
                </a:cubicBezTo>
                <a:cubicBezTo>
                  <a:pt x="461" y="136"/>
                  <a:pt x="461" y="136"/>
                  <a:pt x="461" y="136"/>
                </a:cubicBezTo>
                <a:moveTo>
                  <a:pt x="133" y="210"/>
                </a:moveTo>
                <a:cubicBezTo>
                  <a:pt x="133" y="210"/>
                  <a:pt x="133" y="211"/>
                  <a:pt x="133" y="211"/>
                </a:cubicBezTo>
                <a:cubicBezTo>
                  <a:pt x="133" y="211"/>
                  <a:pt x="133" y="210"/>
                  <a:pt x="133" y="210"/>
                </a:cubicBezTo>
                <a:cubicBezTo>
                  <a:pt x="133" y="210"/>
                  <a:pt x="133" y="210"/>
                  <a:pt x="133" y="210"/>
                </a:cubicBezTo>
                <a:cubicBezTo>
                  <a:pt x="133" y="210"/>
                  <a:pt x="133" y="210"/>
                  <a:pt x="133" y="210"/>
                </a:cubicBezTo>
                <a:moveTo>
                  <a:pt x="184" y="132"/>
                </a:moveTo>
                <a:cubicBezTo>
                  <a:pt x="183" y="133"/>
                  <a:pt x="183" y="133"/>
                  <a:pt x="183" y="133"/>
                </a:cubicBezTo>
                <a:cubicBezTo>
                  <a:pt x="182" y="132"/>
                  <a:pt x="183" y="132"/>
                  <a:pt x="183" y="132"/>
                </a:cubicBezTo>
                <a:cubicBezTo>
                  <a:pt x="183" y="132"/>
                  <a:pt x="184" y="132"/>
                  <a:pt x="184" y="132"/>
                </a:cubicBezTo>
                <a:cubicBezTo>
                  <a:pt x="184" y="132"/>
                  <a:pt x="184" y="132"/>
                  <a:pt x="184" y="132"/>
                </a:cubicBezTo>
                <a:moveTo>
                  <a:pt x="149" y="220"/>
                </a:moveTo>
                <a:cubicBezTo>
                  <a:pt x="149" y="220"/>
                  <a:pt x="149" y="220"/>
                  <a:pt x="149" y="220"/>
                </a:cubicBezTo>
                <a:cubicBezTo>
                  <a:pt x="149" y="220"/>
                  <a:pt x="149" y="219"/>
                  <a:pt x="149" y="219"/>
                </a:cubicBezTo>
                <a:cubicBezTo>
                  <a:pt x="149" y="219"/>
                  <a:pt x="149" y="220"/>
                  <a:pt x="149" y="220"/>
                </a:cubicBezTo>
                <a:cubicBezTo>
                  <a:pt x="149" y="220"/>
                  <a:pt x="149" y="220"/>
                  <a:pt x="149" y="220"/>
                </a:cubicBezTo>
                <a:moveTo>
                  <a:pt x="773" y="219"/>
                </a:moveTo>
                <a:cubicBezTo>
                  <a:pt x="773" y="219"/>
                  <a:pt x="774" y="219"/>
                  <a:pt x="773" y="220"/>
                </a:cubicBezTo>
                <a:cubicBezTo>
                  <a:pt x="773" y="220"/>
                  <a:pt x="773" y="220"/>
                  <a:pt x="773" y="220"/>
                </a:cubicBezTo>
                <a:moveTo>
                  <a:pt x="462" y="132"/>
                </a:moveTo>
                <a:cubicBezTo>
                  <a:pt x="461" y="132"/>
                  <a:pt x="461" y="132"/>
                  <a:pt x="461" y="132"/>
                </a:cubicBezTo>
                <a:cubicBezTo>
                  <a:pt x="461" y="132"/>
                  <a:pt x="461" y="132"/>
                  <a:pt x="461" y="132"/>
                </a:cubicBezTo>
                <a:cubicBezTo>
                  <a:pt x="461" y="131"/>
                  <a:pt x="461" y="131"/>
                  <a:pt x="461" y="131"/>
                </a:cubicBezTo>
                <a:cubicBezTo>
                  <a:pt x="461" y="131"/>
                  <a:pt x="461" y="131"/>
                  <a:pt x="462" y="132"/>
                </a:cubicBezTo>
                <a:moveTo>
                  <a:pt x="464" y="131"/>
                </a:moveTo>
                <a:cubicBezTo>
                  <a:pt x="464" y="131"/>
                  <a:pt x="464" y="131"/>
                  <a:pt x="463" y="131"/>
                </a:cubicBezTo>
                <a:cubicBezTo>
                  <a:pt x="464" y="130"/>
                  <a:pt x="464" y="130"/>
                  <a:pt x="464" y="130"/>
                </a:cubicBezTo>
                <a:cubicBezTo>
                  <a:pt x="464" y="130"/>
                  <a:pt x="464" y="130"/>
                  <a:pt x="464" y="131"/>
                </a:cubicBezTo>
                <a:cubicBezTo>
                  <a:pt x="464" y="131"/>
                  <a:pt x="464" y="131"/>
                  <a:pt x="464" y="131"/>
                </a:cubicBezTo>
                <a:moveTo>
                  <a:pt x="578" y="176"/>
                </a:moveTo>
                <a:cubicBezTo>
                  <a:pt x="578" y="176"/>
                  <a:pt x="578" y="177"/>
                  <a:pt x="578" y="176"/>
                </a:cubicBezTo>
                <a:cubicBezTo>
                  <a:pt x="577" y="176"/>
                  <a:pt x="577" y="176"/>
                  <a:pt x="577" y="176"/>
                </a:cubicBezTo>
                <a:moveTo>
                  <a:pt x="218" y="177"/>
                </a:moveTo>
                <a:cubicBezTo>
                  <a:pt x="218" y="177"/>
                  <a:pt x="217" y="177"/>
                  <a:pt x="217" y="178"/>
                </a:cubicBezTo>
                <a:cubicBezTo>
                  <a:pt x="217" y="177"/>
                  <a:pt x="217" y="177"/>
                  <a:pt x="217" y="177"/>
                </a:cubicBezTo>
                <a:cubicBezTo>
                  <a:pt x="217" y="177"/>
                  <a:pt x="217" y="177"/>
                  <a:pt x="217" y="177"/>
                </a:cubicBezTo>
                <a:moveTo>
                  <a:pt x="462" y="134"/>
                </a:moveTo>
                <a:cubicBezTo>
                  <a:pt x="461" y="134"/>
                  <a:pt x="461" y="135"/>
                  <a:pt x="461" y="135"/>
                </a:cubicBezTo>
                <a:cubicBezTo>
                  <a:pt x="461" y="135"/>
                  <a:pt x="461" y="134"/>
                  <a:pt x="461" y="134"/>
                </a:cubicBezTo>
                <a:cubicBezTo>
                  <a:pt x="461" y="134"/>
                  <a:pt x="461" y="134"/>
                  <a:pt x="461" y="134"/>
                </a:cubicBezTo>
                <a:cubicBezTo>
                  <a:pt x="461" y="134"/>
                  <a:pt x="461" y="134"/>
                  <a:pt x="462" y="134"/>
                </a:cubicBezTo>
                <a:moveTo>
                  <a:pt x="581" y="179"/>
                </a:moveTo>
                <a:cubicBezTo>
                  <a:pt x="581" y="180"/>
                  <a:pt x="581" y="180"/>
                  <a:pt x="581" y="180"/>
                </a:cubicBezTo>
                <a:cubicBezTo>
                  <a:pt x="581" y="180"/>
                  <a:pt x="581" y="180"/>
                  <a:pt x="581" y="180"/>
                </a:cubicBezTo>
                <a:cubicBezTo>
                  <a:pt x="580" y="180"/>
                  <a:pt x="580" y="180"/>
                  <a:pt x="580" y="180"/>
                </a:cubicBezTo>
                <a:cubicBezTo>
                  <a:pt x="580" y="180"/>
                  <a:pt x="580" y="180"/>
                  <a:pt x="581" y="179"/>
                </a:cubicBezTo>
                <a:moveTo>
                  <a:pt x="459" y="134"/>
                </a:moveTo>
                <a:cubicBezTo>
                  <a:pt x="459" y="134"/>
                  <a:pt x="459" y="134"/>
                  <a:pt x="459" y="135"/>
                </a:cubicBezTo>
                <a:cubicBezTo>
                  <a:pt x="459" y="135"/>
                  <a:pt x="459" y="135"/>
                  <a:pt x="459" y="135"/>
                </a:cubicBezTo>
                <a:cubicBezTo>
                  <a:pt x="459" y="135"/>
                  <a:pt x="459" y="134"/>
                  <a:pt x="459" y="134"/>
                </a:cubicBezTo>
                <a:cubicBezTo>
                  <a:pt x="459" y="134"/>
                  <a:pt x="459" y="134"/>
                  <a:pt x="459" y="134"/>
                </a:cubicBezTo>
                <a:moveTo>
                  <a:pt x="633" y="186"/>
                </a:moveTo>
                <a:cubicBezTo>
                  <a:pt x="633" y="186"/>
                  <a:pt x="632" y="186"/>
                  <a:pt x="632" y="186"/>
                </a:cubicBezTo>
                <a:cubicBezTo>
                  <a:pt x="633" y="185"/>
                  <a:pt x="633" y="185"/>
                  <a:pt x="633" y="186"/>
                </a:cubicBezTo>
                <a:cubicBezTo>
                  <a:pt x="633" y="186"/>
                  <a:pt x="633" y="186"/>
                  <a:pt x="633" y="186"/>
                </a:cubicBezTo>
                <a:cubicBezTo>
                  <a:pt x="633" y="186"/>
                  <a:pt x="633" y="186"/>
                  <a:pt x="633" y="186"/>
                </a:cubicBezTo>
                <a:moveTo>
                  <a:pt x="626" y="187"/>
                </a:moveTo>
                <a:cubicBezTo>
                  <a:pt x="626" y="187"/>
                  <a:pt x="626" y="187"/>
                  <a:pt x="626" y="186"/>
                </a:cubicBezTo>
                <a:cubicBezTo>
                  <a:pt x="626" y="186"/>
                  <a:pt x="626" y="186"/>
                  <a:pt x="627" y="187"/>
                </a:cubicBezTo>
                <a:cubicBezTo>
                  <a:pt x="627" y="187"/>
                  <a:pt x="627" y="187"/>
                  <a:pt x="627" y="187"/>
                </a:cubicBezTo>
                <a:cubicBezTo>
                  <a:pt x="626" y="187"/>
                  <a:pt x="626" y="187"/>
                  <a:pt x="626" y="187"/>
                </a:cubicBezTo>
                <a:moveTo>
                  <a:pt x="578" y="189"/>
                </a:moveTo>
                <a:cubicBezTo>
                  <a:pt x="578" y="189"/>
                  <a:pt x="577" y="188"/>
                  <a:pt x="577" y="188"/>
                </a:cubicBezTo>
                <a:cubicBezTo>
                  <a:pt x="578" y="188"/>
                  <a:pt x="578" y="188"/>
                  <a:pt x="578" y="188"/>
                </a:cubicBezTo>
                <a:cubicBezTo>
                  <a:pt x="578" y="189"/>
                  <a:pt x="578" y="189"/>
                  <a:pt x="578" y="189"/>
                </a:cubicBezTo>
                <a:cubicBezTo>
                  <a:pt x="578" y="189"/>
                  <a:pt x="578" y="189"/>
                  <a:pt x="578" y="189"/>
                </a:cubicBezTo>
                <a:moveTo>
                  <a:pt x="589" y="196"/>
                </a:moveTo>
                <a:cubicBezTo>
                  <a:pt x="588" y="197"/>
                  <a:pt x="588" y="196"/>
                  <a:pt x="588" y="196"/>
                </a:cubicBezTo>
                <a:cubicBezTo>
                  <a:pt x="588" y="196"/>
                  <a:pt x="589" y="196"/>
                  <a:pt x="589" y="196"/>
                </a:cubicBezTo>
                <a:moveTo>
                  <a:pt x="689" y="206"/>
                </a:moveTo>
                <a:cubicBezTo>
                  <a:pt x="689" y="206"/>
                  <a:pt x="689" y="206"/>
                  <a:pt x="689" y="206"/>
                </a:cubicBezTo>
                <a:cubicBezTo>
                  <a:pt x="689" y="207"/>
                  <a:pt x="689" y="207"/>
                  <a:pt x="689" y="207"/>
                </a:cubicBezTo>
                <a:cubicBezTo>
                  <a:pt x="689" y="207"/>
                  <a:pt x="688" y="207"/>
                  <a:pt x="688" y="207"/>
                </a:cubicBezTo>
                <a:cubicBezTo>
                  <a:pt x="688" y="207"/>
                  <a:pt x="688" y="207"/>
                  <a:pt x="688" y="207"/>
                </a:cubicBezTo>
                <a:cubicBezTo>
                  <a:pt x="688" y="206"/>
                  <a:pt x="689" y="206"/>
                  <a:pt x="689" y="206"/>
                </a:cubicBezTo>
                <a:moveTo>
                  <a:pt x="716" y="451"/>
                </a:moveTo>
                <a:cubicBezTo>
                  <a:pt x="716" y="451"/>
                  <a:pt x="716" y="451"/>
                  <a:pt x="716" y="451"/>
                </a:cubicBezTo>
                <a:cubicBezTo>
                  <a:pt x="717" y="451"/>
                  <a:pt x="716" y="452"/>
                  <a:pt x="716" y="452"/>
                </a:cubicBezTo>
                <a:cubicBezTo>
                  <a:pt x="716" y="451"/>
                  <a:pt x="716" y="451"/>
                  <a:pt x="716" y="451"/>
                </a:cubicBezTo>
                <a:cubicBezTo>
                  <a:pt x="716" y="451"/>
                  <a:pt x="716" y="451"/>
                  <a:pt x="716" y="451"/>
                </a:cubicBezTo>
                <a:moveTo>
                  <a:pt x="714" y="455"/>
                </a:moveTo>
                <a:cubicBezTo>
                  <a:pt x="714" y="455"/>
                  <a:pt x="714" y="455"/>
                  <a:pt x="714" y="455"/>
                </a:cubicBezTo>
                <a:cubicBezTo>
                  <a:pt x="715" y="455"/>
                  <a:pt x="715" y="455"/>
                  <a:pt x="715" y="455"/>
                </a:cubicBezTo>
                <a:moveTo>
                  <a:pt x="716" y="457"/>
                </a:moveTo>
                <a:cubicBezTo>
                  <a:pt x="716" y="457"/>
                  <a:pt x="717" y="457"/>
                  <a:pt x="716" y="458"/>
                </a:cubicBezTo>
                <a:cubicBezTo>
                  <a:pt x="716" y="458"/>
                  <a:pt x="716" y="458"/>
                  <a:pt x="716" y="458"/>
                </a:cubicBezTo>
                <a:moveTo>
                  <a:pt x="104" y="462"/>
                </a:moveTo>
                <a:cubicBezTo>
                  <a:pt x="104" y="462"/>
                  <a:pt x="104" y="462"/>
                  <a:pt x="104" y="462"/>
                </a:cubicBezTo>
                <a:cubicBezTo>
                  <a:pt x="103" y="462"/>
                  <a:pt x="103" y="462"/>
                  <a:pt x="103" y="462"/>
                </a:cubicBezTo>
                <a:cubicBezTo>
                  <a:pt x="103" y="461"/>
                  <a:pt x="103" y="461"/>
                  <a:pt x="103" y="461"/>
                </a:cubicBezTo>
                <a:cubicBezTo>
                  <a:pt x="103" y="461"/>
                  <a:pt x="103" y="461"/>
                  <a:pt x="103" y="461"/>
                </a:cubicBezTo>
                <a:cubicBezTo>
                  <a:pt x="104" y="461"/>
                  <a:pt x="104" y="462"/>
                  <a:pt x="104" y="462"/>
                </a:cubicBezTo>
                <a:moveTo>
                  <a:pt x="108" y="462"/>
                </a:moveTo>
                <a:cubicBezTo>
                  <a:pt x="108" y="462"/>
                  <a:pt x="109" y="462"/>
                  <a:pt x="109" y="462"/>
                </a:cubicBezTo>
                <a:cubicBezTo>
                  <a:pt x="108" y="463"/>
                  <a:pt x="108" y="463"/>
                  <a:pt x="108" y="463"/>
                </a:cubicBezTo>
                <a:cubicBezTo>
                  <a:pt x="108" y="463"/>
                  <a:pt x="108" y="463"/>
                  <a:pt x="108" y="463"/>
                </a:cubicBezTo>
                <a:cubicBezTo>
                  <a:pt x="108" y="463"/>
                  <a:pt x="108" y="463"/>
                  <a:pt x="108" y="463"/>
                </a:cubicBezTo>
                <a:cubicBezTo>
                  <a:pt x="108" y="462"/>
                  <a:pt x="108" y="462"/>
                  <a:pt x="108" y="462"/>
                </a:cubicBezTo>
                <a:moveTo>
                  <a:pt x="105" y="464"/>
                </a:moveTo>
                <a:cubicBezTo>
                  <a:pt x="105" y="464"/>
                  <a:pt x="105" y="464"/>
                  <a:pt x="105" y="463"/>
                </a:cubicBezTo>
                <a:cubicBezTo>
                  <a:pt x="105" y="463"/>
                  <a:pt x="106" y="463"/>
                  <a:pt x="106" y="464"/>
                </a:cubicBezTo>
                <a:cubicBezTo>
                  <a:pt x="106" y="464"/>
                  <a:pt x="106" y="464"/>
                  <a:pt x="106" y="464"/>
                </a:cubicBezTo>
                <a:cubicBezTo>
                  <a:pt x="106" y="464"/>
                  <a:pt x="106" y="464"/>
                  <a:pt x="105" y="464"/>
                </a:cubicBezTo>
                <a:moveTo>
                  <a:pt x="363" y="56"/>
                </a:moveTo>
                <a:cubicBezTo>
                  <a:pt x="363" y="56"/>
                  <a:pt x="363" y="56"/>
                  <a:pt x="362" y="56"/>
                </a:cubicBezTo>
                <a:cubicBezTo>
                  <a:pt x="362" y="56"/>
                  <a:pt x="362" y="56"/>
                  <a:pt x="362" y="55"/>
                </a:cubicBezTo>
                <a:cubicBezTo>
                  <a:pt x="362" y="55"/>
                  <a:pt x="362" y="55"/>
                  <a:pt x="362" y="55"/>
                </a:cubicBezTo>
                <a:cubicBezTo>
                  <a:pt x="363" y="55"/>
                  <a:pt x="363" y="56"/>
                  <a:pt x="363" y="56"/>
                </a:cubicBezTo>
                <a:moveTo>
                  <a:pt x="711" y="470"/>
                </a:moveTo>
                <a:cubicBezTo>
                  <a:pt x="711" y="470"/>
                  <a:pt x="711" y="470"/>
                  <a:pt x="711" y="470"/>
                </a:cubicBezTo>
                <a:cubicBezTo>
                  <a:pt x="711" y="470"/>
                  <a:pt x="711" y="470"/>
                  <a:pt x="710" y="470"/>
                </a:cubicBezTo>
                <a:cubicBezTo>
                  <a:pt x="710" y="470"/>
                  <a:pt x="710" y="470"/>
                  <a:pt x="710" y="470"/>
                </a:cubicBezTo>
                <a:cubicBezTo>
                  <a:pt x="710" y="470"/>
                  <a:pt x="710" y="470"/>
                  <a:pt x="711" y="470"/>
                </a:cubicBezTo>
                <a:moveTo>
                  <a:pt x="219" y="64"/>
                </a:moveTo>
                <a:cubicBezTo>
                  <a:pt x="218" y="64"/>
                  <a:pt x="218" y="64"/>
                  <a:pt x="218" y="65"/>
                </a:cubicBezTo>
                <a:cubicBezTo>
                  <a:pt x="218" y="65"/>
                  <a:pt x="218" y="64"/>
                  <a:pt x="218" y="64"/>
                </a:cubicBezTo>
                <a:cubicBezTo>
                  <a:pt x="218" y="64"/>
                  <a:pt x="218" y="64"/>
                  <a:pt x="218" y="64"/>
                </a:cubicBezTo>
                <a:cubicBezTo>
                  <a:pt x="218" y="64"/>
                  <a:pt x="218" y="64"/>
                  <a:pt x="219" y="64"/>
                </a:cubicBezTo>
                <a:moveTo>
                  <a:pt x="178" y="64"/>
                </a:moveTo>
                <a:cubicBezTo>
                  <a:pt x="179" y="64"/>
                  <a:pt x="179" y="64"/>
                  <a:pt x="179" y="64"/>
                </a:cubicBezTo>
                <a:cubicBezTo>
                  <a:pt x="179" y="64"/>
                  <a:pt x="179" y="64"/>
                  <a:pt x="178" y="65"/>
                </a:cubicBezTo>
                <a:cubicBezTo>
                  <a:pt x="178" y="65"/>
                  <a:pt x="178" y="65"/>
                  <a:pt x="178" y="65"/>
                </a:cubicBezTo>
                <a:cubicBezTo>
                  <a:pt x="178" y="65"/>
                  <a:pt x="178" y="64"/>
                  <a:pt x="178" y="64"/>
                </a:cubicBezTo>
                <a:cubicBezTo>
                  <a:pt x="178" y="64"/>
                  <a:pt x="178" y="64"/>
                  <a:pt x="178" y="64"/>
                </a:cubicBezTo>
                <a:moveTo>
                  <a:pt x="215" y="61"/>
                </a:moveTo>
                <a:cubicBezTo>
                  <a:pt x="215" y="60"/>
                  <a:pt x="215" y="60"/>
                  <a:pt x="215" y="60"/>
                </a:cubicBezTo>
                <a:cubicBezTo>
                  <a:pt x="215" y="60"/>
                  <a:pt x="216" y="60"/>
                  <a:pt x="216" y="60"/>
                </a:cubicBezTo>
                <a:cubicBezTo>
                  <a:pt x="216" y="60"/>
                  <a:pt x="215" y="61"/>
                  <a:pt x="215" y="61"/>
                </a:cubicBezTo>
                <a:cubicBezTo>
                  <a:pt x="215" y="61"/>
                  <a:pt x="215" y="61"/>
                  <a:pt x="215" y="61"/>
                </a:cubicBezTo>
                <a:moveTo>
                  <a:pt x="189" y="60"/>
                </a:moveTo>
                <a:cubicBezTo>
                  <a:pt x="189" y="60"/>
                  <a:pt x="188" y="59"/>
                  <a:pt x="188" y="59"/>
                </a:cubicBezTo>
                <a:cubicBezTo>
                  <a:pt x="189" y="59"/>
                  <a:pt x="189" y="59"/>
                  <a:pt x="189" y="59"/>
                </a:cubicBezTo>
                <a:cubicBezTo>
                  <a:pt x="189" y="60"/>
                  <a:pt x="189" y="60"/>
                  <a:pt x="189" y="60"/>
                </a:cubicBezTo>
                <a:cubicBezTo>
                  <a:pt x="189" y="60"/>
                  <a:pt x="189" y="60"/>
                  <a:pt x="189" y="60"/>
                </a:cubicBezTo>
                <a:moveTo>
                  <a:pt x="365" y="57"/>
                </a:moveTo>
                <a:cubicBezTo>
                  <a:pt x="365" y="57"/>
                  <a:pt x="365" y="57"/>
                  <a:pt x="365" y="57"/>
                </a:cubicBezTo>
                <a:cubicBezTo>
                  <a:pt x="365" y="56"/>
                  <a:pt x="365" y="56"/>
                  <a:pt x="365" y="56"/>
                </a:cubicBezTo>
                <a:cubicBezTo>
                  <a:pt x="365" y="56"/>
                  <a:pt x="366" y="56"/>
                  <a:pt x="366" y="57"/>
                </a:cubicBezTo>
                <a:cubicBezTo>
                  <a:pt x="366" y="57"/>
                  <a:pt x="365" y="57"/>
                  <a:pt x="365" y="57"/>
                </a:cubicBezTo>
                <a:moveTo>
                  <a:pt x="717" y="449"/>
                </a:moveTo>
                <a:cubicBezTo>
                  <a:pt x="717" y="450"/>
                  <a:pt x="717" y="450"/>
                  <a:pt x="717" y="450"/>
                </a:cubicBezTo>
                <a:cubicBezTo>
                  <a:pt x="717" y="450"/>
                  <a:pt x="717" y="449"/>
                  <a:pt x="717" y="449"/>
                </a:cubicBezTo>
                <a:cubicBezTo>
                  <a:pt x="717" y="449"/>
                  <a:pt x="717" y="449"/>
                  <a:pt x="717" y="449"/>
                </a:cubicBezTo>
                <a:cubicBezTo>
                  <a:pt x="717" y="449"/>
                  <a:pt x="717" y="449"/>
                  <a:pt x="717" y="449"/>
                </a:cubicBezTo>
                <a:moveTo>
                  <a:pt x="366" y="53"/>
                </a:moveTo>
                <a:cubicBezTo>
                  <a:pt x="366" y="53"/>
                  <a:pt x="365" y="53"/>
                  <a:pt x="365" y="53"/>
                </a:cubicBezTo>
                <a:cubicBezTo>
                  <a:pt x="365" y="53"/>
                  <a:pt x="365" y="53"/>
                  <a:pt x="365" y="53"/>
                </a:cubicBezTo>
                <a:cubicBezTo>
                  <a:pt x="365" y="53"/>
                  <a:pt x="365" y="53"/>
                  <a:pt x="365" y="53"/>
                </a:cubicBezTo>
                <a:cubicBezTo>
                  <a:pt x="365" y="52"/>
                  <a:pt x="366" y="53"/>
                  <a:pt x="366" y="53"/>
                </a:cubicBezTo>
                <a:moveTo>
                  <a:pt x="231" y="52"/>
                </a:moveTo>
                <a:cubicBezTo>
                  <a:pt x="231" y="53"/>
                  <a:pt x="231" y="53"/>
                  <a:pt x="231" y="53"/>
                </a:cubicBezTo>
                <a:cubicBezTo>
                  <a:pt x="231" y="53"/>
                  <a:pt x="231" y="53"/>
                  <a:pt x="231" y="53"/>
                </a:cubicBezTo>
                <a:cubicBezTo>
                  <a:pt x="230" y="53"/>
                  <a:pt x="230" y="53"/>
                  <a:pt x="230" y="53"/>
                </a:cubicBezTo>
                <a:cubicBezTo>
                  <a:pt x="230" y="53"/>
                  <a:pt x="230" y="52"/>
                  <a:pt x="231" y="52"/>
                </a:cubicBezTo>
                <a:moveTo>
                  <a:pt x="709" y="473"/>
                </a:moveTo>
                <a:cubicBezTo>
                  <a:pt x="709" y="473"/>
                  <a:pt x="708" y="473"/>
                  <a:pt x="708" y="473"/>
                </a:cubicBezTo>
                <a:cubicBezTo>
                  <a:pt x="709" y="472"/>
                  <a:pt x="709" y="473"/>
                  <a:pt x="709" y="473"/>
                </a:cubicBezTo>
                <a:cubicBezTo>
                  <a:pt x="709" y="473"/>
                  <a:pt x="709" y="473"/>
                  <a:pt x="709" y="473"/>
                </a:cubicBezTo>
                <a:cubicBezTo>
                  <a:pt x="709" y="474"/>
                  <a:pt x="709" y="473"/>
                  <a:pt x="709" y="473"/>
                </a:cubicBezTo>
                <a:moveTo>
                  <a:pt x="712" y="473"/>
                </a:moveTo>
                <a:cubicBezTo>
                  <a:pt x="712" y="473"/>
                  <a:pt x="712" y="473"/>
                  <a:pt x="712" y="473"/>
                </a:cubicBezTo>
                <a:cubicBezTo>
                  <a:pt x="712" y="473"/>
                  <a:pt x="712" y="473"/>
                  <a:pt x="711" y="473"/>
                </a:cubicBezTo>
                <a:cubicBezTo>
                  <a:pt x="711" y="474"/>
                  <a:pt x="711" y="474"/>
                  <a:pt x="711" y="473"/>
                </a:cubicBezTo>
                <a:cubicBezTo>
                  <a:pt x="711" y="473"/>
                  <a:pt x="711" y="473"/>
                  <a:pt x="711" y="473"/>
                </a:cubicBezTo>
                <a:cubicBezTo>
                  <a:pt x="711" y="473"/>
                  <a:pt x="711" y="473"/>
                  <a:pt x="712" y="473"/>
                </a:cubicBezTo>
                <a:moveTo>
                  <a:pt x="368" y="55"/>
                </a:moveTo>
                <a:cubicBezTo>
                  <a:pt x="368" y="55"/>
                  <a:pt x="368" y="55"/>
                  <a:pt x="368" y="55"/>
                </a:cubicBezTo>
                <a:cubicBezTo>
                  <a:pt x="368" y="54"/>
                  <a:pt x="368" y="54"/>
                  <a:pt x="369" y="55"/>
                </a:cubicBezTo>
                <a:cubicBezTo>
                  <a:pt x="369" y="55"/>
                  <a:pt x="369" y="55"/>
                  <a:pt x="369" y="55"/>
                </a:cubicBezTo>
                <a:moveTo>
                  <a:pt x="704" y="476"/>
                </a:moveTo>
                <a:cubicBezTo>
                  <a:pt x="704" y="476"/>
                  <a:pt x="704" y="475"/>
                  <a:pt x="705" y="476"/>
                </a:cubicBezTo>
                <a:cubicBezTo>
                  <a:pt x="705" y="476"/>
                  <a:pt x="705" y="476"/>
                  <a:pt x="705" y="476"/>
                </a:cubicBezTo>
                <a:moveTo>
                  <a:pt x="18" y="374"/>
                </a:moveTo>
                <a:cubicBezTo>
                  <a:pt x="18" y="374"/>
                  <a:pt x="18" y="374"/>
                  <a:pt x="18" y="374"/>
                </a:cubicBezTo>
                <a:cubicBezTo>
                  <a:pt x="18" y="375"/>
                  <a:pt x="18" y="375"/>
                  <a:pt x="18" y="375"/>
                </a:cubicBezTo>
                <a:moveTo>
                  <a:pt x="82" y="377"/>
                </a:moveTo>
                <a:cubicBezTo>
                  <a:pt x="82" y="377"/>
                  <a:pt x="82" y="378"/>
                  <a:pt x="82" y="378"/>
                </a:cubicBezTo>
                <a:cubicBezTo>
                  <a:pt x="82" y="377"/>
                  <a:pt x="81" y="377"/>
                  <a:pt x="81" y="377"/>
                </a:cubicBezTo>
                <a:cubicBezTo>
                  <a:pt x="81" y="377"/>
                  <a:pt x="81" y="377"/>
                  <a:pt x="81" y="377"/>
                </a:cubicBezTo>
                <a:cubicBezTo>
                  <a:pt x="81" y="377"/>
                  <a:pt x="81" y="377"/>
                  <a:pt x="82" y="377"/>
                </a:cubicBezTo>
                <a:cubicBezTo>
                  <a:pt x="82" y="377"/>
                  <a:pt x="82" y="377"/>
                  <a:pt x="82" y="377"/>
                </a:cubicBezTo>
                <a:moveTo>
                  <a:pt x="81" y="379"/>
                </a:moveTo>
                <a:cubicBezTo>
                  <a:pt x="82" y="379"/>
                  <a:pt x="82" y="379"/>
                  <a:pt x="82" y="379"/>
                </a:cubicBezTo>
                <a:cubicBezTo>
                  <a:pt x="82" y="379"/>
                  <a:pt x="82" y="379"/>
                  <a:pt x="82" y="379"/>
                </a:cubicBezTo>
                <a:cubicBezTo>
                  <a:pt x="82" y="379"/>
                  <a:pt x="81" y="379"/>
                  <a:pt x="81" y="379"/>
                </a:cubicBezTo>
                <a:cubicBezTo>
                  <a:pt x="81" y="379"/>
                  <a:pt x="81" y="379"/>
                  <a:pt x="81" y="379"/>
                </a:cubicBezTo>
                <a:moveTo>
                  <a:pt x="288" y="79"/>
                </a:moveTo>
                <a:cubicBezTo>
                  <a:pt x="289" y="79"/>
                  <a:pt x="289" y="79"/>
                  <a:pt x="289" y="80"/>
                </a:cubicBezTo>
                <a:cubicBezTo>
                  <a:pt x="289" y="80"/>
                  <a:pt x="289" y="80"/>
                  <a:pt x="288" y="80"/>
                </a:cubicBezTo>
                <a:cubicBezTo>
                  <a:pt x="288" y="80"/>
                  <a:pt x="288" y="79"/>
                  <a:pt x="288" y="79"/>
                </a:cubicBezTo>
                <a:cubicBezTo>
                  <a:pt x="288" y="79"/>
                  <a:pt x="288" y="79"/>
                  <a:pt x="288" y="79"/>
                </a:cubicBezTo>
                <a:moveTo>
                  <a:pt x="287" y="79"/>
                </a:moveTo>
                <a:cubicBezTo>
                  <a:pt x="287" y="79"/>
                  <a:pt x="287" y="80"/>
                  <a:pt x="287" y="80"/>
                </a:cubicBezTo>
                <a:cubicBezTo>
                  <a:pt x="286" y="80"/>
                  <a:pt x="286" y="80"/>
                  <a:pt x="286" y="80"/>
                </a:cubicBezTo>
                <a:cubicBezTo>
                  <a:pt x="286" y="79"/>
                  <a:pt x="286" y="79"/>
                  <a:pt x="287" y="79"/>
                </a:cubicBezTo>
                <a:cubicBezTo>
                  <a:pt x="287" y="79"/>
                  <a:pt x="287" y="79"/>
                  <a:pt x="287" y="79"/>
                </a:cubicBezTo>
                <a:moveTo>
                  <a:pt x="755" y="389"/>
                </a:moveTo>
                <a:cubicBezTo>
                  <a:pt x="754" y="389"/>
                  <a:pt x="754" y="389"/>
                  <a:pt x="754" y="389"/>
                </a:cubicBezTo>
                <a:cubicBezTo>
                  <a:pt x="754" y="389"/>
                  <a:pt x="754" y="389"/>
                  <a:pt x="754" y="389"/>
                </a:cubicBezTo>
                <a:cubicBezTo>
                  <a:pt x="754" y="388"/>
                  <a:pt x="754" y="388"/>
                  <a:pt x="754" y="388"/>
                </a:cubicBezTo>
                <a:cubicBezTo>
                  <a:pt x="754" y="388"/>
                  <a:pt x="755" y="388"/>
                  <a:pt x="755" y="389"/>
                </a:cubicBezTo>
                <a:moveTo>
                  <a:pt x="726" y="367"/>
                </a:moveTo>
                <a:cubicBezTo>
                  <a:pt x="726" y="367"/>
                  <a:pt x="726" y="367"/>
                  <a:pt x="726" y="367"/>
                </a:cubicBezTo>
                <a:cubicBezTo>
                  <a:pt x="725" y="367"/>
                  <a:pt x="725" y="367"/>
                  <a:pt x="726" y="366"/>
                </a:cubicBezTo>
                <a:cubicBezTo>
                  <a:pt x="726" y="366"/>
                  <a:pt x="726" y="366"/>
                  <a:pt x="726" y="366"/>
                </a:cubicBezTo>
                <a:cubicBezTo>
                  <a:pt x="726" y="366"/>
                  <a:pt x="726" y="367"/>
                  <a:pt x="726" y="367"/>
                </a:cubicBezTo>
                <a:moveTo>
                  <a:pt x="566" y="89"/>
                </a:moveTo>
                <a:cubicBezTo>
                  <a:pt x="566" y="89"/>
                  <a:pt x="566" y="89"/>
                  <a:pt x="566" y="89"/>
                </a:cubicBezTo>
                <a:cubicBezTo>
                  <a:pt x="566" y="89"/>
                  <a:pt x="566" y="89"/>
                  <a:pt x="566" y="89"/>
                </a:cubicBezTo>
                <a:cubicBezTo>
                  <a:pt x="567" y="89"/>
                  <a:pt x="567" y="89"/>
                  <a:pt x="567" y="89"/>
                </a:cubicBezTo>
                <a:cubicBezTo>
                  <a:pt x="567" y="89"/>
                  <a:pt x="566" y="89"/>
                  <a:pt x="566" y="89"/>
                </a:cubicBezTo>
                <a:moveTo>
                  <a:pt x="717" y="373"/>
                </a:moveTo>
                <a:cubicBezTo>
                  <a:pt x="716" y="373"/>
                  <a:pt x="716" y="373"/>
                  <a:pt x="716" y="373"/>
                </a:cubicBezTo>
                <a:cubicBezTo>
                  <a:pt x="716" y="373"/>
                  <a:pt x="716" y="373"/>
                  <a:pt x="716" y="372"/>
                </a:cubicBezTo>
                <a:cubicBezTo>
                  <a:pt x="716" y="372"/>
                  <a:pt x="716" y="372"/>
                  <a:pt x="716" y="372"/>
                </a:cubicBezTo>
                <a:cubicBezTo>
                  <a:pt x="716" y="372"/>
                  <a:pt x="716" y="372"/>
                  <a:pt x="717" y="373"/>
                </a:cubicBezTo>
                <a:moveTo>
                  <a:pt x="116" y="408"/>
                </a:moveTo>
                <a:cubicBezTo>
                  <a:pt x="116" y="408"/>
                  <a:pt x="116" y="409"/>
                  <a:pt x="116" y="409"/>
                </a:cubicBezTo>
                <a:cubicBezTo>
                  <a:pt x="115" y="409"/>
                  <a:pt x="115" y="408"/>
                  <a:pt x="115" y="408"/>
                </a:cubicBezTo>
                <a:moveTo>
                  <a:pt x="740" y="409"/>
                </a:moveTo>
                <a:cubicBezTo>
                  <a:pt x="740" y="409"/>
                  <a:pt x="740" y="409"/>
                  <a:pt x="740" y="409"/>
                </a:cubicBezTo>
                <a:cubicBezTo>
                  <a:pt x="740" y="409"/>
                  <a:pt x="740" y="409"/>
                  <a:pt x="740" y="408"/>
                </a:cubicBezTo>
                <a:cubicBezTo>
                  <a:pt x="740" y="408"/>
                  <a:pt x="740" y="408"/>
                  <a:pt x="740" y="408"/>
                </a:cubicBezTo>
                <a:cubicBezTo>
                  <a:pt x="740" y="408"/>
                  <a:pt x="740" y="408"/>
                  <a:pt x="740" y="409"/>
                </a:cubicBezTo>
                <a:moveTo>
                  <a:pt x="744" y="408"/>
                </a:moveTo>
                <a:cubicBezTo>
                  <a:pt x="744" y="408"/>
                  <a:pt x="744" y="408"/>
                  <a:pt x="744" y="408"/>
                </a:cubicBezTo>
                <a:cubicBezTo>
                  <a:pt x="744" y="409"/>
                  <a:pt x="744" y="409"/>
                  <a:pt x="744" y="409"/>
                </a:cubicBezTo>
                <a:cubicBezTo>
                  <a:pt x="744" y="409"/>
                  <a:pt x="743" y="409"/>
                  <a:pt x="743" y="409"/>
                </a:cubicBezTo>
                <a:cubicBezTo>
                  <a:pt x="743" y="409"/>
                  <a:pt x="743" y="409"/>
                  <a:pt x="743" y="409"/>
                </a:cubicBezTo>
                <a:cubicBezTo>
                  <a:pt x="743" y="408"/>
                  <a:pt x="744" y="408"/>
                  <a:pt x="744" y="408"/>
                </a:cubicBezTo>
                <a:moveTo>
                  <a:pt x="745" y="393"/>
                </a:moveTo>
                <a:cubicBezTo>
                  <a:pt x="745" y="393"/>
                  <a:pt x="744" y="392"/>
                  <a:pt x="744" y="392"/>
                </a:cubicBezTo>
                <a:cubicBezTo>
                  <a:pt x="745" y="392"/>
                  <a:pt x="745" y="392"/>
                  <a:pt x="745" y="392"/>
                </a:cubicBezTo>
                <a:cubicBezTo>
                  <a:pt x="745" y="393"/>
                  <a:pt x="745" y="393"/>
                  <a:pt x="745" y="393"/>
                </a:cubicBezTo>
                <a:cubicBezTo>
                  <a:pt x="745" y="393"/>
                  <a:pt x="745" y="393"/>
                  <a:pt x="745" y="393"/>
                </a:cubicBezTo>
                <a:moveTo>
                  <a:pt x="123" y="403"/>
                </a:moveTo>
                <a:cubicBezTo>
                  <a:pt x="123" y="403"/>
                  <a:pt x="123" y="403"/>
                  <a:pt x="123" y="403"/>
                </a:cubicBezTo>
                <a:cubicBezTo>
                  <a:pt x="123" y="402"/>
                  <a:pt x="124" y="403"/>
                  <a:pt x="124" y="403"/>
                </a:cubicBezTo>
                <a:cubicBezTo>
                  <a:pt x="124" y="403"/>
                  <a:pt x="124" y="403"/>
                  <a:pt x="124" y="403"/>
                </a:cubicBezTo>
                <a:cubicBezTo>
                  <a:pt x="124" y="403"/>
                  <a:pt x="124" y="403"/>
                  <a:pt x="123" y="403"/>
                </a:cubicBezTo>
                <a:moveTo>
                  <a:pt x="124" y="403"/>
                </a:moveTo>
                <a:cubicBezTo>
                  <a:pt x="124" y="403"/>
                  <a:pt x="125" y="403"/>
                  <a:pt x="125" y="404"/>
                </a:cubicBezTo>
                <a:cubicBezTo>
                  <a:pt x="125" y="404"/>
                  <a:pt x="124" y="404"/>
                  <a:pt x="124" y="404"/>
                </a:cubicBezTo>
                <a:moveTo>
                  <a:pt x="218" y="754"/>
                </a:moveTo>
                <a:cubicBezTo>
                  <a:pt x="218" y="752"/>
                  <a:pt x="218" y="752"/>
                  <a:pt x="218" y="752"/>
                </a:cubicBezTo>
                <a:cubicBezTo>
                  <a:pt x="219" y="752"/>
                  <a:pt x="219" y="753"/>
                  <a:pt x="219" y="754"/>
                </a:cubicBezTo>
                <a:cubicBezTo>
                  <a:pt x="219" y="754"/>
                  <a:pt x="218" y="754"/>
                  <a:pt x="218" y="754"/>
                </a:cubicBezTo>
                <a:moveTo>
                  <a:pt x="218" y="756"/>
                </a:moveTo>
                <a:cubicBezTo>
                  <a:pt x="218" y="756"/>
                  <a:pt x="218" y="757"/>
                  <a:pt x="219" y="757"/>
                </a:cubicBezTo>
                <a:cubicBezTo>
                  <a:pt x="219" y="757"/>
                  <a:pt x="218" y="757"/>
                  <a:pt x="218" y="757"/>
                </a:cubicBezTo>
                <a:cubicBezTo>
                  <a:pt x="218" y="757"/>
                  <a:pt x="218" y="757"/>
                  <a:pt x="218" y="756"/>
                </a:cubicBezTo>
                <a:cubicBezTo>
                  <a:pt x="218" y="756"/>
                  <a:pt x="218" y="756"/>
                  <a:pt x="218" y="756"/>
                </a:cubicBezTo>
                <a:moveTo>
                  <a:pt x="493" y="19"/>
                </a:moveTo>
                <a:cubicBezTo>
                  <a:pt x="493" y="19"/>
                  <a:pt x="492" y="19"/>
                  <a:pt x="492" y="19"/>
                </a:cubicBezTo>
                <a:cubicBezTo>
                  <a:pt x="492" y="19"/>
                  <a:pt x="492" y="19"/>
                  <a:pt x="492" y="19"/>
                </a:cubicBezTo>
                <a:cubicBezTo>
                  <a:pt x="492" y="19"/>
                  <a:pt x="492" y="18"/>
                  <a:pt x="492" y="18"/>
                </a:cubicBezTo>
                <a:cubicBezTo>
                  <a:pt x="492" y="18"/>
                  <a:pt x="492" y="18"/>
                  <a:pt x="492" y="18"/>
                </a:cubicBezTo>
                <a:cubicBezTo>
                  <a:pt x="492" y="18"/>
                  <a:pt x="493" y="19"/>
                  <a:pt x="493" y="19"/>
                </a:cubicBezTo>
                <a:moveTo>
                  <a:pt x="386" y="488"/>
                </a:moveTo>
                <a:cubicBezTo>
                  <a:pt x="386" y="488"/>
                  <a:pt x="386" y="488"/>
                  <a:pt x="387" y="488"/>
                </a:cubicBezTo>
                <a:cubicBezTo>
                  <a:pt x="387" y="488"/>
                  <a:pt x="387" y="488"/>
                  <a:pt x="387" y="489"/>
                </a:cubicBezTo>
                <a:cubicBezTo>
                  <a:pt x="387" y="488"/>
                  <a:pt x="387" y="488"/>
                  <a:pt x="388" y="488"/>
                </a:cubicBezTo>
                <a:cubicBezTo>
                  <a:pt x="388" y="487"/>
                  <a:pt x="388" y="487"/>
                  <a:pt x="388" y="485"/>
                </a:cubicBezTo>
                <a:cubicBezTo>
                  <a:pt x="388" y="485"/>
                  <a:pt x="388" y="485"/>
                  <a:pt x="388" y="485"/>
                </a:cubicBezTo>
                <a:cubicBezTo>
                  <a:pt x="387" y="485"/>
                  <a:pt x="387" y="486"/>
                  <a:pt x="388" y="486"/>
                </a:cubicBezTo>
                <a:cubicBezTo>
                  <a:pt x="388" y="486"/>
                  <a:pt x="388" y="486"/>
                  <a:pt x="388" y="486"/>
                </a:cubicBezTo>
                <a:cubicBezTo>
                  <a:pt x="388" y="486"/>
                  <a:pt x="388" y="485"/>
                  <a:pt x="388" y="485"/>
                </a:cubicBezTo>
                <a:cubicBezTo>
                  <a:pt x="388" y="485"/>
                  <a:pt x="388" y="485"/>
                  <a:pt x="388" y="485"/>
                </a:cubicBezTo>
                <a:cubicBezTo>
                  <a:pt x="387" y="486"/>
                  <a:pt x="387" y="486"/>
                  <a:pt x="387" y="485"/>
                </a:cubicBezTo>
                <a:cubicBezTo>
                  <a:pt x="387" y="485"/>
                  <a:pt x="387" y="484"/>
                  <a:pt x="387" y="483"/>
                </a:cubicBezTo>
                <a:cubicBezTo>
                  <a:pt x="387" y="483"/>
                  <a:pt x="386" y="482"/>
                  <a:pt x="386" y="482"/>
                </a:cubicBezTo>
                <a:cubicBezTo>
                  <a:pt x="385" y="483"/>
                  <a:pt x="386" y="483"/>
                  <a:pt x="386" y="484"/>
                </a:cubicBezTo>
                <a:cubicBezTo>
                  <a:pt x="386" y="485"/>
                  <a:pt x="386" y="485"/>
                  <a:pt x="385" y="486"/>
                </a:cubicBezTo>
                <a:cubicBezTo>
                  <a:pt x="385" y="486"/>
                  <a:pt x="385" y="485"/>
                  <a:pt x="385" y="484"/>
                </a:cubicBezTo>
                <a:cubicBezTo>
                  <a:pt x="385" y="484"/>
                  <a:pt x="385" y="483"/>
                  <a:pt x="384" y="483"/>
                </a:cubicBezTo>
                <a:cubicBezTo>
                  <a:pt x="383" y="482"/>
                  <a:pt x="384" y="482"/>
                  <a:pt x="384" y="481"/>
                </a:cubicBezTo>
                <a:cubicBezTo>
                  <a:pt x="384" y="481"/>
                  <a:pt x="385" y="481"/>
                  <a:pt x="385" y="481"/>
                </a:cubicBezTo>
                <a:cubicBezTo>
                  <a:pt x="385" y="481"/>
                  <a:pt x="385" y="480"/>
                  <a:pt x="386" y="480"/>
                </a:cubicBezTo>
                <a:cubicBezTo>
                  <a:pt x="386" y="479"/>
                  <a:pt x="386" y="480"/>
                  <a:pt x="386" y="480"/>
                </a:cubicBezTo>
                <a:cubicBezTo>
                  <a:pt x="386" y="480"/>
                  <a:pt x="386" y="480"/>
                  <a:pt x="386" y="480"/>
                </a:cubicBezTo>
                <a:cubicBezTo>
                  <a:pt x="386" y="480"/>
                  <a:pt x="386" y="480"/>
                  <a:pt x="386" y="480"/>
                </a:cubicBezTo>
                <a:cubicBezTo>
                  <a:pt x="386" y="480"/>
                  <a:pt x="386" y="480"/>
                  <a:pt x="386" y="480"/>
                </a:cubicBezTo>
                <a:cubicBezTo>
                  <a:pt x="386" y="479"/>
                  <a:pt x="386" y="479"/>
                  <a:pt x="386" y="480"/>
                </a:cubicBezTo>
                <a:cubicBezTo>
                  <a:pt x="384" y="479"/>
                  <a:pt x="383" y="479"/>
                  <a:pt x="381" y="478"/>
                </a:cubicBezTo>
                <a:cubicBezTo>
                  <a:pt x="381" y="478"/>
                  <a:pt x="381" y="477"/>
                  <a:pt x="381" y="477"/>
                </a:cubicBezTo>
                <a:cubicBezTo>
                  <a:pt x="382" y="477"/>
                  <a:pt x="382" y="476"/>
                  <a:pt x="382" y="476"/>
                </a:cubicBezTo>
                <a:cubicBezTo>
                  <a:pt x="381" y="474"/>
                  <a:pt x="379" y="474"/>
                  <a:pt x="378" y="473"/>
                </a:cubicBezTo>
                <a:cubicBezTo>
                  <a:pt x="377" y="473"/>
                  <a:pt x="376" y="474"/>
                  <a:pt x="376" y="473"/>
                </a:cubicBezTo>
                <a:cubicBezTo>
                  <a:pt x="375" y="471"/>
                  <a:pt x="373" y="472"/>
                  <a:pt x="372" y="471"/>
                </a:cubicBezTo>
                <a:cubicBezTo>
                  <a:pt x="372" y="471"/>
                  <a:pt x="371" y="471"/>
                  <a:pt x="371" y="471"/>
                </a:cubicBezTo>
                <a:cubicBezTo>
                  <a:pt x="371" y="471"/>
                  <a:pt x="370" y="471"/>
                  <a:pt x="370" y="471"/>
                </a:cubicBezTo>
                <a:cubicBezTo>
                  <a:pt x="370" y="470"/>
                  <a:pt x="370" y="469"/>
                  <a:pt x="370" y="469"/>
                </a:cubicBezTo>
                <a:cubicBezTo>
                  <a:pt x="369" y="468"/>
                  <a:pt x="369" y="467"/>
                  <a:pt x="368" y="468"/>
                </a:cubicBezTo>
                <a:cubicBezTo>
                  <a:pt x="367" y="469"/>
                  <a:pt x="366" y="469"/>
                  <a:pt x="364" y="469"/>
                </a:cubicBezTo>
                <a:cubicBezTo>
                  <a:pt x="363" y="470"/>
                  <a:pt x="362" y="470"/>
                  <a:pt x="360" y="470"/>
                </a:cubicBezTo>
                <a:cubicBezTo>
                  <a:pt x="360" y="469"/>
                  <a:pt x="359" y="469"/>
                  <a:pt x="359" y="468"/>
                </a:cubicBezTo>
                <a:cubicBezTo>
                  <a:pt x="358" y="467"/>
                  <a:pt x="357" y="465"/>
                  <a:pt x="356" y="464"/>
                </a:cubicBezTo>
                <a:cubicBezTo>
                  <a:pt x="356" y="463"/>
                  <a:pt x="354" y="462"/>
                  <a:pt x="354" y="461"/>
                </a:cubicBezTo>
                <a:cubicBezTo>
                  <a:pt x="353" y="460"/>
                  <a:pt x="353" y="458"/>
                  <a:pt x="352" y="457"/>
                </a:cubicBezTo>
                <a:cubicBezTo>
                  <a:pt x="351" y="457"/>
                  <a:pt x="352" y="456"/>
                  <a:pt x="351" y="456"/>
                </a:cubicBezTo>
                <a:cubicBezTo>
                  <a:pt x="350" y="455"/>
                  <a:pt x="351" y="453"/>
                  <a:pt x="350" y="452"/>
                </a:cubicBezTo>
                <a:cubicBezTo>
                  <a:pt x="349" y="452"/>
                  <a:pt x="349" y="450"/>
                  <a:pt x="349" y="450"/>
                </a:cubicBezTo>
                <a:cubicBezTo>
                  <a:pt x="349" y="448"/>
                  <a:pt x="347" y="447"/>
                  <a:pt x="348" y="445"/>
                </a:cubicBezTo>
                <a:cubicBezTo>
                  <a:pt x="347" y="444"/>
                  <a:pt x="347" y="443"/>
                  <a:pt x="347" y="441"/>
                </a:cubicBezTo>
                <a:cubicBezTo>
                  <a:pt x="347" y="440"/>
                  <a:pt x="345" y="440"/>
                  <a:pt x="346" y="438"/>
                </a:cubicBezTo>
                <a:cubicBezTo>
                  <a:pt x="346" y="438"/>
                  <a:pt x="346" y="436"/>
                  <a:pt x="345" y="436"/>
                </a:cubicBezTo>
                <a:cubicBezTo>
                  <a:pt x="344" y="435"/>
                  <a:pt x="345" y="434"/>
                  <a:pt x="345" y="433"/>
                </a:cubicBezTo>
                <a:cubicBezTo>
                  <a:pt x="345" y="432"/>
                  <a:pt x="344" y="431"/>
                  <a:pt x="344" y="430"/>
                </a:cubicBezTo>
                <a:cubicBezTo>
                  <a:pt x="344" y="428"/>
                  <a:pt x="344" y="426"/>
                  <a:pt x="344" y="424"/>
                </a:cubicBezTo>
                <a:cubicBezTo>
                  <a:pt x="344" y="422"/>
                  <a:pt x="343" y="421"/>
                  <a:pt x="343" y="420"/>
                </a:cubicBezTo>
                <a:cubicBezTo>
                  <a:pt x="343" y="418"/>
                  <a:pt x="343" y="417"/>
                  <a:pt x="343" y="415"/>
                </a:cubicBezTo>
                <a:cubicBezTo>
                  <a:pt x="343" y="411"/>
                  <a:pt x="343" y="411"/>
                  <a:pt x="343" y="411"/>
                </a:cubicBezTo>
                <a:cubicBezTo>
                  <a:pt x="343" y="407"/>
                  <a:pt x="343" y="407"/>
                  <a:pt x="343" y="407"/>
                </a:cubicBezTo>
                <a:cubicBezTo>
                  <a:pt x="343" y="406"/>
                  <a:pt x="343" y="404"/>
                  <a:pt x="343" y="403"/>
                </a:cubicBezTo>
                <a:cubicBezTo>
                  <a:pt x="343" y="400"/>
                  <a:pt x="342" y="398"/>
                  <a:pt x="344" y="396"/>
                </a:cubicBezTo>
                <a:cubicBezTo>
                  <a:pt x="344" y="396"/>
                  <a:pt x="344" y="395"/>
                  <a:pt x="344" y="395"/>
                </a:cubicBezTo>
                <a:cubicBezTo>
                  <a:pt x="344" y="393"/>
                  <a:pt x="343" y="390"/>
                  <a:pt x="345" y="388"/>
                </a:cubicBezTo>
                <a:cubicBezTo>
                  <a:pt x="345" y="388"/>
                  <a:pt x="345" y="387"/>
                  <a:pt x="345" y="386"/>
                </a:cubicBezTo>
                <a:cubicBezTo>
                  <a:pt x="345" y="385"/>
                  <a:pt x="344" y="384"/>
                  <a:pt x="346" y="383"/>
                </a:cubicBezTo>
                <a:cubicBezTo>
                  <a:pt x="346" y="383"/>
                  <a:pt x="346" y="381"/>
                  <a:pt x="346" y="381"/>
                </a:cubicBezTo>
                <a:cubicBezTo>
                  <a:pt x="346" y="380"/>
                  <a:pt x="345" y="378"/>
                  <a:pt x="346" y="378"/>
                </a:cubicBezTo>
                <a:cubicBezTo>
                  <a:pt x="347" y="377"/>
                  <a:pt x="347" y="376"/>
                  <a:pt x="347" y="375"/>
                </a:cubicBezTo>
                <a:cubicBezTo>
                  <a:pt x="347" y="374"/>
                  <a:pt x="347" y="373"/>
                  <a:pt x="347" y="372"/>
                </a:cubicBezTo>
                <a:cubicBezTo>
                  <a:pt x="348" y="370"/>
                  <a:pt x="347" y="369"/>
                  <a:pt x="348" y="367"/>
                </a:cubicBezTo>
                <a:cubicBezTo>
                  <a:pt x="348" y="366"/>
                  <a:pt x="349" y="366"/>
                  <a:pt x="349" y="364"/>
                </a:cubicBezTo>
                <a:cubicBezTo>
                  <a:pt x="349" y="363"/>
                  <a:pt x="350" y="363"/>
                  <a:pt x="350" y="362"/>
                </a:cubicBezTo>
                <a:cubicBezTo>
                  <a:pt x="351" y="361"/>
                  <a:pt x="352" y="361"/>
                  <a:pt x="353" y="362"/>
                </a:cubicBezTo>
                <a:cubicBezTo>
                  <a:pt x="354" y="362"/>
                  <a:pt x="353" y="361"/>
                  <a:pt x="354" y="360"/>
                </a:cubicBezTo>
                <a:cubicBezTo>
                  <a:pt x="354" y="359"/>
                  <a:pt x="355" y="359"/>
                  <a:pt x="356" y="359"/>
                </a:cubicBezTo>
                <a:cubicBezTo>
                  <a:pt x="357" y="359"/>
                  <a:pt x="357" y="358"/>
                  <a:pt x="357" y="357"/>
                </a:cubicBezTo>
                <a:cubicBezTo>
                  <a:pt x="358" y="356"/>
                  <a:pt x="360" y="357"/>
                  <a:pt x="361" y="357"/>
                </a:cubicBezTo>
                <a:cubicBezTo>
                  <a:pt x="361" y="356"/>
                  <a:pt x="361" y="356"/>
                  <a:pt x="361" y="356"/>
                </a:cubicBezTo>
                <a:cubicBezTo>
                  <a:pt x="360" y="356"/>
                  <a:pt x="360" y="355"/>
                  <a:pt x="359" y="355"/>
                </a:cubicBezTo>
                <a:cubicBezTo>
                  <a:pt x="359" y="355"/>
                  <a:pt x="359" y="355"/>
                  <a:pt x="359" y="355"/>
                </a:cubicBezTo>
                <a:cubicBezTo>
                  <a:pt x="359" y="355"/>
                  <a:pt x="359" y="355"/>
                  <a:pt x="359" y="354"/>
                </a:cubicBezTo>
                <a:cubicBezTo>
                  <a:pt x="359" y="354"/>
                  <a:pt x="359" y="354"/>
                  <a:pt x="358" y="354"/>
                </a:cubicBezTo>
                <a:cubicBezTo>
                  <a:pt x="358" y="354"/>
                  <a:pt x="359" y="355"/>
                  <a:pt x="359" y="355"/>
                </a:cubicBezTo>
                <a:cubicBezTo>
                  <a:pt x="359" y="355"/>
                  <a:pt x="359" y="356"/>
                  <a:pt x="359" y="356"/>
                </a:cubicBezTo>
                <a:cubicBezTo>
                  <a:pt x="358" y="356"/>
                  <a:pt x="358" y="356"/>
                  <a:pt x="357" y="356"/>
                </a:cubicBezTo>
                <a:cubicBezTo>
                  <a:pt x="356" y="356"/>
                  <a:pt x="356" y="355"/>
                  <a:pt x="356" y="354"/>
                </a:cubicBezTo>
                <a:cubicBezTo>
                  <a:pt x="357" y="354"/>
                  <a:pt x="357" y="353"/>
                  <a:pt x="358" y="353"/>
                </a:cubicBezTo>
                <a:cubicBezTo>
                  <a:pt x="358" y="353"/>
                  <a:pt x="359" y="353"/>
                  <a:pt x="359" y="352"/>
                </a:cubicBezTo>
                <a:cubicBezTo>
                  <a:pt x="360" y="351"/>
                  <a:pt x="361" y="351"/>
                  <a:pt x="362" y="349"/>
                </a:cubicBezTo>
                <a:cubicBezTo>
                  <a:pt x="362" y="349"/>
                  <a:pt x="363" y="349"/>
                  <a:pt x="363" y="349"/>
                </a:cubicBezTo>
                <a:cubicBezTo>
                  <a:pt x="363" y="348"/>
                  <a:pt x="362" y="348"/>
                  <a:pt x="362" y="347"/>
                </a:cubicBezTo>
                <a:cubicBezTo>
                  <a:pt x="362" y="346"/>
                  <a:pt x="361" y="346"/>
                  <a:pt x="361" y="347"/>
                </a:cubicBezTo>
                <a:cubicBezTo>
                  <a:pt x="361" y="347"/>
                  <a:pt x="361" y="348"/>
                  <a:pt x="361" y="348"/>
                </a:cubicBezTo>
                <a:cubicBezTo>
                  <a:pt x="361" y="348"/>
                  <a:pt x="362" y="348"/>
                  <a:pt x="362" y="348"/>
                </a:cubicBezTo>
                <a:cubicBezTo>
                  <a:pt x="362" y="346"/>
                  <a:pt x="364" y="348"/>
                  <a:pt x="365" y="347"/>
                </a:cubicBezTo>
                <a:cubicBezTo>
                  <a:pt x="364" y="346"/>
                  <a:pt x="363" y="346"/>
                  <a:pt x="362" y="347"/>
                </a:cubicBezTo>
                <a:cubicBezTo>
                  <a:pt x="362" y="349"/>
                  <a:pt x="362" y="349"/>
                  <a:pt x="362" y="349"/>
                </a:cubicBezTo>
                <a:cubicBezTo>
                  <a:pt x="360" y="349"/>
                  <a:pt x="360" y="349"/>
                  <a:pt x="360" y="348"/>
                </a:cubicBezTo>
                <a:cubicBezTo>
                  <a:pt x="360" y="348"/>
                  <a:pt x="360" y="347"/>
                  <a:pt x="360" y="347"/>
                </a:cubicBezTo>
                <a:cubicBezTo>
                  <a:pt x="360" y="347"/>
                  <a:pt x="360" y="346"/>
                  <a:pt x="359" y="346"/>
                </a:cubicBezTo>
                <a:cubicBezTo>
                  <a:pt x="358" y="346"/>
                  <a:pt x="358" y="347"/>
                  <a:pt x="358" y="347"/>
                </a:cubicBezTo>
                <a:cubicBezTo>
                  <a:pt x="358" y="347"/>
                  <a:pt x="358" y="348"/>
                  <a:pt x="358" y="348"/>
                </a:cubicBezTo>
                <a:cubicBezTo>
                  <a:pt x="358" y="348"/>
                  <a:pt x="358" y="348"/>
                  <a:pt x="357" y="348"/>
                </a:cubicBezTo>
                <a:cubicBezTo>
                  <a:pt x="357" y="348"/>
                  <a:pt x="357" y="347"/>
                  <a:pt x="357" y="347"/>
                </a:cubicBezTo>
                <a:cubicBezTo>
                  <a:pt x="357" y="346"/>
                  <a:pt x="357" y="345"/>
                  <a:pt x="356" y="345"/>
                </a:cubicBezTo>
                <a:cubicBezTo>
                  <a:pt x="356" y="345"/>
                  <a:pt x="355" y="345"/>
                  <a:pt x="355" y="345"/>
                </a:cubicBezTo>
                <a:cubicBezTo>
                  <a:pt x="356" y="344"/>
                  <a:pt x="357" y="345"/>
                  <a:pt x="358" y="344"/>
                </a:cubicBezTo>
                <a:cubicBezTo>
                  <a:pt x="358" y="344"/>
                  <a:pt x="359" y="344"/>
                  <a:pt x="359" y="344"/>
                </a:cubicBezTo>
                <a:cubicBezTo>
                  <a:pt x="359" y="344"/>
                  <a:pt x="359" y="343"/>
                  <a:pt x="359" y="342"/>
                </a:cubicBezTo>
                <a:cubicBezTo>
                  <a:pt x="360" y="341"/>
                  <a:pt x="359" y="341"/>
                  <a:pt x="359" y="341"/>
                </a:cubicBezTo>
                <a:cubicBezTo>
                  <a:pt x="359" y="341"/>
                  <a:pt x="359" y="342"/>
                  <a:pt x="359" y="342"/>
                </a:cubicBezTo>
                <a:cubicBezTo>
                  <a:pt x="359" y="343"/>
                  <a:pt x="359" y="343"/>
                  <a:pt x="360" y="343"/>
                </a:cubicBezTo>
                <a:cubicBezTo>
                  <a:pt x="360" y="343"/>
                  <a:pt x="360" y="342"/>
                  <a:pt x="360" y="342"/>
                </a:cubicBezTo>
                <a:cubicBezTo>
                  <a:pt x="360" y="342"/>
                  <a:pt x="360" y="341"/>
                  <a:pt x="359" y="342"/>
                </a:cubicBezTo>
                <a:cubicBezTo>
                  <a:pt x="358" y="342"/>
                  <a:pt x="358" y="343"/>
                  <a:pt x="358" y="344"/>
                </a:cubicBezTo>
                <a:cubicBezTo>
                  <a:pt x="356" y="344"/>
                  <a:pt x="355" y="343"/>
                  <a:pt x="354" y="342"/>
                </a:cubicBezTo>
                <a:cubicBezTo>
                  <a:pt x="355" y="342"/>
                  <a:pt x="355" y="341"/>
                  <a:pt x="355" y="341"/>
                </a:cubicBezTo>
                <a:cubicBezTo>
                  <a:pt x="355" y="338"/>
                  <a:pt x="356" y="337"/>
                  <a:pt x="358" y="335"/>
                </a:cubicBezTo>
                <a:cubicBezTo>
                  <a:pt x="358" y="334"/>
                  <a:pt x="358" y="334"/>
                  <a:pt x="358" y="333"/>
                </a:cubicBezTo>
                <a:cubicBezTo>
                  <a:pt x="357" y="333"/>
                  <a:pt x="357" y="333"/>
                  <a:pt x="357" y="332"/>
                </a:cubicBezTo>
                <a:cubicBezTo>
                  <a:pt x="358" y="331"/>
                  <a:pt x="359" y="329"/>
                  <a:pt x="359" y="327"/>
                </a:cubicBezTo>
                <a:cubicBezTo>
                  <a:pt x="359" y="326"/>
                  <a:pt x="360" y="326"/>
                  <a:pt x="360" y="325"/>
                </a:cubicBezTo>
                <a:cubicBezTo>
                  <a:pt x="360" y="324"/>
                  <a:pt x="360" y="323"/>
                  <a:pt x="360" y="323"/>
                </a:cubicBezTo>
                <a:cubicBezTo>
                  <a:pt x="361" y="322"/>
                  <a:pt x="361" y="321"/>
                  <a:pt x="361" y="320"/>
                </a:cubicBezTo>
                <a:cubicBezTo>
                  <a:pt x="361" y="320"/>
                  <a:pt x="362" y="320"/>
                  <a:pt x="362" y="320"/>
                </a:cubicBezTo>
                <a:cubicBezTo>
                  <a:pt x="363" y="320"/>
                  <a:pt x="363" y="321"/>
                  <a:pt x="364" y="321"/>
                </a:cubicBezTo>
                <a:cubicBezTo>
                  <a:pt x="363" y="321"/>
                  <a:pt x="363" y="322"/>
                  <a:pt x="363" y="322"/>
                </a:cubicBezTo>
                <a:cubicBezTo>
                  <a:pt x="363" y="322"/>
                  <a:pt x="363" y="323"/>
                  <a:pt x="364" y="323"/>
                </a:cubicBezTo>
                <a:cubicBezTo>
                  <a:pt x="365" y="322"/>
                  <a:pt x="367" y="322"/>
                  <a:pt x="368" y="320"/>
                </a:cubicBezTo>
                <a:cubicBezTo>
                  <a:pt x="368" y="319"/>
                  <a:pt x="369" y="318"/>
                  <a:pt x="369" y="317"/>
                </a:cubicBezTo>
                <a:cubicBezTo>
                  <a:pt x="369" y="317"/>
                  <a:pt x="369" y="317"/>
                  <a:pt x="369" y="317"/>
                </a:cubicBezTo>
                <a:cubicBezTo>
                  <a:pt x="368" y="316"/>
                  <a:pt x="369" y="314"/>
                  <a:pt x="369" y="313"/>
                </a:cubicBezTo>
                <a:cubicBezTo>
                  <a:pt x="368" y="312"/>
                  <a:pt x="367" y="312"/>
                  <a:pt x="367" y="311"/>
                </a:cubicBezTo>
                <a:cubicBezTo>
                  <a:pt x="367" y="311"/>
                  <a:pt x="367" y="311"/>
                  <a:pt x="367" y="310"/>
                </a:cubicBezTo>
                <a:cubicBezTo>
                  <a:pt x="367" y="309"/>
                  <a:pt x="367" y="309"/>
                  <a:pt x="367" y="308"/>
                </a:cubicBezTo>
                <a:cubicBezTo>
                  <a:pt x="367" y="307"/>
                  <a:pt x="366" y="305"/>
                  <a:pt x="367" y="304"/>
                </a:cubicBezTo>
                <a:cubicBezTo>
                  <a:pt x="368" y="303"/>
                  <a:pt x="367" y="302"/>
                  <a:pt x="369" y="301"/>
                </a:cubicBezTo>
                <a:cubicBezTo>
                  <a:pt x="368" y="300"/>
                  <a:pt x="370" y="299"/>
                  <a:pt x="370" y="298"/>
                </a:cubicBezTo>
                <a:cubicBezTo>
                  <a:pt x="369" y="297"/>
                  <a:pt x="371" y="297"/>
                  <a:pt x="370" y="296"/>
                </a:cubicBezTo>
                <a:cubicBezTo>
                  <a:pt x="372" y="295"/>
                  <a:pt x="372" y="294"/>
                  <a:pt x="371" y="293"/>
                </a:cubicBezTo>
                <a:cubicBezTo>
                  <a:pt x="373" y="292"/>
                  <a:pt x="372" y="291"/>
                  <a:pt x="372" y="290"/>
                </a:cubicBezTo>
                <a:cubicBezTo>
                  <a:pt x="374" y="289"/>
                  <a:pt x="373" y="288"/>
                  <a:pt x="373" y="287"/>
                </a:cubicBezTo>
                <a:cubicBezTo>
                  <a:pt x="374" y="286"/>
                  <a:pt x="375" y="285"/>
                  <a:pt x="375" y="284"/>
                </a:cubicBezTo>
                <a:cubicBezTo>
                  <a:pt x="376" y="284"/>
                  <a:pt x="375" y="283"/>
                  <a:pt x="376" y="282"/>
                </a:cubicBezTo>
                <a:cubicBezTo>
                  <a:pt x="376" y="281"/>
                  <a:pt x="377" y="280"/>
                  <a:pt x="377" y="279"/>
                </a:cubicBezTo>
                <a:cubicBezTo>
                  <a:pt x="377" y="278"/>
                  <a:pt x="378" y="278"/>
                  <a:pt x="378" y="277"/>
                </a:cubicBezTo>
                <a:cubicBezTo>
                  <a:pt x="380" y="276"/>
                  <a:pt x="378" y="274"/>
                  <a:pt x="380" y="273"/>
                </a:cubicBezTo>
                <a:cubicBezTo>
                  <a:pt x="380" y="272"/>
                  <a:pt x="381" y="271"/>
                  <a:pt x="382" y="270"/>
                </a:cubicBezTo>
                <a:cubicBezTo>
                  <a:pt x="382" y="269"/>
                  <a:pt x="382" y="268"/>
                  <a:pt x="382" y="267"/>
                </a:cubicBezTo>
                <a:cubicBezTo>
                  <a:pt x="382" y="266"/>
                  <a:pt x="383" y="266"/>
                  <a:pt x="383" y="265"/>
                </a:cubicBezTo>
                <a:cubicBezTo>
                  <a:pt x="383" y="264"/>
                  <a:pt x="383" y="264"/>
                  <a:pt x="383" y="264"/>
                </a:cubicBezTo>
                <a:cubicBezTo>
                  <a:pt x="384" y="263"/>
                  <a:pt x="385" y="263"/>
                  <a:pt x="385" y="262"/>
                </a:cubicBezTo>
                <a:cubicBezTo>
                  <a:pt x="385" y="261"/>
                  <a:pt x="386" y="260"/>
                  <a:pt x="386" y="259"/>
                </a:cubicBezTo>
                <a:cubicBezTo>
                  <a:pt x="386" y="258"/>
                  <a:pt x="387" y="257"/>
                  <a:pt x="387" y="256"/>
                </a:cubicBezTo>
                <a:cubicBezTo>
                  <a:pt x="388" y="255"/>
                  <a:pt x="388" y="254"/>
                  <a:pt x="388" y="253"/>
                </a:cubicBezTo>
                <a:cubicBezTo>
                  <a:pt x="388" y="252"/>
                  <a:pt x="389" y="252"/>
                  <a:pt x="389" y="251"/>
                </a:cubicBezTo>
                <a:cubicBezTo>
                  <a:pt x="390" y="249"/>
                  <a:pt x="390" y="247"/>
                  <a:pt x="391" y="246"/>
                </a:cubicBezTo>
                <a:cubicBezTo>
                  <a:pt x="392" y="245"/>
                  <a:pt x="393" y="245"/>
                  <a:pt x="393" y="244"/>
                </a:cubicBezTo>
                <a:cubicBezTo>
                  <a:pt x="393" y="243"/>
                  <a:pt x="394" y="243"/>
                  <a:pt x="395" y="243"/>
                </a:cubicBezTo>
                <a:cubicBezTo>
                  <a:pt x="395" y="243"/>
                  <a:pt x="396" y="243"/>
                  <a:pt x="396" y="243"/>
                </a:cubicBezTo>
                <a:cubicBezTo>
                  <a:pt x="395" y="242"/>
                  <a:pt x="395" y="242"/>
                  <a:pt x="394" y="242"/>
                </a:cubicBezTo>
                <a:cubicBezTo>
                  <a:pt x="395" y="241"/>
                  <a:pt x="395" y="241"/>
                  <a:pt x="395" y="240"/>
                </a:cubicBezTo>
                <a:cubicBezTo>
                  <a:pt x="395" y="239"/>
                  <a:pt x="396" y="238"/>
                  <a:pt x="396" y="238"/>
                </a:cubicBezTo>
                <a:cubicBezTo>
                  <a:pt x="396" y="236"/>
                  <a:pt x="398" y="236"/>
                  <a:pt x="397" y="234"/>
                </a:cubicBezTo>
                <a:cubicBezTo>
                  <a:pt x="398" y="233"/>
                  <a:pt x="398" y="232"/>
                  <a:pt x="399" y="231"/>
                </a:cubicBezTo>
                <a:cubicBezTo>
                  <a:pt x="400" y="231"/>
                  <a:pt x="400" y="230"/>
                  <a:pt x="400" y="229"/>
                </a:cubicBezTo>
                <a:cubicBezTo>
                  <a:pt x="400" y="228"/>
                  <a:pt x="401" y="227"/>
                  <a:pt x="401" y="226"/>
                </a:cubicBezTo>
                <a:cubicBezTo>
                  <a:pt x="403" y="227"/>
                  <a:pt x="403" y="227"/>
                  <a:pt x="404" y="227"/>
                </a:cubicBezTo>
                <a:cubicBezTo>
                  <a:pt x="404" y="226"/>
                  <a:pt x="404" y="226"/>
                  <a:pt x="403" y="225"/>
                </a:cubicBezTo>
                <a:cubicBezTo>
                  <a:pt x="404" y="223"/>
                  <a:pt x="404" y="223"/>
                  <a:pt x="403" y="222"/>
                </a:cubicBezTo>
                <a:cubicBezTo>
                  <a:pt x="403" y="221"/>
                  <a:pt x="404" y="221"/>
                  <a:pt x="404" y="220"/>
                </a:cubicBezTo>
                <a:cubicBezTo>
                  <a:pt x="405" y="219"/>
                  <a:pt x="405" y="219"/>
                  <a:pt x="405" y="218"/>
                </a:cubicBezTo>
                <a:cubicBezTo>
                  <a:pt x="405" y="218"/>
                  <a:pt x="405" y="218"/>
                  <a:pt x="406" y="218"/>
                </a:cubicBezTo>
                <a:cubicBezTo>
                  <a:pt x="406" y="219"/>
                  <a:pt x="406" y="220"/>
                  <a:pt x="407" y="220"/>
                </a:cubicBezTo>
                <a:cubicBezTo>
                  <a:pt x="408" y="218"/>
                  <a:pt x="408" y="218"/>
                  <a:pt x="406" y="218"/>
                </a:cubicBezTo>
                <a:cubicBezTo>
                  <a:pt x="405" y="217"/>
                  <a:pt x="406" y="216"/>
                  <a:pt x="407" y="215"/>
                </a:cubicBezTo>
                <a:cubicBezTo>
                  <a:pt x="407" y="214"/>
                  <a:pt x="408" y="213"/>
                  <a:pt x="409" y="214"/>
                </a:cubicBezTo>
                <a:cubicBezTo>
                  <a:pt x="410" y="214"/>
                  <a:pt x="410" y="214"/>
                  <a:pt x="410" y="215"/>
                </a:cubicBezTo>
                <a:cubicBezTo>
                  <a:pt x="410" y="215"/>
                  <a:pt x="411" y="215"/>
                  <a:pt x="411" y="215"/>
                </a:cubicBezTo>
                <a:cubicBezTo>
                  <a:pt x="412" y="216"/>
                  <a:pt x="412" y="216"/>
                  <a:pt x="412" y="216"/>
                </a:cubicBezTo>
                <a:cubicBezTo>
                  <a:pt x="411" y="217"/>
                  <a:pt x="413" y="218"/>
                  <a:pt x="413" y="220"/>
                </a:cubicBezTo>
                <a:cubicBezTo>
                  <a:pt x="413" y="220"/>
                  <a:pt x="413" y="220"/>
                  <a:pt x="413" y="220"/>
                </a:cubicBezTo>
                <a:cubicBezTo>
                  <a:pt x="413" y="220"/>
                  <a:pt x="413" y="220"/>
                  <a:pt x="412" y="220"/>
                </a:cubicBezTo>
                <a:cubicBezTo>
                  <a:pt x="412" y="220"/>
                  <a:pt x="412" y="219"/>
                  <a:pt x="411" y="220"/>
                </a:cubicBezTo>
                <a:cubicBezTo>
                  <a:pt x="411" y="220"/>
                  <a:pt x="411" y="220"/>
                  <a:pt x="411" y="221"/>
                </a:cubicBezTo>
                <a:cubicBezTo>
                  <a:pt x="412" y="221"/>
                  <a:pt x="412" y="221"/>
                  <a:pt x="412" y="221"/>
                </a:cubicBezTo>
                <a:cubicBezTo>
                  <a:pt x="413" y="221"/>
                  <a:pt x="413" y="221"/>
                  <a:pt x="413" y="220"/>
                </a:cubicBezTo>
                <a:cubicBezTo>
                  <a:pt x="414" y="220"/>
                  <a:pt x="414" y="221"/>
                  <a:pt x="414" y="222"/>
                </a:cubicBezTo>
                <a:cubicBezTo>
                  <a:pt x="415" y="222"/>
                  <a:pt x="415" y="223"/>
                  <a:pt x="414" y="223"/>
                </a:cubicBezTo>
                <a:cubicBezTo>
                  <a:pt x="414" y="224"/>
                  <a:pt x="414" y="224"/>
                  <a:pt x="414" y="225"/>
                </a:cubicBezTo>
                <a:cubicBezTo>
                  <a:pt x="414" y="225"/>
                  <a:pt x="414" y="225"/>
                  <a:pt x="415" y="226"/>
                </a:cubicBezTo>
                <a:cubicBezTo>
                  <a:pt x="415" y="226"/>
                  <a:pt x="415" y="225"/>
                  <a:pt x="415" y="225"/>
                </a:cubicBezTo>
                <a:cubicBezTo>
                  <a:pt x="415" y="224"/>
                  <a:pt x="415" y="224"/>
                  <a:pt x="416" y="224"/>
                </a:cubicBezTo>
                <a:cubicBezTo>
                  <a:pt x="417" y="225"/>
                  <a:pt x="417" y="226"/>
                  <a:pt x="418" y="227"/>
                </a:cubicBezTo>
                <a:cubicBezTo>
                  <a:pt x="418" y="227"/>
                  <a:pt x="418" y="227"/>
                  <a:pt x="418" y="228"/>
                </a:cubicBezTo>
                <a:cubicBezTo>
                  <a:pt x="417" y="228"/>
                  <a:pt x="417" y="228"/>
                  <a:pt x="417" y="229"/>
                </a:cubicBezTo>
                <a:cubicBezTo>
                  <a:pt x="417" y="231"/>
                  <a:pt x="417" y="233"/>
                  <a:pt x="417" y="234"/>
                </a:cubicBezTo>
                <a:cubicBezTo>
                  <a:pt x="417" y="234"/>
                  <a:pt x="416" y="234"/>
                  <a:pt x="416" y="234"/>
                </a:cubicBezTo>
                <a:cubicBezTo>
                  <a:pt x="416" y="234"/>
                  <a:pt x="415" y="235"/>
                  <a:pt x="415" y="235"/>
                </a:cubicBezTo>
                <a:cubicBezTo>
                  <a:pt x="416" y="236"/>
                  <a:pt x="416" y="238"/>
                  <a:pt x="416" y="239"/>
                </a:cubicBezTo>
                <a:cubicBezTo>
                  <a:pt x="415" y="239"/>
                  <a:pt x="415" y="239"/>
                  <a:pt x="414" y="239"/>
                </a:cubicBezTo>
                <a:cubicBezTo>
                  <a:pt x="413" y="239"/>
                  <a:pt x="413" y="239"/>
                  <a:pt x="413" y="240"/>
                </a:cubicBezTo>
                <a:cubicBezTo>
                  <a:pt x="413" y="241"/>
                  <a:pt x="413" y="241"/>
                  <a:pt x="414" y="241"/>
                </a:cubicBezTo>
                <a:cubicBezTo>
                  <a:pt x="414" y="241"/>
                  <a:pt x="415" y="241"/>
                  <a:pt x="415" y="241"/>
                </a:cubicBezTo>
                <a:cubicBezTo>
                  <a:pt x="415" y="241"/>
                  <a:pt x="415" y="241"/>
                  <a:pt x="416" y="241"/>
                </a:cubicBezTo>
                <a:cubicBezTo>
                  <a:pt x="417" y="242"/>
                  <a:pt x="415" y="244"/>
                  <a:pt x="417" y="245"/>
                </a:cubicBezTo>
                <a:cubicBezTo>
                  <a:pt x="417" y="247"/>
                  <a:pt x="417" y="248"/>
                  <a:pt x="417" y="249"/>
                </a:cubicBezTo>
                <a:cubicBezTo>
                  <a:pt x="416" y="250"/>
                  <a:pt x="416" y="250"/>
                  <a:pt x="415" y="250"/>
                </a:cubicBezTo>
                <a:cubicBezTo>
                  <a:pt x="415" y="251"/>
                  <a:pt x="416" y="251"/>
                  <a:pt x="416" y="252"/>
                </a:cubicBezTo>
                <a:cubicBezTo>
                  <a:pt x="415" y="252"/>
                  <a:pt x="414" y="251"/>
                  <a:pt x="413" y="250"/>
                </a:cubicBezTo>
                <a:cubicBezTo>
                  <a:pt x="413" y="250"/>
                  <a:pt x="413" y="249"/>
                  <a:pt x="414" y="249"/>
                </a:cubicBezTo>
                <a:cubicBezTo>
                  <a:pt x="414" y="249"/>
                  <a:pt x="415" y="248"/>
                  <a:pt x="415" y="248"/>
                </a:cubicBezTo>
                <a:cubicBezTo>
                  <a:pt x="415" y="248"/>
                  <a:pt x="414" y="248"/>
                  <a:pt x="414" y="248"/>
                </a:cubicBezTo>
                <a:cubicBezTo>
                  <a:pt x="413" y="248"/>
                  <a:pt x="412" y="247"/>
                  <a:pt x="411" y="248"/>
                </a:cubicBezTo>
                <a:cubicBezTo>
                  <a:pt x="411" y="248"/>
                  <a:pt x="411" y="249"/>
                  <a:pt x="411" y="249"/>
                </a:cubicBezTo>
                <a:cubicBezTo>
                  <a:pt x="412" y="250"/>
                  <a:pt x="412" y="252"/>
                  <a:pt x="414" y="253"/>
                </a:cubicBezTo>
                <a:cubicBezTo>
                  <a:pt x="415" y="253"/>
                  <a:pt x="414" y="254"/>
                  <a:pt x="413" y="255"/>
                </a:cubicBezTo>
                <a:cubicBezTo>
                  <a:pt x="413" y="255"/>
                  <a:pt x="413" y="255"/>
                  <a:pt x="413" y="255"/>
                </a:cubicBezTo>
                <a:cubicBezTo>
                  <a:pt x="413" y="255"/>
                  <a:pt x="412" y="255"/>
                  <a:pt x="412" y="254"/>
                </a:cubicBezTo>
                <a:cubicBezTo>
                  <a:pt x="411" y="255"/>
                  <a:pt x="412" y="257"/>
                  <a:pt x="410" y="258"/>
                </a:cubicBezTo>
                <a:cubicBezTo>
                  <a:pt x="411" y="259"/>
                  <a:pt x="412" y="259"/>
                  <a:pt x="412" y="260"/>
                </a:cubicBezTo>
                <a:cubicBezTo>
                  <a:pt x="412" y="260"/>
                  <a:pt x="411" y="260"/>
                  <a:pt x="411" y="261"/>
                </a:cubicBezTo>
                <a:cubicBezTo>
                  <a:pt x="411" y="261"/>
                  <a:pt x="411" y="261"/>
                  <a:pt x="411" y="261"/>
                </a:cubicBezTo>
                <a:cubicBezTo>
                  <a:pt x="411" y="261"/>
                  <a:pt x="411" y="261"/>
                  <a:pt x="411" y="261"/>
                </a:cubicBezTo>
                <a:cubicBezTo>
                  <a:pt x="411" y="261"/>
                  <a:pt x="410" y="261"/>
                  <a:pt x="411" y="262"/>
                </a:cubicBezTo>
                <a:cubicBezTo>
                  <a:pt x="411" y="262"/>
                  <a:pt x="411" y="262"/>
                  <a:pt x="411" y="261"/>
                </a:cubicBezTo>
                <a:cubicBezTo>
                  <a:pt x="412" y="261"/>
                  <a:pt x="412" y="261"/>
                  <a:pt x="412" y="260"/>
                </a:cubicBezTo>
                <a:cubicBezTo>
                  <a:pt x="412" y="260"/>
                  <a:pt x="413" y="260"/>
                  <a:pt x="413" y="260"/>
                </a:cubicBezTo>
                <a:cubicBezTo>
                  <a:pt x="413" y="262"/>
                  <a:pt x="414" y="263"/>
                  <a:pt x="416" y="263"/>
                </a:cubicBezTo>
                <a:cubicBezTo>
                  <a:pt x="416" y="263"/>
                  <a:pt x="416" y="264"/>
                  <a:pt x="416" y="264"/>
                </a:cubicBezTo>
                <a:cubicBezTo>
                  <a:pt x="416" y="264"/>
                  <a:pt x="415" y="264"/>
                  <a:pt x="415" y="264"/>
                </a:cubicBezTo>
                <a:cubicBezTo>
                  <a:pt x="414" y="264"/>
                  <a:pt x="414" y="264"/>
                  <a:pt x="414" y="265"/>
                </a:cubicBezTo>
                <a:cubicBezTo>
                  <a:pt x="414" y="265"/>
                  <a:pt x="414" y="265"/>
                  <a:pt x="414" y="265"/>
                </a:cubicBezTo>
                <a:cubicBezTo>
                  <a:pt x="414" y="265"/>
                  <a:pt x="414" y="265"/>
                  <a:pt x="414" y="265"/>
                </a:cubicBezTo>
                <a:cubicBezTo>
                  <a:pt x="413" y="265"/>
                  <a:pt x="413" y="265"/>
                  <a:pt x="414" y="266"/>
                </a:cubicBezTo>
                <a:cubicBezTo>
                  <a:pt x="414" y="266"/>
                  <a:pt x="414" y="265"/>
                  <a:pt x="414" y="265"/>
                </a:cubicBezTo>
                <a:cubicBezTo>
                  <a:pt x="415" y="265"/>
                  <a:pt x="415" y="265"/>
                  <a:pt x="415" y="265"/>
                </a:cubicBezTo>
                <a:cubicBezTo>
                  <a:pt x="416" y="265"/>
                  <a:pt x="416" y="264"/>
                  <a:pt x="416" y="264"/>
                </a:cubicBezTo>
                <a:cubicBezTo>
                  <a:pt x="416" y="264"/>
                  <a:pt x="417" y="264"/>
                  <a:pt x="417" y="265"/>
                </a:cubicBezTo>
                <a:cubicBezTo>
                  <a:pt x="418" y="264"/>
                  <a:pt x="418" y="263"/>
                  <a:pt x="419" y="262"/>
                </a:cubicBezTo>
                <a:cubicBezTo>
                  <a:pt x="420" y="262"/>
                  <a:pt x="421" y="262"/>
                  <a:pt x="421" y="262"/>
                </a:cubicBezTo>
                <a:cubicBezTo>
                  <a:pt x="420" y="264"/>
                  <a:pt x="422" y="264"/>
                  <a:pt x="422" y="265"/>
                </a:cubicBezTo>
                <a:cubicBezTo>
                  <a:pt x="422" y="265"/>
                  <a:pt x="422" y="265"/>
                  <a:pt x="422" y="265"/>
                </a:cubicBezTo>
                <a:cubicBezTo>
                  <a:pt x="422" y="265"/>
                  <a:pt x="423" y="265"/>
                  <a:pt x="423" y="265"/>
                </a:cubicBezTo>
                <a:cubicBezTo>
                  <a:pt x="423" y="264"/>
                  <a:pt x="423" y="264"/>
                  <a:pt x="422" y="263"/>
                </a:cubicBezTo>
                <a:cubicBezTo>
                  <a:pt x="421" y="262"/>
                  <a:pt x="422" y="262"/>
                  <a:pt x="423" y="261"/>
                </a:cubicBezTo>
                <a:cubicBezTo>
                  <a:pt x="423" y="261"/>
                  <a:pt x="423" y="261"/>
                  <a:pt x="423" y="260"/>
                </a:cubicBezTo>
                <a:cubicBezTo>
                  <a:pt x="422" y="260"/>
                  <a:pt x="421" y="259"/>
                  <a:pt x="420" y="258"/>
                </a:cubicBezTo>
                <a:cubicBezTo>
                  <a:pt x="420" y="257"/>
                  <a:pt x="420" y="257"/>
                  <a:pt x="420" y="256"/>
                </a:cubicBezTo>
                <a:cubicBezTo>
                  <a:pt x="421" y="256"/>
                  <a:pt x="421" y="256"/>
                  <a:pt x="422" y="256"/>
                </a:cubicBezTo>
                <a:cubicBezTo>
                  <a:pt x="422" y="256"/>
                  <a:pt x="423" y="256"/>
                  <a:pt x="423" y="255"/>
                </a:cubicBezTo>
                <a:cubicBezTo>
                  <a:pt x="423" y="255"/>
                  <a:pt x="424" y="255"/>
                  <a:pt x="424" y="254"/>
                </a:cubicBezTo>
                <a:cubicBezTo>
                  <a:pt x="425" y="255"/>
                  <a:pt x="425" y="257"/>
                  <a:pt x="426" y="257"/>
                </a:cubicBezTo>
                <a:cubicBezTo>
                  <a:pt x="426" y="257"/>
                  <a:pt x="426" y="256"/>
                  <a:pt x="426" y="256"/>
                </a:cubicBezTo>
                <a:cubicBezTo>
                  <a:pt x="427" y="256"/>
                  <a:pt x="427" y="255"/>
                  <a:pt x="427" y="255"/>
                </a:cubicBezTo>
                <a:cubicBezTo>
                  <a:pt x="428" y="255"/>
                  <a:pt x="430" y="256"/>
                  <a:pt x="430" y="257"/>
                </a:cubicBezTo>
                <a:cubicBezTo>
                  <a:pt x="430" y="258"/>
                  <a:pt x="430" y="257"/>
                  <a:pt x="430" y="257"/>
                </a:cubicBezTo>
                <a:cubicBezTo>
                  <a:pt x="430" y="257"/>
                  <a:pt x="429" y="257"/>
                  <a:pt x="429" y="257"/>
                </a:cubicBezTo>
                <a:cubicBezTo>
                  <a:pt x="429" y="257"/>
                  <a:pt x="429" y="258"/>
                  <a:pt x="428" y="258"/>
                </a:cubicBezTo>
                <a:cubicBezTo>
                  <a:pt x="428" y="258"/>
                  <a:pt x="429" y="258"/>
                  <a:pt x="429" y="258"/>
                </a:cubicBezTo>
                <a:cubicBezTo>
                  <a:pt x="429" y="258"/>
                  <a:pt x="430" y="258"/>
                  <a:pt x="430" y="257"/>
                </a:cubicBezTo>
                <a:cubicBezTo>
                  <a:pt x="430" y="257"/>
                  <a:pt x="431" y="257"/>
                  <a:pt x="431" y="257"/>
                </a:cubicBezTo>
                <a:cubicBezTo>
                  <a:pt x="431" y="258"/>
                  <a:pt x="432" y="259"/>
                  <a:pt x="432" y="260"/>
                </a:cubicBezTo>
                <a:cubicBezTo>
                  <a:pt x="433" y="261"/>
                  <a:pt x="434" y="262"/>
                  <a:pt x="433" y="263"/>
                </a:cubicBezTo>
                <a:cubicBezTo>
                  <a:pt x="434" y="264"/>
                  <a:pt x="434" y="265"/>
                  <a:pt x="435" y="266"/>
                </a:cubicBezTo>
                <a:cubicBezTo>
                  <a:pt x="436" y="267"/>
                  <a:pt x="436" y="268"/>
                  <a:pt x="436" y="270"/>
                </a:cubicBezTo>
                <a:cubicBezTo>
                  <a:pt x="436" y="271"/>
                  <a:pt x="436" y="273"/>
                  <a:pt x="436" y="273"/>
                </a:cubicBezTo>
                <a:cubicBezTo>
                  <a:pt x="437" y="274"/>
                  <a:pt x="437" y="276"/>
                  <a:pt x="436" y="277"/>
                </a:cubicBezTo>
                <a:cubicBezTo>
                  <a:pt x="436" y="278"/>
                  <a:pt x="436" y="278"/>
                  <a:pt x="437" y="278"/>
                </a:cubicBezTo>
                <a:cubicBezTo>
                  <a:pt x="437" y="279"/>
                  <a:pt x="437" y="279"/>
                  <a:pt x="437" y="280"/>
                </a:cubicBezTo>
                <a:cubicBezTo>
                  <a:pt x="437" y="281"/>
                  <a:pt x="438" y="281"/>
                  <a:pt x="439" y="281"/>
                </a:cubicBezTo>
                <a:cubicBezTo>
                  <a:pt x="439" y="280"/>
                  <a:pt x="439" y="280"/>
                  <a:pt x="440" y="280"/>
                </a:cubicBezTo>
                <a:cubicBezTo>
                  <a:pt x="440" y="280"/>
                  <a:pt x="440" y="280"/>
                  <a:pt x="441" y="280"/>
                </a:cubicBezTo>
                <a:cubicBezTo>
                  <a:pt x="440" y="281"/>
                  <a:pt x="440" y="281"/>
                  <a:pt x="440" y="281"/>
                </a:cubicBezTo>
                <a:cubicBezTo>
                  <a:pt x="440" y="281"/>
                  <a:pt x="440" y="281"/>
                  <a:pt x="440" y="281"/>
                </a:cubicBezTo>
                <a:cubicBezTo>
                  <a:pt x="440" y="282"/>
                  <a:pt x="440" y="282"/>
                  <a:pt x="441" y="282"/>
                </a:cubicBezTo>
                <a:cubicBezTo>
                  <a:pt x="440" y="283"/>
                  <a:pt x="440" y="283"/>
                  <a:pt x="440" y="283"/>
                </a:cubicBezTo>
                <a:cubicBezTo>
                  <a:pt x="441" y="284"/>
                  <a:pt x="441" y="284"/>
                  <a:pt x="442" y="284"/>
                </a:cubicBezTo>
                <a:cubicBezTo>
                  <a:pt x="443" y="285"/>
                  <a:pt x="443" y="287"/>
                  <a:pt x="444" y="288"/>
                </a:cubicBezTo>
                <a:cubicBezTo>
                  <a:pt x="444" y="289"/>
                  <a:pt x="446" y="290"/>
                  <a:pt x="445" y="291"/>
                </a:cubicBezTo>
                <a:cubicBezTo>
                  <a:pt x="445" y="292"/>
                  <a:pt x="447" y="293"/>
                  <a:pt x="446" y="294"/>
                </a:cubicBezTo>
                <a:cubicBezTo>
                  <a:pt x="446" y="295"/>
                  <a:pt x="446" y="296"/>
                  <a:pt x="446" y="297"/>
                </a:cubicBezTo>
                <a:cubicBezTo>
                  <a:pt x="447" y="297"/>
                  <a:pt x="449" y="297"/>
                  <a:pt x="448" y="298"/>
                </a:cubicBezTo>
                <a:cubicBezTo>
                  <a:pt x="448" y="300"/>
                  <a:pt x="450" y="300"/>
                  <a:pt x="449" y="301"/>
                </a:cubicBezTo>
                <a:cubicBezTo>
                  <a:pt x="449" y="303"/>
                  <a:pt x="450" y="303"/>
                  <a:pt x="450" y="304"/>
                </a:cubicBezTo>
                <a:cubicBezTo>
                  <a:pt x="450" y="305"/>
                  <a:pt x="452" y="306"/>
                  <a:pt x="451" y="308"/>
                </a:cubicBezTo>
                <a:cubicBezTo>
                  <a:pt x="452" y="309"/>
                  <a:pt x="452" y="310"/>
                  <a:pt x="453" y="310"/>
                </a:cubicBezTo>
                <a:cubicBezTo>
                  <a:pt x="453" y="311"/>
                  <a:pt x="453" y="311"/>
                  <a:pt x="453" y="312"/>
                </a:cubicBezTo>
                <a:cubicBezTo>
                  <a:pt x="454" y="312"/>
                  <a:pt x="454" y="313"/>
                  <a:pt x="454" y="314"/>
                </a:cubicBezTo>
                <a:cubicBezTo>
                  <a:pt x="454" y="315"/>
                  <a:pt x="455" y="315"/>
                  <a:pt x="455" y="317"/>
                </a:cubicBezTo>
                <a:cubicBezTo>
                  <a:pt x="455" y="318"/>
                  <a:pt x="456" y="318"/>
                  <a:pt x="456" y="319"/>
                </a:cubicBezTo>
                <a:cubicBezTo>
                  <a:pt x="456" y="319"/>
                  <a:pt x="456" y="320"/>
                  <a:pt x="456" y="321"/>
                </a:cubicBezTo>
                <a:cubicBezTo>
                  <a:pt x="457" y="322"/>
                  <a:pt x="457" y="324"/>
                  <a:pt x="458" y="325"/>
                </a:cubicBezTo>
                <a:cubicBezTo>
                  <a:pt x="458" y="326"/>
                  <a:pt x="459" y="326"/>
                  <a:pt x="459" y="327"/>
                </a:cubicBezTo>
                <a:cubicBezTo>
                  <a:pt x="459" y="328"/>
                  <a:pt x="458" y="329"/>
                  <a:pt x="459" y="330"/>
                </a:cubicBezTo>
                <a:cubicBezTo>
                  <a:pt x="460" y="331"/>
                  <a:pt x="459" y="333"/>
                  <a:pt x="460" y="333"/>
                </a:cubicBezTo>
                <a:cubicBezTo>
                  <a:pt x="460" y="333"/>
                  <a:pt x="461" y="334"/>
                  <a:pt x="461" y="334"/>
                </a:cubicBezTo>
                <a:cubicBezTo>
                  <a:pt x="460" y="336"/>
                  <a:pt x="462" y="338"/>
                  <a:pt x="462" y="339"/>
                </a:cubicBezTo>
                <a:cubicBezTo>
                  <a:pt x="462" y="340"/>
                  <a:pt x="461" y="340"/>
                  <a:pt x="461" y="340"/>
                </a:cubicBezTo>
                <a:cubicBezTo>
                  <a:pt x="460" y="340"/>
                  <a:pt x="460" y="340"/>
                  <a:pt x="460" y="340"/>
                </a:cubicBezTo>
                <a:cubicBezTo>
                  <a:pt x="460" y="340"/>
                  <a:pt x="460" y="341"/>
                  <a:pt x="460" y="341"/>
                </a:cubicBezTo>
                <a:cubicBezTo>
                  <a:pt x="460" y="342"/>
                  <a:pt x="460" y="342"/>
                  <a:pt x="461" y="341"/>
                </a:cubicBezTo>
                <a:cubicBezTo>
                  <a:pt x="461" y="341"/>
                  <a:pt x="462" y="340"/>
                  <a:pt x="462" y="341"/>
                </a:cubicBezTo>
                <a:cubicBezTo>
                  <a:pt x="463" y="341"/>
                  <a:pt x="462" y="342"/>
                  <a:pt x="462" y="343"/>
                </a:cubicBezTo>
                <a:cubicBezTo>
                  <a:pt x="462" y="343"/>
                  <a:pt x="462" y="343"/>
                  <a:pt x="462" y="343"/>
                </a:cubicBezTo>
                <a:cubicBezTo>
                  <a:pt x="461" y="343"/>
                  <a:pt x="461" y="343"/>
                  <a:pt x="461" y="344"/>
                </a:cubicBezTo>
                <a:cubicBezTo>
                  <a:pt x="461" y="344"/>
                  <a:pt x="461" y="345"/>
                  <a:pt x="461" y="345"/>
                </a:cubicBezTo>
                <a:cubicBezTo>
                  <a:pt x="462" y="346"/>
                  <a:pt x="461" y="346"/>
                  <a:pt x="461" y="346"/>
                </a:cubicBezTo>
                <a:cubicBezTo>
                  <a:pt x="460" y="347"/>
                  <a:pt x="459" y="347"/>
                  <a:pt x="460" y="348"/>
                </a:cubicBezTo>
                <a:cubicBezTo>
                  <a:pt x="460" y="349"/>
                  <a:pt x="462" y="349"/>
                  <a:pt x="462" y="350"/>
                </a:cubicBezTo>
                <a:cubicBezTo>
                  <a:pt x="462" y="352"/>
                  <a:pt x="462" y="352"/>
                  <a:pt x="461" y="353"/>
                </a:cubicBezTo>
                <a:cubicBezTo>
                  <a:pt x="461" y="353"/>
                  <a:pt x="461" y="352"/>
                  <a:pt x="461" y="352"/>
                </a:cubicBezTo>
                <a:cubicBezTo>
                  <a:pt x="461" y="351"/>
                  <a:pt x="460" y="351"/>
                  <a:pt x="459" y="351"/>
                </a:cubicBezTo>
                <a:cubicBezTo>
                  <a:pt x="459" y="351"/>
                  <a:pt x="459" y="351"/>
                  <a:pt x="459" y="352"/>
                </a:cubicBezTo>
                <a:cubicBezTo>
                  <a:pt x="460" y="353"/>
                  <a:pt x="459" y="355"/>
                  <a:pt x="460" y="356"/>
                </a:cubicBezTo>
                <a:cubicBezTo>
                  <a:pt x="461" y="355"/>
                  <a:pt x="461" y="355"/>
                  <a:pt x="463" y="356"/>
                </a:cubicBezTo>
                <a:cubicBezTo>
                  <a:pt x="463" y="356"/>
                  <a:pt x="463" y="356"/>
                  <a:pt x="463" y="356"/>
                </a:cubicBezTo>
                <a:cubicBezTo>
                  <a:pt x="464" y="357"/>
                  <a:pt x="463" y="358"/>
                  <a:pt x="464" y="359"/>
                </a:cubicBezTo>
                <a:cubicBezTo>
                  <a:pt x="464" y="358"/>
                  <a:pt x="464" y="358"/>
                  <a:pt x="465" y="358"/>
                </a:cubicBezTo>
                <a:cubicBezTo>
                  <a:pt x="465" y="358"/>
                  <a:pt x="465" y="358"/>
                  <a:pt x="465" y="358"/>
                </a:cubicBezTo>
                <a:cubicBezTo>
                  <a:pt x="466" y="359"/>
                  <a:pt x="466" y="359"/>
                  <a:pt x="466" y="361"/>
                </a:cubicBezTo>
                <a:cubicBezTo>
                  <a:pt x="465" y="362"/>
                  <a:pt x="465" y="363"/>
                  <a:pt x="466" y="362"/>
                </a:cubicBezTo>
                <a:cubicBezTo>
                  <a:pt x="468" y="362"/>
                  <a:pt x="468" y="363"/>
                  <a:pt x="469" y="364"/>
                </a:cubicBezTo>
                <a:cubicBezTo>
                  <a:pt x="469" y="365"/>
                  <a:pt x="469" y="367"/>
                  <a:pt x="470" y="368"/>
                </a:cubicBezTo>
                <a:cubicBezTo>
                  <a:pt x="470" y="372"/>
                  <a:pt x="470" y="372"/>
                  <a:pt x="470" y="372"/>
                </a:cubicBezTo>
                <a:cubicBezTo>
                  <a:pt x="471" y="373"/>
                  <a:pt x="471" y="373"/>
                  <a:pt x="470" y="374"/>
                </a:cubicBezTo>
                <a:cubicBezTo>
                  <a:pt x="470" y="375"/>
                  <a:pt x="470" y="376"/>
                  <a:pt x="471" y="376"/>
                </a:cubicBezTo>
                <a:cubicBezTo>
                  <a:pt x="472" y="376"/>
                  <a:pt x="472" y="377"/>
                  <a:pt x="472" y="378"/>
                </a:cubicBezTo>
                <a:cubicBezTo>
                  <a:pt x="472" y="379"/>
                  <a:pt x="471" y="381"/>
                  <a:pt x="473" y="383"/>
                </a:cubicBezTo>
                <a:cubicBezTo>
                  <a:pt x="473" y="383"/>
                  <a:pt x="473" y="383"/>
                  <a:pt x="473" y="383"/>
                </a:cubicBezTo>
                <a:cubicBezTo>
                  <a:pt x="473" y="385"/>
                  <a:pt x="473" y="386"/>
                  <a:pt x="473" y="387"/>
                </a:cubicBezTo>
                <a:cubicBezTo>
                  <a:pt x="473" y="388"/>
                  <a:pt x="473" y="390"/>
                  <a:pt x="474" y="390"/>
                </a:cubicBezTo>
                <a:cubicBezTo>
                  <a:pt x="474" y="394"/>
                  <a:pt x="474" y="394"/>
                  <a:pt x="474" y="394"/>
                </a:cubicBezTo>
                <a:cubicBezTo>
                  <a:pt x="474" y="398"/>
                  <a:pt x="474" y="398"/>
                  <a:pt x="474" y="398"/>
                </a:cubicBezTo>
                <a:cubicBezTo>
                  <a:pt x="474" y="398"/>
                  <a:pt x="474" y="399"/>
                  <a:pt x="475" y="399"/>
                </a:cubicBezTo>
                <a:cubicBezTo>
                  <a:pt x="474" y="400"/>
                  <a:pt x="473" y="400"/>
                  <a:pt x="474" y="401"/>
                </a:cubicBezTo>
                <a:cubicBezTo>
                  <a:pt x="474" y="402"/>
                  <a:pt x="475" y="402"/>
                  <a:pt x="475" y="403"/>
                </a:cubicBezTo>
                <a:cubicBezTo>
                  <a:pt x="475" y="409"/>
                  <a:pt x="475" y="415"/>
                  <a:pt x="475" y="421"/>
                </a:cubicBezTo>
                <a:cubicBezTo>
                  <a:pt x="475" y="422"/>
                  <a:pt x="474" y="422"/>
                  <a:pt x="474" y="423"/>
                </a:cubicBezTo>
                <a:cubicBezTo>
                  <a:pt x="474" y="424"/>
                  <a:pt x="474" y="425"/>
                  <a:pt x="474" y="426"/>
                </a:cubicBezTo>
                <a:cubicBezTo>
                  <a:pt x="474" y="429"/>
                  <a:pt x="474" y="429"/>
                  <a:pt x="474" y="429"/>
                </a:cubicBezTo>
                <a:cubicBezTo>
                  <a:pt x="472" y="431"/>
                  <a:pt x="473" y="433"/>
                  <a:pt x="473" y="434"/>
                </a:cubicBezTo>
                <a:cubicBezTo>
                  <a:pt x="473" y="435"/>
                  <a:pt x="472" y="436"/>
                  <a:pt x="472" y="436"/>
                </a:cubicBezTo>
                <a:cubicBezTo>
                  <a:pt x="472" y="439"/>
                  <a:pt x="472" y="439"/>
                  <a:pt x="472" y="439"/>
                </a:cubicBezTo>
                <a:cubicBezTo>
                  <a:pt x="472" y="442"/>
                  <a:pt x="472" y="442"/>
                  <a:pt x="472" y="442"/>
                </a:cubicBezTo>
                <a:cubicBezTo>
                  <a:pt x="471" y="442"/>
                  <a:pt x="471" y="444"/>
                  <a:pt x="471" y="445"/>
                </a:cubicBezTo>
                <a:cubicBezTo>
                  <a:pt x="469" y="445"/>
                  <a:pt x="470" y="447"/>
                  <a:pt x="470" y="448"/>
                </a:cubicBezTo>
                <a:cubicBezTo>
                  <a:pt x="469" y="449"/>
                  <a:pt x="468" y="450"/>
                  <a:pt x="468" y="451"/>
                </a:cubicBezTo>
                <a:cubicBezTo>
                  <a:pt x="468" y="452"/>
                  <a:pt x="467" y="452"/>
                  <a:pt x="467" y="453"/>
                </a:cubicBezTo>
                <a:cubicBezTo>
                  <a:pt x="467" y="454"/>
                  <a:pt x="466" y="455"/>
                  <a:pt x="466" y="456"/>
                </a:cubicBezTo>
                <a:cubicBezTo>
                  <a:pt x="466" y="457"/>
                  <a:pt x="465" y="458"/>
                  <a:pt x="465" y="459"/>
                </a:cubicBezTo>
                <a:cubicBezTo>
                  <a:pt x="464" y="460"/>
                  <a:pt x="464" y="460"/>
                  <a:pt x="463" y="461"/>
                </a:cubicBezTo>
                <a:cubicBezTo>
                  <a:pt x="462" y="462"/>
                  <a:pt x="462" y="463"/>
                  <a:pt x="462" y="463"/>
                </a:cubicBezTo>
                <a:cubicBezTo>
                  <a:pt x="461" y="464"/>
                  <a:pt x="460" y="464"/>
                  <a:pt x="459" y="463"/>
                </a:cubicBezTo>
                <a:cubicBezTo>
                  <a:pt x="459" y="463"/>
                  <a:pt x="459" y="463"/>
                  <a:pt x="459" y="463"/>
                </a:cubicBezTo>
                <a:cubicBezTo>
                  <a:pt x="459" y="462"/>
                  <a:pt x="459" y="462"/>
                  <a:pt x="459" y="463"/>
                </a:cubicBezTo>
                <a:cubicBezTo>
                  <a:pt x="459" y="463"/>
                  <a:pt x="459" y="463"/>
                  <a:pt x="459" y="463"/>
                </a:cubicBezTo>
                <a:cubicBezTo>
                  <a:pt x="459" y="463"/>
                  <a:pt x="459" y="463"/>
                  <a:pt x="459" y="463"/>
                </a:cubicBezTo>
                <a:cubicBezTo>
                  <a:pt x="459" y="463"/>
                  <a:pt x="459" y="463"/>
                  <a:pt x="460" y="462"/>
                </a:cubicBezTo>
                <a:cubicBezTo>
                  <a:pt x="460" y="462"/>
                  <a:pt x="459" y="462"/>
                  <a:pt x="459" y="463"/>
                </a:cubicBezTo>
                <a:cubicBezTo>
                  <a:pt x="457" y="464"/>
                  <a:pt x="456" y="465"/>
                  <a:pt x="455" y="466"/>
                </a:cubicBezTo>
                <a:cubicBezTo>
                  <a:pt x="455" y="467"/>
                  <a:pt x="455" y="467"/>
                  <a:pt x="456" y="467"/>
                </a:cubicBezTo>
                <a:cubicBezTo>
                  <a:pt x="455" y="468"/>
                  <a:pt x="455" y="468"/>
                  <a:pt x="454" y="468"/>
                </a:cubicBezTo>
                <a:cubicBezTo>
                  <a:pt x="454" y="468"/>
                  <a:pt x="454" y="469"/>
                  <a:pt x="454" y="470"/>
                </a:cubicBezTo>
                <a:cubicBezTo>
                  <a:pt x="454" y="470"/>
                  <a:pt x="454" y="470"/>
                  <a:pt x="454" y="470"/>
                </a:cubicBezTo>
                <a:cubicBezTo>
                  <a:pt x="454" y="470"/>
                  <a:pt x="454" y="470"/>
                  <a:pt x="454" y="471"/>
                </a:cubicBezTo>
                <a:cubicBezTo>
                  <a:pt x="453" y="470"/>
                  <a:pt x="453" y="470"/>
                  <a:pt x="452" y="470"/>
                </a:cubicBezTo>
                <a:cubicBezTo>
                  <a:pt x="452" y="470"/>
                  <a:pt x="452" y="470"/>
                  <a:pt x="452" y="470"/>
                </a:cubicBezTo>
                <a:cubicBezTo>
                  <a:pt x="452" y="470"/>
                  <a:pt x="452" y="469"/>
                  <a:pt x="452" y="469"/>
                </a:cubicBezTo>
                <a:cubicBezTo>
                  <a:pt x="452" y="469"/>
                  <a:pt x="452" y="469"/>
                  <a:pt x="451" y="469"/>
                </a:cubicBezTo>
                <a:cubicBezTo>
                  <a:pt x="451" y="469"/>
                  <a:pt x="451" y="469"/>
                  <a:pt x="452" y="470"/>
                </a:cubicBezTo>
                <a:cubicBezTo>
                  <a:pt x="452" y="470"/>
                  <a:pt x="452" y="470"/>
                  <a:pt x="452" y="470"/>
                </a:cubicBezTo>
                <a:cubicBezTo>
                  <a:pt x="451" y="471"/>
                  <a:pt x="450" y="471"/>
                  <a:pt x="448" y="471"/>
                </a:cubicBezTo>
                <a:cubicBezTo>
                  <a:pt x="449" y="471"/>
                  <a:pt x="449" y="472"/>
                  <a:pt x="449" y="472"/>
                </a:cubicBezTo>
                <a:cubicBezTo>
                  <a:pt x="448" y="473"/>
                  <a:pt x="447" y="473"/>
                  <a:pt x="446" y="472"/>
                </a:cubicBezTo>
                <a:cubicBezTo>
                  <a:pt x="445" y="472"/>
                  <a:pt x="445" y="472"/>
                  <a:pt x="445" y="473"/>
                </a:cubicBezTo>
                <a:cubicBezTo>
                  <a:pt x="444" y="473"/>
                  <a:pt x="445" y="474"/>
                  <a:pt x="444" y="474"/>
                </a:cubicBezTo>
                <a:cubicBezTo>
                  <a:pt x="443" y="475"/>
                  <a:pt x="443" y="474"/>
                  <a:pt x="442" y="474"/>
                </a:cubicBezTo>
                <a:cubicBezTo>
                  <a:pt x="441" y="473"/>
                  <a:pt x="441" y="473"/>
                  <a:pt x="441" y="474"/>
                </a:cubicBezTo>
                <a:cubicBezTo>
                  <a:pt x="441" y="475"/>
                  <a:pt x="441" y="475"/>
                  <a:pt x="441" y="475"/>
                </a:cubicBezTo>
                <a:cubicBezTo>
                  <a:pt x="440" y="475"/>
                  <a:pt x="440" y="475"/>
                  <a:pt x="440" y="476"/>
                </a:cubicBezTo>
                <a:cubicBezTo>
                  <a:pt x="439" y="477"/>
                  <a:pt x="439" y="477"/>
                  <a:pt x="437" y="475"/>
                </a:cubicBezTo>
                <a:cubicBezTo>
                  <a:pt x="437" y="476"/>
                  <a:pt x="437" y="477"/>
                  <a:pt x="437" y="477"/>
                </a:cubicBezTo>
                <a:cubicBezTo>
                  <a:pt x="437" y="478"/>
                  <a:pt x="437" y="478"/>
                  <a:pt x="436" y="478"/>
                </a:cubicBezTo>
                <a:cubicBezTo>
                  <a:pt x="436" y="478"/>
                  <a:pt x="436" y="478"/>
                  <a:pt x="436" y="478"/>
                </a:cubicBezTo>
                <a:cubicBezTo>
                  <a:pt x="436" y="478"/>
                  <a:pt x="436" y="478"/>
                  <a:pt x="436" y="478"/>
                </a:cubicBezTo>
                <a:cubicBezTo>
                  <a:pt x="436" y="477"/>
                  <a:pt x="435" y="477"/>
                  <a:pt x="435" y="478"/>
                </a:cubicBezTo>
                <a:cubicBezTo>
                  <a:pt x="435" y="478"/>
                  <a:pt x="435" y="478"/>
                  <a:pt x="436" y="478"/>
                </a:cubicBezTo>
                <a:cubicBezTo>
                  <a:pt x="436" y="479"/>
                  <a:pt x="436" y="479"/>
                  <a:pt x="436" y="480"/>
                </a:cubicBezTo>
                <a:cubicBezTo>
                  <a:pt x="434" y="481"/>
                  <a:pt x="433" y="483"/>
                  <a:pt x="431" y="484"/>
                </a:cubicBezTo>
                <a:cubicBezTo>
                  <a:pt x="431" y="484"/>
                  <a:pt x="431" y="484"/>
                  <a:pt x="431" y="484"/>
                </a:cubicBezTo>
                <a:cubicBezTo>
                  <a:pt x="431" y="484"/>
                  <a:pt x="431" y="484"/>
                  <a:pt x="431" y="483"/>
                </a:cubicBezTo>
                <a:cubicBezTo>
                  <a:pt x="431" y="483"/>
                  <a:pt x="431" y="483"/>
                  <a:pt x="430" y="483"/>
                </a:cubicBezTo>
                <a:cubicBezTo>
                  <a:pt x="430" y="483"/>
                  <a:pt x="431" y="484"/>
                  <a:pt x="431" y="484"/>
                </a:cubicBezTo>
                <a:cubicBezTo>
                  <a:pt x="431" y="484"/>
                  <a:pt x="431" y="485"/>
                  <a:pt x="431" y="485"/>
                </a:cubicBezTo>
                <a:cubicBezTo>
                  <a:pt x="430" y="485"/>
                  <a:pt x="430" y="485"/>
                  <a:pt x="429" y="485"/>
                </a:cubicBezTo>
                <a:cubicBezTo>
                  <a:pt x="430" y="486"/>
                  <a:pt x="430" y="486"/>
                  <a:pt x="431" y="486"/>
                </a:cubicBezTo>
                <a:cubicBezTo>
                  <a:pt x="431" y="487"/>
                  <a:pt x="431" y="488"/>
                  <a:pt x="431" y="489"/>
                </a:cubicBezTo>
                <a:cubicBezTo>
                  <a:pt x="430" y="491"/>
                  <a:pt x="429" y="491"/>
                  <a:pt x="428" y="491"/>
                </a:cubicBezTo>
                <a:cubicBezTo>
                  <a:pt x="427" y="492"/>
                  <a:pt x="426" y="492"/>
                  <a:pt x="425" y="490"/>
                </a:cubicBezTo>
                <a:cubicBezTo>
                  <a:pt x="424" y="491"/>
                  <a:pt x="424" y="492"/>
                  <a:pt x="423" y="493"/>
                </a:cubicBezTo>
                <a:cubicBezTo>
                  <a:pt x="422" y="492"/>
                  <a:pt x="422" y="491"/>
                  <a:pt x="422" y="490"/>
                </a:cubicBezTo>
                <a:cubicBezTo>
                  <a:pt x="422" y="490"/>
                  <a:pt x="421" y="490"/>
                  <a:pt x="421" y="490"/>
                </a:cubicBezTo>
                <a:cubicBezTo>
                  <a:pt x="420" y="491"/>
                  <a:pt x="420" y="490"/>
                  <a:pt x="420" y="490"/>
                </a:cubicBezTo>
                <a:cubicBezTo>
                  <a:pt x="420" y="489"/>
                  <a:pt x="418" y="488"/>
                  <a:pt x="419" y="487"/>
                </a:cubicBezTo>
                <a:cubicBezTo>
                  <a:pt x="419" y="487"/>
                  <a:pt x="418" y="486"/>
                  <a:pt x="418" y="486"/>
                </a:cubicBezTo>
                <a:cubicBezTo>
                  <a:pt x="418" y="485"/>
                  <a:pt x="419" y="484"/>
                  <a:pt x="420" y="484"/>
                </a:cubicBezTo>
                <a:cubicBezTo>
                  <a:pt x="420" y="484"/>
                  <a:pt x="420" y="485"/>
                  <a:pt x="420" y="485"/>
                </a:cubicBezTo>
                <a:cubicBezTo>
                  <a:pt x="421" y="485"/>
                  <a:pt x="421" y="484"/>
                  <a:pt x="421" y="484"/>
                </a:cubicBezTo>
                <a:cubicBezTo>
                  <a:pt x="422" y="484"/>
                  <a:pt x="423" y="483"/>
                  <a:pt x="424" y="482"/>
                </a:cubicBezTo>
                <a:cubicBezTo>
                  <a:pt x="423" y="482"/>
                  <a:pt x="423" y="481"/>
                  <a:pt x="422" y="481"/>
                </a:cubicBezTo>
                <a:cubicBezTo>
                  <a:pt x="422" y="482"/>
                  <a:pt x="421" y="483"/>
                  <a:pt x="421" y="484"/>
                </a:cubicBezTo>
                <a:cubicBezTo>
                  <a:pt x="420" y="484"/>
                  <a:pt x="420" y="484"/>
                  <a:pt x="420" y="484"/>
                </a:cubicBezTo>
                <a:cubicBezTo>
                  <a:pt x="420" y="484"/>
                  <a:pt x="420" y="484"/>
                  <a:pt x="420" y="483"/>
                </a:cubicBezTo>
                <a:cubicBezTo>
                  <a:pt x="419" y="482"/>
                  <a:pt x="419" y="482"/>
                  <a:pt x="420" y="480"/>
                </a:cubicBezTo>
                <a:cubicBezTo>
                  <a:pt x="419" y="480"/>
                  <a:pt x="419" y="479"/>
                  <a:pt x="418" y="479"/>
                </a:cubicBezTo>
                <a:cubicBezTo>
                  <a:pt x="418" y="473"/>
                  <a:pt x="418" y="468"/>
                  <a:pt x="418" y="462"/>
                </a:cubicBezTo>
                <a:cubicBezTo>
                  <a:pt x="418" y="461"/>
                  <a:pt x="418" y="460"/>
                  <a:pt x="417" y="459"/>
                </a:cubicBezTo>
                <a:cubicBezTo>
                  <a:pt x="417" y="458"/>
                  <a:pt x="417" y="457"/>
                  <a:pt x="417" y="456"/>
                </a:cubicBezTo>
                <a:cubicBezTo>
                  <a:pt x="417" y="454"/>
                  <a:pt x="417" y="453"/>
                  <a:pt x="417" y="452"/>
                </a:cubicBezTo>
                <a:cubicBezTo>
                  <a:pt x="417" y="452"/>
                  <a:pt x="418" y="452"/>
                  <a:pt x="418" y="452"/>
                </a:cubicBezTo>
                <a:cubicBezTo>
                  <a:pt x="419" y="452"/>
                  <a:pt x="419" y="452"/>
                  <a:pt x="420" y="453"/>
                </a:cubicBezTo>
                <a:cubicBezTo>
                  <a:pt x="421" y="453"/>
                  <a:pt x="421" y="453"/>
                  <a:pt x="422" y="453"/>
                </a:cubicBezTo>
                <a:cubicBezTo>
                  <a:pt x="423" y="453"/>
                  <a:pt x="423" y="453"/>
                  <a:pt x="423" y="454"/>
                </a:cubicBezTo>
                <a:cubicBezTo>
                  <a:pt x="424" y="453"/>
                  <a:pt x="424" y="452"/>
                  <a:pt x="424" y="451"/>
                </a:cubicBezTo>
                <a:cubicBezTo>
                  <a:pt x="425" y="451"/>
                  <a:pt x="426" y="452"/>
                  <a:pt x="427" y="452"/>
                </a:cubicBezTo>
                <a:cubicBezTo>
                  <a:pt x="427" y="451"/>
                  <a:pt x="427" y="451"/>
                  <a:pt x="427" y="450"/>
                </a:cubicBezTo>
                <a:cubicBezTo>
                  <a:pt x="426" y="449"/>
                  <a:pt x="424" y="450"/>
                  <a:pt x="422" y="450"/>
                </a:cubicBezTo>
                <a:cubicBezTo>
                  <a:pt x="422" y="448"/>
                  <a:pt x="421" y="447"/>
                  <a:pt x="421" y="446"/>
                </a:cubicBezTo>
                <a:cubicBezTo>
                  <a:pt x="422" y="446"/>
                  <a:pt x="423" y="446"/>
                  <a:pt x="424" y="446"/>
                </a:cubicBezTo>
                <a:cubicBezTo>
                  <a:pt x="424" y="446"/>
                  <a:pt x="424" y="445"/>
                  <a:pt x="424" y="445"/>
                </a:cubicBezTo>
                <a:cubicBezTo>
                  <a:pt x="425" y="444"/>
                  <a:pt x="424" y="443"/>
                  <a:pt x="424" y="442"/>
                </a:cubicBezTo>
                <a:cubicBezTo>
                  <a:pt x="424" y="442"/>
                  <a:pt x="424" y="442"/>
                  <a:pt x="424" y="442"/>
                </a:cubicBezTo>
                <a:cubicBezTo>
                  <a:pt x="424" y="441"/>
                  <a:pt x="423" y="440"/>
                  <a:pt x="424" y="440"/>
                </a:cubicBezTo>
                <a:cubicBezTo>
                  <a:pt x="426" y="440"/>
                  <a:pt x="426" y="439"/>
                  <a:pt x="427" y="438"/>
                </a:cubicBezTo>
                <a:cubicBezTo>
                  <a:pt x="427" y="436"/>
                  <a:pt x="429" y="436"/>
                  <a:pt x="430" y="435"/>
                </a:cubicBezTo>
                <a:cubicBezTo>
                  <a:pt x="430" y="434"/>
                  <a:pt x="431" y="433"/>
                  <a:pt x="431" y="432"/>
                </a:cubicBezTo>
                <a:cubicBezTo>
                  <a:pt x="432" y="432"/>
                  <a:pt x="433" y="432"/>
                  <a:pt x="434" y="431"/>
                </a:cubicBezTo>
                <a:cubicBezTo>
                  <a:pt x="434" y="430"/>
                  <a:pt x="436" y="429"/>
                  <a:pt x="436" y="428"/>
                </a:cubicBezTo>
                <a:cubicBezTo>
                  <a:pt x="436" y="427"/>
                  <a:pt x="438" y="426"/>
                  <a:pt x="439" y="425"/>
                </a:cubicBezTo>
                <a:cubicBezTo>
                  <a:pt x="439" y="424"/>
                  <a:pt x="440" y="423"/>
                  <a:pt x="441" y="422"/>
                </a:cubicBezTo>
                <a:cubicBezTo>
                  <a:pt x="442" y="421"/>
                  <a:pt x="443" y="420"/>
                  <a:pt x="444" y="419"/>
                </a:cubicBezTo>
                <a:cubicBezTo>
                  <a:pt x="445" y="417"/>
                  <a:pt x="447" y="416"/>
                  <a:pt x="448" y="414"/>
                </a:cubicBezTo>
                <a:cubicBezTo>
                  <a:pt x="449" y="413"/>
                  <a:pt x="450" y="411"/>
                  <a:pt x="451" y="410"/>
                </a:cubicBezTo>
                <a:cubicBezTo>
                  <a:pt x="453" y="409"/>
                  <a:pt x="454" y="408"/>
                  <a:pt x="455" y="406"/>
                </a:cubicBezTo>
                <a:cubicBezTo>
                  <a:pt x="456" y="405"/>
                  <a:pt x="457" y="404"/>
                  <a:pt x="459" y="403"/>
                </a:cubicBezTo>
                <a:cubicBezTo>
                  <a:pt x="460" y="402"/>
                  <a:pt x="461" y="401"/>
                  <a:pt x="461" y="399"/>
                </a:cubicBezTo>
                <a:cubicBezTo>
                  <a:pt x="461" y="398"/>
                  <a:pt x="462" y="398"/>
                  <a:pt x="461" y="397"/>
                </a:cubicBezTo>
                <a:cubicBezTo>
                  <a:pt x="460" y="396"/>
                  <a:pt x="461" y="394"/>
                  <a:pt x="458" y="394"/>
                </a:cubicBezTo>
                <a:cubicBezTo>
                  <a:pt x="458" y="394"/>
                  <a:pt x="457" y="392"/>
                  <a:pt x="456" y="393"/>
                </a:cubicBezTo>
                <a:cubicBezTo>
                  <a:pt x="455" y="393"/>
                  <a:pt x="454" y="394"/>
                  <a:pt x="453" y="394"/>
                </a:cubicBezTo>
                <a:cubicBezTo>
                  <a:pt x="452" y="395"/>
                  <a:pt x="451" y="396"/>
                  <a:pt x="451" y="397"/>
                </a:cubicBezTo>
                <a:cubicBezTo>
                  <a:pt x="449" y="400"/>
                  <a:pt x="446" y="401"/>
                  <a:pt x="444" y="404"/>
                </a:cubicBezTo>
                <a:cubicBezTo>
                  <a:pt x="443" y="405"/>
                  <a:pt x="442" y="407"/>
                  <a:pt x="440" y="408"/>
                </a:cubicBezTo>
                <a:cubicBezTo>
                  <a:pt x="439" y="409"/>
                  <a:pt x="439" y="411"/>
                  <a:pt x="437" y="412"/>
                </a:cubicBezTo>
                <a:cubicBezTo>
                  <a:pt x="436" y="413"/>
                  <a:pt x="435" y="414"/>
                  <a:pt x="434" y="415"/>
                </a:cubicBezTo>
                <a:cubicBezTo>
                  <a:pt x="433" y="416"/>
                  <a:pt x="432" y="417"/>
                  <a:pt x="431" y="418"/>
                </a:cubicBezTo>
                <a:cubicBezTo>
                  <a:pt x="430" y="419"/>
                  <a:pt x="430" y="420"/>
                  <a:pt x="429" y="421"/>
                </a:cubicBezTo>
                <a:cubicBezTo>
                  <a:pt x="428" y="422"/>
                  <a:pt x="427" y="423"/>
                  <a:pt x="426" y="424"/>
                </a:cubicBezTo>
                <a:cubicBezTo>
                  <a:pt x="425" y="425"/>
                  <a:pt x="425" y="426"/>
                  <a:pt x="424" y="426"/>
                </a:cubicBezTo>
                <a:cubicBezTo>
                  <a:pt x="423" y="427"/>
                  <a:pt x="422" y="428"/>
                  <a:pt x="421" y="429"/>
                </a:cubicBezTo>
                <a:cubicBezTo>
                  <a:pt x="420" y="430"/>
                  <a:pt x="420" y="430"/>
                  <a:pt x="420" y="431"/>
                </a:cubicBezTo>
                <a:cubicBezTo>
                  <a:pt x="419" y="432"/>
                  <a:pt x="418" y="433"/>
                  <a:pt x="417" y="434"/>
                </a:cubicBezTo>
                <a:cubicBezTo>
                  <a:pt x="417" y="433"/>
                  <a:pt x="417" y="433"/>
                  <a:pt x="417" y="433"/>
                </a:cubicBezTo>
                <a:cubicBezTo>
                  <a:pt x="417" y="431"/>
                  <a:pt x="417" y="429"/>
                  <a:pt x="417" y="427"/>
                </a:cubicBezTo>
                <a:cubicBezTo>
                  <a:pt x="417" y="423"/>
                  <a:pt x="417" y="423"/>
                  <a:pt x="417" y="423"/>
                </a:cubicBezTo>
                <a:cubicBezTo>
                  <a:pt x="417" y="419"/>
                  <a:pt x="417" y="419"/>
                  <a:pt x="417" y="419"/>
                </a:cubicBezTo>
                <a:cubicBezTo>
                  <a:pt x="416" y="418"/>
                  <a:pt x="416" y="417"/>
                  <a:pt x="416" y="416"/>
                </a:cubicBezTo>
                <a:cubicBezTo>
                  <a:pt x="416" y="411"/>
                  <a:pt x="416" y="407"/>
                  <a:pt x="416" y="402"/>
                </a:cubicBezTo>
                <a:cubicBezTo>
                  <a:pt x="416" y="392"/>
                  <a:pt x="416" y="392"/>
                  <a:pt x="416" y="392"/>
                </a:cubicBezTo>
                <a:cubicBezTo>
                  <a:pt x="418" y="391"/>
                  <a:pt x="419" y="388"/>
                  <a:pt x="421" y="386"/>
                </a:cubicBezTo>
                <a:cubicBezTo>
                  <a:pt x="423" y="384"/>
                  <a:pt x="425" y="382"/>
                  <a:pt x="427" y="380"/>
                </a:cubicBezTo>
                <a:cubicBezTo>
                  <a:pt x="428" y="378"/>
                  <a:pt x="430" y="376"/>
                  <a:pt x="432" y="375"/>
                </a:cubicBezTo>
                <a:cubicBezTo>
                  <a:pt x="433" y="373"/>
                  <a:pt x="434" y="371"/>
                  <a:pt x="436" y="370"/>
                </a:cubicBezTo>
                <a:cubicBezTo>
                  <a:pt x="437" y="368"/>
                  <a:pt x="439" y="367"/>
                  <a:pt x="440" y="365"/>
                </a:cubicBezTo>
                <a:cubicBezTo>
                  <a:pt x="441" y="363"/>
                  <a:pt x="442" y="362"/>
                  <a:pt x="444" y="361"/>
                </a:cubicBezTo>
                <a:cubicBezTo>
                  <a:pt x="446" y="360"/>
                  <a:pt x="447" y="359"/>
                  <a:pt x="447" y="358"/>
                </a:cubicBezTo>
                <a:cubicBezTo>
                  <a:pt x="448" y="357"/>
                  <a:pt x="449" y="356"/>
                  <a:pt x="449" y="355"/>
                </a:cubicBezTo>
                <a:cubicBezTo>
                  <a:pt x="449" y="350"/>
                  <a:pt x="449" y="350"/>
                  <a:pt x="449" y="350"/>
                </a:cubicBezTo>
                <a:cubicBezTo>
                  <a:pt x="449" y="350"/>
                  <a:pt x="448" y="350"/>
                  <a:pt x="448" y="349"/>
                </a:cubicBezTo>
                <a:cubicBezTo>
                  <a:pt x="447" y="348"/>
                  <a:pt x="446" y="348"/>
                  <a:pt x="445" y="349"/>
                </a:cubicBezTo>
                <a:cubicBezTo>
                  <a:pt x="444" y="349"/>
                  <a:pt x="443" y="349"/>
                  <a:pt x="442" y="350"/>
                </a:cubicBezTo>
                <a:cubicBezTo>
                  <a:pt x="440" y="352"/>
                  <a:pt x="438" y="354"/>
                  <a:pt x="436" y="356"/>
                </a:cubicBezTo>
                <a:cubicBezTo>
                  <a:pt x="435" y="357"/>
                  <a:pt x="435" y="359"/>
                  <a:pt x="434" y="360"/>
                </a:cubicBezTo>
                <a:cubicBezTo>
                  <a:pt x="433" y="360"/>
                  <a:pt x="432" y="362"/>
                  <a:pt x="431" y="363"/>
                </a:cubicBezTo>
                <a:cubicBezTo>
                  <a:pt x="430" y="364"/>
                  <a:pt x="428" y="365"/>
                  <a:pt x="427" y="366"/>
                </a:cubicBezTo>
                <a:cubicBezTo>
                  <a:pt x="426" y="367"/>
                  <a:pt x="425" y="368"/>
                  <a:pt x="424" y="369"/>
                </a:cubicBezTo>
                <a:cubicBezTo>
                  <a:pt x="423" y="370"/>
                  <a:pt x="423" y="372"/>
                  <a:pt x="422" y="373"/>
                </a:cubicBezTo>
                <a:cubicBezTo>
                  <a:pt x="420" y="374"/>
                  <a:pt x="419" y="375"/>
                  <a:pt x="418" y="376"/>
                </a:cubicBezTo>
                <a:cubicBezTo>
                  <a:pt x="418" y="377"/>
                  <a:pt x="418" y="378"/>
                  <a:pt x="417" y="378"/>
                </a:cubicBezTo>
                <a:cubicBezTo>
                  <a:pt x="416" y="379"/>
                  <a:pt x="416" y="379"/>
                  <a:pt x="415" y="378"/>
                </a:cubicBezTo>
                <a:cubicBezTo>
                  <a:pt x="415" y="373"/>
                  <a:pt x="415" y="373"/>
                  <a:pt x="415" y="373"/>
                </a:cubicBezTo>
                <a:cubicBezTo>
                  <a:pt x="416" y="371"/>
                  <a:pt x="416" y="370"/>
                  <a:pt x="416" y="368"/>
                </a:cubicBezTo>
                <a:cubicBezTo>
                  <a:pt x="416" y="366"/>
                  <a:pt x="415" y="365"/>
                  <a:pt x="415" y="363"/>
                </a:cubicBezTo>
                <a:cubicBezTo>
                  <a:pt x="415" y="362"/>
                  <a:pt x="415" y="360"/>
                  <a:pt x="415" y="358"/>
                </a:cubicBezTo>
                <a:cubicBezTo>
                  <a:pt x="415" y="353"/>
                  <a:pt x="415" y="353"/>
                  <a:pt x="415" y="353"/>
                </a:cubicBezTo>
                <a:cubicBezTo>
                  <a:pt x="415" y="352"/>
                  <a:pt x="415" y="350"/>
                  <a:pt x="415" y="348"/>
                </a:cubicBezTo>
                <a:cubicBezTo>
                  <a:pt x="415" y="348"/>
                  <a:pt x="415" y="348"/>
                  <a:pt x="415" y="348"/>
                </a:cubicBezTo>
                <a:cubicBezTo>
                  <a:pt x="415" y="347"/>
                  <a:pt x="414" y="347"/>
                  <a:pt x="414" y="347"/>
                </a:cubicBezTo>
                <a:cubicBezTo>
                  <a:pt x="414" y="347"/>
                  <a:pt x="415" y="346"/>
                  <a:pt x="415" y="346"/>
                </a:cubicBezTo>
                <a:cubicBezTo>
                  <a:pt x="415" y="342"/>
                  <a:pt x="415" y="342"/>
                  <a:pt x="415" y="342"/>
                </a:cubicBezTo>
                <a:cubicBezTo>
                  <a:pt x="414" y="341"/>
                  <a:pt x="414" y="340"/>
                  <a:pt x="414" y="338"/>
                </a:cubicBezTo>
                <a:cubicBezTo>
                  <a:pt x="415" y="337"/>
                  <a:pt x="416" y="337"/>
                  <a:pt x="416" y="335"/>
                </a:cubicBezTo>
                <a:cubicBezTo>
                  <a:pt x="417" y="334"/>
                  <a:pt x="418" y="334"/>
                  <a:pt x="419" y="333"/>
                </a:cubicBezTo>
                <a:cubicBezTo>
                  <a:pt x="419" y="332"/>
                  <a:pt x="420" y="331"/>
                  <a:pt x="421" y="331"/>
                </a:cubicBezTo>
                <a:cubicBezTo>
                  <a:pt x="421" y="331"/>
                  <a:pt x="422" y="331"/>
                  <a:pt x="422" y="331"/>
                </a:cubicBezTo>
                <a:cubicBezTo>
                  <a:pt x="422" y="330"/>
                  <a:pt x="422" y="329"/>
                  <a:pt x="422" y="329"/>
                </a:cubicBezTo>
                <a:cubicBezTo>
                  <a:pt x="424" y="328"/>
                  <a:pt x="425" y="326"/>
                  <a:pt x="426" y="325"/>
                </a:cubicBezTo>
                <a:cubicBezTo>
                  <a:pt x="428" y="324"/>
                  <a:pt x="429" y="323"/>
                  <a:pt x="430" y="321"/>
                </a:cubicBezTo>
                <a:cubicBezTo>
                  <a:pt x="431" y="319"/>
                  <a:pt x="433" y="318"/>
                  <a:pt x="434" y="316"/>
                </a:cubicBezTo>
                <a:cubicBezTo>
                  <a:pt x="434" y="316"/>
                  <a:pt x="434" y="315"/>
                  <a:pt x="434" y="314"/>
                </a:cubicBezTo>
                <a:cubicBezTo>
                  <a:pt x="434" y="314"/>
                  <a:pt x="435" y="314"/>
                  <a:pt x="435" y="313"/>
                </a:cubicBezTo>
                <a:cubicBezTo>
                  <a:pt x="434" y="313"/>
                  <a:pt x="434" y="312"/>
                  <a:pt x="434" y="311"/>
                </a:cubicBezTo>
                <a:cubicBezTo>
                  <a:pt x="434" y="311"/>
                  <a:pt x="433" y="311"/>
                  <a:pt x="433" y="311"/>
                </a:cubicBezTo>
                <a:cubicBezTo>
                  <a:pt x="433" y="311"/>
                  <a:pt x="433" y="311"/>
                  <a:pt x="432" y="311"/>
                </a:cubicBezTo>
                <a:cubicBezTo>
                  <a:pt x="432" y="311"/>
                  <a:pt x="431" y="311"/>
                  <a:pt x="431" y="310"/>
                </a:cubicBezTo>
                <a:cubicBezTo>
                  <a:pt x="430" y="310"/>
                  <a:pt x="430" y="311"/>
                  <a:pt x="429" y="311"/>
                </a:cubicBezTo>
                <a:cubicBezTo>
                  <a:pt x="429" y="311"/>
                  <a:pt x="429" y="311"/>
                  <a:pt x="428" y="311"/>
                </a:cubicBezTo>
                <a:cubicBezTo>
                  <a:pt x="428" y="311"/>
                  <a:pt x="427" y="312"/>
                  <a:pt x="427" y="312"/>
                </a:cubicBezTo>
                <a:cubicBezTo>
                  <a:pt x="427" y="313"/>
                  <a:pt x="426" y="314"/>
                  <a:pt x="426" y="315"/>
                </a:cubicBezTo>
                <a:cubicBezTo>
                  <a:pt x="425" y="315"/>
                  <a:pt x="424" y="316"/>
                  <a:pt x="423" y="317"/>
                </a:cubicBezTo>
                <a:cubicBezTo>
                  <a:pt x="422" y="318"/>
                  <a:pt x="421" y="319"/>
                  <a:pt x="420" y="320"/>
                </a:cubicBezTo>
                <a:cubicBezTo>
                  <a:pt x="420" y="320"/>
                  <a:pt x="420" y="320"/>
                  <a:pt x="420" y="321"/>
                </a:cubicBezTo>
                <a:cubicBezTo>
                  <a:pt x="420" y="322"/>
                  <a:pt x="419" y="322"/>
                  <a:pt x="419" y="322"/>
                </a:cubicBezTo>
                <a:cubicBezTo>
                  <a:pt x="418" y="323"/>
                  <a:pt x="417" y="323"/>
                  <a:pt x="417" y="324"/>
                </a:cubicBezTo>
                <a:cubicBezTo>
                  <a:pt x="416" y="324"/>
                  <a:pt x="415" y="325"/>
                  <a:pt x="415" y="326"/>
                </a:cubicBezTo>
                <a:cubicBezTo>
                  <a:pt x="414" y="325"/>
                  <a:pt x="414" y="324"/>
                  <a:pt x="414" y="324"/>
                </a:cubicBezTo>
                <a:cubicBezTo>
                  <a:pt x="414" y="319"/>
                  <a:pt x="414" y="315"/>
                  <a:pt x="414" y="311"/>
                </a:cubicBezTo>
                <a:cubicBezTo>
                  <a:pt x="414" y="310"/>
                  <a:pt x="414" y="309"/>
                  <a:pt x="413" y="308"/>
                </a:cubicBezTo>
                <a:cubicBezTo>
                  <a:pt x="413" y="307"/>
                  <a:pt x="413" y="306"/>
                  <a:pt x="414" y="305"/>
                </a:cubicBezTo>
                <a:cubicBezTo>
                  <a:pt x="414" y="305"/>
                  <a:pt x="414" y="304"/>
                  <a:pt x="414" y="304"/>
                </a:cubicBezTo>
                <a:cubicBezTo>
                  <a:pt x="413" y="303"/>
                  <a:pt x="413" y="302"/>
                  <a:pt x="413" y="301"/>
                </a:cubicBezTo>
                <a:cubicBezTo>
                  <a:pt x="413" y="300"/>
                  <a:pt x="413" y="299"/>
                  <a:pt x="414" y="299"/>
                </a:cubicBezTo>
                <a:cubicBezTo>
                  <a:pt x="414" y="298"/>
                  <a:pt x="414" y="298"/>
                  <a:pt x="414" y="297"/>
                </a:cubicBezTo>
                <a:cubicBezTo>
                  <a:pt x="413" y="297"/>
                  <a:pt x="413" y="296"/>
                  <a:pt x="413" y="295"/>
                </a:cubicBezTo>
                <a:cubicBezTo>
                  <a:pt x="413" y="289"/>
                  <a:pt x="413" y="282"/>
                  <a:pt x="413" y="276"/>
                </a:cubicBezTo>
                <a:cubicBezTo>
                  <a:pt x="412" y="275"/>
                  <a:pt x="411" y="274"/>
                  <a:pt x="410" y="273"/>
                </a:cubicBezTo>
                <a:cubicBezTo>
                  <a:pt x="408" y="272"/>
                  <a:pt x="407" y="273"/>
                  <a:pt x="406" y="273"/>
                </a:cubicBezTo>
                <a:cubicBezTo>
                  <a:pt x="406" y="273"/>
                  <a:pt x="405" y="276"/>
                  <a:pt x="405" y="276"/>
                </a:cubicBezTo>
                <a:cubicBezTo>
                  <a:pt x="405" y="278"/>
                  <a:pt x="405" y="280"/>
                  <a:pt x="405" y="282"/>
                </a:cubicBezTo>
                <a:cubicBezTo>
                  <a:pt x="405" y="286"/>
                  <a:pt x="405" y="290"/>
                  <a:pt x="405" y="294"/>
                </a:cubicBezTo>
                <a:cubicBezTo>
                  <a:pt x="405" y="296"/>
                  <a:pt x="405" y="297"/>
                  <a:pt x="404" y="298"/>
                </a:cubicBezTo>
                <a:cubicBezTo>
                  <a:pt x="403" y="299"/>
                  <a:pt x="404" y="300"/>
                  <a:pt x="404" y="301"/>
                </a:cubicBezTo>
                <a:cubicBezTo>
                  <a:pt x="404" y="308"/>
                  <a:pt x="404" y="316"/>
                  <a:pt x="404" y="324"/>
                </a:cubicBezTo>
                <a:cubicBezTo>
                  <a:pt x="404" y="325"/>
                  <a:pt x="404" y="326"/>
                  <a:pt x="403" y="326"/>
                </a:cubicBezTo>
                <a:cubicBezTo>
                  <a:pt x="403" y="326"/>
                  <a:pt x="402" y="325"/>
                  <a:pt x="402" y="325"/>
                </a:cubicBezTo>
                <a:cubicBezTo>
                  <a:pt x="401" y="324"/>
                  <a:pt x="401" y="324"/>
                  <a:pt x="400" y="323"/>
                </a:cubicBezTo>
                <a:cubicBezTo>
                  <a:pt x="400" y="323"/>
                  <a:pt x="399" y="322"/>
                  <a:pt x="399" y="321"/>
                </a:cubicBezTo>
                <a:cubicBezTo>
                  <a:pt x="398" y="320"/>
                  <a:pt x="397" y="320"/>
                  <a:pt x="397" y="319"/>
                </a:cubicBezTo>
                <a:cubicBezTo>
                  <a:pt x="396" y="318"/>
                  <a:pt x="395" y="317"/>
                  <a:pt x="394" y="316"/>
                </a:cubicBezTo>
                <a:cubicBezTo>
                  <a:pt x="393" y="315"/>
                  <a:pt x="392" y="314"/>
                  <a:pt x="392" y="313"/>
                </a:cubicBezTo>
                <a:cubicBezTo>
                  <a:pt x="391" y="312"/>
                  <a:pt x="390" y="311"/>
                  <a:pt x="388" y="311"/>
                </a:cubicBezTo>
                <a:cubicBezTo>
                  <a:pt x="388" y="311"/>
                  <a:pt x="387" y="310"/>
                  <a:pt x="386" y="310"/>
                </a:cubicBezTo>
                <a:cubicBezTo>
                  <a:pt x="386" y="311"/>
                  <a:pt x="385" y="311"/>
                  <a:pt x="384" y="311"/>
                </a:cubicBezTo>
                <a:cubicBezTo>
                  <a:pt x="383" y="312"/>
                  <a:pt x="384" y="313"/>
                  <a:pt x="383" y="314"/>
                </a:cubicBezTo>
                <a:cubicBezTo>
                  <a:pt x="383" y="314"/>
                  <a:pt x="383" y="315"/>
                  <a:pt x="383" y="315"/>
                </a:cubicBezTo>
                <a:cubicBezTo>
                  <a:pt x="384" y="316"/>
                  <a:pt x="384" y="317"/>
                  <a:pt x="385" y="318"/>
                </a:cubicBezTo>
                <a:cubicBezTo>
                  <a:pt x="386" y="319"/>
                  <a:pt x="388" y="320"/>
                  <a:pt x="388" y="322"/>
                </a:cubicBezTo>
                <a:cubicBezTo>
                  <a:pt x="389" y="323"/>
                  <a:pt x="391" y="324"/>
                  <a:pt x="392" y="325"/>
                </a:cubicBezTo>
                <a:cubicBezTo>
                  <a:pt x="393" y="327"/>
                  <a:pt x="395" y="328"/>
                  <a:pt x="395" y="329"/>
                </a:cubicBezTo>
                <a:cubicBezTo>
                  <a:pt x="397" y="332"/>
                  <a:pt x="400" y="334"/>
                  <a:pt x="403" y="337"/>
                </a:cubicBezTo>
                <a:cubicBezTo>
                  <a:pt x="403" y="352"/>
                  <a:pt x="403" y="352"/>
                  <a:pt x="403" y="352"/>
                </a:cubicBezTo>
                <a:cubicBezTo>
                  <a:pt x="403" y="356"/>
                  <a:pt x="403" y="359"/>
                  <a:pt x="403" y="363"/>
                </a:cubicBezTo>
                <a:cubicBezTo>
                  <a:pt x="403" y="364"/>
                  <a:pt x="403" y="366"/>
                  <a:pt x="402" y="367"/>
                </a:cubicBezTo>
                <a:cubicBezTo>
                  <a:pt x="402" y="367"/>
                  <a:pt x="402" y="368"/>
                  <a:pt x="402" y="368"/>
                </a:cubicBezTo>
                <a:cubicBezTo>
                  <a:pt x="402" y="371"/>
                  <a:pt x="402" y="374"/>
                  <a:pt x="402" y="377"/>
                </a:cubicBezTo>
                <a:cubicBezTo>
                  <a:pt x="401" y="378"/>
                  <a:pt x="400" y="377"/>
                  <a:pt x="400" y="376"/>
                </a:cubicBezTo>
                <a:cubicBezTo>
                  <a:pt x="399" y="376"/>
                  <a:pt x="399" y="375"/>
                  <a:pt x="398" y="375"/>
                </a:cubicBezTo>
                <a:cubicBezTo>
                  <a:pt x="397" y="374"/>
                  <a:pt x="397" y="373"/>
                  <a:pt x="397" y="373"/>
                </a:cubicBezTo>
                <a:cubicBezTo>
                  <a:pt x="395" y="372"/>
                  <a:pt x="394" y="370"/>
                  <a:pt x="393" y="369"/>
                </a:cubicBezTo>
                <a:cubicBezTo>
                  <a:pt x="392" y="368"/>
                  <a:pt x="391" y="367"/>
                  <a:pt x="390" y="366"/>
                </a:cubicBezTo>
                <a:cubicBezTo>
                  <a:pt x="390" y="365"/>
                  <a:pt x="389" y="365"/>
                  <a:pt x="388" y="365"/>
                </a:cubicBezTo>
                <a:cubicBezTo>
                  <a:pt x="387" y="364"/>
                  <a:pt x="387" y="362"/>
                  <a:pt x="386" y="362"/>
                </a:cubicBezTo>
                <a:cubicBezTo>
                  <a:pt x="385" y="361"/>
                  <a:pt x="384" y="360"/>
                  <a:pt x="383" y="359"/>
                </a:cubicBezTo>
                <a:cubicBezTo>
                  <a:pt x="382" y="358"/>
                  <a:pt x="381" y="357"/>
                  <a:pt x="381" y="356"/>
                </a:cubicBezTo>
                <a:cubicBezTo>
                  <a:pt x="380" y="355"/>
                  <a:pt x="379" y="354"/>
                  <a:pt x="378" y="353"/>
                </a:cubicBezTo>
                <a:cubicBezTo>
                  <a:pt x="377" y="352"/>
                  <a:pt x="377" y="351"/>
                  <a:pt x="376" y="350"/>
                </a:cubicBezTo>
                <a:cubicBezTo>
                  <a:pt x="376" y="349"/>
                  <a:pt x="376" y="349"/>
                  <a:pt x="375" y="349"/>
                </a:cubicBezTo>
                <a:cubicBezTo>
                  <a:pt x="374" y="349"/>
                  <a:pt x="373" y="349"/>
                  <a:pt x="373" y="348"/>
                </a:cubicBezTo>
                <a:cubicBezTo>
                  <a:pt x="373" y="348"/>
                  <a:pt x="372" y="348"/>
                  <a:pt x="372" y="348"/>
                </a:cubicBezTo>
                <a:cubicBezTo>
                  <a:pt x="371" y="349"/>
                  <a:pt x="369" y="349"/>
                  <a:pt x="369" y="351"/>
                </a:cubicBezTo>
                <a:cubicBezTo>
                  <a:pt x="369" y="351"/>
                  <a:pt x="369" y="351"/>
                  <a:pt x="369" y="351"/>
                </a:cubicBezTo>
                <a:cubicBezTo>
                  <a:pt x="368" y="352"/>
                  <a:pt x="367" y="353"/>
                  <a:pt x="368" y="353"/>
                </a:cubicBezTo>
                <a:cubicBezTo>
                  <a:pt x="368" y="354"/>
                  <a:pt x="368" y="355"/>
                  <a:pt x="369" y="356"/>
                </a:cubicBezTo>
                <a:cubicBezTo>
                  <a:pt x="369" y="356"/>
                  <a:pt x="369" y="356"/>
                  <a:pt x="369" y="356"/>
                </a:cubicBezTo>
                <a:cubicBezTo>
                  <a:pt x="371" y="358"/>
                  <a:pt x="373" y="359"/>
                  <a:pt x="374" y="361"/>
                </a:cubicBezTo>
                <a:cubicBezTo>
                  <a:pt x="375" y="363"/>
                  <a:pt x="377" y="364"/>
                  <a:pt x="378" y="366"/>
                </a:cubicBezTo>
                <a:cubicBezTo>
                  <a:pt x="379" y="367"/>
                  <a:pt x="380" y="369"/>
                  <a:pt x="382" y="370"/>
                </a:cubicBezTo>
                <a:cubicBezTo>
                  <a:pt x="383" y="372"/>
                  <a:pt x="385" y="373"/>
                  <a:pt x="386" y="375"/>
                </a:cubicBezTo>
                <a:cubicBezTo>
                  <a:pt x="387" y="376"/>
                  <a:pt x="389" y="378"/>
                  <a:pt x="390" y="379"/>
                </a:cubicBezTo>
                <a:cubicBezTo>
                  <a:pt x="391" y="380"/>
                  <a:pt x="391" y="381"/>
                  <a:pt x="392" y="382"/>
                </a:cubicBezTo>
                <a:cubicBezTo>
                  <a:pt x="393" y="383"/>
                  <a:pt x="394" y="384"/>
                  <a:pt x="395" y="384"/>
                </a:cubicBezTo>
                <a:cubicBezTo>
                  <a:pt x="396" y="385"/>
                  <a:pt x="397" y="386"/>
                  <a:pt x="397" y="387"/>
                </a:cubicBezTo>
                <a:cubicBezTo>
                  <a:pt x="398" y="388"/>
                  <a:pt x="398" y="389"/>
                  <a:pt x="399" y="390"/>
                </a:cubicBezTo>
                <a:cubicBezTo>
                  <a:pt x="400" y="391"/>
                  <a:pt x="401" y="392"/>
                  <a:pt x="402" y="392"/>
                </a:cubicBezTo>
                <a:cubicBezTo>
                  <a:pt x="402" y="400"/>
                  <a:pt x="402" y="408"/>
                  <a:pt x="402" y="417"/>
                </a:cubicBezTo>
                <a:cubicBezTo>
                  <a:pt x="402" y="418"/>
                  <a:pt x="400" y="419"/>
                  <a:pt x="401" y="421"/>
                </a:cubicBezTo>
                <a:cubicBezTo>
                  <a:pt x="401" y="422"/>
                  <a:pt x="401" y="424"/>
                  <a:pt x="401" y="426"/>
                </a:cubicBezTo>
                <a:cubicBezTo>
                  <a:pt x="401" y="430"/>
                  <a:pt x="401" y="430"/>
                  <a:pt x="401" y="430"/>
                </a:cubicBezTo>
                <a:cubicBezTo>
                  <a:pt x="400" y="431"/>
                  <a:pt x="400" y="431"/>
                  <a:pt x="399" y="431"/>
                </a:cubicBezTo>
                <a:cubicBezTo>
                  <a:pt x="398" y="431"/>
                  <a:pt x="398" y="430"/>
                  <a:pt x="398" y="429"/>
                </a:cubicBezTo>
                <a:cubicBezTo>
                  <a:pt x="399" y="428"/>
                  <a:pt x="399" y="428"/>
                  <a:pt x="397" y="428"/>
                </a:cubicBezTo>
                <a:cubicBezTo>
                  <a:pt x="397" y="428"/>
                  <a:pt x="397" y="427"/>
                  <a:pt x="396" y="427"/>
                </a:cubicBezTo>
                <a:cubicBezTo>
                  <a:pt x="395" y="427"/>
                  <a:pt x="394" y="426"/>
                  <a:pt x="393" y="425"/>
                </a:cubicBezTo>
                <a:cubicBezTo>
                  <a:pt x="392" y="424"/>
                  <a:pt x="391" y="424"/>
                  <a:pt x="391" y="423"/>
                </a:cubicBezTo>
                <a:cubicBezTo>
                  <a:pt x="390" y="422"/>
                  <a:pt x="389" y="421"/>
                  <a:pt x="388" y="420"/>
                </a:cubicBezTo>
                <a:cubicBezTo>
                  <a:pt x="388" y="419"/>
                  <a:pt x="387" y="419"/>
                  <a:pt x="386" y="418"/>
                </a:cubicBezTo>
                <a:cubicBezTo>
                  <a:pt x="385" y="417"/>
                  <a:pt x="383" y="416"/>
                  <a:pt x="383" y="414"/>
                </a:cubicBezTo>
                <a:cubicBezTo>
                  <a:pt x="382" y="413"/>
                  <a:pt x="380" y="412"/>
                  <a:pt x="380" y="410"/>
                </a:cubicBezTo>
                <a:cubicBezTo>
                  <a:pt x="380" y="410"/>
                  <a:pt x="379" y="409"/>
                  <a:pt x="378" y="409"/>
                </a:cubicBezTo>
                <a:cubicBezTo>
                  <a:pt x="376" y="406"/>
                  <a:pt x="373" y="404"/>
                  <a:pt x="371" y="401"/>
                </a:cubicBezTo>
                <a:cubicBezTo>
                  <a:pt x="370" y="400"/>
                  <a:pt x="369" y="400"/>
                  <a:pt x="368" y="398"/>
                </a:cubicBezTo>
                <a:cubicBezTo>
                  <a:pt x="368" y="397"/>
                  <a:pt x="367" y="397"/>
                  <a:pt x="366" y="396"/>
                </a:cubicBezTo>
                <a:cubicBezTo>
                  <a:pt x="366" y="395"/>
                  <a:pt x="365" y="395"/>
                  <a:pt x="365" y="394"/>
                </a:cubicBezTo>
                <a:cubicBezTo>
                  <a:pt x="363" y="394"/>
                  <a:pt x="362" y="392"/>
                  <a:pt x="360" y="394"/>
                </a:cubicBezTo>
                <a:cubicBezTo>
                  <a:pt x="359" y="394"/>
                  <a:pt x="359" y="394"/>
                  <a:pt x="358" y="394"/>
                </a:cubicBezTo>
                <a:cubicBezTo>
                  <a:pt x="358" y="394"/>
                  <a:pt x="357" y="394"/>
                  <a:pt x="357" y="394"/>
                </a:cubicBezTo>
                <a:cubicBezTo>
                  <a:pt x="357" y="395"/>
                  <a:pt x="357" y="396"/>
                  <a:pt x="356" y="397"/>
                </a:cubicBezTo>
                <a:cubicBezTo>
                  <a:pt x="356" y="397"/>
                  <a:pt x="356" y="398"/>
                  <a:pt x="356" y="398"/>
                </a:cubicBezTo>
                <a:cubicBezTo>
                  <a:pt x="357" y="399"/>
                  <a:pt x="357" y="400"/>
                  <a:pt x="357" y="401"/>
                </a:cubicBezTo>
                <a:cubicBezTo>
                  <a:pt x="357" y="401"/>
                  <a:pt x="358" y="401"/>
                  <a:pt x="358" y="402"/>
                </a:cubicBezTo>
                <a:cubicBezTo>
                  <a:pt x="359" y="403"/>
                  <a:pt x="361" y="404"/>
                  <a:pt x="362" y="406"/>
                </a:cubicBezTo>
                <a:cubicBezTo>
                  <a:pt x="363" y="407"/>
                  <a:pt x="365" y="408"/>
                  <a:pt x="366" y="410"/>
                </a:cubicBezTo>
                <a:cubicBezTo>
                  <a:pt x="367" y="412"/>
                  <a:pt x="368" y="413"/>
                  <a:pt x="370" y="414"/>
                </a:cubicBezTo>
                <a:cubicBezTo>
                  <a:pt x="371" y="416"/>
                  <a:pt x="372" y="417"/>
                  <a:pt x="374" y="418"/>
                </a:cubicBezTo>
                <a:cubicBezTo>
                  <a:pt x="374" y="419"/>
                  <a:pt x="374" y="420"/>
                  <a:pt x="376" y="421"/>
                </a:cubicBezTo>
                <a:cubicBezTo>
                  <a:pt x="376" y="422"/>
                  <a:pt x="377" y="423"/>
                  <a:pt x="377" y="424"/>
                </a:cubicBezTo>
                <a:cubicBezTo>
                  <a:pt x="377" y="424"/>
                  <a:pt x="378" y="425"/>
                  <a:pt x="378" y="425"/>
                </a:cubicBezTo>
                <a:cubicBezTo>
                  <a:pt x="380" y="425"/>
                  <a:pt x="381" y="427"/>
                  <a:pt x="383" y="428"/>
                </a:cubicBezTo>
                <a:cubicBezTo>
                  <a:pt x="383" y="429"/>
                  <a:pt x="384" y="430"/>
                  <a:pt x="384" y="431"/>
                </a:cubicBezTo>
                <a:cubicBezTo>
                  <a:pt x="385" y="432"/>
                  <a:pt x="386" y="432"/>
                  <a:pt x="387" y="433"/>
                </a:cubicBezTo>
                <a:cubicBezTo>
                  <a:pt x="387" y="434"/>
                  <a:pt x="388" y="435"/>
                  <a:pt x="389" y="435"/>
                </a:cubicBezTo>
                <a:cubicBezTo>
                  <a:pt x="390" y="439"/>
                  <a:pt x="393" y="441"/>
                  <a:pt x="396" y="443"/>
                </a:cubicBezTo>
                <a:cubicBezTo>
                  <a:pt x="398" y="445"/>
                  <a:pt x="398" y="447"/>
                  <a:pt x="400" y="449"/>
                </a:cubicBezTo>
                <a:cubicBezTo>
                  <a:pt x="400" y="449"/>
                  <a:pt x="400" y="449"/>
                  <a:pt x="400" y="449"/>
                </a:cubicBezTo>
                <a:cubicBezTo>
                  <a:pt x="400" y="450"/>
                  <a:pt x="400" y="451"/>
                  <a:pt x="400" y="451"/>
                </a:cubicBezTo>
                <a:cubicBezTo>
                  <a:pt x="399" y="452"/>
                  <a:pt x="399" y="452"/>
                  <a:pt x="398" y="452"/>
                </a:cubicBezTo>
                <a:cubicBezTo>
                  <a:pt x="398" y="453"/>
                  <a:pt x="399" y="453"/>
                  <a:pt x="400" y="454"/>
                </a:cubicBezTo>
                <a:cubicBezTo>
                  <a:pt x="400" y="456"/>
                  <a:pt x="400" y="458"/>
                  <a:pt x="400" y="460"/>
                </a:cubicBezTo>
                <a:cubicBezTo>
                  <a:pt x="400" y="461"/>
                  <a:pt x="400" y="461"/>
                  <a:pt x="399" y="463"/>
                </a:cubicBezTo>
                <a:cubicBezTo>
                  <a:pt x="399" y="463"/>
                  <a:pt x="398" y="463"/>
                  <a:pt x="398" y="463"/>
                </a:cubicBezTo>
                <a:cubicBezTo>
                  <a:pt x="398" y="464"/>
                  <a:pt x="398" y="464"/>
                  <a:pt x="399" y="464"/>
                </a:cubicBezTo>
                <a:cubicBezTo>
                  <a:pt x="399" y="465"/>
                  <a:pt x="399" y="465"/>
                  <a:pt x="399" y="466"/>
                </a:cubicBezTo>
                <a:cubicBezTo>
                  <a:pt x="400" y="466"/>
                  <a:pt x="400" y="466"/>
                  <a:pt x="400" y="467"/>
                </a:cubicBezTo>
                <a:cubicBezTo>
                  <a:pt x="400" y="468"/>
                  <a:pt x="400" y="470"/>
                  <a:pt x="400" y="472"/>
                </a:cubicBezTo>
                <a:cubicBezTo>
                  <a:pt x="400" y="472"/>
                  <a:pt x="399" y="472"/>
                  <a:pt x="399" y="473"/>
                </a:cubicBezTo>
                <a:cubicBezTo>
                  <a:pt x="399" y="474"/>
                  <a:pt x="399" y="475"/>
                  <a:pt x="398" y="476"/>
                </a:cubicBezTo>
                <a:cubicBezTo>
                  <a:pt x="397" y="477"/>
                  <a:pt x="399" y="477"/>
                  <a:pt x="399" y="478"/>
                </a:cubicBezTo>
                <a:cubicBezTo>
                  <a:pt x="399" y="480"/>
                  <a:pt x="399" y="481"/>
                  <a:pt x="399" y="483"/>
                </a:cubicBezTo>
                <a:cubicBezTo>
                  <a:pt x="399" y="483"/>
                  <a:pt x="399" y="484"/>
                  <a:pt x="398" y="484"/>
                </a:cubicBezTo>
                <a:cubicBezTo>
                  <a:pt x="398" y="484"/>
                  <a:pt x="398" y="483"/>
                  <a:pt x="397" y="483"/>
                </a:cubicBezTo>
                <a:cubicBezTo>
                  <a:pt x="397" y="485"/>
                  <a:pt x="397" y="485"/>
                  <a:pt x="399" y="485"/>
                </a:cubicBezTo>
                <a:cubicBezTo>
                  <a:pt x="399" y="486"/>
                  <a:pt x="399" y="488"/>
                  <a:pt x="399" y="489"/>
                </a:cubicBezTo>
                <a:cubicBezTo>
                  <a:pt x="400" y="490"/>
                  <a:pt x="400" y="490"/>
                  <a:pt x="401" y="489"/>
                </a:cubicBezTo>
                <a:cubicBezTo>
                  <a:pt x="401" y="488"/>
                  <a:pt x="401" y="487"/>
                  <a:pt x="403" y="487"/>
                </a:cubicBezTo>
                <a:cubicBezTo>
                  <a:pt x="403" y="487"/>
                  <a:pt x="404" y="486"/>
                  <a:pt x="404" y="486"/>
                </a:cubicBezTo>
                <a:cubicBezTo>
                  <a:pt x="406" y="484"/>
                  <a:pt x="407" y="484"/>
                  <a:pt x="410" y="484"/>
                </a:cubicBezTo>
                <a:cubicBezTo>
                  <a:pt x="411" y="484"/>
                  <a:pt x="411" y="486"/>
                  <a:pt x="412" y="486"/>
                </a:cubicBezTo>
                <a:cubicBezTo>
                  <a:pt x="412" y="486"/>
                  <a:pt x="412" y="487"/>
                  <a:pt x="413" y="487"/>
                </a:cubicBezTo>
                <a:cubicBezTo>
                  <a:pt x="413" y="488"/>
                  <a:pt x="413" y="488"/>
                  <a:pt x="413" y="488"/>
                </a:cubicBezTo>
                <a:cubicBezTo>
                  <a:pt x="410" y="488"/>
                  <a:pt x="410" y="488"/>
                  <a:pt x="410" y="488"/>
                </a:cubicBezTo>
                <a:cubicBezTo>
                  <a:pt x="410" y="488"/>
                  <a:pt x="410" y="488"/>
                  <a:pt x="410" y="488"/>
                </a:cubicBezTo>
                <a:cubicBezTo>
                  <a:pt x="410" y="488"/>
                  <a:pt x="410" y="487"/>
                  <a:pt x="410" y="487"/>
                </a:cubicBezTo>
                <a:cubicBezTo>
                  <a:pt x="410" y="487"/>
                  <a:pt x="410" y="487"/>
                  <a:pt x="409" y="487"/>
                </a:cubicBezTo>
                <a:cubicBezTo>
                  <a:pt x="409" y="487"/>
                  <a:pt x="410" y="488"/>
                  <a:pt x="410" y="488"/>
                </a:cubicBezTo>
                <a:cubicBezTo>
                  <a:pt x="410" y="488"/>
                  <a:pt x="410" y="488"/>
                  <a:pt x="410" y="488"/>
                </a:cubicBezTo>
                <a:cubicBezTo>
                  <a:pt x="411" y="489"/>
                  <a:pt x="411" y="490"/>
                  <a:pt x="411" y="491"/>
                </a:cubicBezTo>
                <a:cubicBezTo>
                  <a:pt x="411" y="491"/>
                  <a:pt x="411" y="491"/>
                  <a:pt x="411" y="491"/>
                </a:cubicBezTo>
                <a:cubicBezTo>
                  <a:pt x="411" y="490"/>
                  <a:pt x="411" y="490"/>
                  <a:pt x="411" y="491"/>
                </a:cubicBezTo>
                <a:cubicBezTo>
                  <a:pt x="411" y="491"/>
                  <a:pt x="410" y="491"/>
                  <a:pt x="411" y="491"/>
                </a:cubicBezTo>
                <a:cubicBezTo>
                  <a:pt x="411" y="491"/>
                  <a:pt x="411" y="491"/>
                  <a:pt x="411" y="491"/>
                </a:cubicBezTo>
                <a:cubicBezTo>
                  <a:pt x="412" y="490"/>
                  <a:pt x="412" y="491"/>
                  <a:pt x="412" y="492"/>
                </a:cubicBezTo>
                <a:cubicBezTo>
                  <a:pt x="412" y="492"/>
                  <a:pt x="411" y="493"/>
                  <a:pt x="411" y="494"/>
                </a:cubicBezTo>
                <a:cubicBezTo>
                  <a:pt x="411" y="495"/>
                  <a:pt x="412" y="495"/>
                  <a:pt x="412" y="495"/>
                </a:cubicBezTo>
                <a:cubicBezTo>
                  <a:pt x="412" y="495"/>
                  <a:pt x="412" y="494"/>
                  <a:pt x="412" y="494"/>
                </a:cubicBezTo>
                <a:cubicBezTo>
                  <a:pt x="412" y="494"/>
                  <a:pt x="413" y="494"/>
                  <a:pt x="413" y="494"/>
                </a:cubicBezTo>
                <a:cubicBezTo>
                  <a:pt x="413" y="494"/>
                  <a:pt x="413" y="494"/>
                  <a:pt x="413" y="494"/>
                </a:cubicBezTo>
                <a:cubicBezTo>
                  <a:pt x="413" y="494"/>
                  <a:pt x="413" y="494"/>
                  <a:pt x="413" y="494"/>
                </a:cubicBezTo>
                <a:cubicBezTo>
                  <a:pt x="413" y="496"/>
                  <a:pt x="413" y="496"/>
                  <a:pt x="413" y="496"/>
                </a:cubicBezTo>
                <a:cubicBezTo>
                  <a:pt x="417" y="496"/>
                  <a:pt x="417" y="496"/>
                  <a:pt x="418" y="495"/>
                </a:cubicBezTo>
                <a:cubicBezTo>
                  <a:pt x="418" y="496"/>
                  <a:pt x="419" y="496"/>
                  <a:pt x="419" y="496"/>
                </a:cubicBezTo>
                <a:cubicBezTo>
                  <a:pt x="419" y="498"/>
                  <a:pt x="419" y="499"/>
                  <a:pt x="419" y="501"/>
                </a:cubicBezTo>
                <a:cubicBezTo>
                  <a:pt x="419" y="502"/>
                  <a:pt x="418" y="502"/>
                  <a:pt x="418" y="503"/>
                </a:cubicBezTo>
                <a:cubicBezTo>
                  <a:pt x="418" y="504"/>
                  <a:pt x="419" y="504"/>
                  <a:pt x="419" y="505"/>
                </a:cubicBezTo>
                <a:cubicBezTo>
                  <a:pt x="419" y="506"/>
                  <a:pt x="419" y="507"/>
                  <a:pt x="419" y="508"/>
                </a:cubicBezTo>
                <a:cubicBezTo>
                  <a:pt x="419" y="513"/>
                  <a:pt x="419" y="517"/>
                  <a:pt x="419" y="522"/>
                </a:cubicBezTo>
                <a:cubicBezTo>
                  <a:pt x="419" y="523"/>
                  <a:pt x="419" y="523"/>
                  <a:pt x="420" y="524"/>
                </a:cubicBezTo>
                <a:cubicBezTo>
                  <a:pt x="420" y="525"/>
                  <a:pt x="419" y="526"/>
                  <a:pt x="419" y="526"/>
                </a:cubicBezTo>
                <a:cubicBezTo>
                  <a:pt x="419" y="527"/>
                  <a:pt x="420" y="527"/>
                  <a:pt x="419" y="528"/>
                </a:cubicBezTo>
                <a:cubicBezTo>
                  <a:pt x="419" y="529"/>
                  <a:pt x="419" y="529"/>
                  <a:pt x="419" y="530"/>
                </a:cubicBezTo>
                <a:cubicBezTo>
                  <a:pt x="419" y="532"/>
                  <a:pt x="419" y="533"/>
                  <a:pt x="419" y="535"/>
                </a:cubicBezTo>
                <a:cubicBezTo>
                  <a:pt x="419" y="537"/>
                  <a:pt x="420" y="538"/>
                  <a:pt x="420" y="540"/>
                </a:cubicBezTo>
                <a:cubicBezTo>
                  <a:pt x="420" y="542"/>
                  <a:pt x="420" y="544"/>
                  <a:pt x="420" y="545"/>
                </a:cubicBezTo>
                <a:cubicBezTo>
                  <a:pt x="420" y="550"/>
                  <a:pt x="420" y="550"/>
                  <a:pt x="420" y="550"/>
                </a:cubicBezTo>
                <a:cubicBezTo>
                  <a:pt x="420" y="555"/>
                  <a:pt x="420" y="555"/>
                  <a:pt x="420" y="555"/>
                </a:cubicBezTo>
                <a:cubicBezTo>
                  <a:pt x="420" y="557"/>
                  <a:pt x="420" y="559"/>
                  <a:pt x="420" y="561"/>
                </a:cubicBezTo>
                <a:cubicBezTo>
                  <a:pt x="420" y="561"/>
                  <a:pt x="420" y="562"/>
                  <a:pt x="420" y="562"/>
                </a:cubicBezTo>
                <a:cubicBezTo>
                  <a:pt x="421" y="563"/>
                  <a:pt x="421" y="565"/>
                  <a:pt x="421" y="566"/>
                </a:cubicBezTo>
                <a:cubicBezTo>
                  <a:pt x="421" y="567"/>
                  <a:pt x="420" y="567"/>
                  <a:pt x="420" y="568"/>
                </a:cubicBezTo>
                <a:cubicBezTo>
                  <a:pt x="420" y="568"/>
                  <a:pt x="421" y="569"/>
                  <a:pt x="421" y="569"/>
                </a:cubicBezTo>
                <a:cubicBezTo>
                  <a:pt x="421" y="570"/>
                  <a:pt x="421" y="571"/>
                  <a:pt x="420" y="571"/>
                </a:cubicBezTo>
                <a:cubicBezTo>
                  <a:pt x="420" y="571"/>
                  <a:pt x="420" y="571"/>
                  <a:pt x="419" y="571"/>
                </a:cubicBezTo>
                <a:cubicBezTo>
                  <a:pt x="419" y="573"/>
                  <a:pt x="418" y="575"/>
                  <a:pt x="420" y="576"/>
                </a:cubicBezTo>
                <a:cubicBezTo>
                  <a:pt x="419" y="577"/>
                  <a:pt x="419" y="578"/>
                  <a:pt x="418" y="578"/>
                </a:cubicBezTo>
                <a:cubicBezTo>
                  <a:pt x="418" y="579"/>
                  <a:pt x="420" y="578"/>
                  <a:pt x="420" y="579"/>
                </a:cubicBezTo>
                <a:cubicBezTo>
                  <a:pt x="420" y="579"/>
                  <a:pt x="421" y="579"/>
                  <a:pt x="421" y="580"/>
                </a:cubicBezTo>
                <a:cubicBezTo>
                  <a:pt x="421" y="581"/>
                  <a:pt x="421" y="582"/>
                  <a:pt x="421" y="583"/>
                </a:cubicBezTo>
                <a:cubicBezTo>
                  <a:pt x="421" y="584"/>
                  <a:pt x="421" y="586"/>
                  <a:pt x="420" y="587"/>
                </a:cubicBezTo>
                <a:cubicBezTo>
                  <a:pt x="420" y="588"/>
                  <a:pt x="420" y="589"/>
                  <a:pt x="420" y="590"/>
                </a:cubicBezTo>
                <a:cubicBezTo>
                  <a:pt x="419" y="590"/>
                  <a:pt x="419" y="590"/>
                  <a:pt x="418" y="589"/>
                </a:cubicBezTo>
                <a:cubicBezTo>
                  <a:pt x="418" y="590"/>
                  <a:pt x="418" y="590"/>
                  <a:pt x="417" y="590"/>
                </a:cubicBezTo>
                <a:cubicBezTo>
                  <a:pt x="417" y="591"/>
                  <a:pt x="418" y="591"/>
                  <a:pt x="418" y="592"/>
                </a:cubicBezTo>
                <a:cubicBezTo>
                  <a:pt x="417" y="592"/>
                  <a:pt x="416" y="593"/>
                  <a:pt x="415" y="594"/>
                </a:cubicBezTo>
                <a:cubicBezTo>
                  <a:pt x="414" y="594"/>
                  <a:pt x="413" y="594"/>
                  <a:pt x="412" y="594"/>
                </a:cubicBezTo>
                <a:cubicBezTo>
                  <a:pt x="411" y="594"/>
                  <a:pt x="411" y="595"/>
                  <a:pt x="410" y="595"/>
                </a:cubicBezTo>
                <a:cubicBezTo>
                  <a:pt x="410" y="594"/>
                  <a:pt x="410" y="594"/>
                  <a:pt x="409" y="594"/>
                </a:cubicBezTo>
                <a:cubicBezTo>
                  <a:pt x="409" y="593"/>
                  <a:pt x="409" y="593"/>
                  <a:pt x="410" y="592"/>
                </a:cubicBezTo>
                <a:cubicBezTo>
                  <a:pt x="411" y="592"/>
                  <a:pt x="411" y="590"/>
                  <a:pt x="413" y="590"/>
                </a:cubicBezTo>
                <a:cubicBezTo>
                  <a:pt x="413" y="590"/>
                  <a:pt x="413" y="589"/>
                  <a:pt x="413" y="589"/>
                </a:cubicBezTo>
                <a:cubicBezTo>
                  <a:pt x="413" y="588"/>
                  <a:pt x="414" y="588"/>
                  <a:pt x="414" y="588"/>
                </a:cubicBezTo>
                <a:cubicBezTo>
                  <a:pt x="415" y="588"/>
                  <a:pt x="415" y="587"/>
                  <a:pt x="415" y="587"/>
                </a:cubicBezTo>
                <a:cubicBezTo>
                  <a:pt x="415" y="586"/>
                  <a:pt x="414" y="586"/>
                  <a:pt x="414" y="586"/>
                </a:cubicBezTo>
                <a:cubicBezTo>
                  <a:pt x="413" y="585"/>
                  <a:pt x="413" y="586"/>
                  <a:pt x="412" y="587"/>
                </a:cubicBezTo>
                <a:cubicBezTo>
                  <a:pt x="412" y="587"/>
                  <a:pt x="412" y="587"/>
                  <a:pt x="411" y="588"/>
                </a:cubicBezTo>
                <a:cubicBezTo>
                  <a:pt x="412" y="589"/>
                  <a:pt x="412" y="589"/>
                  <a:pt x="411" y="589"/>
                </a:cubicBezTo>
                <a:cubicBezTo>
                  <a:pt x="411" y="589"/>
                  <a:pt x="410" y="590"/>
                  <a:pt x="410" y="590"/>
                </a:cubicBezTo>
                <a:cubicBezTo>
                  <a:pt x="409" y="590"/>
                  <a:pt x="409" y="589"/>
                  <a:pt x="408" y="589"/>
                </a:cubicBezTo>
                <a:cubicBezTo>
                  <a:pt x="408" y="589"/>
                  <a:pt x="408" y="589"/>
                  <a:pt x="407" y="589"/>
                </a:cubicBezTo>
                <a:cubicBezTo>
                  <a:pt x="408" y="588"/>
                  <a:pt x="408" y="588"/>
                  <a:pt x="408" y="588"/>
                </a:cubicBezTo>
                <a:cubicBezTo>
                  <a:pt x="409" y="588"/>
                  <a:pt x="409" y="587"/>
                  <a:pt x="409" y="587"/>
                </a:cubicBezTo>
                <a:cubicBezTo>
                  <a:pt x="410" y="587"/>
                  <a:pt x="410" y="587"/>
                  <a:pt x="410" y="587"/>
                </a:cubicBezTo>
                <a:cubicBezTo>
                  <a:pt x="410" y="586"/>
                  <a:pt x="409" y="586"/>
                  <a:pt x="409" y="585"/>
                </a:cubicBezTo>
                <a:cubicBezTo>
                  <a:pt x="408" y="586"/>
                  <a:pt x="406" y="585"/>
                  <a:pt x="405" y="586"/>
                </a:cubicBezTo>
                <a:cubicBezTo>
                  <a:pt x="404" y="585"/>
                  <a:pt x="403" y="583"/>
                  <a:pt x="402" y="583"/>
                </a:cubicBezTo>
                <a:cubicBezTo>
                  <a:pt x="402" y="582"/>
                  <a:pt x="401" y="583"/>
                  <a:pt x="401" y="583"/>
                </a:cubicBezTo>
                <a:cubicBezTo>
                  <a:pt x="401" y="583"/>
                  <a:pt x="401" y="584"/>
                  <a:pt x="401" y="584"/>
                </a:cubicBezTo>
                <a:cubicBezTo>
                  <a:pt x="401" y="584"/>
                  <a:pt x="400" y="584"/>
                  <a:pt x="400" y="584"/>
                </a:cubicBezTo>
                <a:cubicBezTo>
                  <a:pt x="400" y="583"/>
                  <a:pt x="400" y="582"/>
                  <a:pt x="398" y="583"/>
                </a:cubicBezTo>
                <a:cubicBezTo>
                  <a:pt x="397" y="581"/>
                  <a:pt x="397" y="581"/>
                  <a:pt x="397" y="580"/>
                </a:cubicBezTo>
                <a:cubicBezTo>
                  <a:pt x="397" y="576"/>
                  <a:pt x="397" y="573"/>
                  <a:pt x="397" y="570"/>
                </a:cubicBezTo>
                <a:cubicBezTo>
                  <a:pt x="397" y="569"/>
                  <a:pt x="398" y="569"/>
                  <a:pt x="398" y="569"/>
                </a:cubicBezTo>
                <a:cubicBezTo>
                  <a:pt x="398" y="567"/>
                  <a:pt x="398" y="566"/>
                  <a:pt x="398" y="564"/>
                </a:cubicBezTo>
                <a:cubicBezTo>
                  <a:pt x="397" y="563"/>
                  <a:pt x="397" y="562"/>
                  <a:pt x="397" y="562"/>
                </a:cubicBezTo>
                <a:cubicBezTo>
                  <a:pt x="397" y="560"/>
                  <a:pt x="397" y="559"/>
                  <a:pt x="398" y="558"/>
                </a:cubicBezTo>
                <a:cubicBezTo>
                  <a:pt x="398" y="558"/>
                  <a:pt x="398" y="557"/>
                  <a:pt x="398" y="557"/>
                </a:cubicBezTo>
                <a:cubicBezTo>
                  <a:pt x="398" y="552"/>
                  <a:pt x="398" y="548"/>
                  <a:pt x="398" y="544"/>
                </a:cubicBezTo>
                <a:cubicBezTo>
                  <a:pt x="398" y="543"/>
                  <a:pt x="398" y="542"/>
                  <a:pt x="399" y="541"/>
                </a:cubicBezTo>
                <a:cubicBezTo>
                  <a:pt x="399" y="541"/>
                  <a:pt x="399" y="541"/>
                  <a:pt x="399" y="540"/>
                </a:cubicBezTo>
                <a:cubicBezTo>
                  <a:pt x="399" y="540"/>
                  <a:pt x="398" y="539"/>
                  <a:pt x="398" y="539"/>
                </a:cubicBezTo>
                <a:cubicBezTo>
                  <a:pt x="398" y="537"/>
                  <a:pt x="398" y="535"/>
                  <a:pt x="398" y="533"/>
                </a:cubicBezTo>
                <a:cubicBezTo>
                  <a:pt x="400" y="531"/>
                  <a:pt x="399" y="529"/>
                  <a:pt x="399" y="527"/>
                </a:cubicBezTo>
                <a:cubicBezTo>
                  <a:pt x="399" y="526"/>
                  <a:pt x="399" y="525"/>
                  <a:pt x="398" y="524"/>
                </a:cubicBezTo>
                <a:cubicBezTo>
                  <a:pt x="398" y="524"/>
                  <a:pt x="398" y="523"/>
                  <a:pt x="398" y="523"/>
                </a:cubicBezTo>
                <a:cubicBezTo>
                  <a:pt x="399" y="523"/>
                  <a:pt x="399" y="522"/>
                  <a:pt x="399" y="521"/>
                </a:cubicBezTo>
                <a:cubicBezTo>
                  <a:pt x="399" y="518"/>
                  <a:pt x="399" y="514"/>
                  <a:pt x="399" y="510"/>
                </a:cubicBezTo>
                <a:cubicBezTo>
                  <a:pt x="399" y="505"/>
                  <a:pt x="399" y="499"/>
                  <a:pt x="399" y="494"/>
                </a:cubicBezTo>
                <a:cubicBezTo>
                  <a:pt x="398" y="493"/>
                  <a:pt x="397" y="492"/>
                  <a:pt x="396" y="492"/>
                </a:cubicBezTo>
                <a:cubicBezTo>
                  <a:pt x="395" y="491"/>
                  <a:pt x="395" y="491"/>
                  <a:pt x="394" y="492"/>
                </a:cubicBezTo>
                <a:cubicBezTo>
                  <a:pt x="393" y="492"/>
                  <a:pt x="392" y="491"/>
                  <a:pt x="392" y="490"/>
                </a:cubicBezTo>
                <a:cubicBezTo>
                  <a:pt x="392" y="490"/>
                  <a:pt x="392" y="490"/>
                  <a:pt x="392" y="490"/>
                </a:cubicBezTo>
                <a:cubicBezTo>
                  <a:pt x="390" y="490"/>
                  <a:pt x="391" y="488"/>
                  <a:pt x="390" y="488"/>
                </a:cubicBezTo>
                <a:cubicBezTo>
                  <a:pt x="389" y="488"/>
                  <a:pt x="390" y="489"/>
                  <a:pt x="389" y="490"/>
                </a:cubicBezTo>
                <a:cubicBezTo>
                  <a:pt x="389" y="490"/>
                  <a:pt x="389" y="491"/>
                  <a:pt x="388" y="491"/>
                </a:cubicBezTo>
                <a:cubicBezTo>
                  <a:pt x="387" y="490"/>
                  <a:pt x="386" y="489"/>
                  <a:pt x="385" y="490"/>
                </a:cubicBezTo>
                <a:cubicBezTo>
                  <a:pt x="385" y="489"/>
                  <a:pt x="386" y="488"/>
                  <a:pt x="386" y="488"/>
                </a:cubicBezTo>
                <a:moveTo>
                  <a:pt x="395" y="457"/>
                </a:moveTo>
                <a:cubicBezTo>
                  <a:pt x="395" y="458"/>
                  <a:pt x="394" y="458"/>
                  <a:pt x="394" y="458"/>
                </a:cubicBezTo>
                <a:cubicBezTo>
                  <a:pt x="394" y="458"/>
                  <a:pt x="394" y="458"/>
                  <a:pt x="394" y="458"/>
                </a:cubicBezTo>
                <a:cubicBezTo>
                  <a:pt x="394" y="458"/>
                  <a:pt x="395" y="458"/>
                  <a:pt x="395" y="458"/>
                </a:cubicBezTo>
                <a:cubicBezTo>
                  <a:pt x="395" y="458"/>
                  <a:pt x="395" y="458"/>
                  <a:pt x="395" y="458"/>
                </a:cubicBezTo>
                <a:cubicBezTo>
                  <a:pt x="395" y="458"/>
                  <a:pt x="395" y="458"/>
                  <a:pt x="394" y="459"/>
                </a:cubicBezTo>
                <a:cubicBezTo>
                  <a:pt x="394" y="459"/>
                  <a:pt x="394" y="458"/>
                  <a:pt x="394" y="458"/>
                </a:cubicBezTo>
                <a:cubicBezTo>
                  <a:pt x="394" y="458"/>
                  <a:pt x="394" y="458"/>
                  <a:pt x="394" y="458"/>
                </a:cubicBezTo>
                <a:cubicBezTo>
                  <a:pt x="393" y="459"/>
                  <a:pt x="393" y="459"/>
                  <a:pt x="394" y="459"/>
                </a:cubicBezTo>
                <a:cubicBezTo>
                  <a:pt x="394" y="459"/>
                  <a:pt x="394" y="459"/>
                  <a:pt x="395" y="457"/>
                </a:cubicBezTo>
                <a:moveTo>
                  <a:pt x="418" y="526"/>
                </a:moveTo>
                <a:cubicBezTo>
                  <a:pt x="418" y="526"/>
                  <a:pt x="418" y="526"/>
                  <a:pt x="417" y="526"/>
                </a:cubicBezTo>
                <a:cubicBezTo>
                  <a:pt x="417" y="526"/>
                  <a:pt x="417" y="526"/>
                  <a:pt x="417" y="526"/>
                </a:cubicBezTo>
                <a:cubicBezTo>
                  <a:pt x="417" y="526"/>
                  <a:pt x="417" y="526"/>
                  <a:pt x="417" y="526"/>
                </a:cubicBezTo>
                <a:cubicBezTo>
                  <a:pt x="417" y="526"/>
                  <a:pt x="417" y="526"/>
                  <a:pt x="418" y="526"/>
                </a:cubicBezTo>
                <a:cubicBezTo>
                  <a:pt x="418" y="526"/>
                  <a:pt x="418" y="526"/>
                  <a:pt x="417" y="526"/>
                </a:cubicBezTo>
                <a:cubicBezTo>
                  <a:pt x="417" y="526"/>
                  <a:pt x="417" y="526"/>
                  <a:pt x="417" y="526"/>
                </a:cubicBezTo>
                <a:cubicBezTo>
                  <a:pt x="417" y="526"/>
                  <a:pt x="417" y="525"/>
                  <a:pt x="417" y="525"/>
                </a:cubicBezTo>
                <a:cubicBezTo>
                  <a:pt x="417" y="525"/>
                  <a:pt x="416" y="525"/>
                  <a:pt x="416" y="525"/>
                </a:cubicBezTo>
                <a:cubicBezTo>
                  <a:pt x="416" y="525"/>
                  <a:pt x="416" y="525"/>
                  <a:pt x="418" y="526"/>
                </a:cubicBezTo>
                <a:moveTo>
                  <a:pt x="406" y="505"/>
                </a:moveTo>
                <a:cubicBezTo>
                  <a:pt x="407" y="505"/>
                  <a:pt x="407" y="505"/>
                  <a:pt x="407" y="505"/>
                </a:cubicBezTo>
                <a:cubicBezTo>
                  <a:pt x="406" y="505"/>
                  <a:pt x="406" y="505"/>
                  <a:pt x="405" y="505"/>
                </a:cubicBezTo>
                <a:cubicBezTo>
                  <a:pt x="405" y="505"/>
                  <a:pt x="405" y="505"/>
                  <a:pt x="405" y="505"/>
                </a:cubicBezTo>
                <a:cubicBezTo>
                  <a:pt x="405" y="505"/>
                  <a:pt x="405" y="506"/>
                  <a:pt x="405" y="506"/>
                </a:cubicBezTo>
                <a:cubicBezTo>
                  <a:pt x="406" y="506"/>
                  <a:pt x="406" y="506"/>
                  <a:pt x="407" y="504"/>
                </a:cubicBezTo>
                <a:cubicBezTo>
                  <a:pt x="407" y="504"/>
                  <a:pt x="407" y="504"/>
                  <a:pt x="407" y="504"/>
                </a:cubicBezTo>
                <a:cubicBezTo>
                  <a:pt x="406" y="504"/>
                  <a:pt x="406" y="505"/>
                  <a:pt x="407" y="505"/>
                </a:cubicBezTo>
                <a:cubicBezTo>
                  <a:pt x="407" y="505"/>
                  <a:pt x="407" y="505"/>
                  <a:pt x="407" y="505"/>
                </a:cubicBezTo>
                <a:cubicBezTo>
                  <a:pt x="407" y="505"/>
                  <a:pt x="407" y="504"/>
                  <a:pt x="407" y="504"/>
                </a:cubicBezTo>
                <a:cubicBezTo>
                  <a:pt x="407" y="504"/>
                  <a:pt x="407" y="504"/>
                  <a:pt x="406" y="505"/>
                </a:cubicBezTo>
                <a:moveTo>
                  <a:pt x="406" y="491"/>
                </a:moveTo>
                <a:cubicBezTo>
                  <a:pt x="406" y="492"/>
                  <a:pt x="406" y="492"/>
                  <a:pt x="406" y="492"/>
                </a:cubicBezTo>
                <a:cubicBezTo>
                  <a:pt x="405" y="493"/>
                  <a:pt x="404" y="492"/>
                  <a:pt x="404" y="493"/>
                </a:cubicBezTo>
                <a:cubicBezTo>
                  <a:pt x="404" y="496"/>
                  <a:pt x="404" y="496"/>
                  <a:pt x="404" y="496"/>
                </a:cubicBezTo>
                <a:cubicBezTo>
                  <a:pt x="404" y="496"/>
                  <a:pt x="404" y="496"/>
                  <a:pt x="404" y="496"/>
                </a:cubicBezTo>
                <a:cubicBezTo>
                  <a:pt x="404" y="496"/>
                  <a:pt x="405" y="496"/>
                  <a:pt x="405" y="496"/>
                </a:cubicBezTo>
                <a:cubicBezTo>
                  <a:pt x="405" y="496"/>
                  <a:pt x="406" y="497"/>
                  <a:pt x="406" y="497"/>
                </a:cubicBezTo>
                <a:cubicBezTo>
                  <a:pt x="406" y="497"/>
                  <a:pt x="406" y="496"/>
                  <a:pt x="407" y="496"/>
                </a:cubicBezTo>
                <a:cubicBezTo>
                  <a:pt x="407" y="496"/>
                  <a:pt x="407" y="496"/>
                  <a:pt x="407" y="495"/>
                </a:cubicBezTo>
                <a:cubicBezTo>
                  <a:pt x="407" y="495"/>
                  <a:pt x="407" y="496"/>
                  <a:pt x="407" y="496"/>
                </a:cubicBezTo>
                <a:cubicBezTo>
                  <a:pt x="407" y="497"/>
                  <a:pt x="407" y="497"/>
                  <a:pt x="407" y="498"/>
                </a:cubicBezTo>
                <a:cubicBezTo>
                  <a:pt x="407" y="498"/>
                  <a:pt x="407" y="498"/>
                  <a:pt x="407" y="498"/>
                </a:cubicBezTo>
                <a:cubicBezTo>
                  <a:pt x="406" y="498"/>
                  <a:pt x="405" y="498"/>
                  <a:pt x="406" y="499"/>
                </a:cubicBezTo>
                <a:cubicBezTo>
                  <a:pt x="406" y="499"/>
                  <a:pt x="406" y="500"/>
                  <a:pt x="406" y="500"/>
                </a:cubicBezTo>
                <a:cubicBezTo>
                  <a:pt x="405" y="501"/>
                  <a:pt x="405" y="502"/>
                  <a:pt x="406" y="503"/>
                </a:cubicBezTo>
                <a:cubicBezTo>
                  <a:pt x="407" y="503"/>
                  <a:pt x="408" y="503"/>
                  <a:pt x="410" y="503"/>
                </a:cubicBezTo>
                <a:cubicBezTo>
                  <a:pt x="410" y="503"/>
                  <a:pt x="410" y="503"/>
                  <a:pt x="410" y="502"/>
                </a:cubicBezTo>
                <a:cubicBezTo>
                  <a:pt x="410" y="500"/>
                  <a:pt x="410" y="500"/>
                  <a:pt x="410" y="500"/>
                </a:cubicBezTo>
                <a:cubicBezTo>
                  <a:pt x="411" y="500"/>
                  <a:pt x="411" y="501"/>
                  <a:pt x="412" y="501"/>
                </a:cubicBezTo>
                <a:cubicBezTo>
                  <a:pt x="412" y="501"/>
                  <a:pt x="412" y="500"/>
                  <a:pt x="412" y="499"/>
                </a:cubicBezTo>
                <a:cubicBezTo>
                  <a:pt x="412" y="499"/>
                  <a:pt x="411" y="498"/>
                  <a:pt x="410" y="498"/>
                </a:cubicBezTo>
                <a:cubicBezTo>
                  <a:pt x="410" y="497"/>
                  <a:pt x="410" y="497"/>
                  <a:pt x="409" y="497"/>
                </a:cubicBezTo>
                <a:cubicBezTo>
                  <a:pt x="410" y="497"/>
                  <a:pt x="410" y="496"/>
                  <a:pt x="410" y="496"/>
                </a:cubicBezTo>
                <a:cubicBezTo>
                  <a:pt x="410" y="495"/>
                  <a:pt x="409" y="495"/>
                  <a:pt x="408" y="495"/>
                </a:cubicBezTo>
                <a:cubicBezTo>
                  <a:pt x="409" y="495"/>
                  <a:pt x="409" y="494"/>
                  <a:pt x="410" y="494"/>
                </a:cubicBezTo>
                <a:cubicBezTo>
                  <a:pt x="410" y="494"/>
                  <a:pt x="410" y="494"/>
                  <a:pt x="410" y="494"/>
                </a:cubicBezTo>
                <a:cubicBezTo>
                  <a:pt x="410" y="494"/>
                  <a:pt x="410" y="493"/>
                  <a:pt x="410" y="493"/>
                </a:cubicBezTo>
                <a:cubicBezTo>
                  <a:pt x="409" y="494"/>
                  <a:pt x="408" y="493"/>
                  <a:pt x="408" y="492"/>
                </a:cubicBezTo>
                <a:cubicBezTo>
                  <a:pt x="407" y="493"/>
                  <a:pt x="406" y="495"/>
                  <a:pt x="405" y="494"/>
                </a:cubicBezTo>
                <a:cubicBezTo>
                  <a:pt x="405" y="493"/>
                  <a:pt x="405" y="493"/>
                  <a:pt x="406" y="492"/>
                </a:cubicBezTo>
                <a:cubicBezTo>
                  <a:pt x="406" y="492"/>
                  <a:pt x="406" y="492"/>
                  <a:pt x="406" y="492"/>
                </a:cubicBezTo>
                <a:cubicBezTo>
                  <a:pt x="406" y="492"/>
                  <a:pt x="406" y="491"/>
                  <a:pt x="405" y="491"/>
                </a:cubicBezTo>
                <a:cubicBezTo>
                  <a:pt x="406" y="492"/>
                  <a:pt x="406" y="491"/>
                  <a:pt x="406" y="491"/>
                </a:cubicBezTo>
                <a:cubicBezTo>
                  <a:pt x="405" y="491"/>
                  <a:pt x="405" y="491"/>
                  <a:pt x="405" y="491"/>
                </a:cubicBezTo>
                <a:cubicBezTo>
                  <a:pt x="405" y="491"/>
                  <a:pt x="405" y="491"/>
                  <a:pt x="404" y="491"/>
                </a:cubicBezTo>
                <a:cubicBezTo>
                  <a:pt x="404" y="491"/>
                  <a:pt x="404" y="491"/>
                  <a:pt x="404" y="491"/>
                </a:cubicBezTo>
                <a:cubicBezTo>
                  <a:pt x="404" y="491"/>
                  <a:pt x="404" y="491"/>
                  <a:pt x="404" y="491"/>
                </a:cubicBezTo>
                <a:cubicBezTo>
                  <a:pt x="404" y="492"/>
                  <a:pt x="405" y="491"/>
                  <a:pt x="406" y="491"/>
                </a:cubicBezTo>
                <a:moveTo>
                  <a:pt x="370" y="327"/>
                </a:moveTo>
                <a:cubicBezTo>
                  <a:pt x="370" y="328"/>
                  <a:pt x="370" y="328"/>
                  <a:pt x="370" y="328"/>
                </a:cubicBezTo>
                <a:cubicBezTo>
                  <a:pt x="370" y="328"/>
                  <a:pt x="371" y="329"/>
                  <a:pt x="370" y="329"/>
                </a:cubicBezTo>
                <a:cubicBezTo>
                  <a:pt x="371" y="329"/>
                  <a:pt x="371" y="329"/>
                  <a:pt x="371" y="329"/>
                </a:cubicBezTo>
                <a:cubicBezTo>
                  <a:pt x="371" y="329"/>
                  <a:pt x="371" y="329"/>
                  <a:pt x="371" y="328"/>
                </a:cubicBezTo>
                <a:cubicBezTo>
                  <a:pt x="371" y="328"/>
                  <a:pt x="371" y="327"/>
                  <a:pt x="370" y="330"/>
                </a:cubicBezTo>
                <a:cubicBezTo>
                  <a:pt x="370" y="330"/>
                  <a:pt x="371" y="329"/>
                  <a:pt x="370" y="329"/>
                </a:cubicBezTo>
                <a:cubicBezTo>
                  <a:pt x="370" y="329"/>
                  <a:pt x="370" y="329"/>
                  <a:pt x="370" y="329"/>
                </a:cubicBezTo>
                <a:cubicBezTo>
                  <a:pt x="370" y="330"/>
                  <a:pt x="369" y="330"/>
                  <a:pt x="370" y="330"/>
                </a:cubicBezTo>
                <a:cubicBezTo>
                  <a:pt x="370" y="330"/>
                  <a:pt x="370" y="330"/>
                  <a:pt x="370" y="327"/>
                </a:cubicBezTo>
                <a:moveTo>
                  <a:pt x="447" y="306"/>
                </a:moveTo>
                <a:cubicBezTo>
                  <a:pt x="447" y="306"/>
                  <a:pt x="447" y="306"/>
                  <a:pt x="447" y="306"/>
                </a:cubicBezTo>
                <a:cubicBezTo>
                  <a:pt x="447" y="305"/>
                  <a:pt x="447" y="305"/>
                  <a:pt x="447" y="304"/>
                </a:cubicBezTo>
                <a:cubicBezTo>
                  <a:pt x="447" y="304"/>
                  <a:pt x="447" y="304"/>
                  <a:pt x="447" y="304"/>
                </a:cubicBezTo>
                <a:cubicBezTo>
                  <a:pt x="447" y="304"/>
                  <a:pt x="446" y="304"/>
                  <a:pt x="446" y="304"/>
                </a:cubicBezTo>
                <a:cubicBezTo>
                  <a:pt x="446" y="305"/>
                  <a:pt x="446" y="305"/>
                  <a:pt x="447" y="305"/>
                </a:cubicBezTo>
                <a:cubicBezTo>
                  <a:pt x="447" y="306"/>
                  <a:pt x="447" y="308"/>
                  <a:pt x="448" y="308"/>
                </a:cubicBezTo>
                <a:cubicBezTo>
                  <a:pt x="448" y="307"/>
                  <a:pt x="449" y="306"/>
                  <a:pt x="447" y="306"/>
                </a:cubicBezTo>
                <a:moveTo>
                  <a:pt x="409" y="230"/>
                </a:moveTo>
                <a:cubicBezTo>
                  <a:pt x="409" y="230"/>
                  <a:pt x="409" y="230"/>
                  <a:pt x="409" y="230"/>
                </a:cubicBezTo>
                <a:cubicBezTo>
                  <a:pt x="409" y="230"/>
                  <a:pt x="409" y="229"/>
                  <a:pt x="409" y="229"/>
                </a:cubicBezTo>
                <a:cubicBezTo>
                  <a:pt x="409" y="229"/>
                  <a:pt x="409" y="229"/>
                  <a:pt x="409" y="229"/>
                </a:cubicBezTo>
                <a:cubicBezTo>
                  <a:pt x="408" y="229"/>
                  <a:pt x="409" y="230"/>
                  <a:pt x="409" y="230"/>
                </a:cubicBezTo>
                <a:cubicBezTo>
                  <a:pt x="409" y="231"/>
                  <a:pt x="410" y="231"/>
                  <a:pt x="411" y="231"/>
                </a:cubicBezTo>
                <a:cubicBezTo>
                  <a:pt x="411" y="231"/>
                  <a:pt x="411" y="231"/>
                  <a:pt x="411" y="231"/>
                </a:cubicBezTo>
                <a:cubicBezTo>
                  <a:pt x="411" y="231"/>
                  <a:pt x="411" y="230"/>
                  <a:pt x="412" y="228"/>
                </a:cubicBezTo>
                <a:cubicBezTo>
                  <a:pt x="412" y="228"/>
                  <a:pt x="412" y="228"/>
                  <a:pt x="411" y="228"/>
                </a:cubicBezTo>
                <a:cubicBezTo>
                  <a:pt x="411" y="228"/>
                  <a:pt x="411" y="229"/>
                  <a:pt x="411" y="229"/>
                </a:cubicBezTo>
                <a:cubicBezTo>
                  <a:pt x="411" y="230"/>
                  <a:pt x="411" y="230"/>
                  <a:pt x="412" y="230"/>
                </a:cubicBezTo>
                <a:cubicBezTo>
                  <a:pt x="412" y="230"/>
                  <a:pt x="412" y="230"/>
                  <a:pt x="412" y="229"/>
                </a:cubicBezTo>
                <a:cubicBezTo>
                  <a:pt x="412" y="229"/>
                  <a:pt x="412" y="228"/>
                  <a:pt x="411" y="230"/>
                </a:cubicBezTo>
                <a:moveTo>
                  <a:pt x="462" y="360"/>
                </a:moveTo>
                <a:cubicBezTo>
                  <a:pt x="462" y="360"/>
                  <a:pt x="462" y="360"/>
                  <a:pt x="462" y="360"/>
                </a:cubicBezTo>
                <a:cubicBezTo>
                  <a:pt x="463" y="360"/>
                  <a:pt x="463" y="359"/>
                  <a:pt x="462" y="359"/>
                </a:cubicBezTo>
                <a:cubicBezTo>
                  <a:pt x="462" y="359"/>
                  <a:pt x="462" y="359"/>
                  <a:pt x="462" y="359"/>
                </a:cubicBezTo>
                <a:cubicBezTo>
                  <a:pt x="462" y="359"/>
                  <a:pt x="462" y="359"/>
                  <a:pt x="462" y="360"/>
                </a:cubicBezTo>
                <a:cubicBezTo>
                  <a:pt x="462" y="360"/>
                  <a:pt x="462" y="360"/>
                  <a:pt x="462" y="361"/>
                </a:cubicBezTo>
                <a:cubicBezTo>
                  <a:pt x="462" y="361"/>
                  <a:pt x="463" y="362"/>
                  <a:pt x="464" y="362"/>
                </a:cubicBezTo>
                <a:cubicBezTo>
                  <a:pt x="464" y="362"/>
                  <a:pt x="464" y="361"/>
                  <a:pt x="464" y="361"/>
                </a:cubicBezTo>
                <a:cubicBezTo>
                  <a:pt x="464" y="360"/>
                  <a:pt x="464" y="360"/>
                  <a:pt x="463" y="360"/>
                </a:cubicBezTo>
                <a:cubicBezTo>
                  <a:pt x="463" y="360"/>
                  <a:pt x="463" y="360"/>
                  <a:pt x="462" y="360"/>
                </a:cubicBezTo>
                <a:moveTo>
                  <a:pt x="409" y="225"/>
                </a:moveTo>
                <a:cubicBezTo>
                  <a:pt x="409" y="224"/>
                  <a:pt x="410" y="224"/>
                  <a:pt x="410" y="224"/>
                </a:cubicBezTo>
                <a:cubicBezTo>
                  <a:pt x="409" y="223"/>
                  <a:pt x="409" y="222"/>
                  <a:pt x="408" y="221"/>
                </a:cubicBezTo>
                <a:cubicBezTo>
                  <a:pt x="407" y="221"/>
                  <a:pt x="406" y="221"/>
                  <a:pt x="405" y="221"/>
                </a:cubicBezTo>
                <a:cubicBezTo>
                  <a:pt x="405" y="221"/>
                  <a:pt x="404" y="222"/>
                  <a:pt x="405" y="223"/>
                </a:cubicBezTo>
                <a:cubicBezTo>
                  <a:pt x="406" y="223"/>
                  <a:pt x="405" y="224"/>
                  <a:pt x="406" y="225"/>
                </a:cubicBezTo>
                <a:moveTo>
                  <a:pt x="443" y="306"/>
                </a:moveTo>
                <a:cubicBezTo>
                  <a:pt x="443" y="306"/>
                  <a:pt x="442" y="305"/>
                  <a:pt x="442" y="303"/>
                </a:cubicBezTo>
                <a:cubicBezTo>
                  <a:pt x="442" y="304"/>
                  <a:pt x="442" y="304"/>
                  <a:pt x="442" y="305"/>
                </a:cubicBezTo>
                <a:cubicBezTo>
                  <a:pt x="441" y="305"/>
                  <a:pt x="441" y="306"/>
                  <a:pt x="441" y="307"/>
                </a:cubicBezTo>
                <a:cubicBezTo>
                  <a:pt x="441" y="308"/>
                  <a:pt x="442" y="307"/>
                  <a:pt x="443" y="308"/>
                </a:cubicBezTo>
                <a:cubicBezTo>
                  <a:pt x="443" y="309"/>
                  <a:pt x="444" y="309"/>
                  <a:pt x="444" y="308"/>
                </a:cubicBezTo>
                <a:cubicBezTo>
                  <a:pt x="445" y="308"/>
                  <a:pt x="446" y="307"/>
                  <a:pt x="445" y="306"/>
                </a:cubicBezTo>
                <a:cubicBezTo>
                  <a:pt x="445" y="306"/>
                  <a:pt x="445" y="306"/>
                  <a:pt x="444" y="306"/>
                </a:cubicBezTo>
                <a:cubicBezTo>
                  <a:pt x="444" y="306"/>
                  <a:pt x="443" y="306"/>
                  <a:pt x="443" y="306"/>
                </a:cubicBezTo>
                <a:moveTo>
                  <a:pt x="445" y="298"/>
                </a:moveTo>
                <a:cubicBezTo>
                  <a:pt x="444" y="296"/>
                  <a:pt x="444" y="296"/>
                  <a:pt x="445" y="295"/>
                </a:cubicBezTo>
                <a:cubicBezTo>
                  <a:pt x="446" y="294"/>
                  <a:pt x="446" y="294"/>
                  <a:pt x="445" y="293"/>
                </a:cubicBezTo>
                <a:cubicBezTo>
                  <a:pt x="445" y="293"/>
                  <a:pt x="444" y="292"/>
                  <a:pt x="443" y="293"/>
                </a:cubicBezTo>
                <a:cubicBezTo>
                  <a:pt x="443" y="293"/>
                  <a:pt x="444" y="294"/>
                  <a:pt x="443" y="294"/>
                </a:cubicBezTo>
                <a:cubicBezTo>
                  <a:pt x="443" y="296"/>
                  <a:pt x="442" y="295"/>
                  <a:pt x="442" y="296"/>
                </a:cubicBezTo>
                <a:cubicBezTo>
                  <a:pt x="442" y="296"/>
                  <a:pt x="443" y="297"/>
                  <a:pt x="444" y="298"/>
                </a:cubicBezTo>
                <a:cubicBezTo>
                  <a:pt x="444" y="298"/>
                  <a:pt x="445" y="298"/>
                  <a:pt x="445" y="298"/>
                </a:cubicBezTo>
                <a:moveTo>
                  <a:pt x="411" y="237"/>
                </a:moveTo>
                <a:cubicBezTo>
                  <a:pt x="410" y="243"/>
                  <a:pt x="410" y="243"/>
                  <a:pt x="411" y="244"/>
                </a:cubicBezTo>
                <a:cubicBezTo>
                  <a:pt x="411" y="244"/>
                  <a:pt x="411" y="244"/>
                  <a:pt x="411" y="243"/>
                </a:cubicBezTo>
                <a:cubicBezTo>
                  <a:pt x="411" y="242"/>
                  <a:pt x="411" y="240"/>
                  <a:pt x="411" y="238"/>
                </a:cubicBezTo>
                <a:cubicBezTo>
                  <a:pt x="411" y="238"/>
                  <a:pt x="411" y="238"/>
                  <a:pt x="411" y="237"/>
                </a:cubicBezTo>
                <a:moveTo>
                  <a:pt x="437" y="327"/>
                </a:moveTo>
                <a:cubicBezTo>
                  <a:pt x="438" y="327"/>
                  <a:pt x="438" y="327"/>
                  <a:pt x="438" y="327"/>
                </a:cubicBezTo>
                <a:cubicBezTo>
                  <a:pt x="439" y="326"/>
                  <a:pt x="439" y="326"/>
                  <a:pt x="439" y="325"/>
                </a:cubicBezTo>
                <a:cubicBezTo>
                  <a:pt x="438" y="325"/>
                  <a:pt x="438" y="325"/>
                  <a:pt x="438" y="325"/>
                </a:cubicBezTo>
                <a:cubicBezTo>
                  <a:pt x="437" y="324"/>
                  <a:pt x="437" y="325"/>
                  <a:pt x="436" y="326"/>
                </a:cubicBezTo>
                <a:cubicBezTo>
                  <a:pt x="436" y="326"/>
                  <a:pt x="436" y="326"/>
                  <a:pt x="436" y="326"/>
                </a:cubicBezTo>
                <a:cubicBezTo>
                  <a:pt x="436" y="327"/>
                  <a:pt x="437" y="327"/>
                  <a:pt x="437" y="327"/>
                </a:cubicBezTo>
                <a:moveTo>
                  <a:pt x="409" y="228"/>
                </a:moveTo>
                <a:cubicBezTo>
                  <a:pt x="409" y="228"/>
                  <a:pt x="409" y="228"/>
                  <a:pt x="409" y="228"/>
                </a:cubicBezTo>
                <a:cubicBezTo>
                  <a:pt x="410" y="228"/>
                  <a:pt x="410" y="227"/>
                  <a:pt x="410" y="227"/>
                </a:cubicBezTo>
                <a:cubicBezTo>
                  <a:pt x="410" y="226"/>
                  <a:pt x="410" y="226"/>
                  <a:pt x="409" y="226"/>
                </a:cubicBezTo>
                <a:cubicBezTo>
                  <a:pt x="409" y="226"/>
                  <a:pt x="409" y="226"/>
                  <a:pt x="408" y="226"/>
                </a:cubicBezTo>
                <a:cubicBezTo>
                  <a:pt x="408" y="226"/>
                  <a:pt x="407" y="226"/>
                  <a:pt x="407" y="227"/>
                </a:cubicBezTo>
                <a:cubicBezTo>
                  <a:pt x="408" y="228"/>
                  <a:pt x="408" y="228"/>
                  <a:pt x="408" y="228"/>
                </a:cubicBezTo>
                <a:cubicBezTo>
                  <a:pt x="409" y="228"/>
                  <a:pt x="409" y="228"/>
                  <a:pt x="409" y="228"/>
                </a:cubicBezTo>
                <a:moveTo>
                  <a:pt x="347" y="395"/>
                </a:moveTo>
                <a:cubicBezTo>
                  <a:pt x="347" y="395"/>
                  <a:pt x="347" y="396"/>
                  <a:pt x="347" y="397"/>
                </a:cubicBezTo>
                <a:cubicBezTo>
                  <a:pt x="347" y="397"/>
                  <a:pt x="347" y="398"/>
                  <a:pt x="347" y="398"/>
                </a:cubicBezTo>
                <a:cubicBezTo>
                  <a:pt x="348" y="398"/>
                  <a:pt x="348" y="397"/>
                  <a:pt x="349" y="397"/>
                </a:cubicBezTo>
                <a:cubicBezTo>
                  <a:pt x="349" y="397"/>
                  <a:pt x="349" y="396"/>
                  <a:pt x="348" y="396"/>
                </a:cubicBezTo>
                <a:cubicBezTo>
                  <a:pt x="348" y="395"/>
                  <a:pt x="348" y="395"/>
                  <a:pt x="347" y="395"/>
                </a:cubicBezTo>
                <a:moveTo>
                  <a:pt x="376" y="464"/>
                </a:moveTo>
                <a:cubicBezTo>
                  <a:pt x="375" y="465"/>
                  <a:pt x="375" y="465"/>
                  <a:pt x="375" y="466"/>
                </a:cubicBezTo>
                <a:cubicBezTo>
                  <a:pt x="375" y="466"/>
                  <a:pt x="375" y="467"/>
                  <a:pt x="376" y="467"/>
                </a:cubicBezTo>
                <a:cubicBezTo>
                  <a:pt x="376" y="467"/>
                  <a:pt x="377" y="467"/>
                  <a:pt x="377" y="466"/>
                </a:cubicBezTo>
                <a:cubicBezTo>
                  <a:pt x="377" y="466"/>
                  <a:pt x="377" y="465"/>
                  <a:pt x="377" y="465"/>
                </a:cubicBezTo>
                <a:cubicBezTo>
                  <a:pt x="377" y="465"/>
                  <a:pt x="376" y="464"/>
                  <a:pt x="376" y="464"/>
                </a:cubicBezTo>
                <a:moveTo>
                  <a:pt x="453" y="450"/>
                </a:moveTo>
                <a:cubicBezTo>
                  <a:pt x="452" y="450"/>
                  <a:pt x="452" y="450"/>
                  <a:pt x="451" y="450"/>
                </a:cubicBezTo>
                <a:cubicBezTo>
                  <a:pt x="452" y="451"/>
                  <a:pt x="452" y="451"/>
                  <a:pt x="453" y="450"/>
                </a:cubicBezTo>
                <a:moveTo>
                  <a:pt x="418" y="587"/>
                </a:moveTo>
                <a:cubicBezTo>
                  <a:pt x="417" y="586"/>
                  <a:pt x="417" y="586"/>
                  <a:pt x="416" y="587"/>
                </a:cubicBezTo>
                <a:cubicBezTo>
                  <a:pt x="417" y="587"/>
                  <a:pt x="417" y="587"/>
                  <a:pt x="418" y="587"/>
                </a:cubicBezTo>
                <a:moveTo>
                  <a:pt x="468" y="383"/>
                </a:moveTo>
                <a:cubicBezTo>
                  <a:pt x="468" y="383"/>
                  <a:pt x="468" y="383"/>
                  <a:pt x="468" y="383"/>
                </a:cubicBezTo>
                <a:cubicBezTo>
                  <a:pt x="468" y="383"/>
                  <a:pt x="468" y="383"/>
                  <a:pt x="468" y="383"/>
                </a:cubicBezTo>
                <a:cubicBezTo>
                  <a:pt x="467" y="383"/>
                  <a:pt x="467" y="384"/>
                  <a:pt x="468" y="384"/>
                </a:cubicBezTo>
                <a:cubicBezTo>
                  <a:pt x="468" y="384"/>
                  <a:pt x="468" y="384"/>
                  <a:pt x="468" y="383"/>
                </a:cubicBezTo>
                <a:moveTo>
                  <a:pt x="399" y="426"/>
                </a:moveTo>
                <a:cubicBezTo>
                  <a:pt x="400" y="425"/>
                  <a:pt x="400" y="425"/>
                  <a:pt x="399" y="424"/>
                </a:cubicBezTo>
                <a:cubicBezTo>
                  <a:pt x="399" y="425"/>
                  <a:pt x="399" y="425"/>
                  <a:pt x="399" y="426"/>
                </a:cubicBezTo>
                <a:moveTo>
                  <a:pt x="413" y="593"/>
                </a:moveTo>
                <a:cubicBezTo>
                  <a:pt x="413" y="592"/>
                  <a:pt x="412" y="592"/>
                  <a:pt x="411" y="593"/>
                </a:cubicBezTo>
                <a:cubicBezTo>
                  <a:pt x="412" y="593"/>
                  <a:pt x="413" y="593"/>
                  <a:pt x="413" y="593"/>
                </a:cubicBezTo>
                <a:moveTo>
                  <a:pt x="401" y="231"/>
                </a:moveTo>
                <a:cubicBezTo>
                  <a:pt x="402" y="230"/>
                  <a:pt x="402" y="229"/>
                  <a:pt x="401" y="229"/>
                </a:cubicBezTo>
                <a:cubicBezTo>
                  <a:pt x="401" y="229"/>
                  <a:pt x="401" y="230"/>
                  <a:pt x="401" y="231"/>
                </a:cubicBezTo>
                <a:moveTo>
                  <a:pt x="428" y="485"/>
                </a:moveTo>
                <a:cubicBezTo>
                  <a:pt x="428" y="485"/>
                  <a:pt x="428" y="484"/>
                  <a:pt x="428" y="484"/>
                </a:cubicBezTo>
                <a:cubicBezTo>
                  <a:pt x="427" y="484"/>
                  <a:pt x="427" y="485"/>
                  <a:pt x="428" y="486"/>
                </a:cubicBezTo>
                <a:cubicBezTo>
                  <a:pt x="428" y="486"/>
                  <a:pt x="428" y="486"/>
                  <a:pt x="428" y="486"/>
                </a:cubicBezTo>
                <a:cubicBezTo>
                  <a:pt x="428" y="485"/>
                  <a:pt x="428" y="485"/>
                  <a:pt x="428" y="485"/>
                </a:cubicBezTo>
                <a:moveTo>
                  <a:pt x="402" y="236"/>
                </a:moveTo>
                <a:cubicBezTo>
                  <a:pt x="402" y="237"/>
                  <a:pt x="403" y="237"/>
                  <a:pt x="404" y="236"/>
                </a:cubicBezTo>
                <a:cubicBezTo>
                  <a:pt x="403" y="235"/>
                  <a:pt x="402" y="235"/>
                  <a:pt x="402" y="236"/>
                </a:cubicBezTo>
                <a:moveTo>
                  <a:pt x="415" y="244"/>
                </a:moveTo>
                <a:cubicBezTo>
                  <a:pt x="415" y="243"/>
                  <a:pt x="415" y="243"/>
                  <a:pt x="415" y="242"/>
                </a:cubicBezTo>
                <a:cubicBezTo>
                  <a:pt x="414" y="243"/>
                  <a:pt x="414" y="243"/>
                  <a:pt x="415" y="244"/>
                </a:cubicBezTo>
                <a:moveTo>
                  <a:pt x="413" y="528"/>
                </a:moveTo>
                <a:cubicBezTo>
                  <a:pt x="413" y="527"/>
                  <a:pt x="412" y="527"/>
                  <a:pt x="411" y="528"/>
                </a:cubicBezTo>
                <a:cubicBezTo>
                  <a:pt x="412" y="529"/>
                  <a:pt x="413" y="529"/>
                  <a:pt x="413" y="528"/>
                </a:cubicBezTo>
                <a:moveTo>
                  <a:pt x="409" y="532"/>
                </a:moveTo>
                <a:cubicBezTo>
                  <a:pt x="409" y="532"/>
                  <a:pt x="409" y="532"/>
                  <a:pt x="409" y="532"/>
                </a:cubicBezTo>
                <a:cubicBezTo>
                  <a:pt x="409" y="531"/>
                  <a:pt x="408" y="531"/>
                  <a:pt x="408" y="532"/>
                </a:cubicBezTo>
                <a:cubicBezTo>
                  <a:pt x="408" y="532"/>
                  <a:pt x="408" y="532"/>
                  <a:pt x="408" y="532"/>
                </a:cubicBezTo>
                <a:cubicBezTo>
                  <a:pt x="408" y="532"/>
                  <a:pt x="409" y="532"/>
                  <a:pt x="409" y="532"/>
                </a:cubicBezTo>
                <a:moveTo>
                  <a:pt x="411" y="217"/>
                </a:moveTo>
                <a:cubicBezTo>
                  <a:pt x="411" y="217"/>
                  <a:pt x="411" y="217"/>
                  <a:pt x="411" y="217"/>
                </a:cubicBezTo>
                <a:cubicBezTo>
                  <a:pt x="411" y="216"/>
                  <a:pt x="410" y="216"/>
                  <a:pt x="410" y="217"/>
                </a:cubicBezTo>
                <a:cubicBezTo>
                  <a:pt x="409" y="217"/>
                  <a:pt x="409" y="217"/>
                  <a:pt x="410" y="217"/>
                </a:cubicBezTo>
                <a:cubicBezTo>
                  <a:pt x="410" y="218"/>
                  <a:pt x="411" y="218"/>
                  <a:pt x="411" y="217"/>
                </a:cubicBezTo>
                <a:moveTo>
                  <a:pt x="447" y="464"/>
                </a:moveTo>
                <a:cubicBezTo>
                  <a:pt x="448" y="464"/>
                  <a:pt x="449" y="464"/>
                  <a:pt x="449" y="464"/>
                </a:cubicBezTo>
                <a:cubicBezTo>
                  <a:pt x="449" y="463"/>
                  <a:pt x="448" y="463"/>
                  <a:pt x="447" y="464"/>
                </a:cubicBezTo>
                <a:moveTo>
                  <a:pt x="413" y="505"/>
                </a:moveTo>
                <a:cubicBezTo>
                  <a:pt x="413" y="505"/>
                  <a:pt x="413" y="505"/>
                  <a:pt x="413" y="505"/>
                </a:cubicBezTo>
                <a:cubicBezTo>
                  <a:pt x="413" y="505"/>
                  <a:pt x="412" y="505"/>
                  <a:pt x="412" y="505"/>
                </a:cubicBezTo>
                <a:cubicBezTo>
                  <a:pt x="412" y="505"/>
                  <a:pt x="412" y="506"/>
                  <a:pt x="413" y="506"/>
                </a:cubicBezTo>
                <a:cubicBezTo>
                  <a:pt x="413" y="505"/>
                  <a:pt x="413" y="505"/>
                  <a:pt x="413" y="505"/>
                </a:cubicBezTo>
                <a:moveTo>
                  <a:pt x="412" y="503"/>
                </a:moveTo>
                <a:cubicBezTo>
                  <a:pt x="411" y="503"/>
                  <a:pt x="411" y="503"/>
                  <a:pt x="411" y="503"/>
                </a:cubicBezTo>
                <a:cubicBezTo>
                  <a:pt x="411" y="503"/>
                  <a:pt x="412" y="504"/>
                  <a:pt x="412" y="504"/>
                </a:cubicBezTo>
                <a:cubicBezTo>
                  <a:pt x="412" y="504"/>
                  <a:pt x="412" y="503"/>
                  <a:pt x="412" y="503"/>
                </a:cubicBezTo>
                <a:cubicBezTo>
                  <a:pt x="412" y="503"/>
                  <a:pt x="412" y="503"/>
                  <a:pt x="412" y="503"/>
                </a:cubicBezTo>
                <a:moveTo>
                  <a:pt x="418" y="585"/>
                </a:moveTo>
                <a:cubicBezTo>
                  <a:pt x="418" y="585"/>
                  <a:pt x="418" y="585"/>
                  <a:pt x="418" y="585"/>
                </a:cubicBezTo>
                <a:cubicBezTo>
                  <a:pt x="417" y="585"/>
                  <a:pt x="417" y="585"/>
                  <a:pt x="417" y="585"/>
                </a:cubicBezTo>
                <a:cubicBezTo>
                  <a:pt x="417" y="585"/>
                  <a:pt x="417" y="585"/>
                  <a:pt x="417" y="585"/>
                </a:cubicBezTo>
                <a:cubicBezTo>
                  <a:pt x="417" y="585"/>
                  <a:pt x="418" y="585"/>
                  <a:pt x="418" y="585"/>
                </a:cubicBezTo>
                <a:moveTo>
                  <a:pt x="406" y="525"/>
                </a:moveTo>
                <a:cubicBezTo>
                  <a:pt x="406" y="525"/>
                  <a:pt x="406" y="525"/>
                  <a:pt x="406" y="525"/>
                </a:cubicBezTo>
                <a:cubicBezTo>
                  <a:pt x="406" y="525"/>
                  <a:pt x="406" y="525"/>
                  <a:pt x="406" y="525"/>
                </a:cubicBezTo>
                <a:cubicBezTo>
                  <a:pt x="406" y="525"/>
                  <a:pt x="406" y="525"/>
                  <a:pt x="406" y="526"/>
                </a:cubicBezTo>
                <a:cubicBezTo>
                  <a:pt x="406" y="526"/>
                  <a:pt x="406" y="525"/>
                  <a:pt x="406" y="525"/>
                </a:cubicBezTo>
                <a:moveTo>
                  <a:pt x="413" y="533"/>
                </a:moveTo>
                <a:cubicBezTo>
                  <a:pt x="413" y="533"/>
                  <a:pt x="413" y="533"/>
                  <a:pt x="413" y="533"/>
                </a:cubicBezTo>
                <a:cubicBezTo>
                  <a:pt x="413" y="533"/>
                  <a:pt x="413" y="532"/>
                  <a:pt x="413" y="532"/>
                </a:cubicBezTo>
                <a:cubicBezTo>
                  <a:pt x="413" y="532"/>
                  <a:pt x="412" y="533"/>
                  <a:pt x="412" y="533"/>
                </a:cubicBezTo>
                <a:cubicBezTo>
                  <a:pt x="412" y="533"/>
                  <a:pt x="412" y="533"/>
                  <a:pt x="413" y="533"/>
                </a:cubicBezTo>
                <a:moveTo>
                  <a:pt x="403" y="532"/>
                </a:moveTo>
                <a:cubicBezTo>
                  <a:pt x="402" y="532"/>
                  <a:pt x="402" y="532"/>
                  <a:pt x="402" y="531"/>
                </a:cubicBezTo>
                <a:cubicBezTo>
                  <a:pt x="402" y="531"/>
                  <a:pt x="402" y="532"/>
                  <a:pt x="402" y="532"/>
                </a:cubicBezTo>
                <a:cubicBezTo>
                  <a:pt x="402" y="532"/>
                  <a:pt x="402" y="532"/>
                  <a:pt x="402" y="532"/>
                </a:cubicBezTo>
                <a:cubicBezTo>
                  <a:pt x="402" y="532"/>
                  <a:pt x="402" y="532"/>
                  <a:pt x="403" y="532"/>
                </a:cubicBezTo>
                <a:moveTo>
                  <a:pt x="417" y="589"/>
                </a:moveTo>
                <a:cubicBezTo>
                  <a:pt x="417" y="588"/>
                  <a:pt x="417" y="588"/>
                  <a:pt x="416" y="588"/>
                </a:cubicBezTo>
                <a:cubicBezTo>
                  <a:pt x="416" y="588"/>
                  <a:pt x="416" y="589"/>
                  <a:pt x="416" y="589"/>
                </a:cubicBezTo>
                <a:cubicBezTo>
                  <a:pt x="416" y="589"/>
                  <a:pt x="416" y="589"/>
                  <a:pt x="416" y="589"/>
                </a:cubicBezTo>
                <a:cubicBezTo>
                  <a:pt x="417" y="589"/>
                  <a:pt x="417" y="589"/>
                  <a:pt x="417" y="589"/>
                </a:cubicBezTo>
                <a:moveTo>
                  <a:pt x="413" y="540"/>
                </a:moveTo>
                <a:cubicBezTo>
                  <a:pt x="413" y="540"/>
                  <a:pt x="413" y="539"/>
                  <a:pt x="413" y="539"/>
                </a:cubicBezTo>
                <a:cubicBezTo>
                  <a:pt x="413" y="539"/>
                  <a:pt x="413" y="539"/>
                  <a:pt x="413" y="539"/>
                </a:cubicBezTo>
                <a:cubicBezTo>
                  <a:pt x="412" y="539"/>
                  <a:pt x="412" y="539"/>
                  <a:pt x="412" y="539"/>
                </a:cubicBezTo>
                <a:cubicBezTo>
                  <a:pt x="412" y="539"/>
                  <a:pt x="413" y="540"/>
                  <a:pt x="413" y="540"/>
                </a:cubicBezTo>
                <a:moveTo>
                  <a:pt x="404" y="523"/>
                </a:moveTo>
                <a:cubicBezTo>
                  <a:pt x="404" y="523"/>
                  <a:pt x="404" y="523"/>
                  <a:pt x="404" y="523"/>
                </a:cubicBezTo>
                <a:cubicBezTo>
                  <a:pt x="404" y="523"/>
                  <a:pt x="404" y="523"/>
                  <a:pt x="404" y="523"/>
                </a:cubicBezTo>
                <a:cubicBezTo>
                  <a:pt x="404" y="523"/>
                  <a:pt x="404" y="524"/>
                  <a:pt x="404" y="524"/>
                </a:cubicBezTo>
                <a:cubicBezTo>
                  <a:pt x="404" y="524"/>
                  <a:pt x="404" y="523"/>
                  <a:pt x="404" y="523"/>
                </a:cubicBezTo>
                <a:moveTo>
                  <a:pt x="414" y="537"/>
                </a:moveTo>
                <a:cubicBezTo>
                  <a:pt x="414" y="536"/>
                  <a:pt x="414" y="536"/>
                  <a:pt x="414" y="536"/>
                </a:cubicBezTo>
                <a:cubicBezTo>
                  <a:pt x="414" y="536"/>
                  <a:pt x="413" y="536"/>
                  <a:pt x="413" y="537"/>
                </a:cubicBezTo>
                <a:cubicBezTo>
                  <a:pt x="413" y="537"/>
                  <a:pt x="413" y="537"/>
                  <a:pt x="413" y="537"/>
                </a:cubicBezTo>
                <a:cubicBezTo>
                  <a:pt x="414" y="537"/>
                  <a:pt x="414" y="537"/>
                  <a:pt x="414" y="537"/>
                </a:cubicBezTo>
                <a:moveTo>
                  <a:pt x="426" y="262"/>
                </a:moveTo>
                <a:cubicBezTo>
                  <a:pt x="426" y="262"/>
                  <a:pt x="426" y="262"/>
                  <a:pt x="426" y="262"/>
                </a:cubicBezTo>
                <a:cubicBezTo>
                  <a:pt x="426" y="262"/>
                  <a:pt x="426" y="263"/>
                  <a:pt x="426" y="263"/>
                </a:cubicBezTo>
                <a:cubicBezTo>
                  <a:pt x="426" y="263"/>
                  <a:pt x="426" y="263"/>
                  <a:pt x="426" y="263"/>
                </a:cubicBezTo>
                <a:cubicBezTo>
                  <a:pt x="426" y="262"/>
                  <a:pt x="426" y="262"/>
                  <a:pt x="426" y="262"/>
                </a:cubicBezTo>
                <a:moveTo>
                  <a:pt x="430" y="265"/>
                </a:moveTo>
                <a:cubicBezTo>
                  <a:pt x="430" y="265"/>
                  <a:pt x="430" y="265"/>
                  <a:pt x="430" y="265"/>
                </a:cubicBezTo>
                <a:cubicBezTo>
                  <a:pt x="430" y="265"/>
                  <a:pt x="429" y="265"/>
                  <a:pt x="429" y="265"/>
                </a:cubicBezTo>
                <a:cubicBezTo>
                  <a:pt x="429" y="265"/>
                  <a:pt x="430" y="266"/>
                  <a:pt x="430" y="266"/>
                </a:cubicBezTo>
                <a:cubicBezTo>
                  <a:pt x="430" y="266"/>
                  <a:pt x="430" y="266"/>
                  <a:pt x="430" y="265"/>
                </a:cubicBezTo>
                <a:moveTo>
                  <a:pt x="435" y="277"/>
                </a:moveTo>
                <a:cubicBezTo>
                  <a:pt x="435" y="277"/>
                  <a:pt x="435" y="277"/>
                  <a:pt x="434" y="277"/>
                </a:cubicBezTo>
                <a:cubicBezTo>
                  <a:pt x="434" y="277"/>
                  <a:pt x="434" y="278"/>
                  <a:pt x="434" y="278"/>
                </a:cubicBezTo>
                <a:cubicBezTo>
                  <a:pt x="434" y="278"/>
                  <a:pt x="434" y="278"/>
                  <a:pt x="434" y="278"/>
                </a:cubicBezTo>
                <a:cubicBezTo>
                  <a:pt x="435" y="278"/>
                  <a:pt x="435" y="278"/>
                  <a:pt x="435" y="277"/>
                </a:cubicBezTo>
                <a:moveTo>
                  <a:pt x="434" y="281"/>
                </a:moveTo>
                <a:cubicBezTo>
                  <a:pt x="434" y="281"/>
                  <a:pt x="434" y="281"/>
                  <a:pt x="434" y="281"/>
                </a:cubicBezTo>
                <a:cubicBezTo>
                  <a:pt x="434" y="281"/>
                  <a:pt x="434" y="282"/>
                  <a:pt x="434" y="282"/>
                </a:cubicBezTo>
                <a:cubicBezTo>
                  <a:pt x="435" y="282"/>
                  <a:pt x="435" y="282"/>
                  <a:pt x="435" y="282"/>
                </a:cubicBezTo>
                <a:cubicBezTo>
                  <a:pt x="435" y="281"/>
                  <a:pt x="435" y="281"/>
                  <a:pt x="434" y="281"/>
                </a:cubicBezTo>
                <a:moveTo>
                  <a:pt x="414" y="235"/>
                </a:moveTo>
                <a:cubicBezTo>
                  <a:pt x="414" y="235"/>
                  <a:pt x="413" y="236"/>
                  <a:pt x="413" y="236"/>
                </a:cubicBezTo>
                <a:cubicBezTo>
                  <a:pt x="413" y="236"/>
                  <a:pt x="414" y="236"/>
                  <a:pt x="414" y="236"/>
                </a:cubicBezTo>
                <a:cubicBezTo>
                  <a:pt x="414" y="236"/>
                  <a:pt x="414" y="236"/>
                  <a:pt x="414" y="236"/>
                </a:cubicBezTo>
                <a:cubicBezTo>
                  <a:pt x="414" y="236"/>
                  <a:pt x="414" y="236"/>
                  <a:pt x="414" y="235"/>
                </a:cubicBezTo>
                <a:moveTo>
                  <a:pt x="406" y="237"/>
                </a:moveTo>
                <a:cubicBezTo>
                  <a:pt x="406" y="237"/>
                  <a:pt x="406" y="238"/>
                  <a:pt x="406" y="238"/>
                </a:cubicBezTo>
                <a:cubicBezTo>
                  <a:pt x="406" y="238"/>
                  <a:pt x="406" y="238"/>
                  <a:pt x="406" y="238"/>
                </a:cubicBezTo>
                <a:cubicBezTo>
                  <a:pt x="406" y="238"/>
                  <a:pt x="406" y="238"/>
                  <a:pt x="406" y="238"/>
                </a:cubicBezTo>
                <a:cubicBezTo>
                  <a:pt x="406" y="238"/>
                  <a:pt x="406" y="237"/>
                  <a:pt x="406" y="237"/>
                </a:cubicBezTo>
                <a:moveTo>
                  <a:pt x="411" y="245"/>
                </a:moveTo>
                <a:cubicBezTo>
                  <a:pt x="411" y="245"/>
                  <a:pt x="411" y="245"/>
                  <a:pt x="410" y="245"/>
                </a:cubicBezTo>
                <a:cubicBezTo>
                  <a:pt x="410" y="245"/>
                  <a:pt x="411" y="246"/>
                  <a:pt x="411" y="246"/>
                </a:cubicBezTo>
                <a:cubicBezTo>
                  <a:pt x="411" y="246"/>
                  <a:pt x="411" y="245"/>
                  <a:pt x="411" y="245"/>
                </a:cubicBezTo>
                <a:cubicBezTo>
                  <a:pt x="411" y="245"/>
                  <a:pt x="411" y="245"/>
                  <a:pt x="411" y="245"/>
                </a:cubicBezTo>
                <a:moveTo>
                  <a:pt x="428" y="260"/>
                </a:moveTo>
                <a:cubicBezTo>
                  <a:pt x="428" y="260"/>
                  <a:pt x="428" y="260"/>
                  <a:pt x="428" y="260"/>
                </a:cubicBezTo>
                <a:cubicBezTo>
                  <a:pt x="428" y="259"/>
                  <a:pt x="428" y="259"/>
                  <a:pt x="428" y="259"/>
                </a:cubicBezTo>
                <a:cubicBezTo>
                  <a:pt x="428" y="259"/>
                  <a:pt x="427" y="259"/>
                  <a:pt x="427" y="260"/>
                </a:cubicBezTo>
                <a:cubicBezTo>
                  <a:pt x="428" y="260"/>
                  <a:pt x="428" y="260"/>
                  <a:pt x="428" y="260"/>
                </a:cubicBezTo>
                <a:moveTo>
                  <a:pt x="367" y="342"/>
                </a:moveTo>
                <a:cubicBezTo>
                  <a:pt x="367" y="342"/>
                  <a:pt x="367" y="342"/>
                  <a:pt x="367" y="342"/>
                </a:cubicBezTo>
                <a:cubicBezTo>
                  <a:pt x="367" y="342"/>
                  <a:pt x="367" y="342"/>
                  <a:pt x="367" y="342"/>
                </a:cubicBezTo>
                <a:cubicBezTo>
                  <a:pt x="367" y="342"/>
                  <a:pt x="368" y="342"/>
                  <a:pt x="368" y="342"/>
                </a:cubicBezTo>
                <a:cubicBezTo>
                  <a:pt x="367" y="342"/>
                  <a:pt x="367" y="342"/>
                  <a:pt x="367" y="342"/>
                </a:cubicBezTo>
                <a:moveTo>
                  <a:pt x="457" y="349"/>
                </a:moveTo>
                <a:cubicBezTo>
                  <a:pt x="457" y="348"/>
                  <a:pt x="456" y="348"/>
                  <a:pt x="456" y="348"/>
                </a:cubicBezTo>
                <a:cubicBezTo>
                  <a:pt x="456" y="348"/>
                  <a:pt x="456" y="349"/>
                  <a:pt x="456" y="349"/>
                </a:cubicBezTo>
                <a:cubicBezTo>
                  <a:pt x="456" y="349"/>
                  <a:pt x="456" y="349"/>
                  <a:pt x="456" y="349"/>
                </a:cubicBezTo>
                <a:cubicBezTo>
                  <a:pt x="456" y="349"/>
                  <a:pt x="457" y="349"/>
                  <a:pt x="457" y="349"/>
                </a:cubicBezTo>
                <a:moveTo>
                  <a:pt x="362" y="352"/>
                </a:moveTo>
                <a:cubicBezTo>
                  <a:pt x="362" y="352"/>
                  <a:pt x="362" y="352"/>
                  <a:pt x="362" y="352"/>
                </a:cubicBezTo>
                <a:cubicBezTo>
                  <a:pt x="362" y="353"/>
                  <a:pt x="362" y="353"/>
                  <a:pt x="362" y="353"/>
                </a:cubicBezTo>
                <a:cubicBezTo>
                  <a:pt x="363" y="353"/>
                  <a:pt x="363" y="353"/>
                  <a:pt x="363" y="353"/>
                </a:cubicBezTo>
                <a:cubicBezTo>
                  <a:pt x="363" y="352"/>
                  <a:pt x="363" y="352"/>
                  <a:pt x="362" y="352"/>
                </a:cubicBezTo>
                <a:moveTo>
                  <a:pt x="457" y="352"/>
                </a:moveTo>
                <a:cubicBezTo>
                  <a:pt x="457" y="352"/>
                  <a:pt x="457" y="352"/>
                  <a:pt x="457" y="353"/>
                </a:cubicBezTo>
                <a:cubicBezTo>
                  <a:pt x="457" y="353"/>
                  <a:pt x="457" y="353"/>
                  <a:pt x="457" y="353"/>
                </a:cubicBezTo>
                <a:cubicBezTo>
                  <a:pt x="457" y="353"/>
                  <a:pt x="458" y="353"/>
                  <a:pt x="458" y="353"/>
                </a:cubicBezTo>
                <a:cubicBezTo>
                  <a:pt x="458" y="352"/>
                  <a:pt x="457" y="352"/>
                  <a:pt x="457" y="352"/>
                </a:cubicBezTo>
                <a:moveTo>
                  <a:pt x="366" y="356"/>
                </a:moveTo>
                <a:cubicBezTo>
                  <a:pt x="365" y="356"/>
                  <a:pt x="365" y="356"/>
                  <a:pt x="365" y="356"/>
                </a:cubicBezTo>
                <a:cubicBezTo>
                  <a:pt x="365" y="356"/>
                  <a:pt x="365" y="356"/>
                  <a:pt x="365" y="356"/>
                </a:cubicBezTo>
                <a:cubicBezTo>
                  <a:pt x="365" y="356"/>
                  <a:pt x="365" y="357"/>
                  <a:pt x="365" y="357"/>
                </a:cubicBezTo>
                <a:cubicBezTo>
                  <a:pt x="365" y="357"/>
                  <a:pt x="365" y="357"/>
                  <a:pt x="366" y="356"/>
                </a:cubicBezTo>
                <a:moveTo>
                  <a:pt x="359" y="360"/>
                </a:moveTo>
                <a:cubicBezTo>
                  <a:pt x="359" y="360"/>
                  <a:pt x="359" y="360"/>
                  <a:pt x="359" y="360"/>
                </a:cubicBezTo>
                <a:cubicBezTo>
                  <a:pt x="359" y="360"/>
                  <a:pt x="358" y="360"/>
                  <a:pt x="358" y="360"/>
                </a:cubicBezTo>
                <a:cubicBezTo>
                  <a:pt x="358" y="360"/>
                  <a:pt x="358" y="360"/>
                  <a:pt x="358" y="360"/>
                </a:cubicBezTo>
                <a:cubicBezTo>
                  <a:pt x="359" y="360"/>
                  <a:pt x="359" y="360"/>
                  <a:pt x="359" y="360"/>
                </a:cubicBezTo>
                <a:moveTo>
                  <a:pt x="452" y="360"/>
                </a:moveTo>
                <a:cubicBezTo>
                  <a:pt x="452" y="360"/>
                  <a:pt x="452" y="360"/>
                  <a:pt x="452" y="360"/>
                </a:cubicBezTo>
                <a:cubicBezTo>
                  <a:pt x="451" y="360"/>
                  <a:pt x="451" y="360"/>
                  <a:pt x="451" y="360"/>
                </a:cubicBezTo>
                <a:cubicBezTo>
                  <a:pt x="451" y="360"/>
                  <a:pt x="451" y="360"/>
                  <a:pt x="452" y="361"/>
                </a:cubicBezTo>
                <a:cubicBezTo>
                  <a:pt x="452" y="360"/>
                  <a:pt x="452" y="360"/>
                  <a:pt x="452" y="360"/>
                </a:cubicBezTo>
                <a:moveTo>
                  <a:pt x="356" y="363"/>
                </a:moveTo>
                <a:cubicBezTo>
                  <a:pt x="356" y="363"/>
                  <a:pt x="356" y="363"/>
                  <a:pt x="356" y="362"/>
                </a:cubicBezTo>
                <a:cubicBezTo>
                  <a:pt x="356" y="363"/>
                  <a:pt x="356" y="363"/>
                  <a:pt x="355" y="363"/>
                </a:cubicBezTo>
                <a:cubicBezTo>
                  <a:pt x="355" y="363"/>
                  <a:pt x="356" y="363"/>
                  <a:pt x="356" y="363"/>
                </a:cubicBezTo>
                <a:cubicBezTo>
                  <a:pt x="356" y="363"/>
                  <a:pt x="356" y="363"/>
                  <a:pt x="356" y="363"/>
                </a:cubicBezTo>
                <a:moveTo>
                  <a:pt x="463" y="363"/>
                </a:moveTo>
                <a:cubicBezTo>
                  <a:pt x="463" y="362"/>
                  <a:pt x="463" y="362"/>
                  <a:pt x="463" y="362"/>
                </a:cubicBezTo>
                <a:cubicBezTo>
                  <a:pt x="463" y="363"/>
                  <a:pt x="463" y="363"/>
                  <a:pt x="463" y="363"/>
                </a:cubicBezTo>
                <a:cubicBezTo>
                  <a:pt x="463" y="363"/>
                  <a:pt x="463" y="363"/>
                  <a:pt x="463" y="363"/>
                </a:cubicBezTo>
                <a:cubicBezTo>
                  <a:pt x="463" y="363"/>
                  <a:pt x="463" y="363"/>
                  <a:pt x="463" y="363"/>
                </a:cubicBezTo>
                <a:moveTo>
                  <a:pt x="453" y="365"/>
                </a:moveTo>
                <a:cubicBezTo>
                  <a:pt x="453" y="365"/>
                  <a:pt x="453" y="364"/>
                  <a:pt x="453" y="364"/>
                </a:cubicBezTo>
                <a:cubicBezTo>
                  <a:pt x="452" y="365"/>
                  <a:pt x="452" y="365"/>
                  <a:pt x="452" y="365"/>
                </a:cubicBezTo>
                <a:cubicBezTo>
                  <a:pt x="452" y="365"/>
                  <a:pt x="452" y="365"/>
                  <a:pt x="453" y="365"/>
                </a:cubicBezTo>
                <a:cubicBezTo>
                  <a:pt x="453" y="365"/>
                  <a:pt x="453" y="365"/>
                  <a:pt x="453" y="365"/>
                </a:cubicBezTo>
                <a:moveTo>
                  <a:pt x="442" y="310"/>
                </a:moveTo>
                <a:cubicBezTo>
                  <a:pt x="442" y="310"/>
                  <a:pt x="442" y="310"/>
                  <a:pt x="443" y="310"/>
                </a:cubicBezTo>
                <a:cubicBezTo>
                  <a:pt x="442" y="310"/>
                  <a:pt x="442" y="310"/>
                  <a:pt x="442" y="310"/>
                </a:cubicBezTo>
                <a:cubicBezTo>
                  <a:pt x="442" y="310"/>
                  <a:pt x="442" y="310"/>
                  <a:pt x="442" y="310"/>
                </a:cubicBezTo>
                <a:cubicBezTo>
                  <a:pt x="442" y="310"/>
                  <a:pt x="442" y="310"/>
                  <a:pt x="442" y="310"/>
                </a:cubicBezTo>
                <a:moveTo>
                  <a:pt x="441" y="311"/>
                </a:moveTo>
                <a:cubicBezTo>
                  <a:pt x="440" y="311"/>
                  <a:pt x="440" y="310"/>
                  <a:pt x="440" y="310"/>
                </a:cubicBezTo>
                <a:cubicBezTo>
                  <a:pt x="440" y="311"/>
                  <a:pt x="440" y="311"/>
                  <a:pt x="440" y="311"/>
                </a:cubicBezTo>
                <a:cubicBezTo>
                  <a:pt x="440" y="311"/>
                  <a:pt x="440" y="311"/>
                  <a:pt x="440" y="311"/>
                </a:cubicBezTo>
                <a:cubicBezTo>
                  <a:pt x="440" y="311"/>
                  <a:pt x="440" y="311"/>
                  <a:pt x="441" y="311"/>
                </a:cubicBezTo>
                <a:moveTo>
                  <a:pt x="449" y="311"/>
                </a:moveTo>
                <a:cubicBezTo>
                  <a:pt x="449" y="311"/>
                  <a:pt x="449" y="311"/>
                  <a:pt x="449" y="310"/>
                </a:cubicBezTo>
                <a:cubicBezTo>
                  <a:pt x="449" y="310"/>
                  <a:pt x="448" y="311"/>
                  <a:pt x="448" y="311"/>
                </a:cubicBezTo>
                <a:cubicBezTo>
                  <a:pt x="448" y="311"/>
                  <a:pt x="449" y="311"/>
                  <a:pt x="449" y="311"/>
                </a:cubicBezTo>
                <a:cubicBezTo>
                  <a:pt x="449" y="311"/>
                  <a:pt x="449" y="311"/>
                  <a:pt x="449" y="311"/>
                </a:cubicBezTo>
                <a:moveTo>
                  <a:pt x="369" y="322"/>
                </a:moveTo>
                <a:cubicBezTo>
                  <a:pt x="369" y="322"/>
                  <a:pt x="369" y="322"/>
                  <a:pt x="369" y="322"/>
                </a:cubicBezTo>
                <a:cubicBezTo>
                  <a:pt x="369" y="322"/>
                  <a:pt x="369" y="322"/>
                  <a:pt x="369" y="323"/>
                </a:cubicBezTo>
                <a:cubicBezTo>
                  <a:pt x="369" y="323"/>
                  <a:pt x="369" y="322"/>
                  <a:pt x="369" y="322"/>
                </a:cubicBezTo>
                <a:cubicBezTo>
                  <a:pt x="369" y="322"/>
                  <a:pt x="369" y="322"/>
                  <a:pt x="369" y="322"/>
                </a:cubicBezTo>
                <a:moveTo>
                  <a:pt x="367" y="330"/>
                </a:moveTo>
                <a:cubicBezTo>
                  <a:pt x="367" y="330"/>
                  <a:pt x="367" y="330"/>
                  <a:pt x="367" y="331"/>
                </a:cubicBezTo>
                <a:cubicBezTo>
                  <a:pt x="367" y="331"/>
                  <a:pt x="367" y="331"/>
                  <a:pt x="367" y="331"/>
                </a:cubicBezTo>
                <a:cubicBezTo>
                  <a:pt x="367" y="331"/>
                  <a:pt x="367" y="331"/>
                  <a:pt x="367" y="331"/>
                </a:cubicBezTo>
                <a:cubicBezTo>
                  <a:pt x="367" y="331"/>
                  <a:pt x="367" y="330"/>
                  <a:pt x="367" y="330"/>
                </a:cubicBezTo>
                <a:moveTo>
                  <a:pt x="363" y="333"/>
                </a:moveTo>
                <a:cubicBezTo>
                  <a:pt x="363" y="333"/>
                  <a:pt x="363" y="333"/>
                  <a:pt x="363" y="333"/>
                </a:cubicBezTo>
                <a:cubicBezTo>
                  <a:pt x="363" y="334"/>
                  <a:pt x="363" y="334"/>
                  <a:pt x="363" y="334"/>
                </a:cubicBezTo>
                <a:cubicBezTo>
                  <a:pt x="363" y="334"/>
                  <a:pt x="364" y="334"/>
                  <a:pt x="364" y="334"/>
                </a:cubicBezTo>
                <a:cubicBezTo>
                  <a:pt x="364" y="333"/>
                  <a:pt x="363" y="333"/>
                  <a:pt x="363" y="333"/>
                </a:cubicBezTo>
                <a:moveTo>
                  <a:pt x="368" y="339"/>
                </a:moveTo>
                <a:cubicBezTo>
                  <a:pt x="368" y="339"/>
                  <a:pt x="368" y="339"/>
                  <a:pt x="368" y="339"/>
                </a:cubicBezTo>
                <a:cubicBezTo>
                  <a:pt x="368" y="339"/>
                  <a:pt x="368" y="340"/>
                  <a:pt x="368" y="340"/>
                </a:cubicBezTo>
                <a:cubicBezTo>
                  <a:pt x="368" y="340"/>
                  <a:pt x="368" y="339"/>
                  <a:pt x="368" y="339"/>
                </a:cubicBezTo>
                <a:cubicBezTo>
                  <a:pt x="368" y="339"/>
                  <a:pt x="368" y="339"/>
                  <a:pt x="368" y="339"/>
                </a:cubicBezTo>
                <a:moveTo>
                  <a:pt x="362" y="340"/>
                </a:moveTo>
                <a:cubicBezTo>
                  <a:pt x="362" y="340"/>
                  <a:pt x="362" y="341"/>
                  <a:pt x="362" y="341"/>
                </a:cubicBezTo>
                <a:cubicBezTo>
                  <a:pt x="363" y="340"/>
                  <a:pt x="363" y="340"/>
                  <a:pt x="363" y="340"/>
                </a:cubicBezTo>
                <a:cubicBezTo>
                  <a:pt x="363" y="340"/>
                  <a:pt x="363" y="340"/>
                  <a:pt x="362" y="340"/>
                </a:cubicBezTo>
                <a:cubicBezTo>
                  <a:pt x="362" y="340"/>
                  <a:pt x="362" y="340"/>
                  <a:pt x="362" y="340"/>
                </a:cubicBezTo>
                <a:moveTo>
                  <a:pt x="403" y="231"/>
                </a:moveTo>
                <a:cubicBezTo>
                  <a:pt x="403" y="231"/>
                  <a:pt x="403" y="231"/>
                  <a:pt x="403" y="231"/>
                </a:cubicBezTo>
                <a:cubicBezTo>
                  <a:pt x="403" y="231"/>
                  <a:pt x="403" y="231"/>
                  <a:pt x="403" y="232"/>
                </a:cubicBezTo>
                <a:cubicBezTo>
                  <a:pt x="403" y="231"/>
                  <a:pt x="403" y="231"/>
                  <a:pt x="403" y="231"/>
                </a:cubicBezTo>
                <a:cubicBezTo>
                  <a:pt x="403" y="231"/>
                  <a:pt x="403" y="231"/>
                  <a:pt x="403" y="231"/>
                </a:cubicBezTo>
                <a:moveTo>
                  <a:pt x="400" y="233"/>
                </a:moveTo>
                <a:cubicBezTo>
                  <a:pt x="401" y="233"/>
                  <a:pt x="401" y="233"/>
                  <a:pt x="401" y="233"/>
                </a:cubicBezTo>
                <a:cubicBezTo>
                  <a:pt x="401" y="233"/>
                  <a:pt x="400" y="233"/>
                  <a:pt x="400" y="233"/>
                </a:cubicBezTo>
                <a:cubicBezTo>
                  <a:pt x="400" y="233"/>
                  <a:pt x="400" y="233"/>
                  <a:pt x="400" y="233"/>
                </a:cubicBezTo>
                <a:cubicBezTo>
                  <a:pt x="400" y="233"/>
                  <a:pt x="400" y="233"/>
                  <a:pt x="400" y="233"/>
                </a:cubicBezTo>
                <a:moveTo>
                  <a:pt x="391" y="459"/>
                </a:moveTo>
                <a:cubicBezTo>
                  <a:pt x="391" y="458"/>
                  <a:pt x="391" y="458"/>
                  <a:pt x="391" y="458"/>
                </a:cubicBezTo>
                <a:cubicBezTo>
                  <a:pt x="391" y="458"/>
                  <a:pt x="391" y="459"/>
                  <a:pt x="391" y="459"/>
                </a:cubicBezTo>
                <a:cubicBezTo>
                  <a:pt x="391" y="459"/>
                  <a:pt x="391" y="459"/>
                  <a:pt x="391" y="459"/>
                </a:cubicBezTo>
                <a:cubicBezTo>
                  <a:pt x="391" y="459"/>
                  <a:pt x="391" y="459"/>
                  <a:pt x="391" y="459"/>
                </a:cubicBezTo>
                <a:moveTo>
                  <a:pt x="398" y="461"/>
                </a:moveTo>
                <a:cubicBezTo>
                  <a:pt x="398" y="461"/>
                  <a:pt x="398" y="460"/>
                  <a:pt x="398" y="460"/>
                </a:cubicBezTo>
                <a:cubicBezTo>
                  <a:pt x="397" y="460"/>
                  <a:pt x="397" y="461"/>
                  <a:pt x="397" y="461"/>
                </a:cubicBezTo>
                <a:cubicBezTo>
                  <a:pt x="397" y="461"/>
                  <a:pt x="397" y="461"/>
                  <a:pt x="397" y="461"/>
                </a:cubicBezTo>
                <a:cubicBezTo>
                  <a:pt x="398" y="461"/>
                  <a:pt x="398" y="461"/>
                  <a:pt x="398" y="461"/>
                </a:cubicBezTo>
                <a:moveTo>
                  <a:pt x="442" y="461"/>
                </a:moveTo>
                <a:cubicBezTo>
                  <a:pt x="442" y="461"/>
                  <a:pt x="442" y="461"/>
                  <a:pt x="442" y="462"/>
                </a:cubicBezTo>
                <a:cubicBezTo>
                  <a:pt x="442" y="462"/>
                  <a:pt x="442" y="462"/>
                  <a:pt x="442" y="462"/>
                </a:cubicBezTo>
                <a:cubicBezTo>
                  <a:pt x="442" y="462"/>
                  <a:pt x="442" y="462"/>
                  <a:pt x="443" y="462"/>
                </a:cubicBezTo>
                <a:cubicBezTo>
                  <a:pt x="442" y="462"/>
                  <a:pt x="442" y="461"/>
                  <a:pt x="442" y="461"/>
                </a:cubicBezTo>
                <a:moveTo>
                  <a:pt x="452" y="465"/>
                </a:moveTo>
                <a:cubicBezTo>
                  <a:pt x="452" y="465"/>
                  <a:pt x="452" y="465"/>
                  <a:pt x="452" y="465"/>
                </a:cubicBezTo>
                <a:cubicBezTo>
                  <a:pt x="451" y="465"/>
                  <a:pt x="451" y="465"/>
                  <a:pt x="451" y="466"/>
                </a:cubicBezTo>
                <a:cubicBezTo>
                  <a:pt x="451" y="466"/>
                  <a:pt x="451" y="466"/>
                  <a:pt x="452" y="466"/>
                </a:cubicBezTo>
                <a:cubicBezTo>
                  <a:pt x="452" y="466"/>
                  <a:pt x="452" y="465"/>
                  <a:pt x="452" y="465"/>
                </a:cubicBezTo>
                <a:moveTo>
                  <a:pt x="450" y="467"/>
                </a:moveTo>
                <a:cubicBezTo>
                  <a:pt x="450" y="467"/>
                  <a:pt x="450" y="466"/>
                  <a:pt x="450" y="466"/>
                </a:cubicBezTo>
                <a:cubicBezTo>
                  <a:pt x="450" y="466"/>
                  <a:pt x="450" y="466"/>
                  <a:pt x="450" y="466"/>
                </a:cubicBezTo>
                <a:cubicBezTo>
                  <a:pt x="450" y="466"/>
                  <a:pt x="449" y="466"/>
                  <a:pt x="449" y="466"/>
                </a:cubicBezTo>
                <a:cubicBezTo>
                  <a:pt x="449" y="466"/>
                  <a:pt x="449" y="467"/>
                  <a:pt x="450" y="467"/>
                </a:cubicBezTo>
                <a:moveTo>
                  <a:pt x="455" y="450"/>
                </a:moveTo>
                <a:cubicBezTo>
                  <a:pt x="455" y="450"/>
                  <a:pt x="455" y="450"/>
                  <a:pt x="455" y="450"/>
                </a:cubicBezTo>
                <a:cubicBezTo>
                  <a:pt x="454" y="450"/>
                  <a:pt x="454" y="450"/>
                  <a:pt x="454" y="450"/>
                </a:cubicBezTo>
                <a:cubicBezTo>
                  <a:pt x="454" y="450"/>
                  <a:pt x="454" y="451"/>
                  <a:pt x="454" y="451"/>
                </a:cubicBezTo>
                <a:cubicBezTo>
                  <a:pt x="454" y="450"/>
                  <a:pt x="455" y="450"/>
                  <a:pt x="455" y="450"/>
                </a:cubicBezTo>
                <a:moveTo>
                  <a:pt x="406" y="489"/>
                </a:moveTo>
                <a:cubicBezTo>
                  <a:pt x="406" y="489"/>
                  <a:pt x="406" y="489"/>
                  <a:pt x="406" y="489"/>
                </a:cubicBezTo>
                <a:cubicBezTo>
                  <a:pt x="406" y="489"/>
                  <a:pt x="406" y="489"/>
                  <a:pt x="406" y="489"/>
                </a:cubicBezTo>
                <a:cubicBezTo>
                  <a:pt x="406" y="489"/>
                  <a:pt x="406" y="489"/>
                  <a:pt x="406" y="490"/>
                </a:cubicBezTo>
                <a:cubicBezTo>
                  <a:pt x="406" y="489"/>
                  <a:pt x="406" y="489"/>
                  <a:pt x="406" y="489"/>
                </a:cubicBezTo>
                <a:moveTo>
                  <a:pt x="412" y="497"/>
                </a:moveTo>
                <a:cubicBezTo>
                  <a:pt x="412" y="497"/>
                  <a:pt x="412" y="496"/>
                  <a:pt x="412" y="496"/>
                </a:cubicBezTo>
                <a:cubicBezTo>
                  <a:pt x="412" y="496"/>
                  <a:pt x="411" y="496"/>
                  <a:pt x="411" y="497"/>
                </a:cubicBezTo>
                <a:cubicBezTo>
                  <a:pt x="411" y="497"/>
                  <a:pt x="412" y="497"/>
                  <a:pt x="412" y="497"/>
                </a:cubicBezTo>
                <a:cubicBezTo>
                  <a:pt x="412" y="497"/>
                  <a:pt x="412" y="497"/>
                  <a:pt x="412" y="497"/>
                </a:cubicBezTo>
                <a:moveTo>
                  <a:pt x="428" y="483"/>
                </a:moveTo>
                <a:cubicBezTo>
                  <a:pt x="428" y="483"/>
                  <a:pt x="428" y="483"/>
                  <a:pt x="428" y="482"/>
                </a:cubicBezTo>
                <a:cubicBezTo>
                  <a:pt x="428" y="482"/>
                  <a:pt x="428" y="482"/>
                  <a:pt x="428" y="482"/>
                </a:cubicBezTo>
                <a:cubicBezTo>
                  <a:pt x="428" y="482"/>
                  <a:pt x="427" y="482"/>
                  <a:pt x="427" y="482"/>
                </a:cubicBezTo>
                <a:cubicBezTo>
                  <a:pt x="428" y="483"/>
                  <a:pt x="428" y="483"/>
                  <a:pt x="428" y="483"/>
                </a:cubicBezTo>
                <a:moveTo>
                  <a:pt x="470" y="378"/>
                </a:moveTo>
                <a:cubicBezTo>
                  <a:pt x="470" y="377"/>
                  <a:pt x="470" y="377"/>
                  <a:pt x="470" y="377"/>
                </a:cubicBezTo>
                <a:cubicBezTo>
                  <a:pt x="470" y="377"/>
                  <a:pt x="470" y="377"/>
                  <a:pt x="469" y="377"/>
                </a:cubicBezTo>
                <a:cubicBezTo>
                  <a:pt x="469" y="377"/>
                  <a:pt x="469" y="377"/>
                  <a:pt x="469" y="377"/>
                </a:cubicBezTo>
                <a:cubicBezTo>
                  <a:pt x="469" y="377"/>
                  <a:pt x="470" y="377"/>
                  <a:pt x="470" y="378"/>
                </a:cubicBezTo>
                <a:moveTo>
                  <a:pt x="458" y="368"/>
                </a:moveTo>
                <a:cubicBezTo>
                  <a:pt x="458" y="368"/>
                  <a:pt x="459" y="368"/>
                  <a:pt x="459" y="368"/>
                </a:cubicBezTo>
                <a:cubicBezTo>
                  <a:pt x="458" y="368"/>
                  <a:pt x="458" y="367"/>
                  <a:pt x="458" y="367"/>
                </a:cubicBezTo>
                <a:cubicBezTo>
                  <a:pt x="458" y="367"/>
                  <a:pt x="458" y="368"/>
                  <a:pt x="458" y="368"/>
                </a:cubicBezTo>
                <a:cubicBezTo>
                  <a:pt x="458" y="368"/>
                  <a:pt x="458" y="368"/>
                  <a:pt x="458" y="368"/>
                </a:cubicBezTo>
                <a:moveTo>
                  <a:pt x="460" y="372"/>
                </a:moveTo>
                <a:cubicBezTo>
                  <a:pt x="460" y="371"/>
                  <a:pt x="460" y="371"/>
                  <a:pt x="460" y="371"/>
                </a:cubicBezTo>
                <a:cubicBezTo>
                  <a:pt x="460" y="371"/>
                  <a:pt x="460" y="371"/>
                  <a:pt x="460" y="371"/>
                </a:cubicBezTo>
                <a:cubicBezTo>
                  <a:pt x="460" y="372"/>
                  <a:pt x="460" y="372"/>
                  <a:pt x="460" y="372"/>
                </a:cubicBezTo>
                <a:cubicBezTo>
                  <a:pt x="460" y="372"/>
                  <a:pt x="460" y="372"/>
                  <a:pt x="460" y="372"/>
                </a:cubicBezTo>
                <a:moveTo>
                  <a:pt x="291" y="370"/>
                </a:moveTo>
                <a:cubicBezTo>
                  <a:pt x="291" y="370"/>
                  <a:pt x="292" y="370"/>
                  <a:pt x="292" y="370"/>
                </a:cubicBezTo>
                <a:cubicBezTo>
                  <a:pt x="293" y="370"/>
                  <a:pt x="293" y="369"/>
                  <a:pt x="294" y="368"/>
                </a:cubicBezTo>
                <a:cubicBezTo>
                  <a:pt x="295" y="369"/>
                  <a:pt x="296" y="369"/>
                  <a:pt x="297" y="369"/>
                </a:cubicBezTo>
                <a:cubicBezTo>
                  <a:pt x="298" y="369"/>
                  <a:pt x="299" y="369"/>
                  <a:pt x="300" y="369"/>
                </a:cubicBezTo>
                <a:cubicBezTo>
                  <a:pt x="304" y="369"/>
                  <a:pt x="304" y="369"/>
                  <a:pt x="304" y="369"/>
                </a:cubicBezTo>
                <a:cubicBezTo>
                  <a:pt x="305" y="369"/>
                  <a:pt x="306" y="369"/>
                  <a:pt x="307" y="369"/>
                </a:cubicBezTo>
                <a:cubicBezTo>
                  <a:pt x="308" y="369"/>
                  <a:pt x="309" y="369"/>
                  <a:pt x="310" y="368"/>
                </a:cubicBezTo>
                <a:cubicBezTo>
                  <a:pt x="311" y="369"/>
                  <a:pt x="311" y="369"/>
                  <a:pt x="312" y="369"/>
                </a:cubicBezTo>
                <a:cubicBezTo>
                  <a:pt x="312" y="374"/>
                  <a:pt x="312" y="374"/>
                  <a:pt x="312" y="374"/>
                </a:cubicBezTo>
                <a:cubicBezTo>
                  <a:pt x="311" y="375"/>
                  <a:pt x="311" y="375"/>
                  <a:pt x="311" y="375"/>
                </a:cubicBezTo>
                <a:cubicBezTo>
                  <a:pt x="311" y="375"/>
                  <a:pt x="311" y="375"/>
                  <a:pt x="310" y="375"/>
                </a:cubicBezTo>
                <a:cubicBezTo>
                  <a:pt x="304" y="375"/>
                  <a:pt x="304" y="375"/>
                  <a:pt x="304" y="375"/>
                </a:cubicBezTo>
                <a:cubicBezTo>
                  <a:pt x="303" y="375"/>
                  <a:pt x="303" y="376"/>
                  <a:pt x="302" y="376"/>
                </a:cubicBezTo>
                <a:cubicBezTo>
                  <a:pt x="300" y="376"/>
                  <a:pt x="297" y="376"/>
                  <a:pt x="295" y="376"/>
                </a:cubicBezTo>
                <a:cubicBezTo>
                  <a:pt x="294" y="376"/>
                  <a:pt x="294" y="375"/>
                  <a:pt x="293" y="375"/>
                </a:cubicBezTo>
                <a:cubicBezTo>
                  <a:pt x="293" y="375"/>
                  <a:pt x="292" y="375"/>
                  <a:pt x="292" y="375"/>
                </a:cubicBezTo>
                <a:cubicBezTo>
                  <a:pt x="290" y="376"/>
                  <a:pt x="288" y="376"/>
                  <a:pt x="286" y="376"/>
                </a:cubicBezTo>
                <a:cubicBezTo>
                  <a:pt x="285" y="376"/>
                  <a:pt x="284" y="375"/>
                  <a:pt x="284" y="375"/>
                </a:cubicBezTo>
                <a:cubicBezTo>
                  <a:pt x="283" y="374"/>
                  <a:pt x="282" y="375"/>
                  <a:pt x="282" y="376"/>
                </a:cubicBezTo>
                <a:cubicBezTo>
                  <a:pt x="279" y="376"/>
                  <a:pt x="276" y="376"/>
                  <a:pt x="272" y="376"/>
                </a:cubicBezTo>
                <a:cubicBezTo>
                  <a:pt x="271" y="376"/>
                  <a:pt x="270" y="376"/>
                  <a:pt x="269" y="375"/>
                </a:cubicBezTo>
                <a:cubicBezTo>
                  <a:pt x="269" y="375"/>
                  <a:pt x="269" y="375"/>
                  <a:pt x="269" y="375"/>
                </a:cubicBezTo>
                <a:cubicBezTo>
                  <a:pt x="268" y="376"/>
                  <a:pt x="267" y="376"/>
                  <a:pt x="266" y="376"/>
                </a:cubicBezTo>
                <a:cubicBezTo>
                  <a:pt x="265" y="376"/>
                  <a:pt x="265" y="376"/>
                  <a:pt x="264" y="375"/>
                </a:cubicBezTo>
                <a:cubicBezTo>
                  <a:pt x="263" y="375"/>
                  <a:pt x="262" y="375"/>
                  <a:pt x="262" y="375"/>
                </a:cubicBezTo>
                <a:cubicBezTo>
                  <a:pt x="261" y="376"/>
                  <a:pt x="260" y="376"/>
                  <a:pt x="259" y="376"/>
                </a:cubicBezTo>
                <a:cubicBezTo>
                  <a:pt x="252" y="376"/>
                  <a:pt x="245" y="376"/>
                  <a:pt x="238" y="376"/>
                </a:cubicBezTo>
                <a:cubicBezTo>
                  <a:pt x="236" y="376"/>
                  <a:pt x="236" y="375"/>
                  <a:pt x="234" y="375"/>
                </a:cubicBezTo>
                <a:cubicBezTo>
                  <a:pt x="233" y="375"/>
                  <a:pt x="230" y="374"/>
                  <a:pt x="229" y="376"/>
                </a:cubicBezTo>
                <a:cubicBezTo>
                  <a:pt x="228" y="376"/>
                  <a:pt x="228" y="376"/>
                  <a:pt x="227" y="376"/>
                </a:cubicBezTo>
                <a:cubicBezTo>
                  <a:pt x="225" y="376"/>
                  <a:pt x="223" y="376"/>
                  <a:pt x="221" y="376"/>
                </a:cubicBezTo>
                <a:cubicBezTo>
                  <a:pt x="220" y="376"/>
                  <a:pt x="220" y="376"/>
                  <a:pt x="219" y="375"/>
                </a:cubicBezTo>
                <a:cubicBezTo>
                  <a:pt x="218" y="375"/>
                  <a:pt x="216" y="375"/>
                  <a:pt x="216" y="373"/>
                </a:cubicBezTo>
                <a:cubicBezTo>
                  <a:pt x="216" y="370"/>
                  <a:pt x="216" y="370"/>
                  <a:pt x="216" y="370"/>
                </a:cubicBezTo>
                <a:cubicBezTo>
                  <a:pt x="217" y="370"/>
                  <a:pt x="217" y="369"/>
                  <a:pt x="218" y="368"/>
                </a:cubicBezTo>
                <a:cubicBezTo>
                  <a:pt x="218" y="369"/>
                  <a:pt x="219" y="369"/>
                  <a:pt x="219" y="369"/>
                </a:cubicBezTo>
                <a:cubicBezTo>
                  <a:pt x="221" y="369"/>
                  <a:pt x="223" y="370"/>
                  <a:pt x="224" y="368"/>
                </a:cubicBezTo>
                <a:cubicBezTo>
                  <a:pt x="227" y="368"/>
                  <a:pt x="227" y="368"/>
                  <a:pt x="227" y="368"/>
                </a:cubicBezTo>
                <a:cubicBezTo>
                  <a:pt x="228" y="369"/>
                  <a:pt x="229" y="369"/>
                  <a:pt x="229" y="369"/>
                </a:cubicBezTo>
                <a:cubicBezTo>
                  <a:pt x="230" y="369"/>
                  <a:pt x="230" y="368"/>
                  <a:pt x="231" y="369"/>
                </a:cubicBezTo>
                <a:cubicBezTo>
                  <a:pt x="232" y="369"/>
                  <a:pt x="232" y="369"/>
                  <a:pt x="233" y="369"/>
                </a:cubicBezTo>
                <a:cubicBezTo>
                  <a:pt x="238" y="369"/>
                  <a:pt x="243" y="369"/>
                  <a:pt x="248" y="369"/>
                </a:cubicBezTo>
                <a:cubicBezTo>
                  <a:pt x="249" y="369"/>
                  <a:pt x="250" y="369"/>
                  <a:pt x="250" y="369"/>
                </a:cubicBezTo>
                <a:cubicBezTo>
                  <a:pt x="251" y="368"/>
                  <a:pt x="251" y="369"/>
                  <a:pt x="252" y="369"/>
                </a:cubicBezTo>
                <a:cubicBezTo>
                  <a:pt x="253" y="369"/>
                  <a:pt x="254" y="369"/>
                  <a:pt x="256" y="369"/>
                </a:cubicBezTo>
                <a:cubicBezTo>
                  <a:pt x="256" y="369"/>
                  <a:pt x="256" y="369"/>
                  <a:pt x="257" y="368"/>
                </a:cubicBezTo>
                <a:cubicBezTo>
                  <a:pt x="257" y="368"/>
                  <a:pt x="258" y="368"/>
                  <a:pt x="258" y="368"/>
                </a:cubicBezTo>
                <a:cubicBezTo>
                  <a:pt x="259" y="369"/>
                  <a:pt x="260" y="369"/>
                  <a:pt x="261" y="369"/>
                </a:cubicBezTo>
                <a:cubicBezTo>
                  <a:pt x="266" y="369"/>
                  <a:pt x="271" y="369"/>
                  <a:pt x="276" y="369"/>
                </a:cubicBezTo>
                <a:cubicBezTo>
                  <a:pt x="279" y="369"/>
                  <a:pt x="279" y="369"/>
                  <a:pt x="279" y="369"/>
                </a:cubicBezTo>
                <a:cubicBezTo>
                  <a:pt x="279" y="370"/>
                  <a:pt x="279" y="370"/>
                  <a:pt x="279" y="370"/>
                </a:cubicBezTo>
                <a:cubicBezTo>
                  <a:pt x="280" y="371"/>
                  <a:pt x="281" y="371"/>
                  <a:pt x="281" y="370"/>
                </a:cubicBezTo>
                <a:cubicBezTo>
                  <a:pt x="282" y="370"/>
                  <a:pt x="283" y="370"/>
                  <a:pt x="283" y="369"/>
                </a:cubicBezTo>
                <a:cubicBezTo>
                  <a:pt x="284" y="369"/>
                  <a:pt x="284" y="369"/>
                  <a:pt x="285" y="369"/>
                </a:cubicBezTo>
                <a:cubicBezTo>
                  <a:pt x="285" y="370"/>
                  <a:pt x="286" y="370"/>
                  <a:pt x="286" y="370"/>
                </a:cubicBezTo>
                <a:cubicBezTo>
                  <a:pt x="287" y="370"/>
                  <a:pt x="287" y="371"/>
                  <a:pt x="288" y="371"/>
                </a:cubicBezTo>
                <a:cubicBezTo>
                  <a:pt x="288" y="371"/>
                  <a:pt x="288" y="372"/>
                  <a:pt x="288" y="372"/>
                </a:cubicBezTo>
                <a:cubicBezTo>
                  <a:pt x="289" y="372"/>
                  <a:pt x="289" y="371"/>
                  <a:pt x="289" y="371"/>
                </a:cubicBezTo>
                <a:cubicBezTo>
                  <a:pt x="289" y="371"/>
                  <a:pt x="290" y="371"/>
                  <a:pt x="290" y="371"/>
                </a:cubicBezTo>
                <a:cubicBezTo>
                  <a:pt x="290" y="371"/>
                  <a:pt x="291" y="370"/>
                  <a:pt x="291" y="370"/>
                </a:cubicBezTo>
                <a:moveTo>
                  <a:pt x="297" y="370"/>
                </a:moveTo>
                <a:cubicBezTo>
                  <a:pt x="297" y="370"/>
                  <a:pt x="297" y="370"/>
                  <a:pt x="297" y="370"/>
                </a:cubicBezTo>
                <a:cubicBezTo>
                  <a:pt x="297" y="371"/>
                  <a:pt x="297" y="371"/>
                  <a:pt x="297" y="371"/>
                </a:cubicBezTo>
                <a:cubicBezTo>
                  <a:pt x="297" y="371"/>
                  <a:pt x="297" y="371"/>
                  <a:pt x="297" y="371"/>
                </a:cubicBezTo>
                <a:cubicBezTo>
                  <a:pt x="297" y="370"/>
                  <a:pt x="297" y="370"/>
                  <a:pt x="297" y="370"/>
                </a:cubicBezTo>
                <a:moveTo>
                  <a:pt x="270" y="412"/>
                </a:moveTo>
                <a:cubicBezTo>
                  <a:pt x="270" y="414"/>
                  <a:pt x="270" y="416"/>
                  <a:pt x="270" y="418"/>
                </a:cubicBezTo>
                <a:cubicBezTo>
                  <a:pt x="270" y="419"/>
                  <a:pt x="270" y="420"/>
                  <a:pt x="270" y="421"/>
                </a:cubicBezTo>
                <a:cubicBezTo>
                  <a:pt x="269" y="422"/>
                  <a:pt x="269" y="423"/>
                  <a:pt x="268" y="424"/>
                </a:cubicBezTo>
                <a:cubicBezTo>
                  <a:pt x="267" y="424"/>
                  <a:pt x="267" y="426"/>
                  <a:pt x="267" y="427"/>
                </a:cubicBezTo>
                <a:cubicBezTo>
                  <a:pt x="267" y="428"/>
                  <a:pt x="268" y="428"/>
                  <a:pt x="268" y="429"/>
                </a:cubicBezTo>
                <a:cubicBezTo>
                  <a:pt x="270" y="428"/>
                  <a:pt x="269" y="427"/>
                  <a:pt x="268" y="427"/>
                </a:cubicBezTo>
                <a:cubicBezTo>
                  <a:pt x="269" y="426"/>
                  <a:pt x="270" y="426"/>
                  <a:pt x="270" y="427"/>
                </a:cubicBezTo>
                <a:cubicBezTo>
                  <a:pt x="270" y="428"/>
                  <a:pt x="270" y="429"/>
                  <a:pt x="270" y="429"/>
                </a:cubicBezTo>
                <a:cubicBezTo>
                  <a:pt x="269" y="430"/>
                  <a:pt x="268" y="430"/>
                  <a:pt x="267" y="430"/>
                </a:cubicBezTo>
                <a:cubicBezTo>
                  <a:pt x="266" y="430"/>
                  <a:pt x="265" y="430"/>
                  <a:pt x="265" y="430"/>
                </a:cubicBezTo>
                <a:cubicBezTo>
                  <a:pt x="264" y="428"/>
                  <a:pt x="265" y="427"/>
                  <a:pt x="264" y="426"/>
                </a:cubicBezTo>
                <a:cubicBezTo>
                  <a:pt x="263" y="425"/>
                  <a:pt x="264" y="424"/>
                  <a:pt x="263" y="423"/>
                </a:cubicBezTo>
                <a:cubicBezTo>
                  <a:pt x="262" y="422"/>
                  <a:pt x="263" y="420"/>
                  <a:pt x="262" y="420"/>
                </a:cubicBezTo>
                <a:cubicBezTo>
                  <a:pt x="261" y="419"/>
                  <a:pt x="262" y="417"/>
                  <a:pt x="261" y="417"/>
                </a:cubicBezTo>
                <a:cubicBezTo>
                  <a:pt x="260" y="416"/>
                  <a:pt x="260" y="415"/>
                  <a:pt x="260" y="414"/>
                </a:cubicBezTo>
                <a:cubicBezTo>
                  <a:pt x="260" y="413"/>
                  <a:pt x="260" y="413"/>
                  <a:pt x="260" y="413"/>
                </a:cubicBezTo>
                <a:cubicBezTo>
                  <a:pt x="259" y="411"/>
                  <a:pt x="258" y="410"/>
                  <a:pt x="259" y="409"/>
                </a:cubicBezTo>
                <a:cubicBezTo>
                  <a:pt x="258" y="408"/>
                  <a:pt x="258" y="407"/>
                  <a:pt x="258" y="405"/>
                </a:cubicBezTo>
                <a:cubicBezTo>
                  <a:pt x="257" y="404"/>
                  <a:pt x="257" y="403"/>
                  <a:pt x="256" y="402"/>
                </a:cubicBezTo>
                <a:cubicBezTo>
                  <a:pt x="256" y="404"/>
                  <a:pt x="255" y="405"/>
                  <a:pt x="256" y="406"/>
                </a:cubicBezTo>
                <a:cubicBezTo>
                  <a:pt x="256" y="406"/>
                  <a:pt x="257" y="407"/>
                  <a:pt x="257" y="407"/>
                </a:cubicBezTo>
                <a:cubicBezTo>
                  <a:pt x="257" y="408"/>
                  <a:pt x="257" y="409"/>
                  <a:pt x="257" y="410"/>
                </a:cubicBezTo>
                <a:cubicBezTo>
                  <a:pt x="256" y="411"/>
                  <a:pt x="256" y="411"/>
                  <a:pt x="256" y="411"/>
                </a:cubicBezTo>
                <a:cubicBezTo>
                  <a:pt x="257" y="412"/>
                  <a:pt x="257" y="413"/>
                  <a:pt x="257" y="414"/>
                </a:cubicBezTo>
                <a:cubicBezTo>
                  <a:pt x="257" y="415"/>
                  <a:pt x="257" y="417"/>
                  <a:pt x="256" y="418"/>
                </a:cubicBezTo>
                <a:cubicBezTo>
                  <a:pt x="255" y="419"/>
                  <a:pt x="255" y="420"/>
                  <a:pt x="257" y="421"/>
                </a:cubicBezTo>
                <a:cubicBezTo>
                  <a:pt x="257" y="421"/>
                  <a:pt x="257" y="421"/>
                  <a:pt x="257" y="421"/>
                </a:cubicBezTo>
                <a:cubicBezTo>
                  <a:pt x="257" y="421"/>
                  <a:pt x="257" y="421"/>
                  <a:pt x="257" y="422"/>
                </a:cubicBezTo>
                <a:cubicBezTo>
                  <a:pt x="257" y="424"/>
                  <a:pt x="257" y="427"/>
                  <a:pt x="257" y="429"/>
                </a:cubicBezTo>
                <a:cubicBezTo>
                  <a:pt x="257" y="429"/>
                  <a:pt x="256" y="429"/>
                  <a:pt x="256" y="430"/>
                </a:cubicBezTo>
                <a:cubicBezTo>
                  <a:pt x="256" y="430"/>
                  <a:pt x="255" y="430"/>
                  <a:pt x="255" y="430"/>
                </a:cubicBezTo>
                <a:cubicBezTo>
                  <a:pt x="255" y="429"/>
                  <a:pt x="255" y="429"/>
                  <a:pt x="255" y="428"/>
                </a:cubicBezTo>
                <a:cubicBezTo>
                  <a:pt x="255" y="428"/>
                  <a:pt x="254" y="428"/>
                  <a:pt x="254" y="428"/>
                </a:cubicBezTo>
                <a:cubicBezTo>
                  <a:pt x="254" y="428"/>
                  <a:pt x="254" y="428"/>
                  <a:pt x="254" y="428"/>
                </a:cubicBezTo>
                <a:cubicBezTo>
                  <a:pt x="253" y="430"/>
                  <a:pt x="253" y="430"/>
                  <a:pt x="252" y="429"/>
                </a:cubicBezTo>
                <a:cubicBezTo>
                  <a:pt x="252" y="429"/>
                  <a:pt x="251" y="429"/>
                  <a:pt x="251" y="428"/>
                </a:cubicBezTo>
                <a:cubicBezTo>
                  <a:pt x="251" y="426"/>
                  <a:pt x="251" y="424"/>
                  <a:pt x="251" y="422"/>
                </a:cubicBezTo>
                <a:cubicBezTo>
                  <a:pt x="251" y="421"/>
                  <a:pt x="251" y="420"/>
                  <a:pt x="252" y="420"/>
                </a:cubicBezTo>
                <a:cubicBezTo>
                  <a:pt x="252" y="420"/>
                  <a:pt x="251" y="419"/>
                  <a:pt x="251" y="419"/>
                </a:cubicBezTo>
                <a:cubicBezTo>
                  <a:pt x="251" y="385"/>
                  <a:pt x="251" y="385"/>
                  <a:pt x="251" y="385"/>
                </a:cubicBezTo>
                <a:cubicBezTo>
                  <a:pt x="256" y="385"/>
                  <a:pt x="256" y="385"/>
                  <a:pt x="256" y="385"/>
                </a:cubicBezTo>
                <a:cubicBezTo>
                  <a:pt x="257" y="386"/>
                  <a:pt x="257" y="387"/>
                  <a:pt x="258" y="388"/>
                </a:cubicBezTo>
                <a:cubicBezTo>
                  <a:pt x="258" y="388"/>
                  <a:pt x="257" y="389"/>
                  <a:pt x="258" y="390"/>
                </a:cubicBezTo>
                <a:cubicBezTo>
                  <a:pt x="258" y="391"/>
                  <a:pt x="259" y="392"/>
                  <a:pt x="259" y="393"/>
                </a:cubicBezTo>
                <a:cubicBezTo>
                  <a:pt x="260" y="394"/>
                  <a:pt x="259" y="396"/>
                  <a:pt x="260" y="396"/>
                </a:cubicBezTo>
                <a:cubicBezTo>
                  <a:pt x="261" y="397"/>
                  <a:pt x="260" y="398"/>
                  <a:pt x="260" y="399"/>
                </a:cubicBezTo>
                <a:cubicBezTo>
                  <a:pt x="261" y="400"/>
                  <a:pt x="261" y="400"/>
                  <a:pt x="261" y="400"/>
                </a:cubicBezTo>
                <a:cubicBezTo>
                  <a:pt x="262" y="403"/>
                  <a:pt x="262" y="403"/>
                  <a:pt x="262" y="406"/>
                </a:cubicBezTo>
                <a:cubicBezTo>
                  <a:pt x="262" y="406"/>
                  <a:pt x="262" y="406"/>
                  <a:pt x="262" y="407"/>
                </a:cubicBezTo>
                <a:cubicBezTo>
                  <a:pt x="264" y="408"/>
                  <a:pt x="262" y="410"/>
                  <a:pt x="264" y="411"/>
                </a:cubicBezTo>
                <a:cubicBezTo>
                  <a:pt x="264" y="412"/>
                  <a:pt x="264" y="412"/>
                  <a:pt x="263" y="412"/>
                </a:cubicBezTo>
                <a:cubicBezTo>
                  <a:pt x="262" y="412"/>
                  <a:pt x="262" y="412"/>
                  <a:pt x="262" y="413"/>
                </a:cubicBezTo>
                <a:cubicBezTo>
                  <a:pt x="263" y="414"/>
                  <a:pt x="263" y="415"/>
                  <a:pt x="264" y="416"/>
                </a:cubicBezTo>
                <a:cubicBezTo>
                  <a:pt x="264" y="415"/>
                  <a:pt x="265" y="414"/>
                  <a:pt x="265" y="413"/>
                </a:cubicBezTo>
                <a:cubicBezTo>
                  <a:pt x="265" y="410"/>
                  <a:pt x="265" y="408"/>
                  <a:pt x="265" y="405"/>
                </a:cubicBezTo>
                <a:cubicBezTo>
                  <a:pt x="265" y="403"/>
                  <a:pt x="266" y="401"/>
                  <a:pt x="264" y="399"/>
                </a:cubicBezTo>
                <a:cubicBezTo>
                  <a:pt x="264" y="396"/>
                  <a:pt x="264" y="394"/>
                  <a:pt x="264" y="391"/>
                </a:cubicBezTo>
                <a:cubicBezTo>
                  <a:pt x="266" y="390"/>
                  <a:pt x="265" y="387"/>
                  <a:pt x="265" y="386"/>
                </a:cubicBezTo>
                <a:cubicBezTo>
                  <a:pt x="266" y="385"/>
                  <a:pt x="267" y="385"/>
                  <a:pt x="269" y="385"/>
                </a:cubicBezTo>
                <a:cubicBezTo>
                  <a:pt x="269" y="386"/>
                  <a:pt x="269" y="386"/>
                  <a:pt x="270" y="387"/>
                </a:cubicBezTo>
                <a:cubicBezTo>
                  <a:pt x="270" y="388"/>
                  <a:pt x="270" y="390"/>
                  <a:pt x="270" y="392"/>
                </a:cubicBezTo>
                <a:cubicBezTo>
                  <a:pt x="270" y="393"/>
                  <a:pt x="269" y="395"/>
                  <a:pt x="271" y="396"/>
                </a:cubicBezTo>
                <a:cubicBezTo>
                  <a:pt x="271" y="397"/>
                  <a:pt x="271" y="398"/>
                  <a:pt x="271" y="399"/>
                </a:cubicBezTo>
                <a:cubicBezTo>
                  <a:pt x="271" y="401"/>
                  <a:pt x="270" y="401"/>
                  <a:pt x="270" y="403"/>
                </a:cubicBezTo>
                <a:cubicBezTo>
                  <a:pt x="270" y="404"/>
                  <a:pt x="270" y="406"/>
                  <a:pt x="270" y="407"/>
                </a:cubicBezTo>
                <a:cubicBezTo>
                  <a:pt x="270" y="411"/>
                  <a:pt x="270" y="411"/>
                  <a:pt x="270" y="411"/>
                </a:cubicBezTo>
                <a:cubicBezTo>
                  <a:pt x="268" y="411"/>
                  <a:pt x="268" y="411"/>
                  <a:pt x="268" y="413"/>
                </a:cubicBezTo>
                <a:cubicBezTo>
                  <a:pt x="269" y="412"/>
                  <a:pt x="269" y="412"/>
                  <a:pt x="270" y="412"/>
                </a:cubicBezTo>
                <a:moveTo>
                  <a:pt x="254" y="425"/>
                </a:moveTo>
                <a:cubicBezTo>
                  <a:pt x="254" y="425"/>
                  <a:pt x="253" y="425"/>
                  <a:pt x="253" y="425"/>
                </a:cubicBezTo>
                <a:cubicBezTo>
                  <a:pt x="253" y="425"/>
                  <a:pt x="253" y="426"/>
                  <a:pt x="253" y="426"/>
                </a:cubicBezTo>
                <a:cubicBezTo>
                  <a:pt x="253" y="426"/>
                  <a:pt x="253" y="426"/>
                  <a:pt x="253" y="426"/>
                </a:cubicBezTo>
                <a:cubicBezTo>
                  <a:pt x="253" y="426"/>
                  <a:pt x="254" y="426"/>
                  <a:pt x="254" y="425"/>
                </a:cubicBezTo>
                <a:moveTo>
                  <a:pt x="254" y="421"/>
                </a:moveTo>
                <a:cubicBezTo>
                  <a:pt x="254" y="421"/>
                  <a:pt x="254" y="422"/>
                  <a:pt x="254" y="422"/>
                </a:cubicBezTo>
                <a:cubicBezTo>
                  <a:pt x="254" y="422"/>
                  <a:pt x="254" y="422"/>
                  <a:pt x="254" y="422"/>
                </a:cubicBezTo>
                <a:cubicBezTo>
                  <a:pt x="254" y="422"/>
                  <a:pt x="255" y="422"/>
                  <a:pt x="255" y="422"/>
                </a:cubicBezTo>
                <a:cubicBezTo>
                  <a:pt x="255" y="422"/>
                  <a:pt x="254" y="422"/>
                  <a:pt x="254" y="421"/>
                </a:cubicBezTo>
                <a:moveTo>
                  <a:pt x="266" y="424"/>
                </a:moveTo>
                <a:cubicBezTo>
                  <a:pt x="266" y="423"/>
                  <a:pt x="266" y="423"/>
                  <a:pt x="266" y="423"/>
                </a:cubicBezTo>
                <a:cubicBezTo>
                  <a:pt x="266" y="423"/>
                  <a:pt x="265" y="424"/>
                  <a:pt x="265" y="424"/>
                </a:cubicBezTo>
                <a:cubicBezTo>
                  <a:pt x="265" y="424"/>
                  <a:pt x="266" y="424"/>
                  <a:pt x="266" y="424"/>
                </a:cubicBezTo>
                <a:cubicBezTo>
                  <a:pt x="266" y="424"/>
                  <a:pt x="266" y="424"/>
                  <a:pt x="266" y="424"/>
                </a:cubicBezTo>
                <a:moveTo>
                  <a:pt x="558" y="425"/>
                </a:moveTo>
                <a:cubicBezTo>
                  <a:pt x="557" y="425"/>
                  <a:pt x="557" y="425"/>
                  <a:pt x="556" y="425"/>
                </a:cubicBezTo>
                <a:cubicBezTo>
                  <a:pt x="555" y="424"/>
                  <a:pt x="556" y="423"/>
                  <a:pt x="555" y="422"/>
                </a:cubicBezTo>
                <a:cubicBezTo>
                  <a:pt x="554" y="422"/>
                  <a:pt x="554" y="421"/>
                  <a:pt x="554" y="420"/>
                </a:cubicBezTo>
                <a:cubicBezTo>
                  <a:pt x="554" y="417"/>
                  <a:pt x="554" y="414"/>
                  <a:pt x="554" y="411"/>
                </a:cubicBezTo>
                <a:cubicBezTo>
                  <a:pt x="554" y="410"/>
                  <a:pt x="554" y="409"/>
                  <a:pt x="554" y="409"/>
                </a:cubicBezTo>
                <a:cubicBezTo>
                  <a:pt x="554" y="408"/>
                  <a:pt x="553" y="408"/>
                  <a:pt x="554" y="407"/>
                </a:cubicBezTo>
                <a:cubicBezTo>
                  <a:pt x="555" y="406"/>
                  <a:pt x="555" y="404"/>
                  <a:pt x="554" y="403"/>
                </a:cubicBezTo>
                <a:cubicBezTo>
                  <a:pt x="553" y="402"/>
                  <a:pt x="554" y="401"/>
                  <a:pt x="554" y="400"/>
                </a:cubicBezTo>
                <a:cubicBezTo>
                  <a:pt x="555" y="399"/>
                  <a:pt x="554" y="397"/>
                  <a:pt x="554" y="396"/>
                </a:cubicBezTo>
                <a:cubicBezTo>
                  <a:pt x="555" y="395"/>
                  <a:pt x="554" y="393"/>
                  <a:pt x="555" y="392"/>
                </a:cubicBezTo>
                <a:cubicBezTo>
                  <a:pt x="555" y="389"/>
                  <a:pt x="555" y="389"/>
                  <a:pt x="555" y="389"/>
                </a:cubicBezTo>
                <a:cubicBezTo>
                  <a:pt x="556" y="389"/>
                  <a:pt x="557" y="388"/>
                  <a:pt x="558" y="387"/>
                </a:cubicBezTo>
                <a:cubicBezTo>
                  <a:pt x="559" y="386"/>
                  <a:pt x="560" y="386"/>
                  <a:pt x="560" y="386"/>
                </a:cubicBezTo>
                <a:cubicBezTo>
                  <a:pt x="561" y="385"/>
                  <a:pt x="562" y="385"/>
                  <a:pt x="562" y="385"/>
                </a:cubicBezTo>
                <a:cubicBezTo>
                  <a:pt x="563" y="385"/>
                  <a:pt x="563" y="385"/>
                  <a:pt x="564" y="385"/>
                </a:cubicBezTo>
                <a:cubicBezTo>
                  <a:pt x="564" y="385"/>
                  <a:pt x="565" y="385"/>
                  <a:pt x="566" y="386"/>
                </a:cubicBezTo>
                <a:cubicBezTo>
                  <a:pt x="566" y="386"/>
                  <a:pt x="568" y="386"/>
                  <a:pt x="568" y="387"/>
                </a:cubicBezTo>
                <a:cubicBezTo>
                  <a:pt x="569" y="388"/>
                  <a:pt x="571" y="389"/>
                  <a:pt x="571" y="391"/>
                </a:cubicBezTo>
                <a:cubicBezTo>
                  <a:pt x="571" y="392"/>
                  <a:pt x="572" y="393"/>
                  <a:pt x="572" y="394"/>
                </a:cubicBezTo>
                <a:cubicBezTo>
                  <a:pt x="571" y="395"/>
                  <a:pt x="573" y="396"/>
                  <a:pt x="573" y="397"/>
                </a:cubicBezTo>
                <a:cubicBezTo>
                  <a:pt x="572" y="399"/>
                  <a:pt x="572" y="400"/>
                  <a:pt x="572" y="401"/>
                </a:cubicBezTo>
                <a:cubicBezTo>
                  <a:pt x="572" y="405"/>
                  <a:pt x="572" y="405"/>
                  <a:pt x="572" y="405"/>
                </a:cubicBezTo>
                <a:cubicBezTo>
                  <a:pt x="572" y="408"/>
                  <a:pt x="572" y="408"/>
                  <a:pt x="572" y="408"/>
                </a:cubicBezTo>
                <a:cubicBezTo>
                  <a:pt x="572" y="411"/>
                  <a:pt x="573" y="414"/>
                  <a:pt x="572" y="416"/>
                </a:cubicBezTo>
                <a:cubicBezTo>
                  <a:pt x="572" y="418"/>
                  <a:pt x="573" y="420"/>
                  <a:pt x="572" y="421"/>
                </a:cubicBezTo>
                <a:cubicBezTo>
                  <a:pt x="572" y="422"/>
                  <a:pt x="571" y="424"/>
                  <a:pt x="570" y="425"/>
                </a:cubicBezTo>
                <a:cubicBezTo>
                  <a:pt x="569" y="425"/>
                  <a:pt x="571" y="428"/>
                  <a:pt x="569" y="428"/>
                </a:cubicBezTo>
                <a:cubicBezTo>
                  <a:pt x="568" y="428"/>
                  <a:pt x="567" y="429"/>
                  <a:pt x="566" y="430"/>
                </a:cubicBezTo>
                <a:cubicBezTo>
                  <a:pt x="565" y="430"/>
                  <a:pt x="563" y="430"/>
                  <a:pt x="562" y="430"/>
                </a:cubicBezTo>
                <a:cubicBezTo>
                  <a:pt x="560" y="430"/>
                  <a:pt x="560" y="428"/>
                  <a:pt x="559" y="429"/>
                </a:cubicBezTo>
                <a:cubicBezTo>
                  <a:pt x="558" y="428"/>
                  <a:pt x="558" y="427"/>
                  <a:pt x="557" y="427"/>
                </a:cubicBezTo>
                <a:cubicBezTo>
                  <a:pt x="558" y="426"/>
                  <a:pt x="558" y="426"/>
                  <a:pt x="558" y="425"/>
                </a:cubicBezTo>
                <a:moveTo>
                  <a:pt x="563" y="428"/>
                </a:moveTo>
                <a:cubicBezTo>
                  <a:pt x="563" y="427"/>
                  <a:pt x="564" y="427"/>
                  <a:pt x="564" y="426"/>
                </a:cubicBezTo>
                <a:cubicBezTo>
                  <a:pt x="564" y="426"/>
                  <a:pt x="565" y="426"/>
                  <a:pt x="565" y="426"/>
                </a:cubicBezTo>
                <a:cubicBezTo>
                  <a:pt x="565" y="425"/>
                  <a:pt x="565" y="424"/>
                  <a:pt x="565" y="422"/>
                </a:cubicBezTo>
                <a:cubicBezTo>
                  <a:pt x="565" y="421"/>
                  <a:pt x="566" y="421"/>
                  <a:pt x="566" y="420"/>
                </a:cubicBezTo>
                <a:cubicBezTo>
                  <a:pt x="566" y="411"/>
                  <a:pt x="566" y="402"/>
                  <a:pt x="566" y="393"/>
                </a:cubicBezTo>
                <a:cubicBezTo>
                  <a:pt x="565" y="392"/>
                  <a:pt x="564" y="392"/>
                  <a:pt x="563" y="391"/>
                </a:cubicBezTo>
                <a:cubicBezTo>
                  <a:pt x="563" y="391"/>
                  <a:pt x="563" y="391"/>
                  <a:pt x="562" y="391"/>
                </a:cubicBezTo>
                <a:cubicBezTo>
                  <a:pt x="562" y="392"/>
                  <a:pt x="562" y="393"/>
                  <a:pt x="561" y="393"/>
                </a:cubicBezTo>
                <a:cubicBezTo>
                  <a:pt x="561" y="394"/>
                  <a:pt x="561" y="395"/>
                  <a:pt x="561" y="396"/>
                </a:cubicBezTo>
                <a:cubicBezTo>
                  <a:pt x="562" y="397"/>
                  <a:pt x="560" y="398"/>
                  <a:pt x="560" y="399"/>
                </a:cubicBezTo>
                <a:cubicBezTo>
                  <a:pt x="560" y="405"/>
                  <a:pt x="560" y="411"/>
                  <a:pt x="560" y="417"/>
                </a:cubicBezTo>
                <a:cubicBezTo>
                  <a:pt x="560" y="417"/>
                  <a:pt x="560" y="418"/>
                  <a:pt x="560" y="418"/>
                </a:cubicBezTo>
                <a:cubicBezTo>
                  <a:pt x="561" y="419"/>
                  <a:pt x="561" y="420"/>
                  <a:pt x="561" y="421"/>
                </a:cubicBezTo>
                <a:cubicBezTo>
                  <a:pt x="560" y="421"/>
                  <a:pt x="560" y="421"/>
                  <a:pt x="559" y="421"/>
                </a:cubicBezTo>
                <a:cubicBezTo>
                  <a:pt x="558" y="421"/>
                  <a:pt x="558" y="422"/>
                  <a:pt x="558" y="422"/>
                </a:cubicBezTo>
                <a:cubicBezTo>
                  <a:pt x="558" y="423"/>
                  <a:pt x="558" y="423"/>
                  <a:pt x="559" y="423"/>
                </a:cubicBezTo>
                <a:cubicBezTo>
                  <a:pt x="559" y="423"/>
                  <a:pt x="559" y="423"/>
                  <a:pt x="560" y="423"/>
                </a:cubicBezTo>
                <a:cubicBezTo>
                  <a:pt x="560" y="423"/>
                  <a:pt x="560" y="424"/>
                  <a:pt x="560" y="424"/>
                </a:cubicBezTo>
                <a:cubicBezTo>
                  <a:pt x="559" y="424"/>
                  <a:pt x="559" y="425"/>
                  <a:pt x="560" y="425"/>
                </a:cubicBezTo>
                <a:cubicBezTo>
                  <a:pt x="560" y="425"/>
                  <a:pt x="561" y="425"/>
                  <a:pt x="561" y="426"/>
                </a:cubicBezTo>
                <a:cubicBezTo>
                  <a:pt x="561" y="427"/>
                  <a:pt x="562" y="427"/>
                  <a:pt x="563" y="428"/>
                </a:cubicBezTo>
                <a:moveTo>
                  <a:pt x="555" y="414"/>
                </a:moveTo>
                <a:cubicBezTo>
                  <a:pt x="556" y="415"/>
                  <a:pt x="557" y="416"/>
                  <a:pt x="558" y="415"/>
                </a:cubicBezTo>
                <a:cubicBezTo>
                  <a:pt x="557" y="415"/>
                  <a:pt x="557" y="413"/>
                  <a:pt x="555" y="414"/>
                </a:cubicBezTo>
                <a:moveTo>
                  <a:pt x="558" y="417"/>
                </a:moveTo>
                <a:cubicBezTo>
                  <a:pt x="558" y="417"/>
                  <a:pt x="558" y="417"/>
                  <a:pt x="558" y="417"/>
                </a:cubicBezTo>
                <a:cubicBezTo>
                  <a:pt x="558" y="417"/>
                  <a:pt x="558" y="417"/>
                  <a:pt x="557" y="417"/>
                </a:cubicBezTo>
                <a:cubicBezTo>
                  <a:pt x="557" y="417"/>
                  <a:pt x="558" y="417"/>
                  <a:pt x="558" y="417"/>
                </a:cubicBezTo>
                <a:cubicBezTo>
                  <a:pt x="558" y="417"/>
                  <a:pt x="558" y="417"/>
                  <a:pt x="558" y="417"/>
                </a:cubicBezTo>
                <a:moveTo>
                  <a:pt x="539" y="385"/>
                </a:moveTo>
                <a:cubicBezTo>
                  <a:pt x="545" y="385"/>
                  <a:pt x="545" y="385"/>
                  <a:pt x="545" y="385"/>
                </a:cubicBezTo>
                <a:cubicBezTo>
                  <a:pt x="545" y="386"/>
                  <a:pt x="546" y="387"/>
                  <a:pt x="547" y="388"/>
                </a:cubicBezTo>
                <a:cubicBezTo>
                  <a:pt x="547" y="388"/>
                  <a:pt x="549" y="391"/>
                  <a:pt x="549" y="391"/>
                </a:cubicBezTo>
                <a:cubicBezTo>
                  <a:pt x="549" y="393"/>
                  <a:pt x="550" y="393"/>
                  <a:pt x="550" y="395"/>
                </a:cubicBezTo>
                <a:cubicBezTo>
                  <a:pt x="549" y="396"/>
                  <a:pt x="550" y="397"/>
                  <a:pt x="550" y="399"/>
                </a:cubicBezTo>
                <a:cubicBezTo>
                  <a:pt x="551" y="400"/>
                  <a:pt x="551" y="402"/>
                  <a:pt x="551" y="404"/>
                </a:cubicBezTo>
                <a:cubicBezTo>
                  <a:pt x="551" y="406"/>
                  <a:pt x="551" y="408"/>
                  <a:pt x="551" y="410"/>
                </a:cubicBezTo>
                <a:cubicBezTo>
                  <a:pt x="551" y="411"/>
                  <a:pt x="551" y="412"/>
                  <a:pt x="550" y="412"/>
                </a:cubicBezTo>
                <a:cubicBezTo>
                  <a:pt x="550" y="412"/>
                  <a:pt x="550" y="413"/>
                  <a:pt x="551" y="413"/>
                </a:cubicBezTo>
                <a:cubicBezTo>
                  <a:pt x="550" y="414"/>
                  <a:pt x="550" y="414"/>
                  <a:pt x="550" y="414"/>
                </a:cubicBezTo>
                <a:cubicBezTo>
                  <a:pt x="550" y="423"/>
                  <a:pt x="550" y="423"/>
                  <a:pt x="550" y="423"/>
                </a:cubicBezTo>
                <a:cubicBezTo>
                  <a:pt x="549" y="424"/>
                  <a:pt x="548" y="424"/>
                  <a:pt x="547" y="425"/>
                </a:cubicBezTo>
                <a:cubicBezTo>
                  <a:pt x="547" y="426"/>
                  <a:pt x="547" y="427"/>
                  <a:pt x="546" y="428"/>
                </a:cubicBezTo>
                <a:cubicBezTo>
                  <a:pt x="546" y="429"/>
                  <a:pt x="545" y="429"/>
                  <a:pt x="545" y="430"/>
                </a:cubicBezTo>
                <a:cubicBezTo>
                  <a:pt x="544" y="430"/>
                  <a:pt x="543" y="430"/>
                  <a:pt x="542" y="429"/>
                </a:cubicBezTo>
                <a:cubicBezTo>
                  <a:pt x="542" y="429"/>
                  <a:pt x="542" y="429"/>
                  <a:pt x="541" y="429"/>
                </a:cubicBezTo>
                <a:cubicBezTo>
                  <a:pt x="540" y="430"/>
                  <a:pt x="539" y="430"/>
                  <a:pt x="538" y="430"/>
                </a:cubicBezTo>
                <a:cubicBezTo>
                  <a:pt x="537" y="429"/>
                  <a:pt x="535" y="429"/>
                  <a:pt x="534" y="427"/>
                </a:cubicBezTo>
                <a:cubicBezTo>
                  <a:pt x="534" y="426"/>
                  <a:pt x="534" y="425"/>
                  <a:pt x="533" y="424"/>
                </a:cubicBezTo>
                <a:cubicBezTo>
                  <a:pt x="532" y="423"/>
                  <a:pt x="533" y="423"/>
                  <a:pt x="533" y="422"/>
                </a:cubicBezTo>
                <a:cubicBezTo>
                  <a:pt x="533" y="421"/>
                  <a:pt x="534" y="421"/>
                  <a:pt x="534" y="421"/>
                </a:cubicBezTo>
                <a:cubicBezTo>
                  <a:pt x="535" y="421"/>
                  <a:pt x="535" y="421"/>
                  <a:pt x="536" y="421"/>
                </a:cubicBezTo>
                <a:cubicBezTo>
                  <a:pt x="536" y="421"/>
                  <a:pt x="536" y="420"/>
                  <a:pt x="537" y="420"/>
                </a:cubicBezTo>
                <a:cubicBezTo>
                  <a:pt x="538" y="420"/>
                  <a:pt x="538" y="420"/>
                  <a:pt x="538" y="421"/>
                </a:cubicBezTo>
                <a:cubicBezTo>
                  <a:pt x="539" y="423"/>
                  <a:pt x="540" y="425"/>
                  <a:pt x="542" y="426"/>
                </a:cubicBezTo>
                <a:cubicBezTo>
                  <a:pt x="542" y="425"/>
                  <a:pt x="543" y="425"/>
                  <a:pt x="544" y="424"/>
                </a:cubicBezTo>
                <a:cubicBezTo>
                  <a:pt x="544" y="424"/>
                  <a:pt x="544" y="424"/>
                  <a:pt x="544" y="424"/>
                </a:cubicBezTo>
                <a:cubicBezTo>
                  <a:pt x="544" y="423"/>
                  <a:pt x="544" y="423"/>
                  <a:pt x="544" y="423"/>
                </a:cubicBezTo>
                <a:cubicBezTo>
                  <a:pt x="544" y="419"/>
                  <a:pt x="544" y="416"/>
                  <a:pt x="544" y="412"/>
                </a:cubicBezTo>
                <a:cubicBezTo>
                  <a:pt x="544" y="412"/>
                  <a:pt x="544" y="412"/>
                  <a:pt x="543" y="412"/>
                </a:cubicBezTo>
                <a:cubicBezTo>
                  <a:pt x="543" y="412"/>
                  <a:pt x="543" y="413"/>
                  <a:pt x="543" y="413"/>
                </a:cubicBezTo>
                <a:cubicBezTo>
                  <a:pt x="543" y="413"/>
                  <a:pt x="542" y="414"/>
                  <a:pt x="542" y="414"/>
                </a:cubicBezTo>
                <a:cubicBezTo>
                  <a:pt x="541" y="414"/>
                  <a:pt x="540" y="414"/>
                  <a:pt x="539" y="414"/>
                </a:cubicBezTo>
                <a:cubicBezTo>
                  <a:pt x="539" y="414"/>
                  <a:pt x="536" y="412"/>
                  <a:pt x="536" y="412"/>
                </a:cubicBezTo>
                <a:cubicBezTo>
                  <a:pt x="535" y="411"/>
                  <a:pt x="534" y="410"/>
                  <a:pt x="534" y="409"/>
                </a:cubicBezTo>
                <a:cubicBezTo>
                  <a:pt x="533" y="408"/>
                  <a:pt x="534" y="406"/>
                  <a:pt x="533" y="406"/>
                </a:cubicBezTo>
                <a:cubicBezTo>
                  <a:pt x="533" y="402"/>
                  <a:pt x="533" y="402"/>
                  <a:pt x="533" y="402"/>
                </a:cubicBezTo>
                <a:cubicBezTo>
                  <a:pt x="533" y="398"/>
                  <a:pt x="533" y="398"/>
                  <a:pt x="533" y="398"/>
                </a:cubicBezTo>
                <a:cubicBezTo>
                  <a:pt x="532" y="398"/>
                  <a:pt x="532" y="397"/>
                  <a:pt x="532" y="397"/>
                </a:cubicBezTo>
                <a:cubicBezTo>
                  <a:pt x="533" y="396"/>
                  <a:pt x="533" y="395"/>
                  <a:pt x="533" y="395"/>
                </a:cubicBezTo>
                <a:cubicBezTo>
                  <a:pt x="532" y="393"/>
                  <a:pt x="534" y="393"/>
                  <a:pt x="534" y="392"/>
                </a:cubicBezTo>
                <a:cubicBezTo>
                  <a:pt x="533" y="390"/>
                  <a:pt x="535" y="390"/>
                  <a:pt x="535" y="389"/>
                </a:cubicBezTo>
                <a:cubicBezTo>
                  <a:pt x="536" y="388"/>
                  <a:pt x="536" y="387"/>
                  <a:pt x="537" y="387"/>
                </a:cubicBezTo>
                <a:cubicBezTo>
                  <a:pt x="538" y="387"/>
                  <a:pt x="538" y="386"/>
                  <a:pt x="539" y="385"/>
                </a:cubicBezTo>
                <a:moveTo>
                  <a:pt x="546" y="419"/>
                </a:moveTo>
                <a:cubicBezTo>
                  <a:pt x="547" y="419"/>
                  <a:pt x="547" y="419"/>
                  <a:pt x="547" y="419"/>
                </a:cubicBezTo>
                <a:cubicBezTo>
                  <a:pt x="547" y="419"/>
                  <a:pt x="547" y="419"/>
                  <a:pt x="547" y="419"/>
                </a:cubicBezTo>
                <a:cubicBezTo>
                  <a:pt x="547" y="419"/>
                  <a:pt x="546" y="418"/>
                  <a:pt x="546" y="419"/>
                </a:cubicBezTo>
                <a:cubicBezTo>
                  <a:pt x="546" y="419"/>
                  <a:pt x="546" y="419"/>
                  <a:pt x="547" y="419"/>
                </a:cubicBezTo>
                <a:cubicBezTo>
                  <a:pt x="547" y="421"/>
                  <a:pt x="547" y="421"/>
                  <a:pt x="549" y="421"/>
                </a:cubicBezTo>
                <a:cubicBezTo>
                  <a:pt x="548" y="420"/>
                  <a:pt x="548" y="420"/>
                  <a:pt x="546" y="419"/>
                </a:cubicBezTo>
                <a:moveTo>
                  <a:pt x="543" y="409"/>
                </a:moveTo>
                <a:cubicBezTo>
                  <a:pt x="543" y="408"/>
                  <a:pt x="543" y="407"/>
                  <a:pt x="543" y="407"/>
                </a:cubicBezTo>
                <a:cubicBezTo>
                  <a:pt x="544" y="405"/>
                  <a:pt x="545" y="404"/>
                  <a:pt x="543" y="402"/>
                </a:cubicBezTo>
                <a:cubicBezTo>
                  <a:pt x="543" y="402"/>
                  <a:pt x="543" y="401"/>
                  <a:pt x="543" y="401"/>
                </a:cubicBezTo>
                <a:cubicBezTo>
                  <a:pt x="543" y="399"/>
                  <a:pt x="543" y="398"/>
                  <a:pt x="543" y="396"/>
                </a:cubicBezTo>
                <a:cubicBezTo>
                  <a:pt x="544" y="396"/>
                  <a:pt x="545" y="395"/>
                  <a:pt x="544" y="394"/>
                </a:cubicBezTo>
                <a:cubicBezTo>
                  <a:pt x="543" y="393"/>
                  <a:pt x="543" y="393"/>
                  <a:pt x="543" y="392"/>
                </a:cubicBezTo>
                <a:cubicBezTo>
                  <a:pt x="543" y="391"/>
                  <a:pt x="543" y="391"/>
                  <a:pt x="543" y="391"/>
                </a:cubicBezTo>
                <a:cubicBezTo>
                  <a:pt x="541" y="391"/>
                  <a:pt x="541" y="391"/>
                  <a:pt x="541" y="391"/>
                </a:cubicBezTo>
                <a:cubicBezTo>
                  <a:pt x="540" y="392"/>
                  <a:pt x="539" y="393"/>
                  <a:pt x="538" y="393"/>
                </a:cubicBezTo>
                <a:cubicBezTo>
                  <a:pt x="538" y="399"/>
                  <a:pt x="538" y="399"/>
                  <a:pt x="538" y="399"/>
                </a:cubicBezTo>
                <a:cubicBezTo>
                  <a:pt x="539" y="399"/>
                  <a:pt x="539" y="400"/>
                  <a:pt x="539" y="400"/>
                </a:cubicBezTo>
                <a:cubicBezTo>
                  <a:pt x="538" y="402"/>
                  <a:pt x="539" y="404"/>
                  <a:pt x="538" y="406"/>
                </a:cubicBezTo>
                <a:cubicBezTo>
                  <a:pt x="539" y="407"/>
                  <a:pt x="540" y="408"/>
                  <a:pt x="541" y="409"/>
                </a:cubicBezTo>
                <a:moveTo>
                  <a:pt x="592" y="405"/>
                </a:moveTo>
                <a:cubicBezTo>
                  <a:pt x="593" y="405"/>
                  <a:pt x="593" y="405"/>
                  <a:pt x="593" y="406"/>
                </a:cubicBezTo>
                <a:cubicBezTo>
                  <a:pt x="593" y="407"/>
                  <a:pt x="594" y="409"/>
                  <a:pt x="593" y="410"/>
                </a:cubicBezTo>
                <a:cubicBezTo>
                  <a:pt x="593" y="410"/>
                  <a:pt x="593" y="411"/>
                  <a:pt x="593" y="411"/>
                </a:cubicBezTo>
                <a:cubicBezTo>
                  <a:pt x="593" y="411"/>
                  <a:pt x="594" y="411"/>
                  <a:pt x="594" y="411"/>
                </a:cubicBezTo>
                <a:cubicBezTo>
                  <a:pt x="594" y="412"/>
                  <a:pt x="593" y="412"/>
                  <a:pt x="593" y="413"/>
                </a:cubicBezTo>
                <a:cubicBezTo>
                  <a:pt x="592" y="413"/>
                  <a:pt x="593" y="414"/>
                  <a:pt x="592" y="415"/>
                </a:cubicBezTo>
                <a:cubicBezTo>
                  <a:pt x="592" y="415"/>
                  <a:pt x="591" y="415"/>
                  <a:pt x="591" y="416"/>
                </a:cubicBezTo>
                <a:cubicBezTo>
                  <a:pt x="590" y="416"/>
                  <a:pt x="590" y="416"/>
                  <a:pt x="590" y="416"/>
                </a:cubicBezTo>
                <a:cubicBezTo>
                  <a:pt x="591" y="416"/>
                  <a:pt x="591" y="416"/>
                  <a:pt x="591" y="416"/>
                </a:cubicBezTo>
                <a:cubicBezTo>
                  <a:pt x="591" y="415"/>
                  <a:pt x="591" y="415"/>
                  <a:pt x="591" y="415"/>
                </a:cubicBezTo>
                <a:cubicBezTo>
                  <a:pt x="590" y="415"/>
                  <a:pt x="590" y="414"/>
                  <a:pt x="590" y="415"/>
                </a:cubicBezTo>
                <a:cubicBezTo>
                  <a:pt x="590" y="415"/>
                  <a:pt x="590" y="415"/>
                  <a:pt x="590" y="416"/>
                </a:cubicBezTo>
                <a:cubicBezTo>
                  <a:pt x="591" y="416"/>
                  <a:pt x="591" y="416"/>
                  <a:pt x="591" y="416"/>
                </a:cubicBezTo>
                <a:cubicBezTo>
                  <a:pt x="591" y="416"/>
                  <a:pt x="591" y="416"/>
                  <a:pt x="591" y="416"/>
                </a:cubicBezTo>
                <a:cubicBezTo>
                  <a:pt x="592" y="416"/>
                  <a:pt x="592" y="415"/>
                  <a:pt x="592" y="415"/>
                </a:cubicBezTo>
                <a:cubicBezTo>
                  <a:pt x="593" y="415"/>
                  <a:pt x="593" y="415"/>
                  <a:pt x="593" y="415"/>
                </a:cubicBezTo>
                <a:cubicBezTo>
                  <a:pt x="593" y="416"/>
                  <a:pt x="593" y="416"/>
                  <a:pt x="593" y="417"/>
                </a:cubicBezTo>
                <a:cubicBezTo>
                  <a:pt x="593" y="418"/>
                  <a:pt x="592" y="418"/>
                  <a:pt x="593" y="419"/>
                </a:cubicBezTo>
                <a:cubicBezTo>
                  <a:pt x="593" y="420"/>
                  <a:pt x="593" y="421"/>
                  <a:pt x="593" y="422"/>
                </a:cubicBezTo>
                <a:cubicBezTo>
                  <a:pt x="592" y="422"/>
                  <a:pt x="593" y="424"/>
                  <a:pt x="592" y="425"/>
                </a:cubicBezTo>
                <a:cubicBezTo>
                  <a:pt x="591" y="427"/>
                  <a:pt x="591" y="427"/>
                  <a:pt x="590" y="428"/>
                </a:cubicBezTo>
                <a:cubicBezTo>
                  <a:pt x="589" y="429"/>
                  <a:pt x="589" y="429"/>
                  <a:pt x="588" y="430"/>
                </a:cubicBezTo>
                <a:cubicBezTo>
                  <a:pt x="586" y="430"/>
                  <a:pt x="585" y="430"/>
                  <a:pt x="583" y="430"/>
                </a:cubicBezTo>
                <a:cubicBezTo>
                  <a:pt x="582" y="430"/>
                  <a:pt x="581" y="429"/>
                  <a:pt x="580" y="429"/>
                </a:cubicBezTo>
                <a:cubicBezTo>
                  <a:pt x="578" y="429"/>
                  <a:pt x="578" y="427"/>
                  <a:pt x="578" y="426"/>
                </a:cubicBezTo>
                <a:cubicBezTo>
                  <a:pt x="577" y="424"/>
                  <a:pt x="576" y="423"/>
                  <a:pt x="576" y="421"/>
                </a:cubicBezTo>
                <a:cubicBezTo>
                  <a:pt x="577" y="420"/>
                  <a:pt x="578" y="420"/>
                  <a:pt x="579" y="420"/>
                </a:cubicBezTo>
                <a:cubicBezTo>
                  <a:pt x="580" y="420"/>
                  <a:pt x="581" y="420"/>
                  <a:pt x="582" y="420"/>
                </a:cubicBezTo>
                <a:cubicBezTo>
                  <a:pt x="582" y="421"/>
                  <a:pt x="582" y="422"/>
                  <a:pt x="583" y="423"/>
                </a:cubicBezTo>
                <a:cubicBezTo>
                  <a:pt x="583" y="424"/>
                  <a:pt x="583" y="424"/>
                  <a:pt x="585" y="424"/>
                </a:cubicBezTo>
                <a:cubicBezTo>
                  <a:pt x="586" y="424"/>
                  <a:pt x="586" y="423"/>
                  <a:pt x="587" y="423"/>
                </a:cubicBezTo>
                <a:cubicBezTo>
                  <a:pt x="586" y="421"/>
                  <a:pt x="588" y="420"/>
                  <a:pt x="588" y="418"/>
                </a:cubicBezTo>
                <a:cubicBezTo>
                  <a:pt x="587" y="416"/>
                  <a:pt x="588" y="414"/>
                  <a:pt x="588" y="413"/>
                </a:cubicBezTo>
                <a:cubicBezTo>
                  <a:pt x="587" y="412"/>
                  <a:pt x="587" y="411"/>
                  <a:pt x="587" y="411"/>
                </a:cubicBezTo>
                <a:cubicBezTo>
                  <a:pt x="587" y="409"/>
                  <a:pt x="587" y="408"/>
                  <a:pt x="586" y="407"/>
                </a:cubicBezTo>
                <a:cubicBezTo>
                  <a:pt x="586" y="406"/>
                  <a:pt x="585" y="406"/>
                  <a:pt x="584" y="406"/>
                </a:cubicBezTo>
                <a:cubicBezTo>
                  <a:pt x="583" y="406"/>
                  <a:pt x="582" y="407"/>
                  <a:pt x="582" y="408"/>
                </a:cubicBezTo>
                <a:cubicBezTo>
                  <a:pt x="582" y="409"/>
                  <a:pt x="582" y="409"/>
                  <a:pt x="582" y="409"/>
                </a:cubicBezTo>
                <a:cubicBezTo>
                  <a:pt x="582" y="410"/>
                  <a:pt x="581" y="410"/>
                  <a:pt x="581" y="410"/>
                </a:cubicBezTo>
                <a:cubicBezTo>
                  <a:pt x="580" y="410"/>
                  <a:pt x="579" y="410"/>
                  <a:pt x="577" y="410"/>
                </a:cubicBezTo>
                <a:cubicBezTo>
                  <a:pt x="577" y="404"/>
                  <a:pt x="577" y="398"/>
                  <a:pt x="577" y="392"/>
                </a:cubicBezTo>
                <a:cubicBezTo>
                  <a:pt x="577" y="391"/>
                  <a:pt x="578" y="390"/>
                  <a:pt x="578" y="389"/>
                </a:cubicBezTo>
                <a:cubicBezTo>
                  <a:pt x="578" y="388"/>
                  <a:pt x="578" y="387"/>
                  <a:pt x="578" y="386"/>
                </a:cubicBezTo>
                <a:cubicBezTo>
                  <a:pt x="579" y="385"/>
                  <a:pt x="580" y="385"/>
                  <a:pt x="581" y="385"/>
                </a:cubicBezTo>
                <a:cubicBezTo>
                  <a:pt x="581" y="385"/>
                  <a:pt x="582" y="386"/>
                  <a:pt x="583" y="386"/>
                </a:cubicBezTo>
                <a:cubicBezTo>
                  <a:pt x="583" y="386"/>
                  <a:pt x="583" y="386"/>
                  <a:pt x="583" y="386"/>
                </a:cubicBezTo>
                <a:cubicBezTo>
                  <a:pt x="584" y="385"/>
                  <a:pt x="585" y="385"/>
                  <a:pt x="586" y="385"/>
                </a:cubicBezTo>
                <a:cubicBezTo>
                  <a:pt x="588" y="385"/>
                  <a:pt x="589" y="385"/>
                  <a:pt x="591" y="385"/>
                </a:cubicBezTo>
                <a:cubicBezTo>
                  <a:pt x="592" y="386"/>
                  <a:pt x="592" y="386"/>
                  <a:pt x="592" y="387"/>
                </a:cubicBezTo>
                <a:cubicBezTo>
                  <a:pt x="591" y="387"/>
                  <a:pt x="591" y="388"/>
                  <a:pt x="591" y="390"/>
                </a:cubicBezTo>
                <a:cubicBezTo>
                  <a:pt x="590" y="390"/>
                  <a:pt x="588" y="391"/>
                  <a:pt x="586" y="391"/>
                </a:cubicBezTo>
                <a:cubicBezTo>
                  <a:pt x="585" y="391"/>
                  <a:pt x="584" y="391"/>
                  <a:pt x="583" y="391"/>
                </a:cubicBezTo>
                <a:cubicBezTo>
                  <a:pt x="583" y="399"/>
                  <a:pt x="583" y="399"/>
                  <a:pt x="583" y="399"/>
                </a:cubicBezTo>
                <a:cubicBezTo>
                  <a:pt x="582" y="399"/>
                  <a:pt x="582" y="400"/>
                  <a:pt x="581" y="400"/>
                </a:cubicBezTo>
                <a:cubicBezTo>
                  <a:pt x="583" y="402"/>
                  <a:pt x="583" y="402"/>
                  <a:pt x="585" y="401"/>
                </a:cubicBezTo>
                <a:cubicBezTo>
                  <a:pt x="585" y="401"/>
                  <a:pt x="585" y="402"/>
                  <a:pt x="585" y="403"/>
                </a:cubicBezTo>
                <a:cubicBezTo>
                  <a:pt x="585" y="403"/>
                  <a:pt x="585" y="403"/>
                  <a:pt x="585" y="403"/>
                </a:cubicBezTo>
                <a:cubicBezTo>
                  <a:pt x="585" y="403"/>
                  <a:pt x="585" y="403"/>
                  <a:pt x="584" y="403"/>
                </a:cubicBezTo>
                <a:cubicBezTo>
                  <a:pt x="584" y="404"/>
                  <a:pt x="584" y="404"/>
                  <a:pt x="584" y="404"/>
                </a:cubicBezTo>
                <a:cubicBezTo>
                  <a:pt x="584" y="404"/>
                  <a:pt x="585" y="404"/>
                  <a:pt x="585" y="403"/>
                </a:cubicBezTo>
                <a:cubicBezTo>
                  <a:pt x="585" y="403"/>
                  <a:pt x="586" y="403"/>
                  <a:pt x="586" y="403"/>
                </a:cubicBezTo>
                <a:cubicBezTo>
                  <a:pt x="586" y="402"/>
                  <a:pt x="586" y="401"/>
                  <a:pt x="586" y="400"/>
                </a:cubicBezTo>
                <a:cubicBezTo>
                  <a:pt x="586" y="400"/>
                  <a:pt x="587" y="399"/>
                  <a:pt x="587" y="400"/>
                </a:cubicBezTo>
                <a:cubicBezTo>
                  <a:pt x="589" y="400"/>
                  <a:pt x="591" y="401"/>
                  <a:pt x="591" y="403"/>
                </a:cubicBezTo>
                <a:cubicBezTo>
                  <a:pt x="592" y="404"/>
                  <a:pt x="592" y="405"/>
                  <a:pt x="592" y="405"/>
                </a:cubicBezTo>
                <a:cubicBezTo>
                  <a:pt x="592" y="405"/>
                  <a:pt x="592" y="405"/>
                  <a:pt x="592" y="405"/>
                </a:cubicBezTo>
                <a:cubicBezTo>
                  <a:pt x="592" y="405"/>
                  <a:pt x="592" y="405"/>
                  <a:pt x="592" y="405"/>
                </a:cubicBezTo>
                <a:cubicBezTo>
                  <a:pt x="592" y="405"/>
                  <a:pt x="591" y="406"/>
                  <a:pt x="592" y="406"/>
                </a:cubicBezTo>
                <a:cubicBezTo>
                  <a:pt x="592" y="406"/>
                  <a:pt x="592" y="406"/>
                  <a:pt x="592" y="405"/>
                </a:cubicBezTo>
                <a:moveTo>
                  <a:pt x="589" y="403"/>
                </a:moveTo>
                <a:cubicBezTo>
                  <a:pt x="589" y="404"/>
                  <a:pt x="589" y="404"/>
                  <a:pt x="591" y="405"/>
                </a:cubicBezTo>
                <a:cubicBezTo>
                  <a:pt x="591" y="405"/>
                  <a:pt x="591" y="405"/>
                  <a:pt x="591" y="405"/>
                </a:cubicBezTo>
                <a:cubicBezTo>
                  <a:pt x="590" y="405"/>
                  <a:pt x="590" y="404"/>
                  <a:pt x="590" y="404"/>
                </a:cubicBezTo>
                <a:cubicBezTo>
                  <a:pt x="589" y="404"/>
                  <a:pt x="590" y="405"/>
                  <a:pt x="590" y="405"/>
                </a:cubicBezTo>
                <a:cubicBezTo>
                  <a:pt x="590" y="405"/>
                  <a:pt x="590" y="406"/>
                  <a:pt x="590" y="406"/>
                </a:cubicBezTo>
                <a:cubicBezTo>
                  <a:pt x="590" y="406"/>
                  <a:pt x="590" y="406"/>
                  <a:pt x="590" y="404"/>
                </a:cubicBezTo>
                <a:cubicBezTo>
                  <a:pt x="590" y="404"/>
                  <a:pt x="589" y="403"/>
                  <a:pt x="588" y="403"/>
                </a:cubicBezTo>
                <a:cubicBezTo>
                  <a:pt x="588" y="403"/>
                  <a:pt x="589" y="403"/>
                  <a:pt x="589" y="403"/>
                </a:cubicBezTo>
                <a:cubicBezTo>
                  <a:pt x="589" y="403"/>
                  <a:pt x="589" y="403"/>
                  <a:pt x="589" y="403"/>
                </a:cubicBezTo>
                <a:cubicBezTo>
                  <a:pt x="588" y="403"/>
                  <a:pt x="588" y="402"/>
                  <a:pt x="588" y="403"/>
                </a:cubicBezTo>
                <a:cubicBezTo>
                  <a:pt x="588" y="403"/>
                  <a:pt x="588" y="403"/>
                  <a:pt x="589" y="403"/>
                </a:cubicBezTo>
                <a:moveTo>
                  <a:pt x="591" y="411"/>
                </a:moveTo>
                <a:cubicBezTo>
                  <a:pt x="591" y="411"/>
                  <a:pt x="591" y="411"/>
                  <a:pt x="590" y="410"/>
                </a:cubicBezTo>
                <a:cubicBezTo>
                  <a:pt x="590" y="410"/>
                  <a:pt x="590" y="410"/>
                  <a:pt x="590" y="410"/>
                </a:cubicBezTo>
                <a:cubicBezTo>
                  <a:pt x="590" y="410"/>
                  <a:pt x="589" y="410"/>
                  <a:pt x="589" y="410"/>
                </a:cubicBezTo>
                <a:cubicBezTo>
                  <a:pt x="589" y="410"/>
                  <a:pt x="589" y="410"/>
                  <a:pt x="589" y="411"/>
                </a:cubicBezTo>
                <a:cubicBezTo>
                  <a:pt x="590" y="411"/>
                  <a:pt x="590" y="412"/>
                  <a:pt x="590" y="412"/>
                </a:cubicBezTo>
                <a:cubicBezTo>
                  <a:pt x="590" y="412"/>
                  <a:pt x="590" y="413"/>
                  <a:pt x="590" y="413"/>
                </a:cubicBezTo>
                <a:cubicBezTo>
                  <a:pt x="590" y="413"/>
                  <a:pt x="590" y="412"/>
                  <a:pt x="590" y="412"/>
                </a:cubicBezTo>
                <a:cubicBezTo>
                  <a:pt x="591" y="412"/>
                  <a:pt x="591" y="412"/>
                  <a:pt x="591" y="411"/>
                </a:cubicBezTo>
                <a:moveTo>
                  <a:pt x="579" y="402"/>
                </a:moveTo>
                <a:cubicBezTo>
                  <a:pt x="579" y="402"/>
                  <a:pt x="580" y="402"/>
                  <a:pt x="580" y="402"/>
                </a:cubicBezTo>
                <a:cubicBezTo>
                  <a:pt x="580" y="402"/>
                  <a:pt x="580" y="402"/>
                  <a:pt x="580" y="402"/>
                </a:cubicBezTo>
                <a:cubicBezTo>
                  <a:pt x="580" y="401"/>
                  <a:pt x="579" y="401"/>
                  <a:pt x="578" y="402"/>
                </a:cubicBezTo>
                <a:cubicBezTo>
                  <a:pt x="578" y="402"/>
                  <a:pt x="579" y="402"/>
                  <a:pt x="579" y="402"/>
                </a:cubicBezTo>
                <a:moveTo>
                  <a:pt x="581" y="405"/>
                </a:moveTo>
                <a:cubicBezTo>
                  <a:pt x="582" y="405"/>
                  <a:pt x="582" y="405"/>
                  <a:pt x="582" y="405"/>
                </a:cubicBezTo>
                <a:cubicBezTo>
                  <a:pt x="582" y="405"/>
                  <a:pt x="582" y="404"/>
                  <a:pt x="582" y="404"/>
                </a:cubicBezTo>
                <a:cubicBezTo>
                  <a:pt x="581" y="404"/>
                  <a:pt x="581" y="405"/>
                  <a:pt x="581" y="405"/>
                </a:cubicBezTo>
                <a:cubicBezTo>
                  <a:pt x="581" y="405"/>
                  <a:pt x="581" y="405"/>
                  <a:pt x="581" y="405"/>
                </a:cubicBezTo>
                <a:moveTo>
                  <a:pt x="307" y="444"/>
                </a:moveTo>
                <a:cubicBezTo>
                  <a:pt x="307" y="443"/>
                  <a:pt x="307" y="442"/>
                  <a:pt x="307" y="441"/>
                </a:cubicBezTo>
                <a:cubicBezTo>
                  <a:pt x="307" y="440"/>
                  <a:pt x="308" y="440"/>
                  <a:pt x="309" y="440"/>
                </a:cubicBezTo>
                <a:cubicBezTo>
                  <a:pt x="310" y="440"/>
                  <a:pt x="311" y="440"/>
                  <a:pt x="311" y="440"/>
                </a:cubicBezTo>
                <a:cubicBezTo>
                  <a:pt x="312" y="442"/>
                  <a:pt x="313" y="443"/>
                  <a:pt x="313" y="445"/>
                </a:cubicBezTo>
                <a:cubicBezTo>
                  <a:pt x="312" y="445"/>
                  <a:pt x="312" y="445"/>
                  <a:pt x="311" y="446"/>
                </a:cubicBezTo>
                <a:cubicBezTo>
                  <a:pt x="310" y="446"/>
                  <a:pt x="308" y="446"/>
                  <a:pt x="307" y="446"/>
                </a:cubicBezTo>
                <a:cubicBezTo>
                  <a:pt x="306" y="446"/>
                  <a:pt x="305" y="446"/>
                  <a:pt x="304" y="445"/>
                </a:cubicBezTo>
                <a:cubicBezTo>
                  <a:pt x="304" y="445"/>
                  <a:pt x="304" y="445"/>
                  <a:pt x="303" y="445"/>
                </a:cubicBezTo>
                <a:cubicBezTo>
                  <a:pt x="303" y="444"/>
                  <a:pt x="303" y="444"/>
                  <a:pt x="303" y="443"/>
                </a:cubicBezTo>
                <a:cubicBezTo>
                  <a:pt x="302" y="443"/>
                  <a:pt x="301" y="443"/>
                  <a:pt x="299" y="444"/>
                </a:cubicBezTo>
                <a:cubicBezTo>
                  <a:pt x="301" y="444"/>
                  <a:pt x="302" y="445"/>
                  <a:pt x="303" y="445"/>
                </a:cubicBezTo>
                <a:cubicBezTo>
                  <a:pt x="303" y="445"/>
                  <a:pt x="303" y="446"/>
                  <a:pt x="303" y="446"/>
                </a:cubicBezTo>
                <a:cubicBezTo>
                  <a:pt x="301" y="446"/>
                  <a:pt x="299" y="446"/>
                  <a:pt x="298" y="446"/>
                </a:cubicBezTo>
                <a:cubicBezTo>
                  <a:pt x="297" y="446"/>
                  <a:pt x="296" y="446"/>
                  <a:pt x="295" y="447"/>
                </a:cubicBezTo>
                <a:cubicBezTo>
                  <a:pt x="295" y="447"/>
                  <a:pt x="293" y="447"/>
                  <a:pt x="293" y="447"/>
                </a:cubicBezTo>
                <a:cubicBezTo>
                  <a:pt x="292" y="446"/>
                  <a:pt x="291" y="446"/>
                  <a:pt x="290" y="446"/>
                </a:cubicBezTo>
                <a:cubicBezTo>
                  <a:pt x="286" y="446"/>
                  <a:pt x="281" y="446"/>
                  <a:pt x="276" y="446"/>
                </a:cubicBezTo>
                <a:cubicBezTo>
                  <a:pt x="275" y="445"/>
                  <a:pt x="276" y="445"/>
                  <a:pt x="276" y="444"/>
                </a:cubicBezTo>
                <a:cubicBezTo>
                  <a:pt x="277" y="444"/>
                  <a:pt x="278" y="444"/>
                  <a:pt x="279" y="443"/>
                </a:cubicBezTo>
                <a:cubicBezTo>
                  <a:pt x="279" y="443"/>
                  <a:pt x="280" y="444"/>
                  <a:pt x="280" y="444"/>
                </a:cubicBezTo>
                <a:cubicBezTo>
                  <a:pt x="280" y="444"/>
                  <a:pt x="281" y="443"/>
                  <a:pt x="281" y="443"/>
                </a:cubicBezTo>
                <a:cubicBezTo>
                  <a:pt x="281" y="443"/>
                  <a:pt x="281" y="443"/>
                  <a:pt x="281" y="444"/>
                </a:cubicBezTo>
                <a:cubicBezTo>
                  <a:pt x="282" y="445"/>
                  <a:pt x="282" y="445"/>
                  <a:pt x="283" y="445"/>
                </a:cubicBezTo>
                <a:cubicBezTo>
                  <a:pt x="283" y="444"/>
                  <a:pt x="285" y="444"/>
                  <a:pt x="285" y="444"/>
                </a:cubicBezTo>
                <a:cubicBezTo>
                  <a:pt x="286" y="443"/>
                  <a:pt x="287" y="444"/>
                  <a:pt x="288" y="443"/>
                </a:cubicBezTo>
                <a:cubicBezTo>
                  <a:pt x="288" y="442"/>
                  <a:pt x="288" y="442"/>
                  <a:pt x="288" y="442"/>
                </a:cubicBezTo>
                <a:cubicBezTo>
                  <a:pt x="284" y="442"/>
                  <a:pt x="280" y="442"/>
                  <a:pt x="277" y="442"/>
                </a:cubicBezTo>
                <a:cubicBezTo>
                  <a:pt x="277" y="443"/>
                  <a:pt x="276" y="443"/>
                  <a:pt x="276" y="444"/>
                </a:cubicBezTo>
                <a:cubicBezTo>
                  <a:pt x="275" y="444"/>
                  <a:pt x="275" y="443"/>
                  <a:pt x="274" y="443"/>
                </a:cubicBezTo>
                <a:cubicBezTo>
                  <a:pt x="274" y="444"/>
                  <a:pt x="274" y="444"/>
                  <a:pt x="273" y="445"/>
                </a:cubicBezTo>
                <a:cubicBezTo>
                  <a:pt x="273" y="445"/>
                  <a:pt x="273" y="444"/>
                  <a:pt x="272" y="444"/>
                </a:cubicBezTo>
                <a:cubicBezTo>
                  <a:pt x="271" y="445"/>
                  <a:pt x="272" y="446"/>
                  <a:pt x="273" y="446"/>
                </a:cubicBezTo>
                <a:cubicBezTo>
                  <a:pt x="271" y="447"/>
                  <a:pt x="270" y="447"/>
                  <a:pt x="268" y="447"/>
                </a:cubicBezTo>
                <a:cubicBezTo>
                  <a:pt x="268" y="446"/>
                  <a:pt x="267" y="446"/>
                  <a:pt x="267" y="445"/>
                </a:cubicBezTo>
                <a:cubicBezTo>
                  <a:pt x="267" y="445"/>
                  <a:pt x="268" y="445"/>
                  <a:pt x="268" y="445"/>
                </a:cubicBezTo>
                <a:cubicBezTo>
                  <a:pt x="269" y="445"/>
                  <a:pt x="269" y="445"/>
                  <a:pt x="269" y="444"/>
                </a:cubicBezTo>
                <a:cubicBezTo>
                  <a:pt x="269" y="443"/>
                  <a:pt x="269" y="443"/>
                  <a:pt x="268" y="443"/>
                </a:cubicBezTo>
                <a:cubicBezTo>
                  <a:pt x="267" y="443"/>
                  <a:pt x="267" y="443"/>
                  <a:pt x="267" y="444"/>
                </a:cubicBezTo>
                <a:cubicBezTo>
                  <a:pt x="267" y="444"/>
                  <a:pt x="267" y="445"/>
                  <a:pt x="267" y="445"/>
                </a:cubicBezTo>
                <a:cubicBezTo>
                  <a:pt x="266" y="445"/>
                  <a:pt x="266" y="446"/>
                  <a:pt x="265" y="446"/>
                </a:cubicBezTo>
                <a:cubicBezTo>
                  <a:pt x="263" y="446"/>
                  <a:pt x="262" y="447"/>
                  <a:pt x="260" y="447"/>
                </a:cubicBezTo>
                <a:cubicBezTo>
                  <a:pt x="259" y="447"/>
                  <a:pt x="258" y="447"/>
                  <a:pt x="257" y="447"/>
                </a:cubicBezTo>
                <a:cubicBezTo>
                  <a:pt x="255" y="447"/>
                  <a:pt x="252" y="448"/>
                  <a:pt x="250" y="446"/>
                </a:cubicBezTo>
                <a:cubicBezTo>
                  <a:pt x="250" y="446"/>
                  <a:pt x="249" y="446"/>
                  <a:pt x="248" y="446"/>
                </a:cubicBezTo>
                <a:cubicBezTo>
                  <a:pt x="245" y="446"/>
                  <a:pt x="241" y="446"/>
                  <a:pt x="237" y="446"/>
                </a:cubicBezTo>
                <a:cubicBezTo>
                  <a:pt x="237" y="446"/>
                  <a:pt x="236" y="446"/>
                  <a:pt x="236" y="445"/>
                </a:cubicBezTo>
                <a:cubicBezTo>
                  <a:pt x="236" y="445"/>
                  <a:pt x="236" y="445"/>
                  <a:pt x="237" y="444"/>
                </a:cubicBezTo>
                <a:cubicBezTo>
                  <a:pt x="236" y="444"/>
                  <a:pt x="235" y="444"/>
                  <a:pt x="235" y="443"/>
                </a:cubicBezTo>
                <a:cubicBezTo>
                  <a:pt x="234" y="443"/>
                  <a:pt x="234" y="443"/>
                  <a:pt x="234" y="444"/>
                </a:cubicBezTo>
                <a:cubicBezTo>
                  <a:pt x="234" y="444"/>
                  <a:pt x="234" y="444"/>
                  <a:pt x="234" y="445"/>
                </a:cubicBezTo>
                <a:cubicBezTo>
                  <a:pt x="233" y="445"/>
                  <a:pt x="232" y="445"/>
                  <a:pt x="231" y="445"/>
                </a:cubicBezTo>
                <a:cubicBezTo>
                  <a:pt x="231" y="444"/>
                  <a:pt x="231" y="444"/>
                  <a:pt x="232" y="443"/>
                </a:cubicBezTo>
                <a:cubicBezTo>
                  <a:pt x="232" y="442"/>
                  <a:pt x="231" y="442"/>
                  <a:pt x="231" y="442"/>
                </a:cubicBezTo>
                <a:cubicBezTo>
                  <a:pt x="232" y="441"/>
                  <a:pt x="233" y="441"/>
                  <a:pt x="233" y="440"/>
                </a:cubicBezTo>
                <a:cubicBezTo>
                  <a:pt x="234" y="440"/>
                  <a:pt x="235" y="440"/>
                  <a:pt x="236" y="440"/>
                </a:cubicBezTo>
                <a:cubicBezTo>
                  <a:pt x="249" y="440"/>
                  <a:pt x="249" y="440"/>
                  <a:pt x="249" y="440"/>
                </a:cubicBezTo>
                <a:cubicBezTo>
                  <a:pt x="249" y="440"/>
                  <a:pt x="250" y="439"/>
                  <a:pt x="251" y="440"/>
                </a:cubicBezTo>
                <a:cubicBezTo>
                  <a:pt x="251" y="440"/>
                  <a:pt x="252" y="440"/>
                  <a:pt x="252" y="440"/>
                </a:cubicBezTo>
                <a:cubicBezTo>
                  <a:pt x="256" y="440"/>
                  <a:pt x="260" y="440"/>
                  <a:pt x="264" y="440"/>
                </a:cubicBezTo>
                <a:cubicBezTo>
                  <a:pt x="267" y="440"/>
                  <a:pt x="267" y="440"/>
                  <a:pt x="268" y="441"/>
                </a:cubicBezTo>
                <a:cubicBezTo>
                  <a:pt x="269" y="441"/>
                  <a:pt x="269" y="441"/>
                  <a:pt x="270" y="441"/>
                </a:cubicBezTo>
                <a:cubicBezTo>
                  <a:pt x="271" y="440"/>
                  <a:pt x="271" y="440"/>
                  <a:pt x="272" y="441"/>
                </a:cubicBezTo>
                <a:cubicBezTo>
                  <a:pt x="272" y="441"/>
                  <a:pt x="273" y="442"/>
                  <a:pt x="273" y="442"/>
                </a:cubicBezTo>
                <a:cubicBezTo>
                  <a:pt x="274" y="442"/>
                  <a:pt x="274" y="442"/>
                  <a:pt x="275" y="442"/>
                </a:cubicBezTo>
                <a:cubicBezTo>
                  <a:pt x="274" y="441"/>
                  <a:pt x="274" y="441"/>
                  <a:pt x="274" y="441"/>
                </a:cubicBezTo>
                <a:cubicBezTo>
                  <a:pt x="274" y="441"/>
                  <a:pt x="274" y="440"/>
                  <a:pt x="274" y="440"/>
                </a:cubicBezTo>
                <a:cubicBezTo>
                  <a:pt x="274" y="440"/>
                  <a:pt x="275" y="440"/>
                  <a:pt x="275" y="440"/>
                </a:cubicBezTo>
                <a:cubicBezTo>
                  <a:pt x="281" y="440"/>
                  <a:pt x="288" y="440"/>
                  <a:pt x="294" y="440"/>
                </a:cubicBezTo>
                <a:cubicBezTo>
                  <a:pt x="294" y="441"/>
                  <a:pt x="295" y="441"/>
                  <a:pt x="295" y="442"/>
                </a:cubicBezTo>
                <a:cubicBezTo>
                  <a:pt x="294" y="443"/>
                  <a:pt x="292" y="442"/>
                  <a:pt x="291" y="442"/>
                </a:cubicBezTo>
                <a:cubicBezTo>
                  <a:pt x="291" y="442"/>
                  <a:pt x="290" y="443"/>
                  <a:pt x="290" y="443"/>
                </a:cubicBezTo>
                <a:cubicBezTo>
                  <a:pt x="290" y="444"/>
                  <a:pt x="290" y="444"/>
                  <a:pt x="290" y="444"/>
                </a:cubicBezTo>
                <a:cubicBezTo>
                  <a:pt x="291" y="444"/>
                  <a:pt x="292" y="443"/>
                  <a:pt x="292" y="443"/>
                </a:cubicBezTo>
                <a:cubicBezTo>
                  <a:pt x="293" y="444"/>
                  <a:pt x="294" y="444"/>
                  <a:pt x="295" y="445"/>
                </a:cubicBezTo>
                <a:cubicBezTo>
                  <a:pt x="295" y="445"/>
                  <a:pt x="295" y="445"/>
                  <a:pt x="295" y="445"/>
                </a:cubicBezTo>
                <a:cubicBezTo>
                  <a:pt x="296" y="445"/>
                  <a:pt x="296" y="445"/>
                  <a:pt x="296" y="445"/>
                </a:cubicBezTo>
                <a:cubicBezTo>
                  <a:pt x="296" y="445"/>
                  <a:pt x="297" y="444"/>
                  <a:pt x="296" y="444"/>
                </a:cubicBezTo>
                <a:cubicBezTo>
                  <a:pt x="296" y="443"/>
                  <a:pt x="295" y="442"/>
                  <a:pt x="296" y="441"/>
                </a:cubicBezTo>
                <a:cubicBezTo>
                  <a:pt x="296" y="440"/>
                  <a:pt x="296" y="440"/>
                  <a:pt x="297" y="440"/>
                </a:cubicBezTo>
                <a:cubicBezTo>
                  <a:pt x="297" y="440"/>
                  <a:pt x="297" y="441"/>
                  <a:pt x="298" y="441"/>
                </a:cubicBezTo>
                <a:cubicBezTo>
                  <a:pt x="298" y="441"/>
                  <a:pt x="299" y="441"/>
                  <a:pt x="299" y="441"/>
                </a:cubicBezTo>
                <a:cubicBezTo>
                  <a:pt x="300" y="440"/>
                  <a:pt x="302" y="441"/>
                  <a:pt x="303" y="440"/>
                </a:cubicBezTo>
                <a:cubicBezTo>
                  <a:pt x="304" y="441"/>
                  <a:pt x="305" y="441"/>
                  <a:pt x="305" y="442"/>
                </a:cubicBezTo>
                <a:cubicBezTo>
                  <a:pt x="305" y="442"/>
                  <a:pt x="304" y="442"/>
                  <a:pt x="304" y="443"/>
                </a:cubicBezTo>
                <a:cubicBezTo>
                  <a:pt x="305" y="444"/>
                  <a:pt x="306" y="444"/>
                  <a:pt x="307" y="444"/>
                </a:cubicBezTo>
                <a:cubicBezTo>
                  <a:pt x="308" y="444"/>
                  <a:pt x="308" y="444"/>
                  <a:pt x="307" y="444"/>
                </a:cubicBezTo>
                <a:cubicBezTo>
                  <a:pt x="307" y="444"/>
                  <a:pt x="307" y="444"/>
                  <a:pt x="307" y="444"/>
                </a:cubicBezTo>
                <a:cubicBezTo>
                  <a:pt x="307" y="444"/>
                  <a:pt x="307" y="444"/>
                  <a:pt x="307" y="444"/>
                </a:cubicBezTo>
                <a:cubicBezTo>
                  <a:pt x="307" y="445"/>
                  <a:pt x="307" y="445"/>
                  <a:pt x="307" y="445"/>
                </a:cubicBezTo>
                <a:cubicBezTo>
                  <a:pt x="308" y="445"/>
                  <a:pt x="308" y="445"/>
                  <a:pt x="307" y="444"/>
                </a:cubicBezTo>
                <a:moveTo>
                  <a:pt x="244" y="443"/>
                </a:moveTo>
                <a:cubicBezTo>
                  <a:pt x="244" y="443"/>
                  <a:pt x="244" y="442"/>
                  <a:pt x="244" y="442"/>
                </a:cubicBezTo>
                <a:cubicBezTo>
                  <a:pt x="244" y="442"/>
                  <a:pt x="244" y="443"/>
                  <a:pt x="243" y="443"/>
                </a:cubicBezTo>
                <a:cubicBezTo>
                  <a:pt x="243" y="443"/>
                  <a:pt x="244" y="443"/>
                  <a:pt x="244" y="443"/>
                </a:cubicBezTo>
                <a:cubicBezTo>
                  <a:pt x="244" y="443"/>
                  <a:pt x="244" y="443"/>
                  <a:pt x="244" y="443"/>
                </a:cubicBezTo>
                <a:moveTo>
                  <a:pt x="507" y="375"/>
                </a:moveTo>
                <a:cubicBezTo>
                  <a:pt x="506" y="375"/>
                  <a:pt x="506" y="374"/>
                  <a:pt x="506" y="374"/>
                </a:cubicBezTo>
                <a:cubicBezTo>
                  <a:pt x="505" y="373"/>
                  <a:pt x="505" y="373"/>
                  <a:pt x="506" y="372"/>
                </a:cubicBezTo>
                <a:cubicBezTo>
                  <a:pt x="506" y="371"/>
                  <a:pt x="506" y="371"/>
                  <a:pt x="506" y="371"/>
                </a:cubicBezTo>
                <a:cubicBezTo>
                  <a:pt x="506" y="371"/>
                  <a:pt x="505" y="371"/>
                  <a:pt x="505" y="371"/>
                </a:cubicBezTo>
                <a:cubicBezTo>
                  <a:pt x="506" y="370"/>
                  <a:pt x="506" y="370"/>
                  <a:pt x="507" y="369"/>
                </a:cubicBezTo>
                <a:cubicBezTo>
                  <a:pt x="516" y="369"/>
                  <a:pt x="525" y="369"/>
                  <a:pt x="534" y="369"/>
                </a:cubicBezTo>
                <a:cubicBezTo>
                  <a:pt x="535" y="369"/>
                  <a:pt x="535" y="369"/>
                  <a:pt x="536" y="368"/>
                </a:cubicBezTo>
                <a:cubicBezTo>
                  <a:pt x="536" y="369"/>
                  <a:pt x="537" y="369"/>
                  <a:pt x="537" y="369"/>
                </a:cubicBezTo>
                <a:cubicBezTo>
                  <a:pt x="542" y="369"/>
                  <a:pt x="542" y="369"/>
                  <a:pt x="542" y="369"/>
                </a:cubicBezTo>
                <a:cubicBezTo>
                  <a:pt x="542" y="369"/>
                  <a:pt x="542" y="369"/>
                  <a:pt x="542" y="368"/>
                </a:cubicBezTo>
                <a:cubicBezTo>
                  <a:pt x="544" y="368"/>
                  <a:pt x="545" y="368"/>
                  <a:pt x="547" y="369"/>
                </a:cubicBezTo>
                <a:cubicBezTo>
                  <a:pt x="548" y="369"/>
                  <a:pt x="548" y="369"/>
                  <a:pt x="549" y="369"/>
                </a:cubicBezTo>
                <a:cubicBezTo>
                  <a:pt x="550" y="370"/>
                  <a:pt x="551" y="367"/>
                  <a:pt x="552" y="368"/>
                </a:cubicBezTo>
                <a:cubicBezTo>
                  <a:pt x="553" y="370"/>
                  <a:pt x="555" y="369"/>
                  <a:pt x="556" y="369"/>
                </a:cubicBezTo>
                <a:cubicBezTo>
                  <a:pt x="557" y="369"/>
                  <a:pt x="558" y="369"/>
                  <a:pt x="560" y="369"/>
                </a:cubicBezTo>
                <a:cubicBezTo>
                  <a:pt x="561" y="369"/>
                  <a:pt x="561" y="370"/>
                  <a:pt x="562" y="371"/>
                </a:cubicBezTo>
                <a:cubicBezTo>
                  <a:pt x="561" y="371"/>
                  <a:pt x="561" y="371"/>
                  <a:pt x="560" y="371"/>
                </a:cubicBezTo>
                <a:cubicBezTo>
                  <a:pt x="561" y="372"/>
                  <a:pt x="562" y="373"/>
                  <a:pt x="562" y="374"/>
                </a:cubicBezTo>
                <a:cubicBezTo>
                  <a:pt x="562" y="374"/>
                  <a:pt x="562" y="375"/>
                  <a:pt x="561" y="375"/>
                </a:cubicBezTo>
                <a:cubicBezTo>
                  <a:pt x="559" y="375"/>
                  <a:pt x="556" y="375"/>
                  <a:pt x="554" y="375"/>
                </a:cubicBezTo>
                <a:cubicBezTo>
                  <a:pt x="553" y="375"/>
                  <a:pt x="551" y="374"/>
                  <a:pt x="550" y="376"/>
                </a:cubicBezTo>
                <a:cubicBezTo>
                  <a:pt x="550" y="376"/>
                  <a:pt x="549" y="376"/>
                  <a:pt x="548" y="376"/>
                </a:cubicBezTo>
                <a:cubicBezTo>
                  <a:pt x="542" y="376"/>
                  <a:pt x="535" y="376"/>
                  <a:pt x="528" y="376"/>
                </a:cubicBezTo>
                <a:cubicBezTo>
                  <a:pt x="527" y="376"/>
                  <a:pt x="527" y="376"/>
                  <a:pt x="526" y="375"/>
                </a:cubicBezTo>
                <a:cubicBezTo>
                  <a:pt x="524" y="374"/>
                  <a:pt x="523" y="375"/>
                  <a:pt x="521" y="375"/>
                </a:cubicBezTo>
                <a:cubicBezTo>
                  <a:pt x="520" y="376"/>
                  <a:pt x="519" y="376"/>
                  <a:pt x="518" y="375"/>
                </a:cubicBezTo>
                <a:cubicBezTo>
                  <a:pt x="517" y="375"/>
                  <a:pt x="517" y="375"/>
                  <a:pt x="516" y="375"/>
                </a:cubicBezTo>
                <a:cubicBezTo>
                  <a:pt x="513" y="375"/>
                  <a:pt x="510" y="375"/>
                  <a:pt x="507" y="375"/>
                </a:cubicBezTo>
                <a:moveTo>
                  <a:pt x="277" y="417"/>
                </a:moveTo>
                <a:cubicBezTo>
                  <a:pt x="276" y="416"/>
                  <a:pt x="275" y="416"/>
                  <a:pt x="275" y="415"/>
                </a:cubicBezTo>
                <a:cubicBezTo>
                  <a:pt x="275" y="413"/>
                  <a:pt x="275" y="411"/>
                  <a:pt x="275" y="408"/>
                </a:cubicBezTo>
                <a:cubicBezTo>
                  <a:pt x="275" y="407"/>
                  <a:pt x="275" y="405"/>
                  <a:pt x="275" y="403"/>
                </a:cubicBezTo>
                <a:cubicBezTo>
                  <a:pt x="275" y="402"/>
                  <a:pt x="274" y="400"/>
                  <a:pt x="276" y="399"/>
                </a:cubicBezTo>
                <a:cubicBezTo>
                  <a:pt x="276" y="397"/>
                  <a:pt x="276" y="395"/>
                  <a:pt x="276" y="394"/>
                </a:cubicBezTo>
                <a:cubicBezTo>
                  <a:pt x="276" y="393"/>
                  <a:pt x="276" y="393"/>
                  <a:pt x="276" y="393"/>
                </a:cubicBezTo>
                <a:cubicBezTo>
                  <a:pt x="276" y="393"/>
                  <a:pt x="276" y="392"/>
                  <a:pt x="277" y="392"/>
                </a:cubicBezTo>
                <a:cubicBezTo>
                  <a:pt x="277" y="391"/>
                  <a:pt x="277" y="391"/>
                  <a:pt x="277" y="390"/>
                </a:cubicBezTo>
                <a:cubicBezTo>
                  <a:pt x="278" y="389"/>
                  <a:pt x="280" y="387"/>
                  <a:pt x="282" y="385"/>
                </a:cubicBezTo>
                <a:cubicBezTo>
                  <a:pt x="283" y="385"/>
                  <a:pt x="285" y="386"/>
                  <a:pt x="287" y="385"/>
                </a:cubicBezTo>
                <a:cubicBezTo>
                  <a:pt x="288" y="385"/>
                  <a:pt x="289" y="386"/>
                  <a:pt x="290" y="386"/>
                </a:cubicBezTo>
                <a:cubicBezTo>
                  <a:pt x="291" y="386"/>
                  <a:pt x="291" y="387"/>
                  <a:pt x="291" y="387"/>
                </a:cubicBezTo>
                <a:cubicBezTo>
                  <a:pt x="292" y="389"/>
                  <a:pt x="293" y="389"/>
                  <a:pt x="293" y="391"/>
                </a:cubicBezTo>
                <a:cubicBezTo>
                  <a:pt x="293" y="392"/>
                  <a:pt x="293" y="392"/>
                  <a:pt x="293" y="393"/>
                </a:cubicBezTo>
                <a:cubicBezTo>
                  <a:pt x="294" y="394"/>
                  <a:pt x="294" y="396"/>
                  <a:pt x="292" y="397"/>
                </a:cubicBezTo>
                <a:cubicBezTo>
                  <a:pt x="288" y="397"/>
                  <a:pt x="288" y="397"/>
                  <a:pt x="288" y="397"/>
                </a:cubicBezTo>
                <a:cubicBezTo>
                  <a:pt x="288" y="396"/>
                  <a:pt x="288" y="396"/>
                  <a:pt x="288" y="396"/>
                </a:cubicBezTo>
                <a:cubicBezTo>
                  <a:pt x="288" y="395"/>
                  <a:pt x="287" y="392"/>
                  <a:pt x="286" y="391"/>
                </a:cubicBezTo>
                <a:cubicBezTo>
                  <a:pt x="285" y="391"/>
                  <a:pt x="285" y="391"/>
                  <a:pt x="284" y="391"/>
                </a:cubicBezTo>
                <a:cubicBezTo>
                  <a:pt x="283" y="392"/>
                  <a:pt x="282" y="394"/>
                  <a:pt x="282" y="396"/>
                </a:cubicBezTo>
                <a:cubicBezTo>
                  <a:pt x="282" y="397"/>
                  <a:pt x="282" y="397"/>
                  <a:pt x="282" y="398"/>
                </a:cubicBezTo>
                <a:cubicBezTo>
                  <a:pt x="282" y="399"/>
                  <a:pt x="282" y="400"/>
                  <a:pt x="281" y="401"/>
                </a:cubicBezTo>
                <a:cubicBezTo>
                  <a:pt x="281" y="401"/>
                  <a:pt x="281" y="402"/>
                  <a:pt x="282" y="402"/>
                </a:cubicBezTo>
                <a:cubicBezTo>
                  <a:pt x="282" y="403"/>
                  <a:pt x="282" y="403"/>
                  <a:pt x="282" y="403"/>
                </a:cubicBezTo>
                <a:cubicBezTo>
                  <a:pt x="282" y="405"/>
                  <a:pt x="283" y="406"/>
                  <a:pt x="281" y="408"/>
                </a:cubicBezTo>
                <a:cubicBezTo>
                  <a:pt x="281" y="408"/>
                  <a:pt x="281" y="409"/>
                  <a:pt x="281" y="410"/>
                </a:cubicBezTo>
                <a:cubicBezTo>
                  <a:pt x="282" y="411"/>
                  <a:pt x="282" y="412"/>
                  <a:pt x="282" y="413"/>
                </a:cubicBezTo>
                <a:cubicBezTo>
                  <a:pt x="282" y="415"/>
                  <a:pt x="282" y="416"/>
                  <a:pt x="282" y="417"/>
                </a:cubicBezTo>
                <a:cubicBezTo>
                  <a:pt x="282" y="418"/>
                  <a:pt x="281" y="418"/>
                  <a:pt x="280" y="419"/>
                </a:cubicBezTo>
                <a:cubicBezTo>
                  <a:pt x="281" y="419"/>
                  <a:pt x="281" y="420"/>
                  <a:pt x="282" y="420"/>
                </a:cubicBezTo>
                <a:cubicBezTo>
                  <a:pt x="282" y="420"/>
                  <a:pt x="282" y="421"/>
                  <a:pt x="282" y="421"/>
                </a:cubicBezTo>
                <a:cubicBezTo>
                  <a:pt x="282" y="422"/>
                  <a:pt x="282" y="422"/>
                  <a:pt x="281" y="423"/>
                </a:cubicBezTo>
                <a:cubicBezTo>
                  <a:pt x="282" y="423"/>
                  <a:pt x="282" y="423"/>
                  <a:pt x="282" y="424"/>
                </a:cubicBezTo>
                <a:cubicBezTo>
                  <a:pt x="282" y="424"/>
                  <a:pt x="282" y="424"/>
                  <a:pt x="281" y="424"/>
                </a:cubicBezTo>
                <a:cubicBezTo>
                  <a:pt x="281" y="425"/>
                  <a:pt x="281" y="425"/>
                  <a:pt x="280" y="424"/>
                </a:cubicBezTo>
                <a:cubicBezTo>
                  <a:pt x="280" y="424"/>
                  <a:pt x="279" y="424"/>
                  <a:pt x="278" y="424"/>
                </a:cubicBezTo>
                <a:cubicBezTo>
                  <a:pt x="278" y="424"/>
                  <a:pt x="277" y="423"/>
                  <a:pt x="278" y="423"/>
                </a:cubicBezTo>
                <a:cubicBezTo>
                  <a:pt x="278" y="422"/>
                  <a:pt x="278" y="422"/>
                  <a:pt x="279" y="422"/>
                </a:cubicBezTo>
                <a:cubicBezTo>
                  <a:pt x="279" y="421"/>
                  <a:pt x="280" y="422"/>
                  <a:pt x="280" y="421"/>
                </a:cubicBezTo>
                <a:cubicBezTo>
                  <a:pt x="280" y="420"/>
                  <a:pt x="279" y="420"/>
                  <a:pt x="278" y="420"/>
                </a:cubicBezTo>
                <a:cubicBezTo>
                  <a:pt x="277" y="420"/>
                  <a:pt x="277" y="419"/>
                  <a:pt x="277" y="418"/>
                </a:cubicBezTo>
                <a:cubicBezTo>
                  <a:pt x="277" y="418"/>
                  <a:pt x="277" y="417"/>
                  <a:pt x="277" y="417"/>
                </a:cubicBezTo>
                <a:moveTo>
                  <a:pt x="298" y="423"/>
                </a:moveTo>
                <a:cubicBezTo>
                  <a:pt x="298" y="422"/>
                  <a:pt x="297" y="422"/>
                  <a:pt x="296" y="421"/>
                </a:cubicBezTo>
                <a:cubicBezTo>
                  <a:pt x="296" y="418"/>
                  <a:pt x="296" y="418"/>
                  <a:pt x="296" y="418"/>
                </a:cubicBezTo>
                <a:cubicBezTo>
                  <a:pt x="296" y="415"/>
                  <a:pt x="296" y="415"/>
                  <a:pt x="296" y="415"/>
                </a:cubicBezTo>
                <a:cubicBezTo>
                  <a:pt x="296" y="411"/>
                  <a:pt x="296" y="411"/>
                  <a:pt x="296" y="411"/>
                </a:cubicBezTo>
                <a:cubicBezTo>
                  <a:pt x="296" y="410"/>
                  <a:pt x="296" y="409"/>
                  <a:pt x="296" y="408"/>
                </a:cubicBezTo>
                <a:cubicBezTo>
                  <a:pt x="297" y="407"/>
                  <a:pt x="296" y="406"/>
                  <a:pt x="297" y="405"/>
                </a:cubicBezTo>
                <a:cubicBezTo>
                  <a:pt x="297" y="404"/>
                  <a:pt x="296" y="403"/>
                  <a:pt x="296" y="402"/>
                </a:cubicBezTo>
                <a:cubicBezTo>
                  <a:pt x="297" y="401"/>
                  <a:pt x="296" y="400"/>
                  <a:pt x="296" y="399"/>
                </a:cubicBezTo>
                <a:cubicBezTo>
                  <a:pt x="296" y="395"/>
                  <a:pt x="296" y="395"/>
                  <a:pt x="296" y="395"/>
                </a:cubicBezTo>
                <a:cubicBezTo>
                  <a:pt x="296" y="392"/>
                  <a:pt x="296" y="392"/>
                  <a:pt x="296" y="392"/>
                </a:cubicBezTo>
                <a:cubicBezTo>
                  <a:pt x="296" y="389"/>
                  <a:pt x="296" y="389"/>
                  <a:pt x="296" y="389"/>
                </a:cubicBezTo>
                <a:cubicBezTo>
                  <a:pt x="296" y="386"/>
                  <a:pt x="296" y="386"/>
                  <a:pt x="296" y="386"/>
                </a:cubicBezTo>
                <a:cubicBezTo>
                  <a:pt x="298" y="385"/>
                  <a:pt x="298" y="385"/>
                  <a:pt x="299" y="385"/>
                </a:cubicBezTo>
                <a:cubicBezTo>
                  <a:pt x="300" y="385"/>
                  <a:pt x="301" y="385"/>
                  <a:pt x="301" y="386"/>
                </a:cubicBezTo>
                <a:cubicBezTo>
                  <a:pt x="303" y="386"/>
                  <a:pt x="305" y="387"/>
                  <a:pt x="307" y="386"/>
                </a:cubicBezTo>
                <a:cubicBezTo>
                  <a:pt x="308" y="385"/>
                  <a:pt x="309" y="385"/>
                  <a:pt x="310" y="385"/>
                </a:cubicBezTo>
                <a:cubicBezTo>
                  <a:pt x="311" y="385"/>
                  <a:pt x="311" y="386"/>
                  <a:pt x="312" y="387"/>
                </a:cubicBezTo>
                <a:cubicBezTo>
                  <a:pt x="312" y="387"/>
                  <a:pt x="311" y="388"/>
                  <a:pt x="311" y="388"/>
                </a:cubicBezTo>
                <a:cubicBezTo>
                  <a:pt x="311" y="389"/>
                  <a:pt x="310" y="389"/>
                  <a:pt x="310" y="391"/>
                </a:cubicBezTo>
                <a:cubicBezTo>
                  <a:pt x="309" y="391"/>
                  <a:pt x="307" y="391"/>
                  <a:pt x="306" y="391"/>
                </a:cubicBezTo>
                <a:cubicBezTo>
                  <a:pt x="305" y="391"/>
                  <a:pt x="304" y="391"/>
                  <a:pt x="304" y="391"/>
                </a:cubicBezTo>
                <a:cubicBezTo>
                  <a:pt x="303" y="391"/>
                  <a:pt x="303" y="392"/>
                  <a:pt x="302" y="392"/>
                </a:cubicBezTo>
                <a:cubicBezTo>
                  <a:pt x="302" y="393"/>
                  <a:pt x="303" y="393"/>
                  <a:pt x="303" y="393"/>
                </a:cubicBezTo>
                <a:cubicBezTo>
                  <a:pt x="302" y="394"/>
                  <a:pt x="301" y="395"/>
                  <a:pt x="303" y="396"/>
                </a:cubicBezTo>
                <a:cubicBezTo>
                  <a:pt x="303" y="396"/>
                  <a:pt x="303" y="397"/>
                  <a:pt x="303" y="397"/>
                </a:cubicBezTo>
                <a:cubicBezTo>
                  <a:pt x="303" y="399"/>
                  <a:pt x="303" y="402"/>
                  <a:pt x="303" y="404"/>
                </a:cubicBezTo>
                <a:cubicBezTo>
                  <a:pt x="305" y="405"/>
                  <a:pt x="307" y="404"/>
                  <a:pt x="309" y="404"/>
                </a:cubicBezTo>
                <a:cubicBezTo>
                  <a:pt x="309" y="405"/>
                  <a:pt x="307" y="405"/>
                  <a:pt x="308" y="406"/>
                </a:cubicBezTo>
                <a:cubicBezTo>
                  <a:pt x="309" y="407"/>
                  <a:pt x="309" y="408"/>
                  <a:pt x="309" y="409"/>
                </a:cubicBezTo>
                <a:cubicBezTo>
                  <a:pt x="307" y="409"/>
                  <a:pt x="305" y="409"/>
                  <a:pt x="303" y="409"/>
                </a:cubicBezTo>
                <a:cubicBezTo>
                  <a:pt x="303" y="409"/>
                  <a:pt x="303" y="409"/>
                  <a:pt x="303" y="409"/>
                </a:cubicBezTo>
                <a:cubicBezTo>
                  <a:pt x="303" y="410"/>
                  <a:pt x="303" y="410"/>
                  <a:pt x="303" y="410"/>
                </a:cubicBezTo>
                <a:cubicBezTo>
                  <a:pt x="303" y="424"/>
                  <a:pt x="303" y="424"/>
                  <a:pt x="303" y="424"/>
                </a:cubicBezTo>
                <a:cubicBezTo>
                  <a:pt x="303" y="424"/>
                  <a:pt x="302" y="424"/>
                  <a:pt x="302" y="424"/>
                </a:cubicBezTo>
                <a:cubicBezTo>
                  <a:pt x="301" y="423"/>
                  <a:pt x="300" y="423"/>
                  <a:pt x="298" y="423"/>
                </a:cubicBezTo>
                <a:moveTo>
                  <a:pt x="299" y="391"/>
                </a:moveTo>
                <a:cubicBezTo>
                  <a:pt x="299" y="391"/>
                  <a:pt x="299" y="391"/>
                  <a:pt x="299" y="391"/>
                </a:cubicBezTo>
                <a:cubicBezTo>
                  <a:pt x="299" y="391"/>
                  <a:pt x="299" y="391"/>
                  <a:pt x="298" y="391"/>
                </a:cubicBezTo>
                <a:cubicBezTo>
                  <a:pt x="298" y="392"/>
                  <a:pt x="299" y="392"/>
                  <a:pt x="299" y="392"/>
                </a:cubicBezTo>
                <a:cubicBezTo>
                  <a:pt x="299" y="392"/>
                  <a:pt x="299" y="392"/>
                  <a:pt x="299" y="391"/>
                </a:cubicBezTo>
                <a:moveTo>
                  <a:pt x="300" y="408"/>
                </a:moveTo>
                <a:cubicBezTo>
                  <a:pt x="300" y="407"/>
                  <a:pt x="300" y="407"/>
                  <a:pt x="300" y="407"/>
                </a:cubicBezTo>
                <a:cubicBezTo>
                  <a:pt x="300" y="407"/>
                  <a:pt x="299" y="407"/>
                  <a:pt x="299" y="407"/>
                </a:cubicBezTo>
                <a:cubicBezTo>
                  <a:pt x="300" y="408"/>
                  <a:pt x="300" y="408"/>
                  <a:pt x="300" y="408"/>
                </a:cubicBezTo>
                <a:cubicBezTo>
                  <a:pt x="300" y="408"/>
                  <a:pt x="300" y="408"/>
                  <a:pt x="300" y="408"/>
                </a:cubicBezTo>
                <a:moveTo>
                  <a:pt x="298" y="399"/>
                </a:moveTo>
                <a:cubicBezTo>
                  <a:pt x="298" y="400"/>
                  <a:pt x="298" y="400"/>
                  <a:pt x="298" y="400"/>
                </a:cubicBezTo>
                <a:cubicBezTo>
                  <a:pt x="298" y="400"/>
                  <a:pt x="298" y="400"/>
                  <a:pt x="298" y="400"/>
                </a:cubicBezTo>
                <a:cubicBezTo>
                  <a:pt x="298" y="400"/>
                  <a:pt x="298" y="400"/>
                  <a:pt x="298" y="400"/>
                </a:cubicBezTo>
                <a:cubicBezTo>
                  <a:pt x="298" y="400"/>
                  <a:pt x="298" y="400"/>
                  <a:pt x="298" y="399"/>
                </a:cubicBezTo>
                <a:moveTo>
                  <a:pt x="245" y="430"/>
                </a:moveTo>
                <a:cubicBezTo>
                  <a:pt x="240" y="430"/>
                  <a:pt x="240" y="430"/>
                  <a:pt x="240" y="430"/>
                </a:cubicBezTo>
                <a:cubicBezTo>
                  <a:pt x="239" y="429"/>
                  <a:pt x="239" y="428"/>
                  <a:pt x="239" y="427"/>
                </a:cubicBezTo>
                <a:cubicBezTo>
                  <a:pt x="239" y="413"/>
                  <a:pt x="239" y="399"/>
                  <a:pt x="239" y="386"/>
                </a:cubicBezTo>
                <a:cubicBezTo>
                  <a:pt x="240" y="385"/>
                  <a:pt x="241" y="385"/>
                  <a:pt x="242" y="385"/>
                </a:cubicBezTo>
                <a:cubicBezTo>
                  <a:pt x="243" y="385"/>
                  <a:pt x="244" y="385"/>
                  <a:pt x="245" y="385"/>
                </a:cubicBezTo>
                <a:cubicBezTo>
                  <a:pt x="245" y="386"/>
                  <a:pt x="245" y="386"/>
                  <a:pt x="245" y="386"/>
                </a:cubicBezTo>
                <a:cubicBezTo>
                  <a:pt x="245" y="400"/>
                  <a:pt x="245" y="415"/>
                  <a:pt x="245" y="429"/>
                </a:cubicBezTo>
                <a:cubicBezTo>
                  <a:pt x="245" y="429"/>
                  <a:pt x="245" y="430"/>
                  <a:pt x="245" y="430"/>
                </a:cubicBezTo>
                <a:moveTo>
                  <a:pt x="225" y="402"/>
                </a:moveTo>
                <a:cubicBezTo>
                  <a:pt x="226" y="402"/>
                  <a:pt x="226" y="403"/>
                  <a:pt x="227" y="404"/>
                </a:cubicBezTo>
                <a:cubicBezTo>
                  <a:pt x="228" y="404"/>
                  <a:pt x="228" y="404"/>
                  <a:pt x="229" y="405"/>
                </a:cubicBezTo>
                <a:cubicBezTo>
                  <a:pt x="230" y="405"/>
                  <a:pt x="230" y="406"/>
                  <a:pt x="230" y="406"/>
                </a:cubicBezTo>
                <a:cubicBezTo>
                  <a:pt x="231" y="406"/>
                  <a:pt x="231" y="406"/>
                  <a:pt x="231" y="407"/>
                </a:cubicBezTo>
                <a:cubicBezTo>
                  <a:pt x="231" y="408"/>
                  <a:pt x="233" y="409"/>
                  <a:pt x="233" y="410"/>
                </a:cubicBezTo>
                <a:cubicBezTo>
                  <a:pt x="233" y="411"/>
                  <a:pt x="234" y="412"/>
                  <a:pt x="234" y="413"/>
                </a:cubicBezTo>
                <a:cubicBezTo>
                  <a:pt x="234" y="414"/>
                  <a:pt x="235" y="415"/>
                  <a:pt x="235" y="416"/>
                </a:cubicBezTo>
                <a:cubicBezTo>
                  <a:pt x="235" y="416"/>
                  <a:pt x="235" y="417"/>
                  <a:pt x="235" y="418"/>
                </a:cubicBezTo>
                <a:cubicBezTo>
                  <a:pt x="235" y="419"/>
                  <a:pt x="235" y="420"/>
                  <a:pt x="234" y="421"/>
                </a:cubicBezTo>
                <a:cubicBezTo>
                  <a:pt x="233" y="422"/>
                  <a:pt x="234" y="424"/>
                  <a:pt x="234" y="425"/>
                </a:cubicBezTo>
                <a:cubicBezTo>
                  <a:pt x="234" y="425"/>
                  <a:pt x="233" y="425"/>
                  <a:pt x="233" y="425"/>
                </a:cubicBezTo>
                <a:cubicBezTo>
                  <a:pt x="233" y="426"/>
                  <a:pt x="232" y="427"/>
                  <a:pt x="232" y="428"/>
                </a:cubicBezTo>
                <a:cubicBezTo>
                  <a:pt x="232" y="429"/>
                  <a:pt x="231" y="429"/>
                  <a:pt x="231" y="429"/>
                </a:cubicBezTo>
                <a:cubicBezTo>
                  <a:pt x="230" y="429"/>
                  <a:pt x="229" y="430"/>
                  <a:pt x="228" y="430"/>
                </a:cubicBezTo>
                <a:cubicBezTo>
                  <a:pt x="227" y="431"/>
                  <a:pt x="226" y="431"/>
                  <a:pt x="224" y="430"/>
                </a:cubicBezTo>
                <a:cubicBezTo>
                  <a:pt x="223" y="430"/>
                  <a:pt x="222" y="429"/>
                  <a:pt x="220" y="429"/>
                </a:cubicBezTo>
                <a:cubicBezTo>
                  <a:pt x="220" y="429"/>
                  <a:pt x="220" y="429"/>
                  <a:pt x="220" y="428"/>
                </a:cubicBezTo>
                <a:cubicBezTo>
                  <a:pt x="220" y="427"/>
                  <a:pt x="218" y="426"/>
                  <a:pt x="219" y="425"/>
                </a:cubicBezTo>
                <a:cubicBezTo>
                  <a:pt x="220" y="425"/>
                  <a:pt x="220" y="424"/>
                  <a:pt x="221" y="424"/>
                </a:cubicBezTo>
                <a:cubicBezTo>
                  <a:pt x="220" y="423"/>
                  <a:pt x="220" y="423"/>
                  <a:pt x="219" y="422"/>
                </a:cubicBezTo>
                <a:cubicBezTo>
                  <a:pt x="218" y="423"/>
                  <a:pt x="219" y="424"/>
                  <a:pt x="219" y="425"/>
                </a:cubicBezTo>
                <a:cubicBezTo>
                  <a:pt x="218" y="425"/>
                  <a:pt x="217" y="423"/>
                  <a:pt x="217" y="422"/>
                </a:cubicBezTo>
                <a:cubicBezTo>
                  <a:pt x="217" y="422"/>
                  <a:pt x="217" y="422"/>
                  <a:pt x="218" y="422"/>
                </a:cubicBezTo>
                <a:cubicBezTo>
                  <a:pt x="218" y="422"/>
                  <a:pt x="217" y="421"/>
                  <a:pt x="217" y="421"/>
                </a:cubicBezTo>
                <a:cubicBezTo>
                  <a:pt x="217" y="421"/>
                  <a:pt x="217" y="420"/>
                  <a:pt x="217" y="420"/>
                </a:cubicBezTo>
                <a:cubicBezTo>
                  <a:pt x="217" y="419"/>
                  <a:pt x="218" y="419"/>
                  <a:pt x="218" y="420"/>
                </a:cubicBezTo>
                <a:cubicBezTo>
                  <a:pt x="219" y="421"/>
                  <a:pt x="220" y="420"/>
                  <a:pt x="221" y="419"/>
                </a:cubicBezTo>
                <a:cubicBezTo>
                  <a:pt x="221" y="419"/>
                  <a:pt x="222" y="420"/>
                  <a:pt x="222" y="420"/>
                </a:cubicBezTo>
                <a:cubicBezTo>
                  <a:pt x="223" y="421"/>
                  <a:pt x="222" y="422"/>
                  <a:pt x="222" y="423"/>
                </a:cubicBezTo>
                <a:cubicBezTo>
                  <a:pt x="223" y="423"/>
                  <a:pt x="224" y="423"/>
                  <a:pt x="224" y="423"/>
                </a:cubicBezTo>
                <a:cubicBezTo>
                  <a:pt x="224" y="423"/>
                  <a:pt x="225" y="424"/>
                  <a:pt x="225" y="424"/>
                </a:cubicBezTo>
                <a:cubicBezTo>
                  <a:pt x="226" y="424"/>
                  <a:pt x="227" y="423"/>
                  <a:pt x="227" y="422"/>
                </a:cubicBezTo>
                <a:cubicBezTo>
                  <a:pt x="228" y="421"/>
                  <a:pt x="229" y="420"/>
                  <a:pt x="228" y="419"/>
                </a:cubicBezTo>
                <a:cubicBezTo>
                  <a:pt x="228" y="418"/>
                  <a:pt x="228" y="417"/>
                  <a:pt x="228" y="417"/>
                </a:cubicBezTo>
                <a:cubicBezTo>
                  <a:pt x="228" y="416"/>
                  <a:pt x="228" y="415"/>
                  <a:pt x="227" y="414"/>
                </a:cubicBezTo>
                <a:cubicBezTo>
                  <a:pt x="228" y="413"/>
                  <a:pt x="226" y="412"/>
                  <a:pt x="226" y="411"/>
                </a:cubicBezTo>
                <a:cubicBezTo>
                  <a:pt x="226" y="411"/>
                  <a:pt x="225" y="410"/>
                  <a:pt x="225" y="409"/>
                </a:cubicBezTo>
                <a:cubicBezTo>
                  <a:pt x="225" y="409"/>
                  <a:pt x="225" y="409"/>
                  <a:pt x="225" y="409"/>
                </a:cubicBezTo>
                <a:cubicBezTo>
                  <a:pt x="226" y="409"/>
                  <a:pt x="226" y="409"/>
                  <a:pt x="226" y="409"/>
                </a:cubicBezTo>
                <a:cubicBezTo>
                  <a:pt x="226" y="408"/>
                  <a:pt x="226" y="408"/>
                  <a:pt x="226" y="408"/>
                </a:cubicBezTo>
                <a:cubicBezTo>
                  <a:pt x="225" y="408"/>
                  <a:pt x="224" y="408"/>
                  <a:pt x="223" y="409"/>
                </a:cubicBezTo>
                <a:cubicBezTo>
                  <a:pt x="223" y="409"/>
                  <a:pt x="223" y="409"/>
                  <a:pt x="223" y="408"/>
                </a:cubicBezTo>
                <a:cubicBezTo>
                  <a:pt x="223" y="407"/>
                  <a:pt x="222" y="407"/>
                  <a:pt x="221" y="407"/>
                </a:cubicBezTo>
                <a:cubicBezTo>
                  <a:pt x="221" y="407"/>
                  <a:pt x="221" y="407"/>
                  <a:pt x="221" y="407"/>
                </a:cubicBezTo>
                <a:cubicBezTo>
                  <a:pt x="221" y="405"/>
                  <a:pt x="219" y="405"/>
                  <a:pt x="219" y="404"/>
                </a:cubicBezTo>
                <a:cubicBezTo>
                  <a:pt x="219" y="403"/>
                  <a:pt x="219" y="402"/>
                  <a:pt x="220" y="403"/>
                </a:cubicBezTo>
                <a:cubicBezTo>
                  <a:pt x="220" y="403"/>
                  <a:pt x="220" y="402"/>
                  <a:pt x="220" y="402"/>
                </a:cubicBezTo>
                <a:cubicBezTo>
                  <a:pt x="220" y="402"/>
                  <a:pt x="220" y="402"/>
                  <a:pt x="220" y="402"/>
                </a:cubicBezTo>
                <a:cubicBezTo>
                  <a:pt x="220" y="402"/>
                  <a:pt x="220" y="403"/>
                  <a:pt x="220" y="403"/>
                </a:cubicBezTo>
                <a:cubicBezTo>
                  <a:pt x="220" y="403"/>
                  <a:pt x="220" y="403"/>
                  <a:pt x="220" y="403"/>
                </a:cubicBezTo>
                <a:cubicBezTo>
                  <a:pt x="220" y="403"/>
                  <a:pt x="220" y="403"/>
                  <a:pt x="220" y="403"/>
                </a:cubicBezTo>
                <a:cubicBezTo>
                  <a:pt x="220" y="402"/>
                  <a:pt x="220" y="401"/>
                  <a:pt x="220" y="400"/>
                </a:cubicBezTo>
                <a:cubicBezTo>
                  <a:pt x="221" y="400"/>
                  <a:pt x="221" y="400"/>
                  <a:pt x="222" y="401"/>
                </a:cubicBezTo>
                <a:cubicBezTo>
                  <a:pt x="223" y="402"/>
                  <a:pt x="223" y="402"/>
                  <a:pt x="224" y="402"/>
                </a:cubicBezTo>
                <a:cubicBezTo>
                  <a:pt x="224" y="403"/>
                  <a:pt x="225" y="403"/>
                  <a:pt x="225" y="403"/>
                </a:cubicBezTo>
                <a:cubicBezTo>
                  <a:pt x="225" y="403"/>
                  <a:pt x="225" y="403"/>
                  <a:pt x="225" y="402"/>
                </a:cubicBezTo>
                <a:moveTo>
                  <a:pt x="224" y="407"/>
                </a:moveTo>
                <a:cubicBezTo>
                  <a:pt x="224" y="407"/>
                  <a:pt x="224" y="407"/>
                  <a:pt x="224" y="407"/>
                </a:cubicBezTo>
                <a:cubicBezTo>
                  <a:pt x="224" y="407"/>
                  <a:pt x="224" y="407"/>
                  <a:pt x="224" y="406"/>
                </a:cubicBezTo>
                <a:cubicBezTo>
                  <a:pt x="224" y="406"/>
                  <a:pt x="224" y="406"/>
                  <a:pt x="224" y="406"/>
                </a:cubicBezTo>
                <a:cubicBezTo>
                  <a:pt x="224" y="406"/>
                  <a:pt x="224" y="407"/>
                  <a:pt x="224" y="407"/>
                </a:cubicBezTo>
                <a:moveTo>
                  <a:pt x="228" y="409"/>
                </a:moveTo>
                <a:cubicBezTo>
                  <a:pt x="228" y="409"/>
                  <a:pt x="228" y="409"/>
                  <a:pt x="228" y="409"/>
                </a:cubicBezTo>
                <a:cubicBezTo>
                  <a:pt x="228" y="409"/>
                  <a:pt x="227" y="409"/>
                  <a:pt x="227" y="410"/>
                </a:cubicBezTo>
                <a:cubicBezTo>
                  <a:pt x="227" y="410"/>
                  <a:pt x="228" y="410"/>
                  <a:pt x="228" y="410"/>
                </a:cubicBezTo>
                <a:cubicBezTo>
                  <a:pt x="228" y="410"/>
                  <a:pt x="228" y="410"/>
                  <a:pt x="228" y="409"/>
                </a:cubicBezTo>
                <a:moveTo>
                  <a:pt x="565" y="441"/>
                </a:moveTo>
                <a:cubicBezTo>
                  <a:pt x="565" y="441"/>
                  <a:pt x="565" y="441"/>
                  <a:pt x="565" y="441"/>
                </a:cubicBezTo>
                <a:cubicBezTo>
                  <a:pt x="566" y="440"/>
                  <a:pt x="566" y="440"/>
                  <a:pt x="567" y="441"/>
                </a:cubicBezTo>
                <a:cubicBezTo>
                  <a:pt x="567" y="441"/>
                  <a:pt x="568" y="441"/>
                  <a:pt x="568" y="442"/>
                </a:cubicBezTo>
                <a:cubicBezTo>
                  <a:pt x="567" y="442"/>
                  <a:pt x="566" y="442"/>
                  <a:pt x="565" y="442"/>
                </a:cubicBezTo>
                <a:cubicBezTo>
                  <a:pt x="566" y="443"/>
                  <a:pt x="566" y="444"/>
                  <a:pt x="566" y="446"/>
                </a:cubicBezTo>
                <a:cubicBezTo>
                  <a:pt x="565" y="446"/>
                  <a:pt x="565" y="446"/>
                  <a:pt x="565" y="446"/>
                </a:cubicBezTo>
                <a:cubicBezTo>
                  <a:pt x="563" y="446"/>
                  <a:pt x="560" y="446"/>
                  <a:pt x="558" y="446"/>
                </a:cubicBezTo>
                <a:cubicBezTo>
                  <a:pt x="557" y="446"/>
                  <a:pt x="555" y="445"/>
                  <a:pt x="554" y="447"/>
                </a:cubicBezTo>
                <a:cubicBezTo>
                  <a:pt x="553" y="447"/>
                  <a:pt x="552" y="447"/>
                  <a:pt x="550" y="446"/>
                </a:cubicBezTo>
                <a:cubicBezTo>
                  <a:pt x="550" y="446"/>
                  <a:pt x="550" y="446"/>
                  <a:pt x="550" y="446"/>
                </a:cubicBezTo>
                <a:cubicBezTo>
                  <a:pt x="548" y="446"/>
                  <a:pt x="546" y="446"/>
                  <a:pt x="544" y="446"/>
                </a:cubicBezTo>
                <a:cubicBezTo>
                  <a:pt x="543" y="446"/>
                  <a:pt x="543" y="446"/>
                  <a:pt x="543" y="447"/>
                </a:cubicBezTo>
                <a:cubicBezTo>
                  <a:pt x="543" y="447"/>
                  <a:pt x="542" y="447"/>
                  <a:pt x="542" y="447"/>
                </a:cubicBezTo>
                <a:cubicBezTo>
                  <a:pt x="542" y="447"/>
                  <a:pt x="541" y="447"/>
                  <a:pt x="541" y="447"/>
                </a:cubicBezTo>
                <a:cubicBezTo>
                  <a:pt x="541" y="445"/>
                  <a:pt x="539" y="447"/>
                  <a:pt x="538" y="445"/>
                </a:cubicBezTo>
                <a:cubicBezTo>
                  <a:pt x="537" y="444"/>
                  <a:pt x="536" y="443"/>
                  <a:pt x="536" y="443"/>
                </a:cubicBezTo>
                <a:cubicBezTo>
                  <a:pt x="536" y="442"/>
                  <a:pt x="536" y="441"/>
                  <a:pt x="537" y="440"/>
                </a:cubicBezTo>
                <a:cubicBezTo>
                  <a:pt x="537" y="440"/>
                  <a:pt x="538" y="440"/>
                  <a:pt x="539" y="440"/>
                </a:cubicBezTo>
                <a:cubicBezTo>
                  <a:pt x="540" y="440"/>
                  <a:pt x="540" y="440"/>
                  <a:pt x="541" y="440"/>
                </a:cubicBezTo>
                <a:cubicBezTo>
                  <a:pt x="547" y="440"/>
                  <a:pt x="547" y="440"/>
                  <a:pt x="547" y="440"/>
                </a:cubicBezTo>
                <a:cubicBezTo>
                  <a:pt x="549" y="438"/>
                  <a:pt x="551" y="440"/>
                  <a:pt x="553" y="439"/>
                </a:cubicBezTo>
                <a:cubicBezTo>
                  <a:pt x="555" y="439"/>
                  <a:pt x="557" y="439"/>
                  <a:pt x="559" y="439"/>
                </a:cubicBezTo>
                <a:cubicBezTo>
                  <a:pt x="560" y="441"/>
                  <a:pt x="563" y="440"/>
                  <a:pt x="565" y="441"/>
                </a:cubicBezTo>
                <a:moveTo>
                  <a:pt x="521" y="414"/>
                </a:moveTo>
                <a:cubicBezTo>
                  <a:pt x="522" y="413"/>
                  <a:pt x="521" y="412"/>
                  <a:pt x="521" y="411"/>
                </a:cubicBezTo>
                <a:cubicBezTo>
                  <a:pt x="521" y="411"/>
                  <a:pt x="520" y="410"/>
                  <a:pt x="520" y="410"/>
                </a:cubicBezTo>
                <a:cubicBezTo>
                  <a:pt x="520" y="408"/>
                  <a:pt x="520" y="408"/>
                  <a:pt x="519" y="409"/>
                </a:cubicBezTo>
                <a:cubicBezTo>
                  <a:pt x="519" y="403"/>
                  <a:pt x="519" y="403"/>
                  <a:pt x="519" y="403"/>
                </a:cubicBezTo>
                <a:cubicBezTo>
                  <a:pt x="518" y="402"/>
                  <a:pt x="517" y="402"/>
                  <a:pt x="518" y="401"/>
                </a:cubicBezTo>
                <a:cubicBezTo>
                  <a:pt x="519" y="399"/>
                  <a:pt x="518" y="398"/>
                  <a:pt x="518" y="396"/>
                </a:cubicBezTo>
                <a:cubicBezTo>
                  <a:pt x="518" y="396"/>
                  <a:pt x="517" y="396"/>
                  <a:pt x="517" y="396"/>
                </a:cubicBezTo>
                <a:cubicBezTo>
                  <a:pt x="516" y="396"/>
                  <a:pt x="516" y="397"/>
                  <a:pt x="515" y="397"/>
                </a:cubicBezTo>
                <a:cubicBezTo>
                  <a:pt x="515" y="398"/>
                  <a:pt x="515" y="398"/>
                  <a:pt x="514" y="398"/>
                </a:cubicBezTo>
                <a:cubicBezTo>
                  <a:pt x="514" y="397"/>
                  <a:pt x="514" y="397"/>
                  <a:pt x="514" y="397"/>
                </a:cubicBezTo>
                <a:cubicBezTo>
                  <a:pt x="514" y="396"/>
                  <a:pt x="514" y="394"/>
                  <a:pt x="514" y="392"/>
                </a:cubicBezTo>
                <a:cubicBezTo>
                  <a:pt x="515" y="391"/>
                  <a:pt x="516" y="390"/>
                  <a:pt x="517" y="389"/>
                </a:cubicBezTo>
                <a:cubicBezTo>
                  <a:pt x="518" y="388"/>
                  <a:pt x="518" y="388"/>
                  <a:pt x="518" y="387"/>
                </a:cubicBezTo>
                <a:cubicBezTo>
                  <a:pt x="519" y="386"/>
                  <a:pt x="520" y="385"/>
                  <a:pt x="521" y="385"/>
                </a:cubicBezTo>
                <a:cubicBezTo>
                  <a:pt x="522" y="385"/>
                  <a:pt x="523" y="385"/>
                  <a:pt x="524" y="385"/>
                </a:cubicBezTo>
                <a:cubicBezTo>
                  <a:pt x="524" y="386"/>
                  <a:pt x="524" y="387"/>
                  <a:pt x="524" y="388"/>
                </a:cubicBezTo>
                <a:cubicBezTo>
                  <a:pt x="524" y="388"/>
                  <a:pt x="524" y="389"/>
                  <a:pt x="524" y="389"/>
                </a:cubicBezTo>
                <a:cubicBezTo>
                  <a:pt x="523" y="390"/>
                  <a:pt x="523" y="391"/>
                  <a:pt x="523" y="392"/>
                </a:cubicBezTo>
                <a:cubicBezTo>
                  <a:pt x="524" y="393"/>
                  <a:pt x="524" y="394"/>
                  <a:pt x="524" y="395"/>
                </a:cubicBezTo>
                <a:cubicBezTo>
                  <a:pt x="524" y="397"/>
                  <a:pt x="524" y="398"/>
                  <a:pt x="524" y="400"/>
                </a:cubicBezTo>
                <a:cubicBezTo>
                  <a:pt x="524" y="403"/>
                  <a:pt x="524" y="403"/>
                  <a:pt x="524" y="403"/>
                </a:cubicBezTo>
                <a:cubicBezTo>
                  <a:pt x="524" y="405"/>
                  <a:pt x="524" y="406"/>
                  <a:pt x="524" y="407"/>
                </a:cubicBezTo>
                <a:cubicBezTo>
                  <a:pt x="524" y="408"/>
                  <a:pt x="523" y="409"/>
                  <a:pt x="523" y="410"/>
                </a:cubicBezTo>
                <a:cubicBezTo>
                  <a:pt x="523" y="412"/>
                  <a:pt x="523" y="413"/>
                  <a:pt x="523" y="414"/>
                </a:cubicBezTo>
                <a:cubicBezTo>
                  <a:pt x="523" y="415"/>
                  <a:pt x="522" y="416"/>
                  <a:pt x="522" y="417"/>
                </a:cubicBezTo>
                <a:cubicBezTo>
                  <a:pt x="521" y="416"/>
                  <a:pt x="521" y="415"/>
                  <a:pt x="521" y="415"/>
                </a:cubicBezTo>
                <a:cubicBezTo>
                  <a:pt x="520" y="415"/>
                  <a:pt x="520" y="415"/>
                  <a:pt x="520" y="416"/>
                </a:cubicBezTo>
                <a:cubicBezTo>
                  <a:pt x="519" y="415"/>
                  <a:pt x="519" y="415"/>
                  <a:pt x="518" y="414"/>
                </a:cubicBezTo>
                <a:cubicBezTo>
                  <a:pt x="519" y="414"/>
                  <a:pt x="519" y="414"/>
                  <a:pt x="519" y="413"/>
                </a:cubicBezTo>
                <a:cubicBezTo>
                  <a:pt x="520" y="412"/>
                  <a:pt x="520" y="413"/>
                  <a:pt x="520" y="413"/>
                </a:cubicBezTo>
                <a:cubicBezTo>
                  <a:pt x="520" y="413"/>
                  <a:pt x="521" y="413"/>
                  <a:pt x="521" y="414"/>
                </a:cubicBezTo>
                <a:moveTo>
                  <a:pt x="522" y="409"/>
                </a:moveTo>
                <a:cubicBezTo>
                  <a:pt x="522" y="409"/>
                  <a:pt x="522" y="409"/>
                  <a:pt x="522" y="408"/>
                </a:cubicBezTo>
                <a:cubicBezTo>
                  <a:pt x="522" y="408"/>
                  <a:pt x="522" y="408"/>
                  <a:pt x="522" y="408"/>
                </a:cubicBezTo>
                <a:cubicBezTo>
                  <a:pt x="522" y="408"/>
                  <a:pt x="521" y="408"/>
                  <a:pt x="521" y="408"/>
                </a:cubicBezTo>
                <a:cubicBezTo>
                  <a:pt x="521" y="409"/>
                  <a:pt x="521" y="409"/>
                  <a:pt x="522" y="409"/>
                </a:cubicBezTo>
                <a:moveTo>
                  <a:pt x="508" y="447"/>
                </a:moveTo>
                <a:cubicBezTo>
                  <a:pt x="506" y="446"/>
                  <a:pt x="506" y="445"/>
                  <a:pt x="505" y="444"/>
                </a:cubicBezTo>
                <a:cubicBezTo>
                  <a:pt x="505" y="443"/>
                  <a:pt x="505" y="442"/>
                  <a:pt x="505" y="442"/>
                </a:cubicBezTo>
                <a:cubicBezTo>
                  <a:pt x="506" y="441"/>
                  <a:pt x="506" y="441"/>
                  <a:pt x="507" y="440"/>
                </a:cubicBezTo>
                <a:cubicBezTo>
                  <a:pt x="532" y="440"/>
                  <a:pt x="532" y="440"/>
                  <a:pt x="532" y="440"/>
                </a:cubicBezTo>
                <a:cubicBezTo>
                  <a:pt x="533" y="442"/>
                  <a:pt x="533" y="442"/>
                  <a:pt x="531" y="442"/>
                </a:cubicBezTo>
                <a:cubicBezTo>
                  <a:pt x="531" y="443"/>
                  <a:pt x="531" y="443"/>
                  <a:pt x="531" y="443"/>
                </a:cubicBezTo>
                <a:cubicBezTo>
                  <a:pt x="532" y="444"/>
                  <a:pt x="533" y="444"/>
                  <a:pt x="533" y="446"/>
                </a:cubicBezTo>
                <a:cubicBezTo>
                  <a:pt x="533" y="447"/>
                  <a:pt x="532" y="447"/>
                  <a:pt x="531" y="447"/>
                </a:cubicBezTo>
                <a:cubicBezTo>
                  <a:pt x="530" y="446"/>
                  <a:pt x="528" y="446"/>
                  <a:pt x="527" y="447"/>
                </a:cubicBezTo>
                <a:cubicBezTo>
                  <a:pt x="526" y="447"/>
                  <a:pt x="525" y="447"/>
                  <a:pt x="524" y="446"/>
                </a:cubicBezTo>
                <a:cubicBezTo>
                  <a:pt x="524" y="446"/>
                  <a:pt x="523" y="446"/>
                  <a:pt x="523" y="446"/>
                </a:cubicBezTo>
                <a:cubicBezTo>
                  <a:pt x="522" y="447"/>
                  <a:pt x="520" y="447"/>
                  <a:pt x="519" y="447"/>
                </a:cubicBezTo>
                <a:cubicBezTo>
                  <a:pt x="515" y="447"/>
                  <a:pt x="511" y="447"/>
                  <a:pt x="508" y="447"/>
                </a:cubicBezTo>
                <a:moveTo>
                  <a:pt x="589" y="446"/>
                </a:moveTo>
                <a:cubicBezTo>
                  <a:pt x="589" y="446"/>
                  <a:pt x="588" y="447"/>
                  <a:pt x="587" y="446"/>
                </a:cubicBezTo>
                <a:cubicBezTo>
                  <a:pt x="587" y="446"/>
                  <a:pt x="587" y="446"/>
                  <a:pt x="587" y="446"/>
                </a:cubicBezTo>
                <a:cubicBezTo>
                  <a:pt x="586" y="446"/>
                  <a:pt x="586" y="445"/>
                  <a:pt x="585" y="444"/>
                </a:cubicBezTo>
                <a:cubicBezTo>
                  <a:pt x="585" y="444"/>
                  <a:pt x="585" y="444"/>
                  <a:pt x="585" y="444"/>
                </a:cubicBezTo>
                <a:cubicBezTo>
                  <a:pt x="584" y="445"/>
                  <a:pt x="583" y="446"/>
                  <a:pt x="582" y="447"/>
                </a:cubicBezTo>
                <a:cubicBezTo>
                  <a:pt x="582" y="446"/>
                  <a:pt x="581" y="445"/>
                  <a:pt x="580" y="446"/>
                </a:cubicBezTo>
                <a:cubicBezTo>
                  <a:pt x="579" y="447"/>
                  <a:pt x="578" y="447"/>
                  <a:pt x="578" y="447"/>
                </a:cubicBezTo>
                <a:cubicBezTo>
                  <a:pt x="577" y="447"/>
                  <a:pt x="577" y="446"/>
                  <a:pt x="576" y="446"/>
                </a:cubicBezTo>
                <a:cubicBezTo>
                  <a:pt x="576" y="446"/>
                  <a:pt x="575" y="446"/>
                  <a:pt x="575" y="445"/>
                </a:cubicBezTo>
                <a:cubicBezTo>
                  <a:pt x="575" y="444"/>
                  <a:pt x="575" y="444"/>
                  <a:pt x="574" y="443"/>
                </a:cubicBezTo>
                <a:cubicBezTo>
                  <a:pt x="574" y="443"/>
                  <a:pt x="575" y="442"/>
                  <a:pt x="575" y="442"/>
                </a:cubicBezTo>
                <a:cubicBezTo>
                  <a:pt x="575" y="442"/>
                  <a:pt x="575" y="442"/>
                  <a:pt x="576" y="441"/>
                </a:cubicBezTo>
                <a:cubicBezTo>
                  <a:pt x="576" y="442"/>
                  <a:pt x="577" y="443"/>
                  <a:pt x="578" y="442"/>
                </a:cubicBezTo>
                <a:cubicBezTo>
                  <a:pt x="578" y="441"/>
                  <a:pt x="578" y="441"/>
                  <a:pt x="577" y="441"/>
                </a:cubicBezTo>
                <a:cubicBezTo>
                  <a:pt x="577" y="441"/>
                  <a:pt x="578" y="440"/>
                  <a:pt x="578" y="440"/>
                </a:cubicBezTo>
                <a:cubicBezTo>
                  <a:pt x="579" y="440"/>
                  <a:pt x="579" y="440"/>
                  <a:pt x="580" y="441"/>
                </a:cubicBezTo>
                <a:cubicBezTo>
                  <a:pt x="581" y="442"/>
                  <a:pt x="581" y="441"/>
                  <a:pt x="582" y="440"/>
                </a:cubicBezTo>
                <a:cubicBezTo>
                  <a:pt x="583" y="440"/>
                  <a:pt x="585" y="440"/>
                  <a:pt x="587" y="440"/>
                </a:cubicBezTo>
                <a:cubicBezTo>
                  <a:pt x="588" y="440"/>
                  <a:pt x="589" y="441"/>
                  <a:pt x="589" y="441"/>
                </a:cubicBezTo>
                <a:cubicBezTo>
                  <a:pt x="590" y="440"/>
                  <a:pt x="591" y="440"/>
                  <a:pt x="592" y="440"/>
                </a:cubicBezTo>
                <a:cubicBezTo>
                  <a:pt x="593" y="440"/>
                  <a:pt x="593" y="440"/>
                  <a:pt x="594" y="440"/>
                </a:cubicBezTo>
                <a:cubicBezTo>
                  <a:pt x="594" y="439"/>
                  <a:pt x="594" y="440"/>
                  <a:pt x="595" y="440"/>
                </a:cubicBezTo>
                <a:cubicBezTo>
                  <a:pt x="597" y="438"/>
                  <a:pt x="598" y="439"/>
                  <a:pt x="600" y="440"/>
                </a:cubicBezTo>
                <a:cubicBezTo>
                  <a:pt x="602" y="441"/>
                  <a:pt x="603" y="443"/>
                  <a:pt x="602" y="445"/>
                </a:cubicBezTo>
                <a:cubicBezTo>
                  <a:pt x="601" y="445"/>
                  <a:pt x="601" y="446"/>
                  <a:pt x="601" y="447"/>
                </a:cubicBezTo>
                <a:cubicBezTo>
                  <a:pt x="601" y="447"/>
                  <a:pt x="600" y="447"/>
                  <a:pt x="599" y="447"/>
                </a:cubicBezTo>
                <a:cubicBezTo>
                  <a:pt x="598" y="445"/>
                  <a:pt x="596" y="446"/>
                  <a:pt x="595" y="446"/>
                </a:cubicBezTo>
                <a:cubicBezTo>
                  <a:pt x="594" y="448"/>
                  <a:pt x="592" y="445"/>
                  <a:pt x="592" y="447"/>
                </a:cubicBezTo>
                <a:cubicBezTo>
                  <a:pt x="591" y="447"/>
                  <a:pt x="590" y="447"/>
                  <a:pt x="589" y="446"/>
                </a:cubicBezTo>
                <a:moveTo>
                  <a:pt x="581" y="443"/>
                </a:moveTo>
                <a:cubicBezTo>
                  <a:pt x="581" y="443"/>
                  <a:pt x="582" y="444"/>
                  <a:pt x="582" y="444"/>
                </a:cubicBezTo>
                <a:cubicBezTo>
                  <a:pt x="583" y="444"/>
                  <a:pt x="583" y="444"/>
                  <a:pt x="584" y="444"/>
                </a:cubicBezTo>
                <a:cubicBezTo>
                  <a:pt x="584" y="444"/>
                  <a:pt x="584" y="443"/>
                  <a:pt x="584" y="443"/>
                </a:cubicBezTo>
                <a:cubicBezTo>
                  <a:pt x="584" y="443"/>
                  <a:pt x="584" y="442"/>
                  <a:pt x="583" y="442"/>
                </a:cubicBezTo>
                <a:cubicBezTo>
                  <a:pt x="582" y="442"/>
                  <a:pt x="582" y="442"/>
                  <a:pt x="581" y="443"/>
                </a:cubicBezTo>
                <a:moveTo>
                  <a:pt x="579" y="443"/>
                </a:moveTo>
                <a:cubicBezTo>
                  <a:pt x="579" y="443"/>
                  <a:pt x="578" y="443"/>
                  <a:pt x="578" y="443"/>
                </a:cubicBezTo>
                <a:cubicBezTo>
                  <a:pt x="578" y="444"/>
                  <a:pt x="578" y="444"/>
                  <a:pt x="578" y="445"/>
                </a:cubicBezTo>
                <a:cubicBezTo>
                  <a:pt x="579" y="445"/>
                  <a:pt x="579" y="445"/>
                  <a:pt x="580" y="445"/>
                </a:cubicBezTo>
                <a:cubicBezTo>
                  <a:pt x="580" y="445"/>
                  <a:pt x="580" y="444"/>
                  <a:pt x="580" y="444"/>
                </a:cubicBezTo>
                <a:cubicBezTo>
                  <a:pt x="580" y="444"/>
                  <a:pt x="579" y="443"/>
                  <a:pt x="579" y="443"/>
                </a:cubicBezTo>
                <a:moveTo>
                  <a:pt x="599" y="443"/>
                </a:moveTo>
                <a:cubicBezTo>
                  <a:pt x="599" y="443"/>
                  <a:pt x="599" y="443"/>
                  <a:pt x="600" y="443"/>
                </a:cubicBezTo>
                <a:cubicBezTo>
                  <a:pt x="600" y="443"/>
                  <a:pt x="600" y="443"/>
                  <a:pt x="600" y="442"/>
                </a:cubicBezTo>
                <a:cubicBezTo>
                  <a:pt x="600" y="442"/>
                  <a:pt x="600" y="442"/>
                  <a:pt x="600" y="442"/>
                </a:cubicBezTo>
                <a:cubicBezTo>
                  <a:pt x="599" y="442"/>
                  <a:pt x="599" y="443"/>
                  <a:pt x="599" y="443"/>
                </a:cubicBezTo>
                <a:moveTo>
                  <a:pt x="514" y="425"/>
                </a:moveTo>
                <a:cubicBezTo>
                  <a:pt x="518" y="425"/>
                  <a:pt x="518" y="425"/>
                  <a:pt x="518" y="425"/>
                </a:cubicBezTo>
                <a:cubicBezTo>
                  <a:pt x="518" y="425"/>
                  <a:pt x="518" y="425"/>
                  <a:pt x="518" y="425"/>
                </a:cubicBezTo>
                <a:cubicBezTo>
                  <a:pt x="518" y="424"/>
                  <a:pt x="518" y="423"/>
                  <a:pt x="518" y="423"/>
                </a:cubicBezTo>
                <a:cubicBezTo>
                  <a:pt x="518" y="417"/>
                  <a:pt x="518" y="417"/>
                  <a:pt x="518" y="417"/>
                </a:cubicBezTo>
                <a:cubicBezTo>
                  <a:pt x="519" y="417"/>
                  <a:pt x="520" y="417"/>
                  <a:pt x="521" y="417"/>
                </a:cubicBezTo>
                <a:cubicBezTo>
                  <a:pt x="521" y="418"/>
                  <a:pt x="522" y="417"/>
                  <a:pt x="523" y="418"/>
                </a:cubicBezTo>
                <a:cubicBezTo>
                  <a:pt x="523" y="419"/>
                  <a:pt x="521" y="419"/>
                  <a:pt x="523" y="420"/>
                </a:cubicBezTo>
                <a:cubicBezTo>
                  <a:pt x="524" y="421"/>
                  <a:pt x="523" y="422"/>
                  <a:pt x="523" y="423"/>
                </a:cubicBezTo>
                <a:cubicBezTo>
                  <a:pt x="524" y="423"/>
                  <a:pt x="524" y="424"/>
                  <a:pt x="524" y="425"/>
                </a:cubicBezTo>
                <a:cubicBezTo>
                  <a:pt x="528" y="425"/>
                  <a:pt x="528" y="425"/>
                  <a:pt x="528" y="425"/>
                </a:cubicBezTo>
                <a:cubicBezTo>
                  <a:pt x="529" y="426"/>
                  <a:pt x="529" y="427"/>
                  <a:pt x="529" y="428"/>
                </a:cubicBezTo>
                <a:cubicBezTo>
                  <a:pt x="528" y="429"/>
                  <a:pt x="528" y="429"/>
                  <a:pt x="527" y="430"/>
                </a:cubicBezTo>
                <a:cubicBezTo>
                  <a:pt x="514" y="430"/>
                  <a:pt x="514" y="430"/>
                  <a:pt x="514" y="430"/>
                </a:cubicBezTo>
                <a:cubicBezTo>
                  <a:pt x="514" y="430"/>
                  <a:pt x="514" y="429"/>
                  <a:pt x="514" y="429"/>
                </a:cubicBezTo>
                <a:cubicBezTo>
                  <a:pt x="514" y="428"/>
                  <a:pt x="514" y="427"/>
                  <a:pt x="514" y="425"/>
                </a:cubicBezTo>
                <a:moveTo>
                  <a:pt x="223" y="392"/>
                </a:moveTo>
                <a:cubicBezTo>
                  <a:pt x="223" y="393"/>
                  <a:pt x="223" y="394"/>
                  <a:pt x="223" y="395"/>
                </a:cubicBezTo>
                <a:cubicBezTo>
                  <a:pt x="223" y="395"/>
                  <a:pt x="223" y="395"/>
                  <a:pt x="223" y="396"/>
                </a:cubicBezTo>
                <a:cubicBezTo>
                  <a:pt x="222" y="397"/>
                  <a:pt x="223" y="397"/>
                  <a:pt x="223" y="398"/>
                </a:cubicBezTo>
                <a:cubicBezTo>
                  <a:pt x="223" y="399"/>
                  <a:pt x="222" y="398"/>
                  <a:pt x="221" y="399"/>
                </a:cubicBezTo>
                <a:cubicBezTo>
                  <a:pt x="221" y="398"/>
                  <a:pt x="221" y="398"/>
                  <a:pt x="221" y="398"/>
                </a:cubicBezTo>
                <a:cubicBezTo>
                  <a:pt x="221" y="397"/>
                  <a:pt x="221" y="397"/>
                  <a:pt x="221" y="397"/>
                </a:cubicBezTo>
                <a:cubicBezTo>
                  <a:pt x="220" y="396"/>
                  <a:pt x="220" y="396"/>
                  <a:pt x="220" y="395"/>
                </a:cubicBezTo>
                <a:cubicBezTo>
                  <a:pt x="220" y="395"/>
                  <a:pt x="220" y="395"/>
                  <a:pt x="221" y="395"/>
                </a:cubicBezTo>
                <a:cubicBezTo>
                  <a:pt x="221" y="395"/>
                  <a:pt x="221" y="395"/>
                  <a:pt x="221" y="396"/>
                </a:cubicBezTo>
                <a:cubicBezTo>
                  <a:pt x="222" y="395"/>
                  <a:pt x="221" y="393"/>
                  <a:pt x="222" y="392"/>
                </a:cubicBezTo>
                <a:cubicBezTo>
                  <a:pt x="221" y="392"/>
                  <a:pt x="221" y="392"/>
                  <a:pt x="220" y="392"/>
                </a:cubicBezTo>
                <a:cubicBezTo>
                  <a:pt x="220" y="392"/>
                  <a:pt x="220" y="391"/>
                  <a:pt x="220" y="391"/>
                </a:cubicBezTo>
                <a:cubicBezTo>
                  <a:pt x="220" y="390"/>
                  <a:pt x="222" y="389"/>
                  <a:pt x="220" y="388"/>
                </a:cubicBezTo>
                <a:cubicBezTo>
                  <a:pt x="220" y="388"/>
                  <a:pt x="220" y="387"/>
                  <a:pt x="220" y="387"/>
                </a:cubicBezTo>
                <a:cubicBezTo>
                  <a:pt x="221" y="386"/>
                  <a:pt x="223" y="385"/>
                  <a:pt x="225" y="385"/>
                </a:cubicBezTo>
                <a:cubicBezTo>
                  <a:pt x="226" y="385"/>
                  <a:pt x="227" y="385"/>
                  <a:pt x="228" y="385"/>
                </a:cubicBezTo>
                <a:cubicBezTo>
                  <a:pt x="230" y="386"/>
                  <a:pt x="231" y="388"/>
                  <a:pt x="233" y="388"/>
                </a:cubicBezTo>
                <a:cubicBezTo>
                  <a:pt x="233" y="389"/>
                  <a:pt x="233" y="391"/>
                  <a:pt x="233" y="392"/>
                </a:cubicBezTo>
                <a:cubicBezTo>
                  <a:pt x="233" y="392"/>
                  <a:pt x="233" y="393"/>
                  <a:pt x="234" y="393"/>
                </a:cubicBezTo>
                <a:cubicBezTo>
                  <a:pt x="234" y="393"/>
                  <a:pt x="234" y="394"/>
                  <a:pt x="234" y="394"/>
                </a:cubicBezTo>
                <a:cubicBezTo>
                  <a:pt x="234" y="395"/>
                  <a:pt x="233" y="395"/>
                  <a:pt x="232" y="394"/>
                </a:cubicBezTo>
                <a:cubicBezTo>
                  <a:pt x="232" y="394"/>
                  <a:pt x="232" y="394"/>
                  <a:pt x="231" y="394"/>
                </a:cubicBezTo>
                <a:cubicBezTo>
                  <a:pt x="230" y="395"/>
                  <a:pt x="229" y="395"/>
                  <a:pt x="227" y="395"/>
                </a:cubicBezTo>
                <a:cubicBezTo>
                  <a:pt x="228" y="394"/>
                  <a:pt x="228" y="394"/>
                  <a:pt x="228" y="393"/>
                </a:cubicBezTo>
                <a:cubicBezTo>
                  <a:pt x="227" y="393"/>
                  <a:pt x="227" y="392"/>
                  <a:pt x="226" y="391"/>
                </a:cubicBezTo>
                <a:cubicBezTo>
                  <a:pt x="224" y="391"/>
                  <a:pt x="224" y="391"/>
                  <a:pt x="224" y="391"/>
                </a:cubicBezTo>
                <a:cubicBezTo>
                  <a:pt x="224" y="390"/>
                  <a:pt x="224" y="390"/>
                  <a:pt x="223" y="390"/>
                </a:cubicBezTo>
                <a:cubicBezTo>
                  <a:pt x="223" y="390"/>
                  <a:pt x="223" y="390"/>
                  <a:pt x="223" y="391"/>
                </a:cubicBezTo>
                <a:cubicBezTo>
                  <a:pt x="222" y="391"/>
                  <a:pt x="223" y="392"/>
                  <a:pt x="223" y="392"/>
                </a:cubicBezTo>
                <a:moveTo>
                  <a:pt x="577" y="370"/>
                </a:moveTo>
                <a:cubicBezTo>
                  <a:pt x="577" y="370"/>
                  <a:pt x="577" y="370"/>
                  <a:pt x="577" y="370"/>
                </a:cubicBezTo>
                <a:cubicBezTo>
                  <a:pt x="578" y="369"/>
                  <a:pt x="580" y="369"/>
                  <a:pt x="581" y="369"/>
                </a:cubicBezTo>
                <a:cubicBezTo>
                  <a:pt x="581" y="369"/>
                  <a:pt x="581" y="370"/>
                  <a:pt x="581" y="370"/>
                </a:cubicBezTo>
                <a:cubicBezTo>
                  <a:pt x="581" y="370"/>
                  <a:pt x="581" y="371"/>
                  <a:pt x="581" y="371"/>
                </a:cubicBezTo>
                <a:cubicBezTo>
                  <a:pt x="582" y="371"/>
                  <a:pt x="582" y="371"/>
                  <a:pt x="582" y="370"/>
                </a:cubicBezTo>
                <a:cubicBezTo>
                  <a:pt x="582" y="370"/>
                  <a:pt x="582" y="369"/>
                  <a:pt x="583" y="369"/>
                </a:cubicBezTo>
                <a:cubicBezTo>
                  <a:pt x="583" y="368"/>
                  <a:pt x="584" y="368"/>
                  <a:pt x="584" y="368"/>
                </a:cubicBezTo>
                <a:cubicBezTo>
                  <a:pt x="585" y="369"/>
                  <a:pt x="586" y="369"/>
                  <a:pt x="587" y="369"/>
                </a:cubicBezTo>
                <a:cubicBezTo>
                  <a:pt x="587" y="369"/>
                  <a:pt x="588" y="370"/>
                  <a:pt x="589" y="370"/>
                </a:cubicBezTo>
                <a:cubicBezTo>
                  <a:pt x="589" y="371"/>
                  <a:pt x="589" y="371"/>
                  <a:pt x="590" y="371"/>
                </a:cubicBezTo>
                <a:cubicBezTo>
                  <a:pt x="590" y="371"/>
                  <a:pt x="590" y="371"/>
                  <a:pt x="590" y="371"/>
                </a:cubicBezTo>
                <a:cubicBezTo>
                  <a:pt x="590" y="372"/>
                  <a:pt x="590" y="372"/>
                  <a:pt x="590" y="372"/>
                </a:cubicBezTo>
                <a:cubicBezTo>
                  <a:pt x="591" y="372"/>
                  <a:pt x="592" y="373"/>
                  <a:pt x="593" y="373"/>
                </a:cubicBezTo>
                <a:cubicBezTo>
                  <a:pt x="593" y="373"/>
                  <a:pt x="594" y="372"/>
                  <a:pt x="594" y="372"/>
                </a:cubicBezTo>
                <a:cubicBezTo>
                  <a:pt x="594" y="371"/>
                  <a:pt x="595" y="371"/>
                  <a:pt x="595" y="371"/>
                </a:cubicBezTo>
                <a:cubicBezTo>
                  <a:pt x="595" y="371"/>
                  <a:pt x="596" y="371"/>
                  <a:pt x="596" y="371"/>
                </a:cubicBezTo>
                <a:cubicBezTo>
                  <a:pt x="596" y="371"/>
                  <a:pt x="596" y="372"/>
                  <a:pt x="597" y="372"/>
                </a:cubicBezTo>
                <a:cubicBezTo>
                  <a:pt x="598" y="371"/>
                  <a:pt x="598" y="370"/>
                  <a:pt x="599" y="369"/>
                </a:cubicBezTo>
                <a:cubicBezTo>
                  <a:pt x="600" y="369"/>
                  <a:pt x="600" y="369"/>
                  <a:pt x="600" y="369"/>
                </a:cubicBezTo>
                <a:cubicBezTo>
                  <a:pt x="601" y="369"/>
                  <a:pt x="601" y="370"/>
                  <a:pt x="601" y="370"/>
                </a:cubicBezTo>
                <a:cubicBezTo>
                  <a:pt x="601" y="372"/>
                  <a:pt x="601" y="373"/>
                  <a:pt x="601" y="374"/>
                </a:cubicBezTo>
                <a:cubicBezTo>
                  <a:pt x="601" y="375"/>
                  <a:pt x="600" y="375"/>
                  <a:pt x="599" y="376"/>
                </a:cubicBezTo>
                <a:cubicBezTo>
                  <a:pt x="598" y="376"/>
                  <a:pt x="597" y="376"/>
                  <a:pt x="595" y="376"/>
                </a:cubicBezTo>
                <a:cubicBezTo>
                  <a:pt x="595" y="376"/>
                  <a:pt x="595" y="376"/>
                  <a:pt x="594" y="375"/>
                </a:cubicBezTo>
                <a:cubicBezTo>
                  <a:pt x="594" y="375"/>
                  <a:pt x="593" y="375"/>
                  <a:pt x="592" y="375"/>
                </a:cubicBezTo>
                <a:cubicBezTo>
                  <a:pt x="590" y="377"/>
                  <a:pt x="588" y="375"/>
                  <a:pt x="586" y="376"/>
                </a:cubicBezTo>
                <a:cubicBezTo>
                  <a:pt x="586" y="375"/>
                  <a:pt x="586" y="374"/>
                  <a:pt x="585" y="374"/>
                </a:cubicBezTo>
                <a:cubicBezTo>
                  <a:pt x="585" y="375"/>
                  <a:pt x="584" y="375"/>
                  <a:pt x="583" y="375"/>
                </a:cubicBezTo>
                <a:cubicBezTo>
                  <a:pt x="583" y="375"/>
                  <a:pt x="583" y="374"/>
                  <a:pt x="583" y="374"/>
                </a:cubicBezTo>
                <a:cubicBezTo>
                  <a:pt x="582" y="374"/>
                  <a:pt x="582" y="374"/>
                  <a:pt x="581" y="373"/>
                </a:cubicBezTo>
                <a:cubicBezTo>
                  <a:pt x="581" y="373"/>
                  <a:pt x="582" y="373"/>
                  <a:pt x="582" y="372"/>
                </a:cubicBezTo>
                <a:cubicBezTo>
                  <a:pt x="581" y="372"/>
                  <a:pt x="580" y="371"/>
                  <a:pt x="579" y="371"/>
                </a:cubicBezTo>
                <a:cubicBezTo>
                  <a:pt x="579" y="371"/>
                  <a:pt x="579" y="370"/>
                  <a:pt x="579" y="370"/>
                </a:cubicBezTo>
                <a:cubicBezTo>
                  <a:pt x="578" y="370"/>
                  <a:pt x="578" y="370"/>
                  <a:pt x="577" y="370"/>
                </a:cubicBezTo>
                <a:moveTo>
                  <a:pt x="217" y="447"/>
                </a:moveTo>
                <a:cubicBezTo>
                  <a:pt x="216" y="445"/>
                  <a:pt x="215" y="443"/>
                  <a:pt x="217" y="440"/>
                </a:cubicBezTo>
                <a:cubicBezTo>
                  <a:pt x="221" y="440"/>
                  <a:pt x="225" y="440"/>
                  <a:pt x="229" y="440"/>
                </a:cubicBezTo>
                <a:cubicBezTo>
                  <a:pt x="230" y="440"/>
                  <a:pt x="230" y="441"/>
                  <a:pt x="230" y="441"/>
                </a:cubicBezTo>
                <a:cubicBezTo>
                  <a:pt x="230" y="442"/>
                  <a:pt x="229" y="442"/>
                  <a:pt x="230" y="443"/>
                </a:cubicBezTo>
                <a:cubicBezTo>
                  <a:pt x="230" y="443"/>
                  <a:pt x="230" y="444"/>
                  <a:pt x="230" y="445"/>
                </a:cubicBezTo>
                <a:cubicBezTo>
                  <a:pt x="230" y="445"/>
                  <a:pt x="232" y="445"/>
                  <a:pt x="231" y="446"/>
                </a:cubicBezTo>
                <a:cubicBezTo>
                  <a:pt x="229" y="447"/>
                  <a:pt x="229" y="447"/>
                  <a:pt x="228" y="446"/>
                </a:cubicBezTo>
                <a:cubicBezTo>
                  <a:pt x="227" y="446"/>
                  <a:pt x="227" y="446"/>
                  <a:pt x="226" y="446"/>
                </a:cubicBezTo>
                <a:cubicBezTo>
                  <a:pt x="225" y="446"/>
                  <a:pt x="225" y="447"/>
                  <a:pt x="223" y="447"/>
                </a:cubicBezTo>
                <a:cubicBezTo>
                  <a:pt x="222" y="447"/>
                  <a:pt x="222" y="447"/>
                  <a:pt x="221" y="447"/>
                </a:cubicBezTo>
                <a:cubicBezTo>
                  <a:pt x="219" y="447"/>
                  <a:pt x="218" y="447"/>
                  <a:pt x="217" y="447"/>
                </a:cubicBezTo>
                <a:moveTo>
                  <a:pt x="229" y="444"/>
                </a:moveTo>
                <a:cubicBezTo>
                  <a:pt x="228" y="444"/>
                  <a:pt x="228" y="444"/>
                  <a:pt x="228" y="445"/>
                </a:cubicBezTo>
                <a:cubicBezTo>
                  <a:pt x="228" y="445"/>
                  <a:pt x="229" y="445"/>
                  <a:pt x="229" y="445"/>
                </a:cubicBezTo>
                <a:cubicBezTo>
                  <a:pt x="229" y="445"/>
                  <a:pt x="229" y="445"/>
                  <a:pt x="229" y="445"/>
                </a:cubicBezTo>
                <a:cubicBezTo>
                  <a:pt x="229" y="444"/>
                  <a:pt x="229" y="444"/>
                  <a:pt x="229" y="444"/>
                </a:cubicBezTo>
                <a:moveTo>
                  <a:pt x="303" y="424"/>
                </a:moveTo>
                <a:cubicBezTo>
                  <a:pt x="311" y="424"/>
                  <a:pt x="311" y="424"/>
                  <a:pt x="311" y="424"/>
                </a:cubicBezTo>
                <a:cubicBezTo>
                  <a:pt x="312" y="425"/>
                  <a:pt x="312" y="426"/>
                  <a:pt x="312" y="426"/>
                </a:cubicBezTo>
                <a:cubicBezTo>
                  <a:pt x="313" y="427"/>
                  <a:pt x="313" y="427"/>
                  <a:pt x="312" y="428"/>
                </a:cubicBezTo>
                <a:cubicBezTo>
                  <a:pt x="312" y="428"/>
                  <a:pt x="312" y="429"/>
                  <a:pt x="311" y="430"/>
                </a:cubicBezTo>
                <a:cubicBezTo>
                  <a:pt x="298" y="430"/>
                  <a:pt x="298" y="430"/>
                  <a:pt x="298" y="430"/>
                </a:cubicBezTo>
                <a:cubicBezTo>
                  <a:pt x="297" y="428"/>
                  <a:pt x="297" y="427"/>
                  <a:pt x="298" y="426"/>
                </a:cubicBezTo>
                <a:cubicBezTo>
                  <a:pt x="298" y="426"/>
                  <a:pt x="297" y="426"/>
                  <a:pt x="297" y="426"/>
                </a:cubicBezTo>
                <a:cubicBezTo>
                  <a:pt x="296" y="425"/>
                  <a:pt x="296" y="425"/>
                  <a:pt x="296" y="424"/>
                </a:cubicBezTo>
                <a:cubicBezTo>
                  <a:pt x="297" y="423"/>
                  <a:pt x="298" y="423"/>
                  <a:pt x="298" y="423"/>
                </a:cubicBezTo>
                <a:cubicBezTo>
                  <a:pt x="298" y="424"/>
                  <a:pt x="299" y="424"/>
                  <a:pt x="300" y="425"/>
                </a:cubicBezTo>
                <a:cubicBezTo>
                  <a:pt x="301" y="425"/>
                  <a:pt x="302" y="426"/>
                  <a:pt x="304" y="426"/>
                </a:cubicBezTo>
                <a:cubicBezTo>
                  <a:pt x="304" y="426"/>
                  <a:pt x="304" y="426"/>
                  <a:pt x="304" y="426"/>
                </a:cubicBezTo>
                <a:cubicBezTo>
                  <a:pt x="304" y="425"/>
                  <a:pt x="303" y="425"/>
                  <a:pt x="303" y="424"/>
                </a:cubicBezTo>
                <a:moveTo>
                  <a:pt x="579" y="371"/>
                </a:moveTo>
                <a:cubicBezTo>
                  <a:pt x="579" y="372"/>
                  <a:pt x="578" y="372"/>
                  <a:pt x="578" y="373"/>
                </a:cubicBezTo>
                <a:cubicBezTo>
                  <a:pt x="579" y="373"/>
                  <a:pt x="580" y="374"/>
                  <a:pt x="579" y="375"/>
                </a:cubicBezTo>
                <a:cubicBezTo>
                  <a:pt x="577" y="374"/>
                  <a:pt x="577" y="374"/>
                  <a:pt x="576" y="375"/>
                </a:cubicBezTo>
                <a:cubicBezTo>
                  <a:pt x="575" y="375"/>
                  <a:pt x="575" y="375"/>
                  <a:pt x="574" y="374"/>
                </a:cubicBezTo>
                <a:cubicBezTo>
                  <a:pt x="574" y="374"/>
                  <a:pt x="575" y="374"/>
                  <a:pt x="575" y="373"/>
                </a:cubicBezTo>
                <a:cubicBezTo>
                  <a:pt x="575" y="373"/>
                  <a:pt x="575" y="373"/>
                  <a:pt x="575" y="372"/>
                </a:cubicBezTo>
                <a:cubicBezTo>
                  <a:pt x="575" y="372"/>
                  <a:pt x="575" y="372"/>
                  <a:pt x="576" y="372"/>
                </a:cubicBezTo>
                <a:cubicBezTo>
                  <a:pt x="576" y="371"/>
                  <a:pt x="575" y="371"/>
                  <a:pt x="575" y="372"/>
                </a:cubicBezTo>
                <a:cubicBezTo>
                  <a:pt x="575" y="372"/>
                  <a:pt x="575" y="372"/>
                  <a:pt x="575" y="372"/>
                </a:cubicBezTo>
                <a:cubicBezTo>
                  <a:pt x="575" y="372"/>
                  <a:pt x="576" y="372"/>
                  <a:pt x="576" y="372"/>
                </a:cubicBezTo>
                <a:cubicBezTo>
                  <a:pt x="576" y="372"/>
                  <a:pt x="576" y="372"/>
                  <a:pt x="576" y="371"/>
                </a:cubicBezTo>
                <a:cubicBezTo>
                  <a:pt x="576" y="371"/>
                  <a:pt x="576" y="371"/>
                  <a:pt x="576" y="372"/>
                </a:cubicBezTo>
                <a:cubicBezTo>
                  <a:pt x="574" y="372"/>
                  <a:pt x="574" y="371"/>
                  <a:pt x="574" y="371"/>
                </a:cubicBezTo>
                <a:cubicBezTo>
                  <a:pt x="574" y="370"/>
                  <a:pt x="575" y="370"/>
                  <a:pt x="575" y="370"/>
                </a:cubicBezTo>
                <a:cubicBezTo>
                  <a:pt x="576" y="370"/>
                  <a:pt x="577" y="370"/>
                  <a:pt x="577" y="370"/>
                </a:cubicBezTo>
                <a:cubicBezTo>
                  <a:pt x="577" y="370"/>
                  <a:pt x="578" y="371"/>
                  <a:pt x="578" y="371"/>
                </a:cubicBezTo>
                <a:cubicBezTo>
                  <a:pt x="578" y="371"/>
                  <a:pt x="579" y="371"/>
                  <a:pt x="579" y="371"/>
                </a:cubicBezTo>
                <a:moveTo>
                  <a:pt x="290" y="424"/>
                </a:moveTo>
                <a:cubicBezTo>
                  <a:pt x="289" y="423"/>
                  <a:pt x="291" y="421"/>
                  <a:pt x="289" y="421"/>
                </a:cubicBezTo>
                <a:cubicBezTo>
                  <a:pt x="289" y="420"/>
                  <a:pt x="290" y="420"/>
                  <a:pt x="290" y="419"/>
                </a:cubicBezTo>
                <a:cubicBezTo>
                  <a:pt x="291" y="420"/>
                  <a:pt x="292" y="420"/>
                  <a:pt x="292" y="421"/>
                </a:cubicBezTo>
                <a:cubicBezTo>
                  <a:pt x="292" y="422"/>
                  <a:pt x="292" y="422"/>
                  <a:pt x="293" y="423"/>
                </a:cubicBezTo>
                <a:cubicBezTo>
                  <a:pt x="293" y="423"/>
                  <a:pt x="292" y="424"/>
                  <a:pt x="292" y="424"/>
                </a:cubicBezTo>
                <a:cubicBezTo>
                  <a:pt x="291" y="424"/>
                  <a:pt x="291" y="424"/>
                  <a:pt x="290" y="424"/>
                </a:cubicBezTo>
                <a:moveTo>
                  <a:pt x="367" y="471"/>
                </a:moveTo>
                <a:cubicBezTo>
                  <a:pt x="367" y="471"/>
                  <a:pt x="368" y="470"/>
                  <a:pt x="368" y="470"/>
                </a:cubicBezTo>
                <a:cubicBezTo>
                  <a:pt x="369" y="470"/>
                  <a:pt x="369" y="470"/>
                  <a:pt x="370" y="471"/>
                </a:cubicBezTo>
                <a:cubicBezTo>
                  <a:pt x="369" y="472"/>
                  <a:pt x="370" y="472"/>
                  <a:pt x="370" y="473"/>
                </a:cubicBezTo>
                <a:cubicBezTo>
                  <a:pt x="370" y="474"/>
                  <a:pt x="370" y="474"/>
                  <a:pt x="370" y="474"/>
                </a:cubicBezTo>
                <a:cubicBezTo>
                  <a:pt x="370" y="474"/>
                  <a:pt x="369" y="475"/>
                  <a:pt x="369" y="474"/>
                </a:cubicBezTo>
                <a:cubicBezTo>
                  <a:pt x="369" y="474"/>
                  <a:pt x="368" y="473"/>
                  <a:pt x="368" y="472"/>
                </a:cubicBezTo>
                <a:cubicBezTo>
                  <a:pt x="367" y="472"/>
                  <a:pt x="367" y="471"/>
                  <a:pt x="367" y="471"/>
                </a:cubicBezTo>
                <a:moveTo>
                  <a:pt x="416" y="252"/>
                </a:moveTo>
                <a:cubicBezTo>
                  <a:pt x="417" y="252"/>
                  <a:pt x="418" y="251"/>
                  <a:pt x="419" y="252"/>
                </a:cubicBezTo>
                <a:cubicBezTo>
                  <a:pt x="419" y="253"/>
                  <a:pt x="418" y="254"/>
                  <a:pt x="420" y="255"/>
                </a:cubicBezTo>
                <a:cubicBezTo>
                  <a:pt x="420" y="255"/>
                  <a:pt x="420" y="256"/>
                  <a:pt x="420" y="256"/>
                </a:cubicBezTo>
                <a:cubicBezTo>
                  <a:pt x="418" y="256"/>
                  <a:pt x="417" y="254"/>
                  <a:pt x="416" y="253"/>
                </a:cubicBezTo>
                <a:cubicBezTo>
                  <a:pt x="416" y="253"/>
                  <a:pt x="416" y="252"/>
                  <a:pt x="416" y="252"/>
                </a:cubicBezTo>
                <a:moveTo>
                  <a:pt x="375" y="475"/>
                </a:moveTo>
                <a:cubicBezTo>
                  <a:pt x="378" y="475"/>
                  <a:pt x="378" y="475"/>
                  <a:pt x="378" y="475"/>
                </a:cubicBezTo>
                <a:cubicBezTo>
                  <a:pt x="379" y="476"/>
                  <a:pt x="381" y="477"/>
                  <a:pt x="380" y="478"/>
                </a:cubicBezTo>
                <a:cubicBezTo>
                  <a:pt x="378" y="477"/>
                  <a:pt x="378" y="477"/>
                  <a:pt x="377" y="478"/>
                </a:cubicBezTo>
                <a:cubicBezTo>
                  <a:pt x="376" y="477"/>
                  <a:pt x="376" y="476"/>
                  <a:pt x="375" y="475"/>
                </a:cubicBezTo>
                <a:moveTo>
                  <a:pt x="280" y="425"/>
                </a:moveTo>
                <a:cubicBezTo>
                  <a:pt x="280" y="426"/>
                  <a:pt x="280" y="427"/>
                  <a:pt x="282" y="427"/>
                </a:cubicBezTo>
                <a:cubicBezTo>
                  <a:pt x="282" y="427"/>
                  <a:pt x="283" y="428"/>
                  <a:pt x="283" y="428"/>
                </a:cubicBezTo>
                <a:cubicBezTo>
                  <a:pt x="283" y="429"/>
                  <a:pt x="283" y="429"/>
                  <a:pt x="283" y="429"/>
                </a:cubicBezTo>
                <a:cubicBezTo>
                  <a:pt x="283" y="430"/>
                  <a:pt x="283" y="430"/>
                  <a:pt x="283" y="430"/>
                </a:cubicBezTo>
                <a:cubicBezTo>
                  <a:pt x="282" y="429"/>
                  <a:pt x="281" y="429"/>
                  <a:pt x="281" y="429"/>
                </a:cubicBezTo>
                <a:cubicBezTo>
                  <a:pt x="280" y="428"/>
                  <a:pt x="279" y="428"/>
                  <a:pt x="279" y="427"/>
                </a:cubicBezTo>
                <a:cubicBezTo>
                  <a:pt x="280" y="427"/>
                  <a:pt x="279" y="426"/>
                  <a:pt x="280" y="425"/>
                </a:cubicBezTo>
                <a:cubicBezTo>
                  <a:pt x="280" y="425"/>
                  <a:pt x="280" y="425"/>
                  <a:pt x="280" y="425"/>
                </a:cubicBezTo>
                <a:moveTo>
                  <a:pt x="290" y="427"/>
                </a:moveTo>
                <a:cubicBezTo>
                  <a:pt x="289" y="427"/>
                  <a:pt x="289" y="427"/>
                  <a:pt x="290" y="429"/>
                </a:cubicBezTo>
                <a:cubicBezTo>
                  <a:pt x="289" y="429"/>
                  <a:pt x="287" y="429"/>
                  <a:pt x="286" y="429"/>
                </a:cubicBezTo>
                <a:cubicBezTo>
                  <a:pt x="287" y="428"/>
                  <a:pt x="287" y="427"/>
                  <a:pt x="288" y="427"/>
                </a:cubicBezTo>
                <a:cubicBezTo>
                  <a:pt x="289" y="425"/>
                  <a:pt x="289" y="425"/>
                  <a:pt x="290" y="427"/>
                </a:cubicBezTo>
                <a:moveTo>
                  <a:pt x="371" y="476"/>
                </a:moveTo>
                <a:cubicBezTo>
                  <a:pt x="372" y="477"/>
                  <a:pt x="372" y="477"/>
                  <a:pt x="372" y="478"/>
                </a:cubicBezTo>
                <a:cubicBezTo>
                  <a:pt x="372" y="478"/>
                  <a:pt x="371" y="479"/>
                  <a:pt x="371" y="479"/>
                </a:cubicBezTo>
                <a:cubicBezTo>
                  <a:pt x="370" y="479"/>
                  <a:pt x="369" y="479"/>
                  <a:pt x="368" y="479"/>
                </a:cubicBezTo>
                <a:cubicBezTo>
                  <a:pt x="368" y="477"/>
                  <a:pt x="370" y="478"/>
                  <a:pt x="371" y="476"/>
                </a:cubicBezTo>
                <a:moveTo>
                  <a:pt x="412" y="486"/>
                </a:moveTo>
                <a:cubicBezTo>
                  <a:pt x="412" y="485"/>
                  <a:pt x="413" y="485"/>
                  <a:pt x="413" y="485"/>
                </a:cubicBezTo>
                <a:cubicBezTo>
                  <a:pt x="414" y="485"/>
                  <a:pt x="414" y="486"/>
                  <a:pt x="415" y="486"/>
                </a:cubicBezTo>
                <a:cubicBezTo>
                  <a:pt x="415" y="487"/>
                  <a:pt x="416" y="488"/>
                  <a:pt x="416" y="489"/>
                </a:cubicBezTo>
                <a:cubicBezTo>
                  <a:pt x="415" y="489"/>
                  <a:pt x="415" y="489"/>
                  <a:pt x="414" y="489"/>
                </a:cubicBezTo>
                <a:cubicBezTo>
                  <a:pt x="413" y="489"/>
                  <a:pt x="413" y="488"/>
                  <a:pt x="413" y="488"/>
                </a:cubicBezTo>
                <a:cubicBezTo>
                  <a:pt x="413" y="488"/>
                  <a:pt x="414" y="488"/>
                  <a:pt x="414" y="487"/>
                </a:cubicBezTo>
                <a:cubicBezTo>
                  <a:pt x="414" y="487"/>
                  <a:pt x="414" y="487"/>
                  <a:pt x="413" y="487"/>
                </a:cubicBezTo>
                <a:cubicBezTo>
                  <a:pt x="413" y="486"/>
                  <a:pt x="413" y="486"/>
                  <a:pt x="412" y="486"/>
                </a:cubicBezTo>
                <a:moveTo>
                  <a:pt x="375" y="475"/>
                </a:moveTo>
                <a:cubicBezTo>
                  <a:pt x="374" y="475"/>
                  <a:pt x="374" y="475"/>
                  <a:pt x="373" y="475"/>
                </a:cubicBezTo>
                <a:cubicBezTo>
                  <a:pt x="372" y="475"/>
                  <a:pt x="372" y="475"/>
                  <a:pt x="371" y="475"/>
                </a:cubicBezTo>
                <a:cubicBezTo>
                  <a:pt x="371" y="474"/>
                  <a:pt x="372" y="474"/>
                  <a:pt x="372" y="473"/>
                </a:cubicBezTo>
                <a:cubicBezTo>
                  <a:pt x="372" y="473"/>
                  <a:pt x="373" y="473"/>
                  <a:pt x="373" y="473"/>
                </a:cubicBezTo>
                <a:cubicBezTo>
                  <a:pt x="374" y="474"/>
                  <a:pt x="375" y="474"/>
                  <a:pt x="375" y="475"/>
                </a:cubicBezTo>
                <a:moveTo>
                  <a:pt x="589" y="370"/>
                </a:moveTo>
                <a:cubicBezTo>
                  <a:pt x="589" y="370"/>
                  <a:pt x="589" y="369"/>
                  <a:pt x="589" y="369"/>
                </a:cubicBezTo>
                <a:cubicBezTo>
                  <a:pt x="590" y="369"/>
                  <a:pt x="591" y="369"/>
                  <a:pt x="592" y="369"/>
                </a:cubicBezTo>
                <a:cubicBezTo>
                  <a:pt x="592" y="371"/>
                  <a:pt x="591" y="371"/>
                  <a:pt x="590" y="371"/>
                </a:cubicBezTo>
                <a:cubicBezTo>
                  <a:pt x="590" y="370"/>
                  <a:pt x="589" y="370"/>
                  <a:pt x="589" y="370"/>
                </a:cubicBezTo>
                <a:moveTo>
                  <a:pt x="464" y="355"/>
                </a:moveTo>
                <a:cubicBezTo>
                  <a:pt x="465" y="354"/>
                  <a:pt x="465" y="354"/>
                  <a:pt x="466" y="353"/>
                </a:cubicBezTo>
                <a:cubicBezTo>
                  <a:pt x="466" y="353"/>
                  <a:pt x="466" y="353"/>
                  <a:pt x="466" y="354"/>
                </a:cubicBezTo>
                <a:cubicBezTo>
                  <a:pt x="466" y="354"/>
                  <a:pt x="466" y="355"/>
                  <a:pt x="466" y="356"/>
                </a:cubicBezTo>
                <a:cubicBezTo>
                  <a:pt x="466" y="355"/>
                  <a:pt x="465" y="355"/>
                  <a:pt x="464" y="355"/>
                </a:cubicBezTo>
                <a:moveTo>
                  <a:pt x="288" y="371"/>
                </a:moveTo>
                <a:cubicBezTo>
                  <a:pt x="288" y="371"/>
                  <a:pt x="288" y="371"/>
                  <a:pt x="288" y="371"/>
                </a:cubicBezTo>
                <a:cubicBezTo>
                  <a:pt x="288" y="369"/>
                  <a:pt x="288" y="369"/>
                  <a:pt x="289" y="369"/>
                </a:cubicBezTo>
                <a:cubicBezTo>
                  <a:pt x="290" y="369"/>
                  <a:pt x="291" y="369"/>
                  <a:pt x="291" y="370"/>
                </a:cubicBezTo>
                <a:cubicBezTo>
                  <a:pt x="290" y="370"/>
                  <a:pt x="290" y="370"/>
                  <a:pt x="290" y="370"/>
                </a:cubicBezTo>
                <a:cubicBezTo>
                  <a:pt x="289" y="370"/>
                  <a:pt x="289" y="371"/>
                  <a:pt x="289" y="371"/>
                </a:cubicBezTo>
                <a:moveTo>
                  <a:pt x="423" y="255"/>
                </a:moveTo>
                <a:cubicBezTo>
                  <a:pt x="421" y="255"/>
                  <a:pt x="421" y="255"/>
                  <a:pt x="421" y="254"/>
                </a:cubicBezTo>
                <a:cubicBezTo>
                  <a:pt x="422" y="254"/>
                  <a:pt x="422" y="254"/>
                  <a:pt x="423" y="255"/>
                </a:cubicBezTo>
                <a:moveTo>
                  <a:pt x="573" y="440"/>
                </a:moveTo>
                <a:cubicBezTo>
                  <a:pt x="573" y="440"/>
                  <a:pt x="574" y="440"/>
                  <a:pt x="574" y="441"/>
                </a:cubicBezTo>
                <a:cubicBezTo>
                  <a:pt x="574" y="441"/>
                  <a:pt x="574" y="441"/>
                  <a:pt x="574" y="441"/>
                </a:cubicBezTo>
                <a:cubicBezTo>
                  <a:pt x="574" y="441"/>
                  <a:pt x="572" y="441"/>
                  <a:pt x="572" y="441"/>
                </a:cubicBezTo>
                <a:cubicBezTo>
                  <a:pt x="572" y="441"/>
                  <a:pt x="572" y="441"/>
                  <a:pt x="572" y="441"/>
                </a:cubicBezTo>
                <a:cubicBezTo>
                  <a:pt x="572" y="440"/>
                  <a:pt x="573" y="440"/>
                  <a:pt x="573" y="440"/>
                </a:cubicBezTo>
                <a:moveTo>
                  <a:pt x="564" y="370"/>
                </a:moveTo>
                <a:cubicBezTo>
                  <a:pt x="566" y="369"/>
                  <a:pt x="567" y="369"/>
                  <a:pt x="568" y="370"/>
                </a:cubicBezTo>
                <a:cubicBezTo>
                  <a:pt x="567" y="371"/>
                  <a:pt x="566" y="370"/>
                  <a:pt x="564" y="370"/>
                </a:cubicBezTo>
                <a:moveTo>
                  <a:pt x="573" y="371"/>
                </a:moveTo>
                <a:cubicBezTo>
                  <a:pt x="573" y="371"/>
                  <a:pt x="574" y="371"/>
                  <a:pt x="573" y="371"/>
                </a:cubicBezTo>
                <a:cubicBezTo>
                  <a:pt x="573" y="372"/>
                  <a:pt x="573" y="372"/>
                  <a:pt x="573" y="372"/>
                </a:cubicBezTo>
                <a:cubicBezTo>
                  <a:pt x="573" y="372"/>
                  <a:pt x="573" y="372"/>
                  <a:pt x="573" y="371"/>
                </a:cubicBezTo>
                <a:cubicBezTo>
                  <a:pt x="572" y="371"/>
                  <a:pt x="572" y="370"/>
                  <a:pt x="573" y="370"/>
                </a:cubicBezTo>
                <a:cubicBezTo>
                  <a:pt x="573" y="370"/>
                  <a:pt x="573" y="369"/>
                  <a:pt x="573" y="369"/>
                </a:cubicBezTo>
                <a:cubicBezTo>
                  <a:pt x="573" y="369"/>
                  <a:pt x="573" y="369"/>
                  <a:pt x="573" y="370"/>
                </a:cubicBezTo>
                <a:cubicBezTo>
                  <a:pt x="573" y="370"/>
                  <a:pt x="573" y="370"/>
                  <a:pt x="573" y="371"/>
                </a:cubicBezTo>
                <a:moveTo>
                  <a:pt x="572" y="446"/>
                </a:moveTo>
                <a:cubicBezTo>
                  <a:pt x="572" y="446"/>
                  <a:pt x="571" y="446"/>
                  <a:pt x="571" y="446"/>
                </a:cubicBezTo>
                <a:cubicBezTo>
                  <a:pt x="571" y="446"/>
                  <a:pt x="571" y="445"/>
                  <a:pt x="571" y="445"/>
                </a:cubicBezTo>
                <a:cubicBezTo>
                  <a:pt x="571" y="445"/>
                  <a:pt x="573" y="445"/>
                  <a:pt x="573" y="445"/>
                </a:cubicBezTo>
                <a:cubicBezTo>
                  <a:pt x="573" y="445"/>
                  <a:pt x="573" y="446"/>
                  <a:pt x="573" y="446"/>
                </a:cubicBezTo>
                <a:cubicBezTo>
                  <a:pt x="573" y="446"/>
                  <a:pt x="572" y="446"/>
                  <a:pt x="572" y="446"/>
                </a:cubicBezTo>
                <a:moveTo>
                  <a:pt x="293" y="419"/>
                </a:moveTo>
                <a:cubicBezTo>
                  <a:pt x="293" y="419"/>
                  <a:pt x="294" y="420"/>
                  <a:pt x="294" y="421"/>
                </a:cubicBezTo>
                <a:cubicBezTo>
                  <a:pt x="294" y="421"/>
                  <a:pt x="293" y="421"/>
                  <a:pt x="293" y="421"/>
                </a:cubicBezTo>
                <a:cubicBezTo>
                  <a:pt x="293" y="421"/>
                  <a:pt x="292" y="420"/>
                  <a:pt x="292" y="420"/>
                </a:cubicBezTo>
                <a:cubicBezTo>
                  <a:pt x="292" y="420"/>
                  <a:pt x="292" y="420"/>
                  <a:pt x="292" y="420"/>
                </a:cubicBezTo>
                <a:cubicBezTo>
                  <a:pt x="292" y="420"/>
                  <a:pt x="292" y="419"/>
                  <a:pt x="293" y="419"/>
                </a:cubicBezTo>
                <a:moveTo>
                  <a:pt x="368" y="477"/>
                </a:moveTo>
                <a:cubicBezTo>
                  <a:pt x="367" y="477"/>
                  <a:pt x="367" y="477"/>
                  <a:pt x="366" y="477"/>
                </a:cubicBezTo>
                <a:cubicBezTo>
                  <a:pt x="366" y="477"/>
                  <a:pt x="366" y="477"/>
                  <a:pt x="366" y="476"/>
                </a:cubicBezTo>
                <a:cubicBezTo>
                  <a:pt x="366" y="476"/>
                  <a:pt x="366" y="476"/>
                  <a:pt x="366" y="476"/>
                </a:cubicBezTo>
                <a:cubicBezTo>
                  <a:pt x="366" y="476"/>
                  <a:pt x="366" y="476"/>
                  <a:pt x="367" y="476"/>
                </a:cubicBezTo>
                <a:cubicBezTo>
                  <a:pt x="367" y="476"/>
                  <a:pt x="367" y="476"/>
                  <a:pt x="367" y="476"/>
                </a:cubicBezTo>
                <a:cubicBezTo>
                  <a:pt x="367" y="477"/>
                  <a:pt x="368" y="477"/>
                  <a:pt x="368" y="477"/>
                </a:cubicBezTo>
                <a:moveTo>
                  <a:pt x="417" y="490"/>
                </a:moveTo>
                <a:cubicBezTo>
                  <a:pt x="419" y="490"/>
                  <a:pt x="419" y="490"/>
                  <a:pt x="418" y="491"/>
                </a:cubicBezTo>
                <a:cubicBezTo>
                  <a:pt x="418" y="491"/>
                  <a:pt x="417" y="491"/>
                  <a:pt x="417" y="490"/>
                </a:cubicBezTo>
                <a:moveTo>
                  <a:pt x="514" y="582"/>
                </a:moveTo>
                <a:cubicBezTo>
                  <a:pt x="513" y="583"/>
                  <a:pt x="512" y="583"/>
                  <a:pt x="512" y="582"/>
                </a:cubicBezTo>
                <a:cubicBezTo>
                  <a:pt x="512" y="582"/>
                  <a:pt x="512" y="582"/>
                  <a:pt x="512" y="582"/>
                </a:cubicBezTo>
                <a:cubicBezTo>
                  <a:pt x="512" y="581"/>
                  <a:pt x="513" y="581"/>
                  <a:pt x="514" y="582"/>
                </a:cubicBezTo>
                <a:cubicBezTo>
                  <a:pt x="514" y="582"/>
                  <a:pt x="514" y="582"/>
                  <a:pt x="514" y="582"/>
                </a:cubicBezTo>
                <a:moveTo>
                  <a:pt x="218" y="394"/>
                </a:moveTo>
                <a:cubicBezTo>
                  <a:pt x="218" y="393"/>
                  <a:pt x="218" y="393"/>
                  <a:pt x="218" y="392"/>
                </a:cubicBezTo>
                <a:cubicBezTo>
                  <a:pt x="219" y="393"/>
                  <a:pt x="219" y="393"/>
                  <a:pt x="218" y="394"/>
                </a:cubicBezTo>
                <a:moveTo>
                  <a:pt x="424" y="443"/>
                </a:moveTo>
                <a:cubicBezTo>
                  <a:pt x="424" y="443"/>
                  <a:pt x="424" y="443"/>
                  <a:pt x="424" y="443"/>
                </a:cubicBezTo>
                <a:cubicBezTo>
                  <a:pt x="423" y="444"/>
                  <a:pt x="423" y="444"/>
                  <a:pt x="423" y="444"/>
                </a:cubicBezTo>
                <a:cubicBezTo>
                  <a:pt x="423" y="444"/>
                  <a:pt x="423" y="444"/>
                  <a:pt x="423" y="443"/>
                </a:cubicBezTo>
                <a:cubicBezTo>
                  <a:pt x="423" y="443"/>
                  <a:pt x="423" y="443"/>
                  <a:pt x="423" y="442"/>
                </a:cubicBezTo>
                <a:cubicBezTo>
                  <a:pt x="423" y="442"/>
                  <a:pt x="423" y="442"/>
                  <a:pt x="423" y="442"/>
                </a:cubicBezTo>
                <a:cubicBezTo>
                  <a:pt x="424" y="442"/>
                  <a:pt x="424" y="442"/>
                  <a:pt x="424" y="443"/>
                </a:cubicBezTo>
                <a:moveTo>
                  <a:pt x="566" y="374"/>
                </a:moveTo>
                <a:cubicBezTo>
                  <a:pt x="564" y="374"/>
                  <a:pt x="564" y="374"/>
                  <a:pt x="564" y="374"/>
                </a:cubicBezTo>
                <a:cubicBezTo>
                  <a:pt x="564" y="373"/>
                  <a:pt x="564" y="373"/>
                  <a:pt x="564" y="373"/>
                </a:cubicBezTo>
                <a:cubicBezTo>
                  <a:pt x="564" y="373"/>
                  <a:pt x="565" y="373"/>
                  <a:pt x="565" y="373"/>
                </a:cubicBezTo>
                <a:cubicBezTo>
                  <a:pt x="566" y="373"/>
                  <a:pt x="566" y="374"/>
                  <a:pt x="566" y="374"/>
                </a:cubicBezTo>
                <a:moveTo>
                  <a:pt x="419" y="240"/>
                </a:moveTo>
                <a:cubicBezTo>
                  <a:pt x="418" y="240"/>
                  <a:pt x="418" y="240"/>
                  <a:pt x="417" y="240"/>
                </a:cubicBezTo>
                <a:cubicBezTo>
                  <a:pt x="418" y="239"/>
                  <a:pt x="418" y="239"/>
                  <a:pt x="419" y="240"/>
                </a:cubicBezTo>
                <a:moveTo>
                  <a:pt x="457" y="468"/>
                </a:moveTo>
                <a:cubicBezTo>
                  <a:pt x="457" y="467"/>
                  <a:pt x="457" y="467"/>
                  <a:pt x="457" y="466"/>
                </a:cubicBezTo>
                <a:cubicBezTo>
                  <a:pt x="458" y="467"/>
                  <a:pt x="458" y="467"/>
                  <a:pt x="457" y="468"/>
                </a:cubicBezTo>
                <a:moveTo>
                  <a:pt x="398" y="583"/>
                </a:moveTo>
                <a:cubicBezTo>
                  <a:pt x="398" y="583"/>
                  <a:pt x="397" y="583"/>
                  <a:pt x="397" y="583"/>
                </a:cubicBezTo>
                <a:cubicBezTo>
                  <a:pt x="397" y="583"/>
                  <a:pt x="397" y="583"/>
                  <a:pt x="398" y="583"/>
                </a:cubicBezTo>
                <a:cubicBezTo>
                  <a:pt x="398" y="582"/>
                  <a:pt x="398" y="582"/>
                  <a:pt x="398" y="583"/>
                </a:cubicBezTo>
                <a:cubicBezTo>
                  <a:pt x="398" y="583"/>
                  <a:pt x="398" y="583"/>
                  <a:pt x="398" y="583"/>
                </a:cubicBezTo>
                <a:moveTo>
                  <a:pt x="406" y="595"/>
                </a:moveTo>
                <a:cubicBezTo>
                  <a:pt x="405" y="595"/>
                  <a:pt x="405" y="596"/>
                  <a:pt x="405" y="596"/>
                </a:cubicBezTo>
                <a:cubicBezTo>
                  <a:pt x="405" y="596"/>
                  <a:pt x="405" y="595"/>
                  <a:pt x="405" y="595"/>
                </a:cubicBezTo>
                <a:cubicBezTo>
                  <a:pt x="405" y="595"/>
                  <a:pt x="405" y="595"/>
                  <a:pt x="405" y="595"/>
                </a:cubicBezTo>
                <a:cubicBezTo>
                  <a:pt x="405" y="595"/>
                  <a:pt x="405" y="595"/>
                  <a:pt x="406" y="595"/>
                </a:cubicBezTo>
                <a:moveTo>
                  <a:pt x="409" y="594"/>
                </a:moveTo>
                <a:cubicBezTo>
                  <a:pt x="409" y="594"/>
                  <a:pt x="409" y="595"/>
                  <a:pt x="409" y="595"/>
                </a:cubicBezTo>
                <a:cubicBezTo>
                  <a:pt x="408" y="594"/>
                  <a:pt x="409" y="594"/>
                  <a:pt x="409" y="594"/>
                </a:cubicBezTo>
                <a:cubicBezTo>
                  <a:pt x="409" y="594"/>
                  <a:pt x="409" y="594"/>
                  <a:pt x="409" y="594"/>
                </a:cubicBezTo>
                <a:cubicBezTo>
                  <a:pt x="409" y="594"/>
                  <a:pt x="409" y="594"/>
                  <a:pt x="409" y="594"/>
                </a:cubicBezTo>
                <a:moveTo>
                  <a:pt x="406" y="593"/>
                </a:moveTo>
                <a:cubicBezTo>
                  <a:pt x="406" y="593"/>
                  <a:pt x="406" y="593"/>
                  <a:pt x="406" y="593"/>
                </a:cubicBezTo>
                <a:cubicBezTo>
                  <a:pt x="406" y="593"/>
                  <a:pt x="406" y="593"/>
                  <a:pt x="406" y="592"/>
                </a:cubicBezTo>
                <a:cubicBezTo>
                  <a:pt x="406" y="592"/>
                  <a:pt x="406" y="592"/>
                  <a:pt x="406" y="592"/>
                </a:cubicBezTo>
                <a:cubicBezTo>
                  <a:pt x="406" y="592"/>
                  <a:pt x="406" y="592"/>
                  <a:pt x="406" y="593"/>
                </a:cubicBezTo>
                <a:moveTo>
                  <a:pt x="400" y="590"/>
                </a:moveTo>
                <a:cubicBezTo>
                  <a:pt x="400" y="590"/>
                  <a:pt x="401" y="590"/>
                  <a:pt x="401" y="591"/>
                </a:cubicBezTo>
                <a:cubicBezTo>
                  <a:pt x="401" y="591"/>
                  <a:pt x="401" y="591"/>
                  <a:pt x="400" y="591"/>
                </a:cubicBezTo>
                <a:cubicBezTo>
                  <a:pt x="400" y="591"/>
                  <a:pt x="400" y="591"/>
                  <a:pt x="400" y="591"/>
                </a:cubicBezTo>
                <a:cubicBezTo>
                  <a:pt x="400" y="591"/>
                  <a:pt x="400" y="590"/>
                  <a:pt x="400" y="590"/>
                </a:cubicBezTo>
                <a:moveTo>
                  <a:pt x="418" y="237"/>
                </a:moveTo>
                <a:cubicBezTo>
                  <a:pt x="418" y="237"/>
                  <a:pt x="417" y="237"/>
                  <a:pt x="417" y="237"/>
                </a:cubicBezTo>
                <a:cubicBezTo>
                  <a:pt x="417" y="237"/>
                  <a:pt x="417" y="237"/>
                  <a:pt x="417" y="237"/>
                </a:cubicBezTo>
                <a:cubicBezTo>
                  <a:pt x="417" y="237"/>
                  <a:pt x="417" y="237"/>
                  <a:pt x="418" y="237"/>
                </a:cubicBezTo>
                <a:cubicBezTo>
                  <a:pt x="418" y="236"/>
                  <a:pt x="418" y="237"/>
                  <a:pt x="418" y="237"/>
                </a:cubicBezTo>
                <a:moveTo>
                  <a:pt x="463" y="343"/>
                </a:moveTo>
                <a:cubicBezTo>
                  <a:pt x="463" y="343"/>
                  <a:pt x="463" y="343"/>
                  <a:pt x="463" y="343"/>
                </a:cubicBezTo>
                <a:cubicBezTo>
                  <a:pt x="463" y="343"/>
                  <a:pt x="463" y="343"/>
                  <a:pt x="462" y="343"/>
                </a:cubicBezTo>
                <a:cubicBezTo>
                  <a:pt x="462" y="343"/>
                  <a:pt x="462" y="343"/>
                  <a:pt x="462" y="343"/>
                </a:cubicBezTo>
                <a:cubicBezTo>
                  <a:pt x="463" y="343"/>
                  <a:pt x="463" y="343"/>
                  <a:pt x="463" y="343"/>
                </a:cubicBezTo>
                <a:cubicBezTo>
                  <a:pt x="463" y="343"/>
                  <a:pt x="463" y="343"/>
                  <a:pt x="463" y="343"/>
                </a:cubicBezTo>
                <a:moveTo>
                  <a:pt x="464" y="355"/>
                </a:moveTo>
                <a:cubicBezTo>
                  <a:pt x="464" y="356"/>
                  <a:pt x="464" y="356"/>
                  <a:pt x="463" y="356"/>
                </a:cubicBezTo>
                <a:cubicBezTo>
                  <a:pt x="463" y="355"/>
                  <a:pt x="464" y="355"/>
                  <a:pt x="464" y="355"/>
                </a:cubicBezTo>
                <a:moveTo>
                  <a:pt x="419" y="231"/>
                </a:moveTo>
                <a:cubicBezTo>
                  <a:pt x="419" y="231"/>
                  <a:pt x="418" y="231"/>
                  <a:pt x="418" y="231"/>
                </a:cubicBezTo>
                <a:cubicBezTo>
                  <a:pt x="418" y="231"/>
                  <a:pt x="418" y="231"/>
                  <a:pt x="418" y="231"/>
                </a:cubicBezTo>
                <a:cubicBezTo>
                  <a:pt x="418" y="231"/>
                  <a:pt x="418" y="231"/>
                  <a:pt x="419" y="231"/>
                </a:cubicBezTo>
                <a:cubicBezTo>
                  <a:pt x="419" y="231"/>
                  <a:pt x="419" y="231"/>
                  <a:pt x="419" y="231"/>
                </a:cubicBezTo>
                <a:moveTo>
                  <a:pt x="418" y="235"/>
                </a:moveTo>
                <a:cubicBezTo>
                  <a:pt x="418" y="235"/>
                  <a:pt x="418" y="235"/>
                  <a:pt x="418" y="235"/>
                </a:cubicBezTo>
                <a:cubicBezTo>
                  <a:pt x="417" y="235"/>
                  <a:pt x="417" y="235"/>
                  <a:pt x="417" y="235"/>
                </a:cubicBezTo>
                <a:cubicBezTo>
                  <a:pt x="417" y="235"/>
                  <a:pt x="417" y="235"/>
                  <a:pt x="417" y="234"/>
                </a:cubicBezTo>
                <a:cubicBezTo>
                  <a:pt x="417" y="234"/>
                  <a:pt x="417" y="234"/>
                  <a:pt x="417" y="234"/>
                </a:cubicBezTo>
                <a:cubicBezTo>
                  <a:pt x="418" y="235"/>
                  <a:pt x="418" y="235"/>
                  <a:pt x="418" y="235"/>
                </a:cubicBezTo>
                <a:moveTo>
                  <a:pt x="399" y="463"/>
                </a:moveTo>
                <a:cubicBezTo>
                  <a:pt x="399" y="463"/>
                  <a:pt x="400" y="463"/>
                  <a:pt x="400" y="464"/>
                </a:cubicBezTo>
                <a:cubicBezTo>
                  <a:pt x="400" y="464"/>
                  <a:pt x="399" y="464"/>
                  <a:pt x="399" y="464"/>
                </a:cubicBezTo>
                <a:moveTo>
                  <a:pt x="285" y="427"/>
                </a:moveTo>
                <a:cubicBezTo>
                  <a:pt x="285" y="427"/>
                  <a:pt x="285" y="427"/>
                  <a:pt x="285" y="428"/>
                </a:cubicBezTo>
                <a:cubicBezTo>
                  <a:pt x="285" y="428"/>
                  <a:pt x="285" y="428"/>
                  <a:pt x="285" y="428"/>
                </a:cubicBezTo>
                <a:cubicBezTo>
                  <a:pt x="285" y="428"/>
                  <a:pt x="284" y="428"/>
                  <a:pt x="284" y="427"/>
                </a:cubicBezTo>
                <a:cubicBezTo>
                  <a:pt x="284" y="427"/>
                  <a:pt x="285" y="427"/>
                  <a:pt x="285" y="427"/>
                </a:cubicBezTo>
                <a:moveTo>
                  <a:pt x="433" y="486"/>
                </a:moveTo>
                <a:cubicBezTo>
                  <a:pt x="433" y="486"/>
                  <a:pt x="433" y="485"/>
                  <a:pt x="433" y="485"/>
                </a:cubicBezTo>
                <a:cubicBezTo>
                  <a:pt x="433" y="485"/>
                  <a:pt x="433" y="485"/>
                  <a:pt x="434" y="485"/>
                </a:cubicBezTo>
                <a:cubicBezTo>
                  <a:pt x="434" y="485"/>
                  <a:pt x="434" y="485"/>
                  <a:pt x="434" y="485"/>
                </a:cubicBezTo>
                <a:cubicBezTo>
                  <a:pt x="434" y="485"/>
                  <a:pt x="434" y="486"/>
                  <a:pt x="433" y="486"/>
                </a:cubicBezTo>
                <a:moveTo>
                  <a:pt x="385" y="488"/>
                </a:moveTo>
                <a:cubicBezTo>
                  <a:pt x="385" y="488"/>
                  <a:pt x="385" y="487"/>
                  <a:pt x="385" y="487"/>
                </a:cubicBezTo>
                <a:cubicBezTo>
                  <a:pt x="385" y="487"/>
                  <a:pt x="385" y="487"/>
                  <a:pt x="386" y="487"/>
                </a:cubicBezTo>
                <a:cubicBezTo>
                  <a:pt x="386" y="487"/>
                  <a:pt x="386" y="488"/>
                  <a:pt x="386" y="488"/>
                </a:cubicBezTo>
                <a:cubicBezTo>
                  <a:pt x="386" y="488"/>
                  <a:pt x="385" y="488"/>
                  <a:pt x="385" y="488"/>
                </a:cubicBezTo>
                <a:moveTo>
                  <a:pt x="417" y="490"/>
                </a:moveTo>
                <a:cubicBezTo>
                  <a:pt x="416" y="490"/>
                  <a:pt x="416" y="489"/>
                  <a:pt x="416" y="489"/>
                </a:cubicBezTo>
                <a:cubicBezTo>
                  <a:pt x="417" y="489"/>
                  <a:pt x="417" y="489"/>
                  <a:pt x="417" y="490"/>
                </a:cubicBezTo>
                <a:moveTo>
                  <a:pt x="362" y="472"/>
                </a:moveTo>
                <a:cubicBezTo>
                  <a:pt x="362" y="472"/>
                  <a:pt x="362" y="472"/>
                  <a:pt x="361" y="472"/>
                </a:cubicBezTo>
                <a:cubicBezTo>
                  <a:pt x="361" y="472"/>
                  <a:pt x="361" y="472"/>
                  <a:pt x="361" y="472"/>
                </a:cubicBezTo>
                <a:cubicBezTo>
                  <a:pt x="361" y="472"/>
                  <a:pt x="361" y="472"/>
                  <a:pt x="362" y="472"/>
                </a:cubicBezTo>
                <a:cubicBezTo>
                  <a:pt x="362" y="472"/>
                  <a:pt x="362" y="472"/>
                  <a:pt x="362" y="472"/>
                </a:cubicBezTo>
                <a:moveTo>
                  <a:pt x="444" y="476"/>
                </a:moveTo>
                <a:cubicBezTo>
                  <a:pt x="444" y="476"/>
                  <a:pt x="444" y="476"/>
                  <a:pt x="443" y="476"/>
                </a:cubicBezTo>
                <a:cubicBezTo>
                  <a:pt x="444" y="476"/>
                  <a:pt x="444" y="476"/>
                  <a:pt x="444" y="476"/>
                </a:cubicBezTo>
                <a:cubicBezTo>
                  <a:pt x="444" y="476"/>
                  <a:pt x="444" y="476"/>
                  <a:pt x="444" y="476"/>
                </a:cubicBezTo>
                <a:cubicBezTo>
                  <a:pt x="444" y="476"/>
                  <a:pt x="444" y="476"/>
                  <a:pt x="444" y="476"/>
                </a:cubicBezTo>
                <a:moveTo>
                  <a:pt x="375" y="480"/>
                </a:moveTo>
                <a:cubicBezTo>
                  <a:pt x="375" y="480"/>
                  <a:pt x="375" y="481"/>
                  <a:pt x="375" y="481"/>
                </a:cubicBezTo>
                <a:cubicBezTo>
                  <a:pt x="375" y="481"/>
                  <a:pt x="375" y="481"/>
                  <a:pt x="375" y="481"/>
                </a:cubicBezTo>
                <a:cubicBezTo>
                  <a:pt x="375" y="481"/>
                  <a:pt x="374" y="481"/>
                  <a:pt x="374" y="480"/>
                </a:cubicBezTo>
                <a:cubicBezTo>
                  <a:pt x="374" y="480"/>
                  <a:pt x="375" y="480"/>
                  <a:pt x="375" y="480"/>
                </a:cubicBezTo>
                <a:moveTo>
                  <a:pt x="383" y="481"/>
                </a:moveTo>
                <a:cubicBezTo>
                  <a:pt x="383" y="481"/>
                  <a:pt x="383" y="481"/>
                  <a:pt x="383" y="481"/>
                </a:cubicBezTo>
                <a:cubicBezTo>
                  <a:pt x="383" y="480"/>
                  <a:pt x="384" y="480"/>
                  <a:pt x="384" y="481"/>
                </a:cubicBezTo>
                <a:cubicBezTo>
                  <a:pt x="384" y="481"/>
                  <a:pt x="384" y="481"/>
                  <a:pt x="384" y="481"/>
                </a:cubicBezTo>
                <a:cubicBezTo>
                  <a:pt x="384" y="481"/>
                  <a:pt x="383" y="481"/>
                  <a:pt x="383" y="481"/>
                </a:cubicBezTo>
                <a:moveTo>
                  <a:pt x="564" y="374"/>
                </a:moveTo>
                <a:cubicBezTo>
                  <a:pt x="564" y="375"/>
                  <a:pt x="564" y="375"/>
                  <a:pt x="564" y="375"/>
                </a:cubicBezTo>
                <a:cubicBezTo>
                  <a:pt x="563" y="375"/>
                  <a:pt x="563" y="375"/>
                  <a:pt x="563" y="374"/>
                </a:cubicBezTo>
                <a:cubicBezTo>
                  <a:pt x="563" y="374"/>
                  <a:pt x="564" y="374"/>
                  <a:pt x="564" y="374"/>
                </a:cubicBezTo>
                <a:moveTo>
                  <a:pt x="567" y="374"/>
                </a:moveTo>
                <a:cubicBezTo>
                  <a:pt x="567" y="375"/>
                  <a:pt x="566" y="375"/>
                  <a:pt x="566" y="375"/>
                </a:cubicBezTo>
                <a:cubicBezTo>
                  <a:pt x="566" y="375"/>
                  <a:pt x="566" y="374"/>
                  <a:pt x="566" y="374"/>
                </a:cubicBezTo>
                <a:cubicBezTo>
                  <a:pt x="566" y="374"/>
                  <a:pt x="566" y="374"/>
                  <a:pt x="566" y="374"/>
                </a:cubicBezTo>
                <a:cubicBezTo>
                  <a:pt x="566" y="374"/>
                  <a:pt x="566" y="374"/>
                  <a:pt x="566" y="374"/>
                </a:cubicBezTo>
                <a:cubicBezTo>
                  <a:pt x="566" y="374"/>
                  <a:pt x="567" y="374"/>
                  <a:pt x="567" y="374"/>
                </a:cubicBezTo>
                <a:moveTo>
                  <a:pt x="565" y="375"/>
                </a:moveTo>
                <a:cubicBezTo>
                  <a:pt x="565" y="375"/>
                  <a:pt x="565" y="376"/>
                  <a:pt x="565" y="376"/>
                </a:cubicBezTo>
                <a:cubicBezTo>
                  <a:pt x="564" y="376"/>
                  <a:pt x="564" y="375"/>
                  <a:pt x="564" y="375"/>
                </a:cubicBezTo>
                <a:cubicBezTo>
                  <a:pt x="564" y="375"/>
                  <a:pt x="564" y="375"/>
                  <a:pt x="564" y="375"/>
                </a:cubicBezTo>
                <a:cubicBezTo>
                  <a:pt x="564" y="375"/>
                  <a:pt x="564" y="375"/>
                  <a:pt x="564" y="375"/>
                </a:cubicBezTo>
                <a:cubicBezTo>
                  <a:pt x="565" y="375"/>
                  <a:pt x="565" y="375"/>
                  <a:pt x="565" y="375"/>
                </a:cubicBezTo>
                <a:moveTo>
                  <a:pt x="583" y="375"/>
                </a:moveTo>
                <a:cubicBezTo>
                  <a:pt x="583" y="375"/>
                  <a:pt x="582" y="376"/>
                  <a:pt x="582" y="376"/>
                </a:cubicBezTo>
                <a:cubicBezTo>
                  <a:pt x="582" y="375"/>
                  <a:pt x="582" y="375"/>
                  <a:pt x="583" y="375"/>
                </a:cubicBezTo>
                <a:cubicBezTo>
                  <a:pt x="583" y="375"/>
                  <a:pt x="583" y="375"/>
                  <a:pt x="583" y="375"/>
                </a:cubicBezTo>
                <a:cubicBezTo>
                  <a:pt x="583" y="375"/>
                  <a:pt x="583" y="375"/>
                  <a:pt x="583" y="375"/>
                </a:cubicBezTo>
                <a:moveTo>
                  <a:pt x="218" y="389"/>
                </a:moveTo>
                <a:cubicBezTo>
                  <a:pt x="218" y="389"/>
                  <a:pt x="218" y="389"/>
                  <a:pt x="218" y="389"/>
                </a:cubicBezTo>
                <a:cubicBezTo>
                  <a:pt x="218" y="389"/>
                  <a:pt x="218" y="389"/>
                  <a:pt x="219" y="390"/>
                </a:cubicBezTo>
                <a:cubicBezTo>
                  <a:pt x="219" y="390"/>
                  <a:pt x="218" y="390"/>
                  <a:pt x="218" y="390"/>
                </a:cubicBezTo>
                <a:cubicBezTo>
                  <a:pt x="218" y="390"/>
                  <a:pt x="218" y="390"/>
                  <a:pt x="218" y="389"/>
                </a:cubicBezTo>
                <a:moveTo>
                  <a:pt x="224" y="391"/>
                </a:moveTo>
                <a:cubicBezTo>
                  <a:pt x="224" y="392"/>
                  <a:pt x="224" y="392"/>
                  <a:pt x="223" y="392"/>
                </a:cubicBezTo>
                <a:cubicBezTo>
                  <a:pt x="223" y="391"/>
                  <a:pt x="224" y="391"/>
                  <a:pt x="224" y="391"/>
                </a:cubicBezTo>
                <a:moveTo>
                  <a:pt x="281" y="370"/>
                </a:moveTo>
                <a:cubicBezTo>
                  <a:pt x="281" y="370"/>
                  <a:pt x="280" y="370"/>
                  <a:pt x="280" y="370"/>
                </a:cubicBezTo>
                <a:cubicBezTo>
                  <a:pt x="281" y="369"/>
                  <a:pt x="281" y="369"/>
                  <a:pt x="281" y="370"/>
                </a:cubicBezTo>
                <a:cubicBezTo>
                  <a:pt x="281" y="370"/>
                  <a:pt x="281" y="370"/>
                  <a:pt x="281" y="370"/>
                </a:cubicBezTo>
                <a:cubicBezTo>
                  <a:pt x="281" y="370"/>
                  <a:pt x="281" y="370"/>
                  <a:pt x="281" y="370"/>
                </a:cubicBezTo>
                <a:moveTo>
                  <a:pt x="565" y="371"/>
                </a:moveTo>
                <a:cubicBezTo>
                  <a:pt x="564" y="371"/>
                  <a:pt x="564" y="371"/>
                  <a:pt x="564" y="370"/>
                </a:cubicBezTo>
                <a:cubicBezTo>
                  <a:pt x="564" y="370"/>
                  <a:pt x="565" y="370"/>
                  <a:pt x="565" y="370"/>
                </a:cubicBezTo>
                <a:moveTo>
                  <a:pt x="566" y="372"/>
                </a:moveTo>
                <a:cubicBezTo>
                  <a:pt x="566" y="372"/>
                  <a:pt x="566" y="372"/>
                  <a:pt x="565" y="372"/>
                </a:cubicBezTo>
                <a:cubicBezTo>
                  <a:pt x="565" y="372"/>
                  <a:pt x="565" y="372"/>
                  <a:pt x="565" y="371"/>
                </a:cubicBezTo>
                <a:cubicBezTo>
                  <a:pt x="565" y="371"/>
                  <a:pt x="565" y="371"/>
                  <a:pt x="565" y="371"/>
                </a:cubicBezTo>
                <a:cubicBezTo>
                  <a:pt x="565" y="371"/>
                  <a:pt x="565" y="371"/>
                  <a:pt x="565" y="371"/>
                </a:cubicBezTo>
                <a:cubicBezTo>
                  <a:pt x="565" y="371"/>
                  <a:pt x="566" y="371"/>
                  <a:pt x="566" y="372"/>
                </a:cubicBezTo>
                <a:moveTo>
                  <a:pt x="564" y="373"/>
                </a:moveTo>
                <a:cubicBezTo>
                  <a:pt x="563" y="373"/>
                  <a:pt x="563" y="372"/>
                  <a:pt x="563" y="372"/>
                </a:cubicBezTo>
                <a:cubicBezTo>
                  <a:pt x="563" y="372"/>
                  <a:pt x="564" y="372"/>
                  <a:pt x="564" y="373"/>
                </a:cubicBezTo>
                <a:cubicBezTo>
                  <a:pt x="564" y="373"/>
                  <a:pt x="564" y="373"/>
                  <a:pt x="564" y="373"/>
                </a:cubicBezTo>
                <a:cubicBezTo>
                  <a:pt x="564" y="373"/>
                  <a:pt x="564" y="373"/>
                  <a:pt x="564" y="373"/>
                </a:cubicBezTo>
                <a:moveTo>
                  <a:pt x="270" y="411"/>
                </a:moveTo>
                <a:cubicBezTo>
                  <a:pt x="270" y="411"/>
                  <a:pt x="271" y="411"/>
                  <a:pt x="271" y="411"/>
                </a:cubicBezTo>
                <a:cubicBezTo>
                  <a:pt x="271" y="412"/>
                  <a:pt x="270" y="412"/>
                  <a:pt x="270" y="412"/>
                </a:cubicBezTo>
                <a:moveTo>
                  <a:pt x="519" y="413"/>
                </a:moveTo>
                <a:cubicBezTo>
                  <a:pt x="519" y="413"/>
                  <a:pt x="518" y="412"/>
                  <a:pt x="519" y="412"/>
                </a:cubicBezTo>
                <a:cubicBezTo>
                  <a:pt x="519" y="412"/>
                  <a:pt x="519" y="412"/>
                  <a:pt x="519" y="412"/>
                </a:cubicBezTo>
                <a:cubicBezTo>
                  <a:pt x="519" y="412"/>
                  <a:pt x="519" y="413"/>
                  <a:pt x="519" y="413"/>
                </a:cubicBezTo>
                <a:cubicBezTo>
                  <a:pt x="519" y="413"/>
                  <a:pt x="519" y="413"/>
                  <a:pt x="519" y="413"/>
                </a:cubicBezTo>
                <a:moveTo>
                  <a:pt x="218" y="399"/>
                </a:moveTo>
                <a:cubicBezTo>
                  <a:pt x="218" y="399"/>
                  <a:pt x="218" y="399"/>
                  <a:pt x="218" y="399"/>
                </a:cubicBezTo>
                <a:cubicBezTo>
                  <a:pt x="218" y="398"/>
                  <a:pt x="218" y="399"/>
                  <a:pt x="219" y="399"/>
                </a:cubicBezTo>
                <a:cubicBezTo>
                  <a:pt x="219" y="399"/>
                  <a:pt x="219" y="399"/>
                  <a:pt x="219" y="399"/>
                </a:cubicBezTo>
                <a:cubicBezTo>
                  <a:pt x="219" y="400"/>
                  <a:pt x="218" y="399"/>
                  <a:pt x="218" y="399"/>
                </a:cubicBezTo>
                <a:moveTo>
                  <a:pt x="220" y="400"/>
                </a:moveTo>
                <a:cubicBezTo>
                  <a:pt x="219" y="400"/>
                  <a:pt x="219" y="400"/>
                  <a:pt x="219" y="399"/>
                </a:cubicBezTo>
                <a:cubicBezTo>
                  <a:pt x="219" y="399"/>
                  <a:pt x="220" y="400"/>
                  <a:pt x="220" y="400"/>
                </a:cubicBezTo>
                <a:moveTo>
                  <a:pt x="224" y="402"/>
                </a:moveTo>
                <a:cubicBezTo>
                  <a:pt x="224" y="402"/>
                  <a:pt x="224" y="401"/>
                  <a:pt x="225" y="402"/>
                </a:cubicBezTo>
                <a:cubicBezTo>
                  <a:pt x="225" y="402"/>
                  <a:pt x="225" y="402"/>
                  <a:pt x="225" y="402"/>
                </a:cubicBezTo>
                <a:moveTo>
                  <a:pt x="98" y="148"/>
                </a:moveTo>
                <a:cubicBezTo>
                  <a:pt x="98" y="148"/>
                  <a:pt x="98" y="148"/>
                  <a:pt x="98" y="148"/>
                </a:cubicBezTo>
                <a:cubicBezTo>
                  <a:pt x="97" y="148"/>
                  <a:pt x="97" y="147"/>
                  <a:pt x="98" y="146"/>
                </a:cubicBezTo>
                <a:cubicBezTo>
                  <a:pt x="98" y="146"/>
                  <a:pt x="98" y="146"/>
                  <a:pt x="98" y="146"/>
                </a:cubicBezTo>
                <a:cubicBezTo>
                  <a:pt x="98" y="147"/>
                  <a:pt x="98" y="148"/>
                  <a:pt x="98" y="148"/>
                </a:cubicBezTo>
                <a:moveTo>
                  <a:pt x="96" y="149"/>
                </a:moveTo>
                <a:cubicBezTo>
                  <a:pt x="96" y="149"/>
                  <a:pt x="96" y="149"/>
                  <a:pt x="96" y="149"/>
                </a:cubicBezTo>
                <a:cubicBezTo>
                  <a:pt x="95" y="149"/>
                  <a:pt x="95" y="148"/>
                  <a:pt x="96" y="147"/>
                </a:cubicBezTo>
                <a:cubicBezTo>
                  <a:pt x="96" y="147"/>
                  <a:pt x="96" y="147"/>
                  <a:pt x="96" y="147"/>
                </a:cubicBezTo>
                <a:cubicBezTo>
                  <a:pt x="97" y="148"/>
                  <a:pt x="96" y="149"/>
                  <a:pt x="96" y="149"/>
                </a:cubicBezTo>
                <a:moveTo>
                  <a:pt x="95" y="158"/>
                </a:moveTo>
                <a:cubicBezTo>
                  <a:pt x="93" y="158"/>
                  <a:pt x="93" y="158"/>
                  <a:pt x="94" y="156"/>
                </a:cubicBezTo>
                <a:cubicBezTo>
                  <a:pt x="95" y="156"/>
                  <a:pt x="95" y="157"/>
                  <a:pt x="95" y="158"/>
                </a:cubicBezTo>
                <a:moveTo>
                  <a:pt x="91" y="152"/>
                </a:moveTo>
                <a:cubicBezTo>
                  <a:pt x="90" y="153"/>
                  <a:pt x="90" y="153"/>
                  <a:pt x="90" y="153"/>
                </a:cubicBezTo>
                <a:cubicBezTo>
                  <a:pt x="90" y="153"/>
                  <a:pt x="90" y="153"/>
                  <a:pt x="90" y="152"/>
                </a:cubicBezTo>
                <a:cubicBezTo>
                  <a:pt x="90" y="152"/>
                  <a:pt x="90" y="152"/>
                  <a:pt x="90" y="152"/>
                </a:cubicBezTo>
                <a:cubicBezTo>
                  <a:pt x="90" y="152"/>
                  <a:pt x="90" y="152"/>
                  <a:pt x="90" y="152"/>
                </a:cubicBezTo>
                <a:cubicBezTo>
                  <a:pt x="90" y="152"/>
                  <a:pt x="90" y="152"/>
                  <a:pt x="91" y="152"/>
                </a:cubicBezTo>
                <a:moveTo>
                  <a:pt x="417" y="257"/>
                </a:moveTo>
                <a:cubicBezTo>
                  <a:pt x="417" y="257"/>
                  <a:pt x="417" y="258"/>
                  <a:pt x="417" y="258"/>
                </a:cubicBezTo>
                <a:cubicBezTo>
                  <a:pt x="417" y="258"/>
                  <a:pt x="416" y="258"/>
                  <a:pt x="416" y="258"/>
                </a:cubicBezTo>
                <a:cubicBezTo>
                  <a:pt x="416" y="258"/>
                  <a:pt x="416" y="257"/>
                  <a:pt x="416" y="256"/>
                </a:cubicBezTo>
                <a:cubicBezTo>
                  <a:pt x="416" y="256"/>
                  <a:pt x="417" y="257"/>
                  <a:pt x="417" y="257"/>
                </a:cubicBezTo>
                <a:moveTo>
                  <a:pt x="413" y="256"/>
                </a:moveTo>
                <a:cubicBezTo>
                  <a:pt x="413" y="255"/>
                  <a:pt x="413" y="255"/>
                  <a:pt x="413" y="255"/>
                </a:cubicBezTo>
                <a:cubicBezTo>
                  <a:pt x="414" y="255"/>
                  <a:pt x="414" y="255"/>
                  <a:pt x="414" y="256"/>
                </a:cubicBezTo>
                <a:cubicBezTo>
                  <a:pt x="414" y="256"/>
                  <a:pt x="413" y="256"/>
                  <a:pt x="413" y="256"/>
                </a:cubicBezTo>
                <a:moveTo>
                  <a:pt x="413" y="257"/>
                </a:moveTo>
                <a:cubicBezTo>
                  <a:pt x="413" y="257"/>
                  <a:pt x="413" y="257"/>
                  <a:pt x="413" y="257"/>
                </a:cubicBezTo>
                <a:cubicBezTo>
                  <a:pt x="412" y="257"/>
                  <a:pt x="412" y="256"/>
                  <a:pt x="413" y="256"/>
                </a:cubicBezTo>
                <a:cubicBezTo>
                  <a:pt x="413" y="256"/>
                  <a:pt x="413" y="256"/>
                  <a:pt x="413" y="256"/>
                </a:cubicBezTo>
                <a:cubicBezTo>
                  <a:pt x="413" y="256"/>
                  <a:pt x="413" y="257"/>
                  <a:pt x="413" y="257"/>
                </a:cubicBezTo>
                <a:moveTo>
                  <a:pt x="409" y="498"/>
                </a:moveTo>
                <a:cubicBezTo>
                  <a:pt x="410" y="498"/>
                  <a:pt x="410" y="498"/>
                  <a:pt x="410" y="498"/>
                </a:cubicBezTo>
                <a:cubicBezTo>
                  <a:pt x="410" y="500"/>
                  <a:pt x="410" y="500"/>
                  <a:pt x="410" y="500"/>
                </a:cubicBezTo>
                <a:cubicBezTo>
                  <a:pt x="409" y="500"/>
                  <a:pt x="408" y="500"/>
                  <a:pt x="408" y="501"/>
                </a:cubicBezTo>
                <a:cubicBezTo>
                  <a:pt x="408" y="501"/>
                  <a:pt x="408" y="501"/>
                  <a:pt x="407" y="501"/>
                </a:cubicBezTo>
                <a:cubicBezTo>
                  <a:pt x="407" y="498"/>
                  <a:pt x="407" y="498"/>
                  <a:pt x="407" y="498"/>
                </a:cubicBezTo>
                <a:cubicBezTo>
                  <a:pt x="408" y="498"/>
                  <a:pt x="408" y="498"/>
                  <a:pt x="408" y="498"/>
                </a:cubicBezTo>
                <a:cubicBezTo>
                  <a:pt x="409" y="498"/>
                  <a:pt x="409" y="499"/>
                  <a:pt x="409" y="499"/>
                </a:cubicBezTo>
                <a:cubicBezTo>
                  <a:pt x="409" y="499"/>
                  <a:pt x="409" y="499"/>
                  <a:pt x="409" y="498"/>
                </a:cubicBezTo>
                <a:moveTo>
                  <a:pt x="409" y="497"/>
                </a:moveTo>
                <a:cubicBezTo>
                  <a:pt x="409" y="498"/>
                  <a:pt x="409" y="498"/>
                  <a:pt x="409" y="498"/>
                </a:cubicBezTo>
                <a:cubicBezTo>
                  <a:pt x="408" y="498"/>
                  <a:pt x="408" y="498"/>
                  <a:pt x="408" y="498"/>
                </a:cubicBezTo>
                <a:cubicBezTo>
                  <a:pt x="408" y="497"/>
                  <a:pt x="409" y="497"/>
                  <a:pt x="409" y="497"/>
                </a:cubicBezTo>
                <a:moveTo>
                  <a:pt x="407" y="501"/>
                </a:moveTo>
                <a:cubicBezTo>
                  <a:pt x="407" y="502"/>
                  <a:pt x="407" y="502"/>
                  <a:pt x="407" y="502"/>
                </a:cubicBezTo>
                <a:cubicBezTo>
                  <a:pt x="406" y="501"/>
                  <a:pt x="407" y="501"/>
                  <a:pt x="407" y="501"/>
                </a:cubicBezTo>
                <a:cubicBezTo>
                  <a:pt x="407" y="501"/>
                  <a:pt x="407" y="501"/>
                  <a:pt x="407" y="501"/>
                </a:cubicBezTo>
                <a:cubicBezTo>
                  <a:pt x="408" y="501"/>
                  <a:pt x="407" y="501"/>
                  <a:pt x="407" y="501"/>
                </a:cubicBezTo>
                <a:moveTo>
                  <a:pt x="564" y="426"/>
                </a:moveTo>
                <a:cubicBezTo>
                  <a:pt x="563" y="426"/>
                  <a:pt x="562" y="425"/>
                  <a:pt x="562" y="424"/>
                </a:cubicBezTo>
                <a:cubicBezTo>
                  <a:pt x="564" y="424"/>
                  <a:pt x="564" y="424"/>
                  <a:pt x="564" y="426"/>
                </a:cubicBezTo>
                <a:moveTo>
                  <a:pt x="562" y="424"/>
                </a:moveTo>
                <a:cubicBezTo>
                  <a:pt x="561" y="424"/>
                  <a:pt x="561" y="424"/>
                  <a:pt x="561" y="424"/>
                </a:cubicBezTo>
                <a:cubicBezTo>
                  <a:pt x="562" y="423"/>
                  <a:pt x="562" y="423"/>
                  <a:pt x="562" y="424"/>
                </a:cubicBezTo>
                <a:cubicBezTo>
                  <a:pt x="562" y="424"/>
                  <a:pt x="562" y="424"/>
                  <a:pt x="562" y="424"/>
                </a:cubicBezTo>
                <a:cubicBezTo>
                  <a:pt x="562" y="424"/>
                  <a:pt x="562" y="424"/>
                  <a:pt x="562" y="424"/>
                </a:cubicBezTo>
              </a:path>
            </a:pathLst>
          </a:custGeom>
          <a:solidFill>
            <a:schemeClr val="bg1">
              <a:alpha val="74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9" name="Seal (original 3.33x3.35&quot;)"/>
          <p:cNvSpPr>
            <a:spLocks noChangeAspect="1" noEditPoints="1"/>
          </p:cNvSpPr>
          <p:nvPr/>
        </p:nvSpPr>
        <p:spPr bwMode="auto">
          <a:xfrm>
            <a:off x="7156938" y="4935614"/>
            <a:ext cx="1723293" cy="1714365"/>
          </a:xfrm>
          <a:custGeom>
            <a:avLst/>
            <a:gdLst>
              <a:gd name="T0" fmla="*/ 605 w 817"/>
              <a:gd name="T1" fmla="*/ 760 h 813"/>
              <a:gd name="T2" fmla="*/ 187 w 817"/>
              <a:gd name="T3" fmla="*/ 741 h 813"/>
              <a:gd name="T4" fmla="*/ 8 w 817"/>
              <a:gd name="T5" fmla="*/ 315 h 813"/>
              <a:gd name="T6" fmla="*/ 18 w 817"/>
              <a:gd name="T7" fmla="*/ 433 h 813"/>
              <a:gd name="T8" fmla="*/ 232 w 817"/>
              <a:gd name="T9" fmla="*/ 761 h 813"/>
              <a:gd name="T10" fmla="*/ 621 w 817"/>
              <a:gd name="T11" fmla="*/ 745 h 813"/>
              <a:gd name="T12" fmla="*/ 797 w 817"/>
              <a:gd name="T13" fmla="*/ 352 h 813"/>
              <a:gd name="T14" fmla="*/ 436 w 817"/>
              <a:gd name="T15" fmla="*/ 17 h 813"/>
              <a:gd name="T16" fmla="*/ 574 w 817"/>
              <a:gd name="T17" fmla="*/ 36 h 813"/>
              <a:gd name="T18" fmla="*/ 809 w 817"/>
              <a:gd name="T19" fmla="*/ 369 h 813"/>
              <a:gd name="T20" fmla="*/ 15 w 817"/>
              <a:gd name="T21" fmla="*/ 485 h 813"/>
              <a:gd name="T22" fmla="*/ 461 w 817"/>
              <a:gd name="T23" fmla="*/ 802 h 813"/>
              <a:gd name="T24" fmla="*/ 515 w 817"/>
              <a:gd name="T25" fmla="*/ 787 h 813"/>
              <a:gd name="T26" fmla="*/ 85 w 817"/>
              <a:gd name="T27" fmla="*/ 177 h 813"/>
              <a:gd name="T28" fmla="*/ 300 w 817"/>
              <a:gd name="T29" fmla="*/ 622 h 813"/>
              <a:gd name="T30" fmla="*/ 353 w 817"/>
              <a:gd name="T31" fmla="*/ 166 h 813"/>
              <a:gd name="T32" fmla="*/ 609 w 817"/>
              <a:gd name="T33" fmla="*/ 542 h 813"/>
              <a:gd name="T34" fmla="*/ 295 w 817"/>
              <a:gd name="T35" fmla="*/ 606 h 813"/>
              <a:gd name="T36" fmla="*/ 609 w 817"/>
              <a:gd name="T37" fmla="*/ 293 h 813"/>
              <a:gd name="T38" fmla="*/ 611 w 817"/>
              <a:gd name="T39" fmla="*/ 536 h 813"/>
              <a:gd name="T40" fmla="*/ 102 w 817"/>
              <a:gd name="T41" fmla="*/ 534 h 813"/>
              <a:gd name="T42" fmla="*/ 717 w 817"/>
              <a:gd name="T43" fmla="*/ 544 h 813"/>
              <a:gd name="T44" fmla="*/ 108 w 817"/>
              <a:gd name="T45" fmla="*/ 146 h 813"/>
              <a:gd name="T46" fmla="*/ 103 w 817"/>
              <a:gd name="T47" fmla="*/ 141 h 813"/>
              <a:gd name="T48" fmla="*/ 564 w 817"/>
              <a:gd name="T49" fmla="*/ 103 h 813"/>
              <a:gd name="T50" fmla="*/ 408 w 817"/>
              <a:gd name="T51" fmla="*/ 61 h 813"/>
              <a:gd name="T52" fmla="*/ 652 w 817"/>
              <a:gd name="T53" fmla="*/ 235 h 813"/>
              <a:gd name="T54" fmla="*/ 602 w 817"/>
              <a:gd name="T55" fmla="*/ 657 h 813"/>
              <a:gd name="T56" fmla="*/ 454 w 817"/>
              <a:gd name="T57" fmla="*/ 111 h 813"/>
              <a:gd name="T58" fmla="*/ 587 w 817"/>
              <a:gd name="T59" fmla="*/ 693 h 813"/>
              <a:gd name="T60" fmla="*/ 227 w 817"/>
              <a:gd name="T61" fmla="*/ 161 h 813"/>
              <a:gd name="T62" fmla="*/ 132 w 817"/>
              <a:gd name="T63" fmla="*/ 379 h 813"/>
              <a:gd name="T64" fmla="*/ 138 w 817"/>
              <a:gd name="T65" fmla="*/ 170 h 813"/>
              <a:gd name="T66" fmla="*/ 207 w 817"/>
              <a:gd name="T67" fmla="*/ 656 h 813"/>
              <a:gd name="T68" fmla="*/ 184 w 817"/>
              <a:gd name="T69" fmla="*/ 238 h 813"/>
              <a:gd name="T70" fmla="*/ 677 w 817"/>
              <a:gd name="T71" fmla="*/ 293 h 813"/>
              <a:gd name="T72" fmla="*/ 269 w 817"/>
              <a:gd name="T73" fmla="*/ 680 h 813"/>
              <a:gd name="T74" fmla="*/ 438 w 817"/>
              <a:gd name="T75" fmla="*/ 690 h 813"/>
              <a:gd name="T76" fmla="*/ 649 w 817"/>
              <a:gd name="T77" fmla="*/ 150 h 813"/>
              <a:gd name="T78" fmla="*/ 69 w 817"/>
              <a:gd name="T79" fmla="*/ 316 h 813"/>
              <a:gd name="T80" fmla="*/ 483 w 817"/>
              <a:gd name="T81" fmla="*/ 112 h 813"/>
              <a:gd name="T82" fmla="*/ 75 w 817"/>
              <a:gd name="T83" fmla="*/ 378 h 813"/>
              <a:gd name="T84" fmla="*/ 332 w 817"/>
              <a:gd name="T85" fmla="*/ 752 h 813"/>
              <a:gd name="T86" fmla="*/ 404 w 817"/>
              <a:gd name="T87" fmla="*/ 747 h 813"/>
              <a:gd name="T88" fmla="*/ 567 w 817"/>
              <a:gd name="T89" fmla="*/ 662 h 813"/>
              <a:gd name="T90" fmla="*/ 306 w 817"/>
              <a:gd name="T91" fmla="*/ 74 h 813"/>
              <a:gd name="T92" fmla="*/ 83 w 817"/>
              <a:gd name="T93" fmla="*/ 373 h 813"/>
              <a:gd name="T94" fmla="*/ 578 w 817"/>
              <a:gd name="T95" fmla="*/ 174 h 813"/>
              <a:gd name="T96" fmla="*/ 350 w 817"/>
              <a:gd name="T97" fmla="*/ 760 h 813"/>
              <a:gd name="T98" fmla="*/ 640 w 817"/>
              <a:gd name="T99" fmla="*/ 731 h 813"/>
              <a:gd name="T100" fmla="*/ 560 w 817"/>
              <a:gd name="T101" fmla="*/ 173 h 813"/>
              <a:gd name="T102" fmla="*/ 81 w 817"/>
              <a:gd name="T103" fmla="*/ 377 h 813"/>
              <a:gd name="T104" fmla="*/ 377 w 817"/>
              <a:gd name="T105" fmla="*/ 279 h 813"/>
              <a:gd name="T106" fmla="*/ 454 w 817"/>
              <a:gd name="T107" fmla="*/ 471 h 813"/>
              <a:gd name="T108" fmla="*/ 378 w 817"/>
              <a:gd name="T109" fmla="*/ 366 h 813"/>
              <a:gd name="T110" fmla="*/ 407 w 817"/>
              <a:gd name="T111" fmla="*/ 498 h 813"/>
              <a:gd name="T112" fmla="*/ 426 w 817"/>
              <a:gd name="T113" fmla="*/ 262 h 813"/>
              <a:gd name="T114" fmla="*/ 269 w 817"/>
              <a:gd name="T115" fmla="*/ 375 h 813"/>
              <a:gd name="T116" fmla="*/ 543 w 817"/>
              <a:gd name="T117" fmla="*/ 412 h 813"/>
              <a:gd name="T118" fmla="*/ 304 w 817"/>
              <a:gd name="T119" fmla="*/ 443 h 813"/>
              <a:gd name="T120" fmla="*/ 550 w 817"/>
              <a:gd name="T121" fmla="*/ 446 h 813"/>
              <a:gd name="T122" fmla="*/ 304 w 817"/>
              <a:gd name="T123" fmla="*/ 426 h 813"/>
              <a:gd name="T124" fmla="*/ 284 w 817"/>
              <a:gd name="T125" fmla="*/ 427 h 8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17" h="813">
                <a:moveTo>
                  <a:pt x="812" y="331"/>
                </a:moveTo>
                <a:cubicBezTo>
                  <a:pt x="811" y="331"/>
                  <a:pt x="810" y="332"/>
                  <a:pt x="811" y="332"/>
                </a:cubicBezTo>
                <a:cubicBezTo>
                  <a:pt x="811" y="333"/>
                  <a:pt x="812" y="334"/>
                  <a:pt x="812" y="336"/>
                </a:cubicBezTo>
                <a:cubicBezTo>
                  <a:pt x="812" y="336"/>
                  <a:pt x="811" y="337"/>
                  <a:pt x="810" y="337"/>
                </a:cubicBezTo>
                <a:cubicBezTo>
                  <a:pt x="811" y="339"/>
                  <a:pt x="812" y="339"/>
                  <a:pt x="813" y="340"/>
                </a:cubicBezTo>
                <a:cubicBezTo>
                  <a:pt x="813" y="341"/>
                  <a:pt x="812" y="341"/>
                  <a:pt x="812" y="342"/>
                </a:cubicBezTo>
                <a:cubicBezTo>
                  <a:pt x="813" y="343"/>
                  <a:pt x="812" y="343"/>
                  <a:pt x="812" y="344"/>
                </a:cubicBezTo>
                <a:cubicBezTo>
                  <a:pt x="812" y="344"/>
                  <a:pt x="813" y="345"/>
                  <a:pt x="812" y="346"/>
                </a:cubicBezTo>
                <a:cubicBezTo>
                  <a:pt x="812" y="346"/>
                  <a:pt x="812" y="347"/>
                  <a:pt x="812" y="348"/>
                </a:cubicBezTo>
                <a:cubicBezTo>
                  <a:pt x="812" y="348"/>
                  <a:pt x="811" y="349"/>
                  <a:pt x="811" y="349"/>
                </a:cubicBezTo>
                <a:cubicBezTo>
                  <a:pt x="810" y="350"/>
                  <a:pt x="810" y="350"/>
                  <a:pt x="811" y="351"/>
                </a:cubicBezTo>
                <a:cubicBezTo>
                  <a:pt x="811" y="351"/>
                  <a:pt x="812" y="351"/>
                  <a:pt x="812" y="351"/>
                </a:cubicBezTo>
                <a:cubicBezTo>
                  <a:pt x="813" y="351"/>
                  <a:pt x="813" y="350"/>
                  <a:pt x="813" y="350"/>
                </a:cubicBezTo>
                <a:cubicBezTo>
                  <a:pt x="814" y="351"/>
                  <a:pt x="814" y="352"/>
                  <a:pt x="813" y="352"/>
                </a:cubicBezTo>
                <a:cubicBezTo>
                  <a:pt x="812" y="352"/>
                  <a:pt x="812" y="352"/>
                  <a:pt x="811" y="352"/>
                </a:cubicBezTo>
                <a:cubicBezTo>
                  <a:pt x="812" y="353"/>
                  <a:pt x="812" y="353"/>
                  <a:pt x="812" y="353"/>
                </a:cubicBezTo>
                <a:cubicBezTo>
                  <a:pt x="813" y="353"/>
                  <a:pt x="814" y="354"/>
                  <a:pt x="813" y="354"/>
                </a:cubicBezTo>
                <a:cubicBezTo>
                  <a:pt x="813" y="355"/>
                  <a:pt x="812" y="356"/>
                  <a:pt x="813" y="356"/>
                </a:cubicBezTo>
                <a:cubicBezTo>
                  <a:pt x="813" y="356"/>
                  <a:pt x="813" y="357"/>
                  <a:pt x="813" y="357"/>
                </a:cubicBezTo>
                <a:cubicBezTo>
                  <a:pt x="812" y="357"/>
                  <a:pt x="812" y="357"/>
                  <a:pt x="811" y="357"/>
                </a:cubicBezTo>
                <a:cubicBezTo>
                  <a:pt x="812" y="358"/>
                  <a:pt x="813" y="358"/>
                  <a:pt x="813" y="358"/>
                </a:cubicBezTo>
                <a:cubicBezTo>
                  <a:pt x="814" y="359"/>
                  <a:pt x="814" y="360"/>
                  <a:pt x="813" y="360"/>
                </a:cubicBezTo>
                <a:cubicBezTo>
                  <a:pt x="813" y="360"/>
                  <a:pt x="813" y="360"/>
                  <a:pt x="812" y="360"/>
                </a:cubicBezTo>
                <a:cubicBezTo>
                  <a:pt x="812" y="360"/>
                  <a:pt x="812" y="360"/>
                  <a:pt x="812" y="360"/>
                </a:cubicBezTo>
                <a:cubicBezTo>
                  <a:pt x="812" y="361"/>
                  <a:pt x="811" y="362"/>
                  <a:pt x="812" y="362"/>
                </a:cubicBezTo>
                <a:cubicBezTo>
                  <a:pt x="813" y="362"/>
                  <a:pt x="813" y="362"/>
                  <a:pt x="813" y="362"/>
                </a:cubicBezTo>
                <a:cubicBezTo>
                  <a:pt x="814" y="364"/>
                  <a:pt x="813" y="367"/>
                  <a:pt x="814" y="369"/>
                </a:cubicBezTo>
                <a:cubicBezTo>
                  <a:pt x="815" y="370"/>
                  <a:pt x="814" y="372"/>
                  <a:pt x="815" y="372"/>
                </a:cubicBezTo>
                <a:cubicBezTo>
                  <a:pt x="815" y="373"/>
                  <a:pt x="815" y="373"/>
                  <a:pt x="814" y="373"/>
                </a:cubicBezTo>
                <a:cubicBezTo>
                  <a:pt x="814" y="380"/>
                  <a:pt x="814" y="380"/>
                  <a:pt x="814" y="380"/>
                </a:cubicBezTo>
                <a:cubicBezTo>
                  <a:pt x="815" y="380"/>
                  <a:pt x="815" y="381"/>
                  <a:pt x="815" y="382"/>
                </a:cubicBezTo>
                <a:cubicBezTo>
                  <a:pt x="815" y="385"/>
                  <a:pt x="815" y="388"/>
                  <a:pt x="815" y="390"/>
                </a:cubicBezTo>
                <a:cubicBezTo>
                  <a:pt x="814" y="392"/>
                  <a:pt x="814" y="392"/>
                  <a:pt x="815" y="393"/>
                </a:cubicBezTo>
                <a:cubicBezTo>
                  <a:pt x="815" y="393"/>
                  <a:pt x="816" y="394"/>
                  <a:pt x="816" y="394"/>
                </a:cubicBezTo>
                <a:cubicBezTo>
                  <a:pt x="816" y="396"/>
                  <a:pt x="817" y="398"/>
                  <a:pt x="815" y="399"/>
                </a:cubicBezTo>
                <a:cubicBezTo>
                  <a:pt x="815" y="399"/>
                  <a:pt x="815" y="400"/>
                  <a:pt x="816" y="400"/>
                </a:cubicBezTo>
                <a:cubicBezTo>
                  <a:pt x="816" y="401"/>
                  <a:pt x="816" y="401"/>
                  <a:pt x="816" y="401"/>
                </a:cubicBezTo>
                <a:cubicBezTo>
                  <a:pt x="816" y="401"/>
                  <a:pt x="816" y="402"/>
                  <a:pt x="816" y="402"/>
                </a:cubicBezTo>
                <a:cubicBezTo>
                  <a:pt x="815" y="403"/>
                  <a:pt x="816" y="403"/>
                  <a:pt x="816" y="404"/>
                </a:cubicBezTo>
                <a:cubicBezTo>
                  <a:pt x="816" y="405"/>
                  <a:pt x="816" y="406"/>
                  <a:pt x="816" y="406"/>
                </a:cubicBezTo>
                <a:cubicBezTo>
                  <a:pt x="816" y="407"/>
                  <a:pt x="816" y="408"/>
                  <a:pt x="817" y="408"/>
                </a:cubicBezTo>
                <a:cubicBezTo>
                  <a:pt x="817" y="408"/>
                  <a:pt x="817" y="409"/>
                  <a:pt x="817" y="409"/>
                </a:cubicBezTo>
                <a:cubicBezTo>
                  <a:pt x="815" y="409"/>
                  <a:pt x="815" y="410"/>
                  <a:pt x="814" y="410"/>
                </a:cubicBezTo>
                <a:cubicBezTo>
                  <a:pt x="815" y="411"/>
                  <a:pt x="815" y="411"/>
                  <a:pt x="816" y="411"/>
                </a:cubicBezTo>
                <a:cubicBezTo>
                  <a:pt x="816" y="411"/>
                  <a:pt x="816" y="412"/>
                  <a:pt x="816" y="412"/>
                </a:cubicBezTo>
                <a:cubicBezTo>
                  <a:pt x="816" y="414"/>
                  <a:pt x="816" y="417"/>
                  <a:pt x="816" y="419"/>
                </a:cubicBezTo>
                <a:cubicBezTo>
                  <a:pt x="816" y="419"/>
                  <a:pt x="815" y="420"/>
                  <a:pt x="814" y="420"/>
                </a:cubicBezTo>
                <a:cubicBezTo>
                  <a:pt x="815" y="420"/>
                  <a:pt x="815" y="420"/>
                  <a:pt x="816" y="420"/>
                </a:cubicBezTo>
                <a:cubicBezTo>
                  <a:pt x="816" y="420"/>
                  <a:pt x="816" y="421"/>
                  <a:pt x="816" y="421"/>
                </a:cubicBezTo>
                <a:cubicBezTo>
                  <a:pt x="815" y="422"/>
                  <a:pt x="816" y="422"/>
                  <a:pt x="816" y="423"/>
                </a:cubicBezTo>
                <a:cubicBezTo>
                  <a:pt x="817" y="423"/>
                  <a:pt x="816" y="424"/>
                  <a:pt x="816" y="425"/>
                </a:cubicBezTo>
                <a:cubicBezTo>
                  <a:pt x="815" y="425"/>
                  <a:pt x="815" y="425"/>
                  <a:pt x="814" y="425"/>
                </a:cubicBezTo>
                <a:cubicBezTo>
                  <a:pt x="814" y="425"/>
                  <a:pt x="813" y="426"/>
                  <a:pt x="813" y="426"/>
                </a:cubicBezTo>
                <a:cubicBezTo>
                  <a:pt x="813" y="426"/>
                  <a:pt x="814" y="427"/>
                  <a:pt x="814" y="427"/>
                </a:cubicBezTo>
                <a:cubicBezTo>
                  <a:pt x="814" y="427"/>
                  <a:pt x="815" y="427"/>
                  <a:pt x="816" y="427"/>
                </a:cubicBezTo>
                <a:cubicBezTo>
                  <a:pt x="816" y="428"/>
                  <a:pt x="815" y="428"/>
                  <a:pt x="815" y="429"/>
                </a:cubicBezTo>
                <a:cubicBezTo>
                  <a:pt x="815" y="430"/>
                  <a:pt x="815" y="431"/>
                  <a:pt x="815" y="431"/>
                </a:cubicBezTo>
                <a:cubicBezTo>
                  <a:pt x="815" y="431"/>
                  <a:pt x="814" y="431"/>
                  <a:pt x="815" y="431"/>
                </a:cubicBezTo>
                <a:cubicBezTo>
                  <a:pt x="816" y="433"/>
                  <a:pt x="816" y="434"/>
                  <a:pt x="814" y="436"/>
                </a:cubicBezTo>
                <a:cubicBezTo>
                  <a:pt x="814" y="436"/>
                  <a:pt x="815" y="437"/>
                  <a:pt x="815" y="437"/>
                </a:cubicBezTo>
                <a:cubicBezTo>
                  <a:pt x="815" y="440"/>
                  <a:pt x="815" y="442"/>
                  <a:pt x="815" y="445"/>
                </a:cubicBezTo>
                <a:cubicBezTo>
                  <a:pt x="815" y="445"/>
                  <a:pt x="815" y="446"/>
                  <a:pt x="814" y="446"/>
                </a:cubicBezTo>
                <a:cubicBezTo>
                  <a:pt x="815" y="447"/>
                  <a:pt x="815" y="447"/>
                  <a:pt x="815" y="447"/>
                </a:cubicBezTo>
                <a:cubicBezTo>
                  <a:pt x="814" y="448"/>
                  <a:pt x="814" y="449"/>
                  <a:pt x="814" y="450"/>
                </a:cubicBezTo>
                <a:cubicBezTo>
                  <a:pt x="814" y="452"/>
                  <a:pt x="814" y="453"/>
                  <a:pt x="814" y="454"/>
                </a:cubicBezTo>
                <a:cubicBezTo>
                  <a:pt x="814" y="455"/>
                  <a:pt x="815" y="457"/>
                  <a:pt x="813" y="458"/>
                </a:cubicBezTo>
                <a:cubicBezTo>
                  <a:pt x="813" y="459"/>
                  <a:pt x="814" y="460"/>
                  <a:pt x="813" y="461"/>
                </a:cubicBezTo>
                <a:cubicBezTo>
                  <a:pt x="812" y="462"/>
                  <a:pt x="813" y="462"/>
                  <a:pt x="813" y="463"/>
                </a:cubicBezTo>
                <a:cubicBezTo>
                  <a:pt x="814" y="463"/>
                  <a:pt x="813" y="464"/>
                  <a:pt x="813" y="465"/>
                </a:cubicBezTo>
                <a:cubicBezTo>
                  <a:pt x="814" y="466"/>
                  <a:pt x="814" y="466"/>
                  <a:pt x="814" y="466"/>
                </a:cubicBezTo>
                <a:cubicBezTo>
                  <a:pt x="814" y="467"/>
                  <a:pt x="813" y="467"/>
                  <a:pt x="814" y="468"/>
                </a:cubicBezTo>
                <a:cubicBezTo>
                  <a:pt x="814" y="468"/>
                  <a:pt x="815" y="469"/>
                  <a:pt x="815" y="470"/>
                </a:cubicBezTo>
                <a:cubicBezTo>
                  <a:pt x="815" y="471"/>
                  <a:pt x="814" y="471"/>
                  <a:pt x="813" y="472"/>
                </a:cubicBezTo>
                <a:cubicBezTo>
                  <a:pt x="814" y="472"/>
                  <a:pt x="814" y="473"/>
                  <a:pt x="814" y="474"/>
                </a:cubicBezTo>
                <a:cubicBezTo>
                  <a:pt x="815" y="474"/>
                  <a:pt x="814" y="475"/>
                  <a:pt x="815" y="476"/>
                </a:cubicBezTo>
                <a:cubicBezTo>
                  <a:pt x="816" y="477"/>
                  <a:pt x="815" y="478"/>
                  <a:pt x="815" y="479"/>
                </a:cubicBezTo>
                <a:cubicBezTo>
                  <a:pt x="814" y="479"/>
                  <a:pt x="814" y="479"/>
                  <a:pt x="814" y="480"/>
                </a:cubicBezTo>
                <a:cubicBezTo>
                  <a:pt x="814" y="481"/>
                  <a:pt x="813" y="482"/>
                  <a:pt x="814" y="483"/>
                </a:cubicBezTo>
                <a:cubicBezTo>
                  <a:pt x="814" y="484"/>
                  <a:pt x="814" y="484"/>
                  <a:pt x="814" y="485"/>
                </a:cubicBezTo>
                <a:cubicBezTo>
                  <a:pt x="813" y="485"/>
                  <a:pt x="814" y="486"/>
                  <a:pt x="813" y="487"/>
                </a:cubicBezTo>
                <a:cubicBezTo>
                  <a:pt x="813" y="487"/>
                  <a:pt x="812" y="488"/>
                  <a:pt x="813" y="488"/>
                </a:cubicBezTo>
                <a:cubicBezTo>
                  <a:pt x="814" y="489"/>
                  <a:pt x="813" y="491"/>
                  <a:pt x="815" y="491"/>
                </a:cubicBezTo>
                <a:cubicBezTo>
                  <a:pt x="813" y="492"/>
                  <a:pt x="812" y="492"/>
                  <a:pt x="812" y="493"/>
                </a:cubicBezTo>
                <a:cubicBezTo>
                  <a:pt x="812" y="494"/>
                  <a:pt x="810" y="494"/>
                  <a:pt x="811" y="496"/>
                </a:cubicBezTo>
                <a:cubicBezTo>
                  <a:pt x="810" y="496"/>
                  <a:pt x="809" y="496"/>
                  <a:pt x="808" y="497"/>
                </a:cubicBezTo>
                <a:cubicBezTo>
                  <a:pt x="808" y="498"/>
                  <a:pt x="807" y="498"/>
                  <a:pt x="807" y="499"/>
                </a:cubicBezTo>
                <a:cubicBezTo>
                  <a:pt x="807" y="503"/>
                  <a:pt x="807" y="503"/>
                  <a:pt x="807" y="503"/>
                </a:cubicBezTo>
                <a:cubicBezTo>
                  <a:pt x="806" y="504"/>
                  <a:pt x="805" y="504"/>
                  <a:pt x="804" y="505"/>
                </a:cubicBezTo>
                <a:cubicBezTo>
                  <a:pt x="804" y="506"/>
                  <a:pt x="803" y="505"/>
                  <a:pt x="802" y="506"/>
                </a:cubicBezTo>
                <a:cubicBezTo>
                  <a:pt x="802" y="507"/>
                  <a:pt x="803" y="509"/>
                  <a:pt x="802" y="509"/>
                </a:cubicBezTo>
                <a:cubicBezTo>
                  <a:pt x="801" y="510"/>
                  <a:pt x="802" y="511"/>
                  <a:pt x="801" y="512"/>
                </a:cubicBezTo>
                <a:cubicBezTo>
                  <a:pt x="800" y="513"/>
                  <a:pt x="800" y="513"/>
                  <a:pt x="800" y="514"/>
                </a:cubicBezTo>
                <a:cubicBezTo>
                  <a:pt x="801" y="516"/>
                  <a:pt x="799" y="518"/>
                  <a:pt x="799" y="520"/>
                </a:cubicBezTo>
                <a:cubicBezTo>
                  <a:pt x="799" y="520"/>
                  <a:pt x="798" y="520"/>
                  <a:pt x="798" y="521"/>
                </a:cubicBezTo>
                <a:cubicBezTo>
                  <a:pt x="798" y="522"/>
                  <a:pt x="799" y="524"/>
                  <a:pt x="797" y="525"/>
                </a:cubicBezTo>
                <a:cubicBezTo>
                  <a:pt x="797" y="527"/>
                  <a:pt x="797" y="528"/>
                  <a:pt x="797" y="530"/>
                </a:cubicBezTo>
                <a:cubicBezTo>
                  <a:pt x="797" y="531"/>
                  <a:pt x="797" y="532"/>
                  <a:pt x="796" y="533"/>
                </a:cubicBezTo>
                <a:cubicBezTo>
                  <a:pt x="796" y="533"/>
                  <a:pt x="796" y="534"/>
                  <a:pt x="797" y="534"/>
                </a:cubicBezTo>
                <a:cubicBezTo>
                  <a:pt x="797" y="535"/>
                  <a:pt x="798" y="535"/>
                  <a:pt x="798" y="536"/>
                </a:cubicBezTo>
                <a:cubicBezTo>
                  <a:pt x="798" y="536"/>
                  <a:pt x="798" y="536"/>
                  <a:pt x="797" y="536"/>
                </a:cubicBezTo>
                <a:cubicBezTo>
                  <a:pt x="797" y="536"/>
                  <a:pt x="796" y="537"/>
                  <a:pt x="796" y="537"/>
                </a:cubicBezTo>
                <a:cubicBezTo>
                  <a:pt x="798" y="539"/>
                  <a:pt x="797" y="541"/>
                  <a:pt x="797" y="543"/>
                </a:cubicBezTo>
                <a:cubicBezTo>
                  <a:pt x="797" y="544"/>
                  <a:pt x="796" y="544"/>
                  <a:pt x="795" y="544"/>
                </a:cubicBezTo>
                <a:cubicBezTo>
                  <a:pt x="795" y="546"/>
                  <a:pt x="795" y="546"/>
                  <a:pt x="795" y="546"/>
                </a:cubicBezTo>
                <a:cubicBezTo>
                  <a:pt x="796" y="547"/>
                  <a:pt x="797" y="547"/>
                  <a:pt x="797" y="548"/>
                </a:cubicBezTo>
                <a:cubicBezTo>
                  <a:pt x="797" y="549"/>
                  <a:pt x="797" y="549"/>
                  <a:pt x="797" y="550"/>
                </a:cubicBezTo>
                <a:cubicBezTo>
                  <a:pt x="797" y="550"/>
                  <a:pt x="797" y="551"/>
                  <a:pt x="797" y="551"/>
                </a:cubicBezTo>
                <a:cubicBezTo>
                  <a:pt x="795" y="552"/>
                  <a:pt x="793" y="553"/>
                  <a:pt x="792" y="554"/>
                </a:cubicBezTo>
                <a:cubicBezTo>
                  <a:pt x="792" y="556"/>
                  <a:pt x="792" y="556"/>
                  <a:pt x="792" y="556"/>
                </a:cubicBezTo>
                <a:cubicBezTo>
                  <a:pt x="792" y="557"/>
                  <a:pt x="793" y="557"/>
                  <a:pt x="792" y="558"/>
                </a:cubicBezTo>
                <a:cubicBezTo>
                  <a:pt x="791" y="559"/>
                  <a:pt x="792" y="560"/>
                  <a:pt x="791" y="560"/>
                </a:cubicBezTo>
                <a:cubicBezTo>
                  <a:pt x="790" y="561"/>
                  <a:pt x="789" y="561"/>
                  <a:pt x="788" y="561"/>
                </a:cubicBezTo>
                <a:cubicBezTo>
                  <a:pt x="787" y="562"/>
                  <a:pt x="786" y="564"/>
                  <a:pt x="785" y="565"/>
                </a:cubicBezTo>
                <a:cubicBezTo>
                  <a:pt x="785" y="565"/>
                  <a:pt x="785" y="567"/>
                  <a:pt x="785" y="567"/>
                </a:cubicBezTo>
                <a:cubicBezTo>
                  <a:pt x="784" y="568"/>
                  <a:pt x="783" y="569"/>
                  <a:pt x="783" y="570"/>
                </a:cubicBezTo>
                <a:cubicBezTo>
                  <a:pt x="783" y="571"/>
                  <a:pt x="783" y="571"/>
                  <a:pt x="783" y="571"/>
                </a:cubicBezTo>
                <a:cubicBezTo>
                  <a:pt x="782" y="572"/>
                  <a:pt x="781" y="573"/>
                  <a:pt x="781" y="574"/>
                </a:cubicBezTo>
                <a:cubicBezTo>
                  <a:pt x="780" y="575"/>
                  <a:pt x="779" y="576"/>
                  <a:pt x="778" y="576"/>
                </a:cubicBezTo>
                <a:cubicBezTo>
                  <a:pt x="778" y="577"/>
                  <a:pt x="777" y="578"/>
                  <a:pt x="777" y="578"/>
                </a:cubicBezTo>
                <a:cubicBezTo>
                  <a:pt x="777" y="579"/>
                  <a:pt x="777" y="579"/>
                  <a:pt x="777" y="579"/>
                </a:cubicBezTo>
                <a:cubicBezTo>
                  <a:pt x="776" y="580"/>
                  <a:pt x="776" y="582"/>
                  <a:pt x="775" y="583"/>
                </a:cubicBezTo>
                <a:cubicBezTo>
                  <a:pt x="774" y="585"/>
                  <a:pt x="774" y="586"/>
                  <a:pt x="773" y="588"/>
                </a:cubicBezTo>
                <a:cubicBezTo>
                  <a:pt x="772" y="589"/>
                  <a:pt x="772" y="590"/>
                  <a:pt x="771" y="591"/>
                </a:cubicBezTo>
                <a:cubicBezTo>
                  <a:pt x="771" y="593"/>
                  <a:pt x="770" y="594"/>
                  <a:pt x="770" y="595"/>
                </a:cubicBezTo>
                <a:cubicBezTo>
                  <a:pt x="770" y="597"/>
                  <a:pt x="769" y="597"/>
                  <a:pt x="768" y="598"/>
                </a:cubicBezTo>
                <a:cubicBezTo>
                  <a:pt x="768" y="600"/>
                  <a:pt x="767" y="600"/>
                  <a:pt x="767" y="602"/>
                </a:cubicBezTo>
                <a:cubicBezTo>
                  <a:pt x="767" y="602"/>
                  <a:pt x="767" y="602"/>
                  <a:pt x="767" y="602"/>
                </a:cubicBezTo>
                <a:cubicBezTo>
                  <a:pt x="767" y="602"/>
                  <a:pt x="767" y="602"/>
                  <a:pt x="766" y="602"/>
                </a:cubicBezTo>
                <a:cubicBezTo>
                  <a:pt x="765" y="603"/>
                  <a:pt x="765" y="605"/>
                  <a:pt x="764" y="606"/>
                </a:cubicBezTo>
                <a:cubicBezTo>
                  <a:pt x="763" y="606"/>
                  <a:pt x="763" y="607"/>
                  <a:pt x="762" y="608"/>
                </a:cubicBezTo>
                <a:cubicBezTo>
                  <a:pt x="762" y="609"/>
                  <a:pt x="762" y="610"/>
                  <a:pt x="761" y="611"/>
                </a:cubicBezTo>
                <a:cubicBezTo>
                  <a:pt x="761" y="611"/>
                  <a:pt x="761" y="613"/>
                  <a:pt x="761" y="613"/>
                </a:cubicBezTo>
                <a:cubicBezTo>
                  <a:pt x="760" y="614"/>
                  <a:pt x="758" y="616"/>
                  <a:pt x="758" y="616"/>
                </a:cubicBezTo>
                <a:cubicBezTo>
                  <a:pt x="757" y="617"/>
                  <a:pt x="758" y="618"/>
                  <a:pt x="757" y="618"/>
                </a:cubicBezTo>
                <a:cubicBezTo>
                  <a:pt x="755" y="620"/>
                  <a:pt x="755" y="623"/>
                  <a:pt x="753" y="625"/>
                </a:cubicBezTo>
                <a:cubicBezTo>
                  <a:pt x="752" y="625"/>
                  <a:pt x="752" y="627"/>
                  <a:pt x="751" y="628"/>
                </a:cubicBezTo>
                <a:cubicBezTo>
                  <a:pt x="750" y="628"/>
                  <a:pt x="749" y="629"/>
                  <a:pt x="749" y="630"/>
                </a:cubicBezTo>
                <a:cubicBezTo>
                  <a:pt x="749" y="632"/>
                  <a:pt x="747" y="632"/>
                  <a:pt x="747" y="634"/>
                </a:cubicBezTo>
                <a:cubicBezTo>
                  <a:pt x="746" y="635"/>
                  <a:pt x="746" y="637"/>
                  <a:pt x="745" y="637"/>
                </a:cubicBezTo>
                <a:cubicBezTo>
                  <a:pt x="744" y="638"/>
                  <a:pt x="744" y="639"/>
                  <a:pt x="744" y="639"/>
                </a:cubicBezTo>
                <a:cubicBezTo>
                  <a:pt x="744" y="640"/>
                  <a:pt x="743" y="640"/>
                  <a:pt x="743" y="641"/>
                </a:cubicBezTo>
                <a:cubicBezTo>
                  <a:pt x="743" y="642"/>
                  <a:pt x="742" y="642"/>
                  <a:pt x="741" y="643"/>
                </a:cubicBezTo>
                <a:cubicBezTo>
                  <a:pt x="740" y="643"/>
                  <a:pt x="741" y="645"/>
                  <a:pt x="739" y="646"/>
                </a:cubicBezTo>
                <a:cubicBezTo>
                  <a:pt x="738" y="646"/>
                  <a:pt x="738" y="647"/>
                  <a:pt x="737" y="649"/>
                </a:cubicBezTo>
                <a:cubicBezTo>
                  <a:pt x="737" y="649"/>
                  <a:pt x="736" y="650"/>
                  <a:pt x="735" y="650"/>
                </a:cubicBezTo>
                <a:cubicBezTo>
                  <a:pt x="735" y="652"/>
                  <a:pt x="735" y="652"/>
                  <a:pt x="735" y="652"/>
                </a:cubicBezTo>
                <a:cubicBezTo>
                  <a:pt x="734" y="653"/>
                  <a:pt x="733" y="654"/>
                  <a:pt x="733" y="655"/>
                </a:cubicBezTo>
                <a:cubicBezTo>
                  <a:pt x="732" y="656"/>
                  <a:pt x="731" y="657"/>
                  <a:pt x="730" y="657"/>
                </a:cubicBezTo>
                <a:cubicBezTo>
                  <a:pt x="730" y="658"/>
                  <a:pt x="729" y="658"/>
                  <a:pt x="729" y="659"/>
                </a:cubicBezTo>
                <a:cubicBezTo>
                  <a:pt x="728" y="660"/>
                  <a:pt x="727" y="663"/>
                  <a:pt x="725" y="663"/>
                </a:cubicBezTo>
                <a:cubicBezTo>
                  <a:pt x="724" y="663"/>
                  <a:pt x="724" y="664"/>
                  <a:pt x="723" y="665"/>
                </a:cubicBezTo>
                <a:cubicBezTo>
                  <a:pt x="723" y="667"/>
                  <a:pt x="722" y="668"/>
                  <a:pt x="720" y="669"/>
                </a:cubicBezTo>
                <a:cubicBezTo>
                  <a:pt x="719" y="671"/>
                  <a:pt x="718" y="672"/>
                  <a:pt x="716" y="674"/>
                </a:cubicBezTo>
                <a:cubicBezTo>
                  <a:pt x="715" y="674"/>
                  <a:pt x="715" y="675"/>
                  <a:pt x="714" y="676"/>
                </a:cubicBezTo>
                <a:cubicBezTo>
                  <a:pt x="714" y="678"/>
                  <a:pt x="712" y="677"/>
                  <a:pt x="712" y="678"/>
                </a:cubicBezTo>
                <a:cubicBezTo>
                  <a:pt x="712" y="678"/>
                  <a:pt x="711" y="679"/>
                  <a:pt x="711" y="679"/>
                </a:cubicBezTo>
                <a:cubicBezTo>
                  <a:pt x="711" y="680"/>
                  <a:pt x="710" y="681"/>
                  <a:pt x="709" y="682"/>
                </a:cubicBezTo>
                <a:cubicBezTo>
                  <a:pt x="708" y="682"/>
                  <a:pt x="707" y="682"/>
                  <a:pt x="707" y="683"/>
                </a:cubicBezTo>
                <a:cubicBezTo>
                  <a:pt x="707" y="683"/>
                  <a:pt x="707" y="684"/>
                  <a:pt x="707" y="684"/>
                </a:cubicBezTo>
                <a:cubicBezTo>
                  <a:pt x="705" y="686"/>
                  <a:pt x="703" y="688"/>
                  <a:pt x="701" y="690"/>
                </a:cubicBezTo>
                <a:cubicBezTo>
                  <a:pt x="700" y="690"/>
                  <a:pt x="699" y="690"/>
                  <a:pt x="699" y="691"/>
                </a:cubicBezTo>
                <a:cubicBezTo>
                  <a:pt x="698" y="692"/>
                  <a:pt x="698" y="693"/>
                  <a:pt x="697" y="693"/>
                </a:cubicBezTo>
                <a:cubicBezTo>
                  <a:pt x="696" y="694"/>
                  <a:pt x="697" y="695"/>
                  <a:pt x="697" y="696"/>
                </a:cubicBezTo>
                <a:cubicBezTo>
                  <a:pt x="696" y="697"/>
                  <a:pt x="695" y="698"/>
                  <a:pt x="693" y="698"/>
                </a:cubicBezTo>
                <a:cubicBezTo>
                  <a:pt x="693" y="699"/>
                  <a:pt x="693" y="699"/>
                  <a:pt x="693" y="699"/>
                </a:cubicBezTo>
                <a:cubicBezTo>
                  <a:pt x="692" y="699"/>
                  <a:pt x="692" y="700"/>
                  <a:pt x="692" y="701"/>
                </a:cubicBezTo>
                <a:cubicBezTo>
                  <a:pt x="692" y="701"/>
                  <a:pt x="691" y="701"/>
                  <a:pt x="690" y="701"/>
                </a:cubicBezTo>
                <a:cubicBezTo>
                  <a:pt x="690" y="702"/>
                  <a:pt x="690" y="703"/>
                  <a:pt x="690" y="703"/>
                </a:cubicBezTo>
                <a:cubicBezTo>
                  <a:pt x="689" y="704"/>
                  <a:pt x="689" y="705"/>
                  <a:pt x="688" y="705"/>
                </a:cubicBezTo>
                <a:cubicBezTo>
                  <a:pt x="688" y="705"/>
                  <a:pt x="687" y="705"/>
                  <a:pt x="687" y="705"/>
                </a:cubicBezTo>
                <a:cubicBezTo>
                  <a:pt x="688" y="707"/>
                  <a:pt x="685" y="707"/>
                  <a:pt x="685" y="709"/>
                </a:cubicBezTo>
                <a:cubicBezTo>
                  <a:pt x="685" y="709"/>
                  <a:pt x="684" y="710"/>
                  <a:pt x="684" y="711"/>
                </a:cubicBezTo>
                <a:cubicBezTo>
                  <a:pt x="683" y="711"/>
                  <a:pt x="683" y="711"/>
                  <a:pt x="683" y="711"/>
                </a:cubicBezTo>
                <a:cubicBezTo>
                  <a:pt x="680" y="711"/>
                  <a:pt x="679" y="711"/>
                  <a:pt x="677" y="713"/>
                </a:cubicBezTo>
                <a:cubicBezTo>
                  <a:pt x="677" y="713"/>
                  <a:pt x="677" y="713"/>
                  <a:pt x="677" y="713"/>
                </a:cubicBezTo>
                <a:cubicBezTo>
                  <a:pt x="676" y="713"/>
                  <a:pt x="675" y="714"/>
                  <a:pt x="674" y="714"/>
                </a:cubicBezTo>
                <a:cubicBezTo>
                  <a:pt x="673" y="715"/>
                  <a:pt x="672" y="716"/>
                  <a:pt x="671" y="716"/>
                </a:cubicBezTo>
                <a:cubicBezTo>
                  <a:pt x="670" y="717"/>
                  <a:pt x="669" y="717"/>
                  <a:pt x="668" y="718"/>
                </a:cubicBezTo>
                <a:cubicBezTo>
                  <a:pt x="669" y="718"/>
                  <a:pt x="669" y="718"/>
                  <a:pt x="669" y="719"/>
                </a:cubicBezTo>
                <a:cubicBezTo>
                  <a:pt x="669" y="719"/>
                  <a:pt x="668" y="719"/>
                  <a:pt x="667" y="719"/>
                </a:cubicBezTo>
                <a:cubicBezTo>
                  <a:pt x="666" y="721"/>
                  <a:pt x="664" y="721"/>
                  <a:pt x="663" y="724"/>
                </a:cubicBezTo>
                <a:cubicBezTo>
                  <a:pt x="663" y="724"/>
                  <a:pt x="663" y="725"/>
                  <a:pt x="662" y="725"/>
                </a:cubicBezTo>
                <a:cubicBezTo>
                  <a:pt x="661" y="725"/>
                  <a:pt x="660" y="726"/>
                  <a:pt x="659" y="727"/>
                </a:cubicBezTo>
                <a:cubicBezTo>
                  <a:pt x="659" y="727"/>
                  <a:pt x="658" y="727"/>
                  <a:pt x="657" y="728"/>
                </a:cubicBezTo>
                <a:cubicBezTo>
                  <a:pt x="657" y="728"/>
                  <a:pt x="656" y="728"/>
                  <a:pt x="655" y="729"/>
                </a:cubicBezTo>
                <a:cubicBezTo>
                  <a:pt x="655" y="729"/>
                  <a:pt x="655" y="730"/>
                  <a:pt x="655" y="730"/>
                </a:cubicBezTo>
                <a:cubicBezTo>
                  <a:pt x="655" y="731"/>
                  <a:pt x="654" y="731"/>
                  <a:pt x="654" y="731"/>
                </a:cubicBezTo>
                <a:cubicBezTo>
                  <a:pt x="653" y="732"/>
                  <a:pt x="652" y="731"/>
                  <a:pt x="652" y="733"/>
                </a:cubicBezTo>
                <a:cubicBezTo>
                  <a:pt x="652" y="733"/>
                  <a:pt x="651" y="733"/>
                  <a:pt x="651" y="733"/>
                </a:cubicBezTo>
                <a:cubicBezTo>
                  <a:pt x="649" y="733"/>
                  <a:pt x="648" y="734"/>
                  <a:pt x="647" y="735"/>
                </a:cubicBezTo>
                <a:cubicBezTo>
                  <a:pt x="647" y="735"/>
                  <a:pt x="648" y="735"/>
                  <a:pt x="647" y="736"/>
                </a:cubicBezTo>
                <a:cubicBezTo>
                  <a:pt x="646" y="737"/>
                  <a:pt x="645" y="737"/>
                  <a:pt x="644" y="738"/>
                </a:cubicBezTo>
                <a:cubicBezTo>
                  <a:pt x="643" y="739"/>
                  <a:pt x="644" y="740"/>
                  <a:pt x="643" y="740"/>
                </a:cubicBezTo>
                <a:cubicBezTo>
                  <a:pt x="642" y="740"/>
                  <a:pt x="642" y="741"/>
                  <a:pt x="641" y="741"/>
                </a:cubicBezTo>
                <a:cubicBezTo>
                  <a:pt x="640" y="741"/>
                  <a:pt x="640" y="742"/>
                  <a:pt x="639" y="743"/>
                </a:cubicBezTo>
                <a:cubicBezTo>
                  <a:pt x="639" y="742"/>
                  <a:pt x="638" y="741"/>
                  <a:pt x="637" y="742"/>
                </a:cubicBezTo>
                <a:cubicBezTo>
                  <a:pt x="637" y="743"/>
                  <a:pt x="636" y="743"/>
                  <a:pt x="636" y="743"/>
                </a:cubicBezTo>
                <a:cubicBezTo>
                  <a:pt x="635" y="743"/>
                  <a:pt x="635" y="744"/>
                  <a:pt x="635" y="745"/>
                </a:cubicBezTo>
                <a:cubicBezTo>
                  <a:pt x="634" y="745"/>
                  <a:pt x="634" y="746"/>
                  <a:pt x="633" y="746"/>
                </a:cubicBezTo>
                <a:cubicBezTo>
                  <a:pt x="632" y="746"/>
                  <a:pt x="632" y="747"/>
                  <a:pt x="631" y="748"/>
                </a:cubicBezTo>
                <a:cubicBezTo>
                  <a:pt x="628" y="748"/>
                  <a:pt x="628" y="748"/>
                  <a:pt x="628" y="748"/>
                </a:cubicBezTo>
                <a:cubicBezTo>
                  <a:pt x="628" y="748"/>
                  <a:pt x="628" y="748"/>
                  <a:pt x="628" y="748"/>
                </a:cubicBezTo>
                <a:cubicBezTo>
                  <a:pt x="629" y="747"/>
                  <a:pt x="629" y="747"/>
                  <a:pt x="628" y="747"/>
                </a:cubicBezTo>
                <a:cubicBezTo>
                  <a:pt x="628" y="747"/>
                  <a:pt x="628" y="746"/>
                  <a:pt x="628" y="747"/>
                </a:cubicBezTo>
                <a:cubicBezTo>
                  <a:pt x="628" y="747"/>
                  <a:pt x="628" y="747"/>
                  <a:pt x="628" y="748"/>
                </a:cubicBezTo>
                <a:cubicBezTo>
                  <a:pt x="628" y="748"/>
                  <a:pt x="628" y="749"/>
                  <a:pt x="628" y="749"/>
                </a:cubicBezTo>
                <a:cubicBezTo>
                  <a:pt x="627" y="749"/>
                  <a:pt x="626" y="751"/>
                  <a:pt x="624" y="750"/>
                </a:cubicBezTo>
                <a:cubicBezTo>
                  <a:pt x="624" y="750"/>
                  <a:pt x="624" y="751"/>
                  <a:pt x="624" y="752"/>
                </a:cubicBezTo>
                <a:cubicBezTo>
                  <a:pt x="622" y="753"/>
                  <a:pt x="621" y="752"/>
                  <a:pt x="619" y="753"/>
                </a:cubicBezTo>
                <a:cubicBezTo>
                  <a:pt x="619" y="753"/>
                  <a:pt x="620" y="753"/>
                  <a:pt x="620" y="753"/>
                </a:cubicBezTo>
                <a:cubicBezTo>
                  <a:pt x="620" y="753"/>
                  <a:pt x="621" y="753"/>
                  <a:pt x="621" y="754"/>
                </a:cubicBezTo>
                <a:cubicBezTo>
                  <a:pt x="621" y="754"/>
                  <a:pt x="620" y="754"/>
                  <a:pt x="620" y="754"/>
                </a:cubicBezTo>
                <a:cubicBezTo>
                  <a:pt x="620" y="754"/>
                  <a:pt x="619" y="755"/>
                  <a:pt x="618" y="755"/>
                </a:cubicBezTo>
                <a:cubicBezTo>
                  <a:pt x="617" y="755"/>
                  <a:pt x="617" y="756"/>
                  <a:pt x="616" y="756"/>
                </a:cubicBezTo>
                <a:cubicBezTo>
                  <a:pt x="615" y="756"/>
                  <a:pt x="615" y="757"/>
                  <a:pt x="614" y="757"/>
                </a:cubicBezTo>
                <a:cubicBezTo>
                  <a:pt x="614" y="758"/>
                  <a:pt x="614" y="758"/>
                  <a:pt x="614" y="758"/>
                </a:cubicBezTo>
                <a:cubicBezTo>
                  <a:pt x="613" y="758"/>
                  <a:pt x="612" y="759"/>
                  <a:pt x="611" y="759"/>
                </a:cubicBezTo>
                <a:cubicBezTo>
                  <a:pt x="610" y="760"/>
                  <a:pt x="609" y="761"/>
                  <a:pt x="608" y="762"/>
                </a:cubicBezTo>
                <a:cubicBezTo>
                  <a:pt x="607" y="761"/>
                  <a:pt x="607" y="761"/>
                  <a:pt x="605" y="761"/>
                </a:cubicBezTo>
                <a:cubicBezTo>
                  <a:pt x="606" y="761"/>
                  <a:pt x="606" y="761"/>
                  <a:pt x="606" y="760"/>
                </a:cubicBezTo>
                <a:cubicBezTo>
                  <a:pt x="606" y="760"/>
                  <a:pt x="606" y="760"/>
                  <a:pt x="605" y="760"/>
                </a:cubicBezTo>
                <a:cubicBezTo>
                  <a:pt x="605" y="760"/>
                  <a:pt x="605" y="760"/>
                  <a:pt x="605" y="760"/>
                </a:cubicBezTo>
                <a:cubicBezTo>
                  <a:pt x="604" y="760"/>
                  <a:pt x="604" y="760"/>
                  <a:pt x="604" y="760"/>
                </a:cubicBezTo>
                <a:cubicBezTo>
                  <a:pt x="604" y="760"/>
                  <a:pt x="604" y="761"/>
                  <a:pt x="604" y="761"/>
                </a:cubicBezTo>
                <a:cubicBezTo>
                  <a:pt x="605" y="761"/>
                  <a:pt x="605" y="761"/>
                  <a:pt x="605" y="761"/>
                </a:cubicBezTo>
                <a:cubicBezTo>
                  <a:pt x="605" y="762"/>
                  <a:pt x="604" y="763"/>
                  <a:pt x="603" y="764"/>
                </a:cubicBezTo>
                <a:cubicBezTo>
                  <a:pt x="602" y="764"/>
                  <a:pt x="601" y="765"/>
                  <a:pt x="599" y="765"/>
                </a:cubicBezTo>
                <a:cubicBezTo>
                  <a:pt x="598" y="766"/>
                  <a:pt x="597" y="766"/>
                  <a:pt x="596" y="766"/>
                </a:cubicBezTo>
                <a:cubicBezTo>
                  <a:pt x="595" y="766"/>
                  <a:pt x="595" y="767"/>
                  <a:pt x="595" y="767"/>
                </a:cubicBezTo>
                <a:cubicBezTo>
                  <a:pt x="594" y="767"/>
                  <a:pt x="593" y="768"/>
                  <a:pt x="593" y="769"/>
                </a:cubicBezTo>
                <a:cubicBezTo>
                  <a:pt x="592" y="770"/>
                  <a:pt x="591" y="769"/>
                  <a:pt x="590" y="770"/>
                </a:cubicBezTo>
                <a:cubicBezTo>
                  <a:pt x="587" y="770"/>
                  <a:pt x="587" y="770"/>
                  <a:pt x="587" y="770"/>
                </a:cubicBezTo>
                <a:cubicBezTo>
                  <a:pt x="588" y="770"/>
                  <a:pt x="588" y="770"/>
                  <a:pt x="588" y="770"/>
                </a:cubicBezTo>
                <a:cubicBezTo>
                  <a:pt x="588" y="770"/>
                  <a:pt x="587" y="770"/>
                  <a:pt x="587" y="770"/>
                </a:cubicBezTo>
                <a:cubicBezTo>
                  <a:pt x="587" y="770"/>
                  <a:pt x="587" y="769"/>
                  <a:pt x="587" y="769"/>
                </a:cubicBezTo>
                <a:cubicBezTo>
                  <a:pt x="586" y="769"/>
                  <a:pt x="586" y="770"/>
                  <a:pt x="586" y="770"/>
                </a:cubicBezTo>
                <a:cubicBezTo>
                  <a:pt x="586" y="770"/>
                  <a:pt x="586" y="770"/>
                  <a:pt x="586" y="770"/>
                </a:cubicBezTo>
                <a:cubicBezTo>
                  <a:pt x="587" y="770"/>
                  <a:pt x="587" y="770"/>
                  <a:pt x="587" y="770"/>
                </a:cubicBezTo>
                <a:cubicBezTo>
                  <a:pt x="588" y="771"/>
                  <a:pt x="587" y="771"/>
                  <a:pt x="587" y="771"/>
                </a:cubicBezTo>
                <a:cubicBezTo>
                  <a:pt x="586" y="771"/>
                  <a:pt x="585" y="771"/>
                  <a:pt x="585" y="772"/>
                </a:cubicBezTo>
                <a:cubicBezTo>
                  <a:pt x="585" y="772"/>
                  <a:pt x="585" y="772"/>
                  <a:pt x="586" y="773"/>
                </a:cubicBezTo>
                <a:cubicBezTo>
                  <a:pt x="585" y="773"/>
                  <a:pt x="585" y="774"/>
                  <a:pt x="584" y="774"/>
                </a:cubicBezTo>
                <a:cubicBezTo>
                  <a:pt x="583" y="774"/>
                  <a:pt x="582" y="774"/>
                  <a:pt x="582" y="774"/>
                </a:cubicBezTo>
                <a:cubicBezTo>
                  <a:pt x="580" y="774"/>
                  <a:pt x="580" y="775"/>
                  <a:pt x="579" y="775"/>
                </a:cubicBezTo>
                <a:cubicBezTo>
                  <a:pt x="579" y="775"/>
                  <a:pt x="579" y="775"/>
                  <a:pt x="579" y="775"/>
                </a:cubicBezTo>
                <a:cubicBezTo>
                  <a:pt x="579" y="775"/>
                  <a:pt x="579" y="775"/>
                  <a:pt x="579" y="775"/>
                </a:cubicBezTo>
                <a:cubicBezTo>
                  <a:pt x="579" y="774"/>
                  <a:pt x="579" y="774"/>
                  <a:pt x="578" y="775"/>
                </a:cubicBezTo>
                <a:cubicBezTo>
                  <a:pt x="578" y="775"/>
                  <a:pt x="579" y="775"/>
                  <a:pt x="579" y="775"/>
                </a:cubicBezTo>
                <a:cubicBezTo>
                  <a:pt x="577" y="777"/>
                  <a:pt x="577" y="777"/>
                  <a:pt x="575" y="776"/>
                </a:cubicBezTo>
                <a:cubicBezTo>
                  <a:pt x="575" y="776"/>
                  <a:pt x="575" y="776"/>
                  <a:pt x="575" y="776"/>
                </a:cubicBezTo>
                <a:cubicBezTo>
                  <a:pt x="574" y="778"/>
                  <a:pt x="572" y="777"/>
                  <a:pt x="571" y="777"/>
                </a:cubicBezTo>
                <a:cubicBezTo>
                  <a:pt x="571" y="777"/>
                  <a:pt x="571" y="778"/>
                  <a:pt x="571" y="778"/>
                </a:cubicBezTo>
                <a:cubicBezTo>
                  <a:pt x="570" y="779"/>
                  <a:pt x="570" y="779"/>
                  <a:pt x="569" y="780"/>
                </a:cubicBezTo>
                <a:cubicBezTo>
                  <a:pt x="567" y="779"/>
                  <a:pt x="566" y="781"/>
                  <a:pt x="565" y="781"/>
                </a:cubicBezTo>
                <a:cubicBezTo>
                  <a:pt x="563" y="781"/>
                  <a:pt x="563" y="781"/>
                  <a:pt x="562" y="782"/>
                </a:cubicBezTo>
                <a:cubicBezTo>
                  <a:pt x="562" y="782"/>
                  <a:pt x="560" y="785"/>
                  <a:pt x="560" y="785"/>
                </a:cubicBezTo>
                <a:cubicBezTo>
                  <a:pt x="558" y="785"/>
                  <a:pt x="557" y="786"/>
                  <a:pt x="556" y="786"/>
                </a:cubicBezTo>
                <a:cubicBezTo>
                  <a:pt x="555" y="787"/>
                  <a:pt x="555" y="787"/>
                  <a:pt x="554" y="785"/>
                </a:cubicBezTo>
                <a:cubicBezTo>
                  <a:pt x="554" y="785"/>
                  <a:pt x="554" y="785"/>
                  <a:pt x="554" y="785"/>
                </a:cubicBezTo>
                <a:cubicBezTo>
                  <a:pt x="553" y="786"/>
                  <a:pt x="552" y="787"/>
                  <a:pt x="552" y="787"/>
                </a:cubicBezTo>
                <a:cubicBezTo>
                  <a:pt x="550" y="787"/>
                  <a:pt x="548" y="787"/>
                  <a:pt x="546" y="787"/>
                </a:cubicBezTo>
                <a:cubicBezTo>
                  <a:pt x="546" y="787"/>
                  <a:pt x="546" y="788"/>
                  <a:pt x="546" y="788"/>
                </a:cubicBezTo>
                <a:cubicBezTo>
                  <a:pt x="547" y="789"/>
                  <a:pt x="548" y="788"/>
                  <a:pt x="549" y="789"/>
                </a:cubicBezTo>
                <a:cubicBezTo>
                  <a:pt x="548" y="789"/>
                  <a:pt x="548" y="789"/>
                  <a:pt x="548" y="789"/>
                </a:cubicBezTo>
                <a:cubicBezTo>
                  <a:pt x="546" y="789"/>
                  <a:pt x="544" y="790"/>
                  <a:pt x="542" y="791"/>
                </a:cubicBezTo>
                <a:cubicBezTo>
                  <a:pt x="541" y="791"/>
                  <a:pt x="541" y="791"/>
                  <a:pt x="539" y="791"/>
                </a:cubicBezTo>
                <a:cubicBezTo>
                  <a:pt x="539" y="790"/>
                  <a:pt x="538" y="790"/>
                  <a:pt x="538" y="790"/>
                </a:cubicBezTo>
                <a:cubicBezTo>
                  <a:pt x="537" y="791"/>
                  <a:pt x="537" y="792"/>
                  <a:pt x="535" y="792"/>
                </a:cubicBezTo>
                <a:cubicBezTo>
                  <a:pt x="534" y="792"/>
                  <a:pt x="533" y="794"/>
                  <a:pt x="532" y="793"/>
                </a:cubicBezTo>
                <a:cubicBezTo>
                  <a:pt x="531" y="794"/>
                  <a:pt x="530" y="794"/>
                  <a:pt x="530" y="794"/>
                </a:cubicBezTo>
                <a:cubicBezTo>
                  <a:pt x="528" y="794"/>
                  <a:pt x="527" y="794"/>
                  <a:pt x="526" y="795"/>
                </a:cubicBezTo>
                <a:cubicBezTo>
                  <a:pt x="525" y="796"/>
                  <a:pt x="524" y="796"/>
                  <a:pt x="522" y="796"/>
                </a:cubicBezTo>
                <a:cubicBezTo>
                  <a:pt x="522" y="796"/>
                  <a:pt x="521" y="797"/>
                  <a:pt x="521" y="797"/>
                </a:cubicBezTo>
                <a:cubicBezTo>
                  <a:pt x="519" y="796"/>
                  <a:pt x="519" y="796"/>
                  <a:pt x="515" y="796"/>
                </a:cubicBezTo>
                <a:cubicBezTo>
                  <a:pt x="516" y="797"/>
                  <a:pt x="517" y="797"/>
                  <a:pt x="517" y="797"/>
                </a:cubicBezTo>
                <a:cubicBezTo>
                  <a:pt x="517" y="797"/>
                  <a:pt x="517" y="798"/>
                  <a:pt x="517" y="798"/>
                </a:cubicBezTo>
                <a:cubicBezTo>
                  <a:pt x="516" y="798"/>
                  <a:pt x="515" y="797"/>
                  <a:pt x="513" y="799"/>
                </a:cubicBezTo>
                <a:cubicBezTo>
                  <a:pt x="512" y="799"/>
                  <a:pt x="510" y="798"/>
                  <a:pt x="509" y="800"/>
                </a:cubicBezTo>
                <a:cubicBezTo>
                  <a:pt x="509" y="800"/>
                  <a:pt x="508" y="800"/>
                  <a:pt x="507" y="800"/>
                </a:cubicBezTo>
                <a:cubicBezTo>
                  <a:pt x="506" y="800"/>
                  <a:pt x="506" y="799"/>
                  <a:pt x="505" y="799"/>
                </a:cubicBezTo>
                <a:cubicBezTo>
                  <a:pt x="505" y="799"/>
                  <a:pt x="505" y="799"/>
                  <a:pt x="505" y="799"/>
                </a:cubicBezTo>
                <a:cubicBezTo>
                  <a:pt x="505" y="799"/>
                  <a:pt x="505" y="798"/>
                  <a:pt x="505" y="798"/>
                </a:cubicBezTo>
                <a:cubicBezTo>
                  <a:pt x="505" y="798"/>
                  <a:pt x="505" y="798"/>
                  <a:pt x="504" y="798"/>
                </a:cubicBezTo>
                <a:cubicBezTo>
                  <a:pt x="504" y="798"/>
                  <a:pt x="505" y="799"/>
                  <a:pt x="505" y="799"/>
                </a:cubicBezTo>
                <a:cubicBezTo>
                  <a:pt x="505" y="799"/>
                  <a:pt x="505" y="800"/>
                  <a:pt x="505" y="800"/>
                </a:cubicBezTo>
                <a:cubicBezTo>
                  <a:pt x="505" y="800"/>
                  <a:pt x="504" y="801"/>
                  <a:pt x="504" y="801"/>
                </a:cubicBezTo>
                <a:cubicBezTo>
                  <a:pt x="503" y="801"/>
                  <a:pt x="501" y="800"/>
                  <a:pt x="500" y="802"/>
                </a:cubicBezTo>
                <a:cubicBezTo>
                  <a:pt x="500" y="802"/>
                  <a:pt x="499" y="802"/>
                  <a:pt x="499" y="802"/>
                </a:cubicBezTo>
                <a:cubicBezTo>
                  <a:pt x="498" y="802"/>
                  <a:pt x="497" y="801"/>
                  <a:pt x="496" y="802"/>
                </a:cubicBezTo>
                <a:cubicBezTo>
                  <a:pt x="495" y="803"/>
                  <a:pt x="494" y="803"/>
                  <a:pt x="493" y="803"/>
                </a:cubicBezTo>
                <a:cubicBezTo>
                  <a:pt x="492" y="804"/>
                  <a:pt x="491" y="804"/>
                  <a:pt x="490" y="804"/>
                </a:cubicBezTo>
                <a:cubicBezTo>
                  <a:pt x="489" y="803"/>
                  <a:pt x="489" y="803"/>
                  <a:pt x="488" y="803"/>
                </a:cubicBezTo>
                <a:cubicBezTo>
                  <a:pt x="487" y="804"/>
                  <a:pt x="487" y="805"/>
                  <a:pt x="485" y="804"/>
                </a:cubicBezTo>
                <a:cubicBezTo>
                  <a:pt x="484" y="805"/>
                  <a:pt x="483" y="805"/>
                  <a:pt x="482" y="806"/>
                </a:cubicBezTo>
                <a:cubicBezTo>
                  <a:pt x="481" y="807"/>
                  <a:pt x="481" y="806"/>
                  <a:pt x="480" y="805"/>
                </a:cubicBezTo>
                <a:cubicBezTo>
                  <a:pt x="480" y="806"/>
                  <a:pt x="480" y="806"/>
                  <a:pt x="479" y="806"/>
                </a:cubicBezTo>
                <a:cubicBezTo>
                  <a:pt x="479" y="806"/>
                  <a:pt x="478" y="806"/>
                  <a:pt x="477" y="807"/>
                </a:cubicBezTo>
                <a:cubicBezTo>
                  <a:pt x="476" y="807"/>
                  <a:pt x="476" y="808"/>
                  <a:pt x="475" y="807"/>
                </a:cubicBezTo>
                <a:cubicBezTo>
                  <a:pt x="473" y="807"/>
                  <a:pt x="472" y="809"/>
                  <a:pt x="471" y="808"/>
                </a:cubicBezTo>
                <a:cubicBezTo>
                  <a:pt x="469" y="808"/>
                  <a:pt x="468" y="808"/>
                  <a:pt x="466" y="808"/>
                </a:cubicBezTo>
                <a:cubicBezTo>
                  <a:pt x="466" y="808"/>
                  <a:pt x="465" y="809"/>
                  <a:pt x="465" y="809"/>
                </a:cubicBezTo>
                <a:cubicBezTo>
                  <a:pt x="464" y="809"/>
                  <a:pt x="463" y="809"/>
                  <a:pt x="463" y="809"/>
                </a:cubicBezTo>
                <a:cubicBezTo>
                  <a:pt x="462" y="808"/>
                  <a:pt x="460" y="808"/>
                  <a:pt x="459" y="808"/>
                </a:cubicBezTo>
                <a:cubicBezTo>
                  <a:pt x="458" y="808"/>
                  <a:pt x="457" y="810"/>
                  <a:pt x="456" y="809"/>
                </a:cubicBezTo>
                <a:cubicBezTo>
                  <a:pt x="455" y="809"/>
                  <a:pt x="454" y="809"/>
                  <a:pt x="453" y="810"/>
                </a:cubicBezTo>
                <a:cubicBezTo>
                  <a:pt x="453" y="810"/>
                  <a:pt x="453" y="810"/>
                  <a:pt x="453" y="810"/>
                </a:cubicBezTo>
                <a:cubicBezTo>
                  <a:pt x="452" y="811"/>
                  <a:pt x="452" y="809"/>
                  <a:pt x="451" y="810"/>
                </a:cubicBezTo>
                <a:cubicBezTo>
                  <a:pt x="451" y="810"/>
                  <a:pt x="450" y="810"/>
                  <a:pt x="449" y="811"/>
                </a:cubicBezTo>
                <a:cubicBezTo>
                  <a:pt x="449" y="811"/>
                  <a:pt x="449" y="811"/>
                  <a:pt x="448" y="811"/>
                </a:cubicBezTo>
                <a:cubicBezTo>
                  <a:pt x="447" y="810"/>
                  <a:pt x="446" y="810"/>
                  <a:pt x="445" y="810"/>
                </a:cubicBezTo>
                <a:cubicBezTo>
                  <a:pt x="444" y="811"/>
                  <a:pt x="444" y="811"/>
                  <a:pt x="444" y="811"/>
                </a:cubicBezTo>
                <a:cubicBezTo>
                  <a:pt x="443" y="811"/>
                  <a:pt x="441" y="811"/>
                  <a:pt x="439" y="812"/>
                </a:cubicBezTo>
                <a:cubicBezTo>
                  <a:pt x="438" y="813"/>
                  <a:pt x="436" y="812"/>
                  <a:pt x="435" y="812"/>
                </a:cubicBezTo>
                <a:cubicBezTo>
                  <a:pt x="434" y="812"/>
                  <a:pt x="433" y="811"/>
                  <a:pt x="432" y="811"/>
                </a:cubicBezTo>
                <a:cubicBezTo>
                  <a:pt x="431" y="811"/>
                  <a:pt x="429" y="811"/>
                  <a:pt x="428" y="811"/>
                </a:cubicBezTo>
                <a:cubicBezTo>
                  <a:pt x="425" y="811"/>
                  <a:pt x="425" y="811"/>
                  <a:pt x="425" y="811"/>
                </a:cubicBezTo>
                <a:cubicBezTo>
                  <a:pt x="424" y="810"/>
                  <a:pt x="424" y="810"/>
                  <a:pt x="425" y="809"/>
                </a:cubicBezTo>
                <a:cubicBezTo>
                  <a:pt x="425" y="809"/>
                  <a:pt x="425" y="809"/>
                  <a:pt x="426" y="807"/>
                </a:cubicBezTo>
                <a:cubicBezTo>
                  <a:pt x="426" y="807"/>
                  <a:pt x="426" y="807"/>
                  <a:pt x="426" y="807"/>
                </a:cubicBezTo>
                <a:cubicBezTo>
                  <a:pt x="426" y="807"/>
                  <a:pt x="426" y="807"/>
                  <a:pt x="425" y="808"/>
                </a:cubicBezTo>
                <a:cubicBezTo>
                  <a:pt x="425" y="808"/>
                  <a:pt x="425" y="808"/>
                  <a:pt x="426" y="808"/>
                </a:cubicBezTo>
                <a:cubicBezTo>
                  <a:pt x="426" y="808"/>
                  <a:pt x="426" y="808"/>
                  <a:pt x="426" y="808"/>
                </a:cubicBezTo>
                <a:cubicBezTo>
                  <a:pt x="427" y="807"/>
                  <a:pt x="426" y="807"/>
                  <a:pt x="426" y="807"/>
                </a:cubicBezTo>
                <a:cubicBezTo>
                  <a:pt x="424" y="808"/>
                  <a:pt x="423" y="809"/>
                  <a:pt x="422" y="807"/>
                </a:cubicBezTo>
                <a:cubicBezTo>
                  <a:pt x="422" y="807"/>
                  <a:pt x="421" y="808"/>
                  <a:pt x="421" y="808"/>
                </a:cubicBezTo>
                <a:cubicBezTo>
                  <a:pt x="421" y="809"/>
                  <a:pt x="420" y="809"/>
                  <a:pt x="420" y="810"/>
                </a:cubicBezTo>
                <a:cubicBezTo>
                  <a:pt x="420" y="810"/>
                  <a:pt x="420" y="811"/>
                  <a:pt x="420" y="812"/>
                </a:cubicBezTo>
                <a:cubicBezTo>
                  <a:pt x="418" y="812"/>
                  <a:pt x="417" y="813"/>
                  <a:pt x="416" y="811"/>
                </a:cubicBezTo>
                <a:cubicBezTo>
                  <a:pt x="415" y="811"/>
                  <a:pt x="413" y="811"/>
                  <a:pt x="413" y="811"/>
                </a:cubicBezTo>
                <a:cubicBezTo>
                  <a:pt x="412" y="812"/>
                  <a:pt x="411" y="812"/>
                  <a:pt x="410" y="812"/>
                </a:cubicBezTo>
                <a:cubicBezTo>
                  <a:pt x="405" y="812"/>
                  <a:pt x="400" y="812"/>
                  <a:pt x="395" y="812"/>
                </a:cubicBezTo>
                <a:cubicBezTo>
                  <a:pt x="394" y="812"/>
                  <a:pt x="393" y="813"/>
                  <a:pt x="392" y="811"/>
                </a:cubicBezTo>
                <a:cubicBezTo>
                  <a:pt x="392" y="811"/>
                  <a:pt x="391" y="811"/>
                  <a:pt x="390" y="811"/>
                </a:cubicBezTo>
                <a:cubicBezTo>
                  <a:pt x="387" y="811"/>
                  <a:pt x="384" y="811"/>
                  <a:pt x="382" y="811"/>
                </a:cubicBezTo>
                <a:cubicBezTo>
                  <a:pt x="380" y="811"/>
                  <a:pt x="379" y="812"/>
                  <a:pt x="378" y="810"/>
                </a:cubicBezTo>
                <a:cubicBezTo>
                  <a:pt x="377" y="810"/>
                  <a:pt x="377" y="810"/>
                  <a:pt x="376" y="810"/>
                </a:cubicBezTo>
                <a:cubicBezTo>
                  <a:pt x="375" y="810"/>
                  <a:pt x="373" y="810"/>
                  <a:pt x="372" y="810"/>
                </a:cubicBezTo>
                <a:cubicBezTo>
                  <a:pt x="370" y="810"/>
                  <a:pt x="368" y="811"/>
                  <a:pt x="367" y="809"/>
                </a:cubicBezTo>
                <a:cubicBezTo>
                  <a:pt x="366" y="809"/>
                  <a:pt x="365" y="809"/>
                  <a:pt x="364" y="809"/>
                </a:cubicBezTo>
                <a:cubicBezTo>
                  <a:pt x="363" y="809"/>
                  <a:pt x="361" y="810"/>
                  <a:pt x="360" y="808"/>
                </a:cubicBezTo>
                <a:cubicBezTo>
                  <a:pt x="358" y="808"/>
                  <a:pt x="357" y="808"/>
                  <a:pt x="356" y="808"/>
                </a:cubicBezTo>
                <a:cubicBezTo>
                  <a:pt x="354" y="808"/>
                  <a:pt x="354" y="808"/>
                  <a:pt x="352" y="807"/>
                </a:cubicBezTo>
                <a:cubicBezTo>
                  <a:pt x="352" y="805"/>
                  <a:pt x="352" y="805"/>
                  <a:pt x="352" y="805"/>
                </a:cubicBezTo>
                <a:cubicBezTo>
                  <a:pt x="351" y="804"/>
                  <a:pt x="351" y="806"/>
                  <a:pt x="350" y="805"/>
                </a:cubicBezTo>
                <a:cubicBezTo>
                  <a:pt x="349" y="805"/>
                  <a:pt x="348" y="807"/>
                  <a:pt x="347" y="806"/>
                </a:cubicBezTo>
                <a:cubicBezTo>
                  <a:pt x="346" y="808"/>
                  <a:pt x="345" y="808"/>
                  <a:pt x="344" y="807"/>
                </a:cubicBezTo>
                <a:cubicBezTo>
                  <a:pt x="343" y="806"/>
                  <a:pt x="343" y="806"/>
                  <a:pt x="343" y="806"/>
                </a:cubicBezTo>
                <a:cubicBezTo>
                  <a:pt x="342" y="806"/>
                  <a:pt x="341" y="807"/>
                  <a:pt x="340" y="806"/>
                </a:cubicBezTo>
                <a:cubicBezTo>
                  <a:pt x="339" y="805"/>
                  <a:pt x="338" y="807"/>
                  <a:pt x="338" y="806"/>
                </a:cubicBezTo>
                <a:cubicBezTo>
                  <a:pt x="336" y="806"/>
                  <a:pt x="334" y="805"/>
                  <a:pt x="333" y="805"/>
                </a:cubicBezTo>
                <a:cubicBezTo>
                  <a:pt x="332" y="805"/>
                  <a:pt x="331" y="806"/>
                  <a:pt x="330" y="805"/>
                </a:cubicBezTo>
                <a:cubicBezTo>
                  <a:pt x="329" y="805"/>
                  <a:pt x="329" y="804"/>
                  <a:pt x="328" y="804"/>
                </a:cubicBezTo>
                <a:cubicBezTo>
                  <a:pt x="327" y="803"/>
                  <a:pt x="326" y="804"/>
                  <a:pt x="324" y="804"/>
                </a:cubicBezTo>
                <a:cubicBezTo>
                  <a:pt x="324" y="803"/>
                  <a:pt x="323" y="802"/>
                  <a:pt x="323" y="802"/>
                </a:cubicBezTo>
                <a:cubicBezTo>
                  <a:pt x="323" y="802"/>
                  <a:pt x="322" y="802"/>
                  <a:pt x="322" y="802"/>
                </a:cubicBezTo>
                <a:cubicBezTo>
                  <a:pt x="321" y="801"/>
                  <a:pt x="321" y="803"/>
                  <a:pt x="320" y="802"/>
                </a:cubicBezTo>
                <a:cubicBezTo>
                  <a:pt x="320" y="802"/>
                  <a:pt x="319" y="802"/>
                  <a:pt x="318" y="802"/>
                </a:cubicBezTo>
                <a:cubicBezTo>
                  <a:pt x="318" y="802"/>
                  <a:pt x="317" y="802"/>
                  <a:pt x="316" y="803"/>
                </a:cubicBezTo>
                <a:cubicBezTo>
                  <a:pt x="315" y="803"/>
                  <a:pt x="315" y="801"/>
                  <a:pt x="314" y="801"/>
                </a:cubicBezTo>
                <a:cubicBezTo>
                  <a:pt x="313" y="801"/>
                  <a:pt x="311" y="801"/>
                  <a:pt x="310" y="801"/>
                </a:cubicBezTo>
                <a:cubicBezTo>
                  <a:pt x="310" y="801"/>
                  <a:pt x="309" y="801"/>
                  <a:pt x="310" y="801"/>
                </a:cubicBezTo>
                <a:cubicBezTo>
                  <a:pt x="309" y="800"/>
                  <a:pt x="308" y="800"/>
                  <a:pt x="308" y="800"/>
                </a:cubicBezTo>
                <a:cubicBezTo>
                  <a:pt x="307" y="800"/>
                  <a:pt x="306" y="800"/>
                  <a:pt x="305" y="800"/>
                </a:cubicBezTo>
                <a:cubicBezTo>
                  <a:pt x="305" y="800"/>
                  <a:pt x="304" y="799"/>
                  <a:pt x="304" y="799"/>
                </a:cubicBezTo>
                <a:cubicBezTo>
                  <a:pt x="303" y="799"/>
                  <a:pt x="303" y="799"/>
                  <a:pt x="303" y="799"/>
                </a:cubicBezTo>
                <a:cubicBezTo>
                  <a:pt x="302" y="800"/>
                  <a:pt x="301" y="800"/>
                  <a:pt x="300" y="799"/>
                </a:cubicBezTo>
                <a:cubicBezTo>
                  <a:pt x="299" y="799"/>
                  <a:pt x="298" y="799"/>
                  <a:pt x="298" y="798"/>
                </a:cubicBezTo>
                <a:cubicBezTo>
                  <a:pt x="298" y="798"/>
                  <a:pt x="297" y="798"/>
                  <a:pt x="297" y="798"/>
                </a:cubicBezTo>
                <a:cubicBezTo>
                  <a:pt x="296" y="799"/>
                  <a:pt x="295" y="799"/>
                  <a:pt x="295" y="799"/>
                </a:cubicBezTo>
                <a:cubicBezTo>
                  <a:pt x="294" y="799"/>
                  <a:pt x="293" y="798"/>
                  <a:pt x="293" y="798"/>
                </a:cubicBezTo>
                <a:cubicBezTo>
                  <a:pt x="292" y="798"/>
                  <a:pt x="291" y="798"/>
                  <a:pt x="291" y="797"/>
                </a:cubicBezTo>
                <a:cubicBezTo>
                  <a:pt x="290" y="796"/>
                  <a:pt x="289" y="797"/>
                  <a:pt x="288" y="796"/>
                </a:cubicBezTo>
                <a:cubicBezTo>
                  <a:pt x="287" y="796"/>
                  <a:pt x="286" y="796"/>
                  <a:pt x="285" y="796"/>
                </a:cubicBezTo>
                <a:cubicBezTo>
                  <a:pt x="283" y="796"/>
                  <a:pt x="282" y="794"/>
                  <a:pt x="280" y="795"/>
                </a:cubicBezTo>
                <a:cubicBezTo>
                  <a:pt x="279" y="794"/>
                  <a:pt x="278" y="794"/>
                  <a:pt x="276" y="794"/>
                </a:cubicBezTo>
                <a:cubicBezTo>
                  <a:pt x="276" y="794"/>
                  <a:pt x="275" y="793"/>
                  <a:pt x="275" y="793"/>
                </a:cubicBezTo>
                <a:cubicBezTo>
                  <a:pt x="274" y="794"/>
                  <a:pt x="274" y="794"/>
                  <a:pt x="273" y="795"/>
                </a:cubicBezTo>
                <a:cubicBezTo>
                  <a:pt x="273" y="795"/>
                  <a:pt x="272" y="795"/>
                  <a:pt x="272" y="795"/>
                </a:cubicBezTo>
                <a:cubicBezTo>
                  <a:pt x="272" y="793"/>
                  <a:pt x="271" y="793"/>
                  <a:pt x="270" y="793"/>
                </a:cubicBezTo>
                <a:cubicBezTo>
                  <a:pt x="270" y="793"/>
                  <a:pt x="269" y="793"/>
                  <a:pt x="269" y="792"/>
                </a:cubicBezTo>
                <a:cubicBezTo>
                  <a:pt x="269" y="791"/>
                  <a:pt x="267" y="791"/>
                  <a:pt x="269" y="790"/>
                </a:cubicBezTo>
                <a:cubicBezTo>
                  <a:pt x="269" y="789"/>
                  <a:pt x="269" y="788"/>
                  <a:pt x="268" y="788"/>
                </a:cubicBezTo>
                <a:cubicBezTo>
                  <a:pt x="266" y="789"/>
                  <a:pt x="265" y="787"/>
                  <a:pt x="264" y="787"/>
                </a:cubicBezTo>
                <a:cubicBezTo>
                  <a:pt x="263" y="786"/>
                  <a:pt x="262" y="786"/>
                  <a:pt x="261" y="786"/>
                </a:cubicBezTo>
                <a:cubicBezTo>
                  <a:pt x="258" y="785"/>
                  <a:pt x="258" y="785"/>
                  <a:pt x="258" y="785"/>
                </a:cubicBezTo>
                <a:cubicBezTo>
                  <a:pt x="258" y="783"/>
                  <a:pt x="256" y="784"/>
                  <a:pt x="256" y="783"/>
                </a:cubicBezTo>
                <a:cubicBezTo>
                  <a:pt x="255" y="782"/>
                  <a:pt x="254" y="783"/>
                  <a:pt x="253" y="783"/>
                </a:cubicBezTo>
                <a:cubicBezTo>
                  <a:pt x="252" y="783"/>
                  <a:pt x="251" y="783"/>
                  <a:pt x="250" y="782"/>
                </a:cubicBezTo>
                <a:cubicBezTo>
                  <a:pt x="250" y="782"/>
                  <a:pt x="249" y="782"/>
                  <a:pt x="248" y="782"/>
                </a:cubicBezTo>
                <a:cubicBezTo>
                  <a:pt x="248" y="781"/>
                  <a:pt x="247" y="780"/>
                  <a:pt x="246" y="779"/>
                </a:cubicBezTo>
                <a:cubicBezTo>
                  <a:pt x="245" y="779"/>
                  <a:pt x="245" y="779"/>
                  <a:pt x="245" y="780"/>
                </a:cubicBezTo>
                <a:cubicBezTo>
                  <a:pt x="245" y="779"/>
                  <a:pt x="244" y="779"/>
                  <a:pt x="244" y="779"/>
                </a:cubicBezTo>
                <a:cubicBezTo>
                  <a:pt x="244" y="778"/>
                  <a:pt x="243" y="778"/>
                  <a:pt x="243" y="777"/>
                </a:cubicBezTo>
                <a:cubicBezTo>
                  <a:pt x="241" y="778"/>
                  <a:pt x="240" y="776"/>
                  <a:pt x="239" y="776"/>
                </a:cubicBezTo>
                <a:cubicBezTo>
                  <a:pt x="238" y="775"/>
                  <a:pt x="237" y="775"/>
                  <a:pt x="236" y="774"/>
                </a:cubicBezTo>
                <a:cubicBezTo>
                  <a:pt x="235" y="774"/>
                  <a:pt x="234" y="773"/>
                  <a:pt x="233" y="773"/>
                </a:cubicBezTo>
                <a:cubicBezTo>
                  <a:pt x="233" y="772"/>
                  <a:pt x="234" y="772"/>
                  <a:pt x="234" y="772"/>
                </a:cubicBezTo>
                <a:cubicBezTo>
                  <a:pt x="234" y="772"/>
                  <a:pt x="234" y="771"/>
                  <a:pt x="233" y="771"/>
                </a:cubicBezTo>
                <a:cubicBezTo>
                  <a:pt x="232" y="771"/>
                  <a:pt x="231" y="771"/>
                  <a:pt x="230" y="771"/>
                </a:cubicBezTo>
                <a:cubicBezTo>
                  <a:pt x="229" y="771"/>
                  <a:pt x="228" y="770"/>
                  <a:pt x="228" y="769"/>
                </a:cubicBezTo>
                <a:cubicBezTo>
                  <a:pt x="227" y="769"/>
                  <a:pt x="226" y="770"/>
                  <a:pt x="225" y="769"/>
                </a:cubicBezTo>
                <a:cubicBezTo>
                  <a:pt x="225" y="768"/>
                  <a:pt x="223" y="769"/>
                  <a:pt x="223" y="768"/>
                </a:cubicBezTo>
                <a:cubicBezTo>
                  <a:pt x="222" y="768"/>
                  <a:pt x="222" y="767"/>
                  <a:pt x="222" y="766"/>
                </a:cubicBezTo>
                <a:cubicBezTo>
                  <a:pt x="222" y="766"/>
                  <a:pt x="221" y="765"/>
                  <a:pt x="220" y="766"/>
                </a:cubicBezTo>
                <a:cubicBezTo>
                  <a:pt x="219" y="766"/>
                  <a:pt x="218" y="765"/>
                  <a:pt x="216" y="764"/>
                </a:cubicBezTo>
                <a:cubicBezTo>
                  <a:pt x="216" y="764"/>
                  <a:pt x="215" y="764"/>
                  <a:pt x="214" y="763"/>
                </a:cubicBezTo>
                <a:cubicBezTo>
                  <a:pt x="214" y="763"/>
                  <a:pt x="214" y="762"/>
                  <a:pt x="213" y="762"/>
                </a:cubicBezTo>
                <a:cubicBezTo>
                  <a:pt x="213" y="762"/>
                  <a:pt x="213" y="762"/>
                  <a:pt x="213" y="762"/>
                </a:cubicBezTo>
                <a:cubicBezTo>
                  <a:pt x="213" y="762"/>
                  <a:pt x="213" y="762"/>
                  <a:pt x="213" y="761"/>
                </a:cubicBezTo>
                <a:cubicBezTo>
                  <a:pt x="213" y="761"/>
                  <a:pt x="213" y="761"/>
                  <a:pt x="213" y="761"/>
                </a:cubicBezTo>
                <a:cubicBezTo>
                  <a:pt x="212" y="761"/>
                  <a:pt x="212" y="761"/>
                  <a:pt x="212" y="761"/>
                </a:cubicBezTo>
                <a:cubicBezTo>
                  <a:pt x="212" y="761"/>
                  <a:pt x="211" y="761"/>
                  <a:pt x="211" y="761"/>
                </a:cubicBezTo>
                <a:cubicBezTo>
                  <a:pt x="211" y="761"/>
                  <a:pt x="211" y="762"/>
                  <a:pt x="212" y="762"/>
                </a:cubicBezTo>
                <a:cubicBezTo>
                  <a:pt x="212" y="762"/>
                  <a:pt x="212" y="762"/>
                  <a:pt x="213" y="762"/>
                </a:cubicBezTo>
                <a:cubicBezTo>
                  <a:pt x="213" y="762"/>
                  <a:pt x="213" y="763"/>
                  <a:pt x="213" y="763"/>
                </a:cubicBezTo>
                <a:cubicBezTo>
                  <a:pt x="211" y="763"/>
                  <a:pt x="210" y="763"/>
                  <a:pt x="209" y="761"/>
                </a:cubicBezTo>
                <a:cubicBezTo>
                  <a:pt x="209" y="760"/>
                  <a:pt x="208" y="760"/>
                  <a:pt x="208" y="760"/>
                </a:cubicBezTo>
                <a:cubicBezTo>
                  <a:pt x="207" y="761"/>
                  <a:pt x="206" y="761"/>
                  <a:pt x="206" y="761"/>
                </a:cubicBezTo>
                <a:cubicBezTo>
                  <a:pt x="205" y="760"/>
                  <a:pt x="204" y="760"/>
                  <a:pt x="204" y="759"/>
                </a:cubicBezTo>
                <a:cubicBezTo>
                  <a:pt x="203" y="759"/>
                  <a:pt x="203" y="758"/>
                  <a:pt x="203" y="758"/>
                </a:cubicBezTo>
                <a:cubicBezTo>
                  <a:pt x="202" y="757"/>
                  <a:pt x="202" y="757"/>
                  <a:pt x="202" y="756"/>
                </a:cubicBezTo>
                <a:cubicBezTo>
                  <a:pt x="201" y="756"/>
                  <a:pt x="201" y="756"/>
                  <a:pt x="201" y="756"/>
                </a:cubicBezTo>
                <a:cubicBezTo>
                  <a:pt x="201" y="756"/>
                  <a:pt x="201" y="755"/>
                  <a:pt x="200" y="755"/>
                </a:cubicBezTo>
                <a:cubicBezTo>
                  <a:pt x="200" y="755"/>
                  <a:pt x="200" y="756"/>
                  <a:pt x="200" y="756"/>
                </a:cubicBezTo>
                <a:cubicBezTo>
                  <a:pt x="199" y="756"/>
                  <a:pt x="198" y="755"/>
                  <a:pt x="197" y="755"/>
                </a:cubicBezTo>
                <a:cubicBezTo>
                  <a:pt x="197" y="754"/>
                  <a:pt x="195" y="754"/>
                  <a:pt x="196" y="752"/>
                </a:cubicBezTo>
                <a:cubicBezTo>
                  <a:pt x="193" y="752"/>
                  <a:pt x="193" y="752"/>
                  <a:pt x="193" y="752"/>
                </a:cubicBezTo>
                <a:cubicBezTo>
                  <a:pt x="192" y="752"/>
                  <a:pt x="192" y="752"/>
                  <a:pt x="192" y="752"/>
                </a:cubicBezTo>
                <a:cubicBezTo>
                  <a:pt x="193" y="751"/>
                  <a:pt x="193" y="750"/>
                  <a:pt x="194" y="749"/>
                </a:cubicBezTo>
                <a:cubicBezTo>
                  <a:pt x="194" y="749"/>
                  <a:pt x="194" y="749"/>
                  <a:pt x="194" y="749"/>
                </a:cubicBezTo>
                <a:cubicBezTo>
                  <a:pt x="192" y="749"/>
                  <a:pt x="191" y="749"/>
                  <a:pt x="190" y="749"/>
                </a:cubicBezTo>
                <a:cubicBezTo>
                  <a:pt x="189" y="748"/>
                  <a:pt x="189" y="747"/>
                  <a:pt x="188" y="747"/>
                </a:cubicBezTo>
                <a:cubicBezTo>
                  <a:pt x="188" y="746"/>
                  <a:pt x="187" y="747"/>
                  <a:pt x="186" y="747"/>
                </a:cubicBezTo>
                <a:cubicBezTo>
                  <a:pt x="186" y="747"/>
                  <a:pt x="186" y="748"/>
                  <a:pt x="186" y="747"/>
                </a:cubicBezTo>
                <a:cubicBezTo>
                  <a:pt x="185" y="747"/>
                  <a:pt x="185" y="746"/>
                  <a:pt x="186" y="746"/>
                </a:cubicBezTo>
                <a:cubicBezTo>
                  <a:pt x="186" y="746"/>
                  <a:pt x="186" y="745"/>
                  <a:pt x="187" y="745"/>
                </a:cubicBezTo>
                <a:cubicBezTo>
                  <a:pt x="188" y="746"/>
                  <a:pt x="189" y="746"/>
                  <a:pt x="190" y="746"/>
                </a:cubicBezTo>
                <a:cubicBezTo>
                  <a:pt x="190" y="746"/>
                  <a:pt x="190" y="747"/>
                  <a:pt x="191" y="748"/>
                </a:cubicBezTo>
                <a:cubicBezTo>
                  <a:pt x="192" y="747"/>
                  <a:pt x="191" y="745"/>
                  <a:pt x="192" y="744"/>
                </a:cubicBezTo>
                <a:cubicBezTo>
                  <a:pt x="192" y="744"/>
                  <a:pt x="192" y="744"/>
                  <a:pt x="191" y="744"/>
                </a:cubicBezTo>
                <a:cubicBezTo>
                  <a:pt x="190" y="744"/>
                  <a:pt x="188" y="744"/>
                  <a:pt x="187" y="744"/>
                </a:cubicBezTo>
                <a:cubicBezTo>
                  <a:pt x="186" y="743"/>
                  <a:pt x="187" y="742"/>
                  <a:pt x="187" y="741"/>
                </a:cubicBezTo>
                <a:cubicBezTo>
                  <a:pt x="187" y="741"/>
                  <a:pt x="187" y="741"/>
                  <a:pt x="186" y="741"/>
                </a:cubicBezTo>
                <a:cubicBezTo>
                  <a:pt x="186" y="742"/>
                  <a:pt x="186" y="742"/>
                  <a:pt x="186" y="742"/>
                </a:cubicBezTo>
                <a:cubicBezTo>
                  <a:pt x="187" y="742"/>
                  <a:pt x="187" y="742"/>
                  <a:pt x="187" y="742"/>
                </a:cubicBezTo>
                <a:cubicBezTo>
                  <a:pt x="187" y="742"/>
                  <a:pt x="187" y="742"/>
                  <a:pt x="187" y="741"/>
                </a:cubicBezTo>
                <a:cubicBezTo>
                  <a:pt x="187" y="741"/>
                  <a:pt x="187" y="741"/>
                  <a:pt x="187" y="741"/>
                </a:cubicBezTo>
                <a:cubicBezTo>
                  <a:pt x="186" y="742"/>
                  <a:pt x="186" y="743"/>
                  <a:pt x="185" y="743"/>
                </a:cubicBezTo>
                <a:cubicBezTo>
                  <a:pt x="185" y="742"/>
                  <a:pt x="184" y="742"/>
                  <a:pt x="184" y="742"/>
                </a:cubicBezTo>
                <a:cubicBezTo>
                  <a:pt x="184" y="742"/>
                  <a:pt x="184" y="743"/>
                  <a:pt x="184" y="743"/>
                </a:cubicBezTo>
                <a:cubicBezTo>
                  <a:pt x="183" y="744"/>
                  <a:pt x="183" y="744"/>
                  <a:pt x="182" y="744"/>
                </a:cubicBezTo>
                <a:cubicBezTo>
                  <a:pt x="181" y="743"/>
                  <a:pt x="181" y="743"/>
                  <a:pt x="180" y="742"/>
                </a:cubicBezTo>
                <a:cubicBezTo>
                  <a:pt x="178" y="742"/>
                  <a:pt x="178" y="742"/>
                  <a:pt x="178" y="742"/>
                </a:cubicBezTo>
                <a:cubicBezTo>
                  <a:pt x="178" y="742"/>
                  <a:pt x="178" y="741"/>
                  <a:pt x="178" y="741"/>
                </a:cubicBezTo>
                <a:cubicBezTo>
                  <a:pt x="178" y="740"/>
                  <a:pt x="178" y="739"/>
                  <a:pt x="176" y="739"/>
                </a:cubicBezTo>
                <a:cubicBezTo>
                  <a:pt x="176" y="738"/>
                  <a:pt x="175" y="738"/>
                  <a:pt x="174" y="737"/>
                </a:cubicBezTo>
                <a:cubicBezTo>
                  <a:pt x="174" y="737"/>
                  <a:pt x="174" y="736"/>
                  <a:pt x="173" y="736"/>
                </a:cubicBezTo>
                <a:cubicBezTo>
                  <a:pt x="171" y="737"/>
                  <a:pt x="170" y="734"/>
                  <a:pt x="169" y="733"/>
                </a:cubicBezTo>
                <a:cubicBezTo>
                  <a:pt x="169" y="734"/>
                  <a:pt x="168" y="734"/>
                  <a:pt x="168" y="734"/>
                </a:cubicBezTo>
                <a:cubicBezTo>
                  <a:pt x="167" y="734"/>
                  <a:pt x="168" y="732"/>
                  <a:pt x="166" y="732"/>
                </a:cubicBezTo>
                <a:cubicBezTo>
                  <a:pt x="165" y="732"/>
                  <a:pt x="165" y="730"/>
                  <a:pt x="163" y="730"/>
                </a:cubicBezTo>
                <a:cubicBezTo>
                  <a:pt x="163" y="729"/>
                  <a:pt x="162" y="728"/>
                  <a:pt x="160" y="729"/>
                </a:cubicBezTo>
                <a:cubicBezTo>
                  <a:pt x="160" y="729"/>
                  <a:pt x="160" y="728"/>
                  <a:pt x="160" y="728"/>
                </a:cubicBezTo>
                <a:cubicBezTo>
                  <a:pt x="160" y="726"/>
                  <a:pt x="158" y="727"/>
                  <a:pt x="157" y="726"/>
                </a:cubicBezTo>
                <a:cubicBezTo>
                  <a:pt x="156" y="724"/>
                  <a:pt x="154" y="723"/>
                  <a:pt x="152" y="722"/>
                </a:cubicBezTo>
                <a:cubicBezTo>
                  <a:pt x="151" y="721"/>
                  <a:pt x="150" y="721"/>
                  <a:pt x="150" y="721"/>
                </a:cubicBezTo>
                <a:cubicBezTo>
                  <a:pt x="150" y="721"/>
                  <a:pt x="150" y="720"/>
                  <a:pt x="149" y="719"/>
                </a:cubicBezTo>
                <a:cubicBezTo>
                  <a:pt x="149" y="719"/>
                  <a:pt x="148" y="719"/>
                  <a:pt x="148" y="719"/>
                </a:cubicBezTo>
                <a:cubicBezTo>
                  <a:pt x="148" y="717"/>
                  <a:pt x="147" y="717"/>
                  <a:pt x="146" y="717"/>
                </a:cubicBezTo>
                <a:cubicBezTo>
                  <a:pt x="145" y="717"/>
                  <a:pt x="145" y="716"/>
                  <a:pt x="144" y="715"/>
                </a:cubicBezTo>
                <a:cubicBezTo>
                  <a:pt x="143" y="715"/>
                  <a:pt x="143" y="715"/>
                  <a:pt x="143" y="715"/>
                </a:cubicBezTo>
                <a:cubicBezTo>
                  <a:pt x="142" y="713"/>
                  <a:pt x="141" y="712"/>
                  <a:pt x="139" y="712"/>
                </a:cubicBezTo>
                <a:cubicBezTo>
                  <a:pt x="139" y="713"/>
                  <a:pt x="139" y="712"/>
                  <a:pt x="139" y="712"/>
                </a:cubicBezTo>
                <a:cubicBezTo>
                  <a:pt x="138" y="710"/>
                  <a:pt x="136" y="709"/>
                  <a:pt x="134" y="708"/>
                </a:cubicBezTo>
                <a:cubicBezTo>
                  <a:pt x="133" y="707"/>
                  <a:pt x="132" y="707"/>
                  <a:pt x="132" y="706"/>
                </a:cubicBezTo>
                <a:cubicBezTo>
                  <a:pt x="132" y="705"/>
                  <a:pt x="132" y="705"/>
                  <a:pt x="132" y="705"/>
                </a:cubicBezTo>
                <a:cubicBezTo>
                  <a:pt x="130" y="705"/>
                  <a:pt x="130" y="704"/>
                  <a:pt x="129" y="703"/>
                </a:cubicBezTo>
                <a:cubicBezTo>
                  <a:pt x="129" y="702"/>
                  <a:pt x="129" y="702"/>
                  <a:pt x="128" y="701"/>
                </a:cubicBezTo>
                <a:cubicBezTo>
                  <a:pt x="128" y="701"/>
                  <a:pt x="127" y="701"/>
                  <a:pt x="127" y="701"/>
                </a:cubicBezTo>
                <a:cubicBezTo>
                  <a:pt x="125" y="700"/>
                  <a:pt x="124" y="700"/>
                  <a:pt x="123" y="699"/>
                </a:cubicBezTo>
                <a:cubicBezTo>
                  <a:pt x="122" y="698"/>
                  <a:pt x="121" y="697"/>
                  <a:pt x="121" y="696"/>
                </a:cubicBezTo>
                <a:cubicBezTo>
                  <a:pt x="121" y="696"/>
                  <a:pt x="121" y="695"/>
                  <a:pt x="120" y="695"/>
                </a:cubicBezTo>
                <a:cubicBezTo>
                  <a:pt x="119" y="695"/>
                  <a:pt x="118" y="695"/>
                  <a:pt x="118" y="694"/>
                </a:cubicBezTo>
                <a:cubicBezTo>
                  <a:pt x="118" y="692"/>
                  <a:pt x="116" y="692"/>
                  <a:pt x="116" y="690"/>
                </a:cubicBezTo>
                <a:cubicBezTo>
                  <a:pt x="115" y="690"/>
                  <a:pt x="114" y="690"/>
                  <a:pt x="114" y="688"/>
                </a:cubicBezTo>
                <a:cubicBezTo>
                  <a:pt x="114" y="688"/>
                  <a:pt x="113" y="688"/>
                  <a:pt x="112" y="687"/>
                </a:cubicBezTo>
                <a:cubicBezTo>
                  <a:pt x="112" y="685"/>
                  <a:pt x="112" y="685"/>
                  <a:pt x="112" y="685"/>
                </a:cubicBezTo>
                <a:cubicBezTo>
                  <a:pt x="112" y="684"/>
                  <a:pt x="111" y="683"/>
                  <a:pt x="110" y="682"/>
                </a:cubicBezTo>
                <a:cubicBezTo>
                  <a:pt x="110" y="681"/>
                  <a:pt x="110" y="680"/>
                  <a:pt x="109" y="680"/>
                </a:cubicBezTo>
                <a:cubicBezTo>
                  <a:pt x="108" y="680"/>
                  <a:pt x="108" y="680"/>
                  <a:pt x="108" y="679"/>
                </a:cubicBezTo>
                <a:cubicBezTo>
                  <a:pt x="108" y="679"/>
                  <a:pt x="107" y="678"/>
                  <a:pt x="107" y="678"/>
                </a:cubicBezTo>
                <a:cubicBezTo>
                  <a:pt x="107" y="677"/>
                  <a:pt x="106" y="676"/>
                  <a:pt x="105" y="676"/>
                </a:cubicBezTo>
                <a:cubicBezTo>
                  <a:pt x="105" y="676"/>
                  <a:pt x="105" y="676"/>
                  <a:pt x="105" y="675"/>
                </a:cubicBezTo>
                <a:cubicBezTo>
                  <a:pt x="105" y="675"/>
                  <a:pt x="105" y="675"/>
                  <a:pt x="105" y="675"/>
                </a:cubicBezTo>
                <a:cubicBezTo>
                  <a:pt x="105" y="675"/>
                  <a:pt x="105" y="675"/>
                  <a:pt x="105" y="675"/>
                </a:cubicBezTo>
                <a:cubicBezTo>
                  <a:pt x="105" y="675"/>
                  <a:pt x="105" y="676"/>
                  <a:pt x="105" y="675"/>
                </a:cubicBezTo>
                <a:cubicBezTo>
                  <a:pt x="105" y="675"/>
                  <a:pt x="106" y="675"/>
                  <a:pt x="106" y="675"/>
                </a:cubicBezTo>
                <a:cubicBezTo>
                  <a:pt x="106" y="675"/>
                  <a:pt x="106" y="675"/>
                  <a:pt x="105" y="675"/>
                </a:cubicBezTo>
                <a:cubicBezTo>
                  <a:pt x="104" y="675"/>
                  <a:pt x="103" y="675"/>
                  <a:pt x="103" y="674"/>
                </a:cubicBezTo>
                <a:cubicBezTo>
                  <a:pt x="103" y="672"/>
                  <a:pt x="102" y="673"/>
                  <a:pt x="101" y="673"/>
                </a:cubicBezTo>
                <a:cubicBezTo>
                  <a:pt x="100" y="673"/>
                  <a:pt x="100" y="672"/>
                  <a:pt x="100" y="672"/>
                </a:cubicBezTo>
                <a:cubicBezTo>
                  <a:pt x="98" y="670"/>
                  <a:pt x="98" y="670"/>
                  <a:pt x="100" y="668"/>
                </a:cubicBezTo>
                <a:cubicBezTo>
                  <a:pt x="100" y="668"/>
                  <a:pt x="99" y="667"/>
                  <a:pt x="99" y="667"/>
                </a:cubicBezTo>
                <a:cubicBezTo>
                  <a:pt x="99" y="667"/>
                  <a:pt x="98" y="667"/>
                  <a:pt x="98" y="668"/>
                </a:cubicBezTo>
                <a:cubicBezTo>
                  <a:pt x="98" y="668"/>
                  <a:pt x="97" y="668"/>
                  <a:pt x="97" y="668"/>
                </a:cubicBezTo>
                <a:cubicBezTo>
                  <a:pt x="95" y="667"/>
                  <a:pt x="94" y="665"/>
                  <a:pt x="93" y="664"/>
                </a:cubicBezTo>
                <a:cubicBezTo>
                  <a:pt x="94" y="663"/>
                  <a:pt x="93" y="662"/>
                  <a:pt x="93" y="662"/>
                </a:cubicBezTo>
                <a:cubicBezTo>
                  <a:pt x="94" y="661"/>
                  <a:pt x="94" y="661"/>
                  <a:pt x="96" y="662"/>
                </a:cubicBezTo>
                <a:cubicBezTo>
                  <a:pt x="97" y="662"/>
                  <a:pt x="97" y="662"/>
                  <a:pt x="97" y="662"/>
                </a:cubicBezTo>
                <a:cubicBezTo>
                  <a:pt x="97" y="661"/>
                  <a:pt x="96" y="661"/>
                  <a:pt x="96" y="661"/>
                </a:cubicBezTo>
                <a:cubicBezTo>
                  <a:pt x="95" y="661"/>
                  <a:pt x="95" y="661"/>
                  <a:pt x="95" y="662"/>
                </a:cubicBezTo>
                <a:cubicBezTo>
                  <a:pt x="95" y="662"/>
                  <a:pt x="96" y="662"/>
                  <a:pt x="96" y="662"/>
                </a:cubicBezTo>
                <a:cubicBezTo>
                  <a:pt x="96" y="662"/>
                  <a:pt x="97" y="662"/>
                  <a:pt x="96" y="662"/>
                </a:cubicBezTo>
                <a:cubicBezTo>
                  <a:pt x="95" y="660"/>
                  <a:pt x="95" y="660"/>
                  <a:pt x="94" y="660"/>
                </a:cubicBezTo>
                <a:cubicBezTo>
                  <a:pt x="93" y="660"/>
                  <a:pt x="94" y="659"/>
                  <a:pt x="93" y="659"/>
                </a:cubicBezTo>
                <a:cubicBezTo>
                  <a:pt x="93" y="659"/>
                  <a:pt x="93" y="659"/>
                  <a:pt x="93" y="659"/>
                </a:cubicBezTo>
                <a:cubicBezTo>
                  <a:pt x="92" y="658"/>
                  <a:pt x="91" y="659"/>
                  <a:pt x="89" y="659"/>
                </a:cubicBezTo>
                <a:cubicBezTo>
                  <a:pt x="89" y="658"/>
                  <a:pt x="89" y="658"/>
                  <a:pt x="89" y="658"/>
                </a:cubicBezTo>
                <a:cubicBezTo>
                  <a:pt x="89" y="657"/>
                  <a:pt x="87" y="656"/>
                  <a:pt x="87" y="655"/>
                </a:cubicBezTo>
                <a:cubicBezTo>
                  <a:pt x="87" y="654"/>
                  <a:pt x="87" y="654"/>
                  <a:pt x="86" y="654"/>
                </a:cubicBezTo>
                <a:cubicBezTo>
                  <a:pt x="84" y="653"/>
                  <a:pt x="84" y="652"/>
                  <a:pt x="84" y="650"/>
                </a:cubicBezTo>
                <a:cubicBezTo>
                  <a:pt x="83" y="649"/>
                  <a:pt x="81" y="648"/>
                  <a:pt x="80" y="646"/>
                </a:cubicBezTo>
                <a:cubicBezTo>
                  <a:pt x="79" y="645"/>
                  <a:pt x="78" y="644"/>
                  <a:pt x="77" y="642"/>
                </a:cubicBezTo>
                <a:cubicBezTo>
                  <a:pt x="77" y="642"/>
                  <a:pt x="77" y="641"/>
                  <a:pt x="76" y="641"/>
                </a:cubicBezTo>
                <a:cubicBezTo>
                  <a:pt x="75" y="640"/>
                  <a:pt x="76" y="640"/>
                  <a:pt x="76" y="639"/>
                </a:cubicBezTo>
                <a:cubicBezTo>
                  <a:pt x="76" y="639"/>
                  <a:pt x="75" y="638"/>
                  <a:pt x="75" y="638"/>
                </a:cubicBezTo>
                <a:cubicBezTo>
                  <a:pt x="74" y="638"/>
                  <a:pt x="75" y="638"/>
                  <a:pt x="75" y="638"/>
                </a:cubicBezTo>
                <a:cubicBezTo>
                  <a:pt x="74" y="637"/>
                  <a:pt x="74" y="636"/>
                  <a:pt x="73" y="636"/>
                </a:cubicBezTo>
                <a:cubicBezTo>
                  <a:pt x="72" y="636"/>
                  <a:pt x="72" y="635"/>
                  <a:pt x="72" y="634"/>
                </a:cubicBezTo>
                <a:cubicBezTo>
                  <a:pt x="72" y="633"/>
                  <a:pt x="72" y="633"/>
                  <a:pt x="71" y="633"/>
                </a:cubicBezTo>
                <a:cubicBezTo>
                  <a:pt x="70" y="633"/>
                  <a:pt x="69" y="632"/>
                  <a:pt x="69" y="631"/>
                </a:cubicBezTo>
                <a:cubicBezTo>
                  <a:pt x="69" y="629"/>
                  <a:pt x="68" y="629"/>
                  <a:pt x="67" y="628"/>
                </a:cubicBezTo>
                <a:cubicBezTo>
                  <a:pt x="68" y="627"/>
                  <a:pt x="69" y="628"/>
                  <a:pt x="71" y="627"/>
                </a:cubicBezTo>
                <a:cubicBezTo>
                  <a:pt x="71" y="627"/>
                  <a:pt x="71" y="626"/>
                  <a:pt x="71" y="626"/>
                </a:cubicBezTo>
                <a:cubicBezTo>
                  <a:pt x="70" y="625"/>
                  <a:pt x="70" y="625"/>
                  <a:pt x="69" y="625"/>
                </a:cubicBezTo>
                <a:cubicBezTo>
                  <a:pt x="69" y="626"/>
                  <a:pt x="69" y="626"/>
                  <a:pt x="69" y="626"/>
                </a:cubicBezTo>
                <a:cubicBezTo>
                  <a:pt x="68" y="626"/>
                  <a:pt x="68" y="626"/>
                  <a:pt x="67" y="626"/>
                </a:cubicBezTo>
                <a:cubicBezTo>
                  <a:pt x="67" y="626"/>
                  <a:pt x="66" y="626"/>
                  <a:pt x="66" y="626"/>
                </a:cubicBezTo>
                <a:cubicBezTo>
                  <a:pt x="65" y="624"/>
                  <a:pt x="65" y="623"/>
                  <a:pt x="63" y="622"/>
                </a:cubicBezTo>
                <a:cubicBezTo>
                  <a:pt x="63" y="622"/>
                  <a:pt x="63" y="622"/>
                  <a:pt x="63" y="621"/>
                </a:cubicBezTo>
                <a:cubicBezTo>
                  <a:pt x="64" y="620"/>
                  <a:pt x="62" y="619"/>
                  <a:pt x="61" y="618"/>
                </a:cubicBezTo>
                <a:cubicBezTo>
                  <a:pt x="61" y="618"/>
                  <a:pt x="61" y="618"/>
                  <a:pt x="61" y="618"/>
                </a:cubicBezTo>
                <a:cubicBezTo>
                  <a:pt x="62" y="618"/>
                  <a:pt x="62" y="617"/>
                  <a:pt x="62" y="616"/>
                </a:cubicBezTo>
                <a:cubicBezTo>
                  <a:pt x="62" y="616"/>
                  <a:pt x="61" y="615"/>
                  <a:pt x="60" y="615"/>
                </a:cubicBezTo>
                <a:cubicBezTo>
                  <a:pt x="60" y="615"/>
                  <a:pt x="60" y="615"/>
                  <a:pt x="59" y="615"/>
                </a:cubicBezTo>
                <a:cubicBezTo>
                  <a:pt x="59" y="616"/>
                  <a:pt x="59" y="616"/>
                  <a:pt x="58" y="615"/>
                </a:cubicBezTo>
                <a:cubicBezTo>
                  <a:pt x="58" y="615"/>
                  <a:pt x="58" y="614"/>
                  <a:pt x="58" y="614"/>
                </a:cubicBezTo>
                <a:cubicBezTo>
                  <a:pt x="57" y="613"/>
                  <a:pt x="56" y="612"/>
                  <a:pt x="56" y="611"/>
                </a:cubicBezTo>
                <a:cubicBezTo>
                  <a:pt x="55" y="610"/>
                  <a:pt x="53" y="609"/>
                  <a:pt x="54" y="608"/>
                </a:cubicBezTo>
                <a:cubicBezTo>
                  <a:pt x="52" y="606"/>
                  <a:pt x="51" y="604"/>
                  <a:pt x="50" y="602"/>
                </a:cubicBezTo>
                <a:cubicBezTo>
                  <a:pt x="50" y="602"/>
                  <a:pt x="50" y="602"/>
                  <a:pt x="50" y="602"/>
                </a:cubicBezTo>
                <a:cubicBezTo>
                  <a:pt x="50" y="600"/>
                  <a:pt x="49" y="599"/>
                  <a:pt x="48" y="598"/>
                </a:cubicBezTo>
                <a:cubicBezTo>
                  <a:pt x="48" y="597"/>
                  <a:pt x="48" y="596"/>
                  <a:pt x="49" y="595"/>
                </a:cubicBezTo>
                <a:cubicBezTo>
                  <a:pt x="48" y="595"/>
                  <a:pt x="47" y="595"/>
                  <a:pt x="46" y="595"/>
                </a:cubicBezTo>
                <a:cubicBezTo>
                  <a:pt x="46" y="594"/>
                  <a:pt x="45" y="593"/>
                  <a:pt x="44" y="593"/>
                </a:cubicBezTo>
                <a:cubicBezTo>
                  <a:pt x="44" y="592"/>
                  <a:pt x="44" y="591"/>
                  <a:pt x="44" y="590"/>
                </a:cubicBezTo>
                <a:cubicBezTo>
                  <a:pt x="44" y="589"/>
                  <a:pt x="42" y="589"/>
                  <a:pt x="42" y="587"/>
                </a:cubicBezTo>
                <a:cubicBezTo>
                  <a:pt x="42" y="586"/>
                  <a:pt x="41" y="587"/>
                  <a:pt x="40" y="586"/>
                </a:cubicBezTo>
                <a:cubicBezTo>
                  <a:pt x="41" y="586"/>
                  <a:pt x="41" y="585"/>
                  <a:pt x="41" y="585"/>
                </a:cubicBezTo>
                <a:cubicBezTo>
                  <a:pt x="41" y="584"/>
                  <a:pt x="41" y="584"/>
                  <a:pt x="41" y="584"/>
                </a:cubicBezTo>
                <a:cubicBezTo>
                  <a:pt x="40" y="582"/>
                  <a:pt x="39" y="581"/>
                  <a:pt x="38" y="580"/>
                </a:cubicBezTo>
                <a:cubicBezTo>
                  <a:pt x="38" y="577"/>
                  <a:pt x="38" y="577"/>
                  <a:pt x="38" y="577"/>
                </a:cubicBezTo>
                <a:cubicBezTo>
                  <a:pt x="37" y="577"/>
                  <a:pt x="36" y="576"/>
                  <a:pt x="36" y="575"/>
                </a:cubicBezTo>
                <a:cubicBezTo>
                  <a:pt x="36" y="573"/>
                  <a:pt x="35" y="572"/>
                  <a:pt x="34" y="570"/>
                </a:cubicBezTo>
                <a:cubicBezTo>
                  <a:pt x="34" y="569"/>
                  <a:pt x="33" y="568"/>
                  <a:pt x="33" y="567"/>
                </a:cubicBezTo>
                <a:cubicBezTo>
                  <a:pt x="33" y="566"/>
                  <a:pt x="32" y="565"/>
                  <a:pt x="32" y="564"/>
                </a:cubicBezTo>
                <a:cubicBezTo>
                  <a:pt x="32" y="563"/>
                  <a:pt x="31" y="562"/>
                  <a:pt x="31" y="562"/>
                </a:cubicBezTo>
                <a:cubicBezTo>
                  <a:pt x="31" y="561"/>
                  <a:pt x="31" y="560"/>
                  <a:pt x="31" y="560"/>
                </a:cubicBezTo>
                <a:cubicBezTo>
                  <a:pt x="30" y="560"/>
                  <a:pt x="30" y="559"/>
                  <a:pt x="30" y="559"/>
                </a:cubicBezTo>
                <a:cubicBezTo>
                  <a:pt x="30" y="558"/>
                  <a:pt x="29" y="557"/>
                  <a:pt x="29" y="556"/>
                </a:cubicBezTo>
                <a:cubicBezTo>
                  <a:pt x="29" y="554"/>
                  <a:pt x="29" y="553"/>
                  <a:pt x="28" y="552"/>
                </a:cubicBezTo>
                <a:cubicBezTo>
                  <a:pt x="29" y="551"/>
                  <a:pt x="27" y="550"/>
                  <a:pt x="27" y="549"/>
                </a:cubicBezTo>
                <a:cubicBezTo>
                  <a:pt x="26" y="548"/>
                  <a:pt x="26" y="548"/>
                  <a:pt x="26" y="547"/>
                </a:cubicBezTo>
                <a:cubicBezTo>
                  <a:pt x="26" y="546"/>
                  <a:pt x="26" y="545"/>
                  <a:pt x="25" y="544"/>
                </a:cubicBezTo>
                <a:cubicBezTo>
                  <a:pt x="25" y="544"/>
                  <a:pt x="25" y="543"/>
                  <a:pt x="26" y="543"/>
                </a:cubicBezTo>
                <a:cubicBezTo>
                  <a:pt x="26" y="543"/>
                  <a:pt x="27" y="543"/>
                  <a:pt x="27" y="542"/>
                </a:cubicBezTo>
                <a:cubicBezTo>
                  <a:pt x="27" y="542"/>
                  <a:pt x="26" y="542"/>
                  <a:pt x="26" y="542"/>
                </a:cubicBezTo>
                <a:cubicBezTo>
                  <a:pt x="24" y="542"/>
                  <a:pt x="24" y="542"/>
                  <a:pt x="24" y="541"/>
                </a:cubicBezTo>
                <a:cubicBezTo>
                  <a:pt x="24" y="540"/>
                  <a:pt x="24" y="539"/>
                  <a:pt x="24" y="539"/>
                </a:cubicBezTo>
                <a:cubicBezTo>
                  <a:pt x="23" y="538"/>
                  <a:pt x="24" y="538"/>
                  <a:pt x="24" y="538"/>
                </a:cubicBezTo>
                <a:cubicBezTo>
                  <a:pt x="23" y="537"/>
                  <a:pt x="23" y="536"/>
                  <a:pt x="23" y="535"/>
                </a:cubicBezTo>
                <a:cubicBezTo>
                  <a:pt x="24" y="535"/>
                  <a:pt x="24" y="535"/>
                  <a:pt x="24" y="534"/>
                </a:cubicBezTo>
                <a:cubicBezTo>
                  <a:pt x="24" y="533"/>
                  <a:pt x="24" y="533"/>
                  <a:pt x="23" y="533"/>
                </a:cubicBezTo>
                <a:cubicBezTo>
                  <a:pt x="23" y="533"/>
                  <a:pt x="22" y="533"/>
                  <a:pt x="22" y="533"/>
                </a:cubicBezTo>
                <a:cubicBezTo>
                  <a:pt x="21" y="532"/>
                  <a:pt x="22" y="531"/>
                  <a:pt x="20" y="530"/>
                </a:cubicBezTo>
                <a:cubicBezTo>
                  <a:pt x="20" y="529"/>
                  <a:pt x="21" y="528"/>
                  <a:pt x="20" y="527"/>
                </a:cubicBezTo>
                <a:cubicBezTo>
                  <a:pt x="20" y="526"/>
                  <a:pt x="20" y="526"/>
                  <a:pt x="20" y="525"/>
                </a:cubicBezTo>
                <a:cubicBezTo>
                  <a:pt x="19" y="524"/>
                  <a:pt x="18" y="523"/>
                  <a:pt x="18" y="521"/>
                </a:cubicBezTo>
                <a:cubicBezTo>
                  <a:pt x="19" y="519"/>
                  <a:pt x="19" y="519"/>
                  <a:pt x="17" y="516"/>
                </a:cubicBezTo>
                <a:cubicBezTo>
                  <a:pt x="16" y="513"/>
                  <a:pt x="15" y="513"/>
                  <a:pt x="16" y="511"/>
                </a:cubicBezTo>
                <a:cubicBezTo>
                  <a:pt x="16" y="509"/>
                  <a:pt x="14" y="508"/>
                  <a:pt x="15" y="506"/>
                </a:cubicBezTo>
                <a:cubicBezTo>
                  <a:pt x="14" y="506"/>
                  <a:pt x="14" y="504"/>
                  <a:pt x="14" y="503"/>
                </a:cubicBezTo>
                <a:cubicBezTo>
                  <a:pt x="14" y="502"/>
                  <a:pt x="13" y="501"/>
                  <a:pt x="13" y="500"/>
                </a:cubicBezTo>
                <a:cubicBezTo>
                  <a:pt x="12" y="499"/>
                  <a:pt x="12" y="498"/>
                  <a:pt x="12" y="496"/>
                </a:cubicBezTo>
                <a:cubicBezTo>
                  <a:pt x="12" y="495"/>
                  <a:pt x="11" y="493"/>
                  <a:pt x="10" y="491"/>
                </a:cubicBezTo>
                <a:cubicBezTo>
                  <a:pt x="9" y="490"/>
                  <a:pt x="10" y="490"/>
                  <a:pt x="11" y="489"/>
                </a:cubicBezTo>
                <a:cubicBezTo>
                  <a:pt x="10" y="488"/>
                  <a:pt x="9" y="487"/>
                  <a:pt x="8" y="485"/>
                </a:cubicBezTo>
                <a:cubicBezTo>
                  <a:pt x="8" y="485"/>
                  <a:pt x="9" y="484"/>
                  <a:pt x="10" y="484"/>
                </a:cubicBezTo>
                <a:cubicBezTo>
                  <a:pt x="10" y="483"/>
                  <a:pt x="11" y="483"/>
                  <a:pt x="11" y="482"/>
                </a:cubicBezTo>
                <a:cubicBezTo>
                  <a:pt x="11" y="482"/>
                  <a:pt x="10" y="482"/>
                  <a:pt x="10" y="482"/>
                </a:cubicBezTo>
                <a:cubicBezTo>
                  <a:pt x="9" y="482"/>
                  <a:pt x="9" y="482"/>
                  <a:pt x="8" y="481"/>
                </a:cubicBezTo>
                <a:cubicBezTo>
                  <a:pt x="7" y="481"/>
                  <a:pt x="7" y="480"/>
                  <a:pt x="7" y="479"/>
                </a:cubicBezTo>
                <a:cubicBezTo>
                  <a:pt x="7" y="479"/>
                  <a:pt x="6" y="478"/>
                  <a:pt x="6" y="477"/>
                </a:cubicBezTo>
                <a:cubicBezTo>
                  <a:pt x="6" y="475"/>
                  <a:pt x="5" y="474"/>
                  <a:pt x="5" y="472"/>
                </a:cubicBezTo>
                <a:cubicBezTo>
                  <a:pt x="5" y="472"/>
                  <a:pt x="5" y="472"/>
                  <a:pt x="5" y="471"/>
                </a:cubicBezTo>
                <a:cubicBezTo>
                  <a:pt x="4" y="470"/>
                  <a:pt x="4" y="470"/>
                  <a:pt x="5" y="469"/>
                </a:cubicBezTo>
                <a:cubicBezTo>
                  <a:pt x="5" y="465"/>
                  <a:pt x="5" y="465"/>
                  <a:pt x="5" y="465"/>
                </a:cubicBezTo>
                <a:cubicBezTo>
                  <a:pt x="6" y="465"/>
                  <a:pt x="7" y="465"/>
                  <a:pt x="7" y="464"/>
                </a:cubicBezTo>
                <a:cubicBezTo>
                  <a:pt x="6" y="464"/>
                  <a:pt x="6" y="463"/>
                  <a:pt x="7" y="463"/>
                </a:cubicBezTo>
                <a:cubicBezTo>
                  <a:pt x="6" y="462"/>
                  <a:pt x="6" y="462"/>
                  <a:pt x="5" y="462"/>
                </a:cubicBezTo>
                <a:cubicBezTo>
                  <a:pt x="5" y="462"/>
                  <a:pt x="4" y="462"/>
                  <a:pt x="4" y="461"/>
                </a:cubicBezTo>
                <a:cubicBezTo>
                  <a:pt x="4" y="460"/>
                  <a:pt x="4" y="458"/>
                  <a:pt x="4" y="457"/>
                </a:cubicBezTo>
                <a:cubicBezTo>
                  <a:pt x="4" y="456"/>
                  <a:pt x="4" y="455"/>
                  <a:pt x="4" y="455"/>
                </a:cubicBezTo>
                <a:cubicBezTo>
                  <a:pt x="4" y="455"/>
                  <a:pt x="4" y="454"/>
                  <a:pt x="4" y="454"/>
                </a:cubicBezTo>
                <a:cubicBezTo>
                  <a:pt x="3" y="453"/>
                  <a:pt x="3" y="453"/>
                  <a:pt x="3" y="452"/>
                </a:cubicBezTo>
                <a:cubicBezTo>
                  <a:pt x="3" y="451"/>
                  <a:pt x="4" y="448"/>
                  <a:pt x="3" y="447"/>
                </a:cubicBezTo>
                <a:cubicBezTo>
                  <a:pt x="3" y="447"/>
                  <a:pt x="2" y="446"/>
                  <a:pt x="2" y="445"/>
                </a:cubicBezTo>
                <a:cubicBezTo>
                  <a:pt x="2" y="443"/>
                  <a:pt x="3" y="441"/>
                  <a:pt x="2" y="439"/>
                </a:cubicBezTo>
                <a:cubicBezTo>
                  <a:pt x="2" y="438"/>
                  <a:pt x="3" y="437"/>
                  <a:pt x="5" y="436"/>
                </a:cubicBezTo>
                <a:cubicBezTo>
                  <a:pt x="5" y="436"/>
                  <a:pt x="5" y="436"/>
                  <a:pt x="5" y="436"/>
                </a:cubicBezTo>
                <a:cubicBezTo>
                  <a:pt x="4" y="436"/>
                  <a:pt x="3" y="435"/>
                  <a:pt x="3" y="435"/>
                </a:cubicBezTo>
                <a:cubicBezTo>
                  <a:pt x="2" y="434"/>
                  <a:pt x="1" y="434"/>
                  <a:pt x="1" y="433"/>
                </a:cubicBezTo>
                <a:cubicBezTo>
                  <a:pt x="2" y="433"/>
                  <a:pt x="2" y="433"/>
                  <a:pt x="3" y="433"/>
                </a:cubicBezTo>
                <a:cubicBezTo>
                  <a:pt x="3" y="433"/>
                  <a:pt x="3" y="432"/>
                  <a:pt x="3" y="432"/>
                </a:cubicBezTo>
                <a:cubicBezTo>
                  <a:pt x="3" y="431"/>
                  <a:pt x="3" y="430"/>
                  <a:pt x="2" y="429"/>
                </a:cubicBezTo>
                <a:cubicBezTo>
                  <a:pt x="1" y="429"/>
                  <a:pt x="2" y="429"/>
                  <a:pt x="2" y="428"/>
                </a:cubicBezTo>
                <a:cubicBezTo>
                  <a:pt x="2" y="428"/>
                  <a:pt x="2" y="427"/>
                  <a:pt x="2" y="427"/>
                </a:cubicBezTo>
                <a:cubicBezTo>
                  <a:pt x="2" y="426"/>
                  <a:pt x="2" y="424"/>
                  <a:pt x="2" y="423"/>
                </a:cubicBezTo>
                <a:cubicBezTo>
                  <a:pt x="2" y="422"/>
                  <a:pt x="2" y="422"/>
                  <a:pt x="2" y="421"/>
                </a:cubicBezTo>
                <a:cubicBezTo>
                  <a:pt x="1" y="420"/>
                  <a:pt x="2" y="418"/>
                  <a:pt x="1" y="416"/>
                </a:cubicBezTo>
                <a:cubicBezTo>
                  <a:pt x="1" y="415"/>
                  <a:pt x="2" y="413"/>
                  <a:pt x="1" y="411"/>
                </a:cubicBezTo>
                <a:cubicBezTo>
                  <a:pt x="0" y="411"/>
                  <a:pt x="1" y="410"/>
                  <a:pt x="1" y="409"/>
                </a:cubicBezTo>
                <a:cubicBezTo>
                  <a:pt x="1" y="406"/>
                  <a:pt x="1" y="402"/>
                  <a:pt x="1" y="398"/>
                </a:cubicBezTo>
                <a:cubicBezTo>
                  <a:pt x="1" y="397"/>
                  <a:pt x="0" y="396"/>
                  <a:pt x="1" y="395"/>
                </a:cubicBezTo>
                <a:cubicBezTo>
                  <a:pt x="1" y="395"/>
                  <a:pt x="1" y="395"/>
                  <a:pt x="1" y="395"/>
                </a:cubicBezTo>
                <a:cubicBezTo>
                  <a:pt x="0" y="394"/>
                  <a:pt x="0" y="394"/>
                  <a:pt x="1" y="393"/>
                </a:cubicBezTo>
                <a:cubicBezTo>
                  <a:pt x="2" y="392"/>
                  <a:pt x="1" y="391"/>
                  <a:pt x="1" y="390"/>
                </a:cubicBezTo>
                <a:cubicBezTo>
                  <a:pt x="1" y="390"/>
                  <a:pt x="2" y="390"/>
                  <a:pt x="2" y="389"/>
                </a:cubicBezTo>
                <a:cubicBezTo>
                  <a:pt x="2" y="389"/>
                  <a:pt x="2" y="389"/>
                  <a:pt x="2" y="389"/>
                </a:cubicBezTo>
                <a:cubicBezTo>
                  <a:pt x="1" y="389"/>
                  <a:pt x="1" y="389"/>
                  <a:pt x="1" y="388"/>
                </a:cubicBezTo>
                <a:cubicBezTo>
                  <a:pt x="1" y="388"/>
                  <a:pt x="2" y="387"/>
                  <a:pt x="1" y="387"/>
                </a:cubicBezTo>
                <a:cubicBezTo>
                  <a:pt x="0" y="386"/>
                  <a:pt x="1" y="384"/>
                  <a:pt x="1" y="383"/>
                </a:cubicBezTo>
                <a:cubicBezTo>
                  <a:pt x="1" y="378"/>
                  <a:pt x="1" y="374"/>
                  <a:pt x="1" y="369"/>
                </a:cubicBezTo>
                <a:cubicBezTo>
                  <a:pt x="1" y="369"/>
                  <a:pt x="1" y="368"/>
                  <a:pt x="1" y="368"/>
                </a:cubicBezTo>
                <a:cubicBezTo>
                  <a:pt x="1" y="367"/>
                  <a:pt x="0" y="367"/>
                  <a:pt x="0" y="367"/>
                </a:cubicBezTo>
                <a:cubicBezTo>
                  <a:pt x="0" y="365"/>
                  <a:pt x="0" y="365"/>
                  <a:pt x="0" y="363"/>
                </a:cubicBezTo>
                <a:cubicBezTo>
                  <a:pt x="0" y="363"/>
                  <a:pt x="1" y="363"/>
                  <a:pt x="1" y="363"/>
                </a:cubicBezTo>
                <a:cubicBezTo>
                  <a:pt x="0" y="361"/>
                  <a:pt x="2" y="359"/>
                  <a:pt x="1" y="357"/>
                </a:cubicBezTo>
                <a:cubicBezTo>
                  <a:pt x="1" y="356"/>
                  <a:pt x="2" y="356"/>
                  <a:pt x="2" y="355"/>
                </a:cubicBezTo>
                <a:cubicBezTo>
                  <a:pt x="2" y="355"/>
                  <a:pt x="2" y="355"/>
                  <a:pt x="2" y="354"/>
                </a:cubicBezTo>
                <a:cubicBezTo>
                  <a:pt x="2" y="354"/>
                  <a:pt x="2" y="353"/>
                  <a:pt x="2" y="352"/>
                </a:cubicBezTo>
                <a:cubicBezTo>
                  <a:pt x="2" y="345"/>
                  <a:pt x="2" y="345"/>
                  <a:pt x="2" y="345"/>
                </a:cubicBezTo>
                <a:cubicBezTo>
                  <a:pt x="3" y="344"/>
                  <a:pt x="4" y="344"/>
                  <a:pt x="4" y="343"/>
                </a:cubicBezTo>
                <a:cubicBezTo>
                  <a:pt x="5" y="342"/>
                  <a:pt x="4" y="341"/>
                  <a:pt x="3" y="339"/>
                </a:cubicBezTo>
                <a:cubicBezTo>
                  <a:pt x="4" y="339"/>
                  <a:pt x="5" y="338"/>
                  <a:pt x="5" y="338"/>
                </a:cubicBezTo>
                <a:cubicBezTo>
                  <a:pt x="5" y="337"/>
                  <a:pt x="4" y="336"/>
                  <a:pt x="4" y="336"/>
                </a:cubicBezTo>
                <a:cubicBezTo>
                  <a:pt x="4" y="334"/>
                  <a:pt x="4" y="333"/>
                  <a:pt x="5" y="332"/>
                </a:cubicBezTo>
                <a:cubicBezTo>
                  <a:pt x="5" y="331"/>
                  <a:pt x="5" y="331"/>
                  <a:pt x="5" y="331"/>
                </a:cubicBezTo>
                <a:cubicBezTo>
                  <a:pt x="5" y="329"/>
                  <a:pt x="5" y="328"/>
                  <a:pt x="5" y="327"/>
                </a:cubicBezTo>
                <a:cubicBezTo>
                  <a:pt x="7" y="326"/>
                  <a:pt x="6" y="324"/>
                  <a:pt x="7" y="323"/>
                </a:cubicBezTo>
                <a:cubicBezTo>
                  <a:pt x="7" y="323"/>
                  <a:pt x="6" y="322"/>
                  <a:pt x="7" y="321"/>
                </a:cubicBezTo>
                <a:cubicBezTo>
                  <a:pt x="7" y="320"/>
                  <a:pt x="7" y="319"/>
                  <a:pt x="8" y="318"/>
                </a:cubicBezTo>
                <a:cubicBezTo>
                  <a:pt x="8" y="317"/>
                  <a:pt x="8" y="316"/>
                  <a:pt x="8" y="315"/>
                </a:cubicBezTo>
                <a:cubicBezTo>
                  <a:pt x="8" y="314"/>
                  <a:pt x="9" y="314"/>
                  <a:pt x="9" y="313"/>
                </a:cubicBezTo>
                <a:cubicBezTo>
                  <a:pt x="9" y="312"/>
                  <a:pt x="9" y="311"/>
                  <a:pt x="9" y="310"/>
                </a:cubicBezTo>
                <a:cubicBezTo>
                  <a:pt x="10" y="309"/>
                  <a:pt x="10" y="309"/>
                  <a:pt x="11" y="308"/>
                </a:cubicBezTo>
                <a:cubicBezTo>
                  <a:pt x="11" y="307"/>
                  <a:pt x="10" y="306"/>
                  <a:pt x="12" y="305"/>
                </a:cubicBezTo>
                <a:cubicBezTo>
                  <a:pt x="12" y="305"/>
                  <a:pt x="12" y="305"/>
                  <a:pt x="12" y="305"/>
                </a:cubicBezTo>
                <a:cubicBezTo>
                  <a:pt x="10" y="303"/>
                  <a:pt x="12" y="302"/>
                  <a:pt x="13" y="301"/>
                </a:cubicBezTo>
                <a:cubicBezTo>
                  <a:pt x="12" y="300"/>
                  <a:pt x="12" y="299"/>
                  <a:pt x="12" y="298"/>
                </a:cubicBezTo>
                <a:cubicBezTo>
                  <a:pt x="13" y="297"/>
                  <a:pt x="14" y="296"/>
                  <a:pt x="14" y="295"/>
                </a:cubicBezTo>
                <a:cubicBezTo>
                  <a:pt x="14" y="295"/>
                  <a:pt x="14" y="294"/>
                  <a:pt x="14" y="294"/>
                </a:cubicBezTo>
                <a:cubicBezTo>
                  <a:pt x="15" y="293"/>
                  <a:pt x="14" y="292"/>
                  <a:pt x="14" y="292"/>
                </a:cubicBezTo>
                <a:cubicBezTo>
                  <a:pt x="14" y="292"/>
                  <a:pt x="14" y="291"/>
                  <a:pt x="15" y="291"/>
                </a:cubicBezTo>
                <a:cubicBezTo>
                  <a:pt x="15" y="290"/>
                  <a:pt x="13" y="290"/>
                  <a:pt x="14" y="289"/>
                </a:cubicBezTo>
                <a:cubicBezTo>
                  <a:pt x="15" y="289"/>
                  <a:pt x="15" y="288"/>
                  <a:pt x="15" y="288"/>
                </a:cubicBezTo>
                <a:cubicBezTo>
                  <a:pt x="16" y="287"/>
                  <a:pt x="16" y="287"/>
                  <a:pt x="17" y="286"/>
                </a:cubicBezTo>
                <a:cubicBezTo>
                  <a:pt x="17" y="282"/>
                  <a:pt x="17" y="282"/>
                  <a:pt x="17" y="282"/>
                </a:cubicBezTo>
                <a:cubicBezTo>
                  <a:pt x="18" y="281"/>
                  <a:pt x="17" y="279"/>
                  <a:pt x="18" y="278"/>
                </a:cubicBezTo>
                <a:cubicBezTo>
                  <a:pt x="18" y="277"/>
                  <a:pt x="19" y="276"/>
                  <a:pt x="20" y="276"/>
                </a:cubicBezTo>
                <a:cubicBezTo>
                  <a:pt x="20" y="275"/>
                  <a:pt x="20" y="274"/>
                  <a:pt x="19" y="274"/>
                </a:cubicBezTo>
                <a:cubicBezTo>
                  <a:pt x="19" y="273"/>
                  <a:pt x="20" y="272"/>
                  <a:pt x="20" y="272"/>
                </a:cubicBezTo>
                <a:cubicBezTo>
                  <a:pt x="21" y="270"/>
                  <a:pt x="21" y="270"/>
                  <a:pt x="21" y="266"/>
                </a:cubicBezTo>
                <a:cubicBezTo>
                  <a:pt x="22" y="266"/>
                  <a:pt x="22" y="266"/>
                  <a:pt x="22" y="265"/>
                </a:cubicBezTo>
                <a:cubicBezTo>
                  <a:pt x="23" y="265"/>
                  <a:pt x="23" y="265"/>
                  <a:pt x="23" y="264"/>
                </a:cubicBezTo>
                <a:cubicBezTo>
                  <a:pt x="23" y="264"/>
                  <a:pt x="23" y="263"/>
                  <a:pt x="23" y="262"/>
                </a:cubicBezTo>
                <a:cubicBezTo>
                  <a:pt x="23" y="261"/>
                  <a:pt x="23" y="260"/>
                  <a:pt x="24" y="259"/>
                </a:cubicBezTo>
                <a:cubicBezTo>
                  <a:pt x="24" y="258"/>
                  <a:pt x="26" y="258"/>
                  <a:pt x="25" y="257"/>
                </a:cubicBezTo>
                <a:cubicBezTo>
                  <a:pt x="25" y="255"/>
                  <a:pt x="27" y="255"/>
                  <a:pt x="26" y="254"/>
                </a:cubicBezTo>
                <a:cubicBezTo>
                  <a:pt x="26" y="253"/>
                  <a:pt x="27" y="252"/>
                  <a:pt x="28" y="252"/>
                </a:cubicBezTo>
                <a:cubicBezTo>
                  <a:pt x="29" y="251"/>
                  <a:pt x="29" y="251"/>
                  <a:pt x="28" y="249"/>
                </a:cubicBezTo>
                <a:cubicBezTo>
                  <a:pt x="29" y="248"/>
                  <a:pt x="29" y="247"/>
                  <a:pt x="31" y="248"/>
                </a:cubicBezTo>
                <a:cubicBezTo>
                  <a:pt x="31" y="248"/>
                  <a:pt x="32" y="248"/>
                  <a:pt x="32" y="247"/>
                </a:cubicBezTo>
                <a:cubicBezTo>
                  <a:pt x="32" y="247"/>
                  <a:pt x="31" y="247"/>
                  <a:pt x="31" y="247"/>
                </a:cubicBezTo>
                <a:cubicBezTo>
                  <a:pt x="30" y="246"/>
                  <a:pt x="30" y="246"/>
                  <a:pt x="30" y="246"/>
                </a:cubicBezTo>
                <a:cubicBezTo>
                  <a:pt x="30" y="245"/>
                  <a:pt x="30" y="245"/>
                  <a:pt x="30" y="245"/>
                </a:cubicBezTo>
                <a:cubicBezTo>
                  <a:pt x="31" y="243"/>
                  <a:pt x="32" y="242"/>
                  <a:pt x="33" y="240"/>
                </a:cubicBezTo>
                <a:cubicBezTo>
                  <a:pt x="33" y="239"/>
                  <a:pt x="34" y="239"/>
                  <a:pt x="34" y="239"/>
                </a:cubicBezTo>
                <a:cubicBezTo>
                  <a:pt x="35" y="239"/>
                  <a:pt x="35" y="238"/>
                  <a:pt x="35" y="238"/>
                </a:cubicBezTo>
                <a:cubicBezTo>
                  <a:pt x="36" y="237"/>
                  <a:pt x="37" y="238"/>
                  <a:pt x="38" y="237"/>
                </a:cubicBezTo>
                <a:cubicBezTo>
                  <a:pt x="38" y="236"/>
                  <a:pt x="37" y="237"/>
                  <a:pt x="37" y="236"/>
                </a:cubicBezTo>
                <a:cubicBezTo>
                  <a:pt x="36" y="235"/>
                  <a:pt x="36" y="235"/>
                  <a:pt x="36" y="233"/>
                </a:cubicBezTo>
                <a:cubicBezTo>
                  <a:pt x="36" y="233"/>
                  <a:pt x="37" y="233"/>
                  <a:pt x="37" y="232"/>
                </a:cubicBezTo>
                <a:cubicBezTo>
                  <a:pt x="37" y="231"/>
                  <a:pt x="37" y="231"/>
                  <a:pt x="37" y="230"/>
                </a:cubicBezTo>
                <a:cubicBezTo>
                  <a:pt x="38" y="230"/>
                  <a:pt x="38" y="229"/>
                  <a:pt x="39" y="228"/>
                </a:cubicBezTo>
                <a:cubicBezTo>
                  <a:pt x="40" y="227"/>
                  <a:pt x="39" y="226"/>
                  <a:pt x="39" y="225"/>
                </a:cubicBezTo>
                <a:cubicBezTo>
                  <a:pt x="39" y="224"/>
                  <a:pt x="40" y="224"/>
                  <a:pt x="41" y="224"/>
                </a:cubicBezTo>
                <a:cubicBezTo>
                  <a:pt x="41" y="224"/>
                  <a:pt x="41" y="224"/>
                  <a:pt x="41" y="224"/>
                </a:cubicBezTo>
                <a:cubicBezTo>
                  <a:pt x="41" y="222"/>
                  <a:pt x="43" y="220"/>
                  <a:pt x="42" y="218"/>
                </a:cubicBezTo>
                <a:cubicBezTo>
                  <a:pt x="43" y="217"/>
                  <a:pt x="45" y="216"/>
                  <a:pt x="46" y="214"/>
                </a:cubicBezTo>
                <a:cubicBezTo>
                  <a:pt x="46" y="213"/>
                  <a:pt x="46" y="213"/>
                  <a:pt x="46" y="212"/>
                </a:cubicBezTo>
                <a:cubicBezTo>
                  <a:pt x="47" y="211"/>
                  <a:pt x="47" y="211"/>
                  <a:pt x="48" y="210"/>
                </a:cubicBezTo>
                <a:cubicBezTo>
                  <a:pt x="48" y="206"/>
                  <a:pt x="48" y="206"/>
                  <a:pt x="48" y="206"/>
                </a:cubicBezTo>
                <a:cubicBezTo>
                  <a:pt x="49" y="205"/>
                  <a:pt x="50" y="203"/>
                  <a:pt x="52" y="203"/>
                </a:cubicBezTo>
                <a:cubicBezTo>
                  <a:pt x="52" y="203"/>
                  <a:pt x="52" y="203"/>
                  <a:pt x="53" y="203"/>
                </a:cubicBezTo>
                <a:cubicBezTo>
                  <a:pt x="52" y="202"/>
                  <a:pt x="52" y="202"/>
                  <a:pt x="52" y="202"/>
                </a:cubicBezTo>
                <a:cubicBezTo>
                  <a:pt x="51" y="202"/>
                  <a:pt x="51" y="202"/>
                  <a:pt x="51" y="202"/>
                </a:cubicBezTo>
                <a:cubicBezTo>
                  <a:pt x="52" y="201"/>
                  <a:pt x="53" y="201"/>
                  <a:pt x="53" y="200"/>
                </a:cubicBezTo>
                <a:cubicBezTo>
                  <a:pt x="53" y="199"/>
                  <a:pt x="54" y="199"/>
                  <a:pt x="55" y="198"/>
                </a:cubicBezTo>
                <a:cubicBezTo>
                  <a:pt x="54" y="198"/>
                  <a:pt x="53" y="197"/>
                  <a:pt x="53" y="197"/>
                </a:cubicBezTo>
                <a:cubicBezTo>
                  <a:pt x="54" y="196"/>
                  <a:pt x="54" y="194"/>
                  <a:pt x="56" y="194"/>
                </a:cubicBezTo>
                <a:cubicBezTo>
                  <a:pt x="57" y="193"/>
                  <a:pt x="57" y="193"/>
                  <a:pt x="57" y="192"/>
                </a:cubicBezTo>
                <a:cubicBezTo>
                  <a:pt x="57" y="191"/>
                  <a:pt x="58" y="191"/>
                  <a:pt x="59" y="190"/>
                </a:cubicBezTo>
                <a:cubicBezTo>
                  <a:pt x="59" y="189"/>
                  <a:pt x="60" y="189"/>
                  <a:pt x="61" y="189"/>
                </a:cubicBezTo>
                <a:cubicBezTo>
                  <a:pt x="61" y="189"/>
                  <a:pt x="61" y="188"/>
                  <a:pt x="61" y="188"/>
                </a:cubicBezTo>
                <a:cubicBezTo>
                  <a:pt x="61" y="187"/>
                  <a:pt x="62" y="187"/>
                  <a:pt x="62" y="187"/>
                </a:cubicBezTo>
                <a:cubicBezTo>
                  <a:pt x="63" y="187"/>
                  <a:pt x="63" y="186"/>
                  <a:pt x="63" y="185"/>
                </a:cubicBezTo>
                <a:cubicBezTo>
                  <a:pt x="63" y="185"/>
                  <a:pt x="62" y="185"/>
                  <a:pt x="62" y="185"/>
                </a:cubicBezTo>
                <a:cubicBezTo>
                  <a:pt x="63" y="184"/>
                  <a:pt x="65" y="185"/>
                  <a:pt x="64" y="183"/>
                </a:cubicBezTo>
                <a:cubicBezTo>
                  <a:pt x="64" y="182"/>
                  <a:pt x="65" y="182"/>
                  <a:pt x="65" y="183"/>
                </a:cubicBezTo>
                <a:cubicBezTo>
                  <a:pt x="65" y="183"/>
                  <a:pt x="65" y="183"/>
                  <a:pt x="65" y="183"/>
                </a:cubicBezTo>
                <a:cubicBezTo>
                  <a:pt x="66" y="183"/>
                  <a:pt x="66" y="182"/>
                  <a:pt x="66" y="181"/>
                </a:cubicBezTo>
                <a:cubicBezTo>
                  <a:pt x="66" y="181"/>
                  <a:pt x="67" y="180"/>
                  <a:pt x="67" y="180"/>
                </a:cubicBezTo>
                <a:cubicBezTo>
                  <a:pt x="67" y="178"/>
                  <a:pt x="68" y="177"/>
                  <a:pt x="69" y="176"/>
                </a:cubicBezTo>
                <a:cubicBezTo>
                  <a:pt x="69" y="173"/>
                  <a:pt x="69" y="173"/>
                  <a:pt x="69" y="173"/>
                </a:cubicBezTo>
                <a:cubicBezTo>
                  <a:pt x="69" y="172"/>
                  <a:pt x="71" y="173"/>
                  <a:pt x="71" y="171"/>
                </a:cubicBezTo>
                <a:cubicBezTo>
                  <a:pt x="71" y="171"/>
                  <a:pt x="71" y="170"/>
                  <a:pt x="71" y="170"/>
                </a:cubicBezTo>
                <a:cubicBezTo>
                  <a:pt x="71" y="169"/>
                  <a:pt x="72" y="169"/>
                  <a:pt x="72" y="168"/>
                </a:cubicBezTo>
                <a:cubicBezTo>
                  <a:pt x="74" y="167"/>
                  <a:pt x="74" y="165"/>
                  <a:pt x="75" y="164"/>
                </a:cubicBezTo>
                <a:cubicBezTo>
                  <a:pt x="76" y="164"/>
                  <a:pt x="76" y="162"/>
                  <a:pt x="77" y="162"/>
                </a:cubicBezTo>
                <a:cubicBezTo>
                  <a:pt x="78" y="161"/>
                  <a:pt x="77" y="160"/>
                  <a:pt x="78" y="159"/>
                </a:cubicBezTo>
                <a:cubicBezTo>
                  <a:pt x="79" y="159"/>
                  <a:pt x="80" y="159"/>
                  <a:pt x="80" y="159"/>
                </a:cubicBezTo>
                <a:cubicBezTo>
                  <a:pt x="80" y="160"/>
                  <a:pt x="81" y="161"/>
                  <a:pt x="82" y="161"/>
                </a:cubicBezTo>
                <a:cubicBezTo>
                  <a:pt x="82" y="162"/>
                  <a:pt x="83" y="162"/>
                  <a:pt x="83" y="163"/>
                </a:cubicBezTo>
                <a:cubicBezTo>
                  <a:pt x="83" y="164"/>
                  <a:pt x="85" y="163"/>
                  <a:pt x="85" y="165"/>
                </a:cubicBezTo>
                <a:cubicBezTo>
                  <a:pt x="86" y="165"/>
                  <a:pt x="86" y="166"/>
                  <a:pt x="86" y="167"/>
                </a:cubicBezTo>
                <a:cubicBezTo>
                  <a:pt x="86" y="167"/>
                  <a:pt x="87" y="167"/>
                  <a:pt x="87" y="167"/>
                </a:cubicBezTo>
                <a:cubicBezTo>
                  <a:pt x="87" y="167"/>
                  <a:pt x="87" y="168"/>
                  <a:pt x="87" y="168"/>
                </a:cubicBezTo>
                <a:cubicBezTo>
                  <a:pt x="88" y="168"/>
                  <a:pt x="89" y="168"/>
                  <a:pt x="89" y="169"/>
                </a:cubicBezTo>
                <a:cubicBezTo>
                  <a:pt x="89" y="171"/>
                  <a:pt x="91" y="171"/>
                  <a:pt x="92" y="171"/>
                </a:cubicBezTo>
                <a:cubicBezTo>
                  <a:pt x="92" y="172"/>
                  <a:pt x="92" y="173"/>
                  <a:pt x="91" y="173"/>
                </a:cubicBezTo>
                <a:cubicBezTo>
                  <a:pt x="91" y="173"/>
                  <a:pt x="90" y="172"/>
                  <a:pt x="90" y="172"/>
                </a:cubicBezTo>
                <a:cubicBezTo>
                  <a:pt x="90" y="172"/>
                  <a:pt x="90" y="172"/>
                  <a:pt x="90" y="173"/>
                </a:cubicBezTo>
                <a:cubicBezTo>
                  <a:pt x="90" y="173"/>
                  <a:pt x="90" y="173"/>
                  <a:pt x="90" y="173"/>
                </a:cubicBezTo>
                <a:cubicBezTo>
                  <a:pt x="90" y="173"/>
                  <a:pt x="89" y="173"/>
                  <a:pt x="89" y="173"/>
                </a:cubicBezTo>
                <a:cubicBezTo>
                  <a:pt x="89" y="173"/>
                  <a:pt x="89" y="173"/>
                  <a:pt x="89" y="174"/>
                </a:cubicBezTo>
                <a:cubicBezTo>
                  <a:pt x="89" y="174"/>
                  <a:pt x="90" y="173"/>
                  <a:pt x="90" y="173"/>
                </a:cubicBezTo>
                <a:cubicBezTo>
                  <a:pt x="90" y="173"/>
                  <a:pt x="90" y="173"/>
                  <a:pt x="91" y="173"/>
                </a:cubicBezTo>
                <a:cubicBezTo>
                  <a:pt x="91" y="174"/>
                  <a:pt x="91" y="174"/>
                  <a:pt x="92" y="175"/>
                </a:cubicBezTo>
                <a:cubicBezTo>
                  <a:pt x="92" y="176"/>
                  <a:pt x="90" y="176"/>
                  <a:pt x="91" y="178"/>
                </a:cubicBezTo>
                <a:cubicBezTo>
                  <a:pt x="90" y="179"/>
                  <a:pt x="89" y="179"/>
                  <a:pt x="88" y="180"/>
                </a:cubicBezTo>
                <a:cubicBezTo>
                  <a:pt x="88" y="181"/>
                  <a:pt x="87" y="182"/>
                  <a:pt x="86" y="182"/>
                </a:cubicBezTo>
                <a:cubicBezTo>
                  <a:pt x="85" y="182"/>
                  <a:pt x="85" y="184"/>
                  <a:pt x="85" y="184"/>
                </a:cubicBezTo>
                <a:cubicBezTo>
                  <a:pt x="84" y="185"/>
                  <a:pt x="83" y="186"/>
                  <a:pt x="82" y="186"/>
                </a:cubicBezTo>
                <a:cubicBezTo>
                  <a:pt x="82" y="187"/>
                  <a:pt x="81" y="188"/>
                  <a:pt x="81" y="188"/>
                </a:cubicBezTo>
                <a:cubicBezTo>
                  <a:pt x="79" y="188"/>
                  <a:pt x="79" y="190"/>
                  <a:pt x="77" y="190"/>
                </a:cubicBezTo>
                <a:cubicBezTo>
                  <a:pt x="77" y="190"/>
                  <a:pt x="76" y="190"/>
                  <a:pt x="76" y="191"/>
                </a:cubicBezTo>
                <a:cubicBezTo>
                  <a:pt x="76" y="192"/>
                  <a:pt x="76" y="192"/>
                  <a:pt x="75" y="192"/>
                </a:cubicBezTo>
                <a:cubicBezTo>
                  <a:pt x="74" y="192"/>
                  <a:pt x="74" y="192"/>
                  <a:pt x="73" y="192"/>
                </a:cubicBezTo>
                <a:cubicBezTo>
                  <a:pt x="74" y="193"/>
                  <a:pt x="74" y="193"/>
                  <a:pt x="74" y="193"/>
                </a:cubicBezTo>
                <a:cubicBezTo>
                  <a:pt x="74" y="194"/>
                  <a:pt x="73" y="195"/>
                  <a:pt x="72" y="195"/>
                </a:cubicBezTo>
                <a:cubicBezTo>
                  <a:pt x="70" y="194"/>
                  <a:pt x="70" y="196"/>
                  <a:pt x="68" y="196"/>
                </a:cubicBezTo>
                <a:cubicBezTo>
                  <a:pt x="68" y="196"/>
                  <a:pt x="68" y="196"/>
                  <a:pt x="68" y="196"/>
                </a:cubicBezTo>
                <a:cubicBezTo>
                  <a:pt x="68" y="196"/>
                  <a:pt x="68" y="197"/>
                  <a:pt x="68" y="197"/>
                </a:cubicBezTo>
                <a:cubicBezTo>
                  <a:pt x="68" y="198"/>
                  <a:pt x="68" y="198"/>
                  <a:pt x="69" y="197"/>
                </a:cubicBezTo>
                <a:cubicBezTo>
                  <a:pt x="69" y="196"/>
                  <a:pt x="70" y="197"/>
                  <a:pt x="71" y="196"/>
                </a:cubicBezTo>
                <a:cubicBezTo>
                  <a:pt x="71" y="196"/>
                  <a:pt x="72" y="196"/>
                  <a:pt x="72" y="196"/>
                </a:cubicBezTo>
                <a:cubicBezTo>
                  <a:pt x="73" y="196"/>
                  <a:pt x="72" y="196"/>
                  <a:pt x="72" y="197"/>
                </a:cubicBezTo>
                <a:cubicBezTo>
                  <a:pt x="72" y="198"/>
                  <a:pt x="71" y="199"/>
                  <a:pt x="70" y="199"/>
                </a:cubicBezTo>
                <a:cubicBezTo>
                  <a:pt x="70" y="198"/>
                  <a:pt x="68" y="198"/>
                  <a:pt x="67" y="198"/>
                </a:cubicBezTo>
                <a:cubicBezTo>
                  <a:pt x="67" y="199"/>
                  <a:pt x="68" y="200"/>
                  <a:pt x="68" y="201"/>
                </a:cubicBezTo>
                <a:cubicBezTo>
                  <a:pt x="68" y="201"/>
                  <a:pt x="69" y="201"/>
                  <a:pt x="69" y="201"/>
                </a:cubicBezTo>
                <a:cubicBezTo>
                  <a:pt x="70" y="202"/>
                  <a:pt x="70" y="202"/>
                  <a:pt x="69" y="203"/>
                </a:cubicBezTo>
                <a:cubicBezTo>
                  <a:pt x="69" y="204"/>
                  <a:pt x="68" y="205"/>
                  <a:pt x="67" y="206"/>
                </a:cubicBezTo>
                <a:cubicBezTo>
                  <a:pt x="66" y="208"/>
                  <a:pt x="65" y="211"/>
                  <a:pt x="62" y="213"/>
                </a:cubicBezTo>
                <a:cubicBezTo>
                  <a:pt x="62" y="213"/>
                  <a:pt x="62" y="213"/>
                  <a:pt x="61" y="213"/>
                </a:cubicBezTo>
                <a:cubicBezTo>
                  <a:pt x="61" y="213"/>
                  <a:pt x="61" y="213"/>
                  <a:pt x="60" y="213"/>
                </a:cubicBezTo>
                <a:cubicBezTo>
                  <a:pt x="60" y="213"/>
                  <a:pt x="61" y="213"/>
                  <a:pt x="61" y="214"/>
                </a:cubicBezTo>
                <a:cubicBezTo>
                  <a:pt x="62" y="214"/>
                  <a:pt x="62" y="214"/>
                  <a:pt x="62" y="215"/>
                </a:cubicBezTo>
                <a:cubicBezTo>
                  <a:pt x="62" y="216"/>
                  <a:pt x="61" y="216"/>
                  <a:pt x="61" y="217"/>
                </a:cubicBezTo>
                <a:cubicBezTo>
                  <a:pt x="61" y="218"/>
                  <a:pt x="61" y="218"/>
                  <a:pt x="60" y="219"/>
                </a:cubicBezTo>
                <a:cubicBezTo>
                  <a:pt x="59" y="219"/>
                  <a:pt x="60" y="220"/>
                  <a:pt x="59" y="221"/>
                </a:cubicBezTo>
                <a:cubicBezTo>
                  <a:pt x="58" y="222"/>
                  <a:pt x="59" y="224"/>
                  <a:pt x="57" y="225"/>
                </a:cubicBezTo>
                <a:cubicBezTo>
                  <a:pt x="57" y="226"/>
                  <a:pt x="56" y="227"/>
                  <a:pt x="55" y="228"/>
                </a:cubicBezTo>
                <a:cubicBezTo>
                  <a:pt x="55" y="229"/>
                  <a:pt x="55" y="230"/>
                  <a:pt x="55" y="231"/>
                </a:cubicBezTo>
                <a:cubicBezTo>
                  <a:pt x="54" y="231"/>
                  <a:pt x="54" y="232"/>
                  <a:pt x="54" y="233"/>
                </a:cubicBezTo>
                <a:cubicBezTo>
                  <a:pt x="53" y="233"/>
                  <a:pt x="53" y="234"/>
                  <a:pt x="52" y="235"/>
                </a:cubicBezTo>
                <a:cubicBezTo>
                  <a:pt x="52" y="236"/>
                  <a:pt x="51" y="237"/>
                  <a:pt x="51" y="238"/>
                </a:cubicBezTo>
                <a:cubicBezTo>
                  <a:pt x="51" y="240"/>
                  <a:pt x="49" y="241"/>
                  <a:pt x="50" y="242"/>
                </a:cubicBezTo>
                <a:cubicBezTo>
                  <a:pt x="50" y="243"/>
                  <a:pt x="49" y="244"/>
                  <a:pt x="49" y="245"/>
                </a:cubicBezTo>
                <a:cubicBezTo>
                  <a:pt x="49" y="246"/>
                  <a:pt x="48" y="246"/>
                  <a:pt x="48" y="247"/>
                </a:cubicBezTo>
                <a:cubicBezTo>
                  <a:pt x="48" y="248"/>
                  <a:pt x="46" y="249"/>
                  <a:pt x="46" y="250"/>
                </a:cubicBezTo>
                <a:cubicBezTo>
                  <a:pt x="46" y="251"/>
                  <a:pt x="45" y="252"/>
                  <a:pt x="45" y="254"/>
                </a:cubicBezTo>
                <a:cubicBezTo>
                  <a:pt x="45" y="254"/>
                  <a:pt x="44" y="255"/>
                  <a:pt x="43" y="256"/>
                </a:cubicBezTo>
                <a:cubicBezTo>
                  <a:pt x="44" y="256"/>
                  <a:pt x="44" y="256"/>
                  <a:pt x="44" y="257"/>
                </a:cubicBezTo>
                <a:cubicBezTo>
                  <a:pt x="44" y="257"/>
                  <a:pt x="43" y="258"/>
                  <a:pt x="43" y="258"/>
                </a:cubicBezTo>
                <a:cubicBezTo>
                  <a:pt x="44" y="259"/>
                  <a:pt x="43" y="260"/>
                  <a:pt x="42" y="261"/>
                </a:cubicBezTo>
                <a:cubicBezTo>
                  <a:pt x="41" y="262"/>
                  <a:pt x="41" y="264"/>
                  <a:pt x="41" y="265"/>
                </a:cubicBezTo>
                <a:cubicBezTo>
                  <a:pt x="41" y="266"/>
                  <a:pt x="40" y="266"/>
                  <a:pt x="39" y="267"/>
                </a:cubicBezTo>
                <a:cubicBezTo>
                  <a:pt x="39" y="268"/>
                  <a:pt x="40" y="270"/>
                  <a:pt x="38" y="271"/>
                </a:cubicBezTo>
                <a:cubicBezTo>
                  <a:pt x="38" y="274"/>
                  <a:pt x="38" y="274"/>
                  <a:pt x="38" y="274"/>
                </a:cubicBezTo>
                <a:cubicBezTo>
                  <a:pt x="37" y="275"/>
                  <a:pt x="36" y="277"/>
                  <a:pt x="35" y="279"/>
                </a:cubicBezTo>
                <a:cubicBezTo>
                  <a:pt x="34" y="280"/>
                  <a:pt x="35" y="282"/>
                  <a:pt x="35" y="283"/>
                </a:cubicBezTo>
                <a:cubicBezTo>
                  <a:pt x="33" y="285"/>
                  <a:pt x="33" y="286"/>
                  <a:pt x="32" y="289"/>
                </a:cubicBezTo>
                <a:cubicBezTo>
                  <a:pt x="32" y="289"/>
                  <a:pt x="31" y="290"/>
                  <a:pt x="31" y="290"/>
                </a:cubicBezTo>
                <a:cubicBezTo>
                  <a:pt x="32" y="291"/>
                  <a:pt x="31" y="291"/>
                  <a:pt x="31" y="292"/>
                </a:cubicBezTo>
                <a:cubicBezTo>
                  <a:pt x="31" y="292"/>
                  <a:pt x="31" y="293"/>
                  <a:pt x="30" y="293"/>
                </a:cubicBezTo>
                <a:cubicBezTo>
                  <a:pt x="30" y="294"/>
                  <a:pt x="30" y="294"/>
                  <a:pt x="30" y="294"/>
                </a:cubicBezTo>
                <a:cubicBezTo>
                  <a:pt x="30" y="295"/>
                  <a:pt x="31" y="297"/>
                  <a:pt x="30" y="298"/>
                </a:cubicBezTo>
                <a:cubicBezTo>
                  <a:pt x="29" y="299"/>
                  <a:pt x="29" y="300"/>
                  <a:pt x="29" y="301"/>
                </a:cubicBezTo>
                <a:cubicBezTo>
                  <a:pt x="29" y="302"/>
                  <a:pt x="28" y="303"/>
                  <a:pt x="28" y="304"/>
                </a:cubicBezTo>
                <a:cubicBezTo>
                  <a:pt x="29" y="305"/>
                  <a:pt x="27" y="306"/>
                  <a:pt x="27" y="307"/>
                </a:cubicBezTo>
                <a:cubicBezTo>
                  <a:pt x="27" y="308"/>
                  <a:pt x="26" y="309"/>
                  <a:pt x="26" y="309"/>
                </a:cubicBezTo>
                <a:cubicBezTo>
                  <a:pt x="25" y="310"/>
                  <a:pt x="25" y="311"/>
                  <a:pt x="26" y="311"/>
                </a:cubicBezTo>
                <a:cubicBezTo>
                  <a:pt x="26" y="312"/>
                  <a:pt x="26" y="312"/>
                  <a:pt x="26" y="313"/>
                </a:cubicBezTo>
                <a:cubicBezTo>
                  <a:pt x="25" y="315"/>
                  <a:pt x="24" y="316"/>
                  <a:pt x="24" y="318"/>
                </a:cubicBezTo>
                <a:cubicBezTo>
                  <a:pt x="25" y="320"/>
                  <a:pt x="23" y="320"/>
                  <a:pt x="23" y="321"/>
                </a:cubicBezTo>
                <a:cubicBezTo>
                  <a:pt x="23" y="323"/>
                  <a:pt x="23" y="324"/>
                  <a:pt x="23" y="325"/>
                </a:cubicBezTo>
                <a:cubicBezTo>
                  <a:pt x="22" y="326"/>
                  <a:pt x="23" y="328"/>
                  <a:pt x="22" y="329"/>
                </a:cubicBezTo>
                <a:cubicBezTo>
                  <a:pt x="22" y="330"/>
                  <a:pt x="21" y="331"/>
                  <a:pt x="21" y="332"/>
                </a:cubicBezTo>
                <a:cubicBezTo>
                  <a:pt x="21" y="333"/>
                  <a:pt x="20" y="333"/>
                  <a:pt x="21" y="334"/>
                </a:cubicBezTo>
                <a:cubicBezTo>
                  <a:pt x="22" y="335"/>
                  <a:pt x="21" y="335"/>
                  <a:pt x="21" y="337"/>
                </a:cubicBezTo>
                <a:cubicBezTo>
                  <a:pt x="20" y="337"/>
                  <a:pt x="20" y="339"/>
                  <a:pt x="22" y="339"/>
                </a:cubicBezTo>
                <a:cubicBezTo>
                  <a:pt x="21" y="340"/>
                  <a:pt x="20" y="340"/>
                  <a:pt x="19" y="341"/>
                </a:cubicBezTo>
                <a:cubicBezTo>
                  <a:pt x="21" y="343"/>
                  <a:pt x="21" y="343"/>
                  <a:pt x="20" y="344"/>
                </a:cubicBezTo>
                <a:cubicBezTo>
                  <a:pt x="20" y="345"/>
                  <a:pt x="21" y="345"/>
                  <a:pt x="20" y="345"/>
                </a:cubicBezTo>
                <a:cubicBezTo>
                  <a:pt x="19" y="346"/>
                  <a:pt x="20" y="347"/>
                  <a:pt x="20" y="348"/>
                </a:cubicBezTo>
                <a:cubicBezTo>
                  <a:pt x="20" y="348"/>
                  <a:pt x="19" y="349"/>
                  <a:pt x="19" y="350"/>
                </a:cubicBezTo>
                <a:cubicBezTo>
                  <a:pt x="19" y="350"/>
                  <a:pt x="20" y="351"/>
                  <a:pt x="20" y="351"/>
                </a:cubicBezTo>
                <a:cubicBezTo>
                  <a:pt x="21" y="352"/>
                  <a:pt x="18" y="353"/>
                  <a:pt x="21" y="353"/>
                </a:cubicBezTo>
                <a:cubicBezTo>
                  <a:pt x="20" y="354"/>
                  <a:pt x="20" y="354"/>
                  <a:pt x="20" y="354"/>
                </a:cubicBezTo>
                <a:cubicBezTo>
                  <a:pt x="20" y="362"/>
                  <a:pt x="20" y="362"/>
                  <a:pt x="20" y="362"/>
                </a:cubicBezTo>
                <a:cubicBezTo>
                  <a:pt x="20" y="363"/>
                  <a:pt x="20" y="364"/>
                  <a:pt x="19" y="365"/>
                </a:cubicBezTo>
                <a:cubicBezTo>
                  <a:pt x="19" y="365"/>
                  <a:pt x="19" y="367"/>
                  <a:pt x="18" y="367"/>
                </a:cubicBezTo>
                <a:cubicBezTo>
                  <a:pt x="17" y="368"/>
                  <a:pt x="18" y="368"/>
                  <a:pt x="18" y="368"/>
                </a:cubicBezTo>
                <a:cubicBezTo>
                  <a:pt x="19" y="369"/>
                  <a:pt x="19" y="370"/>
                  <a:pt x="18" y="370"/>
                </a:cubicBezTo>
                <a:cubicBezTo>
                  <a:pt x="17" y="371"/>
                  <a:pt x="18" y="371"/>
                  <a:pt x="18" y="371"/>
                </a:cubicBezTo>
                <a:cubicBezTo>
                  <a:pt x="18" y="372"/>
                  <a:pt x="17" y="373"/>
                  <a:pt x="18" y="374"/>
                </a:cubicBezTo>
                <a:cubicBezTo>
                  <a:pt x="17" y="374"/>
                  <a:pt x="17" y="374"/>
                  <a:pt x="17" y="374"/>
                </a:cubicBezTo>
                <a:cubicBezTo>
                  <a:pt x="17" y="375"/>
                  <a:pt x="17" y="375"/>
                  <a:pt x="18" y="375"/>
                </a:cubicBezTo>
                <a:cubicBezTo>
                  <a:pt x="18" y="376"/>
                  <a:pt x="17" y="377"/>
                  <a:pt x="18" y="378"/>
                </a:cubicBezTo>
                <a:cubicBezTo>
                  <a:pt x="19" y="378"/>
                  <a:pt x="19" y="380"/>
                  <a:pt x="18" y="380"/>
                </a:cubicBezTo>
                <a:cubicBezTo>
                  <a:pt x="17" y="381"/>
                  <a:pt x="17" y="384"/>
                  <a:pt x="15" y="385"/>
                </a:cubicBezTo>
                <a:cubicBezTo>
                  <a:pt x="14" y="386"/>
                  <a:pt x="13" y="385"/>
                  <a:pt x="12" y="385"/>
                </a:cubicBezTo>
                <a:cubicBezTo>
                  <a:pt x="11" y="385"/>
                  <a:pt x="9" y="385"/>
                  <a:pt x="8" y="386"/>
                </a:cubicBezTo>
                <a:cubicBezTo>
                  <a:pt x="9" y="387"/>
                  <a:pt x="10" y="386"/>
                  <a:pt x="11" y="386"/>
                </a:cubicBezTo>
                <a:cubicBezTo>
                  <a:pt x="12" y="386"/>
                  <a:pt x="13" y="386"/>
                  <a:pt x="14" y="386"/>
                </a:cubicBezTo>
                <a:cubicBezTo>
                  <a:pt x="15" y="386"/>
                  <a:pt x="16" y="386"/>
                  <a:pt x="17" y="387"/>
                </a:cubicBezTo>
                <a:cubicBezTo>
                  <a:pt x="16" y="387"/>
                  <a:pt x="15" y="387"/>
                  <a:pt x="14" y="387"/>
                </a:cubicBezTo>
                <a:cubicBezTo>
                  <a:pt x="14" y="387"/>
                  <a:pt x="14" y="388"/>
                  <a:pt x="14" y="388"/>
                </a:cubicBezTo>
                <a:cubicBezTo>
                  <a:pt x="14" y="388"/>
                  <a:pt x="14" y="389"/>
                  <a:pt x="14" y="389"/>
                </a:cubicBezTo>
                <a:cubicBezTo>
                  <a:pt x="15" y="389"/>
                  <a:pt x="16" y="389"/>
                  <a:pt x="16" y="389"/>
                </a:cubicBezTo>
                <a:cubicBezTo>
                  <a:pt x="17" y="390"/>
                  <a:pt x="17" y="391"/>
                  <a:pt x="17" y="392"/>
                </a:cubicBezTo>
                <a:cubicBezTo>
                  <a:pt x="16" y="392"/>
                  <a:pt x="16" y="392"/>
                  <a:pt x="15" y="392"/>
                </a:cubicBezTo>
                <a:cubicBezTo>
                  <a:pt x="15" y="392"/>
                  <a:pt x="15" y="392"/>
                  <a:pt x="15" y="392"/>
                </a:cubicBezTo>
                <a:cubicBezTo>
                  <a:pt x="15" y="392"/>
                  <a:pt x="15" y="393"/>
                  <a:pt x="15" y="393"/>
                </a:cubicBezTo>
                <a:cubicBezTo>
                  <a:pt x="16" y="393"/>
                  <a:pt x="17" y="394"/>
                  <a:pt x="18" y="394"/>
                </a:cubicBezTo>
                <a:cubicBezTo>
                  <a:pt x="17" y="395"/>
                  <a:pt x="16" y="395"/>
                  <a:pt x="16" y="396"/>
                </a:cubicBezTo>
                <a:cubicBezTo>
                  <a:pt x="16" y="396"/>
                  <a:pt x="16" y="397"/>
                  <a:pt x="15" y="397"/>
                </a:cubicBezTo>
                <a:cubicBezTo>
                  <a:pt x="15" y="398"/>
                  <a:pt x="15" y="398"/>
                  <a:pt x="15" y="399"/>
                </a:cubicBezTo>
                <a:cubicBezTo>
                  <a:pt x="16" y="400"/>
                  <a:pt x="16" y="401"/>
                  <a:pt x="15" y="402"/>
                </a:cubicBezTo>
                <a:cubicBezTo>
                  <a:pt x="15" y="402"/>
                  <a:pt x="16" y="403"/>
                  <a:pt x="16" y="403"/>
                </a:cubicBezTo>
                <a:cubicBezTo>
                  <a:pt x="17" y="404"/>
                  <a:pt x="17" y="404"/>
                  <a:pt x="16" y="405"/>
                </a:cubicBezTo>
                <a:cubicBezTo>
                  <a:pt x="16" y="406"/>
                  <a:pt x="16" y="406"/>
                  <a:pt x="16" y="407"/>
                </a:cubicBezTo>
                <a:cubicBezTo>
                  <a:pt x="17" y="407"/>
                  <a:pt x="17" y="408"/>
                  <a:pt x="18" y="409"/>
                </a:cubicBezTo>
                <a:cubicBezTo>
                  <a:pt x="17" y="409"/>
                  <a:pt x="16" y="410"/>
                  <a:pt x="17" y="411"/>
                </a:cubicBezTo>
                <a:cubicBezTo>
                  <a:pt x="18" y="412"/>
                  <a:pt x="18" y="413"/>
                  <a:pt x="17" y="415"/>
                </a:cubicBezTo>
                <a:cubicBezTo>
                  <a:pt x="16" y="416"/>
                  <a:pt x="17" y="416"/>
                  <a:pt x="18" y="417"/>
                </a:cubicBezTo>
                <a:cubicBezTo>
                  <a:pt x="18" y="418"/>
                  <a:pt x="18" y="420"/>
                  <a:pt x="18" y="421"/>
                </a:cubicBezTo>
                <a:cubicBezTo>
                  <a:pt x="18" y="422"/>
                  <a:pt x="18" y="423"/>
                  <a:pt x="17" y="424"/>
                </a:cubicBezTo>
                <a:cubicBezTo>
                  <a:pt x="17" y="424"/>
                  <a:pt x="17" y="425"/>
                  <a:pt x="17" y="425"/>
                </a:cubicBezTo>
                <a:cubicBezTo>
                  <a:pt x="17" y="425"/>
                  <a:pt x="18" y="426"/>
                  <a:pt x="17" y="426"/>
                </a:cubicBezTo>
                <a:cubicBezTo>
                  <a:pt x="16" y="427"/>
                  <a:pt x="16" y="428"/>
                  <a:pt x="17" y="428"/>
                </a:cubicBezTo>
                <a:cubicBezTo>
                  <a:pt x="18" y="430"/>
                  <a:pt x="18" y="431"/>
                  <a:pt x="18" y="433"/>
                </a:cubicBezTo>
                <a:cubicBezTo>
                  <a:pt x="18" y="434"/>
                  <a:pt x="18" y="436"/>
                  <a:pt x="17" y="437"/>
                </a:cubicBezTo>
                <a:cubicBezTo>
                  <a:pt x="17" y="438"/>
                  <a:pt x="18" y="438"/>
                  <a:pt x="18" y="439"/>
                </a:cubicBezTo>
                <a:cubicBezTo>
                  <a:pt x="18" y="439"/>
                  <a:pt x="19" y="440"/>
                  <a:pt x="19" y="441"/>
                </a:cubicBezTo>
                <a:cubicBezTo>
                  <a:pt x="18" y="443"/>
                  <a:pt x="19" y="444"/>
                  <a:pt x="19" y="446"/>
                </a:cubicBezTo>
                <a:cubicBezTo>
                  <a:pt x="19" y="446"/>
                  <a:pt x="19" y="447"/>
                  <a:pt x="19" y="447"/>
                </a:cubicBezTo>
                <a:cubicBezTo>
                  <a:pt x="20" y="448"/>
                  <a:pt x="20" y="448"/>
                  <a:pt x="18" y="449"/>
                </a:cubicBezTo>
                <a:cubicBezTo>
                  <a:pt x="18" y="449"/>
                  <a:pt x="18" y="449"/>
                  <a:pt x="18" y="449"/>
                </a:cubicBezTo>
                <a:cubicBezTo>
                  <a:pt x="18" y="449"/>
                  <a:pt x="18" y="449"/>
                  <a:pt x="18" y="449"/>
                </a:cubicBezTo>
                <a:cubicBezTo>
                  <a:pt x="19" y="450"/>
                  <a:pt x="19" y="451"/>
                  <a:pt x="20" y="452"/>
                </a:cubicBezTo>
                <a:cubicBezTo>
                  <a:pt x="20" y="452"/>
                  <a:pt x="20" y="453"/>
                  <a:pt x="20" y="453"/>
                </a:cubicBezTo>
                <a:cubicBezTo>
                  <a:pt x="21" y="454"/>
                  <a:pt x="20" y="456"/>
                  <a:pt x="21" y="457"/>
                </a:cubicBezTo>
                <a:cubicBezTo>
                  <a:pt x="21" y="457"/>
                  <a:pt x="22" y="458"/>
                  <a:pt x="22" y="459"/>
                </a:cubicBezTo>
                <a:cubicBezTo>
                  <a:pt x="21" y="459"/>
                  <a:pt x="22" y="462"/>
                  <a:pt x="20" y="463"/>
                </a:cubicBezTo>
                <a:cubicBezTo>
                  <a:pt x="21" y="463"/>
                  <a:pt x="22" y="464"/>
                  <a:pt x="22" y="464"/>
                </a:cubicBezTo>
                <a:cubicBezTo>
                  <a:pt x="22" y="471"/>
                  <a:pt x="22" y="471"/>
                  <a:pt x="22" y="471"/>
                </a:cubicBezTo>
                <a:cubicBezTo>
                  <a:pt x="23" y="471"/>
                  <a:pt x="23" y="472"/>
                  <a:pt x="23" y="472"/>
                </a:cubicBezTo>
                <a:cubicBezTo>
                  <a:pt x="24" y="473"/>
                  <a:pt x="23" y="475"/>
                  <a:pt x="24" y="477"/>
                </a:cubicBezTo>
                <a:cubicBezTo>
                  <a:pt x="24" y="477"/>
                  <a:pt x="24" y="477"/>
                  <a:pt x="24" y="477"/>
                </a:cubicBezTo>
                <a:cubicBezTo>
                  <a:pt x="23" y="478"/>
                  <a:pt x="23" y="479"/>
                  <a:pt x="24" y="479"/>
                </a:cubicBezTo>
                <a:cubicBezTo>
                  <a:pt x="25" y="480"/>
                  <a:pt x="25" y="481"/>
                  <a:pt x="26" y="482"/>
                </a:cubicBezTo>
                <a:cubicBezTo>
                  <a:pt x="26" y="482"/>
                  <a:pt x="26" y="483"/>
                  <a:pt x="25" y="483"/>
                </a:cubicBezTo>
                <a:cubicBezTo>
                  <a:pt x="25" y="484"/>
                  <a:pt x="25" y="485"/>
                  <a:pt x="25" y="485"/>
                </a:cubicBezTo>
                <a:cubicBezTo>
                  <a:pt x="24" y="486"/>
                  <a:pt x="25" y="486"/>
                  <a:pt x="25" y="486"/>
                </a:cubicBezTo>
                <a:cubicBezTo>
                  <a:pt x="25" y="486"/>
                  <a:pt x="26" y="486"/>
                  <a:pt x="26" y="486"/>
                </a:cubicBezTo>
                <a:cubicBezTo>
                  <a:pt x="26" y="487"/>
                  <a:pt x="26" y="488"/>
                  <a:pt x="26" y="489"/>
                </a:cubicBezTo>
                <a:cubicBezTo>
                  <a:pt x="27" y="490"/>
                  <a:pt x="27" y="491"/>
                  <a:pt x="27" y="492"/>
                </a:cubicBezTo>
                <a:cubicBezTo>
                  <a:pt x="27" y="493"/>
                  <a:pt x="27" y="494"/>
                  <a:pt x="27" y="495"/>
                </a:cubicBezTo>
                <a:cubicBezTo>
                  <a:pt x="27" y="495"/>
                  <a:pt x="28" y="496"/>
                  <a:pt x="27" y="497"/>
                </a:cubicBezTo>
                <a:cubicBezTo>
                  <a:pt x="27" y="497"/>
                  <a:pt x="27" y="498"/>
                  <a:pt x="27" y="498"/>
                </a:cubicBezTo>
                <a:cubicBezTo>
                  <a:pt x="28" y="498"/>
                  <a:pt x="28" y="499"/>
                  <a:pt x="29" y="499"/>
                </a:cubicBezTo>
                <a:cubicBezTo>
                  <a:pt x="29" y="500"/>
                  <a:pt x="28" y="502"/>
                  <a:pt x="29" y="503"/>
                </a:cubicBezTo>
                <a:cubicBezTo>
                  <a:pt x="30" y="505"/>
                  <a:pt x="30" y="506"/>
                  <a:pt x="30" y="508"/>
                </a:cubicBezTo>
                <a:cubicBezTo>
                  <a:pt x="30" y="509"/>
                  <a:pt x="30" y="509"/>
                  <a:pt x="31" y="510"/>
                </a:cubicBezTo>
                <a:cubicBezTo>
                  <a:pt x="31" y="511"/>
                  <a:pt x="32" y="512"/>
                  <a:pt x="32" y="514"/>
                </a:cubicBezTo>
                <a:cubicBezTo>
                  <a:pt x="32" y="515"/>
                  <a:pt x="33" y="515"/>
                  <a:pt x="33" y="516"/>
                </a:cubicBezTo>
                <a:cubicBezTo>
                  <a:pt x="33" y="516"/>
                  <a:pt x="32" y="516"/>
                  <a:pt x="32" y="517"/>
                </a:cubicBezTo>
                <a:cubicBezTo>
                  <a:pt x="32" y="517"/>
                  <a:pt x="32" y="518"/>
                  <a:pt x="32" y="518"/>
                </a:cubicBezTo>
                <a:cubicBezTo>
                  <a:pt x="32" y="518"/>
                  <a:pt x="31" y="518"/>
                  <a:pt x="31" y="518"/>
                </a:cubicBezTo>
                <a:cubicBezTo>
                  <a:pt x="30" y="518"/>
                  <a:pt x="30" y="518"/>
                  <a:pt x="30" y="519"/>
                </a:cubicBezTo>
                <a:cubicBezTo>
                  <a:pt x="30" y="520"/>
                  <a:pt x="30" y="520"/>
                  <a:pt x="31" y="520"/>
                </a:cubicBezTo>
                <a:cubicBezTo>
                  <a:pt x="31" y="520"/>
                  <a:pt x="32" y="520"/>
                  <a:pt x="32" y="519"/>
                </a:cubicBezTo>
                <a:cubicBezTo>
                  <a:pt x="32" y="519"/>
                  <a:pt x="32" y="518"/>
                  <a:pt x="32" y="518"/>
                </a:cubicBezTo>
                <a:cubicBezTo>
                  <a:pt x="33" y="518"/>
                  <a:pt x="33" y="517"/>
                  <a:pt x="33" y="517"/>
                </a:cubicBezTo>
                <a:cubicBezTo>
                  <a:pt x="34" y="518"/>
                  <a:pt x="33" y="520"/>
                  <a:pt x="34" y="521"/>
                </a:cubicBezTo>
                <a:cubicBezTo>
                  <a:pt x="36" y="523"/>
                  <a:pt x="36" y="525"/>
                  <a:pt x="38" y="527"/>
                </a:cubicBezTo>
                <a:cubicBezTo>
                  <a:pt x="37" y="529"/>
                  <a:pt x="39" y="530"/>
                  <a:pt x="38" y="532"/>
                </a:cubicBezTo>
                <a:cubicBezTo>
                  <a:pt x="38" y="533"/>
                  <a:pt x="37" y="532"/>
                  <a:pt x="37" y="532"/>
                </a:cubicBezTo>
                <a:cubicBezTo>
                  <a:pt x="36" y="532"/>
                  <a:pt x="36" y="533"/>
                  <a:pt x="36" y="533"/>
                </a:cubicBezTo>
                <a:cubicBezTo>
                  <a:pt x="36" y="533"/>
                  <a:pt x="36" y="534"/>
                  <a:pt x="36" y="534"/>
                </a:cubicBezTo>
                <a:cubicBezTo>
                  <a:pt x="36" y="534"/>
                  <a:pt x="37" y="534"/>
                  <a:pt x="37" y="534"/>
                </a:cubicBezTo>
                <a:cubicBezTo>
                  <a:pt x="37" y="534"/>
                  <a:pt x="38" y="533"/>
                  <a:pt x="38" y="533"/>
                </a:cubicBezTo>
                <a:cubicBezTo>
                  <a:pt x="39" y="534"/>
                  <a:pt x="40" y="534"/>
                  <a:pt x="40" y="535"/>
                </a:cubicBezTo>
                <a:cubicBezTo>
                  <a:pt x="40" y="535"/>
                  <a:pt x="40" y="535"/>
                  <a:pt x="40" y="536"/>
                </a:cubicBezTo>
                <a:cubicBezTo>
                  <a:pt x="40" y="536"/>
                  <a:pt x="40" y="536"/>
                  <a:pt x="39" y="537"/>
                </a:cubicBezTo>
                <a:cubicBezTo>
                  <a:pt x="42" y="537"/>
                  <a:pt x="41" y="540"/>
                  <a:pt x="42" y="541"/>
                </a:cubicBezTo>
                <a:cubicBezTo>
                  <a:pt x="42" y="542"/>
                  <a:pt x="43" y="543"/>
                  <a:pt x="43" y="545"/>
                </a:cubicBezTo>
                <a:cubicBezTo>
                  <a:pt x="43" y="545"/>
                  <a:pt x="43" y="546"/>
                  <a:pt x="43" y="547"/>
                </a:cubicBezTo>
                <a:cubicBezTo>
                  <a:pt x="44" y="548"/>
                  <a:pt x="46" y="549"/>
                  <a:pt x="47" y="551"/>
                </a:cubicBezTo>
                <a:cubicBezTo>
                  <a:pt x="47" y="552"/>
                  <a:pt x="47" y="553"/>
                  <a:pt x="47" y="553"/>
                </a:cubicBezTo>
                <a:cubicBezTo>
                  <a:pt x="47" y="554"/>
                  <a:pt x="48" y="554"/>
                  <a:pt x="48" y="555"/>
                </a:cubicBezTo>
                <a:cubicBezTo>
                  <a:pt x="48" y="556"/>
                  <a:pt x="49" y="557"/>
                  <a:pt x="49" y="559"/>
                </a:cubicBezTo>
                <a:cubicBezTo>
                  <a:pt x="50" y="559"/>
                  <a:pt x="50" y="561"/>
                  <a:pt x="51" y="561"/>
                </a:cubicBezTo>
                <a:cubicBezTo>
                  <a:pt x="51" y="562"/>
                  <a:pt x="51" y="563"/>
                  <a:pt x="52" y="564"/>
                </a:cubicBezTo>
                <a:cubicBezTo>
                  <a:pt x="52" y="564"/>
                  <a:pt x="52" y="565"/>
                  <a:pt x="51" y="565"/>
                </a:cubicBezTo>
                <a:cubicBezTo>
                  <a:pt x="51" y="566"/>
                  <a:pt x="51" y="566"/>
                  <a:pt x="51" y="566"/>
                </a:cubicBezTo>
                <a:cubicBezTo>
                  <a:pt x="52" y="566"/>
                  <a:pt x="53" y="567"/>
                  <a:pt x="54" y="568"/>
                </a:cubicBezTo>
                <a:cubicBezTo>
                  <a:pt x="53" y="568"/>
                  <a:pt x="53" y="568"/>
                  <a:pt x="53" y="569"/>
                </a:cubicBezTo>
                <a:cubicBezTo>
                  <a:pt x="53" y="569"/>
                  <a:pt x="54" y="569"/>
                  <a:pt x="55" y="570"/>
                </a:cubicBezTo>
                <a:cubicBezTo>
                  <a:pt x="54" y="570"/>
                  <a:pt x="54" y="570"/>
                  <a:pt x="54" y="571"/>
                </a:cubicBezTo>
                <a:cubicBezTo>
                  <a:pt x="54" y="571"/>
                  <a:pt x="54" y="572"/>
                  <a:pt x="54" y="572"/>
                </a:cubicBezTo>
                <a:cubicBezTo>
                  <a:pt x="56" y="573"/>
                  <a:pt x="56" y="575"/>
                  <a:pt x="57" y="576"/>
                </a:cubicBezTo>
                <a:cubicBezTo>
                  <a:pt x="57" y="576"/>
                  <a:pt x="57" y="577"/>
                  <a:pt x="57" y="577"/>
                </a:cubicBezTo>
                <a:cubicBezTo>
                  <a:pt x="57" y="578"/>
                  <a:pt x="58" y="578"/>
                  <a:pt x="58" y="579"/>
                </a:cubicBezTo>
                <a:cubicBezTo>
                  <a:pt x="59" y="580"/>
                  <a:pt x="59" y="581"/>
                  <a:pt x="59" y="581"/>
                </a:cubicBezTo>
                <a:cubicBezTo>
                  <a:pt x="60" y="582"/>
                  <a:pt x="60" y="582"/>
                  <a:pt x="60" y="583"/>
                </a:cubicBezTo>
                <a:cubicBezTo>
                  <a:pt x="60" y="584"/>
                  <a:pt x="61" y="585"/>
                  <a:pt x="61" y="586"/>
                </a:cubicBezTo>
                <a:cubicBezTo>
                  <a:pt x="61" y="586"/>
                  <a:pt x="62" y="586"/>
                  <a:pt x="62" y="586"/>
                </a:cubicBezTo>
                <a:cubicBezTo>
                  <a:pt x="64" y="586"/>
                  <a:pt x="63" y="588"/>
                  <a:pt x="63" y="589"/>
                </a:cubicBezTo>
                <a:cubicBezTo>
                  <a:pt x="63" y="589"/>
                  <a:pt x="64" y="590"/>
                  <a:pt x="65" y="590"/>
                </a:cubicBezTo>
                <a:cubicBezTo>
                  <a:pt x="64" y="591"/>
                  <a:pt x="64" y="592"/>
                  <a:pt x="63" y="592"/>
                </a:cubicBezTo>
                <a:cubicBezTo>
                  <a:pt x="64" y="594"/>
                  <a:pt x="64" y="594"/>
                  <a:pt x="67" y="594"/>
                </a:cubicBezTo>
                <a:cubicBezTo>
                  <a:pt x="67" y="595"/>
                  <a:pt x="66" y="595"/>
                  <a:pt x="66" y="595"/>
                </a:cubicBezTo>
                <a:cubicBezTo>
                  <a:pt x="66" y="596"/>
                  <a:pt x="67" y="596"/>
                  <a:pt x="67" y="597"/>
                </a:cubicBezTo>
                <a:cubicBezTo>
                  <a:pt x="67" y="597"/>
                  <a:pt x="67" y="597"/>
                  <a:pt x="67" y="597"/>
                </a:cubicBezTo>
                <a:cubicBezTo>
                  <a:pt x="67" y="597"/>
                  <a:pt x="67" y="597"/>
                  <a:pt x="67" y="597"/>
                </a:cubicBezTo>
                <a:cubicBezTo>
                  <a:pt x="66" y="597"/>
                  <a:pt x="66" y="597"/>
                  <a:pt x="66" y="598"/>
                </a:cubicBezTo>
                <a:cubicBezTo>
                  <a:pt x="66" y="598"/>
                  <a:pt x="67" y="597"/>
                  <a:pt x="67" y="597"/>
                </a:cubicBezTo>
                <a:cubicBezTo>
                  <a:pt x="68" y="597"/>
                  <a:pt x="68" y="598"/>
                  <a:pt x="69" y="599"/>
                </a:cubicBezTo>
                <a:cubicBezTo>
                  <a:pt x="69" y="600"/>
                  <a:pt x="70" y="601"/>
                  <a:pt x="70" y="602"/>
                </a:cubicBezTo>
                <a:cubicBezTo>
                  <a:pt x="71" y="602"/>
                  <a:pt x="71" y="604"/>
                  <a:pt x="72" y="604"/>
                </a:cubicBezTo>
                <a:cubicBezTo>
                  <a:pt x="74" y="605"/>
                  <a:pt x="74" y="607"/>
                  <a:pt x="75" y="608"/>
                </a:cubicBezTo>
                <a:cubicBezTo>
                  <a:pt x="75" y="608"/>
                  <a:pt x="75" y="609"/>
                  <a:pt x="75" y="609"/>
                </a:cubicBezTo>
                <a:cubicBezTo>
                  <a:pt x="76" y="612"/>
                  <a:pt x="76" y="612"/>
                  <a:pt x="79" y="614"/>
                </a:cubicBezTo>
                <a:cubicBezTo>
                  <a:pt x="79" y="614"/>
                  <a:pt x="79" y="614"/>
                  <a:pt x="79" y="614"/>
                </a:cubicBezTo>
                <a:cubicBezTo>
                  <a:pt x="79" y="616"/>
                  <a:pt x="80" y="616"/>
                  <a:pt x="81" y="617"/>
                </a:cubicBezTo>
                <a:cubicBezTo>
                  <a:pt x="81" y="618"/>
                  <a:pt x="81" y="619"/>
                  <a:pt x="81" y="619"/>
                </a:cubicBezTo>
                <a:cubicBezTo>
                  <a:pt x="81" y="620"/>
                  <a:pt x="81" y="620"/>
                  <a:pt x="82" y="621"/>
                </a:cubicBezTo>
                <a:cubicBezTo>
                  <a:pt x="83" y="621"/>
                  <a:pt x="84" y="621"/>
                  <a:pt x="84" y="622"/>
                </a:cubicBezTo>
                <a:cubicBezTo>
                  <a:pt x="85" y="624"/>
                  <a:pt x="85" y="625"/>
                  <a:pt x="86" y="626"/>
                </a:cubicBezTo>
                <a:cubicBezTo>
                  <a:pt x="87" y="627"/>
                  <a:pt x="87" y="628"/>
                  <a:pt x="88" y="628"/>
                </a:cubicBezTo>
                <a:cubicBezTo>
                  <a:pt x="88" y="629"/>
                  <a:pt x="88" y="630"/>
                  <a:pt x="88" y="630"/>
                </a:cubicBezTo>
                <a:cubicBezTo>
                  <a:pt x="89" y="631"/>
                  <a:pt x="90" y="631"/>
                  <a:pt x="90" y="632"/>
                </a:cubicBezTo>
                <a:cubicBezTo>
                  <a:pt x="91" y="633"/>
                  <a:pt x="91" y="634"/>
                  <a:pt x="92" y="634"/>
                </a:cubicBezTo>
                <a:cubicBezTo>
                  <a:pt x="93" y="636"/>
                  <a:pt x="93" y="636"/>
                  <a:pt x="92" y="638"/>
                </a:cubicBezTo>
                <a:cubicBezTo>
                  <a:pt x="92" y="638"/>
                  <a:pt x="92" y="638"/>
                  <a:pt x="92" y="638"/>
                </a:cubicBezTo>
                <a:cubicBezTo>
                  <a:pt x="92" y="638"/>
                  <a:pt x="92" y="638"/>
                  <a:pt x="93" y="638"/>
                </a:cubicBezTo>
                <a:cubicBezTo>
                  <a:pt x="94" y="639"/>
                  <a:pt x="95" y="638"/>
                  <a:pt x="94" y="640"/>
                </a:cubicBezTo>
                <a:cubicBezTo>
                  <a:pt x="94" y="640"/>
                  <a:pt x="95" y="640"/>
                  <a:pt x="95" y="640"/>
                </a:cubicBezTo>
                <a:cubicBezTo>
                  <a:pt x="97" y="641"/>
                  <a:pt x="98" y="643"/>
                  <a:pt x="99" y="645"/>
                </a:cubicBezTo>
                <a:cubicBezTo>
                  <a:pt x="99" y="646"/>
                  <a:pt x="100" y="646"/>
                  <a:pt x="101" y="646"/>
                </a:cubicBezTo>
                <a:cubicBezTo>
                  <a:pt x="103" y="648"/>
                  <a:pt x="105" y="650"/>
                  <a:pt x="107" y="652"/>
                </a:cubicBezTo>
                <a:cubicBezTo>
                  <a:pt x="107" y="653"/>
                  <a:pt x="107" y="653"/>
                  <a:pt x="107" y="654"/>
                </a:cubicBezTo>
                <a:cubicBezTo>
                  <a:pt x="108" y="655"/>
                  <a:pt x="108" y="656"/>
                  <a:pt x="109" y="657"/>
                </a:cubicBezTo>
                <a:cubicBezTo>
                  <a:pt x="110" y="657"/>
                  <a:pt x="111" y="659"/>
                  <a:pt x="112" y="658"/>
                </a:cubicBezTo>
                <a:cubicBezTo>
                  <a:pt x="112" y="659"/>
                  <a:pt x="113" y="660"/>
                  <a:pt x="113" y="660"/>
                </a:cubicBezTo>
                <a:cubicBezTo>
                  <a:pt x="113" y="661"/>
                  <a:pt x="114" y="661"/>
                  <a:pt x="114" y="662"/>
                </a:cubicBezTo>
                <a:cubicBezTo>
                  <a:pt x="114" y="663"/>
                  <a:pt x="115" y="663"/>
                  <a:pt x="116" y="663"/>
                </a:cubicBezTo>
                <a:cubicBezTo>
                  <a:pt x="116" y="663"/>
                  <a:pt x="116" y="664"/>
                  <a:pt x="116" y="665"/>
                </a:cubicBezTo>
                <a:cubicBezTo>
                  <a:pt x="117" y="665"/>
                  <a:pt x="118" y="666"/>
                  <a:pt x="119" y="666"/>
                </a:cubicBezTo>
                <a:cubicBezTo>
                  <a:pt x="119" y="666"/>
                  <a:pt x="119" y="668"/>
                  <a:pt x="120" y="668"/>
                </a:cubicBezTo>
                <a:cubicBezTo>
                  <a:pt x="121" y="668"/>
                  <a:pt x="121" y="669"/>
                  <a:pt x="122" y="670"/>
                </a:cubicBezTo>
                <a:cubicBezTo>
                  <a:pt x="123" y="670"/>
                  <a:pt x="123" y="671"/>
                  <a:pt x="123" y="671"/>
                </a:cubicBezTo>
                <a:cubicBezTo>
                  <a:pt x="124" y="672"/>
                  <a:pt x="125" y="673"/>
                  <a:pt x="125" y="674"/>
                </a:cubicBezTo>
                <a:cubicBezTo>
                  <a:pt x="126" y="674"/>
                  <a:pt x="126" y="676"/>
                  <a:pt x="127" y="676"/>
                </a:cubicBezTo>
                <a:cubicBezTo>
                  <a:pt x="128" y="677"/>
                  <a:pt x="129" y="676"/>
                  <a:pt x="129" y="677"/>
                </a:cubicBezTo>
                <a:cubicBezTo>
                  <a:pt x="130" y="677"/>
                  <a:pt x="130" y="679"/>
                  <a:pt x="131" y="679"/>
                </a:cubicBezTo>
                <a:cubicBezTo>
                  <a:pt x="132" y="679"/>
                  <a:pt x="133" y="680"/>
                  <a:pt x="133" y="681"/>
                </a:cubicBezTo>
                <a:cubicBezTo>
                  <a:pt x="134" y="682"/>
                  <a:pt x="133" y="682"/>
                  <a:pt x="135" y="682"/>
                </a:cubicBezTo>
                <a:cubicBezTo>
                  <a:pt x="135" y="682"/>
                  <a:pt x="135" y="683"/>
                  <a:pt x="135" y="684"/>
                </a:cubicBezTo>
                <a:cubicBezTo>
                  <a:pt x="138" y="686"/>
                  <a:pt x="140" y="688"/>
                  <a:pt x="142" y="691"/>
                </a:cubicBezTo>
                <a:cubicBezTo>
                  <a:pt x="144" y="690"/>
                  <a:pt x="144" y="691"/>
                  <a:pt x="144" y="692"/>
                </a:cubicBezTo>
                <a:cubicBezTo>
                  <a:pt x="144" y="693"/>
                  <a:pt x="146" y="693"/>
                  <a:pt x="146" y="694"/>
                </a:cubicBezTo>
                <a:cubicBezTo>
                  <a:pt x="146" y="695"/>
                  <a:pt x="146" y="695"/>
                  <a:pt x="147" y="695"/>
                </a:cubicBezTo>
                <a:cubicBezTo>
                  <a:pt x="148" y="696"/>
                  <a:pt x="150" y="697"/>
                  <a:pt x="151" y="698"/>
                </a:cubicBezTo>
                <a:cubicBezTo>
                  <a:pt x="152" y="699"/>
                  <a:pt x="153" y="699"/>
                  <a:pt x="154" y="701"/>
                </a:cubicBezTo>
                <a:cubicBezTo>
                  <a:pt x="155" y="702"/>
                  <a:pt x="156" y="702"/>
                  <a:pt x="157" y="703"/>
                </a:cubicBezTo>
                <a:cubicBezTo>
                  <a:pt x="158" y="704"/>
                  <a:pt x="159" y="704"/>
                  <a:pt x="160" y="706"/>
                </a:cubicBezTo>
                <a:cubicBezTo>
                  <a:pt x="161" y="707"/>
                  <a:pt x="162" y="707"/>
                  <a:pt x="163" y="708"/>
                </a:cubicBezTo>
                <a:cubicBezTo>
                  <a:pt x="163" y="709"/>
                  <a:pt x="165" y="709"/>
                  <a:pt x="165" y="710"/>
                </a:cubicBezTo>
                <a:cubicBezTo>
                  <a:pt x="166" y="711"/>
                  <a:pt x="167" y="711"/>
                  <a:pt x="167" y="712"/>
                </a:cubicBezTo>
                <a:cubicBezTo>
                  <a:pt x="168" y="712"/>
                  <a:pt x="168" y="712"/>
                  <a:pt x="168" y="712"/>
                </a:cubicBezTo>
                <a:cubicBezTo>
                  <a:pt x="170" y="713"/>
                  <a:pt x="171" y="715"/>
                  <a:pt x="172" y="715"/>
                </a:cubicBezTo>
                <a:cubicBezTo>
                  <a:pt x="174" y="716"/>
                  <a:pt x="175" y="718"/>
                  <a:pt x="177" y="719"/>
                </a:cubicBezTo>
                <a:cubicBezTo>
                  <a:pt x="177" y="720"/>
                  <a:pt x="178" y="721"/>
                  <a:pt x="178" y="721"/>
                </a:cubicBezTo>
                <a:cubicBezTo>
                  <a:pt x="179" y="721"/>
                  <a:pt x="180" y="721"/>
                  <a:pt x="180" y="722"/>
                </a:cubicBezTo>
                <a:cubicBezTo>
                  <a:pt x="181" y="722"/>
                  <a:pt x="181" y="722"/>
                  <a:pt x="181" y="722"/>
                </a:cubicBezTo>
                <a:cubicBezTo>
                  <a:pt x="182" y="724"/>
                  <a:pt x="184" y="724"/>
                  <a:pt x="185" y="725"/>
                </a:cubicBezTo>
                <a:cubicBezTo>
                  <a:pt x="186" y="725"/>
                  <a:pt x="185" y="727"/>
                  <a:pt x="187" y="727"/>
                </a:cubicBezTo>
                <a:cubicBezTo>
                  <a:pt x="187" y="727"/>
                  <a:pt x="188" y="728"/>
                  <a:pt x="189" y="729"/>
                </a:cubicBezTo>
                <a:cubicBezTo>
                  <a:pt x="190" y="730"/>
                  <a:pt x="192" y="730"/>
                  <a:pt x="193" y="731"/>
                </a:cubicBezTo>
                <a:cubicBezTo>
                  <a:pt x="194" y="731"/>
                  <a:pt x="194" y="732"/>
                  <a:pt x="194" y="733"/>
                </a:cubicBezTo>
                <a:cubicBezTo>
                  <a:pt x="194" y="733"/>
                  <a:pt x="194" y="733"/>
                  <a:pt x="195" y="733"/>
                </a:cubicBezTo>
                <a:cubicBezTo>
                  <a:pt x="196" y="733"/>
                  <a:pt x="197" y="733"/>
                  <a:pt x="197" y="735"/>
                </a:cubicBezTo>
                <a:cubicBezTo>
                  <a:pt x="198" y="735"/>
                  <a:pt x="198" y="735"/>
                  <a:pt x="199" y="736"/>
                </a:cubicBezTo>
                <a:cubicBezTo>
                  <a:pt x="199" y="736"/>
                  <a:pt x="200" y="737"/>
                  <a:pt x="201" y="737"/>
                </a:cubicBezTo>
                <a:cubicBezTo>
                  <a:pt x="203" y="737"/>
                  <a:pt x="202" y="740"/>
                  <a:pt x="204" y="740"/>
                </a:cubicBezTo>
                <a:cubicBezTo>
                  <a:pt x="205" y="740"/>
                  <a:pt x="207" y="741"/>
                  <a:pt x="208" y="741"/>
                </a:cubicBezTo>
                <a:cubicBezTo>
                  <a:pt x="208" y="741"/>
                  <a:pt x="208" y="742"/>
                  <a:pt x="208" y="742"/>
                </a:cubicBezTo>
                <a:cubicBezTo>
                  <a:pt x="208" y="742"/>
                  <a:pt x="208" y="742"/>
                  <a:pt x="208" y="742"/>
                </a:cubicBezTo>
                <a:cubicBezTo>
                  <a:pt x="207" y="743"/>
                  <a:pt x="208" y="743"/>
                  <a:pt x="208" y="743"/>
                </a:cubicBezTo>
                <a:cubicBezTo>
                  <a:pt x="208" y="744"/>
                  <a:pt x="208" y="744"/>
                  <a:pt x="208" y="744"/>
                </a:cubicBezTo>
                <a:cubicBezTo>
                  <a:pt x="208" y="744"/>
                  <a:pt x="208" y="744"/>
                  <a:pt x="208" y="744"/>
                </a:cubicBezTo>
                <a:cubicBezTo>
                  <a:pt x="208" y="744"/>
                  <a:pt x="208" y="744"/>
                  <a:pt x="208" y="744"/>
                </a:cubicBezTo>
                <a:cubicBezTo>
                  <a:pt x="207" y="744"/>
                  <a:pt x="207" y="745"/>
                  <a:pt x="207" y="745"/>
                </a:cubicBezTo>
                <a:cubicBezTo>
                  <a:pt x="207" y="745"/>
                  <a:pt x="208" y="745"/>
                  <a:pt x="208" y="746"/>
                </a:cubicBezTo>
                <a:cubicBezTo>
                  <a:pt x="208" y="745"/>
                  <a:pt x="208" y="745"/>
                  <a:pt x="208" y="745"/>
                </a:cubicBezTo>
                <a:cubicBezTo>
                  <a:pt x="208" y="745"/>
                  <a:pt x="208" y="745"/>
                  <a:pt x="208" y="744"/>
                </a:cubicBezTo>
                <a:cubicBezTo>
                  <a:pt x="209" y="744"/>
                  <a:pt x="209" y="744"/>
                  <a:pt x="209" y="743"/>
                </a:cubicBezTo>
                <a:cubicBezTo>
                  <a:pt x="209" y="743"/>
                  <a:pt x="209" y="743"/>
                  <a:pt x="208" y="743"/>
                </a:cubicBezTo>
                <a:cubicBezTo>
                  <a:pt x="208" y="742"/>
                  <a:pt x="208" y="742"/>
                  <a:pt x="208" y="742"/>
                </a:cubicBezTo>
                <a:cubicBezTo>
                  <a:pt x="209" y="742"/>
                  <a:pt x="210" y="742"/>
                  <a:pt x="211" y="742"/>
                </a:cubicBezTo>
                <a:cubicBezTo>
                  <a:pt x="211" y="742"/>
                  <a:pt x="212" y="743"/>
                  <a:pt x="213" y="743"/>
                </a:cubicBezTo>
                <a:cubicBezTo>
                  <a:pt x="213" y="743"/>
                  <a:pt x="213" y="744"/>
                  <a:pt x="213" y="744"/>
                </a:cubicBezTo>
                <a:cubicBezTo>
                  <a:pt x="214" y="745"/>
                  <a:pt x="215" y="745"/>
                  <a:pt x="215" y="745"/>
                </a:cubicBezTo>
                <a:cubicBezTo>
                  <a:pt x="216" y="745"/>
                  <a:pt x="216" y="746"/>
                  <a:pt x="216" y="747"/>
                </a:cubicBezTo>
                <a:cubicBezTo>
                  <a:pt x="216" y="747"/>
                  <a:pt x="216" y="747"/>
                  <a:pt x="215" y="748"/>
                </a:cubicBezTo>
                <a:cubicBezTo>
                  <a:pt x="215" y="748"/>
                  <a:pt x="215" y="748"/>
                  <a:pt x="215" y="748"/>
                </a:cubicBezTo>
                <a:cubicBezTo>
                  <a:pt x="216" y="749"/>
                  <a:pt x="216" y="748"/>
                  <a:pt x="217" y="748"/>
                </a:cubicBezTo>
                <a:cubicBezTo>
                  <a:pt x="217" y="748"/>
                  <a:pt x="217" y="748"/>
                  <a:pt x="217" y="747"/>
                </a:cubicBezTo>
                <a:cubicBezTo>
                  <a:pt x="217" y="747"/>
                  <a:pt x="217" y="747"/>
                  <a:pt x="218" y="747"/>
                </a:cubicBezTo>
                <a:cubicBezTo>
                  <a:pt x="218" y="747"/>
                  <a:pt x="219" y="747"/>
                  <a:pt x="219" y="747"/>
                </a:cubicBezTo>
                <a:cubicBezTo>
                  <a:pt x="219" y="749"/>
                  <a:pt x="219" y="749"/>
                  <a:pt x="221" y="748"/>
                </a:cubicBezTo>
                <a:cubicBezTo>
                  <a:pt x="221" y="748"/>
                  <a:pt x="221" y="748"/>
                  <a:pt x="221" y="748"/>
                </a:cubicBezTo>
                <a:cubicBezTo>
                  <a:pt x="222" y="748"/>
                  <a:pt x="223" y="749"/>
                  <a:pt x="222" y="749"/>
                </a:cubicBezTo>
                <a:cubicBezTo>
                  <a:pt x="222" y="750"/>
                  <a:pt x="221" y="749"/>
                  <a:pt x="221" y="751"/>
                </a:cubicBezTo>
                <a:cubicBezTo>
                  <a:pt x="221" y="751"/>
                  <a:pt x="220" y="751"/>
                  <a:pt x="220" y="751"/>
                </a:cubicBezTo>
                <a:cubicBezTo>
                  <a:pt x="219" y="751"/>
                  <a:pt x="219" y="751"/>
                  <a:pt x="218" y="752"/>
                </a:cubicBezTo>
                <a:cubicBezTo>
                  <a:pt x="218" y="752"/>
                  <a:pt x="218" y="752"/>
                  <a:pt x="218" y="752"/>
                </a:cubicBezTo>
                <a:cubicBezTo>
                  <a:pt x="217" y="752"/>
                  <a:pt x="216" y="752"/>
                  <a:pt x="216" y="751"/>
                </a:cubicBezTo>
                <a:cubicBezTo>
                  <a:pt x="216" y="751"/>
                  <a:pt x="215" y="751"/>
                  <a:pt x="215" y="751"/>
                </a:cubicBezTo>
                <a:cubicBezTo>
                  <a:pt x="215" y="752"/>
                  <a:pt x="215" y="752"/>
                  <a:pt x="215" y="752"/>
                </a:cubicBezTo>
                <a:cubicBezTo>
                  <a:pt x="215" y="752"/>
                  <a:pt x="216" y="753"/>
                  <a:pt x="216" y="753"/>
                </a:cubicBezTo>
                <a:cubicBezTo>
                  <a:pt x="216" y="755"/>
                  <a:pt x="217" y="754"/>
                  <a:pt x="218" y="754"/>
                </a:cubicBezTo>
                <a:cubicBezTo>
                  <a:pt x="217" y="755"/>
                  <a:pt x="216" y="756"/>
                  <a:pt x="217" y="758"/>
                </a:cubicBezTo>
                <a:cubicBezTo>
                  <a:pt x="218" y="758"/>
                  <a:pt x="219" y="759"/>
                  <a:pt x="221" y="759"/>
                </a:cubicBezTo>
                <a:cubicBezTo>
                  <a:pt x="222" y="759"/>
                  <a:pt x="222" y="760"/>
                  <a:pt x="222" y="761"/>
                </a:cubicBezTo>
                <a:cubicBezTo>
                  <a:pt x="223" y="761"/>
                  <a:pt x="222" y="761"/>
                  <a:pt x="222" y="761"/>
                </a:cubicBezTo>
                <a:cubicBezTo>
                  <a:pt x="222" y="761"/>
                  <a:pt x="222" y="761"/>
                  <a:pt x="221" y="761"/>
                </a:cubicBezTo>
                <a:cubicBezTo>
                  <a:pt x="221" y="761"/>
                  <a:pt x="221" y="761"/>
                  <a:pt x="221" y="761"/>
                </a:cubicBezTo>
                <a:cubicBezTo>
                  <a:pt x="221" y="761"/>
                  <a:pt x="221" y="762"/>
                  <a:pt x="221" y="762"/>
                </a:cubicBezTo>
                <a:cubicBezTo>
                  <a:pt x="222" y="762"/>
                  <a:pt x="222" y="762"/>
                  <a:pt x="222" y="761"/>
                </a:cubicBezTo>
                <a:cubicBezTo>
                  <a:pt x="223" y="761"/>
                  <a:pt x="223" y="761"/>
                  <a:pt x="223" y="761"/>
                </a:cubicBezTo>
                <a:cubicBezTo>
                  <a:pt x="224" y="761"/>
                  <a:pt x="224" y="762"/>
                  <a:pt x="224" y="762"/>
                </a:cubicBezTo>
                <a:cubicBezTo>
                  <a:pt x="224" y="762"/>
                  <a:pt x="225" y="762"/>
                  <a:pt x="226" y="762"/>
                </a:cubicBezTo>
                <a:cubicBezTo>
                  <a:pt x="226" y="762"/>
                  <a:pt x="226" y="762"/>
                  <a:pt x="226" y="762"/>
                </a:cubicBezTo>
                <a:cubicBezTo>
                  <a:pt x="226" y="762"/>
                  <a:pt x="225" y="762"/>
                  <a:pt x="225" y="762"/>
                </a:cubicBezTo>
                <a:cubicBezTo>
                  <a:pt x="225" y="762"/>
                  <a:pt x="225" y="762"/>
                  <a:pt x="225" y="762"/>
                </a:cubicBezTo>
                <a:cubicBezTo>
                  <a:pt x="225" y="762"/>
                  <a:pt x="226" y="763"/>
                  <a:pt x="226" y="763"/>
                </a:cubicBezTo>
                <a:cubicBezTo>
                  <a:pt x="226" y="763"/>
                  <a:pt x="226" y="762"/>
                  <a:pt x="226" y="762"/>
                </a:cubicBezTo>
                <a:cubicBezTo>
                  <a:pt x="225" y="761"/>
                  <a:pt x="225" y="761"/>
                  <a:pt x="225" y="761"/>
                </a:cubicBezTo>
                <a:cubicBezTo>
                  <a:pt x="224" y="761"/>
                  <a:pt x="224" y="761"/>
                  <a:pt x="223" y="761"/>
                </a:cubicBezTo>
                <a:cubicBezTo>
                  <a:pt x="223" y="761"/>
                  <a:pt x="223" y="761"/>
                  <a:pt x="223" y="760"/>
                </a:cubicBezTo>
                <a:cubicBezTo>
                  <a:pt x="224" y="759"/>
                  <a:pt x="224" y="759"/>
                  <a:pt x="225" y="759"/>
                </a:cubicBezTo>
                <a:cubicBezTo>
                  <a:pt x="226" y="760"/>
                  <a:pt x="226" y="760"/>
                  <a:pt x="227" y="760"/>
                </a:cubicBezTo>
                <a:cubicBezTo>
                  <a:pt x="228" y="761"/>
                  <a:pt x="228" y="761"/>
                  <a:pt x="229" y="761"/>
                </a:cubicBezTo>
                <a:cubicBezTo>
                  <a:pt x="229" y="762"/>
                  <a:pt x="230" y="762"/>
                  <a:pt x="230" y="762"/>
                </a:cubicBezTo>
                <a:cubicBezTo>
                  <a:pt x="230" y="763"/>
                  <a:pt x="231" y="763"/>
                  <a:pt x="231" y="762"/>
                </a:cubicBezTo>
                <a:cubicBezTo>
                  <a:pt x="231" y="762"/>
                  <a:pt x="232" y="762"/>
                  <a:pt x="232" y="760"/>
                </a:cubicBezTo>
                <a:cubicBezTo>
                  <a:pt x="232" y="760"/>
                  <a:pt x="232" y="760"/>
                  <a:pt x="232" y="760"/>
                </a:cubicBezTo>
                <a:cubicBezTo>
                  <a:pt x="232" y="761"/>
                  <a:pt x="232" y="761"/>
                  <a:pt x="232" y="761"/>
                </a:cubicBezTo>
                <a:cubicBezTo>
                  <a:pt x="232" y="761"/>
                  <a:pt x="232" y="761"/>
                  <a:pt x="232" y="761"/>
                </a:cubicBezTo>
                <a:cubicBezTo>
                  <a:pt x="233" y="761"/>
                  <a:pt x="233" y="760"/>
                  <a:pt x="233" y="760"/>
                </a:cubicBezTo>
                <a:cubicBezTo>
                  <a:pt x="233" y="760"/>
                  <a:pt x="233" y="760"/>
                  <a:pt x="232" y="760"/>
                </a:cubicBezTo>
                <a:cubicBezTo>
                  <a:pt x="232" y="761"/>
                  <a:pt x="231" y="761"/>
                  <a:pt x="231" y="761"/>
                </a:cubicBezTo>
                <a:cubicBezTo>
                  <a:pt x="231" y="760"/>
                  <a:pt x="230" y="760"/>
                  <a:pt x="230" y="761"/>
                </a:cubicBezTo>
                <a:cubicBezTo>
                  <a:pt x="230" y="761"/>
                  <a:pt x="229" y="761"/>
                  <a:pt x="229" y="761"/>
                </a:cubicBezTo>
                <a:cubicBezTo>
                  <a:pt x="229" y="758"/>
                  <a:pt x="229" y="758"/>
                  <a:pt x="229" y="758"/>
                </a:cubicBezTo>
                <a:cubicBezTo>
                  <a:pt x="229" y="758"/>
                  <a:pt x="228" y="758"/>
                  <a:pt x="227" y="758"/>
                </a:cubicBezTo>
                <a:cubicBezTo>
                  <a:pt x="226" y="757"/>
                  <a:pt x="226" y="758"/>
                  <a:pt x="226" y="758"/>
                </a:cubicBezTo>
                <a:cubicBezTo>
                  <a:pt x="225" y="758"/>
                  <a:pt x="225" y="757"/>
                  <a:pt x="224" y="757"/>
                </a:cubicBezTo>
                <a:cubicBezTo>
                  <a:pt x="225" y="756"/>
                  <a:pt x="226" y="756"/>
                  <a:pt x="227" y="756"/>
                </a:cubicBezTo>
                <a:cubicBezTo>
                  <a:pt x="227" y="756"/>
                  <a:pt x="227" y="756"/>
                  <a:pt x="227" y="756"/>
                </a:cubicBezTo>
                <a:cubicBezTo>
                  <a:pt x="227" y="756"/>
                  <a:pt x="227" y="755"/>
                  <a:pt x="227" y="755"/>
                </a:cubicBezTo>
                <a:cubicBezTo>
                  <a:pt x="227" y="755"/>
                  <a:pt x="226" y="755"/>
                  <a:pt x="226" y="755"/>
                </a:cubicBezTo>
                <a:cubicBezTo>
                  <a:pt x="225" y="755"/>
                  <a:pt x="225" y="755"/>
                  <a:pt x="226" y="754"/>
                </a:cubicBezTo>
                <a:cubicBezTo>
                  <a:pt x="226" y="753"/>
                  <a:pt x="226" y="753"/>
                  <a:pt x="225" y="753"/>
                </a:cubicBezTo>
                <a:cubicBezTo>
                  <a:pt x="225" y="753"/>
                  <a:pt x="224" y="752"/>
                  <a:pt x="224" y="752"/>
                </a:cubicBezTo>
                <a:cubicBezTo>
                  <a:pt x="224" y="752"/>
                  <a:pt x="224" y="752"/>
                  <a:pt x="223" y="751"/>
                </a:cubicBezTo>
                <a:cubicBezTo>
                  <a:pt x="224" y="751"/>
                  <a:pt x="224" y="751"/>
                  <a:pt x="224" y="750"/>
                </a:cubicBezTo>
                <a:cubicBezTo>
                  <a:pt x="225" y="751"/>
                  <a:pt x="226" y="752"/>
                  <a:pt x="227" y="751"/>
                </a:cubicBezTo>
                <a:cubicBezTo>
                  <a:pt x="228" y="751"/>
                  <a:pt x="228" y="752"/>
                  <a:pt x="229" y="753"/>
                </a:cubicBezTo>
                <a:cubicBezTo>
                  <a:pt x="229" y="753"/>
                  <a:pt x="229" y="753"/>
                  <a:pt x="228" y="754"/>
                </a:cubicBezTo>
                <a:cubicBezTo>
                  <a:pt x="229" y="754"/>
                  <a:pt x="230" y="755"/>
                  <a:pt x="230" y="755"/>
                </a:cubicBezTo>
                <a:cubicBezTo>
                  <a:pt x="231" y="755"/>
                  <a:pt x="232" y="755"/>
                  <a:pt x="233" y="755"/>
                </a:cubicBezTo>
                <a:cubicBezTo>
                  <a:pt x="234" y="753"/>
                  <a:pt x="235" y="754"/>
                  <a:pt x="235" y="755"/>
                </a:cubicBezTo>
                <a:cubicBezTo>
                  <a:pt x="236" y="756"/>
                  <a:pt x="237" y="756"/>
                  <a:pt x="237" y="756"/>
                </a:cubicBezTo>
                <a:cubicBezTo>
                  <a:pt x="238" y="757"/>
                  <a:pt x="237" y="758"/>
                  <a:pt x="239" y="758"/>
                </a:cubicBezTo>
                <a:cubicBezTo>
                  <a:pt x="239" y="758"/>
                  <a:pt x="240" y="759"/>
                  <a:pt x="241" y="759"/>
                </a:cubicBezTo>
                <a:cubicBezTo>
                  <a:pt x="240" y="760"/>
                  <a:pt x="241" y="760"/>
                  <a:pt x="242" y="761"/>
                </a:cubicBezTo>
                <a:cubicBezTo>
                  <a:pt x="246" y="761"/>
                  <a:pt x="246" y="761"/>
                  <a:pt x="246" y="761"/>
                </a:cubicBezTo>
                <a:cubicBezTo>
                  <a:pt x="246" y="762"/>
                  <a:pt x="246" y="762"/>
                  <a:pt x="246" y="762"/>
                </a:cubicBezTo>
                <a:cubicBezTo>
                  <a:pt x="246" y="763"/>
                  <a:pt x="245" y="764"/>
                  <a:pt x="244" y="765"/>
                </a:cubicBezTo>
                <a:cubicBezTo>
                  <a:pt x="245" y="765"/>
                  <a:pt x="245" y="766"/>
                  <a:pt x="246" y="766"/>
                </a:cubicBezTo>
                <a:cubicBezTo>
                  <a:pt x="246" y="766"/>
                  <a:pt x="247" y="765"/>
                  <a:pt x="247" y="765"/>
                </a:cubicBezTo>
                <a:cubicBezTo>
                  <a:pt x="247" y="765"/>
                  <a:pt x="246" y="764"/>
                  <a:pt x="247" y="764"/>
                </a:cubicBezTo>
                <a:cubicBezTo>
                  <a:pt x="247" y="763"/>
                  <a:pt x="247" y="762"/>
                  <a:pt x="247" y="762"/>
                </a:cubicBezTo>
                <a:cubicBezTo>
                  <a:pt x="247" y="761"/>
                  <a:pt x="247" y="761"/>
                  <a:pt x="248" y="761"/>
                </a:cubicBezTo>
                <a:cubicBezTo>
                  <a:pt x="248" y="761"/>
                  <a:pt x="249" y="761"/>
                  <a:pt x="249" y="762"/>
                </a:cubicBezTo>
                <a:cubicBezTo>
                  <a:pt x="249" y="762"/>
                  <a:pt x="249" y="762"/>
                  <a:pt x="249" y="762"/>
                </a:cubicBezTo>
                <a:cubicBezTo>
                  <a:pt x="249" y="762"/>
                  <a:pt x="249" y="762"/>
                  <a:pt x="249" y="762"/>
                </a:cubicBezTo>
                <a:cubicBezTo>
                  <a:pt x="248" y="762"/>
                  <a:pt x="248" y="762"/>
                  <a:pt x="249" y="763"/>
                </a:cubicBezTo>
                <a:cubicBezTo>
                  <a:pt x="249" y="763"/>
                  <a:pt x="249" y="762"/>
                  <a:pt x="249" y="762"/>
                </a:cubicBezTo>
                <a:cubicBezTo>
                  <a:pt x="250" y="762"/>
                  <a:pt x="251" y="762"/>
                  <a:pt x="252" y="762"/>
                </a:cubicBezTo>
                <a:cubicBezTo>
                  <a:pt x="253" y="764"/>
                  <a:pt x="255" y="764"/>
                  <a:pt x="257" y="765"/>
                </a:cubicBezTo>
                <a:cubicBezTo>
                  <a:pt x="258" y="764"/>
                  <a:pt x="259" y="765"/>
                  <a:pt x="259" y="766"/>
                </a:cubicBezTo>
                <a:cubicBezTo>
                  <a:pt x="260" y="767"/>
                  <a:pt x="261" y="766"/>
                  <a:pt x="262" y="767"/>
                </a:cubicBezTo>
                <a:cubicBezTo>
                  <a:pt x="263" y="768"/>
                  <a:pt x="264" y="768"/>
                  <a:pt x="264" y="770"/>
                </a:cubicBezTo>
                <a:cubicBezTo>
                  <a:pt x="265" y="770"/>
                  <a:pt x="266" y="770"/>
                  <a:pt x="266" y="770"/>
                </a:cubicBezTo>
                <a:cubicBezTo>
                  <a:pt x="267" y="769"/>
                  <a:pt x="269" y="770"/>
                  <a:pt x="270" y="770"/>
                </a:cubicBezTo>
                <a:cubicBezTo>
                  <a:pt x="271" y="770"/>
                  <a:pt x="271" y="770"/>
                  <a:pt x="271" y="770"/>
                </a:cubicBezTo>
                <a:cubicBezTo>
                  <a:pt x="271" y="771"/>
                  <a:pt x="273" y="770"/>
                  <a:pt x="273" y="771"/>
                </a:cubicBezTo>
                <a:cubicBezTo>
                  <a:pt x="274" y="771"/>
                  <a:pt x="275" y="771"/>
                  <a:pt x="275" y="772"/>
                </a:cubicBezTo>
                <a:cubicBezTo>
                  <a:pt x="276" y="772"/>
                  <a:pt x="276" y="772"/>
                  <a:pt x="276" y="772"/>
                </a:cubicBezTo>
                <a:cubicBezTo>
                  <a:pt x="278" y="772"/>
                  <a:pt x="279" y="773"/>
                  <a:pt x="280" y="774"/>
                </a:cubicBezTo>
                <a:cubicBezTo>
                  <a:pt x="280" y="774"/>
                  <a:pt x="281" y="774"/>
                  <a:pt x="281" y="774"/>
                </a:cubicBezTo>
                <a:cubicBezTo>
                  <a:pt x="284" y="774"/>
                  <a:pt x="284" y="774"/>
                  <a:pt x="288" y="776"/>
                </a:cubicBezTo>
                <a:cubicBezTo>
                  <a:pt x="289" y="776"/>
                  <a:pt x="289" y="777"/>
                  <a:pt x="291" y="777"/>
                </a:cubicBezTo>
                <a:cubicBezTo>
                  <a:pt x="292" y="777"/>
                  <a:pt x="292" y="778"/>
                  <a:pt x="293" y="778"/>
                </a:cubicBezTo>
                <a:cubicBezTo>
                  <a:pt x="294" y="778"/>
                  <a:pt x="295" y="779"/>
                  <a:pt x="296" y="779"/>
                </a:cubicBezTo>
                <a:cubicBezTo>
                  <a:pt x="297" y="778"/>
                  <a:pt x="297" y="780"/>
                  <a:pt x="298" y="780"/>
                </a:cubicBezTo>
                <a:cubicBezTo>
                  <a:pt x="300" y="780"/>
                  <a:pt x="300" y="780"/>
                  <a:pt x="301" y="781"/>
                </a:cubicBezTo>
                <a:cubicBezTo>
                  <a:pt x="301" y="782"/>
                  <a:pt x="301" y="782"/>
                  <a:pt x="300" y="782"/>
                </a:cubicBezTo>
                <a:cubicBezTo>
                  <a:pt x="302" y="784"/>
                  <a:pt x="302" y="781"/>
                  <a:pt x="303" y="782"/>
                </a:cubicBezTo>
                <a:cubicBezTo>
                  <a:pt x="304" y="782"/>
                  <a:pt x="306" y="782"/>
                  <a:pt x="306" y="782"/>
                </a:cubicBezTo>
                <a:cubicBezTo>
                  <a:pt x="307" y="782"/>
                  <a:pt x="307" y="784"/>
                  <a:pt x="308" y="784"/>
                </a:cubicBezTo>
                <a:cubicBezTo>
                  <a:pt x="309" y="783"/>
                  <a:pt x="310" y="784"/>
                  <a:pt x="310" y="784"/>
                </a:cubicBezTo>
                <a:cubicBezTo>
                  <a:pt x="311" y="785"/>
                  <a:pt x="312" y="785"/>
                  <a:pt x="312" y="785"/>
                </a:cubicBezTo>
                <a:cubicBezTo>
                  <a:pt x="313" y="785"/>
                  <a:pt x="313" y="785"/>
                  <a:pt x="313" y="786"/>
                </a:cubicBezTo>
                <a:cubicBezTo>
                  <a:pt x="313" y="785"/>
                  <a:pt x="314" y="785"/>
                  <a:pt x="314" y="785"/>
                </a:cubicBezTo>
                <a:cubicBezTo>
                  <a:pt x="315" y="785"/>
                  <a:pt x="315" y="786"/>
                  <a:pt x="316" y="785"/>
                </a:cubicBezTo>
                <a:cubicBezTo>
                  <a:pt x="318" y="785"/>
                  <a:pt x="319" y="785"/>
                  <a:pt x="322" y="786"/>
                </a:cubicBezTo>
                <a:cubicBezTo>
                  <a:pt x="323" y="786"/>
                  <a:pt x="324" y="788"/>
                  <a:pt x="326" y="787"/>
                </a:cubicBezTo>
                <a:cubicBezTo>
                  <a:pt x="328" y="787"/>
                  <a:pt x="328" y="788"/>
                  <a:pt x="329" y="789"/>
                </a:cubicBezTo>
                <a:cubicBezTo>
                  <a:pt x="330" y="789"/>
                  <a:pt x="330" y="789"/>
                  <a:pt x="331" y="789"/>
                </a:cubicBezTo>
                <a:cubicBezTo>
                  <a:pt x="332" y="788"/>
                  <a:pt x="332" y="789"/>
                  <a:pt x="332" y="789"/>
                </a:cubicBezTo>
                <a:cubicBezTo>
                  <a:pt x="333" y="789"/>
                  <a:pt x="335" y="789"/>
                  <a:pt x="336" y="789"/>
                </a:cubicBezTo>
                <a:cubicBezTo>
                  <a:pt x="336" y="790"/>
                  <a:pt x="336" y="790"/>
                  <a:pt x="336" y="790"/>
                </a:cubicBezTo>
                <a:cubicBezTo>
                  <a:pt x="336" y="791"/>
                  <a:pt x="336" y="790"/>
                  <a:pt x="336" y="790"/>
                </a:cubicBezTo>
                <a:cubicBezTo>
                  <a:pt x="336" y="790"/>
                  <a:pt x="336" y="790"/>
                  <a:pt x="336" y="790"/>
                </a:cubicBezTo>
                <a:cubicBezTo>
                  <a:pt x="336" y="790"/>
                  <a:pt x="335" y="791"/>
                  <a:pt x="336" y="791"/>
                </a:cubicBezTo>
                <a:cubicBezTo>
                  <a:pt x="336" y="791"/>
                  <a:pt x="336" y="791"/>
                  <a:pt x="336" y="790"/>
                </a:cubicBezTo>
                <a:cubicBezTo>
                  <a:pt x="337" y="790"/>
                  <a:pt x="337" y="790"/>
                  <a:pt x="338" y="790"/>
                </a:cubicBezTo>
                <a:cubicBezTo>
                  <a:pt x="339" y="790"/>
                  <a:pt x="341" y="790"/>
                  <a:pt x="342" y="791"/>
                </a:cubicBezTo>
                <a:cubicBezTo>
                  <a:pt x="343" y="791"/>
                  <a:pt x="344" y="791"/>
                  <a:pt x="346" y="791"/>
                </a:cubicBezTo>
                <a:cubicBezTo>
                  <a:pt x="345" y="792"/>
                  <a:pt x="345" y="792"/>
                  <a:pt x="345" y="793"/>
                </a:cubicBezTo>
                <a:cubicBezTo>
                  <a:pt x="347" y="793"/>
                  <a:pt x="347" y="793"/>
                  <a:pt x="349" y="793"/>
                </a:cubicBezTo>
                <a:cubicBezTo>
                  <a:pt x="350" y="792"/>
                  <a:pt x="351" y="792"/>
                  <a:pt x="352" y="793"/>
                </a:cubicBezTo>
                <a:cubicBezTo>
                  <a:pt x="352" y="793"/>
                  <a:pt x="353" y="792"/>
                  <a:pt x="354" y="793"/>
                </a:cubicBezTo>
                <a:cubicBezTo>
                  <a:pt x="355" y="793"/>
                  <a:pt x="356" y="794"/>
                  <a:pt x="358" y="794"/>
                </a:cubicBezTo>
                <a:cubicBezTo>
                  <a:pt x="359" y="794"/>
                  <a:pt x="360" y="794"/>
                  <a:pt x="361" y="794"/>
                </a:cubicBezTo>
                <a:cubicBezTo>
                  <a:pt x="362" y="794"/>
                  <a:pt x="362" y="794"/>
                  <a:pt x="363" y="795"/>
                </a:cubicBezTo>
                <a:cubicBezTo>
                  <a:pt x="364" y="795"/>
                  <a:pt x="365" y="795"/>
                  <a:pt x="366" y="795"/>
                </a:cubicBezTo>
                <a:cubicBezTo>
                  <a:pt x="367" y="796"/>
                  <a:pt x="369" y="796"/>
                  <a:pt x="371" y="796"/>
                </a:cubicBezTo>
                <a:cubicBezTo>
                  <a:pt x="371" y="796"/>
                  <a:pt x="372" y="796"/>
                  <a:pt x="372" y="797"/>
                </a:cubicBezTo>
                <a:cubicBezTo>
                  <a:pt x="373" y="797"/>
                  <a:pt x="373" y="797"/>
                  <a:pt x="373" y="796"/>
                </a:cubicBezTo>
                <a:cubicBezTo>
                  <a:pt x="374" y="796"/>
                  <a:pt x="375" y="796"/>
                  <a:pt x="376" y="796"/>
                </a:cubicBezTo>
                <a:cubicBezTo>
                  <a:pt x="376" y="797"/>
                  <a:pt x="377" y="797"/>
                  <a:pt x="379" y="797"/>
                </a:cubicBezTo>
                <a:cubicBezTo>
                  <a:pt x="382" y="797"/>
                  <a:pt x="385" y="797"/>
                  <a:pt x="388" y="797"/>
                </a:cubicBezTo>
                <a:cubicBezTo>
                  <a:pt x="388" y="797"/>
                  <a:pt x="389" y="796"/>
                  <a:pt x="389" y="796"/>
                </a:cubicBezTo>
                <a:cubicBezTo>
                  <a:pt x="390" y="797"/>
                  <a:pt x="391" y="797"/>
                  <a:pt x="392" y="796"/>
                </a:cubicBezTo>
                <a:cubicBezTo>
                  <a:pt x="392" y="796"/>
                  <a:pt x="392" y="797"/>
                  <a:pt x="393" y="797"/>
                </a:cubicBezTo>
                <a:cubicBezTo>
                  <a:pt x="395" y="797"/>
                  <a:pt x="396" y="797"/>
                  <a:pt x="398" y="797"/>
                </a:cubicBezTo>
                <a:cubicBezTo>
                  <a:pt x="400" y="797"/>
                  <a:pt x="401" y="796"/>
                  <a:pt x="402" y="798"/>
                </a:cubicBezTo>
                <a:cubicBezTo>
                  <a:pt x="403" y="798"/>
                  <a:pt x="405" y="798"/>
                  <a:pt x="406" y="797"/>
                </a:cubicBezTo>
                <a:cubicBezTo>
                  <a:pt x="406" y="797"/>
                  <a:pt x="407" y="797"/>
                  <a:pt x="408" y="797"/>
                </a:cubicBezTo>
                <a:cubicBezTo>
                  <a:pt x="411" y="797"/>
                  <a:pt x="415" y="797"/>
                  <a:pt x="419" y="797"/>
                </a:cubicBezTo>
                <a:cubicBezTo>
                  <a:pt x="421" y="797"/>
                  <a:pt x="423" y="798"/>
                  <a:pt x="425" y="796"/>
                </a:cubicBezTo>
                <a:cubicBezTo>
                  <a:pt x="427" y="796"/>
                  <a:pt x="429" y="796"/>
                  <a:pt x="431" y="796"/>
                </a:cubicBezTo>
                <a:cubicBezTo>
                  <a:pt x="431" y="796"/>
                  <a:pt x="432" y="797"/>
                  <a:pt x="433" y="797"/>
                </a:cubicBezTo>
                <a:cubicBezTo>
                  <a:pt x="433" y="796"/>
                  <a:pt x="434" y="796"/>
                  <a:pt x="434" y="797"/>
                </a:cubicBezTo>
                <a:cubicBezTo>
                  <a:pt x="435" y="797"/>
                  <a:pt x="436" y="797"/>
                  <a:pt x="436" y="798"/>
                </a:cubicBezTo>
                <a:cubicBezTo>
                  <a:pt x="436" y="798"/>
                  <a:pt x="437" y="798"/>
                  <a:pt x="437" y="798"/>
                </a:cubicBezTo>
                <a:cubicBezTo>
                  <a:pt x="438" y="798"/>
                  <a:pt x="438" y="797"/>
                  <a:pt x="439" y="796"/>
                </a:cubicBezTo>
                <a:cubicBezTo>
                  <a:pt x="439" y="796"/>
                  <a:pt x="440" y="796"/>
                  <a:pt x="440" y="796"/>
                </a:cubicBezTo>
                <a:cubicBezTo>
                  <a:pt x="441" y="796"/>
                  <a:pt x="443" y="796"/>
                  <a:pt x="444" y="795"/>
                </a:cubicBezTo>
                <a:cubicBezTo>
                  <a:pt x="444" y="795"/>
                  <a:pt x="444" y="795"/>
                  <a:pt x="445" y="795"/>
                </a:cubicBezTo>
                <a:cubicBezTo>
                  <a:pt x="445" y="795"/>
                  <a:pt x="446" y="795"/>
                  <a:pt x="446" y="796"/>
                </a:cubicBezTo>
                <a:cubicBezTo>
                  <a:pt x="446" y="796"/>
                  <a:pt x="446" y="796"/>
                  <a:pt x="446" y="797"/>
                </a:cubicBezTo>
                <a:cubicBezTo>
                  <a:pt x="446" y="797"/>
                  <a:pt x="446" y="797"/>
                  <a:pt x="446" y="797"/>
                </a:cubicBezTo>
                <a:cubicBezTo>
                  <a:pt x="446" y="797"/>
                  <a:pt x="446" y="797"/>
                  <a:pt x="446" y="797"/>
                </a:cubicBezTo>
                <a:cubicBezTo>
                  <a:pt x="445" y="797"/>
                  <a:pt x="445" y="798"/>
                  <a:pt x="445" y="798"/>
                </a:cubicBezTo>
                <a:cubicBezTo>
                  <a:pt x="445" y="798"/>
                  <a:pt x="446" y="798"/>
                  <a:pt x="446" y="799"/>
                </a:cubicBezTo>
                <a:cubicBezTo>
                  <a:pt x="446" y="799"/>
                  <a:pt x="446" y="798"/>
                  <a:pt x="446" y="798"/>
                </a:cubicBezTo>
                <a:cubicBezTo>
                  <a:pt x="446" y="798"/>
                  <a:pt x="446" y="798"/>
                  <a:pt x="446" y="797"/>
                </a:cubicBezTo>
                <a:cubicBezTo>
                  <a:pt x="447" y="797"/>
                  <a:pt x="447" y="797"/>
                  <a:pt x="447" y="797"/>
                </a:cubicBezTo>
                <a:cubicBezTo>
                  <a:pt x="448" y="797"/>
                  <a:pt x="448" y="798"/>
                  <a:pt x="449" y="798"/>
                </a:cubicBezTo>
                <a:cubicBezTo>
                  <a:pt x="450" y="798"/>
                  <a:pt x="450" y="798"/>
                  <a:pt x="450" y="798"/>
                </a:cubicBezTo>
                <a:cubicBezTo>
                  <a:pt x="449" y="798"/>
                  <a:pt x="449" y="798"/>
                  <a:pt x="449" y="798"/>
                </a:cubicBezTo>
                <a:cubicBezTo>
                  <a:pt x="448" y="798"/>
                  <a:pt x="448" y="798"/>
                  <a:pt x="448" y="798"/>
                </a:cubicBezTo>
                <a:cubicBezTo>
                  <a:pt x="448" y="798"/>
                  <a:pt x="448" y="799"/>
                  <a:pt x="449" y="799"/>
                </a:cubicBezTo>
                <a:cubicBezTo>
                  <a:pt x="449" y="799"/>
                  <a:pt x="450" y="799"/>
                  <a:pt x="449" y="798"/>
                </a:cubicBezTo>
                <a:cubicBezTo>
                  <a:pt x="448" y="797"/>
                  <a:pt x="448" y="796"/>
                  <a:pt x="447" y="795"/>
                </a:cubicBezTo>
                <a:cubicBezTo>
                  <a:pt x="448" y="795"/>
                  <a:pt x="448" y="795"/>
                  <a:pt x="449" y="794"/>
                </a:cubicBezTo>
                <a:cubicBezTo>
                  <a:pt x="449" y="794"/>
                  <a:pt x="449" y="795"/>
                  <a:pt x="450" y="795"/>
                </a:cubicBezTo>
                <a:cubicBezTo>
                  <a:pt x="450" y="795"/>
                  <a:pt x="450" y="794"/>
                  <a:pt x="451" y="794"/>
                </a:cubicBezTo>
                <a:cubicBezTo>
                  <a:pt x="452" y="794"/>
                  <a:pt x="453" y="794"/>
                  <a:pt x="455" y="793"/>
                </a:cubicBezTo>
                <a:cubicBezTo>
                  <a:pt x="456" y="792"/>
                  <a:pt x="458" y="794"/>
                  <a:pt x="459" y="792"/>
                </a:cubicBezTo>
                <a:cubicBezTo>
                  <a:pt x="461" y="792"/>
                  <a:pt x="462" y="792"/>
                  <a:pt x="464" y="792"/>
                </a:cubicBezTo>
                <a:cubicBezTo>
                  <a:pt x="465" y="792"/>
                  <a:pt x="465" y="792"/>
                  <a:pt x="466" y="791"/>
                </a:cubicBezTo>
                <a:cubicBezTo>
                  <a:pt x="466" y="791"/>
                  <a:pt x="467" y="791"/>
                  <a:pt x="467" y="791"/>
                </a:cubicBezTo>
                <a:cubicBezTo>
                  <a:pt x="467" y="792"/>
                  <a:pt x="468" y="792"/>
                  <a:pt x="468" y="792"/>
                </a:cubicBezTo>
                <a:cubicBezTo>
                  <a:pt x="470" y="791"/>
                  <a:pt x="471" y="790"/>
                  <a:pt x="473" y="790"/>
                </a:cubicBezTo>
                <a:cubicBezTo>
                  <a:pt x="474" y="791"/>
                  <a:pt x="475" y="789"/>
                  <a:pt x="476" y="789"/>
                </a:cubicBezTo>
                <a:cubicBezTo>
                  <a:pt x="478" y="789"/>
                  <a:pt x="479" y="789"/>
                  <a:pt x="480" y="789"/>
                </a:cubicBezTo>
                <a:cubicBezTo>
                  <a:pt x="481" y="788"/>
                  <a:pt x="482" y="788"/>
                  <a:pt x="484" y="788"/>
                </a:cubicBezTo>
                <a:cubicBezTo>
                  <a:pt x="484" y="788"/>
                  <a:pt x="484" y="789"/>
                  <a:pt x="485" y="789"/>
                </a:cubicBezTo>
                <a:cubicBezTo>
                  <a:pt x="485" y="789"/>
                  <a:pt x="486" y="788"/>
                  <a:pt x="486" y="787"/>
                </a:cubicBezTo>
                <a:cubicBezTo>
                  <a:pt x="489" y="787"/>
                  <a:pt x="489" y="787"/>
                  <a:pt x="489" y="787"/>
                </a:cubicBezTo>
                <a:cubicBezTo>
                  <a:pt x="490" y="788"/>
                  <a:pt x="490" y="788"/>
                  <a:pt x="491" y="788"/>
                </a:cubicBezTo>
                <a:cubicBezTo>
                  <a:pt x="491" y="788"/>
                  <a:pt x="491" y="787"/>
                  <a:pt x="491" y="786"/>
                </a:cubicBezTo>
                <a:cubicBezTo>
                  <a:pt x="495" y="786"/>
                  <a:pt x="495" y="786"/>
                  <a:pt x="495" y="786"/>
                </a:cubicBezTo>
                <a:cubicBezTo>
                  <a:pt x="497" y="785"/>
                  <a:pt x="499" y="786"/>
                  <a:pt x="501" y="786"/>
                </a:cubicBezTo>
                <a:cubicBezTo>
                  <a:pt x="501" y="785"/>
                  <a:pt x="502" y="785"/>
                  <a:pt x="502" y="785"/>
                </a:cubicBezTo>
                <a:cubicBezTo>
                  <a:pt x="504" y="784"/>
                  <a:pt x="505" y="784"/>
                  <a:pt x="506" y="785"/>
                </a:cubicBezTo>
                <a:cubicBezTo>
                  <a:pt x="507" y="786"/>
                  <a:pt x="508" y="786"/>
                  <a:pt x="509" y="786"/>
                </a:cubicBezTo>
                <a:cubicBezTo>
                  <a:pt x="509" y="787"/>
                  <a:pt x="509" y="786"/>
                  <a:pt x="510" y="786"/>
                </a:cubicBezTo>
                <a:cubicBezTo>
                  <a:pt x="509" y="785"/>
                  <a:pt x="508" y="784"/>
                  <a:pt x="506" y="785"/>
                </a:cubicBezTo>
                <a:cubicBezTo>
                  <a:pt x="507" y="784"/>
                  <a:pt x="508" y="784"/>
                  <a:pt x="508" y="784"/>
                </a:cubicBezTo>
                <a:cubicBezTo>
                  <a:pt x="509" y="784"/>
                  <a:pt x="510" y="783"/>
                  <a:pt x="511" y="784"/>
                </a:cubicBezTo>
                <a:cubicBezTo>
                  <a:pt x="512" y="784"/>
                  <a:pt x="513" y="782"/>
                  <a:pt x="514" y="783"/>
                </a:cubicBezTo>
                <a:cubicBezTo>
                  <a:pt x="516" y="783"/>
                  <a:pt x="517" y="781"/>
                  <a:pt x="518" y="782"/>
                </a:cubicBezTo>
                <a:cubicBezTo>
                  <a:pt x="518" y="780"/>
                  <a:pt x="520" y="781"/>
                  <a:pt x="521" y="780"/>
                </a:cubicBezTo>
                <a:cubicBezTo>
                  <a:pt x="522" y="780"/>
                  <a:pt x="523" y="779"/>
                  <a:pt x="524" y="779"/>
                </a:cubicBezTo>
                <a:cubicBezTo>
                  <a:pt x="525" y="779"/>
                  <a:pt x="525" y="780"/>
                  <a:pt x="526" y="780"/>
                </a:cubicBezTo>
                <a:cubicBezTo>
                  <a:pt x="527" y="780"/>
                  <a:pt x="528" y="778"/>
                  <a:pt x="529" y="778"/>
                </a:cubicBezTo>
                <a:cubicBezTo>
                  <a:pt x="529" y="777"/>
                  <a:pt x="532" y="776"/>
                  <a:pt x="532" y="776"/>
                </a:cubicBezTo>
                <a:cubicBezTo>
                  <a:pt x="534" y="777"/>
                  <a:pt x="535" y="776"/>
                  <a:pt x="536" y="775"/>
                </a:cubicBezTo>
                <a:cubicBezTo>
                  <a:pt x="538" y="774"/>
                  <a:pt x="540" y="773"/>
                  <a:pt x="543" y="773"/>
                </a:cubicBezTo>
                <a:cubicBezTo>
                  <a:pt x="544" y="773"/>
                  <a:pt x="545" y="773"/>
                  <a:pt x="546" y="773"/>
                </a:cubicBezTo>
                <a:cubicBezTo>
                  <a:pt x="546" y="773"/>
                  <a:pt x="547" y="773"/>
                  <a:pt x="547" y="773"/>
                </a:cubicBezTo>
                <a:cubicBezTo>
                  <a:pt x="547" y="773"/>
                  <a:pt x="547" y="772"/>
                  <a:pt x="547" y="772"/>
                </a:cubicBezTo>
                <a:cubicBezTo>
                  <a:pt x="547" y="771"/>
                  <a:pt x="547" y="770"/>
                  <a:pt x="548" y="770"/>
                </a:cubicBezTo>
                <a:cubicBezTo>
                  <a:pt x="549" y="770"/>
                  <a:pt x="549" y="769"/>
                  <a:pt x="550" y="769"/>
                </a:cubicBezTo>
                <a:cubicBezTo>
                  <a:pt x="551" y="770"/>
                  <a:pt x="552" y="769"/>
                  <a:pt x="552" y="769"/>
                </a:cubicBezTo>
                <a:cubicBezTo>
                  <a:pt x="552" y="769"/>
                  <a:pt x="553" y="769"/>
                  <a:pt x="553" y="769"/>
                </a:cubicBezTo>
                <a:cubicBezTo>
                  <a:pt x="554" y="769"/>
                  <a:pt x="554" y="768"/>
                  <a:pt x="555" y="768"/>
                </a:cubicBezTo>
                <a:cubicBezTo>
                  <a:pt x="556" y="768"/>
                  <a:pt x="556" y="767"/>
                  <a:pt x="557" y="768"/>
                </a:cubicBezTo>
                <a:cubicBezTo>
                  <a:pt x="559" y="768"/>
                  <a:pt x="560" y="768"/>
                  <a:pt x="561" y="767"/>
                </a:cubicBezTo>
                <a:cubicBezTo>
                  <a:pt x="562" y="766"/>
                  <a:pt x="564" y="767"/>
                  <a:pt x="565" y="766"/>
                </a:cubicBezTo>
                <a:cubicBezTo>
                  <a:pt x="566" y="766"/>
                  <a:pt x="566" y="766"/>
                  <a:pt x="567" y="765"/>
                </a:cubicBezTo>
                <a:cubicBezTo>
                  <a:pt x="567" y="764"/>
                  <a:pt x="567" y="764"/>
                  <a:pt x="567" y="764"/>
                </a:cubicBezTo>
                <a:cubicBezTo>
                  <a:pt x="568" y="764"/>
                  <a:pt x="569" y="765"/>
                  <a:pt x="570" y="765"/>
                </a:cubicBezTo>
                <a:cubicBezTo>
                  <a:pt x="570" y="765"/>
                  <a:pt x="570" y="765"/>
                  <a:pt x="570" y="765"/>
                </a:cubicBezTo>
                <a:cubicBezTo>
                  <a:pt x="571" y="765"/>
                  <a:pt x="571" y="767"/>
                  <a:pt x="572" y="767"/>
                </a:cubicBezTo>
                <a:cubicBezTo>
                  <a:pt x="572" y="767"/>
                  <a:pt x="572" y="767"/>
                  <a:pt x="572" y="767"/>
                </a:cubicBezTo>
                <a:cubicBezTo>
                  <a:pt x="573" y="767"/>
                  <a:pt x="574" y="766"/>
                  <a:pt x="573" y="765"/>
                </a:cubicBezTo>
                <a:cubicBezTo>
                  <a:pt x="573" y="764"/>
                  <a:pt x="572" y="765"/>
                  <a:pt x="572" y="765"/>
                </a:cubicBezTo>
                <a:cubicBezTo>
                  <a:pt x="571" y="765"/>
                  <a:pt x="570" y="765"/>
                  <a:pt x="570" y="765"/>
                </a:cubicBezTo>
                <a:cubicBezTo>
                  <a:pt x="570" y="764"/>
                  <a:pt x="570" y="764"/>
                  <a:pt x="570" y="764"/>
                </a:cubicBezTo>
                <a:cubicBezTo>
                  <a:pt x="571" y="764"/>
                  <a:pt x="571" y="764"/>
                  <a:pt x="572" y="764"/>
                </a:cubicBezTo>
                <a:cubicBezTo>
                  <a:pt x="573" y="764"/>
                  <a:pt x="574" y="763"/>
                  <a:pt x="574" y="762"/>
                </a:cubicBezTo>
                <a:cubicBezTo>
                  <a:pt x="574" y="762"/>
                  <a:pt x="573" y="762"/>
                  <a:pt x="574" y="761"/>
                </a:cubicBezTo>
                <a:cubicBezTo>
                  <a:pt x="574" y="761"/>
                  <a:pt x="574" y="761"/>
                  <a:pt x="574" y="761"/>
                </a:cubicBezTo>
                <a:cubicBezTo>
                  <a:pt x="576" y="760"/>
                  <a:pt x="577" y="760"/>
                  <a:pt x="578" y="759"/>
                </a:cubicBezTo>
                <a:cubicBezTo>
                  <a:pt x="579" y="759"/>
                  <a:pt x="580" y="759"/>
                  <a:pt x="581" y="759"/>
                </a:cubicBezTo>
                <a:cubicBezTo>
                  <a:pt x="582" y="758"/>
                  <a:pt x="583" y="758"/>
                  <a:pt x="583" y="757"/>
                </a:cubicBezTo>
                <a:cubicBezTo>
                  <a:pt x="583" y="757"/>
                  <a:pt x="583" y="756"/>
                  <a:pt x="584" y="756"/>
                </a:cubicBezTo>
                <a:cubicBezTo>
                  <a:pt x="585" y="756"/>
                  <a:pt x="586" y="756"/>
                  <a:pt x="586" y="757"/>
                </a:cubicBezTo>
                <a:cubicBezTo>
                  <a:pt x="587" y="756"/>
                  <a:pt x="587" y="754"/>
                  <a:pt x="589" y="754"/>
                </a:cubicBezTo>
                <a:cubicBezTo>
                  <a:pt x="589" y="754"/>
                  <a:pt x="589" y="754"/>
                  <a:pt x="590" y="753"/>
                </a:cubicBezTo>
                <a:cubicBezTo>
                  <a:pt x="590" y="753"/>
                  <a:pt x="590" y="753"/>
                  <a:pt x="590" y="753"/>
                </a:cubicBezTo>
                <a:cubicBezTo>
                  <a:pt x="590" y="753"/>
                  <a:pt x="590" y="753"/>
                  <a:pt x="590" y="753"/>
                </a:cubicBezTo>
                <a:cubicBezTo>
                  <a:pt x="591" y="753"/>
                  <a:pt x="592" y="751"/>
                  <a:pt x="593" y="750"/>
                </a:cubicBezTo>
                <a:cubicBezTo>
                  <a:pt x="594" y="750"/>
                  <a:pt x="594" y="750"/>
                  <a:pt x="595" y="749"/>
                </a:cubicBezTo>
                <a:cubicBezTo>
                  <a:pt x="595" y="749"/>
                  <a:pt x="596" y="749"/>
                  <a:pt x="596" y="749"/>
                </a:cubicBezTo>
                <a:cubicBezTo>
                  <a:pt x="597" y="749"/>
                  <a:pt x="597" y="749"/>
                  <a:pt x="597" y="749"/>
                </a:cubicBezTo>
                <a:cubicBezTo>
                  <a:pt x="597" y="749"/>
                  <a:pt x="598" y="748"/>
                  <a:pt x="599" y="748"/>
                </a:cubicBezTo>
                <a:cubicBezTo>
                  <a:pt x="599" y="747"/>
                  <a:pt x="600" y="747"/>
                  <a:pt x="601" y="746"/>
                </a:cubicBezTo>
                <a:cubicBezTo>
                  <a:pt x="601" y="744"/>
                  <a:pt x="602" y="745"/>
                  <a:pt x="603" y="745"/>
                </a:cubicBezTo>
                <a:cubicBezTo>
                  <a:pt x="604" y="744"/>
                  <a:pt x="605" y="744"/>
                  <a:pt x="606" y="743"/>
                </a:cubicBezTo>
                <a:cubicBezTo>
                  <a:pt x="607" y="742"/>
                  <a:pt x="607" y="742"/>
                  <a:pt x="609" y="742"/>
                </a:cubicBezTo>
                <a:cubicBezTo>
                  <a:pt x="609" y="743"/>
                  <a:pt x="610" y="743"/>
                  <a:pt x="611" y="743"/>
                </a:cubicBezTo>
                <a:cubicBezTo>
                  <a:pt x="611" y="743"/>
                  <a:pt x="611" y="742"/>
                  <a:pt x="611" y="742"/>
                </a:cubicBezTo>
                <a:cubicBezTo>
                  <a:pt x="610" y="742"/>
                  <a:pt x="610" y="741"/>
                  <a:pt x="611" y="741"/>
                </a:cubicBezTo>
                <a:cubicBezTo>
                  <a:pt x="611" y="740"/>
                  <a:pt x="611" y="740"/>
                  <a:pt x="611" y="740"/>
                </a:cubicBezTo>
                <a:cubicBezTo>
                  <a:pt x="613" y="739"/>
                  <a:pt x="614" y="739"/>
                  <a:pt x="617" y="741"/>
                </a:cubicBezTo>
                <a:cubicBezTo>
                  <a:pt x="617" y="741"/>
                  <a:pt x="617" y="742"/>
                  <a:pt x="617" y="743"/>
                </a:cubicBezTo>
                <a:cubicBezTo>
                  <a:pt x="616" y="743"/>
                  <a:pt x="616" y="743"/>
                  <a:pt x="617" y="744"/>
                </a:cubicBezTo>
                <a:cubicBezTo>
                  <a:pt x="617" y="744"/>
                  <a:pt x="617" y="744"/>
                  <a:pt x="618" y="743"/>
                </a:cubicBezTo>
                <a:cubicBezTo>
                  <a:pt x="618" y="743"/>
                  <a:pt x="618" y="743"/>
                  <a:pt x="619" y="743"/>
                </a:cubicBezTo>
                <a:cubicBezTo>
                  <a:pt x="619" y="743"/>
                  <a:pt x="619" y="744"/>
                  <a:pt x="620" y="744"/>
                </a:cubicBezTo>
                <a:cubicBezTo>
                  <a:pt x="620" y="744"/>
                  <a:pt x="620" y="745"/>
                  <a:pt x="621" y="745"/>
                </a:cubicBezTo>
                <a:cubicBezTo>
                  <a:pt x="621" y="745"/>
                  <a:pt x="623" y="747"/>
                  <a:pt x="623" y="747"/>
                </a:cubicBezTo>
                <a:cubicBezTo>
                  <a:pt x="623" y="746"/>
                  <a:pt x="624" y="746"/>
                  <a:pt x="624" y="746"/>
                </a:cubicBezTo>
                <a:cubicBezTo>
                  <a:pt x="624" y="745"/>
                  <a:pt x="623" y="745"/>
                  <a:pt x="623" y="745"/>
                </a:cubicBezTo>
                <a:cubicBezTo>
                  <a:pt x="622" y="745"/>
                  <a:pt x="622" y="745"/>
                  <a:pt x="621" y="745"/>
                </a:cubicBezTo>
                <a:cubicBezTo>
                  <a:pt x="621" y="744"/>
                  <a:pt x="621" y="744"/>
                  <a:pt x="620" y="744"/>
                </a:cubicBezTo>
                <a:cubicBezTo>
                  <a:pt x="620" y="743"/>
                  <a:pt x="620" y="743"/>
                  <a:pt x="619" y="743"/>
                </a:cubicBezTo>
                <a:cubicBezTo>
                  <a:pt x="619" y="742"/>
                  <a:pt x="620" y="742"/>
                  <a:pt x="620" y="741"/>
                </a:cubicBezTo>
                <a:cubicBezTo>
                  <a:pt x="619" y="740"/>
                  <a:pt x="618" y="740"/>
                  <a:pt x="618" y="738"/>
                </a:cubicBezTo>
                <a:cubicBezTo>
                  <a:pt x="618" y="737"/>
                  <a:pt x="618" y="738"/>
                  <a:pt x="618" y="738"/>
                </a:cubicBezTo>
                <a:cubicBezTo>
                  <a:pt x="618" y="738"/>
                  <a:pt x="618" y="738"/>
                  <a:pt x="618" y="738"/>
                </a:cubicBezTo>
                <a:cubicBezTo>
                  <a:pt x="618" y="738"/>
                  <a:pt x="618" y="738"/>
                  <a:pt x="618" y="738"/>
                </a:cubicBezTo>
                <a:cubicBezTo>
                  <a:pt x="619" y="738"/>
                  <a:pt x="619" y="738"/>
                  <a:pt x="619" y="738"/>
                </a:cubicBezTo>
                <a:cubicBezTo>
                  <a:pt x="619" y="737"/>
                  <a:pt x="619" y="737"/>
                  <a:pt x="618" y="738"/>
                </a:cubicBezTo>
                <a:cubicBezTo>
                  <a:pt x="617" y="738"/>
                  <a:pt x="616" y="738"/>
                  <a:pt x="614" y="738"/>
                </a:cubicBezTo>
                <a:cubicBezTo>
                  <a:pt x="614" y="738"/>
                  <a:pt x="615" y="737"/>
                  <a:pt x="615" y="737"/>
                </a:cubicBezTo>
                <a:cubicBezTo>
                  <a:pt x="615" y="736"/>
                  <a:pt x="617" y="736"/>
                  <a:pt x="618" y="736"/>
                </a:cubicBezTo>
                <a:cubicBezTo>
                  <a:pt x="619" y="736"/>
                  <a:pt x="619" y="734"/>
                  <a:pt x="620" y="734"/>
                </a:cubicBezTo>
                <a:cubicBezTo>
                  <a:pt x="621" y="734"/>
                  <a:pt x="622" y="734"/>
                  <a:pt x="623" y="733"/>
                </a:cubicBezTo>
                <a:cubicBezTo>
                  <a:pt x="623" y="733"/>
                  <a:pt x="623" y="734"/>
                  <a:pt x="624" y="734"/>
                </a:cubicBezTo>
                <a:cubicBezTo>
                  <a:pt x="624" y="734"/>
                  <a:pt x="623" y="735"/>
                  <a:pt x="623" y="735"/>
                </a:cubicBezTo>
                <a:cubicBezTo>
                  <a:pt x="621" y="735"/>
                  <a:pt x="622" y="736"/>
                  <a:pt x="622" y="737"/>
                </a:cubicBezTo>
                <a:cubicBezTo>
                  <a:pt x="622" y="737"/>
                  <a:pt x="622" y="737"/>
                  <a:pt x="622" y="737"/>
                </a:cubicBezTo>
                <a:cubicBezTo>
                  <a:pt x="622" y="737"/>
                  <a:pt x="621" y="737"/>
                  <a:pt x="621" y="737"/>
                </a:cubicBezTo>
                <a:cubicBezTo>
                  <a:pt x="621" y="737"/>
                  <a:pt x="621" y="738"/>
                  <a:pt x="621" y="738"/>
                </a:cubicBezTo>
                <a:cubicBezTo>
                  <a:pt x="621" y="738"/>
                  <a:pt x="622" y="738"/>
                  <a:pt x="622" y="737"/>
                </a:cubicBezTo>
                <a:cubicBezTo>
                  <a:pt x="623" y="737"/>
                  <a:pt x="624" y="738"/>
                  <a:pt x="624" y="737"/>
                </a:cubicBezTo>
                <a:cubicBezTo>
                  <a:pt x="625" y="736"/>
                  <a:pt x="626" y="736"/>
                  <a:pt x="626" y="736"/>
                </a:cubicBezTo>
                <a:cubicBezTo>
                  <a:pt x="628" y="735"/>
                  <a:pt x="629" y="735"/>
                  <a:pt x="630" y="736"/>
                </a:cubicBezTo>
                <a:cubicBezTo>
                  <a:pt x="630" y="736"/>
                  <a:pt x="630" y="735"/>
                  <a:pt x="631" y="735"/>
                </a:cubicBezTo>
                <a:cubicBezTo>
                  <a:pt x="631" y="734"/>
                  <a:pt x="631" y="734"/>
                  <a:pt x="631" y="733"/>
                </a:cubicBezTo>
                <a:cubicBezTo>
                  <a:pt x="631" y="733"/>
                  <a:pt x="632" y="732"/>
                  <a:pt x="632" y="732"/>
                </a:cubicBezTo>
                <a:cubicBezTo>
                  <a:pt x="633" y="732"/>
                  <a:pt x="633" y="733"/>
                  <a:pt x="633" y="734"/>
                </a:cubicBezTo>
                <a:cubicBezTo>
                  <a:pt x="633" y="733"/>
                  <a:pt x="633" y="733"/>
                  <a:pt x="633" y="733"/>
                </a:cubicBezTo>
                <a:cubicBezTo>
                  <a:pt x="633" y="733"/>
                  <a:pt x="633" y="733"/>
                  <a:pt x="633" y="733"/>
                </a:cubicBezTo>
                <a:cubicBezTo>
                  <a:pt x="632" y="734"/>
                  <a:pt x="632" y="734"/>
                  <a:pt x="633" y="734"/>
                </a:cubicBezTo>
                <a:cubicBezTo>
                  <a:pt x="633" y="734"/>
                  <a:pt x="633" y="734"/>
                  <a:pt x="633" y="734"/>
                </a:cubicBezTo>
                <a:cubicBezTo>
                  <a:pt x="634" y="733"/>
                  <a:pt x="636" y="733"/>
                  <a:pt x="636" y="734"/>
                </a:cubicBezTo>
                <a:cubicBezTo>
                  <a:pt x="637" y="734"/>
                  <a:pt x="637" y="734"/>
                  <a:pt x="637" y="734"/>
                </a:cubicBezTo>
                <a:cubicBezTo>
                  <a:pt x="637" y="733"/>
                  <a:pt x="637" y="733"/>
                  <a:pt x="637" y="733"/>
                </a:cubicBezTo>
                <a:cubicBezTo>
                  <a:pt x="638" y="732"/>
                  <a:pt x="639" y="733"/>
                  <a:pt x="640" y="732"/>
                </a:cubicBezTo>
                <a:cubicBezTo>
                  <a:pt x="641" y="732"/>
                  <a:pt x="641" y="732"/>
                  <a:pt x="641" y="731"/>
                </a:cubicBezTo>
                <a:cubicBezTo>
                  <a:pt x="641" y="732"/>
                  <a:pt x="642" y="731"/>
                  <a:pt x="642" y="731"/>
                </a:cubicBezTo>
                <a:cubicBezTo>
                  <a:pt x="642" y="730"/>
                  <a:pt x="641" y="730"/>
                  <a:pt x="641" y="729"/>
                </a:cubicBezTo>
                <a:cubicBezTo>
                  <a:pt x="642" y="729"/>
                  <a:pt x="643" y="728"/>
                  <a:pt x="644" y="727"/>
                </a:cubicBezTo>
                <a:cubicBezTo>
                  <a:pt x="643" y="726"/>
                  <a:pt x="641" y="726"/>
                  <a:pt x="640" y="726"/>
                </a:cubicBezTo>
                <a:cubicBezTo>
                  <a:pt x="640" y="722"/>
                  <a:pt x="640" y="722"/>
                  <a:pt x="640" y="722"/>
                </a:cubicBezTo>
                <a:cubicBezTo>
                  <a:pt x="640" y="722"/>
                  <a:pt x="641" y="722"/>
                  <a:pt x="642" y="722"/>
                </a:cubicBezTo>
                <a:cubicBezTo>
                  <a:pt x="642" y="721"/>
                  <a:pt x="641" y="720"/>
                  <a:pt x="643" y="720"/>
                </a:cubicBezTo>
                <a:cubicBezTo>
                  <a:pt x="643" y="720"/>
                  <a:pt x="644" y="719"/>
                  <a:pt x="645" y="719"/>
                </a:cubicBezTo>
                <a:cubicBezTo>
                  <a:pt x="646" y="719"/>
                  <a:pt x="645" y="718"/>
                  <a:pt x="646" y="718"/>
                </a:cubicBezTo>
                <a:cubicBezTo>
                  <a:pt x="646" y="718"/>
                  <a:pt x="646" y="718"/>
                  <a:pt x="646" y="717"/>
                </a:cubicBezTo>
                <a:cubicBezTo>
                  <a:pt x="647" y="719"/>
                  <a:pt x="648" y="717"/>
                  <a:pt x="648" y="717"/>
                </a:cubicBezTo>
                <a:cubicBezTo>
                  <a:pt x="647" y="715"/>
                  <a:pt x="647" y="715"/>
                  <a:pt x="648" y="714"/>
                </a:cubicBezTo>
                <a:cubicBezTo>
                  <a:pt x="649" y="714"/>
                  <a:pt x="649" y="712"/>
                  <a:pt x="650" y="711"/>
                </a:cubicBezTo>
                <a:cubicBezTo>
                  <a:pt x="651" y="710"/>
                  <a:pt x="653" y="710"/>
                  <a:pt x="654" y="709"/>
                </a:cubicBezTo>
                <a:cubicBezTo>
                  <a:pt x="654" y="709"/>
                  <a:pt x="655" y="709"/>
                  <a:pt x="655" y="708"/>
                </a:cubicBezTo>
                <a:cubicBezTo>
                  <a:pt x="655" y="707"/>
                  <a:pt x="655" y="707"/>
                  <a:pt x="655" y="707"/>
                </a:cubicBezTo>
                <a:cubicBezTo>
                  <a:pt x="658" y="704"/>
                  <a:pt x="658" y="704"/>
                  <a:pt x="659" y="702"/>
                </a:cubicBezTo>
                <a:cubicBezTo>
                  <a:pt x="659" y="702"/>
                  <a:pt x="661" y="699"/>
                  <a:pt x="661" y="698"/>
                </a:cubicBezTo>
                <a:cubicBezTo>
                  <a:pt x="664" y="698"/>
                  <a:pt x="664" y="698"/>
                  <a:pt x="665" y="699"/>
                </a:cubicBezTo>
                <a:cubicBezTo>
                  <a:pt x="667" y="699"/>
                  <a:pt x="667" y="698"/>
                  <a:pt x="668" y="697"/>
                </a:cubicBezTo>
                <a:cubicBezTo>
                  <a:pt x="668" y="697"/>
                  <a:pt x="669" y="696"/>
                  <a:pt x="669" y="695"/>
                </a:cubicBezTo>
                <a:cubicBezTo>
                  <a:pt x="669" y="695"/>
                  <a:pt x="669" y="695"/>
                  <a:pt x="670" y="695"/>
                </a:cubicBezTo>
                <a:cubicBezTo>
                  <a:pt x="671" y="695"/>
                  <a:pt x="671" y="694"/>
                  <a:pt x="672" y="693"/>
                </a:cubicBezTo>
                <a:cubicBezTo>
                  <a:pt x="672" y="692"/>
                  <a:pt x="673" y="691"/>
                  <a:pt x="674" y="690"/>
                </a:cubicBezTo>
                <a:cubicBezTo>
                  <a:pt x="674" y="690"/>
                  <a:pt x="675" y="690"/>
                  <a:pt x="675" y="690"/>
                </a:cubicBezTo>
                <a:cubicBezTo>
                  <a:pt x="676" y="690"/>
                  <a:pt x="676" y="688"/>
                  <a:pt x="676" y="688"/>
                </a:cubicBezTo>
                <a:cubicBezTo>
                  <a:pt x="677" y="688"/>
                  <a:pt x="677" y="688"/>
                  <a:pt x="679" y="688"/>
                </a:cubicBezTo>
                <a:cubicBezTo>
                  <a:pt x="679" y="687"/>
                  <a:pt x="680" y="686"/>
                  <a:pt x="681" y="685"/>
                </a:cubicBezTo>
                <a:cubicBezTo>
                  <a:pt x="682" y="685"/>
                  <a:pt x="682" y="684"/>
                  <a:pt x="683" y="683"/>
                </a:cubicBezTo>
                <a:cubicBezTo>
                  <a:pt x="684" y="682"/>
                  <a:pt x="685" y="680"/>
                  <a:pt x="687" y="680"/>
                </a:cubicBezTo>
                <a:cubicBezTo>
                  <a:pt x="687" y="680"/>
                  <a:pt x="687" y="679"/>
                  <a:pt x="688" y="678"/>
                </a:cubicBezTo>
                <a:cubicBezTo>
                  <a:pt x="689" y="677"/>
                  <a:pt x="691" y="675"/>
                  <a:pt x="693" y="674"/>
                </a:cubicBezTo>
                <a:cubicBezTo>
                  <a:pt x="693" y="674"/>
                  <a:pt x="694" y="673"/>
                  <a:pt x="694" y="673"/>
                </a:cubicBezTo>
                <a:cubicBezTo>
                  <a:pt x="694" y="671"/>
                  <a:pt x="694" y="670"/>
                  <a:pt x="696" y="670"/>
                </a:cubicBezTo>
                <a:cubicBezTo>
                  <a:pt x="697" y="669"/>
                  <a:pt x="698" y="669"/>
                  <a:pt x="698" y="668"/>
                </a:cubicBezTo>
                <a:cubicBezTo>
                  <a:pt x="698" y="667"/>
                  <a:pt x="699" y="667"/>
                  <a:pt x="700" y="667"/>
                </a:cubicBezTo>
                <a:cubicBezTo>
                  <a:pt x="700" y="667"/>
                  <a:pt x="700" y="667"/>
                  <a:pt x="700" y="667"/>
                </a:cubicBezTo>
                <a:cubicBezTo>
                  <a:pt x="700" y="667"/>
                  <a:pt x="700" y="667"/>
                  <a:pt x="700" y="667"/>
                </a:cubicBezTo>
                <a:cubicBezTo>
                  <a:pt x="700" y="667"/>
                  <a:pt x="700" y="667"/>
                  <a:pt x="700" y="667"/>
                </a:cubicBezTo>
                <a:cubicBezTo>
                  <a:pt x="700" y="668"/>
                  <a:pt x="700" y="668"/>
                  <a:pt x="700" y="668"/>
                </a:cubicBezTo>
                <a:cubicBezTo>
                  <a:pt x="700" y="668"/>
                  <a:pt x="700" y="668"/>
                  <a:pt x="700" y="667"/>
                </a:cubicBezTo>
                <a:cubicBezTo>
                  <a:pt x="700" y="666"/>
                  <a:pt x="701" y="666"/>
                  <a:pt x="701" y="665"/>
                </a:cubicBezTo>
                <a:cubicBezTo>
                  <a:pt x="701" y="665"/>
                  <a:pt x="701" y="664"/>
                  <a:pt x="701" y="664"/>
                </a:cubicBezTo>
                <a:cubicBezTo>
                  <a:pt x="701" y="663"/>
                  <a:pt x="701" y="662"/>
                  <a:pt x="703" y="662"/>
                </a:cubicBezTo>
                <a:cubicBezTo>
                  <a:pt x="703" y="661"/>
                  <a:pt x="704" y="661"/>
                  <a:pt x="704" y="660"/>
                </a:cubicBezTo>
                <a:cubicBezTo>
                  <a:pt x="705" y="659"/>
                  <a:pt x="705" y="659"/>
                  <a:pt x="706" y="658"/>
                </a:cubicBezTo>
                <a:cubicBezTo>
                  <a:pt x="707" y="658"/>
                  <a:pt x="707" y="657"/>
                  <a:pt x="707" y="656"/>
                </a:cubicBezTo>
                <a:cubicBezTo>
                  <a:pt x="708" y="655"/>
                  <a:pt x="709" y="654"/>
                  <a:pt x="710" y="654"/>
                </a:cubicBezTo>
                <a:cubicBezTo>
                  <a:pt x="710" y="653"/>
                  <a:pt x="710" y="652"/>
                  <a:pt x="711" y="651"/>
                </a:cubicBezTo>
                <a:cubicBezTo>
                  <a:pt x="712" y="651"/>
                  <a:pt x="712" y="649"/>
                  <a:pt x="713" y="648"/>
                </a:cubicBezTo>
                <a:cubicBezTo>
                  <a:pt x="713" y="647"/>
                  <a:pt x="713" y="647"/>
                  <a:pt x="714" y="647"/>
                </a:cubicBezTo>
                <a:cubicBezTo>
                  <a:pt x="715" y="647"/>
                  <a:pt x="715" y="646"/>
                  <a:pt x="715" y="645"/>
                </a:cubicBezTo>
                <a:cubicBezTo>
                  <a:pt x="716" y="645"/>
                  <a:pt x="716" y="644"/>
                  <a:pt x="717" y="643"/>
                </a:cubicBezTo>
                <a:cubicBezTo>
                  <a:pt x="717" y="642"/>
                  <a:pt x="718" y="641"/>
                  <a:pt x="719" y="641"/>
                </a:cubicBezTo>
                <a:cubicBezTo>
                  <a:pt x="719" y="641"/>
                  <a:pt x="719" y="641"/>
                  <a:pt x="720" y="640"/>
                </a:cubicBezTo>
                <a:cubicBezTo>
                  <a:pt x="720" y="640"/>
                  <a:pt x="720" y="639"/>
                  <a:pt x="720" y="638"/>
                </a:cubicBezTo>
                <a:cubicBezTo>
                  <a:pt x="721" y="637"/>
                  <a:pt x="721" y="638"/>
                  <a:pt x="722" y="638"/>
                </a:cubicBezTo>
                <a:cubicBezTo>
                  <a:pt x="723" y="637"/>
                  <a:pt x="723" y="636"/>
                  <a:pt x="723" y="635"/>
                </a:cubicBezTo>
                <a:cubicBezTo>
                  <a:pt x="724" y="634"/>
                  <a:pt x="725" y="634"/>
                  <a:pt x="725" y="633"/>
                </a:cubicBezTo>
                <a:cubicBezTo>
                  <a:pt x="726" y="631"/>
                  <a:pt x="727" y="631"/>
                  <a:pt x="728" y="630"/>
                </a:cubicBezTo>
                <a:cubicBezTo>
                  <a:pt x="728" y="630"/>
                  <a:pt x="729" y="630"/>
                  <a:pt x="729" y="629"/>
                </a:cubicBezTo>
                <a:cubicBezTo>
                  <a:pt x="729" y="627"/>
                  <a:pt x="730" y="626"/>
                  <a:pt x="732" y="626"/>
                </a:cubicBezTo>
                <a:cubicBezTo>
                  <a:pt x="732" y="624"/>
                  <a:pt x="732" y="624"/>
                  <a:pt x="732" y="624"/>
                </a:cubicBezTo>
                <a:cubicBezTo>
                  <a:pt x="733" y="622"/>
                  <a:pt x="735" y="622"/>
                  <a:pt x="735" y="620"/>
                </a:cubicBezTo>
                <a:cubicBezTo>
                  <a:pt x="736" y="619"/>
                  <a:pt x="736" y="618"/>
                  <a:pt x="738" y="618"/>
                </a:cubicBezTo>
                <a:cubicBezTo>
                  <a:pt x="739" y="617"/>
                  <a:pt x="739" y="617"/>
                  <a:pt x="738" y="616"/>
                </a:cubicBezTo>
                <a:cubicBezTo>
                  <a:pt x="738" y="615"/>
                  <a:pt x="738" y="615"/>
                  <a:pt x="738" y="615"/>
                </a:cubicBezTo>
                <a:cubicBezTo>
                  <a:pt x="739" y="614"/>
                  <a:pt x="740" y="615"/>
                  <a:pt x="740" y="613"/>
                </a:cubicBezTo>
                <a:cubicBezTo>
                  <a:pt x="741" y="612"/>
                  <a:pt x="741" y="611"/>
                  <a:pt x="742" y="611"/>
                </a:cubicBezTo>
                <a:cubicBezTo>
                  <a:pt x="743" y="610"/>
                  <a:pt x="743" y="609"/>
                  <a:pt x="744" y="608"/>
                </a:cubicBezTo>
                <a:cubicBezTo>
                  <a:pt x="745" y="607"/>
                  <a:pt x="744" y="607"/>
                  <a:pt x="743" y="607"/>
                </a:cubicBezTo>
                <a:cubicBezTo>
                  <a:pt x="744" y="606"/>
                  <a:pt x="745" y="605"/>
                  <a:pt x="746" y="604"/>
                </a:cubicBezTo>
                <a:cubicBezTo>
                  <a:pt x="746" y="603"/>
                  <a:pt x="747" y="602"/>
                  <a:pt x="748" y="601"/>
                </a:cubicBezTo>
                <a:cubicBezTo>
                  <a:pt x="748" y="601"/>
                  <a:pt x="748" y="600"/>
                  <a:pt x="748" y="600"/>
                </a:cubicBezTo>
                <a:cubicBezTo>
                  <a:pt x="748" y="599"/>
                  <a:pt x="749" y="598"/>
                  <a:pt x="749" y="596"/>
                </a:cubicBezTo>
                <a:cubicBezTo>
                  <a:pt x="750" y="595"/>
                  <a:pt x="750" y="594"/>
                  <a:pt x="751" y="593"/>
                </a:cubicBezTo>
                <a:cubicBezTo>
                  <a:pt x="752" y="593"/>
                  <a:pt x="752" y="592"/>
                  <a:pt x="752" y="591"/>
                </a:cubicBezTo>
                <a:cubicBezTo>
                  <a:pt x="752" y="591"/>
                  <a:pt x="753" y="590"/>
                  <a:pt x="753" y="590"/>
                </a:cubicBezTo>
                <a:cubicBezTo>
                  <a:pt x="752" y="588"/>
                  <a:pt x="753" y="587"/>
                  <a:pt x="754" y="586"/>
                </a:cubicBezTo>
                <a:cubicBezTo>
                  <a:pt x="755" y="584"/>
                  <a:pt x="756" y="582"/>
                  <a:pt x="757" y="581"/>
                </a:cubicBezTo>
                <a:cubicBezTo>
                  <a:pt x="756" y="579"/>
                  <a:pt x="758" y="579"/>
                  <a:pt x="759" y="578"/>
                </a:cubicBezTo>
                <a:cubicBezTo>
                  <a:pt x="759" y="578"/>
                  <a:pt x="760" y="578"/>
                  <a:pt x="760" y="577"/>
                </a:cubicBezTo>
                <a:cubicBezTo>
                  <a:pt x="759" y="576"/>
                  <a:pt x="759" y="575"/>
                  <a:pt x="760" y="574"/>
                </a:cubicBezTo>
                <a:cubicBezTo>
                  <a:pt x="761" y="573"/>
                  <a:pt x="761" y="572"/>
                  <a:pt x="762" y="571"/>
                </a:cubicBezTo>
                <a:cubicBezTo>
                  <a:pt x="763" y="570"/>
                  <a:pt x="763" y="570"/>
                  <a:pt x="763" y="569"/>
                </a:cubicBezTo>
                <a:cubicBezTo>
                  <a:pt x="764" y="568"/>
                  <a:pt x="764" y="568"/>
                  <a:pt x="764" y="567"/>
                </a:cubicBezTo>
                <a:cubicBezTo>
                  <a:pt x="765" y="566"/>
                  <a:pt x="765" y="564"/>
                  <a:pt x="766" y="563"/>
                </a:cubicBezTo>
                <a:cubicBezTo>
                  <a:pt x="766" y="563"/>
                  <a:pt x="767" y="563"/>
                  <a:pt x="767" y="562"/>
                </a:cubicBezTo>
                <a:cubicBezTo>
                  <a:pt x="767" y="559"/>
                  <a:pt x="769" y="558"/>
                  <a:pt x="771" y="556"/>
                </a:cubicBezTo>
                <a:cubicBezTo>
                  <a:pt x="771" y="556"/>
                  <a:pt x="771" y="554"/>
                  <a:pt x="771" y="554"/>
                </a:cubicBezTo>
                <a:cubicBezTo>
                  <a:pt x="772" y="553"/>
                  <a:pt x="773" y="552"/>
                  <a:pt x="773" y="550"/>
                </a:cubicBezTo>
                <a:cubicBezTo>
                  <a:pt x="773" y="549"/>
                  <a:pt x="774" y="548"/>
                  <a:pt x="774" y="547"/>
                </a:cubicBezTo>
                <a:cubicBezTo>
                  <a:pt x="775" y="546"/>
                  <a:pt x="774" y="546"/>
                  <a:pt x="774" y="545"/>
                </a:cubicBezTo>
                <a:cubicBezTo>
                  <a:pt x="775" y="543"/>
                  <a:pt x="775" y="543"/>
                  <a:pt x="775" y="543"/>
                </a:cubicBezTo>
                <a:cubicBezTo>
                  <a:pt x="776" y="542"/>
                  <a:pt x="775" y="541"/>
                  <a:pt x="776" y="540"/>
                </a:cubicBezTo>
                <a:cubicBezTo>
                  <a:pt x="777" y="539"/>
                  <a:pt x="776" y="537"/>
                  <a:pt x="777" y="536"/>
                </a:cubicBezTo>
                <a:cubicBezTo>
                  <a:pt x="777" y="536"/>
                  <a:pt x="777" y="535"/>
                  <a:pt x="777" y="535"/>
                </a:cubicBezTo>
                <a:cubicBezTo>
                  <a:pt x="777" y="534"/>
                  <a:pt x="777" y="533"/>
                  <a:pt x="776" y="533"/>
                </a:cubicBezTo>
                <a:cubicBezTo>
                  <a:pt x="777" y="532"/>
                  <a:pt x="778" y="531"/>
                  <a:pt x="778" y="531"/>
                </a:cubicBezTo>
                <a:cubicBezTo>
                  <a:pt x="778" y="529"/>
                  <a:pt x="778" y="529"/>
                  <a:pt x="778" y="529"/>
                </a:cubicBezTo>
                <a:cubicBezTo>
                  <a:pt x="779" y="529"/>
                  <a:pt x="779" y="529"/>
                  <a:pt x="780" y="528"/>
                </a:cubicBezTo>
                <a:cubicBezTo>
                  <a:pt x="780" y="528"/>
                  <a:pt x="780" y="528"/>
                  <a:pt x="780" y="527"/>
                </a:cubicBezTo>
                <a:cubicBezTo>
                  <a:pt x="780" y="527"/>
                  <a:pt x="779" y="526"/>
                  <a:pt x="780" y="526"/>
                </a:cubicBezTo>
                <a:cubicBezTo>
                  <a:pt x="780" y="525"/>
                  <a:pt x="780" y="525"/>
                  <a:pt x="780" y="524"/>
                </a:cubicBezTo>
                <a:cubicBezTo>
                  <a:pt x="781" y="523"/>
                  <a:pt x="781" y="522"/>
                  <a:pt x="782" y="521"/>
                </a:cubicBezTo>
                <a:cubicBezTo>
                  <a:pt x="782" y="519"/>
                  <a:pt x="783" y="518"/>
                  <a:pt x="783" y="517"/>
                </a:cubicBezTo>
                <a:cubicBezTo>
                  <a:pt x="783" y="516"/>
                  <a:pt x="784" y="515"/>
                  <a:pt x="784" y="514"/>
                </a:cubicBezTo>
                <a:cubicBezTo>
                  <a:pt x="784" y="513"/>
                  <a:pt x="785" y="512"/>
                  <a:pt x="785" y="511"/>
                </a:cubicBezTo>
                <a:cubicBezTo>
                  <a:pt x="785" y="510"/>
                  <a:pt x="785" y="510"/>
                  <a:pt x="786" y="509"/>
                </a:cubicBezTo>
                <a:cubicBezTo>
                  <a:pt x="786" y="509"/>
                  <a:pt x="786" y="508"/>
                  <a:pt x="786" y="507"/>
                </a:cubicBezTo>
                <a:cubicBezTo>
                  <a:pt x="786" y="507"/>
                  <a:pt x="787" y="506"/>
                  <a:pt x="787" y="506"/>
                </a:cubicBezTo>
                <a:cubicBezTo>
                  <a:pt x="787" y="506"/>
                  <a:pt x="786" y="506"/>
                  <a:pt x="786" y="505"/>
                </a:cubicBezTo>
                <a:cubicBezTo>
                  <a:pt x="786" y="504"/>
                  <a:pt x="786" y="502"/>
                  <a:pt x="786" y="500"/>
                </a:cubicBezTo>
                <a:cubicBezTo>
                  <a:pt x="786" y="499"/>
                  <a:pt x="786" y="499"/>
                  <a:pt x="786" y="498"/>
                </a:cubicBezTo>
                <a:cubicBezTo>
                  <a:pt x="786" y="496"/>
                  <a:pt x="787" y="496"/>
                  <a:pt x="787" y="495"/>
                </a:cubicBezTo>
                <a:cubicBezTo>
                  <a:pt x="787" y="494"/>
                  <a:pt x="787" y="494"/>
                  <a:pt x="788" y="493"/>
                </a:cubicBezTo>
                <a:cubicBezTo>
                  <a:pt x="787" y="492"/>
                  <a:pt x="787" y="492"/>
                  <a:pt x="787" y="491"/>
                </a:cubicBezTo>
                <a:cubicBezTo>
                  <a:pt x="786" y="490"/>
                  <a:pt x="788" y="488"/>
                  <a:pt x="788" y="487"/>
                </a:cubicBezTo>
                <a:cubicBezTo>
                  <a:pt x="788" y="486"/>
                  <a:pt x="790" y="487"/>
                  <a:pt x="790" y="486"/>
                </a:cubicBezTo>
                <a:cubicBezTo>
                  <a:pt x="790" y="485"/>
                  <a:pt x="791" y="485"/>
                  <a:pt x="791" y="484"/>
                </a:cubicBezTo>
                <a:cubicBezTo>
                  <a:pt x="791" y="483"/>
                  <a:pt x="792" y="482"/>
                  <a:pt x="792" y="480"/>
                </a:cubicBezTo>
                <a:cubicBezTo>
                  <a:pt x="791" y="479"/>
                  <a:pt x="791" y="478"/>
                  <a:pt x="792" y="477"/>
                </a:cubicBezTo>
                <a:cubicBezTo>
                  <a:pt x="793" y="477"/>
                  <a:pt x="793" y="476"/>
                  <a:pt x="793" y="475"/>
                </a:cubicBezTo>
                <a:cubicBezTo>
                  <a:pt x="793" y="474"/>
                  <a:pt x="792" y="472"/>
                  <a:pt x="793" y="471"/>
                </a:cubicBezTo>
                <a:cubicBezTo>
                  <a:pt x="793" y="470"/>
                  <a:pt x="794" y="468"/>
                  <a:pt x="795" y="467"/>
                </a:cubicBezTo>
                <a:cubicBezTo>
                  <a:pt x="795" y="466"/>
                  <a:pt x="796" y="465"/>
                  <a:pt x="795" y="465"/>
                </a:cubicBezTo>
                <a:cubicBezTo>
                  <a:pt x="794" y="464"/>
                  <a:pt x="794" y="464"/>
                  <a:pt x="795" y="464"/>
                </a:cubicBezTo>
                <a:cubicBezTo>
                  <a:pt x="795" y="464"/>
                  <a:pt x="795" y="463"/>
                  <a:pt x="795" y="463"/>
                </a:cubicBezTo>
                <a:cubicBezTo>
                  <a:pt x="796" y="461"/>
                  <a:pt x="795" y="459"/>
                  <a:pt x="796" y="458"/>
                </a:cubicBezTo>
                <a:cubicBezTo>
                  <a:pt x="797" y="457"/>
                  <a:pt x="796" y="457"/>
                  <a:pt x="796" y="456"/>
                </a:cubicBezTo>
                <a:cubicBezTo>
                  <a:pt x="796" y="454"/>
                  <a:pt x="796" y="452"/>
                  <a:pt x="797" y="451"/>
                </a:cubicBezTo>
                <a:cubicBezTo>
                  <a:pt x="797" y="448"/>
                  <a:pt x="797" y="448"/>
                  <a:pt x="797" y="448"/>
                </a:cubicBezTo>
                <a:cubicBezTo>
                  <a:pt x="797" y="445"/>
                  <a:pt x="797" y="445"/>
                  <a:pt x="797" y="445"/>
                </a:cubicBezTo>
                <a:cubicBezTo>
                  <a:pt x="798" y="445"/>
                  <a:pt x="798" y="445"/>
                  <a:pt x="799" y="445"/>
                </a:cubicBezTo>
                <a:cubicBezTo>
                  <a:pt x="799" y="445"/>
                  <a:pt x="799" y="444"/>
                  <a:pt x="799" y="444"/>
                </a:cubicBezTo>
                <a:cubicBezTo>
                  <a:pt x="799" y="443"/>
                  <a:pt x="799" y="441"/>
                  <a:pt x="800" y="441"/>
                </a:cubicBezTo>
                <a:cubicBezTo>
                  <a:pt x="800" y="441"/>
                  <a:pt x="800" y="440"/>
                  <a:pt x="800" y="440"/>
                </a:cubicBezTo>
                <a:cubicBezTo>
                  <a:pt x="799" y="439"/>
                  <a:pt x="800" y="438"/>
                  <a:pt x="800" y="438"/>
                </a:cubicBezTo>
                <a:cubicBezTo>
                  <a:pt x="800" y="437"/>
                  <a:pt x="800" y="436"/>
                  <a:pt x="800" y="436"/>
                </a:cubicBezTo>
                <a:cubicBezTo>
                  <a:pt x="800" y="433"/>
                  <a:pt x="800" y="430"/>
                  <a:pt x="800" y="428"/>
                </a:cubicBezTo>
                <a:cubicBezTo>
                  <a:pt x="800" y="427"/>
                  <a:pt x="800" y="426"/>
                  <a:pt x="801" y="426"/>
                </a:cubicBezTo>
                <a:cubicBezTo>
                  <a:pt x="801" y="425"/>
                  <a:pt x="800" y="425"/>
                  <a:pt x="800" y="424"/>
                </a:cubicBezTo>
                <a:cubicBezTo>
                  <a:pt x="800" y="422"/>
                  <a:pt x="800" y="420"/>
                  <a:pt x="800" y="419"/>
                </a:cubicBezTo>
                <a:cubicBezTo>
                  <a:pt x="800" y="418"/>
                  <a:pt x="801" y="418"/>
                  <a:pt x="801" y="417"/>
                </a:cubicBezTo>
                <a:cubicBezTo>
                  <a:pt x="801" y="417"/>
                  <a:pt x="800" y="416"/>
                  <a:pt x="800" y="416"/>
                </a:cubicBezTo>
                <a:cubicBezTo>
                  <a:pt x="802" y="414"/>
                  <a:pt x="801" y="412"/>
                  <a:pt x="801" y="411"/>
                </a:cubicBezTo>
                <a:cubicBezTo>
                  <a:pt x="801" y="410"/>
                  <a:pt x="800" y="410"/>
                  <a:pt x="801" y="409"/>
                </a:cubicBezTo>
                <a:cubicBezTo>
                  <a:pt x="801" y="409"/>
                  <a:pt x="801" y="408"/>
                  <a:pt x="801" y="408"/>
                </a:cubicBezTo>
                <a:cubicBezTo>
                  <a:pt x="800" y="408"/>
                  <a:pt x="800" y="407"/>
                  <a:pt x="800" y="407"/>
                </a:cubicBezTo>
                <a:cubicBezTo>
                  <a:pt x="801" y="406"/>
                  <a:pt x="801" y="405"/>
                  <a:pt x="801" y="403"/>
                </a:cubicBezTo>
                <a:cubicBezTo>
                  <a:pt x="801" y="403"/>
                  <a:pt x="802" y="403"/>
                  <a:pt x="802" y="402"/>
                </a:cubicBezTo>
                <a:cubicBezTo>
                  <a:pt x="802" y="401"/>
                  <a:pt x="802" y="401"/>
                  <a:pt x="802" y="401"/>
                </a:cubicBezTo>
                <a:cubicBezTo>
                  <a:pt x="800" y="398"/>
                  <a:pt x="801" y="397"/>
                  <a:pt x="804" y="397"/>
                </a:cubicBezTo>
                <a:cubicBezTo>
                  <a:pt x="805" y="397"/>
                  <a:pt x="805" y="397"/>
                  <a:pt x="804" y="397"/>
                </a:cubicBezTo>
                <a:cubicBezTo>
                  <a:pt x="804" y="397"/>
                  <a:pt x="804" y="397"/>
                  <a:pt x="804" y="397"/>
                </a:cubicBezTo>
                <a:cubicBezTo>
                  <a:pt x="804" y="397"/>
                  <a:pt x="804" y="397"/>
                  <a:pt x="804" y="397"/>
                </a:cubicBezTo>
                <a:cubicBezTo>
                  <a:pt x="804" y="397"/>
                  <a:pt x="804" y="397"/>
                  <a:pt x="805" y="397"/>
                </a:cubicBezTo>
                <a:cubicBezTo>
                  <a:pt x="805" y="397"/>
                  <a:pt x="805" y="397"/>
                  <a:pt x="804" y="397"/>
                </a:cubicBezTo>
                <a:cubicBezTo>
                  <a:pt x="804" y="396"/>
                  <a:pt x="804" y="396"/>
                  <a:pt x="804" y="396"/>
                </a:cubicBezTo>
                <a:cubicBezTo>
                  <a:pt x="802" y="396"/>
                  <a:pt x="802" y="395"/>
                  <a:pt x="801" y="395"/>
                </a:cubicBezTo>
                <a:cubicBezTo>
                  <a:pt x="800" y="395"/>
                  <a:pt x="800" y="394"/>
                  <a:pt x="800" y="393"/>
                </a:cubicBezTo>
                <a:cubicBezTo>
                  <a:pt x="801" y="393"/>
                  <a:pt x="801" y="392"/>
                  <a:pt x="800" y="392"/>
                </a:cubicBezTo>
                <a:cubicBezTo>
                  <a:pt x="800" y="391"/>
                  <a:pt x="801" y="391"/>
                  <a:pt x="801" y="390"/>
                </a:cubicBezTo>
                <a:cubicBezTo>
                  <a:pt x="801" y="389"/>
                  <a:pt x="801" y="388"/>
                  <a:pt x="801" y="386"/>
                </a:cubicBezTo>
                <a:cubicBezTo>
                  <a:pt x="800" y="386"/>
                  <a:pt x="800" y="386"/>
                  <a:pt x="800" y="386"/>
                </a:cubicBezTo>
                <a:cubicBezTo>
                  <a:pt x="799" y="386"/>
                  <a:pt x="799" y="385"/>
                  <a:pt x="799" y="385"/>
                </a:cubicBezTo>
                <a:cubicBezTo>
                  <a:pt x="799" y="385"/>
                  <a:pt x="800" y="384"/>
                  <a:pt x="800" y="383"/>
                </a:cubicBezTo>
                <a:cubicBezTo>
                  <a:pt x="800" y="383"/>
                  <a:pt x="799" y="382"/>
                  <a:pt x="799" y="381"/>
                </a:cubicBezTo>
                <a:cubicBezTo>
                  <a:pt x="799" y="380"/>
                  <a:pt x="799" y="379"/>
                  <a:pt x="800" y="378"/>
                </a:cubicBezTo>
                <a:cubicBezTo>
                  <a:pt x="800" y="377"/>
                  <a:pt x="800" y="376"/>
                  <a:pt x="800" y="376"/>
                </a:cubicBezTo>
                <a:cubicBezTo>
                  <a:pt x="799" y="374"/>
                  <a:pt x="798" y="372"/>
                  <a:pt x="800" y="370"/>
                </a:cubicBezTo>
                <a:cubicBezTo>
                  <a:pt x="800" y="370"/>
                  <a:pt x="800" y="369"/>
                  <a:pt x="800" y="369"/>
                </a:cubicBezTo>
                <a:cubicBezTo>
                  <a:pt x="799" y="368"/>
                  <a:pt x="799" y="368"/>
                  <a:pt x="800" y="367"/>
                </a:cubicBezTo>
                <a:cubicBezTo>
                  <a:pt x="798" y="365"/>
                  <a:pt x="800" y="363"/>
                  <a:pt x="799" y="362"/>
                </a:cubicBezTo>
                <a:cubicBezTo>
                  <a:pt x="799" y="362"/>
                  <a:pt x="799" y="362"/>
                  <a:pt x="798" y="362"/>
                </a:cubicBezTo>
                <a:cubicBezTo>
                  <a:pt x="797" y="361"/>
                  <a:pt x="797" y="361"/>
                  <a:pt x="798" y="361"/>
                </a:cubicBezTo>
                <a:cubicBezTo>
                  <a:pt x="798" y="360"/>
                  <a:pt x="798" y="360"/>
                  <a:pt x="797" y="358"/>
                </a:cubicBezTo>
                <a:cubicBezTo>
                  <a:pt x="798" y="357"/>
                  <a:pt x="799" y="357"/>
                  <a:pt x="798" y="356"/>
                </a:cubicBezTo>
                <a:cubicBezTo>
                  <a:pt x="797" y="355"/>
                  <a:pt x="797" y="354"/>
                  <a:pt x="797" y="354"/>
                </a:cubicBezTo>
                <a:cubicBezTo>
                  <a:pt x="796" y="353"/>
                  <a:pt x="797" y="353"/>
                  <a:pt x="797" y="352"/>
                </a:cubicBezTo>
                <a:cubicBezTo>
                  <a:pt x="797" y="352"/>
                  <a:pt x="796" y="352"/>
                  <a:pt x="796" y="351"/>
                </a:cubicBezTo>
                <a:cubicBezTo>
                  <a:pt x="797" y="350"/>
                  <a:pt x="797" y="350"/>
                  <a:pt x="797" y="350"/>
                </a:cubicBezTo>
                <a:cubicBezTo>
                  <a:pt x="797" y="349"/>
                  <a:pt x="797" y="349"/>
                  <a:pt x="796" y="349"/>
                </a:cubicBezTo>
                <a:cubicBezTo>
                  <a:pt x="796" y="342"/>
                  <a:pt x="796" y="342"/>
                  <a:pt x="796" y="342"/>
                </a:cubicBezTo>
                <a:cubicBezTo>
                  <a:pt x="796" y="342"/>
                  <a:pt x="795" y="342"/>
                  <a:pt x="795" y="341"/>
                </a:cubicBezTo>
                <a:cubicBezTo>
                  <a:pt x="794" y="340"/>
                  <a:pt x="795" y="339"/>
                  <a:pt x="794" y="338"/>
                </a:cubicBezTo>
                <a:cubicBezTo>
                  <a:pt x="793" y="337"/>
                  <a:pt x="794" y="335"/>
                  <a:pt x="793" y="333"/>
                </a:cubicBezTo>
                <a:cubicBezTo>
                  <a:pt x="793" y="332"/>
                  <a:pt x="794" y="331"/>
                  <a:pt x="793" y="330"/>
                </a:cubicBezTo>
                <a:cubicBezTo>
                  <a:pt x="793" y="329"/>
                  <a:pt x="793" y="327"/>
                  <a:pt x="792" y="326"/>
                </a:cubicBezTo>
                <a:cubicBezTo>
                  <a:pt x="792" y="326"/>
                  <a:pt x="791" y="325"/>
                  <a:pt x="791" y="325"/>
                </a:cubicBezTo>
                <a:cubicBezTo>
                  <a:pt x="791" y="324"/>
                  <a:pt x="791" y="322"/>
                  <a:pt x="791" y="321"/>
                </a:cubicBezTo>
                <a:cubicBezTo>
                  <a:pt x="791" y="320"/>
                  <a:pt x="790" y="319"/>
                  <a:pt x="790" y="318"/>
                </a:cubicBezTo>
                <a:cubicBezTo>
                  <a:pt x="789" y="317"/>
                  <a:pt x="788" y="316"/>
                  <a:pt x="789" y="314"/>
                </a:cubicBezTo>
                <a:cubicBezTo>
                  <a:pt x="789" y="313"/>
                  <a:pt x="788" y="312"/>
                  <a:pt x="788" y="311"/>
                </a:cubicBezTo>
                <a:cubicBezTo>
                  <a:pt x="788" y="310"/>
                  <a:pt x="788" y="309"/>
                  <a:pt x="788" y="308"/>
                </a:cubicBezTo>
                <a:cubicBezTo>
                  <a:pt x="786" y="307"/>
                  <a:pt x="787" y="306"/>
                  <a:pt x="786" y="305"/>
                </a:cubicBezTo>
                <a:cubicBezTo>
                  <a:pt x="786" y="305"/>
                  <a:pt x="786" y="304"/>
                  <a:pt x="786" y="304"/>
                </a:cubicBezTo>
                <a:cubicBezTo>
                  <a:pt x="788" y="302"/>
                  <a:pt x="786" y="302"/>
                  <a:pt x="785" y="300"/>
                </a:cubicBezTo>
                <a:cubicBezTo>
                  <a:pt x="785" y="300"/>
                  <a:pt x="786" y="300"/>
                  <a:pt x="786" y="299"/>
                </a:cubicBezTo>
                <a:cubicBezTo>
                  <a:pt x="785" y="299"/>
                  <a:pt x="785" y="298"/>
                  <a:pt x="784" y="297"/>
                </a:cubicBezTo>
                <a:cubicBezTo>
                  <a:pt x="784" y="296"/>
                  <a:pt x="784" y="294"/>
                  <a:pt x="783" y="293"/>
                </a:cubicBezTo>
                <a:cubicBezTo>
                  <a:pt x="783" y="293"/>
                  <a:pt x="782" y="292"/>
                  <a:pt x="782" y="292"/>
                </a:cubicBezTo>
                <a:cubicBezTo>
                  <a:pt x="783" y="290"/>
                  <a:pt x="781" y="289"/>
                  <a:pt x="780" y="288"/>
                </a:cubicBezTo>
                <a:cubicBezTo>
                  <a:pt x="780" y="288"/>
                  <a:pt x="780" y="287"/>
                  <a:pt x="780" y="287"/>
                </a:cubicBezTo>
                <a:cubicBezTo>
                  <a:pt x="780" y="285"/>
                  <a:pt x="781" y="284"/>
                  <a:pt x="779" y="283"/>
                </a:cubicBezTo>
                <a:cubicBezTo>
                  <a:pt x="779" y="282"/>
                  <a:pt x="779" y="281"/>
                  <a:pt x="778" y="280"/>
                </a:cubicBezTo>
                <a:cubicBezTo>
                  <a:pt x="779" y="279"/>
                  <a:pt x="777" y="278"/>
                  <a:pt x="777" y="277"/>
                </a:cubicBezTo>
                <a:cubicBezTo>
                  <a:pt x="777" y="276"/>
                  <a:pt x="776" y="276"/>
                  <a:pt x="776" y="275"/>
                </a:cubicBezTo>
                <a:cubicBezTo>
                  <a:pt x="776" y="272"/>
                  <a:pt x="776" y="272"/>
                  <a:pt x="776" y="272"/>
                </a:cubicBezTo>
                <a:cubicBezTo>
                  <a:pt x="775" y="271"/>
                  <a:pt x="774" y="271"/>
                  <a:pt x="774" y="270"/>
                </a:cubicBezTo>
                <a:cubicBezTo>
                  <a:pt x="774" y="269"/>
                  <a:pt x="774" y="268"/>
                  <a:pt x="774" y="266"/>
                </a:cubicBezTo>
                <a:cubicBezTo>
                  <a:pt x="774" y="266"/>
                  <a:pt x="774" y="266"/>
                  <a:pt x="774" y="266"/>
                </a:cubicBezTo>
                <a:cubicBezTo>
                  <a:pt x="774" y="266"/>
                  <a:pt x="774" y="267"/>
                  <a:pt x="774" y="267"/>
                </a:cubicBezTo>
                <a:cubicBezTo>
                  <a:pt x="774" y="267"/>
                  <a:pt x="775" y="267"/>
                  <a:pt x="775" y="268"/>
                </a:cubicBezTo>
                <a:cubicBezTo>
                  <a:pt x="775" y="268"/>
                  <a:pt x="775" y="267"/>
                  <a:pt x="775" y="267"/>
                </a:cubicBezTo>
                <a:cubicBezTo>
                  <a:pt x="776" y="266"/>
                  <a:pt x="775" y="266"/>
                  <a:pt x="774" y="266"/>
                </a:cubicBezTo>
                <a:cubicBezTo>
                  <a:pt x="773" y="267"/>
                  <a:pt x="773" y="267"/>
                  <a:pt x="773" y="266"/>
                </a:cubicBezTo>
                <a:cubicBezTo>
                  <a:pt x="773" y="266"/>
                  <a:pt x="772" y="265"/>
                  <a:pt x="773" y="265"/>
                </a:cubicBezTo>
                <a:cubicBezTo>
                  <a:pt x="774" y="263"/>
                  <a:pt x="774" y="262"/>
                  <a:pt x="774" y="261"/>
                </a:cubicBezTo>
                <a:cubicBezTo>
                  <a:pt x="773" y="259"/>
                  <a:pt x="774" y="259"/>
                  <a:pt x="775" y="258"/>
                </a:cubicBezTo>
                <a:cubicBezTo>
                  <a:pt x="776" y="258"/>
                  <a:pt x="776" y="258"/>
                  <a:pt x="777" y="258"/>
                </a:cubicBezTo>
                <a:cubicBezTo>
                  <a:pt x="775" y="257"/>
                  <a:pt x="774" y="257"/>
                  <a:pt x="773" y="258"/>
                </a:cubicBezTo>
                <a:cubicBezTo>
                  <a:pt x="771" y="259"/>
                  <a:pt x="770" y="258"/>
                  <a:pt x="769" y="257"/>
                </a:cubicBezTo>
                <a:cubicBezTo>
                  <a:pt x="769" y="257"/>
                  <a:pt x="769" y="256"/>
                  <a:pt x="769" y="256"/>
                </a:cubicBezTo>
                <a:cubicBezTo>
                  <a:pt x="769" y="255"/>
                  <a:pt x="770" y="255"/>
                  <a:pt x="770" y="255"/>
                </a:cubicBezTo>
                <a:cubicBezTo>
                  <a:pt x="771" y="256"/>
                  <a:pt x="771" y="256"/>
                  <a:pt x="772" y="256"/>
                </a:cubicBezTo>
                <a:cubicBezTo>
                  <a:pt x="773" y="256"/>
                  <a:pt x="773" y="256"/>
                  <a:pt x="774" y="255"/>
                </a:cubicBezTo>
                <a:cubicBezTo>
                  <a:pt x="774" y="253"/>
                  <a:pt x="774" y="253"/>
                  <a:pt x="775" y="251"/>
                </a:cubicBezTo>
                <a:cubicBezTo>
                  <a:pt x="775" y="251"/>
                  <a:pt x="777" y="252"/>
                  <a:pt x="777" y="251"/>
                </a:cubicBezTo>
                <a:cubicBezTo>
                  <a:pt x="776" y="251"/>
                  <a:pt x="776" y="251"/>
                  <a:pt x="775" y="251"/>
                </a:cubicBezTo>
                <a:cubicBezTo>
                  <a:pt x="774" y="252"/>
                  <a:pt x="774" y="252"/>
                  <a:pt x="774" y="252"/>
                </a:cubicBezTo>
                <a:cubicBezTo>
                  <a:pt x="772" y="253"/>
                  <a:pt x="771" y="253"/>
                  <a:pt x="770" y="251"/>
                </a:cubicBezTo>
                <a:cubicBezTo>
                  <a:pt x="770" y="251"/>
                  <a:pt x="770" y="251"/>
                  <a:pt x="770" y="250"/>
                </a:cubicBezTo>
                <a:cubicBezTo>
                  <a:pt x="770" y="250"/>
                  <a:pt x="771" y="249"/>
                  <a:pt x="771" y="250"/>
                </a:cubicBezTo>
                <a:cubicBezTo>
                  <a:pt x="772" y="250"/>
                  <a:pt x="772" y="250"/>
                  <a:pt x="772" y="251"/>
                </a:cubicBezTo>
                <a:cubicBezTo>
                  <a:pt x="773" y="251"/>
                  <a:pt x="773" y="250"/>
                  <a:pt x="773" y="250"/>
                </a:cubicBezTo>
                <a:cubicBezTo>
                  <a:pt x="773" y="250"/>
                  <a:pt x="774" y="249"/>
                  <a:pt x="773" y="249"/>
                </a:cubicBezTo>
                <a:cubicBezTo>
                  <a:pt x="773" y="248"/>
                  <a:pt x="771" y="248"/>
                  <a:pt x="770" y="247"/>
                </a:cubicBezTo>
                <a:cubicBezTo>
                  <a:pt x="769" y="247"/>
                  <a:pt x="768" y="246"/>
                  <a:pt x="767" y="245"/>
                </a:cubicBezTo>
                <a:cubicBezTo>
                  <a:pt x="767" y="245"/>
                  <a:pt x="766" y="245"/>
                  <a:pt x="766" y="245"/>
                </a:cubicBezTo>
                <a:cubicBezTo>
                  <a:pt x="765" y="245"/>
                  <a:pt x="764" y="245"/>
                  <a:pt x="764" y="244"/>
                </a:cubicBezTo>
                <a:cubicBezTo>
                  <a:pt x="764" y="244"/>
                  <a:pt x="764" y="243"/>
                  <a:pt x="764" y="242"/>
                </a:cubicBezTo>
                <a:cubicBezTo>
                  <a:pt x="763" y="242"/>
                  <a:pt x="763" y="241"/>
                  <a:pt x="762" y="241"/>
                </a:cubicBezTo>
                <a:cubicBezTo>
                  <a:pt x="762" y="238"/>
                  <a:pt x="762" y="238"/>
                  <a:pt x="762" y="238"/>
                </a:cubicBezTo>
                <a:cubicBezTo>
                  <a:pt x="762" y="237"/>
                  <a:pt x="761" y="237"/>
                  <a:pt x="760" y="237"/>
                </a:cubicBezTo>
                <a:cubicBezTo>
                  <a:pt x="760" y="235"/>
                  <a:pt x="760" y="234"/>
                  <a:pt x="759" y="233"/>
                </a:cubicBezTo>
                <a:cubicBezTo>
                  <a:pt x="758" y="232"/>
                  <a:pt x="757" y="229"/>
                  <a:pt x="757" y="227"/>
                </a:cubicBezTo>
                <a:cubicBezTo>
                  <a:pt x="756" y="227"/>
                  <a:pt x="757" y="226"/>
                  <a:pt x="756" y="226"/>
                </a:cubicBezTo>
                <a:cubicBezTo>
                  <a:pt x="755" y="225"/>
                  <a:pt x="755" y="224"/>
                  <a:pt x="754" y="223"/>
                </a:cubicBezTo>
                <a:cubicBezTo>
                  <a:pt x="754" y="222"/>
                  <a:pt x="754" y="221"/>
                  <a:pt x="753" y="221"/>
                </a:cubicBezTo>
                <a:cubicBezTo>
                  <a:pt x="752" y="220"/>
                  <a:pt x="752" y="218"/>
                  <a:pt x="751" y="218"/>
                </a:cubicBezTo>
                <a:cubicBezTo>
                  <a:pt x="750" y="217"/>
                  <a:pt x="750" y="217"/>
                  <a:pt x="750" y="217"/>
                </a:cubicBezTo>
                <a:cubicBezTo>
                  <a:pt x="750" y="215"/>
                  <a:pt x="749" y="214"/>
                  <a:pt x="748" y="213"/>
                </a:cubicBezTo>
                <a:cubicBezTo>
                  <a:pt x="748" y="212"/>
                  <a:pt x="748" y="212"/>
                  <a:pt x="748" y="211"/>
                </a:cubicBezTo>
                <a:cubicBezTo>
                  <a:pt x="747" y="210"/>
                  <a:pt x="746" y="210"/>
                  <a:pt x="746" y="208"/>
                </a:cubicBezTo>
                <a:cubicBezTo>
                  <a:pt x="745" y="208"/>
                  <a:pt x="745" y="206"/>
                  <a:pt x="745" y="205"/>
                </a:cubicBezTo>
                <a:cubicBezTo>
                  <a:pt x="745" y="205"/>
                  <a:pt x="745" y="204"/>
                  <a:pt x="744" y="204"/>
                </a:cubicBezTo>
                <a:cubicBezTo>
                  <a:pt x="743" y="204"/>
                  <a:pt x="742" y="203"/>
                  <a:pt x="742" y="202"/>
                </a:cubicBezTo>
                <a:cubicBezTo>
                  <a:pt x="742" y="201"/>
                  <a:pt x="741" y="201"/>
                  <a:pt x="741" y="201"/>
                </a:cubicBezTo>
                <a:cubicBezTo>
                  <a:pt x="740" y="200"/>
                  <a:pt x="741" y="200"/>
                  <a:pt x="740" y="199"/>
                </a:cubicBezTo>
                <a:cubicBezTo>
                  <a:pt x="740" y="199"/>
                  <a:pt x="740" y="198"/>
                  <a:pt x="739" y="198"/>
                </a:cubicBezTo>
                <a:cubicBezTo>
                  <a:pt x="737" y="196"/>
                  <a:pt x="736" y="194"/>
                  <a:pt x="736" y="192"/>
                </a:cubicBezTo>
                <a:cubicBezTo>
                  <a:pt x="736" y="192"/>
                  <a:pt x="736" y="192"/>
                  <a:pt x="736" y="192"/>
                </a:cubicBezTo>
                <a:cubicBezTo>
                  <a:pt x="733" y="189"/>
                  <a:pt x="731" y="187"/>
                  <a:pt x="729" y="185"/>
                </a:cubicBezTo>
                <a:cubicBezTo>
                  <a:pt x="729" y="184"/>
                  <a:pt x="730" y="184"/>
                  <a:pt x="730" y="184"/>
                </a:cubicBezTo>
                <a:cubicBezTo>
                  <a:pt x="730" y="183"/>
                  <a:pt x="730" y="182"/>
                  <a:pt x="729" y="182"/>
                </a:cubicBezTo>
                <a:cubicBezTo>
                  <a:pt x="729" y="182"/>
                  <a:pt x="729" y="182"/>
                  <a:pt x="729" y="181"/>
                </a:cubicBezTo>
                <a:cubicBezTo>
                  <a:pt x="728" y="181"/>
                  <a:pt x="727" y="180"/>
                  <a:pt x="727" y="178"/>
                </a:cubicBezTo>
                <a:cubicBezTo>
                  <a:pt x="726" y="179"/>
                  <a:pt x="726" y="179"/>
                  <a:pt x="726" y="179"/>
                </a:cubicBezTo>
                <a:cubicBezTo>
                  <a:pt x="725" y="179"/>
                  <a:pt x="725" y="179"/>
                  <a:pt x="725" y="179"/>
                </a:cubicBezTo>
                <a:cubicBezTo>
                  <a:pt x="725" y="178"/>
                  <a:pt x="725" y="178"/>
                  <a:pt x="725" y="177"/>
                </a:cubicBezTo>
                <a:cubicBezTo>
                  <a:pt x="724" y="176"/>
                  <a:pt x="723" y="175"/>
                  <a:pt x="721" y="174"/>
                </a:cubicBezTo>
                <a:cubicBezTo>
                  <a:pt x="721" y="172"/>
                  <a:pt x="721" y="172"/>
                  <a:pt x="721" y="172"/>
                </a:cubicBezTo>
                <a:cubicBezTo>
                  <a:pt x="718" y="169"/>
                  <a:pt x="716" y="166"/>
                  <a:pt x="713" y="163"/>
                </a:cubicBezTo>
                <a:cubicBezTo>
                  <a:pt x="713" y="161"/>
                  <a:pt x="713" y="161"/>
                  <a:pt x="713" y="161"/>
                </a:cubicBezTo>
                <a:cubicBezTo>
                  <a:pt x="711" y="160"/>
                  <a:pt x="709" y="159"/>
                  <a:pt x="708" y="157"/>
                </a:cubicBezTo>
                <a:cubicBezTo>
                  <a:pt x="708" y="156"/>
                  <a:pt x="708" y="156"/>
                  <a:pt x="707" y="156"/>
                </a:cubicBezTo>
                <a:cubicBezTo>
                  <a:pt x="706" y="155"/>
                  <a:pt x="705" y="155"/>
                  <a:pt x="705" y="154"/>
                </a:cubicBezTo>
                <a:cubicBezTo>
                  <a:pt x="705" y="153"/>
                  <a:pt x="704" y="152"/>
                  <a:pt x="703" y="152"/>
                </a:cubicBezTo>
                <a:cubicBezTo>
                  <a:pt x="702" y="152"/>
                  <a:pt x="702" y="151"/>
                  <a:pt x="702" y="151"/>
                </a:cubicBezTo>
                <a:cubicBezTo>
                  <a:pt x="701" y="149"/>
                  <a:pt x="699" y="148"/>
                  <a:pt x="698" y="146"/>
                </a:cubicBezTo>
                <a:cubicBezTo>
                  <a:pt x="696" y="146"/>
                  <a:pt x="697" y="145"/>
                  <a:pt x="697" y="144"/>
                </a:cubicBezTo>
                <a:cubicBezTo>
                  <a:pt x="696" y="143"/>
                  <a:pt x="694" y="144"/>
                  <a:pt x="694" y="143"/>
                </a:cubicBezTo>
                <a:cubicBezTo>
                  <a:pt x="693" y="143"/>
                  <a:pt x="692" y="142"/>
                  <a:pt x="691" y="142"/>
                </a:cubicBezTo>
                <a:cubicBezTo>
                  <a:pt x="689" y="141"/>
                  <a:pt x="691" y="140"/>
                  <a:pt x="690" y="139"/>
                </a:cubicBezTo>
                <a:cubicBezTo>
                  <a:pt x="689" y="139"/>
                  <a:pt x="689" y="139"/>
                  <a:pt x="689" y="139"/>
                </a:cubicBezTo>
                <a:cubicBezTo>
                  <a:pt x="689" y="139"/>
                  <a:pt x="687" y="135"/>
                  <a:pt x="687" y="135"/>
                </a:cubicBezTo>
                <a:cubicBezTo>
                  <a:pt x="688" y="134"/>
                  <a:pt x="687" y="134"/>
                  <a:pt x="686" y="133"/>
                </a:cubicBezTo>
                <a:cubicBezTo>
                  <a:pt x="686" y="133"/>
                  <a:pt x="685" y="133"/>
                  <a:pt x="685" y="133"/>
                </a:cubicBezTo>
                <a:cubicBezTo>
                  <a:pt x="684" y="133"/>
                  <a:pt x="684" y="133"/>
                  <a:pt x="684" y="133"/>
                </a:cubicBezTo>
                <a:cubicBezTo>
                  <a:pt x="683" y="133"/>
                  <a:pt x="684" y="132"/>
                  <a:pt x="683" y="131"/>
                </a:cubicBezTo>
                <a:cubicBezTo>
                  <a:pt x="683" y="131"/>
                  <a:pt x="683" y="131"/>
                  <a:pt x="682" y="130"/>
                </a:cubicBezTo>
                <a:cubicBezTo>
                  <a:pt x="682" y="129"/>
                  <a:pt x="682" y="129"/>
                  <a:pt x="681" y="128"/>
                </a:cubicBezTo>
                <a:cubicBezTo>
                  <a:pt x="680" y="128"/>
                  <a:pt x="679" y="129"/>
                  <a:pt x="679" y="127"/>
                </a:cubicBezTo>
                <a:cubicBezTo>
                  <a:pt x="679" y="127"/>
                  <a:pt x="678" y="126"/>
                  <a:pt x="678" y="125"/>
                </a:cubicBezTo>
                <a:cubicBezTo>
                  <a:pt x="678" y="125"/>
                  <a:pt x="677" y="124"/>
                  <a:pt x="677" y="124"/>
                </a:cubicBezTo>
                <a:cubicBezTo>
                  <a:pt x="675" y="122"/>
                  <a:pt x="672" y="119"/>
                  <a:pt x="670" y="117"/>
                </a:cubicBezTo>
                <a:cubicBezTo>
                  <a:pt x="669" y="116"/>
                  <a:pt x="668" y="116"/>
                  <a:pt x="667" y="115"/>
                </a:cubicBezTo>
                <a:cubicBezTo>
                  <a:pt x="666" y="114"/>
                  <a:pt x="665" y="113"/>
                  <a:pt x="664" y="113"/>
                </a:cubicBezTo>
                <a:cubicBezTo>
                  <a:pt x="663" y="113"/>
                  <a:pt x="664" y="111"/>
                  <a:pt x="662" y="111"/>
                </a:cubicBezTo>
                <a:cubicBezTo>
                  <a:pt x="662" y="110"/>
                  <a:pt x="661" y="110"/>
                  <a:pt x="661" y="109"/>
                </a:cubicBezTo>
                <a:cubicBezTo>
                  <a:pt x="660" y="108"/>
                  <a:pt x="659" y="108"/>
                  <a:pt x="658" y="107"/>
                </a:cubicBezTo>
                <a:cubicBezTo>
                  <a:pt x="657" y="107"/>
                  <a:pt x="657" y="107"/>
                  <a:pt x="657" y="106"/>
                </a:cubicBezTo>
                <a:cubicBezTo>
                  <a:pt x="657" y="105"/>
                  <a:pt x="656" y="105"/>
                  <a:pt x="656" y="105"/>
                </a:cubicBezTo>
                <a:cubicBezTo>
                  <a:pt x="654" y="105"/>
                  <a:pt x="653" y="103"/>
                  <a:pt x="651" y="103"/>
                </a:cubicBezTo>
                <a:cubicBezTo>
                  <a:pt x="651" y="102"/>
                  <a:pt x="651" y="102"/>
                  <a:pt x="650" y="102"/>
                </a:cubicBezTo>
                <a:cubicBezTo>
                  <a:pt x="649" y="101"/>
                  <a:pt x="647" y="101"/>
                  <a:pt x="646" y="99"/>
                </a:cubicBezTo>
                <a:cubicBezTo>
                  <a:pt x="646" y="98"/>
                  <a:pt x="644" y="98"/>
                  <a:pt x="643" y="97"/>
                </a:cubicBezTo>
                <a:cubicBezTo>
                  <a:pt x="642" y="97"/>
                  <a:pt x="642" y="97"/>
                  <a:pt x="642" y="96"/>
                </a:cubicBezTo>
                <a:cubicBezTo>
                  <a:pt x="642" y="96"/>
                  <a:pt x="641" y="94"/>
                  <a:pt x="640" y="94"/>
                </a:cubicBezTo>
                <a:cubicBezTo>
                  <a:pt x="639" y="93"/>
                  <a:pt x="639" y="92"/>
                  <a:pt x="638" y="92"/>
                </a:cubicBezTo>
                <a:cubicBezTo>
                  <a:pt x="637" y="91"/>
                  <a:pt x="636" y="89"/>
                  <a:pt x="635" y="89"/>
                </a:cubicBezTo>
                <a:cubicBezTo>
                  <a:pt x="634" y="89"/>
                  <a:pt x="633" y="87"/>
                  <a:pt x="632" y="87"/>
                </a:cubicBezTo>
                <a:cubicBezTo>
                  <a:pt x="631" y="87"/>
                  <a:pt x="632" y="85"/>
                  <a:pt x="630" y="85"/>
                </a:cubicBezTo>
                <a:cubicBezTo>
                  <a:pt x="629" y="85"/>
                  <a:pt x="628" y="85"/>
                  <a:pt x="627" y="84"/>
                </a:cubicBezTo>
                <a:cubicBezTo>
                  <a:pt x="627" y="83"/>
                  <a:pt x="626" y="82"/>
                  <a:pt x="625" y="82"/>
                </a:cubicBezTo>
                <a:cubicBezTo>
                  <a:pt x="624" y="82"/>
                  <a:pt x="623" y="81"/>
                  <a:pt x="623" y="80"/>
                </a:cubicBezTo>
                <a:cubicBezTo>
                  <a:pt x="623" y="80"/>
                  <a:pt x="623" y="79"/>
                  <a:pt x="622" y="79"/>
                </a:cubicBezTo>
                <a:cubicBezTo>
                  <a:pt x="621" y="79"/>
                  <a:pt x="620" y="78"/>
                  <a:pt x="619" y="78"/>
                </a:cubicBezTo>
                <a:cubicBezTo>
                  <a:pt x="618" y="77"/>
                  <a:pt x="618" y="76"/>
                  <a:pt x="617" y="75"/>
                </a:cubicBezTo>
                <a:cubicBezTo>
                  <a:pt x="616" y="75"/>
                  <a:pt x="615" y="75"/>
                  <a:pt x="614" y="75"/>
                </a:cubicBezTo>
                <a:cubicBezTo>
                  <a:pt x="614" y="74"/>
                  <a:pt x="612" y="73"/>
                  <a:pt x="611" y="73"/>
                </a:cubicBezTo>
                <a:cubicBezTo>
                  <a:pt x="611" y="72"/>
                  <a:pt x="609" y="72"/>
                  <a:pt x="609" y="71"/>
                </a:cubicBezTo>
                <a:cubicBezTo>
                  <a:pt x="609" y="70"/>
                  <a:pt x="607" y="71"/>
                  <a:pt x="607" y="70"/>
                </a:cubicBezTo>
                <a:cubicBezTo>
                  <a:pt x="606" y="69"/>
                  <a:pt x="605" y="70"/>
                  <a:pt x="605" y="69"/>
                </a:cubicBezTo>
                <a:cubicBezTo>
                  <a:pt x="604" y="68"/>
                  <a:pt x="603" y="69"/>
                  <a:pt x="602" y="68"/>
                </a:cubicBezTo>
                <a:cubicBezTo>
                  <a:pt x="601" y="67"/>
                  <a:pt x="600" y="67"/>
                  <a:pt x="599" y="66"/>
                </a:cubicBezTo>
                <a:cubicBezTo>
                  <a:pt x="599" y="66"/>
                  <a:pt x="598" y="66"/>
                  <a:pt x="598" y="66"/>
                </a:cubicBezTo>
                <a:cubicBezTo>
                  <a:pt x="597" y="66"/>
                  <a:pt x="597" y="66"/>
                  <a:pt x="596" y="65"/>
                </a:cubicBezTo>
                <a:cubicBezTo>
                  <a:pt x="595" y="64"/>
                  <a:pt x="593" y="64"/>
                  <a:pt x="592" y="62"/>
                </a:cubicBezTo>
                <a:cubicBezTo>
                  <a:pt x="592" y="61"/>
                  <a:pt x="591" y="62"/>
                  <a:pt x="590" y="62"/>
                </a:cubicBezTo>
                <a:cubicBezTo>
                  <a:pt x="589" y="61"/>
                  <a:pt x="588" y="60"/>
                  <a:pt x="588" y="59"/>
                </a:cubicBezTo>
                <a:cubicBezTo>
                  <a:pt x="584" y="59"/>
                  <a:pt x="584" y="59"/>
                  <a:pt x="584" y="59"/>
                </a:cubicBezTo>
                <a:cubicBezTo>
                  <a:pt x="583" y="57"/>
                  <a:pt x="581" y="57"/>
                  <a:pt x="579" y="56"/>
                </a:cubicBezTo>
                <a:cubicBezTo>
                  <a:pt x="578" y="55"/>
                  <a:pt x="577" y="55"/>
                  <a:pt x="577" y="54"/>
                </a:cubicBezTo>
                <a:cubicBezTo>
                  <a:pt x="576" y="54"/>
                  <a:pt x="575" y="54"/>
                  <a:pt x="574" y="54"/>
                </a:cubicBezTo>
                <a:cubicBezTo>
                  <a:pt x="573" y="53"/>
                  <a:pt x="572" y="52"/>
                  <a:pt x="570" y="52"/>
                </a:cubicBezTo>
                <a:cubicBezTo>
                  <a:pt x="570" y="52"/>
                  <a:pt x="570" y="52"/>
                  <a:pt x="570" y="52"/>
                </a:cubicBezTo>
                <a:cubicBezTo>
                  <a:pt x="569" y="51"/>
                  <a:pt x="568" y="51"/>
                  <a:pt x="567" y="51"/>
                </a:cubicBezTo>
                <a:cubicBezTo>
                  <a:pt x="567" y="49"/>
                  <a:pt x="566" y="49"/>
                  <a:pt x="564" y="49"/>
                </a:cubicBezTo>
                <a:cubicBezTo>
                  <a:pt x="564" y="49"/>
                  <a:pt x="563" y="49"/>
                  <a:pt x="562" y="48"/>
                </a:cubicBezTo>
                <a:cubicBezTo>
                  <a:pt x="561" y="47"/>
                  <a:pt x="560" y="48"/>
                  <a:pt x="560" y="48"/>
                </a:cubicBezTo>
                <a:cubicBezTo>
                  <a:pt x="559" y="47"/>
                  <a:pt x="558" y="46"/>
                  <a:pt x="558" y="46"/>
                </a:cubicBezTo>
                <a:cubicBezTo>
                  <a:pt x="558" y="46"/>
                  <a:pt x="557" y="46"/>
                  <a:pt x="557" y="46"/>
                </a:cubicBezTo>
                <a:cubicBezTo>
                  <a:pt x="556" y="46"/>
                  <a:pt x="554" y="46"/>
                  <a:pt x="554" y="44"/>
                </a:cubicBezTo>
                <a:cubicBezTo>
                  <a:pt x="553" y="44"/>
                  <a:pt x="552" y="44"/>
                  <a:pt x="551" y="43"/>
                </a:cubicBezTo>
                <a:cubicBezTo>
                  <a:pt x="551" y="42"/>
                  <a:pt x="550" y="43"/>
                  <a:pt x="549" y="43"/>
                </a:cubicBezTo>
                <a:cubicBezTo>
                  <a:pt x="548" y="43"/>
                  <a:pt x="547" y="41"/>
                  <a:pt x="546" y="42"/>
                </a:cubicBezTo>
                <a:cubicBezTo>
                  <a:pt x="544" y="42"/>
                  <a:pt x="544" y="41"/>
                  <a:pt x="542" y="41"/>
                </a:cubicBezTo>
                <a:cubicBezTo>
                  <a:pt x="542" y="39"/>
                  <a:pt x="540" y="40"/>
                  <a:pt x="540" y="40"/>
                </a:cubicBezTo>
                <a:cubicBezTo>
                  <a:pt x="539" y="39"/>
                  <a:pt x="538" y="39"/>
                  <a:pt x="537" y="39"/>
                </a:cubicBezTo>
                <a:cubicBezTo>
                  <a:pt x="536" y="39"/>
                  <a:pt x="536" y="39"/>
                  <a:pt x="535" y="38"/>
                </a:cubicBezTo>
                <a:cubicBezTo>
                  <a:pt x="534" y="39"/>
                  <a:pt x="533" y="37"/>
                  <a:pt x="532" y="37"/>
                </a:cubicBezTo>
                <a:cubicBezTo>
                  <a:pt x="531" y="38"/>
                  <a:pt x="531" y="36"/>
                  <a:pt x="529" y="36"/>
                </a:cubicBezTo>
                <a:cubicBezTo>
                  <a:pt x="529" y="36"/>
                  <a:pt x="527" y="35"/>
                  <a:pt x="526" y="34"/>
                </a:cubicBezTo>
                <a:cubicBezTo>
                  <a:pt x="527" y="34"/>
                  <a:pt x="527" y="34"/>
                  <a:pt x="527" y="33"/>
                </a:cubicBezTo>
                <a:cubicBezTo>
                  <a:pt x="527" y="33"/>
                  <a:pt x="526" y="33"/>
                  <a:pt x="526" y="32"/>
                </a:cubicBezTo>
                <a:cubicBezTo>
                  <a:pt x="526" y="32"/>
                  <a:pt x="525" y="33"/>
                  <a:pt x="525" y="33"/>
                </a:cubicBezTo>
                <a:cubicBezTo>
                  <a:pt x="525" y="33"/>
                  <a:pt x="525" y="34"/>
                  <a:pt x="524" y="34"/>
                </a:cubicBezTo>
                <a:cubicBezTo>
                  <a:pt x="524" y="34"/>
                  <a:pt x="524" y="34"/>
                  <a:pt x="524" y="34"/>
                </a:cubicBezTo>
                <a:cubicBezTo>
                  <a:pt x="523" y="33"/>
                  <a:pt x="522" y="33"/>
                  <a:pt x="521" y="33"/>
                </a:cubicBezTo>
                <a:cubicBezTo>
                  <a:pt x="519" y="34"/>
                  <a:pt x="520" y="32"/>
                  <a:pt x="519" y="32"/>
                </a:cubicBezTo>
                <a:cubicBezTo>
                  <a:pt x="519" y="32"/>
                  <a:pt x="519" y="31"/>
                  <a:pt x="519" y="31"/>
                </a:cubicBezTo>
                <a:cubicBezTo>
                  <a:pt x="517" y="31"/>
                  <a:pt x="515" y="32"/>
                  <a:pt x="514" y="31"/>
                </a:cubicBezTo>
                <a:cubicBezTo>
                  <a:pt x="512" y="30"/>
                  <a:pt x="510" y="31"/>
                  <a:pt x="509" y="30"/>
                </a:cubicBezTo>
                <a:cubicBezTo>
                  <a:pt x="509" y="30"/>
                  <a:pt x="509" y="30"/>
                  <a:pt x="509" y="30"/>
                </a:cubicBezTo>
                <a:cubicBezTo>
                  <a:pt x="508" y="29"/>
                  <a:pt x="507" y="30"/>
                  <a:pt x="506" y="29"/>
                </a:cubicBezTo>
                <a:cubicBezTo>
                  <a:pt x="505" y="28"/>
                  <a:pt x="504" y="29"/>
                  <a:pt x="503" y="29"/>
                </a:cubicBezTo>
                <a:cubicBezTo>
                  <a:pt x="503" y="29"/>
                  <a:pt x="503" y="29"/>
                  <a:pt x="503" y="29"/>
                </a:cubicBezTo>
                <a:cubicBezTo>
                  <a:pt x="502" y="27"/>
                  <a:pt x="501" y="28"/>
                  <a:pt x="500" y="27"/>
                </a:cubicBezTo>
                <a:cubicBezTo>
                  <a:pt x="499" y="27"/>
                  <a:pt x="498" y="26"/>
                  <a:pt x="497" y="26"/>
                </a:cubicBezTo>
                <a:cubicBezTo>
                  <a:pt x="496" y="27"/>
                  <a:pt x="496" y="26"/>
                  <a:pt x="495" y="26"/>
                </a:cubicBezTo>
                <a:cubicBezTo>
                  <a:pt x="494" y="26"/>
                  <a:pt x="493" y="25"/>
                  <a:pt x="492" y="25"/>
                </a:cubicBezTo>
                <a:cubicBezTo>
                  <a:pt x="491" y="25"/>
                  <a:pt x="490" y="25"/>
                  <a:pt x="489" y="25"/>
                </a:cubicBezTo>
                <a:cubicBezTo>
                  <a:pt x="488" y="25"/>
                  <a:pt x="488" y="24"/>
                  <a:pt x="487" y="24"/>
                </a:cubicBezTo>
                <a:cubicBezTo>
                  <a:pt x="486" y="24"/>
                  <a:pt x="485" y="24"/>
                  <a:pt x="485" y="24"/>
                </a:cubicBezTo>
                <a:cubicBezTo>
                  <a:pt x="484" y="23"/>
                  <a:pt x="484" y="23"/>
                  <a:pt x="484" y="22"/>
                </a:cubicBezTo>
                <a:cubicBezTo>
                  <a:pt x="483" y="22"/>
                  <a:pt x="483" y="22"/>
                  <a:pt x="482" y="21"/>
                </a:cubicBezTo>
                <a:cubicBezTo>
                  <a:pt x="482" y="21"/>
                  <a:pt x="482" y="21"/>
                  <a:pt x="481" y="22"/>
                </a:cubicBezTo>
                <a:cubicBezTo>
                  <a:pt x="480" y="22"/>
                  <a:pt x="480" y="22"/>
                  <a:pt x="479" y="20"/>
                </a:cubicBezTo>
                <a:cubicBezTo>
                  <a:pt x="479" y="20"/>
                  <a:pt x="479" y="20"/>
                  <a:pt x="479" y="20"/>
                </a:cubicBezTo>
                <a:cubicBezTo>
                  <a:pt x="479" y="20"/>
                  <a:pt x="478" y="21"/>
                  <a:pt x="478" y="21"/>
                </a:cubicBezTo>
                <a:cubicBezTo>
                  <a:pt x="477" y="21"/>
                  <a:pt x="476" y="21"/>
                  <a:pt x="475" y="21"/>
                </a:cubicBezTo>
                <a:cubicBezTo>
                  <a:pt x="474" y="21"/>
                  <a:pt x="474" y="20"/>
                  <a:pt x="474" y="19"/>
                </a:cubicBezTo>
                <a:cubicBezTo>
                  <a:pt x="474" y="19"/>
                  <a:pt x="474" y="19"/>
                  <a:pt x="475" y="19"/>
                </a:cubicBezTo>
                <a:cubicBezTo>
                  <a:pt x="474" y="18"/>
                  <a:pt x="474" y="18"/>
                  <a:pt x="474" y="18"/>
                </a:cubicBezTo>
                <a:cubicBezTo>
                  <a:pt x="472" y="18"/>
                  <a:pt x="470" y="19"/>
                  <a:pt x="469" y="17"/>
                </a:cubicBezTo>
                <a:cubicBezTo>
                  <a:pt x="469" y="17"/>
                  <a:pt x="468" y="18"/>
                  <a:pt x="468" y="18"/>
                </a:cubicBezTo>
                <a:cubicBezTo>
                  <a:pt x="468" y="18"/>
                  <a:pt x="468" y="19"/>
                  <a:pt x="468" y="19"/>
                </a:cubicBezTo>
                <a:cubicBezTo>
                  <a:pt x="468" y="19"/>
                  <a:pt x="467" y="20"/>
                  <a:pt x="467" y="20"/>
                </a:cubicBezTo>
                <a:cubicBezTo>
                  <a:pt x="466" y="18"/>
                  <a:pt x="464" y="19"/>
                  <a:pt x="463" y="19"/>
                </a:cubicBezTo>
                <a:cubicBezTo>
                  <a:pt x="463" y="18"/>
                  <a:pt x="464" y="18"/>
                  <a:pt x="463" y="16"/>
                </a:cubicBezTo>
                <a:cubicBezTo>
                  <a:pt x="462" y="16"/>
                  <a:pt x="462" y="17"/>
                  <a:pt x="461" y="18"/>
                </a:cubicBezTo>
                <a:cubicBezTo>
                  <a:pt x="461" y="18"/>
                  <a:pt x="460" y="18"/>
                  <a:pt x="460" y="19"/>
                </a:cubicBezTo>
                <a:cubicBezTo>
                  <a:pt x="459" y="20"/>
                  <a:pt x="459" y="18"/>
                  <a:pt x="458" y="18"/>
                </a:cubicBezTo>
                <a:cubicBezTo>
                  <a:pt x="456" y="18"/>
                  <a:pt x="454" y="18"/>
                  <a:pt x="452" y="18"/>
                </a:cubicBezTo>
                <a:cubicBezTo>
                  <a:pt x="451" y="18"/>
                  <a:pt x="450" y="17"/>
                  <a:pt x="449" y="17"/>
                </a:cubicBezTo>
                <a:cubicBezTo>
                  <a:pt x="447" y="17"/>
                  <a:pt x="446" y="17"/>
                  <a:pt x="445" y="17"/>
                </a:cubicBezTo>
                <a:cubicBezTo>
                  <a:pt x="441" y="17"/>
                  <a:pt x="441" y="17"/>
                  <a:pt x="441" y="17"/>
                </a:cubicBezTo>
                <a:cubicBezTo>
                  <a:pt x="441" y="17"/>
                  <a:pt x="440" y="16"/>
                  <a:pt x="439" y="16"/>
                </a:cubicBezTo>
                <a:cubicBezTo>
                  <a:pt x="438" y="17"/>
                  <a:pt x="437" y="18"/>
                  <a:pt x="436" y="17"/>
                </a:cubicBezTo>
                <a:cubicBezTo>
                  <a:pt x="433" y="16"/>
                  <a:pt x="429" y="17"/>
                  <a:pt x="425" y="16"/>
                </a:cubicBezTo>
                <a:cubicBezTo>
                  <a:pt x="424" y="16"/>
                  <a:pt x="423" y="17"/>
                  <a:pt x="422" y="15"/>
                </a:cubicBezTo>
                <a:cubicBezTo>
                  <a:pt x="422" y="15"/>
                  <a:pt x="422" y="16"/>
                  <a:pt x="422" y="16"/>
                </a:cubicBezTo>
                <a:cubicBezTo>
                  <a:pt x="421" y="17"/>
                  <a:pt x="420" y="16"/>
                  <a:pt x="419" y="15"/>
                </a:cubicBezTo>
                <a:cubicBezTo>
                  <a:pt x="419" y="16"/>
                  <a:pt x="418" y="16"/>
                  <a:pt x="418" y="16"/>
                </a:cubicBezTo>
                <a:cubicBezTo>
                  <a:pt x="417" y="16"/>
                  <a:pt x="416" y="15"/>
                  <a:pt x="416" y="15"/>
                </a:cubicBezTo>
                <a:cubicBezTo>
                  <a:pt x="415" y="15"/>
                  <a:pt x="415" y="16"/>
                  <a:pt x="414" y="16"/>
                </a:cubicBezTo>
                <a:cubicBezTo>
                  <a:pt x="414" y="16"/>
                  <a:pt x="413" y="16"/>
                  <a:pt x="413" y="15"/>
                </a:cubicBezTo>
                <a:cubicBezTo>
                  <a:pt x="412" y="16"/>
                  <a:pt x="412" y="16"/>
                  <a:pt x="412" y="16"/>
                </a:cubicBezTo>
                <a:cubicBezTo>
                  <a:pt x="410" y="15"/>
                  <a:pt x="409" y="16"/>
                  <a:pt x="407" y="15"/>
                </a:cubicBezTo>
                <a:cubicBezTo>
                  <a:pt x="407" y="16"/>
                  <a:pt x="406" y="16"/>
                  <a:pt x="406" y="16"/>
                </a:cubicBezTo>
                <a:cubicBezTo>
                  <a:pt x="405" y="15"/>
                  <a:pt x="404" y="15"/>
                  <a:pt x="403" y="16"/>
                </a:cubicBezTo>
                <a:cubicBezTo>
                  <a:pt x="403" y="16"/>
                  <a:pt x="403" y="16"/>
                  <a:pt x="402" y="15"/>
                </a:cubicBezTo>
                <a:cubicBezTo>
                  <a:pt x="400" y="15"/>
                  <a:pt x="398" y="15"/>
                  <a:pt x="396" y="15"/>
                </a:cubicBezTo>
                <a:cubicBezTo>
                  <a:pt x="396" y="15"/>
                  <a:pt x="395" y="16"/>
                  <a:pt x="395" y="16"/>
                </a:cubicBezTo>
                <a:cubicBezTo>
                  <a:pt x="394" y="16"/>
                  <a:pt x="394" y="16"/>
                  <a:pt x="394" y="15"/>
                </a:cubicBezTo>
                <a:cubicBezTo>
                  <a:pt x="393" y="16"/>
                  <a:pt x="393" y="16"/>
                  <a:pt x="393" y="16"/>
                </a:cubicBezTo>
                <a:cubicBezTo>
                  <a:pt x="392" y="16"/>
                  <a:pt x="390" y="16"/>
                  <a:pt x="389" y="16"/>
                </a:cubicBezTo>
                <a:cubicBezTo>
                  <a:pt x="386" y="16"/>
                  <a:pt x="382" y="16"/>
                  <a:pt x="379" y="16"/>
                </a:cubicBezTo>
                <a:cubicBezTo>
                  <a:pt x="376" y="16"/>
                  <a:pt x="374" y="15"/>
                  <a:pt x="372" y="17"/>
                </a:cubicBezTo>
                <a:cubicBezTo>
                  <a:pt x="371" y="17"/>
                  <a:pt x="371" y="17"/>
                  <a:pt x="371" y="17"/>
                </a:cubicBezTo>
                <a:cubicBezTo>
                  <a:pt x="369" y="17"/>
                  <a:pt x="367" y="17"/>
                  <a:pt x="365" y="18"/>
                </a:cubicBezTo>
                <a:cubicBezTo>
                  <a:pt x="364" y="18"/>
                  <a:pt x="362" y="18"/>
                  <a:pt x="361" y="18"/>
                </a:cubicBezTo>
                <a:cubicBezTo>
                  <a:pt x="360" y="19"/>
                  <a:pt x="360" y="19"/>
                  <a:pt x="360" y="18"/>
                </a:cubicBezTo>
                <a:cubicBezTo>
                  <a:pt x="359" y="19"/>
                  <a:pt x="359" y="19"/>
                  <a:pt x="358" y="19"/>
                </a:cubicBezTo>
                <a:cubicBezTo>
                  <a:pt x="357" y="19"/>
                  <a:pt x="355" y="19"/>
                  <a:pt x="354" y="19"/>
                </a:cubicBezTo>
                <a:cubicBezTo>
                  <a:pt x="352" y="19"/>
                  <a:pt x="351" y="20"/>
                  <a:pt x="350" y="20"/>
                </a:cubicBezTo>
                <a:cubicBezTo>
                  <a:pt x="349" y="20"/>
                  <a:pt x="347" y="20"/>
                  <a:pt x="346" y="20"/>
                </a:cubicBezTo>
                <a:cubicBezTo>
                  <a:pt x="344" y="22"/>
                  <a:pt x="342" y="21"/>
                  <a:pt x="339" y="21"/>
                </a:cubicBezTo>
                <a:cubicBezTo>
                  <a:pt x="338" y="21"/>
                  <a:pt x="338" y="22"/>
                  <a:pt x="336" y="22"/>
                </a:cubicBezTo>
                <a:cubicBezTo>
                  <a:pt x="336" y="22"/>
                  <a:pt x="335" y="22"/>
                  <a:pt x="334" y="23"/>
                </a:cubicBezTo>
                <a:cubicBezTo>
                  <a:pt x="334" y="23"/>
                  <a:pt x="333" y="23"/>
                  <a:pt x="333" y="23"/>
                </a:cubicBezTo>
                <a:cubicBezTo>
                  <a:pt x="332" y="23"/>
                  <a:pt x="332" y="23"/>
                  <a:pt x="331" y="24"/>
                </a:cubicBezTo>
                <a:cubicBezTo>
                  <a:pt x="331" y="24"/>
                  <a:pt x="330" y="23"/>
                  <a:pt x="330" y="23"/>
                </a:cubicBezTo>
                <a:cubicBezTo>
                  <a:pt x="329" y="24"/>
                  <a:pt x="328" y="24"/>
                  <a:pt x="327" y="25"/>
                </a:cubicBezTo>
                <a:cubicBezTo>
                  <a:pt x="327" y="25"/>
                  <a:pt x="327" y="25"/>
                  <a:pt x="326" y="25"/>
                </a:cubicBezTo>
                <a:cubicBezTo>
                  <a:pt x="325" y="24"/>
                  <a:pt x="324" y="27"/>
                  <a:pt x="324" y="25"/>
                </a:cubicBezTo>
                <a:cubicBezTo>
                  <a:pt x="323" y="25"/>
                  <a:pt x="322" y="26"/>
                  <a:pt x="321" y="26"/>
                </a:cubicBezTo>
                <a:cubicBezTo>
                  <a:pt x="321" y="27"/>
                  <a:pt x="320" y="27"/>
                  <a:pt x="320" y="27"/>
                </a:cubicBezTo>
                <a:cubicBezTo>
                  <a:pt x="319" y="26"/>
                  <a:pt x="318" y="28"/>
                  <a:pt x="317" y="28"/>
                </a:cubicBezTo>
                <a:cubicBezTo>
                  <a:pt x="315" y="27"/>
                  <a:pt x="314" y="28"/>
                  <a:pt x="313" y="29"/>
                </a:cubicBezTo>
                <a:cubicBezTo>
                  <a:pt x="312" y="30"/>
                  <a:pt x="310" y="29"/>
                  <a:pt x="309" y="30"/>
                </a:cubicBezTo>
                <a:cubicBezTo>
                  <a:pt x="309" y="31"/>
                  <a:pt x="308" y="30"/>
                  <a:pt x="308" y="31"/>
                </a:cubicBezTo>
                <a:cubicBezTo>
                  <a:pt x="307" y="31"/>
                  <a:pt x="306" y="30"/>
                  <a:pt x="305" y="31"/>
                </a:cubicBezTo>
                <a:cubicBezTo>
                  <a:pt x="305" y="31"/>
                  <a:pt x="304" y="31"/>
                  <a:pt x="303" y="31"/>
                </a:cubicBezTo>
                <a:cubicBezTo>
                  <a:pt x="302" y="31"/>
                  <a:pt x="302" y="33"/>
                  <a:pt x="301" y="32"/>
                </a:cubicBezTo>
                <a:cubicBezTo>
                  <a:pt x="300" y="33"/>
                  <a:pt x="300" y="34"/>
                  <a:pt x="299" y="33"/>
                </a:cubicBezTo>
                <a:cubicBezTo>
                  <a:pt x="298" y="33"/>
                  <a:pt x="298" y="33"/>
                  <a:pt x="298" y="33"/>
                </a:cubicBezTo>
                <a:cubicBezTo>
                  <a:pt x="297" y="33"/>
                  <a:pt x="295" y="33"/>
                  <a:pt x="294" y="33"/>
                </a:cubicBezTo>
                <a:cubicBezTo>
                  <a:pt x="294" y="33"/>
                  <a:pt x="294" y="34"/>
                  <a:pt x="294" y="34"/>
                </a:cubicBezTo>
                <a:cubicBezTo>
                  <a:pt x="292" y="34"/>
                  <a:pt x="291" y="35"/>
                  <a:pt x="289" y="35"/>
                </a:cubicBezTo>
                <a:cubicBezTo>
                  <a:pt x="289" y="36"/>
                  <a:pt x="288" y="36"/>
                  <a:pt x="288" y="36"/>
                </a:cubicBezTo>
                <a:cubicBezTo>
                  <a:pt x="287" y="36"/>
                  <a:pt x="286" y="36"/>
                  <a:pt x="285" y="37"/>
                </a:cubicBezTo>
                <a:cubicBezTo>
                  <a:pt x="284" y="38"/>
                  <a:pt x="283" y="37"/>
                  <a:pt x="282" y="37"/>
                </a:cubicBezTo>
                <a:cubicBezTo>
                  <a:pt x="280" y="37"/>
                  <a:pt x="280" y="39"/>
                  <a:pt x="279" y="38"/>
                </a:cubicBezTo>
                <a:cubicBezTo>
                  <a:pt x="278" y="38"/>
                  <a:pt x="277" y="38"/>
                  <a:pt x="276" y="39"/>
                </a:cubicBezTo>
                <a:cubicBezTo>
                  <a:pt x="275" y="39"/>
                  <a:pt x="274" y="40"/>
                  <a:pt x="273" y="40"/>
                </a:cubicBezTo>
                <a:cubicBezTo>
                  <a:pt x="272" y="40"/>
                  <a:pt x="271" y="41"/>
                  <a:pt x="270" y="41"/>
                </a:cubicBezTo>
                <a:cubicBezTo>
                  <a:pt x="268" y="40"/>
                  <a:pt x="267" y="42"/>
                  <a:pt x="265" y="42"/>
                </a:cubicBezTo>
                <a:cubicBezTo>
                  <a:pt x="265" y="43"/>
                  <a:pt x="264" y="43"/>
                  <a:pt x="263" y="43"/>
                </a:cubicBezTo>
                <a:cubicBezTo>
                  <a:pt x="263" y="44"/>
                  <a:pt x="262" y="44"/>
                  <a:pt x="261" y="44"/>
                </a:cubicBezTo>
                <a:cubicBezTo>
                  <a:pt x="260" y="44"/>
                  <a:pt x="259" y="45"/>
                  <a:pt x="258" y="45"/>
                </a:cubicBezTo>
                <a:cubicBezTo>
                  <a:pt x="258" y="46"/>
                  <a:pt x="257" y="47"/>
                  <a:pt x="257" y="47"/>
                </a:cubicBezTo>
                <a:cubicBezTo>
                  <a:pt x="255" y="46"/>
                  <a:pt x="254" y="48"/>
                  <a:pt x="253" y="49"/>
                </a:cubicBezTo>
                <a:cubicBezTo>
                  <a:pt x="250" y="49"/>
                  <a:pt x="250" y="49"/>
                  <a:pt x="250" y="49"/>
                </a:cubicBezTo>
                <a:cubicBezTo>
                  <a:pt x="249" y="49"/>
                  <a:pt x="248" y="50"/>
                  <a:pt x="248" y="50"/>
                </a:cubicBezTo>
                <a:cubicBezTo>
                  <a:pt x="247" y="50"/>
                  <a:pt x="247" y="50"/>
                  <a:pt x="247" y="50"/>
                </a:cubicBezTo>
                <a:cubicBezTo>
                  <a:pt x="245" y="51"/>
                  <a:pt x="245" y="49"/>
                  <a:pt x="244" y="49"/>
                </a:cubicBezTo>
                <a:cubicBezTo>
                  <a:pt x="243" y="50"/>
                  <a:pt x="242" y="49"/>
                  <a:pt x="241" y="49"/>
                </a:cubicBezTo>
                <a:cubicBezTo>
                  <a:pt x="241" y="49"/>
                  <a:pt x="241" y="49"/>
                  <a:pt x="241" y="49"/>
                </a:cubicBezTo>
                <a:cubicBezTo>
                  <a:pt x="241" y="48"/>
                  <a:pt x="242" y="49"/>
                  <a:pt x="242" y="48"/>
                </a:cubicBezTo>
                <a:cubicBezTo>
                  <a:pt x="242" y="48"/>
                  <a:pt x="242" y="47"/>
                  <a:pt x="241" y="47"/>
                </a:cubicBezTo>
                <a:cubicBezTo>
                  <a:pt x="240" y="46"/>
                  <a:pt x="241" y="45"/>
                  <a:pt x="241" y="44"/>
                </a:cubicBezTo>
                <a:cubicBezTo>
                  <a:pt x="241" y="44"/>
                  <a:pt x="241" y="44"/>
                  <a:pt x="241" y="44"/>
                </a:cubicBezTo>
                <a:cubicBezTo>
                  <a:pt x="241" y="44"/>
                  <a:pt x="241" y="44"/>
                  <a:pt x="242" y="45"/>
                </a:cubicBezTo>
                <a:cubicBezTo>
                  <a:pt x="243" y="44"/>
                  <a:pt x="243" y="44"/>
                  <a:pt x="243" y="43"/>
                </a:cubicBezTo>
                <a:cubicBezTo>
                  <a:pt x="244" y="43"/>
                  <a:pt x="244" y="43"/>
                  <a:pt x="244" y="42"/>
                </a:cubicBezTo>
                <a:cubicBezTo>
                  <a:pt x="244" y="41"/>
                  <a:pt x="244" y="41"/>
                  <a:pt x="243" y="41"/>
                </a:cubicBezTo>
                <a:cubicBezTo>
                  <a:pt x="243" y="39"/>
                  <a:pt x="243" y="39"/>
                  <a:pt x="243" y="39"/>
                </a:cubicBezTo>
                <a:cubicBezTo>
                  <a:pt x="243" y="38"/>
                  <a:pt x="242" y="37"/>
                  <a:pt x="241" y="36"/>
                </a:cubicBezTo>
                <a:cubicBezTo>
                  <a:pt x="241" y="37"/>
                  <a:pt x="240" y="37"/>
                  <a:pt x="240" y="38"/>
                </a:cubicBezTo>
                <a:cubicBezTo>
                  <a:pt x="240" y="38"/>
                  <a:pt x="239" y="37"/>
                  <a:pt x="239" y="37"/>
                </a:cubicBezTo>
                <a:cubicBezTo>
                  <a:pt x="239" y="37"/>
                  <a:pt x="239" y="36"/>
                  <a:pt x="239" y="36"/>
                </a:cubicBezTo>
                <a:cubicBezTo>
                  <a:pt x="239" y="35"/>
                  <a:pt x="240" y="35"/>
                  <a:pt x="240" y="34"/>
                </a:cubicBezTo>
                <a:cubicBezTo>
                  <a:pt x="240" y="34"/>
                  <a:pt x="240" y="33"/>
                  <a:pt x="241" y="33"/>
                </a:cubicBezTo>
                <a:cubicBezTo>
                  <a:pt x="242" y="33"/>
                  <a:pt x="242" y="33"/>
                  <a:pt x="243" y="32"/>
                </a:cubicBezTo>
                <a:cubicBezTo>
                  <a:pt x="243" y="32"/>
                  <a:pt x="244" y="31"/>
                  <a:pt x="245" y="31"/>
                </a:cubicBezTo>
                <a:cubicBezTo>
                  <a:pt x="246" y="32"/>
                  <a:pt x="247" y="30"/>
                  <a:pt x="248" y="30"/>
                </a:cubicBezTo>
                <a:cubicBezTo>
                  <a:pt x="248" y="31"/>
                  <a:pt x="249" y="31"/>
                  <a:pt x="250" y="30"/>
                </a:cubicBezTo>
                <a:cubicBezTo>
                  <a:pt x="250" y="30"/>
                  <a:pt x="251" y="30"/>
                  <a:pt x="251" y="30"/>
                </a:cubicBezTo>
                <a:cubicBezTo>
                  <a:pt x="253" y="29"/>
                  <a:pt x="255" y="29"/>
                  <a:pt x="256" y="28"/>
                </a:cubicBezTo>
                <a:cubicBezTo>
                  <a:pt x="258" y="26"/>
                  <a:pt x="259" y="26"/>
                  <a:pt x="261" y="26"/>
                </a:cubicBezTo>
                <a:cubicBezTo>
                  <a:pt x="262" y="26"/>
                  <a:pt x="262" y="25"/>
                  <a:pt x="263" y="25"/>
                </a:cubicBezTo>
                <a:cubicBezTo>
                  <a:pt x="264" y="24"/>
                  <a:pt x="266" y="24"/>
                  <a:pt x="267" y="23"/>
                </a:cubicBezTo>
                <a:cubicBezTo>
                  <a:pt x="268" y="23"/>
                  <a:pt x="270" y="22"/>
                  <a:pt x="271" y="22"/>
                </a:cubicBezTo>
                <a:cubicBezTo>
                  <a:pt x="272" y="20"/>
                  <a:pt x="274" y="22"/>
                  <a:pt x="275" y="20"/>
                </a:cubicBezTo>
                <a:cubicBezTo>
                  <a:pt x="276" y="20"/>
                  <a:pt x="277" y="21"/>
                  <a:pt x="278" y="20"/>
                </a:cubicBezTo>
                <a:cubicBezTo>
                  <a:pt x="279" y="19"/>
                  <a:pt x="280" y="19"/>
                  <a:pt x="281" y="19"/>
                </a:cubicBezTo>
                <a:cubicBezTo>
                  <a:pt x="282" y="19"/>
                  <a:pt x="283" y="20"/>
                  <a:pt x="284" y="19"/>
                </a:cubicBezTo>
                <a:cubicBezTo>
                  <a:pt x="285" y="18"/>
                  <a:pt x="286" y="18"/>
                  <a:pt x="287" y="17"/>
                </a:cubicBezTo>
                <a:cubicBezTo>
                  <a:pt x="288" y="16"/>
                  <a:pt x="289" y="16"/>
                  <a:pt x="290" y="17"/>
                </a:cubicBezTo>
                <a:cubicBezTo>
                  <a:pt x="291" y="17"/>
                  <a:pt x="291" y="17"/>
                  <a:pt x="291" y="17"/>
                </a:cubicBezTo>
                <a:cubicBezTo>
                  <a:pt x="291" y="18"/>
                  <a:pt x="290" y="18"/>
                  <a:pt x="290" y="18"/>
                </a:cubicBezTo>
                <a:cubicBezTo>
                  <a:pt x="290" y="19"/>
                  <a:pt x="290" y="19"/>
                  <a:pt x="290" y="20"/>
                </a:cubicBezTo>
                <a:cubicBezTo>
                  <a:pt x="290" y="20"/>
                  <a:pt x="291" y="20"/>
                  <a:pt x="292" y="20"/>
                </a:cubicBezTo>
                <a:cubicBezTo>
                  <a:pt x="292" y="19"/>
                  <a:pt x="293" y="19"/>
                  <a:pt x="294" y="19"/>
                </a:cubicBezTo>
                <a:cubicBezTo>
                  <a:pt x="293" y="18"/>
                  <a:pt x="292" y="18"/>
                  <a:pt x="291" y="17"/>
                </a:cubicBezTo>
                <a:cubicBezTo>
                  <a:pt x="293" y="16"/>
                  <a:pt x="293" y="15"/>
                  <a:pt x="294" y="14"/>
                </a:cubicBezTo>
                <a:cubicBezTo>
                  <a:pt x="296" y="14"/>
                  <a:pt x="296" y="14"/>
                  <a:pt x="298" y="13"/>
                </a:cubicBezTo>
                <a:cubicBezTo>
                  <a:pt x="299" y="13"/>
                  <a:pt x="300" y="12"/>
                  <a:pt x="302" y="12"/>
                </a:cubicBezTo>
                <a:cubicBezTo>
                  <a:pt x="303" y="13"/>
                  <a:pt x="303" y="11"/>
                  <a:pt x="304" y="12"/>
                </a:cubicBezTo>
                <a:cubicBezTo>
                  <a:pt x="305" y="12"/>
                  <a:pt x="306" y="12"/>
                  <a:pt x="307" y="12"/>
                </a:cubicBezTo>
                <a:cubicBezTo>
                  <a:pt x="308" y="11"/>
                  <a:pt x="308" y="10"/>
                  <a:pt x="309" y="11"/>
                </a:cubicBezTo>
                <a:cubicBezTo>
                  <a:pt x="310" y="10"/>
                  <a:pt x="311" y="9"/>
                  <a:pt x="312" y="11"/>
                </a:cubicBezTo>
                <a:cubicBezTo>
                  <a:pt x="312" y="11"/>
                  <a:pt x="313" y="11"/>
                  <a:pt x="314" y="11"/>
                </a:cubicBezTo>
                <a:cubicBezTo>
                  <a:pt x="315" y="10"/>
                  <a:pt x="315" y="9"/>
                  <a:pt x="316" y="10"/>
                </a:cubicBezTo>
                <a:cubicBezTo>
                  <a:pt x="317" y="10"/>
                  <a:pt x="317" y="10"/>
                  <a:pt x="318" y="10"/>
                </a:cubicBezTo>
                <a:cubicBezTo>
                  <a:pt x="318" y="9"/>
                  <a:pt x="319" y="8"/>
                  <a:pt x="320" y="8"/>
                </a:cubicBezTo>
                <a:cubicBezTo>
                  <a:pt x="320" y="8"/>
                  <a:pt x="320" y="8"/>
                  <a:pt x="321" y="8"/>
                </a:cubicBezTo>
                <a:cubicBezTo>
                  <a:pt x="321" y="8"/>
                  <a:pt x="321" y="8"/>
                  <a:pt x="322" y="8"/>
                </a:cubicBezTo>
                <a:cubicBezTo>
                  <a:pt x="323" y="8"/>
                  <a:pt x="324" y="8"/>
                  <a:pt x="325" y="8"/>
                </a:cubicBezTo>
                <a:cubicBezTo>
                  <a:pt x="327" y="8"/>
                  <a:pt x="327" y="6"/>
                  <a:pt x="329" y="7"/>
                </a:cubicBezTo>
                <a:cubicBezTo>
                  <a:pt x="330" y="7"/>
                  <a:pt x="331" y="6"/>
                  <a:pt x="332" y="6"/>
                </a:cubicBezTo>
                <a:cubicBezTo>
                  <a:pt x="333" y="6"/>
                  <a:pt x="334" y="6"/>
                  <a:pt x="335" y="6"/>
                </a:cubicBezTo>
                <a:cubicBezTo>
                  <a:pt x="336" y="5"/>
                  <a:pt x="336" y="5"/>
                  <a:pt x="337" y="5"/>
                </a:cubicBezTo>
                <a:cubicBezTo>
                  <a:pt x="339" y="5"/>
                  <a:pt x="340" y="5"/>
                  <a:pt x="341" y="5"/>
                </a:cubicBezTo>
                <a:cubicBezTo>
                  <a:pt x="343" y="4"/>
                  <a:pt x="343" y="4"/>
                  <a:pt x="345" y="5"/>
                </a:cubicBezTo>
                <a:cubicBezTo>
                  <a:pt x="346" y="5"/>
                  <a:pt x="347" y="5"/>
                  <a:pt x="348" y="4"/>
                </a:cubicBezTo>
                <a:cubicBezTo>
                  <a:pt x="349" y="4"/>
                  <a:pt x="349" y="4"/>
                  <a:pt x="350" y="3"/>
                </a:cubicBezTo>
                <a:cubicBezTo>
                  <a:pt x="351" y="3"/>
                  <a:pt x="352" y="3"/>
                  <a:pt x="353" y="3"/>
                </a:cubicBezTo>
                <a:cubicBezTo>
                  <a:pt x="354" y="3"/>
                  <a:pt x="355" y="3"/>
                  <a:pt x="356" y="3"/>
                </a:cubicBezTo>
                <a:cubicBezTo>
                  <a:pt x="358" y="3"/>
                  <a:pt x="359" y="3"/>
                  <a:pt x="360" y="2"/>
                </a:cubicBezTo>
                <a:cubicBezTo>
                  <a:pt x="364" y="2"/>
                  <a:pt x="364" y="2"/>
                  <a:pt x="364" y="2"/>
                </a:cubicBezTo>
                <a:cubicBezTo>
                  <a:pt x="365" y="2"/>
                  <a:pt x="367" y="2"/>
                  <a:pt x="368" y="2"/>
                </a:cubicBezTo>
                <a:cubicBezTo>
                  <a:pt x="368" y="2"/>
                  <a:pt x="368" y="1"/>
                  <a:pt x="369" y="1"/>
                </a:cubicBezTo>
                <a:cubicBezTo>
                  <a:pt x="370" y="1"/>
                  <a:pt x="370" y="1"/>
                  <a:pt x="371" y="2"/>
                </a:cubicBezTo>
                <a:cubicBezTo>
                  <a:pt x="372" y="1"/>
                  <a:pt x="372" y="0"/>
                  <a:pt x="373" y="2"/>
                </a:cubicBezTo>
                <a:cubicBezTo>
                  <a:pt x="374" y="2"/>
                  <a:pt x="374" y="2"/>
                  <a:pt x="375" y="2"/>
                </a:cubicBezTo>
                <a:cubicBezTo>
                  <a:pt x="376" y="2"/>
                  <a:pt x="378" y="2"/>
                  <a:pt x="379" y="2"/>
                </a:cubicBezTo>
                <a:cubicBezTo>
                  <a:pt x="380" y="2"/>
                  <a:pt x="380" y="2"/>
                  <a:pt x="380" y="1"/>
                </a:cubicBezTo>
                <a:cubicBezTo>
                  <a:pt x="381" y="1"/>
                  <a:pt x="381" y="2"/>
                  <a:pt x="383" y="2"/>
                </a:cubicBezTo>
                <a:cubicBezTo>
                  <a:pt x="384" y="2"/>
                  <a:pt x="385" y="2"/>
                  <a:pt x="386" y="2"/>
                </a:cubicBezTo>
                <a:cubicBezTo>
                  <a:pt x="387" y="2"/>
                  <a:pt x="388" y="2"/>
                  <a:pt x="389" y="1"/>
                </a:cubicBezTo>
                <a:cubicBezTo>
                  <a:pt x="390" y="3"/>
                  <a:pt x="391" y="2"/>
                  <a:pt x="393" y="2"/>
                </a:cubicBezTo>
                <a:cubicBezTo>
                  <a:pt x="394" y="2"/>
                  <a:pt x="395" y="2"/>
                  <a:pt x="396" y="2"/>
                </a:cubicBezTo>
                <a:cubicBezTo>
                  <a:pt x="398" y="2"/>
                  <a:pt x="400" y="2"/>
                  <a:pt x="402" y="2"/>
                </a:cubicBezTo>
                <a:cubicBezTo>
                  <a:pt x="403" y="2"/>
                  <a:pt x="404" y="1"/>
                  <a:pt x="405" y="1"/>
                </a:cubicBezTo>
                <a:cubicBezTo>
                  <a:pt x="406" y="1"/>
                  <a:pt x="407" y="1"/>
                  <a:pt x="408" y="1"/>
                </a:cubicBezTo>
                <a:cubicBezTo>
                  <a:pt x="412" y="1"/>
                  <a:pt x="412" y="1"/>
                  <a:pt x="412" y="1"/>
                </a:cubicBezTo>
                <a:cubicBezTo>
                  <a:pt x="413" y="1"/>
                  <a:pt x="413" y="1"/>
                  <a:pt x="414" y="1"/>
                </a:cubicBezTo>
                <a:cubicBezTo>
                  <a:pt x="414" y="1"/>
                  <a:pt x="414" y="2"/>
                  <a:pt x="415" y="2"/>
                </a:cubicBezTo>
                <a:cubicBezTo>
                  <a:pt x="416" y="2"/>
                  <a:pt x="418" y="2"/>
                  <a:pt x="420" y="2"/>
                </a:cubicBezTo>
                <a:cubicBezTo>
                  <a:pt x="421" y="2"/>
                  <a:pt x="421" y="2"/>
                  <a:pt x="422" y="3"/>
                </a:cubicBezTo>
                <a:cubicBezTo>
                  <a:pt x="422" y="3"/>
                  <a:pt x="423" y="3"/>
                  <a:pt x="423" y="3"/>
                </a:cubicBezTo>
                <a:cubicBezTo>
                  <a:pt x="424" y="3"/>
                  <a:pt x="424" y="2"/>
                  <a:pt x="425" y="2"/>
                </a:cubicBezTo>
                <a:cubicBezTo>
                  <a:pt x="432" y="2"/>
                  <a:pt x="439" y="2"/>
                  <a:pt x="446" y="2"/>
                </a:cubicBezTo>
                <a:cubicBezTo>
                  <a:pt x="447" y="2"/>
                  <a:pt x="448" y="3"/>
                  <a:pt x="449" y="4"/>
                </a:cubicBezTo>
                <a:cubicBezTo>
                  <a:pt x="450" y="4"/>
                  <a:pt x="450" y="4"/>
                  <a:pt x="451" y="3"/>
                </a:cubicBezTo>
                <a:cubicBezTo>
                  <a:pt x="452" y="2"/>
                  <a:pt x="453" y="3"/>
                  <a:pt x="454" y="4"/>
                </a:cubicBezTo>
                <a:cubicBezTo>
                  <a:pt x="455" y="4"/>
                  <a:pt x="455" y="3"/>
                  <a:pt x="455" y="3"/>
                </a:cubicBezTo>
                <a:cubicBezTo>
                  <a:pt x="456" y="3"/>
                  <a:pt x="456" y="4"/>
                  <a:pt x="456" y="4"/>
                </a:cubicBezTo>
                <a:cubicBezTo>
                  <a:pt x="457" y="4"/>
                  <a:pt x="457" y="4"/>
                  <a:pt x="457" y="4"/>
                </a:cubicBezTo>
                <a:cubicBezTo>
                  <a:pt x="459" y="4"/>
                  <a:pt x="461" y="4"/>
                  <a:pt x="462" y="4"/>
                </a:cubicBezTo>
                <a:cubicBezTo>
                  <a:pt x="463" y="6"/>
                  <a:pt x="465" y="5"/>
                  <a:pt x="466" y="5"/>
                </a:cubicBezTo>
                <a:cubicBezTo>
                  <a:pt x="467" y="5"/>
                  <a:pt x="468" y="6"/>
                  <a:pt x="469" y="6"/>
                </a:cubicBezTo>
                <a:cubicBezTo>
                  <a:pt x="470" y="6"/>
                  <a:pt x="471" y="6"/>
                  <a:pt x="471" y="7"/>
                </a:cubicBezTo>
                <a:cubicBezTo>
                  <a:pt x="472" y="6"/>
                  <a:pt x="472" y="6"/>
                  <a:pt x="472" y="6"/>
                </a:cubicBezTo>
                <a:cubicBezTo>
                  <a:pt x="473" y="6"/>
                  <a:pt x="474" y="6"/>
                  <a:pt x="475" y="6"/>
                </a:cubicBezTo>
                <a:cubicBezTo>
                  <a:pt x="477" y="6"/>
                  <a:pt x="477" y="7"/>
                  <a:pt x="479" y="7"/>
                </a:cubicBezTo>
                <a:cubicBezTo>
                  <a:pt x="480" y="7"/>
                  <a:pt x="481" y="7"/>
                  <a:pt x="482" y="7"/>
                </a:cubicBezTo>
                <a:cubicBezTo>
                  <a:pt x="483" y="7"/>
                  <a:pt x="483" y="7"/>
                  <a:pt x="484" y="7"/>
                </a:cubicBezTo>
                <a:cubicBezTo>
                  <a:pt x="485" y="8"/>
                  <a:pt x="486" y="9"/>
                  <a:pt x="488" y="9"/>
                </a:cubicBezTo>
                <a:cubicBezTo>
                  <a:pt x="489" y="9"/>
                  <a:pt x="490" y="9"/>
                  <a:pt x="492" y="9"/>
                </a:cubicBezTo>
                <a:cubicBezTo>
                  <a:pt x="493" y="8"/>
                  <a:pt x="495" y="10"/>
                  <a:pt x="497" y="10"/>
                </a:cubicBezTo>
                <a:cubicBezTo>
                  <a:pt x="497" y="10"/>
                  <a:pt x="498" y="11"/>
                  <a:pt x="499" y="11"/>
                </a:cubicBezTo>
                <a:cubicBezTo>
                  <a:pt x="499" y="11"/>
                  <a:pt x="500" y="12"/>
                  <a:pt x="500" y="12"/>
                </a:cubicBezTo>
                <a:cubicBezTo>
                  <a:pt x="501" y="10"/>
                  <a:pt x="502" y="11"/>
                  <a:pt x="503" y="11"/>
                </a:cubicBezTo>
                <a:cubicBezTo>
                  <a:pt x="503" y="12"/>
                  <a:pt x="504" y="11"/>
                  <a:pt x="505" y="12"/>
                </a:cubicBezTo>
                <a:cubicBezTo>
                  <a:pt x="506" y="12"/>
                  <a:pt x="507" y="11"/>
                  <a:pt x="508" y="12"/>
                </a:cubicBezTo>
                <a:cubicBezTo>
                  <a:pt x="509" y="12"/>
                  <a:pt x="510" y="13"/>
                  <a:pt x="511" y="13"/>
                </a:cubicBezTo>
                <a:cubicBezTo>
                  <a:pt x="512" y="14"/>
                  <a:pt x="513" y="12"/>
                  <a:pt x="514" y="13"/>
                </a:cubicBezTo>
                <a:cubicBezTo>
                  <a:pt x="514" y="14"/>
                  <a:pt x="516" y="14"/>
                  <a:pt x="517" y="14"/>
                </a:cubicBezTo>
                <a:cubicBezTo>
                  <a:pt x="518" y="15"/>
                  <a:pt x="518" y="15"/>
                  <a:pt x="517" y="16"/>
                </a:cubicBezTo>
                <a:cubicBezTo>
                  <a:pt x="517" y="16"/>
                  <a:pt x="517" y="17"/>
                  <a:pt x="517" y="17"/>
                </a:cubicBezTo>
                <a:cubicBezTo>
                  <a:pt x="517" y="17"/>
                  <a:pt x="518" y="17"/>
                  <a:pt x="519" y="18"/>
                </a:cubicBezTo>
                <a:cubicBezTo>
                  <a:pt x="517" y="19"/>
                  <a:pt x="515" y="18"/>
                  <a:pt x="515" y="20"/>
                </a:cubicBezTo>
                <a:cubicBezTo>
                  <a:pt x="516" y="20"/>
                  <a:pt x="517" y="21"/>
                  <a:pt x="518" y="21"/>
                </a:cubicBezTo>
                <a:cubicBezTo>
                  <a:pt x="518" y="22"/>
                  <a:pt x="517" y="22"/>
                  <a:pt x="518" y="23"/>
                </a:cubicBezTo>
                <a:cubicBezTo>
                  <a:pt x="518" y="23"/>
                  <a:pt x="518" y="24"/>
                  <a:pt x="518" y="24"/>
                </a:cubicBezTo>
                <a:cubicBezTo>
                  <a:pt x="519" y="25"/>
                  <a:pt x="519" y="25"/>
                  <a:pt x="520" y="25"/>
                </a:cubicBezTo>
                <a:cubicBezTo>
                  <a:pt x="522" y="24"/>
                  <a:pt x="522" y="24"/>
                  <a:pt x="522" y="25"/>
                </a:cubicBezTo>
                <a:cubicBezTo>
                  <a:pt x="522" y="26"/>
                  <a:pt x="523" y="26"/>
                  <a:pt x="523" y="26"/>
                </a:cubicBezTo>
                <a:cubicBezTo>
                  <a:pt x="523" y="25"/>
                  <a:pt x="524" y="25"/>
                  <a:pt x="524" y="24"/>
                </a:cubicBezTo>
                <a:cubicBezTo>
                  <a:pt x="525" y="24"/>
                  <a:pt x="526" y="25"/>
                  <a:pt x="526" y="25"/>
                </a:cubicBezTo>
                <a:cubicBezTo>
                  <a:pt x="527" y="25"/>
                  <a:pt x="527" y="25"/>
                  <a:pt x="528" y="25"/>
                </a:cubicBezTo>
                <a:cubicBezTo>
                  <a:pt x="528" y="25"/>
                  <a:pt x="528" y="26"/>
                  <a:pt x="529" y="26"/>
                </a:cubicBezTo>
                <a:cubicBezTo>
                  <a:pt x="530" y="26"/>
                  <a:pt x="530" y="26"/>
                  <a:pt x="531" y="25"/>
                </a:cubicBezTo>
                <a:cubicBezTo>
                  <a:pt x="531" y="25"/>
                  <a:pt x="532" y="25"/>
                  <a:pt x="532" y="25"/>
                </a:cubicBezTo>
                <a:cubicBezTo>
                  <a:pt x="533" y="25"/>
                  <a:pt x="533" y="25"/>
                  <a:pt x="533" y="24"/>
                </a:cubicBezTo>
                <a:cubicBezTo>
                  <a:pt x="533" y="23"/>
                  <a:pt x="531" y="24"/>
                  <a:pt x="530" y="24"/>
                </a:cubicBezTo>
                <a:cubicBezTo>
                  <a:pt x="529" y="24"/>
                  <a:pt x="528" y="24"/>
                  <a:pt x="527" y="24"/>
                </a:cubicBezTo>
                <a:cubicBezTo>
                  <a:pt x="527" y="23"/>
                  <a:pt x="527" y="23"/>
                  <a:pt x="527" y="23"/>
                </a:cubicBezTo>
                <a:cubicBezTo>
                  <a:pt x="528" y="23"/>
                  <a:pt x="530" y="23"/>
                  <a:pt x="530" y="23"/>
                </a:cubicBezTo>
                <a:cubicBezTo>
                  <a:pt x="531" y="22"/>
                  <a:pt x="532" y="22"/>
                  <a:pt x="533" y="22"/>
                </a:cubicBezTo>
                <a:cubicBezTo>
                  <a:pt x="532" y="21"/>
                  <a:pt x="531" y="21"/>
                  <a:pt x="531" y="21"/>
                </a:cubicBezTo>
                <a:cubicBezTo>
                  <a:pt x="530" y="21"/>
                  <a:pt x="530" y="21"/>
                  <a:pt x="530" y="20"/>
                </a:cubicBezTo>
                <a:cubicBezTo>
                  <a:pt x="533" y="20"/>
                  <a:pt x="533" y="20"/>
                  <a:pt x="533" y="20"/>
                </a:cubicBezTo>
                <a:cubicBezTo>
                  <a:pt x="534" y="21"/>
                  <a:pt x="535" y="22"/>
                  <a:pt x="536" y="23"/>
                </a:cubicBezTo>
                <a:cubicBezTo>
                  <a:pt x="536" y="23"/>
                  <a:pt x="536" y="23"/>
                  <a:pt x="537" y="23"/>
                </a:cubicBezTo>
                <a:cubicBezTo>
                  <a:pt x="538" y="23"/>
                  <a:pt x="539" y="23"/>
                  <a:pt x="540" y="23"/>
                </a:cubicBezTo>
                <a:cubicBezTo>
                  <a:pt x="542" y="23"/>
                  <a:pt x="542" y="24"/>
                  <a:pt x="543" y="24"/>
                </a:cubicBezTo>
                <a:cubicBezTo>
                  <a:pt x="545" y="24"/>
                  <a:pt x="545" y="24"/>
                  <a:pt x="546" y="25"/>
                </a:cubicBezTo>
                <a:cubicBezTo>
                  <a:pt x="546" y="26"/>
                  <a:pt x="547" y="26"/>
                  <a:pt x="548" y="26"/>
                </a:cubicBezTo>
                <a:cubicBezTo>
                  <a:pt x="548" y="27"/>
                  <a:pt x="549" y="27"/>
                  <a:pt x="550" y="27"/>
                </a:cubicBezTo>
                <a:cubicBezTo>
                  <a:pt x="552" y="26"/>
                  <a:pt x="553" y="27"/>
                  <a:pt x="554" y="28"/>
                </a:cubicBezTo>
                <a:cubicBezTo>
                  <a:pt x="556" y="29"/>
                  <a:pt x="558" y="30"/>
                  <a:pt x="560" y="29"/>
                </a:cubicBezTo>
                <a:cubicBezTo>
                  <a:pt x="560" y="30"/>
                  <a:pt x="561" y="31"/>
                  <a:pt x="561" y="31"/>
                </a:cubicBezTo>
                <a:cubicBezTo>
                  <a:pt x="563" y="32"/>
                  <a:pt x="564" y="31"/>
                  <a:pt x="565" y="32"/>
                </a:cubicBezTo>
                <a:cubicBezTo>
                  <a:pt x="566" y="33"/>
                  <a:pt x="568" y="32"/>
                  <a:pt x="568" y="33"/>
                </a:cubicBezTo>
                <a:cubicBezTo>
                  <a:pt x="570" y="34"/>
                  <a:pt x="572" y="36"/>
                  <a:pt x="574" y="35"/>
                </a:cubicBezTo>
                <a:cubicBezTo>
                  <a:pt x="574" y="35"/>
                  <a:pt x="574" y="36"/>
                  <a:pt x="574" y="36"/>
                </a:cubicBezTo>
                <a:cubicBezTo>
                  <a:pt x="575" y="38"/>
                  <a:pt x="576" y="38"/>
                  <a:pt x="578" y="37"/>
                </a:cubicBezTo>
                <a:cubicBezTo>
                  <a:pt x="578" y="37"/>
                  <a:pt x="579" y="37"/>
                  <a:pt x="579" y="37"/>
                </a:cubicBezTo>
                <a:cubicBezTo>
                  <a:pt x="579" y="38"/>
                  <a:pt x="581" y="38"/>
                  <a:pt x="582" y="38"/>
                </a:cubicBezTo>
                <a:cubicBezTo>
                  <a:pt x="583" y="40"/>
                  <a:pt x="586" y="40"/>
                  <a:pt x="587" y="42"/>
                </a:cubicBezTo>
                <a:cubicBezTo>
                  <a:pt x="587" y="42"/>
                  <a:pt x="588" y="42"/>
                  <a:pt x="589" y="43"/>
                </a:cubicBezTo>
                <a:cubicBezTo>
                  <a:pt x="591" y="43"/>
                  <a:pt x="593" y="45"/>
                  <a:pt x="595" y="47"/>
                </a:cubicBezTo>
                <a:cubicBezTo>
                  <a:pt x="598" y="47"/>
                  <a:pt x="598" y="47"/>
                  <a:pt x="598" y="47"/>
                </a:cubicBezTo>
                <a:cubicBezTo>
                  <a:pt x="599" y="47"/>
                  <a:pt x="599" y="49"/>
                  <a:pt x="601" y="49"/>
                </a:cubicBezTo>
                <a:cubicBezTo>
                  <a:pt x="601" y="49"/>
                  <a:pt x="602" y="51"/>
                  <a:pt x="603" y="51"/>
                </a:cubicBezTo>
                <a:cubicBezTo>
                  <a:pt x="604" y="52"/>
                  <a:pt x="605" y="52"/>
                  <a:pt x="605" y="52"/>
                </a:cubicBezTo>
                <a:cubicBezTo>
                  <a:pt x="606" y="53"/>
                  <a:pt x="607" y="52"/>
                  <a:pt x="607" y="53"/>
                </a:cubicBezTo>
                <a:cubicBezTo>
                  <a:pt x="608" y="54"/>
                  <a:pt x="610" y="54"/>
                  <a:pt x="611" y="56"/>
                </a:cubicBezTo>
                <a:cubicBezTo>
                  <a:pt x="612" y="57"/>
                  <a:pt x="613" y="57"/>
                  <a:pt x="614" y="58"/>
                </a:cubicBezTo>
                <a:cubicBezTo>
                  <a:pt x="615" y="58"/>
                  <a:pt x="616" y="58"/>
                  <a:pt x="617" y="59"/>
                </a:cubicBezTo>
                <a:cubicBezTo>
                  <a:pt x="617" y="60"/>
                  <a:pt x="618" y="60"/>
                  <a:pt x="618" y="60"/>
                </a:cubicBezTo>
                <a:cubicBezTo>
                  <a:pt x="620" y="60"/>
                  <a:pt x="621" y="61"/>
                  <a:pt x="622" y="62"/>
                </a:cubicBezTo>
                <a:cubicBezTo>
                  <a:pt x="623" y="62"/>
                  <a:pt x="624" y="63"/>
                  <a:pt x="624" y="63"/>
                </a:cubicBezTo>
                <a:cubicBezTo>
                  <a:pt x="625" y="64"/>
                  <a:pt x="627" y="64"/>
                  <a:pt x="627" y="65"/>
                </a:cubicBezTo>
                <a:cubicBezTo>
                  <a:pt x="628" y="65"/>
                  <a:pt x="628" y="66"/>
                  <a:pt x="629" y="66"/>
                </a:cubicBezTo>
                <a:cubicBezTo>
                  <a:pt x="630" y="65"/>
                  <a:pt x="630" y="66"/>
                  <a:pt x="631" y="67"/>
                </a:cubicBezTo>
                <a:cubicBezTo>
                  <a:pt x="632" y="67"/>
                  <a:pt x="632" y="68"/>
                  <a:pt x="633" y="68"/>
                </a:cubicBezTo>
                <a:cubicBezTo>
                  <a:pt x="635" y="69"/>
                  <a:pt x="637" y="70"/>
                  <a:pt x="639" y="71"/>
                </a:cubicBezTo>
                <a:cubicBezTo>
                  <a:pt x="640" y="71"/>
                  <a:pt x="641" y="72"/>
                  <a:pt x="642" y="73"/>
                </a:cubicBezTo>
                <a:cubicBezTo>
                  <a:pt x="643" y="74"/>
                  <a:pt x="644" y="74"/>
                  <a:pt x="644" y="74"/>
                </a:cubicBezTo>
                <a:cubicBezTo>
                  <a:pt x="645" y="75"/>
                  <a:pt x="644" y="76"/>
                  <a:pt x="646" y="76"/>
                </a:cubicBezTo>
                <a:cubicBezTo>
                  <a:pt x="647" y="77"/>
                  <a:pt x="647" y="78"/>
                  <a:pt x="648" y="78"/>
                </a:cubicBezTo>
                <a:cubicBezTo>
                  <a:pt x="649" y="78"/>
                  <a:pt x="649" y="78"/>
                  <a:pt x="649" y="79"/>
                </a:cubicBezTo>
                <a:cubicBezTo>
                  <a:pt x="649" y="79"/>
                  <a:pt x="650" y="80"/>
                  <a:pt x="650" y="80"/>
                </a:cubicBezTo>
                <a:cubicBezTo>
                  <a:pt x="651" y="80"/>
                  <a:pt x="651" y="80"/>
                  <a:pt x="652" y="80"/>
                </a:cubicBezTo>
                <a:cubicBezTo>
                  <a:pt x="652" y="80"/>
                  <a:pt x="652" y="80"/>
                  <a:pt x="652" y="81"/>
                </a:cubicBezTo>
                <a:cubicBezTo>
                  <a:pt x="652" y="81"/>
                  <a:pt x="652" y="81"/>
                  <a:pt x="652" y="82"/>
                </a:cubicBezTo>
                <a:cubicBezTo>
                  <a:pt x="652" y="81"/>
                  <a:pt x="651" y="81"/>
                  <a:pt x="651" y="81"/>
                </a:cubicBezTo>
                <a:cubicBezTo>
                  <a:pt x="651" y="81"/>
                  <a:pt x="651" y="81"/>
                  <a:pt x="651" y="81"/>
                </a:cubicBezTo>
                <a:cubicBezTo>
                  <a:pt x="650" y="81"/>
                  <a:pt x="650" y="81"/>
                  <a:pt x="650" y="82"/>
                </a:cubicBezTo>
                <a:cubicBezTo>
                  <a:pt x="649" y="83"/>
                  <a:pt x="649" y="83"/>
                  <a:pt x="650" y="84"/>
                </a:cubicBezTo>
                <a:cubicBezTo>
                  <a:pt x="650" y="84"/>
                  <a:pt x="650" y="84"/>
                  <a:pt x="650" y="84"/>
                </a:cubicBezTo>
                <a:cubicBezTo>
                  <a:pt x="650" y="84"/>
                  <a:pt x="651" y="84"/>
                  <a:pt x="651" y="85"/>
                </a:cubicBezTo>
                <a:cubicBezTo>
                  <a:pt x="651" y="83"/>
                  <a:pt x="652" y="84"/>
                  <a:pt x="653" y="84"/>
                </a:cubicBezTo>
                <a:cubicBezTo>
                  <a:pt x="654" y="84"/>
                  <a:pt x="654" y="83"/>
                  <a:pt x="655" y="83"/>
                </a:cubicBezTo>
                <a:cubicBezTo>
                  <a:pt x="655" y="83"/>
                  <a:pt x="656" y="84"/>
                  <a:pt x="656" y="84"/>
                </a:cubicBezTo>
                <a:cubicBezTo>
                  <a:pt x="657" y="85"/>
                  <a:pt x="659" y="85"/>
                  <a:pt x="660" y="86"/>
                </a:cubicBezTo>
                <a:cubicBezTo>
                  <a:pt x="661" y="88"/>
                  <a:pt x="663" y="89"/>
                  <a:pt x="664" y="89"/>
                </a:cubicBezTo>
                <a:cubicBezTo>
                  <a:pt x="665" y="90"/>
                  <a:pt x="666" y="90"/>
                  <a:pt x="666" y="91"/>
                </a:cubicBezTo>
                <a:cubicBezTo>
                  <a:pt x="667" y="91"/>
                  <a:pt x="668" y="92"/>
                  <a:pt x="669" y="92"/>
                </a:cubicBezTo>
                <a:cubicBezTo>
                  <a:pt x="669" y="93"/>
                  <a:pt x="670" y="93"/>
                  <a:pt x="670" y="95"/>
                </a:cubicBezTo>
                <a:cubicBezTo>
                  <a:pt x="672" y="96"/>
                  <a:pt x="672" y="97"/>
                  <a:pt x="674" y="98"/>
                </a:cubicBezTo>
                <a:cubicBezTo>
                  <a:pt x="675" y="98"/>
                  <a:pt x="675" y="100"/>
                  <a:pt x="676" y="100"/>
                </a:cubicBezTo>
                <a:cubicBezTo>
                  <a:pt x="677" y="102"/>
                  <a:pt x="679" y="103"/>
                  <a:pt x="680" y="104"/>
                </a:cubicBezTo>
                <a:cubicBezTo>
                  <a:pt x="682" y="105"/>
                  <a:pt x="683" y="107"/>
                  <a:pt x="685" y="108"/>
                </a:cubicBezTo>
                <a:cubicBezTo>
                  <a:pt x="685" y="108"/>
                  <a:pt x="685" y="108"/>
                  <a:pt x="685" y="108"/>
                </a:cubicBezTo>
                <a:cubicBezTo>
                  <a:pt x="687" y="109"/>
                  <a:pt x="688" y="110"/>
                  <a:pt x="689" y="111"/>
                </a:cubicBezTo>
                <a:cubicBezTo>
                  <a:pt x="690" y="112"/>
                  <a:pt x="691" y="113"/>
                  <a:pt x="692" y="114"/>
                </a:cubicBezTo>
                <a:cubicBezTo>
                  <a:pt x="693" y="115"/>
                  <a:pt x="694" y="116"/>
                  <a:pt x="695" y="117"/>
                </a:cubicBezTo>
                <a:cubicBezTo>
                  <a:pt x="697" y="118"/>
                  <a:pt x="698" y="120"/>
                  <a:pt x="700" y="121"/>
                </a:cubicBezTo>
                <a:cubicBezTo>
                  <a:pt x="702" y="122"/>
                  <a:pt x="702" y="123"/>
                  <a:pt x="703" y="124"/>
                </a:cubicBezTo>
                <a:cubicBezTo>
                  <a:pt x="703" y="126"/>
                  <a:pt x="705" y="126"/>
                  <a:pt x="705" y="127"/>
                </a:cubicBezTo>
                <a:cubicBezTo>
                  <a:pt x="705" y="128"/>
                  <a:pt x="706" y="128"/>
                  <a:pt x="707" y="128"/>
                </a:cubicBezTo>
                <a:cubicBezTo>
                  <a:pt x="708" y="130"/>
                  <a:pt x="710" y="131"/>
                  <a:pt x="710" y="133"/>
                </a:cubicBezTo>
                <a:cubicBezTo>
                  <a:pt x="711" y="134"/>
                  <a:pt x="711" y="135"/>
                  <a:pt x="712" y="135"/>
                </a:cubicBezTo>
                <a:cubicBezTo>
                  <a:pt x="713" y="136"/>
                  <a:pt x="713" y="137"/>
                  <a:pt x="714" y="137"/>
                </a:cubicBezTo>
                <a:cubicBezTo>
                  <a:pt x="715" y="137"/>
                  <a:pt x="716" y="139"/>
                  <a:pt x="717" y="139"/>
                </a:cubicBezTo>
                <a:cubicBezTo>
                  <a:pt x="718" y="141"/>
                  <a:pt x="721" y="142"/>
                  <a:pt x="721" y="144"/>
                </a:cubicBezTo>
                <a:cubicBezTo>
                  <a:pt x="722" y="145"/>
                  <a:pt x="722" y="146"/>
                  <a:pt x="723" y="146"/>
                </a:cubicBezTo>
                <a:cubicBezTo>
                  <a:pt x="724" y="148"/>
                  <a:pt x="726" y="149"/>
                  <a:pt x="726" y="151"/>
                </a:cubicBezTo>
                <a:cubicBezTo>
                  <a:pt x="726" y="151"/>
                  <a:pt x="728" y="151"/>
                  <a:pt x="728" y="151"/>
                </a:cubicBezTo>
                <a:cubicBezTo>
                  <a:pt x="728" y="152"/>
                  <a:pt x="728" y="153"/>
                  <a:pt x="729" y="153"/>
                </a:cubicBezTo>
                <a:cubicBezTo>
                  <a:pt x="729" y="153"/>
                  <a:pt x="729" y="154"/>
                  <a:pt x="730" y="154"/>
                </a:cubicBezTo>
                <a:cubicBezTo>
                  <a:pt x="732" y="153"/>
                  <a:pt x="732" y="156"/>
                  <a:pt x="733" y="156"/>
                </a:cubicBezTo>
                <a:cubicBezTo>
                  <a:pt x="733" y="156"/>
                  <a:pt x="733" y="157"/>
                  <a:pt x="733" y="157"/>
                </a:cubicBezTo>
                <a:cubicBezTo>
                  <a:pt x="733" y="158"/>
                  <a:pt x="732" y="159"/>
                  <a:pt x="733" y="159"/>
                </a:cubicBezTo>
                <a:cubicBezTo>
                  <a:pt x="734" y="160"/>
                  <a:pt x="734" y="160"/>
                  <a:pt x="734" y="160"/>
                </a:cubicBezTo>
                <a:cubicBezTo>
                  <a:pt x="736" y="160"/>
                  <a:pt x="736" y="162"/>
                  <a:pt x="738" y="161"/>
                </a:cubicBezTo>
                <a:cubicBezTo>
                  <a:pt x="738" y="161"/>
                  <a:pt x="739" y="162"/>
                  <a:pt x="738" y="163"/>
                </a:cubicBezTo>
                <a:cubicBezTo>
                  <a:pt x="738" y="163"/>
                  <a:pt x="738" y="164"/>
                  <a:pt x="738" y="164"/>
                </a:cubicBezTo>
                <a:cubicBezTo>
                  <a:pt x="739" y="164"/>
                  <a:pt x="740" y="165"/>
                  <a:pt x="740" y="167"/>
                </a:cubicBezTo>
                <a:cubicBezTo>
                  <a:pt x="742" y="168"/>
                  <a:pt x="742" y="169"/>
                  <a:pt x="743" y="171"/>
                </a:cubicBezTo>
                <a:cubicBezTo>
                  <a:pt x="743" y="172"/>
                  <a:pt x="745" y="173"/>
                  <a:pt x="746" y="174"/>
                </a:cubicBezTo>
                <a:cubicBezTo>
                  <a:pt x="746" y="177"/>
                  <a:pt x="746" y="177"/>
                  <a:pt x="746" y="177"/>
                </a:cubicBezTo>
                <a:cubicBezTo>
                  <a:pt x="746" y="177"/>
                  <a:pt x="746" y="177"/>
                  <a:pt x="747" y="177"/>
                </a:cubicBezTo>
                <a:cubicBezTo>
                  <a:pt x="749" y="179"/>
                  <a:pt x="750" y="182"/>
                  <a:pt x="751" y="184"/>
                </a:cubicBezTo>
                <a:cubicBezTo>
                  <a:pt x="751" y="185"/>
                  <a:pt x="752" y="186"/>
                  <a:pt x="752" y="187"/>
                </a:cubicBezTo>
                <a:cubicBezTo>
                  <a:pt x="752" y="188"/>
                  <a:pt x="753" y="188"/>
                  <a:pt x="755" y="188"/>
                </a:cubicBezTo>
                <a:cubicBezTo>
                  <a:pt x="755" y="188"/>
                  <a:pt x="755" y="188"/>
                  <a:pt x="755" y="188"/>
                </a:cubicBezTo>
                <a:cubicBezTo>
                  <a:pt x="755" y="189"/>
                  <a:pt x="754" y="190"/>
                  <a:pt x="755" y="191"/>
                </a:cubicBezTo>
                <a:cubicBezTo>
                  <a:pt x="756" y="191"/>
                  <a:pt x="755" y="192"/>
                  <a:pt x="756" y="193"/>
                </a:cubicBezTo>
                <a:cubicBezTo>
                  <a:pt x="757" y="193"/>
                  <a:pt x="756" y="194"/>
                  <a:pt x="757" y="195"/>
                </a:cubicBezTo>
                <a:cubicBezTo>
                  <a:pt x="757" y="195"/>
                  <a:pt x="757" y="196"/>
                  <a:pt x="757" y="197"/>
                </a:cubicBezTo>
                <a:cubicBezTo>
                  <a:pt x="758" y="197"/>
                  <a:pt x="759" y="198"/>
                  <a:pt x="759" y="199"/>
                </a:cubicBezTo>
                <a:cubicBezTo>
                  <a:pt x="759" y="199"/>
                  <a:pt x="759" y="200"/>
                  <a:pt x="759" y="201"/>
                </a:cubicBezTo>
                <a:cubicBezTo>
                  <a:pt x="759" y="201"/>
                  <a:pt x="759" y="201"/>
                  <a:pt x="759" y="202"/>
                </a:cubicBezTo>
                <a:cubicBezTo>
                  <a:pt x="760" y="202"/>
                  <a:pt x="760" y="202"/>
                  <a:pt x="760" y="202"/>
                </a:cubicBezTo>
                <a:cubicBezTo>
                  <a:pt x="761" y="202"/>
                  <a:pt x="761" y="202"/>
                  <a:pt x="761" y="203"/>
                </a:cubicBezTo>
                <a:cubicBezTo>
                  <a:pt x="761" y="204"/>
                  <a:pt x="761" y="204"/>
                  <a:pt x="761" y="204"/>
                </a:cubicBezTo>
                <a:cubicBezTo>
                  <a:pt x="760" y="204"/>
                  <a:pt x="760" y="204"/>
                  <a:pt x="759" y="204"/>
                </a:cubicBezTo>
                <a:cubicBezTo>
                  <a:pt x="760" y="205"/>
                  <a:pt x="761" y="206"/>
                  <a:pt x="762" y="207"/>
                </a:cubicBezTo>
                <a:cubicBezTo>
                  <a:pt x="765" y="207"/>
                  <a:pt x="765" y="207"/>
                  <a:pt x="765" y="207"/>
                </a:cubicBezTo>
                <a:cubicBezTo>
                  <a:pt x="765" y="208"/>
                  <a:pt x="766" y="208"/>
                  <a:pt x="767" y="209"/>
                </a:cubicBezTo>
                <a:cubicBezTo>
                  <a:pt x="767" y="210"/>
                  <a:pt x="767" y="211"/>
                  <a:pt x="767" y="212"/>
                </a:cubicBezTo>
                <a:cubicBezTo>
                  <a:pt x="767" y="212"/>
                  <a:pt x="767" y="212"/>
                  <a:pt x="767" y="212"/>
                </a:cubicBezTo>
                <a:cubicBezTo>
                  <a:pt x="768" y="212"/>
                  <a:pt x="768" y="212"/>
                  <a:pt x="769" y="211"/>
                </a:cubicBezTo>
                <a:cubicBezTo>
                  <a:pt x="770" y="212"/>
                  <a:pt x="771" y="213"/>
                  <a:pt x="771" y="214"/>
                </a:cubicBezTo>
                <a:cubicBezTo>
                  <a:pt x="771" y="214"/>
                  <a:pt x="771" y="214"/>
                  <a:pt x="771" y="215"/>
                </a:cubicBezTo>
                <a:cubicBezTo>
                  <a:pt x="770" y="215"/>
                  <a:pt x="771" y="217"/>
                  <a:pt x="770" y="217"/>
                </a:cubicBezTo>
                <a:cubicBezTo>
                  <a:pt x="769" y="218"/>
                  <a:pt x="770" y="218"/>
                  <a:pt x="770" y="218"/>
                </a:cubicBezTo>
                <a:cubicBezTo>
                  <a:pt x="771" y="218"/>
                  <a:pt x="772" y="218"/>
                  <a:pt x="772" y="218"/>
                </a:cubicBezTo>
                <a:cubicBezTo>
                  <a:pt x="772" y="219"/>
                  <a:pt x="773" y="219"/>
                  <a:pt x="773" y="219"/>
                </a:cubicBezTo>
                <a:cubicBezTo>
                  <a:pt x="772" y="219"/>
                  <a:pt x="772" y="219"/>
                  <a:pt x="772" y="220"/>
                </a:cubicBezTo>
                <a:cubicBezTo>
                  <a:pt x="772" y="220"/>
                  <a:pt x="772" y="220"/>
                  <a:pt x="773" y="220"/>
                </a:cubicBezTo>
                <a:cubicBezTo>
                  <a:pt x="772" y="222"/>
                  <a:pt x="773" y="223"/>
                  <a:pt x="774" y="223"/>
                </a:cubicBezTo>
                <a:cubicBezTo>
                  <a:pt x="776" y="223"/>
                  <a:pt x="775" y="224"/>
                  <a:pt x="776" y="226"/>
                </a:cubicBezTo>
                <a:cubicBezTo>
                  <a:pt x="776" y="226"/>
                  <a:pt x="777" y="227"/>
                  <a:pt x="779" y="229"/>
                </a:cubicBezTo>
                <a:cubicBezTo>
                  <a:pt x="780" y="229"/>
                  <a:pt x="779" y="231"/>
                  <a:pt x="781" y="232"/>
                </a:cubicBezTo>
                <a:cubicBezTo>
                  <a:pt x="781" y="233"/>
                  <a:pt x="781" y="234"/>
                  <a:pt x="781" y="235"/>
                </a:cubicBezTo>
                <a:cubicBezTo>
                  <a:pt x="781" y="236"/>
                  <a:pt x="781" y="236"/>
                  <a:pt x="781" y="237"/>
                </a:cubicBezTo>
                <a:cubicBezTo>
                  <a:pt x="782" y="238"/>
                  <a:pt x="782" y="239"/>
                  <a:pt x="783" y="239"/>
                </a:cubicBezTo>
                <a:cubicBezTo>
                  <a:pt x="784" y="240"/>
                  <a:pt x="784" y="241"/>
                  <a:pt x="784" y="242"/>
                </a:cubicBezTo>
                <a:cubicBezTo>
                  <a:pt x="784" y="243"/>
                  <a:pt x="785" y="243"/>
                  <a:pt x="785" y="244"/>
                </a:cubicBezTo>
                <a:cubicBezTo>
                  <a:pt x="786" y="245"/>
                  <a:pt x="786" y="245"/>
                  <a:pt x="785" y="246"/>
                </a:cubicBezTo>
                <a:cubicBezTo>
                  <a:pt x="786" y="247"/>
                  <a:pt x="786" y="248"/>
                  <a:pt x="787" y="248"/>
                </a:cubicBezTo>
                <a:cubicBezTo>
                  <a:pt x="788" y="249"/>
                  <a:pt x="789" y="250"/>
                  <a:pt x="790" y="251"/>
                </a:cubicBezTo>
                <a:cubicBezTo>
                  <a:pt x="790" y="252"/>
                  <a:pt x="791" y="253"/>
                  <a:pt x="792" y="254"/>
                </a:cubicBezTo>
                <a:cubicBezTo>
                  <a:pt x="792" y="254"/>
                  <a:pt x="791" y="255"/>
                  <a:pt x="791" y="255"/>
                </a:cubicBezTo>
                <a:cubicBezTo>
                  <a:pt x="790" y="255"/>
                  <a:pt x="790" y="257"/>
                  <a:pt x="789" y="257"/>
                </a:cubicBezTo>
                <a:cubicBezTo>
                  <a:pt x="789" y="257"/>
                  <a:pt x="789" y="258"/>
                  <a:pt x="789" y="258"/>
                </a:cubicBezTo>
                <a:cubicBezTo>
                  <a:pt x="790" y="259"/>
                  <a:pt x="789" y="260"/>
                  <a:pt x="789" y="262"/>
                </a:cubicBezTo>
                <a:cubicBezTo>
                  <a:pt x="790" y="262"/>
                  <a:pt x="790" y="262"/>
                  <a:pt x="791" y="263"/>
                </a:cubicBezTo>
                <a:cubicBezTo>
                  <a:pt x="792" y="264"/>
                  <a:pt x="792" y="264"/>
                  <a:pt x="791" y="265"/>
                </a:cubicBezTo>
                <a:cubicBezTo>
                  <a:pt x="791" y="265"/>
                  <a:pt x="791" y="266"/>
                  <a:pt x="791" y="266"/>
                </a:cubicBezTo>
                <a:cubicBezTo>
                  <a:pt x="792" y="266"/>
                  <a:pt x="792" y="266"/>
                  <a:pt x="792" y="266"/>
                </a:cubicBezTo>
                <a:cubicBezTo>
                  <a:pt x="793" y="267"/>
                  <a:pt x="792" y="268"/>
                  <a:pt x="793" y="269"/>
                </a:cubicBezTo>
                <a:cubicBezTo>
                  <a:pt x="794" y="270"/>
                  <a:pt x="793" y="272"/>
                  <a:pt x="793" y="273"/>
                </a:cubicBezTo>
                <a:cubicBezTo>
                  <a:pt x="794" y="273"/>
                  <a:pt x="794" y="273"/>
                  <a:pt x="794" y="273"/>
                </a:cubicBezTo>
                <a:cubicBezTo>
                  <a:pt x="795" y="274"/>
                  <a:pt x="794" y="275"/>
                  <a:pt x="795" y="276"/>
                </a:cubicBezTo>
                <a:cubicBezTo>
                  <a:pt x="795" y="276"/>
                  <a:pt x="795" y="277"/>
                  <a:pt x="795" y="277"/>
                </a:cubicBezTo>
                <a:cubicBezTo>
                  <a:pt x="795" y="277"/>
                  <a:pt x="795" y="277"/>
                  <a:pt x="794" y="278"/>
                </a:cubicBezTo>
                <a:cubicBezTo>
                  <a:pt x="795" y="278"/>
                  <a:pt x="795" y="278"/>
                  <a:pt x="796" y="278"/>
                </a:cubicBezTo>
                <a:cubicBezTo>
                  <a:pt x="796" y="278"/>
                  <a:pt x="796" y="278"/>
                  <a:pt x="796" y="279"/>
                </a:cubicBezTo>
                <a:cubicBezTo>
                  <a:pt x="796" y="280"/>
                  <a:pt x="797" y="281"/>
                  <a:pt x="797" y="282"/>
                </a:cubicBezTo>
                <a:cubicBezTo>
                  <a:pt x="797" y="283"/>
                  <a:pt x="798" y="284"/>
                  <a:pt x="798" y="284"/>
                </a:cubicBezTo>
                <a:cubicBezTo>
                  <a:pt x="798" y="285"/>
                  <a:pt x="798" y="286"/>
                  <a:pt x="799" y="287"/>
                </a:cubicBezTo>
                <a:cubicBezTo>
                  <a:pt x="800" y="288"/>
                  <a:pt x="799" y="289"/>
                  <a:pt x="800" y="290"/>
                </a:cubicBezTo>
                <a:cubicBezTo>
                  <a:pt x="800" y="290"/>
                  <a:pt x="800" y="291"/>
                  <a:pt x="799" y="291"/>
                </a:cubicBezTo>
                <a:cubicBezTo>
                  <a:pt x="800" y="291"/>
                  <a:pt x="800" y="291"/>
                  <a:pt x="801" y="292"/>
                </a:cubicBezTo>
                <a:cubicBezTo>
                  <a:pt x="800" y="293"/>
                  <a:pt x="800" y="293"/>
                  <a:pt x="801" y="294"/>
                </a:cubicBezTo>
                <a:cubicBezTo>
                  <a:pt x="801" y="295"/>
                  <a:pt x="802" y="296"/>
                  <a:pt x="803" y="296"/>
                </a:cubicBezTo>
                <a:cubicBezTo>
                  <a:pt x="803" y="297"/>
                  <a:pt x="803" y="298"/>
                  <a:pt x="804" y="298"/>
                </a:cubicBezTo>
                <a:cubicBezTo>
                  <a:pt x="804" y="299"/>
                  <a:pt x="803" y="299"/>
                  <a:pt x="803" y="299"/>
                </a:cubicBezTo>
                <a:cubicBezTo>
                  <a:pt x="803" y="300"/>
                  <a:pt x="804" y="300"/>
                  <a:pt x="804" y="301"/>
                </a:cubicBezTo>
                <a:cubicBezTo>
                  <a:pt x="804" y="302"/>
                  <a:pt x="804" y="303"/>
                  <a:pt x="804" y="305"/>
                </a:cubicBezTo>
                <a:cubicBezTo>
                  <a:pt x="804" y="306"/>
                  <a:pt x="805" y="306"/>
                  <a:pt x="805" y="308"/>
                </a:cubicBezTo>
                <a:cubicBezTo>
                  <a:pt x="805" y="309"/>
                  <a:pt x="805" y="310"/>
                  <a:pt x="805" y="311"/>
                </a:cubicBezTo>
                <a:cubicBezTo>
                  <a:pt x="805" y="312"/>
                  <a:pt x="807" y="311"/>
                  <a:pt x="807" y="312"/>
                </a:cubicBezTo>
                <a:cubicBezTo>
                  <a:pt x="807" y="314"/>
                  <a:pt x="806" y="316"/>
                  <a:pt x="808" y="317"/>
                </a:cubicBezTo>
                <a:cubicBezTo>
                  <a:pt x="807" y="318"/>
                  <a:pt x="809" y="319"/>
                  <a:pt x="810" y="320"/>
                </a:cubicBezTo>
                <a:cubicBezTo>
                  <a:pt x="809" y="321"/>
                  <a:pt x="809" y="321"/>
                  <a:pt x="809" y="321"/>
                </a:cubicBezTo>
                <a:cubicBezTo>
                  <a:pt x="810" y="322"/>
                  <a:pt x="810" y="323"/>
                  <a:pt x="809" y="324"/>
                </a:cubicBezTo>
                <a:cubicBezTo>
                  <a:pt x="809" y="325"/>
                  <a:pt x="808" y="326"/>
                  <a:pt x="809" y="326"/>
                </a:cubicBezTo>
                <a:cubicBezTo>
                  <a:pt x="809" y="326"/>
                  <a:pt x="810" y="326"/>
                  <a:pt x="810" y="326"/>
                </a:cubicBezTo>
                <a:cubicBezTo>
                  <a:pt x="810" y="327"/>
                  <a:pt x="810" y="327"/>
                  <a:pt x="810" y="327"/>
                </a:cubicBezTo>
                <a:cubicBezTo>
                  <a:pt x="809" y="328"/>
                  <a:pt x="809" y="329"/>
                  <a:pt x="810" y="330"/>
                </a:cubicBezTo>
                <a:cubicBezTo>
                  <a:pt x="811" y="330"/>
                  <a:pt x="812" y="330"/>
                  <a:pt x="812" y="331"/>
                </a:cubicBezTo>
                <a:moveTo>
                  <a:pt x="777" y="271"/>
                </a:moveTo>
                <a:cubicBezTo>
                  <a:pt x="777" y="271"/>
                  <a:pt x="777" y="271"/>
                  <a:pt x="777" y="270"/>
                </a:cubicBezTo>
                <a:cubicBezTo>
                  <a:pt x="777" y="270"/>
                  <a:pt x="777" y="270"/>
                  <a:pt x="776" y="270"/>
                </a:cubicBezTo>
                <a:cubicBezTo>
                  <a:pt x="776" y="271"/>
                  <a:pt x="776" y="271"/>
                  <a:pt x="776" y="271"/>
                </a:cubicBezTo>
                <a:cubicBezTo>
                  <a:pt x="777" y="271"/>
                  <a:pt x="777" y="271"/>
                  <a:pt x="777" y="271"/>
                </a:cubicBezTo>
                <a:cubicBezTo>
                  <a:pt x="777" y="271"/>
                  <a:pt x="777" y="271"/>
                  <a:pt x="776" y="270"/>
                </a:cubicBezTo>
                <a:cubicBezTo>
                  <a:pt x="776" y="270"/>
                  <a:pt x="776" y="270"/>
                  <a:pt x="776" y="270"/>
                </a:cubicBezTo>
                <a:cubicBezTo>
                  <a:pt x="776" y="270"/>
                  <a:pt x="776" y="270"/>
                  <a:pt x="776" y="270"/>
                </a:cubicBezTo>
                <a:cubicBezTo>
                  <a:pt x="776" y="270"/>
                  <a:pt x="776" y="269"/>
                  <a:pt x="776" y="270"/>
                </a:cubicBezTo>
                <a:cubicBezTo>
                  <a:pt x="776" y="270"/>
                  <a:pt x="776" y="270"/>
                  <a:pt x="777" y="271"/>
                </a:cubicBezTo>
                <a:moveTo>
                  <a:pt x="780" y="263"/>
                </a:moveTo>
                <a:cubicBezTo>
                  <a:pt x="780" y="263"/>
                  <a:pt x="780" y="263"/>
                  <a:pt x="780" y="263"/>
                </a:cubicBezTo>
                <a:cubicBezTo>
                  <a:pt x="780" y="263"/>
                  <a:pt x="779" y="263"/>
                  <a:pt x="779" y="263"/>
                </a:cubicBezTo>
                <a:cubicBezTo>
                  <a:pt x="779" y="263"/>
                  <a:pt x="779" y="263"/>
                  <a:pt x="779" y="263"/>
                </a:cubicBezTo>
                <a:cubicBezTo>
                  <a:pt x="779" y="263"/>
                  <a:pt x="780" y="264"/>
                  <a:pt x="780" y="264"/>
                </a:cubicBezTo>
                <a:cubicBezTo>
                  <a:pt x="780" y="264"/>
                  <a:pt x="780" y="264"/>
                  <a:pt x="779" y="263"/>
                </a:cubicBezTo>
                <a:cubicBezTo>
                  <a:pt x="779" y="263"/>
                  <a:pt x="779" y="263"/>
                  <a:pt x="779" y="263"/>
                </a:cubicBezTo>
                <a:cubicBezTo>
                  <a:pt x="779" y="263"/>
                  <a:pt x="779" y="263"/>
                  <a:pt x="779" y="262"/>
                </a:cubicBezTo>
                <a:cubicBezTo>
                  <a:pt x="779" y="262"/>
                  <a:pt x="779" y="262"/>
                  <a:pt x="778" y="262"/>
                </a:cubicBezTo>
                <a:cubicBezTo>
                  <a:pt x="778" y="262"/>
                  <a:pt x="779" y="263"/>
                  <a:pt x="780" y="263"/>
                </a:cubicBezTo>
                <a:moveTo>
                  <a:pt x="217" y="762"/>
                </a:moveTo>
                <a:cubicBezTo>
                  <a:pt x="217" y="762"/>
                  <a:pt x="218" y="762"/>
                  <a:pt x="218" y="762"/>
                </a:cubicBezTo>
                <a:cubicBezTo>
                  <a:pt x="218" y="762"/>
                  <a:pt x="218" y="761"/>
                  <a:pt x="218" y="761"/>
                </a:cubicBezTo>
                <a:cubicBezTo>
                  <a:pt x="218" y="761"/>
                  <a:pt x="217" y="761"/>
                  <a:pt x="217" y="761"/>
                </a:cubicBezTo>
                <a:cubicBezTo>
                  <a:pt x="217" y="761"/>
                  <a:pt x="217" y="762"/>
                  <a:pt x="219" y="762"/>
                </a:cubicBezTo>
                <a:cubicBezTo>
                  <a:pt x="218" y="762"/>
                  <a:pt x="218" y="762"/>
                  <a:pt x="218" y="762"/>
                </a:cubicBezTo>
                <a:cubicBezTo>
                  <a:pt x="218" y="762"/>
                  <a:pt x="218" y="762"/>
                  <a:pt x="218" y="762"/>
                </a:cubicBezTo>
                <a:cubicBezTo>
                  <a:pt x="218" y="762"/>
                  <a:pt x="218" y="762"/>
                  <a:pt x="218" y="762"/>
                </a:cubicBezTo>
                <a:cubicBezTo>
                  <a:pt x="218" y="762"/>
                  <a:pt x="218" y="763"/>
                  <a:pt x="218" y="763"/>
                </a:cubicBezTo>
                <a:cubicBezTo>
                  <a:pt x="218" y="763"/>
                  <a:pt x="219" y="762"/>
                  <a:pt x="217" y="762"/>
                </a:cubicBezTo>
                <a:moveTo>
                  <a:pt x="67" y="607"/>
                </a:moveTo>
                <a:cubicBezTo>
                  <a:pt x="66" y="607"/>
                  <a:pt x="66" y="608"/>
                  <a:pt x="66" y="608"/>
                </a:cubicBezTo>
                <a:cubicBezTo>
                  <a:pt x="66" y="608"/>
                  <a:pt x="66" y="608"/>
                  <a:pt x="66" y="608"/>
                </a:cubicBezTo>
                <a:cubicBezTo>
                  <a:pt x="66" y="608"/>
                  <a:pt x="66" y="608"/>
                  <a:pt x="66" y="608"/>
                </a:cubicBezTo>
                <a:cubicBezTo>
                  <a:pt x="67" y="608"/>
                  <a:pt x="67" y="608"/>
                  <a:pt x="67" y="608"/>
                </a:cubicBezTo>
                <a:cubicBezTo>
                  <a:pt x="67" y="608"/>
                  <a:pt x="67" y="607"/>
                  <a:pt x="66" y="609"/>
                </a:cubicBezTo>
                <a:cubicBezTo>
                  <a:pt x="66" y="608"/>
                  <a:pt x="66" y="608"/>
                  <a:pt x="66" y="608"/>
                </a:cubicBezTo>
                <a:cubicBezTo>
                  <a:pt x="66" y="608"/>
                  <a:pt x="66" y="608"/>
                  <a:pt x="66" y="608"/>
                </a:cubicBezTo>
                <a:cubicBezTo>
                  <a:pt x="65" y="608"/>
                  <a:pt x="65" y="609"/>
                  <a:pt x="65" y="609"/>
                </a:cubicBezTo>
                <a:cubicBezTo>
                  <a:pt x="66" y="609"/>
                  <a:pt x="66" y="609"/>
                  <a:pt x="67" y="607"/>
                </a:cubicBezTo>
                <a:moveTo>
                  <a:pt x="206" y="744"/>
                </a:moveTo>
                <a:cubicBezTo>
                  <a:pt x="206" y="744"/>
                  <a:pt x="206" y="744"/>
                  <a:pt x="206" y="744"/>
                </a:cubicBezTo>
                <a:cubicBezTo>
                  <a:pt x="206" y="744"/>
                  <a:pt x="206" y="744"/>
                  <a:pt x="205" y="744"/>
                </a:cubicBezTo>
                <a:cubicBezTo>
                  <a:pt x="205" y="744"/>
                  <a:pt x="205" y="744"/>
                  <a:pt x="205" y="744"/>
                </a:cubicBezTo>
                <a:cubicBezTo>
                  <a:pt x="206" y="744"/>
                  <a:pt x="206" y="745"/>
                  <a:pt x="206" y="745"/>
                </a:cubicBezTo>
                <a:cubicBezTo>
                  <a:pt x="206" y="745"/>
                  <a:pt x="206" y="744"/>
                  <a:pt x="205" y="744"/>
                </a:cubicBezTo>
                <a:cubicBezTo>
                  <a:pt x="205" y="744"/>
                  <a:pt x="206" y="744"/>
                  <a:pt x="205" y="743"/>
                </a:cubicBezTo>
                <a:cubicBezTo>
                  <a:pt x="205" y="743"/>
                  <a:pt x="205" y="743"/>
                  <a:pt x="205" y="743"/>
                </a:cubicBezTo>
                <a:cubicBezTo>
                  <a:pt x="205" y="743"/>
                  <a:pt x="205" y="743"/>
                  <a:pt x="204" y="743"/>
                </a:cubicBezTo>
                <a:cubicBezTo>
                  <a:pt x="204" y="743"/>
                  <a:pt x="204" y="743"/>
                  <a:pt x="204" y="743"/>
                </a:cubicBezTo>
                <a:cubicBezTo>
                  <a:pt x="204" y="743"/>
                  <a:pt x="204" y="744"/>
                  <a:pt x="204" y="744"/>
                </a:cubicBezTo>
                <a:cubicBezTo>
                  <a:pt x="204" y="744"/>
                  <a:pt x="205" y="744"/>
                  <a:pt x="206" y="744"/>
                </a:cubicBezTo>
                <a:moveTo>
                  <a:pt x="807" y="368"/>
                </a:moveTo>
                <a:cubicBezTo>
                  <a:pt x="807" y="368"/>
                  <a:pt x="807" y="368"/>
                  <a:pt x="804" y="365"/>
                </a:cubicBezTo>
                <a:cubicBezTo>
                  <a:pt x="805" y="367"/>
                  <a:pt x="807" y="365"/>
                  <a:pt x="807" y="367"/>
                </a:cubicBezTo>
                <a:cubicBezTo>
                  <a:pt x="807" y="367"/>
                  <a:pt x="807" y="367"/>
                  <a:pt x="808" y="367"/>
                </a:cubicBezTo>
                <a:cubicBezTo>
                  <a:pt x="808" y="366"/>
                  <a:pt x="808" y="366"/>
                  <a:pt x="807" y="365"/>
                </a:cubicBezTo>
                <a:cubicBezTo>
                  <a:pt x="806" y="365"/>
                  <a:pt x="805" y="365"/>
                  <a:pt x="807" y="367"/>
                </a:cubicBezTo>
                <a:cubicBezTo>
                  <a:pt x="807" y="367"/>
                  <a:pt x="806" y="367"/>
                  <a:pt x="806" y="368"/>
                </a:cubicBezTo>
                <a:cubicBezTo>
                  <a:pt x="806" y="368"/>
                  <a:pt x="806" y="368"/>
                  <a:pt x="809" y="369"/>
                </a:cubicBezTo>
                <a:cubicBezTo>
                  <a:pt x="809" y="369"/>
                  <a:pt x="809" y="368"/>
                  <a:pt x="808" y="368"/>
                </a:cubicBezTo>
                <a:cubicBezTo>
                  <a:pt x="808" y="368"/>
                  <a:pt x="808" y="368"/>
                  <a:pt x="807" y="368"/>
                </a:cubicBezTo>
                <a:cubicBezTo>
                  <a:pt x="807" y="368"/>
                  <a:pt x="807" y="368"/>
                  <a:pt x="807" y="369"/>
                </a:cubicBezTo>
                <a:cubicBezTo>
                  <a:pt x="807" y="369"/>
                  <a:pt x="807" y="369"/>
                  <a:pt x="807" y="369"/>
                </a:cubicBezTo>
                <a:cubicBezTo>
                  <a:pt x="808" y="369"/>
                  <a:pt x="808" y="369"/>
                  <a:pt x="807" y="368"/>
                </a:cubicBezTo>
                <a:moveTo>
                  <a:pt x="440" y="801"/>
                </a:moveTo>
                <a:cubicBezTo>
                  <a:pt x="441" y="801"/>
                  <a:pt x="441" y="801"/>
                  <a:pt x="441" y="801"/>
                </a:cubicBezTo>
                <a:cubicBezTo>
                  <a:pt x="441" y="801"/>
                  <a:pt x="441" y="800"/>
                  <a:pt x="441" y="800"/>
                </a:cubicBezTo>
                <a:cubicBezTo>
                  <a:pt x="440" y="800"/>
                  <a:pt x="440" y="800"/>
                  <a:pt x="440" y="800"/>
                </a:cubicBezTo>
                <a:cubicBezTo>
                  <a:pt x="440" y="800"/>
                  <a:pt x="440" y="801"/>
                  <a:pt x="442" y="801"/>
                </a:cubicBezTo>
                <a:cubicBezTo>
                  <a:pt x="442" y="801"/>
                  <a:pt x="442" y="801"/>
                  <a:pt x="442" y="801"/>
                </a:cubicBezTo>
                <a:cubicBezTo>
                  <a:pt x="442" y="801"/>
                  <a:pt x="441" y="801"/>
                  <a:pt x="441" y="801"/>
                </a:cubicBezTo>
                <a:cubicBezTo>
                  <a:pt x="441" y="801"/>
                  <a:pt x="440" y="801"/>
                  <a:pt x="441" y="801"/>
                </a:cubicBezTo>
                <a:cubicBezTo>
                  <a:pt x="441" y="801"/>
                  <a:pt x="441" y="801"/>
                  <a:pt x="441" y="801"/>
                </a:cubicBezTo>
                <a:cubicBezTo>
                  <a:pt x="442" y="802"/>
                  <a:pt x="442" y="802"/>
                  <a:pt x="440" y="801"/>
                </a:cubicBezTo>
                <a:moveTo>
                  <a:pt x="12" y="398"/>
                </a:moveTo>
                <a:cubicBezTo>
                  <a:pt x="10" y="399"/>
                  <a:pt x="9" y="398"/>
                  <a:pt x="8" y="399"/>
                </a:cubicBezTo>
                <a:cubicBezTo>
                  <a:pt x="9" y="400"/>
                  <a:pt x="10" y="400"/>
                  <a:pt x="12" y="398"/>
                </a:cubicBezTo>
                <a:cubicBezTo>
                  <a:pt x="11" y="398"/>
                  <a:pt x="11" y="398"/>
                  <a:pt x="11" y="398"/>
                </a:cubicBezTo>
                <a:cubicBezTo>
                  <a:pt x="11" y="398"/>
                  <a:pt x="11" y="398"/>
                  <a:pt x="11" y="399"/>
                </a:cubicBezTo>
                <a:cubicBezTo>
                  <a:pt x="11" y="399"/>
                  <a:pt x="11" y="399"/>
                  <a:pt x="11" y="399"/>
                </a:cubicBezTo>
                <a:cubicBezTo>
                  <a:pt x="12" y="398"/>
                  <a:pt x="12" y="398"/>
                  <a:pt x="12" y="398"/>
                </a:cubicBezTo>
                <a:cubicBezTo>
                  <a:pt x="12" y="398"/>
                  <a:pt x="12" y="398"/>
                  <a:pt x="12" y="398"/>
                </a:cubicBezTo>
                <a:moveTo>
                  <a:pt x="64" y="602"/>
                </a:moveTo>
                <a:cubicBezTo>
                  <a:pt x="64" y="602"/>
                  <a:pt x="64" y="602"/>
                  <a:pt x="64" y="602"/>
                </a:cubicBezTo>
                <a:cubicBezTo>
                  <a:pt x="64" y="602"/>
                  <a:pt x="64" y="602"/>
                  <a:pt x="64" y="602"/>
                </a:cubicBezTo>
                <a:cubicBezTo>
                  <a:pt x="64" y="602"/>
                  <a:pt x="64" y="601"/>
                  <a:pt x="63" y="602"/>
                </a:cubicBezTo>
                <a:cubicBezTo>
                  <a:pt x="63" y="602"/>
                  <a:pt x="64" y="602"/>
                  <a:pt x="67" y="604"/>
                </a:cubicBezTo>
                <a:cubicBezTo>
                  <a:pt x="67" y="603"/>
                  <a:pt x="67" y="603"/>
                  <a:pt x="67" y="602"/>
                </a:cubicBezTo>
                <a:cubicBezTo>
                  <a:pt x="67" y="601"/>
                  <a:pt x="66" y="601"/>
                  <a:pt x="65" y="602"/>
                </a:cubicBezTo>
                <a:cubicBezTo>
                  <a:pt x="65" y="602"/>
                  <a:pt x="65" y="602"/>
                  <a:pt x="65" y="602"/>
                </a:cubicBezTo>
                <a:cubicBezTo>
                  <a:pt x="65" y="602"/>
                  <a:pt x="64" y="603"/>
                  <a:pt x="64" y="603"/>
                </a:cubicBezTo>
                <a:cubicBezTo>
                  <a:pt x="64" y="603"/>
                  <a:pt x="65" y="603"/>
                  <a:pt x="65" y="603"/>
                </a:cubicBezTo>
                <a:cubicBezTo>
                  <a:pt x="66" y="603"/>
                  <a:pt x="66" y="605"/>
                  <a:pt x="67" y="605"/>
                </a:cubicBezTo>
                <a:cubicBezTo>
                  <a:pt x="67" y="605"/>
                  <a:pt x="67" y="604"/>
                  <a:pt x="64" y="602"/>
                </a:cubicBezTo>
                <a:moveTo>
                  <a:pt x="495" y="20"/>
                </a:moveTo>
                <a:cubicBezTo>
                  <a:pt x="495" y="21"/>
                  <a:pt x="495" y="21"/>
                  <a:pt x="499" y="19"/>
                </a:cubicBezTo>
                <a:cubicBezTo>
                  <a:pt x="498" y="19"/>
                  <a:pt x="498" y="20"/>
                  <a:pt x="497" y="21"/>
                </a:cubicBezTo>
                <a:cubicBezTo>
                  <a:pt x="497" y="21"/>
                  <a:pt x="497" y="21"/>
                  <a:pt x="496" y="21"/>
                </a:cubicBezTo>
                <a:cubicBezTo>
                  <a:pt x="496" y="21"/>
                  <a:pt x="495" y="21"/>
                  <a:pt x="496" y="21"/>
                </a:cubicBezTo>
                <a:cubicBezTo>
                  <a:pt x="496" y="22"/>
                  <a:pt x="496" y="22"/>
                  <a:pt x="496" y="22"/>
                </a:cubicBezTo>
                <a:cubicBezTo>
                  <a:pt x="497" y="22"/>
                  <a:pt x="498" y="22"/>
                  <a:pt x="499" y="22"/>
                </a:cubicBezTo>
                <a:cubicBezTo>
                  <a:pt x="499" y="22"/>
                  <a:pt x="500" y="22"/>
                  <a:pt x="499" y="23"/>
                </a:cubicBezTo>
                <a:cubicBezTo>
                  <a:pt x="499" y="23"/>
                  <a:pt x="500" y="24"/>
                  <a:pt x="500" y="24"/>
                </a:cubicBezTo>
                <a:cubicBezTo>
                  <a:pt x="500" y="24"/>
                  <a:pt x="500" y="23"/>
                  <a:pt x="500" y="23"/>
                </a:cubicBezTo>
                <a:cubicBezTo>
                  <a:pt x="501" y="22"/>
                  <a:pt x="501" y="22"/>
                  <a:pt x="502" y="22"/>
                </a:cubicBezTo>
                <a:cubicBezTo>
                  <a:pt x="503" y="23"/>
                  <a:pt x="505" y="23"/>
                  <a:pt x="506" y="22"/>
                </a:cubicBezTo>
                <a:cubicBezTo>
                  <a:pt x="507" y="22"/>
                  <a:pt x="507" y="22"/>
                  <a:pt x="508" y="22"/>
                </a:cubicBezTo>
                <a:cubicBezTo>
                  <a:pt x="508" y="22"/>
                  <a:pt x="509" y="22"/>
                  <a:pt x="510" y="22"/>
                </a:cubicBezTo>
                <a:cubicBezTo>
                  <a:pt x="511" y="21"/>
                  <a:pt x="512" y="21"/>
                  <a:pt x="513" y="21"/>
                </a:cubicBezTo>
                <a:cubicBezTo>
                  <a:pt x="513" y="18"/>
                  <a:pt x="513" y="18"/>
                  <a:pt x="513" y="18"/>
                </a:cubicBezTo>
                <a:cubicBezTo>
                  <a:pt x="512" y="18"/>
                  <a:pt x="511" y="18"/>
                  <a:pt x="510" y="19"/>
                </a:cubicBezTo>
                <a:cubicBezTo>
                  <a:pt x="510" y="19"/>
                  <a:pt x="511" y="19"/>
                  <a:pt x="511" y="20"/>
                </a:cubicBezTo>
                <a:cubicBezTo>
                  <a:pt x="509" y="21"/>
                  <a:pt x="508" y="19"/>
                  <a:pt x="507" y="18"/>
                </a:cubicBezTo>
                <a:cubicBezTo>
                  <a:pt x="506" y="19"/>
                  <a:pt x="506" y="19"/>
                  <a:pt x="506" y="19"/>
                </a:cubicBezTo>
                <a:cubicBezTo>
                  <a:pt x="505" y="19"/>
                  <a:pt x="505" y="19"/>
                  <a:pt x="505" y="18"/>
                </a:cubicBezTo>
                <a:cubicBezTo>
                  <a:pt x="504" y="19"/>
                  <a:pt x="504" y="19"/>
                  <a:pt x="505" y="21"/>
                </a:cubicBezTo>
                <a:cubicBezTo>
                  <a:pt x="505" y="21"/>
                  <a:pt x="504" y="21"/>
                  <a:pt x="504" y="21"/>
                </a:cubicBezTo>
                <a:cubicBezTo>
                  <a:pt x="503" y="21"/>
                  <a:pt x="503" y="20"/>
                  <a:pt x="502" y="20"/>
                </a:cubicBezTo>
                <a:cubicBezTo>
                  <a:pt x="501" y="20"/>
                  <a:pt x="500" y="19"/>
                  <a:pt x="496" y="21"/>
                </a:cubicBezTo>
                <a:cubicBezTo>
                  <a:pt x="496" y="20"/>
                  <a:pt x="495" y="20"/>
                  <a:pt x="495" y="20"/>
                </a:cubicBezTo>
                <a:cubicBezTo>
                  <a:pt x="495" y="19"/>
                  <a:pt x="494" y="18"/>
                  <a:pt x="493" y="17"/>
                </a:cubicBezTo>
                <a:cubicBezTo>
                  <a:pt x="492" y="17"/>
                  <a:pt x="492" y="17"/>
                  <a:pt x="492" y="18"/>
                </a:cubicBezTo>
                <a:cubicBezTo>
                  <a:pt x="492" y="18"/>
                  <a:pt x="491" y="18"/>
                  <a:pt x="491" y="18"/>
                </a:cubicBezTo>
                <a:cubicBezTo>
                  <a:pt x="490" y="18"/>
                  <a:pt x="490" y="18"/>
                  <a:pt x="490" y="19"/>
                </a:cubicBezTo>
                <a:cubicBezTo>
                  <a:pt x="490" y="19"/>
                  <a:pt x="490" y="20"/>
                  <a:pt x="490" y="20"/>
                </a:cubicBezTo>
                <a:cubicBezTo>
                  <a:pt x="491" y="20"/>
                  <a:pt x="491" y="20"/>
                  <a:pt x="492" y="20"/>
                </a:cubicBezTo>
                <a:cubicBezTo>
                  <a:pt x="492" y="21"/>
                  <a:pt x="492" y="21"/>
                  <a:pt x="493" y="20"/>
                </a:cubicBezTo>
                <a:cubicBezTo>
                  <a:pt x="493" y="20"/>
                  <a:pt x="494" y="20"/>
                  <a:pt x="495" y="20"/>
                </a:cubicBezTo>
                <a:moveTo>
                  <a:pt x="73" y="628"/>
                </a:moveTo>
                <a:cubicBezTo>
                  <a:pt x="74" y="628"/>
                  <a:pt x="75" y="628"/>
                  <a:pt x="76" y="628"/>
                </a:cubicBezTo>
                <a:cubicBezTo>
                  <a:pt x="76" y="628"/>
                  <a:pt x="76" y="627"/>
                  <a:pt x="76" y="627"/>
                </a:cubicBezTo>
                <a:cubicBezTo>
                  <a:pt x="76" y="627"/>
                  <a:pt x="76" y="626"/>
                  <a:pt x="76" y="626"/>
                </a:cubicBezTo>
                <a:cubicBezTo>
                  <a:pt x="75" y="626"/>
                  <a:pt x="73" y="626"/>
                  <a:pt x="72" y="626"/>
                </a:cubicBezTo>
                <a:cubicBezTo>
                  <a:pt x="72" y="626"/>
                  <a:pt x="72" y="627"/>
                  <a:pt x="72" y="627"/>
                </a:cubicBezTo>
                <a:cubicBezTo>
                  <a:pt x="72" y="627"/>
                  <a:pt x="73" y="628"/>
                  <a:pt x="73" y="628"/>
                </a:cubicBezTo>
                <a:moveTo>
                  <a:pt x="9" y="448"/>
                </a:moveTo>
                <a:cubicBezTo>
                  <a:pt x="7" y="448"/>
                  <a:pt x="7" y="448"/>
                  <a:pt x="6" y="448"/>
                </a:cubicBezTo>
                <a:cubicBezTo>
                  <a:pt x="5" y="448"/>
                  <a:pt x="5" y="448"/>
                  <a:pt x="6" y="450"/>
                </a:cubicBezTo>
                <a:cubicBezTo>
                  <a:pt x="6" y="450"/>
                  <a:pt x="6" y="450"/>
                  <a:pt x="6" y="451"/>
                </a:cubicBezTo>
                <a:cubicBezTo>
                  <a:pt x="6" y="451"/>
                  <a:pt x="6" y="452"/>
                  <a:pt x="7" y="451"/>
                </a:cubicBezTo>
                <a:cubicBezTo>
                  <a:pt x="7" y="451"/>
                  <a:pt x="7" y="451"/>
                  <a:pt x="7" y="451"/>
                </a:cubicBezTo>
                <a:cubicBezTo>
                  <a:pt x="7" y="450"/>
                  <a:pt x="7" y="449"/>
                  <a:pt x="9" y="448"/>
                </a:cubicBezTo>
                <a:moveTo>
                  <a:pt x="449" y="805"/>
                </a:moveTo>
                <a:cubicBezTo>
                  <a:pt x="448" y="804"/>
                  <a:pt x="448" y="805"/>
                  <a:pt x="447" y="805"/>
                </a:cubicBezTo>
                <a:cubicBezTo>
                  <a:pt x="446" y="804"/>
                  <a:pt x="446" y="804"/>
                  <a:pt x="445" y="805"/>
                </a:cubicBezTo>
                <a:cubicBezTo>
                  <a:pt x="445" y="805"/>
                  <a:pt x="445" y="805"/>
                  <a:pt x="445" y="805"/>
                </a:cubicBezTo>
                <a:cubicBezTo>
                  <a:pt x="445" y="805"/>
                  <a:pt x="445" y="805"/>
                  <a:pt x="445" y="805"/>
                </a:cubicBezTo>
                <a:cubicBezTo>
                  <a:pt x="445" y="806"/>
                  <a:pt x="446" y="806"/>
                  <a:pt x="446" y="807"/>
                </a:cubicBezTo>
                <a:cubicBezTo>
                  <a:pt x="446" y="805"/>
                  <a:pt x="448" y="806"/>
                  <a:pt x="449" y="805"/>
                </a:cubicBezTo>
                <a:moveTo>
                  <a:pt x="578" y="768"/>
                </a:moveTo>
                <a:cubicBezTo>
                  <a:pt x="577" y="769"/>
                  <a:pt x="576" y="770"/>
                  <a:pt x="575" y="771"/>
                </a:cubicBezTo>
                <a:cubicBezTo>
                  <a:pt x="576" y="771"/>
                  <a:pt x="576" y="771"/>
                  <a:pt x="577" y="771"/>
                </a:cubicBezTo>
                <a:cubicBezTo>
                  <a:pt x="577" y="771"/>
                  <a:pt x="578" y="770"/>
                  <a:pt x="579" y="770"/>
                </a:cubicBezTo>
                <a:cubicBezTo>
                  <a:pt x="579" y="769"/>
                  <a:pt x="578" y="769"/>
                  <a:pt x="578" y="768"/>
                </a:cubicBezTo>
                <a:moveTo>
                  <a:pt x="512" y="787"/>
                </a:moveTo>
                <a:cubicBezTo>
                  <a:pt x="512" y="787"/>
                  <a:pt x="512" y="787"/>
                  <a:pt x="512" y="787"/>
                </a:cubicBezTo>
                <a:cubicBezTo>
                  <a:pt x="512" y="788"/>
                  <a:pt x="512" y="789"/>
                  <a:pt x="513" y="788"/>
                </a:cubicBezTo>
                <a:cubicBezTo>
                  <a:pt x="513" y="788"/>
                  <a:pt x="514" y="788"/>
                  <a:pt x="514" y="787"/>
                </a:cubicBezTo>
                <a:cubicBezTo>
                  <a:pt x="514" y="787"/>
                  <a:pt x="514" y="787"/>
                  <a:pt x="514" y="787"/>
                </a:cubicBezTo>
                <a:cubicBezTo>
                  <a:pt x="514" y="786"/>
                  <a:pt x="513" y="785"/>
                  <a:pt x="513" y="786"/>
                </a:cubicBezTo>
                <a:cubicBezTo>
                  <a:pt x="512" y="786"/>
                  <a:pt x="512" y="786"/>
                  <a:pt x="512" y="786"/>
                </a:cubicBezTo>
                <a:cubicBezTo>
                  <a:pt x="512" y="787"/>
                  <a:pt x="512" y="787"/>
                  <a:pt x="512" y="787"/>
                </a:cubicBezTo>
                <a:moveTo>
                  <a:pt x="14" y="341"/>
                </a:moveTo>
                <a:cubicBezTo>
                  <a:pt x="15" y="342"/>
                  <a:pt x="16" y="343"/>
                  <a:pt x="19" y="342"/>
                </a:cubicBezTo>
                <a:cubicBezTo>
                  <a:pt x="17" y="342"/>
                  <a:pt x="16" y="340"/>
                  <a:pt x="14" y="341"/>
                </a:cubicBezTo>
                <a:moveTo>
                  <a:pt x="486" y="19"/>
                </a:moveTo>
                <a:cubicBezTo>
                  <a:pt x="486" y="19"/>
                  <a:pt x="486" y="19"/>
                  <a:pt x="486" y="19"/>
                </a:cubicBezTo>
                <a:cubicBezTo>
                  <a:pt x="486" y="18"/>
                  <a:pt x="485" y="18"/>
                  <a:pt x="485" y="18"/>
                </a:cubicBezTo>
                <a:cubicBezTo>
                  <a:pt x="484" y="18"/>
                  <a:pt x="484" y="17"/>
                  <a:pt x="483" y="17"/>
                </a:cubicBezTo>
                <a:cubicBezTo>
                  <a:pt x="483" y="17"/>
                  <a:pt x="482" y="18"/>
                  <a:pt x="482" y="18"/>
                </a:cubicBezTo>
                <a:cubicBezTo>
                  <a:pt x="482" y="18"/>
                  <a:pt x="483" y="19"/>
                  <a:pt x="483" y="19"/>
                </a:cubicBezTo>
                <a:cubicBezTo>
                  <a:pt x="484" y="19"/>
                  <a:pt x="485" y="19"/>
                  <a:pt x="486" y="19"/>
                </a:cubicBezTo>
                <a:moveTo>
                  <a:pt x="482" y="16"/>
                </a:moveTo>
                <a:cubicBezTo>
                  <a:pt x="480" y="16"/>
                  <a:pt x="479" y="16"/>
                  <a:pt x="478" y="16"/>
                </a:cubicBezTo>
                <a:cubicBezTo>
                  <a:pt x="478" y="16"/>
                  <a:pt x="477" y="16"/>
                  <a:pt x="477" y="16"/>
                </a:cubicBezTo>
                <a:cubicBezTo>
                  <a:pt x="477" y="17"/>
                  <a:pt x="479" y="17"/>
                  <a:pt x="479" y="18"/>
                </a:cubicBezTo>
                <a:cubicBezTo>
                  <a:pt x="479" y="17"/>
                  <a:pt x="481" y="17"/>
                  <a:pt x="482" y="16"/>
                </a:cubicBezTo>
                <a:moveTo>
                  <a:pt x="506" y="27"/>
                </a:moveTo>
                <a:cubicBezTo>
                  <a:pt x="507" y="27"/>
                  <a:pt x="507" y="27"/>
                  <a:pt x="508" y="27"/>
                </a:cubicBezTo>
                <a:cubicBezTo>
                  <a:pt x="508" y="27"/>
                  <a:pt x="508" y="26"/>
                  <a:pt x="508" y="26"/>
                </a:cubicBezTo>
                <a:cubicBezTo>
                  <a:pt x="508" y="26"/>
                  <a:pt x="508" y="26"/>
                  <a:pt x="507" y="26"/>
                </a:cubicBezTo>
                <a:cubicBezTo>
                  <a:pt x="507" y="26"/>
                  <a:pt x="506" y="26"/>
                  <a:pt x="505" y="25"/>
                </a:cubicBezTo>
                <a:cubicBezTo>
                  <a:pt x="505" y="25"/>
                  <a:pt x="504" y="25"/>
                  <a:pt x="504" y="25"/>
                </a:cubicBezTo>
                <a:cubicBezTo>
                  <a:pt x="504" y="26"/>
                  <a:pt x="504" y="26"/>
                  <a:pt x="504" y="26"/>
                </a:cubicBezTo>
                <a:cubicBezTo>
                  <a:pt x="505" y="27"/>
                  <a:pt x="506" y="27"/>
                  <a:pt x="506" y="27"/>
                </a:cubicBezTo>
                <a:moveTo>
                  <a:pt x="530" y="28"/>
                </a:moveTo>
                <a:cubicBezTo>
                  <a:pt x="529" y="27"/>
                  <a:pt x="528" y="28"/>
                  <a:pt x="528" y="28"/>
                </a:cubicBezTo>
                <a:cubicBezTo>
                  <a:pt x="527" y="28"/>
                  <a:pt x="527" y="28"/>
                  <a:pt x="527" y="29"/>
                </a:cubicBezTo>
                <a:cubicBezTo>
                  <a:pt x="527" y="29"/>
                  <a:pt x="527" y="29"/>
                  <a:pt x="527" y="29"/>
                </a:cubicBezTo>
                <a:cubicBezTo>
                  <a:pt x="528" y="29"/>
                  <a:pt x="528" y="30"/>
                  <a:pt x="528" y="29"/>
                </a:cubicBezTo>
                <a:cubicBezTo>
                  <a:pt x="529" y="29"/>
                  <a:pt x="529" y="29"/>
                  <a:pt x="530" y="28"/>
                </a:cubicBezTo>
                <a:moveTo>
                  <a:pt x="418" y="11"/>
                </a:moveTo>
                <a:cubicBezTo>
                  <a:pt x="419" y="11"/>
                  <a:pt x="420" y="11"/>
                  <a:pt x="420" y="11"/>
                </a:cubicBezTo>
                <a:cubicBezTo>
                  <a:pt x="420" y="11"/>
                  <a:pt x="421" y="10"/>
                  <a:pt x="421" y="10"/>
                </a:cubicBezTo>
                <a:cubicBezTo>
                  <a:pt x="420" y="10"/>
                  <a:pt x="420" y="10"/>
                  <a:pt x="420" y="10"/>
                </a:cubicBezTo>
                <a:cubicBezTo>
                  <a:pt x="419" y="10"/>
                  <a:pt x="418" y="10"/>
                  <a:pt x="417" y="10"/>
                </a:cubicBezTo>
                <a:cubicBezTo>
                  <a:pt x="417" y="10"/>
                  <a:pt x="417" y="10"/>
                  <a:pt x="417" y="10"/>
                </a:cubicBezTo>
                <a:cubicBezTo>
                  <a:pt x="417" y="10"/>
                  <a:pt x="417" y="10"/>
                  <a:pt x="417" y="11"/>
                </a:cubicBezTo>
                <a:cubicBezTo>
                  <a:pt x="418" y="11"/>
                  <a:pt x="418" y="11"/>
                  <a:pt x="418" y="11"/>
                </a:cubicBezTo>
                <a:moveTo>
                  <a:pt x="602" y="759"/>
                </a:moveTo>
                <a:cubicBezTo>
                  <a:pt x="602" y="760"/>
                  <a:pt x="602" y="760"/>
                  <a:pt x="602" y="760"/>
                </a:cubicBezTo>
                <a:cubicBezTo>
                  <a:pt x="602" y="761"/>
                  <a:pt x="602" y="761"/>
                  <a:pt x="602" y="761"/>
                </a:cubicBezTo>
                <a:cubicBezTo>
                  <a:pt x="602" y="761"/>
                  <a:pt x="602" y="761"/>
                  <a:pt x="603" y="761"/>
                </a:cubicBezTo>
                <a:cubicBezTo>
                  <a:pt x="603" y="760"/>
                  <a:pt x="603" y="759"/>
                  <a:pt x="604" y="758"/>
                </a:cubicBezTo>
                <a:cubicBezTo>
                  <a:pt x="604" y="758"/>
                  <a:pt x="603" y="758"/>
                  <a:pt x="603" y="758"/>
                </a:cubicBezTo>
                <a:cubicBezTo>
                  <a:pt x="602" y="758"/>
                  <a:pt x="602" y="758"/>
                  <a:pt x="602" y="759"/>
                </a:cubicBezTo>
                <a:moveTo>
                  <a:pt x="410" y="9"/>
                </a:moveTo>
                <a:cubicBezTo>
                  <a:pt x="410" y="9"/>
                  <a:pt x="410" y="9"/>
                  <a:pt x="410" y="9"/>
                </a:cubicBezTo>
                <a:cubicBezTo>
                  <a:pt x="409" y="9"/>
                  <a:pt x="408" y="9"/>
                  <a:pt x="408" y="10"/>
                </a:cubicBezTo>
                <a:cubicBezTo>
                  <a:pt x="408" y="10"/>
                  <a:pt x="409" y="10"/>
                  <a:pt x="409" y="11"/>
                </a:cubicBezTo>
                <a:cubicBezTo>
                  <a:pt x="410" y="11"/>
                  <a:pt x="410" y="10"/>
                  <a:pt x="410" y="9"/>
                </a:cubicBezTo>
                <a:moveTo>
                  <a:pt x="202" y="742"/>
                </a:moveTo>
                <a:cubicBezTo>
                  <a:pt x="203" y="742"/>
                  <a:pt x="203" y="742"/>
                  <a:pt x="204" y="742"/>
                </a:cubicBezTo>
                <a:cubicBezTo>
                  <a:pt x="204" y="742"/>
                  <a:pt x="204" y="741"/>
                  <a:pt x="204" y="741"/>
                </a:cubicBezTo>
                <a:cubicBezTo>
                  <a:pt x="204" y="741"/>
                  <a:pt x="204" y="741"/>
                  <a:pt x="204" y="741"/>
                </a:cubicBezTo>
                <a:cubicBezTo>
                  <a:pt x="203" y="741"/>
                  <a:pt x="202" y="741"/>
                  <a:pt x="201" y="741"/>
                </a:cubicBezTo>
                <a:cubicBezTo>
                  <a:pt x="201" y="741"/>
                  <a:pt x="201" y="741"/>
                  <a:pt x="201" y="742"/>
                </a:cubicBezTo>
                <a:cubicBezTo>
                  <a:pt x="201" y="742"/>
                  <a:pt x="201" y="742"/>
                  <a:pt x="201" y="742"/>
                </a:cubicBezTo>
                <a:cubicBezTo>
                  <a:pt x="201" y="742"/>
                  <a:pt x="202" y="742"/>
                  <a:pt x="202" y="742"/>
                </a:cubicBezTo>
                <a:moveTo>
                  <a:pt x="200" y="742"/>
                </a:moveTo>
                <a:cubicBezTo>
                  <a:pt x="199" y="742"/>
                  <a:pt x="199" y="740"/>
                  <a:pt x="197" y="741"/>
                </a:cubicBezTo>
                <a:cubicBezTo>
                  <a:pt x="198" y="742"/>
                  <a:pt x="198" y="744"/>
                  <a:pt x="200" y="742"/>
                </a:cubicBezTo>
                <a:moveTo>
                  <a:pt x="601" y="55"/>
                </a:moveTo>
                <a:cubicBezTo>
                  <a:pt x="602" y="55"/>
                  <a:pt x="603" y="54"/>
                  <a:pt x="603" y="54"/>
                </a:cubicBezTo>
                <a:cubicBezTo>
                  <a:pt x="602" y="53"/>
                  <a:pt x="602" y="53"/>
                  <a:pt x="601" y="51"/>
                </a:cubicBezTo>
                <a:cubicBezTo>
                  <a:pt x="601" y="53"/>
                  <a:pt x="600" y="54"/>
                  <a:pt x="601" y="55"/>
                </a:cubicBezTo>
                <a:moveTo>
                  <a:pt x="627" y="72"/>
                </a:moveTo>
                <a:cubicBezTo>
                  <a:pt x="627" y="72"/>
                  <a:pt x="627" y="72"/>
                  <a:pt x="627" y="72"/>
                </a:cubicBezTo>
                <a:cubicBezTo>
                  <a:pt x="626" y="73"/>
                  <a:pt x="626" y="75"/>
                  <a:pt x="627" y="75"/>
                </a:cubicBezTo>
                <a:cubicBezTo>
                  <a:pt x="627" y="75"/>
                  <a:pt x="628" y="75"/>
                  <a:pt x="628" y="75"/>
                </a:cubicBezTo>
                <a:cubicBezTo>
                  <a:pt x="628" y="75"/>
                  <a:pt x="628" y="75"/>
                  <a:pt x="628" y="75"/>
                </a:cubicBezTo>
                <a:cubicBezTo>
                  <a:pt x="628" y="74"/>
                  <a:pt x="628" y="73"/>
                  <a:pt x="627" y="72"/>
                </a:cubicBezTo>
                <a:moveTo>
                  <a:pt x="634" y="82"/>
                </a:moveTo>
                <a:cubicBezTo>
                  <a:pt x="633" y="82"/>
                  <a:pt x="632" y="82"/>
                  <a:pt x="632" y="82"/>
                </a:cubicBezTo>
                <a:cubicBezTo>
                  <a:pt x="632" y="82"/>
                  <a:pt x="632" y="82"/>
                  <a:pt x="631" y="82"/>
                </a:cubicBezTo>
                <a:cubicBezTo>
                  <a:pt x="631" y="82"/>
                  <a:pt x="632" y="83"/>
                  <a:pt x="632" y="83"/>
                </a:cubicBezTo>
                <a:cubicBezTo>
                  <a:pt x="633" y="83"/>
                  <a:pt x="634" y="83"/>
                  <a:pt x="635" y="83"/>
                </a:cubicBezTo>
                <a:cubicBezTo>
                  <a:pt x="635" y="83"/>
                  <a:pt x="635" y="82"/>
                  <a:pt x="635" y="82"/>
                </a:cubicBezTo>
                <a:cubicBezTo>
                  <a:pt x="635" y="82"/>
                  <a:pt x="635" y="82"/>
                  <a:pt x="635" y="82"/>
                </a:cubicBezTo>
                <a:cubicBezTo>
                  <a:pt x="634" y="82"/>
                  <a:pt x="634" y="82"/>
                  <a:pt x="634" y="82"/>
                </a:cubicBezTo>
                <a:moveTo>
                  <a:pt x="452" y="801"/>
                </a:moveTo>
                <a:cubicBezTo>
                  <a:pt x="452" y="801"/>
                  <a:pt x="453" y="801"/>
                  <a:pt x="453" y="801"/>
                </a:cubicBezTo>
                <a:cubicBezTo>
                  <a:pt x="454" y="801"/>
                  <a:pt x="454" y="800"/>
                  <a:pt x="454" y="800"/>
                </a:cubicBezTo>
                <a:cubicBezTo>
                  <a:pt x="454" y="800"/>
                  <a:pt x="454" y="800"/>
                  <a:pt x="453" y="800"/>
                </a:cubicBezTo>
                <a:cubicBezTo>
                  <a:pt x="452" y="800"/>
                  <a:pt x="452" y="800"/>
                  <a:pt x="451" y="800"/>
                </a:cubicBezTo>
                <a:cubicBezTo>
                  <a:pt x="450" y="800"/>
                  <a:pt x="450" y="800"/>
                  <a:pt x="450" y="800"/>
                </a:cubicBezTo>
                <a:cubicBezTo>
                  <a:pt x="450" y="800"/>
                  <a:pt x="450" y="801"/>
                  <a:pt x="451" y="801"/>
                </a:cubicBezTo>
                <a:cubicBezTo>
                  <a:pt x="451" y="801"/>
                  <a:pt x="451" y="801"/>
                  <a:pt x="452" y="801"/>
                </a:cubicBezTo>
                <a:moveTo>
                  <a:pt x="371" y="798"/>
                </a:moveTo>
                <a:cubicBezTo>
                  <a:pt x="371" y="798"/>
                  <a:pt x="371" y="797"/>
                  <a:pt x="370" y="797"/>
                </a:cubicBezTo>
                <a:cubicBezTo>
                  <a:pt x="369" y="798"/>
                  <a:pt x="369" y="798"/>
                  <a:pt x="369" y="798"/>
                </a:cubicBezTo>
                <a:cubicBezTo>
                  <a:pt x="370" y="799"/>
                  <a:pt x="370" y="799"/>
                  <a:pt x="371" y="798"/>
                </a:cubicBezTo>
                <a:moveTo>
                  <a:pt x="104" y="668"/>
                </a:moveTo>
                <a:cubicBezTo>
                  <a:pt x="105" y="668"/>
                  <a:pt x="105" y="668"/>
                  <a:pt x="106" y="668"/>
                </a:cubicBezTo>
                <a:cubicBezTo>
                  <a:pt x="106" y="668"/>
                  <a:pt x="106" y="667"/>
                  <a:pt x="106" y="667"/>
                </a:cubicBezTo>
                <a:cubicBezTo>
                  <a:pt x="105" y="667"/>
                  <a:pt x="104" y="667"/>
                  <a:pt x="103" y="667"/>
                </a:cubicBezTo>
                <a:cubicBezTo>
                  <a:pt x="103" y="667"/>
                  <a:pt x="103" y="668"/>
                  <a:pt x="103" y="668"/>
                </a:cubicBezTo>
                <a:cubicBezTo>
                  <a:pt x="104" y="668"/>
                  <a:pt x="104" y="668"/>
                  <a:pt x="104" y="668"/>
                </a:cubicBezTo>
                <a:moveTo>
                  <a:pt x="806" y="349"/>
                </a:moveTo>
                <a:cubicBezTo>
                  <a:pt x="807" y="350"/>
                  <a:pt x="808" y="350"/>
                  <a:pt x="809" y="349"/>
                </a:cubicBezTo>
                <a:cubicBezTo>
                  <a:pt x="808" y="348"/>
                  <a:pt x="807" y="348"/>
                  <a:pt x="806" y="349"/>
                </a:cubicBezTo>
                <a:moveTo>
                  <a:pt x="536" y="789"/>
                </a:moveTo>
                <a:cubicBezTo>
                  <a:pt x="536" y="789"/>
                  <a:pt x="537" y="789"/>
                  <a:pt x="537" y="789"/>
                </a:cubicBezTo>
                <a:cubicBezTo>
                  <a:pt x="537" y="789"/>
                  <a:pt x="537" y="789"/>
                  <a:pt x="537" y="789"/>
                </a:cubicBezTo>
                <a:cubicBezTo>
                  <a:pt x="537" y="788"/>
                  <a:pt x="535" y="788"/>
                  <a:pt x="535" y="789"/>
                </a:cubicBezTo>
                <a:cubicBezTo>
                  <a:pt x="535" y="789"/>
                  <a:pt x="535" y="789"/>
                  <a:pt x="535" y="789"/>
                </a:cubicBezTo>
                <a:cubicBezTo>
                  <a:pt x="535" y="789"/>
                  <a:pt x="536" y="789"/>
                  <a:pt x="536" y="789"/>
                </a:cubicBezTo>
                <a:moveTo>
                  <a:pt x="2" y="386"/>
                </a:moveTo>
                <a:cubicBezTo>
                  <a:pt x="3" y="387"/>
                  <a:pt x="4" y="387"/>
                  <a:pt x="5" y="386"/>
                </a:cubicBezTo>
                <a:cubicBezTo>
                  <a:pt x="4" y="385"/>
                  <a:pt x="3" y="385"/>
                  <a:pt x="2" y="386"/>
                </a:cubicBezTo>
                <a:moveTo>
                  <a:pt x="37" y="251"/>
                </a:moveTo>
                <a:cubicBezTo>
                  <a:pt x="37" y="251"/>
                  <a:pt x="37" y="251"/>
                  <a:pt x="37" y="251"/>
                </a:cubicBezTo>
                <a:cubicBezTo>
                  <a:pt x="38" y="251"/>
                  <a:pt x="38" y="251"/>
                  <a:pt x="38" y="250"/>
                </a:cubicBezTo>
                <a:cubicBezTo>
                  <a:pt x="38" y="250"/>
                  <a:pt x="38" y="250"/>
                  <a:pt x="38" y="250"/>
                </a:cubicBezTo>
                <a:cubicBezTo>
                  <a:pt x="38" y="250"/>
                  <a:pt x="37" y="250"/>
                  <a:pt x="37" y="250"/>
                </a:cubicBezTo>
                <a:cubicBezTo>
                  <a:pt x="36" y="250"/>
                  <a:pt x="36" y="251"/>
                  <a:pt x="37" y="251"/>
                </a:cubicBezTo>
                <a:moveTo>
                  <a:pt x="14" y="487"/>
                </a:moveTo>
                <a:cubicBezTo>
                  <a:pt x="14" y="487"/>
                  <a:pt x="14" y="487"/>
                  <a:pt x="15" y="486"/>
                </a:cubicBezTo>
                <a:cubicBezTo>
                  <a:pt x="15" y="486"/>
                  <a:pt x="15" y="486"/>
                  <a:pt x="16" y="485"/>
                </a:cubicBezTo>
                <a:cubicBezTo>
                  <a:pt x="16" y="485"/>
                  <a:pt x="15" y="485"/>
                  <a:pt x="15" y="485"/>
                </a:cubicBezTo>
                <a:cubicBezTo>
                  <a:pt x="15" y="485"/>
                  <a:pt x="14" y="485"/>
                  <a:pt x="14" y="485"/>
                </a:cubicBezTo>
                <a:cubicBezTo>
                  <a:pt x="14" y="486"/>
                  <a:pt x="14" y="486"/>
                  <a:pt x="14" y="487"/>
                </a:cubicBezTo>
                <a:moveTo>
                  <a:pt x="10" y="427"/>
                </a:moveTo>
                <a:cubicBezTo>
                  <a:pt x="11" y="427"/>
                  <a:pt x="11" y="427"/>
                  <a:pt x="11" y="427"/>
                </a:cubicBezTo>
                <a:cubicBezTo>
                  <a:pt x="12" y="427"/>
                  <a:pt x="12" y="427"/>
                  <a:pt x="12" y="426"/>
                </a:cubicBezTo>
                <a:cubicBezTo>
                  <a:pt x="12" y="426"/>
                  <a:pt x="12" y="426"/>
                  <a:pt x="11" y="426"/>
                </a:cubicBezTo>
                <a:cubicBezTo>
                  <a:pt x="11" y="426"/>
                  <a:pt x="10" y="426"/>
                  <a:pt x="10" y="426"/>
                </a:cubicBezTo>
                <a:cubicBezTo>
                  <a:pt x="9" y="426"/>
                  <a:pt x="9" y="426"/>
                  <a:pt x="9" y="427"/>
                </a:cubicBezTo>
                <a:cubicBezTo>
                  <a:pt x="9" y="427"/>
                  <a:pt x="9" y="427"/>
                  <a:pt x="10" y="427"/>
                </a:cubicBezTo>
                <a:cubicBezTo>
                  <a:pt x="10" y="427"/>
                  <a:pt x="10" y="427"/>
                  <a:pt x="10" y="427"/>
                </a:cubicBezTo>
                <a:moveTo>
                  <a:pt x="212" y="759"/>
                </a:moveTo>
                <a:cubicBezTo>
                  <a:pt x="212" y="759"/>
                  <a:pt x="212" y="759"/>
                  <a:pt x="212" y="759"/>
                </a:cubicBezTo>
                <a:cubicBezTo>
                  <a:pt x="211" y="759"/>
                  <a:pt x="211" y="758"/>
                  <a:pt x="211" y="758"/>
                </a:cubicBezTo>
                <a:cubicBezTo>
                  <a:pt x="211" y="758"/>
                  <a:pt x="210" y="758"/>
                  <a:pt x="210" y="758"/>
                </a:cubicBezTo>
                <a:cubicBezTo>
                  <a:pt x="210" y="759"/>
                  <a:pt x="210" y="759"/>
                  <a:pt x="210" y="760"/>
                </a:cubicBezTo>
                <a:cubicBezTo>
                  <a:pt x="211" y="760"/>
                  <a:pt x="212" y="760"/>
                  <a:pt x="212" y="759"/>
                </a:cubicBezTo>
                <a:moveTo>
                  <a:pt x="425" y="8"/>
                </a:moveTo>
                <a:cubicBezTo>
                  <a:pt x="426" y="9"/>
                  <a:pt x="426" y="9"/>
                  <a:pt x="427" y="9"/>
                </a:cubicBezTo>
                <a:cubicBezTo>
                  <a:pt x="427" y="10"/>
                  <a:pt x="427" y="9"/>
                  <a:pt x="427" y="9"/>
                </a:cubicBezTo>
                <a:cubicBezTo>
                  <a:pt x="428" y="8"/>
                  <a:pt x="427" y="8"/>
                  <a:pt x="427" y="8"/>
                </a:cubicBezTo>
                <a:cubicBezTo>
                  <a:pt x="426" y="8"/>
                  <a:pt x="426" y="8"/>
                  <a:pt x="425" y="8"/>
                </a:cubicBezTo>
                <a:moveTo>
                  <a:pt x="238" y="769"/>
                </a:moveTo>
                <a:cubicBezTo>
                  <a:pt x="238" y="769"/>
                  <a:pt x="238" y="769"/>
                  <a:pt x="238" y="769"/>
                </a:cubicBezTo>
                <a:cubicBezTo>
                  <a:pt x="238" y="769"/>
                  <a:pt x="239" y="768"/>
                  <a:pt x="238" y="768"/>
                </a:cubicBezTo>
                <a:cubicBezTo>
                  <a:pt x="238" y="768"/>
                  <a:pt x="238" y="768"/>
                  <a:pt x="237" y="768"/>
                </a:cubicBezTo>
                <a:cubicBezTo>
                  <a:pt x="237" y="768"/>
                  <a:pt x="237" y="768"/>
                  <a:pt x="237" y="768"/>
                </a:cubicBezTo>
                <a:cubicBezTo>
                  <a:pt x="237" y="769"/>
                  <a:pt x="238" y="769"/>
                  <a:pt x="238" y="769"/>
                </a:cubicBezTo>
                <a:moveTo>
                  <a:pt x="506" y="795"/>
                </a:moveTo>
                <a:cubicBezTo>
                  <a:pt x="506" y="795"/>
                  <a:pt x="506" y="795"/>
                  <a:pt x="507" y="795"/>
                </a:cubicBezTo>
                <a:cubicBezTo>
                  <a:pt x="507" y="795"/>
                  <a:pt x="507" y="795"/>
                  <a:pt x="507" y="795"/>
                </a:cubicBezTo>
                <a:cubicBezTo>
                  <a:pt x="507" y="794"/>
                  <a:pt x="507" y="794"/>
                  <a:pt x="507" y="794"/>
                </a:cubicBezTo>
                <a:cubicBezTo>
                  <a:pt x="506" y="794"/>
                  <a:pt x="505" y="794"/>
                  <a:pt x="505" y="794"/>
                </a:cubicBezTo>
                <a:cubicBezTo>
                  <a:pt x="505" y="794"/>
                  <a:pt x="504" y="794"/>
                  <a:pt x="504" y="794"/>
                </a:cubicBezTo>
                <a:cubicBezTo>
                  <a:pt x="504" y="795"/>
                  <a:pt x="505" y="795"/>
                  <a:pt x="505" y="795"/>
                </a:cubicBezTo>
                <a:cubicBezTo>
                  <a:pt x="505" y="795"/>
                  <a:pt x="505" y="795"/>
                  <a:pt x="506" y="795"/>
                </a:cubicBezTo>
                <a:moveTo>
                  <a:pt x="639" y="80"/>
                </a:moveTo>
                <a:cubicBezTo>
                  <a:pt x="639" y="80"/>
                  <a:pt x="640" y="80"/>
                  <a:pt x="640" y="80"/>
                </a:cubicBezTo>
                <a:cubicBezTo>
                  <a:pt x="640" y="79"/>
                  <a:pt x="640" y="79"/>
                  <a:pt x="640" y="78"/>
                </a:cubicBezTo>
                <a:cubicBezTo>
                  <a:pt x="639" y="78"/>
                  <a:pt x="639" y="78"/>
                  <a:pt x="638" y="78"/>
                </a:cubicBezTo>
                <a:cubicBezTo>
                  <a:pt x="638" y="78"/>
                  <a:pt x="638" y="78"/>
                  <a:pt x="638" y="79"/>
                </a:cubicBezTo>
                <a:cubicBezTo>
                  <a:pt x="638" y="79"/>
                  <a:pt x="639" y="79"/>
                  <a:pt x="639" y="80"/>
                </a:cubicBezTo>
                <a:moveTo>
                  <a:pt x="58" y="212"/>
                </a:moveTo>
                <a:cubicBezTo>
                  <a:pt x="58" y="212"/>
                  <a:pt x="58" y="212"/>
                  <a:pt x="58" y="212"/>
                </a:cubicBezTo>
                <a:cubicBezTo>
                  <a:pt x="58" y="212"/>
                  <a:pt x="57" y="212"/>
                  <a:pt x="57" y="212"/>
                </a:cubicBezTo>
                <a:cubicBezTo>
                  <a:pt x="57" y="212"/>
                  <a:pt x="57" y="213"/>
                  <a:pt x="57" y="213"/>
                </a:cubicBezTo>
                <a:cubicBezTo>
                  <a:pt x="57" y="213"/>
                  <a:pt x="57" y="213"/>
                  <a:pt x="57" y="213"/>
                </a:cubicBezTo>
                <a:cubicBezTo>
                  <a:pt x="58" y="213"/>
                  <a:pt x="58" y="213"/>
                  <a:pt x="58" y="212"/>
                </a:cubicBezTo>
                <a:moveTo>
                  <a:pt x="348" y="803"/>
                </a:moveTo>
                <a:cubicBezTo>
                  <a:pt x="347" y="802"/>
                  <a:pt x="346" y="802"/>
                  <a:pt x="346" y="803"/>
                </a:cubicBezTo>
                <a:cubicBezTo>
                  <a:pt x="346" y="804"/>
                  <a:pt x="347" y="804"/>
                  <a:pt x="348" y="803"/>
                </a:cubicBezTo>
                <a:moveTo>
                  <a:pt x="649" y="726"/>
                </a:moveTo>
                <a:cubicBezTo>
                  <a:pt x="649" y="726"/>
                  <a:pt x="648" y="726"/>
                  <a:pt x="648" y="726"/>
                </a:cubicBezTo>
                <a:cubicBezTo>
                  <a:pt x="648" y="726"/>
                  <a:pt x="648" y="726"/>
                  <a:pt x="648" y="726"/>
                </a:cubicBezTo>
                <a:cubicBezTo>
                  <a:pt x="648" y="727"/>
                  <a:pt x="649" y="727"/>
                  <a:pt x="649" y="726"/>
                </a:cubicBezTo>
                <a:cubicBezTo>
                  <a:pt x="649" y="726"/>
                  <a:pt x="649" y="726"/>
                  <a:pt x="649" y="726"/>
                </a:cubicBezTo>
                <a:moveTo>
                  <a:pt x="323" y="12"/>
                </a:moveTo>
                <a:cubicBezTo>
                  <a:pt x="323" y="13"/>
                  <a:pt x="322" y="13"/>
                  <a:pt x="322" y="13"/>
                </a:cubicBezTo>
                <a:cubicBezTo>
                  <a:pt x="322" y="14"/>
                  <a:pt x="323" y="14"/>
                  <a:pt x="324" y="13"/>
                </a:cubicBezTo>
                <a:cubicBezTo>
                  <a:pt x="324" y="13"/>
                  <a:pt x="324" y="13"/>
                  <a:pt x="324" y="13"/>
                </a:cubicBezTo>
                <a:cubicBezTo>
                  <a:pt x="324" y="13"/>
                  <a:pt x="323" y="13"/>
                  <a:pt x="323" y="12"/>
                </a:cubicBezTo>
                <a:moveTo>
                  <a:pt x="809" y="344"/>
                </a:moveTo>
                <a:cubicBezTo>
                  <a:pt x="808" y="343"/>
                  <a:pt x="807" y="343"/>
                  <a:pt x="807" y="344"/>
                </a:cubicBezTo>
                <a:cubicBezTo>
                  <a:pt x="807" y="344"/>
                  <a:pt x="807" y="344"/>
                  <a:pt x="807" y="344"/>
                </a:cubicBezTo>
                <a:cubicBezTo>
                  <a:pt x="807" y="345"/>
                  <a:pt x="808" y="345"/>
                  <a:pt x="808" y="344"/>
                </a:cubicBezTo>
                <a:cubicBezTo>
                  <a:pt x="809" y="344"/>
                  <a:pt x="809" y="344"/>
                  <a:pt x="809" y="344"/>
                </a:cubicBezTo>
                <a:moveTo>
                  <a:pt x="497" y="17"/>
                </a:moveTo>
                <a:cubicBezTo>
                  <a:pt x="497" y="17"/>
                  <a:pt x="498" y="17"/>
                  <a:pt x="499" y="17"/>
                </a:cubicBezTo>
                <a:cubicBezTo>
                  <a:pt x="498" y="16"/>
                  <a:pt x="497" y="16"/>
                  <a:pt x="497" y="17"/>
                </a:cubicBezTo>
                <a:moveTo>
                  <a:pt x="353" y="803"/>
                </a:moveTo>
                <a:cubicBezTo>
                  <a:pt x="353" y="803"/>
                  <a:pt x="353" y="803"/>
                  <a:pt x="353" y="803"/>
                </a:cubicBezTo>
                <a:cubicBezTo>
                  <a:pt x="353" y="802"/>
                  <a:pt x="352" y="802"/>
                  <a:pt x="352" y="803"/>
                </a:cubicBezTo>
                <a:cubicBezTo>
                  <a:pt x="352" y="803"/>
                  <a:pt x="352" y="803"/>
                  <a:pt x="352" y="803"/>
                </a:cubicBezTo>
                <a:cubicBezTo>
                  <a:pt x="352" y="804"/>
                  <a:pt x="353" y="804"/>
                  <a:pt x="353" y="803"/>
                </a:cubicBezTo>
                <a:moveTo>
                  <a:pt x="630" y="81"/>
                </a:moveTo>
                <a:cubicBezTo>
                  <a:pt x="631" y="80"/>
                  <a:pt x="631" y="79"/>
                  <a:pt x="630" y="79"/>
                </a:cubicBezTo>
                <a:cubicBezTo>
                  <a:pt x="630" y="79"/>
                  <a:pt x="630" y="79"/>
                  <a:pt x="630" y="79"/>
                </a:cubicBezTo>
                <a:cubicBezTo>
                  <a:pt x="629" y="79"/>
                  <a:pt x="629" y="80"/>
                  <a:pt x="630" y="81"/>
                </a:cubicBezTo>
                <a:cubicBezTo>
                  <a:pt x="630" y="81"/>
                  <a:pt x="630" y="81"/>
                  <a:pt x="630" y="81"/>
                </a:cubicBezTo>
                <a:moveTo>
                  <a:pt x="438" y="799"/>
                </a:moveTo>
                <a:cubicBezTo>
                  <a:pt x="437" y="799"/>
                  <a:pt x="436" y="799"/>
                  <a:pt x="436" y="799"/>
                </a:cubicBezTo>
                <a:cubicBezTo>
                  <a:pt x="436" y="799"/>
                  <a:pt x="436" y="799"/>
                  <a:pt x="436" y="799"/>
                </a:cubicBezTo>
                <a:cubicBezTo>
                  <a:pt x="436" y="800"/>
                  <a:pt x="437" y="800"/>
                  <a:pt x="438" y="799"/>
                </a:cubicBezTo>
                <a:cubicBezTo>
                  <a:pt x="438" y="799"/>
                  <a:pt x="438" y="799"/>
                  <a:pt x="438" y="799"/>
                </a:cubicBezTo>
                <a:moveTo>
                  <a:pt x="413" y="801"/>
                </a:moveTo>
                <a:cubicBezTo>
                  <a:pt x="414" y="802"/>
                  <a:pt x="414" y="802"/>
                  <a:pt x="415" y="801"/>
                </a:cubicBezTo>
                <a:cubicBezTo>
                  <a:pt x="414" y="800"/>
                  <a:pt x="414" y="800"/>
                  <a:pt x="413" y="801"/>
                </a:cubicBezTo>
                <a:moveTo>
                  <a:pt x="549" y="33"/>
                </a:moveTo>
                <a:cubicBezTo>
                  <a:pt x="549" y="33"/>
                  <a:pt x="549" y="33"/>
                  <a:pt x="550" y="33"/>
                </a:cubicBezTo>
                <a:cubicBezTo>
                  <a:pt x="550" y="33"/>
                  <a:pt x="550" y="33"/>
                  <a:pt x="550" y="33"/>
                </a:cubicBezTo>
                <a:cubicBezTo>
                  <a:pt x="549" y="32"/>
                  <a:pt x="548" y="32"/>
                  <a:pt x="548" y="33"/>
                </a:cubicBezTo>
                <a:cubicBezTo>
                  <a:pt x="548" y="33"/>
                  <a:pt x="548" y="33"/>
                  <a:pt x="549" y="33"/>
                </a:cubicBezTo>
                <a:moveTo>
                  <a:pt x="60" y="597"/>
                </a:moveTo>
                <a:cubicBezTo>
                  <a:pt x="60" y="597"/>
                  <a:pt x="59" y="597"/>
                  <a:pt x="59" y="597"/>
                </a:cubicBezTo>
                <a:cubicBezTo>
                  <a:pt x="59" y="597"/>
                  <a:pt x="59" y="597"/>
                  <a:pt x="59" y="597"/>
                </a:cubicBezTo>
                <a:cubicBezTo>
                  <a:pt x="59" y="598"/>
                  <a:pt x="60" y="598"/>
                  <a:pt x="60" y="597"/>
                </a:cubicBezTo>
                <a:cubicBezTo>
                  <a:pt x="60" y="597"/>
                  <a:pt x="60" y="597"/>
                  <a:pt x="60" y="597"/>
                </a:cubicBezTo>
                <a:moveTo>
                  <a:pt x="470" y="801"/>
                </a:moveTo>
                <a:cubicBezTo>
                  <a:pt x="470" y="801"/>
                  <a:pt x="471" y="800"/>
                  <a:pt x="471" y="800"/>
                </a:cubicBezTo>
                <a:cubicBezTo>
                  <a:pt x="471" y="800"/>
                  <a:pt x="471" y="800"/>
                  <a:pt x="471" y="800"/>
                </a:cubicBezTo>
                <a:cubicBezTo>
                  <a:pt x="470" y="800"/>
                  <a:pt x="469" y="800"/>
                  <a:pt x="469" y="800"/>
                </a:cubicBezTo>
                <a:cubicBezTo>
                  <a:pt x="469" y="800"/>
                  <a:pt x="470" y="801"/>
                  <a:pt x="470" y="801"/>
                </a:cubicBezTo>
                <a:moveTo>
                  <a:pt x="803" y="361"/>
                </a:moveTo>
                <a:cubicBezTo>
                  <a:pt x="804" y="362"/>
                  <a:pt x="804" y="362"/>
                  <a:pt x="805" y="361"/>
                </a:cubicBezTo>
                <a:cubicBezTo>
                  <a:pt x="804" y="360"/>
                  <a:pt x="804" y="360"/>
                  <a:pt x="803" y="361"/>
                </a:cubicBezTo>
                <a:moveTo>
                  <a:pt x="801" y="367"/>
                </a:moveTo>
                <a:cubicBezTo>
                  <a:pt x="802" y="367"/>
                  <a:pt x="802" y="367"/>
                  <a:pt x="803" y="367"/>
                </a:cubicBezTo>
                <a:cubicBezTo>
                  <a:pt x="802" y="366"/>
                  <a:pt x="802" y="366"/>
                  <a:pt x="801" y="367"/>
                </a:cubicBezTo>
                <a:moveTo>
                  <a:pt x="487" y="21"/>
                </a:moveTo>
                <a:cubicBezTo>
                  <a:pt x="488" y="22"/>
                  <a:pt x="488" y="22"/>
                  <a:pt x="489" y="21"/>
                </a:cubicBezTo>
                <a:cubicBezTo>
                  <a:pt x="488" y="21"/>
                  <a:pt x="488" y="21"/>
                  <a:pt x="487" y="21"/>
                </a:cubicBezTo>
                <a:moveTo>
                  <a:pt x="13" y="437"/>
                </a:moveTo>
                <a:cubicBezTo>
                  <a:pt x="13" y="437"/>
                  <a:pt x="13" y="437"/>
                  <a:pt x="13" y="437"/>
                </a:cubicBezTo>
                <a:cubicBezTo>
                  <a:pt x="12" y="436"/>
                  <a:pt x="11" y="436"/>
                  <a:pt x="11" y="437"/>
                </a:cubicBezTo>
                <a:cubicBezTo>
                  <a:pt x="11" y="437"/>
                  <a:pt x="11" y="437"/>
                  <a:pt x="11" y="437"/>
                </a:cubicBezTo>
                <a:cubicBezTo>
                  <a:pt x="12" y="438"/>
                  <a:pt x="12" y="438"/>
                  <a:pt x="13" y="437"/>
                </a:cubicBezTo>
                <a:moveTo>
                  <a:pt x="457" y="807"/>
                </a:moveTo>
                <a:cubicBezTo>
                  <a:pt x="457" y="807"/>
                  <a:pt x="457" y="807"/>
                  <a:pt x="458" y="807"/>
                </a:cubicBezTo>
                <a:cubicBezTo>
                  <a:pt x="458" y="807"/>
                  <a:pt x="458" y="807"/>
                  <a:pt x="458" y="807"/>
                </a:cubicBezTo>
                <a:cubicBezTo>
                  <a:pt x="457" y="806"/>
                  <a:pt x="456" y="806"/>
                  <a:pt x="456" y="807"/>
                </a:cubicBezTo>
                <a:cubicBezTo>
                  <a:pt x="456" y="807"/>
                  <a:pt x="456" y="807"/>
                  <a:pt x="457" y="807"/>
                </a:cubicBezTo>
                <a:moveTo>
                  <a:pt x="200" y="754"/>
                </a:moveTo>
                <a:cubicBezTo>
                  <a:pt x="200" y="754"/>
                  <a:pt x="200" y="754"/>
                  <a:pt x="201" y="754"/>
                </a:cubicBezTo>
                <a:cubicBezTo>
                  <a:pt x="201" y="754"/>
                  <a:pt x="201" y="754"/>
                  <a:pt x="200" y="754"/>
                </a:cubicBezTo>
                <a:cubicBezTo>
                  <a:pt x="200" y="753"/>
                  <a:pt x="199" y="753"/>
                  <a:pt x="199" y="754"/>
                </a:cubicBezTo>
                <a:cubicBezTo>
                  <a:pt x="199" y="754"/>
                  <a:pt x="199" y="754"/>
                  <a:pt x="200" y="754"/>
                </a:cubicBezTo>
                <a:moveTo>
                  <a:pt x="213" y="749"/>
                </a:moveTo>
                <a:cubicBezTo>
                  <a:pt x="213" y="749"/>
                  <a:pt x="213" y="749"/>
                  <a:pt x="213" y="749"/>
                </a:cubicBezTo>
                <a:cubicBezTo>
                  <a:pt x="212" y="748"/>
                  <a:pt x="212" y="748"/>
                  <a:pt x="211" y="749"/>
                </a:cubicBezTo>
                <a:cubicBezTo>
                  <a:pt x="211" y="749"/>
                  <a:pt x="211" y="749"/>
                  <a:pt x="211" y="749"/>
                </a:cubicBezTo>
                <a:cubicBezTo>
                  <a:pt x="212" y="750"/>
                  <a:pt x="213" y="750"/>
                  <a:pt x="213" y="749"/>
                </a:cubicBezTo>
                <a:moveTo>
                  <a:pt x="496" y="790"/>
                </a:moveTo>
                <a:cubicBezTo>
                  <a:pt x="497" y="790"/>
                  <a:pt x="497" y="790"/>
                  <a:pt x="497" y="790"/>
                </a:cubicBezTo>
                <a:cubicBezTo>
                  <a:pt x="497" y="790"/>
                  <a:pt x="497" y="790"/>
                  <a:pt x="497" y="790"/>
                </a:cubicBezTo>
                <a:cubicBezTo>
                  <a:pt x="497" y="789"/>
                  <a:pt x="496" y="789"/>
                  <a:pt x="496" y="790"/>
                </a:cubicBezTo>
                <a:cubicBezTo>
                  <a:pt x="496" y="790"/>
                  <a:pt x="496" y="790"/>
                  <a:pt x="496" y="790"/>
                </a:cubicBezTo>
                <a:moveTo>
                  <a:pt x="416" y="10"/>
                </a:moveTo>
                <a:cubicBezTo>
                  <a:pt x="416" y="9"/>
                  <a:pt x="415" y="9"/>
                  <a:pt x="414" y="10"/>
                </a:cubicBezTo>
                <a:cubicBezTo>
                  <a:pt x="414" y="10"/>
                  <a:pt x="414" y="10"/>
                  <a:pt x="414" y="10"/>
                </a:cubicBezTo>
                <a:cubicBezTo>
                  <a:pt x="415" y="11"/>
                  <a:pt x="415" y="11"/>
                  <a:pt x="416" y="10"/>
                </a:cubicBezTo>
                <a:cubicBezTo>
                  <a:pt x="416" y="10"/>
                  <a:pt x="416" y="10"/>
                  <a:pt x="416" y="10"/>
                </a:cubicBezTo>
                <a:moveTo>
                  <a:pt x="291" y="779"/>
                </a:moveTo>
                <a:cubicBezTo>
                  <a:pt x="290" y="779"/>
                  <a:pt x="290" y="779"/>
                  <a:pt x="290" y="779"/>
                </a:cubicBezTo>
                <a:cubicBezTo>
                  <a:pt x="290" y="780"/>
                  <a:pt x="291" y="780"/>
                  <a:pt x="292" y="780"/>
                </a:cubicBezTo>
                <a:cubicBezTo>
                  <a:pt x="292" y="779"/>
                  <a:pt x="292" y="779"/>
                  <a:pt x="292" y="779"/>
                </a:cubicBezTo>
                <a:cubicBezTo>
                  <a:pt x="291" y="779"/>
                  <a:pt x="291" y="779"/>
                  <a:pt x="291" y="779"/>
                </a:cubicBezTo>
                <a:moveTo>
                  <a:pt x="579" y="772"/>
                </a:moveTo>
                <a:cubicBezTo>
                  <a:pt x="579" y="772"/>
                  <a:pt x="580" y="772"/>
                  <a:pt x="580" y="772"/>
                </a:cubicBezTo>
                <a:cubicBezTo>
                  <a:pt x="580" y="772"/>
                  <a:pt x="580" y="772"/>
                  <a:pt x="580" y="772"/>
                </a:cubicBezTo>
                <a:cubicBezTo>
                  <a:pt x="580" y="771"/>
                  <a:pt x="579" y="771"/>
                  <a:pt x="578" y="772"/>
                </a:cubicBezTo>
                <a:cubicBezTo>
                  <a:pt x="578" y="772"/>
                  <a:pt x="579" y="772"/>
                  <a:pt x="579" y="772"/>
                </a:cubicBezTo>
                <a:moveTo>
                  <a:pt x="241" y="772"/>
                </a:moveTo>
                <a:cubicBezTo>
                  <a:pt x="241" y="772"/>
                  <a:pt x="242" y="772"/>
                  <a:pt x="242" y="772"/>
                </a:cubicBezTo>
                <a:cubicBezTo>
                  <a:pt x="242" y="771"/>
                  <a:pt x="241" y="771"/>
                  <a:pt x="241" y="772"/>
                </a:cubicBezTo>
                <a:moveTo>
                  <a:pt x="229" y="764"/>
                </a:moveTo>
                <a:cubicBezTo>
                  <a:pt x="229" y="763"/>
                  <a:pt x="229" y="763"/>
                  <a:pt x="229" y="763"/>
                </a:cubicBezTo>
                <a:cubicBezTo>
                  <a:pt x="229" y="763"/>
                  <a:pt x="229" y="763"/>
                  <a:pt x="228" y="763"/>
                </a:cubicBezTo>
                <a:cubicBezTo>
                  <a:pt x="228" y="763"/>
                  <a:pt x="228" y="764"/>
                  <a:pt x="229" y="764"/>
                </a:cubicBezTo>
                <a:cubicBezTo>
                  <a:pt x="229" y="765"/>
                  <a:pt x="229" y="764"/>
                  <a:pt x="229" y="764"/>
                </a:cubicBezTo>
                <a:moveTo>
                  <a:pt x="244" y="762"/>
                </a:moveTo>
                <a:cubicBezTo>
                  <a:pt x="244" y="762"/>
                  <a:pt x="244" y="762"/>
                  <a:pt x="244" y="762"/>
                </a:cubicBezTo>
                <a:cubicBezTo>
                  <a:pt x="243" y="762"/>
                  <a:pt x="243" y="763"/>
                  <a:pt x="244" y="764"/>
                </a:cubicBezTo>
                <a:cubicBezTo>
                  <a:pt x="244" y="764"/>
                  <a:pt x="244" y="764"/>
                  <a:pt x="244" y="764"/>
                </a:cubicBezTo>
                <a:cubicBezTo>
                  <a:pt x="244" y="763"/>
                  <a:pt x="244" y="762"/>
                  <a:pt x="244" y="762"/>
                </a:cubicBezTo>
                <a:moveTo>
                  <a:pt x="437" y="5"/>
                </a:moveTo>
                <a:cubicBezTo>
                  <a:pt x="438" y="4"/>
                  <a:pt x="438" y="4"/>
                  <a:pt x="437" y="3"/>
                </a:cubicBezTo>
                <a:cubicBezTo>
                  <a:pt x="437" y="3"/>
                  <a:pt x="437" y="3"/>
                  <a:pt x="437" y="3"/>
                </a:cubicBezTo>
                <a:cubicBezTo>
                  <a:pt x="437" y="3"/>
                  <a:pt x="437" y="4"/>
                  <a:pt x="437" y="5"/>
                </a:cubicBezTo>
                <a:cubicBezTo>
                  <a:pt x="437" y="5"/>
                  <a:pt x="437" y="5"/>
                  <a:pt x="437" y="5"/>
                </a:cubicBezTo>
                <a:moveTo>
                  <a:pt x="89" y="172"/>
                </a:moveTo>
                <a:cubicBezTo>
                  <a:pt x="89" y="171"/>
                  <a:pt x="89" y="171"/>
                  <a:pt x="89" y="171"/>
                </a:cubicBezTo>
                <a:cubicBezTo>
                  <a:pt x="88" y="171"/>
                  <a:pt x="87" y="171"/>
                  <a:pt x="87" y="171"/>
                </a:cubicBezTo>
                <a:cubicBezTo>
                  <a:pt x="87" y="171"/>
                  <a:pt x="87" y="171"/>
                  <a:pt x="87" y="172"/>
                </a:cubicBezTo>
                <a:cubicBezTo>
                  <a:pt x="87" y="172"/>
                  <a:pt x="88" y="172"/>
                  <a:pt x="89" y="172"/>
                </a:cubicBezTo>
                <a:moveTo>
                  <a:pt x="782" y="271"/>
                </a:moveTo>
                <a:cubicBezTo>
                  <a:pt x="782" y="270"/>
                  <a:pt x="783" y="270"/>
                  <a:pt x="783" y="270"/>
                </a:cubicBezTo>
                <a:cubicBezTo>
                  <a:pt x="783" y="270"/>
                  <a:pt x="783" y="270"/>
                  <a:pt x="783" y="270"/>
                </a:cubicBezTo>
                <a:cubicBezTo>
                  <a:pt x="783" y="269"/>
                  <a:pt x="782" y="269"/>
                  <a:pt x="781" y="270"/>
                </a:cubicBezTo>
                <a:cubicBezTo>
                  <a:pt x="781" y="270"/>
                  <a:pt x="782" y="270"/>
                  <a:pt x="782" y="271"/>
                </a:cubicBezTo>
                <a:moveTo>
                  <a:pt x="369" y="11"/>
                </a:moveTo>
                <a:cubicBezTo>
                  <a:pt x="369" y="11"/>
                  <a:pt x="369" y="11"/>
                  <a:pt x="369" y="11"/>
                </a:cubicBezTo>
                <a:cubicBezTo>
                  <a:pt x="369" y="10"/>
                  <a:pt x="368" y="10"/>
                  <a:pt x="368" y="11"/>
                </a:cubicBezTo>
                <a:cubicBezTo>
                  <a:pt x="368" y="11"/>
                  <a:pt x="368" y="11"/>
                  <a:pt x="368" y="11"/>
                </a:cubicBezTo>
                <a:cubicBezTo>
                  <a:pt x="368" y="12"/>
                  <a:pt x="369" y="12"/>
                  <a:pt x="369" y="11"/>
                </a:cubicBezTo>
                <a:moveTo>
                  <a:pt x="572" y="43"/>
                </a:moveTo>
                <a:cubicBezTo>
                  <a:pt x="572" y="43"/>
                  <a:pt x="572" y="43"/>
                  <a:pt x="572" y="43"/>
                </a:cubicBezTo>
                <a:cubicBezTo>
                  <a:pt x="572" y="43"/>
                  <a:pt x="572" y="43"/>
                  <a:pt x="572" y="43"/>
                </a:cubicBezTo>
                <a:cubicBezTo>
                  <a:pt x="572" y="43"/>
                  <a:pt x="572" y="44"/>
                  <a:pt x="572" y="44"/>
                </a:cubicBezTo>
                <a:moveTo>
                  <a:pt x="445" y="809"/>
                </a:moveTo>
                <a:cubicBezTo>
                  <a:pt x="445" y="809"/>
                  <a:pt x="445" y="808"/>
                  <a:pt x="445" y="808"/>
                </a:cubicBezTo>
                <a:cubicBezTo>
                  <a:pt x="445" y="809"/>
                  <a:pt x="445" y="809"/>
                  <a:pt x="444" y="809"/>
                </a:cubicBezTo>
                <a:cubicBezTo>
                  <a:pt x="445" y="809"/>
                  <a:pt x="445" y="809"/>
                  <a:pt x="445" y="809"/>
                </a:cubicBezTo>
                <a:cubicBezTo>
                  <a:pt x="445" y="809"/>
                  <a:pt x="445" y="809"/>
                  <a:pt x="445" y="809"/>
                </a:cubicBezTo>
                <a:moveTo>
                  <a:pt x="452" y="805"/>
                </a:moveTo>
                <a:cubicBezTo>
                  <a:pt x="452" y="805"/>
                  <a:pt x="452" y="805"/>
                  <a:pt x="453" y="805"/>
                </a:cubicBezTo>
                <a:cubicBezTo>
                  <a:pt x="453" y="805"/>
                  <a:pt x="453" y="805"/>
                  <a:pt x="453" y="805"/>
                </a:cubicBezTo>
                <a:cubicBezTo>
                  <a:pt x="453" y="805"/>
                  <a:pt x="453" y="805"/>
                  <a:pt x="453" y="804"/>
                </a:cubicBezTo>
                <a:cubicBezTo>
                  <a:pt x="452" y="805"/>
                  <a:pt x="452" y="805"/>
                  <a:pt x="452" y="805"/>
                </a:cubicBezTo>
                <a:moveTo>
                  <a:pt x="578" y="44"/>
                </a:moveTo>
                <a:cubicBezTo>
                  <a:pt x="578" y="44"/>
                  <a:pt x="579" y="45"/>
                  <a:pt x="579" y="45"/>
                </a:cubicBezTo>
                <a:cubicBezTo>
                  <a:pt x="579" y="45"/>
                  <a:pt x="579" y="44"/>
                  <a:pt x="579" y="44"/>
                </a:cubicBezTo>
                <a:cubicBezTo>
                  <a:pt x="579" y="44"/>
                  <a:pt x="579" y="44"/>
                  <a:pt x="579" y="44"/>
                </a:cubicBezTo>
                <a:cubicBezTo>
                  <a:pt x="579" y="44"/>
                  <a:pt x="578" y="44"/>
                  <a:pt x="578" y="44"/>
                </a:cubicBezTo>
                <a:moveTo>
                  <a:pt x="404" y="5"/>
                </a:moveTo>
                <a:cubicBezTo>
                  <a:pt x="403" y="4"/>
                  <a:pt x="403" y="4"/>
                  <a:pt x="403" y="4"/>
                </a:cubicBezTo>
                <a:cubicBezTo>
                  <a:pt x="403" y="4"/>
                  <a:pt x="403" y="4"/>
                  <a:pt x="403" y="4"/>
                </a:cubicBezTo>
                <a:cubicBezTo>
                  <a:pt x="403" y="4"/>
                  <a:pt x="403" y="5"/>
                  <a:pt x="403" y="5"/>
                </a:cubicBezTo>
                <a:cubicBezTo>
                  <a:pt x="403" y="5"/>
                  <a:pt x="403" y="5"/>
                  <a:pt x="404" y="5"/>
                </a:cubicBezTo>
                <a:moveTo>
                  <a:pt x="247" y="44"/>
                </a:moveTo>
                <a:cubicBezTo>
                  <a:pt x="247" y="44"/>
                  <a:pt x="247" y="44"/>
                  <a:pt x="247" y="44"/>
                </a:cubicBezTo>
                <a:cubicBezTo>
                  <a:pt x="247" y="44"/>
                  <a:pt x="246" y="44"/>
                  <a:pt x="246" y="44"/>
                </a:cubicBezTo>
                <a:cubicBezTo>
                  <a:pt x="246" y="44"/>
                  <a:pt x="247" y="45"/>
                  <a:pt x="247" y="45"/>
                </a:cubicBezTo>
                <a:cubicBezTo>
                  <a:pt x="247" y="45"/>
                  <a:pt x="247" y="44"/>
                  <a:pt x="247" y="44"/>
                </a:cubicBezTo>
                <a:moveTo>
                  <a:pt x="56" y="597"/>
                </a:moveTo>
                <a:cubicBezTo>
                  <a:pt x="56" y="597"/>
                  <a:pt x="56" y="597"/>
                  <a:pt x="56" y="597"/>
                </a:cubicBezTo>
                <a:cubicBezTo>
                  <a:pt x="56" y="597"/>
                  <a:pt x="56" y="597"/>
                  <a:pt x="56" y="597"/>
                </a:cubicBezTo>
                <a:cubicBezTo>
                  <a:pt x="56" y="597"/>
                  <a:pt x="56" y="598"/>
                  <a:pt x="56" y="598"/>
                </a:cubicBezTo>
                <a:cubicBezTo>
                  <a:pt x="56" y="598"/>
                  <a:pt x="56" y="597"/>
                  <a:pt x="56" y="597"/>
                </a:cubicBezTo>
                <a:moveTo>
                  <a:pt x="461" y="801"/>
                </a:moveTo>
                <a:cubicBezTo>
                  <a:pt x="461" y="801"/>
                  <a:pt x="461" y="801"/>
                  <a:pt x="461" y="801"/>
                </a:cubicBezTo>
                <a:cubicBezTo>
                  <a:pt x="461" y="801"/>
                  <a:pt x="461" y="801"/>
                  <a:pt x="461" y="801"/>
                </a:cubicBezTo>
                <a:cubicBezTo>
                  <a:pt x="461" y="801"/>
                  <a:pt x="461" y="801"/>
                  <a:pt x="461" y="802"/>
                </a:cubicBezTo>
                <a:cubicBezTo>
                  <a:pt x="461" y="802"/>
                  <a:pt x="461" y="801"/>
                  <a:pt x="461" y="801"/>
                </a:cubicBezTo>
                <a:moveTo>
                  <a:pt x="440" y="807"/>
                </a:moveTo>
                <a:cubicBezTo>
                  <a:pt x="440" y="807"/>
                  <a:pt x="440" y="807"/>
                  <a:pt x="440" y="807"/>
                </a:cubicBezTo>
                <a:cubicBezTo>
                  <a:pt x="440" y="807"/>
                  <a:pt x="440" y="807"/>
                  <a:pt x="440" y="807"/>
                </a:cubicBezTo>
                <a:cubicBezTo>
                  <a:pt x="440" y="807"/>
                  <a:pt x="440" y="807"/>
                  <a:pt x="441" y="807"/>
                </a:cubicBezTo>
                <a:cubicBezTo>
                  <a:pt x="441" y="807"/>
                  <a:pt x="440" y="807"/>
                  <a:pt x="440" y="807"/>
                </a:cubicBezTo>
                <a:moveTo>
                  <a:pt x="454" y="804"/>
                </a:moveTo>
                <a:cubicBezTo>
                  <a:pt x="454" y="805"/>
                  <a:pt x="454" y="805"/>
                  <a:pt x="454" y="805"/>
                </a:cubicBezTo>
                <a:cubicBezTo>
                  <a:pt x="454" y="805"/>
                  <a:pt x="454" y="805"/>
                  <a:pt x="454" y="805"/>
                </a:cubicBezTo>
                <a:cubicBezTo>
                  <a:pt x="455" y="805"/>
                  <a:pt x="455" y="805"/>
                  <a:pt x="455" y="805"/>
                </a:cubicBezTo>
                <a:cubicBezTo>
                  <a:pt x="455" y="805"/>
                  <a:pt x="455" y="805"/>
                  <a:pt x="454" y="804"/>
                </a:cubicBezTo>
                <a:moveTo>
                  <a:pt x="437" y="802"/>
                </a:moveTo>
                <a:cubicBezTo>
                  <a:pt x="437" y="802"/>
                  <a:pt x="436" y="802"/>
                  <a:pt x="436" y="802"/>
                </a:cubicBezTo>
                <a:cubicBezTo>
                  <a:pt x="436" y="802"/>
                  <a:pt x="436" y="802"/>
                  <a:pt x="436" y="802"/>
                </a:cubicBezTo>
                <a:cubicBezTo>
                  <a:pt x="436" y="802"/>
                  <a:pt x="436" y="802"/>
                  <a:pt x="436" y="803"/>
                </a:cubicBezTo>
                <a:cubicBezTo>
                  <a:pt x="436" y="802"/>
                  <a:pt x="437" y="802"/>
                  <a:pt x="437" y="802"/>
                </a:cubicBezTo>
                <a:moveTo>
                  <a:pt x="429" y="804"/>
                </a:moveTo>
                <a:cubicBezTo>
                  <a:pt x="430" y="804"/>
                  <a:pt x="430" y="804"/>
                  <a:pt x="430" y="804"/>
                </a:cubicBezTo>
                <a:cubicBezTo>
                  <a:pt x="430" y="804"/>
                  <a:pt x="430" y="804"/>
                  <a:pt x="430" y="804"/>
                </a:cubicBezTo>
                <a:cubicBezTo>
                  <a:pt x="430" y="804"/>
                  <a:pt x="430" y="804"/>
                  <a:pt x="430" y="804"/>
                </a:cubicBezTo>
                <a:cubicBezTo>
                  <a:pt x="430" y="804"/>
                  <a:pt x="430" y="804"/>
                  <a:pt x="429" y="804"/>
                </a:cubicBezTo>
                <a:moveTo>
                  <a:pt x="59" y="592"/>
                </a:moveTo>
                <a:cubicBezTo>
                  <a:pt x="59" y="591"/>
                  <a:pt x="59" y="591"/>
                  <a:pt x="59" y="591"/>
                </a:cubicBezTo>
                <a:cubicBezTo>
                  <a:pt x="59" y="591"/>
                  <a:pt x="59" y="591"/>
                  <a:pt x="59" y="591"/>
                </a:cubicBezTo>
                <a:cubicBezTo>
                  <a:pt x="59" y="592"/>
                  <a:pt x="59" y="592"/>
                  <a:pt x="59" y="592"/>
                </a:cubicBezTo>
                <a:cubicBezTo>
                  <a:pt x="59" y="592"/>
                  <a:pt x="59" y="592"/>
                  <a:pt x="59" y="592"/>
                </a:cubicBezTo>
                <a:moveTo>
                  <a:pt x="202" y="743"/>
                </a:moveTo>
                <a:cubicBezTo>
                  <a:pt x="202" y="743"/>
                  <a:pt x="202" y="743"/>
                  <a:pt x="202" y="743"/>
                </a:cubicBezTo>
                <a:cubicBezTo>
                  <a:pt x="202" y="743"/>
                  <a:pt x="202" y="743"/>
                  <a:pt x="202" y="743"/>
                </a:cubicBezTo>
                <a:cubicBezTo>
                  <a:pt x="202" y="744"/>
                  <a:pt x="202" y="744"/>
                  <a:pt x="202" y="744"/>
                </a:cubicBezTo>
                <a:cubicBezTo>
                  <a:pt x="202" y="744"/>
                  <a:pt x="202" y="743"/>
                  <a:pt x="202" y="743"/>
                </a:cubicBezTo>
                <a:moveTo>
                  <a:pt x="332" y="791"/>
                </a:moveTo>
                <a:cubicBezTo>
                  <a:pt x="332" y="791"/>
                  <a:pt x="332" y="790"/>
                  <a:pt x="332" y="790"/>
                </a:cubicBezTo>
                <a:cubicBezTo>
                  <a:pt x="332" y="790"/>
                  <a:pt x="332" y="791"/>
                  <a:pt x="332" y="791"/>
                </a:cubicBezTo>
                <a:cubicBezTo>
                  <a:pt x="332" y="791"/>
                  <a:pt x="332" y="791"/>
                  <a:pt x="332" y="791"/>
                </a:cubicBezTo>
                <a:cubicBezTo>
                  <a:pt x="332" y="791"/>
                  <a:pt x="332" y="791"/>
                  <a:pt x="332" y="791"/>
                </a:cubicBezTo>
                <a:moveTo>
                  <a:pt x="615" y="743"/>
                </a:moveTo>
                <a:cubicBezTo>
                  <a:pt x="615" y="743"/>
                  <a:pt x="615" y="743"/>
                  <a:pt x="615" y="743"/>
                </a:cubicBezTo>
                <a:cubicBezTo>
                  <a:pt x="615" y="743"/>
                  <a:pt x="614" y="743"/>
                  <a:pt x="614" y="743"/>
                </a:cubicBezTo>
                <a:cubicBezTo>
                  <a:pt x="614" y="743"/>
                  <a:pt x="614" y="744"/>
                  <a:pt x="615" y="744"/>
                </a:cubicBezTo>
                <a:cubicBezTo>
                  <a:pt x="615" y="744"/>
                  <a:pt x="615" y="743"/>
                  <a:pt x="615" y="743"/>
                </a:cubicBezTo>
                <a:moveTo>
                  <a:pt x="195" y="745"/>
                </a:moveTo>
                <a:cubicBezTo>
                  <a:pt x="195" y="745"/>
                  <a:pt x="195" y="745"/>
                  <a:pt x="195" y="745"/>
                </a:cubicBezTo>
                <a:cubicBezTo>
                  <a:pt x="195" y="745"/>
                  <a:pt x="195" y="745"/>
                  <a:pt x="195" y="746"/>
                </a:cubicBezTo>
                <a:cubicBezTo>
                  <a:pt x="196" y="746"/>
                  <a:pt x="196" y="745"/>
                  <a:pt x="196" y="745"/>
                </a:cubicBezTo>
                <a:cubicBezTo>
                  <a:pt x="196" y="745"/>
                  <a:pt x="196" y="745"/>
                  <a:pt x="195" y="745"/>
                </a:cubicBezTo>
                <a:moveTo>
                  <a:pt x="197" y="746"/>
                </a:moveTo>
                <a:cubicBezTo>
                  <a:pt x="197" y="746"/>
                  <a:pt x="197" y="747"/>
                  <a:pt x="197" y="747"/>
                </a:cubicBezTo>
                <a:cubicBezTo>
                  <a:pt x="197" y="746"/>
                  <a:pt x="198" y="746"/>
                  <a:pt x="198" y="746"/>
                </a:cubicBezTo>
                <a:cubicBezTo>
                  <a:pt x="198" y="746"/>
                  <a:pt x="197" y="746"/>
                  <a:pt x="197" y="746"/>
                </a:cubicBezTo>
                <a:cubicBezTo>
                  <a:pt x="197" y="746"/>
                  <a:pt x="197" y="746"/>
                  <a:pt x="197" y="746"/>
                </a:cubicBezTo>
                <a:moveTo>
                  <a:pt x="210" y="746"/>
                </a:moveTo>
                <a:cubicBezTo>
                  <a:pt x="210" y="746"/>
                  <a:pt x="210" y="746"/>
                  <a:pt x="210" y="746"/>
                </a:cubicBezTo>
                <a:cubicBezTo>
                  <a:pt x="210" y="746"/>
                  <a:pt x="209" y="746"/>
                  <a:pt x="209" y="746"/>
                </a:cubicBezTo>
                <a:cubicBezTo>
                  <a:pt x="209" y="746"/>
                  <a:pt x="209" y="746"/>
                  <a:pt x="210" y="746"/>
                </a:cubicBezTo>
                <a:cubicBezTo>
                  <a:pt x="210" y="746"/>
                  <a:pt x="210" y="746"/>
                  <a:pt x="210" y="746"/>
                </a:cubicBezTo>
                <a:moveTo>
                  <a:pt x="213" y="746"/>
                </a:moveTo>
                <a:cubicBezTo>
                  <a:pt x="213" y="746"/>
                  <a:pt x="213" y="747"/>
                  <a:pt x="213" y="747"/>
                </a:cubicBezTo>
                <a:cubicBezTo>
                  <a:pt x="214" y="746"/>
                  <a:pt x="214" y="746"/>
                  <a:pt x="214" y="746"/>
                </a:cubicBezTo>
                <a:cubicBezTo>
                  <a:pt x="214" y="746"/>
                  <a:pt x="214" y="746"/>
                  <a:pt x="213" y="746"/>
                </a:cubicBezTo>
                <a:cubicBezTo>
                  <a:pt x="213" y="746"/>
                  <a:pt x="213" y="746"/>
                  <a:pt x="213" y="746"/>
                </a:cubicBezTo>
                <a:moveTo>
                  <a:pt x="194" y="747"/>
                </a:moveTo>
                <a:cubicBezTo>
                  <a:pt x="193" y="747"/>
                  <a:pt x="193" y="747"/>
                  <a:pt x="193" y="747"/>
                </a:cubicBezTo>
                <a:cubicBezTo>
                  <a:pt x="193" y="747"/>
                  <a:pt x="193" y="747"/>
                  <a:pt x="194" y="748"/>
                </a:cubicBezTo>
                <a:cubicBezTo>
                  <a:pt x="194" y="747"/>
                  <a:pt x="194" y="747"/>
                  <a:pt x="194" y="747"/>
                </a:cubicBezTo>
                <a:cubicBezTo>
                  <a:pt x="194" y="747"/>
                  <a:pt x="194" y="747"/>
                  <a:pt x="194" y="747"/>
                </a:cubicBezTo>
                <a:moveTo>
                  <a:pt x="436" y="9"/>
                </a:moveTo>
                <a:cubicBezTo>
                  <a:pt x="436" y="9"/>
                  <a:pt x="436" y="9"/>
                  <a:pt x="436" y="9"/>
                </a:cubicBezTo>
                <a:cubicBezTo>
                  <a:pt x="435" y="9"/>
                  <a:pt x="435" y="9"/>
                  <a:pt x="435" y="9"/>
                </a:cubicBezTo>
                <a:cubicBezTo>
                  <a:pt x="435" y="9"/>
                  <a:pt x="435" y="9"/>
                  <a:pt x="435" y="9"/>
                </a:cubicBezTo>
                <a:cubicBezTo>
                  <a:pt x="435" y="9"/>
                  <a:pt x="436" y="9"/>
                  <a:pt x="436" y="9"/>
                </a:cubicBezTo>
                <a:moveTo>
                  <a:pt x="204" y="749"/>
                </a:moveTo>
                <a:cubicBezTo>
                  <a:pt x="204" y="749"/>
                  <a:pt x="204" y="749"/>
                  <a:pt x="204" y="749"/>
                </a:cubicBezTo>
                <a:cubicBezTo>
                  <a:pt x="204" y="749"/>
                  <a:pt x="204" y="749"/>
                  <a:pt x="204" y="749"/>
                </a:cubicBezTo>
                <a:cubicBezTo>
                  <a:pt x="204" y="749"/>
                  <a:pt x="204" y="749"/>
                  <a:pt x="204" y="749"/>
                </a:cubicBezTo>
                <a:cubicBezTo>
                  <a:pt x="204" y="749"/>
                  <a:pt x="204" y="749"/>
                  <a:pt x="204" y="749"/>
                </a:cubicBezTo>
                <a:moveTo>
                  <a:pt x="610" y="749"/>
                </a:moveTo>
                <a:cubicBezTo>
                  <a:pt x="610" y="749"/>
                  <a:pt x="610" y="749"/>
                  <a:pt x="610" y="749"/>
                </a:cubicBezTo>
                <a:cubicBezTo>
                  <a:pt x="610" y="749"/>
                  <a:pt x="610" y="749"/>
                  <a:pt x="610" y="749"/>
                </a:cubicBezTo>
                <a:cubicBezTo>
                  <a:pt x="610" y="749"/>
                  <a:pt x="610" y="749"/>
                  <a:pt x="609" y="749"/>
                </a:cubicBezTo>
                <a:cubicBezTo>
                  <a:pt x="610" y="749"/>
                  <a:pt x="610" y="749"/>
                  <a:pt x="610" y="749"/>
                </a:cubicBezTo>
                <a:moveTo>
                  <a:pt x="498" y="788"/>
                </a:moveTo>
                <a:cubicBezTo>
                  <a:pt x="498" y="788"/>
                  <a:pt x="498" y="788"/>
                  <a:pt x="498" y="788"/>
                </a:cubicBezTo>
                <a:cubicBezTo>
                  <a:pt x="498" y="788"/>
                  <a:pt x="498" y="788"/>
                  <a:pt x="498" y="788"/>
                </a:cubicBezTo>
                <a:cubicBezTo>
                  <a:pt x="498" y="788"/>
                  <a:pt x="498" y="788"/>
                  <a:pt x="498" y="787"/>
                </a:cubicBezTo>
                <a:cubicBezTo>
                  <a:pt x="498" y="788"/>
                  <a:pt x="498" y="788"/>
                  <a:pt x="498" y="788"/>
                </a:cubicBezTo>
                <a:moveTo>
                  <a:pt x="196" y="751"/>
                </a:moveTo>
                <a:cubicBezTo>
                  <a:pt x="196" y="751"/>
                  <a:pt x="196" y="751"/>
                  <a:pt x="195" y="750"/>
                </a:cubicBezTo>
                <a:cubicBezTo>
                  <a:pt x="195" y="751"/>
                  <a:pt x="195" y="751"/>
                  <a:pt x="195" y="751"/>
                </a:cubicBezTo>
                <a:cubicBezTo>
                  <a:pt x="195" y="751"/>
                  <a:pt x="195" y="751"/>
                  <a:pt x="195" y="751"/>
                </a:cubicBezTo>
                <a:cubicBezTo>
                  <a:pt x="196" y="751"/>
                  <a:pt x="196" y="751"/>
                  <a:pt x="196" y="751"/>
                </a:cubicBezTo>
                <a:moveTo>
                  <a:pt x="210" y="751"/>
                </a:moveTo>
                <a:cubicBezTo>
                  <a:pt x="210" y="751"/>
                  <a:pt x="210" y="751"/>
                  <a:pt x="210" y="750"/>
                </a:cubicBezTo>
                <a:cubicBezTo>
                  <a:pt x="210" y="751"/>
                  <a:pt x="209" y="751"/>
                  <a:pt x="209" y="751"/>
                </a:cubicBezTo>
                <a:cubicBezTo>
                  <a:pt x="209" y="751"/>
                  <a:pt x="210" y="751"/>
                  <a:pt x="210" y="751"/>
                </a:cubicBezTo>
                <a:cubicBezTo>
                  <a:pt x="210" y="751"/>
                  <a:pt x="210" y="751"/>
                  <a:pt x="210" y="751"/>
                </a:cubicBezTo>
                <a:moveTo>
                  <a:pt x="651" y="725"/>
                </a:moveTo>
                <a:cubicBezTo>
                  <a:pt x="651" y="726"/>
                  <a:pt x="652" y="726"/>
                  <a:pt x="652" y="726"/>
                </a:cubicBezTo>
                <a:cubicBezTo>
                  <a:pt x="652" y="726"/>
                  <a:pt x="652" y="725"/>
                  <a:pt x="652" y="725"/>
                </a:cubicBezTo>
                <a:cubicBezTo>
                  <a:pt x="652" y="725"/>
                  <a:pt x="652" y="725"/>
                  <a:pt x="652" y="725"/>
                </a:cubicBezTo>
                <a:cubicBezTo>
                  <a:pt x="652" y="725"/>
                  <a:pt x="651" y="725"/>
                  <a:pt x="651" y="725"/>
                </a:cubicBezTo>
                <a:moveTo>
                  <a:pt x="651" y="728"/>
                </a:moveTo>
                <a:cubicBezTo>
                  <a:pt x="651" y="728"/>
                  <a:pt x="652" y="729"/>
                  <a:pt x="652" y="729"/>
                </a:cubicBezTo>
                <a:cubicBezTo>
                  <a:pt x="652" y="728"/>
                  <a:pt x="652" y="728"/>
                  <a:pt x="652" y="728"/>
                </a:cubicBezTo>
                <a:cubicBezTo>
                  <a:pt x="652" y="728"/>
                  <a:pt x="652" y="728"/>
                  <a:pt x="652" y="728"/>
                </a:cubicBezTo>
                <a:cubicBezTo>
                  <a:pt x="652" y="728"/>
                  <a:pt x="651" y="728"/>
                  <a:pt x="651" y="728"/>
                </a:cubicBezTo>
                <a:moveTo>
                  <a:pt x="475" y="794"/>
                </a:moveTo>
                <a:cubicBezTo>
                  <a:pt x="475" y="794"/>
                  <a:pt x="475" y="794"/>
                  <a:pt x="475" y="795"/>
                </a:cubicBezTo>
                <a:cubicBezTo>
                  <a:pt x="475" y="795"/>
                  <a:pt x="475" y="795"/>
                  <a:pt x="475" y="795"/>
                </a:cubicBezTo>
                <a:cubicBezTo>
                  <a:pt x="475" y="795"/>
                  <a:pt x="476" y="795"/>
                  <a:pt x="476" y="795"/>
                </a:cubicBezTo>
                <a:cubicBezTo>
                  <a:pt x="476" y="794"/>
                  <a:pt x="476" y="794"/>
                  <a:pt x="475" y="794"/>
                </a:cubicBezTo>
                <a:moveTo>
                  <a:pt x="465" y="794"/>
                </a:moveTo>
                <a:cubicBezTo>
                  <a:pt x="465" y="794"/>
                  <a:pt x="465" y="794"/>
                  <a:pt x="465" y="794"/>
                </a:cubicBezTo>
                <a:cubicBezTo>
                  <a:pt x="465" y="794"/>
                  <a:pt x="465" y="794"/>
                  <a:pt x="465" y="795"/>
                </a:cubicBezTo>
                <a:cubicBezTo>
                  <a:pt x="465" y="795"/>
                  <a:pt x="465" y="795"/>
                  <a:pt x="465" y="795"/>
                </a:cubicBezTo>
                <a:cubicBezTo>
                  <a:pt x="465" y="795"/>
                  <a:pt x="465" y="795"/>
                  <a:pt x="465" y="794"/>
                </a:cubicBezTo>
                <a:moveTo>
                  <a:pt x="506" y="792"/>
                </a:moveTo>
                <a:cubicBezTo>
                  <a:pt x="506" y="792"/>
                  <a:pt x="505" y="793"/>
                  <a:pt x="505" y="793"/>
                </a:cubicBezTo>
                <a:cubicBezTo>
                  <a:pt x="505" y="793"/>
                  <a:pt x="505" y="793"/>
                  <a:pt x="505" y="793"/>
                </a:cubicBezTo>
                <a:cubicBezTo>
                  <a:pt x="506" y="793"/>
                  <a:pt x="506" y="793"/>
                  <a:pt x="506" y="793"/>
                </a:cubicBezTo>
                <a:cubicBezTo>
                  <a:pt x="506" y="793"/>
                  <a:pt x="506" y="792"/>
                  <a:pt x="506" y="792"/>
                </a:cubicBezTo>
                <a:moveTo>
                  <a:pt x="636" y="737"/>
                </a:moveTo>
                <a:cubicBezTo>
                  <a:pt x="635" y="737"/>
                  <a:pt x="635" y="737"/>
                  <a:pt x="635" y="737"/>
                </a:cubicBezTo>
                <a:cubicBezTo>
                  <a:pt x="635" y="738"/>
                  <a:pt x="635" y="738"/>
                  <a:pt x="636" y="738"/>
                </a:cubicBezTo>
                <a:cubicBezTo>
                  <a:pt x="636" y="738"/>
                  <a:pt x="636" y="738"/>
                  <a:pt x="636" y="738"/>
                </a:cubicBezTo>
                <a:cubicBezTo>
                  <a:pt x="636" y="738"/>
                  <a:pt x="636" y="737"/>
                  <a:pt x="636" y="737"/>
                </a:cubicBezTo>
                <a:moveTo>
                  <a:pt x="344" y="793"/>
                </a:moveTo>
                <a:cubicBezTo>
                  <a:pt x="344" y="793"/>
                  <a:pt x="344" y="792"/>
                  <a:pt x="343" y="792"/>
                </a:cubicBezTo>
                <a:cubicBezTo>
                  <a:pt x="343" y="792"/>
                  <a:pt x="343" y="792"/>
                  <a:pt x="343" y="792"/>
                </a:cubicBezTo>
                <a:cubicBezTo>
                  <a:pt x="343" y="793"/>
                  <a:pt x="343" y="793"/>
                  <a:pt x="343" y="793"/>
                </a:cubicBezTo>
                <a:cubicBezTo>
                  <a:pt x="344" y="793"/>
                  <a:pt x="344" y="793"/>
                  <a:pt x="344" y="793"/>
                </a:cubicBezTo>
                <a:moveTo>
                  <a:pt x="393" y="5"/>
                </a:moveTo>
                <a:cubicBezTo>
                  <a:pt x="393" y="5"/>
                  <a:pt x="392" y="5"/>
                  <a:pt x="392" y="5"/>
                </a:cubicBezTo>
                <a:cubicBezTo>
                  <a:pt x="393" y="5"/>
                  <a:pt x="393" y="6"/>
                  <a:pt x="393" y="6"/>
                </a:cubicBezTo>
                <a:cubicBezTo>
                  <a:pt x="393" y="6"/>
                  <a:pt x="393" y="6"/>
                  <a:pt x="393" y="6"/>
                </a:cubicBezTo>
                <a:cubicBezTo>
                  <a:pt x="393" y="5"/>
                  <a:pt x="393" y="5"/>
                  <a:pt x="393" y="5"/>
                </a:cubicBezTo>
                <a:moveTo>
                  <a:pt x="234" y="763"/>
                </a:moveTo>
                <a:cubicBezTo>
                  <a:pt x="234" y="762"/>
                  <a:pt x="234" y="762"/>
                  <a:pt x="234" y="762"/>
                </a:cubicBezTo>
                <a:cubicBezTo>
                  <a:pt x="234" y="762"/>
                  <a:pt x="233" y="762"/>
                  <a:pt x="233" y="762"/>
                </a:cubicBezTo>
                <a:cubicBezTo>
                  <a:pt x="233" y="762"/>
                  <a:pt x="233" y="762"/>
                  <a:pt x="233" y="762"/>
                </a:cubicBezTo>
                <a:cubicBezTo>
                  <a:pt x="233" y="762"/>
                  <a:pt x="233" y="763"/>
                  <a:pt x="234" y="763"/>
                </a:cubicBezTo>
                <a:moveTo>
                  <a:pt x="526" y="785"/>
                </a:moveTo>
                <a:cubicBezTo>
                  <a:pt x="525" y="785"/>
                  <a:pt x="525" y="785"/>
                  <a:pt x="525" y="785"/>
                </a:cubicBezTo>
                <a:cubicBezTo>
                  <a:pt x="525" y="785"/>
                  <a:pt x="525" y="785"/>
                  <a:pt x="526" y="786"/>
                </a:cubicBezTo>
                <a:cubicBezTo>
                  <a:pt x="526" y="785"/>
                  <a:pt x="526" y="785"/>
                  <a:pt x="526" y="785"/>
                </a:cubicBezTo>
                <a:cubicBezTo>
                  <a:pt x="526" y="785"/>
                  <a:pt x="526" y="785"/>
                  <a:pt x="526" y="785"/>
                </a:cubicBezTo>
                <a:moveTo>
                  <a:pt x="249" y="765"/>
                </a:moveTo>
                <a:cubicBezTo>
                  <a:pt x="250" y="764"/>
                  <a:pt x="250" y="764"/>
                  <a:pt x="250" y="764"/>
                </a:cubicBezTo>
                <a:cubicBezTo>
                  <a:pt x="250" y="764"/>
                  <a:pt x="250" y="764"/>
                  <a:pt x="250" y="764"/>
                </a:cubicBezTo>
                <a:cubicBezTo>
                  <a:pt x="249" y="764"/>
                  <a:pt x="249" y="764"/>
                  <a:pt x="249" y="764"/>
                </a:cubicBezTo>
                <a:cubicBezTo>
                  <a:pt x="249" y="764"/>
                  <a:pt x="249" y="764"/>
                  <a:pt x="249" y="765"/>
                </a:cubicBezTo>
                <a:moveTo>
                  <a:pt x="575" y="765"/>
                </a:moveTo>
                <a:cubicBezTo>
                  <a:pt x="575" y="765"/>
                  <a:pt x="575" y="765"/>
                  <a:pt x="575" y="766"/>
                </a:cubicBezTo>
                <a:cubicBezTo>
                  <a:pt x="575" y="766"/>
                  <a:pt x="575" y="765"/>
                  <a:pt x="575" y="765"/>
                </a:cubicBezTo>
                <a:cubicBezTo>
                  <a:pt x="575" y="765"/>
                  <a:pt x="575" y="765"/>
                  <a:pt x="575" y="765"/>
                </a:cubicBezTo>
                <a:cubicBezTo>
                  <a:pt x="575" y="765"/>
                  <a:pt x="575" y="765"/>
                  <a:pt x="575" y="765"/>
                </a:cubicBezTo>
                <a:moveTo>
                  <a:pt x="591" y="767"/>
                </a:moveTo>
                <a:cubicBezTo>
                  <a:pt x="591" y="767"/>
                  <a:pt x="591" y="767"/>
                  <a:pt x="591" y="767"/>
                </a:cubicBezTo>
                <a:cubicBezTo>
                  <a:pt x="591" y="767"/>
                  <a:pt x="591" y="767"/>
                  <a:pt x="591" y="768"/>
                </a:cubicBezTo>
                <a:cubicBezTo>
                  <a:pt x="591" y="767"/>
                  <a:pt x="591" y="767"/>
                  <a:pt x="591" y="767"/>
                </a:cubicBezTo>
                <a:cubicBezTo>
                  <a:pt x="591" y="767"/>
                  <a:pt x="591" y="767"/>
                  <a:pt x="591" y="767"/>
                </a:cubicBezTo>
                <a:moveTo>
                  <a:pt x="435" y="7"/>
                </a:moveTo>
                <a:cubicBezTo>
                  <a:pt x="435" y="7"/>
                  <a:pt x="435" y="8"/>
                  <a:pt x="435" y="8"/>
                </a:cubicBezTo>
                <a:cubicBezTo>
                  <a:pt x="436" y="8"/>
                  <a:pt x="436" y="8"/>
                  <a:pt x="436" y="7"/>
                </a:cubicBezTo>
                <a:cubicBezTo>
                  <a:pt x="436" y="7"/>
                  <a:pt x="436" y="7"/>
                  <a:pt x="435" y="7"/>
                </a:cubicBezTo>
                <a:cubicBezTo>
                  <a:pt x="435" y="7"/>
                  <a:pt x="435" y="7"/>
                  <a:pt x="435" y="7"/>
                </a:cubicBezTo>
                <a:moveTo>
                  <a:pt x="236" y="770"/>
                </a:moveTo>
                <a:cubicBezTo>
                  <a:pt x="236" y="770"/>
                  <a:pt x="236" y="770"/>
                  <a:pt x="236" y="770"/>
                </a:cubicBezTo>
                <a:cubicBezTo>
                  <a:pt x="236" y="770"/>
                  <a:pt x="236" y="770"/>
                  <a:pt x="236" y="770"/>
                </a:cubicBezTo>
                <a:cubicBezTo>
                  <a:pt x="236" y="770"/>
                  <a:pt x="237" y="770"/>
                  <a:pt x="237" y="770"/>
                </a:cubicBezTo>
                <a:cubicBezTo>
                  <a:pt x="237" y="770"/>
                  <a:pt x="236" y="770"/>
                  <a:pt x="236" y="770"/>
                </a:cubicBezTo>
                <a:moveTo>
                  <a:pt x="242" y="770"/>
                </a:moveTo>
                <a:cubicBezTo>
                  <a:pt x="242" y="770"/>
                  <a:pt x="242" y="770"/>
                  <a:pt x="242" y="770"/>
                </a:cubicBezTo>
                <a:cubicBezTo>
                  <a:pt x="242" y="770"/>
                  <a:pt x="242" y="770"/>
                  <a:pt x="242" y="770"/>
                </a:cubicBezTo>
                <a:cubicBezTo>
                  <a:pt x="242" y="770"/>
                  <a:pt x="242" y="770"/>
                  <a:pt x="241" y="770"/>
                </a:cubicBezTo>
                <a:cubicBezTo>
                  <a:pt x="242" y="770"/>
                  <a:pt x="242" y="770"/>
                  <a:pt x="242" y="770"/>
                </a:cubicBezTo>
                <a:moveTo>
                  <a:pt x="236" y="772"/>
                </a:moveTo>
                <a:cubicBezTo>
                  <a:pt x="236" y="772"/>
                  <a:pt x="236" y="772"/>
                  <a:pt x="236" y="772"/>
                </a:cubicBezTo>
                <a:cubicBezTo>
                  <a:pt x="236" y="772"/>
                  <a:pt x="236" y="772"/>
                  <a:pt x="237" y="772"/>
                </a:cubicBezTo>
                <a:cubicBezTo>
                  <a:pt x="237" y="772"/>
                  <a:pt x="236" y="771"/>
                  <a:pt x="236" y="771"/>
                </a:cubicBezTo>
                <a:cubicBezTo>
                  <a:pt x="236" y="772"/>
                  <a:pt x="236" y="772"/>
                  <a:pt x="236" y="772"/>
                </a:cubicBezTo>
                <a:moveTo>
                  <a:pt x="238" y="773"/>
                </a:moveTo>
                <a:cubicBezTo>
                  <a:pt x="238" y="773"/>
                  <a:pt x="238" y="773"/>
                  <a:pt x="238" y="773"/>
                </a:cubicBezTo>
                <a:cubicBezTo>
                  <a:pt x="238" y="773"/>
                  <a:pt x="238" y="773"/>
                  <a:pt x="238" y="773"/>
                </a:cubicBezTo>
                <a:cubicBezTo>
                  <a:pt x="238" y="772"/>
                  <a:pt x="238" y="772"/>
                  <a:pt x="238" y="772"/>
                </a:cubicBezTo>
                <a:cubicBezTo>
                  <a:pt x="238" y="772"/>
                  <a:pt x="238" y="773"/>
                  <a:pt x="238" y="773"/>
                </a:cubicBezTo>
                <a:moveTo>
                  <a:pt x="242" y="776"/>
                </a:moveTo>
                <a:cubicBezTo>
                  <a:pt x="242" y="776"/>
                  <a:pt x="242" y="775"/>
                  <a:pt x="242" y="775"/>
                </a:cubicBezTo>
                <a:cubicBezTo>
                  <a:pt x="242" y="775"/>
                  <a:pt x="242" y="775"/>
                  <a:pt x="242" y="775"/>
                </a:cubicBezTo>
                <a:cubicBezTo>
                  <a:pt x="242" y="776"/>
                  <a:pt x="242" y="776"/>
                  <a:pt x="242" y="776"/>
                </a:cubicBezTo>
                <a:cubicBezTo>
                  <a:pt x="242" y="776"/>
                  <a:pt x="242" y="776"/>
                  <a:pt x="242" y="776"/>
                </a:cubicBezTo>
                <a:moveTo>
                  <a:pt x="523" y="782"/>
                </a:moveTo>
                <a:cubicBezTo>
                  <a:pt x="523" y="782"/>
                  <a:pt x="524" y="782"/>
                  <a:pt x="524" y="783"/>
                </a:cubicBezTo>
                <a:cubicBezTo>
                  <a:pt x="524" y="783"/>
                  <a:pt x="524" y="782"/>
                  <a:pt x="524" y="782"/>
                </a:cubicBezTo>
                <a:cubicBezTo>
                  <a:pt x="524" y="782"/>
                  <a:pt x="524" y="782"/>
                  <a:pt x="524" y="782"/>
                </a:cubicBezTo>
                <a:cubicBezTo>
                  <a:pt x="524" y="782"/>
                  <a:pt x="523" y="782"/>
                  <a:pt x="523" y="782"/>
                </a:cubicBezTo>
                <a:moveTo>
                  <a:pt x="201" y="752"/>
                </a:moveTo>
                <a:cubicBezTo>
                  <a:pt x="201" y="752"/>
                  <a:pt x="201" y="751"/>
                  <a:pt x="201" y="751"/>
                </a:cubicBezTo>
                <a:cubicBezTo>
                  <a:pt x="201" y="752"/>
                  <a:pt x="201" y="752"/>
                  <a:pt x="201" y="752"/>
                </a:cubicBezTo>
                <a:cubicBezTo>
                  <a:pt x="201" y="752"/>
                  <a:pt x="201" y="752"/>
                  <a:pt x="201" y="752"/>
                </a:cubicBezTo>
                <a:cubicBezTo>
                  <a:pt x="201" y="752"/>
                  <a:pt x="201" y="752"/>
                  <a:pt x="201" y="752"/>
                </a:cubicBezTo>
                <a:moveTo>
                  <a:pt x="431" y="9"/>
                </a:moveTo>
                <a:cubicBezTo>
                  <a:pt x="430" y="9"/>
                  <a:pt x="430" y="9"/>
                  <a:pt x="430" y="9"/>
                </a:cubicBezTo>
                <a:cubicBezTo>
                  <a:pt x="430" y="9"/>
                  <a:pt x="431" y="9"/>
                  <a:pt x="431" y="9"/>
                </a:cubicBezTo>
                <a:cubicBezTo>
                  <a:pt x="431" y="9"/>
                  <a:pt x="431" y="9"/>
                  <a:pt x="431" y="9"/>
                </a:cubicBezTo>
                <a:cubicBezTo>
                  <a:pt x="431" y="9"/>
                  <a:pt x="431" y="9"/>
                  <a:pt x="431" y="9"/>
                </a:cubicBezTo>
                <a:moveTo>
                  <a:pt x="208" y="752"/>
                </a:moveTo>
                <a:cubicBezTo>
                  <a:pt x="208" y="753"/>
                  <a:pt x="207" y="753"/>
                  <a:pt x="207" y="753"/>
                </a:cubicBezTo>
                <a:cubicBezTo>
                  <a:pt x="208" y="753"/>
                  <a:pt x="208" y="753"/>
                  <a:pt x="208" y="753"/>
                </a:cubicBezTo>
                <a:cubicBezTo>
                  <a:pt x="208" y="753"/>
                  <a:pt x="208" y="753"/>
                  <a:pt x="208" y="753"/>
                </a:cubicBezTo>
                <a:cubicBezTo>
                  <a:pt x="208" y="753"/>
                  <a:pt x="208" y="753"/>
                  <a:pt x="208" y="752"/>
                </a:cubicBezTo>
                <a:moveTo>
                  <a:pt x="205" y="758"/>
                </a:moveTo>
                <a:cubicBezTo>
                  <a:pt x="205" y="758"/>
                  <a:pt x="205" y="758"/>
                  <a:pt x="205" y="758"/>
                </a:cubicBezTo>
                <a:cubicBezTo>
                  <a:pt x="205" y="758"/>
                  <a:pt x="205" y="758"/>
                  <a:pt x="205" y="757"/>
                </a:cubicBezTo>
                <a:cubicBezTo>
                  <a:pt x="205" y="757"/>
                  <a:pt x="205" y="757"/>
                  <a:pt x="205" y="757"/>
                </a:cubicBezTo>
                <a:cubicBezTo>
                  <a:pt x="205" y="757"/>
                  <a:pt x="205" y="757"/>
                  <a:pt x="205" y="758"/>
                </a:cubicBezTo>
                <a:moveTo>
                  <a:pt x="515" y="787"/>
                </a:moveTo>
                <a:cubicBezTo>
                  <a:pt x="515" y="787"/>
                  <a:pt x="515" y="787"/>
                  <a:pt x="516" y="787"/>
                </a:cubicBezTo>
                <a:cubicBezTo>
                  <a:pt x="515" y="787"/>
                  <a:pt x="515" y="787"/>
                  <a:pt x="515" y="787"/>
                </a:cubicBezTo>
                <a:cubicBezTo>
                  <a:pt x="515" y="787"/>
                  <a:pt x="515" y="787"/>
                  <a:pt x="515" y="787"/>
                </a:cubicBezTo>
                <a:cubicBezTo>
                  <a:pt x="515" y="787"/>
                  <a:pt x="515" y="787"/>
                  <a:pt x="515" y="787"/>
                </a:cubicBezTo>
                <a:moveTo>
                  <a:pt x="215" y="760"/>
                </a:moveTo>
                <a:cubicBezTo>
                  <a:pt x="215" y="760"/>
                  <a:pt x="215" y="760"/>
                  <a:pt x="215" y="760"/>
                </a:cubicBezTo>
                <a:cubicBezTo>
                  <a:pt x="215" y="760"/>
                  <a:pt x="216" y="760"/>
                  <a:pt x="216" y="759"/>
                </a:cubicBezTo>
                <a:cubicBezTo>
                  <a:pt x="216" y="759"/>
                  <a:pt x="215" y="759"/>
                  <a:pt x="215" y="759"/>
                </a:cubicBezTo>
                <a:cubicBezTo>
                  <a:pt x="215" y="759"/>
                  <a:pt x="215" y="759"/>
                  <a:pt x="215" y="760"/>
                </a:cubicBezTo>
                <a:moveTo>
                  <a:pt x="319" y="787"/>
                </a:moveTo>
                <a:cubicBezTo>
                  <a:pt x="319" y="787"/>
                  <a:pt x="319" y="787"/>
                  <a:pt x="319" y="786"/>
                </a:cubicBezTo>
                <a:cubicBezTo>
                  <a:pt x="319" y="787"/>
                  <a:pt x="318" y="787"/>
                  <a:pt x="318" y="787"/>
                </a:cubicBezTo>
                <a:cubicBezTo>
                  <a:pt x="319" y="787"/>
                  <a:pt x="319" y="787"/>
                  <a:pt x="319" y="787"/>
                </a:cubicBezTo>
                <a:cubicBezTo>
                  <a:pt x="319" y="787"/>
                  <a:pt x="319" y="787"/>
                  <a:pt x="319" y="787"/>
                </a:cubicBezTo>
                <a:moveTo>
                  <a:pt x="93" y="645"/>
                </a:moveTo>
                <a:cubicBezTo>
                  <a:pt x="93" y="645"/>
                  <a:pt x="93" y="644"/>
                  <a:pt x="93" y="644"/>
                </a:cubicBezTo>
                <a:cubicBezTo>
                  <a:pt x="93" y="644"/>
                  <a:pt x="93" y="644"/>
                  <a:pt x="93" y="645"/>
                </a:cubicBezTo>
                <a:cubicBezTo>
                  <a:pt x="93" y="645"/>
                  <a:pt x="93" y="645"/>
                  <a:pt x="93" y="645"/>
                </a:cubicBezTo>
                <a:cubicBezTo>
                  <a:pt x="93" y="645"/>
                  <a:pt x="93" y="645"/>
                  <a:pt x="93" y="645"/>
                </a:cubicBezTo>
                <a:moveTo>
                  <a:pt x="530" y="33"/>
                </a:moveTo>
                <a:cubicBezTo>
                  <a:pt x="530" y="33"/>
                  <a:pt x="530" y="33"/>
                  <a:pt x="530" y="33"/>
                </a:cubicBezTo>
                <a:cubicBezTo>
                  <a:pt x="530" y="33"/>
                  <a:pt x="531" y="33"/>
                  <a:pt x="531" y="33"/>
                </a:cubicBezTo>
                <a:cubicBezTo>
                  <a:pt x="531" y="33"/>
                  <a:pt x="530" y="33"/>
                  <a:pt x="530" y="32"/>
                </a:cubicBezTo>
                <a:cubicBezTo>
                  <a:pt x="530" y="33"/>
                  <a:pt x="530" y="33"/>
                  <a:pt x="530" y="33"/>
                </a:cubicBezTo>
                <a:moveTo>
                  <a:pt x="555" y="31"/>
                </a:moveTo>
                <a:cubicBezTo>
                  <a:pt x="555" y="31"/>
                  <a:pt x="555" y="31"/>
                  <a:pt x="555" y="31"/>
                </a:cubicBezTo>
                <a:cubicBezTo>
                  <a:pt x="555" y="31"/>
                  <a:pt x="555" y="31"/>
                  <a:pt x="554" y="31"/>
                </a:cubicBezTo>
                <a:cubicBezTo>
                  <a:pt x="555" y="31"/>
                  <a:pt x="555" y="31"/>
                  <a:pt x="555" y="31"/>
                </a:cubicBezTo>
                <a:cubicBezTo>
                  <a:pt x="555" y="31"/>
                  <a:pt x="555" y="31"/>
                  <a:pt x="555" y="31"/>
                </a:cubicBezTo>
                <a:moveTo>
                  <a:pt x="502" y="798"/>
                </a:moveTo>
                <a:cubicBezTo>
                  <a:pt x="502" y="798"/>
                  <a:pt x="502" y="798"/>
                  <a:pt x="502" y="798"/>
                </a:cubicBezTo>
                <a:cubicBezTo>
                  <a:pt x="502" y="798"/>
                  <a:pt x="502" y="798"/>
                  <a:pt x="502" y="798"/>
                </a:cubicBezTo>
                <a:cubicBezTo>
                  <a:pt x="502" y="799"/>
                  <a:pt x="502" y="799"/>
                  <a:pt x="502" y="799"/>
                </a:cubicBezTo>
                <a:cubicBezTo>
                  <a:pt x="502" y="799"/>
                  <a:pt x="502" y="798"/>
                  <a:pt x="502" y="798"/>
                </a:cubicBezTo>
                <a:moveTo>
                  <a:pt x="98" y="662"/>
                </a:moveTo>
                <a:cubicBezTo>
                  <a:pt x="98" y="662"/>
                  <a:pt x="99" y="662"/>
                  <a:pt x="99" y="662"/>
                </a:cubicBezTo>
                <a:cubicBezTo>
                  <a:pt x="99" y="662"/>
                  <a:pt x="99" y="662"/>
                  <a:pt x="99" y="662"/>
                </a:cubicBezTo>
                <a:cubicBezTo>
                  <a:pt x="99" y="662"/>
                  <a:pt x="99" y="661"/>
                  <a:pt x="99" y="661"/>
                </a:cubicBezTo>
                <a:cubicBezTo>
                  <a:pt x="99" y="661"/>
                  <a:pt x="98" y="661"/>
                  <a:pt x="98" y="662"/>
                </a:cubicBezTo>
                <a:moveTo>
                  <a:pt x="536" y="27"/>
                </a:moveTo>
                <a:cubicBezTo>
                  <a:pt x="536" y="27"/>
                  <a:pt x="536" y="27"/>
                  <a:pt x="536" y="27"/>
                </a:cubicBezTo>
                <a:cubicBezTo>
                  <a:pt x="536" y="27"/>
                  <a:pt x="536" y="27"/>
                  <a:pt x="536" y="27"/>
                </a:cubicBezTo>
                <a:cubicBezTo>
                  <a:pt x="536" y="27"/>
                  <a:pt x="536" y="28"/>
                  <a:pt x="536" y="28"/>
                </a:cubicBezTo>
                <a:cubicBezTo>
                  <a:pt x="536" y="27"/>
                  <a:pt x="536" y="27"/>
                  <a:pt x="536" y="27"/>
                </a:cubicBezTo>
                <a:moveTo>
                  <a:pt x="524" y="27"/>
                </a:moveTo>
                <a:cubicBezTo>
                  <a:pt x="524" y="27"/>
                  <a:pt x="524" y="27"/>
                  <a:pt x="524" y="27"/>
                </a:cubicBezTo>
                <a:cubicBezTo>
                  <a:pt x="524" y="27"/>
                  <a:pt x="523" y="27"/>
                  <a:pt x="523" y="27"/>
                </a:cubicBezTo>
                <a:cubicBezTo>
                  <a:pt x="523" y="27"/>
                  <a:pt x="523" y="28"/>
                  <a:pt x="523" y="27"/>
                </a:cubicBezTo>
                <a:cubicBezTo>
                  <a:pt x="524" y="27"/>
                  <a:pt x="524" y="27"/>
                  <a:pt x="524" y="27"/>
                </a:cubicBezTo>
                <a:moveTo>
                  <a:pt x="508" y="797"/>
                </a:moveTo>
                <a:cubicBezTo>
                  <a:pt x="508" y="797"/>
                  <a:pt x="508" y="798"/>
                  <a:pt x="508" y="798"/>
                </a:cubicBezTo>
                <a:cubicBezTo>
                  <a:pt x="509" y="798"/>
                  <a:pt x="509" y="798"/>
                  <a:pt x="509" y="798"/>
                </a:cubicBezTo>
                <a:cubicBezTo>
                  <a:pt x="509" y="797"/>
                  <a:pt x="509" y="797"/>
                  <a:pt x="508" y="797"/>
                </a:cubicBezTo>
                <a:cubicBezTo>
                  <a:pt x="508" y="797"/>
                  <a:pt x="508" y="797"/>
                  <a:pt x="508" y="797"/>
                </a:cubicBezTo>
                <a:moveTo>
                  <a:pt x="536" y="25"/>
                </a:moveTo>
                <a:cubicBezTo>
                  <a:pt x="536" y="25"/>
                  <a:pt x="536" y="24"/>
                  <a:pt x="536" y="24"/>
                </a:cubicBezTo>
                <a:cubicBezTo>
                  <a:pt x="536" y="24"/>
                  <a:pt x="536" y="24"/>
                  <a:pt x="536" y="24"/>
                </a:cubicBezTo>
                <a:cubicBezTo>
                  <a:pt x="536" y="24"/>
                  <a:pt x="536" y="24"/>
                  <a:pt x="535" y="24"/>
                </a:cubicBezTo>
                <a:cubicBezTo>
                  <a:pt x="536" y="24"/>
                  <a:pt x="536" y="25"/>
                  <a:pt x="536" y="25"/>
                </a:cubicBezTo>
                <a:moveTo>
                  <a:pt x="499" y="800"/>
                </a:moveTo>
                <a:cubicBezTo>
                  <a:pt x="499" y="800"/>
                  <a:pt x="499" y="801"/>
                  <a:pt x="499" y="801"/>
                </a:cubicBezTo>
                <a:cubicBezTo>
                  <a:pt x="499" y="800"/>
                  <a:pt x="499" y="800"/>
                  <a:pt x="499" y="800"/>
                </a:cubicBezTo>
                <a:cubicBezTo>
                  <a:pt x="499" y="800"/>
                  <a:pt x="499" y="800"/>
                  <a:pt x="499" y="800"/>
                </a:cubicBezTo>
                <a:cubicBezTo>
                  <a:pt x="499" y="800"/>
                  <a:pt x="499" y="800"/>
                  <a:pt x="499" y="800"/>
                </a:cubicBezTo>
                <a:moveTo>
                  <a:pt x="65" y="616"/>
                </a:moveTo>
                <a:cubicBezTo>
                  <a:pt x="65" y="616"/>
                  <a:pt x="65" y="616"/>
                  <a:pt x="65" y="616"/>
                </a:cubicBezTo>
                <a:cubicBezTo>
                  <a:pt x="64" y="616"/>
                  <a:pt x="64" y="616"/>
                  <a:pt x="64" y="616"/>
                </a:cubicBezTo>
                <a:cubicBezTo>
                  <a:pt x="64" y="616"/>
                  <a:pt x="64" y="617"/>
                  <a:pt x="65" y="617"/>
                </a:cubicBezTo>
                <a:cubicBezTo>
                  <a:pt x="65" y="616"/>
                  <a:pt x="65" y="616"/>
                  <a:pt x="65" y="616"/>
                </a:cubicBezTo>
                <a:moveTo>
                  <a:pt x="541" y="38"/>
                </a:moveTo>
                <a:cubicBezTo>
                  <a:pt x="541" y="38"/>
                  <a:pt x="541" y="38"/>
                  <a:pt x="541" y="38"/>
                </a:cubicBezTo>
                <a:cubicBezTo>
                  <a:pt x="541" y="38"/>
                  <a:pt x="541" y="37"/>
                  <a:pt x="541" y="37"/>
                </a:cubicBezTo>
                <a:cubicBezTo>
                  <a:pt x="541" y="37"/>
                  <a:pt x="540" y="38"/>
                  <a:pt x="540" y="38"/>
                </a:cubicBezTo>
                <a:cubicBezTo>
                  <a:pt x="540" y="38"/>
                  <a:pt x="540" y="38"/>
                  <a:pt x="541" y="38"/>
                </a:cubicBezTo>
                <a:moveTo>
                  <a:pt x="76" y="636"/>
                </a:moveTo>
                <a:cubicBezTo>
                  <a:pt x="76" y="636"/>
                  <a:pt x="76" y="636"/>
                  <a:pt x="76" y="636"/>
                </a:cubicBezTo>
                <a:cubicBezTo>
                  <a:pt x="76" y="636"/>
                  <a:pt x="76" y="636"/>
                  <a:pt x="76" y="636"/>
                </a:cubicBezTo>
                <a:cubicBezTo>
                  <a:pt x="76" y="636"/>
                  <a:pt x="76" y="636"/>
                  <a:pt x="75" y="636"/>
                </a:cubicBezTo>
                <a:cubicBezTo>
                  <a:pt x="76" y="636"/>
                  <a:pt x="76" y="636"/>
                  <a:pt x="76" y="636"/>
                </a:cubicBezTo>
                <a:moveTo>
                  <a:pt x="78" y="639"/>
                </a:moveTo>
                <a:cubicBezTo>
                  <a:pt x="78" y="639"/>
                  <a:pt x="78" y="639"/>
                  <a:pt x="78" y="639"/>
                </a:cubicBezTo>
                <a:cubicBezTo>
                  <a:pt x="78" y="639"/>
                  <a:pt x="78" y="639"/>
                  <a:pt x="78" y="639"/>
                </a:cubicBezTo>
                <a:cubicBezTo>
                  <a:pt x="78" y="639"/>
                  <a:pt x="78" y="639"/>
                  <a:pt x="78" y="639"/>
                </a:cubicBezTo>
                <a:cubicBezTo>
                  <a:pt x="78" y="639"/>
                  <a:pt x="78" y="639"/>
                  <a:pt x="78" y="639"/>
                </a:cubicBezTo>
                <a:moveTo>
                  <a:pt x="480" y="797"/>
                </a:moveTo>
                <a:cubicBezTo>
                  <a:pt x="480" y="797"/>
                  <a:pt x="480" y="797"/>
                  <a:pt x="480" y="796"/>
                </a:cubicBezTo>
                <a:cubicBezTo>
                  <a:pt x="480" y="796"/>
                  <a:pt x="480" y="796"/>
                  <a:pt x="480" y="796"/>
                </a:cubicBezTo>
                <a:cubicBezTo>
                  <a:pt x="480" y="796"/>
                  <a:pt x="480" y="796"/>
                  <a:pt x="480" y="796"/>
                </a:cubicBezTo>
                <a:cubicBezTo>
                  <a:pt x="480" y="797"/>
                  <a:pt x="480" y="797"/>
                  <a:pt x="480" y="797"/>
                </a:cubicBezTo>
                <a:moveTo>
                  <a:pt x="471" y="797"/>
                </a:moveTo>
                <a:cubicBezTo>
                  <a:pt x="471" y="796"/>
                  <a:pt x="471" y="796"/>
                  <a:pt x="471" y="796"/>
                </a:cubicBezTo>
                <a:cubicBezTo>
                  <a:pt x="470" y="796"/>
                  <a:pt x="470" y="796"/>
                  <a:pt x="470" y="796"/>
                </a:cubicBezTo>
                <a:cubicBezTo>
                  <a:pt x="470" y="796"/>
                  <a:pt x="470" y="797"/>
                  <a:pt x="471" y="797"/>
                </a:cubicBezTo>
                <a:cubicBezTo>
                  <a:pt x="471" y="797"/>
                  <a:pt x="471" y="797"/>
                  <a:pt x="471" y="797"/>
                </a:cubicBezTo>
                <a:moveTo>
                  <a:pt x="463" y="14"/>
                </a:moveTo>
                <a:cubicBezTo>
                  <a:pt x="463" y="14"/>
                  <a:pt x="463" y="14"/>
                  <a:pt x="463" y="14"/>
                </a:cubicBezTo>
                <a:cubicBezTo>
                  <a:pt x="463" y="14"/>
                  <a:pt x="463" y="14"/>
                  <a:pt x="463" y="14"/>
                </a:cubicBezTo>
                <a:cubicBezTo>
                  <a:pt x="463" y="14"/>
                  <a:pt x="463" y="14"/>
                  <a:pt x="463" y="13"/>
                </a:cubicBezTo>
                <a:cubicBezTo>
                  <a:pt x="463" y="14"/>
                  <a:pt x="463" y="14"/>
                  <a:pt x="463" y="14"/>
                </a:cubicBezTo>
                <a:moveTo>
                  <a:pt x="474" y="12"/>
                </a:moveTo>
                <a:cubicBezTo>
                  <a:pt x="473" y="12"/>
                  <a:pt x="473" y="12"/>
                  <a:pt x="473" y="12"/>
                </a:cubicBezTo>
                <a:cubicBezTo>
                  <a:pt x="473" y="12"/>
                  <a:pt x="473" y="12"/>
                  <a:pt x="473" y="12"/>
                </a:cubicBezTo>
                <a:cubicBezTo>
                  <a:pt x="473" y="12"/>
                  <a:pt x="473" y="12"/>
                  <a:pt x="473" y="12"/>
                </a:cubicBezTo>
                <a:cubicBezTo>
                  <a:pt x="473" y="12"/>
                  <a:pt x="474" y="12"/>
                  <a:pt x="474" y="12"/>
                </a:cubicBezTo>
                <a:moveTo>
                  <a:pt x="426" y="11"/>
                </a:moveTo>
                <a:cubicBezTo>
                  <a:pt x="426" y="11"/>
                  <a:pt x="426" y="11"/>
                  <a:pt x="425" y="11"/>
                </a:cubicBezTo>
                <a:cubicBezTo>
                  <a:pt x="426" y="11"/>
                  <a:pt x="426" y="11"/>
                  <a:pt x="426" y="11"/>
                </a:cubicBezTo>
                <a:cubicBezTo>
                  <a:pt x="426" y="11"/>
                  <a:pt x="426" y="11"/>
                  <a:pt x="426" y="11"/>
                </a:cubicBezTo>
                <a:cubicBezTo>
                  <a:pt x="426" y="11"/>
                  <a:pt x="426" y="11"/>
                  <a:pt x="426" y="11"/>
                </a:cubicBezTo>
                <a:moveTo>
                  <a:pt x="642" y="723"/>
                </a:moveTo>
                <a:cubicBezTo>
                  <a:pt x="641" y="723"/>
                  <a:pt x="641" y="723"/>
                  <a:pt x="641" y="723"/>
                </a:cubicBezTo>
                <a:cubicBezTo>
                  <a:pt x="641" y="723"/>
                  <a:pt x="641" y="723"/>
                  <a:pt x="641" y="724"/>
                </a:cubicBezTo>
                <a:cubicBezTo>
                  <a:pt x="641" y="724"/>
                  <a:pt x="641" y="724"/>
                  <a:pt x="641" y="724"/>
                </a:cubicBezTo>
                <a:cubicBezTo>
                  <a:pt x="641" y="724"/>
                  <a:pt x="641" y="723"/>
                  <a:pt x="642" y="723"/>
                </a:cubicBezTo>
                <a:moveTo>
                  <a:pt x="352" y="795"/>
                </a:moveTo>
                <a:cubicBezTo>
                  <a:pt x="352" y="795"/>
                  <a:pt x="352" y="795"/>
                  <a:pt x="352" y="795"/>
                </a:cubicBezTo>
                <a:cubicBezTo>
                  <a:pt x="352" y="795"/>
                  <a:pt x="352" y="795"/>
                  <a:pt x="352" y="796"/>
                </a:cubicBezTo>
                <a:cubicBezTo>
                  <a:pt x="352" y="796"/>
                  <a:pt x="352" y="796"/>
                  <a:pt x="352" y="796"/>
                </a:cubicBezTo>
                <a:cubicBezTo>
                  <a:pt x="352" y="796"/>
                  <a:pt x="352" y="796"/>
                  <a:pt x="352" y="795"/>
                </a:cubicBezTo>
                <a:moveTo>
                  <a:pt x="112" y="675"/>
                </a:moveTo>
                <a:cubicBezTo>
                  <a:pt x="112" y="675"/>
                  <a:pt x="112" y="675"/>
                  <a:pt x="112" y="675"/>
                </a:cubicBezTo>
                <a:cubicBezTo>
                  <a:pt x="112" y="675"/>
                  <a:pt x="112" y="675"/>
                  <a:pt x="112" y="675"/>
                </a:cubicBezTo>
                <a:cubicBezTo>
                  <a:pt x="112" y="675"/>
                  <a:pt x="112" y="675"/>
                  <a:pt x="112" y="675"/>
                </a:cubicBezTo>
                <a:cubicBezTo>
                  <a:pt x="112" y="675"/>
                  <a:pt x="112" y="675"/>
                  <a:pt x="112" y="675"/>
                </a:cubicBezTo>
                <a:moveTo>
                  <a:pt x="468" y="797"/>
                </a:moveTo>
                <a:cubicBezTo>
                  <a:pt x="468" y="797"/>
                  <a:pt x="468" y="797"/>
                  <a:pt x="468" y="797"/>
                </a:cubicBezTo>
                <a:cubicBezTo>
                  <a:pt x="468" y="797"/>
                  <a:pt x="469" y="798"/>
                  <a:pt x="469" y="798"/>
                </a:cubicBezTo>
                <a:cubicBezTo>
                  <a:pt x="469" y="798"/>
                  <a:pt x="469" y="797"/>
                  <a:pt x="469" y="797"/>
                </a:cubicBezTo>
                <a:cubicBezTo>
                  <a:pt x="469" y="797"/>
                  <a:pt x="469" y="797"/>
                  <a:pt x="468" y="797"/>
                </a:cubicBezTo>
                <a:moveTo>
                  <a:pt x="509" y="25"/>
                </a:moveTo>
                <a:cubicBezTo>
                  <a:pt x="509" y="25"/>
                  <a:pt x="509" y="24"/>
                  <a:pt x="509" y="24"/>
                </a:cubicBezTo>
                <a:cubicBezTo>
                  <a:pt x="509" y="24"/>
                  <a:pt x="509" y="24"/>
                  <a:pt x="508" y="24"/>
                </a:cubicBezTo>
                <a:cubicBezTo>
                  <a:pt x="508" y="24"/>
                  <a:pt x="508" y="24"/>
                  <a:pt x="508" y="24"/>
                </a:cubicBezTo>
                <a:cubicBezTo>
                  <a:pt x="508" y="24"/>
                  <a:pt x="508" y="25"/>
                  <a:pt x="509" y="25"/>
                </a:cubicBezTo>
                <a:moveTo>
                  <a:pt x="464" y="798"/>
                </a:moveTo>
                <a:cubicBezTo>
                  <a:pt x="464" y="797"/>
                  <a:pt x="464" y="797"/>
                  <a:pt x="464" y="797"/>
                </a:cubicBezTo>
                <a:cubicBezTo>
                  <a:pt x="464" y="797"/>
                  <a:pt x="464" y="797"/>
                  <a:pt x="464" y="797"/>
                </a:cubicBezTo>
                <a:cubicBezTo>
                  <a:pt x="464" y="797"/>
                  <a:pt x="464" y="798"/>
                  <a:pt x="464" y="798"/>
                </a:cubicBezTo>
                <a:cubicBezTo>
                  <a:pt x="464" y="798"/>
                  <a:pt x="464" y="798"/>
                  <a:pt x="464" y="798"/>
                </a:cubicBezTo>
                <a:moveTo>
                  <a:pt x="113" y="680"/>
                </a:moveTo>
                <a:cubicBezTo>
                  <a:pt x="113" y="680"/>
                  <a:pt x="113" y="680"/>
                  <a:pt x="113" y="680"/>
                </a:cubicBezTo>
                <a:cubicBezTo>
                  <a:pt x="113" y="680"/>
                  <a:pt x="113" y="680"/>
                  <a:pt x="113" y="679"/>
                </a:cubicBezTo>
                <a:cubicBezTo>
                  <a:pt x="113" y="679"/>
                  <a:pt x="113" y="680"/>
                  <a:pt x="112" y="680"/>
                </a:cubicBezTo>
                <a:cubicBezTo>
                  <a:pt x="113" y="680"/>
                  <a:pt x="113" y="680"/>
                  <a:pt x="113" y="680"/>
                </a:cubicBezTo>
                <a:moveTo>
                  <a:pt x="453" y="797"/>
                </a:moveTo>
                <a:cubicBezTo>
                  <a:pt x="453" y="797"/>
                  <a:pt x="453" y="797"/>
                  <a:pt x="453" y="797"/>
                </a:cubicBezTo>
                <a:cubicBezTo>
                  <a:pt x="452" y="797"/>
                  <a:pt x="452" y="797"/>
                  <a:pt x="452" y="798"/>
                </a:cubicBezTo>
                <a:cubicBezTo>
                  <a:pt x="452" y="798"/>
                  <a:pt x="452" y="798"/>
                  <a:pt x="453" y="798"/>
                </a:cubicBezTo>
                <a:cubicBezTo>
                  <a:pt x="453" y="798"/>
                  <a:pt x="453" y="797"/>
                  <a:pt x="453" y="797"/>
                </a:cubicBezTo>
                <a:moveTo>
                  <a:pt x="295" y="19"/>
                </a:moveTo>
                <a:cubicBezTo>
                  <a:pt x="295" y="19"/>
                  <a:pt x="295" y="19"/>
                  <a:pt x="296" y="19"/>
                </a:cubicBezTo>
                <a:cubicBezTo>
                  <a:pt x="295" y="19"/>
                  <a:pt x="295" y="18"/>
                  <a:pt x="295" y="18"/>
                </a:cubicBezTo>
                <a:cubicBezTo>
                  <a:pt x="295" y="18"/>
                  <a:pt x="295" y="19"/>
                  <a:pt x="295" y="19"/>
                </a:cubicBezTo>
                <a:cubicBezTo>
                  <a:pt x="295" y="19"/>
                  <a:pt x="295" y="19"/>
                  <a:pt x="295" y="19"/>
                </a:cubicBezTo>
                <a:moveTo>
                  <a:pt x="780" y="262"/>
                </a:moveTo>
                <a:cubicBezTo>
                  <a:pt x="780" y="262"/>
                  <a:pt x="781" y="262"/>
                  <a:pt x="781" y="262"/>
                </a:cubicBezTo>
                <a:cubicBezTo>
                  <a:pt x="781" y="262"/>
                  <a:pt x="781" y="262"/>
                  <a:pt x="781" y="261"/>
                </a:cubicBezTo>
                <a:cubicBezTo>
                  <a:pt x="781" y="261"/>
                  <a:pt x="781" y="261"/>
                  <a:pt x="781" y="261"/>
                </a:cubicBezTo>
                <a:cubicBezTo>
                  <a:pt x="781" y="261"/>
                  <a:pt x="780" y="261"/>
                  <a:pt x="780" y="262"/>
                </a:cubicBezTo>
                <a:moveTo>
                  <a:pt x="780" y="266"/>
                </a:moveTo>
                <a:cubicBezTo>
                  <a:pt x="780" y="266"/>
                  <a:pt x="780" y="266"/>
                  <a:pt x="780" y="266"/>
                </a:cubicBezTo>
                <a:cubicBezTo>
                  <a:pt x="780" y="266"/>
                  <a:pt x="779" y="266"/>
                  <a:pt x="779" y="266"/>
                </a:cubicBezTo>
                <a:cubicBezTo>
                  <a:pt x="779" y="266"/>
                  <a:pt x="780" y="266"/>
                  <a:pt x="780" y="267"/>
                </a:cubicBezTo>
                <a:cubicBezTo>
                  <a:pt x="780" y="267"/>
                  <a:pt x="780" y="266"/>
                  <a:pt x="780" y="266"/>
                </a:cubicBezTo>
                <a:moveTo>
                  <a:pt x="781" y="277"/>
                </a:moveTo>
                <a:cubicBezTo>
                  <a:pt x="781" y="276"/>
                  <a:pt x="781" y="276"/>
                  <a:pt x="781" y="276"/>
                </a:cubicBezTo>
                <a:cubicBezTo>
                  <a:pt x="781" y="276"/>
                  <a:pt x="780" y="277"/>
                  <a:pt x="780" y="277"/>
                </a:cubicBezTo>
                <a:cubicBezTo>
                  <a:pt x="780" y="277"/>
                  <a:pt x="781" y="277"/>
                  <a:pt x="781" y="277"/>
                </a:cubicBezTo>
                <a:cubicBezTo>
                  <a:pt x="781" y="277"/>
                  <a:pt x="781" y="277"/>
                  <a:pt x="781" y="277"/>
                </a:cubicBezTo>
                <a:moveTo>
                  <a:pt x="771" y="246"/>
                </a:moveTo>
                <a:cubicBezTo>
                  <a:pt x="771" y="246"/>
                  <a:pt x="772" y="245"/>
                  <a:pt x="772" y="245"/>
                </a:cubicBezTo>
                <a:cubicBezTo>
                  <a:pt x="771" y="245"/>
                  <a:pt x="771" y="245"/>
                  <a:pt x="771" y="245"/>
                </a:cubicBezTo>
                <a:cubicBezTo>
                  <a:pt x="771" y="245"/>
                  <a:pt x="771" y="245"/>
                  <a:pt x="771" y="245"/>
                </a:cubicBezTo>
                <a:cubicBezTo>
                  <a:pt x="771" y="245"/>
                  <a:pt x="771" y="246"/>
                  <a:pt x="771" y="246"/>
                </a:cubicBezTo>
                <a:moveTo>
                  <a:pt x="778" y="252"/>
                </a:moveTo>
                <a:cubicBezTo>
                  <a:pt x="779" y="252"/>
                  <a:pt x="779" y="252"/>
                  <a:pt x="779" y="252"/>
                </a:cubicBezTo>
                <a:cubicBezTo>
                  <a:pt x="779" y="252"/>
                  <a:pt x="779" y="252"/>
                  <a:pt x="779" y="252"/>
                </a:cubicBezTo>
                <a:cubicBezTo>
                  <a:pt x="779" y="252"/>
                  <a:pt x="779" y="252"/>
                  <a:pt x="779" y="252"/>
                </a:cubicBezTo>
                <a:cubicBezTo>
                  <a:pt x="779" y="252"/>
                  <a:pt x="779" y="252"/>
                  <a:pt x="778" y="252"/>
                </a:cubicBezTo>
                <a:moveTo>
                  <a:pt x="34" y="255"/>
                </a:moveTo>
                <a:cubicBezTo>
                  <a:pt x="34" y="255"/>
                  <a:pt x="35" y="255"/>
                  <a:pt x="35" y="255"/>
                </a:cubicBezTo>
                <a:cubicBezTo>
                  <a:pt x="34" y="255"/>
                  <a:pt x="34" y="255"/>
                  <a:pt x="34" y="255"/>
                </a:cubicBezTo>
                <a:cubicBezTo>
                  <a:pt x="34" y="255"/>
                  <a:pt x="34" y="255"/>
                  <a:pt x="34" y="255"/>
                </a:cubicBezTo>
                <a:cubicBezTo>
                  <a:pt x="34" y="255"/>
                  <a:pt x="34" y="255"/>
                  <a:pt x="34" y="255"/>
                </a:cubicBezTo>
                <a:moveTo>
                  <a:pt x="779" y="258"/>
                </a:moveTo>
                <a:cubicBezTo>
                  <a:pt x="779" y="258"/>
                  <a:pt x="779" y="258"/>
                  <a:pt x="779" y="258"/>
                </a:cubicBezTo>
                <a:cubicBezTo>
                  <a:pt x="779" y="258"/>
                  <a:pt x="779" y="259"/>
                  <a:pt x="778" y="259"/>
                </a:cubicBezTo>
                <a:cubicBezTo>
                  <a:pt x="778" y="259"/>
                  <a:pt x="779" y="259"/>
                  <a:pt x="779" y="259"/>
                </a:cubicBezTo>
                <a:cubicBezTo>
                  <a:pt x="779" y="259"/>
                  <a:pt x="779" y="259"/>
                  <a:pt x="779" y="258"/>
                </a:cubicBezTo>
                <a:moveTo>
                  <a:pt x="35" y="260"/>
                </a:moveTo>
                <a:cubicBezTo>
                  <a:pt x="35" y="260"/>
                  <a:pt x="36" y="260"/>
                  <a:pt x="36" y="260"/>
                </a:cubicBezTo>
                <a:cubicBezTo>
                  <a:pt x="35" y="259"/>
                  <a:pt x="35" y="259"/>
                  <a:pt x="35" y="259"/>
                </a:cubicBezTo>
                <a:cubicBezTo>
                  <a:pt x="35" y="259"/>
                  <a:pt x="35" y="259"/>
                  <a:pt x="35" y="260"/>
                </a:cubicBezTo>
                <a:cubicBezTo>
                  <a:pt x="35" y="260"/>
                  <a:pt x="35" y="260"/>
                  <a:pt x="35" y="260"/>
                </a:cubicBezTo>
                <a:moveTo>
                  <a:pt x="24" y="307"/>
                </a:moveTo>
                <a:cubicBezTo>
                  <a:pt x="25" y="307"/>
                  <a:pt x="25" y="307"/>
                  <a:pt x="25" y="307"/>
                </a:cubicBezTo>
                <a:cubicBezTo>
                  <a:pt x="25" y="307"/>
                  <a:pt x="25" y="307"/>
                  <a:pt x="25" y="307"/>
                </a:cubicBezTo>
                <a:cubicBezTo>
                  <a:pt x="25" y="307"/>
                  <a:pt x="25" y="307"/>
                  <a:pt x="25" y="307"/>
                </a:cubicBezTo>
                <a:cubicBezTo>
                  <a:pt x="25" y="307"/>
                  <a:pt x="24" y="307"/>
                  <a:pt x="24" y="307"/>
                </a:cubicBezTo>
                <a:moveTo>
                  <a:pt x="811" y="341"/>
                </a:moveTo>
                <a:cubicBezTo>
                  <a:pt x="810" y="341"/>
                  <a:pt x="810" y="341"/>
                  <a:pt x="810" y="341"/>
                </a:cubicBezTo>
                <a:cubicBezTo>
                  <a:pt x="810" y="341"/>
                  <a:pt x="810" y="341"/>
                  <a:pt x="810" y="341"/>
                </a:cubicBezTo>
                <a:cubicBezTo>
                  <a:pt x="810" y="341"/>
                  <a:pt x="810" y="341"/>
                  <a:pt x="810" y="341"/>
                </a:cubicBezTo>
                <a:cubicBezTo>
                  <a:pt x="810" y="341"/>
                  <a:pt x="810" y="341"/>
                  <a:pt x="811" y="341"/>
                </a:cubicBezTo>
                <a:moveTo>
                  <a:pt x="84" y="164"/>
                </a:moveTo>
                <a:cubicBezTo>
                  <a:pt x="83" y="164"/>
                  <a:pt x="83" y="165"/>
                  <a:pt x="83" y="165"/>
                </a:cubicBezTo>
                <a:cubicBezTo>
                  <a:pt x="83" y="165"/>
                  <a:pt x="83" y="165"/>
                  <a:pt x="83" y="165"/>
                </a:cubicBezTo>
                <a:cubicBezTo>
                  <a:pt x="84" y="165"/>
                  <a:pt x="84" y="165"/>
                  <a:pt x="84" y="165"/>
                </a:cubicBezTo>
                <a:cubicBezTo>
                  <a:pt x="84" y="165"/>
                  <a:pt x="84" y="165"/>
                  <a:pt x="84" y="164"/>
                </a:cubicBezTo>
                <a:moveTo>
                  <a:pt x="81" y="166"/>
                </a:moveTo>
                <a:cubicBezTo>
                  <a:pt x="81" y="166"/>
                  <a:pt x="81" y="165"/>
                  <a:pt x="81" y="165"/>
                </a:cubicBezTo>
                <a:cubicBezTo>
                  <a:pt x="81" y="165"/>
                  <a:pt x="80" y="166"/>
                  <a:pt x="80" y="166"/>
                </a:cubicBezTo>
                <a:cubicBezTo>
                  <a:pt x="80" y="166"/>
                  <a:pt x="80" y="166"/>
                  <a:pt x="81" y="166"/>
                </a:cubicBezTo>
                <a:cubicBezTo>
                  <a:pt x="81" y="166"/>
                  <a:pt x="81" y="166"/>
                  <a:pt x="81" y="166"/>
                </a:cubicBezTo>
                <a:moveTo>
                  <a:pt x="762" y="209"/>
                </a:moveTo>
                <a:cubicBezTo>
                  <a:pt x="761" y="209"/>
                  <a:pt x="761" y="209"/>
                  <a:pt x="761" y="209"/>
                </a:cubicBezTo>
                <a:cubicBezTo>
                  <a:pt x="761" y="209"/>
                  <a:pt x="762" y="210"/>
                  <a:pt x="762" y="210"/>
                </a:cubicBezTo>
                <a:cubicBezTo>
                  <a:pt x="762" y="210"/>
                  <a:pt x="762" y="209"/>
                  <a:pt x="762" y="209"/>
                </a:cubicBezTo>
                <a:cubicBezTo>
                  <a:pt x="762" y="209"/>
                  <a:pt x="762" y="209"/>
                  <a:pt x="762" y="209"/>
                </a:cubicBezTo>
                <a:moveTo>
                  <a:pt x="766" y="212"/>
                </a:moveTo>
                <a:cubicBezTo>
                  <a:pt x="766" y="211"/>
                  <a:pt x="766" y="211"/>
                  <a:pt x="766" y="211"/>
                </a:cubicBezTo>
                <a:cubicBezTo>
                  <a:pt x="766" y="211"/>
                  <a:pt x="766" y="211"/>
                  <a:pt x="765" y="211"/>
                </a:cubicBezTo>
                <a:cubicBezTo>
                  <a:pt x="765" y="211"/>
                  <a:pt x="765" y="211"/>
                  <a:pt x="765" y="211"/>
                </a:cubicBezTo>
                <a:cubicBezTo>
                  <a:pt x="765" y="211"/>
                  <a:pt x="765" y="211"/>
                  <a:pt x="766" y="212"/>
                </a:cubicBezTo>
                <a:moveTo>
                  <a:pt x="85" y="177"/>
                </a:moveTo>
                <a:cubicBezTo>
                  <a:pt x="84" y="177"/>
                  <a:pt x="84" y="177"/>
                  <a:pt x="84" y="177"/>
                </a:cubicBezTo>
                <a:cubicBezTo>
                  <a:pt x="84" y="177"/>
                  <a:pt x="84" y="177"/>
                  <a:pt x="84" y="177"/>
                </a:cubicBezTo>
                <a:cubicBezTo>
                  <a:pt x="84" y="177"/>
                  <a:pt x="84" y="177"/>
                  <a:pt x="84" y="178"/>
                </a:cubicBezTo>
                <a:cubicBezTo>
                  <a:pt x="85" y="177"/>
                  <a:pt x="85" y="177"/>
                  <a:pt x="85" y="177"/>
                </a:cubicBezTo>
                <a:moveTo>
                  <a:pt x="63" y="192"/>
                </a:moveTo>
                <a:cubicBezTo>
                  <a:pt x="63" y="192"/>
                  <a:pt x="62" y="192"/>
                  <a:pt x="62" y="192"/>
                </a:cubicBezTo>
                <a:cubicBezTo>
                  <a:pt x="62" y="192"/>
                  <a:pt x="62" y="193"/>
                  <a:pt x="63" y="193"/>
                </a:cubicBezTo>
                <a:cubicBezTo>
                  <a:pt x="63" y="192"/>
                  <a:pt x="63" y="192"/>
                  <a:pt x="63" y="192"/>
                </a:cubicBezTo>
                <a:cubicBezTo>
                  <a:pt x="63" y="192"/>
                  <a:pt x="63" y="192"/>
                  <a:pt x="63" y="192"/>
                </a:cubicBezTo>
                <a:moveTo>
                  <a:pt x="56" y="202"/>
                </a:moveTo>
                <a:cubicBezTo>
                  <a:pt x="56" y="201"/>
                  <a:pt x="56" y="201"/>
                  <a:pt x="56" y="201"/>
                </a:cubicBezTo>
                <a:cubicBezTo>
                  <a:pt x="56" y="201"/>
                  <a:pt x="56" y="202"/>
                  <a:pt x="56" y="202"/>
                </a:cubicBezTo>
                <a:cubicBezTo>
                  <a:pt x="56" y="202"/>
                  <a:pt x="56" y="202"/>
                  <a:pt x="56" y="202"/>
                </a:cubicBezTo>
                <a:cubicBezTo>
                  <a:pt x="56" y="202"/>
                  <a:pt x="56" y="202"/>
                  <a:pt x="56" y="202"/>
                </a:cubicBezTo>
                <a:moveTo>
                  <a:pt x="63" y="201"/>
                </a:moveTo>
                <a:cubicBezTo>
                  <a:pt x="63" y="201"/>
                  <a:pt x="62" y="202"/>
                  <a:pt x="62" y="202"/>
                </a:cubicBezTo>
                <a:cubicBezTo>
                  <a:pt x="62" y="202"/>
                  <a:pt x="62" y="202"/>
                  <a:pt x="63" y="202"/>
                </a:cubicBezTo>
                <a:cubicBezTo>
                  <a:pt x="63" y="202"/>
                  <a:pt x="63" y="202"/>
                  <a:pt x="63" y="202"/>
                </a:cubicBezTo>
                <a:cubicBezTo>
                  <a:pt x="63" y="202"/>
                  <a:pt x="63" y="202"/>
                  <a:pt x="63" y="201"/>
                </a:cubicBezTo>
                <a:moveTo>
                  <a:pt x="54" y="203"/>
                </a:moveTo>
                <a:cubicBezTo>
                  <a:pt x="54" y="203"/>
                  <a:pt x="54" y="203"/>
                  <a:pt x="54" y="203"/>
                </a:cubicBezTo>
                <a:cubicBezTo>
                  <a:pt x="54" y="203"/>
                  <a:pt x="54" y="204"/>
                  <a:pt x="54" y="204"/>
                </a:cubicBezTo>
                <a:cubicBezTo>
                  <a:pt x="54" y="204"/>
                  <a:pt x="54" y="204"/>
                  <a:pt x="54" y="204"/>
                </a:cubicBezTo>
                <a:cubicBezTo>
                  <a:pt x="54" y="204"/>
                  <a:pt x="54" y="204"/>
                  <a:pt x="54" y="203"/>
                </a:cubicBezTo>
                <a:moveTo>
                  <a:pt x="8" y="461"/>
                </a:moveTo>
                <a:cubicBezTo>
                  <a:pt x="8" y="461"/>
                  <a:pt x="8" y="461"/>
                  <a:pt x="8" y="461"/>
                </a:cubicBezTo>
                <a:cubicBezTo>
                  <a:pt x="8" y="461"/>
                  <a:pt x="8" y="460"/>
                  <a:pt x="8" y="460"/>
                </a:cubicBezTo>
                <a:cubicBezTo>
                  <a:pt x="8" y="460"/>
                  <a:pt x="7" y="461"/>
                  <a:pt x="7" y="461"/>
                </a:cubicBezTo>
                <a:cubicBezTo>
                  <a:pt x="7" y="461"/>
                  <a:pt x="7" y="461"/>
                  <a:pt x="8" y="461"/>
                </a:cubicBezTo>
                <a:moveTo>
                  <a:pt x="812" y="426"/>
                </a:moveTo>
                <a:cubicBezTo>
                  <a:pt x="812" y="426"/>
                  <a:pt x="812" y="425"/>
                  <a:pt x="812" y="425"/>
                </a:cubicBezTo>
                <a:cubicBezTo>
                  <a:pt x="812" y="425"/>
                  <a:pt x="812" y="425"/>
                  <a:pt x="812" y="425"/>
                </a:cubicBezTo>
                <a:cubicBezTo>
                  <a:pt x="812" y="426"/>
                  <a:pt x="812" y="426"/>
                  <a:pt x="812" y="426"/>
                </a:cubicBezTo>
                <a:cubicBezTo>
                  <a:pt x="812" y="426"/>
                  <a:pt x="812" y="426"/>
                  <a:pt x="812" y="426"/>
                </a:cubicBezTo>
                <a:moveTo>
                  <a:pt x="4" y="427"/>
                </a:moveTo>
                <a:cubicBezTo>
                  <a:pt x="4" y="427"/>
                  <a:pt x="4" y="427"/>
                  <a:pt x="4" y="427"/>
                </a:cubicBezTo>
                <a:cubicBezTo>
                  <a:pt x="4" y="427"/>
                  <a:pt x="4" y="427"/>
                  <a:pt x="3" y="427"/>
                </a:cubicBezTo>
                <a:cubicBezTo>
                  <a:pt x="3" y="428"/>
                  <a:pt x="4" y="428"/>
                  <a:pt x="4" y="428"/>
                </a:cubicBezTo>
                <a:cubicBezTo>
                  <a:pt x="4" y="428"/>
                  <a:pt x="4" y="428"/>
                  <a:pt x="4" y="427"/>
                </a:cubicBezTo>
                <a:moveTo>
                  <a:pt x="13" y="440"/>
                </a:moveTo>
                <a:cubicBezTo>
                  <a:pt x="13" y="440"/>
                  <a:pt x="13" y="439"/>
                  <a:pt x="13" y="439"/>
                </a:cubicBezTo>
                <a:cubicBezTo>
                  <a:pt x="12" y="440"/>
                  <a:pt x="12" y="440"/>
                  <a:pt x="12" y="440"/>
                </a:cubicBezTo>
                <a:cubicBezTo>
                  <a:pt x="12" y="440"/>
                  <a:pt x="12" y="440"/>
                  <a:pt x="12" y="440"/>
                </a:cubicBezTo>
                <a:cubicBezTo>
                  <a:pt x="12" y="440"/>
                  <a:pt x="13" y="440"/>
                  <a:pt x="13" y="440"/>
                </a:cubicBezTo>
                <a:moveTo>
                  <a:pt x="22" y="494"/>
                </a:moveTo>
                <a:cubicBezTo>
                  <a:pt x="22" y="494"/>
                  <a:pt x="22" y="494"/>
                  <a:pt x="22" y="494"/>
                </a:cubicBezTo>
                <a:cubicBezTo>
                  <a:pt x="22" y="494"/>
                  <a:pt x="22" y="494"/>
                  <a:pt x="22" y="494"/>
                </a:cubicBezTo>
                <a:cubicBezTo>
                  <a:pt x="22" y="494"/>
                  <a:pt x="22" y="493"/>
                  <a:pt x="22" y="493"/>
                </a:cubicBezTo>
                <a:cubicBezTo>
                  <a:pt x="22" y="494"/>
                  <a:pt x="22" y="494"/>
                  <a:pt x="22" y="494"/>
                </a:cubicBezTo>
                <a:moveTo>
                  <a:pt x="23" y="497"/>
                </a:moveTo>
                <a:cubicBezTo>
                  <a:pt x="23" y="497"/>
                  <a:pt x="23" y="497"/>
                  <a:pt x="23" y="497"/>
                </a:cubicBezTo>
                <a:cubicBezTo>
                  <a:pt x="23" y="497"/>
                  <a:pt x="23" y="496"/>
                  <a:pt x="23" y="496"/>
                </a:cubicBezTo>
                <a:cubicBezTo>
                  <a:pt x="23" y="496"/>
                  <a:pt x="23" y="497"/>
                  <a:pt x="22" y="497"/>
                </a:cubicBezTo>
                <a:cubicBezTo>
                  <a:pt x="22" y="497"/>
                  <a:pt x="23" y="497"/>
                  <a:pt x="23" y="497"/>
                </a:cubicBezTo>
                <a:moveTo>
                  <a:pt x="16" y="377"/>
                </a:moveTo>
                <a:cubicBezTo>
                  <a:pt x="15" y="377"/>
                  <a:pt x="15" y="377"/>
                  <a:pt x="15" y="377"/>
                </a:cubicBezTo>
                <a:cubicBezTo>
                  <a:pt x="15" y="377"/>
                  <a:pt x="15" y="377"/>
                  <a:pt x="15" y="377"/>
                </a:cubicBezTo>
                <a:cubicBezTo>
                  <a:pt x="15" y="377"/>
                  <a:pt x="15" y="377"/>
                  <a:pt x="15" y="378"/>
                </a:cubicBezTo>
                <a:cubicBezTo>
                  <a:pt x="15" y="378"/>
                  <a:pt x="15" y="377"/>
                  <a:pt x="16" y="377"/>
                </a:cubicBezTo>
                <a:moveTo>
                  <a:pt x="647" y="80"/>
                </a:moveTo>
                <a:cubicBezTo>
                  <a:pt x="647" y="80"/>
                  <a:pt x="647" y="80"/>
                  <a:pt x="647" y="80"/>
                </a:cubicBezTo>
                <a:cubicBezTo>
                  <a:pt x="647" y="80"/>
                  <a:pt x="647" y="80"/>
                  <a:pt x="646" y="80"/>
                </a:cubicBezTo>
                <a:cubicBezTo>
                  <a:pt x="647" y="80"/>
                  <a:pt x="647" y="81"/>
                  <a:pt x="647" y="81"/>
                </a:cubicBezTo>
                <a:cubicBezTo>
                  <a:pt x="647" y="81"/>
                  <a:pt x="647" y="80"/>
                  <a:pt x="647" y="80"/>
                </a:cubicBezTo>
                <a:moveTo>
                  <a:pt x="811" y="365"/>
                </a:moveTo>
                <a:cubicBezTo>
                  <a:pt x="811" y="366"/>
                  <a:pt x="811" y="366"/>
                  <a:pt x="811" y="366"/>
                </a:cubicBezTo>
                <a:cubicBezTo>
                  <a:pt x="811" y="366"/>
                  <a:pt x="811" y="366"/>
                  <a:pt x="811" y="366"/>
                </a:cubicBezTo>
                <a:cubicBezTo>
                  <a:pt x="811" y="366"/>
                  <a:pt x="811" y="366"/>
                  <a:pt x="812" y="366"/>
                </a:cubicBezTo>
                <a:cubicBezTo>
                  <a:pt x="811" y="366"/>
                  <a:pt x="811" y="366"/>
                  <a:pt x="811" y="365"/>
                </a:cubicBezTo>
                <a:moveTo>
                  <a:pt x="643" y="82"/>
                </a:moveTo>
                <a:cubicBezTo>
                  <a:pt x="643" y="82"/>
                  <a:pt x="643" y="82"/>
                  <a:pt x="643" y="82"/>
                </a:cubicBezTo>
                <a:cubicBezTo>
                  <a:pt x="643" y="82"/>
                  <a:pt x="643" y="82"/>
                  <a:pt x="643" y="82"/>
                </a:cubicBezTo>
                <a:cubicBezTo>
                  <a:pt x="643" y="83"/>
                  <a:pt x="644" y="82"/>
                  <a:pt x="644" y="82"/>
                </a:cubicBezTo>
                <a:cubicBezTo>
                  <a:pt x="643" y="82"/>
                  <a:pt x="643" y="82"/>
                  <a:pt x="643" y="82"/>
                </a:cubicBezTo>
                <a:moveTo>
                  <a:pt x="13" y="422"/>
                </a:moveTo>
                <a:cubicBezTo>
                  <a:pt x="13" y="422"/>
                  <a:pt x="13" y="423"/>
                  <a:pt x="13" y="423"/>
                </a:cubicBezTo>
                <a:cubicBezTo>
                  <a:pt x="13" y="423"/>
                  <a:pt x="13" y="423"/>
                  <a:pt x="13" y="423"/>
                </a:cubicBezTo>
                <a:cubicBezTo>
                  <a:pt x="13" y="423"/>
                  <a:pt x="14" y="423"/>
                  <a:pt x="14" y="423"/>
                </a:cubicBezTo>
                <a:cubicBezTo>
                  <a:pt x="14" y="423"/>
                  <a:pt x="14" y="423"/>
                  <a:pt x="13" y="422"/>
                </a:cubicBezTo>
                <a:moveTo>
                  <a:pt x="622" y="74"/>
                </a:moveTo>
                <a:cubicBezTo>
                  <a:pt x="622" y="74"/>
                  <a:pt x="622" y="74"/>
                  <a:pt x="622" y="75"/>
                </a:cubicBezTo>
                <a:cubicBezTo>
                  <a:pt x="622" y="75"/>
                  <a:pt x="622" y="75"/>
                  <a:pt x="622" y="75"/>
                </a:cubicBezTo>
                <a:cubicBezTo>
                  <a:pt x="622" y="75"/>
                  <a:pt x="623" y="75"/>
                  <a:pt x="623" y="75"/>
                </a:cubicBezTo>
                <a:cubicBezTo>
                  <a:pt x="623" y="75"/>
                  <a:pt x="623" y="74"/>
                  <a:pt x="622" y="74"/>
                </a:cubicBezTo>
                <a:moveTo>
                  <a:pt x="14" y="392"/>
                </a:moveTo>
                <a:cubicBezTo>
                  <a:pt x="14" y="392"/>
                  <a:pt x="14" y="392"/>
                  <a:pt x="14" y="392"/>
                </a:cubicBezTo>
                <a:cubicBezTo>
                  <a:pt x="13" y="392"/>
                  <a:pt x="13" y="392"/>
                  <a:pt x="13" y="392"/>
                </a:cubicBezTo>
                <a:cubicBezTo>
                  <a:pt x="13" y="392"/>
                  <a:pt x="13" y="393"/>
                  <a:pt x="13" y="393"/>
                </a:cubicBezTo>
                <a:cubicBezTo>
                  <a:pt x="13" y="393"/>
                  <a:pt x="14" y="392"/>
                  <a:pt x="14" y="392"/>
                </a:cubicBezTo>
                <a:moveTo>
                  <a:pt x="814" y="397"/>
                </a:moveTo>
                <a:cubicBezTo>
                  <a:pt x="814" y="397"/>
                  <a:pt x="814" y="397"/>
                  <a:pt x="814" y="398"/>
                </a:cubicBezTo>
                <a:cubicBezTo>
                  <a:pt x="814" y="397"/>
                  <a:pt x="814" y="397"/>
                  <a:pt x="814" y="397"/>
                </a:cubicBezTo>
                <a:cubicBezTo>
                  <a:pt x="814" y="397"/>
                  <a:pt x="814" y="397"/>
                  <a:pt x="814" y="397"/>
                </a:cubicBezTo>
                <a:cubicBezTo>
                  <a:pt x="814" y="397"/>
                  <a:pt x="814" y="397"/>
                  <a:pt x="814" y="397"/>
                </a:cubicBezTo>
                <a:moveTo>
                  <a:pt x="13" y="403"/>
                </a:moveTo>
                <a:cubicBezTo>
                  <a:pt x="13" y="403"/>
                  <a:pt x="13" y="403"/>
                  <a:pt x="12" y="402"/>
                </a:cubicBezTo>
                <a:cubicBezTo>
                  <a:pt x="12" y="402"/>
                  <a:pt x="12" y="403"/>
                  <a:pt x="12" y="403"/>
                </a:cubicBezTo>
                <a:cubicBezTo>
                  <a:pt x="12" y="403"/>
                  <a:pt x="12" y="403"/>
                  <a:pt x="12" y="403"/>
                </a:cubicBezTo>
                <a:cubicBezTo>
                  <a:pt x="12" y="403"/>
                  <a:pt x="13" y="403"/>
                  <a:pt x="13" y="403"/>
                </a:cubicBezTo>
                <a:moveTo>
                  <a:pt x="606" y="540"/>
                </a:moveTo>
                <a:cubicBezTo>
                  <a:pt x="607" y="540"/>
                  <a:pt x="607" y="541"/>
                  <a:pt x="607" y="542"/>
                </a:cubicBezTo>
                <a:cubicBezTo>
                  <a:pt x="608" y="542"/>
                  <a:pt x="608" y="543"/>
                  <a:pt x="607" y="544"/>
                </a:cubicBezTo>
                <a:cubicBezTo>
                  <a:pt x="607" y="544"/>
                  <a:pt x="607" y="545"/>
                  <a:pt x="606" y="545"/>
                </a:cubicBezTo>
                <a:cubicBezTo>
                  <a:pt x="606" y="545"/>
                  <a:pt x="607" y="545"/>
                  <a:pt x="607" y="545"/>
                </a:cubicBezTo>
                <a:cubicBezTo>
                  <a:pt x="607" y="545"/>
                  <a:pt x="607" y="544"/>
                  <a:pt x="607" y="544"/>
                </a:cubicBezTo>
                <a:cubicBezTo>
                  <a:pt x="606" y="544"/>
                  <a:pt x="606" y="543"/>
                  <a:pt x="606" y="544"/>
                </a:cubicBezTo>
                <a:cubicBezTo>
                  <a:pt x="606" y="544"/>
                  <a:pt x="606" y="544"/>
                  <a:pt x="606" y="545"/>
                </a:cubicBezTo>
                <a:cubicBezTo>
                  <a:pt x="607" y="545"/>
                  <a:pt x="607" y="545"/>
                  <a:pt x="607" y="545"/>
                </a:cubicBezTo>
                <a:cubicBezTo>
                  <a:pt x="607" y="546"/>
                  <a:pt x="607" y="546"/>
                  <a:pt x="606" y="546"/>
                </a:cubicBezTo>
                <a:cubicBezTo>
                  <a:pt x="606" y="547"/>
                  <a:pt x="605" y="547"/>
                  <a:pt x="605" y="546"/>
                </a:cubicBezTo>
                <a:cubicBezTo>
                  <a:pt x="605" y="546"/>
                  <a:pt x="604" y="546"/>
                  <a:pt x="604" y="545"/>
                </a:cubicBezTo>
                <a:cubicBezTo>
                  <a:pt x="604" y="547"/>
                  <a:pt x="604" y="548"/>
                  <a:pt x="603" y="548"/>
                </a:cubicBezTo>
                <a:cubicBezTo>
                  <a:pt x="603" y="549"/>
                  <a:pt x="603" y="550"/>
                  <a:pt x="602" y="550"/>
                </a:cubicBezTo>
                <a:cubicBezTo>
                  <a:pt x="600" y="550"/>
                  <a:pt x="601" y="552"/>
                  <a:pt x="600" y="552"/>
                </a:cubicBezTo>
                <a:cubicBezTo>
                  <a:pt x="598" y="554"/>
                  <a:pt x="598" y="556"/>
                  <a:pt x="596" y="558"/>
                </a:cubicBezTo>
                <a:cubicBezTo>
                  <a:pt x="596" y="558"/>
                  <a:pt x="597" y="559"/>
                  <a:pt x="597" y="559"/>
                </a:cubicBezTo>
                <a:cubicBezTo>
                  <a:pt x="596" y="560"/>
                  <a:pt x="596" y="561"/>
                  <a:pt x="594" y="562"/>
                </a:cubicBezTo>
                <a:cubicBezTo>
                  <a:pt x="593" y="562"/>
                  <a:pt x="593" y="562"/>
                  <a:pt x="593" y="563"/>
                </a:cubicBezTo>
                <a:cubicBezTo>
                  <a:pt x="592" y="564"/>
                  <a:pt x="592" y="565"/>
                  <a:pt x="590" y="566"/>
                </a:cubicBezTo>
                <a:cubicBezTo>
                  <a:pt x="589" y="567"/>
                  <a:pt x="588" y="567"/>
                  <a:pt x="587" y="569"/>
                </a:cubicBezTo>
                <a:cubicBezTo>
                  <a:pt x="586" y="569"/>
                  <a:pt x="585" y="570"/>
                  <a:pt x="585" y="571"/>
                </a:cubicBezTo>
                <a:cubicBezTo>
                  <a:pt x="585" y="572"/>
                  <a:pt x="584" y="572"/>
                  <a:pt x="584" y="572"/>
                </a:cubicBezTo>
                <a:cubicBezTo>
                  <a:pt x="583" y="574"/>
                  <a:pt x="581" y="576"/>
                  <a:pt x="579" y="577"/>
                </a:cubicBezTo>
                <a:cubicBezTo>
                  <a:pt x="579" y="580"/>
                  <a:pt x="577" y="581"/>
                  <a:pt x="575" y="582"/>
                </a:cubicBezTo>
                <a:cubicBezTo>
                  <a:pt x="574" y="583"/>
                  <a:pt x="574" y="584"/>
                  <a:pt x="572" y="584"/>
                </a:cubicBezTo>
                <a:cubicBezTo>
                  <a:pt x="571" y="585"/>
                  <a:pt x="572" y="587"/>
                  <a:pt x="570" y="587"/>
                </a:cubicBezTo>
                <a:cubicBezTo>
                  <a:pt x="570" y="587"/>
                  <a:pt x="569" y="588"/>
                  <a:pt x="568" y="588"/>
                </a:cubicBezTo>
                <a:cubicBezTo>
                  <a:pt x="567" y="589"/>
                  <a:pt x="567" y="590"/>
                  <a:pt x="566" y="591"/>
                </a:cubicBezTo>
                <a:cubicBezTo>
                  <a:pt x="567" y="591"/>
                  <a:pt x="567" y="591"/>
                  <a:pt x="568" y="592"/>
                </a:cubicBezTo>
                <a:cubicBezTo>
                  <a:pt x="567" y="592"/>
                  <a:pt x="567" y="593"/>
                  <a:pt x="566" y="593"/>
                </a:cubicBezTo>
                <a:cubicBezTo>
                  <a:pt x="564" y="593"/>
                  <a:pt x="564" y="594"/>
                  <a:pt x="563" y="595"/>
                </a:cubicBezTo>
                <a:cubicBezTo>
                  <a:pt x="561" y="595"/>
                  <a:pt x="560" y="595"/>
                  <a:pt x="559" y="595"/>
                </a:cubicBezTo>
                <a:cubicBezTo>
                  <a:pt x="558" y="596"/>
                  <a:pt x="556" y="597"/>
                  <a:pt x="556" y="598"/>
                </a:cubicBezTo>
                <a:cubicBezTo>
                  <a:pt x="555" y="600"/>
                  <a:pt x="554" y="600"/>
                  <a:pt x="553" y="601"/>
                </a:cubicBezTo>
                <a:cubicBezTo>
                  <a:pt x="553" y="602"/>
                  <a:pt x="552" y="602"/>
                  <a:pt x="551" y="602"/>
                </a:cubicBezTo>
                <a:cubicBezTo>
                  <a:pt x="550" y="603"/>
                  <a:pt x="549" y="603"/>
                  <a:pt x="548" y="604"/>
                </a:cubicBezTo>
                <a:cubicBezTo>
                  <a:pt x="547" y="604"/>
                  <a:pt x="546" y="605"/>
                  <a:pt x="545" y="606"/>
                </a:cubicBezTo>
                <a:cubicBezTo>
                  <a:pt x="544" y="606"/>
                  <a:pt x="543" y="608"/>
                  <a:pt x="542" y="608"/>
                </a:cubicBezTo>
                <a:cubicBezTo>
                  <a:pt x="541" y="609"/>
                  <a:pt x="540" y="610"/>
                  <a:pt x="539" y="611"/>
                </a:cubicBezTo>
                <a:cubicBezTo>
                  <a:pt x="538" y="612"/>
                  <a:pt x="537" y="613"/>
                  <a:pt x="536" y="613"/>
                </a:cubicBezTo>
                <a:cubicBezTo>
                  <a:pt x="535" y="614"/>
                  <a:pt x="535" y="614"/>
                  <a:pt x="532" y="614"/>
                </a:cubicBezTo>
                <a:cubicBezTo>
                  <a:pt x="531" y="615"/>
                  <a:pt x="530" y="616"/>
                  <a:pt x="529" y="616"/>
                </a:cubicBezTo>
                <a:cubicBezTo>
                  <a:pt x="528" y="617"/>
                  <a:pt x="526" y="617"/>
                  <a:pt x="525" y="619"/>
                </a:cubicBezTo>
                <a:cubicBezTo>
                  <a:pt x="525" y="619"/>
                  <a:pt x="523" y="620"/>
                  <a:pt x="522" y="620"/>
                </a:cubicBezTo>
                <a:cubicBezTo>
                  <a:pt x="520" y="621"/>
                  <a:pt x="519" y="622"/>
                  <a:pt x="518" y="621"/>
                </a:cubicBezTo>
                <a:cubicBezTo>
                  <a:pt x="517" y="621"/>
                  <a:pt x="517" y="622"/>
                  <a:pt x="516" y="622"/>
                </a:cubicBezTo>
                <a:cubicBezTo>
                  <a:pt x="515" y="623"/>
                  <a:pt x="513" y="624"/>
                  <a:pt x="512" y="624"/>
                </a:cubicBezTo>
                <a:cubicBezTo>
                  <a:pt x="511" y="625"/>
                  <a:pt x="510" y="625"/>
                  <a:pt x="510" y="626"/>
                </a:cubicBezTo>
                <a:cubicBezTo>
                  <a:pt x="510" y="627"/>
                  <a:pt x="509" y="627"/>
                  <a:pt x="509" y="628"/>
                </a:cubicBezTo>
                <a:cubicBezTo>
                  <a:pt x="509" y="628"/>
                  <a:pt x="508" y="628"/>
                  <a:pt x="508" y="628"/>
                </a:cubicBezTo>
                <a:cubicBezTo>
                  <a:pt x="507" y="627"/>
                  <a:pt x="506" y="627"/>
                  <a:pt x="505" y="627"/>
                </a:cubicBezTo>
                <a:cubicBezTo>
                  <a:pt x="505" y="628"/>
                  <a:pt x="504" y="628"/>
                  <a:pt x="503" y="629"/>
                </a:cubicBezTo>
                <a:cubicBezTo>
                  <a:pt x="502" y="629"/>
                  <a:pt x="501" y="630"/>
                  <a:pt x="499" y="630"/>
                </a:cubicBezTo>
                <a:cubicBezTo>
                  <a:pt x="497" y="630"/>
                  <a:pt x="496" y="631"/>
                  <a:pt x="495" y="631"/>
                </a:cubicBezTo>
                <a:cubicBezTo>
                  <a:pt x="494" y="632"/>
                  <a:pt x="492" y="633"/>
                  <a:pt x="491" y="634"/>
                </a:cubicBezTo>
                <a:cubicBezTo>
                  <a:pt x="490" y="634"/>
                  <a:pt x="489" y="635"/>
                  <a:pt x="488" y="635"/>
                </a:cubicBezTo>
                <a:cubicBezTo>
                  <a:pt x="486" y="634"/>
                  <a:pt x="486" y="635"/>
                  <a:pt x="485" y="636"/>
                </a:cubicBezTo>
                <a:cubicBezTo>
                  <a:pt x="484" y="636"/>
                  <a:pt x="483" y="636"/>
                  <a:pt x="482" y="636"/>
                </a:cubicBezTo>
                <a:cubicBezTo>
                  <a:pt x="481" y="636"/>
                  <a:pt x="481" y="637"/>
                  <a:pt x="480" y="637"/>
                </a:cubicBezTo>
                <a:cubicBezTo>
                  <a:pt x="477" y="637"/>
                  <a:pt x="477" y="637"/>
                  <a:pt x="477" y="637"/>
                </a:cubicBezTo>
                <a:cubicBezTo>
                  <a:pt x="477" y="638"/>
                  <a:pt x="476" y="639"/>
                  <a:pt x="476" y="639"/>
                </a:cubicBezTo>
                <a:cubicBezTo>
                  <a:pt x="474" y="640"/>
                  <a:pt x="473" y="639"/>
                  <a:pt x="472" y="640"/>
                </a:cubicBezTo>
                <a:cubicBezTo>
                  <a:pt x="471" y="641"/>
                  <a:pt x="469" y="640"/>
                  <a:pt x="468" y="641"/>
                </a:cubicBezTo>
                <a:cubicBezTo>
                  <a:pt x="467" y="641"/>
                  <a:pt x="467" y="640"/>
                  <a:pt x="466" y="640"/>
                </a:cubicBezTo>
                <a:cubicBezTo>
                  <a:pt x="465" y="641"/>
                  <a:pt x="464" y="641"/>
                  <a:pt x="463" y="641"/>
                </a:cubicBezTo>
                <a:cubicBezTo>
                  <a:pt x="462" y="641"/>
                  <a:pt x="462" y="642"/>
                  <a:pt x="461" y="642"/>
                </a:cubicBezTo>
                <a:cubicBezTo>
                  <a:pt x="460" y="642"/>
                  <a:pt x="459" y="644"/>
                  <a:pt x="457" y="643"/>
                </a:cubicBezTo>
                <a:cubicBezTo>
                  <a:pt x="456" y="645"/>
                  <a:pt x="455" y="644"/>
                  <a:pt x="453" y="644"/>
                </a:cubicBezTo>
                <a:cubicBezTo>
                  <a:pt x="452" y="644"/>
                  <a:pt x="451" y="645"/>
                  <a:pt x="449" y="645"/>
                </a:cubicBezTo>
                <a:cubicBezTo>
                  <a:pt x="448" y="645"/>
                  <a:pt x="447" y="645"/>
                  <a:pt x="446" y="646"/>
                </a:cubicBezTo>
                <a:cubicBezTo>
                  <a:pt x="446" y="646"/>
                  <a:pt x="444" y="646"/>
                  <a:pt x="444" y="646"/>
                </a:cubicBezTo>
                <a:cubicBezTo>
                  <a:pt x="443" y="646"/>
                  <a:pt x="442" y="646"/>
                  <a:pt x="441" y="647"/>
                </a:cubicBezTo>
                <a:cubicBezTo>
                  <a:pt x="441" y="647"/>
                  <a:pt x="440" y="647"/>
                  <a:pt x="440" y="647"/>
                </a:cubicBezTo>
                <a:cubicBezTo>
                  <a:pt x="439" y="646"/>
                  <a:pt x="437" y="646"/>
                  <a:pt x="436" y="646"/>
                </a:cubicBezTo>
                <a:cubicBezTo>
                  <a:pt x="436" y="646"/>
                  <a:pt x="435" y="646"/>
                  <a:pt x="435" y="645"/>
                </a:cubicBezTo>
                <a:cubicBezTo>
                  <a:pt x="434" y="645"/>
                  <a:pt x="434" y="645"/>
                  <a:pt x="433" y="646"/>
                </a:cubicBezTo>
                <a:cubicBezTo>
                  <a:pt x="433" y="646"/>
                  <a:pt x="432" y="646"/>
                  <a:pt x="432" y="647"/>
                </a:cubicBezTo>
                <a:cubicBezTo>
                  <a:pt x="431" y="647"/>
                  <a:pt x="429" y="646"/>
                  <a:pt x="428" y="648"/>
                </a:cubicBezTo>
                <a:cubicBezTo>
                  <a:pt x="428" y="648"/>
                  <a:pt x="427" y="648"/>
                  <a:pt x="426" y="648"/>
                </a:cubicBezTo>
                <a:cubicBezTo>
                  <a:pt x="424" y="648"/>
                  <a:pt x="422" y="648"/>
                  <a:pt x="420" y="648"/>
                </a:cubicBezTo>
                <a:cubicBezTo>
                  <a:pt x="418" y="648"/>
                  <a:pt x="417" y="648"/>
                  <a:pt x="417" y="649"/>
                </a:cubicBezTo>
                <a:cubicBezTo>
                  <a:pt x="416" y="649"/>
                  <a:pt x="416" y="648"/>
                  <a:pt x="415" y="648"/>
                </a:cubicBezTo>
                <a:cubicBezTo>
                  <a:pt x="415" y="648"/>
                  <a:pt x="415" y="648"/>
                  <a:pt x="415" y="648"/>
                </a:cubicBezTo>
                <a:cubicBezTo>
                  <a:pt x="414" y="648"/>
                  <a:pt x="412" y="647"/>
                  <a:pt x="411" y="649"/>
                </a:cubicBezTo>
                <a:cubicBezTo>
                  <a:pt x="410" y="649"/>
                  <a:pt x="408" y="649"/>
                  <a:pt x="407" y="648"/>
                </a:cubicBezTo>
                <a:cubicBezTo>
                  <a:pt x="407" y="648"/>
                  <a:pt x="406" y="648"/>
                  <a:pt x="405" y="648"/>
                </a:cubicBezTo>
                <a:cubicBezTo>
                  <a:pt x="402" y="648"/>
                  <a:pt x="399" y="648"/>
                  <a:pt x="396" y="648"/>
                </a:cubicBezTo>
                <a:cubicBezTo>
                  <a:pt x="394" y="648"/>
                  <a:pt x="392" y="649"/>
                  <a:pt x="390" y="647"/>
                </a:cubicBezTo>
                <a:cubicBezTo>
                  <a:pt x="387" y="647"/>
                  <a:pt x="387" y="647"/>
                  <a:pt x="387" y="647"/>
                </a:cubicBezTo>
                <a:cubicBezTo>
                  <a:pt x="384" y="647"/>
                  <a:pt x="381" y="647"/>
                  <a:pt x="379" y="647"/>
                </a:cubicBezTo>
                <a:cubicBezTo>
                  <a:pt x="378" y="647"/>
                  <a:pt x="377" y="647"/>
                  <a:pt x="377" y="646"/>
                </a:cubicBezTo>
                <a:cubicBezTo>
                  <a:pt x="377" y="646"/>
                  <a:pt x="376" y="647"/>
                  <a:pt x="375" y="647"/>
                </a:cubicBezTo>
                <a:cubicBezTo>
                  <a:pt x="375" y="647"/>
                  <a:pt x="374" y="647"/>
                  <a:pt x="373" y="646"/>
                </a:cubicBezTo>
                <a:cubicBezTo>
                  <a:pt x="373" y="646"/>
                  <a:pt x="372" y="646"/>
                  <a:pt x="370" y="646"/>
                </a:cubicBezTo>
                <a:cubicBezTo>
                  <a:pt x="370" y="646"/>
                  <a:pt x="370" y="646"/>
                  <a:pt x="369" y="645"/>
                </a:cubicBezTo>
                <a:cubicBezTo>
                  <a:pt x="368" y="645"/>
                  <a:pt x="368" y="645"/>
                  <a:pt x="367" y="646"/>
                </a:cubicBezTo>
                <a:cubicBezTo>
                  <a:pt x="366" y="646"/>
                  <a:pt x="365" y="646"/>
                  <a:pt x="365" y="646"/>
                </a:cubicBezTo>
                <a:cubicBezTo>
                  <a:pt x="364" y="645"/>
                  <a:pt x="363" y="645"/>
                  <a:pt x="361" y="645"/>
                </a:cubicBezTo>
                <a:cubicBezTo>
                  <a:pt x="361" y="645"/>
                  <a:pt x="361" y="644"/>
                  <a:pt x="361" y="644"/>
                </a:cubicBezTo>
                <a:cubicBezTo>
                  <a:pt x="361" y="644"/>
                  <a:pt x="361" y="643"/>
                  <a:pt x="361" y="643"/>
                </a:cubicBezTo>
                <a:cubicBezTo>
                  <a:pt x="360" y="643"/>
                  <a:pt x="358" y="644"/>
                  <a:pt x="358" y="642"/>
                </a:cubicBezTo>
                <a:cubicBezTo>
                  <a:pt x="357" y="642"/>
                  <a:pt x="356" y="642"/>
                  <a:pt x="355" y="642"/>
                </a:cubicBezTo>
                <a:cubicBezTo>
                  <a:pt x="355" y="642"/>
                  <a:pt x="354" y="642"/>
                  <a:pt x="353" y="641"/>
                </a:cubicBezTo>
                <a:cubicBezTo>
                  <a:pt x="352" y="641"/>
                  <a:pt x="351" y="642"/>
                  <a:pt x="350" y="641"/>
                </a:cubicBezTo>
                <a:cubicBezTo>
                  <a:pt x="350" y="640"/>
                  <a:pt x="348" y="641"/>
                  <a:pt x="347" y="640"/>
                </a:cubicBezTo>
                <a:cubicBezTo>
                  <a:pt x="347" y="640"/>
                  <a:pt x="346" y="639"/>
                  <a:pt x="345" y="639"/>
                </a:cubicBezTo>
                <a:cubicBezTo>
                  <a:pt x="343" y="640"/>
                  <a:pt x="341" y="638"/>
                  <a:pt x="339" y="638"/>
                </a:cubicBezTo>
                <a:cubicBezTo>
                  <a:pt x="339" y="637"/>
                  <a:pt x="337" y="638"/>
                  <a:pt x="336" y="638"/>
                </a:cubicBezTo>
                <a:cubicBezTo>
                  <a:pt x="335" y="637"/>
                  <a:pt x="335" y="636"/>
                  <a:pt x="334" y="636"/>
                </a:cubicBezTo>
                <a:cubicBezTo>
                  <a:pt x="331" y="636"/>
                  <a:pt x="331" y="636"/>
                  <a:pt x="331" y="636"/>
                </a:cubicBezTo>
                <a:cubicBezTo>
                  <a:pt x="330" y="634"/>
                  <a:pt x="329" y="635"/>
                  <a:pt x="328" y="634"/>
                </a:cubicBezTo>
                <a:cubicBezTo>
                  <a:pt x="326" y="633"/>
                  <a:pt x="324" y="633"/>
                  <a:pt x="323" y="632"/>
                </a:cubicBezTo>
                <a:cubicBezTo>
                  <a:pt x="323" y="631"/>
                  <a:pt x="322" y="631"/>
                  <a:pt x="321" y="631"/>
                </a:cubicBezTo>
                <a:cubicBezTo>
                  <a:pt x="320" y="631"/>
                  <a:pt x="320" y="630"/>
                  <a:pt x="319" y="630"/>
                </a:cubicBezTo>
                <a:cubicBezTo>
                  <a:pt x="318" y="630"/>
                  <a:pt x="317" y="629"/>
                  <a:pt x="316" y="629"/>
                </a:cubicBezTo>
                <a:cubicBezTo>
                  <a:pt x="316" y="628"/>
                  <a:pt x="316" y="628"/>
                  <a:pt x="316" y="628"/>
                </a:cubicBezTo>
                <a:cubicBezTo>
                  <a:pt x="315" y="628"/>
                  <a:pt x="314" y="627"/>
                  <a:pt x="313" y="627"/>
                </a:cubicBezTo>
                <a:cubicBezTo>
                  <a:pt x="312" y="627"/>
                  <a:pt x="311" y="626"/>
                  <a:pt x="310" y="626"/>
                </a:cubicBezTo>
                <a:cubicBezTo>
                  <a:pt x="309" y="626"/>
                  <a:pt x="308" y="625"/>
                  <a:pt x="307" y="625"/>
                </a:cubicBezTo>
                <a:cubicBezTo>
                  <a:pt x="306" y="625"/>
                  <a:pt x="306" y="624"/>
                  <a:pt x="305" y="624"/>
                </a:cubicBezTo>
                <a:cubicBezTo>
                  <a:pt x="304" y="623"/>
                  <a:pt x="302" y="622"/>
                  <a:pt x="300" y="622"/>
                </a:cubicBezTo>
                <a:cubicBezTo>
                  <a:pt x="299" y="621"/>
                  <a:pt x="298" y="620"/>
                  <a:pt x="296" y="620"/>
                </a:cubicBezTo>
                <a:cubicBezTo>
                  <a:pt x="295" y="620"/>
                  <a:pt x="294" y="619"/>
                  <a:pt x="293" y="620"/>
                </a:cubicBezTo>
                <a:cubicBezTo>
                  <a:pt x="292" y="619"/>
                  <a:pt x="292" y="618"/>
                  <a:pt x="291" y="618"/>
                </a:cubicBezTo>
                <a:cubicBezTo>
                  <a:pt x="290" y="617"/>
                  <a:pt x="289" y="617"/>
                  <a:pt x="289" y="616"/>
                </a:cubicBezTo>
                <a:cubicBezTo>
                  <a:pt x="288" y="615"/>
                  <a:pt x="287" y="615"/>
                  <a:pt x="286" y="614"/>
                </a:cubicBezTo>
                <a:cubicBezTo>
                  <a:pt x="285" y="614"/>
                  <a:pt x="285" y="614"/>
                  <a:pt x="284" y="614"/>
                </a:cubicBezTo>
                <a:cubicBezTo>
                  <a:pt x="283" y="613"/>
                  <a:pt x="282" y="612"/>
                  <a:pt x="281" y="611"/>
                </a:cubicBezTo>
                <a:cubicBezTo>
                  <a:pt x="276" y="611"/>
                  <a:pt x="276" y="611"/>
                  <a:pt x="276" y="611"/>
                </a:cubicBezTo>
                <a:cubicBezTo>
                  <a:pt x="276" y="610"/>
                  <a:pt x="276" y="609"/>
                  <a:pt x="275" y="609"/>
                </a:cubicBezTo>
                <a:cubicBezTo>
                  <a:pt x="275" y="609"/>
                  <a:pt x="274" y="609"/>
                  <a:pt x="273" y="608"/>
                </a:cubicBezTo>
                <a:cubicBezTo>
                  <a:pt x="272" y="607"/>
                  <a:pt x="271" y="606"/>
                  <a:pt x="270" y="605"/>
                </a:cubicBezTo>
                <a:cubicBezTo>
                  <a:pt x="269" y="604"/>
                  <a:pt x="268" y="603"/>
                  <a:pt x="268" y="602"/>
                </a:cubicBezTo>
                <a:cubicBezTo>
                  <a:pt x="266" y="602"/>
                  <a:pt x="266" y="600"/>
                  <a:pt x="265" y="600"/>
                </a:cubicBezTo>
                <a:cubicBezTo>
                  <a:pt x="263" y="600"/>
                  <a:pt x="262" y="600"/>
                  <a:pt x="260" y="599"/>
                </a:cubicBezTo>
                <a:cubicBezTo>
                  <a:pt x="261" y="599"/>
                  <a:pt x="261" y="599"/>
                  <a:pt x="261" y="598"/>
                </a:cubicBezTo>
                <a:cubicBezTo>
                  <a:pt x="261" y="598"/>
                  <a:pt x="260" y="598"/>
                  <a:pt x="260" y="598"/>
                </a:cubicBezTo>
                <a:cubicBezTo>
                  <a:pt x="259" y="598"/>
                  <a:pt x="259" y="597"/>
                  <a:pt x="259" y="597"/>
                </a:cubicBezTo>
                <a:cubicBezTo>
                  <a:pt x="259" y="596"/>
                  <a:pt x="258" y="596"/>
                  <a:pt x="257" y="595"/>
                </a:cubicBezTo>
                <a:cubicBezTo>
                  <a:pt x="257" y="594"/>
                  <a:pt x="256" y="594"/>
                  <a:pt x="255" y="594"/>
                </a:cubicBezTo>
                <a:cubicBezTo>
                  <a:pt x="255" y="594"/>
                  <a:pt x="254" y="593"/>
                  <a:pt x="254" y="593"/>
                </a:cubicBezTo>
                <a:cubicBezTo>
                  <a:pt x="253" y="590"/>
                  <a:pt x="251" y="589"/>
                  <a:pt x="249" y="587"/>
                </a:cubicBezTo>
                <a:cubicBezTo>
                  <a:pt x="248" y="586"/>
                  <a:pt x="247" y="586"/>
                  <a:pt x="247" y="585"/>
                </a:cubicBezTo>
                <a:cubicBezTo>
                  <a:pt x="246" y="584"/>
                  <a:pt x="245" y="584"/>
                  <a:pt x="244" y="583"/>
                </a:cubicBezTo>
                <a:cubicBezTo>
                  <a:pt x="243" y="583"/>
                  <a:pt x="242" y="581"/>
                  <a:pt x="241" y="582"/>
                </a:cubicBezTo>
                <a:cubicBezTo>
                  <a:pt x="241" y="582"/>
                  <a:pt x="240" y="581"/>
                  <a:pt x="240" y="581"/>
                </a:cubicBezTo>
                <a:cubicBezTo>
                  <a:pt x="239" y="578"/>
                  <a:pt x="237" y="577"/>
                  <a:pt x="235" y="575"/>
                </a:cubicBezTo>
                <a:cubicBezTo>
                  <a:pt x="234" y="574"/>
                  <a:pt x="234" y="573"/>
                  <a:pt x="233" y="573"/>
                </a:cubicBezTo>
                <a:cubicBezTo>
                  <a:pt x="232" y="573"/>
                  <a:pt x="231" y="572"/>
                  <a:pt x="230" y="570"/>
                </a:cubicBezTo>
                <a:cubicBezTo>
                  <a:pt x="230" y="569"/>
                  <a:pt x="229" y="569"/>
                  <a:pt x="229" y="568"/>
                </a:cubicBezTo>
                <a:cubicBezTo>
                  <a:pt x="228" y="568"/>
                  <a:pt x="227" y="567"/>
                  <a:pt x="226" y="567"/>
                </a:cubicBezTo>
                <a:cubicBezTo>
                  <a:pt x="225" y="566"/>
                  <a:pt x="225" y="566"/>
                  <a:pt x="224" y="566"/>
                </a:cubicBezTo>
                <a:cubicBezTo>
                  <a:pt x="224" y="564"/>
                  <a:pt x="224" y="564"/>
                  <a:pt x="224" y="564"/>
                </a:cubicBezTo>
                <a:cubicBezTo>
                  <a:pt x="222" y="562"/>
                  <a:pt x="221" y="559"/>
                  <a:pt x="219" y="557"/>
                </a:cubicBezTo>
                <a:cubicBezTo>
                  <a:pt x="219" y="556"/>
                  <a:pt x="218" y="556"/>
                  <a:pt x="218" y="555"/>
                </a:cubicBezTo>
                <a:cubicBezTo>
                  <a:pt x="218" y="554"/>
                  <a:pt x="217" y="554"/>
                  <a:pt x="216" y="554"/>
                </a:cubicBezTo>
                <a:cubicBezTo>
                  <a:pt x="215" y="554"/>
                  <a:pt x="216" y="553"/>
                  <a:pt x="216" y="552"/>
                </a:cubicBezTo>
                <a:cubicBezTo>
                  <a:pt x="215" y="551"/>
                  <a:pt x="214" y="550"/>
                  <a:pt x="213" y="549"/>
                </a:cubicBezTo>
                <a:cubicBezTo>
                  <a:pt x="213" y="547"/>
                  <a:pt x="213" y="547"/>
                  <a:pt x="213" y="547"/>
                </a:cubicBezTo>
                <a:cubicBezTo>
                  <a:pt x="213" y="546"/>
                  <a:pt x="211" y="547"/>
                  <a:pt x="211" y="545"/>
                </a:cubicBezTo>
                <a:cubicBezTo>
                  <a:pt x="211" y="544"/>
                  <a:pt x="210" y="544"/>
                  <a:pt x="209" y="543"/>
                </a:cubicBezTo>
                <a:cubicBezTo>
                  <a:pt x="209" y="542"/>
                  <a:pt x="209" y="542"/>
                  <a:pt x="208" y="541"/>
                </a:cubicBezTo>
                <a:cubicBezTo>
                  <a:pt x="207" y="541"/>
                  <a:pt x="207" y="540"/>
                  <a:pt x="206" y="539"/>
                </a:cubicBezTo>
                <a:cubicBezTo>
                  <a:pt x="206" y="538"/>
                  <a:pt x="206" y="538"/>
                  <a:pt x="206" y="538"/>
                </a:cubicBezTo>
                <a:cubicBezTo>
                  <a:pt x="206" y="537"/>
                  <a:pt x="204" y="537"/>
                  <a:pt x="204" y="536"/>
                </a:cubicBezTo>
                <a:cubicBezTo>
                  <a:pt x="203" y="535"/>
                  <a:pt x="204" y="533"/>
                  <a:pt x="203" y="533"/>
                </a:cubicBezTo>
                <a:cubicBezTo>
                  <a:pt x="202" y="533"/>
                  <a:pt x="202" y="533"/>
                  <a:pt x="202" y="532"/>
                </a:cubicBezTo>
                <a:cubicBezTo>
                  <a:pt x="202" y="530"/>
                  <a:pt x="201" y="530"/>
                  <a:pt x="200" y="529"/>
                </a:cubicBezTo>
                <a:cubicBezTo>
                  <a:pt x="199" y="529"/>
                  <a:pt x="199" y="529"/>
                  <a:pt x="199" y="529"/>
                </a:cubicBezTo>
                <a:cubicBezTo>
                  <a:pt x="199" y="527"/>
                  <a:pt x="199" y="527"/>
                  <a:pt x="199" y="527"/>
                </a:cubicBezTo>
                <a:cubicBezTo>
                  <a:pt x="198" y="526"/>
                  <a:pt x="198" y="526"/>
                  <a:pt x="197" y="525"/>
                </a:cubicBezTo>
                <a:cubicBezTo>
                  <a:pt x="198" y="524"/>
                  <a:pt x="198" y="523"/>
                  <a:pt x="197" y="522"/>
                </a:cubicBezTo>
                <a:cubicBezTo>
                  <a:pt x="196" y="521"/>
                  <a:pt x="196" y="520"/>
                  <a:pt x="195" y="519"/>
                </a:cubicBezTo>
                <a:cubicBezTo>
                  <a:pt x="195" y="518"/>
                  <a:pt x="194" y="517"/>
                  <a:pt x="193" y="517"/>
                </a:cubicBezTo>
                <a:cubicBezTo>
                  <a:pt x="193" y="514"/>
                  <a:pt x="193" y="514"/>
                  <a:pt x="193" y="514"/>
                </a:cubicBezTo>
                <a:cubicBezTo>
                  <a:pt x="192" y="512"/>
                  <a:pt x="190" y="512"/>
                  <a:pt x="188" y="510"/>
                </a:cubicBezTo>
                <a:cubicBezTo>
                  <a:pt x="188" y="509"/>
                  <a:pt x="190" y="509"/>
                  <a:pt x="189" y="509"/>
                </a:cubicBezTo>
                <a:cubicBezTo>
                  <a:pt x="188" y="508"/>
                  <a:pt x="188" y="507"/>
                  <a:pt x="188" y="506"/>
                </a:cubicBezTo>
                <a:cubicBezTo>
                  <a:pt x="187" y="506"/>
                  <a:pt x="188" y="505"/>
                  <a:pt x="187" y="504"/>
                </a:cubicBezTo>
                <a:cubicBezTo>
                  <a:pt x="186" y="503"/>
                  <a:pt x="186" y="503"/>
                  <a:pt x="186" y="502"/>
                </a:cubicBezTo>
                <a:cubicBezTo>
                  <a:pt x="186" y="501"/>
                  <a:pt x="187" y="501"/>
                  <a:pt x="186" y="501"/>
                </a:cubicBezTo>
                <a:cubicBezTo>
                  <a:pt x="186" y="500"/>
                  <a:pt x="185" y="499"/>
                  <a:pt x="185" y="498"/>
                </a:cubicBezTo>
                <a:cubicBezTo>
                  <a:pt x="184" y="497"/>
                  <a:pt x="185" y="496"/>
                  <a:pt x="184" y="496"/>
                </a:cubicBezTo>
                <a:cubicBezTo>
                  <a:pt x="185" y="495"/>
                  <a:pt x="183" y="494"/>
                  <a:pt x="184" y="493"/>
                </a:cubicBezTo>
                <a:cubicBezTo>
                  <a:pt x="184" y="492"/>
                  <a:pt x="183" y="490"/>
                  <a:pt x="182" y="489"/>
                </a:cubicBezTo>
                <a:cubicBezTo>
                  <a:pt x="181" y="488"/>
                  <a:pt x="182" y="487"/>
                  <a:pt x="181" y="486"/>
                </a:cubicBezTo>
                <a:cubicBezTo>
                  <a:pt x="181" y="485"/>
                  <a:pt x="181" y="484"/>
                  <a:pt x="180" y="483"/>
                </a:cubicBezTo>
                <a:cubicBezTo>
                  <a:pt x="180" y="483"/>
                  <a:pt x="180" y="483"/>
                  <a:pt x="181" y="482"/>
                </a:cubicBezTo>
                <a:cubicBezTo>
                  <a:pt x="180" y="482"/>
                  <a:pt x="180" y="481"/>
                  <a:pt x="179" y="481"/>
                </a:cubicBezTo>
                <a:cubicBezTo>
                  <a:pt x="179" y="480"/>
                  <a:pt x="179" y="479"/>
                  <a:pt x="179" y="478"/>
                </a:cubicBezTo>
                <a:cubicBezTo>
                  <a:pt x="179" y="477"/>
                  <a:pt x="178" y="477"/>
                  <a:pt x="177" y="477"/>
                </a:cubicBezTo>
                <a:cubicBezTo>
                  <a:pt x="177" y="477"/>
                  <a:pt x="177" y="477"/>
                  <a:pt x="177" y="477"/>
                </a:cubicBezTo>
                <a:cubicBezTo>
                  <a:pt x="177" y="475"/>
                  <a:pt x="177" y="474"/>
                  <a:pt x="177" y="473"/>
                </a:cubicBezTo>
                <a:cubicBezTo>
                  <a:pt x="177" y="472"/>
                  <a:pt x="176" y="472"/>
                  <a:pt x="176" y="471"/>
                </a:cubicBezTo>
                <a:cubicBezTo>
                  <a:pt x="176" y="469"/>
                  <a:pt x="176" y="469"/>
                  <a:pt x="176" y="469"/>
                </a:cubicBezTo>
                <a:cubicBezTo>
                  <a:pt x="176" y="468"/>
                  <a:pt x="176" y="467"/>
                  <a:pt x="176" y="466"/>
                </a:cubicBezTo>
                <a:cubicBezTo>
                  <a:pt x="176" y="466"/>
                  <a:pt x="175" y="465"/>
                  <a:pt x="175" y="464"/>
                </a:cubicBezTo>
                <a:cubicBezTo>
                  <a:pt x="174" y="464"/>
                  <a:pt x="174" y="463"/>
                  <a:pt x="174" y="462"/>
                </a:cubicBezTo>
                <a:cubicBezTo>
                  <a:pt x="175" y="461"/>
                  <a:pt x="173" y="460"/>
                  <a:pt x="173" y="459"/>
                </a:cubicBezTo>
                <a:cubicBezTo>
                  <a:pt x="173" y="458"/>
                  <a:pt x="173" y="457"/>
                  <a:pt x="173" y="456"/>
                </a:cubicBezTo>
                <a:cubicBezTo>
                  <a:pt x="170" y="451"/>
                  <a:pt x="170" y="451"/>
                  <a:pt x="170" y="451"/>
                </a:cubicBezTo>
                <a:cubicBezTo>
                  <a:pt x="169" y="450"/>
                  <a:pt x="169" y="450"/>
                  <a:pt x="170" y="449"/>
                </a:cubicBezTo>
                <a:cubicBezTo>
                  <a:pt x="170" y="448"/>
                  <a:pt x="169" y="447"/>
                  <a:pt x="169" y="447"/>
                </a:cubicBezTo>
                <a:cubicBezTo>
                  <a:pt x="170" y="445"/>
                  <a:pt x="168" y="443"/>
                  <a:pt x="168" y="441"/>
                </a:cubicBezTo>
                <a:cubicBezTo>
                  <a:pt x="168" y="441"/>
                  <a:pt x="167" y="441"/>
                  <a:pt x="167" y="440"/>
                </a:cubicBezTo>
                <a:cubicBezTo>
                  <a:pt x="167" y="439"/>
                  <a:pt x="168" y="438"/>
                  <a:pt x="167" y="437"/>
                </a:cubicBezTo>
                <a:cubicBezTo>
                  <a:pt x="166" y="437"/>
                  <a:pt x="167" y="436"/>
                  <a:pt x="166" y="435"/>
                </a:cubicBezTo>
                <a:cubicBezTo>
                  <a:pt x="165" y="435"/>
                  <a:pt x="165" y="434"/>
                  <a:pt x="166" y="434"/>
                </a:cubicBezTo>
                <a:cubicBezTo>
                  <a:pt x="166" y="433"/>
                  <a:pt x="166" y="433"/>
                  <a:pt x="167" y="433"/>
                </a:cubicBezTo>
                <a:cubicBezTo>
                  <a:pt x="168" y="432"/>
                  <a:pt x="168" y="431"/>
                  <a:pt x="167" y="430"/>
                </a:cubicBezTo>
                <a:cubicBezTo>
                  <a:pt x="167" y="429"/>
                  <a:pt x="166" y="429"/>
                  <a:pt x="167" y="428"/>
                </a:cubicBezTo>
                <a:cubicBezTo>
                  <a:pt x="167" y="428"/>
                  <a:pt x="168" y="427"/>
                  <a:pt x="167" y="427"/>
                </a:cubicBezTo>
                <a:cubicBezTo>
                  <a:pt x="166" y="426"/>
                  <a:pt x="167" y="424"/>
                  <a:pt x="166" y="424"/>
                </a:cubicBezTo>
                <a:cubicBezTo>
                  <a:pt x="165" y="423"/>
                  <a:pt x="166" y="423"/>
                  <a:pt x="166" y="423"/>
                </a:cubicBezTo>
                <a:cubicBezTo>
                  <a:pt x="166" y="422"/>
                  <a:pt x="166" y="422"/>
                  <a:pt x="166" y="422"/>
                </a:cubicBezTo>
                <a:cubicBezTo>
                  <a:pt x="167" y="421"/>
                  <a:pt x="167" y="421"/>
                  <a:pt x="166" y="420"/>
                </a:cubicBezTo>
                <a:cubicBezTo>
                  <a:pt x="165" y="420"/>
                  <a:pt x="166" y="419"/>
                  <a:pt x="166" y="419"/>
                </a:cubicBezTo>
                <a:cubicBezTo>
                  <a:pt x="166" y="418"/>
                  <a:pt x="165" y="417"/>
                  <a:pt x="166" y="416"/>
                </a:cubicBezTo>
                <a:cubicBezTo>
                  <a:pt x="167" y="416"/>
                  <a:pt x="167" y="416"/>
                  <a:pt x="166" y="416"/>
                </a:cubicBezTo>
                <a:cubicBezTo>
                  <a:pt x="166" y="415"/>
                  <a:pt x="166" y="415"/>
                  <a:pt x="165" y="414"/>
                </a:cubicBezTo>
                <a:cubicBezTo>
                  <a:pt x="165" y="413"/>
                  <a:pt x="165" y="413"/>
                  <a:pt x="165" y="412"/>
                </a:cubicBezTo>
                <a:cubicBezTo>
                  <a:pt x="165" y="411"/>
                  <a:pt x="166" y="409"/>
                  <a:pt x="165" y="408"/>
                </a:cubicBezTo>
                <a:cubicBezTo>
                  <a:pt x="164" y="407"/>
                  <a:pt x="165" y="407"/>
                  <a:pt x="165" y="406"/>
                </a:cubicBezTo>
                <a:cubicBezTo>
                  <a:pt x="165" y="405"/>
                  <a:pt x="165" y="404"/>
                  <a:pt x="165" y="403"/>
                </a:cubicBezTo>
                <a:cubicBezTo>
                  <a:pt x="165" y="402"/>
                  <a:pt x="165" y="401"/>
                  <a:pt x="165" y="400"/>
                </a:cubicBezTo>
                <a:cubicBezTo>
                  <a:pt x="164" y="399"/>
                  <a:pt x="166" y="399"/>
                  <a:pt x="166" y="398"/>
                </a:cubicBezTo>
                <a:cubicBezTo>
                  <a:pt x="166" y="396"/>
                  <a:pt x="165" y="395"/>
                  <a:pt x="166" y="394"/>
                </a:cubicBezTo>
                <a:cubicBezTo>
                  <a:pt x="166" y="392"/>
                  <a:pt x="165" y="391"/>
                  <a:pt x="167" y="389"/>
                </a:cubicBezTo>
                <a:cubicBezTo>
                  <a:pt x="166" y="388"/>
                  <a:pt x="167" y="387"/>
                  <a:pt x="166" y="386"/>
                </a:cubicBezTo>
                <a:cubicBezTo>
                  <a:pt x="166" y="386"/>
                  <a:pt x="166" y="386"/>
                  <a:pt x="166" y="386"/>
                </a:cubicBezTo>
                <a:cubicBezTo>
                  <a:pt x="167" y="384"/>
                  <a:pt x="166" y="382"/>
                  <a:pt x="167" y="380"/>
                </a:cubicBezTo>
                <a:cubicBezTo>
                  <a:pt x="167" y="380"/>
                  <a:pt x="167" y="379"/>
                  <a:pt x="167" y="379"/>
                </a:cubicBezTo>
                <a:cubicBezTo>
                  <a:pt x="167" y="379"/>
                  <a:pt x="167" y="378"/>
                  <a:pt x="167" y="378"/>
                </a:cubicBezTo>
                <a:cubicBezTo>
                  <a:pt x="166" y="377"/>
                  <a:pt x="166" y="376"/>
                  <a:pt x="167" y="376"/>
                </a:cubicBezTo>
                <a:cubicBezTo>
                  <a:pt x="168" y="375"/>
                  <a:pt x="167" y="374"/>
                  <a:pt x="168" y="374"/>
                </a:cubicBezTo>
                <a:cubicBezTo>
                  <a:pt x="169" y="373"/>
                  <a:pt x="169" y="373"/>
                  <a:pt x="168" y="372"/>
                </a:cubicBezTo>
                <a:cubicBezTo>
                  <a:pt x="168" y="372"/>
                  <a:pt x="167" y="371"/>
                  <a:pt x="168" y="371"/>
                </a:cubicBezTo>
                <a:cubicBezTo>
                  <a:pt x="169" y="369"/>
                  <a:pt x="168" y="368"/>
                  <a:pt x="168" y="366"/>
                </a:cubicBezTo>
                <a:cubicBezTo>
                  <a:pt x="170" y="365"/>
                  <a:pt x="169" y="363"/>
                  <a:pt x="169" y="361"/>
                </a:cubicBezTo>
                <a:cubicBezTo>
                  <a:pt x="169" y="361"/>
                  <a:pt x="170" y="361"/>
                  <a:pt x="170" y="361"/>
                </a:cubicBezTo>
                <a:cubicBezTo>
                  <a:pt x="171" y="359"/>
                  <a:pt x="170" y="359"/>
                  <a:pt x="169" y="358"/>
                </a:cubicBezTo>
                <a:cubicBezTo>
                  <a:pt x="170" y="358"/>
                  <a:pt x="170" y="358"/>
                  <a:pt x="170" y="357"/>
                </a:cubicBezTo>
                <a:cubicBezTo>
                  <a:pt x="171" y="356"/>
                  <a:pt x="170" y="354"/>
                  <a:pt x="171" y="353"/>
                </a:cubicBezTo>
                <a:cubicBezTo>
                  <a:pt x="172" y="352"/>
                  <a:pt x="171" y="351"/>
                  <a:pt x="171" y="350"/>
                </a:cubicBezTo>
                <a:cubicBezTo>
                  <a:pt x="171" y="349"/>
                  <a:pt x="172" y="348"/>
                  <a:pt x="172" y="348"/>
                </a:cubicBezTo>
                <a:cubicBezTo>
                  <a:pt x="172" y="348"/>
                  <a:pt x="171" y="347"/>
                  <a:pt x="171" y="347"/>
                </a:cubicBezTo>
                <a:cubicBezTo>
                  <a:pt x="171" y="346"/>
                  <a:pt x="171" y="346"/>
                  <a:pt x="172" y="346"/>
                </a:cubicBezTo>
                <a:cubicBezTo>
                  <a:pt x="173" y="345"/>
                  <a:pt x="172" y="343"/>
                  <a:pt x="172" y="342"/>
                </a:cubicBezTo>
                <a:cubicBezTo>
                  <a:pt x="171" y="341"/>
                  <a:pt x="171" y="340"/>
                  <a:pt x="171" y="339"/>
                </a:cubicBezTo>
                <a:cubicBezTo>
                  <a:pt x="171" y="338"/>
                  <a:pt x="171" y="338"/>
                  <a:pt x="171" y="338"/>
                </a:cubicBezTo>
                <a:cubicBezTo>
                  <a:pt x="170" y="337"/>
                  <a:pt x="170" y="337"/>
                  <a:pt x="170" y="337"/>
                </a:cubicBezTo>
                <a:cubicBezTo>
                  <a:pt x="170" y="337"/>
                  <a:pt x="170" y="336"/>
                  <a:pt x="170" y="336"/>
                </a:cubicBezTo>
                <a:cubicBezTo>
                  <a:pt x="172" y="336"/>
                  <a:pt x="171" y="334"/>
                  <a:pt x="172" y="333"/>
                </a:cubicBezTo>
                <a:cubicBezTo>
                  <a:pt x="172" y="332"/>
                  <a:pt x="172" y="331"/>
                  <a:pt x="173" y="330"/>
                </a:cubicBezTo>
                <a:cubicBezTo>
                  <a:pt x="174" y="330"/>
                  <a:pt x="175" y="329"/>
                  <a:pt x="176" y="328"/>
                </a:cubicBezTo>
                <a:cubicBezTo>
                  <a:pt x="176" y="327"/>
                  <a:pt x="176" y="326"/>
                  <a:pt x="176" y="326"/>
                </a:cubicBezTo>
                <a:cubicBezTo>
                  <a:pt x="177" y="325"/>
                  <a:pt x="177" y="324"/>
                  <a:pt x="178" y="323"/>
                </a:cubicBezTo>
                <a:cubicBezTo>
                  <a:pt x="177" y="321"/>
                  <a:pt x="179" y="320"/>
                  <a:pt x="179" y="319"/>
                </a:cubicBezTo>
                <a:cubicBezTo>
                  <a:pt x="179" y="318"/>
                  <a:pt x="179" y="318"/>
                  <a:pt x="180" y="318"/>
                </a:cubicBezTo>
                <a:cubicBezTo>
                  <a:pt x="180" y="318"/>
                  <a:pt x="181" y="318"/>
                  <a:pt x="181" y="317"/>
                </a:cubicBezTo>
                <a:cubicBezTo>
                  <a:pt x="181" y="316"/>
                  <a:pt x="182" y="316"/>
                  <a:pt x="183" y="315"/>
                </a:cubicBezTo>
                <a:cubicBezTo>
                  <a:pt x="182" y="314"/>
                  <a:pt x="181" y="313"/>
                  <a:pt x="182" y="313"/>
                </a:cubicBezTo>
                <a:cubicBezTo>
                  <a:pt x="183" y="311"/>
                  <a:pt x="183" y="310"/>
                  <a:pt x="184" y="309"/>
                </a:cubicBezTo>
                <a:cubicBezTo>
                  <a:pt x="185" y="306"/>
                  <a:pt x="186" y="306"/>
                  <a:pt x="185" y="303"/>
                </a:cubicBezTo>
                <a:cubicBezTo>
                  <a:pt x="185" y="302"/>
                  <a:pt x="186" y="301"/>
                  <a:pt x="186" y="300"/>
                </a:cubicBezTo>
                <a:cubicBezTo>
                  <a:pt x="187" y="300"/>
                  <a:pt x="186" y="298"/>
                  <a:pt x="186" y="298"/>
                </a:cubicBezTo>
                <a:cubicBezTo>
                  <a:pt x="187" y="297"/>
                  <a:pt x="188" y="297"/>
                  <a:pt x="189" y="297"/>
                </a:cubicBezTo>
                <a:cubicBezTo>
                  <a:pt x="191" y="296"/>
                  <a:pt x="191" y="293"/>
                  <a:pt x="193" y="292"/>
                </a:cubicBezTo>
                <a:cubicBezTo>
                  <a:pt x="193" y="291"/>
                  <a:pt x="194" y="290"/>
                  <a:pt x="194" y="289"/>
                </a:cubicBezTo>
                <a:cubicBezTo>
                  <a:pt x="195" y="289"/>
                  <a:pt x="195" y="288"/>
                  <a:pt x="195" y="288"/>
                </a:cubicBezTo>
                <a:cubicBezTo>
                  <a:pt x="196" y="287"/>
                  <a:pt x="196" y="287"/>
                  <a:pt x="196" y="286"/>
                </a:cubicBezTo>
                <a:cubicBezTo>
                  <a:pt x="196" y="286"/>
                  <a:pt x="196" y="285"/>
                  <a:pt x="196" y="285"/>
                </a:cubicBezTo>
                <a:cubicBezTo>
                  <a:pt x="197" y="284"/>
                  <a:pt x="198" y="283"/>
                  <a:pt x="199" y="282"/>
                </a:cubicBezTo>
                <a:cubicBezTo>
                  <a:pt x="199" y="281"/>
                  <a:pt x="200" y="281"/>
                  <a:pt x="200" y="280"/>
                </a:cubicBezTo>
                <a:cubicBezTo>
                  <a:pt x="200" y="280"/>
                  <a:pt x="201" y="279"/>
                  <a:pt x="201" y="279"/>
                </a:cubicBezTo>
                <a:cubicBezTo>
                  <a:pt x="201" y="278"/>
                  <a:pt x="201" y="277"/>
                  <a:pt x="202" y="277"/>
                </a:cubicBezTo>
                <a:cubicBezTo>
                  <a:pt x="202" y="277"/>
                  <a:pt x="202" y="277"/>
                  <a:pt x="203" y="276"/>
                </a:cubicBezTo>
                <a:cubicBezTo>
                  <a:pt x="203" y="275"/>
                  <a:pt x="204" y="273"/>
                  <a:pt x="205" y="273"/>
                </a:cubicBezTo>
                <a:cubicBezTo>
                  <a:pt x="205" y="272"/>
                  <a:pt x="205" y="271"/>
                  <a:pt x="206" y="271"/>
                </a:cubicBezTo>
                <a:cubicBezTo>
                  <a:pt x="206" y="270"/>
                  <a:pt x="206" y="269"/>
                  <a:pt x="207" y="269"/>
                </a:cubicBezTo>
                <a:cubicBezTo>
                  <a:pt x="208" y="268"/>
                  <a:pt x="208" y="266"/>
                  <a:pt x="210" y="265"/>
                </a:cubicBezTo>
                <a:cubicBezTo>
                  <a:pt x="211" y="264"/>
                  <a:pt x="211" y="263"/>
                  <a:pt x="211" y="262"/>
                </a:cubicBezTo>
                <a:cubicBezTo>
                  <a:pt x="212" y="261"/>
                  <a:pt x="212" y="261"/>
                  <a:pt x="212" y="260"/>
                </a:cubicBezTo>
                <a:cubicBezTo>
                  <a:pt x="213" y="260"/>
                  <a:pt x="213" y="259"/>
                  <a:pt x="214" y="258"/>
                </a:cubicBezTo>
                <a:cubicBezTo>
                  <a:pt x="215" y="258"/>
                  <a:pt x="216" y="256"/>
                  <a:pt x="217" y="255"/>
                </a:cubicBezTo>
                <a:cubicBezTo>
                  <a:pt x="217" y="254"/>
                  <a:pt x="217" y="253"/>
                  <a:pt x="218" y="253"/>
                </a:cubicBezTo>
                <a:cubicBezTo>
                  <a:pt x="219" y="253"/>
                  <a:pt x="219" y="252"/>
                  <a:pt x="219" y="251"/>
                </a:cubicBezTo>
                <a:cubicBezTo>
                  <a:pt x="220" y="249"/>
                  <a:pt x="221" y="249"/>
                  <a:pt x="223" y="249"/>
                </a:cubicBezTo>
                <a:cubicBezTo>
                  <a:pt x="223" y="249"/>
                  <a:pt x="223" y="248"/>
                  <a:pt x="223" y="248"/>
                </a:cubicBezTo>
                <a:cubicBezTo>
                  <a:pt x="222" y="247"/>
                  <a:pt x="222" y="246"/>
                  <a:pt x="223" y="245"/>
                </a:cubicBezTo>
                <a:cubicBezTo>
                  <a:pt x="224" y="244"/>
                  <a:pt x="224" y="244"/>
                  <a:pt x="224" y="243"/>
                </a:cubicBezTo>
                <a:cubicBezTo>
                  <a:pt x="225" y="242"/>
                  <a:pt x="226" y="241"/>
                  <a:pt x="227" y="240"/>
                </a:cubicBezTo>
                <a:cubicBezTo>
                  <a:pt x="228" y="240"/>
                  <a:pt x="230" y="239"/>
                  <a:pt x="230" y="238"/>
                </a:cubicBezTo>
                <a:cubicBezTo>
                  <a:pt x="231" y="236"/>
                  <a:pt x="232" y="235"/>
                  <a:pt x="233" y="234"/>
                </a:cubicBezTo>
                <a:cubicBezTo>
                  <a:pt x="234" y="234"/>
                  <a:pt x="234" y="233"/>
                  <a:pt x="235" y="233"/>
                </a:cubicBezTo>
                <a:cubicBezTo>
                  <a:pt x="235" y="231"/>
                  <a:pt x="235" y="231"/>
                  <a:pt x="235" y="231"/>
                </a:cubicBezTo>
                <a:cubicBezTo>
                  <a:pt x="235" y="231"/>
                  <a:pt x="235" y="231"/>
                  <a:pt x="236" y="231"/>
                </a:cubicBezTo>
                <a:cubicBezTo>
                  <a:pt x="236" y="231"/>
                  <a:pt x="237" y="231"/>
                  <a:pt x="237" y="231"/>
                </a:cubicBezTo>
                <a:cubicBezTo>
                  <a:pt x="238" y="230"/>
                  <a:pt x="239" y="230"/>
                  <a:pt x="240" y="229"/>
                </a:cubicBezTo>
                <a:cubicBezTo>
                  <a:pt x="241" y="228"/>
                  <a:pt x="242" y="228"/>
                  <a:pt x="242" y="227"/>
                </a:cubicBezTo>
                <a:cubicBezTo>
                  <a:pt x="242" y="226"/>
                  <a:pt x="243" y="225"/>
                  <a:pt x="244" y="225"/>
                </a:cubicBezTo>
                <a:cubicBezTo>
                  <a:pt x="246" y="225"/>
                  <a:pt x="247" y="223"/>
                  <a:pt x="248" y="222"/>
                </a:cubicBezTo>
                <a:cubicBezTo>
                  <a:pt x="249" y="221"/>
                  <a:pt x="250" y="220"/>
                  <a:pt x="251" y="219"/>
                </a:cubicBezTo>
                <a:cubicBezTo>
                  <a:pt x="252" y="218"/>
                  <a:pt x="252" y="217"/>
                  <a:pt x="254" y="216"/>
                </a:cubicBezTo>
                <a:cubicBezTo>
                  <a:pt x="255" y="216"/>
                  <a:pt x="256" y="214"/>
                  <a:pt x="257" y="214"/>
                </a:cubicBezTo>
                <a:cubicBezTo>
                  <a:pt x="258" y="214"/>
                  <a:pt x="258" y="214"/>
                  <a:pt x="259" y="213"/>
                </a:cubicBezTo>
                <a:cubicBezTo>
                  <a:pt x="259" y="212"/>
                  <a:pt x="260" y="212"/>
                  <a:pt x="261" y="211"/>
                </a:cubicBezTo>
                <a:cubicBezTo>
                  <a:pt x="262" y="211"/>
                  <a:pt x="263" y="211"/>
                  <a:pt x="264" y="210"/>
                </a:cubicBezTo>
                <a:cubicBezTo>
                  <a:pt x="264" y="209"/>
                  <a:pt x="265" y="209"/>
                  <a:pt x="266" y="208"/>
                </a:cubicBezTo>
                <a:cubicBezTo>
                  <a:pt x="267" y="207"/>
                  <a:pt x="270" y="206"/>
                  <a:pt x="271" y="205"/>
                </a:cubicBezTo>
                <a:cubicBezTo>
                  <a:pt x="271" y="204"/>
                  <a:pt x="273" y="204"/>
                  <a:pt x="273" y="203"/>
                </a:cubicBezTo>
                <a:cubicBezTo>
                  <a:pt x="275" y="203"/>
                  <a:pt x="276" y="201"/>
                  <a:pt x="277" y="199"/>
                </a:cubicBezTo>
                <a:cubicBezTo>
                  <a:pt x="279" y="199"/>
                  <a:pt x="279" y="199"/>
                  <a:pt x="279" y="199"/>
                </a:cubicBezTo>
                <a:cubicBezTo>
                  <a:pt x="280" y="198"/>
                  <a:pt x="281" y="198"/>
                  <a:pt x="283" y="197"/>
                </a:cubicBezTo>
                <a:cubicBezTo>
                  <a:pt x="283" y="196"/>
                  <a:pt x="284" y="196"/>
                  <a:pt x="284" y="196"/>
                </a:cubicBezTo>
                <a:cubicBezTo>
                  <a:pt x="285" y="195"/>
                  <a:pt x="286" y="195"/>
                  <a:pt x="287" y="194"/>
                </a:cubicBezTo>
                <a:cubicBezTo>
                  <a:pt x="289" y="192"/>
                  <a:pt x="291" y="191"/>
                  <a:pt x="293" y="190"/>
                </a:cubicBezTo>
                <a:cubicBezTo>
                  <a:pt x="294" y="190"/>
                  <a:pt x="295" y="189"/>
                  <a:pt x="296" y="189"/>
                </a:cubicBezTo>
                <a:cubicBezTo>
                  <a:pt x="296" y="189"/>
                  <a:pt x="296" y="188"/>
                  <a:pt x="296" y="188"/>
                </a:cubicBezTo>
                <a:cubicBezTo>
                  <a:pt x="297" y="187"/>
                  <a:pt x="297" y="187"/>
                  <a:pt x="297" y="187"/>
                </a:cubicBezTo>
                <a:cubicBezTo>
                  <a:pt x="298" y="187"/>
                  <a:pt x="299" y="187"/>
                  <a:pt x="299" y="187"/>
                </a:cubicBezTo>
                <a:cubicBezTo>
                  <a:pt x="301" y="186"/>
                  <a:pt x="302" y="185"/>
                  <a:pt x="304" y="184"/>
                </a:cubicBezTo>
                <a:cubicBezTo>
                  <a:pt x="305" y="183"/>
                  <a:pt x="306" y="181"/>
                  <a:pt x="308" y="181"/>
                </a:cubicBezTo>
                <a:cubicBezTo>
                  <a:pt x="308" y="180"/>
                  <a:pt x="309" y="181"/>
                  <a:pt x="310" y="180"/>
                </a:cubicBezTo>
                <a:cubicBezTo>
                  <a:pt x="310" y="180"/>
                  <a:pt x="311" y="179"/>
                  <a:pt x="312" y="179"/>
                </a:cubicBezTo>
                <a:cubicBezTo>
                  <a:pt x="313" y="180"/>
                  <a:pt x="314" y="178"/>
                  <a:pt x="315" y="178"/>
                </a:cubicBezTo>
                <a:cubicBezTo>
                  <a:pt x="316" y="179"/>
                  <a:pt x="317" y="177"/>
                  <a:pt x="318" y="177"/>
                </a:cubicBezTo>
                <a:cubicBezTo>
                  <a:pt x="319" y="178"/>
                  <a:pt x="320" y="176"/>
                  <a:pt x="322" y="177"/>
                </a:cubicBezTo>
                <a:cubicBezTo>
                  <a:pt x="322" y="176"/>
                  <a:pt x="323" y="176"/>
                  <a:pt x="324" y="175"/>
                </a:cubicBezTo>
                <a:cubicBezTo>
                  <a:pt x="324" y="175"/>
                  <a:pt x="325" y="175"/>
                  <a:pt x="325" y="175"/>
                </a:cubicBezTo>
                <a:cubicBezTo>
                  <a:pt x="326" y="175"/>
                  <a:pt x="327" y="174"/>
                  <a:pt x="327" y="174"/>
                </a:cubicBezTo>
                <a:cubicBezTo>
                  <a:pt x="328" y="173"/>
                  <a:pt x="329" y="173"/>
                  <a:pt x="330" y="173"/>
                </a:cubicBezTo>
                <a:cubicBezTo>
                  <a:pt x="332" y="173"/>
                  <a:pt x="331" y="172"/>
                  <a:pt x="332" y="171"/>
                </a:cubicBezTo>
                <a:cubicBezTo>
                  <a:pt x="333" y="171"/>
                  <a:pt x="334" y="173"/>
                  <a:pt x="335" y="171"/>
                </a:cubicBezTo>
                <a:cubicBezTo>
                  <a:pt x="335" y="170"/>
                  <a:pt x="336" y="171"/>
                  <a:pt x="337" y="171"/>
                </a:cubicBezTo>
                <a:cubicBezTo>
                  <a:pt x="337" y="170"/>
                  <a:pt x="338" y="170"/>
                  <a:pt x="339" y="170"/>
                </a:cubicBezTo>
                <a:cubicBezTo>
                  <a:pt x="340" y="170"/>
                  <a:pt x="340" y="169"/>
                  <a:pt x="342" y="169"/>
                </a:cubicBezTo>
                <a:cubicBezTo>
                  <a:pt x="343" y="169"/>
                  <a:pt x="344" y="169"/>
                  <a:pt x="345" y="169"/>
                </a:cubicBezTo>
                <a:cubicBezTo>
                  <a:pt x="346" y="169"/>
                  <a:pt x="347" y="168"/>
                  <a:pt x="348" y="168"/>
                </a:cubicBezTo>
                <a:cubicBezTo>
                  <a:pt x="349" y="168"/>
                  <a:pt x="349" y="167"/>
                  <a:pt x="350" y="167"/>
                </a:cubicBezTo>
                <a:cubicBezTo>
                  <a:pt x="351" y="167"/>
                  <a:pt x="351" y="167"/>
                  <a:pt x="352" y="167"/>
                </a:cubicBezTo>
                <a:cubicBezTo>
                  <a:pt x="352" y="166"/>
                  <a:pt x="352" y="166"/>
                  <a:pt x="353" y="166"/>
                </a:cubicBezTo>
                <a:cubicBezTo>
                  <a:pt x="354" y="166"/>
                  <a:pt x="355" y="166"/>
                  <a:pt x="356" y="166"/>
                </a:cubicBezTo>
                <a:cubicBezTo>
                  <a:pt x="356" y="166"/>
                  <a:pt x="357" y="166"/>
                  <a:pt x="357" y="166"/>
                </a:cubicBezTo>
                <a:cubicBezTo>
                  <a:pt x="357" y="166"/>
                  <a:pt x="357" y="165"/>
                  <a:pt x="358" y="165"/>
                </a:cubicBezTo>
                <a:cubicBezTo>
                  <a:pt x="358" y="165"/>
                  <a:pt x="358" y="166"/>
                  <a:pt x="358" y="166"/>
                </a:cubicBezTo>
                <a:cubicBezTo>
                  <a:pt x="359" y="166"/>
                  <a:pt x="359" y="165"/>
                  <a:pt x="360" y="165"/>
                </a:cubicBezTo>
                <a:cubicBezTo>
                  <a:pt x="361" y="165"/>
                  <a:pt x="363" y="166"/>
                  <a:pt x="365" y="164"/>
                </a:cubicBezTo>
                <a:cubicBezTo>
                  <a:pt x="367" y="164"/>
                  <a:pt x="369" y="164"/>
                  <a:pt x="371" y="164"/>
                </a:cubicBezTo>
                <a:cubicBezTo>
                  <a:pt x="371" y="164"/>
                  <a:pt x="375" y="163"/>
                  <a:pt x="375" y="163"/>
                </a:cubicBezTo>
                <a:cubicBezTo>
                  <a:pt x="375" y="163"/>
                  <a:pt x="376" y="162"/>
                  <a:pt x="376" y="162"/>
                </a:cubicBezTo>
                <a:cubicBezTo>
                  <a:pt x="376" y="163"/>
                  <a:pt x="376" y="163"/>
                  <a:pt x="377" y="163"/>
                </a:cubicBezTo>
                <a:cubicBezTo>
                  <a:pt x="377" y="163"/>
                  <a:pt x="378" y="162"/>
                  <a:pt x="378" y="162"/>
                </a:cubicBezTo>
                <a:cubicBezTo>
                  <a:pt x="380" y="162"/>
                  <a:pt x="381" y="162"/>
                  <a:pt x="382" y="162"/>
                </a:cubicBezTo>
                <a:cubicBezTo>
                  <a:pt x="384" y="162"/>
                  <a:pt x="385" y="161"/>
                  <a:pt x="386" y="161"/>
                </a:cubicBezTo>
                <a:cubicBezTo>
                  <a:pt x="388" y="162"/>
                  <a:pt x="389" y="161"/>
                  <a:pt x="390" y="161"/>
                </a:cubicBezTo>
                <a:cubicBezTo>
                  <a:pt x="394" y="161"/>
                  <a:pt x="394" y="161"/>
                  <a:pt x="394" y="161"/>
                </a:cubicBezTo>
                <a:cubicBezTo>
                  <a:pt x="398" y="161"/>
                  <a:pt x="398" y="161"/>
                  <a:pt x="398" y="161"/>
                </a:cubicBezTo>
                <a:cubicBezTo>
                  <a:pt x="400" y="161"/>
                  <a:pt x="401" y="161"/>
                  <a:pt x="402" y="161"/>
                </a:cubicBezTo>
                <a:cubicBezTo>
                  <a:pt x="404" y="162"/>
                  <a:pt x="404" y="161"/>
                  <a:pt x="405" y="160"/>
                </a:cubicBezTo>
                <a:cubicBezTo>
                  <a:pt x="407" y="159"/>
                  <a:pt x="407" y="160"/>
                  <a:pt x="411" y="160"/>
                </a:cubicBezTo>
                <a:cubicBezTo>
                  <a:pt x="411" y="160"/>
                  <a:pt x="411" y="161"/>
                  <a:pt x="411" y="161"/>
                </a:cubicBezTo>
                <a:cubicBezTo>
                  <a:pt x="412" y="162"/>
                  <a:pt x="412" y="162"/>
                  <a:pt x="413" y="162"/>
                </a:cubicBezTo>
                <a:cubicBezTo>
                  <a:pt x="413" y="162"/>
                  <a:pt x="413" y="162"/>
                  <a:pt x="413" y="162"/>
                </a:cubicBezTo>
                <a:cubicBezTo>
                  <a:pt x="413" y="162"/>
                  <a:pt x="413" y="161"/>
                  <a:pt x="414" y="161"/>
                </a:cubicBezTo>
                <a:cubicBezTo>
                  <a:pt x="415" y="161"/>
                  <a:pt x="416" y="162"/>
                  <a:pt x="418" y="161"/>
                </a:cubicBezTo>
                <a:cubicBezTo>
                  <a:pt x="418" y="162"/>
                  <a:pt x="420" y="161"/>
                  <a:pt x="421" y="162"/>
                </a:cubicBezTo>
                <a:cubicBezTo>
                  <a:pt x="421" y="162"/>
                  <a:pt x="422" y="162"/>
                  <a:pt x="422" y="162"/>
                </a:cubicBezTo>
                <a:cubicBezTo>
                  <a:pt x="423" y="162"/>
                  <a:pt x="423" y="162"/>
                  <a:pt x="424" y="161"/>
                </a:cubicBezTo>
                <a:cubicBezTo>
                  <a:pt x="425" y="162"/>
                  <a:pt x="426" y="163"/>
                  <a:pt x="427" y="162"/>
                </a:cubicBezTo>
                <a:cubicBezTo>
                  <a:pt x="427" y="162"/>
                  <a:pt x="427" y="162"/>
                  <a:pt x="427" y="162"/>
                </a:cubicBezTo>
                <a:cubicBezTo>
                  <a:pt x="428" y="162"/>
                  <a:pt x="428" y="162"/>
                  <a:pt x="428" y="162"/>
                </a:cubicBezTo>
                <a:cubicBezTo>
                  <a:pt x="429" y="161"/>
                  <a:pt x="430" y="161"/>
                  <a:pt x="430" y="162"/>
                </a:cubicBezTo>
                <a:cubicBezTo>
                  <a:pt x="431" y="162"/>
                  <a:pt x="431" y="164"/>
                  <a:pt x="432" y="164"/>
                </a:cubicBezTo>
                <a:cubicBezTo>
                  <a:pt x="434" y="163"/>
                  <a:pt x="435" y="162"/>
                  <a:pt x="437" y="162"/>
                </a:cubicBezTo>
                <a:cubicBezTo>
                  <a:pt x="438" y="162"/>
                  <a:pt x="438" y="163"/>
                  <a:pt x="439" y="163"/>
                </a:cubicBezTo>
                <a:cubicBezTo>
                  <a:pt x="440" y="164"/>
                  <a:pt x="442" y="164"/>
                  <a:pt x="444" y="164"/>
                </a:cubicBezTo>
                <a:cubicBezTo>
                  <a:pt x="446" y="164"/>
                  <a:pt x="447" y="164"/>
                  <a:pt x="448" y="164"/>
                </a:cubicBezTo>
                <a:cubicBezTo>
                  <a:pt x="449" y="164"/>
                  <a:pt x="451" y="164"/>
                  <a:pt x="451" y="165"/>
                </a:cubicBezTo>
                <a:cubicBezTo>
                  <a:pt x="453" y="165"/>
                  <a:pt x="454" y="165"/>
                  <a:pt x="455" y="165"/>
                </a:cubicBezTo>
                <a:cubicBezTo>
                  <a:pt x="456" y="165"/>
                  <a:pt x="456" y="166"/>
                  <a:pt x="456" y="166"/>
                </a:cubicBezTo>
                <a:cubicBezTo>
                  <a:pt x="457" y="166"/>
                  <a:pt x="458" y="166"/>
                  <a:pt x="458" y="167"/>
                </a:cubicBezTo>
                <a:cubicBezTo>
                  <a:pt x="459" y="167"/>
                  <a:pt x="460" y="167"/>
                  <a:pt x="461" y="167"/>
                </a:cubicBezTo>
                <a:cubicBezTo>
                  <a:pt x="461" y="167"/>
                  <a:pt x="462" y="167"/>
                  <a:pt x="463" y="168"/>
                </a:cubicBezTo>
                <a:cubicBezTo>
                  <a:pt x="463" y="168"/>
                  <a:pt x="464" y="168"/>
                  <a:pt x="465" y="168"/>
                </a:cubicBezTo>
                <a:cubicBezTo>
                  <a:pt x="465" y="167"/>
                  <a:pt x="466" y="167"/>
                  <a:pt x="466" y="167"/>
                </a:cubicBezTo>
                <a:cubicBezTo>
                  <a:pt x="467" y="168"/>
                  <a:pt x="468" y="168"/>
                  <a:pt x="469" y="168"/>
                </a:cubicBezTo>
                <a:cubicBezTo>
                  <a:pt x="470" y="168"/>
                  <a:pt x="472" y="168"/>
                  <a:pt x="472" y="169"/>
                </a:cubicBezTo>
                <a:cubicBezTo>
                  <a:pt x="476" y="169"/>
                  <a:pt x="476" y="169"/>
                  <a:pt x="476" y="169"/>
                </a:cubicBezTo>
                <a:cubicBezTo>
                  <a:pt x="477" y="170"/>
                  <a:pt x="477" y="171"/>
                  <a:pt x="479" y="171"/>
                </a:cubicBezTo>
                <a:cubicBezTo>
                  <a:pt x="480" y="171"/>
                  <a:pt x="480" y="171"/>
                  <a:pt x="481" y="172"/>
                </a:cubicBezTo>
                <a:cubicBezTo>
                  <a:pt x="483" y="171"/>
                  <a:pt x="484" y="173"/>
                  <a:pt x="485" y="173"/>
                </a:cubicBezTo>
                <a:cubicBezTo>
                  <a:pt x="486" y="173"/>
                  <a:pt x="488" y="174"/>
                  <a:pt x="489" y="175"/>
                </a:cubicBezTo>
                <a:cubicBezTo>
                  <a:pt x="490" y="174"/>
                  <a:pt x="491" y="175"/>
                  <a:pt x="492" y="176"/>
                </a:cubicBezTo>
                <a:cubicBezTo>
                  <a:pt x="492" y="176"/>
                  <a:pt x="492" y="176"/>
                  <a:pt x="493" y="176"/>
                </a:cubicBezTo>
                <a:cubicBezTo>
                  <a:pt x="494" y="177"/>
                  <a:pt x="494" y="178"/>
                  <a:pt x="495" y="178"/>
                </a:cubicBezTo>
                <a:cubicBezTo>
                  <a:pt x="496" y="178"/>
                  <a:pt x="497" y="178"/>
                  <a:pt x="498" y="178"/>
                </a:cubicBezTo>
                <a:cubicBezTo>
                  <a:pt x="498" y="179"/>
                  <a:pt x="499" y="178"/>
                  <a:pt x="500" y="179"/>
                </a:cubicBezTo>
                <a:cubicBezTo>
                  <a:pt x="500" y="179"/>
                  <a:pt x="501" y="180"/>
                  <a:pt x="501" y="180"/>
                </a:cubicBezTo>
                <a:cubicBezTo>
                  <a:pt x="502" y="181"/>
                  <a:pt x="504" y="181"/>
                  <a:pt x="505" y="182"/>
                </a:cubicBezTo>
                <a:cubicBezTo>
                  <a:pt x="506" y="182"/>
                  <a:pt x="507" y="184"/>
                  <a:pt x="508" y="183"/>
                </a:cubicBezTo>
                <a:cubicBezTo>
                  <a:pt x="508" y="183"/>
                  <a:pt x="509" y="184"/>
                  <a:pt x="509" y="184"/>
                </a:cubicBezTo>
                <a:cubicBezTo>
                  <a:pt x="510" y="184"/>
                  <a:pt x="511" y="185"/>
                  <a:pt x="513" y="185"/>
                </a:cubicBezTo>
                <a:cubicBezTo>
                  <a:pt x="514" y="186"/>
                  <a:pt x="515" y="186"/>
                  <a:pt x="516" y="187"/>
                </a:cubicBezTo>
                <a:cubicBezTo>
                  <a:pt x="516" y="187"/>
                  <a:pt x="517" y="188"/>
                  <a:pt x="517" y="188"/>
                </a:cubicBezTo>
                <a:cubicBezTo>
                  <a:pt x="518" y="188"/>
                  <a:pt x="519" y="188"/>
                  <a:pt x="520" y="189"/>
                </a:cubicBezTo>
                <a:cubicBezTo>
                  <a:pt x="521" y="190"/>
                  <a:pt x="522" y="190"/>
                  <a:pt x="523" y="191"/>
                </a:cubicBezTo>
                <a:cubicBezTo>
                  <a:pt x="523" y="191"/>
                  <a:pt x="524" y="192"/>
                  <a:pt x="525" y="192"/>
                </a:cubicBezTo>
                <a:cubicBezTo>
                  <a:pt x="526" y="192"/>
                  <a:pt x="526" y="193"/>
                  <a:pt x="527" y="193"/>
                </a:cubicBezTo>
                <a:cubicBezTo>
                  <a:pt x="528" y="193"/>
                  <a:pt x="529" y="193"/>
                  <a:pt x="529" y="193"/>
                </a:cubicBezTo>
                <a:cubicBezTo>
                  <a:pt x="530" y="194"/>
                  <a:pt x="530" y="192"/>
                  <a:pt x="531" y="193"/>
                </a:cubicBezTo>
                <a:cubicBezTo>
                  <a:pt x="531" y="194"/>
                  <a:pt x="532" y="194"/>
                  <a:pt x="532" y="194"/>
                </a:cubicBezTo>
                <a:cubicBezTo>
                  <a:pt x="533" y="194"/>
                  <a:pt x="534" y="196"/>
                  <a:pt x="535" y="196"/>
                </a:cubicBezTo>
                <a:cubicBezTo>
                  <a:pt x="536" y="196"/>
                  <a:pt x="537" y="197"/>
                  <a:pt x="538" y="198"/>
                </a:cubicBezTo>
                <a:cubicBezTo>
                  <a:pt x="538" y="198"/>
                  <a:pt x="539" y="198"/>
                  <a:pt x="540" y="198"/>
                </a:cubicBezTo>
                <a:cubicBezTo>
                  <a:pt x="540" y="198"/>
                  <a:pt x="540" y="199"/>
                  <a:pt x="540" y="199"/>
                </a:cubicBezTo>
                <a:cubicBezTo>
                  <a:pt x="540" y="201"/>
                  <a:pt x="543" y="201"/>
                  <a:pt x="544" y="202"/>
                </a:cubicBezTo>
                <a:cubicBezTo>
                  <a:pt x="544" y="202"/>
                  <a:pt x="545" y="202"/>
                  <a:pt x="545" y="202"/>
                </a:cubicBezTo>
                <a:cubicBezTo>
                  <a:pt x="546" y="203"/>
                  <a:pt x="546" y="204"/>
                  <a:pt x="546" y="204"/>
                </a:cubicBezTo>
                <a:cubicBezTo>
                  <a:pt x="548" y="206"/>
                  <a:pt x="550" y="208"/>
                  <a:pt x="552" y="209"/>
                </a:cubicBezTo>
                <a:cubicBezTo>
                  <a:pt x="552" y="210"/>
                  <a:pt x="554" y="210"/>
                  <a:pt x="554" y="211"/>
                </a:cubicBezTo>
                <a:cubicBezTo>
                  <a:pt x="556" y="212"/>
                  <a:pt x="557" y="213"/>
                  <a:pt x="558" y="214"/>
                </a:cubicBezTo>
                <a:cubicBezTo>
                  <a:pt x="559" y="215"/>
                  <a:pt x="561" y="215"/>
                  <a:pt x="561" y="216"/>
                </a:cubicBezTo>
                <a:cubicBezTo>
                  <a:pt x="562" y="217"/>
                  <a:pt x="563" y="218"/>
                  <a:pt x="564" y="219"/>
                </a:cubicBezTo>
                <a:cubicBezTo>
                  <a:pt x="565" y="220"/>
                  <a:pt x="567" y="220"/>
                  <a:pt x="567" y="222"/>
                </a:cubicBezTo>
                <a:cubicBezTo>
                  <a:pt x="567" y="222"/>
                  <a:pt x="567" y="222"/>
                  <a:pt x="568" y="223"/>
                </a:cubicBezTo>
                <a:cubicBezTo>
                  <a:pt x="570" y="223"/>
                  <a:pt x="571" y="225"/>
                  <a:pt x="573" y="226"/>
                </a:cubicBezTo>
                <a:cubicBezTo>
                  <a:pt x="574" y="227"/>
                  <a:pt x="575" y="228"/>
                  <a:pt x="576" y="229"/>
                </a:cubicBezTo>
                <a:cubicBezTo>
                  <a:pt x="576" y="230"/>
                  <a:pt x="577" y="231"/>
                  <a:pt x="578" y="231"/>
                </a:cubicBezTo>
                <a:cubicBezTo>
                  <a:pt x="579" y="232"/>
                  <a:pt x="580" y="233"/>
                  <a:pt x="581" y="234"/>
                </a:cubicBezTo>
                <a:cubicBezTo>
                  <a:pt x="582" y="235"/>
                  <a:pt x="584" y="237"/>
                  <a:pt x="585" y="239"/>
                </a:cubicBezTo>
                <a:cubicBezTo>
                  <a:pt x="586" y="240"/>
                  <a:pt x="587" y="240"/>
                  <a:pt x="588" y="241"/>
                </a:cubicBezTo>
                <a:cubicBezTo>
                  <a:pt x="590" y="243"/>
                  <a:pt x="592" y="244"/>
                  <a:pt x="593" y="246"/>
                </a:cubicBezTo>
                <a:cubicBezTo>
                  <a:pt x="594" y="247"/>
                  <a:pt x="595" y="248"/>
                  <a:pt x="596" y="248"/>
                </a:cubicBezTo>
                <a:cubicBezTo>
                  <a:pt x="596" y="250"/>
                  <a:pt x="596" y="250"/>
                  <a:pt x="596" y="250"/>
                </a:cubicBezTo>
                <a:cubicBezTo>
                  <a:pt x="597" y="250"/>
                  <a:pt x="597" y="250"/>
                  <a:pt x="597" y="251"/>
                </a:cubicBezTo>
                <a:cubicBezTo>
                  <a:pt x="598" y="251"/>
                  <a:pt x="598" y="251"/>
                  <a:pt x="598" y="251"/>
                </a:cubicBezTo>
                <a:cubicBezTo>
                  <a:pt x="597" y="252"/>
                  <a:pt x="597" y="252"/>
                  <a:pt x="598" y="252"/>
                </a:cubicBezTo>
                <a:cubicBezTo>
                  <a:pt x="599" y="252"/>
                  <a:pt x="599" y="253"/>
                  <a:pt x="600" y="253"/>
                </a:cubicBezTo>
                <a:cubicBezTo>
                  <a:pt x="601" y="255"/>
                  <a:pt x="603" y="256"/>
                  <a:pt x="605" y="256"/>
                </a:cubicBezTo>
                <a:cubicBezTo>
                  <a:pt x="606" y="258"/>
                  <a:pt x="606" y="259"/>
                  <a:pt x="605" y="259"/>
                </a:cubicBezTo>
                <a:cubicBezTo>
                  <a:pt x="604" y="260"/>
                  <a:pt x="605" y="260"/>
                  <a:pt x="606" y="261"/>
                </a:cubicBezTo>
                <a:cubicBezTo>
                  <a:pt x="606" y="261"/>
                  <a:pt x="606" y="261"/>
                  <a:pt x="606" y="261"/>
                </a:cubicBezTo>
                <a:cubicBezTo>
                  <a:pt x="607" y="262"/>
                  <a:pt x="607" y="263"/>
                  <a:pt x="608" y="264"/>
                </a:cubicBezTo>
                <a:cubicBezTo>
                  <a:pt x="609" y="264"/>
                  <a:pt x="609" y="265"/>
                  <a:pt x="609" y="266"/>
                </a:cubicBezTo>
                <a:cubicBezTo>
                  <a:pt x="610" y="267"/>
                  <a:pt x="610" y="269"/>
                  <a:pt x="612" y="269"/>
                </a:cubicBezTo>
                <a:cubicBezTo>
                  <a:pt x="612" y="269"/>
                  <a:pt x="612" y="269"/>
                  <a:pt x="612" y="270"/>
                </a:cubicBezTo>
                <a:cubicBezTo>
                  <a:pt x="613" y="270"/>
                  <a:pt x="613" y="271"/>
                  <a:pt x="613" y="271"/>
                </a:cubicBezTo>
                <a:cubicBezTo>
                  <a:pt x="614" y="270"/>
                  <a:pt x="614" y="271"/>
                  <a:pt x="614" y="271"/>
                </a:cubicBezTo>
                <a:cubicBezTo>
                  <a:pt x="614" y="272"/>
                  <a:pt x="615" y="273"/>
                  <a:pt x="615" y="275"/>
                </a:cubicBezTo>
                <a:cubicBezTo>
                  <a:pt x="615" y="276"/>
                  <a:pt x="615" y="277"/>
                  <a:pt x="616" y="278"/>
                </a:cubicBezTo>
                <a:cubicBezTo>
                  <a:pt x="616" y="278"/>
                  <a:pt x="616" y="279"/>
                  <a:pt x="616" y="279"/>
                </a:cubicBezTo>
                <a:cubicBezTo>
                  <a:pt x="617" y="280"/>
                  <a:pt x="617" y="281"/>
                  <a:pt x="618" y="281"/>
                </a:cubicBezTo>
                <a:cubicBezTo>
                  <a:pt x="619" y="285"/>
                  <a:pt x="619" y="285"/>
                  <a:pt x="620" y="286"/>
                </a:cubicBezTo>
                <a:cubicBezTo>
                  <a:pt x="619" y="286"/>
                  <a:pt x="619" y="287"/>
                  <a:pt x="618" y="287"/>
                </a:cubicBezTo>
                <a:cubicBezTo>
                  <a:pt x="617" y="288"/>
                  <a:pt x="619" y="289"/>
                  <a:pt x="618" y="290"/>
                </a:cubicBezTo>
                <a:cubicBezTo>
                  <a:pt x="617" y="291"/>
                  <a:pt x="617" y="291"/>
                  <a:pt x="619" y="291"/>
                </a:cubicBezTo>
                <a:cubicBezTo>
                  <a:pt x="619" y="291"/>
                  <a:pt x="619" y="291"/>
                  <a:pt x="619" y="291"/>
                </a:cubicBezTo>
                <a:cubicBezTo>
                  <a:pt x="619" y="292"/>
                  <a:pt x="620" y="293"/>
                  <a:pt x="620" y="293"/>
                </a:cubicBezTo>
                <a:cubicBezTo>
                  <a:pt x="622" y="292"/>
                  <a:pt x="622" y="292"/>
                  <a:pt x="624" y="294"/>
                </a:cubicBezTo>
                <a:cubicBezTo>
                  <a:pt x="624" y="296"/>
                  <a:pt x="624" y="296"/>
                  <a:pt x="624" y="296"/>
                </a:cubicBezTo>
                <a:cubicBezTo>
                  <a:pt x="624" y="298"/>
                  <a:pt x="626" y="298"/>
                  <a:pt x="626" y="299"/>
                </a:cubicBezTo>
                <a:cubicBezTo>
                  <a:pt x="627" y="300"/>
                  <a:pt x="627" y="301"/>
                  <a:pt x="627" y="302"/>
                </a:cubicBezTo>
                <a:cubicBezTo>
                  <a:pt x="628" y="303"/>
                  <a:pt x="629" y="304"/>
                  <a:pt x="628" y="306"/>
                </a:cubicBezTo>
                <a:cubicBezTo>
                  <a:pt x="629" y="307"/>
                  <a:pt x="629" y="307"/>
                  <a:pt x="629" y="308"/>
                </a:cubicBezTo>
                <a:cubicBezTo>
                  <a:pt x="629" y="309"/>
                  <a:pt x="630" y="310"/>
                  <a:pt x="630" y="310"/>
                </a:cubicBezTo>
                <a:cubicBezTo>
                  <a:pt x="630" y="311"/>
                  <a:pt x="631" y="312"/>
                  <a:pt x="631" y="313"/>
                </a:cubicBezTo>
                <a:cubicBezTo>
                  <a:pt x="632" y="314"/>
                  <a:pt x="631" y="315"/>
                  <a:pt x="632" y="316"/>
                </a:cubicBezTo>
                <a:cubicBezTo>
                  <a:pt x="632" y="317"/>
                  <a:pt x="633" y="318"/>
                  <a:pt x="633" y="319"/>
                </a:cubicBezTo>
                <a:cubicBezTo>
                  <a:pt x="633" y="320"/>
                  <a:pt x="634" y="320"/>
                  <a:pt x="635" y="321"/>
                </a:cubicBezTo>
                <a:cubicBezTo>
                  <a:pt x="636" y="322"/>
                  <a:pt x="636" y="324"/>
                  <a:pt x="636" y="326"/>
                </a:cubicBezTo>
                <a:cubicBezTo>
                  <a:pt x="637" y="326"/>
                  <a:pt x="638" y="327"/>
                  <a:pt x="639" y="327"/>
                </a:cubicBezTo>
                <a:cubicBezTo>
                  <a:pt x="639" y="329"/>
                  <a:pt x="639" y="330"/>
                  <a:pt x="639" y="331"/>
                </a:cubicBezTo>
                <a:cubicBezTo>
                  <a:pt x="639" y="332"/>
                  <a:pt x="639" y="333"/>
                  <a:pt x="639" y="334"/>
                </a:cubicBezTo>
                <a:cubicBezTo>
                  <a:pt x="640" y="334"/>
                  <a:pt x="639" y="336"/>
                  <a:pt x="640" y="337"/>
                </a:cubicBezTo>
                <a:cubicBezTo>
                  <a:pt x="641" y="337"/>
                  <a:pt x="641" y="337"/>
                  <a:pt x="641" y="338"/>
                </a:cubicBezTo>
                <a:cubicBezTo>
                  <a:pt x="641" y="339"/>
                  <a:pt x="641" y="340"/>
                  <a:pt x="641" y="342"/>
                </a:cubicBezTo>
                <a:cubicBezTo>
                  <a:pt x="642" y="343"/>
                  <a:pt x="642" y="344"/>
                  <a:pt x="642" y="346"/>
                </a:cubicBezTo>
                <a:cubicBezTo>
                  <a:pt x="641" y="347"/>
                  <a:pt x="643" y="347"/>
                  <a:pt x="643" y="349"/>
                </a:cubicBezTo>
                <a:cubicBezTo>
                  <a:pt x="643" y="350"/>
                  <a:pt x="642" y="351"/>
                  <a:pt x="643" y="351"/>
                </a:cubicBezTo>
                <a:cubicBezTo>
                  <a:pt x="644" y="351"/>
                  <a:pt x="644" y="352"/>
                  <a:pt x="644" y="352"/>
                </a:cubicBezTo>
                <a:cubicBezTo>
                  <a:pt x="644" y="353"/>
                  <a:pt x="643" y="354"/>
                  <a:pt x="644" y="355"/>
                </a:cubicBezTo>
                <a:cubicBezTo>
                  <a:pt x="645" y="356"/>
                  <a:pt x="644" y="357"/>
                  <a:pt x="645" y="358"/>
                </a:cubicBezTo>
                <a:cubicBezTo>
                  <a:pt x="645" y="358"/>
                  <a:pt x="646" y="358"/>
                  <a:pt x="646" y="358"/>
                </a:cubicBezTo>
                <a:cubicBezTo>
                  <a:pt x="645" y="361"/>
                  <a:pt x="647" y="362"/>
                  <a:pt x="647" y="365"/>
                </a:cubicBezTo>
                <a:cubicBezTo>
                  <a:pt x="646" y="365"/>
                  <a:pt x="647" y="365"/>
                  <a:pt x="648" y="365"/>
                </a:cubicBezTo>
                <a:cubicBezTo>
                  <a:pt x="649" y="367"/>
                  <a:pt x="648" y="368"/>
                  <a:pt x="648" y="369"/>
                </a:cubicBezTo>
                <a:cubicBezTo>
                  <a:pt x="648" y="370"/>
                  <a:pt x="650" y="370"/>
                  <a:pt x="649" y="371"/>
                </a:cubicBezTo>
                <a:cubicBezTo>
                  <a:pt x="648" y="372"/>
                  <a:pt x="648" y="372"/>
                  <a:pt x="648" y="373"/>
                </a:cubicBezTo>
                <a:cubicBezTo>
                  <a:pt x="648" y="374"/>
                  <a:pt x="647" y="374"/>
                  <a:pt x="647" y="375"/>
                </a:cubicBezTo>
                <a:cubicBezTo>
                  <a:pt x="648" y="376"/>
                  <a:pt x="647" y="377"/>
                  <a:pt x="647" y="378"/>
                </a:cubicBezTo>
                <a:cubicBezTo>
                  <a:pt x="647" y="379"/>
                  <a:pt x="647" y="381"/>
                  <a:pt x="648" y="382"/>
                </a:cubicBezTo>
                <a:cubicBezTo>
                  <a:pt x="648" y="383"/>
                  <a:pt x="648" y="385"/>
                  <a:pt x="648" y="386"/>
                </a:cubicBezTo>
                <a:cubicBezTo>
                  <a:pt x="648" y="387"/>
                  <a:pt x="648" y="388"/>
                  <a:pt x="649" y="388"/>
                </a:cubicBezTo>
                <a:cubicBezTo>
                  <a:pt x="649" y="389"/>
                  <a:pt x="649" y="389"/>
                  <a:pt x="648" y="390"/>
                </a:cubicBezTo>
                <a:cubicBezTo>
                  <a:pt x="648" y="394"/>
                  <a:pt x="648" y="394"/>
                  <a:pt x="649" y="395"/>
                </a:cubicBezTo>
                <a:cubicBezTo>
                  <a:pt x="649" y="396"/>
                  <a:pt x="648" y="396"/>
                  <a:pt x="648" y="397"/>
                </a:cubicBezTo>
                <a:cubicBezTo>
                  <a:pt x="648" y="399"/>
                  <a:pt x="648" y="402"/>
                  <a:pt x="648" y="405"/>
                </a:cubicBezTo>
                <a:cubicBezTo>
                  <a:pt x="648" y="405"/>
                  <a:pt x="649" y="406"/>
                  <a:pt x="649" y="406"/>
                </a:cubicBezTo>
                <a:cubicBezTo>
                  <a:pt x="650" y="407"/>
                  <a:pt x="649" y="408"/>
                  <a:pt x="649" y="409"/>
                </a:cubicBezTo>
                <a:cubicBezTo>
                  <a:pt x="648" y="411"/>
                  <a:pt x="649" y="413"/>
                  <a:pt x="648" y="414"/>
                </a:cubicBezTo>
                <a:cubicBezTo>
                  <a:pt x="648" y="415"/>
                  <a:pt x="648" y="415"/>
                  <a:pt x="648" y="416"/>
                </a:cubicBezTo>
                <a:cubicBezTo>
                  <a:pt x="647" y="416"/>
                  <a:pt x="648" y="416"/>
                  <a:pt x="648" y="417"/>
                </a:cubicBezTo>
                <a:cubicBezTo>
                  <a:pt x="649" y="418"/>
                  <a:pt x="648" y="418"/>
                  <a:pt x="647" y="419"/>
                </a:cubicBezTo>
                <a:cubicBezTo>
                  <a:pt x="648" y="419"/>
                  <a:pt x="648" y="419"/>
                  <a:pt x="648" y="420"/>
                </a:cubicBezTo>
                <a:cubicBezTo>
                  <a:pt x="649" y="421"/>
                  <a:pt x="648" y="422"/>
                  <a:pt x="648" y="424"/>
                </a:cubicBezTo>
                <a:cubicBezTo>
                  <a:pt x="647" y="426"/>
                  <a:pt x="648" y="427"/>
                  <a:pt x="647" y="428"/>
                </a:cubicBezTo>
                <a:cubicBezTo>
                  <a:pt x="646" y="428"/>
                  <a:pt x="646" y="429"/>
                  <a:pt x="647" y="429"/>
                </a:cubicBezTo>
                <a:cubicBezTo>
                  <a:pt x="648" y="431"/>
                  <a:pt x="647" y="434"/>
                  <a:pt x="648" y="436"/>
                </a:cubicBezTo>
                <a:cubicBezTo>
                  <a:pt x="647" y="436"/>
                  <a:pt x="646" y="436"/>
                  <a:pt x="645" y="436"/>
                </a:cubicBezTo>
                <a:cubicBezTo>
                  <a:pt x="645" y="437"/>
                  <a:pt x="644" y="437"/>
                  <a:pt x="645" y="438"/>
                </a:cubicBezTo>
                <a:cubicBezTo>
                  <a:pt x="645" y="439"/>
                  <a:pt x="646" y="439"/>
                  <a:pt x="646" y="439"/>
                </a:cubicBezTo>
                <a:cubicBezTo>
                  <a:pt x="646" y="439"/>
                  <a:pt x="647" y="439"/>
                  <a:pt x="647" y="438"/>
                </a:cubicBezTo>
                <a:cubicBezTo>
                  <a:pt x="648" y="440"/>
                  <a:pt x="649" y="441"/>
                  <a:pt x="648" y="443"/>
                </a:cubicBezTo>
                <a:cubicBezTo>
                  <a:pt x="648" y="443"/>
                  <a:pt x="649" y="444"/>
                  <a:pt x="649" y="444"/>
                </a:cubicBezTo>
                <a:cubicBezTo>
                  <a:pt x="649" y="444"/>
                  <a:pt x="649" y="444"/>
                  <a:pt x="649" y="445"/>
                </a:cubicBezTo>
                <a:cubicBezTo>
                  <a:pt x="648" y="446"/>
                  <a:pt x="647" y="446"/>
                  <a:pt x="646" y="447"/>
                </a:cubicBezTo>
                <a:cubicBezTo>
                  <a:pt x="646" y="450"/>
                  <a:pt x="646" y="450"/>
                  <a:pt x="646" y="450"/>
                </a:cubicBezTo>
                <a:cubicBezTo>
                  <a:pt x="646" y="451"/>
                  <a:pt x="646" y="451"/>
                  <a:pt x="645" y="452"/>
                </a:cubicBezTo>
                <a:cubicBezTo>
                  <a:pt x="645" y="452"/>
                  <a:pt x="644" y="453"/>
                  <a:pt x="645" y="453"/>
                </a:cubicBezTo>
                <a:cubicBezTo>
                  <a:pt x="645" y="454"/>
                  <a:pt x="646" y="454"/>
                  <a:pt x="646" y="455"/>
                </a:cubicBezTo>
                <a:cubicBezTo>
                  <a:pt x="645" y="456"/>
                  <a:pt x="646" y="458"/>
                  <a:pt x="646" y="460"/>
                </a:cubicBezTo>
                <a:cubicBezTo>
                  <a:pt x="646" y="462"/>
                  <a:pt x="646" y="462"/>
                  <a:pt x="644" y="465"/>
                </a:cubicBezTo>
                <a:cubicBezTo>
                  <a:pt x="644" y="465"/>
                  <a:pt x="644" y="465"/>
                  <a:pt x="644" y="466"/>
                </a:cubicBezTo>
                <a:cubicBezTo>
                  <a:pt x="645" y="466"/>
                  <a:pt x="645" y="467"/>
                  <a:pt x="644" y="468"/>
                </a:cubicBezTo>
                <a:cubicBezTo>
                  <a:pt x="644" y="468"/>
                  <a:pt x="644" y="468"/>
                  <a:pt x="644" y="468"/>
                </a:cubicBezTo>
                <a:cubicBezTo>
                  <a:pt x="644" y="470"/>
                  <a:pt x="643" y="471"/>
                  <a:pt x="642" y="472"/>
                </a:cubicBezTo>
                <a:cubicBezTo>
                  <a:pt x="643" y="473"/>
                  <a:pt x="643" y="474"/>
                  <a:pt x="642" y="475"/>
                </a:cubicBezTo>
                <a:cubicBezTo>
                  <a:pt x="642" y="476"/>
                  <a:pt x="642" y="477"/>
                  <a:pt x="642" y="478"/>
                </a:cubicBezTo>
                <a:cubicBezTo>
                  <a:pt x="640" y="479"/>
                  <a:pt x="639" y="480"/>
                  <a:pt x="638" y="481"/>
                </a:cubicBezTo>
                <a:cubicBezTo>
                  <a:pt x="638" y="482"/>
                  <a:pt x="638" y="482"/>
                  <a:pt x="639" y="482"/>
                </a:cubicBezTo>
                <a:cubicBezTo>
                  <a:pt x="639" y="483"/>
                  <a:pt x="639" y="484"/>
                  <a:pt x="638" y="484"/>
                </a:cubicBezTo>
                <a:cubicBezTo>
                  <a:pt x="638" y="484"/>
                  <a:pt x="637" y="484"/>
                  <a:pt x="637" y="484"/>
                </a:cubicBezTo>
                <a:cubicBezTo>
                  <a:pt x="637" y="484"/>
                  <a:pt x="637" y="484"/>
                  <a:pt x="637" y="484"/>
                </a:cubicBezTo>
                <a:cubicBezTo>
                  <a:pt x="637" y="487"/>
                  <a:pt x="636" y="489"/>
                  <a:pt x="634" y="491"/>
                </a:cubicBezTo>
                <a:cubicBezTo>
                  <a:pt x="634" y="491"/>
                  <a:pt x="634" y="492"/>
                  <a:pt x="634" y="492"/>
                </a:cubicBezTo>
                <a:cubicBezTo>
                  <a:pt x="634" y="493"/>
                  <a:pt x="634" y="493"/>
                  <a:pt x="633" y="494"/>
                </a:cubicBezTo>
                <a:cubicBezTo>
                  <a:pt x="632" y="494"/>
                  <a:pt x="632" y="495"/>
                  <a:pt x="632" y="496"/>
                </a:cubicBezTo>
                <a:cubicBezTo>
                  <a:pt x="632" y="496"/>
                  <a:pt x="632" y="497"/>
                  <a:pt x="632" y="497"/>
                </a:cubicBezTo>
                <a:cubicBezTo>
                  <a:pt x="631" y="497"/>
                  <a:pt x="632" y="499"/>
                  <a:pt x="631" y="500"/>
                </a:cubicBezTo>
                <a:cubicBezTo>
                  <a:pt x="630" y="502"/>
                  <a:pt x="629" y="503"/>
                  <a:pt x="629" y="505"/>
                </a:cubicBezTo>
                <a:cubicBezTo>
                  <a:pt x="629" y="506"/>
                  <a:pt x="628" y="506"/>
                  <a:pt x="629" y="507"/>
                </a:cubicBezTo>
                <a:cubicBezTo>
                  <a:pt x="630" y="509"/>
                  <a:pt x="629" y="510"/>
                  <a:pt x="628" y="510"/>
                </a:cubicBezTo>
                <a:cubicBezTo>
                  <a:pt x="627" y="511"/>
                  <a:pt x="627" y="511"/>
                  <a:pt x="626" y="511"/>
                </a:cubicBezTo>
                <a:cubicBezTo>
                  <a:pt x="626" y="513"/>
                  <a:pt x="625" y="515"/>
                  <a:pt x="624" y="516"/>
                </a:cubicBezTo>
                <a:cubicBezTo>
                  <a:pt x="623" y="516"/>
                  <a:pt x="623" y="517"/>
                  <a:pt x="623" y="518"/>
                </a:cubicBezTo>
                <a:cubicBezTo>
                  <a:pt x="623" y="519"/>
                  <a:pt x="622" y="520"/>
                  <a:pt x="621" y="521"/>
                </a:cubicBezTo>
                <a:cubicBezTo>
                  <a:pt x="621" y="522"/>
                  <a:pt x="620" y="523"/>
                  <a:pt x="619" y="524"/>
                </a:cubicBezTo>
                <a:cubicBezTo>
                  <a:pt x="619" y="524"/>
                  <a:pt x="619" y="524"/>
                  <a:pt x="619" y="524"/>
                </a:cubicBezTo>
                <a:cubicBezTo>
                  <a:pt x="619" y="524"/>
                  <a:pt x="619" y="524"/>
                  <a:pt x="619" y="524"/>
                </a:cubicBezTo>
                <a:cubicBezTo>
                  <a:pt x="619" y="524"/>
                  <a:pt x="619" y="523"/>
                  <a:pt x="619" y="523"/>
                </a:cubicBezTo>
                <a:cubicBezTo>
                  <a:pt x="619" y="523"/>
                  <a:pt x="618" y="523"/>
                  <a:pt x="618" y="523"/>
                </a:cubicBezTo>
                <a:cubicBezTo>
                  <a:pt x="618" y="523"/>
                  <a:pt x="618" y="524"/>
                  <a:pt x="619" y="524"/>
                </a:cubicBezTo>
                <a:cubicBezTo>
                  <a:pt x="619" y="524"/>
                  <a:pt x="620" y="525"/>
                  <a:pt x="620" y="525"/>
                </a:cubicBezTo>
                <a:cubicBezTo>
                  <a:pt x="619" y="526"/>
                  <a:pt x="619" y="526"/>
                  <a:pt x="618" y="527"/>
                </a:cubicBezTo>
                <a:cubicBezTo>
                  <a:pt x="618" y="527"/>
                  <a:pt x="618" y="528"/>
                  <a:pt x="618" y="528"/>
                </a:cubicBezTo>
                <a:cubicBezTo>
                  <a:pt x="617" y="529"/>
                  <a:pt x="615" y="528"/>
                  <a:pt x="614" y="529"/>
                </a:cubicBezTo>
                <a:cubicBezTo>
                  <a:pt x="615" y="529"/>
                  <a:pt x="615" y="529"/>
                  <a:pt x="615" y="530"/>
                </a:cubicBezTo>
                <a:cubicBezTo>
                  <a:pt x="615" y="531"/>
                  <a:pt x="615" y="531"/>
                  <a:pt x="614" y="531"/>
                </a:cubicBezTo>
                <a:cubicBezTo>
                  <a:pt x="613" y="533"/>
                  <a:pt x="614" y="534"/>
                  <a:pt x="613" y="536"/>
                </a:cubicBezTo>
                <a:cubicBezTo>
                  <a:pt x="613" y="536"/>
                  <a:pt x="613" y="536"/>
                  <a:pt x="612" y="537"/>
                </a:cubicBezTo>
                <a:cubicBezTo>
                  <a:pt x="611" y="538"/>
                  <a:pt x="611" y="538"/>
                  <a:pt x="612" y="539"/>
                </a:cubicBezTo>
                <a:cubicBezTo>
                  <a:pt x="611" y="541"/>
                  <a:pt x="610" y="541"/>
                  <a:pt x="609" y="542"/>
                </a:cubicBezTo>
                <a:cubicBezTo>
                  <a:pt x="609" y="541"/>
                  <a:pt x="608" y="540"/>
                  <a:pt x="608" y="539"/>
                </a:cubicBezTo>
                <a:cubicBezTo>
                  <a:pt x="608" y="539"/>
                  <a:pt x="607" y="540"/>
                  <a:pt x="606" y="540"/>
                </a:cubicBezTo>
                <a:cubicBezTo>
                  <a:pt x="606" y="540"/>
                  <a:pt x="606" y="540"/>
                  <a:pt x="607" y="540"/>
                </a:cubicBezTo>
                <a:cubicBezTo>
                  <a:pt x="607" y="540"/>
                  <a:pt x="607" y="539"/>
                  <a:pt x="607" y="539"/>
                </a:cubicBezTo>
                <a:cubicBezTo>
                  <a:pt x="606" y="539"/>
                  <a:pt x="606" y="539"/>
                  <a:pt x="606" y="539"/>
                </a:cubicBezTo>
                <a:cubicBezTo>
                  <a:pt x="605" y="539"/>
                  <a:pt x="605" y="539"/>
                  <a:pt x="605" y="540"/>
                </a:cubicBezTo>
                <a:cubicBezTo>
                  <a:pt x="605" y="540"/>
                  <a:pt x="605" y="541"/>
                  <a:pt x="606" y="540"/>
                </a:cubicBezTo>
                <a:moveTo>
                  <a:pt x="383" y="167"/>
                </a:moveTo>
                <a:cubicBezTo>
                  <a:pt x="383" y="167"/>
                  <a:pt x="382" y="166"/>
                  <a:pt x="382" y="166"/>
                </a:cubicBezTo>
                <a:cubicBezTo>
                  <a:pt x="382" y="166"/>
                  <a:pt x="382" y="166"/>
                  <a:pt x="382" y="166"/>
                </a:cubicBezTo>
                <a:cubicBezTo>
                  <a:pt x="382" y="166"/>
                  <a:pt x="382" y="166"/>
                  <a:pt x="382" y="167"/>
                </a:cubicBezTo>
                <a:cubicBezTo>
                  <a:pt x="382" y="167"/>
                  <a:pt x="382" y="167"/>
                  <a:pt x="382" y="167"/>
                </a:cubicBezTo>
                <a:cubicBezTo>
                  <a:pt x="382" y="167"/>
                  <a:pt x="383" y="167"/>
                  <a:pt x="381" y="166"/>
                </a:cubicBezTo>
                <a:cubicBezTo>
                  <a:pt x="382" y="166"/>
                  <a:pt x="382" y="166"/>
                  <a:pt x="382" y="166"/>
                </a:cubicBezTo>
                <a:cubicBezTo>
                  <a:pt x="382" y="166"/>
                  <a:pt x="382" y="166"/>
                  <a:pt x="382" y="166"/>
                </a:cubicBezTo>
                <a:cubicBezTo>
                  <a:pt x="382" y="165"/>
                  <a:pt x="381" y="165"/>
                  <a:pt x="381" y="166"/>
                </a:cubicBezTo>
                <a:cubicBezTo>
                  <a:pt x="381" y="166"/>
                  <a:pt x="381" y="166"/>
                  <a:pt x="383" y="167"/>
                </a:cubicBezTo>
                <a:moveTo>
                  <a:pt x="605" y="537"/>
                </a:moveTo>
                <a:cubicBezTo>
                  <a:pt x="605" y="537"/>
                  <a:pt x="605" y="537"/>
                  <a:pt x="605" y="537"/>
                </a:cubicBezTo>
                <a:cubicBezTo>
                  <a:pt x="605" y="537"/>
                  <a:pt x="604" y="537"/>
                  <a:pt x="604" y="537"/>
                </a:cubicBezTo>
                <a:cubicBezTo>
                  <a:pt x="604" y="537"/>
                  <a:pt x="604" y="538"/>
                  <a:pt x="604" y="538"/>
                </a:cubicBezTo>
                <a:cubicBezTo>
                  <a:pt x="604" y="538"/>
                  <a:pt x="605" y="538"/>
                  <a:pt x="605" y="536"/>
                </a:cubicBezTo>
                <a:cubicBezTo>
                  <a:pt x="605" y="536"/>
                  <a:pt x="605" y="536"/>
                  <a:pt x="605" y="537"/>
                </a:cubicBezTo>
                <a:cubicBezTo>
                  <a:pt x="605" y="537"/>
                  <a:pt x="605" y="537"/>
                  <a:pt x="605" y="537"/>
                </a:cubicBezTo>
                <a:cubicBezTo>
                  <a:pt x="605" y="537"/>
                  <a:pt x="605" y="537"/>
                  <a:pt x="605" y="537"/>
                </a:cubicBezTo>
                <a:cubicBezTo>
                  <a:pt x="605" y="537"/>
                  <a:pt x="605" y="537"/>
                  <a:pt x="606" y="536"/>
                </a:cubicBezTo>
                <a:cubicBezTo>
                  <a:pt x="606" y="536"/>
                  <a:pt x="605" y="536"/>
                  <a:pt x="605" y="537"/>
                </a:cubicBezTo>
                <a:moveTo>
                  <a:pt x="618" y="525"/>
                </a:moveTo>
                <a:cubicBezTo>
                  <a:pt x="618" y="525"/>
                  <a:pt x="618" y="525"/>
                  <a:pt x="617" y="525"/>
                </a:cubicBezTo>
                <a:cubicBezTo>
                  <a:pt x="617" y="525"/>
                  <a:pt x="617" y="525"/>
                  <a:pt x="617" y="525"/>
                </a:cubicBezTo>
                <a:cubicBezTo>
                  <a:pt x="617" y="525"/>
                  <a:pt x="617" y="525"/>
                  <a:pt x="617" y="525"/>
                </a:cubicBezTo>
                <a:cubicBezTo>
                  <a:pt x="617" y="525"/>
                  <a:pt x="617" y="525"/>
                  <a:pt x="618" y="526"/>
                </a:cubicBezTo>
                <a:cubicBezTo>
                  <a:pt x="618" y="526"/>
                  <a:pt x="618" y="525"/>
                  <a:pt x="617" y="525"/>
                </a:cubicBezTo>
                <a:cubicBezTo>
                  <a:pt x="617" y="525"/>
                  <a:pt x="617" y="525"/>
                  <a:pt x="617" y="525"/>
                </a:cubicBezTo>
                <a:cubicBezTo>
                  <a:pt x="617" y="525"/>
                  <a:pt x="617" y="524"/>
                  <a:pt x="617" y="524"/>
                </a:cubicBezTo>
                <a:cubicBezTo>
                  <a:pt x="617" y="524"/>
                  <a:pt x="617" y="524"/>
                  <a:pt x="616" y="524"/>
                </a:cubicBezTo>
                <a:cubicBezTo>
                  <a:pt x="616" y="524"/>
                  <a:pt x="617" y="524"/>
                  <a:pt x="618" y="525"/>
                </a:cubicBezTo>
                <a:moveTo>
                  <a:pt x="610" y="533"/>
                </a:moveTo>
                <a:cubicBezTo>
                  <a:pt x="610" y="533"/>
                  <a:pt x="610" y="532"/>
                  <a:pt x="610" y="532"/>
                </a:cubicBezTo>
                <a:cubicBezTo>
                  <a:pt x="610" y="532"/>
                  <a:pt x="610" y="532"/>
                  <a:pt x="609" y="532"/>
                </a:cubicBezTo>
                <a:cubicBezTo>
                  <a:pt x="609" y="532"/>
                  <a:pt x="609" y="533"/>
                  <a:pt x="609" y="533"/>
                </a:cubicBezTo>
                <a:cubicBezTo>
                  <a:pt x="610" y="533"/>
                  <a:pt x="610" y="533"/>
                  <a:pt x="610" y="533"/>
                </a:cubicBezTo>
                <a:cubicBezTo>
                  <a:pt x="610" y="533"/>
                  <a:pt x="610" y="533"/>
                  <a:pt x="609" y="532"/>
                </a:cubicBezTo>
                <a:cubicBezTo>
                  <a:pt x="609" y="532"/>
                  <a:pt x="610" y="532"/>
                  <a:pt x="609" y="531"/>
                </a:cubicBezTo>
                <a:cubicBezTo>
                  <a:pt x="609" y="531"/>
                  <a:pt x="609" y="531"/>
                  <a:pt x="609" y="531"/>
                </a:cubicBezTo>
                <a:cubicBezTo>
                  <a:pt x="609" y="531"/>
                  <a:pt x="609" y="531"/>
                  <a:pt x="609" y="531"/>
                </a:cubicBezTo>
                <a:cubicBezTo>
                  <a:pt x="608" y="531"/>
                  <a:pt x="608" y="531"/>
                  <a:pt x="608" y="531"/>
                </a:cubicBezTo>
                <a:cubicBezTo>
                  <a:pt x="608" y="532"/>
                  <a:pt x="608" y="532"/>
                  <a:pt x="608" y="532"/>
                </a:cubicBezTo>
                <a:cubicBezTo>
                  <a:pt x="608" y="532"/>
                  <a:pt x="608" y="532"/>
                  <a:pt x="609" y="532"/>
                </a:cubicBezTo>
                <a:cubicBezTo>
                  <a:pt x="609" y="532"/>
                  <a:pt x="609" y="532"/>
                  <a:pt x="610" y="533"/>
                </a:cubicBezTo>
                <a:moveTo>
                  <a:pt x="294" y="204"/>
                </a:moveTo>
                <a:cubicBezTo>
                  <a:pt x="294" y="204"/>
                  <a:pt x="294" y="204"/>
                  <a:pt x="294" y="204"/>
                </a:cubicBezTo>
                <a:cubicBezTo>
                  <a:pt x="294" y="204"/>
                  <a:pt x="290" y="206"/>
                  <a:pt x="289" y="207"/>
                </a:cubicBezTo>
                <a:cubicBezTo>
                  <a:pt x="288" y="207"/>
                  <a:pt x="287" y="207"/>
                  <a:pt x="286" y="208"/>
                </a:cubicBezTo>
                <a:cubicBezTo>
                  <a:pt x="286" y="209"/>
                  <a:pt x="285" y="209"/>
                  <a:pt x="285" y="210"/>
                </a:cubicBezTo>
                <a:cubicBezTo>
                  <a:pt x="284" y="210"/>
                  <a:pt x="283" y="210"/>
                  <a:pt x="283" y="211"/>
                </a:cubicBezTo>
                <a:cubicBezTo>
                  <a:pt x="282" y="211"/>
                  <a:pt x="281" y="211"/>
                  <a:pt x="281" y="210"/>
                </a:cubicBezTo>
                <a:cubicBezTo>
                  <a:pt x="281" y="209"/>
                  <a:pt x="281" y="209"/>
                  <a:pt x="281" y="209"/>
                </a:cubicBezTo>
                <a:cubicBezTo>
                  <a:pt x="281" y="208"/>
                  <a:pt x="280" y="207"/>
                  <a:pt x="280" y="208"/>
                </a:cubicBezTo>
                <a:cubicBezTo>
                  <a:pt x="279" y="209"/>
                  <a:pt x="278" y="209"/>
                  <a:pt x="277" y="210"/>
                </a:cubicBezTo>
                <a:cubicBezTo>
                  <a:pt x="276" y="211"/>
                  <a:pt x="275" y="211"/>
                  <a:pt x="275" y="211"/>
                </a:cubicBezTo>
                <a:cubicBezTo>
                  <a:pt x="274" y="212"/>
                  <a:pt x="274" y="213"/>
                  <a:pt x="273" y="213"/>
                </a:cubicBezTo>
                <a:cubicBezTo>
                  <a:pt x="272" y="213"/>
                  <a:pt x="271" y="214"/>
                  <a:pt x="270" y="214"/>
                </a:cubicBezTo>
                <a:cubicBezTo>
                  <a:pt x="270" y="214"/>
                  <a:pt x="269" y="214"/>
                  <a:pt x="268" y="215"/>
                </a:cubicBezTo>
                <a:cubicBezTo>
                  <a:pt x="268" y="215"/>
                  <a:pt x="268" y="216"/>
                  <a:pt x="267" y="217"/>
                </a:cubicBezTo>
                <a:cubicBezTo>
                  <a:pt x="267" y="217"/>
                  <a:pt x="267" y="218"/>
                  <a:pt x="266" y="219"/>
                </a:cubicBezTo>
                <a:cubicBezTo>
                  <a:pt x="266" y="219"/>
                  <a:pt x="265" y="220"/>
                  <a:pt x="265" y="220"/>
                </a:cubicBezTo>
                <a:cubicBezTo>
                  <a:pt x="263" y="220"/>
                  <a:pt x="263" y="223"/>
                  <a:pt x="261" y="222"/>
                </a:cubicBezTo>
                <a:cubicBezTo>
                  <a:pt x="260" y="223"/>
                  <a:pt x="258" y="224"/>
                  <a:pt x="258" y="225"/>
                </a:cubicBezTo>
                <a:cubicBezTo>
                  <a:pt x="258" y="226"/>
                  <a:pt x="258" y="227"/>
                  <a:pt x="257" y="227"/>
                </a:cubicBezTo>
                <a:cubicBezTo>
                  <a:pt x="256" y="227"/>
                  <a:pt x="256" y="228"/>
                  <a:pt x="255" y="228"/>
                </a:cubicBezTo>
                <a:cubicBezTo>
                  <a:pt x="253" y="230"/>
                  <a:pt x="252" y="232"/>
                  <a:pt x="249" y="233"/>
                </a:cubicBezTo>
                <a:cubicBezTo>
                  <a:pt x="248" y="233"/>
                  <a:pt x="247" y="235"/>
                  <a:pt x="246" y="236"/>
                </a:cubicBezTo>
                <a:cubicBezTo>
                  <a:pt x="245" y="237"/>
                  <a:pt x="245" y="238"/>
                  <a:pt x="243" y="238"/>
                </a:cubicBezTo>
                <a:cubicBezTo>
                  <a:pt x="242" y="239"/>
                  <a:pt x="242" y="240"/>
                  <a:pt x="241" y="241"/>
                </a:cubicBezTo>
                <a:cubicBezTo>
                  <a:pt x="241" y="241"/>
                  <a:pt x="240" y="242"/>
                  <a:pt x="240" y="242"/>
                </a:cubicBezTo>
                <a:cubicBezTo>
                  <a:pt x="240" y="242"/>
                  <a:pt x="239" y="242"/>
                  <a:pt x="239" y="243"/>
                </a:cubicBezTo>
                <a:cubicBezTo>
                  <a:pt x="239" y="243"/>
                  <a:pt x="238" y="244"/>
                  <a:pt x="238" y="244"/>
                </a:cubicBezTo>
                <a:cubicBezTo>
                  <a:pt x="237" y="245"/>
                  <a:pt x="235" y="247"/>
                  <a:pt x="234" y="248"/>
                </a:cubicBezTo>
                <a:cubicBezTo>
                  <a:pt x="234" y="249"/>
                  <a:pt x="233" y="250"/>
                  <a:pt x="233" y="250"/>
                </a:cubicBezTo>
                <a:cubicBezTo>
                  <a:pt x="232" y="252"/>
                  <a:pt x="231" y="251"/>
                  <a:pt x="230" y="252"/>
                </a:cubicBezTo>
                <a:cubicBezTo>
                  <a:pt x="229" y="253"/>
                  <a:pt x="229" y="253"/>
                  <a:pt x="229" y="254"/>
                </a:cubicBezTo>
                <a:cubicBezTo>
                  <a:pt x="228" y="255"/>
                  <a:pt x="227" y="256"/>
                  <a:pt x="226" y="257"/>
                </a:cubicBezTo>
                <a:cubicBezTo>
                  <a:pt x="225" y="257"/>
                  <a:pt x="224" y="257"/>
                  <a:pt x="224" y="258"/>
                </a:cubicBezTo>
                <a:cubicBezTo>
                  <a:pt x="225" y="260"/>
                  <a:pt x="224" y="260"/>
                  <a:pt x="223" y="260"/>
                </a:cubicBezTo>
                <a:cubicBezTo>
                  <a:pt x="222" y="262"/>
                  <a:pt x="221" y="263"/>
                  <a:pt x="219" y="265"/>
                </a:cubicBezTo>
                <a:cubicBezTo>
                  <a:pt x="219" y="265"/>
                  <a:pt x="219" y="266"/>
                  <a:pt x="219" y="266"/>
                </a:cubicBezTo>
                <a:cubicBezTo>
                  <a:pt x="219" y="266"/>
                  <a:pt x="219" y="267"/>
                  <a:pt x="219" y="267"/>
                </a:cubicBezTo>
                <a:cubicBezTo>
                  <a:pt x="220" y="267"/>
                  <a:pt x="219" y="267"/>
                  <a:pt x="219" y="268"/>
                </a:cubicBezTo>
                <a:cubicBezTo>
                  <a:pt x="219" y="268"/>
                  <a:pt x="218" y="268"/>
                  <a:pt x="218" y="268"/>
                </a:cubicBezTo>
                <a:cubicBezTo>
                  <a:pt x="218" y="269"/>
                  <a:pt x="217" y="270"/>
                  <a:pt x="216" y="270"/>
                </a:cubicBezTo>
                <a:cubicBezTo>
                  <a:pt x="216" y="271"/>
                  <a:pt x="216" y="271"/>
                  <a:pt x="216" y="272"/>
                </a:cubicBezTo>
                <a:cubicBezTo>
                  <a:pt x="215" y="272"/>
                  <a:pt x="215" y="274"/>
                  <a:pt x="214" y="275"/>
                </a:cubicBezTo>
                <a:cubicBezTo>
                  <a:pt x="213" y="275"/>
                  <a:pt x="213" y="276"/>
                  <a:pt x="213" y="277"/>
                </a:cubicBezTo>
                <a:cubicBezTo>
                  <a:pt x="213" y="278"/>
                  <a:pt x="212" y="279"/>
                  <a:pt x="212" y="280"/>
                </a:cubicBezTo>
                <a:cubicBezTo>
                  <a:pt x="211" y="281"/>
                  <a:pt x="211" y="282"/>
                  <a:pt x="210" y="282"/>
                </a:cubicBezTo>
                <a:cubicBezTo>
                  <a:pt x="211" y="283"/>
                  <a:pt x="211" y="283"/>
                  <a:pt x="210" y="284"/>
                </a:cubicBezTo>
                <a:cubicBezTo>
                  <a:pt x="210" y="284"/>
                  <a:pt x="209" y="284"/>
                  <a:pt x="209" y="284"/>
                </a:cubicBezTo>
                <a:cubicBezTo>
                  <a:pt x="209" y="286"/>
                  <a:pt x="207" y="288"/>
                  <a:pt x="207" y="290"/>
                </a:cubicBezTo>
                <a:cubicBezTo>
                  <a:pt x="207" y="290"/>
                  <a:pt x="207" y="290"/>
                  <a:pt x="207" y="290"/>
                </a:cubicBezTo>
                <a:cubicBezTo>
                  <a:pt x="206" y="290"/>
                  <a:pt x="206" y="291"/>
                  <a:pt x="205" y="291"/>
                </a:cubicBezTo>
                <a:cubicBezTo>
                  <a:pt x="204" y="293"/>
                  <a:pt x="204" y="296"/>
                  <a:pt x="202" y="297"/>
                </a:cubicBezTo>
                <a:cubicBezTo>
                  <a:pt x="202" y="300"/>
                  <a:pt x="202" y="300"/>
                  <a:pt x="202" y="300"/>
                </a:cubicBezTo>
                <a:cubicBezTo>
                  <a:pt x="201" y="301"/>
                  <a:pt x="200" y="302"/>
                  <a:pt x="200" y="302"/>
                </a:cubicBezTo>
                <a:cubicBezTo>
                  <a:pt x="200" y="307"/>
                  <a:pt x="200" y="307"/>
                  <a:pt x="200" y="307"/>
                </a:cubicBezTo>
                <a:cubicBezTo>
                  <a:pt x="201" y="308"/>
                  <a:pt x="200" y="310"/>
                  <a:pt x="201" y="312"/>
                </a:cubicBezTo>
                <a:cubicBezTo>
                  <a:pt x="200" y="313"/>
                  <a:pt x="199" y="314"/>
                  <a:pt x="198" y="315"/>
                </a:cubicBezTo>
                <a:cubicBezTo>
                  <a:pt x="198" y="317"/>
                  <a:pt x="198" y="319"/>
                  <a:pt x="198" y="321"/>
                </a:cubicBezTo>
                <a:cubicBezTo>
                  <a:pt x="197" y="322"/>
                  <a:pt x="196" y="323"/>
                  <a:pt x="196" y="324"/>
                </a:cubicBezTo>
                <a:cubicBezTo>
                  <a:pt x="196" y="325"/>
                  <a:pt x="194" y="325"/>
                  <a:pt x="194" y="326"/>
                </a:cubicBezTo>
                <a:cubicBezTo>
                  <a:pt x="194" y="328"/>
                  <a:pt x="193" y="327"/>
                  <a:pt x="192" y="328"/>
                </a:cubicBezTo>
                <a:cubicBezTo>
                  <a:pt x="192" y="329"/>
                  <a:pt x="192" y="330"/>
                  <a:pt x="192" y="331"/>
                </a:cubicBezTo>
                <a:cubicBezTo>
                  <a:pt x="191" y="332"/>
                  <a:pt x="190" y="333"/>
                  <a:pt x="189" y="334"/>
                </a:cubicBezTo>
                <a:cubicBezTo>
                  <a:pt x="189" y="334"/>
                  <a:pt x="188" y="334"/>
                  <a:pt x="188" y="335"/>
                </a:cubicBezTo>
                <a:cubicBezTo>
                  <a:pt x="189" y="335"/>
                  <a:pt x="189" y="335"/>
                  <a:pt x="189" y="335"/>
                </a:cubicBezTo>
                <a:cubicBezTo>
                  <a:pt x="189" y="337"/>
                  <a:pt x="189" y="338"/>
                  <a:pt x="189" y="340"/>
                </a:cubicBezTo>
                <a:cubicBezTo>
                  <a:pt x="188" y="341"/>
                  <a:pt x="188" y="342"/>
                  <a:pt x="187" y="343"/>
                </a:cubicBezTo>
                <a:cubicBezTo>
                  <a:pt x="186" y="343"/>
                  <a:pt x="186" y="344"/>
                  <a:pt x="186" y="344"/>
                </a:cubicBezTo>
                <a:cubicBezTo>
                  <a:pt x="185" y="345"/>
                  <a:pt x="186" y="345"/>
                  <a:pt x="186" y="346"/>
                </a:cubicBezTo>
                <a:cubicBezTo>
                  <a:pt x="185" y="348"/>
                  <a:pt x="185" y="348"/>
                  <a:pt x="185" y="348"/>
                </a:cubicBezTo>
                <a:cubicBezTo>
                  <a:pt x="184" y="349"/>
                  <a:pt x="184" y="350"/>
                  <a:pt x="184" y="351"/>
                </a:cubicBezTo>
                <a:cubicBezTo>
                  <a:pt x="183" y="352"/>
                  <a:pt x="182" y="353"/>
                  <a:pt x="183" y="354"/>
                </a:cubicBezTo>
                <a:cubicBezTo>
                  <a:pt x="183" y="356"/>
                  <a:pt x="183" y="357"/>
                  <a:pt x="183" y="358"/>
                </a:cubicBezTo>
                <a:cubicBezTo>
                  <a:pt x="183" y="359"/>
                  <a:pt x="182" y="360"/>
                  <a:pt x="181" y="361"/>
                </a:cubicBezTo>
                <a:cubicBezTo>
                  <a:pt x="181" y="362"/>
                  <a:pt x="180" y="363"/>
                  <a:pt x="179" y="364"/>
                </a:cubicBezTo>
                <a:cubicBezTo>
                  <a:pt x="179" y="364"/>
                  <a:pt x="180" y="365"/>
                  <a:pt x="180" y="366"/>
                </a:cubicBezTo>
                <a:cubicBezTo>
                  <a:pt x="181" y="367"/>
                  <a:pt x="181" y="369"/>
                  <a:pt x="180" y="370"/>
                </a:cubicBezTo>
                <a:cubicBezTo>
                  <a:pt x="180" y="371"/>
                  <a:pt x="180" y="371"/>
                  <a:pt x="180" y="372"/>
                </a:cubicBezTo>
                <a:cubicBezTo>
                  <a:pt x="180" y="373"/>
                  <a:pt x="180" y="374"/>
                  <a:pt x="180" y="375"/>
                </a:cubicBezTo>
                <a:cubicBezTo>
                  <a:pt x="179" y="376"/>
                  <a:pt x="179" y="376"/>
                  <a:pt x="178" y="377"/>
                </a:cubicBezTo>
                <a:cubicBezTo>
                  <a:pt x="178" y="377"/>
                  <a:pt x="178" y="378"/>
                  <a:pt x="177" y="379"/>
                </a:cubicBezTo>
                <a:cubicBezTo>
                  <a:pt x="176" y="380"/>
                  <a:pt x="177" y="380"/>
                  <a:pt x="178" y="381"/>
                </a:cubicBezTo>
                <a:cubicBezTo>
                  <a:pt x="178" y="383"/>
                  <a:pt x="179" y="384"/>
                  <a:pt x="177" y="386"/>
                </a:cubicBezTo>
                <a:cubicBezTo>
                  <a:pt x="177" y="386"/>
                  <a:pt x="177" y="387"/>
                  <a:pt x="177" y="387"/>
                </a:cubicBezTo>
                <a:cubicBezTo>
                  <a:pt x="178" y="388"/>
                  <a:pt x="178" y="388"/>
                  <a:pt x="178" y="389"/>
                </a:cubicBezTo>
                <a:cubicBezTo>
                  <a:pt x="177" y="389"/>
                  <a:pt x="177" y="390"/>
                  <a:pt x="177" y="390"/>
                </a:cubicBezTo>
                <a:cubicBezTo>
                  <a:pt x="177" y="393"/>
                  <a:pt x="177" y="395"/>
                  <a:pt x="177" y="397"/>
                </a:cubicBezTo>
                <a:cubicBezTo>
                  <a:pt x="177" y="398"/>
                  <a:pt x="177" y="398"/>
                  <a:pt x="177" y="398"/>
                </a:cubicBezTo>
                <a:cubicBezTo>
                  <a:pt x="178" y="399"/>
                  <a:pt x="178" y="400"/>
                  <a:pt x="178" y="401"/>
                </a:cubicBezTo>
                <a:cubicBezTo>
                  <a:pt x="178" y="402"/>
                  <a:pt x="178" y="403"/>
                  <a:pt x="177" y="404"/>
                </a:cubicBezTo>
                <a:cubicBezTo>
                  <a:pt x="177" y="404"/>
                  <a:pt x="178" y="404"/>
                  <a:pt x="178" y="405"/>
                </a:cubicBezTo>
                <a:cubicBezTo>
                  <a:pt x="178" y="405"/>
                  <a:pt x="177" y="405"/>
                  <a:pt x="177" y="406"/>
                </a:cubicBezTo>
                <a:cubicBezTo>
                  <a:pt x="178" y="406"/>
                  <a:pt x="179" y="407"/>
                  <a:pt x="178" y="408"/>
                </a:cubicBezTo>
                <a:cubicBezTo>
                  <a:pt x="177" y="409"/>
                  <a:pt x="177" y="410"/>
                  <a:pt x="177" y="411"/>
                </a:cubicBezTo>
                <a:cubicBezTo>
                  <a:pt x="178" y="412"/>
                  <a:pt x="178" y="413"/>
                  <a:pt x="178" y="414"/>
                </a:cubicBezTo>
                <a:cubicBezTo>
                  <a:pt x="178" y="416"/>
                  <a:pt x="178" y="417"/>
                  <a:pt x="178" y="418"/>
                </a:cubicBezTo>
                <a:cubicBezTo>
                  <a:pt x="178" y="419"/>
                  <a:pt x="180" y="420"/>
                  <a:pt x="180" y="421"/>
                </a:cubicBezTo>
                <a:cubicBezTo>
                  <a:pt x="180" y="422"/>
                  <a:pt x="181" y="422"/>
                  <a:pt x="181" y="423"/>
                </a:cubicBezTo>
                <a:cubicBezTo>
                  <a:pt x="181" y="424"/>
                  <a:pt x="181" y="426"/>
                  <a:pt x="182" y="427"/>
                </a:cubicBezTo>
                <a:cubicBezTo>
                  <a:pt x="182" y="427"/>
                  <a:pt x="182" y="428"/>
                  <a:pt x="181" y="429"/>
                </a:cubicBezTo>
                <a:cubicBezTo>
                  <a:pt x="181" y="429"/>
                  <a:pt x="180" y="429"/>
                  <a:pt x="180" y="429"/>
                </a:cubicBezTo>
                <a:cubicBezTo>
                  <a:pt x="180" y="430"/>
                  <a:pt x="181" y="430"/>
                  <a:pt x="181" y="431"/>
                </a:cubicBezTo>
                <a:cubicBezTo>
                  <a:pt x="181" y="432"/>
                  <a:pt x="180" y="432"/>
                  <a:pt x="180" y="432"/>
                </a:cubicBezTo>
                <a:cubicBezTo>
                  <a:pt x="180" y="435"/>
                  <a:pt x="180" y="435"/>
                  <a:pt x="181" y="436"/>
                </a:cubicBezTo>
                <a:cubicBezTo>
                  <a:pt x="180" y="436"/>
                  <a:pt x="180" y="437"/>
                  <a:pt x="178" y="437"/>
                </a:cubicBezTo>
                <a:cubicBezTo>
                  <a:pt x="179" y="438"/>
                  <a:pt x="180" y="438"/>
                  <a:pt x="181" y="439"/>
                </a:cubicBezTo>
                <a:cubicBezTo>
                  <a:pt x="181" y="440"/>
                  <a:pt x="181" y="440"/>
                  <a:pt x="179" y="441"/>
                </a:cubicBezTo>
                <a:cubicBezTo>
                  <a:pt x="179" y="442"/>
                  <a:pt x="179" y="442"/>
                  <a:pt x="179" y="442"/>
                </a:cubicBezTo>
                <a:cubicBezTo>
                  <a:pt x="181" y="443"/>
                  <a:pt x="179" y="445"/>
                  <a:pt x="181" y="446"/>
                </a:cubicBezTo>
                <a:cubicBezTo>
                  <a:pt x="181" y="446"/>
                  <a:pt x="181" y="447"/>
                  <a:pt x="181" y="447"/>
                </a:cubicBezTo>
                <a:cubicBezTo>
                  <a:pt x="181" y="449"/>
                  <a:pt x="180" y="451"/>
                  <a:pt x="182" y="453"/>
                </a:cubicBezTo>
                <a:cubicBezTo>
                  <a:pt x="182" y="454"/>
                  <a:pt x="181" y="455"/>
                  <a:pt x="182" y="456"/>
                </a:cubicBezTo>
                <a:cubicBezTo>
                  <a:pt x="183" y="457"/>
                  <a:pt x="182" y="458"/>
                  <a:pt x="183" y="459"/>
                </a:cubicBezTo>
                <a:cubicBezTo>
                  <a:pt x="183" y="460"/>
                  <a:pt x="183" y="460"/>
                  <a:pt x="183" y="460"/>
                </a:cubicBezTo>
                <a:cubicBezTo>
                  <a:pt x="184" y="461"/>
                  <a:pt x="183" y="461"/>
                  <a:pt x="183" y="461"/>
                </a:cubicBezTo>
                <a:cubicBezTo>
                  <a:pt x="183" y="462"/>
                  <a:pt x="182" y="462"/>
                  <a:pt x="183" y="463"/>
                </a:cubicBezTo>
                <a:cubicBezTo>
                  <a:pt x="183" y="463"/>
                  <a:pt x="184" y="463"/>
                  <a:pt x="184" y="464"/>
                </a:cubicBezTo>
                <a:cubicBezTo>
                  <a:pt x="184" y="465"/>
                  <a:pt x="183" y="466"/>
                  <a:pt x="184" y="467"/>
                </a:cubicBezTo>
                <a:cubicBezTo>
                  <a:pt x="185" y="468"/>
                  <a:pt x="184" y="469"/>
                  <a:pt x="184" y="470"/>
                </a:cubicBezTo>
                <a:cubicBezTo>
                  <a:pt x="185" y="471"/>
                  <a:pt x="185" y="472"/>
                  <a:pt x="185" y="473"/>
                </a:cubicBezTo>
                <a:cubicBezTo>
                  <a:pt x="186" y="474"/>
                  <a:pt x="187" y="476"/>
                  <a:pt x="186" y="477"/>
                </a:cubicBezTo>
                <a:cubicBezTo>
                  <a:pt x="186" y="477"/>
                  <a:pt x="187" y="478"/>
                  <a:pt x="187" y="478"/>
                </a:cubicBezTo>
                <a:cubicBezTo>
                  <a:pt x="188" y="479"/>
                  <a:pt x="188" y="480"/>
                  <a:pt x="189" y="481"/>
                </a:cubicBezTo>
                <a:cubicBezTo>
                  <a:pt x="190" y="482"/>
                  <a:pt x="189" y="482"/>
                  <a:pt x="188" y="483"/>
                </a:cubicBezTo>
                <a:cubicBezTo>
                  <a:pt x="190" y="483"/>
                  <a:pt x="190" y="486"/>
                  <a:pt x="192" y="487"/>
                </a:cubicBezTo>
                <a:cubicBezTo>
                  <a:pt x="192" y="487"/>
                  <a:pt x="192" y="488"/>
                  <a:pt x="192" y="488"/>
                </a:cubicBezTo>
                <a:cubicBezTo>
                  <a:pt x="193" y="489"/>
                  <a:pt x="193" y="490"/>
                  <a:pt x="193" y="491"/>
                </a:cubicBezTo>
                <a:cubicBezTo>
                  <a:pt x="194" y="492"/>
                  <a:pt x="194" y="492"/>
                  <a:pt x="195" y="493"/>
                </a:cubicBezTo>
                <a:cubicBezTo>
                  <a:pt x="194" y="494"/>
                  <a:pt x="194" y="494"/>
                  <a:pt x="195" y="495"/>
                </a:cubicBezTo>
                <a:cubicBezTo>
                  <a:pt x="196" y="496"/>
                  <a:pt x="197" y="498"/>
                  <a:pt x="197" y="500"/>
                </a:cubicBezTo>
                <a:cubicBezTo>
                  <a:pt x="197" y="501"/>
                  <a:pt x="198" y="502"/>
                  <a:pt x="198" y="503"/>
                </a:cubicBezTo>
                <a:cubicBezTo>
                  <a:pt x="198" y="503"/>
                  <a:pt x="198" y="503"/>
                  <a:pt x="198" y="504"/>
                </a:cubicBezTo>
                <a:cubicBezTo>
                  <a:pt x="199" y="506"/>
                  <a:pt x="200" y="507"/>
                  <a:pt x="202" y="508"/>
                </a:cubicBezTo>
                <a:cubicBezTo>
                  <a:pt x="202" y="509"/>
                  <a:pt x="201" y="510"/>
                  <a:pt x="202" y="510"/>
                </a:cubicBezTo>
                <a:cubicBezTo>
                  <a:pt x="203" y="511"/>
                  <a:pt x="204" y="513"/>
                  <a:pt x="205" y="514"/>
                </a:cubicBezTo>
                <a:cubicBezTo>
                  <a:pt x="206" y="517"/>
                  <a:pt x="207" y="519"/>
                  <a:pt x="209" y="521"/>
                </a:cubicBezTo>
                <a:cubicBezTo>
                  <a:pt x="209" y="522"/>
                  <a:pt x="210" y="523"/>
                  <a:pt x="210" y="524"/>
                </a:cubicBezTo>
                <a:cubicBezTo>
                  <a:pt x="210" y="525"/>
                  <a:pt x="210" y="525"/>
                  <a:pt x="211" y="526"/>
                </a:cubicBezTo>
                <a:cubicBezTo>
                  <a:pt x="211" y="527"/>
                  <a:pt x="211" y="528"/>
                  <a:pt x="212" y="528"/>
                </a:cubicBezTo>
                <a:cubicBezTo>
                  <a:pt x="213" y="529"/>
                  <a:pt x="213" y="530"/>
                  <a:pt x="214" y="531"/>
                </a:cubicBezTo>
                <a:cubicBezTo>
                  <a:pt x="214" y="533"/>
                  <a:pt x="215" y="534"/>
                  <a:pt x="216" y="535"/>
                </a:cubicBezTo>
                <a:cubicBezTo>
                  <a:pt x="217" y="537"/>
                  <a:pt x="218" y="538"/>
                  <a:pt x="220" y="540"/>
                </a:cubicBezTo>
                <a:cubicBezTo>
                  <a:pt x="220" y="541"/>
                  <a:pt x="220" y="541"/>
                  <a:pt x="220" y="541"/>
                </a:cubicBezTo>
                <a:cubicBezTo>
                  <a:pt x="221" y="542"/>
                  <a:pt x="222" y="543"/>
                  <a:pt x="223" y="544"/>
                </a:cubicBezTo>
                <a:cubicBezTo>
                  <a:pt x="224" y="545"/>
                  <a:pt x="223" y="547"/>
                  <a:pt x="225" y="547"/>
                </a:cubicBezTo>
                <a:cubicBezTo>
                  <a:pt x="226" y="548"/>
                  <a:pt x="227" y="549"/>
                  <a:pt x="228" y="550"/>
                </a:cubicBezTo>
                <a:cubicBezTo>
                  <a:pt x="228" y="551"/>
                  <a:pt x="228" y="551"/>
                  <a:pt x="228" y="551"/>
                </a:cubicBezTo>
                <a:cubicBezTo>
                  <a:pt x="229" y="554"/>
                  <a:pt x="231" y="556"/>
                  <a:pt x="232" y="558"/>
                </a:cubicBezTo>
                <a:cubicBezTo>
                  <a:pt x="233" y="560"/>
                  <a:pt x="234" y="560"/>
                  <a:pt x="235" y="560"/>
                </a:cubicBezTo>
                <a:cubicBezTo>
                  <a:pt x="236" y="560"/>
                  <a:pt x="236" y="561"/>
                  <a:pt x="237" y="561"/>
                </a:cubicBezTo>
                <a:cubicBezTo>
                  <a:pt x="237" y="563"/>
                  <a:pt x="237" y="563"/>
                  <a:pt x="237" y="563"/>
                </a:cubicBezTo>
                <a:cubicBezTo>
                  <a:pt x="237" y="564"/>
                  <a:pt x="239" y="564"/>
                  <a:pt x="239" y="565"/>
                </a:cubicBezTo>
                <a:cubicBezTo>
                  <a:pt x="240" y="566"/>
                  <a:pt x="241" y="567"/>
                  <a:pt x="242" y="568"/>
                </a:cubicBezTo>
                <a:cubicBezTo>
                  <a:pt x="243" y="570"/>
                  <a:pt x="244" y="571"/>
                  <a:pt x="246" y="572"/>
                </a:cubicBezTo>
                <a:cubicBezTo>
                  <a:pt x="248" y="573"/>
                  <a:pt x="249" y="575"/>
                  <a:pt x="251" y="576"/>
                </a:cubicBezTo>
                <a:cubicBezTo>
                  <a:pt x="252" y="577"/>
                  <a:pt x="253" y="578"/>
                  <a:pt x="255" y="579"/>
                </a:cubicBezTo>
                <a:cubicBezTo>
                  <a:pt x="255" y="579"/>
                  <a:pt x="256" y="579"/>
                  <a:pt x="256" y="579"/>
                </a:cubicBezTo>
                <a:cubicBezTo>
                  <a:pt x="256" y="581"/>
                  <a:pt x="257" y="582"/>
                  <a:pt x="259" y="582"/>
                </a:cubicBezTo>
                <a:cubicBezTo>
                  <a:pt x="259" y="582"/>
                  <a:pt x="259" y="582"/>
                  <a:pt x="259" y="582"/>
                </a:cubicBezTo>
                <a:cubicBezTo>
                  <a:pt x="259" y="584"/>
                  <a:pt x="260" y="583"/>
                  <a:pt x="261" y="584"/>
                </a:cubicBezTo>
                <a:cubicBezTo>
                  <a:pt x="262" y="585"/>
                  <a:pt x="263" y="586"/>
                  <a:pt x="264" y="587"/>
                </a:cubicBezTo>
                <a:cubicBezTo>
                  <a:pt x="265" y="588"/>
                  <a:pt x="267" y="588"/>
                  <a:pt x="268" y="590"/>
                </a:cubicBezTo>
                <a:cubicBezTo>
                  <a:pt x="269" y="591"/>
                  <a:pt x="270" y="591"/>
                  <a:pt x="271" y="592"/>
                </a:cubicBezTo>
                <a:cubicBezTo>
                  <a:pt x="272" y="592"/>
                  <a:pt x="273" y="592"/>
                  <a:pt x="274" y="593"/>
                </a:cubicBezTo>
                <a:cubicBezTo>
                  <a:pt x="274" y="594"/>
                  <a:pt x="276" y="595"/>
                  <a:pt x="277" y="595"/>
                </a:cubicBezTo>
                <a:cubicBezTo>
                  <a:pt x="276" y="597"/>
                  <a:pt x="277" y="597"/>
                  <a:pt x="278" y="597"/>
                </a:cubicBezTo>
                <a:cubicBezTo>
                  <a:pt x="279" y="597"/>
                  <a:pt x="280" y="597"/>
                  <a:pt x="281" y="598"/>
                </a:cubicBezTo>
                <a:cubicBezTo>
                  <a:pt x="282" y="599"/>
                  <a:pt x="283" y="599"/>
                  <a:pt x="284" y="600"/>
                </a:cubicBezTo>
                <a:cubicBezTo>
                  <a:pt x="285" y="601"/>
                  <a:pt x="286" y="602"/>
                  <a:pt x="287" y="603"/>
                </a:cubicBezTo>
                <a:cubicBezTo>
                  <a:pt x="288" y="603"/>
                  <a:pt x="289" y="603"/>
                  <a:pt x="289" y="603"/>
                </a:cubicBezTo>
                <a:cubicBezTo>
                  <a:pt x="291" y="605"/>
                  <a:pt x="293" y="606"/>
                  <a:pt x="295" y="606"/>
                </a:cubicBezTo>
                <a:cubicBezTo>
                  <a:pt x="296" y="607"/>
                  <a:pt x="296" y="608"/>
                  <a:pt x="298" y="608"/>
                </a:cubicBezTo>
                <a:cubicBezTo>
                  <a:pt x="298" y="608"/>
                  <a:pt x="299" y="609"/>
                  <a:pt x="299" y="610"/>
                </a:cubicBezTo>
                <a:cubicBezTo>
                  <a:pt x="300" y="611"/>
                  <a:pt x="302" y="611"/>
                  <a:pt x="303" y="612"/>
                </a:cubicBezTo>
                <a:cubicBezTo>
                  <a:pt x="303" y="612"/>
                  <a:pt x="304" y="612"/>
                  <a:pt x="305" y="612"/>
                </a:cubicBezTo>
                <a:cubicBezTo>
                  <a:pt x="306" y="613"/>
                  <a:pt x="307" y="613"/>
                  <a:pt x="307" y="614"/>
                </a:cubicBezTo>
                <a:cubicBezTo>
                  <a:pt x="308" y="613"/>
                  <a:pt x="309" y="615"/>
                  <a:pt x="310" y="615"/>
                </a:cubicBezTo>
                <a:cubicBezTo>
                  <a:pt x="310" y="615"/>
                  <a:pt x="311" y="616"/>
                  <a:pt x="312" y="616"/>
                </a:cubicBezTo>
                <a:cubicBezTo>
                  <a:pt x="313" y="616"/>
                  <a:pt x="313" y="616"/>
                  <a:pt x="314" y="617"/>
                </a:cubicBezTo>
                <a:cubicBezTo>
                  <a:pt x="315" y="617"/>
                  <a:pt x="316" y="617"/>
                  <a:pt x="317" y="618"/>
                </a:cubicBezTo>
                <a:cubicBezTo>
                  <a:pt x="318" y="618"/>
                  <a:pt x="319" y="619"/>
                  <a:pt x="320" y="619"/>
                </a:cubicBezTo>
                <a:cubicBezTo>
                  <a:pt x="321" y="620"/>
                  <a:pt x="322" y="619"/>
                  <a:pt x="323" y="620"/>
                </a:cubicBezTo>
                <a:cubicBezTo>
                  <a:pt x="323" y="620"/>
                  <a:pt x="323" y="621"/>
                  <a:pt x="323" y="621"/>
                </a:cubicBezTo>
                <a:cubicBezTo>
                  <a:pt x="327" y="621"/>
                  <a:pt x="327" y="621"/>
                  <a:pt x="327" y="621"/>
                </a:cubicBezTo>
                <a:cubicBezTo>
                  <a:pt x="328" y="622"/>
                  <a:pt x="329" y="624"/>
                  <a:pt x="331" y="623"/>
                </a:cubicBezTo>
                <a:cubicBezTo>
                  <a:pt x="332" y="625"/>
                  <a:pt x="334" y="624"/>
                  <a:pt x="335" y="625"/>
                </a:cubicBezTo>
                <a:cubicBezTo>
                  <a:pt x="336" y="625"/>
                  <a:pt x="336" y="626"/>
                  <a:pt x="336" y="626"/>
                </a:cubicBezTo>
                <a:cubicBezTo>
                  <a:pt x="337" y="627"/>
                  <a:pt x="339" y="626"/>
                  <a:pt x="340" y="627"/>
                </a:cubicBezTo>
                <a:cubicBezTo>
                  <a:pt x="341" y="627"/>
                  <a:pt x="342" y="627"/>
                  <a:pt x="343" y="627"/>
                </a:cubicBezTo>
                <a:cubicBezTo>
                  <a:pt x="344" y="627"/>
                  <a:pt x="345" y="628"/>
                  <a:pt x="345" y="628"/>
                </a:cubicBezTo>
                <a:cubicBezTo>
                  <a:pt x="346" y="628"/>
                  <a:pt x="347" y="629"/>
                  <a:pt x="347" y="629"/>
                </a:cubicBezTo>
                <a:cubicBezTo>
                  <a:pt x="348" y="629"/>
                  <a:pt x="349" y="629"/>
                  <a:pt x="350" y="629"/>
                </a:cubicBezTo>
                <a:cubicBezTo>
                  <a:pt x="351" y="629"/>
                  <a:pt x="352" y="629"/>
                  <a:pt x="353" y="629"/>
                </a:cubicBezTo>
                <a:cubicBezTo>
                  <a:pt x="354" y="631"/>
                  <a:pt x="356" y="629"/>
                  <a:pt x="357" y="631"/>
                </a:cubicBezTo>
                <a:cubicBezTo>
                  <a:pt x="357" y="631"/>
                  <a:pt x="358" y="631"/>
                  <a:pt x="359" y="632"/>
                </a:cubicBezTo>
                <a:cubicBezTo>
                  <a:pt x="359" y="632"/>
                  <a:pt x="360" y="632"/>
                  <a:pt x="361" y="632"/>
                </a:cubicBezTo>
                <a:cubicBezTo>
                  <a:pt x="362" y="632"/>
                  <a:pt x="363" y="632"/>
                  <a:pt x="363" y="633"/>
                </a:cubicBezTo>
                <a:cubicBezTo>
                  <a:pt x="364" y="633"/>
                  <a:pt x="364" y="632"/>
                  <a:pt x="364" y="632"/>
                </a:cubicBezTo>
                <a:cubicBezTo>
                  <a:pt x="364" y="632"/>
                  <a:pt x="364" y="632"/>
                  <a:pt x="365" y="632"/>
                </a:cubicBezTo>
                <a:cubicBezTo>
                  <a:pt x="366" y="633"/>
                  <a:pt x="366" y="633"/>
                  <a:pt x="369" y="633"/>
                </a:cubicBezTo>
                <a:cubicBezTo>
                  <a:pt x="369" y="633"/>
                  <a:pt x="369" y="633"/>
                  <a:pt x="369" y="633"/>
                </a:cubicBezTo>
                <a:cubicBezTo>
                  <a:pt x="370" y="634"/>
                  <a:pt x="371" y="634"/>
                  <a:pt x="372" y="634"/>
                </a:cubicBezTo>
                <a:cubicBezTo>
                  <a:pt x="373" y="633"/>
                  <a:pt x="373" y="635"/>
                  <a:pt x="374" y="635"/>
                </a:cubicBezTo>
                <a:cubicBezTo>
                  <a:pt x="376" y="635"/>
                  <a:pt x="377" y="634"/>
                  <a:pt x="378" y="636"/>
                </a:cubicBezTo>
                <a:cubicBezTo>
                  <a:pt x="378" y="636"/>
                  <a:pt x="379" y="635"/>
                  <a:pt x="379" y="635"/>
                </a:cubicBezTo>
                <a:cubicBezTo>
                  <a:pt x="380" y="635"/>
                  <a:pt x="380" y="635"/>
                  <a:pt x="380" y="636"/>
                </a:cubicBezTo>
                <a:cubicBezTo>
                  <a:pt x="380" y="637"/>
                  <a:pt x="381" y="637"/>
                  <a:pt x="382" y="636"/>
                </a:cubicBezTo>
                <a:cubicBezTo>
                  <a:pt x="382" y="636"/>
                  <a:pt x="382" y="636"/>
                  <a:pt x="382" y="636"/>
                </a:cubicBezTo>
                <a:cubicBezTo>
                  <a:pt x="384" y="636"/>
                  <a:pt x="387" y="635"/>
                  <a:pt x="389" y="637"/>
                </a:cubicBezTo>
                <a:cubicBezTo>
                  <a:pt x="390" y="637"/>
                  <a:pt x="391" y="637"/>
                  <a:pt x="392" y="637"/>
                </a:cubicBezTo>
                <a:cubicBezTo>
                  <a:pt x="393" y="637"/>
                  <a:pt x="395" y="636"/>
                  <a:pt x="396" y="637"/>
                </a:cubicBezTo>
                <a:cubicBezTo>
                  <a:pt x="396" y="639"/>
                  <a:pt x="396" y="639"/>
                  <a:pt x="398" y="639"/>
                </a:cubicBezTo>
                <a:cubicBezTo>
                  <a:pt x="398" y="638"/>
                  <a:pt x="399" y="639"/>
                  <a:pt x="399" y="638"/>
                </a:cubicBezTo>
                <a:cubicBezTo>
                  <a:pt x="400" y="637"/>
                  <a:pt x="402" y="638"/>
                  <a:pt x="403" y="638"/>
                </a:cubicBezTo>
                <a:cubicBezTo>
                  <a:pt x="405" y="638"/>
                  <a:pt x="408" y="638"/>
                  <a:pt x="410" y="638"/>
                </a:cubicBezTo>
                <a:cubicBezTo>
                  <a:pt x="411" y="638"/>
                  <a:pt x="411" y="637"/>
                  <a:pt x="412" y="638"/>
                </a:cubicBezTo>
                <a:cubicBezTo>
                  <a:pt x="413" y="639"/>
                  <a:pt x="414" y="638"/>
                  <a:pt x="416" y="638"/>
                </a:cubicBezTo>
                <a:cubicBezTo>
                  <a:pt x="416" y="638"/>
                  <a:pt x="417" y="637"/>
                  <a:pt x="417" y="637"/>
                </a:cubicBezTo>
                <a:cubicBezTo>
                  <a:pt x="417" y="637"/>
                  <a:pt x="418" y="637"/>
                  <a:pt x="418" y="637"/>
                </a:cubicBezTo>
                <a:cubicBezTo>
                  <a:pt x="418" y="637"/>
                  <a:pt x="418" y="637"/>
                  <a:pt x="418" y="638"/>
                </a:cubicBezTo>
                <a:cubicBezTo>
                  <a:pt x="420" y="636"/>
                  <a:pt x="420" y="636"/>
                  <a:pt x="422" y="637"/>
                </a:cubicBezTo>
                <a:cubicBezTo>
                  <a:pt x="422" y="638"/>
                  <a:pt x="423" y="638"/>
                  <a:pt x="424" y="637"/>
                </a:cubicBezTo>
                <a:cubicBezTo>
                  <a:pt x="425" y="636"/>
                  <a:pt x="427" y="635"/>
                  <a:pt x="429" y="636"/>
                </a:cubicBezTo>
                <a:cubicBezTo>
                  <a:pt x="430" y="636"/>
                  <a:pt x="431" y="636"/>
                  <a:pt x="431" y="636"/>
                </a:cubicBezTo>
                <a:cubicBezTo>
                  <a:pt x="432" y="636"/>
                  <a:pt x="433" y="636"/>
                  <a:pt x="433" y="637"/>
                </a:cubicBezTo>
                <a:cubicBezTo>
                  <a:pt x="434" y="636"/>
                  <a:pt x="435" y="636"/>
                  <a:pt x="436" y="636"/>
                </a:cubicBezTo>
                <a:cubicBezTo>
                  <a:pt x="437" y="636"/>
                  <a:pt x="437" y="636"/>
                  <a:pt x="438" y="635"/>
                </a:cubicBezTo>
                <a:cubicBezTo>
                  <a:pt x="439" y="634"/>
                  <a:pt x="439" y="636"/>
                  <a:pt x="439" y="636"/>
                </a:cubicBezTo>
                <a:cubicBezTo>
                  <a:pt x="440" y="636"/>
                  <a:pt x="441" y="636"/>
                  <a:pt x="442" y="636"/>
                </a:cubicBezTo>
                <a:cubicBezTo>
                  <a:pt x="442" y="636"/>
                  <a:pt x="443" y="636"/>
                  <a:pt x="443" y="635"/>
                </a:cubicBezTo>
                <a:cubicBezTo>
                  <a:pt x="444" y="635"/>
                  <a:pt x="444" y="634"/>
                  <a:pt x="444" y="634"/>
                </a:cubicBezTo>
                <a:cubicBezTo>
                  <a:pt x="445" y="634"/>
                  <a:pt x="447" y="634"/>
                  <a:pt x="448" y="634"/>
                </a:cubicBezTo>
                <a:cubicBezTo>
                  <a:pt x="449" y="632"/>
                  <a:pt x="450" y="633"/>
                  <a:pt x="451" y="633"/>
                </a:cubicBezTo>
                <a:cubicBezTo>
                  <a:pt x="453" y="633"/>
                  <a:pt x="453" y="632"/>
                  <a:pt x="455" y="632"/>
                </a:cubicBezTo>
                <a:cubicBezTo>
                  <a:pt x="456" y="632"/>
                  <a:pt x="458" y="632"/>
                  <a:pt x="459" y="632"/>
                </a:cubicBezTo>
                <a:cubicBezTo>
                  <a:pt x="460" y="632"/>
                  <a:pt x="460" y="632"/>
                  <a:pt x="460" y="632"/>
                </a:cubicBezTo>
                <a:cubicBezTo>
                  <a:pt x="461" y="630"/>
                  <a:pt x="463" y="631"/>
                  <a:pt x="464" y="630"/>
                </a:cubicBezTo>
                <a:cubicBezTo>
                  <a:pt x="465" y="629"/>
                  <a:pt x="466" y="630"/>
                  <a:pt x="468" y="630"/>
                </a:cubicBezTo>
                <a:cubicBezTo>
                  <a:pt x="469" y="630"/>
                  <a:pt x="470" y="630"/>
                  <a:pt x="470" y="629"/>
                </a:cubicBezTo>
                <a:cubicBezTo>
                  <a:pt x="471" y="629"/>
                  <a:pt x="472" y="629"/>
                  <a:pt x="473" y="629"/>
                </a:cubicBezTo>
                <a:cubicBezTo>
                  <a:pt x="474" y="629"/>
                  <a:pt x="474" y="628"/>
                  <a:pt x="476" y="628"/>
                </a:cubicBezTo>
                <a:cubicBezTo>
                  <a:pt x="477" y="628"/>
                  <a:pt x="479" y="626"/>
                  <a:pt x="481" y="627"/>
                </a:cubicBezTo>
                <a:cubicBezTo>
                  <a:pt x="481" y="627"/>
                  <a:pt x="481" y="627"/>
                  <a:pt x="482" y="627"/>
                </a:cubicBezTo>
                <a:cubicBezTo>
                  <a:pt x="484" y="625"/>
                  <a:pt x="486" y="625"/>
                  <a:pt x="488" y="623"/>
                </a:cubicBezTo>
                <a:cubicBezTo>
                  <a:pt x="489" y="624"/>
                  <a:pt x="490" y="622"/>
                  <a:pt x="491" y="622"/>
                </a:cubicBezTo>
                <a:cubicBezTo>
                  <a:pt x="492" y="621"/>
                  <a:pt x="494" y="622"/>
                  <a:pt x="494" y="621"/>
                </a:cubicBezTo>
                <a:cubicBezTo>
                  <a:pt x="495" y="621"/>
                  <a:pt x="496" y="621"/>
                  <a:pt x="496" y="620"/>
                </a:cubicBezTo>
                <a:cubicBezTo>
                  <a:pt x="497" y="619"/>
                  <a:pt x="498" y="620"/>
                  <a:pt x="499" y="619"/>
                </a:cubicBezTo>
                <a:cubicBezTo>
                  <a:pt x="500" y="618"/>
                  <a:pt x="502" y="618"/>
                  <a:pt x="503" y="617"/>
                </a:cubicBezTo>
                <a:cubicBezTo>
                  <a:pt x="504" y="617"/>
                  <a:pt x="505" y="617"/>
                  <a:pt x="506" y="616"/>
                </a:cubicBezTo>
                <a:cubicBezTo>
                  <a:pt x="507" y="616"/>
                  <a:pt x="507" y="614"/>
                  <a:pt x="508" y="615"/>
                </a:cubicBezTo>
                <a:cubicBezTo>
                  <a:pt x="509" y="614"/>
                  <a:pt x="510" y="614"/>
                  <a:pt x="511" y="614"/>
                </a:cubicBezTo>
                <a:cubicBezTo>
                  <a:pt x="511" y="614"/>
                  <a:pt x="512" y="614"/>
                  <a:pt x="512" y="613"/>
                </a:cubicBezTo>
                <a:cubicBezTo>
                  <a:pt x="512" y="612"/>
                  <a:pt x="514" y="612"/>
                  <a:pt x="515" y="611"/>
                </a:cubicBezTo>
                <a:cubicBezTo>
                  <a:pt x="516" y="611"/>
                  <a:pt x="517" y="610"/>
                  <a:pt x="518" y="609"/>
                </a:cubicBezTo>
                <a:cubicBezTo>
                  <a:pt x="520" y="609"/>
                  <a:pt x="520" y="609"/>
                  <a:pt x="520" y="609"/>
                </a:cubicBezTo>
                <a:cubicBezTo>
                  <a:pt x="520" y="609"/>
                  <a:pt x="520" y="609"/>
                  <a:pt x="520" y="608"/>
                </a:cubicBezTo>
                <a:cubicBezTo>
                  <a:pt x="521" y="607"/>
                  <a:pt x="521" y="606"/>
                  <a:pt x="523" y="606"/>
                </a:cubicBezTo>
                <a:cubicBezTo>
                  <a:pt x="524" y="606"/>
                  <a:pt x="526" y="605"/>
                  <a:pt x="527" y="604"/>
                </a:cubicBezTo>
                <a:cubicBezTo>
                  <a:pt x="528" y="603"/>
                  <a:pt x="530" y="603"/>
                  <a:pt x="531" y="602"/>
                </a:cubicBezTo>
                <a:cubicBezTo>
                  <a:pt x="531" y="602"/>
                  <a:pt x="532" y="602"/>
                  <a:pt x="533" y="602"/>
                </a:cubicBezTo>
                <a:cubicBezTo>
                  <a:pt x="533" y="601"/>
                  <a:pt x="533" y="601"/>
                  <a:pt x="534" y="601"/>
                </a:cubicBezTo>
                <a:cubicBezTo>
                  <a:pt x="534" y="600"/>
                  <a:pt x="534" y="600"/>
                  <a:pt x="534" y="600"/>
                </a:cubicBezTo>
                <a:cubicBezTo>
                  <a:pt x="536" y="599"/>
                  <a:pt x="537" y="598"/>
                  <a:pt x="538" y="598"/>
                </a:cubicBezTo>
                <a:cubicBezTo>
                  <a:pt x="539" y="597"/>
                  <a:pt x="540" y="597"/>
                  <a:pt x="540" y="596"/>
                </a:cubicBezTo>
                <a:cubicBezTo>
                  <a:pt x="541" y="596"/>
                  <a:pt x="541" y="596"/>
                  <a:pt x="542" y="596"/>
                </a:cubicBezTo>
                <a:cubicBezTo>
                  <a:pt x="543" y="595"/>
                  <a:pt x="543" y="595"/>
                  <a:pt x="544" y="594"/>
                </a:cubicBezTo>
                <a:cubicBezTo>
                  <a:pt x="544" y="594"/>
                  <a:pt x="545" y="594"/>
                  <a:pt x="545" y="593"/>
                </a:cubicBezTo>
                <a:cubicBezTo>
                  <a:pt x="545" y="593"/>
                  <a:pt x="545" y="592"/>
                  <a:pt x="545" y="592"/>
                </a:cubicBezTo>
                <a:cubicBezTo>
                  <a:pt x="547" y="592"/>
                  <a:pt x="547" y="590"/>
                  <a:pt x="549" y="590"/>
                </a:cubicBezTo>
                <a:cubicBezTo>
                  <a:pt x="550" y="590"/>
                  <a:pt x="551" y="588"/>
                  <a:pt x="552" y="587"/>
                </a:cubicBezTo>
                <a:cubicBezTo>
                  <a:pt x="553" y="587"/>
                  <a:pt x="554" y="585"/>
                  <a:pt x="555" y="584"/>
                </a:cubicBezTo>
                <a:cubicBezTo>
                  <a:pt x="556" y="584"/>
                  <a:pt x="556" y="583"/>
                  <a:pt x="557" y="583"/>
                </a:cubicBezTo>
                <a:cubicBezTo>
                  <a:pt x="559" y="582"/>
                  <a:pt x="559" y="581"/>
                  <a:pt x="561" y="580"/>
                </a:cubicBezTo>
                <a:cubicBezTo>
                  <a:pt x="561" y="579"/>
                  <a:pt x="561" y="578"/>
                  <a:pt x="562" y="578"/>
                </a:cubicBezTo>
                <a:cubicBezTo>
                  <a:pt x="563" y="578"/>
                  <a:pt x="564" y="577"/>
                  <a:pt x="564" y="576"/>
                </a:cubicBezTo>
                <a:cubicBezTo>
                  <a:pt x="565" y="575"/>
                  <a:pt x="567" y="575"/>
                  <a:pt x="568" y="573"/>
                </a:cubicBezTo>
                <a:cubicBezTo>
                  <a:pt x="568" y="573"/>
                  <a:pt x="568" y="573"/>
                  <a:pt x="569" y="573"/>
                </a:cubicBezTo>
                <a:cubicBezTo>
                  <a:pt x="570" y="573"/>
                  <a:pt x="570" y="571"/>
                  <a:pt x="571" y="570"/>
                </a:cubicBezTo>
                <a:cubicBezTo>
                  <a:pt x="572" y="570"/>
                  <a:pt x="572" y="570"/>
                  <a:pt x="573" y="570"/>
                </a:cubicBezTo>
                <a:cubicBezTo>
                  <a:pt x="573" y="570"/>
                  <a:pt x="573" y="570"/>
                  <a:pt x="573" y="570"/>
                </a:cubicBezTo>
                <a:cubicBezTo>
                  <a:pt x="573" y="569"/>
                  <a:pt x="573" y="569"/>
                  <a:pt x="572" y="569"/>
                </a:cubicBezTo>
                <a:cubicBezTo>
                  <a:pt x="574" y="568"/>
                  <a:pt x="574" y="566"/>
                  <a:pt x="575" y="565"/>
                </a:cubicBezTo>
                <a:cubicBezTo>
                  <a:pt x="576" y="564"/>
                  <a:pt x="578" y="563"/>
                  <a:pt x="579" y="562"/>
                </a:cubicBezTo>
                <a:cubicBezTo>
                  <a:pt x="579" y="561"/>
                  <a:pt x="579" y="560"/>
                  <a:pt x="579" y="560"/>
                </a:cubicBezTo>
                <a:cubicBezTo>
                  <a:pt x="580" y="559"/>
                  <a:pt x="581" y="558"/>
                  <a:pt x="582" y="558"/>
                </a:cubicBezTo>
                <a:cubicBezTo>
                  <a:pt x="583" y="558"/>
                  <a:pt x="583" y="557"/>
                  <a:pt x="583" y="557"/>
                </a:cubicBezTo>
                <a:cubicBezTo>
                  <a:pt x="583" y="557"/>
                  <a:pt x="583" y="556"/>
                  <a:pt x="583" y="556"/>
                </a:cubicBezTo>
                <a:cubicBezTo>
                  <a:pt x="584" y="555"/>
                  <a:pt x="584" y="554"/>
                  <a:pt x="585" y="554"/>
                </a:cubicBezTo>
                <a:cubicBezTo>
                  <a:pt x="585" y="553"/>
                  <a:pt x="586" y="553"/>
                  <a:pt x="586" y="552"/>
                </a:cubicBezTo>
                <a:cubicBezTo>
                  <a:pt x="586" y="551"/>
                  <a:pt x="587" y="551"/>
                  <a:pt x="588" y="551"/>
                </a:cubicBezTo>
                <a:cubicBezTo>
                  <a:pt x="588" y="550"/>
                  <a:pt x="588" y="550"/>
                  <a:pt x="589" y="549"/>
                </a:cubicBezTo>
                <a:cubicBezTo>
                  <a:pt x="589" y="548"/>
                  <a:pt x="590" y="546"/>
                  <a:pt x="591" y="545"/>
                </a:cubicBezTo>
                <a:cubicBezTo>
                  <a:pt x="592" y="545"/>
                  <a:pt x="593" y="544"/>
                  <a:pt x="593" y="544"/>
                </a:cubicBezTo>
                <a:cubicBezTo>
                  <a:pt x="594" y="542"/>
                  <a:pt x="593" y="541"/>
                  <a:pt x="595" y="541"/>
                </a:cubicBezTo>
                <a:cubicBezTo>
                  <a:pt x="595" y="540"/>
                  <a:pt x="596" y="540"/>
                  <a:pt x="597" y="539"/>
                </a:cubicBezTo>
                <a:cubicBezTo>
                  <a:pt x="597" y="538"/>
                  <a:pt x="598" y="538"/>
                  <a:pt x="599" y="538"/>
                </a:cubicBezTo>
                <a:cubicBezTo>
                  <a:pt x="599" y="536"/>
                  <a:pt x="600" y="536"/>
                  <a:pt x="601" y="534"/>
                </a:cubicBezTo>
                <a:cubicBezTo>
                  <a:pt x="601" y="532"/>
                  <a:pt x="601" y="532"/>
                  <a:pt x="601" y="532"/>
                </a:cubicBezTo>
                <a:cubicBezTo>
                  <a:pt x="603" y="531"/>
                  <a:pt x="604" y="530"/>
                  <a:pt x="604" y="528"/>
                </a:cubicBezTo>
                <a:cubicBezTo>
                  <a:pt x="604" y="527"/>
                  <a:pt x="605" y="526"/>
                  <a:pt x="606" y="526"/>
                </a:cubicBezTo>
                <a:cubicBezTo>
                  <a:pt x="607" y="525"/>
                  <a:pt x="606" y="524"/>
                  <a:pt x="607" y="524"/>
                </a:cubicBezTo>
                <a:cubicBezTo>
                  <a:pt x="609" y="524"/>
                  <a:pt x="608" y="522"/>
                  <a:pt x="609" y="521"/>
                </a:cubicBezTo>
                <a:cubicBezTo>
                  <a:pt x="610" y="521"/>
                  <a:pt x="611" y="520"/>
                  <a:pt x="610" y="519"/>
                </a:cubicBezTo>
                <a:cubicBezTo>
                  <a:pt x="610" y="519"/>
                  <a:pt x="611" y="518"/>
                  <a:pt x="611" y="518"/>
                </a:cubicBezTo>
                <a:cubicBezTo>
                  <a:pt x="612" y="516"/>
                  <a:pt x="613" y="515"/>
                  <a:pt x="615" y="513"/>
                </a:cubicBezTo>
                <a:cubicBezTo>
                  <a:pt x="616" y="513"/>
                  <a:pt x="617" y="513"/>
                  <a:pt x="615" y="512"/>
                </a:cubicBezTo>
                <a:cubicBezTo>
                  <a:pt x="615" y="512"/>
                  <a:pt x="616" y="511"/>
                  <a:pt x="616" y="511"/>
                </a:cubicBezTo>
                <a:cubicBezTo>
                  <a:pt x="617" y="511"/>
                  <a:pt x="617" y="512"/>
                  <a:pt x="618" y="511"/>
                </a:cubicBezTo>
                <a:cubicBezTo>
                  <a:pt x="617" y="511"/>
                  <a:pt x="617" y="510"/>
                  <a:pt x="616" y="510"/>
                </a:cubicBezTo>
                <a:cubicBezTo>
                  <a:pt x="617" y="509"/>
                  <a:pt x="617" y="509"/>
                  <a:pt x="618" y="508"/>
                </a:cubicBezTo>
                <a:cubicBezTo>
                  <a:pt x="618" y="506"/>
                  <a:pt x="618" y="506"/>
                  <a:pt x="619" y="504"/>
                </a:cubicBezTo>
                <a:cubicBezTo>
                  <a:pt x="619" y="503"/>
                  <a:pt x="620" y="502"/>
                  <a:pt x="620" y="501"/>
                </a:cubicBezTo>
                <a:cubicBezTo>
                  <a:pt x="621" y="500"/>
                  <a:pt x="621" y="498"/>
                  <a:pt x="622" y="498"/>
                </a:cubicBezTo>
                <a:cubicBezTo>
                  <a:pt x="621" y="496"/>
                  <a:pt x="623" y="495"/>
                  <a:pt x="624" y="494"/>
                </a:cubicBezTo>
                <a:cubicBezTo>
                  <a:pt x="624" y="492"/>
                  <a:pt x="624" y="492"/>
                  <a:pt x="625" y="490"/>
                </a:cubicBezTo>
                <a:cubicBezTo>
                  <a:pt x="625" y="489"/>
                  <a:pt x="625" y="488"/>
                  <a:pt x="626" y="487"/>
                </a:cubicBezTo>
                <a:cubicBezTo>
                  <a:pt x="627" y="486"/>
                  <a:pt x="626" y="485"/>
                  <a:pt x="627" y="484"/>
                </a:cubicBezTo>
                <a:cubicBezTo>
                  <a:pt x="627" y="484"/>
                  <a:pt x="628" y="483"/>
                  <a:pt x="628" y="482"/>
                </a:cubicBezTo>
                <a:cubicBezTo>
                  <a:pt x="628" y="482"/>
                  <a:pt x="628" y="481"/>
                  <a:pt x="628" y="480"/>
                </a:cubicBezTo>
                <a:cubicBezTo>
                  <a:pt x="629" y="479"/>
                  <a:pt x="630" y="478"/>
                  <a:pt x="629" y="477"/>
                </a:cubicBezTo>
                <a:cubicBezTo>
                  <a:pt x="629" y="476"/>
                  <a:pt x="630" y="476"/>
                  <a:pt x="631" y="475"/>
                </a:cubicBezTo>
                <a:cubicBezTo>
                  <a:pt x="631" y="474"/>
                  <a:pt x="631" y="474"/>
                  <a:pt x="631" y="474"/>
                </a:cubicBezTo>
                <a:cubicBezTo>
                  <a:pt x="631" y="472"/>
                  <a:pt x="631" y="470"/>
                  <a:pt x="632" y="469"/>
                </a:cubicBezTo>
                <a:cubicBezTo>
                  <a:pt x="633" y="468"/>
                  <a:pt x="632" y="466"/>
                  <a:pt x="632" y="464"/>
                </a:cubicBezTo>
                <a:cubicBezTo>
                  <a:pt x="632" y="463"/>
                  <a:pt x="632" y="463"/>
                  <a:pt x="633" y="461"/>
                </a:cubicBezTo>
                <a:cubicBezTo>
                  <a:pt x="634" y="460"/>
                  <a:pt x="634" y="460"/>
                  <a:pt x="634" y="459"/>
                </a:cubicBezTo>
                <a:cubicBezTo>
                  <a:pt x="634" y="458"/>
                  <a:pt x="635" y="457"/>
                  <a:pt x="635" y="457"/>
                </a:cubicBezTo>
                <a:cubicBezTo>
                  <a:pt x="635" y="457"/>
                  <a:pt x="635" y="456"/>
                  <a:pt x="635" y="456"/>
                </a:cubicBezTo>
                <a:cubicBezTo>
                  <a:pt x="635" y="456"/>
                  <a:pt x="635" y="455"/>
                  <a:pt x="634" y="455"/>
                </a:cubicBezTo>
                <a:cubicBezTo>
                  <a:pt x="635" y="454"/>
                  <a:pt x="635" y="453"/>
                  <a:pt x="635" y="453"/>
                </a:cubicBezTo>
                <a:cubicBezTo>
                  <a:pt x="636" y="452"/>
                  <a:pt x="636" y="452"/>
                  <a:pt x="636" y="451"/>
                </a:cubicBezTo>
                <a:cubicBezTo>
                  <a:pt x="636" y="450"/>
                  <a:pt x="636" y="448"/>
                  <a:pt x="637" y="447"/>
                </a:cubicBezTo>
                <a:cubicBezTo>
                  <a:pt x="637" y="446"/>
                  <a:pt x="637" y="444"/>
                  <a:pt x="637" y="443"/>
                </a:cubicBezTo>
                <a:cubicBezTo>
                  <a:pt x="638" y="442"/>
                  <a:pt x="638" y="441"/>
                  <a:pt x="638" y="439"/>
                </a:cubicBezTo>
                <a:cubicBezTo>
                  <a:pt x="638" y="437"/>
                  <a:pt x="638" y="435"/>
                  <a:pt x="638" y="433"/>
                </a:cubicBezTo>
                <a:cubicBezTo>
                  <a:pt x="638" y="432"/>
                  <a:pt x="638" y="431"/>
                  <a:pt x="639" y="430"/>
                </a:cubicBezTo>
                <a:cubicBezTo>
                  <a:pt x="639" y="429"/>
                  <a:pt x="640" y="428"/>
                  <a:pt x="640" y="427"/>
                </a:cubicBezTo>
                <a:cubicBezTo>
                  <a:pt x="640" y="425"/>
                  <a:pt x="639" y="422"/>
                  <a:pt x="641" y="420"/>
                </a:cubicBezTo>
                <a:cubicBezTo>
                  <a:pt x="641" y="420"/>
                  <a:pt x="641" y="419"/>
                  <a:pt x="641" y="418"/>
                </a:cubicBezTo>
                <a:cubicBezTo>
                  <a:pt x="641" y="414"/>
                  <a:pt x="641" y="414"/>
                  <a:pt x="641" y="414"/>
                </a:cubicBezTo>
                <a:cubicBezTo>
                  <a:pt x="641" y="413"/>
                  <a:pt x="641" y="412"/>
                  <a:pt x="641" y="411"/>
                </a:cubicBezTo>
                <a:cubicBezTo>
                  <a:pt x="641" y="410"/>
                  <a:pt x="641" y="409"/>
                  <a:pt x="641" y="408"/>
                </a:cubicBezTo>
                <a:cubicBezTo>
                  <a:pt x="640" y="408"/>
                  <a:pt x="640" y="408"/>
                  <a:pt x="640" y="407"/>
                </a:cubicBezTo>
                <a:cubicBezTo>
                  <a:pt x="639" y="406"/>
                  <a:pt x="639" y="406"/>
                  <a:pt x="640" y="405"/>
                </a:cubicBezTo>
                <a:cubicBezTo>
                  <a:pt x="640" y="404"/>
                  <a:pt x="640" y="404"/>
                  <a:pt x="641" y="404"/>
                </a:cubicBezTo>
                <a:cubicBezTo>
                  <a:pt x="641" y="402"/>
                  <a:pt x="641" y="400"/>
                  <a:pt x="641" y="399"/>
                </a:cubicBezTo>
                <a:cubicBezTo>
                  <a:pt x="641" y="399"/>
                  <a:pt x="640" y="398"/>
                  <a:pt x="640" y="398"/>
                </a:cubicBezTo>
                <a:cubicBezTo>
                  <a:pt x="640" y="398"/>
                  <a:pt x="640" y="397"/>
                  <a:pt x="641" y="397"/>
                </a:cubicBezTo>
                <a:cubicBezTo>
                  <a:pt x="640" y="397"/>
                  <a:pt x="640" y="396"/>
                  <a:pt x="640" y="396"/>
                </a:cubicBezTo>
                <a:cubicBezTo>
                  <a:pt x="641" y="395"/>
                  <a:pt x="641" y="395"/>
                  <a:pt x="640" y="394"/>
                </a:cubicBezTo>
                <a:cubicBezTo>
                  <a:pt x="640" y="393"/>
                  <a:pt x="640" y="393"/>
                  <a:pt x="640" y="392"/>
                </a:cubicBezTo>
                <a:cubicBezTo>
                  <a:pt x="640" y="390"/>
                  <a:pt x="640" y="388"/>
                  <a:pt x="640" y="386"/>
                </a:cubicBezTo>
                <a:cubicBezTo>
                  <a:pt x="639" y="385"/>
                  <a:pt x="639" y="385"/>
                  <a:pt x="638" y="384"/>
                </a:cubicBezTo>
                <a:cubicBezTo>
                  <a:pt x="638" y="381"/>
                  <a:pt x="638" y="378"/>
                  <a:pt x="638" y="375"/>
                </a:cubicBezTo>
                <a:cubicBezTo>
                  <a:pt x="638" y="374"/>
                  <a:pt x="638" y="373"/>
                  <a:pt x="638" y="372"/>
                </a:cubicBezTo>
                <a:cubicBezTo>
                  <a:pt x="637" y="371"/>
                  <a:pt x="637" y="370"/>
                  <a:pt x="636" y="370"/>
                </a:cubicBezTo>
                <a:cubicBezTo>
                  <a:pt x="636" y="369"/>
                  <a:pt x="637" y="369"/>
                  <a:pt x="637" y="369"/>
                </a:cubicBezTo>
                <a:cubicBezTo>
                  <a:pt x="636" y="368"/>
                  <a:pt x="636" y="366"/>
                  <a:pt x="636" y="366"/>
                </a:cubicBezTo>
                <a:cubicBezTo>
                  <a:pt x="635" y="365"/>
                  <a:pt x="636" y="363"/>
                  <a:pt x="635" y="363"/>
                </a:cubicBezTo>
                <a:cubicBezTo>
                  <a:pt x="634" y="362"/>
                  <a:pt x="634" y="360"/>
                  <a:pt x="634" y="359"/>
                </a:cubicBezTo>
                <a:cubicBezTo>
                  <a:pt x="634" y="359"/>
                  <a:pt x="634" y="359"/>
                  <a:pt x="633" y="358"/>
                </a:cubicBezTo>
                <a:cubicBezTo>
                  <a:pt x="634" y="358"/>
                  <a:pt x="634" y="358"/>
                  <a:pt x="634" y="357"/>
                </a:cubicBezTo>
                <a:cubicBezTo>
                  <a:pt x="634" y="357"/>
                  <a:pt x="633" y="356"/>
                  <a:pt x="632" y="355"/>
                </a:cubicBezTo>
                <a:cubicBezTo>
                  <a:pt x="633" y="353"/>
                  <a:pt x="631" y="350"/>
                  <a:pt x="629" y="349"/>
                </a:cubicBezTo>
                <a:cubicBezTo>
                  <a:pt x="629" y="347"/>
                  <a:pt x="630" y="346"/>
                  <a:pt x="629" y="345"/>
                </a:cubicBezTo>
                <a:cubicBezTo>
                  <a:pt x="629" y="343"/>
                  <a:pt x="628" y="342"/>
                  <a:pt x="628" y="341"/>
                </a:cubicBezTo>
                <a:cubicBezTo>
                  <a:pt x="627" y="341"/>
                  <a:pt x="628" y="340"/>
                  <a:pt x="628" y="340"/>
                </a:cubicBezTo>
                <a:cubicBezTo>
                  <a:pt x="629" y="338"/>
                  <a:pt x="629" y="338"/>
                  <a:pt x="628" y="337"/>
                </a:cubicBezTo>
                <a:cubicBezTo>
                  <a:pt x="627" y="336"/>
                  <a:pt x="628" y="336"/>
                  <a:pt x="628" y="336"/>
                </a:cubicBezTo>
                <a:cubicBezTo>
                  <a:pt x="628" y="335"/>
                  <a:pt x="627" y="334"/>
                  <a:pt x="628" y="333"/>
                </a:cubicBezTo>
                <a:cubicBezTo>
                  <a:pt x="629" y="333"/>
                  <a:pt x="628" y="333"/>
                  <a:pt x="628" y="332"/>
                </a:cubicBezTo>
                <a:cubicBezTo>
                  <a:pt x="628" y="332"/>
                  <a:pt x="628" y="331"/>
                  <a:pt x="628" y="331"/>
                </a:cubicBezTo>
                <a:cubicBezTo>
                  <a:pt x="628" y="330"/>
                  <a:pt x="627" y="330"/>
                  <a:pt x="627" y="329"/>
                </a:cubicBezTo>
                <a:cubicBezTo>
                  <a:pt x="626" y="329"/>
                  <a:pt x="626" y="328"/>
                  <a:pt x="625" y="327"/>
                </a:cubicBezTo>
                <a:cubicBezTo>
                  <a:pt x="625" y="327"/>
                  <a:pt x="625" y="326"/>
                  <a:pt x="625" y="326"/>
                </a:cubicBezTo>
                <a:cubicBezTo>
                  <a:pt x="625" y="326"/>
                  <a:pt x="625" y="325"/>
                  <a:pt x="626" y="325"/>
                </a:cubicBezTo>
                <a:cubicBezTo>
                  <a:pt x="625" y="324"/>
                  <a:pt x="624" y="323"/>
                  <a:pt x="623" y="322"/>
                </a:cubicBezTo>
                <a:cubicBezTo>
                  <a:pt x="623" y="321"/>
                  <a:pt x="623" y="321"/>
                  <a:pt x="623" y="320"/>
                </a:cubicBezTo>
                <a:cubicBezTo>
                  <a:pt x="622" y="319"/>
                  <a:pt x="621" y="319"/>
                  <a:pt x="621" y="318"/>
                </a:cubicBezTo>
                <a:cubicBezTo>
                  <a:pt x="621" y="317"/>
                  <a:pt x="620" y="317"/>
                  <a:pt x="619" y="317"/>
                </a:cubicBezTo>
                <a:cubicBezTo>
                  <a:pt x="619" y="317"/>
                  <a:pt x="619" y="314"/>
                  <a:pt x="619" y="314"/>
                </a:cubicBezTo>
                <a:cubicBezTo>
                  <a:pt x="619" y="313"/>
                  <a:pt x="619" y="312"/>
                  <a:pt x="619" y="311"/>
                </a:cubicBezTo>
                <a:cubicBezTo>
                  <a:pt x="618" y="310"/>
                  <a:pt x="618" y="310"/>
                  <a:pt x="618" y="309"/>
                </a:cubicBezTo>
                <a:cubicBezTo>
                  <a:pt x="617" y="309"/>
                  <a:pt x="617" y="309"/>
                  <a:pt x="616" y="309"/>
                </a:cubicBezTo>
                <a:cubicBezTo>
                  <a:pt x="616" y="308"/>
                  <a:pt x="616" y="307"/>
                  <a:pt x="616" y="306"/>
                </a:cubicBezTo>
                <a:cubicBezTo>
                  <a:pt x="615" y="305"/>
                  <a:pt x="615" y="305"/>
                  <a:pt x="614" y="304"/>
                </a:cubicBezTo>
                <a:cubicBezTo>
                  <a:pt x="614" y="303"/>
                  <a:pt x="614" y="303"/>
                  <a:pt x="614" y="302"/>
                </a:cubicBezTo>
                <a:cubicBezTo>
                  <a:pt x="615" y="300"/>
                  <a:pt x="613" y="299"/>
                  <a:pt x="613" y="298"/>
                </a:cubicBezTo>
                <a:cubicBezTo>
                  <a:pt x="613" y="297"/>
                  <a:pt x="612" y="297"/>
                  <a:pt x="611" y="296"/>
                </a:cubicBezTo>
                <a:cubicBezTo>
                  <a:pt x="611" y="296"/>
                  <a:pt x="610" y="295"/>
                  <a:pt x="610" y="294"/>
                </a:cubicBezTo>
                <a:cubicBezTo>
                  <a:pt x="610" y="294"/>
                  <a:pt x="610" y="293"/>
                  <a:pt x="609" y="293"/>
                </a:cubicBezTo>
                <a:cubicBezTo>
                  <a:pt x="608" y="293"/>
                  <a:pt x="608" y="292"/>
                  <a:pt x="608" y="291"/>
                </a:cubicBezTo>
                <a:cubicBezTo>
                  <a:pt x="608" y="290"/>
                  <a:pt x="606" y="290"/>
                  <a:pt x="607" y="289"/>
                </a:cubicBezTo>
                <a:cubicBezTo>
                  <a:pt x="606" y="288"/>
                  <a:pt x="606" y="287"/>
                  <a:pt x="604" y="288"/>
                </a:cubicBezTo>
                <a:cubicBezTo>
                  <a:pt x="604" y="288"/>
                  <a:pt x="604" y="287"/>
                  <a:pt x="604" y="287"/>
                </a:cubicBezTo>
                <a:cubicBezTo>
                  <a:pt x="604" y="285"/>
                  <a:pt x="603" y="284"/>
                  <a:pt x="603" y="283"/>
                </a:cubicBezTo>
                <a:cubicBezTo>
                  <a:pt x="602" y="283"/>
                  <a:pt x="602" y="282"/>
                  <a:pt x="602" y="281"/>
                </a:cubicBezTo>
                <a:cubicBezTo>
                  <a:pt x="602" y="280"/>
                  <a:pt x="600" y="280"/>
                  <a:pt x="601" y="279"/>
                </a:cubicBezTo>
                <a:cubicBezTo>
                  <a:pt x="600" y="278"/>
                  <a:pt x="600" y="277"/>
                  <a:pt x="600" y="277"/>
                </a:cubicBezTo>
                <a:cubicBezTo>
                  <a:pt x="600" y="276"/>
                  <a:pt x="599" y="276"/>
                  <a:pt x="598" y="276"/>
                </a:cubicBezTo>
                <a:cubicBezTo>
                  <a:pt x="598" y="275"/>
                  <a:pt x="597" y="275"/>
                  <a:pt x="597" y="275"/>
                </a:cubicBezTo>
                <a:cubicBezTo>
                  <a:pt x="597" y="271"/>
                  <a:pt x="597" y="271"/>
                  <a:pt x="597" y="271"/>
                </a:cubicBezTo>
                <a:cubicBezTo>
                  <a:pt x="595" y="270"/>
                  <a:pt x="595" y="270"/>
                  <a:pt x="593" y="267"/>
                </a:cubicBezTo>
                <a:cubicBezTo>
                  <a:pt x="592" y="267"/>
                  <a:pt x="592" y="266"/>
                  <a:pt x="591" y="266"/>
                </a:cubicBezTo>
                <a:cubicBezTo>
                  <a:pt x="589" y="264"/>
                  <a:pt x="589" y="264"/>
                  <a:pt x="589" y="262"/>
                </a:cubicBezTo>
                <a:cubicBezTo>
                  <a:pt x="589" y="261"/>
                  <a:pt x="588" y="260"/>
                  <a:pt x="588" y="259"/>
                </a:cubicBezTo>
                <a:cubicBezTo>
                  <a:pt x="587" y="258"/>
                  <a:pt x="586" y="257"/>
                  <a:pt x="585" y="256"/>
                </a:cubicBezTo>
                <a:cubicBezTo>
                  <a:pt x="584" y="256"/>
                  <a:pt x="584" y="255"/>
                  <a:pt x="584" y="254"/>
                </a:cubicBezTo>
                <a:cubicBezTo>
                  <a:pt x="584" y="254"/>
                  <a:pt x="584" y="253"/>
                  <a:pt x="583" y="253"/>
                </a:cubicBezTo>
                <a:cubicBezTo>
                  <a:pt x="583" y="253"/>
                  <a:pt x="582" y="253"/>
                  <a:pt x="582" y="253"/>
                </a:cubicBezTo>
                <a:cubicBezTo>
                  <a:pt x="582" y="252"/>
                  <a:pt x="581" y="251"/>
                  <a:pt x="581" y="250"/>
                </a:cubicBezTo>
                <a:cubicBezTo>
                  <a:pt x="580" y="250"/>
                  <a:pt x="579" y="249"/>
                  <a:pt x="579" y="248"/>
                </a:cubicBezTo>
                <a:cubicBezTo>
                  <a:pt x="579" y="247"/>
                  <a:pt x="579" y="247"/>
                  <a:pt x="578" y="246"/>
                </a:cubicBezTo>
                <a:cubicBezTo>
                  <a:pt x="577" y="246"/>
                  <a:pt x="576" y="246"/>
                  <a:pt x="576" y="245"/>
                </a:cubicBezTo>
                <a:cubicBezTo>
                  <a:pt x="575" y="244"/>
                  <a:pt x="574" y="243"/>
                  <a:pt x="573" y="243"/>
                </a:cubicBezTo>
                <a:cubicBezTo>
                  <a:pt x="572" y="241"/>
                  <a:pt x="570" y="241"/>
                  <a:pt x="569" y="240"/>
                </a:cubicBezTo>
                <a:cubicBezTo>
                  <a:pt x="568" y="239"/>
                  <a:pt x="567" y="239"/>
                  <a:pt x="566" y="239"/>
                </a:cubicBezTo>
                <a:cubicBezTo>
                  <a:pt x="566" y="238"/>
                  <a:pt x="565" y="238"/>
                  <a:pt x="565" y="237"/>
                </a:cubicBezTo>
                <a:cubicBezTo>
                  <a:pt x="565" y="236"/>
                  <a:pt x="565" y="236"/>
                  <a:pt x="565" y="235"/>
                </a:cubicBezTo>
                <a:cubicBezTo>
                  <a:pt x="565" y="235"/>
                  <a:pt x="564" y="234"/>
                  <a:pt x="564" y="234"/>
                </a:cubicBezTo>
                <a:cubicBezTo>
                  <a:pt x="563" y="234"/>
                  <a:pt x="563" y="235"/>
                  <a:pt x="562" y="234"/>
                </a:cubicBezTo>
                <a:cubicBezTo>
                  <a:pt x="562" y="232"/>
                  <a:pt x="562" y="231"/>
                  <a:pt x="560" y="231"/>
                </a:cubicBezTo>
                <a:cubicBezTo>
                  <a:pt x="559" y="230"/>
                  <a:pt x="560" y="229"/>
                  <a:pt x="559" y="229"/>
                </a:cubicBezTo>
                <a:cubicBezTo>
                  <a:pt x="557" y="229"/>
                  <a:pt x="557" y="229"/>
                  <a:pt x="555" y="227"/>
                </a:cubicBezTo>
                <a:cubicBezTo>
                  <a:pt x="554" y="226"/>
                  <a:pt x="554" y="226"/>
                  <a:pt x="554" y="226"/>
                </a:cubicBezTo>
                <a:cubicBezTo>
                  <a:pt x="552" y="226"/>
                  <a:pt x="553" y="224"/>
                  <a:pt x="552" y="224"/>
                </a:cubicBezTo>
                <a:cubicBezTo>
                  <a:pt x="551" y="224"/>
                  <a:pt x="550" y="224"/>
                  <a:pt x="550" y="224"/>
                </a:cubicBezTo>
                <a:cubicBezTo>
                  <a:pt x="549" y="224"/>
                  <a:pt x="549" y="224"/>
                  <a:pt x="549" y="224"/>
                </a:cubicBezTo>
                <a:cubicBezTo>
                  <a:pt x="549" y="224"/>
                  <a:pt x="549" y="223"/>
                  <a:pt x="549" y="223"/>
                </a:cubicBezTo>
                <a:cubicBezTo>
                  <a:pt x="548" y="222"/>
                  <a:pt x="548" y="221"/>
                  <a:pt x="547" y="221"/>
                </a:cubicBezTo>
                <a:cubicBezTo>
                  <a:pt x="545" y="221"/>
                  <a:pt x="544" y="221"/>
                  <a:pt x="544" y="220"/>
                </a:cubicBezTo>
                <a:cubicBezTo>
                  <a:pt x="544" y="218"/>
                  <a:pt x="543" y="218"/>
                  <a:pt x="543" y="217"/>
                </a:cubicBezTo>
                <a:cubicBezTo>
                  <a:pt x="541" y="218"/>
                  <a:pt x="541" y="216"/>
                  <a:pt x="540" y="216"/>
                </a:cubicBezTo>
                <a:cubicBezTo>
                  <a:pt x="539" y="216"/>
                  <a:pt x="539" y="216"/>
                  <a:pt x="538" y="216"/>
                </a:cubicBezTo>
                <a:cubicBezTo>
                  <a:pt x="537" y="215"/>
                  <a:pt x="537" y="214"/>
                  <a:pt x="536" y="213"/>
                </a:cubicBezTo>
                <a:cubicBezTo>
                  <a:pt x="535" y="213"/>
                  <a:pt x="534" y="213"/>
                  <a:pt x="533" y="212"/>
                </a:cubicBezTo>
                <a:cubicBezTo>
                  <a:pt x="532" y="212"/>
                  <a:pt x="531" y="212"/>
                  <a:pt x="531" y="211"/>
                </a:cubicBezTo>
                <a:cubicBezTo>
                  <a:pt x="530" y="210"/>
                  <a:pt x="529" y="211"/>
                  <a:pt x="528" y="211"/>
                </a:cubicBezTo>
                <a:cubicBezTo>
                  <a:pt x="528" y="210"/>
                  <a:pt x="528" y="209"/>
                  <a:pt x="527" y="208"/>
                </a:cubicBezTo>
                <a:cubicBezTo>
                  <a:pt x="526" y="208"/>
                  <a:pt x="525" y="207"/>
                  <a:pt x="523" y="207"/>
                </a:cubicBezTo>
                <a:cubicBezTo>
                  <a:pt x="521" y="207"/>
                  <a:pt x="521" y="207"/>
                  <a:pt x="519" y="206"/>
                </a:cubicBezTo>
                <a:cubicBezTo>
                  <a:pt x="518" y="205"/>
                  <a:pt x="517" y="204"/>
                  <a:pt x="517" y="203"/>
                </a:cubicBezTo>
                <a:cubicBezTo>
                  <a:pt x="516" y="203"/>
                  <a:pt x="516" y="202"/>
                  <a:pt x="516" y="202"/>
                </a:cubicBezTo>
                <a:cubicBezTo>
                  <a:pt x="515" y="202"/>
                  <a:pt x="515" y="201"/>
                  <a:pt x="514" y="201"/>
                </a:cubicBezTo>
                <a:cubicBezTo>
                  <a:pt x="512" y="201"/>
                  <a:pt x="513" y="200"/>
                  <a:pt x="512" y="200"/>
                </a:cubicBezTo>
                <a:cubicBezTo>
                  <a:pt x="511" y="199"/>
                  <a:pt x="510" y="198"/>
                  <a:pt x="509" y="197"/>
                </a:cubicBezTo>
                <a:cubicBezTo>
                  <a:pt x="509" y="198"/>
                  <a:pt x="509" y="198"/>
                  <a:pt x="508" y="198"/>
                </a:cubicBezTo>
                <a:cubicBezTo>
                  <a:pt x="508" y="198"/>
                  <a:pt x="508" y="198"/>
                  <a:pt x="507" y="197"/>
                </a:cubicBezTo>
                <a:cubicBezTo>
                  <a:pt x="507" y="197"/>
                  <a:pt x="506" y="197"/>
                  <a:pt x="505" y="197"/>
                </a:cubicBezTo>
                <a:cubicBezTo>
                  <a:pt x="504" y="198"/>
                  <a:pt x="503" y="196"/>
                  <a:pt x="501" y="196"/>
                </a:cubicBezTo>
                <a:cubicBezTo>
                  <a:pt x="501" y="196"/>
                  <a:pt x="500" y="195"/>
                  <a:pt x="499" y="195"/>
                </a:cubicBezTo>
                <a:cubicBezTo>
                  <a:pt x="499" y="195"/>
                  <a:pt x="499" y="195"/>
                  <a:pt x="499" y="195"/>
                </a:cubicBezTo>
                <a:cubicBezTo>
                  <a:pt x="497" y="194"/>
                  <a:pt x="497" y="194"/>
                  <a:pt x="497" y="192"/>
                </a:cubicBezTo>
                <a:cubicBezTo>
                  <a:pt x="497" y="192"/>
                  <a:pt x="496" y="192"/>
                  <a:pt x="496" y="192"/>
                </a:cubicBezTo>
                <a:cubicBezTo>
                  <a:pt x="494" y="192"/>
                  <a:pt x="493" y="191"/>
                  <a:pt x="493" y="189"/>
                </a:cubicBezTo>
                <a:cubicBezTo>
                  <a:pt x="491" y="189"/>
                  <a:pt x="490" y="189"/>
                  <a:pt x="489" y="189"/>
                </a:cubicBezTo>
                <a:cubicBezTo>
                  <a:pt x="488" y="189"/>
                  <a:pt x="488" y="189"/>
                  <a:pt x="487" y="188"/>
                </a:cubicBezTo>
                <a:cubicBezTo>
                  <a:pt x="486" y="188"/>
                  <a:pt x="485" y="188"/>
                  <a:pt x="484" y="188"/>
                </a:cubicBezTo>
                <a:cubicBezTo>
                  <a:pt x="483" y="187"/>
                  <a:pt x="482" y="187"/>
                  <a:pt x="482" y="186"/>
                </a:cubicBezTo>
                <a:cubicBezTo>
                  <a:pt x="481" y="186"/>
                  <a:pt x="480" y="186"/>
                  <a:pt x="480" y="186"/>
                </a:cubicBezTo>
                <a:cubicBezTo>
                  <a:pt x="479" y="185"/>
                  <a:pt x="478" y="185"/>
                  <a:pt x="477" y="185"/>
                </a:cubicBezTo>
                <a:cubicBezTo>
                  <a:pt x="476" y="185"/>
                  <a:pt x="476" y="185"/>
                  <a:pt x="475" y="184"/>
                </a:cubicBezTo>
                <a:cubicBezTo>
                  <a:pt x="475" y="184"/>
                  <a:pt x="474" y="185"/>
                  <a:pt x="473" y="184"/>
                </a:cubicBezTo>
                <a:cubicBezTo>
                  <a:pt x="472" y="182"/>
                  <a:pt x="471" y="184"/>
                  <a:pt x="470" y="184"/>
                </a:cubicBezTo>
                <a:cubicBezTo>
                  <a:pt x="469" y="185"/>
                  <a:pt x="468" y="183"/>
                  <a:pt x="467" y="183"/>
                </a:cubicBezTo>
                <a:cubicBezTo>
                  <a:pt x="466" y="183"/>
                  <a:pt x="466" y="182"/>
                  <a:pt x="466" y="181"/>
                </a:cubicBezTo>
                <a:cubicBezTo>
                  <a:pt x="463" y="181"/>
                  <a:pt x="463" y="181"/>
                  <a:pt x="463" y="181"/>
                </a:cubicBezTo>
                <a:cubicBezTo>
                  <a:pt x="462" y="180"/>
                  <a:pt x="461" y="180"/>
                  <a:pt x="460" y="180"/>
                </a:cubicBezTo>
                <a:cubicBezTo>
                  <a:pt x="459" y="180"/>
                  <a:pt x="458" y="180"/>
                  <a:pt x="457" y="180"/>
                </a:cubicBezTo>
                <a:cubicBezTo>
                  <a:pt x="456" y="180"/>
                  <a:pt x="456" y="179"/>
                  <a:pt x="455" y="178"/>
                </a:cubicBezTo>
                <a:cubicBezTo>
                  <a:pt x="455" y="179"/>
                  <a:pt x="454" y="178"/>
                  <a:pt x="454" y="179"/>
                </a:cubicBezTo>
                <a:cubicBezTo>
                  <a:pt x="453" y="179"/>
                  <a:pt x="453" y="180"/>
                  <a:pt x="452" y="179"/>
                </a:cubicBezTo>
                <a:cubicBezTo>
                  <a:pt x="451" y="178"/>
                  <a:pt x="449" y="177"/>
                  <a:pt x="448" y="178"/>
                </a:cubicBezTo>
                <a:cubicBezTo>
                  <a:pt x="447" y="178"/>
                  <a:pt x="447" y="177"/>
                  <a:pt x="446" y="177"/>
                </a:cubicBezTo>
                <a:cubicBezTo>
                  <a:pt x="445" y="176"/>
                  <a:pt x="443" y="175"/>
                  <a:pt x="441" y="176"/>
                </a:cubicBezTo>
                <a:cubicBezTo>
                  <a:pt x="439" y="176"/>
                  <a:pt x="438" y="174"/>
                  <a:pt x="436" y="174"/>
                </a:cubicBezTo>
                <a:cubicBezTo>
                  <a:pt x="436" y="173"/>
                  <a:pt x="435" y="174"/>
                  <a:pt x="434" y="174"/>
                </a:cubicBezTo>
                <a:cubicBezTo>
                  <a:pt x="433" y="174"/>
                  <a:pt x="432" y="174"/>
                  <a:pt x="431" y="175"/>
                </a:cubicBezTo>
                <a:cubicBezTo>
                  <a:pt x="430" y="175"/>
                  <a:pt x="429" y="174"/>
                  <a:pt x="429" y="174"/>
                </a:cubicBezTo>
                <a:cubicBezTo>
                  <a:pt x="428" y="175"/>
                  <a:pt x="427" y="175"/>
                  <a:pt x="426" y="174"/>
                </a:cubicBezTo>
                <a:cubicBezTo>
                  <a:pt x="424" y="173"/>
                  <a:pt x="422" y="173"/>
                  <a:pt x="420" y="173"/>
                </a:cubicBezTo>
                <a:cubicBezTo>
                  <a:pt x="419" y="173"/>
                  <a:pt x="418" y="173"/>
                  <a:pt x="417" y="173"/>
                </a:cubicBezTo>
                <a:cubicBezTo>
                  <a:pt x="416" y="173"/>
                  <a:pt x="416" y="173"/>
                  <a:pt x="415" y="173"/>
                </a:cubicBezTo>
                <a:cubicBezTo>
                  <a:pt x="414" y="171"/>
                  <a:pt x="412" y="172"/>
                  <a:pt x="411" y="172"/>
                </a:cubicBezTo>
                <a:cubicBezTo>
                  <a:pt x="411" y="172"/>
                  <a:pt x="410" y="172"/>
                  <a:pt x="410" y="173"/>
                </a:cubicBezTo>
                <a:cubicBezTo>
                  <a:pt x="409" y="172"/>
                  <a:pt x="408" y="171"/>
                  <a:pt x="407" y="172"/>
                </a:cubicBezTo>
                <a:cubicBezTo>
                  <a:pt x="406" y="173"/>
                  <a:pt x="406" y="173"/>
                  <a:pt x="405" y="173"/>
                </a:cubicBezTo>
                <a:cubicBezTo>
                  <a:pt x="404" y="173"/>
                  <a:pt x="404" y="174"/>
                  <a:pt x="403" y="174"/>
                </a:cubicBezTo>
                <a:cubicBezTo>
                  <a:pt x="402" y="174"/>
                  <a:pt x="402" y="174"/>
                  <a:pt x="401" y="174"/>
                </a:cubicBezTo>
                <a:cubicBezTo>
                  <a:pt x="400" y="172"/>
                  <a:pt x="399" y="172"/>
                  <a:pt x="398" y="174"/>
                </a:cubicBezTo>
                <a:cubicBezTo>
                  <a:pt x="397" y="174"/>
                  <a:pt x="396" y="174"/>
                  <a:pt x="396" y="175"/>
                </a:cubicBezTo>
                <a:cubicBezTo>
                  <a:pt x="394" y="175"/>
                  <a:pt x="393" y="176"/>
                  <a:pt x="393" y="177"/>
                </a:cubicBezTo>
                <a:cubicBezTo>
                  <a:pt x="393" y="179"/>
                  <a:pt x="392" y="179"/>
                  <a:pt x="391" y="179"/>
                </a:cubicBezTo>
                <a:cubicBezTo>
                  <a:pt x="390" y="180"/>
                  <a:pt x="390" y="179"/>
                  <a:pt x="389" y="178"/>
                </a:cubicBezTo>
                <a:cubicBezTo>
                  <a:pt x="389" y="178"/>
                  <a:pt x="388" y="178"/>
                  <a:pt x="388" y="178"/>
                </a:cubicBezTo>
                <a:cubicBezTo>
                  <a:pt x="388" y="178"/>
                  <a:pt x="388" y="178"/>
                  <a:pt x="388" y="178"/>
                </a:cubicBezTo>
                <a:cubicBezTo>
                  <a:pt x="388" y="176"/>
                  <a:pt x="388" y="176"/>
                  <a:pt x="388" y="175"/>
                </a:cubicBezTo>
                <a:cubicBezTo>
                  <a:pt x="390" y="174"/>
                  <a:pt x="390" y="172"/>
                  <a:pt x="391" y="171"/>
                </a:cubicBezTo>
                <a:cubicBezTo>
                  <a:pt x="391" y="171"/>
                  <a:pt x="391" y="171"/>
                  <a:pt x="391" y="170"/>
                </a:cubicBezTo>
                <a:cubicBezTo>
                  <a:pt x="391" y="170"/>
                  <a:pt x="390" y="170"/>
                  <a:pt x="390" y="170"/>
                </a:cubicBezTo>
                <a:cubicBezTo>
                  <a:pt x="389" y="172"/>
                  <a:pt x="388" y="170"/>
                  <a:pt x="386" y="171"/>
                </a:cubicBezTo>
                <a:cubicBezTo>
                  <a:pt x="385" y="172"/>
                  <a:pt x="384" y="172"/>
                  <a:pt x="382" y="172"/>
                </a:cubicBezTo>
                <a:cubicBezTo>
                  <a:pt x="381" y="172"/>
                  <a:pt x="380" y="172"/>
                  <a:pt x="380" y="172"/>
                </a:cubicBezTo>
                <a:cubicBezTo>
                  <a:pt x="379" y="172"/>
                  <a:pt x="379" y="173"/>
                  <a:pt x="378" y="173"/>
                </a:cubicBezTo>
                <a:cubicBezTo>
                  <a:pt x="377" y="173"/>
                  <a:pt x="376" y="173"/>
                  <a:pt x="375" y="173"/>
                </a:cubicBezTo>
                <a:cubicBezTo>
                  <a:pt x="373" y="173"/>
                  <a:pt x="372" y="172"/>
                  <a:pt x="371" y="174"/>
                </a:cubicBezTo>
                <a:cubicBezTo>
                  <a:pt x="370" y="174"/>
                  <a:pt x="369" y="174"/>
                  <a:pt x="368" y="174"/>
                </a:cubicBezTo>
                <a:cubicBezTo>
                  <a:pt x="367" y="174"/>
                  <a:pt x="367" y="174"/>
                  <a:pt x="366" y="174"/>
                </a:cubicBezTo>
                <a:cubicBezTo>
                  <a:pt x="364" y="175"/>
                  <a:pt x="363" y="176"/>
                  <a:pt x="361" y="176"/>
                </a:cubicBezTo>
                <a:cubicBezTo>
                  <a:pt x="360" y="175"/>
                  <a:pt x="359" y="175"/>
                  <a:pt x="358" y="176"/>
                </a:cubicBezTo>
                <a:cubicBezTo>
                  <a:pt x="357" y="177"/>
                  <a:pt x="356" y="177"/>
                  <a:pt x="355" y="177"/>
                </a:cubicBezTo>
                <a:cubicBezTo>
                  <a:pt x="354" y="176"/>
                  <a:pt x="353" y="178"/>
                  <a:pt x="352" y="178"/>
                </a:cubicBezTo>
                <a:cubicBezTo>
                  <a:pt x="351" y="177"/>
                  <a:pt x="349" y="178"/>
                  <a:pt x="348" y="178"/>
                </a:cubicBezTo>
                <a:cubicBezTo>
                  <a:pt x="348" y="178"/>
                  <a:pt x="347" y="178"/>
                  <a:pt x="347" y="178"/>
                </a:cubicBezTo>
                <a:cubicBezTo>
                  <a:pt x="346" y="179"/>
                  <a:pt x="345" y="178"/>
                  <a:pt x="344" y="179"/>
                </a:cubicBezTo>
                <a:cubicBezTo>
                  <a:pt x="344" y="179"/>
                  <a:pt x="343" y="180"/>
                  <a:pt x="342" y="179"/>
                </a:cubicBezTo>
                <a:cubicBezTo>
                  <a:pt x="341" y="179"/>
                  <a:pt x="340" y="181"/>
                  <a:pt x="339" y="180"/>
                </a:cubicBezTo>
                <a:cubicBezTo>
                  <a:pt x="337" y="180"/>
                  <a:pt x="336" y="181"/>
                  <a:pt x="335" y="182"/>
                </a:cubicBezTo>
                <a:cubicBezTo>
                  <a:pt x="334" y="182"/>
                  <a:pt x="333" y="182"/>
                  <a:pt x="333" y="182"/>
                </a:cubicBezTo>
                <a:cubicBezTo>
                  <a:pt x="332" y="182"/>
                  <a:pt x="329" y="183"/>
                  <a:pt x="329" y="184"/>
                </a:cubicBezTo>
                <a:cubicBezTo>
                  <a:pt x="328" y="184"/>
                  <a:pt x="327" y="185"/>
                  <a:pt x="326" y="185"/>
                </a:cubicBezTo>
                <a:cubicBezTo>
                  <a:pt x="325" y="185"/>
                  <a:pt x="325" y="186"/>
                  <a:pt x="324" y="186"/>
                </a:cubicBezTo>
                <a:cubicBezTo>
                  <a:pt x="323" y="187"/>
                  <a:pt x="321" y="188"/>
                  <a:pt x="320" y="187"/>
                </a:cubicBezTo>
                <a:cubicBezTo>
                  <a:pt x="319" y="188"/>
                  <a:pt x="319" y="188"/>
                  <a:pt x="318" y="189"/>
                </a:cubicBezTo>
                <a:cubicBezTo>
                  <a:pt x="317" y="189"/>
                  <a:pt x="316" y="189"/>
                  <a:pt x="316" y="189"/>
                </a:cubicBezTo>
                <a:cubicBezTo>
                  <a:pt x="315" y="190"/>
                  <a:pt x="313" y="190"/>
                  <a:pt x="313" y="191"/>
                </a:cubicBezTo>
                <a:cubicBezTo>
                  <a:pt x="313" y="192"/>
                  <a:pt x="314" y="192"/>
                  <a:pt x="315" y="192"/>
                </a:cubicBezTo>
                <a:cubicBezTo>
                  <a:pt x="313" y="193"/>
                  <a:pt x="313" y="195"/>
                  <a:pt x="311" y="195"/>
                </a:cubicBezTo>
                <a:cubicBezTo>
                  <a:pt x="310" y="196"/>
                  <a:pt x="309" y="197"/>
                  <a:pt x="308" y="198"/>
                </a:cubicBezTo>
                <a:cubicBezTo>
                  <a:pt x="309" y="199"/>
                  <a:pt x="309" y="199"/>
                  <a:pt x="308" y="201"/>
                </a:cubicBezTo>
                <a:cubicBezTo>
                  <a:pt x="308" y="201"/>
                  <a:pt x="308" y="201"/>
                  <a:pt x="307" y="201"/>
                </a:cubicBezTo>
                <a:cubicBezTo>
                  <a:pt x="306" y="201"/>
                  <a:pt x="305" y="201"/>
                  <a:pt x="304" y="201"/>
                </a:cubicBezTo>
                <a:cubicBezTo>
                  <a:pt x="303" y="201"/>
                  <a:pt x="302" y="201"/>
                  <a:pt x="301" y="202"/>
                </a:cubicBezTo>
                <a:cubicBezTo>
                  <a:pt x="300" y="202"/>
                  <a:pt x="299" y="202"/>
                  <a:pt x="297" y="202"/>
                </a:cubicBezTo>
                <a:cubicBezTo>
                  <a:pt x="297" y="203"/>
                  <a:pt x="296" y="204"/>
                  <a:pt x="296" y="204"/>
                </a:cubicBezTo>
                <a:cubicBezTo>
                  <a:pt x="296" y="204"/>
                  <a:pt x="296" y="204"/>
                  <a:pt x="295" y="204"/>
                </a:cubicBezTo>
                <a:moveTo>
                  <a:pt x="371" y="168"/>
                </a:moveTo>
                <a:cubicBezTo>
                  <a:pt x="372" y="169"/>
                  <a:pt x="373" y="169"/>
                  <a:pt x="374" y="168"/>
                </a:cubicBezTo>
                <a:cubicBezTo>
                  <a:pt x="374" y="167"/>
                  <a:pt x="374" y="166"/>
                  <a:pt x="374" y="165"/>
                </a:cubicBezTo>
                <a:cubicBezTo>
                  <a:pt x="374" y="165"/>
                  <a:pt x="374" y="165"/>
                  <a:pt x="374" y="165"/>
                </a:cubicBezTo>
                <a:cubicBezTo>
                  <a:pt x="373" y="166"/>
                  <a:pt x="372" y="167"/>
                  <a:pt x="371" y="168"/>
                </a:cubicBezTo>
                <a:moveTo>
                  <a:pt x="224" y="248"/>
                </a:moveTo>
                <a:cubicBezTo>
                  <a:pt x="225" y="249"/>
                  <a:pt x="225" y="250"/>
                  <a:pt x="227" y="250"/>
                </a:cubicBezTo>
                <a:cubicBezTo>
                  <a:pt x="228" y="250"/>
                  <a:pt x="228" y="249"/>
                  <a:pt x="229" y="248"/>
                </a:cubicBezTo>
                <a:cubicBezTo>
                  <a:pt x="228" y="247"/>
                  <a:pt x="227" y="248"/>
                  <a:pt x="226" y="248"/>
                </a:cubicBezTo>
                <a:cubicBezTo>
                  <a:pt x="226" y="248"/>
                  <a:pt x="225" y="247"/>
                  <a:pt x="224" y="248"/>
                </a:cubicBezTo>
                <a:moveTo>
                  <a:pt x="612" y="285"/>
                </a:moveTo>
                <a:cubicBezTo>
                  <a:pt x="613" y="286"/>
                  <a:pt x="613" y="286"/>
                  <a:pt x="613" y="286"/>
                </a:cubicBezTo>
                <a:cubicBezTo>
                  <a:pt x="614" y="286"/>
                  <a:pt x="614" y="287"/>
                  <a:pt x="614" y="287"/>
                </a:cubicBezTo>
                <a:cubicBezTo>
                  <a:pt x="615" y="287"/>
                  <a:pt x="615" y="286"/>
                  <a:pt x="615" y="285"/>
                </a:cubicBezTo>
                <a:cubicBezTo>
                  <a:pt x="615" y="285"/>
                  <a:pt x="615" y="284"/>
                  <a:pt x="615" y="283"/>
                </a:cubicBezTo>
                <a:cubicBezTo>
                  <a:pt x="615" y="283"/>
                  <a:pt x="615" y="283"/>
                  <a:pt x="615" y="283"/>
                </a:cubicBezTo>
                <a:cubicBezTo>
                  <a:pt x="615" y="283"/>
                  <a:pt x="614" y="283"/>
                  <a:pt x="614" y="283"/>
                </a:cubicBezTo>
                <a:cubicBezTo>
                  <a:pt x="615" y="285"/>
                  <a:pt x="613" y="284"/>
                  <a:pt x="612" y="285"/>
                </a:cubicBezTo>
                <a:moveTo>
                  <a:pt x="438" y="165"/>
                </a:moveTo>
                <a:cubicBezTo>
                  <a:pt x="437" y="164"/>
                  <a:pt x="437" y="164"/>
                  <a:pt x="437" y="163"/>
                </a:cubicBezTo>
                <a:cubicBezTo>
                  <a:pt x="436" y="164"/>
                  <a:pt x="435" y="164"/>
                  <a:pt x="434" y="165"/>
                </a:cubicBezTo>
                <a:cubicBezTo>
                  <a:pt x="435" y="165"/>
                  <a:pt x="437" y="165"/>
                  <a:pt x="438" y="165"/>
                </a:cubicBezTo>
                <a:moveTo>
                  <a:pt x="387" y="164"/>
                </a:moveTo>
                <a:cubicBezTo>
                  <a:pt x="388" y="163"/>
                  <a:pt x="387" y="162"/>
                  <a:pt x="387" y="162"/>
                </a:cubicBezTo>
                <a:cubicBezTo>
                  <a:pt x="386" y="162"/>
                  <a:pt x="386" y="163"/>
                  <a:pt x="386" y="163"/>
                </a:cubicBezTo>
                <a:cubicBezTo>
                  <a:pt x="386" y="164"/>
                  <a:pt x="386" y="164"/>
                  <a:pt x="387" y="164"/>
                </a:cubicBezTo>
                <a:cubicBezTo>
                  <a:pt x="387" y="164"/>
                  <a:pt x="387" y="164"/>
                  <a:pt x="387" y="164"/>
                </a:cubicBezTo>
                <a:moveTo>
                  <a:pt x="613" y="282"/>
                </a:moveTo>
                <a:cubicBezTo>
                  <a:pt x="613" y="282"/>
                  <a:pt x="613" y="282"/>
                  <a:pt x="614" y="282"/>
                </a:cubicBezTo>
                <a:cubicBezTo>
                  <a:pt x="614" y="282"/>
                  <a:pt x="614" y="282"/>
                  <a:pt x="614" y="282"/>
                </a:cubicBezTo>
                <a:cubicBezTo>
                  <a:pt x="614" y="281"/>
                  <a:pt x="614" y="281"/>
                  <a:pt x="614" y="281"/>
                </a:cubicBezTo>
                <a:cubicBezTo>
                  <a:pt x="613" y="281"/>
                  <a:pt x="612" y="281"/>
                  <a:pt x="612" y="281"/>
                </a:cubicBezTo>
                <a:cubicBezTo>
                  <a:pt x="612" y="281"/>
                  <a:pt x="612" y="281"/>
                  <a:pt x="612" y="281"/>
                </a:cubicBezTo>
                <a:cubicBezTo>
                  <a:pt x="612" y="281"/>
                  <a:pt x="612" y="282"/>
                  <a:pt x="612" y="282"/>
                </a:cubicBezTo>
                <a:cubicBezTo>
                  <a:pt x="612" y="282"/>
                  <a:pt x="613" y="282"/>
                  <a:pt x="613" y="282"/>
                </a:cubicBezTo>
                <a:moveTo>
                  <a:pt x="378" y="166"/>
                </a:moveTo>
                <a:cubicBezTo>
                  <a:pt x="377" y="165"/>
                  <a:pt x="376" y="165"/>
                  <a:pt x="375" y="166"/>
                </a:cubicBezTo>
                <a:cubicBezTo>
                  <a:pt x="376" y="166"/>
                  <a:pt x="377" y="166"/>
                  <a:pt x="378" y="166"/>
                </a:cubicBezTo>
                <a:moveTo>
                  <a:pt x="641" y="440"/>
                </a:moveTo>
                <a:cubicBezTo>
                  <a:pt x="641" y="440"/>
                  <a:pt x="641" y="441"/>
                  <a:pt x="641" y="441"/>
                </a:cubicBezTo>
                <a:cubicBezTo>
                  <a:pt x="641" y="441"/>
                  <a:pt x="641" y="442"/>
                  <a:pt x="641" y="442"/>
                </a:cubicBezTo>
                <a:cubicBezTo>
                  <a:pt x="641" y="442"/>
                  <a:pt x="642" y="442"/>
                  <a:pt x="642" y="442"/>
                </a:cubicBezTo>
                <a:cubicBezTo>
                  <a:pt x="642" y="442"/>
                  <a:pt x="643" y="442"/>
                  <a:pt x="642" y="442"/>
                </a:cubicBezTo>
                <a:cubicBezTo>
                  <a:pt x="642" y="441"/>
                  <a:pt x="642" y="441"/>
                  <a:pt x="641" y="440"/>
                </a:cubicBezTo>
                <a:moveTo>
                  <a:pt x="422" y="163"/>
                </a:moveTo>
                <a:cubicBezTo>
                  <a:pt x="421" y="163"/>
                  <a:pt x="421" y="164"/>
                  <a:pt x="421" y="164"/>
                </a:cubicBezTo>
                <a:cubicBezTo>
                  <a:pt x="421" y="164"/>
                  <a:pt x="422" y="164"/>
                  <a:pt x="422" y="164"/>
                </a:cubicBezTo>
                <a:cubicBezTo>
                  <a:pt x="422" y="164"/>
                  <a:pt x="423" y="164"/>
                  <a:pt x="422" y="164"/>
                </a:cubicBezTo>
                <a:cubicBezTo>
                  <a:pt x="422" y="164"/>
                  <a:pt x="422" y="163"/>
                  <a:pt x="422" y="163"/>
                </a:cubicBezTo>
                <a:moveTo>
                  <a:pt x="381" y="164"/>
                </a:moveTo>
                <a:cubicBezTo>
                  <a:pt x="382" y="164"/>
                  <a:pt x="382" y="164"/>
                  <a:pt x="383" y="164"/>
                </a:cubicBezTo>
                <a:cubicBezTo>
                  <a:pt x="382" y="163"/>
                  <a:pt x="382" y="163"/>
                  <a:pt x="381" y="164"/>
                </a:cubicBezTo>
                <a:moveTo>
                  <a:pt x="268" y="212"/>
                </a:moveTo>
                <a:cubicBezTo>
                  <a:pt x="268" y="212"/>
                  <a:pt x="267" y="212"/>
                  <a:pt x="267" y="212"/>
                </a:cubicBezTo>
                <a:cubicBezTo>
                  <a:pt x="267" y="213"/>
                  <a:pt x="268" y="213"/>
                  <a:pt x="269" y="212"/>
                </a:cubicBezTo>
                <a:cubicBezTo>
                  <a:pt x="269" y="212"/>
                  <a:pt x="269" y="212"/>
                  <a:pt x="269" y="212"/>
                </a:cubicBezTo>
                <a:cubicBezTo>
                  <a:pt x="269" y="212"/>
                  <a:pt x="268" y="212"/>
                  <a:pt x="268" y="212"/>
                </a:cubicBezTo>
                <a:moveTo>
                  <a:pt x="567" y="586"/>
                </a:moveTo>
                <a:cubicBezTo>
                  <a:pt x="567" y="586"/>
                  <a:pt x="567" y="587"/>
                  <a:pt x="567" y="587"/>
                </a:cubicBezTo>
                <a:cubicBezTo>
                  <a:pt x="567" y="587"/>
                  <a:pt x="567" y="587"/>
                  <a:pt x="567" y="587"/>
                </a:cubicBezTo>
                <a:cubicBezTo>
                  <a:pt x="567" y="587"/>
                  <a:pt x="568" y="587"/>
                  <a:pt x="568" y="587"/>
                </a:cubicBezTo>
                <a:cubicBezTo>
                  <a:pt x="568" y="587"/>
                  <a:pt x="567" y="587"/>
                  <a:pt x="567" y="586"/>
                </a:cubicBezTo>
                <a:moveTo>
                  <a:pt x="612" y="529"/>
                </a:moveTo>
                <a:cubicBezTo>
                  <a:pt x="613" y="529"/>
                  <a:pt x="613" y="529"/>
                  <a:pt x="613" y="529"/>
                </a:cubicBezTo>
                <a:cubicBezTo>
                  <a:pt x="613" y="529"/>
                  <a:pt x="613" y="529"/>
                  <a:pt x="613" y="529"/>
                </a:cubicBezTo>
                <a:cubicBezTo>
                  <a:pt x="613" y="529"/>
                  <a:pt x="613" y="529"/>
                  <a:pt x="613" y="528"/>
                </a:cubicBezTo>
                <a:cubicBezTo>
                  <a:pt x="613" y="529"/>
                  <a:pt x="613" y="529"/>
                  <a:pt x="612" y="529"/>
                </a:cubicBezTo>
                <a:moveTo>
                  <a:pt x="611" y="523"/>
                </a:moveTo>
                <a:cubicBezTo>
                  <a:pt x="611" y="523"/>
                  <a:pt x="611" y="523"/>
                  <a:pt x="611" y="523"/>
                </a:cubicBezTo>
                <a:cubicBezTo>
                  <a:pt x="611" y="523"/>
                  <a:pt x="611" y="523"/>
                  <a:pt x="611" y="523"/>
                </a:cubicBezTo>
                <a:cubicBezTo>
                  <a:pt x="611" y="523"/>
                  <a:pt x="611" y="524"/>
                  <a:pt x="611" y="524"/>
                </a:cubicBezTo>
                <a:cubicBezTo>
                  <a:pt x="611" y="524"/>
                  <a:pt x="611" y="523"/>
                  <a:pt x="611" y="523"/>
                </a:cubicBezTo>
                <a:moveTo>
                  <a:pt x="611" y="536"/>
                </a:moveTo>
                <a:cubicBezTo>
                  <a:pt x="611" y="536"/>
                  <a:pt x="611" y="535"/>
                  <a:pt x="611" y="535"/>
                </a:cubicBezTo>
                <a:cubicBezTo>
                  <a:pt x="611" y="535"/>
                  <a:pt x="611" y="535"/>
                  <a:pt x="611" y="535"/>
                </a:cubicBezTo>
                <a:cubicBezTo>
                  <a:pt x="611" y="536"/>
                  <a:pt x="611" y="536"/>
                  <a:pt x="611" y="536"/>
                </a:cubicBezTo>
                <a:cubicBezTo>
                  <a:pt x="611" y="536"/>
                  <a:pt x="611" y="536"/>
                  <a:pt x="611" y="536"/>
                </a:cubicBezTo>
                <a:moveTo>
                  <a:pt x="326" y="632"/>
                </a:moveTo>
                <a:cubicBezTo>
                  <a:pt x="326" y="632"/>
                  <a:pt x="326" y="632"/>
                  <a:pt x="326" y="632"/>
                </a:cubicBezTo>
                <a:cubicBezTo>
                  <a:pt x="326" y="632"/>
                  <a:pt x="327" y="631"/>
                  <a:pt x="327" y="631"/>
                </a:cubicBezTo>
                <a:cubicBezTo>
                  <a:pt x="327" y="631"/>
                  <a:pt x="326" y="631"/>
                  <a:pt x="326" y="631"/>
                </a:cubicBezTo>
                <a:cubicBezTo>
                  <a:pt x="326" y="631"/>
                  <a:pt x="326" y="631"/>
                  <a:pt x="326" y="632"/>
                </a:cubicBezTo>
                <a:moveTo>
                  <a:pt x="614" y="290"/>
                </a:moveTo>
                <a:cubicBezTo>
                  <a:pt x="614" y="290"/>
                  <a:pt x="614" y="290"/>
                  <a:pt x="614" y="289"/>
                </a:cubicBezTo>
                <a:cubicBezTo>
                  <a:pt x="614" y="290"/>
                  <a:pt x="613" y="290"/>
                  <a:pt x="613" y="290"/>
                </a:cubicBezTo>
                <a:cubicBezTo>
                  <a:pt x="614" y="290"/>
                  <a:pt x="614" y="290"/>
                  <a:pt x="614" y="290"/>
                </a:cubicBezTo>
                <a:cubicBezTo>
                  <a:pt x="614" y="290"/>
                  <a:pt x="614" y="290"/>
                  <a:pt x="614" y="290"/>
                </a:cubicBezTo>
                <a:moveTo>
                  <a:pt x="222" y="253"/>
                </a:moveTo>
                <a:cubicBezTo>
                  <a:pt x="222" y="253"/>
                  <a:pt x="222" y="253"/>
                  <a:pt x="222" y="253"/>
                </a:cubicBezTo>
                <a:cubicBezTo>
                  <a:pt x="222" y="253"/>
                  <a:pt x="222" y="253"/>
                  <a:pt x="222" y="253"/>
                </a:cubicBezTo>
                <a:cubicBezTo>
                  <a:pt x="222" y="253"/>
                  <a:pt x="222" y="253"/>
                  <a:pt x="222" y="252"/>
                </a:cubicBezTo>
                <a:cubicBezTo>
                  <a:pt x="222" y="253"/>
                  <a:pt x="222" y="253"/>
                  <a:pt x="222" y="253"/>
                </a:cubicBezTo>
                <a:moveTo>
                  <a:pt x="621" y="295"/>
                </a:moveTo>
                <a:cubicBezTo>
                  <a:pt x="621" y="295"/>
                  <a:pt x="621" y="295"/>
                  <a:pt x="621" y="295"/>
                </a:cubicBezTo>
                <a:cubicBezTo>
                  <a:pt x="621" y="295"/>
                  <a:pt x="620" y="294"/>
                  <a:pt x="620" y="294"/>
                </a:cubicBezTo>
                <a:cubicBezTo>
                  <a:pt x="620" y="294"/>
                  <a:pt x="620" y="295"/>
                  <a:pt x="620" y="295"/>
                </a:cubicBezTo>
                <a:cubicBezTo>
                  <a:pt x="620" y="295"/>
                  <a:pt x="620" y="295"/>
                  <a:pt x="621" y="295"/>
                </a:cubicBezTo>
                <a:moveTo>
                  <a:pt x="389" y="163"/>
                </a:moveTo>
                <a:cubicBezTo>
                  <a:pt x="389" y="163"/>
                  <a:pt x="389" y="164"/>
                  <a:pt x="389" y="164"/>
                </a:cubicBezTo>
                <a:cubicBezTo>
                  <a:pt x="389" y="164"/>
                  <a:pt x="389" y="164"/>
                  <a:pt x="389" y="164"/>
                </a:cubicBezTo>
                <a:cubicBezTo>
                  <a:pt x="389" y="164"/>
                  <a:pt x="389" y="164"/>
                  <a:pt x="389" y="164"/>
                </a:cubicBezTo>
                <a:cubicBezTo>
                  <a:pt x="389" y="164"/>
                  <a:pt x="389" y="164"/>
                  <a:pt x="389" y="163"/>
                </a:cubicBezTo>
                <a:moveTo>
                  <a:pt x="643" y="459"/>
                </a:moveTo>
                <a:cubicBezTo>
                  <a:pt x="643" y="458"/>
                  <a:pt x="643" y="458"/>
                  <a:pt x="643" y="458"/>
                </a:cubicBezTo>
                <a:cubicBezTo>
                  <a:pt x="643" y="458"/>
                  <a:pt x="643" y="459"/>
                  <a:pt x="643" y="459"/>
                </a:cubicBezTo>
                <a:cubicBezTo>
                  <a:pt x="643" y="459"/>
                  <a:pt x="643" y="459"/>
                  <a:pt x="643" y="459"/>
                </a:cubicBezTo>
                <a:cubicBezTo>
                  <a:pt x="643" y="459"/>
                  <a:pt x="643" y="459"/>
                  <a:pt x="643" y="459"/>
                </a:cubicBezTo>
                <a:moveTo>
                  <a:pt x="641" y="445"/>
                </a:moveTo>
                <a:cubicBezTo>
                  <a:pt x="642" y="445"/>
                  <a:pt x="642" y="445"/>
                  <a:pt x="642" y="445"/>
                </a:cubicBezTo>
                <a:cubicBezTo>
                  <a:pt x="642" y="444"/>
                  <a:pt x="641" y="444"/>
                  <a:pt x="641" y="444"/>
                </a:cubicBezTo>
                <a:cubicBezTo>
                  <a:pt x="641" y="444"/>
                  <a:pt x="641" y="444"/>
                  <a:pt x="641" y="445"/>
                </a:cubicBezTo>
                <a:cubicBezTo>
                  <a:pt x="641" y="445"/>
                  <a:pt x="641" y="445"/>
                  <a:pt x="641" y="445"/>
                </a:cubicBezTo>
                <a:moveTo>
                  <a:pt x="647" y="444"/>
                </a:moveTo>
                <a:cubicBezTo>
                  <a:pt x="647" y="444"/>
                  <a:pt x="647" y="444"/>
                  <a:pt x="646" y="445"/>
                </a:cubicBezTo>
                <a:cubicBezTo>
                  <a:pt x="647" y="445"/>
                  <a:pt x="647" y="445"/>
                  <a:pt x="647" y="445"/>
                </a:cubicBezTo>
                <a:cubicBezTo>
                  <a:pt x="647" y="445"/>
                  <a:pt x="647" y="445"/>
                  <a:pt x="647" y="445"/>
                </a:cubicBezTo>
                <a:cubicBezTo>
                  <a:pt x="647" y="444"/>
                  <a:pt x="647" y="444"/>
                  <a:pt x="647" y="444"/>
                </a:cubicBezTo>
                <a:moveTo>
                  <a:pt x="643" y="448"/>
                </a:moveTo>
                <a:cubicBezTo>
                  <a:pt x="643" y="448"/>
                  <a:pt x="643" y="448"/>
                  <a:pt x="643" y="448"/>
                </a:cubicBezTo>
                <a:cubicBezTo>
                  <a:pt x="643" y="448"/>
                  <a:pt x="643" y="448"/>
                  <a:pt x="643" y="448"/>
                </a:cubicBezTo>
                <a:cubicBezTo>
                  <a:pt x="643" y="449"/>
                  <a:pt x="643" y="449"/>
                  <a:pt x="643" y="449"/>
                </a:cubicBezTo>
                <a:cubicBezTo>
                  <a:pt x="643" y="449"/>
                  <a:pt x="643" y="448"/>
                  <a:pt x="643" y="448"/>
                </a:cubicBezTo>
                <a:moveTo>
                  <a:pt x="94" y="535"/>
                </a:moveTo>
                <a:cubicBezTo>
                  <a:pt x="94" y="535"/>
                  <a:pt x="94" y="535"/>
                  <a:pt x="94" y="535"/>
                </a:cubicBezTo>
                <a:cubicBezTo>
                  <a:pt x="94" y="535"/>
                  <a:pt x="94" y="535"/>
                  <a:pt x="94" y="535"/>
                </a:cubicBezTo>
                <a:cubicBezTo>
                  <a:pt x="93" y="534"/>
                  <a:pt x="93" y="533"/>
                  <a:pt x="92" y="532"/>
                </a:cubicBezTo>
                <a:cubicBezTo>
                  <a:pt x="94" y="531"/>
                  <a:pt x="94" y="529"/>
                  <a:pt x="97" y="529"/>
                </a:cubicBezTo>
                <a:cubicBezTo>
                  <a:pt x="98" y="528"/>
                  <a:pt x="99" y="528"/>
                  <a:pt x="101" y="527"/>
                </a:cubicBezTo>
                <a:cubicBezTo>
                  <a:pt x="101" y="526"/>
                  <a:pt x="102" y="525"/>
                  <a:pt x="102" y="525"/>
                </a:cubicBezTo>
                <a:cubicBezTo>
                  <a:pt x="103" y="525"/>
                  <a:pt x="104" y="525"/>
                  <a:pt x="104" y="524"/>
                </a:cubicBezTo>
                <a:cubicBezTo>
                  <a:pt x="106" y="524"/>
                  <a:pt x="106" y="522"/>
                  <a:pt x="108" y="522"/>
                </a:cubicBezTo>
                <a:cubicBezTo>
                  <a:pt x="109" y="522"/>
                  <a:pt x="110" y="519"/>
                  <a:pt x="112" y="520"/>
                </a:cubicBezTo>
                <a:cubicBezTo>
                  <a:pt x="113" y="519"/>
                  <a:pt x="114" y="519"/>
                  <a:pt x="115" y="518"/>
                </a:cubicBezTo>
                <a:cubicBezTo>
                  <a:pt x="117" y="517"/>
                  <a:pt x="118" y="516"/>
                  <a:pt x="117" y="513"/>
                </a:cubicBezTo>
                <a:cubicBezTo>
                  <a:pt x="116" y="512"/>
                  <a:pt x="117" y="511"/>
                  <a:pt x="115" y="510"/>
                </a:cubicBezTo>
                <a:cubicBezTo>
                  <a:pt x="115" y="510"/>
                  <a:pt x="115" y="509"/>
                  <a:pt x="115" y="508"/>
                </a:cubicBezTo>
                <a:cubicBezTo>
                  <a:pt x="116" y="507"/>
                  <a:pt x="114" y="505"/>
                  <a:pt x="114" y="504"/>
                </a:cubicBezTo>
                <a:cubicBezTo>
                  <a:pt x="113" y="503"/>
                  <a:pt x="114" y="502"/>
                  <a:pt x="114" y="501"/>
                </a:cubicBezTo>
                <a:cubicBezTo>
                  <a:pt x="114" y="501"/>
                  <a:pt x="113" y="500"/>
                  <a:pt x="113" y="500"/>
                </a:cubicBezTo>
                <a:cubicBezTo>
                  <a:pt x="113" y="499"/>
                  <a:pt x="113" y="499"/>
                  <a:pt x="113" y="498"/>
                </a:cubicBezTo>
                <a:cubicBezTo>
                  <a:pt x="113" y="498"/>
                  <a:pt x="112" y="497"/>
                  <a:pt x="112" y="497"/>
                </a:cubicBezTo>
                <a:cubicBezTo>
                  <a:pt x="112" y="493"/>
                  <a:pt x="112" y="493"/>
                  <a:pt x="112" y="493"/>
                </a:cubicBezTo>
                <a:cubicBezTo>
                  <a:pt x="110" y="492"/>
                  <a:pt x="111" y="491"/>
                  <a:pt x="110" y="490"/>
                </a:cubicBezTo>
                <a:cubicBezTo>
                  <a:pt x="110" y="489"/>
                  <a:pt x="109" y="488"/>
                  <a:pt x="109" y="487"/>
                </a:cubicBezTo>
                <a:cubicBezTo>
                  <a:pt x="109" y="487"/>
                  <a:pt x="110" y="487"/>
                  <a:pt x="111" y="486"/>
                </a:cubicBezTo>
                <a:cubicBezTo>
                  <a:pt x="110" y="486"/>
                  <a:pt x="110" y="486"/>
                  <a:pt x="110" y="485"/>
                </a:cubicBezTo>
                <a:cubicBezTo>
                  <a:pt x="110" y="485"/>
                  <a:pt x="111" y="485"/>
                  <a:pt x="111" y="483"/>
                </a:cubicBezTo>
                <a:cubicBezTo>
                  <a:pt x="111" y="483"/>
                  <a:pt x="111" y="483"/>
                  <a:pt x="111" y="483"/>
                </a:cubicBezTo>
                <a:cubicBezTo>
                  <a:pt x="111" y="484"/>
                  <a:pt x="111" y="484"/>
                  <a:pt x="111" y="484"/>
                </a:cubicBezTo>
                <a:cubicBezTo>
                  <a:pt x="111" y="484"/>
                  <a:pt x="111" y="484"/>
                  <a:pt x="111" y="484"/>
                </a:cubicBezTo>
                <a:cubicBezTo>
                  <a:pt x="111" y="484"/>
                  <a:pt x="111" y="484"/>
                  <a:pt x="111" y="483"/>
                </a:cubicBezTo>
                <a:cubicBezTo>
                  <a:pt x="111" y="483"/>
                  <a:pt x="111" y="483"/>
                  <a:pt x="111" y="483"/>
                </a:cubicBezTo>
                <a:cubicBezTo>
                  <a:pt x="110" y="483"/>
                  <a:pt x="109" y="482"/>
                  <a:pt x="110" y="482"/>
                </a:cubicBezTo>
                <a:cubicBezTo>
                  <a:pt x="111" y="482"/>
                  <a:pt x="112" y="482"/>
                  <a:pt x="112" y="481"/>
                </a:cubicBezTo>
                <a:cubicBezTo>
                  <a:pt x="112" y="480"/>
                  <a:pt x="112" y="480"/>
                  <a:pt x="112" y="480"/>
                </a:cubicBezTo>
                <a:cubicBezTo>
                  <a:pt x="114" y="480"/>
                  <a:pt x="113" y="479"/>
                  <a:pt x="113" y="478"/>
                </a:cubicBezTo>
                <a:cubicBezTo>
                  <a:pt x="115" y="478"/>
                  <a:pt x="115" y="478"/>
                  <a:pt x="115" y="476"/>
                </a:cubicBezTo>
                <a:cubicBezTo>
                  <a:pt x="114" y="477"/>
                  <a:pt x="114" y="477"/>
                  <a:pt x="113" y="478"/>
                </a:cubicBezTo>
                <a:cubicBezTo>
                  <a:pt x="113" y="478"/>
                  <a:pt x="112" y="478"/>
                  <a:pt x="112" y="478"/>
                </a:cubicBezTo>
                <a:cubicBezTo>
                  <a:pt x="111" y="477"/>
                  <a:pt x="112" y="475"/>
                  <a:pt x="111" y="474"/>
                </a:cubicBezTo>
                <a:cubicBezTo>
                  <a:pt x="111" y="473"/>
                  <a:pt x="110" y="473"/>
                  <a:pt x="110" y="474"/>
                </a:cubicBezTo>
                <a:cubicBezTo>
                  <a:pt x="109" y="476"/>
                  <a:pt x="109" y="476"/>
                  <a:pt x="108" y="475"/>
                </a:cubicBezTo>
                <a:cubicBezTo>
                  <a:pt x="108" y="475"/>
                  <a:pt x="108" y="475"/>
                  <a:pt x="107" y="475"/>
                </a:cubicBezTo>
                <a:cubicBezTo>
                  <a:pt x="107" y="474"/>
                  <a:pt x="107" y="474"/>
                  <a:pt x="107" y="474"/>
                </a:cubicBezTo>
                <a:cubicBezTo>
                  <a:pt x="107" y="473"/>
                  <a:pt x="107" y="472"/>
                  <a:pt x="107" y="471"/>
                </a:cubicBezTo>
                <a:cubicBezTo>
                  <a:pt x="107" y="471"/>
                  <a:pt x="107" y="471"/>
                  <a:pt x="107" y="471"/>
                </a:cubicBezTo>
                <a:cubicBezTo>
                  <a:pt x="107" y="471"/>
                  <a:pt x="107" y="471"/>
                  <a:pt x="107" y="472"/>
                </a:cubicBezTo>
                <a:cubicBezTo>
                  <a:pt x="107" y="472"/>
                  <a:pt x="107" y="472"/>
                  <a:pt x="107" y="472"/>
                </a:cubicBezTo>
                <a:cubicBezTo>
                  <a:pt x="107" y="471"/>
                  <a:pt x="108" y="471"/>
                  <a:pt x="108" y="471"/>
                </a:cubicBezTo>
                <a:cubicBezTo>
                  <a:pt x="108" y="471"/>
                  <a:pt x="107" y="471"/>
                  <a:pt x="107" y="471"/>
                </a:cubicBezTo>
                <a:cubicBezTo>
                  <a:pt x="106" y="472"/>
                  <a:pt x="106" y="472"/>
                  <a:pt x="105" y="472"/>
                </a:cubicBezTo>
                <a:cubicBezTo>
                  <a:pt x="105" y="472"/>
                  <a:pt x="105" y="471"/>
                  <a:pt x="104" y="471"/>
                </a:cubicBezTo>
                <a:cubicBezTo>
                  <a:pt x="104" y="470"/>
                  <a:pt x="104" y="470"/>
                  <a:pt x="104" y="470"/>
                </a:cubicBezTo>
                <a:cubicBezTo>
                  <a:pt x="105" y="469"/>
                  <a:pt x="105" y="469"/>
                  <a:pt x="105" y="468"/>
                </a:cubicBezTo>
                <a:cubicBezTo>
                  <a:pt x="104" y="468"/>
                  <a:pt x="104" y="467"/>
                  <a:pt x="104" y="467"/>
                </a:cubicBezTo>
                <a:cubicBezTo>
                  <a:pt x="105" y="466"/>
                  <a:pt x="105" y="465"/>
                  <a:pt x="106" y="464"/>
                </a:cubicBezTo>
                <a:cubicBezTo>
                  <a:pt x="106" y="464"/>
                  <a:pt x="107" y="464"/>
                  <a:pt x="107" y="463"/>
                </a:cubicBezTo>
                <a:cubicBezTo>
                  <a:pt x="107" y="463"/>
                  <a:pt x="107" y="463"/>
                  <a:pt x="108" y="463"/>
                </a:cubicBezTo>
                <a:cubicBezTo>
                  <a:pt x="108" y="464"/>
                  <a:pt x="108" y="464"/>
                  <a:pt x="109" y="464"/>
                </a:cubicBezTo>
                <a:cubicBezTo>
                  <a:pt x="111" y="466"/>
                  <a:pt x="113" y="467"/>
                  <a:pt x="113" y="470"/>
                </a:cubicBezTo>
                <a:cubicBezTo>
                  <a:pt x="113" y="471"/>
                  <a:pt x="114" y="472"/>
                  <a:pt x="115" y="472"/>
                </a:cubicBezTo>
                <a:cubicBezTo>
                  <a:pt x="115" y="473"/>
                  <a:pt x="115" y="474"/>
                  <a:pt x="115" y="475"/>
                </a:cubicBezTo>
                <a:cubicBezTo>
                  <a:pt x="115" y="475"/>
                  <a:pt x="115" y="474"/>
                  <a:pt x="115" y="474"/>
                </a:cubicBezTo>
                <a:cubicBezTo>
                  <a:pt x="115" y="474"/>
                  <a:pt x="115" y="474"/>
                  <a:pt x="115" y="474"/>
                </a:cubicBezTo>
                <a:cubicBezTo>
                  <a:pt x="115" y="475"/>
                  <a:pt x="114" y="475"/>
                  <a:pt x="115" y="475"/>
                </a:cubicBezTo>
                <a:cubicBezTo>
                  <a:pt x="115" y="475"/>
                  <a:pt x="115" y="475"/>
                  <a:pt x="115" y="475"/>
                </a:cubicBezTo>
                <a:cubicBezTo>
                  <a:pt x="116" y="474"/>
                  <a:pt x="116" y="475"/>
                  <a:pt x="116" y="475"/>
                </a:cubicBezTo>
                <a:cubicBezTo>
                  <a:pt x="117" y="476"/>
                  <a:pt x="117" y="477"/>
                  <a:pt x="118" y="478"/>
                </a:cubicBezTo>
                <a:cubicBezTo>
                  <a:pt x="119" y="479"/>
                  <a:pt x="119" y="480"/>
                  <a:pt x="120" y="481"/>
                </a:cubicBezTo>
                <a:cubicBezTo>
                  <a:pt x="121" y="483"/>
                  <a:pt x="122" y="484"/>
                  <a:pt x="123" y="486"/>
                </a:cubicBezTo>
                <a:cubicBezTo>
                  <a:pt x="124" y="487"/>
                  <a:pt x="124" y="489"/>
                  <a:pt x="125" y="490"/>
                </a:cubicBezTo>
                <a:cubicBezTo>
                  <a:pt x="125" y="490"/>
                  <a:pt x="126" y="490"/>
                  <a:pt x="126" y="491"/>
                </a:cubicBezTo>
                <a:cubicBezTo>
                  <a:pt x="125" y="492"/>
                  <a:pt x="127" y="493"/>
                  <a:pt x="127" y="495"/>
                </a:cubicBezTo>
                <a:cubicBezTo>
                  <a:pt x="127" y="495"/>
                  <a:pt x="127" y="495"/>
                  <a:pt x="128" y="495"/>
                </a:cubicBezTo>
                <a:cubicBezTo>
                  <a:pt x="128" y="495"/>
                  <a:pt x="128" y="496"/>
                  <a:pt x="129" y="496"/>
                </a:cubicBezTo>
                <a:cubicBezTo>
                  <a:pt x="129" y="497"/>
                  <a:pt x="129" y="498"/>
                  <a:pt x="130" y="499"/>
                </a:cubicBezTo>
                <a:cubicBezTo>
                  <a:pt x="131" y="500"/>
                  <a:pt x="130" y="501"/>
                  <a:pt x="131" y="501"/>
                </a:cubicBezTo>
                <a:cubicBezTo>
                  <a:pt x="132" y="502"/>
                  <a:pt x="132" y="503"/>
                  <a:pt x="133" y="504"/>
                </a:cubicBezTo>
                <a:cubicBezTo>
                  <a:pt x="135" y="505"/>
                  <a:pt x="135" y="508"/>
                  <a:pt x="136" y="509"/>
                </a:cubicBezTo>
                <a:cubicBezTo>
                  <a:pt x="136" y="510"/>
                  <a:pt x="136" y="510"/>
                  <a:pt x="137" y="511"/>
                </a:cubicBezTo>
                <a:cubicBezTo>
                  <a:pt x="137" y="511"/>
                  <a:pt x="137" y="512"/>
                  <a:pt x="138" y="513"/>
                </a:cubicBezTo>
                <a:cubicBezTo>
                  <a:pt x="138" y="513"/>
                  <a:pt x="139" y="514"/>
                  <a:pt x="139" y="514"/>
                </a:cubicBezTo>
                <a:cubicBezTo>
                  <a:pt x="139" y="515"/>
                  <a:pt x="139" y="515"/>
                  <a:pt x="140" y="516"/>
                </a:cubicBezTo>
                <a:cubicBezTo>
                  <a:pt x="141" y="516"/>
                  <a:pt x="141" y="517"/>
                  <a:pt x="141" y="518"/>
                </a:cubicBezTo>
                <a:cubicBezTo>
                  <a:pt x="142" y="519"/>
                  <a:pt x="142" y="519"/>
                  <a:pt x="142" y="520"/>
                </a:cubicBezTo>
                <a:cubicBezTo>
                  <a:pt x="142" y="520"/>
                  <a:pt x="142" y="521"/>
                  <a:pt x="143" y="521"/>
                </a:cubicBezTo>
                <a:cubicBezTo>
                  <a:pt x="143" y="522"/>
                  <a:pt x="143" y="522"/>
                  <a:pt x="144" y="523"/>
                </a:cubicBezTo>
                <a:cubicBezTo>
                  <a:pt x="143" y="525"/>
                  <a:pt x="140" y="527"/>
                  <a:pt x="138" y="528"/>
                </a:cubicBezTo>
                <a:cubicBezTo>
                  <a:pt x="137" y="527"/>
                  <a:pt x="136" y="529"/>
                  <a:pt x="135" y="529"/>
                </a:cubicBezTo>
                <a:cubicBezTo>
                  <a:pt x="135" y="529"/>
                  <a:pt x="134" y="529"/>
                  <a:pt x="134" y="530"/>
                </a:cubicBezTo>
                <a:cubicBezTo>
                  <a:pt x="134" y="530"/>
                  <a:pt x="134" y="530"/>
                  <a:pt x="133" y="530"/>
                </a:cubicBezTo>
                <a:cubicBezTo>
                  <a:pt x="132" y="530"/>
                  <a:pt x="132" y="532"/>
                  <a:pt x="130" y="532"/>
                </a:cubicBezTo>
                <a:cubicBezTo>
                  <a:pt x="129" y="532"/>
                  <a:pt x="128" y="533"/>
                  <a:pt x="128" y="534"/>
                </a:cubicBezTo>
                <a:cubicBezTo>
                  <a:pt x="127" y="534"/>
                  <a:pt x="127" y="534"/>
                  <a:pt x="127" y="535"/>
                </a:cubicBezTo>
                <a:cubicBezTo>
                  <a:pt x="127" y="536"/>
                  <a:pt x="127" y="536"/>
                  <a:pt x="128" y="537"/>
                </a:cubicBezTo>
                <a:cubicBezTo>
                  <a:pt x="128" y="538"/>
                  <a:pt x="129" y="539"/>
                  <a:pt x="129" y="540"/>
                </a:cubicBezTo>
                <a:cubicBezTo>
                  <a:pt x="130" y="541"/>
                  <a:pt x="129" y="542"/>
                  <a:pt x="130" y="543"/>
                </a:cubicBezTo>
                <a:cubicBezTo>
                  <a:pt x="130" y="545"/>
                  <a:pt x="132" y="546"/>
                  <a:pt x="131" y="548"/>
                </a:cubicBezTo>
                <a:cubicBezTo>
                  <a:pt x="133" y="549"/>
                  <a:pt x="132" y="552"/>
                  <a:pt x="134" y="553"/>
                </a:cubicBezTo>
                <a:cubicBezTo>
                  <a:pt x="134" y="554"/>
                  <a:pt x="134" y="555"/>
                  <a:pt x="135" y="555"/>
                </a:cubicBezTo>
                <a:cubicBezTo>
                  <a:pt x="135" y="557"/>
                  <a:pt x="136" y="558"/>
                  <a:pt x="136" y="559"/>
                </a:cubicBezTo>
                <a:cubicBezTo>
                  <a:pt x="136" y="559"/>
                  <a:pt x="136" y="560"/>
                  <a:pt x="136" y="560"/>
                </a:cubicBezTo>
                <a:cubicBezTo>
                  <a:pt x="137" y="561"/>
                  <a:pt x="137" y="561"/>
                  <a:pt x="138" y="562"/>
                </a:cubicBezTo>
                <a:cubicBezTo>
                  <a:pt x="138" y="562"/>
                  <a:pt x="138" y="563"/>
                  <a:pt x="138" y="563"/>
                </a:cubicBezTo>
                <a:cubicBezTo>
                  <a:pt x="138" y="565"/>
                  <a:pt x="139" y="566"/>
                  <a:pt x="140" y="567"/>
                </a:cubicBezTo>
                <a:cubicBezTo>
                  <a:pt x="140" y="569"/>
                  <a:pt x="141" y="570"/>
                  <a:pt x="141" y="572"/>
                </a:cubicBezTo>
                <a:cubicBezTo>
                  <a:pt x="141" y="573"/>
                  <a:pt x="142" y="573"/>
                  <a:pt x="142" y="574"/>
                </a:cubicBezTo>
                <a:cubicBezTo>
                  <a:pt x="142" y="574"/>
                  <a:pt x="141" y="574"/>
                  <a:pt x="141" y="574"/>
                </a:cubicBezTo>
                <a:cubicBezTo>
                  <a:pt x="141" y="575"/>
                  <a:pt x="141" y="575"/>
                  <a:pt x="142" y="575"/>
                </a:cubicBezTo>
                <a:cubicBezTo>
                  <a:pt x="142" y="575"/>
                  <a:pt x="141" y="576"/>
                  <a:pt x="141" y="576"/>
                </a:cubicBezTo>
                <a:cubicBezTo>
                  <a:pt x="142" y="577"/>
                  <a:pt x="144" y="577"/>
                  <a:pt x="144" y="579"/>
                </a:cubicBezTo>
                <a:cubicBezTo>
                  <a:pt x="144" y="580"/>
                  <a:pt x="145" y="580"/>
                  <a:pt x="145" y="581"/>
                </a:cubicBezTo>
                <a:cubicBezTo>
                  <a:pt x="145" y="581"/>
                  <a:pt x="145" y="581"/>
                  <a:pt x="145" y="581"/>
                </a:cubicBezTo>
                <a:cubicBezTo>
                  <a:pt x="145" y="581"/>
                  <a:pt x="145" y="582"/>
                  <a:pt x="144" y="581"/>
                </a:cubicBezTo>
                <a:cubicBezTo>
                  <a:pt x="144" y="581"/>
                  <a:pt x="144" y="581"/>
                  <a:pt x="143" y="581"/>
                </a:cubicBezTo>
                <a:cubicBezTo>
                  <a:pt x="143" y="581"/>
                  <a:pt x="142" y="581"/>
                  <a:pt x="142" y="581"/>
                </a:cubicBezTo>
                <a:cubicBezTo>
                  <a:pt x="143" y="582"/>
                  <a:pt x="143" y="583"/>
                  <a:pt x="143" y="584"/>
                </a:cubicBezTo>
                <a:cubicBezTo>
                  <a:pt x="143" y="584"/>
                  <a:pt x="142" y="584"/>
                  <a:pt x="142" y="584"/>
                </a:cubicBezTo>
                <a:cubicBezTo>
                  <a:pt x="141" y="584"/>
                  <a:pt x="141" y="585"/>
                  <a:pt x="141" y="586"/>
                </a:cubicBezTo>
                <a:cubicBezTo>
                  <a:pt x="141" y="586"/>
                  <a:pt x="142" y="586"/>
                  <a:pt x="142" y="586"/>
                </a:cubicBezTo>
                <a:cubicBezTo>
                  <a:pt x="143" y="586"/>
                  <a:pt x="143" y="586"/>
                  <a:pt x="144" y="586"/>
                </a:cubicBezTo>
                <a:cubicBezTo>
                  <a:pt x="143" y="587"/>
                  <a:pt x="142" y="588"/>
                  <a:pt x="143" y="589"/>
                </a:cubicBezTo>
                <a:cubicBezTo>
                  <a:pt x="143" y="590"/>
                  <a:pt x="143" y="590"/>
                  <a:pt x="144" y="590"/>
                </a:cubicBezTo>
                <a:cubicBezTo>
                  <a:pt x="144" y="591"/>
                  <a:pt x="144" y="591"/>
                  <a:pt x="144" y="591"/>
                </a:cubicBezTo>
                <a:cubicBezTo>
                  <a:pt x="143" y="591"/>
                  <a:pt x="142" y="592"/>
                  <a:pt x="142" y="593"/>
                </a:cubicBezTo>
                <a:cubicBezTo>
                  <a:pt x="142" y="593"/>
                  <a:pt x="141" y="593"/>
                  <a:pt x="141" y="593"/>
                </a:cubicBezTo>
                <a:cubicBezTo>
                  <a:pt x="140" y="593"/>
                  <a:pt x="140" y="593"/>
                  <a:pt x="140" y="592"/>
                </a:cubicBezTo>
                <a:cubicBezTo>
                  <a:pt x="140" y="592"/>
                  <a:pt x="140" y="591"/>
                  <a:pt x="141" y="591"/>
                </a:cubicBezTo>
                <a:cubicBezTo>
                  <a:pt x="141" y="591"/>
                  <a:pt x="141" y="591"/>
                  <a:pt x="142" y="591"/>
                </a:cubicBezTo>
                <a:cubicBezTo>
                  <a:pt x="141" y="590"/>
                  <a:pt x="141" y="589"/>
                  <a:pt x="140" y="589"/>
                </a:cubicBezTo>
                <a:cubicBezTo>
                  <a:pt x="140" y="589"/>
                  <a:pt x="140" y="588"/>
                  <a:pt x="139" y="588"/>
                </a:cubicBezTo>
                <a:cubicBezTo>
                  <a:pt x="139" y="588"/>
                  <a:pt x="138" y="588"/>
                  <a:pt x="138" y="589"/>
                </a:cubicBezTo>
                <a:cubicBezTo>
                  <a:pt x="137" y="589"/>
                  <a:pt x="137" y="589"/>
                  <a:pt x="137" y="589"/>
                </a:cubicBezTo>
                <a:cubicBezTo>
                  <a:pt x="136" y="588"/>
                  <a:pt x="134" y="587"/>
                  <a:pt x="133" y="586"/>
                </a:cubicBezTo>
                <a:cubicBezTo>
                  <a:pt x="134" y="584"/>
                  <a:pt x="131" y="584"/>
                  <a:pt x="131" y="582"/>
                </a:cubicBezTo>
                <a:cubicBezTo>
                  <a:pt x="131" y="582"/>
                  <a:pt x="131" y="581"/>
                  <a:pt x="130" y="581"/>
                </a:cubicBezTo>
                <a:cubicBezTo>
                  <a:pt x="129" y="579"/>
                  <a:pt x="127" y="578"/>
                  <a:pt x="126" y="577"/>
                </a:cubicBezTo>
                <a:cubicBezTo>
                  <a:pt x="125" y="576"/>
                  <a:pt x="125" y="575"/>
                  <a:pt x="125" y="574"/>
                </a:cubicBezTo>
                <a:cubicBezTo>
                  <a:pt x="124" y="573"/>
                  <a:pt x="124" y="572"/>
                  <a:pt x="122" y="571"/>
                </a:cubicBezTo>
                <a:cubicBezTo>
                  <a:pt x="120" y="570"/>
                  <a:pt x="120" y="567"/>
                  <a:pt x="118" y="566"/>
                </a:cubicBezTo>
                <a:cubicBezTo>
                  <a:pt x="118" y="565"/>
                  <a:pt x="118" y="565"/>
                  <a:pt x="117" y="564"/>
                </a:cubicBezTo>
                <a:cubicBezTo>
                  <a:pt x="116" y="563"/>
                  <a:pt x="114" y="561"/>
                  <a:pt x="113" y="560"/>
                </a:cubicBezTo>
                <a:cubicBezTo>
                  <a:pt x="112" y="558"/>
                  <a:pt x="111" y="557"/>
                  <a:pt x="109" y="555"/>
                </a:cubicBezTo>
                <a:cubicBezTo>
                  <a:pt x="108" y="554"/>
                  <a:pt x="108" y="553"/>
                  <a:pt x="107" y="552"/>
                </a:cubicBezTo>
                <a:cubicBezTo>
                  <a:pt x="106" y="551"/>
                  <a:pt x="105" y="551"/>
                  <a:pt x="105" y="549"/>
                </a:cubicBezTo>
                <a:cubicBezTo>
                  <a:pt x="104" y="548"/>
                  <a:pt x="103" y="547"/>
                  <a:pt x="102" y="546"/>
                </a:cubicBezTo>
                <a:cubicBezTo>
                  <a:pt x="102" y="544"/>
                  <a:pt x="100" y="544"/>
                  <a:pt x="99" y="542"/>
                </a:cubicBezTo>
                <a:cubicBezTo>
                  <a:pt x="99" y="541"/>
                  <a:pt x="100" y="541"/>
                  <a:pt x="100" y="540"/>
                </a:cubicBezTo>
                <a:cubicBezTo>
                  <a:pt x="99" y="540"/>
                  <a:pt x="99" y="540"/>
                  <a:pt x="98" y="540"/>
                </a:cubicBezTo>
                <a:cubicBezTo>
                  <a:pt x="97" y="539"/>
                  <a:pt x="96" y="538"/>
                  <a:pt x="96" y="538"/>
                </a:cubicBezTo>
                <a:cubicBezTo>
                  <a:pt x="95" y="537"/>
                  <a:pt x="94" y="536"/>
                  <a:pt x="94" y="535"/>
                </a:cubicBezTo>
                <a:cubicBezTo>
                  <a:pt x="95" y="534"/>
                  <a:pt x="97" y="536"/>
                  <a:pt x="97" y="535"/>
                </a:cubicBezTo>
                <a:cubicBezTo>
                  <a:pt x="97" y="534"/>
                  <a:pt x="96" y="534"/>
                  <a:pt x="96" y="533"/>
                </a:cubicBezTo>
                <a:cubicBezTo>
                  <a:pt x="95" y="533"/>
                  <a:pt x="95" y="533"/>
                  <a:pt x="94" y="534"/>
                </a:cubicBezTo>
                <a:cubicBezTo>
                  <a:pt x="94" y="535"/>
                  <a:pt x="94" y="535"/>
                  <a:pt x="94" y="535"/>
                </a:cubicBezTo>
                <a:moveTo>
                  <a:pt x="125" y="496"/>
                </a:moveTo>
                <a:cubicBezTo>
                  <a:pt x="125" y="496"/>
                  <a:pt x="124" y="495"/>
                  <a:pt x="124" y="495"/>
                </a:cubicBezTo>
                <a:cubicBezTo>
                  <a:pt x="124" y="495"/>
                  <a:pt x="124" y="495"/>
                  <a:pt x="124" y="495"/>
                </a:cubicBezTo>
                <a:cubicBezTo>
                  <a:pt x="124" y="495"/>
                  <a:pt x="124" y="496"/>
                  <a:pt x="124" y="496"/>
                </a:cubicBezTo>
                <a:cubicBezTo>
                  <a:pt x="124" y="496"/>
                  <a:pt x="124" y="496"/>
                  <a:pt x="124" y="496"/>
                </a:cubicBezTo>
                <a:cubicBezTo>
                  <a:pt x="124" y="496"/>
                  <a:pt x="125" y="496"/>
                  <a:pt x="124" y="495"/>
                </a:cubicBezTo>
                <a:cubicBezTo>
                  <a:pt x="124" y="495"/>
                  <a:pt x="124" y="494"/>
                  <a:pt x="122" y="494"/>
                </a:cubicBezTo>
                <a:cubicBezTo>
                  <a:pt x="123" y="494"/>
                  <a:pt x="123" y="494"/>
                  <a:pt x="123" y="494"/>
                </a:cubicBezTo>
                <a:cubicBezTo>
                  <a:pt x="123" y="494"/>
                  <a:pt x="123" y="494"/>
                  <a:pt x="123" y="494"/>
                </a:cubicBezTo>
                <a:cubicBezTo>
                  <a:pt x="123" y="494"/>
                  <a:pt x="122" y="493"/>
                  <a:pt x="122" y="494"/>
                </a:cubicBezTo>
                <a:cubicBezTo>
                  <a:pt x="122" y="494"/>
                  <a:pt x="122" y="494"/>
                  <a:pt x="123" y="494"/>
                </a:cubicBezTo>
                <a:cubicBezTo>
                  <a:pt x="123" y="495"/>
                  <a:pt x="123" y="495"/>
                  <a:pt x="125" y="496"/>
                </a:cubicBezTo>
                <a:moveTo>
                  <a:pt x="135" y="563"/>
                </a:moveTo>
                <a:cubicBezTo>
                  <a:pt x="135" y="563"/>
                  <a:pt x="135" y="563"/>
                  <a:pt x="135" y="563"/>
                </a:cubicBezTo>
                <a:cubicBezTo>
                  <a:pt x="135" y="563"/>
                  <a:pt x="135" y="562"/>
                  <a:pt x="135" y="562"/>
                </a:cubicBezTo>
                <a:cubicBezTo>
                  <a:pt x="135" y="562"/>
                  <a:pt x="135" y="562"/>
                  <a:pt x="134" y="562"/>
                </a:cubicBezTo>
                <a:cubicBezTo>
                  <a:pt x="134" y="562"/>
                  <a:pt x="135" y="562"/>
                  <a:pt x="135" y="563"/>
                </a:cubicBezTo>
                <a:cubicBezTo>
                  <a:pt x="135" y="564"/>
                  <a:pt x="135" y="564"/>
                  <a:pt x="136" y="566"/>
                </a:cubicBezTo>
                <a:cubicBezTo>
                  <a:pt x="136" y="565"/>
                  <a:pt x="137" y="565"/>
                  <a:pt x="137" y="564"/>
                </a:cubicBezTo>
                <a:cubicBezTo>
                  <a:pt x="136" y="564"/>
                  <a:pt x="136" y="563"/>
                  <a:pt x="135" y="563"/>
                </a:cubicBezTo>
                <a:moveTo>
                  <a:pt x="99" y="534"/>
                </a:moveTo>
                <a:cubicBezTo>
                  <a:pt x="100" y="535"/>
                  <a:pt x="101" y="534"/>
                  <a:pt x="102" y="534"/>
                </a:cubicBezTo>
                <a:cubicBezTo>
                  <a:pt x="102" y="534"/>
                  <a:pt x="102" y="533"/>
                  <a:pt x="102" y="533"/>
                </a:cubicBezTo>
                <a:cubicBezTo>
                  <a:pt x="102" y="533"/>
                  <a:pt x="102" y="532"/>
                  <a:pt x="101" y="532"/>
                </a:cubicBezTo>
                <a:cubicBezTo>
                  <a:pt x="101" y="533"/>
                  <a:pt x="100" y="533"/>
                  <a:pt x="99" y="534"/>
                </a:cubicBezTo>
                <a:moveTo>
                  <a:pt x="115" y="484"/>
                </a:moveTo>
                <a:cubicBezTo>
                  <a:pt x="115" y="484"/>
                  <a:pt x="115" y="484"/>
                  <a:pt x="115" y="484"/>
                </a:cubicBezTo>
                <a:cubicBezTo>
                  <a:pt x="114" y="485"/>
                  <a:pt x="114" y="485"/>
                  <a:pt x="115" y="485"/>
                </a:cubicBezTo>
                <a:cubicBezTo>
                  <a:pt x="115" y="486"/>
                  <a:pt x="115" y="486"/>
                  <a:pt x="116" y="486"/>
                </a:cubicBezTo>
                <a:cubicBezTo>
                  <a:pt x="116" y="486"/>
                  <a:pt x="116" y="485"/>
                  <a:pt x="116" y="485"/>
                </a:cubicBezTo>
                <a:cubicBezTo>
                  <a:pt x="116" y="485"/>
                  <a:pt x="115" y="484"/>
                  <a:pt x="115" y="484"/>
                </a:cubicBezTo>
                <a:moveTo>
                  <a:pt x="99" y="529"/>
                </a:moveTo>
                <a:cubicBezTo>
                  <a:pt x="98" y="530"/>
                  <a:pt x="98" y="531"/>
                  <a:pt x="99" y="531"/>
                </a:cubicBezTo>
                <a:cubicBezTo>
                  <a:pt x="99" y="531"/>
                  <a:pt x="99" y="530"/>
                  <a:pt x="99" y="529"/>
                </a:cubicBezTo>
                <a:moveTo>
                  <a:pt x="132" y="561"/>
                </a:moveTo>
                <a:cubicBezTo>
                  <a:pt x="132" y="560"/>
                  <a:pt x="132" y="560"/>
                  <a:pt x="132" y="560"/>
                </a:cubicBezTo>
                <a:cubicBezTo>
                  <a:pt x="132" y="560"/>
                  <a:pt x="132" y="560"/>
                  <a:pt x="132" y="560"/>
                </a:cubicBezTo>
                <a:cubicBezTo>
                  <a:pt x="131" y="560"/>
                  <a:pt x="131" y="561"/>
                  <a:pt x="132" y="561"/>
                </a:cubicBezTo>
                <a:cubicBezTo>
                  <a:pt x="132" y="562"/>
                  <a:pt x="132" y="561"/>
                  <a:pt x="132" y="561"/>
                </a:cubicBezTo>
                <a:moveTo>
                  <a:pt x="130" y="563"/>
                </a:moveTo>
                <a:cubicBezTo>
                  <a:pt x="130" y="563"/>
                  <a:pt x="130" y="563"/>
                  <a:pt x="130" y="563"/>
                </a:cubicBezTo>
                <a:cubicBezTo>
                  <a:pt x="130" y="563"/>
                  <a:pt x="130" y="563"/>
                  <a:pt x="130" y="564"/>
                </a:cubicBezTo>
                <a:cubicBezTo>
                  <a:pt x="130" y="563"/>
                  <a:pt x="130" y="563"/>
                  <a:pt x="130" y="563"/>
                </a:cubicBezTo>
                <a:cubicBezTo>
                  <a:pt x="130" y="563"/>
                  <a:pt x="130" y="563"/>
                  <a:pt x="130" y="563"/>
                </a:cubicBezTo>
                <a:moveTo>
                  <a:pt x="132" y="565"/>
                </a:moveTo>
                <a:cubicBezTo>
                  <a:pt x="132" y="565"/>
                  <a:pt x="132" y="565"/>
                  <a:pt x="132" y="565"/>
                </a:cubicBezTo>
                <a:cubicBezTo>
                  <a:pt x="132" y="565"/>
                  <a:pt x="132" y="565"/>
                  <a:pt x="132" y="565"/>
                </a:cubicBezTo>
                <a:cubicBezTo>
                  <a:pt x="132" y="565"/>
                  <a:pt x="132" y="565"/>
                  <a:pt x="132" y="565"/>
                </a:cubicBezTo>
                <a:cubicBezTo>
                  <a:pt x="132" y="565"/>
                  <a:pt x="132" y="565"/>
                  <a:pt x="132" y="565"/>
                </a:cubicBezTo>
                <a:moveTo>
                  <a:pt x="127" y="525"/>
                </a:moveTo>
                <a:cubicBezTo>
                  <a:pt x="127" y="524"/>
                  <a:pt x="128" y="524"/>
                  <a:pt x="128" y="524"/>
                </a:cubicBezTo>
                <a:cubicBezTo>
                  <a:pt x="127" y="524"/>
                  <a:pt x="127" y="524"/>
                  <a:pt x="127" y="524"/>
                </a:cubicBezTo>
                <a:cubicBezTo>
                  <a:pt x="127" y="524"/>
                  <a:pt x="127" y="524"/>
                  <a:pt x="127" y="524"/>
                </a:cubicBezTo>
                <a:cubicBezTo>
                  <a:pt x="127" y="524"/>
                  <a:pt x="127" y="524"/>
                  <a:pt x="127" y="525"/>
                </a:cubicBezTo>
                <a:moveTo>
                  <a:pt x="99" y="535"/>
                </a:moveTo>
                <a:cubicBezTo>
                  <a:pt x="99" y="535"/>
                  <a:pt x="98" y="535"/>
                  <a:pt x="98" y="536"/>
                </a:cubicBezTo>
                <a:cubicBezTo>
                  <a:pt x="98" y="536"/>
                  <a:pt x="98" y="536"/>
                  <a:pt x="99" y="536"/>
                </a:cubicBezTo>
                <a:cubicBezTo>
                  <a:pt x="99" y="536"/>
                  <a:pt x="99" y="536"/>
                  <a:pt x="99" y="536"/>
                </a:cubicBezTo>
                <a:cubicBezTo>
                  <a:pt x="99" y="535"/>
                  <a:pt x="99" y="535"/>
                  <a:pt x="99" y="535"/>
                </a:cubicBezTo>
                <a:moveTo>
                  <a:pt x="101" y="531"/>
                </a:moveTo>
                <a:cubicBezTo>
                  <a:pt x="101" y="531"/>
                  <a:pt x="101" y="531"/>
                  <a:pt x="101" y="530"/>
                </a:cubicBezTo>
                <a:cubicBezTo>
                  <a:pt x="100" y="530"/>
                  <a:pt x="100" y="531"/>
                  <a:pt x="100" y="531"/>
                </a:cubicBezTo>
                <a:cubicBezTo>
                  <a:pt x="100" y="531"/>
                  <a:pt x="100" y="531"/>
                  <a:pt x="101" y="531"/>
                </a:cubicBezTo>
                <a:cubicBezTo>
                  <a:pt x="101" y="531"/>
                  <a:pt x="101" y="531"/>
                  <a:pt x="101" y="531"/>
                </a:cubicBezTo>
                <a:moveTo>
                  <a:pt x="127" y="519"/>
                </a:moveTo>
                <a:cubicBezTo>
                  <a:pt x="127" y="519"/>
                  <a:pt x="127" y="519"/>
                  <a:pt x="127" y="519"/>
                </a:cubicBezTo>
                <a:cubicBezTo>
                  <a:pt x="127" y="520"/>
                  <a:pt x="127" y="520"/>
                  <a:pt x="127" y="520"/>
                </a:cubicBezTo>
                <a:cubicBezTo>
                  <a:pt x="127" y="520"/>
                  <a:pt x="127" y="520"/>
                  <a:pt x="127" y="520"/>
                </a:cubicBezTo>
                <a:cubicBezTo>
                  <a:pt x="127" y="519"/>
                  <a:pt x="127" y="519"/>
                  <a:pt x="127" y="519"/>
                </a:cubicBezTo>
                <a:moveTo>
                  <a:pt x="131" y="522"/>
                </a:moveTo>
                <a:cubicBezTo>
                  <a:pt x="131" y="523"/>
                  <a:pt x="131" y="523"/>
                  <a:pt x="131" y="523"/>
                </a:cubicBezTo>
                <a:cubicBezTo>
                  <a:pt x="131" y="523"/>
                  <a:pt x="131" y="522"/>
                  <a:pt x="131" y="522"/>
                </a:cubicBezTo>
                <a:cubicBezTo>
                  <a:pt x="131" y="522"/>
                  <a:pt x="131" y="522"/>
                  <a:pt x="131" y="522"/>
                </a:cubicBezTo>
                <a:cubicBezTo>
                  <a:pt x="131" y="522"/>
                  <a:pt x="131" y="522"/>
                  <a:pt x="131" y="522"/>
                </a:cubicBezTo>
                <a:moveTo>
                  <a:pt x="109" y="466"/>
                </a:moveTo>
                <a:cubicBezTo>
                  <a:pt x="109" y="466"/>
                  <a:pt x="109" y="466"/>
                  <a:pt x="109" y="466"/>
                </a:cubicBezTo>
                <a:cubicBezTo>
                  <a:pt x="109" y="466"/>
                  <a:pt x="109" y="467"/>
                  <a:pt x="109" y="467"/>
                </a:cubicBezTo>
                <a:cubicBezTo>
                  <a:pt x="109" y="467"/>
                  <a:pt x="110" y="466"/>
                  <a:pt x="110" y="466"/>
                </a:cubicBezTo>
                <a:cubicBezTo>
                  <a:pt x="109" y="466"/>
                  <a:pt x="109" y="466"/>
                  <a:pt x="109" y="466"/>
                </a:cubicBezTo>
                <a:moveTo>
                  <a:pt x="113" y="489"/>
                </a:moveTo>
                <a:cubicBezTo>
                  <a:pt x="113" y="489"/>
                  <a:pt x="113" y="489"/>
                  <a:pt x="113" y="489"/>
                </a:cubicBezTo>
                <a:cubicBezTo>
                  <a:pt x="113" y="489"/>
                  <a:pt x="113" y="489"/>
                  <a:pt x="113" y="489"/>
                </a:cubicBezTo>
                <a:cubicBezTo>
                  <a:pt x="113" y="489"/>
                  <a:pt x="113" y="489"/>
                  <a:pt x="113" y="490"/>
                </a:cubicBezTo>
                <a:cubicBezTo>
                  <a:pt x="113" y="489"/>
                  <a:pt x="113" y="489"/>
                  <a:pt x="113" y="489"/>
                </a:cubicBezTo>
                <a:moveTo>
                  <a:pt x="111" y="471"/>
                </a:moveTo>
                <a:cubicBezTo>
                  <a:pt x="111" y="471"/>
                  <a:pt x="111" y="471"/>
                  <a:pt x="111" y="472"/>
                </a:cubicBezTo>
                <a:cubicBezTo>
                  <a:pt x="111" y="471"/>
                  <a:pt x="111" y="471"/>
                  <a:pt x="111" y="471"/>
                </a:cubicBezTo>
                <a:cubicBezTo>
                  <a:pt x="111" y="471"/>
                  <a:pt x="111" y="471"/>
                  <a:pt x="111" y="471"/>
                </a:cubicBezTo>
                <a:cubicBezTo>
                  <a:pt x="111" y="471"/>
                  <a:pt x="111" y="471"/>
                  <a:pt x="111" y="471"/>
                </a:cubicBezTo>
                <a:moveTo>
                  <a:pt x="113" y="475"/>
                </a:moveTo>
                <a:cubicBezTo>
                  <a:pt x="113" y="475"/>
                  <a:pt x="113" y="476"/>
                  <a:pt x="113" y="476"/>
                </a:cubicBezTo>
                <a:cubicBezTo>
                  <a:pt x="113" y="476"/>
                  <a:pt x="113" y="476"/>
                  <a:pt x="113" y="476"/>
                </a:cubicBezTo>
                <a:cubicBezTo>
                  <a:pt x="113" y="476"/>
                  <a:pt x="113" y="476"/>
                  <a:pt x="113" y="476"/>
                </a:cubicBezTo>
                <a:cubicBezTo>
                  <a:pt x="113" y="476"/>
                  <a:pt x="113" y="476"/>
                  <a:pt x="113" y="475"/>
                </a:cubicBezTo>
                <a:moveTo>
                  <a:pt x="115" y="481"/>
                </a:moveTo>
                <a:cubicBezTo>
                  <a:pt x="115" y="481"/>
                  <a:pt x="115" y="481"/>
                  <a:pt x="115" y="481"/>
                </a:cubicBezTo>
                <a:cubicBezTo>
                  <a:pt x="115" y="480"/>
                  <a:pt x="115" y="480"/>
                  <a:pt x="115" y="480"/>
                </a:cubicBezTo>
                <a:cubicBezTo>
                  <a:pt x="115" y="480"/>
                  <a:pt x="114" y="480"/>
                  <a:pt x="114" y="481"/>
                </a:cubicBezTo>
                <a:cubicBezTo>
                  <a:pt x="115" y="481"/>
                  <a:pt x="115" y="481"/>
                  <a:pt x="115" y="481"/>
                </a:cubicBezTo>
                <a:moveTo>
                  <a:pt x="115" y="482"/>
                </a:moveTo>
                <a:cubicBezTo>
                  <a:pt x="115" y="482"/>
                  <a:pt x="115" y="482"/>
                  <a:pt x="115" y="482"/>
                </a:cubicBezTo>
                <a:cubicBezTo>
                  <a:pt x="115" y="482"/>
                  <a:pt x="115" y="482"/>
                  <a:pt x="115" y="483"/>
                </a:cubicBezTo>
                <a:cubicBezTo>
                  <a:pt x="115" y="483"/>
                  <a:pt x="115" y="483"/>
                  <a:pt x="115" y="483"/>
                </a:cubicBezTo>
                <a:cubicBezTo>
                  <a:pt x="115" y="483"/>
                  <a:pt x="115" y="483"/>
                  <a:pt x="115" y="482"/>
                </a:cubicBezTo>
                <a:moveTo>
                  <a:pt x="118" y="485"/>
                </a:moveTo>
                <a:cubicBezTo>
                  <a:pt x="118" y="486"/>
                  <a:pt x="119" y="486"/>
                  <a:pt x="119" y="486"/>
                </a:cubicBezTo>
                <a:cubicBezTo>
                  <a:pt x="119" y="486"/>
                  <a:pt x="119" y="485"/>
                  <a:pt x="119" y="485"/>
                </a:cubicBezTo>
                <a:cubicBezTo>
                  <a:pt x="119" y="485"/>
                  <a:pt x="119" y="485"/>
                  <a:pt x="119" y="485"/>
                </a:cubicBezTo>
                <a:cubicBezTo>
                  <a:pt x="119" y="485"/>
                  <a:pt x="118" y="485"/>
                  <a:pt x="118" y="485"/>
                </a:cubicBezTo>
                <a:moveTo>
                  <a:pt x="680" y="580"/>
                </a:moveTo>
                <a:cubicBezTo>
                  <a:pt x="679" y="581"/>
                  <a:pt x="679" y="580"/>
                  <a:pt x="678" y="580"/>
                </a:cubicBezTo>
                <a:cubicBezTo>
                  <a:pt x="678" y="580"/>
                  <a:pt x="677" y="581"/>
                  <a:pt x="677" y="581"/>
                </a:cubicBezTo>
                <a:cubicBezTo>
                  <a:pt x="677" y="582"/>
                  <a:pt x="677" y="582"/>
                  <a:pt x="676" y="583"/>
                </a:cubicBezTo>
                <a:cubicBezTo>
                  <a:pt x="675" y="583"/>
                  <a:pt x="675" y="582"/>
                  <a:pt x="675" y="582"/>
                </a:cubicBezTo>
                <a:cubicBezTo>
                  <a:pt x="674" y="581"/>
                  <a:pt x="674" y="581"/>
                  <a:pt x="673" y="581"/>
                </a:cubicBezTo>
                <a:cubicBezTo>
                  <a:pt x="673" y="581"/>
                  <a:pt x="674" y="580"/>
                  <a:pt x="674" y="580"/>
                </a:cubicBezTo>
                <a:cubicBezTo>
                  <a:pt x="674" y="579"/>
                  <a:pt x="674" y="577"/>
                  <a:pt x="674" y="576"/>
                </a:cubicBezTo>
                <a:cubicBezTo>
                  <a:pt x="674" y="576"/>
                  <a:pt x="675" y="574"/>
                  <a:pt x="676" y="573"/>
                </a:cubicBezTo>
                <a:cubicBezTo>
                  <a:pt x="677" y="573"/>
                  <a:pt x="676" y="573"/>
                  <a:pt x="676" y="573"/>
                </a:cubicBezTo>
                <a:cubicBezTo>
                  <a:pt x="676" y="573"/>
                  <a:pt x="676" y="573"/>
                  <a:pt x="676" y="573"/>
                </a:cubicBezTo>
                <a:cubicBezTo>
                  <a:pt x="676" y="573"/>
                  <a:pt x="676" y="573"/>
                  <a:pt x="676" y="573"/>
                </a:cubicBezTo>
                <a:cubicBezTo>
                  <a:pt x="676" y="574"/>
                  <a:pt x="676" y="574"/>
                  <a:pt x="676" y="574"/>
                </a:cubicBezTo>
                <a:cubicBezTo>
                  <a:pt x="676" y="574"/>
                  <a:pt x="677" y="574"/>
                  <a:pt x="676" y="573"/>
                </a:cubicBezTo>
                <a:cubicBezTo>
                  <a:pt x="676" y="572"/>
                  <a:pt x="677" y="572"/>
                  <a:pt x="677" y="571"/>
                </a:cubicBezTo>
                <a:cubicBezTo>
                  <a:pt x="677" y="569"/>
                  <a:pt x="678" y="567"/>
                  <a:pt x="680" y="565"/>
                </a:cubicBezTo>
                <a:cubicBezTo>
                  <a:pt x="680" y="565"/>
                  <a:pt x="678" y="564"/>
                  <a:pt x="679" y="564"/>
                </a:cubicBezTo>
                <a:cubicBezTo>
                  <a:pt x="679" y="563"/>
                  <a:pt x="680" y="563"/>
                  <a:pt x="680" y="562"/>
                </a:cubicBezTo>
                <a:cubicBezTo>
                  <a:pt x="680" y="562"/>
                  <a:pt x="680" y="561"/>
                  <a:pt x="680" y="561"/>
                </a:cubicBezTo>
                <a:cubicBezTo>
                  <a:pt x="681" y="560"/>
                  <a:pt x="682" y="559"/>
                  <a:pt x="682" y="558"/>
                </a:cubicBezTo>
                <a:cubicBezTo>
                  <a:pt x="682" y="557"/>
                  <a:pt x="683" y="556"/>
                  <a:pt x="683" y="555"/>
                </a:cubicBezTo>
                <a:cubicBezTo>
                  <a:pt x="684" y="553"/>
                  <a:pt x="685" y="552"/>
                  <a:pt x="684" y="551"/>
                </a:cubicBezTo>
                <a:cubicBezTo>
                  <a:pt x="686" y="550"/>
                  <a:pt x="686" y="550"/>
                  <a:pt x="688" y="550"/>
                </a:cubicBezTo>
                <a:cubicBezTo>
                  <a:pt x="687" y="550"/>
                  <a:pt x="686" y="549"/>
                  <a:pt x="686" y="549"/>
                </a:cubicBezTo>
                <a:cubicBezTo>
                  <a:pt x="685" y="549"/>
                  <a:pt x="685" y="548"/>
                  <a:pt x="685" y="548"/>
                </a:cubicBezTo>
                <a:cubicBezTo>
                  <a:pt x="686" y="547"/>
                  <a:pt x="686" y="546"/>
                  <a:pt x="687" y="546"/>
                </a:cubicBezTo>
                <a:cubicBezTo>
                  <a:pt x="687" y="545"/>
                  <a:pt x="688" y="544"/>
                  <a:pt x="688" y="543"/>
                </a:cubicBezTo>
                <a:cubicBezTo>
                  <a:pt x="688" y="542"/>
                  <a:pt x="689" y="541"/>
                  <a:pt x="689" y="540"/>
                </a:cubicBezTo>
                <a:cubicBezTo>
                  <a:pt x="689" y="538"/>
                  <a:pt x="690" y="538"/>
                  <a:pt x="691" y="537"/>
                </a:cubicBezTo>
                <a:cubicBezTo>
                  <a:pt x="691" y="536"/>
                  <a:pt x="691" y="535"/>
                  <a:pt x="691" y="535"/>
                </a:cubicBezTo>
                <a:cubicBezTo>
                  <a:pt x="690" y="533"/>
                  <a:pt x="689" y="533"/>
                  <a:pt x="688" y="532"/>
                </a:cubicBezTo>
                <a:cubicBezTo>
                  <a:pt x="687" y="533"/>
                  <a:pt x="686" y="531"/>
                  <a:pt x="685" y="531"/>
                </a:cubicBezTo>
                <a:cubicBezTo>
                  <a:pt x="684" y="531"/>
                  <a:pt x="684" y="530"/>
                  <a:pt x="683" y="530"/>
                </a:cubicBezTo>
                <a:cubicBezTo>
                  <a:pt x="682" y="529"/>
                  <a:pt x="682" y="529"/>
                  <a:pt x="681" y="528"/>
                </a:cubicBezTo>
                <a:cubicBezTo>
                  <a:pt x="680" y="528"/>
                  <a:pt x="679" y="527"/>
                  <a:pt x="678" y="527"/>
                </a:cubicBezTo>
                <a:cubicBezTo>
                  <a:pt x="678" y="526"/>
                  <a:pt x="676" y="526"/>
                  <a:pt x="676" y="525"/>
                </a:cubicBezTo>
                <a:cubicBezTo>
                  <a:pt x="675" y="525"/>
                  <a:pt x="675" y="525"/>
                  <a:pt x="674" y="524"/>
                </a:cubicBezTo>
                <a:cubicBezTo>
                  <a:pt x="674" y="523"/>
                  <a:pt x="674" y="523"/>
                  <a:pt x="675" y="522"/>
                </a:cubicBezTo>
                <a:cubicBezTo>
                  <a:pt x="675" y="520"/>
                  <a:pt x="676" y="519"/>
                  <a:pt x="677" y="517"/>
                </a:cubicBezTo>
                <a:cubicBezTo>
                  <a:pt x="677" y="516"/>
                  <a:pt x="678" y="515"/>
                  <a:pt x="679" y="515"/>
                </a:cubicBezTo>
                <a:cubicBezTo>
                  <a:pt x="679" y="516"/>
                  <a:pt x="679" y="515"/>
                  <a:pt x="679" y="515"/>
                </a:cubicBezTo>
                <a:cubicBezTo>
                  <a:pt x="679" y="515"/>
                  <a:pt x="679" y="515"/>
                  <a:pt x="679" y="515"/>
                </a:cubicBezTo>
                <a:cubicBezTo>
                  <a:pt x="679" y="515"/>
                  <a:pt x="679" y="516"/>
                  <a:pt x="679" y="516"/>
                </a:cubicBezTo>
                <a:cubicBezTo>
                  <a:pt x="679" y="516"/>
                  <a:pt x="679" y="516"/>
                  <a:pt x="679" y="516"/>
                </a:cubicBezTo>
                <a:cubicBezTo>
                  <a:pt x="679" y="516"/>
                  <a:pt x="679" y="516"/>
                  <a:pt x="679" y="515"/>
                </a:cubicBezTo>
                <a:cubicBezTo>
                  <a:pt x="679" y="514"/>
                  <a:pt x="680" y="514"/>
                  <a:pt x="681" y="513"/>
                </a:cubicBezTo>
                <a:cubicBezTo>
                  <a:pt x="680" y="511"/>
                  <a:pt x="681" y="510"/>
                  <a:pt x="682" y="509"/>
                </a:cubicBezTo>
                <a:cubicBezTo>
                  <a:pt x="684" y="509"/>
                  <a:pt x="684" y="509"/>
                  <a:pt x="683" y="507"/>
                </a:cubicBezTo>
                <a:cubicBezTo>
                  <a:pt x="683" y="507"/>
                  <a:pt x="683" y="507"/>
                  <a:pt x="683" y="507"/>
                </a:cubicBezTo>
                <a:cubicBezTo>
                  <a:pt x="683" y="507"/>
                  <a:pt x="683" y="506"/>
                  <a:pt x="684" y="506"/>
                </a:cubicBezTo>
                <a:cubicBezTo>
                  <a:pt x="684" y="506"/>
                  <a:pt x="685" y="506"/>
                  <a:pt x="685" y="506"/>
                </a:cubicBezTo>
                <a:cubicBezTo>
                  <a:pt x="686" y="507"/>
                  <a:pt x="688" y="506"/>
                  <a:pt x="690" y="507"/>
                </a:cubicBezTo>
                <a:cubicBezTo>
                  <a:pt x="690" y="508"/>
                  <a:pt x="690" y="507"/>
                  <a:pt x="690" y="507"/>
                </a:cubicBezTo>
                <a:cubicBezTo>
                  <a:pt x="690" y="507"/>
                  <a:pt x="690" y="507"/>
                  <a:pt x="690" y="507"/>
                </a:cubicBezTo>
                <a:cubicBezTo>
                  <a:pt x="689" y="507"/>
                  <a:pt x="689" y="507"/>
                  <a:pt x="689" y="508"/>
                </a:cubicBezTo>
                <a:cubicBezTo>
                  <a:pt x="689" y="508"/>
                  <a:pt x="690" y="508"/>
                  <a:pt x="690" y="508"/>
                </a:cubicBezTo>
                <a:cubicBezTo>
                  <a:pt x="690" y="508"/>
                  <a:pt x="690" y="508"/>
                  <a:pt x="690" y="507"/>
                </a:cubicBezTo>
                <a:cubicBezTo>
                  <a:pt x="689" y="506"/>
                  <a:pt x="689" y="506"/>
                  <a:pt x="690" y="506"/>
                </a:cubicBezTo>
                <a:cubicBezTo>
                  <a:pt x="690" y="506"/>
                  <a:pt x="691" y="505"/>
                  <a:pt x="691" y="505"/>
                </a:cubicBezTo>
                <a:cubicBezTo>
                  <a:pt x="690" y="504"/>
                  <a:pt x="689" y="505"/>
                  <a:pt x="688" y="505"/>
                </a:cubicBezTo>
                <a:cubicBezTo>
                  <a:pt x="687" y="505"/>
                  <a:pt x="686" y="505"/>
                  <a:pt x="684" y="505"/>
                </a:cubicBezTo>
                <a:cubicBezTo>
                  <a:pt x="685" y="503"/>
                  <a:pt x="687" y="502"/>
                  <a:pt x="688" y="501"/>
                </a:cubicBezTo>
                <a:cubicBezTo>
                  <a:pt x="689" y="501"/>
                  <a:pt x="690" y="501"/>
                  <a:pt x="691" y="501"/>
                </a:cubicBezTo>
                <a:cubicBezTo>
                  <a:pt x="692" y="502"/>
                  <a:pt x="693" y="502"/>
                  <a:pt x="694" y="502"/>
                </a:cubicBezTo>
                <a:cubicBezTo>
                  <a:pt x="693" y="501"/>
                  <a:pt x="693" y="500"/>
                  <a:pt x="691" y="500"/>
                </a:cubicBezTo>
                <a:cubicBezTo>
                  <a:pt x="691" y="500"/>
                  <a:pt x="691" y="499"/>
                  <a:pt x="691" y="499"/>
                </a:cubicBezTo>
                <a:cubicBezTo>
                  <a:pt x="691" y="499"/>
                  <a:pt x="692" y="499"/>
                  <a:pt x="692" y="499"/>
                </a:cubicBezTo>
                <a:cubicBezTo>
                  <a:pt x="693" y="499"/>
                  <a:pt x="693" y="499"/>
                  <a:pt x="693" y="498"/>
                </a:cubicBezTo>
                <a:cubicBezTo>
                  <a:pt x="693" y="498"/>
                  <a:pt x="693" y="497"/>
                  <a:pt x="693" y="497"/>
                </a:cubicBezTo>
                <a:cubicBezTo>
                  <a:pt x="692" y="496"/>
                  <a:pt x="691" y="496"/>
                  <a:pt x="690" y="496"/>
                </a:cubicBezTo>
                <a:cubicBezTo>
                  <a:pt x="689" y="495"/>
                  <a:pt x="690" y="495"/>
                  <a:pt x="690" y="494"/>
                </a:cubicBezTo>
                <a:cubicBezTo>
                  <a:pt x="690" y="493"/>
                  <a:pt x="691" y="492"/>
                  <a:pt x="693" y="492"/>
                </a:cubicBezTo>
                <a:cubicBezTo>
                  <a:pt x="693" y="492"/>
                  <a:pt x="693" y="492"/>
                  <a:pt x="694" y="492"/>
                </a:cubicBezTo>
                <a:cubicBezTo>
                  <a:pt x="695" y="492"/>
                  <a:pt x="695" y="492"/>
                  <a:pt x="695" y="491"/>
                </a:cubicBezTo>
                <a:cubicBezTo>
                  <a:pt x="695" y="491"/>
                  <a:pt x="695" y="491"/>
                  <a:pt x="694" y="491"/>
                </a:cubicBezTo>
                <a:cubicBezTo>
                  <a:pt x="693" y="490"/>
                  <a:pt x="693" y="490"/>
                  <a:pt x="693" y="489"/>
                </a:cubicBezTo>
                <a:cubicBezTo>
                  <a:pt x="694" y="487"/>
                  <a:pt x="695" y="486"/>
                  <a:pt x="696" y="484"/>
                </a:cubicBezTo>
                <a:cubicBezTo>
                  <a:pt x="696" y="483"/>
                  <a:pt x="696" y="483"/>
                  <a:pt x="697" y="482"/>
                </a:cubicBezTo>
                <a:cubicBezTo>
                  <a:pt x="697" y="482"/>
                  <a:pt x="698" y="482"/>
                  <a:pt x="698" y="482"/>
                </a:cubicBezTo>
                <a:cubicBezTo>
                  <a:pt x="699" y="483"/>
                  <a:pt x="699" y="483"/>
                  <a:pt x="700" y="484"/>
                </a:cubicBezTo>
                <a:cubicBezTo>
                  <a:pt x="700" y="484"/>
                  <a:pt x="701" y="484"/>
                  <a:pt x="701" y="484"/>
                </a:cubicBezTo>
                <a:cubicBezTo>
                  <a:pt x="701" y="484"/>
                  <a:pt x="701" y="483"/>
                  <a:pt x="701" y="483"/>
                </a:cubicBezTo>
                <a:cubicBezTo>
                  <a:pt x="700" y="482"/>
                  <a:pt x="701" y="481"/>
                  <a:pt x="699" y="481"/>
                </a:cubicBezTo>
                <a:cubicBezTo>
                  <a:pt x="699" y="481"/>
                  <a:pt x="699" y="481"/>
                  <a:pt x="699" y="480"/>
                </a:cubicBezTo>
                <a:cubicBezTo>
                  <a:pt x="699" y="480"/>
                  <a:pt x="699" y="479"/>
                  <a:pt x="700" y="479"/>
                </a:cubicBezTo>
                <a:cubicBezTo>
                  <a:pt x="701" y="478"/>
                  <a:pt x="701" y="476"/>
                  <a:pt x="702" y="475"/>
                </a:cubicBezTo>
                <a:cubicBezTo>
                  <a:pt x="703" y="476"/>
                  <a:pt x="703" y="476"/>
                  <a:pt x="704" y="476"/>
                </a:cubicBezTo>
                <a:cubicBezTo>
                  <a:pt x="704" y="477"/>
                  <a:pt x="705" y="477"/>
                  <a:pt x="705" y="477"/>
                </a:cubicBezTo>
                <a:cubicBezTo>
                  <a:pt x="705" y="477"/>
                  <a:pt x="705" y="477"/>
                  <a:pt x="705" y="476"/>
                </a:cubicBezTo>
                <a:cubicBezTo>
                  <a:pt x="706" y="476"/>
                  <a:pt x="706" y="476"/>
                  <a:pt x="707" y="475"/>
                </a:cubicBezTo>
                <a:cubicBezTo>
                  <a:pt x="707" y="476"/>
                  <a:pt x="707" y="476"/>
                  <a:pt x="708" y="476"/>
                </a:cubicBezTo>
                <a:cubicBezTo>
                  <a:pt x="709" y="475"/>
                  <a:pt x="709" y="475"/>
                  <a:pt x="709" y="473"/>
                </a:cubicBezTo>
                <a:cubicBezTo>
                  <a:pt x="711" y="473"/>
                  <a:pt x="711" y="473"/>
                  <a:pt x="711" y="473"/>
                </a:cubicBezTo>
                <a:cubicBezTo>
                  <a:pt x="711" y="474"/>
                  <a:pt x="711" y="474"/>
                  <a:pt x="711" y="474"/>
                </a:cubicBezTo>
                <a:cubicBezTo>
                  <a:pt x="712" y="475"/>
                  <a:pt x="712" y="475"/>
                  <a:pt x="712" y="476"/>
                </a:cubicBezTo>
                <a:cubicBezTo>
                  <a:pt x="711" y="477"/>
                  <a:pt x="711" y="478"/>
                  <a:pt x="710" y="478"/>
                </a:cubicBezTo>
                <a:cubicBezTo>
                  <a:pt x="710" y="479"/>
                  <a:pt x="710" y="480"/>
                  <a:pt x="710" y="480"/>
                </a:cubicBezTo>
                <a:cubicBezTo>
                  <a:pt x="709" y="481"/>
                  <a:pt x="709" y="482"/>
                  <a:pt x="709" y="483"/>
                </a:cubicBezTo>
                <a:cubicBezTo>
                  <a:pt x="710" y="485"/>
                  <a:pt x="708" y="486"/>
                  <a:pt x="708" y="487"/>
                </a:cubicBezTo>
                <a:cubicBezTo>
                  <a:pt x="707" y="488"/>
                  <a:pt x="707" y="489"/>
                  <a:pt x="707" y="490"/>
                </a:cubicBezTo>
                <a:cubicBezTo>
                  <a:pt x="706" y="490"/>
                  <a:pt x="706" y="491"/>
                  <a:pt x="706" y="491"/>
                </a:cubicBezTo>
                <a:cubicBezTo>
                  <a:pt x="707" y="492"/>
                  <a:pt x="708" y="493"/>
                  <a:pt x="706" y="494"/>
                </a:cubicBezTo>
                <a:cubicBezTo>
                  <a:pt x="706" y="494"/>
                  <a:pt x="706" y="494"/>
                  <a:pt x="706" y="495"/>
                </a:cubicBezTo>
                <a:cubicBezTo>
                  <a:pt x="707" y="497"/>
                  <a:pt x="705" y="498"/>
                  <a:pt x="705" y="500"/>
                </a:cubicBezTo>
                <a:cubicBezTo>
                  <a:pt x="705" y="501"/>
                  <a:pt x="704" y="501"/>
                  <a:pt x="704" y="501"/>
                </a:cubicBezTo>
                <a:cubicBezTo>
                  <a:pt x="704" y="502"/>
                  <a:pt x="704" y="503"/>
                  <a:pt x="703" y="503"/>
                </a:cubicBezTo>
                <a:cubicBezTo>
                  <a:pt x="703" y="504"/>
                  <a:pt x="703" y="505"/>
                  <a:pt x="703" y="506"/>
                </a:cubicBezTo>
                <a:cubicBezTo>
                  <a:pt x="703" y="506"/>
                  <a:pt x="703" y="506"/>
                  <a:pt x="703" y="507"/>
                </a:cubicBezTo>
                <a:cubicBezTo>
                  <a:pt x="702" y="507"/>
                  <a:pt x="702" y="507"/>
                  <a:pt x="701" y="507"/>
                </a:cubicBezTo>
                <a:cubicBezTo>
                  <a:pt x="700" y="507"/>
                  <a:pt x="701" y="507"/>
                  <a:pt x="701" y="508"/>
                </a:cubicBezTo>
                <a:cubicBezTo>
                  <a:pt x="701" y="508"/>
                  <a:pt x="702" y="508"/>
                  <a:pt x="702" y="508"/>
                </a:cubicBezTo>
                <a:cubicBezTo>
                  <a:pt x="702" y="508"/>
                  <a:pt x="703" y="509"/>
                  <a:pt x="702" y="510"/>
                </a:cubicBezTo>
                <a:cubicBezTo>
                  <a:pt x="702" y="510"/>
                  <a:pt x="702" y="511"/>
                  <a:pt x="702" y="512"/>
                </a:cubicBezTo>
                <a:cubicBezTo>
                  <a:pt x="701" y="512"/>
                  <a:pt x="702" y="513"/>
                  <a:pt x="701" y="514"/>
                </a:cubicBezTo>
                <a:cubicBezTo>
                  <a:pt x="701" y="514"/>
                  <a:pt x="701" y="515"/>
                  <a:pt x="700" y="515"/>
                </a:cubicBezTo>
                <a:cubicBezTo>
                  <a:pt x="702" y="518"/>
                  <a:pt x="705" y="518"/>
                  <a:pt x="706" y="521"/>
                </a:cubicBezTo>
                <a:cubicBezTo>
                  <a:pt x="704" y="521"/>
                  <a:pt x="704" y="521"/>
                  <a:pt x="704" y="523"/>
                </a:cubicBezTo>
                <a:cubicBezTo>
                  <a:pt x="704" y="523"/>
                  <a:pt x="704" y="523"/>
                  <a:pt x="705" y="523"/>
                </a:cubicBezTo>
                <a:cubicBezTo>
                  <a:pt x="706" y="523"/>
                  <a:pt x="707" y="525"/>
                  <a:pt x="708" y="526"/>
                </a:cubicBezTo>
                <a:cubicBezTo>
                  <a:pt x="708" y="526"/>
                  <a:pt x="709" y="526"/>
                  <a:pt x="709" y="526"/>
                </a:cubicBezTo>
                <a:cubicBezTo>
                  <a:pt x="710" y="526"/>
                  <a:pt x="710" y="525"/>
                  <a:pt x="710" y="525"/>
                </a:cubicBezTo>
                <a:cubicBezTo>
                  <a:pt x="710" y="524"/>
                  <a:pt x="710" y="524"/>
                  <a:pt x="710" y="524"/>
                </a:cubicBezTo>
                <a:cubicBezTo>
                  <a:pt x="711" y="523"/>
                  <a:pt x="711" y="523"/>
                  <a:pt x="711" y="523"/>
                </a:cubicBezTo>
                <a:cubicBezTo>
                  <a:pt x="712" y="524"/>
                  <a:pt x="713" y="524"/>
                  <a:pt x="714" y="524"/>
                </a:cubicBezTo>
                <a:cubicBezTo>
                  <a:pt x="715" y="525"/>
                  <a:pt x="716" y="526"/>
                  <a:pt x="716" y="527"/>
                </a:cubicBezTo>
                <a:cubicBezTo>
                  <a:pt x="717" y="527"/>
                  <a:pt x="717" y="527"/>
                  <a:pt x="718" y="528"/>
                </a:cubicBezTo>
                <a:cubicBezTo>
                  <a:pt x="718" y="528"/>
                  <a:pt x="719" y="529"/>
                  <a:pt x="719" y="529"/>
                </a:cubicBezTo>
                <a:cubicBezTo>
                  <a:pt x="720" y="530"/>
                  <a:pt x="721" y="529"/>
                  <a:pt x="723" y="529"/>
                </a:cubicBezTo>
                <a:cubicBezTo>
                  <a:pt x="723" y="530"/>
                  <a:pt x="724" y="531"/>
                  <a:pt x="724" y="531"/>
                </a:cubicBezTo>
                <a:cubicBezTo>
                  <a:pt x="725" y="532"/>
                  <a:pt x="725" y="533"/>
                  <a:pt x="725" y="534"/>
                </a:cubicBezTo>
                <a:cubicBezTo>
                  <a:pt x="725" y="534"/>
                  <a:pt x="724" y="535"/>
                  <a:pt x="723" y="536"/>
                </a:cubicBezTo>
                <a:cubicBezTo>
                  <a:pt x="722" y="537"/>
                  <a:pt x="721" y="538"/>
                  <a:pt x="721" y="538"/>
                </a:cubicBezTo>
                <a:cubicBezTo>
                  <a:pt x="720" y="539"/>
                  <a:pt x="720" y="540"/>
                  <a:pt x="719" y="541"/>
                </a:cubicBezTo>
                <a:cubicBezTo>
                  <a:pt x="718" y="542"/>
                  <a:pt x="718" y="543"/>
                  <a:pt x="717" y="544"/>
                </a:cubicBezTo>
                <a:cubicBezTo>
                  <a:pt x="717" y="544"/>
                  <a:pt x="715" y="545"/>
                  <a:pt x="715" y="546"/>
                </a:cubicBezTo>
                <a:cubicBezTo>
                  <a:pt x="715" y="547"/>
                  <a:pt x="714" y="548"/>
                  <a:pt x="713" y="549"/>
                </a:cubicBezTo>
                <a:cubicBezTo>
                  <a:pt x="712" y="549"/>
                  <a:pt x="712" y="550"/>
                  <a:pt x="711" y="551"/>
                </a:cubicBezTo>
                <a:cubicBezTo>
                  <a:pt x="710" y="551"/>
                  <a:pt x="710" y="553"/>
                  <a:pt x="709" y="553"/>
                </a:cubicBezTo>
                <a:cubicBezTo>
                  <a:pt x="708" y="554"/>
                  <a:pt x="708" y="555"/>
                  <a:pt x="708" y="556"/>
                </a:cubicBezTo>
                <a:cubicBezTo>
                  <a:pt x="707" y="557"/>
                  <a:pt x="706" y="558"/>
                  <a:pt x="705" y="559"/>
                </a:cubicBezTo>
                <a:cubicBezTo>
                  <a:pt x="705" y="560"/>
                  <a:pt x="703" y="561"/>
                  <a:pt x="702" y="562"/>
                </a:cubicBezTo>
                <a:cubicBezTo>
                  <a:pt x="701" y="563"/>
                  <a:pt x="702" y="564"/>
                  <a:pt x="700" y="565"/>
                </a:cubicBezTo>
                <a:cubicBezTo>
                  <a:pt x="700" y="566"/>
                  <a:pt x="699" y="567"/>
                  <a:pt x="698" y="568"/>
                </a:cubicBezTo>
                <a:cubicBezTo>
                  <a:pt x="698" y="568"/>
                  <a:pt x="698" y="568"/>
                  <a:pt x="698" y="569"/>
                </a:cubicBezTo>
                <a:cubicBezTo>
                  <a:pt x="697" y="570"/>
                  <a:pt x="695" y="571"/>
                  <a:pt x="695" y="573"/>
                </a:cubicBezTo>
                <a:cubicBezTo>
                  <a:pt x="694" y="574"/>
                  <a:pt x="692" y="575"/>
                  <a:pt x="692" y="577"/>
                </a:cubicBezTo>
                <a:cubicBezTo>
                  <a:pt x="691" y="578"/>
                  <a:pt x="689" y="579"/>
                  <a:pt x="688" y="581"/>
                </a:cubicBezTo>
                <a:cubicBezTo>
                  <a:pt x="686" y="581"/>
                  <a:pt x="686" y="581"/>
                  <a:pt x="686" y="581"/>
                </a:cubicBezTo>
                <a:cubicBezTo>
                  <a:pt x="686" y="581"/>
                  <a:pt x="686" y="581"/>
                  <a:pt x="686" y="581"/>
                </a:cubicBezTo>
                <a:cubicBezTo>
                  <a:pt x="686" y="581"/>
                  <a:pt x="686" y="580"/>
                  <a:pt x="686" y="580"/>
                </a:cubicBezTo>
                <a:cubicBezTo>
                  <a:pt x="686" y="580"/>
                  <a:pt x="686" y="580"/>
                  <a:pt x="685" y="580"/>
                </a:cubicBezTo>
                <a:cubicBezTo>
                  <a:pt x="685" y="580"/>
                  <a:pt x="686" y="580"/>
                  <a:pt x="686" y="581"/>
                </a:cubicBezTo>
                <a:cubicBezTo>
                  <a:pt x="686" y="582"/>
                  <a:pt x="686" y="582"/>
                  <a:pt x="685" y="583"/>
                </a:cubicBezTo>
                <a:cubicBezTo>
                  <a:pt x="684" y="583"/>
                  <a:pt x="685" y="582"/>
                  <a:pt x="684" y="581"/>
                </a:cubicBezTo>
                <a:cubicBezTo>
                  <a:pt x="684" y="581"/>
                  <a:pt x="684" y="581"/>
                  <a:pt x="684" y="581"/>
                </a:cubicBezTo>
                <a:cubicBezTo>
                  <a:pt x="684" y="581"/>
                  <a:pt x="684" y="581"/>
                  <a:pt x="683" y="581"/>
                </a:cubicBezTo>
                <a:cubicBezTo>
                  <a:pt x="683" y="581"/>
                  <a:pt x="684" y="581"/>
                  <a:pt x="683" y="582"/>
                </a:cubicBezTo>
                <a:cubicBezTo>
                  <a:pt x="683" y="582"/>
                  <a:pt x="683" y="582"/>
                  <a:pt x="683" y="582"/>
                </a:cubicBezTo>
                <a:cubicBezTo>
                  <a:pt x="683" y="582"/>
                  <a:pt x="683" y="582"/>
                  <a:pt x="683" y="582"/>
                </a:cubicBezTo>
                <a:cubicBezTo>
                  <a:pt x="682" y="581"/>
                  <a:pt x="682" y="581"/>
                  <a:pt x="682" y="581"/>
                </a:cubicBezTo>
                <a:cubicBezTo>
                  <a:pt x="682" y="581"/>
                  <a:pt x="682" y="581"/>
                  <a:pt x="682" y="582"/>
                </a:cubicBezTo>
                <a:cubicBezTo>
                  <a:pt x="682" y="582"/>
                  <a:pt x="682" y="582"/>
                  <a:pt x="682" y="582"/>
                </a:cubicBezTo>
                <a:cubicBezTo>
                  <a:pt x="682" y="583"/>
                  <a:pt x="682" y="583"/>
                  <a:pt x="682" y="583"/>
                </a:cubicBezTo>
                <a:cubicBezTo>
                  <a:pt x="681" y="583"/>
                  <a:pt x="681" y="583"/>
                  <a:pt x="681" y="583"/>
                </a:cubicBezTo>
                <a:cubicBezTo>
                  <a:pt x="681" y="582"/>
                  <a:pt x="680" y="582"/>
                  <a:pt x="680" y="580"/>
                </a:cubicBezTo>
                <a:cubicBezTo>
                  <a:pt x="680" y="580"/>
                  <a:pt x="680" y="580"/>
                  <a:pt x="680" y="580"/>
                </a:cubicBezTo>
                <a:cubicBezTo>
                  <a:pt x="680" y="580"/>
                  <a:pt x="680" y="581"/>
                  <a:pt x="680" y="581"/>
                </a:cubicBezTo>
                <a:cubicBezTo>
                  <a:pt x="680" y="581"/>
                  <a:pt x="680" y="581"/>
                  <a:pt x="680" y="581"/>
                </a:cubicBezTo>
                <a:cubicBezTo>
                  <a:pt x="680" y="580"/>
                  <a:pt x="680" y="580"/>
                  <a:pt x="681" y="580"/>
                </a:cubicBezTo>
                <a:cubicBezTo>
                  <a:pt x="681" y="580"/>
                  <a:pt x="680" y="580"/>
                  <a:pt x="680" y="580"/>
                </a:cubicBezTo>
                <a:moveTo>
                  <a:pt x="696" y="495"/>
                </a:moveTo>
                <a:cubicBezTo>
                  <a:pt x="696" y="496"/>
                  <a:pt x="696" y="496"/>
                  <a:pt x="696" y="496"/>
                </a:cubicBezTo>
                <a:cubicBezTo>
                  <a:pt x="696" y="496"/>
                  <a:pt x="696" y="496"/>
                  <a:pt x="696" y="496"/>
                </a:cubicBezTo>
                <a:cubicBezTo>
                  <a:pt x="696" y="496"/>
                  <a:pt x="696" y="496"/>
                  <a:pt x="696" y="496"/>
                </a:cubicBezTo>
                <a:cubicBezTo>
                  <a:pt x="696" y="496"/>
                  <a:pt x="697" y="496"/>
                  <a:pt x="697" y="496"/>
                </a:cubicBezTo>
                <a:cubicBezTo>
                  <a:pt x="697" y="496"/>
                  <a:pt x="696" y="495"/>
                  <a:pt x="696" y="497"/>
                </a:cubicBezTo>
                <a:cubicBezTo>
                  <a:pt x="696" y="496"/>
                  <a:pt x="696" y="496"/>
                  <a:pt x="696" y="496"/>
                </a:cubicBezTo>
                <a:cubicBezTo>
                  <a:pt x="696" y="496"/>
                  <a:pt x="695" y="496"/>
                  <a:pt x="695" y="496"/>
                </a:cubicBezTo>
                <a:cubicBezTo>
                  <a:pt x="695" y="496"/>
                  <a:pt x="695" y="497"/>
                  <a:pt x="695" y="497"/>
                </a:cubicBezTo>
                <a:cubicBezTo>
                  <a:pt x="695" y="497"/>
                  <a:pt x="696" y="497"/>
                  <a:pt x="696" y="495"/>
                </a:cubicBezTo>
                <a:moveTo>
                  <a:pt x="704" y="488"/>
                </a:moveTo>
                <a:cubicBezTo>
                  <a:pt x="704" y="488"/>
                  <a:pt x="704" y="488"/>
                  <a:pt x="704" y="488"/>
                </a:cubicBezTo>
                <a:cubicBezTo>
                  <a:pt x="704" y="488"/>
                  <a:pt x="703" y="488"/>
                  <a:pt x="703" y="488"/>
                </a:cubicBezTo>
                <a:cubicBezTo>
                  <a:pt x="703" y="488"/>
                  <a:pt x="703" y="488"/>
                  <a:pt x="703" y="488"/>
                </a:cubicBezTo>
                <a:cubicBezTo>
                  <a:pt x="704" y="488"/>
                  <a:pt x="704" y="488"/>
                  <a:pt x="704" y="489"/>
                </a:cubicBezTo>
                <a:cubicBezTo>
                  <a:pt x="704" y="489"/>
                  <a:pt x="704" y="488"/>
                  <a:pt x="703" y="488"/>
                </a:cubicBezTo>
                <a:cubicBezTo>
                  <a:pt x="703" y="487"/>
                  <a:pt x="703" y="487"/>
                  <a:pt x="702" y="487"/>
                </a:cubicBezTo>
                <a:cubicBezTo>
                  <a:pt x="702" y="487"/>
                  <a:pt x="702" y="487"/>
                  <a:pt x="702" y="487"/>
                </a:cubicBezTo>
                <a:cubicBezTo>
                  <a:pt x="702" y="487"/>
                  <a:pt x="702" y="486"/>
                  <a:pt x="702" y="486"/>
                </a:cubicBezTo>
                <a:cubicBezTo>
                  <a:pt x="702" y="486"/>
                  <a:pt x="702" y="486"/>
                  <a:pt x="702" y="486"/>
                </a:cubicBezTo>
                <a:cubicBezTo>
                  <a:pt x="702" y="486"/>
                  <a:pt x="702" y="487"/>
                  <a:pt x="702" y="487"/>
                </a:cubicBezTo>
                <a:cubicBezTo>
                  <a:pt x="702" y="487"/>
                  <a:pt x="703" y="488"/>
                  <a:pt x="704" y="488"/>
                </a:cubicBezTo>
                <a:moveTo>
                  <a:pt x="686" y="514"/>
                </a:moveTo>
                <a:cubicBezTo>
                  <a:pt x="686" y="514"/>
                  <a:pt x="686" y="514"/>
                  <a:pt x="686" y="514"/>
                </a:cubicBezTo>
                <a:cubicBezTo>
                  <a:pt x="686" y="514"/>
                  <a:pt x="686" y="514"/>
                  <a:pt x="686" y="514"/>
                </a:cubicBezTo>
                <a:cubicBezTo>
                  <a:pt x="686" y="514"/>
                  <a:pt x="686" y="513"/>
                  <a:pt x="685" y="514"/>
                </a:cubicBezTo>
                <a:cubicBezTo>
                  <a:pt x="685" y="514"/>
                  <a:pt x="686" y="514"/>
                  <a:pt x="686" y="514"/>
                </a:cubicBezTo>
                <a:cubicBezTo>
                  <a:pt x="686" y="515"/>
                  <a:pt x="687" y="515"/>
                  <a:pt x="688" y="515"/>
                </a:cubicBezTo>
                <a:cubicBezTo>
                  <a:pt x="688" y="515"/>
                  <a:pt x="688" y="516"/>
                  <a:pt x="688" y="516"/>
                </a:cubicBezTo>
                <a:cubicBezTo>
                  <a:pt x="689" y="515"/>
                  <a:pt x="690" y="515"/>
                  <a:pt x="691" y="515"/>
                </a:cubicBezTo>
                <a:cubicBezTo>
                  <a:pt x="689" y="514"/>
                  <a:pt x="688" y="514"/>
                  <a:pt x="686" y="514"/>
                </a:cubicBezTo>
                <a:moveTo>
                  <a:pt x="698" y="489"/>
                </a:moveTo>
                <a:cubicBezTo>
                  <a:pt x="698" y="488"/>
                  <a:pt x="697" y="488"/>
                  <a:pt x="697" y="488"/>
                </a:cubicBezTo>
                <a:cubicBezTo>
                  <a:pt x="696" y="488"/>
                  <a:pt x="696" y="487"/>
                  <a:pt x="695" y="488"/>
                </a:cubicBezTo>
                <a:cubicBezTo>
                  <a:pt x="696" y="489"/>
                  <a:pt x="697" y="488"/>
                  <a:pt x="699" y="488"/>
                </a:cubicBezTo>
                <a:cubicBezTo>
                  <a:pt x="699" y="488"/>
                  <a:pt x="699" y="488"/>
                  <a:pt x="699" y="488"/>
                </a:cubicBezTo>
                <a:cubicBezTo>
                  <a:pt x="698" y="489"/>
                  <a:pt x="697" y="489"/>
                  <a:pt x="698" y="489"/>
                </a:cubicBezTo>
                <a:cubicBezTo>
                  <a:pt x="699" y="490"/>
                  <a:pt x="700" y="490"/>
                  <a:pt x="700" y="491"/>
                </a:cubicBezTo>
                <a:cubicBezTo>
                  <a:pt x="701" y="491"/>
                  <a:pt x="701" y="492"/>
                  <a:pt x="700" y="492"/>
                </a:cubicBezTo>
                <a:cubicBezTo>
                  <a:pt x="699" y="493"/>
                  <a:pt x="699" y="493"/>
                  <a:pt x="699" y="493"/>
                </a:cubicBezTo>
                <a:cubicBezTo>
                  <a:pt x="699" y="493"/>
                  <a:pt x="699" y="493"/>
                  <a:pt x="699" y="493"/>
                </a:cubicBezTo>
                <a:cubicBezTo>
                  <a:pt x="699" y="493"/>
                  <a:pt x="699" y="494"/>
                  <a:pt x="699" y="494"/>
                </a:cubicBezTo>
                <a:cubicBezTo>
                  <a:pt x="700" y="494"/>
                  <a:pt x="701" y="495"/>
                  <a:pt x="701" y="494"/>
                </a:cubicBezTo>
                <a:cubicBezTo>
                  <a:pt x="703" y="493"/>
                  <a:pt x="703" y="492"/>
                  <a:pt x="702" y="492"/>
                </a:cubicBezTo>
                <a:cubicBezTo>
                  <a:pt x="701" y="491"/>
                  <a:pt x="702" y="490"/>
                  <a:pt x="701" y="490"/>
                </a:cubicBezTo>
                <a:cubicBezTo>
                  <a:pt x="700" y="489"/>
                  <a:pt x="700" y="488"/>
                  <a:pt x="698" y="489"/>
                </a:cubicBezTo>
                <a:moveTo>
                  <a:pt x="700" y="497"/>
                </a:moveTo>
                <a:cubicBezTo>
                  <a:pt x="700" y="498"/>
                  <a:pt x="701" y="498"/>
                  <a:pt x="702" y="498"/>
                </a:cubicBezTo>
                <a:cubicBezTo>
                  <a:pt x="703" y="498"/>
                  <a:pt x="704" y="498"/>
                  <a:pt x="703" y="496"/>
                </a:cubicBezTo>
                <a:cubicBezTo>
                  <a:pt x="703" y="497"/>
                  <a:pt x="702" y="497"/>
                  <a:pt x="702" y="497"/>
                </a:cubicBezTo>
                <a:cubicBezTo>
                  <a:pt x="701" y="497"/>
                  <a:pt x="701" y="496"/>
                  <a:pt x="700" y="497"/>
                </a:cubicBezTo>
                <a:moveTo>
                  <a:pt x="697" y="500"/>
                </a:moveTo>
                <a:cubicBezTo>
                  <a:pt x="697" y="500"/>
                  <a:pt x="697" y="500"/>
                  <a:pt x="697" y="500"/>
                </a:cubicBezTo>
                <a:cubicBezTo>
                  <a:pt x="697" y="501"/>
                  <a:pt x="697" y="501"/>
                  <a:pt x="697" y="502"/>
                </a:cubicBezTo>
                <a:cubicBezTo>
                  <a:pt x="697" y="502"/>
                  <a:pt x="698" y="502"/>
                  <a:pt x="698" y="502"/>
                </a:cubicBezTo>
                <a:cubicBezTo>
                  <a:pt x="698" y="502"/>
                  <a:pt x="699" y="501"/>
                  <a:pt x="698" y="501"/>
                </a:cubicBezTo>
                <a:cubicBezTo>
                  <a:pt x="698" y="501"/>
                  <a:pt x="698" y="500"/>
                  <a:pt x="697" y="500"/>
                </a:cubicBezTo>
                <a:moveTo>
                  <a:pt x="703" y="499"/>
                </a:moveTo>
                <a:cubicBezTo>
                  <a:pt x="703" y="499"/>
                  <a:pt x="703" y="499"/>
                  <a:pt x="703" y="499"/>
                </a:cubicBezTo>
                <a:cubicBezTo>
                  <a:pt x="702" y="500"/>
                  <a:pt x="702" y="500"/>
                  <a:pt x="702" y="500"/>
                </a:cubicBezTo>
                <a:cubicBezTo>
                  <a:pt x="702" y="500"/>
                  <a:pt x="702" y="501"/>
                  <a:pt x="702" y="501"/>
                </a:cubicBezTo>
                <a:cubicBezTo>
                  <a:pt x="702" y="501"/>
                  <a:pt x="703" y="501"/>
                  <a:pt x="703" y="501"/>
                </a:cubicBezTo>
                <a:cubicBezTo>
                  <a:pt x="704" y="500"/>
                  <a:pt x="703" y="500"/>
                  <a:pt x="703" y="499"/>
                </a:cubicBezTo>
                <a:moveTo>
                  <a:pt x="699" y="565"/>
                </a:moveTo>
                <a:cubicBezTo>
                  <a:pt x="699" y="564"/>
                  <a:pt x="699" y="564"/>
                  <a:pt x="699" y="564"/>
                </a:cubicBezTo>
                <a:cubicBezTo>
                  <a:pt x="699" y="564"/>
                  <a:pt x="699" y="564"/>
                  <a:pt x="699" y="564"/>
                </a:cubicBezTo>
                <a:cubicBezTo>
                  <a:pt x="699" y="563"/>
                  <a:pt x="698" y="563"/>
                  <a:pt x="698" y="564"/>
                </a:cubicBezTo>
                <a:cubicBezTo>
                  <a:pt x="698" y="564"/>
                  <a:pt x="698" y="564"/>
                  <a:pt x="699" y="565"/>
                </a:cubicBezTo>
                <a:moveTo>
                  <a:pt x="682" y="512"/>
                </a:moveTo>
                <a:cubicBezTo>
                  <a:pt x="682" y="512"/>
                  <a:pt x="682" y="513"/>
                  <a:pt x="682" y="513"/>
                </a:cubicBezTo>
                <a:cubicBezTo>
                  <a:pt x="682" y="513"/>
                  <a:pt x="682" y="513"/>
                  <a:pt x="682" y="513"/>
                </a:cubicBezTo>
                <a:cubicBezTo>
                  <a:pt x="682" y="513"/>
                  <a:pt x="682" y="513"/>
                  <a:pt x="682" y="513"/>
                </a:cubicBezTo>
                <a:cubicBezTo>
                  <a:pt x="682" y="513"/>
                  <a:pt x="682" y="513"/>
                  <a:pt x="682" y="512"/>
                </a:cubicBezTo>
                <a:moveTo>
                  <a:pt x="700" y="503"/>
                </a:moveTo>
                <a:cubicBezTo>
                  <a:pt x="700" y="502"/>
                  <a:pt x="700" y="502"/>
                  <a:pt x="700" y="502"/>
                </a:cubicBezTo>
                <a:cubicBezTo>
                  <a:pt x="700" y="502"/>
                  <a:pt x="700" y="502"/>
                  <a:pt x="700" y="502"/>
                </a:cubicBezTo>
                <a:cubicBezTo>
                  <a:pt x="700" y="502"/>
                  <a:pt x="700" y="503"/>
                  <a:pt x="700" y="503"/>
                </a:cubicBezTo>
                <a:cubicBezTo>
                  <a:pt x="700" y="503"/>
                  <a:pt x="700" y="503"/>
                  <a:pt x="700" y="503"/>
                </a:cubicBezTo>
                <a:moveTo>
                  <a:pt x="695" y="503"/>
                </a:moveTo>
                <a:cubicBezTo>
                  <a:pt x="694" y="503"/>
                  <a:pt x="694" y="503"/>
                  <a:pt x="694" y="503"/>
                </a:cubicBezTo>
                <a:cubicBezTo>
                  <a:pt x="694" y="503"/>
                  <a:pt x="694" y="504"/>
                  <a:pt x="694" y="504"/>
                </a:cubicBezTo>
                <a:cubicBezTo>
                  <a:pt x="694" y="504"/>
                  <a:pt x="695" y="503"/>
                  <a:pt x="695" y="503"/>
                </a:cubicBezTo>
                <a:cubicBezTo>
                  <a:pt x="695" y="503"/>
                  <a:pt x="695" y="503"/>
                  <a:pt x="695" y="503"/>
                </a:cubicBezTo>
                <a:moveTo>
                  <a:pt x="700" y="504"/>
                </a:moveTo>
                <a:cubicBezTo>
                  <a:pt x="700" y="504"/>
                  <a:pt x="700" y="504"/>
                  <a:pt x="700" y="504"/>
                </a:cubicBezTo>
                <a:cubicBezTo>
                  <a:pt x="700" y="504"/>
                  <a:pt x="700" y="505"/>
                  <a:pt x="700" y="505"/>
                </a:cubicBezTo>
                <a:cubicBezTo>
                  <a:pt x="700" y="505"/>
                  <a:pt x="700" y="504"/>
                  <a:pt x="701" y="504"/>
                </a:cubicBezTo>
                <a:cubicBezTo>
                  <a:pt x="700" y="504"/>
                  <a:pt x="700" y="504"/>
                  <a:pt x="700" y="504"/>
                </a:cubicBezTo>
                <a:moveTo>
                  <a:pt x="693" y="537"/>
                </a:moveTo>
                <a:cubicBezTo>
                  <a:pt x="693" y="536"/>
                  <a:pt x="693" y="536"/>
                  <a:pt x="692" y="536"/>
                </a:cubicBezTo>
                <a:cubicBezTo>
                  <a:pt x="692" y="536"/>
                  <a:pt x="692" y="536"/>
                  <a:pt x="692" y="536"/>
                </a:cubicBezTo>
                <a:cubicBezTo>
                  <a:pt x="692" y="537"/>
                  <a:pt x="692" y="537"/>
                  <a:pt x="692" y="537"/>
                </a:cubicBezTo>
                <a:cubicBezTo>
                  <a:pt x="693" y="537"/>
                  <a:pt x="693" y="537"/>
                  <a:pt x="693" y="537"/>
                </a:cubicBezTo>
                <a:moveTo>
                  <a:pt x="704" y="482"/>
                </a:moveTo>
                <a:cubicBezTo>
                  <a:pt x="704" y="481"/>
                  <a:pt x="704" y="481"/>
                  <a:pt x="704" y="481"/>
                </a:cubicBezTo>
                <a:cubicBezTo>
                  <a:pt x="704" y="481"/>
                  <a:pt x="704" y="481"/>
                  <a:pt x="704" y="481"/>
                </a:cubicBezTo>
                <a:cubicBezTo>
                  <a:pt x="704" y="482"/>
                  <a:pt x="704" y="482"/>
                  <a:pt x="704" y="482"/>
                </a:cubicBezTo>
                <a:cubicBezTo>
                  <a:pt x="704" y="482"/>
                  <a:pt x="704" y="482"/>
                  <a:pt x="704" y="482"/>
                </a:cubicBezTo>
                <a:moveTo>
                  <a:pt x="211" y="52"/>
                </a:moveTo>
                <a:cubicBezTo>
                  <a:pt x="211" y="55"/>
                  <a:pt x="211" y="55"/>
                  <a:pt x="211" y="55"/>
                </a:cubicBezTo>
                <a:cubicBezTo>
                  <a:pt x="212" y="55"/>
                  <a:pt x="212" y="55"/>
                  <a:pt x="213" y="56"/>
                </a:cubicBezTo>
                <a:cubicBezTo>
                  <a:pt x="212" y="56"/>
                  <a:pt x="211" y="56"/>
                  <a:pt x="210" y="56"/>
                </a:cubicBezTo>
                <a:cubicBezTo>
                  <a:pt x="211" y="57"/>
                  <a:pt x="211" y="58"/>
                  <a:pt x="211" y="58"/>
                </a:cubicBezTo>
                <a:cubicBezTo>
                  <a:pt x="211" y="59"/>
                  <a:pt x="211" y="59"/>
                  <a:pt x="211" y="60"/>
                </a:cubicBezTo>
                <a:cubicBezTo>
                  <a:pt x="211" y="60"/>
                  <a:pt x="211" y="60"/>
                  <a:pt x="211" y="60"/>
                </a:cubicBezTo>
                <a:cubicBezTo>
                  <a:pt x="211" y="60"/>
                  <a:pt x="211" y="60"/>
                  <a:pt x="211" y="60"/>
                </a:cubicBezTo>
                <a:cubicBezTo>
                  <a:pt x="210" y="60"/>
                  <a:pt x="210" y="60"/>
                  <a:pt x="211" y="61"/>
                </a:cubicBezTo>
                <a:cubicBezTo>
                  <a:pt x="211" y="61"/>
                  <a:pt x="211" y="60"/>
                  <a:pt x="211" y="60"/>
                </a:cubicBezTo>
                <a:cubicBezTo>
                  <a:pt x="212" y="60"/>
                  <a:pt x="212" y="60"/>
                  <a:pt x="213" y="60"/>
                </a:cubicBezTo>
                <a:cubicBezTo>
                  <a:pt x="212" y="61"/>
                  <a:pt x="211" y="62"/>
                  <a:pt x="211" y="63"/>
                </a:cubicBezTo>
                <a:cubicBezTo>
                  <a:pt x="211" y="64"/>
                  <a:pt x="210" y="64"/>
                  <a:pt x="210" y="64"/>
                </a:cubicBezTo>
                <a:cubicBezTo>
                  <a:pt x="209" y="64"/>
                  <a:pt x="209" y="63"/>
                  <a:pt x="208" y="63"/>
                </a:cubicBezTo>
                <a:cubicBezTo>
                  <a:pt x="208" y="63"/>
                  <a:pt x="208" y="63"/>
                  <a:pt x="208" y="63"/>
                </a:cubicBezTo>
                <a:cubicBezTo>
                  <a:pt x="208" y="63"/>
                  <a:pt x="208" y="62"/>
                  <a:pt x="208" y="62"/>
                </a:cubicBezTo>
                <a:cubicBezTo>
                  <a:pt x="208" y="62"/>
                  <a:pt x="208" y="62"/>
                  <a:pt x="207" y="62"/>
                </a:cubicBezTo>
                <a:cubicBezTo>
                  <a:pt x="207" y="62"/>
                  <a:pt x="208" y="63"/>
                  <a:pt x="208" y="63"/>
                </a:cubicBezTo>
                <a:cubicBezTo>
                  <a:pt x="208" y="64"/>
                  <a:pt x="208" y="65"/>
                  <a:pt x="209" y="66"/>
                </a:cubicBezTo>
                <a:cubicBezTo>
                  <a:pt x="209" y="65"/>
                  <a:pt x="209" y="65"/>
                  <a:pt x="210" y="65"/>
                </a:cubicBezTo>
                <a:cubicBezTo>
                  <a:pt x="210" y="65"/>
                  <a:pt x="211" y="65"/>
                  <a:pt x="211" y="66"/>
                </a:cubicBezTo>
                <a:cubicBezTo>
                  <a:pt x="211" y="66"/>
                  <a:pt x="212" y="66"/>
                  <a:pt x="212" y="67"/>
                </a:cubicBezTo>
                <a:cubicBezTo>
                  <a:pt x="211" y="68"/>
                  <a:pt x="210" y="67"/>
                  <a:pt x="210" y="68"/>
                </a:cubicBezTo>
                <a:cubicBezTo>
                  <a:pt x="209" y="68"/>
                  <a:pt x="209" y="69"/>
                  <a:pt x="208" y="69"/>
                </a:cubicBezTo>
                <a:cubicBezTo>
                  <a:pt x="208" y="70"/>
                  <a:pt x="207" y="69"/>
                  <a:pt x="206" y="70"/>
                </a:cubicBezTo>
                <a:cubicBezTo>
                  <a:pt x="206" y="71"/>
                  <a:pt x="204" y="70"/>
                  <a:pt x="204" y="71"/>
                </a:cubicBezTo>
                <a:cubicBezTo>
                  <a:pt x="203" y="72"/>
                  <a:pt x="203" y="72"/>
                  <a:pt x="203" y="73"/>
                </a:cubicBezTo>
                <a:cubicBezTo>
                  <a:pt x="202" y="74"/>
                  <a:pt x="200" y="74"/>
                  <a:pt x="199" y="75"/>
                </a:cubicBezTo>
                <a:cubicBezTo>
                  <a:pt x="198" y="76"/>
                  <a:pt x="198" y="77"/>
                  <a:pt x="197" y="78"/>
                </a:cubicBezTo>
                <a:cubicBezTo>
                  <a:pt x="196" y="78"/>
                  <a:pt x="195" y="78"/>
                  <a:pt x="195" y="78"/>
                </a:cubicBezTo>
                <a:cubicBezTo>
                  <a:pt x="194" y="79"/>
                  <a:pt x="192" y="79"/>
                  <a:pt x="192" y="81"/>
                </a:cubicBezTo>
                <a:cubicBezTo>
                  <a:pt x="191" y="82"/>
                  <a:pt x="191" y="82"/>
                  <a:pt x="190" y="83"/>
                </a:cubicBezTo>
                <a:cubicBezTo>
                  <a:pt x="189" y="83"/>
                  <a:pt x="188" y="85"/>
                  <a:pt x="186" y="85"/>
                </a:cubicBezTo>
                <a:cubicBezTo>
                  <a:pt x="186" y="85"/>
                  <a:pt x="186" y="85"/>
                  <a:pt x="185" y="85"/>
                </a:cubicBezTo>
                <a:cubicBezTo>
                  <a:pt x="185" y="86"/>
                  <a:pt x="183" y="86"/>
                  <a:pt x="182" y="87"/>
                </a:cubicBezTo>
                <a:cubicBezTo>
                  <a:pt x="181" y="88"/>
                  <a:pt x="180" y="89"/>
                  <a:pt x="179" y="90"/>
                </a:cubicBezTo>
                <a:cubicBezTo>
                  <a:pt x="179" y="91"/>
                  <a:pt x="178" y="91"/>
                  <a:pt x="178" y="91"/>
                </a:cubicBezTo>
                <a:cubicBezTo>
                  <a:pt x="176" y="91"/>
                  <a:pt x="176" y="92"/>
                  <a:pt x="175" y="93"/>
                </a:cubicBezTo>
                <a:cubicBezTo>
                  <a:pt x="174" y="93"/>
                  <a:pt x="173" y="93"/>
                  <a:pt x="172" y="93"/>
                </a:cubicBezTo>
                <a:cubicBezTo>
                  <a:pt x="171" y="92"/>
                  <a:pt x="169" y="92"/>
                  <a:pt x="168" y="91"/>
                </a:cubicBezTo>
                <a:cubicBezTo>
                  <a:pt x="168" y="91"/>
                  <a:pt x="168" y="92"/>
                  <a:pt x="168" y="92"/>
                </a:cubicBezTo>
                <a:cubicBezTo>
                  <a:pt x="168" y="92"/>
                  <a:pt x="168" y="92"/>
                  <a:pt x="168" y="93"/>
                </a:cubicBezTo>
                <a:cubicBezTo>
                  <a:pt x="168" y="93"/>
                  <a:pt x="167" y="94"/>
                  <a:pt x="166" y="95"/>
                </a:cubicBezTo>
                <a:cubicBezTo>
                  <a:pt x="166" y="95"/>
                  <a:pt x="165" y="95"/>
                  <a:pt x="164" y="95"/>
                </a:cubicBezTo>
                <a:cubicBezTo>
                  <a:pt x="164" y="95"/>
                  <a:pt x="165" y="95"/>
                  <a:pt x="165" y="95"/>
                </a:cubicBezTo>
                <a:cubicBezTo>
                  <a:pt x="165" y="95"/>
                  <a:pt x="165" y="95"/>
                  <a:pt x="165" y="95"/>
                </a:cubicBezTo>
                <a:cubicBezTo>
                  <a:pt x="164" y="94"/>
                  <a:pt x="164" y="94"/>
                  <a:pt x="164" y="94"/>
                </a:cubicBezTo>
                <a:cubicBezTo>
                  <a:pt x="164" y="95"/>
                  <a:pt x="164" y="95"/>
                  <a:pt x="164" y="95"/>
                </a:cubicBezTo>
                <a:cubicBezTo>
                  <a:pt x="165" y="95"/>
                  <a:pt x="165" y="95"/>
                  <a:pt x="165" y="95"/>
                </a:cubicBezTo>
                <a:cubicBezTo>
                  <a:pt x="164" y="96"/>
                  <a:pt x="163" y="96"/>
                  <a:pt x="163" y="97"/>
                </a:cubicBezTo>
                <a:cubicBezTo>
                  <a:pt x="162" y="97"/>
                  <a:pt x="163" y="98"/>
                  <a:pt x="163" y="98"/>
                </a:cubicBezTo>
                <a:cubicBezTo>
                  <a:pt x="162" y="99"/>
                  <a:pt x="161" y="99"/>
                  <a:pt x="160" y="100"/>
                </a:cubicBezTo>
                <a:cubicBezTo>
                  <a:pt x="160" y="99"/>
                  <a:pt x="159" y="99"/>
                  <a:pt x="159" y="99"/>
                </a:cubicBezTo>
                <a:cubicBezTo>
                  <a:pt x="159" y="99"/>
                  <a:pt x="158" y="99"/>
                  <a:pt x="158" y="99"/>
                </a:cubicBezTo>
                <a:cubicBezTo>
                  <a:pt x="158" y="99"/>
                  <a:pt x="158" y="100"/>
                  <a:pt x="159" y="100"/>
                </a:cubicBezTo>
                <a:cubicBezTo>
                  <a:pt x="159" y="100"/>
                  <a:pt x="159" y="100"/>
                  <a:pt x="159" y="100"/>
                </a:cubicBezTo>
                <a:cubicBezTo>
                  <a:pt x="158" y="101"/>
                  <a:pt x="157" y="102"/>
                  <a:pt x="155" y="103"/>
                </a:cubicBezTo>
                <a:cubicBezTo>
                  <a:pt x="154" y="104"/>
                  <a:pt x="153" y="106"/>
                  <a:pt x="152" y="106"/>
                </a:cubicBezTo>
                <a:cubicBezTo>
                  <a:pt x="150" y="107"/>
                  <a:pt x="149" y="108"/>
                  <a:pt x="148" y="109"/>
                </a:cubicBezTo>
                <a:cubicBezTo>
                  <a:pt x="147" y="110"/>
                  <a:pt x="146" y="108"/>
                  <a:pt x="146" y="110"/>
                </a:cubicBezTo>
                <a:cubicBezTo>
                  <a:pt x="146" y="111"/>
                  <a:pt x="145" y="112"/>
                  <a:pt x="144" y="112"/>
                </a:cubicBezTo>
                <a:cubicBezTo>
                  <a:pt x="144" y="112"/>
                  <a:pt x="143" y="113"/>
                  <a:pt x="142" y="113"/>
                </a:cubicBezTo>
                <a:cubicBezTo>
                  <a:pt x="141" y="114"/>
                  <a:pt x="141" y="115"/>
                  <a:pt x="140" y="116"/>
                </a:cubicBezTo>
                <a:cubicBezTo>
                  <a:pt x="140" y="116"/>
                  <a:pt x="140" y="117"/>
                  <a:pt x="139" y="117"/>
                </a:cubicBezTo>
                <a:cubicBezTo>
                  <a:pt x="135" y="117"/>
                  <a:pt x="135" y="117"/>
                  <a:pt x="135" y="117"/>
                </a:cubicBezTo>
                <a:cubicBezTo>
                  <a:pt x="136" y="118"/>
                  <a:pt x="137" y="118"/>
                  <a:pt x="137" y="118"/>
                </a:cubicBezTo>
                <a:cubicBezTo>
                  <a:pt x="137" y="118"/>
                  <a:pt x="138" y="118"/>
                  <a:pt x="138" y="118"/>
                </a:cubicBezTo>
                <a:cubicBezTo>
                  <a:pt x="138" y="118"/>
                  <a:pt x="138" y="119"/>
                  <a:pt x="138" y="119"/>
                </a:cubicBezTo>
                <a:cubicBezTo>
                  <a:pt x="136" y="121"/>
                  <a:pt x="134" y="123"/>
                  <a:pt x="132" y="125"/>
                </a:cubicBezTo>
                <a:cubicBezTo>
                  <a:pt x="130" y="125"/>
                  <a:pt x="131" y="126"/>
                  <a:pt x="130" y="127"/>
                </a:cubicBezTo>
                <a:cubicBezTo>
                  <a:pt x="130" y="128"/>
                  <a:pt x="129" y="127"/>
                  <a:pt x="128" y="128"/>
                </a:cubicBezTo>
                <a:cubicBezTo>
                  <a:pt x="128" y="129"/>
                  <a:pt x="127" y="130"/>
                  <a:pt x="126" y="131"/>
                </a:cubicBezTo>
                <a:cubicBezTo>
                  <a:pt x="125" y="132"/>
                  <a:pt x="124" y="134"/>
                  <a:pt x="123" y="135"/>
                </a:cubicBezTo>
                <a:cubicBezTo>
                  <a:pt x="122" y="136"/>
                  <a:pt x="121" y="137"/>
                  <a:pt x="120" y="138"/>
                </a:cubicBezTo>
                <a:cubicBezTo>
                  <a:pt x="119" y="138"/>
                  <a:pt x="119" y="139"/>
                  <a:pt x="119" y="139"/>
                </a:cubicBezTo>
                <a:cubicBezTo>
                  <a:pt x="118" y="140"/>
                  <a:pt x="117" y="140"/>
                  <a:pt x="117" y="141"/>
                </a:cubicBezTo>
                <a:cubicBezTo>
                  <a:pt x="117" y="141"/>
                  <a:pt x="116" y="141"/>
                  <a:pt x="116" y="141"/>
                </a:cubicBezTo>
                <a:cubicBezTo>
                  <a:pt x="116" y="142"/>
                  <a:pt x="115" y="141"/>
                  <a:pt x="115" y="141"/>
                </a:cubicBezTo>
                <a:cubicBezTo>
                  <a:pt x="114" y="142"/>
                  <a:pt x="115" y="144"/>
                  <a:pt x="114" y="145"/>
                </a:cubicBezTo>
                <a:cubicBezTo>
                  <a:pt x="113" y="145"/>
                  <a:pt x="113" y="146"/>
                  <a:pt x="112" y="147"/>
                </a:cubicBezTo>
                <a:cubicBezTo>
                  <a:pt x="111" y="148"/>
                  <a:pt x="111" y="149"/>
                  <a:pt x="110" y="149"/>
                </a:cubicBezTo>
                <a:cubicBezTo>
                  <a:pt x="110" y="148"/>
                  <a:pt x="110" y="147"/>
                  <a:pt x="109" y="147"/>
                </a:cubicBezTo>
                <a:cubicBezTo>
                  <a:pt x="109" y="147"/>
                  <a:pt x="109" y="146"/>
                  <a:pt x="109" y="146"/>
                </a:cubicBezTo>
                <a:cubicBezTo>
                  <a:pt x="110" y="146"/>
                  <a:pt x="110" y="145"/>
                  <a:pt x="111" y="144"/>
                </a:cubicBezTo>
                <a:cubicBezTo>
                  <a:pt x="111" y="143"/>
                  <a:pt x="111" y="143"/>
                  <a:pt x="110" y="142"/>
                </a:cubicBezTo>
                <a:cubicBezTo>
                  <a:pt x="110" y="144"/>
                  <a:pt x="108" y="145"/>
                  <a:pt x="109" y="146"/>
                </a:cubicBezTo>
                <a:cubicBezTo>
                  <a:pt x="108" y="146"/>
                  <a:pt x="108" y="146"/>
                  <a:pt x="108" y="146"/>
                </a:cubicBezTo>
                <a:cubicBezTo>
                  <a:pt x="107" y="145"/>
                  <a:pt x="106" y="145"/>
                  <a:pt x="106" y="144"/>
                </a:cubicBezTo>
                <a:cubicBezTo>
                  <a:pt x="106" y="143"/>
                  <a:pt x="106" y="143"/>
                  <a:pt x="107" y="143"/>
                </a:cubicBezTo>
                <a:cubicBezTo>
                  <a:pt x="106" y="142"/>
                  <a:pt x="106" y="142"/>
                  <a:pt x="105" y="141"/>
                </a:cubicBezTo>
                <a:cubicBezTo>
                  <a:pt x="104" y="143"/>
                  <a:pt x="103" y="143"/>
                  <a:pt x="101" y="144"/>
                </a:cubicBezTo>
                <a:cubicBezTo>
                  <a:pt x="101" y="144"/>
                  <a:pt x="101" y="144"/>
                  <a:pt x="101" y="144"/>
                </a:cubicBezTo>
                <a:cubicBezTo>
                  <a:pt x="100" y="144"/>
                  <a:pt x="100" y="144"/>
                  <a:pt x="99" y="145"/>
                </a:cubicBezTo>
                <a:cubicBezTo>
                  <a:pt x="98" y="146"/>
                  <a:pt x="97" y="145"/>
                  <a:pt x="97" y="145"/>
                </a:cubicBezTo>
                <a:cubicBezTo>
                  <a:pt x="96" y="145"/>
                  <a:pt x="96" y="144"/>
                  <a:pt x="96" y="143"/>
                </a:cubicBezTo>
                <a:cubicBezTo>
                  <a:pt x="93" y="143"/>
                  <a:pt x="93" y="143"/>
                  <a:pt x="93" y="143"/>
                </a:cubicBezTo>
                <a:cubicBezTo>
                  <a:pt x="93" y="143"/>
                  <a:pt x="92" y="142"/>
                  <a:pt x="93" y="142"/>
                </a:cubicBezTo>
                <a:cubicBezTo>
                  <a:pt x="93" y="142"/>
                  <a:pt x="93" y="142"/>
                  <a:pt x="93" y="141"/>
                </a:cubicBezTo>
                <a:cubicBezTo>
                  <a:pt x="94" y="142"/>
                  <a:pt x="94" y="142"/>
                  <a:pt x="94" y="142"/>
                </a:cubicBezTo>
                <a:cubicBezTo>
                  <a:pt x="95" y="142"/>
                  <a:pt x="96" y="142"/>
                  <a:pt x="97" y="142"/>
                </a:cubicBezTo>
                <a:cubicBezTo>
                  <a:pt x="97" y="141"/>
                  <a:pt x="96" y="141"/>
                  <a:pt x="96" y="139"/>
                </a:cubicBezTo>
                <a:cubicBezTo>
                  <a:pt x="96" y="139"/>
                  <a:pt x="96" y="139"/>
                  <a:pt x="95" y="139"/>
                </a:cubicBezTo>
                <a:cubicBezTo>
                  <a:pt x="95" y="139"/>
                  <a:pt x="95" y="139"/>
                  <a:pt x="95" y="138"/>
                </a:cubicBezTo>
                <a:cubicBezTo>
                  <a:pt x="95" y="138"/>
                  <a:pt x="95" y="138"/>
                  <a:pt x="95" y="138"/>
                </a:cubicBezTo>
                <a:cubicBezTo>
                  <a:pt x="96" y="138"/>
                  <a:pt x="96" y="137"/>
                  <a:pt x="96" y="137"/>
                </a:cubicBezTo>
                <a:cubicBezTo>
                  <a:pt x="96" y="135"/>
                  <a:pt x="98" y="136"/>
                  <a:pt x="99" y="135"/>
                </a:cubicBezTo>
                <a:cubicBezTo>
                  <a:pt x="100" y="135"/>
                  <a:pt x="100" y="134"/>
                  <a:pt x="100" y="133"/>
                </a:cubicBezTo>
                <a:cubicBezTo>
                  <a:pt x="100" y="133"/>
                  <a:pt x="101" y="133"/>
                  <a:pt x="102" y="132"/>
                </a:cubicBezTo>
                <a:cubicBezTo>
                  <a:pt x="102" y="132"/>
                  <a:pt x="102" y="132"/>
                  <a:pt x="101" y="132"/>
                </a:cubicBezTo>
                <a:cubicBezTo>
                  <a:pt x="101" y="132"/>
                  <a:pt x="101" y="132"/>
                  <a:pt x="101" y="131"/>
                </a:cubicBezTo>
                <a:cubicBezTo>
                  <a:pt x="101" y="131"/>
                  <a:pt x="101" y="131"/>
                  <a:pt x="102" y="131"/>
                </a:cubicBezTo>
                <a:cubicBezTo>
                  <a:pt x="102" y="130"/>
                  <a:pt x="103" y="129"/>
                  <a:pt x="104" y="129"/>
                </a:cubicBezTo>
                <a:cubicBezTo>
                  <a:pt x="105" y="129"/>
                  <a:pt x="105" y="127"/>
                  <a:pt x="106" y="126"/>
                </a:cubicBezTo>
                <a:cubicBezTo>
                  <a:pt x="107" y="126"/>
                  <a:pt x="108" y="125"/>
                  <a:pt x="108" y="124"/>
                </a:cubicBezTo>
                <a:cubicBezTo>
                  <a:pt x="109" y="124"/>
                  <a:pt x="109" y="123"/>
                  <a:pt x="110" y="123"/>
                </a:cubicBezTo>
                <a:cubicBezTo>
                  <a:pt x="110" y="124"/>
                  <a:pt x="110" y="124"/>
                  <a:pt x="110" y="124"/>
                </a:cubicBezTo>
                <a:cubicBezTo>
                  <a:pt x="110" y="125"/>
                  <a:pt x="111" y="125"/>
                  <a:pt x="111" y="125"/>
                </a:cubicBezTo>
                <a:cubicBezTo>
                  <a:pt x="112" y="126"/>
                  <a:pt x="111" y="126"/>
                  <a:pt x="110" y="127"/>
                </a:cubicBezTo>
                <a:cubicBezTo>
                  <a:pt x="110" y="127"/>
                  <a:pt x="110" y="127"/>
                  <a:pt x="110" y="128"/>
                </a:cubicBezTo>
                <a:cubicBezTo>
                  <a:pt x="110" y="128"/>
                  <a:pt x="111" y="128"/>
                  <a:pt x="111" y="129"/>
                </a:cubicBezTo>
                <a:cubicBezTo>
                  <a:pt x="112" y="129"/>
                  <a:pt x="112" y="130"/>
                  <a:pt x="113" y="130"/>
                </a:cubicBezTo>
                <a:cubicBezTo>
                  <a:pt x="113" y="130"/>
                  <a:pt x="114" y="129"/>
                  <a:pt x="114" y="129"/>
                </a:cubicBezTo>
                <a:cubicBezTo>
                  <a:pt x="114" y="128"/>
                  <a:pt x="114" y="128"/>
                  <a:pt x="113" y="128"/>
                </a:cubicBezTo>
                <a:cubicBezTo>
                  <a:pt x="114" y="127"/>
                  <a:pt x="114" y="127"/>
                  <a:pt x="114" y="126"/>
                </a:cubicBezTo>
                <a:cubicBezTo>
                  <a:pt x="115" y="125"/>
                  <a:pt x="116" y="125"/>
                  <a:pt x="116" y="124"/>
                </a:cubicBezTo>
                <a:cubicBezTo>
                  <a:pt x="116" y="124"/>
                  <a:pt x="116" y="123"/>
                  <a:pt x="116" y="123"/>
                </a:cubicBezTo>
                <a:cubicBezTo>
                  <a:pt x="114" y="123"/>
                  <a:pt x="112" y="123"/>
                  <a:pt x="110" y="123"/>
                </a:cubicBezTo>
                <a:cubicBezTo>
                  <a:pt x="110" y="123"/>
                  <a:pt x="110" y="123"/>
                  <a:pt x="110" y="123"/>
                </a:cubicBezTo>
                <a:cubicBezTo>
                  <a:pt x="111" y="123"/>
                  <a:pt x="112" y="122"/>
                  <a:pt x="112" y="121"/>
                </a:cubicBezTo>
                <a:cubicBezTo>
                  <a:pt x="112" y="119"/>
                  <a:pt x="114" y="120"/>
                  <a:pt x="115" y="119"/>
                </a:cubicBezTo>
                <a:cubicBezTo>
                  <a:pt x="115" y="118"/>
                  <a:pt x="116" y="119"/>
                  <a:pt x="117" y="119"/>
                </a:cubicBezTo>
                <a:cubicBezTo>
                  <a:pt x="118" y="120"/>
                  <a:pt x="120" y="120"/>
                  <a:pt x="121" y="119"/>
                </a:cubicBezTo>
                <a:cubicBezTo>
                  <a:pt x="121" y="119"/>
                  <a:pt x="121" y="119"/>
                  <a:pt x="122" y="119"/>
                </a:cubicBezTo>
                <a:cubicBezTo>
                  <a:pt x="123" y="120"/>
                  <a:pt x="123" y="120"/>
                  <a:pt x="124" y="119"/>
                </a:cubicBezTo>
                <a:cubicBezTo>
                  <a:pt x="124" y="119"/>
                  <a:pt x="124" y="119"/>
                  <a:pt x="124" y="119"/>
                </a:cubicBezTo>
                <a:cubicBezTo>
                  <a:pt x="125" y="120"/>
                  <a:pt x="126" y="120"/>
                  <a:pt x="127" y="120"/>
                </a:cubicBezTo>
                <a:cubicBezTo>
                  <a:pt x="127" y="120"/>
                  <a:pt x="128" y="120"/>
                  <a:pt x="128" y="121"/>
                </a:cubicBezTo>
                <a:cubicBezTo>
                  <a:pt x="129" y="119"/>
                  <a:pt x="130" y="118"/>
                  <a:pt x="131" y="117"/>
                </a:cubicBezTo>
                <a:cubicBezTo>
                  <a:pt x="131" y="117"/>
                  <a:pt x="130" y="117"/>
                  <a:pt x="130" y="116"/>
                </a:cubicBezTo>
                <a:cubicBezTo>
                  <a:pt x="129" y="116"/>
                  <a:pt x="128" y="116"/>
                  <a:pt x="127" y="116"/>
                </a:cubicBezTo>
                <a:cubicBezTo>
                  <a:pt x="127" y="116"/>
                  <a:pt x="126" y="116"/>
                  <a:pt x="125" y="116"/>
                </a:cubicBezTo>
                <a:cubicBezTo>
                  <a:pt x="125" y="115"/>
                  <a:pt x="125" y="115"/>
                  <a:pt x="126" y="115"/>
                </a:cubicBezTo>
                <a:cubicBezTo>
                  <a:pt x="127" y="115"/>
                  <a:pt x="128" y="115"/>
                  <a:pt x="129" y="115"/>
                </a:cubicBezTo>
                <a:cubicBezTo>
                  <a:pt x="130" y="115"/>
                  <a:pt x="131" y="115"/>
                  <a:pt x="132" y="114"/>
                </a:cubicBezTo>
                <a:cubicBezTo>
                  <a:pt x="132" y="114"/>
                  <a:pt x="133" y="114"/>
                  <a:pt x="133" y="114"/>
                </a:cubicBezTo>
                <a:cubicBezTo>
                  <a:pt x="134" y="115"/>
                  <a:pt x="135" y="115"/>
                  <a:pt x="136" y="115"/>
                </a:cubicBezTo>
                <a:cubicBezTo>
                  <a:pt x="135" y="114"/>
                  <a:pt x="134" y="113"/>
                  <a:pt x="132" y="113"/>
                </a:cubicBezTo>
                <a:cubicBezTo>
                  <a:pt x="133" y="112"/>
                  <a:pt x="134" y="112"/>
                  <a:pt x="133" y="110"/>
                </a:cubicBezTo>
                <a:cubicBezTo>
                  <a:pt x="132" y="109"/>
                  <a:pt x="132" y="108"/>
                  <a:pt x="131" y="106"/>
                </a:cubicBezTo>
                <a:cubicBezTo>
                  <a:pt x="131" y="106"/>
                  <a:pt x="130" y="106"/>
                  <a:pt x="130" y="106"/>
                </a:cubicBezTo>
                <a:cubicBezTo>
                  <a:pt x="129" y="106"/>
                  <a:pt x="128" y="106"/>
                  <a:pt x="129" y="105"/>
                </a:cubicBezTo>
                <a:cubicBezTo>
                  <a:pt x="130" y="104"/>
                  <a:pt x="130" y="102"/>
                  <a:pt x="132" y="102"/>
                </a:cubicBezTo>
                <a:cubicBezTo>
                  <a:pt x="133" y="101"/>
                  <a:pt x="133" y="100"/>
                  <a:pt x="134" y="100"/>
                </a:cubicBezTo>
                <a:cubicBezTo>
                  <a:pt x="135" y="99"/>
                  <a:pt x="136" y="99"/>
                  <a:pt x="136" y="98"/>
                </a:cubicBezTo>
                <a:cubicBezTo>
                  <a:pt x="137" y="98"/>
                  <a:pt x="137" y="97"/>
                  <a:pt x="137" y="97"/>
                </a:cubicBezTo>
                <a:cubicBezTo>
                  <a:pt x="137" y="96"/>
                  <a:pt x="138" y="96"/>
                  <a:pt x="138" y="96"/>
                </a:cubicBezTo>
                <a:cubicBezTo>
                  <a:pt x="139" y="96"/>
                  <a:pt x="139" y="95"/>
                  <a:pt x="140" y="95"/>
                </a:cubicBezTo>
                <a:cubicBezTo>
                  <a:pt x="140" y="92"/>
                  <a:pt x="143" y="91"/>
                  <a:pt x="144" y="89"/>
                </a:cubicBezTo>
                <a:cubicBezTo>
                  <a:pt x="145" y="89"/>
                  <a:pt x="145" y="89"/>
                  <a:pt x="146" y="90"/>
                </a:cubicBezTo>
                <a:cubicBezTo>
                  <a:pt x="146" y="90"/>
                  <a:pt x="146" y="89"/>
                  <a:pt x="146" y="89"/>
                </a:cubicBezTo>
                <a:cubicBezTo>
                  <a:pt x="146" y="89"/>
                  <a:pt x="146" y="89"/>
                  <a:pt x="146" y="89"/>
                </a:cubicBezTo>
                <a:cubicBezTo>
                  <a:pt x="146" y="89"/>
                  <a:pt x="146" y="90"/>
                  <a:pt x="146" y="90"/>
                </a:cubicBezTo>
                <a:cubicBezTo>
                  <a:pt x="146" y="90"/>
                  <a:pt x="146" y="90"/>
                  <a:pt x="146" y="90"/>
                </a:cubicBezTo>
                <a:cubicBezTo>
                  <a:pt x="146" y="90"/>
                  <a:pt x="146" y="90"/>
                  <a:pt x="146" y="90"/>
                </a:cubicBezTo>
                <a:cubicBezTo>
                  <a:pt x="146" y="89"/>
                  <a:pt x="146" y="88"/>
                  <a:pt x="146" y="88"/>
                </a:cubicBezTo>
                <a:cubicBezTo>
                  <a:pt x="147" y="87"/>
                  <a:pt x="148" y="86"/>
                  <a:pt x="150" y="86"/>
                </a:cubicBezTo>
                <a:cubicBezTo>
                  <a:pt x="150" y="86"/>
                  <a:pt x="150" y="86"/>
                  <a:pt x="150" y="85"/>
                </a:cubicBezTo>
                <a:cubicBezTo>
                  <a:pt x="150" y="85"/>
                  <a:pt x="150" y="85"/>
                  <a:pt x="150" y="84"/>
                </a:cubicBezTo>
                <a:cubicBezTo>
                  <a:pt x="153" y="83"/>
                  <a:pt x="155" y="82"/>
                  <a:pt x="156" y="80"/>
                </a:cubicBezTo>
                <a:cubicBezTo>
                  <a:pt x="157" y="79"/>
                  <a:pt x="158" y="79"/>
                  <a:pt x="158" y="78"/>
                </a:cubicBezTo>
                <a:cubicBezTo>
                  <a:pt x="159" y="78"/>
                  <a:pt x="160" y="77"/>
                  <a:pt x="161" y="77"/>
                </a:cubicBezTo>
                <a:cubicBezTo>
                  <a:pt x="162" y="77"/>
                  <a:pt x="162" y="77"/>
                  <a:pt x="162" y="76"/>
                </a:cubicBezTo>
                <a:cubicBezTo>
                  <a:pt x="162" y="75"/>
                  <a:pt x="162" y="75"/>
                  <a:pt x="163" y="75"/>
                </a:cubicBezTo>
                <a:cubicBezTo>
                  <a:pt x="164" y="75"/>
                  <a:pt x="164" y="76"/>
                  <a:pt x="164" y="77"/>
                </a:cubicBezTo>
                <a:cubicBezTo>
                  <a:pt x="164" y="77"/>
                  <a:pt x="164" y="77"/>
                  <a:pt x="164" y="77"/>
                </a:cubicBezTo>
                <a:cubicBezTo>
                  <a:pt x="164" y="77"/>
                  <a:pt x="164" y="77"/>
                  <a:pt x="164" y="77"/>
                </a:cubicBezTo>
                <a:cubicBezTo>
                  <a:pt x="164" y="77"/>
                  <a:pt x="163" y="77"/>
                  <a:pt x="163" y="77"/>
                </a:cubicBezTo>
                <a:cubicBezTo>
                  <a:pt x="163" y="77"/>
                  <a:pt x="163" y="77"/>
                  <a:pt x="163" y="78"/>
                </a:cubicBezTo>
                <a:cubicBezTo>
                  <a:pt x="163" y="78"/>
                  <a:pt x="163" y="78"/>
                  <a:pt x="164" y="77"/>
                </a:cubicBezTo>
                <a:cubicBezTo>
                  <a:pt x="164" y="77"/>
                  <a:pt x="165" y="77"/>
                  <a:pt x="165" y="77"/>
                </a:cubicBezTo>
                <a:cubicBezTo>
                  <a:pt x="166" y="76"/>
                  <a:pt x="165" y="75"/>
                  <a:pt x="166" y="73"/>
                </a:cubicBezTo>
                <a:cubicBezTo>
                  <a:pt x="167" y="73"/>
                  <a:pt x="168" y="73"/>
                  <a:pt x="169" y="73"/>
                </a:cubicBezTo>
                <a:cubicBezTo>
                  <a:pt x="169" y="73"/>
                  <a:pt x="169" y="73"/>
                  <a:pt x="169" y="73"/>
                </a:cubicBezTo>
                <a:cubicBezTo>
                  <a:pt x="169" y="72"/>
                  <a:pt x="170" y="71"/>
                  <a:pt x="171" y="71"/>
                </a:cubicBezTo>
                <a:cubicBezTo>
                  <a:pt x="171" y="71"/>
                  <a:pt x="172" y="71"/>
                  <a:pt x="172" y="71"/>
                </a:cubicBezTo>
                <a:cubicBezTo>
                  <a:pt x="172" y="70"/>
                  <a:pt x="172" y="70"/>
                  <a:pt x="172" y="69"/>
                </a:cubicBezTo>
                <a:cubicBezTo>
                  <a:pt x="172" y="69"/>
                  <a:pt x="171" y="69"/>
                  <a:pt x="171" y="69"/>
                </a:cubicBezTo>
                <a:cubicBezTo>
                  <a:pt x="172" y="68"/>
                  <a:pt x="173" y="68"/>
                  <a:pt x="174" y="69"/>
                </a:cubicBezTo>
                <a:cubicBezTo>
                  <a:pt x="175" y="68"/>
                  <a:pt x="176" y="68"/>
                  <a:pt x="177" y="67"/>
                </a:cubicBezTo>
                <a:cubicBezTo>
                  <a:pt x="176" y="66"/>
                  <a:pt x="176" y="67"/>
                  <a:pt x="175" y="67"/>
                </a:cubicBezTo>
                <a:cubicBezTo>
                  <a:pt x="175" y="66"/>
                  <a:pt x="175" y="66"/>
                  <a:pt x="175" y="66"/>
                </a:cubicBezTo>
                <a:cubicBezTo>
                  <a:pt x="176" y="66"/>
                  <a:pt x="177" y="65"/>
                  <a:pt x="178" y="65"/>
                </a:cubicBezTo>
                <a:cubicBezTo>
                  <a:pt x="178" y="65"/>
                  <a:pt x="178" y="65"/>
                  <a:pt x="178" y="66"/>
                </a:cubicBezTo>
                <a:cubicBezTo>
                  <a:pt x="178" y="66"/>
                  <a:pt x="178" y="67"/>
                  <a:pt x="179" y="66"/>
                </a:cubicBezTo>
                <a:cubicBezTo>
                  <a:pt x="179" y="66"/>
                  <a:pt x="180" y="66"/>
                  <a:pt x="181" y="66"/>
                </a:cubicBezTo>
                <a:cubicBezTo>
                  <a:pt x="182" y="66"/>
                  <a:pt x="184" y="65"/>
                  <a:pt x="185" y="64"/>
                </a:cubicBezTo>
                <a:cubicBezTo>
                  <a:pt x="185" y="63"/>
                  <a:pt x="186" y="63"/>
                  <a:pt x="188" y="63"/>
                </a:cubicBezTo>
                <a:cubicBezTo>
                  <a:pt x="189" y="63"/>
                  <a:pt x="189" y="61"/>
                  <a:pt x="189" y="60"/>
                </a:cubicBezTo>
                <a:cubicBezTo>
                  <a:pt x="190" y="60"/>
                  <a:pt x="191" y="59"/>
                  <a:pt x="192" y="59"/>
                </a:cubicBezTo>
                <a:cubicBezTo>
                  <a:pt x="193" y="59"/>
                  <a:pt x="194" y="58"/>
                  <a:pt x="194" y="57"/>
                </a:cubicBezTo>
                <a:cubicBezTo>
                  <a:pt x="194" y="57"/>
                  <a:pt x="194" y="56"/>
                  <a:pt x="194" y="56"/>
                </a:cubicBezTo>
                <a:cubicBezTo>
                  <a:pt x="194" y="56"/>
                  <a:pt x="194" y="55"/>
                  <a:pt x="195" y="55"/>
                </a:cubicBezTo>
                <a:cubicBezTo>
                  <a:pt x="195" y="55"/>
                  <a:pt x="195" y="56"/>
                  <a:pt x="195" y="56"/>
                </a:cubicBezTo>
                <a:cubicBezTo>
                  <a:pt x="197" y="55"/>
                  <a:pt x="197" y="54"/>
                  <a:pt x="197" y="53"/>
                </a:cubicBezTo>
                <a:cubicBezTo>
                  <a:pt x="198" y="52"/>
                  <a:pt x="198" y="53"/>
                  <a:pt x="198" y="53"/>
                </a:cubicBezTo>
                <a:cubicBezTo>
                  <a:pt x="199" y="54"/>
                  <a:pt x="200" y="53"/>
                  <a:pt x="201" y="53"/>
                </a:cubicBezTo>
                <a:cubicBezTo>
                  <a:pt x="201" y="53"/>
                  <a:pt x="202" y="53"/>
                  <a:pt x="202" y="53"/>
                </a:cubicBezTo>
                <a:cubicBezTo>
                  <a:pt x="202" y="52"/>
                  <a:pt x="203" y="51"/>
                  <a:pt x="204" y="52"/>
                </a:cubicBezTo>
                <a:cubicBezTo>
                  <a:pt x="205" y="52"/>
                  <a:pt x="204" y="53"/>
                  <a:pt x="205" y="54"/>
                </a:cubicBezTo>
                <a:cubicBezTo>
                  <a:pt x="205" y="55"/>
                  <a:pt x="206" y="54"/>
                  <a:pt x="207" y="54"/>
                </a:cubicBezTo>
                <a:cubicBezTo>
                  <a:pt x="208" y="53"/>
                  <a:pt x="208" y="52"/>
                  <a:pt x="209" y="51"/>
                </a:cubicBezTo>
                <a:cubicBezTo>
                  <a:pt x="209" y="52"/>
                  <a:pt x="209" y="52"/>
                  <a:pt x="209" y="53"/>
                </a:cubicBezTo>
                <a:cubicBezTo>
                  <a:pt x="209" y="53"/>
                  <a:pt x="209" y="54"/>
                  <a:pt x="210" y="55"/>
                </a:cubicBezTo>
                <a:cubicBezTo>
                  <a:pt x="210" y="54"/>
                  <a:pt x="210" y="53"/>
                  <a:pt x="210" y="53"/>
                </a:cubicBezTo>
                <a:cubicBezTo>
                  <a:pt x="210" y="52"/>
                  <a:pt x="211" y="52"/>
                  <a:pt x="211" y="52"/>
                </a:cubicBezTo>
                <a:moveTo>
                  <a:pt x="113" y="137"/>
                </a:moveTo>
                <a:cubicBezTo>
                  <a:pt x="113" y="137"/>
                  <a:pt x="113" y="137"/>
                  <a:pt x="113" y="137"/>
                </a:cubicBezTo>
                <a:cubicBezTo>
                  <a:pt x="113" y="137"/>
                  <a:pt x="113" y="137"/>
                  <a:pt x="112" y="137"/>
                </a:cubicBezTo>
                <a:cubicBezTo>
                  <a:pt x="112" y="137"/>
                  <a:pt x="112" y="137"/>
                  <a:pt x="112" y="137"/>
                </a:cubicBezTo>
                <a:cubicBezTo>
                  <a:pt x="113" y="137"/>
                  <a:pt x="113" y="137"/>
                  <a:pt x="113" y="138"/>
                </a:cubicBezTo>
                <a:cubicBezTo>
                  <a:pt x="113" y="138"/>
                  <a:pt x="113" y="137"/>
                  <a:pt x="112" y="137"/>
                </a:cubicBezTo>
                <a:cubicBezTo>
                  <a:pt x="112" y="137"/>
                  <a:pt x="112" y="137"/>
                  <a:pt x="112" y="137"/>
                </a:cubicBezTo>
                <a:cubicBezTo>
                  <a:pt x="112" y="136"/>
                  <a:pt x="113" y="136"/>
                  <a:pt x="112" y="135"/>
                </a:cubicBezTo>
                <a:cubicBezTo>
                  <a:pt x="112" y="135"/>
                  <a:pt x="112" y="135"/>
                  <a:pt x="112" y="135"/>
                </a:cubicBezTo>
                <a:cubicBezTo>
                  <a:pt x="112" y="135"/>
                  <a:pt x="112" y="135"/>
                  <a:pt x="112" y="135"/>
                </a:cubicBezTo>
                <a:cubicBezTo>
                  <a:pt x="111" y="136"/>
                  <a:pt x="111" y="136"/>
                  <a:pt x="113" y="137"/>
                </a:cubicBezTo>
                <a:moveTo>
                  <a:pt x="110" y="139"/>
                </a:moveTo>
                <a:cubicBezTo>
                  <a:pt x="109" y="138"/>
                  <a:pt x="107" y="140"/>
                  <a:pt x="107" y="138"/>
                </a:cubicBezTo>
                <a:cubicBezTo>
                  <a:pt x="107" y="138"/>
                  <a:pt x="106" y="138"/>
                  <a:pt x="106" y="138"/>
                </a:cubicBezTo>
                <a:cubicBezTo>
                  <a:pt x="106" y="139"/>
                  <a:pt x="106" y="139"/>
                  <a:pt x="106" y="139"/>
                </a:cubicBezTo>
                <a:cubicBezTo>
                  <a:pt x="107" y="139"/>
                  <a:pt x="108" y="139"/>
                  <a:pt x="107" y="138"/>
                </a:cubicBezTo>
                <a:cubicBezTo>
                  <a:pt x="108" y="138"/>
                  <a:pt x="108" y="137"/>
                  <a:pt x="109" y="136"/>
                </a:cubicBezTo>
                <a:cubicBezTo>
                  <a:pt x="107" y="136"/>
                  <a:pt x="107" y="136"/>
                  <a:pt x="110" y="139"/>
                </a:cubicBezTo>
                <a:moveTo>
                  <a:pt x="113" y="121"/>
                </a:moveTo>
                <a:cubicBezTo>
                  <a:pt x="114" y="121"/>
                  <a:pt x="114" y="122"/>
                  <a:pt x="114" y="122"/>
                </a:cubicBezTo>
                <a:cubicBezTo>
                  <a:pt x="115" y="123"/>
                  <a:pt x="115" y="123"/>
                  <a:pt x="116" y="122"/>
                </a:cubicBezTo>
                <a:cubicBezTo>
                  <a:pt x="117" y="122"/>
                  <a:pt x="117" y="121"/>
                  <a:pt x="117" y="121"/>
                </a:cubicBezTo>
                <a:cubicBezTo>
                  <a:pt x="116" y="120"/>
                  <a:pt x="115" y="120"/>
                  <a:pt x="113" y="121"/>
                </a:cubicBezTo>
                <a:moveTo>
                  <a:pt x="109" y="132"/>
                </a:moveTo>
                <a:cubicBezTo>
                  <a:pt x="108" y="132"/>
                  <a:pt x="108" y="132"/>
                  <a:pt x="108" y="133"/>
                </a:cubicBezTo>
                <a:cubicBezTo>
                  <a:pt x="108" y="134"/>
                  <a:pt x="108" y="134"/>
                  <a:pt x="108" y="134"/>
                </a:cubicBezTo>
                <a:cubicBezTo>
                  <a:pt x="109" y="134"/>
                  <a:pt x="110" y="134"/>
                  <a:pt x="110" y="133"/>
                </a:cubicBezTo>
                <a:cubicBezTo>
                  <a:pt x="110" y="133"/>
                  <a:pt x="109" y="132"/>
                  <a:pt x="109" y="132"/>
                </a:cubicBezTo>
                <a:moveTo>
                  <a:pt x="149" y="103"/>
                </a:moveTo>
                <a:cubicBezTo>
                  <a:pt x="149" y="103"/>
                  <a:pt x="149" y="103"/>
                  <a:pt x="150" y="103"/>
                </a:cubicBezTo>
                <a:cubicBezTo>
                  <a:pt x="150" y="103"/>
                  <a:pt x="150" y="102"/>
                  <a:pt x="150" y="102"/>
                </a:cubicBezTo>
                <a:cubicBezTo>
                  <a:pt x="150" y="102"/>
                  <a:pt x="150" y="102"/>
                  <a:pt x="150" y="102"/>
                </a:cubicBezTo>
                <a:cubicBezTo>
                  <a:pt x="149" y="102"/>
                  <a:pt x="148" y="102"/>
                  <a:pt x="147" y="102"/>
                </a:cubicBezTo>
                <a:cubicBezTo>
                  <a:pt x="147" y="102"/>
                  <a:pt x="147" y="102"/>
                  <a:pt x="147" y="102"/>
                </a:cubicBezTo>
                <a:cubicBezTo>
                  <a:pt x="147" y="102"/>
                  <a:pt x="147" y="103"/>
                  <a:pt x="147" y="103"/>
                </a:cubicBezTo>
                <a:cubicBezTo>
                  <a:pt x="148" y="103"/>
                  <a:pt x="148" y="103"/>
                  <a:pt x="149" y="103"/>
                </a:cubicBezTo>
                <a:moveTo>
                  <a:pt x="150" y="93"/>
                </a:moveTo>
                <a:cubicBezTo>
                  <a:pt x="151" y="95"/>
                  <a:pt x="151" y="95"/>
                  <a:pt x="152" y="95"/>
                </a:cubicBezTo>
                <a:cubicBezTo>
                  <a:pt x="151" y="93"/>
                  <a:pt x="151" y="93"/>
                  <a:pt x="150" y="93"/>
                </a:cubicBezTo>
                <a:moveTo>
                  <a:pt x="122" y="121"/>
                </a:moveTo>
                <a:cubicBezTo>
                  <a:pt x="121" y="120"/>
                  <a:pt x="120" y="120"/>
                  <a:pt x="119" y="121"/>
                </a:cubicBezTo>
                <a:cubicBezTo>
                  <a:pt x="120" y="122"/>
                  <a:pt x="121" y="122"/>
                  <a:pt x="122" y="121"/>
                </a:cubicBezTo>
                <a:moveTo>
                  <a:pt x="162" y="94"/>
                </a:moveTo>
                <a:cubicBezTo>
                  <a:pt x="162" y="94"/>
                  <a:pt x="162" y="93"/>
                  <a:pt x="161" y="93"/>
                </a:cubicBezTo>
                <a:cubicBezTo>
                  <a:pt x="161" y="93"/>
                  <a:pt x="161" y="93"/>
                  <a:pt x="161" y="92"/>
                </a:cubicBezTo>
                <a:cubicBezTo>
                  <a:pt x="160" y="92"/>
                  <a:pt x="160" y="93"/>
                  <a:pt x="160" y="93"/>
                </a:cubicBezTo>
                <a:cubicBezTo>
                  <a:pt x="160" y="93"/>
                  <a:pt x="160" y="94"/>
                  <a:pt x="160" y="94"/>
                </a:cubicBezTo>
                <a:cubicBezTo>
                  <a:pt x="161" y="94"/>
                  <a:pt x="161" y="94"/>
                  <a:pt x="162" y="94"/>
                </a:cubicBezTo>
                <a:moveTo>
                  <a:pt x="149" y="97"/>
                </a:moveTo>
                <a:cubicBezTo>
                  <a:pt x="150" y="97"/>
                  <a:pt x="150" y="97"/>
                  <a:pt x="150" y="97"/>
                </a:cubicBezTo>
                <a:cubicBezTo>
                  <a:pt x="150" y="97"/>
                  <a:pt x="150" y="96"/>
                  <a:pt x="150" y="96"/>
                </a:cubicBezTo>
                <a:cubicBezTo>
                  <a:pt x="150" y="96"/>
                  <a:pt x="149" y="96"/>
                  <a:pt x="149" y="96"/>
                </a:cubicBezTo>
                <a:cubicBezTo>
                  <a:pt x="149" y="96"/>
                  <a:pt x="149" y="97"/>
                  <a:pt x="149" y="97"/>
                </a:cubicBezTo>
                <a:moveTo>
                  <a:pt x="144" y="96"/>
                </a:moveTo>
                <a:cubicBezTo>
                  <a:pt x="144" y="97"/>
                  <a:pt x="145" y="97"/>
                  <a:pt x="146" y="96"/>
                </a:cubicBezTo>
                <a:cubicBezTo>
                  <a:pt x="145" y="96"/>
                  <a:pt x="144" y="96"/>
                  <a:pt x="144" y="96"/>
                </a:cubicBezTo>
                <a:moveTo>
                  <a:pt x="158" y="95"/>
                </a:moveTo>
                <a:cubicBezTo>
                  <a:pt x="158" y="95"/>
                  <a:pt x="157" y="95"/>
                  <a:pt x="156" y="95"/>
                </a:cubicBezTo>
                <a:cubicBezTo>
                  <a:pt x="156" y="95"/>
                  <a:pt x="156" y="96"/>
                  <a:pt x="156" y="96"/>
                </a:cubicBezTo>
                <a:cubicBezTo>
                  <a:pt x="157" y="96"/>
                  <a:pt x="157" y="96"/>
                  <a:pt x="158" y="96"/>
                </a:cubicBezTo>
                <a:cubicBezTo>
                  <a:pt x="158" y="96"/>
                  <a:pt x="158" y="95"/>
                  <a:pt x="158" y="95"/>
                </a:cubicBezTo>
                <a:moveTo>
                  <a:pt x="204" y="69"/>
                </a:moveTo>
                <a:cubicBezTo>
                  <a:pt x="204" y="68"/>
                  <a:pt x="203" y="68"/>
                  <a:pt x="203" y="69"/>
                </a:cubicBezTo>
                <a:cubicBezTo>
                  <a:pt x="203" y="69"/>
                  <a:pt x="203" y="69"/>
                  <a:pt x="203" y="69"/>
                </a:cubicBezTo>
                <a:cubicBezTo>
                  <a:pt x="203" y="70"/>
                  <a:pt x="204" y="70"/>
                  <a:pt x="204" y="69"/>
                </a:cubicBezTo>
                <a:cubicBezTo>
                  <a:pt x="204" y="69"/>
                  <a:pt x="204" y="69"/>
                  <a:pt x="204" y="69"/>
                </a:cubicBezTo>
                <a:moveTo>
                  <a:pt x="115" y="131"/>
                </a:moveTo>
                <a:cubicBezTo>
                  <a:pt x="114" y="132"/>
                  <a:pt x="114" y="132"/>
                  <a:pt x="115" y="133"/>
                </a:cubicBezTo>
                <a:cubicBezTo>
                  <a:pt x="116" y="132"/>
                  <a:pt x="116" y="132"/>
                  <a:pt x="115" y="131"/>
                </a:cubicBezTo>
                <a:moveTo>
                  <a:pt x="146" y="108"/>
                </a:moveTo>
                <a:cubicBezTo>
                  <a:pt x="145" y="108"/>
                  <a:pt x="145" y="107"/>
                  <a:pt x="145" y="107"/>
                </a:cubicBezTo>
                <a:cubicBezTo>
                  <a:pt x="145" y="108"/>
                  <a:pt x="145" y="108"/>
                  <a:pt x="145" y="108"/>
                </a:cubicBezTo>
                <a:cubicBezTo>
                  <a:pt x="145" y="108"/>
                  <a:pt x="145" y="108"/>
                  <a:pt x="145" y="108"/>
                </a:cubicBezTo>
                <a:cubicBezTo>
                  <a:pt x="145" y="108"/>
                  <a:pt x="145" y="108"/>
                  <a:pt x="146" y="108"/>
                </a:cubicBezTo>
                <a:moveTo>
                  <a:pt x="148" y="105"/>
                </a:moveTo>
                <a:cubicBezTo>
                  <a:pt x="148" y="105"/>
                  <a:pt x="148" y="105"/>
                  <a:pt x="148" y="104"/>
                </a:cubicBezTo>
                <a:cubicBezTo>
                  <a:pt x="148" y="105"/>
                  <a:pt x="148" y="105"/>
                  <a:pt x="148" y="105"/>
                </a:cubicBezTo>
                <a:cubicBezTo>
                  <a:pt x="148" y="105"/>
                  <a:pt x="148" y="105"/>
                  <a:pt x="148" y="105"/>
                </a:cubicBezTo>
                <a:cubicBezTo>
                  <a:pt x="148" y="105"/>
                  <a:pt x="148" y="105"/>
                  <a:pt x="148" y="105"/>
                </a:cubicBezTo>
                <a:moveTo>
                  <a:pt x="117" y="129"/>
                </a:moveTo>
                <a:cubicBezTo>
                  <a:pt x="117" y="129"/>
                  <a:pt x="117" y="129"/>
                  <a:pt x="117" y="129"/>
                </a:cubicBezTo>
                <a:cubicBezTo>
                  <a:pt x="117" y="129"/>
                  <a:pt x="117" y="128"/>
                  <a:pt x="117" y="128"/>
                </a:cubicBezTo>
                <a:cubicBezTo>
                  <a:pt x="116" y="128"/>
                  <a:pt x="116" y="129"/>
                  <a:pt x="116" y="129"/>
                </a:cubicBezTo>
                <a:cubicBezTo>
                  <a:pt x="116" y="129"/>
                  <a:pt x="117" y="129"/>
                  <a:pt x="117" y="129"/>
                </a:cubicBezTo>
                <a:moveTo>
                  <a:pt x="142" y="101"/>
                </a:moveTo>
                <a:cubicBezTo>
                  <a:pt x="142" y="101"/>
                  <a:pt x="142" y="101"/>
                  <a:pt x="142" y="101"/>
                </a:cubicBezTo>
                <a:cubicBezTo>
                  <a:pt x="142" y="101"/>
                  <a:pt x="142" y="101"/>
                  <a:pt x="142" y="101"/>
                </a:cubicBezTo>
                <a:cubicBezTo>
                  <a:pt x="142" y="101"/>
                  <a:pt x="143" y="101"/>
                  <a:pt x="143" y="101"/>
                </a:cubicBezTo>
                <a:cubicBezTo>
                  <a:pt x="143" y="101"/>
                  <a:pt x="143" y="101"/>
                  <a:pt x="142" y="101"/>
                </a:cubicBezTo>
                <a:moveTo>
                  <a:pt x="103" y="141"/>
                </a:moveTo>
                <a:cubicBezTo>
                  <a:pt x="103" y="141"/>
                  <a:pt x="103" y="141"/>
                  <a:pt x="103" y="141"/>
                </a:cubicBezTo>
                <a:cubicBezTo>
                  <a:pt x="102" y="141"/>
                  <a:pt x="102" y="141"/>
                  <a:pt x="102" y="141"/>
                </a:cubicBezTo>
                <a:cubicBezTo>
                  <a:pt x="102" y="141"/>
                  <a:pt x="102" y="141"/>
                  <a:pt x="103" y="141"/>
                </a:cubicBezTo>
                <a:cubicBezTo>
                  <a:pt x="103" y="141"/>
                  <a:pt x="103" y="141"/>
                  <a:pt x="103" y="141"/>
                </a:cubicBezTo>
                <a:moveTo>
                  <a:pt x="99" y="138"/>
                </a:moveTo>
                <a:cubicBezTo>
                  <a:pt x="99" y="138"/>
                  <a:pt x="98" y="138"/>
                  <a:pt x="98" y="138"/>
                </a:cubicBezTo>
                <a:cubicBezTo>
                  <a:pt x="98" y="138"/>
                  <a:pt x="99" y="138"/>
                  <a:pt x="99" y="139"/>
                </a:cubicBezTo>
                <a:cubicBezTo>
                  <a:pt x="99" y="139"/>
                  <a:pt x="99" y="138"/>
                  <a:pt x="99" y="138"/>
                </a:cubicBezTo>
                <a:cubicBezTo>
                  <a:pt x="99" y="138"/>
                  <a:pt x="99" y="138"/>
                  <a:pt x="99" y="138"/>
                </a:cubicBezTo>
                <a:moveTo>
                  <a:pt x="111" y="130"/>
                </a:moveTo>
                <a:cubicBezTo>
                  <a:pt x="111" y="131"/>
                  <a:pt x="111" y="131"/>
                  <a:pt x="111" y="131"/>
                </a:cubicBezTo>
                <a:cubicBezTo>
                  <a:pt x="111" y="131"/>
                  <a:pt x="111" y="131"/>
                  <a:pt x="111" y="131"/>
                </a:cubicBezTo>
                <a:cubicBezTo>
                  <a:pt x="111" y="131"/>
                  <a:pt x="111" y="130"/>
                  <a:pt x="111" y="130"/>
                </a:cubicBezTo>
                <a:cubicBezTo>
                  <a:pt x="111" y="130"/>
                  <a:pt x="111" y="130"/>
                  <a:pt x="111" y="130"/>
                </a:cubicBezTo>
                <a:moveTo>
                  <a:pt x="192" y="61"/>
                </a:moveTo>
                <a:cubicBezTo>
                  <a:pt x="192" y="61"/>
                  <a:pt x="193" y="61"/>
                  <a:pt x="193" y="61"/>
                </a:cubicBezTo>
                <a:cubicBezTo>
                  <a:pt x="193" y="61"/>
                  <a:pt x="193" y="60"/>
                  <a:pt x="193" y="60"/>
                </a:cubicBezTo>
                <a:cubicBezTo>
                  <a:pt x="193" y="60"/>
                  <a:pt x="193" y="60"/>
                  <a:pt x="193" y="60"/>
                </a:cubicBezTo>
                <a:cubicBezTo>
                  <a:pt x="192" y="60"/>
                  <a:pt x="192" y="60"/>
                  <a:pt x="192" y="61"/>
                </a:cubicBezTo>
                <a:moveTo>
                  <a:pt x="147" y="93"/>
                </a:moveTo>
                <a:cubicBezTo>
                  <a:pt x="147" y="93"/>
                  <a:pt x="147" y="92"/>
                  <a:pt x="147" y="92"/>
                </a:cubicBezTo>
                <a:cubicBezTo>
                  <a:pt x="147" y="92"/>
                  <a:pt x="147" y="92"/>
                  <a:pt x="147" y="92"/>
                </a:cubicBezTo>
                <a:cubicBezTo>
                  <a:pt x="147" y="93"/>
                  <a:pt x="147" y="93"/>
                  <a:pt x="147" y="93"/>
                </a:cubicBezTo>
                <a:cubicBezTo>
                  <a:pt x="147" y="93"/>
                  <a:pt x="147" y="93"/>
                  <a:pt x="147" y="93"/>
                </a:cubicBezTo>
                <a:moveTo>
                  <a:pt x="141" y="286"/>
                </a:moveTo>
                <a:cubicBezTo>
                  <a:pt x="139" y="285"/>
                  <a:pt x="139" y="285"/>
                  <a:pt x="138" y="285"/>
                </a:cubicBezTo>
                <a:cubicBezTo>
                  <a:pt x="137" y="285"/>
                  <a:pt x="135" y="284"/>
                  <a:pt x="134" y="284"/>
                </a:cubicBezTo>
                <a:cubicBezTo>
                  <a:pt x="132" y="283"/>
                  <a:pt x="131" y="282"/>
                  <a:pt x="129" y="281"/>
                </a:cubicBezTo>
                <a:cubicBezTo>
                  <a:pt x="127" y="281"/>
                  <a:pt x="127" y="279"/>
                  <a:pt x="125" y="279"/>
                </a:cubicBezTo>
                <a:cubicBezTo>
                  <a:pt x="121" y="276"/>
                  <a:pt x="115" y="274"/>
                  <a:pt x="111" y="271"/>
                </a:cubicBezTo>
                <a:cubicBezTo>
                  <a:pt x="110" y="272"/>
                  <a:pt x="109" y="271"/>
                  <a:pt x="109" y="270"/>
                </a:cubicBezTo>
                <a:cubicBezTo>
                  <a:pt x="108" y="269"/>
                  <a:pt x="107" y="270"/>
                  <a:pt x="107" y="269"/>
                </a:cubicBezTo>
                <a:cubicBezTo>
                  <a:pt x="107" y="269"/>
                  <a:pt x="106" y="269"/>
                  <a:pt x="106" y="269"/>
                </a:cubicBezTo>
                <a:cubicBezTo>
                  <a:pt x="105" y="269"/>
                  <a:pt x="104" y="269"/>
                  <a:pt x="103" y="268"/>
                </a:cubicBezTo>
                <a:cubicBezTo>
                  <a:pt x="102" y="268"/>
                  <a:pt x="102" y="267"/>
                  <a:pt x="101" y="266"/>
                </a:cubicBezTo>
                <a:cubicBezTo>
                  <a:pt x="99" y="266"/>
                  <a:pt x="98" y="264"/>
                  <a:pt x="95" y="264"/>
                </a:cubicBezTo>
                <a:cubicBezTo>
                  <a:pt x="92" y="262"/>
                  <a:pt x="92" y="262"/>
                  <a:pt x="92" y="262"/>
                </a:cubicBezTo>
                <a:cubicBezTo>
                  <a:pt x="91" y="261"/>
                  <a:pt x="91" y="260"/>
                  <a:pt x="89" y="260"/>
                </a:cubicBezTo>
                <a:cubicBezTo>
                  <a:pt x="88" y="260"/>
                  <a:pt x="88" y="259"/>
                  <a:pt x="86" y="259"/>
                </a:cubicBezTo>
                <a:cubicBezTo>
                  <a:pt x="86" y="259"/>
                  <a:pt x="85" y="258"/>
                  <a:pt x="85" y="258"/>
                </a:cubicBezTo>
                <a:cubicBezTo>
                  <a:pt x="84" y="258"/>
                  <a:pt x="83" y="257"/>
                  <a:pt x="83" y="257"/>
                </a:cubicBezTo>
                <a:cubicBezTo>
                  <a:pt x="82" y="257"/>
                  <a:pt x="82" y="257"/>
                  <a:pt x="82" y="256"/>
                </a:cubicBezTo>
                <a:cubicBezTo>
                  <a:pt x="82" y="256"/>
                  <a:pt x="82" y="255"/>
                  <a:pt x="82" y="255"/>
                </a:cubicBezTo>
                <a:cubicBezTo>
                  <a:pt x="83" y="254"/>
                  <a:pt x="84" y="252"/>
                  <a:pt x="84" y="251"/>
                </a:cubicBezTo>
                <a:cubicBezTo>
                  <a:pt x="85" y="250"/>
                  <a:pt x="85" y="250"/>
                  <a:pt x="86" y="250"/>
                </a:cubicBezTo>
                <a:cubicBezTo>
                  <a:pt x="86" y="250"/>
                  <a:pt x="87" y="250"/>
                  <a:pt x="88" y="251"/>
                </a:cubicBezTo>
                <a:cubicBezTo>
                  <a:pt x="88" y="251"/>
                  <a:pt x="88" y="251"/>
                  <a:pt x="88" y="251"/>
                </a:cubicBezTo>
                <a:cubicBezTo>
                  <a:pt x="90" y="251"/>
                  <a:pt x="92" y="250"/>
                  <a:pt x="93" y="252"/>
                </a:cubicBezTo>
                <a:cubicBezTo>
                  <a:pt x="95" y="252"/>
                  <a:pt x="97" y="251"/>
                  <a:pt x="98" y="252"/>
                </a:cubicBezTo>
                <a:cubicBezTo>
                  <a:pt x="99" y="252"/>
                  <a:pt x="101" y="252"/>
                  <a:pt x="102" y="253"/>
                </a:cubicBezTo>
                <a:cubicBezTo>
                  <a:pt x="103" y="253"/>
                  <a:pt x="104" y="254"/>
                  <a:pt x="106" y="253"/>
                </a:cubicBezTo>
                <a:cubicBezTo>
                  <a:pt x="107" y="253"/>
                  <a:pt x="108" y="255"/>
                  <a:pt x="109" y="254"/>
                </a:cubicBezTo>
                <a:cubicBezTo>
                  <a:pt x="110" y="254"/>
                  <a:pt x="112" y="254"/>
                  <a:pt x="112" y="255"/>
                </a:cubicBezTo>
                <a:cubicBezTo>
                  <a:pt x="113" y="255"/>
                  <a:pt x="114" y="255"/>
                  <a:pt x="115" y="255"/>
                </a:cubicBezTo>
                <a:cubicBezTo>
                  <a:pt x="116" y="256"/>
                  <a:pt x="116" y="256"/>
                  <a:pt x="117" y="256"/>
                </a:cubicBezTo>
                <a:cubicBezTo>
                  <a:pt x="118" y="256"/>
                  <a:pt x="120" y="256"/>
                  <a:pt x="121" y="257"/>
                </a:cubicBezTo>
                <a:cubicBezTo>
                  <a:pt x="122" y="257"/>
                  <a:pt x="123" y="257"/>
                  <a:pt x="124" y="258"/>
                </a:cubicBezTo>
                <a:cubicBezTo>
                  <a:pt x="124" y="258"/>
                  <a:pt x="125" y="258"/>
                  <a:pt x="125" y="258"/>
                </a:cubicBezTo>
                <a:cubicBezTo>
                  <a:pt x="127" y="258"/>
                  <a:pt x="128" y="258"/>
                  <a:pt x="129" y="258"/>
                </a:cubicBezTo>
                <a:cubicBezTo>
                  <a:pt x="130" y="258"/>
                  <a:pt x="131" y="259"/>
                  <a:pt x="132" y="259"/>
                </a:cubicBezTo>
                <a:cubicBezTo>
                  <a:pt x="133" y="259"/>
                  <a:pt x="134" y="259"/>
                  <a:pt x="135" y="259"/>
                </a:cubicBezTo>
                <a:cubicBezTo>
                  <a:pt x="136" y="260"/>
                  <a:pt x="136" y="260"/>
                  <a:pt x="137" y="260"/>
                </a:cubicBezTo>
                <a:cubicBezTo>
                  <a:pt x="138" y="260"/>
                  <a:pt x="139" y="260"/>
                  <a:pt x="140" y="260"/>
                </a:cubicBezTo>
                <a:cubicBezTo>
                  <a:pt x="141" y="260"/>
                  <a:pt x="141" y="261"/>
                  <a:pt x="142" y="261"/>
                </a:cubicBezTo>
                <a:cubicBezTo>
                  <a:pt x="142" y="261"/>
                  <a:pt x="143" y="261"/>
                  <a:pt x="144" y="261"/>
                </a:cubicBezTo>
                <a:cubicBezTo>
                  <a:pt x="143" y="259"/>
                  <a:pt x="141" y="259"/>
                  <a:pt x="140" y="258"/>
                </a:cubicBezTo>
                <a:cubicBezTo>
                  <a:pt x="138" y="258"/>
                  <a:pt x="136" y="257"/>
                  <a:pt x="134" y="255"/>
                </a:cubicBezTo>
                <a:cubicBezTo>
                  <a:pt x="133" y="255"/>
                  <a:pt x="132" y="254"/>
                  <a:pt x="131" y="254"/>
                </a:cubicBezTo>
                <a:cubicBezTo>
                  <a:pt x="130" y="254"/>
                  <a:pt x="130" y="253"/>
                  <a:pt x="129" y="253"/>
                </a:cubicBezTo>
                <a:cubicBezTo>
                  <a:pt x="128" y="252"/>
                  <a:pt x="126" y="252"/>
                  <a:pt x="125" y="250"/>
                </a:cubicBezTo>
                <a:cubicBezTo>
                  <a:pt x="124" y="249"/>
                  <a:pt x="123" y="250"/>
                  <a:pt x="122" y="249"/>
                </a:cubicBezTo>
                <a:cubicBezTo>
                  <a:pt x="121" y="249"/>
                  <a:pt x="120" y="248"/>
                  <a:pt x="119" y="248"/>
                </a:cubicBezTo>
                <a:cubicBezTo>
                  <a:pt x="117" y="247"/>
                  <a:pt x="116" y="247"/>
                  <a:pt x="115" y="246"/>
                </a:cubicBezTo>
                <a:cubicBezTo>
                  <a:pt x="113" y="244"/>
                  <a:pt x="111" y="243"/>
                  <a:pt x="109" y="242"/>
                </a:cubicBezTo>
                <a:cubicBezTo>
                  <a:pt x="108" y="241"/>
                  <a:pt x="106" y="241"/>
                  <a:pt x="104" y="240"/>
                </a:cubicBezTo>
                <a:cubicBezTo>
                  <a:pt x="103" y="239"/>
                  <a:pt x="102" y="239"/>
                  <a:pt x="102" y="239"/>
                </a:cubicBezTo>
                <a:cubicBezTo>
                  <a:pt x="101" y="238"/>
                  <a:pt x="100" y="237"/>
                  <a:pt x="99" y="236"/>
                </a:cubicBezTo>
                <a:cubicBezTo>
                  <a:pt x="98" y="236"/>
                  <a:pt x="98" y="236"/>
                  <a:pt x="97" y="236"/>
                </a:cubicBezTo>
                <a:cubicBezTo>
                  <a:pt x="97" y="236"/>
                  <a:pt x="96" y="235"/>
                  <a:pt x="96" y="235"/>
                </a:cubicBezTo>
                <a:cubicBezTo>
                  <a:pt x="95" y="236"/>
                  <a:pt x="94" y="235"/>
                  <a:pt x="93" y="234"/>
                </a:cubicBezTo>
                <a:cubicBezTo>
                  <a:pt x="94" y="232"/>
                  <a:pt x="95" y="231"/>
                  <a:pt x="96" y="229"/>
                </a:cubicBezTo>
                <a:cubicBezTo>
                  <a:pt x="96" y="228"/>
                  <a:pt x="98" y="227"/>
                  <a:pt x="99" y="228"/>
                </a:cubicBezTo>
                <a:cubicBezTo>
                  <a:pt x="100" y="229"/>
                  <a:pt x="103" y="230"/>
                  <a:pt x="104" y="231"/>
                </a:cubicBezTo>
                <a:cubicBezTo>
                  <a:pt x="105" y="232"/>
                  <a:pt x="106" y="232"/>
                  <a:pt x="107" y="233"/>
                </a:cubicBezTo>
                <a:cubicBezTo>
                  <a:pt x="107" y="233"/>
                  <a:pt x="107" y="233"/>
                  <a:pt x="108" y="233"/>
                </a:cubicBezTo>
                <a:cubicBezTo>
                  <a:pt x="109" y="234"/>
                  <a:pt x="111" y="235"/>
                  <a:pt x="112" y="236"/>
                </a:cubicBezTo>
                <a:cubicBezTo>
                  <a:pt x="113" y="236"/>
                  <a:pt x="113" y="237"/>
                  <a:pt x="114" y="236"/>
                </a:cubicBezTo>
                <a:cubicBezTo>
                  <a:pt x="115" y="236"/>
                  <a:pt x="115" y="238"/>
                  <a:pt x="117" y="237"/>
                </a:cubicBezTo>
                <a:cubicBezTo>
                  <a:pt x="117" y="238"/>
                  <a:pt x="118" y="239"/>
                  <a:pt x="119" y="239"/>
                </a:cubicBezTo>
                <a:cubicBezTo>
                  <a:pt x="120" y="239"/>
                  <a:pt x="120" y="240"/>
                  <a:pt x="121" y="240"/>
                </a:cubicBezTo>
                <a:cubicBezTo>
                  <a:pt x="122" y="240"/>
                  <a:pt x="122" y="241"/>
                  <a:pt x="123" y="241"/>
                </a:cubicBezTo>
                <a:cubicBezTo>
                  <a:pt x="124" y="242"/>
                  <a:pt x="126" y="242"/>
                  <a:pt x="127" y="244"/>
                </a:cubicBezTo>
                <a:cubicBezTo>
                  <a:pt x="130" y="244"/>
                  <a:pt x="130" y="244"/>
                  <a:pt x="130" y="244"/>
                </a:cubicBezTo>
                <a:cubicBezTo>
                  <a:pt x="131" y="245"/>
                  <a:pt x="131" y="246"/>
                  <a:pt x="133" y="246"/>
                </a:cubicBezTo>
                <a:cubicBezTo>
                  <a:pt x="133" y="246"/>
                  <a:pt x="134" y="247"/>
                  <a:pt x="135" y="247"/>
                </a:cubicBezTo>
                <a:cubicBezTo>
                  <a:pt x="136" y="248"/>
                  <a:pt x="137" y="248"/>
                  <a:pt x="138" y="249"/>
                </a:cubicBezTo>
                <a:cubicBezTo>
                  <a:pt x="139" y="248"/>
                  <a:pt x="139" y="250"/>
                  <a:pt x="140" y="250"/>
                </a:cubicBezTo>
                <a:cubicBezTo>
                  <a:pt x="141" y="250"/>
                  <a:pt x="141" y="251"/>
                  <a:pt x="142" y="251"/>
                </a:cubicBezTo>
                <a:cubicBezTo>
                  <a:pt x="143" y="252"/>
                  <a:pt x="144" y="251"/>
                  <a:pt x="145" y="252"/>
                </a:cubicBezTo>
                <a:cubicBezTo>
                  <a:pt x="145" y="253"/>
                  <a:pt x="146" y="254"/>
                  <a:pt x="147" y="253"/>
                </a:cubicBezTo>
                <a:cubicBezTo>
                  <a:pt x="148" y="254"/>
                  <a:pt x="149" y="255"/>
                  <a:pt x="151" y="255"/>
                </a:cubicBezTo>
                <a:cubicBezTo>
                  <a:pt x="152" y="256"/>
                  <a:pt x="153" y="256"/>
                  <a:pt x="154" y="257"/>
                </a:cubicBezTo>
                <a:cubicBezTo>
                  <a:pt x="155" y="258"/>
                  <a:pt x="156" y="258"/>
                  <a:pt x="157" y="259"/>
                </a:cubicBezTo>
                <a:cubicBezTo>
                  <a:pt x="158" y="259"/>
                  <a:pt x="159" y="259"/>
                  <a:pt x="159" y="259"/>
                </a:cubicBezTo>
                <a:cubicBezTo>
                  <a:pt x="160" y="260"/>
                  <a:pt x="162" y="260"/>
                  <a:pt x="163" y="261"/>
                </a:cubicBezTo>
                <a:cubicBezTo>
                  <a:pt x="164" y="263"/>
                  <a:pt x="165" y="264"/>
                  <a:pt x="167" y="264"/>
                </a:cubicBezTo>
                <a:cubicBezTo>
                  <a:pt x="168" y="264"/>
                  <a:pt x="168" y="264"/>
                  <a:pt x="168" y="264"/>
                </a:cubicBezTo>
                <a:cubicBezTo>
                  <a:pt x="169" y="265"/>
                  <a:pt x="170" y="265"/>
                  <a:pt x="171" y="266"/>
                </a:cubicBezTo>
                <a:cubicBezTo>
                  <a:pt x="171" y="266"/>
                  <a:pt x="172" y="266"/>
                  <a:pt x="172" y="266"/>
                </a:cubicBezTo>
                <a:cubicBezTo>
                  <a:pt x="172" y="266"/>
                  <a:pt x="172" y="266"/>
                  <a:pt x="172" y="266"/>
                </a:cubicBezTo>
                <a:cubicBezTo>
                  <a:pt x="172" y="267"/>
                  <a:pt x="172" y="267"/>
                  <a:pt x="172" y="267"/>
                </a:cubicBezTo>
                <a:cubicBezTo>
                  <a:pt x="171" y="269"/>
                  <a:pt x="170" y="270"/>
                  <a:pt x="169" y="272"/>
                </a:cubicBezTo>
                <a:cubicBezTo>
                  <a:pt x="168" y="272"/>
                  <a:pt x="167" y="272"/>
                  <a:pt x="166" y="272"/>
                </a:cubicBezTo>
                <a:cubicBezTo>
                  <a:pt x="164" y="273"/>
                  <a:pt x="164" y="271"/>
                  <a:pt x="162" y="271"/>
                </a:cubicBezTo>
                <a:cubicBezTo>
                  <a:pt x="161" y="272"/>
                  <a:pt x="160" y="271"/>
                  <a:pt x="158" y="271"/>
                </a:cubicBezTo>
                <a:cubicBezTo>
                  <a:pt x="158" y="270"/>
                  <a:pt x="156" y="271"/>
                  <a:pt x="155" y="270"/>
                </a:cubicBezTo>
                <a:cubicBezTo>
                  <a:pt x="155" y="270"/>
                  <a:pt x="155" y="270"/>
                  <a:pt x="154" y="270"/>
                </a:cubicBezTo>
                <a:cubicBezTo>
                  <a:pt x="153" y="270"/>
                  <a:pt x="152" y="269"/>
                  <a:pt x="150" y="270"/>
                </a:cubicBezTo>
                <a:cubicBezTo>
                  <a:pt x="149" y="270"/>
                  <a:pt x="148" y="268"/>
                  <a:pt x="147" y="269"/>
                </a:cubicBezTo>
                <a:cubicBezTo>
                  <a:pt x="146" y="269"/>
                  <a:pt x="144" y="268"/>
                  <a:pt x="143" y="268"/>
                </a:cubicBezTo>
                <a:cubicBezTo>
                  <a:pt x="142" y="267"/>
                  <a:pt x="141" y="268"/>
                  <a:pt x="140" y="268"/>
                </a:cubicBezTo>
                <a:cubicBezTo>
                  <a:pt x="138" y="266"/>
                  <a:pt x="137" y="267"/>
                  <a:pt x="135" y="267"/>
                </a:cubicBezTo>
                <a:cubicBezTo>
                  <a:pt x="134" y="267"/>
                  <a:pt x="133" y="266"/>
                  <a:pt x="132" y="266"/>
                </a:cubicBezTo>
                <a:cubicBezTo>
                  <a:pt x="131" y="266"/>
                  <a:pt x="129" y="266"/>
                  <a:pt x="128" y="266"/>
                </a:cubicBezTo>
                <a:cubicBezTo>
                  <a:pt x="128" y="265"/>
                  <a:pt x="127" y="265"/>
                  <a:pt x="127" y="265"/>
                </a:cubicBezTo>
                <a:cubicBezTo>
                  <a:pt x="125" y="264"/>
                  <a:pt x="124" y="265"/>
                  <a:pt x="123" y="264"/>
                </a:cubicBezTo>
                <a:cubicBezTo>
                  <a:pt x="122" y="263"/>
                  <a:pt x="121" y="264"/>
                  <a:pt x="120" y="264"/>
                </a:cubicBezTo>
                <a:cubicBezTo>
                  <a:pt x="119" y="264"/>
                  <a:pt x="119" y="263"/>
                  <a:pt x="117" y="263"/>
                </a:cubicBezTo>
                <a:cubicBezTo>
                  <a:pt x="116" y="263"/>
                  <a:pt x="116" y="263"/>
                  <a:pt x="115" y="262"/>
                </a:cubicBezTo>
                <a:cubicBezTo>
                  <a:pt x="115" y="262"/>
                  <a:pt x="114" y="262"/>
                  <a:pt x="113" y="262"/>
                </a:cubicBezTo>
                <a:cubicBezTo>
                  <a:pt x="112" y="262"/>
                  <a:pt x="111" y="262"/>
                  <a:pt x="110" y="261"/>
                </a:cubicBezTo>
                <a:cubicBezTo>
                  <a:pt x="109" y="261"/>
                  <a:pt x="109" y="261"/>
                  <a:pt x="108" y="261"/>
                </a:cubicBezTo>
                <a:cubicBezTo>
                  <a:pt x="108" y="263"/>
                  <a:pt x="110" y="263"/>
                  <a:pt x="111" y="264"/>
                </a:cubicBezTo>
                <a:cubicBezTo>
                  <a:pt x="112" y="264"/>
                  <a:pt x="113" y="264"/>
                  <a:pt x="114" y="265"/>
                </a:cubicBezTo>
                <a:cubicBezTo>
                  <a:pt x="114" y="265"/>
                  <a:pt x="115" y="265"/>
                  <a:pt x="116" y="266"/>
                </a:cubicBezTo>
                <a:cubicBezTo>
                  <a:pt x="117" y="265"/>
                  <a:pt x="117" y="266"/>
                  <a:pt x="118" y="267"/>
                </a:cubicBezTo>
                <a:cubicBezTo>
                  <a:pt x="119" y="267"/>
                  <a:pt x="120" y="267"/>
                  <a:pt x="121" y="268"/>
                </a:cubicBezTo>
                <a:cubicBezTo>
                  <a:pt x="122" y="269"/>
                  <a:pt x="123" y="268"/>
                  <a:pt x="123" y="269"/>
                </a:cubicBezTo>
                <a:cubicBezTo>
                  <a:pt x="124" y="269"/>
                  <a:pt x="125" y="269"/>
                  <a:pt x="125" y="270"/>
                </a:cubicBezTo>
                <a:cubicBezTo>
                  <a:pt x="126" y="270"/>
                  <a:pt x="127" y="271"/>
                  <a:pt x="127" y="271"/>
                </a:cubicBezTo>
                <a:cubicBezTo>
                  <a:pt x="128" y="273"/>
                  <a:pt x="129" y="272"/>
                  <a:pt x="130" y="273"/>
                </a:cubicBezTo>
                <a:cubicBezTo>
                  <a:pt x="132" y="273"/>
                  <a:pt x="133" y="274"/>
                  <a:pt x="134" y="275"/>
                </a:cubicBezTo>
                <a:cubicBezTo>
                  <a:pt x="136" y="275"/>
                  <a:pt x="136" y="276"/>
                  <a:pt x="138" y="277"/>
                </a:cubicBezTo>
                <a:cubicBezTo>
                  <a:pt x="139" y="277"/>
                  <a:pt x="140" y="278"/>
                  <a:pt x="141" y="278"/>
                </a:cubicBezTo>
                <a:cubicBezTo>
                  <a:pt x="142" y="279"/>
                  <a:pt x="142" y="280"/>
                  <a:pt x="143" y="280"/>
                </a:cubicBezTo>
                <a:cubicBezTo>
                  <a:pt x="143" y="283"/>
                  <a:pt x="143" y="283"/>
                  <a:pt x="143" y="283"/>
                </a:cubicBezTo>
                <a:cubicBezTo>
                  <a:pt x="144" y="284"/>
                  <a:pt x="144" y="285"/>
                  <a:pt x="145" y="286"/>
                </a:cubicBezTo>
                <a:cubicBezTo>
                  <a:pt x="146" y="285"/>
                  <a:pt x="147" y="287"/>
                  <a:pt x="148" y="287"/>
                </a:cubicBezTo>
                <a:cubicBezTo>
                  <a:pt x="148" y="287"/>
                  <a:pt x="148" y="287"/>
                  <a:pt x="148" y="287"/>
                </a:cubicBezTo>
                <a:cubicBezTo>
                  <a:pt x="148" y="287"/>
                  <a:pt x="148" y="287"/>
                  <a:pt x="148" y="287"/>
                </a:cubicBezTo>
                <a:cubicBezTo>
                  <a:pt x="148" y="287"/>
                  <a:pt x="148" y="287"/>
                  <a:pt x="148" y="287"/>
                </a:cubicBezTo>
                <a:cubicBezTo>
                  <a:pt x="148" y="287"/>
                  <a:pt x="148" y="287"/>
                  <a:pt x="148" y="287"/>
                </a:cubicBezTo>
                <a:cubicBezTo>
                  <a:pt x="148" y="287"/>
                  <a:pt x="148" y="287"/>
                  <a:pt x="148" y="287"/>
                </a:cubicBezTo>
                <a:cubicBezTo>
                  <a:pt x="148" y="285"/>
                  <a:pt x="147" y="285"/>
                  <a:pt x="146" y="284"/>
                </a:cubicBezTo>
                <a:cubicBezTo>
                  <a:pt x="146" y="284"/>
                  <a:pt x="147" y="283"/>
                  <a:pt x="147" y="283"/>
                </a:cubicBezTo>
                <a:cubicBezTo>
                  <a:pt x="148" y="283"/>
                  <a:pt x="148" y="284"/>
                  <a:pt x="149" y="285"/>
                </a:cubicBezTo>
                <a:cubicBezTo>
                  <a:pt x="151" y="283"/>
                  <a:pt x="151" y="283"/>
                  <a:pt x="153" y="285"/>
                </a:cubicBezTo>
                <a:cubicBezTo>
                  <a:pt x="153" y="285"/>
                  <a:pt x="154" y="286"/>
                  <a:pt x="155" y="286"/>
                </a:cubicBezTo>
                <a:cubicBezTo>
                  <a:pt x="156" y="286"/>
                  <a:pt x="158" y="287"/>
                  <a:pt x="159" y="288"/>
                </a:cubicBezTo>
                <a:cubicBezTo>
                  <a:pt x="160" y="288"/>
                  <a:pt x="160" y="289"/>
                  <a:pt x="160" y="289"/>
                </a:cubicBezTo>
                <a:cubicBezTo>
                  <a:pt x="160" y="290"/>
                  <a:pt x="159" y="290"/>
                  <a:pt x="159" y="291"/>
                </a:cubicBezTo>
                <a:cubicBezTo>
                  <a:pt x="158" y="292"/>
                  <a:pt x="158" y="294"/>
                  <a:pt x="157" y="295"/>
                </a:cubicBezTo>
                <a:cubicBezTo>
                  <a:pt x="156" y="295"/>
                  <a:pt x="155" y="294"/>
                  <a:pt x="155" y="294"/>
                </a:cubicBezTo>
                <a:cubicBezTo>
                  <a:pt x="154" y="294"/>
                  <a:pt x="154" y="294"/>
                  <a:pt x="154" y="293"/>
                </a:cubicBezTo>
                <a:cubicBezTo>
                  <a:pt x="154" y="293"/>
                  <a:pt x="155" y="293"/>
                  <a:pt x="155" y="293"/>
                </a:cubicBezTo>
                <a:cubicBezTo>
                  <a:pt x="155" y="293"/>
                  <a:pt x="156" y="293"/>
                  <a:pt x="156" y="293"/>
                </a:cubicBezTo>
                <a:cubicBezTo>
                  <a:pt x="156" y="293"/>
                  <a:pt x="156" y="293"/>
                  <a:pt x="156" y="292"/>
                </a:cubicBezTo>
                <a:cubicBezTo>
                  <a:pt x="155" y="292"/>
                  <a:pt x="155" y="292"/>
                  <a:pt x="155" y="291"/>
                </a:cubicBezTo>
                <a:cubicBezTo>
                  <a:pt x="154" y="291"/>
                  <a:pt x="154" y="291"/>
                  <a:pt x="153" y="292"/>
                </a:cubicBezTo>
                <a:cubicBezTo>
                  <a:pt x="153" y="292"/>
                  <a:pt x="152" y="292"/>
                  <a:pt x="152" y="292"/>
                </a:cubicBezTo>
                <a:cubicBezTo>
                  <a:pt x="152" y="291"/>
                  <a:pt x="152" y="289"/>
                  <a:pt x="152" y="288"/>
                </a:cubicBezTo>
                <a:cubicBezTo>
                  <a:pt x="151" y="287"/>
                  <a:pt x="150" y="287"/>
                  <a:pt x="150" y="288"/>
                </a:cubicBezTo>
                <a:cubicBezTo>
                  <a:pt x="150" y="289"/>
                  <a:pt x="151" y="289"/>
                  <a:pt x="150" y="290"/>
                </a:cubicBezTo>
                <a:cubicBezTo>
                  <a:pt x="150" y="290"/>
                  <a:pt x="149" y="290"/>
                  <a:pt x="149" y="290"/>
                </a:cubicBezTo>
                <a:cubicBezTo>
                  <a:pt x="149" y="290"/>
                  <a:pt x="148" y="290"/>
                  <a:pt x="148" y="290"/>
                </a:cubicBezTo>
                <a:cubicBezTo>
                  <a:pt x="147" y="289"/>
                  <a:pt x="145" y="289"/>
                  <a:pt x="144" y="288"/>
                </a:cubicBezTo>
                <a:cubicBezTo>
                  <a:pt x="144" y="288"/>
                  <a:pt x="144" y="288"/>
                  <a:pt x="144" y="287"/>
                </a:cubicBezTo>
                <a:cubicBezTo>
                  <a:pt x="145" y="287"/>
                  <a:pt x="145" y="287"/>
                  <a:pt x="144" y="287"/>
                </a:cubicBezTo>
                <a:cubicBezTo>
                  <a:pt x="144" y="287"/>
                  <a:pt x="144" y="287"/>
                  <a:pt x="144" y="287"/>
                </a:cubicBezTo>
                <a:cubicBezTo>
                  <a:pt x="144" y="288"/>
                  <a:pt x="144" y="288"/>
                  <a:pt x="145" y="288"/>
                </a:cubicBezTo>
                <a:cubicBezTo>
                  <a:pt x="145" y="288"/>
                  <a:pt x="145" y="287"/>
                  <a:pt x="146" y="287"/>
                </a:cubicBezTo>
                <a:cubicBezTo>
                  <a:pt x="145" y="287"/>
                  <a:pt x="145" y="287"/>
                  <a:pt x="144" y="287"/>
                </a:cubicBezTo>
                <a:cubicBezTo>
                  <a:pt x="143" y="288"/>
                  <a:pt x="143" y="287"/>
                  <a:pt x="143" y="286"/>
                </a:cubicBezTo>
                <a:cubicBezTo>
                  <a:pt x="143" y="286"/>
                  <a:pt x="142" y="286"/>
                  <a:pt x="142" y="286"/>
                </a:cubicBezTo>
                <a:cubicBezTo>
                  <a:pt x="142" y="285"/>
                  <a:pt x="142" y="285"/>
                  <a:pt x="142" y="285"/>
                </a:cubicBezTo>
                <a:cubicBezTo>
                  <a:pt x="141" y="285"/>
                  <a:pt x="141" y="285"/>
                  <a:pt x="141" y="286"/>
                </a:cubicBezTo>
                <a:moveTo>
                  <a:pt x="148" y="263"/>
                </a:moveTo>
                <a:cubicBezTo>
                  <a:pt x="148" y="262"/>
                  <a:pt x="148" y="262"/>
                  <a:pt x="148" y="262"/>
                </a:cubicBezTo>
                <a:cubicBezTo>
                  <a:pt x="148" y="262"/>
                  <a:pt x="147" y="262"/>
                  <a:pt x="147" y="262"/>
                </a:cubicBezTo>
                <a:cubicBezTo>
                  <a:pt x="147" y="262"/>
                  <a:pt x="146" y="262"/>
                  <a:pt x="147" y="262"/>
                </a:cubicBezTo>
                <a:cubicBezTo>
                  <a:pt x="147" y="263"/>
                  <a:pt x="147" y="263"/>
                  <a:pt x="147" y="263"/>
                </a:cubicBezTo>
                <a:cubicBezTo>
                  <a:pt x="148" y="263"/>
                  <a:pt x="148" y="263"/>
                  <a:pt x="146" y="262"/>
                </a:cubicBezTo>
                <a:cubicBezTo>
                  <a:pt x="147" y="262"/>
                  <a:pt x="147" y="262"/>
                  <a:pt x="147" y="262"/>
                </a:cubicBezTo>
                <a:cubicBezTo>
                  <a:pt x="147" y="261"/>
                  <a:pt x="146" y="261"/>
                  <a:pt x="146" y="261"/>
                </a:cubicBezTo>
                <a:cubicBezTo>
                  <a:pt x="146" y="261"/>
                  <a:pt x="146" y="261"/>
                  <a:pt x="146" y="261"/>
                </a:cubicBezTo>
                <a:cubicBezTo>
                  <a:pt x="145" y="261"/>
                  <a:pt x="145" y="261"/>
                  <a:pt x="145" y="261"/>
                </a:cubicBezTo>
                <a:cubicBezTo>
                  <a:pt x="145" y="262"/>
                  <a:pt x="145" y="262"/>
                  <a:pt x="145" y="262"/>
                </a:cubicBezTo>
                <a:cubicBezTo>
                  <a:pt x="146" y="262"/>
                  <a:pt x="146" y="262"/>
                  <a:pt x="148" y="263"/>
                </a:cubicBezTo>
                <a:moveTo>
                  <a:pt x="142" y="283"/>
                </a:moveTo>
                <a:cubicBezTo>
                  <a:pt x="142" y="283"/>
                  <a:pt x="141" y="283"/>
                  <a:pt x="141" y="283"/>
                </a:cubicBezTo>
                <a:cubicBezTo>
                  <a:pt x="141" y="283"/>
                  <a:pt x="141" y="283"/>
                  <a:pt x="141" y="283"/>
                </a:cubicBezTo>
                <a:cubicBezTo>
                  <a:pt x="141" y="284"/>
                  <a:pt x="141" y="284"/>
                  <a:pt x="141" y="284"/>
                </a:cubicBezTo>
                <a:cubicBezTo>
                  <a:pt x="142" y="284"/>
                  <a:pt x="142" y="283"/>
                  <a:pt x="142" y="283"/>
                </a:cubicBezTo>
                <a:moveTo>
                  <a:pt x="540" y="137"/>
                </a:moveTo>
                <a:cubicBezTo>
                  <a:pt x="540" y="137"/>
                  <a:pt x="542" y="134"/>
                  <a:pt x="542" y="134"/>
                </a:cubicBezTo>
                <a:cubicBezTo>
                  <a:pt x="542" y="133"/>
                  <a:pt x="543" y="132"/>
                  <a:pt x="543" y="130"/>
                </a:cubicBezTo>
                <a:cubicBezTo>
                  <a:pt x="543" y="130"/>
                  <a:pt x="544" y="130"/>
                  <a:pt x="544" y="129"/>
                </a:cubicBezTo>
                <a:cubicBezTo>
                  <a:pt x="544" y="129"/>
                  <a:pt x="544" y="128"/>
                  <a:pt x="544" y="127"/>
                </a:cubicBezTo>
                <a:cubicBezTo>
                  <a:pt x="545" y="126"/>
                  <a:pt x="546" y="125"/>
                  <a:pt x="546" y="124"/>
                </a:cubicBezTo>
                <a:cubicBezTo>
                  <a:pt x="547" y="123"/>
                  <a:pt x="547" y="123"/>
                  <a:pt x="547" y="122"/>
                </a:cubicBezTo>
                <a:cubicBezTo>
                  <a:pt x="548" y="122"/>
                  <a:pt x="548" y="122"/>
                  <a:pt x="548" y="122"/>
                </a:cubicBezTo>
                <a:cubicBezTo>
                  <a:pt x="548" y="121"/>
                  <a:pt x="548" y="120"/>
                  <a:pt x="548" y="119"/>
                </a:cubicBezTo>
                <a:cubicBezTo>
                  <a:pt x="549" y="118"/>
                  <a:pt x="549" y="117"/>
                  <a:pt x="549" y="117"/>
                </a:cubicBezTo>
                <a:cubicBezTo>
                  <a:pt x="550" y="116"/>
                  <a:pt x="549" y="115"/>
                  <a:pt x="550" y="115"/>
                </a:cubicBezTo>
                <a:cubicBezTo>
                  <a:pt x="551" y="114"/>
                  <a:pt x="550" y="113"/>
                  <a:pt x="551" y="113"/>
                </a:cubicBezTo>
                <a:cubicBezTo>
                  <a:pt x="551" y="112"/>
                  <a:pt x="552" y="112"/>
                  <a:pt x="552" y="111"/>
                </a:cubicBezTo>
                <a:cubicBezTo>
                  <a:pt x="552" y="110"/>
                  <a:pt x="552" y="109"/>
                  <a:pt x="553" y="108"/>
                </a:cubicBezTo>
                <a:cubicBezTo>
                  <a:pt x="554" y="108"/>
                  <a:pt x="553" y="106"/>
                  <a:pt x="554" y="106"/>
                </a:cubicBezTo>
                <a:cubicBezTo>
                  <a:pt x="554" y="105"/>
                  <a:pt x="556" y="104"/>
                  <a:pt x="556" y="103"/>
                </a:cubicBezTo>
                <a:cubicBezTo>
                  <a:pt x="555" y="103"/>
                  <a:pt x="556" y="102"/>
                  <a:pt x="557" y="102"/>
                </a:cubicBezTo>
                <a:cubicBezTo>
                  <a:pt x="558" y="103"/>
                  <a:pt x="559" y="102"/>
                  <a:pt x="561" y="103"/>
                </a:cubicBezTo>
                <a:cubicBezTo>
                  <a:pt x="561" y="102"/>
                  <a:pt x="562" y="101"/>
                  <a:pt x="562" y="101"/>
                </a:cubicBezTo>
                <a:cubicBezTo>
                  <a:pt x="564" y="101"/>
                  <a:pt x="564" y="101"/>
                  <a:pt x="564" y="101"/>
                </a:cubicBezTo>
                <a:cubicBezTo>
                  <a:pt x="564" y="103"/>
                  <a:pt x="564" y="103"/>
                  <a:pt x="564" y="103"/>
                </a:cubicBezTo>
                <a:cubicBezTo>
                  <a:pt x="562" y="104"/>
                  <a:pt x="563" y="105"/>
                  <a:pt x="563" y="106"/>
                </a:cubicBezTo>
                <a:cubicBezTo>
                  <a:pt x="562" y="107"/>
                  <a:pt x="561" y="108"/>
                  <a:pt x="561" y="109"/>
                </a:cubicBezTo>
                <a:cubicBezTo>
                  <a:pt x="561" y="110"/>
                  <a:pt x="561" y="111"/>
                  <a:pt x="560" y="112"/>
                </a:cubicBezTo>
                <a:cubicBezTo>
                  <a:pt x="560" y="113"/>
                  <a:pt x="559" y="114"/>
                  <a:pt x="559" y="115"/>
                </a:cubicBezTo>
                <a:cubicBezTo>
                  <a:pt x="558" y="116"/>
                  <a:pt x="558" y="117"/>
                  <a:pt x="557" y="118"/>
                </a:cubicBezTo>
                <a:cubicBezTo>
                  <a:pt x="557" y="119"/>
                  <a:pt x="557" y="120"/>
                  <a:pt x="556" y="121"/>
                </a:cubicBezTo>
                <a:cubicBezTo>
                  <a:pt x="555" y="121"/>
                  <a:pt x="556" y="123"/>
                  <a:pt x="555" y="124"/>
                </a:cubicBezTo>
                <a:cubicBezTo>
                  <a:pt x="554" y="124"/>
                  <a:pt x="554" y="126"/>
                  <a:pt x="553" y="127"/>
                </a:cubicBezTo>
                <a:cubicBezTo>
                  <a:pt x="553" y="128"/>
                  <a:pt x="553" y="129"/>
                  <a:pt x="552" y="130"/>
                </a:cubicBezTo>
                <a:cubicBezTo>
                  <a:pt x="552" y="131"/>
                  <a:pt x="551" y="132"/>
                  <a:pt x="550" y="134"/>
                </a:cubicBezTo>
                <a:cubicBezTo>
                  <a:pt x="550" y="135"/>
                  <a:pt x="549" y="136"/>
                  <a:pt x="549" y="137"/>
                </a:cubicBezTo>
                <a:cubicBezTo>
                  <a:pt x="548" y="139"/>
                  <a:pt x="547" y="140"/>
                  <a:pt x="547" y="141"/>
                </a:cubicBezTo>
                <a:cubicBezTo>
                  <a:pt x="546" y="142"/>
                  <a:pt x="546" y="143"/>
                  <a:pt x="546" y="143"/>
                </a:cubicBezTo>
                <a:cubicBezTo>
                  <a:pt x="546" y="144"/>
                  <a:pt x="545" y="145"/>
                  <a:pt x="545" y="145"/>
                </a:cubicBezTo>
                <a:cubicBezTo>
                  <a:pt x="545" y="146"/>
                  <a:pt x="544" y="147"/>
                  <a:pt x="544" y="148"/>
                </a:cubicBezTo>
                <a:cubicBezTo>
                  <a:pt x="543" y="149"/>
                  <a:pt x="544" y="151"/>
                  <a:pt x="542" y="151"/>
                </a:cubicBezTo>
                <a:cubicBezTo>
                  <a:pt x="543" y="153"/>
                  <a:pt x="541" y="153"/>
                  <a:pt x="541" y="154"/>
                </a:cubicBezTo>
                <a:cubicBezTo>
                  <a:pt x="540" y="155"/>
                  <a:pt x="540" y="156"/>
                  <a:pt x="539" y="157"/>
                </a:cubicBezTo>
                <a:cubicBezTo>
                  <a:pt x="540" y="158"/>
                  <a:pt x="538" y="159"/>
                  <a:pt x="538" y="160"/>
                </a:cubicBezTo>
                <a:cubicBezTo>
                  <a:pt x="537" y="161"/>
                  <a:pt x="537" y="162"/>
                  <a:pt x="537" y="163"/>
                </a:cubicBezTo>
                <a:cubicBezTo>
                  <a:pt x="537" y="163"/>
                  <a:pt x="536" y="164"/>
                  <a:pt x="536" y="163"/>
                </a:cubicBezTo>
                <a:cubicBezTo>
                  <a:pt x="534" y="162"/>
                  <a:pt x="532" y="161"/>
                  <a:pt x="530" y="160"/>
                </a:cubicBezTo>
                <a:cubicBezTo>
                  <a:pt x="530" y="160"/>
                  <a:pt x="531" y="159"/>
                  <a:pt x="531" y="158"/>
                </a:cubicBezTo>
                <a:cubicBezTo>
                  <a:pt x="531" y="158"/>
                  <a:pt x="531" y="158"/>
                  <a:pt x="531" y="158"/>
                </a:cubicBezTo>
                <a:cubicBezTo>
                  <a:pt x="531" y="155"/>
                  <a:pt x="531" y="153"/>
                  <a:pt x="531" y="151"/>
                </a:cubicBezTo>
                <a:cubicBezTo>
                  <a:pt x="533" y="150"/>
                  <a:pt x="531" y="148"/>
                  <a:pt x="532" y="146"/>
                </a:cubicBezTo>
                <a:cubicBezTo>
                  <a:pt x="533" y="143"/>
                  <a:pt x="533" y="140"/>
                  <a:pt x="533" y="138"/>
                </a:cubicBezTo>
                <a:cubicBezTo>
                  <a:pt x="533" y="136"/>
                  <a:pt x="534" y="136"/>
                  <a:pt x="534" y="134"/>
                </a:cubicBezTo>
                <a:cubicBezTo>
                  <a:pt x="533" y="133"/>
                  <a:pt x="534" y="132"/>
                  <a:pt x="534" y="131"/>
                </a:cubicBezTo>
                <a:cubicBezTo>
                  <a:pt x="535" y="129"/>
                  <a:pt x="534" y="127"/>
                  <a:pt x="535" y="126"/>
                </a:cubicBezTo>
                <a:cubicBezTo>
                  <a:pt x="535" y="124"/>
                  <a:pt x="536" y="123"/>
                  <a:pt x="536" y="122"/>
                </a:cubicBezTo>
                <a:cubicBezTo>
                  <a:pt x="535" y="120"/>
                  <a:pt x="536" y="119"/>
                  <a:pt x="535" y="118"/>
                </a:cubicBezTo>
                <a:cubicBezTo>
                  <a:pt x="535" y="117"/>
                  <a:pt x="537" y="117"/>
                  <a:pt x="536" y="115"/>
                </a:cubicBezTo>
                <a:cubicBezTo>
                  <a:pt x="536" y="115"/>
                  <a:pt x="536" y="114"/>
                  <a:pt x="536" y="113"/>
                </a:cubicBezTo>
                <a:cubicBezTo>
                  <a:pt x="536" y="112"/>
                  <a:pt x="536" y="111"/>
                  <a:pt x="536" y="110"/>
                </a:cubicBezTo>
                <a:cubicBezTo>
                  <a:pt x="536" y="109"/>
                  <a:pt x="538" y="109"/>
                  <a:pt x="537" y="108"/>
                </a:cubicBezTo>
                <a:cubicBezTo>
                  <a:pt x="537" y="107"/>
                  <a:pt x="537" y="106"/>
                  <a:pt x="537" y="104"/>
                </a:cubicBezTo>
                <a:cubicBezTo>
                  <a:pt x="537" y="104"/>
                  <a:pt x="537" y="103"/>
                  <a:pt x="538" y="101"/>
                </a:cubicBezTo>
                <a:cubicBezTo>
                  <a:pt x="538" y="100"/>
                  <a:pt x="538" y="100"/>
                  <a:pt x="538" y="100"/>
                </a:cubicBezTo>
                <a:cubicBezTo>
                  <a:pt x="538" y="100"/>
                  <a:pt x="537" y="101"/>
                  <a:pt x="537" y="101"/>
                </a:cubicBezTo>
                <a:cubicBezTo>
                  <a:pt x="537" y="102"/>
                  <a:pt x="537" y="102"/>
                  <a:pt x="538" y="102"/>
                </a:cubicBezTo>
                <a:cubicBezTo>
                  <a:pt x="538" y="102"/>
                  <a:pt x="538" y="101"/>
                  <a:pt x="538" y="101"/>
                </a:cubicBezTo>
                <a:cubicBezTo>
                  <a:pt x="538" y="101"/>
                  <a:pt x="538" y="100"/>
                  <a:pt x="538" y="101"/>
                </a:cubicBezTo>
                <a:cubicBezTo>
                  <a:pt x="537" y="102"/>
                  <a:pt x="537" y="102"/>
                  <a:pt x="537" y="102"/>
                </a:cubicBezTo>
                <a:cubicBezTo>
                  <a:pt x="536" y="103"/>
                  <a:pt x="537" y="104"/>
                  <a:pt x="536" y="105"/>
                </a:cubicBezTo>
                <a:cubicBezTo>
                  <a:pt x="535" y="105"/>
                  <a:pt x="536" y="106"/>
                  <a:pt x="535" y="107"/>
                </a:cubicBezTo>
                <a:cubicBezTo>
                  <a:pt x="535" y="108"/>
                  <a:pt x="533" y="108"/>
                  <a:pt x="534" y="110"/>
                </a:cubicBezTo>
                <a:cubicBezTo>
                  <a:pt x="534" y="111"/>
                  <a:pt x="532" y="111"/>
                  <a:pt x="532" y="113"/>
                </a:cubicBezTo>
                <a:cubicBezTo>
                  <a:pt x="532" y="114"/>
                  <a:pt x="531" y="114"/>
                  <a:pt x="531" y="115"/>
                </a:cubicBezTo>
                <a:cubicBezTo>
                  <a:pt x="530" y="116"/>
                  <a:pt x="531" y="117"/>
                  <a:pt x="530" y="118"/>
                </a:cubicBezTo>
                <a:cubicBezTo>
                  <a:pt x="530" y="119"/>
                  <a:pt x="529" y="120"/>
                  <a:pt x="529" y="121"/>
                </a:cubicBezTo>
                <a:cubicBezTo>
                  <a:pt x="529" y="121"/>
                  <a:pt x="527" y="122"/>
                  <a:pt x="528" y="123"/>
                </a:cubicBezTo>
                <a:cubicBezTo>
                  <a:pt x="527" y="123"/>
                  <a:pt x="527" y="125"/>
                  <a:pt x="526" y="126"/>
                </a:cubicBezTo>
                <a:cubicBezTo>
                  <a:pt x="526" y="127"/>
                  <a:pt x="525" y="129"/>
                  <a:pt x="525" y="130"/>
                </a:cubicBezTo>
                <a:cubicBezTo>
                  <a:pt x="524" y="131"/>
                  <a:pt x="523" y="133"/>
                  <a:pt x="523" y="134"/>
                </a:cubicBezTo>
                <a:cubicBezTo>
                  <a:pt x="522" y="134"/>
                  <a:pt x="522" y="135"/>
                  <a:pt x="522" y="135"/>
                </a:cubicBezTo>
                <a:cubicBezTo>
                  <a:pt x="522" y="136"/>
                  <a:pt x="522" y="136"/>
                  <a:pt x="522" y="137"/>
                </a:cubicBezTo>
                <a:cubicBezTo>
                  <a:pt x="521" y="137"/>
                  <a:pt x="520" y="138"/>
                  <a:pt x="520" y="139"/>
                </a:cubicBezTo>
                <a:cubicBezTo>
                  <a:pt x="520" y="140"/>
                  <a:pt x="519" y="140"/>
                  <a:pt x="519" y="141"/>
                </a:cubicBezTo>
                <a:cubicBezTo>
                  <a:pt x="519" y="142"/>
                  <a:pt x="519" y="142"/>
                  <a:pt x="519" y="142"/>
                </a:cubicBezTo>
                <a:cubicBezTo>
                  <a:pt x="519" y="143"/>
                  <a:pt x="518" y="144"/>
                  <a:pt x="518" y="145"/>
                </a:cubicBezTo>
                <a:cubicBezTo>
                  <a:pt x="518" y="146"/>
                  <a:pt x="516" y="146"/>
                  <a:pt x="517" y="147"/>
                </a:cubicBezTo>
                <a:cubicBezTo>
                  <a:pt x="517" y="148"/>
                  <a:pt x="516" y="149"/>
                  <a:pt x="516" y="150"/>
                </a:cubicBezTo>
                <a:cubicBezTo>
                  <a:pt x="514" y="153"/>
                  <a:pt x="514" y="153"/>
                  <a:pt x="514" y="153"/>
                </a:cubicBezTo>
                <a:cubicBezTo>
                  <a:pt x="513" y="152"/>
                  <a:pt x="512" y="152"/>
                  <a:pt x="511" y="152"/>
                </a:cubicBezTo>
                <a:cubicBezTo>
                  <a:pt x="511" y="151"/>
                  <a:pt x="510" y="151"/>
                  <a:pt x="510" y="151"/>
                </a:cubicBezTo>
                <a:cubicBezTo>
                  <a:pt x="508" y="151"/>
                  <a:pt x="508" y="150"/>
                  <a:pt x="507" y="150"/>
                </a:cubicBezTo>
                <a:cubicBezTo>
                  <a:pt x="508" y="148"/>
                  <a:pt x="510" y="143"/>
                  <a:pt x="511" y="142"/>
                </a:cubicBezTo>
                <a:cubicBezTo>
                  <a:pt x="511" y="140"/>
                  <a:pt x="512" y="138"/>
                  <a:pt x="513" y="137"/>
                </a:cubicBezTo>
                <a:cubicBezTo>
                  <a:pt x="514" y="136"/>
                  <a:pt x="515" y="135"/>
                  <a:pt x="515" y="134"/>
                </a:cubicBezTo>
                <a:cubicBezTo>
                  <a:pt x="515" y="133"/>
                  <a:pt x="515" y="132"/>
                  <a:pt x="516" y="131"/>
                </a:cubicBezTo>
                <a:cubicBezTo>
                  <a:pt x="516" y="129"/>
                  <a:pt x="518" y="126"/>
                  <a:pt x="518" y="125"/>
                </a:cubicBezTo>
                <a:cubicBezTo>
                  <a:pt x="519" y="124"/>
                  <a:pt x="519" y="123"/>
                  <a:pt x="519" y="123"/>
                </a:cubicBezTo>
                <a:cubicBezTo>
                  <a:pt x="520" y="121"/>
                  <a:pt x="521" y="120"/>
                  <a:pt x="521" y="118"/>
                </a:cubicBezTo>
                <a:cubicBezTo>
                  <a:pt x="522" y="118"/>
                  <a:pt x="522" y="116"/>
                  <a:pt x="523" y="116"/>
                </a:cubicBezTo>
                <a:cubicBezTo>
                  <a:pt x="524" y="115"/>
                  <a:pt x="523" y="114"/>
                  <a:pt x="524" y="113"/>
                </a:cubicBezTo>
                <a:cubicBezTo>
                  <a:pt x="524" y="112"/>
                  <a:pt x="524" y="111"/>
                  <a:pt x="525" y="111"/>
                </a:cubicBezTo>
                <a:cubicBezTo>
                  <a:pt x="525" y="109"/>
                  <a:pt x="526" y="108"/>
                  <a:pt x="526" y="107"/>
                </a:cubicBezTo>
                <a:cubicBezTo>
                  <a:pt x="526" y="106"/>
                  <a:pt x="527" y="105"/>
                  <a:pt x="527" y="105"/>
                </a:cubicBezTo>
                <a:cubicBezTo>
                  <a:pt x="528" y="103"/>
                  <a:pt x="529" y="102"/>
                  <a:pt x="529" y="101"/>
                </a:cubicBezTo>
                <a:cubicBezTo>
                  <a:pt x="529" y="101"/>
                  <a:pt x="530" y="100"/>
                  <a:pt x="530" y="99"/>
                </a:cubicBezTo>
                <a:cubicBezTo>
                  <a:pt x="530" y="99"/>
                  <a:pt x="530" y="98"/>
                  <a:pt x="530" y="98"/>
                </a:cubicBezTo>
                <a:cubicBezTo>
                  <a:pt x="531" y="97"/>
                  <a:pt x="532" y="96"/>
                  <a:pt x="532" y="94"/>
                </a:cubicBezTo>
                <a:cubicBezTo>
                  <a:pt x="532" y="93"/>
                  <a:pt x="533" y="93"/>
                  <a:pt x="534" y="91"/>
                </a:cubicBezTo>
                <a:cubicBezTo>
                  <a:pt x="534" y="90"/>
                  <a:pt x="534" y="89"/>
                  <a:pt x="535" y="88"/>
                </a:cubicBezTo>
                <a:cubicBezTo>
                  <a:pt x="535" y="87"/>
                  <a:pt x="536" y="86"/>
                  <a:pt x="536" y="85"/>
                </a:cubicBezTo>
                <a:cubicBezTo>
                  <a:pt x="537" y="83"/>
                  <a:pt x="537" y="82"/>
                  <a:pt x="538" y="81"/>
                </a:cubicBezTo>
                <a:cubicBezTo>
                  <a:pt x="538" y="80"/>
                  <a:pt x="539" y="79"/>
                  <a:pt x="540" y="77"/>
                </a:cubicBezTo>
                <a:cubicBezTo>
                  <a:pt x="540" y="76"/>
                  <a:pt x="541" y="75"/>
                  <a:pt x="541" y="74"/>
                </a:cubicBezTo>
                <a:cubicBezTo>
                  <a:pt x="541" y="74"/>
                  <a:pt x="542" y="73"/>
                  <a:pt x="542" y="73"/>
                </a:cubicBezTo>
                <a:cubicBezTo>
                  <a:pt x="544" y="74"/>
                  <a:pt x="545" y="74"/>
                  <a:pt x="547" y="75"/>
                </a:cubicBezTo>
                <a:cubicBezTo>
                  <a:pt x="547" y="75"/>
                  <a:pt x="547" y="75"/>
                  <a:pt x="548" y="75"/>
                </a:cubicBezTo>
                <a:cubicBezTo>
                  <a:pt x="549" y="76"/>
                  <a:pt x="549" y="77"/>
                  <a:pt x="549" y="79"/>
                </a:cubicBezTo>
                <a:cubicBezTo>
                  <a:pt x="548" y="79"/>
                  <a:pt x="548" y="79"/>
                  <a:pt x="548" y="80"/>
                </a:cubicBezTo>
                <a:cubicBezTo>
                  <a:pt x="548" y="81"/>
                  <a:pt x="548" y="83"/>
                  <a:pt x="547" y="84"/>
                </a:cubicBezTo>
                <a:cubicBezTo>
                  <a:pt x="547" y="89"/>
                  <a:pt x="547" y="89"/>
                  <a:pt x="547" y="89"/>
                </a:cubicBezTo>
                <a:cubicBezTo>
                  <a:pt x="547" y="90"/>
                  <a:pt x="547" y="90"/>
                  <a:pt x="547" y="91"/>
                </a:cubicBezTo>
                <a:cubicBezTo>
                  <a:pt x="548" y="92"/>
                  <a:pt x="546" y="94"/>
                  <a:pt x="546" y="95"/>
                </a:cubicBezTo>
                <a:cubicBezTo>
                  <a:pt x="546" y="97"/>
                  <a:pt x="546" y="99"/>
                  <a:pt x="546" y="100"/>
                </a:cubicBezTo>
                <a:cubicBezTo>
                  <a:pt x="545" y="101"/>
                  <a:pt x="545" y="102"/>
                  <a:pt x="545" y="103"/>
                </a:cubicBezTo>
                <a:cubicBezTo>
                  <a:pt x="545" y="104"/>
                  <a:pt x="544" y="104"/>
                  <a:pt x="544" y="106"/>
                </a:cubicBezTo>
                <a:cubicBezTo>
                  <a:pt x="544" y="106"/>
                  <a:pt x="544" y="107"/>
                  <a:pt x="544" y="108"/>
                </a:cubicBezTo>
                <a:cubicBezTo>
                  <a:pt x="544" y="109"/>
                  <a:pt x="544" y="110"/>
                  <a:pt x="544" y="111"/>
                </a:cubicBezTo>
                <a:cubicBezTo>
                  <a:pt x="544" y="111"/>
                  <a:pt x="544" y="112"/>
                  <a:pt x="544" y="112"/>
                </a:cubicBezTo>
                <a:cubicBezTo>
                  <a:pt x="542" y="113"/>
                  <a:pt x="544" y="115"/>
                  <a:pt x="542" y="116"/>
                </a:cubicBezTo>
                <a:cubicBezTo>
                  <a:pt x="542" y="117"/>
                  <a:pt x="542" y="117"/>
                  <a:pt x="543" y="118"/>
                </a:cubicBezTo>
                <a:cubicBezTo>
                  <a:pt x="543" y="118"/>
                  <a:pt x="543" y="119"/>
                  <a:pt x="543" y="119"/>
                </a:cubicBezTo>
                <a:cubicBezTo>
                  <a:pt x="543" y="120"/>
                  <a:pt x="542" y="120"/>
                  <a:pt x="542" y="120"/>
                </a:cubicBezTo>
                <a:cubicBezTo>
                  <a:pt x="542" y="122"/>
                  <a:pt x="542" y="123"/>
                  <a:pt x="542" y="124"/>
                </a:cubicBezTo>
                <a:cubicBezTo>
                  <a:pt x="541" y="125"/>
                  <a:pt x="541" y="126"/>
                  <a:pt x="541" y="127"/>
                </a:cubicBezTo>
                <a:cubicBezTo>
                  <a:pt x="541" y="128"/>
                  <a:pt x="541" y="129"/>
                  <a:pt x="541" y="130"/>
                </a:cubicBezTo>
                <a:cubicBezTo>
                  <a:pt x="542" y="132"/>
                  <a:pt x="540" y="132"/>
                  <a:pt x="540" y="133"/>
                </a:cubicBezTo>
                <a:cubicBezTo>
                  <a:pt x="540" y="134"/>
                  <a:pt x="540" y="136"/>
                  <a:pt x="540" y="137"/>
                </a:cubicBezTo>
                <a:cubicBezTo>
                  <a:pt x="540" y="137"/>
                  <a:pt x="540" y="137"/>
                  <a:pt x="540" y="137"/>
                </a:cubicBezTo>
                <a:cubicBezTo>
                  <a:pt x="540" y="137"/>
                  <a:pt x="540" y="137"/>
                  <a:pt x="539" y="137"/>
                </a:cubicBezTo>
                <a:cubicBezTo>
                  <a:pt x="539" y="137"/>
                  <a:pt x="539" y="138"/>
                  <a:pt x="539" y="138"/>
                </a:cubicBezTo>
                <a:cubicBezTo>
                  <a:pt x="539" y="138"/>
                  <a:pt x="540" y="138"/>
                  <a:pt x="540" y="139"/>
                </a:cubicBezTo>
                <a:cubicBezTo>
                  <a:pt x="540" y="138"/>
                  <a:pt x="540" y="138"/>
                  <a:pt x="540" y="138"/>
                </a:cubicBezTo>
                <a:cubicBezTo>
                  <a:pt x="540" y="138"/>
                  <a:pt x="540" y="137"/>
                  <a:pt x="540" y="137"/>
                </a:cubicBezTo>
                <a:moveTo>
                  <a:pt x="409" y="50"/>
                </a:moveTo>
                <a:cubicBezTo>
                  <a:pt x="409" y="51"/>
                  <a:pt x="410" y="51"/>
                  <a:pt x="410" y="51"/>
                </a:cubicBezTo>
                <a:cubicBezTo>
                  <a:pt x="412" y="51"/>
                  <a:pt x="413" y="52"/>
                  <a:pt x="414" y="54"/>
                </a:cubicBezTo>
                <a:cubicBezTo>
                  <a:pt x="414" y="55"/>
                  <a:pt x="414" y="54"/>
                  <a:pt x="414" y="54"/>
                </a:cubicBezTo>
                <a:cubicBezTo>
                  <a:pt x="414" y="54"/>
                  <a:pt x="414" y="54"/>
                  <a:pt x="414" y="54"/>
                </a:cubicBezTo>
                <a:cubicBezTo>
                  <a:pt x="413" y="54"/>
                  <a:pt x="413" y="55"/>
                  <a:pt x="414" y="55"/>
                </a:cubicBezTo>
                <a:cubicBezTo>
                  <a:pt x="414" y="55"/>
                  <a:pt x="414" y="55"/>
                  <a:pt x="414" y="54"/>
                </a:cubicBezTo>
                <a:cubicBezTo>
                  <a:pt x="415" y="54"/>
                  <a:pt x="415" y="54"/>
                  <a:pt x="415" y="54"/>
                </a:cubicBezTo>
                <a:cubicBezTo>
                  <a:pt x="416" y="54"/>
                  <a:pt x="417" y="55"/>
                  <a:pt x="417" y="55"/>
                </a:cubicBezTo>
                <a:cubicBezTo>
                  <a:pt x="418" y="55"/>
                  <a:pt x="418" y="54"/>
                  <a:pt x="419" y="54"/>
                </a:cubicBezTo>
                <a:cubicBezTo>
                  <a:pt x="419" y="53"/>
                  <a:pt x="419" y="52"/>
                  <a:pt x="418" y="52"/>
                </a:cubicBezTo>
                <a:cubicBezTo>
                  <a:pt x="416" y="52"/>
                  <a:pt x="415" y="52"/>
                  <a:pt x="415" y="50"/>
                </a:cubicBezTo>
                <a:cubicBezTo>
                  <a:pt x="415" y="50"/>
                  <a:pt x="414" y="49"/>
                  <a:pt x="414" y="50"/>
                </a:cubicBezTo>
                <a:cubicBezTo>
                  <a:pt x="413" y="50"/>
                  <a:pt x="412" y="49"/>
                  <a:pt x="411" y="48"/>
                </a:cubicBezTo>
                <a:cubicBezTo>
                  <a:pt x="413" y="48"/>
                  <a:pt x="413" y="48"/>
                  <a:pt x="416" y="48"/>
                </a:cubicBezTo>
                <a:cubicBezTo>
                  <a:pt x="417" y="49"/>
                  <a:pt x="418" y="48"/>
                  <a:pt x="418" y="49"/>
                </a:cubicBezTo>
                <a:cubicBezTo>
                  <a:pt x="419" y="49"/>
                  <a:pt x="420" y="47"/>
                  <a:pt x="420" y="48"/>
                </a:cubicBezTo>
                <a:cubicBezTo>
                  <a:pt x="421" y="48"/>
                  <a:pt x="422" y="49"/>
                  <a:pt x="423" y="49"/>
                </a:cubicBezTo>
                <a:cubicBezTo>
                  <a:pt x="423" y="48"/>
                  <a:pt x="423" y="49"/>
                  <a:pt x="424" y="49"/>
                </a:cubicBezTo>
                <a:cubicBezTo>
                  <a:pt x="424" y="50"/>
                  <a:pt x="424" y="50"/>
                  <a:pt x="423" y="50"/>
                </a:cubicBezTo>
                <a:cubicBezTo>
                  <a:pt x="423" y="50"/>
                  <a:pt x="422" y="50"/>
                  <a:pt x="422" y="50"/>
                </a:cubicBezTo>
                <a:cubicBezTo>
                  <a:pt x="421" y="49"/>
                  <a:pt x="420" y="49"/>
                  <a:pt x="419" y="50"/>
                </a:cubicBezTo>
                <a:cubicBezTo>
                  <a:pt x="420" y="51"/>
                  <a:pt x="421" y="50"/>
                  <a:pt x="423" y="50"/>
                </a:cubicBezTo>
                <a:cubicBezTo>
                  <a:pt x="423" y="51"/>
                  <a:pt x="424" y="52"/>
                  <a:pt x="424" y="52"/>
                </a:cubicBezTo>
                <a:cubicBezTo>
                  <a:pt x="424" y="52"/>
                  <a:pt x="425" y="52"/>
                  <a:pt x="425" y="51"/>
                </a:cubicBezTo>
                <a:cubicBezTo>
                  <a:pt x="425" y="51"/>
                  <a:pt x="425" y="51"/>
                  <a:pt x="425" y="50"/>
                </a:cubicBezTo>
                <a:cubicBezTo>
                  <a:pt x="424" y="50"/>
                  <a:pt x="425" y="50"/>
                  <a:pt x="425" y="50"/>
                </a:cubicBezTo>
                <a:cubicBezTo>
                  <a:pt x="426" y="49"/>
                  <a:pt x="426" y="49"/>
                  <a:pt x="427" y="49"/>
                </a:cubicBezTo>
                <a:cubicBezTo>
                  <a:pt x="427" y="50"/>
                  <a:pt x="427" y="50"/>
                  <a:pt x="427" y="50"/>
                </a:cubicBezTo>
                <a:cubicBezTo>
                  <a:pt x="428" y="51"/>
                  <a:pt x="430" y="51"/>
                  <a:pt x="430" y="52"/>
                </a:cubicBezTo>
                <a:cubicBezTo>
                  <a:pt x="430" y="53"/>
                  <a:pt x="431" y="53"/>
                  <a:pt x="431" y="54"/>
                </a:cubicBezTo>
                <a:cubicBezTo>
                  <a:pt x="433" y="55"/>
                  <a:pt x="434" y="57"/>
                  <a:pt x="435" y="59"/>
                </a:cubicBezTo>
                <a:cubicBezTo>
                  <a:pt x="435" y="59"/>
                  <a:pt x="435" y="60"/>
                  <a:pt x="435" y="60"/>
                </a:cubicBezTo>
                <a:cubicBezTo>
                  <a:pt x="435" y="62"/>
                  <a:pt x="435" y="64"/>
                  <a:pt x="435" y="65"/>
                </a:cubicBezTo>
                <a:cubicBezTo>
                  <a:pt x="435" y="66"/>
                  <a:pt x="436" y="66"/>
                  <a:pt x="436" y="67"/>
                </a:cubicBezTo>
                <a:cubicBezTo>
                  <a:pt x="436" y="70"/>
                  <a:pt x="436" y="73"/>
                  <a:pt x="436" y="77"/>
                </a:cubicBezTo>
                <a:cubicBezTo>
                  <a:pt x="436" y="78"/>
                  <a:pt x="435" y="78"/>
                  <a:pt x="435" y="80"/>
                </a:cubicBezTo>
                <a:cubicBezTo>
                  <a:pt x="435" y="80"/>
                  <a:pt x="435" y="81"/>
                  <a:pt x="434" y="82"/>
                </a:cubicBezTo>
                <a:cubicBezTo>
                  <a:pt x="434" y="84"/>
                  <a:pt x="432" y="86"/>
                  <a:pt x="433" y="88"/>
                </a:cubicBezTo>
                <a:cubicBezTo>
                  <a:pt x="431" y="90"/>
                  <a:pt x="429" y="92"/>
                  <a:pt x="426" y="94"/>
                </a:cubicBezTo>
                <a:cubicBezTo>
                  <a:pt x="427" y="95"/>
                  <a:pt x="427" y="95"/>
                  <a:pt x="427" y="96"/>
                </a:cubicBezTo>
                <a:cubicBezTo>
                  <a:pt x="428" y="97"/>
                  <a:pt x="427" y="98"/>
                  <a:pt x="428" y="99"/>
                </a:cubicBezTo>
                <a:cubicBezTo>
                  <a:pt x="428" y="100"/>
                  <a:pt x="428" y="101"/>
                  <a:pt x="428" y="102"/>
                </a:cubicBezTo>
                <a:cubicBezTo>
                  <a:pt x="428" y="103"/>
                  <a:pt x="430" y="103"/>
                  <a:pt x="429" y="104"/>
                </a:cubicBezTo>
                <a:cubicBezTo>
                  <a:pt x="429" y="105"/>
                  <a:pt x="429" y="106"/>
                  <a:pt x="429" y="107"/>
                </a:cubicBezTo>
                <a:cubicBezTo>
                  <a:pt x="429" y="108"/>
                  <a:pt x="431" y="109"/>
                  <a:pt x="430" y="110"/>
                </a:cubicBezTo>
                <a:cubicBezTo>
                  <a:pt x="430" y="111"/>
                  <a:pt x="430" y="113"/>
                  <a:pt x="431" y="113"/>
                </a:cubicBezTo>
                <a:cubicBezTo>
                  <a:pt x="431" y="114"/>
                  <a:pt x="431" y="114"/>
                  <a:pt x="431" y="114"/>
                </a:cubicBezTo>
                <a:cubicBezTo>
                  <a:pt x="431" y="115"/>
                  <a:pt x="431" y="116"/>
                  <a:pt x="432" y="117"/>
                </a:cubicBezTo>
                <a:cubicBezTo>
                  <a:pt x="433" y="118"/>
                  <a:pt x="432" y="119"/>
                  <a:pt x="433" y="120"/>
                </a:cubicBezTo>
                <a:cubicBezTo>
                  <a:pt x="433" y="120"/>
                  <a:pt x="433" y="120"/>
                  <a:pt x="433" y="120"/>
                </a:cubicBezTo>
                <a:cubicBezTo>
                  <a:pt x="433" y="121"/>
                  <a:pt x="433" y="122"/>
                  <a:pt x="433" y="123"/>
                </a:cubicBezTo>
                <a:cubicBezTo>
                  <a:pt x="433" y="124"/>
                  <a:pt x="434" y="124"/>
                  <a:pt x="434" y="125"/>
                </a:cubicBezTo>
                <a:cubicBezTo>
                  <a:pt x="434" y="126"/>
                  <a:pt x="434" y="127"/>
                  <a:pt x="434" y="128"/>
                </a:cubicBezTo>
                <a:cubicBezTo>
                  <a:pt x="434" y="130"/>
                  <a:pt x="435" y="130"/>
                  <a:pt x="435" y="131"/>
                </a:cubicBezTo>
                <a:cubicBezTo>
                  <a:pt x="435" y="132"/>
                  <a:pt x="435" y="132"/>
                  <a:pt x="435" y="133"/>
                </a:cubicBezTo>
                <a:cubicBezTo>
                  <a:pt x="435" y="133"/>
                  <a:pt x="434" y="133"/>
                  <a:pt x="434" y="133"/>
                </a:cubicBezTo>
                <a:cubicBezTo>
                  <a:pt x="431" y="133"/>
                  <a:pt x="429" y="133"/>
                  <a:pt x="426" y="133"/>
                </a:cubicBezTo>
                <a:cubicBezTo>
                  <a:pt x="426" y="133"/>
                  <a:pt x="426" y="133"/>
                  <a:pt x="425" y="132"/>
                </a:cubicBezTo>
                <a:cubicBezTo>
                  <a:pt x="425" y="132"/>
                  <a:pt x="425" y="131"/>
                  <a:pt x="425" y="130"/>
                </a:cubicBezTo>
                <a:cubicBezTo>
                  <a:pt x="426" y="128"/>
                  <a:pt x="424" y="126"/>
                  <a:pt x="424" y="125"/>
                </a:cubicBezTo>
                <a:cubicBezTo>
                  <a:pt x="424" y="124"/>
                  <a:pt x="424" y="124"/>
                  <a:pt x="424" y="124"/>
                </a:cubicBezTo>
                <a:cubicBezTo>
                  <a:pt x="424" y="122"/>
                  <a:pt x="424" y="121"/>
                  <a:pt x="424" y="119"/>
                </a:cubicBezTo>
                <a:cubicBezTo>
                  <a:pt x="422" y="118"/>
                  <a:pt x="423" y="117"/>
                  <a:pt x="423" y="116"/>
                </a:cubicBezTo>
                <a:cubicBezTo>
                  <a:pt x="423" y="115"/>
                  <a:pt x="421" y="114"/>
                  <a:pt x="422" y="113"/>
                </a:cubicBezTo>
                <a:cubicBezTo>
                  <a:pt x="422" y="112"/>
                  <a:pt x="422" y="111"/>
                  <a:pt x="422" y="110"/>
                </a:cubicBezTo>
                <a:cubicBezTo>
                  <a:pt x="422" y="109"/>
                  <a:pt x="420" y="109"/>
                  <a:pt x="421" y="108"/>
                </a:cubicBezTo>
                <a:cubicBezTo>
                  <a:pt x="421" y="107"/>
                  <a:pt x="421" y="106"/>
                  <a:pt x="420" y="105"/>
                </a:cubicBezTo>
                <a:cubicBezTo>
                  <a:pt x="420" y="105"/>
                  <a:pt x="420" y="105"/>
                  <a:pt x="420" y="104"/>
                </a:cubicBezTo>
                <a:cubicBezTo>
                  <a:pt x="420" y="103"/>
                  <a:pt x="419" y="102"/>
                  <a:pt x="419" y="100"/>
                </a:cubicBezTo>
                <a:cubicBezTo>
                  <a:pt x="419" y="99"/>
                  <a:pt x="419" y="98"/>
                  <a:pt x="419" y="96"/>
                </a:cubicBezTo>
                <a:cubicBezTo>
                  <a:pt x="417" y="96"/>
                  <a:pt x="415" y="96"/>
                  <a:pt x="413" y="96"/>
                </a:cubicBezTo>
                <a:cubicBezTo>
                  <a:pt x="412" y="97"/>
                  <a:pt x="412" y="98"/>
                  <a:pt x="412" y="98"/>
                </a:cubicBezTo>
                <a:cubicBezTo>
                  <a:pt x="412" y="105"/>
                  <a:pt x="412" y="111"/>
                  <a:pt x="412" y="117"/>
                </a:cubicBezTo>
                <a:cubicBezTo>
                  <a:pt x="412" y="118"/>
                  <a:pt x="412" y="119"/>
                  <a:pt x="411" y="119"/>
                </a:cubicBezTo>
                <a:cubicBezTo>
                  <a:pt x="411" y="131"/>
                  <a:pt x="411" y="131"/>
                  <a:pt x="411" y="131"/>
                </a:cubicBezTo>
                <a:cubicBezTo>
                  <a:pt x="411" y="132"/>
                  <a:pt x="410" y="132"/>
                  <a:pt x="409" y="132"/>
                </a:cubicBezTo>
                <a:cubicBezTo>
                  <a:pt x="407" y="132"/>
                  <a:pt x="405" y="132"/>
                  <a:pt x="403" y="132"/>
                </a:cubicBezTo>
                <a:cubicBezTo>
                  <a:pt x="403" y="131"/>
                  <a:pt x="403" y="131"/>
                  <a:pt x="403" y="131"/>
                </a:cubicBezTo>
                <a:cubicBezTo>
                  <a:pt x="403" y="127"/>
                  <a:pt x="403" y="123"/>
                  <a:pt x="403" y="120"/>
                </a:cubicBezTo>
                <a:cubicBezTo>
                  <a:pt x="403" y="119"/>
                  <a:pt x="403" y="119"/>
                  <a:pt x="403" y="119"/>
                </a:cubicBezTo>
                <a:cubicBezTo>
                  <a:pt x="404" y="117"/>
                  <a:pt x="404" y="117"/>
                  <a:pt x="403" y="115"/>
                </a:cubicBezTo>
                <a:cubicBezTo>
                  <a:pt x="403" y="114"/>
                  <a:pt x="403" y="114"/>
                  <a:pt x="403" y="113"/>
                </a:cubicBezTo>
                <a:cubicBezTo>
                  <a:pt x="404" y="110"/>
                  <a:pt x="404" y="111"/>
                  <a:pt x="403" y="108"/>
                </a:cubicBezTo>
                <a:cubicBezTo>
                  <a:pt x="402" y="107"/>
                  <a:pt x="403" y="106"/>
                  <a:pt x="404" y="106"/>
                </a:cubicBezTo>
                <a:cubicBezTo>
                  <a:pt x="404" y="100"/>
                  <a:pt x="404" y="94"/>
                  <a:pt x="404" y="87"/>
                </a:cubicBezTo>
                <a:cubicBezTo>
                  <a:pt x="404" y="86"/>
                  <a:pt x="403" y="85"/>
                  <a:pt x="405" y="84"/>
                </a:cubicBezTo>
                <a:cubicBezTo>
                  <a:pt x="405" y="84"/>
                  <a:pt x="405" y="83"/>
                  <a:pt x="405" y="82"/>
                </a:cubicBezTo>
                <a:cubicBezTo>
                  <a:pt x="404" y="79"/>
                  <a:pt x="404" y="79"/>
                  <a:pt x="404" y="76"/>
                </a:cubicBezTo>
                <a:cubicBezTo>
                  <a:pt x="405" y="75"/>
                  <a:pt x="405" y="75"/>
                  <a:pt x="405" y="74"/>
                </a:cubicBezTo>
                <a:cubicBezTo>
                  <a:pt x="405" y="72"/>
                  <a:pt x="405" y="69"/>
                  <a:pt x="405" y="67"/>
                </a:cubicBezTo>
                <a:cubicBezTo>
                  <a:pt x="405" y="66"/>
                  <a:pt x="406" y="67"/>
                  <a:pt x="406" y="67"/>
                </a:cubicBezTo>
                <a:cubicBezTo>
                  <a:pt x="407" y="67"/>
                  <a:pt x="407" y="66"/>
                  <a:pt x="407" y="66"/>
                </a:cubicBezTo>
                <a:cubicBezTo>
                  <a:pt x="407" y="66"/>
                  <a:pt x="407" y="65"/>
                  <a:pt x="407" y="65"/>
                </a:cubicBezTo>
                <a:cubicBezTo>
                  <a:pt x="407" y="65"/>
                  <a:pt x="406" y="65"/>
                  <a:pt x="406" y="65"/>
                </a:cubicBezTo>
                <a:cubicBezTo>
                  <a:pt x="406" y="65"/>
                  <a:pt x="405" y="65"/>
                  <a:pt x="405" y="66"/>
                </a:cubicBezTo>
                <a:cubicBezTo>
                  <a:pt x="404" y="65"/>
                  <a:pt x="404" y="64"/>
                  <a:pt x="405" y="64"/>
                </a:cubicBezTo>
                <a:cubicBezTo>
                  <a:pt x="406" y="64"/>
                  <a:pt x="406" y="64"/>
                  <a:pt x="407" y="63"/>
                </a:cubicBezTo>
                <a:cubicBezTo>
                  <a:pt x="407" y="62"/>
                  <a:pt x="407" y="62"/>
                  <a:pt x="408" y="62"/>
                </a:cubicBezTo>
                <a:cubicBezTo>
                  <a:pt x="408" y="62"/>
                  <a:pt x="409" y="62"/>
                  <a:pt x="409" y="63"/>
                </a:cubicBezTo>
                <a:cubicBezTo>
                  <a:pt x="409" y="62"/>
                  <a:pt x="409" y="62"/>
                  <a:pt x="409" y="61"/>
                </a:cubicBezTo>
                <a:cubicBezTo>
                  <a:pt x="409" y="61"/>
                  <a:pt x="409" y="61"/>
                  <a:pt x="408" y="61"/>
                </a:cubicBezTo>
                <a:cubicBezTo>
                  <a:pt x="407" y="61"/>
                  <a:pt x="406" y="61"/>
                  <a:pt x="405" y="61"/>
                </a:cubicBezTo>
                <a:cubicBezTo>
                  <a:pt x="405" y="60"/>
                  <a:pt x="405" y="60"/>
                  <a:pt x="405" y="60"/>
                </a:cubicBezTo>
                <a:cubicBezTo>
                  <a:pt x="405" y="59"/>
                  <a:pt x="405" y="58"/>
                  <a:pt x="405" y="58"/>
                </a:cubicBezTo>
                <a:cubicBezTo>
                  <a:pt x="405" y="57"/>
                  <a:pt x="405" y="57"/>
                  <a:pt x="406" y="57"/>
                </a:cubicBezTo>
                <a:cubicBezTo>
                  <a:pt x="406" y="57"/>
                  <a:pt x="407" y="58"/>
                  <a:pt x="407" y="58"/>
                </a:cubicBezTo>
                <a:cubicBezTo>
                  <a:pt x="408" y="57"/>
                  <a:pt x="408" y="57"/>
                  <a:pt x="408" y="57"/>
                </a:cubicBezTo>
                <a:cubicBezTo>
                  <a:pt x="408" y="54"/>
                  <a:pt x="408" y="54"/>
                  <a:pt x="408" y="54"/>
                </a:cubicBezTo>
                <a:cubicBezTo>
                  <a:pt x="408" y="53"/>
                  <a:pt x="406" y="53"/>
                  <a:pt x="406" y="52"/>
                </a:cubicBezTo>
                <a:cubicBezTo>
                  <a:pt x="406" y="52"/>
                  <a:pt x="406" y="51"/>
                  <a:pt x="406" y="51"/>
                </a:cubicBezTo>
                <a:cubicBezTo>
                  <a:pt x="406" y="51"/>
                  <a:pt x="406" y="50"/>
                  <a:pt x="407" y="50"/>
                </a:cubicBezTo>
                <a:cubicBezTo>
                  <a:pt x="407" y="50"/>
                  <a:pt x="408" y="50"/>
                  <a:pt x="409" y="50"/>
                </a:cubicBezTo>
                <a:moveTo>
                  <a:pt x="411" y="76"/>
                </a:moveTo>
                <a:cubicBezTo>
                  <a:pt x="411" y="76"/>
                  <a:pt x="411" y="76"/>
                  <a:pt x="411" y="76"/>
                </a:cubicBezTo>
                <a:cubicBezTo>
                  <a:pt x="411" y="76"/>
                  <a:pt x="411" y="76"/>
                  <a:pt x="411" y="76"/>
                </a:cubicBezTo>
                <a:cubicBezTo>
                  <a:pt x="411" y="75"/>
                  <a:pt x="411" y="75"/>
                  <a:pt x="410" y="75"/>
                </a:cubicBezTo>
                <a:cubicBezTo>
                  <a:pt x="410" y="76"/>
                  <a:pt x="411" y="76"/>
                  <a:pt x="411" y="76"/>
                </a:cubicBezTo>
                <a:cubicBezTo>
                  <a:pt x="412" y="77"/>
                  <a:pt x="412" y="78"/>
                  <a:pt x="413" y="79"/>
                </a:cubicBezTo>
                <a:cubicBezTo>
                  <a:pt x="413" y="81"/>
                  <a:pt x="413" y="84"/>
                  <a:pt x="413" y="87"/>
                </a:cubicBezTo>
                <a:cubicBezTo>
                  <a:pt x="413" y="87"/>
                  <a:pt x="413" y="87"/>
                  <a:pt x="413" y="87"/>
                </a:cubicBezTo>
                <a:cubicBezTo>
                  <a:pt x="413" y="87"/>
                  <a:pt x="413" y="87"/>
                  <a:pt x="414" y="87"/>
                </a:cubicBezTo>
                <a:cubicBezTo>
                  <a:pt x="415" y="87"/>
                  <a:pt x="417" y="87"/>
                  <a:pt x="419" y="87"/>
                </a:cubicBezTo>
                <a:cubicBezTo>
                  <a:pt x="420" y="88"/>
                  <a:pt x="421" y="87"/>
                  <a:pt x="422" y="86"/>
                </a:cubicBezTo>
                <a:cubicBezTo>
                  <a:pt x="424" y="86"/>
                  <a:pt x="425" y="84"/>
                  <a:pt x="425" y="82"/>
                </a:cubicBezTo>
                <a:cubicBezTo>
                  <a:pt x="426" y="81"/>
                  <a:pt x="425" y="80"/>
                  <a:pt x="426" y="79"/>
                </a:cubicBezTo>
                <a:cubicBezTo>
                  <a:pt x="427" y="78"/>
                  <a:pt x="426" y="77"/>
                  <a:pt x="426" y="76"/>
                </a:cubicBezTo>
                <a:cubicBezTo>
                  <a:pt x="426" y="75"/>
                  <a:pt x="426" y="74"/>
                  <a:pt x="426" y="73"/>
                </a:cubicBezTo>
                <a:cubicBezTo>
                  <a:pt x="426" y="70"/>
                  <a:pt x="426" y="70"/>
                  <a:pt x="426" y="70"/>
                </a:cubicBezTo>
                <a:cubicBezTo>
                  <a:pt x="427" y="70"/>
                  <a:pt x="427" y="69"/>
                  <a:pt x="427" y="69"/>
                </a:cubicBezTo>
                <a:cubicBezTo>
                  <a:pt x="426" y="67"/>
                  <a:pt x="427" y="65"/>
                  <a:pt x="426" y="64"/>
                </a:cubicBezTo>
                <a:cubicBezTo>
                  <a:pt x="426" y="63"/>
                  <a:pt x="427" y="63"/>
                  <a:pt x="427" y="63"/>
                </a:cubicBezTo>
                <a:cubicBezTo>
                  <a:pt x="429" y="63"/>
                  <a:pt x="429" y="62"/>
                  <a:pt x="428" y="61"/>
                </a:cubicBezTo>
                <a:cubicBezTo>
                  <a:pt x="427" y="61"/>
                  <a:pt x="427" y="63"/>
                  <a:pt x="426" y="61"/>
                </a:cubicBezTo>
                <a:cubicBezTo>
                  <a:pt x="425" y="60"/>
                  <a:pt x="425" y="59"/>
                  <a:pt x="425" y="58"/>
                </a:cubicBezTo>
                <a:cubicBezTo>
                  <a:pt x="424" y="59"/>
                  <a:pt x="423" y="57"/>
                  <a:pt x="422" y="57"/>
                </a:cubicBezTo>
                <a:cubicBezTo>
                  <a:pt x="421" y="57"/>
                  <a:pt x="420" y="56"/>
                  <a:pt x="418" y="56"/>
                </a:cubicBezTo>
                <a:cubicBezTo>
                  <a:pt x="417" y="56"/>
                  <a:pt x="416" y="56"/>
                  <a:pt x="415" y="56"/>
                </a:cubicBezTo>
                <a:cubicBezTo>
                  <a:pt x="414" y="57"/>
                  <a:pt x="413" y="57"/>
                  <a:pt x="413" y="58"/>
                </a:cubicBezTo>
                <a:cubicBezTo>
                  <a:pt x="412" y="57"/>
                  <a:pt x="412" y="57"/>
                  <a:pt x="411" y="56"/>
                </a:cubicBezTo>
                <a:cubicBezTo>
                  <a:pt x="412" y="56"/>
                  <a:pt x="412" y="56"/>
                  <a:pt x="412" y="56"/>
                </a:cubicBezTo>
                <a:cubicBezTo>
                  <a:pt x="411" y="55"/>
                  <a:pt x="411" y="55"/>
                  <a:pt x="411" y="55"/>
                </a:cubicBezTo>
                <a:cubicBezTo>
                  <a:pt x="410" y="56"/>
                  <a:pt x="410" y="56"/>
                  <a:pt x="410" y="56"/>
                </a:cubicBezTo>
                <a:cubicBezTo>
                  <a:pt x="409" y="57"/>
                  <a:pt x="409" y="58"/>
                  <a:pt x="410" y="58"/>
                </a:cubicBezTo>
                <a:cubicBezTo>
                  <a:pt x="411" y="59"/>
                  <a:pt x="413" y="59"/>
                  <a:pt x="414" y="60"/>
                </a:cubicBezTo>
                <a:cubicBezTo>
                  <a:pt x="413" y="61"/>
                  <a:pt x="412" y="62"/>
                  <a:pt x="411" y="63"/>
                </a:cubicBezTo>
                <a:cubicBezTo>
                  <a:pt x="413" y="64"/>
                  <a:pt x="413" y="64"/>
                  <a:pt x="413" y="66"/>
                </a:cubicBezTo>
                <a:cubicBezTo>
                  <a:pt x="413" y="66"/>
                  <a:pt x="413" y="67"/>
                  <a:pt x="412" y="67"/>
                </a:cubicBezTo>
                <a:cubicBezTo>
                  <a:pt x="411" y="67"/>
                  <a:pt x="411" y="67"/>
                  <a:pt x="411" y="68"/>
                </a:cubicBezTo>
                <a:cubicBezTo>
                  <a:pt x="411" y="69"/>
                  <a:pt x="412" y="68"/>
                  <a:pt x="413" y="68"/>
                </a:cubicBezTo>
                <a:cubicBezTo>
                  <a:pt x="413" y="68"/>
                  <a:pt x="413" y="69"/>
                  <a:pt x="413" y="69"/>
                </a:cubicBezTo>
                <a:cubicBezTo>
                  <a:pt x="413" y="71"/>
                  <a:pt x="413" y="73"/>
                  <a:pt x="413" y="75"/>
                </a:cubicBezTo>
                <a:cubicBezTo>
                  <a:pt x="413" y="76"/>
                  <a:pt x="413" y="76"/>
                  <a:pt x="413" y="76"/>
                </a:cubicBezTo>
                <a:moveTo>
                  <a:pt x="425" y="56"/>
                </a:moveTo>
                <a:cubicBezTo>
                  <a:pt x="425" y="56"/>
                  <a:pt x="426" y="55"/>
                  <a:pt x="426" y="55"/>
                </a:cubicBezTo>
                <a:cubicBezTo>
                  <a:pt x="426" y="54"/>
                  <a:pt x="426" y="54"/>
                  <a:pt x="426" y="54"/>
                </a:cubicBezTo>
                <a:cubicBezTo>
                  <a:pt x="426" y="53"/>
                  <a:pt x="425" y="53"/>
                  <a:pt x="425" y="54"/>
                </a:cubicBezTo>
                <a:cubicBezTo>
                  <a:pt x="424" y="54"/>
                  <a:pt x="424" y="54"/>
                  <a:pt x="424" y="55"/>
                </a:cubicBezTo>
                <a:cubicBezTo>
                  <a:pt x="424" y="55"/>
                  <a:pt x="425" y="56"/>
                  <a:pt x="425" y="56"/>
                </a:cubicBezTo>
                <a:moveTo>
                  <a:pt x="407" y="71"/>
                </a:moveTo>
                <a:cubicBezTo>
                  <a:pt x="407" y="71"/>
                  <a:pt x="407" y="71"/>
                  <a:pt x="407" y="71"/>
                </a:cubicBezTo>
                <a:cubicBezTo>
                  <a:pt x="407" y="71"/>
                  <a:pt x="407" y="70"/>
                  <a:pt x="407" y="70"/>
                </a:cubicBezTo>
                <a:cubicBezTo>
                  <a:pt x="407" y="69"/>
                  <a:pt x="406" y="69"/>
                  <a:pt x="406" y="69"/>
                </a:cubicBezTo>
                <a:cubicBezTo>
                  <a:pt x="406" y="69"/>
                  <a:pt x="406" y="70"/>
                  <a:pt x="406" y="70"/>
                </a:cubicBezTo>
                <a:cubicBezTo>
                  <a:pt x="406" y="70"/>
                  <a:pt x="407" y="71"/>
                  <a:pt x="407" y="71"/>
                </a:cubicBezTo>
                <a:moveTo>
                  <a:pt x="427" y="59"/>
                </a:moveTo>
                <a:cubicBezTo>
                  <a:pt x="427" y="59"/>
                  <a:pt x="427" y="59"/>
                  <a:pt x="426" y="59"/>
                </a:cubicBezTo>
                <a:cubicBezTo>
                  <a:pt x="427" y="60"/>
                  <a:pt x="427" y="60"/>
                  <a:pt x="427" y="60"/>
                </a:cubicBezTo>
                <a:cubicBezTo>
                  <a:pt x="427" y="60"/>
                  <a:pt x="427" y="60"/>
                  <a:pt x="427" y="59"/>
                </a:cubicBezTo>
                <a:cubicBezTo>
                  <a:pt x="427" y="59"/>
                  <a:pt x="427" y="59"/>
                  <a:pt x="427" y="59"/>
                </a:cubicBezTo>
                <a:moveTo>
                  <a:pt x="242" y="137"/>
                </a:moveTo>
                <a:cubicBezTo>
                  <a:pt x="242" y="136"/>
                  <a:pt x="242" y="136"/>
                  <a:pt x="242" y="136"/>
                </a:cubicBezTo>
                <a:cubicBezTo>
                  <a:pt x="242" y="135"/>
                  <a:pt x="242" y="135"/>
                  <a:pt x="242" y="135"/>
                </a:cubicBezTo>
                <a:cubicBezTo>
                  <a:pt x="241" y="135"/>
                  <a:pt x="240" y="135"/>
                  <a:pt x="239" y="135"/>
                </a:cubicBezTo>
                <a:cubicBezTo>
                  <a:pt x="239" y="136"/>
                  <a:pt x="237" y="136"/>
                  <a:pt x="236" y="136"/>
                </a:cubicBezTo>
                <a:cubicBezTo>
                  <a:pt x="236" y="136"/>
                  <a:pt x="235" y="135"/>
                  <a:pt x="235" y="135"/>
                </a:cubicBezTo>
                <a:cubicBezTo>
                  <a:pt x="234" y="133"/>
                  <a:pt x="234" y="132"/>
                  <a:pt x="233" y="131"/>
                </a:cubicBezTo>
                <a:cubicBezTo>
                  <a:pt x="232" y="130"/>
                  <a:pt x="232" y="128"/>
                  <a:pt x="230" y="127"/>
                </a:cubicBezTo>
                <a:cubicBezTo>
                  <a:pt x="230" y="127"/>
                  <a:pt x="230" y="125"/>
                  <a:pt x="229" y="125"/>
                </a:cubicBezTo>
                <a:cubicBezTo>
                  <a:pt x="229" y="124"/>
                  <a:pt x="228" y="123"/>
                  <a:pt x="227" y="122"/>
                </a:cubicBezTo>
                <a:cubicBezTo>
                  <a:pt x="227" y="119"/>
                  <a:pt x="227" y="119"/>
                  <a:pt x="227" y="119"/>
                </a:cubicBezTo>
                <a:cubicBezTo>
                  <a:pt x="224" y="117"/>
                  <a:pt x="224" y="114"/>
                  <a:pt x="222" y="111"/>
                </a:cubicBezTo>
                <a:cubicBezTo>
                  <a:pt x="222" y="110"/>
                  <a:pt x="221" y="109"/>
                  <a:pt x="221" y="108"/>
                </a:cubicBezTo>
                <a:cubicBezTo>
                  <a:pt x="221" y="107"/>
                  <a:pt x="219" y="107"/>
                  <a:pt x="219" y="106"/>
                </a:cubicBezTo>
                <a:cubicBezTo>
                  <a:pt x="219" y="105"/>
                  <a:pt x="218" y="104"/>
                  <a:pt x="218" y="103"/>
                </a:cubicBezTo>
                <a:cubicBezTo>
                  <a:pt x="218" y="103"/>
                  <a:pt x="218" y="102"/>
                  <a:pt x="218" y="102"/>
                </a:cubicBezTo>
                <a:cubicBezTo>
                  <a:pt x="218" y="102"/>
                  <a:pt x="219" y="102"/>
                  <a:pt x="219" y="102"/>
                </a:cubicBezTo>
                <a:cubicBezTo>
                  <a:pt x="220" y="101"/>
                  <a:pt x="221" y="101"/>
                  <a:pt x="222" y="100"/>
                </a:cubicBezTo>
                <a:cubicBezTo>
                  <a:pt x="222" y="100"/>
                  <a:pt x="222" y="100"/>
                  <a:pt x="223" y="100"/>
                </a:cubicBezTo>
                <a:cubicBezTo>
                  <a:pt x="224" y="100"/>
                  <a:pt x="224" y="100"/>
                  <a:pt x="224" y="100"/>
                </a:cubicBezTo>
                <a:cubicBezTo>
                  <a:pt x="224" y="100"/>
                  <a:pt x="225" y="101"/>
                  <a:pt x="225" y="101"/>
                </a:cubicBezTo>
                <a:cubicBezTo>
                  <a:pt x="226" y="102"/>
                  <a:pt x="227" y="103"/>
                  <a:pt x="228" y="104"/>
                </a:cubicBezTo>
                <a:cubicBezTo>
                  <a:pt x="228" y="104"/>
                  <a:pt x="229" y="104"/>
                  <a:pt x="230" y="105"/>
                </a:cubicBezTo>
                <a:cubicBezTo>
                  <a:pt x="231" y="107"/>
                  <a:pt x="233" y="107"/>
                  <a:pt x="234" y="110"/>
                </a:cubicBezTo>
                <a:cubicBezTo>
                  <a:pt x="234" y="111"/>
                  <a:pt x="235" y="112"/>
                  <a:pt x="236" y="112"/>
                </a:cubicBezTo>
                <a:cubicBezTo>
                  <a:pt x="238" y="112"/>
                  <a:pt x="238" y="113"/>
                  <a:pt x="239" y="114"/>
                </a:cubicBezTo>
                <a:cubicBezTo>
                  <a:pt x="245" y="120"/>
                  <a:pt x="251" y="126"/>
                  <a:pt x="257" y="131"/>
                </a:cubicBezTo>
                <a:cubicBezTo>
                  <a:pt x="258" y="133"/>
                  <a:pt x="260" y="135"/>
                  <a:pt x="262" y="136"/>
                </a:cubicBezTo>
                <a:cubicBezTo>
                  <a:pt x="263" y="137"/>
                  <a:pt x="264" y="137"/>
                  <a:pt x="264" y="139"/>
                </a:cubicBezTo>
                <a:cubicBezTo>
                  <a:pt x="264" y="140"/>
                  <a:pt x="266" y="141"/>
                  <a:pt x="267" y="141"/>
                </a:cubicBezTo>
                <a:cubicBezTo>
                  <a:pt x="267" y="142"/>
                  <a:pt x="268" y="141"/>
                  <a:pt x="268" y="142"/>
                </a:cubicBezTo>
                <a:cubicBezTo>
                  <a:pt x="269" y="142"/>
                  <a:pt x="269" y="142"/>
                  <a:pt x="268" y="141"/>
                </a:cubicBezTo>
                <a:cubicBezTo>
                  <a:pt x="268" y="141"/>
                  <a:pt x="268" y="141"/>
                  <a:pt x="268" y="142"/>
                </a:cubicBezTo>
                <a:cubicBezTo>
                  <a:pt x="268" y="142"/>
                  <a:pt x="268" y="142"/>
                  <a:pt x="268" y="142"/>
                </a:cubicBezTo>
                <a:cubicBezTo>
                  <a:pt x="268" y="142"/>
                  <a:pt x="268" y="142"/>
                  <a:pt x="269" y="142"/>
                </a:cubicBezTo>
                <a:cubicBezTo>
                  <a:pt x="269" y="142"/>
                  <a:pt x="269" y="142"/>
                  <a:pt x="268" y="142"/>
                </a:cubicBezTo>
                <a:cubicBezTo>
                  <a:pt x="268" y="141"/>
                  <a:pt x="268" y="140"/>
                  <a:pt x="268" y="140"/>
                </a:cubicBezTo>
                <a:cubicBezTo>
                  <a:pt x="266" y="139"/>
                  <a:pt x="266" y="137"/>
                  <a:pt x="265" y="136"/>
                </a:cubicBezTo>
                <a:cubicBezTo>
                  <a:pt x="264" y="136"/>
                  <a:pt x="264" y="134"/>
                  <a:pt x="263" y="133"/>
                </a:cubicBezTo>
                <a:cubicBezTo>
                  <a:pt x="263" y="132"/>
                  <a:pt x="262" y="132"/>
                  <a:pt x="262" y="131"/>
                </a:cubicBezTo>
                <a:cubicBezTo>
                  <a:pt x="262" y="131"/>
                  <a:pt x="261" y="130"/>
                  <a:pt x="261" y="129"/>
                </a:cubicBezTo>
                <a:cubicBezTo>
                  <a:pt x="260" y="128"/>
                  <a:pt x="260" y="127"/>
                  <a:pt x="259" y="126"/>
                </a:cubicBezTo>
                <a:cubicBezTo>
                  <a:pt x="259" y="126"/>
                  <a:pt x="259" y="124"/>
                  <a:pt x="258" y="124"/>
                </a:cubicBezTo>
                <a:cubicBezTo>
                  <a:pt x="257" y="124"/>
                  <a:pt x="257" y="122"/>
                  <a:pt x="256" y="122"/>
                </a:cubicBezTo>
                <a:cubicBezTo>
                  <a:pt x="256" y="121"/>
                  <a:pt x="256" y="121"/>
                  <a:pt x="256" y="121"/>
                </a:cubicBezTo>
                <a:cubicBezTo>
                  <a:pt x="256" y="120"/>
                  <a:pt x="255" y="119"/>
                  <a:pt x="255" y="118"/>
                </a:cubicBezTo>
                <a:cubicBezTo>
                  <a:pt x="254" y="116"/>
                  <a:pt x="252" y="114"/>
                  <a:pt x="251" y="112"/>
                </a:cubicBezTo>
                <a:cubicBezTo>
                  <a:pt x="251" y="111"/>
                  <a:pt x="251" y="111"/>
                  <a:pt x="251" y="111"/>
                </a:cubicBezTo>
                <a:cubicBezTo>
                  <a:pt x="250" y="109"/>
                  <a:pt x="248" y="108"/>
                  <a:pt x="248" y="106"/>
                </a:cubicBezTo>
                <a:cubicBezTo>
                  <a:pt x="247" y="106"/>
                  <a:pt x="247" y="105"/>
                  <a:pt x="247" y="105"/>
                </a:cubicBezTo>
                <a:cubicBezTo>
                  <a:pt x="247" y="104"/>
                  <a:pt x="247" y="104"/>
                  <a:pt x="247" y="104"/>
                </a:cubicBezTo>
                <a:cubicBezTo>
                  <a:pt x="246" y="103"/>
                  <a:pt x="245" y="101"/>
                  <a:pt x="244" y="100"/>
                </a:cubicBezTo>
                <a:cubicBezTo>
                  <a:pt x="244" y="98"/>
                  <a:pt x="243" y="97"/>
                  <a:pt x="242" y="95"/>
                </a:cubicBezTo>
                <a:cubicBezTo>
                  <a:pt x="241" y="94"/>
                  <a:pt x="241" y="92"/>
                  <a:pt x="240" y="92"/>
                </a:cubicBezTo>
                <a:cubicBezTo>
                  <a:pt x="240" y="90"/>
                  <a:pt x="240" y="90"/>
                  <a:pt x="240" y="90"/>
                </a:cubicBezTo>
                <a:cubicBezTo>
                  <a:pt x="242" y="89"/>
                  <a:pt x="243" y="87"/>
                  <a:pt x="245" y="87"/>
                </a:cubicBezTo>
                <a:cubicBezTo>
                  <a:pt x="248" y="89"/>
                  <a:pt x="249" y="92"/>
                  <a:pt x="250" y="94"/>
                </a:cubicBezTo>
                <a:cubicBezTo>
                  <a:pt x="251" y="95"/>
                  <a:pt x="251" y="97"/>
                  <a:pt x="252" y="98"/>
                </a:cubicBezTo>
                <a:cubicBezTo>
                  <a:pt x="253" y="98"/>
                  <a:pt x="253" y="99"/>
                  <a:pt x="253" y="99"/>
                </a:cubicBezTo>
                <a:cubicBezTo>
                  <a:pt x="253" y="100"/>
                  <a:pt x="254" y="100"/>
                  <a:pt x="254" y="101"/>
                </a:cubicBezTo>
                <a:cubicBezTo>
                  <a:pt x="254" y="102"/>
                  <a:pt x="256" y="103"/>
                  <a:pt x="256" y="104"/>
                </a:cubicBezTo>
                <a:cubicBezTo>
                  <a:pt x="256" y="105"/>
                  <a:pt x="257" y="106"/>
                  <a:pt x="257" y="107"/>
                </a:cubicBezTo>
                <a:cubicBezTo>
                  <a:pt x="258" y="108"/>
                  <a:pt x="258" y="109"/>
                  <a:pt x="259" y="110"/>
                </a:cubicBezTo>
                <a:cubicBezTo>
                  <a:pt x="260" y="111"/>
                  <a:pt x="260" y="112"/>
                  <a:pt x="261" y="113"/>
                </a:cubicBezTo>
                <a:cubicBezTo>
                  <a:pt x="262" y="114"/>
                  <a:pt x="263" y="116"/>
                  <a:pt x="263" y="118"/>
                </a:cubicBezTo>
                <a:cubicBezTo>
                  <a:pt x="264" y="119"/>
                  <a:pt x="265" y="120"/>
                  <a:pt x="265" y="122"/>
                </a:cubicBezTo>
                <a:cubicBezTo>
                  <a:pt x="267" y="123"/>
                  <a:pt x="267" y="125"/>
                  <a:pt x="268" y="126"/>
                </a:cubicBezTo>
                <a:cubicBezTo>
                  <a:pt x="269" y="127"/>
                  <a:pt x="269" y="128"/>
                  <a:pt x="270" y="129"/>
                </a:cubicBezTo>
                <a:cubicBezTo>
                  <a:pt x="269" y="131"/>
                  <a:pt x="271" y="131"/>
                  <a:pt x="271" y="132"/>
                </a:cubicBezTo>
                <a:cubicBezTo>
                  <a:pt x="272" y="133"/>
                  <a:pt x="272" y="134"/>
                  <a:pt x="273" y="134"/>
                </a:cubicBezTo>
                <a:cubicBezTo>
                  <a:pt x="273" y="136"/>
                  <a:pt x="274" y="137"/>
                  <a:pt x="275" y="139"/>
                </a:cubicBezTo>
                <a:cubicBezTo>
                  <a:pt x="275" y="139"/>
                  <a:pt x="275" y="140"/>
                  <a:pt x="276" y="140"/>
                </a:cubicBezTo>
                <a:cubicBezTo>
                  <a:pt x="277" y="142"/>
                  <a:pt x="277" y="144"/>
                  <a:pt x="279" y="146"/>
                </a:cubicBezTo>
                <a:cubicBezTo>
                  <a:pt x="280" y="147"/>
                  <a:pt x="280" y="149"/>
                  <a:pt x="281" y="150"/>
                </a:cubicBezTo>
                <a:cubicBezTo>
                  <a:pt x="283" y="151"/>
                  <a:pt x="283" y="153"/>
                  <a:pt x="284" y="153"/>
                </a:cubicBezTo>
                <a:cubicBezTo>
                  <a:pt x="284" y="154"/>
                  <a:pt x="285" y="155"/>
                  <a:pt x="285" y="155"/>
                </a:cubicBezTo>
                <a:cubicBezTo>
                  <a:pt x="285" y="157"/>
                  <a:pt x="286" y="158"/>
                  <a:pt x="287" y="159"/>
                </a:cubicBezTo>
                <a:cubicBezTo>
                  <a:pt x="287" y="161"/>
                  <a:pt x="286" y="162"/>
                  <a:pt x="284" y="162"/>
                </a:cubicBezTo>
                <a:cubicBezTo>
                  <a:pt x="283" y="163"/>
                  <a:pt x="282" y="164"/>
                  <a:pt x="280" y="163"/>
                </a:cubicBezTo>
                <a:cubicBezTo>
                  <a:pt x="278" y="162"/>
                  <a:pt x="277" y="160"/>
                  <a:pt x="275" y="158"/>
                </a:cubicBezTo>
                <a:cubicBezTo>
                  <a:pt x="274" y="158"/>
                  <a:pt x="274" y="157"/>
                  <a:pt x="274" y="156"/>
                </a:cubicBezTo>
                <a:cubicBezTo>
                  <a:pt x="273" y="156"/>
                  <a:pt x="273" y="155"/>
                  <a:pt x="272" y="155"/>
                </a:cubicBezTo>
                <a:cubicBezTo>
                  <a:pt x="271" y="155"/>
                  <a:pt x="271" y="154"/>
                  <a:pt x="270" y="153"/>
                </a:cubicBezTo>
                <a:cubicBezTo>
                  <a:pt x="268" y="151"/>
                  <a:pt x="265" y="149"/>
                  <a:pt x="263" y="146"/>
                </a:cubicBezTo>
                <a:cubicBezTo>
                  <a:pt x="262" y="145"/>
                  <a:pt x="260" y="144"/>
                  <a:pt x="259" y="143"/>
                </a:cubicBezTo>
                <a:cubicBezTo>
                  <a:pt x="258" y="141"/>
                  <a:pt x="257" y="140"/>
                  <a:pt x="256" y="139"/>
                </a:cubicBezTo>
                <a:cubicBezTo>
                  <a:pt x="254" y="138"/>
                  <a:pt x="253" y="137"/>
                  <a:pt x="252" y="135"/>
                </a:cubicBezTo>
                <a:cubicBezTo>
                  <a:pt x="251" y="134"/>
                  <a:pt x="250" y="133"/>
                  <a:pt x="248" y="133"/>
                </a:cubicBezTo>
                <a:cubicBezTo>
                  <a:pt x="247" y="132"/>
                  <a:pt x="246" y="130"/>
                  <a:pt x="245" y="129"/>
                </a:cubicBezTo>
                <a:cubicBezTo>
                  <a:pt x="243" y="128"/>
                  <a:pt x="242" y="127"/>
                  <a:pt x="241" y="125"/>
                </a:cubicBezTo>
                <a:cubicBezTo>
                  <a:pt x="240" y="124"/>
                  <a:pt x="238" y="123"/>
                  <a:pt x="237" y="122"/>
                </a:cubicBezTo>
                <a:cubicBezTo>
                  <a:pt x="237" y="122"/>
                  <a:pt x="236" y="123"/>
                  <a:pt x="237" y="123"/>
                </a:cubicBezTo>
                <a:cubicBezTo>
                  <a:pt x="238" y="124"/>
                  <a:pt x="239" y="126"/>
                  <a:pt x="240" y="127"/>
                </a:cubicBezTo>
                <a:cubicBezTo>
                  <a:pt x="241" y="128"/>
                  <a:pt x="242" y="129"/>
                  <a:pt x="241" y="130"/>
                </a:cubicBezTo>
                <a:cubicBezTo>
                  <a:pt x="243" y="132"/>
                  <a:pt x="243" y="135"/>
                  <a:pt x="245" y="136"/>
                </a:cubicBezTo>
                <a:cubicBezTo>
                  <a:pt x="245" y="139"/>
                  <a:pt x="245" y="139"/>
                  <a:pt x="245" y="139"/>
                </a:cubicBezTo>
                <a:cubicBezTo>
                  <a:pt x="245" y="139"/>
                  <a:pt x="245" y="138"/>
                  <a:pt x="244" y="138"/>
                </a:cubicBezTo>
                <a:cubicBezTo>
                  <a:pt x="244" y="138"/>
                  <a:pt x="244" y="138"/>
                  <a:pt x="243" y="138"/>
                </a:cubicBezTo>
                <a:cubicBezTo>
                  <a:pt x="243" y="137"/>
                  <a:pt x="243" y="137"/>
                  <a:pt x="242" y="137"/>
                </a:cubicBezTo>
                <a:moveTo>
                  <a:pt x="637" y="253"/>
                </a:moveTo>
                <a:cubicBezTo>
                  <a:pt x="635" y="252"/>
                  <a:pt x="635" y="252"/>
                  <a:pt x="636" y="249"/>
                </a:cubicBezTo>
                <a:cubicBezTo>
                  <a:pt x="636" y="249"/>
                  <a:pt x="636" y="248"/>
                  <a:pt x="635" y="248"/>
                </a:cubicBezTo>
                <a:cubicBezTo>
                  <a:pt x="635" y="248"/>
                  <a:pt x="635" y="248"/>
                  <a:pt x="635" y="248"/>
                </a:cubicBezTo>
                <a:cubicBezTo>
                  <a:pt x="633" y="247"/>
                  <a:pt x="633" y="246"/>
                  <a:pt x="633" y="244"/>
                </a:cubicBezTo>
                <a:cubicBezTo>
                  <a:pt x="634" y="244"/>
                  <a:pt x="635" y="244"/>
                  <a:pt x="636" y="244"/>
                </a:cubicBezTo>
                <a:cubicBezTo>
                  <a:pt x="636" y="243"/>
                  <a:pt x="636" y="241"/>
                  <a:pt x="636" y="240"/>
                </a:cubicBezTo>
                <a:cubicBezTo>
                  <a:pt x="637" y="240"/>
                  <a:pt x="637" y="240"/>
                  <a:pt x="637" y="239"/>
                </a:cubicBezTo>
                <a:cubicBezTo>
                  <a:pt x="640" y="239"/>
                  <a:pt x="640" y="239"/>
                  <a:pt x="640" y="239"/>
                </a:cubicBezTo>
                <a:cubicBezTo>
                  <a:pt x="640" y="240"/>
                  <a:pt x="641" y="240"/>
                  <a:pt x="641" y="241"/>
                </a:cubicBezTo>
                <a:cubicBezTo>
                  <a:pt x="642" y="241"/>
                  <a:pt x="642" y="240"/>
                  <a:pt x="642" y="239"/>
                </a:cubicBezTo>
                <a:cubicBezTo>
                  <a:pt x="641" y="238"/>
                  <a:pt x="639" y="238"/>
                  <a:pt x="638" y="237"/>
                </a:cubicBezTo>
                <a:cubicBezTo>
                  <a:pt x="638" y="238"/>
                  <a:pt x="637" y="238"/>
                  <a:pt x="637" y="239"/>
                </a:cubicBezTo>
                <a:cubicBezTo>
                  <a:pt x="636" y="239"/>
                  <a:pt x="636" y="239"/>
                  <a:pt x="636" y="240"/>
                </a:cubicBezTo>
                <a:cubicBezTo>
                  <a:pt x="635" y="240"/>
                  <a:pt x="635" y="240"/>
                  <a:pt x="634" y="240"/>
                </a:cubicBezTo>
                <a:cubicBezTo>
                  <a:pt x="635" y="239"/>
                  <a:pt x="636" y="238"/>
                  <a:pt x="637" y="237"/>
                </a:cubicBezTo>
                <a:cubicBezTo>
                  <a:pt x="637" y="236"/>
                  <a:pt x="638" y="236"/>
                  <a:pt x="638" y="235"/>
                </a:cubicBezTo>
                <a:cubicBezTo>
                  <a:pt x="638" y="234"/>
                  <a:pt x="639" y="234"/>
                  <a:pt x="639" y="234"/>
                </a:cubicBezTo>
                <a:cubicBezTo>
                  <a:pt x="640" y="234"/>
                  <a:pt x="641" y="233"/>
                  <a:pt x="641" y="233"/>
                </a:cubicBezTo>
                <a:cubicBezTo>
                  <a:pt x="642" y="232"/>
                  <a:pt x="643" y="231"/>
                  <a:pt x="644" y="230"/>
                </a:cubicBezTo>
                <a:cubicBezTo>
                  <a:pt x="645" y="229"/>
                  <a:pt x="646" y="229"/>
                  <a:pt x="647" y="228"/>
                </a:cubicBezTo>
                <a:cubicBezTo>
                  <a:pt x="648" y="228"/>
                  <a:pt x="650" y="227"/>
                  <a:pt x="651" y="226"/>
                </a:cubicBezTo>
                <a:cubicBezTo>
                  <a:pt x="651" y="225"/>
                  <a:pt x="652" y="224"/>
                  <a:pt x="654" y="224"/>
                </a:cubicBezTo>
                <a:cubicBezTo>
                  <a:pt x="655" y="223"/>
                  <a:pt x="656" y="222"/>
                  <a:pt x="656" y="221"/>
                </a:cubicBezTo>
                <a:cubicBezTo>
                  <a:pt x="658" y="221"/>
                  <a:pt x="659" y="219"/>
                  <a:pt x="660" y="220"/>
                </a:cubicBezTo>
                <a:cubicBezTo>
                  <a:pt x="661" y="219"/>
                  <a:pt x="662" y="219"/>
                  <a:pt x="663" y="218"/>
                </a:cubicBezTo>
                <a:cubicBezTo>
                  <a:pt x="663" y="217"/>
                  <a:pt x="664" y="217"/>
                  <a:pt x="665" y="216"/>
                </a:cubicBezTo>
                <a:cubicBezTo>
                  <a:pt x="666" y="216"/>
                  <a:pt x="666" y="215"/>
                  <a:pt x="667" y="214"/>
                </a:cubicBezTo>
                <a:cubicBezTo>
                  <a:pt x="668" y="214"/>
                  <a:pt x="668" y="214"/>
                  <a:pt x="668" y="214"/>
                </a:cubicBezTo>
                <a:cubicBezTo>
                  <a:pt x="669" y="213"/>
                  <a:pt x="670" y="213"/>
                  <a:pt x="671" y="212"/>
                </a:cubicBezTo>
                <a:cubicBezTo>
                  <a:pt x="672" y="211"/>
                  <a:pt x="673" y="211"/>
                  <a:pt x="674" y="210"/>
                </a:cubicBezTo>
                <a:cubicBezTo>
                  <a:pt x="675" y="209"/>
                  <a:pt x="676" y="209"/>
                  <a:pt x="677" y="208"/>
                </a:cubicBezTo>
                <a:cubicBezTo>
                  <a:pt x="678" y="207"/>
                  <a:pt x="680" y="207"/>
                  <a:pt x="681" y="205"/>
                </a:cubicBezTo>
                <a:cubicBezTo>
                  <a:pt x="681" y="205"/>
                  <a:pt x="682" y="205"/>
                  <a:pt x="683" y="205"/>
                </a:cubicBezTo>
                <a:cubicBezTo>
                  <a:pt x="684" y="207"/>
                  <a:pt x="686" y="205"/>
                  <a:pt x="687" y="207"/>
                </a:cubicBezTo>
                <a:cubicBezTo>
                  <a:pt x="687" y="207"/>
                  <a:pt x="688" y="207"/>
                  <a:pt x="688" y="207"/>
                </a:cubicBezTo>
                <a:cubicBezTo>
                  <a:pt x="688" y="208"/>
                  <a:pt x="689" y="208"/>
                  <a:pt x="689" y="208"/>
                </a:cubicBezTo>
                <a:cubicBezTo>
                  <a:pt x="690" y="208"/>
                  <a:pt x="690" y="209"/>
                  <a:pt x="690" y="209"/>
                </a:cubicBezTo>
                <a:cubicBezTo>
                  <a:pt x="689" y="210"/>
                  <a:pt x="688" y="212"/>
                  <a:pt x="687" y="213"/>
                </a:cubicBezTo>
                <a:cubicBezTo>
                  <a:pt x="686" y="214"/>
                  <a:pt x="684" y="214"/>
                  <a:pt x="683" y="215"/>
                </a:cubicBezTo>
                <a:cubicBezTo>
                  <a:pt x="682" y="215"/>
                  <a:pt x="681" y="215"/>
                  <a:pt x="681" y="216"/>
                </a:cubicBezTo>
                <a:cubicBezTo>
                  <a:pt x="680" y="217"/>
                  <a:pt x="678" y="217"/>
                  <a:pt x="677" y="219"/>
                </a:cubicBezTo>
                <a:cubicBezTo>
                  <a:pt x="676" y="220"/>
                  <a:pt x="675" y="220"/>
                  <a:pt x="675" y="221"/>
                </a:cubicBezTo>
                <a:cubicBezTo>
                  <a:pt x="673" y="221"/>
                  <a:pt x="673" y="222"/>
                  <a:pt x="672" y="222"/>
                </a:cubicBezTo>
                <a:cubicBezTo>
                  <a:pt x="671" y="222"/>
                  <a:pt x="671" y="223"/>
                  <a:pt x="670" y="223"/>
                </a:cubicBezTo>
                <a:cubicBezTo>
                  <a:pt x="670" y="223"/>
                  <a:pt x="669" y="224"/>
                  <a:pt x="669" y="224"/>
                </a:cubicBezTo>
                <a:cubicBezTo>
                  <a:pt x="669" y="224"/>
                  <a:pt x="668" y="225"/>
                  <a:pt x="668" y="225"/>
                </a:cubicBezTo>
                <a:cubicBezTo>
                  <a:pt x="667" y="225"/>
                  <a:pt x="667" y="225"/>
                  <a:pt x="666" y="225"/>
                </a:cubicBezTo>
                <a:cubicBezTo>
                  <a:pt x="666" y="226"/>
                  <a:pt x="666" y="227"/>
                  <a:pt x="665" y="227"/>
                </a:cubicBezTo>
                <a:cubicBezTo>
                  <a:pt x="665" y="228"/>
                  <a:pt x="664" y="228"/>
                  <a:pt x="663" y="228"/>
                </a:cubicBezTo>
                <a:cubicBezTo>
                  <a:pt x="663" y="229"/>
                  <a:pt x="663" y="230"/>
                  <a:pt x="662" y="230"/>
                </a:cubicBezTo>
                <a:cubicBezTo>
                  <a:pt x="660" y="230"/>
                  <a:pt x="659" y="231"/>
                  <a:pt x="658" y="232"/>
                </a:cubicBezTo>
                <a:cubicBezTo>
                  <a:pt x="656" y="232"/>
                  <a:pt x="655" y="234"/>
                  <a:pt x="654" y="234"/>
                </a:cubicBezTo>
                <a:cubicBezTo>
                  <a:pt x="653" y="235"/>
                  <a:pt x="652" y="235"/>
                  <a:pt x="652" y="235"/>
                </a:cubicBezTo>
                <a:cubicBezTo>
                  <a:pt x="651" y="237"/>
                  <a:pt x="648" y="237"/>
                  <a:pt x="647" y="239"/>
                </a:cubicBezTo>
                <a:cubicBezTo>
                  <a:pt x="646" y="239"/>
                  <a:pt x="645" y="240"/>
                  <a:pt x="644" y="241"/>
                </a:cubicBezTo>
                <a:cubicBezTo>
                  <a:pt x="644" y="241"/>
                  <a:pt x="643" y="242"/>
                  <a:pt x="643" y="243"/>
                </a:cubicBezTo>
                <a:cubicBezTo>
                  <a:pt x="642" y="244"/>
                  <a:pt x="642" y="245"/>
                  <a:pt x="641" y="246"/>
                </a:cubicBezTo>
                <a:cubicBezTo>
                  <a:pt x="641" y="245"/>
                  <a:pt x="641" y="245"/>
                  <a:pt x="640" y="245"/>
                </a:cubicBezTo>
                <a:cubicBezTo>
                  <a:pt x="640" y="245"/>
                  <a:pt x="640" y="246"/>
                  <a:pt x="639" y="246"/>
                </a:cubicBezTo>
                <a:cubicBezTo>
                  <a:pt x="639" y="245"/>
                  <a:pt x="638" y="245"/>
                  <a:pt x="638" y="245"/>
                </a:cubicBezTo>
                <a:cubicBezTo>
                  <a:pt x="638" y="245"/>
                  <a:pt x="637" y="245"/>
                  <a:pt x="636" y="245"/>
                </a:cubicBezTo>
                <a:cubicBezTo>
                  <a:pt x="637" y="246"/>
                  <a:pt x="638" y="246"/>
                  <a:pt x="639" y="246"/>
                </a:cubicBezTo>
                <a:cubicBezTo>
                  <a:pt x="639" y="246"/>
                  <a:pt x="639" y="247"/>
                  <a:pt x="639" y="247"/>
                </a:cubicBezTo>
                <a:cubicBezTo>
                  <a:pt x="640" y="247"/>
                  <a:pt x="642" y="248"/>
                  <a:pt x="643" y="248"/>
                </a:cubicBezTo>
                <a:cubicBezTo>
                  <a:pt x="642" y="249"/>
                  <a:pt x="641" y="249"/>
                  <a:pt x="640" y="250"/>
                </a:cubicBezTo>
                <a:cubicBezTo>
                  <a:pt x="640" y="250"/>
                  <a:pt x="641" y="251"/>
                  <a:pt x="641" y="251"/>
                </a:cubicBezTo>
                <a:cubicBezTo>
                  <a:pt x="641" y="251"/>
                  <a:pt x="642" y="252"/>
                  <a:pt x="642" y="251"/>
                </a:cubicBezTo>
                <a:cubicBezTo>
                  <a:pt x="643" y="250"/>
                  <a:pt x="644" y="250"/>
                  <a:pt x="645" y="251"/>
                </a:cubicBezTo>
                <a:cubicBezTo>
                  <a:pt x="646" y="252"/>
                  <a:pt x="647" y="252"/>
                  <a:pt x="648" y="253"/>
                </a:cubicBezTo>
                <a:cubicBezTo>
                  <a:pt x="648" y="254"/>
                  <a:pt x="649" y="253"/>
                  <a:pt x="649" y="253"/>
                </a:cubicBezTo>
                <a:cubicBezTo>
                  <a:pt x="649" y="253"/>
                  <a:pt x="650" y="253"/>
                  <a:pt x="650" y="253"/>
                </a:cubicBezTo>
                <a:cubicBezTo>
                  <a:pt x="650" y="252"/>
                  <a:pt x="652" y="253"/>
                  <a:pt x="653" y="252"/>
                </a:cubicBezTo>
                <a:cubicBezTo>
                  <a:pt x="653" y="252"/>
                  <a:pt x="654" y="252"/>
                  <a:pt x="655" y="251"/>
                </a:cubicBezTo>
                <a:cubicBezTo>
                  <a:pt x="655" y="251"/>
                  <a:pt x="655" y="251"/>
                  <a:pt x="656" y="250"/>
                </a:cubicBezTo>
                <a:cubicBezTo>
                  <a:pt x="657" y="249"/>
                  <a:pt x="659" y="248"/>
                  <a:pt x="660" y="247"/>
                </a:cubicBezTo>
                <a:cubicBezTo>
                  <a:pt x="661" y="247"/>
                  <a:pt x="662" y="246"/>
                  <a:pt x="662" y="246"/>
                </a:cubicBezTo>
                <a:cubicBezTo>
                  <a:pt x="663" y="245"/>
                  <a:pt x="664" y="244"/>
                  <a:pt x="665" y="243"/>
                </a:cubicBezTo>
                <a:cubicBezTo>
                  <a:pt x="666" y="243"/>
                  <a:pt x="667" y="243"/>
                  <a:pt x="668" y="242"/>
                </a:cubicBezTo>
                <a:cubicBezTo>
                  <a:pt x="668" y="241"/>
                  <a:pt x="669" y="241"/>
                  <a:pt x="670" y="241"/>
                </a:cubicBezTo>
                <a:cubicBezTo>
                  <a:pt x="671" y="241"/>
                  <a:pt x="671" y="239"/>
                  <a:pt x="673" y="239"/>
                </a:cubicBezTo>
                <a:cubicBezTo>
                  <a:pt x="674" y="239"/>
                  <a:pt x="674" y="238"/>
                  <a:pt x="675" y="237"/>
                </a:cubicBezTo>
                <a:cubicBezTo>
                  <a:pt x="676" y="236"/>
                  <a:pt x="677" y="236"/>
                  <a:pt x="678" y="235"/>
                </a:cubicBezTo>
                <a:cubicBezTo>
                  <a:pt x="678" y="235"/>
                  <a:pt x="679" y="235"/>
                  <a:pt x="679" y="234"/>
                </a:cubicBezTo>
                <a:cubicBezTo>
                  <a:pt x="680" y="234"/>
                  <a:pt x="681" y="232"/>
                  <a:pt x="682" y="232"/>
                </a:cubicBezTo>
                <a:cubicBezTo>
                  <a:pt x="684" y="231"/>
                  <a:pt x="685" y="231"/>
                  <a:pt x="686" y="230"/>
                </a:cubicBezTo>
                <a:cubicBezTo>
                  <a:pt x="686" y="229"/>
                  <a:pt x="687" y="229"/>
                  <a:pt x="688" y="229"/>
                </a:cubicBezTo>
                <a:cubicBezTo>
                  <a:pt x="688" y="228"/>
                  <a:pt x="690" y="228"/>
                  <a:pt x="690" y="227"/>
                </a:cubicBezTo>
                <a:cubicBezTo>
                  <a:pt x="691" y="226"/>
                  <a:pt x="693" y="226"/>
                  <a:pt x="694" y="225"/>
                </a:cubicBezTo>
                <a:cubicBezTo>
                  <a:pt x="695" y="222"/>
                  <a:pt x="698" y="222"/>
                  <a:pt x="700" y="220"/>
                </a:cubicBezTo>
                <a:cubicBezTo>
                  <a:pt x="701" y="220"/>
                  <a:pt x="702" y="220"/>
                  <a:pt x="703" y="219"/>
                </a:cubicBezTo>
                <a:cubicBezTo>
                  <a:pt x="704" y="218"/>
                  <a:pt x="706" y="217"/>
                  <a:pt x="707" y="216"/>
                </a:cubicBezTo>
                <a:cubicBezTo>
                  <a:pt x="708" y="214"/>
                  <a:pt x="710" y="214"/>
                  <a:pt x="711" y="213"/>
                </a:cubicBezTo>
                <a:cubicBezTo>
                  <a:pt x="712" y="213"/>
                  <a:pt x="713" y="214"/>
                  <a:pt x="713" y="215"/>
                </a:cubicBezTo>
                <a:cubicBezTo>
                  <a:pt x="713" y="215"/>
                  <a:pt x="714" y="216"/>
                  <a:pt x="714" y="216"/>
                </a:cubicBezTo>
                <a:cubicBezTo>
                  <a:pt x="715" y="217"/>
                  <a:pt x="715" y="218"/>
                  <a:pt x="716" y="219"/>
                </a:cubicBezTo>
                <a:cubicBezTo>
                  <a:pt x="716" y="219"/>
                  <a:pt x="716" y="220"/>
                  <a:pt x="715" y="220"/>
                </a:cubicBezTo>
                <a:cubicBezTo>
                  <a:pt x="715" y="220"/>
                  <a:pt x="715" y="221"/>
                  <a:pt x="714" y="221"/>
                </a:cubicBezTo>
                <a:cubicBezTo>
                  <a:pt x="713" y="221"/>
                  <a:pt x="712" y="222"/>
                  <a:pt x="711" y="223"/>
                </a:cubicBezTo>
                <a:cubicBezTo>
                  <a:pt x="709" y="223"/>
                  <a:pt x="709" y="223"/>
                  <a:pt x="709" y="223"/>
                </a:cubicBezTo>
                <a:cubicBezTo>
                  <a:pt x="709" y="223"/>
                  <a:pt x="709" y="223"/>
                  <a:pt x="709" y="223"/>
                </a:cubicBezTo>
                <a:cubicBezTo>
                  <a:pt x="709" y="223"/>
                  <a:pt x="709" y="223"/>
                  <a:pt x="709" y="223"/>
                </a:cubicBezTo>
                <a:cubicBezTo>
                  <a:pt x="709" y="222"/>
                  <a:pt x="709" y="222"/>
                  <a:pt x="708" y="223"/>
                </a:cubicBezTo>
                <a:cubicBezTo>
                  <a:pt x="708" y="223"/>
                  <a:pt x="709" y="223"/>
                  <a:pt x="709" y="223"/>
                </a:cubicBezTo>
                <a:cubicBezTo>
                  <a:pt x="709" y="224"/>
                  <a:pt x="709" y="225"/>
                  <a:pt x="708" y="225"/>
                </a:cubicBezTo>
                <a:cubicBezTo>
                  <a:pt x="707" y="226"/>
                  <a:pt x="706" y="226"/>
                  <a:pt x="705" y="228"/>
                </a:cubicBezTo>
                <a:cubicBezTo>
                  <a:pt x="704" y="229"/>
                  <a:pt x="702" y="229"/>
                  <a:pt x="701" y="230"/>
                </a:cubicBezTo>
                <a:cubicBezTo>
                  <a:pt x="701" y="231"/>
                  <a:pt x="700" y="231"/>
                  <a:pt x="700" y="231"/>
                </a:cubicBezTo>
                <a:cubicBezTo>
                  <a:pt x="699" y="232"/>
                  <a:pt x="698" y="232"/>
                  <a:pt x="698" y="233"/>
                </a:cubicBezTo>
                <a:cubicBezTo>
                  <a:pt x="697" y="234"/>
                  <a:pt x="695" y="234"/>
                  <a:pt x="694" y="235"/>
                </a:cubicBezTo>
                <a:cubicBezTo>
                  <a:pt x="693" y="236"/>
                  <a:pt x="692" y="236"/>
                  <a:pt x="692" y="236"/>
                </a:cubicBezTo>
                <a:cubicBezTo>
                  <a:pt x="691" y="237"/>
                  <a:pt x="690" y="238"/>
                  <a:pt x="689" y="238"/>
                </a:cubicBezTo>
                <a:cubicBezTo>
                  <a:pt x="688" y="238"/>
                  <a:pt x="688" y="240"/>
                  <a:pt x="687" y="240"/>
                </a:cubicBezTo>
                <a:cubicBezTo>
                  <a:pt x="686" y="241"/>
                  <a:pt x="686" y="241"/>
                  <a:pt x="685" y="241"/>
                </a:cubicBezTo>
                <a:cubicBezTo>
                  <a:pt x="684" y="241"/>
                  <a:pt x="683" y="242"/>
                  <a:pt x="682" y="243"/>
                </a:cubicBezTo>
                <a:cubicBezTo>
                  <a:pt x="682" y="243"/>
                  <a:pt x="681" y="244"/>
                  <a:pt x="680" y="244"/>
                </a:cubicBezTo>
                <a:cubicBezTo>
                  <a:pt x="679" y="246"/>
                  <a:pt x="677" y="246"/>
                  <a:pt x="676" y="247"/>
                </a:cubicBezTo>
                <a:cubicBezTo>
                  <a:pt x="676" y="247"/>
                  <a:pt x="675" y="247"/>
                  <a:pt x="675" y="247"/>
                </a:cubicBezTo>
                <a:cubicBezTo>
                  <a:pt x="674" y="248"/>
                  <a:pt x="673" y="250"/>
                  <a:pt x="671" y="250"/>
                </a:cubicBezTo>
                <a:cubicBezTo>
                  <a:pt x="670" y="251"/>
                  <a:pt x="669" y="251"/>
                  <a:pt x="668" y="253"/>
                </a:cubicBezTo>
                <a:cubicBezTo>
                  <a:pt x="667" y="254"/>
                  <a:pt x="665" y="254"/>
                  <a:pt x="665" y="255"/>
                </a:cubicBezTo>
                <a:cubicBezTo>
                  <a:pt x="664" y="255"/>
                  <a:pt x="663" y="256"/>
                  <a:pt x="662" y="256"/>
                </a:cubicBezTo>
                <a:cubicBezTo>
                  <a:pt x="660" y="259"/>
                  <a:pt x="657" y="260"/>
                  <a:pt x="654" y="261"/>
                </a:cubicBezTo>
                <a:cubicBezTo>
                  <a:pt x="652" y="262"/>
                  <a:pt x="652" y="262"/>
                  <a:pt x="651" y="262"/>
                </a:cubicBezTo>
                <a:cubicBezTo>
                  <a:pt x="650" y="262"/>
                  <a:pt x="650" y="262"/>
                  <a:pt x="649" y="262"/>
                </a:cubicBezTo>
                <a:cubicBezTo>
                  <a:pt x="647" y="262"/>
                  <a:pt x="645" y="261"/>
                  <a:pt x="643" y="260"/>
                </a:cubicBezTo>
                <a:cubicBezTo>
                  <a:pt x="642" y="259"/>
                  <a:pt x="641" y="258"/>
                  <a:pt x="640" y="258"/>
                </a:cubicBezTo>
                <a:cubicBezTo>
                  <a:pt x="638" y="256"/>
                  <a:pt x="638" y="255"/>
                  <a:pt x="637" y="253"/>
                </a:cubicBezTo>
                <a:cubicBezTo>
                  <a:pt x="637" y="253"/>
                  <a:pt x="637" y="253"/>
                  <a:pt x="637" y="253"/>
                </a:cubicBezTo>
                <a:cubicBezTo>
                  <a:pt x="637" y="253"/>
                  <a:pt x="637" y="253"/>
                  <a:pt x="637" y="253"/>
                </a:cubicBezTo>
                <a:cubicBezTo>
                  <a:pt x="637" y="253"/>
                  <a:pt x="637" y="253"/>
                  <a:pt x="637" y="253"/>
                </a:cubicBezTo>
                <a:cubicBezTo>
                  <a:pt x="638" y="253"/>
                  <a:pt x="638" y="253"/>
                  <a:pt x="638" y="253"/>
                </a:cubicBezTo>
                <a:cubicBezTo>
                  <a:pt x="638" y="253"/>
                  <a:pt x="638" y="253"/>
                  <a:pt x="637" y="253"/>
                </a:cubicBezTo>
                <a:moveTo>
                  <a:pt x="642" y="255"/>
                </a:moveTo>
                <a:cubicBezTo>
                  <a:pt x="643" y="255"/>
                  <a:pt x="643" y="255"/>
                  <a:pt x="644" y="255"/>
                </a:cubicBezTo>
                <a:cubicBezTo>
                  <a:pt x="644" y="255"/>
                  <a:pt x="645" y="255"/>
                  <a:pt x="645" y="254"/>
                </a:cubicBezTo>
                <a:cubicBezTo>
                  <a:pt x="645" y="254"/>
                  <a:pt x="644" y="254"/>
                  <a:pt x="644" y="254"/>
                </a:cubicBezTo>
                <a:cubicBezTo>
                  <a:pt x="644" y="254"/>
                  <a:pt x="644" y="254"/>
                  <a:pt x="644" y="254"/>
                </a:cubicBezTo>
                <a:cubicBezTo>
                  <a:pt x="643" y="254"/>
                  <a:pt x="643" y="254"/>
                  <a:pt x="643" y="254"/>
                </a:cubicBezTo>
                <a:cubicBezTo>
                  <a:pt x="642" y="253"/>
                  <a:pt x="641" y="253"/>
                  <a:pt x="641" y="254"/>
                </a:cubicBezTo>
                <a:cubicBezTo>
                  <a:pt x="641" y="254"/>
                  <a:pt x="642" y="255"/>
                  <a:pt x="642" y="255"/>
                </a:cubicBezTo>
                <a:moveTo>
                  <a:pt x="643" y="258"/>
                </a:moveTo>
                <a:cubicBezTo>
                  <a:pt x="643" y="258"/>
                  <a:pt x="643" y="258"/>
                  <a:pt x="643" y="258"/>
                </a:cubicBezTo>
                <a:cubicBezTo>
                  <a:pt x="643" y="258"/>
                  <a:pt x="644" y="258"/>
                  <a:pt x="644" y="258"/>
                </a:cubicBezTo>
                <a:cubicBezTo>
                  <a:pt x="644" y="258"/>
                  <a:pt x="645" y="257"/>
                  <a:pt x="645" y="257"/>
                </a:cubicBezTo>
                <a:cubicBezTo>
                  <a:pt x="645" y="257"/>
                  <a:pt x="644" y="256"/>
                  <a:pt x="644" y="256"/>
                </a:cubicBezTo>
                <a:cubicBezTo>
                  <a:pt x="644" y="257"/>
                  <a:pt x="643" y="257"/>
                  <a:pt x="643" y="258"/>
                </a:cubicBezTo>
                <a:moveTo>
                  <a:pt x="709" y="219"/>
                </a:moveTo>
                <a:cubicBezTo>
                  <a:pt x="709" y="219"/>
                  <a:pt x="709" y="219"/>
                  <a:pt x="710" y="219"/>
                </a:cubicBezTo>
                <a:cubicBezTo>
                  <a:pt x="710" y="219"/>
                  <a:pt x="710" y="219"/>
                  <a:pt x="710" y="219"/>
                </a:cubicBezTo>
                <a:cubicBezTo>
                  <a:pt x="710" y="219"/>
                  <a:pt x="710" y="218"/>
                  <a:pt x="710" y="218"/>
                </a:cubicBezTo>
                <a:cubicBezTo>
                  <a:pt x="709" y="219"/>
                  <a:pt x="709" y="219"/>
                  <a:pt x="709" y="219"/>
                </a:cubicBezTo>
                <a:moveTo>
                  <a:pt x="361" y="60"/>
                </a:moveTo>
                <a:cubicBezTo>
                  <a:pt x="360" y="60"/>
                  <a:pt x="360" y="59"/>
                  <a:pt x="359" y="59"/>
                </a:cubicBezTo>
                <a:cubicBezTo>
                  <a:pt x="359" y="59"/>
                  <a:pt x="359" y="60"/>
                  <a:pt x="359" y="60"/>
                </a:cubicBezTo>
                <a:cubicBezTo>
                  <a:pt x="359" y="61"/>
                  <a:pt x="359" y="61"/>
                  <a:pt x="358" y="60"/>
                </a:cubicBezTo>
                <a:cubicBezTo>
                  <a:pt x="358" y="60"/>
                  <a:pt x="357" y="60"/>
                  <a:pt x="357" y="60"/>
                </a:cubicBezTo>
                <a:cubicBezTo>
                  <a:pt x="357" y="61"/>
                  <a:pt x="357" y="62"/>
                  <a:pt x="358" y="62"/>
                </a:cubicBezTo>
                <a:cubicBezTo>
                  <a:pt x="359" y="62"/>
                  <a:pt x="359" y="62"/>
                  <a:pt x="359" y="63"/>
                </a:cubicBezTo>
                <a:cubicBezTo>
                  <a:pt x="359" y="64"/>
                  <a:pt x="359" y="65"/>
                  <a:pt x="360" y="65"/>
                </a:cubicBezTo>
                <a:cubicBezTo>
                  <a:pt x="361" y="65"/>
                  <a:pt x="361" y="65"/>
                  <a:pt x="361" y="65"/>
                </a:cubicBezTo>
                <a:cubicBezTo>
                  <a:pt x="361" y="66"/>
                  <a:pt x="361" y="67"/>
                  <a:pt x="360" y="68"/>
                </a:cubicBezTo>
                <a:cubicBezTo>
                  <a:pt x="360" y="68"/>
                  <a:pt x="361" y="68"/>
                  <a:pt x="361" y="68"/>
                </a:cubicBezTo>
                <a:cubicBezTo>
                  <a:pt x="361" y="70"/>
                  <a:pt x="361" y="72"/>
                  <a:pt x="361" y="74"/>
                </a:cubicBezTo>
                <a:cubicBezTo>
                  <a:pt x="361" y="75"/>
                  <a:pt x="360" y="77"/>
                  <a:pt x="362" y="78"/>
                </a:cubicBezTo>
                <a:cubicBezTo>
                  <a:pt x="362" y="79"/>
                  <a:pt x="362" y="79"/>
                  <a:pt x="362" y="80"/>
                </a:cubicBezTo>
                <a:cubicBezTo>
                  <a:pt x="362" y="81"/>
                  <a:pt x="362" y="82"/>
                  <a:pt x="362" y="83"/>
                </a:cubicBezTo>
                <a:cubicBezTo>
                  <a:pt x="362" y="84"/>
                  <a:pt x="362" y="85"/>
                  <a:pt x="362" y="86"/>
                </a:cubicBezTo>
                <a:cubicBezTo>
                  <a:pt x="362" y="88"/>
                  <a:pt x="363" y="88"/>
                  <a:pt x="363" y="89"/>
                </a:cubicBezTo>
                <a:cubicBezTo>
                  <a:pt x="363" y="91"/>
                  <a:pt x="363" y="93"/>
                  <a:pt x="363" y="95"/>
                </a:cubicBezTo>
                <a:cubicBezTo>
                  <a:pt x="363" y="96"/>
                  <a:pt x="364" y="96"/>
                  <a:pt x="364" y="97"/>
                </a:cubicBezTo>
                <a:cubicBezTo>
                  <a:pt x="364" y="97"/>
                  <a:pt x="364" y="97"/>
                  <a:pt x="364" y="98"/>
                </a:cubicBezTo>
                <a:cubicBezTo>
                  <a:pt x="364" y="100"/>
                  <a:pt x="364" y="101"/>
                  <a:pt x="364" y="103"/>
                </a:cubicBezTo>
                <a:cubicBezTo>
                  <a:pt x="365" y="104"/>
                  <a:pt x="364" y="106"/>
                  <a:pt x="365" y="107"/>
                </a:cubicBezTo>
                <a:cubicBezTo>
                  <a:pt x="366" y="109"/>
                  <a:pt x="366" y="110"/>
                  <a:pt x="366" y="112"/>
                </a:cubicBezTo>
                <a:cubicBezTo>
                  <a:pt x="366" y="113"/>
                  <a:pt x="367" y="113"/>
                  <a:pt x="367" y="114"/>
                </a:cubicBezTo>
                <a:cubicBezTo>
                  <a:pt x="367" y="115"/>
                  <a:pt x="367" y="116"/>
                  <a:pt x="367" y="117"/>
                </a:cubicBezTo>
                <a:cubicBezTo>
                  <a:pt x="367" y="118"/>
                  <a:pt x="368" y="118"/>
                  <a:pt x="368" y="119"/>
                </a:cubicBezTo>
                <a:cubicBezTo>
                  <a:pt x="368" y="120"/>
                  <a:pt x="368" y="120"/>
                  <a:pt x="368" y="121"/>
                </a:cubicBezTo>
                <a:cubicBezTo>
                  <a:pt x="368" y="122"/>
                  <a:pt x="370" y="123"/>
                  <a:pt x="370" y="124"/>
                </a:cubicBezTo>
                <a:cubicBezTo>
                  <a:pt x="370" y="125"/>
                  <a:pt x="373" y="126"/>
                  <a:pt x="374" y="126"/>
                </a:cubicBezTo>
                <a:cubicBezTo>
                  <a:pt x="375" y="126"/>
                  <a:pt x="375" y="126"/>
                  <a:pt x="376" y="126"/>
                </a:cubicBezTo>
                <a:cubicBezTo>
                  <a:pt x="379" y="126"/>
                  <a:pt x="380" y="125"/>
                  <a:pt x="382" y="123"/>
                </a:cubicBezTo>
                <a:cubicBezTo>
                  <a:pt x="381" y="121"/>
                  <a:pt x="383" y="120"/>
                  <a:pt x="383" y="119"/>
                </a:cubicBezTo>
                <a:cubicBezTo>
                  <a:pt x="383" y="118"/>
                  <a:pt x="382" y="116"/>
                  <a:pt x="384" y="115"/>
                </a:cubicBezTo>
                <a:cubicBezTo>
                  <a:pt x="384" y="115"/>
                  <a:pt x="383" y="114"/>
                  <a:pt x="383" y="114"/>
                </a:cubicBezTo>
                <a:cubicBezTo>
                  <a:pt x="383" y="114"/>
                  <a:pt x="383" y="113"/>
                  <a:pt x="383" y="113"/>
                </a:cubicBezTo>
                <a:cubicBezTo>
                  <a:pt x="383" y="112"/>
                  <a:pt x="383" y="111"/>
                  <a:pt x="383" y="109"/>
                </a:cubicBezTo>
                <a:cubicBezTo>
                  <a:pt x="383" y="108"/>
                  <a:pt x="382" y="107"/>
                  <a:pt x="382" y="106"/>
                </a:cubicBezTo>
                <a:cubicBezTo>
                  <a:pt x="382" y="105"/>
                  <a:pt x="382" y="103"/>
                  <a:pt x="382" y="101"/>
                </a:cubicBezTo>
                <a:cubicBezTo>
                  <a:pt x="382" y="100"/>
                  <a:pt x="382" y="100"/>
                  <a:pt x="382" y="99"/>
                </a:cubicBezTo>
                <a:cubicBezTo>
                  <a:pt x="380" y="98"/>
                  <a:pt x="379" y="100"/>
                  <a:pt x="378" y="100"/>
                </a:cubicBezTo>
                <a:cubicBezTo>
                  <a:pt x="376" y="100"/>
                  <a:pt x="375" y="100"/>
                  <a:pt x="374" y="100"/>
                </a:cubicBezTo>
                <a:cubicBezTo>
                  <a:pt x="373" y="98"/>
                  <a:pt x="374" y="96"/>
                  <a:pt x="372" y="95"/>
                </a:cubicBezTo>
                <a:cubicBezTo>
                  <a:pt x="372" y="93"/>
                  <a:pt x="372" y="93"/>
                  <a:pt x="372" y="93"/>
                </a:cubicBezTo>
                <a:cubicBezTo>
                  <a:pt x="373" y="92"/>
                  <a:pt x="374" y="92"/>
                  <a:pt x="375" y="91"/>
                </a:cubicBezTo>
                <a:cubicBezTo>
                  <a:pt x="376" y="91"/>
                  <a:pt x="377" y="91"/>
                  <a:pt x="378" y="91"/>
                </a:cubicBezTo>
                <a:cubicBezTo>
                  <a:pt x="378" y="91"/>
                  <a:pt x="379" y="91"/>
                  <a:pt x="380" y="91"/>
                </a:cubicBezTo>
                <a:cubicBezTo>
                  <a:pt x="381" y="91"/>
                  <a:pt x="384" y="92"/>
                  <a:pt x="385" y="90"/>
                </a:cubicBezTo>
                <a:cubicBezTo>
                  <a:pt x="389" y="90"/>
                  <a:pt x="389" y="90"/>
                  <a:pt x="389" y="90"/>
                </a:cubicBezTo>
                <a:cubicBezTo>
                  <a:pt x="390" y="91"/>
                  <a:pt x="389" y="92"/>
                  <a:pt x="389" y="93"/>
                </a:cubicBezTo>
                <a:cubicBezTo>
                  <a:pt x="389" y="94"/>
                  <a:pt x="389" y="95"/>
                  <a:pt x="390" y="96"/>
                </a:cubicBezTo>
                <a:cubicBezTo>
                  <a:pt x="390" y="97"/>
                  <a:pt x="390" y="98"/>
                  <a:pt x="390" y="99"/>
                </a:cubicBezTo>
                <a:cubicBezTo>
                  <a:pt x="390" y="102"/>
                  <a:pt x="390" y="104"/>
                  <a:pt x="390" y="107"/>
                </a:cubicBezTo>
                <a:cubicBezTo>
                  <a:pt x="391" y="107"/>
                  <a:pt x="391" y="108"/>
                  <a:pt x="391" y="108"/>
                </a:cubicBezTo>
                <a:cubicBezTo>
                  <a:pt x="391" y="110"/>
                  <a:pt x="391" y="112"/>
                  <a:pt x="392" y="113"/>
                </a:cubicBezTo>
                <a:cubicBezTo>
                  <a:pt x="392" y="118"/>
                  <a:pt x="392" y="118"/>
                  <a:pt x="392" y="118"/>
                </a:cubicBezTo>
                <a:cubicBezTo>
                  <a:pt x="392" y="120"/>
                  <a:pt x="392" y="121"/>
                  <a:pt x="392" y="123"/>
                </a:cubicBezTo>
                <a:cubicBezTo>
                  <a:pt x="392" y="124"/>
                  <a:pt x="393" y="125"/>
                  <a:pt x="393" y="126"/>
                </a:cubicBezTo>
                <a:cubicBezTo>
                  <a:pt x="393" y="127"/>
                  <a:pt x="393" y="129"/>
                  <a:pt x="394" y="130"/>
                </a:cubicBezTo>
                <a:cubicBezTo>
                  <a:pt x="394" y="131"/>
                  <a:pt x="394" y="132"/>
                  <a:pt x="394" y="133"/>
                </a:cubicBezTo>
                <a:cubicBezTo>
                  <a:pt x="393" y="133"/>
                  <a:pt x="392" y="133"/>
                  <a:pt x="392" y="133"/>
                </a:cubicBezTo>
                <a:cubicBezTo>
                  <a:pt x="391" y="133"/>
                  <a:pt x="391" y="133"/>
                  <a:pt x="390" y="134"/>
                </a:cubicBezTo>
                <a:cubicBezTo>
                  <a:pt x="389" y="134"/>
                  <a:pt x="389" y="134"/>
                  <a:pt x="388" y="133"/>
                </a:cubicBezTo>
                <a:cubicBezTo>
                  <a:pt x="388" y="132"/>
                  <a:pt x="388" y="132"/>
                  <a:pt x="388" y="131"/>
                </a:cubicBezTo>
                <a:cubicBezTo>
                  <a:pt x="387" y="130"/>
                  <a:pt x="388" y="129"/>
                  <a:pt x="388" y="129"/>
                </a:cubicBezTo>
                <a:cubicBezTo>
                  <a:pt x="387" y="128"/>
                  <a:pt x="387" y="128"/>
                  <a:pt x="386" y="127"/>
                </a:cubicBezTo>
                <a:cubicBezTo>
                  <a:pt x="386" y="128"/>
                  <a:pt x="386" y="128"/>
                  <a:pt x="386" y="128"/>
                </a:cubicBezTo>
                <a:cubicBezTo>
                  <a:pt x="384" y="130"/>
                  <a:pt x="382" y="132"/>
                  <a:pt x="381" y="134"/>
                </a:cubicBezTo>
                <a:cubicBezTo>
                  <a:pt x="380" y="134"/>
                  <a:pt x="379" y="134"/>
                  <a:pt x="378" y="135"/>
                </a:cubicBezTo>
                <a:cubicBezTo>
                  <a:pt x="378" y="135"/>
                  <a:pt x="377" y="135"/>
                  <a:pt x="377" y="135"/>
                </a:cubicBezTo>
                <a:cubicBezTo>
                  <a:pt x="374" y="135"/>
                  <a:pt x="372" y="135"/>
                  <a:pt x="369" y="135"/>
                </a:cubicBezTo>
                <a:cubicBezTo>
                  <a:pt x="368" y="134"/>
                  <a:pt x="368" y="134"/>
                  <a:pt x="367" y="133"/>
                </a:cubicBezTo>
                <a:cubicBezTo>
                  <a:pt x="366" y="133"/>
                  <a:pt x="365" y="132"/>
                  <a:pt x="364" y="132"/>
                </a:cubicBezTo>
                <a:cubicBezTo>
                  <a:pt x="363" y="131"/>
                  <a:pt x="363" y="129"/>
                  <a:pt x="363" y="129"/>
                </a:cubicBezTo>
                <a:cubicBezTo>
                  <a:pt x="361" y="127"/>
                  <a:pt x="360" y="125"/>
                  <a:pt x="360" y="124"/>
                </a:cubicBezTo>
                <a:cubicBezTo>
                  <a:pt x="360" y="123"/>
                  <a:pt x="359" y="123"/>
                  <a:pt x="359" y="123"/>
                </a:cubicBezTo>
                <a:cubicBezTo>
                  <a:pt x="359" y="122"/>
                  <a:pt x="358" y="121"/>
                  <a:pt x="358" y="120"/>
                </a:cubicBezTo>
                <a:cubicBezTo>
                  <a:pt x="358" y="118"/>
                  <a:pt x="358" y="117"/>
                  <a:pt x="357" y="116"/>
                </a:cubicBezTo>
                <a:cubicBezTo>
                  <a:pt x="357" y="115"/>
                  <a:pt x="356" y="114"/>
                  <a:pt x="356" y="113"/>
                </a:cubicBezTo>
                <a:cubicBezTo>
                  <a:pt x="356" y="111"/>
                  <a:pt x="357" y="110"/>
                  <a:pt x="355" y="108"/>
                </a:cubicBezTo>
                <a:cubicBezTo>
                  <a:pt x="355" y="104"/>
                  <a:pt x="355" y="104"/>
                  <a:pt x="355" y="104"/>
                </a:cubicBezTo>
                <a:cubicBezTo>
                  <a:pt x="354" y="102"/>
                  <a:pt x="355" y="100"/>
                  <a:pt x="354" y="98"/>
                </a:cubicBezTo>
                <a:cubicBezTo>
                  <a:pt x="354" y="97"/>
                  <a:pt x="353" y="96"/>
                  <a:pt x="353" y="95"/>
                </a:cubicBezTo>
                <a:cubicBezTo>
                  <a:pt x="354" y="94"/>
                  <a:pt x="353" y="92"/>
                  <a:pt x="353" y="91"/>
                </a:cubicBezTo>
                <a:cubicBezTo>
                  <a:pt x="353" y="88"/>
                  <a:pt x="353" y="88"/>
                  <a:pt x="353" y="88"/>
                </a:cubicBezTo>
                <a:cubicBezTo>
                  <a:pt x="353" y="87"/>
                  <a:pt x="352" y="87"/>
                  <a:pt x="352" y="86"/>
                </a:cubicBezTo>
                <a:cubicBezTo>
                  <a:pt x="352" y="84"/>
                  <a:pt x="352" y="82"/>
                  <a:pt x="352" y="80"/>
                </a:cubicBezTo>
                <a:cubicBezTo>
                  <a:pt x="352" y="80"/>
                  <a:pt x="351" y="79"/>
                  <a:pt x="352" y="78"/>
                </a:cubicBezTo>
                <a:cubicBezTo>
                  <a:pt x="352" y="78"/>
                  <a:pt x="352" y="77"/>
                  <a:pt x="352" y="76"/>
                </a:cubicBezTo>
                <a:cubicBezTo>
                  <a:pt x="352" y="73"/>
                  <a:pt x="352" y="69"/>
                  <a:pt x="352" y="65"/>
                </a:cubicBezTo>
                <a:cubicBezTo>
                  <a:pt x="352" y="64"/>
                  <a:pt x="353" y="63"/>
                  <a:pt x="353" y="62"/>
                </a:cubicBezTo>
                <a:cubicBezTo>
                  <a:pt x="354" y="61"/>
                  <a:pt x="355" y="59"/>
                  <a:pt x="354" y="57"/>
                </a:cubicBezTo>
                <a:cubicBezTo>
                  <a:pt x="355" y="57"/>
                  <a:pt x="356" y="56"/>
                  <a:pt x="356" y="56"/>
                </a:cubicBezTo>
                <a:cubicBezTo>
                  <a:pt x="357" y="55"/>
                  <a:pt x="357" y="55"/>
                  <a:pt x="358" y="55"/>
                </a:cubicBezTo>
                <a:cubicBezTo>
                  <a:pt x="359" y="55"/>
                  <a:pt x="359" y="55"/>
                  <a:pt x="359" y="54"/>
                </a:cubicBezTo>
                <a:cubicBezTo>
                  <a:pt x="359" y="53"/>
                  <a:pt x="360" y="53"/>
                  <a:pt x="360" y="53"/>
                </a:cubicBezTo>
                <a:cubicBezTo>
                  <a:pt x="361" y="53"/>
                  <a:pt x="361" y="54"/>
                  <a:pt x="360" y="54"/>
                </a:cubicBezTo>
                <a:cubicBezTo>
                  <a:pt x="360" y="54"/>
                  <a:pt x="360" y="55"/>
                  <a:pt x="360" y="55"/>
                </a:cubicBezTo>
                <a:cubicBezTo>
                  <a:pt x="360" y="55"/>
                  <a:pt x="361" y="55"/>
                  <a:pt x="361" y="56"/>
                </a:cubicBezTo>
                <a:cubicBezTo>
                  <a:pt x="361" y="56"/>
                  <a:pt x="360" y="56"/>
                  <a:pt x="359" y="57"/>
                </a:cubicBezTo>
                <a:cubicBezTo>
                  <a:pt x="358" y="57"/>
                  <a:pt x="358" y="58"/>
                  <a:pt x="358" y="58"/>
                </a:cubicBezTo>
                <a:cubicBezTo>
                  <a:pt x="359" y="58"/>
                  <a:pt x="359" y="58"/>
                  <a:pt x="360" y="58"/>
                </a:cubicBezTo>
                <a:cubicBezTo>
                  <a:pt x="360" y="58"/>
                  <a:pt x="360" y="57"/>
                  <a:pt x="360" y="57"/>
                </a:cubicBezTo>
                <a:cubicBezTo>
                  <a:pt x="359" y="57"/>
                  <a:pt x="359" y="55"/>
                  <a:pt x="359" y="57"/>
                </a:cubicBezTo>
                <a:cubicBezTo>
                  <a:pt x="361" y="57"/>
                  <a:pt x="361" y="57"/>
                  <a:pt x="361" y="58"/>
                </a:cubicBezTo>
                <a:cubicBezTo>
                  <a:pt x="361" y="58"/>
                  <a:pt x="361" y="59"/>
                  <a:pt x="361" y="60"/>
                </a:cubicBezTo>
                <a:moveTo>
                  <a:pt x="354" y="64"/>
                </a:moveTo>
                <a:cubicBezTo>
                  <a:pt x="355" y="64"/>
                  <a:pt x="355" y="64"/>
                  <a:pt x="355" y="65"/>
                </a:cubicBezTo>
                <a:cubicBezTo>
                  <a:pt x="355" y="65"/>
                  <a:pt x="355" y="64"/>
                  <a:pt x="355" y="64"/>
                </a:cubicBezTo>
                <a:cubicBezTo>
                  <a:pt x="355" y="64"/>
                  <a:pt x="355" y="64"/>
                  <a:pt x="355" y="64"/>
                </a:cubicBezTo>
                <a:cubicBezTo>
                  <a:pt x="355" y="64"/>
                  <a:pt x="355" y="64"/>
                  <a:pt x="354" y="64"/>
                </a:cubicBezTo>
                <a:moveTo>
                  <a:pt x="583" y="643"/>
                </a:moveTo>
                <a:cubicBezTo>
                  <a:pt x="581" y="643"/>
                  <a:pt x="581" y="643"/>
                  <a:pt x="581" y="643"/>
                </a:cubicBezTo>
                <a:cubicBezTo>
                  <a:pt x="581" y="644"/>
                  <a:pt x="581" y="645"/>
                  <a:pt x="580" y="645"/>
                </a:cubicBezTo>
                <a:cubicBezTo>
                  <a:pt x="580" y="645"/>
                  <a:pt x="579" y="645"/>
                  <a:pt x="578" y="646"/>
                </a:cubicBezTo>
                <a:cubicBezTo>
                  <a:pt x="579" y="646"/>
                  <a:pt x="580" y="647"/>
                  <a:pt x="581" y="647"/>
                </a:cubicBezTo>
                <a:cubicBezTo>
                  <a:pt x="581" y="647"/>
                  <a:pt x="581" y="648"/>
                  <a:pt x="581" y="649"/>
                </a:cubicBezTo>
                <a:cubicBezTo>
                  <a:pt x="583" y="650"/>
                  <a:pt x="585" y="648"/>
                  <a:pt x="587" y="648"/>
                </a:cubicBezTo>
                <a:cubicBezTo>
                  <a:pt x="588" y="649"/>
                  <a:pt x="590" y="650"/>
                  <a:pt x="591" y="652"/>
                </a:cubicBezTo>
                <a:cubicBezTo>
                  <a:pt x="592" y="652"/>
                  <a:pt x="591" y="654"/>
                  <a:pt x="592" y="654"/>
                </a:cubicBezTo>
                <a:cubicBezTo>
                  <a:pt x="593" y="655"/>
                  <a:pt x="594" y="656"/>
                  <a:pt x="595" y="657"/>
                </a:cubicBezTo>
                <a:cubicBezTo>
                  <a:pt x="595" y="657"/>
                  <a:pt x="595" y="658"/>
                  <a:pt x="596" y="659"/>
                </a:cubicBezTo>
                <a:cubicBezTo>
                  <a:pt x="597" y="660"/>
                  <a:pt x="598" y="660"/>
                  <a:pt x="599" y="659"/>
                </a:cubicBezTo>
                <a:cubicBezTo>
                  <a:pt x="600" y="658"/>
                  <a:pt x="601" y="658"/>
                  <a:pt x="602" y="657"/>
                </a:cubicBezTo>
                <a:cubicBezTo>
                  <a:pt x="603" y="656"/>
                  <a:pt x="604" y="655"/>
                  <a:pt x="604" y="655"/>
                </a:cubicBezTo>
                <a:cubicBezTo>
                  <a:pt x="605" y="654"/>
                  <a:pt x="606" y="654"/>
                  <a:pt x="607" y="653"/>
                </a:cubicBezTo>
                <a:cubicBezTo>
                  <a:pt x="607" y="651"/>
                  <a:pt x="607" y="651"/>
                  <a:pt x="607" y="651"/>
                </a:cubicBezTo>
                <a:cubicBezTo>
                  <a:pt x="605" y="650"/>
                  <a:pt x="604" y="649"/>
                  <a:pt x="603" y="648"/>
                </a:cubicBezTo>
                <a:cubicBezTo>
                  <a:pt x="603" y="647"/>
                  <a:pt x="602" y="647"/>
                  <a:pt x="602" y="647"/>
                </a:cubicBezTo>
                <a:cubicBezTo>
                  <a:pt x="602" y="645"/>
                  <a:pt x="600" y="645"/>
                  <a:pt x="600" y="643"/>
                </a:cubicBezTo>
                <a:cubicBezTo>
                  <a:pt x="600" y="643"/>
                  <a:pt x="599" y="642"/>
                  <a:pt x="599" y="642"/>
                </a:cubicBezTo>
                <a:cubicBezTo>
                  <a:pt x="598" y="641"/>
                  <a:pt x="598" y="640"/>
                  <a:pt x="597" y="639"/>
                </a:cubicBezTo>
                <a:cubicBezTo>
                  <a:pt x="596" y="638"/>
                  <a:pt x="595" y="637"/>
                  <a:pt x="594" y="636"/>
                </a:cubicBezTo>
                <a:cubicBezTo>
                  <a:pt x="594" y="634"/>
                  <a:pt x="592" y="634"/>
                  <a:pt x="592" y="633"/>
                </a:cubicBezTo>
                <a:cubicBezTo>
                  <a:pt x="591" y="631"/>
                  <a:pt x="590" y="630"/>
                  <a:pt x="588" y="628"/>
                </a:cubicBezTo>
                <a:cubicBezTo>
                  <a:pt x="589" y="627"/>
                  <a:pt x="590" y="626"/>
                  <a:pt x="592" y="625"/>
                </a:cubicBezTo>
                <a:cubicBezTo>
                  <a:pt x="592" y="625"/>
                  <a:pt x="593" y="624"/>
                  <a:pt x="594" y="624"/>
                </a:cubicBezTo>
                <a:cubicBezTo>
                  <a:pt x="597" y="625"/>
                  <a:pt x="597" y="629"/>
                  <a:pt x="600" y="631"/>
                </a:cubicBezTo>
                <a:cubicBezTo>
                  <a:pt x="600" y="633"/>
                  <a:pt x="602" y="633"/>
                  <a:pt x="603" y="634"/>
                </a:cubicBezTo>
                <a:cubicBezTo>
                  <a:pt x="604" y="636"/>
                  <a:pt x="605" y="636"/>
                  <a:pt x="606" y="638"/>
                </a:cubicBezTo>
                <a:cubicBezTo>
                  <a:pt x="606" y="639"/>
                  <a:pt x="608" y="639"/>
                  <a:pt x="608" y="641"/>
                </a:cubicBezTo>
                <a:cubicBezTo>
                  <a:pt x="608" y="641"/>
                  <a:pt x="608" y="641"/>
                  <a:pt x="608" y="641"/>
                </a:cubicBezTo>
                <a:cubicBezTo>
                  <a:pt x="609" y="643"/>
                  <a:pt x="611" y="644"/>
                  <a:pt x="611" y="645"/>
                </a:cubicBezTo>
                <a:cubicBezTo>
                  <a:pt x="612" y="647"/>
                  <a:pt x="614" y="648"/>
                  <a:pt x="615" y="649"/>
                </a:cubicBezTo>
                <a:cubicBezTo>
                  <a:pt x="616" y="650"/>
                  <a:pt x="616" y="651"/>
                  <a:pt x="617" y="652"/>
                </a:cubicBezTo>
                <a:cubicBezTo>
                  <a:pt x="618" y="653"/>
                  <a:pt x="619" y="654"/>
                  <a:pt x="619" y="655"/>
                </a:cubicBezTo>
                <a:cubicBezTo>
                  <a:pt x="620" y="656"/>
                  <a:pt x="621" y="657"/>
                  <a:pt x="621" y="658"/>
                </a:cubicBezTo>
                <a:cubicBezTo>
                  <a:pt x="622" y="658"/>
                  <a:pt x="622" y="659"/>
                  <a:pt x="623" y="660"/>
                </a:cubicBezTo>
                <a:cubicBezTo>
                  <a:pt x="624" y="661"/>
                  <a:pt x="624" y="662"/>
                  <a:pt x="625" y="663"/>
                </a:cubicBezTo>
                <a:cubicBezTo>
                  <a:pt x="626" y="664"/>
                  <a:pt x="627" y="665"/>
                  <a:pt x="628" y="666"/>
                </a:cubicBezTo>
                <a:cubicBezTo>
                  <a:pt x="629" y="666"/>
                  <a:pt x="628" y="668"/>
                  <a:pt x="629" y="669"/>
                </a:cubicBezTo>
                <a:cubicBezTo>
                  <a:pt x="631" y="669"/>
                  <a:pt x="632" y="670"/>
                  <a:pt x="632" y="672"/>
                </a:cubicBezTo>
                <a:cubicBezTo>
                  <a:pt x="632" y="673"/>
                  <a:pt x="634" y="673"/>
                  <a:pt x="634" y="675"/>
                </a:cubicBezTo>
                <a:cubicBezTo>
                  <a:pt x="634" y="676"/>
                  <a:pt x="636" y="676"/>
                  <a:pt x="636" y="678"/>
                </a:cubicBezTo>
                <a:cubicBezTo>
                  <a:pt x="637" y="679"/>
                  <a:pt x="638" y="680"/>
                  <a:pt x="639" y="681"/>
                </a:cubicBezTo>
                <a:cubicBezTo>
                  <a:pt x="638" y="682"/>
                  <a:pt x="637" y="682"/>
                  <a:pt x="637" y="683"/>
                </a:cubicBezTo>
                <a:cubicBezTo>
                  <a:pt x="636" y="683"/>
                  <a:pt x="636" y="682"/>
                  <a:pt x="636" y="682"/>
                </a:cubicBezTo>
                <a:cubicBezTo>
                  <a:pt x="635" y="683"/>
                  <a:pt x="635" y="683"/>
                  <a:pt x="635" y="684"/>
                </a:cubicBezTo>
                <a:cubicBezTo>
                  <a:pt x="634" y="684"/>
                  <a:pt x="634" y="683"/>
                  <a:pt x="634" y="683"/>
                </a:cubicBezTo>
                <a:cubicBezTo>
                  <a:pt x="634" y="682"/>
                  <a:pt x="634" y="682"/>
                  <a:pt x="633" y="683"/>
                </a:cubicBezTo>
                <a:cubicBezTo>
                  <a:pt x="633" y="683"/>
                  <a:pt x="632" y="683"/>
                  <a:pt x="632" y="683"/>
                </a:cubicBezTo>
                <a:cubicBezTo>
                  <a:pt x="632" y="681"/>
                  <a:pt x="633" y="680"/>
                  <a:pt x="632" y="679"/>
                </a:cubicBezTo>
                <a:cubicBezTo>
                  <a:pt x="631" y="679"/>
                  <a:pt x="632" y="677"/>
                  <a:pt x="631" y="676"/>
                </a:cubicBezTo>
                <a:cubicBezTo>
                  <a:pt x="631" y="677"/>
                  <a:pt x="630" y="677"/>
                  <a:pt x="630" y="677"/>
                </a:cubicBezTo>
                <a:cubicBezTo>
                  <a:pt x="629" y="676"/>
                  <a:pt x="628" y="675"/>
                  <a:pt x="626" y="675"/>
                </a:cubicBezTo>
                <a:cubicBezTo>
                  <a:pt x="626" y="676"/>
                  <a:pt x="626" y="675"/>
                  <a:pt x="625" y="675"/>
                </a:cubicBezTo>
                <a:cubicBezTo>
                  <a:pt x="624" y="673"/>
                  <a:pt x="622" y="672"/>
                  <a:pt x="621" y="670"/>
                </a:cubicBezTo>
                <a:cubicBezTo>
                  <a:pt x="620" y="669"/>
                  <a:pt x="620" y="668"/>
                  <a:pt x="619" y="667"/>
                </a:cubicBezTo>
                <a:cubicBezTo>
                  <a:pt x="618" y="667"/>
                  <a:pt x="617" y="666"/>
                  <a:pt x="617" y="665"/>
                </a:cubicBezTo>
                <a:cubicBezTo>
                  <a:pt x="617" y="664"/>
                  <a:pt x="615" y="664"/>
                  <a:pt x="615" y="663"/>
                </a:cubicBezTo>
                <a:cubicBezTo>
                  <a:pt x="615" y="661"/>
                  <a:pt x="613" y="660"/>
                  <a:pt x="612" y="658"/>
                </a:cubicBezTo>
                <a:cubicBezTo>
                  <a:pt x="610" y="658"/>
                  <a:pt x="610" y="658"/>
                  <a:pt x="610" y="658"/>
                </a:cubicBezTo>
                <a:cubicBezTo>
                  <a:pt x="608" y="660"/>
                  <a:pt x="607" y="662"/>
                  <a:pt x="605" y="663"/>
                </a:cubicBezTo>
                <a:cubicBezTo>
                  <a:pt x="605" y="664"/>
                  <a:pt x="604" y="664"/>
                  <a:pt x="604" y="664"/>
                </a:cubicBezTo>
                <a:cubicBezTo>
                  <a:pt x="603" y="664"/>
                  <a:pt x="602" y="665"/>
                  <a:pt x="602" y="666"/>
                </a:cubicBezTo>
                <a:cubicBezTo>
                  <a:pt x="602" y="667"/>
                  <a:pt x="603" y="667"/>
                  <a:pt x="603" y="668"/>
                </a:cubicBezTo>
                <a:cubicBezTo>
                  <a:pt x="603" y="668"/>
                  <a:pt x="603" y="669"/>
                  <a:pt x="603" y="669"/>
                </a:cubicBezTo>
                <a:cubicBezTo>
                  <a:pt x="604" y="670"/>
                  <a:pt x="605" y="671"/>
                  <a:pt x="606" y="672"/>
                </a:cubicBezTo>
                <a:cubicBezTo>
                  <a:pt x="607" y="674"/>
                  <a:pt x="608" y="674"/>
                  <a:pt x="609" y="676"/>
                </a:cubicBezTo>
                <a:cubicBezTo>
                  <a:pt x="610" y="677"/>
                  <a:pt x="611" y="678"/>
                  <a:pt x="612" y="679"/>
                </a:cubicBezTo>
                <a:cubicBezTo>
                  <a:pt x="612" y="680"/>
                  <a:pt x="613" y="681"/>
                  <a:pt x="614" y="682"/>
                </a:cubicBezTo>
                <a:cubicBezTo>
                  <a:pt x="614" y="683"/>
                  <a:pt x="615" y="683"/>
                  <a:pt x="616" y="684"/>
                </a:cubicBezTo>
                <a:cubicBezTo>
                  <a:pt x="616" y="685"/>
                  <a:pt x="617" y="686"/>
                  <a:pt x="618" y="687"/>
                </a:cubicBezTo>
                <a:cubicBezTo>
                  <a:pt x="618" y="687"/>
                  <a:pt x="618" y="688"/>
                  <a:pt x="618" y="688"/>
                </a:cubicBezTo>
                <a:cubicBezTo>
                  <a:pt x="618" y="690"/>
                  <a:pt x="619" y="690"/>
                  <a:pt x="619" y="692"/>
                </a:cubicBezTo>
                <a:cubicBezTo>
                  <a:pt x="620" y="691"/>
                  <a:pt x="620" y="690"/>
                  <a:pt x="621" y="691"/>
                </a:cubicBezTo>
                <a:cubicBezTo>
                  <a:pt x="621" y="692"/>
                  <a:pt x="621" y="692"/>
                  <a:pt x="622" y="692"/>
                </a:cubicBezTo>
                <a:cubicBezTo>
                  <a:pt x="622" y="693"/>
                  <a:pt x="620" y="693"/>
                  <a:pt x="621" y="694"/>
                </a:cubicBezTo>
                <a:cubicBezTo>
                  <a:pt x="621" y="694"/>
                  <a:pt x="622" y="694"/>
                  <a:pt x="622" y="694"/>
                </a:cubicBezTo>
                <a:cubicBezTo>
                  <a:pt x="620" y="694"/>
                  <a:pt x="619" y="697"/>
                  <a:pt x="617" y="697"/>
                </a:cubicBezTo>
                <a:cubicBezTo>
                  <a:pt x="616" y="697"/>
                  <a:pt x="616" y="697"/>
                  <a:pt x="616" y="696"/>
                </a:cubicBezTo>
                <a:cubicBezTo>
                  <a:pt x="615" y="696"/>
                  <a:pt x="615" y="695"/>
                  <a:pt x="614" y="694"/>
                </a:cubicBezTo>
                <a:cubicBezTo>
                  <a:pt x="614" y="694"/>
                  <a:pt x="613" y="693"/>
                  <a:pt x="613" y="692"/>
                </a:cubicBezTo>
                <a:cubicBezTo>
                  <a:pt x="611" y="691"/>
                  <a:pt x="611" y="689"/>
                  <a:pt x="609" y="688"/>
                </a:cubicBezTo>
                <a:cubicBezTo>
                  <a:pt x="608" y="687"/>
                  <a:pt x="607" y="685"/>
                  <a:pt x="605" y="684"/>
                </a:cubicBezTo>
                <a:cubicBezTo>
                  <a:pt x="605" y="684"/>
                  <a:pt x="605" y="683"/>
                  <a:pt x="604" y="682"/>
                </a:cubicBezTo>
                <a:cubicBezTo>
                  <a:pt x="603" y="680"/>
                  <a:pt x="602" y="678"/>
                  <a:pt x="600" y="677"/>
                </a:cubicBezTo>
                <a:cubicBezTo>
                  <a:pt x="600" y="675"/>
                  <a:pt x="598" y="674"/>
                  <a:pt x="597" y="673"/>
                </a:cubicBezTo>
                <a:cubicBezTo>
                  <a:pt x="596" y="672"/>
                  <a:pt x="596" y="670"/>
                  <a:pt x="595" y="670"/>
                </a:cubicBezTo>
                <a:cubicBezTo>
                  <a:pt x="594" y="668"/>
                  <a:pt x="593" y="667"/>
                  <a:pt x="592" y="666"/>
                </a:cubicBezTo>
                <a:cubicBezTo>
                  <a:pt x="591" y="665"/>
                  <a:pt x="589" y="664"/>
                  <a:pt x="589" y="662"/>
                </a:cubicBezTo>
                <a:cubicBezTo>
                  <a:pt x="588" y="661"/>
                  <a:pt x="586" y="660"/>
                  <a:pt x="585" y="658"/>
                </a:cubicBezTo>
                <a:cubicBezTo>
                  <a:pt x="585" y="658"/>
                  <a:pt x="585" y="657"/>
                  <a:pt x="584" y="656"/>
                </a:cubicBezTo>
                <a:cubicBezTo>
                  <a:pt x="583" y="656"/>
                  <a:pt x="583" y="655"/>
                  <a:pt x="583" y="654"/>
                </a:cubicBezTo>
                <a:cubicBezTo>
                  <a:pt x="582" y="653"/>
                  <a:pt x="581" y="652"/>
                  <a:pt x="580" y="651"/>
                </a:cubicBezTo>
                <a:cubicBezTo>
                  <a:pt x="580" y="650"/>
                  <a:pt x="579" y="650"/>
                  <a:pt x="579" y="649"/>
                </a:cubicBezTo>
                <a:cubicBezTo>
                  <a:pt x="578" y="648"/>
                  <a:pt x="577" y="646"/>
                  <a:pt x="576" y="646"/>
                </a:cubicBezTo>
                <a:cubicBezTo>
                  <a:pt x="577" y="645"/>
                  <a:pt x="578" y="644"/>
                  <a:pt x="578" y="644"/>
                </a:cubicBezTo>
                <a:cubicBezTo>
                  <a:pt x="577" y="643"/>
                  <a:pt x="576" y="643"/>
                  <a:pt x="575" y="643"/>
                </a:cubicBezTo>
                <a:cubicBezTo>
                  <a:pt x="574" y="643"/>
                  <a:pt x="574" y="642"/>
                  <a:pt x="573" y="642"/>
                </a:cubicBezTo>
                <a:cubicBezTo>
                  <a:pt x="574" y="642"/>
                  <a:pt x="574" y="641"/>
                  <a:pt x="574" y="641"/>
                </a:cubicBezTo>
                <a:cubicBezTo>
                  <a:pt x="575" y="640"/>
                  <a:pt x="574" y="639"/>
                  <a:pt x="575" y="639"/>
                </a:cubicBezTo>
                <a:cubicBezTo>
                  <a:pt x="575" y="638"/>
                  <a:pt x="576" y="637"/>
                  <a:pt x="577" y="637"/>
                </a:cubicBezTo>
                <a:cubicBezTo>
                  <a:pt x="579" y="637"/>
                  <a:pt x="579" y="637"/>
                  <a:pt x="579" y="637"/>
                </a:cubicBezTo>
                <a:cubicBezTo>
                  <a:pt x="579" y="637"/>
                  <a:pt x="579" y="638"/>
                  <a:pt x="579" y="638"/>
                </a:cubicBezTo>
                <a:cubicBezTo>
                  <a:pt x="579" y="639"/>
                  <a:pt x="580" y="639"/>
                  <a:pt x="580" y="639"/>
                </a:cubicBezTo>
                <a:cubicBezTo>
                  <a:pt x="581" y="639"/>
                  <a:pt x="581" y="640"/>
                  <a:pt x="581" y="641"/>
                </a:cubicBezTo>
                <a:cubicBezTo>
                  <a:pt x="581" y="641"/>
                  <a:pt x="582" y="641"/>
                  <a:pt x="583" y="642"/>
                </a:cubicBezTo>
                <a:cubicBezTo>
                  <a:pt x="583" y="642"/>
                  <a:pt x="583" y="643"/>
                  <a:pt x="583" y="643"/>
                </a:cubicBezTo>
                <a:moveTo>
                  <a:pt x="579" y="641"/>
                </a:moveTo>
                <a:cubicBezTo>
                  <a:pt x="578" y="641"/>
                  <a:pt x="578" y="641"/>
                  <a:pt x="578" y="641"/>
                </a:cubicBezTo>
                <a:cubicBezTo>
                  <a:pt x="578" y="641"/>
                  <a:pt x="578" y="641"/>
                  <a:pt x="578" y="641"/>
                </a:cubicBezTo>
                <a:cubicBezTo>
                  <a:pt x="578" y="641"/>
                  <a:pt x="578" y="641"/>
                  <a:pt x="578" y="641"/>
                </a:cubicBezTo>
                <a:cubicBezTo>
                  <a:pt x="578" y="641"/>
                  <a:pt x="578" y="640"/>
                  <a:pt x="577" y="641"/>
                </a:cubicBezTo>
                <a:cubicBezTo>
                  <a:pt x="577" y="641"/>
                  <a:pt x="578" y="641"/>
                  <a:pt x="578" y="641"/>
                </a:cubicBezTo>
                <a:cubicBezTo>
                  <a:pt x="578" y="642"/>
                  <a:pt x="578" y="642"/>
                  <a:pt x="579" y="642"/>
                </a:cubicBezTo>
                <a:cubicBezTo>
                  <a:pt x="579" y="642"/>
                  <a:pt x="579" y="642"/>
                  <a:pt x="580" y="640"/>
                </a:cubicBezTo>
                <a:cubicBezTo>
                  <a:pt x="580" y="641"/>
                  <a:pt x="579" y="641"/>
                  <a:pt x="579" y="641"/>
                </a:cubicBezTo>
                <a:cubicBezTo>
                  <a:pt x="579" y="641"/>
                  <a:pt x="579" y="641"/>
                  <a:pt x="579" y="641"/>
                </a:cubicBezTo>
                <a:cubicBezTo>
                  <a:pt x="579" y="641"/>
                  <a:pt x="579" y="641"/>
                  <a:pt x="580" y="641"/>
                </a:cubicBezTo>
                <a:cubicBezTo>
                  <a:pt x="580" y="641"/>
                  <a:pt x="580" y="641"/>
                  <a:pt x="580" y="641"/>
                </a:cubicBezTo>
                <a:cubicBezTo>
                  <a:pt x="580" y="641"/>
                  <a:pt x="580" y="641"/>
                  <a:pt x="579" y="641"/>
                </a:cubicBezTo>
                <a:moveTo>
                  <a:pt x="560" y="174"/>
                </a:moveTo>
                <a:cubicBezTo>
                  <a:pt x="561" y="175"/>
                  <a:pt x="561" y="176"/>
                  <a:pt x="562" y="177"/>
                </a:cubicBezTo>
                <a:cubicBezTo>
                  <a:pt x="562" y="177"/>
                  <a:pt x="563" y="177"/>
                  <a:pt x="563" y="177"/>
                </a:cubicBezTo>
                <a:cubicBezTo>
                  <a:pt x="564" y="176"/>
                  <a:pt x="564" y="176"/>
                  <a:pt x="564" y="176"/>
                </a:cubicBezTo>
                <a:cubicBezTo>
                  <a:pt x="563" y="174"/>
                  <a:pt x="563" y="174"/>
                  <a:pt x="564" y="172"/>
                </a:cubicBezTo>
                <a:cubicBezTo>
                  <a:pt x="566" y="173"/>
                  <a:pt x="564" y="174"/>
                  <a:pt x="564" y="174"/>
                </a:cubicBezTo>
                <a:cubicBezTo>
                  <a:pt x="565" y="175"/>
                  <a:pt x="566" y="175"/>
                  <a:pt x="567" y="175"/>
                </a:cubicBezTo>
                <a:cubicBezTo>
                  <a:pt x="567" y="174"/>
                  <a:pt x="567" y="174"/>
                  <a:pt x="567" y="173"/>
                </a:cubicBezTo>
                <a:cubicBezTo>
                  <a:pt x="567" y="173"/>
                  <a:pt x="567" y="173"/>
                  <a:pt x="567" y="173"/>
                </a:cubicBezTo>
                <a:cubicBezTo>
                  <a:pt x="570" y="174"/>
                  <a:pt x="570" y="174"/>
                  <a:pt x="570" y="174"/>
                </a:cubicBezTo>
                <a:cubicBezTo>
                  <a:pt x="570" y="175"/>
                  <a:pt x="570" y="175"/>
                  <a:pt x="569" y="175"/>
                </a:cubicBezTo>
                <a:cubicBezTo>
                  <a:pt x="569" y="176"/>
                  <a:pt x="569" y="177"/>
                  <a:pt x="569" y="178"/>
                </a:cubicBezTo>
                <a:cubicBezTo>
                  <a:pt x="568" y="178"/>
                  <a:pt x="568" y="178"/>
                  <a:pt x="568" y="178"/>
                </a:cubicBezTo>
                <a:cubicBezTo>
                  <a:pt x="567" y="178"/>
                  <a:pt x="567" y="178"/>
                  <a:pt x="567" y="178"/>
                </a:cubicBezTo>
                <a:cubicBezTo>
                  <a:pt x="567" y="178"/>
                  <a:pt x="567" y="177"/>
                  <a:pt x="566" y="177"/>
                </a:cubicBezTo>
                <a:cubicBezTo>
                  <a:pt x="566" y="177"/>
                  <a:pt x="565" y="178"/>
                  <a:pt x="565" y="178"/>
                </a:cubicBezTo>
                <a:cubicBezTo>
                  <a:pt x="565" y="178"/>
                  <a:pt x="566" y="179"/>
                  <a:pt x="566" y="179"/>
                </a:cubicBezTo>
                <a:cubicBezTo>
                  <a:pt x="565" y="180"/>
                  <a:pt x="564" y="179"/>
                  <a:pt x="563" y="179"/>
                </a:cubicBezTo>
                <a:cubicBezTo>
                  <a:pt x="562" y="178"/>
                  <a:pt x="560" y="178"/>
                  <a:pt x="559" y="177"/>
                </a:cubicBezTo>
                <a:cubicBezTo>
                  <a:pt x="558" y="175"/>
                  <a:pt x="556" y="174"/>
                  <a:pt x="555" y="174"/>
                </a:cubicBezTo>
                <a:cubicBezTo>
                  <a:pt x="554" y="173"/>
                  <a:pt x="553" y="173"/>
                  <a:pt x="553" y="172"/>
                </a:cubicBezTo>
                <a:cubicBezTo>
                  <a:pt x="552" y="172"/>
                  <a:pt x="552" y="172"/>
                  <a:pt x="551" y="172"/>
                </a:cubicBezTo>
                <a:cubicBezTo>
                  <a:pt x="548" y="170"/>
                  <a:pt x="548" y="170"/>
                  <a:pt x="548" y="170"/>
                </a:cubicBezTo>
                <a:cubicBezTo>
                  <a:pt x="547" y="169"/>
                  <a:pt x="546" y="168"/>
                  <a:pt x="544" y="168"/>
                </a:cubicBezTo>
                <a:cubicBezTo>
                  <a:pt x="544" y="168"/>
                  <a:pt x="544" y="167"/>
                  <a:pt x="544" y="167"/>
                </a:cubicBezTo>
                <a:cubicBezTo>
                  <a:pt x="546" y="165"/>
                  <a:pt x="546" y="163"/>
                  <a:pt x="547" y="162"/>
                </a:cubicBezTo>
                <a:cubicBezTo>
                  <a:pt x="547" y="161"/>
                  <a:pt x="548" y="161"/>
                  <a:pt x="548" y="160"/>
                </a:cubicBezTo>
                <a:cubicBezTo>
                  <a:pt x="548" y="159"/>
                  <a:pt x="550" y="158"/>
                  <a:pt x="551" y="157"/>
                </a:cubicBezTo>
                <a:cubicBezTo>
                  <a:pt x="551" y="156"/>
                  <a:pt x="552" y="154"/>
                  <a:pt x="553" y="153"/>
                </a:cubicBezTo>
                <a:cubicBezTo>
                  <a:pt x="553" y="153"/>
                  <a:pt x="553" y="152"/>
                  <a:pt x="554" y="151"/>
                </a:cubicBezTo>
                <a:cubicBezTo>
                  <a:pt x="555" y="150"/>
                  <a:pt x="555" y="149"/>
                  <a:pt x="556" y="148"/>
                </a:cubicBezTo>
                <a:cubicBezTo>
                  <a:pt x="557" y="147"/>
                  <a:pt x="557" y="145"/>
                  <a:pt x="558" y="144"/>
                </a:cubicBezTo>
                <a:cubicBezTo>
                  <a:pt x="559" y="143"/>
                  <a:pt x="559" y="142"/>
                  <a:pt x="560" y="141"/>
                </a:cubicBezTo>
                <a:cubicBezTo>
                  <a:pt x="561" y="141"/>
                  <a:pt x="561" y="140"/>
                  <a:pt x="561" y="139"/>
                </a:cubicBezTo>
                <a:cubicBezTo>
                  <a:pt x="561" y="138"/>
                  <a:pt x="562" y="137"/>
                  <a:pt x="563" y="137"/>
                </a:cubicBezTo>
                <a:cubicBezTo>
                  <a:pt x="563" y="136"/>
                  <a:pt x="564" y="135"/>
                  <a:pt x="564" y="134"/>
                </a:cubicBezTo>
                <a:cubicBezTo>
                  <a:pt x="566" y="133"/>
                  <a:pt x="566" y="131"/>
                  <a:pt x="567" y="130"/>
                </a:cubicBezTo>
                <a:cubicBezTo>
                  <a:pt x="568" y="130"/>
                  <a:pt x="568" y="128"/>
                  <a:pt x="569" y="127"/>
                </a:cubicBezTo>
                <a:cubicBezTo>
                  <a:pt x="571" y="125"/>
                  <a:pt x="571" y="122"/>
                  <a:pt x="573" y="121"/>
                </a:cubicBezTo>
                <a:cubicBezTo>
                  <a:pt x="573" y="120"/>
                  <a:pt x="573" y="120"/>
                  <a:pt x="573" y="119"/>
                </a:cubicBezTo>
                <a:cubicBezTo>
                  <a:pt x="574" y="118"/>
                  <a:pt x="575" y="117"/>
                  <a:pt x="576" y="116"/>
                </a:cubicBezTo>
                <a:cubicBezTo>
                  <a:pt x="577" y="115"/>
                  <a:pt x="576" y="114"/>
                  <a:pt x="578" y="113"/>
                </a:cubicBezTo>
                <a:cubicBezTo>
                  <a:pt x="579" y="112"/>
                  <a:pt x="579" y="111"/>
                  <a:pt x="580" y="110"/>
                </a:cubicBezTo>
                <a:cubicBezTo>
                  <a:pt x="580" y="108"/>
                  <a:pt x="582" y="108"/>
                  <a:pt x="582" y="107"/>
                </a:cubicBezTo>
                <a:cubicBezTo>
                  <a:pt x="583" y="105"/>
                  <a:pt x="584" y="104"/>
                  <a:pt x="585" y="102"/>
                </a:cubicBezTo>
                <a:cubicBezTo>
                  <a:pt x="585" y="101"/>
                  <a:pt x="586" y="99"/>
                  <a:pt x="587" y="98"/>
                </a:cubicBezTo>
                <a:cubicBezTo>
                  <a:pt x="587" y="97"/>
                  <a:pt x="587" y="97"/>
                  <a:pt x="588" y="96"/>
                </a:cubicBezTo>
                <a:cubicBezTo>
                  <a:pt x="588" y="96"/>
                  <a:pt x="590" y="96"/>
                  <a:pt x="590" y="96"/>
                </a:cubicBezTo>
                <a:cubicBezTo>
                  <a:pt x="591" y="97"/>
                  <a:pt x="592" y="98"/>
                  <a:pt x="593" y="98"/>
                </a:cubicBezTo>
                <a:cubicBezTo>
                  <a:pt x="594" y="99"/>
                  <a:pt x="595" y="100"/>
                  <a:pt x="596" y="100"/>
                </a:cubicBezTo>
                <a:cubicBezTo>
                  <a:pt x="597" y="101"/>
                  <a:pt x="597" y="102"/>
                  <a:pt x="598" y="102"/>
                </a:cubicBezTo>
                <a:cubicBezTo>
                  <a:pt x="599" y="102"/>
                  <a:pt x="600" y="103"/>
                  <a:pt x="601" y="104"/>
                </a:cubicBezTo>
                <a:cubicBezTo>
                  <a:pt x="602" y="103"/>
                  <a:pt x="602" y="105"/>
                  <a:pt x="603" y="105"/>
                </a:cubicBezTo>
                <a:cubicBezTo>
                  <a:pt x="603" y="105"/>
                  <a:pt x="604" y="105"/>
                  <a:pt x="604" y="106"/>
                </a:cubicBezTo>
                <a:cubicBezTo>
                  <a:pt x="605" y="107"/>
                  <a:pt x="606" y="107"/>
                  <a:pt x="608" y="108"/>
                </a:cubicBezTo>
                <a:cubicBezTo>
                  <a:pt x="608" y="108"/>
                  <a:pt x="609" y="108"/>
                  <a:pt x="609" y="109"/>
                </a:cubicBezTo>
                <a:cubicBezTo>
                  <a:pt x="610" y="109"/>
                  <a:pt x="611" y="110"/>
                  <a:pt x="611" y="111"/>
                </a:cubicBezTo>
                <a:cubicBezTo>
                  <a:pt x="610" y="113"/>
                  <a:pt x="609" y="115"/>
                  <a:pt x="607" y="117"/>
                </a:cubicBezTo>
                <a:cubicBezTo>
                  <a:pt x="606" y="116"/>
                  <a:pt x="605" y="115"/>
                  <a:pt x="604" y="115"/>
                </a:cubicBezTo>
                <a:cubicBezTo>
                  <a:pt x="603" y="114"/>
                  <a:pt x="602" y="114"/>
                  <a:pt x="601" y="113"/>
                </a:cubicBezTo>
                <a:cubicBezTo>
                  <a:pt x="600" y="112"/>
                  <a:pt x="599" y="112"/>
                  <a:pt x="598" y="111"/>
                </a:cubicBezTo>
                <a:cubicBezTo>
                  <a:pt x="597" y="111"/>
                  <a:pt x="596" y="110"/>
                  <a:pt x="595" y="109"/>
                </a:cubicBezTo>
                <a:cubicBezTo>
                  <a:pt x="594" y="109"/>
                  <a:pt x="593" y="108"/>
                  <a:pt x="592" y="107"/>
                </a:cubicBezTo>
                <a:cubicBezTo>
                  <a:pt x="590" y="109"/>
                  <a:pt x="589" y="112"/>
                  <a:pt x="588" y="114"/>
                </a:cubicBezTo>
                <a:cubicBezTo>
                  <a:pt x="588" y="114"/>
                  <a:pt x="588" y="114"/>
                  <a:pt x="588" y="114"/>
                </a:cubicBezTo>
                <a:cubicBezTo>
                  <a:pt x="587" y="116"/>
                  <a:pt x="585" y="116"/>
                  <a:pt x="585" y="118"/>
                </a:cubicBezTo>
                <a:cubicBezTo>
                  <a:pt x="584" y="119"/>
                  <a:pt x="584" y="120"/>
                  <a:pt x="583" y="121"/>
                </a:cubicBezTo>
                <a:cubicBezTo>
                  <a:pt x="582" y="122"/>
                  <a:pt x="582" y="123"/>
                  <a:pt x="581" y="124"/>
                </a:cubicBezTo>
                <a:cubicBezTo>
                  <a:pt x="580" y="124"/>
                  <a:pt x="580" y="126"/>
                  <a:pt x="579" y="127"/>
                </a:cubicBezTo>
                <a:cubicBezTo>
                  <a:pt x="578" y="127"/>
                  <a:pt x="578" y="129"/>
                  <a:pt x="578" y="129"/>
                </a:cubicBezTo>
                <a:cubicBezTo>
                  <a:pt x="577" y="130"/>
                  <a:pt x="577" y="131"/>
                  <a:pt x="578" y="131"/>
                </a:cubicBezTo>
                <a:cubicBezTo>
                  <a:pt x="579" y="132"/>
                  <a:pt x="581" y="133"/>
                  <a:pt x="582" y="134"/>
                </a:cubicBezTo>
                <a:cubicBezTo>
                  <a:pt x="582" y="135"/>
                  <a:pt x="584" y="135"/>
                  <a:pt x="585" y="136"/>
                </a:cubicBezTo>
                <a:cubicBezTo>
                  <a:pt x="586" y="137"/>
                  <a:pt x="587" y="138"/>
                  <a:pt x="589" y="138"/>
                </a:cubicBezTo>
                <a:cubicBezTo>
                  <a:pt x="587" y="141"/>
                  <a:pt x="587" y="144"/>
                  <a:pt x="584" y="145"/>
                </a:cubicBezTo>
                <a:cubicBezTo>
                  <a:pt x="583" y="145"/>
                  <a:pt x="582" y="144"/>
                  <a:pt x="582" y="143"/>
                </a:cubicBezTo>
                <a:cubicBezTo>
                  <a:pt x="580" y="144"/>
                  <a:pt x="580" y="142"/>
                  <a:pt x="579" y="142"/>
                </a:cubicBezTo>
                <a:cubicBezTo>
                  <a:pt x="578" y="142"/>
                  <a:pt x="577" y="141"/>
                  <a:pt x="576" y="140"/>
                </a:cubicBezTo>
                <a:cubicBezTo>
                  <a:pt x="576" y="140"/>
                  <a:pt x="575" y="140"/>
                  <a:pt x="575" y="140"/>
                </a:cubicBezTo>
                <a:cubicBezTo>
                  <a:pt x="572" y="138"/>
                  <a:pt x="572" y="138"/>
                  <a:pt x="571" y="141"/>
                </a:cubicBezTo>
                <a:cubicBezTo>
                  <a:pt x="570" y="142"/>
                  <a:pt x="569" y="142"/>
                  <a:pt x="569" y="143"/>
                </a:cubicBezTo>
                <a:cubicBezTo>
                  <a:pt x="569" y="144"/>
                  <a:pt x="568" y="144"/>
                  <a:pt x="568" y="145"/>
                </a:cubicBezTo>
                <a:cubicBezTo>
                  <a:pt x="568" y="146"/>
                  <a:pt x="566" y="147"/>
                  <a:pt x="567" y="148"/>
                </a:cubicBezTo>
                <a:cubicBezTo>
                  <a:pt x="566" y="149"/>
                  <a:pt x="565" y="149"/>
                  <a:pt x="565" y="151"/>
                </a:cubicBezTo>
                <a:cubicBezTo>
                  <a:pt x="564" y="152"/>
                  <a:pt x="564" y="153"/>
                  <a:pt x="563" y="154"/>
                </a:cubicBezTo>
                <a:cubicBezTo>
                  <a:pt x="562" y="154"/>
                  <a:pt x="562" y="156"/>
                  <a:pt x="561" y="157"/>
                </a:cubicBezTo>
                <a:cubicBezTo>
                  <a:pt x="560" y="157"/>
                  <a:pt x="560" y="159"/>
                  <a:pt x="559" y="160"/>
                </a:cubicBezTo>
                <a:cubicBezTo>
                  <a:pt x="558" y="160"/>
                  <a:pt x="558" y="160"/>
                  <a:pt x="558" y="160"/>
                </a:cubicBezTo>
                <a:cubicBezTo>
                  <a:pt x="557" y="162"/>
                  <a:pt x="557" y="164"/>
                  <a:pt x="555" y="165"/>
                </a:cubicBezTo>
                <a:cubicBezTo>
                  <a:pt x="557" y="166"/>
                  <a:pt x="560" y="167"/>
                  <a:pt x="560" y="169"/>
                </a:cubicBezTo>
                <a:cubicBezTo>
                  <a:pt x="560" y="169"/>
                  <a:pt x="559" y="169"/>
                  <a:pt x="559" y="169"/>
                </a:cubicBezTo>
                <a:cubicBezTo>
                  <a:pt x="559" y="170"/>
                  <a:pt x="560" y="170"/>
                  <a:pt x="560" y="170"/>
                </a:cubicBezTo>
                <a:cubicBezTo>
                  <a:pt x="560" y="170"/>
                  <a:pt x="560" y="171"/>
                  <a:pt x="560" y="171"/>
                </a:cubicBezTo>
                <a:cubicBezTo>
                  <a:pt x="559" y="171"/>
                  <a:pt x="559" y="172"/>
                  <a:pt x="560" y="172"/>
                </a:cubicBezTo>
                <a:cubicBezTo>
                  <a:pt x="560" y="172"/>
                  <a:pt x="560" y="173"/>
                  <a:pt x="560" y="173"/>
                </a:cubicBezTo>
                <a:cubicBezTo>
                  <a:pt x="560" y="173"/>
                  <a:pt x="559" y="173"/>
                  <a:pt x="559" y="173"/>
                </a:cubicBezTo>
                <a:cubicBezTo>
                  <a:pt x="559" y="174"/>
                  <a:pt x="560" y="174"/>
                  <a:pt x="560" y="174"/>
                </a:cubicBezTo>
                <a:moveTo>
                  <a:pt x="470" y="89"/>
                </a:moveTo>
                <a:cubicBezTo>
                  <a:pt x="470" y="90"/>
                  <a:pt x="471" y="90"/>
                  <a:pt x="471" y="91"/>
                </a:cubicBezTo>
                <a:cubicBezTo>
                  <a:pt x="471" y="93"/>
                  <a:pt x="471" y="93"/>
                  <a:pt x="471" y="93"/>
                </a:cubicBezTo>
                <a:cubicBezTo>
                  <a:pt x="470" y="93"/>
                  <a:pt x="469" y="93"/>
                  <a:pt x="468" y="93"/>
                </a:cubicBezTo>
                <a:cubicBezTo>
                  <a:pt x="468" y="93"/>
                  <a:pt x="468" y="94"/>
                  <a:pt x="469" y="94"/>
                </a:cubicBezTo>
                <a:cubicBezTo>
                  <a:pt x="469" y="94"/>
                  <a:pt x="470" y="94"/>
                  <a:pt x="470" y="95"/>
                </a:cubicBezTo>
                <a:cubicBezTo>
                  <a:pt x="471" y="95"/>
                  <a:pt x="471" y="95"/>
                  <a:pt x="470" y="96"/>
                </a:cubicBezTo>
                <a:cubicBezTo>
                  <a:pt x="470" y="97"/>
                  <a:pt x="470" y="97"/>
                  <a:pt x="469" y="98"/>
                </a:cubicBezTo>
                <a:cubicBezTo>
                  <a:pt x="469" y="97"/>
                  <a:pt x="468" y="96"/>
                  <a:pt x="468" y="96"/>
                </a:cubicBezTo>
                <a:cubicBezTo>
                  <a:pt x="465" y="97"/>
                  <a:pt x="462" y="97"/>
                  <a:pt x="460" y="97"/>
                </a:cubicBezTo>
                <a:cubicBezTo>
                  <a:pt x="459" y="95"/>
                  <a:pt x="458" y="96"/>
                  <a:pt x="456" y="96"/>
                </a:cubicBezTo>
                <a:cubicBezTo>
                  <a:pt x="456" y="97"/>
                  <a:pt x="456" y="98"/>
                  <a:pt x="455" y="99"/>
                </a:cubicBezTo>
                <a:cubicBezTo>
                  <a:pt x="455" y="100"/>
                  <a:pt x="455" y="101"/>
                  <a:pt x="455" y="102"/>
                </a:cubicBezTo>
                <a:cubicBezTo>
                  <a:pt x="455" y="103"/>
                  <a:pt x="455" y="104"/>
                  <a:pt x="454" y="105"/>
                </a:cubicBezTo>
                <a:cubicBezTo>
                  <a:pt x="454" y="105"/>
                  <a:pt x="454" y="106"/>
                  <a:pt x="454" y="106"/>
                </a:cubicBezTo>
                <a:cubicBezTo>
                  <a:pt x="454" y="108"/>
                  <a:pt x="454" y="109"/>
                  <a:pt x="454" y="111"/>
                </a:cubicBezTo>
                <a:cubicBezTo>
                  <a:pt x="454" y="112"/>
                  <a:pt x="454" y="114"/>
                  <a:pt x="453" y="114"/>
                </a:cubicBezTo>
                <a:cubicBezTo>
                  <a:pt x="453" y="116"/>
                  <a:pt x="453" y="117"/>
                  <a:pt x="453" y="118"/>
                </a:cubicBezTo>
                <a:cubicBezTo>
                  <a:pt x="452" y="119"/>
                  <a:pt x="452" y="120"/>
                  <a:pt x="451" y="121"/>
                </a:cubicBezTo>
                <a:cubicBezTo>
                  <a:pt x="451" y="121"/>
                  <a:pt x="451" y="122"/>
                  <a:pt x="451" y="122"/>
                </a:cubicBezTo>
                <a:cubicBezTo>
                  <a:pt x="452" y="123"/>
                  <a:pt x="452" y="123"/>
                  <a:pt x="452" y="123"/>
                </a:cubicBezTo>
                <a:cubicBezTo>
                  <a:pt x="451" y="124"/>
                  <a:pt x="451" y="126"/>
                  <a:pt x="451" y="127"/>
                </a:cubicBezTo>
                <a:cubicBezTo>
                  <a:pt x="451" y="127"/>
                  <a:pt x="452" y="128"/>
                  <a:pt x="453" y="128"/>
                </a:cubicBezTo>
                <a:cubicBezTo>
                  <a:pt x="454" y="128"/>
                  <a:pt x="454" y="129"/>
                  <a:pt x="454" y="130"/>
                </a:cubicBezTo>
                <a:cubicBezTo>
                  <a:pt x="454" y="130"/>
                  <a:pt x="454" y="130"/>
                  <a:pt x="455" y="130"/>
                </a:cubicBezTo>
                <a:cubicBezTo>
                  <a:pt x="455" y="130"/>
                  <a:pt x="455" y="130"/>
                  <a:pt x="455" y="130"/>
                </a:cubicBezTo>
                <a:cubicBezTo>
                  <a:pt x="455" y="129"/>
                  <a:pt x="455" y="129"/>
                  <a:pt x="455" y="128"/>
                </a:cubicBezTo>
                <a:cubicBezTo>
                  <a:pt x="455" y="128"/>
                  <a:pt x="456" y="129"/>
                  <a:pt x="456" y="129"/>
                </a:cubicBezTo>
                <a:cubicBezTo>
                  <a:pt x="456" y="129"/>
                  <a:pt x="457" y="129"/>
                  <a:pt x="458" y="129"/>
                </a:cubicBezTo>
                <a:cubicBezTo>
                  <a:pt x="458" y="129"/>
                  <a:pt x="458" y="129"/>
                  <a:pt x="459" y="130"/>
                </a:cubicBezTo>
                <a:cubicBezTo>
                  <a:pt x="458" y="130"/>
                  <a:pt x="457" y="130"/>
                  <a:pt x="456" y="130"/>
                </a:cubicBezTo>
                <a:cubicBezTo>
                  <a:pt x="456" y="131"/>
                  <a:pt x="457" y="132"/>
                  <a:pt x="457" y="132"/>
                </a:cubicBezTo>
                <a:cubicBezTo>
                  <a:pt x="458" y="133"/>
                  <a:pt x="458" y="133"/>
                  <a:pt x="457" y="134"/>
                </a:cubicBezTo>
                <a:cubicBezTo>
                  <a:pt x="456" y="134"/>
                  <a:pt x="456" y="134"/>
                  <a:pt x="456" y="134"/>
                </a:cubicBezTo>
                <a:cubicBezTo>
                  <a:pt x="456" y="135"/>
                  <a:pt x="458" y="134"/>
                  <a:pt x="458" y="137"/>
                </a:cubicBezTo>
                <a:cubicBezTo>
                  <a:pt x="456" y="137"/>
                  <a:pt x="455" y="137"/>
                  <a:pt x="453" y="136"/>
                </a:cubicBezTo>
                <a:cubicBezTo>
                  <a:pt x="452" y="136"/>
                  <a:pt x="451" y="136"/>
                  <a:pt x="450" y="136"/>
                </a:cubicBezTo>
                <a:cubicBezTo>
                  <a:pt x="448" y="136"/>
                  <a:pt x="448" y="134"/>
                  <a:pt x="447" y="135"/>
                </a:cubicBezTo>
                <a:cubicBezTo>
                  <a:pt x="446" y="135"/>
                  <a:pt x="445" y="135"/>
                  <a:pt x="444" y="134"/>
                </a:cubicBezTo>
                <a:cubicBezTo>
                  <a:pt x="444" y="134"/>
                  <a:pt x="443" y="134"/>
                  <a:pt x="442" y="134"/>
                </a:cubicBezTo>
                <a:cubicBezTo>
                  <a:pt x="442" y="134"/>
                  <a:pt x="441" y="134"/>
                  <a:pt x="441" y="133"/>
                </a:cubicBezTo>
                <a:cubicBezTo>
                  <a:pt x="441" y="133"/>
                  <a:pt x="441" y="133"/>
                  <a:pt x="442" y="132"/>
                </a:cubicBezTo>
                <a:cubicBezTo>
                  <a:pt x="442" y="131"/>
                  <a:pt x="442" y="130"/>
                  <a:pt x="442" y="129"/>
                </a:cubicBezTo>
                <a:cubicBezTo>
                  <a:pt x="441" y="128"/>
                  <a:pt x="443" y="127"/>
                  <a:pt x="443" y="125"/>
                </a:cubicBezTo>
                <a:cubicBezTo>
                  <a:pt x="442" y="124"/>
                  <a:pt x="443" y="122"/>
                  <a:pt x="443" y="121"/>
                </a:cubicBezTo>
                <a:cubicBezTo>
                  <a:pt x="444" y="120"/>
                  <a:pt x="443" y="118"/>
                  <a:pt x="444" y="116"/>
                </a:cubicBezTo>
                <a:cubicBezTo>
                  <a:pt x="445" y="116"/>
                  <a:pt x="444" y="115"/>
                  <a:pt x="444" y="115"/>
                </a:cubicBezTo>
                <a:cubicBezTo>
                  <a:pt x="444" y="113"/>
                  <a:pt x="444" y="111"/>
                  <a:pt x="444" y="109"/>
                </a:cubicBezTo>
                <a:cubicBezTo>
                  <a:pt x="446" y="107"/>
                  <a:pt x="445" y="105"/>
                  <a:pt x="445" y="102"/>
                </a:cubicBezTo>
                <a:cubicBezTo>
                  <a:pt x="445" y="101"/>
                  <a:pt x="446" y="101"/>
                  <a:pt x="446" y="100"/>
                </a:cubicBezTo>
                <a:cubicBezTo>
                  <a:pt x="446" y="99"/>
                  <a:pt x="446" y="98"/>
                  <a:pt x="446" y="97"/>
                </a:cubicBezTo>
                <a:cubicBezTo>
                  <a:pt x="448" y="96"/>
                  <a:pt x="446" y="94"/>
                  <a:pt x="448" y="93"/>
                </a:cubicBezTo>
                <a:cubicBezTo>
                  <a:pt x="448" y="91"/>
                  <a:pt x="449" y="89"/>
                  <a:pt x="448" y="87"/>
                </a:cubicBezTo>
                <a:cubicBezTo>
                  <a:pt x="448" y="85"/>
                  <a:pt x="449" y="84"/>
                  <a:pt x="449" y="83"/>
                </a:cubicBezTo>
                <a:cubicBezTo>
                  <a:pt x="449" y="82"/>
                  <a:pt x="449" y="81"/>
                  <a:pt x="449" y="79"/>
                </a:cubicBezTo>
                <a:cubicBezTo>
                  <a:pt x="451" y="78"/>
                  <a:pt x="450" y="77"/>
                  <a:pt x="450" y="75"/>
                </a:cubicBezTo>
                <a:cubicBezTo>
                  <a:pt x="450" y="73"/>
                  <a:pt x="452" y="72"/>
                  <a:pt x="451" y="70"/>
                </a:cubicBezTo>
                <a:cubicBezTo>
                  <a:pt x="453" y="69"/>
                  <a:pt x="452" y="67"/>
                  <a:pt x="452" y="65"/>
                </a:cubicBezTo>
                <a:cubicBezTo>
                  <a:pt x="452" y="64"/>
                  <a:pt x="452" y="63"/>
                  <a:pt x="452" y="62"/>
                </a:cubicBezTo>
                <a:cubicBezTo>
                  <a:pt x="453" y="61"/>
                  <a:pt x="453" y="61"/>
                  <a:pt x="453" y="59"/>
                </a:cubicBezTo>
                <a:cubicBezTo>
                  <a:pt x="453" y="59"/>
                  <a:pt x="453" y="57"/>
                  <a:pt x="453" y="57"/>
                </a:cubicBezTo>
                <a:cubicBezTo>
                  <a:pt x="454" y="56"/>
                  <a:pt x="454" y="55"/>
                  <a:pt x="454" y="54"/>
                </a:cubicBezTo>
                <a:cubicBezTo>
                  <a:pt x="454" y="53"/>
                  <a:pt x="454" y="53"/>
                  <a:pt x="454" y="52"/>
                </a:cubicBezTo>
                <a:cubicBezTo>
                  <a:pt x="455" y="51"/>
                  <a:pt x="456" y="51"/>
                  <a:pt x="457" y="51"/>
                </a:cubicBezTo>
                <a:cubicBezTo>
                  <a:pt x="458" y="51"/>
                  <a:pt x="459" y="51"/>
                  <a:pt x="460" y="52"/>
                </a:cubicBezTo>
                <a:cubicBezTo>
                  <a:pt x="462" y="52"/>
                  <a:pt x="463" y="52"/>
                  <a:pt x="465" y="52"/>
                </a:cubicBezTo>
                <a:cubicBezTo>
                  <a:pt x="466" y="52"/>
                  <a:pt x="466" y="53"/>
                  <a:pt x="467" y="53"/>
                </a:cubicBezTo>
                <a:cubicBezTo>
                  <a:pt x="468" y="53"/>
                  <a:pt x="470" y="53"/>
                  <a:pt x="471" y="53"/>
                </a:cubicBezTo>
                <a:cubicBezTo>
                  <a:pt x="472" y="53"/>
                  <a:pt x="473" y="55"/>
                  <a:pt x="474" y="54"/>
                </a:cubicBezTo>
                <a:cubicBezTo>
                  <a:pt x="475" y="54"/>
                  <a:pt x="476" y="54"/>
                  <a:pt x="477" y="54"/>
                </a:cubicBezTo>
                <a:cubicBezTo>
                  <a:pt x="480" y="54"/>
                  <a:pt x="480" y="54"/>
                  <a:pt x="480" y="54"/>
                </a:cubicBezTo>
                <a:cubicBezTo>
                  <a:pt x="480" y="55"/>
                  <a:pt x="481" y="55"/>
                  <a:pt x="481" y="56"/>
                </a:cubicBezTo>
                <a:cubicBezTo>
                  <a:pt x="481" y="57"/>
                  <a:pt x="482" y="58"/>
                  <a:pt x="480" y="59"/>
                </a:cubicBezTo>
                <a:cubicBezTo>
                  <a:pt x="480" y="60"/>
                  <a:pt x="480" y="61"/>
                  <a:pt x="480" y="62"/>
                </a:cubicBezTo>
                <a:cubicBezTo>
                  <a:pt x="480" y="63"/>
                  <a:pt x="479" y="63"/>
                  <a:pt x="478" y="63"/>
                </a:cubicBezTo>
                <a:cubicBezTo>
                  <a:pt x="477" y="62"/>
                  <a:pt x="476" y="62"/>
                  <a:pt x="475" y="62"/>
                </a:cubicBezTo>
                <a:cubicBezTo>
                  <a:pt x="473" y="62"/>
                  <a:pt x="472" y="62"/>
                  <a:pt x="471" y="61"/>
                </a:cubicBezTo>
                <a:cubicBezTo>
                  <a:pt x="469" y="61"/>
                  <a:pt x="467" y="61"/>
                  <a:pt x="465" y="61"/>
                </a:cubicBezTo>
                <a:cubicBezTo>
                  <a:pt x="464" y="61"/>
                  <a:pt x="464" y="61"/>
                  <a:pt x="463" y="60"/>
                </a:cubicBezTo>
                <a:cubicBezTo>
                  <a:pt x="462" y="59"/>
                  <a:pt x="462" y="60"/>
                  <a:pt x="462" y="61"/>
                </a:cubicBezTo>
                <a:cubicBezTo>
                  <a:pt x="462" y="61"/>
                  <a:pt x="462" y="61"/>
                  <a:pt x="462" y="61"/>
                </a:cubicBezTo>
                <a:cubicBezTo>
                  <a:pt x="461" y="62"/>
                  <a:pt x="462" y="64"/>
                  <a:pt x="461" y="65"/>
                </a:cubicBezTo>
                <a:cubicBezTo>
                  <a:pt x="460" y="65"/>
                  <a:pt x="461" y="66"/>
                  <a:pt x="461" y="66"/>
                </a:cubicBezTo>
                <a:cubicBezTo>
                  <a:pt x="461" y="68"/>
                  <a:pt x="461" y="69"/>
                  <a:pt x="461" y="70"/>
                </a:cubicBezTo>
                <a:cubicBezTo>
                  <a:pt x="461" y="71"/>
                  <a:pt x="459" y="72"/>
                  <a:pt x="460" y="73"/>
                </a:cubicBezTo>
                <a:cubicBezTo>
                  <a:pt x="460" y="74"/>
                  <a:pt x="458" y="74"/>
                  <a:pt x="459" y="76"/>
                </a:cubicBezTo>
                <a:cubicBezTo>
                  <a:pt x="459" y="77"/>
                  <a:pt x="459" y="78"/>
                  <a:pt x="459" y="78"/>
                </a:cubicBezTo>
                <a:cubicBezTo>
                  <a:pt x="459" y="80"/>
                  <a:pt x="459" y="81"/>
                  <a:pt x="458" y="82"/>
                </a:cubicBezTo>
                <a:cubicBezTo>
                  <a:pt x="458" y="87"/>
                  <a:pt x="458" y="87"/>
                  <a:pt x="458" y="87"/>
                </a:cubicBezTo>
                <a:cubicBezTo>
                  <a:pt x="458" y="88"/>
                  <a:pt x="460" y="87"/>
                  <a:pt x="460" y="88"/>
                </a:cubicBezTo>
                <a:cubicBezTo>
                  <a:pt x="461" y="88"/>
                  <a:pt x="462" y="89"/>
                  <a:pt x="463" y="88"/>
                </a:cubicBezTo>
                <a:cubicBezTo>
                  <a:pt x="464" y="88"/>
                  <a:pt x="465" y="89"/>
                  <a:pt x="466" y="89"/>
                </a:cubicBezTo>
                <a:cubicBezTo>
                  <a:pt x="467" y="89"/>
                  <a:pt x="469" y="89"/>
                  <a:pt x="470" y="89"/>
                </a:cubicBezTo>
                <a:moveTo>
                  <a:pt x="588" y="196"/>
                </a:moveTo>
                <a:cubicBezTo>
                  <a:pt x="586" y="195"/>
                  <a:pt x="586" y="194"/>
                  <a:pt x="585" y="194"/>
                </a:cubicBezTo>
                <a:cubicBezTo>
                  <a:pt x="585" y="194"/>
                  <a:pt x="585" y="195"/>
                  <a:pt x="585" y="195"/>
                </a:cubicBezTo>
                <a:cubicBezTo>
                  <a:pt x="585" y="195"/>
                  <a:pt x="584" y="195"/>
                  <a:pt x="584" y="195"/>
                </a:cubicBezTo>
                <a:cubicBezTo>
                  <a:pt x="584" y="195"/>
                  <a:pt x="584" y="194"/>
                  <a:pt x="583" y="194"/>
                </a:cubicBezTo>
                <a:cubicBezTo>
                  <a:pt x="583" y="193"/>
                  <a:pt x="582" y="194"/>
                  <a:pt x="582" y="193"/>
                </a:cubicBezTo>
                <a:cubicBezTo>
                  <a:pt x="582" y="193"/>
                  <a:pt x="582" y="193"/>
                  <a:pt x="582" y="193"/>
                </a:cubicBezTo>
                <a:cubicBezTo>
                  <a:pt x="582" y="192"/>
                  <a:pt x="582" y="192"/>
                  <a:pt x="582" y="192"/>
                </a:cubicBezTo>
                <a:cubicBezTo>
                  <a:pt x="582" y="192"/>
                  <a:pt x="582" y="192"/>
                  <a:pt x="583" y="192"/>
                </a:cubicBezTo>
                <a:cubicBezTo>
                  <a:pt x="584" y="193"/>
                  <a:pt x="585" y="193"/>
                  <a:pt x="587" y="192"/>
                </a:cubicBezTo>
                <a:cubicBezTo>
                  <a:pt x="588" y="192"/>
                  <a:pt x="590" y="191"/>
                  <a:pt x="591" y="190"/>
                </a:cubicBezTo>
                <a:cubicBezTo>
                  <a:pt x="591" y="190"/>
                  <a:pt x="592" y="190"/>
                  <a:pt x="592" y="189"/>
                </a:cubicBezTo>
                <a:cubicBezTo>
                  <a:pt x="593" y="188"/>
                  <a:pt x="595" y="188"/>
                  <a:pt x="596" y="187"/>
                </a:cubicBezTo>
                <a:cubicBezTo>
                  <a:pt x="598" y="184"/>
                  <a:pt x="601" y="182"/>
                  <a:pt x="603" y="179"/>
                </a:cubicBezTo>
                <a:cubicBezTo>
                  <a:pt x="605" y="178"/>
                  <a:pt x="606" y="176"/>
                  <a:pt x="606" y="174"/>
                </a:cubicBezTo>
                <a:cubicBezTo>
                  <a:pt x="606" y="173"/>
                  <a:pt x="607" y="172"/>
                  <a:pt x="607" y="171"/>
                </a:cubicBezTo>
                <a:cubicBezTo>
                  <a:pt x="606" y="170"/>
                  <a:pt x="606" y="169"/>
                  <a:pt x="607" y="168"/>
                </a:cubicBezTo>
                <a:cubicBezTo>
                  <a:pt x="608" y="167"/>
                  <a:pt x="608" y="167"/>
                  <a:pt x="607" y="166"/>
                </a:cubicBezTo>
                <a:cubicBezTo>
                  <a:pt x="607" y="166"/>
                  <a:pt x="607" y="165"/>
                  <a:pt x="607" y="165"/>
                </a:cubicBezTo>
                <a:cubicBezTo>
                  <a:pt x="606" y="164"/>
                  <a:pt x="607" y="162"/>
                  <a:pt x="606" y="161"/>
                </a:cubicBezTo>
                <a:cubicBezTo>
                  <a:pt x="605" y="160"/>
                  <a:pt x="606" y="159"/>
                  <a:pt x="606" y="158"/>
                </a:cubicBezTo>
                <a:cubicBezTo>
                  <a:pt x="606" y="158"/>
                  <a:pt x="605" y="157"/>
                  <a:pt x="605" y="157"/>
                </a:cubicBezTo>
                <a:cubicBezTo>
                  <a:pt x="605" y="153"/>
                  <a:pt x="605" y="149"/>
                  <a:pt x="605" y="144"/>
                </a:cubicBezTo>
                <a:cubicBezTo>
                  <a:pt x="605" y="143"/>
                  <a:pt x="604" y="142"/>
                  <a:pt x="605" y="141"/>
                </a:cubicBezTo>
                <a:cubicBezTo>
                  <a:pt x="606" y="141"/>
                  <a:pt x="605" y="139"/>
                  <a:pt x="606" y="138"/>
                </a:cubicBezTo>
                <a:cubicBezTo>
                  <a:pt x="607" y="138"/>
                  <a:pt x="607" y="138"/>
                  <a:pt x="607" y="138"/>
                </a:cubicBezTo>
                <a:cubicBezTo>
                  <a:pt x="607" y="137"/>
                  <a:pt x="607" y="136"/>
                  <a:pt x="607" y="136"/>
                </a:cubicBezTo>
                <a:cubicBezTo>
                  <a:pt x="608" y="135"/>
                  <a:pt x="610" y="134"/>
                  <a:pt x="610" y="132"/>
                </a:cubicBezTo>
                <a:cubicBezTo>
                  <a:pt x="610" y="132"/>
                  <a:pt x="610" y="132"/>
                  <a:pt x="610" y="132"/>
                </a:cubicBezTo>
                <a:cubicBezTo>
                  <a:pt x="612" y="131"/>
                  <a:pt x="612" y="130"/>
                  <a:pt x="613" y="130"/>
                </a:cubicBezTo>
                <a:cubicBezTo>
                  <a:pt x="614" y="129"/>
                  <a:pt x="615" y="128"/>
                  <a:pt x="616" y="127"/>
                </a:cubicBezTo>
                <a:cubicBezTo>
                  <a:pt x="618" y="127"/>
                  <a:pt x="618" y="126"/>
                  <a:pt x="619" y="125"/>
                </a:cubicBezTo>
                <a:cubicBezTo>
                  <a:pt x="619" y="125"/>
                  <a:pt x="620" y="124"/>
                  <a:pt x="620" y="124"/>
                </a:cubicBezTo>
                <a:cubicBezTo>
                  <a:pt x="621" y="125"/>
                  <a:pt x="622" y="124"/>
                  <a:pt x="623" y="124"/>
                </a:cubicBezTo>
                <a:cubicBezTo>
                  <a:pt x="623" y="123"/>
                  <a:pt x="624" y="123"/>
                  <a:pt x="625" y="123"/>
                </a:cubicBezTo>
                <a:cubicBezTo>
                  <a:pt x="627" y="124"/>
                  <a:pt x="629" y="123"/>
                  <a:pt x="630" y="124"/>
                </a:cubicBezTo>
                <a:cubicBezTo>
                  <a:pt x="632" y="124"/>
                  <a:pt x="633" y="125"/>
                  <a:pt x="634" y="126"/>
                </a:cubicBezTo>
                <a:cubicBezTo>
                  <a:pt x="635" y="126"/>
                  <a:pt x="635" y="126"/>
                  <a:pt x="636" y="127"/>
                </a:cubicBezTo>
                <a:cubicBezTo>
                  <a:pt x="636" y="129"/>
                  <a:pt x="636" y="129"/>
                  <a:pt x="636" y="129"/>
                </a:cubicBezTo>
                <a:cubicBezTo>
                  <a:pt x="637" y="129"/>
                  <a:pt x="637" y="130"/>
                  <a:pt x="638" y="131"/>
                </a:cubicBezTo>
                <a:cubicBezTo>
                  <a:pt x="638" y="132"/>
                  <a:pt x="638" y="133"/>
                  <a:pt x="637" y="133"/>
                </a:cubicBezTo>
                <a:cubicBezTo>
                  <a:pt x="637" y="133"/>
                  <a:pt x="637" y="134"/>
                  <a:pt x="637" y="134"/>
                </a:cubicBezTo>
                <a:cubicBezTo>
                  <a:pt x="639" y="134"/>
                  <a:pt x="639" y="135"/>
                  <a:pt x="640" y="135"/>
                </a:cubicBezTo>
                <a:cubicBezTo>
                  <a:pt x="639" y="136"/>
                  <a:pt x="638" y="136"/>
                  <a:pt x="637" y="137"/>
                </a:cubicBezTo>
                <a:cubicBezTo>
                  <a:pt x="637" y="137"/>
                  <a:pt x="638" y="138"/>
                  <a:pt x="638" y="138"/>
                </a:cubicBezTo>
                <a:cubicBezTo>
                  <a:pt x="639" y="138"/>
                  <a:pt x="639" y="138"/>
                  <a:pt x="639" y="139"/>
                </a:cubicBezTo>
                <a:cubicBezTo>
                  <a:pt x="639" y="139"/>
                  <a:pt x="639" y="140"/>
                  <a:pt x="638" y="140"/>
                </a:cubicBezTo>
                <a:cubicBezTo>
                  <a:pt x="638" y="140"/>
                  <a:pt x="637" y="140"/>
                  <a:pt x="637" y="140"/>
                </a:cubicBezTo>
                <a:cubicBezTo>
                  <a:pt x="637" y="140"/>
                  <a:pt x="637" y="141"/>
                  <a:pt x="637" y="141"/>
                </a:cubicBezTo>
                <a:cubicBezTo>
                  <a:pt x="639" y="142"/>
                  <a:pt x="639" y="143"/>
                  <a:pt x="639" y="144"/>
                </a:cubicBezTo>
                <a:cubicBezTo>
                  <a:pt x="639" y="144"/>
                  <a:pt x="638" y="144"/>
                  <a:pt x="638" y="144"/>
                </a:cubicBezTo>
                <a:cubicBezTo>
                  <a:pt x="638" y="144"/>
                  <a:pt x="638" y="144"/>
                  <a:pt x="638" y="144"/>
                </a:cubicBezTo>
                <a:cubicBezTo>
                  <a:pt x="638" y="144"/>
                  <a:pt x="638" y="144"/>
                  <a:pt x="638" y="144"/>
                </a:cubicBezTo>
                <a:cubicBezTo>
                  <a:pt x="638" y="144"/>
                  <a:pt x="637" y="143"/>
                  <a:pt x="637" y="144"/>
                </a:cubicBezTo>
                <a:cubicBezTo>
                  <a:pt x="637" y="144"/>
                  <a:pt x="637" y="144"/>
                  <a:pt x="638" y="144"/>
                </a:cubicBezTo>
                <a:cubicBezTo>
                  <a:pt x="638" y="145"/>
                  <a:pt x="638" y="145"/>
                  <a:pt x="638" y="145"/>
                </a:cubicBezTo>
                <a:cubicBezTo>
                  <a:pt x="636" y="145"/>
                  <a:pt x="636" y="145"/>
                  <a:pt x="635" y="147"/>
                </a:cubicBezTo>
                <a:cubicBezTo>
                  <a:pt x="636" y="148"/>
                  <a:pt x="637" y="148"/>
                  <a:pt x="638" y="149"/>
                </a:cubicBezTo>
                <a:cubicBezTo>
                  <a:pt x="638" y="149"/>
                  <a:pt x="637" y="150"/>
                  <a:pt x="637" y="150"/>
                </a:cubicBezTo>
                <a:cubicBezTo>
                  <a:pt x="637" y="151"/>
                  <a:pt x="636" y="151"/>
                  <a:pt x="636" y="151"/>
                </a:cubicBezTo>
                <a:cubicBezTo>
                  <a:pt x="635" y="150"/>
                  <a:pt x="634" y="150"/>
                  <a:pt x="633" y="150"/>
                </a:cubicBezTo>
                <a:cubicBezTo>
                  <a:pt x="633" y="150"/>
                  <a:pt x="632" y="149"/>
                  <a:pt x="631" y="149"/>
                </a:cubicBezTo>
                <a:cubicBezTo>
                  <a:pt x="629" y="148"/>
                  <a:pt x="629" y="147"/>
                  <a:pt x="630" y="145"/>
                </a:cubicBezTo>
                <a:cubicBezTo>
                  <a:pt x="630" y="145"/>
                  <a:pt x="630" y="144"/>
                  <a:pt x="630" y="144"/>
                </a:cubicBezTo>
                <a:cubicBezTo>
                  <a:pt x="632" y="140"/>
                  <a:pt x="632" y="140"/>
                  <a:pt x="632" y="137"/>
                </a:cubicBezTo>
                <a:cubicBezTo>
                  <a:pt x="632" y="136"/>
                  <a:pt x="632" y="136"/>
                  <a:pt x="631" y="135"/>
                </a:cubicBezTo>
                <a:cubicBezTo>
                  <a:pt x="631" y="135"/>
                  <a:pt x="631" y="134"/>
                  <a:pt x="632" y="133"/>
                </a:cubicBezTo>
                <a:cubicBezTo>
                  <a:pt x="632" y="133"/>
                  <a:pt x="632" y="133"/>
                  <a:pt x="632" y="133"/>
                </a:cubicBezTo>
                <a:cubicBezTo>
                  <a:pt x="632" y="133"/>
                  <a:pt x="631" y="133"/>
                  <a:pt x="631" y="133"/>
                </a:cubicBezTo>
                <a:cubicBezTo>
                  <a:pt x="631" y="134"/>
                  <a:pt x="632" y="134"/>
                  <a:pt x="632" y="134"/>
                </a:cubicBezTo>
                <a:cubicBezTo>
                  <a:pt x="633" y="134"/>
                  <a:pt x="633" y="134"/>
                  <a:pt x="633" y="133"/>
                </a:cubicBezTo>
                <a:cubicBezTo>
                  <a:pt x="633" y="133"/>
                  <a:pt x="633" y="133"/>
                  <a:pt x="632" y="133"/>
                </a:cubicBezTo>
                <a:cubicBezTo>
                  <a:pt x="631" y="134"/>
                  <a:pt x="630" y="133"/>
                  <a:pt x="630" y="133"/>
                </a:cubicBezTo>
                <a:cubicBezTo>
                  <a:pt x="630" y="133"/>
                  <a:pt x="629" y="132"/>
                  <a:pt x="629" y="132"/>
                </a:cubicBezTo>
                <a:cubicBezTo>
                  <a:pt x="627" y="132"/>
                  <a:pt x="625" y="132"/>
                  <a:pt x="622" y="132"/>
                </a:cubicBezTo>
                <a:cubicBezTo>
                  <a:pt x="621" y="133"/>
                  <a:pt x="621" y="134"/>
                  <a:pt x="620" y="134"/>
                </a:cubicBezTo>
                <a:cubicBezTo>
                  <a:pt x="620" y="134"/>
                  <a:pt x="620" y="133"/>
                  <a:pt x="620" y="133"/>
                </a:cubicBezTo>
                <a:cubicBezTo>
                  <a:pt x="619" y="133"/>
                  <a:pt x="619" y="133"/>
                  <a:pt x="619" y="134"/>
                </a:cubicBezTo>
                <a:cubicBezTo>
                  <a:pt x="619" y="134"/>
                  <a:pt x="618" y="134"/>
                  <a:pt x="618" y="134"/>
                </a:cubicBezTo>
                <a:cubicBezTo>
                  <a:pt x="618" y="135"/>
                  <a:pt x="619" y="135"/>
                  <a:pt x="619" y="135"/>
                </a:cubicBezTo>
                <a:cubicBezTo>
                  <a:pt x="619" y="135"/>
                  <a:pt x="619" y="136"/>
                  <a:pt x="619" y="137"/>
                </a:cubicBezTo>
                <a:cubicBezTo>
                  <a:pt x="618" y="138"/>
                  <a:pt x="617" y="138"/>
                  <a:pt x="616" y="140"/>
                </a:cubicBezTo>
                <a:cubicBezTo>
                  <a:pt x="615" y="142"/>
                  <a:pt x="614" y="144"/>
                  <a:pt x="614" y="147"/>
                </a:cubicBezTo>
                <a:cubicBezTo>
                  <a:pt x="614" y="148"/>
                  <a:pt x="614" y="149"/>
                  <a:pt x="614" y="150"/>
                </a:cubicBezTo>
                <a:cubicBezTo>
                  <a:pt x="614" y="152"/>
                  <a:pt x="614" y="153"/>
                  <a:pt x="615" y="155"/>
                </a:cubicBezTo>
                <a:cubicBezTo>
                  <a:pt x="616" y="156"/>
                  <a:pt x="615" y="158"/>
                  <a:pt x="615" y="159"/>
                </a:cubicBezTo>
                <a:cubicBezTo>
                  <a:pt x="616" y="160"/>
                  <a:pt x="616" y="161"/>
                  <a:pt x="616" y="162"/>
                </a:cubicBezTo>
                <a:cubicBezTo>
                  <a:pt x="617" y="163"/>
                  <a:pt x="617" y="164"/>
                  <a:pt x="617" y="165"/>
                </a:cubicBezTo>
                <a:cubicBezTo>
                  <a:pt x="617" y="166"/>
                  <a:pt x="617" y="167"/>
                  <a:pt x="617" y="168"/>
                </a:cubicBezTo>
                <a:cubicBezTo>
                  <a:pt x="617" y="169"/>
                  <a:pt x="618" y="171"/>
                  <a:pt x="617" y="172"/>
                </a:cubicBezTo>
                <a:cubicBezTo>
                  <a:pt x="616" y="173"/>
                  <a:pt x="616" y="174"/>
                  <a:pt x="616" y="176"/>
                </a:cubicBezTo>
                <a:cubicBezTo>
                  <a:pt x="616" y="176"/>
                  <a:pt x="616" y="176"/>
                  <a:pt x="616" y="176"/>
                </a:cubicBezTo>
                <a:cubicBezTo>
                  <a:pt x="615" y="178"/>
                  <a:pt x="613" y="181"/>
                  <a:pt x="612" y="183"/>
                </a:cubicBezTo>
                <a:cubicBezTo>
                  <a:pt x="612" y="184"/>
                  <a:pt x="611" y="185"/>
                  <a:pt x="611" y="185"/>
                </a:cubicBezTo>
                <a:cubicBezTo>
                  <a:pt x="610" y="186"/>
                  <a:pt x="609" y="187"/>
                  <a:pt x="608" y="189"/>
                </a:cubicBezTo>
                <a:cubicBezTo>
                  <a:pt x="608" y="189"/>
                  <a:pt x="607" y="189"/>
                  <a:pt x="606" y="190"/>
                </a:cubicBezTo>
                <a:cubicBezTo>
                  <a:pt x="605" y="191"/>
                  <a:pt x="603" y="193"/>
                  <a:pt x="601" y="195"/>
                </a:cubicBezTo>
                <a:cubicBezTo>
                  <a:pt x="601" y="195"/>
                  <a:pt x="600" y="194"/>
                  <a:pt x="600" y="195"/>
                </a:cubicBezTo>
                <a:cubicBezTo>
                  <a:pt x="599" y="195"/>
                  <a:pt x="599" y="195"/>
                  <a:pt x="598" y="196"/>
                </a:cubicBezTo>
                <a:cubicBezTo>
                  <a:pt x="597" y="196"/>
                  <a:pt x="597" y="197"/>
                  <a:pt x="595" y="197"/>
                </a:cubicBezTo>
                <a:cubicBezTo>
                  <a:pt x="594" y="197"/>
                  <a:pt x="592" y="197"/>
                  <a:pt x="589" y="197"/>
                </a:cubicBezTo>
                <a:cubicBezTo>
                  <a:pt x="589" y="197"/>
                  <a:pt x="589" y="197"/>
                  <a:pt x="589" y="196"/>
                </a:cubicBezTo>
                <a:cubicBezTo>
                  <a:pt x="589" y="197"/>
                  <a:pt x="590" y="196"/>
                  <a:pt x="590" y="195"/>
                </a:cubicBezTo>
                <a:cubicBezTo>
                  <a:pt x="589" y="195"/>
                  <a:pt x="589" y="195"/>
                  <a:pt x="589" y="195"/>
                </a:cubicBezTo>
                <a:cubicBezTo>
                  <a:pt x="588" y="195"/>
                  <a:pt x="588" y="195"/>
                  <a:pt x="588" y="196"/>
                </a:cubicBezTo>
                <a:moveTo>
                  <a:pt x="629" y="130"/>
                </a:moveTo>
                <a:cubicBezTo>
                  <a:pt x="629" y="130"/>
                  <a:pt x="629" y="130"/>
                  <a:pt x="629" y="130"/>
                </a:cubicBezTo>
                <a:cubicBezTo>
                  <a:pt x="629" y="131"/>
                  <a:pt x="629" y="131"/>
                  <a:pt x="629" y="131"/>
                </a:cubicBezTo>
                <a:cubicBezTo>
                  <a:pt x="629" y="131"/>
                  <a:pt x="629" y="131"/>
                  <a:pt x="629" y="131"/>
                </a:cubicBezTo>
                <a:cubicBezTo>
                  <a:pt x="629" y="131"/>
                  <a:pt x="629" y="130"/>
                  <a:pt x="629" y="130"/>
                </a:cubicBezTo>
                <a:moveTo>
                  <a:pt x="590" y="193"/>
                </a:moveTo>
                <a:cubicBezTo>
                  <a:pt x="589" y="193"/>
                  <a:pt x="589" y="193"/>
                  <a:pt x="589" y="193"/>
                </a:cubicBezTo>
                <a:cubicBezTo>
                  <a:pt x="589" y="193"/>
                  <a:pt x="589" y="193"/>
                  <a:pt x="589" y="193"/>
                </a:cubicBezTo>
                <a:cubicBezTo>
                  <a:pt x="589" y="193"/>
                  <a:pt x="589" y="193"/>
                  <a:pt x="589" y="193"/>
                </a:cubicBezTo>
                <a:cubicBezTo>
                  <a:pt x="589" y="193"/>
                  <a:pt x="589" y="193"/>
                  <a:pt x="590" y="193"/>
                </a:cubicBezTo>
                <a:moveTo>
                  <a:pt x="554" y="654"/>
                </a:moveTo>
                <a:cubicBezTo>
                  <a:pt x="556" y="654"/>
                  <a:pt x="557" y="653"/>
                  <a:pt x="558" y="654"/>
                </a:cubicBezTo>
                <a:cubicBezTo>
                  <a:pt x="558" y="654"/>
                  <a:pt x="557" y="655"/>
                  <a:pt x="557" y="655"/>
                </a:cubicBezTo>
                <a:cubicBezTo>
                  <a:pt x="557" y="655"/>
                  <a:pt x="558" y="656"/>
                  <a:pt x="558" y="656"/>
                </a:cubicBezTo>
                <a:cubicBezTo>
                  <a:pt x="557" y="657"/>
                  <a:pt x="557" y="659"/>
                  <a:pt x="555" y="659"/>
                </a:cubicBezTo>
                <a:cubicBezTo>
                  <a:pt x="555" y="659"/>
                  <a:pt x="554" y="659"/>
                  <a:pt x="554" y="659"/>
                </a:cubicBezTo>
                <a:cubicBezTo>
                  <a:pt x="554" y="661"/>
                  <a:pt x="554" y="664"/>
                  <a:pt x="555" y="666"/>
                </a:cubicBezTo>
                <a:cubicBezTo>
                  <a:pt x="555" y="668"/>
                  <a:pt x="556" y="670"/>
                  <a:pt x="557" y="672"/>
                </a:cubicBezTo>
                <a:cubicBezTo>
                  <a:pt x="558" y="672"/>
                  <a:pt x="558" y="673"/>
                  <a:pt x="558" y="674"/>
                </a:cubicBezTo>
                <a:cubicBezTo>
                  <a:pt x="558" y="674"/>
                  <a:pt x="558" y="675"/>
                  <a:pt x="559" y="675"/>
                </a:cubicBezTo>
                <a:cubicBezTo>
                  <a:pt x="559" y="676"/>
                  <a:pt x="559" y="677"/>
                  <a:pt x="560" y="678"/>
                </a:cubicBezTo>
                <a:cubicBezTo>
                  <a:pt x="561" y="678"/>
                  <a:pt x="561" y="680"/>
                  <a:pt x="562" y="680"/>
                </a:cubicBezTo>
                <a:cubicBezTo>
                  <a:pt x="562" y="681"/>
                  <a:pt x="562" y="682"/>
                  <a:pt x="563" y="683"/>
                </a:cubicBezTo>
                <a:cubicBezTo>
                  <a:pt x="563" y="683"/>
                  <a:pt x="564" y="683"/>
                  <a:pt x="564" y="683"/>
                </a:cubicBezTo>
                <a:cubicBezTo>
                  <a:pt x="565" y="686"/>
                  <a:pt x="566" y="688"/>
                  <a:pt x="568" y="690"/>
                </a:cubicBezTo>
                <a:cubicBezTo>
                  <a:pt x="567" y="691"/>
                  <a:pt x="569" y="692"/>
                  <a:pt x="569" y="693"/>
                </a:cubicBezTo>
                <a:cubicBezTo>
                  <a:pt x="569" y="694"/>
                  <a:pt x="570" y="694"/>
                  <a:pt x="571" y="696"/>
                </a:cubicBezTo>
                <a:cubicBezTo>
                  <a:pt x="571" y="696"/>
                  <a:pt x="571" y="697"/>
                  <a:pt x="572" y="698"/>
                </a:cubicBezTo>
                <a:cubicBezTo>
                  <a:pt x="572" y="699"/>
                  <a:pt x="574" y="699"/>
                  <a:pt x="573" y="701"/>
                </a:cubicBezTo>
                <a:cubicBezTo>
                  <a:pt x="575" y="702"/>
                  <a:pt x="576" y="703"/>
                  <a:pt x="577" y="704"/>
                </a:cubicBezTo>
                <a:cubicBezTo>
                  <a:pt x="578" y="706"/>
                  <a:pt x="579" y="707"/>
                  <a:pt x="580" y="708"/>
                </a:cubicBezTo>
                <a:cubicBezTo>
                  <a:pt x="581" y="709"/>
                  <a:pt x="582" y="710"/>
                  <a:pt x="584" y="710"/>
                </a:cubicBezTo>
                <a:cubicBezTo>
                  <a:pt x="585" y="710"/>
                  <a:pt x="586" y="710"/>
                  <a:pt x="586" y="709"/>
                </a:cubicBezTo>
                <a:cubicBezTo>
                  <a:pt x="587" y="709"/>
                  <a:pt x="589" y="709"/>
                  <a:pt x="589" y="708"/>
                </a:cubicBezTo>
                <a:cubicBezTo>
                  <a:pt x="589" y="707"/>
                  <a:pt x="590" y="707"/>
                  <a:pt x="591" y="706"/>
                </a:cubicBezTo>
                <a:cubicBezTo>
                  <a:pt x="591" y="705"/>
                  <a:pt x="591" y="705"/>
                  <a:pt x="591" y="705"/>
                </a:cubicBezTo>
                <a:cubicBezTo>
                  <a:pt x="591" y="700"/>
                  <a:pt x="591" y="700"/>
                  <a:pt x="591" y="700"/>
                </a:cubicBezTo>
                <a:cubicBezTo>
                  <a:pt x="589" y="698"/>
                  <a:pt x="589" y="696"/>
                  <a:pt x="588" y="694"/>
                </a:cubicBezTo>
                <a:cubicBezTo>
                  <a:pt x="587" y="694"/>
                  <a:pt x="587" y="693"/>
                  <a:pt x="587" y="693"/>
                </a:cubicBezTo>
                <a:cubicBezTo>
                  <a:pt x="586" y="692"/>
                  <a:pt x="586" y="692"/>
                  <a:pt x="586" y="691"/>
                </a:cubicBezTo>
                <a:cubicBezTo>
                  <a:pt x="586" y="691"/>
                  <a:pt x="586" y="690"/>
                  <a:pt x="585" y="690"/>
                </a:cubicBezTo>
                <a:cubicBezTo>
                  <a:pt x="584" y="689"/>
                  <a:pt x="584" y="687"/>
                  <a:pt x="582" y="686"/>
                </a:cubicBezTo>
                <a:cubicBezTo>
                  <a:pt x="582" y="686"/>
                  <a:pt x="581" y="686"/>
                  <a:pt x="580" y="686"/>
                </a:cubicBezTo>
                <a:cubicBezTo>
                  <a:pt x="580" y="687"/>
                  <a:pt x="579" y="688"/>
                  <a:pt x="579" y="688"/>
                </a:cubicBezTo>
                <a:cubicBezTo>
                  <a:pt x="577" y="688"/>
                  <a:pt x="577" y="689"/>
                  <a:pt x="576" y="689"/>
                </a:cubicBezTo>
                <a:cubicBezTo>
                  <a:pt x="575" y="689"/>
                  <a:pt x="576" y="687"/>
                  <a:pt x="575" y="687"/>
                </a:cubicBezTo>
                <a:cubicBezTo>
                  <a:pt x="574" y="685"/>
                  <a:pt x="574" y="685"/>
                  <a:pt x="573" y="684"/>
                </a:cubicBezTo>
                <a:cubicBezTo>
                  <a:pt x="572" y="683"/>
                  <a:pt x="572" y="682"/>
                  <a:pt x="573" y="682"/>
                </a:cubicBezTo>
                <a:cubicBezTo>
                  <a:pt x="574" y="682"/>
                  <a:pt x="574" y="682"/>
                  <a:pt x="575" y="681"/>
                </a:cubicBezTo>
                <a:cubicBezTo>
                  <a:pt x="575" y="681"/>
                  <a:pt x="576" y="680"/>
                  <a:pt x="576" y="680"/>
                </a:cubicBezTo>
                <a:cubicBezTo>
                  <a:pt x="579" y="680"/>
                  <a:pt x="581" y="678"/>
                  <a:pt x="583" y="677"/>
                </a:cubicBezTo>
                <a:cubicBezTo>
                  <a:pt x="584" y="676"/>
                  <a:pt x="584" y="677"/>
                  <a:pt x="585" y="676"/>
                </a:cubicBezTo>
                <a:cubicBezTo>
                  <a:pt x="586" y="677"/>
                  <a:pt x="586" y="678"/>
                  <a:pt x="587" y="679"/>
                </a:cubicBezTo>
                <a:cubicBezTo>
                  <a:pt x="587" y="679"/>
                  <a:pt x="588" y="680"/>
                  <a:pt x="588" y="681"/>
                </a:cubicBezTo>
                <a:cubicBezTo>
                  <a:pt x="589" y="682"/>
                  <a:pt x="589" y="683"/>
                  <a:pt x="590" y="684"/>
                </a:cubicBezTo>
                <a:cubicBezTo>
                  <a:pt x="592" y="685"/>
                  <a:pt x="592" y="687"/>
                  <a:pt x="593" y="688"/>
                </a:cubicBezTo>
                <a:cubicBezTo>
                  <a:pt x="594" y="690"/>
                  <a:pt x="595" y="692"/>
                  <a:pt x="596" y="694"/>
                </a:cubicBezTo>
                <a:cubicBezTo>
                  <a:pt x="597" y="696"/>
                  <a:pt x="597" y="697"/>
                  <a:pt x="599" y="698"/>
                </a:cubicBezTo>
                <a:cubicBezTo>
                  <a:pt x="599" y="699"/>
                  <a:pt x="600" y="700"/>
                  <a:pt x="600" y="701"/>
                </a:cubicBezTo>
                <a:cubicBezTo>
                  <a:pt x="601" y="702"/>
                  <a:pt x="601" y="704"/>
                  <a:pt x="602" y="705"/>
                </a:cubicBezTo>
                <a:cubicBezTo>
                  <a:pt x="603" y="706"/>
                  <a:pt x="603" y="707"/>
                  <a:pt x="602" y="708"/>
                </a:cubicBezTo>
                <a:cubicBezTo>
                  <a:pt x="601" y="709"/>
                  <a:pt x="600" y="709"/>
                  <a:pt x="599" y="710"/>
                </a:cubicBezTo>
                <a:cubicBezTo>
                  <a:pt x="598" y="708"/>
                  <a:pt x="597" y="707"/>
                  <a:pt x="596" y="706"/>
                </a:cubicBezTo>
                <a:cubicBezTo>
                  <a:pt x="595" y="706"/>
                  <a:pt x="595" y="706"/>
                  <a:pt x="595" y="706"/>
                </a:cubicBezTo>
                <a:cubicBezTo>
                  <a:pt x="595" y="708"/>
                  <a:pt x="595" y="709"/>
                  <a:pt x="595" y="711"/>
                </a:cubicBezTo>
                <a:cubicBezTo>
                  <a:pt x="595" y="712"/>
                  <a:pt x="594" y="712"/>
                  <a:pt x="594" y="713"/>
                </a:cubicBezTo>
                <a:cubicBezTo>
                  <a:pt x="593" y="714"/>
                  <a:pt x="591" y="714"/>
                  <a:pt x="590" y="715"/>
                </a:cubicBezTo>
                <a:cubicBezTo>
                  <a:pt x="589" y="716"/>
                  <a:pt x="589" y="716"/>
                  <a:pt x="588" y="716"/>
                </a:cubicBezTo>
                <a:cubicBezTo>
                  <a:pt x="588" y="717"/>
                  <a:pt x="587" y="717"/>
                  <a:pt x="586" y="717"/>
                </a:cubicBezTo>
                <a:cubicBezTo>
                  <a:pt x="585" y="717"/>
                  <a:pt x="584" y="719"/>
                  <a:pt x="583" y="717"/>
                </a:cubicBezTo>
                <a:cubicBezTo>
                  <a:pt x="583" y="717"/>
                  <a:pt x="583" y="717"/>
                  <a:pt x="582" y="717"/>
                </a:cubicBezTo>
                <a:cubicBezTo>
                  <a:pt x="582" y="717"/>
                  <a:pt x="581" y="718"/>
                  <a:pt x="580" y="717"/>
                </a:cubicBezTo>
                <a:cubicBezTo>
                  <a:pt x="580" y="716"/>
                  <a:pt x="578" y="717"/>
                  <a:pt x="578" y="716"/>
                </a:cubicBezTo>
                <a:cubicBezTo>
                  <a:pt x="577" y="714"/>
                  <a:pt x="576" y="715"/>
                  <a:pt x="575" y="714"/>
                </a:cubicBezTo>
                <a:cubicBezTo>
                  <a:pt x="574" y="713"/>
                  <a:pt x="574" y="713"/>
                  <a:pt x="573" y="712"/>
                </a:cubicBezTo>
                <a:cubicBezTo>
                  <a:pt x="573" y="711"/>
                  <a:pt x="572" y="710"/>
                  <a:pt x="571" y="710"/>
                </a:cubicBezTo>
                <a:cubicBezTo>
                  <a:pt x="570" y="709"/>
                  <a:pt x="570" y="708"/>
                  <a:pt x="570" y="707"/>
                </a:cubicBezTo>
                <a:cubicBezTo>
                  <a:pt x="569" y="706"/>
                  <a:pt x="568" y="706"/>
                  <a:pt x="567" y="705"/>
                </a:cubicBezTo>
                <a:cubicBezTo>
                  <a:pt x="567" y="704"/>
                  <a:pt x="567" y="703"/>
                  <a:pt x="566" y="703"/>
                </a:cubicBezTo>
                <a:cubicBezTo>
                  <a:pt x="564" y="702"/>
                  <a:pt x="564" y="700"/>
                  <a:pt x="563" y="698"/>
                </a:cubicBezTo>
                <a:cubicBezTo>
                  <a:pt x="562" y="697"/>
                  <a:pt x="561" y="696"/>
                  <a:pt x="560" y="695"/>
                </a:cubicBezTo>
                <a:cubicBezTo>
                  <a:pt x="560" y="693"/>
                  <a:pt x="559" y="692"/>
                  <a:pt x="558" y="691"/>
                </a:cubicBezTo>
                <a:cubicBezTo>
                  <a:pt x="557" y="690"/>
                  <a:pt x="557" y="689"/>
                  <a:pt x="556" y="688"/>
                </a:cubicBezTo>
                <a:cubicBezTo>
                  <a:pt x="556" y="687"/>
                  <a:pt x="555" y="685"/>
                  <a:pt x="554" y="684"/>
                </a:cubicBezTo>
                <a:cubicBezTo>
                  <a:pt x="554" y="683"/>
                  <a:pt x="554" y="682"/>
                  <a:pt x="553" y="681"/>
                </a:cubicBezTo>
                <a:cubicBezTo>
                  <a:pt x="553" y="679"/>
                  <a:pt x="551" y="679"/>
                  <a:pt x="551" y="677"/>
                </a:cubicBezTo>
                <a:cubicBezTo>
                  <a:pt x="551" y="676"/>
                  <a:pt x="550" y="676"/>
                  <a:pt x="550" y="675"/>
                </a:cubicBezTo>
                <a:cubicBezTo>
                  <a:pt x="550" y="674"/>
                  <a:pt x="549" y="673"/>
                  <a:pt x="549" y="672"/>
                </a:cubicBezTo>
                <a:cubicBezTo>
                  <a:pt x="548" y="671"/>
                  <a:pt x="548" y="670"/>
                  <a:pt x="548" y="669"/>
                </a:cubicBezTo>
                <a:cubicBezTo>
                  <a:pt x="547" y="669"/>
                  <a:pt x="547" y="668"/>
                  <a:pt x="547" y="666"/>
                </a:cubicBezTo>
                <a:cubicBezTo>
                  <a:pt x="547" y="665"/>
                  <a:pt x="547" y="664"/>
                  <a:pt x="547" y="663"/>
                </a:cubicBezTo>
                <a:cubicBezTo>
                  <a:pt x="547" y="661"/>
                  <a:pt x="546" y="660"/>
                  <a:pt x="548" y="659"/>
                </a:cubicBezTo>
                <a:cubicBezTo>
                  <a:pt x="548" y="656"/>
                  <a:pt x="548" y="656"/>
                  <a:pt x="548" y="656"/>
                </a:cubicBezTo>
                <a:cubicBezTo>
                  <a:pt x="548" y="655"/>
                  <a:pt x="549" y="655"/>
                  <a:pt x="550" y="654"/>
                </a:cubicBezTo>
                <a:cubicBezTo>
                  <a:pt x="550" y="653"/>
                  <a:pt x="552" y="653"/>
                  <a:pt x="553" y="652"/>
                </a:cubicBezTo>
                <a:cubicBezTo>
                  <a:pt x="554" y="651"/>
                  <a:pt x="554" y="652"/>
                  <a:pt x="554" y="653"/>
                </a:cubicBezTo>
                <a:cubicBezTo>
                  <a:pt x="554" y="653"/>
                  <a:pt x="554" y="654"/>
                  <a:pt x="554" y="654"/>
                </a:cubicBezTo>
                <a:cubicBezTo>
                  <a:pt x="555" y="654"/>
                  <a:pt x="554" y="654"/>
                  <a:pt x="554" y="654"/>
                </a:cubicBezTo>
                <a:cubicBezTo>
                  <a:pt x="554" y="654"/>
                  <a:pt x="554" y="654"/>
                  <a:pt x="553" y="654"/>
                </a:cubicBezTo>
                <a:cubicBezTo>
                  <a:pt x="553" y="654"/>
                  <a:pt x="553" y="654"/>
                  <a:pt x="553" y="654"/>
                </a:cubicBezTo>
                <a:cubicBezTo>
                  <a:pt x="553" y="654"/>
                  <a:pt x="553" y="654"/>
                  <a:pt x="553" y="655"/>
                </a:cubicBezTo>
                <a:cubicBezTo>
                  <a:pt x="554" y="655"/>
                  <a:pt x="554" y="655"/>
                  <a:pt x="554" y="654"/>
                </a:cubicBezTo>
                <a:moveTo>
                  <a:pt x="586" y="715"/>
                </a:moveTo>
                <a:cubicBezTo>
                  <a:pt x="586" y="715"/>
                  <a:pt x="585" y="715"/>
                  <a:pt x="585" y="714"/>
                </a:cubicBezTo>
                <a:cubicBezTo>
                  <a:pt x="585" y="714"/>
                  <a:pt x="585" y="715"/>
                  <a:pt x="585" y="715"/>
                </a:cubicBezTo>
                <a:cubicBezTo>
                  <a:pt x="585" y="715"/>
                  <a:pt x="585" y="715"/>
                  <a:pt x="585" y="715"/>
                </a:cubicBezTo>
                <a:cubicBezTo>
                  <a:pt x="585" y="715"/>
                  <a:pt x="586" y="715"/>
                  <a:pt x="586" y="715"/>
                </a:cubicBezTo>
                <a:moveTo>
                  <a:pt x="256" y="650"/>
                </a:moveTo>
                <a:cubicBezTo>
                  <a:pt x="257" y="650"/>
                  <a:pt x="257" y="650"/>
                  <a:pt x="258" y="650"/>
                </a:cubicBezTo>
                <a:cubicBezTo>
                  <a:pt x="259" y="650"/>
                  <a:pt x="259" y="650"/>
                  <a:pt x="260" y="651"/>
                </a:cubicBezTo>
                <a:cubicBezTo>
                  <a:pt x="260" y="651"/>
                  <a:pt x="261" y="651"/>
                  <a:pt x="261" y="651"/>
                </a:cubicBezTo>
                <a:cubicBezTo>
                  <a:pt x="262" y="651"/>
                  <a:pt x="262" y="651"/>
                  <a:pt x="263" y="652"/>
                </a:cubicBezTo>
                <a:cubicBezTo>
                  <a:pt x="263" y="652"/>
                  <a:pt x="264" y="652"/>
                  <a:pt x="264" y="652"/>
                </a:cubicBezTo>
                <a:cubicBezTo>
                  <a:pt x="264" y="653"/>
                  <a:pt x="264" y="654"/>
                  <a:pt x="264" y="655"/>
                </a:cubicBezTo>
                <a:cubicBezTo>
                  <a:pt x="263" y="655"/>
                  <a:pt x="263" y="656"/>
                  <a:pt x="262" y="657"/>
                </a:cubicBezTo>
                <a:cubicBezTo>
                  <a:pt x="262" y="658"/>
                  <a:pt x="261" y="659"/>
                  <a:pt x="261" y="660"/>
                </a:cubicBezTo>
                <a:cubicBezTo>
                  <a:pt x="262" y="661"/>
                  <a:pt x="261" y="661"/>
                  <a:pt x="260" y="662"/>
                </a:cubicBezTo>
                <a:cubicBezTo>
                  <a:pt x="260" y="663"/>
                  <a:pt x="260" y="663"/>
                  <a:pt x="260" y="664"/>
                </a:cubicBezTo>
                <a:cubicBezTo>
                  <a:pt x="259" y="665"/>
                  <a:pt x="258" y="665"/>
                  <a:pt x="259" y="667"/>
                </a:cubicBezTo>
                <a:cubicBezTo>
                  <a:pt x="259" y="667"/>
                  <a:pt x="258" y="668"/>
                  <a:pt x="258" y="669"/>
                </a:cubicBezTo>
                <a:cubicBezTo>
                  <a:pt x="257" y="669"/>
                  <a:pt x="258" y="670"/>
                  <a:pt x="257" y="670"/>
                </a:cubicBezTo>
                <a:cubicBezTo>
                  <a:pt x="256" y="672"/>
                  <a:pt x="255" y="674"/>
                  <a:pt x="254" y="677"/>
                </a:cubicBezTo>
                <a:cubicBezTo>
                  <a:pt x="254" y="678"/>
                  <a:pt x="253" y="679"/>
                  <a:pt x="253" y="680"/>
                </a:cubicBezTo>
                <a:cubicBezTo>
                  <a:pt x="253" y="681"/>
                  <a:pt x="253" y="681"/>
                  <a:pt x="252" y="681"/>
                </a:cubicBezTo>
                <a:cubicBezTo>
                  <a:pt x="252" y="682"/>
                  <a:pt x="251" y="683"/>
                  <a:pt x="251" y="684"/>
                </a:cubicBezTo>
                <a:cubicBezTo>
                  <a:pt x="251" y="685"/>
                  <a:pt x="250" y="686"/>
                  <a:pt x="250" y="687"/>
                </a:cubicBezTo>
                <a:cubicBezTo>
                  <a:pt x="250" y="688"/>
                  <a:pt x="249" y="689"/>
                  <a:pt x="249" y="690"/>
                </a:cubicBezTo>
                <a:cubicBezTo>
                  <a:pt x="249" y="691"/>
                  <a:pt x="248" y="692"/>
                  <a:pt x="248" y="693"/>
                </a:cubicBezTo>
                <a:cubicBezTo>
                  <a:pt x="248" y="693"/>
                  <a:pt x="248" y="694"/>
                  <a:pt x="248" y="694"/>
                </a:cubicBezTo>
                <a:cubicBezTo>
                  <a:pt x="247" y="695"/>
                  <a:pt x="247" y="696"/>
                  <a:pt x="247" y="697"/>
                </a:cubicBezTo>
                <a:cubicBezTo>
                  <a:pt x="246" y="697"/>
                  <a:pt x="246" y="698"/>
                  <a:pt x="246" y="699"/>
                </a:cubicBezTo>
                <a:cubicBezTo>
                  <a:pt x="245" y="700"/>
                  <a:pt x="245" y="700"/>
                  <a:pt x="245" y="701"/>
                </a:cubicBezTo>
                <a:cubicBezTo>
                  <a:pt x="245" y="702"/>
                  <a:pt x="244" y="702"/>
                  <a:pt x="244" y="703"/>
                </a:cubicBezTo>
                <a:cubicBezTo>
                  <a:pt x="244" y="704"/>
                  <a:pt x="243" y="705"/>
                  <a:pt x="242" y="705"/>
                </a:cubicBezTo>
                <a:cubicBezTo>
                  <a:pt x="242" y="706"/>
                  <a:pt x="243" y="707"/>
                  <a:pt x="242" y="708"/>
                </a:cubicBezTo>
                <a:cubicBezTo>
                  <a:pt x="241" y="708"/>
                  <a:pt x="242" y="709"/>
                  <a:pt x="241" y="710"/>
                </a:cubicBezTo>
                <a:cubicBezTo>
                  <a:pt x="241" y="711"/>
                  <a:pt x="240" y="712"/>
                  <a:pt x="240" y="714"/>
                </a:cubicBezTo>
                <a:cubicBezTo>
                  <a:pt x="239" y="716"/>
                  <a:pt x="238" y="717"/>
                  <a:pt x="237" y="719"/>
                </a:cubicBezTo>
                <a:cubicBezTo>
                  <a:pt x="237" y="720"/>
                  <a:pt x="236" y="720"/>
                  <a:pt x="236" y="720"/>
                </a:cubicBezTo>
                <a:cubicBezTo>
                  <a:pt x="234" y="719"/>
                  <a:pt x="233" y="719"/>
                  <a:pt x="231" y="717"/>
                </a:cubicBezTo>
                <a:cubicBezTo>
                  <a:pt x="230" y="717"/>
                  <a:pt x="230" y="717"/>
                  <a:pt x="231" y="716"/>
                </a:cubicBezTo>
                <a:cubicBezTo>
                  <a:pt x="231" y="715"/>
                  <a:pt x="231" y="714"/>
                  <a:pt x="232" y="713"/>
                </a:cubicBezTo>
                <a:cubicBezTo>
                  <a:pt x="232" y="713"/>
                  <a:pt x="232" y="712"/>
                  <a:pt x="233" y="711"/>
                </a:cubicBezTo>
                <a:cubicBezTo>
                  <a:pt x="233" y="710"/>
                  <a:pt x="234" y="709"/>
                  <a:pt x="234" y="708"/>
                </a:cubicBezTo>
                <a:cubicBezTo>
                  <a:pt x="234" y="706"/>
                  <a:pt x="235" y="705"/>
                  <a:pt x="236" y="704"/>
                </a:cubicBezTo>
                <a:cubicBezTo>
                  <a:pt x="236" y="703"/>
                  <a:pt x="237" y="702"/>
                  <a:pt x="238" y="701"/>
                </a:cubicBezTo>
                <a:cubicBezTo>
                  <a:pt x="238" y="700"/>
                  <a:pt x="238" y="698"/>
                  <a:pt x="239" y="698"/>
                </a:cubicBezTo>
                <a:cubicBezTo>
                  <a:pt x="239" y="698"/>
                  <a:pt x="238" y="697"/>
                  <a:pt x="238" y="696"/>
                </a:cubicBezTo>
                <a:cubicBezTo>
                  <a:pt x="238" y="696"/>
                  <a:pt x="237" y="696"/>
                  <a:pt x="237" y="695"/>
                </a:cubicBezTo>
                <a:cubicBezTo>
                  <a:pt x="235" y="695"/>
                  <a:pt x="234" y="694"/>
                  <a:pt x="233" y="693"/>
                </a:cubicBezTo>
                <a:cubicBezTo>
                  <a:pt x="232" y="693"/>
                  <a:pt x="231" y="692"/>
                  <a:pt x="230" y="692"/>
                </a:cubicBezTo>
                <a:cubicBezTo>
                  <a:pt x="230" y="692"/>
                  <a:pt x="229" y="694"/>
                  <a:pt x="228" y="694"/>
                </a:cubicBezTo>
                <a:cubicBezTo>
                  <a:pt x="227" y="695"/>
                  <a:pt x="225" y="697"/>
                  <a:pt x="224" y="698"/>
                </a:cubicBezTo>
                <a:cubicBezTo>
                  <a:pt x="222" y="701"/>
                  <a:pt x="220" y="703"/>
                  <a:pt x="218" y="705"/>
                </a:cubicBezTo>
                <a:cubicBezTo>
                  <a:pt x="217" y="706"/>
                  <a:pt x="217" y="707"/>
                  <a:pt x="216" y="708"/>
                </a:cubicBezTo>
                <a:cubicBezTo>
                  <a:pt x="216" y="708"/>
                  <a:pt x="215" y="708"/>
                  <a:pt x="215" y="708"/>
                </a:cubicBezTo>
                <a:cubicBezTo>
                  <a:pt x="214" y="707"/>
                  <a:pt x="212" y="707"/>
                  <a:pt x="211" y="706"/>
                </a:cubicBezTo>
                <a:cubicBezTo>
                  <a:pt x="211" y="705"/>
                  <a:pt x="211" y="705"/>
                  <a:pt x="211" y="705"/>
                </a:cubicBezTo>
                <a:cubicBezTo>
                  <a:pt x="212" y="704"/>
                  <a:pt x="212" y="703"/>
                  <a:pt x="212" y="702"/>
                </a:cubicBezTo>
                <a:cubicBezTo>
                  <a:pt x="213" y="701"/>
                  <a:pt x="214" y="701"/>
                  <a:pt x="214" y="700"/>
                </a:cubicBezTo>
                <a:cubicBezTo>
                  <a:pt x="215" y="700"/>
                  <a:pt x="215" y="699"/>
                  <a:pt x="215" y="698"/>
                </a:cubicBezTo>
                <a:cubicBezTo>
                  <a:pt x="216" y="697"/>
                  <a:pt x="217" y="697"/>
                  <a:pt x="218" y="696"/>
                </a:cubicBezTo>
                <a:cubicBezTo>
                  <a:pt x="218" y="695"/>
                  <a:pt x="219" y="694"/>
                  <a:pt x="219" y="693"/>
                </a:cubicBezTo>
                <a:cubicBezTo>
                  <a:pt x="220" y="692"/>
                  <a:pt x="221" y="692"/>
                  <a:pt x="222" y="691"/>
                </a:cubicBezTo>
                <a:cubicBezTo>
                  <a:pt x="223" y="689"/>
                  <a:pt x="225" y="688"/>
                  <a:pt x="226" y="686"/>
                </a:cubicBezTo>
                <a:cubicBezTo>
                  <a:pt x="227" y="684"/>
                  <a:pt x="229" y="683"/>
                  <a:pt x="230" y="681"/>
                </a:cubicBezTo>
                <a:cubicBezTo>
                  <a:pt x="232" y="678"/>
                  <a:pt x="235" y="676"/>
                  <a:pt x="238" y="673"/>
                </a:cubicBezTo>
                <a:cubicBezTo>
                  <a:pt x="239" y="672"/>
                  <a:pt x="240" y="671"/>
                  <a:pt x="240" y="670"/>
                </a:cubicBezTo>
                <a:cubicBezTo>
                  <a:pt x="241" y="668"/>
                  <a:pt x="241" y="668"/>
                  <a:pt x="242" y="667"/>
                </a:cubicBezTo>
                <a:cubicBezTo>
                  <a:pt x="243" y="666"/>
                  <a:pt x="244" y="666"/>
                  <a:pt x="244" y="666"/>
                </a:cubicBezTo>
                <a:cubicBezTo>
                  <a:pt x="244" y="665"/>
                  <a:pt x="245" y="664"/>
                  <a:pt x="245" y="664"/>
                </a:cubicBezTo>
                <a:cubicBezTo>
                  <a:pt x="246" y="663"/>
                  <a:pt x="247" y="663"/>
                  <a:pt x="247" y="662"/>
                </a:cubicBezTo>
                <a:cubicBezTo>
                  <a:pt x="247" y="660"/>
                  <a:pt x="250" y="659"/>
                  <a:pt x="250" y="657"/>
                </a:cubicBezTo>
                <a:cubicBezTo>
                  <a:pt x="252" y="656"/>
                  <a:pt x="252" y="654"/>
                  <a:pt x="254" y="654"/>
                </a:cubicBezTo>
                <a:cubicBezTo>
                  <a:pt x="255" y="653"/>
                  <a:pt x="255" y="651"/>
                  <a:pt x="256" y="650"/>
                </a:cubicBezTo>
                <a:moveTo>
                  <a:pt x="253" y="663"/>
                </a:moveTo>
                <a:cubicBezTo>
                  <a:pt x="252" y="663"/>
                  <a:pt x="252" y="664"/>
                  <a:pt x="251" y="665"/>
                </a:cubicBezTo>
                <a:cubicBezTo>
                  <a:pt x="251" y="665"/>
                  <a:pt x="251" y="665"/>
                  <a:pt x="251" y="666"/>
                </a:cubicBezTo>
                <a:cubicBezTo>
                  <a:pt x="250" y="667"/>
                  <a:pt x="249" y="668"/>
                  <a:pt x="248" y="669"/>
                </a:cubicBezTo>
                <a:cubicBezTo>
                  <a:pt x="246" y="670"/>
                  <a:pt x="246" y="671"/>
                  <a:pt x="245" y="672"/>
                </a:cubicBezTo>
                <a:cubicBezTo>
                  <a:pt x="244" y="674"/>
                  <a:pt x="242" y="675"/>
                  <a:pt x="241" y="677"/>
                </a:cubicBezTo>
                <a:cubicBezTo>
                  <a:pt x="241" y="678"/>
                  <a:pt x="240" y="679"/>
                  <a:pt x="239" y="679"/>
                </a:cubicBezTo>
                <a:cubicBezTo>
                  <a:pt x="238" y="680"/>
                  <a:pt x="238" y="681"/>
                  <a:pt x="237" y="682"/>
                </a:cubicBezTo>
                <a:cubicBezTo>
                  <a:pt x="236" y="682"/>
                  <a:pt x="237" y="684"/>
                  <a:pt x="236" y="684"/>
                </a:cubicBezTo>
                <a:cubicBezTo>
                  <a:pt x="235" y="685"/>
                  <a:pt x="234" y="686"/>
                  <a:pt x="234" y="687"/>
                </a:cubicBezTo>
                <a:cubicBezTo>
                  <a:pt x="236" y="687"/>
                  <a:pt x="236" y="688"/>
                  <a:pt x="237" y="689"/>
                </a:cubicBezTo>
                <a:cubicBezTo>
                  <a:pt x="239" y="689"/>
                  <a:pt x="240" y="690"/>
                  <a:pt x="241" y="690"/>
                </a:cubicBezTo>
                <a:cubicBezTo>
                  <a:pt x="242" y="690"/>
                  <a:pt x="242" y="689"/>
                  <a:pt x="242" y="688"/>
                </a:cubicBezTo>
                <a:cubicBezTo>
                  <a:pt x="243" y="687"/>
                  <a:pt x="244" y="686"/>
                  <a:pt x="243" y="685"/>
                </a:cubicBezTo>
                <a:cubicBezTo>
                  <a:pt x="243" y="685"/>
                  <a:pt x="244" y="684"/>
                  <a:pt x="244" y="684"/>
                </a:cubicBezTo>
                <a:cubicBezTo>
                  <a:pt x="244" y="683"/>
                  <a:pt x="245" y="683"/>
                  <a:pt x="245" y="682"/>
                </a:cubicBezTo>
                <a:cubicBezTo>
                  <a:pt x="245" y="681"/>
                  <a:pt x="247" y="681"/>
                  <a:pt x="246" y="680"/>
                </a:cubicBezTo>
                <a:cubicBezTo>
                  <a:pt x="246" y="679"/>
                  <a:pt x="247" y="678"/>
                  <a:pt x="247" y="677"/>
                </a:cubicBezTo>
                <a:cubicBezTo>
                  <a:pt x="247" y="676"/>
                  <a:pt x="247" y="676"/>
                  <a:pt x="248" y="675"/>
                </a:cubicBezTo>
                <a:cubicBezTo>
                  <a:pt x="249" y="675"/>
                  <a:pt x="249" y="674"/>
                  <a:pt x="249" y="673"/>
                </a:cubicBezTo>
                <a:cubicBezTo>
                  <a:pt x="249" y="672"/>
                  <a:pt x="251" y="671"/>
                  <a:pt x="250" y="670"/>
                </a:cubicBezTo>
                <a:cubicBezTo>
                  <a:pt x="251" y="669"/>
                  <a:pt x="251" y="667"/>
                  <a:pt x="252" y="667"/>
                </a:cubicBezTo>
                <a:cubicBezTo>
                  <a:pt x="252" y="665"/>
                  <a:pt x="253" y="665"/>
                  <a:pt x="253" y="662"/>
                </a:cubicBezTo>
                <a:cubicBezTo>
                  <a:pt x="253" y="662"/>
                  <a:pt x="253" y="663"/>
                  <a:pt x="253" y="663"/>
                </a:cubicBezTo>
                <a:cubicBezTo>
                  <a:pt x="253" y="663"/>
                  <a:pt x="253" y="663"/>
                  <a:pt x="253" y="663"/>
                </a:cubicBezTo>
                <a:cubicBezTo>
                  <a:pt x="253" y="663"/>
                  <a:pt x="253" y="663"/>
                  <a:pt x="253" y="663"/>
                </a:cubicBezTo>
                <a:cubicBezTo>
                  <a:pt x="253" y="663"/>
                  <a:pt x="254" y="663"/>
                  <a:pt x="254" y="663"/>
                </a:cubicBezTo>
                <a:cubicBezTo>
                  <a:pt x="254" y="663"/>
                  <a:pt x="254" y="662"/>
                  <a:pt x="253" y="663"/>
                </a:cubicBezTo>
                <a:moveTo>
                  <a:pt x="259" y="652"/>
                </a:moveTo>
                <a:cubicBezTo>
                  <a:pt x="260" y="653"/>
                  <a:pt x="261" y="653"/>
                  <a:pt x="261" y="652"/>
                </a:cubicBezTo>
                <a:cubicBezTo>
                  <a:pt x="261" y="652"/>
                  <a:pt x="260" y="652"/>
                  <a:pt x="259" y="652"/>
                </a:cubicBezTo>
                <a:moveTo>
                  <a:pt x="257" y="653"/>
                </a:moveTo>
                <a:cubicBezTo>
                  <a:pt x="257" y="653"/>
                  <a:pt x="257" y="653"/>
                  <a:pt x="257" y="654"/>
                </a:cubicBezTo>
                <a:cubicBezTo>
                  <a:pt x="257" y="654"/>
                  <a:pt x="257" y="653"/>
                  <a:pt x="257" y="653"/>
                </a:cubicBezTo>
                <a:cubicBezTo>
                  <a:pt x="257" y="653"/>
                  <a:pt x="257" y="653"/>
                  <a:pt x="257" y="653"/>
                </a:cubicBezTo>
                <a:cubicBezTo>
                  <a:pt x="257" y="653"/>
                  <a:pt x="257" y="653"/>
                  <a:pt x="257" y="653"/>
                </a:cubicBezTo>
                <a:moveTo>
                  <a:pt x="188" y="134"/>
                </a:moveTo>
                <a:cubicBezTo>
                  <a:pt x="187" y="135"/>
                  <a:pt x="186" y="135"/>
                  <a:pt x="185" y="134"/>
                </a:cubicBezTo>
                <a:cubicBezTo>
                  <a:pt x="185" y="133"/>
                  <a:pt x="185" y="132"/>
                  <a:pt x="184" y="132"/>
                </a:cubicBezTo>
                <a:cubicBezTo>
                  <a:pt x="184" y="131"/>
                  <a:pt x="183" y="131"/>
                  <a:pt x="183" y="131"/>
                </a:cubicBezTo>
                <a:cubicBezTo>
                  <a:pt x="183" y="130"/>
                  <a:pt x="183" y="130"/>
                  <a:pt x="183" y="129"/>
                </a:cubicBezTo>
                <a:cubicBezTo>
                  <a:pt x="184" y="128"/>
                  <a:pt x="185" y="128"/>
                  <a:pt x="185" y="129"/>
                </a:cubicBezTo>
                <a:cubicBezTo>
                  <a:pt x="185" y="129"/>
                  <a:pt x="185" y="129"/>
                  <a:pt x="185" y="129"/>
                </a:cubicBezTo>
                <a:cubicBezTo>
                  <a:pt x="185" y="129"/>
                  <a:pt x="185" y="129"/>
                  <a:pt x="185" y="130"/>
                </a:cubicBezTo>
                <a:cubicBezTo>
                  <a:pt x="185" y="130"/>
                  <a:pt x="185" y="130"/>
                  <a:pt x="185" y="130"/>
                </a:cubicBezTo>
                <a:cubicBezTo>
                  <a:pt x="186" y="130"/>
                  <a:pt x="186" y="130"/>
                  <a:pt x="187" y="129"/>
                </a:cubicBezTo>
                <a:cubicBezTo>
                  <a:pt x="187" y="129"/>
                  <a:pt x="188" y="128"/>
                  <a:pt x="189" y="128"/>
                </a:cubicBezTo>
                <a:cubicBezTo>
                  <a:pt x="190" y="128"/>
                  <a:pt x="190" y="128"/>
                  <a:pt x="191" y="130"/>
                </a:cubicBezTo>
                <a:cubicBezTo>
                  <a:pt x="191" y="131"/>
                  <a:pt x="191" y="131"/>
                  <a:pt x="190" y="132"/>
                </a:cubicBezTo>
                <a:cubicBezTo>
                  <a:pt x="190" y="133"/>
                  <a:pt x="189" y="133"/>
                  <a:pt x="189" y="134"/>
                </a:cubicBezTo>
                <a:cubicBezTo>
                  <a:pt x="189" y="135"/>
                  <a:pt x="189" y="136"/>
                  <a:pt x="189" y="137"/>
                </a:cubicBezTo>
                <a:cubicBezTo>
                  <a:pt x="190" y="138"/>
                  <a:pt x="190" y="139"/>
                  <a:pt x="191" y="139"/>
                </a:cubicBezTo>
                <a:cubicBezTo>
                  <a:pt x="192" y="140"/>
                  <a:pt x="192" y="141"/>
                  <a:pt x="193" y="142"/>
                </a:cubicBezTo>
                <a:cubicBezTo>
                  <a:pt x="193" y="143"/>
                  <a:pt x="193" y="144"/>
                  <a:pt x="194" y="145"/>
                </a:cubicBezTo>
                <a:cubicBezTo>
                  <a:pt x="195" y="146"/>
                  <a:pt x="195" y="147"/>
                  <a:pt x="196" y="147"/>
                </a:cubicBezTo>
                <a:cubicBezTo>
                  <a:pt x="196" y="148"/>
                  <a:pt x="196" y="149"/>
                  <a:pt x="197" y="150"/>
                </a:cubicBezTo>
                <a:cubicBezTo>
                  <a:pt x="198" y="151"/>
                  <a:pt x="198" y="152"/>
                  <a:pt x="199" y="153"/>
                </a:cubicBezTo>
                <a:cubicBezTo>
                  <a:pt x="200" y="153"/>
                  <a:pt x="201" y="154"/>
                  <a:pt x="201" y="155"/>
                </a:cubicBezTo>
                <a:cubicBezTo>
                  <a:pt x="201" y="156"/>
                  <a:pt x="202" y="156"/>
                  <a:pt x="203" y="157"/>
                </a:cubicBezTo>
                <a:cubicBezTo>
                  <a:pt x="204" y="158"/>
                  <a:pt x="204" y="159"/>
                  <a:pt x="205" y="160"/>
                </a:cubicBezTo>
                <a:cubicBezTo>
                  <a:pt x="206" y="161"/>
                  <a:pt x="206" y="162"/>
                  <a:pt x="207" y="163"/>
                </a:cubicBezTo>
                <a:cubicBezTo>
                  <a:pt x="208" y="164"/>
                  <a:pt x="209" y="165"/>
                  <a:pt x="210" y="166"/>
                </a:cubicBezTo>
                <a:cubicBezTo>
                  <a:pt x="210" y="168"/>
                  <a:pt x="212" y="169"/>
                  <a:pt x="213" y="171"/>
                </a:cubicBezTo>
                <a:cubicBezTo>
                  <a:pt x="214" y="172"/>
                  <a:pt x="215" y="173"/>
                  <a:pt x="216" y="174"/>
                </a:cubicBezTo>
                <a:cubicBezTo>
                  <a:pt x="216" y="175"/>
                  <a:pt x="216" y="176"/>
                  <a:pt x="215" y="177"/>
                </a:cubicBezTo>
                <a:cubicBezTo>
                  <a:pt x="215" y="177"/>
                  <a:pt x="216" y="178"/>
                  <a:pt x="216" y="178"/>
                </a:cubicBezTo>
                <a:cubicBezTo>
                  <a:pt x="220" y="178"/>
                  <a:pt x="220" y="178"/>
                  <a:pt x="220" y="178"/>
                </a:cubicBezTo>
                <a:cubicBezTo>
                  <a:pt x="221" y="180"/>
                  <a:pt x="222" y="181"/>
                  <a:pt x="223" y="182"/>
                </a:cubicBezTo>
                <a:cubicBezTo>
                  <a:pt x="224" y="182"/>
                  <a:pt x="225" y="183"/>
                  <a:pt x="225" y="184"/>
                </a:cubicBezTo>
                <a:cubicBezTo>
                  <a:pt x="226" y="185"/>
                  <a:pt x="228" y="185"/>
                  <a:pt x="230" y="186"/>
                </a:cubicBezTo>
                <a:cubicBezTo>
                  <a:pt x="231" y="186"/>
                  <a:pt x="232" y="186"/>
                  <a:pt x="232" y="186"/>
                </a:cubicBezTo>
                <a:cubicBezTo>
                  <a:pt x="233" y="185"/>
                  <a:pt x="234" y="185"/>
                  <a:pt x="235" y="184"/>
                </a:cubicBezTo>
                <a:cubicBezTo>
                  <a:pt x="236" y="184"/>
                  <a:pt x="237" y="183"/>
                  <a:pt x="238" y="182"/>
                </a:cubicBezTo>
                <a:cubicBezTo>
                  <a:pt x="238" y="179"/>
                  <a:pt x="238" y="179"/>
                  <a:pt x="238" y="179"/>
                </a:cubicBezTo>
                <a:cubicBezTo>
                  <a:pt x="236" y="178"/>
                  <a:pt x="237" y="177"/>
                  <a:pt x="236" y="176"/>
                </a:cubicBezTo>
                <a:cubicBezTo>
                  <a:pt x="235" y="174"/>
                  <a:pt x="235" y="172"/>
                  <a:pt x="234" y="171"/>
                </a:cubicBezTo>
                <a:cubicBezTo>
                  <a:pt x="233" y="170"/>
                  <a:pt x="232" y="169"/>
                  <a:pt x="232" y="167"/>
                </a:cubicBezTo>
                <a:cubicBezTo>
                  <a:pt x="232" y="166"/>
                  <a:pt x="232" y="166"/>
                  <a:pt x="232" y="167"/>
                </a:cubicBezTo>
                <a:cubicBezTo>
                  <a:pt x="232" y="167"/>
                  <a:pt x="232" y="167"/>
                  <a:pt x="232" y="167"/>
                </a:cubicBezTo>
                <a:cubicBezTo>
                  <a:pt x="232" y="167"/>
                  <a:pt x="232" y="167"/>
                  <a:pt x="232" y="167"/>
                </a:cubicBezTo>
                <a:cubicBezTo>
                  <a:pt x="233" y="167"/>
                  <a:pt x="233" y="167"/>
                  <a:pt x="233" y="167"/>
                </a:cubicBezTo>
                <a:cubicBezTo>
                  <a:pt x="233" y="166"/>
                  <a:pt x="233" y="166"/>
                  <a:pt x="232" y="167"/>
                </a:cubicBezTo>
                <a:cubicBezTo>
                  <a:pt x="231" y="167"/>
                  <a:pt x="231" y="166"/>
                  <a:pt x="230" y="166"/>
                </a:cubicBezTo>
                <a:cubicBezTo>
                  <a:pt x="230" y="164"/>
                  <a:pt x="229" y="164"/>
                  <a:pt x="228" y="163"/>
                </a:cubicBezTo>
                <a:cubicBezTo>
                  <a:pt x="228" y="163"/>
                  <a:pt x="229" y="161"/>
                  <a:pt x="227" y="161"/>
                </a:cubicBezTo>
                <a:cubicBezTo>
                  <a:pt x="228" y="161"/>
                  <a:pt x="228" y="160"/>
                  <a:pt x="228" y="160"/>
                </a:cubicBezTo>
                <a:cubicBezTo>
                  <a:pt x="230" y="160"/>
                  <a:pt x="231" y="160"/>
                  <a:pt x="233" y="160"/>
                </a:cubicBezTo>
                <a:cubicBezTo>
                  <a:pt x="233" y="161"/>
                  <a:pt x="233" y="161"/>
                  <a:pt x="233" y="162"/>
                </a:cubicBezTo>
                <a:cubicBezTo>
                  <a:pt x="233" y="162"/>
                  <a:pt x="233" y="162"/>
                  <a:pt x="233" y="162"/>
                </a:cubicBezTo>
                <a:cubicBezTo>
                  <a:pt x="234" y="162"/>
                  <a:pt x="234" y="161"/>
                  <a:pt x="235" y="161"/>
                </a:cubicBezTo>
                <a:cubicBezTo>
                  <a:pt x="235" y="161"/>
                  <a:pt x="236" y="161"/>
                  <a:pt x="236" y="160"/>
                </a:cubicBezTo>
                <a:cubicBezTo>
                  <a:pt x="236" y="160"/>
                  <a:pt x="236" y="159"/>
                  <a:pt x="237" y="159"/>
                </a:cubicBezTo>
                <a:cubicBezTo>
                  <a:pt x="237" y="160"/>
                  <a:pt x="238" y="160"/>
                  <a:pt x="238" y="160"/>
                </a:cubicBezTo>
                <a:cubicBezTo>
                  <a:pt x="238" y="161"/>
                  <a:pt x="238" y="161"/>
                  <a:pt x="239" y="161"/>
                </a:cubicBezTo>
                <a:cubicBezTo>
                  <a:pt x="239" y="161"/>
                  <a:pt x="239" y="162"/>
                  <a:pt x="240" y="162"/>
                </a:cubicBezTo>
                <a:cubicBezTo>
                  <a:pt x="240" y="164"/>
                  <a:pt x="241" y="166"/>
                  <a:pt x="242" y="168"/>
                </a:cubicBezTo>
                <a:cubicBezTo>
                  <a:pt x="243" y="169"/>
                  <a:pt x="243" y="169"/>
                  <a:pt x="243" y="169"/>
                </a:cubicBezTo>
                <a:cubicBezTo>
                  <a:pt x="244" y="170"/>
                  <a:pt x="244" y="171"/>
                  <a:pt x="244" y="173"/>
                </a:cubicBezTo>
                <a:cubicBezTo>
                  <a:pt x="244" y="173"/>
                  <a:pt x="244" y="173"/>
                  <a:pt x="244" y="174"/>
                </a:cubicBezTo>
                <a:cubicBezTo>
                  <a:pt x="243" y="174"/>
                  <a:pt x="242" y="174"/>
                  <a:pt x="240" y="174"/>
                </a:cubicBezTo>
                <a:cubicBezTo>
                  <a:pt x="240" y="174"/>
                  <a:pt x="240" y="174"/>
                  <a:pt x="240" y="174"/>
                </a:cubicBezTo>
                <a:cubicBezTo>
                  <a:pt x="241" y="174"/>
                  <a:pt x="241" y="173"/>
                  <a:pt x="241" y="173"/>
                </a:cubicBezTo>
                <a:cubicBezTo>
                  <a:pt x="240" y="173"/>
                  <a:pt x="240" y="173"/>
                  <a:pt x="240" y="173"/>
                </a:cubicBezTo>
                <a:cubicBezTo>
                  <a:pt x="240" y="173"/>
                  <a:pt x="240" y="174"/>
                  <a:pt x="240" y="174"/>
                </a:cubicBezTo>
                <a:cubicBezTo>
                  <a:pt x="241" y="174"/>
                  <a:pt x="243" y="175"/>
                  <a:pt x="243" y="175"/>
                </a:cubicBezTo>
                <a:cubicBezTo>
                  <a:pt x="243" y="175"/>
                  <a:pt x="244" y="175"/>
                  <a:pt x="244" y="175"/>
                </a:cubicBezTo>
                <a:cubicBezTo>
                  <a:pt x="244" y="175"/>
                  <a:pt x="245" y="175"/>
                  <a:pt x="245" y="175"/>
                </a:cubicBezTo>
                <a:cubicBezTo>
                  <a:pt x="245" y="176"/>
                  <a:pt x="247" y="177"/>
                  <a:pt x="246" y="179"/>
                </a:cubicBezTo>
                <a:cubicBezTo>
                  <a:pt x="246" y="180"/>
                  <a:pt x="246" y="181"/>
                  <a:pt x="246" y="182"/>
                </a:cubicBezTo>
                <a:cubicBezTo>
                  <a:pt x="246" y="183"/>
                  <a:pt x="245" y="185"/>
                  <a:pt x="245" y="186"/>
                </a:cubicBezTo>
                <a:cubicBezTo>
                  <a:pt x="244" y="187"/>
                  <a:pt x="244" y="188"/>
                  <a:pt x="243" y="189"/>
                </a:cubicBezTo>
                <a:cubicBezTo>
                  <a:pt x="242" y="189"/>
                  <a:pt x="241" y="190"/>
                  <a:pt x="240" y="191"/>
                </a:cubicBezTo>
                <a:cubicBezTo>
                  <a:pt x="240" y="192"/>
                  <a:pt x="239" y="193"/>
                  <a:pt x="238" y="193"/>
                </a:cubicBezTo>
                <a:cubicBezTo>
                  <a:pt x="237" y="193"/>
                  <a:pt x="236" y="193"/>
                  <a:pt x="236" y="194"/>
                </a:cubicBezTo>
                <a:cubicBezTo>
                  <a:pt x="235" y="194"/>
                  <a:pt x="235" y="195"/>
                  <a:pt x="234" y="195"/>
                </a:cubicBezTo>
                <a:cubicBezTo>
                  <a:pt x="233" y="194"/>
                  <a:pt x="232" y="195"/>
                  <a:pt x="232" y="195"/>
                </a:cubicBezTo>
                <a:cubicBezTo>
                  <a:pt x="231" y="196"/>
                  <a:pt x="231" y="195"/>
                  <a:pt x="230" y="195"/>
                </a:cubicBezTo>
                <a:cubicBezTo>
                  <a:pt x="230" y="195"/>
                  <a:pt x="230" y="195"/>
                  <a:pt x="229" y="195"/>
                </a:cubicBezTo>
                <a:cubicBezTo>
                  <a:pt x="228" y="194"/>
                  <a:pt x="227" y="195"/>
                  <a:pt x="226" y="194"/>
                </a:cubicBezTo>
                <a:cubicBezTo>
                  <a:pt x="225" y="193"/>
                  <a:pt x="223" y="193"/>
                  <a:pt x="222" y="192"/>
                </a:cubicBezTo>
                <a:cubicBezTo>
                  <a:pt x="221" y="191"/>
                  <a:pt x="220" y="191"/>
                  <a:pt x="219" y="190"/>
                </a:cubicBezTo>
                <a:cubicBezTo>
                  <a:pt x="218" y="189"/>
                  <a:pt x="218" y="188"/>
                  <a:pt x="217" y="188"/>
                </a:cubicBezTo>
                <a:cubicBezTo>
                  <a:pt x="214" y="186"/>
                  <a:pt x="212" y="183"/>
                  <a:pt x="210" y="181"/>
                </a:cubicBezTo>
                <a:cubicBezTo>
                  <a:pt x="208" y="180"/>
                  <a:pt x="208" y="178"/>
                  <a:pt x="207" y="177"/>
                </a:cubicBezTo>
                <a:cubicBezTo>
                  <a:pt x="205" y="176"/>
                  <a:pt x="204" y="175"/>
                  <a:pt x="203" y="174"/>
                </a:cubicBezTo>
                <a:cubicBezTo>
                  <a:pt x="202" y="173"/>
                  <a:pt x="202" y="172"/>
                  <a:pt x="201" y="171"/>
                </a:cubicBezTo>
                <a:cubicBezTo>
                  <a:pt x="201" y="170"/>
                  <a:pt x="200" y="170"/>
                  <a:pt x="199" y="169"/>
                </a:cubicBezTo>
                <a:cubicBezTo>
                  <a:pt x="199" y="168"/>
                  <a:pt x="199" y="167"/>
                  <a:pt x="198" y="166"/>
                </a:cubicBezTo>
                <a:cubicBezTo>
                  <a:pt x="197" y="166"/>
                  <a:pt x="196" y="165"/>
                  <a:pt x="196" y="164"/>
                </a:cubicBezTo>
                <a:cubicBezTo>
                  <a:pt x="195" y="163"/>
                  <a:pt x="194" y="162"/>
                  <a:pt x="193" y="161"/>
                </a:cubicBezTo>
                <a:cubicBezTo>
                  <a:pt x="192" y="160"/>
                  <a:pt x="192" y="159"/>
                  <a:pt x="191" y="158"/>
                </a:cubicBezTo>
                <a:cubicBezTo>
                  <a:pt x="190" y="157"/>
                  <a:pt x="190" y="155"/>
                  <a:pt x="189" y="155"/>
                </a:cubicBezTo>
                <a:cubicBezTo>
                  <a:pt x="188" y="153"/>
                  <a:pt x="187" y="150"/>
                  <a:pt x="186" y="148"/>
                </a:cubicBezTo>
                <a:cubicBezTo>
                  <a:pt x="185" y="148"/>
                  <a:pt x="186" y="148"/>
                  <a:pt x="186" y="147"/>
                </a:cubicBezTo>
                <a:cubicBezTo>
                  <a:pt x="186" y="147"/>
                  <a:pt x="186" y="147"/>
                  <a:pt x="187" y="147"/>
                </a:cubicBezTo>
                <a:cubicBezTo>
                  <a:pt x="188" y="147"/>
                  <a:pt x="189" y="146"/>
                  <a:pt x="188" y="145"/>
                </a:cubicBezTo>
                <a:cubicBezTo>
                  <a:pt x="188" y="144"/>
                  <a:pt x="189" y="143"/>
                  <a:pt x="189" y="143"/>
                </a:cubicBezTo>
                <a:cubicBezTo>
                  <a:pt x="187" y="141"/>
                  <a:pt x="187" y="141"/>
                  <a:pt x="187" y="141"/>
                </a:cubicBezTo>
                <a:cubicBezTo>
                  <a:pt x="188" y="139"/>
                  <a:pt x="187" y="138"/>
                  <a:pt x="188" y="136"/>
                </a:cubicBezTo>
                <a:cubicBezTo>
                  <a:pt x="188" y="136"/>
                  <a:pt x="187" y="136"/>
                  <a:pt x="188" y="134"/>
                </a:cubicBezTo>
                <a:cubicBezTo>
                  <a:pt x="188" y="134"/>
                  <a:pt x="188" y="134"/>
                  <a:pt x="187" y="134"/>
                </a:cubicBezTo>
                <a:cubicBezTo>
                  <a:pt x="187" y="135"/>
                  <a:pt x="187" y="135"/>
                  <a:pt x="187" y="135"/>
                </a:cubicBezTo>
                <a:cubicBezTo>
                  <a:pt x="187" y="135"/>
                  <a:pt x="188" y="135"/>
                  <a:pt x="188" y="135"/>
                </a:cubicBezTo>
                <a:cubicBezTo>
                  <a:pt x="188" y="135"/>
                  <a:pt x="188" y="134"/>
                  <a:pt x="188" y="134"/>
                </a:cubicBezTo>
                <a:cubicBezTo>
                  <a:pt x="188" y="134"/>
                  <a:pt x="188" y="134"/>
                  <a:pt x="188" y="134"/>
                </a:cubicBezTo>
                <a:moveTo>
                  <a:pt x="232" y="165"/>
                </a:moveTo>
                <a:cubicBezTo>
                  <a:pt x="233" y="165"/>
                  <a:pt x="233" y="165"/>
                  <a:pt x="233" y="165"/>
                </a:cubicBezTo>
                <a:cubicBezTo>
                  <a:pt x="234" y="164"/>
                  <a:pt x="235" y="164"/>
                  <a:pt x="236" y="164"/>
                </a:cubicBezTo>
                <a:cubicBezTo>
                  <a:pt x="236" y="164"/>
                  <a:pt x="237" y="164"/>
                  <a:pt x="237" y="164"/>
                </a:cubicBezTo>
                <a:cubicBezTo>
                  <a:pt x="237" y="164"/>
                  <a:pt x="238" y="164"/>
                  <a:pt x="238" y="163"/>
                </a:cubicBezTo>
                <a:cubicBezTo>
                  <a:pt x="238" y="163"/>
                  <a:pt x="237" y="162"/>
                  <a:pt x="237" y="162"/>
                </a:cubicBezTo>
                <a:cubicBezTo>
                  <a:pt x="237" y="162"/>
                  <a:pt x="236" y="162"/>
                  <a:pt x="236" y="162"/>
                </a:cubicBezTo>
                <a:cubicBezTo>
                  <a:pt x="236" y="163"/>
                  <a:pt x="235" y="163"/>
                  <a:pt x="234" y="163"/>
                </a:cubicBezTo>
                <a:cubicBezTo>
                  <a:pt x="233" y="163"/>
                  <a:pt x="233" y="164"/>
                  <a:pt x="232" y="165"/>
                </a:cubicBezTo>
                <a:moveTo>
                  <a:pt x="235" y="168"/>
                </a:moveTo>
                <a:cubicBezTo>
                  <a:pt x="235" y="168"/>
                  <a:pt x="236" y="168"/>
                  <a:pt x="236" y="169"/>
                </a:cubicBezTo>
                <a:cubicBezTo>
                  <a:pt x="236" y="169"/>
                  <a:pt x="237" y="169"/>
                  <a:pt x="237" y="169"/>
                </a:cubicBezTo>
                <a:cubicBezTo>
                  <a:pt x="237" y="169"/>
                  <a:pt x="238" y="169"/>
                  <a:pt x="238" y="168"/>
                </a:cubicBezTo>
                <a:cubicBezTo>
                  <a:pt x="238" y="168"/>
                  <a:pt x="238" y="167"/>
                  <a:pt x="237" y="167"/>
                </a:cubicBezTo>
                <a:cubicBezTo>
                  <a:pt x="237" y="167"/>
                  <a:pt x="236" y="167"/>
                  <a:pt x="235" y="168"/>
                </a:cubicBezTo>
                <a:moveTo>
                  <a:pt x="217" y="181"/>
                </a:moveTo>
                <a:cubicBezTo>
                  <a:pt x="216" y="180"/>
                  <a:pt x="215" y="180"/>
                  <a:pt x="215" y="181"/>
                </a:cubicBezTo>
                <a:cubicBezTo>
                  <a:pt x="215" y="181"/>
                  <a:pt x="215" y="181"/>
                  <a:pt x="215" y="181"/>
                </a:cubicBezTo>
                <a:cubicBezTo>
                  <a:pt x="215" y="181"/>
                  <a:pt x="216" y="181"/>
                  <a:pt x="217" y="181"/>
                </a:cubicBezTo>
                <a:cubicBezTo>
                  <a:pt x="217" y="181"/>
                  <a:pt x="217" y="181"/>
                  <a:pt x="217" y="181"/>
                </a:cubicBezTo>
                <a:moveTo>
                  <a:pt x="232" y="162"/>
                </a:moveTo>
                <a:cubicBezTo>
                  <a:pt x="232" y="162"/>
                  <a:pt x="232" y="162"/>
                  <a:pt x="232" y="162"/>
                </a:cubicBezTo>
                <a:cubicBezTo>
                  <a:pt x="232" y="162"/>
                  <a:pt x="232" y="162"/>
                  <a:pt x="231" y="162"/>
                </a:cubicBezTo>
                <a:cubicBezTo>
                  <a:pt x="231" y="162"/>
                  <a:pt x="231" y="162"/>
                  <a:pt x="231" y="162"/>
                </a:cubicBezTo>
                <a:cubicBezTo>
                  <a:pt x="231" y="162"/>
                  <a:pt x="231" y="162"/>
                  <a:pt x="232" y="162"/>
                </a:cubicBezTo>
                <a:moveTo>
                  <a:pt x="189" y="139"/>
                </a:moveTo>
                <a:cubicBezTo>
                  <a:pt x="189" y="139"/>
                  <a:pt x="189" y="139"/>
                  <a:pt x="188" y="139"/>
                </a:cubicBezTo>
                <a:cubicBezTo>
                  <a:pt x="188" y="139"/>
                  <a:pt x="189" y="139"/>
                  <a:pt x="189" y="139"/>
                </a:cubicBezTo>
                <a:cubicBezTo>
                  <a:pt x="189" y="139"/>
                  <a:pt x="189" y="139"/>
                  <a:pt x="189" y="139"/>
                </a:cubicBezTo>
                <a:cubicBezTo>
                  <a:pt x="189" y="139"/>
                  <a:pt x="189" y="139"/>
                  <a:pt x="189" y="139"/>
                </a:cubicBezTo>
                <a:moveTo>
                  <a:pt x="190" y="145"/>
                </a:moveTo>
                <a:cubicBezTo>
                  <a:pt x="190" y="145"/>
                  <a:pt x="190" y="145"/>
                  <a:pt x="190" y="144"/>
                </a:cubicBezTo>
                <a:cubicBezTo>
                  <a:pt x="190" y="144"/>
                  <a:pt x="189" y="145"/>
                  <a:pt x="189" y="145"/>
                </a:cubicBezTo>
                <a:cubicBezTo>
                  <a:pt x="190" y="145"/>
                  <a:pt x="190" y="145"/>
                  <a:pt x="190" y="145"/>
                </a:cubicBezTo>
                <a:cubicBezTo>
                  <a:pt x="190" y="145"/>
                  <a:pt x="190" y="145"/>
                  <a:pt x="190" y="145"/>
                </a:cubicBezTo>
                <a:moveTo>
                  <a:pt x="218" y="180"/>
                </a:moveTo>
                <a:cubicBezTo>
                  <a:pt x="218" y="180"/>
                  <a:pt x="219" y="180"/>
                  <a:pt x="219" y="180"/>
                </a:cubicBezTo>
                <a:cubicBezTo>
                  <a:pt x="218" y="180"/>
                  <a:pt x="218" y="180"/>
                  <a:pt x="218" y="180"/>
                </a:cubicBezTo>
                <a:cubicBezTo>
                  <a:pt x="218" y="180"/>
                  <a:pt x="218" y="180"/>
                  <a:pt x="218" y="180"/>
                </a:cubicBezTo>
                <a:cubicBezTo>
                  <a:pt x="218" y="180"/>
                  <a:pt x="218" y="180"/>
                  <a:pt x="218" y="180"/>
                </a:cubicBezTo>
                <a:moveTo>
                  <a:pt x="182" y="664"/>
                </a:moveTo>
                <a:cubicBezTo>
                  <a:pt x="182" y="663"/>
                  <a:pt x="181" y="663"/>
                  <a:pt x="180" y="663"/>
                </a:cubicBezTo>
                <a:cubicBezTo>
                  <a:pt x="180" y="663"/>
                  <a:pt x="180" y="663"/>
                  <a:pt x="180" y="662"/>
                </a:cubicBezTo>
                <a:cubicBezTo>
                  <a:pt x="180" y="662"/>
                  <a:pt x="180" y="662"/>
                  <a:pt x="180" y="661"/>
                </a:cubicBezTo>
                <a:cubicBezTo>
                  <a:pt x="184" y="659"/>
                  <a:pt x="185" y="657"/>
                  <a:pt x="187" y="655"/>
                </a:cubicBezTo>
                <a:cubicBezTo>
                  <a:pt x="187" y="654"/>
                  <a:pt x="187" y="654"/>
                  <a:pt x="187" y="653"/>
                </a:cubicBezTo>
                <a:cubicBezTo>
                  <a:pt x="187" y="652"/>
                  <a:pt x="189" y="651"/>
                  <a:pt x="188" y="650"/>
                </a:cubicBezTo>
                <a:cubicBezTo>
                  <a:pt x="188" y="648"/>
                  <a:pt x="188" y="646"/>
                  <a:pt x="188" y="644"/>
                </a:cubicBezTo>
                <a:cubicBezTo>
                  <a:pt x="188" y="643"/>
                  <a:pt x="187" y="643"/>
                  <a:pt x="187" y="642"/>
                </a:cubicBezTo>
                <a:cubicBezTo>
                  <a:pt x="188" y="640"/>
                  <a:pt x="187" y="639"/>
                  <a:pt x="187" y="638"/>
                </a:cubicBezTo>
                <a:cubicBezTo>
                  <a:pt x="186" y="637"/>
                  <a:pt x="187" y="635"/>
                  <a:pt x="186" y="634"/>
                </a:cubicBezTo>
                <a:cubicBezTo>
                  <a:pt x="186" y="632"/>
                  <a:pt x="188" y="632"/>
                  <a:pt x="187" y="630"/>
                </a:cubicBezTo>
                <a:cubicBezTo>
                  <a:pt x="187" y="629"/>
                  <a:pt x="187" y="628"/>
                  <a:pt x="187" y="627"/>
                </a:cubicBezTo>
                <a:cubicBezTo>
                  <a:pt x="187" y="626"/>
                  <a:pt x="188" y="626"/>
                  <a:pt x="188" y="626"/>
                </a:cubicBezTo>
                <a:cubicBezTo>
                  <a:pt x="189" y="624"/>
                  <a:pt x="190" y="622"/>
                  <a:pt x="190" y="621"/>
                </a:cubicBezTo>
                <a:cubicBezTo>
                  <a:pt x="191" y="619"/>
                  <a:pt x="193" y="618"/>
                  <a:pt x="194" y="617"/>
                </a:cubicBezTo>
                <a:cubicBezTo>
                  <a:pt x="194" y="617"/>
                  <a:pt x="195" y="616"/>
                  <a:pt x="195" y="616"/>
                </a:cubicBezTo>
                <a:cubicBezTo>
                  <a:pt x="196" y="614"/>
                  <a:pt x="198" y="614"/>
                  <a:pt x="199" y="613"/>
                </a:cubicBezTo>
                <a:cubicBezTo>
                  <a:pt x="200" y="613"/>
                  <a:pt x="201" y="612"/>
                  <a:pt x="203" y="612"/>
                </a:cubicBezTo>
                <a:cubicBezTo>
                  <a:pt x="204" y="610"/>
                  <a:pt x="207" y="611"/>
                  <a:pt x="209" y="611"/>
                </a:cubicBezTo>
                <a:cubicBezTo>
                  <a:pt x="210" y="612"/>
                  <a:pt x="211" y="612"/>
                  <a:pt x="213" y="612"/>
                </a:cubicBezTo>
                <a:cubicBezTo>
                  <a:pt x="213" y="612"/>
                  <a:pt x="214" y="613"/>
                  <a:pt x="214" y="614"/>
                </a:cubicBezTo>
                <a:cubicBezTo>
                  <a:pt x="215" y="614"/>
                  <a:pt x="215" y="615"/>
                  <a:pt x="216" y="615"/>
                </a:cubicBezTo>
                <a:cubicBezTo>
                  <a:pt x="216" y="616"/>
                  <a:pt x="216" y="617"/>
                  <a:pt x="216" y="618"/>
                </a:cubicBezTo>
                <a:cubicBezTo>
                  <a:pt x="217" y="617"/>
                  <a:pt x="217" y="617"/>
                  <a:pt x="217" y="617"/>
                </a:cubicBezTo>
                <a:cubicBezTo>
                  <a:pt x="218" y="617"/>
                  <a:pt x="218" y="617"/>
                  <a:pt x="218" y="618"/>
                </a:cubicBezTo>
                <a:cubicBezTo>
                  <a:pt x="218" y="619"/>
                  <a:pt x="219" y="620"/>
                  <a:pt x="219" y="621"/>
                </a:cubicBezTo>
                <a:cubicBezTo>
                  <a:pt x="218" y="622"/>
                  <a:pt x="219" y="623"/>
                  <a:pt x="220" y="624"/>
                </a:cubicBezTo>
                <a:cubicBezTo>
                  <a:pt x="220" y="624"/>
                  <a:pt x="220" y="625"/>
                  <a:pt x="218" y="625"/>
                </a:cubicBezTo>
                <a:cubicBezTo>
                  <a:pt x="218" y="625"/>
                  <a:pt x="219" y="625"/>
                  <a:pt x="219" y="625"/>
                </a:cubicBezTo>
                <a:cubicBezTo>
                  <a:pt x="219" y="625"/>
                  <a:pt x="219" y="625"/>
                  <a:pt x="219" y="625"/>
                </a:cubicBezTo>
                <a:cubicBezTo>
                  <a:pt x="218" y="624"/>
                  <a:pt x="218" y="624"/>
                  <a:pt x="218" y="625"/>
                </a:cubicBezTo>
                <a:cubicBezTo>
                  <a:pt x="218" y="625"/>
                  <a:pt x="218" y="625"/>
                  <a:pt x="218" y="625"/>
                </a:cubicBezTo>
                <a:cubicBezTo>
                  <a:pt x="219" y="626"/>
                  <a:pt x="219" y="627"/>
                  <a:pt x="219" y="629"/>
                </a:cubicBezTo>
                <a:cubicBezTo>
                  <a:pt x="218" y="630"/>
                  <a:pt x="216" y="630"/>
                  <a:pt x="217" y="632"/>
                </a:cubicBezTo>
                <a:cubicBezTo>
                  <a:pt x="217" y="632"/>
                  <a:pt x="216" y="633"/>
                  <a:pt x="216" y="633"/>
                </a:cubicBezTo>
                <a:cubicBezTo>
                  <a:pt x="215" y="634"/>
                  <a:pt x="215" y="635"/>
                  <a:pt x="215" y="635"/>
                </a:cubicBezTo>
                <a:cubicBezTo>
                  <a:pt x="214" y="636"/>
                  <a:pt x="214" y="635"/>
                  <a:pt x="213" y="634"/>
                </a:cubicBezTo>
                <a:cubicBezTo>
                  <a:pt x="212" y="634"/>
                  <a:pt x="212" y="633"/>
                  <a:pt x="211" y="633"/>
                </a:cubicBezTo>
                <a:cubicBezTo>
                  <a:pt x="210" y="633"/>
                  <a:pt x="210" y="632"/>
                  <a:pt x="209" y="631"/>
                </a:cubicBezTo>
                <a:cubicBezTo>
                  <a:pt x="210" y="630"/>
                  <a:pt x="211" y="629"/>
                  <a:pt x="211" y="627"/>
                </a:cubicBezTo>
                <a:cubicBezTo>
                  <a:pt x="211" y="626"/>
                  <a:pt x="212" y="626"/>
                  <a:pt x="212" y="625"/>
                </a:cubicBezTo>
                <a:cubicBezTo>
                  <a:pt x="212" y="624"/>
                  <a:pt x="212" y="623"/>
                  <a:pt x="212" y="623"/>
                </a:cubicBezTo>
                <a:cubicBezTo>
                  <a:pt x="211" y="622"/>
                  <a:pt x="211" y="620"/>
                  <a:pt x="210" y="620"/>
                </a:cubicBezTo>
                <a:cubicBezTo>
                  <a:pt x="210" y="620"/>
                  <a:pt x="209" y="619"/>
                  <a:pt x="209" y="619"/>
                </a:cubicBezTo>
                <a:cubicBezTo>
                  <a:pt x="207" y="619"/>
                  <a:pt x="206" y="619"/>
                  <a:pt x="205" y="618"/>
                </a:cubicBezTo>
                <a:cubicBezTo>
                  <a:pt x="204" y="618"/>
                  <a:pt x="204" y="620"/>
                  <a:pt x="202" y="620"/>
                </a:cubicBezTo>
                <a:cubicBezTo>
                  <a:pt x="201" y="621"/>
                  <a:pt x="199" y="622"/>
                  <a:pt x="198" y="624"/>
                </a:cubicBezTo>
                <a:cubicBezTo>
                  <a:pt x="198" y="626"/>
                  <a:pt x="197" y="627"/>
                  <a:pt x="196" y="628"/>
                </a:cubicBezTo>
                <a:cubicBezTo>
                  <a:pt x="195" y="629"/>
                  <a:pt x="197" y="631"/>
                  <a:pt x="195" y="631"/>
                </a:cubicBezTo>
                <a:cubicBezTo>
                  <a:pt x="195" y="632"/>
                  <a:pt x="195" y="634"/>
                  <a:pt x="195" y="635"/>
                </a:cubicBezTo>
                <a:cubicBezTo>
                  <a:pt x="196" y="635"/>
                  <a:pt x="196" y="636"/>
                  <a:pt x="196" y="636"/>
                </a:cubicBezTo>
                <a:cubicBezTo>
                  <a:pt x="196" y="637"/>
                  <a:pt x="196" y="638"/>
                  <a:pt x="196" y="639"/>
                </a:cubicBezTo>
                <a:cubicBezTo>
                  <a:pt x="197" y="640"/>
                  <a:pt x="197" y="641"/>
                  <a:pt x="197" y="643"/>
                </a:cubicBezTo>
                <a:cubicBezTo>
                  <a:pt x="197" y="644"/>
                  <a:pt x="197" y="645"/>
                  <a:pt x="197" y="646"/>
                </a:cubicBezTo>
                <a:cubicBezTo>
                  <a:pt x="197" y="647"/>
                  <a:pt x="197" y="648"/>
                  <a:pt x="197" y="649"/>
                </a:cubicBezTo>
                <a:cubicBezTo>
                  <a:pt x="197" y="650"/>
                  <a:pt x="197" y="652"/>
                  <a:pt x="196" y="652"/>
                </a:cubicBezTo>
                <a:cubicBezTo>
                  <a:pt x="196" y="653"/>
                  <a:pt x="196" y="654"/>
                  <a:pt x="196" y="655"/>
                </a:cubicBezTo>
                <a:cubicBezTo>
                  <a:pt x="196" y="655"/>
                  <a:pt x="195" y="655"/>
                  <a:pt x="195" y="656"/>
                </a:cubicBezTo>
                <a:cubicBezTo>
                  <a:pt x="195" y="657"/>
                  <a:pt x="195" y="658"/>
                  <a:pt x="194" y="658"/>
                </a:cubicBezTo>
                <a:cubicBezTo>
                  <a:pt x="193" y="659"/>
                  <a:pt x="193" y="660"/>
                  <a:pt x="193" y="660"/>
                </a:cubicBezTo>
                <a:cubicBezTo>
                  <a:pt x="192" y="661"/>
                  <a:pt x="191" y="661"/>
                  <a:pt x="191" y="663"/>
                </a:cubicBezTo>
                <a:cubicBezTo>
                  <a:pt x="191" y="663"/>
                  <a:pt x="190" y="664"/>
                  <a:pt x="189" y="665"/>
                </a:cubicBezTo>
                <a:cubicBezTo>
                  <a:pt x="188" y="666"/>
                  <a:pt x="186" y="666"/>
                  <a:pt x="185" y="668"/>
                </a:cubicBezTo>
                <a:cubicBezTo>
                  <a:pt x="184" y="668"/>
                  <a:pt x="183" y="668"/>
                  <a:pt x="184" y="669"/>
                </a:cubicBezTo>
                <a:cubicBezTo>
                  <a:pt x="182" y="670"/>
                  <a:pt x="181" y="670"/>
                  <a:pt x="179" y="672"/>
                </a:cubicBezTo>
                <a:cubicBezTo>
                  <a:pt x="178" y="671"/>
                  <a:pt x="177" y="673"/>
                  <a:pt x="176" y="673"/>
                </a:cubicBezTo>
                <a:cubicBezTo>
                  <a:pt x="174" y="673"/>
                  <a:pt x="173" y="673"/>
                  <a:pt x="172" y="673"/>
                </a:cubicBezTo>
                <a:cubicBezTo>
                  <a:pt x="172" y="673"/>
                  <a:pt x="171" y="673"/>
                  <a:pt x="170" y="672"/>
                </a:cubicBezTo>
                <a:cubicBezTo>
                  <a:pt x="170" y="671"/>
                  <a:pt x="169" y="672"/>
                  <a:pt x="168" y="672"/>
                </a:cubicBezTo>
                <a:cubicBezTo>
                  <a:pt x="167" y="671"/>
                  <a:pt x="167" y="671"/>
                  <a:pt x="166" y="671"/>
                </a:cubicBezTo>
                <a:cubicBezTo>
                  <a:pt x="165" y="670"/>
                  <a:pt x="166" y="669"/>
                  <a:pt x="164" y="669"/>
                </a:cubicBezTo>
                <a:cubicBezTo>
                  <a:pt x="164" y="669"/>
                  <a:pt x="163" y="668"/>
                  <a:pt x="162" y="667"/>
                </a:cubicBezTo>
                <a:cubicBezTo>
                  <a:pt x="162" y="666"/>
                  <a:pt x="162" y="665"/>
                  <a:pt x="161" y="665"/>
                </a:cubicBezTo>
                <a:cubicBezTo>
                  <a:pt x="160" y="664"/>
                  <a:pt x="160" y="662"/>
                  <a:pt x="159" y="661"/>
                </a:cubicBezTo>
                <a:cubicBezTo>
                  <a:pt x="158" y="660"/>
                  <a:pt x="159" y="660"/>
                  <a:pt x="160" y="659"/>
                </a:cubicBezTo>
                <a:cubicBezTo>
                  <a:pt x="160" y="657"/>
                  <a:pt x="160" y="656"/>
                  <a:pt x="160" y="654"/>
                </a:cubicBezTo>
                <a:cubicBezTo>
                  <a:pt x="161" y="653"/>
                  <a:pt x="161" y="651"/>
                  <a:pt x="162" y="650"/>
                </a:cubicBezTo>
                <a:cubicBezTo>
                  <a:pt x="163" y="648"/>
                  <a:pt x="164" y="647"/>
                  <a:pt x="165" y="646"/>
                </a:cubicBezTo>
                <a:cubicBezTo>
                  <a:pt x="166" y="647"/>
                  <a:pt x="167" y="647"/>
                  <a:pt x="168" y="648"/>
                </a:cubicBezTo>
                <a:cubicBezTo>
                  <a:pt x="169" y="648"/>
                  <a:pt x="170" y="650"/>
                  <a:pt x="171" y="649"/>
                </a:cubicBezTo>
                <a:cubicBezTo>
                  <a:pt x="169" y="651"/>
                  <a:pt x="169" y="654"/>
                  <a:pt x="167" y="657"/>
                </a:cubicBezTo>
                <a:cubicBezTo>
                  <a:pt x="167" y="657"/>
                  <a:pt x="167" y="657"/>
                  <a:pt x="167" y="658"/>
                </a:cubicBezTo>
                <a:cubicBezTo>
                  <a:pt x="166" y="659"/>
                  <a:pt x="167" y="661"/>
                  <a:pt x="166" y="663"/>
                </a:cubicBezTo>
                <a:cubicBezTo>
                  <a:pt x="166" y="663"/>
                  <a:pt x="166" y="663"/>
                  <a:pt x="166" y="663"/>
                </a:cubicBezTo>
                <a:cubicBezTo>
                  <a:pt x="167" y="664"/>
                  <a:pt x="168" y="664"/>
                  <a:pt x="168" y="665"/>
                </a:cubicBezTo>
                <a:cubicBezTo>
                  <a:pt x="168" y="665"/>
                  <a:pt x="168" y="665"/>
                  <a:pt x="167" y="666"/>
                </a:cubicBezTo>
                <a:cubicBezTo>
                  <a:pt x="169" y="666"/>
                  <a:pt x="170" y="666"/>
                  <a:pt x="171" y="666"/>
                </a:cubicBezTo>
                <a:cubicBezTo>
                  <a:pt x="172" y="665"/>
                  <a:pt x="173" y="665"/>
                  <a:pt x="175" y="665"/>
                </a:cubicBezTo>
                <a:cubicBezTo>
                  <a:pt x="175" y="666"/>
                  <a:pt x="176" y="666"/>
                  <a:pt x="176" y="667"/>
                </a:cubicBezTo>
                <a:cubicBezTo>
                  <a:pt x="176" y="668"/>
                  <a:pt x="177" y="668"/>
                  <a:pt x="178" y="668"/>
                </a:cubicBezTo>
                <a:cubicBezTo>
                  <a:pt x="179" y="669"/>
                  <a:pt x="179" y="668"/>
                  <a:pt x="180" y="668"/>
                </a:cubicBezTo>
                <a:cubicBezTo>
                  <a:pt x="181" y="668"/>
                  <a:pt x="182" y="666"/>
                  <a:pt x="183" y="665"/>
                </a:cubicBezTo>
                <a:cubicBezTo>
                  <a:pt x="183" y="665"/>
                  <a:pt x="183" y="664"/>
                  <a:pt x="182" y="664"/>
                </a:cubicBezTo>
                <a:moveTo>
                  <a:pt x="93" y="353"/>
                </a:moveTo>
                <a:cubicBezTo>
                  <a:pt x="94" y="356"/>
                  <a:pt x="94" y="356"/>
                  <a:pt x="94" y="356"/>
                </a:cubicBezTo>
                <a:cubicBezTo>
                  <a:pt x="93" y="357"/>
                  <a:pt x="94" y="357"/>
                  <a:pt x="94" y="358"/>
                </a:cubicBezTo>
                <a:cubicBezTo>
                  <a:pt x="94" y="357"/>
                  <a:pt x="94" y="357"/>
                  <a:pt x="94" y="357"/>
                </a:cubicBezTo>
                <a:cubicBezTo>
                  <a:pt x="95" y="357"/>
                  <a:pt x="96" y="357"/>
                  <a:pt x="96" y="357"/>
                </a:cubicBezTo>
                <a:cubicBezTo>
                  <a:pt x="97" y="357"/>
                  <a:pt x="97" y="357"/>
                  <a:pt x="97" y="358"/>
                </a:cubicBezTo>
                <a:cubicBezTo>
                  <a:pt x="97" y="358"/>
                  <a:pt x="97" y="359"/>
                  <a:pt x="96" y="359"/>
                </a:cubicBezTo>
                <a:cubicBezTo>
                  <a:pt x="96" y="359"/>
                  <a:pt x="95" y="359"/>
                  <a:pt x="96" y="360"/>
                </a:cubicBezTo>
                <a:cubicBezTo>
                  <a:pt x="96" y="360"/>
                  <a:pt x="96" y="360"/>
                  <a:pt x="96" y="361"/>
                </a:cubicBezTo>
                <a:cubicBezTo>
                  <a:pt x="96" y="362"/>
                  <a:pt x="96" y="362"/>
                  <a:pt x="96" y="363"/>
                </a:cubicBezTo>
                <a:cubicBezTo>
                  <a:pt x="96" y="363"/>
                  <a:pt x="96" y="364"/>
                  <a:pt x="96" y="364"/>
                </a:cubicBezTo>
                <a:cubicBezTo>
                  <a:pt x="95" y="365"/>
                  <a:pt x="96" y="367"/>
                  <a:pt x="95" y="367"/>
                </a:cubicBezTo>
                <a:cubicBezTo>
                  <a:pt x="94" y="368"/>
                  <a:pt x="95" y="368"/>
                  <a:pt x="95" y="368"/>
                </a:cubicBezTo>
                <a:cubicBezTo>
                  <a:pt x="96" y="369"/>
                  <a:pt x="96" y="370"/>
                  <a:pt x="95" y="371"/>
                </a:cubicBezTo>
                <a:cubicBezTo>
                  <a:pt x="94" y="372"/>
                  <a:pt x="95" y="373"/>
                  <a:pt x="94" y="374"/>
                </a:cubicBezTo>
                <a:cubicBezTo>
                  <a:pt x="95" y="374"/>
                  <a:pt x="95" y="374"/>
                  <a:pt x="96" y="374"/>
                </a:cubicBezTo>
                <a:cubicBezTo>
                  <a:pt x="97" y="374"/>
                  <a:pt x="98" y="374"/>
                  <a:pt x="100" y="374"/>
                </a:cubicBezTo>
                <a:cubicBezTo>
                  <a:pt x="101" y="374"/>
                  <a:pt x="102" y="375"/>
                  <a:pt x="103" y="375"/>
                </a:cubicBezTo>
                <a:cubicBezTo>
                  <a:pt x="105" y="375"/>
                  <a:pt x="107" y="375"/>
                  <a:pt x="110" y="375"/>
                </a:cubicBezTo>
                <a:cubicBezTo>
                  <a:pt x="111" y="375"/>
                  <a:pt x="111" y="376"/>
                  <a:pt x="112" y="376"/>
                </a:cubicBezTo>
                <a:cubicBezTo>
                  <a:pt x="113" y="376"/>
                  <a:pt x="115" y="375"/>
                  <a:pt x="116" y="376"/>
                </a:cubicBezTo>
                <a:cubicBezTo>
                  <a:pt x="116" y="377"/>
                  <a:pt x="116" y="377"/>
                  <a:pt x="116" y="377"/>
                </a:cubicBezTo>
                <a:cubicBezTo>
                  <a:pt x="117" y="377"/>
                  <a:pt x="119" y="377"/>
                  <a:pt x="120" y="377"/>
                </a:cubicBezTo>
                <a:cubicBezTo>
                  <a:pt x="121" y="377"/>
                  <a:pt x="122" y="377"/>
                  <a:pt x="123" y="377"/>
                </a:cubicBezTo>
                <a:cubicBezTo>
                  <a:pt x="124" y="377"/>
                  <a:pt x="125" y="376"/>
                  <a:pt x="126" y="378"/>
                </a:cubicBezTo>
                <a:cubicBezTo>
                  <a:pt x="127" y="378"/>
                  <a:pt x="129" y="378"/>
                  <a:pt x="130" y="378"/>
                </a:cubicBezTo>
                <a:cubicBezTo>
                  <a:pt x="131" y="378"/>
                  <a:pt x="131" y="379"/>
                  <a:pt x="132" y="379"/>
                </a:cubicBezTo>
                <a:cubicBezTo>
                  <a:pt x="133" y="379"/>
                  <a:pt x="134" y="379"/>
                  <a:pt x="135" y="379"/>
                </a:cubicBezTo>
                <a:cubicBezTo>
                  <a:pt x="135" y="379"/>
                  <a:pt x="135" y="379"/>
                  <a:pt x="135" y="380"/>
                </a:cubicBezTo>
                <a:cubicBezTo>
                  <a:pt x="135" y="381"/>
                  <a:pt x="134" y="381"/>
                  <a:pt x="134" y="383"/>
                </a:cubicBezTo>
                <a:cubicBezTo>
                  <a:pt x="134" y="384"/>
                  <a:pt x="134" y="385"/>
                  <a:pt x="134" y="386"/>
                </a:cubicBezTo>
                <a:cubicBezTo>
                  <a:pt x="134" y="386"/>
                  <a:pt x="133" y="387"/>
                  <a:pt x="133" y="387"/>
                </a:cubicBezTo>
                <a:cubicBezTo>
                  <a:pt x="132" y="387"/>
                  <a:pt x="131" y="387"/>
                  <a:pt x="130" y="387"/>
                </a:cubicBezTo>
                <a:cubicBezTo>
                  <a:pt x="129" y="387"/>
                  <a:pt x="128" y="386"/>
                  <a:pt x="127" y="386"/>
                </a:cubicBezTo>
                <a:cubicBezTo>
                  <a:pt x="126" y="386"/>
                  <a:pt x="126" y="386"/>
                  <a:pt x="125" y="386"/>
                </a:cubicBezTo>
                <a:cubicBezTo>
                  <a:pt x="124" y="386"/>
                  <a:pt x="123" y="386"/>
                  <a:pt x="122" y="386"/>
                </a:cubicBezTo>
                <a:cubicBezTo>
                  <a:pt x="121" y="386"/>
                  <a:pt x="120" y="385"/>
                  <a:pt x="119" y="385"/>
                </a:cubicBezTo>
                <a:cubicBezTo>
                  <a:pt x="117" y="385"/>
                  <a:pt x="116" y="385"/>
                  <a:pt x="115" y="385"/>
                </a:cubicBezTo>
                <a:cubicBezTo>
                  <a:pt x="113" y="383"/>
                  <a:pt x="110" y="385"/>
                  <a:pt x="107" y="384"/>
                </a:cubicBezTo>
                <a:cubicBezTo>
                  <a:pt x="105" y="384"/>
                  <a:pt x="104" y="385"/>
                  <a:pt x="102" y="383"/>
                </a:cubicBezTo>
                <a:cubicBezTo>
                  <a:pt x="99" y="383"/>
                  <a:pt x="99" y="383"/>
                  <a:pt x="99" y="383"/>
                </a:cubicBezTo>
                <a:cubicBezTo>
                  <a:pt x="98" y="382"/>
                  <a:pt x="96" y="382"/>
                  <a:pt x="95" y="383"/>
                </a:cubicBezTo>
                <a:cubicBezTo>
                  <a:pt x="94" y="383"/>
                  <a:pt x="94" y="381"/>
                  <a:pt x="92" y="382"/>
                </a:cubicBezTo>
                <a:cubicBezTo>
                  <a:pt x="92" y="383"/>
                  <a:pt x="90" y="382"/>
                  <a:pt x="89" y="382"/>
                </a:cubicBezTo>
                <a:cubicBezTo>
                  <a:pt x="89" y="382"/>
                  <a:pt x="89" y="381"/>
                  <a:pt x="89" y="381"/>
                </a:cubicBezTo>
                <a:cubicBezTo>
                  <a:pt x="88" y="380"/>
                  <a:pt x="88" y="381"/>
                  <a:pt x="88" y="381"/>
                </a:cubicBezTo>
                <a:cubicBezTo>
                  <a:pt x="87" y="381"/>
                  <a:pt x="87" y="381"/>
                  <a:pt x="87" y="381"/>
                </a:cubicBezTo>
                <a:cubicBezTo>
                  <a:pt x="87" y="380"/>
                  <a:pt x="85" y="379"/>
                  <a:pt x="86" y="378"/>
                </a:cubicBezTo>
                <a:cubicBezTo>
                  <a:pt x="85" y="378"/>
                  <a:pt x="85" y="377"/>
                  <a:pt x="84" y="377"/>
                </a:cubicBezTo>
                <a:cubicBezTo>
                  <a:pt x="83" y="377"/>
                  <a:pt x="83" y="376"/>
                  <a:pt x="83" y="375"/>
                </a:cubicBezTo>
                <a:cubicBezTo>
                  <a:pt x="84" y="375"/>
                  <a:pt x="84" y="374"/>
                  <a:pt x="85" y="374"/>
                </a:cubicBezTo>
                <a:cubicBezTo>
                  <a:pt x="85" y="374"/>
                  <a:pt x="85" y="374"/>
                  <a:pt x="86" y="374"/>
                </a:cubicBezTo>
                <a:cubicBezTo>
                  <a:pt x="86" y="375"/>
                  <a:pt x="85" y="375"/>
                  <a:pt x="85" y="375"/>
                </a:cubicBezTo>
                <a:cubicBezTo>
                  <a:pt x="85" y="376"/>
                  <a:pt x="86" y="376"/>
                  <a:pt x="86" y="377"/>
                </a:cubicBezTo>
                <a:cubicBezTo>
                  <a:pt x="87" y="376"/>
                  <a:pt x="87" y="375"/>
                  <a:pt x="87" y="375"/>
                </a:cubicBezTo>
                <a:cubicBezTo>
                  <a:pt x="88" y="374"/>
                  <a:pt x="88" y="374"/>
                  <a:pt x="89" y="373"/>
                </a:cubicBezTo>
                <a:cubicBezTo>
                  <a:pt x="88" y="373"/>
                  <a:pt x="88" y="373"/>
                  <a:pt x="87" y="373"/>
                </a:cubicBezTo>
                <a:cubicBezTo>
                  <a:pt x="88" y="372"/>
                  <a:pt x="89" y="371"/>
                  <a:pt x="87" y="370"/>
                </a:cubicBezTo>
                <a:cubicBezTo>
                  <a:pt x="87" y="370"/>
                  <a:pt x="87" y="369"/>
                  <a:pt x="87" y="368"/>
                </a:cubicBezTo>
                <a:cubicBezTo>
                  <a:pt x="87" y="367"/>
                  <a:pt x="88" y="366"/>
                  <a:pt x="88" y="365"/>
                </a:cubicBezTo>
                <a:cubicBezTo>
                  <a:pt x="88" y="363"/>
                  <a:pt x="88" y="362"/>
                  <a:pt x="88" y="361"/>
                </a:cubicBezTo>
                <a:cubicBezTo>
                  <a:pt x="88" y="359"/>
                  <a:pt x="88" y="359"/>
                  <a:pt x="88" y="359"/>
                </a:cubicBezTo>
                <a:cubicBezTo>
                  <a:pt x="89" y="358"/>
                  <a:pt x="89" y="358"/>
                  <a:pt x="88" y="358"/>
                </a:cubicBezTo>
                <a:cubicBezTo>
                  <a:pt x="87" y="357"/>
                  <a:pt x="86" y="357"/>
                  <a:pt x="84" y="357"/>
                </a:cubicBezTo>
                <a:cubicBezTo>
                  <a:pt x="83" y="357"/>
                  <a:pt x="82" y="357"/>
                  <a:pt x="81" y="356"/>
                </a:cubicBezTo>
                <a:cubicBezTo>
                  <a:pt x="79" y="356"/>
                  <a:pt x="78" y="356"/>
                  <a:pt x="77" y="356"/>
                </a:cubicBezTo>
                <a:cubicBezTo>
                  <a:pt x="75" y="356"/>
                  <a:pt x="72" y="357"/>
                  <a:pt x="70" y="355"/>
                </a:cubicBezTo>
                <a:cubicBezTo>
                  <a:pt x="69" y="355"/>
                  <a:pt x="68" y="355"/>
                  <a:pt x="67" y="355"/>
                </a:cubicBezTo>
                <a:cubicBezTo>
                  <a:pt x="66" y="355"/>
                  <a:pt x="65" y="355"/>
                  <a:pt x="64" y="354"/>
                </a:cubicBezTo>
                <a:cubicBezTo>
                  <a:pt x="64" y="354"/>
                  <a:pt x="63" y="354"/>
                  <a:pt x="62" y="354"/>
                </a:cubicBezTo>
                <a:cubicBezTo>
                  <a:pt x="62" y="354"/>
                  <a:pt x="61" y="354"/>
                  <a:pt x="60" y="354"/>
                </a:cubicBezTo>
                <a:cubicBezTo>
                  <a:pt x="56" y="354"/>
                  <a:pt x="56" y="354"/>
                  <a:pt x="56" y="354"/>
                </a:cubicBezTo>
                <a:cubicBezTo>
                  <a:pt x="55" y="353"/>
                  <a:pt x="54" y="353"/>
                  <a:pt x="53" y="353"/>
                </a:cubicBezTo>
                <a:cubicBezTo>
                  <a:pt x="53" y="351"/>
                  <a:pt x="52" y="350"/>
                  <a:pt x="53" y="349"/>
                </a:cubicBezTo>
                <a:cubicBezTo>
                  <a:pt x="54" y="348"/>
                  <a:pt x="54" y="346"/>
                  <a:pt x="54" y="345"/>
                </a:cubicBezTo>
                <a:cubicBezTo>
                  <a:pt x="54" y="345"/>
                  <a:pt x="54" y="344"/>
                  <a:pt x="54" y="344"/>
                </a:cubicBezTo>
                <a:cubicBezTo>
                  <a:pt x="57" y="344"/>
                  <a:pt x="59" y="344"/>
                  <a:pt x="61" y="344"/>
                </a:cubicBezTo>
                <a:cubicBezTo>
                  <a:pt x="62" y="345"/>
                  <a:pt x="63" y="345"/>
                  <a:pt x="63" y="345"/>
                </a:cubicBezTo>
                <a:cubicBezTo>
                  <a:pt x="64" y="346"/>
                  <a:pt x="65" y="346"/>
                  <a:pt x="67" y="345"/>
                </a:cubicBezTo>
                <a:cubicBezTo>
                  <a:pt x="68" y="345"/>
                  <a:pt x="68" y="347"/>
                  <a:pt x="69" y="346"/>
                </a:cubicBezTo>
                <a:cubicBezTo>
                  <a:pt x="71" y="346"/>
                  <a:pt x="72" y="346"/>
                  <a:pt x="73" y="346"/>
                </a:cubicBezTo>
                <a:cubicBezTo>
                  <a:pt x="75" y="348"/>
                  <a:pt x="77" y="347"/>
                  <a:pt x="80" y="347"/>
                </a:cubicBezTo>
                <a:cubicBezTo>
                  <a:pt x="81" y="347"/>
                  <a:pt x="82" y="349"/>
                  <a:pt x="83" y="348"/>
                </a:cubicBezTo>
                <a:cubicBezTo>
                  <a:pt x="85" y="348"/>
                  <a:pt x="86" y="348"/>
                  <a:pt x="87" y="348"/>
                </a:cubicBezTo>
                <a:cubicBezTo>
                  <a:pt x="88" y="350"/>
                  <a:pt x="90" y="349"/>
                  <a:pt x="91" y="350"/>
                </a:cubicBezTo>
                <a:cubicBezTo>
                  <a:pt x="91" y="350"/>
                  <a:pt x="92" y="351"/>
                  <a:pt x="92" y="350"/>
                </a:cubicBezTo>
                <a:cubicBezTo>
                  <a:pt x="93" y="349"/>
                  <a:pt x="93" y="349"/>
                  <a:pt x="93" y="350"/>
                </a:cubicBezTo>
                <a:cubicBezTo>
                  <a:pt x="94" y="351"/>
                  <a:pt x="94" y="352"/>
                  <a:pt x="94" y="352"/>
                </a:cubicBezTo>
                <a:cubicBezTo>
                  <a:pt x="95" y="353"/>
                  <a:pt x="94" y="353"/>
                  <a:pt x="94" y="353"/>
                </a:cubicBezTo>
                <a:cubicBezTo>
                  <a:pt x="93" y="353"/>
                  <a:pt x="92" y="354"/>
                  <a:pt x="93" y="354"/>
                </a:cubicBezTo>
                <a:cubicBezTo>
                  <a:pt x="93" y="355"/>
                  <a:pt x="93" y="355"/>
                  <a:pt x="94" y="355"/>
                </a:cubicBezTo>
                <a:cubicBezTo>
                  <a:pt x="94" y="355"/>
                  <a:pt x="94" y="355"/>
                  <a:pt x="93" y="353"/>
                </a:cubicBezTo>
                <a:cubicBezTo>
                  <a:pt x="93" y="351"/>
                  <a:pt x="93" y="351"/>
                  <a:pt x="93" y="351"/>
                </a:cubicBezTo>
                <a:cubicBezTo>
                  <a:pt x="92" y="351"/>
                  <a:pt x="92" y="350"/>
                  <a:pt x="92" y="350"/>
                </a:cubicBezTo>
                <a:cubicBezTo>
                  <a:pt x="91" y="350"/>
                  <a:pt x="92" y="351"/>
                  <a:pt x="92" y="351"/>
                </a:cubicBezTo>
                <a:cubicBezTo>
                  <a:pt x="92" y="351"/>
                  <a:pt x="92" y="352"/>
                  <a:pt x="92" y="352"/>
                </a:cubicBezTo>
                <a:cubicBezTo>
                  <a:pt x="92" y="352"/>
                  <a:pt x="92" y="351"/>
                  <a:pt x="93" y="353"/>
                </a:cubicBezTo>
                <a:moveTo>
                  <a:pt x="90" y="375"/>
                </a:moveTo>
                <a:cubicBezTo>
                  <a:pt x="91" y="374"/>
                  <a:pt x="91" y="374"/>
                  <a:pt x="91" y="374"/>
                </a:cubicBezTo>
                <a:cubicBezTo>
                  <a:pt x="91" y="373"/>
                  <a:pt x="91" y="373"/>
                  <a:pt x="91" y="373"/>
                </a:cubicBezTo>
                <a:cubicBezTo>
                  <a:pt x="90" y="373"/>
                  <a:pt x="90" y="373"/>
                  <a:pt x="90" y="374"/>
                </a:cubicBezTo>
                <a:cubicBezTo>
                  <a:pt x="90" y="374"/>
                  <a:pt x="90" y="374"/>
                  <a:pt x="90" y="375"/>
                </a:cubicBezTo>
                <a:moveTo>
                  <a:pt x="70" y="350"/>
                </a:moveTo>
                <a:cubicBezTo>
                  <a:pt x="71" y="350"/>
                  <a:pt x="71" y="349"/>
                  <a:pt x="70" y="348"/>
                </a:cubicBezTo>
                <a:cubicBezTo>
                  <a:pt x="70" y="349"/>
                  <a:pt x="70" y="350"/>
                  <a:pt x="70" y="350"/>
                </a:cubicBezTo>
                <a:moveTo>
                  <a:pt x="78" y="350"/>
                </a:moveTo>
                <a:cubicBezTo>
                  <a:pt x="78" y="350"/>
                  <a:pt x="78" y="350"/>
                  <a:pt x="78" y="350"/>
                </a:cubicBezTo>
                <a:cubicBezTo>
                  <a:pt x="78" y="350"/>
                  <a:pt x="78" y="351"/>
                  <a:pt x="78" y="351"/>
                </a:cubicBezTo>
                <a:cubicBezTo>
                  <a:pt x="78" y="351"/>
                  <a:pt x="78" y="351"/>
                  <a:pt x="78" y="351"/>
                </a:cubicBezTo>
                <a:cubicBezTo>
                  <a:pt x="78" y="351"/>
                  <a:pt x="78" y="351"/>
                  <a:pt x="78" y="350"/>
                </a:cubicBezTo>
                <a:moveTo>
                  <a:pt x="90" y="352"/>
                </a:moveTo>
                <a:cubicBezTo>
                  <a:pt x="90" y="351"/>
                  <a:pt x="89" y="351"/>
                  <a:pt x="89" y="351"/>
                </a:cubicBezTo>
                <a:cubicBezTo>
                  <a:pt x="89" y="351"/>
                  <a:pt x="89" y="351"/>
                  <a:pt x="89" y="352"/>
                </a:cubicBezTo>
                <a:cubicBezTo>
                  <a:pt x="89" y="352"/>
                  <a:pt x="89" y="352"/>
                  <a:pt x="89" y="352"/>
                </a:cubicBezTo>
                <a:cubicBezTo>
                  <a:pt x="89" y="352"/>
                  <a:pt x="89" y="352"/>
                  <a:pt x="90" y="352"/>
                </a:cubicBezTo>
                <a:moveTo>
                  <a:pt x="91" y="355"/>
                </a:moveTo>
                <a:cubicBezTo>
                  <a:pt x="91" y="355"/>
                  <a:pt x="91" y="355"/>
                  <a:pt x="91" y="355"/>
                </a:cubicBezTo>
                <a:cubicBezTo>
                  <a:pt x="91" y="355"/>
                  <a:pt x="91" y="354"/>
                  <a:pt x="91" y="354"/>
                </a:cubicBezTo>
                <a:cubicBezTo>
                  <a:pt x="91" y="354"/>
                  <a:pt x="91" y="354"/>
                  <a:pt x="91" y="354"/>
                </a:cubicBezTo>
                <a:cubicBezTo>
                  <a:pt x="91" y="354"/>
                  <a:pt x="91" y="354"/>
                  <a:pt x="91" y="355"/>
                </a:cubicBezTo>
                <a:moveTo>
                  <a:pt x="90" y="379"/>
                </a:moveTo>
                <a:cubicBezTo>
                  <a:pt x="89" y="379"/>
                  <a:pt x="89" y="379"/>
                  <a:pt x="89" y="379"/>
                </a:cubicBezTo>
                <a:cubicBezTo>
                  <a:pt x="89" y="379"/>
                  <a:pt x="89" y="379"/>
                  <a:pt x="89" y="379"/>
                </a:cubicBezTo>
                <a:cubicBezTo>
                  <a:pt x="89" y="379"/>
                  <a:pt x="89" y="379"/>
                  <a:pt x="89" y="380"/>
                </a:cubicBezTo>
                <a:cubicBezTo>
                  <a:pt x="89" y="379"/>
                  <a:pt x="89" y="379"/>
                  <a:pt x="90" y="379"/>
                </a:cubicBezTo>
                <a:moveTo>
                  <a:pt x="654" y="279"/>
                </a:moveTo>
                <a:cubicBezTo>
                  <a:pt x="654" y="280"/>
                  <a:pt x="655" y="280"/>
                  <a:pt x="656" y="281"/>
                </a:cubicBezTo>
                <a:cubicBezTo>
                  <a:pt x="656" y="280"/>
                  <a:pt x="657" y="279"/>
                  <a:pt x="657" y="277"/>
                </a:cubicBezTo>
                <a:cubicBezTo>
                  <a:pt x="657" y="276"/>
                  <a:pt x="658" y="276"/>
                  <a:pt x="658" y="276"/>
                </a:cubicBezTo>
                <a:cubicBezTo>
                  <a:pt x="660" y="275"/>
                  <a:pt x="660" y="274"/>
                  <a:pt x="661" y="273"/>
                </a:cubicBezTo>
                <a:cubicBezTo>
                  <a:pt x="663" y="273"/>
                  <a:pt x="664" y="272"/>
                  <a:pt x="665" y="271"/>
                </a:cubicBezTo>
                <a:cubicBezTo>
                  <a:pt x="666" y="271"/>
                  <a:pt x="667" y="271"/>
                  <a:pt x="668" y="270"/>
                </a:cubicBezTo>
                <a:cubicBezTo>
                  <a:pt x="669" y="269"/>
                  <a:pt x="670" y="270"/>
                  <a:pt x="671" y="269"/>
                </a:cubicBezTo>
                <a:cubicBezTo>
                  <a:pt x="671" y="269"/>
                  <a:pt x="672" y="269"/>
                  <a:pt x="673" y="268"/>
                </a:cubicBezTo>
                <a:cubicBezTo>
                  <a:pt x="674" y="268"/>
                  <a:pt x="674" y="267"/>
                  <a:pt x="675" y="267"/>
                </a:cubicBezTo>
                <a:cubicBezTo>
                  <a:pt x="676" y="266"/>
                  <a:pt x="677" y="266"/>
                  <a:pt x="678" y="266"/>
                </a:cubicBezTo>
                <a:cubicBezTo>
                  <a:pt x="679" y="266"/>
                  <a:pt x="679" y="265"/>
                  <a:pt x="680" y="265"/>
                </a:cubicBezTo>
                <a:cubicBezTo>
                  <a:pt x="682" y="263"/>
                  <a:pt x="684" y="262"/>
                  <a:pt x="685" y="261"/>
                </a:cubicBezTo>
                <a:cubicBezTo>
                  <a:pt x="686" y="261"/>
                  <a:pt x="687" y="261"/>
                  <a:pt x="688" y="260"/>
                </a:cubicBezTo>
                <a:cubicBezTo>
                  <a:pt x="688" y="259"/>
                  <a:pt x="689" y="259"/>
                  <a:pt x="689" y="259"/>
                </a:cubicBezTo>
                <a:cubicBezTo>
                  <a:pt x="691" y="259"/>
                  <a:pt x="692" y="258"/>
                  <a:pt x="693" y="258"/>
                </a:cubicBezTo>
                <a:cubicBezTo>
                  <a:pt x="694" y="257"/>
                  <a:pt x="695" y="257"/>
                  <a:pt x="696" y="256"/>
                </a:cubicBezTo>
                <a:cubicBezTo>
                  <a:pt x="697" y="255"/>
                  <a:pt x="699" y="255"/>
                  <a:pt x="700" y="253"/>
                </a:cubicBezTo>
                <a:cubicBezTo>
                  <a:pt x="701" y="254"/>
                  <a:pt x="702" y="253"/>
                  <a:pt x="703" y="253"/>
                </a:cubicBezTo>
                <a:cubicBezTo>
                  <a:pt x="704" y="252"/>
                  <a:pt x="705" y="252"/>
                  <a:pt x="706" y="251"/>
                </a:cubicBezTo>
                <a:cubicBezTo>
                  <a:pt x="707" y="251"/>
                  <a:pt x="708" y="250"/>
                  <a:pt x="709" y="250"/>
                </a:cubicBezTo>
                <a:cubicBezTo>
                  <a:pt x="710" y="250"/>
                  <a:pt x="710" y="248"/>
                  <a:pt x="711" y="249"/>
                </a:cubicBezTo>
                <a:cubicBezTo>
                  <a:pt x="712" y="248"/>
                  <a:pt x="713" y="247"/>
                  <a:pt x="714" y="247"/>
                </a:cubicBezTo>
                <a:cubicBezTo>
                  <a:pt x="715" y="245"/>
                  <a:pt x="717" y="246"/>
                  <a:pt x="717" y="246"/>
                </a:cubicBezTo>
                <a:cubicBezTo>
                  <a:pt x="718" y="245"/>
                  <a:pt x="719" y="245"/>
                  <a:pt x="719" y="245"/>
                </a:cubicBezTo>
                <a:cubicBezTo>
                  <a:pt x="720" y="244"/>
                  <a:pt x="720" y="244"/>
                  <a:pt x="720" y="244"/>
                </a:cubicBezTo>
                <a:cubicBezTo>
                  <a:pt x="720" y="243"/>
                  <a:pt x="719" y="243"/>
                  <a:pt x="719" y="242"/>
                </a:cubicBezTo>
                <a:cubicBezTo>
                  <a:pt x="719" y="241"/>
                  <a:pt x="718" y="241"/>
                  <a:pt x="718" y="240"/>
                </a:cubicBezTo>
                <a:cubicBezTo>
                  <a:pt x="717" y="239"/>
                  <a:pt x="718" y="239"/>
                  <a:pt x="717" y="237"/>
                </a:cubicBezTo>
                <a:cubicBezTo>
                  <a:pt x="717" y="237"/>
                  <a:pt x="716" y="236"/>
                  <a:pt x="716" y="236"/>
                </a:cubicBezTo>
                <a:cubicBezTo>
                  <a:pt x="716" y="234"/>
                  <a:pt x="716" y="234"/>
                  <a:pt x="716" y="234"/>
                </a:cubicBezTo>
                <a:cubicBezTo>
                  <a:pt x="718" y="233"/>
                  <a:pt x="720" y="232"/>
                  <a:pt x="722" y="231"/>
                </a:cubicBezTo>
                <a:cubicBezTo>
                  <a:pt x="723" y="230"/>
                  <a:pt x="723" y="231"/>
                  <a:pt x="723" y="232"/>
                </a:cubicBezTo>
                <a:cubicBezTo>
                  <a:pt x="723" y="232"/>
                  <a:pt x="723" y="233"/>
                  <a:pt x="723" y="233"/>
                </a:cubicBezTo>
                <a:cubicBezTo>
                  <a:pt x="724" y="234"/>
                  <a:pt x="725" y="235"/>
                  <a:pt x="725" y="236"/>
                </a:cubicBezTo>
                <a:cubicBezTo>
                  <a:pt x="725" y="237"/>
                  <a:pt x="726" y="238"/>
                  <a:pt x="727" y="239"/>
                </a:cubicBezTo>
                <a:cubicBezTo>
                  <a:pt x="728" y="241"/>
                  <a:pt x="729" y="242"/>
                  <a:pt x="730" y="244"/>
                </a:cubicBezTo>
                <a:cubicBezTo>
                  <a:pt x="730" y="245"/>
                  <a:pt x="730" y="246"/>
                  <a:pt x="730" y="246"/>
                </a:cubicBezTo>
                <a:cubicBezTo>
                  <a:pt x="730" y="247"/>
                  <a:pt x="731" y="247"/>
                  <a:pt x="731" y="248"/>
                </a:cubicBezTo>
                <a:cubicBezTo>
                  <a:pt x="731" y="249"/>
                  <a:pt x="732" y="249"/>
                  <a:pt x="732" y="250"/>
                </a:cubicBezTo>
                <a:cubicBezTo>
                  <a:pt x="733" y="250"/>
                  <a:pt x="733" y="251"/>
                  <a:pt x="733" y="252"/>
                </a:cubicBezTo>
                <a:cubicBezTo>
                  <a:pt x="734" y="253"/>
                  <a:pt x="735" y="254"/>
                  <a:pt x="735" y="256"/>
                </a:cubicBezTo>
                <a:cubicBezTo>
                  <a:pt x="736" y="256"/>
                  <a:pt x="736" y="257"/>
                  <a:pt x="736" y="257"/>
                </a:cubicBezTo>
                <a:cubicBezTo>
                  <a:pt x="736" y="258"/>
                  <a:pt x="735" y="258"/>
                  <a:pt x="735" y="258"/>
                </a:cubicBezTo>
                <a:cubicBezTo>
                  <a:pt x="734" y="258"/>
                  <a:pt x="733" y="259"/>
                  <a:pt x="733" y="259"/>
                </a:cubicBezTo>
                <a:cubicBezTo>
                  <a:pt x="732" y="260"/>
                  <a:pt x="732" y="260"/>
                  <a:pt x="731" y="260"/>
                </a:cubicBezTo>
                <a:cubicBezTo>
                  <a:pt x="730" y="261"/>
                  <a:pt x="730" y="261"/>
                  <a:pt x="728" y="260"/>
                </a:cubicBezTo>
                <a:cubicBezTo>
                  <a:pt x="728" y="260"/>
                  <a:pt x="728" y="260"/>
                  <a:pt x="728" y="260"/>
                </a:cubicBezTo>
                <a:cubicBezTo>
                  <a:pt x="728" y="259"/>
                  <a:pt x="728" y="258"/>
                  <a:pt x="728" y="258"/>
                </a:cubicBezTo>
                <a:cubicBezTo>
                  <a:pt x="727" y="257"/>
                  <a:pt x="726" y="256"/>
                  <a:pt x="725" y="255"/>
                </a:cubicBezTo>
                <a:cubicBezTo>
                  <a:pt x="725" y="254"/>
                  <a:pt x="725" y="253"/>
                  <a:pt x="724" y="252"/>
                </a:cubicBezTo>
                <a:cubicBezTo>
                  <a:pt x="722" y="253"/>
                  <a:pt x="720" y="255"/>
                  <a:pt x="718" y="255"/>
                </a:cubicBezTo>
                <a:cubicBezTo>
                  <a:pt x="717" y="256"/>
                  <a:pt x="716" y="255"/>
                  <a:pt x="716" y="256"/>
                </a:cubicBezTo>
                <a:cubicBezTo>
                  <a:pt x="715" y="257"/>
                  <a:pt x="713" y="257"/>
                  <a:pt x="712" y="258"/>
                </a:cubicBezTo>
                <a:cubicBezTo>
                  <a:pt x="711" y="258"/>
                  <a:pt x="710" y="260"/>
                  <a:pt x="709" y="259"/>
                </a:cubicBezTo>
                <a:cubicBezTo>
                  <a:pt x="708" y="260"/>
                  <a:pt x="707" y="260"/>
                  <a:pt x="706" y="261"/>
                </a:cubicBezTo>
                <a:cubicBezTo>
                  <a:pt x="706" y="261"/>
                  <a:pt x="705" y="262"/>
                  <a:pt x="704" y="262"/>
                </a:cubicBezTo>
                <a:cubicBezTo>
                  <a:pt x="703" y="263"/>
                  <a:pt x="701" y="263"/>
                  <a:pt x="699" y="265"/>
                </a:cubicBezTo>
                <a:cubicBezTo>
                  <a:pt x="697" y="265"/>
                  <a:pt x="695" y="267"/>
                  <a:pt x="692" y="268"/>
                </a:cubicBezTo>
                <a:cubicBezTo>
                  <a:pt x="691" y="268"/>
                  <a:pt x="690" y="269"/>
                  <a:pt x="689" y="270"/>
                </a:cubicBezTo>
                <a:cubicBezTo>
                  <a:pt x="687" y="270"/>
                  <a:pt x="685" y="272"/>
                  <a:pt x="683" y="273"/>
                </a:cubicBezTo>
                <a:cubicBezTo>
                  <a:pt x="681" y="274"/>
                  <a:pt x="679" y="275"/>
                  <a:pt x="677" y="276"/>
                </a:cubicBezTo>
                <a:cubicBezTo>
                  <a:pt x="675" y="277"/>
                  <a:pt x="673" y="278"/>
                  <a:pt x="671" y="279"/>
                </a:cubicBezTo>
                <a:cubicBezTo>
                  <a:pt x="669" y="279"/>
                  <a:pt x="669" y="280"/>
                  <a:pt x="668" y="281"/>
                </a:cubicBezTo>
                <a:cubicBezTo>
                  <a:pt x="667" y="281"/>
                  <a:pt x="666" y="281"/>
                  <a:pt x="666" y="282"/>
                </a:cubicBezTo>
                <a:cubicBezTo>
                  <a:pt x="665" y="282"/>
                  <a:pt x="664" y="282"/>
                  <a:pt x="664" y="282"/>
                </a:cubicBezTo>
                <a:cubicBezTo>
                  <a:pt x="663" y="283"/>
                  <a:pt x="661" y="283"/>
                  <a:pt x="660" y="284"/>
                </a:cubicBezTo>
                <a:cubicBezTo>
                  <a:pt x="659" y="285"/>
                  <a:pt x="658" y="285"/>
                  <a:pt x="658" y="285"/>
                </a:cubicBezTo>
                <a:cubicBezTo>
                  <a:pt x="658" y="285"/>
                  <a:pt x="658" y="285"/>
                  <a:pt x="658" y="285"/>
                </a:cubicBezTo>
                <a:cubicBezTo>
                  <a:pt x="658" y="285"/>
                  <a:pt x="658" y="284"/>
                  <a:pt x="658" y="284"/>
                </a:cubicBezTo>
                <a:cubicBezTo>
                  <a:pt x="658" y="284"/>
                  <a:pt x="657" y="284"/>
                  <a:pt x="657" y="284"/>
                </a:cubicBezTo>
                <a:cubicBezTo>
                  <a:pt x="657" y="284"/>
                  <a:pt x="657" y="285"/>
                  <a:pt x="658" y="285"/>
                </a:cubicBezTo>
                <a:cubicBezTo>
                  <a:pt x="658" y="286"/>
                  <a:pt x="657" y="286"/>
                  <a:pt x="657" y="286"/>
                </a:cubicBezTo>
                <a:cubicBezTo>
                  <a:pt x="656" y="286"/>
                  <a:pt x="656" y="285"/>
                  <a:pt x="656" y="285"/>
                </a:cubicBezTo>
                <a:cubicBezTo>
                  <a:pt x="656" y="284"/>
                  <a:pt x="656" y="283"/>
                  <a:pt x="656" y="282"/>
                </a:cubicBezTo>
                <a:cubicBezTo>
                  <a:pt x="654" y="282"/>
                  <a:pt x="654" y="282"/>
                  <a:pt x="654" y="282"/>
                </a:cubicBezTo>
                <a:cubicBezTo>
                  <a:pt x="653" y="281"/>
                  <a:pt x="653" y="280"/>
                  <a:pt x="653" y="279"/>
                </a:cubicBezTo>
                <a:cubicBezTo>
                  <a:pt x="653" y="279"/>
                  <a:pt x="654" y="279"/>
                  <a:pt x="654" y="279"/>
                </a:cubicBezTo>
                <a:moveTo>
                  <a:pt x="200" y="225"/>
                </a:moveTo>
                <a:cubicBezTo>
                  <a:pt x="200" y="225"/>
                  <a:pt x="201" y="225"/>
                  <a:pt x="202" y="225"/>
                </a:cubicBezTo>
                <a:cubicBezTo>
                  <a:pt x="202" y="226"/>
                  <a:pt x="202" y="226"/>
                  <a:pt x="202" y="226"/>
                </a:cubicBezTo>
                <a:cubicBezTo>
                  <a:pt x="201" y="227"/>
                  <a:pt x="200" y="228"/>
                  <a:pt x="199" y="229"/>
                </a:cubicBezTo>
                <a:cubicBezTo>
                  <a:pt x="197" y="229"/>
                  <a:pt x="197" y="229"/>
                  <a:pt x="197" y="229"/>
                </a:cubicBezTo>
                <a:cubicBezTo>
                  <a:pt x="194" y="226"/>
                  <a:pt x="192" y="224"/>
                  <a:pt x="190" y="221"/>
                </a:cubicBezTo>
                <a:cubicBezTo>
                  <a:pt x="190" y="221"/>
                  <a:pt x="191" y="220"/>
                  <a:pt x="192" y="220"/>
                </a:cubicBezTo>
                <a:cubicBezTo>
                  <a:pt x="192" y="220"/>
                  <a:pt x="192" y="220"/>
                  <a:pt x="192" y="220"/>
                </a:cubicBezTo>
                <a:cubicBezTo>
                  <a:pt x="192" y="220"/>
                  <a:pt x="192" y="219"/>
                  <a:pt x="192" y="219"/>
                </a:cubicBezTo>
                <a:cubicBezTo>
                  <a:pt x="191" y="219"/>
                  <a:pt x="190" y="219"/>
                  <a:pt x="190" y="218"/>
                </a:cubicBezTo>
                <a:cubicBezTo>
                  <a:pt x="190" y="217"/>
                  <a:pt x="189" y="217"/>
                  <a:pt x="189" y="215"/>
                </a:cubicBezTo>
                <a:cubicBezTo>
                  <a:pt x="188" y="216"/>
                  <a:pt x="188" y="217"/>
                  <a:pt x="187" y="217"/>
                </a:cubicBezTo>
                <a:cubicBezTo>
                  <a:pt x="186" y="217"/>
                  <a:pt x="186" y="217"/>
                  <a:pt x="185" y="216"/>
                </a:cubicBezTo>
                <a:cubicBezTo>
                  <a:pt x="185" y="216"/>
                  <a:pt x="185" y="216"/>
                  <a:pt x="185" y="216"/>
                </a:cubicBezTo>
                <a:cubicBezTo>
                  <a:pt x="185" y="216"/>
                  <a:pt x="186" y="216"/>
                  <a:pt x="185" y="216"/>
                </a:cubicBezTo>
                <a:cubicBezTo>
                  <a:pt x="185" y="216"/>
                  <a:pt x="185" y="215"/>
                  <a:pt x="185" y="216"/>
                </a:cubicBezTo>
                <a:cubicBezTo>
                  <a:pt x="185" y="216"/>
                  <a:pt x="185" y="216"/>
                  <a:pt x="185" y="216"/>
                </a:cubicBezTo>
                <a:cubicBezTo>
                  <a:pt x="186" y="217"/>
                  <a:pt x="185" y="217"/>
                  <a:pt x="184" y="217"/>
                </a:cubicBezTo>
                <a:cubicBezTo>
                  <a:pt x="184" y="217"/>
                  <a:pt x="184" y="217"/>
                  <a:pt x="184" y="217"/>
                </a:cubicBezTo>
                <a:cubicBezTo>
                  <a:pt x="183" y="216"/>
                  <a:pt x="182" y="215"/>
                  <a:pt x="181" y="215"/>
                </a:cubicBezTo>
                <a:cubicBezTo>
                  <a:pt x="179" y="215"/>
                  <a:pt x="179" y="213"/>
                  <a:pt x="178" y="212"/>
                </a:cubicBezTo>
                <a:cubicBezTo>
                  <a:pt x="177" y="211"/>
                  <a:pt x="176" y="210"/>
                  <a:pt x="175" y="209"/>
                </a:cubicBezTo>
                <a:cubicBezTo>
                  <a:pt x="174" y="208"/>
                  <a:pt x="173" y="207"/>
                  <a:pt x="171" y="206"/>
                </a:cubicBezTo>
                <a:cubicBezTo>
                  <a:pt x="170" y="205"/>
                  <a:pt x="169" y="204"/>
                  <a:pt x="168" y="203"/>
                </a:cubicBezTo>
                <a:cubicBezTo>
                  <a:pt x="166" y="204"/>
                  <a:pt x="167" y="202"/>
                  <a:pt x="166" y="202"/>
                </a:cubicBezTo>
                <a:cubicBezTo>
                  <a:pt x="166" y="201"/>
                  <a:pt x="165" y="200"/>
                  <a:pt x="164" y="199"/>
                </a:cubicBezTo>
                <a:cubicBezTo>
                  <a:pt x="164" y="199"/>
                  <a:pt x="164" y="199"/>
                  <a:pt x="163" y="199"/>
                </a:cubicBezTo>
                <a:cubicBezTo>
                  <a:pt x="162" y="199"/>
                  <a:pt x="161" y="197"/>
                  <a:pt x="160" y="197"/>
                </a:cubicBezTo>
                <a:cubicBezTo>
                  <a:pt x="159" y="196"/>
                  <a:pt x="159" y="196"/>
                  <a:pt x="158" y="195"/>
                </a:cubicBezTo>
                <a:cubicBezTo>
                  <a:pt x="157" y="194"/>
                  <a:pt x="156" y="192"/>
                  <a:pt x="153" y="191"/>
                </a:cubicBezTo>
                <a:cubicBezTo>
                  <a:pt x="153" y="191"/>
                  <a:pt x="153" y="191"/>
                  <a:pt x="152" y="190"/>
                </a:cubicBezTo>
                <a:cubicBezTo>
                  <a:pt x="152" y="188"/>
                  <a:pt x="150" y="187"/>
                  <a:pt x="149" y="186"/>
                </a:cubicBezTo>
                <a:cubicBezTo>
                  <a:pt x="148" y="186"/>
                  <a:pt x="148" y="186"/>
                  <a:pt x="147" y="185"/>
                </a:cubicBezTo>
                <a:cubicBezTo>
                  <a:pt x="146" y="185"/>
                  <a:pt x="146" y="184"/>
                  <a:pt x="145" y="183"/>
                </a:cubicBezTo>
                <a:cubicBezTo>
                  <a:pt x="144" y="183"/>
                  <a:pt x="144" y="183"/>
                  <a:pt x="143" y="182"/>
                </a:cubicBezTo>
                <a:cubicBezTo>
                  <a:pt x="142" y="182"/>
                  <a:pt x="142" y="181"/>
                  <a:pt x="141" y="180"/>
                </a:cubicBezTo>
                <a:cubicBezTo>
                  <a:pt x="140" y="181"/>
                  <a:pt x="139" y="182"/>
                  <a:pt x="138" y="183"/>
                </a:cubicBezTo>
                <a:cubicBezTo>
                  <a:pt x="138" y="183"/>
                  <a:pt x="137" y="184"/>
                  <a:pt x="137" y="184"/>
                </a:cubicBezTo>
                <a:cubicBezTo>
                  <a:pt x="137" y="185"/>
                  <a:pt x="136" y="185"/>
                  <a:pt x="136" y="186"/>
                </a:cubicBezTo>
                <a:cubicBezTo>
                  <a:pt x="135" y="187"/>
                  <a:pt x="134" y="187"/>
                  <a:pt x="133" y="187"/>
                </a:cubicBezTo>
                <a:cubicBezTo>
                  <a:pt x="132" y="186"/>
                  <a:pt x="130" y="184"/>
                  <a:pt x="129" y="182"/>
                </a:cubicBezTo>
                <a:cubicBezTo>
                  <a:pt x="129" y="181"/>
                  <a:pt x="129" y="181"/>
                  <a:pt x="129" y="181"/>
                </a:cubicBezTo>
                <a:cubicBezTo>
                  <a:pt x="130" y="179"/>
                  <a:pt x="132" y="178"/>
                  <a:pt x="133" y="176"/>
                </a:cubicBezTo>
                <a:cubicBezTo>
                  <a:pt x="134" y="175"/>
                  <a:pt x="135" y="175"/>
                  <a:pt x="135" y="173"/>
                </a:cubicBezTo>
                <a:cubicBezTo>
                  <a:pt x="138" y="170"/>
                  <a:pt x="138" y="170"/>
                  <a:pt x="138" y="170"/>
                </a:cubicBezTo>
                <a:cubicBezTo>
                  <a:pt x="139" y="169"/>
                  <a:pt x="141" y="168"/>
                  <a:pt x="141" y="167"/>
                </a:cubicBezTo>
                <a:cubicBezTo>
                  <a:pt x="143" y="164"/>
                  <a:pt x="146" y="162"/>
                  <a:pt x="148" y="159"/>
                </a:cubicBezTo>
                <a:cubicBezTo>
                  <a:pt x="150" y="161"/>
                  <a:pt x="151" y="164"/>
                  <a:pt x="154" y="164"/>
                </a:cubicBezTo>
                <a:cubicBezTo>
                  <a:pt x="154" y="165"/>
                  <a:pt x="154" y="165"/>
                  <a:pt x="154" y="165"/>
                </a:cubicBezTo>
                <a:cubicBezTo>
                  <a:pt x="154" y="165"/>
                  <a:pt x="154" y="165"/>
                  <a:pt x="153" y="166"/>
                </a:cubicBezTo>
                <a:cubicBezTo>
                  <a:pt x="152" y="167"/>
                  <a:pt x="150" y="169"/>
                  <a:pt x="148" y="171"/>
                </a:cubicBezTo>
                <a:cubicBezTo>
                  <a:pt x="148" y="172"/>
                  <a:pt x="147" y="173"/>
                  <a:pt x="148" y="174"/>
                </a:cubicBezTo>
                <a:cubicBezTo>
                  <a:pt x="150" y="175"/>
                  <a:pt x="151" y="177"/>
                  <a:pt x="152" y="178"/>
                </a:cubicBezTo>
                <a:cubicBezTo>
                  <a:pt x="153" y="179"/>
                  <a:pt x="154" y="179"/>
                  <a:pt x="155" y="180"/>
                </a:cubicBezTo>
                <a:cubicBezTo>
                  <a:pt x="156" y="181"/>
                  <a:pt x="157" y="182"/>
                  <a:pt x="158" y="183"/>
                </a:cubicBezTo>
                <a:cubicBezTo>
                  <a:pt x="159" y="184"/>
                  <a:pt x="160" y="185"/>
                  <a:pt x="161" y="185"/>
                </a:cubicBezTo>
                <a:cubicBezTo>
                  <a:pt x="161" y="186"/>
                  <a:pt x="163" y="186"/>
                  <a:pt x="163" y="187"/>
                </a:cubicBezTo>
                <a:cubicBezTo>
                  <a:pt x="164" y="188"/>
                  <a:pt x="165" y="189"/>
                  <a:pt x="166" y="189"/>
                </a:cubicBezTo>
                <a:cubicBezTo>
                  <a:pt x="167" y="190"/>
                  <a:pt x="168" y="191"/>
                  <a:pt x="169" y="191"/>
                </a:cubicBezTo>
                <a:cubicBezTo>
                  <a:pt x="169" y="192"/>
                  <a:pt x="170" y="193"/>
                  <a:pt x="171" y="194"/>
                </a:cubicBezTo>
                <a:cubicBezTo>
                  <a:pt x="172" y="195"/>
                  <a:pt x="173" y="195"/>
                  <a:pt x="173" y="196"/>
                </a:cubicBezTo>
                <a:cubicBezTo>
                  <a:pt x="174" y="197"/>
                  <a:pt x="175" y="197"/>
                  <a:pt x="176" y="198"/>
                </a:cubicBezTo>
                <a:cubicBezTo>
                  <a:pt x="176" y="198"/>
                  <a:pt x="177" y="198"/>
                  <a:pt x="177" y="199"/>
                </a:cubicBezTo>
                <a:cubicBezTo>
                  <a:pt x="177" y="200"/>
                  <a:pt x="178" y="201"/>
                  <a:pt x="178" y="201"/>
                </a:cubicBezTo>
                <a:cubicBezTo>
                  <a:pt x="180" y="201"/>
                  <a:pt x="181" y="203"/>
                  <a:pt x="183" y="205"/>
                </a:cubicBezTo>
                <a:cubicBezTo>
                  <a:pt x="184" y="206"/>
                  <a:pt x="186" y="206"/>
                  <a:pt x="187" y="207"/>
                </a:cubicBezTo>
                <a:cubicBezTo>
                  <a:pt x="188" y="209"/>
                  <a:pt x="189" y="210"/>
                  <a:pt x="190" y="211"/>
                </a:cubicBezTo>
                <a:cubicBezTo>
                  <a:pt x="193" y="213"/>
                  <a:pt x="195" y="215"/>
                  <a:pt x="197" y="217"/>
                </a:cubicBezTo>
                <a:cubicBezTo>
                  <a:pt x="198" y="217"/>
                  <a:pt x="198" y="219"/>
                  <a:pt x="199" y="218"/>
                </a:cubicBezTo>
                <a:cubicBezTo>
                  <a:pt x="200" y="219"/>
                  <a:pt x="200" y="220"/>
                  <a:pt x="200" y="221"/>
                </a:cubicBezTo>
                <a:cubicBezTo>
                  <a:pt x="201" y="221"/>
                  <a:pt x="200" y="221"/>
                  <a:pt x="200" y="221"/>
                </a:cubicBezTo>
                <a:cubicBezTo>
                  <a:pt x="199" y="222"/>
                  <a:pt x="200" y="222"/>
                  <a:pt x="201" y="223"/>
                </a:cubicBezTo>
                <a:cubicBezTo>
                  <a:pt x="200" y="223"/>
                  <a:pt x="200" y="224"/>
                  <a:pt x="200" y="225"/>
                </a:cubicBezTo>
                <a:cubicBezTo>
                  <a:pt x="200" y="225"/>
                  <a:pt x="200" y="225"/>
                  <a:pt x="199" y="225"/>
                </a:cubicBezTo>
                <a:cubicBezTo>
                  <a:pt x="199" y="225"/>
                  <a:pt x="198" y="225"/>
                  <a:pt x="198" y="225"/>
                </a:cubicBezTo>
                <a:cubicBezTo>
                  <a:pt x="197" y="224"/>
                  <a:pt x="197" y="224"/>
                  <a:pt x="197" y="223"/>
                </a:cubicBezTo>
                <a:cubicBezTo>
                  <a:pt x="197" y="222"/>
                  <a:pt x="196" y="222"/>
                  <a:pt x="196" y="222"/>
                </a:cubicBezTo>
                <a:cubicBezTo>
                  <a:pt x="196" y="222"/>
                  <a:pt x="195" y="222"/>
                  <a:pt x="195" y="222"/>
                </a:cubicBezTo>
                <a:cubicBezTo>
                  <a:pt x="196" y="223"/>
                  <a:pt x="196" y="225"/>
                  <a:pt x="197" y="226"/>
                </a:cubicBezTo>
                <a:cubicBezTo>
                  <a:pt x="198" y="226"/>
                  <a:pt x="199" y="226"/>
                  <a:pt x="200" y="225"/>
                </a:cubicBezTo>
                <a:moveTo>
                  <a:pt x="198" y="221"/>
                </a:moveTo>
                <a:cubicBezTo>
                  <a:pt x="198" y="220"/>
                  <a:pt x="197" y="220"/>
                  <a:pt x="197" y="220"/>
                </a:cubicBezTo>
                <a:cubicBezTo>
                  <a:pt x="197" y="220"/>
                  <a:pt x="197" y="221"/>
                  <a:pt x="197" y="221"/>
                </a:cubicBezTo>
                <a:cubicBezTo>
                  <a:pt x="197" y="221"/>
                  <a:pt x="197" y="221"/>
                  <a:pt x="197" y="221"/>
                </a:cubicBezTo>
                <a:cubicBezTo>
                  <a:pt x="197" y="221"/>
                  <a:pt x="198" y="221"/>
                  <a:pt x="198" y="221"/>
                </a:cubicBezTo>
                <a:moveTo>
                  <a:pt x="742" y="303"/>
                </a:moveTo>
                <a:cubicBezTo>
                  <a:pt x="742" y="304"/>
                  <a:pt x="742" y="304"/>
                  <a:pt x="741" y="304"/>
                </a:cubicBezTo>
                <a:cubicBezTo>
                  <a:pt x="740" y="305"/>
                  <a:pt x="739" y="306"/>
                  <a:pt x="739" y="305"/>
                </a:cubicBezTo>
                <a:cubicBezTo>
                  <a:pt x="737" y="305"/>
                  <a:pt x="736" y="307"/>
                  <a:pt x="735" y="307"/>
                </a:cubicBezTo>
                <a:cubicBezTo>
                  <a:pt x="734" y="306"/>
                  <a:pt x="733" y="308"/>
                  <a:pt x="732" y="307"/>
                </a:cubicBezTo>
                <a:cubicBezTo>
                  <a:pt x="731" y="307"/>
                  <a:pt x="731" y="309"/>
                  <a:pt x="730" y="308"/>
                </a:cubicBezTo>
                <a:cubicBezTo>
                  <a:pt x="729" y="308"/>
                  <a:pt x="728" y="309"/>
                  <a:pt x="727" y="309"/>
                </a:cubicBezTo>
                <a:cubicBezTo>
                  <a:pt x="726" y="310"/>
                  <a:pt x="725" y="311"/>
                  <a:pt x="724" y="310"/>
                </a:cubicBezTo>
                <a:cubicBezTo>
                  <a:pt x="723" y="312"/>
                  <a:pt x="722" y="311"/>
                  <a:pt x="721" y="311"/>
                </a:cubicBezTo>
                <a:cubicBezTo>
                  <a:pt x="720" y="311"/>
                  <a:pt x="719" y="313"/>
                  <a:pt x="718" y="312"/>
                </a:cubicBezTo>
                <a:cubicBezTo>
                  <a:pt x="717" y="312"/>
                  <a:pt x="716" y="312"/>
                  <a:pt x="715" y="313"/>
                </a:cubicBezTo>
                <a:cubicBezTo>
                  <a:pt x="714" y="314"/>
                  <a:pt x="713" y="313"/>
                  <a:pt x="713" y="314"/>
                </a:cubicBezTo>
                <a:cubicBezTo>
                  <a:pt x="711" y="314"/>
                  <a:pt x="709" y="316"/>
                  <a:pt x="707" y="315"/>
                </a:cubicBezTo>
                <a:cubicBezTo>
                  <a:pt x="706" y="316"/>
                  <a:pt x="705" y="316"/>
                  <a:pt x="703" y="316"/>
                </a:cubicBezTo>
                <a:cubicBezTo>
                  <a:pt x="702" y="318"/>
                  <a:pt x="700" y="316"/>
                  <a:pt x="699" y="318"/>
                </a:cubicBezTo>
                <a:cubicBezTo>
                  <a:pt x="697" y="317"/>
                  <a:pt x="696" y="320"/>
                  <a:pt x="694" y="319"/>
                </a:cubicBezTo>
                <a:cubicBezTo>
                  <a:pt x="694" y="319"/>
                  <a:pt x="693" y="319"/>
                  <a:pt x="693" y="319"/>
                </a:cubicBezTo>
                <a:cubicBezTo>
                  <a:pt x="693" y="320"/>
                  <a:pt x="691" y="319"/>
                  <a:pt x="690" y="320"/>
                </a:cubicBezTo>
                <a:cubicBezTo>
                  <a:pt x="689" y="321"/>
                  <a:pt x="688" y="321"/>
                  <a:pt x="687" y="322"/>
                </a:cubicBezTo>
                <a:cubicBezTo>
                  <a:pt x="686" y="322"/>
                  <a:pt x="686" y="322"/>
                  <a:pt x="685" y="323"/>
                </a:cubicBezTo>
                <a:cubicBezTo>
                  <a:pt x="685" y="323"/>
                  <a:pt x="684" y="323"/>
                  <a:pt x="683" y="323"/>
                </a:cubicBezTo>
                <a:cubicBezTo>
                  <a:pt x="682" y="322"/>
                  <a:pt x="681" y="324"/>
                  <a:pt x="680" y="324"/>
                </a:cubicBezTo>
                <a:cubicBezTo>
                  <a:pt x="680" y="324"/>
                  <a:pt x="680" y="324"/>
                  <a:pt x="680" y="324"/>
                </a:cubicBezTo>
                <a:cubicBezTo>
                  <a:pt x="681" y="325"/>
                  <a:pt x="681" y="326"/>
                  <a:pt x="681" y="327"/>
                </a:cubicBezTo>
                <a:cubicBezTo>
                  <a:pt x="681" y="328"/>
                  <a:pt x="680" y="329"/>
                  <a:pt x="682" y="330"/>
                </a:cubicBezTo>
                <a:cubicBezTo>
                  <a:pt x="681" y="331"/>
                  <a:pt x="681" y="332"/>
                  <a:pt x="683" y="333"/>
                </a:cubicBezTo>
                <a:cubicBezTo>
                  <a:pt x="683" y="334"/>
                  <a:pt x="684" y="335"/>
                  <a:pt x="683" y="337"/>
                </a:cubicBezTo>
                <a:cubicBezTo>
                  <a:pt x="683" y="337"/>
                  <a:pt x="683" y="337"/>
                  <a:pt x="684" y="337"/>
                </a:cubicBezTo>
                <a:cubicBezTo>
                  <a:pt x="684" y="338"/>
                  <a:pt x="685" y="339"/>
                  <a:pt x="684" y="339"/>
                </a:cubicBezTo>
                <a:cubicBezTo>
                  <a:pt x="684" y="340"/>
                  <a:pt x="683" y="341"/>
                  <a:pt x="682" y="341"/>
                </a:cubicBezTo>
                <a:cubicBezTo>
                  <a:pt x="682" y="341"/>
                  <a:pt x="681" y="341"/>
                  <a:pt x="680" y="342"/>
                </a:cubicBezTo>
                <a:cubicBezTo>
                  <a:pt x="680" y="342"/>
                  <a:pt x="679" y="342"/>
                  <a:pt x="679" y="342"/>
                </a:cubicBezTo>
                <a:cubicBezTo>
                  <a:pt x="678" y="342"/>
                  <a:pt x="678" y="342"/>
                  <a:pt x="677" y="342"/>
                </a:cubicBezTo>
                <a:cubicBezTo>
                  <a:pt x="677" y="342"/>
                  <a:pt x="677" y="341"/>
                  <a:pt x="676" y="341"/>
                </a:cubicBezTo>
                <a:cubicBezTo>
                  <a:pt x="676" y="340"/>
                  <a:pt x="676" y="340"/>
                  <a:pt x="676" y="340"/>
                </a:cubicBezTo>
                <a:cubicBezTo>
                  <a:pt x="676" y="338"/>
                  <a:pt x="676" y="337"/>
                  <a:pt x="675" y="336"/>
                </a:cubicBezTo>
                <a:cubicBezTo>
                  <a:pt x="675" y="335"/>
                  <a:pt x="675" y="334"/>
                  <a:pt x="674" y="333"/>
                </a:cubicBezTo>
                <a:cubicBezTo>
                  <a:pt x="675" y="332"/>
                  <a:pt x="673" y="331"/>
                  <a:pt x="673" y="330"/>
                </a:cubicBezTo>
                <a:cubicBezTo>
                  <a:pt x="672" y="329"/>
                  <a:pt x="672" y="328"/>
                  <a:pt x="672" y="327"/>
                </a:cubicBezTo>
                <a:cubicBezTo>
                  <a:pt x="671" y="326"/>
                  <a:pt x="671" y="325"/>
                  <a:pt x="671" y="324"/>
                </a:cubicBezTo>
                <a:cubicBezTo>
                  <a:pt x="671" y="323"/>
                  <a:pt x="670" y="323"/>
                  <a:pt x="670" y="322"/>
                </a:cubicBezTo>
                <a:cubicBezTo>
                  <a:pt x="670" y="321"/>
                  <a:pt x="670" y="320"/>
                  <a:pt x="670" y="319"/>
                </a:cubicBezTo>
                <a:cubicBezTo>
                  <a:pt x="670" y="319"/>
                  <a:pt x="669" y="318"/>
                  <a:pt x="669" y="317"/>
                </a:cubicBezTo>
                <a:cubicBezTo>
                  <a:pt x="670" y="317"/>
                  <a:pt x="671" y="316"/>
                  <a:pt x="672" y="316"/>
                </a:cubicBezTo>
                <a:cubicBezTo>
                  <a:pt x="673" y="316"/>
                  <a:pt x="674" y="316"/>
                  <a:pt x="675" y="316"/>
                </a:cubicBezTo>
                <a:cubicBezTo>
                  <a:pt x="676" y="314"/>
                  <a:pt x="678" y="316"/>
                  <a:pt x="679" y="314"/>
                </a:cubicBezTo>
                <a:cubicBezTo>
                  <a:pt x="680" y="314"/>
                  <a:pt x="681" y="314"/>
                  <a:pt x="682" y="313"/>
                </a:cubicBezTo>
                <a:cubicBezTo>
                  <a:pt x="683" y="313"/>
                  <a:pt x="684" y="313"/>
                  <a:pt x="685" y="312"/>
                </a:cubicBezTo>
                <a:cubicBezTo>
                  <a:pt x="685" y="312"/>
                  <a:pt x="686" y="312"/>
                  <a:pt x="686" y="312"/>
                </a:cubicBezTo>
                <a:cubicBezTo>
                  <a:pt x="687" y="313"/>
                  <a:pt x="688" y="311"/>
                  <a:pt x="690" y="311"/>
                </a:cubicBezTo>
                <a:cubicBezTo>
                  <a:pt x="690" y="311"/>
                  <a:pt x="691" y="310"/>
                  <a:pt x="692" y="310"/>
                </a:cubicBezTo>
                <a:cubicBezTo>
                  <a:pt x="693" y="311"/>
                  <a:pt x="695" y="310"/>
                  <a:pt x="696" y="309"/>
                </a:cubicBezTo>
                <a:cubicBezTo>
                  <a:pt x="697" y="309"/>
                  <a:pt x="698" y="308"/>
                  <a:pt x="700" y="308"/>
                </a:cubicBezTo>
                <a:cubicBezTo>
                  <a:pt x="701" y="309"/>
                  <a:pt x="702" y="307"/>
                  <a:pt x="703" y="307"/>
                </a:cubicBezTo>
                <a:cubicBezTo>
                  <a:pt x="704" y="308"/>
                  <a:pt x="705" y="307"/>
                  <a:pt x="705" y="307"/>
                </a:cubicBezTo>
                <a:cubicBezTo>
                  <a:pt x="706" y="306"/>
                  <a:pt x="707" y="307"/>
                  <a:pt x="707" y="306"/>
                </a:cubicBezTo>
                <a:cubicBezTo>
                  <a:pt x="707" y="306"/>
                  <a:pt x="708" y="306"/>
                  <a:pt x="708" y="306"/>
                </a:cubicBezTo>
                <a:cubicBezTo>
                  <a:pt x="709" y="306"/>
                  <a:pt x="710" y="306"/>
                  <a:pt x="711" y="306"/>
                </a:cubicBezTo>
                <a:cubicBezTo>
                  <a:pt x="711" y="304"/>
                  <a:pt x="713" y="305"/>
                  <a:pt x="714" y="304"/>
                </a:cubicBezTo>
                <a:cubicBezTo>
                  <a:pt x="714" y="304"/>
                  <a:pt x="715" y="304"/>
                  <a:pt x="715" y="304"/>
                </a:cubicBezTo>
                <a:cubicBezTo>
                  <a:pt x="716" y="303"/>
                  <a:pt x="716" y="303"/>
                  <a:pt x="717" y="303"/>
                </a:cubicBezTo>
                <a:cubicBezTo>
                  <a:pt x="718" y="303"/>
                  <a:pt x="719" y="303"/>
                  <a:pt x="720" y="302"/>
                </a:cubicBezTo>
                <a:cubicBezTo>
                  <a:pt x="721" y="301"/>
                  <a:pt x="723" y="302"/>
                  <a:pt x="724" y="301"/>
                </a:cubicBezTo>
                <a:cubicBezTo>
                  <a:pt x="725" y="301"/>
                  <a:pt x="726" y="301"/>
                  <a:pt x="726" y="300"/>
                </a:cubicBezTo>
                <a:cubicBezTo>
                  <a:pt x="727" y="299"/>
                  <a:pt x="728" y="300"/>
                  <a:pt x="729" y="300"/>
                </a:cubicBezTo>
                <a:cubicBezTo>
                  <a:pt x="730" y="300"/>
                  <a:pt x="731" y="298"/>
                  <a:pt x="732" y="299"/>
                </a:cubicBezTo>
                <a:cubicBezTo>
                  <a:pt x="733" y="298"/>
                  <a:pt x="734" y="298"/>
                  <a:pt x="735" y="298"/>
                </a:cubicBezTo>
                <a:cubicBezTo>
                  <a:pt x="736" y="298"/>
                  <a:pt x="737" y="297"/>
                  <a:pt x="738" y="296"/>
                </a:cubicBezTo>
                <a:cubicBezTo>
                  <a:pt x="739" y="296"/>
                  <a:pt x="740" y="296"/>
                  <a:pt x="741" y="296"/>
                </a:cubicBezTo>
                <a:cubicBezTo>
                  <a:pt x="742" y="296"/>
                  <a:pt x="744" y="295"/>
                  <a:pt x="745" y="295"/>
                </a:cubicBezTo>
                <a:cubicBezTo>
                  <a:pt x="746" y="294"/>
                  <a:pt x="748" y="295"/>
                  <a:pt x="749" y="293"/>
                </a:cubicBezTo>
                <a:cubicBezTo>
                  <a:pt x="749" y="293"/>
                  <a:pt x="750" y="293"/>
                  <a:pt x="751" y="294"/>
                </a:cubicBezTo>
                <a:cubicBezTo>
                  <a:pt x="750" y="294"/>
                  <a:pt x="750" y="294"/>
                  <a:pt x="750" y="295"/>
                </a:cubicBezTo>
                <a:cubicBezTo>
                  <a:pt x="750" y="295"/>
                  <a:pt x="751" y="295"/>
                  <a:pt x="751" y="296"/>
                </a:cubicBezTo>
                <a:cubicBezTo>
                  <a:pt x="751" y="296"/>
                  <a:pt x="751" y="297"/>
                  <a:pt x="750" y="297"/>
                </a:cubicBezTo>
                <a:cubicBezTo>
                  <a:pt x="750" y="297"/>
                  <a:pt x="749" y="297"/>
                  <a:pt x="749" y="297"/>
                </a:cubicBezTo>
                <a:cubicBezTo>
                  <a:pt x="748" y="298"/>
                  <a:pt x="750" y="300"/>
                  <a:pt x="748" y="301"/>
                </a:cubicBezTo>
                <a:cubicBezTo>
                  <a:pt x="748" y="300"/>
                  <a:pt x="748" y="300"/>
                  <a:pt x="748" y="299"/>
                </a:cubicBezTo>
                <a:cubicBezTo>
                  <a:pt x="748" y="299"/>
                  <a:pt x="747" y="299"/>
                  <a:pt x="747" y="299"/>
                </a:cubicBezTo>
                <a:cubicBezTo>
                  <a:pt x="747" y="299"/>
                  <a:pt x="747" y="299"/>
                  <a:pt x="747" y="298"/>
                </a:cubicBezTo>
                <a:cubicBezTo>
                  <a:pt x="747" y="298"/>
                  <a:pt x="747" y="298"/>
                  <a:pt x="747" y="298"/>
                </a:cubicBezTo>
                <a:cubicBezTo>
                  <a:pt x="746" y="298"/>
                  <a:pt x="746" y="298"/>
                  <a:pt x="746" y="298"/>
                </a:cubicBezTo>
                <a:cubicBezTo>
                  <a:pt x="746" y="298"/>
                  <a:pt x="745" y="298"/>
                  <a:pt x="745" y="298"/>
                </a:cubicBezTo>
                <a:cubicBezTo>
                  <a:pt x="745" y="299"/>
                  <a:pt x="746" y="299"/>
                  <a:pt x="746" y="299"/>
                </a:cubicBezTo>
                <a:cubicBezTo>
                  <a:pt x="746" y="299"/>
                  <a:pt x="746" y="299"/>
                  <a:pt x="747" y="299"/>
                </a:cubicBezTo>
                <a:cubicBezTo>
                  <a:pt x="747" y="299"/>
                  <a:pt x="747" y="300"/>
                  <a:pt x="747" y="300"/>
                </a:cubicBezTo>
                <a:cubicBezTo>
                  <a:pt x="746" y="300"/>
                  <a:pt x="745" y="300"/>
                  <a:pt x="744" y="299"/>
                </a:cubicBezTo>
                <a:cubicBezTo>
                  <a:pt x="744" y="299"/>
                  <a:pt x="743" y="299"/>
                  <a:pt x="743" y="299"/>
                </a:cubicBezTo>
                <a:cubicBezTo>
                  <a:pt x="742" y="300"/>
                  <a:pt x="742" y="300"/>
                  <a:pt x="742" y="301"/>
                </a:cubicBezTo>
                <a:cubicBezTo>
                  <a:pt x="742" y="301"/>
                  <a:pt x="742" y="301"/>
                  <a:pt x="741" y="301"/>
                </a:cubicBezTo>
                <a:cubicBezTo>
                  <a:pt x="741" y="301"/>
                  <a:pt x="741" y="301"/>
                  <a:pt x="741" y="301"/>
                </a:cubicBezTo>
                <a:cubicBezTo>
                  <a:pt x="741" y="301"/>
                  <a:pt x="741" y="302"/>
                  <a:pt x="741" y="302"/>
                </a:cubicBezTo>
                <a:cubicBezTo>
                  <a:pt x="741" y="302"/>
                  <a:pt x="742" y="303"/>
                  <a:pt x="742" y="303"/>
                </a:cubicBezTo>
                <a:moveTo>
                  <a:pt x="738" y="302"/>
                </a:moveTo>
                <a:cubicBezTo>
                  <a:pt x="738" y="302"/>
                  <a:pt x="738" y="302"/>
                  <a:pt x="738" y="302"/>
                </a:cubicBezTo>
                <a:cubicBezTo>
                  <a:pt x="738" y="302"/>
                  <a:pt x="739" y="301"/>
                  <a:pt x="738" y="301"/>
                </a:cubicBezTo>
                <a:cubicBezTo>
                  <a:pt x="738" y="301"/>
                  <a:pt x="738" y="301"/>
                  <a:pt x="738" y="301"/>
                </a:cubicBezTo>
                <a:cubicBezTo>
                  <a:pt x="738" y="301"/>
                  <a:pt x="738" y="302"/>
                  <a:pt x="739" y="303"/>
                </a:cubicBezTo>
                <a:cubicBezTo>
                  <a:pt x="739" y="303"/>
                  <a:pt x="739" y="303"/>
                  <a:pt x="739" y="302"/>
                </a:cubicBezTo>
                <a:cubicBezTo>
                  <a:pt x="739" y="302"/>
                  <a:pt x="739" y="302"/>
                  <a:pt x="739" y="302"/>
                </a:cubicBezTo>
                <a:cubicBezTo>
                  <a:pt x="738" y="302"/>
                  <a:pt x="739" y="302"/>
                  <a:pt x="739" y="303"/>
                </a:cubicBezTo>
                <a:cubicBezTo>
                  <a:pt x="739" y="303"/>
                  <a:pt x="739" y="303"/>
                  <a:pt x="739" y="304"/>
                </a:cubicBezTo>
                <a:cubicBezTo>
                  <a:pt x="739" y="303"/>
                  <a:pt x="739" y="303"/>
                  <a:pt x="738" y="302"/>
                </a:cubicBezTo>
                <a:moveTo>
                  <a:pt x="228" y="631"/>
                </a:moveTo>
                <a:cubicBezTo>
                  <a:pt x="228" y="629"/>
                  <a:pt x="229" y="629"/>
                  <a:pt x="231" y="629"/>
                </a:cubicBezTo>
                <a:cubicBezTo>
                  <a:pt x="231" y="630"/>
                  <a:pt x="232" y="631"/>
                  <a:pt x="233" y="632"/>
                </a:cubicBezTo>
                <a:cubicBezTo>
                  <a:pt x="235" y="632"/>
                  <a:pt x="236" y="633"/>
                  <a:pt x="237" y="634"/>
                </a:cubicBezTo>
                <a:cubicBezTo>
                  <a:pt x="237" y="635"/>
                  <a:pt x="239" y="634"/>
                  <a:pt x="239" y="636"/>
                </a:cubicBezTo>
                <a:cubicBezTo>
                  <a:pt x="239" y="636"/>
                  <a:pt x="239" y="636"/>
                  <a:pt x="239" y="636"/>
                </a:cubicBezTo>
                <a:cubicBezTo>
                  <a:pt x="239" y="636"/>
                  <a:pt x="238" y="636"/>
                  <a:pt x="238" y="636"/>
                </a:cubicBezTo>
                <a:cubicBezTo>
                  <a:pt x="238" y="636"/>
                  <a:pt x="237" y="636"/>
                  <a:pt x="238" y="636"/>
                </a:cubicBezTo>
                <a:cubicBezTo>
                  <a:pt x="238" y="637"/>
                  <a:pt x="238" y="636"/>
                  <a:pt x="239" y="636"/>
                </a:cubicBezTo>
                <a:cubicBezTo>
                  <a:pt x="239" y="636"/>
                  <a:pt x="240" y="636"/>
                  <a:pt x="240" y="636"/>
                </a:cubicBezTo>
                <a:cubicBezTo>
                  <a:pt x="241" y="637"/>
                  <a:pt x="241" y="637"/>
                  <a:pt x="241" y="638"/>
                </a:cubicBezTo>
                <a:cubicBezTo>
                  <a:pt x="242" y="639"/>
                  <a:pt x="242" y="639"/>
                  <a:pt x="242" y="640"/>
                </a:cubicBezTo>
                <a:cubicBezTo>
                  <a:pt x="244" y="640"/>
                  <a:pt x="245" y="642"/>
                  <a:pt x="247" y="642"/>
                </a:cubicBezTo>
                <a:cubicBezTo>
                  <a:pt x="247" y="642"/>
                  <a:pt x="247" y="642"/>
                  <a:pt x="247" y="642"/>
                </a:cubicBezTo>
                <a:cubicBezTo>
                  <a:pt x="246" y="644"/>
                  <a:pt x="245" y="646"/>
                  <a:pt x="244" y="647"/>
                </a:cubicBezTo>
                <a:cubicBezTo>
                  <a:pt x="244" y="647"/>
                  <a:pt x="243" y="647"/>
                  <a:pt x="243" y="647"/>
                </a:cubicBezTo>
                <a:cubicBezTo>
                  <a:pt x="242" y="646"/>
                  <a:pt x="243" y="644"/>
                  <a:pt x="241" y="646"/>
                </a:cubicBezTo>
                <a:cubicBezTo>
                  <a:pt x="241" y="646"/>
                  <a:pt x="241" y="646"/>
                  <a:pt x="241" y="646"/>
                </a:cubicBezTo>
                <a:cubicBezTo>
                  <a:pt x="241" y="645"/>
                  <a:pt x="240" y="644"/>
                  <a:pt x="240" y="644"/>
                </a:cubicBezTo>
                <a:cubicBezTo>
                  <a:pt x="240" y="643"/>
                  <a:pt x="239" y="642"/>
                  <a:pt x="238" y="641"/>
                </a:cubicBezTo>
                <a:cubicBezTo>
                  <a:pt x="238" y="642"/>
                  <a:pt x="238" y="642"/>
                  <a:pt x="237" y="642"/>
                </a:cubicBezTo>
                <a:cubicBezTo>
                  <a:pt x="236" y="642"/>
                  <a:pt x="236" y="641"/>
                  <a:pt x="235" y="640"/>
                </a:cubicBezTo>
                <a:cubicBezTo>
                  <a:pt x="235" y="639"/>
                  <a:pt x="234" y="639"/>
                  <a:pt x="234" y="637"/>
                </a:cubicBezTo>
                <a:cubicBezTo>
                  <a:pt x="234" y="637"/>
                  <a:pt x="234" y="637"/>
                  <a:pt x="234" y="637"/>
                </a:cubicBezTo>
                <a:cubicBezTo>
                  <a:pt x="234" y="637"/>
                  <a:pt x="234" y="637"/>
                  <a:pt x="234" y="638"/>
                </a:cubicBezTo>
                <a:cubicBezTo>
                  <a:pt x="234" y="638"/>
                  <a:pt x="234" y="638"/>
                  <a:pt x="234" y="638"/>
                </a:cubicBezTo>
                <a:cubicBezTo>
                  <a:pt x="234" y="637"/>
                  <a:pt x="235" y="637"/>
                  <a:pt x="235" y="637"/>
                </a:cubicBezTo>
                <a:cubicBezTo>
                  <a:pt x="235" y="637"/>
                  <a:pt x="235" y="637"/>
                  <a:pt x="234" y="637"/>
                </a:cubicBezTo>
                <a:cubicBezTo>
                  <a:pt x="233" y="638"/>
                  <a:pt x="233" y="637"/>
                  <a:pt x="232" y="637"/>
                </a:cubicBezTo>
                <a:cubicBezTo>
                  <a:pt x="232" y="637"/>
                  <a:pt x="232" y="639"/>
                  <a:pt x="231" y="639"/>
                </a:cubicBezTo>
                <a:cubicBezTo>
                  <a:pt x="230" y="639"/>
                  <a:pt x="229" y="640"/>
                  <a:pt x="229" y="641"/>
                </a:cubicBezTo>
                <a:cubicBezTo>
                  <a:pt x="228" y="642"/>
                  <a:pt x="226" y="643"/>
                  <a:pt x="225" y="645"/>
                </a:cubicBezTo>
                <a:cubicBezTo>
                  <a:pt x="226" y="646"/>
                  <a:pt x="223" y="647"/>
                  <a:pt x="223" y="649"/>
                </a:cubicBezTo>
                <a:cubicBezTo>
                  <a:pt x="223" y="649"/>
                  <a:pt x="222" y="650"/>
                  <a:pt x="221" y="651"/>
                </a:cubicBezTo>
                <a:cubicBezTo>
                  <a:pt x="220" y="651"/>
                  <a:pt x="220" y="653"/>
                  <a:pt x="219" y="654"/>
                </a:cubicBezTo>
                <a:cubicBezTo>
                  <a:pt x="219" y="654"/>
                  <a:pt x="219" y="655"/>
                  <a:pt x="218" y="656"/>
                </a:cubicBezTo>
                <a:cubicBezTo>
                  <a:pt x="217" y="656"/>
                  <a:pt x="217" y="656"/>
                  <a:pt x="217" y="657"/>
                </a:cubicBezTo>
                <a:cubicBezTo>
                  <a:pt x="217" y="659"/>
                  <a:pt x="218" y="660"/>
                  <a:pt x="219" y="660"/>
                </a:cubicBezTo>
                <a:cubicBezTo>
                  <a:pt x="220" y="661"/>
                  <a:pt x="221" y="661"/>
                  <a:pt x="222" y="662"/>
                </a:cubicBezTo>
                <a:cubicBezTo>
                  <a:pt x="223" y="662"/>
                  <a:pt x="224" y="663"/>
                  <a:pt x="225" y="664"/>
                </a:cubicBezTo>
                <a:cubicBezTo>
                  <a:pt x="225" y="664"/>
                  <a:pt x="226" y="664"/>
                  <a:pt x="226" y="664"/>
                </a:cubicBezTo>
                <a:cubicBezTo>
                  <a:pt x="226" y="664"/>
                  <a:pt x="226" y="665"/>
                  <a:pt x="226" y="666"/>
                </a:cubicBezTo>
                <a:cubicBezTo>
                  <a:pt x="225" y="667"/>
                  <a:pt x="224" y="668"/>
                  <a:pt x="223" y="668"/>
                </a:cubicBezTo>
                <a:cubicBezTo>
                  <a:pt x="223" y="669"/>
                  <a:pt x="223" y="670"/>
                  <a:pt x="222" y="671"/>
                </a:cubicBezTo>
                <a:cubicBezTo>
                  <a:pt x="221" y="670"/>
                  <a:pt x="221" y="669"/>
                  <a:pt x="220" y="669"/>
                </a:cubicBezTo>
                <a:cubicBezTo>
                  <a:pt x="218" y="669"/>
                  <a:pt x="218" y="668"/>
                  <a:pt x="217" y="667"/>
                </a:cubicBezTo>
                <a:cubicBezTo>
                  <a:pt x="216" y="666"/>
                  <a:pt x="216" y="665"/>
                  <a:pt x="215" y="664"/>
                </a:cubicBezTo>
                <a:cubicBezTo>
                  <a:pt x="214" y="664"/>
                  <a:pt x="213" y="665"/>
                  <a:pt x="213" y="663"/>
                </a:cubicBezTo>
                <a:cubicBezTo>
                  <a:pt x="211" y="665"/>
                  <a:pt x="210" y="666"/>
                  <a:pt x="208" y="667"/>
                </a:cubicBezTo>
                <a:cubicBezTo>
                  <a:pt x="208" y="669"/>
                  <a:pt x="206" y="670"/>
                  <a:pt x="205" y="671"/>
                </a:cubicBezTo>
                <a:cubicBezTo>
                  <a:pt x="206" y="673"/>
                  <a:pt x="204" y="673"/>
                  <a:pt x="204" y="674"/>
                </a:cubicBezTo>
                <a:cubicBezTo>
                  <a:pt x="203" y="675"/>
                  <a:pt x="202" y="675"/>
                  <a:pt x="201" y="677"/>
                </a:cubicBezTo>
                <a:cubicBezTo>
                  <a:pt x="201" y="678"/>
                  <a:pt x="200" y="679"/>
                  <a:pt x="199" y="680"/>
                </a:cubicBezTo>
                <a:cubicBezTo>
                  <a:pt x="199" y="681"/>
                  <a:pt x="198" y="682"/>
                  <a:pt x="197" y="683"/>
                </a:cubicBezTo>
                <a:cubicBezTo>
                  <a:pt x="196" y="683"/>
                  <a:pt x="196" y="684"/>
                  <a:pt x="196" y="685"/>
                </a:cubicBezTo>
                <a:cubicBezTo>
                  <a:pt x="197" y="686"/>
                  <a:pt x="197" y="688"/>
                  <a:pt x="199" y="688"/>
                </a:cubicBezTo>
                <a:cubicBezTo>
                  <a:pt x="200" y="688"/>
                  <a:pt x="200" y="689"/>
                  <a:pt x="200" y="689"/>
                </a:cubicBezTo>
                <a:cubicBezTo>
                  <a:pt x="202" y="691"/>
                  <a:pt x="205" y="692"/>
                  <a:pt x="207" y="694"/>
                </a:cubicBezTo>
                <a:cubicBezTo>
                  <a:pt x="207" y="695"/>
                  <a:pt x="208" y="694"/>
                  <a:pt x="208" y="695"/>
                </a:cubicBezTo>
                <a:cubicBezTo>
                  <a:pt x="208" y="696"/>
                  <a:pt x="208" y="696"/>
                  <a:pt x="208" y="697"/>
                </a:cubicBezTo>
                <a:cubicBezTo>
                  <a:pt x="207" y="698"/>
                  <a:pt x="206" y="699"/>
                  <a:pt x="205" y="700"/>
                </a:cubicBezTo>
                <a:cubicBezTo>
                  <a:pt x="203" y="700"/>
                  <a:pt x="202" y="699"/>
                  <a:pt x="201" y="698"/>
                </a:cubicBezTo>
                <a:cubicBezTo>
                  <a:pt x="200" y="697"/>
                  <a:pt x="199" y="696"/>
                  <a:pt x="199" y="696"/>
                </a:cubicBezTo>
                <a:cubicBezTo>
                  <a:pt x="198" y="695"/>
                  <a:pt x="197" y="695"/>
                  <a:pt x="197" y="695"/>
                </a:cubicBezTo>
                <a:cubicBezTo>
                  <a:pt x="195" y="695"/>
                  <a:pt x="195" y="694"/>
                  <a:pt x="194" y="693"/>
                </a:cubicBezTo>
                <a:cubicBezTo>
                  <a:pt x="193" y="692"/>
                  <a:pt x="192" y="691"/>
                  <a:pt x="191" y="690"/>
                </a:cubicBezTo>
                <a:cubicBezTo>
                  <a:pt x="190" y="689"/>
                  <a:pt x="189" y="689"/>
                  <a:pt x="188" y="688"/>
                </a:cubicBezTo>
                <a:cubicBezTo>
                  <a:pt x="188" y="688"/>
                  <a:pt x="187" y="688"/>
                  <a:pt x="187" y="688"/>
                </a:cubicBezTo>
                <a:cubicBezTo>
                  <a:pt x="186" y="685"/>
                  <a:pt x="187" y="683"/>
                  <a:pt x="188" y="682"/>
                </a:cubicBezTo>
                <a:cubicBezTo>
                  <a:pt x="189" y="681"/>
                  <a:pt x="189" y="680"/>
                  <a:pt x="190" y="680"/>
                </a:cubicBezTo>
                <a:cubicBezTo>
                  <a:pt x="190" y="679"/>
                  <a:pt x="190" y="677"/>
                  <a:pt x="192" y="677"/>
                </a:cubicBezTo>
                <a:cubicBezTo>
                  <a:pt x="192" y="676"/>
                  <a:pt x="194" y="675"/>
                  <a:pt x="194" y="674"/>
                </a:cubicBezTo>
                <a:cubicBezTo>
                  <a:pt x="194" y="673"/>
                  <a:pt x="195" y="672"/>
                  <a:pt x="196" y="671"/>
                </a:cubicBezTo>
                <a:cubicBezTo>
                  <a:pt x="197" y="670"/>
                  <a:pt x="198" y="670"/>
                  <a:pt x="198" y="669"/>
                </a:cubicBezTo>
                <a:cubicBezTo>
                  <a:pt x="199" y="667"/>
                  <a:pt x="201" y="666"/>
                  <a:pt x="202" y="664"/>
                </a:cubicBezTo>
                <a:cubicBezTo>
                  <a:pt x="203" y="663"/>
                  <a:pt x="203" y="662"/>
                  <a:pt x="204" y="662"/>
                </a:cubicBezTo>
                <a:cubicBezTo>
                  <a:pt x="204" y="661"/>
                  <a:pt x="204" y="660"/>
                  <a:pt x="205" y="660"/>
                </a:cubicBezTo>
                <a:cubicBezTo>
                  <a:pt x="206" y="659"/>
                  <a:pt x="206" y="657"/>
                  <a:pt x="207" y="656"/>
                </a:cubicBezTo>
                <a:cubicBezTo>
                  <a:pt x="208" y="656"/>
                  <a:pt x="208" y="655"/>
                  <a:pt x="209" y="655"/>
                </a:cubicBezTo>
                <a:cubicBezTo>
                  <a:pt x="209" y="654"/>
                  <a:pt x="209" y="653"/>
                  <a:pt x="210" y="653"/>
                </a:cubicBezTo>
                <a:cubicBezTo>
                  <a:pt x="211" y="651"/>
                  <a:pt x="212" y="649"/>
                  <a:pt x="214" y="648"/>
                </a:cubicBezTo>
                <a:cubicBezTo>
                  <a:pt x="214" y="646"/>
                  <a:pt x="216" y="644"/>
                  <a:pt x="218" y="643"/>
                </a:cubicBezTo>
                <a:cubicBezTo>
                  <a:pt x="219" y="642"/>
                  <a:pt x="220" y="640"/>
                  <a:pt x="221" y="639"/>
                </a:cubicBezTo>
                <a:cubicBezTo>
                  <a:pt x="221" y="638"/>
                  <a:pt x="221" y="638"/>
                  <a:pt x="221" y="638"/>
                </a:cubicBezTo>
                <a:cubicBezTo>
                  <a:pt x="222" y="636"/>
                  <a:pt x="223" y="636"/>
                  <a:pt x="223" y="634"/>
                </a:cubicBezTo>
                <a:cubicBezTo>
                  <a:pt x="224" y="633"/>
                  <a:pt x="225" y="632"/>
                  <a:pt x="226" y="631"/>
                </a:cubicBezTo>
                <a:cubicBezTo>
                  <a:pt x="227" y="631"/>
                  <a:pt x="227" y="631"/>
                  <a:pt x="228" y="631"/>
                </a:cubicBezTo>
                <a:cubicBezTo>
                  <a:pt x="228" y="631"/>
                  <a:pt x="228" y="631"/>
                  <a:pt x="228" y="631"/>
                </a:cubicBezTo>
                <a:cubicBezTo>
                  <a:pt x="228" y="631"/>
                  <a:pt x="227" y="631"/>
                  <a:pt x="227" y="631"/>
                </a:cubicBezTo>
                <a:cubicBezTo>
                  <a:pt x="227" y="631"/>
                  <a:pt x="227" y="631"/>
                  <a:pt x="227" y="631"/>
                </a:cubicBezTo>
                <a:cubicBezTo>
                  <a:pt x="227" y="632"/>
                  <a:pt x="228" y="632"/>
                  <a:pt x="228" y="632"/>
                </a:cubicBezTo>
                <a:cubicBezTo>
                  <a:pt x="228" y="632"/>
                  <a:pt x="228" y="632"/>
                  <a:pt x="228" y="631"/>
                </a:cubicBezTo>
                <a:moveTo>
                  <a:pt x="193" y="689"/>
                </a:moveTo>
                <a:cubicBezTo>
                  <a:pt x="193" y="689"/>
                  <a:pt x="193" y="689"/>
                  <a:pt x="193" y="689"/>
                </a:cubicBezTo>
                <a:cubicBezTo>
                  <a:pt x="192" y="689"/>
                  <a:pt x="192" y="689"/>
                  <a:pt x="192" y="689"/>
                </a:cubicBezTo>
                <a:cubicBezTo>
                  <a:pt x="192" y="689"/>
                  <a:pt x="192" y="689"/>
                  <a:pt x="192" y="689"/>
                </a:cubicBezTo>
                <a:cubicBezTo>
                  <a:pt x="192" y="689"/>
                  <a:pt x="193" y="690"/>
                  <a:pt x="193" y="690"/>
                </a:cubicBezTo>
                <a:cubicBezTo>
                  <a:pt x="193" y="690"/>
                  <a:pt x="193" y="689"/>
                  <a:pt x="192" y="689"/>
                </a:cubicBezTo>
                <a:cubicBezTo>
                  <a:pt x="192" y="688"/>
                  <a:pt x="191" y="687"/>
                  <a:pt x="191" y="687"/>
                </a:cubicBezTo>
                <a:cubicBezTo>
                  <a:pt x="190" y="689"/>
                  <a:pt x="190" y="689"/>
                  <a:pt x="193" y="689"/>
                </a:cubicBezTo>
                <a:moveTo>
                  <a:pt x="231" y="637"/>
                </a:moveTo>
                <a:cubicBezTo>
                  <a:pt x="230" y="636"/>
                  <a:pt x="230" y="636"/>
                  <a:pt x="229" y="635"/>
                </a:cubicBezTo>
                <a:cubicBezTo>
                  <a:pt x="228" y="635"/>
                  <a:pt x="227" y="635"/>
                  <a:pt x="227" y="635"/>
                </a:cubicBezTo>
                <a:cubicBezTo>
                  <a:pt x="227" y="636"/>
                  <a:pt x="227" y="636"/>
                  <a:pt x="228" y="636"/>
                </a:cubicBezTo>
                <a:cubicBezTo>
                  <a:pt x="228" y="637"/>
                  <a:pt x="229" y="637"/>
                  <a:pt x="230" y="638"/>
                </a:cubicBezTo>
                <a:cubicBezTo>
                  <a:pt x="230" y="638"/>
                  <a:pt x="231" y="637"/>
                  <a:pt x="231" y="637"/>
                </a:cubicBezTo>
                <a:moveTo>
                  <a:pt x="232" y="633"/>
                </a:moveTo>
                <a:cubicBezTo>
                  <a:pt x="231" y="633"/>
                  <a:pt x="230" y="634"/>
                  <a:pt x="230" y="634"/>
                </a:cubicBezTo>
                <a:cubicBezTo>
                  <a:pt x="231" y="635"/>
                  <a:pt x="231" y="635"/>
                  <a:pt x="231" y="636"/>
                </a:cubicBezTo>
                <a:cubicBezTo>
                  <a:pt x="232" y="635"/>
                  <a:pt x="232" y="634"/>
                  <a:pt x="232" y="633"/>
                </a:cubicBezTo>
                <a:moveTo>
                  <a:pt x="238" y="638"/>
                </a:moveTo>
                <a:cubicBezTo>
                  <a:pt x="238" y="638"/>
                  <a:pt x="239" y="638"/>
                  <a:pt x="239" y="638"/>
                </a:cubicBezTo>
                <a:cubicBezTo>
                  <a:pt x="238" y="638"/>
                  <a:pt x="238" y="638"/>
                  <a:pt x="238" y="638"/>
                </a:cubicBezTo>
                <a:cubicBezTo>
                  <a:pt x="238" y="638"/>
                  <a:pt x="238" y="638"/>
                  <a:pt x="238" y="638"/>
                </a:cubicBezTo>
                <a:cubicBezTo>
                  <a:pt x="238" y="638"/>
                  <a:pt x="238" y="638"/>
                  <a:pt x="238" y="638"/>
                </a:cubicBezTo>
                <a:moveTo>
                  <a:pt x="241" y="639"/>
                </a:moveTo>
                <a:cubicBezTo>
                  <a:pt x="240" y="639"/>
                  <a:pt x="240" y="639"/>
                  <a:pt x="240" y="639"/>
                </a:cubicBezTo>
                <a:cubicBezTo>
                  <a:pt x="240" y="639"/>
                  <a:pt x="240" y="639"/>
                  <a:pt x="240" y="639"/>
                </a:cubicBezTo>
                <a:cubicBezTo>
                  <a:pt x="240" y="639"/>
                  <a:pt x="240" y="639"/>
                  <a:pt x="240" y="639"/>
                </a:cubicBezTo>
                <a:cubicBezTo>
                  <a:pt x="240" y="639"/>
                  <a:pt x="240" y="639"/>
                  <a:pt x="241" y="639"/>
                </a:cubicBezTo>
                <a:moveTo>
                  <a:pt x="195" y="689"/>
                </a:moveTo>
                <a:cubicBezTo>
                  <a:pt x="194" y="689"/>
                  <a:pt x="194" y="689"/>
                  <a:pt x="194" y="689"/>
                </a:cubicBezTo>
                <a:cubicBezTo>
                  <a:pt x="194" y="689"/>
                  <a:pt x="194" y="690"/>
                  <a:pt x="195" y="690"/>
                </a:cubicBezTo>
                <a:cubicBezTo>
                  <a:pt x="195" y="690"/>
                  <a:pt x="195" y="689"/>
                  <a:pt x="195" y="689"/>
                </a:cubicBezTo>
                <a:cubicBezTo>
                  <a:pt x="195" y="689"/>
                  <a:pt x="195" y="689"/>
                  <a:pt x="195" y="689"/>
                </a:cubicBezTo>
                <a:moveTo>
                  <a:pt x="195" y="691"/>
                </a:moveTo>
                <a:cubicBezTo>
                  <a:pt x="195" y="691"/>
                  <a:pt x="195" y="691"/>
                  <a:pt x="195" y="691"/>
                </a:cubicBezTo>
                <a:cubicBezTo>
                  <a:pt x="195" y="691"/>
                  <a:pt x="195" y="691"/>
                  <a:pt x="194" y="691"/>
                </a:cubicBezTo>
                <a:cubicBezTo>
                  <a:pt x="194" y="691"/>
                  <a:pt x="194" y="691"/>
                  <a:pt x="194" y="691"/>
                </a:cubicBezTo>
                <a:cubicBezTo>
                  <a:pt x="194" y="691"/>
                  <a:pt x="194" y="691"/>
                  <a:pt x="195" y="691"/>
                </a:cubicBezTo>
                <a:moveTo>
                  <a:pt x="132" y="404"/>
                </a:moveTo>
                <a:cubicBezTo>
                  <a:pt x="131" y="404"/>
                  <a:pt x="131" y="404"/>
                  <a:pt x="131" y="403"/>
                </a:cubicBezTo>
                <a:cubicBezTo>
                  <a:pt x="131" y="403"/>
                  <a:pt x="131" y="403"/>
                  <a:pt x="131" y="402"/>
                </a:cubicBezTo>
                <a:cubicBezTo>
                  <a:pt x="131" y="402"/>
                  <a:pt x="132" y="401"/>
                  <a:pt x="133" y="401"/>
                </a:cubicBezTo>
                <a:cubicBezTo>
                  <a:pt x="133" y="402"/>
                  <a:pt x="133" y="402"/>
                  <a:pt x="133" y="402"/>
                </a:cubicBezTo>
                <a:cubicBezTo>
                  <a:pt x="133" y="403"/>
                  <a:pt x="134" y="405"/>
                  <a:pt x="133" y="406"/>
                </a:cubicBezTo>
                <a:cubicBezTo>
                  <a:pt x="133" y="406"/>
                  <a:pt x="133" y="406"/>
                  <a:pt x="132" y="406"/>
                </a:cubicBezTo>
                <a:cubicBezTo>
                  <a:pt x="132" y="406"/>
                  <a:pt x="131" y="406"/>
                  <a:pt x="131" y="407"/>
                </a:cubicBezTo>
                <a:cubicBezTo>
                  <a:pt x="131" y="408"/>
                  <a:pt x="132" y="408"/>
                  <a:pt x="132" y="408"/>
                </a:cubicBezTo>
                <a:cubicBezTo>
                  <a:pt x="133" y="408"/>
                  <a:pt x="133" y="408"/>
                  <a:pt x="133" y="408"/>
                </a:cubicBezTo>
                <a:cubicBezTo>
                  <a:pt x="133" y="409"/>
                  <a:pt x="132" y="409"/>
                  <a:pt x="132" y="409"/>
                </a:cubicBezTo>
                <a:cubicBezTo>
                  <a:pt x="131" y="409"/>
                  <a:pt x="130" y="409"/>
                  <a:pt x="129" y="410"/>
                </a:cubicBezTo>
                <a:cubicBezTo>
                  <a:pt x="128" y="410"/>
                  <a:pt x="128" y="410"/>
                  <a:pt x="127" y="409"/>
                </a:cubicBezTo>
                <a:cubicBezTo>
                  <a:pt x="127" y="409"/>
                  <a:pt x="127" y="410"/>
                  <a:pt x="126" y="410"/>
                </a:cubicBezTo>
                <a:cubicBezTo>
                  <a:pt x="125" y="410"/>
                  <a:pt x="124" y="410"/>
                  <a:pt x="123" y="410"/>
                </a:cubicBezTo>
                <a:cubicBezTo>
                  <a:pt x="121" y="410"/>
                  <a:pt x="120" y="410"/>
                  <a:pt x="120" y="409"/>
                </a:cubicBezTo>
                <a:cubicBezTo>
                  <a:pt x="118" y="409"/>
                  <a:pt x="117" y="409"/>
                  <a:pt x="116" y="408"/>
                </a:cubicBezTo>
                <a:cubicBezTo>
                  <a:pt x="116" y="408"/>
                  <a:pt x="116" y="407"/>
                  <a:pt x="116" y="407"/>
                </a:cubicBezTo>
                <a:cubicBezTo>
                  <a:pt x="115" y="407"/>
                  <a:pt x="115" y="408"/>
                  <a:pt x="115" y="408"/>
                </a:cubicBezTo>
                <a:cubicBezTo>
                  <a:pt x="114" y="409"/>
                  <a:pt x="113" y="409"/>
                  <a:pt x="112" y="409"/>
                </a:cubicBezTo>
                <a:cubicBezTo>
                  <a:pt x="111" y="409"/>
                  <a:pt x="111" y="409"/>
                  <a:pt x="110" y="410"/>
                </a:cubicBezTo>
                <a:cubicBezTo>
                  <a:pt x="110" y="410"/>
                  <a:pt x="109" y="409"/>
                  <a:pt x="109" y="409"/>
                </a:cubicBezTo>
                <a:cubicBezTo>
                  <a:pt x="108" y="409"/>
                  <a:pt x="108" y="410"/>
                  <a:pt x="107" y="410"/>
                </a:cubicBezTo>
                <a:cubicBezTo>
                  <a:pt x="105" y="410"/>
                  <a:pt x="104" y="411"/>
                  <a:pt x="103" y="409"/>
                </a:cubicBezTo>
                <a:cubicBezTo>
                  <a:pt x="101" y="409"/>
                  <a:pt x="100" y="409"/>
                  <a:pt x="99" y="410"/>
                </a:cubicBezTo>
                <a:cubicBezTo>
                  <a:pt x="98" y="410"/>
                  <a:pt x="96" y="410"/>
                  <a:pt x="95" y="410"/>
                </a:cubicBezTo>
                <a:cubicBezTo>
                  <a:pt x="94" y="409"/>
                  <a:pt x="93" y="409"/>
                  <a:pt x="92" y="409"/>
                </a:cubicBezTo>
                <a:cubicBezTo>
                  <a:pt x="81" y="409"/>
                  <a:pt x="69" y="409"/>
                  <a:pt x="57" y="409"/>
                </a:cubicBezTo>
                <a:cubicBezTo>
                  <a:pt x="56" y="410"/>
                  <a:pt x="57" y="411"/>
                  <a:pt x="57" y="412"/>
                </a:cubicBezTo>
                <a:cubicBezTo>
                  <a:pt x="56" y="413"/>
                  <a:pt x="56" y="415"/>
                  <a:pt x="56" y="416"/>
                </a:cubicBezTo>
                <a:cubicBezTo>
                  <a:pt x="56" y="419"/>
                  <a:pt x="56" y="419"/>
                  <a:pt x="56" y="419"/>
                </a:cubicBezTo>
                <a:cubicBezTo>
                  <a:pt x="56" y="419"/>
                  <a:pt x="56" y="419"/>
                  <a:pt x="56" y="419"/>
                </a:cubicBezTo>
                <a:cubicBezTo>
                  <a:pt x="54" y="419"/>
                  <a:pt x="51" y="419"/>
                  <a:pt x="49" y="419"/>
                </a:cubicBezTo>
                <a:cubicBezTo>
                  <a:pt x="49" y="419"/>
                  <a:pt x="49" y="418"/>
                  <a:pt x="49" y="417"/>
                </a:cubicBezTo>
                <a:cubicBezTo>
                  <a:pt x="49" y="410"/>
                  <a:pt x="49" y="402"/>
                  <a:pt x="49" y="394"/>
                </a:cubicBezTo>
                <a:cubicBezTo>
                  <a:pt x="49" y="393"/>
                  <a:pt x="49" y="393"/>
                  <a:pt x="50" y="392"/>
                </a:cubicBezTo>
                <a:cubicBezTo>
                  <a:pt x="49" y="392"/>
                  <a:pt x="49" y="391"/>
                  <a:pt x="49" y="389"/>
                </a:cubicBezTo>
                <a:cubicBezTo>
                  <a:pt x="49" y="389"/>
                  <a:pt x="49" y="389"/>
                  <a:pt x="50" y="389"/>
                </a:cubicBezTo>
                <a:cubicBezTo>
                  <a:pt x="56" y="389"/>
                  <a:pt x="56" y="389"/>
                  <a:pt x="57" y="390"/>
                </a:cubicBezTo>
                <a:cubicBezTo>
                  <a:pt x="57" y="399"/>
                  <a:pt x="57" y="399"/>
                  <a:pt x="57" y="399"/>
                </a:cubicBezTo>
                <a:cubicBezTo>
                  <a:pt x="58" y="400"/>
                  <a:pt x="60" y="399"/>
                  <a:pt x="61" y="400"/>
                </a:cubicBezTo>
                <a:cubicBezTo>
                  <a:pt x="61" y="400"/>
                  <a:pt x="61" y="400"/>
                  <a:pt x="62" y="400"/>
                </a:cubicBezTo>
                <a:cubicBezTo>
                  <a:pt x="66" y="400"/>
                  <a:pt x="71" y="400"/>
                  <a:pt x="75" y="400"/>
                </a:cubicBezTo>
                <a:cubicBezTo>
                  <a:pt x="75" y="400"/>
                  <a:pt x="76" y="400"/>
                  <a:pt x="76" y="400"/>
                </a:cubicBezTo>
                <a:cubicBezTo>
                  <a:pt x="77" y="401"/>
                  <a:pt x="78" y="400"/>
                  <a:pt x="79" y="400"/>
                </a:cubicBezTo>
                <a:cubicBezTo>
                  <a:pt x="89" y="400"/>
                  <a:pt x="98" y="400"/>
                  <a:pt x="108" y="400"/>
                </a:cubicBezTo>
                <a:cubicBezTo>
                  <a:pt x="109" y="400"/>
                  <a:pt x="110" y="400"/>
                  <a:pt x="111" y="401"/>
                </a:cubicBezTo>
                <a:cubicBezTo>
                  <a:pt x="112" y="402"/>
                  <a:pt x="112" y="401"/>
                  <a:pt x="113" y="400"/>
                </a:cubicBezTo>
                <a:cubicBezTo>
                  <a:pt x="114" y="401"/>
                  <a:pt x="114" y="403"/>
                  <a:pt x="116" y="402"/>
                </a:cubicBezTo>
                <a:cubicBezTo>
                  <a:pt x="116" y="402"/>
                  <a:pt x="116" y="403"/>
                  <a:pt x="116" y="403"/>
                </a:cubicBezTo>
                <a:cubicBezTo>
                  <a:pt x="115" y="405"/>
                  <a:pt x="118" y="405"/>
                  <a:pt x="119" y="406"/>
                </a:cubicBezTo>
                <a:cubicBezTo>
                  <a:pt x="119" y="406"/>
                  <a:pt x="119" y="406"/>
                  <a:pt x="119" y="405"/>
                </a:cubicBezTo>
                <a:cubicBezTo>
                  <a:pt x="119" y="405"/>
                  <a:pt x="119" y="405"/>
                  <a:pt x="119" y="404"/>
                </a:cubicBezTo>
                <a:cubicBezTo>
                  <a:pt x="120" y="404"/>
                  <a:pt x="120" y="406"/>
                  <a:pt x="121" y="405"/>
                </a:cubicBezTo>
                <a:cubicBezTo>
                  <a:pt x="122" y="404"/>
                  <a:pt x="123" y="404"/>
                  <a:pt x="124" y="404"/>
                </a:cubicBezTo>
                <a:cubicBezTo>
                  <a:pt x="124" y="405"/>
                  <a:pt x="125" y="406"/>
                  <a:pt x="126" y="406"/>
                </a:cubicBezTo>
                <a:cubicBezTo>
                  <a:pt x="126" y="406"/>
                  <a:pt x="127" y="407"/>
                  <a:pt x="127" y="407"/>
                </a:cubicBezTo>
                <a:cubicBezTo>
                  <a:pt x="127" y="407"/>
                  <a:pt x="128" y="406"/>
                  <a:pt x="128" y="406"/>
                </a:cubicBezTo>
                <a:cubicBezTo>
                  <a:pt x="128" y="406"/>
                  <a:pt x="129" y="407"/>
                  <a:pt x="129" y="407"/>
                </a:cubicBezTo>
                <a:cubicBezTo>
                  <a:pt x="130" y="406"/>
                  <a:pt x="130" y="405"/>
                  <a:pt x="131" y="405"/>
                </a:cubicBezTo>
                <a:cubicBezTo>
                  <a:pt x="131" y="405"/>
                  <a:pt x="131" y="404"/>
                  <a:pt x="132" y="404"/>
                </a:cubicBezTo>
                <a:cubicBezTo>
                  <a:pt x="132" y="403"/>
                  <a:pt x="132" y="404"/>
                  <a:pt x="131" y="404"/>
                </a:cubicBezTo>
                <a:cubicBezTo>
                  <a:pt x="131" y="404"/>
                  <a:pt x="131" y="404"/>
                  <a:pt x="131" y="404"/>
                </a:cubicBezTo>
                <a:cubicBezTo>
                  <a:pt x="132" y="404"/>
                  <a:pt x="132" y="404"/>
                  <a:pt x="132" y="404"/>
                </a:cubicBezTo>
                <a:cubicBezTo>
                  <a:pt x="132" y="404"/>
                  <a:pt x="132" y="404"/>
                  <a:pt x="132" y="404"/>
                </a:cubicBezTo>
                <a:cubicBezTo>
                  <a:pt x="132" y="404"/>
                  <a:pt x="132" y="403"/>
                  <a:pt x="132" y="404"/>
                </a:cubicBezTo>
                <a:moveTo>
                  <a:pt x="87" y="406"/>
                </a:moveTo>
                <a:cubicBezTo>
                  <a:pt x="87" y="406"/>
                  <a:pt x="87" y="405"/>
                  <a:pt x="87" y="405"/>
                </a:cubicBezTo>
                <a:cubicBezTo>
                  <a:pt x="86" y="405"/>
                  <a:pt x="86" y="406"/>
                  <a:pt x="86" y="406"/>
                </a:cubicBezTo>
                <a:cubicBezTo>
                  <a:pt x="86" y="406"/>
                  <a:pt x="86" y="406"/>
                  <a:pt x="86" y="406"/>
                </a:cubicBezTo>
                <a:cubicBezTo>
                  <a:pt x="86" y="406"/>
                  <a:pt x="87" y="406"/>
                  <a:pt x="87" y="406"/>
                </a:cubicBezTo>
                <a:moveTo>
                  <a:pt x="122" y="408"/>
                </a:moveTo>
                <a:cubicBezTo>
                  <a:pt x="122" y="408"/>
                  <a:pt x="122" y="408"/>
                  <a:pt x="121" y="408"/>
                </a:cubicBezTo>
                <a:cubicBezTo>
                  <a:pt x="121" y="408"/>
                  <a:pt x="121" y="408"/>
                  <a:pt x="121" y="409"/>
                </a:cubicBezTo>
                <a:cubicBezTo>
                  <a:pt x="121" y="409"/>
                  <a:pt x="121" y="409"/>
                  <a:pt x="121" y="409"/>
                </a:cubicBezTo>
                <a:cubicBezTo>
                  <a:pt x="122" y="409"/>
                  <a:pt x="122" y="409"/>
                  <a:pt x="122" y="408"/>
                </a:cubicBezTo>
                <a:moveTo>
                  <a:pt x="142" y="230"/>
                </a:moveTo>
                <a:cubicBezTo>
                  <a:pt x="141" y="231"/>
                  <a:pt x="141" y="230"/>
                  <a:pt x="140" y="229"/>
                </a:cubicBezTo>
                <a:cubicBezTo>
                  <a:pt x="139" y="229"/>
                  <a:pt x="139" y="229"/>
                  <a:pt x="138" y="228"/>
                </a:cubicBezTo>
                <a:cubicBezTo>
                  <a:pt x="138" y="228"/>
                  <a:pt x="137" y="227"/>
                  <a:pt x="137" y="227"/>
                </a:cubicBezTo>
                <a:cubicBezTo>
                  <a:pt x="136" y="226"/>
                  <a:pt x="136" y="225"/>
                  <a:pt x="135" y="225"/>
                </a:cubicBezTo>
                <a:cubicBezTo>
                  <a:pt x="134" y="225"/>
                  <a:pt x="134" y="224"/>
                  <a:pt x="134" y="224"/>
                </a:cubicBezTo>
                <a:cubicBezTo>
                  <a:pt x="134" y="223"/>
                  <a:pt x="135" y="223"/>
                  <a:pt x="135" y="223"/>
                </a:cubicBezTo>
                <a:cubicBezTo>
                  <a:pt x="136" y="223"/>
                  <a:pt x="138" y="222"/>
                  <a:pt x="139" y="224"/>
                </a:cubicBezTo>
                <a:cubicBezTo>
                  <a:pt x="141" y="224"/>
                  <a:pt x="142" y="224"/>
                  <a:pt x="143" y="224"/>
                </a:cubicBezTo>
                <a:cubicBezTo>
                  <a:pt x="144" y="224"/>
                  <a:pt x="144" y="225"/>
                  <a:pt x="144" y="225"/>
                </a:cubicBezTo>
                <a:cubicBezTo>
                  <a:pt x="143" y="225"/>
                  <a:pt x="143" y="225"/>
                  <a:pt x="142" y="225"/>
                </a:cubicBezTo>
                <a:cubicBezTo>
                  <a:pt x="142" y="226"/>
                  <a:pt x="140" y="226"/>
                  <a:pt x="139" y="227"/>
                </a:cubicBezTo>
                <a:cubicBezTo>
                  <a:pt x="139" y="227"/>
                  <a:pt x="139" y="227"/>
                  <a:pt x="139" y="228"/>
                </a:cubicBezTo>
                <a:cubicBezTo>
                  <a:pt x="140" y="228"/>
                  <a:pt x="140" y="228"/>
                  <a:pt x="141" y="228"/>
                </a:cubicBezTo>
                <a:cubicBezTo>
                  <a:pt x="141" y="227"/>
                  <a:pt x="142" y="227"/>
                  <a:pt x="143" y="227"/>
                </a:cubicBezTo>
                <a:cubicBezTo>
                  <a:pt x="144" y="227"/>
                  <a:pt x="144" y="227"/>
                  <a:pt x="144" y="225"/>
                </a:cubicBezTo>
                <a:cubicBezTo>
                  <a:pt x="144" y="225"/>
                  <a:pt x="145" y="225"/>
                  <a:pt x="146" y="225"/>
                </a:cubicBezTo>
                <a:cubicBezTo>
                  <a:pt x="146" y="226"/>
                  <a:pt x="148" y="227"/>
                  <a:pt x="148" y="228"/>
                </a:cubicBezTo>
                <a:cubicBezTo>
                  <a:pt x="148" y="229"/>
                  <a:pt x="149" y="229"/>
                  <a:pt x="150" y="230"/>
                </a:cubicBezTo>
                <a:cubicBezTo>
                  <a:pt x="152" y="231"/>
                  <a:pt x="153" y="233"/>
                  <a:pt x="155" y="234"/>
                </a:cubicBezTo>
                <a:cubicBezTo>
                  <a:pt x="156" y="233"/>
                  <a:pt x="156" y="231"/>
                  <a:pt x="158" y="229"/>
                </a:cubicBezTo>
                <a:cubicBezTo>
                  <a:pt x="159" y="229"/>
                  <a:pt x="159" y="228"/>
                  <a:pt x="159" y="227"/>
                </a:cubicBezTo>
                <a:cubicBezTo>
                  <a:pt x="160" y="226"/>
                  <a:pt x="160" y="226"/>
                  <a:pt x="158" y="225"/>
                </a:cubicBezTo>
                <a:cubicBezTo>
                  <a:pt x="158" y="225"/>
                  <a:pt x="158" y="225"/>
                  <a:pt x="158" y="224"/>
                </a:cubicBezTo>
                <a:cubicBezTo>
                  <a:pt x="159" y="224"/>
                  <a:pt x="159" y="224"/>
                  <a:pt x="160" y="224"/>
                </a:cubicBezTo>
                <a:cubicBezTo>
                  <a:pt x="160" y="223"/>
                  <a:pt x="159" y="223"/>
                  <a:pt x="159" y="223"/>
                </a:cubicBezTo>
                <a:cubicBezTo>
                  <a:pt x="158" y="222"/>
                  <a:pt x="158" y="222"/>
                  <a:pt x="157" y="223"/>
                </a:cubicBezTo>
                <a:cubicBezTo>
                  <a:pt x="157" y="224"/>
                  <a:pt x="156" y="224"/>
                  <a:pt x="155" y="224"/>
                </a:cubicBezTo>
                <a:cubicBezTo>
                  <a:pt x="155" y="223"/>
                  <a:pt x="154" y="223"/>
                  <a:pt x="154" y="222"/>
                </a:cubicBezTo>
                <a:cubicBezTo>
                  <a:pt x="153" y="221"/>
                  <a:pt x="153" y="221"/>
                  <a:pt x="154" y="220"/>
                </a:cubicBezTo>
                <a:cubicBezTo>
                  <a:pt x="154" y="219"/>
                  <a:pt x="153" y="219"/>
                  <a:pt x="153" y="218"/>
                </a:cubicBezTo>
                <a:cubicBezTo>
                  <a:pt x="152" y="218"/>
                  <a:pt x="151" y="218"/>
                  <a:pt x="150" y="218"/>
                </a:cubicBezTo>
                <a:cubicBezTo>
                  <a:pt x="149" y="219"/>
                  <a:pt x="148" y="218"/>
                  <a:pt x="148" y="217"/>
                </a:cubicBezTo>
                <a:cubicBezTo>
                  <a:pt x="148" y="217"/>
                  <a:pt x="148" y="216"/>
                  <a:pt x="148" y="216"/>
                </a:cubicBezTo>
                <a:cubicBezTo>
                  <a:pt x="148" y="216"/>
                  <a:pt x="148" y="215"/>
                  <a:pt x="147" y="215"/>
                </a:cubicBezTo>
                <a:cubicBezTo>
                  <a:pt x="147" y="216"/>
                  <a:pt x="146" y="217"/>
                  <a:pt x="145" y="217"/>
                </a:cubicBezTo>
                <a:cubicBezTo>
                  <a:pt x="144" y="216"/>
                  <a:pt x="145" y="215"/>
                  <a:pt x="145" y="214"/>
                </a:cubicBezTo>
                <a:cubicBezTo>
                  <a:pt x="144" y="214"/>
                  <a:pt x="144" y="214"/>
                  <a:pt x="143" y="213"/>
                </a:cubicBezTo>
                <a:cubicBezTo>
                  <a:pt x="143" y="213"/>
                  <a:pt x="142" y="212"/>
                  <a:pt x="142" y="212"/>
                </a:cubicBezTo>
                <a:cubicBezTo>
                  <a:pt x="141" y="212"/>
                  <a:pt x="141" y="211"/>
                  <a:pt x="140" y="212"/>
                </a:cubicBezTo>
                <a:cubicBezTo>
                  <a:pt x="139" y="213"/>
                  <a:pt x="139" y="213"/>
                  <a:pt x="138" y="212"/>
                </a:cubicBezTo>
                <a:cubicBezTo>
                  <a:pt x="138" y="212"/>
                  <a:pt x="137" y="211"/>
                  <a:pt x="136" y="211"/>
                </a:cubicBezTo>
                <a:cubicBezTo>
                  <a:pt x="136" y="210"/>
                  <a:pt x="136" y="209"/>
                  <a:pt x="137" y="208"/>
                </a:cubicBezTo>
                <a:cubicBezTo>
                  <a:pt x="137" y="208"/>
                  <a:pt x="137" y="208"/>
                  <a:pt x="137" y="208"/>
                </a:cubicBezTo>
                <a:cubicBezTo>
                  <a:pt x="137" y="208"/>
                  <a:pt x="136" y="208"/>
                  <a:pt x="136" y="208"/>
                </a:cubicBezTo>
                <a:cubicBezTo>
                  <a:pt x="136" y="209"/>
                  <a:pt x="137" y="209"/>
                  <a:pt x="137" y="209"/>
                </a:cubicBezTo>
                <a:cubicBezTo>
                  <a:pt x="137" y="209"/>
                  <a:pt x="138" y="208"/>
                  <a:pt x="138" y="208"/>
                </a:cubicBezTo>
                <a:cubicBezTo>
                  <a:pt x="138" y="208"/>
                  <a:pt x="138" y="208"/>
                  <a:pt x="137" y="208"/>
                </a:cubicBezTo>
                <a:cubicBezTo>
                  <a:pt x="136" y="209"/>
                  <a:pt x="136" y="209"/>
                  <a:pt x="135" y="209"/>
                </a:cubicBezTo>
                <a:cubicBezTo>
                  <a:pt x="135" y="209"/>
                  <a:pt x="134" y="209"/>
                  <a:pt x="134" y="208"/>
                </a:cubicBezTo>
                <a:cubicBezTo>
                  <a:pt x="134" y="208"/>
                  <a:pt x="134" y="207"/>
                  <a:pt x="134" y="207"/>
                </a:cubicBezTo>
                <a:cubicBezTo>
                  <a:pt x="135" y="207"/>
                  <a:pt x="136" y="207"/>
                  <a:pt x="137" y="206"/>
                </a:cubicBezTo>
                <a:cubicBezTo>
                  <a:pt x="137" y="206"/>
                  <a:pt x="138" y="206"/>
                  <a:pt x="138" y="206"/>
                </a:cubicBezTo>
                <a:cubicBezTo>
                  <a:pt x="138" y="206"/>
                  <a:pt x="138" y="207"/>
                  <a:pt x="139" y="207"/>
                </a:cubicBezTo>
                <a:cubicBezTo>
                  <a:pt x="139" y="207"/>
                  <a:pt x="140" y="207"/>
                  <a:pt x="140" y="207"/>
                </a:cubicBezTo>
                <a:cubicBezTo>
                  <a:pt x="142" y="208"/>
                  <a:pt x="140" y="209"/>
                  <a:pt x="141" y="211"/>
                </a:cubicBezTo>
                <a:cubicBezTo>
                  <a:pt x="142" y="211"/>
                  <a:pt x="143" y="211"/>
                  <a:pt x="143" y="211"/>
                </a:cubicBezTo>
                <a:cubicBezTo>
                  <a:pt x="145" y="210"/>
                  <a:pt x="146" y="212"/>
                  <a:pt x="148" y="212"/>
                </a:cubicBezTo>
                <a:cubicBezTo>
                  <a:pt x="149" y="212"/>
                  <a:pt x="150" y="213"/>
                  <a:pt x="150" y="215"/>
                </a:cubicBezTo>
                <a:cubicBezTo>
                  <a:pt x="150" y="215"/>
                  <a:pt x="150" y="215"/>
                  <a:pt x="150" y="215"/>
                </a:cubicBezTo>
                <a:cubicBezTo>
                  <a:pt x="150" y="214"/>
                  <a:pt x="150" y="214"/>
                  <a:pt x="150" y="215"/>
                </a:cubicBezTo>
                <a:cubicBezTo>
                  <a:pt x="150" y="215"/>
                  <a:pt x="149" y="215"/>
                  <a:pt x="150" y="215"/>
                </a:cubicBezTo>
                <a:cubicBezTo>
                  <a:pt x="150" y="215"/>
                  <a:pt x="150" y="215"/>
                  <a:pt x="150" y="215"/>
                </a:cubicBezTo>
                <a:cubicBezTo>
                  <a:pt x="151" y="215"/>
                  <a:pt x="151" y="215"/>
                  <a:pt x="152" y="215"/>
                </a:cubicBezTo>
                <a:cubicBezTo>
                  <a:pt x="153" y="214"/>
                  <a:pt x="153" y="215"/>
                  <a:pt x="154" y="215"/>
                </a:cubicBezTo>
                <a:cubicBezTo>
                  <a:pt x="154" y="215"/>
                  <a:pt x="155" y="214"/>
                  <a:pt x="156" y="215"/>
                </a:cubicBezTo>
                <a:cubicBezTo>
                  <a:pt x="157" y="216"/>
                  <a:pt x="158" y="216"/>
                  <a:pt x="159" y="216"/>
                </a:cubicBezTo>
                <a:cubicBezTo>
                  <a:pt x="160" y="217"/>
                  <a:pt x="161" y="218"/>
                  <a:pt x="161" y="219"/>
                </a:cubicBezTo>
                <a:cubicBezTo>
                  <a:pt x="161" y="220"/>
                  <a:pt x="161" y="220"/>
                  <a:pt x="161" y="220"/>
                </a:cubicBezTo>
                <a:cubicBezTo>
                  <a:pt x="162" y="220"/>
                  <a:pt x="162" y="219"/>
                  <a:pt x="162" y="218"/>
                </a:cubicBezTo>
                <a:cubicBezTo>
                  <a:pt x="163" y="219"/>
                  <a:pt x="163" y="220"/>
                  <a:pt x="163" y="220"/>
                </a:cubicBezTo>
                <a:cubicBezTo>
                  <a:pt x="164" y="220"/>
                  <a:pt x="165" y="219"/>
                  <a:pt x="165" y="219"/>
                </a:cubicBezTo>
                <a:cubicBezTo>
                  <a:pt x="166" y="220"/>
                  <a:pt x="167" y="220"/>
                  <a:pt x="168" y="220"/>
                </a:cubicBezTo>
                <a:cubicBezTo>
                  <a:pt x="169" y="221"/>
                  <a:pt x="170" y="222"/>
                  <a:pt x="171" y="222"/>
                </a:cubicBezTo>
                <a:cubicBezTo>
                  <a:pt x="172" y="222"/>
                  <a:pt x="172" y="223"/>
                  <a:pt x="174" y="223"/>
                </a:cubicBezTo>
                <a:cubicBezTo>
                  <a:pt x="174" y="224"/>
                  <a:pt x="176" y="224"/>
                  <a:pt x="177" y="225"/>
                </a:cubicBezTo>
                <a:cubicBezTo>
                  <a:pt x="178" y="226"/>
                  <a:pt x="179" y="226"/>
                  <a:pt x="180" y="227"/>
                </a:cubicBezTo>
                <a:cubicBezTo>
                  <a:pt x="181" y="228"/>
                  <a:pt x="183" y="228"/>
                  <a:pt x="184" y="230"/>
                </a:cubicBezTo>
                <a:cubicBezTo>
                  <a:pt x="185" y="230"/>
                  <a:pt x="186" y="230"/>
                  <a:pt x="186" y="231"/>
                </a:cubicBezTo>
                <a:cubicBezTo>
                  <a:pt x="187" y="232"/>
                  <a:pt x="187" y="231"/>
                  <a:pt x="188" y="231"/>
                </a:cubicBezTo>
                <a:cubicBezTo>
                  <a:pt x="189" y="232"/>
                  <a:pt x="191" y="232"/>
                  <a:pt x="191" y="234"/>
                </a:cubicBezTo>
                <a:cubicBezTo>
                  <a:pt x="191" y="234"/>
                  <a:pt x="191" y="234"/>
                  <a:pt x="191" y="234"/>
                </a:cubicBezTo>
                <a:cubicBezTo>
                  <a:pt x="191" y="233"/>
                  <a:pt x="191" y="233"/>
                  <a:pt x="191" y="233"/>
                </a:cubicBezTo>
                <a:cubicBezTo>
                  <a:pt x="190" y="234"/>
                  <a:pt x="190" y="234"/>
                  <a:pt x="191" y="234"/>
                </a:cubicBezTo>
                <a:cubicBezTo>
                  <a:pt x="191" y="234"/>
                  <a:pt x="191" y="234"/>
                  <a:pt x="191" y="234"/>
                </a:cubicBezTo>
                <a:cubicBezTo>
                  <a:pt x="192" y="233"/>
                  <a:pt x="192" y="235"/>
                  <a:pt x="193" y="235"/>
                </a:cubicBezTo>
                <a:cubicBezTo>
                  <a:pt x="192" y="235"/>
                  <a:pt x="193" y="237"/>
                  <a:pt x="191" y="237"/>
                </a:cubicBezTo>
                <a:cubicBezTo>
                  <a:pt x="190" y="237"/>
                  <a:pt x="190" y="238"/>
                  <a:pt x="189" y="239"/>
                </a:cubicBezTo>
                <a:cubicBezTo>
                  <a:pt x="190" y="239"/>
                  <a:pt x="190" y="239"/>
                  <a:pt x="190" y="239"/>
                </a:cubicBezTo>
                <a:cubicBezTo>
                  <a:pt x="190" y="240"/>
                  <a:pt x="190" y="240"/>
                  <a:pt x="190" y="240"/>
                </a:cubicBezTo>
                <a:cubicBezTo>
                  <a:pt x="189" y="240"/>
                  <a:pt x="189" y="240"/>
                  <a:pt x="189" y="240"/>
                </a:cubicBezTo>
                <a:cubicBezTo>
                  <a:pt x="188" y="239"/>
                  <a:pt x="187" y="239"/>
                  <a:pt x="187" y="239"/>
                </a:cubicBezTo>
                <a:cubicBezTo>
                  <a:pt x="186" y="238"/>
                  <a:pt x="185" y="239"/>
                  <a:pt x="184" y="238"/>
                </a:cubicBezTo>
                <a:cubicBezTo>
                  <a:pt x="183" y="237"/>
                  <a:pt x="182" y="237"/>
                  <a:pt x="182" y="237"/>
                </a:cubicBezTo>
                <a:cubicBezTo>
                  <a:pt x="181" y="236"/>
                  <a:pt x="181" y="235"/>
                  <a:pt x="179" y="235"/>
                </a:cubicBezTo>
                <a:cubicBezTo>
                  <a:pt x="179" y="234"/>
                  <a:pt x="178" y="235"/>
                  <a:pt x="177" y="234"/>
                </a:cubicBezTo>
                <a:cubicBezTo>
                  <a:pt x="176" y="233"/>
                  <a:pt x="175" y="233"/>
                  <a:pt x="174" y="233"/>
                </a:cubicBezTo>
                <a:cubicBezTo>
                  <a:pt x="173" y="232"/>
                  <a:pt x="172" y="232"/>
                  <a:pt x="171" y="232"/>
                </a:cubicBezTo>
                <a:cubicBezTo>
                  <a:pt x="170" y="231"/>
                  <a:pt x="169" y="231"/>
                  <a:pt x="168" y="230"/>
                </a:cubicBezTo>
                <a:cubicBezTo>
                  <a:pt x="167" y="230"/>
                  <a:pt x="167" y="230"/>
                  <a:pt x="166" y="231"/>
                </a:cubicBezTo>
                <a:cubicBezTo>
                  <a:pt x="165" y="231"/>
                  <a:pt x="165" y="233"/>
                  <a:pt x="164" y="233"/>
                </a:cubicBezTo>
                <a:cubicBezTo>
                  <a:pt x="163" y="234"/>
                  <a:pt x="164" y="235"/>
                  <a:pt x="163" y="236"/>
                </a:cubicBezTo>
                <a:cubicBezTo>
                  <a:pt x="162" y="236"/>
                  <a:pt x="161" y="237"/>
                  <a:pt x="161" y="238"/>
                </a:cubicBezTo>
                <a:cubicBezTo>
                  <a:pt x="161" y="239"/>
                  <a:pt x="161" y="240"/>
                  <a:pt x="161" y="240"/>
                </a:cubicBezTo>
                <a:cubicBezTo>
                  <a:pt x="163" y="241"/>
                  <a:pt x="164" y="244"/>
                  <a:pt x="166" y="244"/>
                </a:cubicBezTo>
                <a:cubicBezTo>
                  <a:pt x="168" y="246"/>
                  <a:pt x="170" y="247"/>
                  <a:pt x="171" y="249"/>
                </a:cubicBezTo>
                <a:cubicBezTo>
                  <a:pt x="171" y="254"/>
                  <a:pt x="171" y="254"/>
                  <a:pt x="171" y="254"/>
                </a:cubicBezTo>
                <a:cubicBezTo>
                  <a:pt x="171" y="254"/>
                  <a:pt x="171" y="255"/>
                  <a:pt x="170" y="255"/>
                </a:cubicBezTo>
                <a:cubicBezTo>
                  <a:pt x="171" y="255"/>
                  <a:pt x="171" y="256"/>
                  <a:pt x="172" y="256"/>
                </a:cubicBezTo>
                <a:cubicBezTo>
                  <a:pt x="172" y="256"/>
                  <a:pt x="172" y="256"/>
                  <a:pt x="173" y="255"/>
                </a:cubicBezTo>
                <a:cubicBezTo>
                  <a:pt x="173" y="256"/>
                  <a:pt x="173" y="256"/>
                  <a:pt x="174" y="256"/>
                </a:cubicBezTo>
                <a:cubicBezTo>
                  <a:pt x="174" y="256"/>
                  <a:pt x="174" y="255"/>
                  <a:pt x="175" y="255"/>
                </a:cubicBezTo>
                <a:cubicBezTo>
                  <a:pt x="176" y="255"/>
                  <a:pt x="177" y="255"/>
                  <a:pt x="178" y="255"/>
                </a:cubicBezTo>
                <a:cubicBezTo>
                  <a:pt x="178" y="256"/>
                  <a:pt x="178" y="257"/>
                  <a:pt x="178" y="257"/>
                </a:cubicBezTo>
                <a:cubicBezTo>
                  <a:pt x="177" y="259"/>
                  <a:pt x="176" y="259"/>
                  <a:pt x="176" y="260"/>
                </a:cubicBezTo>
                <a:cubicBezTo>
                  <a:pt x="175" y="261"/>
                  <a:pt x="174" y="262"/>
                  <a:pt x="174" y="263"/>
                </a:cubicBezTo>
                <a:cubicBezTo>
                  <a:pt x="173" y="262"/>
                  <a:pt x="172" y="261"/>
                  <a:pt x="172" y="261"/>
                </a:cubicBezTo>
                <a:cubicBezTo>
                  <a:pt x="171" y="260"/>
                  <a:pt x="170" y="259"/>
                  <a:pt x="170" y="258"/>
                </a:cubicBezTo>
                <a:cubicBezTo>
                  <a:pt x="170" y="258"/>
                  <a:pt x="170" y="258"/>
                  <a:pt x="169" y="258"/>
                </a:cubicBezTo>
                <a:cubicBezTo>
                  <a:pt x="169" y="257"/>
                  <a:pt x="167" y="257"/>
                  <a:pt x="167" y="256"/>
                </a:cubicBezTo>
                <a:cubicBezTo>
                  <a:pt x="166" y="254"/>
                  <a:pt x="166" y="254"/>
                  <a:pt x="165" y="253"/>
                </a:cubicBezTo>
                <a:cubicBezTo>
                  <a:pt x="164" y="252"/>
                  <a:pt x="162" y="252"/>
                  <a:pt x="162" y="251"/>
                </a:cubicBezTo>
                <a:cubicBezTo>
                  <a:pt x="161" y="250"/>
                  <a:pt x="160" y="249"/>
                  <a:pt x="159" y="248"/>
                </a:cubicBezTo>
                <a:cubicBezTo>
                  <a:pt x="158" y="247"/>
                  <a:pt x="157" y="246"/>
                  <a:pt x="156" y="245"/>
                </a:cubicBezTo>
                <a:cubicBezTo>
                  <a:pt x="155" y="244"/>
                  <a:pt x="154" y="243"/>
                  <a:pt x="153" y="242"/>
                </a:cubicBezTo>
                <a:cubicBezTo>
                  <a:pt x="152" y="241"/>
                  <a:pt x="151" y="240"/>
                  <a:pt x="149" y="239"/>
                </a:cubicBezTo>
                <a:cubicBezTo>
                  <a:pt x="150" y="238"/>
                  <a:pt x="151" y="237"/>
                  <a:pt x="151" y="237"/>
                </a:cubicBezTo>
                <a:cubicBezTo>
                  <a:pt x="150" y="236"/>
                  <a:pt x="149" y="237"/>
                  <a:pt x="148" y="236"/>
                </a:cubicBezTo>
                <a:cubicBezTo>
                  <a:pt x="147" y="236"/>
                  <a:pt x="147" y="234"/>
                  <a:pt x="145" y="234"/>
                </a:cubicBezTo>
                <a:cubicBezTo>
                  <a:pt x="144" y="234"/>
                  <a:pt x="144" y="233"/>
                  <a:pt x="142" y="232"/>
                </a:cubicBezTo>
                <a:cubicBezTo>
                  <a:pt x="142" y="232"/>
                  <a:pt x="142" y="231"/>
                  <a:pt x="142" y="230"/>
                </a:cubicBezTo>
                <a:cubicBezTo>
                  <a:pt x="143" y="230"/>
                  <a:pt x="142" y="230"/>
                  <a:pt x="142" y="230"/>
                </a:cubicBezTo>
                <a:cubicBezTo>
                  <a:pt x="142" y="230"/>
                  <a:pt x="142" y="230"/>
                  <a:pt x="142" y="231"/>
                </a:cubicBezTo>
                <a:cubicBezTo>
                  <a:pt x="143" y="231"/>
                  <a:pt x="143" y="231"/>
                  <a:pt x="143" y="232"/>
                </a:cubicBezTo>
                <a:cubicBezTo>
                  <a:pt x="143" y="232"/>
                  <a:pt x="144" y="231"/>
                  <a:pt x="144" y="231"/>
                </a:cubicBezTo>
                <a:cubicBezTo>
                  <a:pt x="144" y="230"/>
                  <a:pt x="144" y="230"/>
                  <a:pt x="142" y="230"/>
                </a:cubicBezTo>
                <a:moveTo>
                  <a:pt x="163" y="223"/>
                </a:moveTo>
                <a:cubicBezTo>
                  <a:pt x="164" y="223"/>
                  <a:pt x="164" y="223"/>
                  <a:pt x="164" y="223"/>
                </a:cubicBezTo>
                <a:cubicBezTo>
                  <a:pt x="164" y="223"/>
                  <a:pt x="165" y="223"/>
                  <a:pt x="165" y="222"/>
                </a:cubicBezTo>
                <a:cubicBezTo>
                  <a:pt x="165" y="222"/>
                  <a:pt x="165" y="222"/>
                  <a:pt x="164" y="221"/>
                </a:cubicBezTo>
                <a:cubicBezTo>
                  <a:pt x="164" y="221"/>
                  <a:pt x="164" y="221"/>
                  <a:pt x="164" y="221"/>
                </a:cubicBezTo>
                <a:cubicBezTo>
                  <a:pt x="163" y="222"/>
                  <a:pt x="163" y="222"/>
                  <a:pt x="162" y="222"/>
                </a:cubicBezTo>
                <a:cubicBezTo>
                  <a:pt x="162" y="222"/>
                  <a:pt x="162" y="223"/>
                  <a:pt x="162" y="223"/>
                </a:cubicBezTo>
                <a:cubicBezTo>
                  <a:pt x="162" y="223"/>
                  <a:pt x="162" y="223"/>
                  <a:pt x="162" y="223"/>
                </a:cubicBezTo>
                <a:cubicBezTo>
                  <a:pt x="163" y="223"/>
                  <a:pt x="163" y="223"/>
                  <a:pt x="163" y="223"/>
                </a:cubicBezTo>
                <a:moveTo>
                  <a:pt x="163" y="229"/>
                </a:moveTo>
                <a:cubicBezTo>
                  <a:pt x="162" y="229"/>
                  <a:pt x="161" y="229"/>
                  <a:pt x="161" y="229"/>
                </a:cubicBezTo>
                <a:cubicBezTo>
                  <a:pt x="161" y="229"/>
                  <a:pt x="161" y="229"/>
                  <a:pt x="161" y="229"/>
                </a:cubicBezTo>
                <a:cubicBezTo>
                  <a:pt x="161" y="230"/>
                  <a:pt x="162" y="230"/>
                  <a:pt x="163" y="229"/>
                </a:cubicBezTo>
                <a:cubicBezTo>
                  <a:pt x="163" y="229"/>
                  <a:pt x="163" y="229"/>
                  <a:pt x="163" y="229"/>
                </a:cubicBezTo>
                <a:moveTo>
                  <a:pt x="170" y="252"/>
                </a:moveTo>
                <a:cubicBezTo>
                  <a:pt x="170" y="252"/>
                  <a:pt x="170" y="252"/>
                  <a:pt x="170" y="252"/>
                </a:cubicBezTo>
                <a:cubicBezTo>
                  <a:pt x="169" y="252"/>
                  <a:pt x="169" y="253"/>
                  <a:pt x="170" y="253"/>
                </a:cubicBezTo>
                <a:cubicBezTo>
                  <a:pt x="170" y="253"/>
                  <a:pt x="170" y="253"/>
                  <a:pt x="170" y="253"/>
                </a:cubicBezTo>
                <a:cubicBezTo>
                  <a:pt x="170" y="253"/>
                  <a:pt x="170" y="253"/>
                  <a:pt x="170" y="252"/>
                </a:cubicBezTo>
                <a:moveTo>
                  <a:pt x="156" y="218"/>
                </a:moveTo>
                <a:cubicBezTo>
                  <a:pt x="156" y="218"/>
                  <a:pt x="155" y="219"/>
                  <a:pt x="155" y="219"/>
                </a:cubicBezTo>
                <a:cubicBezTo>
                  <a:pt x="156" y="219"/>
                  <a:pt x="157" y="219"/>
                  <a:pt x="157" y="219"/>
                </a:cubicBezTo>
                <a:cubicBezTo>
                  <a:pt x="157" y="219"/>
                  <a:pt x="157" y="219"/>
                  <a:pt x="157" y="219"/>
                </a:cubicBezTo>
                <a:cubicBezTo>
                  <a:pt x="157" y="219"/>
                  <a:pt x="156" y="218"/>
                  <a:pt x="156" y="218"/>
                </a:cubicBezTo>
                <a:moveTo>
                  <a:pt x="175" y="256"/>
                </a:moveTo>
                <a:cubicBezTo>
                  <a:pt x="175" y="257"/>
                  <a:pt x="175" y="257"/>
                  <a:pt x="175" y="257"/>
                </a:cubicBezTo>
                <a:cubicBezTo>
                  <a:pt x="175" y="257"/>
                  <a:pt x="175" y="257"/>
                  <a:pt x="176" y="257"/>
                </a:cubicBezTo>
                <a:cubicBezTo>
                  <a:pt x="176" y="257"/>
                  <a:pt x="176" y="257"/>
                  <a:pt x="176" y="257"/>
                </a:cubicBezTo>
                <a:cubicBezTo>
                  <a:pt x="176" y="257"/>
                  <a:pt x="176" y="256"/>
                  <a:pt x="175" y="256"/>
                </a:cubicBezTo>
                <a:moveTo>
                  <a:pt x="162" y="224"/>
                </a:moveTo>
                <a:cubicBezTo>
                  <a:pt x="162" y="224"/>
                  <a:pt x="162" y="224"/>
                  <a:pt x="161" y="224"/>
                </a:cubicBezTo>
                <a:cubicBezTo>
                  <a:pt x="161" y="224"/>
                  <a:pt x="161" y="224"/>
                  <a:pt x="161" y="224"/>
                </a:cubicBezTo>
                <a:cubicBezTo>
                  <a:pt x="161" y="225"/>
                  <a:pt x="161" y="225"/>
                  <a:pt x="161" y="225"/>
                </a:cubicBezTo>
                <a:cubicBezTo>
                  <a:pt x="161" y="225"/>
                  <a:pt x="162" y="225"/>
                  <a:pt x="162" y="224"/>
                </a:cubicBezTo>
                <a:moveTo>
                  <a:pt x="221" y="206"/>
                </a:moveTo>
                <a:cubicBezTo>
                  <a:pt x="218" y="209"/>
                  <a:pt x="216" y="211"/>
                  <a:pt x="214" y="213"/>
                </a:cubicBezTo>
                <a:cubicBezTo>
                  <a:pt x="214" y="213"/>
                  <a:pt x="214" y="213"/>
                  <a:pt x="214" y="213"/>
                </a:cubicBezTo>
                <a:cubicBezTo>
                  <a:pt x="213" y="212"/>
                  <a:pt x="212" y="211"/>
                  <a:pt x="211" y="210"/>
                </a:cubicBezTo>
                <a:cubicBezTo>
                  <a:pt x="211" y="209"/>
                  <a:pt x="210" y="208"/>
                  <a:pt x="209" y="207"/>
                </a:cubicBezTo>
                <a:cubicBezTo>
                  <a:pt x="208" y="206"/>
                  <a:pt x="207" y="205"/>
                  <a:pt x="205" y="204"/>
                </a:cubicBezTo>
                <a:cubicBezTo>
                  <a:pt x="204" y="203"/>
                  <a:pt x="204" y="201"/>
                  <a:pt x="202" y="201"/>
                </a:cubicBezTo>
                <a:cubicBezTo>
                  <a:pt x="201" y="200"/>
                  <a:pt x="199" y="199"/>
                  <a:pt x="198" y="197"/>
                </a:cubicBezTo>
                <a:cubicBezTo>
                  <a:pt x="198" y="197"/>
                  <a:pt x="197" y="195"/>
                  <a:pt x="197" y="195"/>
                </a:cubicBezTo>
                <a:cubicBezTo>
                  <a:pt x="196" y="194"/>
                  <a:pt x="195" y="193"/>
                  <a:pt x="194" y="193"/>
                </a:cubicBezTo>
                <a:cubicBezTo>
                  <a:pt x="194" y="192"/>
                  <a:pt x="193" y="191"/>
                  <a:pt x="192" y="190"/>
                </a:cubicBezTo>
                <a:cubicBezTo>
                  <a:pt x="191" y="189"/>
                  <a:pt x="189" y="187"/>
                  <a:pt x="187" y="186"/>
                </a:cubicBezTo>
                <a:cubicBezTo>
                  <a:pt x="187" y="183"/>
                  <a:pt x="185" y="182"/>
                  <a:pt x="183" y="181"/>
                </a:cubicBezTo>
                <a:cubicBezTo>
                  <a:pt x="182" y="179"/>
                  <a:pt x="181" y="178"/>
                  <a:pt x="179" y="177"/>
                </a:cubicBezTo>
                <a:cubicBezTo>
                  <a:pt x="178" y="176"/>
                  <a:pt x="176" y="175"/>
                  <a:pt x="176" y="173"/>
                </a:cubicBezTo>
                <a:cubicBezTo>
                  <a:pt x="176" y="172"/>
                  <a:pt x="174" y="172"/>
                  <a:pt x="173" y="171"/>
                </a:cubicBezTo>
                <a:cubicBezTo>
                  <a:pt x="171" y="168"/>
                  <a:pt x="168" y="165"/>
                  <a:pt x="165" y="162"/>
                </a:cubicBezTo>
                <a:cubicBezTo>
                  <a:pt x="164" y="161"/>
                  <a:pt x="163" y="161"/>
                  <a:pt x="163" y="159"/>
                </a:cubicBezTo>
                <a:cubicBezTo>
                  <a:pt x="163" y="158"/>
                  <a:pt x="161" y="159"/>
                  <a:pt x="160" y="158"/>
                </a:cubicBezTo>
                <a:cubicBezTo>
                  <a:pt x="160" y="156"/>
                  <a:pt x="158" y="156"/>
                  <a:pt x="158" y="154"/>
                </a:cubicBezTo>
                <a:cubicBezTo>
                  <a:pt x="157" y="154"/>
                  <a:pt x="156" y="153"/>
                  <a:pt x="155" y="152"/>
                </a:cubicBezTo>
                <a:cubicBezTo>
                  <a:pt x="156" y="151"/>
                  <a:pt x="157" y="150"/>
                  <a:pt x="158" y="149"/>
                </a:cubicBezTo>
                <a:cubicBezTo>
                  <a:pt x="159" y="149"/>
                  <a:pt x="161" y="148"/>
                  <a:pt x="161" y="147"/>
                </a:cubicBezTo>
                <a:cubicBezTo>
                  <a:pt x="162" y="147"/>
                  <a:pt x="162" y="147"/>
                  <a:pt x="162" y="147"/>
                </a:cubicBezTo>
                <a:cubicBezTo>
                  <a:pt x="164" y="149"/>
                  <a:pt x="165" y="150"/>
                  <a:pt x="167" y="152"/>
                </a:cubicBezTo>
                <a:cubicBezTo>
                  <a:pt x="168" y="153"/>
                  <a:pt x="169" y="155"/>
                  <a:pt x="171" y="156"/>
                </a:cubicBezTo>
                <a:cubicBezTo>
                  <a:pt x="173" y="157"/>
                  <a:pt x="174" y="158"/>
                  <a:pt x="176" y="160"/>
                </a:cubicBezTo>
                <a:cubicBezTo>
                  <a:pt x="177" y="161"/>
                  <a:pt x="179" y="163"/>
                  <a:pt x="180" y="164"/>
                </a:cubicBezTo>
                <a:cubicBezTo>
                  <a:pt x="182" y="166"/>
                  <a:pt x="183" y="168"/>
                  <a:pt x="185" y="170"/>
                </a:cubicBezTo>
                <a:cubicBezTo>
                  <a:pt x="187" y="172"/>
                  <a:pt x="189" y="174"/>
                  <a:pt x="191" y="175"/>
                </a:cubicBezTo>
                <a:cubicBezTo>
                  <a:pt x="192" y="177"/>
                  <a:pt x="194" y="179"/>
                  <a:pt x="196" y="181"/>
                </a:cubicBezTo>
                <a:cubicBezTo>
                  <a:pt x="197" y="182"/>
                  <a:pt x="197" y="183"/>
                  <a:pt x="198" y="184"/>
                </a:cubicBezTo>
                <a:cubicBezTo>
                  <a:pt x="199" y="185"/>
                  <a:pt x="200" y="186"/>
                  <a:pt x="201" y="187"/>
                </a:cubicBezTo>
                <a:cubicBezTo>
                  <a:pt x="202" y="188"/>
                  <a:pt x="203" y="189"/>
                  <a:pt x="204" y="190"/>
                </a:cubicBezTo>
                <a:cubicBezTo>
                  <a:pt x="205" y="191"/>
                  <a:pt x="206" y="192"/>
                  <a:pt x="207" y="193"/>
                </a:cubicBezTo>
                <a:cubicBezTo>
                  <a:pt x="208" y="194"/>
                  <a:pt x="209" y="195"/>
                  <a:pt x="210" y="196"/>
                </a:cubicBezTo>
                <a:cubicBezTo>
                  <a:pt x="211" y="197"/>
                  <a:pt x="212" y="198"/>
                  <a:pt x="213" y="199"/>
                </a:cubicBezTo>
                <a:cubicBezTo>
                  <a:pt x="214" y="200"/>
                  <a:pt x="215" y="201"/>
                  <a:pt x="216" y="202"/>
                </a:cubicBezTo>
                <a:cubicBezTo>
                  <a:pt x="219" y="205"/>
                  <a:pt x="219" y="205"/>
                  <a:pt x="219" y="205"/>
                </a:cubicBezTo>
                <a:cubicBezTo>
                  <a:pt x="219" y="205"/>
                  <a:pt x="220" y="206"/>
                  <a:pt x="221" y="206"/>
                </a:cubicBezTo>
                <a:moveTo>
                  <a:pt x="218" y="207"/>
                </a:moveTo>
                <a:cubicBezTo>
                  <a:pt x="217" y="207"/>
                  <a:pt x="217" y="207"/>
                  <a:pt x="217" y="207"/>
                </a:cubicBezTo>
                <a:cubicBezTo>
                  <a:pt x="217" y="207"/>
                  <a:pt x="217" y="207"/>
                  <a:pt x="217" y="208"/>
                </a:cubicBezTo>
                <a:cubicBezTo>
                  <a:pt x="217" y="208"/>
                  <a:pt x="217" y="208"/>
                  <a:pt x="217" y="208"/>
                </a:cubicBezTo>
                <a:cubicBezTo>
                  <a:pt x="217" y="208"/>
                  <a:pt x="217" y="207"/>
                  <a:pt x="218" y="207"/>
                </a:cubicBezTo>
                <a:moveTo>
                  <a:pt x="760" y="329"/>
                </a:moveTo>
                <a:cubicBezTo>
                  <a:pt x="761" y="331"/>
                  <a:pt x="761" y="333"/>
                  <a:pt x="761" y="335"/>
                </a:cubicBezTo>
                <a:cubicBezTo>
                  <a:pt x="761" y="336"/>
                  <a:pt x="761" y="337"/>
                  <a:pt x="762" y="337"/>
                </a:cubicBezTo>
                <a:cubicBezTo>
                  <a:pt x="761" y="338"/>
                  <a:pt x="760" y="339"/>
                  <a:pt x="759" y="339"/>
                </a:cubicBezTo>
                <a:cubicBezTo>
                  <a:pt x="759" y="340"/>
                  <a:pt x="758" y="340"/>
                  <a:pt x="757" y="340"/>
                </a:cubicBezTo>
                <a:cubicBezTo>
                  <a:pt x="756" y="340"/>
                  <a:pt x="755" y="339"/>
                  <a:pt x="754" y="340"/>
                </a:cubicBezTo>
                <a:cubicBezTo>
                  <a:pt x="753" y="341"/>
                  <a:pt x="751" y="340"/>
                  <a:pt x="751" y="341"/>
                </a:cubicBezTo>
                <a:cubicBezTo>
                  <a:pt x="751" y="341"/>
                  <a:pt x="750" y="342"/>
                  <a:pt x="750" y="342"/>
                </a:cubicBezTo>
                <a:cubicBezTo>
                  <a:pt x="749" y="342"/>
                  <a:pt x="748" y="342"/>
                  <a:pt x="747" y="342"/>
                </a:cubicBezTo>
                <a:cubicBezTo>
                  <a:pt x="745" y="342"/>
                  <a:pt x="744" y="342"/>
                  <a:pt x="743" y="342"/>
                </a:cubicBezTo>
                <a:cubicBezTo>
                  <a:pt x="742" y="342"/>
                  <a:pt x="741" y="343"/>
                  <a:pt x="740" y="343"/>
                </a:cubicBezTo>
                <a:cubicBezTo>
                  <a:pt x="740" y="343"/>
                  <a:pt x="739" y="343"/>
                  <a:pt x="738" y="343"/>
                </a:cubicBezTo>
                <a:cubicBezTo>
                  <a:pt x="738" y="344"/>
                  <a:pt x="737" y="344"/>
                  <a:pt x="736" y="343"/>
                </a:cubicBezTo>
                <a:cubicBezTo>
                  <a:pt x="734" y="343"/>
                  <a:pt x="733" y="345"/>
                  <a:pt x="731" y="345"/>
                </a:cubicBezTo>
                <a:cubicBezTo>
                  <a:pt x="731" y="345"/>
                  <a:pt x="730" y="345"/>
                  <a:pt x="730" y="345"/>
                </a:cubicBezTo>
                <a:cubicBezTo>
                  <a:pt x="729" y="346"/>
                  <a:pt x="727" y="345"/>
                  <a:pt x="726" y="346"/>
                </a:cubicBezTo>
                <a:cubicBezTo>
                  <a:pt x="725" y="347"/>
                  <a:pt x="724" y="346"/>
                  <a:pt x="722" y="346"/>
                </a:cubicBezTo>
                <a:cubicBezTo>
                  <a:pt x="721" y="346"/>
                  <a:pt x="721" y="348"/>
                  <a:pt x="720" y="347"/>
                </a:cubicBezTo>
                <a:cubicBezTo>
                  <a:pt x="719" y="347"/>
                  <a:pt x="718" y="347"/>
                  <a:pt x="717" y="347"/>
                </a:cubicBezTo>
                <a:cubicBezTo>
                  <a:pt x="716" y="349"/>
                  <a:pt x="715" y="348"/>
                  <a:pt x="713" y="348"/>
                </a:cubicBezTo>
                <a:cubicBezTo>
                  <a:pt x="712" y="348"/>
                  <a:pt x="712" y="349"/>
                  <a:pt x="711" y="349"/>
                </a:cubicBezTo>
                <a:cubicBezTo>
                  <a:pt x="710" y="349"/>
                  <a:pt x="709" y="349"/>
                  <a:pt x="708" y="349"/>
                </a:cubicBezTo>
                <a:cubicBezTo>
                  <a:pt x="708" y="350"/>
                  <a:pt x="708" y="350"/>
                  <a:pt x="707" y="350"/>
                </a:cubicBezTo>
                <a:cubicBezTo>
                  <a:pt x="706" y="350"/>
                  <a:pt x="704" y="350"/>
                  <a:pt x="703" y="350"/>
                </a:cubicBezTo>
                <a:cubicBezTo>
                  <a:pt x="702" y="352"/>
                  <a:pt x="700" y="351"/>
                  <a:pt x="699" y="351"/>
                </a:cubicBezTo>
                <a:cubicBezTo>
                  <a:pt x="698" y="351"/>
                  <a:pt x="697" y="352"/>
                  <a:pt x="696" y="352"/>
                </a:cubicBezTo>
                <a:cubicBezTo>
                  <a:pt x="695" y="352"/>
                  <a:pt x="694" y="352"/>
                  <a:pt x="694" y="353"/>
                </a:cubicBezTo>
                <a:cubicBezTo>
                  <a:pt x="694" y="353"/>
                  <a:pt x="694" y="353"/>
                  <a:pt x="693" y="353"/>
                </a:cubicBezTo>
                <a:cubicBezTo>
                  <a:pt x="692" y="353"/>
                  <a:pt x="691" y="353"/>
                  <a:pt x="690" y="353"/>
                </a:cubicBezTo>
                <a:cubicBezTo>
                  <a:pt x="689" y="354"/>
                  <a:pt x="687" y="354"/>
                  <a:pt x="686" y="354"/>
                </a:cubicBezTo>
                <a:cubicBezTo>
                  <a:pt x="685" y="354"/>
                  <a:pt x="684" y="355"/>
                  <a:pt x="683" y="355"/>
                </a:cubicBezTo>
                <a:cubicBezTo>
                  <a:pt x="682" y="355"/>
                  <a:pt x="681" y="355"/>
                  <a:pt x="680" y="356"/>
                </a:cubicBezTo>
                <a:cubicBezTo>
                  <a:pt x="680" y="356"/>
                  <a:pt x="679" y="356"/>
                  <a:pt x="679" y="356"/>
                </a:cubicBezTo>
                <a:cubicBezTo>
                  <a:pt x="679" y="354"/>
                  <a:pt x="679" y="353"/>
                  <a:pt x="679" y="352"/>
                </a:cubicBezTo>
                <a:cubicBezTo>
                  <a:pt x="677" y="350"/>
                  <a:pt x="678" y="348"/>
                  <a:pt x="678" y="347"/>
                </a:cubicBezTo>
                <a:cubicBezTo>
                  <a:pt x="679" y="346"/>
                  <a:pt x="680" y="347"/>
                  <a:pt x="681" y="346"/>
                </a:cubicBezTo>
                <a:cubicBezTo>
                  <a:pt x="681" y="345"/>
                  <a:pt x="682" y="346"/>
                  <a:pt x="683" y="345"/>
                </a:cubicBezTo>
                <a:cubicBezTo>
                  <a:pt x="684" y="345"/>
                  <a:pt x="686" y="346"/>
                  <a:pt x="687" y="345"/>
                </a:cubicBezTo>
                <a:cubicBezTo>
                  <a:pt x="688" y="344"/>
                  <a:pt x="690" y="345"/>
                  <a:pt x="691" y="344"/>
                </a:cubicBezTo>
                <a:cubicBezTo>
                  <a:pt x="692" y="343"/>
                  <a:pt x="693" y="343"/>
                  <a:pt x="694" y="344"/>
                </a:cubicBezTo>
                <a:cubicBezTo>
                  <a:pt x="695" y="344"/>
                  <a:pt x="696" y="343"/>
                  <a:pt x="697" y="343"/>
                </a:cubicBezTo>
                <a:cubicBezTo>
                  <a:pt x="697" y="342"/>
                  <a:pt x="698" y="342"/>
                  <a:pt x="699" y="342"/>
                </a:cubicBezTo>
                <a:cubicBezTo>
                  <a:pt x="700" y="342"/>
                  <a:pt x="700" y="342"/>
                  <a:pt x="700" y="342"/>
                </a:cubicBezTo>
                <a:cubicBezTo>
                  <a:pt x="701" y="342"/>
                  <a:pt x="702" y="341"/>
                  <a:pt x="703" y="342"/>
                </a:cubicBezTo>
                <a:cubicBezTo>
                  <a:pt x="704" y="342"/>
                  <a:pt x="704" y="341"/>
                  <a:pt x="705" y="341"/>
                </a:cubicBezTo>
                <a:cubicBezTo>
                  <a:pt x="707" y="341"/>
                  <a:pt x="708" y="341"/>
                  <a:pt x="710" y="341"/>
                </a:cubicBezTo>
                <a:cubicBezTo>
                  <a:pt x="711" y="339"/>
                  <a:pt x="712" y="340"/>
                  <a:pt x="713" y="340"/>
                </a:cubicBezTo>
                <a:cubicBezTo>
                  <a:pt x="714" y="340"/>
                  <a:pt x="714" y="339"/>
                  <a:pt x="715" y="339"/>
                </a:cubicBezTo>
                <a:cubicBezTo>
                  <a:pt x="717" y="338"/>
                  <a:pt x="718" y="338"/>
                  <a:pt x="720" y="338"/>
                </a:cubicBezTo>
                <a:cubicBezTo>
                  <a:pt x="721" y="338"/>
                  <a:pt x="722" y="338"/>
                  <a:pt x="724" y="337"/>
                </a:cubicBezTo>
                <a:cubicBezTo>
                  <a:pt x="724" y="337"/>
                  <a:pt x="725" y="337"/>
                  <a:pt x="725" y="337"/>
                </a:cubicBezTo>
                <a:cubicBezTo>
                  <a:pt x="727" y="337"/>
                  <a:pt x="728" y="337"/>
                  <a:pt x="729" y="337"/>
                </a:cubicBezTo>
                <a:cubicBezTo>
                  <a:pt x="730" y="336"/>
                  <a:pt x="731" y="336"/>
                  <a:pt x="731" y="336"/>
                </a:cubicBezTo>
                <a:cubicBezTo>
                  <a:pt x="732" y="335"/>
                  <a:pt x="733" y="335"/>
                  <a:pt x="735" y="335"/>
                </a:cubicBezTo>
                <a:cubicBezTo>
                  <a:pt x="736" y="335"/>
                  <a:pt x="737" y="335"/>
                  <a:pt x="738" y="334"/>
                </a:cubicBezTo>
                <a:cubicBezTo>
                  <a:pt x="739" y="334"/>
                  <a:pt x="741" y="334"/>
                  <a:pt x="742" y="334"/>
                </a:cubicBezTo>
                <a:cubicBezTo>
                  <a:pt x="743" y="332"/>
                  <a:pt x="745" y="334"/>
                  <a:pt x="746" y="332"/>
                </a:cubicBezTo>
                <a:cubicBezTo>
                  <a:pt x="747" y="332"/>
                  <a:pt x="748" y="332"/>
                  <a:pt x="749" y="332"/>
                </a:cubicBezTo>
                <a:cubicBezTo>
                  <a:pt x="750" y="332"/>
                  <a:pt x="751" y="332"/>
                  <a:pt x="753" y="331"/>
                </a:cubicBezTo>
                <a:cubicBezTo>
                  <a:pt x="754" y="330"/>
                  <a:pt x="754" y="330"/>
                  <a:pt x="758" y="330"/>
                </a:cubicBezTo>
                <a:cubicBezTo>
                  <a:pt x="759" y="330"/>
                  <a:pt x="759" y="330"/>
                  <a:pt x="760" y="329"/>
                </a:cubicBezTo>
                <a:moveTo>
                  <a:pt x="742" y="276"/>
                </a:moveTo>
                <a:cubicBezTo>
                  <a:pt x="741" y="276"/>
                  <a:pt x="740" y="276"/>
                  <a:pt x="740" y="276"/>
                </a:cubicBezTo>
                <a:cubicBezTo>
                  <a:pt x="739" y="277"/>
                  <a:pt x="738" y="277"/>
                  <a:pt x="737" y="278"/>
                </a:cubicBezTo>
                <a:cubicBezTo>
                  <a:pt x="736" y="279"/>
                  <a:pt x="735" y="279"/>
                  <a:pt x="735" y="279"/>
                </a:cubicBezTo>
                <a:cubicBezTo>
                  <a:pt x="734" y="280"/>
                  <a:pt x="733" y="280"/>
                  <a:pt x="733" y="280"/>
                </a:cubicBezTo>
                <a:cubicBezTo>
                  <a:pt x="732" y="280"/>
                  <a:pt x="732" y="280"/>
                  <a:pt x="732" y="280"/>
                </a:cubicBezTo>
                <a:cubicBezTo>
                  <a:pt x="731" y="281"/>
                  <a:pt x="730" y="282"/>
                  <a:pt x="729" y="282"/>
                </a:cubicBezTo>
                <a:cubicBezTo>
                  <a:pt x="727" y="282"/>
                  <a:pt x="727" y="283"/>
                  <a:pt x="725" y="283"/>
                </a:cubicBezTo>
                <a:cubicBezTo>
                  <a:pt x="724" y="284"/>
                  <a:pt x="722" y="284"/>
                  <a:pt x="721" y="285"/>
                </a:cubicBezTo>
                <a:cubicBezTo>
                  <a:pt x="720" y="286"/>
                  <a:pt x="718" y="285"/>
                  <a:pt x="717" y="286"/>
                </a:cubicBezTo>
                <a:cubicBezTo>
                  <a:pt x="717" y="287"/>
                  <a:pt x="715" y="288"/>
                  <a:pt x="715" y="287"/>
                </a:cubicBezTo>
                <a:cubicBezTo>
                  <a:pt x="713" y="287"/>
                  <a:pt x="713" y="289"/>
                  <a:pt x="712" y="289"/>
                </a:cubicBezTo>
                <a:cubicBezTo>
                  <a:pt x="711" y="289"/>
                  <a:pt x="709" y="289"/>
                  <a:pt x="709" y="290"/>
                </a:cubicBezTo>
                <a:cubicBezTo>
                  <a:pt x="708" y="290"/>
                  <a:pt x="706" y="290"/>
                  <a:pt x="706" y="291"/>
                </a:cubicBezTo>
                <a:cubicBezTo>
                  <a:pt x="704" y="291"/>
                  <a:pt x="703" y="292"/>
                  <a:pt x="702" y="292"/>
                </a:cubicBezTo>
                <a:cubicBezTo>
                  <a:pt x="701" y="292"/>
                  <a:pt x="700" y="294"/>
                  <a:pt x="699" y="293"/>
                </a:cubicBezTo>
                <a:cubicBezTo>
                  <a:pt x="698" y="294"/>
                  <a:pt x="697" y="295"/>
                  <a:pt x="696" y="295"/>
                </a:cubicBezTo>
                <a:cubicBezTo>
                  <a:pt x="695" y="295"/>
                  <a:pt x="695" y="297"/>
                  <a:pt x="693" y="296"/>
                </a:cubicBezTo>
                <a:cubicBezTo>
                  <a:pt x="692" y="296"/>
                  <a:pt x="692" y="298"/>
                  <a:pt x="691" y="297"/>
                </a:cubicBezTo>
                <a:cubicBezTo>
                  <a:pt x="690" y="298"/>
                  <a:pt x="689" y="298"/>
                  <a:pt x="688" y="298"/>
                </a:cubicBezTo>
                <a:cubicBezTo>
                  <a:pt x="688" y="298"/>
                  <a:pt x="687" y="299"/>
                  <a:pt x="687" y="299"/>
                </a:cubicBezTo>
                <a:cubicBezTo>
                  <a:pt x="686" y="300"/>
                  <a:pt x="686" y="300"/>
                  <a:pt x="685" y="300"/>
                </a:cubicBezTo>
                <a:cubicBezTo>
                  <a:pt x="684" y="300"/>
                  <a:pt x="684" y="301"/>
                  <a:pt x="683" y="301"/>
                </a:cubicBezTo>
                <a:cubicBezTo>
                  <a:pt x="682" y="301"/>
                  <a:pt x="681" y="302"/>
                  <a:pt x="679" y="302"/>
                </a:cubicBezTo>
                <a:cubicBezTo>
                  <a:pt x="678" y="301"/>
                  <a:pt x="678" y="303"/>
                  <a:pt x="676" y="303"/>
                </a:cubicBezTo>
                <a:cubicBezTo>
                  <a:pt x="675" y="304"/>
                  <a:pt x="673" y="304"/>
                  <a:pt x="672" y="305"/>
                </a:cubicBezTo>
                <a:cubicBezTo>
                  <a:pt x="671" y="305"/>
                  <a:pt x="670" y="306"/>
                  <a:pt x="669" y="306"/>
                </a:cubicBezTo>
                <a:cubicBezTo>
                  <a:pt x="668" y="307"/>
                  <a:pt x="668" y="307"/>
                  <a:pt x="667" y="307"/>
                </a:cubicBezTo>
                <a:cubicBezTo>
                  <a:pt x="667" y="308"/>
                  <a:pt x="666" y="307"/>
                  <a:pt x="666" y="307"/>
                </a:cubicBezTo>
                <a:cubicBezTo>
                  <a:pt x="665" y="307"/>
                  <a:pt x="664" y="306"/>
                  <a:pt x="665" y="305"/>
                </a:cubicBezTo>
                <a:cubicBezTo>
                  <a:pt x="665" y="304"/>
                  <a:pt x="664" y="304"/>
                  <a:pt x="664" y="303"/>
                </a:cubicBezTo>
                <a:cubicBezTo>
                  <a:pt x="664" y="302"/>
                  <a:pt x="663" y="301"/>
                  <a:pt x="663" y="300"/>
                </a:cubicBezTo>
                <a:cubicBezTo>
                  <a:pt x="662" y="300"/>
                  <a:pt x="662" y="299"/>
                  <a:pt x="663" y="299"/>
                </a:cubicBezTo>
                <a:cubicBezTo>
                  <a:pt x="664" y="299"/>
                  <a:pt x="665" y="298"/>
                  <a:pt x="666" y="298"/>
                </a:cubicBezTo>
                <a:cubicBezTo>
                  <a:pt x="667" y="298"/>
                  <a:pt x="668" y="297"/>
                  <a:pt x="669" y="297"/>
                </a:cubicBezTo>
                <a:cubicBezTo>
                  <a:pt x="669" y="296"/>
                  <a:pt x="670" y="296"/>
                  <a:pt x="671" y="296"/>
                </a:cubicBezTo>
                <a:cubicBezTo>
                  <a:pt x="672" y="296"/>
                  <a:pt x="673" y="294"/>
                  <a:pt x="674" y="294"/>
                </a:cubicBezTo>
                <a:cubicBezTo>
                  <a:pt x="675" y="294"/>
                  <a:pt x="676" y="294"/>
                  <a:pt x="677" y="293"/>
                </a:cubicBezTo>
                <a:cubicBezTo>
                  <a:pt x="678" y="293"/>
                  <a:pt x="679" y="292"/>
                  <a:pt x="680" y="292"/>
                </a:cubicBezTo>
                <a:cubicBezTo>
                  <a:pt x="680" y="292"/>
                  <a:pt x="681" y="291"/>
                  <a:pt x="682" y="291"/>
                </a:cubicBezTo>
                <a:cubicBezTo>
                  <a:pt x="682" y="291"/>
                  <a:pt x="683" y="290"/>
                  <a:pt x="684" y="290"/>
                </a:cubicBezTo>
                <a:cubicBezTo>
                  <a:pt x="685" y="291"/>
                  <a:pt x="686" y="289"/>
                  <a:pt x="687" y="289"/>
                </a:cubicBezTo>
                <a:cubicBezTo>
                  <a:pt x="687" y="288"/>
                  <a:pt x="689" y="289"/>
                  <a:pt x="689" y="288"/>
                </a:cubicBezTo>
                <a:cubicBezTo>
                  <a:pt x="691" y="288"/>
                  <a:pt x="692" y="287"/>
                  <a:pt x="693" y="287"/>
                </a:cubicBezTo>
                <a:cubicBezTo>
                  <a:pt x="694" y="286"/>
                  <a:pt x="696" y="286"/>
                  <a:pt x="696" y="285"/>
                </a:cubicBezTo>
                <a:cubicBezTo>
                  <a:pt x="697" y="285"/>
                  <a:pt x="698" y="285"/>
                  <a:pt x="699" y="284"/>
                </a:cubicBezTo>
                <a:cubicBezTo>
                  <a:pt x="701" y="284"/>
                  <a:pt x="703" y="282"/>
                  <a:pt x="705" y="282"/>
                </a:cubicBezTo>
                <a:cubicBezTo>
                  <a:pt x="706" y="281"/>
                  <a:pt x="707" y="280"/>
                  <a:pt x="708" y="280"/>
                </a:cubicBezTo>
                <a:cubicBezTo>
                  <a:pt x="710" y="280"/>
                  <a:pt x="710" y="279"/>
                  <a:pt x="712" y="279"/>
                </a:cubicBezTo>
                <a:cubicBezTo>
                  <a:pt x="712" y="279"/>
                  <a:pt x="712" y="279"/>
                  <a:pt x="712" y="279"/>
                </a:cubicBezTo>
                <a:cubicBezTo>
                  <a:pt x="714" y="277"/>
                  <a:pt x="717" y="277"/>
                  <a:pt x="719" y="276"/>
                </a:cubicBezTo>
                <a:cubicBezTo>
                  <a:pt x="720" y="275"/>
                  <a:pt x="721" y="276"/>
                  <a:pt x="722" y="275"/>
                </a:cubicBezTo>
                <a:cubicBezTo>
                  <a:pt x="722" y="275"/>
                  <a:pt x="723" y="275"/>
                  <a:pt x="724" y="274"/>
                </a:cubicBezTo>
                <a:cubicBezTo>
                  <a:pt x="725" y="273"/>
                  <a:pt x="726" y="274"/>
                  <a:pt x="726" y="273"/>
                </a:cubicBezTo>
                <a:cubicBezTo>
                  <a:pt x="727" y="272"/>
                  <a:pt x="728" y="272"/>
                  <a:pt x="728" y="272"/>
                </a:cubicBezTo>
                <a:cubicBezTo>
                  <a:pt x="729" y="271"/>
                  <a:pt x="731" y="272"/>
                  <a:pt x="732" y="271"/>
                </a:cubicBezTo>
                <a:cubicBezTo>
                  <a:pt x="733" y="270"/>
                  <a:pt x="734" y="269"/>
                  <a:pt x="735" y="270"/>
                </a:cubicBezTo>
                <a:cubicBezTo>
                  <a:pt x="736" y="270"/>
                  <a:pt x="737" y="268"/>
                  <a:pt x="738" y="268"/>
                </a:cubicBezTo>
                <a:cubicBezTo>
                  <a:pt x="738" y="269"/>
                  <a:pt x="739" y="267"/>
                  <a:pt x="740" y="268"/>
                </a:cubicBezTo>
                <a:cubicBezTo>
                  <a:pt x="740" y="268"/>
                  <a:pt x="740" y="269"/>
                  <a:pt x="741" y="269"/>
                </a:cubicBezTo>
                <a:cubicBezTo>
                  <a:pt x="741" y="270"/>
                  <a:pt x="741" y="270"/>
                  <a:pt x="741" y="270"/>
                </a:cubicBezTo>
                <a:cubicBezTo>
                  <a:pt x="741" y="272"/>
                  <a:pt x="742" y="272"/>
                  <a:pt x="742" y="273"/>
                </a:cubicBezTo>
                <a:cubicBezTo>
                  <a:pt x="742" y="274"/>
                  <a:pt x="742" y="275"/>
                  <a:pt x="742" y="276"/>
                </a:cubicBezTo>
                <a:moveTo>
                  <a:pt x="392" y="764"/>
                </a:moveTo>
                <a:cubicBezTo>
                  <a:pt x="392" y="763"/>
                  <a:pt x="391" y="763"/>
                  <a:pt x="390" y="763"/>
                </a:cubicBezTo>
                <a:cubicBezTo>
                  <a:pt x="389" y="762"/>
                  <a:pt x="388" y="762"/>
                  <a:pt x="388" y="761"/>
                </a:cubicBezTo>
                <a:cubicBezTo>
                  <a:pt x="388" y="760"/>
                  <a:pt x="385" y="759"/>
                  <a:pt x="386" y="757"/>
                </a:cubicBezTo>
                <a:cubicBezTo>
                  <a:pt x="384" y="754"/>
                  <a:pt x="384" y="754"/>
                  <a:pt x="384" y="752"/>
                </a:cubicBezTo>
                <a:cubicBezTo>
                  <a:pt x="384" y="750"/>
                  <a:pt x="384" y="749"/>
                  <a:pt x="383" y="748"/>
                </a:cubicBezTo>
                <a:cubicBezTo>
                  <a:pt x="383" y="748"/>
                  <a:pt x="383" y="747"/>
                  <a:pt x="383" y="746"/>
                </a:cubicBezTo>
                <a:cubicBezTo>
                  <a:pt x="383" y="743"/>
                  <a:pt x="383" y="741"/>
                  <a:pt x="383" y="739"/>
                </a:cubicBezTo>
                <a:cubicBezTo>
                  <a:pt x="381" y="737"/>
                  <a:pt x="382" y="734"/>
                  <a:pt x="382" y="732"/>
                </a:cubicBezTo>
                <a:cubicBezTo>
                  <a:pt x="384" y="730"/>
                  <a:pt x="383" y="728"/>
                  <a:pt x="383" y="726"/>
                </a:cubicBezTo>
                <a:cubicBezTo>
                  <a:pt x="383" y="724"/>
                  <a:pt x="383" y="722"/>
                  <a:pt x="383" y="720"/>
                </a:cubicBezTo>
                <a:cubicBezTo>
                  <a:pt x="383" y="718"/>
                  <a:pt x="382" y="716"/>
                  <a:pt x="384" y="714"/>
                </a:cubicBezTo>
                <a:cubicBezTo>
                  <a:pt x="384" y="713"/>
                  <a:pt x="384" y="712"/>
                  <a:pt x="384" y="711"/>
                </a:cubicBezTo>
                <a:cubicBezTo>
                  <a:pt x="384" y="709"/>
                  <a:pt x="383" y="708"/>
                  <a:pt x="384" y="707"/>
                </a:cubicBezTo>
                <a:cubicBezTo>
                  <a:pt x="385" y="706"/>
                  <a:pt x="384" y="704"/>
                  <a:pt x="385" y="704"/>
                </a:cubicBezTo>
                <a:cubicBezTo>
                  <a:pt x="386" y="702"/>
                  <a:pt x="386" y="701"/>
                  <a:pt x="387" y="700"/>
                </a:cubicBezTo>
                <a:cubicBezTo>
                  <a:pt x="386" y="699"/>
                  <a:pt x="387" y="698"/>
                  <a:pt x="388" y="698"/>
                </a:cubicBezTo>
                <a:cubicBezTo>
                  <a:pt x="389" y="697"/>
                  <a:pt x="390" y="696"/>
                  <a:pt x="390" y="695"/>
                </a:cubicBezTo>
                <a:cubicBezTo>
                  <a:pt x="390" y="694"/>
                  <a:pt x="390" y="694"/>
                  <a:pt x="391" y="694"/>
                </a:cubicBezTo>
                <a:cubicBezTo>
                  <a:pt x="392" y="694"/>
                  <a:pt x="393" y="693"/>
                  <a:pt x="393" y="692"/>
                </a:cubicBezTo>
                <a:cubicBezTo>
                  <a:pt x="394" y="691"/>
                  <a:pt x="395" y="692"/>
                  <a:pt x="395" y="691"/>
                </a:cubicBezTo>
                <a:cubicBezTo>
                  <a:pt x="396" y="691"/>
                  <a:pt x="397" y="691"/>
                  <a:pt x="397" y="691"/>
                </a:cubicBezTo>
                <a:cubicBezTo>
                  <a:pt x="399" y="691"/>
                  <a:pt x="400" y="691"/>
                  <a:pt x="401" y="691"/>
                </a:cubicBezTo>
                <a:cubicBezTo>
                  <a:pt x="403" y="690"/>
                  <a:pt x="404" y="692"/>
                  <a:pt x="405" y="692"/>
                </a:cubicBezTo>
                <a:cubicBezTo>
                  <a:pt x="406" y="692"/>
                  <a:pt x="406" y="693"/>
                  <a:pt x="407" y="693"/>
                </a:cubicBezTo>
                <a:cubicBezTo>
                  <a:pt x="409" y="694"/>
                  <a:pt x="408" y="695"/>
                  <a:pt x="409" y="695"/>
                </a:cubicBezTo>
                <a:cubicBezTo>
                  <a:pt x="410" y="696"/>
                  <a:pt x="411" y="697"/>
                  <a:pt x="412" y="699"/>
                </a:cubicBezTo>
                <a:cubicBezTo>
                  <a:pt x="412" y="699"/>
                  <a:pt x="412" y="699"/>
                  <a:pt x="412" y="700"/>
                </a:cubicBezTo>
                <a:cubicBezTo>
                  <a:pt x="412" y="701"/>
                  <a:pt x="412" y="703"/>
                  <a:pt x="413" y="705"/>
                </a:cubicBezTo>
                <a:cubicBezTo>
                  <a:pt x="413" y="709"/>
                  <a:pt x="413" y="709"/>
                  <a:pt x="413" y="709"/>
                </a:cubicBezTo>
                <a:cubicBezTo>
                  <a:pt x="412" y="710"/>
                  <a:pt x="411" y="710"/>
                  <a:pt x="409" y="710"/>
                </a:cubicBezTo>
                <a:cubicBezTo>
                  <a:pt x="408" y="710"/>
                  <a:pt x="408" y="710"/>
                  <a:pt x="407" y="711"/>
                </a:cubicBezTo>
                <a:cubicBezTo>
                  <a:pt x="407" y="711"/>
                  <a:pt x="406" y="710"/>
                  <a:pt x="406" y="710"/>
                </a:cubicBezTo>
                <a:cubicBezTo>
                  <a:pt x="406" y="710"/>
                  <a:pt x="406" y="709"/>
                  <a:pt x="406" y="709"/>
                </a:cubicBezTo>
                <a:cubicBezTo>
                  <a:pt x="405" y="708"/>
                  <a:pt x="406" y="707"/>
                  <a:pt x="405" y="706"/>
                </a:cubicBezTo>
                <a:cubicBezTo>
                  <a:pt x="404" y="705"/>
                  <a:pt x="405" y="703"/>
                  <a:pt x="405" y="703"/>
                </a:cubicBezTo>
                <a:cubicBezTo>
                  <a:pt x="404" y="702"/>
                  <a:pt x="404" y="701"/>
                  <a:pt x="403" y="700"/>
                </a:cubicBezTo>
                <a:cubicBezTo>
                  <a:pt x="402" y="699"/>
                  <a:pt x="402" y="699"/>
                  <a:pt x="401" y="698"/>
                </a:cubicBezTo>
                <a:cubicBezTo>
                  <a:pt x="400" y="698"/>
                  <a:pt x="399" y="698"/>
                  <a:pt x="398" y="698"/>
                </a:cubicBezTo>
                <a:cubicBezTo>
                  <a:pt x="397" y="698"/>
                  <a:pt x="397" y="699"/>
                  <a:pt x="396" y="699"/>
                </a:cubicBezTo>
                <a:cubicBezTo>
                  <a:pt x="395" y="699"/>
                  <a:pt x="395" y="700"/>
                  <a:pt x="395" y="700"/>
                </a:cubicBezTo>
                <a:cubicBezTo>
                  <a:pt x="395" y="701"/>
                  <a:pt x="394" y="701"/>
                  <a:pt x="394" y="702"/>
                </a:cubicBezTo>
                <a:cubicBezTo>
                  <a:pt x="393" y="702"/>
                  <a:pt x="393" y="703"/>
                  <a:pt x="393" y="703"/>
                </a:cubicBezTo>
                <a:cubicBezTo>
                  <a:pt x="393" y="705"/>
                  <a:pt x="392" y="705"/>
                  <a:pt x="392" y="707"/>
                </a:cubicBezTo>
                <a:cubicBezTo>
                  <a:pt x="392" y="708"/>
                  <a:pt x="392" y="709"/>
                  <a:pt x="392" y="710"/>
                </a:cubicBezTo>
                <a:cubicBezTo>
                  <a:pt x="392" y="711"/>
                  <a:pt x="391" y="711"/>
                  <a:pt x="391" y="712"/>
                </a:cubicBezTo>
                <a:cubicBezTo>
                  <a:pt x="391" y="713"/>
                  <a:pt x="391" y="715"/>
                  <a:pt x="391" y="717"/>
                </a:cubicBezTo>
                <a:cubicBezTo>
                  <a:pt x="391" y="719"/>
                  <a:pt x="392" y="722"/>
                  <a:pt x="390" y="724"/>
                </a:cubicBezTo>
                <a:cubicBezTo>
                  <a:pt x="390" y="726"/>
                  <a:pt x="390" y="728"/>
                  <a:pt x="390" y="730"/>
                </a:cubicBezTo>
                <a:cubicBezTo>
                  <a:pt x="390" y="730"/>
                  <a:pt x="391" y="730"/>
                  <a:pt x="391" y="730"/>
                </a:cubicBezTo>
                <a:cubicBezTo>
                  <a:pt x="392" y="731"/>
                  <a:pt x="392" y="732"/>
                  <a:pt x="391" y="733"/>
                </a:cubicBezTo>
                <a:cubicBezTo>
                  <a:pt x="390" y="737"/>
                  <a:pt x="391" y="740"/>
                  <a:pt x="390" y="744"/>
                </a:cubicBezTo>
                <a:cubicBezTo>
                  <a:pt x="390" y="745"/>
                  <a:pt x="390" y="747"/>
                  <a:pt x="391" y="748"/>
                </a:cubicBezTo>
                <a:cubicBezTo>
                  <a:pt x="392" y="748"/>
                  <a:pt x="391" y="749"/>
                  <a:pt x="391" y="750"/>
                </a:cubicBezTo>
                <a:cubicBezTo>
                  <a:pt x="391" y="751"/>
                  <a:pt x="391" y="752"/>
                  <a:pt x="392" y="753"/>
                </a:cubicBezTo>
                <a:cubicBezTo>
                  <a:pt x="392" y="754"/>
                  <a:pt x="392" y="755"/>
                  <a:pt x="393" y="755"/>
                </a:cubicBezTo>
                <a:cubicBezTo>
                  <a:pt x="393" y="756"/>
                  <a:pt x="393" y="756"/>
                  <a:pt x="393" y="757"/>
                </a:cubicBezTo>
                <a:cubicBezTo>
                  <a:pt x="393" y="758"/>
                  <a:pt x="394" y="758"/>
                  <a:pt x="395" y="758"/>
                </a:cubicBezTo>
                <a:cubicBezTo>
                  <a:pt x="395" y="758"/>
                  <a:pt x="395" y="758"/>
                  <a:pt x="395" y="759"/>
                </a:cubicBezTo>
                <a:cubicBezTo>
                  <a:pt x="395" y="759"/>
                  <a:pt x="394" y="759"/>
                  <a:pt x="393" y="759"/>
                </a:cubicBezTo>
                <a:cubicBezTo>
                  <a:pt x="393" y="759"/>
                  <a:pt x="392" y="759"/>
                  <a:pt x="392" y="760"/>
                </a:cubicBezTo>
                <a:cubicBezTo>
                  <a:pt x="392" y="760"/>
                  <a:pt x="392" y="761"/>
                  <a:pt x="393" y="761"/>
                </a:cubicBezTo>
                <a:cubicBezTo>
                  <a:pt x="393" y="763"/>
                  <a:pt x="393" y="763"/>
                  <a:pt x="393" y="763"/>
                </a:cubicBezTo>
                <a:cubicBezTo>
                  <a:pt x="393" y="763"/>
                  <a:pt x="392" y="763"/>
                  <a:pt x="392" y="764"/>
                </a:cubicBezTo>
                <a:moveTo>
                  <a:pt x="462" y="699"/>
                </a:moveTo>
                <a:cubicBezTo>
                  <a:pt x="460" y="699"/>
                  <a:pt x="460" y="697"/>
                  <a:pt x="459" y="696"/>
                </a:cubicBezTo>
                <a:cubicBezTo>
                  <a:pt x="459" y="696"/>
                  <a:pt x="459" y="695"/>
                  <a:pt x="459" y="695"/>
                </a:cubicBezTo>
                <a:cubicBezTo>
                  <a:pt x="460" y="696"/>
                  <a:pt x="460" y="696"/>
                  <a:pt x="461" y="696"/>
                </a:cubicBezTo>
                <a:cubicBezTo>
                  <a:pt x="461" y="696"/>
                  <a:pt x="461" y="696"/>
                  <a:pt x="462" y="695"/>
                </a:cubicBezTo>
                <a:cubicBezTo>
                  <a:pt x="462" y="695"/>
                  <a:pt x="462" y="695"/>
                  <a:pt x="462" y="695"/>
                </a:cubicBezTo>
                <a:cubicBezTo>
                  <a:pt x="463" y="694"/>
                  <a:pt x="464" y="695"/>
                  <a:pt x="465" y="694"/>
                </a:cubicBezTo>
                <a:cubicBezTo>
                  <a:pt x="467" y="696"/>
                  <a:pt x="468" y="699"/>
                  <a:pt x="469" y="701"/>
                </a:cubicBezTo>
                <a:cubicBezTo>
                  <a:pt x="469" y="702"/>
                  <a:pt x="470" y="702"/>
                  <a:pt x="470" y="704"/>
                </a:cubicBezTo>
                <a:cubicBezTo>
                  <a:pt x="471" y="704"/>
                  <a:pt x="471" y="705"/>
                  <a:pt x="471" y="706"/>
                </a:cubicBezTo>
                <a:cubicBezTo>
                  <a:pt x="471" y="706"/>
                  <a:pt x="472" y="707"/>
                  <a:pt x="472" y="707"/>
                </a:cubicBezTo>
                <a:cubicBezTo>
                  <a:pt x="473" y="708"/>
                  <a:pt x="473" y="710"/>
                  <a:pt x="474" y="712"/>
                </a:cubicBezTo>
                <a:cubicBezTo>
                  <a:pt x="474" y="713"/>
                  <a:pt x="475" y="714"/>
                  <a:pt x="476" y="715"/>
                </a:cubicBezTo>
                <a:cubicBezTo>
                  <a:pt x="476" y="715"/>
                  <a:pt x="477" y="715"/>
                  <a:pt x="477" y="714"/>
                </a:cubicBezTo>
                <a:cubicBezTo>
                  <a:pt x="477" y="713"/>
                  <a:pt x="477" y="712"/>
                  <a:pt x="477" y="711"/>
                </a:cubicBezTo>
                <a:cubicBezTo>
                  <a:pt x="478" y="710"/>
                  <a:pt x="478" y="707"/>
                  <a:pt x="477" y="706"/>
                </a:cubicBezTo>
                <a:cubicBezTo>
                  <a:pt x="476" y="705"/>
                  <a:pt x="477" y="704"/>
                  <a:pt x="478" y="703"/>
                </a:cubicBezTo>
                <a:cubicBezTo>
                  <a:pt x="478" y="702"/>
                  <a:pt x="478" y="701"/>
                  <a:pt x="478" y="700"/>
                </a:cubicBezTo>
                <a:cubicBezTo>
                  <a:pt x="478" y="700"/>
                  <a:pt x="477" y="699"/>
                  <a:pt x="477" y="699"/>
                </a:cubicBezTo>
                <a:cubicBezTo>
                  <a:pt x="477" y="698"/>
                  <a:pt x="477" y="698"/>
                  <a:pt x="477" y="697"/>
                </a:cubicBezTo>
                <a:cubicBezTo>
                  <a:pt x="477" y="696"/>
                  <a:pt x="478" y="696"/>
                  <a:pt x="478" y="695"/>
                </a:cubicBezTo>
                <a:cubicBezTo>
                  <a:pt x="477" y="694"/>
                  <a:pt x="478" y="693"/>
                  <a:pt x="478" y="692"/>
                </a:cubicBezTo>
                <a:cubicBezTo>
                  <a:pt x="478" y="691"/>
                  <a:pt x="478" y="691"/>
                  <a:pt x="478" y="690"/>
                </a:cubicBezTo>
                <a:cubicBezTo>
                  <a:pt x="479" y="690"/>
                  <a:pt x="479" y="690"/>
                  <a:pt x="479" y="690"/>
                </a:cubicBezTo>
                <a:cubicBezTo>
                  <a:pt x="477" y="688"/>
                  <a:pt x="478" y="686"/>
                  <a:pt x="478" y="684"/>
                </a:cubicBezTo>
                <a:cubicBezTo>
                  <a:pt x="478" y="684"/>
                  <a:pt x="478" y="683"/>
                  <a:pt x="478" y="683"/>
                </a:cubicBezTo>
                <a:cubicBezTo>
                  <a:pt x="478" y="683"/>
                  <a:pt x="479" y="683"/>
                  <a:pt x="479" y="683"/>
                </a:cubicBezTo>
                <a:cubicBezTo>
                  <a:pt x="481" y="683"/>
                  <a:pt x="482" y="683"/>
                  <a:pt x="483" y="682"/>
                </a:cubicBezTo>
                <a:cubicBezTo>
                  <a:pt x="483" y="682"/>
                  <a:pt x="484" y="682"/>
                  <a:pt x="485" y="682"/>
                </a:cubicBezTo>
                <a:cubicBezTo>
                  <a:pt x="485" y="684"/>
                  <a:pt x="485" y="684"/>
                  <a:pt x="485" y="686"/>
                </a:cubicBezTo>
                <a:cubicBezTo>
                  <a:pt x="484" y="687"/>
                  <a:pt x="484" y="687"/>
                  <a:pt x="484" y="687"/>
                </a:cubicBezTo>
                <a:cubicBezTo>
                  <a:pt x="484" y="689"/>
                  <a:pt x="484" y="692"/>
                  <a:pt x="484" y="694"/>
                </a:cubicBezTo>
                <a:cubicBezTo>
                  <a:pt x="484" y="696"/>
                  <a:pt x="485" y="698"/>
                  <a:pt x="483" y="700"/>
                </a:cubicBezTo>
                <a:cubicBezTo>
                  <a:pt x="483" y="700"/>
                  <a:pt x="483" y="701"/>
                  <a:pt x="483" y="701"/>
                </a:cubicBezTo>
                <a:cubicBezTo>
                  <a:pt x="483" y="704"/>
                  <a:pt x="483" y="706"/>
                  <a:pt x="483" y="709"/>
                </a:cubicBezTo>
                <a:cubicBezTo>
                  <a:pt x="483" y="711"/>
                  <a:pt x="484" y="714"/>
                  <a:pt x="482" y="716"/>
                </a:cubicBezTo>
                <a:cubicBezTo>
                  <a:pt x="482" y="717"/>
                  <a:pt x="482" y="718"/>
                  <a:pt x="482" y="718"/>
                </a:cubicBezTo>
                <a:cubicBezTo>
                  <a:pt x="482" y="721"/>
                  <a:pt x="483" y="723"/>
                  <a:pt x="482" y="725"/>
                </a:cubicBezTo>
                <a:cubicBezTo>
                  <a:pt x="482" y="725"/>
                  <a:pt x="482" y="725"/>
                  <a:pt x="482" y="725"/>
                </a:cubicBezTo>
                <a:cubicBezTo>
                  <a:pt x="483" y="727"/>
                  <a:pt x="482" y="729"/>
                  <a:pt x="483" y="730"/>
                </a:cubicBezTo>
                <a:cubicBezTo>
                  <a:pt x="483" y="730"/>
                  <a:pt x="483" y="730"/>
                  <a:pt x="483" y="730"/>
                </a:cubicBezTo>
                <a:cubicBezTo>
                  <a:pt x="483" y="732"/>
                  <a:pt x="483" y="733"/>
                  <a:pt x="484" y="734"/>
                </a:cubicBezTo>
                <a:cubicBezTo>
                  <a:pt x="484" y="735"/>
                  <a:pt x="484" y="736"/>
                  <a:pt x="484" y="737"/>
                </a:cubicBezTo>
                <a:cubicBezTo>
                  <a:pt x="484" y="737"/>
                  <a:pt x="485" y="738"/>
                  <a:pt x="485" y="738"/>
                </a:cubicBezTo>
                <a:cubicBezTo>
                  <a:pt x="485" y="739"/>
                  <a:pt x="486" y="740"/>
                  <a:pt x="486" y="741"/>
                </a:cubicBezTo>
                <a:cubicBezTo>
                  <a:pt x="486" y="742"/>
                  <a:pt x="486" y="743"/>
                  <a:pt x="486" y="744"/>
                </a:cubicBezTo>
                <a:cubicBezTo>
                  <a:pt x="486" y="745"/>
                  <a:pt x="487" y="746"/>
                  <a:pt x="487" y="747"/>
                </a:cubicBezTo>
                <a:cubicBezTo>
                  <a:pt x="487" y="749"/>
                  <a:pt x="487" y="750"/>
                  <a:pt x="488" y="751"/>
                </a:cubicBezTo>
                <a:cubicBezTo>
                  <a:pt x="488" y="755"/>
                  <a:pt x="488" y="755"/>
                  <a:pt x="488" y="755"/>
                </a:cubicBezTo>
                <a:cubicBezTo>
                  <a:pt x="487" y="755"/>
                  <a:pt x="487" y="756"/>
                  <a:pt x="485" y="756"/>
                </a:cubicBezTo>
                <a:cubicBezTo>
                  <a:pt x="485" y="756"/>
                  <a:pt x="484" y="757"/>
                  <a:pt x="483" y="757"/>
                </a:cubicBezTo>
                <a:cubicBezTo>
                  <a:pt x="482" y="757"/>
                  <a:pt x="480" y="756"/>
                  <a:pt x="481" y="755"/>
                </a:cubicBezTo>
                <a:cubicBezTo>
                  <a:pt x="481" y="753"/>
                  <a:pt x="480" y="752"/>
                  <a:pt x="480" y="751"/>
                </a:cubicBezTo>
                <a:cubicBezTo>
                  <a:pt x="479" y="750"/>
                  <a:pt x="480" y="749"/>
                  <a:pt x="480" y="747"/>
                </a:cubicBezTo>
                <a:cubicBezTo>
                  <a:pt x="478" y="746"/>
                  <a:pt x="479" y="744"/>
                  <a:pt x="479" y="742"/>
                </a:cubicBezTo>
                <a:cubicBezTo>
                  <a:pt x="478" y="741"/>
                  <a:pt x="477" y="740"/>
                  <a:pt x="478" y="739"/>
                </a:cubicBezTo>
                <a:cubicBezTo>
                  <a:pt x="477" y="738"/>
                  <a:pt x="477" y="737"/>
                  <a:pt x="477" y="736"/>
                </a:cubicBezTo>
                <a:cubicBezTo>
                  <a:pt x="477" y="735"/>
                  <a:pt x="477" y="733"/>
                  <a:pt x="476" y="733"/>
                </a:cubicBezTo>
                <a:cubicBezTo>
                  <a:pt x="475" y="732"/>
                  <a:pt x="476" y="730"/>
                  <a:pt x="476" y="729"/>
                </a:cubicBezTo>
                <a:cubicBezTo>
                  <a:pt x="476" y="729"/>
                  <a:pt x="475" y="729"/>
                  <a:pt x="475" y="728"/>
                </a:cubicBezTo>
                <a:cubicBezTo>
                  <a:pt x="474" y="727"/>
                  <a:pt x="474" y="725"/>
                  <a:pt x="473" y="723"/>
                </a:cubicBezTo>
                <a:cubicBezTo>
                  <a:pt x="472" y="722"/>
                  <a:pt x="471" y="720"/>
                  <a:pt x="470" y="719"/>
                </a:cubicBezTo>
                <a:cubicBezTo>
                  <a:pt x="470" y="717"/>
                  <a:pt x="469" y="717"/>
                  <a:pt x="469" y="716"/>
                </a:cubicBezTo>
                <a:cubicBezTo>
                  <a:pt x="468" y="716"/>
                  <a:pt x="468" y="714"/>
                  <a:pt x="467" y="714"/>
                </a:cubicBezTo>
                <a:cubicBezTo>
                  <a:pt x="467" y="713"/>
                  <a:pt x="465" y="712"/>
                  <a:pt x="466" y="710"/>
                </a:cubicBezTo>
                <a:cubicBezTo>
                  <a:pt x="465" y="709"/>
                  <a:pt x="464" y="708"/>
                  <a:pt x="463" y="707"/>
                </a:cubicBezTo>
                <a:cubicBezTo>
                  <a:pt x="464" y="707"/>
                  <a:pt x="464" y="707"/>
                  <a:pt x="464" y="707"/>
                </a:cubicBezTo>
                <a:cubicBezTo>
                  <a:pt x="464" y="707"/>
                  <a:pt x="464" y="706"/>
                  <a:pt x="464" y="706"/>
                </a:cubicBezTo>
                <a:cubicBezTo>
                  <a:pt x="463" y="706"/>
                  <a:pt x="464" y="704"/>
                  <a:pt x="463" y="703"/>
                </a:cubicBezTo>
                <a:cubicBezTo>
                  <a:pt x="462" y="703"/>
                  <a:pt x="462" y="703"/>
                  <a:pt x="462" y="703"/>
                </a:cubicBezTo>
                <a:cubicBezTo>
                  <a:pt x="461" y="702"/>
                  <a:pt x="462" y="700"/>
                  <a:pt x="462" y="699"/>
                </a:cubicBezTo>
                <a:cubicBezTo>
                  <a:pt x="462" y="698"/>
                  <a:pt x="462" y="699"/>
                  <a:pt x="462" y="699"/>
                </a:cubicBezTo>
                <a:cubicBezTo>
                  <a:pt x="461" y="699"/>
                  <a:pt x="461" y="699"/>
                  <a:pt x="462" y="699"/>
                </a:cubicBezTo>
                <a:cubicBezTo>
                  <a:pt x="462" y="699"/>
                  <a:pt x="462" y="699"/>
                  <a:pt x="462" y="699"/>
                </a:cubicBezTo>
                <a:cubicBezTo>
                  <a:pt x="462" y="699"/>
                  <a:pt x="462" y="699"/>
                  <a:pt x="462" y="699"/>
                </a:cubicBezTo>
                <a:cubicBezTo>
                  <a:pt x="462" y="699"/>
                  <a:pt x="462" y="698"/>
                  <a:pt x="462" y="699"/>
                </a:cubicBezTo>
                <a:moveTo>
                  <a:pt x="464" y="699"/>
                </a:moveTo>
                <a:cubicBezTo>
                  <a:pt x="464" y="699"/>
                  <a:pt x="464" y="699"/>
                  <a:pt x="464" y="699"/>
                </a:cubicBezTo>
                <a:cubicBezTo>
                  <a:pt x="464" y="699"/>
                  <a:pt x="464" y="698"/>
                  <a:pt x="464" y="698"/>
                </a:cubicBezTo>
                <a:cubicBezTo>
                  <a:pt x="464" y="698"/>
                  <a:pt x="464" y="699"/>
                  <a:pt x="463" y="699"/>
                </a:cubicBezTo>
                <a:cubicBezTo>
                  <a:pt x="464" y="699"/>
                  <a:pt x="464" y="699"/>
                  <a:pt x="464" y="699"/>
                </a:cubicBezTo>
                <a:moveTo>
                  <a:pt x="465" y="701"/>
                </a:moveTo>
                <a:cubicBezTo>
                  <a:pt x="465" y="701"/>
                  <a:pt x="464" y="701"/>
                  <a:pt x="464" y="702"/>
                </a:cubicBezTo>
                <a:cubicBezTo>
                  <a:pt x="465" y="702"/>
                  <a:pt x="465" y="702"/>
                  <a:pt x="465" y="702"/>
                </a:cubicBezTo>
                <a:cubicBezTo>
                  <a:pt x="465" y="702"/>
                  <a:pt x="465" y="702"/>
                  <a:pt x="465" y="702"/>
                </a:cubicBezTo>
                <a:cubicBezTo>
                  <a:pt x="465" y="701"/>
                  <a:pt x="465" y="701"/>
                  <a:pt x="465" y="701"/>
                </a:cubicBezTo>
                <a:moveTo>
                  <a:pt x="292" y="671"/>
                </a:moveTo>
                <a:cubicBezTo>
                  <a:pt x="293" y="670"/>
                  <a:pt x="293" y="670"/>
                  <a:pt x="293" y="670"/>
                </a:cubicBezTo>
                <a:cubicBezTo>
                  <a:pt x="294" y="671"/>
                  <a:pt x="296" y="670"/>
                  <a:pt x="296" y="671"/>
                </a:cubicBezTo>
                <a:cubicBezTo>
                  <a:pt x="296" y="672"/>
                  <a:pt x="295" y="672"/>
                  <a:pt x="295" y="672"/>
                </a:cubicBezTo>
                <a:cubicBezTo>
                  <a:pt x="294" y="672"/>
                  <a:pt x="294" y="672"/>
                  <a:pt x="294" y="673"/>
                </a:cubicBezTo>
                <a:cubicBezTo>
                  <a:pt x="294" y="673"/>
                  <a:pt x="294" y="674"/>
                  <a:pt x="294" y="674"/>
                </a:cubicBezTo>
                <a:cubicBezTo>
                  <a:pt x="295" y="674"/>
                  <a:pt x="295" y="674"/>
                  <a:pt x="295" y="674"/>
                </a:cubicBezTo>
                <a:cubicBezTo>
                  <a:pt x="296" y="675"/>
                  <a:pt x="295" y="675"/>
                  <a:pt x="295" y="675"/>
                </a:cubicBezTo>
                <a:cubicBezTo>
                  <a:pt x="295" y="676"/>
                  <a:pt x="294" y="676"/>
                  <a:pt x="294" y="675"/>
                </a:cubicBezTo>
                <a:cubicBezTo>
                  <a:pt x="294" y="675"/>
                  <a:pt x="293" y="674"/>
                  <a:pt x="292" y="674"/>
                </a:cubicBezTo>
                <a:cubicBezTo>
                  <a:pt x="291" y="674"/>
                  <a:pt x="290" y="674"/>
                  <a:pt x="289" y="673"/>
                </a:cubicBezTo>
                <a:cubicBezTo>
                  <a:pt x="287" y="672"/>
                  <a:pt x="285" y="671"/>
                  <a:pt x="283" y="670"/>
                </a:cubicBezTo>
                <a:cubicBezTo>
                  <a:pt x="281" y="671"/>
                  <a:pt x="281" y="673"/>
                  <a:pt x="279" y="674"/>
                </a:cubicBezTo>
                <a:cubicBezTo>
                  <a:pt x="280" y="675"/>
                  <a:pt x="279" y="676"/>
                  <a:pt x="278" y="678"/>
                </a:cubicBezTo>
                <a:cubicBezTo>
                  <a:pt x="278" y="679"/>
                  <a:pt x="277" y="680"/>
                  <a:pt x="277" y="681"/>
                </a:cubicBezTo>
                <a:cubicBezTo>
                  <a:pt x="276" y="681"/>
                  <a:pt x="276" y="682"/>
                  <a:pt x="275" y="683"/>
                </a:cubicBezTo>
                <a:cubicBezTo>
                  <a:pt x="275" y="683"/>
                  <a:pt x="275" y="684"/>
                  <a:pt x="275" y="684"/>
                </a:cubicBezTo>
                <a:cubicBezTo>
                  <a:pt x="275" y="685"/>
                  <a:pt x="275" y="686"/>
                  <a:pt x="274" y="686"/>
                </a:cubicBezTo>
                <a:cubicBezTo>
                  <a:pt x="274" y="688"/>
                  <a:pt x="272" y="688"/>
                  <a:pt x="273" y="689"/>
                </a:cubicBezTo>
                <a:cubicBezTo>
                  <a:pt x="272" y="690"/>
                  <a:pt x="272" y="691"/>
                  <a:pt x="271" y="692"/>
                </a:cubicBezTo>
                <a:cubicBezTo>
                  <a:pt x="271" y="693"/>
                  <a:pt x="270" y="694"/>
                  <a:pt x="270" y="695"/>
                </a:cubicBezTo>
                <a:cubicBezTo>
                  <a:pt x="270" y="696"/>
                  <a:pt x="270" y="696"/>
                  <a:pt x="269" y="696"/>
                </a:cubicBezTo>
                <a:cubicBezTo>
                  <a:pt x="268" y="697"/>
                  <a:pt x="268" y="699"/>
                  <a:pt x="267" y="700"/>
                </a:cubicBezTo>
                <a:cubicBezTo>
                  <a:pt x="267" y="701"/>
                  <a:pt x="266" y="703"/>
                  <a:pt x="265" y="704"/>
                </a:cubicBezTo>
                <a:cubicBezTo>
                  <a:pt x="264" y="706"/>
                  <a:pt x="264" y="707"/>
                  <a:pt x="263" y="709"/>
                </a:cubicBezTo>
                <a:cubicBezTo>
                  <a:pt x="262" y="710"/>
                  <a:pt x="261" y="712"/>
                  <a:pt x="260" y="714"/>
                </a:cubicBezTo>
                <a:cubicBezTo>
                  <a:pt x="260" y="715"/>
                  <a:pt x="259" y="717"/>
                  <a:pt x="258" y="718"/>
                </a:cubicBezTo>
                <a:cubicBezTo>
                  <a:pt x="258" y="719"/>
                  <a:pt x="258" y="719"/>
                  <a:pt x="258" y="720"/>
                </a:cubicBezTo>
                <a:cubicBezTo>
                  <a:pt x="258" y="720"/>
                  <a:pt x="258" y="721"/>
                  <a:pt x="257" y="721"/>
                </a:cubicBezTo>
                <a:cubicBezTo>
                  <a:pt x="256" y="722"/>
                  <a:pt x="256" y="724"/>
                  <a:pt x="254" y="725"/>
                </a:cubicBezTo>
                <a:cubicBezTo>
                  <a:pt x="254" y="725"/>
                  <a:pt x="254" y="726"/>
                  <a:pt x="254" y="726"/>
                </a:cubicBezTo>
                <a:cubicBezTo>
                  <a:pt x="254" y="727"/>
                  <a:pt x="253" y="728"/>
                  <a:pt x="253" y="728"/>
                </a:cubicBezTo>
                <a:cubicBezTo>
                  <a:pt x="250" y="727"/>
                  <a:pt x="248" y="726"/>
                  <a:pt x="246" y="725"/>
                </a:cubicBezTo>
                <a:cubicBezTo>
                  <a:pt x="247" y="724"/>
                  <a:pt x="248" y="722"/>
                  <a:pt x="248" y="720"/>
                </a:cubicBezTo>
                <a:cubicBezTo>
                  <a:pt x="249" y="718"/>
                  <a:pt x="250" y="716"/>
                  <a:pt x="251" y="714"/>
                </a:cubicBezTo>
                <a:cubicBezTo>
                  <a:pt x="252" y="713"/>
                  <a:pt x="253" y="711"/>
                  <a:pt x="254" y="709"/>
                </a:cubicBezTo>
                <a:cubicBezTo>
                  <a:pt x="255" y="707"/>
                  <a:pt x="256" y="705"/>
                  <a:pt x="257" y="703"/>
                </a:cubicBezTo>
                <a:cubicBezTo>
                  <a:pt x="257" y="703"/>
                  <a:pt x="258" y="702"/>
                  <a:pt x="258" y="701"/>
                </a:cubicBezTo>
                <a:cubicBezTo>
                  <a:pt x="258" y="701"/>
                  <a:pt x="258" y="700"/>
                  <a:pt x="258" y="699"/>
                </a:cubicBezTo>
                <a:cubicBezTo>
                  <a:pt x="259" y="698"/>
                  <a:pt x="260" y="698"/>
                  <a:pt x="259" y="697"/>
                </a:cubicBezTo>
                <a:cubicBezTo>
                  <a:pt x="260" y="696"/>
                  <a:pt x="261" y="695"/>
                  <a:pt x="261" y="695"/>
                </a:cubicBezTo>
                <a:cubicBezTo>
                  <a:pt x="262" y="694"/>
                  <a:pt x="262" y="693"/>
                  <a:pt x="262" y="692"/>
                </a:cubicBezTo>
                <a:cubicBezTo>
                  <a:pt x="263" y="691"/>
                  <a:pt x="263" y="691"/>
                  <a:pt x="264" y="690"/>
                </a:cubicBezTo>
                <a:cubicBezTo>
                  <a:pt x="264" y="689"/>
                  <a:pt x="264" y="688"/>
                  <a:pt x="265" y="687"/>
                </a:cubicBezTo>
                <a:cubicBezTo>
                  <a:pt x="265" y="686"/>
                  <a:pt x="266" y="686"/>
                  <a:pt x="266" y="685"/>
                </a:cubicBezTo>
                <a:cubicBezTo>
                  <a:pt x="267" y="683"/>
                  <a:pt x="268" y="681"/>
                  <a:pt x="269" y="680"/>
                </a:cubicBezTo>
                <a:cubicBezTo>
                  <a:pt x="269" y="678"/>
                  <a:pt x="270" y="676"/>
                  <a:pt x="271" y="675"/>
                </a:cubicBezTo>
                <a:cubicBezTo>
                  <a:pt x="271" y="674"/>
                  <a:pt x="272" y="673"/>
                  <a:pt x="272" y="673"/>
                </a:cubicBezTo>
                <a:cubicBezTo>
                  <a:pt x="273" y="672"/>
                  <a:pt x="273" y="671"/>
                  <a:pt x="273" y="671"/>
                </a:cubicBezTo>
                <a:cubicBezTo>
                  <a:pt x="273" y="671"/>
                  <a:pt x="274" y="670"/>
                  <a:pt x="274" y="670"/>
                </a:cubicBezTo>
                <a:cubicBezTo>
                  <a:pt x="273" y="668"/>
                  <a:pt x="275" y="668"/>
                  <a:pt x="276" y="666"/>
                </a:cubicBezTo>
                <a:cubicBezTo>
                  <a:pt x="274" y="666"/>
                  <a:pt x="273" y="666"/>
                  <a:pt x="272" y="665"/>
                </a:cubicBezTo>
                <a:cubicBezTo>
                  <a:pt x="271" y="664"/>
                  <a:pt x="270" y="663"/>
                  <a:pt x="269" y="663"/>
                </a:cubicBezTo>
                <a:cubicBezTo>
                  <a:pt x="268" y="662"/>
                  <a:pt x="268" y="661"/>
                  <a:pt x="268" y="660"/>
                </a:cubicBezTo>
                <a:cubicBezTo>
                  <a:pt x="269" y="659"/>
                  <a:pt x="269" y="659"/>
                  <a:pt x="269" y="658"/>
                </a:cubicBezTo>
                <a:cubicBezTo>
                  <a:pt x="270" y="656"/>
                  <a:pt x="271" y="656"/>
                  <a:pt x="273" y="657"/>
                </a:cubicBezTo>
                <a:cubicBezTo>
                  <a:pt x="277" y="659"/>
                  <a:pt x="281" y="661"/>
                  <a:pt x="285" y="663"/>
                </a:cubicBezTo>
                <a:cubicBezTo>
                  <a:pt x="286" y="663"/>
                  <a:pt x="286" y="664"/>
                  <a:pt x="287" y="664"/>
                </a:cubicBezTo>
                <a:cubicBezTo>
                  <a:pt x="288" y="664"/>
                  <a:pt x="288" y="665"/>
                  <a:pt x="289" y="665"/>
                </a:cubicBezTo>
                <a:cubicBezTo>
                  <a:pt x="290" y="665"/>
                  <a:pt x="290" y="666"/>
                  <a:pt x="291" y="666"/>
                </a:cubicBezTo>
                <a:cubicBezTo>
                  <a:pt x="291" y="667"/>
                  <a:pt x="292" y="667"/>
                  <a:pt x="293" y="667"/>
                </a:cubicBezTo>
                <a:cubicBezTo>
                  <a:pt x="293" y="668"/>
                  <a:pt x="292" y="668"/>
                  <a:pt x="292" y="668"/>
                </a:cubicBezTo>
                <a:cubicBezTo>
                  <a:pt x="291" y="669"/>
                  <a:pt x="292" y="670"/>
                  <a:pt x="292" y="671"/>
                </a:cubicBezTo>
                <a:moveTo>
                  <a:pt x="322" y="138"/>
                </a:moveTo>
                <a:cubicBezTo>
                  <a:pt x="322" y="136"/>
                  <a:pt x="321" y="135"/>
                  <a:pt x="323" y="133"/>
                </a:cubicBezTo>
                <a:cubicBezTo>
                  <a:pt x="323" y="133"/>
                  <a:pt x="323" y="132"/>
                  <a:pt x="323" y="132"/>
                </a:cubicBezTo>
                <a:cubicBezTo>
                  <a:pt x="322" y="131"/>
                  <a:pt x="322" y="130"/>
                  <a:pt x="322" y="129"/>
                </a:cubicBezTo>
                <a:cubicBezTo>
                  <a:pt x="322" y="128"/>
                  <a:pt x="323" y="127"/>
                  <a:pt x="322" y="125"/>
                </a:cubicBezTo>
                <a:cubicBezTo>
                  <a:pt x="321" y="124"/>
                  <a:pt x="322" y="123"/>
                  <a:pt x="320" y="122"/>
                </a:cubicBezTo>
                <a:cubicBezTo>
                  <a:pt x="321" y="121"/>
                  <a:pt x="320" y="120"/>
                  <a:pt x="319" y="118"/>
                </a:cubicBezTo>
                <a:cubicBezTo>
                  <a:pt x="319" y="117"/>
                  <a:pt x="317" y="117"/>
                  <a:pt x="317" y="115"/>
                </a:cubicBezTo>
                <a:cubicBezTo>
                  <a:pt x="317" y="115"/>
                  <a:pt x="316" y="114"/>
                  <a:pt x="316" y="114"/>
                </a:cubicBezTo>
                <a:cubicBezTo>
                  <a:pt x="315" y="114"/>
                  <a:pt x="315" y="114"/>
                  <a:pt x="314" y="113"/>
                </a:cubicBezTo>
                <a:cubicBezTo>
                  <a:pt x="314" y="113"/>
                  <a:pt x="313" y="112"/>
                  <a:pt x="313" y="112"/>
                </a:cubicBezTo>
                <a:cubicBezTo>
                  <a:pt x="312" y="111"/>
                  <a:pt x="311" y="111"/>
                  <a:pt x="311" y="111"/>
                </a:cubicBezTo>
                <a:cubicBezTo>
                  <a:pt x="311" y="110"/>
                  <a:pt x="310" y="110"/>
                  <a:pt x="309" y="110"/>
                </a:cubicBezTo>
                <a:cubicBezTo>
                  <a:pt x="309" y="110"/>
                  <a:pt x="308" y="109"/>
                  <a:pt x="308" y="109"/>
                </a:cubicBezTo>
                <a:cubicBezTo>
                  <a:pt x="306" y="110"/>
                  <a:pt x="305" y="108"/>
                  <a:pt x="304" y="108"/>
                </a:cubicBezTo>
                <a:cubicBezTo>
                  <a:pt x="303" y="108"/>
                  <a:pt x="302" y="107"/>
                  <a:pt x="301" y="107"/>
                </a:cubicBezTo>
                <a:cubicBezTo>
                  <a:pt x="300" y="106"/>
                  <a:pt x="299" y="107"/>
                  <a:pt x="298" y="106"/>
                </a:cubicBezTo>
                <a:cubicBezTo>
                  <a:pt x="298" y="106"/>
                  <a:pt x="298" y="105"/>
                  <a:pt x="297" y="105"/>
                </a:cubicBezTo>
                <a:cubicBezTo>
                  <a:pt x="296" y="105"/>
                  <a:pt x="296" y="105"/>
                  <a:pt x="295" y="105"/>
                </a:cubicBezTo>
                <a:cubicBezTo>
                  <a:pt x="295" y="104"/>
                  <a:pt x="294" y="103"/>
                  <a:pt x="293" y="103"/>
                </a:cubicBezTo>
                <a:cubicBezTo>
                  <a:pt x="293" y="102"/>
                  <a:pt x="292" y="102"/>
                  <a:pt x="291" y="101"/>
                </a:cubicBezTo>
                <a:cubicBezTo>
                  <a:pt x="290" y="101"/>
                  <a:pt x="290" y="100"/>
                  <a:pt x="289" y="100"/>
                </a:cubicBezTo>
                <a:cubicBezTo>
                  <a:pt x="289" y="99"/>
                  <a:pt x="289" y="98"/>
                  <a:pt x="289" y="98"/>
                </a:cubicBezTo>
                <a:cubicBezTo>
                  <a:pt x="288" y="97"/>
                  <a:pt x="288" y="96"/>
                  <a:pt x="287" y="95"/>
                </a:cubicBezTo>
                <a:cubicBezTo>
                  <a:pt x="286" y="95"/>
                  <a:pt x="286" y="93"/>
                  <a:pt x="285" y="92"/>
                </a:cubicBezTo>
                <a:cubicBezTo>
                  <a:pt x="285" y="91"/>
                  <a:pt x="284" y="90"/>
                  <a:pt x="284" y="90"/>
                </a:cubicBezTo>
                <a:cubicBezTo>
                  <a:pt x="284" y="89"/>
                  <a:pt x="283" y="89"/>
                  <a:pt x="283" y="88"/>
                </a:cubicBezTo>
                <a:cubicBezTo>
                  <a:pt x="283" y="87"/>
                  <a:pt x="284" y="86"/>
                  <a:pt x="283" y="86"/>
                </a:cubicBezTo>
                <a:cubicBezTo>
                  <a:pt x="282" y="85"/>
                  <a:pt x="282" y="84"/>
                  <a:pt x="282" y="83"/>
                </a:cubicBezTo>
                <a:cubicBezTo>
                  <a:pt x="282" y="82"/>
                  <a:pt x="282" y="81"/>
                  <a:pt x="282" y="80"/>
                </a:cubicBezTo>
                <a:cubicBezTo>
                  <a:pt x="282" y="77"/>
                  <a:pt x="282" y="77"/>
                  <a:pt x="282" y="77"/>
                </a:cubicBezTo>
                <a:cubicBezTo>
                  <a:pt x="283" y="77"/>
                  <a:pt x="283" y="77"/>
                  <a:pt x="284" y="76"/>
                </a:cubicBezTo>
                <a:cubicBezTo>
                  <a:pt x="284" y="76"/>
                  <a:pt x="284" y="77"/>
                  <a:pt x="285" y="78"/>
                </a:cubicBezTo>
                <a:cubicBezTo>
                  <a:pt x="284" y="78"/>
                  <a:pt x="284" y="78"/>
                  <a:pt x="283" y="78"/>
                </a:cubicBezTo>
                <a:cubicBezTo>
                  <a:pt x="284" y="79"/>
                  <a:pt x="285" y="80"/>
                  <a:pt x="285" y="81"/>
                </a:cubicBezTo>
                <a:cubicBezTo>
                  <a:pt x="285" y="81"/>
                  <a:pt x="286" y="82"/>
                  <a:pt x="286" y="82"/>
                </a:cubicBezTo>
                <a:cubicBezTo>
                  <a:pt x="287" y="82"/>
                  <a:pt x="287" y="82"/>
                  <a:pt x="288" y="83"/>
                </a:cubicBezTo>
                <a:cubicBezTo>
                  <a:pt x="288" y="82"/>
                  <a:pt x="288" y="82"/>
                  <a:pt x="289" y="81"/>
                </a:cubicBezTo>
                <a:cubicBezTo>
                  <a:pt x="289" y="81"/>
                  <a:pt x="290" y="81"/>
                  <a:pt x="290" y="81"/>
                </a:cubicBezTo>
                <a:cubicBezTo>
                  <a:pt x="291" y="81"/>
                  <a:pt x="291" y="82"/>
                  <a:pt x="291" y="82"/>
                </a:cubicBezTo>
                <a:cubicBezTo>
                  <a:pt x="291" y="82"/>
                  <a:pt x="291" y="83"/>
                  <a:pt x="291" y="83"/>
                </a:cubicBezTo>
                <a:cubicBezTo>
                  <a:pt x="292" y="84"/>
                  <a:pt x="291" y="85"/>
                  <a:pt x="292" y="86"/>
                </a:cubicBezTo>
                <a:cubicBezTo>
                  <a:pt x="293" y="87"/>
                  <a:pt x="293" y="88"/>
                  <a:pt x="293" y="89"/>
                </a:cubicBezTo>
                <a:cubicBezTo>
                  <a:pt x="294" y="91"/>
                  <a:pt x="296" y="92"/>
                  <a:pt x="298" y="94"/>
                </a:cubicBezTo>
                <a:cubicBezTo>
                  <a:pt x="300" y="96"/>
                  <a:pt x="302" y="97"/>
                  <a:pt x="305" y="98"/>
                </a:cubicBezTo>
                <a:cubicBezTo>
                  <a:pt x="306" y="98"/>
                  <a:pt x="306" y="99"/>
                  <a:pt x="307" y="99"/>
                </a:cubicBezTo>
                <a:cubicBezTo>
                  <a:pt x="308" y="99"/>
                  <a:pt x="308" y="99"/>
                  <a:pt x="309" y="99"/>
                </a:cubicBezTo>
                <a:cubicBezTo>
                  <a:pt x="310" y="99"/>
                  <a:pt x="311" y="100"/>
                  <a:pt x="311" y="100"/>
                </a:cubicBezTo>
                <a:cubicBezTo>
                  <a:pt x="312" y="101"/>
                  <a:pt x="314" y="101"/>
                  <a:pt x="315" y="102"/>
                </a:cubicBezTo>
                <a:cubicBezTo>
                  <a:pt x="316" y="102"/>
                  <a:pt x="317" y="102"/>
                  <a:pt x="317" y="103"/>
                </a:cubicBezTo>
                <a:cubicBezTo>
                  <a:pt x="318" y="104"/>
                  <a:pt x="320" y="105"/>
                  <a:pt x="321" y="106"/>
                </a:cubicBezTo>
                <a:cubicBezTo>
                  <a:pt x="322" y="107"/>
                  <a:pt x="324" y="108"/>
                  <a:pt x="325" y="110"/>
                </a:cubicBezTo>
                <a:cubicBezTo>
                  <a:pt x="326" y="111"/>
                  <a:pt x="326" y="112"/>
                  <a:pt x="327" y="113"/>
                </a:cubicBezTo>
                <a:cubicBezTo>
                  <a:pt x="328" y="114"/>
                  <a:pt x="328" y="116"/>
                  <a:pt x="329" y="117"/>
                </a:cubicBezTo>
                <a:cubicBezTo>
                  <a:pt x="328" y="118"/>
                  <a:pt x="329" y="119"/>
                  <a:pt x="330" y="119"/>
                </a:cubicBezTo>
                <a:cubicBezTo>
                  <a:pt x="330" y="121"/>
                  <a:pt x="331" y="122"/>
                  <a:pt x="331" y="123"/>
                </a:cubicBezTo>
                <a:cubicBezTo>
                  <a:pt x="331" y="124"/>
                  <a:pt x="331" y="124"/>
                  <a:pt x="331" y="125"/>
                </a:cubicBezTo>
                <a:cubicBezTo>
                  <a:pt x="331" y="125"/>
                  <a:pt x="332" y="126"/>
                  <a:pt x="332" y="126"/>
                </a:cubicBezTo>
                <a:cubicBezTo>
                  <a:pt x="330" y="127"/>
                  <a:pt x="331" y="128"/>
                  <a:pt x="331" y="130"/>
                </a:cubicBezTo>
                <a:cubicBezTo>
                  <a:pt x="330" y="130"/>
                  <a:pt x="329" y="130"/>
                  <a:pt x="329" y="130"/>
                </a:cubicBezTo>
                <a:cubicBezTo>
                  <a:pt x="328" y="131"/>
                  <a:pt x="329" y="132"/>
                  <a:pt x="328" y="132"/>
                </a:cubicBezTo>
                <a:cubicBezTo>
                  <a:pt x="328" y="132"/>
                  <a:pt x="328" y="133"/>
                  <a:pt x="328" y="133"/>
                </a:cubicBezTo>
                <a:cubicBezTo>
                  <a:pt x="329" y="134"/>
                  <a:pt x="329" y="134"/>
                  <a:pt x="330" y="134"/>
                </a:cubicBezTo>
                <a:cubicBezTo>
                  <a:pt x="330" y="134"/>
                  <a:pt x="331" y="134"/>
                  <a:pt x="331" y="135"/>
                </a:cubicBezTo>
                <a:cubicBezTo>
                  <a:pt x="331" y="136"/>
                  <a:pt x="329" y="137"/>
                  <a:pt x="328" y="137"/>
                </a:cubicBezTo>
                <a:cubicBezTo>
                  <a:pt x="328" y="137"/>
                  <a:pt x="328" y="136"/>
                  <a:pt x="328" y="136"/>
                </a:cubicBezTo>
                <a:cubicBezTo>
                  <a:pt x="328" y="135"/>
                  <a:pt x="327" y="135"/>
                  <a:pt x="327" y="135"/>
                </a:cubicBezTo>
                <a:cubicBezTo>
                  <a:pt x="326" y="135"/>
                  <a:pt x="326" y="136"/>
                  <a:pt x="325" y="136"/>
                </a:cubicBezTo>
                <a:cubicBezTo>
                  <a:pt x="324" y="136"/>
                  <a:pt x="324" y="136"/>
                  <a:pt x="324" y="136"/>
                </a:cubicBezTo>
                <a:cubicBezTo>
                  <a:pt x="324" y="138"/>
                  <a:pt x="323" y="138"/>
                  <a:pt x="322" y="138"/>
                </a:cubicBezTo>
                <a:moveTo>
                  <a:pt x="326" y="131"/>
                </a:moveTo>
                <a:cubicBezTo>
                  <a:pt x="327" y="131"/>
                  <a:pt x="327" y="131"/>
                  <a:pt x="327" y="131"/>
                </a:cubicBezTo>
                <a:cubicBezTo>
                  <a:pt x="327" y="130"/>
                  <a:pt x="326" y="130"/>
                  <a:pt x="326" y="130"/>
                </a:cubicBezTo>
                <a:cubicBezTo>
                  <a:pt x="326" y="130"/>
                  <a:pt x="326" y="130"/>
                  <a:pt x="326" y="131"/>
                </a:cubicBezTo>
                <a:cubicBezTo>
                  <a:pt x="326" y="131"/>
                  <a:pt x="326" y="131"/>
                  <a:pt x="326" y="131"/>
                </a:cubicBezTo>
                <a:moveTo>
                  <a:pt x="300" y="747"/>
                </a:moveTo>
                <a:cubicBezTo>
                  <a:pt x="296" y="747"/>
                  <a:pt x="296" y="747"/>
                  <a:pt x="296" y="747"/>
                </a:cubicBezTo>
                <a:cubicBezTo>
                  <a:pt x="296" y="746"/>
                  <a:pt x="295" y="746"/>
                  <a:pt x="295" y="745"/>
                </a:cubicBezTo>
                <a:cubicBezTo>
                  <a:pt x="295" y="745"/>
                  <a:pt x="295" y="745"/>
                  <a:pt x="295" y="744"/>
                </a:cubicBezTo>
                <a:cubicBezTo>
                  <a:pt x="295" y="743"/>
                  <a:pt x="296" y="742"/>
                  <a:pt x="296" y="741"/>
                </a:cubicBezTo>
                <a:cubicBezTo>
                  <a:pt x="297" y="740"/>
                  <a:pt x="298" y="739"/>
                  <a:pt x="297" y="738"/>
                </a:cubicBezTo>
                <a:cubicBezTo>
                  <a:pt x="297" y="736"/>
                  <a:pt x="299" y="736"/>
                  <a:pt x="298" y="734"/>
                </a:cubicBezTo>
                <a:cubicBezTo>
                  <a:pt x="298" y="734"/>
                  <a:pt x="299" y="733"/>
                  <a:pt x="299" y="732"/>
                </a:cubicBezTo>
                <a:cubicBezTo>
                  <a:pt x="299" y="732"/>
                  <a:pt x="299" y="731"/>
                  <a:pt x="300" y="730"/>
                </a:cubicBezTo>
                <a:cubicBezTo>
                  <a:pt x="300" y="730"/>
                  <a:pt x="300" y="730"/>
                  <a:pt x="300" y="729"/>
                </a:cubicBezTo>
                <a:cubicBezTo>
                  <a:pt x="300" y="728"/>
                  <a:pt x="300" y="727"/>
                  <a:pt x="301" y="726"/>
                </a:cubicBezTo>
                <a:cubicBezTo>
                  <a:pt x="302" y="726"/>
                  <a:pt x="301" y="724"/>
                  <a:pt x="302" y="724"/>
                </a:cubicBezTo>
                <a:cubicBezTo>
                  <a:pt x="302" y="724"/>
                  <a:pt x="302" y="723"/>
                  <a:pt x="302" y="723"/>
                </a:cubicBezTo>
                <a:cubicBezTo>
                  <a:pt x="302" y="722"/>
                  <a:pt x="302" y="721"/>
                  <a:pt x="302" y="721"/>
                </a:cubicBezTo>
                <a:cubicBezTo>
                  <a:pt x="304" y="720"/>
                  <a:pt x="303" y="718"/>
                  <a:pt x="303" y="717"/>
                </a:cubicBezTo>
                <a:cubicBezTo>
                  <a:pt x="304" y="717"/>
                  <a:pt x="304" y="716"/>
                  <a:pt x="304" y="715"/>
                </a:cubicBezTo>
                <a:cubicBezTo>
                  <a:pt x="305" y="715"/>
                  <a:pt x="305" y="715"/>
                  <a:pt x="305" y="714"/>
                </a:cubicBezTo>
                <a:cubicBezTo>
                  <a:pt x="304" y="712"/>
                  <a:pt x="306" y="711"/>
                  <a:pt x="306" y="709"/>
                </a:cubicBezTo>
                <a:cubicBezTo>
                  <a:pt x="307" y="708"/>
                  <a:pt x="307" y="707"/>
                  <a:pt x="307" y="706"/>
                </a:cubicBezTo>
                <a:cubicBezTo>
                  <a:pt x="307" y="706"/>
                  <a:pt x="307" y="705"/>
                  <a:pt x="307" y="705"/>
                </a:cubicBezTo>
                <a:cubicBezTo>
                  <a:pt x="309" y="702"/>
                  <a:pt x="309" y="702"/>
                  <a:pt x="309" y="700"/>
                </a:cubicBezTo>
                <a:cubicBezTo>
                  <a:pt x="309" y="699"/>
                  <a:pt x="310" y="698"/>
                  <a:pt x="310" y="696"/>
                </a:cubicBezTo>
                <a:cubicBezTo>
                  <a:pt x="310" y="695"/>
                  <a:pt x="311" y="694"/>
                  <a:pt x="311" y="693"/>
                </a:cubicBezTo>
                <a:cubicBezTo>
                  <a:pt x="312" y="692"/>
                  <a:pt x="311" y="691"/>
                  <a:pt x="312" y="690"/>
                </a:cubicBezTo>
                <a:cubicBezTo>
                  <a:pt x="313" y="689"/>
                  <a:pt x="312" y="688"/>
                  <a:pt x="313" y="688"/>
                </a:cubicBezTo>
                <a:cubicBezTo>
                  <a:pt x="313" y="687"/>
                  <a:pt x="314" y="686"/>
                  <a:pt x="314" y="685"/>
                </a:cubicBezTo>
                <a:cubicBezTo>
                  <a:pt x="314" y="684"/>
                  <a:pt x="315" y="683"/>
                  <a:pt x="314" y="682"/>
                </a:cubicBezTo>
                <a:cubicBezTo>
                  <a:pt x="316" y="681"/>
                  <a:pt x="315" y="680"/>
                  <a:pt x="316" y="679"/>
                </a:cubicBezTo>
                <a:cubicBezTo>
                  <a:pt x="316" y="678"/>
                  <a:pt x="316" y="678"/>
                  <a:pt x="317" y="677"/>
                </a:cubicBezTo>
                <a:cubicBezTo>
                  <a:pt x="317" y="677"/>
                  <a:pt x="318" y="676"/>
                  <a:pt x="318" y="676"/>
                </a:cubicBezTo>
                <a:cubicBezTo>
                  <a:pt x="319" y="678"/>
                  <a:pt x="320" y="679"/>
                  <a:pt x="321" y="680"/>
                </a:cubicBezTo>
                <a:cubicBezTo>
                  <a:pt x="321" y="681"/>
                  <a:pt x="321" y="682"/>
                  <a:pt x="322" y="680"/>
                </a:cubicBezTo>
                <a:cubicBezTo>
                  <a:pt x="322" y="680"/>
                  <a:pt x="323" y="681"/>
                  <a:pt x="323" y="681"/>
                </a:cubicBezTo>
                <a:cubicBezTo>
                  <a:pt x="323" y="681"/>
                  <a:pt x="323" y="682"/>
                  <a:pt x="322" y="682"/>
                </a:cubicBezTo>
                <a:cubicBezTo>
                  <a:pt x="322" y="682"/>
                  <a:pt x="321" y="682"/>
                  <a:pt x="322" y="683"/>
                </a:cubicBezTo>
                <a:cubicBezTo>
                  <a:pt x="322" y="684"/>
                  <a:pt x="322" y="685"/>
                  <a:pt x="322" y="686"/>
                </a:cubicBezTo>
                <a:cubicBezTo>
                  <a:pt x="321" y="686"/>
                  <a:pt x="321" y="687"/>
                  <a:pt x="321" y="688"/>
                </a:cubicBezTo>
                <a:cubicBezTo>
                  <a:pt x="321" y="689"/>
                  <a:pt x="320" y="690"/>
                  <a:pt x="320" y="692"/>
                </a:cubicBezTo>
                <a:cubicBezTo>
                  <a:pt x="320" y="693"/>
                  <a:pt x="319" y="693"/>
                  <a:pt x="319" y="694"/>
                </a:cubicBezTo>
                <a:cubicBezTo>
                  <a:pt x="319" y="695"/>
                  <a:pt x="319" y="696"/>
                  <a:pt x="318" y="697"/>
                </a:cubicBezTo>
                <a:cubicBezTo>
                  <a:pt x="318" y="698"/>
                  <a:pt x="318" y="699"/>
                  <a:pt x="318" y="700"/>
                </a:cubicBezTo>
                <a:cubicBezTo>
                  <a:pt x="317" y="700"/>
                  <a:pt x="318" y="702"/>
                  <a:pt x="316" y="703"/>
                </a:cubicBezTo>
                <a:cubicBezTo>
                  <a:pt x="317" y="704"/>
                  <a:pt x="315" y="705"/>
                  <a:pt x="315" y="707"/>
                </a:cubicBezTo>
                <a:cubicBezTo>
                  <a:pt x="314" y="707"/>
                  <a:pt x="315" y="709"/>
                  <a:pt x="314" y="709"/>
                </a:cubicBezTo>
                <a:cubicBezTo>
                  <a:pt x="313" y="710"/>
                  <a:pt x="314" y="711"/>
                  <a:pt x="314" y="712"/>
                </a:cubicBezTo>
                <a:cubicBezTo>
                  <a:pt x="314" y="713"/>
                  <a:pt x="313" y="714"/>
                  <a:pt x="312" y="715"/>
                </a:cubicBezTo>
                <a:cubicBezTo>
                  <a:pt x="312" y="716"/>
                  <a:pt x="311" y="717"/>
                  <a:pt x="312" y="719"/>
                </a:cubicBezTo>
                <a:cubicBezTo>
                  <a:pt x="310" y="719"/>
                  <a:pt x="311" y="721"/>
                  <a:pt x="310" y="722"/>
                </a:cubicBezTo>
                <a:cubicBezTo>
                  <a:pt x="309" y="723"/>
                  <a:pt x="310" y="723"/>
                  <a:pt x="310" y="724"/>
                </a:cubicBezTo>
                <a:cubicBezTo>
                  <a:pt x="310" y="725"/>
                  <a:pt x="309" y="725"/>
                  <a:pt x="309" y="726"/>
                </a:cubicBezTo>
                <a:cubicBezTo>
                  <a:pt x="309" y="727"/>
                  <a:pt x="308" y="728"/>
                  <a:pt x="308" y="729"/>
                </a:cubicBezTo>
                <a:cubicBezTo>
                  <a:pt x="308" y="730"/>
                  <a:pt x="308" y="730"/>
                  <a:pt x="308" y="731"/>
                </a:cubicBezTo>
                <a:cubicBezTo>
                  <a:pt x="308" y="732"/>
                  <a:pt x="307" y="733"/>
                  <a:pt x="307" y="733"/>
                </a:cubicBezTo>
                <a:cubicBezTo>
                  <a:pt x="307" y="734"/>
                  <a:pt x="307" y="735"/>
                  <a:pt x="307" y="736"/>
                </a:cubicBezTo>
                <a:cubicBezTo>
                  <a:pt x="306" y="737"/>
                  <a:pt x="306" y="738"/>
                  <a:pt x="306" y="738"/>
                </a:cubicBezTo>
                <a:cubicBezTo>
                  <a:pt x="304" y="739"/>
                  <a:pt x="306" y="741"/>
                  <a:pt x="304" y="741"/>
                </a:cubicBezTo>
                <a:cubicBezTo>
                  <a:pt x="304" y="741"/>
                  <a:pt x="304" y="742"/>
                  <a:pt x="305" y="742"/>
                </a:cubicBezTo>
                <a:cubicBezTo>
                  <a:pt x="306" y="742"/>
                  <a:pt x="308" y="743"/>
                  <a:pt x="309" y="744"/>
                </a:cubicBezTo>
                <a:cubicBezTo>
                  <a:pt x="309" y="744"/>
                  <a:pt x="310" y="744"/>
                  <a:pt x="310" y="744"/>
                </a:cubicBezTo>
                <a:cubicBezTo>
                  <a:pt x="311" y="744"/>
                  <a:pt x="312" y="744"/>
                  <a:pt x="312" y="744"/>
                </a:cubicBezTo>
                <a:cubicBezTo>
                  <a:pt x="313" y="745"/>
                  <a:pt x="314" y="744"/>
                  <a:pt x="315" y="745"/>
                </a:cubicBezTo>
                <a:cubicBezTo>
                  <a:pt x="316" y="746"/>
                  <a:pt x="316" y="746"/>
                  <a:pt x="317" y="746"/>
                </a:cubicBezTo>
                <a:cubicBezTo>
                  <a:pt x="318" y="746"/>
                  <a:pt x="318" y="747"/>
                  <a:pt x="318" y="747"/>
                </a:cubicBezTo>
                <a:cubicBezTo>
                  <a:pt x="318" y="748"/>
                  <a:pt x="317" y="747"/>
                  <a:pt x="316" y="748"/>
                </a:cubicBezTo>
                <a:cubicBezTo>
                  <a:pt x="316" y="748"/>
                  <a:pt x="316" y="748"/>
                  <a:pt x="316" y="748"/>
                </a:cubicBezTo>
                <a:cubicBezTo>
                  <a:pt x="316" y="747"/>
                  <a:pt x="316" y="747"/>
                  <a:pt x="316" y="747"/>
                </a:cubicBezTo>
                <a:cubicBezTo>
                  <a:pt x="316" y="747"/>
                  <a:pt x="316" y="746"/>
                  <a:pt x="316" y="747"/>
                </a:cubicBezTo>
                <a:cubicBezTo>
                  <a:pt x="316" y="747"/>
                  <a:pt x="316" y="747"/>
                  <a:pt x="316" y="748"/>
                </a:cubicBezTo>
                <a:cubicBezTo>
                  <a:pt x="317" y="749"/>
                  <a:pt x="318" y="750"/>
                  <a:pt x="317" y="751"/>
                </a:cubicBezTo>
                <a:cubicBezTo>
                  <a:pt x="316" y="750"/>
                  <a:pt x="315" y="749"/>
                  <a:pt x="314" y="748"/>
                </a:cubicBezTo>
                <a:cubicBezTo>
                  <a:pt x="313" y="748"/>
                  <a:pt x="314" y="749"/>
                  <a:pt x="314" y="749"/>
                </a:cubicBezTo>
                <a:cubicBezTo>
                  <a:pt x="314" y="751"/>
                  <a:pt x="314" y="751"/>
                  <a:pt x="311" y="751"/>
                </a:cubicBezTo>
                <a:cubicBezTo>
                  <a:pt x="310" y="750"/>
                  <a:pt x="309" y="750"/>
                  <a:pt x="308" y="749"/>
                </a:cubicBezTo>
                <a:cubicBezTo>
                  <a:pt x="305" y="749"/>
                  <a:pt x="305" y="749"/>
                  <a:pt x="305" y="747"/>
                </a:cubicBezTo>
                <a:cubicBezTo>
                  <a:pt x="305" y="746"/>
                  <a:pt x="305" y="746"/>
                  <a:pt x="305" y="746"/>
                </a:cubicBezTo>
                <a:cubicBezTo>
                  <a:pt x="304" y="746"/>
                  <a:pt x="304" y="747"/>
                  <a:pt x="303" y="747"/>
                </a:cubicBezTo>
                <a:cubicBezTo>
                  <a:pt x="302" y="745"/>
                  <a:pt x="302" y="745"/>
                  <a:pt x="299" y="745"/>
                </a:cubicBezTo>
                <a:cubicBezTo>
                  <a:pt x="300" y="746"/>
                  <a:pt x="300" y="746"/>
                  <a:pt x="300" y="747"/>
                </a:cubicBezTo>
                <a:moveTo>
                  <a:pt x="440" y="700"/>
                </a:moveTo>
                <a:cubicBezTo>
                  <a:pt x="440" y="700"/>
                  <a:pt x="441" y="701"/>
                  <a:pt x="441" y="701"/>
                </a:cubicBezTo>
                <a:cubicBezTo>
                  <a:pt x="442" y="700"/>
                  <a:pt x="442" y="700"/>
                  <a:pt x="443" y="701"/>
                </a:cubicBezTo>
                <a:cubicBezTo>
                  <a:pt x="443" y="701"/>
                  <a:pt x="444" y="701"/>
                  <a:pt x="444" y="701"/>
                </a:cubicBezTo>
                <a:cubicBezTo>
                  <a:pt x="444" y="700"/>
                  <a:pt x="444" y="700"/>
                  <a:pt x="444" y="700"/>
                </a:cubicBezTo>
                <a:cubicBezTo>
                  <a:pt x="444" y="699"/>
                  <a:pt x="445" y="699"/>
                  <a:pt x="445" y="700"/>
                </a:cubicBezTo>
                <a:cubicBezTo>
                  <a:pt x="445" y="704"/>
                  <a:pt x="445" y="704"/>
                  <a:pt x="445" y="704"/>
                </a:cubicBezTo>
                <a:cubicBezTo>
                  <a:pt x="445" y="705"/>
                  <a:pt x="445" y="706"/>
                  <a:pt x="445" y="707"/>
                </a:cubicBezTo>
                <a:cubicBezTo>
                  <a:pt x="445" y="707"/>
                  <a:pt x="445" y="708"/>
                  <a:pt x="446" y="709"/>
                </a:cubicBezTo>
                <a:cubicBezTo>
                  <a:pt x="447" y="710"/>
                  <a:pt x="446" y="711"/>
                  <a:pt x="446" y="712"/>
                </a:cubicBezTo>
                <a:cubicBezTo>
                  <a:pt x="448" y="713"/>
                  <a:pt x="447" y="715"/>
                  <a:pt x="447" y="717"/>
                </a:cubicBezTo>
                <a:cubicBezTo>
                  <a:pt x="447" y="718"/>
                  <a:pt x="447" y="720"/>
                  <a:pt x="448" y="721"/>
                </a:cubicBezTo>
                <a:cubicBezTo>
                  <a:pt x="448" y="722"/>
                  <a:pt x="448" y="723"/>
                  <a:pt x="448" y="723"/>
                </a:cubicBezTo>
                <a:cubicBezTo>
                  <a:pt x="448" y="726"/>
                  <a:pt x="448" y="729"/>
                  <a:pt x="448" y="732"/>
                </a:cubicBezTo>
                <a:cubicBezTo>
                  <a:pt x="448" y="733"/>
                  <a:pt x="449" y="733"/>
                  <a:pt x="449" y="734"/>
                </a:cubicBezTo>
                <a:cubicBezTo>
                  <a:pt x="449" y="735"/>
                  <a:pt x="449" y="736"/>
                  <a:pt x="449" y="738"/>
                </a:cubicBezTo>
                <a:cubicBezTo>
                  <a:pt x="449" y="739"/>
                  <a:pt x="449" y="740"/>
                  <a:pt x="450" y="741"/>
                </a:cubicBezTo>
                <a:cubicBezTo>
                  <a:pt x="451" y="742"/>
                  <a:pt x="450" y="744"/>
                  <a:pt x="450" y="745"/>
                </a:cubicBezTo>
                <a:cubicBezTo>
                  <a:pt x="452" y="748"/>
                  <a:pt x="451" y="751"/>
                  <a:pt x="451" y="753"/>
                </a:cubicBezTo>
                <a:cubicBezTo>
                  <a:pt x="451" y="754"/>
                  <a:pt x="451" y="755"/>
                  <a:pt x="452" y="755"/>
                </a:cubicBezTo>
                <a:cubicBezTo>
                  <a:pt x="452" y="756"/>
                  <a:pt x="452" y="757"/>
                  <a:pt x="452" y="758"/>
                </a:cubicBezTo>
                <a:cubicBezTo>
                  <a:pt x="451" y="758"/>
                  <a:pt x="451" y="759"/>
                  <a:pt x="452" y="759"/>
                </a:cubicBezTo>
                <a:cubicBezTo>
                  <a:pt x="452" y="760"/>
                  <a:pt x="452" y="761"/>
                  <a:pt x="452" y="762"/>
                </a:cubicBezTo>
                <a:cubicBezTo>
                  <a:pt x="451" y="762"/>
                  <a:pt x="449" y="762"/>
                  <a:pt x="448" y="762"/>
                </a:cubicBezTo>
                <a:cubicBezTo>
                  <a:pt x="447" y="762"/>
                  <a:pt x="446" y="763"/>
                  <a:pt x="445" y="763"/>
                </a:cubicBezTo>
                <a:cubicBezTo>
                  <a:pt x="445" y="762"/>
                  <a:pt x="444" y="762"/>
                  <a:pt x="444" y="762"/>
                </a:cubicBezTo>
                <a:cubicBezTo>
                  <a:pt x="444" y="761"/>
                  <a:pt x="444" y="760"/>
                  <a:pt x="444" y="759"/>
                </a:cubicBezTo>
                <a:cubicBezTo>
                  <a:pt x="444" y="758"/>
                  <a:pt x="444" y="758"/>
                  <a:pt x="444" y="757"/>
                </a:cubicBezTo>
                <a:cubicBezTo>
                  <a:pt x="443" y="756"/>
                  <a:pt x="444" y="756"/>
                  <a:pt x="443" y="755"/>
                </a:cubicBezTo>
                <a:cubicBezTo>
                  <a:pt x="443" y="753"/>
                  <a:pt x="444" y="751"/>
                  <a:pt x="443" y="749"/>
                </a:cubicBezTo>
                <a:cubicBezTo>
                  <a:pt x="443" y="748"/>
                  <a:pt x="442" y="747"/>
                  <a:pt x="443" y="746"/>
                </a:cubicBezTo>
                <a:cubicBezTo>
                  <a:pt x="443" y="744"/>
                  <a:pt x="442" y="744"/>
                  <a:pt x="442" y="743"/>
                </a:cubicBezTo>
                <a:cubicBezTo>
                  <a:pt x="442" y="741"/>
                  <a:pt x="442" y="739"/>
                  <a:pt x="442" y="737"/>
                </a:cubicBezTo>
                <a:cubicBezTo>
                  <a:pt x="442" y="735"/>
                  <a:pt x="440" y="734"/>
                  <a:pt x="441" y="732"/>
                </a:cubicBezTo>
                <a:cubicBezTo>
                  <a:pt x="441" y="729"/>
                  <a:pt x="441" y="727"/>
                  <a:pt x="441" y="724"/>
                </a:cubicBezTo>
                <a:cubicBezTo>
                  <a:pt x="441" y="723"/>
                  <a:pt x="441" y="723"/>
                  <a:pt x="440" y="722"/>
                </a:cubicBezTo>
                <a:cubicBezTo>
                  <a:pt x="439" y="721"/>
                  <a:pt x="441" y="719"/>
                  <a:pt x="439" y="718"/>
                </a:cubicBezTo>
                <a:cubicBezTo>
                  <a:pt x="439" y="716"/>
                  <a:pt x="438" y="715"/>
                  <a:pt x="439" y="713"/>
                </a:cubicBezTo>
                <a:cubicBezTo>
                  <a:pt x="440" y="713"/>
                  <a:pt x="440" y="713"/>
                  <a:pt x="439" y="713"/>
                </a:cubicBezTo>
                <a:cubicBezTo>
                  <a:pt x="439" y="712"/>
                  <a:pt x="439" y="712"/>
                  <a:pt x="439" y="712"/>
                </a:cubicBezTo>
                <a:cubicBezTo>
                  <a:pt x="439" y="711"/>
                  <a:pt x="439" y="711"/>
                  <a:pt x="439" y="710"/>
                </a:cubicBezTo>
                <a:cubicBezTo>
                  <a:pt x="438" y="708"/>
                  <a:pt x="440" y="706"/>
                  <a:pt x="438" y="704"/>
                </a:cubicBezTo>
                <a:cubicBezTo>
                  <a:pt x="438" y="698"/>
                  <a:pt x="438" y="698"/>
                  <a:pt x="438" y="698"/>
                </a:cubicBezTo>
                <a:cubicBezTo>
                  <a:pt x="437" y="697"/>
                  <a:pt x="436" y="697"/>
                  <a:pt x="435" y="697"/>
                </a:cubicBezTo>
                <a:cubicBezTo>
                  <a:pt x="434" y="697"/>
                  <a:pt x="433" y="697"/>
                  <a:pt x="433" y="697"/>
                </a:cubicBezTo>
                <a:cubicBezTo>
                  <a:pt x="432" y="697"/>
                  <a:pt x="431" y="697"/>
                  <a:pt x="430" y="697"/>
                </a:cubicBezTo>
                <a:cubicBezTo>
                  <a:pt x="429" y="697"/>
                  <a:pt x="429" y="698"/>
                  <a:pt x="429" y="698"/>
                </a:cubicBezTo>
                <a:cubicBezTo>
                  <a:pt x="427" y="696"/>
                  <a:pt x="429" y="694"/>
                  <a:pt x="427" y="692"/>
                </a:cubicBezTo>
                <a:cubicBezTo>
                  <a:pt x="429" y="692"/>
                  <a:pt x="430" y="690"/>
                  <a:pt x="432" y="691"/>
                </a:cubicBezTo>
                <a:cubicBezTo>
                  <a:pt x="434" y="691"/>
                  <a:pt x="435" y="691"/>
                  <a:pt x="437" y="690"/>
                </a:cubicBezTo>
                <a:cubicBezTo>
                  <a:pt x="437" y="690"/>
                  <a:pt x="437" y="690"/>
                  <a:pt x="438" y="690"/>
                </a:cubicBezTo>
                <a:cubicBezTo>
                  <a:pt x="439" y="690"/>
                  <a:pt x="439" y="691"/>
                  <a:pt x="440" y="691"/>
                </a:cubicBezTo>
                <a:cubicBezTo>
                  <a:pt x="441" y="691"/>
                  <a:pt x="442" y="691"/>
                  <a:pt x="442" y="691"/>
                </a:cubicBezTo>
                <a:cubicBezTo>
                  <a:pt x="443" y="691"/>
                  <a:pt x="443" y="692"/>
                  <a:pt x="443" y="692"/>
                </a:cubicBezTo>
                <a:cubicBezTo>
                  <a:pt x="444" y="693"/>
                  <a:pt x="444" y="693"/>
                  <a:pt x="445" y="692"/>
                </a:cubicBezTo>
                <a:cubicBezTo>
                  <a:pt x="446" y="691"/>
                  <a:pt x="447" y="691"/>
                  <a:pt x="448" y="692"/>
                </a:cubicBezTo>
                <a:cubicBezTo>
                  <a:pt x="448" y="693"/>
                  <a:pt x="449" y="693"/>
                  <a:pt x="449" y="692"/>
                </a:cubicBezTo>
                <a:cubicBezTo>
                  <a:pt x="450" y="692"/>
                  <a:pt x="450" y="691"/>
                  <a:pt x="451" y="691"/>
                </a:cubicBezTo>
                <a:cubicBezTo>
                  <a:pt x="451" y="691"/>
                  <a:pt x="451" y="692"/>
                  <a:pt x="452" y="693"/>
                </a:cubicBezTo>
                <a:cubicBezTo>
                  <a:pt x="452" y="693"/>
                  <a:pt x="452" y="694"/>
                  <a:pt x="451" y="695"/>
                </a:cubicBezTo>
                <a:cubicBezTo>
                  <a:pt x="451" y="695"/>
                  <a:pt x="451" y="695"/>
                  <a:pt x="451" y="695"/>
                </a:cubicBezTo>
                <a:cubicBezTo>
                  <a:pt x="450" y="695"/>
                  <a:pt x="449" y="696"/>
                  <a:pt x="448" y="695"/>
                </a:cubicBezTo>
                <a:cubicBezTo>
                  <a:pt x="447" y="695"/>
                  <a:pt x="446" y="696"/>
                  <a:pt x="445" y="697"/>
                </a:cubicBezTo>
                <a:cubicBezTo>
                  <a:pt x="444" y="697"/>
                  <a:pt x="444" y="698"/>
                  <a:pt x="444" y="699"/>
                </a:cubicBezTo>
                <a:cubicBezTo>
                  <a:pt x="444" y="698"/>
                  <a:pt x="444" y="697"/>
                  <a:pt x="444" y="697"/>
                </a:cubicBezTo>
                <a:cubicBezTo>
                  <a:pt x="443" y="695"/>
                  <a:pt x="443" y="695"/>
                  <a:pt x="441" y="695"/>
                </a:cubicBezTo>
                <a:cubicBezTo>
                  <a:pt x="442" y="695"/>
                  <a:pt x="442" y="695"/>
                  <a:pt x="442" y="695"/>
                </a:cubicBezTo>
                <a:cubicBezTo>
                  <a:pt x="442" y="695"/>
                  <a:pt x="442" y="695"/>
                  <a:pt x="442" y="695"/>
                </a:cubicBezTo>
                <a:cubicBezTo>
                  <a:pt x="441" y="695"/>
                  <a:pt x="441" y="694"/>
                  <a:pt x="441" y="695"/>
                </a:cubicBezTo>
                <a:cubicBezTo>
                  <a:pt x="441" y="695"/>
                  <a:pt x="441" y="695"/>
                  <a:pt x="441" y="695"/>
                </a:cubicBezTo>
                <a:cubicBezTo>
                  <a:pt x="442" y="697"/>
                  <a:pt x="442" y="697"/>
                  <a:pt x="443" y="698"/>
                </a:cubicBezTo>
                <a:cubicBezTo>
                  <a:pt x="442" y="698"/>
                  <a:pt x="442" y="698"/>
                  <a:pt x="441" y="698"/>
                </a:cubicBezTo>
                <a:cubicBezTo>
                  <a:pt x="440" y="698"/>
                  <a:pt x="440" y="697"/>
                  <a:pt x="439" y="697"/>
                </a:cubicBezTo>
                <a:cubicBezTo>
                  <a:pt x="438" y="698"/>
                  <a:pt x="439" y="699"/>
                  <a:pt x="440" y="700"/>
                </a:cubicBezTo>
                <a:cubicBezTo>
                  <a:pt x="440" y="700"/>
                  <a:pt x="440" y="700"/>
                  <a:pt x="440" y="700"/>
                </a:cubicBezTo>
                <a:cubicBezTo>
                  <a:pt x="440" y="700"/>
                  <a:pt x="439" y="700"/>
                  <a:pt x="439" y="700"/>
                </a:cubicBezTo>
                <a:cubicBezTo>
                  <a:pt x="439" y="700"/>
                  <a:pt x="439" y="701"/>
                  <a:pt x="439" y="701"/>
                </a:cubicBezTo>
                <a:cubicBezTo>
                  <a:pt x="439" y="701"/>
                  <a:pt x="440" y="701"/>
                  <a:pt x="440" y="700"/>
                </a:cubicBezTo>
                <a:moveTo>
                  <a:pt x="539" y="737"/>
                </a:moveTo>
                <a:cubicBezTo>
                  <a:pt x="539" y="738"/>
                  <a:pt x="539" y="739"/>
                  <a:pt x="538" y="740"/>
                </a:cubicBezTo>
                <a:cubicBezTo>
                  <a:pt x="537" y="740"/>
                  <a:pt x="537" y="739"/>
                  <a:pt x="536" y="740"/>
                </a:cubicBezTo>
                <a:cubicBezTo>
                  <a:pt x="536" y="740"/>
                  <a:pt x="534" y="740"/>
                  <a:pt x="535" y="741"/>
                </a:cubicBezTo>
                <a:cubicBezTo>
                  <a:pt x="534" y="742"/>
                  <a:pt x="533" y="743"/>
                  <a:pt x="532" y="743"/>
                </a:cubicBezTo>
                <a:cubicBezTo>
                  <a:pt x="532" y="743"/>
                  <a:pt x="531" y="743"/>
                  <a:pt x="531" y="743"/>
                </a:cubicBezTo>
                <a:cubicBezTo>
                  <a:pt x="529" y="744"/>
                  <a:pt x="529" y="744"/>
                  <a:pt x="528" y="741"/>
                </a:cubicBezTo>
                <a:cubicBezTo>
                  <a:pt x="528" y="740"/>
                  <a:pt x="527" y="740"/>
                  <a:pt x="527" y="739"/>
                </a:cubicBezTo>
                <a:cubicBezTo>
                  <a:pt x="526" y="738"/>
                  <a:pt x="526" y="737"/>
                  <a:pt x="526" y="736"/>
                </a:cubicBezTo>
                <a:cubicBezTo>
                  <a:pt x="526" y="735"/>
                  <a:pt x="525" y="734"/>
                  <a:pt x="525" y="733"/>
                </a:cubicBezTo>
                <a:cubicBezTo>
                  <a:pt x="524" y="732"/>
                  <a:pt x="523" y="730"/>
                  <a:pt x="523" y="728"/>
                </a:cubicBezTo>
                <a:cubicBezTo>
                  <a:pt x="522" y="727"/>
                  <a:pt x="522" y="725"/>
                  <a:pt x="520" y="724"/>
                </a:cubicBezTo>
                <a:cubicBezTo>
                  <a:pt x="521" y="722"/>
                  <a:pt x="519" y="721"/>
                  <a:pt x="519" y="719"/>
                </a:cubicBezTo>
                <a:cubicBezTo>
                  <a:pt x="519" y="718"/>
                  <a:pt x="518" y="717"/>
                  <a:pt x="517" y="716"/>
                </a:cubicBezTo>
                <a:cubicBezTo>
                  <a:pt x="518" y="714"/>
                  <a:pt x="516" y="713"/>
                  <a:pt x="517" y="712"/>
                </a:cubicBezTo>
                <a:cubicBezTo>
                  <a:pt x="517" y="711"/>
                  <a:pt x="515" y="710"/>
                  <a:pt x="516" y="709"/>
                </a:cubicBezTo>
                <a:cubicBezTo>
                  <a:pt x="516" y="708"/>
                  <a:pt x="515" y="707"/>
                  <a:pt x="515" y="707"/>
                </a:cubicBezTo>
                <a:cubicBezTo>
                  <a:pt x="514" y="706"/>
                  <a:pt x="514" y="704"/>
                  <a:pt x="513" y="703"/>
                </a:cubicBezTo>
                <a:cubicBezTo>
                  <a:pt x="513" y="702"/>
                  <a:pt x="513" y="701"/>
                  <a:pt x="512" y="701"/>
                </a:cubicBezTo>
                <a:cubicBezTo>
                  <a:pt x="512" y="699"/>
                  <a:pt x="511" y="698"/>
                  <a:pt x="511" y="697"/>
                </a:cubicBezTo>
                <a:cubicBezTo>
                  <a:pt x="511" y="696"/>
                  <a:pt x="510" y="695"/>
                  <a:pt x="510" y="694"/>
                </a:cubicBezTo>
                <a:cubicBezTo>
                  <a:pt x="510" y="693"/>
                  <a:pt x="509" y="692"/>
                  <a:pt x="509" y="691"/>
                </a:cubicBezTo>
                <a:cubicBezTo>
                  <a:pt x="508" y="690"/>
                  <a:pt x="508" y="689"/>
                  <a:pt x="507" y="688"/>
                </a:cubicBezTo>
                <a:cubicBezTo>
                  <a:pt x="507" y="687"/>
                  <a:pt x="507" y="686"/>
                  <a:pt x="506" y="685"/>
                </a:cubicBezTo>
                <a:cubicBezTo>
                  <a:pt x="506" y="684"/>
                  <a:pt x="505" y="682"/>
                  <a:pt x="504" y="681"/>
                </a:cubicBezTo>
                <a:cubicBezTo>
                  <a:pt x="504" y="679"/>
                  <a:pt x="503" y="678"/>
                  <a:pt x="502" y="676"/>
                </a:cubicBezTo>
                <a:cubicBezTo>
                  <a:pt x="504" y="675"/>
                  <a:pt x="506" y="675"/>
                  <a:pt x="508" y="674"/>
                </a:cubicBezTo>
                <a:cubicBezTo>
                  <a:pt x="509" y="673"/>
                  <a:pt x="510" y="674"/>
                  <a:pt x="510" y="675"/>
                </a:cubicBezTo>
                <a:cubicBezTo>
                  <a:pt x="511" y="675"/>
                  <a:pt x="511" y="676"/>
                  <a:pt x="512" y="677"/>
                </a:cubicBezTo>
                <a:cubicBezTo>
                  <a:pt x="512" y="678"/>
                  <a:pt x="512" y="679"/>
                  <a:pt x="512" y="679"/>
                </a:cubicBezTo>
                <a:cubicBezTo>
                  <a:pt x="513" y="680"/>
                  <a:pt x="513" y="681"/>
                  <a:pt x="513" y="681"/>
                </a:cubicBezTo>
                <a:cubicBezTo>
                  <a:pt x="514" y="682"/>
                  <a:pt x="513" y="684"/>
                  <a:pt x="515" y="685"/>
                </a:cubicBezTo>
                <a:cubicBezTo>
                  <a:pt x="514" y="686"/>
                  <a:pt x="516" y="688"/>
                  <a:pt x="516" y="689"/>
                </a:cubicBezTo>
                <a:cubicBezTo>
                  <a:pt x="515" y="690"/>
                  <a:pt x="516" y="690"/>
                  <a:pt x="516" y="691"/>
                </a:cubicBezTo>
                <a:cubicBezTo>
                  <a:pt x="517" y="692"/>
                  <a:pt x="517" y="693"/>
                  <a:pt x="518" y="694"/>
                </a:cubicBezTo>
                <a:cubicBezTo>
                  <a:pt x="518" y="695"/>
                  <a:pt x="519" y="695"/>
                  <a:pt x="518" y="696"/>
                </a:cubicBezTo>
                <a:cubicBezTo>
                  <a:pt x="518" y="697"/>
                  <a:pt x="520" y="698"/>
                  <a:pt x="519" y="699"/>
                </a:cubicBezTo>
                <a:cubicBezTo>
                  <a:pt x="519" y="700"/>
                  <a:pt x="520" y="700"/>
                  <a:pt x="520" y="700"/>
                </a:cubicBezTo>
                <a:cubicBezTo>
                  <a:pt x="520" y="701"/>
                  <a:pt x="521" y="701"/>
                  <a:pt x="521" y="702"/>
                </a:cubicBezTo>
                <a:cubicBezTo>
                  <a:pt x="521" y="703"/>
                  <a:pt x="522" y="704"/>
                  <a:pt x="522" y="705"/>
                </a:cubicBezTo>
                <a:cubicBezTo>
                  <a:pt x="522" y="706"/>
                  <a:pt x="524" y="707"/>
                  <a:pt x="523" y="708"/>
                </a:cubicBezTo>
                <a:cubicBezTo>
                  <a:pt x="524" y="709"/>
                  <a:pt x="524" y="710"/>
                  <a:pt x="524" y="711"/>
                </a:cubicBezTo>
                <a:cubicBezTo>
                  <a:pt x="524" y="712"/>
                  <a:pt x="525" y="713"/>
                  <a:pt x="525" y="714"/>
                </a:cubicBezTo>
                <a:cubicBezTo>
                  <a:pt x="525" y="715"/>
                  <a:pt x="526" y="715"/>
                  <a:pt x="526" y="716"/>
                </a:cubicBezTo>
                <a:cubicBezTo>
                  <a:pt x="527" y="717"/>
                  <a:pt x="527" y="717"/>
                  <a:pt x="527" y="717"/>
                </a:cubicBezTo>
                <a:cubicBezTo>
                  <a:pt x="527" y="719"/>
                  <a:pt x="528" y="719"/>
                  <a:pt x="528" y="720"/>
                </a:cubicBezTo>
                <a:cubicBezTo>
                  <a:pt x="528" y="722"/>
                  <a:pt x="529" y="722"/>
                  <a:pt x="529" y="724"/>
                </a:cubicBezTo>
                <a:cubicBezTo>
                  <a:pt x="529" y="725"/>
                  <a:pt x="530" y="726"/>
                  <a:pt x="530" y="726"/>
                </a:cubicBezTo>
                <a:cubicBezTo>
                  <a:pt x="531" y="727"/>
                  <a:pt x="531" y="729"/>
                  <a:pt x="532" y="729"/>
                </a:cubicBezTo>
                <a:cubicBezTo>
                  <a:pt x="531" y="730"/>
                  <a:pt x="533" y="731"/>
                  <a:pt x="533" y="732"/>
                </a:cubicBezTo>
                <a:cubicBezTo>
                  <a:pt x="533" y="732"/>
                  <a:pt x="533" y="733"/>
                  <a:pt x="533" y="734"/>
                </a:cubicBezTo>
                <a:cubicBezTo>
                  <a:pt x="534" y="735"/>
                  <a:pt x="535" y="734"/>
                  <a:pt x="535" y="734"/>
                </a:cubicBezTo>
                <a:cubicBezTo>
                  <a:pt x="536" y="734"/>
                  <a:pt x="537" y="733"/>
                  <a:pt x="538" y="733"/>
                </a:cubicBezTo>
                <a:cubicBezTo>
                  <a:pt x="539" y="733"/>
                  <a:pt x="539" y="733"/>
                  <a:pt x="539" y="732"/>
                </a:cubicBezTo>
                <a:cubicBezTo>
                  <a:pt x="540" y="732"/>
                  <a:pt x="540" y="732"/>
                  <a:pt x="541" y="732"/>
                </a:cubicBezTo>
                <a:cubicBezTo>
                  <a:pt x="541" y="733"/>
                  <a:pt x="540" y="734"/>
                  <a:pt x="540" y="735"/>
                </a:cubicBezTo>
                <a:cubicBezTo>
                  <a:pt x="540" y="735"/>
                  <a:pt x="540" y="735"/>
                  <a:pt x="539" y="735"/>
                </a:cubicBezTo>
                <a:cubicBezTo>
                  <a:pt x="539" y="735"/>
                  <a:pt x="538" y="735"/>
                  <a:pt x="538" y="736"/>
                </a:cubicBezTo>
                <a:cubicBezTo>
                  <a:pt x="538" y="737"/>
                  <a:pt x="538" y="737"/>
                  <a:pt x="539" y="737"/>
                </a:cubicBezTo>
                <a:moveTo>
                  <a:pt x="536" y="737"/>
                </a:moveTo>
                <a:cubicBezTo>
                  <a:pt x="536" y="737"/>
                  <a:pt x="536" y="737"/>
                  <a:pt x="536" y="737"/>
                </a:cubicBezTo>
                <a:cubicBezTo>
                  <a:pt x="536" y="737"/>
                  <a:pt x="536" y="737"/>
                  <a:pt x="536" y="737"/>
                </a:cubicBezTo>
                <a:cubicBezTo>
                  <a:pt x="536" y="736"/>
                  <a:pt x="536" y="736"/>
                  <a:pt x="536" y="736"/>
                </a:cubicBezTo>
                <a:cubicBezTo>
                  <a:pt x="536" y="736"/>
                  <a:pt x="536" y="737"/>
                  <a:pt x="536" y="737"/>
                </a:cubicBezTo>
                <a:moveTo>
                  <a:pt x="645" y="660"/>
                </a:moveTo>
                <a:cubicBezTo>
                  <a:pt x="641" y="656"/>
                  <a:pt x="638" y="653"/>
                  <a:pt x="635" y="650"/>
                </a:cubicBezTo>
                <a:cubicBezTo>
                  <a:pt x="634" y="649"/>
                  <a:pt x="634" y="648"/>
                  <a:pt x="634" y="648"/>
                </a:cubicBezTo>
                <a:cubicBezTo>
                  <a:pt x="633" y="647"/>
                  <a:pt x="632" y="647"/>
                  <a:pt x="632" y="646"/>
                </a:cubicBezTo>
                <a:cubicBezTo>
                  <a:pt x="631" y="646"/>
                  <a:pt x="631" y="644"/>
                  <a:pt x="629" y="644"/>
                </a:cubicBezTo>
                <a:cubicBezTo>
                  <a:pt x="628" y="644"/>
                  <a:pt x="629" y="642"/>
                  <a:pt x="628" y="642"/>
                </a:cubicBezTo>
                <a:cubicBezTo>
                  <a:pt x="627" y="641"/>
                  <a:pt x="626" y="640"/>
                  <a:pt x="625" y="640"/>
                </a:cubicBezTo>
                <a:cubicBezTo>
                  <a:pt x="623" y="637"/>
                  <a:pt x="620" y="634"/>
                  <a:pt x="618" y="632"/>
                </a:cubicBezTo>
                <a:cubicBezTo>
                  <a:pt x="617" y="631"/>
                  <a:pt x="616" y="630"/>
                  <a:pt x="615" y="629"/>
                </a:cubicBezTo>
                <a:cubicBezTo>
                  <a:pt x="614" y="628"/>
                  <a:pt x="614" y="627"/>
                  <a:pt x="613" y="626"/>
                </a:cubicBezTo>
                <a:cubicBezTo>
                  <a:pt x="612" y="625"/>
                  <a:pt x="611" y="624"/>
                  <a:pt x="610" y="623"/>
                </a:cubicBezTo>
                <a:cubicBezTo>
                  <a:pt x="609" y="622"/>
                  <a:pt x="608" y="621"/>
                  <a:pt x="607" y="621"/>
                </a:cubicBezTo>
                <a:cubicBezTo>
                  <a:pt x="605" y="623"/>
                  <a:pt x="603" y="625"/>
                  <a:pt x="601" y="627"/>
                </a:cubicBezTo>
                <a:cubicBezTo>
                  <a:pt x="599" y="626"/>
                  <a:pt x="598" y="624"/>
                  <a:pt x="596" y="623"/>
                </a:cubicBezTo>
                <a:cubicBezTo>
                  <a:pt x="596" y="622"/>
                  <a:pt x="597" y="622"/>
                  <a:pt x="597" y="621"/>
                </a:cubicBezTo>
                <a:cubicBezTo>
                  <a:pt x="601" y="617"/>
                  <a:pt x="606" y="612"/>
                  <a:pt x="610" y="608"/>
                </a:cubicBezTo>
                <a:cubicBezTo>
                  <a:pt x="611" y="607"/>
                  <a:pt x="612" y="606"/>
                  <a:pt x="613" y="606"/>
                </a:cubicBezTo>
                <a:cubicBezTo>
                  <a:pt x="613" y="606"/>
                  <a:pt x="613" y="605"/>
                  <a:pt x="613" y="605"/>
                </a:cubicBezTo>
                <a:cubicBezTo>
                  <a:pt x="614" y="605"/>
                  <a:pt x="614" y="604"/>
                  <a:pt x="615" y="604"/>
                </a:cubicBezTo>
                <a:cubicBezTo>
                  <a:pt x="616" y="606"/>
                  <a:pt x="618" y="607"/>
                  <a:pt x="619" y="609"/>
                </a:cubicBezTo>
                <a:cubicBezTo>
                  <a:pt x="619" y="610"/>
                  <a:pt x="618" y="611"/>
                  <a:pt x="617" y="612"/>
                </a:cubicBezTo>
                <a:cubicBezTo>
                  <a:pt x="616" y="612"/>
                  <a:pt x="615" y="612"/>
                  <a:pt x="615" y="613"/>
                </a:cubicBezTo>
                <a:cubicBezTo>
                  <a:pt x="614" y="614"/>
                  <a:pt x="613" y="614"/>
                  <a:pt x="612" y="615"/>
                </a:cubicBezTo>
                <a:cubicBezTo>
                  <a:pt x="614" y="617"/>
                  <a:pt x="616" y="619"/>
                  <a:pt x="618" y="621"/>
                </a:cubicBezTo>
                <a:cubicBezTo>
                  <a:pt x="618" y="623"/>
                  <a:pt x="621" y="624"/>
                  <a:pt x="622" y="626"/>
                </a:cubicBezTo>
                <a:cubicBezTo>
                  <a:pt x="623" y="627"/>
                  <a:pt x="624" y="628"/>
                  <a:pt x="625" y="628"/>
                </a:cubicBezTo>
                <a:cubicBezTo>
                  <a:pt x="626" y="630"/>
                  <a:pt x="627" y="631"/>
                  <a:pt x="628" y="632"/>
                </a:cubicBezTo>
                <a:cubicBezTo>
                  <a:pt x="633" y="637"/>
                  <a:pt x="639" y="643"/>
                  <a:pt x="645" y="649"/>
                </a:cubicBezTo>
                <a:cubicBezTo>
                  <a:pt x="646" y="650"/>
                  <a:pt x="647" y="650"/>
                  <a:pt x="647" y="651"/>
                </a:cubicBezTo>
                <a:cubicBezTo>
                  <a:pt x="647" y="653"/>
                  <a:pt x="649" y="653"/>
                  <a:pt x="649" y="654"/>
                </a:cubicBezTo>
                <a:cubicBezTo>
                  <a:pt x="650" y="655"/>
                  <a:pt x="649" y="655"/>
                  <a:pt x="649" y="656"/>
                </a:cubicBezTo>
                <a:cubicBezTo>
                  <a:pt x="649" y="656"/>
                  <a:pt x="648" y="656"/>
                  <a:pt x="648" y="656"/>
                </a:cubicBezTo>
                <a:cubicBezTo>
                  <a:pt x="647" y="657"/>
                  <a:pt x="646" y="657"/>
                  <a:pt x="646" y="658"/>
                </a:cubicBezTo>
                <a:cubicBezTo>
                  <a:pt x="646" y="659"/>
                  <a:pt x="645" y="659"/>
                  <a:pt x="645" y="660"/>
                </a:cubicBezTo>
                <a:moveTo>
                  <a:pt x="616" y="625"/>
                </a:moveTo>
                <a:cubicBezTo>
                  <a:pt x="616" y="625"/>
                  <a:pt x="615" y="626"/>
                  <a:pt x="615" y="626"/>
                </a:cubicBezTo>
                <a:cubicBezTo>
                  <a:pt x="615" y="626"/>
                  <a:pt x="615" y="626"/>
                  <a:pt x="615" y="626"/>
                </a:cubicBezTo>
                <a:cubicBezTo>
                  <a:pt x="616" y="626"/>
                  <a:pt x="616" y="626"/>
                  <a:pt x="616" y="626"/>
                </a:cubicBezTo>
                <a:cubicBezTo>
                  <a:pt x="616" y="626"/>
                  <a:pt x="616" y="625"/>
                  <a:pt x="616" y="625"/>
                </a:cubicBezTo>
                <a:moveTo>
                  <a:pt x="425" y="690"/>
                </a:moveTo>
                <a:cubicBezTo>
                  <a:pt x="425" y="693"/>
                  <a:pt x="424" y="695"/>
                  <a:pt x="425" y="697"/>
                </a:cubicBezTo>
                <a:cubicBezTo>
                  <a:pt x="425" y="698"/>
                  <a:pt x="424" y="700"/>
                  <a:pt x="425" y="702"/>
                </a:cubicBezTo>
                <a:cubicBezTo>
                  <a:pt x="426" y="702"/>
                  <a:pt x="425" y="702"/>
                  <a:pt x="425" y="703"/>
                </a:cubicBezTo>
                <a:cubicBezTo>
                  <a:pt x="425" y="706"/>
                  <a:pt x="425" y="709"/>
                  <a:pt x="425" y="712"/>
                </a:cubicBezTo>
                <a:cubicBezTo>
                  <a:pt x="425" y="714"/>
                  <a:pt x="425" y="715"/>
                  <a:pt x="426" y="716"/>
                </a:cubicBezTo>
                <a:cubicBezTo>
                  <a:pt x="427" y="716"/>
                  <a:pt x="426" y="717"/>
                  <a:pt x="426" y="717"/>
                </a:cubicBezTo>
                <a:cubicBezTo>
                  <a:pt x="425" y="720"/>
                  <a:pt x="425" y="720"/>
                  <a:pt x="426" y="723"/>
                </a:cubicBezTo>
                <a:cubicBezTo>
                  <a:pt x="426" y="724"/>
                  <a:pt x="426" y="724"/>
                  <a:pt x="426" y="725"/>
                </a:cubicBezTo>
                <a:cubicBezTo>
                  <a:pt x="426" y="731"/>
                  <a:pt x="426" y="736"/>
                  <a:pt x="426" y="742"/>
                </a:cubicBezTo>
                <a:cubicBezTo>
                  <a:pt x="427" y="744"/>
                  <a:pt x="426" y="747"/>
                  <a:pt x="427" y="749"/>
                </a:cubicBezTo>
                <a:cubicBezTo>
                  <a:pt x="427" y="749"/>
                  <a:pt x="427" y="750"/>
                  <a:pt x="427" y="750"/>
                </a:cubicBezTo>
                <a:cubicBezTo>
                  <a:pt x="427" y="763"/>
                  <a:pt x="427" y="763"/>
                  <a:pt x="427" y="763"/>
                </a:cubicBezTo>
                <a:cubicBezTo>
                  <a:pt x="424" y="764"/>
                  <a:pt x="424" y="764"/>
                  <a:pt x="422" y="763"/>
                </a:cubicBezTo>
                <a:cubicBezTo>
                  <a:pt x="421" y="763"/>
                  <a:pt x="421" y="764"/>
                  <a:pt x="420" y="765"/>
                </a:cubicBezTo>
                <a:cubicBezTo>
                  <a:pt x="420" y="764"/>
                  <a:pt x="420" y="764"/>
                  <a:pt x="420" y="764"/>
                </a:cubicBezTo>
                <a:cubicBezTo>
                  <a:pt x="420" y="763"/>
                  <a:pt x="420" y="762"/>
                  <a:pt x="420" y="762"/>
                </a:cubicBezTo>
                <a:cubicBezTo>
                  <a:pt x="420" y="762"/>
                  <a:pt x="421" y="761"/>
                  <a:pt x="421" y="761"/>
                </a:cubicBezTo>
                <a:cubicBezTo>
                  <a:pt x="419" y="759"/>
                  <a:pt x="420" y="757"/>
                  <a:pt x="420" y="755"/>
                </a:cubicBezTo>
                <a:cubicBezTo>
                  <a:pt x="420" y="754"/>
                  <a:pt x="420" y="752"/>
                  <a:pt x="419" y="751"/>
                </a:cubicBezTo>
                <a:cubicBezTo>
                  <a:pt x="419" y="749"/>
                  <a:pt x="418" y="748"/>
                  <a:pt x="420" y="746"/>
                </a:cubicBezTo>
                <a:cubicBezTo>
                  <a:pt x="420" y="746"/>
                  <a:pt x="420" y="745"/>
                  <a:pt x="420" y="744"/>
                </a:cubicBezTo>
                <a:cubicBezTo>
                  <a:pt x="419" y="743"/>
                  <a:pt x="419" y="742"/>
                  <a:pt x="419" y="741"/>
                </a:cubicBezTo>
                <a:cubicBezTo>
                  <a:pt x="419" y="739"/>
                  <a:pt x="419" y="736"/>
                  <a:pt x="419" y="734"/>
                </a:cubicBezTo>
                <a:cubicBezTo>
                  <a:pt x="419" y="732"/>
                  <a:pt x="420" y="730"/>
                  <a:pt x="418" y="728"/>
                </a:cubicBezTo>
                <a:cubicBezTo>
                  <a:pt x="418" y="728"/>
                  <a:pt x="418" y="727"/>
                  <a:pt x="418" y="726"/>
                </a:cubicBezTo>
                <a:cubicBezTo>
                  <a:pt x="418" y="721"/>
                  <a:pt x="418" y="717"/>
                  <a:pt x="418" y="712"/>
                </a:cubicBezTo>
                <a:cubicBezTo>
                  <a:pt x="418" y="710"/>
                  <a:pt x="419" y="707"/>
                  <a:pt x="417" y="705"/>
                </a:cubicBezTo>
                <a:cubicBezTo>
                  <a:pt x="417" y="705"/>
                  <a:pt x="417" y="705"/>
                  <a:pt x="417" y="704"/>
                </a:cubicBezTo>
                <a:cubicBezTo>
                  <a:pt x="417" y="692"/>
                  <a:pt x="417" y="692"/>
                  <a:pt x="417" y="692"/>
                </a:cubicBezTo>
                <a:cubicBezTo>
                  <a:pt x="419" y="691"/>
                  <a:pt x="422" y="693"/>
                  <a:pt x="425" y="690"/>
                </a:cubicBezTo>
                <a:moveTo>
                  <a:pt x="426" y="763"/>
                </a:moveTo>
                <a:cubicBezTo>
                  <a:pt x="426" y="763"/>
                  <a:pt x="426" y="762"/>
                  <a:pt x="426" y="762"/>
                </a:cubicBezTo>
                <a:cubicBezTo>
                  <a:pt x="426" y="762"/>
                  <a:pt x="426" y="762"/>
                  <a:pt x="426" y="762"/>
                </a:cubicBezTo>
                <a:cubicBezTo>
                  <a:pt x="426" y="762"/>
                  <a:pt x="426" y="762"/>
                  <a:pt x="425" y="762"/>
                </a:cubicBezTo>
                <a:cubicBezTo>
                  <a:pt x="426" y="762"/>
                  <a:pt x="426" y="762"/>
                  <a:pt x="426" y="763"/>
                </a:cubicBezTo>
                <a:moveTo>
                  <a:pt x="657" y="149"/>
                </a:moveTo>
                <a:cubicBezTo>
                  <a:pt x="658" y="149"/>
                  <a:pt x="659" y="149"/>
                  <a:pt x="659" y="150"/>
                </a:cubicBezTo>
                <a:cubicBezTo>
                  <a:pt x="660" y="151"/>
                  <a:pt x="660" y="152"/>
                  <a:pt x="661" y="153"/>
                </a:cubicBezTo>
                <a:cubicBezTo>
                  <a:pt x="661" y="154"/>
                  <a:pt x="661" y="154"/>
                  <a:pt x="662" y="154"/>
                </a:cubicBezTo>
                <a:cubicBezTo>
                  <a:pt x="663" y="154"/>
                  <a:pt x="663" y="155"/>
                  <a:pt x="664" y="155"/>
                </a:cubicBezTo>
                <a:cubicBezTo>
                  <a:pt x="665" y="155"/>
                  <a:pt x="665" y="156"/>
                  <a:pt x="666" y="156"/>
                </a:cubicBezTo>
                <a:cubicBezTo>
                  <a:pt x="667" y="157"/>
                  <a:pt x="668" y="159"/>
                  <a:pt x="670" y="160"/>
                </a:cubicBezTo>
                <a:cubicBezTo>
                  <a:pt x="671" y="161"/>
                  <a:pt x="673" y="163"/>
                  <a:pt x="675" y="165"/>
                </a:cubicBezTo>
                <a:cubicBezTo>
                  <a:pt x="673" y="166"/>
                  <a:pt x="671" y="168"/>
                  <a:pt x="670" y="170"/>
                </a:cubicBezTo>
                <a:cubicBezTo>
                  <a:pt x="670" y="170"/>
                  <a:pt x="669" y="170"/>
                  <a:pt x="669" y="170"/>
                </a:cubicBezTo>
                <a:cubicBezTo>
                  <a:pt x="669" y="170"/>
                  <a:pt x="669" y="170"/>
                  <a:pt x="669" y="170"/>
                </a:cubicBezTo>
                <a:cubicBezTo>
                  <a:pt x="669" y="170"/>
                  <a:pt x="669" y="170"/>
                  <a:pt x="668" y="170"/>
                </a:cubicBezTo>
                <a:cubicBezTo>
                  <a:pt x="666" y="167"/>
                  <a:pt x="664" y="165"/>
                  <a:pt x="662" y="163"/>
                </a:cubicBezTo>
                <a:cubicBezTo>
                  <a:pt x="661" y="163"/>
                  <a:pt x="661" y="164"/>
                  <a:pt x="660" y="164"/>
                </a:cubicBezTo>
                <a:cubicBezTo>
                  <a:pt x="656" y="168"/>
                  <a:pt x="652" y="172"/>
                  <a:pt x="648" y="176"/>
                </a:cubicBezTo>
                <a:cubicBezTo>
                  <a:pt x="648" y="177"/>
                  <a:pt x="647" y="178"/>
                  <a:pt x="646" y="179"/>
                </a:cubicBezTo>
                <a:cubicBezTo>
                  <a:pt x="646" y="180"/>
                  <a:pt x="645" y="180"/>
                  <a:pt x="645" y="181"/>
                </a:cubicBezTo>
                <a:cubicBezTo>
                  <a:pt x="644" y="181"/>
                  <a:pt x="642" y="182"/>
                  <a:pt x="641" y="183"/>
                </a:cubicBezTo>
                <a:cubicBezTo>
                  <a:pt x="641" y="184"/>
                  <a:pt x="640" y="185"/>
                  <a:pt x="639" y="186"/>
                </a:cubicBezTo>
                <a:cubicBezTo>
                  <a:pt x="638" y="187"/>
                  <a:pt x="637" y="188"/>
                  <a:pt x="636" y="189"/>
                </a:cubicBezTo>
                <a:cubicBezTo>
                  <a:pt x="635" y="189"/>
                  <a:pt x="633" y="188"/>
                  <a:pt x="633" y="190"/>
                </a:cubicBezTo>
                <a:cubicBezTo>
                  <a:pt x="633" y="191"/>
                  <a:pt x="632" y="191"/>
                  <a:pt x="632" y="191"/>
                </a:cubicBezTo>
                <a:cubicBezTo>
                  <a:pt x="631" y="191"/>
                  <a:pt x="631" y="192"/>
                  <a:pt x="631" y="193"/>
                </a:cubicBezTo>
                <a:cubicBezTo>
                  <a:pt x="630" y="192"/>
                  <a:pt x="629" y="193"/>
                  <a:pt x="629" y="194"/>
                </a:cubicBezTo>
                <a:cubicBezTo>
                  <a:pt x="629" y="194"/>
                  <a:pt x="629" y="194"/>
                  <a:pt x="628" y="195"/>
                </a:cubicBezTo>
                <a:cubicBezTo>
                  <a:pt x="628" y="194"/>
                  <a:pt x="629" y="194"/>
                  <a:pt x="628" y="193"/>
                </a:cubicBezTo>
                <a:cubicBezTo>
                  <a:pt x="628" y="193"/>
                  <a:pt x="628" y="193"/>
                  <a:pt x="628" y="193"/>
                </a:cubicBezTo>
                <a:cubicBezTo>
                  <a:pt x="628" y="192"/>
                  <a:pt x="628" y="192"/>
                  <a:pt x="628" y="192"/>
                </a:cubicBezTo>
                <a:cubicBezTo>
                  <a:pt x="628" y="191"/>
                  <a:pt x="628" y="191"/>
                  <a:pt x="628" y="191"/>
                </a:cubicBezTo>
                <a:cubicBezTo>
                  <a:pt x="629" y="191"/>
                  <a:pt x="630" y="190"/>
                  <a:pt x="630" y="189"/>
                </a:cubicBezTo>
                <a:cubicBezTo>
                  <a:pt x="630" y="189"/>
                  <a:pt x="630" y="189"/>
                  <a:pt x="629" y="188"/>
                </a:cubicBezTo>
                <a:cubicBezTo>
                  <a:pt x="630" y="188"/>
                  <a:pt x="630" y="188"/>
                  <a:pt x="631" y="188"/>
                </a:cubicBezTo>
                <a:cubicBezTo>
                  <a:pt x="632" y="188"/>
                  <a:pt x="633" y="187"/>
                  <a:pt x="633" y="186"/>
                </a:cubicBezTo>
                <a:cubicBezTo>
                  <a:pt x="633" y="186"/>
                  <a:pt x="634" y="186"/>
                  <a:pt x="634" y="186"/>
                </a:cubicBezTo>
                <a:cubicBezTo>
                  <a:pt x="634" y="185"/>
                  <a:pt x="634" y="184"/>
                  <a:pt x="636" y="184"/>
                </a:cubicBezTo>
                <a:cubicBezTo>
                  <a:pt x="636" y="184"/>
                  <a:pt x="636" y="183"/>
                  <a:pt x="636" y="183"/>
                </a:cubicBezTo>
                <a:cubicBezTo>
                  <a:pt x="635" y="182"/>
                  <a:pt x="634" y="182"/>
                  <a:pt x="633" y="180"/>
                </a:cubicBezTo>
                <a:cubicBezTo>
                  <a:pt x="633" y="181"/>
                  <a:pt x="633" y="182"/>
                  <a:pt x="633" y="183"/>
                </a:cubicBezTo>
                <a:cubicBezTo>
                  <a:pt x="632" y="183"/>
                  <a:pt x="632" y="182"/>
                  <a:pt x="631" y="182"/>
                </a:cubicBezTo>
                <a:cubicBezTo>
                  <a:pt x="632" y="181"/>
                  <a:pt x="632" y="181"/>
                  <a:pt x="632" y="181"/>
                </a:cubicBezTo>
                <a:cubicBezTo>
                  <a:pt x="632" y="180"/>
                  <a:pt x="633" y="179"/>
                  <a:pt x="634" y="179"/>
                </a:cubicBezTo>
                <a:cubicBezTo>
                  <a:pt x="634" y="179"/>
                  <a:pt x="634" y="178"/>
                  <a:pt x="636" y="179"/>
                </a:cubicBezTo>
                <a:cubicBezTo>
                  <a:pt x="636" y="179"/>
                  <a:pt x="636" y="179"/>
                  <a:pt x="636" y="178"/>
                </a:cubicBezTo>
                <a:cubicBezTo>
                  <a:pt x="635" y="178"/>
                  <a:pt x="635" y="178"/>
                  <a:pt x="635" y="178"/>
                </a:cubicBezTo>
                <a:cubicBezTo>
                  <a:pt x="635" y="179"/>
                  <a:pt x="635" y="179"/>
                  <a:pt x="635" y="179"/>
                </a:cubicBezTo>
                <a:cubicBezTo>
                  <a:pt x="635" y="179"/>
                  <a:pt x="635" y="179"/>
                  <a:pt x="636" y="179"/>
                </a:cubicBezTo>
                <a:cubicBezTo>
                  <a:pt x="636" y="179"/>
                  <a:pt x="636" y="179"/>
                  <a:pt x="636" y="179"/>
                </a:cubicBezTo>
                <a:cubicBezTo>
                  <a:pt x="635" y="178"/>
                  <a:pt x="635" y="178"/>
                  <a:pt x="635" y="177"/>
                </a:cubicBezTo>
                <a:cubicBezTo>
                  <a:pt x="638" y="175"/>
                  <a:pt x="640" y="172"/>
                  <a:pt x="642" y="170"/>
                </a:cubicBezTo>
                <a:cubicBezTo>
                  <a:pt x="644" y="168"/>
                  <a:pt x="645" y="167"/>
                  <a:pt x="646" y="165"/>
                </a:cubicBezTo>
                <a:cubicBezTo>
                  <a:pt x="646" y="165"/>
                  <a:pt x="646" y="165"/>
                  <a:pt x="646" y="165"/>
                </a:cubicBezTo>
                <a:cubicBezTo>
                  <a:pt x="650" y="163"/>
                  <a:pt x="652" y="160"/>
                  <a:pt x="655" y="157"/>
                </a:cubicBezTo>
                <a:cubicBezTo>
                  <a:pt x="655" y="157"/>
                  <a:pt x="655" y="157"/>
                  <a:pt x="655" y="157"/>
                </a:cubicBezTo>
                <a:cubicBezTo>
                  <a:pt x="655" y="156"/>
                  <a:pt x="655" y="156"/>
                  <a:pt x="654" y="155"/>
                </a:cubicBezTo>
                <a:cubicBezTo>
                  <a:pt x="652" y="154"/>
                  <a:pt x="650" y="152"/>
                  <a:pt x="649" y="150"/>
                </a:cubicBezTo>
                <a:cubicBezTo>
                  <a:pt x="648" y="149"/>
                  <a:pt x="648" y="148"/>
                  <a:pt x="649" y="148"/>
                </a:cubicBezTo>
                <a:cubicBezTo>
                  <a:pt x="650" y="148"/>
                  <a:pt x="651" y="147"/>
                  <a:pt x="652" y="147"/>
                </a:cubicBezTo>
                <a:cubicBezTo>
                  <a:pt x="652" y="146"/>
                  <a:pt x="653" y="146"/>
                  <a:pt x="653" y="145"/>
                </a:cubicBezTo>
                <a:cubicBezTo>
                  <a:pt x="653" y="145"/>
                  <a:pt x="654" y="144"/>
                  <a:pt x="654" y="144"/>
                </a:cubicBezTo>
                <a:cubicBezTo>
                  <a:pt x="655" y="144"/>
                  <a:pt x="655" y="145"/>
                  <a:pt x="655" y="145"/>
                </a:cubicBezTo>
                <a:cubicBezTo>
                  <a:pt x="655" y="146"/>
                  <a:pt x="656" y="146"/>
                  <a:pt x="657" y="146"/>
                </a:cubicBezTo>
                <a:cubicBezTo>
                  <a:pt x="657" y="147"/>
                  <a:pt x="657" y="148"/>
                  <a:pt x="657" y="149"/>
                </a:cubicBezTo>
                <a:cubicBezTo>
                  <a:pt x="657" y="149"/>
                  <a:pt x="657" y="149"/>
                  <a:pt x="657" y="149"/>
                </a:cubicBezTo>
                <a:cubicBezTo>
                  <a:pt x="657" y="149"/>
                  <a:pt x="657" y="149"/>
                  <a:pt x="656" y="149"/>
                </a:cubicBezTo>
                <a:cubicBezTo>
                  <a:pt x="656" y="149"/>
                  <a:pt x="656" y="150"/>
                  <a:pt x="656" y="150"/>
                </a:cubicBezTo>
                <a:cubicBezTo>
                  <a:pt x="656" y="150"/>
                  <a:pt x="657" y="150"/>
                  <a:pt x="657" y="149"/>
                </a:cubicBezTo>
                <a:moveTo>
                  <a:pt x="563" y="727"/>
                </a:moveTo>
                <a:cubicBezTo>
                  <a:pt x="562" y="727"/>
                  <a:pt x="561" y="727"/>
                  <a:pt x="560" y="726"/>
                </a:cubicBezTo>
                <a:cubicBezTo>
                  <a:pt x="560" y="726"/>
                  <a:pt x="559" y="726"/>
                  <a:pt x="559" y="726"/>
                </a:cubicBezTo>
                <a:cubicBezTo>
                  <a:pt x="558" y="726"/>
                  <a:pt x="559" y="727"/>
                  <a:pt x="559" y="727"/>
                </a:cubicBezTo>
                <a:cubicBezTo>
                  <a:pt x="559" y="727"/>
                  <a:pt x="559" y="728"/>
                  <a:pt x="559" y="728"/>
                </a:cubicBezTo>
                <a:cubicBezTo>
                  <a:pt x="558" y="729"/>
                  <a:pt x="558" y="730"/>
                  <a:pt x="558" y="730"/>
                </a:cubicBezTo>
                <a:cubicBezTo>
                  <a:pt x="558" y="731"/>
                  <a:pt x="558" y="731"/>
                  <a:pt x="558" y="731"/>
                </a:cubicBezTo>
                <a:cubicBezTo>
                  <a:pt x="558" y="731"/>
                  <a:pt x="557" y="731"/>
                  <a:pt x="557" y="731"/>
                </a:cubicBezTo>
                <a:cubicBezTo>
                  <a:pt x="556" y="727"/>
                  <a:pt x="554" y="724"/>
                  <a:pt x="552" y="720"/>
                </a:cubicBezTo>
                <a:cubicBezTo>
                  <a:pt x="552" y="720"/>
                  <a:pt x="551" y="719"/>
                  <a:pt x="552" y="719"/>
                </a:cubicBezTo>
                <a:cubicBezTo>
                  <a:pt x="552" y="718"/>
                  <a:pt x="551" y="718"/>
                  <a:pt x="551" y="717"/>
                </a:cubicBezTo>
                <a:cubicBezTo>
                  <a:pt x="550" y="716"/>
                  <a:pt x="548" y="713"/>
                  <a:pt x="548" y="711"/>
                </a:cubicBezTo>
                <a:cubicBezTo>
                  <a:pt x="548" y="710"/>
                  <a:pt x="547" y="709"/>
                  <a:pt x="547" y="708"/>
                </a:cubicBezTo>
                <a:cubicBezTo>
                  <a:pt x="546" y="707"/>
                  <a:pt x="545" y="707"/>
                  <a:pt x="545" y="705"/>
                </a:cubicBezTo>
                <a:cubicBezTo>
                  <a:pt x="545" y="704"/>
                  <a:pt x="544" y="704"/>
                  <a:pt x="544" y="702"/>
                </a:cubicBezTo>
                <a:cubicBezTo>
                  <a:pt x="544" y="702"/>
                  <a:pt x="544" y="701"/>
                  <a:pt x="543" y="701"/>
                </a:cubicBezTo>
                <a:cubicBezTo>
                  <a:pt x="541" y="696"/>
                  <a:pt x="538" y="691"/>
                  <a:pt x="536" y="686"/>
                </a:cubicBezTo>
                <a:cubicBezTo>
                  <a:pt x="536" y="686"/>
                  <a:pt x="535" y="685"/>
                  <a:pt x="535" y="684"/>
                </a:cubicBezTo>
                <a:cubicBezTo>
                  <a:pt x="535" y="684"/>
                  <a:pt x="535" y="683"/>
                  <a:pt x="535" y="683"/>
                </a:cubicBezTo>
                <a:cubicBezTo>
                  <a:pt x="534" y="682"/>
                  <a:pt x="533" y="681"/>
                  <a:pt x="533" y="680"/>
                </a:cubicBezTo>
                <a:cubicBezTo>
                  <a:pt x="532" y="678"/>
                  <a:pt x="531" y="677"/>
                  <a:pt x="531" y="676"/>
                </a:cubicBezTo>
                <a:cubicBezTo>
                  <a:pt x="531" y="675"/>
                  <a:pt x="529" y="674"/>
                  <a:pt x="530" y="673"/>
                </a:cubicBezTo>
                <a:cubicBezTo>
                  <a:pt x="530" y="672"/>
                  <a:pt x="528" y="672"/>
                  <a:pt x="529" y="670"/>
                </a:cubicBezTo>
                <a:cubicBezTo>
                  <a:pt x="528" y="670"/>
                  <a:pt x="528" y="669"/>
                  <a:pt x="528" y="668"/>
                </a:cubicBezTo>
                <a:cubicBezTo>
                  <a:pt x="527" y="668"/>
                  <a:pt x="527" y="667"/>
                  <a:pt x="527" y="666"/>
                </a:cubicBezTo>
                <a:cubicBezTo>
                  <a:pt x="528" y="666"/>
                  <a:pt x="528" y="665"/>
                  <a:pt x="529" y="665"/>
                </a:cubicBezTo>
                <a:cubicBezTo>
                  <a:pt x="530" y="665"/>
                  <a:pt x="531" y="664"/>
                  <a:pt x="532" y="664"/>
                </a:cubicBezTo>
                <a:cubicBezTo>
                  <a:pt x="533" y="664"/>
                  <a:pt x="533" y="663"/>
                  <a:pt x="534" y="663"/>
                </a:cubicBezTo>
                <a:cubicBezTo>
                  <a:pt x="535" y="664"/>
                  <a:pt x="535" y="665"/>
                  <a:pt x="535" y="666"/>
                </a:cubicBezTo>
                <a:cubicBezTo>
                  <a:pt x="535" y="668"/>
                  <a:pt x="537" y="670"/>
                  <a:pt x="538" y="672"/>
                </a:cubicBezTo>
                <a:cubicBezTo>
                  <a:pt x="539" y="674"/>
                  <a:pt x="540" y="677"/>
                  <a:pt x="542" y="679"/>
                </a:cubicBezTo>
                <a:cubicBezTo>
                  <a:pt x="542" y="680"/>
                  <a:pt x="542" y="680"/>
                  <a:pt x="542" y="680"/>
                </a:cubicBezTo>
                <a:cubicBezTo>
                  <a:pt x="543" y="682"/>
                  <a:pt x="543" y="684"/>
                  <a:pt x="544" y="685"/>
                </a:cubicBezTo>
                <a:cubicBezTo>
                  <a:pt x="545" y="685"/>
                  <a:pt x="545" y="686"/>
                  <a:pt x="545" y="686"/>
                </a:cubicBezTo>
                <a:cubicBezTo>
                  <a:pt x="545" y="687"/>
                  <a:pt x="546" y="688"/>
                  <a:pt x="546" y="689"/>
                </a:cubicBezTo>
                <a:cubicBezTo>
                  <a:pt x="546" y="690"/>
                  <a:pt x="547" y="690"/>
                  <a:pt x="547" y="691"/>
                </a:cubicBezTo>
                <a:cubicBezTo>
                  <a:pt x="548" y="692"/>
                  <a:pt x="548" y="692"/>
                  <a:pt x="548" y="693"/>
                </a:cubicBezTo>
                <a:cubicBezTo>
                  <a:pt x="548" y="694"/>
                  <a:pt x="548" y="694"/>
                  <a:pt x="548" y="694"/>
                </a:cubicBezTo>
                <a:cubicBezTo>
                  <a:pt x="550" y="696"/>
                  <a:pt x="550" y="698"/>
                  <a:pt x="551" y="699"/>
                </a:cubicBezTo>
                <a:cubicBezTo>
                  <a:pt x="552" y="700"/>
                  <a:pt x="551" y="701"/>
                  <a:pt x="552" y="702"/>
                </a:cubicBezTo>
                <a:cubicBezTo>
                  <a:pt x="553" y="703"/>
                  <a:pt x="553" y="704"/>
                  <a:pt x="554" y="705"/>
                </a:cubicBezTo>
                <a:cubicBezTo>
                  <a:pt x="554" y="706"/>
                  <a:pt x="555" y="707"/>
                  <a:pt x="554" y="708"/>
                </a:cubicBezTo>
                <a:cubicBezTo>
                  <a:pt x="555" y="710"/>
                  <a:pt x="556" y="711"/>
                  <a:pt x="557" y="713"/>
                </a:cubicBezTo>
                <a:cubicBezTo>
                  <a:pt x="558" y="714"/>
                  <a:pt x="558" y="716"/>
                  <a:pt x="559" y="717"/>
                </a:cubicBezTo>
                <a:cubicBezTo>
                  <a:pt x="560" y="717"/>
                  <a:pt x="561" y="720"/>
                  <a:pt x="561" y="721"/>
                </a:cubicBezTo>
                <a:cubicBezTo>
                  <a:pt x="562" y="722"/>
                  <a:pt x="562" y="724"/>
                  <a:pt x="562" y="725"/>
                </a:cubicBezTo>
                <a:cubicBezTo>
                  <a:pt x="562" y="726"/>
                  <a:pt x="563" y="726"/>
                  <a:pt x="563" y="727"/>
                </a:cubicBezTo>
                <a:moveTo>
                  <a:pt x="728" y="370"/>
                </a:moveTo>
                <a:cubicBezTo>
                  <a:pt x="727" y="368"/>
                  <a:pt x="727" y="368"/>
                  <a:pt x="727" y="367"/>
                </a:cubicBezTo>
                <a:cubicBezTo>
                  <a:pt x="727" y="367"/>
                  <a:pt x="727" y="366"/>
                  <a:pt x="726" y="366"/>
                </a:cubicBezTo>
                <a:cubicBezTo>
                  <a:pt x="726" y="366"/>
                  <a:pt x="725" y="365"/>
                  <a:pt x="725" y="365"/>
                </a:cubicBezTo>
                <a:cubicBezTo>
                  <a:pt x="725" y="365"/>
                  <a:pt x="725" y="364"/>
                  <a:pt x="726" y="364"/>
                </a:cubicBezTo>
                <a:cubicBezTo>
                  <a:pt x="727" y="364"/>
                  <a:pt x="728" y="364"/>
                  <a:pt x="729" y="364"/>
                </a:cubicBezTo>
                <a:cubicBezTo>
                  <a:pt x="730" y="364"/>
                  <a:pt x="731" y="363"/>
                  <a:pt x="732" y="363"/>
                </a:cubicBezTo>
                <a:cubicBezTo>
                  <a:pt x="733" y="364"/>
                  <a:pt x="733" y="362"/>
                  <a:pt x="735" y="362"/>
                </a:cubicBezTo>
                <a:cubicBezTo>
                  <a:pt x="736" y="363"/>
                  <a:pt x="737" y="362"/>
                  <a:pt x="738" y="362"/>
                </a:cubicBezTo>
                <a:cubicBezTo>
                  <a:pt x="740" y="362"/>
                  <a:pt x="740" y="362"/>
                  <a:pt x="740" y="362"/>
                </a:cubicBezTo>
                <a:cubicBezTo>
                  <a:pt x="740" y="362"/>
                  <a:pt x="741" y="362"/>
                  <a:pt x="741" y="362"/>
                </a:cubicBezTo>
                <a:cubicBezTo>
                  <a:pt x="742" y="361"/>
                  <a:pt x="743" y="362"/>
                  <a:pt x="744" y="362"/>
                </a:cubicBezTo>
                <a:cubicBezTo>
                  <a:pt x="746" y="361"/>
                  <a:pt x="749" y="362"/>
                  <a:pt x="750" y="361"/>
                </a:cubicBezTo>
                <a:cubicBezTo>
                  <a:pt x="757" y="361"/>
                  <a:pt x="757" y="361"/>
                  <a:pt x="757" y="361"/>
                </a:cubicBezTo>
                <a:cubicBezTo>
                  <a:pt x="758" y="359"/>
                  <a:pt x="757" y="358"/>
                  <a:pt x="757" y="357"/>
                </a:cubicBezTo>
                <a:cubicBezTo>
                  <a:pt x="758" y="356"/>
                  <a:pt x="757" y="355"/>
                  <a:pt x="757" y="354"/>
                </a:cubicBezTo>
                <a:cubicBezTo>
                  <a:pt x="756" y="353"/>
                  <a:pt x="757" y="351"/>
                  <a:pt x="756" y="350"/>
                </a:cubicBezTo>
                <a:cubicBezTo>
                  <a:pt x="758" y="349"/>
                  <a:pt x="759" y="349"/>
                  <a:pt x="760" y="349"/>
                </a:cubicBezTo>
                <a:cubicBezTo>
                  <a:pt x="761" y="349"/>
                  <a:pt x="762" y="349"/>
                  <a:pt x="763" y="349"/>
                </a:cubicBezTo>
                <a:cubicBezTo>
                  <a:pt x="765" y="350"/>
                  <a:pt x="765" y="351"/>
                  <a:pt x="765" y="352"/>
                </a:cubicBezTo>
                <a:cubicBezTo>
                  <a:pt x="765" y="353"/>
                  <a:pt x="765" y="353"/>
                  <a:pt x="765" y="354"/>
                </a:cubicBezTo>
                <a:cubicBezTo>
                  <a:pt x="765" y="356"/>
                  <a:pt x="764" y="358"/>
                  <a:pt x="766" y="360"/>
                </a:cubicBezTo>
                <a:cubicBezTo>
                  <a:pt x="766" y="361"/>
                  <a:pt x="766" y="362"/>
                  <a:pt x="766" y="363"/>
                </a:cubicBezTo>
                <a:cubicBezTo>
                  <a:pt x="766" y="364"/>
                  <a:pt x="766" y="365"/>
                  <a:pt x="767" y="366"/>
                </a:cubicBezTo>
                <a:cubicBezTo>
                  <a:pt x="767" y="366"/>
                  <a:pt x="767" y="367"/>
                  <a:pt x="767" y="367"/>
                </a:cubicBezTo>
                <a:cubicBezTo>
                  <a:pt x="767" y="370"/>
                  <a:pt x="766" y="372"/>
                  <a:pt x="768" y="375"/>
                </a:cubicBezTo>
                <a:cubicBezTo>
                  <a:pt x="768" y="378"/>
                  <a:pt x="768" y="378"/>
                  <a:pt x="768" y="378"/>
                </a:cubicBezTo>
                <a:cubicBezTo>
                  <a:pt x="767" y="379"/>
                  <a:pt x="766" y="378"/>
                  <a:pt x="764" y="379"/>
                </a:cubicBezTo>
                <a:cubicBezTo>
                  <a:pt x="764" y="379"/>
                  <a:pt x="764" y="379"/>
                  <a:pt x="763" y="379"/>
                </a:cubicBezTo>
                <a:cubicBezTo>
                  <a:pt x="762" y="380"/>
                  <a:pt x="760" y="379"/>
                  <a:pt x="759" y="378"/>
                </a:cubicBezTo>
                <a:cubicBezTo>
                  <a:pt x="759" y="377"/>
                  <a:pt x="759" y="375"/>
                  <a:pt x="759" y="373"/>
                </a:cubicBezTo>
                <a:cubicBezTo>
                  <a:pt x="759" y="372"/>
                  <a:pt x="758" y="371"/>
                  <a:pt x="758" y="370"/>
                </a:cubicBezTo>
                <a:cubicBezTo>
                  <a:pt x="758" y="369"/>
                  <a:pt x="758" y="369"/>
                  <a:pt x="758" y="369"/>
                </a:cubicBezTo>
                <a:cubicBezTo>
                  <a:pt x="756" y="369"/>
                  <a:pt x="754" y="369"/>
                  <a:pt x="752" y="369"/>
                </a:cubicBezTo>
                <a:cubicBezTo>
                  <a:pt x="752" y="370"/>
                  <a:pt x="751" y="370"/>
                  <a:pt x="750" y="370"/>
                </a:cubicBezTo>
                <a:cubicBezTo>
                  <a:pt x="749" y="370"/>
                  <a:pt x="749" y="369"/>
                  <a:pt x="748" y="369"/>
                </a:cubicBezTo>
                <a:cubicBezTo>
                  <a:pt x="747" y="371"/>
                  <a:pt x="744" y="369"/>
                  <a:pt x="743" y="371"/>
                </a:cubicBezTo>
                <a:cubicBezTo>
                  <a:pt x="742" y="371"/>
                  <a:pt x="740" y="371"/>
                  <a:pt x="739" y="371"/>
                </a:cubicBezTo>
                <a:cubicBezTo>
                  <a:pt x="738" y="371"/>
                  <a:pt x="737" y="372"/>
                  <a:pt x="736" y="372"/>
                </a:cubicBezTo>
                <a:cubicBezTo>
                  <a:pt x="734" y="372"/>
                  <a:pt x="731" y="372"/>
                  <a:pt x="729" y="372"/>
                </a:cubicBezTo>
                <a:cubicBezTo>
                  <a:pt x="726" y="372"/>
                  <a:pt x="726" y="372"/>
                  <a:pt x="726" y="372"/>
                </a:cubicBezTo>
                <a:cubicBezTo>
                  <a:pt x="725" y="371"/>
                  <a:pt x="726" y="371"/>
                  <a:pt x="726" y="370"/>
                </a:cubicBezTo>
                <a:cubicBezTo>
                  <a:pt x="726" y="370"/>
                  <a:pt x="725" y="370"/>
                  <a:pt x="725" y="370"/>
                </a:cubicBezTo>
                <a:cubicBezTo>
                  <a:pt x="725" y="370"/>
                  <a:pt x="725" y="370"/>
                  <a:pt x="724" y="369"/>
                </a:cubicBezTo>
                <a:cubicBezTo>
                  <a:pt x="724" y="369"/>
                  <a:pt x="725" y="369"/>
                  <a:pt x="725" y="369"/>
                </a:cubicBezTo>
                <a:cubicBezTo>
                  <a:pt x="726" y="369"/>
                  <a:pt x="726" y="369"/>
                  <a:pt x="728" y="370"/>
                </a:cubicBezTo>
                <a:cubicBezTo>
                  <a:pt x="728" y="370"/>
                  <a:pt x="728" y="370"/>
                  <a:pt x="728" y="370"/>
                </a:cubicBezTo>
                <a:cubicBezTo>
                  <a:pt x="728" y="370"/>
                  <a:pt x="728" y="369"/>
                  <a:pt x="728" y="369"/>
                </a:cubicBezTo>
                <a:cubicBezTo>
                  <a:pt x="727" y="369"/>
                  <a:pt x="727" y="370"/>
                  <a:pt x="727" y="370"/>
                </a:cubicBezTo>
                <a:cubicBezTo>
                  <a:pt x="727" y="370"/>
                  <a:pt x="727" y="371"/>
                  <a:pt x="728" y="371"/>
                </a:cubicBezTo>
                <a:cubicBezTo>
                  <a:pt x="728" y="371"/>
                  <a:pt x="728" y="370"/>
                  <a:pt x="728" y="370"/>
                </a:cubicBezTo>
                <a:moveTo>
                  <a:pt x="729" y="367"/>
                </a:moveTo>
                <a:cubicBezTo>
                  <a:pt x="729" y="367"/>
                  <a:pt x="729" y="367"/>
                  <a:pt x="729" y="367"/>
                </a:cubicBezTo>
                <a:cubicBezTo>
                  <a:pt x="729" y="367"/>
                  <a:pt x="729" y="367"/>
                  <a:pt x="728" y="366"/>
                </a:cubicBezTo>
                <a:cubicBezTo>
                  <a:pt x="728" y="366"/>
                  <a:pt x="728" y="367"/>
                  <a:pt x="728" y="367"/>
                </a:cubicBezTo>
                <a:cubicBezTo>
                  <a:pt x="728" y="367"/>
                  <a:pt x="728" y="367"/>
                  <a:pt x="729" y="367"/>
                </a:cubicBezTo>
                <a:moveTo>
                  <a:pt x="736" y="366"/>
                </a:moveTo>
                <a:cubicBezTo>
                  <a:pt x="736" y="367"/>
                  <a:pt x="736" y="367"/>
                  <a:pt x="736" y="367"/>
                </a:cubicBezTo>
                <a:cubicBezTo>
                  <a:pt x="736" y="367"/>
                  <a:pt x="736" y="367"/>
                  <a:pt x="736" y="367"/>
                </a:cubicBezTo>
                <a:cubicBezTo>
                  <a:pt x="736" y="367"/>
                  <a:pt x="736" y="367"/>
                  <a:pt x="737" y="367"/>
                </a:cubicBezTo>
                <a:cubicBezTo>
                  <a:pt x="736" y="367"/>
                  <a:pt x="736" y="367"/>
                  <a:pt x="736" y="366"/>
                </a:cubicBezTo>
                <a:moveTo>
                  <a:pt x="730" y="370"/>
                </a:moveTo>
                <a:cubicBezTo>
                  <a:pt x="730" y="370"/>
                  <a:pt x="730" y="370"/>
                  <a:pt x="730" y="370"/>
                </a:cubicBezTo>
                <a:cubicBezTo>
                  <a:pt x="730" y="369"/>
                  <a:pt x="730" y="369"/>
                  <a:pt x="729" y="369"/>
                </a:cubicBezTo>
                <a:cubicBezTo>
                  <a:pt x="729" y="369"/>
                  <a:pt x="729" y="369"/>
                  <a:pt x="729" y="370"/>
                </a:cubicBezTo>
                <a:cubicBezTo>
                  <a:pt x="729" y="370"/>
                  <a:pt x="729" y="370"/>
                  <a:pt x="730" y="370"/>
                </a:cubicBezTo>
                <a:moveTo>
                  <a:pt x="296" y="682"/>
                </a:moveTo>
                <a:cubicBezTo>
                  <a:pt x="296" y="682"/>
                  <a:pt x="295" y="681"/>
                  <a:pt x="295" y="681"/>
                </a:cubicBezTo>
                <a:cubicBezTo>
                  <a:pt x="295" y="681"/>
                  <a:pt x="295" y="680"/>
                  <a:pt x="295" y="680"/>
                </a:cubicBezTo>
                <a:cubicBezTo>
                  <a:pt x="295" y="680"/>
                  <a:pt x="295" y="679"/>
                  <a:pt x="295" y="679"/>
                </a:cubicBezTo>
                <a:cubicBezTo>
                  <a:pt x="295" y="678"/>
                  <a:pt x="295" y="678"/>
                  <a:pt x="295" y="678"/>
                </a:cubicBezTo>
                <a:cubicBezTo>
                  <a:pt x="295" y="677"/>
                  <a:pt x="295" y="677"/>
                  <a:pt x="296" y="677"/>
                </a:cubicBezTo>
                <a:cubicBezTo>
                  <a:pt x="297" y="676"/>
                  <a:pt x="298" y="676"/>
                  <a:pt x="299" y="677"/>
                </a:cubicBezTo>
                <a:cubicBezTo>
                  <a:pt x="300" y="678"/>
                  <a:pt x="300" y="680"/>
                  <a:pt x="301" y="682"/>
                </a:cubicBezTo>
                <a:cubicBezTo>
                  <a:pt x="301" y="682"/>
                  <a:pt x="301" y="682"/>
                  <a:pt x="301" y="683"/>
                </a:cubicBezTo>
                <a:cubicBezTo>
                  <a:pt x="300" y="684"/>
                  <a:pt x="301" y="685"/>
                  <a:pt x="300" y="686"/>
                </a:cubicBezTo>
                <a:cubicBezTo>
                  <a:pt x="299" y="687"/>
                  <a:pt x="300" y="688"/>
                  <a:pt x="299" y="689"/>
                </a:cubicBezTo>
                <a:cubicBezTo>
                  <a:pt x="299" y="690"/>
                  <a:pt x="298" y="691"/>
                  <a:pt x="298" y="692"/>
                </a:cubicBezTo>
                <a:cubicBezTo>
                  <a:pt x="297" y="693"/>
                  <a:pt x="297" y="693"/>
                  <a:pt x="296" y="694"/>
                </a:cubicBezTo>
                <a:cubicBezTo>
                  <a:pt x="296" y="695"/>
                  <a:pt x="296" y="696"/>
                  <a:pt x="296" y="697"/>
                </a:cubicBezTo>
                <a:cubicBezTo>
                  <a:pt x="296" y="697"/>
                  <a:pt x="295" y="698"/>
                  <a:pt x="294" y="699"/>
                </a:cubicBezTo>
                <a:cubicBezTo>
                  <a:pt x="295" y="700"/>
                  <a:pt x="294" y="702"/>
                  <a:pt x="294" y="703"/>
                </a:cubicBezTo>
                <a:cubicBezTo>
                  <a:pt x="293" y="704"/>
                  <a:pt x="293" y="705"/>
                  <a:pt x="292" y="706"/>
                </a:cubicBezTo>
                <a:cubicBezTo>
                  <a:pt x="292" y="707"/>
                  <a:pt x="291" y="708"/>
                  <a:pt x="291" y="709"/>
                </a:cubicBezTo>
                <a:cubicBezTo>
                  <a:pt x="291" y="710"/>
                  <a:pt x="290" y="711"/>
                  <a:pt x="290" y="712"/>
                </a:cubicBezTo>
                <a:cubicBezTo>
                  <a:pt x="290" y="713"/>
                  <a:pt x="289" y="713"/>
                  <a:pt x="289" y="714"/>
                </a:cubicBezTo>
                <a:cubicBezTo>
                  <a:pt x="289" y="715"/>
                  <a:pt x="288" y="715"/>
                  <a:pt x="288" y="716"/>
                </a:cubicBezTo>
                <a:cubicBezTo>
                  <a:pt x="288" y="717"/>
                  <a:pt x="287" y="717"/>
                  <a:pt x="287" y="718"/>
                </a:cubicBezTo>
                <a:cubicBezTo>
                  <a:pt x="287" y="720"/>
                  <a:pt x="286" y="721"/>
                  <a:pt x="286" y="722"/>
                </a:cubicBezTo>
                <a:cubicBezTo>
                  <a:pt x="285" y="723"/>
                  <a:pt x="285" y="724"/>
                  <a:pt x="284" y="724"/>
                </a:cubicBezTo>
                <a:cubicBezTo>
                  <a:pt x="285" y="726"/>
                  <a:pt x="283" y="727"/>
                  <a:pt x="283" y="728"/>
                </a:cubicBezTo>
                <a:cubicBezTo>
                  <a:pt x="283" y="729"/>
                  <a:pt x="283" y="729"/>
                  <a:pt x="283" y="729"/>
                </a:cubicBezTo>
                <a:cubicBezTo>
                  <a:pt x="282" y="730"/>
                  <a:pt x="281" y="731"/>
                  <a:pt x="281" y="732"/>
                </a:cubicBezTo>
                <a:cubicBezTo>
                  <a:pt x="281" y="733"/>
                  <a:pt x="280" y="734"/>
                  <a:pt x="280" y="736"/>
                </a:cubicBezTo>
                <a:cubicBezTo>
                  <a:pt x="280" y="736"/>
                  <a:pt x="279" y="737"/>
                  <a:pt x="279" y="738"/>
                </a:cubicBezTo>
                <a:cubicBezTo>
                  <a:pt x="279" y="738"/>
                  <a:pt x="278" y="739"/>
                  <a:pt x="278" y="740"/>
                </a:cubicBezTo>
                <a:cubicBezTo>
                  <a:pt x="278" y="740"/>
                  <a:pt x="278" y="740"/>
                  <a:pt x="278" y="740"/>
                </a:cubicBezTo>
                <a:cubicBezTo>
                  <a:pt x="277" y="739"/>
                  <a:pt x="276" y="739"/>
                  <a:pt x="276" y="739"/>
                </a:cubicBezTo>
                <a:cubicBezTo>
                  <a:pt x="275" y="739"/>
                  <a:pt x="274" y="738"/>
                  <a:pt x="274" y="738"/>
                </a:cubicBezTo>
                <a:cubicBezTo>
                  <a:pt x="272" y="737"/>
                  <a:pt x="271" y="736"/>
                  <a:pt x="272" y="734"/>
                </a:cubicBezTo>
                <a:cubicBezTo>
                  <a:pt x="273" y="733"/>
                  <a:pt x="274" y="731"/>
                  <a:pt x="275" y="730"/>
                </a:cubicBezTo>
                <a:cubicBezTo>
                  <a:pt x="274" y="728"/>
                  <a:pt x="276" y="727"/>
                  <a:pt x="276" y="726"/>
                </a:cubicBezTo>
                <a:cubicBezTo>
                  <a:pt x="277" y="725"/>
                  <a:pt x="276" y="723"/>
                  <a:pt x="277" y="722"/>
                </a:cubicBezTo>
                <a:cubicBezTo>
                  <a:pt x="277" y="721"/>
                  <a:pt x="278" y="721"/>
                  <a:pt x="278" y="720"/>
                </a:cubicBezTo>
                <a:cubicBezTo>
                  <a:pt x="279" y="718"/>
                  <a:pt x="279" y="718"/>
                  <a:pt x="280" y="716"/>
                </a:cubicBezTo>
                <a:cubicBezTo>
                  <a:pt x="280" y="716"/>
                  <a:pt x="280" y="716"/>
                  <a:pt x="280" y="716"/>
                </a:cubicBezTo>
                <a:cubicBezTo>
                  <a:pt x="280" y="713"/>
                  <a:pt x="282" y="711"/>
                  <a:pt x="283" y="708"/>
                </a:cubicBezTo>
                <a:cubicBezTo>
                  <a:pt x="283" y="707"/>
                  <a:pt x="284" y="706"/>
                  <a:pt x="284" y="705"/>
                </a:cubicBezTo>
                <a:cubicBezTo>
                  <a:pt x="284" y="704"/>
                  <a:pt x="285" y="703"/>
                  <a:pt x="285" y="702"/>
                </a:cubicBezTo>
                <a:cubicBezTo>
                  <a:pt x="285" y="701"/>
                  <a:pt x="286" y="701"/>
                  <a:pt x="286" y="700"/>
                </a:cubicBezTo>
                <a:cubicBezTo>
                  <a:pt x="286" y="699"/>
                  <a:pt x="287" y="698"/>
                  <a:pt x="287" y="698"/>
                </a:cubicBezTo>
                <a:cubicBezTo>
                  <a:pt x="288" y="696"/>
                  <a:pt x="289" y="694"/>
                  <a:pt x="289" y="692"/>
                </a:cubicBezTo>
                <a:cubicBezTo>
                  <a:pt x="290" y="690"/>
                  <a:pt x="291" y="688"/>
                  <a:pt x="292" y="687"/>
                </a:cubicBezTo>
                <a:cubicBezTo>
                  <a:pt x="292" y="686"/>
                  <a:pt x="293" y="685"/>
                  <a:pt x="294" y="685"/>
                </a:cubicBezTo>
                <a:cubicBezTo>
                  <a:pt x="294" y="686"/>
                  <a:pt x="294" y="686"/>
                  <a:pt x="295" y="686"/>
                </a:cubicBezTo>
                <a:cubicBezTo>
                  <a:pt x="296" y="686"/>
                  <a:pt x="296" y="686"/>
                  <a:pt x="296" y="686"/>
                </a:cubicBezTo>
                <a:cubicBezTo>
                  <a:pt x="296" y="686"/>
                  <a:pt x="295" y="686"/>
                  <a:pt x="295" y="686"/>
                </a:cubicBezTo>
                <a:cubicBezTo>
                  <a:pt x="295" y="686"/>
                  <a:pt x="294" y="686"/>
                  <a:pt x="295" y="686"/>
                </a:cubicBezTo>
                <a:cubicBezTo>
                  <a:pt x="295" y="686"/>
                  <a:pt x="295" y="687"/>
                  <a:pt x="295" y="687"/>
                </a:cubicBezTo>
                <a:cubicBezTo>
                  <a:pt x="296" y="687"/>
                  <a:pt x="296" y="687"/>
                  <a:pt x="295" y="686"/>
                </a:cubicBezTo>
                <a:cubicBezTo>
                  <a:pt x="295" y="685"/>
                  <a:pt x="294" y="685"/>
                  <a:pt x="294" y="685"/>
                </a:cubicBezTo>
                <a:cubicBezTo>
                  <a:pt x="294" y="685"/>
                  <a:pt x="294" y="684"/>
                  <a:pt x="294" y="684"/>
                </a:cubicBezTo>
                <a:cubicBezTo>
                  <a:pt x="294" y="682"/>
                  <a:pt x="294" y="682"/>
                  <a:pt x="296" y="682"/>
                </a:cubicBezTo>
                <a:cubicBezTo>
                  <a:pt x="297" y="683"/>
                  <a:pt x="297" y="682"/>
                  <a:pt x="297" y="682"/>
                </a:cubicBezTo>
                <a:cubicBezTo>
                  <a:pt x="297" y="682"/>
                  <a:pt x="296" y="682"/>
                  <a:pt x="296" y="682"/>
                </a:cubicBezTo>
                <a:cubicBezTo>
                  <a:pt x="296" y="682"/>
                  <a:pt x="295" y="682"/>
                  <a:pt x="296" y="683"/>
                </a:cubicBezTo>
                <a:cubicBezTo>
                  <a:pt x="296" y="683"/>
                  <a:pt x="296" y="683"/>
                  <a:pt x="296" y="683"/>
                </a:cubicBezTo>
                <a:cubicBezTo>
                  <a:pt x="296" y="683"/>
                  <a:pt x="297" y="683"/>
                  <a:pt x="296" y="682"/>
                </a:cubicBezTo>
                <a:moveTo>
                  <a:pt x="299" y="686"/>
                </a:moveTo>
                <a:cubicBezTo>
                  <a:pt x="299" y="683"/>
                  <a:pt x="299" y="683"/>
                  <a:pt x="299" y="682"/>
                </a:cubicBezTo>
                <a:cubicBezTo>
                  <a:pt x="298" y="683"/>
                  <a:pt x="298" y="684"/>
                  <a:pt x="298" y="684"/>
                </a:cubicBezTo>
                <a:cubicBezTo>
                  <a:pt x="298" y="685"/>
                  <a:pt x="298" y="685"/>
                  <a:pt x="299" y="686"/>
                </a:cubicBezTo>
                <a:moveTo>
                  <a:pt x="95" y="331"/>
                </a:moveTo>
                <a:cubicBezTo>
                  <a:pt x="96" y="332"/>
                  <a:pt x="95" y="333"/>
                  <a:pt x="95" y="333"/>
                </a:cubicBezTo>
                <a:cubicBezTo>
                  <a:pt x="94" y="333"/>
                  <a:pt x="94" y="332"/>
                  <a:pt x="93" y="332"/>
                </a:cubicBezTo>
                <a:cubicBezTo>
                  <a:pt x="91" y="333"/>
                  <a:pt x="89" y="332"/>
                  <a:pt x="88" y="331"/>
                </a:cubicBezTo>
                <a:cubicBezTo>
                  <a:pt x="87" y="331"/>
                  <a:pt x="87" y="330"/>
                  <a:pt x="87" y="330"/>
                </a:cubicBezTo>
                <a:cubicBezTo>
                  <a:pt x="86" y="330"/>
                  <a:pt x="85" y="330"/>
                  <a:pt x="84" y="330"/>
                </a:cubicBezTo>
                <a:cubicBezTo>
                  <a:pt x="84" y="330"/>
                  <a:pt x="83" y="329"/>
                  <a:pt x="82" y="329"/>
                </a:cubicBezTo>
                <a:cubicBezTo>
                  <a:pt x="81" y="329"/>
                  <a:pt x="80" y="328"/>
                  <a:pt x="78" y="328"/>
                </a:cubicBezTo>
                <a:cubicBezTo>
                  <a:pt x="77" y="327"/>
                  <a:pt x="75" y="327"/>
                  <a:pt x="74" y="327"/>
                </a:cubicBezTo>
                <a:cubicBezTo>
                  <a:pt x="73" y="327"/>
                  <a:pt x="72" y="326"/>
                  <a:pt x="71" y="326"/>
                </a:cubicBezTo>
                <a:cubicBezTo>
                  <a:pt x="70" y="327"/>
                  <a:pt x="69" y="326"/>
                  <a:pt x="68" y="326"/>
                </a:cubicBezTo>
                <a:cubicBezTo>
                  <a:pt x="68" y="325"/>
                  <a:pt x="66" y="326"/>
                  <a:pt x="66" y="325"/>
                </a:cubicBezTo>
                <a:cubicBezTo>
                  <a:pt x="65" y="324"/>
                  <a:pt x="63" y="325"/>
                  <a:pt x="63" y="324"/>
                </a:cubicBezTo>
                <a:cubicBezTo>
                  <a:pt x="62" y="324"/>
                  <a:pt x="61" y="324"/>
                  <a:pt x="60" y="323"/>
                </a:cubicBezTo>
                <a:cubicBezTo>
                  <a:pt x="59" y="322"/>
                  <a:pt x="59" y="321"/>
                  <a:pt x="60" y="319"/>
                </a:cubicBezTo>
                <a:cubicBezTo>
                  <a:pt x="61" y="318"/>
                  <a:pt x="60" y="317"/>
                  <a:pt x="61" y="316"/>
                </a:cubicBezTo>
                <a:cubicBezTo>
                  <a:pt x="62" y="315"/>
                  <a:pt x="61" y="314"/>
                  <a:pt x="61" y="313"/>
                </a:cubicBezTo>
                <a:cubicBezTo>
                  <a:pt x="61" y="313"/>
                  <a:pt x="62" y="312"/>
                  <a:pt x="62" y="312"/>
                </a:cubicBezTo>
                <a:cubicBezTo>
                  <a:pt x="62" y="310"/>
                  <a:pt x="63" y="310"/>
                  <a:pt x="63" y="309"/>
                </a:cubicBezTo>
                <a:cubicBezTo>
                  <a:pt x="63" y="308"/>
                  <a:pt x="63" y="306"/>
                  <a:pt x="63" y="306"/>
                </a:cubicBezTo>
                <a:cubicBezTo>
                  <a:pt x="64" y="305"/>
                  <a:pt x="64" y="304"/>
                  <a:pt x="64" y="303"/>
                </a:cubicBezTo>
                <a:cubicBezTo>
                  <a:pt x="64" y="302"/>
                  <a:pt x="65" y="301"/>
                  <a:pt x="65" y="300"/>
                </a:cubicBezTo>
                <a:cubicBezTo>
                  <a:pt x="66" y="299"/>
                  <a:pt x="66" y="298"/>
                  <a:pt x="66" y="297"/>
                </a:cubicBezTo>
                <a:cubicBezTo>
                  <a:pt x="67" y="297"/>
                  <a:pt x="68" y="297"/>
                  <a:pt x="69" y="297"/>
                </a:cubicBezTo>
                <a:cubicBezTo>
                  <a:pt x="70" y="299"/>
                  <a:pt x="72" y="298"/>
                  <a:pt x="73" y="298"/>
                </a:cubicBezTo>
                <a:cubicBezTo>
                  <a:pt x="74" y="301"/>
                  <a:pt x="72" y="302"/>
                  <a:pt x="72" y="304"/>
                </a:cubicBezTo>
                <a:cubicBezTo>
                  <a:pt x="71" y="305"/>
                  <a:pt x="72" y="307"/>
                  <a:pt x="71" y="307"/>
                </a:cubicBezTo>
                <a:cubicBezTo>
                  <a:pt x="70" y="308"/>
                  <a:pt x="71" y="309"/>
                  <a:pt x="71" y="310"/>
                </a:cubicBezTo>
                <a:cubicBezTo>
                  <a:pt x="71" y="311"/>
                  <a:pt x="70" y="312"/>
                  <a:pt x="70" y="312"/>
                </a:cubicBezTo>
                <a:cubicBezTo>
                  <a:pt x="70" y="313"/>
                  <a:pt x="70" y="314"/>
                  <a:pt x="70" y="315"/>
                </a:cubicBezTo>
                <a:cubicBezTo>
                  <a:pt x="70" y="315"/>
                  <a:pt x="69" y="315"/>
                  <a:pt x="69" y="316"/>
                </a:cubicBezTo>
                <a:cubicBezTo>
                  <a:pt x="69" y="317"/>
                  <a:pt x="71" y="317"/>
                  <a:pt x="72" y="318"/>
                </a:cubicBezTo>
                <a:cubicBezTo>
                  <a:pt x="73" y="318"/>
                  <a:pt x="73" y="318"/>
                  <a:pt x="74" y="318"/>
                </a:cubicBezTo>
                <a:cubicBezTo>
                  <a:pt x="76" y="317"/>
                  <a:pt x="77" y="319"/>
                  <a:pt x="78" y="319"/>
                </a:cubicBezTo>
                <a:cubicBezTo>
                  <a:pt x="79" y="319"/>
                  <a:pt x="79" y="320"/>
                  <a:pt x="80" y="320"/>
                </a:cubicBezTo>
                <a:cubicBezTo>
                  <a:pt x="82" y="319"/>
                  <a:pt x="83" y="321"/>
                  <a:pt x="85" y="321"/>
                </a:cubicBezTo>
                <a:cubicBezTo>
                  <a:pt x="86" y="322"/>
                  <a:pt x="87" y="322"/>
                  <a:pt x="89" y="322"/>
                </a:cubicBezTo>
                <a:cubicBezTo>
                  <a:pt x="90" y="322"/>
                  <a:pt x="91" y="322"/>
                  <a:pt x="91" y="323"/>
                </a:cubicBezTo>
                <a:cubicBezTo>
                  <a:pt x="92" y="323"/>
                  <a:pt x="92" y="324"/>
                  <a:pt x="92" y="325"/>
                </a:cubicBezTo>
                <a:cubicBezTo>
                  <a:pt x="93" y="324"/>
                  <a:pt x="93" y="324"/>
                  <a:pt x="93" y="324"/>
                </a:cubicBezTo>
                <a:cubicBezTo>
                  <a:pt x="94" y="325"/>
                  <a:pt x="96" y="324"/>
                  <a:pt x="97" y="325"/>
                </a:cubicBezTo>
                <a:cubicBezTo>
                  <a:pt x="97" y="325"/>
                  <a:pt x="97" y="326"/>
                  <a:pt x="96" y="326"/>
                </a:cubicBezTo>
                <a:cubicBezTo>
                  <a:pt x="98" y="327"/>
                  <a:pt x="97" y="328"/>
                  <a:pt x="97" y="329"/>
                </a:cubicBezTo>
                <a:cubicBezTo>
                  <a:pt x="96" y="329"/>
                  <a:pt x="95" y="330"/>
                  <a:pt x="94" y="330"/>
                </a:cubicBezTo>
                <a:cubicBezTo>
                  <a:pt x="94" y="330"/>
                  <a:pt x="94" y="330"/>
                  <a:pt x="94" y="330"/>
                </a:cubicBezTo>
                <a:cubicBezTo>
                  <a:pt x="93" y="330"/>
                  <a:pt x="93" y="330"/>
                  <a:pt x="94" y="331"/>
                </a:cubicBezTo>
                <a:cubicBezTo>
                  <a:pt x="94" y="331"/>
                  <a:pt x="94" y="331"/>
                  <a:pt x="94" y="331"/>
                </a:cubicBezTo>
                <a:cubicBezTo>
                  <a:pt x="95" y="331"/>
                  <a:pt x="95" y="331"/>
                  <a:pt x="95" y="331"/>
                </a:cubicBezTo>
                <a:cubicBezTo>
                  <a:pt x="94" y="330"/>
                  <a:pt x="93" y="329"/>
                  <a:pt x="92" y="329"/>
                </a:cubicBezTo>
                <a:cubicBezTo>
                  <a:pt x="92" y="329"/>
                  <a:pt x="93" y="329"/>
                  <a:pt x="93" y="329"/>
                </a:cubicBezTo>
                <a:cubicBezTo>
                  <a:pt x="93" y="329"/>
                  <a:pt x="93" y="328"/>
                  <a:pt x="93" y="328"/>
                </a:cubicBezTo>
                <a:cubicBezTo>
                  <a:pt x="92" y="328"/>
                  <a:pt x="92" y="328"/>
                  <a:pt x="92" y="327"/>
                </a:cubicBezTo>
                <a:cubicBezTo>
                  <a:pt x="92" y="327"/>
                  <a:pt x="92" y="328"/>
                  <a:pt x="92" y="328"/>
                </a:cubicBezTo>
                <a:cubicBezTo>
                  <a:pt x="92" y="328"/>
                  <a:pt x="92" y="329"/>
                  <a:pt x="92" y="329"/>
                </a:cubicBezTo>
                <a:cubicBezTo>
                  <a:pt x="93" y="330"/>
                  <a:pt x="93" y="330"/>
                  <a:pt x="95" y="331"/>
                </a:cubicBezTo>
                <a:moveTo>
                  <a:pt x="94" y="326"/>
                </a:moveTo>
                <a:cubicBezTo>
                  <a:pt x="94" y="325"/>
                  <a:pt x="94" y="325"/>
                  <a:pt x="94" y="325"/>
                </a:cubicBezTo>
                <a:cubicBezTo>
                  <a:pt x="94" y="326"/>
                  <a:pt x="94" y="326"/>
                  <a:pt x="94" y="326"/>
                </a:cubicBezTo>
                <a:cubicBezTo>
                  <a:pt x="94" y="326"/>
                  <a:pt x="94" y="326"/>
                  <a:pt x="94" y="326"/>
                </a:cubicBezTo>
                <a:cubicBezTo>
                  <a:pt x="94" y="326"/>
                  <a:pt x="94" y="326"/>
                  <a:pt x="94" y="326"/>
                </a:cubicBezTo>
                <a:moveTo>
                  <a:pt x="743" y="409"/>
                </a:moveTo>
                <a:cubicBezTo>
                  <a:pt x="743" y="410"/>
                  <a:pt x="743" y="411"/>
                  <a:pt x="744" y="411"/>
                </a:cubicBezTo>
                <a:cubicBezTo>
                  <a:pt x="744" y="412"/>
                  <a:pt x="743" y="412"/>
                  <a:pt x="743" y="413"/>
                </a:cubicBezTo>
                <a:cubicBezTo>
                  <a:pt x="743" y="413"/>
                  <a:pt x="742" y="412"/>
                  <a:pt x="742" y="412"/>
                </a:cubicBezTo>
                <a:cubicBezTo>
                  <a:pt x="742" y="412"/>
                  <a:pt x="742" y="412"/>
                  <a:pt x="742" y="412"/>
                </a:cubicBezTo>
                <a:cubicBezTo>
                  <a:pt x="740" y="413"/>
                  <a:pt x="739" y="411"/>
                  <a:pt x="738" y="411"/>
                </a:cubicBezTo>
                <a:cubicBezTo>
                  <a:pt x="737" y="411"/>
                  <a:pt x="736" y="411"/>
                  <a:pt x="735" y="411"/>
                </a:cubicBezTo>
                <a:cubicBezTo>
                  <a:pt x="734" y="411"/>
                  <a:pt x="733" y="410"/>
                  <a:pt x="732" y="410"/>
                </a:cubicBezTo>
                <a:cubicBezTo>
                  <a:pt x="731" y="410"/>
                  <a:pt x="730" y="408"/>
                  <a:pt x="729" y="409"/>
                </a:cubicBezTo>
                <a:cubicBezTo>
                  <a:pt x="727" y="409"/>
                  <a:pt x="727" y="408"/>
                  <a:pt x="725" y="408"/>
                </a:cubicBezTo>
                <a:cubicBezTo>
                  <a:pt x="724" y="408"/>
                  <a:pt x="724" y="407"/>
                  <a:pt x="723" y="407"/>
                </a:cubicBezTo>
                <a:cubicBezTo>
                  <a:pt x="722" y="407"/>
                  <a:pt x="721" y="407"/>
                  <a:pt x="721" y="407"/>
                </a:cubicBezTo>
                <a:cubicBezTo>
                  <a:pt x="720" y="407"/>
                  <a:pt x="720" y="406"/>
                  <a:pt x="719" y="406"/>
                </a:cubicBezTo>
                <a:cubicBezTo>
                  <a:pt x="718" y="406"/>
                  <a:pt x="717" y="406"/>
                  <a:pt x="715" y="407"/>
                </a:cubicBezTo>
                <a:cubicBezTo>
                  <a:pt x="715" y="407"/>
                  <a:pt x="714" y="407"/>
                  <a:pt x="714" y="407"/>
                </a:cubicBezTo>
                <a:cubicBezTo>
                  <a:pt x="704" y="407"/>
                  <a:pt x="694" y="407"/>
                  <a:pt x="685" y="407"/>
                </a:cubicBezTo>
                <a:cubicBezTo>
                  <a:pt x="684" y="406"/>
                  <a:pt x="684" y="404"/>
                  <a:pt x="684" y="403"/>
                </a:cubicBezTo>
                <a:cubicBezTo>
                  <a:pt x="684" y="402"/>
                  <a:pt x="684" y="400"/>
                  <a:pt x="684" y="399"/>
                </a:cubicBezTo>
                <a:cubicBezTo>
                  <a:pt x="686" y="398"/>
                  <a:pt x="687" y="399"/>
                  <a:pt x="688" y="399"/>
                </a:cubicBezTo>
                <a:cubicBezTo>
                  <a:pt x="690" y="398"/>
                  <a:pt x="691" y="399"/>
                  <a:pt x="692" y="399"/>
                </a:cubicBezTo>
                <a:cubicBezTo>
                  <a:pt x="696" y="399"/>
                  <a:pt x="696" y="399"/>
                  <a:pt x="696" y="399"/>
                </a:cubicBezTo>
                <a:cubicBezTo>
                  <a:pt x="697" y="399"/>
                  <a:pt x="698" y="398"/>
                  <a:pt x="699" y="399"/>
                </a:cubicBezTo>
                <a:cubicBezTo>
                  <a:pt x="700" y="399"/>
                  <a:pt x="701" y="397"/>
                  <a:pt x="702" y="398"/>
                </a:cubicBezTo>
                <a:cubicBezTo>
                  <a:pt x="705" y="398"/>
                  <a:pt x="708" y="398"/>
                  <a:pt x="711" y="398"/>
                </a:cubicBezTo>
                <a:cubicBezTo>
                  <a:pt x="712" y="398"/>
                  <a:pt x="713" y="398"/>
                  <a:pt x="713" y="398"/>
                </a:cubicBezTo>
                <a:cubicBezTo>
                  <a:pt x="713" y="399"/>
                  <a:pt x="714" y="399"/>
                  <a:pt x="714" y="399"/>
                </a:cubicBezTo>
                <a:cubicBezTo>
                  <a:pt x="716" y="397"/>
                  <a:pt x="719" y="398"/>
                  <a:pt x="721" y="398"/>
                </a:cubicBezTo>
                <a:cubicBezTo>
                  <a:pt x="722" y="398"/>
                  <a:pt x="722" y="398"/>
                  <a:pt x="723" y="398"/>
                </a:cubicBezTo>
                <a:cubicBezTo>
                  <a:pt x="723" y="398"/>
                  <a:pt x="723" y="397"/>
                  <a:pt x="723" y="397"/>
                </a:cubicBezTo>
                <a:cubicBezTo>
                  <a:pt x="724" y="396"/>
                  <a:pt x="724" y="398"/>
                  <a:pt x="725" y="398"/>
                </a:cubicBezTo>
                <a:cubicBezTo>
                  <a:pt x="725" y="398"/>
                  <a:pt x="726" y="398"/>
                  <a:pt x="726" y="398"/>
                </a:cubicBezTo>
                <a:cubicBezTo>
                  <a:pt x="726" y="398"/>
                  <a:pt x="726" y="399"/>
                  <a:pt x="726" y="399"/>
                </a:cubicBezTo>
                <a:cubicBezTo>
                  <a:pt x="726" y="400"/>
                  <a:pt x="726" y="400"/>
                  <a:pt x="727" y="400"/>
                </a:cubicBezTo>
                <a:cubicBezTo>
                  <a:pt x="728" y="400"/>
                  <a:pt x="728" y="401"/>
                  <a:pt x="729" y="402"/>
                </a:cubicBezTo>
                <a:cubicBezTo>
                  <a:pt x="729" y="402"/>
                  <a:pt x="728" y="403"/>
                  <a:pt x="728" y="403"/>
                </a:cubicBezTo>
                <a:cubicBezTo>
                  <a:pt x="728" y="403"/>
                  <a:pt x="728" y="403"/>
                  <a:pt x="728" y="403"/>
                </a:cubicBezTo>
                <a:cubicBezTo>
                  <a:pt x="730" y="403"/>
                  <a:pt x="732" y="403"/>
                  <a:pt x="733" y="403"/>
                </a:cubicBezTo>
                <a:cubicBezTo>
                  <a:pt x="734" y="404"/>
                  <a:pt x="734" y="405"/>
                  <a:pt x="734" y="405"/>
                </a:cubicBezTo>
                <a:cubicBezTo>
                  <a:pt x="735" y="404"/>
                  <a:pt x="736" y="404"/>
                  <a:pt x="737" y="404"/>
                </a:cubicBezTo>
                <a:cubicBezTo>
                  <a:pt x="738" y="405"/>
                  <a:pt x="737" y="405"/>
                  <a:pt x="737" y="405"/>
                </a:cubicBezTo>
                <a:cubicBezTo>
                  <a:pt x="737" y="406"/>
                  <a:pt x="736" y="406"/>
                  <a:pt x="737" y="407"/>
                </a:cubicBezTo>
                <a:cubicBezTo>
                  <a:pt x="738" y="407"/>
                  <a:pt x="737" y="409"/>
                  <a:pt x="739" y="410"/>
                </a:cubicBezTo>
                <a:cubicBezTo>
                  <a:pt x="740" y="410"/>
                  <a:pt x="740" y="410"/>
                  <a:pt x="741" y="410"/>
                </a:cubicBezTo>
                <a:cubicBezTo>
                  <a:pt x="742" y="410"/>
                  <a:pt x="743" y="409"/>
                  <a:pt x="743" y="409"/>
                </a:cubicBezTo>
                <a:moveTo>
                  <a:pt x="733" y="405"/>
                </a:moveTo>
                <a:cubicBezTo>
                  <a:pt x="733" y="405"/>
                  <a:pt x="732" y="404"/>
                  <a:pt x="732" y="404"/>
                </a:cubicBezTo>
                <a:cubicBezTo>
                  <a:pt x="732" y="404"/>
                  <a:pt x="732" y="404"/>
                  <a:pt x="732" y="405"/>
                </a:cubicBezTo>
                <a:cubicBezTo>
                  <a:pt x="732" y="405"/>
                  <a:pt x="732" y="405"/>
                  <a:pt x="732" y="405"/>
                </a:cubicBezTo>
                <a:cubicBezTo>
                  <a:pt x="732" y="405"/>
                  <a:pt x="733" y="405"/>
                  <a:pt x="733" y="405"/>
                </a:cubicBezTo>
                <a:moveTo>
                  <a:pt x="112" y="333"/>
                </a:moveTo>
                <a:cubicBezTo>
                  <a:pt x="111" y="331"/>
                  <a:pt x="111" y="330"/>
                  <a:pt x="110" y="330"/>
                </a:cubicBezTo>
                <a:cubicBezTo>
                  <a:pt x="108" y="330"/>
                  <a:pt x="109" y="329"/>
                  <a:pt x="109" y="328"/>
                </a:cubicBezTo>
                <a:cubicBezTo>
                  <a:pt x="109" y="328"/>
                  <a:pt x="109" y="327"/>
                  <a:pt x="110" y="327"/>
                </a:cubicBezTo>
                <a:cubicBezTo>
                  <a:pt x="110" y="328"/>
                  <a:pt x="111" y="328"/>
                  <a:pt x="112" y="328"/>
                </a:cubicBezTo>
                <a:cubicBezTo>
                  <a:pt x="112" y="328"/>
                  <a:pt x="113" y="329"/>
                  <a:pt x="114" y="329"/>
                </a:cubicBezTo>
                <a:cubicBezTo>
                  <a:pt x="115" y="330"/>
                  <a:pt x="116" y="331"/>
                  <a:pt x="118" y="330"/>
                </a:cubicBezTo>
                <a:cubicBezTo>
                  <a:pt x="119" y="330"/>
                  <a:pt x="120" y="332"/>
                  <a:pt x="121" y="331"/>
                </a:cubicBezTo>
                <a:cubicBezTo>
                  <a:pt x="122" y="331"/>
                  <a:pt x="123" y="331"/>
                  <a:pt x="123" y="332"/>
                </a:cubicBezTo>
                <a:cubicBezTo>
                  <a:pt x="124" y="332"/>
                  <a:pt x="125" y="332"/>
                  <a:pt x="126" y="332"/>
                </a:cubicBezTo>
                <a:cubicBezTo>
                  <a:pt x="127" y="332"/>
                  <a:pt x="127" y="333"/>
                  <a:pt x="128" y="333"/>
                </a:cubicBezTo>
                <a:cubicBezTo>
                  <a:pt x="129" y="333"/>
                  <a:pt x="131" y="333"/>
                  <a:pt x="132" y="334"/>
                </a:cubicBezTo>
                <a:cubicBezTo>
                  <a:pt x="135" y="334"/>
                  <a:pt x="135" y="334"/>
                  <a:pt x="135" y="334"/>
                </a:cubicBezTo>
                <a:cubicBezTo>
                  <a:pt x="136" y="333"/>
                  <a:pt x="135" y="332"/>
                  <a:pt x="136" y="331"/>
                </a:cubicBezTo>
                <a:cubicBezTo>
                  <a:pt x="137" y="330"/>
                  <a:pt x="136" y="329"/>
                  <a:pt x="137" y="328"/>
                </a:cubicBezTo>
                <a:cubicBezTo>
                  <a:pt x="137" y="328"/>
                  <a:pt x="137" y="328"/>
                  <a:pt x="137" y="328"/>
                </a:cubicBezTo>
                <a:cubicBezTo>
                  <a:pt x="137" y="327"/>
                  <a:pt x="137" y="325"/>
                  <a:pt x="138" y="324"/>
                </a:cubicBezTo>
                <a:cubicBezTo>
                  <a:pt x="138" y="323"/>
                  <a:pt x="138" y="322"/>
                  <a:pt x="139" y="321"/>
                </a:cubicBezTo>
                <a:cubicBezTo>
                  <a:pt x="139" y="321"/>
                  <a:pt x="139" y="320"/>
                  <a:pt x="139" y="320"/>
                </a:cubicBezTo>
                <a:cubicBezTo>
                  <a:pt x="139" y="318"/>
                  <a:pt x="140" y="318"/>
                  <a:pt x="140" y="316"/>
                </a:cubicBezTo>
                <a:cubicBezTo>
                  <a:pt x="140" y="316"/>
                  <a:pt x="141" y="316"/>
                  <a:pt x="141" y="316"/>
                </a:cubicBezTo>
                <a:cubicBezTo>
                  <a:pt x="142" y="316"/>
                  <a:pt x="142" y="317"/>
                  <a:pt x="143" y="317"/>
                </a:cubicBezTo>
                <a:cubicBezTo>
                  <a:pt x="145" y="316"/>
                  <a:pt x="146" y="318"/>
                  <a:pt x="148" y="318"/>
                </a:cubicBezTo>
                <a:cubicBezTo>
                  <a:pt x="147" y="319"/>
                  <a:pt x="148" y="321"/>
                  <a:pt x="147" y="322"/>
                </a:cubicBezTo>
                <a:cubicBezTo>
                  <a:pt x="146" y="322"/>
                  <a:pt x="147" y="323"/>
                  <a:pt x="146" y="324"/>
                </a:cubicBezTo>
                <a:cubicBezTo>
                  <a:pt x="146" y="325"/>
                  <a:pt x="145" y="326"/>
                  <a:pt x="145" y="327"/>
                </a:cubicBezTo>
                <a:cubicBezTo>
                  <a:pt x="145" y="328"/>
                  <a:pt x="145" y="329"/>
                  <a:pt x="145" y="330"/>
                </a:cubicBezTo>
                <a:cubicBezTo>
                  <a:pt x="145" y="331"/>
                  <a:pt x="143" y="332"/>
                  <a:pt x="144" y="333"/>
                </a:cubicBezTo>
                <a:cubicBezTo>
                  <a:pt x="144" y="334"/>
                  <a:pt x="144" y="335"/>
                  <a:pt x="143" y="335"/>
                </a:cubicBezTo>
                <a:cubicBezTo>
                  <a:pt x="142" y="336"/>
                  <a:pt x="143" y="337"/>
                  <a:pt x="142" y="338"/>
                </a:cubicBezTo>
                <a:cubicBezTo>
                  <a:pt x="141" y="339"/>
                  <a:pt x="142" y="340"/>
                  <a:pt x="142" y="341"/>
                </a:cubicBezTo>
                <a:cubicBezTo>
                  <a:pt x="142" y="342"/>
                  <a:pt x="141" y="342"/>
                  <a:pt x="141" y="343"/>
                </a:cubicBezTo>
                <a:cubicBezTo>
                  <a:pt x="141" y="344"/>
                  <a:pt x="141" y="344"/>
                  <a:pt x="141" y="345"/>
                </a:cubicBezTo>
                <a:cubicBezTo>
                  <a:pt x="138" y="345"/>
                  <a:pt x="138" y="345"/>
                  <a:pt x="136" y="345"/>
                </a:cubicBezTo>
                <a:cubicBezTo>
                  <a:pt x="135" y="344"/>
                  <a:pt x="135" y="343"/>
                  <a:pt x="134" y="344"/>
                </a:cubicBezTo>
                <a:cubicBezTo>
                  <a:pt x="133" y="344"/>
                  <a:pt x="132" y="343"/>
                  <a:pt x="132" y="343"/>
                </a:cubicBezTo>
                <a:cubicBezTo>
                  <a:pt x="131" y="342"/>
                  <a:pt x="130" y="343"/>
                  <a:pt x="129" y="343"/>
                </a:cubicBezTo>
                <a:cubicBezTo>
                  <a:pt x="128" y="343"/>
                  <a:pt x="127" y="343"/>
                  <a:pt x="127" y="342"/>
                </a:cubicBezTo>
                <a:cubicBezTo>
                  <a:pt x="126" y="341"/>
                  <a:pt x="125" y="342"/>
                  <a:pt x="124" y="341"/>
                </a:cubicBezTo>
                <a:cubicBezTo>
                  <a:pt x="122" y="340"/>
                  <a:pt x="120" y="339"/>
                  <a:pt x="118" y="340"/>
                </a:cubicBezTo>
                <a:cubicBezTo>
                  <a:pt x="118" y="340"/>
                  <a:pt x="118" y="340"/>
                  <a:pt x="118" y="340"/>
                </a:cubicBezTo>
                <a:cubicBezTo>
                  <a:pt x="117" y="339"/>
                  <a:pt x="117" y="339"/>
                  <a:pt x="117" y="339"/>
                </a:cubicBezTo>
                <a:cubicBezTo>
                  <a:pt x="116" y="338"/>
                  <a:pt x="116" y="338"/>
                  <a:pt x="116" y="338"/>
                </a:cubicBezTo>
                <a:cubicBezTo>
                  <a:pt x="115" y="338"/>
                  <a:pt x="115" y="339"/>
                  <a:pt x="114" y="338"/>
                </a:cubicBezTo>
                <a:cubicBezTo>
                  <a:pt x="114" y="338"/>
                  <a:pt x="113" y="338"/>
                  <a:pt x="113" y="338"/>
                </a:cubicBezTo>
                <a:cubicBezTo>
                  <a:pt x="113" y="337"/>
                  <a:pt x="112" y="337"/>
                  <a:pt x="113" y="336"/>
                </a:cubicBezTo>
                <a:cubicBezTo>
                  <a:pt x="113" y="336"/>
                  <a:pt x="113" y="336"/>
                  <a:pt x="113" y="335"/>
                </a:cubicBezTo>
                <a:cubicBezTo>
                  <a:pt x="113" y="335"/>
                  <a:pt x="112" y="335"/>
                  <a:pt x="111" y="335"/>
                </a:cubicBezTo>
                <a:cubicBezTo>
                  <a:pt x="110" y="335"/>
                  <a:pt x="110" y="335"/>
                  <a:pt x="110" y="334"/>
                </a:cubicBezTo>
                <a:cubicBezTo>
                  <a:pt x="110" y="334"/>
                  <a:pt x="110" y="333"/>
                  <a:pt x="110" y="333"/>
                </a:cubicBezTo>
                <a:cubicBezTo>
                  <a:pt x="111" y="333"/>
                  <a:pt x="111" y="332"/>
                  <a:pt x="112" y="333"/>
                </a:cubicBezTo>
                <a:cubicBezTo>
                  <a:pt x="112" y="334"/>
                  <a:pt x="112" y="333"/>
                  <a:pt x="112" y="333"/>
                </a:cubicBezTo>
                <a:cubicBezTo>
                  <a:pt x="112" y="333"/>
                  <a:pt x="111" y="333"/>
                  <a:pt x="111" y="333"/>
                </a:cubicBezTo>
                <a:cubicBezTo>
                  <a:pt x="111" y="333"/>
                  <a:pt x="110" y="333"/>
                  <a:pt x="111" y="334"/>
                </a:cubicBezTo>
                <a:cubicBezTo>
                  <a:pt x="111" y="334"/>
                  <a:pt x="111" y="334"/>
                  <a:pt x="111" y="334"/>
                </a:cubicBezTo>
                <a:cubicBezTo>
                  <a:pt x="112" y="334"/>
                  <a:pt x="112" y="334"/>
                  <a:pt x="112" y="333"/>
                </a:cubicBezTo>
                <a:moveTo>
                  <a:pt x="123" y="338"/>
                </a:moveTo>
                <a:cubicBezTo>
                  <a:pt x="123" y="339"/>
                  <a:pt x="123" y="339"/>
                  <a:pt x="123" y="339"/>
                </a:cubicBezTo>
                <a:cubicBezTo>
                  <a:pt x="123" y="339"/>
                  <a:pt x="124" y="338"/>
                  <a:pt x="124" y="338"/>
                </a:cubicBezTo>
                <a:cubicBezTo>
                  <a:pt x="124" y="338"/>
                  <a:pt x="123" y="338"/>
                  <a:pt x="123" y="338"/>
                </a:cubicBezTo>
                <a:cubicBezTo>
                  <a:pt x="123" y="338"/>
                  <a:pt x="123" y="338"/>
                  <a:pt x="123" y="338"/>
                </a:cubicBezTo>
                <a:moveTo>
                  <a:pt x="495" y="83"/>
                </a:moveTo>
                <a:cubicBezTo>
                  <a:pt x="494" y="84"/>
                  <a:pt x="494" y="83"/>
                  <a:pt x="494" y="83"/>
                </a:cubicBezTo>
                <a:cubicBezTo>
                  <a:pt x="494" y="83"/>
                  <a:pt x="493" y="83"/>
                  <a:pt x="493" y="83"/>
                </a:cubicBezTo>
                <a:cubicBezTo>
                  <a:pt x="493" y="82"/>
                  <a:pt x="492" y="82"/>
                  <a:pt x="492" y="81"/>
                </a:cubicBezTo>
                <a:cubicBezTo>
                  <a:pt x="492" y="81"/>
                  <a:pt x="493" y="80"/>
                  <a:pt x="493" y="80"/>
                </a:cubicBezTo>
                <a:cubicBezTo>
                  <a:pt x="493" y="78"/>
                  <a:pt x="492" y="77"/>
                  <a:pt x="493" y="76"/>
                </a:cubicBezTo>
                <a:cubicBezTo>
                  <a:pt x="494" y="75"/>
                  <a:pt x="493" y="74"/>
                  <a:pt x="494" y="73"/>
                </a:cubicBezTo>
                <a:cubicBezTo>
                  <a:pt x="494" y="72"/>
                  <a:pt x="495" y="71"/>
                  <a:pt x="495" y="70"/>
                </a:cubicBezTo>
                <a:cubicBezTo>
                  <a:pt x="496" y="69"/>
                  <a:pt x="496" y="68"/>
                  <a:pt x="496" y="67"/>
                </a:cubicBezTo>
                <a:cubicBezTo>
                  <a:pt x="496" y="66"/>
                  <a:pt x="496" y="66"/>
                  <a:pt x="496" y="66"/>
                </a:cubicBezTo>
                <a:cubicBezTo>
                  <a:pt x="497" y="66"/>
                  <a:pt x="496" y="64"/>
                  <a:pt x="497" y="63"/>
                </a:cubicBezTo>
                <a:cubicBezTo>
                  <a:pt x="497" y="63"/>
                  <a:pt x="498" y="62"/>
                  <a:pt x="498" y="62"/>
                </a:cubicBezTo>
                <a:cubicBezTo>
                  <a:pt x="497" y="60"/>
                  <a:pt x="498" y="60"/>
                  <a:pt x="499" y="59"/>
                </a:cubicBezTo>
                <a:cubicBezTo>
                  <a:pt x="499" y="59"/>
                  <a:pt x="500" y="60"/>
                  <a:pt x="500" y="60"/>
                </a:cubicBezTo>
                <a:cubicBezTo>
                  <a:pt x="501" y="60"/>
                  <a:pt x="502" y="60"/>
                  <a:pt x="502" y="60"/>
                </a:cubicBezTo>
                <a:cubicBezTo>
                  <a:pt x="503" y="60"/>
                  <a:pt x="504" y="61"/>
                  <a:pt x="504" y="61"/>
                </a:cubicBezTo>
                <a:cubicBezTo>
                  <a:pt x="506" y="61"/>
                  <a:pt x="507" y="62"/>
                  <a:pt x="508" y="62"/>
                </a:cubicBezTo>
                <a:cubicBezTo>
                  <a:pt x="509" y="63"/>
                  <a:pt x="510" y="62"/>
                  <a:pt x="511" y="63"/>
                </a:cubicBezTo>
                <a:cubicBezTo>
                  <a:pt x="512" y="64"/>
                  <a:pt x="513" y="64"/>
                  <a:pt x="514" y="64"/>
                </a:cubicBezTo>
                <a:cubicBezTo>
                  <a:pt x="515" y="63"/>
                  <a:pt x="516" y="65"/>
                  <a:pt x="517" y="65"/>
                </a:cubicBezTo>
                <a:cubicBezTo>
                  <a:pt x="518" y="65"/>
                  <a:pt x="519" y="64"/>
                  <a:pt x="520" y="66"/>
                </a:cubicBezTo>
                <a:cubicBezTo>
                  <a:pt x="521" y="66"/>
                  <a:pt x="522" y="65"/>
                  <a:pt x="523" y="67"/>
                </a:cubicBezTo>
                <a:cubicBezTo>
                  <a:pt x="523" y="67"/>
                  <a:pt x="524" y="67"/>
                  <a:pt x="524" y="67"/>
                </a:cubicBezTo>
                <a:cubicBezTo>
                  <a:pt x="524" y="67"/>
                  <a:pt x="524" y="68"/>
                  <a:pt x="524" y="69"/>
                </a:cubicBezTo>
                <a:cubicBezTo>
                  <a:pt x="523" y="70"/>
                  <a:pt x="523" y="71"/>
                  <a:pt x="523" y="73"/>
                </a:cubicBezTo>
                <a:cubicBezTo>
                  <a:pt x="523" y="73"/>
                  <a:pt x="523" y="73"/>
                  <a:pt x="522" y="74"/>
                </a:cubicBezTo>
                <a:cubicBezTo>
                  <a:pt x="522" y="74"/>
                  <a:pt x="521" y="74"/>
                  <a:pt x="521" y="74"/>
                </a:cubicBezTo>
                <a:cubicBezTo>
                  <a:pt x="520" y="74"/>
                  <a:pt x="520" y="73"/>
                  <a:pt x="519" y="73"/>
                </a:cubicBezTo>
                <a:cubicBezTo>
                  <a:pt x="518" y="74"/>
                  <a:pt x="517" y="72"/>
                  <a:pt x="517" y="72"/>
                </a:cubicBezTo>
                <a:cubicBezTo>
                  <a:pt x="516" y="72"/>
                  <a:pt x="515" y="72"/>
                  <a:pt x="514" y="72"/>
                </a:cubicBezTo>
                <a:cubicBezTo>
                  <a:pt x="513" y="72"/>
                  <a:pt x="512" y="71"/>
                  <a:pt x="511" y="71"/>
                </a:cubicBezTo>
                <a:cubicBezTo>
                  <a:pt x="510" y="71"/>
                  <a:pt x="510" y="71"/>
                  <a:pt x="509" y="71"/>
                </a:cubicBezTo>
                <a:cubicBezTo>
                  <a:pt x="508" y="70"/>
                  <a:pt x="506" y="70"/>
                  <a:pt x="505" y="70"/>
                </a:cubicBezTo>
                <a:cubicBezTo>
                  <a:pt x="504" y="71"/>
                  <a:pt x="504" y="71"/>
                  <a:pt x="503" y="72"/>
                </a:cubicBezTo>
                <a:cubicBezTo>
                  <a:pt x="503" y="72"/>
                  <a:pt x="503" y="73"/>
                  <a:pt x="503" y="73"/>
                </a:cubicBezTo>
                <a:cubicBezTo>
                  <a:pt x="503" y="74"/>
                  <a:pt x="504" y="75"/>
                  <a:pt x="503" y="76"/>
                </a:cubicBezTo>
                <a:cubicBezTo>
                  <a:pt x="502" y="77"/>
                  <a:pt x="503" y="78"/>
                  <a:pt x="502" y="79"/>
                </a:cubicBezTo>
                <a:cubicBezTo>
                  <a:pt x="501" y="80"/>
                  <a:pt x="501" y="82"/>
                  <a:pt x="501" y="83"/>
                </a:cubicBezTo>
                <a:cubicBezTo>
                  <a:pt x="500" y="84"/>
                  <a:pt x="500" y="85"/>
                  <a:pt x="499" y="86"/>
                </a:cubicBezTo>
                <a:cubicBezTo>
                  <a:pt x="499" y="88"/>
                  <a:pt x="497" y="88"/>
                  <a:pt x="495" y="86"/>
                </a:cubicBezTo>
                <a:cubicBezTo>
                  <a:pt x="495" y="86"/>
                  <a:pt x="495" y="86"/>
                  <a:pt x="495" y="86"/>
                </a:cubicBezTo>
                <a:cubicBezTo>
                  <a:pt x="495" y="83"/>
                  <a:pt x="495" y="83"/>
                  <a:pt x="495" y="83"/>
                </a:cubicBezTo>
                <a:cubicBezTo>
                  <a:pt x="495" y="84"/>
                  <a:pt x="495" y="84"/>
                  <a:pt x="495" y="84"/>
                </a:cubicBezTo>
                <a:cubicBezTo>
                  <a:pt x="495" y="84"/>
                  <a:pt x="496" y="84"/>
                  <a:pt x="496" y="84"/>
                </a:cubicBezTo>
                <a:cubicBezTo>
                  <a:pt x="496" y="85"/>
                  <a:pt x="496" y="85"/>
                  <a:pt x="497" y="85"/>
                </a:cubicBezTo>
                <a:cubicBezTo>
                  <a:pt x="497" y="85"/>
                  <a:pt x="497" y="85"/>
                  <a:pt x="497" y="85"/>
                </a:cubicBezTo>
                <a:cubicBezTo>
                  <a:pt x="497" y="86"/>
                  <a:pt x="498" y="86"/>
                  <a:pt x="498" y="85"/>
                </a:cubicBezTo>
                <a:cubicBezTo>
                  <a:pt x="498" y="85"/>
                  <a:pt x="499" y="84"/>
                  <a:pt x="498" y="84"/>
                </a:cubicBezTo>
                <a:cubicBezTo>
                  <a:pt x="498" y="83"/>
                  <a:pt x="497" y="82"/>
                  <a:pt x="495" y="83"/>
                </a:cubicBezTo>
                <a:moveTo>
                  <a:pt x="491" y="103"/>
                </a:moveTo>
                <a:cubicBezTo>
                  <a:pt x="490" y="106"/>
                  <a:pt x="491" y="107"/>
                  <a:pt x="492" y="106"/>
                </a:cubicBezTo>
                <a:cubicBezTo>
                  <a:pt x="492" y="106"/>
                  <a:pt x="492" y="106"/>
                  <a:pt x="493" y="105"/>
                </a:cubicBezTo>
                <a:cubicBezTo>
                  <a:pt x="493" y="105"/>
                  <a:pt x="494" y="106"/>
                  <a:pt x="494" y="106"/>
                </a:cubicBezTo>
                <a:cubicBezTo>
                  <a:pt x="494" y="107"/>
                  <a:pt x="494" y="108"/>
                  <a:pt x="494" y="109"/>
                </a:cubicBezTo>
                <a:cubicBezTo>
                  <a:pt x="493" y="110"/>
                  <a:pt x="491" y="109"/>
                  <a:pt x="490" y="110"/>
                </a:cubicBezTo>
                <a:cubicBezTo>
                  <a:pt x="490" y="110"/>
                  <a:pt x="491" y="111"/>
                  <a:pt x="492" y="112"/>
                </a:cubicBezTo>
                <a:cubicBezTo>
                  <a:pt x="492" y="112"/>
                  <a:pt x="492" y="113"/>
                  <a:pt x="492" y="114"/>
                </a:cubicBezTo>
                <a:cubicBezTo>
                  <a:pt x="492" y="115"/>
                  <a:pt x="491" y="115"/>
                  <a:pt x="491" y="116"/>
                </a:cubicBezTo>
                <a:cubicBezTo>
                  <a:pt x="491" y="116"/>
                  <a:pt x="491" y="117"/>
                  <a:pt x="491" y="118"/>
                </a:cubicBezTo>
                <a:cubicBezTo>
                  <a:pt x="490" y="118"/>
                  <a:pt x="490" y="118"/>
                  <a:pt x="489" y="118"/>
                </a:cubicBezTo>
                <a:cubicBezTo>
                  <a:pt x="489" y="119"/>
                  <a:pt x="490" y="119"/>
                  <a:pt x="490" y="119"/>
                </a:cubicBezTo>
                <a:cubicBezTo>
                  <a:pt x="489" y="120"/>
                  <a:pt x="489" y="121"/>
                  <a:pt x="489" y="122"/>
                </a:cubicBezTo>
                <a:cubicBezTo>
                  <a:pt x="489" y="124"/>
                  <a:pt x="488" y="125"/>
                  <a:pt x="488" y="126"/>
                </a:cubicBezTo>
                <a:cubicBezTo>
                  <a:pt x="487" y="127"/>
                  <a:pt x="487" y="128"/>
                  <a:pt x="487" y="129"/>
                </a:cubicBezTo>
                <a:cubicBezTo>
                  <a:pt x="487" y="129"/>
                  <a:pt x="487" y="129"/>
                  <a:pt x="487" y="129"/>
                </a:cubicBezTo>
                <a:cubicBezTo>
                  <a:pt x="486" y="129"/>
                  <a:pt x="486" y="129"/>
                  <a:pt x="486" y="128"/>
                </a:cubicBezTo>
                <a:cubicBezTo>
                  <a:pt x="486" y="128"/>
                  <a:pt x="486" y="128"/>
                  <a:pt x="486" y="128"/>
                </a:cubicBezTo>
                <a:cubicBezTo>
                  <a:pt x="483" y="126"/>
                  <a:pt x="483" y="126"/>
                  <a:pt x="483" y="126"/>
                </a:cubicBezTo>
                <a:cubicBezTo>
                  <a:pt x="483" y="126"/>
                  <a:pt x="483" y="126"/>
                  <a:pt x="483" y="127"/>
                </a:cubicBezTo>
                <a:cubicBezTo>
                  <a:pt x="482" y="127"/>
                  <a:pt x="482" y="127"/>
                  <a:pt x="483" y="127"/>
                </a:cubicBezTo>
                <a:cubicBezTo>
                  <a:pt x="483" y="127"/>
                  <a:pt x="483" y="128"/>
                  <a:pt x="483" y="128"/>
                </a:cubicBezTo>
                <a:cubicBezTo>
                  <a:pt x="483" y="128"/>
                  <a:pt x="482" y="128"/>
                  <a:pt x="482" y="128"/>
                </a:cubicBezTo>
                <a:cubicBezTo>
                  <a:pt x="481" y="127"/>
                  <a:pt x="480" y="127"/>
                  <a:pt x="480" y="127"/>
                </a:cubicBezTo>
                <a:cubicBezTo>
                  <a:pt x="480" y="126"/>
                  <a:pt x="479" y="125"/>
                  <a:pt x="480" y="124"/>
                </a:cubicBezTo>
                <a:cubicBezTo>
                  <a:pt x="480" y="124"/>
                  <a:pt x="481" y="123"/>
                  <a:pt x="482" y="123"/>
                </a:cubicBezTo>
                <a:cubicBezTo>
                  <a:pt x="481" y="123"/>
                  <a:pt x="480" y="122"/>
                  <a:pt x="480" y="122"/>
                </a:cubicBezTo>
                <a:cubicBezTo>
                  <a:pt x="481" y="121"/>
                  <a:pt x="482" y="122"/>
                  <a:pt x="484" y="121"/>
                </a:cubicBezTo>
                <a:cubicBezTo>
                  <a:pt x="482" y="121"/>
                  <a:pt x="482" y="121"/>
                  <a:pt x="480" y="120"/>
                </a:cubicBezTo>
                <a:cubicBezTo>
                  <a:pt x="480" y="120"/>
                  <a:pt x="480" y="119"/>
                  <a:pt x="481" y="119"/>
                </a:cubicBezTo>
                <a:cubicBezTo>
                  <a:pt x="481" y="118"/>
                  <a:pt x="481" y="117"/>
                  <a:pt x="482" y="116"/>
                </a:cubicBezTo>
                <a:cubicBezTo>
                  <a:pt x="482" y="115"/>
                  <a:pt x="482" y="114"/>
                  <a:pt x="483" y="113"/>
                </a:cubicBezTo>
                <a:cubicBezTo>
                  <a:pt x="483" y="113"/>
                  <a:pt x="483" y="112"/>
                  <a:pt x="483" y="112"/>
                </a:cubicBezTo>
                <a:cubicBezTo>
                  <a:pt x="484" y="110"/>
                  <a:pt x="484" y="110"/>
                  <a:pt x="486" y="109"/>
                </a:cubicBezTo>
                <a:cubicBezTo>
                  <a:pt x="486" y="109"/>
                  <a:pt x="487" y="109"/>
                  <a:pt x="487" y="109"/>
                </a:cubicBezTo>
                <a:cubicBezTo>
                  <a:pt x="487" y="109"/>
                  <a:pt x="487" y="108"/>
                  <a:pt x="487" y="108"/>
                </a:cubicBezTo>
                <a:cubicBezTo>
                  <a:pt x="487" y="108"/>
                  <a:pt x="487" y="107"/>
                  <a:pt x="487" y="107"/>
                </a:cubicBezTo>
                <a:cubicBezTo>
                  <a:pt x="486" y="107"/>
                  <a:pt x="485" y="107"/>
                  <a:pt x="485" y="107"/>
                </a:cubicBezTo>
                <a:cubicBezTo>
                  <a:pt x="484" y="107"/>
                  <a:pt x="484" y="107"/>
                  <a:pt x="484" y="107"/>
                </a:cubicBezTo>
                <a:cubicBezTo>
                  <a:pt x="485" y="106"/>
                  <a:pt x="486" y="105"/>
                  <a:pt x="487" y="104"/>
                </a:cubicBezTo>
                <a:cubicBezTo>
                  <a:pt x="487" y="105"/>
                  <a:pt x="487" y="105"/>
                  <a:pt x="487" y="105"/>
                </a:cubicBezTo>
                <a:cubicBezTo>
                  <a:pt x="487" y="106"/>
                  <a:pt x="487" y="106"/>
                  <a:pt x="487" y="106"/>
                </a:cubicBezTo>
                <a:cubicBezTo>
                  <a:pt x="488" y="106"/>
                  <a:pt x="489" y="105"/>
                  <a:pt x="489" y="105"/>
                </a:cubicBezTo>
                <a:cubicBezTo>
                  <a:pt x="489" y="104"/>
                  <a:pt x="488" y="104"/>
                  <a:pt x="488" y="104"/>
                </a:cubicBezTo>
                <a:cubicBezTo>
                  <a:pt x="486" y="103"/>
                  <a:pt x="486" y="102"/>
                  <a:pt x="487" y="101"/>
                </a:cubicBezTo>
                <a:cubicBezTo>
                  <a:pt x="487" y="100"/>
                  <a:pt x="488" y="100"/>
                  <a:pt x="488" y="99"/>
                </a:cubicBezTo>
                <a:cubicBezTo>
                  <a:pt x="488" y="99"/>
                  <a:pt x="487" y="98"/>
                  <a:pt x="488" y="98"/>
                </a:cubicBezTo>
                <a:cubicBezTo>
                  <a:pt x="488" y="97"/>
                  <a:pt x="488" y="97"/>
                  <a:pt x="488" y="97"/>
                </a:cubicBezTo>
                <a:cubicBezTo>
                  <a:pt x="488" y="95"/>
                  <a:pt x="489" y="95"/>
                  <a:pt x="489" y="94"/>
                </a:cubicBezTo>
                <a:cubicBezTo>
                  <a:pt x="491" y="94"/>
                  <a:pt x="491" y="94"/>
                  <a:pt x="491" y="94"/>
                </a:cubicBezTo>
                <a:cubicBezTo>
                  <a:pt x="492" y="95"/>
                  <a:pt x="493" y="96"/>
                  <a:pt x="493" y="98"/>
                </a:cubicBezTo>
                <a:cubicBezTo>
                  <a:pt x="494" y="97"/>
                  <a:pt x="494" y="97"/>
                  <a:pt x="494" y="97"/>
                </a:cubicBezTo>
                <a:cubicBezTo>
                  <a:pt x="496" y="97"/>
                  <a:pt x="497" y="97"/>
                  <a:pt x="499" y="97"/>
                </a:cubicBezTo>
                <a:cubicBezTo>
                  <a:pt x="500" y="97"/>
                  <a:pt x="500" y="98"/>
                  <a:pt x="501" y="98"/>
                </a:cubicBezTo>
                <a:cubicBezTo>
                  <a:pt x="502" y="98"/>
                  <a:pt x="503" y="98"/>
                  <a:pt x="504" y="99"/>
                </a:cubicBezTo>
                <a:cubicBezTo>
                  <a:pt x="504" y="99"/>
                  <a:pt x="504" y="99"/>
                  <a:pt x="505" y="99"/>
                </a:cubicBezTo>
                <a:cubicBezTo>
                  <a:pt x="506" y="99"/>
                  <a:pt x="507" y="99"/>
                  <a:pt x="507" y="100"/>
                </a:cubicBezTo>
                <a:cubicBezTo>
                  <a:pt x="508" y="100"/>
                  <a:pt x="509" y="100"/>
                  <a:pt x="510" y="100"/>
                </a:cubicBezTo>
                <a:cubicBezTo>
                  <a:pt x="511" y="100"/>
                  <a:pt x="511" y="101"/>
                  <a:pt x="511" y="101"/>
                </a:cubicBezTo>
                <a:cubicBezTo>
                  <a:pt x="510" y="102"/>
                  <a:pt x="510" y="103"/>
                  <a:pt x="510" y="103"/>
                </a:cubicBezTo>
                <a:cubicBezTo>
                  <a:pt x="509" y="104"/>
                  <a:pt x="509" y="105"/>
                  <a:pt x="509" y="105"/>
                </a:cubicBezTo>
                <a:cubicBezTo>
                  <a:pt x="509" y="107"/>
                  <a:pt x="507" y="108"/>
                  <a:pt x="505" y="107"/>
                </a:cubicBezTo>
                <a:cubicBezTo>
                  <a:pt x="504" y="106"/>
                  <a:pt x="503" y="106"/>
                  <a:pt x="502" y="105"/>
                </a:cubicBezTo>
                <a:cubicBezTo>
                  <a:pt x="501" y="105"/>
                  <a:pt x="501" y="105"/>
                  <a:pt x="500" y="105"/>
                </a:cubicBezTo>
                <a:cubicBezTo>
                  <a:pt x="499" y="106"/>
                  <a:pt x="497" y="106"/>
                  <a:pt x="496" y="105"/>
                </a:cubicBezTo>
                <a:cubicBezTo>
                  <a:pt x="496" y="104"/>
                  <a:pt x="495" y="105"/>
                  <a:pt x="495" y="104"/>
                </a:cubicBezTo>
                <a:cubicBezTo>
                  <a:pt x="494" y="104"/>
                  <a:pt x="494" y="104"/>
                  <a:pt x="494" y="104"/>
                </a:cubicBezTo>
                <a:cubicBezTo>
                  <a:pt x="494" y="104"/>
                  <a:pt x="493" y="103"/>
                  <a:pt x="493" y="104"/>
                </a:cubicBezTo>
                <a:cubicBezTo>
                  <a:pt x="493" y="104"/>
                  <a:pt x="492" y="104"/>
                  <a:pt x="491" y="105"/>
                </a:cubicBezTo>
                <a:cubicBezTo>
                  <a:pt x="491" y="105"/>
                  <a:pt x="490" y="106"/>
                  <a:pt x="491" y="103"/>
                </a:cubicBezTo>
                <a:cubicBezTo>
                  <a:pt x="492" y="100"/>
                  <a:pt x="491" y="100"/>
                  <a:pt x="491" y="98"/>
                </a:cubicBezTo>
                <a:cubicBezTo>
                  <a:pt x="491" y="98"/>
                  <a:pt x="490" y="98"/>
                  <a:pt x="490" y="98"/>
                </a:cubicBezTo>
                <a:cubicBezTo>
                  <a:pt x="489" y="98"/>
                  <a:pt x="489" y="98"/>
                  <a:pt x="489" y="99"/>
                </a:cubicBezTo>
                <a:cubicBezTo>
                  <a:pt x="489" y="100"/>
                  <a:pt x="489" y="101"/>
                  <a:pt x="491" y="102"/>
                </a:cubicBezTo>
                <a:cubicBezTo>
                  <a:pt x="493" y="102"/>
                  <a:pt x="494" y="103"/>
                  <a:pt x="495" y="103"/>
                </a:cubicBezTo>
                <a:cubicBezTo>
                  <a:pt x="496" y="104"/>
                  <a:pt x="497" y="104"/>
                  <a:pt x="497" y="102"/>
                </a:cubicBezTo>
                <a:cubicBezTo>
                  <a:pt x="497" y="102"/>
                  <a:pt x="497" y="101"/>
                  <a:pt x="496" y="101"/>
                </a:cubicBezTo>
                <a:cubicBezTo>
                  <a:pt x="495" y="101"/>
                  <a:pt x="494" y="101"/>
                  <a:pt x="491" y="103"/>
                </a:cubicBezTo>
                <a:moveTo>
                  <a:pt x="499" y="101"/>
                </a:moveTo>
                <a:cubicBezTo>
                  <a:pt x="499" y="101"/>
                  <a:pt x="500" y="101"/>
                  <a:pt x="499" y="101"/>
                </a:cubicBezTo>
                <a:cubicBezTo>
                  <a:pt x="499" y="101"/>
                  <a:pt x="499" y="101"/>
                  <a:pt x="499" y="101"/>
                </a:cubicBezTo>
                <a:cubicBezTo>
                  <a:pt x="499" y="101"/>
                  <a:pt x="498" y="101"/>
                  <a:pt x="499" y="102"/>
                </a:cubicBezTo>
                <a:cubicBezTo>
                  <a:pt x="499" y="102"/>
                  <a:pt x="499" y="101"/>
                  <a:pt x="500" y="100"/>
                </a:cubicBezTo>
                <a:cubicBezTo>
                  <a:pt x="500" y="100"/>
                  <a:pt x="500" y="100"/>
                  <a:pt x="499" y="100"/>
                </a:cubicBezTo>
                <a:cubicBezTo>
                  <a:pt x="499" y="100"/>
                  <a:pt x="499" y="101"/>
                  <a:pt x="499" y="101"/>
                </a:cubicBezTo>
                <a:cubicBezTo>
                  <a:pt x="500" y="101"/>
                  <a:pt x="500" y="101"/>
                  <a:pt x="500" y="101"/>
                </a:cubicBezTo>
                <a:cubicBezTo>
                  <a:pt x="500" y="101"/>
                  <a:pt x="500" y="100"/>
                  <a:pt x="500" y="100"/>
                </a:cubicBezTo>
                <a:cubicBezTo>
                  <a:pt x="500" y="100"/>
                  <a:pt x="500" y="100"/>
                  <a:pt x="499" y="101"/>
                </a:cubicBezTo>
                <a:moveTo>
                  <a:pt x="507" y="101"/>
                </a:moveTo>
                <a:cubicBezTo>
                  <a:pt x="506" y="101"/>
                  <a:pt x="506" y="101"/>
                  <a:pt x="506" y="102"/>
                </a:cubicBezTo>
                <a:cubicBezTo>
                  <a:pt x="505" y="101"/>
                  <a:pt x="504" y="100"/>
                  <a:pt x="503" y="101"/>
                </a:cubicBezTo>
                <a:cubicBezTo>
                  <a:pt x="504" y="102"/>
                  <a:pt x="504" y="103"/>
                  <a:pt x="506" y="103"/>
                </a:cubicBezTo>
                <a:cubicBezTo>
                  <a:pt x="507" y="103"/>
                  <a:pt x="507" y="102"/>
                  <a:pt x="507" y="101"/>
                </a:cubicBezTo>
                <a:moveTo>
                  <a:pt x="484" y="113"/>
                </a:moveTo>
                <a:cubicBezTo>
                  <a:pt x="485" y="113"/>
                  <a:pt x="485" y="113"/>
                  <a:pt x="485" y="114"/>
                </a:cubicBezTo>
                <a:cubicBezTo>
                  <a:pt x="486" y="114"/>
                  <a:pt x="486" y="114"/>
                  <a:pt x="486" y="114"/>
                </a:cubicBezTo>
                <a:cubicBezTo>
                  <a:pt x="486" y="114"/>
                  <a:pt x="486" y="114"/>
                  <a:pt x="487" y="114"/>
                </a:cubicBezTo>
                <a:cubicBezTo>
                  <a:pt x="487" y="114"/>
                  <a:pt x="487" y="113"/>
                  <a:pt x="487" y="113"/>
                </a:cubicBezTo>
                <a:cubicBezTo>
                  <a:pt x="487" y="113"/>
                  <a:pt x="487" y="112"/>
                  <a:pt x="487" y="112"/>
                </a:cubicBezTo>
                <a:cubicBezTo>
                  <a:pt x="486" y="112"/>
                  <a:pt x="485" y="112"/>
                  <a:pt x="484" y="113"/>
                </a:cubicBezTo>
                <a:moveTo>
                  <a:pt x="505" y="105"/>
                </a:moveTo>
                <a:cubicBezTo>
                  <a:pt x="505" y="105"/>
                  <a:pt x="505" y="105"/>
                  <a:pt x="505" y="105"/>
                </a:cubicBezTo>
                <a:cubicBezTo>
                  <a:pt x="506" y="105"/>
                  <a:pt x="506" y="105"/>
                  <a:pt x="507" y="105"/>
                </a:cubicBezTo>
                <a:cubicBezTo>
                  <a:pt x="507" y="105"/>
                  <a:pt x="507" y="104"/>
                  <a:pt x="507" y="104"/>
                </a:cubicBezTo>
                <a:cubicBezTo>
                  <a:pt x="507" y="104"/>
                  <a:pt x="507" y="104"/>
                  <a:pt x="506" y="104"/>
                </a:cubicBezTo>
                <a:cubicBezTo>
                  <a:pt x="506" y="104"/>
                  <a:pt x="506" y="105"/>
                  <a:pt x="505" y="105"/>
                </a:cubicBezTo>
                <a:moveTo>
                  <a:pt x="483" y="123"/>
                </a:moveTo>
                <a:cubicBezTo>
                  <a:pt x="483" y="123"/>
                  <a:pt x="483" y="123"/>
                  <a:pt x="483" y="123"/>
                </a:cubicBezTo>
                <a:cubicBezTo>
                  <a:pt x="483" y="123"/>
                  <a:pt x="483" y="123"/>
                  <a:pt x="483" y="123"/>
                </a:cubicBezTo>
                <a:cubicBezTo>
                  <a:pt x="483" y="123"/>
                  <a:pt x="483" y="123"/>
                  <a:pt x="483" y="123"/>
                </a:cubicBezTo>
                <a:cubicBezTo>
                  <a:pt x="483" y="123"/>
                  <a:pt x="483" y="123"/>
                  <a:pt x="483" y="123"/>
                </a:cubicBezTo>
                <a:moveTo>
                  <a:pt x="195" y="125"/>
                </a:moveTo>
                <a:cubicBezTo>
                  <a:pt x="195" y="124"/>
                  <a:pt x="195" y="123"/>
                  <a:pt x="195" y="122"/>
                </a:cubicBezTo>
                <a:cubicBezTo>
                  <a:pt x="194" y="122"/>
                  <a:pt x="193" y="123"/>
                  <a:pt x="192" y="123"/>
                </a:cubicBezTo>
                <a:cubicBezTo>
                  <a:pt x="192" y="122"/>
                  <a:pt x="191" y="122"/>
                  <a:pt x="191" y="122"/>
                </a:cubicBezTo>
                <a:cubicBezTo>
                  <a:pt x="191" y="122"/>
                  <a:pt x="191" y="121"/>
                  <a:pt x="192" y="121"/>
                </a:cubicBezTo>
                <a:cubicBezTo>
                  <a:pt x="192" y="120"/>
                  <a:pt x="192" y="120"/>
                  <a:pt x="193" y="120"/>
                </a:cubicBezTo>
                <a:cubicBezTo>
                  <a:pt x="196" y="120"/>
                  <a:pt x="196" y="120"/>
                  <a:pt x="196" y="120"/>
                </a:cubicBezTo>
                <a:cubicBezTo>
                  <a:pt x="196" y="120"/>
                  <a:pt x="196" y="121"/>
                  <a:pt x="196" y="121"/>
                </a:cubicBezTo>
                <a:cubicBezTo>
                  <a:pt x="196" y="121"/>
                  <a:pt x="196" y="121"/>
                  <a:pt x="196" y="121"/>
                </a:cubicBezTo>
                <a:cubicBezTo>
                  <a:pt x="197" y="120"/>
                  <a:pt x="198" y="121"/>
                  <a:pt x="199" y="121"/>
                </a:cubicBezTo>
                <a:cubicBezTo>
                  <a:pt x="201" y="120"/>
                  <a:pt x="201" y="121"/>
                  <a:pt x="202" y="122"/>
                </a:cubicBezTo>
                <a:cubicBezTo>
                  <a:pt x="204" y="122"/>
                  <a:pt x="205" y="123"/>
                  <a:pt x="207" y="124"/>
                </a:cubicBezTo>
                <a:cubicBezTo>
                  <a:pt x="208" y="124"/>
                  <a:pt x="209" y="126"/>
                  <a:pt x="210" y="127"/>
                </a:cubicBezTo>
                <a:cubicBezTo>
                  <a:pt x="211" y="128"/>
                  <a:pt x="213" y="129"/>
                  <a:pt x="214" y="131"/>
                </a:cubicBezTo>
                <a:cubicBezTo>
                  <a:pt x="215" y="132"/>
                  <a:pt x="216" y="133"/>
                  <a:pt x="217" y="133"/>
                </a:cubicBezTo>
                <a:cubicBezTo>
                  <a:pt x="218" y="134"/>
                  <a:pt x="218" y="135"/>
                  <a:pt x="219" y="135"/>
                </a:cubicBezTo>
                <a:cubicBezTo>
                  <a:pt x="220" y="137"/>
                  <a:pt x="221" y="137"/>
                  <a:pt x="221" y="138"/>
                </a:cubicBezTo>
                <a:cubicBezTo>
                  <a:pt x="222" y="139"/>
                  <a:pt x="222" y="140"/>
                  <a:pt x="222" y="141"/>
                </a:cubicBezTo>
                <a:cubicBezTo>
                  <a:pt x="222" y="141"/>
                  <a:pt x="222" y="141"/>
                  <a:pt x="222" y="141"/>
                </a:cubicBezTo>
                <a:cubicBezTo>
                  <a:pt x="223" y="141"/>
                  <a:pt x="223" y="141"/>
                  <a:pt x="223" y="141"/>
                </a:cubicBezTo>
                <a:cubicBezTo>
                  <a:pt x="223" y="141"/>
                  <a:pt x="224" y="142"/>
                  <a:pt x="223" y="142"/>
                </a:cubicBezTo>
                <a:cubicBezTo>
                  <a:pt x="223" y="142"/>
                  <a:pt x="223" y="142"/>
                  <a:pt x="222" y="142"/>
                </a:cubicBezTo>
                <a:cubicBezTo>
                  <a:pt x="220" y="143"/>
                  <a:pt x="220" y="143"/>
                  <a:pt x="221" y="144"/>
                </a:cubicBezTo>
                <a:cubicBezTo>
                  <a:pt x="222" y="146"/>
                  <a:pt x="221" y="147"/>
                  <a:pt x="221" y="149"/>
                </a:cubicBezTo>
                <a:cubicBezTo>
                  <a:pt x="221" y="149"/>
                  <a:pt x="221" y="149"/>
                  <a:pt x="221" y="149"/>
                </a:cubicBezTo>
                <a:cubicBezTo>
                  <a:pt x="221" y="149"/>
                  <a:pt x="221" y="149"/>
                  <a:pt x="221" y="149"/>
                </a:cubicBezTo>
                <a:cubicBezTo>
                  <a:pt x="220" y="147"/>
                  <a:pt x="219" y="148"/>
                  <a:pt x="218" y="148"/>
                </a:cubicBezTo>
                <a:cubicBezTo>
                  <a:pt x="217" y="148"/>
                  <a:pt x="216" y="148"/>
                  <a:pt x="216" y="147"/>
                </a:cubicBezTo>
                <a:cubicBezTo>
                  <a:pt x="216" y="146"/>
                  <a:pt x="215" y="145"/>
                  <a:pt x="214" y="144"/>
                </a:cubicBezTo>
                <a:cubicBezTo>
                  <a:pt x="213" y="143"/>
                  <a:pt x="212" y="141"/>
                  <a:pt x="211" y="140"/>
                </a:cubicBezTo>
                <a:cubicBezTo>
                  <a:pt x="210" y="139"/>
                  <a:pt x="209" y="138"/>
                  <a:pt x="207" y="136"/>
                </a:cubicBezTo>
                <a:cubicBezTo>
                  <a:pt x="206" y="135"/>
                  <a:pt x="205" y="134"/>
                  <a:pt x="204" y="133"/>
                </a:cubicBezTo>
                <a:cubicBezTo>
                  <a:pt x="202" y="131"/>
                  <a:pt x="200" y="130"/>
                  <a:pt x="198" y="129"/>
                </a:cubicBezTo>
                <a:cubicBezTo>
                  <a:pt x="197" y="128"/>
                  <a:pt x="196" y="129"/>
                  <a:pt x="196" y="128"/>
                </a:cubicBezTo>
                <a:cubicBezTo>
                  <a:pt x="197" y="127"/>
                  <a:pt x="197" y="126"/>
                  <a:pt x="197" y="126"/>
                </a:cubicBezTo>
                <a:cubicBezTo>
                  <a:pt x="197" y="125"/>
                  <a:pt x="198" y="125"/>
                  <a:pt x="198" y="125"/>
                </a:cubicBezTo>
                <a:cubicBezTo>
                  <a:pt x="198" y="125"/>
                  <a:pt x="199" y="125"/>
                  <a:pt x="199" y="125"/>
                </a:cubicBezTo>
                <a:cubicBezTo>
                  <a:pt x="199" y="125"/>
                  <a:pt x="198" y="124"/>
                  <a:pt x="198" y="124"/>
                </a:cubicBezTo>
                <a:cubicBezTo>
                  <a:pt x="197" y="124"/>
                  <a:pt x="196" y="125"/>
                  <a:pt x="195" y="125"/>
                </a:cubicBezTo>
                <a:moveTo>
                  <a:pt x="627" y="188"/>
                </a:moveTo>
                <a:cubicBezTo>
                  <a:pt x="627" y="187"/>
                  <a:pt x="627" y="187"/>
                  <a:pt x="627" y="187"/>
                </a:cubicBezTo>
                <a:cubicBezTo>
                  <a:pt x="627" y="187"/>
                  <a:pt x="628" y="186"/>
                  <a:pt x="628" y="186"/>
                </a:cubicBezTo>
                <a:cubicBezTo>
                  <a:pt x="629" y="186"/>
                  <a:pt x="630" y="186"/>
                  <a:pt x="630" y="187"/>
                </a:cubicBezTo>
                <a:cubicBezTo>
                  <a:pt x="630" y="187"/>
                  <a:pt x="629" y="187"/>
                  <a:pt x="628" y="187"/>
                </a:cubicBezTo>
                <a:cubicBezTo>
                  <a:pt x="628" y="191"/>
                  <a:pt x="628" y="191"/>
                  <a:pt x="628" y="191"/>
                </a:cubicBezTo>
                <a:cubicBezTo>
                  <a:pt x="628" y="191"/>
                  <a:pt x="628" y="191"/>
                  <a:pt x="628" y="191"/>
                </a:cubicBezTo>
                <a:cubicBezTo>
                  <a:pt x="627" y="191"/>
                  <a:pt x="627" y="191"/>
                  <a:pt x="627" y="192"/>
                </a:cubicBezTo>
                <a:cubicBezTo>
                  <a:pt x="627" y="192"/>
                  <a:pt x="627" y="193"/>
                  <a:pt x="628" y="193"/>
                </a:cubicBezTo>
                <a:cubicBezTo>
                  <a:pt x="627" y="193"/>
                  <a:pt x="627" y="193"/>
                  <a:pt x="627" y="194"/>
                </a:cubicBezTo>
                <a:cubicBezTo>
                  <a:pt x="626" y="194"/>
                  <a:pt x="627" y="194"/>
                  <a:pt x="627" y="195"/>
                </a:cubicBezTo>
                <a:cubicBezTo>
                  <a:pt x="628" y="195"/>
                  <a:pt x="628" y="195"/>
                  <a:pt x="628" y="195"/>
                </a:cubicBezTo>
                <a:cubicBezTo>
                  <a:pt x="628" y="196"/>
                  <a:pt x="627" y="198"/>
                  <a:pt x="626" y="199"/>
                </a:cubicBezTo>
                <a:cubicBezTo>
                  <a:pt x="620" y="204"/>
                  <a:pt x="615" y="210"/>
                  <a:pt x="609" y="215"/>
                </a:cubicBezTo>
                <a:cubicBezTo>
                  <a:pt x="609" y="216"/>
                  <a:pt x="608" y="216"/>
                  <a:pt x="608" y="216"/>
                </a:cubicBezTo>
                <a:cubicBezTo>
                  <a:pt x="607" y="216"/>
                  <a:pt x="607" y="216"/>
                  <a:pt x="607" y="216"/>
                </a:cubicBezTo>
                <a:cubicBezTo>
                  <a:pt x="605" y="214"/>
                  <a:pt x="603" y="213"/>
                  <a:pt x="602" y="211"/>
                </a:cubicBezTo>
                <a:cubicBezTo>
                  <a:pt x="602" y="210"/>
                  <a:pt x="602" y="210"/>
                  <a:pt x="602" y="210"/>
                </a:cubicBezTo>
                <a:cubicBezTo>
                  <a:pt x="602" y="209"/>
                  <a:pt x="602" y="209"/>
                  <a:pt x="602" y="209"/>
                </a:cubicBezTo>
                <a:cubicBezTo>
                  <a:pt x="603" y="208"/>
                  <a:pt x="604" y="207"/>
                  <a:pt x="605" y="206"/>
                </a:cubicBezTo>
                <a:cubicBezTo>
                  <a:pt x="607" y="206"/>
                  <a:pt x="607" y="205"/>
                  <a:pt x="608" y="205"/>
                </a:cubicBezTo>
                <a:cubicBezTo>
                  <a:pt x="609" y="203"/>
                  <a:pt x="610" y="202"/>
                  <a:pt x="611" y="200"/>
                </a:cubicBezTo>
                <a:cubicBezTo>
                  <a:pt x="612" y="198"/>
                  <a:pt x="614" y="198"/>
                  <a:pt x="615" y="197"/>
                </a:cubicBezTo>
                <a:cubicBezTo>
                  <a:pt x="616" y="195"/>
                  <a:pt x="618" y="194"/>
                  <a:pt x="619" y="193"/>
                </a:cubicBezTo>
                <a:cubicBezTo>
                  <a:pt x="620" y="192"/>
                  <a:pt x="621" y="191"/>
                  <a:pt x="621" y="190"/>
                </a:cubicBezTo>
                <a:cubicBezTo>
                  <a:pt x="623" y="190"/>
                  <a:pt x="623" y="189"/>
                  <a:pt x="624" y="188"/>
                </a:cubicBezTo>
                <a:cubicBezTo>
                  <a:pt x="627" y="188"/>
                  <a:pt x="627" y="188"/>
                  <a:pt x="627" y="188"/>
                </a:cubicBezTo>
                <a:cubicBezTo>
                  <a:pt x="627" y="189"/>
                  <a:pt x="627" y="189"/>
                  <a:pt x="627" y="189"/>
                </a:cubicBezTo>
                <a:cubicBezTo>
                  <a:pt x="627" y="189"/>
                  <a:pt x="627" y="189"/>
                  <a:pt x="627" y="189"/>
                </a:cubicBezTo>
                <a:cubicBezTo>
                  <a:pt x="626" y="189"/>
                  <a:pt x="626" y="189"/>
                  <a:pt x="626" y="189"/>
                </a:cubicBezTo>
                <a:cubicBezTo>
                  <a:pt x="626" y="189"/>
                  <a:pt x="625" y="189"/>
                  <a:pt x="626" y="190"/>
                </a:cubicBezTo>
                <a:cubicBezTo>
                  <a:pt x="626" y="190"/>
                  <a:pt x="626" y="189"/>
                  <a:pt x="627" y="189"/>
                </a:cubicBezTo>
                <a:cubicBezTo>
                  <a:pt x="627" y="189"/>
                  <a:pt x="627" y="189"/>
                  <a:pt x="627" y="189"/>
                </a:cubicBezTo>
                <a:cubicBezTo>
                  <a:pt x="627" y="188"/>
                  <a:pt x="627" y="188"/>
                  <a:pt x="627" y="188"/>
                </a:cubicBezTo>
                <a:moveTo>
                  <a:pt x="329" y="143"/>
                </a:moveTo>
                <a:cubicBezTo>
                  <a:pt x="328" y="143"/>
                  <a:pt x="328" y="144"/>
                  <a:pt x="327" y="145"/>
                </a:cubicBezTo>
                <a:cubicBezTo>
                  <a:pt x="327" y="145"/>
                  <a:pt x="326" y="145"/>
                  <a:pt x="325" y="145"/>
                </a:cubicBezTo>
                <a:cubicBezTo>
                  <a:pt x="324" y="145"/>
                  <a:pt x="323" y="147"/>
                  <a:pt x="322" y="146"/>
                </a:cubicBezTo>
                <a:cubicBezTo>
                  <a:pt x="322" y="146"/>
                  <a:pt x="321" y="147"/>
                  <a:pt x="321" y="147"/>
                </a:cubicBezTo>
                <a:cubicBezTo>
                  <a:pt x="321" y="148"/>
                  <a:pt x="321" y="148"/>
                  <a:pt x="321" y="148"/>
                </a:cubicBezTo>
                <a:cubicBezTo>
                  <a:pt x="319" y="147"/>
                  <a:pt x="318" y="149"/>
                  <a:pt x="317" y="149"/>
                </a:cubicBezTo>
                <a:cubicBezTo>
                  <a:pt x="316" y="149"/>
                  <a:pt x="316" y="149"/>
                  <a:pt x="316" y="149"/>
                </a:cubicBezTo>
                <a:cubicBezTo>
                  <a:pt x="314" y="149"/>
                  <a:pt x="312" y="149"/>
                  <a:pt x="310" y="149"/>
                </a:cubicBezTo>
                <a:cubicBezTo>
                  <a:pt x="309" y="148"/>
                  <a:pt x="307" y="147"/>
                  <a:pt x="305" y="146"/>
                </a:cubicBezTo>
                <a:cubicBezTo>
                  <a:pt x="304" y="146"/>
                  <a:pt x="304" y="145"/>
                  <a:pt x="304" y="145"/>
                </a:cubicBezTo>
                <a:cubicBezTo>
                  <a:pt x="303" y="144"/>
                  <a:pt x="302" y="143"/>
                  <a:pt x="301" y="142"/>
                </a:cubicBezTo>
                <a:cubicBezTo>
                  <a:pt x="301" y="141"/>
                  <a:pt x="300" y="140"/>
                  <a:pt x="300" y="139"/>
                </a:cubicBezTo>
                <a:cubicBezTo>
                  <a:pt x="299" y="137"/>
                  <a:pt x="298" y="137"/>
                  <a:pt x="298" y="135"/>
                </a:cubicBezTo>
                <a:cubicBezTo>
                  <a:pt x="298" y="135"/>
                  <a:pt x="298" y="135"/>
                  <a:pt x="297" y="134"/>
                </a:cubicBezTo>
                <a:cubicBezTo>
                  <a:pt x="298" y="134"/>
                  <a:pt x="299" y="133"/>
                  <a:pt x="300" y="133"/>
                </a:cubicBezTo>
                <a:cubicBezTo>
                  <a:pt x="300" y="132"/>
                  <a:pt x="301" y="132"/>
                  <a:pt x="302" y="132"/>
                </a:cubicBezTo>
                <a:cubicBezTo>
                  <a:pt x="303" y="132"/>
                  <a:pt x="303" y="132"/>
                  <a:pt x="303" y="131"/>
                </a:cubicBezTo>
                <a:cubicBezTo>
                  <a:pt x="304" y="131"/>
                  <a:pt x="304" y="131"/>
                  <a:pt x="305" y="131"/>
                </a:cubicBezTo>
                <a:cubicBezTo>
                  <a:pt x="306" y="133"/>
                  <a:pt x="306" y="134"/>
                  <a:pt x="308" y="135"/>
                </a:cubicBezTo>
                <a:cubicBezTo>
                  <a:pt x="308" y="137"/>
                  <a:pt x="310" y="138"/>
                  <a:pt x="311" y="139"/>
                </a:cubicBezTo>
                <a:cubicBezTo>
                  <a:pt x="313" y="140"/>
                  <a:pt x="315" y="141"/>
                  <a:pt x="317" y="140"/>
                </a:cubicBezTo>
                <a:cubicBezTo>
                  <a:pt x="319" y="139"/>
                  <a:pt x="321" y="139"/>
                  <a:pt x="322" y="138"/>
                </a:cubicBezTo>
                <a:cubicBezTo>
                  <a:pt x="322" y="137"/>
                  <a:pt x="322" y="138"/>
                  <a:pt x="322" y="138"/>
                </a:cubicBezTo>
                <a:cubicBezTo>
                  <a:pt x="323" y="139"/>
                  <a:pt x="323" y="139"/>
                  <a:pt x="324" y="139"/>
                </a:cubicBezTo>
                <a:cubicBezTo>
                  <a:pt x="325" y="140"/>
                  <a:pt x="325" y="139"/>
                  <a:pt x="325" y="139"/>
                </a:cubicBezTo>
                <a:cubicBezTo>
                  <a:pt x="325" y="139"/>
                  <a:pt x="326" y="139"/>
                  <a:pt x="326" y="139"/>
                </a:cubicBezTo>
                <a:cubicBezTo>
                  <a:pt x="327" y="139"/>
                  <a:pt x="328" y="140"/>
                  <a:pt x="329" y="141"/>
                </a:cubicBezTo>
                <a:cubicBezTo>
                  <a:pt x="329" y="141"/>
                  <a:pt x="329" y="142"/>
                  <a:pt x="329" y="143"/>
                </a:cubicBezTo>
                <a:moveTo>
                  <a:pt x="107" y="359"/>
                </a:moveTo>
                <a:cubicBezTo>
                  <a:pt x="107" y="358"/>
                  <a:pt x="107" y="358"/>
                  <a:pt x="107" y="358"/>
                </a:cubicBezTo>
                <a:cubicBezTo>
                  <a:pt x="107" y="358"/>
                  <a:pt x="108" y="357"/>
                  <a:pt x="108" y="357"/>
                </a:cubicBezTo>
                <a:cubicBezTo>
                  <a:pt x="108" y="357"/>
                  <a:pt x="110" y="354"/>
                  <a:pt x="109" y="354"/>
                </a:cubicBezTo>
                <a:cubicBezTo>
                  <a:pt x="109" y="354"/>
                  <a:pt x="109" y="354"/>
                  <a:pt x="109" y="354"/>
                </a:cubicBezTo>
                <a:cubicBezTo>
                  <a:pt x="108" y="354"/>
                  <a:pt x="108" y="354"/>
                  <a:pt x="108" y="354"/>
                </a:cubicBezTo>
                <a:cubicBezTo>
                  <a:pt x="108" y="353"/>
                  <a:pt x="109" y="352"/>
                  <a:pt x="110" y="352"/>
                </a:cubicBezTo>
                <a:cubicBezTo>
                  <a:pt x="110" y="352"/>
                  <a:pt x="110" y="353"/>
                  <a:pt x="110" y="353"/>
                </a:cubicBezTo>
                <a:cubicBezTo>
                  <a:pt x="111" y="353"/>
                  <a:pt x="111" y="353"/>
                  <a:pt x="111" y="352"/>
                </a:cubicBezTo>
                <a:cubicBezTo>
                  <a:pt x="112" y="352"/>
                  <a:pt x="114" y="352"/>
                  <a:pt x="116" y="352"/>
                </a:cubicBezTo>
                <a:cubicBezTo>
                  <a:pt x="118" y="352"/>
                  <a:pt x="118" y="353"/>
                  <a:pt x="120" y="353"/>
                </a:cubicBezTo>
                <a:cubicBezTo>
                  <a:pt x="121" y="353"/>
                  <a:pt x="122" y="353"/>
                  <a:pt x="123" y="353"/>
                </a:cubicBezTo>
                <a:cubicBezTo>
                  <a:pt x="125" y="355"/>
                  <a:pt x="126" y="354"/>
                  <a:pt x="128" y="354"/>
                </a:cubicBezTo>
                <a:cubicBezTo>
                  <a:pt x="130" y="354"/>
                  <a:pt x="132" y="353"/>
                  <a:pt x="133" y="355"/>
                </a:cubicBezTo>
                <a:cubicBezTo>
                  <a:pt x="138" y="355"/>
                  <a:pt x="138" y="355"/>
                  <a:pt x="138" y="355"/>
                </a:cubicBezTo>
                <a:cubicBezTo>
                  <a:pt x="138" y="356"/>
                  <a:pt x="138" y="357"/>
                  <a:pt x="137" y="358"/>
                </a:cubicBezTo>
                <a:cubicBezTo>
                  <a:pt x="137" y="358"/>
                  <a:pt x="137" y="359"/>
                  <a:pt x="137" y="359"/>
                </a:cubicBezTo>
                <a:cubicBezTo>
                  <a:pt x="137" y="361"/>
                  <a:pt x="137" y="362"/>
                  <a:pt x="137" y="364"/>
                </a:cubicBezTo>
                <a:cubicBezTo>
                  <a:pt x="136" y="365"/>
                  <a:pt x="135" y="364"/>
                  <a:pt x="135" y="363"/>
                </a:cubicBezTo>
                <a:cubicBezTo>
                  <a:pt x="134" y="363"/>
                  <a:pt x="132" y="363"/>
                  <a:pt x="131" y="363"/>
                </a:cubicBezTo>
                <a:cubicBezTo>
                  <a:pt x="130" y="364"/>
                  <a:pt x="129" y="362"/>
                  <a:pt x="128" y="362"/>
                </a:cubicBezTo>
                <a:cubicBezTo>
                  <a:pt x="127" y="363"/>
                  <a:pt x="126" y="362"/>
                  <a:pt x="124" y="362"/>
                </a:cubicBezTo>
                <a:cubicBezTo>
                  <a:pt x="123" y="362"/>
                  <a:pt x="122" y="363"/>
                  <a:pt x="121" y="362"/>
                </a:cubicBezTo>
                <a:cubicBezTo>
                  <a:pt x="120" y="362"/>
                  <a:pt x="120" y="361"/>
                  <a:pt x="118" y="362"/>
                </a:cubicBezTo>
                <a:cubicBezTo>
                  <a:pt x="118" y="362"/>
                  <a:pt x="117" y="362"/>
                  <a:pt x="116" y="361"/>
                </a:cubicBezTo>
                <a:cubicBezTo>
                  <a:pt x="114" y="360"/>
                  <a:pt x="111" y="361"/>
                  <a:pt x="108" y="361"/>
                </a:cubicBezTo>
                <a:cubicBezTo>
                  <a:pt x="108" y="361"/>
                  <a:pt x="107" y="360"/>
                  <a:pt x="107" y="360"/>
                </a:cubicBezTo>
                <a:cubicBezTo>
                  <a:pt x="107" y="360"/>
                  <a:pt x="107" y="360"/>
                  <a:pt x="107" y="360"/>
                </a:cubicBezTo>
                <a:cubicBezTo>
                  <a:pt x="107" y="360"/>
                  <a:pt x="107" y="359"/>
                  <a:pt x="108" y="359"/>
                </a:cubicBezTo>
                <a:cubicBezTo>
                  <a:pt x="108" y="359"/>
                  <a:pt x="107" y="359"/>
                  <a:pt x="107" y="359"/>
                </a:cubicBezTo>
                <a:moveTo>
                  <a:pt x="79" y="374"/>
                </a:moveTo>
                <a:cubicBezTo>
                  <a:pt x="79" y="375"/>
                  <a:pt x="80" y="376"/>
                  <a:pt x="78" y="376"/>
                </a:cubicBezTo>
                <a:cubicBezTo>
                  <a:pt x="77" y="376"/>
                  <a:pt x="78" y="378"/>
                  <a:pt x="76" y="378"/>
                </a:cubicBezTo>
                <a:cubicBezTo>
                  <a:pt x="77" y="378"/>
                  <a:pt x="77" y="379"/>
                  <a:pt x="77" y="379"/>
                </a:cubicBezTo>
                <a:cubicBezTo>
                  <a:pt x="78" y="379"/>
                  <a:pt x="78" y="378"/>
                  <a:pt x="78" y="378"/>
                </a:cubicBezTo>
                <a:cubicBezTo>
                  <a:pt x="79" y="378"/>
                  <a:pt x="79" y="378"/>
                  <a:pt x="79" y="378"/>
                </a:cubicBezTo>
                <a:cubicBezTo>
                  <a:pt x="79" y="378"/>
                  <a:pt x="79" y="378"/>
                  <a:pt x="79" y="379"/>
                </a:cubicBezTo>
                <a:cubicBezTo>
                  <a:pt x="79" y="379"/>
                  <a:pt x="79" y="379"/>
                  <a:pt x="79" y="379"/>
                </a:cubicBezTo>
                <a:cubicBezTo>
                  <a:pt x="78" y="379"/>
                  <a:pt x="76" y="379"/>
                  <a:pt x="75" y="379"/>
                </a:cubicBezTo>
                <a:cubicBezTo>
                  <a:pt x="75" y="379"/>
                  <a:pt x="75" y="379"/>
                  <a:pt x="75" y="378"/>
                </a:cubicBezTo>
                <a:cubicBezTo>
                  <a:pt x="75" y="378"/>
                  <a:pt x="75" y="378"/>
                  <a:pt x="75" y="378"/>
                </a:cubicBezTo>
                <a:cubicBezTo>
                  <a:pt x="74" y="378"/>
                  <a:pt x="74" y="379"/>
                  <a:pt x="75" y="379"/>
                </a:cubicBezTo>
                <a:cubicBezTo>
                  <a:pt x="75" y="379"/>
                  <a:pt x="75" y="379"/>
                  <a:pt x="75" y="379"/>
                </a:cubicBezTo>
                <a:cubicBezTo>
                  <a:pt x="75" y="378"/>
                  <a:pt x="75" y="378"/>
                  <a:pt x="75" y="378"/>
                </a:cubicBezTo>
                <a:cubicBezTo>
                  <a:pt x="75" y="378"/>
                  <a:pt x="75" y="378"/>
                  <a:pt x="75" y="378"/>
                </a:cubicBezTo>
                <a:cubicBezTo>
                  <a:pt x="72" y="380"/>
                  <a:pt x="72" y="380"/>
                  <a:pt x="69" y="379"/>
                </a:cubicBezTo>
                <a:cubicBezTo>
                  <a:pt x="68" y="379"/>
                  <a:pt x="68" y="379"/>
                  <a:pt x="68" y="379"/>
                </a:cubicBezTo>
                <a:cubicBezTo>
                  <a:pt x="67" y="379"/>
                  <a:pt x="65" y="379"/>
                  <a:pt x="64" y="379"/>
                </a:cubicBezTo>
                <a:cubicBezTo>
                  <a:pt x="62" y="377"/>
                  <a:pt x="61" y="378"/>
                  <a:pt x="59" y="378"/>
                </a:cubicBezTo>
                <a:cubicBezTo>
                  <a:pt x="58" y="378"/>
                  <a:pt x="57" y="378"/>
                  <a:pt x="56" y="377"/>
                </a:cubicBezTo>
                <a:cubicBezTo>
                  <a:pt x="56" y="377"/>
                  <a:pt x="55" y="377"/>
                  <a:pt x="54" y="377"/>
                </a:cubicBezTo>
                <a:cubicBezTo>
                  <a:pt x="53" y="377"/>
                  <a:pt x="52" y="377"/>
                  <a:pt x="50" y="377"/>
                </a:cubicBezTo>
                <a:cubicBezTo>
                  <a:pt x="50" y="376"/>
                  <a:pt x="50" y="375"/>
                  <a:pt x="50" y="374"/>
                </a:cubicBezTo>
                <a:cubicBezTo>
                  <a:pt x="50" y="373"/>
                  <a:pt x="50" y="372"/>
                  <a:pt x="51" y="371"/>
                </a:cubicBezTo>
                <a:cubicBezTo>
                  <a:pt x="51" y="371"/>
                  <a:pt x="51" y="369"/>
                  <a:pt x="51" y="369"/>
                </a:cubicBezTo>
                <a:cubicBezTo>
                  <a:pt x="52" y="368"/>
                  <a:pt x="53" y="368"/>
                  <a:pt x="54" y="368"/>
                </a:cubicBezTo>
                <a:cubicBezTo>
                  <a:pt x="54" y="368"/>
                  <a:pt x="55" y="368"/>
                  <a:pt x="56" y="368"/>
                </a:cubicBezTo>
                <a:cubicBezTo>
                  <a:pt x="57" y="370"/>
                  <a:pt x="59" y="369"/>
                  <a:pt x="61" y="369"/>
                </a:cubicBezTo>
                <a:cubicBezTo>
                  <a:pt x="62" y="369"/>
                  <a:pt x="63" y="369"/>
                  <a:pt x="65" y="369"/>
                </a:cubicBezTo>
                <a:cubicBezTo>
                  <a:pt x="65" y="369"/>
                  <a:pt x="66" y="369"/>
                  <a:pt x="67" y="370"/>
                </a:cubicBezTo>
                <a:cubicBezTo>
                  <a:pt x="68" y="371"/>
                  <a:pt x="69" y="369"/>
                  <a:pt x="70" y="371"/>
                </a:cubicBezTo>
                <a:cubicBezTo>
                  <a:pt x="71" y="371"/>
                  <a:pt x="72" y="371"/>
                  <a:pt x="73" y="371"/>
                </a:cubicBezTo>
                <a:cubicBezTo>
                  <a:pt x="74" y="371"/>
                  <a:pt x="75" y="371"/>
                  <a:pt x="76" y="372"/>
                </a:cubicBezTo>
                <a:cubicBezTo>
                  <a:pt x="76" y="372"/>
                  <a:pt x="76" y="371"/>
                  <a:pt x="77" y="371"/>
                </a:cubicBezTo>
                <a:cubicBezTo>
                  <a:pt x="77" y="372"/>
                  <a:pt x="78" y="372"/>
                  <a:pt x="78" y="373"/>
                </a:cubicBezTo>
                <a:cubicBezTo>
                  <a:pt x="78" y="374"/>
                  <a:pt x="79" y="374"/>
                  <a:pt x="79" y="374"/>
                </a:cubicBezTo>
                <a:moveTo>
                  <a:pt x="76" y="374"/>
                </a:moveTo>
                <a:cubicBezTo>
                  <a:pt x="76" y="374"/>
                  <a:pt x="76" y="374"/>
                  <a:pt x="76" y="374"/>
                </a:cubicBezTo>
                <a:cubicBezTo>
                  <a:pt x="76" y="374"/>
                  <a:pt x="76" y="374"/>
                  <a:pt x="76" y="374"/>
                </a:cubicBezTo>
                <a:cubicBezTo>
                  <a:pt x="76" y="374"/>
                  <a:pt x="76" y="375"/>
                  <a:pt x="76" y="375"/>
                </a:cubicBezTo>
                <a:cubicBezTo>
                  <a:pt x="76" y="375"/>
                  <a:pt x="76" y="375"/>
                  <a:pt x="76" y="374"/>
                </a:cubicBezTo>
                <a:moveTo>
                  <a:pt x="112" y="203"/>
                </a:moveTo>
                <a:cubicBezTo>
                  <a:pt x="114" y="202"/>
                  <a:pt x="114" y="200"/>
                  <a:pt x="115" y="199"/>
                </a:cubicBezTo>
                <a:cubicBezTo>
                  <a:pt x="116" y="198"/>
                  <a:pt x="117" y="197"/>
                  <a:pt x="118" y="196"/>
                </a:cubicBezTo>
                <a:cubicBezTo>
                  <a:pt x="121" y="196"/>
                  <a:pt x="121" y="196"/>
                  <a:pt x="121" y="196"/>
                </a:cubicBezTo>
                <a:cubicBezTo>
                  <a:pt x="121" y="198"/>
                  <a:pt x="123" y="198"/>
                  <a:pt x="124" y="199"/>
                </a:cubicBezTo>
                <a:cubicBezTo>
                  <a:pt x="125" y="199"/>
                  <a:pt x="126" y="199"/>
                  <a:pt x="126" y="200"/>
                </a:cubicBezTo>
                <a:cubicBezTo>
                  <a:pt x="127" y="200"/>
                  <a:pt x="128" y="201"/>
                  <a:pt x="129" y="202"/>
                </a:cubicBezTo>
                <a:cubicBezTo>
                  <a:pt x="128" y="202"/>
                  <a:pt x="127" y="203"/>
                  <a:pt x="128" y="204"/>
                </a:cubicBezTo>
                <a:cubicBezTo>
                  <a:pt x="128" y="204"/>
                  <a:pt x="129" y="203"/>
                  <a:pt x="129" y="203"/>
                </a:cubicBezTo>
                <a:cubicBezTo>
                  <a:pt x="130" y="203"/>
                  <a:pt x="130" y="203"/>
                  <a:pt x="130" y="204"/>
                </a:cubicBezTo>
                <a:cubicBezTo>
                  <a:pt x="131" y="205"/>
                  <a:pt x="130" y="205"/>
                  <a:pt x="130" y="205"/>
                </a:cubicBezTo>
                <a:cubicBezTo>
                  <a:pt x="129" y="205"/>
                  <a:pt x="129" y="205"/>
                  <a:pt x="128" y="205"/>
                </a:cubicBezTo>
                <a:cubicBezTo>
                  <a:pt x="127" y="206"/>
                  <a:pt x="128" y="207"/>
                  <a:pt x="128" y="207"/>
                </a:cubicBezTo>
                <a:cubicBezTo>
                  <a:pt x="128" y="208"/>
                  <a:pt x="128" y="209"/>
                  <a:pt x="128" y="210"/>
                </a:cubicBezTo>
                <a:cubicBezTo>
                  <a:pt x="128" y="211"/>
                  <a:pt x="127" y="212"/>
                  <a:pt x="128" y="212"/>
                </a:cubicBezTo>
                <a:cubicBezTo>
                  <a:pt x="128" y="212"/>
                  <a:pt x="128" y="213"/>
                  <a:pt x="128" y="212"/>
                </a:cubicBezTo>
                <a:cubicBezTo>
                  <a:pt x="128" y="212"/>
                  <a:pt x="129" y="212"/>
                  <a:pt x="129" y="212"/>
                </a:cubicBezTo>
                <a:cubicBezTo>
                  <a:pt x="129" y="212"/>
                  <a:pt x="130" y="212"/>
                  <a:pt x="130" y="213"/>
                </a:cubicBezTo>
                <a:cubicBezTo>
                  <a:pt x="131" y="213"/>
                  <a:pt x="132" y="214"/>
                  <a:pt x="131" y="216"/>
                </a:cubicBezTo>
                <a:cubicBezTo>
                  <a:pt x="131" y="216"/>
                  <a:pt x="132" y="216"/>
                  <a:pt x="132" y="216"/>
                </a:cubicBezTo>
                <a:cubicBezTo>
                  <a:pt x="133" y="216"/>
                  <a:pt x="133" y="217"/>
                  <a:pt x="133" y="217"/>
                </a:cubicBezTo>
                <a:cubicBezTo>
                  <a:pt x="135" y="219"/>
                  <a:pt x="135" y="219"/>
                  <a:pt x="139" y="219"/>
                </a:cubicBezTo>
                <a:cubicBezTo>
                  <a:pt x="139" y="220"/>
                  <a:pt x="139" y="220"/>
                  <a:pt x="140" y="220"/>
                </a:cubicBezTo>
                <a:cubicBezTo>
                  <a:pt x="140" y="221"/>
                  <a:pt x="141" y="221"/>
                  <a:pt x="141" y="221"/>
                </a:cubicBezTo>
                <a:cubicBezTo>
                  <a:pt x="140" y="222"/>
                  <a:pt x="140" y="222"/>
                  <a:pt x="139" y="222"/>
                </a:cubicBezTo>
                <a:cubicBezTo>
                  <a:pt x="137" y="221"/>
                  <a:pt x="137" y="221"/>
                  <a:pt x="136" y="222"/>
                </a:cubicBezTo>
                <a:cubicBezTo>
                  <a:pt x="135" y="222"/>
                  <a:pt x="135" y="222"/>
                  <a:pt x="135" y="221"/>
                </a:cubicBezTo>
                <a:cubicBezTo>
                  <a:pt x="135" y="221"/>
                  <a:pt x="135" y="221"/>
                  <a:pt x="135" y="221"/>
                </a:cubicBezTo>
                <a:cubicBezTo>
                  <a:pt x="133" y="223"/>
                  <a:pt x="133" y="223"/>
                  <a:pt x="132" y="221"/>
                </a:cubicBezTo>
                <a:cubicBezTo>
                  <a:pt x="132" y="221"/>
                  <a:pt x="132" y="220"/>
                  <a:pt x="132" y="220"/>
                </a:cubicBezTo>
                <a:cubicBezTo>
                  <a:pt x="132" y="220"/>
                  <a:pt x="131" y="220"/>
                  <a:pt x="130" y="220"/>
                </a:cubicBezTo>
                <a:cubicBezTo>
                  <a:pt x="129" y="219"/>
                  <a:pt x="128" y="219"/>
                  <a:pt x="127" y="217"/>
                </a:cubicBezTo>
                <a:cubicBezTo>
                  <a:pt x="127" y="217"/>
                  <a:pt x="127" y="217"/>
                  <a:pt x="127" y="216"/>
                </a:cubicBezTo>
                <a:cubicBezTo>
                  <a:pt x="126" y="216"/>
                  <a:pt x="126" y="216"/>
                  <a:pt x="127" y="215"/>
                </a:cubicBezTo>
                <a:cubicBezTo>
                  <a:pt x="125" y="214"/>
                  <a:pt x="123" y="213"/>
                  <a:pt x="121" y="211"/>
                </a:cubicBezTo>
                <a:cubicBezTo>
                  <a:pt x="120" y="210"/>
                  <a:pt x="119" y="210"/>
                  <a:pt x="118" y="209"/>
                </a:cubicBezTo>
                <a:cubicBezTo>
                  <a:pt x="117" y="208"/>
                  <a:pt x="117" y="207"/>
                  <a:pt x="116" y="206"/>
                </a:cubicBezTo>
                <a:cubicBezTo>
                  <a:pt x="114" y="205"/>
                  <a:pt x="114" y="204"/>
                  <a:pt x="112" y="203"/>
                </a:cubicBezTo>
                <a:moveTo>
                  <a:pt x="125" y="211"/>
                </a:moveTo>
                <a:cubicBezTo>
                  <a:pt x="125" y="212"/>
                  <a:pt x="126" y="212"/>
                  <a:pt x="127" y="211"/>
                </a:cubicBezTo>
                <a:cubicBezTo>
                  <a:pt x="126" y="211"/>
                  <a:pt x="125" y="211"/>
                  <a:pt x="125" y="211"/>
                </a:cubicBezTo>
                <a:moveTo>
                  <a:pt x="131" y="218"/>
                </a:moveTo>
                <a:cubicBezTo>
                  <a:pt x="131" y="218"/>
                  <a:pt x="131" y="218"/>
                  <a:pt x="131" y="218"/>
                </a:cubicBezTo>
                <a:cubicBezTo>
                  <a:pt x="131" y="218"/>
                  <a:pt x="131" y="218"/>
                  <a:pt x="131" y="218"/>
                </a:cubicBezTo>
                <a:cubicBezTo>
                  <a:pt x="131" y="218"/>
                  <a:pt x="131" y="218"/>
                  <a:pt x="131" y="217"/>
                </a:cubicBezTo>
                <a:cubicBezTo>
                  <a:pt x="131" y="217"/>
                  <a:pt x="131" y="218"/>
                  <a:pt x="131" y="218"/>
                </a:cubicBezTo>
                <a:moveTo>
                  <a:pt x="256" y="156"/>
                </a:moveTo>
                <a:cubicBezTo>
                  <a:pt x="255" y="156"/>
                  <a:pt x="255" y="156"/>
                  <a:pt x="254" y="156"/>
                </a:cubicBezTo>
                <a:cubicBezTo>
                  <a:pt x="254" y="158"/>
                  <a:pt x="256" y="158"/>
                  <a:pt x="258" y="158"/>
                </a:cubicBezTo>
                <a:cubicBezTo>
                  <a:pt x="257" y="159"/>
                  <a:pt x="256" y="159"/>
                  <a:pt x="256" y="160"/>
                </a:cubicBezTo>
                <a:cubicBezTo>
                  <a:pt x="257" y="161"/>
                  <a:pt x="257" y="160"/>
                  <a:pt x="258" y="159"/>
                </a:cubicBezTo>
                <a:cubicBezTo>
                  <a:pt x="259" y="162"/>
                  <a:pt x="261" y="164"/>
                  <a:pt x="262" y="166"/>
                </a:cubicBezTo>
                <a:cubicBezTo>
                  <a:pt x="262" y="167"/>
                  <a:pt x="263" y="167"/>
                  <a:pt x="263" y="168"/>
                </a:cubicBezTo>
                <a:cubicBezTo>
                  <a:pt x="264" y="169"/>
                  <a:pt x="265" y="171"/>
                  <a:pt x="265" y="172"/>
                </a:cubicBezTo>
                <a:cubicBezTo>
                  <a:pt x="263" y="173"/>
                  <a:pt x="261" y="174"/>
                  <a:pt x="260" y="176"/>
                </a:cubicBezTo>
                <a:cubicBezTo>
                  <a:pt x="260" y="176"/>
                  <a:pt x="259" y="176"/>
                  <a:pt x="259" y="175"/>
                </a:cubicBezTo>
                <a:cubicBezTo>
                  <a:pt x="258" y="175"/>
                  <a:pt x="258" y="175"/>
                  <a:pt x="258" y="174"/>
                </a:cubicBezTo>
                <a:cubicBezTo>
                  <a:pt x="257" y="173"/>
                  <a:pt x="257" y="172"/>
                  <a:pt x="256" y="171"/>
                </a:cubicBezTo>
                <a:cubicBezTo>
                  <a:pt x="256" y="170"/>
                  <a:pt x="255" y="169"/>
                  <a:pt x="254" y="168"/>
                </a:cubicBezTo>
                <a:cubicBezTo>
                  <a:pt x="254" y="167"/>
                  <a:pt x="253" y="166"/>
                  <a:pt x="253" y="165"/>
                </a:cubicBezTo>
                <a:cubicBezTo>
                  <a:pt x="253" y="164"/>
                  <a:pt x="252" y="163"/>
                  <a:pt x="251" y="162"/>
                </a:cubicBezTo>
                <a:cubicBezTo>
                  <a:pt x="251" y="162"/>
                  <a:pt x="251" y="162"/>
                  <a:pt x="251" y="162"/>
                </a:cubicBezTo>
                <a:cubicBezTo>
                  <a:pt x="252" y="161"/>
                  <a:pt x="252" y="161"/>
                  <a:pt x="253" y="161"/>
                </a:cubicBezTo>
                <a:cubicBezTo>
                  <a:pt x="252" y="160"/>
                  <a:pt x="251" y="159"/>
                  <a:pt x="250" y="159"/>
                </a:cubicBezTo>
                <a:cubicBezTo>
                  <a:pt x="250" y="160"/>
                  <a:pt x="249" y="159"/>
                  <a:pt x="249" y="159"/>
                </a:cubicBezTo>
                <a:cubicBezTo>
                  <a:pt x="249" y="157"/>
                  <a:pt x="247" y="157"/>
                  <a:pt x="247" y="156"/>
                </a:cubicBezTo>
                <a:cubicBezTo>
                  <a:pt x="247" y="155"/>
                  <a:pt x="246" y="154"/>
                  <a:pt x="245" y="153"/>
                </a:cubicBezTo>
                <a:cubicBezTo>
                  <a:pt x="245" y="153"/>
                  <a:pt x="245" y="152"/>
                  <a:pt x="246" y="152"/>
                </a:cubicBezTo>
                <a:cubicBezTo>
                  <a:pt x="247" y="152"/>
                  <a:pt x="248" y="152"/>
                  <a:pt x="249" y="152"/>
                </a:cubicBezTo>
                <a:cubicBezTo>
                  <a:pt x="249" y="152"/>
                  <a:pt x="249" y="151"/>
                  <a:pt x="249" y="151"/>
                </a:cubicBezTo>
                <a:cubicBezTo>
                  <a:pt x="249" y="151"/>
                  <a:pt x="249" y="150"/>
                  <a:pt x="249" y="150"/>
                </a:cubicBezTo>
                <a:cubicBezTo>
                  <a:pt x="249" y="150"/>
                  <a:pt x="248" y="150"/>
                  <a:pt x="248" y="150"/>
                </a:cubicBezTo>
                <a:cubicBezTo>
                  <a:pt x="246" y="150"/>
                  <a:pt x="245" y="149"/>
                  <a:pt x="245" y="148"/>
                </a:cubicBezTo>
                <a:cubicBezTo>
                  <a:pt x="245" y="147"/>
                  <a:pt x="245" y="147"/>
                  <a:pt x="245" y="147"/>
                </a:cubicBezTo>
                <a:cubicBezTo>
                  <a:pt x="243" y="147"/>
                  <a:pt x="242" y="147"/>
                  <a:pt x="242" y="146"/>
                </a:cubicBezTo>
                <a:cubicBezTo>
                  <a:pt x="241" y="145"/>
                  <a:pt x="242" y="144"/>
                  <a:pt x="242" y="144"/>
                </a:cubicBezTo>
                <a:cubicBezTo>
                  <a:pt x="244" y="145"/>
                  <a:pt x="243" y="143"/>
                  <a:pt x="244" y="142"/>
                </a:cubicBezTo>
                <a:cubicBezTo>
                  <a:pt x="245" y="143"/>
                  <a:pt x="245" y="145"/>
                  <a:pt x="247" y="145"/>
                </a:cubicBezTo>
                <a:cubicBezTo>
                  <a:pt x="247" y="145"/>
                  <a:pt x="247" y="145"/>
                  <a:pt x="247" y="145"/>
                </a:cubicBezTo>
                <a:cubicBezTo>
                  <a:pt x="247" y="146"/>
                  <a:pt x="247" y="146"/>
                  <a:pt x="248" y="146"/>
                </a:cubicBezTo>
                <a:cubicBezTo>
                  <a:pt x="249" y="146"/>
                  <a:pt x="249" y="146"/>
                  <a:pt x="249" y="146"/>
                </a:cubicBezTo>
                <a:cubicBezTo>
                  <a:pt x="249" y="145"/>
                  <a:pt x="249" y="145"/>
                  <a:pt x="249" y="144"/>
                </a:cubicBezTo>
                <a:cubicBezTo>
                  <a:pt x="250" y="145"/>
                  <a:pt x="250" y="145"/>
                  <a:pt x="251" y="145"/>
                </a:cubicBezTo>
                <a:cubicBezTo>
                  <a:pt x="251" y="146"/>
                  <a:pt x="251" y="147"/>
                  <a:pt x="250" y="147"/>
                </a:cubicBezTo>
                <a:cubicBezTo>
                  <a:pt x="250" y="147"/>
                  <a:pt x="249" y="147"/>
                  <a:pt x="249" y="148"/>
                </a:cubicBezTo>
                <a:cubicBezTo>
                  <a:pt x="249" y="148"/>
                  <a:pt x="249" y="148"/>
                  <a:pt x="249" y="148"/>
                </a:cubicBezTo>
                <a:cubicBezTo>
                  <a:pt x="251" y="148"/>
                  <a:pt x="252" y="148"/>
                  <a:pt x="253" y="150"/>
                </a:cubicBezTo>
                <a:cubicBezTo>
                  <a:pt x="253" y="150"/>
                  <a:pt x="253" y="150"/>
                  <a:pt x="253" y="150"/>
                </a:cubicBezTo>
                <a:cubicBezTo>
                  <a:pt x="254" y="151"/>
                  <a:pt x="254" y="151"/>
                  <a:pt x="253" y="152"/>
                </a:cubicBezTo>
                <a:cubicBezTo>
                  <a:pt x="253" y="153"/>
                  <a:pt x="254" y="154"/>
                  <a:pt x="255" y="154"/>
                </a:cubicBezTo>
                <a:cubicBezTo>
                  <a:pt x="256" y="154"/>
                  <a:pt x="255" y="155"/>
                  <a:pt x="256" y="156"/>
                </a:cubicBezTo>
                <a:moveTo>
                  <a:pt x="251" y="155"/>
                </a:moveTo>
                <a:cubicBezTo>
                  <a:pt x="250" y="155"/>
                  <a:pt x="250" y="155"/>
                  <a:pt x="250" y="155"/>
                </a:cubicBezTo>
                <a:cubicBezTo>
                  <a:pt x="250" y="155"/>
                  <a:pt x="250" y="156"/>
                  <a:pt x="250" y="156"/>
                </a:cubicBezTo>
                <a:cubicBezTo>
                  <a:pt x="250" y="156"/>
                  <a:pt x="250" y="156"/>
                  <a:pt x="250" y="156"/>
                </a:cubicBezTo>
                <a:cubicBezTo>
                  <a:pt x="251" y="156"/>
                  <a:pt x="251" y="155"/>
                  <a:pt x="251" y="155"/>
                </a:cubicBezTo>
                <a:cubicBezTo>
                  <a:pt x="251" y="155"/>
                  <a:pt x="251" y="155"/>
                  <a:pt x="250" y="156"/>
                </a:cubicBezTo>
                <a:cubicBezTo>
                  <a:pt x="250" y="156"/>
                  <a:pt x="250" y="156"/>
                  <a:pt x="250" y="156"/>
                </a:cubicBezTo>
                <a:cubicBezTo>
                  <a:pt x="250" y="156"/>
                  <a:pt x="250" y="156"/>
                  <a:pt x="250" y="156"/>
                </a:cubicBezTo>
                <a:cubicBezTo>
                  <a:pt x="249" y="156"/>
                  <a:pt x="249" y="156"/>
                  <a:pt x="249" y="157"/>
                </a:cubicBezTo>
                <a:cubicBezTo>
                  <a:pt x="250" y="157"/>
                  <a:pt x="250" y="156"/>
                  <a:pt x="251" y="155"/>
                </a:cubicBezTo>
                <a:moveTo>
                  <a:pt x="255" y="167"/>
                </a:moveTo>
                <a:cubicBezTo>
                  <a:pt x="255" y="167"/>
                  <a:pt x="256" y="167"/>
                  <a:pt x="257" y="167"/>
                </a:cubicBezTo>
                <a:cubicBezTo>
                  <a:pt x="256" y="166"/>
                  <a:pt x="255" y="166"/>
                  <a:pt x="255" y="167"/>
                </a:cubicBezTo>
                <a:moveTo>
                  <a:pt x="254" y="161"/>
                </a:moveTo>
                <a:cubicBezTo>
                  <a:pt x="254" y="162"/>
                  <a:pt x="254" y="162"/>
                  <a:pt x="254" y="162"/>
                </a:cubicBezTo>
                <a:cubicBezTo>
                  <a:pt x="254" y="162"/>
                  <a:pt x="254" y="162"/>
                  <a:pt x="254" y="162"/>
                </a:cubicBezTo>
                <a:cubicBezTo>
                  <a:pt x="254" y="162"/>
                  <a:pt x="255" y="162"/>
                  <a:pt x="255" y="162"/>
                </a:cubicBezTo>
                <a:cubicBezTo>
                  <a:pt x="255" y="162"/>
                  <a:pt x="254" y="162"/>
                  <a:pt x="254" y="161"/>
                </a:cubicBezTo>
                <a:moveTo>
                  <a:pt x="255" y="164"/>
                </a:moveTo>
                <a:cubicBezTo>
                  <a:pt x="254" y="164"/>
                  <a:pt x="254" y="164"/>
                  <a:pt x="254" y="163"/>
                </a:cubicBezTo>
                <a:cubicBezTo>
                  <a:pt x="254" y="163"/>
                  <a:pt x="254" y="164"/>
                  <a:pt x="254" y="164"/>
                </a:cubicBezTo>
                <a:cubicBezTo>
                  <a:pt x="254" y="164"/>
                  <a:pt x="254" y="164"/>
                  <a:pt x="254" y="164"/>
                </a:cubicBezTo>
                <a:cubicBezTo>
                  <a:pt x="254" y="164"/>
                  <a:pt x="254" y="164"/>
                  <a:pt x="255" y="164"/>
                </a:cubicBezTo>
                <a:moveTo>
                  <a:pt x="345" y="689"/>
                </a:moveTo>
                <a:cubicBezTo>
                  <a:pt x="345" y="688"/>
                  <a:pt x="345" y="687"/>
                  <a:pt x="345" y="685"/>
                </a:cubicBezTo>
                <a:cubicBezTo>
                  <a:pt x="347" y="685"/>
                  <a:pt x="348" y="685"/>
                  <a:pt x="349" y="685"/>
                </a:cubicBezTo>
                <a:cubicBezTo>
                  <a:pt x="350" y="687"/>
                  <a:pt x="352" y="686"/>
                  <a:pt x="353" y="686"/>
                </a:cubicBezTo>
                <a:cubicBezTo>
                  <a:pt x="354" y="687"/>
                  <a:pt x="353" y="689"/>
                  <a:pt x="353" y="690"/>
                </a:cubicBezTo>
                <a:cubicBezTo>
                  <a:pt x="353" y="690"/>
                  <a:pt x="352" y="690"/>
                  <a:pt x="351" y="690"/>
                </a:cubicBezTo>
                <a:cubicBezTo>
                  <a:pt x="351" y="690"/>
                  <a:pt x="351" y="690"/>
                  <a:pt x="351" y="690"/>
                </a:cubicBezTo>
                <a:cubicBezTo>
                  <a:pt x="351" y="690"/>
                  <a:pt x="351" y="691"/>
                  <a:pt x="351" y="691"/>
                </a:cubicBezTo>
                <a:cubicBezTo>
                  <a:pt x="352" y="691"/>
                  <a:pt x="353" y="691"/>
                  <a:pt x="354" y="691"/>
                </a:cubicBezTo>
                <a:cubicBezTo>
                  <a:pt x="354" y="691"/>
                  <a:pt x="354" y="691"/>
                  <a:pt x="354" y="691"/>
                </a:cubicBezTo>
                <a:cubicBezTo>
                  <a:pt x="354" y="691"/>
                  <a:pt x="353" y="691"/>
                  <a:pt x="353" y="691"/>
                </a:cubicBezTo>
                <a:cubicBezTo>
                  <a:pt x="353" y="691"/>
                  <a:pt x="353" y="691"/>
                  <a:pt x="353" y="691"/>
                </a:cubicBezTo>
                <a:cubicBezTo>
                  <a:pt x="354" y="691"/>
                  <a:pt x="354" y="691"/>
                  <a:pt x="354" y="692"/>
                </a:cubicBezTo>
                <a:cubicBezTo>
                  <a:pt x="354" y="692"/>
                  <a:pt x="354" y="691"/>
                  <a:pt x="354" y="691"/>
                </a:cubicBezTo>
                <a:cubicBezTo>
                  <a:pt x="353" y="690"/>
                  <a:pt x="353" y="690"/>
                  <a:pt x="353" y="690"/>
                </a:cubicBezTo>
                <a:cubicBezTo>
                  <a:pt x="355" y="690"/>
                  <a:pt x="356" y="691"/>
                  <a:pt x="356" y="693"/>
                </a:cubicBezTo>
                <a:cubicBezTo>
                  <a:pt x="354" y="693"/>
                  <a:pt x="352" y="693"/>
                  <a:pt x="350" y="693"/>
                </a:cubicBezTo>
                <a:cubicBezTo>
                  <a:pt x="349" y="693"/>
                  <a:pt x="349" y="692"/>
                  <a:pt x="348" y="692"/>
                </a:cubicBezTo>
                <a:cubicBezTo>
                  <a:pt x="348" y="692"/>
                  <a:pt x="347" y="693"/>
                  <a:pt x="347" y="693"/>
                </a:cubicBezTo>
                <a:cubicBezTo>
                  <a:pt x="347" y="694"/>
                  <a:pt x="347" y="695"/>
                  <a:pt x="346" y="696"/>
                </a:cubicBezTo>
                <a:cubicBezTo>
                  <a:pt x="346" y="697"/>
                  <a:pt x="346" y="698"/>
                  <a:pt x="346" y="699"/>
                </a:cubicBezTo>
                <a:cubicBezTo>
                  <a:pt x="345" y="699"/>
                  <a:pt x="345" y="700"/>
                  <a:pt x="345" y="701"/>
                </a:cubicBezTo>
                <a:cubicBezTo>
                  <a:pt x="345" y="702"/>
                  <a:pt x="345" y="703"/>
                  <a:pt x="345" y="703"/>
                </a:cubicBezTo>
                <a:cubicBezTo>
                  <a:pt x="344" y="704"/>
                  <a:pt x="344" y="705"/>
                  <a:pt x="344" y="706"/>
                </a:cubicBezTo>
                <a:cubicBezTo>
                  <a:pt x="344" y="706"/>
                  <a:pt x="343" y="707"/>
                  <a:pt x="343" y="707"/>
                </a:cubicBezTo>
                <a:cubicBezTo>
                  <a:pt x="343" y="708"/>
                  <a:pt x="342" y="707"/>
                  <a:pt x="341" y="708"/>
                </a:cubicBezTo>
                <a:cubicBezTo>
                  <a:pt x="340" y="709"/>
                  <a:pt x="340" y="708"/>
                  <a:pt x="339" y="708"/>
                </a:cubicBezTo>
                <a:cubicBezTo>
                  <a:pt x="339" y="708"/>
                  <a:pt x="338" y="707"/>
                  <a:pt x="337" y="708"/>
                </a:cubicBezTo>
                <a:cubicBezTo>
                  <a:pt x="338" y="709"/>
                  <a:pt x="339" y="710"/>
                  <a:pt x="340" y="710"/>
                </a:cubicBezTo>
                <a:cubicBezTo>
                  <a:pt x="340" y="710"/>
                  <a:pt x="341" y="710"/>
                  <a:pt x="341" y="710"/>
                </a:cubicBezTo>
                <a:cubicBezTo>
                  <a:pt x="341" y="710"/>
                  <a:pt x="340" y="711"/>
                  <a:pt x="340" y="711"/>
                </a:cubicBezTo>
                <a:cubicBezTo>
                  <a:pt x="339" y="711"/>
                  <a:pt x="339" y="711"/>
                  <a:pt x="339" y="712"/>
                </a:cubicBezTo>
                <a:cubicBezTo>
                  <a:pt x="338" y="712"/>
                  <a:pt x="338" y="712"/>
                  <a:pt x="339" y="713"/>
                </a:cubicBezTo>
                <a:cubicBezTo>
                  <a:pt x="338" y="714"/>
                  <a:pt x="337" y="713"/>
                  <a:pt x="336" y="713"/>
                </a:cubicBezTo>
                <a:cubicBezTo>
                  <a:pt x="335" y="713"/>
                  <a:pt x="336" y="712"/>
                  <a:pt x="335" y="711"/>
                </a:cubicBezTo>
                <a:cubicBezTo>
                  <a:pt x="336" y="711"/>
                  <a:pt x="337" y="710"/>
                  <a:pt x="337" y="710"/>
                </a:cubicBezTo>
                <a:cubicBezTo>
                  <a:pt x="337" y="710"/>
                  <a:pt x="336" y="709"/>
                  <a:pt x="336" y="709"/>
                </a:cubicBezTo>
                <a:cubicBezTo>
                  <a:pt x="336" y="707"/>
                  <a:pt x="336" y="706"/>
                  <a:pt x="336" y="704"/>
                </a:cubicBezTo>
                <a:cubicBezTo>
                  <a:pt x="336" y="703"/>
                  <a:pt x="338" y="703"/>
                  <a:pt x="337" y="701"/>
                </a:cubicBezTo>
                <a:cubicBezTo>
                  <a:pt x="337" y="700"/>
                  <a:pt x="337" y="699"/>
                  <a:pt x="337" y="698"/>
                </a:cubicBezTo>
                <a:cubicBezTo>
                  <a:pt x="339" y="697"/>
                  <a:pt x="338" y="695"/>
                  <a:pt x="338" y="693"/>
                </a:cubicBezTo>
                <a:cubicBezTo>
                  <a:pt x="339" y="692"/>
                  <a:pt x="339" y="691"/>
                  <a:pt x="340" y="690"/>
                </a:cubicBezTo>
                <a:cubicBezTo>
                  <a:pt x="340" y="690"/>
                  <a:pt x="341" y="690"/>
                  <a:pt x="341" y="689"/>
                </a:cubicBezTo>
                <a:cubicBezTo>
                  <a:pt x="341" y="689"/>
                  <a:pt x="342" y="689"/>
                  <a:pt x="342" y="689"/>
                </a:cubicBezTo>
                <a:cubicBezTo>
                  <a:pt x="343" y="689"/>
                  <a:pt x="343" y="689"/>
                  <a:pt x="343" y="690"/>
                </a:cubicBezTo>
                <a:cubicBezTo>
                  <a:pt x="343" y="690"/>
                  <a:pt x="343" y="690"/>
                  <a:pt x="343" y="690"/>
                </a:cubicBezTo>
                <a:cubicBezTo>
                  <a:pt x="343" y="690"/>
                  <a:pt x="343" y="690"/>
                  <a:pt x="343" y="690"/>
                </a:cubicBezTo>
                <a:cubicBezTo>
                  <a:pt x="342" y="690"/>
                  <a:pt x="342" y="690"/>
                  <a:pt x="342" y="691"/>
                </a:cubicBezTo>
                <a:cubicBezTo>
                  <a:pt x="342" y="691"/>
                  <a:pt x="343" y="690"/>
                  <a:pt x="343" y="690"/>
                </a:cubicBezTo>
                <a:cubicBezTo>
                  <a:pt x="343" y="690"/>
                  <a:pt x="343" y="690"/>
                  <a:pt x="344" y="689"/>
                </a:cubicBezTo>
                <a:cubicBezTo>
                  <a:pt x="344" y="689"/>
                  <a:pt x="344" y="689"/>
                  <a:pt x="345" y="689"/>
                </a:cubicBezTo>
                <a:cubicBezTo>
                  <a:pt x="346" y="689"/>
                  <a:pt x="345" y="689"/>
                  <a:pt x="345" y="689"/>
                </a:cubicBezTo>
                <a:cubicBezTo>
                  <a:pt x="345" y="689"/>
                  <a:pt x="345" y="689"/>
                  <a:pt x="345" y="689"/>
                </a:cubicBezTo>
                <a:cubicBezTo>
                  <a:pt x="345" y="689"/>
                  <a:pt x="345" y="689"/>
                  <a:pt x="345" y="689"/>
                </a:cubicBezTo>
                <a:cubicBezTo>
                  <a:pt x="345" y="689"/>
                  <a:pt x="345" y="690"/>
                  <a:pt x="345" y="690"/>
                </a:cubicBezTo>
                <a:cubicBezTo>
                  <a:pt x="345" y="690"/>
                  <a:pt x="346" y="689"/>
                  <a:pt x="345" y="689"/>
                </a:cubicBezTo>
                <a:moveTo>
                  <a:pt x="337" y="740"/>
                </a:moveTo>
                <a:cubicBezTo>
                  <a:pt x="335" y="747"/>
                  <a:pt x="335" y="748"/>
                  <a:pt x="335" y="749"/>
                </a:cubicBezTo>
                <a:cubicBezTo>
                  <a:pt x="337" y="750"/>
                  <a:pt x="338" y="751"/>
                  <a:pt x="340" y="750"/>
                </a:cubicBezTo>
                <a:cubicBezTo>
                  <a:pt x="342" y="750"/>
                  <a:pt x="343" y="752"/>
                  <a:pt x="344" y="751"/>
                </a:cubicBezTo>
                <a:cubicBezTo>
                  <a:pt x="345" y="753"/>
                  <a:pt x="346" y="752"/>
                  <a:pt x="347" y="752"/>
                </a:cubicBezTo>
                <a:cubicBezTo>
                  <a:pt x="349" y="752"/>
                  <a:pt x="350" y="754"/>
                  <a:pt x="351" y="753"/>
                </a:cubicBezTo>
                <a:cubicBezTo>
                  <a:pt x="351" y="753"/>
                  <a:pt x="352" y="755"/>
                  <a:pt x="351" y="755"/>
                </a:cubicBezTo>
                <a:cubicBezTo>
                  <a:pt x="351" y="755"/>
                  <a:pt x="351" y="756"/>
                  <a:pt x="350" y="757"/>
                </a:cubicBezTo>
                <a:cubicBezTo>
                  <a:pt x="350" y="757"/>
                  <a:pt x="349" y="758"/>
                  <a:pt x="348" y="758"/>
                </a:cubicBezTo>
                <a:cubicBezTo>
                  <a:pt x="347" y="757"/>
                  <a:pt x="347" y="756"/>
                  <a:pt x="347" y="754"/>
                </a:cubicBezTo>
                <a:cubicBezTo>
                  <a:pt x="346" y="754"/>
                  <a:pt x="346" y="755"/>
                  <a:pt x="346" y="755"/>
                </a:cubicBezTo>
                <a:cubicBezTo>
                  <a:pt x="345" y="756"/>
                  <a:pt x="345" y="756"/>
                  <a:pt x="345" y="757"/>
                </a:cubicBezTo>
                <a:cubicBezTo>
                  <a:pt x="344" y="757"/>
                  <a:pt x="343" y="756"/>
                  <a:pt x="343" y="756"/>
                </a:cubicBezTo>
                <a:cubicBezTo>
                  <a:pt x="342" y="755"/>
                  <a:pt x="342" y="755"/>
                  <a:pt x="341" y="755"/>
                </a:cubicBezTo>
                <a:cubicBezTo>
                  <a:pt x="341" y="754"/>
                  <a:pt x="340" y="754"/>
                  <a:pt x="340" y="755"/>
                </a:cubicBezTo>
                <a:cubicBezTo>
                  <a:pt x="340" y="755"/>
                  <a:pt x="340" y="755"/>
                  <a:pt x="340" y="755"/>
                </a:cubicBezTo>
                <a:cubicBezTo>
                  <a:pt x="340" y="756"/>
                  <a:pt x="340" y="756"/>
                  <a:pt x="340" y="756"/>
                </a:cubicBezTo>
                <a:cubicBezTo>
                  <a:pt x="339" y="756"/>
                  <a:pt x="338" y="756"/>
                  <a:pt x="337" y="756"/>
                </a:cubicBezTo>
                <a:cubicBezTo>
                  <a:pt x="336" y="755"/>
                  <a:pt x="337" y="755"/>
                  <a:pt x="337" y="755"/>
                </a:cubicBezTo>
                <a:cubicBezTo>
                  <a:pt x="337" y="754"/>
                  <a:pt x="336" y="753"/>
                  <a:pt x="334" y="753"/>
                </a:cubicBezTo>
                <a:cubicBezTo>
                  <a:pt x="333" y="753"/>
                  <a:pt x="332" y="753"/>
                  <a:pt x="332" y="752"/>
                </a:cubicBezTo>
                <a:cubicBezTo>
                  <a:pt x="332" y="751"/>
                  <a:pt x="332" y="751"/>
                  <a:pt x="331" y="750"/>
                </a:cubicBezTo>
                <a:cubicBezTo>
                  <a:pt x="331" y="751"/>
                  <a:pt x="330" y="752"/>
                  <a:pt x="330" y="752"/>
                </a:cubicBezTo>
                <a:cubicBezTo>
                  <a:pt x="330" y="752"/>
                  <a:pt x="329" y="752"/>
                  <a:pt x="329" y="751"/>
                </a:cubicBezTo>
                <a:cubicBezTo>
                  <a:pt x="329" y="752"/>
                  <a:pt x="328" y="752"/>
                  <a:pt x="328" y="753"/>
                </a:cubicBezTo>
                <a:cubicBezTo>
                  <a:pt x="328" y="753"/>
                  <a:pt x="328" y="753"/>
                  <a:pt x="329" y="754"/>
                </a:cubicBezTo>
                <a:cubicBezTo>
                  <a:pt x="328" y="754"/>
                  <a:pt x="328" y="755"/>
                  <a:pt x="327" y="755"/>
                </a:cubicBezTo>
                <a:cubicBezTo>
                  <a:pt x="327" y="755"/>
                  <a:pt x="327" y="755"/>
                  <a:pt x="327" y="755"/>
                </a:cubicBezTo>
                <a:cubicBezTo>
                  <a:pt x="327" y="753"/>
                  <a:pt x="327" y="752"/>
                  <a:pt x="327" y="751"/>
                </a:cubicBezTo>
                <a:cubicBezTo>
                  <a:pt x="327" y="750"/>
                  <a:pt x="326" y="749"/>
                  <a:pt x="328" y="748"/>
                </a:cubicBezTo>
                <a:cubicBezTo>
                  <a:pt x="328" y="747"/>
                  <a:pt x="328" y="746"/>
                  <a:pt x="328" y="745"/>
                </a:cubicBezTo>
                <a:cubicBezTo>
                  <a:pt x="329" y="744"/>
                  <a:pt x="329" y="743"/>
                  <a:pt x="329" y="742"/>
                </a:cubicBezTo>
                <a:cubicBezTo>
                  <a:pt x="329" y="741"/>
                  <a:pt x="329" y="741"/>
                  <a:pt x="329" y="740"/>
                </a:cubicBezTo>
                <a:cubicBezTo>
                  <a:pt x="330" y="740"/>
                  <a:pt x="329" y="738"/>
                  <a:pt x="330" y="737"/>
                </a:cubicBezTo>
                <a:cubicBezTo>
                  <a:pt x="330" y="737"/>
                  <a:pt x="330" y="737"/>
                  <a:pt x="331" y="738"/>
                </a:cubicBezTo>
                <a:cubicBezTo>
                  <a:pt x="331" y="738"/>
                  <a:pt x="331" y="738"/>
                  <a:pt x="331" y="738"/>
                </a:cubicBezTo>
                <a:cubicBezTo>
                  <a:pt x="332" y="737"/>
                  <a:pt x="331" y="736"/>
                  <a:pt x="332" y="736"/>
                </a:cubicBezTo>
                <a:cubicBezTo>
                  <a:pt x="332" y="735"/>
                  <a:pt x="331" y="735"/>
                  <a:pt x="332" y="734"/>
                </a:cubicBezTo>
                <a:cubicBezTo>
                  <a:pt x="333" y="734"/>
                  <a:pt x="332" y="733"/>
                  <a:pt x="332" y="733"/>
                </a:cubicBezTo>
                <a:cubicBezTo>
                  <a:pt x="332" y="733"/>
                  <a:pt x="332" y="732"/>
                  <a:pt x="332" y="732"/>
                </a:cubicBezTo>
                <a:cubicBezTo>
                  <a:pt x="334" y="732"/>
                  <a:pt x="336" y="732"/>
                  <a:pt x="338" y="732"/>
                </a:cubicBezTo>
                <a:cubicBezTo>
                  <a:pt x="338" y="732"/>
                  <a:pt x="338" y="733"/>
                  <a:pt x="338" y="734"/>
                </a:cubicBezTo>
                <a:cubicBezTo>
                  <a:pt x="338" y="734"/>
                  <a:pt x="337" y="734"/>
                  <a:pt x="337" y="735"/>
                </a:cubicBezTo>
                <a:cubicBezTo>
                  <a:pt x="337" y="735"/>
                  <a:pt x="337" y="736"/>
                  <a:pt x="337" y="736"/>
                </a:cubicBezTo>
                <a:cubicBezTo>
                  <a:pt x="337" y="737"/>
                  <a:pt x="337" y="737"/>
                  <a:pt x="337" y="738"/>
                </a:cubicBezTo>
                <a:cubicBezTo>
                  <a:pt x="337" y="739"/>
                  <a:pt x="336" y="739"/>
                  <a:pt x="336" y="741"/>
                </a:cubicBezTo>
                <a:cubicBezTo>
                  <a:pt x="336" y="741"/>
                  <a:pt x="336" y="742"/>
                  <a:pt x="336" y="743"/>
                </a:cubicBezTo>
                <a:cubicBezTo>
                  <a:pt x="336" y="744"/>
                  <a:pt x="336" y="745"/>
                  <a:pt x="337" y="740"/>
                </a:cubicBezTo>
                <a:cubicBezTo>
                  <a:pt x="337" y="734"/>
                  <a:pt x="337" y="734"/>
                  <a:pt x="337" y="734"/>
                </a:cubicBezTo>
                <a:cubicBezTo>
                  <a:pt x="337" y="734"/>
                  <a:pt x="337" y="734"/>
                  <a:pt x="337" y="734"/>
                </a:cubicBezTo>
                <a:cubicBezTo>
                  <a:pt x="337" y="734"/>
                  <a:pt x="337" y="733"/>
                  <a:pt x="336" y="734"/>
                </a:cubicBezTo>
                <a:cubicBezTo>
                  <a:pt x="336" y="734"/>
                  <a:pt x="337" y="734"/>
                  <a:pt x="337" y="740"/>
                </a:cubicBezTo>
                <a:moveTo>
                  <a:pt x="333" y="741"/>
                </a:moveTo>
                <a:cubicBezTo>
                  <a:pt x="333" y="742"/>
                  <a:pt x="334" y="742"/>
                  <a:pt x="334" y="741"/>
                </a:cubicBezTo>
                <a:cubicBezTo>
                  <a:pt x="334" y="741"/>
                  <a:pt x="333" y="741"/>
                  <a:pt x="333" y="741"/>
                </a:cubicBezTo>
                <a:moveTo>
                  <a:pt x="349" y="756"/>
                </a:moveTo>
                <a:cubicBezTo>
                  <a:pt x="349" y="756"/>
                  <a:pt x="349" y="756"/>
                  <a:pt x="350" y="756"/>
                </a:cubicBezTo>
                <a:cubicBezTo>
                  <a:pt x="349" y="756"/>
                  <a:pt x="349" y="755"/>
                  <a:pt x="349" y="755"/>
                </a:cubicBezTo>
                <a:cubicBezTo>
                  <a:pt x="349" y="755"/>
                  <a:pt x="349" y="756"/>
                  <a:pt x="349" y="756"/>
                </a:cubicBezTo>
                <a:cubicBezTo>
                  <a:pt x="349" y="756"/>
                  <a:pt x="349" y="756"/>
                  <a:pt x="349" y="756"/>
                </a:cubicBezTo>
                <a:moveTo>
                  <a:pt x="275" y="103"/>
                </a:moveTo>
                <a:cubicBezTo>
                  <a:pt x="273" y="104"/>
                  <a:pt x="272" y="105"/>
                  <a:pt x="271" y="105"/>
                </a:cubicBezTo>
                <a:cubicBezTo>
                  <a:pt x="271" y="105"/>
                  <a:pt x="270" y="104"/>
                  <a:pt x="270" y="103"/>
                </a:cubicBezTo>
                <a:cubicBezTo>
                  <a:pt x="270" y="102"/>
                  <a:pt x="270" y="101"/>
                  <a:pt x="270" y="100"/>
                </a:cubicBezTo>
                <a:cubicBezTo>
                  <a:pt x="270" y="98"/>
                  <a:pt x="270" y="96"/>
                  <a:pt x="269" y="94"/>
                </a:cubicBezTo>
                <a:cubicBezTo>
                  <a:pt x="269" y="94"/>
                  <a:pt x="269" y="92"/>
                  <a:pt x="269" y="92"/>
                </a:cubicBezTo>
                <a:cubicBezTo>
                  <a:pt x="268" y="91"/>
                  <a:pt x="267" y="91"/>
                  <a:pt x="266" y="92"/>
                </a:cubicBezTo>
                <a:cubicBezTo>
                  <a:pt x="265" y="92"/>
                  <a:pt x="265" y="91"/>
                  <a:pt x="265" y="91"/>
                </a:cubicBezTo>
                <a:cubicBezTo>
                  <a:pt x="264" y="90"/>
                  <a:pt x="265" y="89"/>
                  <a:pt x="264" y="88"/>
                </a:cubicBezTo>
                <a:cubicBezTo>
                  <a:pt x="262" y="88"/>
                  <a:pt x="262" y="86"/>
                  <a:pt x="262" y="85"/>
                </a:cubicBezTo>
                <a:cubicBezTo>
                  <a:pt x="262" y="85"/>
                  <a:pt x="261" y="85"/>
                  <a:pt x="261" y="84"/>
                </a:cubicBezTo>
                <a:cubicBezTo>
                  <a:pt x="262" y="83"/>
                  <a:pt x="260" y="82"/>
                  <a:pt x="260" y="80"/>
                </a:cubicBezTo>
                <a:cubicBezTo>
                  <a:pt x="262" y="79"/>
                  <a:pt x="264" y="79"/>
                  <a:pt x="265" y="77"/>
                </a:cubicBezTo>
                <a:cubicBezTo>
                  <a:pt x="266" y="77"/>
                  <a:pt x="266" y="77"/>
                  <a:pt x="267" y="77"/>
                </a:cubicBezTo>
                <a:cubicBezTo>
                  <a:pt x="268" y="77"/>
                  <a:pt x="268" y="76"/>
                  <a:pt x="269" y="76"/>
                </a:cubicBezTo>
                <a:cubicBezTo>
                  <a:pt x="269" y="78"/>
                  <a:pt x="271" y="80"/>
                  <a:pt x="271" y="82"/>
                </a:cubicBezTo>
                <a:cubicBezTo>
                  <a:pt x="272" y="82"/>
                  <a:pt x="271" y="84"/>
                  <a:pt x="272" y="84"/>
                </a:cubicBezTo>
                <a:cubicBezTo>
                  <a:pt x="273" y="85"/>
                  <a:pt x="273" y="86"/>
                  <a:pt x="274" y="87"/>
                </a:cubicBezTo>
                <a:cubicBezTo>
                  <a:pt x="273" y="89"/>
                  <a:pt x="275" y="91"/>
                  <a:pt x="275" y="94"/>
                </a:cubicBezTo>
                <a:cubicBezTo>
                  <a:pt x="275" y="95"/>
                  <a:pt x="275" y="96"/>
                  <a:pt x="274" y="96"/>
                </a:cubicBezTo>
                <a:cubicBezTo>
                  <a:pt x="274" y="97"/>
                  <a:pt x="273" y="98"/>
                  <a:pt x="274" y="98"/>
                </a:cubicBezTo>
                <a:cubicBezTo>
                  <a:pt x="275" y="100"/>
                  <a:pt x="274" y="101"/>
                  <a:pt x="275" y="103"/>
                </a:cubicBezTo>
                <a:moveTo>
                  <a:pt x="494" y="137"/>
                </a:moveTo>
                <a:cubicBezTo>
                  <a:pt x="503" y="140"/>
                  <a:pt x="503" y="140"/>
                  <a:pt x="503" y="140"/>
                </a:cubicBezTo>
                <a:cubicBezTo>
                  <a:pt x="504" y="141"/>
                  <a:pt x="505" y="141"/>
                  <a:pt x="504" y="142"/>
                </a:cubicBezTo>
                <a:cubicBezTo>
                  <a:pt x="503" y="142"/>
                  <a:pt x="503" y="142"/>
                  <a:pt x="503" y="142"/>
                </a:cubicBezTo>
                <a:cubicBezTo>
                  <a:pt x="503" y="143"/>
                  <a:pt x="503" y="144"/>
                  <a:pt x="503" y="145"/>
                </a:cubicBezTo>
                <a:cubicBezTo>
                  <a:pt x="502" y="146"/>
                  <a:pt x="502" y="146"/>
                  <a:pt x="502" y="147"/>
                </a:cubicBezTo>
                <a:cubicBezTo>
                  <a:pt x="501" y="147"/>
                  <a:pt x="499" y="148"/>
                  <a:pt x="498" y="146"/>
                </a:cubicBezTo>
                <a:cubicBezTo>
                  <a:pt x="498" y="146"/>
                  <a:pt x="498" y="146"/>
                  <a:pt x="497" y="146"/>
                </a:cubicBezTo>
                <a:cubicBezTo>
                  <a:pt x="495" y="147"/>
                  <a:pt x="494" y="145"/>
                  <a:pt x="492" y="145"/>
                </a:cubicBezTo>
                <a:cubicBezTo>
                  <a:pt x="492" y="144"/>
                  <a:pt x="490" y="145"/>
                  <a:pt x="490" y="144"/>
                </a:cubicBezTo>
                <a:cubicBezTo>
                  <a:pt x="489" y="144"/>
                  <a:pt x="488" y="143"/>
                  <a:pt x="487" y="143"/>
                </a:cubicBezTo>
                <a:cubicBezTo>
                  <a:pt x="486" y="143"/>
                  <a:pt x="486" y="143"/>
                  <a:pt x="486" y="143"/>
                </a:cubicBezTo>
                <a:cubicBezTo>
                  <a:pt x="486" y="142"/>
                  <a:pt x="486" y="142"/>
                  <a:pt x="485" y="141"/>
                </a:cubicBezTo>
                <a:cubicBezTo>
                  <a:pt x="485" y="140"/>
                  <a:pt x="484" y="140"/>
                  <a:pt x="483" y="141"/>
                </a:cubicBezTo>
                <a:cubicBezTo>
                  <a:pt x="482" y="142"/>
                  <a:pt x="482" y="141"/>
                  <a:pt x="481" y="141"/>
                </a:cubicBezTo>
                <a:cubicBezTo>
                  <a:pt x="481" y="141"/>
                  <a:pt x="480" y="141"/>
                  <a:pt x="480" y="141"/>
                </a:cubicBezTo>
                <a:cubicBezTo>
                  <a:pt x="480" y="141"/>
                  <a:pt x="479" y="141"/>
                  <a:pt x="479" y="141"/>
                </a:cubicBezTo>
                <a:cubicBezTo>
                  <a:pt x="479" y="141"/>
                  <a:pt x="479" y="141"/>
                  <a:pt x="478" y="141"/>
                </a:cubicBezTo>
                <a:cubicBezTo>
                  <a:pt x="477" y="141"/>
                  <a:pt x="478" y="140"/>
                  <a:pt x="477" y="140"/>
                </a:cubicBezTo>
                <a:cubicBezTo>
                  <a:pt x="477" y="139"/>
                  <a:pt x="476" y="139"/>
                  <a:pt x="476" y="138"/>
                </a:cubicBezTo>
                <a:cubicBezTo>
                  <a:pt x="476" y="137"/>
                  <a:pt x="475" y="136"/>
                  <a:pt x="476" y="135"/>
                </a:cubicBezTo>
                <a:cubicBezTo>
                  <a:pt x="477" y="134"/>
                  <a:pt x="477" y="133"/>
                  <a:pt x="478" y="132"/>
                </a:cubicBezTo>
                <a:cubicBezTo>
                  <a:pt x="478" y="133"/>
                  <a:pt x="479" y="134"/>
                  <a:pt x="479" y="135"/>
                </a:cubicBezTo>
                <a:cubicBezTo>
                  <a:pt x="480" y="135"/>
                  <a:pt x="481" y="135"/>
                  <a:pt x="481" y="134"/>
                </a:cubicBezTo>
                <a:cubicBezTo>
                  <a:pt x="482" y="134"/>
                  <a:pt x="484" y="134"/>
                  <a:pt x="485" y="134"/>
                </a:cubicBezTo>
                <a:cubicBezTo>
                  <a:pt x="485" y="134"/>
                  <a:pt x="485" y="134"/>
                  <a:pt x="485" y="134"/>
                </a:cubicBezTo>
                <a:cubicBezTo>
                  <a:pt x="485" y="135"/>
                  <a:pt x="486" y="135"/>
                  <a:pt x="487" y="136"/>
                </a:cubicBezTo>
                <a:cubicBezTo>
                  <a:pt x="487" y="136"/>
                  <a:pt x="488" y="136"/>
                  <a:pt x="489" y="136"/>
                </a:cubicBezTo>
                <a:cubicBezTo>
                  <a:pt x="489" y="136"/>
                  <a:pt x="490" y="136"/>
                  <a:pt x="490" y="136"/>
                </a:cubicBezTo>
                <a:cubicBezTo>
                  <a:pt x="492" y="137"/>
                  <a:pt x="492" y="138"/>
                  <a:pt x="494" y="138"/>
                </a:cubicBezTo>
                <a:cubicBezTo>
                  <a:pt x="495" y="139"/>
                  <a:pt x="497" y="139"/>
                  <a:pt x="498" y="139"/>
                </a:cubicBezTo>
                <a:cubicBezTo>
                  <a:pt x="499" y="139"/>
                  <a:pt x="499" y="139"/>
                  <a:pt x="500" y="139"/>
                </a:cubicBezTo>
                <a:cubicBezTo>
                  <a:pt x="501" y="140"/>
                  <a:pt x="502" y="140"/>
                  <a:pt x="494" y="137"/>
                </a:cubicBezTo>
                <a:cubicBezTo>
                  <a:pt x="485" y="135"/>
                  <a:pt x="485" y="135"/>
                  <a:pt x="485" y="135"/>
                </a:cubicBezTo>
                <a:cubicBezTo>
                  <a:pt x="485" y="135"/>
                  <a:pt x="485" y="135"/>
                  <a:pt x="485" y="135"/>
                </a:cubicBezTo>
                <a:cubicBezTo>
                  <a:pt x="484" y="135"/>
                  <a:pt x="484" y="135"/>
                  <a:pt x="485" y="136"/>
                </a:cubicBezTo>
                <a:cubicBezTo>
                  <a:pt x="485" y="136"/>
                  <a:pt x="485" y="135"/>
                  <a:pt x="494" y="137"/>
                </a:cubicBezTo>
                <a:moveTo>
                  <a:pt x="478" y="138"/>
                </a:moveTo>
                <a:cubicBezTo>
                  <a:pt x="478" y="138"/>
                  <a:pt x="478" y="138"/>
                  <a:pt x="478" y="138"/>
                </a:cubicBezTo>
                <a:cubicBezTo>
                  <a:pt x="478" y="138"/>
                  <a:pt x="478" y="138"/>
                  <a:pt x="478" y="138"/>
                </a:cubicBezTo>
                <a:cubicBezTo>
                  <a:pt x="478" y="138"/>
                  <a:pt x="478" y="138"/>
                  <a:pt x="479" y="138"/>
                </a:cubicBezTo>
                <a:cubicBezTo>
                  <a:pt x="478" y="138"/>
                  <a:pt x="478" y="138"/>
                  <a:pt x="478" y="138"/>
                </a:cubicBezTo>
                <a:moveTo>
                  <a:pt x="745" y="393"/>
                </a:moveTo>
                <a:cubicBezTo>
                  <a:pt x="745" y="393"/>
                  <a:pt x="746" y="393"/>
                  <a:pt x="746" y="393"/>
                </a:cubicBezTo>
                <a:cubicBezTo>
                  <a:pt x="746" y="393"/>
                  <a:pt x="747" y="393"/>
                  <a:pt x="747" y="393"/>
                </a:cubicBezTo>
                <a:cubicBezTo>
                  <a:pt x="747" y="392"/>
                  <a:pt x="747" y="392"/>
                  <a:pt x="747" y="392"/>
                </a:cubicBezTo>
                <a:cubicBezTo>
                  <a:pt x="746" y="392"/>
                  <a:pt x="746" y="392"/>
                  <a:pt x="746" y="392"/>
                </a:cubicBezTo>
                <a:cubicBezTo>
                  <a:pt x="747" y="391"/>
                  <a:pt x="747" y="390"/>
                  <a:pt x="749" y="390"/>
                </a:cubicBezTo>
                <a:cubicBezTo>
                  <a:pt x="750" y="390"/>
                  <a:pt x="751" y="388"/>
                  <a:pt x="752" y="389"/>
                </a:cubicBezTo>
                <a:cubicBezTo>
                  <a:pt x="752" y="389"/>
                  <a:pt x="753" y="389"/>
                  <a:pt x="753" y="390"/>
                </a:cubicBezTo>
                <a:cubicBezTo>
                  <a:pt x="752" y="390"/>
                  <a:pt x="752" y="390"/>
                  <a:pt x="752" y="391"/>
                </a:cubicBezTo>
                <a:cubicBezTo>
                  <a:pt x="751" y="391"/>
                  <a:pt x="750" y="392"/>
                  <a:pt x="750" y="392"/>
                </a:cubicBezTo>
                <a:cubicBezTo>
                  <a:pt x="750" y="393"/>
                  <a:pt x="751" y="393"/>
                  <a:pt x="751" y="394"/>
                </a:cubicBezTo>
                <a:cubicBezTo>
                  <a:pt x="751" y="394"/>
                  <a:pt x="751" y="394"/>
                  <a:pt x="751" y="394"/>
                </a:cubicBezTo>
                <a:cubicBezTo>
                  <a:pt x="751" y="394"/>
                  <a:pt x="750" y="394"/>
                  <a:pt x="750" y="394"/>
                </a:cubicBezTo>
                <a:cubicBezTo>
                  <a:pt x="750" y="394"/>
                  <a:pt x="750" y="394"/>
                  <a:pt x="750" y="395"/>
                </a:cubicBezTo>
                <a:cubicBezTo>
                  <a:pt x="750" y="395"/>
                  <a:pt x="751" y="394"/>
                  <a:pt x="751" y="394"/>
                </a:cubicBezTo>
                <a:cubicBezTo>
                  <a:pt x="751" y="394"/>
                  <a:pt x="752" y="394"/>
                  <a:pt x="752" y="393"/>
                </a:cubicBezTo>
                <a:cubicBezTo>
                  <a:pt x="752" y="392"/>
                  <a:pt x="752" y="392"/>
                  <a:pt x="752" y="391"/>
                </a:cubicBezTo>
                <a:cubicBezTo>
                  <a:pt x="752" y="391"/>
                  <a:pt x="753" y="391"/>
                  <a:pt x="753" y="390"/>
                </a:cubicBezTo>
                <a:cubicBezTo>
                  <a:pt x="753" y="390"/>
                  <a:pt x="753" y="390"/>
                  <a:pt x="754" y="391"/>
                </a:cubicBezTo>
                <a:cubicBezTo>
                  <a:pt x="754" y="391"/>
                  <a:pt x="754" y="391"/>
                  <a:pt x="754" y="392"/>
                </a:cubicBezTo>
                <a:cubicBezTo>
                  <a:pt x="754" y="392"/>
                  <a:pt x="754" y="392"/>
                  <a:pt x="754" y="392"/>
                </a:cubicBezTo>
                <a:cubicBezTo>
                  <a:pt x="754" y="392"/>
                  <a:pt x="753" y="392"/>
                  <a:pt x="753" y="392"/>
                </a:cubicBezTo>
                <a:cubicBezTo>
                  <a:pt x="753" y="392"/>
                  <a:pt x="753" y="392"/>
                  <a:pt x="753" y="393"/>
                </a:cubicBezTo>
                <a:cubicBezTo>
                  <a:pt x="753" y="393"/>
                  <a:pt x="753" y="392"/>
                  <a:pt x="754" y="392"/>
                </a:cubicBezTo>
                <a:cubicBezTo>
                  <a:pt x="755" y="391"/>
                  <a:pt x="755" y="391"/>
                  <a:pt x="756" y="391"/>
                </a:cubicBezTo>
                <a:cubicBezTo>
                  <a:pt x="757" y="389"/>
                  <a:pt x="756" y="387"/>
                  <a:pt x="758" y="386"/>
                </a:cubicBezTo>
                <a:cubicBezTo>
                  <a:pt x="759" y="386"/>
                  <a:pt x="760" y="386"/>
                  <a:pt x="762" y="386"/>
                </a:cubicBezTo>
                <a:cubicBezTo>
                  <a:pt x="762" y="387"/>
                  <a:pt x="762" y="386"/>
                  <a:pt x="762" y="386"/>
                </a:cubicBezTo>
                <a:cubicBezTo>
                  <a:pt x="762" y="386"/>
                  <a:pt x="761" y="386"/>
                  <a:pt x="761" y="386"/>
                </a:cubicBezTo>
                <a:cubicBezTo>
                  <a:pt x="761" y="386"/>
                  <a:pt x="761" y="387"/>
                  <a:pt x="761" y="387"/>
                </a:cubicBezTo>
                <a:cubicBezTo>
                  <a:pt x="761" y="387"/>
                  <a:pt x="762" y="387"/>
                  <a:pt x="762" y="387"/>
                </a:cubicBezTo>
                <a:cubicBezTo>
                  <a:pt x="762" y="387"/>
                  <a:pt x="762" y="387"/>
                  <a:pt x="762" y="386"/>
                </a:cubicBezTo>
                <a:cubicBezTo>
                  <a:pt x="761" y="386"/>
                  <a:pt x="762" y="385"/>
                  <a:pt x="762" y="385"/>
                </a:cubicBezTo>
                <a:cubicBezTo>
                  <a:pt x="763" y="385"/>
                  <a:pt x="764" y="385"/>
                  <a:pt x="765" y="384"/>
                </a:cubicBezTo>
                <a:cubicBezTo>
                  <a:pt x="765" y="384"/>
                  <a:pt x="766" y="384"/>
                  <a:pt x="767" y="384"/>
                </a:cubicBezTo>
                <a:cubicBezTo>
                  <a:pt x="767" y="384"/>
                  <a:pt x="767" y="384"/>
                  <a:pt x="767" y="383"/>
                </a:cubicBezTo>
                <a:cubicBezTo>
                  <a:pt x="768" y="384"/>
                  <a:pt x="768" y="384"/>
                  <a:pt x="769" y="385"/>
                </a:cubicBezTo>
                <a:cubicBezTo>
                  <a:pt x="769" y="393"/>
                  <a:pt x="769" y="393"/>
                  <a:pt x="769" y="393"/>
                </a:cubicBezTo>
                <a:cubicBezTo>
                  <a:pt x="768" y="393"/>
                  <a:pt x="767" y="393"/>
                  <a:pt x="766" y="394"/>
                </a:cubicBezTo>
                <a:cubicBezTo>
                  <a:pt x="766" y="394"/>
                  <a:pt x="764" y="393"/>
                  <a:pt x="764" y="394"/>
                </a:cubicBezTo>
                <a:cubicBezTo>
                  <a:pt x="762" y="395"/>
                  <a:pt x="760" y="395"/>
                  <a:pt x="759" y="395"/>
                </a:cubicBezTo>
                <a:cubicBezTo>
                  <a:pt x="758" y="395"/>
                  <a:pt x="757" y="395"/>
                  <a:pt x="756" y="395"/>
                </a:cubicBezTo>
                <a:cubicBezTo>
                  <a:pt x="755" y="396"/>
                  <a:pt x="754" y="396"/>
                  <a:pt x="753" y="396"/>
                </a:cubicBezTo>
                <a:cubicBezTo>
                  <a:pt x="753" y="396"/>
                  <a:pt x="752" y="397"/>
                  <a:pt x="751" y="398"/>
                </a:cubicBezTo>
                <a:cubicBezTo>
                  <a:pt x="751" y="397"/>
                  <a:pt x="751" y="397"/>
                  <a:pt x="750" y="397"/>
                </a:cubicBezTo>
                <a:cubicBezTo>
                  <a:pt x="750" y="397"/>
                  <a:pt x="750" y="397"/>
                  <a:pt x="749" y="398"/>
                </a:cubicBezTo>
                <a:cubicBezTo>
                  <a:pt x="749" y="397"/>
                  <a:pt x="749" y="395"/>
                  <a:pt x="749" y="394"/>
                </a:cubicBezTo>
                <a:cubicBezTo>
                  <a:pt x="749" y="394"/>
                  <a:pt x="748" y="394"/>
                  <a:pt x="748" y="394"/>
                </a:cubicBezTo>
                <a:cubicBezTo>
                  <a:pt x="747" y="394"/>
                  <a:pt x="746" y="394"/>
                  <a:pt x="745" y="394"/>
                </a:cubicBezTo>
                <a:cubicBezTo>
                  <a:pt x="745" y="394"/>
                  <a:pt x="745" y="393"/>
                  <a:pt x="745" y="393"/>
                </a:cubicBezTo>
                <a:moveTo>
                  <a:pt x="758" y="390"/>
                </a:moveTo>
                <a:cubicBezTo>
                  <a:pt x="758" y="389"/>
                  <a:pt x="758" y="389"/>
                  <a:pt x="758" y="389"/>
                </a:cubicBezTo>
                <a:cubicBezTo>
                  <a:pt x="758" y="389"/>
                  <a:pt x="758" y="389"/>
                  <a:pt x="758" y="389"/>
                </a:cubicBezTo>
                <a:cubicBezTo>
                  <a:pt x="758" y="390"/>
                  <a:pt x="758" y="390"/>
                  <a:pt x="758" y="390"/>
                </a:cubicBezTo>
                <a:cubicBezTo>
                  <a:pt x="758" y="390"/>
                  <a:pt x="758" y="390"/>
                  <a:pt x="758" y="390"/>
                </a:cubicBezTo>
                <a:moveTo>
                  <a:pt x="759" y="393"/>
                </a:moveTo>
                <a:cubicBezTo>
                  <a:pt x="759" y="393"/>
                  <a:pt x="759" y="393"/>
                  <a:pt x="759" y="393"/>
                </a:cubicBezTo>
                <a:cubicBezTo>
                  <a:pt x="759" y="393"/>
                  <a:pt x="759" y="394"/>
                  <a:pt x="759" y="394"/>
                </a:cubicBezTo>
                <a:cubicBezTo>
                  <a:pt x="759" y="394"/>
                  <a:pt x="759" y="394"/>
                  <a:pt x="759" y="393"/>
                </a:cubicBezTo>
                <a:cubicBezTo>
                  <a:pt x="759" y="393"/>
                  <a:pt x="759" y="393"/>
                  <a:pt x="759" y="393"/>
                </a:cubicBezTo>
                <a:moveTo>
                  <a:pt x="753" y="413"/>
                </a:moveTo>
                <a:cubicBezTo>
                  <a:pt x="752" y="414"/>
                  <a:pt x="752" y="414"/>
                  <a:pt x="751" y="415"/>
                </a:cubicBezTo>
                <a:cubicBezTo>
                  <a:pt x="751" y="414"/>
                  <a:pt x="750" y="413"/>
                  <a:pt x="750" y="412"/>
                </a:cubicBezTo>
                <a:cubicBezTo>
                  <a:pt x="750" y="411"/>
                  <a:pt x="750" y="411"/>
                  <a:pt x="751" y="410"/>
                </a:cubicBezTo>
                <a:cubicBezTo>
                  <a:pt x="749" y="409"/>
                  <a:pt x="749" y="409"/>
                  <a:pt x="749" y="409"/>
                </a:cubicBezTo>
                <a:cubicBezTo>
                  <a:pt x="749" y="409"/>
                  <a:pt x="749" y="410"/>
                  <a:pt x="748" y="410"/>
                </a:cubicBezTo>
                <a:cubicBezTo>
                  <a:pt x="748" y="409"/>
                  <a:pt x="748" y="408"/>
                  <a:pt x="748" y="407"/>
                </a:cubicBezTo>
                <a:cubicBezTo>
                  <a:pt x="748" y="407"/>
                  <a:pt x="749" y="407"/>
                  <a:pt x="749" y="407"/>
                </a:cubicBezTo>
                <a:cubicBezTo>
                  <a:pt x="749" y="407"/>
                  <a:pt x="749" y="407"/>
                  <a:pt x="749" y="407"/>
                </a:cubicBezTo>
                <a:cubicBezTo>
                  <a:pt x="750" y="408"/>
                  <a:pt x="751" y="408"/>
                  <a:pt x="752" y="409"/>
                </a:cubicBezTo>
                <a:cubicBezTo>
                  <a:pt x="753" y="409"/>
                  <a:pt x="753" y="409"/>
                  <a:pt x="754" y="409"/>
                </a:cubicBezTo>
                <a:cubicBezTo>
                  <a:pt x="754" y="408"/>
                  <a:pt x="755" y="408"/>
                  <a:pt x="755" y="408"/>
                </a:cubicBezTo>
                <a:cubicBezTo>
                  <a:pt x="756" y="408"/>
                  <a:pt x="756" y="409"/>
                  <a:pt x="756" y="409"/>
                </a:cubicBezTo>
                <a:cubicBezTo>
                  <a:pt x="758" y="409"/>
                  <a:pt x="759" y="409"/>
                  <a:pt x="761" y="409"/>
                </a:cubicBezTo>
                <a:cubicBezTo>
                  <a:pt x="761" y="410"/>
                  <a:pt x="763" y="410"/>
                  <a:pt x="764" y="410"/>
                </a:cubicBezTo>
                <a:cubicBezTo>
                  <a:pt x="765" y="410"/>
                  <a:pt x="767" y="411"/>
                  <a:pt x="769" y="411"/>
                </a:cubicBezTo>
                <a:cubicBezTo>
                  <a:pt x="769" y="411"/>
                  <a:pt x="769" y="412"/>
                  <a:pt x="769" y="412"/>
                </a:cubicBezTo>
                <a:cubicBezTo>
                  <a:pt x="769" y="414"/>
                  <a:pt x="769" y="417"/>
                  <a:pt x="769" y="419"/>
                </a:cubicBezTo>
                <a:cubicBezTo>
                  <a:pt x="768" y="420"/>
                  <a:pt x="766" y="419"/>
                  <a:pt x="765" y="419"/>
                </a:cubicBezTo>
                <a:cubicBezTo>
                  <a:pt x="765" y="419"/>
                  <a:pt x="764" y="419"/>
                  <a:pt x="764" y="419"/>
                </a:cubicBezTo>
                <a:cubicBezTo>
                  <a:pt x="764" y="418"/>
                  <a:pt x="762" y="419"/>
                  <a:pt x="761" y="418"/>
                </a:cubicBezTo>
                <a:cubicBezTo>
                  <a:pt x="760" y="418"/>
                  <a:pt x="759" y="416"/>
                  <a:pt x="757" y="417"/>
                </a:cubicBezTo>
                <a:cubicBezTo>
                  <a:pt x="756" y="416"/>
                  <a:pt x="755" y="415"/>
                  <a:pt x="754" y="416"/>
                </a:cubicBezTo>
                <a:cubicBezTo>
                  <a:pt x="754" y="416"/>
                  <a:pt x="753" y="415"/>
                  <a:pt x="753" y="415"/>
                </a:cubicBezTo>
                <a:cubicBezTo>
                  <a:pt x="753" y="415"/>
                  <a:pt x="753" y="414"/>
                  <a:pt x="753" y="413"/>
                </a:cubicBezTo>
                <a:cubicBezTo>
                  <a:pt x="753" y="413"/>
                  <a:pt x="753" y="413"/>
                  <a:pt x="753" y="413"/>
                </a:cubicBezTo>
                <a:cubicBezTo>
                  <a:pt x="753" y="413"/>
                  <a:pt x="753" y="414"/>
                  <a:pt x="753" y="414"/>
                </a:cubicBezTo>
                <a:cubicBezTo>
                  <a:pt x="753" y="414"/>
                  <a:pt x="753" y="414"/>
                  <a:pt x="753" y="414"/>
                </a:cubicBezTo>
                <a:cubicBezTo>
                  <a:pt x="753" y="414"/>
                  <a:pt x="753" y="413"/>
                  <a:pt x="754" y="413"/>
                </a:cubicBezTo>
                <a:cubicBezTo>
                  <a:pt x="754" y="413"/>
                  <a:pt x="753" y="413"/>
                  <a:pt x="753" y="413"/>
                </a:cubicBezTo>
                <a:moveTo>
                  <a:pt x="407" y="759"/>
                </a:moveTo>
                <a:cubicBezTo>
                  <a:pt x="408" y="760"/>
                  <a:pt x="406" y="760"/>
                  <a:pt x="406" y="761"/>
                </a:cubicBezTo>
                <a:cubicBezTo>
                  <a:pt x="407" y="761"/>
                  <a:pt x="406" y="762"/>
                  <a:pt x="406" y="762"/>
                </a:cubicBezTo>
                <a:cubicBezTo>
                  <a:pt x="405" y="761"/>
                  <a:pt x="405" y="763"/>
                  <a:pt x="403" y="763"/>
                </a:cubicBezTo>
                <a:cubicBezTo>
                  <a:pt x="403" y="763"/>
                  <a:pt x="404" y="763"/>
                  <a:pt x="404" y="763"/>
                </a:cubicBezTo>
                <a:cubicBezTo>
                  <a:pt x="404" y="763"/>
                  <a:pt x="404" y="762"/>
                  <a:pt x="404" y="762"/>
                </a:cubicBezTo>
                <a:cubicBezTo>
                  <a:pt x="403" y="762"/>
                  <a:pt x="403" y="762"/>
                  <a:pt x="403" y="762"/>
                </a:cubicBezTo>
                <a:cubicBezTo>
                  <a:pt x="403" y="762"/>
                  <a:pt x="403" y="763"/>
                  <a:pt x="403" y="763"/>
                </a:cubicBezTo>
                <a:cubicBezTo>
                  <a:pt x="403" y="763"/>
                  <a:pt x="401" y="765"/>
                  <a:pt x="401" y="765"/>
                </a:cubicBezTo>
                <a:cubicBezTo>
                  <a:pt x="400" y="765"/>
                  <a:pt x="399" y="765"/>
                  <a:pt x="398" y="764"/>
                </a:cubicBezTo>
                <a:cubicBezTo>
                  <a:pt x="398" y="764"/>
                  <a:pt x="397" y="764"/>
                  <a:pt x="397" y="763"/>
                </a:cubicBezTo>
                <a:cubicBezTo>
                  <a:pt x="396" y="762"/>
                  <a:pt x="395" y="761"/>
                  <a:pt x="393" y="761"/>
                </a:cubicBezTo>
                <a:cubicBezTo>
                  <a:pt x="393" y="761"/>
                  <a:pt x="393" y="760"/>
                  <a:pt x="394" y="760"/>
                </a:cubicBezTo>
                <a:cubicBezTo>
                  <a:pt x="394" y="760"/>
                  <a:pt x="395" y="760"/>
                  <a:pt x="396" y="760"/>
                </a:cubicBezTo>
                <a:cubicBezTo>
                  <a:pt x="397" y="760"/>
                  <a:pt x="397" y="759"/>
                  <a:pt x="398" y="759"/>
                </a:cubicBezTo>
                <a:cubicBezTo>
                  <a:pt x="399" y="759"/>
                  <a:pt x="399" y="759"/>
                  <a:pt x="399" y="759"/>
                </a:cubicBezTo>
                <a:cubicBezTo>
                  <a:pt x="399" y="759"/>
                  <a:pt x="399" y="760"/>
                  <a:pt x="399" y="761"/>
                </a:cubicBezTo>
                <a:cubicBezTo>
                  <a:pt x="399" y="761"/>
                  <a:pt x="399" y="760"/>
                  <a:pt x="399" y="760"/>
                </a:cubicBezTo>
                <a:cubicBezTo>
                  <a:pt x="399" y="760"/>
                  <a:pt x="399" y="760"/>
                  <a:pt x="398" y="760"/>
                </a:cubicBezTo>
                <a:cubicBezTo>
                  <a:pt x="398" y="760"/>
                  <a:pt x="398" y="761"/>
                  <a:pt x="398" y="761"/>
                </a:cubicBezTo>
                <a:cubicBezTo>
                  <a:pt x="398" y="762"/>
                  <a:pt x="398" y="762"/>
                  <a:pt x="399" y="762"/>
                </a:cubicBezTo>
                <a:cubicBezTo>
                  <a:pt x="399" y="762"/>
                  <a:pt x="400" y="761"/>
                  <a:pt x="399" y="761"/>
                </a:cubicBezTo>
                <a:cubicBezTo>
                  <a:pt x="399" y="760"/>
                  <a:pt x="400" y="760"/>
                  <a:pt x="400" y="760"/>
                </a:cubicBezTo>
                <a:cubicBezTo>
                  <a:pt x="400" y="759"/>
                  <a:pt x="399" y="759"/>
                  <a:pt x="399" y="759"/>
                </a:cubicBezTo>
                <a:cubicBezTo>
                  <a:pt x="399" y="758"/>
                  <a:pt x="400" y="757"/>
                  <a:pt x="400" y="757"/>
                </a:cubicBezTo>
                <a:cubicBezTo>
                  <a:pt x="402" y="757"/>
                  <a:pt x="402" y="756"/>
                  <a:pt x="404" y="755"/>
                </a:cubicBezTo>
                <a:cubicBezTo>
                  <a:pt x="403" y="753"/>
                  <a:pt x="403" y="753"/>
                  <a:pt x="404" y="752"/>
                </a:cubicBezTo>
                <a:cubicBezTo>
                  <a:pt x="404" y="747"/>
                  <a:pt x="404" y="747"/>
                  <a:pt x="404" y="747"/>
                </a:cubicBezTo>
                <a:cubicBezTo>
                  <a:pt x="405" y="746"/>
                  <a:pt x="406" y="748"/>
                  <a:pt x="407" y="748"/>
                </a:cubicBezTo>
                <a:cubicBezTo>
                  <a:pt x="408" y="748"/>
                  <a:pt x="409" y="747"/>
                  <a:pt x="409" y="748"/>
                </a:cubicBezTo>
                <a:cubicBezTo>
                  <a:pt x="410" y="748"/>
                  <a:pt x="411" y="749"/>
                  <a:pt x="411" y="749"/>
                </a:cubicBezTo>
                <a:cubicBezTo>
                  <a:pt x="411" y="750"/>
                  <a:pt x="411" y="751"/>
                  <a:pt x="411" y="752"/>
                </a:cubicBezTo>
                <a:cubicBezTo>
                  <a:pt x="410" y="753"/>
                  <a:pt x="410" y="754"/>
                  <a:pt x="409" y="755"/>
                </a:cubicBezTo>
                <a:cubicBezTo>
                  <a:pt x="409" y="757"/>
                  <a:pt x="408" y="758"/>
                  <a:pt x="408" y="759"/>
                </a:cubicBezTo>
                <a:cubicBezTo>
                  <a:pt x="408" y="759"/>
                  <a:pt x="408" y="759"/>
                  <a:pt x="407" y="759"/>
                </a:cubicBezTo>
                <a:cubicBezTo>
                  <a:pt x="407" y="759"/>
                  <a:pt x="407" y="759"/>
                  <a:pt x="407" y="759"/>
                </a:cubicBezTo>
                <a:cubicBezTo>
                  <a:pt x="408" y="759"/>
                  <a:pt x="408" y="759"/>
                  <a:pt x="407" y="759"/>
                </a:cubicBezTo>
                <a:cubicBezTo>
                  <a:pt x="407" y="758"/>
                  <a:pt x="407" y="758"/>
                  <a:pt x="407" y="758"/>
                </a:cubicBezTo>
                <a:cubicBezTo>
                  <a:pt x="407" y="758"/>
                  <a:pt x="407" y="759"/>
                  <a:pt x="407" y="759"/>
                </a:cubicBezTo>
                <a:moveTo>
                  <a:pt x="405" y="755"/>
                </a:moveTo>
                <a:cubicBezTo>
                  <a:pt x="406" y="754"/>
                  <a:pt x="406" y="754"/>
                  <a:pt x="406" y="754"/>
                </a:cubicBezTo>
                <a:cubicBezTo>
                  <a:pt x="406" y="753"/>
                  <a:pt x="407" y="752"/>
                  <a:pt x="406" y="751"/>
                </a:cubicBezTo>
                <a:cubicBezTo>
                  <a:pt x="405" y="752"/>
                  <a:pt x="406" y="753"/>
                  <a:pt x="406" y="755"/>
                </a:cubicBezTo>
                <a:cubicBezTo>
                  <a:pt x="406" y="755"/>
                  <a:pt x="406" y="754"/>
                  <a:pt x="406" y="754"/>
                </a:cubicBezTo>
                <a:cubicBezTo>
                  <a:pt x="405" y="754"/>
                  <a:pt x="405" y="754"/>
                  <a:pt x="405" y="754"/>
                </a:cubicBezTo>
                <a:cubicBezTo>
                  <a:pt x="405" y="754"/>
                  <a:pt x="404" y="755"/>
                  <a:pt x="405" y="755"/>
                </a:cubicBezTo>
                <a:cubicBezTo>
                  <a:pt x="405" y="755"/>
                  <a:pt x="405" y="755"/>
                  <a:pt x="405" y="755"/>
                </a:cubicBezTo>
                <a:moveTo>
                  <a:pt x="405" y="761"/>
                </a:moveTo>
                <a:cubicBezTo>
                  <a:pt x="405" y="761"/>
                  <a:pt x="405" y="761"/>
                  <a:pt x="405" y="761"/>
                </a:cubicBezTo>
                <a:cubicBezTo>
                  <a:pt x="405" y="761"/>
                  <a:pt x="405" y="760"/>
                  <a:pt x="405" y="760"/>
                </a:cubicBezTo>
                <a:cubicBezTo>
                  <a:pt x="405" y="760"/>
                  <a:pt x="405" y="760"/>
                  <a:pt x="405" y="760"/>
                </a:cubicBezTo>
                <a:cubicBezTo>
                  <a:pt x="405" y="760"/>
                  <a:pt x="405" y="760"/>
                  <a:pt x="405" y="761"/>
                </a:cubicBezTo>
                <a:moveTo>
                  <a:pt x="699" y="377"/>
                </a:moveTo>
                <a:cubicBezTo>
                  <a:pt x="697" y="377"/>
                  <a:pt x="696" y="377"/>
                  <a:pt x="695" y="377"/>
                </a:cubicBezTo>
                <a:cubicBezTo>
                  <a:pt x="693" y="377"/>
                  <a:pt x="692" y="377"/>
                  <a:pt x="691" y="378"/>
                </a:cubicBezTo>
                <a:cubicBezTo>
                  <a:pt x="688" y="378"/>
                  <a:pt x="686" y="378"/>
                  <a:pt x="683" y="378"/>
                </a:cubicBezTo>
                <a:cubicBezTo>
                  <a:pt x="683" y="377"/>
                  <a:pt x="682" y="376"/>
                  <a:pt x="682" y="376"/>
                </a:cubicBezTo>
                <a:cubicBezTo>
                  <a:pt x="682" y="375"/>
                  <a:pt x="682" y="375"/>
                  <a:pt x="682" y="375"/>
                </a:cubicBezTo>
                <a:cubicBezTo>
                  <a:pt x="683" y="373"/>
                  <a:pt x="683" y="372"/>
                  <a:pt x="682" y="371"/>
                </a:cubicBezTo>
                <a:cubicBezTo>
                  <a:pt x="681" y="370"/>
                  <a:pt x="682" y="370"/>
                  <a:pt x="682" y="369"/>
                </a:cubicBezTo>
                <a:cubicBezTo>
                  <a:pt x="683" y="369"/>
                  <a:pt x="683" y="369"/>
                  <a:pt x="684" y="369"/>
                </a:cubicBezTo>
                <a:cubicBezTo>
                  <a:pt x="686" y="369"/>
                  <a:pt x="688" y="370"/>
                  <a:pt x="690" y="368"/>
                </a:cubicBezTo>
                <a:cubicBezTo>
                  <a:pt x="691" y="368"/>
                  <a:pt x="692" y="368"/>
                  <a:pt x="693" y="368"/>
                </a:cubicBezTo>
                <a:cubicBezTo>
                  <a:pt x="694" y="369"/>
                  <a:pt x="695" y="370"/>
                  <a:pt x="696" y="370"/>
                </a:cubicBezTo>
                <a:cubicBezTo>
                  <a:pt x="697" y="370"/>
                  <a:pt x="697" y="371"/>
                  <a:pt x="696" y="371"/>
                </a:cubicBezTo>
                <a:cubicBezTo>
                  <a:pt x="696" y="371"/>
                  <a:pt x="696" y="372"/>
                  <a:pt x="696" y="372"/>
                </a:cubicBezTo>
                <a:cubicBezTo>
                  <a:pt x="697" y="373"/>
                  <a:pt x="696" y="373"/>
                  <a:pt x="696" y="373"/>
                </a:cubicBezTo>
                <a:cubicBezTo>
                  <a:pt x="696" y="374"/>
                  <a:pt x="697" y="375"/>
                  <a:pt x="698" y="375"/>
                </a:cubicBezTo>
                <a:cubicBezTo>
                  <a:pt x="699" y="375"/>
                  <a:pt x="699" y="376"/>
                  <a:pt x="699" y="377"/>
                </a:cubicBezTo>
                <a:moveTo>
                  <a:pt x="110" y="149"/>
                </a:moveTo>
                <a:cubicBezTo>
                  <a:pt x="110" y="150"/>
                  <a:pt x="110" y="150"/>
                  <a:pt x="110" y="150"/>
                </a:cubicBezTo>
                <a:cubicBezTo>
                  <a:pt x="108" y="152"/>
                  <a:pt x="107" y="153"/>
                  <a:pt x="106" y="155"/>
                </a:cubicBezTo>
                <a:cubicBezTo>
                  <a:pt x="105" y="155"/>
                  <a:pt x="104" y="156"/>
                  <a:pt x="103" y="157"/>
                </a:cubicBezTo>
                <a:cubicBezTo>
                  <a:pt x="103" y="157"/>
                  <a:pt x="102" y="157"/>
                  <a:pt x="102" y="158"/>
                </a:cubicBezTo>
                <a:cubicBezTo>
                  <a:pt x="102" y="159"/>
                  <a:pt x="101" y="159"/>
                  <a:pt x="101" y="160"/>
                </a:cubicBezTo>
                <a:cubicBezTo>
                  <a:pt x="101" y="161"/>
                  <a:pt x="101" y="161"/>
                  <a:pt x="100" y="161"/>
                </a:cubicBezTo>
                <a:cubicBezTo>
                  <a:pt x="100" y="161"/>
                  <a:pt x="99" y="161"/>
                  <a:pt x="99" y="160"/>
                </a:cubicBezTo>
                <a:cubicBezTo>
                  <a:pt x="98" y="160"/>
                  <a:pt x="99" y="160"/>
                  <a:pt x="99" y="159"/>
                </a:cubicBezTo>
                <a:cubicBezTo>
                  <a:pt x="99" y="159"/>
                  <a:pt x="99" y="159"/>
                  <a:pt x="99" y="159"/>
                </a:cubicBezTo>
                <a:cubicBezTo>
                  <a:pt x="98" y="158"/>
                  <a:pt x="97" y="159"/>
                  <a:pt x="95" y="159"/>
                </a:cubicBezTo>
                <a:cubicBezTo>
                  <a:pt x="95" y="158"/>
                  <a:pt x="95" y="158"/>
                  <a:pt x="95" y="158"/>
                </a:cubicBezTo>
                <a:cubicBezTo>
                  <a:pt x="97" y="158"/>
                  <a:pt x="98" y="158"/>
                  <a:pt x="99" y="158"/>
                </a:cubicBezTo>
                <a:cubicBezTo>
                  <a:pt x="100" y="158"/>
                  <a:pt x="100" y="157"/>
                  <a:pt x="100" y="156"/>
                </a:cubicBezTo>
                <a:cubicBezTo>
                  <a:pt x="100" y="156"/>
                  <a:pt x="99" y="156"/>
                  <a:pt x="99" y="155"/>
                </a:cubicBezTo>
                <a:cubicBezTo>
                  <a:pt x="101" y="155"/>
                  <a:pt x="101" y="155"/>
                  <a:pt x="101" y="153"/>
                </a:cubicBezTo>
                <a:cubicBezTo>
                  <a:pt x="101" y="153"/>
                  <a:pt x="101" y="152"/>
                  <a:pt x="101" y="152"/>
                </a:cubicBezTo>
                <a:cubicBezTo>
                  <a:pt x="100" y="153"/>
                  <a:pt x="99" y="153"/>
                  <a:pt x="99" y="155"/>
                </a:cubicBezTo>
                <a:cubicBezTo>
                  <a:pt x="98" y="154"/>
                  <a:pt x="97" y="153"/>
                  <a:pt x="96" y="152"/>
                </a:cubicBezTo>
                <a:cubicBezTo>
                  <a:pt x="97" y="152"/>
                  <a:pt x="97" y="151"/>
                  <a:pt x="98" y="151"/>
                </a:cubicBezTo>
                <a:cubicBezTo>
                  <a:pt x="99" y="150"/>
                  <a:pt x="98" y="150"/>
                  <a:pt x="97" y="150"/>
                </a:cubicBezTo>
                <a:cubicBezTo>
                  <a:pt x="99" y="149"/>
                  <a:pt x="100" y="148"/>
                  <a:pt x="101" y="148"/>
                </a:cubicBezTo>
                <a:cubicBezTo>
                  <a:pt x="100" y="146"/>
                  <a:pt x="100" y="146"/>
                  <a:pt x="101" y="145"/>
                </a:cubicBezTo>
                <a:cubicBezTo>
                  <a:pt x="101" y="145"/>
                  <a:pt x="101" y="144"/>
                  <a:pt x="101" y="144"/>
                </a:cubicBezTo>
                <a:cubicBezTo>
                  <a:pt x="102" y="144"/>
                  <a:pt x="102" y="145"/>
                  <a:pt x="102" y="145"/>
                </a:cubicBezTo>
                <a:cubicBezTo>
                  <a:pt x="102" y="146"/>
                  <a:pt x="102" y="147"/>
                  <a:pt x="103" y="147"/>
                </a:cubicBezTo>
                <a:cubicBezTo>
                  <a:pt x="103" y="147"/>
                  <a:pt x="103" y="146"/>
                  <a:pt x="103" y="145"/>
                </a:cubicBezTo>
                <a:cubicBezTo>
                  <a:pt x="103" y="144"/>
                  <a:pt x="104" y="144"/>
                  <a:pt x="104" y="144"/>
                </a:cubicBezTo>
                <a:cubicBezTo>
                  <a:pt x="105" y="145"/>
                  <a:pt x="106" y="146"/>
                  <a:pt x="106" y="147"/>
                </a:cubicBezTo>
                <a:cubicBezTo>
                  <a:pt x="106" y="147"/>
                  <a:pt x="105" y="147"/>
                  <a:pt x="105" y="147"/>
                </a:cubicBezTo>
                <a:cubicBezTo>
                  <a:pt x="105" y="148"/>
                  <a:pt x="105" y="148"/>
                  <a:pt x="106" y="148"/>
                </a:cubicBezTo>
                <a:cubicBezTo>
                  <a:pt x="107" y="148"/>
                  <a:pt x="106" y="148"/>
                  <a:pt x="106" y="148"/>
                </a:cubicBezTo>
                <a:cubicBezTo>
                  <a:pt x="106" y="148"/>
                  <a:pt x="106" y="148"/>
                  <a:pt x="106" y="148"/>
                </a:cubicBezTo>
                <a:cubicBezTo>
                  <a:pt x="106" y="148"/>
                  <a:pt x="106" y="148"/>
                  <a:pt x="106" y="149"/>
                </a:cubicBezTo>
                <a:cubicBezTo>
                  <a:pt x="106" y="149"/>
                  <a:pt x="106" y="149"/>
                  <a:pt x="106" y="149"/>
                </a:cubicBezTo>
                <a:cubicBezTo>
                  <a:pt x="106" y="149"/>
                  <a:pt x="107" y="149"/>
                  <a:pt x="106" y="148"/>
                </a:cubicBezTo>
                <a:cubicBezTo>
                  <a:pt x="106" y="148"/>
                  <a:pt x="106" y="147"/>
                  <a:pt x="106" y="147"/>
                </a:cubicBezTo>
                <a:cubicBezTo>
                  <a:pt x="106" y="147"/>
                  <a:pt x="108" y="147"/>
                  <a:pt x="108" y="148"/>
                </a:cubicBezTo>
                <a:cubicBezTo>
                  <a:pt x="108" y="149"/>
                  <a:pt x="109" y="149"/>
                  <a:pt x="110" y="149"/>
                </a:cubicBezTo>
                <a:moveTo>
                  <a:pt x="105" y="151"/>
                </a:moveTo>
                <a:cubicBezTo>
                  <a:pt x="105" y="151"/>
                  <a:pt x="105" y="151"/>
                  <a:pt x="105" y="151"/>
                </a:cubicBezTo>
                <a:cubicBezTo>
                  <a:pt x="104" y="151"/>
                  <a:pt x="104" y="151"/>
                  <a:pt x="104" y="151"/>
                </a:cubicBezTo>
                <a:cubicBezTo>
                  <a:pt x="104" y="152"/>
                  <a:pt x="104" y="152"/>
                  <a:pt x="104" y="152"/>
                </a:cubicBezTo>
                <a:cubicBezTo>
                  <a:pt x="104" y="152"/>
                  <a:pt x="105" y="152"/>
                  <a:pt x="105" y="151"/>
                </a:cubicBezTo>
                <a:moveTo>
                  <a:pt x="94" y="160"/>
                </a:moveTo>
                <a:cubicBezTo>
                  <a:pt x="95" y="160"/>
                  <a:pt x="94" y="160"/>
                  <a:pt x="94" y="160"/>
                </a:cubicBezTo>
                <a:cubicBezTo>
                  <a:pt x="93" y="161"/>
                  <a:pt x="92" y="160"/>
                  <a:pt x="92" y="160"/>
                </a:cubicBezTo>
                <a:cubicBezTo>
                  <a:pt x="91" y="160"/>
                  <a:pt x="91" y="159"/>
                  <a:pt x="90" y="158"/>
                </a:cubicBezTo>
                <a:cubicBezTo>
                  <a:pt x="90" y="158"/>
                  <a:pt x="89" y="159"/>
                  <a:pt x="89" y="159"/>
                </a:cubicBezTo>
                <a:cubicBezTo>
                  <a:pt x="89" y="159"/>
                  <a:pt x="89" y="160"/>
                  <a:pt x="90" y="160"/>
                </a:cubicBezTo>
                <a:cubicBezTo>
                  <a:pt x="89" y="161"/>
                  <a:pt x="89" y="161"/>
                  <a:pt x="89" y="161"/>
                </a:cubicBezTo>
                <a:cubicBezTo>
                  <a:pt x="88" y="161"/>
                  <a:pt x="88" y="161"/>
                  <a:pt x="88" y="161"/>
                </a:cubicBezTo>
                <a:cubicBezTo>
                  <a:pt x="87" y="161"/>
                  <a:pt x="87" y="161"/>
                  <a:pt x="87" y="160"/>
                </a:cubicBezTo>
                <a:cubicBezTo>
                  <a:pt x="87" y="160"/>
                  <a:pt x="87" y="159"/>
                  <a:pt x="88" y="159"/>
                </a:cubicBezTo>
                <a:cubicBezTo>
                  <a:pt x="87" y="158"/>
                  <a:pt x="86" y="157"/>
                  <a:pt x="85" y="157"/>
                </a:cubicBezTo>
                <a:cubicBezTo>
                  <a:pt x="85" y="158"/>
                  <a:pt x="85" y="159"/>
                  <a:pt x="85" y="160"/>
                </a:cubicBezTo>
                <a:cubicBezTo>
                  <a:pt x="84" y="159"/>
                  <a:pt x="84" y="159"/>
                  <a:pt x="83" y="159"/>
                </a:cubicBezTo>
                <a:cubicBezTo>
                  <a:pt x="83" y="158"/>
                  <a:pt x="83" y="157"/>
                  <a:pt x="82" y="156"/>
                </a:cubicBezTo>
                <a:cubicBezTo>
                  <a:pt x="82" y="156"/>
                  <a:pt x="82" y="155"/>
                  <a:pt x="82" y="154"/>
                </a:cubicBezTo>
                <a:cubicBezTo>
                  <a:pt x="84" y="153"/>
                  <a:pt x="84" y="151"/>
                  <a:pt x="85" y="150"/>
                </a:cubicBezTo>
                <a:cubicBezTo>
                  <a:pt x="86" y="149"/>
                  <a:pt x="87" y="148"/>
                  <a:pt x="88" y="148"/>
                </a:cubicBezTo>
                <a:cubicBezTo>
                  <a:pt x="88" y="146"/>
                  <a:pt x="89" y="146"/>
                  <a:pt x="89" y="145"/>
                </a:cubicBezTo>
                <a:cubicBezTo>
                  <a:pt x="90" y="145"/>
                  <a:pt x="90" y="144"/>
                  <a:pt x="90" y="143"/>
                </a:cubicBezTo>
                <a:cubicBezTo>
                  <a:pt x="93" y="143"/>
                  <a:pt x="93" y="143"/>
                  <a:pt x="93" y="143"/>
                </a:cubicBezTo>
                <a:cubicBezTo>
                  <a:pt x="93" y="144"/>
                  <a:pt x="92" y="144"/>
                  <a:pt x="92" y="145"/>
                </a:cubicBezTo>
                <a:cubicBezTo>
                  <a:pt x="93" y="146"/>
                  <a:pt x="94" y="145"/>
                  <a:pt x="96" y="146"/>
                </a:cubicBezTo>
                <a:cubicBezTo>
                  <a:pt x="94" y="146"/>
                  <a:pt x="92" y="146"/>
                  <a:pt x="91" y="146"/>
                </a:cubicBezTo>
                <a:cubicBezTo>
                  <a:pt x="91" y="147"/>
                  <a:pt x="92" y="148"/>
                  <a:pt x="92" y="148"/>
                </a:cubicBezTo>
                <a:cubicBezTo>
                  <a:pt x="93" y="148"/>
                  <a:pt x="94" y="148"/>
                  <a:pt x="94" y="149"/>
                </a:cubicBezTo>
                <a:cubicBezTo>
                  <a:pt x="94" y="150"/>
                  <a:pt x="94" y="150"/>
                  <a:pt x="95" y="150"/>
                </a:cubicBezTo>
                <a:cubicBezTo>
                  <a:pt x="96" y="150"/>
                  <a:pt x="96" y="150"/>
                  <a:pt x="96" y="152"/>
                </a:cubicBezTo>
                <a:cubicBezTo>
                  <a:pt x="96" y="152"/>
                  <a:pt x="95" y="151"/>
                  <a:pt x="95" y="151"/>
                </a:cubicBezTo>
                <a:cubicBezTo>
                  <a:pt x="95" y="151"/>
                  <a:pt x="95" y="151"/>
                  <a:pt x="95" y="151"/>
                </a:cubicBezTo>
                <a:cubicBezTo>
                  <a:pt x="94" y="152"/>
                  <a:pt x="94" y="153"/>
                  <a:pt x="93" y="153"/>
                </a:cubicBezTo>
                <a:cubicBezTo>
                  <a:pt x="91" y="153"/>
                  <a:pt x="91" y="152"/>
                  <a:pt x="92" y="151"/>
                </a:cubicBezTo>
                <a:cubicBezTo>
                  <a:pt x="93" y="150"/>
                  <a:pt x="93" y="150"/>
                  <a:pt x="92" y="149"/>
                </a:cubicBezTo>
                <a:cubicBezTo>
                  <a:pt x="91" y="150"/>
                  <a:pt x="90" y="151"/>
                  <a:pt x="90" y="152"/>
                </a:cubicBezTo>
                <a:cubicBezTo>
                  <a:pt x="89" y="152"/>
                  <a:pt x="88" y="152"/>
                  <a:pt x="87" y="152"/>
                </a:cubicBezTo>
                <a:cubicBezTo>
                  <a:pt x="87" y="152"/>
                  <a:pt x="87" y="152"/>
                  <a:pt x="87" y="152"/>
                </a:cubicBezTo>
                <a:cubicBezTo>
                  <a:pt x="87" y="153"/>
                  <a:pt x="87" y="153"/>
                  <a:pt x="87" y="153"/>
                </a:cubicBezTo>
                <a:cubicBezTo>
                  <a:pt x="87" y="153"/>
                  <a:pt x="88" y="153"/>
                  <a:pt x="88" y="154"/>
                </a:cubicBezTo>
                <a:cubicBezTo>
                  <a:pt x="87" y="154"/>
                  <a:pt x="87" y="154"/>
                  <a:pt x="87" y="154"/>
                </a:cubicBezTo>
                <a:cubicBezTo>
                  <a:pt x="86" y="155"/>
                  <a:pt x="86" y="155"/>
                  <a:pt x="86" y="155"/>
                </a:cubicBezTo>
                <a:cubicBezTo>
                  <a:pt x="86" y="155"/>
                  <a:pt x="86" y="155"/>
                  <a:pt x="86" y="155"/>
                </a:cubicBezTo>
                <a:cubicBezTo>
                  <a:pt x="86" y="155"/>
                  <a:pt x="86" y="154"/>
                  <a:pt x="86" y="154"/>
                </a:cubicBezTo>
                <a:cubicBezTo>
                  <a:pt x="86" y="154"/>
                  <a:pt x="85" y="154"/>
                  <a:pt x="85" y="154"/>
                </a:cubicBezTo>
                <a:cubicBezTo>
                  <a:pt x="85" y="154"/>
                  <a:pt x="85" y="155"/>
                  <a:pt x="86" y="155"/>
                </a:cubicBezTo>
                <a:cubicBezTo>
                  <a:pt x="86" y="156"/>
                  <a:pt x="86" y="156"/>
                  <a:pt x="87" y="156"/>
                </a:cubicBezTo>
                <a:cubicBezTo>
                  <a:pt x="88" y="156"/>
                  <a:pt x="88" y="155"/>
                  <a:pt x="88" y="155"/>
                </a:cubicBezTo>
                <a:cubicBezTo>
                  <a:pt x="88" y="154"/>
                  <a:pt x="88" y="154"/>
                  <a:pt x="88" y="154"/>
                </a:cubicBezTo>
                <a:cubicBezTo>
                  <a:pt x="88" y="154"/>
                  <a:pt x="88" y="154"/>
                  <a:pt x="89" y="154"/>
                </a:cubicBezTo>
                <a:cubicBezTo>
                  <a:pt x="89" y="155"/>
                  <a:pt x="89" y="155"/>
                  <a:pt x="89" y="156"/>
                </a:cubicBezTo>
                <a:cubicBezTo>
                  <a:pt x="90" y="155"/>
                  <a:pt x="90" y="154"/>
                  <a:pt x="90" y="154"/>
                </a:cubicBezTo>
                <a:cubicBezTo>
                  <a:pt x="91" y="155"/>
                  <a:pt x="90" y="155"/>
                  <a:pt x="91" y="156"/>
                </a:cubicBezTo>
                <a:cubicBezTo>
                  <a:pt x="92" y="157"/>
                  <a:pt x="93" y="159"/>
                  <a:pt x="94" y="160"/>
                </a:cubicBezTo>
                <a:moveTo>
                  <a:pt x="378" y="58"/>
                </a:moveTo>
                <a:cubicBezTo>
                  <a:pt x="377" y="58"/>
                  <a:pt x="376" y="59"/>
                  <a:pt x="374" y="59"/>
                </a:cubicBezTo>
                <a:cubicBezTo>
                  <a:pt x="375" y="60"/>
                  <a:pt x="375" y="60"/>
                  <a:pt x="376" y="61"/>
                </a:cubicBezTo>
                <a:cubicBezTo>
                  <a:pt x="376" y="60"/>
                  <a:pt x="377" y="60"/>
                  <a:pt x="377" y="59"/>
                </a:cubicBezTo>
                <a:cubicBezTo>
                  <a:pt x="378" y="60"/>
                  <a:pt x="379" y="60"/>
                  <a:pt x="380" y="60"/>
                </a:cubicBezTo>
                <a:cubicBezTo>
                  <a:pt x="381" y="61"/>
                  <a:pt x="382" y="60"/>
                  <a:pt x="383" y="61"/>
                </a:cubicBezTo>
                <a:cubicBezTo>
                  <a:pt x="382" y="62"/>
                  <a:pt x="382" y="62"/>
                  <a:pt x="382" y="62"/>
                </a:cubicBezTo>
                <a:cubicBezTo>
                  <a:pt x="382" y="63"/>
                  <a:pt x="383" y="63"/>
                  <a:pt x="384" y="63"/>
                </a:cubicBezTo>
                <a:cubicBezTo>
                  <a:pt x="384" y="64"/>
                  <a:pt x="384" y="65"/>
                  <a:pt x="384" y="65"/>
                </a:cubicBezTo>
                <a:cubicBezTo>
                  <a:pt x="384" y="65"/>
                  <a:pt x="383" y="66"/>
                  <a:pt x="383" y="66"/>
                </a:cubicBezTo>
                <a:cubicBezTo>
                  <a:pt x="382" y="67"/>
                  <a:pt x="383" y="66"/>
                  <a:pt x="384" y="67"/>
                </a:cubicBezTo>
                <a:cubicBezTo>
                  <a:pt x="384" y="67"/>
                  <a:pt x="385" y="67"/>
                  <a:pt x="385" y="67"/>
                </a:cubicBezTo>
                <a:cubicBezTo>
                  <a:pt x="385" y="68"/>
                  <a:pt x="384" y="68"/>
                  <a:pt x="384" y="68"/>
                </a:cubicBezTo>
                <a:cubicBezTo>
                  <a:pt x="383" y="69"/>
                  <a:pt x="382" y="70"/>
                  <a:pt x="380" y="69"/>
                </a:cubicBezTo>
                <a:cubicBezTo>
                  <a:pt x="379" y="69"/>
                  <a:pt x="379" y="69"/>
                  <a:pt x="378" y="70"/>
                </a:cubicBezTo>
                <a:cubicBezTo>
                  <a:pt x="378" y="70"/>
                  <a:pt x="378" y="70"/>
                  <a:pt x="377" y="70"/>
                </a:cubicBezTo>
                <a:cubicBezTo>
                  <a:pt x="377" y="70"/>
                  <a:pt x="377" y="70"/>
                  <a:pt x="377" y="70"/>
                </a:cubicBezTo>
                <a:cubicBezTo>
                  <a:pt x="378" y="68"/>
                  <a:pt x="375" y="67"/>
                  <a:pt x="376" y="65"/>
                </a:cubicBezTo>
                <a:cubicBezTo>
                  <a:pt x="377" y="64"/>
                  <a:pt x="380" y="66"/>
                  <a:pt x="380" y="63"/>
                </a:cubicBezTo>
                <a:cubicBezTo>
                  <a:pt x="380" y="63"/>
                  <a:pt x="379" y="63"/>
                  <a:pt x="379" y="63"/>
                </a:cubicBezTo>
                <a:cubicBezTo>
                  <a:pt x="378" y="63"/>
                  <a:pt x="377" y="63"/>
                  <a:pt x="377" y="64"/>
                </a:cubicBezTo>
                <a:cubicBezTo>
                  <a:pt x="376" y="64"/>
                  <a:pt x="376" y="64"/>
                  <a:pt x="375" y="63"/>
                </a:cubicBezTo>
                <a:cubicBezTo>
                  <a:pt x="374" y="62"/>
                  <a:pt x="374" y="61"/>
                  <a:pt x="373" y="60"/>
                </a:cubicBezTo>
                <a:cubicBezTo>
                  <a:pt x="373" y="58"/>
                  <a:pt x="372" y="58"/>
                  <a:pt x="372" y="56"/>
                </a:cubicBezTo>
                <a:cubicBezTo>
                  <a:pt x="372" y="56"/>
                  <a:pt x="372" y="56"/>
                  <a:pt x="371" y="57"/>
                </a:cubicBezTo>
                <a:cubicBezTo>
                  <a:pt x="371" y="57"/>
                  <a:pt x="371" y="57"/>
                  <a:pt x="371" y="57"/>
                </a:cubicBezTo>
                <a:cubicBezTo>
                  <a:pt x="371" y="57"/>
                  <a:pt x="370" y="56"/>
                  <a:pt x="370" y="56"/>
                </a:cubicBezTo>
                <a:cubicBezTo>
                  <a:pt x="371" y="54"/>
                  <a:pt x="373" y="54"/>
                  <a:pt x="374" y="55"/>
                </a:cubicBezTo>
                <a:cubicBezTo>
                  <a:pt x="375" y="55"/>
                  <a:pt x="375" y="55"/>
                  <a:pt x="376" y="55"/>
                </a:cubicBezTo>
                <a:cubicBezTo>
                  <a:pt x="376" y="56"/>
                  <a:pt x="377" y="57"/>
                  <a:pt x="378" y="58"/>
                </a:cubicBezTo>
                <a:moveTo>
                  <a:pt x="379" y="66"/>
                </a:moveTo>
                <a:cubicBezTo>
                  <a:pt x="379" y="66"/>
                  <a:pt x="379" y="66"/>
                  <a:pt x="379" y="66"/>
                </a:cubicBezTo>
                <a:cubicBezTo>
                  <a:pt x="378" y="65"/>
                  <a:pt x="378" y="65"/>
                  <a:pt x="377" y="66"/>
                </a:cubicBezTo>
                <a:cubicBezTo>
                  <a:pt x="377" y="66"/>
                  <a:pt x="377" y="66"/>
                  <a:pt x="377" y="66"/>
                </a:cubicBezTo>
                <a:cubicBezTo>
                  <a:pt x="378" y="67"/>
                  <a:pt x="379" y="67"/>
                  <a:pt x="379" y="66"/>
                </a:cubicBezTo>
                <a:moveTo>
                  <a:pt x="380" y="68"/>
                </a:moveTo>
                <a:cubicBezTo>
                  <a:pt x="380" y="68"/>
                  <a:pt x="380" y="68"/>
                  <a:pt x="380" y="68"/>
                </a:cubicBezTo>
                <a:cubicBezTo>
                  <a:pt x="379" y="68"/>
                  <a:pt x="379" y="68"/>
                  <a:pt x="379" y="68"/>
                </a:cubicBezTo>
                <a:cubicBezTo>
                  <a:pt x="379" y="68"/>
                  <a:pt x="379" y="68"/>
                  <a:pt x="379" y="68"/>
                </a:cubicBezTo>
                <a:cubicBezTo>
                  <a:pt x="380" y="68"/>
                  <a:pt x="380" y="68"/>
                  <a:pt x="380" y="68"/>
                </a:cubicBezTo>
                <a:moveTo>
                  <a:pt x="99" y="312"/>
                </a:moveTo>
                <a:cubicBezTo>
                  <a:pt x="100" y="311"/>
                  <a:pt x="100" y="311"/>
                  <a:pt x="100" y="311"/>
                </a:cubicBezTo>
                <a:cubicBezTo>
                  <a:pt x="101" y="310"/>
                  <a:pt x="101" y="310"/>
                  <a:pt x="101" y="310"/>
                </a:cubicBezTo>
                <a:cubicBezTo>
                  <a:pt x="101" y="310"/>
                  <a:pt x="102" y="310"/>
                  <a:pt x="102" y="310"/>
                </a:cubicBezTo>
                <a:cubicBezTo>
                  <a:pt x="102" y="312"/>
                  <a:pt x="104" y="311"/>
                  <a:pt x="105" y="312"/>
                </a:cubicBezTo>
                <a:cubicBezTo>
                  <a:pt x="105" y="313"/>
                  <a:pt x="106" y="312"/>
                  <a:pt x="107" y="312"/>
                </a:cubicBezTo>
                <a:cubicBezTo>
                  <a:pt x="108" y="313"/>
                  <a:pt x="108" y="314"/>
                  <a:pt x="107" y="315"/>
                </a:cubicBezTo>
                <a:cubicBezTo>
                  <a:pt x="106" y="316"/>
                  <a:pt x="107" y="317"/>
                  <a:pt x="107" y="317"/>
                </a:cubicBezTo>
                <a:cubicBezTo>
                  <a:pt x="106" y="318"/>
                  <a:pt x="106" y="319"/>
                  <a:pt x="105" y="320"/>
                </a:cubicBezTo>
                <a:cubicBezTo>
                  <a:pt x="105" y="320"/>
                  <a:pt x="105" y="321"/>
                  <a:pt x="104" y="322"/>
                </a:cubicBezTo>
                <a:cubicBezTo>
                  <a:pt x="104" y="321"/>
                  <a:pt x="103" y="320"/>
                  <a:pt x="103" y="319"/>
                </a:cubicBezTo>
                <a:cubicBezTo>
                  <a:pt x="102" y="320"/>
                  <a:pt x="102" y="321"/>
                  <a:pt x="101" y="322"/>
                </a:cubicBezTo>
                <a:cubicBezTo>
                  <a:pt x="101" y="321"/>
                  <a:pt x="100" y="320"/>
                  <a:pt x="100" y="320"/>
                </a:cubicBezTo>
                <a:cubicBezTo>
                  <a:pt x="98" y="320"/>
                  <a:pt x="98" y="320"/>
                  <a:pt x="98" y="320"/>
                </a:cubicBezTo>
                <a:cubicBezTo>
                  <a:pt x="97" y="319"/>
                  <a:pt x="98" y="319"/>
                  <a:pt x="98" y="318"/>
                </a:cubicBezTo>
                <a:cubicBezTo>
                  <a:pt x="98" y="318"/>
                  <a:pt x="98" y="317"/>
                  <a:pt x="99" y="317"/>
                </a:cubicBezTo>
                <a:cubicBezTo>
                  <a:pt x="99" y="317"/>
                  <a:pt x="99" y="316"/>
                  <a:pt x="99" y="316"/>
                </a:cubicBezTo>
                <a:cubicBezTo>
                  <a:pt x="99" y="316"/>
                  <a:pt x="98" y="316"/>
                  <a:pt x="98" y="315"/>
                </a:cubicBezTo>
                <a:cubicBezTo>
                  <a:pt x="100" y="314"/>
                  <a:pt x="99" y="313"/>
                  <a:pt x="99" y="312"/>
                </a:cubicBezTo>
                <a:moveTo>
                  <a:pt x="699" y="199"/>
                </a:moveTo>
                <a:cubicBezTo>
                  <a:pt x="702" y="202"/>
                  <a:pt x="702" y="203"/>
                  <a:pt x="700" y="203"/>
                </a:cubicBezTo>
                <a:cubicBezTo>
                  <a:pt x="699" y="204"/>
                  <a:pt x="698" y="204"/>
                  <a:pt x="697" y="204"/>
                </a:cubicBezTo>
                <a:cubicBezTo>
                  <a:pt x="696" y="204"/>
                  <a:pt x="696" y="206"/>
                  <a:pt x="696" y="204"/>
                </a:cubicBezTo>
                <a:cubicBezTo>
                  <a:pt x="696" y="203"/>
                  <a:pt x="695" y="203"/>
                  <a:pt x="694" y="202"/>
                </a:cubicBezTo>
                <a:cubicBezTo>
                  <a:pt x="694" y="203"/>
                  <a:pt x="694" y="203"/>
                  <a:pt x="693" y="203"/>
                </a:cubicBezTo>
                <a:cubicBezTo>
                  <a:pt x="693" y="203"/>
                  <a:pt x="692" y="202"/>
                  <a:pt x="692" y="202"/>
                </a:cubicBezTo>
                <a:cubicBezTo>
                  <a:pt x="692" y="201"/>
                  <a:pt x="693" y="201"/>
                  <a:pt x="693" y="201"/>
                </a:cubicBezTo>
                <a:cubicBezTo>
                  <a:pt x="693" y="200"/>
                  <a:pt x="692" y="200"/>
                  <a:pt x="692" y="200"/>
                </a:cubicBezTo>
                <a:cubicBezTo>
                  <a:pt x="693" y="199"/>
                  <a:pt x="693" y="198"/>
                  <a:pt x="693" y="197"/>
                </a:cubicBezTo>
                <a:cubicBezTo>
                  <a:pt x="694" y="197"/>
                  <a:pt x="694" y="196"/>
                  <a:pt x="696" y="196"/>
                </a:cubicBezTo>
                <a:cubicBezTo>
                  <a:pt x="697" y="196"/>
                  <a:pt x="697" y="195"/>
                  <a:pt x="698" y="194"/>
                </a:cubicBezTo>
                <a:cubicBezTo>
                  <a:pt x="699" y="193"/>
                  <a:pt x="699" y="193"/>
                  <a:pt x="700" y="195"/>
                </a:cubicBezTo>
                <a:cubicBezTo>
                  <a:pt x="700" y="196"/>
                  <a:pt x="701" y="198"/>
                  <a:pt x="702" y="199"/>
                </a:cubicBezTo>
                <a:cubicBezTo>
                  <a:pt x="702" y="200"/>
                  <a:pt x="703" y="200"/>
                  <a:pt x="699" y="199"/>
                </a:cubicBezTo>
                <a:cubicBezTo>
                  <a:pt x="695" y="198"/>
                  <a:pt x="694" y="198"/>
                  <a:pt x="694" y="197"/>
                </a:cubicBezTo>
                <a:cubicBezTo>
                  <a:pt x="694" y="197"/>
                  <a:pt x="694" y="197"/>
                  <a:pt x="694" y="197"/>
                </a:cubicBezTo>
                <a:cubicBezTo>
                  <a:pt x="694" y="198"/>
                  <a:pt x="694" y="198"/>
                  <a:pt x="694" y="198"/>
                </a:cubicBezTo>
                <a:cubicBezTo>
                  <a:pt x="694" y="198"/>
                  <a:pt x="694" y="198"/>
                  <a:pt x="694" y="198"/>
                </a:cubicBezTo>
                <a:cubicBezTo>
                  <a:pt x="695" y="198"/>
                  <a:pt x="695" y="198"/>
                  <a:pt x="699" y="199"/>
                </a:cubicBezTo>
                <a:moveTo>
                  <a:pt x="567" y="653"/>
                </a:moveTo>
                <a:cubicBezTo>
                  <a:pt x="567" y="653"/>
                  <a:pt x="568" y="653"/>
                  <a:pt x="568" y="653"/>
                </a:cubicBezTo>
                <a:cubicBezTo>
                  <a:pt x="570" y="655"/>
                  <a:pt x="572" y="656"/>
                  <a:pt x="573" y="658"/>
                </a:cubicBezTo>
                <a:cubicBezTo>
                  <a:pt x="573" y="660"/>
                  <a:pt x="573" y="660"/>
                  <a:pt x="573" y="660"/>
                </a:cubicBezTo>
                <a:cubicBezTo>
                  <a:pt x="573" y="661"/>
                  <a:pt x="571" y="662"/>
                  <a:pt x="570" y="663"/>
                </a:cubicBezTo>
                <a:cubicBezTo>
                  <a:pt x="569" y="663"/>
                  <a:pt x="567" y="663"/>
                  <a:pt x="567" y="662"/>
                </a:cubicBezTo>
                <a:cubicBezTo>
                  <a:pt x="567" y="660"/>
                  <a:pt x="565" y="660"/>
                  <a:pt x="564" y="659"/>
                </a:cubicBezTo>
                <a:cubicBezTo>
                  <a:pt x="564" y="659"/>
                  <a:pt x="564" y="659"/>
                  <a:pt x="564" y="658"/>
                </a:cubicBezTo>
                <a:cubicBezTo>
                  <a:pt x="565" y="658"/>
                  <a:pt x="565" y="658"/>
                  <a:pt x="566" y="657"/>
                </a:cubicBezTo>
                <a:cubicBezTo>
                  <a:pt x="565" y="655"/>
                  <a:pt x="563" y="656"/>
                  <a:pt x="562" y="656"/>
                </a:cubicBezTo>
                <a:cubicBezTo>
                  <a:pt x="562" y="655"/>
                  <a:pt x="563" y="654"/>
                  <a:pt x="563" y="653"/>
                </a:cubicBezTo>
                <a:cubicBezTo>
                  <a:pt x="564" y="653"/>
                  <a:pt x="564" y="652"/>
                  <a:pt x="564" y="651"/>
                </a:cubicBezTo>
                <a:cubicBezTo>
                  <a:pt x="564" y="651"/>
                  <a:pt x="564" y="651"/>
                  <a:pt x="565" y="651"/>
                </a:cubicBezTo>
                <a:cubicBezTo>
                  <a:pt x="565" y="652"/>
                  <a:pt x="567" y="651"/>
                  <a:pt x="567" y="653"/>
                </a:cubicBezTo>
                <a:cubicBezTo>
                  <a:pt x="567" y="653"/>
                  <a:pt x="567" y="653"/>
                  <a:pt x="567" y="653"/>
                </a:cubicBezTo>
                <a:cubicBezTo>
                  <a:pt x="567" y="653"/>
                  <a:pt x="566" y="653"/>
                  <a:pt x="566" y="653"/>
                </a:cubicBezTo>
                <a:cubicBezTo>
                  <a:pt x="566" y="653"/>
                  <a:pt x="566" y="653"/>
                  <a:pt x="566" y="654"/>
                </a:cubicBezTo>
                <a:cubicBezTo>
                  <a:pt x="566" y="654"/>
                  <a:pt x="567" y="653"/>
                  <a:pt x="567" y="653"/>
                </a:cubicBezTo>
                <a:moveTo>
                  <a:pt x="567" y="655"/>
                </a:moveTo>
                <a:cubicBezTo>
                  <a:pt x="567" y="655"/>
                  <a:pt x="566" y="655"/>
                  <a:pt x="566" y="655"/>
                </a:cubicBezTo>
                <a:cubicBezTo>
                  <a:pt x="566" y="655"/>
                  <a:pt x="566" y="655"/>
                  <a:pt x="566" y="655"/>
                </a:cubicBezTo>
                <a:cubicBezTo>
                  <a:pt x="566" y="655"/>
                  <a:pt x="566" y="655"/>
                  <a:pt x="566" y="656"/>
                </a:cubicBezTo>
                <a:moveTo>
                  <a:pt x="298" y="673"/>
                </a:moveTo>
                <a:cubicBezTo>
                  <a:pt x="298" y="672"/>
                  <a:pt x="298" y="671"/>
                  <a:pt x="298" y="670"/>
                </a:cubicBezTo>
                <a:cubicBezTo>
                  <a:pt x="299" y="670"/>
                  <a:pt x="300" y="670"/>
                  <a:pt x="301" y="670"/>
                </a:cubicBezTo>
                <a:cubicBezTo>
                  <a:pt x="302" y="671"/>
                  <a:pt x="303" y="671"/>
                  <a:pt x="304" y="672"/>
                </a:cubicBezTo>
                <a:cubicBezTo>
                  <a:pt x="305" y="672"/>
                  <a:pt x="305" y="672"/>
                  <a:pt x="306" y="673"/>
                </a:cubicBezTo>
                <a:cubicBezTo>
                  <a:pt x="306" y="673"/>
                  <a:pt x="307" y="674"/>
                  <a:pt x="308" y="674"/>
                </a:cubicBezTo>
                <a:cubicBezTo>
                  <a:pt x="309" y="675"/>
                  <a:pt x="309" y="676"/>
                  <a:pt x="310" y="676"/>
                </a:cubicBezTo>
                <a:cubicBezTo>
                  <a:pt x="311" y="676"/>
                  <a:pt x="311" y="675"/>
                  <a:pt x="311" y="675"/>
                </a:cubicBezTo>
                <a:cubicBezTo>
                  <a:pt x="312" y="675"/>
                  <a:pt x="312" y="675"/>
                  <a:pt x="313" y="675"/>
                </a:cubicBezTo>
                <a:cubicBezTo>
                  <a:pt x="314" y="676"/>
                  <a:pt x="314" y="676"/>
                  <a:pt x="313" y="677"/>
                </a:cubicBezTo>
                <a:cubicBezTo>
                  <a:pt x="312" y="678"/>
                  <a:pt x="313" y="679"/>
                  <a:pt x="313" y="680"/>
                </a:cubicBezTo>
                <a:cubicBezTo>
                  <a:pt x="312" y="681"/>
                  <a:pt x="312" y="682"/>
                  <a:pt x="311" y="682"/>
                </a:cubicBezTo>
                <a:cubicBezTo>
                  <a:pt x="309" y="681"/>
                  <a:pt x="307" y="681"/>
                  <a:pt x="307" y="679"/>
                </a:cubicBezTo>
                <a:cubicBezTo>
                  <a:pt x="306" y="678"/>
                  <a:pt x="304" y="679"/>
                  <a:pt x="303" y="678"/>
                </a:cubicBezTo>
                <a:cubicBezTo>
                  <a:pt x="303" y="678"/>
                  <a:pt x="304" y="677"/>
                  <a:pt x="304" y="677"/>
                </a:cubicBezTo>
                <a:cubicBezTo>
                  <a:pt x="304" y="676"/>
                  <a:pt x="303" y="676"/>
                  <a:pt x="303" y="675"/>
                </a:cubicBezTo>
                <a:cubicBezTo>
                  <a:pt x="304" y="675"/>
                  <a:pt x="304" y="676"/>
                  <a:pt x="305" y="675"/>
                </a:cubicBezTo>
                <a:cubicBezTo>
                  <a:pt x="305" y="675"/>
                  <a:pt x="305" y="675"/>
                  <a:pt x="305" y="675"/>
                </a:cubicBezTo>
                <a:cubicBezTo>
                  <a:pt x="305" y="675"/>
                  <a:pt x="305" y="675"/>
                  <a:pt x="305" y="675"/>
                </a:cubicBezTo>
                <a:cubicBezTo>
                  <a:pt x="304" y="675"/>
                  <a:pt x="304" y="675"/>
                  <a:pt x="303" y="675"/>
                </a:cubicBezTo>
                <a:cubicBezTo>
                  <a:pt x="303" y="674"/>
                  <a:pt x="303" y="674"/>
                  <a:pt x="303" y="674"/>
                </a:cubicBezTo>
                <a:cubicBezTo>
                  <a:pt x="302" y="673"/>
                  <a:pt x="300" y="672"/>
                  <a:pt x="298" y="673"/>
                </a:cubicBezTo>
                <a:moveTo>
                  <a:pt x="310" y="679"/>
                </a:moveTo>
                <a:cubicBezTo>
                  <a:pt x="310" y="679"/>
                  <a:pt x="310" y="679"/>
                  <a:pt x="310" y="679"/>
                </a:cubicBezTo>
                <a:cubicBezTo>
                  <a:pt x="309" y="678"/>
                  <a:pt x="308" y="678"/>
                  <a:pt x="308" y="679"/>
                </a:cubicBezTo>
                <a:cubicBezTo>
                  <a:pt x="308" y="679"/>
                  <a:pt x="308" y="679"/>
                  <a:pt x="308" y="679"/>
                </a:cubicBezTo>
                <a:cubicBezTo>
                  <a:pt x="308" y="679"/>
                  <a:pt x="309" y="679"/>
                  <a:pt x="310" y="679"/>
                </a:cubicBezTo>
                <a:moveTo>
                  <a:pt x="223" y="149"/>
                </a:moveTo>
                <a:cubicBezTo>
                  <a:pt x="224" y="151"/>
                  <a:pt x="225" y="153"/>
                  <a:pt x="226" y="154"/>
                </a:cubicBezTo>
                <a:cubicBezTo>
                  <a:pt x="227" y="155"/>
                  <a:pt x="228" y="157"/>
                  <a:pt x="229" y="157"/>
                </a:cubicBezTo>
                <a:cubicBezTo>
                  <a:pt x="230" y="157"/>
                  <a:pt x="231" y="157"/>
                  <a:pt x="231" y="156"/>
                </a:cubicBezTo>
                <a:cubicBezTo>
                  <a:pt x="231" y="156"/>
                  <a:pt x="231" y="155"/>
                  <a:pt x="231" y="155"/>
                </a:cubicBezTo>
                <a:cubicBezTo>
                  <a:pt x="230" y="153"/>
                  <a:pt x="230" y="153"/>
                  <a:pt x="232" y="151"/>
                </a:cubicBezTo>
                <a:cubicBezTo>
                  <a:pt x="232" y="152"/>
                  <a:pt x="232" y="153"/>
                  <a:pt x="233" y="154"/>
                </a:cubicBezTo>
                <a:cubicBezTo>
                  <a:pt x="234" y="154"/>
                  <a:pt x="235" y="155"/>
                  <a:pt x="235" y="156"/>
                </a:cubicBezTo>
                <a:cubicBezTo>
                  <a:pt x="235" y="157"/>
                  <a:pt x="236" y="157"/>
                  <a:pt x="235" y="159"/>
                </a:cubicBezTo>
                <a:cubicBezTo>
                  <a:pt x="234" y="160"/>
                  <a:pt x="233" y="160"/>
                  <a:pt x="232" y="159"/>
                </a:cubicBezTo>
                <a:cubicBezTo>
                  <a:pt x="232" y="159"/>
                  <a:pt x="231" y="159"/>
                  <a:pt x="230" y="159"/>
                </a:cubicBezTo>
                <a:cubicBezTo>
                  <a:pt x="230" y="158"/>
                  <a:pt x="229" y="159"/>
                  <a:pt x="229" y="159"/>
                </a:cubicBezTo>
                <a:cubicBezTo>
                  <a:pt x="229" y="159"/>
                  <a:pt x="228" y="159"/>
                  <a:pt x="228" y="159"/>
                </a:cubicBezTo>
                <a:cubicBezTo>
                  <a:pt x="227" y="159"/>
                  <a:pt x="227" y="159"/>
                  <a:pt x="227" y="160"/>
                </a:cubicBezTo>
                <a:cubicBezTo>
                  <a:pt x="226" y="159"/>
                  <a:pt x="225" y="158"/>
                  <a:pt x="224" y="156"/>
                </a:cubicBezTo>
                <a:cubicBezTo>
                  <a:pt x="224" y="156"/>
                  <a:pt x="224" y="155"/>
                  <a:pt x="224" y="154"/>
                </a:cubicBezTo>
                <a:cubicBezTo>
                  <a:pt x="224" y="154"/>
                  <a:pt x="224" y="154"/>
                  <a:pt x="224" y="154"/>
                </a:cubicBezTo>
                <a:cubicBezTo>
                  <a:pt x="224" y="154"/>
                  <a:pt x="223" y="154"/>
                  <a:pt x="223" y="155"/>
                </a:cubicBezTo>
                <a:cubicBezTo>
                  <a:pt x="223" y="154"/>
                  <a:pt x="223" y="154"/>
                  <a:pt x="223" y="154"/>
                </a:cubicBezTo>
                <a:cubicBezTo>
                  <a:pt x="222" y="153"/>
                  <a:pt x="221" y="152"/>
                  <a:pt x="220" y="151"/>
                </a:cubicBezTo>
                <a:cubicBezTo>
                  <a:pt x="220" y="151"/>
                  <a:pt x="220" y="150"/>
                  <a:pt x="220" y="149"/>
                </a:cubicBezTo>
                <a:cubicBezTo>
                  <a:pt x="220" y="149"/>
                  <a:pt x="220" y="149"/>
                  <a:pt x="221" y="149"/>
                </a:cubicBezTo>
                <a:cubicBezTo>
                  <a:pt x="221" y="150"/>
                  <a:pt x="221" y="150"/>
                  <a:pt x="222" y="150"/>
                </a:cubicBezTo>
                <a:cubicBezTo>
                  <a:pt x="222" y="150"/>
                  <a:pt x="223" y="149"/>
                  <a:pt x="223" y="149"/>
                </a:cubicBezTo>
                <a:moveTo>
                  <a:pt x="577" y="173"/>
                </a:moveTo>
                <a:cubicBezTo>
                  <a:pt x="577" y="170"/>
                  <a:pt x="577" y="170"/>
                  <a:pt x="577" y="170"/>
                </a:cubicBezTo>
                <a:cubicBezTo>
                  <a:pt x="578" y="170"/>
                  <a:pt x="579" y="170"/>
                  <a:pt x="579" y="169"/>
                </a:cubicBezTo>
                <a:cubicBezTo>
                  <a:pt x="579" y="168"/>
                  <a:pt x="580" y="168"/>
                  <a:pt x="580" y="167"/>
                </a:cubicBezTo>
                <a:cubicBezTo>
                  <a:pt x="581" y="168"/>
                  <a:pt x="582" y="168"/>
                  <a:pt x="583" y="169"/>
                </a:cubicBezTo>
                <a:cubicBezTo>
                  <a:pt x="584" y="169"/>
                  <a:pt x="584" y="170"/>
                  <a:pt x="585" y="170"/>
                </a:cubicBezTo>
                <a:cubicBezTo>
                  <a:pt x="586" y="170"/>
                  <a:pt x="586" y="171"/>
                  <a:pt x="587" y="171"/>
                </a:cubicBezTo>
                <a:cubicBezTo>
                  <a:pt x="587" y="172"/>
                  <a:pt x="586" y="173"/>
                  <a:pt x="586" y="173"/>
                </a:cubicBezTo>
                <a:cubicBezTo>
                  <a:pt x="586" y="173"/>
                  <a:pt x="586" y="174"/>
                  <a:pt x="585" y="175"/>
                </a:cubicBezTo>
                <a:cubicBezTo>
                  <a:pt x="584" y="176"/>
                  <a:pt x="584" y="176"/>
                  <a:pt x="584" y="178"/>
                </a:cubicBezTo>
                <a:cubicBezTo>
                  <a:pt x="584" y="178"/>
                  <a:pt x="583" y="179"/>
                  <a:pt x="583" y="179"/>
                </a:cubicBezTo>
                <a:cubicBezTo>
                  <a:pt x="582" y="179"/>
                  <a:pt x="581" y="178"/>
                  <a:pt x="580" y="178"/>
                </a:cubicBezTo>
                <a:cubicBezTo>
                  <a:pt x="580" y="178"/>
                  <a:pt x="581" y="177"/>
                  <a:pt x="581" y="177"/>
                </a:cubicBezTo>
                <a:cubicBezTo>
                  <a:pt x="580" y="177"/>
                  <a:pt x="579" y="176"/>
                  <a:pt x="578" y="176"/>
                </a:cubicBezTo>
                <a:cubicBezTo>
                  <a:pt x="578" y="175"/>
                  <a:pt x="578" y="175"/>
                  <a:pt x="578" y="175"/>
                </a:cubicBezTo>
                <a:cubicBezTo>
                  <a:pt x="579" y="175"/>
                  <a:pt x="580" y="175"/>
                  <a:pt x="580" y="175"/>
                </a:cubicBezTo>
                <a:cubicBezTo>
                  <a:pt x="581" y="175"/>
                  <a:pt x="581" y="174"/>
                  <a:pt x="582" y="173"/>
                </a:cubicBezTo>
                <a:cubicBezTo>
                  <a:pt x="582" y="173"/>
                  <a:pt x="582" y="173"/>
                  <a:pt x="582" y="173"/>
                </a:cubicBezTo>
                <a:cubicBezTo>
                  <a:pt x="581" y="173"/>
                  <a:pt x="581" y="173"/>
                  <a:pt x="581" y="173"/>
                </a:cubicBezTo>
                <a:cubicBezTo>
                  <a:pt x="581" y="174"/>
                  <a:pt x="582" y="174"/>
                  <a:pt x="582" y="174"/>
                </a:cubicBezTo>
                <a:cubicBezTo>
                  <a:pt x="582" y="174"/>
                  <a:pt x="583" y="173"/>
                  <a:pt x="583" y="173"/>
                </a:cubicBezTo>
                <a:cubicBezTo>
                  <a:pt x="583" y="173"/>
                  <a:pt x="582" y="173"/>
                  <a:pt x="582" y="173"/>
                </a:cubicBezTo>
                <a:cubicBezTo>
                  <a:pt x="580" y="174"/>
                  <a:pt x="579" y="174"/>
                  <a:pt x="578" y="174"/>
                </a:cubicBezTo>
                <a:cubicBezTo>
                  <a:pt x="578" y="173"/>
                  <a:pt x="578" y="173"/>
                  <a:pt x="577" y="173"/>
                </a:cubicBezTo>
                <a:moveTo>
                  <a:pt x="712" y="370"/>
                </a:moveTo>
                <a:cubicBezTo>
                  <a:pt x="712" y="371"/>
                  <a:pt x="712" y="371"/>
                  <a:pt x="711" y="371"/>
                </a:cubicBezTo>
                <a:cubicBezTo>
                  <a:pt x="710" y="371"/>
                  <a:pt x="709" y="370"/>
                  <a:pt x="707" y="370"/>
                </a:cubicBezTo>
                <a:cubicBezTo>
                  <a:pt x="707" y="370"/>
                  <a:pt x="707" y="369"/>
                  <a:pt x="707" y="369"/>
                </a:cubicBezTo>
                <a:cubicBezTo>
                  <a:pt x="708" y="368"/>
                  <a:pt x="708" y="367"/>
                  <a:pt x="709" y="366"/>
                </a:cubicBezTo>
                <a:cubicBezTo>
                  <a:pt x="710" y="367"/>
                  <a:pt x="710" y="365"/>
                  <a:pt x="711" y="365"/>
                </a:cubicBezTo>
                <a:cubicBezTo>
                  <a:pt x="714" y="365"/>
                  <a:pt x="717" y="365"/>
                  <a:pt x="720" y="366"/>
                </a:cubicBezTo>
                <a:cubicBezTo>
                  <a:pt x="720" y="366"/>
                  <a:pt x="720" y="366"/>
                  <a:pt x="720" y="366"/>
                </a:cubicBezTo>
                <a:cubicBezTo>
                  <a:pt x="720" y="366"/>
                  <a:pt x="719" y="367"/>
                  <a:pt x="720" y="367"/>
                </a:cubicBezTo>
                <a:cubicBezTo>
                  <a:pt x="720" y="368"/>
                  <a:pt x="719" y="369"/>
                  <a:pt x="720" y="369"/>
                </a:cubicBezTo>
                <a:cubicBezTo>
                  <a:pt x="720" y="369"/>
                  <a:pt x="720" y="370"/>
                  <a:pt x="720" y="370"/>
                </a:cubicBezTo>
                <a:cubicBezTo>
                  <a:pt x="720" y="371"/>
                  <a:pt x="720" y="371"/>
                  <a:pt x="719" y="371"/>
                </a:cubicBezTo>
                <a:cubicBezTo>
                  <a:pt x="719" y="371"/>
                  <a:pt x="719" y="371"/>
                  <a:pt x="719" y="371"/>
                </a:cubicBezTo>
                <a:cubicBezTo>
                  <a:pt x="718" y="370"/>
                  <a:pt x="717" y="370"/>
                  <a:pt x="716" y="371"/>
                </a:cubicBezTo>
                <a:cubicBezTo>
                  <a:pt x="715" y="370"/>
                  <a:pt x="715" y="370"/>
                  <a:pt x="713" y="371"/>
                </a:cubicBezTo>
                <a:cubicBezTo>
                  <a:pt x="713" y="371"/>
                  <a:pt x="712" y="370"/>
                  <a:pt x="712" y="370"/>
                </a:cubicBezTo>
                <a:cubicBezTo>
                  <a:pt x="712" y="369"/>
                  <a:pt x="712" y="369"/>
                  <a:pt x="711" y="369"/>
                </a:cubicBezTo>
                <a:cubicBezTo>
                  <a:pt x="711" y="369"/>
                  <a:pt x="711" y="369"/>
                  <a:pt x="711" y="369"/>
                </a:cubicBezTo>
                <a:cubicBezTo>
                  <a:pt x="711" y="369"/>
                  <a:pt x="711" y="369"/>
                  <a:pt x="711" y="369"/>
                </a:cubicBezTo>
                <a:cubicBezTo>
                  <a:pt x="711" y="368"/>
                  <a:pt x="710" y="368"/>
                  <a:pt x="710" y="369"/>
                </a:cubicBezTo>
                <a:cubicBezTo>
                  <a:pt x="710" y="369"/>
                  <a:pt x="710" y="369"/>
                  <a:pt x="711" y="369"/>
                </a:cubicBezTo>
                <a:cubicBezTo>
                  <a:pt x="711" y="370"/>
                  <a:pt x="711" y="370"/>
                  <a:pt x="712" y="370"/>
                </a:cubicBezTo>
                <a:moveTo>
                  <a:pt x="665" y="606"/>
                </a:moveTo>
                <a:cubicBezTo>
                  <a:pt x="665" y="606"/>
                  <a:pt x="664" y="606"/>
                  <a:pt x="663" y="606"/>
                </a:cubicBezTo>
                <a:cubicBezTo>
                  <a:pt x="663" y="606"/>
                  <a:pt x="663" y="606"/>
                  <a:pt x="663" y="606"/>
                </a:cubicBezTo>
                <a:cubicBezTo>
                  <a:pt x="663" y="606"/>
                  <a:pt x="663" y="605"/>
                  <a:pt x="663" y="605"/>
                </a:cubicBezTo>
                <a:cubicBezTo>
                  <a:pt x="664" y="605"/>
                  <a:pt x="664" y="605"/>
                  <a:pt x="665" y="605"/>
                </a:cubicBezTo>
                <a:cubicBezTo>
                  <a:pt x="665" y="603"/>
                  <a:pt x="665" y="602"/>
                  <a:pt x="666" y="601"/>
                </a:cubicBezTo>
                <a:cubicBezTo>
                  <a:pt x="667" y="601"/>
                  <a:pt x="667" y="601"/>
                  <a:pt x="668" y="601"/>
                </a:cubicBezTo>
                <a:cubicBezTo>
                  <a:pt x="668" y="601"/>
                  <a:pt x="669" y="601"/>
                  <a:pt x="669" y="600"/>
                </a:cubicBezTo>
                <a:cubicBezTo>
                  <a:pt x="669" y="599"/>
                  <a:pt x="668" y="598"/>
                  <a:pt x="666" y="599"/>
                </a:cubicBezTo>
                <a:cubicBezTo>
                  <a:pt x="666" y="598"/>
                  <a:pt x="666" y="597"/>
                  <a:pt x="666" y="596"/>
                </a:cubicBezTo>
                <a:cubicBezTo>
                  <a:pt x="666" y="596"/>
                  <a:pt x="667" y="596"/>
                  <a:pt x="667" y="596"/>
                </a:cubicBezTo>
                <a:cubicBezTo>
                  <a:pt x="667" y="596"/>
                  <a:pt x="668" y="597"/>
                  <a:pt x="668" y="597"/>
                </a:cubicBezTo>
                <a:cubicBezTo>
                  <a:pt x="668" y="596"/>
                  <a:pt x="668" y="596"/>
                  <a:pt x="668" y="595"/>
                </a:cubicBezTo>
                <a:cubicBezTo>
                  <a:pt x="668" y="595"/>
                  <a:pt x="668" y="595"/>
                  <a:pt x="667" y="594"/>
                </a:cubicBezTo>
                <a:cubicBezTo>
                  <a:pt x="667" y="594"/>
                  <a:pt x="667" y="593"/>
                  <a:pt x="668" y="593"/>
                </a:cubicBezTo>
                <a:cubicBezTo>
                  <a:pt x="668" y="594"/>
                  <a:pt x="669" y="594"/>
                  <a:pt x="669" y="595"/>
                </a:cubicBezTo>
                <a:cubicBezTo>
                  <a:pt x="670" y="595"/>
                  <a:pt x="671" y="595"/>
                  <a:pt x="672" y="595"/>
                </a:cubicBezTo>
                <a:cubicBezTo>
                  <a:pt x="673" y="595"/>
                  <a:pt x="673" y="595"/>
                  <a:pt x="673" y="593"/>
                </a:cubicBezTo>
                <a:cubicBezTo>
                  <a:pt x="674" y="593"/>
                  <a:pt x="675" y="593"/>
                  <a:pt x="675" y="593"/>
                </a:cubicBezTo>
                <a:cubicBezTo>
                  <a:pt x="676" y="593"/>
                  <a:pt x="677" y="593"/>
                  <a:pt x="678" y="593"/>
                </a:cubicBezTo>
                <a:cubicBezTo>
                  <a:pt x="678" y="594"/>
                  <a:pt x="676" y="594"/>
                  <a:pt x="676" y="595"/>
                </a:cubicBezTo>
                <a:cubicBezTo>
                  <a:pt x="676" y="597"/>
                  <a:pt x="675" y="597"/>
                  <a:pt x="675" y="598"/>
                </a:cubicBezTo>
                <a:cubicBezTo>
                  <a:pt x="674" y="597"/>
                  <a:pt x="673" y="596"/>
                  <a:pt x="671" y="596"/>
                </a:cubicBezTo>
                <a:cubicBezTo>
                  <a:pt x="671" y="597"/>
                  <a:pt x="671" y="598"/>
                  <a:pt x="672" y="599"/>
                </a:cubicBezTo>
                <a:cubicBezTo>
                  <a:pt x="672" y="599"/>
                  <a:pt x="672" y="600"/>
                  <a:pt x="672" y="600"/>
                </a:cubicBezTo>
                <a:cubicBezTo>
                  <a:pt x="672" y="600"/>
                  <a:pt x="671" y="600"/>
                  <a:pt x="671" y="600"/>
                </a:cubicBezTo>
                <a:cubicBezTo>
                  <a:pt x="671" y="600"/>
                  <a:pt x="671" y="600"/>
                  <a:pt x="670" y="600"/>
                </a:cubicBezTo>
                <a:cubicBezTo>
                  <a:pt x="670" y="600"/>
                  <a:pt x="670" y="600"/>
                  <a:pt x="670" y="601"/>
                </a:cubicBezTo>
                <a:cubicBezTo>
                  <a:pt x="670" y="602"/>
                  <a:pt x="670" y="603"/>
                  <a:pt x="669" y="603"/>
                </a:cubicBezTo>
                <a:cubicBezTo>
                  <a:pt x="668" y="603"/>
                  <a:pt x="668" y="603"/>
                  <a:pt x="668" y="602"/>
                </a:cubicBezTo>
                <a:cubicBezTo>
                  <a:pt x="668" y="604"/>
                  <a:pt x="666" y="605"/>
                  <a:pt x="665" y="606"/>
                </a:cubicBezTo>
                <a:moveTo>
                  <a:pt x="716" y="458"/>
                </a:moveTo>
                <a:cubicBezTo>
                  <a:pt x="716" y="460"/>
                  <a:pt x="716" y="460"/>
                  <a:pt x="715" y="462"/>
                </a:cubicBezTo>
                <a:cubicBezTo>
                  <a:pt x="715" y="463"/>
                  <a:pt x="714" y="463"/>
                  <a:pt x="714" y="463"/>
                </a:cubicBezTo>
                <a:cubicBezTo>
                  <a:pt x="713" y="463"/>
                  <a:pt x="713" y="463"/>
                  <a:pt x="713" y="464"/>
                </a:cubicBezTo>
                <a:cubicBezTo>
                  <a:pt x="713" y="465"/>
                  <a:pt x="712" y="465"/>
                  <a:pt x="711" y="465"/>
                </a:cubicBezTo>
                <a:cubicBezTo>
                  <a:pt x="711" y="464"/>
                  <a:pt x="711" y="464"/>
                  <a:pt x="711" y="464"/>
                </a:cubicBezTo>
                <a:cubicBezTo>
                  <a:pt x="710" y="465"/>
                  <a:pt x="709" y="466"/>
                  <a:pt x="708" y="467"/>
                </a:cubicBezTo>
                <a:cubicBezTo>
                  <a:pt x="707" y="467"/>
                  <a:pt x="707" y="468"/>
                  <a:pt x="707" y="468"/>
                </a:cubicBezTo>
                <a:cubicBezTo>
                  <a:pt x="707" y="469"/>
                  <a:pt x="706" y="469"/>
                  <a:pt x="706" y="468"/>
                </a:cubicBezTo>
                <a:cubicBezTo>
                  <a:pt x="705" y="468"/>
                  <a:pt x="705" y="467"/>
                  <a:pt x="705" y="467"/>
                </a:cubicBezTo>
                <a:cubicBezTo>
                  <a:pt x="706" y="466"/>
                  <a:pt x="706" y="465"/>
                  <a:pt x="708" y="464"/>
                </a:cubicBezTo>
                <a:cubicBezTo>
                  <a:pt x="709" y="463"/>
                  <a:pt x="709" y="462"/>
                  <a:pt x="709" y="461"/>
                </a:cubicBezTo>
                <a:cubicBezTo>
                  <a:pt x="709" y="460"/>
                  <a:pt x="710" y="460"/>
                  <a:pt x="710" y="459"/>
                </a:cubicBezTo>
                <a:cubicBezTo>
                  <a:pt x="711" y="458"/>
                  <a:pt x="712" y="456"/>
                  <a:pt x="714" y="455"/>
                </a:cubicBezTo>
                <a:cubicBezTo>
                  <a:pt x="714" y="456"/>
                  <a:pt x="714" y="456"/>
                  <a:pt x="714" y="456"/>
                </a:cubicBezTo>
                <a:cubicBezTo>
                  <a:pt x="715" y="456"/>
                  <a:pt x="715" y="456"/>
                  <a:pt x="715" y="455"/>
                </a:cubicBezTo>
                <a:cubicBezTo>
                  <a:pt x="715" y="455"/>
                  <a:pt x="716" y="455"/>
                  <a:pt x="716" y="455"/>
                </a:cubicBezTo>
                <a:cubicBezTo>
                  <a:pt x="716" y="456"/>
                  <a:pt x="717" y="456"/>
                  <a:pt x="716" y="456"/>
                </a:cubicBezTo>
                <a:cubicBezTo>
                  <a:pt x="716" y="457"/>
                  <a:pt x="716" y="457"/>
                  <a:pt x="716" y="457"/>
                </a:cubicBezTo>
                <a:cubicBezTo>
                  <a:pt x="715" y="457"/>
                  <a:pt x="715" y="458"/>
                  <a:pt x="715" y="458"/>
                </a:cubicBezTo>
                <a:cubicBezTo>
                  <a:pt x="715" y="458"/>
                  <a:pt x="715" y="458"/>
                  <a:pt x="716" y="458"/>
                </a:cubicBezTo>
                <a:moveTo>
                  <a:pt x="711" y="462"/>
                </a:moveTo>
                <a:cubicBezTo>
                  <a:pt x="711" y="462"/>
                  <a:pt x="712" y="462"/>
                  <a:pt x="712" y="462"/>
                </a:cubicBezTo>
                <a:cubicBezTo>
                  <a:pt x="712" y="462"/>
                  <a:pt x="712" y="462"/>
                  <a:pt x="712" y="461"/>
                </a:cubicBezTo>
                <a:cubicBezTo>
                  <a:pt x="711" y="461"/>
                  <a:pt x="710" y="461"/>
                  <a:pt x="710" y="461"/>
                </a:cubicBezTo>
                <a:cubicBezTo>
                  <a:pt x="710" y="462"/>
                  <a:pt x="711" y="462"/>
                  <a:pt x="711" y="462"/>
                </a:cubicBezTo>
                <a:moveTo>
                  <a:pt x="345" y="721"/>
                </a:moveTo>
                <a:cubicBezTo>
                  <a:pt x="346" y="721"/>
                  <a:pt x="346" y="721"/>
                  <a:pt x="347" y="721"/>
                </a:cubicBezTo>
                <a:cubicBezTo>
                  <a:pt x="348" y="722"/>
                  <a:pt x="348" y="723"/>
                  <a:pt x="349" y="724"/>
                </a:cubicBezTo>
                <a:cubicBezTo>
                  <a:pt x="348" y="724"/>
                  <a:pt x="348" y="724"/>
                  <a:pt x="347" y="724"/>
                </a:cubicBezTo>
                <a:cubicBezTo>
                  <a:pt x="346" y="724"/>
                  <a:pt x="346" y="723"/>
                  <a:pt x="345" y="723"/>
                </a:cubicBezTo>
                <a:cubicBezTo>
                  <a:pt x="344" y="723"/>
                  <a:pt x="343" y="723"/>
                  <a:pt x="343" y="723"/>
                </a:cubicBezTo>
                <a:cubicBezTo>
                  <a:pt x="342" y="722"/>
                  <a:pt x="341" y="722"/>
                  <a:pt x="340" y="722"/>
                </a:cubicBezTo>
                <a:cubicBezTo>
                  <a:pt x="340" y="721"/>
                  <a:pt x="340" y="721"/>
                  <a:pt x="339" y="721"/>
                </a:cubicBezTo>
                <a:cubicBezTo>
                  <a:pt x="337" y="722"/>
                  <a:pt x="337" y="722"/>
                  <a:pt x="335" y="721"/>
                </a:cubicBezTo>
                <a:cubicBezTo>
                  <a:pt x="335" y="720"/>
                  <a:pt x="335" y="719"/>
                  <a:pt x="336" y="718"/>
                </a:cubicBezTo>
                <a:cubicBezTo>
                  <a:pt x="336" y="717"/>
                  <a:pt x="336" y="717"/>
                  <a:pt x="336" y="717"/>
                </a:cubicBezTo>
                <a:cubicBezTo>
                  <a:pt x="336" y="717"/>
                  <a:pt x="335" y="718"/>
                  <a:pt x="335" y="718"/>
                </a:cubicBezTo>
                <a:cubicBezTo>
                  <a:pt x="335" y="719"/>
                  <a:pt x="336" y="718"/>
                  <a:pt x="336" y="718"/>
                </a:cubicBezTo>
                <a:cubicBezTo>
                  <a:pt x="337" y="718"/>
                  <a:pt x="337" y="718"/>
                  <a:pt x="337" y="718"/>
                </a:cubicBezTo>
                <a:cubicBezTo>
                  <a:pt x="337" y="717"/>
                  <a:pt x="337" y="717"/>
                  <a:pt x="336" y="718"/>
                </a:cubicBezTo>
                <a:cubicBezTo>
                  <a:pt x="335" y="718"/>
                  <a:pt x="334" y="718"/>
                  <a:pt x="333" y="718"/>
                </a:cubicBezTo>
                <a:cubicBezTo>
                  <a:pt x="334" y="717"/>
                  <a:pt x="335" y="717"/>
                  <a:pt x="335" y="716"/>
                </a:cubicBezTo>
                <a:cubicBezTo>
                  <a:pt x="335" y="716"/>
                  <a:pt x="335" y="715"/>
                  <a:pt x="336" y="715"/>
                </a:cubicBezTo>
                <a:cubicBezTo>
                  <a:pt x="336" y="714"/>
                  <a:pt x="337" y="714"/>
                  <a:pt x="337" y="715"/>
                </a:cubicBezTo>
                <a:cubicBezTo>
                  <a:pt x="338" y="715"/>
                  <a:pt x="337" y="716"/>
                  <a:pt x="338" y="716"/>
                </a:cubicBezTo>
                <a:cubicBezTo>
                  <a:pt x="339" y="716"/>
                  <a:pt x="339" y="717"/>
                  <a:pt x="340" y="718"/>
                </a:cubicBezTo>
                <a:cubicBezTo>
                  <a:pt x="340" y="718"/>
                  <a:pt x="340" y="718"/>
                  <a:pt x="340" y="718"/>
                </a:cubicBezTo>
                <a:cubicBezTo>
                  <a:pt x="340" y="718"/>
                  <a:pt x="339" y="718"/>
                  <a:pt x="340" y="719"/>
                </a:cubicBezTo>
                <a:cubicBezTo>
                  <a:pt x="340" y="720"/>
                  <a:pt x="341" y="720"/>
                  <a:pt x="342" y="720"/>
                </a:cubicBezTo>
                <a:cubicBezTo>
                  <a:pt x="342" y="720"/>
                  <a:pt x="343" y="720"/>
                  <a:pt x="343" y="720"/>
                </a:cubicBezTo>
                <a:cubicBezTo>
                  <a:pt x="344" y="719"/>
                  <a:pt x="345" y="719"/>
                  <a:pt x="345" y="718"/>
                </a:cubicBezTo>
                <a:cubicBezTo>
                  <a:pt x="346" y="718"/>
                  <a:pt x="346" y="718"/>
                  <a:pt x="346" y="718"/>
                </a:cubicBezTo>
                <a:cubicBezTo>
                  <a:pt x="346" y="719"/>
                  <a:pt x="346" y="720"/>
                  <a:pt x="345" y="721"/>
                </a:cubicBezTo>
                <a:cubicBezTo>
                  <a:pt x="345" y="721"/>
                  <a:pt x="345" y="721"/>
                  <a:pt x="345" y="721"/>
                </a:cubicBezTo>
                <a:cubicBezTo>
                  <a:pt x="345" y="721"/>
                  <a:pt x="345" y="721"/>
                  <a:pt x="345" y="721"/>
                </a:cubicBezTo>
                <a:cubicBezTo>
                  <a:pt x="345" y="721"/>
                  <a:pt x="345" y="721"/>
                  <a:pt x="344" y="721"/>
                </a:cubicBezTo>
                <a:cubicBezTo>
                  <a:pt x="344" y="721"/>
                  <a:pt x="344" y="722"/>
                  <a:pt x="344" y="722"/>
                </a:cubicBezTo>
                <a:cubicBezTo>
                  <a:pt x="344" y="722"/>
                  <a:pt x="345" y="722"/>
                  <a:pt x="345" y="721"/>
                </a:cubicBezTo>
                <a:moveTo>
                  <a:pt x="102" y="460"/>
                </a:moveTo>
                <a:cubicBezTo>
                  <a:pt x="101" y="458"/>
                  <a:pt x="100" y="456"/>
                  <a:pt x="100" y="454"/>
                </a:cubicBezTo>
                <a:cubicBezTo>
                  <a:pt x="100" y="453"/>
                  <a:pt x="99" y="453"/>
                  <a:pt x="99" y="452"/>
                </a:cubicBezTo>
                <a:cubicBezTo>
                  <a:pt x="99" y="451"/>
                  <a:pt x="99" y="450"/>
                  <a:pt x="99" y="449"/>
                </a:cubicBezTo>
                <a:cubicBezTo>
                  <a:pt x="99" y="449"/>
                  <a:pt x="99" y="449"/>
                  <a:pt x="98" y="448"/>
                </a:cubicBezTo>
                <a:cubicBezTo>
                  <a:pt x="98" y="448"/>
                  <a:pt x="99" y="447"/>
                  <a:pt x="99" y="447"/>
                </a:cubicBezTo>
                <a:cubicBezTo>
                  <a:pt x="100" y="447"/>
                  <a:pt x="101" y="447"/>
                  <a:pt x="101" y="447"/>
                </a:cubicBezTo>
                <a:cubicBezTo>
                  <a:pt x="101" y="448"/>
                  <a:pt x="102" y="449"/>
                  <a:pt x="102" y="449"/>
                </a:cubicBezTo>
                <a:cubicBezTo>
                  <a:pt x="102" y="450"/>
                  <a:pt x="103" y="451"/>
                  <a:pt x="103" y="451"/>
                </a:cubicBezTo>
                <a:cubicBezTo>
                  <a:pt x="103" y="452"/>
                  <a:pt x="104" y="453"/>
                  <a:pt x="104" y="453"/>
                </a:cubicBezTo>
                <a:cubicBezTo>
                  <a:pt x="104" y="455"/>
                  <a:pt x="105" y="455"/>
                  <a:pt x="106" y="456"/>
                </a:cubicBezTo>
                <a:cubicBezTo>
                  <a:pt x="106" y="460"/>
                  <a:pt x="106" y="460"/>
                  <a:pt x="106" y="460"/>
                </a:cubicBezTo>
                <a:cubicBezTo>
                  <a:pt x="105" y="460"/>
                  <a:pt x="105" y="460"/>
                  <a:pt x="105" y="460"/>
                </a:cubicBezTo>
                <a:cubicBezTo>
                  <a:pt x="104" y="459"/>
                  <a:pt x="103" y="458"/>
                  <a:pt x="102" y="457"/>
                </a:cubicBezTo>
                <a:cubicBezTo>
                  <a:pt x="102" y="458"/>
                  <a:pt x="102" y="459"/>
                  <a:pt x="102" y="460"/>
                </a:cubicBezTo>
                <a:moveTo>
                  <a:pt x="309" y="76"/>
                </a:moveTo>
                <a:cubicBezTo>
                  <a:pt x="308" y="76"/>
                  <a:pt x="308" y="76"/>
                  <a:pt x="307" y="76"/>
                </a:cubicBezTo>
                <a:cubicBezTo>
                  <a:pt x="306" y="76"/>
                  <a:pt x="306" y="76"/>
                  <a:pt x="306" y="74"/>
                </a:cubicBezTo>
                <a:cubicBezTo>
                  <a:pt x="307" y="75"/>
                  <a:pt x="308" y="74"/>
                  <a:pt x="309" y="73"/>
                </a:cubicBezTo>
                <a:cubicBezTo>
                  <a:pt x="308" y="72"/>
                  <a:pt x="308" y="72"/>
                  <a:pt x="307" y="71"/>
                </a:cubicBezTo>
                <a:cubicBezTo>
                  <a:pt x="307" y="71"/>
                  <a:pt x="307" y="70"/>
                  <a:pt x="307" y="69"/>
                </a:cubicBezTo>
                <a:cubicBezTo>
                  <a:pt x="308" y="69"/>
                  <a:pt x="308" y="70"/>
                  <a:pt x="309" y="71"/>
                </a:cubicBezTo>
                <a:cubicBezTo>
                  <a:pt x="310" y="72"/>
                  <a:pt x="311" y="72"/>
                  <a:pt x="311" y="73"/>
                </a:cubicBezTo>
                <a:cubicBezTo>
                  <a:pt x="311" y="73"/>
                  <a:pt x="311" y="73"/>
                  <a:pt x="311" y="73"/>
                </a:cubicBezTo>
                <a:cubicBezTo>
                  <a:pt x="311" y="73"/>
                  <a:pt x="310" y="73"/>
                  <a:pt x="310" y="73"/>
                </a:cubicBezTo>
                <a:cubicBezTo>
                  <a:pt x="310" y="73"/>
                  <a:pt x="310" y="74"/>
                  <a:pt x="310" y="74"/>
                </a:cubicBezTo>
                <a:cubicBezTo>
                  <a:pt x="310" y="74"/>
                  <a:pt x="311" y="74"/>
                  <a:pt x="311" y="73"/>
                </a:cubicBezTo>
                <a:cubicBezTo>
                  <a:pt x="312" y="73"/>
                  <a:pt x="312" y="74"/>
                  <a:pt x="313" y="75"/>
                </a:cubicBezTo>
                <a:cubicBezTo>
                  <a:pt x="313" y="76"/>
                  <a:pt x="314" y="77"/>
                  <a:pt x="314" y="79"/>
                </a:cubicBezTo>
                <a:cubicBezTo>
                  <a:pt x="314" y="79"/>
                  <a:pt x="312" y="78"/>
                  <a:pt x="312" y="79"/>
                </a:cubicBezTo>
                <a:cubicBezTo>
                  <a:pt x="311" y="80"/>
                  <a:pt x="310" y="80"/>
                  <a:pt x="309" y="81"/>
                </a:cubicBezTo>
                <a:cubicBezTo>
                  <a:pt x="309" y="81"/>
                  <a:pt x="308" y="81"/>
                  <a:pt x="308" y="80"/>
                </a:cubicBezTo>
                <a:cubicBezTo>
                  <a:pt x="308" y="80"/>
                  <a:pt x="308" y="80"/>
                  <a:pt x="308" y="80"/>
                </a:cubicBezTo>
                <a:cubicBezTo>
                  <a:pt x="309" y="79"/>
                  <a:pt x="308" y="79"/>
                  <a:pt x="307" y="79"/>
                </a:cubicBezTo>
                <a:cubicBezTo>
                  <a:pt x="307" y="79"/>
                  <a:pt x="307" y="79"/>
                  <a:pt x="307" y="79"/>
                </a:cubicBezTo>
                <a:cubicBezTo>
                  <a:pt x="307" y="78"/>
                  <a:pt x="307" y="78"/>
                  <a:pt x="308" y="78"/>
                </a:cubicBezTo>
                <a:cubicBezTo>
                  <a:pt x="308" y="78"/>
                  <a:pt x="308" y="78"/>
                  <a:pt x="309" y="78"/>
                </a:cubicBezTo>
                <a:cubicBezTo>
                  <a:pt x="309" y="78"/>
                  <a:pt x="309" y="78"/>
                  <a:pt x="310" y="78"/>
                </a:cubicBezTo>
                <a:cubicBezTo>
                  <a:pt x="309" y="77"/>
                  <a:pt x="309" y="77"/>
                  <a:pt x="309" y="76"/>
                </a:cubicBezTo>
                <a:cubicBezTo>
                  <a:pt x="309" y="75"/>
                  <a:pt x="309" y="75"/>
                  <a:pt x="309" y="76"/>
                </a:cubicBezTo>
                <a:cubicBezTo>
                  <a:pt x="309" y="76"/>
                  <a:pt x="309" y="76"/>
                  <a:pt x="309" y="76"/>
                </a:cubicBezTo>
                <a:cubicBezTo>
                  <a:pt x="309" y="76"/>
                  <a:pt x="309" y="76"/>
                  <a:pt x="309" y="76"/>
                </a:cubicBezTo>
                <a:cubicBezTo>
                  <a:pt x="309" y="76"/>
                  <a:pt x="310" y="76"/>
                  <a:pt x="310" y="75"/>
                </a:cubicBezTo>
                <a:cubicBezTo>
                  <a:pt x="310" y="75"/>
                  <a:pt x="309" y="75"/>
                  <a:pt x="309" y="76"/>
                </a:cubicBezTo>
                <a:moveTo>
                  <a:pt x="742" y="392"/>
                </a:moveTo>
                <a:cubicBezTo>
                  <a:pt x="741" y="393"/>
                  <a:pt x="741" y="393"/>
                  <a:pt x="740" y="393"/>
                </a:cubicBezTo>
                <a:cubicBezTo>
                  <a:pt x="741" y="394"/>
                  <a:pt x="741" y="394"/>
                  <a:pt x="742" y="394"/>
                </a:cubicBezTo>
                <a:cubicBezTo>
                  <a:pt x="742" y="394"/>
                  <a:pt x="743" y="394"/>
                  <a:pt x="744" y="394"/>
                </a:cubicBezTo>
                <a:cubicBezTo>
                  <a:pt x="743" y="395"/>
                  <a:pt x="742" y="395"/>
                  <a:pt x="741" y="395"/>
                </a:cubicBezTo>
                <a:cubicBezTo>
                  <a:pt x="741" y="398"/>
                  <a:pt x="741" y="398"/>
                  <a:pt x="741" y="398"/>
                </a:cubicBezTo>
                <a:cubicBezTo>
                  <a:pt x="741" y="399"/>
                  <a:pt x="739" y="399"/>
                  <a:pt x="739" y="398"/>
                </a:cubicBezTo>
                <a:cubicBezTo>
                  <a:pt x="738" y="398"/>
                  <a:pt x="738" y="397"/>
                  <a:pt x="737" y="397"/>
                </a:cubicBezTo>
                <a:cubicBezTo>
                  <a:pt x="737" y="396"/>
                  <a:pt x="735" y="397"/>
                  <a:pt x="735" y="396"/>
                </a:cubicBezTo>
                <a:cubicBezTo>
                  <a:pt x="734" y="395"/>
                  <a:pt x="733" y="394"/>
                  <a:pt x="732" y="395"/>
                </a:cubicBezTo>
                <a:cubicBezTo>
                  <a:pt x="732" y="395"/>
                  <a:pt x="732" y="394"/>
                  <a:pt x="732" y="394"/>
                </a:cubicBezTo>
                <a:cubicBezTo>
                  <a:pt x="732" y="394"/>
                  <a:pt x="732" y="394"/>
                  <a:pt x="732" y="394"/>
                </a:cubicBezTo>
                <a:cubicBezTo>
                  <a:pt x="734" y="394"/>
                  <a:pt x="734" y="393"/>
                  <a:pt x="735" y="393"/>
                </a:cubicBezTo>
                <a:cubicBezTo>
                  <a:pt x="736" y="393"/>
                  <a:pt x="737" y="393"/>
                  <a:pt x="738" y="393"/>
                </a:cubicBezTo>
                <a:cubicBezTo>
                  <a:pt x="738" y="393"/>
                  <a:pt x="738" y="392"/>
                  <a:pt x="739" y="392"/>
                </a:cubicBezTo>
                <a:cubicBezTo>
                  <a:pt x="740" y="392"/>
                  <a:pt x="740" y="392"/>
                  <a:pt x="742" y="392"/>
                </a:cubicBezTo>
                <a:moveTo>
                  <a:pt x="340" y="723"/>
                </a:moveTo>
                <a:cubicBezTo>
                  <a:pt x="339" y="724"/>
                  <a:pt x="339" y="724"/>
                  <a:pt x="338" y="724"/>
                </a:cubicBezTo>
                <a:cubicBezTo>
                  <a:pt x="339" y="726"/>
                  <a:pt x="339" y="726"/>
                  <a:pt x="339" y="730"/>
                </a:cubicBezTo>
                <a:cubicBezTo>
                  <a:pt x="339" y="731"/>
                  <a:pt x="338" y="731"/>
                  <a:pt x="338" y="731"/>
                </a:cubicBezTo>
                <a:cubicBezTo>
                  <a:pt x="337" y="730"/>
                  <a:pt x="336" y="730"/>
                  <a:pt x="335" y="731"/>
                </a:cubicBezTo>
                <a:cubicBezTo>
                  <a:pt x="334" y="731"/>
                  <a:pt x="334" y="731"/>
                  <a:pt x="334" y="731"/>
                </a:cubicBezTo>
                <a:cubicBezTo>
                  <a:pt x="334" y="731"/>
                  <a:pt x="333" y="731"/>
                  <a:pt x="333" y="731"/>
                </a:cubicBezTo>
                <a:cubicBezTo>
                  <a:pt x="333" y="731"/>
                  <a:pt x="332" y="731"/>
                  <a:pt x="332" y="731"/>
                </a:cubicBezTo>
                <a:cubicBezTo>
                  <a:pt x="331" y="730"/>
                  <a:pt x="332" y="729"/>
                  <a:pt x="332" y="728"/>
                </a:cubicBezTo>
                <a:cubicBezTo>
                  <a:pt x="332" y="728"/>
                  <a:pt x="333" y="727"/>
                  <a:pt x="333" y="728"/>
                </a:cubicBezTo>
                <a:cubicBezTo>
                  <a:pt x="334" y="728"/>
                  <a:pt x="334" y="729"/>
                  <a:pt x="334" y="729"/>
                </a:cubicBezTo>
                <a:cubicBezTo>
                  <a:pt x="335" y="729"/>
                  <a:pt x="336" y="729"/>
                  <a:pt x="336" y="728"/>
                </a:cubicBezTo>
                <a:cubicBezTo>
                  <a:pt x="337" y="728"/>
                  <a:pt x="336" y="727"/>
                  <a:pt x="336" y="727"/>
                </a:cubicBezTo>
                <a:cubicBezTo>
                  <a:pt x="335" y="726"/>
                  <a:pt x="335" y="726"/>
                  <a:pt x="335" y="725"/>
                </a:cubicBezTo>
                <a:cubicBezTo>
                  <a:pt x="335" y="724"/>
                  <a:pt x="336" y="723"/>
                  <a:pt x="337" y="723"/>
                </a:cubicBezTo>
                <a:cubicBezTo>
                  <a:pt x="338" y="723"/>
                  <a:pt x="339" y="722"/>
                  <a:pt x="340" y="723"/>
                </a:cubicBezTo>
                <a:moveTo>
                  <a:pt x="358" y="690"/>
                </a:moveTo>
                <a:cubicBezTo>
                  <a:pt x="360" y="690"/>
                  <a:pt x="360" y="690"/>
                  <a:pt x="360" y="688"/>
                </a:cubicBezTo>
                <a:cubicBezTo>
                  <a:pt x="361" y="688"/>
                  <a:pt x="361" y="688"/>
                  <a:pt x="362" y="688"/>
                </a:cubicBezTo>
                <a:cubicBezTo>
                  <a:pt x="362" y="688"/>
                  <a:pt x="363" y="688"/>
                  <a:pt x="363" y="688"/>
                </a:cubicBezTo>
                <a:cubicBezTo>
                  <a:pt x="364" y="688"/>
                  <a:pt x="364" y="689"/>
                  <a:pt x="364" y="690"/>
                </a:cubicBezTo>
                <a:cubicBezTo>
                  <a:pt x="364" y="691"/>
                  <a:pt x="363" y="691"/>
                  <a:pt x="363" y="692"/>
                </a:cubicBezTo>
                <a:cubicBezTo>
                  <a:pt x="363" y="693"/>
                  <a:pt x="363" y="694"/>
                  <a:pt x="363" y="695"/>
                </a:cubicBezTo>
                <a:cubicBezTo>
                  <a:pt x="362" y="696"/>
                  <a:pt x="361" y="696"/>
                  <a:pt x="360" y="695"/>
                </a:cubicBezTo>
                <a:cubicBezTo>
                  <a:pt x="360" y="695"/>
                  <a:pt x="359" y="695"/>
                  <a:pt x="358" y="694"/>
                </a:cubicBezTo>
                <a:cubicBezTo>
                  <a:pt x="357" y="694"/>
                  <a:pt x="356" y="694"/>
                  <a:pt x="356" y="693"/>
                </a:cubicBezTo>
                <a:cubicBezTo>
                  <a:pt x="357" y="692"/>
                  <a:pt x="358" y="692"/>
                  <a:pt x="359" y="691"/>
                </a:cubicBezTo>
                <a:cubicBezTo>
                  <a:pt x="359" y="691"/>
                  <a:pt x="358" y="690"/>
                  <a:pt x="358" y="690"/>
                </a:cubicBezTo>
                <a:moveTo>
                  <a:pt x="103" y="330"/>
                </a:moveTo>
                <a:cubicBezTo>
                  <a:pt x="104" y="330"/>
                  <a:pt x="105" y="331"/>
                  <a:pt x="106" y="331"/>
                </a:cubicBezTo>
                <a:cubicBezTo>
                  <a:pt x="106" y="332"/>
                  <a:pt x="104" y="332"/>
                  <a:pt x="105" y="333"/>
                </a:cubicBezTo>
                <a:cubicBezTo>
                  <a:pt x="106" y="333"/>
                  <a:pt x="107" y="333"/>
                  <a:pt x="106" y="334"/>
                </a:cubicBezTo>
                <a:cubicBezTo>
                  <a:pt x="106" y="334"/>
                  <a:pt x="106" y="335"/>
                  <a:pt x="106" y="335"/>
                </a:cubicBezTo>
                <a:cubicBezTo>
                  <a:pt x="106" y="336"/>
                  <a:pt x="105" y="336"/>
                  <a:pt x="105" y="336"/>
                </a:cubicBezTo>
                <a:cubicBezTo>
                  <a:pt x="105" y="336"/>
                  <a:pt x="103" y="335"/>
                  <a:pt x="102" y="334"/>
                </a:cubicBezTo>
                <a:cubicBezTo>
                  <a:pt x="103" y="334"/>
                  <a:pt x="103" y="334"/>
                  <a:pt x="103" y="333"/>
                </a:cubicBezTo>
                <a:cubicBezTo>
                  <a:pt x="103" y="332"/>
                  <a:pt x="103" y="332"/>
                  <a:pt x="103" y="333"/>
                </a:cubicBezTo>
                <a:cubicBezTo>
                  <a:pt x="103" y="333"/>
                  <a:pt x="103" y="333"/>
                  <a:pt x="103" y="333"/>
                </a:cubicBezTo>
                <a:cubicBezTo>
                  <a:pt x="103" y="333"/>
                  <a:pt x="103" y="333"/>
                  <a:pt x="103" y="333"/>
                </a:cubicBezTo>
                <a:cubicBezTo>
                  <a:pt x="104" y="333"/>
                  <a:pt x="104" y="333"/>
                  <a:pt x="104" y="333"/>
                </a:cubicBezTo>
                <a:cubicBezTo>
                  <a:pt x="104" y="332"/>
                  <a:pt x="104" y="332"/>
                  <a:pt x="103" y="333"/>
                </a:cubicBezTo>
                <a:cubicBezTo>
                  <a:pt x="102" y="333"/>
                  <a:pt x="102" y="333"/>
                  <a:pt x="102" y="334"/>
                </a:cubicBezTo>
                <a:cubicBezTo>
                  <a:pt x="101" y="334"/>
                  <a:pt x="100" y="334"/>
                  <a:pt x="100" y="334"/>
                </a:cubicBezTo>
                <a:cubicBezTo>
                  <a:pt x="99" y="334"/>
                  <a:pt x="99" y="333"/>
                  <a:pt x="98" y="333"/>
                </a:cubicBezTo>
                <a:cubicBezTo>
                  <a:pt x="98" y="333"/>
                  <a:pt x="97" y="333"/>
                  <a:pt x="97" y="332"/>
                </a:cubicBezTo>
                <a:cubicBezTo>
                  <a:pt x="98" y="332"/>
                  <a:pt x="98" y="332"/>
                  <a:pt x="98" y="332"/>
                </a:cubicBezTo>
                <a:cubicBezTo>
                  <a:pt x="99" y="332"/>
                  <a:pt x="99" y="332"/>
                  <a:pt x="99" y="332"/>
                </a:cubicBezTo>
                <a:cubicBezTo>
                  <a:pt x="99" y="332"/>
                  <a:pt x="99" y="331"/>
                  <a:pt x="99" y="331"/>
                </a:cubicBezTo>
                <a:cubicBezTo>
                  <a:pt x="99" y="329"/>
                  <a:pt x="99" y="329"/>
                  <a:pt x="101" y="329"/>
                </a:cubicBezTo>
                <a:cubicBezTo>
                  <a:pt x="101" y="330"/>
                  <a:pt x="101" y="330"/>
                  <a:pt x="101" y="330"/>
                </a:cubicBezTo>
                <a:cubicBezTo>
                  <a:pt x="101" y="331"/>
                  <a:pt x="101" y="331"/>
                  <a:pt x="102" y="331"/>
                </a:cubicBezTo>
                <a:cubicBezTo>
                  <a:pt x="102" y="331"/>
                  <a:pt x="103" y="331"/>
                  <a:pt x="103" y="330"/>
                </a:cubicBezTo>
                <a:moveTo>
                  <a:pt x="490" y="91"/>
                </a:moveTo>
                <a:cubicBezTo>
                  <a:pt x="490" y="89"/>
                  <a:pt x="490" y="89"/>
                  <a:pt x="491" y="89"/>
                </a:cubicBezTo>
                <a:cubicBezTo>
                  <a:pt x="493" y="90"/>
                  <a:pt x="493" y="88"/>
                  <a:pt x="493" y="88"/>
                </a:cubicBezTo>
                <a:cubicBezTo>
                  <a:pt x="494" y="88"/>
                  <a:pt x="495" y="90"/>
                  <a:pt x="496" y="89"/>
                </a:cubicBezTo>
                <a:cubicBezTo>
                  <a:pt x="497" y="90"/>
                  <a:pt x="497" y="91"/>
                  <a:pt x="498" y="92"/>
                </a:cubicBezTo>
                <a:cubicBezTo>
                  <a:pt x="498" y="92"/>
                  <a:pt x="497" y="93"/>
                  <a:pt x="497" y="93"/>
                </a:cubicBezTo>
                <a:cubicBezTo>
                  <a:pt x="496" y="93"/>
                  <a:pt x="497" y="94"/>
                  <a:pt x="496" y="95"/>
                </a:cubicBezTo>
                <a:cubicBezTo>
                  <a:pt x="495" y="94"/>
                  <a:pt x="495" y="94"/>
                  <a:pt x="495" y="93"/>
                </a:cubicBezTo>
                <a:cubicBezTo>
                  <a:pt x="495" y="93"/>
                  <a:pt x="494" y="92"/>
                  <a:pt x="494" y="92"/>
                </a:cubicBezTo>
                <a:cubicBezTo>
                  <a:pt x="493" y="93"/>
                  <a:pt x="492" y="91"/>
                  <a:pt x="490" y="91"/>
                </a:cubicBezTo>
                <a:moveTo>
                  <a:pt x="345" y="718"/>
                </a:moveTo>
                <a:cubicBezTo>
                  <a:pt x="344" y="718"/>
                  <a:pt x="344" y="717"/>
                  <a:pt x="343" y="717"/>
                </a:cubicBezTo>
                <a:cubicBezTo>
                  <a:pt x="345" y="716"/>
                  <a:pt x="345" y="716"/>
                  <a:pt x="347" y="717"/>
                </a:cubicBezTo>
                <a:cubicBezTo>
                  <a:pt x="347" y="717"/>
                  <a:pt x="347" y="717"/>
                  <a:pt x="347" y="717"/>
                </a:cubicBezTo>
                <a:cubicBezTo>
                  <a:pt x="349" y="717"/>
                  <a:pt x="350" y="717"/>
                  <a:pt x="351" y="717"/>
                </a:cubicBezTo>
                <a:cubicBezTo>
                  <a:pt x="352" y="718"/>
                  <a:pt x="353" y="718"/>
                  <a:pt x="354" y="718"/>
                </a:cubicBezTo>
                <a:cubicBezTo>
                  <a:pt x="355" y="719"/>
                  <a:pt x="353" y="719"/>
                  <a:pt x="353" y="720"/>
                </a:cubicBezTo>
                <a:cubicBezTo>
                  <a:pt x="354" y="721"/>
                  <a:pt x="352" y="721"/>
                  <a:pt x="352" y="722"/>
                </a:cubicBezTo>
                <a:cubicBezTo>
                  <a:pt x="351" y="721"/>
                  <a:pt x="351" y="721"/>
                  <a:pt x="351" y="720"/>
                </a:cubicBezTo>
                <a:cubicBezTo>
                  <a:pt x="351" y="720"/>
                  <a:pt x="350" y="719"/>
                  <a:pt x="350" y="719"/>
                </a:cubicBezTo>
                <a:cubicBezTo>
                  <a:pt x="348" y="720"/>
                  <a:pt x="347" y="718"/>
                  <a:pt x="346" y="718"/>
                </a:cubicBezTo>
                <a:cubicBezTo>
                  <a:pt x="346" y="718"/>
                  <a:pt x="346" y="717"/>
                  <a:pt x="345" y="717"/>
                </a:cubicBezTo>
                <a:cubicBezTo>
                  <a:pt x="345" y="717"/>
                  <a:pt x="345" y="718"/>
                  <a:pt x="345" y="718"/>
                </a:cubicBezTo>
                <a:moveTo>
                  <a:pt x="307" y="69"/>
                </a:moveTo>
                <a:cubicBezTo>
                  <a:pt x="307" y="70"/>
                  <a:pt x="306" y="70"/>
                  <a:pt x="306" y="70"/>
                </a:cubicBezTo>
                <a:cubicBezTo>
                  <a:pt x="306" y="71"/>
                  <a:pt x="306" y="72"/>
                  <a:pt x="305" y="71"/>
                </a:cubicBezTo>
                <a:cubicBezTo>
                  <a:pt x="304" y="72"/>
                  <a:pt x="304" y="73"/>
                  <a:pt x="304" y="73"/>
                </a:cubicBezTo>
                <a:cubicBezTo>
                  <a:pt x="303" y="72"/>
                  <a:pt x="302" y="72"/>
                  <a:pt x="301" y="71"/>
                </a:cubicBezTo>
                <a:cubicBezTo>
                  <a:pt x="302" y="70"/>
                  <a:pt x="303" y="71"/>
                  <a:pt x="304" y="70"/>
                </a:cubicBezTo>
                <a:cubicBezTo>
                  <a:pt x="305" y="69"/>
                  <a:pt x="304" y="68"/>
                  <a:pt x="303" y="67"/>
                </a:cubicBezTo>
                <a:cubicBezTo>
                  <a:pt x="304" y="67"/>
                  <a:pt x="305" y="66"/>
                  <a:pt x="305" y="67"/>
                </a:cubicBezTo>
                <a:cubicBezTo>
                  <a:pt x="306" y="68"/>
                  <a:pt x="307" y="68"/>
                  <a:pt x="307" y="69"/>
                </a:cubicBezTo>
                <a:moveTo>
                  <a:pt x="665" y="606"/>
                </a:moveTo>
                <a:cubicBezTo>
                  <a:pt x="666" y="606"/>
                  <a:pt x="667" y="606"/>
                  <a:pt x="667" y="607"/>
                </a:cubicBezTo>
                <a:cubicBezTo>
                  <a:pt x="667" y="608"/>
                  <a:pt x="665" y="608"/>
                  <a:pt x="665" y="610"/>
                </a:cubicBezTo>
                <a:cubicBezTo>
                  <a:pt x="665" y="610"/>
                  <a:pt x="664" y="611"/>
                  <a:pt x="663" y="612"/>
                </a:cubicBezTo>
                <a:cubicBezTo>
                  <a:pt x="662" y="611"/>
                  <a:pt x="662" y="611"/>
                  <a:pt x="661" y="611"/>
                </a:cubicBezTo>
                <a:cubicBezTo>
                  <a:pt x="661" y="611"/>
                  <a:pt x="661" y="610"/>
                  <a:pt x="661" y="610"/>
                </a:cubicBezTo>
                <a:cubicBezTo>
                  <a:pt x="661" y="609"/>
                  <a:pt x="661" y="609"/>
                  <a:pt x="662" y="609"/>
                </a:cubicBezTo>
                <a:cubicBezTo>
                  <a:pt x="663" y="609"/>
                  <a:pt x="664" y="609"/>
                  <a:pt x="664" y="608"/>
                </a:cubicBezTo>
                <a:cubicBezTo>
                  <a:pt x="664" y="608"/>
                  <a:pt x="664" y="607"/>
                  <a:pt x="665" y="607"/>
                </a:cubicBezTo>
                <a:cubicBezTo>
                  <a:pt x="665" y="607"/>
                  <a:pt x="666" y="607"/>
                  <a:pt x="665" y="606"/>
                </a:cubicBezTo>
                <a:moveTo>
                  <a:pt x="294" y="72"/>
                </a:moveTo>
                <a:cubicBezTo>
                  <a:pt x="295" y="72"/>
                  <a:pt x="296" y="72"/>
                  <a:pt x="297" y="72"/>
                </a:cubicBezTo>
                <a:cubicBezTo>
                  <a:pt x="298" y="72"/>
                  <a:pt x="299" y="72"/>
                  <a:pt x="300" y="71"/>
                </a:cubicBezTo>
                <a:cubicBezTo>
                  <a:pt x="300" y="72"/>
                  <a:pt x="301" y="72"/>
                  <a:pt x="301" y="73"/>
                </a:cubicBezTo>
                <a:cubicBezTo>
                  <a:pt x="301" y="73"/>
                  <a:pt x="301" y="73"/>
                  <a:pt x="301" y="74"/>
                </a:cubicBezTo>
                <a:cubicBezTo>
                  <a:pt x="301" y="74"/>
                  <a:pt x="300" y="74"/>
                  <a:pt x="300" y="74"/>
                </a:cubicBezTo>
                <a:cubicBezTo>
                  <a:pt x="299" y="73"/>
                  <a:pt x="298" y="73"/>
                  <a:pt x="296" y="74"/>
                </a:cubicBezTo>
                <a:cubicBezTo>
                  <a:pt x="296" y="74"/>
                  <a:pt x="295" y="74"/>
                  <a:pt x="295" y="74"/>
                </a:cubicBezTo>
                <a:cubicBezTo>
                  <a:pt x="294" y="74"/>
                  <a:pt x="294" y="75"/>
                  <a:pt x="293" y="75"/>
                </a:cubicBezTo>
                <a:cubicBezTo>
                  <a:pt x="293" y="75"/>
                  <a:pt x="293" y="74"/>
                  <a:pt x="293" y="74"/>
                </a:cubicBezTo>
                <a:cubicBezTo>
                  <a:pt x="293" y="73"/>
                  <a:pt x="294" y="73"/>
                  <a:pt x="294" y="72"/>
                </a:cubicBezTo>
                <a:moveTo>
                  <a:pt x="214" y="64"/>
                </a:moveTo>
                <a:cubicBezTo>
                  <a:pt x="214" y="63"/>
                  <a:pt x="214" y="62"/>
                  <a:pt x="214" y="62"/>
                </a:cubicBezTo>
                <a:cubicBezTo>
                  <a:pt x="215" y="62"/>
                  <a:pt x="216" y="63"/>
                  <a:pt x="217" y="63"/>
                </a:cubicBezTo>
                <a:cubicBezTo>
                  <a:pt x="216" y="64"/>
                  <a:pt x="216" y="64"/>
                  <a:pt x="216" y="64"/>
                </a:cubicBezTo>
                <a:cubicBezTo>
                  <a:pt x="217" y="65"/>
                  <a:pt x="217" y="65"/>
                  <a:pt x="216" y="66"/>
                </a:cubicBezTo>
                <a:cubicBezTo>
                  <a:pt x="216" y="66"/>
                  <a:pt x="215" y="66"/>
                  <a:pt x="215" y="66"/>
                </a:cubicBezTo>
                <a:cubicBezTo>
                  <a:pt x="214" y="67"/>
                  <a:pt x="214" y="67"/>
                  <a:pt x="213" y="66"/>
                </a:cubicBezTo>
                <a:cubicBezTo>
                  <a:pt x="212" y="65"/>
                  <a:pt x="212" y="66"/>
                  <a:pt x="211" y="66"/>
                </a:cubicBezTo>
                <a:cubicBezTo>
                  <a:pt x="211" y="64"/>
                  <a:pt x="212" y="64"/>
                  <a:pt x="214" y="64"/>
                </a:cubicBezTo>
                <a:cubicBezTo>
                  <a:pt x="215" y="64"/>
                  <a:pt x="215" y="64"/>
                  <a:pt x="214" y="64"/>
                </a:cubicBezTo>
                <a:cubicBezTo>
                  <a:pt x="214" y="64"/>
                  <a:pt x="214" y="64"/>
                  <a:pt x="214" y="64"/>
                </a:cubicBezTo>
                <a:cubicBezTo>
                  <a:pt x="214" y="64"/>
                  <a:pt x="214" y="64"/>
                  <a:pt x="214" y="64"/>
                </a:cubicBezTo>
                <a:cubicBezTo>
                  <a:pt x="214" y="64"/>
                  <a:pt x="214" y="64"/>
                  <a:pt x="215" y="65"/>
                </a:cubicBezTo>
                <a:cubicBezTo>
                  <a:pt x="215" y="65"/>
                  <a:pt x="215" y="64"/>
                  <a:pt x="214" y="64"/>
                </a:cubicBezTo>
                <a:moveTo>
                  <a:pt x="93" y="166"/>
                </a:moveTo>
                <a:cubicBezTo>
                  <a:pt x="93" y="165"/>
                  <a:pt x="94" y="164"/>
                  <a:pt x="92" y="164"/>
                </a:cubicBezTo>
                <a:cubicBezTo>
                  <a:pt x="92" y="164"/>
                  <a:pt x="91" y="164"/>
                  <a:pt x="92" y="163"/>
                </a:cubicBezTo>
                <a:cubicBezTo>
                  <a:pt x="92" y="163"/>
                  <a:pt x="91" y="162"/>
                  <a:pt x="91" y="162"/>
                </a:cubicBezTo>
                <a:cubicBezTo>
                  <a:pt x="89" y="162"/>
                  <a:pt x="90" y="161"/>
                  <a:pt x="90" y="160"/>
                </a:cubicBezTo>
                <a:cubicBezTo>
                  <a:pt x="92" y="160"/>
                  <a:pt x="92" y="160"/>
                  <a:pt x="92" y="160"/>
                </a:cubicBezTo>
                <a:cubicBezTo>
                  <a:pt x="92" y="162"/>
                  <a:pt x="93" y="163"/>
                  <a:pt x="94" y="164"/>
                </a:cubicBezTo>
                <a:cubicBezTo>
                  <a:pt x="95" y="164"/>
                  <a:pt x="95" y="164"/>
                  <a:pt x="95" y="165"/>
                </a:cubicBezTo>
                <a:cubicBezTo>
                  <a:pt x="95" y="165"/>
                  <a:pt x="95" y="165"/>
                  <a:pt x="95" y="166"/>
                </a:cubicBezTo>
                <a:cubicBezTo>
                  <a:pt x="95" y="166"/>
                  <a:pt x="95" y="166"/>
                  <a:pt x="94" y="166"/>
                </a:cubicBezTo>
                <a:cubicBezTo>
                  <a:pt x="94" y="166"/>
                  <a:pt x="94" y="166"/>
                  <a:pt x="93" y="166"/>
                </a:cubicBezTo>
                <a:moveTo>
                  <a:pt x="722" y="369"/>
                </a:moveTo>
                <a:cubicBezTo>
                  <a:pt x="721" y="369"/>
                  <a:pt x="721" y="369"/>
                  <a:pt x="720" y="369"/>
                </a:cubicBezTo>
                <a:cubicBezTo>
                  <a:pt x="720" y="366"/>
                  <a:pt x="720" y="366"/>
                  <a:pt x="720" y="366"/>
                </a:cubicBezTo>
                <a:cubicBezTo>
                  <a:pt x="724" y="366"/>
                  <a:pt x="724" y="366"/>
                  <a:pt x="724" y="366"/>
                </a:cubicBezTo>
                <a:cubicBezTo>
                  <a:pt x="724" y="367"/>
                  <a:pt x="723" y="368"/>
                  <a:pt x="723" y="369"/>
                </a:cubicBezTo>
                <a:cubicBezTo>
                  <a:pt x="724" y="370"/>
                  <a:pt x="723" y="370"/>
                  <a:pt x="722" y="371"/>
                </a:cubicBezTo>
                <a:cubicBezTo>
                  <a:pt x="721" y="370"/>
                  <a:pt x="722" y="370"/>
                  <a:pt x="722" y="369"/>
                </a:cubicBezTo>
                <a:cubicBezTo>
                  <a:pt x="722" y="368"/>
                  <a:pt x="722" y="369"/>
                  <a:pt x="721" y="369"/>
                </a:cubicBezTo>
                <a:cubicBezTo>
                  <a:pt x="721" y="369"/>
                  <a:pt x="721" y="369"/>
                  <a:pt x="721" y="369"/>
                </a:cubicBezTo>
                <a:cubicBezTo>
                  <a:pt x="721" y="369"/>
                  <a:pt x="722" y="369"/>
                  <a:pt x="722" y="369"/>
                </a:cubicBezTo>
                <a:cubicBezTo>
                  <a:pt x="722" y="369"/>
                  <a:pt x="722" y="369"/>
                  <a:pt x="722" y="369"/>
                </a:cubicBezTo>
                <a:cubicBezTo>
                  <a:pt x="722" y="369"/>
                  <a:pt x="722" y="368"/>
                  <a:pt x="722" y="369"/>
                </a:cubicBezTo>
                <a:moveTo>
                  <a:pt x="243" y="138"/>
                </a:moveTo>
                <a:cubicBezTo>
                  <a:pt x="243" y="140"/>
                  <a:pt x="243" y="140"/>
                  <a:pt x="243" y="140"/>
                </a:cubicBezTo>
                <a:cubicBezTo>
                  <a:pt x="243" y="140"/>
                  <a:pt x="242" y="141"/>
                  <a:pt x="242" y="141"/>
                </a:cubicBezTo>
                <a:cubicBezTo>
                  <a:pt x="241" y="140"/>
                  <a:pt x="240" y="139"/>
                  <a:pt x="240" y="137"/>
                </a:cubicBezTo>
                <a:cubicBezTo>
                  <a:pt x="241" y="136"/>
                  <a:pt x="242" y="137"/>
                  <a:pt x="242" y="137"/>
                </a:cubicBezTo>
                <a:cubicBezTo>
                  <a:pt x="242" y="137"/>
                  <a:pt x="243" y="138"/>
                  <a:pt x="243" y="138"/>
                </a:cubicBezTo>
                <a:moveTo>
                  <a:pt x="578" y="184"/>
                </a:moveTo>
                <a:cubicBezTo>
                  <a:pt x="577" y="185"/>
                  <a:pt x="577" y="185"/>
                  <a:pt x="576" y="186"/>
                </a:cubicBezTo>
                <a:cubicBezTo>
                  <a:pt x="577" y="186"/>
                  <a:pt x="577" y="186"/>
                  <a:pt x="579" y="185"/>
                </a:cubicBezTo>
                <a:cubicBezTo>
                  <a:pt x="579" y="186"/>
                  <a:pt x="580" y="186"/>
                  <a:pt x="580" y="186"/>
                </a:cubicBezTo>
                <a:cubicBezTo>
                  <a:pt x="580" y="187"/>
                  <a:pt x="580" y="187"/>
                  <a:pt x="580" y="187"/>
                </a:cubicBezTo>
                <a:cubicBezTo>
                  <a:pt x="578" y="187"/>
                  <a:pt x="577" y="187"/>
                  <a:pt x="576" y="187"/>
                </a:cubicBezTo>
                <a:cubicBezTo>
                  <a:pt x="574" y="184"/>
                  <a:pt x="574" y="184"/>
                  <a:pt x="575" y="183"/>
                </a:cubicBezTo>
                <a:cubicBezTo>
                  <a:pt x="575" y="184"/>
                  <a:pt x="576" y="184"/>
                  <a:pt x="578" y="184"/>
                </a:cubicBezTo>
                <a:moveTo>
                  <a:pt x="87" y="167"/>
                </a:moveTo>
                <a:cubicBezTo>
                  <a:pt x="87" y="166"/>
                  <a:pt x="87" y="164"/>
                  <a:pt x="87" y="163"/>
                </a:cubicBezTo>
                <a:cubicBezTo>
                  <a:pt x="87" y="163"/>
                  <a:pt x="87" y="163"/>
                  <a:pt x="87" y="163"/>
                </a:cubicBezTo>
                <a:cubicBezTo>
                  <a:pt x="87" y="163"/>
                  <a:pt x="88" y="163"/>
                  <a:pt x="88" y="163"/>
                </a:cubicBezTo>
                <a:cubicBezTo>
                  <a:pt x="88" y="164"/>
                  <a:pt x="89" y="165"/>
                  <a:pt x="90" y="165"/>
                </a:cubicBezTo>
                <a:cubicBezTo>
                  <a:pt x="91" y="165"/>
                  <a:pt x="91" y="165"/>
                  <a:pt x="92" y="166"/>
                </a:cubicBezTo>
                <a:cubicBezTo>
                  <a:pt x="91" y="166"/>
                  <a:pt x="91" y="167"/>
                  <a:pt x="90" y="167"/>
                </a:cubicBezTo>
                <a:cubicBezTo>
                  <a:pt x="89" y="166"/>
                  <a:pt x="89" y="166"/>
                  <a:pt x="87" y="167"/>
                </a:cubicBezTo>
                <a:moveTo>
                  <a:pt x="145" y="590"/>
                </a:moveTo>
                <a:cubicBezTo>
                  <a:pt x="145" y="590"/>
                  <a:pt x="145" y="590"/>
                  <a:pt x="145" y="590"/>
                </a:cubicBezTo>
                <a:cubicBezTo>
                  <a:pt x="146" y="591"/>
                  <a:pt x="146" y="592"/>
                  <a:pt x="145" y="593"/>
                </a:cubicBezTo>
                <a:cubicBezTo>
                  <a:pt x="145" y="593"/>
                  <a:pt x="145" y="594"/>
                  <a:pt x="145" y="595"/>
                </a:cubicBezTo>
                <a:cubicBezTo>
                  <a:pt x="144" y="595"/>
                  <a:pt x="144" y="595"/>
                  <a:pt x="143" y="595"/>
                </a:cubicBezTo>
                <a:cubicBezTo>
                  <a:pt x="143" y="595"/>
                  <a:pt x="143" y="594"/>
                  <a:pt x="142" y="594"/>
                </a:cubicBezTo>
                <a:cubicBezTo>
                  <a:pt x="142" y="593"/>
                  <a:pt x="142" y="593"/>
                  <a:pt x="142" y="593"/>
                </a:cubicBezTo>
                <a:cubicBezTo>
                  <a:pt x="144" y="593"/>
                  <a:pt x="144" y="593"/>
                  <a:pt x="144" y="591"/>
                </a:cubicBezTo>
                <a:cubicBezTo>
                  <a:pt x="144" y="591"/>
                  <a:pt x="145" y="591"/>
                  <a:pt x="145" y="590"/>
                </a:cubicBezTo>
                <a:moveTo>
                  <a:pt x="79" y="374"/>
                </a:moveTo>
                <a:cubicBezTo>
                  <a:pt x="79" y="374"/>
                  <a:pt x="79" y="373"/>
                  <a:pt x="79" y="373"/>
                </a:cubicBezTo>
                <a:cubicBezTo>
                  <a:pt x="79" y="372"/>
                  <a:pt x="80" y="372"/>
                  <a:pt x="80" y="372"/>
                </a:cubicBezTo>
                <a:cubicBezTo>
                  <a:pt x="81" y="372"/>
                  <a:pt x="81" y="373"/>
                  <a:pt x="82" y="373"/>
                </a:cubicBezTo>
                <a:cubicBezTo>
                  <a:pt x="82" y="372"/>
                  <a:pt x="83" y="372"/>
                  <a:pt x="84" y="372"/>
                </a:cubicBezTo>
                <a:cubicBezTo>
                  <a:pt x="84" y="373"/>
                  <a:pt x="84" y="373"/>
                  <a:pt x="83" y="373"/>
                </a:cubicBezTo>
                <a:cubicBezTo>
                  <a:pt x="83" y="374"/>
                  <a:pt x="82" y="375"/>
                  <a:pt x="81" y="375"/>
                </a:cubicBezTo>
                <a:cubicBezTo>
                  <a:pt x="81" y="375"/>
                  <a:pt x="81" y="374"/>
                  <a:pt x="81" y="374"/>
                </a:cubicBezTo>
                <a:cubicBezTo>
                  <a:pt x="80" y="374"/>
                  <a:pt x="80" y="374"/>
                  <a:pt x="79" y="374"/>
                </a:cubicBezTo>
                <a:moveTo>
                  <a:pt x="564" y="99"/>
                </a:moveTo>
                <a:cubicBezTo>
                  <a:pt x="565" y="99"/>
                  <a:pt x="565" y="98"/>
                  <a:pt x="565" y="98"/>
                </a:cubicBezTo>
                <a:cubicBezTo>
                  <a:pt x="565" y="98"/>
                  <a:pt x="565" y="98"/>
                  <a:pt x="565" y="98"/>
                </a:cubicBezTo>
                <a:cubicBezTo>
                  <a:pt x="566" y="98"/>
                  <a:pt x="566" y="98"/>
                  <a:pt x="566" y="99"/>
                </a:cubicBezTo>
                <a:cubicBezTo>
                  <a:pt x="566" y="99"/>
                  <a:pt x="566" y="99"/>
                  <a:pt x="565" y="100"/>
                </a:cubicBezTo>
                <a:cubicBezTo>
                  <a:pt x="565" y="100"/>
                  <a:pt x="565" y="100"/>
                  <a:pt x="564" y="101"/>
                </a:cubicBezTo>
                <a:cubicBezTo>
                  <a:pt x="564" y="101"/>
                  <a:pt x="564" y="101"/>
                  <a:pt x="564" y="100"/>
                </a:cubicBezTo>
                <a:cubicBezTo>
                  <a:pt x="564" y="100"/>
                  <a:pt x="563" y="99"/>
                  <a:pt x="562" y="99"/>
                </a:cubicBezTo>
                <a:cubicBezTo>
                  <a:pt x="562" y="98"/>
                  <a:pt x="562" y="98"/>
                  <a:pt x="562" y="97"/>
                </a:cubicBezTo>
                <a:cubicBezTo>
                  <a:pt x="562" y="97"/>
                  <a:pt x="563" y="97"/>
                  <a:pt x="563" y="97"/>
                </a:cubicBezTo>
                <a:cubicBezTo>
                  <a:pt x="564" y="97"/>
                  <a:pt x="564" y="97"/>
                  <a:pt x="564" y="98"/>
                </a:cubicBezTo>
                <a:cubicBezTo>
                  <a:pt x="564" y="98"/>
                  <a:pt x="564" y="98"/>
                  <a:pt x="564" y="99"/>
                </a:cubicBezTo>
                <a:moveTo>
                  <a:pt x="766" y="247"/>
                </a:moveTo>
                <a:cubicBezTo>
                  <a:pt x="767" y="248"/>
                  <a:pt x="768" y="248"/>
                  <a:pt x="769" y="249"/>
                </a:cubicBezTo>
                <a:cubicBezTo>
                  <a:pt x="769" y="249"/>
                  <a:pt x="769" y="250"/>
                  <a:pt x="769" y="250"/>
                </a:cubicBezTo>
                <a:cubicBezTo>
                  <a:pt x="768" y="250"/>
                  <a:pt x="768" y="251"/>
                  <a:pt x="768" y="251"/>
                </a:cubicBezTo>
                <a:cubicBezTo>
                  <a:pt x="767" y="250"/>
                  <a:pt x="766" y="250"/>
                  <a:pt x="766" y="249"/>
                </a:cubicBezTo>
                <a:cubicBezTo>
                  <a:pt x="766" y="248"/>
                  <a:pt x="766" y="248"/>
                  <a:pt x="766" y="247"/>
                </a:cubicBezTo>
                <a:moveTo>
                  <a:pt x="519" y="16"/>
                </a:moveTo>
                <a:cubicBezTo>
                  <a:pt x="521" y="16"/>
                  <a:pt x="522" y="16"/>
                  <a:pt x="523" y="17"/>
                </a:cubicBezTo>
                <a:cubicBezTo>
                  <a:pt x="523" y="17"/>
                  <a:pt x="524" y="17"/>
                  <a:pt x="525" y="17"/>
                </a:cubicBezTo>
                <a:cubicBezTo>
                  <a:pt x="525" y="17"/>
                  <a:pt x="525" y="18"/>
                  <a:pt x="525" y="18"/>
                </a:cubicBezTo>
                <a:cubicBezTo>
                  <a:pt x="525" y="19"/>
                  <a:pt x="525" y="19"/>
                  <a:pt x="524" y="19"/>
                </a:cubicBezTo>
                <a:cubicBezTo>
                  <a:pt x="524" y="18"/>
                  <a:pt x="522" y="19"/>
                  <a:pt x="522" y="18"/>
                </a:cubicBezTo>
                <a:cubicBezTo>
                  <a:pt x="521" y="18"/>
                  <a:pt x="520" y="17"/>
                  <a:pt x="520" y="17"/>
                </a:cubicBezTo>
                <a:cubicBezTo>
                  <a:pt x="520" y="17"/>
                  <a:pt x="519" y="17"/>
                  <a:pt x="519" y="16"/>
                </a:cubicBezTo>
                <a:moveTo>
                  <a:pt x="742" y="301"/>
                </a:moveTo>
                <a:cubicBezTo>
                  <a:pt x="743" y="301"/>
                  <a:pt x="743" y="301"/>
                  <a:pt x="744" y="302"/>
                </a:cubicBezTo>
                <a:cubicBezTo>
                  <a:pt x="744" y="301"/>
                  <a:pt x="745" y="301"/>
                  <a:pt x="747" y="301"/>
                </a:cubicBezTo>
                <a:cubicBezTo>
                  <a:pt x="747" y="301"/>
                  <a:pt x="747" y="301"/>
                  <a:pt x="747" y="301"/>
                </a:cubicBezTo>
                <a:cubicBezTo>
                  <a:pt x="747" y="301"/>
                  <a:pt x="747" y="302"/>
                  <a:pt x="747" y="302"/>
                </a:cubicBezTo>
                <a:cubicBezTo>
                  <a:pt x="745" y="301"/>
                  <a:pt x="746" y="303"/>
                  <a:pt x="745" y="304"/>
                </a:cubicBezTo>
                <a:cubicBezTo>
                  <a:pt x="744" y="303"/>
                  <a:pt x="743" y="303"/>
                  <a:pt x="742" y="303"/>
                </a:cubicBezTo>
                <a:moveTo>
                  <a:pt x="245" y="139"/>
                </a:moveTo>
                <a:cubicBezTo>
                  <a:pt x="247" y="139"/>
                  <a:pt x="247" y="141"/>
                  <a:pt x="248" y="142"/>
                </a:cubicBezTo>
                <a:cubicBezTo>
                  <a:pt x="248" y="142"/>
                  <a:pt x="248" y="142"/>
                  <a:pt x="248" y="142"/>
                </a:cubicBezTo>
                <a:cubicBezTo>
                  <a:pt x="248" y="142"/>
                  <a:pt x="247" y="143"/>
                  <a:pt x="247" y="142"/>
                </a:cubicBezTo>
                <a:cubicBezTo>
                  <a:pt x="246" y="142"/>
                  <a:pt x="246" y="142"/>
                  <a:pt x="245" y="141"/>
                </a:cubicBezTo>
                <a:moveTo>
                  <a:pt x="688" y="500"/>
                </a:moveTo>
                <a:cubicBezTo>
                  <a:pt x="688" y="500"/>
                  <a:pt x="687" y="500"/>
                  <a:pt x="687" y="500"/>
                </a:cubicBezTo>
                <a:cubicBezTo>
                  <a:pt x="687" y="499"/>
                  <a:pt x="687" y="499"/>
                  <a:pt x="688" y="498"/>
                </a:cubicBezTo>
                <a:cubicBezTo>
                  <a:pt x="688" y="498"/>
                  <a:pt x="688" y="498"/>
                  <a:pt x="689" y="497"/>
                </a:cubicBezTo>
                <a:cubicBezTo>
                  <a:pt x="689" y="498"/>
                  <a:pt x="690" y="498"/>
                  <a:pt x="691" y="499"/>
                </a:cubicBezTo>
                <a:cubicBezTo>
                  <a:pt x="691" y="499"/>
                  <a:pt x="691" y="499"/>
                  <a:pt x="691" y="499"/>
                </a:cubicBezTo>
                <a:cubicBezTo>
                  <a:pt x="690" y="499"/>
                  <a:pt x="689" y="500"/>
                  <a:pt x="688" y="500"/>
                </a:cubicBezTo>
                <a:moveTo>
                  <a:pt x="741" y="407"/>
                </a:moveTo>
                <a:cubicBezTo>
                  <a:pt x="742" y="406"/>
                  <a:pt x="742" y="406"/>
                  <a:pt x="742" y="406"/>
                </a:cubicBezTo>
                <a:cubicBezTo>
                  <a:pt x="744" y="406"/>
                  <a:pt x="745" y="406"/>
                  <a:pt x="747" y="406"/>
                </a:cubicBezTo>
                <a:cubicBezTo>
                  <a:pt x="746" y="407"/>
                  <a:pt x="746" y="407"/>
                  <a:pt x="741" y="407"/>
                </a:cubicBezTo>
                <a:moveTo>
                  <a:pt x="747" y="395"/>
                </a:moveTo>
                <a:cubicBezTo>
                  <a:pt x="747" y="395"/>
                  <a:pt x="747" y="395"/>
                  <a:pt x="747" y="395"/>
                </a:cubicBezTo>
                <a:cubicBezTo>
                  <a:pt x="748" y="395"/>
                  <a:pt x="748" y="395"/>
                  <a:pt x="748" y="395"/>
                </a:cubicBezTo>
                <a:cubicBezTo>
                  <a:pt x="747" y="396"/>
                  <a:pt x="747" y="397"/>
                  <a:pt x="747" y="397"/>
                </a:cubicBezTo>
                <a:cubicBezTo>
                  <a:pt x="747" y="398"/>
                  <a:pt x="746" y="398"/>
                  <a:pt x="746" y="398"/>
                </a:cubicBezTo>
                <a:cubicBezTo>
                  <a:pt x="745" y="397"/>
                  <a:pt x="745" y="397"/>
                  <a:pt x="745" y="396"/>
                </a:cubicBezTo>
                <a:cubicBezTo>
                  <a:pt x="745" y="396"/>
                  <a:pt x="746" y="395"/>
                  <a:pt x="747" y="395"/>
                </a:cubicBezTo>
                <a:moveTo>
                  <a:pt x="682" y="586"/>
                </a:moveTo>
                <a:cubicBezTo>
                  <a:pt x="682" y="586"/>
                  <a:pt x="682" y="586"/>
                  <a:pt x="682" y="586"/>
                </a:cubicBezTo>
                <a:cubicBezTo>
                  <a:pt x="683" y="585"/>
                  <a:pt x="683" y="585"/>
                  <a:pt x="682" y="584"/>
                </a:cubicBezTo>
                <a:cubicBezTo>
                  <a:pt x="682" y="584"/>
                  <a:pt x="682" y="584"/>
                  <a:pt x="682" y="583"/>
                </a:cubicBezTo>
                <a:cubicBezTo>
                  <a:pt x="683" y="583"/>
                  <a:pt x="684" y="584"/>
                  <a:pt x="684" y="585"/>
                </a:cubicBezTo>
                <a:cubicBezTo>
                  <a:pt x="684" y="586"/>
                  <a:pt x="683" y="587"/>
                  <a:pt x="682" y="586"/>
                </a:cubicBezTo>
                <a:moveTo>
                  <a:pt x="584" y="644"/>
                </a:moveTo>
                <a:cubicBezTo>
                  <a:pt x="585" y="645"/>
                  <a:pt x="585" y="646"/>
                  <a:pt x="583" y="648"/>
                </a:cubicBezTo>
                <a:cubicBezTo>
                  <a:pt x="583" y="647"/>
                  <a:pt x="582" y="647"/>
                  <a:pt x="582" y="647"/>
                </a:cubicBezTo>
                <a:cubicBezTo>
                  <a:pt x="583" y="646"/>
                  <a:pt x="585" y="646"/>
                  <a:pt x="584" y="644"/>
                </a:cubicBezTo>
                <a:moveTo>
                  <a:pt x="301" y="675"/>
                </a:moveTo>
                <a:cubicBezTo>
                  <a:pt x="301" y="676"/>
                  <a:pt x="301" y="677"/>
                  <a:pt x="301" y="678"/>
                </a:cubicBezTo>
                <a:cubicBezTo>
                  <a:pt x="301" y="678"/>
                  <a:pt x="301" y="678"/>
                  <a:pt x="301" y="678"/>
                </a:cubicBezTo>
                <a:cubicBezTo>
                  <a:pt x="300" y="678"/>
                  <a:pt x="300" y="678"/>
                  <a:pt x="300" y="677"/>
                </a:cubicBezTo>
                <a:cubicBezTo>
                  <a:pt x="301" y="676"/>
                  <a:pt x="300" y="676"/>
                  <a:pt x="299" y="675"/>
                </a:cubicBezTo>
                <a:cubicBezTo>
                  <a:pt x="299" y="674"/>
                  <a:pt x="299" y="674"/>
                  <a:pt x="300" y="674"/>
                </a:cubicBezTo>
                <a:cubicBezTo>
                  <a:pt x="300" y="674"/>
                  <a:pt x="300" y="674"/>
                  <a:pt x="300" y="674"/>
                </a:cubicBezTo>
                <a:cubicBezTo>
                  <a:pt x="301" y="674"/>
                  <a:pt x="301" y="675"/>
                  <a:pt x="301" y="675"/>
                </a:cubicBezTo>
                <a:moveTo>
                  <a:pt x="358" y="690"/>
                </a:moveTo>
                <a:cubicBezTo>
                  <a:pt x="357" y="689"/>
                  <a:pt x="357" y="688"/>
                  <a:pt x="356" y="687"/>
                </a:cubicBezTo>
                <a:cubicBezTo>
                  <a:pt x="357" y="687"/>
                  <a:pt x="358" y="687"/>
                  <a:pt x="358" y="687"/>
                </a:cubicBezTo>
                <a:cubicBezTo>
                  <a:pt x="359" y="687"/>
                  <a:pt x="359" y="688"/>
                  <a:pt x="359" y="688"/>
                </a:cubicBezTo>
                <a:cubicBezTo>
                  <a:pt x="359" y="689"/>
                  <a:pt x="358" y="689"/>
                  <a:pt x="358" y="690"/>
                </a:cubicBezTo>
                <a:moveTo>
                  <a:pt x="578" y="189"/>
                </a:moveTo>
                <a:cubicBezTo>
                  <a:pt x="579" y="189"/>
                  <a:pt x="580" y="189"/>
                  <a:pt x="580" y="189"/>
                </a:cubicBezTo>
                <a:cubicBezTo>
                  <a:pt x="580" y="190"/>
                  <a:pt x="580" y="191"/>
                  <a:pt x="580" y="191"/>
                </a:cubicBezTo>
                <a:cubicBezTo>
                  <a:pt x="580" y="191"/>
                  <a:pt x="579" y="192"/>
                  <a:pt x="579" y="192"/>
                </a:cubicBezTo>
                <a:cubicBezTo>
                  <a:pt x="579" y="192"/>
                  <a:pt x="578" y="191"/>
                  <a:pt x="578" y="191"/>
                </a:cubicBezTo>
                <a:cubicBezTo>
                  <a:pt x="578" y="190"/>
                  <a:pt x="578" y="190"/>
                  <a:pt x="578" y="189"/>
                </a:cubicBezTo>
                <a:moveTo>
                  <a:pt x="569" y="178"/>
                </a:moveTo>
                <a:cubicBezTo>
                  <a:pt x="569" y="181"/>
                  <a:pt x="569" y="181"/>
                  <a:pt x="569" y="181"/>
                </a:cubicBezTo>
                <a:cubicBezTo>
                  <a:pt x="568" y="182"/>
                  <a:pt x="567" y="181"/>
                  <a:pt x="566" y="181"/>
                </a:cubicBezTo>
                <a:cubicBezTo>
                  <a:pt x="566" y="180"/>
                  <a:pt x="568" y="180"/>
                  <a:pt x="568" y="178"/>
                </a:cubicBezTo>
                <a:moveTo>
                  <a:pt x="361" y="60"/>
                </a:moveTo>
                <a:cubicBezTo>
                  <a:pt x="361" y="60"/>
                  <a:pt x="362" y="60"/>
                  <a:pt x="362" y="60"/>
                </a:cubicBezTo>
                <a:cubicBezTo>
                  <a:pt x="362" y="60"/>
                  <a:pt x="363" y="60"/>
                  <a:pt x="363" y="61"/>
                </a:cubicBezTo>
                <a:cubicBezTo>
                  <a:pt x="362" y="61"/>
                  <a:pt x="362" y="62"/>
                  <a:pt x="362" y="63"/>
                </a:cubicBezTo>
                <a:cubicBezTo>
                  <a:pt x="362" y="63"/>
                  <a:pt x="361" y="64"/>
                  <a:pt x="361" y="64"/>
                </a:cubicBezTo>
                <a:cubicBezTo>
                  <a:pt x="361" y="64"/>
                  <a:pt x="361" y="64"/>
                  <a:pt x="360" y="64"/>
                </a:cubicBezTo>
                <a:cubicBezTo>
                  <a:pt x="360" y="63"/>
                  <a:pt x="360" y="63"/>
                  <a:pt x="360" y="63"/>
                </a:cubicBezTo>
                <a:cubicBezTo>
                  <a:pt x="361" y="62"/>
                  <a:pt x="361" y="61"/>
                  <a:pt x="361" y="60"/>
                </a:cubicBezTo>
                <a:moveTo>
                  <a:pt x="493" y="83"/>
                </a:moveTo>
                <a:cubicBezTo>
                  <a:pt x="493" y="85"/>
                  <a:pt x="493" y="85"/>
                  <a:pt x="493" y="85"/>
                </a:cubicBezTo>
                <a:cubicBezTo>
                  <a:pt x="492" y="85"/>
                  <a:pt x="492" y="86"/>
                  <a:pt x="491" y="86"/>
                </a:cubicBezTo>
                <a:cubicBezTo>
                  <a:pt x="491" y="86"/>
                  <a:pt x="491" y="86"/>
                  <a:pt x="491" y="86"/>
                </a:cubicBezTo>
                <a:cubicBezTo>
                  <a:pt x="491" y="84"/>
                  <a:pt x="491" y="83"/>
                  <a:pt x="493" y="83"/>
                </a:cubicBezTo>
                <a:moveTo>
                  <a:pt x="566" y="86"/>
                </a:moveTo>
                <a:cubicBezTo>
                  <a:pt x="569" y="86"/>
                  <a:pt x="569" y="86"/>
                  <a:pt x="569" y="86"/>
                </a:cubicBezTo>
                <a:cubicBezTo>
                  <a:pt x="569" y="86"/>
                  <a:pt x="570" y="86"/>
                  <a:pt x="570" y="86"/>
                </a:cubicBezTo>
                <a:cubicBezTo>
                  <a:pt x="569" y="86"/>
                  <a:pt x="569" y="87"/>
                  <a:pt x="568" y="88"/>
                </a:cubicBezTo>
                <a:cubicBezTo>
                  <a:pt x="568" y="88"/>
                  <a:pt x="568" y="88"/>
                  <a:pt x="568" y="88"/>
                </a:cubicBezTo>
                <a:cubicBezTo>
                  <a:pt x="568" y="87"/>
                  <a:pt x="567" y="86"/>
                  <a:pt x="566" y="86"/>
                </a:cubicBezTo>
                <a:moveTo>
                  <a:pt x="182" y="664"/>
                </a:moveTo>
                <a:cubicBezTo>
                  <a:pt x="181" y="665"/>
                  <a:pt x="180" y="665"/>
                  <a:pt x="180" y="665"/>
                </a:cubicBezTo>
                <a:cubicBezTo>
                  <a:pt x="179" y="665"/>
                  <a:pt x="179" y="666"/>
                  <a:pt x="178" y="666"/>
                </a:cubicBezTo>
                <a:cubicBezTo>
                  <a:pt x="178" y="666"/>
                  <a:pt x="178" y="665"/>
                  <a:pt x="178" y="665"/>
                </a:cubicBezTo>
                <a:cubicBezTo>
                  <a:pt x="178" y="665"/>
                  <a:pt x="178" y="665"/>
                  <a:pt x="178" y="664"/>
                </a:cubicBezTo>
                <a:moveTo>
                  <a:pt x="92" y="168"/>
                </a:moveTo>
                <a:cubicBezTo>
                  <a:pt x="92" y="168"/>
                  <a:pt x="92" y="168"/>
                  <a:pt x="92" y="167"/>
                </a:cubicBezTo>
                <a:cubicBezTo>
                  <a:pt x="92" y="167"/>
                  <a:pt x="92" y="167"/>
                  <a:pt x="93" y="167"/>
                </a:cubicBezTo>
                <a:cubicBezTo>
                  <a:pt x="92" y="168"/>
                  <a:pt x="93" y="168"/>
                  <a:pt x="93" y="169"/>
                </a:cubicBezTo>
                <a:cubicBezTo>
                  <a:pt x="94" y="169"/>
                  <a:pt x="93" y="169"/>
                  <a:pt x="93" y="170"/>
                </a:cubicBezTo>
                <a:cubicBezTo>
                  <a:pt x="93" y="170"/>
                  <a:pt x="93" y="170"/>
                  <a:pt x="92" y="170"/>
                </a:cubicBezTo>
                <a:cubicBezTo>
                  <a:pt x="92" y="170"/>
                  <a:pt x="92" y="170"/>
                  <a:pt x="92" y="169"/>
                </a:cubicBezTo>
                <a:cubicBezTo>
                  <a:pt x="92" y="169"/>
                  <a:pt x="92" y="169"/>
                  <a:pt x="92" y="168"/>
                </a:cubicBezTo>
                <a:moveTo>
                  <a:pt x="661" y="615"/>
                </a:moveTo>
                <a:cubicBezTo>
                  <a:pt x="661" y="616"/>
                  <a:pt x="660" y="616"/>
                  <a:pt x="660" y="616"/>
                </a:cubicBezTo>
                <a:cubicBezTo>
                  <a:pt x="659" y="615"/>
                  <a:pt x="658" y="615"/>
                  <a:pt x="658" y="614"/>
                </a:cubicBezTo>
                <a:cubicBezTo>
                  <a:pt x="659" y="614"/>
                  <a:pt x="659" y="613"/>
                  <a:pt x="660" y="613"/>
                </a:cubicBezTo>
                <a:cubicBezTo>
                  <a:pt x="660" y="613"/>
                  <a:pt x="660" y="614"/>
                  <a:pt x="660" y="614"/>
                </a:cubicBezTo>
                <a:cubicBezTo>
                  <a:pt x="660" y="614"/>
                  <a:pt x="660" y="615"/>
                  <a:pt x="661" y="615"/>
                </a:cubicBezTo>
                <a:moveTo>
                  <a:pt x="295" y="68"/>
                </a:moveTo>
                <a:cubicBezTo>
                  <a:pt x="294" y="69"/>
                  <a:pt x="293" y="68"/>
                  <a:pt x="292" y="68"/>
                </a:cubicBezTo>
                <a:cubicBezTo>
                  <a:pt x="292" y="68"/>
                  <a:pt x="292" y="68"/>
                  <a:pt x="292" y="68"/>
                </a:cubicBezTo>
                <a:cubicBezTo>
                  <a:pt x="292" y="67"/>
                  <a:pt x="292" y="67"/>
                  <a:pt x="292" y="67"/>
                </a:cubicBezTo>
                <a:cubicBezTo>
                  <a:pt x="292" y="67"/>
                  <a:pt x="293" y="67"/>
                  <a:pt x="293" y="67"/>
                </a:cubicBezTo>
                <a:cubicBezTo>
                  <a:pt x="294" y="67"/>
                  <a:pt x="294" y="68"/>
                  <a:pt x="295" y="68"/>
                </a:cubicBezTo>
                <a:moveTo>
                  <a:pt x="226" y="149"/>
                </a:moveTo>
                <a:cubicBezTo>
                  <a:pt x="227" y="149"/>
                  <a:pt x="228" y="149"/>
                  <a:pt x="229" y="149"/>
                </a:cubicBezTo>
                <a:cubicBezTo>
                  <a:pt x="229" y="149"/>
                  <a:pt x="229" y="150"/>
                  <a:pt x="229" y="150"/>
                </a:cubicBezTo>
                <a:cubicBezTo>
                  <a:pt x="229" y="150"/>
                  <a:pt x="229" y="151"/>
                  <a:pt x="229" y="151"/>
                </a:cubicBezTo>
                <a:cubicBezTo>
                  <a:pt x="228" y="151"/>
                  <a:pt x="228" y="151"/>
                  <a:pt x="228" y="151"/>
                </a:cubicBezTo>
                <a:cubicBezTo>
                  <a:pt x="228" y="151"/>
                  <a:pt x="227" y="151"/>
                  <a:pt x="227" y="151"/>
                </a:cubicBezTo>
                <a:cubicBezTo>
                  <a:pt x="227" y="150"/>
                  <a:pt x="226" y="150"/>
                  <a:pt x="226" y="149"/>
                </a:cubicBezTo>
                <a:moveTo>
                  <a:pt x="140" y="215"/>
                </a:moveTo>
                <a:cubicBezTo>
                  <a:pt x="142" y="215"/>
                  <a:pt x="142" y="214"/>
                  <a:pt x="143" y="215"/>
                </a:cubicBezTo>
                <a:cubicBezTo>
                  <a:pt x="143" y="215"/>
                  <a:pt x="144" y="215"/>
                  <a:pt x="144" y="215"/>
                </a:cubicBezTo>
                <a:cubicBezTo>
                  <a:pt x="144" y="216"/>
                  <a:pt x="144" y="216"/>
                  <a:pt x="143" y="216"/>
                </a:cubicBezTo>
                <a:cubicBezTo>
                  <a:pt x="143" y="216"/>
                  <a:pt x="143" y="216"/>
                  <a:pt x="143" y="216"/>
                </a:cubicBezTo>
                <a:cubicBezTo>
                  <a:pt x="142" y="216"/>
                  <a:pt x="141" y="215"/>
                  <a:pt x="140" y="215"/>
                </a:cubicBezTo>
                <a:moveTo>
                  <a:pt x="101" y="329"/>
                </a:moveTo>
                <a:cubicBezTo>
                  <a:pt x="101" y="329"/>
                  <a:pt x="101" y="329"/>
                  <a:pt x="100" y="328"/>
                </a:cubicBezTo>
                <a:cubicBezTo>
                  <a:pt x="100" y="327"/>
                  <a:pt x="100" y="327"/>
                  <a:pt x="100" y="327"/>
                </a:cubicBezTo>
                <a:cubicBezTo>
                  <a:pt x="101" y="327"/>
                  <a:pt x="101" y="327"/>
                  <a:pt x="101" y="327"/>
                </a:cubicBezTo>
                <a:cubicBezTo>
                  <a:pt x="102" y="328"/>
                  <a:pt x="102" y="329"/>
                  <a:pt x="102" y="329"/>
                </a:cubicBezTo>
                <a:moveTo>
                  <a:pt x="561" y="101"/>
                </a:moveTo>
                <a:cubicBezTo>
                  <a:pt x="560" y="100"/>
                  <a:pt x="559" y="100"/>
                  <a:pt x="560" y="98"/>
                </a:cubicBezTo>
                <a:cubicBezTo>
                  <a:pt x="560" y="99"/>
                  <a:pt x="562" y="99"/>
                  <a:pt x="561" y="101"/>
                </a:cubicBezTo>
                <a:moveTo>
                  <a:pt x="690" y="200"/>
                </a:moveTo>
                <a:cubicBezTo>
                  <a:pt x="690" y="201"/>
                  <a:pt x="690" y="201"/>
                  <a:pt x="690" y="201"/>
                </a:cubicBezTo>
                <a:cubicBezTo>
                  <a:pt x="690" y="202"/>
                  <a:pt x="690" y="202"/>
                  <a:pt x="689" y="202"/>
                </a:cubicBezTo>
                <a:cubicBezTo>
                  <a:pt x="688" y="202"/>
                  <a:pt x="688" y="202"/>
                  <a:pt x="688" y="201"/>
                </a:cubicBezTo>
                <a:cubicBezTo>
                  <a:pt x="688" y="201"/>
                  <a:pt x="689" y="200"/>
                  <a:pt x="690" y="200"/>
                </a:cubicBezTo>
                <a:moveTo>
                  <a:pt x="222" y="749"/>
                </a:moveTo>
                <a:cubicBezTo>
                  <a:pt x="223" y="749"/>
                  <a:pt x="223" y="749"/>
                  <a:pt x="224" y="750"/>
                </a:cubicBezTo>
                <a:cubicBezTo>
                  <a:pt x="224" y="750"/>
                  <a:pt x="224" y="750"/>
                  <a:pt x="224" y="750"/>
                </a:cubicBezTo>
                <a:cubicBezTo>
                  <a:pt x="224" y="750"/>
                  <a:pt x="223" y="751"/>
                  <a:pt x="223" y="751"/>
                </a:cubicBezTo>
                <a:cubicBezTo>
                  <a:pt x="223" y="751"/>
                  <a:pt x="223" y="751"/>
                  <a:pt x="222" y="751"/>
                </a:cubicBezTo>
                <a:cubicBezTo>
                  <a:pt x="222" y="751"/>
                  <a:pt x="221" y="751"/>
                  <a:pt x="222" y="751"/>
                </a:cubicBezTo>
                <a:cubicBezTo>
                  <a:pt x="222" y="750"/>
                  <a:pt x="222" y="750"/>
                  <a:pt x="222" y="749"/>
                </a:cubicBezTo>
                <a:moveTo>
                  <a:pt x="626" y="734"/>
                </a:moveTo>
                <a:cubicBezTo>
                  <a:pt x="625" y="734"/>
                  <a:pt x="625" y="734"/>
                  <a:pt x="625" y="733"/>
                </a:cubicBezTo>
                <a:cubicBezTo>
                  <a:pt x="625" y="733"/>
                  <a:pt x="625" y="732"/>
                  <a:pt x="625" y="733"/>
                </a:cubicBezTo>
                <a:cubicBezTo>
                  <a:pt x="626" y="733"/>
                  <a:pt x="626" y="733"/>
                  <a:pt x="627" y="733"/>
                </a:cubicBezTo>
                <a:cubicBezTo>
                  <a:pt x="627" y="733"/>
                  <a:pt x="627" y="733"/>
                  <a:pt x="627" y="734"/>
                </a:cubicBezTo>
                <a:cubicBezTo>
                  <a:pt x="627" y="734"/>
                  <a:pt x="627" y="734"/>
                  <a:pt x="627" y="734"/>
                </a:cubicBezTo>
                <a:cubicBezTo>
                  <a:pt x="626" y="734"/>
                  <a:pt x="626" y="734"/>
                  <a:pt x="626" y="734"/>
                </a:cubicBezTo>
                <a:moveTo>
                  <a:pt x="120" y="117"/>
                </a:moveTo>
                <a:cubicBezTo>
                  <a:pt x="119" y="118"/>
                  <a:pt x="119" y="118"/>
                  <a:pt x="117" y="116"/>
                </a:cubicBezTo>
                <a:cubicBezTo>
                  <a:pt x="119" y="116"/>
                  <a:pt x="119" y="116"/>
                  <a:pt x="120" y="117"/>
                </a:cubicBezTo>
                <a:moveTo>
                  <a:pt x="211" y="52"/>
                </a:moveTo>
                <a:cubicBezTo>
                  <a:pt x="211" y="52"/>
                  <a:pt x="211" y="52"/>
                  <a:pt x="211" y="51"/>
                </a:cubicBezTo>
                <a:cubicBezTo>
                  <a:pt x="211" y="51"/>
                  <a:pt x="211" y="50"/>
                  <a:pt x="212" y="50"/>
                </a:cubicBezTo>
                <a:cubicBezTo>
                  <a:pt x="213" y="50"/>
                  <a:pt x="213" y="51"/>
                  <a:pt x="213" y="51"/>
                </a:cubicBezTo>
                <a:cubicBezTo>
                  <a:pt x="213" y="52"/>
                  <a:pt x="213" y="52"/>
                  <a:pt x="212" y="52"/>
                </a:cubicBezTo>
                <a:cubicBezTo>
                  <a:pt x="212" y="52"/>
                  <a:pt x="211" y="52"/>
                  <a:pt x="211" y="52"/>
                </a:cubicBezTo>
                <a:moveTo>
                  <a:pt x="378" y="54"/>
                </a:moveTo>
                <a:cubicBezTo>
                  <a:pt x="376" y="54"/>
                  <a:pt x="376" y="54"/>
                  <a:pt x="376" y="53"/>
                </a:cubicBezTo>
                <a:cubicBezTo>
                  <a:pt x="376" y="53"/>
                  <a:pt x="377" y="52"/>
                  <a:pt x="377" y="53"/>
                </a:cubicBezTo>
                <a:cubicBezTo>
                  <a:pt x="377" y="53"/>
                  <a:pt x="377" y="53"/>
                  <a:pt x="378" y="53"/>
                </a:cubicBezTo>
                <a:cubicBezTo>
                  <a:pt x="378" y="53"/>
                  <a:pt x="379" y="53"/>
                  <a:pt x="379" y="54"/>
                </a:cubicBezTo>
                <a:cubicBezTo>
                  <a:pt x="379" y="54"/>
                  <a:pt x="378" y="54"/>
                  <a:pt x="378" y="54"/>
                </a:cubicBezTo>
                <a:moveTo>
                  <a:pt x="407" y="55"/>
                </a:moveTo>
                <a:cubicBezTo>
                  <a:pt x="407" y="56"/>
                  <a:pt x="407" y="56"/>
                  <a:pt x="407" y="56"/>
                </a:cubicBezTo>
                <a:cubicBezTo>
                  <a:pt x="406" y="56"/>
                  <a:pt x="406" y="56"/>
                  <a:pt x="406" y="55"/>
                </a:cubicBezTo>
                <a:cubicBezTo>
                  <a:pt x="405" y="55"/>
                  <a:pt x="406" y="54"/>
                  <a:pt x="406" y="54"/>
                </a:cubicBezTo>
                <a:cubicBezTo>
                  <a:pt x="407" y="54"/>
                  <a:pt x="407" y="54"/>
                  <a:pt x="407" y="55"/>
                </a:cubicBezTo>
                <a:moveTo>
                  <a:pt x="672" y="588"/>
                </a:moveTo>
                <a:cubicBezTo>
                  <a:pt x="671" y="588"/>
                  <a:pt x="671" y="587"/>
                  <a:pt x="670" y="587"/>
                </a:cubicBezTo>
                <a:cubicBezTo>
                  <a:pt x="671" y="586"/>
                  <a:pt x="671" y="586"/>
                  <a:pt x="673" y="587"/>
                </a:cubicBezTo>
                <a:cubicBezTo>
                  <a:pt x="673" y="587"/>
                  <a:pt x="672" y="588"/>
                  <a:pt x="672" y="588"/>
                </a:cubicBezTo>
                <a:moveTo>
                  <a:pt x="157" y="615"/>
                </a:moveTo>
                <a:cubicBezTo>
                  <a:pt x="156" y="615"/>
                  <a:pt x="155" y="614"/>
                  <a:pt x="155" y="613"/>
                </a:cubicBezTo>
                <a:cubicBezTo>
                  <a:pt x="155" y="613"/>
                  <a:pt x="155" y="612"/>
                  <a:pt x="155" y="612"/>
                </a:cubicBezTo>
                <a:cubicBezTo>
                  <a:pt x="156" y="612"/>
                  <a:pt x="156" y="612"/>
                  <a:pt x="156" y="612"/>
                </a:cubicBezTo>
                <a:cubicBezTo>
                  <a:pt x="156" y="613"/>
                  <a:pt x="157" y="613"/>
                  <a:pt x="157" y="613"/>
                </a:cubicBezTo>
                <a:cubicBezTo>
                  <a:pt x="157" y="614"/>
                  <a:pt x="157" y="614"/>
                  <a:pt x="157" y="615"/>
                </a:cubicBezTo>
                <a:moveTo>
                  <a:pt x="104" y="359"/>
                </a:moveTo>
                <a:cubicBezTo>
                  <a:pt x="104" y="359"/>
                  <a:pt x="105" y="359"/>
                  <a:pt x="105" y="358"/>
                </a:cubicBezTo>
                <a:cubicBezTo>
                  <a:pt x="105" y="358"/>
                  <a:pt x="106" y="358"/>
                  <a:pt x="106" y="358"/>
                </a:cubicBezTo>
                <a:cubicBezTo>
                  <a:pt x="106" y="359"/>
                  <a:pt x="107" y="359"/>
                  <a:pt x="107" y="359"/>
                </a:cubicBezTo>
                <a:cubicBezTo>
                  <a:pt x="107" y="360"/>
                  <a:pt x="107" y="360"/>
                  <a:pt x="107" y="360"/>
                </a:cubicBezTo>
                <a:cubicBezTo>
                  <a:pt x="106" y="360"/>
                  <a:pt x="105" y="360"/>
                  <a:pt x="105" y="360"/>
                </a:cubicBezTo>
                <a:cubicBezTo>
                  <a:pt x="104" y="360"/>
                  <a:pt x="104" y="359"/>
                  <a:pt x="104" y="359"/>
                </a:cubicBezTo>
                <a:moveTo>
                  <a:pt x="108" y="357"/>
                </a:moveTo>
                <a:cubicBezTo>
                  <a:pt x="107" y="356"/>
                  <a:pt x="106" y="356"/>
                  <a:pt x="105" y="355"/>
                </a:cubicBezTo>
                <a:cubicBezTo>
                  <a:pt x="105" y="355"/>
                  <a:pt x="106" y="355"/>
                  <a:pt x="106" y="355"/>
                </a:cubicBezTo>
                <a:cubicBezTo>
                  <a:pt x="108" y="355"/>
                  <a:pt x="108" y="355"/>
                  <a:pt x="108" y="357"/>
                </a:cubicBezTo>
                <a:moveTo>
                  <a:pt x="577" y="176"/>
                </a:moveTo>
                <a:cubicBezTo>
                  <a:pt x="576" y="176"/>
                  <a:pt x="576" y="175"/>
                  <a:pt x="576" y="174"/>
                </a:cubicBezTo>
                <a:cubicBezTo>
                  <a:pt x="576" y="173"/>
                  <a:pt x="576" y="173"/>
                  <a:pt x="577" y="173"/>
                </a:cubicBezTo>
                <a:cubicBezTo>
                  <a:pt x="577" y="173"/>
                  <a:pt x="578" y="174"/>
                  <a:pt x="578" y="174"/>
                </a:cubicBezTo>
                <a:cubicBezTo>
                  <a:pt x="578" y="175"/>
                  <a:pt x="578" y="175"/>
                  <a:pt x="578" y="175"/>
                </a:cubicBezTo>
                <a:cubicBezTo>
                  <a:pt x="578" y="175"/>
                  <a:pt x="577" y="175"/>
                  <a:pt x="577" y="176"/>
                </a:cubicBezTo>
                <a:moveTo>
                  <a:pt x="653" y="666"/>
                </a:moveTo>
                <a:cubicBezTo>
                  <a:pt x="653" y="666"/>
                  <a:pt x="652" y="666"/>
                  <a:pt x="652" y="667"/>
                </a:cubicBezTo>
                <a:cubicBezTo>
                  <a:pt x="652" y="667"/>
                  <a:pt x="651" y="667"/>
                  <a:pt x="651" y="666"/>
                </a:cubicBezTo>
                <a:cubicBezTo>
                  <a:pt x="651" y="666"/>
                  <a:pt x="651" y="665"/>
                  <a:pt x="652" y="665"/>
                </a:cubicBezTo>
                <a:cubicBezTo>
                  <a:pt x="652" y="665"/>
                  <a:pt x="652" y="665"/>
                  <a:pt x="653" y="665"/>
                </a:cubicBezTo>
                <a:cubicBezTo>
                  <a:pt x="653" y="665"/>
                  <a:pt x="653" y="665"/>
                  <a:pt x="653" y="666"/>
                </a:cubicBezTo>
                <a:moveTo>
                  <a:pt x="202" y="225"/>
                </a:moveTo>
                <a:cubicBezTo>
                  <a:pt x="202" y="223"/>
                  <a:pt x="202" y="223"/>
                  <a:pt x="203" y="223"/>
                </a:cubicBezTo>
                <a:cubicBezTo>
                  <a:pt x="203" y="224"/>
                  <a:pt x="203" y="225"/>
                  <a:pt x="202" y="225"/>
                </a:cubicBezTo>
                <a:moveTo>
                  <a:pt x="680" y="585"/>
                </a:moveTo>
                <a:cubicBezTo>
                  <a:pt x="680" y="585"/>
                  <a:pt x="680" y="586"/>
                  <a:pt x="680" y="586"/>
                </a:cubicBezTo>
                <a:cubicBezTo>
                  <a:pt x="680" y="586"/>
                  <a:pt x="679" y="586"/>
                  <a:pt x="679" y="586"/>
                </a:cubicBezTo>
                <a:cubicBezTo>
                  <a:pt x="679" y="586"/>
                  <a:pt x="679" y="586"/>
                  <a:pt x="679" y="586"/>
                </a:cubicBezTo>
                <a:cubicBezTo>
                  <a:pt x="679" y="585"/>
                  <a:pt x="679" y="585"/>
                  <a:pt x="679" y="584"/>
                </a:cubicBezTo>
                <a:cubicBezTo>
                  <a:pt x="679" y="584"/>
                  <a:pt x="679" y="584"/>
                  <a:pt x="679" y="584"/>
                </a:cubicBezTo>
                <a:cubicBezTo>
                  <a:pt x="679" y="584"/>
                  <a:pt x="680" y="584"/>
                  <a:pt x="680" y="584"/>
                </a:cubicBezTo>
                <a:cubicBezTo>
                  <a:pt x="680" y="584"/>
                  <a:pt x="680" y="585"/>
                  <a:pt x="680" y="585"/>
                </a:cubicBezTo>
                <a:moveTo>
                  <a:pt x="302" y="67"/>
                </a:moveTo>
                <a:cubicBezTo>
                  <a:pt x="302" y="67"/>
                  <a:pt x="301" y="67"/>
                  <a:pt x="301" y="67"/>
                </a:cubicBezTo>
                <a:cubicBezTo>
                  <a:pt x="301" y="66"/>
                  <a:pt x="301" y="66"/>
                  <a:pt x="302" y="66"/>
                </a:cubicBezTo>
                <a:cubicBezTo>
                  <a:pt x="302" y="66"/>
                  <a:pt x="303" y="66"/>
                  <a:pt x="303" y="66"/>
                </a:cubicBezTo>
                <a:cubicBezTo>
                  <a:pt x="303" y="66"/>
                  <a:pt x="303" y="66"/>
                  <a:pt x="303" y="67"/>
                </a:cubicBezTo>
                <a:cubicBezTo>
                  <a:pt x="303" y="67"/>
                  <a:pt x="302" y="67"/>
                  <a:pt x="302" y="67"/>
                </a:cubicBezTo>
                <a:moveTo>
                  <a:pt x="108" y="481"/>
                </a:moveTo>
                <a:cubicBezTo>
                  <a:pt x="108" y="481"/>
                  <a:pt x="107" y="480"/>
                  <a:pt x="108" y="479"/>
                </a:cubicBezTo>
                <a:cubicBezTo>
                  <a:pt x="108" y="479"/>
                  <a:pt x="109" y="479"/>
                  <a:pt x="109" y="479"/>
                </a:cubicBezTo>
                <a:cubicBezTo>
                  <a:pt x="109" y="479"/>
                  <a:pt x="109" y="480"/>
                  <a:pt x="109" y="480"/>
                </a:cubicBezTo>
                <a:cubicBezTo>
                  <a:pt x="109" y="480"/>
                  <a:pt x="109" y="480"/>
                  <a:pt x="108" y="481"/>
                </a:cubicBezTo>
                <a:cubicBezTo>
                  <a:pt x="108" y="481"/>
                  <a:pt x="108" y="481"/>
                  <a:pt x="108" y="481"/>
                </a:cubicBezTo>
                <a:moveTo>
                  <a:pt x="340" y="713"/>
                </a:moveTo>
                <a:cubicBezTo>
                  <a:pt x="341" y="712"/>
                  <a:pt x="341" y="712"/>
                  <a:pt x="342" y="713"/>
                </a:cubicBezTo>
                <a:cubicBezTo>
                  <a:pt x="342" y="713"/>
                  <a:pt x="342" y="713"/>
                  <a:pt x="342" y="714"/>
                </a:cubicBezTo>
                <a:cubicBezTo>
                  <a:pt x="342" y="714"/>
                  <a:pt x="341" y="714"/>
                  <a:pt x="341" y="714"/>
                </a:cubicBezTo>
                <a:cubicBezTo>
                  <a:pt x="341" y="714"/>
                  <a:pt x="341" y="714"/>
                  <a:pt x="340" y="713"/>
                </a:cubicBezTo>
                <a:cubicBezTo>
                  <a:pt x="340" y="713"/>
                  <a:pt x="340" y="713"/>
                  <a:pt x="340" y="713"/>
                </a:cubicBezTo>
                <a:moveTo>
                  <a:pt x="148" y="595"/>
                </a:moveTo>
                <a:cubicBezTo>
                  <a:pt x="147" y="594"/>
                  <a:pt x="147" y="594"/>
                  <a:pt x="148" y="593"/>
                </a:cubicBezTo>
                <a:cubicBezTo>
                  <a:pt x="148" y="593"/>
                  <a:pt x="149" y="593"/>
                  <a:pt x="149" y="593"/>
                </a:cubicBezTo>
                <a:cubicBezTo>
                  <a:pt x="149" y="593"/>
                  <a:pt x="149" y="594"/>
                  <a:pt x="149" y="594"/>
                </a:cubicBezTo>
                <a:cubicBezTo>
                  <a:pt x="149" y="594"/>
                  <a:pt x="149" y="594"/>
                  <a:pt x="148" y="595"/>
                </a:cubicBezTo>
                <a:cubicBezTo>
                  <a:pt x="148" y="595"/>
                  <a:pt x="148" y="595"/>
                  <a:pt x="148" y="595"/>
                </a:cubicBezTo>
                <a:moveTo>
                  <a:pt x="370" y="56"/>
                </a:moveTo>
                <a:cubicBezTo>
                  <a:pt x="369" y="57"/>
                  <a:pt x="369" y="57"/>
                  <a:pt x="368" y="57"/>
                </a:cubicBezTo>
                <a:cubicBezTo>
                  <a:pt x="368" y="57"/>
                  <a:pt x="368" y="57"/>
                  <a:pt x="368" y="57"/>
                </a:cubicBezTo>
                <a:cubicBezTo>
                  <a:pt x="368" y="56"/>
                  <a:pt x="369" y="56"/>
                  <a:pt x="369" y="55"/>
                </a:cubicBezTo>
                <a:cubicBezTo>
                  <a:pt x="369" y="55"/>
                  <a:pt x="369" y="55"/>
                  <a:pt x="369" y="55"/>
                </a:cubicBezTo>
                <a:cubicBezTo>
                  <a:pt x="369" y="56"/>
                  <a:pt x="369" y="56"/>
                  <a:pt x="370" y="56"/>
                </a:cubicBezTo>
                <a:moveTo>
                  <a:pt x="530" y="20"/>
                </a:moveTo>
                <a:cubicBezTo>
                  <a:pt x="528" y="20"/>
                  <a:pt x="528" y="20"/>
                  <a:pt x="528" y="18"/>
                </a:cubicBezTo>
                <a:cubicBezTo>
                  <a:pt x="529" y="19"/>
                  <a:pt x="530" y="19"/>
                  <a:pt x="530" y="20"/>
                </a:cubicBezTo>
                <a:moveTo>
                  <a:pt x="678" y="593"/>
                </a:moveTo>
                <a:cubicBezTo>
                  <a:pt x="676" y="591"/>
                  <a:pt x="677" y="590"/>
                  <a:pt x="677" y="589"/>
                </a:cubicBezTo>
                <a:cubicBezTo>
                  <a:pt x="678" y="590"/>
                  <a:pt x="678" y="591"/>
                  <a:pt x="678" y="593"/>
                </a:cubicBezTo>
                <a:moveTo>
                  <a:pt x="654" y="279"/>
                </a:moveTo>
                <a:cubicBezTo>
                  <a:pt x="654" y="277"/>
                  <a:pt x="654" y="277"/>
                  <a:pt x="656" y="277"/>
                </a:cubicBezTo>
                <a:cubicBezTo>
                  <a:pt x="655" y="278"/>
                  <a:pt x="655" y="279"/>
                  <a:pt x="654" y="279"/>
                </a:cubicBezTo>
                <a:moveTo>
                  <a:pt x="393" y="763"/>
                </a:moveTo>
                <a:cubicBezTo>
                  <a:pt x="394" y="763"/>
                  <a:pt x="394" y="763"/>
                  <a:pt x="394" y="764"/>
                </a:cubicBezTo>
                <a:cubicBezTo>
                  <a:pt x="394" y="764"/>
                  <a:pt x="394" y="765"/>
                  <a:pt x="393" y="765"/>
                </a:cubicBezTo>
                <a:cubicBezTo>
                  <a:pt x="393" y="765"/>
                  <a:pt x="392" y="765"/>
                  <a:pt x="392" y="764"/>
                </a:cubicBezTo>
                <a:cubicBezTo>
                  <a:pt x="393" y="764"/>
                  <a:pt x="393" y="763"/>
                  <a:pt x="393" y="763"/>
                </a:cubicBezTo>
                <a:moveTo>
                  <a:pt x="351" y="725"/>
                </a:moveTo>
                <a:cubicBezTo>
                  <a:pt x="351" y="725"/>
                  <a:pt x="350" y="725"/>
                  <a:pt x="350" y="725"/>
                </a:cubicBezTo>
                <a:cubicBezTo>
                  <a:pt x="350" y="725"/>
                  <a:pt x="350" y="724"/>
                  <a:pt x="350" y="724"/>
                </a:cubicBezTo>
                <a:cubicBezTo>
                  <a:pt x="350" y="724"/>
                  <a:pt x="350" y="724"/>
                  <a:pt x="350" y="724"/>
                </a:cubicBezTo>
                <a:cubicBezTo>
                  <a:pt x="351" y="724"/>
                  <a:pt x="351" y="724"/>
                  <a:pt x="352" y="724"/>
                </a:cubicBezTo>
                <a:cubicBezTo>
                  <a:pt x="352" y="724"/>
                  <a:pt x="352" y="724"/>
                  <a:pt x="352" y="725"/>
                </a:cubicBezTo>
                <a:cubicBezTo>
                  <a:pt x="352" y="725"/>
                  <a:pt x="352" y="725"/>
                  <a:pt x="352" y="725"/>
                </a:cubicBezTo>
                <a:cubicBezTo>
                  <a:pt x="352" y="725"/>
                  <a:pt x="351" y="725"/>
                  <a:pt x="351" y="725"/>
                </a:cubicBezTo>
                <a:moveTo>
                  <a:pt x="577" y="184"/>
                </a:moveTo>
                <a:cubicBezTo>
                  <a:pt x="577" y="182"/>
                  <a:pt x="577" y="182"/>
                  <a:pt x="579" y="183"/>
                </a:cubicBezTo>
                <a:cubicBezTo>
                  <a:pt x="579" y="183"/>
                  <a:pt x="578" y="184"/>
                  <a:pt x="577" y="184"/>
                </a:cubicBezTo>
                <a:moveTo>
                  <a:pt x="105" y="329"/>
                </a:moveTo>
                <a:cubicBezTo>
                  <a:pt x="105" y="329"/>
                  <a:pt x="104" y="328"/>
                  <a:pt x="104" y="328"/>
                </a:cubicBezTo>
                <a:cubicBezTo>
                  <a:pt x="104" y="328"/>
                  <a:pt x="104" y="327"/>
                  <a:pt x="104" y="327"/>
                </a:cubicBezTo>
                <a:cubicBezTo>
                  <a:pt x="105" y="327"/>
                  <a:pt x="105" y="327"/>
                  <a:pt x="106" y="328"/>
                </a:cubicBezTo>
                <a:cubicBezTo>
                  <a:pt x="106" y="328"/>
                  <a:pt x="106" y="329"/>
                  <a:pt x="106" y="329"/>
                </a:cubicBezTo>
                <a:cubicBezTo>
                  <a:pt x="106" y="329"/>
                  <a:pt x="105" y="329"/>
                  <a:pt x="105" y="329"/>
                </a:cubicBezTo>
                <a:moveTo>
                  <a:pt x="660" y="613"/>
                </a:moveTo>
                <a:cubicBezTo>
                  <a:pt x="660" y="612"/>
                  <a:pt x="660" y="612"/>
                  <a:pt x="660" y="612"/>
                </a:cubicBezTo>
                <a:cubicBezTo>
                  <a:pt x="660" y="611"/>
                  <a:pt x="660" y="611"/>
                  <a:pt x="661" y="611"/>
                </a:cubicBezTo>
                <a:cubicBezTo>
                  <a:pt x="661" y="611"/>
                  <a:pt x="661" y="612"/>
                  <a:pt x="661" y="612"/>
                </a:cubicBezTo>
                <a:cubicBezTo>
                  <a:pt x="662" y="613"/>
                  <a:pt x="661" y="613"/>
                  <a:pt x="661" y="613"/>
                </a:cubicBezTo>
                <a:cubicBezTo>
                  <a:pt x="661" y="613"/>
                  <a:pt x="660" y="613"/>
                  <a:pt x="660" y="613"/>
                </a:cubicBezTo>
                <a:moveTo>
                  <a:pt x="297" y="70"/>
                </a:moveTo>
                <a:cubicBezTo>
                  <a:pt x="297" y="70"/>
                  <a:pt x="296" y="70"/>
                  <a:pt x="296" y="70"/>
                </a:cubicBezTo>
                <a:cubicBezTo>
                  <a:pt x="296" y="70"/>
                  <a:pt x="296" y="70"/>
                  <a:pt x="296" y="70"/>
                </a:cubicBezTo>
                <a:cubicBezTo>
                  <a:pt x="296" y="70"/>
                  <a:pt x="296" y="69"/>
                  <a:pt x="296" y="69"/>
                </a:cubicBezTo>
                <a:cubicBezTo>
                  <a:pt x="297" y="69"/>
                  <a:pt x="297" y="69"/>
                  <a:pt x="298" y="69"/>
                </a:cubicBezTo>
                <a:cubicBezTo>
                  <a:pt x="298" y="69"/>
                  <a:pt x="298" y="70"/>
                  <a:pt x="298" y="70"/>
                </a:cubicBezTo>
                <a:cubicBezTo>
                  <a:pt x="298" y="70"/>
                  <a:pt x="298" y="70"/>
                  <a:pt x="298" y="70"/>
                </a:cubicBezTo>
                <a:cubicBezTo>
                  <a:pt x="298" y="70"/>
                  <a:pt x="297" y="70"/>
                  <a:pt x="297" y="70"/>
                </a:cubicBezTo>
                <a:moveTo>
                  <a:pt x="675" y="584"/>
                </a:moveTo>
                <a:cubicBezTo>
                  <a:pt x="675" y="583"/>
                  <a:pt x="676" y="583"/>
                  <a:pt x="676" y="584"/>
                </a:cubicBezTo>
                <a:cubicBezTo>
                  <a:pt x="677" y="584"/>
                  <a:pt x="677" y="584"/>
                  <a:pt x="677" y="584"/>
                </a:cubicBezTo>
                <a:cubicBezTo>
                  <a:pt x="677" y="585"/>
                  <a:pt x="677" y="585"/>
                  <a:pt x="677" y="585"/>
                </a:cubicBezTo>
                <a:cubicBezTo>
                  <a:pt x="676" y="585"/>
                  <a:pt x="676" y="585"/>
                  <a:pt x="676" y="585"/>
                </a:cubicBezTo>
                <a:cubicBezTo>
                  <a:pt x="676" y="585"/>
                  <a:pt x="675" y="584"/>
                  <a:pt x="675" y="584"/>
                </a:cubicBezTo>
                <a:cubicBezTo>
                  <a:pt x="675" y="584"/>
                  <a:pt x="675" y="584"/>
                  <a:pt x="675" y="584"/>
                </a:cubicBezTo>
                <a:moveTo>
                  <a:pt x="541" y="737"/>
                </a:moveTo>
                <a:cubicBezTo>
                  <a:pt x="539" y="737"/>
                  <a:pt x="539" y="737"/>
                  <a:pt x="539" y="737"/>
                </a:cubicBezTo>
                <a:cubicBezTo>
                  <a:pt x="539" y="737"/>
                  <a:pt x="539" y="737"/>
                  <a:pt x="540" y="736"/>
                </a:cubicBezTo>
                <a:cubicBezTo>
                  <a:pt x="540" y="736"/>
                  <a:pt x="540" y="736"/>
                  <a:pt x="540" y="735"/>
                </a:cubicBezTo>
                <a:cubicBezTo>
                  <a:pt x="541" y="735"/>
                  <a:pt x="541" y="736"/>
                  <a:pt x="541" y="736"/>
                </a:cubicBezTo>
                <a:cubicBezTo>
                  <a:pt x="541" y="736"/>
                  <a:pt x="541" y="737"/>
                  <a:pt x="541" y="737"/>
                </a:cubicBezTo>
                <a:moveTo>
                  <a:pt x="543" y="736"/>
                </a:moveTo>
                <a:cubicBezTo>
                  <a:pt x="543" y="735"/>
                  <a:pt x="543" y="735"/>
                  <a:pt x="543" y="735"/>
                </a:cubicBezTo>
                <a:cubicBezTo>
                  <a:pt x="543" y="735"/>
                  <a:pt x="543" y="734"/>
                  <a:pt x="543" y="734"/>
                </a:cubicBezTo>
                <a:cubicBezTo>
                  <a:pt x="544" y="735"/>
                  <a:pt x="544" y="735"/>
                  <a:pt x="544" y="735"/>
                </a:cubicBezTo>
                <a:cubicBezTo>
                  <a:pt x="544" y="735"/>
                  <a:pt x="544" y="736"/>
                  <a:pt x="544" y="737"/>
                </a:cubicBezTo>
                <a:cubicBezTo>
                  <a:pt x="544" y="737"/>
                  <a:pt x="544" y="737"/>
                  <a:pt x="544" y="737"/>
                </a:cubicBezTo>
                <a:cubicBezTo>
                  <a:pt x="543" y="737"/>
                  <a:pt x="543" y="737"/>
                  <a:pt x="543" y="737"/>
                </a:cubicBezTo>
                <a:cubicBezTo>
                  <a:pt x="543" y="736"/>
                  <a:pt x="543" y="736"/>
                  <a:pt x="543" y="736"/>
                </a:cubicBezTo>
                <a:moveTo>
                  <a:pt x="303" y="747"/>
                </a:moveTo>
                <a:cubicBezTo>
                  <a:pt x="303" y="748"/>
                  <a:pt x="302" y="748"/>
                  <a:pt x="301" y="748"/>
                </a:cubicBezTo>
                <a:cubicBezTo>
                  <a:pt x="301" y="748"/>
                  <a:pt x="300" y="748"/>
                  <a:pt x="300" y="747"/>
                </a:cubicBezTo>
                <a:moveTo>
                  <a:pt x="103" y="359"/>
                </a:moveTo>
                <a:cubicBezTo>
                  <a:pt x="103" y="358"/>
                  <a:pt x="103" y="358"/>
                  <a:pt x="103" y="357"/>
                </a:cubicBezTo>
                <a:cubicBezTo>
                  <a:pt x="103" y="357"/>
                  <a:pt x="103" y="357"/>
                  <a:pt x="103" y="357"/>
                </a:cubicBezTo>
                <a:cubicBezTo>
                  <a:pt x="104" y="357"/>
                  <a:pt x="104" y="357"/>
                  <a:pt x="104" y="357"/>
                </a:cubicBezTo>
                <a:cubicBezTo>
                  <a:pt x="104" y="358"/>
                  <a:pt x="104" y="358"/>
                  <a:pt x="104" y="359"/>
                </a:cubicBezTo>
                <a:cubicBezTo>
                  <a:pt x="104" y="359"/>
                  <a:pt x="104" y="359"/>
                  <a:pt x="103" y="359"/>
                </a:cubicBezTo>
                <a:moveTo>
                  <a:pt x="103" y="461"/>
                </a:moveTo>
                <a:cubicBezTo>
                  <a:pt x="103" y="461"/>
                  <a:pt x="102" y="461"/>
                  <a:pt x="102" y="461"/>
                </a:cubicBezTo>
                <a:cubicBezTo>
                  <a:pt x="102" y="460"/>
                  <a:pt x="102" y="460"/>
                  <a:pt x="102" y="459"/>
                </a:cubicBezTo>
                <a:cubicBezTo>
                  <a:pt x="102" y="459"/>
                  <a:pt x="103" y="460"/>
                  <a:pt x="103" y="460"/>
                </a:cubicBezTo>
                <a:cubicBezTo>
                  <a:pt x="103" y="460"/>
                  <a:pt x="103" y="461"/>
                  <a:pt x="103" y="461"/>
                </a:cubicBezTo>
                <a:moveTo>
                  <a:pt x="334" y="721"/>
                </a:moveTo>
                <a:cubicBezTo>
                  <a:pt x="335" y="722"/>
                  <a:pt x="335" y="722"/>
                  <a:pt x="334" y="723"/>
                </a:cubicBezTo>
                <a:cubicBezTo>
                  <a:pt x="333" y="722"/>
                  <a:pt x="333" y="722"/>
                  <a:pt x="334" y="721"/>
                </a:cubicBezTo>
                <a:moveTo>
                  <a:pt x="292" y="77"/>
                </a:moveTo>
                <a:cubicBezTo>
                  <a:pt x="292" y="77"/>
                  <a:pt x="292" y="78"/>
                  <a:pt x="291" y="78"/>
                </a:cubicBezTo>
                <a:cubicBezTo>
                  <a:pt x="291" y="78"/>
                  <a:pt x="291" y="78"/>
                  <a:pt x="291" y="78"/>
                </a:cubicBezTo>
                <a:cubicBezTo>
                  <a:pt x="291" y="77"/>
                  <a:pt x="291" y="76"/>
                  <a:pt x="291" y="76"/>
                </a:cubicBezTo>
                <a:cubicBezTo>
                  <a:pt x="291" y="76"/>
                  <a:pt x="292" y="77"/>
                  <a:pt x="292" y="77"/>
                </a:cubicBezTo>
                <a:moveTo>
                  <a:pt x="562" y="653"/>
                </a:moveTo>
                <a:cubicBezTo>
                  <a:pt x="562" y="653"/>
                  <a:pt x="562" y="653"/>
                  <a:pt x="562" y="653"/>
                </a:cubicBezTo>
                <a:cubicBezTo>
                  <a:pt x="562" y="654"/>
                  <a:pt x="561" y="654"/>
                  <a:pt x="560" y="653"/>
                </a:cubicBezTo>
                <a:cubicBezTo>
                  <a:pt x="560" y="653"/>
                  <a:pt x="560" y="653"/>
                  <a:pt x="560" y="653"/>
                </a:cubicBezTo>
                <a:cubicBezTo>
                  <a:pt x="561" y="653"/>
                  <a:pt x="562" y="653"/>
                  <a:pt x="562" y="653"/>
                </a:cubicBezTo>
                <a:moveTo>
                  <a:pt x="558" y="650"/>
                </a:moveTo>
                <a:cubicBezTo>
                  <a:pt x="558" y="650"/>
                  <a:pt x="558" y="651"/>
                  <a:pt x="558" y="652"/>
                </a:cubicBezTo>
                <a:cubicBezTo>
                  <a:pt x="558" y="652"/>
                  <a:pt x="558" y="652"/>
                  <a:pt x="558" y="652"/>
                </a:cubicBezTo>
                <a:cubicBezTo>
                  <a:pt x="557" y="651"/>
                  <a:pt x="557" y="650"/>
                  <a:pt x="558" y="650"/>
                </a:cubicBezTo>
                <a:cubicBezTo>
                  <a:pt x="558" y="650"/>
                  <a:pt x="558" y="650"/>
                  <a:pt x="558" y="650"/>
                </a:cubicBezTo>
                <a:moveTo>
                  <a:pt x="175" y="67"/>
                </a:moveTo>
                <a:cubicBezTo>
                  <a:pt x="175" y="68"/>
                  <a:pt x="174" y="68"/>
                  <a:pt x="174" y="67"/>
                </a:cubicBezTo>
                <a:cubicBezTo>
                  <a:pt x="173" y="67"/>
                  <a:pt x="173" y="67"/>
                  <a:pt x="173" y="67"/>
                </a:cubicBezTo>
                <a:cubicBezTo>
                  <a:pt x="173" y="67"/>
                  <a:pt x="174" y="67"/>
                  <a:pt x="174" y="67"/>
                </a:cubicBezTo>
                <a:cubicBezTo>
                  <a:pt x="174" y="66"/>
                  <a:pt x="175" y="67"/>
                  <a:pt x="175" y="67"/>
                </a:cubicBezTo>
                <a:cubicBezTo>
                  <a:pt x="175" y="67"/>
                  <a:pt x="175" y="67"/>
                  <a:pt x="175" y="67"/>
                </a:cubicBezTo>
                <a:moveTo>
                  <a:pt x="81" y="159"/>
                </a:moveTo>
                <a:cubicBezTo>
                  <a:pt x="83" y="159"/>
                  <a:pt x="83" y="159"/>
                  <a:pt x="83" y="159"/>
                </a:cubicBezTo>
                <a:cubicBezTo>
                  <a:pt x="83" y="159"/>
                  <a:pt x="83" y="160"/>
                  <a:pt x="82" y="159"/>
                </a:cubicBezTo>
                <a:cubicBezTo>
                  <a:pt x="81" y="159"/>
                  <a:pt x="81" y="159"/>
                  <a:pt x="81" y="159"/>
                </a:cubicBezTo>
                <a:moveTo>
                  <a:pt x="306" y="74"/>
                </a:moveTo>
                <a:cubicBezTo>
                  <a:pt x="305" y="74"/>
                  <a:pt x="305" y="73"/>
                  <a:pt x="305" y="73"/>
                </a:cubicBezTo>
                <a:cubicBezTo>
                  <a:pt x="305" y="73"/>
                  <a:pt x="305" y="72"/>
                  <a:pt x="305" y="72"/>
                </a:cubicBezTo>
                <a:cubicBezTo>
                  <a:pt x="306" y="72"/>
                  <a:pt x="306" y="73"/>
                  <a:pt x="306" y="73"/>
                </a:cubicBezTo>
                <a:cubicBezTo>
                  <a:pt x="306" y="73"/>
                  <a:pt x="306" y="74"/>
                  <a:pt x="306" y="74"/>
                </a:cubicBezTo>
                <a:cubicBezTo>
                  <a:pt x="306" y="74"/>
                  <a:pt x="306" y="74"/>
                  <a:pt x="306" y="74"/>
                </a:cubicBezTo>
                <a:moveTo>
                  <a:pt x="746" y="408"/>
                </a:moveTo>
                <a:cubicBezTo>
                  <a:pt x="746" y="409"/>
                  <a:pt x="746" y="409"/>
                  <a:pt x="746" y="410"/>
                </a:cubicBezTo>
                <a:cubicBezTo>
                  <a:pt x="745" y="409"/>
                  <a:pt x="745" y="409"/>
                  <a:pt x="746" y="408"/>
                </a:cubicBezTo>
                <a:moveTo>
                  <a:pt x="243" y="43"/>
                </a:moveTo>
                <a:cubicBezTo>
                  <a:pt x="242" y="43"/>
                  <a:pt x="242" y="42"/>
                  <a:pt x="242" y="42"/>
                </a:cubicBezTo>
                <a:cubicBezTo>
                  <a:pt x="242" y="41"/>
                  <a:pt x="243" y="41"/>
                  <a:pt x="243" y="41"/>
                </a:cubicBezTo>
                <a:moveTo>
                  <a:pt x="159" y="615"/>
                </a:moveTo>
                <a:cubicBezTo>
                  <a:pt x="159" y="616"/>
                  <a:pt x="158" y="616"/>
                  <a:pt x="157" y="616"/>
                </a:cubicBezTo>
                <a:cubicBezTo>
                  <a:pt x="157" y="615"/>
                  <a:pt x="157" y="615"/>
                  <a:pt x="157" y="615"/>
                </a:cubicBezTo>
                <a:cubicBezTo>
                  <a:pt x="157" y="615"/>
                  <a:pt x="157" y="615"/>
                  <a:pt x="157" y="615"/>
                </a:cubicBezTo>
                <a:cubicBezTo>
                  <a:pt x="158" y="615"/>
                  <a:pt x="158" y="615"/>
                  <a:pt x="159" y="615"/>
                </a:cubicBezTo>
                <a:cubicBezTo>
                  <a:pt x="159" y="615"/>
                  <a:pt x="159" y="615"/>
                  <a:pt x="159" y="615"/>
                </a:cubicBezTo>
                <a:moveTo>
                  <a:pt x="155" y="605"/>
                </a:moveTo>
                <a:cubicBezTo>
                  <a:pt x="155" y="606"/>
                  <a:pt x="155" y="607"/>
                  <a:pt x="155" y="607"/>
                </a:cubicBezTo>
                <a:cubicBezTo>
                  <a:pt x="155" y="607"/>
                  <a:pt x="155" y="607"/>
                  <a:pt x="155" y="607"/>
                </a:cubicBezTo>
                <a:cubicBezTo>
                  <a:pt x="154" y="607"/>
                  <a:pt x="154" y="606"/>
                  <a:pt x="155" y="605"/>
                </a:cubicBezTo>
                <a:cubicBezTo>
                  <a:pt x="155" y="605"/>
                  <a:pt x="155" y="605"/>
                  <a:pt x="155" y="605"/>
                </a:cubicBezTo>
                <a:moveTo>
                  <a:pt x="680" y="589"/>
                </a:moveTo>
                <a:cubicBezTo>
                  <a:pt x="679" y="589"/>
                  <a:pt x="679" y="589"/>
                  <a:pt x="679" y="589"/>
                </a:cubicBezTo>
                <a:cubicBezTo>
                  <a:pt x="679" y="588"/>
                  <a:pt x="680" y="588"/>
                  <a:pt x="680" y="589"/>
                </a:cubicBezTo>
                <a:cubicBezTo>
                  <a:pt x="680" y="589"/>
                  <a:pt x="681" y="589"/>
                  <a:pt x="680" y="589"/>
                </a:cubicBezTo>
                <a:cubicBezTo>
                  <a:pt x="680" y="589"/>
                  <a:pt x="680" y="589"/>
                  <a:pt x="680" y="589"/>
                </a:cubicBezTo>
                <a:moveTo>
                  <a:pt x="140" y="589"/>
                </a:moveTo>
                <a:cubicBezTo>
                  <a:pt x="140" y="590"/>
                  <a:pt x="139" y="590"/>
                  <a:pt x="139" y="590"/>
                </a:cubicBezTo>
                <a:cubicBezTo>
                  <a:pt x="138" y="590"/>
                  <a:pt x="138" y="590"/>
                  <a:pt x="138" y="589"/>
                </a:cubicBezTo>
                <a:moveTo>
                  <a:pt x="490" y="92"/>
                </a:moveTo>
                <a:cubicBezTo>
                  <a:pt x="490" y="92"/>
                  <a:pt x="490" y="92"/>
                  <a:pt x="490" y="93"/>
                </a:cubicBezTo>
                <a:cubicBezTo>
                  <a:pt x="490" y="93"/>
                  <a:pt x="490" y="93"/>
                  <a:pt x="489" y="93"/>
                </a:cubicBezTo>
                <a:cubicBezTo>
                  <a:pt x="489" y="93"/>
                  <a:pt x="489" y="93"/>
                  <a:pt x="489" y="92"/>
                </a:cubicBezTo>
                <a:cubicBezTo>
                  <a:pt x="489" y="92"/>
                  <a:pt x="489" y="92"/>
                  <a:pt x="489" y="92"/>
                </a:cubicBezTo>
                <a:cubicBezTo>
                  <a:pt x="489" y="91"/>
                  <a:pt x="489" y="91"/>
                  <a:pt x="490" y="91"/>
                </a:cubicBezTo>
                <a:cubicBezTo>
                  <a:pt x="490" y="91"/>
                  <a:pt x="490" y="91"/>
                  <a:pt x="490" y="92"/>
                </a:cubicBezTo>
                <a:moveTo>
                  <a:pt x="298" y="673"/>
                </a:moveTo>
                <a:cubicBezTo>
                  <a:pt x="298" y="674"/>
                  <a:pt x="297" y="674"/>
                  <a:pt x="297" y="674"/>
                </a:cubicBezTo>
                <a:cubicBezTo>
                  <a:pt x="297" y="673"/>
                  <a:pt x="297" y="673"/>
                  <a:pt x="297" y="673"/>
                </a:cubicBezTo>
                <a:cubicBezTo>
                  <a:pt x="297" y="673"/>
                  <a:pt x="297" y="673"/>
                  <a:pt x="297" y="673"/>
                </a:cubicBezTo>
                <a:cubicBezTo>
                  <a:pt x="297" y="673"/>
                  <a:pt x="298" y="673"/>
                  <a:pt x="298" y="673"/>
                </a:cubicBezTo>
                <a:cubicBezTo>
                  <a:pt x="298" y="673"/>
                  <a:pt x="298" y="673"/>
                  <a:pt x="298" y="673"/>
                </a:cubicBezTo>
                <a:moveTo>
                  <a:pt x="718" y="372"/>
                </a:moveTo>
                <a:cubicBezTo>
                  <a:pt x="719" y="373"/>
                  <a:pt x="719" y="373"/>
                  <a:pt x="718" y="374"/>
                </a:cubicBezTo>
                <a:cubicBezTo>
                  <a:pt x="717" y="373"/>
                  <a:pt x="717" y="373"/>
                  <a:pt x="718" y="372"/>
                </a:cubicBezTo>
                <a:moveTo>
                  <a:pt x="655" y="663"/>
                </a:moveTo>
                <a:cubicBezTo>
                  <a:pt x="655" y="663"/>
                  <a:pt x="656" y="663"/>
                  <a:pt x="656" y="664"/>
                </a:cubicBezTo>
                <a:cubicBezTo>
                  <a:pt x="656" y="664"/>
                  <a:pt x="656" y="664"/>
                  <a:pt x="656" y="664"/>
                </a:cubicBezTo>
                <a:cubicBezTo>
                  <a:pt x="655" y="664"/>
                  <a:pt x="654" y="664"/>
                  <a:pt x="654" y="664"/>
                </a:cubicBezTo>
                <a:cubicBezTo>
                  <a:pt x="654" y="664"/>
                  <a:pt x="655" y="663"/>
                  <a:pt x="655" y="663"/>
                </a:cubicBezTo>
                <a:moveTo>
                  <a:pt x="81" y="375"/>
                </a:moveTo>
                <a:cubicBezTo>
                  <a:pt x="81" y="377"/>
                  <a:pt x="81" y="377"/>
                  <a:pt x="81" y="377"/>
                </a:cubicBezTo>
                <a:cubicBezTo>
                  <a:pt x="80" y="377"/>
                  <a:pt x="80" y="376"/>
                  <a:pt x="80" y="376"/>
                </a:cubicBezTo>
                <a:cubicBezTo>
                  <a:pt x="80" y="375"/>
                  <a:pt x="81" y="375"/>
                  <a:pt x="81" y="375"/>
                </a:cubicBezTo>
                <a:moveTo>
                  <a:pt x="151" y="220"/>
                </a:moveTo>
                <a:cubicBezTo>
                  <a:pt x="152" y="220"/>
                  <a:pt x="152" y="220"/>
                  <a:pt x="152" y="221"/>
                </a:cubicBezTo>
                <a:cubicBezTo>
                  <a:pt x="152" y="221"/>
                  <a:pt x="152" y="221"/>
                  <a:pt x="152" y="221"/>
                </a:cubicBezTo>
                <a:cubicBezTo>
                  <a:pt x="152" y="221"/>
                  <a:pt x="151" y="221"/>
                  <a:pt x="151" y="221"/>
                </a:cubicBezTo>
                <a:cubicBezTo>
                  <a:pt x="151" y="221"/>
                  <a:pt x="151" y="220"/>
                  <a:pt x="151" y="220"/>
                </a:cubicBezTo>
                <a:moveTo>
                  <a:pt x="351" y="759"/>
                </a:moveTo>
                <a:cubicBezTo>
                  <a:pt x="350" y="759"/>
                  <a:pt x="350" y="760"/>
                  <a:pt x="350" y="760"/>
                </a:cubicBezTo>
                <a:cubicBezTo>
                  <a:pt x="350" y="760"/>
                  <a:pt x="350" y="760"/>
                  <a:pt x="350" y="760"/>
                </a:cubicBezTo>
                <a:cubicBezTo>
                  <a:pt x="349" y="759"/>
                  <a:pt x="349" y="758"/>
                  <a:pt x="350" y="758"/>
                </a:cubicBezTo>
                <a:cubicBezTo>
                  <a:pt x="350" y="758"/>
                  <a:pt x="350" y="759"/>
                  <a:pt x="351" y="759"/>
                </a:cubicBezTo>
                <a:moveTo>
                  <a:pt x="708" y="524"/>
                </a:moveTo>
                <a:cubicBezTo>
                  <a:pt x="708" y="524"/>
                  <a:pt x="707" y="523"/>
                  <a:pt x="707" y="523"/>
                </a:cubicBezTo>
                <a:cubicBezTo>
                  <a:pt x="708" y="523"/>
                  <a:pt x="709" y="523"/>
                  <a:pt x="709" y="523"/>
                </a:cubicBezTo>
                <a:cubicBezTo>
                  <a:pt x="709" y="523"/>
                  <a:pt x="709" y="523"/>
                  <a:pt x="709" y="523"/>
                </a:cubicBezTo>
                <a:cubicBezTo>
                  <a:pt x="709" y="524"/>
                  <a:pt x="708" y="524"/>
                  <a:pt x="708" y="524"/>
                </a:cubicBezTo>
                <a:moveTo>
                  <a:pt x="108" y="482"/>
                </a:moveTo>
                <a:cubicBezTo>
                  <a:pt x="109" y="482"/>
                  <a:pt x="109" y="483"/>
                  <a:pt x="108" y="484"/>
                </a:cubicBezTo>
                <a:cubicBezTo>
                  <a:pt x="108" y="484"/>
                  <a:pt x="108" y="484"/>
                  <a:pt x="108" y="484"/>
                </a:cubicBezTo>
                <a:cubicBezTo>
                  <a:pt x="108" y="483"/>
                  <a:pt x="108" y="483"/>
                  <a:pt x="108" y="482"/>
                </a:cubicBezTo>
                <a:cubicBezTo>
                  <a:pt x="108" y="482"/>
                  <a:pt x="108" y="482"/>
                  <a:pt x="108" y="482"/>
                </a:cubicBezTo>
                <a:moveTo>
                  <a:pt x="569" y="178"/>
                </a:moveTo>
                <a:cubicBezTo>
                  <a:pt x="569" y="178"/>
                  <a:pt x="570" y="177"/>
                  <a:pt x="570" y="178"/>
                </a:cubicBezTo>
                <a:cubicBezTo>
                  <a:pt x="570" y="178"/>
                  <a:pt x="570" y="178"/>
                  <a:pt x="570" y="178"/>
                </a:cubicBezTo>
                <a:cubicBezTo>
                  <a:pt x="570" y="178"/>
                  <a:pt x="570" y="178"/>
                  <a:pt x="570" y="178"/>
                </a:cubicBezTo>
                <a:cubicBezTo>
                  <a:pt x="570" y="178"/>
                  <a:pt x="569" y="178"/>
                  <a:pt x="569" y="178"/>
                </a:cubicBezTo>
                <a:moveTo>
                  <a:pt x="94" y="140"/>
                </a:moveTo>
                <a:cubicBezTo>
                  <a:pt x="94" y="140"/>
                  <a:pt x="95" y="141"/>
                  <a:pt x="94" y="141"/>
                </a:cubicBezTo>
                <a:cubicBezTo>
                  <a:pt x="94" y="141"/>
                  <a:pt x="94" y="141"/>
                  <a:pt x="94" y="141"/>
                </a:cubicBezTo>
                <a:cubicBezTo>
                  <a:pt x="93" y="142"/>
                  <a:pt x="93" y="141"/>
                  <a:pt x="93" y="141"/>
                </a:cubicBezTo>
                <a:cubicBezTo>
                  <a:pt x="94" y="141"/>
                  <a:pt x="94" y="140"/>
                  <a:pt x="94" y="140"/>
                </a:cubicBezTo>
                <a:cubicBezTo>
                  <a:pt x="94" y="140"/>
                  <a:pt x="94" y="140"/>
                  <a:pt x="94" y="140"/>
                </a:cubicBezTo>
                <a:moveTo>
                  <a:pt x="410" y="49"/>
                </a:moveTo>
                <a:cubicBezTo>
                  <a:pt x="410" y="49"/>
                  <a:pt x="410" y="49"/>
                  <a:pt x="410" y="50"/>
                </a:cubicBezTo>
                <a:cubicBezTo>
                  <a:pt x="410" y="50"/>
                  <a:pt x="410" y="50"/>
                  <a:pt x="410" y="50"/>
                </a:cubicBezTo>
                <a:cubicBezTo>
                  <a:pt x="409" y="51"/>
                  <a:pt x="409" y="50"/>
                  <a:pt x="409" y="50"/>
                </a:cubicBezTo>
                <a:cubicBezTo>
                  <a:pt x="409" y="50"/>
                  <a:pt x="409" y="49"/>
                  <a:pt x="410" y="49"/>
                </a:cubicBezTo>
                <a:cubicBezTo>
                  <a:pt x="410" y="49"/>
                  <a:pt x="410" y="49"/>
                  <a:pt x="410" y="49"/>
                </a:cubicBezTo>
                <a:moveTo>
                  <a:pt x="686" y="204"/>
                </a:moveTo>
                <a:cubicBezTo>
                  <a:pt x="686" y="204"/>
                  <a:pt x="685" y="204"/>
                  <a:pt x="685" y="204"/>
                </a:cubicBezTo>
                <a:cubicBezTo>
                  <a:pt x="685" y="204"/>
                  <a:pt x="685" y="204"/>
                  <a:pt x="685" y="203"/>
                </a:cubicBezTo>
                <a:cubicBezTo>
                  <a:pt x="685" y="203"/>
                  <a:pt x="686" y="203"/>
                  <a:pt x="686" y="203"/>
                </a:cubicBezTo>
                <a:cubicBezTo>
                  <a:pt x="686" y="204"/>
                  <a:pt x="686" y="204"/>
                  <a:pt x="686" y="204"/>
                </a:cubicBezTo>
                <a:moveTo>
                  <a:pt x="764" y="204"/>
                </a:moveTo>
                <a:cubicBezTo>
                  <a:pt x="764" y="205"/>
                  <a:pt x="764" y="205"/>
                  <a:pt x="764" y="206"/>
                </a:cubicBezTo>
                <a:cubicBezTo>
                  <a:pt x="764" y="206"/>
                  <a:pt x="764" y="206"/>
                  <a:pt x="763" y="206"/>
                </a:cubicBezTo>
                <a:cubicBezTo>
                  <a:pt x="763" y="206"/>
                  <a:pt x="763" y="205"/>
                  <a:pt x="763" y="204"/>
                </a:cubicBezTo>
                <a:cubicBezTo>
                  <a:pt x="764" y="204"/>
                  <a:pt x="764" y="204"/>
                  <a:pt x="764" y="204"/>
                </a:cubicBezTo>
                <a:moveTo>
                  <a:pt x="140" y="215"/>
                </a:moveTo>
                <a:cubicBezTo>
                  <a:pt x="140" y="215"/>
                  <a:pt x="140" y="215"/>
                  <a:pt x="140" y="214"/>
                </a:cubicBezTo>
                <a:cubicBezTo>
                  <a:pt x="139" y="214"/>
                  <a:pt x="139" y="214"/>
                  <a:pt x="139" y="214"/>
                </a:cubicBezTo>
                <a:cubicBezTo>
                  <a:pt x="139" y="214"/>
                  <a:pt x="140" y="214"/>
                  <a:pt x="140" y="214"/>
                </a:cubicBezTo>
                <a:cubicBezTo>
                  <a:pt x="140" y="214"/>
                  <a:pt x="140" y="214"/>
                  <a:pt x="141" y="214"/>
                </a:cubicBezTo>
                <a:cubicBezTo>
                  <a:pt x="141" y="214"/>
                  <a:pt x="141" y="214"/>
                  <a:pt x="141" y="214"/>
                </a:cubicBezTo>
                <a:cubicBezTo>
                  <a:pt x="141" y="215"/>
                  <a:pt x="141" y="215"/>
                  <a:pt x="140" y="215"/>
                </a:cubicBezTo>
                <a:moveTo>
                  <a:pt x="188" y="218"/>
                </a:moveTo>
                <a:cubicBezTo>
                  <a:pt x="189" y="218"/>
                  <a:pt x="189" y="219"/>
                  <a:pt x="189" y="219"/>
                </a:cubicBezTo>
                <a:cubicBezTo>
                  <a:pt x="189" y="219"/>
                  <a:pt x="189" y="219"/>
                  <a:pt x="189" y="219"/>
                </a:cubicBezTo>
                <a:cubicBezTo>
                  <a:pt x="189" y="219"/>
                  <a:pt x="188" y="219"/>
                  <a:pt x="188" y="219"/>
                </a:cubicBezTo>
                <a:cubicBezTo>
                  <a:pt x="188" y="219"/>
                  <a:pt x="188" y="218"/>
                  <a:pt x="188" y="218"/>
                </a:cubicBezTo>
                <a:moveTo>
                  <a:pt x="548" y="736"/>
                </a:moveTo>
                <a:cubicBezTo>
                  <a:pt x="547" y="736"/>
                  <a:pt x="547" y="736"/>
                  <a:pt x="547" y="736"/>
                </a:cubicBezTo>
                <a:cubicBezTo>
                  <a:pt x="547" y="735"/>
                  <a:pt x="548" y="735"/>
                  <a:pt x="549" y="736"/>
                </a:cubicBezTo>
                <a:cubicBezTo>
                  <a:pt x="549" y="736"/>
                  <a:pt x="549" y="736"/>
                  <a:pt x="549" y="736"/>
                </a:cubicBezTo>
                <a:cubicBezTo>
                  <a:pt x="548" y="736"/>
                  <a:pt x="548" y="736"/>
                  <a:pt x="548" y="736"/>
                </a:cubicBezTo>
                <a:moveTo>
                  <a:pt x="127" y="113"/>
                </a:moveTo>
                <a:cubicBezTo>
                  <a:pt x="126" y="113"/>
                  <a:pt x="125" y="113"/>
                  <a:pt x="125" y="113"/>
                </a:cubicBezTo>
                <a:cubicBezTo>
                  <a:pt x="125" y="113"/>
                  <a:pt x="125" y="112"/>
                  <a:pt x="125" y="112"/>
                </a:cubicBezTo>
                <a:cubicBezTo>
                  <a:pt x="125" y="112"/>
                  <a:pt x="126" y="112"/>
                  <a:pt x="127" y="112"/>
                </a:cubicBezTo>
                <a:cubicBezTo>
                  <a:pt x="127" y="112"/>
                  <a:pt x="127" y="113"/>
                  <a:pt x="127" y="113"/>
                </a:cubicBezTo>
                <a:moveTo>
                  <a:pt x="630" y="732"/>
                </a:moveTo>
                <a:cubicBezTo>
                  <a:pt x="630" y="733"/>
                  <a:pt x="630" y="733"/>
                  <a:pt x="630" y="733"/>
                </a:cubicBezTo>
                <a:cubicBezTo>
                  <a:pt x="630" y="733"/>
                  <a:pt x="630" y="733"/>
                  <a:pt x="630" y="733"/>
                </a:cubicBezTo>
                <a:cubicBezTo>
                  <a:pt x="629" y="733"/>
                  <a:pt x="629" y="732"/>
                  <a:pt x="630" y="732"/>
                </a:cubicBezTo>
                <a:cubicBezTo>
                  <a:pt x="630" y="732"/>
                  <a:pt x="630" y="732"/>
                  <a:pt x="630" y="732"/>
                </a:cubicBezTo>
                <a:moveTo>
                  <a:pt x="100" y="324"/>
                </a:moveTo>
                <a:cubicBezTo>
                  <a:pt x="100" y="323"/>
                  <a:pt x="99" y="323"/>
                  <a:pt x="99" y="323"/>
                </a:cubicBezTo>
                <a:cubicBezTo>
                  <a:pt x="100" y="322"/>
                  <a:pt x="101" y="322"/>
                  <a:pt x="101" y="323"/>
                </a:cubicBezTo>
                <a:cubicBezTo>
                  <a:pt x="101" y="323"/>
                  <a:pt x="101" y="323"/>
                  <a:pt x="101" y="323"/>
                </a:cubicBezTo>
                <a:cubicBezTo>
                  <a:pt x="101" y="323"/>
                  <a:pt x="100" y="323"/>
                  <a:pt x="100" y="324"/>
                </a:cubicBezTo>
                <a:moveTo>
                  <a:pt x="142" y="574"/>
                </a:moveTo>
                <a:cubicBezTo>
                  <a:pt x="142" y="574"/>
                  <a:pt x="143" y="574"/>
                  <a:pt x="143" y="575"/>
                </a:cubicBezTo>
                <a:cubicBezTo>
                  <a:pt x="143" y="575"/>
                  <a:pt x="142" y="575"/>
                  <a:pt x="142" y="575"/>
                </a:cubicBezTo>
                <a:moveTo>
                  <a:pt x="142" y="594"/>
                </a:moveTo>
                <a:cubicBezTo>
                  <a:pt x="142" y="594"/>
                  <a:pt x="141" y="595"/>
                  <a:pt x="141" y="595"/>
                </a:cubicBezTo>
                <a:cubicBezTo>
                  <a:pt x="141" y="594"/>
                  <a:pt x="141" y="594"/>
                  <a:pt x="141" y="594"/>
                </a:cubicBezTo>
                <a:cubicBezTo>
                  <a:pt x="142" y="594"/>
                  <a:pt x="142" y="594"/>
                  <a:pt x="142" y="594"/>
                </a:cubicBezTo>
                <a:cubicBezTo>
                  <a:pt x="142" y="594"/>
                  <a:pt x="142" y="594"/>
                  <a:pt x="142" y="594"/>
                </a:cubicBezTo>
                <a:moveTo>
                  <a:pt x="238" y="46"/>
                </a:moveTo>
                <a:cubicBezTo>
                  <a:pt x="237" y="46"/>
                  <a:pt x="237" y="46"/>
                  <a:pt x="237" y="46"/>
                </a:cubicBezTo>
                <a:cubicBezTo>
                  <a:pt x="237" y="46"/>
                  <a:pt x="237" y="46"/>
                  <a:pt x="237" y="46"/>
                </a:cubicBezTo>
                <a:cubicBezTo>
                  <a:pt x="237" y="46"/>
                  <a:pt x="237" y="46"/>
                  <a:pt x="237" y="46"/>
                </a:cubicBezTo>
                <a:cubicBezTo>
                  <a:pt x="237" y="46"/>
                  <a:pt x="238" y="46"/>
                  <a:pt x="238" y="46"/>
                </a:cubicBezTo>
                <a:moveTo>
                  <a:pt x="671" y="594"/>
                </a:moveTo>
                <a:cubicBezTo>
                  <a:pt x="671" y="593"/>
                  <a:pt x="671" y="593"/>
                  <a:pt x="672" y="593"/>
                </a:cubicBezTo>
                <a:cubicBezTo>
                  <a:pt x="672" y="593"/>
                  <a:pt x="672" y="593"/>
                  <a:pt x="672" y="593"/>
                </a:cubicBezTo>
                <a:cubicBezTo>
                  <a:pt x="672" y="594"/>
                  <a:pt x="672" y="594"/>
                  <a:pt x="672" y="594"/>
                </a:cubicBezTo>
                <a:cubicBezTo>
                  <a:pt x="672" y="594"/>
                  <a:pt x="671" y="594"/>
                  <a:pt x="671" y="594"/>
                </a:cubicBezTo>
                <a:moveTo>
                  <a:pt x="146" y="583"/>
                </a:moveTo>
                <a:cubicBezTo>
                  <a:pt x="146" y="583"/>
                  <a:pt x="146" y="583"/>
                  <a:pt x="146" y="583"/>
                </a:cubicBezTo>
                <a:cubicBezTo>
                  <a:pt x="146" y="583"/>
                  <a:pt x="146" y="583"/>
                  <a:pt x="146" y="583"/>
                </a:cubicBezTo>
                <a:cubicBezTo>
                  <a:pt x="146" y="583"/>
                  <a:pt x="146" y="583"/>
                  <a:pt x="146" y="583"/>
                </a:cubicBezTo>
                <a:cubicBezTo>
                  <a:pt x="146" y="583"/>
                  <a:pt x="146" y="583"/>
                  <a:pt x="146" y="583"/>
                </a:cubicBezTo>
                <a:moveTo>
                  <a:pt x="665" y="600"/>
                </a:moveTo>
                <a:cubicBezTo>
                  <a:pt x="665" y="600"/>
                  <a:pt x="665" y="600"/>
                  <a:pt x="665" y="601"/>
                </a:cubicBezTo>
                <a:cubicBezTo>
                  <a:pt x="665" y="600"/>
                  <a:pt x="665" y="600"/>
                  <a:pt x="665" y="600"/>
                </a:cubicBezTo>
                <a:cubicBezTo>
                  <a:pt x="665" y="600"/>
                  <a:pt x="665" y="600"/>
                  <a:pt x="665" y="600"/>
                </a:cubicBezTo>
                <a:cubicBezTo>
                  <a:pt x="665" y="600"/>
                  <a:pt x="665" y="600"/>
                  <a:pt x="665" y="600"/>
                </a:cubicBezTo>
                <a:moveTo>
                  <a:pt x="210" y="50"/>
                </a:moveTo>
                <a:cubicBezTo>
                  <a:pt x="210" y="50"/>
                  <a:pt x="210" y="50"/>
                  <a:pt x="210" y="50"/>
                </a:cubicBezTo>
                <a:cubicBezTo>
                  <a:pt x="209" y="50"/>
                  <a:pt x="209" y="50"/>
                  <a:pt x="210" y="49"/>
                </a:cubicBezTo>
                <a:cubicBezTo>
                  <a:pt x="210" y="49"/>
                  <a:pt x="210" y="49"/>
                  <a:pt x="210" y="49"/>
                </a:cubicBezTo>
                <a:cubicBezTo>
                  <a:pt x="210" y="50"/>
                  <a:pt x="210" y="50"/>
                  <a:pt x="210" y="50"/>
                </a:cubicBezTo>
                <a:moveTo>
                  <a:pt x="151" y="595"/>
                </a:moveTo>
                <a:cubicBezTo>
                  <a:pt x="151" y="595"/>
                  <a:pt x="151" y="595"/>
                  <a:pt x="151" y="595"/>
                </a:cubicBezTo>
                <a:cubicBezTo>
                  <a:pt x="151" y="595"/>
                  <a:pt x="151" y="595"/>
                  <a:pt x="151" y="595"/>
                </a:cubicBezTo>
                <a:cubicBezTo>
                  <a:pt x="151" y="595"/>
                  <a:pt x="151" y="596"/>
                  <a:pt x="151" y="596"/>
                </a:cubicBezTo>
                <a:cubicBezTo>
                  <a:pt x="151" y="596"/>
                  <a:pt x="151" y="596"/>
                  <a:pt x="151" y="595"/>
                </a:cubicBezTo>
                <a:moveTo>
                  <a:pt x="217" y="46"/>
                </a:moveTo>
                <a:cubicBezTo>
                  <a:pt x="217" y="45"/>
                  <a:pt x="217" y="45"/>
                  <a:pt x="217" y="45"/>
                </a:cubicBezTo>
                <a:cubicBezTo>
                  <a:pt x="217" y="45"/>
                  <a:pt x="217" y="45"/>
                  <a:pt x="217" y="45"/>
                </a:cubicBezTo>
                <a:cubicBezTo>
                  <a:pt x="218" y="45"/>
                  <a:pt x="218" y="45"/>
                  <a:pt x="218" y="45"/>
                </a:cubicBezTo>
                <a:cubicBezTo>
                  <a:pt x="218" y="45"/>
                  <a:pt x="217" y="45"/>
                  <a:pt x="217" y="46"/>
                </a:cubicBezTo>
                <a:moveTo>
                  <a:pt x="214" y="49"/>
                </a:moveTo>
                <a:cubicBezTo>
                  <a:pt x="214" y="49"/>
                  <a:pt x="214" y="49"/>
                  <a:pt x="214" y="49"/>
                </a:cubicBezTo>
                <a:cubicBezTo>
                  <a:pt x="214" y="49"/>
                  <a:pt x="214" y="49"/>
                  <a:pt x="213" y="49"/>
                </a:cubicBezTo>
                <a:cubicBezTo>
                  <a:pt x="213" y="49"/>
                  <a:pt x="213" y="49"/>
                  <a:pt x="213" y="49"/>
                </a:cubicBezTo>
                <a:cubicBezTo>
                  <a:pt x="213" y="49"/>
                  <a:pt x="213" y="49"/>
                  <a:pt x="214" y="49"/>
                </a:cubicBezTo>
                <a:moveTo>
                  <a:pt x="144" y="585"/>
                </a:moveTo>
                <a:cubicBezTo>
                  <a:pt x="144" y="585"/>
                  <a:pt x="145" y="585"/>
                  <a:pt x="145" y="586"/>
                </a:cubicBezTo>
                <a:cubicBezTo>
                  <a:pt x="144" y="586"/>
                  <a:pt x="144" y="586"/>
                  <a:pt x="144" y="586"/>
                </a:cubicBezTo>
                <a:moveTo>
                  <a:pt x="23" y="535"/>
                </a:moveTo>
                <a:cubicBezTo>
                  <a:pt x="23" y="535"/>
                  <a:pt x="22" y="535"/>
                  <a:pt x="22" y="535"/>
                </a:cubicBezTo>
                <a:cubicBezTo>
                  <a:pt x="23" y="534"/>
                  <a:pt x="23" y="534"/>
                  <a:pt x="23" y="535"/>
                </a:cubicBezTo>
                <a:cubicBezTo>
                  <a:pt x="23" y="535"/>
                  <a:pt x="23" y="535"/>
                  <a:pt x="23" y="535"/>
                </a:cubicBezTo>
                <a:cubicBezTo>
                  <a:pt x="23" y="535"/>
                  <a:pt x="23" y="535"/>
                  <a:pt x="23" y="535"/>
                </a:cubicBezTo>
                <a:moveTo>
                  <a:pt x="675" y="590"/>
                </a:moveTo>
                <a:cubicBezTo>
                  <a:pt x="675" y="590"/>
                  <a:pt x="675" y="590"/>
                  <a:pt x="675" y="590"/>
                </a:cubicBezTo>
                <a:cubicBezTo>
                  <a:pt x="674" y="590"/>
                  <a:pt x="674" y="590"/>
                  <a:pt x="674" y="590"/>
                </a:cubicBezTo>
                <a:cubicBezTo>
                  <a:pt x="674" y="590"/>
                  <a:pt x="674" y="589"/>
                  <a:pt x="674" y="589"/>
                </a:cubicBezTo>
                <a:cubicBezTo>
                  <a:pt x="674" y="589"/>
                  <a:pt x="674" y="589"/>
                  <a:pt x="674" y="589"/>
                </a:cubicBezTo>
                <a:cubicBezTo>
                  <a:pt x="675" y="589"/>
                  <a:pt x="675" y="590"/>
                  <a:pt x="675" y="590"/>
                </a:cubicBezTo>
                <a:moveTo>
                  <a:pt x="144" y="590"/>
                </a:moveTo>
                <a:cubicBezTo>
                  <a:pt x="144" y="590"/>
                  <a:pt x="144" y="589"/>
                  <a:pt x="144" y="589"/>
                </a:cubicBezTo>
                <a:cubicBezTo>
                  <a:pt x="145" y="589"/>
                  <a:pt x="145" y="590"/>
                  <a:pt x="145" y="590"/>
                </a:cubicBezTo>
                <a:moveTo>
                  <a:pt x="677" y="587"/>
                </a:moveTo>
                <a:cubicBezTo>
                  <a:pt x="677" y="587"/>
                  <a:pt x="676" y="587"/>
                  <a:pt x="676" y="587"/>
                </a:cubicBezTo>
                <a:cubicBezTo>
                  <a:pt x="676" y="587"/>
                  <a:pt x="676" y="587"/>
                  <a:pt x="676" y="587"/>
                </a:cubicBezTo>
                <a:cubicBezTo>
                  <a:pt x="676" y="587"/>
                  <a:pt x="676" y="587"/>
                  <a:pt x="677" y="587"/>
                </a:cubicBezTo>
                <a:cubicBezTo>
                  <a:pt x="677" y="586"/>
                  <a:pt x="677" y="587"/>
                  <a:pt x="677" y="587"/>
                </a:cubicBezTo>
                <a:moveTo>
                  <a:pt x="682" y="587"/>
                </a:moveTo>
                <a:cubicBezTo>
                  <a:pt x="681" y="587"/>
                  <a:pt x="681" y="587"/>
                  <a:pt x="681" y="587"/>
                </a:cubicBezTo>
                <a:cubicBezTo>
                  <a:pt x="680" y="587"/>
                  <a:pt x="681" y="587"/>
                  <a:pt x="681" y="586"/>
                </a:cubicBezTo>
                <a:cubicBezTo>
                  <a:pt x="681" y="586"/>
                  <a:pt x="681" y="586"/>
                  <a:pt x="682" y="586"/>
                </a:cubicBezTo>
                <a:cubicBezTo>
                  <a:pt x="682" y="586"/>
                  <a:pt x="682" y="587"/>
                  <a:pt x="682" y="587"/>
                </a:cubicBezTo>
                <a:moveTo>
                  <a:pt x="674" y="589"/>
                </a:moveTo>
                <a:cubicBezTo>
                  <a:pt x="673" y="589"/>
                  <a:pt x="673" y="589"/>
                  <a:pt x="673" y="589"/>
                </a:cubicBezTo>
                <a:cubicBezTo>
                  <a:pt x="673" y="588"/>
                  <a:pt x="674" y="588"/>
                  <a:pt x="674" y="589"/>
                </a:cubicBezTo>
                <a:cubicBezTo>
                  <a:pt x="674" y="589"/>
                  <a:pt x="674" y="589"/>
                  <a:pt x="674" y="589"/>
                </a:cubicBezTo>
                <a:cubicBezTo>
                  <a:pt x="674" y="589"/>
                  <a:pt x="674" y="589"/>
                  <a:pt x="674" y="589"/>
                </a:cubicBezTo>
                <a:moveTo>
                  <a:pt x="678" y="593"/>
                </a:moveTo>
                <a:cubicBezTo>
                  <a:pt x="678" y="592"/>
                  <a:pt x="678" y="592"/>
                  <a:pt x="678" y="592"/>
                </a:cubicBezTo>
                <a:cubicBezTo>
                  <a:pt x="679" y="592"/>
                  <a:pt x="679" y="592"/>
                  <a:pt x="679" y="592"/>
                </a:cubicBezTo>
                <a:cubicBezTo>
                  <a:pt x="679" y="593"/>
                  <a:pt x="678" y="593"/>
                  <a:pt x="678" y="593"/>
                </a:cubicBezTo>
                <a:moveTo>
                  <a:pt x="679" y="591"/>
                </a:moveTo>
                <a:cubicBezTo>
                  <a:pt x="679" y="591"/>
                  <a:pt x="680" y="591"/>
                  <a:pt x="680" y="591"/>
                </a:cubicBezTo>
                <a:cubicBezTo>
                  <a:pt x="679" y="592"/>
                  <a:pt x="679" y="592"/>
                  <a:pt x="679" y="592"/>
                </a:cubicBezTo>
                <a:cubicBezTo>
                  <a:pt x="679" y="592"/>
                  <a:pt x="679" y="592"/>
                  <a:pt x="679" y="592"/>
                </a:cubicBezTo>
                <a:cubicBezTo>
                  <a:pt x="679" y="592"/>
                  <a:pt x="679" y="592"/>
                  <a:pt x="679" y="592"/>
                </a:cubicBezTo>
                <a:cubicBezTo>
                  <a:pt x="679" y="591"/>
                  <a:pt x="679" y="591"/>
                  <a:pt x="679" y="591"/>
                </a:cubicBezTo>
                <a:moveTo>
                  <a:pt x="352" y="808"/>
                </a:moveTo>
                <a:cubicBezTo>
                  <a:pt x="352" y="808"/>
                  <a:pt x="352" y="808"/>
                  <a:pt x="352" y="808"/>
                </a:cubicBezTo>
                <a:cubicBezTo>
                  <a:pt x="351" y="808"/>
                  <a:pt x="352" y="808"/>
                  <a:pt x="352" y="807"/>
                </a:cubicBezTo>
                <a:cubicBezTo>
                  <a:pt x="352" y="807"/>
                  <a:pt x="352" y="807"/>
                  <a:pt x="352" y="807"/>
                </a:cubicBezTo>
                <a:cubicBezTo>
                  <a:pt x="352" y="807"/>
                  <a:pt x="352" y="808"/>
                  <a:pt x="352" y="808"/>
                </a:cubicBezTo>
                <a:moveTo>
                  <a:pt x="149" y="592"/>
                </a:moveTo>
                <a:cubicBezTo>
                  <a:pt x="149" y="592"/>
                  <a:pt x="149" y="592"/>
                  <a:pt x="149" y="592"/>
                </a:cubicBezTo>
                <a:cubicBezTo>
                  <a:pt x="149" y="592"/>
                  <a:pt x="149" y="592"/>
                  <a:pt x="149" y="591"/>
                </a:cubicBezTo>
                <a:cubicBezTo>
                  <a:pt x="148" y="591"/>
                  <a:pt x="148" y="591"/>
                  <a:pt x="149" y="591"/>
                </a:cubicBezTo>
                <a:cubicBezTo>
                  <a:pt x="149" y="591"/>
                  <a:pt x="149" y="591"/>
                  <a:pt x="149" y="591"/>
                </a:cubicBezTo>
                <a:cubicBezTo>
                  <a:pt x="149" y="591"/>
                  <a:pt x="149" y="591"/>
                  <a:pt x="149" y="592"/>
                </a:cubicBezTo>
                <a:moveTo>
                  <a:pt x="211" y="49"/>
                </a:moveTo>
                <a:cubicBezTo>
                  <a:pt x="211" y="49"/>
                  <a:pt x="211" y="49"/>
                  <a:pt x="211" y="49"/>
                </a:cubicBezTo>
                <a:cubicBezTo>
                  <a:pt x="211" y="49"/>
                  <a:pt x="211" y="49"/>
                  <a:pt x="211" y="49"/>
                </a:cubicBezTo>
                <a:cubicBezTo>
                  <a:pt x="210" y="50"/>
                  <a:pt x="210" y="49"/>
                  <a:pt x="210" y="49"/>
                </a:cubicBezTo>
                <a:cubicBezTo>
                  <a:pt x="210" y="49"/>
                  <a:pt x="210" y="49"/>
                  <a:pt x="210" y="49"/>
                </a:cubicBezTo>
                <a:cubicBezTo>
                  <a:pt x="210" y="49"/>
                  <a:pt x="211" y="49"/>
                  <a:pt x="211" y="49"/>
                </a:cubicBezTo>
                <a:moveTo>
                  <a:pt x="669" y="590"/>
                </a:moveTo>
                <a:cubicBezTo>
                  <a:pt x="669" y="591"/>
                  <a:pt x="669" y="591"/>
                  <a:pt x="669" y="591"/>
                </a:cubicBezTo>
                <a:cubicBezTo>
                  <a:pt x="669" y="591"/>
                  <a:pt x="668" y="591"/>
                  <a:pt x="668" y="591"/>
                </a:cubicBezTo>
                <a:cubicBezTo>
                  <a:pt x="669" y="591"/>
                  <a:pt x="669" y="590"/>
                  <a:pt x="669" y="590"/>
                </a:cubicBezTo>
                <a:cubicBezTo>
                  <a:pt x="669" y="590"/>
                  <a:pt x="669" y="590"/>
                  <a:pt x="669" y="590"/>
                </a:cubicBezTo>
                <a:moveTo>
                  <a:pt x="148" y="591"/>
                </a:moveTo>
                <a:cubicBezTo>
                  <a:pt x="148" y="591"/>
                  <a:pt x="148" y="591"/>
                  <a:pt x="148" y="591"/>
                </a:cubicBezTo>
                <a:cubicBezTo>
                  <a:pt x="148" y="590"/>
                  <a:pt x="148" y="590"/>
                  <a:pt x="148" y="591"/>
                </a:cubicBezTo>
                <a:cubicBezTo>
                  <a:pt x="149" y="591"/>
                  <a:pt x="149" y="591"/>
                  <a:pt x="148" y="591"/>
                </a:cubicBezTo>
                <a:cubicBezTo>
                  <a:pt x="148" y="591"/>
                  <a:pt x="148" y="591"/>
                  <a:pt x="148" y="591"/>
                </a:cubicBezTo>
                <a:moveTo>
                  <a:pt x="143" y="584"/>
                </a:moveTo>
                <a:cubicBezTo>
                  <a:pt x="143" y="584"/>
                  <a:pt x="144" y="585"/>
                  <a:pt x="144" y="585"/>
                </a:cubicBezTo>
                <a:cubicBezTo>
                  <a:pt x="143" y="585"/>
                  <a:pt x="143" y="585"/>
                  <a:pt x="143" y="584"/>
                </a:cubicBezTo>
                <a:moveTo>
                  <a:pt x="240" y="49"/>
                </a:moveTo>
                <a:cubicBezTo>
                  <a:pt x="240" y="48"/>
                  <a:pt x="240" y="48"/>
                  <a:pt x="240" y="48"/>
                </a:cubicBezTo>
                <a:cubicBezTo>
                  <a:pt x="240" y="47"/>
                  <a:pt x="240" y="48"/>
                  <a:pt x="240" y="48"/>
                </a:cubicBezTo>
                <a:cubicBezTo>
                  <a:pt x="241" y="48"/>
                  <a:pt x="241" y="48"/>
                  <a:pt x="240" y="49"/>
                </a:cubicBezTo>
                <a:cubicBezTo>
                  <a:pt x="240" y="49"/>
                  <a:pt x="240" y="49"/>
                  <a:pt x="240" y="49"/>
                </a:cubicBezTo>
                <a:moveTo>
                  <a:pt x="639" y="727"/>
                </a:moveTo>
                <a:cubicBezTo>
                  <a:pt x="638" y="726"/>
                  <a:pt x="638" y="726"/>
                  <a:pt x="638" y="726"/>
                </a:cubicBezTo>
                <a:cubicBezTo>
                  <a:pt x="638" y="726"/>
                  <a:pt x="638" y="726"/>
                  <a:pt x="638" y="726"/>
                </a:cubicBezTo>
                <a:cubicBezTo>
                  <a:pt x="638" y="726"/>
                  <a:pt x="639" y="726"/>
                  <a:pt x="639" y="726"/>
                </a:cubicBezTo>
                <a:cubicBezTo>
                  <a:pt x="639" y="726"/>
                  <a:pt x="639" y="726"/>
                  <a:pt x="639" y="727"/>
                </a:cubicBezTo>
                <a:moveTo>
                  <a:pt x="640" y="728"/>
                </a:moveTo>
                <a:cubicBezTo>
                  <a:pt x="640" y="727"/>
                  <a:pt x="640" y="727"/>
                  <a:pt x="640" y="727"/>
                </a:cubicBezTo>
                <a:cubicBezTo>
                  <a:pt x="640" y="727"/>
                  <a:pt x="640" y="727"/>
                  <a:pt x="640" y="727"/>
                </a:cubicBezTo>
                <a:cubicBezTo>
                  <a:pt x="641" y="727"/>
                  <a:pt x="641" y="727"/>
                  <a:pt x="641" y="727"/>
                </a:cubicBezTo>
                <a:cubicBezTo>
                  <a:pt x="641" y="727"/>
                  <a:pt x="640" y="727"/>
                  <a:pt x="640" y="728"/>
                </a:cubicBezTo>
                <a:moveTo>
                  <a:pt x="563" y="728"/>
                </a:moveTo>
                <a:cubicBezTo>
                  <a:pt x="563" y="728"/>
                  <a:pt x="563" y="728"/>
                  <a:pt x="563" y="728"/>
                </a:cubicBezTo>
                <a:cubicBezTo>
                  <a:pt x="563" y="728"/>
                  <a:pt x="563" y="728"/>
                  <a:pt x="564" y="728"/>
                </a:cubicBezTo>
                <a:cubicBezTo>
                  <a:pt x="564" y="728"/>
                  <a:pt x="564" y="728"/>
                  <a:pt x="564" y="728"/>
                </a:cubicBezTo>
                <a:cubicBezTo>
                  <a:pt x="564" y="728"/>
                  <a:pt x="564" y="728"/>
                  <a:pt x="563" y="728"/>
                </a:cubicBezTo>
                <a:moveTo>
                  <a:pt x="632" y="728"/>
                </a:moveTo>
                <a:cubicBezTo>
                  <a:pt x="632" y="728"/>
                  <a:pt x="632" y="729"/>
                  <a:pt x="632" y="729"/>
                </a:cubicBezTo>
                <a:cubicBezTo>
                  <a:pt x="632" y="728"/>
                  <a:pt x="632" y="728"/>
                  <a:pt x="631" y="728"/>
                </a:cubicBezTo>
                <a:cubicBezTo>
                  <a:pt x="631" y="728"/>
                  <a:pt x="632" y="728"/>
                  <a:pt x="632" y="728"/>
                </a:cubicBezTo>
                <a:cubicBezTo>
                  <a:pt x="632" y="728"/>
                  <a:pt x="632" y="728"/>
                  <a:pt x="632" y="728"/>
                </a:cubicBezTo>
                <a:moveTo>
                  <a:pt x="640" y="731"/>
                </a:moveTo>
                <a:cubicBezTo>
                  <a:pt x="640" y="731"/>
                  <a:pt x="640" y="731"/>
                  <a:pt x="640" y="731"/>
                </a:cubicBezTo>
                <a:cubicBezTo>
                  <a:pt x="640" y="730"/>
                  <a:pt x="641" y="731"/>
                  <a:pt x="641" y="731"/>
                </a:cubicBezTo>
                <a:cubicBezTo>
                  <a:pt x="641" y="731"/>
                  <a:pt x="641" y="731"/>
                  <a:pt x="641" y="731"/>
                </a:cubicBezTo>
                <a:cubicBezTo>
                  <a:pt x="641" y="732"/>
                  <a:pt x="641" y="731"/>
                  <a:pt x="640" y="731"/>
                </a:cubicBezTo>
                <a:moveTo>
                  <a:pt x="543" y="733"/>
                </a:moveTo>
                <a:cubicBezTo>
                  <a:pt x="543" y="733"/>
                  <a:pt x="543" y="733"/>
                  <a:pt x="543" y="733"/>
                </a:cubicBezTo>
                <a:cubicBezTo>
                  <a:pt x="543" y="733"/>
                  <a:pt x="542" y="733"/>
                  <a:pt x="542" y="733"/>
                </a:cubicBezTo>
                <a:cubicBezTo>
                  <a:pt x="542" y="733"/>
                  <a:pt x="543" y="733"/>
                  <a:pt x="543" y="732"/>
                </a:cubicBezTo>
                <a:cubicBezTo>
                  <a:pt x="543" y="733"/>
                  <a:pt x="543" y="733"/>
                  <a:pt x="543" y="733"/>
                </a:cubicBezTo>
                <a:moveTo>
                  <a:pt x="542" y="738"/>
                </a:moveTo>
                <a:cubicBezTo>
                  <a:pt x="542" y="738"/>
                  <a:pt x="542" y="738"/>
                  <a:pt x="542" y="738"/>
                </a:cubicBezTo>
                <a:cubicBezTo>
                  <a:pt x="542" y="738"/>
                  <a:pt x="541" y="738"/>
                  <a:pt x="541" y="738"/>
                </a:cubicBezTo>
                <a:cubicBezTo>
                  <a:pt x="541" y="737"/>
                  <a:pt x="541" y="737"/>
                  <a:pt x="541" y="737"/>
                </a:cubicBezTo>
                <a:cubicBezTo>
                  <a:pt x="541" y="737"/>
                  <a:pt x="542" y="737"/>
                  <a:pt x="542" y="737"/>
                </a:cubicBezTo>
                <a:cubicBezTo>
                  <a:pt x="542" y="737"/>
                  <a:pt x="542" y="738"/>
                  <a:pt x="542" y="738"/>
                </a:cubicBezTo>
                <a:moveTo>
                  <a:pt x="396" y="763"/>
                </a:moveTo>
                <a:cubicBezTo>
                  <a:pt x="396" y="763"/>
                  <a:pt x="396" y="764"/>
                  <a:pt x="396" y="764"/>
                </a:cubicBezTo>
                <a:cubicBezTo>
                  <a:pt x="395" y="764"/>
                  <a:pt x="395" y="763"/>
                  <a:pt x="395" y="763"/>
                </a:cubicBezTo>
                <a:cubicBezTo>
                  <a:pt x="395" y="763"/>
                  <a:pt x="395" y="763"/>
                  <a:pt x="396" y="763"/>
                </a:cubicBezTo>
                <a:cubicBezTo>
                  <a:pt x="396" y="763"/>
                  <a:pt x="396" y="763"/>
                  <a:pt x="396" y="763"/>
                </a:cubicBezTo>
                <a:moveTo>
                  <a:pt x="330" y="755"/>
                </a:moveTo>
                <a:cubicBezTo>
                  <a:pt x="330" y="755"/>
                  <a:pt x="330" y="755"/>
                  <a:pt x="330" y="755"/>
                </a:cubicBezTo>
                <a:cubicBezTo>
                  <a:pt x="330" y="755"/>
                  <a:pt x="330" y="755"/>
                  <a:pt x="330" y="755"/>
                </a:cubicBezTo>
                <a:cubicBezTo>
                  <a:pt x="330" y="755"/>
                  <a:pt x="330" y="754"/>
                  <a:pt x="330" y="754"/>
                </a:cubicBezTo>
                <a:cubicBezTo>
                  <a:pt x="330" y="754"/>
                  <a:pt x="330" y="754"/>
                  <a:pt x="330" y="755"/>
                </a:cubicBezTo>
                <a:moveTo>
                  <a:pt x="201" y="756"/>
                </a:moveTo>
                <a:cubicBezTo>
                  <a:pt x="201" y="757"/>
                  <a:pt x="201" y="757"/>
                  <a:pt x="200" y="757"/>
                </a:cubicBezTo>
                <a:cubicBezTo>
                  <a:pt x="200" y="757"/>
                  <a:pt x="200" y="756"/>
                  <a:pt x="200" y="756"/>
                </a:cubicBezTo>
                <a:moveTo>
                  <a:pt x="342" y="758"/>
                </a:moveTo>
                <a:cubicBezTo>
                  <a:pt x="342" y="758"/>
                  <a:pt x="342" y="758"/>
                  <a:pt x="342" y="758"/>
                </a:cubicBezTo>
                <a:cubicBezTo>
                  <a:pt x="341" y="758"/>
                  <a:pt x="341" y="758"/>
                  <a:pt x="341" y="757"/>
                </a:cubicBezTo>
                <a:cubicBezTo>
                  <a:pt x="341" y="757"/>
                  <a:pt x="341" y="757"/>
                  <a:pt x="342" y="757"/>
                </a:cubicBezTo>
                <a:cubicBezTo>
                  <a:pt x="342" y="757"/>
                  <a:pt x="342" y="757"/>
                  <a:pt x="342" y="758"/>
                </a:cubicBezTo>
                <a:moveTo>
                  <a:pt x="241" y="758"/>
                </a:moveTo>
                <a:cubicBezTo>
                  <a:pt x="241" y="758"/>
                  <a:pt x="241" y="758"/>
                  <a:pt x="241" y="758"/>
                </a:cubicBezTo>
                <a:cubicBezTo>
                  <a:pt x="241" y="759"/>
                  <a:pt x="241" y="759"/>
                  <a:pt x="241" y="759"/>
                </a:cubicBezTo>
                <a:cubicBezTo>
                  <a:pt x="241" y="759"/>
                  <a:pt x="241" y="759"/>
                  <a:pt x="241" y="759"/>
                </a:cubicBezTo>
                <a:cubicBezTo>
                  <a:pt x="240" y="759"/>
                  <a:pt x="240" y="759"/>
                  <a:pt x="241" y="759"/>
                </a:cubicBezTo>
                <a:cubicBezTo>
                  <a:pt x="241" y="758"/>
                  <a:pt x="241" y="758"/>
                  <a:pt x="241" y="758"/>
                </a:cubicBezTo>
                <a:moveTo>
                  <a:pt x="584" y="644"/>
                </a:moveTo>
                <a:cubicBezTo>
                  <a:pt x="583" y="644"/>
                  <a:pt x="583" y="644"/>
                  <a:pt x="583" y="643"/>
                </a:cubicBezTo>
                <a:cubicBezTo>
                  <a:pt x="584" y="643"/>
                  <a:pt x="584" y="644"/>
                  <a:pt x="584" y="644"/>
                </a:cubicBezTo>
                <a:moveTo>
                  <a:pt x="562" y="657"/>
                </a:moveTo>
                <a:cubicBezTo>
                  <a:pt x="562" y="657"/>
                  <a:pt x="561" y="656"/>
                  <a:pt x="561" y="656"/>
                </a:cubicBezTo>
                <a:cubicBezTo>
                  <a:pt x="561" y="656"/>
                  <a:pt x="562" y="656"/>
                  <a:pt x="562" y="656"/>
                </a:cubicBezTo>
                <a:moveTo>
                  <a:pt x="563" y="657"/>
                </a:moveTo>
                <a:cubicBezTo>
                  <a:pt x="562" y="657"/>
                  <a:pt x="562" y="657"/>
                  <a:pt x="562" y="657"/>
                </a:cubicBezTo>
                <a:cubicBezTo>
                  <a:pt x="563" y="657"/>
                  <a:pt x="563" y="657"/>
                  <a:pt x="563" y="657"/>
                </a:cubicBezTo>
                <a:moveTo>
                  <a:pt x="564" y="658"/>
                </a:moveTo>
                <a:cubicBezTo>
                  <a:pt x="563" y="658"/>
                  <a:pt x="563" y="658"/>
                  <a:pt x="563" y="657"/>
                </a:cubicBezTo>
                <a:cubicBezTo>
                  <a:pt x="564" y="657"/>
                  <a:pt x="564" y="658"/>
                  <a:pt x="564" y="658"/>
                </a:cubicBezTo>
                <a:moveTo>
                  <a:pt x="294" y="668"/>
                </a:moveTo>
                <a:cubicBezTo>
                  <a:pt x="293" y="669"/>
                  <a:pt x="293" y="669"/>
                  <a:pt x="293" y="669"/>
                </a:cubicBezTo>
                <a:cubicBezTo>
                  <a:pt x="293" y="669"/>
                  <a:pt x="293" y="669"/>
                  <a:pt x="293" y="668"/>
                </a:cubicBezTo>
                <a:cubicBezTo>
                  <a:pt x="293" y="668"/>
                  <a:pt x="293" y="668"/>
                  <a:pt x="293" y="668"/>
                </a:cubicBezTo>
                <a:cubicBezTo>
                  <a:pt x="293" y="668"/>
                  <a:pt x="293" y="668"/>
                  <a:pt x="293" y="668"/>
                </a:cubicBezTo>
                <a:cubicBezTo>
                  <a:pt x="293" y="668"/>
                  <a:pt x="293" y="668"/>
                  <a:pt x="294" y="668"/>
                </a:cubicBezTo>
                <a:moveTo>
                  <a:pt x="153" y="608"/>
                </a:moveTo>
                <a:cubicBezTo>
                  <a:pt x="153" y="608"/>
                  <a:pt x="153" y="608"/>
                  <a:pt x="153" y="608"/>
                </a:cubicBezTo>
                <a:cubicBezTo>
                  <a:pt x="153" y="608"/>
                  <a:pt x="152" y="608"/>
                  <a:pt x="152" y="608"/>
                </a:cubicBezTo>
                <a:cubicBezTo>
                  <a:pt x="153" y="608"/>
                  <a:pt x="153" y="607"/>
                  <a:pt x="153" y="607"/>
                </a:cubicBezTo>
                <a:cubicBezTo>
                  <a:pt x="153" y="607"/>
                  <a:pt x="153" y="607"/>
                  <a:pt x="153" y="608"/>
                </a:cubicBezTo>
                <a:moveTo>
                  <a:pt x="156" y="610"/>
                </a:moveTo>
                <a:cubicBezTo>
                  <a:pt x="156" y="610"/>
                  <a:pt x="156" y="610"/>
                  <a:pt x="155" y="610"/>
                </a:cubicBezTo>
                <a:cubicBezTo>
                  <a:pt x="155" y="610"/>
                  <a:pt x="155" y="610"/>
                  <a:pt x="155" y="610"/>
                </a:cubicBezTo>
                <a:cubicBezTo>
                  <a:pt x="155" y="609"/>
                  <a:pt x="156" y="609"/>
                  <a:pt x="156" y="609"/>
                </a:cubicBezTo>
                <a:cubicBezTo>
                  <a:pt x="156" y="609"/>
                  <a:pt x="156" y="609"/>
                  <a:pt x="156" y="610"/>
                </a:cubicBezTo>
                <a:moveTo>
                  <a:pt x="661" y="614"/>
                </a:moveTo>
                <a:cubicBezTo>
                  <a:pt x="661" y="614"/>
                  <a:pt x="662" y="614"/>
                  <a:pt x="662" y="614"/>
                </a:cubicBezTo>
                <a:cubicBezTo>
                  <a:pt x="661" y="614"/>
                  <a:pt x="661" y="615"/>
                  <a:pt x="661" y="615"/>
                </a:cubicBezTo>
                <a:cubicBezTo>
                  <a:pt x="661" y="615"/>
                  <a:pt x="661" y="615"/>
                  <a:pt x="661" y="615"/>
                </a:cubicBezTo>
                <a:cubicBezTo>
                  <a:pt x="661" y="615"/>
                  <a:pt x="661" y="614"/>
                  <a:pt x="661" y="614"/>
                </a:cubicBezTo>
                <a:cubicBezTo>
                  <a:pt x="661" y="614"/>
                  <a:pt x="661" y="614"/>
                  <a:pt x="661" y="614"/>
                </a:cubicBezTo>
                <a:moveTo>
                  <a:pt x="526" y="34"/>
                </a:moveTo>
                <a:cubicBezTo>
                  <a:pt x="525" y="34"/>
                  <a:pt x="525" y="34"/>
                  <a:pt x="525" y="33"/>
                </a:cubicBezTo>
                <a:cubicBezTo>
                  <a:pt x="526" y="33"/>
                  <a:pt x="526" y="34"/>
                  <a:pt x="526" y="34"/>
                </a:cubicBezTo>
                <a:moveTo>
                  <a:pt x="444" y="691"/>
                </a:moveTo>
                <a:cubicBezTo>
                  <a:pt x="444" y="691"/>
                  <a:pt x="444" y="691"/>
                  <a:pt x="444" y="691"/>
                </a:cubicBezTo>
                <a:cubicBezTo>
                  <a:pt x="444" y="691"/>
                  <a:pt x="444" y="691"/>
                  <a:pt x="444" y="692"/>
                </a:cubicBezTo>
                <a:cubicBezTo>
                  <a:pt x="444" y="692"/>
                  <a:pt x="444" y="692"/>
                  <a:pt x="444" y="692"/>
                </a:cubicBezTo>
                <a:cubicBezTo>
                  <a:pt x="443" y="692"/>
                  <a:pt x="443" y="691"/>
                  <a:pt x="444" y="691"/>
                </a:cubicBezTo>
                <a:cubicBezTo>
                  <a:pt x="444" y="691"/>
                  <a:pt x="444" y="691"/>
                  <a:pt x="444" y="691"/>
                </a:cubicBezTo>
                <a:moveTo>
                  <a:pt x="449" y="692"/>
                </a:moveTo>
                <a:cubicBezTo>
                  <a:pt x="449" y="691"/>
                  <a:pt x="448" y="691"/>
                  <a:pt x="448" y="691"/>
                </a:cubicBezTo>
                <a:cubicBezTo>
                  <a:pt x="449" y="691"/>
                  <a:pt x="449" y="691"/>
                  <a:pt x="449" y="691"/>
                </a:cubicBezTo>
                <a:cubicBezTo>
                  <a:pt x="449" y="691"/>
                  <a:pt x="449" y="692"/>
                  <a:pt x="449" y="692"/>
                </a:cubicBezTo>
                <a:cubicBezTo>
                  <a:pt x="449" y="692"/>
                  <a:pt x="449" y="692"/>
                  <a:pt x="449" y="692"/>
                </a:cubicBezTo>
                <a:moveTo>
                  <a:pt x="519" y="16"/>
                </a:moveTo>
                <a:cubicBezTo>
                  <a:pt x="519" y="16"/>
                  <a:pt x="518" y="16"/>
                  <a:pt x="519" y="16"/>
                </a:cubicBezTo>
                <a:cubicBezTo>
                  <a:pt x="519" y="15"/>
                  <a:pt x="519" y="16"/>
                  <a:pt x="519" y="16"/>
                </a:cubicBezTo>
                <a:cubicBezTo>
                  <a:pt x="519" y="16"/>
                  <a:pt x="519" y="16"/>
                  <a:pt x="519" y="16"/>
                </a:cubicBezTo>
                <a:cubicBezTo>
                  <a:pt x="519" y="16"/>
                  <a:pt x="519" y="16"/>
                  <a:pt x="519" y="16"/>
                </a:cubicBezTo>
                <a:moveTo>
                  <a:pt x="462" y="693"/>
                </a:moveTo>
                <a:cubicBezTo>
                  <a:pt x="461" y="693"/>
                  <a:pt x="461" y="693"/>
                  <a:pt x="461" y="693"/>
                </a:cubicBezTo>
                <a:cubicBezTo>
                  <a:pt x="461" y="693"/>
                  <a:pt x="461" y="693"/>
                  <a:pt x="461" y="693"/>
                </a:cubicBezTo>
                <a:cubicBezTo>
                  <a:pt x="461" y="693"/>
                  <a:pt x="461" y="693"/>
                  <a:pt x="461" y="693"/>
                </a:cubicBezTo>
                <a:cubicBezTo>
                  <a:pt x="461" y="693"/>
                  <a:pt x="461" y="693"/>
                  <a:pt x="462" y="693"/>
                </a:cubicBezTo>
                <a:moveTo>
                  <a:pt x="342" y="716"/>
                </a:moveTo>
                <a:cubicBezTo>
                  <a:pt x="342" y="717"/>
                  <a:pt x="342" y="717"/>
                  <a:pt x="342" y="717"/>
                </a:cubicBezTo>
                <a:cubicBezTo>
                  <a:pt x="342" y="717"/>
                  <a:pt x="342" y="717"/>
                  <a:pt x="341" y="717"/>
                </a:cubicBezTo>
                <a:cubicBezTo>
                  <a:pt x="341" y="717"/>
                  <a:pt x="341" y="717"/>
                  <a:pt x="341" y="717"/>
                </a:cubicBezTo>
                <a:cubicBezTo>
                  <a:pt x="341" y="717"/>
                  <a:pt x="341" y="717"/>
                  <a:pt x="342" y="716"/>
                </a:cubicBezTo>
                <a:moveTo>
                  <a:pt x="303" y="675"/>
                </a:moveTo>
                <a:cubicBezTo>
                  <a:pt x="303" y="676"/>
                  <a:pt x="302" y="675"/>
                  <a:pt x="302" y="675"/>
                </a:cubicBezTo>
                <a:cubicBezTo>
                  <a:pt x="302" y="675"/>
                  <a:pt x="303" y="675"/>
                  <a:pt x="303" y="675"/>
                </a:cubicBezTo>
                <a:moveTo>
                  <a:pt x="521" y="21"/>
                </a:moveTo>
                <a:cubicBezTo>
                  <a:pt x="521" y="22"/>
                  <a:pt x="521" y="22"/>
                  <a:pt x="521" y="22"/>
                </a:cubicBezTo>
                <a:cubicBezTo>
                  <a:pt x="521" y="22"/>
                  <a:pt x="520" y="22"/>
                  <a:pt x="520" y="22"/>
                </a:cubicBezTo>
                <a:cubicBezTo>
                  <a:pt x="521" y="21"/>
                  <a:pt x="521" y="21"/>
                  <a:pt x="521" y="21"/>
                </a:cubicBezTo>
                <a:cubicBezTo>
                  <a:pt x="521" y="21"/>
                  <a:pt x="521" y="21"/>
                  <a:pt x="521" y="21"/>
                </a:cubicBezTo>
                <a:moveTo>
                  <a:pt x="344" y="686"/>
                </a:moveTo>
                <a:cubicBezTo>
                  <a:pt x="344" y="686"/>
                  <a:pt x="344" y="686"/>
                  <a:pt x="343" y="686"/>
                </a:cubicBezTo>
                <a:cubicBezTo>
                  <a:pt x="343" y="686"/>
                  <a:pt x="343" y="686"/>
                  <a:pt x="343" y="685"/>
                </a:cubicBezTo>
                <a:cubicBezTo>
                  <a:pt x="343" y="685"/>
                  <a:pt x="343" y="685"/>
                  <a:pt x="343" y="685"/>
                </a:cubicBezTo>
                <a:cubicBezTo>
                  <a:pt x="344" y="685"/>
                  <a:pt x="344" y="685"/>
                  <a:pt x="344" y="686"/>
                </a:cubicBezTo>
                <a:moveTo>
                  <a:pt x="342" y="687"/>
                </a:moveTo>
                <a:cubicBezTo>
                  <a:pt x="342" y="687"/>
                  <a:pt x="342" y="687"/>
                  <a:pt x="342" y="687"/>
                </a:cubicBezTo>
                <a:cubicBezTo>
                  <a:pt x="342" y="687"/>
                  <a:pt x="342" y="688"/>
                  <a:pt x="341" y="688"/>
                </a:cubicBezTo>
                <a:cubicBezTo>
                  <a:pt x="341" y="688"/>
                  <a:pt x="341" y="688"/>
                  <a:pt x="341" y="688"/>
                </a:cubicBezTo>
                <a:cubicBezTo>
                  <a:pt x="341" y="688"/>
                  <a:pt x="341" y="688"/>
                  <a:pt x="341" y="687"/>
                </a:cubicBezTo>
                <a:cubicBezTo>
                  <a:pt x="341" y="687"/>
                  <a:pt x="341" y="687"/>
                  <a:pt x="342" y="687"/>
                </a:cubicBezTo>
                <a:moveTo>
                  <a:pt x="341" y="689"/>
                </a:moveTo>
                <a:cubicBezTo>
                  <a:pt x="341" y="689"/>
                  <a:pt x="340" y="689"/>
                  <a:pt x="340" y="688"/>
                </a:cubicBezTo>
                <a:cubicBezTo>
                  <a:pt x="340" y="688"/>
                  <a:pt x="341" y="688"/>
                  <a:pt x="341" y="688"/>
                </a:cubicBezTo>
                <a:moveTo>
                  <a:pt x="449" y="689"/>
                </a:moveTo>
                <a:cubicBezTo>
                  <a:pt x="449" y="689"/>
                  <a:pt x="449" y="689"/>
                  <a:pt x="449" y="689"/>
                </a:cubicBezTo>
                <a:cubicBezTo>
                  <a:pt x="449" y="689"/>
                  <a:pt x="449" y="689"/>
                  <a:pt x="449" y="690"/>
                </a:cubicBezTo>
                <a:cubicBezTo>
                  <a:pt x="448" y="690"/>
                  <a:pt x="448" y="689"/>
                  <a:pt x="448" y="689"/>
                </a:cubicBezTo>
                <a:cubicBezTo>
                  <a:pt x="448" y="689"/>
                  <a:pt x="449" y="689"/>
                  <a:pt x="449" y="689"/>
                </a:cubicBezTo>
                <a:moveTo>
                  <a:pt x="142" y="286"/>
                </a:moveTo>
                <a:cubicBezTo>
                  <a:pt x="142" y="286"/>
                  <a:pt x="142" y="287"/>
                  <a:pt x="141" y="286"/>
                </a:cubicBezTo>
                <a:cubicBezTo>
                  <a:pt x="141" y="286"/>
                  <a:pt x="141" y="286"/>
                  <a:pt x="141" y="286"/>
                </a:cubicBezTo>
                <a:moveTo>
                  <a:pt x="619" y="289"/>
                </a:moveTo>
                <a:cubicBezTo>
                  <a:pt x="619" y="289"/>
                  <a:pt x="619" y="289"/>
                  <a:pt x="619" y="289"/>
                </a:cubicBezTo>
                <a:cubicBezTo>
                  <a:pt x="620" y="289"/>
                  <a:pt x="620" y="289"/>
                  <a:pt x="620" y="289"/>
                </a:cubicBezTo>
                <a:cubicBezTo>
                  <a:pt x="620" y="289"/>
                  <a:pt x="620" y="289"/>
                  <a:pt x="619" y="289"/>
                </a:cubicBezTo>
                <a:cubicBezTo>
                  <a:pt x="619" y="289"/>
                  <a:pt x="619" y="289"/>
                  <a:pt x="619" y="289"/>
                </a:cubicBezTo>
                <a:moveTo>
                  <a:pt x="620" y="290"/>
                </a:moveTo>
                <a:cubicBezTo>
                  <a:pt x="620" y="291"/>
                  <a:pt x="620" y="291"/>
                  <a:pt x="620" y="291"/>
                </a:cubicBezTo>
                <a:cubicBezTo>
                  <a:pt x="620" y="291"/>
                  <a:pt x="620" y="291"/>
                  <a:pt x="619" y="291"/>
                </a:cubicBezTo>
                <a:cubicBezTo>
                  <a:pt x="619" y="291"/>
                  <a:pt x="619" y="291"/>
                  <a:pt x="619" y="291"/>
                </a:cubicBezTo>
                <a:cubicBezTo>
                  <a:pt x="619" y="291"/>
                  <a:pt x="619" y="291"/>
                  <a:pt x="619" y="291"/>
                </a:cubicBezTo>
                <a:cubicBezTo>
                  <a:pt x="619" y="291"/>
                  <a:pt x="619" y="291"/>
                  <a:pt x="620" y="290"/>
                </a:cubicBezTo>
                <a:moveTo>
                  <a:pt x="154" y="293"/>
                </a:moveTo>
                <a:cubicBezTo>
                  <a:pt x="154" y="293"/>
                  <a:pt x="153" y="293"/>
                  <a:pt x="153" y="292"/>
                </a:cubicBezTo>
                <a:cubicBezTo>
                  <a:pt x="154" y="292"/>
                  <a:pt x="154" y="293"/>
                  <a:pt x="154" y="293"/>
                </a:cubicBezTo>
                <a:moveTo>
                  <a:pt x="194" y="129"/>
                </a:moveTo>
                <a:cubicBezTo>
                  <a:pt x="194" y="129"/>
                  <a:pt x="194" y="129"/>
                  <a:pt x="194" y="129"/>
                </a:cubicBezTo>
                <a:cubicBezTo>
                  <a:pt x="193" y="129"/>
                  <a:pt x="193" y="129"/>
                  <a:pt x="193" y="129"/>
                </a:cubicBezTo>
                <a:cubicBezTo>
                  <a:pt x="193" y="129"/>
                  <a:pt x="193" y="128"/>
                  <a:pt x="194" y="128"/>
                </a:cubicBezTo>
                <a:moveTo>
                  <a:pt x="192" y="128"/>
                </a:moveTo>
                <a:cubicBezTo>
                  <a:pt x="192" y="128"/>
                  <a:pt x="192" y="128"/>
                  <a:pt x="192" y="128"/>
                </a:cubicBezTo>
                <a:cubicBezTo>
                  <a:pt x="191" y="128"/>
                  <a:pt x="191" y="128"/>
                  <a:pt x="191" y="128"/>
                </a:cubicBezTo>
                <a:cubicBezTo>
                  <a:pt x="191" y="128"/>
                  <a:pt x="192" y="127"/>
                  <a:pt x="192" y="127"/>
                </a:cubicBezTo>
                <a:cubicBezTo>
                  <a:pt x="192" y="127"/>
                  <a:pt x="192" y="128"/>
                  <a:pt x="192" y="128"/>
                </a:cubicBezTo>
                <a:moveTo>
                  <a:pt x="187" y="127"/>
                </a:moveTo>
                <a:cubicBezTo>
                  <a:pt x="187" y="127"/>
                  <a:pt x="187" y="127"/>
                  <a:pt x="187" y="126"/>
                </a:cubicBezTo>
                <a:cubicBezTo>
                  <a:pt x="187" y="126"/>
                  <a:pt x="187" y="127"/>
                  <a:pt x="187" y="127"/>
                </a:cubicBezTo>
                <a:cubicBezTo>
                  <a:pt x="187" y="127"/>
                  <a:pt x="187" y="127"/>
                  <a:pt x="187" y="127"/>
                </a:cubicBezTo>
                <a:cubicBezTo>
                  <a:pt x="187" y="127"/>
                  <a:pt x="187" y="127"/>
                  <a:pt x="187" y="127"/>
                </a:cubicBezTo>
                <a:moveTo>
                  <a:pt x="769" y="253"/>
                </a:moveTo>
                <a:cubicBezTo>
                  <a:pt x="769" y="253"/>
                  <a:pt x="769" y="253"/>
                  <a:pt x="769" y="253"/>
                </a:cubicBezTo>
                <a:cubicBezTo>
                  <a:pt x="769" y="252"/>
                  <a:pt x="770" y="253"/>
                  <a:pt x="770" y="253"/>
                </a:cubicBezTo>
                <a:cubicBezTo>
                  <a:pt x="770" y="253"/>
                  <a:pt x="770" y="253"/>
                  <a:pt x="770" y="253"/>
                </a:cubicBezTo>
                <a:cubicBezTo>
                  <a:pt x="770" y="253"/>
                  <a:pt x="770" y="253"/>
                  <a:pt x="769" y="253"/>
                </a:cubicBezTo>
                <a:moveTo>
                  <a:pt x="771" y="254"/>
                </a:moveTo>
                <a:cubicBezTo>
                  <a:pt x="771" y="254"/>
                  <a:pt x="770" y="254"/>
                  <a:pt x="770" y="254"/>
                </a:cubicBezTo>
                <a:cubicBezTo>
                  <a:pt x="770" y="254"/>
                  <a:pt x="770" y="254"/>
                  <a:pt x="770" y="254"/>
                </a:cubicBezTo>
                <a:cubicBezTo>
                  <a:pt x="770" y="254"/>
                  <a:pt x="770" y="253"/>
                  <a:pt x="770" y="253"/>
                </a:cubicBezTo>
                <a:cubicBezTo>
                  <a:pt x="770" y="253"/>
                  <a:pt x="770" y="253"/>
                  <a:pt x="770" y="253"/>
                </a:cubicBezTo>
                <a:cubicBezTo>
                  <a:pt x="770" y="254"/>
                  <a:pt x="771" y="254"/>
                  <a:pt x="771" y="254"/>
                </a:cubicBezTo>
                <a:moveTo>
                  <a:pt x="128" y="117"/>
                </a:moveTo>
                <a:cubicBezTo>
                  <a:pt x="127" y="117"/>
                  <a:pt x="127" y="118"/>
                  <a:pt x="127" y="118"/>
                </a:cubicBezTo>
                <a:cubicBezTo>
                  <a:pt x="127" y="118"/>
                  <a:pt x="127" y="118"/>
                  <a:pt x="127" y="117"/>
                </a:cubicBezTo>
                <a:cubicBezTo>
                  <a:pt x="127" y="117"/>
                  <a:pt x="127" y="117"/>
                  <a:pt x="127" y="117"/>
                </a:cubicBezTo>
                <a:cubicBezTo>
                  <a:pt x="127" y="117"/>
                  <a:pt x="127" y="117"/>
                  <a:pt x="128" y="117"/>
                </a:cubicBezTo>
                <a:moveTo>
                  <a:pt x="96" y="351"/>
                </a:moveTo>
                <a:cubicBezTo>
                  <a:pt x="96" y="351"/>
                  <a:pt x="95" y="351"/>
                  <a:pt x="95" y="351"/>
                </a:cubicBezTo>
                <a:cubicBezTo>
                  <a:pt x="96" y="351"/>
                  <a:pt x="96" y="350"/>
                  <a:pt x="96" y="350"/>
                </a:cubicBezTo>
                <a:cubicBezTo>
                  <a:pt x="96" y="350"/>
                  <a:pt x="96" y="351"/>
                  <a:pt x="96" y="351"/>
                </a:cubicBezTo>
                <a:cubicBezTo>
                  <a:pt x="96" y="351"/>
                  <a:pt x="96" y="351"/>
                  <a:pt x="96" y="351"/>
                </a:cubicBezTo>
                <a:moveTo>
                  <a:pt x="110" y="352"/>
                </a:moveTo>
                <a:cubicBezTo>
                  <a:pt x="110" y="352"/>
                  <a:pt x="110" y="351"/>
                  <a:pt x="110" y="351"/>
                </a:cubicBezTo>
                <a:cubicBezTo>
                  <a:pt x="110" y="351"/>
                  <a:pt x="110" y="352"/>
                  <a:pt x="111" y="352"/>
                </a:cubicBezTo>
                <a:moveTo>
                  <a:pt x="561" y="94"/>
                </a:moveTo>
                <a:cubicBezTo>
                  <a:pt x="561" y="95"/>
                  <a:pt x="561" y="95"/>
                  <a:pt x="561" y="95"/>
                </a:cubicBezTo>
                <a:cubicBezTo>
                  <a:pt x="561" y="95"/>
                  <a:pt x="560" y="95"/>
                  <a:pt x="560" y="95"/>
                </a:cubicBezTo>
                <a:cubicBezTo>
                  <a:pt x="560" y="94"/>
                  <a:pt x="561" y="94"/>
                  <a:pt x="561" y="94"/>
                </a:cubicBezTo>
                <a:cubicBezTo>
                  <a:pt x="561" y="94"/>
                  <a:pt x="561" y="94"/>
                  <a:pt x="561" y="94"/>
                </a:cubicBezTo>
                <a:moveTo>
                  <a:pt x="102" y="329"/>
                </a:moveTo>
                <a:cubicBezTo>
                  <a:pt x="103" y="329"/>
                  <a:pt x="103" y="330"/>
                  <a:pt x="103" y="330"/>
                </a:cubicBezTo>
                <a:cubicBezTo>
                  <a:pt x="102" y="330"/>
                  <a:pt x="102" y="330"/>
                  <a:pt x="102" y="329"/>
                </a:cubicBezTo>
                <a:moveTo>
                  <a:pt x="98" y="331"/>
                </a:moveTo>
                <a:cubicBezTo>
                  <a:pt x="98" y="331"/>
                  <a:pt x="98" y="331"/>
                  <a:pt x="98" y="331"/>
                </a:cubicBezTo>
                <a:cubicBezTo>
                  <a:pt x="98" y="331"/>
                  <a:pt x="98" y="331"/>
                  <a:pt x="97" y="331"/>
                </a:cubicBezTo>
                <a:cubicBezTo>
                  <a:pt x="97" y="330"/>
                  <a:pt x="98" y="330"/>
                  <a:pt x="98" y="330"/>
                </a:cubicBezTo>
                <a:cubicBezTo>
                  <a:pt x="98" y="330"/>
                  <a:pt x="98" y="331"/>
                  <a:pt x="98" y="331"/>
                </a:cubicBezTo>
                <a:moveTo>
                  <a:pt x="812" y="332"/>
                </a:moveTo>
                <a:cubicBezTo>
                  <a:pt x="812" y="332"/>
                  <a:pt x="812" y="332"/>
                  <a:pt x="812" y="332"/>
                </a:cubicBezTo>
                <a:cubicBezTo>
                  <a:pt x="812" y="332"/>
                  <a:pt x="812" y="332"/>
                  <a:pt x="812" y="332"/>
                </a:cubicBezTo>
                <a:cubicBezTo>
                  <a:pt x="811" y="332"/>
                  <a:pt x="811" y="331"/>
                  <a:pt x="812" y="331"/>
                </a:cubicBezTo>
                <a:cubicBezTo>
                  <a:pt x="812" y="331"/>
                  <a:pt x="812" y="331"/>
                  <a:pt x="812" y="331"/>
                </a:cubicBezTo>
                <a:cubicBezTo>
                  <a:pt x="812" y="331"/>
                  <a:pt x="812" y="332"/>
                  <a:pt x="812" y="332"/>
                </a:cubicBezTo>
                <a:moveTo>
                  <a:pt x="561" y="97"/>
                </a:moveTo>
                <a:cubicBezTo>
                  <a:pt x="561" y="97"/>
                  <a:pt x="560" y="97"/>
                  <a:pt x="560" y="96"/>
                </a:cubicBezTo>
                <a:cubicBezTo>
                  <a:pt x="560" y="96"/>
                  <a:pt x="560" y="96"/>
                  <a:pt x="560" y="96"/>
                </a:cubicBezTo>
                <a:cubicBezTo>
                  <a:pt x="561" y="96"/>
                  <a:pt x="561" y="96"/>
                  <a:pt x="561" y="96"/>
                </a:cubicBezTo>
                <a:cubicBezTo>
                  <a:pt x="561" y="97"/>
                  <a:pt x="561" y="97"/>
                  <a:pt x="561" y="97"/>
                </a:cubicBezTo>
                <a:moveTo>
                  <a:pt x="95" y="162"/>
                </a:moveTo>
                <a:cubicBezTo>
                  <a:pt x="95" y="162"/>
                  <a:pt x="95" y="162"/>
                  <a:pt x="95" y="162"/>
                </a:cubicBezTo>
                <a:cubicBezTo>
                  <a:pt x="95" y="162"/>
                  <a:pt x="95" y="162"/>
                  <a:pt x="95" y="162"/>
                </a:cubicBezTo>
                <a:cubicBezTo>
                  <a:pt x="95" y="162"/>
                  <a:pt x="95" y="162"/>
                  <a:pt x="95" y="161"/>
                </a:cubicBezTo>
                <a:cubicBezTo>
                  <a:pt x="95" y="162"/>
                  <a:pt x="95" y="162"/>
                  <a:pt x="95" y="162"/>
                </a:cubicBezTo>
                <a:moveTo>
                  <a:pt x="459" y="137"/>
                </a:moveTo>
                <a:cubicBezTo>
                  <a:pt x="459" y="136"/>
                  <a:pt x="459" y="136"/>
                  <a:pt x="459" y="136"/>
                </a:cubicBezTo>
                <a:cubicBezTo>
                  <a:pt x="459" y="136"/>
                  <a:pt x="459" y="136"/>
                  <a:pt x="459" y="136"/>
                </a:cubicBezTo>
                <a:cubicBezTo>
                  <a:pt x="459" y="136"/>
                  <a:pt x="459" y="136"/>
                  <a:pt x="460" y="136"/>
                </a:cubicBezTo>
                <a:cubicBezTo>
                  <a:pt x="460" y="136"/>
                  <a:pt x="459" y="136"/>
                  <a:pt x="459" y="137"/>
                </a:cubicBezTo>
                <a:moveTo>
                  <a:pt x="93" y="166"/>
                </a:moveTo>
                <a:cubicBezTo>
                  <a:pt x="94" y="167"/>
                  <a:pt x="93" y="167"/>
                  <a:pt x="93" y="167"/>
                </a:cubicBezTo>
                <a:cubicBezTo>
                  <a:pt x="93" y="166"/>
                  <a:pt x="93" y="166"/>
                  <a:pt x="93" y="166"/>
                </a:cubicBezTo>
                <a:moveTo>
                  <a:pt x="560" y="169"/>
                </a:moveTo>
                <a:cubicBezTo>
                  <a:pt x="561" y="169"/>
                  <a:pt x="561" y="169"/>
                  <a:pt x="561" y="170"/>
                </a:cubicBezTo>
                <a:cubicBezTo>
                  <a:pt x="561" y="170"/>
                  <a:pt x="560" y="170"/>
                  <a:pt x="560" y="170"/>
                </a:cubicBezTo>
                <a:moveTo>
                  <a:pt x="560" y="173"/>
                </a:moveTo>
                <a:cubicBezTo>
                  <a:pt x="561" y="173"/>
                  <a:pt x="561" y="173"/>
                  <a:pt x="561" y="173"/>
                </a:cubicBezTo>
                <a:cubicBezTo>
                  <a:pt x="561" y="174"/>
                  <a:pt x="560" y="174"/>
                  <a:pt x="560" y="174"/>
                </a:cubicBezTo>
                <a:moveTo>
                  <a:pt x="620" y="134"/>
                </a:moveTo>
                <a:cubicBezTo>
                  <a:pt x="620" y="135"/>
                  <a:pt x="620" y="135"/>
                  <a:pt x="619" y="135"/>
                </a:cubicBezTo>
                <a:cubicBezTo>
                  <a:pt x="619" y="134"/>
                  <a:pt x="619" y="134"/>
                  <a:pt x="619" y="134"/>
                </a:cubicBezTo>
                <a:moveTo>
                  <a:pt x="185" y="146"/>
                </a:moveTo>
                <a:cubicBezTo>
                  <a:pt x="185" y="146"/>
                  <a:pt x="185" y="146"/>
                  <a:pt x="185" y="146"/>
                </a:cubicBezTo>
                <a:cubicBezTo>
                  <a:pt x="185" y="146"/>
                  <a:pt x="185" y="146"/>
                  <a:pt x="185" y="146"/>
                </a:cubicBezTo>
                <a:cubicBezTo>
                  <a:pt x="185" y="146"/>
                  <a:pt x="185" y="145"/>
                  <a:pt x="185" y="145"/>
                </a:cubicBezTo>
                <a:cubicBezTo>
                  <a:pt x="185" y="145"/>
                  <a:pt x="185" y="146"/>
                  <a:pt x="185" y="146"/>
                </a:cubicBezTo>
                <a:moveTo>
                  <a:pt x="639" y="146"/>
                </a:moveTo>
                <a:cubicBezTo>
                  <a:pt x="639" y="146"/>
                  <a:pt x="639" y="146"/>
                  <a:pt x="639" y="146"/>
                </a:cubicBezTo>
                <a:cubicBezTo>
                  <a:pt x="638" y="146"/>
                  <a:pt x="638" y="146"/>
                  <a:pt x="638" y="146"/>
                </a:cubicBezTo>
                <a:cubicBezTo>
                  <a:pt x="638" y="146"/>
                  <a:pt x="638" y="145"/>
                  <a:pt x="638" y="145"/>
                </a:cubicBezTo>
                <a:cubicBezTo>
                  <a:pt x="638" y="145"/>
                  <a:pt x="638" y="145"/>
                  <a:pt x="638" y="145"/>
                </a:cubicBezTo>
                <a:cubicBezTo>
                  <a:pt x="639" y="145"/>
                  <a:pt x="639" y="146"/>
                  <a:pt x="639" y="146"/>
                </a:cubicBezTo>
                <a:moveTo>
                  <a:pt x="465" y="137"/>
                </a:moveTo>
                <a:cubicBezTo>
                  <a:pt x="465" y="137"/>
                  <a:pt x="465" y="137"/>
                  <a:pt x="465" y="137"/>
                </a:cubicBezTo>
                <a:cubicBezTo>
                  <a:pt x="465" y="137"/>
                  <a:pt x="465" y="138"/>
                  <a:pt x="465" y="138"/>
                </a:cubicBezTo>
                <a:cubicBezTo>
                  <a:pt x="465" y="137"/>
                  <a:pt x="465" y="137"/>
                  <a:pt x="465" y="137"/>
                </a:cubicBezTo>
                <a:cubicBezTo>
                  <a:pt x="465" y="137"/>
                  <a:pt x="465" y="137"/>
                  <a:pt x="465" y="137"/>
                </a:cubicBezTo>
                <a:moveTo>
                  <a:pt x="257" y="156"/>
                </a:moveTo>
                <a:cubicBezTo>
                  <a:pt x="256" y="156"/>
                  <a:pt x="256" y="157"/>
                  <a:pt x="256" y="157"/>
                </a:cubicBezTo>
                <a:cubicBezTo>
                  <a:pt x="256" y="156"/>
                  <a:pt x="256" y="156"/>
                  <a:pt x="256" y="156"/>
                </a:cubicBezTo>
                <a:cubicBezTo>
                  <a:pt x="256" y="156"/>
                  <a:pt x="256" y="156"/>
                  <a:pt x="256" y="156"/>
                </a:cubicBezTo>
                <a:cubicBezTo>
                  <a:pt x="256" y="156"/>
                  <a:pt x="256" y="156"/>
                  <a:pt x="256" y="156"/>
                </a:cubicBezTo>
                <a:cubicBezTo>
                  <a:pt x="256" y="156"/>
                  <a:pt x="256" y="156"/>
                  <a:pt x="257" y="156"/>
                </a:cubicBezTo>
                <a:moveTo>
                  <a:pt x="81" y="159"/>
                </a:moveTo>
                <a:cubicBezTo>
                  <a:pt x="80" y="159"/>
                  <a:pt x="80" y="159"/>
                  <a:pt x="80" y="159"/>
                </a:cubicBezTo>
                <a:cubicBezTo>
                  <a:pt x="80" y="158"/>
                  <a:pt x="80" y="158"/>
                  <a:pt x="81" y="158"/>
                </a:cubicBezTo>
                <a:cubicBezTo>
                  <a:pt x="81" y="158"/>
                  <a:pt x="81" y="158"/>
                  <a:pt x="81" y="159"/>
                </a:cubicBezTo>
                <a:moveTo>
                  <a:pt x="95" y="159"/>
                </a:moveTo>
                <a:cubicBezTo>
                  <a:pt x="95" y="159"/>
                  <a:pt x="95" y="160"/>
                  <a:pt x="94" y="160"/>
                </a:cubicBezTo>
                <a:cubicBezTo>
                  <a:pt x="94" y="159"/>
                  <a:pt x="95" y="159"/>
                  <a:pt x="95" y="159"/>
                </a:cubicBezTo>
                <a:moveTo>
                  <a:pt x="87" y="161"/>
                </a:moveTo>
                <a:cubicBezTo>
                  <a:pt x="87" y="161"/>
                  <a:pt x="86" y="161"/>
                  <a:pt x="86" y="161"/>
                </a:cubicBezTo>
                <a:cubicBezTo>
                  <a:pt x="86" y="161"/>
                  <a:pt x="86" y="161"/>
                  <a:pt x="86" y="160"/>
                </a:cubicBezTo>
                <a:cubicBezTo>
                  <a:pt x="87" y="160"/>
                  <a:pt x="87" y="160"/>
                  <a:pt x="87" y="160"/>
                </a:cubicBezTo>
                <a:cubicBezTo>
                  <a:pt x="87" y="161"/>
                  <a:pt x="87" y="161"/>
                  <a:pt x="87" y="161"/>
                </a:cubicBezTo>
                <a:moveTo>
                  <a:pt x="461" y="136"/>
                </a:moveTo>
                <a:cubicBezTo>
                  <a:pt x="461" y="136"/>
                  <a:pt x="461" y="137"/>
                  <a:pt x="461" y="137"/>
                </a:cubicBezTo>
                <a:cubicBezTo>
                  <a:pt x="461" y="137"/>
                  <a:pt x="461" y="137"/>
                  <a:pt x="461" y="136"/>
                </a:cubicBezTo>
                <a:cubicBezTo>
                  <a:pt x="461" y="136"/>
                  <a:pt x="461" y="136"/>
                  <a:pt x="461" y="136"/>
                </a:cubicBezTo>
                <a:cubicBezTo>
                  <a:pt x="461" y="136"/>
                  <a:pt x="461" y="136"/>
                  <a:pt x="461" y="136"/>
                </a:cubicBezTo>
                <a:moveTo>
                  <a:pt x="133" y="210"/>
                </a:moveTo>
                <a:cubicBezTo>
                  <a:pt x="133" y="210"/>
                  <a:pt x="133" y="211"/>
                  <a:pt x="133" y="211"/>
                </a:cubicBezTo>
                <a:cubicBezTo>
                  <a:pt x="133" y="211"/>
                  <a:pt x="133" y="210"/>
                  <a:pt x="133" y="210"/>
                </a:cubicBezTo>
                <a:cubicBezTo>
                  <a:pt x="133" y="210"/>
                  <a:pt x="133" y="210"/>
                  <a:pt x="133" y="210"/>
                </a:cubicBezTo>
                <a:cubicBezTo>
                  <a:pt x="133" y="210"/>
                  <a:pt x="133" y="210"/>
                  <a:pt x="133" y="210"/>
                </a:cubicBezTo>
                <a:moveTo>
                  <a:pt x="184" y="132"/>
                </a:moveTo>
                <a:cubicBezTo>
                  <a:pt x="183" y="133"/>
                  <a:pt x="183" y="133"/>
                  <a:pt x="183" y="133"/>
                </a:cubicBezTo>
                <a:cubicBezTo>
                  <a:pt x="182" y="132"/>
                  <a:pt x="183" y="132"/>
                  <a:pt x="183" y="132"/>
                </a:cubicBezTo>
                <a:cubicBezTo>
                  <a:pt x="183" y="132"/>
                  <a:pt x="184" y="132"/>
                  <a:pt x="184" y="132"/>
                </a:cubicBezTo>
                <a:cubicBezTo>
                  <a:pt x="184" y="132"/>
                  <a:pt x="184" y="132"/>
                  <a:pt x="184" y="132"/>
                </a:cubicBezTo>
                <a:moveTo>
                  <a:pt x="149" y="220"/>
                </a:moveTo>
                <a:cubicBezTo>
                  <a:pt x="149" y="220"/>
                  <a:pt x="149" y="220"/>
                  <a:pt x="149" y="220"/>
                </a:cubicBezTo>
                <a:cubicBezTo>
                  <a:pt x="149" y="220"/>
                  <a:pt x="149" y="219"/>
                  <a:pt x="149" y="219"/>
                </a:cubicBezTo>
                <a:cubicBezTo>
                  <a:pt x="149" y="219"/>
                  <a:pt x="149" y="220"/>
                  <a:pt x="149" y="220"/>
                </a:cubicBezTo>
                <a:cubicBezTo>
                  <a:pt x="149" y="220"/>
                  <a:pt x="149" y="220"/>
                  <a:pt x="149" y="220"/>
                </a:cubicBezTo>
                <a:moveTo>
                  <a:pt x="773" y="219"/>
                </a:moveTo>
                <a:cubicBezTo>
                  <a:pt x="773" y="219"/>
                  <a:pt x="774" y="219"/>
                  <a:pt x="773" y="220"/>
                </a:cubicBezTo>
                <a:cubicBezTo>
                  <a:pt x="773" y="220"/>
                  <a:pt x="773" y="220"/>
                  <a:pt x="773" y="220"/>
                </a:cubicBezTo>
                <a:moveTo>
                  <a:pt x="462" y="132"/>
                </a:moveTo>
                <a:cubicBezTo>
                  <a:pt x="461" y="132"/>
                  <a:pt x="461" y="132"/>
                  <a:pt x="461" y="132"/>
                </a:cubicBezTo>
                <a:cubicBezTo>
                  <a:pt x="461" y="132"/>
                  <a:pt x="461" y="132"/>
                  <a:pt x="461" y="132"/>
                </a:cubicBezTo>
                <a:cubicBezTo>
                  <a:pt x="461" y="131"/>
                  <a:pt x="461" y="131"/>
                  <a:pt x="461" y="131"/>
                </a:cubicBezTo>
                <a:cubicBezTo>
                  <a:pt x="461" y="131"/>
                  <a:pt x="461" y="131"/>
                  <a:pt x="462" y="132"/>
                </a:cubicBezTo>
                <a:moveTo>
                  <a:pt x="464" y="131"/>
                </a:moveTo>
                <a:cubicBezTo>
                  <a:pt x="464" y="131"/>
                  <a:pt x="464" y="131"/>
                  <a:pt x="463" y="131"/>
                </a:cubicBezTo>
                <a:cubicBezTo>
                  <a:pt x="464" y="130"/>
                  <a:pt x="464" y="130"/>
                  <a:pt x="464" y="130"/>
                </a:cubicBezTo>
                <a:cubicBezTo>
                  <a:pt x="464" y="130"/>
                  <a:pt x="464" y="130"/>
                  <a:pt x="464" y="131"/>
                </a:cubicBezTo>
                <a:cubicBezTo>
                  <a:pt x="464" y="131"/>
                  <a:pt x="464" y="131"/>
                  <a:pt x="464" y="131"/>
                </a:cubicBezTo>
                <a:moveTo>
                  <a:pt x="578" y="176"/>
                </a:moveTo>
                <a:cubicBezTo>
                  <a:pt x="578" y="176"/>
                  <a:pt x="578" y="177"/>
                  <a:pt x="578" y="176"/>
                </a:cubicBezTo>
                <a:cubicBezTo>
                  <a:pt x="577" y="176"/>
                  <a:pt x="577" y="176"/>
                  <a:pt x="577" y="176"/>
                </a:cubicBezTo>
                <a:moveTo>
                  <a:pt x="218" y="177"/>
                </a:moveTo>
                <a:cubicBezTo>
                  <a:pt x="218" y="177"/>
                  <a:pt x="217" y="177"/>
                  <a:pt x="217" y="178"/>
                </a:cubicBezTo>
                <a:cubicBezTo>
                  <a:pt x="217" y="177"/>
                  <a:pt x="217" y="177"/>
                  <a:pt x="217" y="177"/>
                </a:cubicBezTo>
                <a:cubicBezTo>
                  <a:pt x="217" y="177"/>
                  <a:pt x="217" y="177"/>
                  <a:pt x="217" y="177"/>
                </a:cubicBezTo>
                <a:moveTo>
                  <a:pt x="462" y="134"/>
                </a:moveTo>
                <a:cubicBezTo>
                  <a:pt x="461" y="134"/>
                  <a:pt x="461" y="135"/>
                  <a:pt x="461" y="135"/>
                </a:cubicBezTo>
                <a:cubicBezTo>
                  <a:pt x="461" y="135"/>
                  <a:pt x="461" y="134"/>
                  <a:pt x="461" y="134"/>
                </a:cubicBezTo>
                <a:cubicBezTo>
                  <a:pt x="461" y="134"/>
                  <a:pt x="461" y="134"/>
                  <a:pt x="461" y="134"/>
                </a:cubicBezTo>
                <a:cubicBezTo>
                  <a:pt x="461" y="134"/>
                  <a:pt x="461" y="134"/>
                  <a:pt x="462" y="134"/>
                </a:cubicBezTo>
                <a:moveTo>
                  <a:pt x="581" y="179"/>
                </a:moveTo>
                <a:cubicBezTo>
                  <a:pt x="581" y="180"/>
                  <a:pt x="581" y="180"/>
                  <a:pt x="581" y="180"/>
                </a:cubicBezTo>
                <a:cubicBezTo>
                  <a:pt x="581" y="180"/>
                  <a:pt x="581" y="180"/>
                  <a:pt x="581" y="180"/>
                </a:cubicBezTo>
                <a:cubicBezTo>
                  <a:pt x="580" y="180"/>
                  <a:pt x="580" y="180"/>
                  <a:pt x="580" y="180"/>
                </a:cubicBezTo>
                <a:cubicBezTo>
                  <a:pt x="580" y="180"/>
                  <a:pt x="580" y="180"/>
                  <a:pt x="581" y="179"/>
                </a:cubicBezTo>
                <a:moveTo>
                  <a:pt x="459" y="134"/>
                </a:moveTo>
                <a:cubicBezTo>
                  <a:pt x="459" y="134"/>
                  <a:pt x="459" y="134"/>
                  <a:pt x="459" y="135"/>
                </a:cubicBezTo>
                <a:cubicBezTo>
                  <a:pt x="459" y="135"/>
                  <a:pt x="459" y="135"/>
                  <a:pt x="459" y="135"/>
                </a:cubicBezTo>
                <a:cubicBezTo>
                  <a:pt x="459" y="135"/>
                  <a:pt x="459" y="134"/>
                  <a:pt x="459" y="134"/>
                </a:cubicBezTo>
                <a:cubicBezTo>
                  <a:pt x="459" y="134"/>
                  <a:pt x="459" y="134"/>
                  <a:pt x="459" y="134"/>
                </a:cubicBezTo>
                <a:moveTo>
                  <a:pt x="633" y="186"/>
                </a:moveTo>
                <a:cubicBezTo>
                  <a:pt x="633" y="186"/>
                  <a:pt x="632" y="186"/>
                  <a:pt x="632" y="186"/>
                </a:cubicBezTo>
                <a:cubicBezTo>
                  <a:pt x="633" y="185"/>
                  <a:pt x="633" y="185"/>
                  <a:pt x="633" y="186"/>
                </a:cubicBezTo>
                <a:cubicBezTo>
                  <a:pt x="633" y="186"/>
                  <a:pt x="633" y="186"/>
                  <a:pt x="633" y="186"/>
                </a:cubicBezTo>
                <a:cubicBezTo>
                  <a:pt x="633" y="186"/>
                  <a:pt x="633" y="186"/>
                  <a:pt x="633" y="186"/>
                </a:cubicBezTo>
                <a:moveTo>
                  <a:pt x="626" y="187"/>
                </a:moveTo>
                <a:cubicBezTo>
                  <a:pt x="626" y="187"/>
                  <a:pt x="626" y="187"/>
                  <a:pt x="626" y="186"/>
                </a:cubicBezTo>
                <a:cubicBezTo>
                  <a:pt x="626" y="186"/>
                  <a:pt x="626" y="186"/>
                  <a:pt x="627" y="187"/>
                </a:cubicBezTo>
                <a:cubicBezTo>
                  <a:pt x="627" y="187"/>
                  <a:pt x="627" y="187"/>
                  <a:pt x="627" y="187"/>
                </a:cubicBezTo>
                <a:cubicBezTo>
                  <a:pt x="626" y="187"/>
                  <a:pt x="626" y="187"/>
                  <a:pt x="626" y="187"/>
                </a:cubicBezTo>
                <a:moveTo>
                  <a:pt x="578" y="189"/>
                </a:moveTo>
                <a:cubicBezTo>
                  <a:pt x="578" y="189"/>
                  <a:pt x="577" y="188"/>
                  <a:pt x="577" y="188"/>
                </a:cubicBezTo>
                <a:cubicBezTo>
                  <a:pt x="578" y="188"/>
                  <a:pt x="578" y="188"/>
                  <a:pt x="578" y="188"/>
                </a:cubicBezTo>
                <a:cubicBezTo>
                  <a:pt x="578" y="189"/>
                  <a:pt x="578" y="189"/>
                  <a:pt x="578" y="189"/>
                </a:cubicBezTo>
                <a:cubicBezTo>
                  <a:pt x="578" y="189"/>
                  <a:pt x="578" y="189"/>
                  <a:pt x="578" y="189"/>
                </a:cubicBezTo>
                <a:moveTo>
                  <a:pt x="589" y="196"/>
                </a:moveTo>
                <a:cubicBezTo>
                  <a:pt x="588" y="197"/>
                  <a:pt x="588" y="196"/>
                  <a:pt x="588" y="196"/>
                </a:cubicBezTo>
                <a:cubicBezTo>
                  <a:pt x="588" y="196"/>
                  <a:pt x="589" y="196"/>
                  <a:pt x="589" y="196"/>
                </a:cubicBezTo>
                <a:moveTo>
                  <a:pt x="689" y="206"/>
                </a:moveTo>
                <a:cubicBezTo>
                  <a:pt x="689" y="206"/>
                  <a:pt x="689" y="206"/>
                  <a:pt x="689" y="206"/>
                </a:cubicBezTo>
                <a:cubicBezTo>
                  <a:pt x="689" y="207"/>
                  <a:pt x="689" y="207"/>
                  <a:pt x="689" y="207"/>
                </a:cubicBezTo>
                <a:cubicBezTo>
                  <a:pt x="689" y="207"/>
                  <a:pt x="688" y="207"/>
                  <a:pt x="688" y="207"/>
                </a:cubicBezTo>
                <a:cubicBezTo>
                  <a:pt x="688" y="207"/>
                  <a:pt x="688" y="207"/>
                  <a:pt x="688" y="207"/>
                </a:cubicBezTo>
                <a:cubicBezTo>
                  <a:pt x="688" y="206"/>
                  <a:pt x="689" y="206"/>
                  <a:pt x="689" y="206"/>
                </a:cubicBezTo>
                <a:moveTo>
                  <a:pt x="716" y="451"/>
                </a:moveTo>
                <a:cubicBezTo>
                  <a:pt x="716" y="451"/>
                  <a:pt x="716" y="451"/>
                  <a:pt x="716" y="451"/>
                </a:cubicBezTo>
                <a:cubicBezTo>
                  <a:pt x="717" y="451"/>
                  <a:pt x="716" y="452"/>
                  <a:pt x="716" y="452"/>
                </a:cubicBezTo>
                <a:cubicBezTo>
                  <a:pt x="716" y="451"/>
                  <a:pt x="716" y="451"/>
                  <a:pt x="716" y="451"/>
                </a:cubicBezTo>
                <a:cubicBezTo>
                  <a:pt x="716" y="451"/>
                  <a:pt x="716" y="451"/>
                  <a:pt x="716" y="451"/>
                </a:cubicBezTo>
                <a:moveTo>
                  <a:pt x="714" y="455"/>
                </a:moveTo>
                <a:cubicBezTo>
                  <a:pt x="714" y="455"/>
                  <a:pt x="714" y="455"/>
                  <a:pt x="714" y="455"/>
                </a:cubicBezTo>
                <a:cubicBezTo>
                  <a:pt x="715" y="455"/>
                  <a:pt x="715" y="455"/>
                  <a:pt x="715" y="455"/>
                </a:cubicBezTo>
                <a:moveTo>
                  <a:pt x="716" y="457"/>
                </a:moveTo>
                <a:cubicBezTo>
                  <a:pt x="716" y="457"/>
                  <a:pt x="717" y="457"/>
                  <a:pt x="716" y="458"/>
                </a:cubicBezTo>
                <a:cubicBezTo>
                  <a:pt x="716" y="458"/>
                  <a:pt x="716" y="458"/>
                  <a:pt x="716" y="458"/>
                </a:cubicBezTo>
                <a:moveTo>
                  <a:pt x="104" y="462"/>
                </a:moveTo>
                <a:cubicBezTo>
                  <a:pt x="104" y="462"/>
                  <a:pt x="104" y="462"/>
                  <a:pt x="104" y="462"/>
                </a:cubicBezTo>
                <a:cubicBezTo>
                  <a:pt x="103" y="462"/>
                  <a:pt x="103" y="462"/>
                  <a:pt x="103" y="462"/>
                </a:cubicBezTo>
                <a:cubicBezTo>
                  <a:pt x="103" y="461"/>
                  <a:pt x="103" y="461"/>
                  <a:pt x="103" y="461"/>
                </a:cubicBezTo>
                <a:cubicBezTo>
                  <a:pt x="103" y="461"/>
                  <a:pt x="103" y="461"/>
                  <a:pt x="103" y="461"/>
                </a:cubicBezTo>
                <a:cubicBezTo>
                  <a:pt x="104" y="461"/>
                  <a:pt x="104" y="462"/>
                  <a:pt x="104" y="462"/>
                </a:cubicBezTo>
                <a:moveTo>
                  <a:pt x="108" y="462"/>
                </a:moveTo>
                <a:cubicBezTo>
                  <a:pt x="108" y="462"/>
                  <a:pt x="109" y="462"/>
                  <a:pt x="109" y="462"/>
                </a:cubicBezTo>
                <a:cubicBezTo>
                  <a:pt x="108" y="463"/>
                  <a:pt x="108" y="463"/>
                  <a:pt x="108" y="463"/>
                </a:cubicBezTo>
                <a:cubicBezTo>
                  <a:pt x="108" y="463"/>
                  <a:pt x="108" y="463"/>
                  <a:pt x="108" y="463"/>
                </a:cubicBezTo>
                <a:cubicBezTo>
                  <a:pt x="108" y="463"/>
                  <a:pt x="108" y="463"/>
                  <a:pt x="108" y="463"/>
                </a:cubicBezTo>
                <a:cubicBezTo>
                  <a:pt x="108" y="462"/>
                  <a:pt x="108" y="462"/>
                  <a:pt x="108" y="462"/>
                </a:cubicBezTo>
                <a:moveTo>
                  <a:pt x="105" y="464"/>
                </a:moveTo>
                <a:cubicBezTo>
                  <a:pt x="105" y="464"/>
                  <a:pt x="105" y="464"/>
                  <a:pt x="105" y="463"/>
                </a:cubicBezTo>
                <a:cubicBezTo>
                  <a:pt x="105" y="463"/>
                  <a:pt x="106" y="463"/>
                  <a:pt x="106" y="464"/>
                </a:cubicBezTo>
                <a:cubicBezTo>
                  <a:pt x="106" y="464"/>
                  <a:pt x="106" y="464"/>
                  <a:pt x="106" y="464"/>
                </a:cubicBezTo>
                <a:cubicBezTo>
                  <a:pt x="106" y="464"/>
                  <a:pt x="106" y="464"/>
                  <a:pt x="105" y="464"/>
                </a:cubicBezTo>
                <a:moveTo>
                  <a:pt x="363" y="56"/>
                </a:moveTo>
                <a:cubicBezTo>
                  <a:pt x="363" y="56"/>
                  <a:pt x="363" y="56"/>
                  <a:pt x="362" y="56"/>
                </a:cubicBezTo>
                <a:cubicBezTo>
                  <a:pt x="362" y="56"/>
                  <a:pt x="362" y="56"/>
                  <a:pt x="362" y="55"/>
                </a:cubicBezTo>
                <a:cubicBezTo>
                  <a:pt x="362" y="55"/>
                  <a:pt x="362" y="55"/>
                  <a:pt x="362" y="55"/>
                </a:cubicBezTo>
                <a:cubicBezTo>
                  <a:pt x="363" y="55"/>
                  <a:pt x="363" y="56"/>
                  <a:pt x="363" y="56"/>
                </a:cubicBezTo>
                <a:moveTo>
                  <a:pt x="711" y="470"/>
                </a:moveTo>
                <a:cubicBezTo>
                  <a:pt x="711" y="470"/>
                  <a:pt x="711" y="470"/>
                  <a:pt x="711" y="470"/>
                </a:cubicBezTo>
                <a:cubicBezTo>
                  <a:pt x="711" y="470"/>
                  <a:pt x="711" y="470"/>
                  <a:pt x="710" y="470"/>
                </a:cubicBezTo>
                <a:cubicBezTo>
                  <a:pt x="710" y="470"/>
                  <a:pt x="710" y="470"/>
                  <a:pt x="710" y="470"/>
                </a:cubicBezTo>
                <a:cubicBezTo>
                  <a:pt x="710" y="470"/>
                  <a:pt x="710" y="470"/>
                  <a:pt x="711" y="470"/>
                </a:cubicBezTo>
                <a:moveTo>
                  <a:pt x="219" y="64"/>
                </a:moveTo>
                <a:cubicBezTo>
                  <a:pt x="218" y="64"/>
                  <a:pt x="218" y="64"/>
                  <a:pt x="218" y="65"/>
                </a:cubicBezTo>
                <a:cubicBezTo>
                  <a:pt x="218" y="65"/>
                  <a:pt x="218" y="64"/>
                  <a:pt x="218" y="64"/>
                </a:cubicBezTo>
                <a:cubicBezTo>
                  <a:pt x="218" y="64"/>
                  <a:pt x="218" y="64"/>
                  <a:pt x="218" y="64"/>
                </a:cubicBezTo>
                <a:cubicBezTo>
                  <a:pt x="218" y="64"/>
                  <a:pt x="218" y="64"/>
                  <a:pt x="219" y="64"/>
                </a:cubicBezTo>
                <a:moveTo>
                  <a:pt x="178" y="64"/>
                </a:moveTo>
                <a:cubicBezTo>
                  <a:pt x="179" y="64"/>
                  <a:pt x="179" y="64"/>
                  <a:pt x="179" y="64"/>
                </a:cubicBezTo>
                <a:cubicBezTo>
                  <a:pt x="179" y="64"/>
                  <a:pt x="179" y="64"/>
                  <a:pt x="178" y="65"/>
                </a:cubicBezTo>
                <a:cubicBezTo>
                  <a:pt x="178" y="65"/>
                  <a:pt x="178" y="65"/>
                  <a:pt x="178" y="65"/>
                </a:cubicBezTo>
                <a:cubicBezTo>
                  <a:pt x="178" y="65"/>
                  <a:pt x="178" y="64"/>
                  <a:pt x="178" y="64"/>
                </a:cubicBezTo>
                <a:cubicBezTo>
                  <a:pt x="178" y="64"/>
                  <a:pt x="178" y="64"/>
                  <a:pt x="178" y="64"/>
                </a:cubicBezTo>
                <a:moveTo>
                  <a:pt x="215" y="61"/>
                </a:moveTo>
                <a:cubicBezTo>
                  <a:pt x="215" y="60"/>
                  <a:pt x="215" y="60"/>
                  <a:pt x="215" y="60"/>
                </a:cubicBezTo>
                <a:cubicBezTo>
                  <a:pt x="215" y="60"/>
                  <a:pt x="216" y="60"/>
                  <a:pt x="216" y="60"/>
                </a:cubicBezTo>
                <a:cubicBezTo>
                  <a:pt x="216" y="60"/>
                  <a:pt x="215" y="61"/>
                  <a:pt x="215" y="61"/>
                </a:cubicBezTo>
                <a:cubicBezTo>
                  <a:pt x="215" y="61"/>
                  <a:pt x="215" y="61"/>
                  <a:pt x="215" y="61"/>
                </a:cubicBezTo>
                <a:moveTo>
                  <a:pt x="189" y="60"/>
                </a:moveTo>
                <a:cubicBezTo>
                  <a:pt x="189" y="60"/>
                  <a:pt x="188" y="59"/>
                  <a:pt x="188" y="59"/>
                </a:cubicBezTo>
                <a:cubicBezTo>
                  <a:pt x="189" y="59"/>
                  <a:pt x="189" y="59"/>
                  <a:pt x="189" y="59"/>
                </a:cubicBezTo>
                <a:cubicBezTo>
                  <a:pt x="189" y="60"/>
                  <a:pt x="189" y="60"/>
                  <a:pt x="189" y="60"/>
                </a:cubicBezTo>
                <a:cubicBezTo>
                  <a:pt x="189" y="60"/>
                  <a:pt x="189" y="60"/>
                  <a:pt x="189" y="60"/>
                </a:cubicBezTo>
                <a:moveTo>
                  <a:pt x="365" y="57"/>
                </a:moveTo>
                <a:cubicBezTo>
                  <a:pt x="365" y="57"/>
                  <a:pt x="365" y="57"/>
                  <a:pt x="365" y="57"/>
                </a:cubicBezTo>
                <a:cubicBezTo>
                  <a:pt x="365" y="56"/>
                  <a:pt x="365" y="56"/>
                  <a:pt x="365" y="56"/>
                </a:cubicBezTo>
                <a:cubicBezTo>
                  <a:pt x="365" y="56"/>
                  <a:pt x="366" y="56"/>
                  <a:pt x="366" y="57"/>
                </a:cubicBezTo>
                <a:cubicBezTo>
                  <a:pt x="366" y="57"/>
                  <a:pt x="365" y="57"/>
                  <a:pt x="365" y="57"/>
                </a:cubicBezTo>
                <a:moveTo>
                  <a:pt x="717" y="449"/>
                </a:moveTo>
                <a:cubicBezTo>
                  <a:pt x="717" y="450"/>
                  <a:pt x="717" y="450"/>
                  <a:pt x="717" y="450"/>
                </a:cubicBezTo>
                <a:cubicBezTo>
                  <a:pt x="717" y="450"/>
                  <a:pt x="717" y="449"/>
                  <a:pt x="717" y="449"/>
                </a:cubicBezTo>
                <a:cubicBezTo>
                  <a:pt x="717" y="449"/>
                  <a:pt x="717" y="449"/>
                  <a:pt x="717" y="449"/>
                </a:cubicBezTo>
                <a:cubicBezTo>
                  <a:pt x="717" y="449"/>
                  <a:pt x="717" y="449"/>
                  <a:pt x="717" y="449"/>
                </a:cubicBezTo>
                <a:moveTo>
                  <a:pt x="366" y="53"/>
                </a:moveTo>
                <a:cubicBezTo>
                  <a:pt x="366" y="53"/>
                  <a:pt x="365" y="53"/>
                  <a:pt x="365" y="53"/>
                </a:cubicBezTo>
                <a:cubicBezTo>
                  <a:pt x="365" y="53"/>
                  <a:pt x="365" y="53"/>
                  <a:pt x="365" y="53"/>
                </a:cubicBezTo>
                <a:cubicBezTo>
                  <a:pt x="365" y="53"/>
                  <a:pt x="365" y="53"/>
                  <a:pt x="365" y="53"/>
                </a:cubicBezTo>
                <a:cubicBezTo>
                  <a:pt x="365" y="52"/>
                  <a:pt x="366" y="53"/>
                  <a:pt x="366" y="53"/>
                </a:cubicBezTo>
                <a:moveTo>
                  <a:pt x="231" y="52"/>
                </a:moveTo>
                <a:cubicBezTo>
                  <a:pt x="231" y="53"/>
                  <a:pt x="231" y="53"/>
                  <a:pt x="231" y="53"/>
                </a:cubicBezTo>
                <a:cubicBezTo>
                  <a:pt x="231" y="53"/>
                  <a:pt x="231" y="53"/>
                  <a:pt x="231" y="53"/>
                </a:cubicBezTo>
                <a:cubicBezTo>
                  <a:pt x="230" y="53"/>
                  <a:pt x="230" y="53"/>
                  <a:pt x="230" y="53"/>
                </a:cubicBezTo>
                <a:cubicBezTo>
                  <a:pt x="230" y="53"/>
                  <a:pt x="230" y="52"/>
                  <a:pt x="231" y="52"/>
                </a:cubicBezTo>
                <a:moveTo>
                  <a:pt x="709" y="473"/>
                </a:moveTo>
                <a:cubicBezTo>
                  <a:pt x="709" y="473"/>
                  <a:pt x="708" y="473"/>
                  <a:pt x="708" y="473"/>
                </a:cubicBezTo>
                <a:cubicBezTo>
                  <a:pt x="709" y="472"/>
                  <a:pt x="709" y="473"/>
                  <a:pt x="709" y="473"/>
                </a:cubicBezTo>
                <a:cubicBezTo>
                  <a:pt x="709" y="473"/>
                  <a:pt x="709" y="473"/>
                  <a:pt x="709" y="473"/>
                </a:cubicBezTo>
                <a:cubicBezTo>
                  <a:pt x="709" y="474"/>
                  <a:pt x="709" y="473"/>
                  <a:pt x="709" y="473"/>
                </a:cubicBezTo>
                <a:moveTo>
                  <a:pt x="712" y="473"/>
                </a:moveTo>
                <a:cubicBezTo>
                  <a:pt x="712" y="473"/>
                  <a:pt x="712" y="473"/>
                  <a:pt x="712" y="473"/>
                </a:cubicBezTo>
                <a:cubicBezTo>
                  <a:pt x="712" y="473"/>
                  <a:pt x="712" y="473"/>
                  <a:pt x="711" y="473"/>
                </a:cubicBezTo>
                <a:cubicBezTo>
                  <a:pt x="711" y="474"/>
                  <a:pt x="711" y="474"/>
                  <a:pt x="711" y="473"/>
                </a:cubicBezTo>
                <a:cubicBezTo>
                  <a:pt x="711" y="473"/>
                  <a:pt x="711" y="473"/>
                  <a:pt x="711" y="473"/>
                </a:cubicBezTo>
                <a:cubicBezTo>
                  <a:pt x="711" y="473"/>
                  <a:pt x="711" y="473"/>
                  <a:pt x="712" y="473"/>
                </a:cubicBezTo>
                <a:moveTo>
                  <a:pt x="368" y="55"/>
                </a:moveTo>
                <a:cubicBezTo>
                  <a:pt x="368" y="55"/>
                  <a:pt x="368" y="55"/>
                  <a:pt x="368" y="55"/>
                </a:cubicBezTo>
                <a:cubicBezTo>
                  <a:pt x="368" y="54"/>
                  <a:pt x="368" y="54"/>
                  <a:pt x="369" y="55"/>
                </a:cubicBezTo>
                <a:cubicBezTo>
                  <a:pt x="369" y="55"/>
                  <a:pt x="369" y="55"/>
                  <a:pt x="369" y="55"/>
                </a:cubicBezTo>
                <a:moveTo>
                  <a:pt x="704" y="476"/>
                </a:moveTo>
                <a:cubicBezTo>
                  <a:pt x="704" y="476"/>
                  <a:pt x="704" y="475"/>
                  <a:pt x="705" y="476"/>
                </a:cubicBezTo>
                <a:cubicBezTo>
                  <a:pt x="705" y="476"/>
                  <a:pt x="705" y="476"/>
                  <a:pt x="705" y="476"/>
                </a:cubicBezTo>
                <a:moveTo>
                  <a:pt x="18" y="374"/>
                </a:moveTo>
                <a:cubicBezTo>
                  <a:pt x="18" y="374"/>
                  <a:pt x="18" y="374"/>
                  <a:pt x="18" y="374"/>
                </a:cubicBezTo>
                <a:cubicBezTo>
                  <a:pt x="18" y="375"/>
                  <a:pt x="18" y="375"/>
                  <a:pt x="18" y="375"/>
                </a:cubicBezTo>
                <a:moveTo>
                  <a:pt x="82" y="377"/>
                </a:moveTo>
                <a:cubicBezTo>
                  <a:pt x="82" y="377"/>
                  <a:pt x="82" y="378"/>
                  <a:pt x="82" y="378"/>
                </a:cubicBezTo>
                <a:cubicBezTo>
                  <a:pt x="82" y="377"/>
                  <a:pt x="81" y="377"/>
                  <a:pt x="81" y="377"/>
                </a:cubicBezTo>
                <a:cubicBezTo>
                  <a:pt x="81" y="377"/>
                  <a:pt x="81" y="377"/>
                  <a:pt x="81" y="377"/>
                </a:cubicBezTo>
                <a:cubicBezTo>
                  <a:pt x="81" y="377"/>
                  <a:pt x="81" y="377"/>
                  <a:pt x="82" y="377"/>
                </a:cubicBezTo>
                <a:cubicBezTo>
                  <a:pt x="82" y="377"/>
                  <a:pt x="82" y="377"/>
                  <a:pt x="82" y="377"/>
                </a:cubicBezTo>
                <a:moveTo>
                  <a:pt x="81" y="379"/>
                </a:moveTo>
                <a:cubicBezTo>
                  <a:pt x="82" y="379"/>
                  <a:pt x="82" y="379"/>
                  <a:pt x="82" y="379"/>
                </a:cubicBezTo>
                <a:cubicBezTo>
                  <a:pt x="82" y="379"/>
                  <a:pt x="82" y="379"/>
                  <a:pt x="82" y="379"/>
                </a:cubicBezTo>
                <a:cubicBezTo>
                  <a:pt x="82" y="379"/>
                  <a:pt x="81" y="379"/>
                  <a:pt x="81" y="379"/>
                </a:cubicBezTo>
                <a:cubicBezTo>
                  <a:pt x="81" y="379"/>
                  <a:pt x="81" y="379"/>
                  <a:pt x="81" y="379"/>
                </a:cubicBezTo>
                <a:moveTo>
                  <a:pt x="288" y="79"/>
                </a:moveTo>
                <a:cubicBezTo>
                  <a:pt x="289" y="79"/>
                  <a:pt x="289" y="79"/>
                  <a:pt x="289" y="80"/>
                </a:cubicBezTo>
                <a:cubicBezTo>
                  <a:pt x="289" y="80"/>
                  <a:pt x="289" y="80"/>
                  <a:pt x="288" y="80"/>
                </a:cubicBezTo>
                <a:cubicBezTo>
                  <a:pt x="288" y="80"/>
                  <a:pt x="288" y="79"/>
                  <a:pt x="288" y="79"/>
                </a:cubicBezTo>
                <a:cubicBezTo>
                  <a:pt x="288" y="79"/>
                  <a:pt x="288" y="79"/>
                  <a:pt x="288" y="79"/>
                </a:cubicBezTo>
                <a:moveTo>
                  <a:pt x="287" y="79"/>
                </a:moveTo>
                <a:cubicBezTo>
                  <a:pt x="287" y="79"/>
                  <a:pt x="287" y="80"/>
                  <a:pt x="287" y="80"/>
                </a:cubicBezTo>
                <a:cubicBezTo>
                  <a:pt x="286" y="80"/>
                  <a:pt x="286" y="80"/>
                  <a:pt x="286" y="80"/>
                </a:cubicBezTo>
                <a:cubicBezTo>
                  <a:pt x="286" y="79"/>
                  <a:pt x="286" y="79"/>
                  <a:pt x="287" y="79"/>
                </a:cubicBezTo>
                <a:cubicBezTo>
                  <a:pt x="287" y="79"/>
                  <a:pt x="287" y="79"/>
                  <a:pt x="287" y="79"/>
                </a:cubicBezTo>
                <a:moveTo>
                  <a:pt x="755" y="389"/>
                </a:moveTo>
                <a:cubicBezTo>
                  <a:pt x="754" y="389"/>
                  <a:pt x="754" y="389"/>
                  <a:pt x="754" y="389"/>
                </a:cubicBezTo>
                <a:cubicBezTo>
                  <a:pt x="754" y="389"/>
                  <a:pt x="754" y="389"/>
                  <a:pt x="754" y="389"/>
                </a:cubicBezTo>
                <a:cubicBezTo>
                  <a:pt x="754" y="388"/>
                  <a:pt x="754" y="388"/>
                  <a:pt x="754" y="388"/>
                </a:cubicBezTo>
                <a:cubicBezTo>
                  <a:pt x="754" y="388"/>
                  <a:pt x="755" y="388"/>
                  <a:pt x="755" y="389"/>
                </a:cubicBezTo>
                <a:moveTo>
                  <a:pt x="726" y="367"/>
                </a:moveTo>
                <a:cubicBezTo>
                  <a:pt x="726" y="367"/>
                  <a:pt x="726" y="367"/>
                  <a:pt x="726" y="367"/>
                </a:cubicBezTo>
                <a:cubicBezTo>
                  <a:pt x="725" y="367"/>
                  <a:pt x="725" y="367"/>
                  <a:pt x="726" y="366"/>
                </a:cubicBezTo>
                <a:cubicBezTo>
                  <a:pt x="726" y="366"/>
                  <a:pt x="726" y="366"/>
                  <a:pt x="726" y="366"/>
                </a:cubicBezTo>
                <a:cubicBezTo>
                  <a:pt x="726" y="366"/>
                  <a:pt x="726" y="367"/>
                  <a:pt x="726" y="367"/>
                </a:cubicBezTo>
                <a:moveTo>
                  <a:pt x="566" y="89"/>
                </a:moveTo>
                <a:cubicBezTo>
                  <a:pt x="566" y="89"/>
                  <a:pt x="566" y="89"/>
                  <a:pt x="566" y="89"/>
                </a:cubicBezTo>
                <a:cubicBezTo>
                  <a:pt x="566" y="89"/>
                  <a:pt x="566" y="89"/>
                  <a:pt x="566" y="89"/>
                </a:cubicBezTo>
                <a:cubicBezTo>
                  <a:pt x="567" y="89"/>
                  <a:pt x="567" y="89"/>
                  <a:pt x="567" y="89"/>
                </a:cubicBezTo>
                <a:cubicBezTo>
                  <a:pt x="567" y="89"/>
                  <a:pt x="566" y="89"/>
                  <a:pt x="566" y="89"/>
                </a:cubicBezTo>
                <a:moveTo>
                  <a:pt x="717" y="373"/>
                </a:moveTo>
                <a:cubicBezTo>
                  <a:pt x="716" y="373"/>
                  <a:pt x="716" y="373"/>
                  <a:pt x="716" y="373"/>
                </a:cubicBezTo>
                <a:cubicBezTo>
                  <a:pt x="716" y="373"/>
                  <a:pt x="716" y="373"/>
                  <a:pt x="716" y="372"/>
                </a:cubicBezTo>
                <a:cubicBezTo>
                  <a:pt x="716" y="372"/>
                  <a:pt x="716" y="372"/>
                  <a:pt x="716" y="372"/>
                </a:cubicBezTo>
                <a:cubicBezTo>
                  <a:pt x="716" y="372"/>
                  <a:pt x="716" y="372"/>
                  <a:pt x="717" y="373"/>
                </a:cubicBezTo>
                <a:moveTo>
                  <a:pt x="116" y="408"/>
                </a:moveTo>
                <a:cubicBezTo>
                  <a:pt x="116" y="408"/>
                  <a:pt x="116" y="409"/>
                  <a:pt x="116" y="409"/>
                </a:cubicBezTo>
                <a:cubicBezTo>
                  <a:pt x="115" y="409"/>
                  <a:pt x="115" y="408"/>
                  <a:pt x="115" y="408"/>
                </a:cubicBezTo>
                <a:moveTo>
                  <a:pt x="740" y="409"/>
                </a:moveTo>
                <a:cubicBezTo>
                  <a:pt x="740" y="409"/>
                  <a:pt x="740" y="409"/>
                  <a:pt x="740" y="409"/>
                </a:cubicBezTo>
                <a:cubicBezTo>
                  <a:pt x="740" y="409"/>
                  <a:pt x="740" y="409"/>
                  <a:pt x="740" y="408"/>
                </a:cubicBezTo>
                <a:cubicBezTo>
                  <a:pt x="740" y="408"/>
                  <a:pt x="740" y="408"/>
                  <a:pt x="740" y="408"/>
                </a:cubicBezTo>
                <a:cubicBezTo>
                  <a:pt x="740" y="408"/>
                  <a:pt x="740" y="408"/>
                  <a:pt x="740" y="409"/>
                </a:cubicBezTo>
                <a:moveTo>
                  <a:pt x="744" y="408"/>
                </a:moveTo>
                <a:cubicBezTo>
                  <a:pt x="744" y="408"/>
                  <a:pt x="744" y="408"/>
                  <a:pt x="744" y="408"/>
                </a:cubicBezTo>
                <a:cubicBezTo>
                  <a:pt x="744" y="409"/>
                  <a:pt x="744" y="409"/>
                  <a:pt x="744" y="409"/>
                </a:cubicBezTo>
                <a:cubicBezTo>
                  <a:pt x="744" y="409"/>
                  <a:pt x="743" y="409"/>
                  <a:pt x="743" y="409"/>
                </a:cubicBezTo>
                <a:cubicBezTo>
                  <a:pt x="743" y="409"/>
                  <a:pt x="743" y="409"/>
                  <a:pt x="743" y="409"/>
                </a:cubicBezTo>
                <a:cubicBezTo>
                  <a:pt x="743" y="408"/>
                  <a:pt x="744" y="408"/>
                  <a:pt x="744" y="408"/>
                </a:cubicBezTo>
                <a:moveTo>
                  <a:pt x="745" y="393"/>
                </a:moveTo>
                <a:cubicBezTo>
                  <a:pt x="745" y="393"/>
                  <a:pt x="744" y="392"/>
                  <a:pt x="744" y="392"/>
                </a:cubicBezTo>
                <a:cubicBezTo>
                  <a:pt x="745" y="392"/>
                  <a:pt x="745" y="392"/>
                  <a:pt x="745" y="392"/>
                </a:cubicBezTo>
                <a:cubicBezTo>
                  <a:pt x="745" y="393"/>
                  <a:pt x="745" y="393"/>
                  <a:pt x="745" y="393"/>
                </a:cubicBezTo>
                <a:cubicBezTo>
                  <a:pt x="745" y="393"/>
                  <a:pt x="745" y="393"/>
                  <a:pt x="745" y="393"/>
                </a:cubicBezTo>
                <a:moveTo>
                  <a:pt x="123" y="403"/>
                </a:moveTo>
                <a:cubicBezTo>
                  <a:pt x="123" y="403"/>
                  <a:pt x="123" y="403"/>
                  <a:pt x="123" y="403"/>
                </a:cubicBezTo>
                <a:cubicBezTo>
                  <a:pt x="123" y="402"/>
                  <a:pt x="124" y="403"/>
                  <a:pt x="124" y="403"/>
                </a:cubicBezTo>
                <a:cubicBezTo>
                  <a:pt x="124" y="403"/>
                  <a:pt x="124" y="403"/>
                  <a:pt x="124" y="403"/>
                </a:cubicBezTo>
                <a:cubicBezTo>
                  <a:pt x="124" y="403"/>
                  <a:pt x="124" y="403"/>
                  <a:pt x="123" y="403"/>
                </a:cubicBezTo>
                <a:moveTo>
                  <a:pt x="124" y="403"/>
                </a:moveTo>
                <a:cubicBezTo>
                  <a:pt x="124" y="403"/>
                  <a:pt x="125" y="403"/>
                  <a:pt x="125" y="404"/>
                </a:cubicBezTo>
                <a:cubicBezTo>
                  <a:pt x="125" y="404"/>
                  <a:pt x="124" y="404"/>
                  <a:pt x="124" y="404"/>
                </a:cubicBezTo>
                <a:moveTo>
                  <a:pt x="218" y="754"/>
                </a:moveTo>
                <a:cubicBezTo>
                  <a:pt x="218" y="752"/>
                  <a:pt x="218" y="752"/>
                  <a:pt x="218" y="752"/>
                </a:cubicBezTo>
                <a:cubicBezTo>
                  <a:pt x="219" y="752"/>
                  <a:pt x="219" y="753"/>
                  <a:pt x="219" y="754"/>
                </a:cubicBezTo>
                <a:cubicBezTo>
                  <a:pt x="219" y="754"/>
                  <a:pt x="218" y="754"/>
                  <a:pt x="218" y="754"/>
                </a:cubicBezTo>
                <a:moveTo>
                  <a:pt x="218" y="756"/>
                </a:moveTo>
                <a:cubicBezTo>
                  <a:pt x="218" y="756"/>
                  <a:pt x="218" y="757"/>
                  <a:pt x="219" y="757"/>
                </a:cubicBezTo>
                <a:cubicBezTo>
                  <a:pt x="219" y="757"/>
                  <a:pt x="218" y="757"/>
                  <a:pt x="218" y="757"/>
                </a:cubicBezTo>
                <a:cubicBezTo>
                  <a:pt x="218" y="757"/>
                  <a:pt x="218" y="757"/>
                  <a:pt x="218" y="756"/>
                </a:cubicBezTo>
                <a:cubicBezTo>
                  <a:pt x="218" y="756"/>
                  <a:pt x="218" y="756"/>
                  <a:pt x="218" y="756"/>
                </a:cubicBezTo>
                <a:moveTo>
                  <a:pt x="493" y="19"/>
                </a:moveTo>
                <a:cubicBezTo>
                  <a:pt x="493" y="19"/>
                  <a:pt x="492" y="19"/>
                  <a:pt x="492" y="19"/>
                </a:cubicBezTo>
                <a:cubicBezTo>
                  <a:pt x="492" y="19"/>
                  <a:pt x="492" y="19"/>
                  <a:pt x="492" y="19"/>
                </a:cubicBezTo>
                <a:cubicBezTo>
                  <a:pt x="492" y="19"/>
                  <a:pt x="492" y="18"/>
                  <a:pt x="492" y="18"/>
                </a:cubicBezTo>
                <a:cubicBezTo>
                  <a:pt x="492" y="18"/>
                  <a:pt x="492" y="18"/>
                  <a:pt x="492" y="18"/>
                </a:cubicBezTo>
                <a:cubicBezTo>
                  <a:pt x="492" y="18"/>
                  <a:pt x="493" y="19"/>
                  <a:pt x="493" y="19"/>
                </a:cubicBezTo>
                <a:moveTo>
                  <a:pt x="386" y="488"/>
                </a:moveTo>
                <a:cubicBezTo>
                  <a:pt x="386" y="488"/>
                  <a:pt x="386" y="488"/>
                  <a:pt x="387" y="488"/>
                </a:cubicBezTo>
                <a:cubicBezTo>
                  <a:pt x="387" y="488"/>
                  <a:pt x="387" y="488"/>
                  <a:pt x="387" y="489"/>
                </a:cubicBezTo>
                <a:cubicBezTo>
                  <a:pt x="387" y="488"/>
                  <a:pt x="387" y="488"/>
                  <a:pt x="388" y="488"/>
                </a:cubicBezTo>
                <a:cubicBezTo>
                  <a:pt x="388" y="487"/>
                  <a:pt x="388" y="487"/>
                  <a:pt x="388" y="485"/>
                </a:cubicBezTo>
                <a:cubicBezTo>
                  <a:pt x="388" y="485"/>
                  <a:pt x="388" y="485"/>
                  <a:pt x="388" y="485"/>
                </a:cubicBezTo>
                <a:cubicBezTo>
                  <a:pt x="387" y="485"/>
                  <a:pt x="387" y="486"/>
                  <a:pt x="388" y="486"/>
                </a:cubicBezTo>
                <a:cubicBezTo>
                  <a:pt x="388" y="486"/>
                  <a:pt x="388" y="486"/>
                  <a:pt x="388" y="486"/>
                </a:cubicBezTo>
                <a:cubicBezTo>
                  <a:pt x="388" y="486"/>
                  <a:pt x="388" y="485"/>
                  <a:pt x="388" y="485"/>
                </a:cubicBezTo>
                <a:cubicBezTo>
                  <a:pt x="388" y="485"/>
                  <a:pt x="388" y="485"/>
                  <a:pt x="388" y="485"/>
                </a:cubicBezTo>
                <a:cubicBezTo>
                  <a:pt x="387" y="486"/>
                  <a:pt x="387" y="486"/>
                  <a:pt x="387" y="485"/>
                </a:cubicBezTo>
                <a:cubicBezTo>
                  <a:pt x="387" y="485"/>
                  <a:pt x="387" y="484"/>
                  <a:pt x="387" y="483"/>
                </a:cubicBezTo>
                <a:cubicBezTo>
                  <a:pt x="387" y="483"/>
                  <a:pt x="386" y="482"/>
                  <a:pt x="386" y="482"/>
                </a:cubicBezTo>
                <a:cubicBezTo>
                  <a:pt x="385" y="483"/>
                  <a:pt x="386" y="483"/>
                  <a:pt x="386" y="484"/>
                </a:cubicBezTo>
                <a:cubicBezTo>
                  <a:pt x="386" y="485"/>
                  <a:pt x="386" y="485"/>
                  <a:pt x="385" y="486"/>
                </a:cubicBezTo>
                <a:cubicBezTo>
                  <a:pt x="385" y="486"/>
                  <a:pt x="385" y="485"/>
                  <a:pt x="385" y="484"/>
                </a:cubicBezTo>
                <a:cubicBezTo>
                  <a:pt x="385" y="484"/>
                  <a:pt x="385" y="483"/>
                  <a:pt x="384" y="483"/>
                </a:cubicBezTo>
                <a:cubicBezTo>
                  <a:pt x="383" y="482"/>
                  <a:pt x="384" y="482"/>
                  <a:pt x="384" y="481"/>
                </a:cubicBezTo>
                <a:cubicBezTo>
                  <a:pt x="384" y="481"/>
                  <a:pt x="385" y="481"/>
                  <a:pt x="385" y="481"/>
                </a:cubicBezTo>
                <a:cubicBezTo>
                  <a:pt x="385" y="481"/>
                  <a:pt x="385" y="480"/>
                  <a:pt x="386" y="480"/>
                </a:cubicBezTo>
                <a:cubicBezTo>
                  <a:pt x="386" y="479"/>
                  <a:pt x="386" y="480"/>
                  <a:pt x="386" y="480"/>
                </a:cubicBezTo>
                <a:cubicBezTo>
                  <a:pt x="386" y="480"/>
                  <a:pt x="386" y="480"/>
                  <a:pt x="386" y="480"/>
                </a:cubicBezTo>
                <a:cubicBezTo>
                  <a:pt x="386" y="480"/>
                  <a:pt x="386" y="480"/>
                  <a:pt x="386" y="480"/>
                </a:cubicBezTo>
                <a:cubicBezTo>
                  <a:pt x="386" y="480"/>
                  <a:pt x="386" y="480"/>
                  <a:pt x="386" y="480"/>
                </a:cubicBezTo>
                <a:cubicBezTo>
                  <a:pt x="386" y="479"/>
                  <a:pt x="386" y="479"/>
                  <a:pt x="386" y="480"/>
                </a:cubicBezTo>
                <a:cubicBezTo>
                  <a:pt x="384" y="479"/>
                  <a:pt x="383" y="479"/>
                  <a:pt x="381" y="478"/>
                </a:cubicBezTo>
                <a:cubicBezTo>
                  <a:pt x="381" y="478"/>
                  <a:pt x="381" y="477"/>
                  <a:pt x="381" y="477"/>
                </a:cubicBezTo>
                <a:cubicBezTo>
                  <a:pt x="382" y="477"/>
                  <a:pt x="382" y="476"/>
                  <a:pt x="382" y="476"/>
                </a:cubicBezTo>
                <a:cubicBezTo>
                  <a:pt x="381" y="474"/>
                  <a:pt x="379" y="474"/>
                  <a:pt x="378" y="473"/>
                </a:cubicBezTo>
                <a:cubicBezTo>
                  <a:pt x="377" y="473"/>
                  <a:pt x="376" y="474"/>
                  <a:pt x="376" y="473"/>
                </a:cubicBezTo>
                <a:cubicBezTo>
                  <a:pt x="375" y="471"/>
                  <a:pt x="373" y="472"/>
                  <a:pt x="372" y="471"/>
                </a:cubicBezTo>
                <a:cubicBezTo>
                  <a:pt x="372" y="471"/>
                  <a:pt x="371" y="471"/>
                  <a:pt x="371" y="471"/>
                </a:cubicBezTo>
                <a:cubicBezTo>
                  <a:pt x="371" y="471"/>
                  <a:pt x="370" y="471"/>
                  <a:pt x="370" y="471"/>
                </a:cubicBezTo>
                <a:cubicBezTo>
                  <a:pt x="370" y="470"/>
                  <a:pt x="370" y="469"/>
                  <a:pt x="370" y="469"/>
                </a:cubicBezTo>
                <a:cubicBezTo>
                  <a:pt x="369" y="468"/>
                  <a:pt x="369" y="467"/>
                  <a:pt x="368" y="468"/>
                </a:cubicBezTo>
                <a:cubicBezTo>
                  <a:pt x="367" y="469"/>
                  <a:pt x="366" y="469"/>
                  <a:pt x="364" y="469"/>
                </a:cubicBezTo>
                <a:cubicBezTo>
                  <a:pt x="363" y="470"/>
                  <a:pt x="362" y="470"/>
                  <a:pt x="360" y="470"/>
                </a:cubicBezTo>
                <a:cubicBezTo>
                  <a:pt x="360" y="469"/>
                  <a:pt x="359" y="469"/>
                  <a:pt x="359" y="468"/>
                </a:cubicBezTo>
                <a:cubicBezTo>
                  <a:pt x="358" y="467"/>
                  <a:pt x="357" y="465"/>
                  <a:pt x="356" y="464"/>
                </a:cubicBezTo>
                <a:cubicBezTo>
                  <a:pt x="356" y="463"/>
                  <a:pt x="354" y="462"/>
                  <a:pt x="354" y="461"/>
                </a:cubicBezTo>
                <a:cubicBezTo>
                  <a:pt x="353" y="460"/>
                  <a:pt x="353" y="458"/>
                  <a:pt x="352" y="457"/>
                </a:cubicBezTo>
                <a:cubicBezTo>
                  <a:pt x="351" y="457"/>
                  <a:pt x="352" y="456"/>
                  <a:pt x="351" y="456"/>
                </a:cubicBezTo>
                <a:cubicBezTo>
                  <a:pt x="350" y="455"/>
                  <a:pt x="351" y="453"/>
                  <a:pt x="350" y="452"/>
                </a:cubicBezTo>
                <a:cubicBezTo>
                  <a:pt x="349" y="452"/>
                  <a:pt x="349" y="450"/>
                  <a:pt x="349" y="450"/>
                </a:cubicBezTo>
                <a:cubicBezTo>
                  <a:pt x="349" y="448"/>
                  <a:pt x="347" y="447"/>
                  <a:pt x="348" y="445"/>
                </a:cubicBezTo>
                <a:cubicBezTo>
                  <a:pt x="347" y="444"/>
                  <a:pt x="347" y="443"/>
                  <a:pt x="347" y="441"/>
                </a:cubicBezTo>
                <a:cubicBezTo>
                  <a:pt x="347" y="440"/>
                  <a:pt x="345" y="440"/>
                  <a:pt x="346" y="438"/>
                </a:cubicBezTo>
                <a:cubicBezTo>
                  <a:pt x="346" y="438"/>
                  <a:pt x="346" y="436"/>
                  <a:pt x="345" y="436"/>
                </a:cubicBezTo>
                <a:cubicBezTo>
                  <a:pt x="344" y="435"/>
                  <a:pt x="345" y="434"/>
                  <a:pt x="345" y="433"/>
                </a:cubicBezTo>
                <a:cubicBezTo>
                  <a:pt x="345" y="432"/>
                  <a:pt x="344" y="431"/>
                  <a:pt x="344" y="430"/>
                </a:cubicBezTo>
                <a:cubicBezTo>
                  <a:pt x="344" y="428"/>
                  <a:pt x="344" y="426"/>
                  <a:pt x="344" y="424"/>
                </a:cubicBezTo>
                <a:cubicBezTo>
                  <a:pt x="344" y="422"/>
                  <a:pt x="343" y="421"/>
                  <a:pt x="343" y="420"/>
                </a:cubicBezTo>
                <a:cubicBezTo>
                  <a:pt x="343" y="418"/>
                  <a:pt x="343" y="417"/>
                  <a:pt x="343" y="415"/>
                </a:cubicBezTo>
                <a:cubicBezTo>
                  <a:pt x="343" y="411"/>
                  <a:pt x="343" y="411"/>
                  <a:pt x="343" y="411"/>
                </a:cubicBezTo>
                <a:cubicBezTo>
                  <a:pt x="343" y="407"/>
                  <a:pt x="343" y="407"/>
                  <a:pt x="343" y="407"/>
                </a:cubicBezTo>
                <a:cubicBezTo>
                  <a:pt x="343" y="406"/>
                  <a:pt x="343" y="404"/>
                  <a:pt x="343" y="403"/>
                </a:cubicBezTo>
                <a:cubicBezTo>
                  <a:pt x="343" y="400"/>
                  <a:pt x="342" y="398"/>
                  <a:pt x="344" y="396"/>
                </a:cubicBezTo>
                <a:cubicBezTo>
                  <a:pt x="344" y="396"/>
                  <a:pt x="344" y="395"/>
                  <a:pt x="344" y="395"/>
                </a:cubicBezTo>
                <a:cubicBezTo>
                  <a:pt x="344" y="393"/>
                  <a:pt x="343" y="390"/>
                  <a:pt x="345" y="388"/>
                </a:cubicBezTo>
                <a:cubicBezTo>
                  <a:pt x="345" y="388"/>
                  <a:pt x="345" y="387"/>
                  <a:pt x="345" y="386"/>
                </a:cubicBezTo>
                <a:cubicBezTo>
                  <a:pt x="345" y="385"/>
                  <a:pt x="344" y="384"/>
                  <a:pt x="346" y="383"/>
                </a:cubicBezTo>
                <a:cubicBezTo>
                  <a:pt x="346" y="383"/>
                  <a:pt x="346" y="381"/>
                  <a:pt x="346" y="381"/>
                </a:cubicBezTo>
                <a:cubicBezTo>
                  <a:pt x="346" y="380"/>
                  <a:pt x="345" y="378"/>
                  <a:pt x="346" y="378"/>
                </a:cubicBezTo>
                <a:cubicBezTo>
                  <a:pt x="347" y="377"/>
                  <a:pt x="347" y="376"/>
                  <a:pt x="347" y="375"/>
                </a:cubicBezTo>
                <a:cubicBezTo>
                  <a:pt x="347" y="374"/>
                  <a:pt x="347" y="373"/>
                  <a:pt x="347" y="372"/>
                </a:cubicBezTo>
                <a:cubicBezTo>
                  <a:pt x="348" y="370"/>
                  <a:pt x="347" y="369"/>
                  <a:pt x="348" y="367"/>
                </a:cubicBezTo>
                <a:cubicBezTo>
                  <a:pt x="348" y="366"/>
                  <a:pt x="349" y="366"/>
                  <a:pt x="349" y="364"/>
                </a:cubicBezTo>
                <a:cubicBezTo>
                  <a:pt x="349" y="363"/>
                  <a:pt x="350" y="363"/>
                  <a:pt x="350" y="362"/>
                </a:cubicBezTo>
                <a:cubicBezTo>
                  <a:pt x="351" y="361"/>
                  <a:pt x="352" y="361"/>
                  <a:pt x="353" y="362"/>
                </a:cubicBezTo>
                <a:cubicBezTo>
                  <a:pt x="354" y="362"/>
                  <a:pt x="353" y="361"/>
                  <a:pt x="354" y="360"/>
                </a:cubicBezTo>
                <a:cubicBezTo>
                  <a:pt x="354" y="359"/>
                  <a:pt x="355" y="359"/>
                  <a:pt x="356" y="359"/>
                </a:cubicBezTo>
                <a:cubicBezTo>
                  <a:pt x="357" y="359"/>
                  <a:pt x="357" y="358"/>
                  <a:pt x="357" y="357"/>
                </a:cubicBezTo>
                <a:cubicBezTo>
                  <a:pt x="358" y="356"/>
                  <a:pt x="360" y="357"/>
                  <a:pt x="361" y="357"/>
                </a:cubicBezTo>
                <a:cubicBezTo>
                  <a:pt x="361" y="356"/>
                  <a:pt x="361" y="356"/>
                  <a:pt x="361" y="356"/>
                </a:cubicBezTo>
                <a:cubicBezTo>
                  <a:pt x="360" y="356"/>
                  <a:pt x="360" y="355"/>
                  <a:pt x="359" y="355"/>
                </a:cubicBezTo>
                <a:cubicBezTo>
                  <a:pt x="359" y="355"/>
                  <a:pt x="359" y="355"/>
                  <a:pt x="359" y="355"/>
                </a:cubicBezTo>
                <a:cubicBezTo>
                  <a:pt x="359" y="355"/>
                  <a:pt x="359" y="355"/>
                  <a:pt x="359" y="354"/>
                </a:cubicBezTo>
                <a:cubicBezTo>
                  <a:pt x="359" y="354"/>
                  <a:pt x="359" y="354"/>
                  <a:pt x="358" y="354"/>
                </a:cubicBezTo>
                <a:cubicBezTo>
                  <a:pt x="358" y="354"/>
                  <a:pt x="359" y="355"/>
                  <a:pt x="359" y="355"/>
                </a:cubicBezTo>
                <a:cubicBezTo>
                  <a:pt x="359" y="355"/>
                  <a:pt x="359" y="356"/>
                  <a:pt x="359" y="356"/>
                </a:cubicBezTo>
                <a:cubicBezTo>
                  <a:pt x="358" y="356"/>
                  <a:pt x="358" y="356"/>
                  <a:pt x="357" y="356"/>
                </a:cubicBezTo>
                <a:cubicBezTo>
                  <a:pt x="356" y="356"/>
                  <a:pt x="356" y="355"/>
                  <a:pt x="356" y="354"/>
                </a:cubicBezTo>
                <a:cubicBezTo>
                  <a:pt x="357" y="354"/>
                  <a:pt x="357" y="353"/>
                  <a:pt x="358" y="353"/>
                </a:cubicBezTo>
                <a:cubicBezTo>
                  <a:pt x="358" y="353"/>
                  <a:pt x="359" y="353"/>
                  <a:pt x="359" y="352"/>
                </a:cubicBezTo>
                <a:cubicBezTo>
                  <a:pt x="360" y="351"/>
                  <a:pt x="361" y="351"/>
                  <a:pt x="362" y="349"/>
                </a:cubicBezTo>
                <a:cubicBezTo>
                  <a:pt x="362" y="349"/>
                  <a:pt x="363" y="349"/>
                  <a:pt x="363" y="349"/>
                </a:cubicBezTo>
                <a:cubicBezTo>
                  <a:pt x="363" y="348"/>
                  <a:pt x="362" y="348"/>
                  <a:pt x="362" y="347"/>
                </a:cubicBezTo>
                <a:cubicBezTo>
                  <a:pt x="362" y="346"/>
                  <a:pt x="361" y="346"/>
                  <a:pt x="361" y="347"/>
                </a:cubicBezTo>
                <a:cubicBezTo>
                  <a:pt x="361" y="347"/>
                  <a:pt x="361" y="348"/>
                  <a:pt x="361" y="348"/>
                </a:cubicBezTo>
                <a:cubicBezTo>
                  <a:pt x="361" y="348"/>
                  <a:pt x="362" y="348"/>
                  <a:pt x="362" y="348"/>
                </a:cubicBezTo>
                <a:cubicBezTo>
                  <a:pt x="362" y="346"/>
                  <a:pt x="364" y="348"/>
                  <a:pt x="365" y="347"/>
                </a:cubicBezTo>
                <a:cubicBezTo>
                  <a:pt x="364" y="346"/>
                  <a:pt x="363" y="346"/>
                  <a:pt x="362" y="347"/>
                </a:cubicBezTo>
                <a:cubicBezTo>
                  <a:pt x="362" y="349"/>
                  <a:pt x="362" y="349"/>
                  <a:pt x="362" y="349"/>
                </a:cubicBezTo>
                <a:cubicBezTo>
                  <a:pt x="360" y="349"/>
                  <a:pt x="360" y="349"/>
                  <a:pt x="360" y="348"/>
                </a:cubicBezTo>
                <a:cubicBezTo>
                  <a:pt x="360" y="348"/>
                  <a:pt x="360" y="347"/>
                  <a:pt x="360" y="347"/>
                </a:cubicBezTo>
                <a:cubicBezTo>
                  <a:pt x="360" y="347"/>
                  <a:pt x="360" y="346"/>
                  <a:pt x="359" y="346"/>
                </a:cubicBezTo>
                <a:cubicBezTo>
                  <a:pt x="358" y="346"/>
                  <a:pt x="358" y="347"/>
                  <a:pt x="358" y="347"/>
                </a:cubicBezTo>
                <a:cubicBezTo>
                  <a:pt x="358" y="347"/>
                  <a:pt x="358" y="348"/>
                  <a:pt x="358" y="348"/>
                </a:cubicBezTo>
                <a:cubicBezTo>
                  <a:pt x="358" y="348"/>
                  <a:pt x="358" y="348"/>
                  <a:pt x="357" y="348"/>
                </a:cubicBezTo>
                <a:cubicBezTo>
                  <a:pt x="357" y="348"/>
                  <a:pt x="357" y="347"/>
                  <a:pt x="357" y="347"/>
                </a:cubicBezTo>
                <a:cubicBezTo>
                  <a:pt x="357" y="346"/>
                  <a:pt x="357" y="345"/>
                  <a:pt x="356" y="345"/>
                </a:cubicBezTo>
                <a:cubicBezTo>
                  <a:pt x="356" y="345"/>
                  <a:pt x="355" y="345"/>
                  <a:pt x="355" y="345"/>
                </a:cubicBezTo>
                <a:cubicBezTo>
                  <a:pt x="356" y="344"/>
                  <a:pt x="357" y="345"/>
                  <a:pt x="358" y="344"/>
                </a:cubicBezTo>
                <a:cubicBezTo>
                  <a:pt x="358" y="344"/>
                  <a:pt x="359" y="344"/>
                  <a:pt x="359" y="344"/>
                </a:cubicBezTo>
                <a:cubicBezTo>
                  <a:pt x="359" y="344"/>
                  <a:pt x="359" y="343"/>
                  <a:pt x="359" y="342"/>
                </a:cubicBezTo>
                <a:cubicBezTo>
                  <a:pt x="360" y="341"/>
                  <a:pt x="359" y="341"/>
                  <a:pt x="359" y="341"/>
                </a:cubicBezTo>
                <a:cubicBezTo>
                  <a:pt x="359" y="341"/>
                  <a:pt x="359" y="342"/>
                  <a:pt x="359" y="342"/>
                </a:cubicBezTo>
                <a:cubicBezTo>
                  <a:pt x="359" y="343"/>
                  <a:pt x="359" y="343"/>
                  <a:pt x="360" y="343"/>
                </a:cubicBezTo>
                <a:cubicBezTo>
                  <a:pt x="360" y="343"/>
                  <a:pt x="360" y="342"/>
                  <a:pt x="360" y="342"/>
                </a:cubicBezTo>
                <a:cubicBezTo>
                  <a:pt x="360" y="342"/>
                  <a:pt x="360" y="341"/>
                  <a:pt x="359" y="342"/>
                </a:cubicBezTo>
                <a:cubicBezTo>
                  <a:pt x="358" y="342"/>
                  <a:pt x="358" y="343"/>
                  <a:pt x="358" y="344"/>
                </a:cubicBezTo>
                <a:cubicBezTo>
                  <a:pt x="356" y="344"/>
                  <a:pt x="355" y="343"/>
                  <a:pt x="354" y="342"/>
                </a:cubicBezTo>
                <a:cubicBezTo>
                  <a:pt x="355" y="342"/>
                  <a:pt x="355" y="341"/>
                  <a:pt x="355" y="341"/>
                </a:cubicBezTo>
                <a:cubicBezTo>
                  <a:pt x="355" y="338"/>
                  <a:pt x="356" y="337"/>
                  <a:pt x="358" y="335"/>
                </a:cubicBezTo>
                <a:cubicBezTo>
                  <a:pt x="358" y="334"/>
                  <a:pt x="358" y="334"/>
                  <a:pt x="358" y="333"/>
                </a:cubicBezTo>
                <a:cubicBezTo>
                  <a:pt x="357" y="333"/>
                  <a:pt x="357" y="333"/>
                  <a:pt x="357" y="332"/>
                </a:cubicBezTo>
                <a:cubicBezTo>
                  <a:pt x="358" y="331"/>
                  <a:pt x="359" y="329"/>
                  <a:pt x="359" y="327"/>
                </a:cubicBezTo>
                <a:cubicBezTo>
                  <a:pt x="359" y="326"/>
                  <a:pt x="360" y="326"/>
                  <a:pt x="360" y="325"/>
                </a:cubicBezTo>
                <a:cubicBezTo>
                  <a:pt x="360" y="324"/>
                  <a:pt x="360" y="323"/>
                  <a:pt x="360" y="323"/>
                </a:cubicBezTo>
                <a:cubicBezTo>
                  <a:pt x="361" y="322"/>
                  <a:pt x="361" y="321"/>
                  <a:pt x="361" y="320"/>
                </a:cubicBezTo>
                <a:cubicBezTo>
                  <a:pt x="361" y="320"/>
                  <a:pt x="362" y="320"/>
                  <a:pt x="362" y="320"/>
                </a:cubicBezTo>
                <a:cubicBezTo>
                  <a:pt x="363" y="320"/>
                  <a:pt x="363" y="321"/>
                  <a:pt x="364" y="321"/>
                </a:cubicBezTo>
                <a:cubicBezTo>
                  <a:pt x="363" y="321"/>
                  <a:pt x="363" y="322"/>
                  <a:pt x="363" y="322"/>
                </a:cubicBezTo>
                <a:cubicBezTo>
                  <a:pt x="363" y="322"/>
                  <a:pt x="363" y="323"/>
                  <a:pt x="364" y="323"/>
                </a:cubicBezTo>
                <a:cubicBezTo>
                  <a:pt x="365" y="322"/>
                  <a:pt x="367" y="322"/>
                  <a:pt x="368" y="320"/>
                </a:cubicBezTo>
                <a:cubicBezTo>
                  <a:pt x="368" y="319"/>
                  <a:pt x="369" y="318"/>
                  <a:pt x="369" y="317"/>
                </a:cubicBezTo>
                <a:cubicBezTo>
                  <a:pt x="369" y="317"/>
                  <a:pt x="369" y="317"/>
                  <a:pt x="369" y="317"/>
                </a:cubicBezTo>
                <a:cubicBezTo>
                  <a:pt x="368" y="316"/>
                  <a:pt x="369" y="314"/>
                  <a:pt x="369" y="313"/>
                </a:cubicBezTo>
                <a:cubicBezTo>
                  <a:pt x="368" y="312"/>
                  <a:pt x="367" y="312"/>
                  <a:pt x="367" y="311"/>
                </a:cubicBezTo>
                <a:cubicBezTo>
                  <a:pt x="367" y="311"/>
                  <a:pt x="367" y="311"/>
                  <a:pt x="367" y="310"/>
                </a:cubicBezTo>
                <a:cubicBezTo>
                  <a:pt x="367" y="309"/>
                  <a:pt x="367" y="309"/>
                  <a:pt x="367" y="308"/>
                </a:cubicBezTo>
                <a:cubicBezTo>
                  <a:pt x="367" y="307"/>
                  <a:pt x="366" y="305"/>
                  <a:pt x="367" y="304"/>
                </a:cubicBezTo>
                <a:cubicBezTo>
                  <a:pt x="368" y="303"/>
                  <a:pt x="367" y="302"/>
                  <a:pt x="369" y="301"/>
                </a:cubicBezTo>
                <a:cubicBezTo>
                  <a:pt x="368" y="300"/>
                  <a:pt x="370" y="299"/>
                  <a:pt x="370" y="298"/>
                </a:cubicBezTo>
                <a:cubicBezTo>
                  <a:pt x="369" y="297"/>
                  <a:pt x="371" y="297"/>
                  <a:pt x="370" y="296"/>
                </a:cubicBezTo>
                <a:cubicBezTo>
                  <a:pt x="372" y="295"/>
                  <a:pt x="372" y="294"/>
                  <a:pt x="371" y="293"/>
                </a:cubicBezTo>
                <a:cubicBezTo>
                  <a:pt x="373" y="292"/>
                  <a:pt x="372" y="291"/>
                  <a:pt x="372" y="290"/>
                </a:cubicBezTo>
                <a:cubicBezTo>
                  <a:pt x="374" y="289"/>
                  <a:pt x="373" y="288"/>
                  <a:pt x="373" y="287"/>
                </a:cubicBezTo>
                <a:cubicBezTo>
                  <a:pt x="374" y="286"/>
                  <a:pt x="375" y="285"/>
                  <a:pt x="375" y="284"/>
                </a:cubicBezTo>
                <a:cubicBezTo>
                  <a:pt x="376" y="284"/>
                  <a:pt x="375" y="283"/>
                  <a:pt x="376" y="282"/>
                </a:cubicBezTo>
                <a:cubicBezTo>
                  <a:pt x="376" y="281"/>
                  <a:pt x="377" y="280"/>
                  <a:pt x="377" y="279"/>
                </a:cubicBezTo>
                <a:cubicBezTo>
                  <a:pt x="377" y="278"/>
                  <a:pt x="378" y="278"/>
                  <a:pt x="378" y="277"/>
                </a:cubicBezTo>
                <a:cubicBezTo>
                  <a:pt x="380" y="276"/>
                  <a:pt x="378" y="274"/>
                  <a:pt x="380" y="273"/>
                </a:cubicBezTo>
                <a:cubicBezTo>
                  <a:pt x="380" y="272"/>
                  <a:pt x="381" y="271"/>
                  <a:pt x="382" y="270"/>
                </a:cubicBezTo>
                <a:cubicBezTo>
                  <a:pt x="382" y="269"/>
                  <a:pt x="382" y="268"/>
                  <a:pt x="382" y="267"/>
                </a:cubicBezTo>
                <a:cubicBezTo>
                  <a:pt x="382" y="266"/>
                  <a:pt x="383" y="266"/>
                  <a:pt x="383" y="265"/>
                </a:cubicBezTo>
                <a:cubicBezTo>
                  <a:pt x="383" y="264"/>
                  <a:pt x="383" y="264"/>
                  <a:pt x="383" y="264"/>
                </a:cubicBezTo>
                <a:cubicBezTo>
                  <a:pt x="384" y="263"/>
                  <a:pt x="385" y="263"/>
                  <a:pt x="385" y="262"/>
                </a:cubicBezTo>
                <a:cubicBezTo>
                  <a:pt x="385" y="261"/>
                  <a:pt x="386" y="260"/>
                  <a:pt x="386" y="259"/>
                </a:cubicBezTo>
                <a:cubicBezTo>
                  <a:pt x="386" y="258"/>
                  <a:pt x="387" y="257"/>
                  <a:pt x="387" y="256"/>
                </a:cubicBezTo>
                <a:cubicBezTo>
                  <a:pt x="388" y="255"/>
                  <a:pt x="388" y="254"/>
                  <a:pt x="388" y="253"/>
                </a:cubicBezTo>
                <a:cubicBezTo>
                  <a:pt x="388" y="252"/>
                  <a:pt x="389" y="252"/>
                  <a:pt x="389" y="251"/>
                </a:cubicBezTo>
                <a:cubicBezTo>
                  <a:pt x="390" y="249"/>
                  <a:pt x="390" y="247"/>
                  <a:pt x="391" y="246"/>
                </a:cubicBezTo>
                <a:cubicBezTo>
                  <a:pt x="392" y="245"/>
                  <a:pt x="393" y="245"/>
                  <a:pt x="393" y="244"/>
                </a:cubicBezTo>
                <a:cubicBezTo>
                  <a:pt x="393" y="243"/>
                  <a:pt x="394" y="243"/>
                  <a:pt x="395" y="243"/>
                </a:cubicBezTo>
                <a:cubicBezTo>
                  <a:pt x="395" y="243"/>
                  <a:pt x="396" y="243"/>
                  <a:pt x="396" y="243"/>
                </a:cubicBezTo>
                <a:cubicBezTo>
                  <a:pt x="395" y="242"/>
                  <a:pt x="395" y="242"/>
                  <a:pt x="394" y="242"/>
                </a:cubicBezTo>
                <a:cubicBezTo>
                  <a:pt x="395" y="241"/>
                  <a:pt x="395" y="241"/>
                  <a:pt x="395" y="240"/>
                </a:cubicBezTo>
                <a:cubicBezTo>
                  <a:pt x="395" y="239"/>
                  <a:pt x="396" y="238"/>
                  <a:pt x="396" y="238"/>
                </a:cubicBezTo>
                <a:cubicBezTo>
                  <a:pt x="396" y="236"/>
                  <a:pt x="398" y="236"/>
                  <a:pt x="397" y="234"/>
                </a:cubicBezTo>
                <a:cubicBezTo>
                  <a:pt x="398" y="233"/>
                  <a:pt x="398" y="232"/>
                  <a:pt x="399" y="231"/>
                </a:cubicBezTo>
                <a:cubicBezTo>
                  <a:pt x="400" y="231"/>
                  <a:pt x="400" y="230"/>
                  <a:pt x="400" y="229"/>
                </a:cubicBezTo>
                <a:cubicBezTo>
                  <a:pt x="400" y="228"/>
                  <a:pt x="401" y="227"/>
                  <a:pt x="401" y="226"/>
                </a:cubicBezTo>
                <a:cubicBezTo>
                  <a:pt x="403" y="227"/>
                  <a:pt x="403" y="227"/>
                  <a:pt x="404" y="227"/>
                </a:cubicBezTo>
                <a:cubicBezTo>
                  <a:pt x="404" y="226"/>
                  <a:pt x="404" y="226"/>
                  <a:pt x="403" y="225"/>
                </a:cubicBezTo>
                <a:cubicBezTo>
                  <a:pt x="404" y="223"/>
                  <a:pt x="404" y="223"/>
                  <a:pt x="403" y="222"/>
                </a:cubicBezTo>
                <a:cubicBezTo>
                  <a:pt x="403" y="221"/>
                  <a:pt x="404" y="221"/>
                  <a:pt x="404" y="220"/>
                </a:cubicBezTo>
                <a:cubicBezTo>
                  <a:pt x="405" y="219"/>
                  <a:pt x="405" y="219"/>
                  <a:pt x="405" y="218"/>
                </a:cubicBezTo>
                <a:cubicBezTo>
                  <a:pt x="405" y="218"/>
                  <a:pt x="405" y="218"/>
                  <a:pt x="406" y="218"/>
                </a:cubicBezTo>
                <a:cubicBezTo>
                  <a:pt x="406" y="219"/>
                  <a:pt x="406" y="220"/>
                  <a:pt x="407" y="220"/>
                </a:cubicBezTo>
                <a:cubicBezTo>
                  <a:pt x="408" y="218"/>
                  <a:pt x="408" y="218"/>
                  <a:pt x="406" y="218"/>
                </a:cubicBezTo>
                <a:cubicBezTo>
                  <a:pt x="405" y="217"/>
                  <a:pt x="406" y="216"/>
                  <a:pt x="407" y="215"/>
                </a:cubicBezTo>
                <a:cubicBezTo>
                  <a:pt x="407" y="214"/>
                  <a:pt x="408" y="213"/>
                  <a:pt x="409" y="214"/>
                </a:cubicBezTo>
                <a:cubicBezTo>
                  <a:pt x="410" y="214"/>
                  <a:pt x="410" y="214"/>
                  <a:pt x="410" y="215"/>
                </a:cubicBezTo>
                <a:cubicBezTo>
                  <a:pt x="410" y="215"/>
                  <a:pt x="411" y="215"/>
                  <a:pt x="411" y="215"/>
                </a:cubicBezTo>
                <a:cubicBezTo>
                  <a:pt x="412" y="216"/>
                  <a:pt x="412" y="216"/>
                  <a:pt x="412" y="216"/>
                </a:cubicBezTo>
                <a:cubicBezTo>
                  <a:pt x="411" y="217"/>
                  <a:pt x="413" y="218"/>
                  <a:pt x="413" y="220"/>
                </a:cubicBezTo>
                <a:cubicBezTo>
                  <a:pt x="413" y="220"/>
                  <a:pt x="413" y="220"/>
                  <a:pt x="413" y="220"/>
                </a:cubicBezTo>
                <a:cubicBezTo>
                  <a:pt x="413" y="220"/>
                  <a:pt x="413" y="220"/>
                  <a:pt x="412" y="220"/>
                </a:cubicBezTo>
                <a:cubicBezTo>
                  <a:pt x="412" y="220"/>
                  <a:pt x="412" y="219"/>
                  <a:pt x="411" y="220"/>
                </a:cubicBezTo>
                <a:cubicBezTo>
                  <a:pt x="411" y="220"/>
                  <a:pt x="411" y="220"/>
                  <a:pt x="411" y="221"/>
                </a:cubicBezTo>
                <a:cubicBezTo>
                  <a:pt x="412" y="221"/>
                  <a:pt x="412" y="221"/>
                  <a:pt x="412" y="221"/>
                </a:cubicBezTo>
                <a:cubicBezTo>
                  <a:pt x="413" y="221"/>
                  <a:pt x="413" y="221"/>
                  <a:pt x="413" y="220"/>
                </a:cubicBezTo>
                <a:cubicBezTo>
                  <a:pt x="414" y="220"/>
                  <a:pt x="414" y="221"/>
                  <a:pt x="414" y="222"/>
                </a:cubicBezTo>
                <a:cubicBezTo>
                  <a:pt x="415" y="222"/>
                  <a:pt x="415" y="223"/>
                  <a:pt x="414" y="223"/>
                </a:cubicBezTo>
                <a:cubicBezTo>
                  <a:pt x="414" y="224"/>
                  <a:pt x="414" y="224"/>
                  <a:pt x="414" y="225"/>
                </a:cubicBezTo>
                <a:cubicBezTo>
                  <a:pt x="414" y="225"/>
                  <a:pt x="414" y="225"/>
                  <a:pt x="415" y="226"/>
                </a:cubicBezTo>
                <a:cubicBezTo>
                  <a:pt x="415" y="226"/>
                  <a:pt x="415" y="225"/>
                  <a:pt x="415" y="225"/>
                </a:cubicBezTo>
                <a:cubicBezTo>
                  <a:pt x="415" y="224"/>
                  <a:pt x="415" y="224"/>
                  <a:pt x="416" y="224"/>
                </a:cubicBezTo>
                <a:cubicBezTo>
                  <a:pt x="417" y="225"/>
                  <a:pt x="417" y="226"/>
                  <a:pt x="418" y="227"/>
                </a:cubicBezTo>
                <a:cubicBezTo>
                  <a:pt x="418" y="227"/>
                  <a:pt x="418" y="227"/>
                  <a:pt x="418" y="228"/>
                </a:cubicBezTo>
                <a:cubicBezTo>
                  <a:pt x="417" y="228"/>
                  <a:pt x="417" y="228"/>
                  <a:pt x="417" y="229"/>
                </a:cubicBezTo>
                <a:cubicBezTo>
                  <a:pt x="417" y="231"/>
                  <a:pt x="417" y="233"/>
                  <a:pt x="417" y="234"/>
                </a:cubicBezTo>
                <a:cubicBezTo>
                  <a:pt x="417" y="234"/>
                  <a:pt x="416" y="234"/>
                  <a:pt x="416" y="234"/>
                </a:cubicBezTo>
                <a:cubicBezTo>
                  <a:pt x="416" y="234"/>
                  <a:pt x="415" y="235"/>
                  <a:pt x="415" y="235"/>
                </a:cubicBezTo>
                <a:cubicBezTo>
                  <a:pt x="416" y="236"/>
                  <a:pt x="416" y="238"/>
                  <a:pt x="416" y="239"/>
                </a:cubicBezTo>
                <a:cubicBezTo>
                  <a:pt x="415" y="239"/>
                  <a:pt x="415" y="239"/>
                  <a:pt x="414" y="239"/>
                </a:cubicBezTo>
                <a:cubicBezTo>
                  <a:pt x="413" y="239"/>
                  <a:pt x="413" y="239"/>
                  <a:pt x="413" y="240"/>
                </a:cubicBezTo>
                <a:cubicBezTo>
                  <a:pt x="413" y="241"/>
                  <a:pt x="413" y="241"/>
                  <a:pt x="414" y="241"/>
                </a:cubicBezTo>
                <a:cubicBezTo>
                  <a:pt x="414" y="241"/>
                  <a:pt x="415" y="241"/>
                  <a:pt x="415" y="241"/>
                </a:cubicBezTo>
                <a:cubicBezTo>
                  <a:pt x="415" y="241"/>
                  <a:pt x="415" y="241"/>
                  <a:pt x="416" y="241"/>
                </a:cubicBezTo>
                <a:cubicBezTo>
                  <a:pt x="417" y="242"/>
                  <a:pt x="415" y="244"/>
                  <a:pt x="417" y="245"/>
                </a:cubicBezTo>
                <a:cubicBezTo>
                  <a:pt x="417" y="247"/>
                  <a:pt x="417" y="248"/>
                  <a:pt x="417" y="249"/>
                </a:cubicBezTo>
                <a:cubicBezTo>
                  <a:pt x="416" y="250"/>
                  <a:pt x="416" y="250"/>
                  <a:pt x="415" y="250"/>
                </a:cubicBezTo>
                <a:cubicBezTo>
                  <a:pt x="415" y="251"/>
                  <a:pt x="416" y="251"/>
                  <a:pt x="416" y="252"/>
                </a:cubicBezTo>
                <a:cubicBezTo>
                  <a:pt x="415" y="252"/>
                  <a:pt x="414" y="251"/>
                  <a:pt x="413" y="250"/>
                </a:cubicBezTo>
                <a:cubicBezTo>
                  <a:pt x="413" y="250"/>
                  <a:pt x="413" y="249"/>
                  <a:pt x="414" y="249"/>
                </a:cubicBezTo>
                <a:cubicBezTo>
                  <a:pt x="414" y="249"/>
                  <a:pt x="415" y="248"/>
                  <a:pt x="415" y="248"/>
                </a:cubicBezTo>
                <a:cubicBezTo>
                  <a:pt x="415" y="248"/>
                  <a:pt x="414" y="248"/>
                  <a:pt x="414" y="248"/>
                </a:cubicBezTo>
                <a:cubicBezTo>
                  <a:pt x="413" y="248"/>
                  <a:pt x="412" y="247"/>
                  <a:pt x="411" y="248"/>
                </a:cubicBezTo>
                <a:cubicBezTo>
                  <a:pt x="411" y="248"/>
                  <a:pt x="411" y="249"/>
                  <a:pt x="411" y="249"/>
                </a:cubicBezTo>
                <a:cubicBezTo>
                  <a:pt x="412" y="250"/>
                  <a:pt x="412" y="252"/>
                  <a:pt x="414" y="253"/>
                </a:cubicBezTo>
                <a:cubicBezTo>
                  <a:pt x="415" y="253"/>
                  <a:pt x="414" y="254"/>
                  <a:pt x="413" y="255"/>
                </a:cubicBezTo>
                <a:cubicBezTo>
                  <a:pt x="413" y="255"/>
                  <a:pt x="413" y="255"/>
                  <a:pt x="413" y="255"/>
                </a:cubicBezTo>
                <a:cubicBezTo>
                  <a:pt x="413" y="255"/>
                  <a:pt x="412" y="255"/>
                  <a:pt x="412" y="254"/>
                </a:cubicBezTo>
                <a:cubicBezTo>
                  <a:pt x="411" y="255"/>
                  <a:pt x="412" y="257"/>
                  <a:pt x="410" y="258"/>
                </a:cubicBezTo>
                <a:cubicBezTo>
                  <a:pt x="411" y="259"/>
                  <a:pt x="412" y="259"/>
                  <a:pt x="412" y="260"/>
                </a:cubicBezTo>
                <a:cubicBezTo>
                  <a:pt x="412" y="260"/>
                  <a:pt x="411" y="260"/>
                  <a:pt x="411" y="261"/>
                </a:cubicBezTo>
                <a:cubicBezTo>
                  <a:pt x="411" y="261"/>
                  <a:pt x="411" y="261"/>
                  <a:pt x="411" y="261"/>
                </a:cubicBezTo>
                <a:cubicBezTo>
                  <a:pt x="411" y="261"/>
                  <a:pt x="411" y="261"/>
                  <a:pt x="411" y="261"/>
                </a:cubicBezTo>
                <a:cubicBezTo>
                  <a:pt x="411" y="261"/>
                  <a:pt x="410" y="261"/>
                  <a:pt x="411" y="262"/>
                </a:cubicBezTo>
                <a:cubicBezTo>
                  <a:pt x="411" y="262"/>
                  <a:pt x="411" y="262"/>
                  <a:pt x="411" y="261"/>
                </a:cubicBezTo>
                <a:cubicBezTo>
                  <a:pt x="412" y="261"/>
                  <a:pt x="412" y="261"/>
                  <a:pt x="412" y="260"/>
                </a:cubicBezTo>
                <a:cubicBezTo>
                  <a:pt x="412" y="260"/>
                  <a:pt x="413" y="260"/>
                  <a:pt x="413" y="260"/>
                </a:cubicBezTo>
                <a:cubicBezTo>
                  <a:pt x="413" y="262"/>
                  <a:pt x="414" y="263"/>
                  <a:pt x="416" y="263"/>
                </a:cubicBezTo>
                <a:cubicBezTo>
                  <a:pt x="416" y="263"/>
                  <a:pt x="416" y="264"/>
                  <a:pt x="416" y="264"/>
                </a:cubicBezTo>
                <a:cubicBezTo>
                  <a:pt x="416" y="264"/>
                  <a:pt x="415" y="264"/>
                  <a:pt x="415" y="264"/>
                </a:cubicBezTo>
                <a:cubicBezTo>
                  <a:pt x="414" y="264"/>
                  <a:pt x="414" y="264"/>
                  <a:pt x="414" y="265"/>
                </a:cubicBezTo>
                <a:cubicBezTo>
                  <a:pt x="414" y="265"/>
                  <a:pt x="414" y="265"/>
                  <a:pt x="414" y="265"/>
                </a:cubicBezTo>
                <a:cubicBezTo>
                  <a:pt x="414" y="265"/>
                  <a:pt x="414" y="265"/>
                  <a:pt x="414" y="265"/>
                </a:cubicBezTo>
                <a:cubicBezTo>
                  <a:pt x="413" y="265"/>
                  <a:pt x="413" y="265"/>
                  <a:pt x="414" y="266"/>
                </a:cubicBezTo>
                <a:cubicBezTo>
                  <a:pt x="414" y="266"/>
                  <a:pt x="414" y="265"/>
                  <a:pt x="414" y="265"/>
                </a:cubicBezTo>
                <a:cubicBezTo>
                  <a:pt x="415" y="265"/>
                  <a:pt x="415" y="265"/>
                  <a:pt x="415" y="265"/>
                </a:cubicBezTo>
                <a:cubicBezTo>
                  <a:pt x="416" y="265"/>
                  <a:pt x="416" y="264"/>
                  <a:pt x="416" y="264"/>
                </a:cubicBezTo>
                <a:cubicBezTo>
                  <a:pt x="416" y="264"/>
                  <a:pt x="417" y="264"/>
                  <a:pt x="417" y="265"/>
                </a:cubicBezTo>
                <a:cubicBezTo>
                  <a:pt x="418" y="264"/>
                  <a:pt x="418" y="263"/>
                  <a:pt x="419" y="262"/>
                </a:cubicBezTo>
                <a:cubicBezTo>
                  <a:pt x="420" y="262"/>
                  <a:pt x="421" y="262"/>
                  <a:pt x="421" y="262"/>
                </a:cubicBezTo>
                <a:cubicBezTo>
                  <a:pt x="420" y="264"/>
                  <a:pt x="422" y="264"/>
                  <a:pt x="422" y="265"/>
                </a:cubicBezTo>
                <a:cubicBezTo>
                  <a:pt x="422" y="265"/>
                  <a:pt x="422" y="265"/>
                  <a:pt x="422" y="265"/>
                </a:cubicBezTo>
                <a:cubicBezTo>
                  <a:pt x="422" y="265"/>
                  <a:pt x="423" y="265"/>
                  <a:pt x="423" y="265"/>
                </a:cubicBezTo>
                <a:cubicBezTo>
                  <a:pt x="423" y="264"/>
                  <a:pt x="423" y="264"/>
                  <a:pt x="422" y="263"/>
                </a:cubicBezTo>
                <a:cubicBezTo>
                  <a:pt x="421" y="262"/>
                  <a:pt x="422" y="262"/>
                  <a:pt x="423" y="261"/>
                </a:cubicBezTo>
                <a:cubicBezTo>
                  <a:pt x="423" y="261"/>
                  <a:pt x="423" y="261"/>
                  <a:pt x="423" y="260"/>
                </a:cubicBezTo>
                <a:cubicBezTo>
                  <a:pt x="422" y="260"/>
                  <a:pt x="421" y="259"/>
                  <a:pt x="420" y="258"/>
                </a:cubicBezTo>
                <a:cubicBezTo>
                  <a:pt x="420" y="257"/>
                  <a:pt x="420" y="257"/>
                  <a:pt x="420" y="256"/>
                </a:cubicBezTo>
                <a:cubicBezTo>
                  <a:pt x="421" y="256"/>
                  <a:pt x="421" y="256"/>
                  <a:pt x="422" y="256"/>
                </a:cubicBezTo>
                <a:cubicBezTo>
                  <a:pt x="422" y="256"/>
                  <a:pt x="423" y="256"/>
                  <a:pt x="423" y="255"/>
                </a:cubicBezTo>
                <a:cubicBezTo>
                  <a:pt x="423" y="255"/>
                  <a:pt x="424" y="255"/>
                  <a:pt x="424" y="254"/>
                </a:cubicBezTo>
                <a:cubicBezTo>
                  <a:pt x="425" y="255"/>
                  <a:pt x="425" y="257"/>
                  <a:pt x="426" y="257"/>
                </a:cubicBezTo>
                <a:cubicBezTo>
                  <a:pt x="426" y="257"/>
                  <a:pt x="426" y="256"/>
                  <a:pt x="426" y="256"/>
                </a:cubicBezTo>
                <a:cubicBezTo>
                  <a:pt x="427" y="256"/>
                  <a:pt x="427" y="255"/>
                  <a:pt x="427" y="255"/>
                </a:cubicBezTo>
                <a:cubicBezTo>
                  <a:pt x="428" y="255"/>
                  <a:pt x="430" y="256"/>
                  <a:pt x="430" y="257"/>
                </a:cubicBezTo>
                <a:cubicBezTo>
                  <a:pt x="430" y="258"/>
                  <a:pt x="430" y="257"/>
                  <a:pt x="430" y="257"/>
                </a:cubicBezTo>
                <a:cubicBezTo>
                  <a:pt x="430" y="257"/>
                  <a:pt x="429" y="257"/>
                  <a:pt x="429" y="257"/>
                </a:cubicBezTo>
                <a:cubicBezTo>
                  <a:pt x="429" y="257"/>
                  <a:pt x="429" y="258"/>
                  <a:pt x="428" y="258"/>
                </a:cubicBezTo>
                <a:cubicBezTo>
                  <a:pt x="428" y="258"/>
                  <a:pt x="429" y="258"/>
                  <a:pt x="429" y="258"/>
                </a:cubicBezTo>
                <a:cubicBezTo>
                  <a:pt x="429" y="258"/>
                  <a:pt x="430" y="258"/>
                  <a:pt x="430" y="257"/>
                </a:cubicBezTo>
                <a:cubicBezTo>
                  <a:pt x="430" y="257"/>
                  <a:pt x="431" y="257"/>
                  <a:pt x="431" y="257"/>
                </a:cubicBezTo>
                <a:cubicBezTo>
                  <a:pt x="431" y="258"/>
                  <a:pt x="432" y="259"/>
                  <a:pt x="432" y="260"/>
                </a:cubicBezTo>
                <a:cubicBezTo>
                  <a:pt x="433" y="261"/>
                  <a:pt x="434" y="262"/>
                  <a:pt x="433" y="263"/>
                </a:cubicBezTo>
                <a:cubicBezTo>
                  <a:pt x="434" y="264"/>
                  <a:pt x="434" y="265"/>
                  <a:pt x="435" y="266"/>
                </a:cubicBezTo>
                <a:cubicBezTo>
                  <a:pt x="436" y="267"/>
                  <a:pt x="436" y="268"/>
                  <a:pt x="436" y="270"/>
                </a:cubicBezTo>
                <a:cubicBezTo>
                  <a:pt x="436" y="271"/>
                  <a:pt x="436" y="273"/>
                  <a:pt x="436" y="273"/>
                </a:cubicBezTo>
                <a:cubicBezTo>
                  <a:pt x="437" y="274"/>
                  <a:pt x="437" y="276"/>
                  <a:pt x="436" y="277"/>
                </a:cubicBezTo>
                <a:cubicBezTo>
                  <a:pt x="436" y="278"/>
                  <a:pt x="436" y="278"/>
                  <a:pt x="437" y="278"/>
                </a:cubicBezTo>
                <a:cubicBezTo>
                  <a:pt x="437" y="279"/>
                  <a:pt x="437" y="279"/>
                  <a:pt x="437" y="280"/>
                </a:cubicBezTo>
                <a:cubicBezTo>
                  <a:pt x="437" y="281"/>
                  <a:pt x="438" y="281"/>
                  <a:pt x="439" y="281"/>
                </a:cubicBezTo>
                <a:cubicBezTo>
                  <a:pt x="439" y="280"/>
                  <a:pt x="439" y="280"/>
                  <a:pt x="440" y="280"/>
                </a:cubicBezTo>
                <a:cubicBezTo>
                  <a:pt x="440" y="280"/>
                  <a:pt x="440" y="280"/>
                  <a:pt x="441" y="280"/>
                </a:cubicBezTo>
                <a:cubicBezTo>
                  <a:pt x="440" y="281"/>
                  <a:pt x="440" y="281"/>
                  <a:pt x="440" y="281"/>
                </a:cubicBezTo>
                <a:cubicBezTo>
                  <a:pt x="440" y="281"/>
                  <a:pt x="440" y="281"/>
                  <a:pt x="440" y="281"/>
                </a:cubicBezTo>
                <a:cubicBezTo>
                  <a:pt x="440" y="282"/>
                  <a:pt x="440" y="282"/>
                  <a:pt x="441" y="282"/>
                </a:cubicBezTo>
                <a:cubicBezTo>
                  <a:pt x="440" y="283"/>
                  <a:pt x="440" y="283"/>
                  <a:pt x="440" y="283"/>
                </a:cubicBezTo>
                <a:cubicBezTo>
                  <a:pt x="441" y="284"/>
                  <a:pt x="441" y="284"/>
                  <a:pt x="442" y="284"/>
                </a:cubicBezTo>
                <a:cubicBezTo>
                  <a:pt x="443" y="285"/>
                  <a:pt x="443" y="287"/>
                  <a:pt x="444" y="288"/>
                </a:cubicBezTo>
                <a:cubicBezTo>
                  <a:pt x="444" y="289"/>
                  <a:pt x="446" y="290"/>
                  <a:pt x="445" y="291"/>
                </a:cubicBezTo>
                <a:cubicBezTo>
                  <a:pt x="445" y="292"/>
                  <a:pt x="447" y="293"/>
                  <a:pt x="446" y="294"/>
                </a:cubicBezTo>
                <a:cubicBezTo>
                  <a:pt x="446" y="295"/>
                  <a:pt x="446" y="296"/>
                  <a:pt x="446" y="297"/>
                </a:cubicBezTo>
                <a:cubicBezTo>
                  <a:pt x="447" y="297"/>
                  <a:pt x="449" y="297"/>
                  <a:pt x="448" y="298"/>
                </a:cubicBezTo>
                <a:cubicBezTo>
                  <a:pt x="448" y="300"/>
                  <a:pt x="450" y="300"/>
                  <a:pt x="449" y="301"/>
                </a:cubicBezTo>
                <a:cubicBezTo>
                  <a:pt x="449" y="303"/>
                  <a:pt x="450" y="303"/>
                  <a:pt x="450" y="304"/>
                </a:cubicBezTo>
                <a:cubicBezTo>
                  <a:pt x="450" y="305"/>
                  <a:pt x="452" y="306"/>
                  <a:pt x="451" y="308"/>
                </a:cubicBezTo>
                <a:cubicBezTo>
                  <a:pt x="452" y="309"/>
                  <a:pt x="452" y="310"/>
                  <a:pt x="453" y="310"/>
                </a:cubicBezTo>
                <a:cubicBezTo>
                  <a:pt x="453" y="311"/>
                  <a:pt x="453" y="311"/>
                  <a:pt x="453" y="312"/>
                </a:cubicBezTo>
                <a:cubicBezTo>
                  <a:pt x="454" y="312"/>
                  <a:pt x="454" y="313"/>
                  <a:pt x="454" y="314"/>
                </a:cubicBezTo>
                <a:cubicBezTo>
                  <a:pt x="454" y="315"/>
                  <a:pt x="455" y="315"/>
                  <a:pt x="455" y="317"/>
                </a:cubicBezTo>
                <a:cubicBezTo>
                  <a:pt x="455" y="318"/>
                  <a:pt x="456" y="318"/>
                  <a:pt x="456" y="319"/>
                </a:cubicBezTo>
                <a:cubicBezTo>
                  <a:pt x="456" y="319"/>
                  <a:pt x="456" y="320"/>
                  <a:pt x="456" y="321"/>
                </a:cubicBezTo>
                <a:cubicBezTo>
                  <a:pt x="457" y="322"/>
                  <a:pt x="457" y="324"/>
                  <a:pt x="458" y="325"/>
                </a:cubicBezTo>
                <a:cubicBezTo>
                  <a:pt x="458" y="326"/>
                  <a:pt x="459" y="326"/>
                  <a:pt x="459" y="327"/>
                </a:cubicBezTo>
                <a:cubicBezTo>
                  <a:pt x="459" y="328"/>
                  <a:pt x="458" y="329"/>
                  <a:pt x="459" y="330"/>
                </a:cubicBezTo>
                <a:cubicBezTo>
                  <a:pt x="460" y="331"/>
                  <a:pt x="459" y="333"/>
                  <a:pt x="460" y="333"/>
                </a:cubicBezTo>
                <a:cubicBezTo>
                  <a:pt x="460" y="333"/>
                  <a:pt x="461" y="334"/>
                  <a:pt x="461" y="334"/>
                </a:cubicBezTo>
                <a:cubicBezTo>
                  <a:pt x="460" y="336"/>
                  <a:pt x="462" y="338"/>
                  <a:pt x="462" y="339"/>
                </a:cubicBezTo>
                <a:cubicBezTo>
                  <a:pt x="462" y="340"/>
                  <a:pt x="461" y="340"/>
                  <a:pt x="461" y="340"/>
                </a:cubicBezTo>
                <a:cubicBezTo>
                  <a:pt x="460" y="340"/>
                  <a:pt x="460" y="340"/>
                  <a:pt x="460" y="340"/>
                </a:cubicBezTo>
                <a:cubicBezTo>
                  <a:pt x="460" y="340"/>
                  <a:pt x="460" y="341"/>
                  <a:pt x="460" y="341"/>
                </a:cubicBezTo>
                <a:cubicBezTo>
                  <a:pt x="460" y="342"/>
                  <a:pt x="460" y="342"/>
                  <a:pt x="461" y="341"/>
                </a:cubicBezTo>
                <a:cubicBezTo>
                  <a:pt x="461" y="341"/>
                  <a:pt x="462" y="340"/>
                  <a:pt x="462" y="341"/>
                </a:cubicBezTo>
                <a:cubicBezTo>
                  <a:pt x="463" y="341"/>
                  <a:pt x="462" y="342"/>
                  <a:pt x="462" y="343"/>
                </a:cubicBezTo>
                <a:cubicBezTo>
                  <a:pt x="462" y="343"/>
                  <a:pt x="462" y="343"/>
                  <a:pt x="462" y="343"/>
                </a:cubicBezTo>
                <a:cubicBezTo>
                  <a:pt x="461" y="343"/>
                  <a:pt x="461" y="343"/>
                  <a:pt x="461" y="344"/>
                </a:cubicBezTo>
                <a:cubicBezTo>
                  <a:pt x="461" y="344"/>
                  <a:pt x="461" y="345"/>
                  <a:pt x="461" y="345"/>
                </a:cubicBezTo>
                <a:cubicBezTo>
                  <a:pt x="462" y="346"/>
                  <a:pt x="461" y="346"/>
                  <a:pt x="461" y="346"/>
                </a:cubicBezTo>
                <a:cubicBezTo>
                  <a:pt x="460" y="347"/>
                  <a:pt x="459" y="347"/>
                  <a:pt x="460" y="348"/>
                </a:cubicBezTo>
                <a:cubicBezTo>
                  <a:pt x="460" y="349"/>
                  <a:pt x="462" y="349"/>
                  <a:pt x="462" y="350"/>
                </a:cubicBezTo>
                <a:cubicBezTo>
                  <a:pt x="462" y="352"/>
                  <a:pt x="462" y="352"/>
                  <a:pt x="461" y="353"/>
                </a:cubicBezTo>
                <a:cubicBezTo>
                  <a:pt x="461" y="353"/>
                  <a:pt x="461" y="352"/>
                  <a:pt x="461" y="352"/>
                </a:cubicBezTo>
                <a:cubicBezTo>
                  <a:pt x="461" y="351"/>
                  <a:pt x="460" y="351"/>
                  <a:pt x="459" y="351"/>
                </a:cubicBezTo>
                <a:cubicBezTo>
                  <a:pt x="459" y="351"/>
                  <a:pt x="459" y="351"/>
                  <a:pt x="459" y="352"/>
                </a:cubicBezTo>
                <a:cubicBezTo>
                  <a:pt x="460" y="353"/>
                  <a:pt x="459" y="355"/>
                  <a:pt x="460" y="356"/>
                </a:cubicBezTo>
                <a:cubicBezTo>
                  <a:pt x="461" y="355"/>
                  <a:pt x="461" y="355"/>
                  <a:pt x="463" y="356"/>
                </a:cubicBezTo>
                <a:cubicBezTo>
                  <a:pt x="463" y="356"/>
                  <a:pt x="463" y="356"/>
                  <a:pt x="463" y="356"/>
                </a:cubicBezTo>
                <a:cubicBezTo>
                  <a:pt x="464" y="357"/>
                  <a:pt x="463" y="358"/>
                  <a:pt x="464" y="359"/>
                </a:cubicBezTo>
                <a:cubicBezTo>
                  <a:pt x="464" y="358"/>
                  <a:pt x="464" y="358"/>
                  <a:pt x="465" y="358"/>
                </a:cubicBezTo>
                <a:cubicBezTo>
                  <a:pt x="465" y="358"/>
                  <a:pt x="465" y="358"/>
                  <a:pt x="465" y="358"/>
                </a:cubicBezTo>
                <a:cubicBezTo>
                  <a:pt x="466" y="359"/>
                  <a:pt x="466" y="359"/>
                  <a:pt x="466" y="361"/>
                </a:cubicBezTo>
                <a:cubicBezTo>
                  <a:pt x="465" y="362"/>
                  <a:pt x="465" y="363"/>
                  <a:pt x="466" y="362"/>
                </a:cubicBezTo>
                <a:cubicBezTo>
                  <a:pt x="468" y="362"/>
                  <a:pt x="468" y="363"/>
                  <a:pt x="469" y="364"/>
                </a:cubicBezTo>
                <a:cubicBezTo>
                  <a:pt x="469" y="365"/>
                  <a:pt x="469" y="367"/>
                  <a:pt x="470" y="368"/>
                </a:cubicBezTo>
                <a:cubicBezTo>
                  <a:pt x="470" y="372"/>
                  <a:pt x="470" y="372"/>
                  <a:pt x="470" y="372"/>
                </a:cubicBezTo>
                <a:cubicBezTo>
                  <a:pt x="471" y="373"/>
                  <a:pt x="471" y="373"/>
                  <a:pt x="470" y="374"/>
                </a:cubicBezTo>
                <a:cubicBezTo>
                  <a:pt x="470" y="375"/>
                  <a:pt x="470" y="376"/>
                  <a:pt x="471" y="376"/>
                </a:cubicBezTo>
                <a:cubicBezTo>
                  <a:pt x="472" y="376"/>
                  <a:pt x="472" y="377"/>
                  <a:pt x="472" y="378"/>
                </a:cubicBezTo>
                <a:cubicBezTo>
                  <a:pt x="472" y="379"/>
                  <a:pt x="471" y="381"/>
                  <a:pt x="473" y="383"/>
                </a:cubicBezTo>
                <a:cubicBezTo>
                  <a:pt x="473" y="383"/>
                  <a:pt x="473" y="383"/>
                  <a:pt x="473" y="383"/>
                </a:cubicBezTo>
                <a:cubicBezTo>
                  <a:pt x="473" y="385"/>
                  <a:pt x="473" y="386"/>
                  <a:pt x="473" y="387"/>
                </a:cubicBezTo>
                <a:cubicBezTo>
                  <a:pt x="473" y="388"/>
                  <a:pt x="473" y="390"/>
                  <a:pt x="474" y="390"/>
                </a:cubicBezTo>
                <a:cubicBezTo>
                  <a:pt x="474" y="394"/>
                  <a:pt x="474" y="394"/>
                  <a:pt x="474" y="394"/>
                </a:cubicBezTo>
                <a:cubicBezTo>
                  <a:pt x="474" y="398"/>
                  <a:pt x="474" y="398"/>
                  <a:pt x="474" y="398"/>
                </a:cubicBezTo>
                <a:cubicBezTo>
                  <a:pt x="474" y="398"/>
                  <a:pt x="474" y="399"/>
                  <a:pt x="475" y="399"/>
                </a:cubicBezTo>
                <a:cubicBezTo>
                  <a:pt x="474" y="400"/>
                  <a:pt x="473" y="400"/>
                  <a:pt x="474" y="401"/>
                </a:cubicBezTo>
                <a:cubicBezTo>
                  <a:pt x="474" y="402"/>
                  <a:pt x="475" y="402"/>
                  <a:pt x="475" y="403"/>
                </a:cubicBezTo>
                <a:cubicBezTo>
                  <a:pt x="475" y="409"/>
                  <a:pt x="475" y="415"/>
                  <a:pt x="475" y="421"/>
                </a:cubicBezTo>
                <a:cubicBezTo>
                  <a:pt x="475" y="422"/>
                  <a:pt x="474" y="422"/>
                  <a:pt x="474" y="423"/>
                </a:cubicBezTo>
                <a:cubicBezTo>
                  <a:pt x="474" y="424"/>
                  <a:pt x="474" y="425"/>
                  <a:pt x="474" y="426"/>
                </a:cubicBezTo>
                <a:cubicBezTo>
                  <a:pt x="474" y="429"/>
                  <a:pt x="474" y="429"/>
                  <a:pt x="474" y="429"/>
                </a:cubicBezTo>
                <a:cubicBezTo>
                  <a:pt x="472" y="431"/>
                  <a:pt x="473" y="433"/>
                  <a:pt x="473" y="434"/>
                </a:cubicBezTo>
                <a:cubicBezTo>
                  <a:pt x="473" y="435"/>
                  <a:pt x="472" y="436"/>
                  <a:pt x="472" y="436"/>
                </a:cubicBezTo>
                <a:cubicBezTo>
                  <a:pt x="472" y="439"/>
                  <a:pt x="472" y="439"/>
                  <a:pt x="472" y="439"/>
                </a:cubicBezTo>
                <a:cubicBezTo>
                  <a:pt x="472" y="442"/>
                  <a:pt x="472" y="442"/>
                  <a:pt x="472" y="442"/>
                </a:cubicBezTo>
                <a:cubicBezTo>
                  <a:pt x="471" y="442"/>
                  <a:pt x="471" y="444"/>
                  <a:pt x="471" y="445"/>
                </a:cubicBezTo>
                <a:cubicBezTo>
                  <a:pt x="469" y="445"/>
                  <a:pt x="470" y="447"/>
                  <a:pt x="470" y="448"/>
                </a:cubicBezTo>
                <a:cubicBezTo>
                  <a:pt x="469" y="449"/>
                  <a:pt x="468" y="450"/>
                  <a:pt x="468" y="451"/>
                </a:cubicBezTo>
                <a:cubicBezTo>
                  <a:pt x="468" y="452"/>
                  <a:pt x="467" y="452"/>
                  <a:pt x="467" y="453"/>
                </a:cubicBezTo>
                <a:cubicBezTo>
                  <a:pt x="467" y="454"/>
                  <a:pt x="466" y="455"/>
                  <a:pt x="466" y="456"/>
                </a:cubicBezTo>
                <a:cubicBezTo>
                  <a:pt x="466" y="457"/>
                  <a:pt x="465" y="458"/>
                  <a:pt x="465" y="459"/>
                </a:cubicBezTo>
                <a:cubicBezTo>
                  <a:pt x="464" y="460"/>
                  <a:pt x="464" y="460"/>
                  <a:pt x="463" y="461"/>
                </a:cubicBezTo>
                <a:cubicBezTo>
                  <a:pt x="462" y="462"/>
                  <a:pt x="462" y="463"/>
                  <a:pt x="462" y="463"/>
                </a:cubicBezTo>
                <a:cubicBezTo>
                  <a:pt x="461" y="464"/>
                  <a:pt x="460" y="464"/>
                  <a:pt x="459" y="463"/>
                </a:cubicBezTo>
                <a:cubicBezTo>
                  <a:pt x="459" y="463"/>
                  <a:pt x="459" y="463"/>
                  <a:pt x="459" y="463"/>
                </a:cubicBezTo>
                <a:cubicBezTo>
                  <a:pt x="459" y="462"/>
                  <a:pt x="459" y="462"/>
                  <a:pt x="459" y="463"/>
                </a:cubicBezTo>
                <a:cubicBezTo>
                  <a:pt x="459" y="463"/>
                  <a:pt x="459" y="463"/>
                  <a:pt x="459" y="463"/>
                </a:cubicBezTo>
                <a:cubicBezTo>
                  <a:pt x="459" y="463"/>
                  <a:pt x="459" y="463"/>
                  <a:pt x="459" y="463"/>
                </a:cubicBezTo>
                <a:cubicBezTo>
                  <a:pt x="459" y="463"/>
                  <a:pt x="459" y="463"/>
                  <a:pt x="460" y="462"/>
                </a:cubicBezTo>
                <a:cubicBezTo>
                  <a:pt x="460" y="462"/>
                  <a:pt x="459" y="462"/>
                  <a:pt x="459" y="463"/>
                </a:cubicBezTo>
                <a:cubicBezTo>
                  <a:pt x="457" y="464"/>
                  <a:pt x="456" y="465"/>
                  <a:pt x="455" y="466"/>
                </a:cubicBezTo>
                <a:cubicBezTo>
                  <a:pt x="455" y="467"/>
                  <a:pt x="455" y="467"/>
                  <a:pt x="456" y="467"/>
                </a:cubicBezTo>
                <a:cubicBezTo>
                  <a:pt x="455" y="468"/>
                  <a:pt x="455" y="468"/>
                  <a:pt x="454" y="468"/>
                </a:cubicBezTo>
                <a:cubicBezTo>
                  <a:pt x="454" y="468"/>
                  <a:pt x="454" y="469"/>
                  <a:pt x="454" y="470"/>
                </a:cubicBezTo>
                <a:cubicBezTo>
                  <a:pt x="454" y="470"/>
                  <a:pt x="454" y="470"/>
                  <a:pt x="454" y="470"/>
                </a:cubicBezTo>
                <a:cubicBezTo>
                  <a:pt x="454" y="470"/>
                  <a:pt x="454" y="470"/>
                  <a:pt x="454" y="471"/>
                </a:cubicBezTo>
                <a:cubicBezTo>
                  <a:pt x="453" y="470"/>
                  <a:pt x="453" y="470"/>
                  <a:pt x="452" y="470"/>
                </a:cubicBezTo>
                <a:cubicBezTo>
                  <a:pt x="452" y="470"/>
                  <a:pt x="452" y="470"/>
                  <a:pt x="452" y="470"/>
                </a:cubicBezTo>
                <a:cubicBezTo>
                  <a:pt x="452" y="470"/>
                  <a:pt x="452" y="469"/>
                  <a:pt x="452" y="469"/>
                </a:cubicBezTo>
                <a:cubicBezTo>
                  <a:pt x="452" y="469"/>
                  <a:pt x="452" y="469"/>
                  <a:pt x="451" y="469"/>
                </a:cubicBezTo>
                <a:cubicBezTo>
                  <a:pt x="451" y="469"/>
                  <a:pt x="451" y="469"/>
                  <a:pt x="452" y="470"/>
                </a:cubicBezTo>
                <a:cubicBezTo>
                  <a:pt x="452" y="470"/>
                  <a:pt x="452" y="470"/>
                  <a:pt x="452" y="470"/>
                </a:cubicBezTo>
                <a:cubicBezTo>
                  <a:pt x="451" y="471"/>
                  <a:pt x="450" y="471"/>
                  <a:pt x="448" y="471"/>
                </a:cubicBezTo>
                <a:cubicBezTo>
                  <a:pt x="449" y="471"/>
                  <a:pt x="449" y="472"/>
                  <a:pt x="449" y="472"/>
                </a:cubicBezTo>
                <a:cubicBezTo>
                  <a:pt x="448" y="473"/>
                  <a:pt x="447" y="473"/>
                  <a:pt x="446" y="472"/>
                </a:cubicBezTo>
                <a:cubicBezTo>
                  <a:pt x="445" y="472"/>
                  <a:pt x="445" y="472"/>
                  <a:pt x="445" y="473"/>
                </a:cubicBezTo>
                <a:cubicBezTo>
                  <a:pt x="444" y="473"/>
                  <a:pt x="445" y="474"/>
                  <a:pt x="444" y="474"/>
                </a:cubicBezTo>
                <a:cubicBezTo>
                  <a:pt x="443" y="475"/>
                  <a:pt x="443" y="474"/>
                  <a:pt x="442" y="474"/>
                </a:cubicBezTo>
                <a:cubicBezTo>
                  <a:pt x="441" y="473"/>
                  <a:pt x="441" y="473"/>
                  <a:pt x="441" y="474"/>
                </a:cubicBezTo>
                <a:cubicBezTo>
                  <a:pt x="441" y="475"/>
                  <a:pt x="441" y="475"/>
                  <a:pt x="441" y="475"/>
                </a:cubicBezTo>
                <a:cubicBezTo>
                  <a:pt x="440" y="475"/>
                  <a:pt x="440" y="475"/>
                  <a:pt x="440" y="476"/>
                </a:cubicBezTo>
                <a:cubicBezTo>
                  <a:pt x="439" y="477"/>
                  <a:pt x="439" y="477"/>
                  <a:pt x="437" y="475"/>
                </a:cubicBezTo>
                <a:cubicBezTo>
                  <a:pt x="437" y="476"/>
                  <a:pt x="437" y="477"/>
                  <a:pt x="437" y="477"/>
                </a:cubicBezTo>
                <a:cubicBezTo>
                  <a:pt x="437" y="478"/>
                  <a:pt x="437" y="478"/>
                  <a:pt x="436" y="478"/>
                </a:cubicBezTo>
                <a:cubicBezTo>
                  <a:pt x="436" y="478"/>
                  <a:pt x="436" y="478"/>
                  <a:pt x="436" y="478"/>
                </a:cubicBezTo>
                <a:cubicBezTo>
                  <a:pt x="436" y="478"/>
                  <a:pt x="436" y="478"/>
                  <a:pt x="436" y="478"/>
                </a:cubicBezTo>
                <a:cubicBezTo>
                  <a:pt x="436" y="477"/>
                  <a:pt x="435" y="477"/>
                  <a:pt x="435" y="478"/>
                </a:cubicBezTo>
                <a:cubicBezTo>
                  <a:pt x="435" y="478"/>
                  <a:pt x="435" y="478"/>
                  <a:pt x="436" y="478"/>
                </a:cubicBezTo>
                <a:cubicBezTo>
                  <a:pt x="436" y="479"/>
                  <a:pt x="436" y="479"/>
                  <a:pt x="436" y="480"/>
                </a:cubicBezTo>
                <a:cubicBezTo>
                  <a:pt x="434" y="481"/>
                  <a:pt x="433" y="483"/>
                  <a:pt x="431" y="484"/>
                </a:cubicBezTo>
                <a:cubicBezTo>
                  <a:pt x="431" y="484"/>
                  <a:pt x="431" y="484"/>
                  <a:pt x="431" y="484"/>
                </a:cubicBezTo>
                <a:cubicBezTo>
                  <a:pt x="431" y="484"/>
                  <a:pt x="431" y="484"/>
                  <a:pt x="431" y="483"/>
                </a:cubicBezTo>
                <a:cubicBezTo>
                  <a:pt x="431" y="483"/>
                  <a:pt x="431" y="483"/>
                  <a:pt x="430" y="483"/>
                </a:cubicBezTo>
                <a:cubicBezTo>
                  <a:pt x="430" y="483"/>
                  <a:pt x="431" y="484"/>
                  <a:pt x="431" y="484"/>
                </a:cubicBezTo>
                <a:cubicBezTo>
                  <a:pt x="431" y="484"/>
                  <a:pt x="431" y="485"/>
                  <a:pt x="431" y="485"/>
                </a:cubicBezTo>
                <a:cubicBezTo>
                  <a:pt x="430" y="485"/>
                  <a:pt x="430" y="485"/>
                  <a:pt x="429" y="485"/>
                </a:cubicBezTo>
                <a:cubicBezTo>
                  <a:pt x="430" y="486"/>
                  <a:pt x="430" y="486"/>
                  <a:pt x="431" y="486"/>
                </a:cubicBezTo>
                <a:cubicBezTo>
                  <a:pt x="431" y="487"/>
                  <a:pt x="431" y="488"/>
                  <a:pt x="431" y="489"/>
                </a:cubicBezTo>
                <a:cubicBezTo>
                  <a:pt x="430" y="491"/>
                  <a:pt x="429" y="491"/>
                  <a:pt x="428" y="491"/>
                </a:cubicBezTo>
                <a:cubicBezTo>
                  <a:pt x="427" y="492"/>
                  <a:pt x="426" y="492"/>
                  <a:pt x="425" y="490"/>
                </a:cubicBezTo>
                <a:cubicBezTo>
                  <a:pt x="424" y="491"/>
                  <a:pt x="424" y="492"/>
                  <a:pt x="423" y="493"/>
                </a:cubicBezTo>
                <a:cubicBezTo>
                  <a:pt x="422" y="492"/>
                  <a:pt x="422" y="491"/>
                  <a:pt x="422" y="490"/>
                </a:cubicBezTo>
                <a:cubicBezTo>
                  <a:pt x="422" y="490"/>
                  <a:pt x="421" y="490"/>
                  <a:pt x="421" y="490"/>
                </a:cubicBezTo>
                <a:cubicBezTo>
                  <a:pt x="420" y="491"/>
                  <a:pt x="420" y="490"/>
                  <a:pt x="420" y="490"/>
                </a:cubicBezTo>
                <a:cubicBezTo>
                  <a:pt x="420" y="489"/>
                  <a:pt x="418" y="488"/>
                  <a:pt x="419" y="487"/>
                </a:cubicBezTo>
                <a:cubicBezTo>
                  <a:pt x="419" y="487"/>
                  <a:pt x="418" y="486"/>
                  <a:pt x="418" y="486"/>
                </a:cubicBezTo>
                <a:cubicBezTo>
                  <a:pt x="418" y="485"/>
                  <a:pt x="419" y="484"/>
                  <a:pt x="420" y="484"/>
                </a:cubicBezTo>
                <a:cubicBezTo>
                  <a:pt x="420" y="484"/>
                  <a:pt x="420" y="485"/>
                  <a:pt x="420" y="485"/>
                </a:cubicBezTo>
                <a:cubicBezTo>
                  <a:pt x="421" y="485"/>
                  <a:pt x="421" y="484"/>
                  <a:pt x="421" y="484"/>
                </a:cubicBezTo>
                <a:cubicBezTo>
                  <a:pt x="422" y="484"/>
                  <a:pt x="423" y="483"/>
                  <a:pt x="424" y="482"/>
                </a:cubicBezTo>
                <a:cubicBezTo>
                  <a:pt x="423" y="482"/>
                  <a:pt x="423" y="481"/>
                  <a:pt x="422" y="481"/>
                </a:cubicBezTo>
                <a:cubicBezTo>
                  <a:pt x="422" y="482"/>
                  <a:pt x="421" y="483"/>
                  <a:pt x="421" y="484"/>
                </a:cubicBezTo>
                <a:cubicBezTo>
                  <a:pt x="420" y="484"/>
                  <a:pt x="420" y="484"/>
                  <a:pt x="420" y="484"/>
                </a:cubicBezTo>
                <a:cubicBezTo>
                  <a:pt x="420" y="484"/>
                  <a:pt x="420" y="484"/>
                  <a:pt x="420" y="483"/>
                </a:cubicBezTo>
                <a:cubicBezTo>
                  <a:pt x="419" y="482"/>
                  <a:pt x="419" y="482"/>
                  <a:pt x="420" y="480"/>
                </a:cubicBezTo>
                <a:cubicBezTo>
                  <a:pt x="419" y="480"/>
                  <a:pt x="419" y="479"/>
                  <a:pt x="418" y="479"/>
                </a:cubicBezTo>
                <a:cubicBezTo>
                  <a:pt x="418" y="473"/>
                  <a:pt x="418" y="468"/>
                  <a:pt x="418" y="462"/>
                </a:cubicBezTo>
                <a:cubicBezTo>
                  <a:pt x="418" y="461"/>
                  <a:pt x="418" y="460"/>
                  <a:pt x="417" y="459"/>
                </a:cubicBezTo>
                <a:cubicBezTo>
                  <a:pt x="417" y="458"/>
                  <a:pt x="417" y="457"/>
                  <a:pt x="417" y="456"/>
                </a:cubicBezTo>
                <a:cubicBezTo>
                  <a:pt x="417" y="454"/>
                  <a:pt x="417" y="453"/>
                  <a:pt x="417" y="452"/>
                </a:cubicBezTo>
                <a:cubicBezTo>
                  <a:pt x="417" y="452"/>
                  <a:pt x="418" y="452"/>
                  <a:pt x="418" y="452"/>
                </a:cubicBezTo>
                <a:cubicBezTo>
                  <a:pt x="419" y="452"/>
                  <a:pt x="419" y="452"/>
                  <a:pt x="420" y="453"/>
                </a:cubicBezTo>
                <a:cubicBezTo>
                  <a:pt x="421" y="453"/>
                  <a:pt x="421" y="453"/>
                  <a:pt x="422" y="453"/>
                </a:cubicBezTo>
                <a:cubicBezTo>
                  <a:pt x="423" y="453"/>
                  <a:pt x="423" y="453"/>
                  <a:pt x="423" y="454"/>
                </a:cubicBezTo>
                <a:cubicBezTo>
                  <a:pt x="424" y="453"/>
                  <a:pt x="424" y="452"/>
                  <a:pt x="424" y="451"/>
                </a:cubicBezTo>
                <a:cubicBezTo>
                  <a:pt x="425" y="451"/>
                  <a:pt x="426" y="452"/>
                  <a:pt x="427" y="452"/>
                </a:cubicBezTo>
                <a:cubicBezTo>
                  <a:pt x="427" y="451"/>
                  <a:pt x="427" y="451"/>
                  <a:pt x="427" y="450"/>
                </a:cubicBezTo>
                <a:cubicBezTo>
                  <a:pt x="426" y="449"/>
                  <a:pt x="424" y="450"/>
                  <a:pt x="422" y="450"/>
                </a:cubicBezTo>
                <a:cubicBezTo>
                  <a:pt x="422" y="448"/>
                  <a:pt x="421" y="447"/>
                  <a:pt x="421" y="446"/>
                </a:cubicBezTo>
                <a:cubicBezTo>
                  <a:pt x="422" y="446"/>
                  <a:pt x="423" y="446"/>
                  <a:pt x="424" y="446"/>
                </a:cubicBezTo>
                <a:cubicBezTo>
                  <a:pt x="424" y="446"/>
                  <a:pt x="424" y="445"/>
                  <a:pt x="424" y="445"/>
                </a:cubicBezTo>
                <a:cubicBezTo>
                  <a:pt x="425" y="444"/>
                  <a:pt x="424" y="443"/>
                  <a:pt x="424" y="442"/>
                </a:cubicBezTo>
                <a:cubicBezTo>
                  <a:pt x="424" y="442"/>
                  <a:pt x="424" y="442"/>
                  <a:pt x="424" y="442"/>
                </a:cubicBezTo>
                <a:cubicBezTo>
                  <a:pt x="424" y="441"/>
                  <a:pt x="423" y="440"/>
                  <a:pt x="424" y="440"/>
                </a:cubicBezTo>
                <a:cubicBezTo>
                  <a:pt x="426" y="440"/>
                  <a:pt x="426" y="439"/>
                  <a:pt x="427" y="438"/>
                </a:cubicBezTo>
                <a:cubicBezTo>
                  <a:pt x="427" y="436"/>
                  <a:pt x="429" y="436"/>
                  <a:pt x="430" y="435"/>
                </a:cubicBezTo>
                <a:cubicBezTo>
                  <a:pt x="430" y="434"/>
                  <a:pt x="431" y="433"/>
                  <a:pt x="431" y="432"/>
                </a:cubicBezTo>
                <a:cubicBezTo>
                  <a:pt x="432" y="432"/>
                  <a:pt x="433" y="432"/>
                  <a:pt x="434" y="431"/>
                </a:cubicBezTo>
                <a:cubicBezTo>
                  <a:pt x="434" y="430"/>
                  <a:pt x="436" y="429"/>
                  <a:pt x="436" y="428"/>
                </a:cubicBezTo>
                <a:cubicBezTo>
                  <a:pt x="436" y="427"/>
                  <a:pt x="438" y="426"/>
                  <a:pt x="439" y="425"/>
                </a:cubicBezTo>
                <a:cubicBezTo>
                  <a:pt x="439" y="424"/>
                  <a:pt x="440" y="423"/>
                  <a:pt x="441" y="422"/>
                </a:cubicBezTo>
                <a:cubicBezTo>
                  <a:pt x="442" y="421"/>
                  <a:pt x="443" y="420"/>
                  <a:pt x="444" y="419"/>
                </a:cubicBezTo>
                <a:cubicBezTo>
                  <a:pt x="445" y="417"/>
                  <a:pt x="447" y="416"/>
                  <a:pt x="448" y="414"/>
                </a:cubicBezTo>
                <a:cubicBezTo>
                  <a:pt x="449" y="413"/>
                  <a:pt x="450" y="411"/>
                  <a:pt x="451" y="410"/>
                </a:cubicBezTo>
                <a:cubicBezTo>
                  <a:pt x="453" y="409"/>
                  <a:pt x="454" y="408"/>
                  <a:pt x="455" y="406"/>
                </a:cubicBezTo>
                <a:cubicBezTo>
                  <a:pt x="456" y="405"/>
                  <a:pt x="457" y="404"/>
                  <a:pt x="459" y="403"/>
                </a:cubicBezTo>
                <a:cubicBezTo>
                  <a:pt x="460" y="402"/>
                  <a:pt x="461" y="401"/>
                  <a:pt x="461" y="399"/>
                </a:cubicBezTo>
                <a:cubicBezTo>
                  <a:pt x="461" y="398"/>
                  <a:pt x="462" y="398"/>
                  <a:pt x="461" y="397"/>
                </a:cubicBezTo>
                <a:cubicBezTo>
                  <a:pt x="460" y="396"/>
                  <a:pt x="461" y="394"/>
                  <a:pt x="458" y="394"/>
                </a:cubicBezTo>
                <a:cubicBezTo>
                  <a:pt x="458" y="394"/>
                  <a:pt x="457" y="392"/>
                  <a:pt x="456" y="393"/>
                </a:cubicBezTo>
                <a:cubicBezTo>
                  <a:pt x="455" y="393"/>
                  <a:pt x="454" y="394"/>
                  <a:pt x="453" y="394"/>
                </a:cubicBezTo>
                <a:cubicBezTo>
                  <a:pt x="452" y="395"/>
                  <a:pt x="451" y="396"/>
                  <a:pt x="451" y="397"/>
                </a:cubicBezTo>
                <a:cubicBezTo>
                  <a:pt x="449" y="400"/>
                  <a:pt x="446" y="401"/>
                  <a:pt x="444" y="404"/>
                </a:cubicBezTo>
                <a:cubicBezTo>
                  <a:pt x="443" y="405"/>
                  <a:pt x="442" y="407"/>
                  <a:pt x="440" y="408"/>
                </a:cubicBezTo>
                <a:cubicBezTo>
                  <a:pt x="439" y="409"/>
                  <a:pt x="439" y="411"/>
                  <a:pt x="437" y="412"/>
                </a:cubicBezTo>
                <a:cubicBezTo>
                  <a:pt x="436" y="413"/>
                  <a:pt x="435" y="414"/>
                  <a:pt x="434" y="415"/>
                </a:cubicBezTo>
                <a:cubicBezTo>
                  <a:pt x="433" y="416"/>
                  <a:pt x="432" y="417"/>
                  <a:pt x="431" y="418"/>
                </a:cubicBezTo>
                <a:cubicBezTo>
                  <a:pt x="430" y="419"/>
                  <a:pt x="430" y="420"/>
                  <a:pt x="429" y="421"/>
                </a:cubicBezTo>
                <a:cubicBezTo>
                  <a:pt x="428" y="422"/>
                  <a:pt x="427" y="423"/>
                  <a:pt x="426" y="424"/>
                </a:cubicBezTo>
                <a:cubicBezTo>
                  <a:pt x="425" y="425"/>
                  <a:pt x="425" y="426"/>
                  <a:pt x="424" y="426"/>
                </a:cubicBezTo>
                <a:cubicBezTo>
                  <a:pt x="423" y="427"/>
                  <a:pt x="422" y="428"/>
                  <a:pt x="421" y="429"/>
                </a:cubicBezTo>
                <a:cubicBezTo>
                  <a:pt x="420" y="430"/>
                  <a:pt x="420" y="430"/>
                  <a:pt x="420" y="431"/>
                </a:cubicBezTo>
                <a:cubicBezTo>
                  <a:pt x="419" y="432"/>
                  <a:pt x="418" y="433"/>
                  <a:pt x="417" y="434"/>
                </a:cubicBezTo>
                <a:cubicBezTo>
                  <a:pt x="417" y="433"/>
                  <a:pt x="417" y="433"/>
                  <a:pt x="417" y="433"/>
                </a:cubicBezTo>
                <a:cubicBezTo>
                  <a:pt x="417" y="431"/>
                  <a:pt x="417" y="429"/>
                  <a:pt x="417" y="427"/>
                </a:cubicBezTo>
                <a:cubicBezTo>
                  <a:pt x="417" y="423"/>
                  <a:pt x="417" y="423"/>
                  <a:pt x="417" y="423"/>
                </a:cubicBezTo>
                <a:cubicBezTo>
                  <a:pt x="417" y="419"/>
                  <a:pt x="417" y="419"/>
                  <a:pt x="417" y="419"/>
                </a:cubicBezTo>
                <a:cubicBezTo>
                  <a:pt x="416" y="418"/>
                  <a:pt x="416" y="417"/>
                  <a:pt x="416" y="416"/>
                </a:cubicBezTo>
                <a:cubicBezTo>
                  <a:pt x="416" y="411"/>
                  <a:pt x="416" y="407"/>
                  <a:pt x="416" y="402"/>
                </a:cubicBezTo>
                <a:cubicBezTo>
                  <a:pt x="416" y="392"/>
                  <a:pt x="416" y="392"/>
                  <a:pt x="416" y="392"/>
                </a:cubicBezTo>
                <a:cubicBezTo>
                  <a:pt x="418" y="391"/>
                  <a:pt x="419" y="388"/>
                  <a:pt x="421" y="386"/>
                </a:cubicBezTo>
                <a:cubicBezTo>
                  <a:pt x="423" y="384"/>
                  <a:pt x="425" y="382"/>
                  <a:pt x="427" y="380"/>
                </a:cubicBezTo>
                <a:cubicBezTo>
                  <a:pt x="428" y="378"/>
                  <a:pt x="430" y="376"/>
                  <a:pt x="432" y="375"/>
                </a:cubicBezTo>
                <a:cubicBezTo>
                  <a:pt x="433" y="373"/>
                  <a:pt x="434" y="371"/>
                  <a:pt x="436" y="370"/>
                </a:cubicBezTo>
                <a:cubicBezTo>
                  <a:pt x="437" y="368"/>
                  <a:pt x="439" y="367"/>
                  <a:pt x="440" y="365"/>
                </a:cubicBezTo>
                <a:cubicBezTo>
                  <a:pt x="441" y="363"/>
                  <a:pt x="442" y="362"/>
                  <a:pt x="444" y="361"/>
                </a:cubicBezTo>
                <a:cubicBezTo>
                  <a:pt x="446" y="360"/>
                  <a:pt x="447" y="359"/>
                  <a:pt x="447" y="358"/>
                </a:cubicBezTo>
                <a:cubicBezTo>
                  <a:pt x="448" y="357"/>
                  <a:pt x="449" y="356"/>
                  <a:pt x="449" y="355"/>
                </a:cubicBezTo>
                <a:cubicBezTo>
                  <a:pt x="449" y="350"/>
                  <a:pt x="449" y="350"/>
                  <a:pt x="449" y="350"/>
                </a:cubicBezTo>
                <a:cubicBezTo>
                  <a:pt x="449" y="350"/>
                  <a:pt x="448" y="350"/>
                  <a:pt x="448" y="349"/>
                </a:cubicBezTo>
                <a:cubicBezTo>
                  <a:pt x="447" y="348"/>
                  <a:pt x="446" y="348"/>
                  <a:pt x="445" y="349"/>
                </a:cubicBezTo>
                <a:cubicBezTo>
                  <a:pt x="444" y="349"/>
                  <a:pt x="443" y="349"/>
                  <a:pt x="442" y="350"/>
                </a:cubicBezTo>
                <a:cubicBezTo>
                  <a:pt x="440" y="352"/>
                  <a:pt x="438" y="354"/>
                  <a:pt x="436" y="356"/>
                </a:cubicBezTo>
                <a:cubicBezTo>
                  <a:pt x="435" y="357"/>
                  <a:pt x="435" y="359"/>
                  <a:pt x="434" y="360"/>
                </a:cubicBezTo>
                <a:cubicBezTo>
                  <a:pt x="433" y="360"/>
                  <a:pt x="432" y="362"/>
                  <a:pt x="431" y="363"/>
                </a:cubicBezTo>
                <a:cubicBezTo>
                  <a:pt x="430" y="364"/>
                  <a:pt x="428" y="365"/>
                  <a:pt x="427" y="366"/>
                </a:cubicBezTo>
                <a:cubicBezTo>
                  <a:pt x="426" y="367"/>
                  <a:pt x="425" y="368"/>
                  <a:pt x="424" y="369"/>
                </a:cubicBezTo>
                <a:cubicBezTo>
                  <a:pt x="423" y="370"/>
                  <a:pt x="423" y="372"/>
                  <a:pt x="422" y="373"/>
                </a:cubicBezTo>
                <a:cubicBezTo>
                  <a:pt x="420" y="374"/>
                  <a:pt x="419" y="375"/>
                  <a:pt x="418" y="376"/>
                </a:cubicBezTo>
                <a:cubicBezTo>
                  <a:pt x="418" y="377"/>
                  <a:pt x="418" y="378"/>
                  <a:pt x="417" y="378"/>
                </a:cubicBezTo>
                <a:cubicBezTo>
                  <a:pt x="416" y="379"/>
                  <a:pt x="416" y="379"/>
                  <a:pt x="415" y="378"/>
                </a:cubicBezTo>
                <a:cubicBezTo>
                  <a:pt x="415" y="373"/>
                  <a:pt x="415" y="373"/>
                  <a:pt x="415" y="373"/>
                </a:cubicBezTo>
                <a:cubicBezTo>
                  <a:pt x="416" y="371"/>
                  <a:pt x="416" y="370"/>
                  <a:pt x="416" y="368"/>
                </a:cubicBezTo>
                <a:cubicBezTo>
                  <a:pt x="416" y="366"/>
                  <a:pt x="415" y="365"/>
                  <a:pt x="415" y="363"/>
                </a:cubicBezTo>
                <a:cubicBezTo>
                  <a:pt x="415" y="362"/>
                  <a:pt x="415" y="360"/>
                  <a:pt x="415" y="358"/>
                </a:cubicBezTo>
                <a:cubicBezTo>
                  <a:pt x="415" y="353"/>
                  <a:pt x="415" y="353"/>
                  <a:pt x="415" y="353"/>
                </a:cubicBezTo>
                <a:cubicBezTo>
                  <a:pt x="415" y="352"/>
                  <a:pt x="415" y="350"/>
                  <a:pt x="415" y="348"/>
                </a:cubicBezTo>
                <a:cubicBezTo>
                  <a:pt x="415" y="348"/>
                  <a:pt x="415" y="348"/>
                  <a:pt x="415" y="348"/>
                </a:cubicBezTo>
                <a:cubicBezTo>
                  <a:pt x="415" y="347"/>
                  <a:pt x="414" y="347"/>
                  <a:pt x="414" y="347"/>
                </a:cubicBezTo>
                <a:cubicBezTo>
                  <a:pt x="414" y="347"/>
                  <a:pt x="415" y="346"/>
                  <a:pt x="415" y="346"/>
                </a:cubicBezTo>
                <a:cubicBezTo>
                  <a:pt x="415" y="342"/>
                  <a:pt x="415" y="342"/>
                  <a:pt x="415" y="342"/>
                </a:cubicBezTo>
                <a:cubicBezTo>
                  <a:pt x="414" y="341"/>
                  <a:pt x="414" y="340"/>
                  <a:pt x="414" y="338"/>
                </a:cubicBezTo>
                <a:cubicBezTo>
                  <a:pt x="415" y="337"/>
                  <a:pt x="416" y="337"/>
                  <a:pt x="416" y="335"/>
                </a:cubicBezTo>
                <a:cubicBezTo>
                  <a:pt x="417" y="334"/>
                  <a:pt x="418" y="334"/>
                  <a:pt x="419" y="333"/>
                </a:cubicBezTo>
                <a:cubicBezTo>
                  <a:pt x="419" y="332"/>
                  <a:pt x="420" y="331"/>
                  <a:pt x="421" y="331"/>
                </a:cubicBezTo>
                <a:cubicBezTo>
                  <a:pt x="421" y="331"/>
                  <a:pt x="422" y="331"/>
                  <a:pt x="422" y="331"/>
                </a:cubicBezTo>
                <a:cubicBezTo>
                  <a:pt x="422" y="330"/>
                  <a:pt x="422" y="329"/>
                  <a:pt x="422" y="329"/>
                </a:cubicBezTo>
                <a:cubicBezTo>
                  <a:pt x="424" y="328"/>
                  <a:pt x="425" y="326"/>
                  <a:pt x="426" y="325"/>
                </a:cubicBezTo>
                <a:cubicBezTo>
                  <a:pt x="428" y="324"/>
                  <a:pt x="429" y="323"/>
                  <a:pt x="430" y="321"/>
                </a:cubicBezTo>
                <a:cubicBezTo>
                  <a:pt x="431" y="319"/>
                  <a:pt x="433" y="318"/>
                  <a:pt x="434" y="316"/>
                </a:cubicBezTo>
                <a:cubicBezTo>
                  <a:pt x="434" y="316"/>
                  <a:pt x="434" y="315"/>
                  <a:pt x="434" y="314"/>
                </a:cubicBezTo>
                <a:cubicBezTo>
                  <a:pt x="434" y="314"/>
                  <a:pt x="435" y="314"/>
                  <a:pt x="435" y="313"/>
                </a:cubicBezTo>
                <a:cubicBezTo>
                  <a:pt x="434" y="313"/>
                  <a:pt x="434" y="312"/>
                  <a:pt x="434" y="311"/>
                </a:cubicBezTo>
                <a:cubicBezTo>
                  <a:pt x="434" y="311"/>
                  <a:pt x="433" y="311"/>
                  <a:pt x="433" y="311"/>
                </a:cubicBezTo>
                <a:cubicBezTo>
                  <a:pt x="433" y="311"/>
                  <a:pt x="433" y="311"/>
                  <a:pt x="432" y="311"/>
                </a:cubicBezTo>
                <a:cubicBezTo>
                  <a:pt x="432" y="311"/>
                  <a:pt x="431" y="311"/>
                  <a:pt x="431" y="310"/>
                </a:cubicBezTo>
                <a:cubicBezTo>
                  <a:pt x="430" y="310"/>
                  <a:pt x="430" y="311"/>
                  <a:pt x="429" y="311"/>
                </a:cubicBezTo>
                <a:cubicBezTo>
                  <a:pt x="429" y="311"/>
                  <a:pt x="429" y="311"/>
                  <a:pt x="428" y="311"/>
                </a:cubicBezTo>
                <a:cubicBezTo>
                  <a:pt x="428" y="311"/>
                  <a:pt x="427" y="312"/>
                  <a:pt x="427" y="312"/>
                </a:cubicBezTo>
                <a:cubicBezTo>
                  <a:pt x="427" y="313"/>
                  <a:pt x="426" y="314"/>
                  <a:pt x="426" y="315"/>
                </a:cubicBezTo>
                <a:cubicBezTo>
                  <a:pt x="425" y="315"/>
                  <a:pt x="424" y="316"/>
                  <a:pt x="423" y="317"/>
                </a:cubicBezTo>
                <a:cubicBezTo>
                  <a:pt x="422" y="318"/>
                  <a:pt x="421" y="319"/>
                  <a:pt x="420" y="320"/>
                </a:cubicBezTo>
                <a:cubicBezTo>
                  <a:pt x="420" y="320"/>
                  <a:pt x="420" y="320"/>
                  <a:pt x="420" y="321"/>
                </a:cubicBezTo>
                <a:cubicBezTo>
                  <a:pt x="420" y="322"/>
                  <a:pt x="419" y="322"/>
                  <a:pt x="419" y="322"/>
                </a:cubicBezTo>
                <a:cubicBezTo>
                  <a:pt x="418" y="323"/>
                  <a:pt x="417" y="323"/>
                  <a:pt x="417" y="324"/>
                </a:cubicBezTo>
                <a:cubicBezTo>
                  <a:pt x="416" y="324"/>
                  <a:pt x="415" y="325"/>
                  <a:pt x="415" y="326"/>
                </a:cubicBezTo>
                <a:cubicBezTo>
                  <a:pt x="414" y="325"/>
                  <a:pt x="414" y="324"/>
                  <a:pt x="414" y="324"/>
                </a:cubicBezTo>
                <a:cubicBezTo>
                  <a:pt x="414" y="319"/>
                  <a:pt x="414" y="315"/>
                  <a:pt x="414" y="311"/>
                </a:cubicBezTo>
                <a:cubicBezTo>
                  <a:pt x="414" y="310"/>
                  <a:pt x="414" y="309"/>
                  <a:pt x="413" y="308"/>
                </a:cubicBezTo>
                <a:cubicBezTo>
                  <a:pt x="413" y="307"/>
                  <a:pt x="413" y="306"/>
                  <a:pt x="414" y="305"/>
                </a:cubicBezTo>
                <a:cubicBezTo>
                  <a:pt x="414" y="305"/>
                  <a:pt x="414" y="304"/>
                  <a:pt x="414" y="304"/>
                </a:cubicBezTo>
                <a:cubicBezTo>
                  <a:pt x="413" y="303"/>
                  <a:pt x="413" y="302"/>
                  <a:pt x="413" y="301"/>
                </a:cubicBezTo>
                <a:cubicBezTo>
                  <a:pt x="413" y="300"/>
                  <a:pt x="413" y="299"/>
                  <a:pt x="414" y="299"/>
                </a:cubicBezTo>
                <a:cubicBezTo>
                  <a:pt x="414" y="298"/>
                  <a:pt x="414" y="298"/>
                  <a:pt x="414" y="297"/>
                </a:cubicBezTo>
                <a:cubicBezTo>
                  <a:pt x="413" y="297"/>
                  <a:pt x="413" y="296"/>
                  <a:pt x="413" y="295"/>
                </a:cubicBezTo>
                <a:cubicBezTo>
                  <a:pt x="413" y="289"/>
                  <a:pt x="413" y="282"/>
                  <a:pt x="413" y="276"/>
                </a:cubicBezTo>
                <a:cubicBezTo>
                  <a:pt x="412" y="275"/>
                  <a:pt x="411" y="274"/>
                  <a:pt x="410" y="273"/>
                </a:cubicBezTo>
                <a:cubicBezTo>
                  <a:pt x="408" y="272"/>
                  <a:pt x="407" y="273"/>
                  <a:pt x="406" y="273"/>
                </a:cubicBezTo>
                <a:cubicBezTo>
                  <a:pt x="406" y="273"/>
                  <a:pt x="405" y="276"/>
                  <a:pt x="405" y="276"/>
                </a:cubicBezTo>
                <a:cubicBezTo>
                  <a:pt x="405" y="278"/>
                  <a:pt x="405" y="280"/>
                  <a:pt x="405" y="282"/>
                </a:cubicBezTo>
                <a:cubicBezTo>
                  <a:pt x="405" y="286"/>
                  <a:pt x="405" y="290"/>
                  <a:pt x="405" y="294"/>
                </a:cubicBezTo>
                <a:cubicBezTo>
                  <a:pt x="405" y="296"/>
                  <a:pt x="405" y="297"/>
                  <a:pt x="404" y="298"/>
                </a:cubicBezTo>
                <a:cubicBezTo>
                  <a:pt x="403" y="299"/>
                  <a:pt x="404" y="300"/>
                  <a:pt x="404" y="301"/>
                </a:cubicBezTo>
                <a:cubicBezTo>
                  <a:pt x="404" y="308"/>
                  <a:pt x="404" y="316"/>
                  <a:pt x="404" y="324"/>
                </a:cubicBezTo>
                <a:cubicBezTo>
                  <a:pt x="404" y="325"/>
                  <a:pt x="404" y="326"/>
                  <a:pt x="403" y="326"/>
                </a:cubicBezTo>
                <a:cubicBezTo>
                  <a:pt x="403" y="326"/>
                  <a:pt x="402" y="325"/>
                  <a:pt x="402" y="325"/>
                </a:cubicBezTo>
                <a:cubicBezTo>
                  <a:pt x="401" y="324"/>
                  <a:pt x="401" y="324"/>
                  <a:pt x="400" y="323"/>
                </a:cubicBezTo>
                <a:cubicBezTo>
                  <a:pt x="400" y="323"/>
                  <a:pt x="399" y="322"/>
                  <a:pt x="399" y="321"/>
                </a:cubicBezTo>
                <a:cubicBezTo>
                  <a:pt x="398" y="320"/>
                  <a:pt x="397" y="320"/>
                  <a:pt x="397" y="319"/>
                </a:cubicBezTo>
                <a:cubicBezTo>
                  <a:pt x="396" y="318"/>
                  <a:pt x="395" y="317"/>
                  <a:pt x="394" y="316"/>
                </a:cubicBezTo>
                <a:cubicBezTo>
                  <a:pt x="393" y="315"/>
                  <a:pt x="392" y="314"/>
                  <a:pt x="392" y="313"/>
                </a:cubicBezTo>
                <a:cubicBezTo>
                  <a:pt x="391" y="312"/>
                  <a:pt x="390" y="311"/>
                  <a:pt x="388" y="311"/>
                </a:cubicBezTo>
                <a:cubicBezTo>
                  <a:pt x="388" y="311"/>
                  <a:pt x="387" y="310"/>
                  <a:pt x="386" y="310"/>
                </a:cubicBezTo>
                <a:cubicBezTo>
                  <a:pt x="386" y="311"/>
                  <a:pt x="385" y="311"/>
                  <a:pt x="384" y="311"/>
                </a:cubicBezTo>
                <a:cubicBezTo>
                  <a:pt x="383" y="312"/>
                  <a:pt x="384" y="313"/>
                  <a:pt x="383" y="314"/>
                </a:cubicBezTo>
                <a:cubicBezTo>
                  <a:pt x="383" y="314"/>
                  <a:pt x="383" y="315"/>
                  <a:pt x="383" y="315"/>
                </a:cubicBezTo>
                <a:cubicBezTo>
                  <a:pt x="384" y="316"/>
                  <a:pt x="384" y="317"/>
                  <a:pt x="385" y="318"/>
                </a:cubicBezTo>
                <a:cubicBezTo>
                  <a:pt x="386" y="319"/>
                  <a:pt x="388" y="320"/>
                  <a:pt x="388" y="322"/>
                </a:cubicBezTo>
                <a:cubicBezTo>
                  <a:pt x="389" y="323"/>
                  <a:pt x="391" y="324"/>
                  <a:pt x="392" y="325"/>
                </a:cubicBezTo>
                <a:cubicBezTo>
                  <a:pt x="393" y="327"/>
                  <a:pt x="395" y="328"/>
                  <a:pt x="395" y="329"/>
                </a:cubicBezTo>
                <a:cubicBezTo>
                  <a:pt x="397" y="332"/>
                  <a:pt x="400" y="334"/>
                  <a:pt x="403" y="337"/>
                </a:cubicBezTo>
                <a:cubicBezTo>
                  <a:pt x="403" y="352"/>
                  <a:pt x="403" y="352"/>
                  <a:pt x="403" y="352"/>
                </a:cubicBezTo>
                <a:cubicBezTo>
                  <a:pt x="403" y="356"/>
                  <a:pt x="403" y="359"/>
                  <a:pt x="403" y="363"/>
                </a:cubicBezTo>
                <a:cubicBezTo>
                  <a:pt x="403" y="364"/>
                  <a:pt x="403" y="366"/>
                  <a:pt x="402" y="367"/>
                </a:cubicBezTo>
                <a:cubicBezTo>
                  <a:pt x="402" y="367"/>
                  <a:pt x="402" y="368"/>
                  <a:pt x="402" y="368"/>
                </a:cubicBezTo>
                <a:cubicBezTo>
                  <a:pt x="402" y="371"/>
                  <a:pt x="402" y="374"/>
                  <a:pt x="402" y="377"/>
                </a:cubicBezTo>
                <a:cubicBezTo>
                  <a:pt x="401" y="378"/>
                  <a:pt x="400" y="377"/>
                  <a:pt x="400" y="376"/>
                </a:cubicBezTo>
                <a:cubicBezTo>
                  <a:pt x="399" y="376"/>
                  <a:pt x="399" y="375"/>
                  <a:pt x="398" y="375"/>
                </a:cubicBezTo>
                <a:cubicBezTo>
                  <a:pt x="397" y="374"/>
                  <a:pt x="397" y="373"/>
                  <a:pt x="397" y="373"/>
                </a:cubicBezTo>
                <a:cubicBezTo>
                  <a:pt x="395" y="372"/>
                  <a:pt x="394" y="370"/>
                  <a:pt x="393" y="369"/>
                </a:cubicBezTo>
                <a:cubicBezTo>
                  <a:pt x="392" y="368"/>
                  <a:pt x="391" y="367"/>
                  <a:pt x="390" y="366"/>
                </a:cubicBezTo>
                <a:cubicBezTo>
                  <a:pt x="390" y="365"/>
                  <a:pt x="389" y="365"/>
                  <a:pt x="388" y="365"/>
                </a:cubicBezTo>
                <a:cubicBezTo>
                  <a:pt x="387" y="364"/>
                  <a:pt x="387" y="362"/>
                  <a:pt x="386" y="362"/>
                </a:cubicBezTo>
                <a:cubicBezTo>
                  <a:pt x="385" y="361"/>
                  <a:pt x="384" y="360"/>
                  <a:pt x="383" y="359"/>
                </a:cubicBezTo>
                <a:cubicBezTo>
                  <a:pt x="382" y="358"/>
                  <a:pt x="381" y="357"/>
                  <a:pt x="381" y="356"/>
                </a:cubicBezTo>
                <a:cubicBezTo>
                  <a:pt x="380" y="355"/>
                  <a:pt x="379" y="354"/>
                  <a:pt x="378" y="353"/>
                </a:cubicBezTo>
                <a:cubicBezTo>
                  <a:pt x="377" y="352"/>
                  <a:pt x="377" y="351"/>
                  <a:pt x="376" y="350"/>
                </a:cubicBezTo>
                <a:cubicBezTo>
                  <a:pt x="376" y="349"/>
                  <a:pt x="376" y="349"/>
                  <a:pt x="375" y="349"/>
                </a:cubicBezTo>
                <a:cubicBezTo>
                  <a:pt x="374" y="349"/>
                  <a:pt x="373" y="349"/>
                  <a:pt x="373" y="348"/>
                </a:cubicBezTo>
                <a:cubicBezTo>
                  <a:pt x="373" y="348"/>
                  <a:pt x="372" y="348"/>
                  <a:pt x="372" y="348"/>
                </a:cubicBezTo>
                <a:cubicBezTo>
                  <a:pt x="371" y="349"/>
                  <a:pt x="369" y="349"/>
                  <a:pt x="369" y="351"/>
                </a:cubicBezTo>
                <a:cubicBezTo>
                  <a:pt x="369" y="351"/>
                  <a:pt x="369" y="351"/>
                  <a:pt x="369" y="351"/>
                </a:cubicBezTo>
                <a:cubicBezTo>
                  <a:pt x="368" y="352"/>
                  <a:pt x="367" y="353"/>
                  <a:pt x="368" y="353"/>
                </a:cubicBezTo>
                <a:cubicBezTo>
                  <a:pt x="368" y="354"/>
                  <a:pt x="368" y="355"/>
                  <a:pt x="369" y="356"/>
                </a:cubicBezTo>
                <a:cubicBezTo>
                  <a:pt x="369" y="356"/>
                  <a:pt x="369" y="356"/>
                  <a:pt x="369" y="356"/>
                </a:cubicBezTo>
                <a:cubicBezTo>
                  <a:pt x="371" y="358"/>
                  <a:pt x="373" y="359"/>
                  <a:pt x="374" y="361"/>
                </a:cubicBezTo>
                <a:cubicBezTo>
                  <a:pt x="375" y="363"/>
                  <a:pt x="377" y="364"/>
                  <a:pt x="378" y="366"/>
                </a:cubicBezTo>
                <a:cubicBezTo>
                  <a:pt x="379" y="367"/>
                  <a:pt x="380" y="369"/>
                  <a:pt x="382" y="370"/>
                </a:cubicBezTo>
                <a:cubicBezTo>
                  <a:pt x="383" y="372"/>
                  <a:pt x="385" y="373"/>
                  <a:pt x="386" y="375"/>
                </a:cubicBezTo>
                <a:cubicBezTo>
                  <a:pt x="387" y="376"/>
                  <a:pt x="389" y="378"/>
                  <a:pt x="390" y="379"/>
                </a:cubicBezTo>
                <a:cubicBezTo>
                  <a:pt x="391" y="380"/>
                  <a:pt x="391" y="381"/>
                  <a:pt x="392" y="382"/>
                </a:cubicBezTo>
                <a:cubicBezTo>
                  <a:pt x="393" y="383"/>
                  <a:pt x="394" y="384"/>
                  <a:pt x="395" y="384"/>
                </a:cubicBezTo>
                <a:cubicBezTo>
                  <a:pt x="396" y="385"/>
                  <a:pt x="397" y="386"/>
                  <a:pt x="397" y="387"/>
                </a:cubicBezTo>
                <a:cubicBezTo>
                  <a:pt x="398" y="388"/>
                  <a:pt x="398" y="389"/>
                  <a:pt x="399" y="390"/>
                </a:cubicBezTo>
                <a:cubicBezTo>
                  <a:pt x="400" y="391"/>
                  <a:pt x="401" y="392"/>
                  <a:pt x="402" y="392"/>
                </a:cubicBezTo>
                <a:cubicBezTo>
                  <a:pt x="402" y="400"/>
                  <a:pt x="402" y="408"/>
                  <a:pt x="402" y="417"/>
                </a:cubicBezTo>
                <a:cubicBezTo>
                  <a:pt x="402" y="418"/>
                  <a:pt x="400" y="419"/>
                  <a:pt x="401" y="421"/>
                </a:cubicBezTo>
                <a:cubicBezTo>
                  <a:pt x="401" y="422"/>
                  <a:pt x="401" y="424"/>
                  <a:pt x="401" y="426"/>
                </a:cubicBezTo>
                <a:cubicBezTo>
                  <a:pt x="401" y="430"/>
                  <a:pt x="401" y="430"/>
                  <a:pt x="401" y="430"/>
                </a:cubicBezTo>
                <a:cubicBezTo>
                  <a:pt x="400" y="431"/>
                  <a:pt x="400" y="431"/>
                  <a:pt x="399" y="431"/>
                </a:cubicBezTo>
                <a:cubicBezTo>
                  <a:pt x="398" y="431"/>
                  <a:pt x="398" y="430"/>
                  <a:pt x="398" y="429"/>
                </a:cubicBezTo>
                <a:cubicBezTo>
                  <a:pt x="399" y="428"/>
                  <a:pt x="399" y="428"/>
                  <a:pt x="397" y="428"/>
                </a:cubicBezTo>
                <a:cubicBezTo>
                  <a:pt x="397" y="428"/>
                  <a:pt x="397" y="427"/>
                  <a:pt x="396" y="427"/>
                </a:cubicBezTo>
                <a:cubicBezTo>
                  <a:pt x="395" y="427"/>
                  <a:pt x="394" y="426"/>
                  <a:pt x="393" y="425"/>
                </a:cubicBezTo>
                <a:cubicBezTo>
                  <a:pt x="392" y="424"/>
                  <a:pt x="391" y="424"/>
                  <a:pt x="391" y="423"/>
                </a:cubicBezTo>
                <a:cubicBezTo>
                  <a:pt x="390" y="422"/>
                  <a:pt x="389" y="421"/>
                  <a:pt x="388" y="420"/>
                </a:cubicBezTo>
                <a:cubicBezTo>
                  <a:pt x="388" y="419"/>
                  <a:pt x="387" y="419"/>
                  <a:pt x="386" y="418"/>
                </a:cubicBezTo>
                <a:cubicBezTo>
                  <a:pt x="385" y="417"/>
                  <a:pt x="383" y="416"/>
                  <a:pt x="383" y="414"/>
                </a:cubicBezTo>
                <a:cubicBezTo>
                  <a:pt x="382" y="413"/>
                  <a:pt x="380" y="412"/>
                  <a:pt x="380" y="410"/>
                </a:cubicBezTo>
                <a:cubicBezTo>
                  <a:pt x="380" y="410"/>
                  <a:pt x="379" y="409"/>
                  <a:pt x="378" y="409"/>
                </a:cubicBezTo>
                <a:cubicBezTo>
                  <a:pt x="376" y="406"/>
                  <a:pt x="373" y="404"/>
                  <a:pt x="371" y="401"/>
                </a:cubicBezTo>
                <a:cubicBezTo>
                  <a:pt x="370" y="400"/>
                  <a:pt x="369" y="400"/>
                  <a:pt x="368" y="398"/>
                </a:cubicBezTo>
                <a:cubicBezTo>
                  <a:pt x="368" y="397"/>
                  <a:pt x="367" y="397"/>
                  <a:pt x="366" y="396"/>
                </a:cubicBezTo>
                <a:cubicBezTo>
                  <a:pt x="366" y="395"/>
                  <a:pt x="365" y="395"/>
                  <a:pt x="365" y="394"/>
                </a:cubicBezTo>
                <a:cubicBezTo>
                  <a:pt x="363" y="394"/>
                  <a:pt x="362" y="392"/>
                  <a:pt x="360" y="394"/>
                </a:cubicBezTo>
                <a:cubicBezTo>
                  <a:pt x="359" y="394"/>
                  <a:pt x="359" y="394"/>
                  <a:pt x="358" y="394"/>
                </a:cubicBezTo>
                <a:cubicBezTo>
                  <a:pt x="358" y="394"/>
                  <a:pt x="357" y="394"/>
                  <a:pt x="357" y="394"/>
                </a:cubicBezTo>
                <a:cubicBezTo>
                  <a:pt x="357" y="395"/>
                  <a:pt x="357" y="396"/>
                  <a:pt x="356" y="397"/>
                </a:cubicBezTo>
                <a:cubicBezTo>
                  <a:pt x="356" y="397"/>
                  <a:pt x="356" y="398"/>
                  <a:pt x="356" y="398"/>
                </a:cubicBezTo>
                <a:cubicBezTo>
                  <a:pt x="357" y="399"/>
                  <a:pt x="357" y="400"/>
                  <a:pt x="357" y="401"/>
                </a:cubicBezTo>
                <a:cubicBezTo>
                  <a:pt x="357" y="401"/>
                  <a:pt x="358" y="401"/>
                  <a:pt x="358" y="402"/>
                </a:cubicBezTo>
                <a:cubicBezTo>
                  <a:pt x="359" y="403"/>
                  <a:pt x="361" y="404"/>
                  <a:pt x="362" y="406"/>
                </a:cubicBezTo>
                <a:cubicBezTo>
                  <a:pt x="363" y="407"/>
                  <a:pt x="365" y="408"/>
                  <a:pt x="366" y="410"/>
                </a:cubicBezTo>
                <a:cubicBezTo>
                  <a:pt x="367" y="412"/>
                  <a:pt x="368" y="413"/>
                  <a:pt x="370" y="414"/>
                </a:cubicBezTo>
                <a:cubicBezTo>
                  <a:pt x="371" y="416"/>
                  <a:pt x="372" y="417"/>
                  <a:pt x="374" y="418"/>
                </a:cubicBezTo>
                <a:cubicBezTo>
                  <a:pt x="374" y="419"/>
                  <a:pt x="374" y="420"/>
                  <a:pt x="376" y="421"/>
                </a:cubicBezTo>
                <a:cubicBezTo>
                  <a:pt x="376" y="422"/>
                  <a:pt x="377" y="423"/>
                  <a:pt x="377" y="424"/>
                </a:cubicBezTo>
                <a:cubicBezTo>
                  <a:pt x="377" y="424"/>
                  <a:pt x="378" y="425"/>
                  <a:pt x="378" y="425"/>
                </a:cubicBezTo>
                <a:cubicBezTo>
                  <a:pt x="380" y="425"/>
                  <a:pt x="381" y="427"/>
                  <a:pt x="383" y="428"/>
                </a:cubicBezTo>
                <a:cubicBezTo>
                  <a:pt x="383" y="429"/>
                  <a:pt x="384" y="430"/>
                  <a:pt x="384" y="431"/>
                </a:cubicBezTo>
                <a:cubicBezTo>
                  <a:pt x="385" y="432"/>
                  <a:pt x="386" y="432"/>
                  <a:pt x="387" y="433"/>
                </a:cubicBezTo>
                <a:cubicBezTo>
                  <a:pt x="387" y="434"/>
                  <a:pt x="388" y="435"/>
                  <a:pt x="389" y="435"/>
                </a:cubicBezTo>
                <a:cubicBezTo>
                  <a:pt x="390" y="439"/>
                  <a:pt x="393" y="441"/>
                  <a:pt x="396" y="443"/>
                </a:cubicBezTo>
                <a:cubicBezTo>
                  <a:pt x="398" y="445"/>
                  <a:pt x="398" y="447"/>
                  <a:pt x="400" y="449"/>
                </a:cubicBezTo>
                <a:cubicBezTo>
                  <a:pt x="400" y="449"/>
                  <a:pt x="400" y="449"/>
                  <a:pt x="400" y="449"/>
                </a:cubicBezTo>
                <a:cubicBezTo>
                  <a:pt x="400" y="450"/>
                  <a:pt x="400" y="451"/>
                  <a:pt x="400" y="451"/>
                </a:cubicBezTo>
                <a:cubicBezTo>
                  <a:pt x="399" y="452"/>
                  <a:pt x="399" y="452"/>
                  <a:pt x="398" y="452"/>
                </a:cubicBezTo>
                <a:cubicBezTo>
                  <a:pt x="398" y="453"/>
                  <a:pt x="399" y="453"/>
                  <a:pt x="400" y="454"/>
                </a:cubicBezTo>
                <a:cubicBezTo>
                  <a:pt x="400" y="456"/>
                  <a:pt x="400" y="458"/>
                  <a:pt x="400" y="460"/>
                </a:cubicBezTo>
                <a:cubicBezTo>
                  <a:pt x="400" y="461"/>
                  <a:pt x="400" y="461"/>
                  <a:pt x="399" y="463"/>
                </a:cubicBezTo>
                <a:cubicBezTo>
                  <a:pt x="399" y="463"/>
                  <a:pt x="398" y="463"/>
                  <a:pt x="398" y="463"/>
                </a:cubicBezTo>
                <a:cubicBezTo>
                  <a:pt x="398" y="464"/>
                  <a:pt x="398" y="464"/>
                  <a:pt x="399" y="464"/>
                </a:cubicBezTo>
                <a:cubicBezTo>
                  <a:pt x="399" y="465"/>
                  <a:pt x="399" y="465"/>
                  <a:pt x="399" y="466"/>
                </a:cubicBezTo>
                <a:cubicBezTo>
                  <a:pt x="400" y="466"/>
                  <a:pt x="400" y="466"/>
                  <a:pt x="400" y="467"/>
                </a:cubicBezTo>
                <a:cubicBezTo>
                  <a:pt x="400" y="468"/>
                  <a:pt x="400" y="470"/>
                  <a:pt x="400" y="472"/>
                </a:cubicBezTo>
                <a:cubicBezTo>
                  <a:pt x="400" y="472"/>
                  <a:pt x="399" y="472"/>
                  <a:pt x="399" y="473"/>
                </a:cubicBezTo>
                <a:cubicBezTo>
                  <a:pt x="399" y="474"/>
                  <a:pt x="399" y="475"/>
                  <a:pt x="398" y="476"/>
                </a:cubicBezTo>
                <a:cubicBezTo>
                  <a:pt x="397" y="477"/>
                  <a:pt x="399" y="477"/>
                  <a:pt x="399" y="478"/>
                </a:cubicBezTo>
                <a:cubicBezTo>
                  <a:pt x="399" y="480"/>
                  <a:pt x="399" y="481"/>
                  <a:pt x="399" y="483"/>
                </a:cubicBezTo>
                <a:cubicBezTo>
                  <a:pt x="399" y="483"/>
                  <a:pt x="399" y="484"/>
                  <a:pt x="398" y="484"/>
                </a:cubicBezTo>
                <a:cubicBezTo>
                  <a:pt x="398" y="484"/>
                  <a:pt x="398" y="483"/>
                  <a:pt x="397" y="483"/>
                </a:cubicBezTo>
                <a:cubicBezTo>
                  <a:pt x="397" y="485"/>
                  <a:pt x="397" y="485"/>
                  <a:pt x="399" y="485"/>
                </a:cubicBezTo>
                <a:cubicBezTo>
                  <a:pt x="399" y="486"/>
                  <a:pt x="399" y="488"/>
                  <a:pt x="399" y="489"/>
                </a:cubicBezTo>
                <a:cubicBezTo>
                  <a:pt x="400" y="490"/>
                  <a:pt x="400" y="490"/>
                  <a:pt x="401" y="489"/>
                </a:cubicBezTo>
                <a:cubicBezTo>
                  <a:pt x="401" y="488"/>
                  <a:pt x="401" y="487"/>
                  <a:pt x="403" y="487"/>
                </a:cubicBezTo>
                <a:cubicBezTo>
                  <a:pt x="403" y="487"/>
                  <a:pt x="404" y="486"/>
                  <a:pt x="404" y="486"/>
                </a:cubicBezTo>
                <a:cubicBezTo>
                  <a:pt x="406" y="484"/>
                  <a:pt x="407" y="484"/>
                  <a:pt x="410" y="484"/>
                </a:cubicBezTo>
                <a:cubicBezTo>
                  <a:pt x="411" y="484"/>
                  <a:pt x="411" y="486"/>
                  <a:pt x="412" y="486"/>
                </a:cubicBezTo>
                <a:cubicBezTo>
                  <a:pt x="412" y="486"/>
                  <a:pt x="412" y="487"/>
                  <a:pt x="413" y="487"/>
                </a:cubicBezTo>
                <a:cubicBezTo>
                  <a:pt x="413" y="488"/>
                  <a:pt x="413" y="488"/>
                  <a:pt x="413" y="488"/>
                </a:cubicBezTo>
                <a:cubicBezTo>
                  <a:pt x="410" y="488"/>
                  <a:pt x="410" y="488"/>
                  <a:pt x="410" y="488"/>
                </a:cubicBezTo>
                <a:cubicBezTo>
                  <a:pt x="410" y="488"/>
                  <a:pt x="410" y="488"/>
                  <a:pt x="410" y="488"/>
                </a:cubicBezTo>
                <a:cubicBezTo>
                  <a:pt x="410" y="488"/>
                  <a:pt x="410" y="487"/>
                  <a:pt x="410" y="487"/>
                </a:cubicBezTo>
                <a:cubicBezTo>
                  <a:pt x="410" y="487"/>
                  <a:pt x="410" y="487"/>
                  <a:pt x="409" y="487"/>
                </a:cubicBezTo>
                <a:cubicBezTo>
                  <a:pt x="409" y="487"/>
                  <a:pt x="410" y="488"/>
                  <a:pt x="410" y="488"/>
                </a:cubicBezTo>
                <a:cubicBezTo>
                  <a:pt x="410" y="488"/>
                  <a:pt x="410" y="488"/>
                  <a:pt x="410" y="488"/>
                </a:cubicBezTo>
                <a:cubicBezTo>
                  <a:pt x="411" y="489"/>
                  <a:pt x="411" y="490"/>
                  <a:pt x="411" y="491"/>
                </a:cubicBezTo>
                <a:cubicBezTo>
                  <a:pt x="411" y="491"/>
                  <a:pt x="411" y="491"/>
                  <a:pt x="411" y="491"/>
                </a:cubicBezTo>
                <a:cubicBezTo>
                  <a:pt x="411" y="490"/>
                  <a:pt x="411" y="490"/>
                  <a:pt x="411" y="491"/>
                </a:cubicBezTo>
                <a:cubicBezTo>
                  <a:pt x="411" y="491"/>
                  <a:pt x="410" y="491"/>
                  <a:pt x="411" y="491"/>
                </a:cubicBezTo>
                <a:cubicBezTo>
                  <a:pt x="411" y="491"/>
                  <a:pt x="411" y="491"/>
                  <a:pt x="411" y="491"/>
                </a:cubicBezTo>
                <a:cubicBezTo>
                  <a:pt x="412" y="490"/>
                  <a:pt x="412" y="491"/>
                  <a:pt x="412" y="492"/>
                </a:cubicBezTo>
                <a:cubicBezTo>
                  <a:pt x="412" y="492"/>
                  <a:pt x="411" y="493"/>
                  <a:pt x="411" y="494"/>
                </a:cubicBezTo>
                <a:cubicBezTo>
                  <a:pt x="411" y="495"/>
                  <a:pt x="412" y="495"/>
                  <a:pt x="412" y="495"/>
                </a:cubicBezTo>
                <a:cubicBezTo>
                  <a:pt x="412" y="495"/>
                  <a:pt x="412" y="494"/>
                  <a:pt x="412" y="494"/>
                </a:cubicBezTo>
                <a:cubicBezTo>
                  <a:pt x="412" y="494"/>
                  <a:pt x="413" y="494"/>
                  <a:pt x="413" y="494"/>
                </a:cubicBezTo>
                <a:cubicBezTo>
                  <a:pt x="413" y="494"/>
                  <a:pt x="413" y="494"/>
                  <a:pt x="413" y="494"/>
                </a:cubicBezTo>
                <a:cubicBezTo>
                  <a:pt x="413" y="494"/>
                  <a:pt x="413" y="494"/>
                  <a:pt x="413" y="494"/>
                </a:cubicBezTo>
                <a:cubicBezTo>
                  <a:pt x="413" y="496"/>
                  <a:pt x="413" y="496"/>
                  <a:pt x="413" y="496"/>
                </a:cubicBezTo>
                <a:cubicBezTo>
                  <a:pt x="417" y="496"/>
                  <a:pt x="417" y="496"/>
                  <a:pt x="418" y="495"/>
                </a:cubicBezTo>
                <a:cubicBezTo>
                  <a:pt x="418" y="496"/>
                  <a:pt x="419" y="496"/>
                  <a:pt x="419" y="496"/>
                </a:cubicBezTo>
                <a:cubicBezTo>
                  <a:pt x="419" y="498"/>
                  <a:pt x="419" y="499"/>
                  <a:pt x="419" y="501"/>
                </a:cubicBezTo>
                <a:cubicBezTo>
                  <a:pt x="419" y="502"/>
                  <a:pt x="418" y="502"/>
                  <a:pt x="418" y="503"/>
                </a:cubicBezTo>
                <a:cubicBezTo>
                  <a:pt x="418" y="504"/>
                  <a:pt x="419" y="504"/>
                  <a:pt x="419" y="505"/>
                </a:cubicBezTo>
                <a:cubicBezTo>
                  <a:pt x="419" y="506"/>
                  <a:pt x="419" y="507"/>
                  <a:pt x="419" y="508"/>
                </a:cubicBezTo>
                <a:cubicBezTo>
                  <a:pt x="419" y="513"/>
                  <a:pt x="419" y="517"/>
                  <a:pt x="419" y="522"/>
                </a:cubicBezTo>
                <a:cubicBezTo>
                  <a:pt x="419" y="523"/>
                  <a:pt x="419" y="523"/>
                  <a:pt x="420" y="524"/>
                </a:cubicBezTo>
                <a:cubicBezTo>
                  <a:pt x="420" y="525"/>
                  <a:pt x="419" y="526"/>
                  <a:pt x="419" y="526"/>
                </a:cubicBezTo>
                <a:cubicBezTo>
                  <a:pt x="419" y="527"/>
                  <a:pt x="420" y="527"/>
                  <a:pt x="419" y="528"/>
                </a:cubicBezTo>
                <a:cubicBezTo>
                  <a:pt x="419" y="529"/>
                  <a:pt x="419" y="529"/>
                  <a:pt x="419" y="530"/>
                </a:cubicBezTo>
                <a:cubicBezTo>
                  <a:pt x="419" y="532"/>
                  <a:pt x="419" y="533"/>
                  <a:pt x="419" y="535"/>
                </a:cubicBezTo>
                <a:cubicBezTo>
                  <a:pt x="419" y="537"/>
                  <a:pt x="420" y="538"/>
                  <a:pt x="420" y="540"/>
                </a:cubicBezTo>
                <a:cubicBezTo>
                  <a:pt x="420" y="542"/>
                  <a:pt x="420" y="544"/>
                  <a:pt x="420" y="545"/>
                </a:cubicBezTo>
                <a:cubicBezTo>
                  <a:pt x="420" y="550"/>
                  <a:pt x="420" y="550"/>
                  <a:pt x="420" y="550"/>
                </a:cubicBezTo>
                <a:cubicBezTo>
                  <a:pt x="420" y="555"/>
                  <a:pt x="420" y="555"/>
                  <a:pt x="420" y="555"/>
                </a:cubicBezTo>
                <a:cubicBezTo>
                  <a:pt x="420" y="557"/>
                  <a:pt x="420" y="559"/>
                  <a:pt x="420" y="561"/>
                </a:cubicBezTo>
                <a:cubicBezTo>
                  <a:pt x="420" y="561"/>
                  <a:pt x="420" y="562"/>
                  <a:pt x="420" y="562"/>
                </a:cubicBezTo>
                <a:cubicBezTo>
                  <a:pt x="421" y="563"/>
                  <a:pt x="421" y="565"/>
                  <a:pt x="421" y="566"/>
                </a:cubicBezTo>
                <a:cubicBezTo>
                  <a:pt x="421" y="567"/>
                  <a:pt x="420" y="567"/>
                  <a:pt x="420" y="568"/>
                </a:cubicBezTo>
                <a:cubicBezTo>
                  <a:pt x="420" y="568"/>
                  <a:pt x="421" y="569"/>
                  <a:pt x="421" y="569"/>
                </a:cubicBezTo>
                <a:cubicBezTo>
                  <a:pt x="421" y="570"/>
                  <a:pt x="421" y="571"/>
                  <a:pt x="420" y="571"/>
                </a:cubicBezTo>
                <a:cubicBezTo>
                  <a:pt x="420" y="571"/>
                  <a:pt x="420" y="571"/>
                  <a:pt x="419" y="571"/>
                </a:cubicBezTo>
                <a:cubicBezTo>
                  <a:pt x="419" y="573"/>
                  <a:pt x="418" y="575"/>
                  <a:pt x="420" y="576"/>
                </a:cubicBezTo>
                <a:cubicBezTo>
                  <a:pt x="419" y="577"/>
                  <a:pt x="419" y="578"/>
                  <a:pt x="418" y="578"/>
                </a:cubicBezTo>
                <a:cubicBezTo>
                  <a:pt x="418" y="579"/>
                  <a:pt x="420" y="578"/>
                  <a:pt x="420" y="579"/>
                </a:cubicBezTo>
                <a:cubicBezTo>
                  <a:pt x="420" y="579"/>
                  <a:pt x="421" y="579"/>
                  <a:pt x="421" y="580"/>
                </a:cubicBezTo>
                <a:cubicBezTo>
                  <a:pt x="421" y="581"/>
                  <a:pt x="421" y="582"/>
                  <a:pt x="421" y="583"/>
                </a:cubicBezTo>
                <a:cubicBezTo>
                  <a:pt x="421" y="584"/>
                  <a:pt x="421" y="586"/>
                  <a:pt x="420" y="587"/>
                </a:cubicBezTo>
                <a:cubicBezTo>
                  <a:pt x="420" y="588"/>
                  <a:pt x="420" y="589"/>
                  <a:pt x="420" y="590"/>
                </a:cubicBezTo>
                <a:cubicBezTo>
                  <a:pt x="419" y="590"/>
                  <a:pt x="419" y="590"/>
                  <a:pt x="418" y="589"/>
                </a:cubicBezTo>
                <a:cubicBezTo>
                  <a:pt x="418" y="590"/>
                  <a:pt x="418" y="590"/>
                  <a:pt x="417" y="590"/>
                </a:cubicBezTo>
                <a:cubicBezTo>
                  <a:pt x="417" y="591"/>
                  <a:pt x="418" y="591"/>
                  <a:pt x="418" y="592"/>
                </a:cubicBezTo>
                <a:cubicBezTo>
                  <a:pt x="417" y="592"/>
                  <a:pt x="416" y="593"/>
                  <a:pt x="415" y="594"/>
                </a:cubicBezTo>
                <a:cubicBezTo>
                  <a:pt x="414" y="594"/>
                  <a:pt x="413" y="594"/>
                  <a:pt x="412" y="594"/>
                </a:cubicBezTo>
                <a:cubicBezTo>
                  <a:pt x="411" y="594"/>
                  <a:pt x="411" y="595"/>
                  <a:pt x="410" y="595"/>
                </a:cubicBezTo>
                <a:cubicBezTo>
                  <a:pt x="410" y="594"/>
                  <a:pt x="410" y="594"/>
                  <a:pt x="409" y="594"/>
                </a:cubicBezTo>
                <a:cubicBezTo>
                  <a:pt x="409" y="593"/>
                  <a:pt x="409" y="593"/>
                  <a:pt x="410" y="592"/>
                </a:cubicBezTo>
                <a:cubicBezTo>
                  <a:pt x="411" y="592"/>
                  <a:pt x="411" y="590"/>
                  <a:pt x="413" y="590"/>
                </a:cubicBezTo>
                <a:cubicBezTo>
                  <a:pt x="413" y="590"/>
                  <a:pt x="413" y="589"/>
                  <a:pt x="413" y="589"/>
                </a:cubicBezTo>
                <a:cubicBezTo>
                  <a:pt x="413" y="588"/>
                  <a:pt x="414" y="588"/>
                  <a:pt x="414" y="588"/>
                </a:cubicBezTo>
                <a:cubicBezTo>
                  <a:pt x="415" y="588"/>
                  <a:pt x="415" y="587"/>
                  <a:pt x="415" y="587"/>
                </a:cubicBezTo>
                <a:cubicBezTo>
                  <a:pt x="415" y="586"/>
                  <a:pt x="414" y="586"/>
                  <a:pt x="414" y="586"/>
                </a:cubicBezTo>
                <a:cubicBezTo>
                  <a:pt x="413" y="585"/>
                  <a:pt x="413" y="586"/>
                  <a:pt x="412" y="587"/>
                </a:cubicBezTo>
                <a:cubicBezTo>
                  <a:pt x="412" y="587"/>
                  <a:pt x="412" y="587"/>
                  <a:pt x="411" y="588"/>
                </a:cubicBezTo>
                <a:cubicBezTo>
                  <a:pt x="412" y="589"/>
                  <a:pt x="412" y="589"/>
                  <a:pt x="411" y="589"/>
                </a:cubicBezTo>
                <a:cubicBezTo>
                  <a:pt x="411" y="589"/>
                  <a:pt x="410" y="590"/>
                  <a:pt x="410" y="590"/>
                </a:cubicBezTo>
                <a:cubicBezTo>
                  <a:pt x="409" y="590"/>
                  <a:pt x="409" y="589"/>
                  <a:pt x="408" y="589"/>
                </a:cubicBezTo>
                <a:cubicBezTo>
                  <a:pt x="408" y="589"/>
                  <a:pt x="408" y="589"/>
                  <a:pt x="407" y="589"/>
                </a:cubicBezTo>
                <a:cubicBezTo>
                  <a:pt x="408" y="588"/>
                  <a:pt x="408" y="588"/>
                  <a:pt x="408" y="588"/>
                </a:cubicBezTo>
                <a:cubicBezTo>
                  <a:pt x="409" y="588"/>
                  <a:pt x="409" y="587"/>
                  <a:pt x="409" y="587"/>
                </a:cubicBezTo>
                <a:cubicBezTo>
                  <a:pt x="410" y="587"/>
                  <a:pt x="410" y="587"/>
                  <a:pt x="410" y="587"/>
                </a:cubicBezTo>
                <a:cubicBezTo>
                  <a:pt x="410" y="586"/>
                  <a:pt x="409" y="586"/>
                  <a:pt x="409" y="585"/>
                </a:cubicBezTo>
                <a:cubicBezTo>
                  <a:pt x="408" y="586"/>
                  <a:pt x="406" y="585"/>
                  <a:pt x="405" y="586"/>
                </a:cubicBezTo>
                <a:cubicBezTo>
                  <a:pt x="404" y="585"/>
                  <a:pt x="403" y="583"/>
                  <a:pt x="402" y="583"/>
                </a:cubicBezTo>
                <a:cubicBezTo>
                  <a:pt x="402" y="582"/>
                  <a:pt x="401" y="583"/>
                  <a:pt x="401" y="583"/>
                </a:cubicBezTo>
                <a:cubicBezTo>
                  <a:pt x="401" y="583"/>
                  <a:pt x="401" y="584"/>
                  <a:pt x="401" y="584"/>
                </a:cubicBezTo>
                <a:cubicBezTo>
                  <a:pt x="401" y="584"/>
                  <a:pt x="400" y="584"/>
                  <a:pt x="400" y="584"/>
                </a:cubicBezTo>
                <a:cubicBezTo>
                  <a:pt x="400" y="583"/>
                  <a:pt x="400" y="582"/>
                  <a:pt x="398" y="583"/>
                </a:cubicBezTo>
                <a:cubicBezTo>
                  <a:pt x="397" y="581"/>
                  <a:pt x="397" y="581"/>
                  <a:pt x="397" y="580"/>
                </a:cubicBezTo>
                <a:cubicBezTo>
                  <a:pt x="397" y="576"/>
                  <a:pt x="397" y="573"/>
                  <a:pt x="397" y="570"/>
                </a:cubicBezTo>
                <a:cubicBezTo>
                  <a:pt x="397" y="569"/>
                  <a:pt x="398" y="569"/>
                  <a:pt x="398" y="569"/>
                </a:cubicBezTo>
                <a:cubicBezTo>
                  <a:pt x="398" y="567"/>
                  <a:pt x="398" y="566"/>
                  <a:pt x="398" y="564"/>
                </a:cubicBezTo>
                <a:cubicBezTo>
                  <a:pt x="397" y="563"/>
                  <a:pt x="397" y="562"/>
                  <a:pt x="397" y="562"/>
                </a:cubicBezTo>
                <a:cubicBezTo>
                  <a:pt x="397" y="560"/>
                  <a:pt x="397" y="559"/>
                  <a:pt x="398" y="558"/>
                </a:cubicBezTo>
                <a:cubicBezTo>
                  <a:pt x="398" y="558"/>
                  <a:pt x="398" y="557"/>
                  <a:pt x="398" y="557"/>
                </a:cubicBezTo>
                <a:cubicBezTo>
                  <a:pt x="398" y="552"/>
                  <a:pt x="398" y="548"/>
                  <a:pt x="398" y="544"/>
                </a:cubicBezTo>
                <a:cubicBezTo>
                  <a:pt x="398" y="543"/>
                  <a:pt x="398" y="542"/>
                  <a:pt x="399" y="541"/>
                </a:cubicBezTo>
                <a:cubicBezTo>
                  <a:pt x="399" y="541"/>
                  <a:pt x="399" y="541"/>
                  <a:pt x="399" y="540"/>
                </a:cubicBezTo>
                <a:cubicBezTo>
                  <a:pt x="399" y="540"/>
                  <a:pt x="398" y="539"/>
                  <a:pt x="398" y="539"/>
                </a:cubicBezTo>
                <a:cubicBezTo>
                  <a:pt x="398" y="537"/>
                  <a:pt x="398" y="535"/>
                  <a:pt x="398" y="533"/>
                </a:cubicBezTo>
                <a:cubicBezTo>
                  <a:pt x="400" y="531"/>
                  <a:pt x="399" y="529"/>
                  <a:pt x="399" y="527"/>
                </a:cubicBezTo>
                <a:cubicBezTo>
                  <a:pt x="399" y="526"/>
                  <a:pt x="399" y="525"/>
                  <a:pt x="398" y="524"/>
                </a:cubicBezTo>
                <a:cubicBezTo>
                  <a:pt x="398" y="524"/>
                  <a:pt x="398" y="523"/>
                  <a:pt x="398" y="523"/>
                </a:cubicBezTo>
                <a:cubicBezTo>
                  <a:pt x="399" y="523"/>
                  <a:pt x="399" y="522"/>
                  <a:pt x="399" y="521"/>
                </a:cubicBezTo>
                <a:cubicBezTo>
                  <a:pt x="399" y="518"/>
                  <a:pt x="399" y="514"/>
                  <a:pt x="399" y="510"/>
                </a:cubicBezTo>
                <a:cubicBezTo>
                  <a:pt x="399" y="505"/>
                  <a:pt x="399" y="499"/>
                  <a:pt x="399" y="494"/>
                </a:cubicBezTo>
                <a:cubicBezTo>
                  <a:pt x="398" y="493"/>
                  <a:pt x="397" y="492"/>
                  <a:pt x="396" y="492"/>
                </a:cubicBezTo>
                <a:cubicBezTo>
                  <a:pt x="395" y="491"/>
                  <a:pt x="395" y="491"/>
                  <a:pt x="394" y="492"/>
                </a:cubicBezTo>
                <a:cubicBezTo>
                  <a:pt x="393" y="492"/>
                  <a:pt x="392" y="491"/>
                  <a:pt x="392" y="490"/>
                </a:cubicBezTo>
                <a:cubicBezTo>
                  <a:pt x="392" y="490"/>
                  <a:pt x="392" y="490"/>
                  <a:pt x="392" y="490"/>
                </a:cubicBezTo>
                <a:cubicBezTo>
                  <a:pt x="390" y="490"/>
                  <a:pt x="391" y="488"/>
                  <a:pt x="390" y="488"/>
                </a:cubicBezTo>
                <a:cubicBezTo>
                  <a:pt x="389" y="488"/>
                  <a:pt x="390" y="489"/>
                  <a:pt x="389" y="490"/>
                </a:cubicBezTo>
                <a:cubicBezTo>
                  <a:pt x="389" y="490"/>
                  <a:pt x="389" y="491"/>
                  <a:pt x="388" y="491"/>
                </a:cubicBezTo>
                <a:cubicBezTo>
                  <a:pt x="387" y="490"/>
                  <a:pt x="386" y="489"/>
                  <a:pt x="385" y="490"/>
                </a:cubicBezTo>
                <a:cubicBezTo>
                  <a:pt x="385" y="489"/>
                  <a:pt x="386" y="488"/>
                  <a:pt x="386" y="488"/>
                </a:cubicBezTo>
                <a:moveTo>
                  <a:pt x="395" y="457"/>
                </a:moveTo>
                <a:cubicBezTo>
                  <a:pt x="395" y="458"/>
                  <a:pt x="394" y="458"/>
                  <a:pt x="394" y="458"/>
                </a:cubicBezTo>
                <a:cubicBezTo>
                  <a:pt x="394" y="458"/>
                  <a:pt x="394" y="458"/>
                  <a:pt x="394" y="458"/>
                </a:cubicBezTo>
                <a:cubicBezTo>
                  <a:pt x="394" y="458"/>
                  <a:pt x="395" y="458"/>
                  <a:pt x="395" y="458"/>
                </a:cubicBezTo>
                <a:cubicBezTo>
                  <a:pt x="395" y="458"/>
                  <a:pt x="395" y="458"/>
                  <a:pt x="395" y="458"/>
                </a:cubicBezTo>
                <a:cubicBezTo>
                  <a:pt x="395" y="458"/>
                  <a:pt x="395" y="458"/>
                  <a:pt x="394" y="459"/>
                </a:cubicBezTo>
                <a:cubicBezTo>
                  <a:pt x="394" y="459"/>
                  <a:pt x="394" y="458"/>
                  <a:pt x="394" y="458"/>
                </a:cubicBezTo>
                <a:cubicBezTo>
                  <a:pt x="394" y="458"/>
                  <a:pt x="394" y="458"/>
                  <a:pt x="394" y="458"/>
                </a:cubicBezTo>
                <a:cubicBezTo>
                  <a:pt x="393" y="459"/>
                  <a:pt x="393" y="459"/>
                  <a:pt x="394" y="459"/>
                </a:cubicBezTo>
                <a:cubicBezTo>
                  <a:pt x="394" y="459"/>
                  <a:pt x="394" y="459"/>
                  <a:pt x="395" y="457"/>
                </a:cubicBezTo>
                <a:moveTo>
                  <a:pt x="418" y="526"/>
                </a:moveTo>
                <a:cubicBezTo>
                  <a:pt x="418" y="526"/>
                  <a:pt x="418" y="526"/>
                  <a:pt x="417" y="526"/>
                </a:cubicBezTo>
                <a:cubicBezTo>
                  <a:pt x="417" y="526"/>
                  <a:pt x="417" y="526"/>
                  <a:pt x="417" y="526"/>
                </a:cubicBezTo>
                <a:cubicBezTo>
                  <a:pt x="417" y="526"/>
                  <a:pt x="417" y="526"/>
                  <a:pt x="417" y="526"/>
                </a:cubicBezTo>
                <a:cubicBezTo>
                  <a:pt x="417" y="526"/>
                  <a:pt x="417" y="526"/>
                  <a:pt x="418" y="526"/>
                </a:cubicBezTo>
                <a:cubicBezTo>
                  <a:pt x="418" y="526"/>
                  <a:pt x="418" y="526"/>
                  <a:pt x="417" y="526"/>
                </a:cubicBezTo>
                <a:cubicBezTo>
                  <a:pt x="417" y="526"/>
                  <a:pt x="417" y="526"/>
                  <a:pt x="417" y="526"/>
                </a:cubicBezTo>
                <a:cubicBezTo>
                  <a:pt x="417" y="526"/>
                  <a:pt x="417" y="525"/>
                  <a:pt x="417" y="525"/>
                </a:cubicBezTo>
                <a:cubicBezTo>
                  <a:pt x="417" y="525"/>
                  <a:pt x="416" y="525"/>
                  <a:pt x="416" y="525"/>
                </a:cubicBezTo>
                <a:cubicBezTo>
                  <a:pt x="416" y="525"/>
                  <a:pt x="416" y="525"/>
                  <a:pt x="418" y="526"/>
                </a:cubicBezTo>
                <a:moveTo>
                  <a:pt x="406" y="505"/>
                </a:moveTo>
                <a:cubicBezTo>
                  <a:pt x="407" y="505"/>
                  <a:pt x="407" y="505"/>
                  <a:pt x="407" y="505"/>
                </a:cubicBezTo>
                <a:cubicBezTo>
                  <a:pt x="406" y="505"/>
                  <a:pt x="406" y="505"/>
                  <a:pt x="405" y="505"/>
                </a:cubicBezTo>
                <a:cubicBezTo>
                  <a:pt x="405" y="505"/>
                  <a:pt x="405" y="505"/>
                  <a:pt x="405" y="505"/>
                </a:cubicBezTo>
                <a:cubicBezTo>
                  <a:pt x="405" y="505"/>
                  <a:pt x="405" y="506"/>
                  <a:pt x="405" y="506"/>
                </a:cubicBezTo>
                <a:cubicBezTo>
                  <a:pt x="406" y="506"/>
                  <a:pt x="406" y="506"/>
                  <a:pt x="407" y="504"/>
                </a:cubicBezTo>
                <a:cubicBezTo>
                  <a:pt x="407" y="504"/>
                  <a:pt x="407" y="504"/>
                  <a:pt x="407" y="504"/>
                </a:cubicBezTo>
                <a:cubicBezTo>
                  <a:pt x="406" y="504"/>
                  <a:pt x="406" y="505"/>
                  <a:pt x="407" y="505"/>
                </a:cubicBezTo>
                <a:cubicBezTo>
                  <a:pt x="407" y="505"/>
                  <a:pt x="407" y="505"/>
                  <a:pt x="407" y="505"/>
                </a:cubicBezTo>
                <a:cubicBezTo>
                  <a:pt x="407" y="505"/>
                  <a:pt x="407" y="504"/>
                  <a:pt x="407" y="504"/>
                </a:cubicBezTo>
                <a:cubicBezTo>
                  <a:pt x="407" y="504"/>
                  <a:pt x="407" y="504"/>
                  <a:pt x="406" y="505"/>
                </a:cubicBezTo>
                <a:moveTo>
                  <a:pt x="406" y="491"/>
                </a:moveTo>
                <a:cubicBezTo>
                  <a:pt x="406" y="492"/>
                  <a:pt x="406" y="492"/>
                  <a:pt x="406" y="492"/>
                </a:cubicBezTo>
                <a:cubicBezTo>
                  <a:pt x="405" y="493"/>
                  <a:pt x="404" y="492"/>
                  <a:pt x="404" y="493"/>
                </a:cubicBezTo>
                <a:cubicBezTo>
                  <a:pt x="404" y="496"/>
                  <a:pt x="404" y="496"/>
                  <a:pt x="404" y="496"/>
                </a:cubicBezTo>
                <a:cubicBezTo>
                  <a:pt x="404" y="496"/>
                  <a:pt x="404" y="496"/>
                  <a:pt x="404" y="496"/>
                </a:cubicBezTo>
                <a:cubicBezTo>
                  <a:pt x="404" y="496"/>
                  <a:pt x="405" y="496"/>
                  <a:pt x="405" y="496"/>
                </a:cubicBezTo>
                <a:cubicBezTo>
                  <a:pt x="405" y="496"/>
                  <a:pt x="406" y="497"/>
                  <a:pt x="406" y="497"/>
                </a:cubicBezTo>
                <a:cubicBezTo>
                  <a:pt x="406" y="497"/>
                  <a:pt x="406" y="496"/>
                  <a:pt x="407" y="496"/>
                </a:cubicBezTo>
                <a:cubicBezTo>
                  <a:pt x="407" y="496"/>
                  <a:pt x="407" y="496"/>
                  <a:pt x="407" y="495"/>
                </a:cubicBezTo>
                <a:cubicBezTo>
                  <a:pt x="407" y="495"/>
                  <a:pt x="407" y="496"/>
                  <a:pt x="407" y="496"/>
                </a:cubicBezTo>
                <a:cubicBezTo>
                  <a:pt x="407" y="497"/>
                  <a:pt x="407" y="497"/>
                  <a:pt x="407" y="498"/>
                </a:cubicBezTo>
                <a:cubicBezTo>
                  <a:pt x="407" y="498"/>
                  <a:pt x="407" y="498"/>
                  <a:pt x="407" y="498"/>
                </a:cubicBezTo>
                <a:cubicBezTo>
                  <a:pt x="406" y="498"/>
                  <a:pt x="405" y="498"/>
                  <a:pt x="406" y="499"/>
                </a:cubicBezTo>
                <a:cubicBezTo>
                  <a:pt x="406" y="499"/>
                  <a:pt x="406" y="500"/>
                  <a:pt x="406" y="500"/>
                </a:cubicBezTo>
                <a:cubicBezTo>
                  <a:pt x="405" y="501"/>
                  <a:pt x="405" y="502"/>
                  <a:pt x="406" y="503"/>
                </a:cubicBezTo>
                <a:cubicBezTo>
                  <a:pt x="407" y="503"/>
                  <a:pt x="408" y="503"/>
                  <a:pt x="410" y="503"/>
                </a:cubicBezTo>
                <a:cubicBezTo>
                  <a:pt x="410" y="503"/>
                  <a:pt x="410" y="503"/>
                  <a:pt x="410" y="502"/>
                </a:cubicBezTo>
                <a:cubicBezTo>
                  <a:pt x="410" y="500"/>
                  <a:pt x="410" y="500"/>
                  <a:pt x="410" y="500"/>
                </a:cubicBezTo>
                <a:cubicBezTo>
                  <a:pt x="411" y="500"/>
                  <a:pt x="411" y="501"/>
                  <a:pt x="412" y="501"/>
                </a:cubicBezTo>
                <a:cubicBezTo>
                  <a:pt x="412" y="501"/>
                  <a:pt x="412" y="500"/>
                  <a:pt x="412" y="499"/>
                </a:cubicBezTo>
                <a:cubicBezTo>
                  <a:pt x="412" y="499"/>
                  <a:pt x="411" y="498"/>
                  <a:pt x="410" y="498"/>
                </a:cubicBezTo>
                <a:cubicBezTo>
                  <a:pt x="410" y="497"/>
                  <a:pt x="410" y="497"/>
                  <a:pt x="409" y="497"/>
                </a:cubicBezTo>
                <a:cubicBezTo>
                  <a:pt x="410" y="497"/>
                  <a:pt x="410" y="496"/>
                  <a:pt x="410" y="496"/>
                </a:cubicBezTo>
                <a:cubicBezTo>
                  <a:pt x="410" y="495"/>
                  <a:pt x="409" y="495"/>
                  <a:pt x="408" y="495"/>
                </a:cubicBezTo>
                <a:cubicBezTo>
                  <a:pt x="409" y="495"/>
                  <a:pt x="409" y="494"/>
                  <a:pt x="410" y="494"/>
                </a:cubicBezTo>
                <a:cubicBezTo>
                  <a:pt x="410" y="494"/>
                  <a:pt x="410" y="494"/>
                  <a:pt x="410" y="494"/>
                </a:cubicBezTo>
                <a:cubicBezTo>
                  <a:pt x="410" y="494"/>
                  <a:pt x="410" y="493"/>
                  <a:pt x="410" y="493"/>
                </a:cubicBezTo>
                <a:cubicBezTo>
                  <a:pt x="409" y="494"/>
                  <a:pt x="408" y="493"/>
                  <a:pt x="408" y="492"/>
                </a:cubicBezTo>
                <a:cubicBezTo>
                  <a:pt x="407" y="493"/>
                  <a:pt x="406" y="495"/>
                  <a:pt x="405" y="494"/>
                </a:cubicBezTo>
                <a:cubicBezTo>
                  <a:pt x="405" y="493"/>
                  <a:pt x="405" y="493"/>
                  <a:pt x="406" y="492"/>
                </a:cubicBezTo>
                <a:cubicBezTo>
                  <a:pt x="406" y="492"/>
                  <a:pt x="406" y="492"/>
                  <a:pt x="406" y="492"/>
                </a:cubicBezTo>
                <a:cubicBezTo>
                  <a:pt x="406" y="492"/>
                  <a:pt x="406" y="491"/>
                  <a:pt x="405" y="491"/>
                </a:cubicBezTo>
                <a:cubicBezTo>
                  <a:pt x="406" y="492"/>
                  <a:pt x="406" y="491"/>
                  <a:pt x="406" y="491"/>
                </a:cubicBezTo>
                <a:cubicBezTo>
                  <a:pt x="405" y="491"/>
                  <a:pt x="405" y="491"/>
                  <a:pt x="405" y="491"/>
                </a:cubicBezTo>
                <a:cubicBezTo>
                  <a:pt x="405" y="491"/>
                  <a:pt x="405" y="491"/>
                  <a:pt x="404" y="491"/>
                </a:cubicBezTo>
                <a:cubicBezTo>
                  <a:pt x="404" y="491"/>
                  <a:pt x="404" y="491"/>
                  <a:pt x="404" y="491"/>
                </a:cubicBezTo>
                <a:cubicBezTo>
                  <a:pt x="404" y="491"/>
                  <a:pt x="404" y="491"/>
                  <a:pt x="404" y="491"/>
                </a:cubicBezTo>
                <a:cubicBezTo>
                  <a:pt x="404" y="492"/>
                  <a:pt x="405" y="491"/>
                  <a:pt x="406" y="491"/>
                </a:cubicBezTo>
                <a:moveTo>
                  <a:pt x="370" y="327"/>
                </a:moveTo>
                <a:cubicBezTo>
                  <a:pt x="370" y="328"/>
                  <a:pt x="370" y="328"/>
                  <a:pt x="370" y="328"/>
                </a:cubicBezTo>
                <a:cubicBezTo>
                  <a:pt x="370" y="328"/>
                  <a:pt x="371" y="329"/>
                  <a:pt x="370" y="329"/>
                </a:cubicBezTo>
                <a:cubicBezTo>
                  <a:pt x="371" y="329"/>
                  <a:pt x="371" y="329"/>
                  <a:pt x="371" y="329"/>
                </a:cubicBezTo>
                <a:cubicBezTo>
                  <a:pt x="371" y="329"/>
                  <a:pt x="371" y="329"/>
                  <a:pt x="371" y="328"/>
                </a:cubicBezTo>
                <a:cubicBezTo>
                  <a:pt x="371" y="328"/>
                  <a:pt x="371" y="327"/>
                  <a:pt x="370" y="330"/>
                </a:cubicBezTo>
                <a:cubicBezTo>
                  <a:pt x="370" y="330"/>
                  <a:pt x="371" y="329"/>
                  <a:pt x="370" y="329"/>
                </a:cubicBezTo>
                <a:cubicBezTo>
                  <a:pt x="370" y="329"/>
                  <a:pt x="370" y="329"/>
                  <a:pt x="370" y="329"/>
                </a:cubicBezTo>
                <a:cubicBezTo>
                  <a:pt x="370" y="330"/>
                  <a:pt x="369" y="330"/>
                  <a:pt x="370" y="330"/>
                </a:cubicBezTo>
                <a:cubicBezTo>
                  <a:pt x="370" y="330"/>
                  <a:pt x="370" y="330"/>
                  <a:pt x="370" y="327"/>
                </a:cubicBezTo>
                <a:moveTo>
                  <a:pt x="447" y="306"/>
                </a:moveTo>
                <a:cubicBezTo>
                  <a:pt x="447" y="306"/>
                  <a:pt x="447" y="306"/>
                  <a:pt x="447" y="306"/>
                </a:cubicBezTo>
                <a:cubicBezTo>
                  <a:pt x="447" y="305"/>
                  <a:pt x="447" y="305"/>
                  <a:pt x="447" y="304"/>
                </a:cubicBezTo>
                <a:cubicBezTo>
                  <a:pt x="447" y="304"/>
                  <a:pt x="447" y="304"/>
                  <a:pt x="447" y="304"/>
                </a:cubicBezTo>
                <a:cubicBezTo>
                  <a:pt x="447" y="304"/>
                  <a:pt x="446" y="304"/>
                  <a:pt x="446" y="304"/>
                </a:cubicBezTo>
                <a:cubicBezTo>
                  <a:pt x="446" y="305"/>
                  <a:pt x="446" y="305"/>
                  <a:pt x="447" y="305"/>
                </a:cubicBezTo>
                <a:cubicBezTo>
                  <a:pt x="447" y="306"/>
                  <a:pt x="447" y="308"/>
                  <a:pt x="448" y="308"/>
                </a:cubicBezTo>
                <a:cubicBezTo>
                  <a:pt x="448" y="307"/>
                  <a:pt x="449" y="306"/>
                  <a:pt x="447" y="306"/>
                </a:cubicBezTo>
                <a:moveTo>
                  <a:pt x="409" y="230"/>
                </a:moveTo>
                <a:cubicBezTo>
                  <a:pt x="409" y="230"/>
                  <a:pt x="409" y="230"/>
                  <a:pt x="409" y="230"/>
                </a:cubicBezTo>
                <a:cubicBezTo>
                  <a:pt x="409" y="230"/>
                  <a:pt x="409" y="229"/>
                  <a:pt x="409" y="229"/>
                </a:cubicBezTo>
                <a:cubicBezTo>
                  <a:pt x="409" y="229"/>
                  <a:pt x="409" y="229"/>
                  <a:pt x="409" y="229"/>
                </a:cubicBezTo>
                <a:cubicBezTo>
                  <a:pt x="408" y="229"/>
                  <a:pt x="409" y="230"/>
                  <a:pt x="409" y="230"/>
                </a:cubicBezTo>
                <a:cubicBezTo>
                  <a:pt x="409" y="231"/>
                  <a:pt x="410" y="231"/>
                  <a:pt x="411" y="231"/>
                </a:cubicBezTo>
                <a:cubicBezTo>
                  <a:pt x="411" y="231"/>
                  <a:pt x="411" y="231"/>
                  <a:pt x="411" y="231"/>
                </a:cubicBezTo>
                <a:cubicBezTo>
                  <a:pt x="411" y="231"/>
                  <a:pt x="411" y="230"/>
                  <a:pt x="412" y="228"/>
                </a:cubicBezTo>
                <a:cubicBezTo>
                  <a:pt x="412" y="228"/>
                  <a:pt x="412" y="228"/>
                  <a:pt x="411" y="228"/>
                </a:cubicBezTo>
                <a:cubicBezTo>
                  <a:pt x="411" y="228"/>
                  <a:pt x="411" y="229"/>
                  <a:pt x="411" y="229"/>
                </a:cubicBezTo>
                <a:cubicBezTo>
                  <a:pt x="411" y="230"/>
                  <a:pt x="411" y="230"/>
                  <a:pt x="412" y="230"/>
                </a:cubicBezTo>
                <a:cubicBezTo>
                  <a:pt x="412" y="230"/>
                  <a:pt x="412" y="230"/>
                  <a:pt x="412" y="229"/>
                </a:cubicBezTo>
                <a:cubicBezTo>
                  <a:pt x="412" y="229"/>
                  <a:pt x="412" y="228"/>
                  <a:pt x="411" y="230"/>
                </a:cubicBezTo>
                <a:moveTo>
                  <a:pt x="462" y="360"/>
                </a:moveTo>
                <a:cubicBezTo>
                  <a:pt x="462" y="360"/>
                  <a:pt x="462" y="360"/>
                  <a:pt x="462" y="360"/>
                </a:cubicBezTo>
                <a:cubicBezTo>
                  <a:pt x="463" y="360"/>
                  <a:pt x="463" y="359"/>
                  <a:pt x="462" y="359"/>
                </a:cubicBezTo>
                <a:cubicBezTo>
                  <a:pt x="462" y="359"/>
                  <a:pt x="462" y="359"/>
                  <a:pt x="462" y="359"/>
                </a:cubicBezTo>
                <a:cubicBezTo>
                  <a:pt x="462" y="359"/>
                  <a:pt x="462" y="359"/>
                  <a:pt x="462" y="360"/>
                </a:cubicBezTo>
                <a:cubicBezTo>
                  <a:pt x="462" y="360"/>
                  <a:pt x="462" y="360"/>
                  <a:pt x="462" y="361"/>
                </a:cubicBezTo>
                <a:cubicBezTo>
                  <a:pt x="462" y="361"/>
                  <a:pt x="463" y="362"/>
                  <a:pt x="464" y="362"/>
                </a:cubicBezTo>
                <a:cubicBezTo>
                  <a:pt x="464" y="362"/>
                  <a:pt x="464" y="361"/>
                  <a:pt x="464" y="361"/>
                </a:cubicBezTo>
                <a:cubicBezTo>
                  <a:pt x="464" y="360"/>
                  <a:pt x="464" y="360"/>
                  <a:pt x="463" y="360"/>
                </a:cubicBezTo>
                <a:cubicBezTo>
                  <a:pt x="463" y="360"/>
                  <a:pt x="463" y="360"/>
                  <a:pt x="462" y="360"/>
                </a:cubicBezTo>
                <a:moveTo>
                  <a:pt x="409" y="225"/>
                </a:moveTo>
                <a:cubicBezTo>
                  <a:pt x="409" y="224"/>
                  <a:pt x="410" y="224"/>
                  <a:pt x="410" y="224"/>
                </a:cubicBezTo>
                <a:cubicBezTo>
                  <a:pt x="409" y="223"/>
                  <a:pt x="409" y="222"/>
                  <a:pt x="408" y="221"/>
                </a:cubicBezTo>
                <a:cubicBezTo>
                  <a:pt x="407" y="221"/>
                  <a:pt x="406" y="221"/>
                  <a:pt x="405" y="221"/>
                </a:cubicBezTo>
                <a:cubicBezTo>
                  <a:pt x="405" y="221"/>
                  <a:pt x="404" y="222"/>
                  <a:pt x="405" y="223"/>
                </a:cubicBezTo>
                <a:cubicBezTo>
                  <a:pt x="406" y="223"/>
                  <a:pt x="405" y="224"/>
                  <a:pt x="406" y="225"/>
                </a:cubicBezTo>
                <a:moveTo>
                  <a:pt x="443" y="306"/>
                </a:moveTo>
                <a:cubicBezTo>
                  <a:pt x="443" y="306"/>
                  <a:pt x="442" y="305"/>
                  <a:pt x="442" y="303"/>
                </a:cubicBezTo>
                <a:cubicBezTo>
                  <a:pt x="442" y="304"/>
                  <a:pt x="442" y="304"/>
                  <a:pt x="442" y="305"/>
                </a:cubicBezTo>
                <a:cubicBezTo>
                  <a:pt x="441" y="305"/>
                  <a:pt x="441" y="306"/>
                  <a:pt x="441" y="307"/>
                </a:cubicBezTo>
                <a:cubicBezTo>
                  <a:pt x="441" y="308"/>
                  <a:pt x="442" y="307"/>
                  <a:pt x="443" y="308"/>
                </a:cubicBezTo>
                <a:cubicBezTo>
                  <a:pt x="443" y="309"/>
                  <a:pt x="444" y="309"/>
                  <a:pt x="444" y="308"/>
                </a:cubicBezTo>
                <a:cubicBezTo>
                  <a:pt x="445" y="308"/>
                  <a:pt x="446" y="307"/>
                  <a:pt x="445" y="306"/>
                </a:cubicBezTo>
                <a:cubicBezTo>
                  <a:pt x="445" y="306"/>
                  <a:pt x="445" y="306"/>
                  <a:pt x="444" y="306"/>
                </a:cubicBezTo>
                <a:cubicBezTo>
                  <a:pt x="444" y="306"/>
                  <a:pt x="443" y="306"/>
                  <a:pt x="443" y="306"/>
                </a:cubicBezTo>
                <a:moveTo>
                  <a:pt x="445" y="298"/>
                </a:moveTo>
                <a:cubicBezTo>
                  <a:pt x="444" y="296"/>
                  <a:pt x="444" y="296"/>
                  <a:pt x="445" y="295"/>
                </a:cubicBezTo>
                <a:cubicBezTo>
                  <a:pt x="446" y="294"/>
                  <a:pt x="446" y="294"/>
                  <a:pt x="445" y="293"/>
                </a:cubicBezTo>
                <a:cubicBezTo>
                  <a:pt x="445" y="293"/>
                  <a:pt x="444" y="292"/>
                  <a:pt x="443" y="293"/>
                </a:cubicBezTo>
                <a:cubicBezTo>
                  <a:pt x="443" y="293"/>
                  <a:pt x="444" y="294"/>
                  <a:pt x="443" y="294"/>
                </a:cubicBezTo>
                <a:cubicBezTo>
                  <a:pt x="443" y="296"/>
                  <a:pt x="442" y="295"/>
                  <a:pt x="442" y="296"/>
                </a:cubicBezTo>
                <a:cubicBezTo>
                  <a:pt x="442" y="296"/>
                  <a:pt x="443" y="297"/>
                  <a:pt x="444" y="298"/>
                </a:cubicBezTo>
                <a:cubicBezTo>
                  <a:pt x="444" y="298"/>
                  <a:pt x="445" y="298"/>
                  <a:pt x="445" y="298"/>
                </a:cubicBezTo>
                <a:moveTo>
                  <a:pt x="411" y="237"/>
                </a:moveTo>
                <a:cubicBezTo>
                  <a:pt x="410" y="243"/>
                  <a:pt x="410" y="243"/>
                  <a:pt x="411" y="244"/>
                </a:cubicBezTo>
                <a:cubicBezTo>
                  <a:pt x="411" y="244"/>
                  <a:pt x="411" y="244"/>
                  <a:pt x="411" y="243"/>
                </a:cubicBezTo>
                <a:cubicBezTo>
                  <a:pt x="411" y="242"/>
                  <a:pt x="411" y="240"/>
                  <a:pt x="411" y="238"/>
                </a:cubicBezTo>
                <a:cubicBezTo>
                  <a:pt x="411" y="238"/>
                  <a:pt x="411" y="238"/>
                  <a:pt x="411" y="237"/>
                </a:cubicBezTo>
                <a:moveTo>
                  <a:pt x="437" y="327"/>
                </a:moveTo>
                <a:cubicBezTo>
                  <a:pt x="438" y="327"/>
                  <a:pt x="438" y="327"/>
                  <a:pt x="438" y="327"/>
                </a:cubicBezTo>
                <a:cubicBezTo>
                  <a:pt x="439" y="326"/>
                  <a:pt x="439" y="326"/>
                  <a:pt x="439" y="325"/>
                </a:cubicBezTo>
                <a:cubicBezTo>
                  <a:pt x="438" y="325"/>
                  <a:pt x="438" y="325"/>
                  <a:pt x="438" y="325"/>
                </a:cubicBezTo>
                <a:cubicBezTo>
                  <a:pt x="437" y="324"/>
                  <a:pt x="437" y="325"/>
                  <a:pt x="436" y="326"/>
                </a:cubicBezTo>
                <a:cubicBezTo>
                  <a:pt x="436" y="326"/>
                  <a:pt x="436" y="326"/>
                  <a:pt x="436" y="326"/>
                </a:cubicBezTo>
                <a:cubicBezTo>
                  <a:pt x="436" y="327"/>
                  <a:pt x="437" y="327"/>
                  <a:pt x="437" y="327"/>
                </a:cubicBezTo>
                <a:moveTo>
                  <a:pt x="409" y="228"/>
                </a:moveTo>
                <a:cubicBezTo>
                  <a:pt x="409" y="228"/>
                  <a:pt x="409" y="228"/>
                  <a:pt x="409" y="228"/>
                </a:cubicBezTo>
                <a:cubicBezTo>
                  <a:pt x="410" y="228"/>
                  <a:pt x="410" y="227"/>
                  <a:pt x="410" y="227"/>
                </a:cubicBezTo>
                <a:cubicBezTo>
                  <a:pt x="410" y="226"/>
                  <a:pt x="410" y="226"/>
                  <a:pt x="409" y="226"/>
                </a:cubicBezTo>
                <a:cubicBezTo>
                  <a:pt x="409" y="226"/>
                  <a:pt x="409" y="226"/>
                  <a:pt x="408" y="226"/>
                </a:cubicBezTo>
                <a:cubicBezTo>
                  <a:pt x="408" y="226"/>
                  <a:pt x="407" y="226"/>
                  <a:pt x="407" y="227"/>
                </a:cubicBezTo>
                <a:cubicBezTo>
                  <a:pt x="408" y="228"/>
                  <a:pt x="408" y="228"/>
                  <a:pt x="408" y="228"/>
                </a:cubicBezTo>
                <a:cubicBezTo>
                  <a:pt x="409" y="228"/>
                  <a:pt x="409" y="228"/>
                  <a:pt x="409" y="228"/>
                </a:cubicBezTo>
                <a:moveTo>
                  <a:pt x="347" y="395"/>
                </a:moveTo>
                <a:cubicBezTo>
                  <a:pt x="347" y="395"/>
                  <a:pt x="347" y="396"/>
                  <a:pt x="347" y="397"/>
                </a:cubicBezTo>
                <a:cubicBezTo>
                  <a:pt x="347" y="397"/>
                  <a:pt x="347" y="398"/>
                  <a:pt x="347" y="398"/>
                </a:cubicBezTo>
                <a:cubicBezTo>
                  <a:pt x="348" y="398"/>
                  <a:pt x="348" y="397"/>
                  <a:pt x="349" y="397"/>
                </a:cubicBezTo>
                <a:cubicBezTo>
                  <a:pt x="349" y="397"/>
                  <a:pt x="349" y="396"/>
                  <a:pt x="348" y="396"/>
                </a:cubicBezTo>
                <a:cubicBezTo>
                  <a:pt x="348" y="395"/>
                  <a:pt x="348" y="395"/>
                  <a:pt x="347" y="395"/>
                </a:cubicBezTo>
                <a:moveTo>
                  <a:pt x="376" y="464"/>
                </a:moveTo>
                <a:cubicBezTo>
                  <a:pt x="375" y="465"/>
                  <a:pt x="375" y="465"/>
                  <a:pt x="375" y="466"/>
                </a:cubicBezTo>
                <a:cubicBezTo>
                  <a:pt x="375" y="466"/>
                  <a:pt x="375" y="467"/>
                  <a:pt x="376" y="467"/>
                </a:cubicBezTo>
                <a:cubicBezTo>
                  <a:pt x="376" y="467"/>
                  <a:pt x="377" y="467"/>
                  <a:pt x="377" y="466"/>
                </a:cubicBezTo>
                <a:cubicBezTo>
                  <a:pt x="377" y="466"/>
                  <a:pt x="377" y="465"/>
                  <a:pt x="377" y="465"/>
                </a:cubicBezTo>
                <a:cubicBezTo>
                  <a:pt x="377" y="465"/>
                  <a:pt x="376" y="464"/>
                  <a:pt x="376" y="464"/>
                </a:cubicBezTo>
                <a:moveTo>
                  <a:pt x="453" y="450"/>
                </a:moveTo>
                <a:cubicBezTo>
                  <a:pt x="452" y="450"/>
                  <a:pt x="452" y="450"/>
                  <a:pt x="451" y="450"/>
                </a:cubicBezTo>
                <a:cubicBezTo>
                  <a:pt x="452" y="451"/>
                  <a:pt x="452" y="451"/>
                  <a:pt x="453" y="450"/>
                </a:cubicBezTo>
                <a:moveTo>
                  <a:pt x="418" y="587"/>
                </a:moveTo>
                <a:cubicBezTo>
                  <a:pt x="417" y="586"/>
                  <a:pt x="417" y="586"/>
                  <a:pt x="416" y="587"/>
                </a:cubicBezTo>
                <a:cubicBezTo>
                  <a:pt x="417" y="587"/>
                  <a:pt x="417" y="587"/>
                  <a:pt x="418" y="587"/>
                </a:cubicBezTo>
                <a:moveTo>
                  <a:pt x="468" y="383"/>
                </a:moveTo>
                <a:cubicBezTo>
                  <a:pt x="468" y="383"/>
                  <a:pt x="468" y="383"/>
                  <a:pt x="468" y="383"/>
                </a:cubicBezTo>
                <a:cubicBezTo>
                  <a:pt x="468" y="383"/>
                  <a:pt x="468" y="383"/>
                  <a:pt x="468" y="383"/>
                </a:cubicBezTo>
                <a:cubicBezTo>
                  <a:pt x="467" y="383"/>
                  <a:pt x="467" y="384"/>
                  <a:pt x="468" y="384"/>
                </a:cubicBezTo>
                <a:cubicBezTo>
                  <a:pt x="468" y="384"/>
                  <a:pt x="468" y="384"/>
                  <a:pt x="468" y="383"/>
                </a:cubicBezTo>
                <a:moveTo>
                  <a:pt x="399" y="426"/>
                </a:moveTo>
                <a:cubicBezTo>
                  <a:pt x="400" y="425"/>
                  <a:pt x="400" y="425"/>
                  <a:pt x="399" y="424"/>
                </a:cubicBezTo>
                <a:cubicBezTo>
                  <a:pt x="399" y="425"/>
                  <a:pt x="399" y="425"/>
                  <a:pt x="399" y="426"/>
                </a:cubicBezTo>
                <a:moveTo>
                  <a:pt x="413" y="593"/>
                </a:moveTo>
                <a:cubicBezTo>
                  <a:pt x="413" y="592"/>
                  <a:pt x="412" y="592"/>
                  <a:pt x="411" y="593"/>
                </a:cubicBezTo>
                <a:cubicBezTo>
                  <a:pt x="412" y="593"/>
                  <a:pt x="413" y="593"/>
                  <a:pt x="413" y="593"/>
                </a:cubicBezTo>
                <a:moveTo>
                  <a:pt x="401" y="231"/>
                </a:moveTo>
                <a:cubicBezTo>
                  <a:pt x="402" y="230"/>
                  <a:pt x="402" y="229"/>
                  <a:pt x="401" y="229"/>
                </a:cubicBezTo>
                <a:cubicBezTo>
                  <a:pt x="401" y="229"/>
                  <a:pt x="401" y="230"/>
                  <a:pt x="401" y="231"/>
                </a:cubicBezTo>
                <a:moveTo>
                  <a:pt x="428" y="485"/>
                </a:moveTo>
                <a:cubicBezTo>
                  <a:pt x="428" y="485"/>
                  <a:pt x="428" y="484"/>
                  <a:pt x="428" y="484"/>
                </a:cubicBezTo>
                <a:cubicBezTo>
                  <a:pt x="427" y="484"/>
                  <a:pt x="427" y="485"/>
                  <a:pt x="428" y="486"/>
                </a:cubicBezTo>
                <a:cubicBezTo>
                  <a:pt x="428" y="486"/>
                  <a:pt x="428" y="486"/>
                  <a:pt x="428" y="486"/>
                </a:cubicBezTo>
                <a:cubicBezTo>
                  <a:pt x="428" y="485"/>
                  <a:pt x="428" y="485"/>
                  <a:pt x="428" y="485"/>
                </a:cubicBezTo>
                <a:moveTo>
                  <a:pt x="402" y="236"/>
                </a:moveTo>
                <a:cubicBezTo>
                  <a:pt x="402" y="237"/>
                  <a:pt x="403" y="237"/>
                  <a:pt x="404" y="236"/>
                </a:cubicBezTo>
                <a:cubicBezTo>
                  <a:pt x="403" y="235"/>
                  <a:pt x="402" y="235"/>
                  <a:pt x="402" y="236"/>
                </a:cubicBezTo>
                <a:moveTo>
                  <a:pt x="415" y="244"/>
                </a:moveTo>
                <a:cubicBezTo>
                  <a:pt x="415" y="243"/>
                  <a:pt x="415" y="243"/>
                  <a:pt x="415" y="242"/>
                </a:cubicBezTo>
                <a:cubicBezTo>
                  <a:pt x="414" y="243"/>
                  <a:pt x="414" y="243"/>
                  <a:pt x="415" y="244"/>
                </a:cubicBezTo>
                <a:moveTo>
                  <a:pt x="413" y="528"/>
                </a:moveTo>
                <a:cubicBezTo>
                  <a:pt x="413" y="527"/>
                  <a:pt x="412" y="527"/>
                  <a:pt x="411" y="528"/>
                </a:cubicBezTo>
                <a:cubicBezTo>
                  <a:pt x="412" y="529"/>
                  <a:pt x="413" y="529"/>
                  <a:pt x="413" y="528"/>
                </a:cubicBezTo>
                <a:moveTo>
                  <a:pt x="409" y="532"/>
                </a:moveTo>
                <a:cubicBezTo>
                  <a:pt x="409" y="532"/>
                  <a:pt x="409" y="532"/>
                  <a:pt x="409" y="532"/>
                </a:cubicBezTo>
                <a:cubicBezTo>
                  <a:pt x="409" y="531"/>
                  <a:pt x="408" y="531"/>
                  <a:pt x="408" y="532"/>
                </a:cubicBezTo>
                <a:cubicBezTo>
                  <a:pt x="408" y="532"/>
                  <a:pt x="408" y="532"/>
                  <a:pt x="408" y="532"/>
                </a:cubicBezTo>
                <a:cubicBezTo>
                  <a:pt x="408" y="532"/>
                  <a:pt x="409" y="532"/>
                  <a:pt x="409" y="532"/>
                </a:cubicBezTo>
                <a:moveTo>
                  <a:pt x="411" y="217"/>
                </a:moveTo>
                <a:cubicBezTo>
                  <a:pt x="411" y="217"/>
                  <a:pt x="411" y="217"/>
                  <a:pt x="411" y="217"/>
                </a:cubicBezTo>
                <a:cubicBezTo>
                  <a:pt x="411" y="216"/>
                  <a:pt x="410" y="216"/>
                  <a:pt x="410" y="217"/>
                </a:cubicBezTo>
                <a:cubicBezTo>
                  <a:pt x="409" y="217"/>
                  <a:pt x="409" y="217"/>
                  <a:pt x="410" y="217"/>
                </a:cubicBezTo>
                <a:cubicBezTo>
                  <a:pt x="410" y="218"/>
                  <a:pt x="411" y="218"/>
                  <a:pt x="411" y="217"/>
                </a:cubicBezTo>
                <a:moveTo>
                  <a:pt x="447" y="464"/>
                </a:moveTo>
                <a:cubicBezTo>
                  <a:pt x="448" y="464"/>
                  <a:pt x="449" y="464"/>
                  <a:pt x="449" y="464"/>
                </a:cubicBezTo>
                <a:cubicBezTo>
                  <a:pt x="449" y="463"/>
                  <a:pt x="448" y="463"/>
                  <a:pt x="447" y="464"/>
                </a:cubicBezTo>
                <a:moveTo>
                  <a:pt x="413" y="505"/>
                </a:moveTo>
                <a:cubicBezTo>
                  <a:pt x="413" y="505"/>
                  <a:pt x="413" y="505"/>
                  <a:pt x="413" y="505"/>
                </a:cubicBezTo>
                <a:cubicBezTo>
                  <a:pt x="413" y="505"/>
                  <a:pt x="412" y="505"/>
                  <a:pt x="412" y="505"/>
                </a:cubicBezTo>
                <a:cubicBezTo>
                  <a:pt x="412" y="505"/>
                  <a:pt x="412" y="506"/>
                  <a:pt x="413" y="506"/>
                </a:cubicBezTo>
                <a:cubicBezTo>
                  <a:pt x="413" y="505"/>
                  <a:pt x="413" y="505"/>
                  <a:pt x="413" y="505"/>
                </a:cubicBezTo>
                <a:moveTo>
                  <a:pt x="412" y="503"/>
                </a:moveTo>
                <a:cubicBezTo>
                  <a:pt x="411" y="503"/>
                  <a:pt x="411" y="503"/>
                  <a:pt x="411" y="503"/>
                </a:cubicBezTo>
                <a:cubicBezTo>
                  <a:pt x="411" y="503"/>
                  <a:pt x="412" y="504"/>
                  <a:pt x="412" y="504"/>
                </a:cubicBezTo>
                <a:cubicBezTo>
                  <a:pt x="412" y="504"/>
                  <a:pt x="412" y="503"/>
                  <a:pt x="412" y="503"/>
                </a:cubicBezTo>
                <a:cubicBezTo>
                  <a:pt x="412" y="503"/>
                  <a:pt x="412" y="503"/>
                  <a:pt x="412" y="503"/>
                </a:cubicBezTo>
                <a:moveTo>
                  <a:pt x="418" y="585"/>
                </a:moveTo>
                <a:cubicBezTo>
                  <a:pt x="418" y="585"/>
                  <a:pt x="418" y="585"/>
                  <a:pt x="418" y="585"/>
                </a:cubicBezTo>
                <a:cubicBezTo>
                  <a:pt x="417" y="585"/>
                  <a:pt x="417" y="585"/>
                  <a:pt x="417" y="585"/>
                </a:cubicBezTo>
                <a:cubicBezTo>
                  <a:pt x="417" y="585"/>
                  <a:pt x="417" y="585"/>
                  <a:pt x="417" y="585"/>
                </a:cubicBezTo>
                <a:cubicBezTo>
                  <a:pt x="417" y="585"/>
                  <a:pt x="418" y="585"/>
                  <a:pt x="418" y="585"/>
                </a:cubicBezTo>
                <a:moveTo>
                  <a:pt x="406" y="525"/>
                </a:moveTo>
                <a:cubicBezTo>
                  <a:pt x="406" y="525"/>
                  <a:pt x="406" y="525"/>
                  <a:pt x="406" y="525"/>
                </a:cubicBezTo>
                <a:cubicBezTo>
                  <a:pt x="406" y="525"/>
                  <a:pt x="406" y="525"/>
                  <a:pt x="406" y="525"/>
                </a:cubicBezTo>
                <a:cubicBezTo>
                  <a:pt x="406" y="525"/>
                  <a:pt x="406" y="525"/>
                  <a:pt x="406" y="526"/>
                </a:cubicBezTo>
                <a:cubicBezTo>
                  <a:pt x="406" y="526"/>
                  <a:pt x="406" y="525"/>
                  <a:pt x="406" y="525"/>
                </a:cubicBezTo>
                <a:moveTo>
                  <a:pt x="413" y="533"/>
                </a:moveTo>
                <a:cubicBezTo>
                  <a:pt x="413" y="533"/>
                  <a:pt x="413" y="533"/>
                  <a:pt x="413" y="533"/>
                </a:cubicBezTo>
                <a:cubicBezTo>
                  <a:pt x="413" y="533"/>
                  <a:pt x="413" y="532"/>
                  <a:pt x="413" y="532"/>
                </a:cubicBezTo>
                <a:cubicBezTo>
                  <a:pt x="413" y="532"/>
                  <a:pt x="412" y="533"/>
                  <a:pt x="412" y="533"/>
                </a:cubicBezTo>
                <a:cubicBezTo>
                  <a:pt x="412" y="533"/>
                  <a:pt x="412" y="533"/>
                  <a:pt x="413" y="533"/>
                </a:cubicBezTo>
                <a:moveTo>
                  <a:pt x="403" y="532"/>
                </a:moveTo>
                <a:cubicBezTo>
                  <a:pt x="402" y="532"/>
                  <a:pt x="402" y="532"/>
                  <a:pt x="402" y="531"/>
                </a:cubicBezTo>
                <a:cubicBezTo>
                  <a:pt x="402" y="531"/>
                  <a:pt x="402" y="532"/>
                  <a:pt x="402" y="532"/>
                </a:cubicBezTo>
                <a:cubicBezTo>
                  <a:pt x="402" y="532"/>
                  <a:pt x="402" y="532"/>
                  <a:pt x="402" y="532"/>
                </a:cubicBezTo>
                <a:cubicBezTo>
                  <a:pt x="402" y="532"/>
                  <a:pt x="402" y="532"/>
                  <a:pt x="403" y="532"/>
                </a:cubicBezTo>
                <a:moveTo>
                  <a:pt x="417" y="589"/>
                </a:moveTo>
                <a:cubicBezTo>
                  <a:pt x="417" y="588"/>
                  <a:pt x="417" y="588"/>
                  <a:pt x="416" y="588"/>
                </a:cubicBezTo>
                <a:cubicBezTo>
                  <a:pt x="416" y="588"/>
                  <a:pt x="416" y="589"/>
                  <a:pt x="416" y="589"/>
                </a:cubicBezTo>
                <a:cubicBezTo>
                  <a:pt x="416" y="589"/>
                  <a:pt x="416" y="589"/>
                  <a:pt x="416" y="589"/>
                </a:cubicBezTo>
                <a:cubicBezTo>
                  <a:pt x="417" y="589"/>
                  <a:pt x="417" y="589"/>
                  <a:pt x="417" y="589"/>
                </a:cubicBezTo>
                <a:moveTo>
                  <a:pt x="413" y="540"/>
                </a:moveTo>
                <a:cubicBezTo>
                  <a:pt x="413" y="540"/>
                  <a:pt x="413" y="539"/>
                  <a:pt x="413" y="539"/>
                </a:cubicBezTo>
                <a:cubicBezTo>
                  <a:pt x="413" y="539"/>
                  <a:pt x="413" y="539"/>
                  <a:pt x="413" y="539"/>
                </a:cubicBezTo>
                <a:cubicBezTo>
                  <a:pt x="412" y="539"/>
                  <a:pt x="412" y="539"/>
                  <a:pt x="412" y="539"/>
                </a:cubicBezTo>
                <a:cubicBezTo>
                  <a:pt x="412" y="539"/>
                  <a:pt x="413" y="540"/>
                  <a:pt x="413" y="540"/>
                </a:cubicBezTo>
                <a:moveTo>
                  <a:pt x="404" y="523"/>
                </a:moveTo>
                <a:cubicBezTo>
                  <a:pt x="404" y="523"/>
                  <a:pt x="404" y="523"/>
                  <a:pt x="404" y="523"/>
                </a:cubicBezTo>
                <a:cubicBezTo>
                  <a:pt x="404" y="523"/>
                  <a:pt x="404" y="523"/>
                  <a:pt x="404" y="523"/>
                </a:cubicBezTo>
                <a:cubicBezTo>
                  <a:pt x="404" y="523"/>
                  <a:pt x="404" y="524"/>
                  <a:pt x="404" y="524"/>
                </a:cubicBezTo>
                <a:cubicBezTo>
                  <a:pt x="404" y="524"/>
                  <a:pt x="404" y="523"/>
                  <a:pt x="404" y="523"/>
                </a:cubicBezTo>
                <a:moveTo>
                  <a:pt x="414" y="537"/>
                </a:moveTo>
                <a:cubicBezTo>
                  <a:pt x="414" y="536"/>
                  <a:pt x="414" y="536"/>
                  <a:pt x="414" y="536"/>
                </a:cubicBezTo>
                <a:cubicBezTo>
                  <a:pt x="414" y="536"/>
                  <a:pt x="413" y="536"/>
                  <a:pt x="413" y="537"/>
                </a:cubicBezTo>
                <a:cubicBezTo>
                  <a:pt x="413" y="537"/>
                  <a:pt x="413" y="537"/>
                  <a:pt x="413" y="537"/>
                </a:cubicBezTo>
                <a:cubicBezTo>
                  <a:pt x="414" y="537"/>
                  <a:pt x="414" y="537"/>
                  <a:pt x="414" y="537"/>
                </a:cubicBezTo>
                <a:moveTo>
                  <a:pt x="426" y="262"/>
                </a:moveTo>
                <a:cubicBezTo>
                  <a:pt x="426" y="262"/>
                  <a:pt x="426" y="262"/>
                  <a:pt x="426" y="262"/>
                </a:cubicBezTo>
                <a:cubicBezTo>
                  <a:pt x="426" y="262"/>
                  <a:pt x="426" y="263"/>
                  <a:pt x="426" y="263"/>
                </a:cubicBezTo>
                <a:cubicBezTo>
                  <a:pt x="426" y="263"/>
                  <a:pt x="426" y="263"/>
                  <a:pt x="426" y="263"/>
                </a:cubicBezTo>
                <a:cubicBezTo>
                  <a:pt x="426" y="262"/>
                  <a:pt x="426" y="262"/>
                  <a:pt x="426" y="262"/>
                </a:cubicBezTo>
                <a:moveTo>
                  <a:pt x="430" y="265"/>
                </a:moveTo>
                <a:cubicBezTo>
                  <a:pt x="430" y="265"/>
                  <a:pt x="430" y="265"/>
                  <a:pt x="430" y="265"/>
                </a:cubicBezTo>
                <a:cubicBezTo>
                  <a:pt x="430" y="265"/>
                  <a:pt x="429" y="265"/>
                  <a:pt x="429" y="265"/>
                </a:cubicBezTo>
                <a:cubicBezTo>
                  <a:pt x="429" y="265"/>
                  <a:pt x="430" y="266"/>
                  <a:pt x="430" y="266"/>
                </a:cubicBezTo>
                <a:cubicBezTo>
                  <a:pt x="430" y="266"/>
                  <a:pt x="430" y="266"/>
                  <a:pt x="430" y="265"/>
                </a:cubicBezTo>
                <a:moveTo>
                  <a:pt x="435" y="277"/>
                </a:moveTo>
                <a:cubicBezTo>
                  <a:pt x="435" y="277"/>
                  <a:pt x="435" y="277"/>
                  <a:pt x="434" y="277"/>
                </a:cubicBezTo>
                <a:cubicBezTo>
                  <a:pt x="434" y="277"/>
                  <a:pt x="434" y="278"/>
                  <a:pt x="434" y="278"/>
                </a:cubicBezTo>
                <a:cubicBezTo>
                  <a:pt x="434" y="278"/>
                  <a:pt x="434" y="278"/>
                  <a:pt x="434" y="278"/>
                </a:cubicBezTo>
                <a:cubicBezTo>
                  <a:pt x="435" y="278"/>
                  <a:pt x="435" y="278"/>
                  <a:pt x="435" y="277"/>
                </a:cubicBezTo>
                <a:moveTo>
                  <a:pt x="434" y="281"/>
                </a:moveTo>
                <a:cubicBezTo>
                  <a:pt x="434" y="281"/>
                  <a:pt x="434" y="281"/>
                  <a:pt x="434" y="281"/>
                </a:cubicBezTo>
                <a:cubicBezTo>
                  <a:pt x="434" y="281"/>
                  <a:pt x="434" y="282"/>
                  <a:pt x="434" y="282"/>
                </a:cubicBezTo>
                <a:cubicBezTo>
                  <a:pt x="435" y="282"/>
                  <a:pt x="435" y="282"/>
                  <a:pt x="435" y="282"/>
                </a:cubicBezTo>
                <a:cubicBezTo>
                  <a:pt x="435" y="281"/>
                  <a:pt x="435" y="281"/>
                  <a:pt x="434" y="281"/>
                </a:cubicBezTo>
                <a:moveTo>
                  <a:pt x="414" y="235"/>
                </a:moveTo>
                <a:cubicBezTo>
                  <a:pt x="414" y="235"/>
                  <a:pt x="413" y="236"/>
                  <a:pt x="413" y="236"/>
                </a:cubicBezTo>
                <a:cubicBezTo>
                  <a:pt x="413" y="236"/>
                  <a:pt x="414" y="236"/>
                  <a:pt x="414" y="236"/>
                </a:cubicBezTo>
                <a:cubicBezTo>
                  <a:pt x="414" y="236"/>
                  <a:pt x="414" y="236"/>
                  <a:pt x="414" y="236"/>
                </a:cubicBezTo>
                <a:cubicBezTo>
                  <a:pt x="414" y="236"/>
                  <a:pt x="414" y="236"/>
                  <a:pt x="414" y="235"/>
                </a:cubicBezTo>
                <a:moveTo>
                  <a:pt x="406" y="237"/>
                </a:moveTo>
                <a:cubicBezTo>
                  <a:pt x="406" y="237"/>
                  <a:pt x="406" y="238"/>
                  <a:pt x="406" y="238"/>
                </a:cubicBezTo>
                <a:cubicBezTo>
                  <a:pt x="406" y="238"/>
                  <a:pt x="406" y="238"/>
                  <a:pt x="406" y="238"/>
                </a:cubicBezTo>
                <a:cubicBezTo>
                  <a:pt x="406" y="238"/>
                  <a:pt x="406" y="238"/>
                  <a:pt x="406" y="238"/>
                </a:cubicBezTo>
                <a:cubicBezTo>
                  <a:pt x="406" y="238"/>
                  <a:pt x="406" y="237"/>
                  <a:pt x="406" y="237"/>
                </a:cubicBezTo>
                <a:moveTo>
                  <a:pt x="411" y="245"/>
                </a:moveTo>
                <a:cubicBezTo>
                  <a:pt x="411" y="245"/>
                  <a:pt x="411" y="245"/>
                  <a:pt x="410" y="245"/>
                </a:cubicBezTo>
                <a:cubicBezTo>
                  <a:pt x="410" y="245"/>
                  <a:pt x="411" y="246"/>
                  <a:pt x="411" y="246"/>
                </a:cubicBezTo>
                <a:cubicBezTo>
                  <a:pt x="411" y="246"/>
                  <a:pt x="411" y="245"/>
                  <a:pt x="411" y="245"/>
                </a:cubicBezTo>
                <a:cubicBezTo>
                  <a:pt x="411" y="245"/>
                  <a:pt x="411" y="245"/>
                  <a:pt x="411" y="245"/>
                </a:cubicBezTo>
                <a:moveTo>
                  <a:pt x="428" y="260"/>
                </a:moveTo>
                <a:cubicBezTo>
                  <a:pt x="428" y="260"/>
                  <a:pt x="428" y="260"/>
                  <a:pt x="428" y="260"/>
                </a:cubicBezTo>
                <a:cubicBezTo>
                  <a:pt x="428" y="259"/>
                  <a:pt x="428" y="259"/>
                  <a:pt x="428" y="259"/>
                </a:cubicBezTo>
                <a:cubicBezTo>
                  <a:pt x="428" y="259"/>
                  <a:pt x="427" y="259"/>
                  <a:pt x="427" y="260"/>
                </a:cubicBezTo>
                <a:cubicBezTo>
                  <a:pt x="428" y="260"/>
                  <a:pt x="428" y="260"/>
                  <a:pt x="428" y="260"/>
                </a:cubicBezTo>
                <a:moveTo>
                  <a:pt x="367" y="342"/>
                </a:moveTo>
                <a:cubicBezTo>
                  <a:pt x="367" y="342"/>
                  <a:pt x="367" y="342"/>
                  <a:pt x="367" y="342"/>
                </a:cubicBezTo>
                <a:cubicBezTo>
                  <a:pt x="367" y="342"/>
                  <a:pt x="367" y="342"/>
                  <a:pt x="367" y="342"/>
                </a:cubicBezTo>
                <a:cubicBezTo>
                  <a:pt x="367" y="342"/>
                  <a:pt x="368" y="342"/>
                  <a:pt x="368" y="342"/>
                </a:cubicBezTo>
                <a:cubicBezTo>
                  <a:pt x="367" y="342"/>
                  <a:pt x="367" y="342"/>
                  <a:pt x="367" y="342"/>
                </a:cubicBezTo>
                <a:moveTo>
                  <a:pt x="457" y="349"/>
                </a:moveTo>
                <a:cubicBezTo>
                  <a:pt x="457" y="348"/>
                  <a:pt x="456" y="348"/>
                  <a:pt x="456" y="348"/>
                </a:cubicBezTo>
                <a:cubicBezTo>
                  <a:pt x="456" y="348"/>
                  <a:pt x="456" y="349"/>
                  <a:pt x="456" y="349"/>
                </a:cubicBezTo>
                <a:cubicBezTo>
                  <a:pt x="456" y="349"/>
                  <a:pt x="456" y="349"/>
                  <a:pt x="456" y="349"/>
                </a:cubicBezTo>
                <a:cubicBezTo>
                  <a:pt x="456" y="349"/>
                  <a:pt x="457" y="349"/>
                  <a:pt x="457" y="349"/>
                </a:cubicBezTo>
                <a:moveTo>
                  <a:pt x="362" y="352"/>
                </a:moveTo>
                <a:cubicBezTo>
                  <a:pt x="362" y="352"/>
                  <a:pt x="362" y="352"/>
                  <a:pt x="362" y="352"/>
                </a:cubicBezTo>
                <a:cubicBezTo>
                  <a:pt x="362" y="353"/>
                  <a:pt x="362" y="353"/>
                  <a:pt x="362" y="353"/>
                </a:cubicBezTo>
                <a:cubicBezTo>
                  <a:pt x="363" y="353"/>
                  <a:pt x="363" y="353"/>
                  <a:pt x="363" y="353"/>
                </a:cubicBezTo>
                <a:cubicBezTo>
                  <a:pt x="363" y="352"/>
                  <a:pt x="363" y="352"/>
                  <a:pt x="362" y="352"/>
                </a:cubicBezTo>
                <a:moveTo>
                  <a:pt x="457" y="352"/>
                </a:moveTo>
                <a:cubicBezTo>
                  <a:pt x="457" y="352"/>
                  <a:pt x="457" y="352"/>
                  <a:pt x="457" y="353"/>
                </a:cubicBezTo>
                <a:cubicBezTo>
                  <a:pt x="457" y="353"/>
                  <a:pt x="457" y="353"/>
                  <a:pt x="457" y="353"/>
                </a:cubicBezTo>
                <a:cubicBezTo>
                  <a:pt x="457" y="353"/>
                  <a:pt x="458" y="353"/>
                  <a:pt x="458" y="353"/>
                </a:cubicBezTo>
                <a:cubicBezTo>
                  <a:pt x="458" y="352"/>
                  <a:pt x="457" y="352"/>
                  <a:pt x="457" y="352"/>
                </a:cubicBezTo>
                <a:moveTo>
                  <a:pt x="366" y="356"/>
                </a:moveTo>
                <a:cubicBezTo>
                  <a:pt x="365" y="356"/>
                  <a:pt x="365" y="356"/>
                  <a:pt x="365" y="356"/>
                </a:cubicBezTo>
                <a:cubicBezTo>
                  <a:pt x="365" y="356"/>
                  <a:pt x="365" y="356"/>
                  <a:pt x="365" y="356"/>
                </a:cubicBezTo>
                <a:cubicBezTo>
                  <a:pt x="365" y="356"/>
                  <a:pt x="365" y="357"/>
                  <a:pt x="365" y="357"/>
                </a:cubicBezTo>
                <a:cubicBezTo>
                  <a:pt x="365" y="357"/>
                  <a:pt x="365" y="357"/>
                  <a:pt x="366" y="356"/>
                </a:cubicBezTo>
                <a:moveTo>
                  <a:pt x="359" y="360"/>
                </a:moveTo>
                <a:cubicBezTo>
                  <a:pt x="359" y="360"/>
                  <a:pt x="359" y="360"/>
                  <a:pt x="359" y="360"/>
                </a:cubicBezTo>
                <a:cubicBezTo>
                  <a:pt x="359" y="360"/>
                  <a:pt x="358" y="360"/>
                  <a:pt x="358" y="360"/>
                </a:cubicBezTo>
                <a:cubicBezTo>
                  <a:pt x="358" y="360"/>
                  <a:pt x="358" y="360"/>
                  <a:pt x="358" y="360"/>
                </a:cubicBezTo>
                <a:cubicBezTo>
                  <a:pt x="359" y="360"/>
                  <a:pt x="359" y="360"/>
                  <a:pt x="359" y="360"/>
                </a:cubicBezTo>
                <a:moveTo>
                  <a:pt x="452" y="360"/>
                </a:moveTo>
                <a:cubicBezTo>
                  <a:pt x="452" y="360"/>
                  <a:pt x="452" y="360"/>
                  <a:pt x="452" y="360"/>
                </a:cubicBezTo>
                <a:cubicBezTo>
                  <a:pt x="451" y="360"/>
                  <a:pt x="451" y="360"/>
                  <a:pt x="451" y="360"/>
                </a:cubicBezTo>
                <a:cubicBezTo>
                  <a:pt x="451" y="360"/>
                  <a:pt x="451" y="360"/>
                  <a:pt x="452" y="361"/>
                </a:cubicBezTo>
                <a:cubicBezTo>
                  <a:pt x="452" y="360"/>
                  <a:pt x="452" y="360"/>
                  <a:pt x="452" y="360"/>
                </a:cubicBezTo>
                <a:moveTo>
                  <a:pt x="356" y="363"/>
                </a:moveTo>
                <a:cubicBezTo>
                  <a:pt x="356" y="363"/>
                  <a:pt x="356" y="363"/>
                  <a:pt x="356" y="362"/>
                </a:cubicBezTo>
                <a:cubicBezTo>
                  <a:pt x="356" y="363"/>
                  <a:pt x="356" y="363"/>
                  <a:pt x="355" y="363"/>
                </a:cubicBezTo>
                <a:cubicBezTo>
                  <a:pt x="355" y="363"/>
                  <a:pt x="356" y="363"/>
                  <a:pt x="356" y="363"/>
                </a:cubicBezTo>
                <a:cubicBezTo>
                  <a:pt x="356" y="363"/>
                  <a:pt x="356" y="363"/>
                  <a:pt x="356" y="363"/>
                </a:cubicBezTo>
                <a:moveTo>
                  <a:pt x="463" y="363"/>
                </a:moveTo>
                <a:cubicBezTo>
                  <a:pt x="463" y="362"/>
                  <a:pt x="463" y="362"/>
                  <a:pt x="463" y="362"/>
                </a:cubicBezTo>
                <a:cubicBezTo>
                  <a:pt x="463" y="363"/>
                  <a:pt x="463" y="363"/>
                  <a:pt x="463" y="363"/>
                </a:cubicBezTo>
                <a:cubicBezTo>
                  <a:pt x="463" y="363"/>
                  <a:pt x="463" y="363"/>
                  <a:pt x="463" y="363"/>
                </a:cubicBezTo>
                <a:cubicBezTo>
                  <a:pt x="463" y="363"/>
                  <a:pt x="463" y="363"/>
                  <a:pt x="463" y="363"/>
                </a:cubicBezTo>
                <a:moveTo>
                  <a:pt x="453" y="365"/>
                </a:moveTo>
                <a:cubicBezTo>
                  <a:pt x="453" y="365"/>
                  <a:pt x="453" y="364"/>
                  <a:pt x="453" y="364"/>
                </a:cubicBezTo>
                <a:cubicBezTo>
                  <a:pt x="452" y="365"/>
                  <a:pt x="452" y="365"/>
                  <a:pt x="452" y="365"/>
                </a:cubicBezTo>
                <a:cubicBezTo>
                  <a:pt x="452" y="365"/>
                  <a:pt x="452" y="365"/>
                  <a:pt x="453" y="365"/>
                </a:cubicBezTo>
                <a:cubicBezTo>
                  <a:pt x="453" y="365"/>
                  <a:pt x="453" y="365"/>
                  <a:pt x="453" y="365"/>
                </a:cubicBezTo>
                <a:moveTo>
                  <a:pt x="442" y="310"/>
                </a:moveTo>
                <a:cubicBezTo>
                  <a:pt x="442" y="310"/>
                  <a:pt x="442" y="310"/>
                  <a:pt x="443" y="310"/>
                </a:cubicBezTo>
                <a:cubicBezTo>
                  <a:pt x="442" y="310"/>
                  <a:pt x="442" y="310"/>
                  <a:pt x="442" y="310"/>
                </a:cubicBezTo>
                <a:cubicBezTo>
                  <a:pt x="442" y="310"/>
                  <a:pt x="442" y="310"/>
                  <a:pt x="442" y="310"/>
                </a:cubicBezTo>
                <a:cubicBezTo>
                  <a:pt x="442" y="310"/>
                  <a:pt x="442" y="310"/>
                  <a:pt x="442" y="310"/>
                </a:cubicBezTo>
                <a:moveTo>
                  <a:pt x="441" y="311"/>
                </a:moveTo>
                <a:cubicBezTo>
                  <a:pt x="440" y="311"/>
                  <a:pt x="440" y="310"/>
                  <a:pt x="440" y="310"/>
                </a:cubicBezTo>
                <a:cubicBezTo>
                  <a:pt x="440" y="311"/>
                  <a:pt x="440" y="311"/>
                  <a:pt x="440" y="311"/>
                </a:cubicBezTo>
                <a:cubicBezTo>
                  <a:pt x="440" y="311"/>
                  <a:pt x="440" y="311"/>
                  <a:pt x="440" y="311"/>
                </a:cubicBezTo>
                <a:cubicBezTo>
                  <a:pt x="440" y="311"/>
                  <a:pt x="440" y="311"/>
                  <a:pt x="441" y="311"/>
                </a:cubicBezTo>
                <a:moveTo>
                  <a:pt x="449" y="311"/>
                </a:moveTo>
                <a:cubicBezTo>
                  <a:pt x="449" y="311"/>
                  <a:pt x="449" y="311"/>
                  <a:pt x="449" y="310"/>
                </a:cubicBezTo>
                <a:cubicBezTo>
                  <a:pt x="449" y="310"/>
                  <a:pt x="448" y="311"/>
                  <a:pt x="448" y="311"/>
                </a:cubicBezTo>
                <a:cubicBezTo>
                  <a:pt x="448" y="311"/>
                  <a:pt x="449" y="311"/>
                  <a:pt x="449" y="311"/>
                </a:cubicBezTo>
                <a:cubicBezTo>
                  <a:pt x="449" y="311"/>
                  <a:pt x="449" y="311"/>
                  <a:pt x="449" y="311"/>
                </a:cubicBezTo>
                <a:moveTo>
                  <a:pt x="369" y="322"/>
                </a:moveTo>
                <a:cubicBezTo>
                  <a:pt x="369" y="322"/>
                  <a:pt x="369" y="322"/>
                  <a:pt x="369" y="322"/>
                </a:cubicBezTo>
                <a:cubicBezTo>
                  <a:pt x="369" y="322"/>
                  <a:pt x="369" y="322"/>
                  <a:pt x="369" y="323"/>
                </a:cubicBezTo>
                <a:cubicBezTo>
                  <a:pt x="369" y="323"/>
                  <a:pt x="369" y="322"/>
                  <a:pt x="369" y="322"/>
                </a:cubicBezTo>
                <a:cubicBezTo>
                  <a:pt x="369" y="322"/>
                  <a:pt x="369" y="322"/>
                  <a:pt x="369" y="322"/>
                </a:cubicBezTo>
                <a:moveTo>
                  <a:pt x="367" y="330"/>
                </a:moveTo>
                <a:cubicBezTo>
                  <a:pt x="367" y="330"/>
                  <a:pt x="367" y="330"/>
                  <a:pt x="367" y="331"/>
                </a:cubicBezTo>
                <a:cubicBezTo>
                  <a:pt x="367" y="331"/>
                  <a:pt x="367" y="331"/>
                  <a:pt x="367" y="331"/>
                </a:cubicBezTo>
                <a:cubicBezTo>
                  <a:pt x="367" y="331"/>
                  <a:pt x="367" y="331"/>
                  <a:pt x="367" y="331"/>
                </a:cubicBezTo>
                <a:cubicBezTo>
                  <a:pt x="367" y="331"/>
                  <a:pt x="367" y="330"/>
                  <a:pt x="367" y="330"/>
                </a:cubicBezTo>
                <a:moveTo>
                  <a:pt x="363" y="333"/>
                </a:moveTo>
                <a:cubicBezTo>
                  <a:pt x="363" y="333"/>
                  <a:pt x="363" y="333"/>
                  <a:pt x="363" y="333"/>
                </a:cubicBezTo>
                <a:cubicBezTo>
                  <a:pt x="363" y="334"/>
                  <a:pt x="363" y="334"/>
                  <a:pt x="363" y="334"/>
                </a:cubicBezTo>
                <a:cubicBezTo>
                  <a:pt x="363" y="334"/>
                  <a:pt x="364" y="334"/>
                  <a:pt x="364" y="334"/>
                </a:cubicBezTo>
                <a:cubicBezTo>
                  <a:pt x="364" y="333"/>
                  <a:pt x="363" y="333"/>
                  <a:pt x="363" y="333"/>
                </a:cubicBezTo>
                <a:moveTo>
                  <a:pt x="368" y="339"/>
                </a:moveTo>
                <a:cubicBezTo>
                  <a:pt x="368" y="339"/>
                  <a:pt x="368" y="339"/>
                  <a:pt x="368" y="339"/>
                </a:cubicBezTo>
                <a:cubicBezTo>
                  <a:pt x="368" y="339"/>
                  <a:pt x="368" y="340"/>
                  <a:pt x="368" y="340"/>
                </a:cubicBezTo>
                <a:cubicBezTo>
                  <a:pt x="368" y="340"/>
                  <a:pt x="368" y="339"/>
                  <a:pt x="368" y="339"/>
                </a:cubicBezTo>
                <a:cubicBezTo>
                  <a:pt x="368" y="339"/>
                  <a:pt x="368" y="339"/>
                  <a:pt x="368" y="339"/>
                </a:cubicBezTo>
                <a:moveTo>
                  <a:pt x="362" y="340"/>
                </a:moveTo>
                <a:cubicBezTo>
                  <a:pt x="362" y="340"/>
                  <a:pt x="362" y="341"/>
                  <a:pt x="362" y="341"/>
                </a:cubicBezTo>
                <a:cubicBezTo>
                  <a:pt x="363" y="340"/>
                  <a:pt x="363" y="340"/>
                  <a:pt x="363" y="340"/>
                </a:cubicBezTo>
                <a:cubicBezTo>
                  <a:pt x="363" y="340"/>
                  <a:pt x="363" y="340"/>
                  <a:pt x="362" y="340"/>
                </a:cubicBezTo>
                <a:cubicBezTo>
                  <a:pt x="362" y="340"/>
                  <a:pt x="362" y="340"/>
                  <a:pt x="362" y="340"/>
                </a:cubicBezTo>
                <a:moveTo>
                  <a:pt x="403" y="231"/>
                </a:moveTo>
                <a:cubicBezTo>
                  <a:pt x="403" y="231"/>
                  <a:pt x="403" y="231"/>
                  <a:pt x="403" y="231"/>
                </a:cubicBezTo>
                <a:cubicBezTo>
                  <a:pt x="403" y="231"/>
                  <a:pt x="403" y="231"/>
                  <a:pt x="403" y="232"/>
                </a:cubicBezTo>
                <a:cubicBezTo>
                  <a:pt x="403" y="231"/>
                  <a:pt x="403" y="231"/>
                  <a:pt x="403" y="231"/>
                </a:cubicBezTo>
                <a:cubicBezTo>
                  <a:pt x="403" y="231"/>
                  <a:pt x="403" y="231"/>
                  <a:pt x="403" y="231"/>
                </a:cubicBezTo>
                <a:moveTo>
                  <a:pt x="400" y="233"/>
                </a:moveTo>
                <a:cubicBezTo>
                  <a:pt x="401" y="233"/>
                  <a:pt x="401" y="233"/>
                  <a:pt x="401" y="233"/>
                </a:cubicBezTo>
                <a:cubicBezTo>
                  <a:pt x="401" y="233"/>
                  <a:pt x="400" y="233"/>
                  <a:pt x="400" y="233"/>
                </a:cubicBezTo>
                <a:cubicBezTo>
                  <a:pt x="400" y="233"/>
                  <a:pt x="400" y="233"/>
                  <a:pt x="400" y="233"/>
                </a:cubicBezTo>
                <a:cubicBezTo>
                  <a:pt x="400" y="233"/>
                  <a:pt x="400" y="233"/>
                  <a:pt x="400" y="233"/>
                </a:cubicBezTo>
                <a:moveTo>
                  <a:pt x="391" y="459"/>
                </a:moveTo>
                <a:cubicBezTo>
                  <a:pt x="391" y="458"/>
                  <a:pt x="391" y="458"/>
                  <a:pt x="391" y="458"/>
                </a:cubicBezTo>
                <a:cubicBezTo>
                  <a:pt x="391" y="458"/>
                  <a:pt x="391" y="459"/>
                  <a:pt x="391" y="459"/>
                </a:cubicBezTo>
                <a:cubicBezTo>
                  <a:pt x="391" y="459"/>
                  <a:pt x="391" y="459"/>
                  <a:pt x="391" y="459"/>
                </a:cubicBezTo>
                <a:cubicBezTo>
                  <a:pt x="391" y="459"/>
                  <a:pt x="391" y="459"/>
                  <a:pt x="391" y="459"/>
                </a:cubicBezTo>
                <a:moveTo>
                  <a:pt x="398" y="461"/>
                </a:moveTo>
                <a:cubicBezTo>
                  <a:pt x="398" y="461"/>
                  <a:pt x="398" y="460"/>
                  <a:pt x="398" y="460"/>
                </a:cubicBezTo>
                <a:cubicBezTo>
                  <a:pt x="397" y="460"/>
                  <a:pt x="397" y="461"/>
                  <a:pt x="397" y="461"/>
                </a:cubicBezTo>
                <a:cubicBezTo>
                  <a:pt x="397" y="461"/>
                  <a:pt x="397" y="461"/>
                  <a:pt x="397" y="461"/>
                </a:cubicBezTo>
                <a:cubicBezTo>
                  <a:pt x="398" y="461"/>
                  <a:pt x="398" y="461"/>
                  <a:pt x="398" y="461"/>
                </a:cubicBezTo>
                <a:moveTo>
                  <a:pt x="442" y="461"/>
                </a:moveTo>
                <a:cubicBezTo>
                  <a:pt x="442" y="461"/>
                  <a:pt x="442" y="461"/>
                  <a:pt x="442" y="462"/>
                </a:cubicBezTo>
                <a:cubicBezTo>
                  <a:pt x="442" y="462"/>
                  <a:pt x="442" y="462"/>
                  <a:pt x="442" y="462"/>
                </a:cubicBezTo>
                <a:cubicBezTo>
                  <a:pt x="442" y="462"/>
                  <a:pt x="442" y="462"/>
                  <a:pt x="443" y="462"/>
                </a:cubicBezTo>
                <a:cubicBezTo>
                  <a:pt x="442" y="462"/>
                  <a:pt x="442" y="461"/>
                  <a:pt x="442" y="461"/>
                </a:cubicBezTo>
                <a:moveTo>
                  <a:pt x="452" y="465"/>
                </a:moveTo>
                <a:cubicBezTo>
                  <a:pt x="452" y="465"/>
                  <a:pt x="452" y="465"/>
                  <a:pt x="452" y="465"/>
                </a:cubicBezTo>
                <a:cubicBezTo>
                  <a:pt x="451" y="465"/>
                  <a:pt x="451" y="465"/>
                  <a:pt x="451" y="466"/>
                </a:cubicBezTo>
                <a:cubicBezTo>
                  <a:pt x="451" y="466"/>
                  <a:pt x="451" y="466"/>
                  <a:pt x="452" y="466"/>
                </a:cubicBezTo>
                <a:cubicBezTo>
                  <a:pt x="452" y="466"/>
                  <a:pt x="452" y="465"/>
                  <a:pt x="452" y="465"/>
                </a:cubicBezTo>
                <a:moveTo>
                  <a:pt x="450" y="467"/>
                </a:moveTo>
                <a:cubicBezTo>
                  <a:pt x="450" y="467"/>
                  <a:pt x="450" y="466"/>
                  <a:pt x="450" y="466"/>
                </a:cubicBezTo>
                <a:cubicBezTo>
                  <a:pt x="450" y="466"/>
                  <a:pt x="450" y="466"/>
                  <a:pt x="450" y="466"/>
                </a:cubicBezTo>
                <a:cubicBezTo>
                  <a:pt x="450" y="466"/>
                  <a:pt x="449" y="466"/>
                  <a:pt x="449" y="466"/>
                </a:cubicBezTo>
                <a:cubicBezTo>
                  <a:pt x="449" y="466"/>
                  <a:pt x="449" y="467"/>
                  <a:pt x="450" y="467"/>
                </a:cubicBezTo>
                <a:moveTo>
                  <a:pt x="455" y="450"/>
                </a:moveTo>
                <a:cubicBezTo>
                  <a:pt x="455" y="450"/>
                  <a:pt x="455" y="450"/>
                  <a:pt x="455" y="450"/>
                </a:cubicBezTo>
                <a:cubicBezTo>
                  <a:pt x="454" y="450"/>
                  <a:pt x="454" y="450"/>
                  <a:pt x="454" y="450"/>
                </a:cubicBezTo>
                <a:cubicBezTo>
                  <a:pt x="454" y="450"/>
                  <a:pt x="454" y="451"/>
                  <a:pt x="454" y="451"/>
                </a:cubicBezTo>
                <a:cubicBezTo>
                  <a:pt x="454" y="450"/>
                  <a:pt x="455" y="450"/>
                  <a:pt x="455" y="450"/>
                </a:cubicBezTo>
                <a:moveTo>
                  <a:pt x="406" y="489"/>
                </a:moveTo>
                <a:cubicBezTo>
                  <a:pt x="406" y="489"/>
                  <a:pt x="406" y="489"/>
                  <a:pt x="406" y="489"/>
                </a:cubicBezTo>
                <a:cubicBezTo>
                  <a:pt x="406" y="489"/>
                  <a:pt x="406" y="489"/>
                  <a:pt x="406" y="489"/>
                </a:cubicBezTo>
                <a:cubicBezTo>
                  <a:pt x="406" y="489"/>
                  <a:pt x="406" y="489"/>
                  <a:pt x="406" y="490"/>
                </a:cubicBezTo>
                <a:cubicBezTo>
                  <a:pt x="406" y="489"/>
                  <a:pt x="406" y="489"/>
                  <a:pt x="406" y="489"/>
                </a:cubicBezTo>
                <a:moveTo>
                  <a:pt x="412" y="497"/>
                </a:moveTo>
                <a:cubicBezTo>
                  <a:pt x="412" y="497"/>
                  <a:pt x="412" y="496"/>
                  <a:pt x="412" y="496"/>
                </a:cubicBezTo>
                <a:cubicBezTo>
                  <a:pt x="412" y="496"/>
                  <a:pt x="411" y="496"/>
                  <a:pt x="411" y="497"/>
                </a:cubicBezTo>
                <a:cubicBezTo>
                  <a:pt x="411" y="497"/>
                  <a:pt x="412" y="497"/>
                  <a:pt x="412" y="497"/>
                </a:cubicBezTo>
                <a:cubicBezTo>
                  <a:pt x="412" y="497"/>
                  <a:pt x="412" y="497"/>
                  <a:pt x="412" y="497"/>
                </a:cubicBezTo>
                <a:moveTo>
                  <a:pt x="428" y="483"/>
                </a:moveTo>
                <a:cubicBezTo>
                  <a:pt x="428" y="483"/>
                  <a:pt x="428" y="483"/>
                  <a:pt x="428" y="482"/>
                </a:cubicBezTo>
                <a:cubicBezTo>
                  <a:pt x="428" y="482"/>
                  <a:pt x="428" y="482"/>
                  <a:pt x="428" y="482"/>
                </a:cubicBezTo>
                <a:cubicBezTo>
                  <a:pt x="428" y="482"/>
                  <a:pt x="427" y="482"/>
                  <a:pt x="427" y="482"/>
                </a:cubicBezTo>
                <a:cubicBezTo>
                  <a:pt x="428" y="483"/>
                  <a:pt x="428" y="483"/>
                  <a:pt x="428" y="483"/>
                </a:cubicBezTo>
                <a:moveTo>
                  <a:pt x="470" y="378"/>
                </a:moveTo>
                <a:cubicBezTo>
                  <a:pt x="470" y="377"/>
                  <a:pt x="470" y="377"/>
                  <a:pt x="470" y="377"/>
                </a:cubicBezTo>
                <a:cubicBezTo>
                  <a:pt x="470" y="377"/>
                  <a:pt x="470" y="377"/>
                  <a:pt x="469" y="377"/>
                </a:cubicBezTo>
                <a:cubicBezTo>
                  <a:pt x="469" y="377"/>
                  <a:pt x="469" y="377"/>
                  <a:pt x="469" y="377"/>
                </a:cubicBezTo>
                <a:cubicBezTo>
                  <a:pt x="469" y="377"/>
                  <a:pt x="470" y="377"/>
                  <a:pt x="470" y="378"/>
                </a:cubicBezTo>
                <a:moveTo>
                  <a:pt x="458" y="368"/>
                </a:moveTo>
                <a:cubicBezTo>
                  <a:pt x="458" y="368"/>
                  <a:pt x="459" y="368"/>
                  <a:pt x="459" y="368"/>
                </a:cubicBezTo>
                <a:cubicBezTo>
                  <a:pt x="458" y="368"/>
                  <a:pt x="458" y="367"/>
                  <a:pt x="458" y="367"/>
                </a:cubicBezTo>
                <a:cubicBezTo>
                  <a:pt x="458" y="367"/>
                  <a:pt x="458" y="368"/>
                  <a:pt x="458" y="368"/>
                </a:cubicBezTo>
                <a:cubicBezTo>
                  <a:pt x="458" y="368"/>
                  <a:pt x="458" y="368"/>
                  <a:pt x="458" y="368"/>
                </a:cubicBezTo>
                <a:moveTo>
                  <a:pt x="460" y="372"/>
                </a:moveTo>
                <a:cubicBezTo>
                  <a:pt x="460" y="371"/>
                  <a:pt x="460" y="371"/>
                  <a:pt x="460" y="371"/>
                </a:cubicBezTo>
                <a:cubicBezTo>
                  <a:pt x="460" y="371"/>
                  <a:pt x="460" y="371"/>
                  <a:pt x="460" y="371"/>
                </a:cubicBezTo>
                <a:cubicBezTo>
                  <a:pt x="460" y="372"/>
                  <a:pt x="460" y="372"/>
                  <a:pt x="460" y="372"/>
                </a:cubicBezTo>
                <a:cubicBezTo>
                  <a:pt x="460" y="372"/>
                  <a:pt x="460" y="372"/>
                  <a:pt x="460" y="372"/>
                </a:cubicBezTo>
                <a:moveTo>
                  <a:pt x="291" y="370"/>
                </a:moveTo>
                <a:cubicBezTo>
                  <a:pt x="291" y="370"/>
                  <a:pt x="292" y="370"/>
                  <a:pt x="292" y="370"/>
                </a:cubicBezTo>
                <a:cubicBezTo>
                  <a:pt x="293" y="370"/>
                  <a:pt x="293" y="369"/>
                  <a:pt x="294" y="368"/>
                </a:cubicBezTo>
                <a:cubicBezTo>
                  <a:pt x="295" y="369"/>
                  <a:pt x="296" y="369"/>
                  <a:pt x="297" y="369"/>
                </a:cubicBezTo>
                <a:cubicBezTo>
                  <a:pt x="298" y="369"/>
                  <a:pt x="299" y="369"/>
                  <a:pt x="300" y="369"/>
                </a:cubicBezTo>
                <a:cubicBezTo>
                  <a:pt x="304" y="369"/>
                  <a:pt x="304" y="369"/>
                  <a:pt x="304" y="369"/>
                </a:cubicBezTo>
                <a:cubicBezTo>
                  <a:pt x="305" y="369"/>
                  <a:pt x="306" y="369"/>
                  <a:pt x="307" y="369"/>
                </a:cubicBezTo>
                <a:cubicBezTo>
                  <a:pt x="308" y="369"/>
                  <a:pt x="309" y="369"/>
                  <a:pt x="310" y="368"/>
                </a:cubicBezTo>
                <a:cubicBezTo>
                  <a:pt x="311" y="369"/>
                  <a:pt x="311" y="369"/>
                  <a:pt x="312" y="369"/>
                </a:cubicBezTo>
                <a:cubicBezTo>
                  <a:pt x="312" y="374"/>
                  <a:pt x="312" y="374"/>
                  <a:pt x="312" y="374"/>
                </a:cubicBezTo>
                <a:cubicBezTo>
                  <a:pt x="311" y="375"/>
                  <a:pt x="311" y="375"/>
                  <a:pt x="311" y="375"/>
                </a:cubicBezTo>
                <a:cubicBezTo>
                  <a:pt x="311" y="375"/>
                  <a:pt x="311" y="375"/>
                  <a:pt x="310" y="375"/>
                </a:cubicBezTo>
                <a:cubicBezTo>
                  <a:pt x="304" y="375"/>
                  <a:pt x="304" y="375"/>
                  <a:pt x="304" y="375"/>
                </a:cubicBezTo>
                <a:cubicBezTo>
                  <a:pt x="303" y="375"/>
                  <a:pt x="303" y="376"/>
                  <a:pt x="302" y="376"/>
                </a:cubicBezTo>
                <a:cubicBezTo>
                  <a:pt x="300" y="376"/>
                  <a:pt x="297" y="376"/>
                  <a:pt x="295" y="376"/>
                </a:cubicBezTo>
                <a:cubicBezTo>
                  <a:pt x="294" y="376"/>
                  <a:pt x="294" y="375"/>
                  <a:pt x="293" y="375"/>
                </a:cubicBezTo>
                <a:cubicBezTo>
                  <a:pt x="293" y="375"/>
                  <a:pt x="292" y="375"/>
                  <a:pt x="292" y="375"/>
                </a:cubicBezTo>
                <a:cubicBezTo>
                  <a:pt x="290" y="376"/>
                  <a:pt x="288" y="376"/>
                  <a:pt x="286" y="376"/>
                </a:cubicBezTo>
                <a:cubicBezTo>
                  <a:pt x="285" y="376"/>
                  <a:pt x="284" y="375"/>
                  <a:pt x="284" y="375"/>
                </a:cubicBezTo>
                <a:cubicBezTo>
                  <a:pt x="283" y="374"/>
                  <a:pt x="282" y="375"/>
                  <a:pt x="282" y="376"/>
                </a:cubicBezTo>
                <a:cubicBezTo>
                  <a:pt x="279" y="376"/>
                  <a:pt x="276" y="376"/>
                  <a:pt x="272" y="376"/>
                </a:cubicBezTo>
                <a:cubicBezTo>
                  <a:pt x="271" y="376"/>
                  <a:pt x="270" y="376"/>
                  <a:pt x="269" y="375"/>
                </a:cubicBezTo>
                <a:cubicBezTo>
                  <a:pt x="269" y="375"/>
                  <a:pt x="269" y="375"/>
                  <a:pt x="269" y="375"/>
                </a:cubicBezTo>
                <a:cubicBezTo>
                  <a:pt x="268" y="376"/>
                  <a:pt x="267" y="376"/>
                  <a:pt x="266" y="376"/>
                </a:cubicBezTo>
                <a:cubicBezTo>
                  <a:pt x="265" y="376"/>
                  <a:pt x="265" y="376"/>
                  <a:pt x="264" y="375"/>
                </a:cubicBezTo>
                <a:cubicBezTo>
                  <a:pt x="263" y="375"/>
                  <a:pt x="262" y="375"/>
                  <a:pt x="262" y="375"/>
                </a:cubicBezTo>
                <a:cubicBezTo>
                  <a:pt x="261" y="376"/>
                  <a:pt x="260" y="376"/>
                  <a:pt x="259" y="376"/>
                </a:cubicBezTo>
                <a:cubicBezTo>
                  <a:pt x="252" y="376"/>
                  <a:pt x="245" y="376"/>
                  <a:pt x="238" y="376"/>
                </a:cubicBezTo>
                <a:cubicBezTo>
                  <a:pt x="236" y="376"/>
                  <a:pt x="236" y="375"/>
                  <a:pt x="234" y="375"/>
                </a:cubicBezTo>
                <a:cubicBezTo>
                  <a:pt x="233" y="375"/>
                  <a:pt x="230" y="374"/>
                  <a:pt x="229" y="376"/>
                </a:cubicBezTo>
                <a:cubicBezTo>
                  <a:pt x="228" y="376"/>
                  <a:pt x="228" y="376"/>
                  <a:pt x="227" y="376"/>
                </a:cubicBezTo>
                <a:cubicBezTo>
                  <a:pt x="225" y="376"/>
                  <a:pt x="223" y="376"/>
                  <a:pt x="221" y="376"/>
                </a:cubicBezTo>
                <a:cubicBezTo>
                  <a:pt x="220" y="376"/>
                  <a:pt x="220" y="376"/>
                  <a:pt x="219" y="375"/>
                </a:cubicBezTo>
                <a:cubicBezTo>
                  <a:pt x="218" y="375"/>
                  <a:pt x="216" y="375"/>
                  <a:pt x="216" y="373"/>
                </a:cubicBezTo>
                <a:cubicBezTo>
                  <a:pt x="216" y="370"/>
                  <a:pt x="216" y="370"/>
                  <a:pt x="216" y="370"/>
                </a:cubicBezTo>
                <a:cubicBezTo>
                  <a:pt x="217" y="370"/>
                  <a:pt x="217" y="369"/>
                  <a:pt x="218" y="368"/>
                </a:cubicBezTo>
                <a:cubicBezTo>
                  <a:pt x="218" y="369"/>
                  <a:pt x="219" y="369"/>
                  <a:pt x="219" y="369"/>
                </a:cubicBezTo>
                <a:cubicBezTo>
                  <a:pt x="221" y="369"/>
                  <a:pt x="223" y="370"/>
                  <a:pt x="224" y="368"/>
                </a:cubicBezTo>
                <a:cubicBezTo>
                  <a:pt x="227" y="368"/>
                  <a:pt x="227" y="368"/>
                  <a:pt x="227" y="368"/>
                </a:cubicBezTo>
                <a:cubicBezTo>
                  <a:pt x="228" y="369"/>
                  <a:pt x="229" y="369"/>
                  <a:pt x="229" y="369"/>
                </a:cubicBezTo>
                <a:cubicBezTo>
                  <a:pt x="230" y="369"/>
                  <a:pt x="230" y="368"/>
                  <a:pt x="231" y="369"/>
                </a:cubicBezTo>
                <a:cubicBezTo>
                  <a:pt x="232" y="369"/>
                  <a:pt x="232" y="369"/>
                  <a:pt x="233" y="369"/>
                </a:cubicBezTo>
                <a:cubicBezTo>
                  <a:pt x="238" y="369"/>
                  <a:pt x="243" y="369"/>
                  <a:pt x="248" y="369"/>
                </a:cubicBezTo>
                <a:cubicBezTo>
                  <a:pt x="249" y="369"/>
                  <a:pt x="250" y="369"/>
                  <a:pt x="250" y="369"/>
                </a:cubicBezTo>
                <a:cubicBezTo>
                  <a:pt x="251" y="368"/>
                  <a:pt x="251" y="369"/>
                  <a:pt x="252" y="369"/>
                </a:cubicBezTo>
                <a:cubicBezTo>
                  <a:pt x="253" y="369"/>
                  <a:pt x="254" y="369"/>
                  <a:pt x="256" y="369"/>
                </a:cubicBezTo>
                <a:cubicBezTo>
                  <a:pt x="256" y="369"/>
                  <a:pt x="256" y="369"/>
                  <a:pt x="257" y="368"/>
                </a:cubicBezTo>
                <a:cubicBezTo>
                  <a:pt x="257" y="368"/>
                  <a:pt x="258" y="368"/>
                  <a:pt x="258" y="368"/>
                </a:cubicBezTo>
                <a:cubicBezTo>
                  <a:pt x="259" y="369"/>
                  <a:pt x="260" y="369"/>
                  <a:pt x="261" y="369"/>
                </a:cubicBezTo>
                <a:cubicBezTo>
                  <a:pt x="266" y="369"/>
                  <a:pt x="271" y="369"/>
                  <a:pt x="276" y="369"/>
                </a:cubicBezTo>
                <a:cubicBezTo>
                  <a:pt x="279" y="369"/>
                  <a:pt x="279" y="369"/>
                  <a:pt x="279" y="369"/>
                </a:cubicBezTo>
                <a:cubicBezTo>
                  <a:pt x="279" y="370"/>
                  <a:pt x="279" y="370"/>
                  <a:pt x="279" y="370"/>
                </a:cubicBezTo>
                <a:cubicBezTo>
                  <a:pt x="280" y="371"/>
                  <a:pt x="281" y="371"/>
                  <a:pt x="281" y="370"/>
                </a:cubicBezTo>
                <a:cubicBezTo>
                  <a:pt x="282" y="370"/>
                  <a:pt x="283" y="370"/>
                  <a:pt x="283" y="369"/>
                </a:cubicBezTo>
                <a:cubicBezTo>
                  <a:pt x="284" y="369"/>
                  <a:pt x="284" y="369"/>
                  <a:pt x="285" y="369"/>
                </a:cubicBezTo>
                <a:cubicBezTo>
                  <a:pt x="285" y="370"/>
                  <a:pt x="286" y="370"/>
                  <a:pt x="286" y="370"/>
                </a:cubicBezTo>
                <a:cubicBezTo>
                  <a:pt x="287" y="370"/>
                  <a:pt x="287" y="371"/>
                  <a:pt x="288" y="371"/>
                </a:cubicBezTo>
                <a:cubicBezTo>
                  <a:pt x="288" y="371"/>
                  <a:pt x="288" y="372"/>
                  <a:pt x="288" y="372"/>
                </a:cubicBezTo>
                <a:cubicBezTo>
                  <a:pt x="289" y="372"/>
                  <a:pt x="289" y="371"/>
                  <a:pt x="289" y="371"/>
                </a:cubicBezTo>
                <a:cubicBezTo>
                  <a:pt x="289" y="371"/>
                  <a:pt x="290" y="371"/>
                  <a:pt x="290" y="371"/>
                </a:cubicBezTo>
                <a:cubicBezTo>
                  <a:pt x="290" y="371"/>
                  <a:pt x="291" y="370"/>
                  <a:pt x="291" y="370"/>
                </a:cubicBezTo>
                <a:moveTo>
                  <a:pt x="297" y="370"/>
                </a:moveTo>
                <a:cubicBezTo>
                  <a:pt x="297" y="370"/>
                  <a:pt x="297" y="370"/>
                  <a:pt x="297" y="370"/>
                </a:cubicBezTo>
                <a:cubicBezTo>
                  <a:pt x="297" y="371"/>
                  <a:pt x="297" y="371"/>
                  <a:pt x="297" y="371"/>
                </a:cubicBezTo>
                <a:cubicBezTo>
                  <a:pt x="297" y="371"/>
                  <a:pt x="297" y="371"/>
                  <a:pt x="297" y="371"/>
                </a:cubicBezTo>
                <a:cubicBezTo>
                  <a:pt x="297" y="370"/>
                  <a:pt x="297" y="370"/>
                  <a:pt x="297" y="370"/>
                </a:cubicBezTo>
                <a:moveTo>
                  <a:pt x="270" y="412"/>
                </a:moveTo>
                <a:cubicBezTo>
                  <a:pt x="270" y="414"/>
                  <a:pt x="270" y="416"/>
                  <a:pt x="270" y="418"/>
                </a:cubicBezTo>
                <a:cubicBezTo>
                  <a:pt x="270" y="419"/>
                  <a:pt x="270" y="420"/>
                  <a:pt x="270" y="421"/>
                </a:cubicBezTo>
                <a:cubicBezTo>
                  <a:pt x="269" y="422"/>
                  <a:pt x="269" y="423"/>
                  <a:pt x="268" y="424"/>
                </a:cubicBezTo>
                <a:cubicBezTo>
                  <a:pt x="267" y="424"/>
                  <a:pt x="267" y="426"/>
                  <a:pt x="267" y="427"/>
                </a:cubicBezTo>
                <a:cubicBezTo>
                  <a:pt x="267" y="428"/>
                  <a:pt x="268" y="428"/>
                  <a:pt x="268" y="429"/>
                </a:cubicBezTo>
                <a:cubicBezTo>
                  <a:pt x="270" y="428"/>
                  <a:pt x="269" y="427"/>
                  <a:pt x="268" y="427"/>
                </a:cubicBezTo>
                <a:cubicBezTo>
                  <a:pt x="269" y="426"/>
                  <a:pt x="270" y="426"/>
                  <a:pt x="270" y="427"/>
                </a:cubicBezTo>
                <a:cubicBezTo>
                  <a:pt x="270" y="428"/>
                  <a:pt x="270" y="429"/>
                  <a:pt x="270" y="429"/>
                </a:cubicBezTo>
                <a:cubicBezTo>
                  <a:pt x="269" y="430"/>
                  <a:pt x="268" y="430"/>
                  <a:pt x="267" y="430"/>
                </a:cubicBezTo>
                <a:cubicBezTo>
                  <a:pt x="266" y="430"/>
                  <a:pt x="265" y="430"/>
                  <a:pt x="265" y="430"/>
                </a:cubicBezTo>
                <a:cubicBezTo>
                  <a:pt x="264" y="428"/>
                  <a:pt x="265" y="427"/>
                  <a:pt x="264" y="426"/>
                </a:cubicBezTo>
                <a:cubicBezTo>
                  <a:pt x="263" y="425"/>
                  <a:pt x="264" y="424"/>
                  <a:pt x="263" y="423"/>
                </a:cubicBezTo>
                <a:cubicBezTo>
                  <a:pt x="262" y="422"/>
                  <a:pt x="263" y="420"/>
                  <a:pt x="262" y="420"/>
                </a:cubicBezTo>
                <a:cubicBezTo>
                  <a:pt x="261" y="419"/>
                  <a:pt x="262" y="417"/>
                  <a:pt x="261" y="417"/>
                </a:cubicBezTo>
                <a:cubicBezTo>
                  <a:pt x="260" y="416"/>
                  <a:pt x="260" y="415"/>
                  <a:pt x="260" y="414"/>
                </a:cubicBezTo>
                <a:cubicBezTo>
                  <a:pt x="260" y="413"/>
                  <a:pt x="260" y="413"/>
                  <a:pt x="260" y="413"/>
                </a:cubicBezTo>
                <a:cubicBezTo>
                  <a:pt x="259" y="411"/>
                  <a:pt x="258" y="410"/>
                  <a:pt x="259" y="409"/>
                </a:cubicBezTo>
                <a:cubicBezTo>
                  <a:pt x="258" y="408"/>
                  <a:pt x="258" y="407"/>
                  <a:pt x="258" y="405"/>
                </a:cubicBezTo>
                <a:cubicBezTo>
                  <a:pt x="257" y="404"/>
                  <a:pt x="257" y="403"/>
                  <a:pt x="256" y="402"/>
                </a:cubicBezTo>
                <a:cubicBezTo>
                  <a:pt x="256" y="404"/>
                  <a:pt x="255" y="405"/>
                  <a:pt x="256" y="406"/>
                </a:cubicBezTo>
                <a:cubicBezTo>
                  <a:pt x="256" y="406"/>
                  <a:pt x="257" y="407"/>
                  <a:pt x="257" y="407"/>
                </a:cubicBezTo>
                <a:cubicBezTo>
                  <a:pt x="257" y="408"/>
                  <a:pt x="257" y="409"/>
                  <a:pt x="257" y="410"/>
                </a:cubicBezTo>
                <a:cubicBezTo>
                  <a:pt x="256" y="411"/>
                  <a:pt x="256" y="411"/>
                  <a:pt x="256" y="411"/>
                </a:cubicBezTo>
                <a:cubicBezTo>
                  <a:pt x="257" y="412"/>
                  <a:pt x="257" y="413"/>
                  <a:pt x="257" y="414"/>
                </a:cubicBezTo>
                <a:cubicBezTo>
                  <a:pt x="257" y="415"/>
                  <a:pt x="257" y="417"/>
                  <a:pt x="256" y="418"/>
                </a:cubicBezTo>
                <a:cubicBezTo>
                  <a:pt x="255" y="419"/>
                  <a:pt x="255" y="420"/>
                  <a:pt x="257" y="421"/>
                </a:cubicBezTo>
                <a:cubicBezTo>
                  <a:pt x="257" y="421"/>
                  <a:pt x="257" y="421"/>
                  <a:pt x="257" y="421"/>
                </a:cubicBezTo>
                <a:cubicBezTo>
                  <a:pt x="257" y="421"/>
                  <a:pt x="257" y="421"/>
                  <a:pt x="257" y="422"/>
                </a:cubicBezTo>
                <a:cubicBezTo>
                  <a:pt x="257" y="424"/>
                  <a:pt x="257" y="427"/>
                  <a:pt x="257" y="429"/>
                </a:cubicBezTo>
                <a:cubicBezTo>
                  <a:pt x="257" y="429"/>
                  <a:pt x="256" y="429"/>
                  <a:pt x="256" y="430"/>
                </a:cubicBezTo>
                <a:cubicBezTo>
                  <a:pt x="256" y="430"/>
                  <a:pt x="255" y="430"/>
                  <a:pt x="255" y="430"/>
                </a:cubicBezTo>
                <a:cubicBezTo>
                  <a:pt x="255" y="429"/>
                  <a:pt x="255" y="429"/>
                  <a:pt x="255" y="428"/>
                </a:cubicBezTo>
                <a:cubicBezTo>
                  <a:pt x="255" y="428"/>
                  <a:pt x="254" y="428"/>
                  <a:pt x="254" y="428"/>
                </a:cubicBezTo>
                <a:cubicBezTo>
                  <a:pt x="254" y="428"/>
                  <a:pt x="254" y="428"/>
                  <a:pt x="254" y="428"/>
                </a:cubicBezTo>
                <a:cubicBezTo>
                  <a:pt x="253" y="430"/>
                  <a:pt x="253" y="430"/>
                  <a:pt x="252" y="429"/>
                </a:cubicBezTo>
                <a:cubicBezTo>
                  <a:pt x="252" y="429"/>
                  <a:pt x="251" y="429"/>
                  <a:pt x="251" y="428"/>
                </a:cubicBezTo>
                <a:cubicBezTo>
                  <a:pt x="251" y="426"/>
                  <a:pt x="251" y="424"/>
                  <a:pt x="251" y="422"/>
                </a:cubicBezTo>
                <a:cubicBezTo>
                  <a:pt x="251" y="421"/>
                  <a:pt x="251" y="420"/>
                  <a:pt x="252" y="420"/>
                </a:cubicBezTo>
                <a:cubicBezTo>
                  <a:pt x="252" y="420"/>
                  <a:pt x="251" y="419"/>
                  <a:pt x="251" y="419"/>
                </a:cubicBezTo>
                <a:cubicBezTo>
                  <a:pt x="251" y="385"/>
                  <a:pt x="251" y="385"/>
                  <a:pt x="251" y="385"/>
                </a:cubicBezTo>
                <a:cubicBezTo>
                  <a:pt x="256" y="385"/>
                  <a:pt x="256" y="385"/>
                  <a:pt x="256" y="385"/>
                </a:cubicBezTo>
                <a:cubicBezTo>
                  <a:pt x="257" y="386"/>
                  <a:pt x="257" y="387"/>
                  <a:pt x="258" y="388"/>
                </a:cubicBezTo>
                <a:cubicBezTo>
                  <a:pt x="258" y="388"/>
                  <a:pt x="257" y="389"/>
                  <a:pt x="258" y="390"/>
                </a:cubicBezTo>
                <a:cubicBezTo>
                  <a:pt x="258" y="391"/>
                  <a:pt x="259" y="392"/>
                  <a:pt x="259" y="393"/>
                </a:cubicBezTo>
                <a:cubicBezTo>
                  <a:pt x="260" y="394"/>
                  <a:pt x="259" y="396"/>
                  <a:pt x="260" y="396"/>
                </a:cubicBezTo>
                <a:cubicBezTo>
                  <a:pt x="261" y="397"/>
                  <a:pt x="260" y="398"/>
                  <a:pt x="260" y="399"/>
                </a:cubicBezTo>
                <a:cubicBezTo>
                  <a:pt x="261" y="400"/>
                  <a:pt x="261" y="400"/>
                  <a:pt x="261" y="400"/>
                </a:cubicBezTo>
                <a:cubicBezTo>
                  <a:pt x="262" y="403"/>
                  <a:pt x="262" y="403"/>
                  <a:pt x="262" y="406"/>
                </a:cubicBezTo>
                <a:cubicBezTo>
                  <a:pt x="262" y="406"/>
                  <a:pt x="262" y="406"/>
                  <a:pt x="262" y="407"/>
                </a:cubicBezTo>
                <a:cubicBezTo>
                  <a:pt x="264" y="408"/>
                  <a:pt x="262" y="410"/>
                  <a:pt x="264" y="411"/>
                </a:cubicBezTo>
                <a:cubicBezTo>
                  <a:pt x="264" y="412"/>
                  <a:pt x="264" y="412"/>
                  <a:pt x="263" y="412"/>
                </a:cubicBezTo>
                <a:cubicBezTo>
                  <a:pt x="262" y="412"/>
                  <a:pt x="262" y="412"/>
                  <a:pt x="262" y="413"/>
                </a:cubicBezTo>
                <a:cubicBezTo>
                  <a:pt x="263" y="414"/>
                  <a:pt x="263" y="415"/>
                  <a:pt x="264" y="416"/>
                </a:cubicBezTo>
                <a:cubicBezTo>
                  <a:pt x="264" y="415"/>
                  <a:pt x="265" y="414"/>
                  <a:pt x="265" y="413"/>
                </a:cubicBezTo>
                <a:cubicBezTo>
                  <a:pt x="265" y="410"/>
                  <a:pt x="265" y="408"/>
                  <a:pt x="265" y="405"/>
                </a:cubicBezTo>
                <a:cubicBezTo>
                  <a:pt x="265" y="403"/>
                  <a:pt x="266" y="401"/>
                  <a:pt x="264" y="399"/>
                </a:cubicBezTo>
                <a:cubicBezTo>
                  <a:pt x="264" y="396"/>
                  <a:pt x="264" y="394"/>
                  <a:pt x="264" y="391"/>
                </a:cubicBezTo>
                <a:cubicBezTo>
                  <a:pt x="266" y="390"/>
                  <a:pt x="265" y="387"/>
                  <a:pt x="265" y="386"/>
                </a:cubicBezTo>
                <a:cubicBezTo>
                  <a:pt x="266" y="385"/>
                  <a:pt x="267" y="385"/>
                  <a:pt x="269" y="385"/>
                </a:cubicBezTo>
                <a:cubicBezTo>
                  <a:pt x="269" y="386"/>
                  <a:pt x="269" y="386"/>
                  <a:pt x="270" y="387"/>
                </a:cubicBezTo>
                <a:cubicBezTo>
                  <a:pt x="270" y="388"/>
                  <a:pt x="270" y="390"/>
                  <a:pt x="270" y="392"/>
                </a:cubicBezTo>
                <a:cubicBezTo>
                  <a:pt x="270" y="393"/>
                  <a:pt x="269" y="395"/>
                  <a:pt x="271" y="396"/>
                </a:cubicBezTo>
                <a:cubicBezTo>
                  <a:pt x="271" y="397"/>
                  <a:pt x="271" y="398"/>
                  <a:pt x="271" y="399"/>
                </a:cubicBezTo>
                <a:cubicBezTo>
                  <a:pt x="271" y="401"/>
                  <a:pt x="270" y="401"/>
                  <a:pt x="270" y="403"/>
                </a:cubicBezTo>
                <a:cubicBezTo>
                  <a:pt x="270" y="404"/>
                  <a:pt x="270" y="406"/>
                  <a:pt x="270" y="407"/>
                </a:cubicBezTo>
                <a:cubicBezTo>
                  <a:pt x="270" y="411"/>
                  <a:pt x="270" y="411"/>
                  <a:pt x="270" y="411"/>
                </a:cubicBezTo>
                <a:cubicBezTo>
                  <a:pt x="268" y="411"/>
                  <a:pt x="268" y="411"/>
                  <a:pt x="268" y="413"/>
                </a:cubicBezTo>
                <a:cubicBezTo>
                  <a:pt x="269" y="412"/>
                  <a:pt x="269" y="412"/>
                  <a:pt x="270" y="412"/>
                </a:cubicBezTo>
                <a:moveTo>
                  <a:pt x="254" y="425"/>
                </a:moveTo>
                <a:cubicBezTo>
                  <a:pt x="254" y="425"/>
                  <a:pt x="253" y="425"/>
                  <a:pt x="253" y="425"/>
                </a:cubicBezTo>
                <a:cubicBezTo>
                  <a:pt x="253" y="425"/>
                  <a:pt x="253" y="426"/>
                  <a:pt x="253" y="426"/>
                </a:cubicBezTo>
                <a:cubicBezTo>
                  <a:pt x="253" y="426"/>
                  <a:pt x="253" y="426"/>
                  <a:pt x="253" y="426"/>
                </a:cubicBezTo>
                <a:cubicBezTo>
                  <a:pt x="253" y="426"/>
                  <a:pt x="254" y="426"/>
                  <a:pt x="254" y="425"/>
                </a:cubicBezTo>
                <a:moveTo>
                  <a:pt x="254" y="421"/>
                </a:moveTo>
                <a:cubicBezTo>
                  <a:pt x="254" y="421"/>
                  <a:pt x="254" y="422"/>
                  <a:pt x="254" y="422"/>
                </a:cubicBezTo>
                <a:cubicBezTo>
                  <a:pt x="254" y="422"/>
                  <a:pt x="254" y="422"/>
                  <a:pt x="254" y="422"/>
                </a:cubicBezTo>
                <a:cubicBezTo>
                  <a:pt x="254" y="422"/>
                  <a:pt x="255" y="422"/>
                  <a:pt x="255" y="422"/>
                </a:cubicBezTo>
                <a:cubicBezTo>
                  <a:pt x="255" y="422"/>
                  <a:pt x="254" y="422"/>
                  <a:pt x="254" y="421"/>
                </a:cubicBezTo>
                <a:moveTo>
                  <a:pt x="266" y="424"/>
                </a:moveTo>
                <a:cubicBezTo>
                  <a:pt x="266" y="423"/>
                  <a:pt x="266" y="423"/>
                  <a:pt x="266" y="423"/>
                </a:cubicBezTo>
                <a:cubicBezTo>
                  <a:pt x="266" y="423"/>
                  <a:pt x="265" y="424"/>
                  <a:pt x="265" y="424"/>
                </a:cubicBezTo>
                <a:cubicBezTo>
                  <a:pt x="265" y="424"/>
                  <a:pt x="266" y="424"/>
                  <a:pt x="266" y="424"/>
                </a:cubicBezTo>
                <a:cubicBezTo>
                  <a:pt x="266" y="424"/>
                  <a:pt x="266" y="424"/>
                  <a:pt x="266" y="424"/>
                </a:cubicBezTo>
                <a:moveTo>
                  <a:pt x="558" y="425"/>
                </a:moveTo>
                <a:cubicBezTo>
                  <a:pt x="557" y="425"/>
                  <a:pt x="557" y="425"/>
                  <a:pt x="556" y="425"/>
                </a:cubicBezTo>
                <a:cubicBezTo>
                  <a:pt x="555" y="424"/>
                  <a:pt x="556" y="423"/>
                  <a:pt x="555" y="422"/>
                </a:cubicBezTo>
                <a:cubicBezTo>
                  <a:pt x="554" y="422"/>
                  <a:pt x="554" y="421"/>
                  <a:pt x="554" y="420"/>
                </a:cubicBezTo>
                <a:cubicBezTo>
                  <a:pt x="554" y="417"/>
                  <a:pt x="554" y="414"/>
                  <a:pt x="554" y="411"/>
                </a:cubicBezTo>
                <a:cubicBezTo>
                  <a:pt x="554" y="410"/>
                  <a:pt x="554" y="409"/>
                  <a:pt x="554" y="409"/>
                </a:cubicBezTo>
                <a:cubicBezTo>
                  <a:pt x="554" y="408"/>
                  <a:pt x="553" y="408"/>
                  <a:pt x="554" y="407"/>
                </a:cubicBezTo>
                <a:cubicBezTo>
                  <a:pt x="555" y="406"/>
                  <a:pt x="555" y="404"/>
                  <a:pt x="554" y="403"/>
                </a:cubicBezTo>
                <a:cubicBezTo>
                  <a:pt x="553" y="402"/>
                  <a:pt x="554" y="401"/>
                  <a:pt x="554" y="400"/>
                </a:cubicBezTo>
                <a:cubicBezTo>
                  <a:pt x="555" y="399"/>
                  <a:pt x="554" y="397"/>
                  <a:pt x="554" y="396"/>
                </a:cubicBezTo>
                <a:cubicBezTo>
                  <a:pt x="555" y="395"/>
                  <a:pt x="554" y="393"/>
                  <a:pt x="555" y="392"/>
                </a:cubicBezTo>
                <a:cubicBezTo>
                  <a:pt x="555" y="389"/>
                  <a:pt x="555" y="389"/>
                  <a:pt x="555" y="389"/>
                </a:cubicBezTo>
                <a:cubicBezTo>
                  <a:pt x="556" y="389"/>
                  <a:pt x="557" y="388"/>
                  <a:pt x="558" y="387"/>
                </a:cubicBezTo>
                <a:cubicBezTo>
                  <a:pt x="559" y="386"/>
                  <a:pt x="560" y="386"/>
                  <a:pt x="560" y="386"/>
                </a:cubicBezTo>
                <a:cubicBezTo>
                  <a:pt x="561" y="385"/>
                  <a:pt x="562" y="385"/>
                  <a:pt x="562" y="385"/>
                </a:cubicBezTo>
                <a:cubicBezTo>
                  <a:pt x="563" y="385"/>
                  <a:pt x="563" y="385"/>
                  <a:pt x="564" y="385"/>
                </a:cubicBezTo>
                <a:cubicBezTo>
                  <a:pt x="564" y="385"/>
                  <a:pt x="565" y="385"/>
                  <a:pt x="566" y="386"/>
                </a:cubicBezTo>
                <a:cubicBezTo>
                  <a:pt x="566" y="386"/>
                  <a:pt x="568" y="386"/>
                  <a:pt x="568" y="387"/>
                </a:cubicBezTo>
                <a:cubicBezTo>
                  <a:pt x="569" y="388"/>
                  <a:pt x="571" y="389"/>
                  <a:pt x="571" y="391"/>
                </a:cubicBezTo>
                <a:cubicBezTo>
                  <a:pt x="571" y="392"/>
                  <a:pt x="572" y="393"/>
                  <a:pt x="572" y="394"/>
                </a:cubicBezTo>
                <a:cubicBezTo>
                  <a:pt x="571" y="395"/>
                  <a:pt x="573" y="396"/>
                  <a:pt x="573" y="397"/>
                </a:cubicBezTo>
                <a:cubicBezTo>
                  <a:pt x="572" y="399"/>
                  <a:pt x="572" y="400"/>
                  <a:pt x="572" y="401"/>
                </a:cubicBezTo>
                <a:cubicBezTo>
                  <a:pt x="572" y="405"/>
                  <a:pt x="572" y="405"/>
                  <a:pt x="572" y="405"/>
                </a:cubicBezTo>
                <a:cubicBezTo>
                  <a:pt x="572" y="408"/>
                  <a:pt x="572" y="408"/>
                  <a:pt x="572" y="408"/>
                </a:cubicBezTo>
                <a:cubicBezTo>
                  <a:pt x="572" y="411"/>
                  <a:pt x="573" y="414"/>
                  <a:pt x="572" y="416"/>
                </a:cubicBezTo>
                <a:cubicBezTo>
                  <a:pt x="572" y="418"/>
                  <a:pt x="573" y="420"/>
                  <a:pt x="572" y="421"/>
                </a:cubicBezTo>
                <a:cubicBezTo>
                  <a:pt x="572" y="422"/>
                  <a:pt x="571" y="424"/>
                  <a:pt x="570" y="425"/>
                </a:cubicBezTo>
                <a:cubicBezTo>
                  <a:pt x="569" y="425"/>
                  <a:pt x="571" y="428"/>
                  <a:pt x="569" y="428"/>
                </a:cubicBezTo>
                <a:cubicBezTo>
                  <a:pt x="568" y="428"/>
                  <a:pt x="567" y="429"/>
                  <a:pt x="566" y="430"/>
                </a:cubicBezTo>
                <a:cubicBezTo>
                  <a:pt x="565" y="430"/>
                  <a:pt x="563" y="430"/>
                  <a:pt x="562" y="430"/>
                </a:cubicBezTo>
                <a:cubicBezTo>
                  <a:pt x="560" y="430"/>
                  <a:pt x="560" y="428"/>
                  <a:pt x="559" y="429"/>
                </a:cubicBezTo>
                <a:cubicBezTo>
                  <a:pt x="558" y="428"/>
                  <a:pt x="558" y="427"/>
                  <a:pt x="557" y="427"/>
                </a:cubicBezTo>
                <a:cubicBezTo>
                  <a:pt x="558" y="426"/>
                  <a:pt x="558" y="426"/>
                  <a:pt x="558" y="425"/>
                </a:cubicBezTo>
                <a:moveTo>
                  <a:pt x="563" y="428"/>
                </a:moveTo>
                <a:cubicBezTo>
                  <a:pt x="563" y="427"/>
                  <a:pt x="564" y="427"/>
                  <a:pt x="564" y="426"/>
                </a:cubicBezTo>
                <a:cubicBezTo>
                  <a:pt x="564" y="426"/>
                  <a:pt x="565" y="426"/>
                  <a:pt x="565" y="426"/>
                </a:cubicBezTo>
                <a:cubicBezTo>
                  <a:pt x="565" y="425"/>
                  <a:pt x="565" y="424"/>
                  <a:pt x="565" y="422"/>
                </a:cubicBezTo>
                <a:cubicBezTo>
                  <a:pt x="565" y="421"/>
                  <a:pt x="566" y="421"/>
                  <a:pt x="566" y="420"/>
                </a:cubicBezTo>
                <a:cubicBezTo>
                  <a:pt x="566" y="411"/>
                  <a:pt x="566" y="402"/>
                  <a:pt x="566" y="393"/>
                </a:cubicBezTo>
                <a:cubicBezTo>
                  <a:pt x="565" y="392"/>
                  <a:pt x="564" y="392"/>
                  <a:pt x="563" y="391"/>
                </a:cubicBezTo>
                <a:cubicBezTo>
                  <a:pt x="563" y="391"/>
                  <a:pt x="563" y="391"/>
                  <a:pt x="562" y="391"/>
                </a:cubicBezTo>
                <a:cubicBezTo>
                  <a:pt x="562" y="392"/>
                  <a:pt x="562" y="393"/>
                  <a:pt x="561" y="393"/>
                </a:cubicBezTo>
                <a:cubicBezTo>
                  <a:pt x="561" y="394"/>
                  <a:pt x="561" y="395"/>
                  <a:pt x="561" y="396"/>
                </a:cubicBezTo>
                <a:cubicBezTo>
                  <a:pt x="562" y="397"/>
                  <a:pt x="560" y="398"/>
                  <a:pt x="560" y="399"/>
                </a:cubicBezTo>
                <a:cubicBezTo>
                  <a:pt x="560" y="405"/>
                  <a:pt x="560" y="411"/>
                  <a:pt x="560" y="417"/>
                </a:cubicBezTo>
                <a:cubicBezTo>
                  <a:pt x="560" y="417"/>
                  <a:pt x="560" y="418"/>
                  <a:pt x="560" y="418"/>
                </a:cubicBezTo>
                <a:cubicBezTo>
                  <a:pt x="561" y="419"/>
                  <a:pt x="561" y="420"/>
                  <a:pt x="561" y="421"/>
                </a:cubicBezTo>
                <a:cubicBezTo>
                  <a:pt x="560" y="421"/>
                  <a:pt x="560" y="421"/>
                  <a:pt x="559" y="421"/>
                </a:cubicBezTo>
                <a:cubicBezTo>
                  <a:pt x="558" y="421"/>
                  <a:pt x="558" y="422"/>
                  <a:pt x="558" y="422"/>
                </a:cubicBezTo>
                <a:cubicBezTo>
                  <a:pt x="558" y="423"/>
                  <a:pt x="558" y="423"/>
                  <a:pt x="559" y="423"/>
                </a:cubicBezTo>
                <a:cubicBezTo>
                  <a:pt x="559" y="423"/>
                  <a:pt x="559" y="423"/>
                  <a:pt x="560" y="423"/>
                </a:cubicBezTo>
                <a:cubicBezTo>
                  <a:pt x="560" y="423"/>
                  <a:pt x="560" y="424"/>
                  <a:pt x="560" y="424"/>
                </a:cubicBezTo>
                <a:cubicBezTo>
                  <a:pt x="559" y="424"/>
                  <a:pt x="559" y="425"/>
                  <a:pt x="560" y="425"/>
                </a:cubicBezTo>
                <a:cubicBezTo>
                  <a:pt x="560" y="425"/>
                  <a:pt x="561" y="425"/>
                  <a:pt x="561" y="426"/>
                </a:cubicBezTo>
                <a:cubicBezTo>
                  <a:pt x="561" y="427"/>
                  <a:pt x="562" y="427"/>
                  <a:pt x="563" y="428"/>
                </a:cubicBezTo>
                <a:moveTo>
                  <a:pt x="555" y="414"/>
                </a:moveTo>
                <a:cubicBezTo>
                  <a:pt x="556" y="415"/>
                  <a:pt x="557" y="416"/>
                  <a:pt x="558" y="415"/>
                </a:cubicBezTo>
                <a:cubicBezTo>
                  <a:pt x="557" y="415"/>
                  <a:pt x="557" y="413"/>
                  <a:pt x="555" y="414"/>
                </a:cubicBezTo>
                <a:moveTo>
                  <a:pt x="558" y="417"/>
                </a:moveTo>
                <a:cubicBezTo>
                  <a:pt x="558" y="417"/>
                  <a:pt x="558" y="417"/>
                  <a:pt x="558" y="417"/>
                </a:cubicBezTo>
                <a:cubicBezTo>
                  <a:pt x="558" y="417"/>
                  <a:pt x="558" y="417"/>
                  <a:pt x="557" y="417"/>
                </a:cubicBezTo>
                <a:cubicBezTo>
                  <a:pt x="557" y="417"/>
                  <a:pt x="558" y="417"/>
                  <a:pt x="558" y="417"/>
                </a:cubicBezTo>
                <a:cubicBezTo>
                  <a:pt x="558" y="417"/>
                  <a:pt x="558" y="417"/>
                  <a:pt x="558" y="417"/>
                </a:cubicBezTo>
                <a:moveTo>
                  <a:pt x="539" y="385"/>
                </a:moveTo>
                <a:cubicBezTo>
                  <a:pt x="545" y="385"/>
                  <a:pt x="545" y="385"/>
                  <a:pt x="545" y="385"/>
                </a:cubicBezTo>
                <a:cubicBezTo>
                  <a:pt x="545" y="386"/>
                  <a:pt x="546" y="387"/>
                  <a:pt x="547" y="388"/>
                </a:cubicBezTo>
                <a:cubicBezTo>
                  <a:pt x="547" y="388"/>
                  <a:pt x="549" y="391"/>
                  <a:pt x="549" y="391"/>
                </a:cubicBezTo>
                <a:cubicBezTo>
                  <a:pt x="549" y="393"/>
                  <a:pt x="550" y="393"/>
                  <a:pt x="550" y="395"/>
                </a:cubicBezTo>
                <a:cubicBezTo>
                  <a:pt x="549" y="396"/>
                  <a:pt x="550" y="397"/>
                  <a:pt x="550" y="399"/>
                </a:cubicBezTo>
                <a:cubicBezTo>
                  <a:pt x="551" y="400"/>
                  <a:pt x="551" y="402"/>
                  <a:pt x="551" y="404"/>
                </a:cubicBezTo>
                <a:cubicBezTo>
                  <a:pt x="551" y="406"/>
                  <a:pt x="551" y="408"/>
                  <a:pt x="551" y="410"/>
                </a:cubicBezTo>
                <a:cubicBezTo>
                  <a:pt x="551" y="411"/>
                  <a:pt x="551" y="412"/>
                  <a:pt x="550" y="412"/>
                </a:cubicBezTo>
                <a:cubicBezTo>
                  <a:pt x="550" y="412"/>
                  <a:pt x="550" y="413"/>
                  <a:pt x="551" y="413"/>
                </a:cubicBezTo>
                <a:cubicBezTo>
                  <a:pt x="550" y="414"/>
                  <a:pt x="550" y="414"/>
                  <a:pt x="550" y="414"/>
                </a:cubicBezTo>
                <a:cubicBezTo>
                  <a:pt x="550" y="423"/>
                  <a:pt x="550" y="423"/>
                  <a:pt x="550" y="423"/>
                </a:cubicBezTo>
                <a:cubicBezTo>
                  <a:pt x="549" y="424"/>
                  <a:pt x="548" y="424"/>
                  <a:pt x="547" y="425"/>
                </a:cubicBezTo>
                <a:cubicBezTo>
                  <a:pt x="547" y="426"/>
                  <a:pt x="547" y="427"/>
                  <a:pt x="546" y="428"/>
                </a:cubicBezTo>
                <a:cubicBezTo>
                  <a:pt x="546" y="429"/>
                  <a:pt x="545" y="429"/>
                  <a:pt x="545" y="430"/>
                </a:cubicBezTo>
                <a:cubicBezTo>
                  <a:pt x="544" y="430"/>
                  <a:pt x="543" y="430"/>
                  <a:pt x="542" y="429"/>
                </a:cubicBezTo>
                <a:cubicBezTo>
                  <a:pt x="542" y="429"/>
                  <a:pt x="542" y="429"/>
                  <a:pt x="541" y="429"/>
                </a:cubicBezTo>
                <a:cubicBezTo>
                  <a:pt x="540" y="430"/>
                  <a:pt x="539" y="430"/>
                  <a:pt x="538" y="430"/>
                </a:cubicBezTo>
                <a:cubicBezTo>
                  <a:pt x="537" y="429"/>
                  <a:pt x="535" y="429"/>
                  <a:pt x="534" y="427"/>
                </a:cubicBezTo>
                <a:cubicBezTo>
                  <a:pt x="534" y="426"/>
                  <a:pt x="534" y="425"/>
                  <a:pt x="533" y="424"/>
                </a:cubicBezTo>
                <a:cubicBezTo>
                  <a:pt x="532" y="423"/>
                  <a:pt x="533" y="423"/>
                  <a:pt x="533" y="422"/>
                </a:cubicBezTo>
                <a:cubicBezTo>
                  <a:pt x="533" y="421"/>
                  <a:pt x="534" y="421"/>
                  <a:pt x="534" y="421"/>
                </a:cubicBezTo>
                <a:cubicBezTo>
                  <a:pt x="535" y="421"/>
                  <a:pt x="535" y="421"/>
                  <a:pt x="536" y="421"/>
                </a:cubicBezTo>
                <a:cubicBezTo>
                  <a:pt x="536" y="421"/>
                  <a:pt x="536" y="420"/>
                  <a:pt x="537" y="420"/>
                </a:cubicBezTo>
                <a:cubicBezTo>
                  <a:pt x="538" y="420"/>
                  <a:pt x="538" y="420"/>
                  <a:pt x="538" y="421"/>
                </a:cubicBezTo>
                <a:cubicBezTo>
                  <a:pt x="539" y="423"/>
                  <a:pt x="540" y="425"/>
                  <a:pt x="542" y="426"/>
                </a:cubicBezTo>
                <a:cubicBezTo>
                  <a:pt x="542" y="425"/>
                  <a:pt x="543" y="425"/>
                  <a:pt x="544" y="424"/>
                </a:cubicBezTo>
                <a:cubicBezTo>
                  <a:pt x="544" y="424"/>
                  <a:pt x="544" y="424"/>
                  <a:pt x="544" y="424"/>
                </a:cubicBezTo>
                <a:cubicBezTo>
                  <a:pt x="544" y="423"/>
                  <a:pt x="544" y="423"/>
                  <a:pt x="544" y="423"/>
                </a:cubicBezTo>
                <a:cubicBezTo>
                  <a:pt x="544" y="419"/>
                  <a:pt x="544" y="416"/>
                  <a:pt x="544" y="412"/>
                </a:cubicBezTo>
                <a:cubicBezTo>
                  <a:pt x="544" y="412"/>
                  <a:pt x="544" y="412"/>
                  <a:pt x="543" y="412"/>
                </a:cubicBezTo>
                <a:cubicBezTo>
                  <a:pt x="543" y="412"/>
                  <a:pt x="543" y="413"/>
                  <a:pt x="543" y="413"/>
                </a:cubicBezTo>
                <a:cubicBezTo>
                  <a:pt x="543" y="413"/>
                  <a:pt x="542" y="414"/>
                  <a:pt x="542" y="414"/>
                </a:cubicBezTo>
                <a:cubicBezTo>
                  <a:pt x="541" y="414"/>
                  <a:pt x="540" y="414"/>
                  <a:pt x="539" y="414"/>
                </a:cubicBezTo>
                <a:cubicBezTo>
                  <a:pt x="539" y="414"/>
                  <a:pt x="536" y="412"/>
                  <a:pt x="536" y="412"/>
                </a:cubicBezTo>
                <a:cubicBezTo>
                  <a:pt x="535" y="411"/>
                  <a:pt x="534" y="410"/>
                  <a:pt x="534" y="409"/>
                </a:cubicBezTo>
                <a:cubicBezTo>
                  <a:pt x="533" y="408"/>
                  <a:pt x="534" y="406"/>
                  <a:pt x="533" y="406"/>
                </a:cubicBezTo>
                <a:cubicBezTo>
                  <a:pt x="533" y="402"/>
                  <a:pt x="533" y="402"/>
                  <a:pt x="533" y="402"/>
                </a:cubicBezTo>
                <a:cubicBezTo>
                  <a:pt x="533" y="398"/>
                  <a:pt x="533" y="398"/>
                  <a:pt x="533" y="398"/>
                </a:cubicBezTo>
                <a:cubicBezTo>
                  <a:pt x="532" y="398"/>
                  <a:pt x="532" y="397"/>
                  <a:pt x="532" y="397"/>
                </a:cubicBezTo>
                <a:cubicBezTo>
                  <a:pt x="533" y="396"/>
                  <a:pt x="533" y="395"/>
                  <a:pt x="533" y="395"/>
                </a:cubicBezTo>
                <a:cubicBezTo>
                  <a:pt x="532" y="393"/>
                  <a:pt x="534" y="393"/>
                  <a:pt x="534" y="392"/>
                </a:cubicBezTo>
                <a:cubicBezTo>
                  <a:pt x="533" y="390"/>
                  <a:pt x="535" y="390"/>
                  <a:pt x="535" y="389"/>
                </a:cubicBezTo>
                <a:cubicBezTo>
                  <a:pt x="536" y="388"/>
                  <a:pt x="536" y="387"/>
                  <a:pt x="537" y="387"/>
                </a:cubicBezTo>
                <a:cubicBezTo>
                  <a:pt x="538" y="387"/>
                  <a:pt x="538" y="386"/>
                  <a:pt x="539" y="385"/>
                </a:cubicBezTo>
                <a:moveTo>
                  <a:pt x="546" y="419"/>
                </a:moveTo>
                <a:cubicBezTo>
                  <a:pt x="547" y="419"/>
                  <a:pt x="547" y="419"/>
                  <a:pt x="547" y="419"/>
                </a:cubicBezTo>
                <a:cubicBezTo>
                  <a:pt x="547" y="419"/>
                  <a:pt x="547" y="419"/>
                  <a:pt x="547" y="419"/>
                </a:cubicBezTo>
                <a:cubicBezTo>
                  <a:pt x="547" y="419"/>
                  <a:pt x="546" y="418"/>
                  <a:pt x="546" y="419"/>
                </a:cubicBezTo>
                <a:cubicBezTo>
                  <a:pt x="546" y="419"/>
                  <a:pt x="546" y="419"/>
                  <a:pt x="547" y="419"/>
                </a:cubicBezTo>
                <a:cubicBezTo>
                  <a:pt x="547" y="421"/>
                  <a:pt x="547" y="421"/>
                  <a:pt x="549" y="421"/>
                </a:cubicBezTo>
                <a:cubicBezTo>
                  <a:pt x="548" y="420"/>
                  <a:pt x="548" y="420"/>
                  <a:pt x="546" y="419"/>
                </a:cubicBezTo>
                <a:moveTo>
                  <a:pt x="543" y="409"/>
                </a:moveTo>
                <a:cubicBezTo>
                  <a:pt x="543" y="408"/>
                  <a:pt x="543" y="407"/>
                  <a:pt x="543" y="407"/>
                </a:cubicBezTo>
                <a:cubicBezTo>
                  <a:pt x="544" y="405"/>
                  <a:pt x="545" y="404"/>
                  <a:pt x="543" y="402"/>
                </a:cubicBezTo>
                <a:cubicBezTo>
                  <a:pt x="543" y="402"/>
                  <a:pt x="543" y="401"/>
                  <a:pt x="543" y="401"/>
                </a:cubicBezTo>
                <a:cubicBezTo>
                  <a:pt x="543" y="399"/>
                  <a:pt x="543" y="398"/>
                  <a:pt x="543" y="396"/>
                </a:cubicBezTo>
                <a:cubicBezTo>
                  <a:pt x="544" y="396"/>
                  <a:pt x="545" y="395"/>
                  <a:pt x="544" y="394"/>
                </a:cubicBezTo>
                <a:cubicBezTo>
                  <a:pt x="543" y="393"/>
                  <a:pt x="543" y="393"/>
                  <a:pt x="543" y="392"/>
                </a:cubicBezTo>
                <a:cubicBezTo>
                  <a:pt x="543" y="391"/>
                  <a:pt x="543" y="391"/>
                  <a:pt x="543" y="391"/>
                </a:cubicBezTo>
                <a:cubicBezTo>
                  <a:pt x="541" y="391"/>
                  <a:pt x="541" y="391"/>
                  <a:pt x="541" y="391"/>
                </a:cubicBezTo>
                <a:cubicBezTo>
                  <a:pt x="540" y="392"/>
                  <a:pt x="539" y="393"/>
                  <a:pt x="538" y="393"/>
                </a:cubicBezTo>
                <a:cubicBezTo>
                  <a:pt x="538" y="399"/>
                  <a:pt x="538" y="399"/>
                  <a:pt x="538" y="399"/>
                </a:cubicBezTo>
                <a:cubicBezTo>
                  <a:pt x="539" y="399"/>
                  <a:pt x="539" y="400"/>
                  <a:pt x="539" y="400"/>
                </a:cubicBezTo>
                <a:cubicBezTo>
                  <a:pt x="538" y="402"/>
                  <a:pt x="539" y="404"/>
                  <a:pt x="538" y="406"/>
                </a:cubicBezTo>
                <a:cubicBezTo>
                  <a:pt x="539" y="407"/>
                  <a:pt x="540" y="408"/>
                  <a:pt x="541" y="409"/>
                </a:cubicBezTo>
                <a:moveTo>
                  <a:pt x="592" y="405"/>
                </a:moveTo>
                <a:cubicBezTo>
                  <a:pt x="593" y="405"/>
                  <a:pt x="593" y="405"/>
                  <a:pt x="593" y="406"/>
                </a:cubicBezTo>
                <a:cubicBezTo>
                  <a:pt x="593" y="407"/>
                  <a:pt x="594" y="409"/>
                  <a:pt x="593" y="410"/>
                </a:cubicBezTo>
                <a:cubicBezTo>
                  <a:pt x="593" y="410"/>
                  <a:pt x="593" y="411"/>
                  <a:pt x="593" y="411"/>
                </a:cubicBezTo>
                <a:cubicBezTo>
                  <a:pt x="593" y="411"/>
                  <a:pt x="594" y="411"/>
                  <a:pt x="594" y="411"/>
                </a:cubicBezTo>
                <a:cubicBezTo>
                  <a:pt x="594" y="412"/>
                  <a:pt x="593" y="412"/>
                  <a:pt x="593" y="413"/>
                </a:cubicBezTo>
                <a:cubicBezTo>
                  <a:pt x="592" y="413"/>
                  <a:pt x="593" y="414"/>
                  <a:pt x="592" y="415"/>
                </a:cubicBezTo>
                <a:cubicBezTo>
                  <a:pt x="592" y="415"/>
                  <a:pt x="591" y="415"/>
                  <a:pt x="591" y="416"/>
                </a:cubicBezTo>
                <a:cubicBezTo>
                  <a:pt x="590" y="416"/>
                  <a:pt x="590" y="416"/>
                  <a:pt x="590" y="416"/>
                </a:cubicBezTo>
                <a:cubicBezTo>
                  <a:pt x="591" y="416"/>
                  <a:pt x="591" y="416"/>
                  <a:pt x="591" y="416"/>
                </a:cubicBezTo>
                <a:cubicBezTo>
                  <a:pt x="591" y="415"/>
                  <a:pt x="591" y="415"/>
                  <a:pt x="591" y="415"/>
                </a:cubicBezTo>
                <a:cubicBezTo>
                  <a:pt x="590" y="415"/>
                  <a:pt x="590" y="414"/>
                  <a:pt x="590" y="415"/>
                </a:cubicBezTo>
                <a:cubicBezTo>
                  <a:pt x="590" y="415"/>
                  <a:pt x="590" y="415"/>
                  <a:pt x="590" y="416"/>
                </a:cubicBezTo>
                <a:cubicBezTo>
                  <a:pt x="591" y="416"/>
                  <a:pt x="591" y="416"/>
                  <a:pt x="591" y="416"/>
                </a:cubicBezTo>
                <a:cubicBezTo>
                  <a:pt x="591" y="416"/>
                  <a:pt x="591" y="416"/>
                  <a:pt x="591" y="416"/>
                </a:cubicBezTo>
                <a:cubicBezTo>
                  <a:pt x="592" y="416"/>
                  <a:pt x="592" y="415"/>
                  <a:pt x="592" y="415"/>
                </a:cubicBezTo>
                <a:cubicBezTo>
                  <a:pt x="593" y="415"/>
                  <a:pt x="593" y="415"/>
                  <a:pt x="593" y="415"/>
                </a:cubicBezTo>
                <a:cubicBezTo>
                  <a:pt x="593" y="416"/>
                  <a:pt x="593" y="416"/>
                  <a:pt x="593" y="417"/>
                </a:cubicBezTo>
                <a:cubicBezTo>
                  <a:pt x="593" y="418"/>
                  <a:pt x="592" y="418"/>
                  <a:pt x="593" y="419"/>
                </a:cubicBezTo>
                <a:cubicBezTo>
                  <a:pt x="593" y="420"/>
                  <a:pt x="593" y="421"/>
                  <a:pt x="593" y="422"/>
                </a:cubicBezTo>
                <a:cubicBezTo>
                  <a:pt x="592" y="422"/>
                  <a:pt x="593" y="424"/>
                  <a:pt x="592" y="425"/>
                </a:cubicBezTo>
                <a:cubicBezTo>
                  <a:pt x="591" y="427"/>
                  <a:pt x="591" y="427"/>
                  <a:pt x="590" y="428"/>
                </a:cubicBezTo>
                <a:cubicBezTo>
                  <a:pt x="589" y="429"/>
                  <a:pt x="589" y="429"/>
                  <a:pt x="588" y="430"/>
                </a:cubicBezTo>
                <a:cubicBezTo>
                  <a:pt x="586" y="430"/>
                  <a:pt x="585" y="430"/>
                  <a:pt x="583" y="430"/>
                </a:cubicBezTo>
                <a:cubicBezTo>
                  <a:pt x="582" y="430"/>
                  <a:pt x="581" y="429"/>
                  <a:pt x="580" y="429"/>
                </a:cubicBezTo>
                <a:cubicBezTo>
                  <a:pt x="578" y="429"/>
                  <a:pt x="578" y="427"/>
                  <a:pt x="578" y="426"/>
                </a:cubicBezTo>
                <a:cubicBezTo>
                  <a:pt x="577" y="424"/>
                  <a:pt x="576" y="423"/>
                  <a:pt x="576" y="421"/>
                </a:cubicBezTo>
                <a:cubicBezTo>
                  <a:pt x="577" y="420"/>
                  <a:pt x="578" y="420"/>
                  <a:pt x="579" y="420"/>
                </a:cubicBezTo>
                <a:cubicBezTo>
                  <a:pt x="580" y="420"/>
                  <a:pt x="581" y="420"/>
                  <a:pt x="582" y="420"/>
                </a:cubicBezTo>
                <a:cubicBezTo>
                  <a:pt x="582" y="421"/>
                  <a:pt x="582" y="422"/>
                  <a:pt x="583" y="423"/>
                </a:cubicBezTo>
                <a:cubicBezTo>
                  <a:pt x="583" y="424"/>
                  <a:pt x="583" y="424"/>
                  <a:pt x="585" y="424"/>
                </a:cubicBezTo>
                <a:cubicBezTo>
                  <a:pt x="586" y="424"/>
                  <a:pt x="586" y="423"/>
                  <a:pt x="587" y="423"/>
                </a:cubicBezTo>
                <a:cubicBezTo>
                  <a:pt x="586" y="421"/>
                  <a:pt x="588" y="420"/>
                  <a:pt x="588" y="418"/>
                </a:cubicBezTo>
                <a:cubicBezTo>
                  <a:pt x="587" y="416"/>
                  <a:pt x="588" y="414"/>
                  <a:pt x="588" y="413"/>
                </a:cubicBezTo>
                <a:cubicBezTo>
                  <a:pt x="587" y="412"/>
                  <a:pt x="587" y="411"/>
                  <a:pt x="587" y="411"/>
                </a:cubicBezTo>
                <a:cubicBezTo>
                  <a:pt x="587" y="409"/>
                  <a:pt x="587" y="408"/>
                  <a:pt x="586" y="407"/>
                </a:cubicBezTo>
                <a:cubicBezTo>
                  <a:pt x="586" y="406"/>
                  <a:pt x="585" y="406"/>
                  <a:pt x="584" y="406"/>
                </a:cubicBezTo>
                <a:cubicBezTo>
                  <a:pt x="583" y="406"/>
                  <a:pt x="582" y="407"/>
                  <a:pt x="582" y="408"/>
                </a:cubicBezTo>
                <a:cubicBezTo>
                  <a:pt x="582" y="409"/>
                  <a:pt x="582" y="409"/>
                  <a:pt x="582" y="409"/>
                </a:cubicBezTo>
                <a:cubicBezTo>
                  <a:pt x="582" y="410"/>
                  <a:pt x="581" y="410"/>
                  <a:pt x="581" y="410"/>
                </a:cubicBezTo>
                <a:cubicBezTo>
                  <a:pt x="580" y="410"/>
                  <a:pt x="579" y="410"/>
                  <a:pt x="577" y="410"/>
                </a:cubicBezTo>
                <a:cubicBezTo>
                  <a:pt x="577" y="404"/>
                  <a:pt x="577" y="398"/>
                  <a:pt x="577" y="392"/>
                </a:cubicBezTo>
                <a:cubicBezTo>
                  <a:pt x="577" y="391"/>
                  <a:pt x="578" y="390"/>
                  <a:pt x="578" y="389"/>
                </a:cubicBezTo>
                <a:cubicBezTo>
                  <a:pt x="578" y="388"/>
                  <a:pt x="578" y="387"/>
                  <a:pt x="578" y="386"/>
                </a:cubicBezTo>
                <a:cubicBezTo>
                  <a:pt x="579" y="385"/>
                  <a:pt x="580" y="385"/>
                  <a:pt x="581" y="385"/>
                </a:cubicBezTo>
                <a:cubicBezTo>
                  <a:pt x="581" y="385"/>
                  <a:pt x="582" y="386"/>
                  <a:pt x="583" y="386"/>
                </a:cubicBezTo>
                <a:cubicBezTo>
                  <a:pt x="583" y="386"/>
                  <a:pt x="583" y="386"/>
                  <a:pt x="583" y="386"/>
                </a:cubicBezTo>
                <a:cubicBezTo>
                  <a:pt x="584" y="385"/>
                  <a:pt x="585" y="385"/>
                  <a:pt x="586" y="385"/>
                </a:cubicBezTo>
                <a:cubicBezTo>
                  <a:pt x="588" y="385"/>
                  <a:pt x="589" y="385"/>
                  <a:pt x="591" y="385"/>
                </a:cubicBezTo>
                <a:cubicBezTo>
                  <a:pt x="592" y="386"/>
                  <a:pt x="592" y="386"/>
                  <a:pt x="592" y="387"/>
                </a:cubicBezTo>
                <a:cubicBezTo>
                  <a:pt x="591" y="387"/>
                  <a:pt x="591" y="388"/>
                  <a:pt x="591" y="390"/>
                </a:cubicBezTo>
                <a:cubicBezTo>
                  <a:pt x="590" y="390"/>
                  <a:pt x="588" y="391"/>
                  <a:pt x="586" y="391"/>
                </a:cubicBezTo>
                <a:cubicBezTo>
                  <a:pt x="585" y="391"/>
                  <a:pt x="584" y="391"/>
                  <a:pt x="583" y="391"/>
                </a:cubicBezTo>
                <a:cubicBezTo>
                  <a:pt x="583" y="399"/>
                  <a:pt x="583" y="399"/>
                  <a:pt x="583" y="399"/>
                </a:cubicBezTo>
                <a:cubicBezTo>
                  <a:pt x="582" y="399"/>
                  <a:pt x="582" y="400"/>
                  <a:pt x="581" y="400"/>
                </a:cubicBezTo>
                <a:cubicBezTo>
                  <a:pt x="583" y="402"/>
                  <a:pt x="583" y="402"/>
                  <a:pt x="585" y="401"/>
                </a:cubicBezTo>
                <a:cubicBezTo>
                  <a:pt x="585" y="401"/>
                  <a:pt x="585" y="402"/>
                  <a:pt x="585" y="403"/>
                </a:cubicBezTo>
                <a:cubicBezTo>
                  <a:pt x="585" y="403"/>
                  <a:pt x="585" y="403"/>
                  <a:pt x="585" y="403"/>
                </a:cubicBezTo>
                <a:cubicBezTo>
                  <a:pt x="585" y="403"/>
                  <a:pt x="585" y="403"/>
                  <a:pt x="584" y="403"/>
                </a:cubicBezTo>
                <a:cubicBezTo>
                  <a:pt x="584" y="404"/>
                  <a:pt x="584" y="404"/>
                  <a:pt x="584" y="404"/>
                </a:cubicBezTo>
                <a:cubicBezTo>
                  <a:pt x="584" y="404"/>
                  <a:pt x="585" y="404"/>
                  <a:pt x="585" y="403"/>
                </a:cubicBezTo>
                <a:cubicBezTo>
                  <a:pt x="585" y="403"/>
                  <a:pt x="586" y="403"/>
                  <a:pt x="586" y="403"/>
                </a:cubicBezTo>
                <a:cubicBezTo>
                  <a:pt x="586" y="402"/>
                  <a:pt x="586" y="401"/>
                  <a:pt x="586" y="400"/>
                </a:cubicBezTo>
                <a:cubicBezTo>
                  <a:pt x="586" y="400"/>
                  <a:pt x="587" y="399"/>
                  <a:pt x="587" y="400"/>
                </a:cubicBezTo>
                <a:cubicBezTo>
                  <a:pt x="589" y="400"/>
                  <a:pt x="591" y="401"/>
                  <a:pt x="591" y="403"/>
                </a:cubicBezTo>
                <a:cubicBezTo>
                  <a:pt x="592" y="404"/>
                  <a:pt x="592" y="405"/>
                  <a:pt x="592" y="405"/>
                </a:cubicBezTo>
                <a:cubicBezTo>
                  <a:pt x="592" y="405"/>
                  <a:pt x="592" y="405"/>
                  <a:pt x="592" y="405"/>
                </a:cubicBezTo>
                <a:cubicBezTo>
                  <a:pt x="592" y="405"/>
                  <a:pt x="592" y="405"/>
                  <a:pt x="592" y="405"/>
                </a:cubicBezTo>
                <a:cubicBezTo>
                  <a:pt x="592" y="405"/>
                  <a:pt x="591" y="406"/>
                  <a:pt x="592" y="406"/>
                </a:cubicBezTo>
                <a:cubicBezTo>
                  <a:pt x="592" y="406"/>
                  <a:pt x="592" y="406"/>
                  <a:pt x="592" y="405"/>
                </a:cubicBezTo>
                <a:moveTo>
                  <a:pt x="589" y="403"/>
                </a:moveTo>
                <a:cubicBezTo>
                  <a:pt x="589" y="404"/>
                  <a:pt x="589" y="404"/>
                  <a:pt x="591" y="405"/>
                </a:cubicBezTo>
                <a:cubicBezTo>
                  <a:pt x="591" y="405"/>
                  <a:pt x="591" y="405"/>
                  <a:pt x="591" y="405"/>
                </a:cubicBezTo>
                <a:cubicBezTo>
                  <a:pt x="590" y="405"/>
                  <a:pt x="590" y="404"/>
                  <a:pt x="590" y="404"/>
                </a:cubicBezTo>
                <a:cubicBezTo>
                  <a:pt x="589" y="404"/>
                  <a:pt x="590" y="405"/>
                  <a:pt x="590" y="405"/>
                </a:cubicBezTo>
                <a:cubicBezTo>
                  <a:pt x="590" y="405"/>
                  <a:pt x="590" y="406"/>
                  <a:pt x="590" y="406"/>
                </a:cubicBezTo>
                <a:cubicBezTo>
                  <a:pt x="590" y="406"/>
                  <a:pt x="590" y="406"/>
                  <a:pt x="590" y="404"/>
                </a:cubicBezTo>
                <a:cubicBezTo>
                  <a:pt x="590" y="404"/>
                  <a:pt x="589" y="403"/>
                  <a:pt x="588" y="403"/>
                </a:cubicBezTo>
                <a:cubicBezTo>
                  <a:pt x="588" y="403"/>
                  <a:pt x="589" y="403"/>
                  <a:pt x="589" y="403"/>
                </a:cubicBezTo>
                <a:cubicBezTo>
                  <a:pt x="589" y="403"/>
                  <a:pt x="589" y="403"/>
                  <a:pt x="589" y="403"/>
                </a:cubicBezTo>
                <a:cubicBezTo>
                  <a:pt x="588" y="403"/>
                  <a:pt x="588" y="402"/>
                  <a:pt x="588" y="403"/>
                </a:cubicBezTo>
                <a:cubicBezTo>
                  <a:pt x="588" y="403"/>
                  <a:pt x="588" y="403"/>
                  <a:pt x="589" y="403"/>
                </a:cubicBezTo>
                <a:moveTo>
                  <a:pt x="591" y="411"/>
                </a:moveTo>
                <a:cubicBezTo>
                  <a:pt x="591" y="411"/>
                  <a:pt x="591" y="411"/>
                  <a:pt x="590" y="410"/>
                </a:cubicBezTo>
                <a:cubicBezTo>
                  <a:pt x="590" y="410"/>
                  <a:pt x="590" y="410"/>
                  <a:pt x="590" y="410"/>
                </a:cubicBezTo>
                <a:cubicBezTo>
                  <a:pt x="590" y="410"/>
                  <a:pt x="589" y="410"/>
                  <a:pt x="589" y="410"/>
                </a:cubicBezTo>
                <a:cubicBezTo>
                  <a:pt x="589" y="410"/>
                  <a:pt x="589" y="410"/>
                  <a:pt x="589" y="411"/>
                </a:cubicBezTo>
                <a:cubicBezTo>
                  <a:pt x="590" y="411"/>
                  <a:pt x="590" y="412"/>
                  <a:pt x="590" y="412"/>
                </a:cubicBezTo>
                <a:cubicBezTo>
                  <a:pt x="590" y="412"/>
                  <a:pt x="590" y="413"/>
                  <a:pt x="590" y="413"/>
                </a:cubicBezTo>
                <a:cubicBezTo>
                  <a:pt x="590" y="413"/>
                  <a:pt x="590" y="412"/>
                  <a:pt x="590" y="412"/>
                </a:cubicBezTo>
                <a:cubicBezTo>
                  <a:pt x="591" y="412"/>
                  <a:pt x="591" y="412"/>
                  <a:pt x="591" y="411"/>
                </a:cubicBezTo>
                <a:moveTo>
                  <a:pt x="579" y="402"/>
                </a:moveTo>
                <a:cubicBezTo>
                  <a:pt x="579" y="402"/>
                  <a:pt x="580" y="402"/>
                  <a:pt x="580" y="402"/>
                </a:cubicBezTo>
                <a:cubicBezTo>
                  <a:pt x="580" y="402"/>
                  <a:pt x="580" y="402"/>
                  <a:pt x="580" y="402"/>
                </a:cubicBezTo>
                <a:cubicBezTo>
                  <a:pt x="580" y="401"/>
                  <a:pt x="579" y="401"/>
                  <a:pt x="578" y="402"/>
                </a:cubicBezTo>
                <a:cubicBezTo>
                  <a:pt x="578" y="402"/>
                  <a:pt x="579" y="402"/>
                  <a:pt x="579" y="402"/>
                </a:cubicBezTo>
                <a:moveTo>
                  <a:pt x="581" y="405"/>
                </a:moveTo>
                <a:cubicBezTo>
                  <a:pt x="582" y="405"/>
                  <a:pt x="582" y="405"/>
                  <a:pt x="582" y="405"/>
                </a:cubicBezTo>
                <a:cubicBezTo>
                  <a:pt x="582" y="405"/>
                  <a:pt x="582" y="404"/>
                  <a:pt x="582" y="404"/>
                </a:cubicBezTo>
                <a:cubicBezTo>
                  <a:pt x="581" y="404"/>
                  <a:pt x="581" y="405"/>
                  <a:pt x="581" y="405"/>
                </a:cubicBezTo>
                <a:cubicBezTo>
                  <a:pt x="581" y="405"/>
                  <a:pt x="581" y="405"/>
                  <a:pt x="581" y="405"/>
                </a:cubicBezTo>
                <a:moveTo>
                  <a:pt x="307" y="444"/>
                </a:moveTo>
                <a:cubicBezTo>
                  <a:pt x="307" y="443"/>
                  <a:pt x="307" y="442"/>
                  <a:pt x="307" y="441"/>
                </a:cubicBezTo>
                <a:cubicBezTo>
                  <a:pt x="307" y="440"/>
                  <a:pt x="308" y="440"/>
                  <a:pt x="309" y="440"/>
                </a:cubicBezTo>
                <a:cubicBezTo>
                  <a:pt x="310" y="440"/>
                  <a:pt x="311" y="440"/>
                  <a:pt x="311" y="440"/>
                </a:cubicBezTo>
                <a:cubicBezTo>
                  <a:pt x="312" y="442"/>
                  <a:pt x="313" y="443"/>
                  <a:pt x="313" y="445"/>
                </a:cubicBezTo>
                <a:cubicBezTo>
                  <a:pt x="312" y="445"/>
                  <a:pt x="312" y="445"/>
                  <a:pt x="311" y="446"/>
                </a:cubicBezTo>
                <a:cubicBezTo>
                  <a:pt x="310" y="446"/>
                  <a:pt x="308" y="446"/>
                  <a:pt x="307" y="446"/>
                </a:cubicBezTo>
                <a:cubicBezTo>
                  <a:pt x="306" y="446"/>
                  <a:pt x="305" y="446"/>
                  <a:pt x="304" y="445"/>
                </a:cubicBezTo>
                <a:cubicBezTo>
                  <a:pt x="304" y="445"/>
                  <a:pt x="304" y="445"/>
                  <a:pt x="303" y="445"/>
                </a:cubicBezTo>
                <a:cubicBezTo>
                  <a:pt x="303" y="444"/>
                  <a:pt x="303" y="444"/>
                  <a:pt x="303" y="443"/>
                </a:cubicBezTo>
                <a:cubicBezTo>
                  <a:pt x="302" y="443"/>
                  <a:pt x="301" y="443"/>
                  <a:pt x="299" y="444"/>
                </a:cubicBezTo>
                <a:cubicBezTo>
                  <a:pt x="301" y="444"/>
                  <a:pt x="302" y="445"/>
                  <a:pt x="303" y="445"/>
                </a:cubicBezTo>
                <a:cubicBezTo>
                  <a:pt x="303" y="445"/>
                  <a:pt x="303" y="446"/>
                  <a:pt x="303" y="446"/>
                </a:cubicBezTo>
                <a:cubicBezTo>
                  <a:pt x="301" y="446"/>
                  <a:pt x="299" y="446"/>
                  <a:pt x="298" y="446"/>
                </a:cubicBezTo>
                <a:cubicBezTo>
                  <a:pt x="297" y="446"/>
                  <a:pt x="296" y="446"/>
                  <a:pt x="295" y="447"/>
                </a:cubicBezTo>
                <a:cubicBezTo>
                  <a:pt x="295" y="447"/>
                  <a:pt x="293" y="447"/>
                  <a:pt x="293" y="447"/>
                </a:cubicBezTo>
                <a:cubicBezTo>
                  <a:pt x="292" y="446"/>
                  <a:pt x="291" y="446"/>
                  <a:pt x="290" y="446"/>
                </a:cubicBezTo>
                <a:cubicBezTo>
                  <a:pt x="286" y="446"/>
                  <a:pt x="281" y="446"/>
                  <a:pt x="276" y="446"/>
                </a:cubicBezTo>
                <a:cubicBezTo>
                  <a:pt x="275" y="445"/>
                  <a:pt x="276" y="445"/>
                  <a:pt x="276" y="444"/>
                </a:cubicBezTo>
                <a:cubicBezTo>
                  <a:pt x="277" y="444"/>
                  <a:pt x="278" y="444"/>
                  <a:pt x="279" y="443"/>
                </a:cubicBezTo>
                <a:cubicBezTo>
                  <a:pt x="279" y="443"/>
                  <a:pt x="280" y="444"/>
                  <a:pt x="280" y="444"/>
                </a:cubicBezTo>
                <a:cubicBezTo>
                  <a:pt x="280" y="444"/>
                  <a:pt x="281" y="443"/>
                  <a:pt x="281" y="443"/>
                </a:cubicBezTo>
                <a:cubicBezTo>
                  <a:pt x="281" y="443"/>
                  <a:pt x="281" y="443"/>
                  <a:pt x="281" y="444"/>
                </a:cubicBezTo>
                <a:cubicBezTo>
                  <a:pt x="282" y="445"/>
                  <a:pt x="282" y="445"/>
                  <a:pt x="283" y="445"/>
                </a:cubicBezTo>
                <a:cubicBezTo>
                  <a:pt x="283" y="444"/>
                  <a:pt x="285" y="444"/>
                  <a:pt x="285" y="444"/>
                </a:cubicBezTo>
                <a:cubicBezTo>
                  <a:pt x="286" y="443"/>
                  <a:pt x="287" y="444"/>
                  <a:pt x="288" y="443"/>
                </a:cubicBezTo>
                <a:cubicBezTo>
                  <a:pt x="288" y="442"/>
                  <a:pt x="288" y="442"/>
                  <a:pt x="288" y="442"/>
                </a:cubicBezTo>
                <a:cubicBezTo>
                  <a:pt x="284" y="442"/>
                  <a:pt x="280" y="442"/>
                  <a:pt x="277" y="442"/>
                </a:cubicBezTo>
                <a:cubicBezTo>
                  <a:pt x="277" y="443"/>
                  <a:pt x="276" y="443"/>
                  <a:pt x="276" y="444"/>
                </a:cubicBezTo>
                <a:cubicBezTo>
                  <a:pt x="275" y="444"/>
                  <a:pt x="275" y="443"/>
                  <a:pt x="274" y="443"/>
                </a:cubicBezTo>
                <a:cubicBezTo>
                  <a:pt x="274" y="444"/>
                  <a:pt x="274" y="444"/>
                  <a:pt x="273" y="445"/>
                </a:cubicBezTo>
                <a:cubicBezTo>
                  <a:pt x="273" y="445"/>
                  <a:pt x="273" y="444"/>
                  <a:pt x="272" y="444"/>
                </a:cubicBezTo>
                <a:cubicBezTo>
                  <a:pt x="271" y="445"/>
                  <a:pt x="272" y="446"/>
                  <a:pt x="273" y="446"/>
                </a:cubicBezTo>
                <a:cubicBezTo>
                  <a:pt x="271" y="447"/>
                  <a:pt x="270" y="447"/>
                  <a:pt x="268" y="447"/>
                </a:cubicBezTo>
                <a:cubicBezTo>
                  <a:pt x="268" y="446"/>
                  <a:pt x="267" y="446"/>
                  <a:pt x="267" y="445"/>
                </a:cubicBezTo>
                <a:cubicBezTo>
                  <a:pt x="267" y="445"/>
                  <a:pt x="268" y="445"/>
                  <a:pt x="268" y="445"/>
                </a:cubicBezTo>
                <a:cubicBezTo>
                  <a:pt x="269" y="445"/>
                  <a:pt x="269" y="445"/>
                  <a:pt x="269" y="444"/>
                </a:cubicBezTo>
                <a:cubicBezTo>
                  <a:pt x="269" y="443"/>
                  <a:pt x="269" y="443"/>
                  <a:pt x="268" y="443"/>
                </a:cubicBezTo>
                <a:cubicBezTo>
                  <a:pt x="267" y="443"/>
                  <a:pt x="267" y="443"/>
                  <a:pt x="267" y="444"/>
                </a:cubicBezTo>
                <a:cubicBezTo>
                  <a:pt x="267" y="444"/>
                  <a:pt x="267" y="445"/>
                  <a:pt x="267" y="445"/>
                </a:cubicBezTo>
                <a:cubicBezTo>
                  <a:pt x="266" y="445"/>
                  <a:pt x="266" y="446"/>
                  <a:pt x="265" y="446"/>
                </a:cubicBezTo>
                <a:cubicBezTo>
                  <a:pt x="263" y="446"/>
                  <a:pt x="262" y="447"/>
                  <a:pt x="260" y="447"/>
                </a:cubicBezTo>
                <a:cubicBezTo>
                  <a:pt x="259" y="447"/>
                  <a:pt x="258" y="447"/>
                  <a:pt x="257" y="447"/>
                </a:cubicBezTo>
                <a:cubicBezTo>
                  <a:pt x="255" y="447"/>
                  <a:pt x="252" y="448"/>
                  <a:pt x="250" y="446"/>
                </a:cubicBezTo>
                <a:cubicBezTo>
                  <a:pt x="250" y="446"/>
                  <a:pt x="249" y="446"/>
                  <a:pt x="248" y="446"/>
                </a:cubicBezTo>
                <a:cubicBezTo>
                  <a:pt x="245" y="446"/>
                  <a:pt x="241" y="446"/>
                  <a:pt x="237" y="446"/>
                </a:cubicBezTo>
                <a:cubicBezTo>
                  <a:pt x="237" y="446"/>
                  <a:pt x="236" y="446"/>
                  <a:pt x="236" y="445"/>
                </a:cubicBezTo>
                <a:cubicBezTo>
                  <a:pt x="236" y="445"/>
                  <a:pt x="236" y="445"/>
                  <a:pt x="237" y="444"/>
                </a:cubicBezTo>
                <a:cubicBezTo>
                  <a:pt x="236" y="444"/>
                  <a:pt x="235" y="444"/>
                  <a:pt x="235" y="443"/>
                </a:cubicBezTo>
                <a:cubicBezTo>
                  <a:pt x="234" y="443"/>
                  <a:pt x="234" y="443"/>
                  <a:pt x="234" y="444"/>
                </a:cubicBezTo>
                <a:cubicBezTo>
                  <a:pt x="234" y="444"/>
                  <a:pt x="234" y="444"/>
                  <a:pt x="234" y="445"/>
                </a:cubicBezTo>
                <a:cubicBezTo>
                  <a:pt x="233" y="445"/>
                  <a:pt x="232" y="445"/>
                  <a:pt x="231" y="445"/>
                </a:cubicBezTo>
                <a:cubicBezTo>
                  <a:pt x="231" y="444"/>
                  <a:pt x="231" y="444"/>
                  <a:pt x="232" y="443"/>
                </a:cubicBezTo>
                <a:cubicBezTo>
                  <a:pt x="232" y="442"/>
                  <a:pt x="231" y="442"/>
                  <a:pt x="231" y="442"/>
                </a:cubicBezTo>
                <a:cubicBezTo>
                  <a:pt x="232" y="441"/>
                  <a:pt x="233" y="441"/>
                  <a:pt x="233" y="440"/>
                </a:cubicBezTo>
                <a:cubicBezTo>
                  <a:pt x="234" y="440"/>
                  <a:pt x="235" y="440"/>
                  <a:pt x="236" y="440"/>
                </a:cubicBezTo>
                <a:cubicBezTo>
                  <a:pt x="249" y="440"/>
                  <a:pt x="249" y="440"/>
                  <a:pt x="249" y="440"/>
                </a:cubicBezTo>
                <a:cubicBezTo>
                  <a:pt x="249" y="440"/>
                  <a:pt x="250" y="439"/>
                  <a:pt x="251" y="440"/>
                </a:cubicBezTo>
                <a:cubicBezTo>
                  <a:pt x="251" y="440"/>
                  <a:pt x="252" y="440"/>
                  <a:pt x="252" y="440"/>
                </a:cubicBezTo>
                <a:cubicBezTo>
                  <a:pt x="256" y="440"/>
                  <a:pt x="260" y="440"/>
                  <a:pt x="264" y="440"/>
                </a:cubicBezTo>
                <a:cubicBezTo>
                  <a:pt x="267" y="440"/>
                  <a:pt x="267" y="440"/>
                  <a:pt x="268" y="441"/>
                </a:cubicBezTo>
                <a:cubicBezTo>
                  <a:pt x="269" y="441"/>
                  <a:pt x="269" y="441"/>
                  <a:pt x="270" y="441"/>
                </a:cubicBezTo>
                <a:cubicBezTo>
                  <a:pt x="271" y="440"/>
                  <a:pt x="271" y="440"/>
                  <a:pt x="272" y="441"/>
                </a:cubicBezTo>
                <a:cubicBezTo>
                  <a:pt x="272" y="441"/>
                  <a:pt x="273" y="442"/>
                  <a:pt x="273" y="442"/>
                </a:cubicBezTo>
                <a:cubicBezTo>
                  <a:pt x="274" y="442"/>
                  <a:pt x="274" y="442"/>
                  <a:pt x="275" y="442"/>
                </a:cubicBezTo>
                <a:cubicBezTo>
                  <a:pt x="274" y="441"/>
                  <a:pt x="274" y="441"/>
                  <a:pt x="274" y="441"/>
                </a:cubicBezTo>
                <a:cubicBezTo>
                  <a:pt x="274" y="441"/>
                  <a:pt x="274" y="440"/>
                  <a:pt x="274" y="440"/>
                </a:cubicBezTo>
                <a:cubicBezTo>
                  <a:pt x="274" y="440"/>
                  <a:pt x="275" y="440"/>
                  <a:pt x="275" y="440"/>
                </a:cubicBezTo>
                <a:cubicBezTo>
                  <a:pt x="281" y="440"/>
                  <a:pt x="288" y="440"/>
                  <a:pt x="294" y="440"/>
                </a:cubicBezTo>
                <a:cubicBezTo>
                  <a:pt x="294" y="441"/>
                  <a:pt x="295" y="441"/>
                  <a:pt x="295" y="442"/>
                </a:cubicBezTo>
                <a:cubicBezTo>
                  <a:pt x="294" y="443"/>
                  <a:pt x="292" y="442"/>
                  <a:pt x="291" y="442"/>
                </a:cubicBezTo>
                <a:cubicBezTo>
                  <a:pt x="291" y="442"/>
                  <a:pt x="290" y="443"/>
                  <a:pt x="290" y="443"/>
                </a:cubicBezTo>
                <a:cubicBezTo>
                  <a:pt x="290" y="444"/>
                  <a:pt x="290" y="444"/>
                  <a:pt x="290" y="444"/>
                </a:cubicBezTo>
                <a:cubicBezTo>
                  <a:pt x="291" y="444"/>
                  <a:pt x="292" y="443"/>
                  <a:pt x="292" y="443"/>
                </a:cubicBezTo>
                <a:cubicBezTo>
                  <a:pt x="293" y="444"/>
                  <a:pt x="294" y="444"/>
                  <a:pt x="295" y="445"/>
                </a:cubicBezTo>
                <a:cubicBezTo>
                  <a:pt x="295" y="445"/>
                  <a:pt x="295" y="445"/>
                  <a:pt x="295" y="445"/>
                </a:cubicBezTo>
                <a:cubicBezTo>
                  <a:pt x="296" y="445"/>
                  <a:pt x="296" y="445"/>
                  <a:pt x="296" y="445"/>
                </a:cubicBezTo>
                <a:cubicBezTo>
                  <a:pt x="296" y="445"/>
                  <a:pt x="297" y="444"/>
                  <a:pt x="296" y="444"/>
                </a:cubicBezTo>
                <a:cubicBezTo>
                  <a:pt x="296" y="443"/>
                  <a:pt x="295" y="442"/>
                  <a:pt x="296" y="441"/>
                </a:cubicBezTo>
                <a:cubicBezTo>
                  <a:pt x="296" y="440"/>
                  <a:pt x="296" y="440"/>
                  <a:pt x="297" y="440"/>
                </a:cubicBezTo>
                <a:cubicBezTo>
                  <a:pt x="297" y="440"/>
                  <a:pt x="297" y="441"/>
                  <a:pt x="298" y="441"/>
                </a:cubicBezTo>
                <a:cubicBezTo>
                  <a:pt x="298" y="441"/>
                  <a:pt x="299" y="441"/>
                  <a:pt x="299" y="441"/>
                </a:cubicBezTo>
                <a:cubicBezTo>
                  <a:pt x="300" y="440"/>
                  <a:pt x="302" y="441"/>
                  <a:pt x="303" y="440"/>
                </a:cubicBezTo>
                <a:cubicBezTo>
                  <a:pt x="304" y="441"/>
                  <a:pt x="305" y="441"/>
                  <a:pt x="305" y="442"/>
                </a:cubicBezTo>
                <a:cubicBezTo>
                  <a:pt x="305" y="442"/>
                  <a:pt x="304" y="442"/>
                  <a:pt x="304" y="443"/>
                </a:cubicBezTo>
                <a:cubicBezTo>
                  <a:pt x="305" y="444"/>
                  <a:pt x="306" y="444"/>
                  <a:pt x="307" y="444"/>
                </a:cubicBezTo>
                <a:cubicBezTo>
                  <a:pt x="308" y="444"/>
                  <a:pt x="308" y="444"/>
                  <a:pt x="307" y="444"/>
                </a:cubicBezTo>
                <a:cubicBezTo>
                  <a:pt x="307" y="444"/>
                  <a:pt x="307" y="444"/>
                  <a:pt x="307" y="444"/>
                </a:cubicBezTo>
                <a:cubicBezTo>
                  <a:pt x="307" y="444"/>
                  <a:pt x="307" y="444"/>
                  <a:pt x="307" y="444"/>
                </a:cubicBezTo>
                <a:cubicBezTo>
                  <a:pt x="307" y="445"/>
                  <a:pt x="307" y="445"/>
                  <a:pt x="307" y="445"/>
                </a:cubicBezTo>
                <a:cubicBezTo>
                  <a:pt x="308" y="445"/>
                  <a:pt x="308" y="445"/>
                  <a:pt x="307" y="444"/>
                </a:cubicBezTo>
                <a:moveTo>
                  <a:pt x="244" y="443"/>
                </a:moveTo>
                <a:cubicBezTo>
                  <a:pt x="244" y="443"/>
                  <a:pt x="244" y="442"/>
                  <a:pt x="244" y="442"/>
                </a:cubicBezTo>
                <a:cubicBezTo>
                  <a:pt x="244" y="442"/>
                  <a:pt x="244" y="443"/>
                  <a:pt x="243" y="443"/>
                </a:cubicBezTo>
                <a:cubicBezTo>
                  <a:pt x="243" y="443"/>
                  <a:pt x="244" y="443"/>
                  <a:pt x="244" y="443"/>
                </a:cubicBezTo>
                <a:cubicBezTo>
                  <a:pt x="244" y="443"/>
                  <a:pt x="244" y="443"/>
                  <a:pt x="244" y="443"/>
                </a:cubicBezTo>
                <a:moveTo>
                  <a:pt x="507" y="375"/>
                </a:moveTo>
                <a:cubicBezTo>
                  <a:pt x="506" y="375"/>
                  <a:pt x="506" y="374"/>
                  <a:pt x="506" y="374"/>
                </a:cubicBezTo>
                <a:cubicBezTo>
                  <a:pt x="505" y="373"/>
                  <a:pt x="505" y="373"/>
                  <a:pt x="506" y="372"/>
                </a:cubicBezTo>
                <a:cubicBezTo>
                  <a:pt x="506" y="371"/>
                  <a:pt x="506" y="371"/>
                  <a:pt x="506" y="371"/>
                </a:cubicBezTo>
                <a:cubicBezTo>
                  <a:pt x="506" y="371"/>
                  <a:pt x="505" y="371"/>
                  <a:pt x="505" y="371"/>
                </a:cubicBezTo>
                <a:cubicBezTo>
                  <a:pt x="506" y="370"/>
                  <a:pt x="506" y="370"/>
                  <a:pt x="507" y="369"/>
                </a:cubicBezTo>
                <a:cubicBezTo>
                  <a:pt x="516" y="369"/>
                  <a:pt x="525" y="369"/>
                  <a:pt x="534" y="369"/>
                </a:cubicBezTo>
                <a:cubicBezTo>
                  <a:pt x="535" y="369"/>
                  <a:pt x="535" y="369"/>
                  <a:pt x="536" y="368"/>
                </a:cubicBezTo>
                <a:cubicBezTo>
                  <a:pt x="536" y="369"/>
                  <a:pt x="537" y="369"/>
                  <a:pt x="537" y="369"/>
                </a:cubicBezTo>
                <a:cubicBezTo>
                  <a:pt x="542" y="369"/>
                  <a:pt x="542" y="369"/>
                  <a:pt x="542" y="369"/>
                </a:cubicBezTo>
                <a:cubicBezTo>
                  <a:pt x="542" y="369"/>
                  <a:pt x="542" y="369"/>
                  <a:pt x="542" y="368"/>
                </a:cubicBezTo>
                <a:cubicBezTo>
                  <a:pt x="544" y="368"/>
                  <a:pt x="545" y="368"/>
                  <a:pt x="547" y="369"/>
                </a:cubicBezTo>
                <a:cubicBezTo>
                  <a:pt x="548" y="369"/>
                  <a:pt x="548" y="369"/>
                  <a:pt x="549" y="369"/>
                </a:cubicBezTo>
                <a:cubicBezTo>
                  <a:pt x="550" y="370"/>
                  <a:pt x="551" y="367"/>
                  <a:pt x="552" y="368"/>
                </a:cubicBezTo>
                <a:cubicBezTo>
                  <a:pt x="553" y="370"/>
                  <a:pt x="555" y="369"/>
                  <a:pt x="556" y="369"/>
                </a:cubicBezTo>
                <a:cubicBezTo>
                  <a:pt x="557" y="369"/>
                  <a:pt x="558" y="369"/>
                  <a:pt x="560" y="369"/>
                </a:cubicBezTo>
                <a:cubicBezTo>
                  <a:pt x="561" y="369"/>
                  <a:pt x="561" y="370"/>
                  <a:pt x="562" y="371"/>
                </a:cubicBezTo>
                <a:cubicBezTo>
                  <a:pt x="561" y="371"/>
                  <a:pt x="561" y="371"/>
                  <a:pt x="560" y="371"/>
                </a:cubicBezTo>
                <a:cubicBezTo>
                  <a:pt x="561" y="372"/>
                  <a:pt x="562" y="373"/>
                  <a:pt x="562" y="374"/>
                </a:cubicBezTo>
                <a:cubicBezTo>
                  <a:pt x="562" y="374"/>
                  <a:pt x="562" y="375"/>
                  <a:pt x="561" y="375"/>
                </a:cubicBezTo>
                <a:cubicBezTo>
                  <a:pt x="559" y="375"/>
                  <a:pt x="556" y="375"/>
                  <a:pt x="554" y="375"/>
                </a:cubicBezTo>
                <a:cubicBezTo>
                  <a:pt x="553" y="375"/>
                  <a:pt x="551" y="374"/>
                  <a:pt x="550" y="376"/>
                </a:cubicBezTo>
                <a:cubicBezTo>
                  <a:pt x="550" y="376"/>
                  <a:pt x="549" y="376"/>
                  <a:pt x="548" y="376"/>
                </a:cubicBezTo>
                <a:cubicBezTo>
                  <a:pt x="542" y="376"/>
                  <a:pt x="535" y="376"/>
                  <a:pt x="528" y="376"/>
                </a:cubicBezTo>
                <a:cubicBezTo>
                  <a:pt x="527" y="376"/>
                  <a:pt x="527" y="376"/>
                  <a:pt x="526" y="375"/>
                </a:cubicBezTo>
                <a:cubicBezTo>
                  <a:pt x="524" y="374"/>
                  <a:pt x="523" y="375"/>
                  <a:pt x="521" y="375"/>
                </a:cubicBezTo>
                <a:cubicBezTo>
                  <a:pt x="520" y="376"/>
                  <a:pt x="519" y="376"/>
                  <a:pt x="518" y="375"/>
                </a:cubicBezTo>
                <a:cubicBezTo>
                  <a:pt x="517" y="375"/>
                  <a:pt x="517" y="375"/>
                  <a:pt x="516" y="375"/>
                </a:cubicBezTo>
                <a:cubicBezTo>
                  <a:pt x="513" y="375"/>
                  <a:pt x="510" y="375"/>
                  <a:pt x="507" y="375"/>
                </a:cubicBezTo>
                <a:moveTo>
                  <a:pt x="277" y="417"/>
                </a:moveTo>
                <a:cubicBezTo>
                  <a:pt x="276" y="416"/>
                  <a:pt x="275" y="416"/>
                  <a:pt x="275" y="415"/>
                </a:cubicBezTo>
                <a:cubicBezTo>
                  <a:pt x="275" y="413"/>
                  <a:pt x="275" y="411"/>
                  <a:pt x="275" y="408"/>
                </a:cubicBezTo>
                <a:cubicBezTo>
                  <a:pt x="275" y="407"/>
                  <a:pt x="275" y="405"/>
                  <a:pt x="275" y="403"/>
                </a:cubicBezTo>
                <a:cubicBezTo>
                  <a:pt x="275" y="402"/>
                  <a:pt x="274" y="400"/>
                  <a:pt x="276" y="399"/>
                </a:cubicBezTo>
                <a:cubicBezTo>
                  <a:pt x="276" y="397"/>
                  <a:pt x="276" y="395"/>
                  <a:pt x="276" y="394"/>
                </a:cubicBezTo>
                <a:cubicBezTo>
                  <a:pt x="276" y="393"/>
                  <a:pt x="276" y="393"/>
                  <a:pt x="276" y="393"/>
                </a:cubicBezTo>
                <a:cubicBezTo>
                  <a:pt x="276" y="393"/>
                  <a:pt x="276" y="392"/>
                  <a:pt x="277" y="392"/>
                </a:cubicBezTo>
                <a:cubicBezTo>
                  <a:pt x="277" y="391"/>
                  <a:pt x="277" y="391"/>
                  <a:pt x="277" y="390"/>
                </a:cubicBezTo>
                <a:cubicBezTo>
                  <a:pt x="278" y="389"/>
                  <a:pt x="280" y="387"/>
                  <a:pt x="282" y="385"/>
                </a:cubicBezTo>
                <a:cubicBezTo>
                  <a:pt x="283" y="385"/>
                  <a:pt x="285" y="386"/>
                  <a:pt x="287" y="385"/>
                </a:cubicBezTo>
                <a:cubicBezTo>
                  <a:pt x="288" y="385"/>
                  <a:pt x="289" y="386"/>
                  <a:pt x="290" y="386"/>
                </a:cubicBezTo>
                <a:cubicBezTo>
                  <a:pt x="291" y="386"/>
                  <a:pt x="291" y="387"/>
                  <a:pt x="291" y="387"/>
                </a:cubicBezTo>
                <a:cubicBezTo>
                  <a:pt x="292" y="389"/>
                  <a:pt x="293" y="389"/>
                  <a:pt x="293" y="391"/>
                </a:cubicBezTo>
                <a:cubicBezTo>
                  <a:pt x="293" y="392"/>
                  <a:pt x="293" y="392"/>
                  <a:pt x="293" y="393"/>
                </a:cubicBezTo>
                <a:cubicBezTo>
                  <a:pt x="294" y="394"/>
                  <a:pt x="294" y="396"/>
                  <a:pt x="292" y="397"/>
                </a:cubicBezTo>
                <a:cubicBezTo>
                  <a:pt x="288" y="397"/>
                  <a:pt x="288" y="397"/>
                  <a:pt x="288" y="397"/>
                </a:cubicBezTo>
                <a:cubicBezTo>
                  <a:pt x="288" y="396"/>
                  <a:pt x="288" y="396"/>
                  <a:pt x="288" y="396"/>
                </a:cubicBezTo>
                <a:cubicBezTo>
                  <a:pt x="288" y="395"/>
                  <a:pt x="287" y="392"/>
                  <a:pt x="286" y="391"/>
                </a:cubicBezTo>
                <a:cubicBezTo>
                  <a:pt x="285" y="391"/>
                  <a:pt x="285" y="391"/>
                  <a:pt x="284" y="391"/>
                </a:cubicBezTo>
                <a:cubicBezTo>
                  <a:pt x="283" y="392"/>
                  <a:pt x="282" y="394"/>
                  <a:pt x="282" y="396"/>
                </a:cubicBezTo>
                <a:cubicBezTo>
                  <a:pt x="282" y="397"/>
                  <a:pt x="282" y="397"/>
                  <a:pt x="282" y="398"/>
                </a:cubicBezTo>
                <a:cubicBezTo>
                  <a:pt x="282" y="399"/>
                  <a:pt x="282" y="400"/>
                  <a:pt x="281" y="401"/>
                </a:cubicBezTo>
                <a:cubicBezTo>
                  <a:pt x="281" y="401"/>
                  <a:pt x="281" y="402"/>
                  <a:pt x="282" y="402"/>
                </a:cubicBezTo>
                <a:cubicBezTo>
                  <a:pt x="282" y="403"/>
                  <a:pt x="282" y="403"/>
                  <a:pt x="282" y="403"/>
                </a:cubicBezTo>
                <a:cubicBezTo>
                  <a:pt x="282" y="405"/>
                  <a:pt x="283" y="406"/>
                  <a:pt x="281" y="408"/>
                </a:cubicBezTo>
                <a:cubicBezTo>
                  <a:pt x="281" y="408"/>
                  <a:pt x="281" y="409"/>
                  <a:pt x="281" y="410"/>
                </a:cubicBezTo>
                <a:cubicBezTo>
                  <a:pt x="282" y="411"/>
                  <a:pt x="282" y="412"/>
                  <a:pt x="282" y="413"/>
                </a:cubicBezTo>
                <a:cubicBezTo>
                  <a:pt x="282" y="415"/>
                  <a:pt x="282" y="416"/>
                  <a:pt x="282" y="417"/>
                </a:cubicBezTo>
                <a:cubicBezTo>
                  <a:pt x="282" y="418"/>
                  <a:pt x="281" y="418"/>
                  <a:pt x="280" y="419"/>
                </a:cubicBezTo>
                <a:cubicBezTo>
                  <a:pt x="281" y="419"/>
                  <a:pt x="281" y="420"/>
                  <a:pt x="282" y="420"/>
                </a:cubicBezTo>
                <a:cubicBezTo>
                  <a:pt x="282" y="420"/>
                  <a:pt x="282" y="421"/>
                  <a:pt x="282" y="421"/>
                </a:cubicBezTo>
                <a:cubicBezTo>
                  <a:pt x="282" y="422"/>
                  <a:pt x="282" y="422"/>
                  <a:pt x="281" y="423"/>
                </a:cubicBezTo>
                <a:cubicBezTo>
                  <a:pt x="282" y="423"/>
                  <a:pt x="282" y="423"/>
                  <a:pt x="282" y="424"/>
                </a:cubicBezTo>
                <a:cubicBezTo>
                  <a:pt x="282" y="424"/>
                  <a:pt x="282" y="424"/>
                  <a:pt x="281" y="424"/>
                </a:cubicBezTo>
                <a:cubicBezTo>
                  <a:pt x="281" y="425"/>
                  <a:pt x="281" y="425"/>
                  <a:pt x="280" y="424"/>
                </a:cubicBezTo>
                <a:cubicBezTo>
                  <a:pt x="280" y="424"/>
                  <a:pt x="279" y="424"/>
                  <a:pt x="278" y="424"/>
                </a:cubicBezTo>
                <a:cubicBezTo>
                  <a:pt x="278" y="424"/>
                  <a:pt x="277" y="423"/>
                  <a:pt x="278" y="423"/>
                </a:cubicBezTo>
                <a:cubicBezTo>
                  <a:pt x="278" y="422"/>
                  <a:pt x="278" y="422"/>
                  <a:pt x="279" y="422"/>
                </a:cubicBezTo>
                <a:cubicBezTo>
                  <a:pt x="279" y="421"/>
                  <a:pt x="280" y="422"/>
                  <a:pt x="280" y="421"/>
                </a:cubicBezTo>
                <a:cubicBezTo>
                  <a:pt x="280" y="420"/>
                  <a:pt x="279" y="420"/>
                  <a:pt x="278" y="420"/>
                </a:cubicBezTo>
                <a:cubicBezTo>
                  <a:pt x="277" y="420"/>
                  <a:pt x="277" y="419"/>
                  <a:pt x="277" y="418"/>
                </a:cubicBezTo>
                <a:cubicBezTo>
                  <a:pt x="277" y="418"/>
                  <a:pt x="277" y="417"/>
                  <a:pt x="277" y="417"/>
                </a:cubicBezTo>
                <a:moveTo>
                  <a:pt x="298" y="423"/>
                </a:moveTo>
                <a:cubicBezTo>
                  <a:pt x="298" y="422"/>
                  <a:pt x="297" y="422"/>
                  <a:pt x="296" y="421"/>
                </a:cubicBezTo>
                <a:cubicBezTo>
                  <a:pt x="296" y="418"/>
                  <a:pt x="296" y="418"/>
                  <a:pt x="296" y="418"/>
                </a:cubicBezTo>
                <a:cubicBezTo>
                  <a:pt x="296" y="415"/>
                  <a:pt x="296" y="415"/>
                  <a:pt x="296" y="415"/>
                </a:cubicBezTo>
                <a:cubicBezTo>
                  <a:pt x="296" y="411"/>
                  <a:pt x="296" y="411"/>
                  <a:pt x="296" y="411"/>
                </a:cubicBezTo>
                <a:cubicBezTo>
                  <a:pt x="296" y="410"/>
                  <a:pt x="296" y="409"/>
                  <a:pt x="296" y="408"/>
                </a:cubicBezTo>
                <a:cubicBezTo>
                  <a:pt x="297" y="407"/>
                  <a:pt x="296" y="406"/>
                  <a:pt x="297" y="405"/>
                </a:cubicBezTo>
                <a:cubicBezTo>
                  <a:pt x="297" y="404"/>
                  <a:pt x="296" y="403"/>
                  <a:pt x="296" y="402"/>
                </a:cubicBezTo>
                <a:cubicBezTo>
                  <a:pt x="297" y="401"/>
                  <a:pt x="296" y="400"/>
                  <a:pt x="296" y="399"/>
                </a:cubicBezTo>
                <a:cubicBezTo>
                  <a:pt x="296" y="395"/>
                  <a:pt x="296" y="395"/>
                  <a:pt x="296" y="395"/>
                </a:cubicBezTo>
                <a:cubicBezTo>
                  <a:pt x="296" y="392"/>
                  <a:pt x="296" y="392"/>
                  <a:pt x="296" y="392"/>
                </a:cubicBezTo>
                <a:cubicBezTo>
                  <a:pt x="296" y="389"/>
                  <a:pt x="296" y="389"/>
                  <a:pt x="296" y="389"/>
                </a:cubicBezTo>
                <a:cubicBezTo>
                  <a:pt x="296" y="386"/>
                  <a:pt x="296" y="386"/>
                  <a:pt x="296" y="386"/>
                </a:cubicBezTo>
                <a:cubicBezTo>
                  <a:pt x="298" y="385"/>
                  <a:pt x="298" y="385"/>
                  <a:pt x="299" y="385"/>
                </a:cubicBezTo>
                <a:cubicBezTo>
                  <a:pt x="300" y="385"/>
                  <a:pt x="301" y="385"/>
                  <a:pt x="301" y="386"/>
                </a:cubicBezTo>
                <a:cubicBezTo>
                  <a:pt x="303" y="386"/>
                  <a:pt x="305" y="387"/>
                  <a:pt x="307" y="386"/>
                </a:cubicBezTo>
                <a:cubicBezTo>
                  <a:pt x="308" y="385"/>
                  <a:pt x="309" y="385"/>
                  <a:pt x="310" y="385"/>
                </a:cubicBezTo>
                <a:cubicBezTo>
                  <a:pt x="311" y="385"/>
                  <a:pt x="311" y="386"/>
                  <a:pt x="312" y="387"/>
                </a:cubicBezTo>
                <a:cubicBezTo>
                  <a:pt x="312" y="387"/>
                  <a:pt x="311" y="388"/>
                  <a:pt x="311" y="388"/>
                </a:cubicBezTo>
                <a:cubicBezTo>
                  <a:pt x="311" y="389"/>
                  <a:pt x="310" y="389"/>
                  <a:pt x="310" y="391"/>
                </a:cubicBezTo>
                <a:cubicBezTo>
                  <a:pt x="309" y="391"/>
                  <a:pt x="307" y="391"/>
                  <a:pt x="306" y="391"/>
                </a:cubicBezTo>
                <a:cubicBezTo>
                  <a:pt x="305" y="391"/>
                  <a:pt x="304" y="391"/>
                  <a:pt x="304" y="391"/>
                </a:cubicBezTo>
                <a:cubicBezTo>
                  <a:pt x="303" y="391"/>
                  <a:pt x="303" y="392"/>
                  <a:pt x="302" y="392"/>
                </a:cubicBezTo>
                <a:cubicBezTo>
                  <a:pt x="302" y="393"/>
                  <a:pt x="303" y="393"/>
                  <a:pt x="303" y="393"/>
                </a:cubicBezTo>
                <a:cubicBezTo>
                  <a:pt x="302" y="394"/>
                  <a:pt x="301" y="395"/>
                  <a:pt x="303" y="396"/>
                </a:cubicBezTo>
                <a:cubicBezTo>
                  <a:pt x="303" y="396"/>
                  <a:pt x="303" y="397"/>
                  <a:pt x="303" y="397"/>
                </a:cubicBezTo>
                <a:cubicBezTo>
                  <a:pt x="303" y="399"/>
                  <a:pt x="303" y="402"/>
                  <a:pt x="303" y="404"/>
                </a:cubicBezTo>
                <a:cubicBezTo>
                  <a:pt x="305" y="405"/>
                  <a:pt x="307" y="404"/>
                  <a:pt x="309" y="404"/>
                </a:cubicBezTo>
                <a:cubicBezTo>
                  <a:pt x="309" y="405"/>
                  <a:pt x="307" y="405"/>
                  <a:pt x="308" y="406"/>
                </a:cubicBezTo>
                <a:cubicBezTo>
                  <a:pt x="309" y="407"/>
                  <a:pt x="309" y="408"/>
                  <a:pt x="309" y="409"/>
                </a:cubicBezTo>
                <a:cubicBezTo>
                  <a:pt x="307" y="409"/>
                  <a:pt x="305" y="409"/>
                  <a:pt x="303" y="409"/>
                </a:cubicBezTo>
                <a:cubicBezTo>
                  <a:pt x="303" y="409"/>
                  <a:pt x="303" y="409"/>
                  <a:pt x="303" y="409"/>
                </a:cubicBezTo>
                <a:cubicBezTo>
                  <a:pt x="303" y="410"/>
                  <a:pt x="303" y="410"/>
                  <a:pt x="303" y="410"/>
                </a:cubicBezTo>
                <a:cubicBezTo>
                  <a:pt x="303" y="424"/>
                  <a:pt x="303" y="424"/>
                  <a:pt x="303" y="424"/>
                </a:cubicBezTo>
                <a:cubicBezTo>
                  <a:pt x="303" y="424"/>
                  <a:pt x="302" y="424"/>
                  <a:pt x="302" y="424"/>
                </a:cubicBezTo>
                <a:cubicBezTo>
                  <a:pt x="301" y="423"/>
                  <a:pt x="300" y="423"/>
                  <a:pt x="298" y="423"/>
                </a:cubicBezTo>
                <a:moveTo>
                  <a:pt x="299" y="391"/>
                </a:moveTo>
                <a:cubicBezTo>
                  <a:pt x="299" y="391"/>
                  <a:pt x="299" y="391"/>
                  <a:pt x="299" y="391"/>
                </a:cubicBezTo>
                <a:cubicBezTo>
                  <a:pt x="299" y="391"/>
                  <a:pt x="299" y="391"/>
                  <a:pt x="298" y="391"/>
                </a:cubicBezTo>
                <a:cubicBezTo>
                  <a:pt x="298" y="392"/>
                  <a:pt x="299" y="392"/>
                  <a:pt x="299" y="392"/>
                </a:cubicBezTo>
                <a:cubicBezTo>
                  <a:pt x="299" y="392"/>
                  <a:pt x="299" y="392"/>
                  <a:pt x="299" y="391"/>
                </a:cubicBezTo>
                <a:moveTo>
                  <a:pt x="300" y="408"/>
                </a:moveTo>
                <a:cubicBezTo>
                  <a:pt x="300" y="407"/>
                  <a:pt x="300" y="407"/>
                  <a:pt x="300" y="407"/>
                </a:cubicBezTo>
                <a:cubicBezTo>
                  <a:pt x="300" y="407"/>
                  <a:pt x="299" y="407"/>
                  <a:pt x="299" y="407"/>
                </a:cubicBezTo>
                <a:cubicBezTo>
                  <a:pt x="300" y="408"/>
                  <a:pt x="300" y="408"/>
                  <a:pt x="300" y="408"/>
                </a:cubicBezTo>
                <a:cubicBezTo>
                  <a:pt x="300" y="408"/>
                  <a:pt x="300" y="408"/>
                  <a:pt x="300" y="408"/>
                </a:cubicBezTo>
                <a:moveTo>
                  <a:pt x="298" y="399"/>
                </a:moveTo>
                <a:cubicBezTo>
                  <a:pt x="298" y="400"/>
                  <a:pt x="298" y="400"/>
                  <a:pt x="298" y="400"/>
                </a:cubicBezTo>
                <a:cubicBezTo>
                  <a:pt x="298" y="400"/>
                  <a:pt x="298" y="400"/>
                  <a:pt x="298" y="400"/>
                </a:cubicBezTo>
                <a:cubicBezTo>
                  <a:pt x="298" y="400"/>
                  <a:pt x="298" y="400"/>
                  <a:pt x="298" y="400"/>
                </a:cubicBezTo>
                <a:cubicBezTo>
                  <a:pt x="298" y="400"/>
                  <a:pt x="298" y="400"/>
                  <a:pt x="298" y="399"/>
                </a:cubicBezTo>
                <a:moveTo>
                  <a:pt x="245" y="430"/>
                </a:moveTo>
                <a:cubicBezTo>
                  <a:pt x="240" y="430"/>
                  <a:pt x="240" y="430"/>
                  <a:pt x="240" y="430"/>
                </a:cubicBezTo>
                <a:cubicBezTo>
                  <a:pt x="239" y="429"/>
                  <a:pt x="239" y="428"/>
                  <a:pt x="239" y="427"/>
                </a:cubicBezTo>
                <a:cubicBezTo>
                  <a:pt x="239" y="413"/>
                  <a:pt x="239" y="399"/>
                  <a:pt x="239" y="386"/>
                </a:cubicBezTo>
                <a:cubicBezTo>
                  <a:pt x="240" y="385"/>
                  <a:pt x="241" y="385"/>
                  <a:pt x="242" y="385"/>
                </a:cubicBezTo>
                <a:cubicBezTo>
                  <a:pt x="243" y="385"/>
                  <a:pt x="244" y="385"/>
                  <a:pt x="245" y="385"/>
                </a:cubicBezTo>
                <a:cubicBezTo>
                  <a:pt x="245" y="386"/>
                  <a:pt x="245" y="386"/>
                  <a:pt x="245" y="386"/>
                </a:cubicBezTo>
                <a:cubicBezTo>
                  <a:pt x="245" y="400"/>
                  <a:pt x="245" y="415"/>
                  <a:pt x="245" y="429"/>
                </a:cubicBezTo>
                <a:cubicBezTo>
                  <a:pt x="245" y="429"/>
                  <a:pt x="245" y="430"/>
                  <a:pt x="245" y="430"/>
                </a:cubicBezTo>
                <a:moveTo>
                  <a:pt x="225" y="402"/>
                </a:moveTo>
                <a:cubicBezTo>
                  <a:pt x="226" y="402"/>
                  <a:pt x="226" y="403"/>
                  <a:pt x="227" y="404"/>
                </a:cubicBezTo>
                <a:cubicBezTo>
                  <a:pt x="228" y="404"/>
                  <a:pt x="228" y="404"/>
                  <a:pt x="229" y="405"/>
                </a:cubicBezTo>
                <a:cubicBezTo>
                  <a:pt x="230" y="405"/>
                  <a:pt x="230" y="406"/>
                  <a:pt x="230" y="406"/>
                </a:cubicBezTo>
                <a:cubicBezTo>
                  <a:pt x="231" y="406"/>
                  <a:pt x="231" y="406"/>
                  <a:pt x="231" y="407"/>
                </a:cubicBezTo>
                <a:cubicBezTo>
                  <a:pt x="231" y="408"/>
                  <a:pt x="233" y="409"/>
                  <a:pt x="233" y="410"/>
                </a:cubicBezTo>
                <a:cubicBezTo>
                  <a:pt x="233" y="411"/>
                  <a:pt x="234" y="412"/>
                  <a:pt x="234" y="413"/>
                </a:cubicBezTo>
                <a:cubicBezTo>
                  <a:pt x="234" y="414"/>
                  <a:pt x="235" y="415"/>
                  <a:pt x="235" y="416"/>
                </a:cubicBezTo>
                <a:cubicBezTo>
                  <a:pt x="235" y="416"/>
                  <a:pt x="235" y="417"/>
                  <a:pt x="235" y="418"/>
                </a:cubicBezTo>
                <a:cubicBezTo>
                  <a:pt x="235" y="419"/>
                  <a:pt x="235" y="420"/>
                  <a:pt x="234" y="421"/>
                </a:cubicBezTo>
                <a:cubicBezTo>
                  <a:pt x="233" y="422"/>
                  <a:pt x="234" y="424"/>
                  <a:pt x="234" y="425"/>
                </a:cubicBezTo>
                <a:cubicBezTo>
                  <a:pt x="234" y="425"/>
                  <a:pt x="233" y="425"/>
                  <a:pt x="233" y="425"/>
                </a:cubicBezTo>
                <a:cubicBezTo>
                  <a:pt x="233" y="426"/>
                  <a:pt x="232" y="427"/>
                  <a:pt x="232" y="428"/>
                </a:cubicBezTo>
                <a:cubicBezTo>
                  <a:pt x="232" y="429"/>
                  <a:pt x="231" y="429"/>
                  <a:pt x="231" y="429"/>
                </a:cubicBezTo>
                <a:cubicBezTo>
                  <a:pt x="230" y="429"/>
                  <a:pt x="229" y="430"/>
                  <a:pt x="228" y="430"/>
                </a:cubicBezTo>
                <a:cubicBezTo>
                  <a:pt x="227" y="431"/>
                  <a:pt x="226" y="431"/>
                  <a:pt x="224" y="430"/>
                </a:cubicBezTo>
                <a:cubicBezTo>
                  <a:pt x="223" y="430"/>
                  <a:pt x="222" y="429"/>
                  <a:pt x="220" y="429"/>
                </a:cubicBezTo>
                <a:cubicBezTo>
                  <a:pt x="220" y="429"/>
                  <a:pt x="220" y="429"/>
                  <a:pt x="220" y="428"/>
                </a:cubicBezTo>
                <a:cubicBezTo>
                  <a:pt x="220" y="427"/>
                  <a:pt x="218" y="426"/>
                  <a:pt x="219" y="425"/>
                </a:cubicBezTo>
                <a:cubicBezTo>
                  <a:pt x="220" y="425"/>
                  <a:pt x="220" y="424"/>
                  <a:pt x="221" y="424"/>
                </a:cubicBezTo>
                <a:cubicBezTo>
                  <a:pt x="220" y="423"/>
                  <a:pt x="220" y="423"/>
                  <a:pt x="219" y="422"/>
                </a:cubicBezTo>
                <a:cubicBezTo>
                  <a:pt x="218" y="423"/>
                  <a:pt x="219" y="424"/>
                  <a:pt x="219" y="425"/>
                </a:cubicBezTo>
                <a:cubicBezTo>
                  <a:pt x="218" y="425"/>
                  <a:pt x="217" y="423"/>
                  <a:pt x="217" y="422"/>
                </a:cubicBezTo>
                <a:cubicBezTo>
                  <a:pt x="217" y="422"/>
                  <a:pt x="217" y="422"/>
                  <a:pt x="218" y="422"/>
                </a:cubicBezTo>
                <a:cubicBezTo>
                  <a:pt x="218" y="422"/>
                  <a:pt x="217" y="421"/>
                  <a:pt x="217" y="421"/>
                </a:cubicBezTo>
                <a:cubicBezTo>
                  <a:pt x="217" y="421"/>
                  <a:pt x="217" y="420"/>
                  <a:pt x="217" y="420"/>
                </a:cubicBezTo>
                <a:cubicBezTo>
                  <a:pt x="217" y="419"/>
                  <a:pt x="218" y="419"/>
                  <a:pt x="218" y="420"/>
                </a:cubicBezTo>
                <a:cubicBezTo>
                  <a:pt x="219" y="421"/>
                  <a:pt x="220" y="420"/>
                  <a:pt x="221" y="419"/>
                </a:cubicBezTo>
                <a:cubicBezTo>
                  <a:pt x="221" y="419"/>
                  <a:pt x="222" y="420"/>
                  <a:pt x="222" y="420"/>
                </a:cubicBezTo>
                <a:cubicBezTo>
                  <a:pt x="223" y="421"/>
                  <a:pt x="222" y="422"/>
                  <a:pt x="222" y="423"/>
                </a:cubicBezTo>
                <a:cubicBezTo>
                  <a:pt x="223" y="423"/>
                  <a:pt x="224" y="423"/>
                  <a:pt x="224" y="423"/>
                </a:cubicBezTo>
                <a:cubicBezTo>
                  <a:pt x="224" y="423"/>
                  <a:pt x="225" y="424"/>
                  <a:pt x="225" y="424"/>
                </a:cubicBezTo>
                <a:cubicBezTo>
                  <a:pt x="226" y="424"/>
                  <a:pt x="227" y="423"/>
                  <a:pt x="227" y="422"/>
                </a:cubicBezTo>
                <a:cubicBezTo>
                  <a:pt x="228" y="421"/>
                  <a:pt x="229" y="420"/>
                  <a:pt x="228" y="419"/>
                </a:cubicBezTo>
                <a:cubicBezTo>
                  <a:pt x="228" y="418"/>
                  <a:pt x="228" y="417"/>
                  <a:pt x="228" y="417"/>
                </a:cubicBezTo>
                <a:cubicBezTo>
                  <a:pt x="228" y="416"/>
                  <a:pt x="228" y="415"/>
                  <a:pt x="227" y="414"/>
                </a:cubicBezTo>
                <a:cubicBezTo>
                  <a:pt x="228" y="413"/>
                  <a:pt x="226" y="412"/>
                  <a:pt x="226" y="411"/>
                </a:cubicBezTo>
                <a:cubicBezTo>
                  <a:pt x="226" y="411"/>
                  <a:pt x="225" y="410"/>
                  <a:pt x="225" y="409"/>
                </a:cubicBezTo>
                <a:cubicBezTo>
                  <a:pt x="225" y="409"/>
                  <a:pt x="225" y="409"/>
                  <a:pt x="225" y="409"/>
                </a:cubicBezTo>
                <a:cubicBezTo>
                  <a:pt x="226" y="409"/>
                  <a:pt x="226" y="409"/>
                  <a:pt x="226" y="409"/>
                </a:cubicBezTo>
                <a:cubicBezTo>
                  <a:pt x="226" y="408"/>
                  <a:pt x="226" y="408"/>
                  <a:pt x="226" y="408"/>
                </a:cubicBezTo>
                <a:cubicBezTo>
                  <a:pt x="225" y="408"/>
                  <a:pt x="224" y="408"/>
                  <a:pt x="223" y="409"/>
                </a:cubicBezTo>
                <a:cubicBezTo>
                  <a:pt x="223" y="409"/>
                  <a:pt x="223" y="409"/>
                  <a:pt x="223" y="408"/>
                </a:cubicBezTo>
                <a:cubicBezTo>
                  <a:pt x="223" y="407"/>
                  <a:pt x="222" y="407"/>
                  <a:pt x="221" y="407"/>
                </a:cubicBezTo>
                <a:cubicBezTo>
                  <a:pt x="221" y="407"/>
                  <a:pt x="221" y="407"/>
                  <a:pt x="221" y="407"/>
                </a:cubicBezTo>
                <a:cubicBezTo>
                  <a:pt x="221" y="405"/>
                  <a:pt x="219" y="405"/>
                  <a:pt x="219" y="404"/>
                </a:cubicBezTo>
                <a:cubicBezTo>
                  <a:pt x="219" y="403"/>
                  <a:pt x="219" y="402"/>
                  <a:pt x="220" y="403"/>
                </a:cubicBezTo>
                <a:cubicBezTo>
                  <a:pt x="220" y="403"/>
                  <a:pt x="220" y="402"/>
                  <a:pt x="220" y="402"/>
                </a:cubicBezTo>
                <a:cubicBezTo>
                  <a:pt x="220" y="402"/>
                  <a:pt x="220" y="402"/>
                  <a:pt x="220" y="402"/>
                </a:cubicBezTo>
                <a:cubicBezTo>
                  <a:pt x="220" y="402"/>
                  <a:pt x="220" y="403"/>
                  <a:pt x="220" y="403"/>
                </a:cubicBezTo>
                <a:cubicBezTo>
                  <a:pt x="220" y="403"/>
                  <a:pt x="220" y="403"/>
                  <a:pt x="220" y="403"/>
                </a:cubicBezTo>
                <a:cubicBezTo>
                  <a:pt x="220" y="403"/>
                  <a:pt x="220" y="403"/>
                  <a:pt x="220" y="403"/>
                </a:cubicBezTo>
                <a:cubicBezTo>
                  <a:pt x="220" y="402"/>
                  <a:pt x="220" y="401"/>
                  <a:pt x="220" y="400"/>
                </a:cubicBezTo>
                <a:cubicBezTo>
                  <a:pt x="221" y="400"/>
                  <a:pt x="221" y="400"/>
                  <a:pt x="222" y="401"/>
                </a:cubicBezTo>
                <a:cubicBezTo>
                  <a:pt x="223" y="402"/>
                  <a:pt x="223" y="402"/>
                  <a:pt x="224" y="402"/>
                </a:cubicBezTo>
                <a:cubicBezTo>
                  <a:pt x="224" y="403"/>
                  <a:pt x="225" y="403"/>
                  <a:pt x="225" y="403"/>
                </a:cubicBezTo>
                <a:cubicBezTo>
                  <a:pt x="225" y="403"/>
                  <a:pt x="225" y="403"/>
                  <a:pt x="225" y="402"/>
                </a:cubicBezTo>
                <a:moveTo>
                  <a:pt x="224" y="407"/>
                </a:moveTo>
                <a:cubicBezTo>
                  <a:pt x="224" y="407"/>
                  <a:pt x="224" y="407"/>
                  <a:pt x="224" y="407"/>
                </a:cubicBezTo>
                <a:cubicBezTo>
                  <a:pt x="224" y="407"/>
                  <a:pt x="224" y="407"/>
                  <a:pt x="224" y="406"/>
                </a:cubicBezTo>
                <a:cubicBezTo>
                  <a:pt x="224" y="406"/>
                  <a:pt x="224" y="406"/>
                  <a:pt x="224" y="406"/>
                </a:cubicBezTo>
                <a:cubicBezTo>
                  <a:pt x="224" y="406"/>
                  <a:pt x="224" y="407"/>
                  <a:pt x="224" y="407"/>
                </a:cubicBezTo>
                <a:moveTo>
                  <a:pt x="228" y="409"/>
                </a:moveTo>
                <a:cubicBezTo>
                  <a:pt x="228" y="409"/>
                  <a:pt x="228" y="409"/>
                  <a:pt x="228" y="409"/>
                </a:cubicBezTo>
                <a:cubicBezTo>
                  <a:pt x="228" y="409"/>
                  <a:pt x="227" y="409"/>
                  <a:pt x="227" y="410"/>
                </a:cubicBezTo>
                <a:cubicBezTo>
                  <a:pt x="227" y="410"/>
                  <a:pt x="228" y="410"/>
                  <a:pt x="228" y="410"/>
                </a:cubicBezTo>
                <a:cubicBezTo>
                  <a:pt x="228" y="410"/>
                  <a:pt x="228" y="410"/>
                  <a:pt x="228" y="409"/>
                </a:cubicBezTo>
                <a:moveTo>
                  <a:pt x="565" y="441"/>
                </a:moveTo>
                <a:cubicBezTo>
                  <a:pt x="565" y="441"/>
                  <a:pt x="565" y="441"/>
                  <a:pt x="565" y="441"/>
                </a:cubicBezTo>
                <a:cubicBezTo>
                  <a:pt x="566" y="440"/>
                  <a:pt x="566" y="440"/>
                  <a:pt x="567" y="441"/>
                </a:cubicBezTo>
                <a:cubicBezTo>
                  <a:pt x="567" y="441"/>
                  <a:pt x="568" y="441"/>
                  <a:pt x="568" y="442"/>
                </a:cubicBezTo>
                <a:cubicBezTo>
                  <a:pt x="567" y="442"/>
                  <a:pt x="566" y="442"/>
                  <a:pt x="565" y="442"/>
                </a:cubicBezTo>
                <a:cubicBezTo>
                  <a:pt x="566" y="443"/>
                  <a:pt x="566" y="444"/>
                  <a:pt x="566" y="446"/>
                </a:cubicBezTo>
                <a:cubicBezTo>
                  <a:pt x="565" y="446"/>
                  <a:pt x="565" y="446"/>
                  <a:pt x="565" y="446"/>
                </a:cubicBezTo>
                <a:cubicBezTo>
                  <a:pt x="563" y="446"/>
                  <a:pt x="560" y="446"/>
                  <a:pt x="558" y="446"/>
                </a:cubicBezTo>
                <a:cubicBezTo>
                  <a:pt x="557" y="446"/>
                  <a:pt x="555" y="445"/>
                  <a:pt x="554" y="447"/>
                </a:cubicBezTo>
                <a:cubicBezTo>
                  <a:pt x="553" y="447"/>
                  <a:pt x="552" y="447"/>
                  <a:pt x="550" y="446"/>
                </a:cubicBezTo>
                <a:cubicBezTo>
                  <a:pt x="550" y="446"/>
                  <a:pt x="550" y="446"/>
                  <a:pt x="550" y="446"/>
                </a:cubicBezTo>
                <a:cubicBezTo>
                  <a:pt x="548" y="446"/>
                  <a:pt x="546" y="446"/>
                  <a:pt x="544" y="446"/>
                </a:cubicBezTo>
                <a:cubicBezTo>
                  <a:pt x="543" y="446"/>
                  <a:pt x="543" y="446"/>
                  <a:pt x="543" y="447"/>
                </a:cubicBezTo>
                <a:cubicBezTo>
                  <a:pt x="543" y="447"/>
                  <a:pt x="542" y="447"/>
                  <a:pt x="542" y="447"/>
                </a:cubicBezTo>
                <a:cubicBezTo>
                  <a:pt x="542" y="447"/>
                  <a:pt x="541" y="447"/>
                  <a:pt x="541" y="447"/>
                </a:cubicBezTo>
                <a:cubicBezTo>
                  <a:pt x="541" y="445"/>
                  <a:pt x="539" y="447"/>
                  <a:pt x="538" y="445"/>
                </a:cubicBezTo>
                <a:cubicBezTo>
                  <a:pt x="537" y="444"/>
                  <a:pt x="536" y="443"/>
                  <a:pt x="536" y="443"/>
                </a:cubicBezTo>
                <a:cubicBezTo>
                  <a:pt x="536" y="442"/>
                  <a:pt x="536" y="441"/>
                  <a:pt x="537" y="440"/>
                </a:cubicBezTo>
                <a:cubicBezTo>
                  <a:pt x="537" y="440"/>
                  <a:pt x="538" y="440"/>
                  <a:pt x="539" y="440"/>
                </a:cubicBezTo>
                <a:cubicBezTo>
                  <a:pt x="540" y="440"/>
                  <a:pt x="540" y="440"/>
                  <a:pt x="541" y="440"/>
                </a:cubicBezTo>
                <a:cubicBezTo>
                  <a:pt x="547" y="440"/>
                  <a:pt x="547" y="440"/>
                  <a:pt x="547" y="440"/>
                </a:cubicBezTo>
                <a:cubicBezTo>
                  <a:pt x="549" y="438"/>
                  <a:pt x="551" y="440"/>
                  <a:pt x="553" y="439"/>
                </a:cubicBezTo>
                <a:cubicBezTo>
                  <a:pt x="555" y="439"/>
                  <a:pt x="557" y="439"/>
                  <a:pt x="559" y="439"/>
                </a:cubicBezTo>
                <a:cubicBezTo>
                  <a:pt x="560" y="441"/>
                  <a:pt x="563" y="440"/>
                  <a:pt x="565" y="441"/>
                </a:cubicBezTo>
                <a:moveTo>
                  <a:pt x="521" y="414"/>
                </a:moveTo>
                <a:cubicBezTo>
                  <a:pt x="522" y="413"/>
                  <a:pt x="521" y="412"/>
                  <a:pt x="521" y="411"/>
                </a:cubicBezTo>
                <a:cubicBezTo>
                  <a:pt x="521" y="411"/>
                  <a:pt x="520" y="410"/>
                  <a:pt x="520" y="410"/>
                </a:cubicBezTo>
                <a:cubicBezTo>
                  <a:pt x="520" y="408"/>
                  <a:pt x="520" y="408"/>
                  <a:pt x="519" y="409"/>
                </a:cubicBezTo>
                <a:cubicBezTo>
                  <a:pt x="519" y="403"/>
                  <a:pt x="519" y="403"/>
                  <a:pt x="519" y="403"/>
                </a:cubicBezTo>
                <a:cubicBezTo>
                  <a:pt x="518" y="402"/>
                  <a:pt x="517" y="402"/>
                  <a:pt x="518" y="401"/>
                </a:cubicBezTo>
                <a:cubicBezTo>
                  <a:pt x="519" y="399"/>
                  <a:pt x="518" y="398"/>
                  <a:pt x="518" y="396"/>
                </a:cubicBezTo>
                <a:cubicBezTo>
                  <a:pt x="518" y="396"/>
                  <a:pt x="517" y="396"/>
                  <a:pt x="517" y="396"/>
                </a:cubicBezTo>
                <a:cubicBezTo>
                  <a:pt x="516" y="396"/>
                  <a:pt x="516" y="397"/>
                  <a:pt x="515" y="397"/>
                </a:cubicBezTo>
                <a:cubicBezTo>
                  <a:pt x="515" y="398"/>
                  <a:pt x="515" y="398"/>
                  <a:pt x="514" y="398"/>
                </a:cubicBezTo>
                <a:cubicBezTo>
                  <a:pt x="514" y="397"/>
                  <a:pt x="514" y="397"/>
                  <a:pt x="514" y="397"/>
                </a:cubicBezTo>
                <a:cubicBezTo>
                  <a:pt x="514" y="396"/>
                  <a:pt x="514" y="394"/>
                  <a:pt x="514" y="392"/>
                </a:cubicBezTo>
                <a:cubicBezTo>
                  <a:pt x="515" y="391"/>
                  <a:pt x="516" y="390"/>
                  <a:pt x="517" y="389"/>
                </a:cubicBezTo>
                <a:cubicBezTo>
                  <a:pt x="518" y="388"/>
                  <a:pt x="518" y="388"/>
                  <a:pt x="518" y="387"/>
                </a:cubicBezTo>
                <a:cubicBezTo>
                  <a:pt x="519" y="386"/>
                  <a:pt x="520" y="385"/>
                  <a:pt x="521" y="385"/>
                </a:cubicBezTo>
                <a:cubicBezTo>
                  <a:pt x="522" y="385"/>
                  <a:pt x="523" y="385"/>
                  <a:pt x="524" y="385"/>
                </a:cubicBezTo>
                <a:cubicBezTo>
                  <a:pt x="524" y="386"/>
                  <a:pt x="524" y="387"/>
                  <a:pt x="524" y="388"/>
                </a:cubicBezTo>
                <a:cubicBezTo>
                  <a:pt x="524" y="388"/>
                  <a:pt x="524" y="389"/>
                  <a:pt x="524" y="389"/>
                </a:cubicBezTo>
                <a:cubicBezTo>
                  <a:pt x="523" y="390"/>
                  <a:pt x="523" y="391"/>
                  <a:pt x="523" y="392"/>
                </a:cubicBezTo>
                <a:cubicBezTo>
                  <a:pt x="524" y="393"/>
                  <a:pt x="524" y="394"/>
                  <a:pt x="524" y="395"/>
                </a:cubicBezTo>
                <a:cubicBezTo>
                  <a:pt x="524" y="397"/>
                  <a:pt x="524" y="398"/>
                  <a:pt x="524" y="400"/>
                </a:cubicBezTo>
                <a:cubicBezTo>
                  <a:pt x="524" y="403"/>
                  <a:pt x="524" y="403"/>
                  <a:pt x="524" y="403"/>
                </a:cubicBezTo>
                <a:cubicBezTo>
                  <a:pt x="524" y="405"/>
                  <a:pt x="524" y="406"/>
                  <a:pt x="524" y="407"/>
                </a:cubicBezTo>
                <a:cubicBezTo>
                  <a:pt x="524" y="408"/>
                  <a:pt x="523" y="409"/>
                  <a:pt x="523" y="410"/>
                </a:cubicBezTo>
                <a:cubicBezTo>
                  <a:pt x="523" y="412"/>
                  <a:pt x="523" y="413"/>
                  <a:pt x="523" y="414"/>
                </a:cubicBezTo>
                <a:cubicBezTo>
                  <a:pt x="523" y="415"/>
                  <a:pt x="522" y="416"/>
                  <a:pt x="522" y="417"/>
                </a:cubicBezTo>
                <a:cubicBezTo>
                  <a:pt x="521" y="416"/>
                  <a:pt x="521" y="415"/>
                  <a:pt x="521" y="415"/>
                </a:cubicBezTo>
                <a:cubicBezTo>
                  <a:pt x="520" y="415"/>
                  <a:pt x="520" y="415"/>
                  <a:pt x="520" y="416"/>
                </a:cubicBezTo>
                <a:cubicBezTo>
                  <a:pt x="519" y="415"/>
                  <a:pt x="519" y="415"/>
                  <a:pt x="518" y="414"/>
                </a:cubicBezTo>
                <a:cubicBezTo>
                  <a:pt x="519" y="414"/>
                  <a:pt x="519" y="414"/>
                  <a:pt x="519" y="413"/>
                </a:cubicBezTo>
                <a:cubicBezTo>
                  <a:pt x="520" y="412"/>
                  <a:pt x="520" y="413"/>
                  <a:pt x="520" y="413"/>
                </a:cubicBezTo>
                <a:cubicBezTo>
                  <a:pt x="520" y="413"/>
                  <a:pt x="521" y="413"/>
                  <a:pt x="521" y="414"/>
                </a:cubicBezTo>
                <a:moveTo>
                  <a:pt x="522" y="409"/>
                </a:moveTo>
                <a:cubicBezTo>
                  <a:pt x="522" y="409"/>
                  <a:pt x="522" y="409"/>
                  <a:pt x="522" y="408"/>
                </a:cubicBezTo>
                <a:cubicBezTo>
                  <a:pt x="522" y="408"/>
                  <a:pt x="522" y="408"/>
                  <a:pt x="522" y="408"/>
                </a:cubicBezTo>
                <a:cubicBezTo>
                  <a:pt x="522" y="408"/>
                  <a:pt x="521" y="408"/>
                  <a:pt x="521" y="408"/>
                </a:cubicBezTo>
                <a:cubicBezTo>
                  <a:pt x="521" y="409"/>
                  <a:pt x="521" y="409"/>
                  <a:pt x="522" y="409"/>
                </a:cubicBezTo>
                <a:moveTo>
                  <a:pt x="508" y="447"/>
                </a:moveTo>
                <a:cubicBezTo>
                  <a:pt x="506" y="446"/>
                  <a:pt x="506" y="445"/>
                  <a:pt x="505" y="444"/>
                </a:cubicBezTo>
                <a:cubicBezTo>
                  <a:pt x="505" y="443"/>
                  <a:pt x="505" y="442"/>
                  <a:pt x="505" y="442"/>
                </a:cubicBezTo>
                <a:cubicBezTo>
                  <a:pt x="506" y="441"/>
                  <a:pt x="506" y="441"/>
                  <a:pt x="507" y="440"/>
                </a:cubicBezTo>
                <a:cubicBezTo>
                  <a:pt x="532" y="440"/>
                  <a:pt x="532" y="440"/>
                  <a:pt x="532" y="440"/>
                </a:cubicBezTo>
                <a:cubicBezTo>
                  <a:pt x="533" y="442"/>
                  <a:pt x="533" y="442"/>
                  <a:pt x="531" y="442"/>
                </a:cubicBezTo>
                <a:cubicBezTo>
                  <a:pt x="531" y="443"/>
                  <a:pt x="531" y="443"/>
                  <a:pt x="531" y="443"/>
                </a:cubicBezTo>
                <a:cubicBezTo>
                  <a:pt x="532" y="444"/>
                  <a:pt x="533" y="444"/>
                  <a:pt x="533" y="446"/>
                </a:cubicBezTo>
                <a:cubicBezTo>
                  <a:pt x="533" y="447"/>
                  <a:pt x="532" y="447"/>
                  <a:pt x="531" y="447"/>
                </a:cubicBezTo>
                <a:cubicBezTo>
                  <a:pt x="530" y="446"/>
                  <a:pt x="528" y="446"/>
                  <a:pt x="527" y="447"/>
                </a:cubicBezTo>
                <a:cubicBezTo>
                  <a:pt x="526" y="447"/>
                  <a:pt x="525" y="447"/>
                  <a:pt x="524" y="446"/>
                </a:cubicBezTo>
                <a:cubicBezTo>
                  <a:pt x="524" y="446"/>
                  <a:pt x="523" y="446"/>
                  <a:pt x="523" y="446"/>
                </a:cubicBezTo>
                <a:cubicBezTo>
                  <a:pt x="522" y="447"/>
                  <a:pt x="520" y="447"/>
                  <a:pt x="519" y="447"/>
                </a:cubicBezTo>
                <a:cubicBezTo>
                  <a:pt x="515" y="447"/>
                  <a:pt x="511" y="447"/>
                  <a:pt x="508" y="447"/>
                </a:cubicBezTo>
                <a:moveTo>
                  <a:pt x="589" y="446"/>
                </a:moveTo>
                <a:cubicBezTo>
                  <a:pt x="589" y="446"/>
                  <a:pt x="588" y="447"/>
                  <a:pt x="587" y="446"/>
                </a:cubicBezTo>
                <a:cubicBezTo>
                  <a:pt x="587" y="446"/>
                  <a:pt x="587" y="446"/>
                  <a:pt x="587" y="446"/>
                </a:cubicBezTo>
                <a:cubicBezTo>
                  <a:pt x="586" y="446"/>
                  <a:pt x="586" y="445"/>
                  <a:pt x="585" y="444"/>
                </a:cubicBezTo>
                <a:cubicBezTo>
                  <a:pt x="585" y="444"/>
                  <a:pt x="585" y="444"/>
                  <a:pt x="585" y="444"/>
                </a:cubicBezTo>
                <a:cubicBezTo>
                  <a:pt x="584" y="445"/>
                  <a:pt x="583" y="446"/>
                  <a:pt x="582" y="447"/>
                </a:cubicBezTo>
                <a:cubicBezTo>
                  <a:pt x="582" y="446"/>
                  <a:pt x="581" y="445"/>
                  <a:pt x="580" y="446"/>
                </a:cubicBezTo>
                <a:cubicBezTo>
                  <a:pt x="579" y="447"/>
                  <a:pt x="578" y="447"/>
                  <a:pt x="578" y="447"/>
                </a:cubicBezTo>
                <a:cubicBezTo>
                  <a:pt x="577" y="447"/>
                  <a:pt x="577" y="446"/>
                  <a:pt x="576" y="446"/>
                </a:cubicBezTo>
                <a:cubicBezTo>
                  <a:pt x="576" y="446"/>
                  <a:pt x="575" y="446"/>
                  <a:pt x="575" y="445"/>
                </a:cubicBezTo>
                <a:cubicBezTo>
                  <a:pt x="575" y="444"/>
                  <a:pt x="575" y="444"/>
                  <a:pt x="574" y="443"/>
                </a:cubicBezTo>
                <a:cubicBezTo>
                  <a:pt x="574" y="443"/>
                  <a:pt x="575" y="442"/>
                  <a:pt x="575" y="442"/>
                </a:cubicBezTo>
                <a:cubicBezTo>
                  <a:pt x="575" y="442"/>
                  <a:pt x="575" y="442"/>
                  <a:pt x="576" y="441"/>
                </a:cubicBezTo>
                <a:cubicBezTo>
                  <a:pt x="576" y="442"/>
                  <a:pt x="577" y="443"/>
                  <a:pt x="578" y="442"/>
                </a:cubicBezTo>
                <a:cubicBezTo>
                  <a:pt x="578" y="441"/>
                  <a:pt x="578" y="441"/>
                  <a:pt x="577" y="441"/>
                </a:cubicBezTo>
                <a:cubicBezTo>
                  <a:pt x="577" y="441"/>
                  <a:pt x="578" y="440"/>
                  <a:pt x="578" y="440"/>
                </a:cubicBezTo>
                <a:cubicBezTo>
                  <a:pt x="579" y="440"/>
                  <a:pt x="579" y="440"/>
                  <a:pt x="580" y="441"/>
                </a:cubicBezTo>
                <a:cubicBezTo>
                  <a:pt x="581" y="442"/>
                  <a:pt x="581" y="441"/>
                  <a:pt x="582" y="440"/>
                </a:cubicBezTo>
                <a:cubicBezTo>
                  <a:pt x="583" y="440"/>
                  <a:pt x="585" y="440"/>
                  <a:pt x="587" y="440"/>
                </a:cubicBezTo>
                <a:cubicBezTo>
                  <a:pt x="588" y="440"/>
                  <a:pt x="589" y="441"/>
                  <a:pt x="589" y="441"/>
                </a:cubicBezTo>
                <a:cubicBezTo>
                  <a:pt x="590" y="440"/>
                  <a:pt x="591" y="440"/>
                  <a:pt x="592" y="440"/>
                </a:cubicBezTo>
                <a:cubicBezTo>
                  <a:pt x="593" y="440"/>
                  <a:pt x="593" y="440"/>
                  <a:pt x="594" y="440"/>
                </a:cubicBezTo>
                <a:cubicBezTo>
                  <a:pt x="594" y="439"/>
                  <a:pt x="594" y="440"/>
                  <a:pt x="595" y="440"/>
                </a:cubicBezTo>
                <a:cubicBezTo>
                  <a:pt x="597" y="438"/>
                  <a:pt x="598" y="439"/>
                  <a:pt x="600" y="440"/>
                </a:cubicBezTo>
                <a:cubicBezTo>
                  <a:pt x="602" y="441"/>
                  <a:pt x="603" y="443"/>
                  <a:pt x="602" y="445"/>
                </a:cubicBezTo>
                <a:cubicBezTo>
                  <a:pt x="601" y="445"/>
                  <a:pt x="601" y="446"/>
                  <a:pt x="601" y="447"/>
                </a:cubicBezTo>
                <a:cubicBezTo>
                  <a:pt x="601" y="447"/>
                  <a:pt x="600" y="447"/>
                  <a:pt x="599" y="447"/>
                </a:cubicBezTo>
                <a:cubicBezTo>
                  <a:pt x="598" y="445"/>
                  <a:pt x="596" y="446"/>
                  <a:pt x="595" y="446"/>
                </a:cubicBezTo>
                <a:cubicBezTo>
                  <a:pt x="594" y="448"/>
                  <a:pt x="592" y="445"/>
                  <a:pt x="592" y="447"/>
                </a:cubicBezTo>
                <a:cubicBezTo>
                  <a:pt x="591" y="447"/>
                  <a:pt x="590" y="447"/>
                  <a:pt x="589" y="446"/>
                </a:cubicBezTo>
                <a:moveTo>
                  <a:pt x="581" y="443"/>
                </a:moveTo>
                <a:cubicBezTo>
                  <a:pt x="581" y="443"/>
                  <a:pt x="582" y="444"/>
                  <a:pt x="582" y="444"/>
                </a:cubicBezTo>
                <a:cubicBezTo>
                  <a:pt x="583" y="444"/>
                  <a:pt x="583" y="444"/>
                  <a:pt x="584" y="444"/>
                </a:cubicBezTo>
                <a:cubicBezTo>
                  <a:pt x="584" y="444"/>
                  <a:pt x="584" y="443"/>
                  <a:pt x="584" y="443"/>
                </a:cubicBezTo>
                <a:cubicBezTo>
                  <a:pt x="584" y="443"/>
                  <a:pt x="584" y="442"/>
                  <a:pt x="583" y="442"/>
                </a:cubicBezTo>
                <a:cubicBezTo>
                  <a:pt x="582" y="442"/>
                  <a:pt x="582" y="442"/>
                  <a:pt x="581" y="443"/>
                </a:cubicBezTo>
                <a:moveTo>
                  <a:pt x="579" y="443"/>
                </a:moveTo>
                <a:cubicBezTo>
                  <a:pt x="579" y="443"/>
                  <a:pt x="578" y="443"/>
                  <a:pt x="578" y="443"/>
                </a:cubicBezTo>
                <a:cubicBezTo>
                  <a:pt x="578" y="444"/>
                  <a:pt x="578" y="444"/>
                  <a:pt x="578" y="445"/>
                </a:cubicBezTo>
                <a:cubicBezTo>
                  <a:pt x="579" y="445"/>
                  <a:pt x="579" y="445"/>
                  <a:pt x="580" y="445"/>
                </a:cubicBezTo>
                <a:cubicBezTo>
                  <a:pt x="580" y="445"/>
                  <a:pt x="580" y="444"/>
                  <a:pt x="580" y="444"/>
                </a:cubicBezTo>
                <a:cubicBezTo>
                  <a:pt x="580" y="444"/>
                  <a:pt x="579" y="443"/>
                  <a:pt x="579" y="443"/>
                </a:cubicBezTo>
                <a:moveTo>
                  <a:pt x="599" y="443"/>
                </a:moveTo>
                <a:cubicBezTo>
                  <a:pt x="599" y="443"/>
                  <a:pt x="599" y="443"/>
                  <a:pt x="600" y="443"/>
                </a:cubicBezTo>
                <a:cubicBezTo>
                  <a:pt x="600" y="443"/>
                  <a:pt x="600" y="443"/>
                  <a:pt x="600" y="442"/>
                </a:cubicBezTo>
                <a:cubicBezTo>
                  <a:pt x="600" y="442"/>
                  <a:pt x="600" y="442"/>
                  <a:pt x="600" y="442"/>
                </a:cubicBezTo>
                <a:cubicBezTo>
                  <a:pt x="599" y="442"/>
                  <a:pt x="599" y="443"/>
                  <a:pt x="599" y="443"/>
                </a:cubicBezTo>
                <a:moveTo>
                  <a:pt x="514" y="425"/>
                </a:moveTo>
                <a:cubicBezTo>
                  <a:pt x="518" y="425"/>
                  <a:pt x="518" y="425"/>
                  <a:pt x="518" y="425"/>
                </a:cubicBezTo>
                <a:cubicBezTo>
                  <a:pt x="518" y="425"/>
                  <a:pt x="518" y="425"/>
                  <a:pt x="518" y="425"/>
                </a:cubicBezTo>
                <a:cubicBezTo>
                  <a:pt x="518" y="424"/>
                  <a:pt x="518" y="423"/>
                  <a:pt x="518" y="423"/>
                </a:cubicBezTo>
                <a:cubicBezTo>
                  <a:pt x="518" y="417"/>
                  <a:pt x="518" y="417"/>
                  <a:pt x="518" y="417"/>
                </a:cubicBezTo>
                <a:cubicBezTo>
                  <a:pt x="519" y="417"/>
                  <a:pt x="520" y="417"/>
                  <a:pt x="521" y="417"/>
                </a:cubicBezTo>
                <a:cubicBezTo>
                  <a:pt x="521" y="418"/>
                  <a:pt x="522" y="417"/>
                  <a:pt x="523" y="418"/>
                </a:cubicBezTo>
                <a:cubicBezTo>
                  <a:pt x="523" y="419"/>
                  <a:pt x="521" y="419"/>
                  <a:pt x="523" y="420"/>
                </a:cubicBezTo>
                <a:cubicBezTo>
                  <a:pt x="524" y="421"/>
                  <a:pt x="523" y="422"/>
                  <a:pt x="523" y="423"/>
                </a:cubicBezTo>
                <a:cubicBezTo>
                  <a:pt x="524" y="423"/>
                  <a:pt x="524" y="424"/>
                  <a:pt x="524" y="425"/>
                </a:cubicBezTo>
                <a:cubicBezTo>
                  <a:pt x="528" y="425"/>
                  <a:pt x="528" y="425"/>
                  <a:pt x="528" y="425"/>
                </a:cubicBezTo>
                <a:cubicBezTo>
                  <a:pt x="529" y="426"/>
                  <a:pt x="529" y="427"/>
                  <a:pt x="529" y="428"/>
                </a:cubicBezTo>
                <a:cubicBezTo>
                  <a:pt x="528" y="429"/>
                  <a:pt x="528" y="429"/>
                  <a:pt x="527" y="430"/>
                </a:cubicBezTo>
                <a:cubicBezTo>
                  <a:pt x="514" y="430"/>
                  <a:pt x="514" y="430"/>
                  <a:pt x="514" y="430"/>
                </a:cubicBezTo>
                <a:cubicBezTo>
                  <a:pt x="514" y="430"/>
                  <a:pt x="514" y="429"/>
                  <a:pt x="514" y="429"/>
                </a:cubicBezTo>
                <a:cubicBezTo>
                  <a:pt x="514" y="428"/>
                  <a:pt x="514" y="427"/>
                  <a:pt x="514" y="425"/>
                </a:cubicBezTo>
                <a:moveTo>
                  <a:pt x="223" y="392"/>
                </a:moveTo>
                <a:cubicBezTo>
                  <a:pt x="223" y="393"/>
                  <a:pt x="223" y="394"/>
                  <a:pt x="223" y="395"/>
                </a:cubicBezTo>
                <a:cubicBezTo>
                  <a:pt x="223" y="395"/>
                  <a:pt x="223" y="395"/>
                  <a:pt x="223" y="396"/>
                </a:cubicBezTo>
                <a:cubicBezTo>
                  <a:pt x="222" y="397"/>
                  <a:pt x="223" y="397"/>
                  <a:pt x="223" y="398"/>
                </a:cubicBezTo>
                <a:cubicBezTo>
                  <a:pt x="223" y="399"/>
                  <a:pt x="222" y="398"/>
                  <a:pt x="221" y="399"/>
                </a:cubicBezTo>
                <a:cubicBezTo>
                  <a:pt x="221" y="398"/>
                  <a:pt x="221" y="398"/>
                  <a:pt x="221" y="398"/>
                </a:cubicBezTo>
                <a:cubicBezTo>
                  <a:pt x="221" y="397"/>
                  <a:pt x="221" y="397"/>
                  <a:pt x="221" y="397"/>
                </a:cubicBezTo>
                <a:cubicBezTo>
                  <a:pt x="220" y="396"/>
                  <a:pt x="220" y="396"/>
                  <a:pt x="220" y="395"/>
                </a:cubicBezTo>
                <a:cubicBezTo>
                  <a:pt x="220" y="395"/>
                  <a:pt x="220" y="395"/>
                  <a:pt x="221" y="395"/>
                </a:cubicBezTo>
                <a:cubicBezTo>
                  <a:pt x="221" y="395"/>
                  <a:pt x="221" y="395"/>
                  <a:pt x="221" y="396"/>
                </a:cubicBezTo>
                <a:cubicBezTo>
                  <a:pt x="222" y="395"/>
                  <a:pt x="221" y="393"/>
                  <a:pt x="222" y="392"/>
                </a:cubicBezTo>
                <a:cubicBezTo>
                  <a:pt x="221" y="392"/>
                  <a:pt x="221" y="392"/>
                  <a:pt x="220" y="392"/>
                </a:cubicBezTo>
                <a:cubicBezTo>
                  <a:pt x="220" y="392"/>
                  <a:pt x="220" y="391"/>
                  <a:pt x="220" y="391"/>
                </a:cubicBezTo>
                <a:cubicBezTo>
                  <a:pt x="220" y="390"/>
                  <a:pt x="222" y="389"/>
                  <a:pt x="220" y="388"/>
                </a:cubicBezTo>
                <a:cubicBezTo>
                  <a:pt x="220" y="388"/>
                  <a:pt x="220" y="387"/>
                  <a:pt x="220" y="387"/>
                </a:cubicBezTo>
                <a:cubicBezTo>
                  <a:pt x="221" y="386"/>
                  <a:pt x="223" y="385"/>
                  <a:pt x="225" y="385"/>
                </a:cubicBezTo>
                <a:cubicBezTo>
                  <a:pt x="226" y="385"/>
                  <a:pt x="227" y="385"/>
                  <a:pt x="228" y="385"/>
                </a:cubicBezTo>
                <a:cubicBezTo>
                  <a:pt x="230" y="386"/>
                  <a:pt x="231" y="388"/>
                  <a:pt x="233" y="388"/>
                </a:cubicBezTo>
                <a:cubicBezTo>
                  <a:pt x="233" y="389"/>
                  <a:pt x="233" y="391"/>
                  <a:pt x="233" y="392"/>
                </a:cubicBezTo>
                <a:cubicBezTo>
                  <a:pt x="233" y="392"/>
                  <a:pt x="233" y="393"/>
                  <a:pt x="234" y="393"/>
                </a:cubicBezTo>
                <a:cubicBezTo>
                  <a:pt x="234" y="393"/>
                  <a:pt x="234" y="394"/>
                  <a:pt x="234" y="394"/>
                </a:cubicBezTo>
                <a:cubicBezTo>
                  <a:pt x="234" y="395"/>
                  <a:pt x="233" y="395"/>
                  <a:pt x="232" y="394"/>
                </a:cubicBezTo>
                <a:cubicBezTo>
                  <a:pt x="232" y="394"/>
                  <a:pt x="232" y="394"/>
                  <a:pt x="231" y="394"/>
                </a:cubicBezTo>
                <a:cubicBezTo>
                  <a:pt x="230" y="395"/>
                  <a:pt x="229" y="395"/>
                  <a:pt x="227" y="395"/>
                </a:cubicBezTo>
                <a:cubicBezTo>
                  <a:pt x="228" y="394"/>
                  <a:pt x="228" y="394"/>
                  <a:pt x="228" y="393"/>
                </a:cubicBezTo>
                <a:cubicBezTo>
                  <a:pt x="227" y="393"/>
                  <a:pt x="227" y="392"/>
                  <a:pt x="226" y="391"/>
                </a:cubicBezTo>
                <a:cubicBezTo>
                  <a:pt x="224" y="391"/>
                  <a:pt x="224" y="391"/>
                  <a:pt x="224" y="391"/>
                </a:cubicBezTo>
                <a:cubicBezTo>
                  <a:pt x="224" y="390"/>
                  <a:pt x="224" y="390"/>
                  <a:pt x="223" y="390"/>
                </a:cubicBezTo>
                <a:cubicBezTo>
                  <a:pt x="223" y="390"/>
                  <a:pt x="223" y="390"/>
                  <a:pt x="223" y="391"/>
                </a:cubicBezTo>
                <a:cubicBezTo>
                  <a:pt x="222" y="391"/>
                  <a:pt x="223" y="392"/>
                  <a:pt x="223" y="392"/>
                </a:cubicBezTo>
                <a:moveTo>
                  <a:pt x="577" y="370"/>
                </a:moveTo>
                <a:cubicBezTo>
                  <a:pt x="577" y="370"/>
                  <a:pt x="577" y="370"/>
                  <a:pt x="577" y="370"/>
                </a:cubicBezTo>
                <a:cubicBezTo>
                  <a:pt x="578" y="369"/>
                  <a:pt x="580" y="369"/>
                  <a:pt x="581" y="369"/>
                </a:cubicBezTo>
                <a:cubicBezTo>
                  <a:pt x="581" y="369"/>
                  <a:pt x="581" y="370"/>
                  <a:pt x="581" y="370"/>
                </a:cubicBezTo>
                <a:cubicBezTo>
                  <a:pt x="581" y="370"/>
                  <a:pt x="581" y="371"/>
                  <a:pt x="581" y="371"/>
                </a:cubicBezTo>
                <a:cubicBezTo>
                  <a:pt x="582" y="371"/>
                  <a:pt x="582" y="371"/>
                  <a:pt x="582" y="370"/>
                </a:cubicBezTo>
                <a:cubicBezTo>
                  <a:pt x="582" y="370"/>
                  <a:pt x="582" y="369"/>
                  <a:pt x="583" y="369"/>
                </a:cubicBezTo>
                <a:cubicBezTo>
                  <a:pt x="583" y="368"/>
                  <a:pt x="584" y="368"/>
                  <a:pt x="584" y="368"/>
                </a:cubicBezTo>
                <a:cubicBezTo>
                  <a:pt x="585" y="369"/>
                  <a:pt x="586" y="369"/>
                  <a:pt x="587" y="369"/>
                </a:cubicBezTo>
                <a:cubicBezTo>
                  <a:pt x="587" y="369"/>
                  <a:pt x="588" y="370"/>
                  <a:pt x="589" y="370"/>
                </a:cubicBezTo>
                <a:cubicBezTo>
                  <a:pt x="589" y="371"/>
                  <a:pt x="589" y="371"/>
                  <a:pt x="590" y="371"/>
                </a:cubicBezTo>
                <a:cubicBezTo>
                  <a:pt x="590" y="371"/>
                  <a:pt x="590" y="371"/>
                  <a:pt x="590" y="371"/>
                </a:cubicBezTo>
                <a:cubicBezTo>
                  <a:pt x="590" y="372"/>
                  <a:pt x="590" y="372"/>
                  <a:pt x="590" y="372"/>
                </a:cubicBezTo>
                <a:cubicBezTo>
                  <a:pt x="591" y="372"/>
                  <a:pt x="592" y="373"/>
                  <a:pt x="593" y="373"/>
                </a:cubicBezTo>
                <a:cubicBezTo>
                  <a:pt x="593" y="373"/>
                  <a:pt x="594" y="372"/>
                  <a:pt x="594" y="372"/>
                </a:cubicBezTo>
                <a:cubicBezTo>
                  <a:pt x="594" y="371"/>
                  <a:pt x="595" y="371"/>
                  <a:pt x="595" y="371"/>
                </a:cubicBezTo>
                <a:cubicBezTo>
                  <a:pt x="595" y="371"/>
                  <a:pt x="596" y="371"/>
                  <a:pt x="596" y="371"/>
                </a:cubicBezTo>
                <a:cubicBezTo>
                  <a:pt x="596" y="371"/>
                  <a:pt x="596" y="372"/>
                  <a:pt x="597" y="372"/>
                </a:cubicBezTo>
                <a:cubicBezTo>
                  <a:pt x="598" y="371"/>
                  <a:pt x="598" y="370"/>
                  <a:pt x="599" y="369"/>
                </a:cubicBezTo>
                <a:cubicBezTo>
                  <a:pt x="600" y="369"/>
                  <a:pt x="600" y="369"/>
                  <a:pt x="600" y="369"/>
                </a:cubicBezTo>
                <a:cubicBezTo>
                  <a:pt x="601" y="369"/>
                  <a:pt x="601" y="370"/>
                  <a:pt x="601" y="370"/>
                </a:cubicBezTo>
                <a:cubicBezTo>
                  <a:pt x="601" y="372"/>
                  <a:pt x="601" y="373"/>
                  <a:pt x="601" y="374"/>
                </a:cubicBezTo>
                <a:cubicBezTo>
                  <a:pt x="601" y="375"/>
                  <a:pt x="600" y="375"/>
                  <a:pt x="599" y="376"/>
                </a:cubicBezTo>
                <a:cubicBezTo>
                  <a:pt x="598" y="376"/>
                  <a:pt x="597" y="376"/>
                  <a:pt x="595" y="376"/>
                </a:cubicBezTo>
                <a:cubicBezTo>
                  <a:pt x="595" y="376"/>
                  <a:pt x="595" y="376"/>
                  <a:pt x="594" y="375"/>
                </a:cubicBezTo>
                <a:cubicBezTo>
                  <a:pt x="594" y="375"/>
                  <a:pt x="593" y="375"/>
                  <a:pt x="592" y="375"/>
                </a:cubicBezTo>
                <a:cubicBezTo>
                  <a:pt x="590" y="377"/>
                  <a:pt x="588" y="375"/>
                  <a:pt x="586" y="376"/>
                </a:cubicBezTo>
                <a:cubicBezTo>
                  <a:pt x="586" y="375"/>
                  <a:pt x="586" y="374"/>
                  <a:pt x="585" y="374"/>
                </a:cubicBezTo>
                <a:cubicBezTo>
                  <a:pt x="585" y="375"/>
                  <a:pt x="584" y="375"/>
                  <a:pt x="583" y="375"/>
                </a:cubicBezTo>
                <a:cubicBezTo>
                  <a:pt x="583" y="375"/>
                  <a:pt x="583" y="374"/>
                  <a:pt x="583" y="374"/>
                </a:cubicBezTo>
                <a:cubicBezTo>
                  <a:pt x="582" y="374"/>
                  <a:pt x="582" y="374"/>
                  <a:pt x="581" y="373"/>
                </a:cubicBezTo>
                <a:cubicBezTo>
                  <a:pt x="581" y="373"/>
                  <a:pt x="582" y="373"/>
                  <a:pt x="582" y="372"/>
                </a:cubicBezTo>
                <a:cubicBezTo>
                  <a:pt x="581" y="372"/>
                  <a:pt x="580" y="371"/>
                  <a:pt x="579" y="371"/>
                </a:cubicBezTo>
                <a:cubicBezTo>
                  <a:pt x="579" y="371"/>
                  <a:pt x="579" y="370"/>
                  <a:pt x="579" y="370"/>
                </a:cubicBezTo>
                <a:cubicBezTo>
                  <a:pt x="578" y="370"/>
                  <a:pt x="578" y="370"/>
                  <a:pt x="577" y="370"/>
                </a:cubicBezTo>
                <a:moveTo>
                  <a:pt x="217" y="447"/>
                </a:moveTo>
                <a:cubicBezTo>
                  <a:pt x="216" y="445"/>
                  <a:pt x="215" y="443"/>
                  <a:pt x="217" y="440"/>
                </a:cubicBezTo>
                <a:cubicBezTo>
                  <a:pt x="221" y="440"/>
                  <a:pt x="225" y="440"/>
                  <a:pt x="229" y="440"/>
                </a:cubicBezTo>
                <a:cubicBezTo>
                  <a:pt x="230" y="440"/>
                  <a:pt x="230" y="441"/>
                  <a:pt x="230" y="441"/>
                </a:cubicBezTo>
                <a:cubicBezTo>
                  <a:pt x="230" y="442"/>
                  <a:pt x="229" y="442"/>
                  <a:pt x="230" y="443"/>
                </a:cubicBezTo>
                <a:cubicBezTo>
                  <a:pt x="230" y="443"/>
                  <a:pt x="230" y="444"/>
                  <a:pt x="230" y="445"/>
                </a:cubicBezTo>
                <a:cubicBezTo>
                  <a:pt x="230" y="445"/>
                  <a:pt x="232" y="445"/>
                  <a:pt x="231" y="446"/>
                </a:cubicBezTo>
                <a:cubicBezTo>
                  <a:pt x="229" y="447"/>
                  <a:pt x="229" y="447"/>
                  <a:pt x="228" y="446"/>
                </a:cubicBezTo>
                <a:cubicBezTo>
                  <a:pt x="227" y="446"/>
                  <a:pt x="227" y="446"/>
                  <a:pt x="226" y="446"/>
                </a:cubicBezTo>
                <a:cubicBezTo>
                  <a:pt x="225" y="446"/>
                  <a:pt x="225" y="447"/>
                  <a:pt x="223" y="447"/>
                </a:cubicBezTo>
                <a:cubicBezTo>
                  <a:pt x="222" y="447"/>
                  <a:pt x="222" y="447"/>
                  <a:pt x="221" y="447"/>
                </a:cubicBezTo>
                <a:cubicBezTo>
                  <a:pt x="219" y="447"/>
                  <a:pt x="218" y="447"/>
                  <a:pt x="217" y="447"/>
                </a:cubicBezTo>
                <a:moveTo>
                  <a:pt x="229" y="444"/>
                </a:moveTo>
                <a:cubicBezTo>
                  <a:pt x="228" y="444"/>
                  <a:pt x="228" y="444"/>
                  <a:pt x="228" y="445"/>
                </a:cubicBezTo>
                <a:cubicBezTo>
                  <a:pt x="228" y="445"/>
                  <a:pt x="229" y="445"/>
                  <a:pt x="229" y="445"/>
                </a:cubicBezTo>
                <a:cubicBezTo>
                  <a:pt x="229" y="445"/>
                  <a:pt x="229" y="445"/>
                  <a:pt x="229" y="445"/>
                </a:cubicBezTo>
                <a:cubicBezTo>
                  <a:pt x="229" y="444"/>
                  <a:pt x="229" y="444"/>
                  <a:pt x="229" y="444"/>
                </a:cubicBezTo>
                <a:moveTo>
                  <a:pt x="303" y="424"/>
                </a:moveTo>
                <a:cubicBezTo>
                  <a:pt x="311" y="424"/>
                  <a:pt x="311" y="424"/>
                  <a:pt x="311" y="424"/>
                </a:cubicBezTo>
                <a:cubicBezTo>
                  <a:pt x="312" y="425"/>
                  <a:pt x="312" y="426"/>
                  <a:pt x="312" y="426"/>
                </a:cubicBezTo>
                <a:cubicBezTo>
                  <a:pt x="313" y="427"/>
                  <a:pt x="313" y="427"/>
                  <a:pt x="312" y="428"/>
                </a:cubicBezTo>
                <a:cubicBezTo>
                  <a:pt x="312" y="428"/>
                  <a:pt x="312" y="429"/>
                  <a:pt x="311" y="430"/>
                </a:cubicBezTo>
                <a:cubicBezTo>
                  <a:pt x="298" y="430"/>
                  <a:pt x="298" y="430"/>
                  <a:pt x="298" y="430"/>
                </a:cubicBezTo>
                <a:cubicBezTo>
                  <a:pt x="297" y="428"/>
                  <a:pt x="297" y="427"/>
                  <a:pt x="298" y="426"/>
                </a:cubicBezTo>
                <a:cubicBezTo>
                  <a:pt x="298" y="426"/>
                  <a:pt x="297" y="426"/>
                  <a:pt x="297" y="426"/>
                </a:cubicBezTo>
                <a:cubicBezTo>
                  <a:pt x="296" y="425"/>
                  <a:pt x="296" y="425"/>
                  <a:pt x="296" y="424"/>
                </a:cubicBezTo>
                <a:cubicBezTo>
                  <a:pt x="297" y="423"/>
                  <a:pt x="298" y="423"/>
                  <a:pt x="298" y="423"/>
                </a:cubicBezTo>
                <a:cubicBezTo>
                  <a:pt x="298" y="424"/>
                  <a:pt x="299" y="424"/>
                  <a:pt x="300" y="425"/>
                </a:cubicBezTo>
                <a:cubicBezTo>
                  <a:pt x="301" y="425"/>
                  <a:pt x="302" y="426"/>
                  <a:pt x="304" y="426"/>
                </a:cubicBezTo>
                <a:cubicBezTo>
                  <a:pt x="304" y="426"/>
                  <a:pt x="304" y="426"/>
                  <a:pt x="304" y="426"/>
                </a:cubicBezTo>
                <a:cubicBezTo>
                  <a:pt x="304" y="425"/>
                  <a:pt x="303" y="425"/>
                  <a:pt x="303" y="424"/>
                </a:cubicBezTo>
                <a:moveTo>
                  <a:pt x="579" y="371"/>
                </a:moveTo>
                <a:cubicBezTo>
                  <a:pt x="579" y="372"/>
                  <a:pt x="578" y="372"/>
                  <a:pt x="578" y="373"/>
                </a:cubicBezTo>
                <a:cubicBezTo>
                  <a:pt x="579" y="373"/>
                  <a:pt x="580" y="374"/>
                  <a:pt x="579" y="375"/>
                </a:cubicBezTo>
                <a:cubicBezTo>
                  <a:pt x="577" y="374"/>
                  <a:pt x="577" y="374"/>
                  <a:pt x="576" y="375"/>
                </a:cubicBezTo>
                <a:cubicBezTo>
                  <a:pt x="575" y="375"/>
                  <a:pt x="575" y="375"/>
                  <a:pt x="574" y="374"/>
                </a:cubicBezTo>
                <a:cubicBezTo>
                  <a:pt x="574" y="374"/>
                  <a:pt x="575" y="374"/>
                  <a:pt x="575" y="373"/>
                </a:cubicBezTo>
                <a:cubicBezTo>
                  <a:pt x="575" y="373"/>
                  <a:pt x="575" y="373"/>
                  <a:pt x="575" y="372"/>
                </a:cubicBezTo>
                <a:cubicBezTo>
                  <a:pt x="575" y="372"/>
                  <a:pt x="575" y="372"/>
                  <a:pt x="576" y="372"/>
                </a:cubicBezTo>
                <a:cubicBezTo>
                  <a:pt x="576" y="371"/>
                  <a:pt x="575" y="371"/>
                  <a:pt x="575" y="372"/>
                </a:cubicBezTo>
                <a:cubicBezTo>
                  <a:pt x="575" y="372"/>
                  <a:pt x="575" y="372"/>
                  <a:pt x="575" y="372"/>
                </a:cubicBezTo>
                <a:cubicBezTo>
                  <a:pt x="575" y="372"/>
                  <a:pt x="576" y="372"/>
                  <a:pt x="576" y="372"/>
                </a:cubicBezTo>
                <a:cubicBezTo>
                  <a:pt x="576" y="372"/>
                  <a:pt x="576" y="372"/>
                  <a:pt x="576" y="371"/>
                </a:cubicBezTo>
                <a:cubicBezTo>
                  <a:pt x="576" y="371"/>
                  <a:pt x="576" y="371"/>
                  <a:pt x="576" y="372"/>
                </a:cubicBezTo>
                <a:cubicBezTo>
                  <a:pt x="574" y="372"/>
                  <a:pt x="574" y="371"/>
                  <a:pt x="574" y="371"/>
                </a:cubicBezTo>
                <a:cubicBezTo>
                  <a:pt x="574" y="370"/>
                  <a:pt x="575" y="370"/>
                  <a:pt x="575" y="370"/>
                </a:cubicBezTo>
                <a:cubicBezTo>
                  <a:pt x="576" y="370"/>
                  <a:pt x="577" y="370"/>
                  <a:pt x="577" y="370"/>
                </a:cubicBezTo>
                <a:cubicBezTo>
                  <a:pt x="577" y="370"/>
                  <a:pt x="578" y="371"/>
                  <a:pt x="578" y="371"/>
                </a:cubicBezTo>
                <a:cubicBezTo>
                  <a:pt x="578" y="371"/>
                  <a:pt x="579" y="371"/>
                  <a:pt x="579" y="371"/>
                </a:cubicBezTo>
                <a:moveTo>
                  <a:pt x="290" y="424"/>
                </a:moveTo>
                <a:cubicBezTo>
                  <a:pt x="289" y="423"/>
                  <a:pt x="291" y="421"/>
                  <a:pt x="289" y="421"/>
                </a:cubicBezTo>
                <a:cubicBezTo>
                  <a:pt x="289" y="420"/>
                  <a:pt x="290" y="420"/>
                  <a:pt x="290" y="419"/>
                </a:cubicBezTo>
                <a:cubicBezTo>
                  <a:pt x="291" y="420"/>
                  <a:pt x="292" y="420"/>
                  <a:pt x="292" y="421"/>
                </a:cubicBezTo>
                <a:cubicBezTo>
                  <a:pt x="292" y="422"/>
                  <a:pt x="292" y="422"/>
                  <a:pt x="293" y="423"/>
                </a:cubicBezTo>
                <a:cubicBezTo>
                  <a:pt x="293" y="423"/>
                  <a:pt x="292" y="424"/>
                  <a:pt x="292" y="424"/>
                </a:cubicBezTo>
                <a:cubicBezTo>
                  <a:pt x="291" y="424"/>
                  <a:pt x="291" y="424"/>
                  <a:pt x="290" y="424"/>
                </a:cubicBezTo>
                <a:moveTo>
                  <a:pt x="367" y="471"/>
                </a:moveTo>
                <a:cubicBezTo>
                  <a:pt x="367" y="471"/>
                  <a:pt x="368" y="470"/>
                  <a:pt x="368" y="470"/>
                </a:cubicBezTo>
                <a:cubicBezTo>
                  <a:pt x="369" y="470"/>
                  <a:pt x="369" y="470"/>
                  <a:pt x="370" y="471"/>
                </a:cubicBezTo>
                <a:cubicBezTo>
                  <a:pt x="369" y="472"/>
                  <a:pt x="370" y="472"/>
                  <a:pt x="370" y="473"/>
                </a:cubicBezTo>
                <a:cubicBezTo>
                  <a:pt x="370" y="474"/>
                  <a:pt x="370" y="474"/>
                  <a:pt x="370" y="474"/>
                </a:cubicBezTo>
                <a:cubicBezTo>
                  <a:pt x="370" y="474"/>
                  <a:pt x="369" y="475"/>
                  <a:pt x="369" y="474"/>
                </a:cubicBezTo>
                <a:cubicBezTo>
                  <a:pt x="369" y="474"/>
                  <a:pt x="368" y="473"/>
                  <a:pt x="368" y="472"/>
                </a:cubicBezTo>
                <a:cubicBezTo>
                  <a:pt x="367" y="472"/>
                  <a:pt x="367" y="471"/>
                  <a:pt x="367" y="471"/>
                </a:cubicBezTo>
                <a:moveTo>
                  <a:pt x="416" y="252"/>
                </a:moveTo>
                <a:cubicBezTo>
                  <a:pt x="417" y="252"/>
                  <a:pt x="418" y="251"/>
                  <a:pt x="419" y="252"/>
                </a:cubicBezTo>
                <a:cubicBezTo>
                  <a:pt x="419" y="253"/>
                  <a:pt x="418" y="254"/>
                  <a:pt x="420" y="255"/>
                </a:cubicBezTo>
                <a:cubicBezTo>
                  <a:pt x="420" y="255"/>
                  <a:pt x="420" y="256"/>
                  <a:pt x="420" y="256"/>
                </a:cubicBezTo>
                <a:cubicBezTo>
                  <a:pt x="418" y="256"/>
                  <a:pt x="417" y="254"/>
                  <a:pt x="416" y="253"/>
                </a:cubicBezTo>
                <a:cubicBezTo>
                  <a:pt x="416" y="253"/>
                  <a:pt x="416" y="252"/>
                  <a:pt x="416" y="252"/>
                </a:cubicBezTo>
                <a:moveTo>
                  <a:pt x="375" y="475"/>
                </a:moveTo>
                <a:cubicBezTo>
                  <a:pt x="378" y="475"/>
                  <a:pt x="378" y="475"/>
                  <a:pt x="378" y="475"/>
                </a:cubicBezTo>
                <a:cubicBezTo>
                  <a:pt x="379" y="476"/>
                  <a:pt x="381" y="477"/>
                  <a:pt x="380" y="478"/>
                </a:cubicBezTo>
                <a:cubicBezTo>
                  <a:pt x="378" y="477"/>
                  <a:pt x="378" y="477"/>
                  <a:pt x="377" y="478"/>
                </a:cubicBezTo>
                <a:cubicBezTo>
                  <a:pt x="376" y="477"/>
                  <a:pt x="376" y="476"/>
                  <a:pt x="375" y="475"/>
                </a:cubicBezTo>
                <a:moveTo>
                  <a:pt x="280" y="425"/>
                </a:moveTo>
                <a:cubicBezTo>
                  <a:pt x="280" y="426"/>
                  <a:pt x="280" y="427"/>
                  <a:pt x="282" y="427"/>
                </a:cubicBezTo>
                <a:cubicBezTo>
                  <a:pt x="282" y="427"/>
                  <a:pt x="283" y="428"/>
                  <a:pt x="283" y="428"/>
                </a:cubicBezTo>
                <a:cubicBezTo>
                  <a:pt x="283" y="429"/>
                  <a:pt x="283" y="429"/>
                  <a:pt x="283" y="429"/>
                </a:cubicBezTo>
                <a:cubicBezTo>
                  <a:pt x="283" y="430"/>
                  <a:pt x="283" y="430"/>
                  <a:pt x="283" y="430"/>
                </a:cubicBezTo>
                <a:cubicBezTo>
                  <a:pt x="282" y="429"/>
                  <a:pt x="281" y="429"/>
                  <a:pt x="281" y="429"/>
                </a:cubicBezTo>
                <a:cubicBezTo>
                  <a:pt x="280" y="428"/>
                  <a:pt x="279" y="428"/>
                  <a:pt x="279" y="427"/>
                </a:cubicBezTo>
                <a:cubicBezTo>
                  <a:pt x="280" y="427"/>
                  <a:pt x="279" y="426"/>
                  <a:pt x="280" y="425"/>
                </a:cubicBezTo>
                <a:cubicBezTo>
                  <a:pt x="280" y="425"/>
                  <a:pt x="280" y="425"/>
                  <a:pt x="280" y="425"/>
                </a:cubicBezTo>
                <a:moveTo>
                  <a:pt x="290" y="427"/>
                </a:moveTo>
                <a:cubicBezTo>
                  <a:pt x="289" y="427"/>
                  <a:pt x="289" y="427"/>
                  <a:pt x="290" y="429"/>
                </a:cubicBezTo>
                <a:cubicBezTo>
                  <a:pt x="289" y="429"/>
                  <a:pt x="287" y="429"/>
                  <a:pt x="286" y="429"/>
                </a:cubicBezTo>
                <a:cubicBezTo>
                  <a:pt x="287" y="428"/>
                  <a:pt x="287" y="427"/>
                  <a:pt x="288" y="427"/>
                </a:cubicBezTo>
                <a:cubicBezTo>
                  <a:pt x="289" y="425"/>
                  <a:pt x="289" y="425"/>
                  <a:pt x="290" y="427"/>
                </a:cubicBezTo>
                <a:moveTo>
                  <a:pt x="371" y="476"/>
                </a:moveTo>
                <a:cubicBezTo>
                  <a:pt x="372" y="477"/>
                  <a:pt x="372" y="477"/>
                  <a:pt x="372" y="478"/>
                </a:cubicBezTo>
                <a:cubicBezTo>
                  <a:pt x="372" y="478"/>
                  <a:pt x="371" y="479"/>
                  <a:pt x="371" y="479"/>
                </a:cubicBezTo>
                <a:cubicBezTo>
                  <a:pt x="370" y="479"/>
                  <a:pt x="369" y="479"/>
                  <a:pt x="368" y="479"/>
                </a:cubicBezTo>
                <a:cubicBezTo>
                  <a:pt x="368" y="477"/>
                  <a:pt x="370" y="478"/>
                  <a:pt x="371" y="476"/>
                </a:cubicBezTo>
                <a:moveTo>
                  <a:pt x="412" y="486"/>
                </a:moveTo>
                <a:cubicBezTo>
                  <a:pt x="412" y="485"/>
                  <a:pt x="413" y="485"/>
                  <a:pt x="413" y="485"/>
                </a:cubicBezTo>
                <a:cubicBezTo>
                  <a:pt x="414" y="485"/>
                  <a:pt x="414" y="486"/>
                  <a:pt x="415" y="486"/>
                </a:cubicBezTo>
                <a:cubicBezTo>
                  <a:pt x="415" y="487"/>
                  <a:pt x="416" y="488"/>
                  <a:pt x="416" y="489"/>
                </a:cubicBezTo>
                <a:cubicBezTo>
                  <a:pt x="415" y="489"/>
                  <a:pt x="415" y="489"/>
                  <a:pt x="414" y="489"/>
                </a:cubicBezTo>
                <a:cubicBezTo>
                  <a:pt x="413" y="489"/>
                  <a:pt x="413" y="488"/>
                  <a:pt x="413" y="488"/>
                </a:cubicBezTo>
                <a:cubicBezTo>
                  <a:pt x="413" y="488"/>
                  <a:pt x="414" y="488"/>
                  <a:pt x="414" y="487"/>
                </a:cubicBezTo>
                <a:cubicBezTo>
                  <a:pt x="414" y="487"/>
                  <a:pt x="414" y="487"/>
                  <a:pt x="413" y="487"/>
                </a:cubicBezTo>
                <a:cubicBezTo>
                  <a:pt x="413" y="486"/>
                  <a:pt x="413" y="486"/>
                  <a:pt x="412" y="486"/>
                </a:cubicBezTo>
                <a:moveTo>
                  <a:pt x="375" y="475"/>
                </a:moveTo>
                <a:cubicBezTo>
                  <a:pt x="374" y="475"/>
                  <a:pt x="374" y="475"/>
                  <a:pt x="373" y="475"/>
                </a:cubicBezTo>
                <a:cubicBezTo>
                  <a:pt x="372" y="475"/>
                  <a:pt x="372" y="475"/>
                  <a:pt x="371" y="475"/>
                </a:cubicBezTo>
                <a:cubicBezTo>
                  <a:pt x="371" y="474"/>
                  <a:pt x="372" y="474"/>
                  <a:pt x="372" y="473"/>
                </a:cubicBezTo>
                <a:cubicBezTo>
                  <a:pt x="372" y="473"/>
                  <a:pt x="373" y="473"/>
                  <a:pt x="373" y="473"/>
                </a:cubicBezTo>
                <a:cubicBezTo>
                  <a:pt x="374" y="474"/>
                  <a:pt x="375" y="474"/>
                  <a:pt x="375" y="475"/>
                </a:cubicBezTo>
                <a:moveTo>
                  <a:pt x="589" y="370"/>
                </a:moveTo>
                <a:cubicBezTo>
                  <a:pt x="589" y="370"/>
                  <a:pt x="589" y="369"/>
                  <a:pt x="589" y="369"/>
                </a:cubicBezTo>
                <a:cubicBezTo>
                  <a:pt x="590" y="369"/>
                  <a:pt x="591" y="369"/>
                  <a:pt x="592" y="369"/>
                </a:cubicBezTo>
                <a:cubicBezTo>
                  <a:pt x="592" y="371"/>
                  <a:pt x="591" y="371"/>
                  <a:pt x="590" y="371"/>
                </a:cubicBezTo>
                <a:cubicBezTo>
                  <a:pt x="590" y="370"/>
                  <a:pt x="589" y="370"/>
                  <a:pt x="589" y="370"/>
                </a:cubicBezTo>
                <a:moveTo>
                  <a:pt x="464" y="355"/>
                </a:moveTo>
                <a:cubicBezTo>
                  <a:pt x="465" y="354"/>
                  <a:pt x="465" y="354"/>
                  <a:pt x="466" y="353"/>
                </a:cubicBezTo>
                <a:cubicBezTo>
                  <a:pt x="466" y="353"/>
                  <a:pt x="466" y="353"/>
                  <a:pt x="466" y="354"/>
                </a:cubicBezTo>
                <a:cubicBezTo>
                  <a:pt x="466" y="354"/>
                  <a:pt x="466" y="355"/>
                  <a:pt x="466" y="356"/>
                </a:cubicBezTo>
                <a:cubicBezTo>
                  <a:pt x="466" y="355"/>
                  <a:pt x="465" y="355"/>
                  <a:pt x="464" y="355"/>
                </a:cubicBezTo>
                <a:moveTo>
                  <a:pt x="288" y="371"/>
                </a:moveTo>
                <a:cubicBezTo>
                  <a:pt x="288" y="371"/>
                  <a:pt x="288" y="371"/>
                  <a:pt x="288" y="371"/>
                </a:cubicBezTo>
                <a:cubicBezTo>
                  <a:pt x="288" y="369"/>
                  <a:pt x="288" y="369"/>
                  <a:pt x="289" y="369"/>
                </a:cubicBezTo>
                <a:cubicBezTo>
                  <a:pt x="290" y="369"/>
                  <a:pt x="291" y="369"/>
                  <a:pt x="291" y="370"/>
                </a:cubicBezTo>
                <a:cubicBezTo>
                  <a:pt x="290" y="370"/>
                  <a:pt x="290" y="370"/>
                  <a:pt x="290" y="370"/>
                </a:cubicBezTo>
                <a:cubicBezTo>
                  <a:pt x="289" y="370"/>
                  <a:pt x="289" y="371"/>
                  <a:pt x="289" y="371"/>
                </a:cubicBezTo>
                <a:moveTo>
                  <a:pt x="423" y="255"/>
                </a:moveTo>
                <a:cubicBezTo>
                  <a:pt x="421" y="255"/>
                  <a:pt x="421" y="255"/>
                  <a:pt x="421" y="254"/>
                </a:cubicBezTo>
                <a:cubicBezTo>
                  <a:pt x="422" y="254"/>
                  <a:pt x="422" y="254"/>
                  <a:pt x="423" y="255"/>
                </a:cubicBezTo>
                <a:moveTo>
                  <a:pt x="573" y="440"/>
                </a:moveTo>
                <a:cubicBezTo>
                  <a:pt x="573" y="440"/>
                  <a:pt x="574" y="440"/>
                  <a:pt x="574" y="441"/>
                </a:cubicBezTo>
                <a:cubicBezTo>
                  <a:pt x="574" y="441"/>
                  <a:pt x="574" y="441"/>
                  <a:pt x="574" y="441"/>
                </a:cubicBezTo>
                <a:cubicBezTo>
                  <a:pt x="574" y="441"/>
                  <a:pt x="572" y="441"/>
                  <a:pt x="572" y="441"/>
                </a:cubicBezTo>
                <a:cubicBezTo>
                  <a:pt x="572" y="441"/>
                  <a:pt x="572" y="441"/>
                  <a:pt x="572" y="441"/>
                </a:cubicBezTo>
                <a:cubicBezTo>
                  <a:pt x="572" y="440"/>
                  <a:pt x="573" y="440"/>
                  <a:pt x="573" y="440"/>
                </a:cubicBezTo>
                <a:moveTo>
                  <a:pt x="564" y="370"/>
                </a:moveTo>
                <a:cubicBezTo>
                  <a:pt x="566" y="369"/>
                  <a:pt x="567" y="369"/>
                  <a:pt x="568" y="370"/>
                </a:cubicBezTo>
                <a:cubicBezTo>
                  <a:pt x="567" y="371"/>
                  <a:pt x="566" y="370"/>
                  <a:pt x="564" y="370"/>
                </a:cubicBezTo>
                <a:moveTo>
                  <a:pt x="573" y="371"/>
                </a:moveTo>
                <a:cubicBezTo>
                  <a:pt x="573" y="371"/>
                  <a:pt x="574" y="371"/>
                  <a:pt x="573" y="371"/>
                </a:cubicBezTo>
                <a:cubicBezTo>
                  <a:pt x="573" y="372"/>
                  <a:pt x="573" y="372"/>
                  <a:pt x="573" y="372"/>
                </a:cubicBezTo>
                <a:cubicBezTo>
                  <a:pt x="573" y="372"/>
                  <a:pt x="573" y="372"/>
                  <a:pt x="573" y="371"/>
                </a:cubicBezTo>
                <a:cubicBezTo>
                  <a:pt x="572" y="371"/>
                  <a:pt x="572" y="370"/>
                  <a:pt x="573" y="370"/>
                </a:cubicBezTo>
                <a:cubicBezTo>
                  <a:pt x="573" y="370"/>
                  <a:pt x="573" y="369"/>
                  <a:pt x="573" y="369"/>
                </a:cubicBezTo>
                <a:cubicBezTo>
                  <a:pt x="573" y="369"/>
                  <a:pt x="573" y="369"/>
                  <a:pt x="573" y="370"/>
                </a:cubicBezTo>
                <a:cubicBezTo>
                  <a:pt x="573" y="370"/>
                  <a:pt x="573" y="370"/>
                  <a:pt x="573" y="371"/>
                </a:cubicBezTo>
                <a:moveTo>
                  <a:pt x="572" y="446"/>
                </a:moveTo>
                <a:cubicBezTo>
                  <a:pt x="572" y="446"/>
                  <a:pt x="571" y="446"/>
                  <a:pt x="571" y="446"/>
                </a:cubicBezTo>
                <a:cubicBezTo>
                  <a:pt x="571" y="446"/>
                  <a:pt x="571" y="445"/>
                  <a:pt x="571" y="445"/>
                </a:cubicBezTo>
                <a:cubicBezTo>
                  <a:pt x="571" y="445"/>
                  <a:pt x="573" y="445"/>
                  <a:pt x="573" y="445"/>
                </a:cubicBezTo>
                <a:cubicBezTo>
                  <a:pt x="573" y="445"/>
                  <a:pt x="573" y="446"/>
                  <a:pt x="573" y="446"/>
                </a:cubicBezTo>
                <a:cubicBezTo>
                  <a:pt x="573" y="446"/>
                  <a:pt x="572" y="446"/>
                  <a:pt x="572" y="446"/>
                </a:cubicBezTo>
                <a:moveTo>
                  <a:pt x="293" y="419"/>
                </a:moveTo>
                <a:cubicBezTo>
                  <a:pt x="293" y="419"/>
                  <a:pt x="294" y="420"/>
                  <a:pt x="294" y="421"/>
                </a:cubicBezTo>
                <a:cubicBezTo>
                  <a:pt x="294" y="421"/>
                  <a:pt x="293" y="421"/>
                  <a:pt x="293" y="421"/>
                </a:cubicBezTo>
                <a:cubicBezTo>
                  <a:pt x="293" y="421"/>
                  <a:pt x="292" y="420"/>
                  <a:pt x="292" y="420"/>
                </a:cubicBezTo>
                <a:cubicBezTo>
                  <a:pt x="292" y="420"/>
                  <a:pt x="292" y="420"/>
                  <a:pt x="292" y="420"/>
                </a:cubicBezTo>
                <a:cubicBezTo>
                  <a:pt x="292" y="420"/>
                  <a:pt x="292" y="419"/>
                  <a:pt x="293" y="419"/>
                </a:cubicBezTo>
                <a:moveTo>
                  <a:pt x="368" y="477"/>
                </a:moveTo>
                <a:cubicBezTo>
                  <a:pt x="367" y="477"/>
                  <a:pt x="367" y="477"/>
                  <a:pt x="366" y="477"/>
                </a:cubicBezTo>
                <a:cubicBezTo>
                  <a:pt x="366" y="477"/>
                  <a:pt x="366" y="477"/>
                  <a:pt x="366" y="476"/>
                </a:cubicBezTo>
                <a:cubicBezTo>
                  <a:pt x="366" y="476"/>
                  <a:pt x="366" y="476"/>
                  <a:pt x="366" y="476"/>
                </a:cubicBezTo>
                <a:cubicBezTo>
                  <a:pt x="366" y="476"/>
                  <a:pt x="366" y="476"/>
                  <a:pt x="367" y="476"/>
                </a:cubicBezTo>
                <a:cubicBezTo>
                  <a:pt x="367" y="476"/>
                  <a:pt x="367" y="476"/>
                  <a:pt x="367" y="476"/>
                </a:cubicBezTo>
                <a:cubicBezTo>
                  <a:pt x="367" y="477"/>
                  <a:pt x="368" y="477"/>
                  <a:pt x="368" y="477"/>
                </a:cubicBezTo>
                <a:moveTo>
                  <a:pt x="417" y="490"/>
                </a:moveTo>
                <a:cubicBezTo>
                  <a:pt x="419" y="490"/>
                  <a:pt x="419" y="490"/>
                  <a:pt x="418" y="491"/>
                </a:cubicBezTo>
                <a:cubicBezTo>
                  <a:pt x="418" y="491"/>
                  <a:pt x="417" y="491"/>
                  <a:pt x="417" y="490"/>
                </a:cubicBezTo>
                <a:moveTo>
                  <a:pt x="514" y="582"/>
                </a:moveTo>
                <a:cubicBezTo>
                  <a:pt x="513" y="583"/>
                  <a:pt x="512" y="583"/>
                  <a:pt x="512" y="582"/>
                </a:cubicBezTo>
                <a:cubicBezTo>
                  <a:pt x="512" y="582"/>
                  <a:pt x="512" y="582"/>
                  <a:pt x="512" y="582"/>
                </a:cubicBezTo>
                <a:cubicBezTo>
                  <a:pt x="512" y="581"/>
                  <a:pt x="513" y="581"/>
                  <a:pt x="514" y="582"/>
                </a:cubicBezTo>
                <a:cubicBezTo>
                  <a:pt x="514" y="582"/>
                  <a:pt x="514" y="582"/>
                  <a:pt x="514" y="582"/>
                </a:cubicBezTo>
                <a:moveTo>
                  <a:pt x="218" y="394"/>
                </a:moveTo>
                <a:cubicBezTo>
                  <a:pt x="218" y="393"/>
                  <a:pt x="218" y="393"/>
                  <a:pt x="218" y="392"/>
                </a:cubicBezTo>
                <a:cubicBezTo>
                  <a:pt x="219" y="393"/>
                  <a:pt x="219" y="393"/>
                  <a:pt x="218" y="394"/>
                </a:cubicBezTo>
                <a:moveTo>
                  <a:pt x="424" y="443"/>
                </a:moveTo>
                <a:cubicBezTo>
                  <a:pt x="424" y="443"/>
                  <a:pt x="424" y="443"/>
                  <a:pt x="424" y="443"/>
                </a:cubicBezTo>
                <a:cubicBezTo>
                  <a:pt x="423" y="444"/>
                  <a:pt x="423" y="444"/>
                  <a:pt x="423" y="444"/>
                </a:cubicBezTo>
                <a:cubicBezTo>
                  <a:pt x="423" y="444"/>
                  <a:pt x="423" y="444"/>
                  <a:pt x="423" y="443"/>
                </a:cubicBezTo>
                <a:cubicBezTo>
                  <a:pt x="423" y="443"/>
                  <a:pt x="423" y="443"/>
                  <a:pt x="423" y="442"/>
                </a:cubicBezTo>
                <a:cubicBezTo>
                  <a:pt x="423" y="442"/>
                  <a:pt x="423" y="442"/>
                  <a:pt x="423" y="442"/>
                </a:cubicBezTo>
                <a:cubicBezTo>
                  <a:pt x="424" y="442"/>
                  <a:pt x="424" y="442"/>
                  <a:pt x="424" y="443"/>
                </a:cubicBezTo>
                <a:moveTo>
                  <a:pt x="566" y="374"/>
                </a:moveTo>
                <a:cubicBezTo>
                  <a:pt x="564" y="374"/>
                  <a:pt x="564" y="374"/>
                  <a:pt x="564" y="374"/>
                </a:cubicBezTo>
                <a:cubicBezTo>
                  <a:pt x="564" y="373"/>
                  <a:pt x="564" y="373"/>
                  <a:pt x="564" y="373"/>
                </a:cubicBezTo>
                <a:cubicBezTo>
                  <a:pt x="564" y="373"/>
                  <a:pt x="565" y="373"/>
                  <a:pt x="565" y="373"/>
                </a:cubicBezTo>
                <a:cubicBezTo>
                  <a:pt x="566" y="373"/>
                  <a:pt x="566" y="374"/>
                  <a:pt x="566" y="374"/>
                </a:cubicBezTo>
                <a:moveTo>
                  <a:pt x="419" y="240"/>
                </a:moveTo>
                <a:cubicBezTo>
                  <a:pt x="418" y="240"/>
                  <a:pt x="418" y="240"/>
                  <a:pt x="417" y="240"/>
                </a:cubicBezTo>
                <a:cubicBezTo>
                  <a:pt x="418" y="239"/>
                  <a:pt x="418" y="239"/>
                  <a:pt x="419" y="240"/>
                </a:cubicBezTo>
                <a:moveTo>
                  <a:pt x="457" y="468"/>
                </a:moveTo>
                <a:cubicBezTo>
                  <a:pt x="457" y="467"/>
                  <a:pt x="457" y="467"/>
                  <a:pt x="457" y="466"/>
                </a:cubicBezTo>
                <a:cubicBezTo>
                  <a:pt x="458" y="467"/>
                  <a:pt x="458" y="467"/>
                  <a:pt x="457" y="468"/>
                </a:cubicBezTo>
                <a:moveTo>
                  <a:pt x="398" y="583"/>
                </a:moveTo>
                <a:cubicBezTo>
                  <a:pt x="398" y="583"/>
                  <a:pt x="397" y="583"/>
                  <a:pt x="397" y="583"/>
                </a:cubicBezTo>
                <a:cubicBezTo>
                  <a:pt x="397" y="583"/>
                  <a:pt x="397" y="583"/>
                  <a:pt x="398" y="583"/>
                </a:cubicBezTo>
                <a:cubicBezTo>
                  <a:pt x="398" y="582"/>
                  <a:pt x="398" y="582"/>
                  <a:pt x="398" y="583"/>
                </a:cubicBezTo>
                <a:cubicBezTo>
                  <a:pt x="398" y="583"/>
                  <a:pt x="398" y="583"/>
                  <a:pt x="398" y="583"/>
                </a:cubicBezTo>
                <a:moveTo>
                  <a:pt x="406" y="595"/>
                </a:moveTo>
                <a:cubicBezTo>
                  <a:pt x="405" y="595"/>
                  <a:pt x="405" y="596"/>
                  <a:pt x="405" y="596"/>
                </a:cubicBezTo>
                <a:cubicBezTo>
                  <a:pt x="405" y="596"/>
                  <a:pt x="405" y="595"/>
                  <a:pt x="405" y="595"/>
                </a:cubicBezTo>
                <a:cubicBezTo>
                  <a:pt x="405" y="595"/>
                  <a:pt x="405" y="595"/>
                  <a:pt x="405" y="595"/>
                </a:cubicBezTo>
                <a:cubicBezTo>
                  <a:pt x="405" y="595"/>
                  <a:pt x="405" y="595"/>
                  <a:pt x="406" y="595"/>
                </a:cubicBezTo>
                <a:moveTo>
                  <a:pt x="409" y="594"/>
                </a:moveTo>
                <a:cubicBezTo>
                  <a:pt x="409" y="594"/>
                  <a:pt x="409" y="595"/>
                  <a:pt x="409" y="595"/>
                </a:cubicBezTo>
                <a:cubicBezTo>
                  <a:pt x="408" y="594"/>
                  <a:pt x="409" y="594"/>
                  <a:pt x="409" y="594"/>
                </a:cubicBezTo>
                <a:cubicBezTo>
                  <a:pt x="409" y="594"/>
                  <a:pt x="409" y="594"/>
                  <a:pt x="409" y="594"/>
                </a:cubicBezTo>
                <a:cubicBezTo>
                  <a:pt x="409" y="594"/>
                  <a:pt x="409" y="594"/>
                  <a:pt x="409" y="594"/>
                </a:cubicBezTo>
                <a:moveTo>
                  <a:pt x="406" y="593"/>
                </a:moveTo>
                <a:cubicBezTo>
                  <a:pt x="406" y="593"/>
                  <a:pt x="406" y="593"/>
                  <a:pt x="406" y="593"/>
                </a:cubicBezTo>
                <a:cubicBezTo>
                  <a:pt x="406" y="593"/>
                  <a:pt x="406" y="593"/>
                  <a:pt x="406" y="592"/>
                </a:cubicBezTo>
                <a:cubicBezTo>
                  <a:pt x="406" y="592"/>
                  <a:pt x="406" y="592"/>
                  <a:pt x="406" y="592"/>
                </a:cubicBezTo>
                <a:cubicBezTo>
                  <a:pt x="406" y="592"/>
                  <a:pt x="406" y="592"/>
                  <a:pt x="406" y="593"/>
                </a:cubicBezTo>
                <a:moveTo>
                  <a:pt x="400" y="590"/>
                </a:moveTo>
                <a:cubicBezTo>
                  <a:pt x="400" y="590"/>
                  <a:pt x="401" y="590"/>
                  <a:pt x="401" y="591"/>
                </a:cubicBezTo>
                <a:cubicBezTo>
                  <a:pt x="401" y="591"/>
                  <a:pt x="401" y="591"/>
                  <a:pt x="400" y="591"/>
                </a:cubicBezTo>
                <a:cubicBezTo>
                  <a:pt x="400" y="591"/>
                  <a:pt x="400" y="591"/>
                  <a:pt x="400" y="591"/>
                </a:cubicBezTo>
                <a:cubicBezTo>
                  <a:pt x="400" y="591"/>
                  <a:pt x="400" y="590"/>
                  <a:pt x="400" y="590"/>
                </a:cubicBezTo>
                <a:moveTo>
                  <a:pt x="418" y="237"/>
                </a:moveTo>
                <a:cubicBezTo>
                  <a:pt x="418" y="237"/>
                  <a:pt x="417" y="237"/>
                  <a:pt x="417" y="237"/>
                </a:cubicBezTo>
                <a:cubicBezTo>
                  <a:pt x="417" y="237"/>
                  <a:pt x="417" y="237"/>
                  <a:pt x="417" y="237"/>
                </a:cubicBezTo>
                <a:cubicBezTo>
                  <a:pt x="417" y="237"/>
                  <a:pt x="417" y="237"/>
                  <a:pt x="418" y="237"/>
                </a:cubicBezTo>
                <a:cubicBezTo>
                  <a:pt x="418" y="236"/>
                  <a:pt x="418" y="237"/>
                  <a:pt x="418" y="237"/>
                </a:cubicBezTo>
                <a:moveTo>
                  <a:pt x="463" y="343"/>
                </a:moveTo>
                <a:cubicBezTo>
                  <a:pt x="463" y="343"/>
                  <a:pt x="463" y="343"/>
                  <a:pt x="463" y="343"/>
                </a:cubicBezTo>
                <a:cubicBezTo>
                  <a:pt x="463" y="343"/>
                  <a:pt x="463" y="343"/>
                  <a:pt x="462" y="343"/>
                </a:cubicBezTo>
                <a:cubicBezTo>
                  <a:pt x="462" y="343"/>
                  <a:pt x="462" y="343"/>
                  <a:pt x="462" y="343"/>
                </a:cubicBezTo>
                <a:cubicBezTo>
                  <a:pt x="463" y="343"/>
                  <a:pt x="463" y="343"/>
                  <a:pt x="463" y="343"/>
                </a:cubicBezTo>
                <a:cubicBezTo>
                  <a:pt x="463" y="343"/>
                  <a:pt x="463" y="343"/>
                  <a:pt x="463" y="343"/>
                </a:cubicBezTo>
                <a:moveTo>
                  <a:pt x="464" y="355"/>
                </a:moveTo>
                <a:cubicBezTo>
                  <a:pt x="464" y="356"/>
                  <a:pt x="464" y="356"/>
                  <a:pt x="463" y="356"/>
                </a:cubicBezTo>
                <a:cubicBezTo>
                  <a:pt x="463" y="355"/>
                  <a:pt x="464" y="355"/>
                  <a:pt x="464" y="355"/>
                </a:cubicBezTo>
                <a:moveTo>
                  <a:pt x="419" y="231"/>
                </a:moveTo>
                <a:cubicBezTo>
                  <a:pt x="419" y="231"/>
                  <a:pt x="418" y="231"/>
                  <a:pt x="418" y="231"/>
                </a:cubicBezTo>
                <a:cubicBezTo>
                  <a:pt x="418" y="231"/>
                  <a:pt x="418" y="231"/>
                  <a:pt x="418" y="231"/>
                </a:cubicBezTo>
                <a:cubicBezTo>
                  <a:pt x="418" y="231"/>
                  <a:pt x="418" y="231"/>
                  <a:pt x="419" y="231"/>
                </a:cubicBezTo>
                <a:cubicBezTo>
                  <a:pt x="419" y="231"/>
                  <a:pt x="419" y="231"/>
                  <a:pt x="419" y="231"/>
                </a:cubicBezTo>
                <a:moveTo>
                  <a:pt x="418" y="235"/>
                </a:moveTo>
                <a:cubicBezTo>
                  <a:pt x="418" y="235"/>
                  <a:pt x="418" y="235"/>
                  <a:pt x="418" y="235"/>
                </a:cubicBezTo>
                <a:cubicBezTo>
                  <a:pt x="417" y="235"/>
                  <a:pt x="417" y="235"/>
                  <a:pt x="417" y="235"/>
                </a:cubicBezTo>
                <a:cubicBezTo>
                  <a:pt x="417" y="235"/>
                  <a:pt x="417" y="235"/>
                  <a:pt x="417" y="234"/>
                </a:cubicBezTo>
                <a:cubicBezTo>
                  <a:pt x="417" y="234"/>
                  <a:pt x="417" y="234"/>
                  <a:pt x="417" y="234"/>
                </a:cubicBezTo>
                <a:cubicBezTo>
                  <a:pt x="418" y="235"/>
                  <a:pt x="418" y="235"/>
                  <a:pt x="418" y="235"/>
                </a:cubicBezTo>
                <a:moveTo>
                  <a:pt x="399" y="463"/>
                </a:moveTo>
                <a:cubicBezTo>
                  <a:pt x="399" y="463"/>
                  <a:pt x="400" y="463"/>
                  <a:pt x="400" y="464"/>
                </a:cubicBezTo>
                <a:cubicBezTo>
                  <a:pt x="400" y="464"/>
                  <a:pt x="399" y="464"/>
                  <a:pt x="399" y="464"/>
                </a:cubicBezTo>
                <a:moveTo>
                  <a:pt x="285" y="427"/>
                </a:moveTo>
                <a:cubicBezTo>
                  <a:pt x="285" y="427"/>
                  <a:pt x="285" y="427"/>
                  <a:pt x="285" y="428"/>
                </a:cubicBezTo>
                <a:cubicBezTo>
                  <a:pt x="285" y="428"/>
                  <a:pt x="285" y="428"/>
                  <a:pt x="285" y="428"/>
                </a:cubicBezTo>
                <a:cubicBezTo>
                  <a:pt x="285" y="428"/>
                  <a:pt x="284" y="428"/>
                  <a:pt x="284" y="427"/>
                </a:cubicBezTo>
                <a:cubicBezTo>
                  <a:pt x="284" y="427"/>
                  <a:pt x="285" y="427"/>
                  <a:pt x="285" y="427"/>
                </a:cubicBezTo>
                <a:moveTo>
                  <a:pt x="433" y="486"/>
                </a:moveTo>
                <a:cubicBezTo>
                  <a:pt x="433" y="486"/>
                  <a:pt x="433" y="485"/>
                  <a:pt x="433" y="485"/>
                </a:cubicBezTo>
                <a:cubicBezTo>
                  <a:pt x="433" y="485"/>
                  <a:pt x="433" y="485"/>
                  <a:pt x="434" y="485"/>
                </a:cubicBezTo>
                <a:cubicBezTo>
                  <a:pt x="434" y="485"/>
                  <a:pt x="434" y="485"/>
                  <a:pt x="434" y="485"/>
                </a:cubicBezTo>
                <a:cubicBezTo>
                  <a:pt x="434" y="485"/>
                  <a:pt x="434" y="486"/>
                  <a:pt x="433" y="486"/>
                </a:cubicBezTo>
                <a:moveTo>
                  <a:pt x="385" y="488"/>
                </a:moveTo>
                <a:cubicBezTo>
                  <a:pt x="385" y="488"/>
                  <a:pt x="385" y="487"/>
                  <a:pt x="385" y="487"/>
                </a:cubicBezTo>
                <a:cubicBezTo>
                  <a:pt x="385" y="487"/>
                  <a:pt x="385" y="487"/>
                  <a:pt x="386" y="487"/>
                </a:cubicBezTo>
                <a:cubicBezTo>
                  <a:pt x="386" y="487"/>
                  <a:pt x="386" y="488"/>
                  <a:pt x="386" y="488"/>
                </a:cubicBezTo>
                <a:cubicBezTo>
                  <a:pt x="386" y="488"/>
                  <a:pt x="385" y="488"/>
                  <a:pt x="385" y="488"/>
                </a:cubicBezTo>
                <a:moveTo>
                  <a:pt x="417" y="490"/>
                </a:moveTo>
                <a:cubicBezTo>
                  <a:pt x="416" y="490"/>
                  <a:pt x="416" y="489"/>
                  <a:pt x="416" y="489"/>
                </a:cubicBezTo>
                <a:cubicBezTo>
                  <a:pt x="417" y="489"/>
                  <a:pt x="417" y="489"/>
                  <a:pt x="417" y="490"/>
                </a:cubicBezTo>
                <a:moveTo>
                  <a:pt x="362" y="472"/>
                </a:moveTo>
                <a:cubicBezTo>
                  <a:pt x="362" y="472"/>
                  <a:pt x="362" y="472"/>
                  <a:pt x="361" y="472"/>
                </a:cubicBezTo>
                <a:cubicBezTo>
                  <a:pt x="361" y="472"/>
                  <a:pt x="361" y="472"/>
                  <a:pt x="361" y="472"/>
                </a:cubicBezTo>
                <a:cubicBezTo>
                  <a:pt x="361" y="472"/>
                  <a:pt x="361" y="472"/>
                  <a:pt x="362" y="472"/>
                </a:cubicBezTo>
                <a:cubicBezTo>
                  <a:pt x="362" y="472"/>
                  <a:pt x="362" y="472"/>
                  <a:pt x="362" y="472"/>
                </a:cubicBezTo>
                <a:moveTo>
                  <a:pt x="444" y="476"/>
                </a:moveTo>
                <a:cubicBezTo>
                  <a:pt x="444" y="476"/>
                  <a:pt x="444" y="476"/>
                  <a:pt x="443" y="476"/>
                </a:cubicBezTo>
                <a:cubicBezTo>
                  <a:pt x="444" y="476"/>
                  <a:pt x="444" y="476"/>
                  <a:pt x="444" y="476"/>
                </a:cubicBezTo>
                <a:cubicBezTo>
                  <a:pt x="444" y="476"/>
                  <a:pt x="444" y="476"/>
                  <a:pt x="444" y="476"/>
                </a:cubicBezTo>
                <a:cubicBezTo>
                  <a:pt x="444" y="476"/>
                  <a:pt x="444" y="476"/>
                  <a:pt x="444" y="476"/>
                </a:cubicBezTo>
                <a:moveTo>
                  <a:pt x="375" y="480"/>
                </a:moveTo>
                <a:cubicBezTo>
                  <a:pt x="375" y="480"/>
                  <a:pt x="375" y="481"/>
                  <a:pt x="375" y="481"/>
                </a:cubicBezTo>
                <a:cubicBezTo>
                  <a:pt x="375" y="481"/>
                  <a:pt x="375" y="481"/>
                  <a:pt x="375" y="481"/>
                </a:cubicBezTo>
                <a:cubicBezTo>
                  <a:pt x="375" y="481"/>
                  <a:pt x="374" y="481"/>
                  <a:pt x="374" y="480"/>
                </a:cubicBezTo>
                <a:cubicBezTo>
                  <a:pt x="374" y="480"/>
                  <a:pt x="375" y="480"/>
                  <a:pt x="375" y="480"/>
                </a:cubicBezTo>
                <a:moveTo>
                  <a:pt x="383" y="481"/>
                </a:moveTo>
                <a:cubicBezTo>
                  <a:pt x="383" y="481"/>
                  <a:pt x="383" y="481"/>
                  <a:pt x="383" y="481"/>
                </a:cubicBezTo>
                <a:cubicBezTo>
                  <a:pt x="383" y="480"/>
                  <a:pt x="384" y="480"/>
                  <a:pt x="384" y="481"/>
                </a:cubicBezTo>
                <a:cubicBezTo>
                  <a:pt x="384" y="481"/>
                  <a:pt x="384" y="481"/>
                  <a:pt x="384" y="481"/>
                </a:cubicBezTo>
                <a:cubicBezTo>
                  <a:pt x="384" y="481"/>
                  <a:pt x="383" y="481"/>
                  <a:pt x="383" y="481"/>
                </a:cubicBezTo>
                <a:moveTo>
                  <a:pt x="564" y="374"/>
                </a:moveTo>
                <a:cubicBezTo>
                  <a:pt x="564" y="375"/>
                  <a:pt x="564" y="375"/>
                  <a:pt x="564" y="375"/>
                </a:cubicBezTo>
                <a:cubicBezTo>
                  <a:pt x="563" y="375"/>
                  <a:pt x="563" y="375"/>
                  <a:pt x="563" y="374"/>
                </a:cubicBezTo>
                <a:cubicBezTo>
                  <a:pt x="563" y="374"/>
                  <a:pt x="564" y="374"/>
                  <a:pt x="564" y="374"/>
                </a:cubicBezTo>
                <a:moveTo>
                  <a:pt x="567" y="374"/>
                </a:moveTo>
                <a:cubicBezTo>
                  <a:pt x="567" y="375"/>
                  <a:pt x="566" y="375"/>
                  <a:pt x="566" y="375"/>
                </a:cubicBezTo>
                <a:cubicBezTo>
                  <a:pt x="566" y="375"/>
                  <a:pt x="566" y="374"/>
                  <a:pt x="566" y="374"/>
                </a:cubicBezTo>
                <a:cubicBezTo>
                  <a:pt x="566" y="374"/>
                  <a:pt x="566" y="374"/>
                  <a:pt x="566" y="374"/>
                </a:cubicBezTo>
                <a:cubicBezTo>
                  <a:pt x="566" y="374"/>
                  <a:pt x="566" y="374"/>
                  <a:pt x="566" y="374"/>
                </a:cubicBezTo>
                <a:cubicBezTo>
                  <a:pt x="566" y="374"/>
                  <a:pt x="567" y="374"/>
                  <a:pt x="567" y="374"/>
                </a:cubicBezTo>
                <a:moveTo>
                  <a:pt x="565" y="375"/>
                </a:moveTo>
                <a:cubicBezTo>
                  <a:pt x="565" y="375"/>
                  <a:pt x="565" y="376"/>
                  <a:pt x="565" y="376"/>
                </a:cubicBezTo>
                <a:cubicBezTo>
                  <a:pt x="564" y="376"/>
                  <a:pt x="564" y="375"/>
                  <a:pt x="564" y="375"/>
                </a:cubicBezTo>
                <a:cubicBezTo>
                  <a:pt x="564" y="375"/>
                  <a:pt x="564" y="375"/>
                  <a:pt x="564" y="375"/>
                </a:cubicBezTo>
                <a:cubicBezTo>
                  <a:pt x="564" y="375"/>
                  <a:pt x="564" y="375"/>
                  <a:pt x="564" y="375"/>
                </a:cubicBezTo>
                <a:cubicBezTo>
                  <a:pt x="565" y="375"/>
                  <a:pt x="565" y="375"/>
                  <a:pt x="565" y="375"/>
                </a:cubicBezTo>
                <a:moveTo>
                  <a:pt x="583" y="375"/>
                </a:moveTo>
                <a:cubicBezTo>
                  <a:pt x="583" y="375"/>
                  <a:pt x="582" y="376"/>
                  <a:pt x="582" y="376"/>
                </a:cubicBezTo>
                <a:cubicBezTo>
                  <a:pt x="582" y="375"/>
                  <a:pt x="582" y="375"/>
                  <a:pt x="583" y="375"/>
                </a:cubicBezTo>
                <a:cubicBezTo>
                  <a:pt x="583" y="375"/>
                  <a:pt x="583" y="375"/>
                  <a:pt x="583" y="375"/>
                </a:cubicBezTo>
                <a:cubicBezTo>
                  <a:pt x="583" y="375"/>
                  <a:pt x="583" y="375"/>
                  <a:pt x="583" y="375"/>
                </a:cubicBezTo>
                <a:moveTo>
                  <a:pt x="218" y="389"/>
                </a:moveTo>
                <a:cubicBezTo>
                  <a:pt x="218" y="389"/>
                  <a:pt x="218" y="389"/>
                  <a:pt x="218" y="389"/>
                </a:cubicBezTo>
                <a:cubicBezTo>
                  <a:pt x="218" y="389"/>
                  <a:pt x="218" y="389"/>
                  <a:pt x="219" y="390"/>
                </a:cubicBezTo>
                <a:cubicBezTo>
                  <a:pt x="219" y="390"/>
                  <a:pt x="218" y="390"/>
                  <a:pt x="218" y="390"/>
                </a:cubicBezTo>
                <a:cubicBezTo>
                  <a:pt x="218" y="390"/>
                  <a:pt x="218" y="390"/>
                  <a:pt x="218" y="389"/>
                </a:cubicBezTo>
                <a:moveTo>
                  <a:pt x="224" y="391"/>
                </a:moveTo>
                <a:cubicBezTo>
                  <a:pt x="224" y="392"/>
                  <a:pt x="224" y="392"/>
                  <a:pt x="223" y="392"/>
                </a:cubicBezTo>
                <a:cubicBezTo>
                  <a:pt x="223" y="391"/>
                  <a:pt x="224" y="391"/>
                  <a:pt x="224" y="391"/>
                </a:cubicBezTo>
                <a:moveTo>
                  <a:pt x="281" y="370"/>
                </a:moveTo>
                <a:cubicBezTo>
                  <a:pt x="281" y="370"/>
                  <a:pt x="280" y="370"/>
                  <a:pt x="280" y="370"/>
                </a:cubicBezTo>
                <a:cubicBezTo>
                  <a:pt x="281" y="369"/>
                  <a:pt x="281" y="369"/>
                  <a:pt x="281" y="370"/>
                </a:cubicBezTo>
                <a:cubicBezTo>
                  <a:pt x="281" y="370"/>
                  <a:pt x="281" y="370"/>
                  <a:pt x="281" y="370"/>
                </a:cubicBezTo>
                <a:cubicBezTo>
                  <a:pt x="281" y="370"/>
                  <a:pt x="281" y="370"/>
                  <a:pt x="281" y="370"/>
                </a:cubicBezTo>
                <a:moveTo>
                  <a:pt x="565" y="371"/>
                </a:moveTo>
                <a:cubicBezTo>
                  <a:pt x="564" y="371"/>
                  <a:pt x="564" y="371"/>
                  <a:pt x="564" y="370"/>
                </a:cubicBezTo>
                <a:cubicBezTo>
                  <a:pt x="564" y="370"/>
                  <a:pt x="565" y="370"/>
                  <a:pt x="565" y="370"/>
                </a:cubicBezTo>
                <a:moveTo>
                  <a:pt x="566" y="372"/>
                </a:moveTo>
                <a:cubicBezTo>
                  <a:pt x="566" y="372"/>
                  <a:pt x="566" y="372"/>
                  <a:pt x="565" y="372"/>
                </a:cubicBezTo>
                <a:cubicBezTo>
                  <a:pt x="565" y="372"/>
                  <a:pt x="565" y="372"/>
                  <a:pt x="565" y="371"/>
                </a:cubicBezTo>
                <a:cubicBezTo>
                  <a:pt x="565" y="371"/>
                  <a:pt x="565" y="371"/>
                  <a:pt x="565" y="371"/>
                </a:cubicBezTo>
                <a:cubicBezTo>
                  <a:pt x="565" y="371"/>
                  <a:pt x="565" y="371"/>
                  <a:pt x="565" y="371"/>
                </a:cubicBezTo>
                <a:cubicBezTo>
                  <a:pt x="565" y="371"/>
                  <a:pt x="566" y="371"/>
                  <a:pt x="566" y="372"/>
                </a:cubicBezTo>
                <a:moveTo>
                  <a:pt x="564" y="373"/>
                </a:moveTo>
                <a:cubicBezTo>
                  <a:pt x="563" y="373"/>
                  <a:pt x="563" y="372"/>
                  <a:pt x="563" y="372"/>
                </a:cubicBezTo>
                <a:cubicBezTo>
                  <a:pt x="563" y="372"/>
                  <a:pt x="564" y="372"/>
                  <a:pt x="564" y="373"/>
                </a:cubicBezTo>
                <a:cubicBezTo>
                  <a:pt x="564" y="373"/>
                  <a:pt x="564" y="373"/>
                  <a:pt x="564" y="373"/>
                </a:cubicBezTo>
                <a:cubicBezTo>
                  <a:pt x="564" y="373"/>
                  <a:pt x="564" y="373"/>
                  <a:pt x="564" y="373"/>
                </a:cubicBezTo>
                <a:moveTo>
                  <a:pt x="270" y="411"/>
                </a:moveTo>
                <a:cubicBezTo>
                  <a:pt x="270" y="411"/>
                  <a:pt x="271" y="411"/>
                  <a:pt x="271" y="411"/>
                </a:cubicBezTo>
                <a:cubicBezTo>
                  <a:pt x="271" y="412"/>
                  <a:pt x="270" y="412"/>
                  <a:pt x="270" y="412"/>
                </a:cubicBezTo>
                <a:moveTo>
                  <a:pt x="519" y="413"/>
                </a:moveTo>
                <a:cubicBezTo>
                  <a:pt x="519" y="413"/>
                  <a:pt x="518" y="412"/>
                  <a:pt x="519" y="412"/>
                </a:cubicBezTo>
                <a:cubicBezTo>
                  <a:pt x="519" y="412"/>
                  <a:pt x="519" y="412"/>
                  <a:pt x="519" y="412"/>
                </a:cubicBezTo>
                <a:cubicBezTo>
                  <a:pt x="519" y="412"/>
                  <a:pt x="519" y="413"/>
                  <a:pt x="519" y="413"/>
                </a:cubicBezTo>
                <a:cubicBezTo>
                  <a:pt x="519" y="413"/>
                  <a:pt x="519" y="413"/>
                  <a:pt x="519" y="413"/>
                </a:cubicBezTo>
                <a:moveTo>
                  <a:pt x="218" y="399"/>
                </a:moveTo>
                <a:cubicBezTo>
                  <a:pt x="218" y="399"/>
                  <a:pt x="218" y="399"/>
                  <a:pt x="218" y="399"/>
                </a:cubicBezTo>
                <a:cubicBezTo>
                  <a:pt x="218" y="398"/>
                  <a:pt x="218" y="399"/>
                  <a:pt x="219" y="399"/>
                </a:cubicBezTo>
                <a:cubicBezTo>
                  <a:pt x="219" y="399"/>
                  <a:pt x="219" y="399"/>
                  <a:pt x="219" y="399"/>
                </a:cubicBezTo>
                <a:cubicBezTo>
                  <a:pt x="219" y="400"/>
                  <a:pt x="218" y="399"/>
                  <a:pt x="218" y="399"/>
                </a:cubicBezTo>
                <a:moveTo>
                  <a:pt x="220" y="400"/>
                </a:moveTo>
                <a:cubicBezTo>
                  <a:pt x="219" y="400"/>
                  <a:pt x="219" y="400"/>
                  <a:pt x="219" y="399"/>
                </a:cubicBezTo>
                <a:cubicBezTo>
                  <a:pt x="219" y="399"/>
                  <a:pt x="220" y="400"/>
                  <a:pt x="220" y="400"/>
                </a:cubicBezTo>
                <a:moveTo>
                  <a:pt x="224" y="402"/>
                </a:moveTo>
                <a:cubicBezTo>
                  <a:pt x="224" y="402"/>
                  <a:pt x="224" y="401"/>
                  <a:pt x="225" y="402"/>
                </a:cubicBezTo>
                <a:cubicBezTo>
                  <a:pt x="225" y="402"/>
                  <a:pt x="225" y="402"/>
                  <a:pt x="225" y="402"/>
                </a:cubicBezTo>
                <a:moveTo>
                  <a:pt x="98" y="148"/>
                </a:moveTo>
                <a:cubicBezTo>
                  <a:pt x="98" y="148"/>
                  <a:pt x="98" y="148"/>
                  <a:pt x="98" y="148"/>
                </a:cubicBezTo>
                <a:cubicBezTo>
                  <a:pt x="97" y="148"/>
                  <a:pt x="97" y="147"/>
                  <a:pt x="98" y="146"/>
                </a:cubicBezTo>
                <a:cubicBezTo>
                  <a:pt x="98" y="146"/>
                  <a:pt x="98" y="146"/>
                  <a:pt x="98" y="146"/>
                </a:cubicBezTo>
                <a:cubicBezTo>
                  <a:pt x="98" y="147"/>
                  <a:pt x="98" y="148"/>
                  <a:pt x="98" y="148"/>
                </a:cubicBezTo>
                <a:moveTo>
                  <a:pt x="96" y="149"/>
                </a:moveTo>
                <a:cubicBezTo>
                  <a:pt x="96" y="149"/>
                  <a:pt x="96" y="149"/>
                  <a:pt x="96" y="149"/>
                </a:cubicBezTo>
                <a:cubicBezTo>
                  <a:pt x="95" y="149"/>
                  <a:pt x="95" y="148"/>
                  <a:pt x="96" y="147"/>
                </a:cubicBezTo>
                <a:cubicBezTo>
                  <a:pt x="96" y="147"/>
                  <a:pt x="96" y="147"/>
                  <a:pt x="96" y="147"/>
                </a:cubicBezTo>
                <a:cubicBezTo>
                  <a:pt x="97" y="148"/>
                  <a:pt x="96" y="149"/>
                  <a:pt x="96" y="149"/>
                </a:cubicBezTo>
                <a:moveTo>
                  <a:pt x="95" y="158"/>
                </a:moveTo>
                <a:cubicBezTo>
                  <a:pt x="93" y="158"/>
                  <a:pt x="93" y="158"/>
                  <a:pt x="94" y="156"/>
                </a:cubicBezTo>
                <a:cubicBezTo>
                  <a:pt x="95" y="156"/>
                  <a:pt x="95" y="157"/>
                  <a:pt x="95" y="158"/>
                </a:cubicBezTo>
                <a:moveTo>
                  <a:pt x="91" y="152"/>
                </a:moveTo>
                <a:cubicBezTo>
                  <a:pt x="90" y="153"/>
                  <a:pt x="90" y="153"/>
                  <a:pt x="90" y="153"/>
                </a:cubicBezTo>
                <a:cubicBezTo>
                  <a:pt x="90" y="153"/>
                  <a:pt x="90" y="153"/>
                  <a:pt x="90" y="152"/>
                </a:cubicBezTo>
                <a:cubicBezTo>
                  <a:pt x="90" y="152"/>
                  <a:pt x="90" y="152"/>
                  <a:pt x="90" y="152"/>
                </a:cubicBezTo>
                <a:cubicBezTo>
                  <a:pt x="90" y="152"/>
                  <a:pt x="90" y="152"/>
                  <a:pt x="90" y="152"/>
                </a:cubicBezTo>
                <a:cubicBezTo>
                  <a:pt x="90" y="152"/>
                  <a:pt x="90" y="152"/>
                  <a:pt x="91" y="152"/>
                </a:cubicBezTo>
                <a:moveTo>
                  <a:pt x="417" y="257"/>
                </a:moveTo>
                <a:cubicBezTo>
                  <a:pt x="417" y="257"/>
                  <a:pt x="417" y="258"/>
                  <a:pt x="417" y="258"/>
                </a:cubicBezTo>
                <a:cubicBezTo>
                  <a:pt x="417" y="258"/>
                  <a:pt x="416" y="258"/>
                  <a:pt x="416" y="258"/>
                </a:cubicBezTo>
                <a:cubicBezTo>
                  <a:pt x="416" y="258"/>
                  <a:pt x="416" y="257"/>
                  <a:pt x="416" y="256"/>
                </a:cubicBezTo>
                <a:cubicBezTo>
                  <a:pt x="416" y="256"/>
                  <a:pt x="417" y="257"/>
                  <a:pt x="417" y="257"/>
                </a:cubicBezTo>
                <a:moveTo>
                  <a:pt x="413" y="256"/>
                </a:moveTo>
                <a:cubicBezTo>
                  <a:pt x="413" y="255"/>
                  <a:pt x="413" y="255"/>
                  <a:pt x="413" y="255"/>
                </a:cubicBezTo>
                <a:cubicBezTo>
                  <a:pt x="414" y="255"/>
                  <a:pt x="414" y="255"/>
                  <a:pt x="414" y="256"/>
                </a:cubicBezTo>
                <a:cubicBezTo>
                  <a:pt x="414" y="256"/>
                  <a:pt x="413" y="256"/>
                  <a:pt x="413" y="256"/>
                </a:cubicBezTo>
                <a:moveTo>
                  <a:pt x="413" y="257"/>
                </a:moveTo>
                <a:cubicBezTo>
                  <a:pt x="413" y="257"/>
                  <a:pt x="413" y="257"/>
                  <a:pt x="413" y="257"/>
                </a:cubicBezTo>
                <a:cubicBezTo>
                  <a:pt x="412" y="257"/>
                  <a:pt x="412" y="256"/>
                  <a:pt x="413" y="256"/>
                </a:cubicBezTo>
                <a:cubicBezTo>
                  <a:pt x="413" y="256"/>
                  <a:pt x="413" y="256"/>
                  <a:pt x="413" y="256"/>
                </a:cubicBezTo>
                <a:cubicBezTo>
                  <a:pt x="413" y="256"/>
                  <a:pt x="413" y="257"/>
                  <a:pt x="413" y="257"/>
                </a:cubicBezTo>
                <a:moveTo>
                  <a:pt x="409" y="498"/>
                </a:moveTo>
                <a:cubicBezTo>
                  <a:pt x="410" y="498"/>
                  <a:pt x="410" y="498"/>
                  <a:pt x="410" y="498"/>
                </a:cubicBezTo>
                <a:cubicBezTo>
                  <a:pt x="410" y="500"/>
                  <a:pt x="410" y="500"/>
                  <a:pt x="410" y="500"/>
                </a:cubicBezTo>
                <a:cubicBezTo>
                  <a:pt x="409" y="500"/>
                  <a:pt x="408" y="500"/>
                  <a:pt x="408" y="501"/>
                </a:cubicBezTo>
                <a:cubicBezTo>
                  <a:pt x="408" y="501"/>
                  <a:pt x="408" y="501"/>
                  <a:pt x="407" y="501"/>
                </a:cubicBezTo>
                <a:cubicBezTo>
                  <a:pt x="407" y="498"/>
                  <a:pt x="407" y="498"/>
                  <a:pt x="407" y="498"/>
                </a:cubicBezTo>
                <a:cubicBezTo>
                  <a:pt x="408" y="498"/>
                  <a:pt x="408" y="498"/>
                  <a:pt x="408" y="498"/>
                </a:cubicBezTo>
                <a:cubicBezTo>
                  <a:pt x="409" y="498"/>
                  <a:pt x="409" y="499"/>
                  <a:pt x="409" y="499"/>
                </a:cubicBezTo>
                <a:cubicBezTo>
                  <a:pt x="409" y="499"/>
                  <a:pt x="409" y="499"/>
                  <a:pt x="409" y="498"/>
                </a:cubicBezTo>
                <a:moveTo>
                  <a:pt x="409" y="497"/>
                </a:moveTo>
                <a:cubicBezTo>
                  <a:pt x="409" y="498"/>
                  <a:pt x="409" y="498"/>
                  <a:pt x="409" y="498"/>
                </a:cubicBezTo>
                <a:cubicBezTo>
                  <a:pt x="408" y="498"/>
                  <a:pt x="408" y="498"/>
                  <a:pt x="408" y="498"/>
                </a:cubicBezTo>
                <a:cubicBezTo>
                  <a:pt x="408" y="497"/>
                  <a:pt x="409" y="497"/>
                  <a:pt x="409" y="497"/>
                </a:cubicBezTo>
                <a:moveTo>
                  <a:pt x="407" y="501"/>
                </a:moveTo>
                <a:cubicBezTo>
                  <a:pt x="407" y="502"/>
                  <a:pt x="407" y="502"/>
                  <a:pt x="407" y="502"/>
                </a:cubicBezTo>
                <a:cubicBezTo>
                  <a:pt x="406" y="501"/>
                  <a:pt x="407" y="501"/>
                  <a:pt x="407" y="501"/>
                </a:cubicBezTo>
                <a:cubicBezTo>
                  <a:pt x="407" y="501"/>
                  <a:pt x="407" y="501"/>
                  <a:pt x="407" y="501"/>
                </a:cubicBezTo>
                <a:cubicBezTo>
                  <a:pt x="408" y="501"/>
                  <a:pt x="407" y="501"/>
                  <a:pt x="407" y="501"/>
                </a:cubicBezTo>
                <a:moveTo>
                  <a:pt x="564" y="426"/>
                </a:moveTo>
                <a:cubicBezTo>
                  <a:pt x="563" y="426"/>
                  <a:pt x="562" y="425"/>
                  <a:pt x="562" y="424"/>
                </a:cubicBezTo>
                <a:cubicBezTo>
                  <a:pt x="564" y="424"/>
                  <a:pt x="564" y="424"/>
                  <a:pt x="564" y="426"/>
                </a:cubicBezTo>
                <a:moveTo>
                  <a:pt x="562" y="424"/>
                </a:moveTo>
                <a:cubicBezTo>
                  <a:pt x="561" y="424"/>
                  <a:pt x="561" y="424"/>
                  <a:pt x="561" y="424"/>
                </a:cubicBezTo>
                <a:cubicBezTo>
                  <a:pt x="562" y="423"/>
                  <a:pt x="562" y="423"/>
                  <a:pt x="562" y="424"/>
                </a:cubicBezTo>
                <a:cubicBezTo>
                  <a:pt x="562" y="424"/>
                  <a:pt x="562" y="424"/>
                  <a:pt x="562" y="424"/>
                </a:cubicBezTo>
                <a:cubicBezTo>
                  <a:pt x="562" y="424"/>
                  <a:pt x="562" y="424"/>
                  <a:pt x="562" y="424"/>
                </a:cubicBezTo>
              </a:path>
            </a:pathLst>
          </a:custGeom>
          <a:solidFill>
            <a:schemeClr val="bg1">
              <a:alpha val="74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10" name="Seal (original 3.33x3.35&quot;)"/>
          <p:cNvSpPr>
            <a:spLocks noChangeAspect="1" noEditPoints="1"/>
          </p:cNvSpPr>
          <p:nvPr userDrawn="1"/>
        </p:nvSpPr>
        <p:spPr bwMode="auto">
          <a:xfrm>
            <a:off x="7156938" y="4935614"/>
            <a:ext cx="1723293" cy="1714365"/>
          </a:xfrm>
          <a:custGeom>
            <a:avLst/>
            <a:gdLst>
              <a:gd name="T0" fmla="*/ 605 w 817"/>
              <a:gd name="T1" fmla="*/ 760 h 813"/>
              <a:gd name="T2" fmla="*/ 187 w 817"/>
              <a:gd name="T3" fmla="*/ 741 h 813"/>
              <a:gd name="T4" fmla="*/ 8 w 817"/>
              <a:gd name="T5" fmla="*/ 315 h 813"/>
              <a:gd name="T6" fmla="*/ 18 w 817"/>
              <a:gd name="T7" fmla="*/ 433 h 813"/>
              <a:gd name="T8" fmla="*/ 232 w 817"/>
              <a:gd name="T9" fmla="*/ 761 h 813"/>
              <a:gd name="T10" fmla="*/ 621 w 817"/>
              <a:gd name="T11" fmla="*/ 745 h 813"/>
              <a:gd name="T12" fmla="*/ 797 w 817"/>
              <a:gd name="T13" fmla="*/ 352 h 813"/>
              <a:gd name="T14" fmla="*/ 436 w 817"/>
              <a:gd name="T15" fmla="*/ 17 h 813"/>
              <a:gd name="T16" fmla="*/ 574 w 817"/>
              <a:gd name="T17" fmla="*/ 36 h 813"/>
              <a:gd name="T18" fmla="*/ 809 w 817"/>
              <a:gd name="T19" fmla="*/ 369 h 813"/>
              <a:gd name="T20" fmla="*/ 15 w 817"/>
              <a:gd name="T21" fmla="*/ 485 h 813"/>
              <a:gd name="T22" fmla="*/ 461 w 817"/>
              <a:gd name="T23" fmla="*/ 802 h 813"/>
              <a:gd name="T24" fmla="*/ 515 w 817"/>
              <a:gd name="T25" fmla="*/ 787 h 813"/>
              <a:gd name="T26" fmla="*/ 85 w 817"/>
              <a:gd name="T27" fmla="*/ 177 h 813"/>
              <a:gd name="T28" fmla="*/ 300 w 817"/>
              <a:gd name="T29" fmla="*/ 622 h 813"/>
              <a:gd name="T30" fmla="*/ 353 w 817"/>
              <a:gd name="T31" fmla="*/ 166 h 813"/>
              <a:gd name="T32" fmla="*/ 609 w 817"/>
              <a:gd name="T33" fmla="*/ 542 h 813"/>
              <a:gd name="T34" fmla="*/ 295 w 817"/>
              <a:gd name="T35" fmla="*/ 606 h 813"/>
              <a:gd name="T36" fmla="*/ 609 w 817"/>
              <a:gd name="T37" fmla="*/ 293 h 813"/>
              <a:gd name="T38" fmla="*/ 611 w 817"/>
              <a:gd name="T39" fmla="*/ 536 h 813"/>
              <a:gd name="T40" fmla="*/ 102 w 817"/>
              <a:gd name="T41" fmla="*/ 534 h 813"/>
              <a:gd name="T42" fmla="*/ 717 w 817"/>
              <a:gd name="T43" fmla="*/ 544 h 813"/>
              <a:gd name="T44" fmla="*/ 108 w 817"/>
              <a:gd name="T45" fmla="*/ 146 h 813"/>
              <a:gd name="T46" fmla="*/ 103 w 817"/>
              <a:gd name="T47" fmla="*/ 141 h 813"/>
              <a:gd name="T48" fmla="*/ 564 w 817"/>
              <a:gd name="T49" fmla="*/ 103 h 813"/>
              <a:gd name="T50" fmla="*/ 408 w 817"/>
              <a:gd name="T51" fmla="*/ 61 h 813"/>
              <a:gd name="T52" fmla="*/ 652 w 817"/>
              <a:gd name="T53" fmla="*/ 235 h 813"/>
              <a:gd name="T54" fmla="*/ 602 w 817"/>
              <a:gd name="T55" fmla="*/ 657 h 813"/>
              <a:gd name="T56" fmla="*/ 454 w 817"/>
              <a:gd name="T57" fmla="*/ 111 h 813"/>
              <a:gd name="T58" fmla="*/ 587 w 817"/>
              <a:gd name="T59" fmla="*/ 693 h 813"/>
              <a:gd name="T60" fmla="*/ 227 w 817"/>
              <a:gd name="T61" fmla="*/ 161 h 813"/>
              <a:gd name="T62" fmla="*/ 132 w 817"/>
              <a:gd name="T63" fmla="*/ 379 h 813"/>
              <a:gd name="T64" fmla="*/ 138 w 817"/>
              <a:gd name="T65" fmla="*/ 170 h 813"/>
              <a:gd name="T66" fmla="*/ 207 w 817"/>
              <a:gd name="T67" fmla="*/ 656 h 813"/>
              <a:gd name="T68" fmla="*/ 184 w 817"/>
              <a:gd name="T69" fmla="*/ 238 h 813"/>
              <a:gd name="T70" fmla="*/ 677 w 817"/>
              <a:gd name="T71" fmla="*/ 293 h 813"/>
              <a:gd name="T72" fmla="*/ 269 w 817"/>
              <a:gd name="T73" fmla="*/ 680 h 813"/>
              <a:gd name="T74" fmla="*/ 438 w 817"/>
              <a:gd name="T75" fmla="*/ 690 h 813"/>
              <a:gd name="T76" fmla="*/ 649 w 817"/>
              <a:gd name="T77" fmla="*/ 150 h 813"/>
              <a:gd name="T78" fmla="*/ 69 w 817"/>
              <a:gd name="T79" fmla="*/ 316 h 813"/>
              <a:gd name="T80" fmla="*/ 483 w 817"/>
              <a:gd name="T81" fmla="*/ 112 h 813"/>
              <a:gd name="T82" fmla="*/ 75 w 817"/>
              <a:gd name="T83" fmla="*/ 378 h 813"/>
              <a:gd name="T84" fmla="*/ 332 w 817"/>
              <a:gd name="T85" fmla="*/ 752 h 813"/>
              <a:gd name="T86" fmla="*/ 404 w 817"/>
              <a:gd name="T87" fmla="*/ 747 h 813"/>
              <a:gd name="T88" fmla="*/ 567 w 817"/>
              <a:gd name="T89" fmla="*/ 662 h 813"/>
              <a:gd name="T90" fmla="*/ 306 w 817"/>
              <a:gd name="T91" fmla="*/ 74 h 813"/>
              <a:gd name="T92" fmla="*/ 83 w 817"/>
              <a:gd name="T93" fmla="*/ 373 h 813"/>
              <a:gd name="T94" fmla="*/ 578 w 817"/>
              <a:gd name="T95" fmla="*/ 174 h 813"/>
              <a:gd name="T96" fmla="*/ 350 w 817"/>
              <a:gd name="T97" fmla="*/ 760 h 813"/>
              <a:gd name="T98" fmla="*/ 640 w 817"/>
              <a:gd name="T99" fmla="*/ 731 h 813"/>
              <a:gd name="T100" fmla="*/ 560 w 817"/>
              <a:gd name="T101" fmla="*/ 173 h 813"/>
              <a:gd name="T102" fmla="*/ 81 w 817"/>
              <a:gd name="T103" fmla="*/ 377 h 813"/>
              <a:gd name="T104" fmla="*/ 377 w 817"/>
              <a:gd name="T105" fmla="*/ 279 h 813"/>
              <a:gd name="T106" fmla="*/ 454 w 817"/>
              <a:gd name="T107" fmla="*/ 471 h 813"/>
              <a:gd name="T108" fmla="*/ 378 w 817"/>
              <a:gd name="T109" fmla="*/ 366 h 813"/>
              <a:gd name="T110" fmla="*/ 407 w 817"/>
              <a:gd name="T111" fmla="*/ 498 h 813"/>
              <a:gd name="T112" fmla="*/ 426 w 817"/>
              <a:gd name="T113" fmla="*/ 262 h 813"/>
              <a:gd name="T114" fmla="*/ 269 w 817"/>
              <a:gd name="T115" fmla="*/ 375 h 813"/>
              <a:gd name="T116" fmla="*/ 543 w 817"/>
              <a:gd name="T117" fmla="*/ 412 h 813"/>
              <a:gd name="T118" fmla="*/ 304 w 817"/>
              <a:gd name="T119" fmla="*/ 443 h 813"/>
              <a:gd name="T120" fmla="*/ 550 w 817"/>
              <a:gd name="T121" fmla="*/ 446 h 813"/>
              <a:gd name="T122" fmla="*/ 304 w 817"/>
              <a:gd name="T123" fmla="*/ 426 h 813"/>
              <a:gd name="T124" fmla="*/ 284 w 817"/>
              <a:gd name="T125" fmla="*/ 427 h 8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17" h="813">
                <a:moveTo>
                  <a:pt x="812" y="331"/>
                </a:moveTo>
                <a:cubicBezTo>
                  <a:pt x="811" y="331"/>
                  <a:pt x="810" y="332"/>
                  <a:pt x="811" y="332"/>
                </a:cubicBezTo>
                <a:cubicBezTo>
                  <a:pt x="811" y="333"/>
                  <a:pt x="812" y="334"/>
                  <a:pt x="812" y="336"/>
                </a:cubicBezTo>
                <a:cubicBezTo>
                  <a:pt x="812" y="336"/>
                  <a:pt x="811" y="337"/>
                  <a:pt x="810" y="337"/>
                </a:cubicBezTo>
                <a:cubicBezTo>
                  <a:pt x="811" y="339"/>
                  <a:pt x="812" y="339"/>
                  <a:pt x="813" y="340"/>
                </a:cubicBezTo>
                <a:cubicBezTo>
                  <a:pt x="813" y="341"/>
                  <a:pt x="812" y="341"/>
                  <a:pt x="812" y="342"/>
                </a:cubicBezTo>
                <a:cubicBezTo>
                  <a:pt x="813" y="343"/>
                  <a:pt x="812" y="343"/>
                  <a:pt x="812" y="344"/>
                </a:cubicBezTo>
                <a:cubicBezTo>
                  <a:pt x="812" y="344"/>
                  <a:pt x="813" y="345"/>
                  <a:pt x="812" y="346"/>
                </a:cubicBezTo>
                <a:cubicBezTo>
                  <a:pt x="812" y="346"/>
                  <a:pt x="812" y="347"/>
                  <a:pt x="812" y="348"/>
                </a:cubicBezTo>
                <a:cubicBezTo>
                  <a:pt x="812" y="348"/>
                  <a:pt x="811" y="349"/>
                  <a:pt x="811" y="349"/>
                </a:cubicBezTo>
                <a:cubicBezTo>
                  <a:pt x="810" y="350"/>
                  <a:pt x="810" y="350"/>
                  <a:pt x="811" y="351"/>
                </a:cubicBezTo>
                <a:cubicBezTo>
                  <a:pt x="811" y="351"/>
                  <a:pt x="812" y="351"/>
                  <a:pt x="812" y="351"/>
                </a:cubicBezTo>
                <a:cubicBezTo>
                  <a:pt x="813" y="351"/>
                  <a:pt x="813" y="350"/>
                  <a:pt x="813" y="350"/>
                </a:cubicBezTo>
                <a:cubicBezTo>
                  <a:pt x="814" y="351"/>
                  <a:pt x="814" y="352"/>
                  <a:pt x="813" y="352"/>
                </a:cubicBezTo>
                <a:cubicBezTo>
                  <a:pt x="812" y="352"/>
                  <a:pt x="812" y="352"/>
                  <a:pt x="811" y="352"/>
                </a:cubicBezTo>
                <a:cubicBezTo>
                  <a:pt x="812" y="353"/>
                  <a:pt x="812" y="353"/>
                  <a:pt x="812" y="353"/>
                </a:cubicBezTo>
                <a:cubicBezTo>
                  <a:pt x="813" y="353"/>
                  <a:pt x="814" y="354"/>
                  <a:pt x="813" y="354"/>
                </a:cubicBezTo>
                <a:cubicBezTo>
                  <a:pt x="813" y="355"/>
                  <a:pt x="812" y="356"/>
                  <a:pt x="813" y="356"/>
                </a:cubicBezTo>
                <a:cubicBezTo>
                  <a:pt x="813" y="356"/>
                  <a:pt x="813" y="357"/>
                  <a:pt x="813" y="357"/>
                </a:cubicBezTo>
                <a:cubicBezTo>
                  <a:pt x="812" y="357"/>
                  <a:pt x="812" y="357"/>
                  <a:pt x="811" y="357"/>
                </a:cubicBezTo>
                <a:cubicBezTo>
                  <a:pt x="812" y="358"/>
                  <a:pt x="813" y="358"/>
                  <a:pt x="813" y="358"/>
                </a:cubicBezTo>
                <a:cubicBezTo>
                  <a:pt x="814" y="359"/>
                  <a:pt x="814" y="360"/>
                  <a:pt x="813" y="360"/>
                </a:cubicBezTo>
                <a:cubicBezTo>
                  <a:pt x="813" y="360"/>
                  <a:pt x="813" y="360"/>
                  <a:pt x="812" y="360"/>
                </a:cubicBezTo>
                <a:cubicBezTo>
                  <a:pt x="812" y="360"/>
                  <a:pt x="812" y="360"/>
                  <a:pt x="812" y="360"/>
                </a:cubicBezTo>
                <a:cubicBezTo>
                  <a:pt x="812" y="361"/>
                  <a:pt x="811" y="362"/>
                  <a:pt x="812" y="362"/>
                </a:cubicBezTo>
                <a:cubicBezTo>
                  <a:pt x="813" y="362"/>
                  <a:pt x="813" y="362"/>
                  <a:pt x="813" y="362"/>
                </a:cubicBezTo>
                <a:cubicBezTo>
                  <a:pt x="814" y="364"/>
                  <a:pt x="813" y="367"/>
                  <a:pt x="814" y="369"/>
                </a:cubicBezTo>
                <a:cubicBezTo>
                  <a:pt x="815" y="370"/>
                  <a:pt x="814" y="372"/>
                  <a:pt x="815" y="372"/>
                </a:cubicBezTo>
                <a:cubicBezTo>
                  <a:pt x="815" y="373"/>
                  <a:pt x="815" y="373"/>
                  <a:pt x="814" y="373"/>
                </a:cubicBezTo>
                <a:cubicBezTo>
                  <a:pt x="814" y="380"/>
                  <a:pt x="814" y="380"/>
                  <a:pt x="814" y="380"/>
                </a:cubicBezTo>
                <a:cubicBezTo>
                  <a:pt x="815" y="380"/>
                  <a:pt x="815" y="381"/>
                  <a:pt x="815" y="382"/>
                </a:cubicBezTo>
                <a:cubicBezTo>
                  <a:pt x="815" y="385"/>
                  <a:pt x="815" y="388"/>
                  <a:pt x="815" y="390"/>
                </a:cubicBezTo>
                <a:cubicBezTo>
                  <a:pt x="814" y="392"/>
                  <a:pt x="814" y="392"/>
                  <a:pt x="815" y="393"/>
                </a:cubicBezTo>
                <a:cubicBezTo>
                  <a:pt x="815" y="393"/>
                  <a:pt x="816" y="394"/>
                  <a:pt x="816" y="394"/>
                </a:cubicBezTo>
                <a:cubicBezTo>
                  <a:pt x="816" y="396"/>
                  <a:pt x="817" y="398"/>
                  <a:pt x="815" y="399"/>
                </a:cubicBezTo>
                <a:cubicBezTo>
                  <a:pt x="815" y="399"/>
                  <a:pt x="815" y="400"/>
                  <a:pt x="816" y="400"/>
                </a:cubicBezTo>
                <a:cubicBezTo>
                  <a:pt x="816" y="401"/>
                  <a:pt x="816" y="401"/>
                  <a:pt x="816" y="401"/>
                </a:cubicBezTo>
                <a:cubicBezTo>
                  <a:pt x="816" y="401"/>
                  <a:pt x="816" y="402"/>
                  <a:pt x="816" y="402"/>
                </a:cubicBezTo>
                <a:cubicBezTo>
                  <a:pt x="815" y="403"/>
                  <a:pt x="816" y="403"/>
                  <a:pt x="816" y="404"/>
                </a:cubicBezTo>
                <a:cubicBezTo>
                  <a:pt x="816" y="405"/>
                  <a:pt x="816" y="406"/>
                  <a:pt x="816" y="406"/>
                </a:cubicBezTo>
                <a:cubicBezTo>
                  <a:pt x="816" y="407"/>
                  <a:pt x="816" y="408"/>
                  <a:pt x="817" y="408"/>
                </a:cubicBezTo>
                <a:cubicBezTo>
                  <a:pt x="817" y="408"/>
                  <a:pt x="817" y="409"/>
                  <a:pt x="817" y="409"/>
                </a:cubicBezTo>
                <a:cubicBezTo>
                  <a:pt x="815" y="409"/>
                  <a:pt x="815" y="410"/>
                  <a:pt x="814" y="410"/>
                </a:cubicBezTo>
                <a:cubicBezTo>
                  <a:pt x="815" y="411"/>
                  <a:pt x="815" y="411"/>
                  <a:pt x="816" y="411"/>
                </a:cubicBezTo>
                <a:cubicBezTo>
                  <a:pt x="816" y="411"/>
                  <a:pt x="816" y="412"/>
                  <a:pt x="816" y="412"/>
                </a:cubicBezTo>
                <a:cubicBezTo>
                  <a:pt x="816" y="414"/>
                  <a:pt x="816" y="417"/>
                  <a:pt x="816" y="419"/>
                </a:cubicBezTo>
                <a:cubicBezTo>
                  <a:pt x="816" y="419"/>
                  <a:pt x="815" y="420"/>
                  <a:pt x="814" y="420"/>
                </a:cubicBezTo>
                <a:cubicBezTo>
                  <a:pt x="815" y="420"/>
                  <a:pt x="815" y="420"/>
                  <a:pt x="816" y="420"/>
                </a:cubicBezTo>
                <a:cubicBezTo>
                  <a:pt x="816" y="420"/>
                  <a:pt x="816" y="421"/>
                  <a:pt x="816" y="421"/>
                </a:cubicBezTo>
                <a:cubicBezTo>
                  <a:pt x="815" y="422"/>
                  <a:pt x="816" y="422"/>
                  <a:pt x="816" y="423"/>
                </a:cubicBezTo>
                <a:cubicBezTo>
                  <a:pt x="817" y="423"/>
                  <a:pt x="816" y="424"/>
                  <a:pt x="816" y="425"/>
                </a:cubicBezTo>
                <a:cubicBezTo>
                  <a:pt x="815" y="425"/>
                  <a:pt x="815" y="425"/>
                  <a:pt x="814" y="425"/>
                </a:cubicBezTo>
                <a:cubicBezTo>
                  <a:pt x="814" y="425"/>
                  <a:pt x="813" y="426"/>
                  <a:pt x="813" y="426"/>
                </a:cubicBezTo>
                <a:cubicBezTo>
                  <a:pt x="813" y="426"/>
                  <a:pt x="814" y="427"/>
                  <a:pt x="814" y="427"/>
                </a:cubicBezTo>
                <a:cubicBezTo>
                  <a:pt x="814" y="427"/>
                  <a:pt x="815" y="427"/>
                  <a:pt x="816" y="427"/>
                </a:cubicBezTo>
                <a:cubicBezTo>
                  <a:pt x="816" y="428"/>
                  <a:pt x="815" y="428"/>
                  <a:pt x="815" y="429"/>
                </a:cubicBezTo>
                <a:cubicBezTo>
                  <a:pt x="815" y="430"/>
                  <a:pt x="815" y="431"/>
                  <a:pt x="815" y="431"/>
                </a:cubicBezTo>
                <a:cubicBezTo>
                  <a:pt x="815" y="431"/>
                  <a:pt x="814" y="431"/>
                  <a:pt x="815" y="431"/>
                </a:cubicBezTo>
                <a:cubicBezTo>
                  <a:pt x="816" y="433"/>
                  <a:pt x="816" y="434"/>
                  <a:pt x="814" y="436"/>
                </a:cubicBezTo>
                <a:cubicBezTo>
                  <a:pt x="814" y="436"/>
                  <a:pt x="815" y="437"/>
                  <a:pt x="815" y="437"/>
                </a:cubicBezTo>
                <a:cubicBezTo>
                  <a:pt x="815" y="440"/>
                  <a:pt x="815" y="442"/>
                  <a:pt x="815" y="445"/>
                </a:cubicBezTo>
                <a:cubicBezTo>
                  <a:pt x="815" y="445"/>
                  <a:pt x="815" y="446"/>
                  <a:pt x="814" y="446"/>
                </a:cubicBezTo>
                <a:cubicBezTo>
                  <a:pt x="815" y="447"/>
                  <a:pt x="815" y="447"/>
                  <a:pt x="815" y="447"/>
                </a:cubicBezTo>
                <a:cubicBezTo>
                  <a:pt x="814" y="448"/>
                  <a:pt x="814" y="449"/>
                  <a:pt x="814" y="450"/>
                </a:cubicBezTo>
                <a:cubicBezTo>
                  <a:pt x="814" y="452"/>
                  <a:pt x="814" y="453"/>
                  <a:pt x="814" y="454"/>
                </a:cubicBezTo>
                <a:cubicBezTo>
                  <a:pt x="814" y="455"/>
                  <a:pt x="815" y="457"/>
                  <a:pt x="813" y="458"/>
                </a:cubicBezTo>
                <a:cubicBezTo>
                  <a:pt x="813" y="459"/>
                  <a:pt x="814" y="460"/>
                  <a:pt x="813" y="461"/>
                </a:cubicBezTo>
                <a:cubicBezTo>
                  <a:pt x="812" y="462"/>
                  <a:pt x="813" y="462"/>
                  <a:pt x="813" y="463"/>
                </a:cubicBezTo>
                <a:cubicBezTo>
                  <a:pt x="814" y="463"/>
                  <a:pt x="813" y="464"/>
                  <a:pt x="813" y="465"/>
                </a:cubicBezTo>
                <a:cubicBezTo>
                  <a:pt x="814" y="466"/>
                  <a:pt x="814" y="466"/>
                  <a:pt x="814" y="466"/>
                </a:cubicBezTo>
                <a:cubicBezTo>
                  <a:pt x="814" y="467"/>
                  <a:pt x="813" y="467"/>
                  <a:pt x="814" y="468"/>
                </a:cubicBezTo>
                <a:cubicBezTo>
                  <a:pt x="814" y="468"/>
                  <a:pt x="815" y="469"/>
                  <a:pt x="815" y="470"/>
                </a:cubicBezTo>
                <a:cubicBezTo>
                  <a:pt x="815" y="471"/>
                  <a:pt x="814" y="471"/>
                  <a:pt x="813" y="472"/>
                </a:cubicBezTo>
                <a:cubicBezTo>
                  <a:pt x="814" y="472"/>
                  <a:pt x="814" y="473"/>
                  <a:pt x="814" y="474"/>
                </a:cubicBezTo>
                <a:cubicBezTo>
                  <a:pt x="815" y="474"/>
                  <a:pt x="814" y="475"/>
                  <a:pt x="815" y="476"/>
                </a:cubicBezTo>
                <a:cubicBezTo>
                  <a:pt x="816" y="477"/>
                  <a:pt x="815" y="478"/>
                  <a:pt x="815" y="479"/>
                </a:cubicBezTo>
                <a:cubicBezTo>
                  <a:pt x="814" y="479"/>
                  <a:pt x="814" y="479"/>
                  <a:pt x="814" y="480"/>
                </a:cubicBezTo>
                <a:cubicBezTo>
                  <a:pt x="814" y="481"/>
                  <a:pt x="813" y="482"/>
                  <a:pt x="814" y="483"/>
                </a:cubicBezTo>
                <a:cubicBezTo>
                  <a:pt x="814" y="484"/>
                  <a:pt x="814" y="484"/>
                  <a:pt x="814" y="485"/>
                </a:cubicBezTo>
                <a:cubicBezTo>
                  <a:pt x="813" y="485"/>
                  <a:pt x="814" y="486"/>
                  <a:pt x="813" y="487"/>
                </a:cubicBezTo>
                <a:cubicBezTo>
                  <a:pt x="813" y="487"/>
                  <a:pt x="812" y="488"/>
                  <a:pt x="813" y="488"/>
                </a:cubicBezTo>
                <a:cubicBezTo>
                  <a:pt x="814" y="489"/>
                  <a:pt x="813" y="491"/>
                  <a:pt x="815" y="491"/>
                </a:cubicBezTo>
                <a:cubicBezTo>
                  <a:pt x="813" y="492"/>
                  <a:pt x="812" y="492"/>
                  <a:pt x="812" y="493"/>
                </a:cubicBezTo>
                <a:cubicBezTo>
                  <a:pt x="812" y="494"/>
                  <a:pt x="810" y="494"/>
                  <a:pt x="811" y="496"/>
                </a:cubicBezTo>
                <a:cubicBezTo>
                  <a:pt x="810" y="496"/>
                  <a:pt x="809" y="496"/>
                  <a:pt x="808" y="497"/>
                </a:cubicBezTo>
                <a:cubicBezTo>
                  <a:pt x="808" y="498"/>
                  <a:pt x="807" y="498"/>
                  <a:pt x="807" y="499"/>
                </a:cubicBezTo>
                <a:cubicBezTo>
                  <a:pt x="807" y="503"/>
                  <a:pt x="807" y="503"/>
                  <a:pt x="807" y="503"/>
                </a:cubicBezTo>
                <a:cubicBezTo>
                  <a:pt x="806" y="504"/>
                  <a:pt x="805" y="504"/>
                  <a:pt x="804" y="505"/>
                </a:cubicBezTo>
                <a:cubicBezTo>
                  <a:pt x="804" y="506"/>
                  <a:pt x="803" y="505"/>
                  <a:pt x="802" y="506"/>
                </a:cubicBezTo>
                <a:cubicBezTo>
                  <a:pt x="802" y="507"/>
                  <a:pt x="803" y="509"/>
                  <a:pt x="802" y="509"/>
                </a:cubicBezTo>
                <a:cubicBezTo>
                  <a:pt x="801" y="510"/>
                  <a:pt x="802" y="511"/>
                  <a:pt x="801" y="512"/>
                </a:cubicBezTo>
                <a:cubicBezTo>
                  <a:pt x="800" y="513"/>
                  <a:pt x="800" y="513"/>
                  <a:pt x="800" y="514"/>
                </a:cubicBezTo>
                <a:cubicBezTo>
                  <a:pt x="801" y="516"/>
                  <a:pt x="799" y="518"/>
                  <a:pt x="799" y="520"/>
                </a:cubicBezTo>
                <a:cubicBezTo>
                  <a:pt x="799" y="520"/>
                  <a:pt x="798" y="520"/>
                  <a:pt x="798" y="521"/>
                </a:cubicBezTo>
                <a:cubicBezTo>
                  <a:pt x="798" y="522"/>
                  <a:pt x="799" y="524"/>
                  <a:pt x="797" y="525"/>
                </a:cubicBezTo>
                <a:cubicBezTo>
                  <a:pt x="797" y="527"/>
                  <a:pt x="797" y="528"/>
                  <a:pt x="797" y="530"/>
                </a:cubicBezTo>
                <a:cubicBezTo>
                  <a:pt x="797" y="531"/>
                  <a:pt x="797" y="532"/>
                  <a:pt x="796" y="533"/>
                </a:cubicBezTo>
                <a:cubicBezTo>
                  <a:pt x="796" y="533"/>
                  <a:pt x="796" y="534"/>
                  <a:pt x="797" y="534"/>
                </a:cubicBezTo>
                <a:cubicBezTo>
                  <a:pt x="797" y="535"/>
                  <a:pt x="798" y="535"/>
                  <a:pt x="798" y="536"/>
                </a:cubicBezTo>
                <a:cubicBezTo>
                  <a:pt x="798" y="536"/>
                  <a:pt x="798" y="536"/>
                  <a:pt x="797" y="536"/>
                </a:cubicBezTo>
                <a:cubicBezTo>
                  <a:pt x="797" y="536"/>
                  <a:pt x="796" y="537"/>
                  <a:pt x="796" y="537"/>
                </a:cubicBezTo>
                <a:cubicBezTo>
                  <a:pt x="798" y="539"/>
                  <a:pt x="797" y="541"/>
                  <a:pt x="797" y="543"/>
                </a:cubicBezTo>
                <a:cubicBezTo>
                  <a:pt x="797" y="544"/>
                  <a:pt x="796" y="544"/>
                  <a:pt x="795" y="544"/>
                </a:cubicBezTo>
                <a:cubicBezTo>
                  <a:pt x="795" y="546"/>
                  <a:pt x="795" y="546"/>
                  <a:pt x="795" y="546"/>
                </a:cubicBezTo>
                <a:cubicBezTo>
                  <a:pt x="796" y="547"/>
                  <a:pt x="797" y="547"/>
                  <a:pt x="797" y="548"/>
                </a:cubicBezTo>
                <a:cubicBezTo>
                  <a:pt x="797" y="549"/>
                  <a:pt x="797" y="549"/>
                  <a:pt x="797" y="550"/>
                </a:cubicBezTo>
                <a:cubicBezTo>
                  <a:pt x="797" y="550"/>
                  <a:pt x="797" y="551"/>
                  <a:pt x="797" y="551"/>
                </a:cubicBezTo>
                <a:cubicBezTo>
                  <a:pt x="795" y="552"/>
                  <a:pt x="793" y="553"/>
                  <a:pt x="792" y="554"/>
                </a:cubicBezTo>
                <a:cubicBezTo>
                  <a:pt x="792" y="556"/>
                  <a:pt x="792" y="556"/>
                  <a:pt x="792" y="556"/>
                </a:cubicBezTo>
                <a:cubicBezTo>
                  <a:pt x="792" y="557"/>
                  <a:pt x="793" y="557"/>
                  <a:pt x="792" y="558"/>
                </a:cubicBezTo>
                <a:cubicBezTo>
                  <a:pt x="791" y="559"/>
                  <a:pt x="792" y="560"/>
                  <a:pt x="791" y="560"/>
                </a:cubicBezTo>
                <a:cubicBezTo>
                  <a:pt x="790" y="561"/>
                  <a:pt x="789" y="561"/>
                  <a:pt x="788" y="561"/>
                </a:cubicBezTo>
                <a:cubicBezTo>
                  <a:pt x="787" y="562"/>
                  <a:pt x="786" y="564"/>
                  <a:pt x="785" y="565"/>
                </a:cubicBezTo>
                <a:cubicBezTo>
                  <a:pt x="785" y="565"/>
                  <a:pt x="785" y="567"/>
                  <a:pt x="785" y="567"/>
                </a:cubicBezTo>
                <a:cubicBezTo>
                  <a:pt x="784" y="568"/>
                  <a:pt x="783" y="569"/>
                  <a:pt x="783" y="570"/>
                </a:cubicBezTo>
                <a:cubicBezTo>
                  <a:pt x="783" y="571"/>
                  <a:pt x="783" y="571"/>
                  <a:pt x="783" y="571"/>
                </a:cubicBezTo>
                <a:cubicBezTo>
                  <a:pt x="782" y="572"/>
                  <a:pt x="781" y="573"/>
                  <a:pt x="781" y="574"/>
                </a:cubicBezTo>
                <a:cubicBezTo>
                  <a:pt x="780" y="575"/>
                  <a:pt x="779" y="576"/>
                  <a:pt x="778" y="576"/>
                </a:cubicBezTo>
                <a:cubicBezTo>
                  <a:pt x="778" y="577"/>
                  <a:pt x="777" y="578"/>
                  <a:pt x="777" y="578"/>
                </a:cubicBezTo>
                <a:cubicBezTo>
                  <a:pt x="777" y="579"/>
                  <a:pt x="777" y="579"/>
                  <a:pt x="777" y="579"/>
                </a:cubicBezTo>
                <a:cubicBezTo>
                  <a:pt x="776" y="580"/>
                  <a:pt x="776" y="582"/>
                  <a:pt x="775" y="583"/>
                </a:cubicBezTo>
                <a:cubicBezTo>
                  <a:pt x="774" y="585"/>
                  <a:pt x="774" y="586"/>
                  <a:pt x="773" y="588"/>
                </a:cubicBezTo>
                <a:cubicBezTo>
                  <a:pt x="772" y="589"/>
                  <a:pt x="772" y="590"/>
                  <a:pt x="771" y="591"/>
                </a:cubicBezTo>
                <a:cubicBezTo>
                  <a:pt x="771" y="593"/>
                  <a:pt x="770" y="594"/>
                  <a:pt x="770" y="595"/>
                </a:cubicBezTo>
                <a:cubicBezTo>
                  <a:pt x="770" y="597"/>
                  <a:pt x="769" y="597"/>
                  <a:pt x="768" y="598"/>
                </a:cubicBezTo>
                <a:cubicBezTo>
                  <a:pt x="768" y="600"/>
                  <a:pt x="767" y="600"/>
                  <a:pt x="767" y="602"/>
                </a:cubicBezTo>
                <a:cubicBezTo>
                  <a:pt x="767" y="602"/>
                  <a:pt x="767" y="602"/>
                  <a:pt x="767" y="602"/>
                </a:cubicBezTo>
                <a:cubicBezTo>
                  <a:pt x="767" y="602"/>
                  <a:pt x="767" y="602"/>
                  <a:pt x="766" y="602"/>
                </a:cubicBezTo>
                <a:cubicBezTo>
                  <a:pt x="765" y="603"/>
                  <a:pt x="765" y="605"/>
                  <a:pt x="764" y="606"/>
                </a:cubicBezTo>
                <a:cubicBezTo>
                  <a:pt x="763" y="606"/>
                  <a:pt x="763" y="607"/>
                  <a:pt x="762" y="608"/>
                </a:cubicBezTo>
                <a:cubicBezTo>
                  <a:pt x="762" y="609"/>
                  <a:pt x="762" y="610"/>
                  <a:pt x="761" y="611"/>
                </a:cubicBezTo>
                <a:cubicBezTo>
                  <a:pt x="761" y="611"/>
                  <a:pt x="761" y="613"/>
                  <a:pt x="761" y="613"/>
                </a:cubicBezTo>
                <a:cubicBezTo>
                  <a:pt x="760" y="614"/>
                  <a:pt x="758" y="616"/>
                  <a:pt x="758" y="616"/>
                </a:cubicBezTo>
                <a:cubicBezTo>
                  <a:pt x="757" y="617"/>
                  <a:pt x="758" y="618"/>
                  <a:pt x="757" y="618"/>
                </a:cubicBezTo>
                <a:cubicBezTo>
                  <a:pt x="755" y="620"/>
                  <a:pt x="755" y="623"/>
                  <a:pt x="753" y="625"/>
                </a:cubicBezTo>
                <a:cubicBezTo>
                  <a:pt x="752" y="625"/>
                  <a:pt x="752" y="627"/>
                  <a:pt x="751" y="628"/>
                </a:cubicBezTo>
                <a:cubicBezTo>
                  <a:pt x="750" y="628"/>
                  <a:pt x="749" y="629"/>
                  <a:pt x="749" y="630"/>
                </a:cubicBezTo>
                <a:cubicBezTo>
                  <a:pt x="749" y="632"/>
                  <a:pt x="747" y="632"/>
                  <a:pt x="747" y="634"/>
                </a:cubicBezTo>
                <a:cubicBezTo>
                  <a:pt x="746" y="635"/>
                  <a:pt x="746" y="637"/>
                  <a:pt x="745" y="637"/>
                </a:cubicBezTo>
                <a:cubicBezTo>
                  <a:pt x="744" y="638"/>
                  <a:pt x="744" y="639"/>
                  <a:pt x="744" y="639"/>
                </a:cubicBezTo>
                <a:cubicBezTo>
                  <a:pt x="744" y="640"/>
                  <a:pt x="743" y="640"/>
                  <a:pt x="743" y="641"/>
                </a:cubicBezTo>
                <a:cubicBezTo>
                  <a:pt x="743" y="642"/>
                  <a:pt x="742" y="642"/>
                  <a:pt x="741" y="643"/>
                </a:cubicBezTo>
                <a:cubicBezTo>
                  <a:pt x="740" y="643"/>
                  <a:pt x="741" y="645"/>
                  <a:pt x="739" y="646"/>
                </a:cubicBezTo>
                <a:cubicBezTo>
                  <a:pt x="738" y="646"/>
                  <a:pt x="738" y="647"/>
                  <a:pt x="737" y="649"/>
                </a:cubicBezTo>
                <a:cubicBezTo>
                  <a:pt x="737" y="649"/>
                  <a:pt x="736" y="650"/>
                  <a:pt x="735" y="650"/>
                </a:cubicBezTo>
                <a:cubicBezTo>
                  <a:pt x="735" y="652"/>
                  <a:pt x="735" y="652"/>
                  <a:pt x="735" y="652"/>
                </a:cubicBezTo>
                <a:cubicBezTo>
                  <a:pt x="734" y="653"/>
                  <a:pt x="733" y="654"/>
                  <a:pt x="733" y="655"/>
                </a:cubicBezTo>
                <a:cubicBezTo>
                  <a:pt x="732" y="656"/>
                  <a:pt x="731" y="657"/>
                  <a:pt x="730" y="657"/>
                </a:cubicBezTo>
                <a:cubicBezTo>
                  <a:pt x="730" y="658"/>
                  <a:pt x="729" y="658"/>
                  <a:pt x="729" y="659"/>
                </a:cubicBezTo>
                <a:cubicBezTo>
                  <a:pt x="728" y="660"/>
                  <a:pt x="727" y="663"/>
                  <a:pt x="725" y="663"/>
                </a:cubicBezTo>
                <a:cubicBezTo>
                  <a:pt x="724" y="663"/>
                  <a:pt x="724" y="664"/>
                  <a:pt x="723" y="665"/>
                </a:cubicBezTo>
                <a:cubicBezTo>
                  <a:pt x="723" y="667"/>
                  <a:pt x="722" y="668"/>
                  <a:pt x="720" y="669"/>
                </a:cubicBezTo>
                <a:cubicBezTo>
                  <a:pt x="719" y="671"/>
                  <a:pt x="718" y="672"/>
                  <a:pt x="716" y="674"/>
                </a:cubicBezTo>
                <a:cubicBezTo>
                  <a:pt x="715" y="674"/>
                  <a:pt x="715" y="675"/>
                  <a:pt x="714" y="676"/>
                </a:cubicBezTo>
                <a:cubicBezTo>
                  <a:pt x="714" y="678"/>
                  <a:pt x="712" y="677"/>
                  <a:pt x="712" y="678"/>
                </a:cubicBezTo>
                <a:cubicBezTo>
                  <a:pt x="712" y="678"/>
                  <a:pt x="711" y="679"/>
                  <a:pt x="711" y="679"/>
                </a:cubicBezTo>
                <a:cubicBezTo>
                  <a:pt x="711" y="680"/>
                  <a:pt x="710" y="681"/>
                  <a:pt x="709" y="682"/>
                </a:cubicBezTo>
                <a:cubicBezTo>
                  <a:pt x="708" y="682"/>
                  <a:pt x="707" y="682"/>
                  <a:pt x="707" y="683"/>
                </a:cubicBezTo>
                <a:cubicBezTo>
                  <a:pt x="707" y="683"/>
                  <a:pt x="707" y="684"/>
                  <a:pt x="707" y="684"/>
                </a:cubicBezTo>
                <a:cubicBezTo>
                  <a:pt x="705" y="686"/>
                  <a:pt x="703" y="688"/>
                  <a:pt x="701" y="690"/>
                </a:cubicBezTo>
                <a:cubicBezTo>
                  <a:pt x="700" y="690"/>
                  <a:pt x="699" y="690"/>
                  <a:pt x="699" y="691"/>
                </a:cubicBezTo>
                <a:cubicBezTo>
                  <a:pt x="698" y="692"/>
                  <a:pt x="698" y="693"/>
                  <a:pt x="697" y="693"/>
                </a:cubicBezTo>
                <a:cubicBezTo>
                  <a:pt x="696" y="694"/>
                  <a:pt x="697" y="695"/>
                  <a:pt x="697" y="696"/>
                </a:cubicBezTo>
                <a:cubicBezTo>
                  <a:pt x="696" y="697"/>
                  <a:pt x="695" y="698"/>
                  <a:pt x="693" y="698"/>
                </a:cubicBezTo>
                <a:cubicBezTo>
                  <a:pt x="693" y="699"/>
                  <a:pt x="693" y="699"/>
                  <a:pt x="693" y="699"/>
                </a:cubicBezTo>
                <a:cubicBezTo>
                  <a:pt x="692" y="699"/>
                  <a:pt x="692" y="700"/>
                  <a:pt x="692" y="701"/>
                </a:cubicBezTo>
                <a:cubicBezTo>
                  <a:pt x="692" y="701"/>
                  <a:pt x="691" y="701"/>
                  <a:pt x="690" y="701"/>
                </a:cubicBezTo>
                <a:cubicBezTo>
                  <a:pt x="690" y="702"/>
                  <a:pt x="690" y="703"/>
                  <a:pt x="690" y="703"/>
                </a:cubicBezTo>
                <a:cubicBezTo>
                  <a:pt x="689" y="704"/>
                  <a:pt x="689" y="705"/>
                  <a:pt x="688" y="705"/>
                </a:cubicBezTo>
                <a:cubicBezTo>
                  <a:pt x="688" y="705"/>
                  <a:pt x="687" y="705"/>
                  <a:pt x="687" y="705"/>
                </a:cubicBezTo>
                <a:cubicBezTo>
                  <a:pt x="688" y="707"/>
                  <a:pt x="685" y="707"/>
                  <a:pt x="685" y="709"/>
                </a:cubicBezTo>
                <a:cubicBezTo>
                  <a:pt x="685" y="709"/>
                  <a:pt x="684" y="710"/>
                  <a:pt x="684" y="711"/>
                </a:cubicBezTo>
                <a:cubicBezTo>
                  <a:pt x="683" y="711"/>
                  <a:pt x="683" y="711"/>
                  <a:pt x="683" y="711"/>
                </a:cubicBezTo>
                <a:cubicBezTo>
                  <a:pt x="680" y="711"/>
                  <a:pt x="679" y="711"/>
                  <a:pt x="677" y="713"/>
                </a:cubicBezTo>
                <a:cubicBezTo>
                  <a:pt x="677" y="713"/>
                  <a:pt x="677" y="713"/>
                  <a:pt x="677" y="713"/>
                </a:cubicBezTo>
                <a:cubicBezTo>
                  <a:pt x="676" y="713"/>
                  <a:pt x="675" y="714"/>
                  <a:pt x="674" y="714"/>
                </a:cubicBezTo>
                <a:cubicBezTo>
                  <a:pt x="673" y="715"/>
                  <a:pt x="672" y="716"/>
                  <a:pt x="671" y="716"/>
                </a:cubicBezTo>
                <a:cubicBezTo>
                  <a:pt x="670" y="717"/>
                  <a:pt x="669" y="717"/>
                  <a:pt x="668" y="718"/>
                </a:cubicBezTo>
                <a:cubicBezTo>
                  <a:pt x="669" y="718"/>
                  <a:pt x="669" y="718"/>
                  <a:pt x="669" y="719"/>
                </a:cubicBezTo>
                <a:cubicBezTo>
                  <a:pt x="669" y="719"/>
                  <a:pt x="668" y="719"/>
                  <a:pt x="667" y="719"/>
                </a:cubicBezTo>
                <a:cubicBezTo>
                  <a:pt x="666" y="721"/>
                  <a:pt x="664" y="721"/>
                  <a:pt x="663" y="724"/>
                </a:cubicBezTo>
                <a:cubicBezTo>
                  <a:pt x="663" y="724"/>
                  <a:pt x="663" y="725"/>
                  <a:pt x="662" y="725"/>
                </a:cubicBezTo>
                <a:cubicBezTo>
                  <a:pt x="661" y="725"/>
                  <a:pt x="660" y="726"/>
                  <a:pt x="659" y="727"/>
                </a:cubicBezTo>
                <a:cubicBezTo>
                  <a:pt x="659" y="727"/>
                  <a:pt x="658" y="727"/>
                  <a:pt x="657" y="728"/>
                </a:cubicBezTo>
                <a:cubicBezTo>
                  <a:pt x="657" y="728"/>
                  <a:pt x="656" y="728"/>
                  <a:pt x="655" y="729"/>
                </a:cubicBezTo>
                <a:cubicBezTo>
                  <a:pt x="655" y="729"/>
                  <a:pt x="655" y="730"/>
                  <a:pt x="655" y="730"/>
                </a:cubicBezTo>
                <a:cubicBezTo>
                  <a:pt x="655" y="731"/>
                  <a:pt x="654" y="731"/>
                  <a:pt x="654" y="731"/>
                </a:cubicBezTo>
                <a:cubicBezTo>
                  <a:pt x="653" y="732"/>
                  <a:pt x="652" y="731"/>
                  <a:pt x="652" y="733"/>
                </a:cubicBezTo>
                <a:cubicBezTo>
                  <a:pt x="652" y="733"/>
                  <a:pt x="651" y="733"/>
                  <a:pt x="651" y="733"/>
                </a:cubicBezTo>
                <a:cubicBezTo>
                  <a:pt x="649" y="733"/>
                  <a:pt x="648" y="734"/>
                  <a:pt x="647" y="735"/>
                </a:cubicBezTo>
                <a:cubicBezTo>
                  <a:pt x="647" y="735"/>
                  <a:pt x="648" y="735"/>
                  <a:pt x="647" y="736"/>
                </a:cubicBezTo>
                <a:cubicBezTo>
                  <a:pt x="646" y="737"/>
                  <a:pt x="645" y="737"/>
                  <a:pt x="644" y="738"/>
                </a:cubicBezTo>
                <a:cubicBezTo>
                  <a:pt x="643" y="739"/>
                  <a:pt x="644" y="740"/>
                  <a:pt x="643" y="740"/>
                </a:cubicBezTo>
                <a:cubicBezTo>
                  <a:pt x="642" y="740"/>
                  <a:pt x="642" y="741"/>
                  <a:pt x="641" y="741"/>
                </a:cubicBezTo>
                <a:cubicBezTo>
                  <a:pt x="640" y="741"/>
                  <a:pt x="640" y="742"/>
                  <a:pt x="639" y="743"/>
                </a:cubicBezTo>
                <a:cubicBezTo>
                  <a:pt x="639" y="742"/>
                  <a:pt x="638" y="741"/>
                  <a:pt x="637" y="742"/>
                </a:cubicBezTo>
                <a:cubicBezTo>
                  <a:pt x="637" y="743"/>
                  <a:pt x="636" y="743"/>
                  <a:pt x="636" y="743"/>
                </a:cubicBezTo>
                <a:cubicBezTo>
                  <a:pt x="635" y="743"/>
                  <a:pt x="635" y="744"/>
                  <a:pt x="635" y="745"/>
                </a:cubicBezTo>
                <a:cubicBezTo>
                  <a:pt x="634" y="745"/>
                  <a:pt x="634" y="746"/>
                  <a:pt x="633" y="746"/>
                </a:cubicBezTo>
                <a:cubicBezTo>
                  <a:pt x="632" y="746"/>
                  <a:pt x="632" y="747"/>
                  <a:pt x="631" y="748"/>
                </a:cubicBezTo>
                <a:cubicBezTo>
                  <a:pt x="628" y="748"/>
                  <a:pt x="628" y="748"/>
                  <a:pt x="628" y="748"/>
                </a:cubicBezTo>
                <a:cubicBezTo>
                  <a:pt x="628" y="748"/>
                  <a:pt x="628" y="748"/>
                  <a:pt x="628" y="748"/>
                </a:cubicBezTo>
                <a:cubicBezTo>
                  <a:pt x="629" y="747"/>
                  <a:pt x="629" y="747"/>
                  <a:pt x="628" y="747"/>
                </a:cubicBezTo>
                <a:cubicBezTo>
                  <a:pt x="628" y="747"/>
                  <a:pt x="628" y="746"/>
                  <a:pt x="628" y="747"/>
                </a:cubicBezTo>
                <a:cubicBezTo>
                  <a:pt x="628" y="747"/>
                  <a:pt x="628" y="747"/>
                  <a:pt x="628" y="748"/>
                </a:cubicBezTo>
                <a:cubicBezTo>
                  <a:pt x="628" y="748"/>
                  <a:pt x="628" y="749"/>
                  <a:pt x="628" y="749"/>
                </a:cubicBezTo>
                <a:cubicBezTo>
                  <a:pt x="627" y="749"/>
                  <a:pt x="626" y="751"/>
                  <a:pt x="624" y="750"/>
                </a:cubicBezTo>
                <a:cubicBezTo>
                  <a:pt x="624" y="750"/>
                  <a:pt x="624" y="751"/>
                  <a:pt x="624" y="752"/>
                </a:cubicBezTo>
                <a:cubicBezTo>
                  <a:pt x="622" y="753"/>
                  <a:pt x="621" y="752"/>
                  <a:pt x="619" y="753"/>
                </a:cubicBezTo>
                <a:cubicBezTo>
                  <a:pt x="619" y="753"/>
                  <a:pt x="620" y="753"/>
                  <a:pt x="620" y="753"/>
                </a:cubicBezTo>
                <a:cubicBezTo>
                  <a:pt x="620" y="753"/>
                  <a:pt x="621" y="753"/>
                  <a:pt x="621" y="754"/>
                </a:cubicBezTo>
                <a:cubicBezTo>
                  <a:pt x="621" y="754"/>
                  <a:pt x="620" y="754"/>
                  <a:pt x="620" y="754"/>
                </a:cubicBezTo>
                <a:cubicBezTo>
                  <a:pt x="620" y="754"/>
                  <a:pt x="619" y="755"/>
                  <a:pt x="618" y="755"/>
                </a:cubicBezTo>
                <a:cubicBezTo>
                  <a:pt x="617" y="755"/>
                  <a:pt x="617" y="756"/>
                  <a:pt x="616" y="756"/>
                </a:cubicBezTo>
                <a:cubicBezTo>
                  <a:pt x="615" y="756"/>
                  <a:pt x="615" y="757"/>
                  <a:pt x="614" y="757"/>
                </a:cubicBezTo>
                <a:cubicBezTo>
                  <a:pt x="614" y="758"/>
                  <a:pt x="614" y="758"/>
                  <a:pt x="614" y="758"/>
                </a:cubicBezTo>
                <a:cubicBezTo>
                  <a:pt x="613" y="758"/>
                  <a:pt x="612" y="759"/>
                  <a:pt x="611" y="759"/>
                </a:cubicBezTo>
                <a:cubicBezTo>
                  <a:pt x="610" y="760"/>
                  <a:pt x="609" y="761"/>
                  <a:pt x="608" y="762"/>
                </a:cubicBezTo>
                <a:cubicBezTo>
                  <a:pt x="607" y="761"/>
                  <a:pt x="607" y="761"/>
                  <a:pt x="605" y="761"/>
                </a:cubicBezTo>
                <a:cubicBezTo>
                  <a:pt x="606" y="761"/>
                  <a:pt x="606" y="761"/>
                  <a:pt x="606" y="760"/>
                </a:cubicBezTo>
                <a:cubicBezTo>
                  <a:pt x="606" y="760"/>
                  <a:pt x="606" y="760"/>
                  <a:pt x="605" y="760"/>
                </a:cubicBezTo>
                <a:cubicBezTo>
                  <a:pt x="605" y="760"/>
                  <a:pt x="605" y="760"/>
                  <a:pt x="605" y="760"/>
                </a:cubicBezTo>
                <a:cubicBezTo>
                  <a:pt x="604" y="760"/>
                  <a:pt x="604" y="760"/>
                  <a:pt x="604" y="760"/>
                </a:cubicBezTo>
                <a:cubicBezTo>
                  <a:pt x="604" y="760"/>
                  <a:pt x="604" y="761"/>
                  <a:pt x="604" y="761"/>
                </a:cubicBezTo>
                <a:cubicBezTo>
                  <a:pt x="605" y="761"/>
                  <a:pt x="605" y="761"/>
                  <a:pt x="605" y="761"/>
                </a:cubicBezTo>
                <a:cubicBezTo>
                  <a:pt x="605" y="762"/>
                  <a:pt x="604" y="763"/>
                  <a:pt x="603" y="764"/>
                </a:cubicBezTo>
                <a:cubicBezTo>
                  <a:pt x="602" y="764"/>
                  <a:pt x="601" y="765"/>
                  <a:pt x="599" y="765"/>
                </a:cubicBezTo>
                <a:cubicBezTo>
                  <a:pt x="598" y="766"/>
                  <a:pt x="597" y="766"/>
                  <a:pt x="596" y="766"/>
                </a:cubicBezTo>
                <a:cubicBezTo>
                  <a:pt x="595" y="766"/>
                  <a:pt x="595" y="767"/>
                  <a:pt x="595" y="767"/>
                </a:cubicBezTo>
                <a:cubicBezTo>
                  <a:pt x="594" y="767"/>
                  <a:pt x="593" y="768"/>
                  <a:pt x="593" y="769"/>
                </a:cubicBezTo>
                <a:cubicBezTo>
                  <a:pt x="592" y="770"/>
                  <a:pt x="591" y="769"/>
                  <a:pt x="590" y="770"/>
                </a:cubicBezTo>
                <a:cubicBezTo>
                  <a:pt x="587" y="770"/>
                  <a:pt x="587" y="770"/>
                  <a:pt x="587" y="770"/>
                </a:cubicBezTo>
                <a:cubicBezTo>
                  <a:pt x="588" y="770"/>
                  <a:pt x="588" y="770"/>
                  <a:pt x="588" y="770"/>
                </a:cubicBezTo>
                <a:cubicBezTo>
                  <a:pt x="588" y="770"/>
                  <a:pt x="587" y="770"/>
                  <a:pt x="587" y="770"/>
                </a:cubicBezTo>
                <a:cubicBezTo>
                  <a:pt x="587" y="770"/>
                  <a:pt x="587" y="769"/>
                  <a:pt x="587" y="769"/>
                </a:cubicBezTo>
                <a:cubicBezTo>
                  <a:pt x="586" y="769"/>
                  <a:pt x="586" y="770"/>
                  <a:pt x="586" y="770"/>
                </a:cubicBezTo>
                <a:cubicBezTo>
                  <a:pt x="586" y="770"/>
                  <a:pt x="586" y="770"/>
                  <a:pt x="586" y="770"/>
                </a:cubicBezTo>
                <a:cubicBezTo>
                  <a:pt x="587" y="770"/>
                  <a:pt x="587" y="770"/>
                  <a:pt x="587" y="770"/>
                </a:cubicBezTo>
                <a:cubicBezTo>
                  <a:pt x="588" y="771"/>
                  <a:pt x="587" y="771"/>
                  <a:pt x="587" y="771"/>
                </a:cubicBezTo>
                <a:cubicBezTo>
                  <a:pt x="586" y="771"/>
                  <a:pt x="585" y="771"/>
                  <a:pt x="585" y="772"/>
                </a:cubicBezTo>
                <a:cubicBezTo>
                  <a:pt x="585" y="772"/>
                  <a:pt x="585" y="772"/>
                  <a:pt x="586" y="773"/>
                </a:cubicBezTo>
                <a:cubicBezTo>
                  <a:pt x="585" y="773"/>
                  <a:pt x="585" y="774"/>
                  <a:pt x="584" y="774"/>
                </a:cubicBezTo>
                <a:cubicBezTo>
                  <a:pt x="583" y="774"/>
                  <a:pt x="582" y="774"/>
                  <a:pt x="582" y="774"/>
                </a:cubicBezTo>
                <a:cubicBezTo>
                  <a:pt x="580" y="774"/>
                  <a:pt x="580" y="775"/>
                  <a:pt x="579" y="775"/>
                </a:cubicBezTo>
                <a:cubicBezTo>
                  <a:pt x="579" y="775"/>
                  <a:pt x="579" y="775"/>
                  <a:pt x="579" y="775"/>
                </a:cubicBezTo>
                <a:cubicBezTo>
                  <a:pt x="579" y="775"/>
                  <a:pt x="579" y="775"/>
                  <a:pt x="579" y="775"/>
                </a:cubicBezTo>
                <a:cubicBezTo>
                  <a:pt x="579" y="774"/>
                  <a:pt x="579" y="774"/>
                  <a:pt x="578" y="775"/>
                </a:cubicBezTo>
                <a:cubicBezTo>
                  <a:pt x="578" y="775"/>
                  <a:pt x="579" y="775"/>
                  <a:pt x="579" y="775"/>
                </a:cubicBezTo>
                <a:cubicBezTo>
                  <a:pt x="577" y="777"/>
                  <a:pt x="577" y="777"/>
                  <a:pt x="575" y="776"/>
                </a:cubicBezTo>
                <a:cubicBezTo>
                  <a:pt x="575" y="776"/>
                  <a:pt x="575" y="776"/>
                  <a:pt x="575" y="776"/>
                </a:cubicBezTo>
                <a:cubicBezTo>
                  <a:pt x="574" y="778"/>
                  <a:pt x="572" y="777"/>
                  <a:pt x="571" y="777"/>
                </a:cubicBezTo>
                <a:cubicBezTo>
                  <a:pt x="571" y="777"/>
                  <a:pt x="571" y="778"/>
                  <a:pt x="571" y="778"/>
                </a:cubicBezTo>
                <a:cubicBezTo>
                  <a:pt x="570" y="779"/>
                  <a:pt x="570" y="779"/>
                  <a:pt x="569" y="780"/>
                </a:cubicBezTo>
                <a:cubicBezTo>
                  <a:pt x="567" y="779"/>
                  <a:pt x="566" y="781"/>
                  <a:pt x="565" y="781"/>
                </a:cubicBezTo>
                <a:cubicBezTo>
                  <a:pt x="563" y="781"/>
                  <a:pt x="563" y="781"/>
                  <a:pt x="562" y="782"/>
                </a:cubicBezTo>
                <a:cubicBezTo>
                  <a:pt x="562" y="782"/>
                  <a:pt x="560" y="785"/>
                  <a:pt x="560" y="785"/>
                </a:cubicBezTo>
                <a:cubicBezTo>
                  <a:pt x="558" y="785"/>
                  <a:pt x="557" y="786"/>
                  <a:pt x="556" y="786"/>
                </a:cubicBezTo>
                <a:cubicBezTo>
                  <a:pt x="555" y="787"/>
                  <a:pt x="555" y="787"/>
                  <a:pt x="554" y="785"/>
                </a:cubicBezTo>
                <a:cubicBezTo>
                  <a:pt x="554" y="785"/>
                  <a:pt x="554" y="785"/>
                  <a:pt x="554" y="785"/>
                </a:cubicBezTo>
                <a:cubicBezTo>
                  <a:pt x="553" y="786"/>
                  <a:pt x="552" y="787"/>
                  <a:pt x="552" y="787"/>
                </a:cubicBezTo>
                <a:cubicBezTo>
                  <a:pt x="550" y="787"/>
                  <a:pt x="548" y="787"/>
                  <a:pt x="546" y="787"/>
                </a:cubicBezTo>
                <a:cubicBezTo>
                  <a:pt x="546" y="787"/>
                  <a:pt x="546" y="788"/>
                  <a:pt x="546" y="788"/>
                </a:cubicBezTo>
                <a:cubicBezTo>
                  <a:pt x="547" y="789"/>
                  <a:pt x="548" y="788"/>
                  <a:pt x="549" y="789"/>
                </a:cubicBezTo>
                <a:cubicBezTo>
                  <a:pt x="548" y="789"/>
                  <a:pt x="548" y="789"/>
                  <a:pt x="548" y="789"/>
                </a:cubicBezTo>
                <a:cubicBezTo>
                  <a:pt x="546" y="789"/>
                  <a:pt x="544" y="790"/>
                  <a:pt x="542" y="791"/>
                </a:cubicBezTo>
                <a:cubicBezTo>
                  <a:pt x="541" y="791"/>
                  <a:pt x="541" y="791"/>
                  <a:pt x="539" y="791"/>
                </a:cubicBezTo>
                <a:cubicBezTo>
                  <a:pt x="539" y="790"/>
                  <a:pt x="538" y="790"/>
                  <a:pt x="538" y="790"/>
                </a:cubicBezTo>
                <a:cubicBezTo>
                  <a:pt x="537" y="791"/>
                  <a:pt x="537" y="792"/>
                  <a:pt x="535" y="792"/>
                </a:cubicBezTo>
                <a:cubicBezTo>
                  <a:pt x="534" y="792"/>
                  <a:pt x="533" y="794"/>
                  <a:pt x="532" y="793"/>
                </a:cubicBezTo>
                <a:cubicBezTo>
                  <a:pt x="531" y="794"/>
                  <a:pt x="530" y="794"/>
                  <a:pt x="530" y="794"/>
                </a:cubicBezTo>
                <a:cubicBezTo>
                  <a:pt x="528" y="794"/>
                  <a:pt x="527" y="794"/>
                  <a:pt x="526" y="795"/>
                </a:cubicBezTo>
                <a:cubicBezTo>
                  <a:pt x="525" y="796"/>
                  <a:pt x="524" y="796"/>
                  <a:pt x="522" y="796"/>
                </a:cubicBezTo>
                <a:cubicBezTo>
                  <a:pt x="522" y="796"/>
                  <a:pt x="521" y="797"/>
                  <a:pt x="521" y="797"/>
                </a:cubicBezTo>
                <a:cubicBezTo>
                  <a:pt x="519" y="796"/>
                  <a:pt x="519" y="796"/>
                  <a:pt x="515" y="796"/>
                </a:cubicBezTo>
                <a:cubicBezTo>
                  <a:pt x="516" y="797"/>
                  <a:pt x="517" y="797"/>
                  <a:pt x="517" y="797"/>
                </a:cubicBezTo>
                <a:cubicBezTo>
                  <a:pt x="517" y="797"/>
                  <a:pt x="517" y="798"/>
                  <a:pt x="517" y="798"/>
                </a:cubicBezTo>
                <a:cubicBezTo>
                  <a:pt x="516" y="798"/>
                  <a:pt x="515" y="797"/>
                  <a:pt x="513" y="799"/>
                </a:cubicBezTo>
                <a:cubicBezTo>
                  <a:pt x="512" y="799"/>
                  <a:pt x="510" y="798"/>
                  <a:pt x="509" y="800"/>
                </a:cubicBezTo>
                <a:cubicBezTo>
                  <a:pt x="509" y="800"/>
                  <a:pt x="508" y="800"/>
                  <a:pt x="507" y="800"/>
                </a:cubicBezTo>
                <a:cubicBezTo>
                  <a:pt x="506" y="800"/>
                  <a:pt x="506" y="799"/>
                  <a:pt x="505" y="799"/>
                </a:cubicBezTo>
                <a:cubicBezTo>
                  <a:pt x="505" y="799"/>
                  <a:pt x="505" y="799"/>
                  <a:pt x="505" y="799"/>
                </a:cubicBezTo>
                <a:cubicBezTo>
                  <a:pt x="505" y="799"/>
                  <a:pt x="505" y="798"/>
                  <a:pt x="505" y="798"/>
                </a:cubicBezTo>
                <a:cubicBezTo>
                  <a:pt x="505" y="798"/>
                  <a:pt x="505" y="798"/>
                  <a:pt x="504" y="798"/>
                </a:cubicBezTo>
                <a:cubicBezTo>
                  <a:pt x="504" y="798"/>
                  <a:pt x="505" y="799"/>
                  <a:pt x="505" y="799"/>
                </a:cubicBezTo>
                <a:cubicBezTo>
                  <a:pt x="505" y="799"/>
                  <a:pt x="505" y="800"/>
                  <a:pt x="505" y="800"/>
                </a:cubicBezTo>
                <a:cubicBezTo>
                  <a:pt x="505" y="800"/>
                  <a:pt x="504" y="801"/>
                  <a:pt x="504" y="801"/>
                </a:cubicBezTo>
                <a:cubicBezTo>
                  <a:pt x="503" y="801"/>
                  <a:pt x="501" y="800"/>
                  <a:pt x="500" y="802"/>
                </a:cubicBezTo>
                <a:cubicBezTo>
                  <a:pt x="500" y="802"/>
                  <a:pt x="499" y="802"/>
                  <a:pt x="499" y="802"/>
                </a:cubicBezTo>
                <a:cubicBezTo>
                  <a:pt x="498" y="802"/>
                  <a:pt x="497" y="801"/>
                  <a:pt x="496" y="802"/>
                </a:cubicBezTo>
                <a:cubicBezTo>
                  <a:pt x="495" y="803"/>
                  <a:pt x="494" y="803"/>
                  <a:pt x="493" y="803"/>
                </a:cubicBezTo>
                <a:cubicBezTo>
                  <a:pt x="492" y="804"/>
                  <a:pt x="491" y="804"/>
                  <a:pt x="490" y="804"/>
                </a:cubicBezTo>
                <a:cubicBezTo>
                  <a:pt x="489" y="803"/>
                  <a:pt x="489" y="803"/>
                  <a:pt x="488" y="803"/>
                </a:cubicBezTo>
                <a:cubicBezTo>
                  <a:pt x="487" y="804"/>
                  <a:pt x="487" y="805"/>
                  <a:pt x="485" y="804"/>
                </a:cubicBezTo>
                <a:cubicBezTo>
                  <a:pt x="484" y="805"/>
                  <a:pt x="483" y="805"/>
                  <a:pt x="482" y="806"/>
                </a:cubicBezTo>
                <a:cubicBezTo>
                  <a:pt x="481" y="807"/>
                  <a:pt x="481" y="806"/>
                  <a:pt x="480" y="805"/>
                </a:cubicBezTo>
                <a:cubicBezTo>
                  <a:pt x="480" y="806"/>
                  <a:pt x="480" y="806"/>
                  <a:pt x="479" y="806"/>
                </a:cubicBezTo>
                <a:cubicBezTo>
                  <a:pt x="479" y="806"/>
                  <a:pt x="478" y="806"/>
                  <a:pt x="477" y="807"/>
                </a:cubicBezTo>
                <a:cubicBezTo>
                  <a:pt x="476" y="807"/>
                  <a:pt x="476" y="808"/>
                  <a:pt x="475" y="807"/>
                </a:cubicBezTo>
                <a:cubicBezTo>
                  <a:pt x="473" y="807"/>
                  <a:pt x="472" y="809"/>
                  <a:pt x="471" y="808"/>
                </a:cubicBezTo>
                <a:cubicBezTo>
                  <a:pt x="469" y="808"/>
                  <a:pt x="468" y="808"/>
                  <a:pt x="466" y="808"/>
                </a:cubicBezTo>
                <a:cubicBezTo>
                  <a:pt x="466" y="808"/>
                  <a:pt x="465" y="809"/>
                  <a:pt x="465" y="809"/>
                </a:cubicBezTo>
                <a:cubicBezTo>
                  <a:pt x="464" y="809"/>
                  <a:pt x="463" y="809"/>
                  <a:pt x="463" y="809"/>
                </a:cubicBezTo>
                <a:cubicBezTo>
                  <a:pt x="462" y="808"/>
                  <a:pt x="460" y="808"/>
                  <a:pt x="459" y="808"/>
                </a:cubicBezTo>
                <a:cubicBezTo>
                  <a:pt x="458" y="808"/>
                  <a:pt x="457" y="810"/>
                  <a:pt x="456" y="809"/>
                </a:cubicBezTo>
                <a:cubicBezTo>
                  <a:pt x="455" y="809"/>
                  <a:pt x="454" y="809"/>
                  <a:pt x="453" y="810"/>
                </a:cubicBezTo>
                <a:cubicBezTo>
                  <a:pt x="453" y="810"/>
                  <a:pt x="453" y="810"/>
                  <a:pt x="453" y="810"/>
                </a:cubicBezTo>
                <a:cubicBezTo>
                  <a:pt x="452" y="811"/>
                  <a:pt x="452" y="809"/>
                  <a:pt x="451" y="810"/>
                </a:cubicBezTo>
                <a:cubicBezTo>
                  <a:pt x="451" y="810"/>
                  <a:pt x="450" y="810"/>
                  <a:pt x="449" y="811"/>
                </a:cubicBezTo>
                <a:cubicBezTo>
                  <a:pt x="449" y="811"/>
                  <a:pt x="449" y="811"/>
                  <a:pt x="448" y="811"/>
                </a:cubicBezTo>
                <a:cubicBezTo>
                  <a:pt x="447" y="810"/>
                  <a:pt x="446" y="810"/>
                  <a:pt x="445" y="810"/>
                </a:cubicBezTo>
                <a:cubicBezTo>
                  <a:pt x="444" y="811"/>
                  <a:pt x="444" y="811"/>
                  <a:pt x="444" y="811"/>
                </a:cubicBezTo>
                <a:cubicBezTo>
                  <a:pt x="443" y="811"/>
                  <a:pt x="441" y="811"/>
                  <a:pt x="439" y="812"/>
                </a:cubicBezTo>
                <a:cubicBezTo>
                  <a:pt x="438" y="813"/>
                  <a:pt x="436" y="812"/>
                  <a:pt x="435" y="812"/>
                </a:cubicBezTo>
                <a:cubicBezTo>
                  <a:pt x="434" y="812"/>
                  <a:pt x="433" y="811"/>
                  <a:pt x="432" y="811"/>
                </a:cubicBezTo>
                <a:cubicBezTo>
                  <a:pt x="431" y="811"/>
                  <a:pt x="429" y="811"/>
                  <a:pt x="428" y="811"/>
                </a:cubicBezTo>
                <a:cubicBezTo>
                  <a:pt x="425" y="811"/>
                  <a:pt x="425" y="811"/>
                  <a:pt x="425" y="811"/>
                </a:cubicBezTo>
                <a:cubicBezTo>
                  <a:pt x="424" y="810"/>
                  <a:pt x="424" y="810"/>
                  <a:pt x="425" y="809"/>
                </a:cubicBezTo>
                <a:cubicBezTo>
                  <a:pt x="425" y="809"/>
                  <a:pt x="425" y="809"/>
                  <a:pt x="426" y="807"/>
                </a:cubicBezTo>
                <a:cubicBezTo>
                  <a:pt x="426" y="807"/>
                  <a:pt x="426" y="807"/>
                  <a:pt x="426" y="807"/>
                </a:cubicBezTo>
                <a:cubicBezTo>
                  <a:pt x="426" y="807"/>
                  <a:pt x="426" y="807"/>
                  <a:pt x="425" y="808"/>
                </a:cubicBezTo>
                <a:cubicBezTo>
                  <a:pt x="425" y="808"/>
                  <a:pt x="425" y="808"/>
                  <a:pt x="426" y="808"/>
                </a:cubicBezTo>
                <a:cubicBezTo>
                  <a:pt x="426" y="808"/>
                  <a:pt x="426" y="808"/>
                  <a:pt x="426" y="808"/>
                </a:cubicBezTo>
                <a:cubicBezTo>
                  <a:pt x="427" y="807"/>
                  <a:pt x="426" y="807"/>
                  <a:pt x="426" y="807"/>
                </a:cubicBezTo>
                <a:cubicBezTo>
                  <a:pt x="424" y="808"/>
                  <a:pt x="423" y="809"/>
                  <a:pt x="422" y="807"/>
                </a:cubicBezTo>
                <a:cubicBezTo>
                  <a:pt x="422" y="807"/>
                  <a:pt x="421" y="808"/>
                  <a:pt x="421" y="808"/>
                </a:cubicBezTo>
                <a:cubicBezTo>
                  <a:pt x="421" y="809"/>
                  <a:pt x="420" y="809"/>
                  <a:pt x="420" y="810"/>
                </a:cubicBezTo>
                <a:cubicBezTo>
                  <a:pt x="420" y="810"/>
                  <a:pt x="420" y="811"/>
                  <a:pt x="420" y="812"/>
                </a:cubicBezTo>
                <a:cubicBezTo>
                  <a:pt x="418" y="812"/>
                  <a:pt x="417" y="813"/>
                  <a:pt x="416" y="811"/>
                </a:cubicBezTo>
                <a:cubicBezTo>
                  <a:pt x="415" y="811"/>
                  <a:pt x="413" y="811"/>
                  <a:pt x="413" y="811"/>
                </a:cubicBezTo>
                <a:cubicBezTo>
                  <a:pt x="412" y="812"/>
                  <a:pt x="411" y="812"/>
                  <a:pt x="410" y="812"/>
                </a:cubicBezTo>
                <a:cubicBezTo>
                  <a:pt x="405" y="812"/>
                  <a:pt x="400" y="812"/>
                  <a:pt x="395" y="812"/>
                </a:cubicBezTo>
                <a:cubicBezTo>
                  <a:pt x="394" y="812"/>
                  <a:pt x="393" y="813"/>
                  <a:pt x="392" y="811"/>
                </a:cubicBezTo>
                <a:cubicBezTo>
                  <a:pt x="392" y="811"/>
                  <a:pt x="391" y="811"/>
                  <a:pt x="390" y="811"/>
                </a:cubicBezTo>
                <a:cubicBezTo>
                  <a:pt x="387" y="811"/>
                  <a:pt x="384" y="811"/>
                  <a:pt x="382" y="811"/>
                </a:cubicBezTo>
                <a:cubicBezTo>
                  <a:pt x="380" y="811"/>
                  <a:pt x="379" y="812"/>
                  <a:pt x="378" y="810"/>
                </a:cubicBezTo>
                <a:cubicBezTo>
                  <a:pt x="377" y="810"/>
                  <a:pt x="377" y="810"/>
                  <a:pt x="376" y="810"/>
                </a:cubicBezTo>
                <a:cubicBezTo>
                  <a:pt x="375" y="810"/>
                  <a:pt x="373" y="810"/>
                  <a:pt x="372" y="810"/>
                </a:cubicBezTo>
                <a:cubicBezTo>
                  <a:pt x="370" y="810"/>
                  <a:pt x="368" y="811"/>
                  <a:pt x="367" y="809"/>
                </a:cubicBezTo>
                <a:cubicBezTo>
                  <a:pt x="366" y="809"/>
                  <a:pt x="365" y="809"/>
                  <a:pt x="364" y="809"/>
                </a:cubicBezTo>
                <a:cubicBezTo>
                  <a:pt x="363" y="809"/>
                  <a:pt x="361" y="810"/>
                  <a:pt x="360" y="808"/>
                </a:cubicBezTo>
                <a:cubicBezTo>
                  <a:pt x="358" y="808"/>
                  <a:pt x="357" y="808"/>
                  <a:pt x="356" y="808"/>
                </a:cubicBezTo>
                <a:cubicBezTo>
                  <a:pt x="354" y="808"/>
                  <a:pt x="354" y="808"/>
                  <a:pt x="352" y="807"/>
                </a:cubicBezTo>
                <a:cubicBezTo>
                  <a:pt x="352" y="805"/>
                  <a:pt x="352" y="805"/>
                  <a:pt x="352" y="805"/>
                </a:cubicBezTo>
                <a:cubicBezTo>
                  <a:pt x="351" y="804"/>
                  <a:pt x="351" y="806"/>
                  <a:pt x="350" y="805"/>
                </a:cubicBezTo>
                <a:cubicBezTo>
                  <a:pt x="349" y="805"/>
                  <a:pt x="348" y="807"/>
                  <a:pt x="347" y="806"/>
                </a:cubicBezTo>
                <a:cubicBezTo>
                  <a:pt x="346" y="808"/>
                  <a:pt x="345" y="808"/>
                  <a:pt x="344" y="807"/>
                </a:cubicBezTo>
                <a:cubicBezTo>
                  <a:pt x="343" y="806"/>
                  <a:pt x="343" y="806"/>
                  <a:pt x="343" y="806"/>
                </a:cubicBezTo>
                <a:cubicBezTo>
                  <a:pt x="342" y="806"/>
                  <a:pt x="341" y="807"/>
                  <a:pt x="340" y="806"/>
                </a:cubicBezTo>
                <a:cubicBezTo>
                  <a:pt x="339" y="805"/>
                  <a:pt x="338" y="807"/>
                  <a:pt x="338" y="806"/>
                </a:cubicBezTo>
                <a:cubicBezTo>
                  <a:pt x="336" y="806"/>
                  <a:pt x="334" y="805"/>
                  <a:pt x="333" y="805"/>
                </a:cubicBezTo>
                <a:cubicBezTo>
                  <a:pt x="332" y="805"/>
                  <a:pt x="331" y="806"/>
                  <a:pt x="330" y="805"/>
                </a:cubicBezTo>
                <a:cubicBezTo>
                  <a:pt x="329" y="805"/>
                  <a:pt x="329" y="804"/>
                  <a:pt x="328" y="804"/>
                </a:cubicBezTo>
                <a:cubicBezTo>
                  <a:pt x="327" y="803"/>
                  <a:pt x="326" y="804"/>
                  <a:pt x="324" y="804"/>
                </a:cubicBezTo>
                <a:cubicBezTo>
                  <a:pt x="324" y="803"/>
                  <a:pt x="323" y="802"/>
                  <a:pt x="323" y="802"/>
                </a:cubicBezTo>
                <a:cubicBezTo>
                  <a:pt x="323" y="802"/>
                  <a:pt x="322" y="802"/>
                  <a:pt x="322" y="802"/>
                </a:cubicBezTo>
                <a:cubicBezTo>
                  <a:pt x="321" y="801"/>
                  <a:pt x="321" y="803"/>
                  <a:pt x="320" y="802"/>
                </a:cubicBezTo>
                <a:cubicBezTo>
                  <a:pt x="320" y="802"/>
                  <a:pt x="319" y="802"/>
                  <a:pt x="318" y="802"/>
                </a:cubicBezTo>
                <a:cubicBezTo>
                  <a:pt x="318" y="802"/>
                  <a:pt x="317" y="802"/>
                  <a:pt x="316" y="803"/>
                </a:cubicBezTo>
                <a:cubicBezTo>
                  <a:pt x="315" y="803"/>
                  <a:pt x="315" y="801"/>
                  <a:pt x="314" y="801"/>
                </a:cubicBezTo>
                <a:cubicBezTo>
                  <a:pt x="313" y="801"/>
                  <a:pt x="311" y="801"/>
                  <a:pt x="310" y="801"/>
                </a:cubicBezTo>
                <a:cubicBezTo>
                  <a:pt x="310" y="801"/>
                  <a:pt x="309" y="801"/>
                  <a:pt x="310" y="801"/>
                </a:cubicBezTo>
                <a:cubicBezTo>
                  <a:pt x="309" y="800"/>
                  <a:pt x="308" y="800"/>
                  <a:pt x="308" y="800"/>
                </a:cubicBezTo>
                <a:cubicBezTo>
                  <a:pt x="307" y="800"/>
                  <a:pt x="306" y="800"/>
                  <a:pt x="305" y="800"/>
                </a:cubicBezTo>
                <a:cubicBezTo>
                  <a:pt x="305" y="800"/>
                  <a:pt x="304" y="799"/>
                  <a:pt x="304" y="799"/>
                </a:cubicBezTo>
                <a:cubicBezTo>
                  <a:pt x="303" y="799"/>
                  <a:pt x="303" y="799"/>
                  <a:pt x="303" y="799"/>
                </a:cubicBezTo>
                <a:cubicBezTo>
                  <a:pt x="302" y="800"/>
                  <a:pt x="301" y="800"/>
                  <a:pt x="300" y="799"/>
                </a:cubicBezTo>
                <a:cubicBezTo>
                  <a:pt x="299" y="799"/>
                  <a:pt x="298" y="799"/>
                  <a:pt x="298" y="798"/>
                </a:cubicBezTo>
                <a:cubicBezTo>
                  <a:pt x="298" y="798"/>
                  <a:pt x="297" y="798"/>
                  <a:pt x="297" y="798"/>
                </a:cubicBezTo>
                <a:cubicBezTo>
                  <a:pt x="296" y="799"/>
                  <a:pt x="295" y="799"/>
                  <a:pt x="295" y="799"/>
                </a:cubicBezTo>
                <a:cubicBezTo>
                  <a:pt x="294" y="799"/>
                  <a:pt x="293" y="798"/>
                  <a:pt x="293" y="798"/>
                </a:cubicBezTo>
                <a:cubicBezTo>
                  <a:pt x="292" y="798"/>
                  <a:pt x="291" y="798"/>
                  <a:pt x="291" y="797"/>
                </a:cubicBezTo>
                <a:cubicBezTo>
                  <a:pt x="290" y="796"/>
                  <a:pt x="289" y="797"/>
                  <a:pt x="288" y="796"/>
                </a:cubicBezTo>
                <a:cubicBezTo>
                  <a:pt x="287" y="796"/>
                  <a:pt x="286" y="796"/>
                  <a:pt x="285" y="796"/>
                </a:cubicBezTo>
                <a:cubicBezTo>
                  <a:pt x="283" y="796"/>
                  <a:pt x="282" y="794"/>
                  <a:pt x="280" y="795"/>
                </a:cubicBezTo>
                <a:cubicBezTo>
                  <a:pt x="279" y="794"/>
                  <a:pt x="278" y="794"/>
                  <a:pt x="276" y="794"/>
                </a:cubicBezTo>
                <a:cubicBezTo>
                  <a:pt x="276" y="794"/>
                  <a:pt x="275" y="793"/>
                  <a:pt x="275" y="793"/>
                </a:cubicBezTo>
                <a:cubicBezTo>
                  <a:pt x="274" y="794"/>
                  <a:pt x="274" y="794"/>
                  <a:pt x="273" y="795"/>
                </a:cubicBezTo>
                <a:cubicBezTo>
                  <a:pt x="273" y="795"/>
                  <a:pt x="272" y="795"/>
                  <a:pt x="272" y="795"/>
                </a:cubicBezTo>
                <a:cubicBezTo>
                  <a:pt x="272" y="793"/>
                  <a:pt x="271" y="793"/>
                  <a:pt x="270" y="793"/>
                </a:cubicBezTo>
                <a:cubicBezTo>
                  <a:pt x="270" y="793"/>
                  <a:pt x="269" y="793"/>
                  <a:pt x="269" y="792"/>
                </a:cubicBezTo>
                <a:cubicBezTo>
                  <a:pt x="269" y="791"/>
                  <a:pt x="267" y="791"/>
                  <a:pt x="269" y="790"/>
                </a:cubicBezTo>
                <a:cubicBezTo>
                  <a:pt x="269" y="789"/>
                  <a:pt x="269" y="788"/>
                  <a:pt x="268" y="788"/>
                </a:cubicBezTo>
                <a:cubicBezTo>
                  <a:pt x="266" y="789"/>
                  <a:pt x="265" y="787"/>
                  <a:pt x="264" y="787"/>
                </a:cubicBezTo>
                <a:cubicBezTo>
                  <a:pt x="263" y="786"/>
                  <a:pt x="262" y="786"/>
                  <a:pt x="261" y="786"/>
                </a:cubicBezTo>
                <a:cubicBezTo>
                  <a:pt x="258" y="785"/>
                  <a:pt x="258" y="785"/>
                  <a:pt x="258" y="785"/>
                </a:cubicBezTo>
                <a:cubicBezTo>
                  <a:pt x="258" y="783"/>
                  <a:pt x="256" y="784"/>
                  <a:pt x="256" y="783"/>
                </a:cubicBezTo>
                <a:cubicBezTo>
                  <a:pt x="255" y="782"/>
                  <a:pt x="254" y="783"/>
                  <a:pt x="253" y="783"/>
                </a:cubicBezTo>
                <a:cubicBezTo>
                  <a:pt x="252" y="783"/>
                  <a:pt x="251" y="783"/>
                  <a:pt x="250" y="782"/>
                </a:cubicBezTo>
                <a:cubicBezTo>
                  <a:pt x="250" y="782"/>
                  <a:pt x="249" y="782"/>
                  <a:pt x="248" y="782"/>
                </a:cubicBezTo>
                <a:cubicBezTo>
                  <a:pt x="248" y="781"/>
                  <a:pt x="247" y="780"/>
                  <a:pt x="246" y="779"/>
                </a:cubicBezTo>
                <a:cubicBezTo>
                  <a:pt x="245" y="779"/>
                  <a:pt x="245" y="779"/>
                  <a:pt x="245" y="780"/>
                </a:cubicBezTo>
                <a:cubicBezTo>
                  <a:pt x="245" y="779"/>
                  <a:pt x="244" y="779"/>
                  <a:pt x="244" y="779"/>
                </a:cubicBezTo>
                <a:cubicBezTo>
                  <a:pt x="244" y="778"/>
                  <a:pt x="243" y="778"/>
                  <a:pt x="243" y="777"/>
                </a:cubicBezTo>
                <a:cubicBezTo>
                  <a:pt x="241" y="778"/>
                  <a:pt x="240" y="776"/>
                  <a:pt x="239" y="776"/>
                </a:cubicBezTo>
                <a:cubicBezTo>
                  <a:pt x="238" y="775"/>
                  <a:pt x="237" y="775"/>
                  <a:pt x="236" y="774"/>
                </a:cubicBezTo>
                <a:cubicBezTo>
                  <a:pt x="235" y="774"/>
                  <a:pt x="234" y="773"/>
                  <a:pt x="233" y="773"/>
                </a:cubicBezTo>
                <a:cubicBezTo>
                  <a:pt x="233" y="772"/>
                  <a:pt x="234" y="772"/>
                  <a:pt x="234" y="772"/>
                </a:cubicBezTo>
                <a:cubicBezTo>
                  <a:pt x="234" y="772"/>
                  <a:pt x="234" y="771"/>
                  <a:pt x="233" y="771"/>
                </a:cubicBezTo>
                <a:cubicBezTo>
                  <a:pt x="232" y="771"/>
                  <a:pt x="231" y="771"/>
                  <a:pt x="230" y="771"/>
                </a:cubicBezTo>
                <a:cubicBezTo>
                  <a:pt x="229" y="771"/>
                  <a:pt x="228" y="770"/>
                  <a:pt x="228" y="769"/>
                </a:cubicBezTo>
                <a:cubicBezTo>
                  <a:pt x="227" y="769"/>
                  <a:pt x="226" y="770"/>
                  <a:pt x="225" y="769"/>
                </a:cubicBezTo>
                <a:cubicBezTo>
                  <a:pt x="225" y="768"/>
                  <a:pt x="223" y="769"/>
                  <a:pt x="223" y="768"/>
                </a:cubicBezTo>
                <a:cubicBezTo>
                  <a:pt x="222" y="768"/>
                  <a:pt x="222" y="767"/>
                  <a:pt x="222" y="766"/>
                </a:cubicBezTo>
                <a:cubicBezTo>
                  <a:pt x="222" y="766"/>
                  <a:pt x="221" y="765"/>
                  <a:pt x="220" y="766"/>
                </a:cubicBezTo>
                <a:cubicBezTo>
                  <a:pt x="219" y="766"/>
                  <a:pt x="218" y="765"/>
                  <a:pt x="216" y="764"/>
                </a:cubicBezTo>
                <a:cubicBezTo>
                  <a:pt x="216" y="764"/>
                  <a:pt x="215" y="764"/>
                  <a:pt x="214" y="763"/>
                </a:cubicBezTo>
                <a:cubicBezTo>
                  <a:pt x="214" y="763"/>
                  <a:pt x="214" y="762"/>
                  <a:pt x="213" y="762"/>
                </a:cubicBezTo>
                <a:cubicBezTo>
                  <a:pt x="213" y="762"/>
                  <a:pt x="213" y="762"/>
                  <a:pt x="213" y="762"/>
                </a:cubicBezTo>
                <a:cubicBezTo>
                  <a:pt x="213" y="762"/>
                  <a:pt x="213" y="762"/>
                  <a:pt x="213" y="761"/>
                </a:cubicBezTo>
                <a:cubicBezTo>
                  <a:pt x="213" y="761"/>
                  <a:pt x="213" y="761"/>
                  <a:pt x="213" y="761"/>
                </a:cubicBezTo>
                <a:cubicBezTo>
                  <a:pt x="212" y="761"/>
                  <a:pt x="212" y="761"/>
                  <a:pt x="212" y="761"/>
                </a:cubicBezTo>
                <a:cubicBezTo>
                  <a:pt x="212" y="761"/>
                  <a:pt x="211" y="761"/>
                  <a:pt x="211" y="761"/>
                </a:cubicBezTo>
                <a:cubicBezTo>
                  <a:pt x="211" y="761"/>
                  <a:pt x="211" y="762"/>
                  <a:pt x="212" y="762"/>
                </a:cubicBezTo>
                <a:cubicBezTo>
                  <a:pt x="212" y="762"/>
                  <a:pt x="212" y="762"/>
                  <a:pt x="213" y="762"/>
                </a:cubicBezTo>
                <a:cubicBezTo>
                  <a:pt x="213" y="762"/>
                  <a:pt x="213" y="763"/>
                  <a:pt x="213" y="763"/>
                </a:cubicBezTo>
                <a:cubicBezTo>
                  <a:pt x="211" y="763"/>
                  <a:pt x="210" y="763"/>
                  <a:pt x="209" y="761"/>
                </a:cubicBezTo>
                <a:cubicBezTo>
                  <a:pt x="209" y="760"/>
                  <a:pt x="208" y="760"/>
                  <a:pt x="208" y="760"/>
                </a:cubicBezTo>
                <a:cubicBezTo>
                  <a:pt x="207" y="761"/>
                  <a:pt x="206" y="761"/>
                  <a:pt x="206" y="761"/>
                </a:cubicBezTo>
                <a:cubicBezTo>
                  <a:pt x="205" y="760"/>
                  <a:pt x="204" y="760"/>
                  <a:pt x="204" y="759"/>
                </a:cubicBezTo>
                <a:cubicBezTo>
                  <a:pt x="203" y="759"/>
                  <a:pt x="203" y="758"/>
                  <a:pt x="203" y="758"/>
                </a:cubicBezTo>
                <a:cubicBezTo>
                  <a:pt x="202" y="757"/>
                  <a:pt x="202" y="757"/>
                  <a:pt x="202" y="756"/>
                </a:cubicBezTo>
                <a:cubicBezTo>
                  <a:pt x="201" y="756"/>
                  <a:pt x="201" y="756"/>
                  <a:pt x="201" y="756"/>
                </a:cubicBezTo>
                <a:cubicBezTo>
                  <a:pt x="201" y="756"/>
                  <a:pt x="201" y="755"/>
                  <a:pt x="200" y="755"/>
                </a:cubicBezTo>
                <a:cubicBezTo>
                  <a:pt x="200" y="755"/>
                  <a:pt x="200" y="756"/>
                  <a:pt x="200" y="756"/>
                </a:cubicBezTo>
                <a:cubicBezTo>
                  <a:pt x="199" y="756"/>
                  <a:pt x="198" y="755"/>
                  <a:pt x="197" y="755"/>
                </a:cubicBezTo>
                <a:cubicBezTo>
                  <a:pt x="197" y="754"/>
                  <a:pt x="195" y="754"/>
                  <a:pt x="196" y="752"/>
                </a:cubicBezTo>
                <a:cubicBezTo>
                  <a:pt x="193" y="752"/>
                  <a:pt x="193" y="752"/>
                  <a:pt x="193" y="752"/>
                </a:cubicBezTo>
                <a:cubicBezTo>
                  <a:pt x="192" y="752"/>
                  <a:pt x="192" y="752"/>
                  <a:pt x="192" y="752"/>
                </a:cubicBezTo>
                <a:cubicBezTo>
                  <a:pt x="193" y="751"/>
                  <a:pt x="193" y="750"/>
                  <a:pt x="194" y="749"/>
                </a:cubicBezTo>
                <a:cubicBezTo>
                  <a:pt x="194" y="749"/>
                  <a:pt x="194" y="749"/>
                  <a:pt x="194" y="749"/>
                </a:cubicBezTo>
                <a:cubicBezTo>
                  <a:pt x="192" y="749"/>
                  <a:pt x="191" y="749"/>
                  <a:pt x="190" y="749"/>
                </a:cubicBezTo>
                <a:cubicBezTo>
                  <a:pt x="189" y="748"/>
                  <a:pt x="189" y="747"/>
                  <a:pt x="188" y="747"/>
                </a:cubicBezTo>
                <a:cubicBezTo>
                  <a:pt x="188" y="746"/>
                  <a:pt x="187" y="747"/>
                  <a:pt x="186" y="747"/>
                </a:cubicBezTo>
                <a:cubicBezTo>
                  <a:pt x="186" y="747"/>
                  <a:pt x="186" y="748"/>
                  <a:pt x="186" y="747"/>
                </a:cubicBezTo>
                <a:cubicBezTo>
                  <a:pt x="185" y="747"/>
                  <a:pt x="185" y="746"/>
                  <a:pt x="186" y="746"/>
                </a:cubicBezTo>
                <a:cubicBezTo>
                  <a:pt x="186" y="746"/>
                  <a:pt x="186" y="745"/>
                  <a:pt x="187" y="745"/>
                </a:cubicBezTo>
                <a:cubicBezTo>
                  <a:pt x="188" y="746"/>
                  <a:pt x="189" y="746"/>
                  <a:pt x="190" y="746"/>
                </a:cubicBezTo>
                <a:cubicBezTo>
                  <a:pt x="190" y="746"/>
                  <a:pt x="190" y="747"/>
                  <a:pt x="191" y="748"/>
                </a:cubicBezTo>
                <a:cubicBezTo>
                  <a:pt x="192" y="747"/>
                  <a:pt x="191" y="745"/>
                  <a:pt x="192" y="744"/>
                </a:cubicBezTo>
                <a:cubicBezTo>
                  <a:pt x="192" y="744"/>
                  <a:pt x="192" y="744"/>
                  <a:pt x="191" y="744"/>
                </a:cubicBezTo>
                <a:cubicBezTo>
                  <a:pt x="190" y="744"/>
                  <a:pt x="188" y="744"/>
                  <a:pt x="187" y="744"/>
                </a:cubicBezTo>
                <a:cubicBezTo>
                  <a:pt x="186" y="743"/>
                  <a:pt x="187" y="742"/>
                  <a:pt x="187" y="741"/>
                </a:cubicBezTo>
                <a:cubicBezTo>
                  <a:pt x="187" y="741"/>
                  <a:pt x="187" y="741"/>
                  <a:pt x="186" y="741"/>
                </a:cubicBezTo>
                <a:cubicBezTo>
                  <a:pt x="186" y="742"/>
                  <a:pt x="186" y="742"/>
                  <a:pt x="186" y="742"/>
                </a:cubicBezTo>
                <a:cubicBezTo>
                  <a:pt x="187" y="742"/>
                  <a:pt x="187" y="742"/>
                  <a:pt x="187" y="742"/>
                </a:cubicBezTo>
                <a:cubicBezTo>
                  <a:pt x="187" y="742"/>
                  <a:pt x="187" y="742"/>
                  <a:pt x="187" y="741"/>
                </a:cubicBezTo>
                <a:cubicBezTo>
                  <a:pt x="187" y="741"/>
                  <a:pt x="187" y="741"/>
                  <a:pt x="187" y="741"/>
                </a:cubicBezTo>
                <a:cubicBezTo>
                  <a:pt x="186" y="742"/>
                  <a:pt x="186" y="743"/>
                  <a:pt x="185" y="743"/>
                </a:cubicBezTo>
                <a:cubicBezTo>
                  <a:pt x="185" y="742"/>
                  <a:pt x="184" y="742"/>
                  <a:pt x="184" y="742"/>
                </a:cubicBezTo>
                <a:cubicBezTo>
                  <a:pt x="184" y="742"/>
                  <a:pt x="184" y="743"/>
                  <a:pt x="184" y="743"/>
                </a:cubicBezTo>
                <a:cubicBezTo>
                  <a:pt x="183" y="744"/>
                  <a:pt x="183" y="744"/>
                  <a:pt x="182" y="744"/>
                </a:cubicBezTo>
                <a:cubicBezTo>
                  <a:pt x="181" y="743"/>
                  <a:pt x="181" y="743"/>
                  <a:pt x="180" y="742"/>
                </a:cubicBezTo>
                <a:cubicBezTo>
                  <a:pt x="178" y="742"/>
                  <a:pt x="178" y="742"/>
                  <a:pt x="178" y="742"/>
                </a:cubicBezTo>
                <a:cubicBezTo>
                  <a:pt x="178" y="742"/>
                  <a:pt x="178" y="741"/>
                  <a:pt x="178" y="741"/>
                </a:cubicBezTo>
                <a:cubicBezTo>
                  <a:pt x="178" y="740"/>
                  <a:pt x="178" y="739"/>
                  <a:pt x="176" y="739"/>
                </a:cubicBezTo>
                <a:cubicBezTo>
                  <a:pt x="176" y="738"/>
                  <a:pt x="175" y="738"/>
                  <a:pt x="174" y="737"/>
                </a:cubicBezTo>
                <a:cubicBezTo>
                  <a:pt x="174" y="737"/>
                  <a:pt x="174" y="736"/>
                  <a:pt x="173" y="736"/>
                </a:cubicBezTo>
                <a:cubicBezTo>
                  <a:pt x="171" y="737"/>
                  <a:pt x="170" y="734"/>
                  <a:pt x="169" y="733"/>
                </a:cubicBezTo>
                <a:cubicBezTo>
                  <a:pt x="169" y="734"/>
                  <a:pt x="168" y="734"/>
                  <a:pt x="168" y="734"/>
                </a:cubicBezTo>
                <a:cubicBezTo>
                  <a:pt x="167" y="734"/>
                  <a:pt x="168" y="732"/>
                  <a:pt x="166" y="732"/>
                </a:cubicBezTo>
                <a:cubicBezTo>
                  <a:pt x="165" y="732"/>
                  <a:pt x="165" y="730"/>
                  <a:pt x="163" y="730"/>
                </a:cubicBezTo>
                <a:cubicBezTo>
                  <a:pt x="163" y="729"/>
                  <a:pt x="162" y="728"/>
                  <a:pt x="160" y="729"/>
                </a:cubicBezTo>
                <a:cubicBezTo>
                  <a:pt x="160" y="729"/>
                  <a:pt x="160" y="728"/>
                  <a:pt x="160" y="728"/>
                </a:cubicBezTo>
                <a:cubicBezTo>
                  <a:pt x="160" y="726"/>
                  <a:pt x="158" y="727"/>
                  <a:pt x="157" y="726"/>
                </a:cubicBezTo>
                <a:cubicBezTo>
                  <a:pt x="156" y="724"/>
                  <a:pt x="154" y="723"/>
                  <a:pt x="152" y="722"/>
                </a:cubicBezTo>
                <a:cubicBezTo>
                  <a:pt x="151" y="721"/>
                  <a:pt x="150" y="721"/>
                  <a:pt x="150" y="721"/>
                </a:cubicBezTo>
                <a:cubicBezTo>
                  <a:pt x="150" y="721"/>
                  <a:pt x="150" y="720"/>
                  <a:pt x="149" y="719"/>
                </a:cubicBezTo>
                <a:cubicBezTo>
                  <a:pt x="149" y="719"/>
                  <a:pt x="148" y="719"/>
                  <a:pt x="148" y="719"/>
                </a:cubicBezTo>
                <a:cubicBezTo>
                  <a:pt x="148" y="717"/>
                  <a:pt x="147" y="717"/>
                  <a:pt x="146" y="717"/>
                </a:cubicBezTo>
                <a:cubicBezTo>
                  <a:pt x="145" y="717"/>
                  <a:pt x="145" y="716"/>
                  <a:pt x="144" y="715"/>
                </a:cubicBezTo>
                <a:cubicBezTo>
                  <a:pt x="143" y="715"/>
                  <a:pt x="143" y="715"/>
                  <a:pt x="143" y="715"/>
                </a:cubicBezTo>
                <a:cubicBezTo>
                  <a:pt x="142" y="713"/>
                  <a:pt x="141" y="712"/>
                  <a:pt x="139" y="712"/>
                </a:cubicBezTo>
                <a:cubicBezTo>
                  <a:pt x="139" y="713"/>
                  <a:pt x="139" y="712"/>
                  <a:pt x="139" y="712"/>
                </a:cubicBezTo>
                <a:cubicBezTo>
                  <a:pt x="138" y="710"/>
                  <a:pt x="136" y="709"/>
                  <a:pt x="134" y="708"/>
                </a:cubicBezTo>
                <a:cubicBezTo>
                  <a:pt x="133" y="707"/>
                  <a:pt x="132" y="707"/>
                  <a:pt x="132" y="706"/>
                </a:cubicBezTo>
                <a:cubicBezTo>
                  <a:pt x="132" y="705"/>
                  <a:pt x="132" y="705"/>
                  <a:pt x="132" y="705"/>
                </a:cubicBezTo>
                <a:cubicBezTo>
                  <a:pt x="130" y="705"/>
                  <a:pt x="130" y="704"/>
                  <a:pt x="129" y="703"/>
                </a:cubicBezTo>
                <a:cubicBezTo>
                  <a:pt x="129" y="702"/>
                  <a:pt x="129" y="702"/>
                  <a:pt x="128" y="701"/>
                </a:cubicBezTo>
                <a:cubicBezTo>
                  <a:pt x="128" y="701"/>
                  <a:pt x="127" y="701"/>
                  <a:pt x="127" y="701"/>
                </a:cubicBezTo>
                <a:cubicBezTo>
                  <a:pt x="125" y="700"/>
                  <a:pt x="124" y="700"/>
                  <a:pt x="123" y="699"/>
                </a:cubicBezTo>
                <a:cubicBezTo>
                  <a:pt x="122" y="698"/>
                  <a:pt x="121" y="697"/>
                  <a:pt x="121" y="696"/>
                </a:cubicBezTo>
                <a:cubicBezTo>
                  <a:pt x="121" y="696"/>
                  <a:pt x="121" y="695"/>
                  <a:pt x="120" y="695"/>
                </a:cubicBezTo>
                <a:cubicBezTo>
                  <a:pt x="119" y="695"/>
                  <a:pt x="118" y="695"/>
                  <a:pt x="118" y="694"/>
                </a:cubicBezTo>
                <a:cubicBezTo>
                  <a:pt x="118" y="692"/>
                  <a:pt x="116" y="692"/>
                  <a:pt x="116" y="690"/>
                </a:cubicBezTo>
                <a:cubicBezTo>
                  <a:pt x="115" y="690"/>
                  <a:pt x="114" y="690"/>
                  <a:pt x="114" y="688"/>
                </a:cubicBezTo>
                <a:cubicBezTo>
                  <a:pt x="114" y="688"/>
                  <a:pt x="113" y="688"/>
                  <a:pt x="112" y="687"/>
                </a:cubicBezTo>
                <a:cubicBezTo>
                  <a:pt x="112" y="685"/>
                  <a:pt x="112" y="685"/>
                  <a:pt x="112" y="685"/>
                </a:cubicBezTo>
                <a:cubicBezTo>
                  <a:pt x="112" y="684"/>
                  <a:pt x="111" y="683"/>
                  <a:pt x="110" y="682"/>
                </a:cubicBezTo>
                <a:cubicBezTo>
                  <a:pt x="110" y="681"/>
                  <a:pt x="110" y="680"/>
                  <a:pt x="109" y="680"/>
                </a:cubicBezTo>
                <a:cubicBezTo>
                  <a:pt x="108" y="680"/>
                  <a:pt x="108" y="680"/>
                  <a:pt x="108" y="679"/>
                </a:cubicBezTo>
                <a:cubicBezTo>
                  <a:pt x="108" y="679"/>
                  <a:pt x="107" y="678"/>
                  <a:pt x="107" y="678"/>
                </a:cubicBezTo>
                <a:cubicBezTo>
                  <a:pt x="107" y="677"/>
                  <a:pt x="106" y="676"/>
                  <a:pt x="105" y="676"/>
                </a:cubicBezTo>
                <a:cubicBezTo>
                  <a:pt x="105" y="676"/>
                  <a:pt x="105" y="676"/>
                  <a:pt x="105" y="675"/>
                </a:cubicBezTo>
                <a:cubicBezTo>
                  <a:pt x="105" y="675"/>
                  <a:pt x="105" y="675"/>
                  <a:pt x="105" y="675"/>
                </a:cubicBezTo>
                <a:cubicBezTo>
                  <a:pt x="105" y="675"/>
                  <a:pt x="105" y="675"/>
                  <a:pt x="105" y="675"/>
                </a:cubicBezTo>
                <a:cubicBezTo>
                  <a:pt x="105" y="675"/>
                  <a:pt x="105" y="676"/>
                  <a:pt x="105" y="675"/>
                </a:cubicBezTo>
                <a:cubicBezTo>
                  <a:pt x="105" y="675"/>
                  <a:pt x="106" y="675"/>
                  <a:pt x="106" y="675"/>
                </a:cubicBezTo>
                <a:cubicBezTo>
                  <a:pt x="106" y="675"/>
                  <a:pt x="106" y="675"/>
                  <a:pt x="105" y="675"/>
                </a:cubicBezTo>
                <a:cubicBezTo>
                  <a:pt x="104" y="675"/>
                  <a:pt x="103" y="675"/>
                  <a:pt x="103" y="674"/>
                </a:cubicBezTo>
                <a:cubicBezTo>
                  <a:pt x="103" y="672"/>
                  <a:pt x="102" y="673"/>
                  <a:pt x="101" y="673"/>
                </a:cubicBezTo>
                <a:cubicBezTo>
                  <a:pt x="100" y="673"/>
                  <a:pt x="100" y="672"/>
                  <a:pt x="100" y="672"/>
                </a:cubicBezTo>
                <a:cubicBezTo>
                  <a:pt x="98" y="670"/>
                  <a:pt x="98" y="670"/>
                  <a:pt x="100" y="668"/>
                </a:cubicBezTo>
                <a:cubicBezTo>
                  <a:pt x="100" y="668"/>
                  <a:pt x="99" y="667"/>
                  <a:pt x="99" y="667"/>
                </a:cubicBezTo>
                <a:cubicBezTo>
                  <a:pt x="99" y="667"/>
                  <a:pt x="98" y="667"/>
                  <a:pt x="98" y="668"/>
                </a:cubicBezTo>
                <a:cubicBezTo>
                  <a:pt x="98" y="668"/>
                  <a:pt x="97" y="668"/>
                  <a:pt x="97" y="668"/>
                </a:cubicBezTo>
                <a:cubicBezTo>
                  <a:pt x="95" y="667"/>
                  <a:pt x="94" y="665"/>
                  <a:pt x="93" y="664"/>
                </a:cubicBezTo>
                <a:cubicBezTo>
                  <a:pt x="94" y="663"/>
                  <a:pt x="93" y="662"/>
                  <a:pt x="93" y="662"/>
                </a:cubicBezTo>
                <a:cubicBezTo>
                  <a:pt x="94" y="661"/>
                  <a:pt x="94" y="661"/>
                  <a:pt x="96" y="662"/>
                </a:cubicBezTo>
                <a:cubicBezTo>
                  <a:pt x="97" y="662"/>
                  <a:pt x="97" y="662"/>
                  <a:pt x="97" y="662"/>
                </a:cubicBezTo>
                <a:cubicBezTo>
                  <a:pt x="97" y="661"/>
                  <a:pt x="96" y="661"/>
                  <a:pt x="96" y="661"/>
                </a:cubicBezTo>
                <a:cubicBezTo>
                  <a:pt x="95" y="661"/>
                  <a:pt x="95" y="661"/>
                  <a:pt x="95" y="662"/>
                </a:cubicBezTo>
                <a:cubicBezTo>
                  <a:pt x="95" y="662"/>
                  <a:pt x="96" y="662"/>
                  <a:pt x="96" y="662"/>
                </a:cubicBezTo>
                <a:cubicBezTo>
                  <a:pt x="96" y="662"/>
                  <a:pt x="97" y="662"/>
                  <a:pt x="96" y="662"/>
                </a:cubicBezTo>
                <a:cubicBezTo>
                  <a:pt x="95" y="660"/>
                  <a:pt x="95" y="660"/>
                  <a:pt x="94" y="660"/>
                </a:cubicBezTo>
                <a:cubicBezTo>
                  <a:pt x="93" y="660"/>
                  <a:pt x="94" y="659"/>
                  <a:pt x="93" y="659"/>
                </a:cubicBezTo>
                <a:cubicBezTo>
                  <a:pt x="93" y="659"/>
                  <a:pt x="93" y="659"/>
                  <a:pt x="93" y="659"/>
                </a:cubicBezTo>
                <a:cubicBezTo>
                  <a:pt x="92" y="658"/>
                  <a:pt x="91" y="659"/>
                  <a:pt x="89" y="659"/>
                </a:cubicBezTo>
                <a:cubicBezTo>
                  <a:pt x="89" y="658"/>
                  <a:pt x="89" y="658"/>
                  <a:pt x="89" y="658"/>
                </a:cubicBezTo>
                <a:cubicBezTo>
                  <a:pt x="89" y="657"/>
                  <a:pt x="87" y="656"/>
                  <a:pt x="87" y="655"/>
                </a:cubicBezTo>
                <a:cubicBezTo>
                  <a:pt x="87" y="654"/>
                  <a:pt x="87" y="654"/>
                  <a:pt x="86" y="654"/>
                </a:cubicBezTo>
                <a:cubicBezTo>
                  <a:pt x="84" y="653"/>
                  <a:pt x="84" y="652"/>
                  <a:pt x="84" y="650"/>
                </a:cubicBezTo>
                <a:cubicBezTo>
                  <a:pt x="83" y="649"/>
                  <a:pt x="81" y="648"/>
                  <a:pt x="80" y="646"/>
                </a:cubicBezTo>
                <a:cubicBezTo>
                  <a:pt x="79" y="645"/>
                  <a:pt x="78" y="644"/>
                  <a:pt x="77" y="642"/>
                </a:cubicBezTo>
                <a:cubicBezTo>
                  <a:pt x="77" y="642"/>
                  <a:pt x="77" y="641"/>
                  <a:pt x="76" y="641"/>
                </a:cubicBezTo>
                <a:cubicBezTo>
                  <a:pt x="75" y="640"/>
                  <a:pt x="76" y="640"/>
                  <a:pt x="76" y="639"/>
                </a:cubicBezTo>
                <a:cubicBezTo>
                  <a:pt x="76" y="639"/>
                  <a:pt x="75" y="638"/>
                  <a:pt x="75" y="638"/>
                </a:cubicBezTo>
                <a:cubicBezTo>
                  <a:pt x="74" y="638"/>
                  <a:pt x="75" y="638"/>
                  <a:pt x="75" y="638"/>
                </a:cubicBezTo>
                <a:cubicBezTo>
                  <a:pt x="74" y="637"/>
                  <a:pt x="74" y="636"/>
                  <a:pt x="73" y="636"/>
                </a:cubicBezTo>
                <a:cubicBezTo>
                  <a:pt x="72" y="636"/>
                  <a:pt x="72" y="635"/>
                  <a:pt x="72" y="634"/>
                </a:cubicBezTo>
                <a:cubicBezTo>
                  <a:pt x="72" y="633"/>
                  <a:pt x="72" y="633"/>
                  <a:pt x="71" y="633"/>
                </a:cubicBezTo>
                <a:cubicBezTo>
                  <a:pt x="70" y="633"/>
                  <a:pt x="69" y="632"/>
                  <a:pt x="69" y="631"/>
                </a:cubicBezTo>
                <a:cubicBezTo>
                  <a:pt x="69" y="629"/>
                  <a:pt x="68" y="629"/>
                  <a:pt x="67" y="628"/>
                </a:cubicBezTo>
                <a:cubicBezTo>
                  <a:pt x="68" y="627"/>
                  <a:pt x="69" y="628"/>
                  <a:pt x="71" y="627"/>
                </a:cubicBezTo>
                <a:cubicBezTo>
                  <a:pt x="71" y="627"/>
                  <a:pt x="71" y="626"/>
                  <a:pt x="71" y="626"/>
                </a:cubicBezTo>
                <a:cubicBezTo>
                  <a:pt x="70" y="625"/>
                  <a:pt x="70" y="625"/>
                  <a:pt x="69" y="625"/>
                </a:cubicBezTo>
                <a:cubicBezTo>
                  <a:pt x="69" y="626"/>
                  <a:pt x="69" y="626"/>
                  <a:pt x="69" y="626"/>
                </a:cubicBezTo>
                <a:cubicBezTo>
                  <a:pt x="68" y="626"/>
                  <a:pt x="68" y="626"/>
                  <a:pt x="67" y="626"/>
                </a:cubicBezTo>
                <a:cubicBezTo>
                  <a:pt x="67" y="626"/>
                  <a:pt x="66" y="626"/>
                  <a:pt x="66" y="626"/>
                </a:cubicBezTo>
                <a:cubicBezTo>
                  <a:pt x="65" y="624"/>
                  <a:pt x="65" y="623"/>
                  <a:pt x="63" y="622"/>
                </a:cubicBezTo>
                <a:cubicBezTo>
                  <a:pt x="63" y="622"/>
                  <a:pt x="63" y="622"/>
                  <a:pt x="63" y="621"/>
                </a:cubicBezTo>
                <a:cubicBezTo>
                  <a:pt x="64" y="620"/>
                  <a:pt x="62" y="619"/>
                  <a:pt x="61" y="618"/>
                </a:cubicBezTo>
                <a:cubicBezTo>
                  <a:pt x="61" y="618"/>
                  <a:pt x="61" y="618"/>
                  <a:pt x="61" y="618"/>
                </a:cubicBezTo>
                <a:cubicBezTo>
                  <a:pt x="62" y="618"/>
                  <a:pt x="62" y="617"/>
                  <a:pt x="62" y="616"/>
                </a:cubicBezTo>
                <a:cubicBezTo>
                  <a:pt x="62" y="616"/>
                  <a:pt x="61" y="615"/>
                  <a:pt x="60" y="615"/>
                </a:cubicBezTo>
                <a:cubicBezTo>
                  <a:pt x="60" y="615"/>
                  <a:pt x="60" y="615"/>
                  <a:pt x="59" y="615"/>
                </a:cubicBezTo>
                <a:cubicBezTo>
                  <a:pt x="59" y="616"/>
                  <a:pt x="59" y="616"/>
                  <a:pt x="58" y="615"/>
                </a:cubicBezTo>
                <a:cubicBezTo>
                  <a:pt x="58" y="615"/>
                  <a:pt x="58" y="614"/>
                  <a:pt x="58" y="614"/>
                </a:cubicBezTo>
                <a:cubicBezTo>
                  <a:pt x="57" y="613"/>
                  <a:pt x="56" y="612"/>
                  <a:pt x="56" y="611"/>
                </a:cubicBezTo>
                <a:cubicBezTo>
                  <a:pt x="55" y="610"/>
                  <a:pt x="53" y="609"/>
                  <a:pt x="54" y="608"/>
                </a:cubicBezTo>
                <a:cubicBezTo>
                  <a:pt x="52" y="606"/>
                  <a:pt x="51" y="604"/>
                  <a:pt x="50" y="602"/>
                </a:cubicBezTo>
                <a:cubicBezTo>
                  <a:pt x="50" y="602"/>
                  <a:pt x="50" y="602"/>
                  <a:pt x="50" y="602"/>
                </a:cubicBezTo>
                <a:cubicBezTo>
                  <a:pt x="50" y="600"/>
                  <a:pt x="49" y="599"/>
                  <a:pt x="48" y="598"/>
                </a:cubicBezTo>
                <a:cubicBezTo>
                  <a:pt x="48" y="597"/>
                  <a:pt x="48" y="596"/>
                  <a:pt x="49" y="595"/>
                </a:cubicBezTo>
                <a:cubicBezTo>
                  <a:pt x="48" y="595"/>
                  <a:pt x="47" y="595"/>
                  <a:pt x="46" y="595"/>
                </a:cubicBezTo>
                <a:cubicBezTo>
                  <a:pt x="46" y="594"/>
                  <a:pt x="45" y="593"/>
                  <a:pt x="44" y="593"/>
                </a:cubicBezTo>
                <a:cubicBezTo>
                  <a:pt x="44" y="592"/>
                  <a:pt x="44" y="591"/>
                  <a:pt x="44" y="590"/>
                </a:cubicBezTo>
                <a:cubicBezTo>
                  <a:pt x="44" y="589"/>
                  <a:pt x="42" y="589"/>
                  <a:pt x="42" y="587"/>
                </a:cubicBezTo>
                <a:cubicBezTo>
                  <a:pt x="42" y="586"/>
                  <a:pt x="41" y="587"/>
                  <a:pt x="40" y="586"/>
                </a:cubicBezTo>
                <a:cubicBezTo>
                  <a:pt x="41" y="586"/>
                  <a:pt x="41" y="585"/>
                  <a:pt x="41" y="585"/>
                </a:cubicBezTo>
                <a:cubicBezTo>
                  <a:pt x="41" y="584"/>
                  <a:pt x="41" y="584"/>
                  <a:pt x="41" y="584"/>
                </a:cubicBezTo>
                <a:cubicBezTo>
                  <a:pt x="40" y="582"/>
                  <a:pt x="39" y="581"/>
                  <a:pt x="38" y="580"/>
                </a:cubicBezTo>
                <a:cubicBezTo>
                  <a:pt x="38" y="577"/>
                  <a:pt x="38" y="577"/>
                  <a:pt x="38" y="577"/>
                </a:cubicBezTo>
                <a:cubicBezTo>
                  <a:pt x="37" y="577"/>
                  <a:pt x="36" y="576"/>
                  <a:pt x="36" y="575"/>
                </a:cubicBezTo>
                <a:cubicBezTo>
                  <a:pt x="36" y="573"/>
                  <a:pt x="35" y="572"/>
                  <a:pt x="34" y="570"/>
                </a:cubicBezTo>
                <a:cubicBezTo>
                  <a:pt x="34" y="569"/>
                  <a:pt x="33" y="568"/>
                  <a:pt x="33" y="567"/>
                </a:cubicBezTo>
                <a:cubicBezTo>
                  <a:pt x="33" y="566"/>
                  <a:pt x="32" y="565"/>
                  <a:pt x="32" y="564"/>
                </a:cubicBezTo>
                <a:cubicBezTo>
                  <a:pt x="32" y="563"/>
                  <a:pt x="31" y="562"/>
                  <a:pt x="31" y="562"/>
                </a:cubicBezTo>
                <a:cubicBezTo>
                  <a:pt x="31" y="561"/>
                  <a:pt x="31" y="560"/>
                  <a:pt x="31" y="560"/>
                </a:cubicBezTo>
                <a:cubicBezTo>
                  <a:pt x="30" y="560"/>
                  <a:pt x="30" y="559"/>
                  <a:pt x="30" y="559"/>
                </a:cubicBezTo>
                <a:cubicBezTo>
                  <a:pt x="30" y="558"/>
                  <a:pt x="29" y="557"/>
                  <a:pt x="29" y="556"/>
                </a:cubicBezTo>
                <a:cubicBezTo>
                  <a:pt x="29" y="554"/>
                  <a:pt x="29" y="553"/>
                  <a:pt x="28" y="552"/>
                </a:cubicBezTo>
                <a:cubicBezTo>
                  <a:pt x="29" y="551"/>
                  <a:pt x="27" y="550"/>
                  <a:pt x="27" y="549"/>
                </a:cubicBezTo>
                <a:cubicBezTo>
                  <a:pt x="26" y="548"/>
                  <a:pt x="26" y="548"/>
                  <a:pt x="26" y="547"/>
                </a:cubicBezTo>
                <a:cubicBezTo>
                  <a:pt x="26" y="546"/>
                  <a:pt x="26" y="545"/>
                  <a:pt x="25" y="544"/>
                </a:cubicBezTo>
                <a:cubicBezTo>
                  <a:pt x="25" y="544"/>
                  <a:pt x="25" y="543"/>
                  <a:pt x="26" y="543"/>
                </a:cubicBezTo>
                <a:cubicBezTo>
                  <a:pt x="26" y="543"/>
                  <a:pt x="27" y="543"/>
                  <a:pt x="27" y="542"/>
                </a:cubicBezTo>
                <a:cubicBezTo>
                  <a:pt x="27" y="542"/>
                  <a:pt x="26" y="542"/>
                  <a:pt x="26" y="542"/>
                </a:cubicBezTo>
                <a:cubicBezTo>
                  <a:pt x="24" y="542"/>
                  <a:pt x="24" y="542"/>
                  <a:pt x="24" y="541"/>
                </a:cubicBezTo>
                <a:cubicBezTo>
                  <a:pt x="24" y="540"/>
                  <a:pt x="24" y="539"/>
                  <a:pt x="24" y="539"/>
                </a:cubicBezTo>
                <a:cubicBezTo>
                  <a:pt x="23" y="538"/>
                  <a:pt x="24" y="538"/>
                  <a:pt x="24" y="538"/>
                </a:cubicBezTo>
                <a:cubicBezTo>
                  <a:pt x="23" y="537"/>
                  <a:pt x="23" y="536"/>
                  <a:pt x="23" y="535"/>
                </a:cubicBezTo>
                <a:cubicBezTo>
                  <a:pt x="24" y="535"/>
                  <a:pt x="24" y="535"/>
                  <a:pt x="24" y="534"/>
                </a:cubicBezTo>
                <a:cubicBezTo>
                  <a:pt x="24" y="533"/>
                  <a:pt x="24" y="533"/>
                  <a:pt x="23" y="533"/>
                </a:cubicBezTo>
                <a:cubicBezTo>
                  <a:pt x="23" y="533"/>
                  <a:pt x="22" y="533"/>
                  <a:pt x="22" y="533"/>
                </a:cubicBezTo>
                <a:cubicBezTo>
                  <a:pt x="21" y="532"/>
                  <a:pt x="22" y="531"/>
                  <a:pt x="20" y="530"/>
                </a:cubicBezTo>
                <a:cubicBezTo>
                  <a:pt x="20" y="529"/>
                  <a:pt x="21" y="528"/>
                  <a:pt x="20" y="527"/>
                </a:cubicBezTo>
                <a:cubicBezTo>
                  <a:pt x="20" y="526"/>
                  <a:pt x="20" y="526"/>
                  <a:pt x="20" y="525"/>
                </a:cubicBezTo>
                <a:cubicBezTo>
                  <a:pt x="19" y="524"/>
                  <a:pt x="18" y="523"/>
                  <a:pt x="18" y="521"/>
                </a:cubicBezTo>
                <a:cubicBezTo>
                  <a:pt x="19" y="519"/>
                  <a:pt x="19" y="519"/>
                  <a:pt x="17" y="516"/>
                </a:cubicBezTo>
                <a:cubicBezTo>
                  <a:pt x="16" y="513"/>
                  <a:pt x="15" y="513"/>
                  <a:pt x="16" y="511"/>
                </a:cubicBezTo>
                <a:cubicBezTo>
                  <a:pt x="16" y="509"/>
                  <a:pt x="14" y="508"/>
                  <a:pt x="15" y="506"/>
                </a:cubicBezTo>
                <a:cubicBezTo>
                  <a:pt x="14" y="506"/>
                  <a:pt x="14" y="504"/>
                  <a:pt x="14" y="503"/>
                </a:cubicBezTo>
                <a:cubicBezTo>
                  <a:pt x="14" y="502"/>
                  <a:pt x="13" y="501"/>
                  <a:pt x="13" y="500"/>
                </a:cubicBezTo>
                <a:cubicBezTo>
                  <a:pt x="12" y="499"/>
                  <a:pt x="12" y="498"/>
                  <a:pt x="12" y="496"/>
                </a:cubicBezTo>
                <a:cubicBezTo>
                  <a:pt x="12" y="495"/>
                  <a:pt x="11" y="493"/>
                  <a:pt x="10" y="491"/>
                </a:cubicBezTo>
                <a:cubicBezTo>
                  <a:pt x="9" y="490"/>
                  <a:pt x="10" y="490"/>
                  <a:pt x="11" y="489"/>
                </a:cubicBezTo>
                <a:cubicBezTo>
                  <a:pt x="10" y="488"/>
                  <a:pt x="9" y="487"/>
                  <a:pt x="8" y="485"/>
                </a:cubicBezTo>
                <a:cubicBezTo>
                  <a:pt x="8" y="485"/>
                  <a:pt x="9" y="484"/>
                  <a:pt x="10" y="484"/>
                </a:cubicBezTo>
                <a:cubicBezTo>
                  <a:pt x="10" y="483"/>
                  <a:pt x="11" y="483"/>
                  <a:pt x="11" y="482"/>
                </a:cubicBezTo>
                <a:cubicBezTo>
                  <a:pt x="11" y="482"/>
                  <a:pt x="10" y="482"/>
                  <a:pt x="10" y="482"/>
                </a:cubicBezTo>
                <a:cubicBezTo>
                  <a:pt x="9" y="482"/>
                  <a:pt x="9" y="482"/>
                  <a:pt x="8" y="481"/>
                </a:cubicBezTo>
                <a:cubicBezTo>
                  <a:pt x="7" y="481"/>
                  <a:pt x="7" y="480"/>
                  <a:pt x="7" y="479"/>
                </a:cubicBezTo>
                <a:cubicBezTo>
                  <a:pt x="7" y="479"/>
                  <a:pt x="6" y="478"/>
                  <a:pt x="6" y="477"/>
                </a:cubicBezTo>
                <a:cubicBezTo>
                  <a:pt x="6" y="475"/>
                  <a:pt x="5" y="474"/>
                  <a:pt x="5" y="472"/>
                </a:cubicBezTo>
                <a:cubicBezTo>
                  <a:pt x="5" y="472"/>
                  <a:pt x="5" y="472"/>
                  <a:pt x="5" y="471"/>
                </a:cubicBezTo>
                <a:cubicBezTo>
                  <a:pt x="4" y="470"/>
                  <a:pt x="4" y="470"/>
                  <a:pt x="5" y="469"/>
                </a:cubicBezTo>
                <a:cubicBezTo>
                  <a:pt x="5" y="465"/>
                  <a:pt x="5" y="465"/>
                  <a:pt x="5" y="465"/>
                </a:cubicBezTo>
                <a:cubicBezTo>
                  <a:pt x="6" y="465"/>
                  <a:pt x="7" y="465"/>
                  <a:pt x="7" y="464"/>
                </a:cubicBezTo>
                <a:cubicBezTo>
                  <a:pt x="6" y="464"/>
                  <a:pt x="6" y="463"/>
                  <a:pt x="7" y="463"/>
                </a:cubicBezTo>
                <a:cubicBezTo>
                  <a:pt x="6" y="462"/>
                  <a:pt x="6" y="462"/>
                  <a:pt x="5" y="462"/>
                </a:cubicBezTo>
                <a:cubicBezTo>
                  <a:pt x="5" y="462"/>
                  <a:pt x="4" y="462"/>
                  <a:pt x="4" y="461"/>
                </a:cubicBezTo>
                <a:cubicBezTo>
                  <a:pt x="4" y="460"/>
                  <a:pt x="4" y="458"/>
                  <a:pt x="4" y="457"/>
                </a:cubicBezTo>
                <a:cubicBezTo>
                  <a:pt x="4" y="456"/>
                  <a:pt x="4" y="455"/>
                  <a:pt x="4" y="455"/>
                </a:cubicBezTo>
                <a:cubicBezTo>
                  <a:pt x="4" y="455"/>
                  <a:pt x="4" y="454"/>
                  <a:pt x="4" y="454"/>
                </a:cubicBezTo>
                <a:cubicBezTo>
                  <a:pt x="3" y="453"/>
                  <a:pt x="3" y="453"/>
                  <a:pt x="3" y="452"/>
                </a:cubicBezTo>
                <a:cubicBezTo>
                  <a:pt x="3" y="451"/>
                  <a:pt x="4" y="448"/>
                  <a:pt x="3" y="447"/>
                </a:cubicBezTo>
                <a:cubicBezTo>
                  <a:pt x="3" y="447"/>
                  <a:pt x="2" y="446"/>
                  <a:pt x="2" y="445"/>
                </a:cubicBezTo>
                <a:cubicBezTo>
                  <a:pt x="2" y="443"/>
                  <a:pt x="3" y="441"/>
                  <a:pt x="2" y="439"/>
                </a:cubicBezTo>
                <a:cubicBezTo>
                  <a:pt x="2" y="438"/>
                  <a:pt x="3" y="437"/>
                  <a:pt x="5" y="436"/>
                </a:cubicBezTo>
                <a:cubicBezTo>
                  <a:pt x="5" y="436"/>
                  <a:pt x="5" y="436"/>
                  <a:pt x="5" y="436"/>
                </a:cubicBezTo>
                <a:cubicBezTo>
                  <a:pt x="4" y="436"/>
                  <a:pt x="3" y="435"/>
                  <a:pt x="3" y="435"/>
                </a:cubicBezTo>
                <a:cubicBezTo>
                  <a:pt x="2" y="434"/>
                  <a:pt x="1" y="434"/>
                  <a:pt x="1" y="433"/>
                </a:cubicBezTo>
                <a:cubicBezTo>
                  <a:pt x="2" y="433"/>
                  <a:pt x="2" y="433"/>
                  <a:pt x="3" y="433"/>
                </a:cubicBezTo>
                <a:cubicBezTo>
                  <a:pt x="3" y="433"/>
                  <a:pt x="3" y="432"/>
                  <a:pt x="3" y="432"/>
                </a:cubicBezTo>
                <a:cubicBezTo>
                  <a:pt x="3" y="431"/>
                  <a:pt x="3" y="430"/>
                  <a:pt x="2" y="429"/>
                </a:cubicBezTo>
                <a:cubicBezTo>
                  <a:pt x="1" y="429"/>
                  <a:pt x="2" y="429"/>
                  <a:pt x="2" y="428"/>
                </a:cubicBezTo>
                <a:cubicBezTo>
                  <a:pt x="2" y="428"/>
                  <a:pt x="2" y="427"/>
                  <a:pt x="2" y="427"/>
                </a:cubicBezTo>
                <a:cubicBezTo>
                  <a:pt x="2" y="426"/>
                  <a:pt x="2" y="424"/>
                  <a:pt x="2" y="423"/>
                </a:cubicBezTo>
                <a:cubicBezTo>
                  <a:pt x="2" y="422"/>
                  <a:pt x="2" y="422"/>
                  <a:pt x="2" y="421"/>
                </a:cubicBezTo>
                <a:cubicBezTo>
                  <a:pt x="1" y="420"/>
                  <a:pt x="2" y="418"/>
                  <a:pt x="1" y="416"/>
                </a:cubicBezTo>
                <a:cubicBezTo>
                  <a:pt x="1" y="415"/>
                  <a:pt x="2" y="413"/>
                  <a:pt x="1" y="411"/>
                </a:cubicBezTo>
                <a:cubicBezTo>
                  <a:pt x="0" y="411"/>
                  <a:pt x="1" y="410"/>
                  <a:pt x="1" y="409"/>
                </a:cubicBezTo>
                <a:cubicBezTo>
                  <a:pt x="1" y="406"/>
                  <a:pt x="1" y="402"/>
                  <a:pt x="1" y="398"/>
                </a:cubicBezTo>
                <a:cubicBezTo>
                  <a:pt x="1" y="397"/>
                  <a:pt x="0" y="396"/>
                  <a:pt x="1" y="395"/>
                </a:cubicBezTo>
                <a:cubicBezTo>
                  <a:pt x="1" y="395"/>
                  <a:pt x="1" y="395"/>
                  <a:pt x="1" y="395"/>
                </a:cubicBezTo>
                <a:cubicBezTo>
                  <a:pt x="0" y="394"/>
                  <a:pt x="0" y="394"/>
                  <a:pt x="1" y="393"/>
                </a:cubicBezTo>
                <a:cubicBezTo>
                  <a:pt x="2" y="392"/>
                  <a:pt x="1" y="391"/>
                  <a:pt x="1" y="390"/>
                </a:cubicBezTo>
                <a:cubicBezTo>
                  <a:pt x="1" y="390"/>
                  <a:pt x="2" y="390"/>
                  <a:pt x="2" y="389"/>
                </a:cubicBezTo>
                <a:cubicBezTo>
                  <a:pt x="2" y="389"/>
                  <a:pt x="2" y="389"/>
                  <a:pt x="2" y="389"/>
                </a:cubicBezTo>
                <a:cubicBezTo>
                  <a:pt x="1" y="389"/>
                  <a:pt x="1" y="389"/>
                  <a:pt x="1" y="388"/>
                </a:cubicBezTo>
                <a:cubicBezTo>
                  <a:pt x="1" y="388"/>
                  <a:pt x="2" y="387"/>
                  <a:pt x="1" y="387"/>
                </a:cubicBezTo>
                <a:cubicBezTo>
                  <a:pt x="0" y="386"/>
                  <a:pt x="1" y="384"/>
                  <a:pt x="1" y="383"/>
                </a:cubicBezTo>
                <a:cubicBezTo>
                  <a:pt x="1" y="378"/>
                  <a:pt x="1" y="374"/>
                  <a:pt x="1" y="369"/>
                </a:cubicBezTo>
                <a:cubicBezTo>
                  <a:pt x="1" y="369"/>
                  <a:pt x="1" y="368"/>
                  <a:pt x="1" y="368"/>
                </a:cubicBezTo>
                <a:cubicBezTo>
                  <a:pt x="1" y="367"/>
                  <a:pt x="0" y="367"/>
                  <a:pt x="0" y="367"/>
                </a:cubicBezTo>
                <a:cubicBezTo>
                  <a:pt x="0" y="365"/>
                  <a:pt x="0" y="365"/>
                  <a:pt x="0" y="363"/>
                </a:cubicBezTo>
                <a:cubicBezTo>
                  <a:pt x="0" y="363"/>
                  <a:pt x="1" y="363"/>
                  <a:pt x="1" y="363"/>
                </a:cubicBezTo>
                <a:cubicBezTo>
                  <a:pt x="0" y="361"/>
                  <a:pt x="2" y="359"/>
                  <a:pt x="1" y="357"/>
                </a:cubicBezTo>
                <a:cubicBezTo>
                  <a:pt x="1" y="356"/>
                  <a:pt x="2" y="356"/>
                  <a:pt x="2" y="355"/>
                </a:cubicBezTo>
                <a:cubicBezTo>
                  <a:pt x="2" y="355"/>
                  <a:pt x="2" y="355"/>
                  <a:pt x="2" y="354"/>
                </a:cubicBezTo>
                <a:cubicBezTo>
                  <a:pt x="2" y="354"/>
                  <a:pt x="2" y="353"/>
                  <a:pt x="2" y="352"/>
                </a:cubicBezTo>
                <a:cubicBezTo>
                  <a:pt x="2" y="345"/>
                  <a:pt x="2" y="345"/>
                  <a:pt x="2" y="345"/>
                </a:cubicBezTo>
                <a:cubicBezTo>
                  <a:pt x="3" y="344"/>
                  <a:pt x="4" y="344"/>
                  <a:pt x="4" y="343"/>
                </a:cubicBezTo>
                <a:cubicBezTo>
                  <a:pt x="5" y="342"/>
                  <a:pt x="4" y="341"/>
                  <a:pt x="3" y="339"/>
                </a:cubicBezTo>
                <a:cubicBezTo>
                  <a:pt x="4" y="339"/>
                  <a:pt x="5" y="338"/>
                  <a:pt x="5" y="338"/>
                </a:cubicBezTo>
                <a:cubicBezTo>
                  <a:pt x="5" y="337"/>
                  <a:pt x="4" y="336"/>
                  <a:pt x="4" y="336"/>
                </a:cubicBezTo>
                <a:cubicBezTo>
                  <a:pt x="4" y="334"/>
                  <a:pt x="4" y="333"/>
                  <a:pt x="5" y="332"/>
                </a:cubicBezTo>
                <a:cubicBezTo>
                  <a:pt x="5" y="331"/>
                  <a:pt x="5" y="331"/>
                  <a:pt x="5" y="331"/>
                </a:cubicBezTo>
                <a:cubicBezTo>
                  <a:pt x="5" y="329"/>
                  <a:pt x="5" y="328"/>
                  <a:pt x="5" y="327"/>
                </a:cubicBezTo>
                <a:cubicBezTo>
                  <a:pt x="7" y="326"/>
                  <a:pt x="6" y="324"/>
                  <a:pt x="7" y="323"/>
                </a:cubicBezTo>
                <a:cubicBezTo>
                  <a:pt x="7" y="323"/>
                  <a:pt x="6" y="322"/>
                  <a:pt x="7" y="321"/>
                </a:cubicBezTo>
                <a:cubicBezTo>
                  <a:pt x="7" y="320"/>
                  <a:pt x="7" y="319"/>
                  <a:pt x="8" y="318"/>
                </a:cubicBezTo>
                <a:cubicBezTo>
                  <a:pt x="8" y="317"/>
                  <a:pt x="8" y="316"/>
                  <a:pt x="8" y="315"/>
                </a:cubicBezTo>
                <a:cubicBezTo>
                  <a:pt x="8" y="314"/>
                  <a:pt x="9" y="314"/>
                  <a:pt x="9" y="313"/>
                </a:cubicBezTo>
                <a:cubicBezTo>
                  <a:pt x="9" y="312"/>
                  <a:pt x="9" y="311"/>
                  <a:pt x="9" y="310"/>
                </a:cubicBezTo>
                <a:cubicBezTo>
                  <a:pt x="10" y="309"/>
                  <a:pt x="10" y="309"/>
                  <a:pt x="11" y="308"/>
                </a:cubicBezTo>
                <a:cubicBezTo>
                  <a:pt x="11" y="307"/>
                  <a:pt x="10" y="306"/>
                  <a:pt x="12" y="305"/>
                </a:cubicBezTo>
                <a:cubicBezTo>
                  <a:pt x="12" y="305"/>
                  <a:pt x="12" y="305"/>
                  <a:pt x="12" y="305"/>
                </a:cubicBezTo>
                <a:cubicBezTo>
                  <a:pt x="10" y="303"/>
                  <a:pt x="12" y="302"/>
                  <a:pt x="13" y="301"/>
                </a:cubicBezTo>
                <a:cubicBezTo>
                  <a:pt x="12" y="300"/>
                  <a:pt x="12" y="299"/>
                  <a:pt x="12" y="298"/>
                </a:cubicBezTo>
                <a:cubicBezTo>
                  <a:pt x="13" y="297"/>
                  <a:pt x="14" y="296"/>
                  <a:pt x="14" y="295"/>
                </a:cubicBezTo>
                <a:cubicBezTo>
                  <a:pt x="14" y="295"/>
                  <a:pt x="14" y="294"/>
                  <a:pt x="14" y="294"/>
                </a:cubicBezTo>
                <a:cubicBezTo>
                  <a:pt x="15" y="293"/>
                  <a:pt x="14" y="292"/>
                  <a:pt x="14" y="292"/>
                </a:cubicBezTo>
                <a:cubicBezTo>
                  <a:pt x="14" y="292"/>
                  <a:pt x="14" y="291"/>
                  <a:pt x="15" y="291"/>
                </a:cubicBezTo>
                <a:cubicBezTo>
                  <a:pt x="15" y="290"/>
                  <a:pt x="13" y="290"/>
                  <a:pt x="14" y="289"/>
                </a:cubicBezTo>
                <a:cubicBezTo>
                  <a:pt x="15" y="289"/>
                  <a:pt x="15" y="288"/>
                  <a:pt x="15" y="288"/>
                </a:cubicBezTo>
                <a:cubicBezTo>
                  <a:pt x="16" y="287"/>
                  <a:pt x="16" y="287"/>
                  <a:pt x="17" y="286"/>
                </a:cubicBezTo>
                <a:cubicBezTo>
                  <a:pt x="17" y="282"/>
                  <a:pt x="17" y="282"/>
                  <a:pt x="17" y="282"/>
                </a:cubicBezTo>
                <a:cubicBezTo>
                  <a:pt x="18" y="281"/>
                  <a:pt x="17" y="279"/>
                  <a:pt x="18" y="278"/>
                </a:cubicBezTo>
                <a:cubicBezTo>
                  <a:pt x="18" y="277"/>
                  <a:pt x="19" y="276"/>
                  <a:pt x="20" y="276"/>
                </a:cubicBezTo>
                <a:cubicBezTo>
                  <a:pt x="20" y="275"/>
                  <a:pt x="20" y="274"/>
                  <a:pt x="19" y="274"/>
                </a:cubicBezTo>
                <a:cubicBezTo>
                  <a:pt x="19" y="273"/>
                  <a:pt x="20" y="272"/>
                  <a:pt x="20" y="272"/>
                </a:cubicBezTo>
                <a:cubicBezTo>
                  <a:pt x="21" y="270"/>
                  <a:pt x="21" y="270"/>
                  <a:pt x="21" y="266"/>
                </a:cubicBezTo>
                <a:cubicBezTo>
                  <a:pt x="22" y="266"/>
                  <a:pt x="22" y="266"/>
                  <a:pt x="22" y="265"/>
                </a:cubicBezTo>
                <a:cubicBezTo>
                  <a:pt x="23" y="265"/>
                  <a:pt x="23" y="265"/>
                  <a:pt x="23" y="264"/>
                </a:cubicBezTo>
                <a:cubicBezTo>
                  <a:pt x="23" y="264"/>
                  <a:pt x="23" y="263"/>
                  <a:pt x="23" y="262"/>
                </a:cubicBezTo>
                <a:cubicBezTo>
                  <a:pt x="23" y="261"/>
                  <a:pt x="23" y="260"/>
                  <a:pt x="24" y="259"/>
                </a:cubicBezTo>
                <a:cubicBezTo>
                  <a:pt x="24" y="258"/>
                  <a:pt x="26" y="258"/>
                  <a:pt x="25" y="257"/>
                </a:cubicBezTo>
                <a:cubicBezTo>
                  <a:pt x="25" y="255"/>
                  <a:pt x="27" y="255"/>
                  <a:pt x="26" y="254"/>
                </a:cubicBezTo>
                <a:cubicBezTo>
                  <a:pt x="26" y="253"/>
                  <a:pt x="27" y="252"/>
                  <a:pt x="28" y="252"/>
                </a:cubicBezTo>
                <a:cubicBezTo>
                  <a:pt x="29" y="251"/>
                  <a:pt x="29" y="251"/>
                  <a:pt x="28" y="249"/>
                </a:cubicBezTo>
                <a:cubicBezTo>
                  <a:pt x="29" y="248"/>
                  <a:pt x="29" y="247"/>
                  <a:pt x="31" y="248"/>
                </a:cubicBezTo>
                <a:cubicBezTo>
                  <a:pt x="31" y="248"/>
                  <a:pt x="32" y="248"/>
                  <a:pt x="32" y="247"/>
                </a:cubicBezTo>
                <a:cubicBezTo>
                  <a:pt x="32" y="247"/>
                  <a:pt x="31" y="247"/>
                  <a:pt x="31" y="247"/>
                </a:cubicBezTo>
                <a:cubicBezTo>
                  <a:pt x="30" y="246"/>
                  <a:pt x="30" y="246"/>
                  <a:pt x="30" y="246"/>
                </a:cubicBezTo>
                <a:cubicBezTo>
                  <a:pt x="30" y="245"/>
                  <a:pt x="30" y="245"/>
                  <a:pt x="30" y="245"/>
                </a:cubicBezTo>
                <a:cubicBezTo>
                  <a:pt x="31" y="243"/>
                  <a:pt x="32" y="242"/>
                  <a:pt x="33" y="240"/>
                </a:cubicBezTo>
                <a:cubicBezTo>
                  <a:pt x="33" y="239"/>
                  <a:pt x="34" y="239"/>
                  <a:pt x="34" y="239"/>
                </a:cubicBezTo>
                <a:cubicBezTo>
                  <a:pt x="35" y="239"/>
                  <a:pt x="35" y="238"/>
                  <a:pt x="35" y="238"/>
                </a:cubicBezTo>
                <a:cubicBezTo>
                  <a:pt x="36" y="237"/>
                  <a:pt x="37" y="238"/>
                  <a:pt x="38" y="237"/>
                </a:cubicBezTo>
                <a:cubicBezTo>
                  <a:pt x="38" y="236"/>
                  <a:pt x="37" y="237"/>
                  <a:pt x="37" y="236"/>
                </a:cubicBezTo>
                <a:cubicBezTo>
                  <a:pt x="36" y="235"/>
                  <a:pt x="36" y="235"/>
                  <a:pt x="36" y="233"/>
                </a:cubicBezTo>
                <a:cubicBezTo>
                  <a:pt x="36" y="233"/>
                  <a:pt x="37" y="233"/>
                  <a:pt x="37" y="232"/>
                </a:cubicBezTo>
                <a:cubicBezTo>
                  <a:pt x="37" y="231"/>
                  <a:pt x="37" y="231"/>
                  <a:pt x="37" y="230"/>
                </a:cubicBezTo>
                <a:cubicBezTo>
                  <a:pt x="38" y="230"/>
                  <a:pt x="38" y="229"/>
                  <a:pt x="39" y="228"/>
                </a:cubicBezTo>
                <a:cubicBezTo>
                  <a:pt x="40" y="227"/>
                  <a:pt x="39" y="226"/>
                  <a:pt x="39" y="225"/>
                </a:cubicBezTo>
                <a:cubicBezTo>
                  <a:pt x="39" y="224"/>
                  <a:pt x="40" y="224"/>
                  <a:pt x="41" y="224"/>
                </a:cubicBezTo>
                <a:cubicBezTo>
                  <a:pt x="41" y="224"/>
                  <a:pt x="41" y="224"/>
                  <a:pt x="41" y="224"/>
                </a:cubicBezTo>
                <a:cubicBezTo>
                  <a:pt x="41" y="222"/>
                  <a:pt x="43" y="220"/>
                  <a:pt x="42" y="218"/>
                </a:cubicBezTo>
                <a:cubicBezTo>
                  <a:pt x="43" y="217"/>
                  <a:pt x="45" y="216"/>
                  <a:pt x="46" y="214"/>
                </a:cubicBezTo>
                <a:cubicBezTo>
                  <a:pt x="46" y="213"/>
                  <a:pt x="46" y="213"/>
                  <a:pt x="46" y="212"/>
                </a:cubicBezTo>
                <a:cubicBezTo>
                  <a:pt x="47" y="211"/>
                  <a:pt x="47" y="211"/>
                  <a:pt x="48" y="210"/>
                </a:cubicBezTo>
                <a:cubicBezTo>
                  <a:pt x="48" y="206"/>
                  <a:pt x="48" y="206"/>
                  <a:pt x="48" y="206"/>
                </a:cubicBezTo>
                <a:cubicBezTo>
                  <a:pt x="49" y="205"/>
                  <a:pt x="50" y="203"/>
                  <a:pt x="52" y="203"/>
                </a:cubicBezTo>
                <a:cubicBezTo>
                  <a:pt x="52" y="203"/>
                  <a:pt x="52" y="203"/>
                  <a:pt x="53" y="203"/>
                </a:cubicBezTo>
                <a:cubicBezTo>
                  <a:pt x="52" y="202"/>
                  <a:pt x="52" y="202"/>
                  <a:pt x="52" y="202"/>
                </a:cubicBezTo>
                <a:cubicBezTo>
                  <a:pt x="51" y="202"/>
                  <a:pt x="51" y="202"/>
                  <a:pt x="51" y="202"/>
                </a:cubicBezTo>
                <a:cubicBezTo>
                  <a:pt x="52" y="201"/>
                  <a:pt x="53" y="201"/>
                  <a:pt x="53" y="200"/>
                </a:cubicBezTo>
                <a:cubicBezTo>
                  <a:pt x="53" y="199"/>
                  <a:pt x="54" y="199"/>
                  <a:pt x="55" y="198"/>
                </a:cubicBezTo>
                <a:cubicBezTo>
                  <a:pt x="54" y="198"/>
                  <a:pt x="53" y="197"/>
                  <a:pt x="53" y="197"/>
                </a:cubicBezTo>
                <a:cubicBezTo>
                  <a:pt x="54" y="196"/>
                  <a:pt x="54" y="194"/>
                  <a:pt x="56" y="194"/>
                </a:cubicBezTo>
                <a:cubicBezTo>
                  <a:pt x="57" y="193"/>
                  <a:pt x="57" y="193"/>
                  <a:pt x="57" y="192"/>
                </a:cubicBezTo>
                <a:cubicBezTo>
                  <a:pt x="57" y="191"/>
                  <a:pt x="58" y="191"/>
                  <a:pt x="59" y="190"/>
                </a:cubicBezTo>
                <a:cubicBezTo>
                  <a:pt x="59" y="189"/>
                  <a:pt x="60" y="189"/>
                  <a:pt x="61" y="189"/>
                </a:cubicBezTo>
                <a:cubicBezTo>
                  <a:pt x="61" y="189"/>
                  <a:pt x="61" y="188"/>
                  <a:pt x="61" y="188"/>
                </a:cubicBezTo>
                <a:cubicBezTo>
                  <a:pt x="61" y="187"/>
                  <a:pt x="62" y="187"/>
                  <a:pt x="62" y="187"/>
                </a:cubicBezTo>
                <a:cubicBezTo>
                  <a:pt x="63" y="187"/>
                  <a:pt x="63" y="186"/>
                  <a:pt x="63" y="185"/>
                </a:cubicBezTo>
                <a:cubicBezTo>
                  <a:pt x="63" y="185"/>
                  <a:pt x="62" y="185"/>
                  <a:pt x="62" y="185"/>
                </a:cubicBezTo>
                <a:cubicBezTo>
                  <a:pt x="63" y="184"/>
                  <a:pt x="65" y="185"/>
                  <a:pt x="64" y="183"/>
                </a:cubicBezTo>
                <a:cubicBezTo>
                  <a:pt x="64" y="182"/>
                  <a:pt x="65" y="182"/>
                  <a:pt x="65" y="183"/>
                </a:cubicBezTo>
                <a:cubicBezTo>
                  <a:pt x="65" y="183"/>
                  <a:pt x="65" y="183"/>
                  <a:pt x="65" y="183"/>
                </a:cubicBezTo>
                <a:cubicBezTo>
                  <a:pt x="66" y="183"/>
                  <a:pt x="66" y="182"/>
                  <a:pt x="66" y="181"/>
                </a:cubicBezTo>
                <a:cubicBezTo>
                  <a:pt x="66" y="181"/>
                  <a:pt x="67" y="180"/>
                  <a:pt x="67" y="180"/>
                </a:cubicBezTo>
                <a:cubicBezTo>
                  <a:pt x="67" y="178"/>
                  <a:pt x="68" y="177"/>
                  <a:pt x="69" y="176"/>
                </a:cubicBezTo>
                <a:cubicBezTo>
                  <a:pt x="69" y="173"/>
                  <a:pt x="69" y="173"/>
                  <a:pt x="69" y="173"/>
                </a:cubicBezTo>
                <a:cubicBezTo>
                  <a:pt x="69" y="172"/>
                  <a:pt x="71" y="173"/>
                  <a:pt x="71" y="171"/>
                </a:cubicBezTo>
                <a:cubicBezTo>
                  <a:pt x="71" y="171"/>
                  <a:pt x="71" y="170"/>
                  <a:pt x="71" y="170"/>
                </a:cubicBezTo>
                <a:cubicBezTo>
                  <a:pt x="71" y="169"/>
                  <a:pt x="72" y="169"/>
                  <a:pt x="72" y="168"/>
                </a:cubicBezTo>
                <a:cubicBezTo>
                  <a:pt x="74" y="167"/>
                  <a:pt x="74" y="165"/>
                  <a:pt x="75" y="164"/>
                </a:cubicBezTo>
                <a:cubicBezTo>
                  <a:pt x="76" y="164"/>
                  <a:pt x="76" y="162"/>
                  <a:pt x="77" y="162"/>
                </a:cubicBezTo>
                <a:cubicBezTo>
                  <a:pt x="78" y="161"/>
                  <a:pt x="77" y="160"/>
                  <a:pt x="78" y="159"/>
                </a:cubicBezTo>
                <a:cubicBezTo>
                  <a:pt x="79" y="159"/>
                  <a:pt x="80" y="159"/>
                  <a:pt x="80" y="159"/>
                </a:cubicBezTo>
                <a:cubicBezTo>
                  <a:pt x="80" y="160"/>
                  <a:pt x="81" y="161"/>
                  <a:pt x="82" y="161"/>
                </a:cubicBezTo>
                <a:cubicBezTo>
                  <a:pt x="82" y="162"/>
                  <a:pt x="83" y="162"/>
                  <a:pt x="83" y="163"/>
                </a:cubicBezTo>
                <a:cubicBezTo>
                  <a:pt x="83" y="164"/>
                  <a:pt x="85" y="163"/>
                  <a:pt x="85" y="165"/>
                </a:cubicBezTo>
                <a:cubicBezTo>
                  <a:pt x="86" y="165"/>
                  <a:pt x="86" y="166"/>
                  <a:pt x="86" y="167"/>
                </a:cubicBezTo>
                <a:cubicBezTo>
                  <a:pt x="86" y="167"/>
                  <a:pt x="87" y="167"/>
                  <a:pt x="87" y="167"/>
                </a:cubicBezTo>
                <a:cubicBezTo>
                  <a:pt x="87" y="167"/>
                  <a:pt x="87" y="168"/>
                  <a:pt x="87" y="168"/>
                </a:cubicBezTo>
                <a:cubicBezTo>
                  <a:pt x="88" y="168"/>
                  <a:pt x="89" y="168"/>
                  <a:pt x="89" y="169"/>
                </a:cubicBezTo>
                <a:cubicBezTo>
                  <a:pt x="89" y="171"/>
                  <a:pt x="91" y="171"/>
                  <a:pt x="92" y="171"/>
                </a:cubicBezTo>
                <a:cubicBezTo>
                  <a:pt x="92" y="172"/>
                  <a:pt x="92" y="173"/>
                  <a:pt x="91" y="173"/>
                </a:cubicBezTo>
                <a:cubicBezTo>
                  <a:pt x="91" y="173"/>
                  <a:pt x="90" y="172"/>
                  <a:pt x="90" y="172"/>
                </a:cubicBezTo>
                <a:cubicBezTo>
                  <a:pt x="90" y="172"/>
                  <a:pt x="90" y="172"/>
                  <a:pt x="90" y="173"/>
                </a:cubicBezTo>
                <a:cubicBezTo>
                  <a:pt x="90" y="173"/>
                  <a:pt x="90" y="173"/>
                  <a:pt x="90" y="173"/>
                </a:cubicBezTo>
                <a:cubicBezTo>
                  <a:pt x="90" y="173"/>
                  <a:pt x="89" y="173"/>
                  <a:pt x="89" y="173"/>
                </a:cubicBezTo>
                <a:cubicBezTo>
                  <a:pt x="89" y="173"/>
                  <a:pt x="89" y="173"/>
                  <a:pt x="89" y="174"/>
                </a:cubicBezTo>
                <a:cubicBezTo>
                  <a:pt x="89" y="174"/>
                  <a:pt x="90" y="173"/>
                  <a:pt x="90" y="173"/>
                </a:cubicBezTo>
                <a:cubicBezTo>
                  <a:pt x="90" y="173"/>
                  <a:pt x="90" y="173"/>
                  <a:pt x="91" y="173"/>
                </a:cubicBezTo>
                <a:cubicBezTo>
                  <a:pt x="91" y="174"/>
                  <a:pt x="91" y="174"/>
                  <a:pt x="92" y="175"/>
                </a:cubicBezTo>
                <a:cubicBezTo>
                  <a:pt x="92" y="176"/>
                  <a:pt x="90" y="176"/>
                  <a:pt x="91" y="178"/>
                </a:cubicBezTo>
                <a:cubicBezTo>
                  <a:pt x="90" y="179"/>
                  <a:pt x="89" y="179"/>
                  <a:pt x="88" y="180"/>
                </a:cubicBezTo>
                <a:cubicBezTo>
                  <a:pt x="88" y="181"/>
                  <a:pt x="87" y="182"/>
                  <a:pt x="86" y="182"/>
                </a:cubicBezTo>
                <a:cubicBezTo>
                  <a:pt x="85" y="182"/>
                  <a:pt x="85" y="184"/>
                  <a:pt x="85" y="184"/>
                </a:cubicBezTo>
                <a:cubicBezTo>
                  <a:pt x="84" y="185"/>
                  <a:pt x="83" y="186"/>
                  <a:pt x="82" y="186"/>
                </a:cubicBezTo>
                <a:cubicBezTo>
                  <a:pt x="82" y="187"/>
                  <a:pt x="81" y="188"/>
                  <a:pt x="81" y="188"/>
                </a:cubicBezTo>
                <a:cubicBezTo>
                  <a:pt x="79" y="188"/>
                  <a:pt x="79" y="190"/>
                  <a:pt x="77" y="190"/>
                </a:cubicBezTo>
                <a:cubicBezTo>
                  <a:pt x="77" y="190"/>
                  <a:pt x="76" y="190"/>
                  <a:pt x="76" y="191"/>
                </a:cubicBezTo>
                <a:cubicBezTo>
                  <a:pt x="76" y="192"/>
                  <a:pt x="76" y="192"/>
                  <a:pt x="75" y="192"/>
                </a:cubicBezTo>
                <a:cubicBezTo>
                  <a:pt x="74" y="192"/>
                  <a:pt x="74" y="192"/>
                  <a:pt x="73" y="192"/>
                </a:cubicBezTo>
                <a:cubicBezTo>
                  <a:pt x="74" y="193"/>
                  <a:pt x="74" y="193"/>
                  <a:pt x="74" y="193"/>
                </a:cubicBezTo>
                <a:cubicBezTo>
                  <a:pt x="74" y="194"/>
                  <a:pt x="73" y="195"/>
                  <a:pt x="72" y="195"/>
                </a:cubicBezTo>
                <a:cubicBezTo>
                  <a:pt x="70" y="194"/>
                  <a:pt x="70" y="196"/>
                  <a:pt x="68" y="196"/>
                </a:cubicBezTo>
                <a:cubicBezTo>
                  <a:pt x="68" y="196"/>
                  <a:pt x="68" y="196"/>
                  <a:pt x="68" y="196"/>
                </a:cubicBezTo>
                <a:cubicBezTo>
                  <a:pt x="68" y="196"/>
                  <a:pt x="68" y="197"/>
                  <a:pt x="68" y="197"/>
                </a:cubicBezTo>
                <a:cubicBezTo>
                  <a:pt x="68" y="198"/>
                  <a:pt x="68" y="198"/>
                  <a:pt x="69" y="197"/>
                </a:cubicBezTo>
                <a:cubicBezTo>
                  <a:pt x="69" y="196"/>
                  <a:pt x="70" y="197"/>
                  <a:pt x="71" y="196"/>
                </a:cubicBezTo>
                <a:cubicBezTo>
                  <a:pt x="71" y="196"/>
                  <a:pt x="72" y="196"/>
                  <a:pt x="72" y="196"/>
                </a:cubicBezTo>
                <a:cubicBezTo>
                  <a:pt x="73" y="196"/>
                  <a:pt x="72" y="196"/>
                  <a:pt x="72" y="197"/>
                </a:cubicBezTo>
                <a:cubicBezTo>
                  <a:pt x="72" y="198"/>
                  <a:pt x="71" y="199"/>
                  <a:pt x="70" y="199"/>
                </a:cubicBezTo>
                <a:cubicBezTo>
                  <a:pt x="70" y="198"/>
                  <a:pt x="68" y="198"/>
                  <a:pt x="67" y="198"/>
                </a:cubicBezTo>
                <a:cubicBezTo>
                  <a:pt x="67" y="199"/>
                  <a:pt x="68" y="200"/>
                  <a:pt x="68" y="201"/>
                </a:cubicBezTo>
                <a:cubicBezTo>
                  <a:pt x="68" y="201"/>
                  <a:pt x="69" y="201"/>
                  <a:pt x="69" y="201"/>
                </a:cubicBezTo>
                <a:cubicBezTo>
                  <a:pt x="70" y="202"/>
                  <a:pt x="70" y="202"/>
                  <a:pt x="69" y="203"/>
                </a:cubicBezTo>
                <a:cubicBezTo>
                  <a:pt x="69" y="204"/>
                  <a:pt x="68" y="205"/>
                  <a:pt x="67" y="206"/>
                </a:cubicBezTo>
                <a:cubicBezTo>
                  <a:pt x="66" y="208"/>
                  <a:pt x="65" y="211"/>
                  <a:pt x="62" y="213"/>
                </a:cubicBezTo>
                <a:cubicBezTo>
                  <a:pt x="62" y="213"/>
                  <a:pt x="62" y="213"/>
                  <a:pt x="61" y="213"/>
                </a:cubicBezTo>
                <a:cubicBezTo>
                  <a:pt x="61" y="213"/>
                  <a:pt x="61" y="213"/>
                  <a:pt x="60" y="213"/>
                </a:cubicBezTo>
                <a:cubicBezTo>
                  <a:pt x="60" y="213"/>
                  <a:pt x="61" y="213"/>
                  <a:pt x="61" y="214"/>
                </a:cubicBezTo>
                <a:cubicBezTo>
                  <a:pt x="62" y="214"/>
                  <a:pt x="62" y="214"/>
                  <a:pt x="62" y="215"/>
                </a:cubicBezTo>
                <a:cubicBezTo>
                  <a:pt x="62" y="216"/>
                  <a:pt x="61" y="216"/>
                  <a:pt x="61" y="217"/>
                </a:cubicBezTo>
                <a:cubicBezTo>
                  <a:pt x="61" y="218"/>
                  <a:pt x="61" y="218"/>
                  <a:pt x="60" y="219"/>
                </a:cubicBezTo>
                <a:cubicBezTo>
                  <a:pt x="59" y="219"/>
                  <a:pt x="60" y="220"/>
                  <a:pt x="59" y="221"/>
                </a:cubicBezTo>
                <a:cubicBezTo>
                  <a:pt x="58" y="222"/>
                  <a:pt x="59" y="224"/>
                  <a:pt x="57" y="225"/>
                </a:cubicBezTo>
                <a:cubicBezTo>
                  <a:pt x="57" y="226"/>
                  <a:pt x="56" y="227"/>
                  <a:pt x="55" y="228"/>
                </a:cubicBezTo>
                <a:cubicBezTo>
                  <a:pt x="55" y="229"/>
                  <a:pt x="55" y="230"/>
                  <a:pt x="55" y="231"/>
                </a:cubicBezTo>
                <a:cubicBezTo>
                  <a:pt x="54" y="231"/>
                  <a:pt x="54" y="232"/>
                  <a:pt x="54" y="233"/>
                </a:cubicBezTo>
                <a:cubicBezTo>
                  <a:pt x="53" y="233"/>
                  <a:pt x="53" y="234"/>
                  <a:pt x="52" y="235"/>
                </a:cubicBezTo>
                <a:cubicBezTo>
                  <a:pt x="52" y="236"/>
                  <a:pt x="51" y="237"/>
                  <a:pt x="51" y="238"/>
                </a:cubicBezTo>
                <a:cubicBezTo>
                  <a:pt x="51" y="240"/>
                  <a:pt x="49" y="241"/>
                  <a:pt x="50" y="242"/>
                </a:cubicBezTo>
                <a:cubicBezTo>
                  <a:pt x="50" y="243"/>
                  <a:pt x="49" y="244"/>
                  <a:pt x="49" y="245"/>
                </a:cubicBezTo>
                <a:cubicBezTo>
                  <a:pt x="49" y="246"/>
                  <a:pt x="48" y="246"/>
                  <a:pt x="48" y="247"/>
                </a:cubicBezTo>
                <a:cubicBezTo>
                  <a:pt x="48" y="248"/>
                  <a:pt x="46" y="249"/>
                  <a:pt x="46" y="250"/>
                </a:cubicBezTo>
                <a:cubicBezTo>
                  <a:pt x="46" y="251"/>
                  <a:pt x="45" y="252"/>
                  <a:pt x="45" y="254"/>
                </a:cubicBezTo>
                <a:cubicBezTo>
                  <a:pt x="45" y="254"/>
                  <a:pt x="44" y="255"/>
                  <a:pt x="43" y="256"/>
                </a:cubicBezTo>
                <a:cubicBezTo>
                  <a:pt x="44" y="256"/>
                  <a:pt x="44" y="256"/>
                  <a:pt x="44" y="257"/>
                </a:cubicBezTo>
                <a:cubicBezTo>
                  <a:pt x="44" y="257"/>
                  <a:pt x="43" y="258"/>
                  <a:pt x="43" y="258"/>
                </a:cubicBezTo>
                <a:cubicBezTo>
                  <a:pt x="44" y="259"/>
                  <a:pt x="43" y="260"/>
                  <a:pt x="42" y="261"/>
                </a:cubicBezTo>
                <a:cubicBezTo>
                  <a:pt x="41" y="262"/>
                  <a:pt x="41" y="264"/>
                  <a:pt x="41" y="265"/>
                </a:cubicBezTo>
                <a:cubicBezTo>
                  <a:pt x="41" y="266"/>
                  <a:pt x="40" y="266"/>
                  <a:pt x="39" y="267"/>
                </a:cubicBezTo>
                <a:cubicBezTo>
                  <a:pt x="39" y="268"/>
                  <a:pt x="40" y="270"/>
                  <a:pt x="38" y="271"/>
                </a:cubicBezTo>
                <a:cubicBezTo>
                  <a:pt x="38" y="274"/>
                  <a:pt x="38" y="274"/>
                  <a:pt x="38" y="274"/>
                </a:cubicBezTo>
                <a:cubicBezTo>
                  <a:pt x="37" y="275"/>
                  <a:pt x="36" y="277"/>
                  <a:pt x="35" y="279"/>
                </a:cubicBezTo>
                <a:cubicBezTo>
                  <a:pt x="34" y="280"/>
                  <a:pt x="35" y="282"/>
                  <a:pt x="35" y="283"/>
                </a:cubicBezTo>
                <a:cubicBezTo>
                  <a:pt x="33" y="285"/>
                  <a:pt x="33" y="286"/>
                  <a:pt x="32" y="289"/>
                </a:cubicBezTo>
                <a:cubicBezTo>
                  <a:pt x="32" y="289"/>
                  <a:pt x="31" y="290"/>
                  <a:pt x="31" y="290"/>
                </a:cubicBezTo>
                <a:cubicBezTo>
                  <a:pt x="32" y="291"/>
                  <a:pt x="31" y="291"/>
                  <a:pt x="31" y="292"/>
                </a:cubicBezTo>
                <a:cubicBezTo>
                  <a:pt x="31" y="292"/>
                  <a:pt x="31" y="293"/>
                  <a:pt x="30" y="293"/>
                </a:cubicBezTo>
                <a:cubicBezTo>
                  <a:pt x="30" y="294"/>
                  <a:pt x="30" y="294"/>
                  <a:pt x="30" y="294"/>
                </a:cubicBezTo>
                <a:cubicBezTo>
                  <a:pt x="30" y="295"/>
                  <a:pt x="31" y="297"/>
                  <a:pt x="30" y="298"/>
                </a:cubicBezTo>
                <a:cubicBezTo>
                  <a:pt x="29" y="299"/>
                  <a:pt x="29" y="300"/>
                  <a:pt x="29" y="301"/>
                </a:cubicBezTo>
                <a:cubicBezTo>
                  <a:pt x="29" y="302"/>
                  <a:pt x="28" y="303"/>
                  <a:pt x="28" y="304"/>
                </a:cubicBezTo>
                <a:cubicBezTo>
                  <a:pt x="29" y="305"/>
                  <a:pt x="27" y="306"/>
                  <a:pt x="27" y="307"/>
                </a:cubicBezTo>
                <a:cubicBezTo>
                  <a:pt x="27" y="308"/>
                  <a:pt x="26" y="309"/>
                  <a:pt x="26" y="309"/>
                </a:cubicBezTo>
                <a:cubicBezTo>
                  <a:pt x="25" y="310"/>
                  <a:pt x="25" y="311"/>
                  <a:pt x="26" y="311"/>
                </a:cubicBezTo>
                <a:cubicBezTo>
                  <a:pt x="26" y="312"/>
                  <a:pt x="26" y="312"/>
                  <a:pt x="26" y="313"/>
                </a:cubicBezTo>
                <a:cubicBezTo>
                  <a:pt x="25" y="315"/>
                  <a:pt x="24" y="316"/>
                  <a:pt x="24" y="318"/>
                </a:cubicBezTo>
                <a:cubicBezTo>
                  <a:pt x="25" y="320"/>
                  <a:pt x="23" y="320"/>
                  <a:pt x="23" y="321"/>
                </a:cubicBezTo>
                <a:cubicBezTo>
                  <a:pt x="23" y="323"/>
                  <a:pt x="23" y="324"/>
                  <a:pt x="23" y="325"/>
                </a:cubicBezTo>
                <a:cubicBezTo>
                  <a:pt x="22" y="326"/>
                  <a:pt x="23" y="328"/>
                  <a:pt x="22" y="329"/>
                </a:cubicBezTo>
                <a:cubicBezTo>
                  <a:pt x="22" y="330"/>
                  <a:pt x="21" y="331"/>
                  <a:pt x="21" y="332"/>
                </a:cubicBezTo>
                <a:cubicBezTo>
                  <a:pt x="21" y="333"/>
                  <a:pt x="20" y="333"/>
                  <a:pt x="21" y="334"/>
                </a:cubicBezTo>
                <a:cubicBezTo>
                  <a:pt x="22" y="335"/>
                  <a:pt x="21" y="335"/>
                  <a:pt x="21" y="337"/>
                </a:cubicBezTo>
                <a:cubicBezTo>
                  <a:pt x="20" y="337"/>
                  <a:pt x="20" y="339"/>
                  <a:pt x="22" y="339"/>
                </a:cubicBezTo>
                <a:cubicBezTo>
                  <a:pt x="21" y="340"/>
                  <a:pt x="20" y="340"/>
                  <a:pt x="19" y="341"/>
                </a:cubicBezTo>
                <a:cubicBezTo>
                  <a:pt x="21" y="343"/>
                  <a:pt x="21" y="343"/>
                  <a:pt x="20" y="344"/>
                </a:cubicBezTo>
                <a:cubicBezTo>
                  <a:pt x="20" y="345"/>
                  <a:pt x="21" y="345"/>
                  <a:pt x="20" y="345"/>
                </a:cubicBezTo>
                <a:cubicBezTo>
                  <a:pt x="19" y="346"/>
                  <a:pt x="20" y="347"/>
                  <a:pt x="20" y="348"/>
                </a:cubicBezTo>
                <a:cubicBezTo>
                  <a:pt x="20" y="348"/>
                  <a:pt x="19" y="349"/>
                  <a:pt x="19" y="350"/>
                </a:cubicBezTo>
                <a:cubicBezTo>
                  <a:pt x="19" y="350"/>
                  <a:pt x="20" y="351"/>
                  <a:pt x="20" y="351"/>
                </a:cubicBezTo>
                <a:cubicBezTo>
                  <a:pt x="21" y="352"/>
                  <a:pt x="18" y="353"/>
                  <a:pt x="21" y="353"/>
                </a:cubicBezTo>
                <a:cubicBezTo>
                  <a:pt x="20" y="354"/>
                  <a:pt x="20" y="354"/>
                  <a:pt x="20" y="354"/>
                </a:cubicBezTo>
                <a:cubicBezTo>
                  <a:pt x="20" y="362"/>
                  <a:pt x="20" y="362"/>
                  <a:pt x="20" y="362"/>
                </a:cubicBezTo>
                <a:cubicBezTo>
                  <a:pt x="20" y="363"/>
                  <a:pt x="20" y="364"/>
                  <a:pt x="19" y="365"/>
                </a:cubicBezTo>
                <a:cubicBezTo>
                  <a:pt x="19" y="365"/>
                  <a:pt x="19" y="367"/>
                  <a:pt x="18" y="367"/>
                </a:cubicBezTo>
                <a:cubicBezTo>
                  <a:pt x="17" y="368"/>
                  <a:pt x="18" y="368"/>
                  <a:pt x="18" y="368"/>
                </a:cubicBezTo>
                <a:cubicBezTo>
                  <a:pt x="19" y="369"/>
                  <a:pt x="19" y="370"/>
                  <a:pt x="18" y="370"/>
                </a:cubicBezTo>
                <a:cubicBezTo>
                  <a:pt x="17" y="371"/>
                  <a:pt x="18" y="371"/>
                  <a:pt x="18" y="371"/>
                </a:cubicBezTo>
                <a:cubicBezTo>
                  <a:pt x="18" y="372"/>
                  <a:pt x="17" y="373"/>
                  <a:pt x="18" y="374"/>
                </a:cubicBezTo>
                <a:cubicBezTo>
                  <a:pt x="17" y="374"/>
                  <a:pt x="17" y="374"/>
                  <a:pt x="17" y="374"/>
                </a:cubicBezTo>
                <a:cubicBezTo>
                  <a:pt x="17" y="375"/>
                  <a:pt x="17" y="375"/>
                  <a:pt x="18" y="375"/>
                </a:cubicBezTo>
                <a:cubicBezTo>
                  <a:pt x="18" y="376"/>
                  <a:pt x="17" y="377"/>
                  <a:pt x="18" y="378"/>
                </a:cubicBezTo>
                <a:cubicBezTo>
                  <a:pt x="19" y="378"/>
                  <a:pt x="19" y="380"/>
                  <a:pt x="18" y="380"/>
                </a:cubicBezTo>
                <a:cubicBezTo>
                  <a:pt x="17" y="381"/>
                  <a:pt x="17" y="384"/>
                  <a:pt x="15" y="385"/>
                </a:cubicBezTo>
                <a:cubicBezTo>
                  <a:pt x="14" y="386"/>
                  <a:pt x="13" y="385"/>
                  <a:pt x="12" y="385"/>
                </a:cubicBezTo>
                <a:cubicBezTo>
                  <a:pt x="11" y="385"/>
                  <a:pt x="9" y="385"/>
                  <a:pt x="8" y="386"/>
                </a:cubicBezTo>
                <a:cubicBezTo>
                  <a:pt x="9" y="387"/>
                  <a:pt x="10" y="386"/>
                  <a:pt x="11" y="386"/>
                </a:cubicBezTo>
                <a:cubicBezTo>
                  <a:pt x="12" y="386"/>
                  <a:pt x="13" y="386"/>
                  <a:pt x="14" y="386"/>
                </a:cubicBezTo>
                <a:cubicBezTo>
                  <a:pt x="15" y="386"/>
                  <a:pt x="16" y="386"/>
                  <a:pt x="17" y="387"/>
                </a:cubicBezTo>
                <a:cubicBezTo>
                  <a:pt x="16" y="387"/>
                  <a:pt x="15" y="387"/>
                  <a:pt x="14" y="387"/>
                </a:cubicBezTo>
                <a:cubicBezTo>
                  <a:pt x="14" y="387"/>
                  <a:pt x="14" y="388"/>
                  <a:pt x="14" y="388"/>
                </a:cubicBezTo>
                <a:cubicBezTo>
                  <a:pt x="14" y="388"/>
                  <a:pt x="14" y="389"/>
                  <a:pt x="14" y="389"/>
                </a:cubicBezTo>
                <a:cubicBezTo>
                  <a:pt x="15" y="389"/>
                  <a:pt x="16" y="389"/>
                  <a:pt x="16" y="389"/>
                </a:cubicBezTo>
                <a:cubicBezTo>
                  <a:pt x="17" y="390"/>
                  <a:pt x="17" y="391"/>
                  <a:pt x="17" y="392"/>
                </a:cubicBezTo>
                <a:cubicBezTo>
                  <a:pt x="16" y="392"/>
                  <a:pt x="16" y="392"/>
                  <a:pt x="15" y="392"/>
                </a:cubicBezTo>
                <a:cubicBezTo>
                  <a:pt x="15" y="392"/>
                  <a:pt x="15" y="392"/>
                  <a:pt x="15" y="392"/>
                </a:cubicBezTo>
                <a:cubicBezTo>
                  <a:pt x="15" y="392"/>
                  <a:pt x="15" y="393"/>
                  <a:pt x="15" y="393"/>
                </a:cubicBezTo>
                <a:cubicBezTo>
                  <a:pt x="16" y="393"/>
                  <a:pt x="17" y="394"/>
                  <a:pt x="18" y="394"/>
                </a:cubicBezTo>
                <a:cubicBezTo>
                  <a:pt x="17" y="395"/>
                  <a:pt x="16" y="395"/>
                  <a:pt x="16" y="396"/>
                </a:cubicBezTo>
                <a:cubicBezTo>
                  <a:pt x="16" y="396"/>
                  <a:pt x="16" y="397"/>
                  <a:pt x="15" y="397"/>
                </a:cubicBezTo>
                <a:cubicBezTo>
                  <a:pt x="15" y="398"/>
                  <a:pt x="15" y="398"/>
                  <a:pt x="15" y="399"/>
                </a:cubicBezTo>
                <a:cubicBezTo>
                  <a:pt x="16" y="400"/>
                  <a:pt x="16" y="401"/>
                  <a:pt x="15" y="402"/>
                </a:cubicBezTo>
                <a:cubicBezTo>
                  <a:pt x="15" y="402"/>
                  <a:pt x="16" y="403"/>
                  <a:pt x="16" y="403"/>
                </a:cubicBezTo>
                <a:cubicBezTo>
                  <a:pt x="17" y="404"/>
                  <a:pt x="17" y="404"/>
                  <a:pt x="16" y="405"/>
                </a:cubicBezTo>
                <a:cubicBezTo>
                  <a:pt x="16" y="406"/>
                  <a:pt x="16" y="406"/>
                  <a:pt x="16" y="407"/>
                </a:cubicBezTo>
                <a:cubicBezTo>
                  <a:pt x="17" y="407"/>
                  <a:pt x="17" y="408"/>
                  <a:pt x="18" y="409"/>
                </a:cubicBezTo>
                <a:cubicBezTo>
                  <a:pt x="17" y="409"/>
                  <a:pt x="16" y="410"/>
                  <a:pt x="17" y="411"/>
                </a:cubicBezTo>
                <a:cubicBezTo>
                  <a:pt x="18" y="412"/>
                  <a:pt x="18" y="413"/>
                  <a:pt x="17" y="415"/>
                </a:cubicBezTo>
                <a:cubicBezTo>
                  <a:pt x="16" y="416"/>
                  <a:pt x="17" y="416"/>
                  <a:pt x="18" y="417"/>
                </a:cubicBezTo>
                <a:cubicBezTo>
                  <a:pt x="18" y="418"/>
                  <a:pt x="18" y="420"/>
                  <a:pt x="18" y="421"/>
                </a:cubicBezTo>
                <a:cubicBezTo>
                  <a:pt x="18" y="422"/>
                  <a:pt x="18" y="423"/>
                  <a:pt x="17" y="424"/>
                </a:cubicBezTo>
                <a:cubicBezTo>
                  <a:pt x="17" y="424"/>
                  <a:pt x="17" y="425"/>
                  <a:pt x="17" y="425"/>
                </a:cubicBezTo>
                <a:cubicBezTo>
                  <a:pt x="17" y="425"/>
                  <a:pt x="18" y="426"/>
                  <a:pt x="17" y="426"/>
                </a:cubicBezTo>
                <a:cubicBezTo>
                  <a:pt x="16" y="427"/>
                  <a:pt x="16" y="428"/>
                  <a:pt x="17" y="428"/>
                </a:cubicBezTo>
                <a:cubicBezTo>
                  <a:pt x="18" y="430"/>
                  <a:pt x="18" y="431"/>
                  <a:pt x="18" y="433"/>
                </a:cubicBezTo>
                <a:cubicBezTo>
                  <a:pt x="18" y="434"/>
                  <a:pt x="18" y="436"/>
                  <a:pt x="17" y="437"/>
                </a:cubicBezTo>
                <a:cubicBezTo>
                  <a:pt x="17" y="438"/>
                  <a:pt x="18" y="438"/>
                  <a:pt x="18" y="439"/>
                </a:cubicBezTo>
                <a:cubicBezTo>
                  <a:pt x="18" y="439"/>
                  <a:pt x="19" y="440"/>
                  <a:pt x="19" y="441"/>
                </a:cubicBezTo>
                <a:cubicBezTo>
                  <a:pt x="18" y="443"/>
                  <a:pt x="19" y="444"/>
                  <a:pt x="19" y="446"/>
                </a:cubicBezTo>
                <a:cubicBezTo>
                  <a:pt x="19" y="446"/>
                  <a:pt x="19" y="447"/>
                  <a:pt x="19" y="447"/>
                </a:cubicBezTo>
                <a:cubicBezTo>
                  <a:pt x="20" y="448"/>
                  <a:pt x="20" y="448"/>
                  <a:pt x="18" y="449"/>
                </a:cubicBezTo>
                <a:cubicBezTo>
                  <a:pt x="18" y="449"/>
                  <a:pt x="18" y="449"/>
                  <a:pt x="18" y="449"/>
                </a:cubicBezTo>
                <a:cubicBezTo>
                  <a:pt x="18" y="449"/>
                  <a:pt x="18" y="449"/>
                  <a:pt x="18" y="449"/>
                </a:cubicBezTo>
                <a:cubicBezTo>
                  <a:pt x="19" y="450"/>
                  <a:pt x="19" y="451"/>
                  <a:pt x="20" y="452"/>
                </a:cubicBezTo>
                <a:cubicBezTo>
                  <a:pt x="20" y="452"/>
                  <a:pt x="20" y="453"/>
                  <a:pt x="20" y="453"/>
                </a:cubicBezTo>
                <a:cubicBezTo>
                  <a:pt x="21" y="454"/>
                  <a:pt x="20" y="456"/>
                  <a:pt x="21" y="457"/>
                </a:cubicBezTo>
                <a:cubicBezTo>
                  <a:pt x="21" y="457"/>
                  <a:pt x="22" y="458"/>
                  <a:pt x="22" y="459"/>
                </a:cubicBezTo>
                <a:cubicBezTo>
                  <a:pt x="21" y="459"/>
                  <a:pt x="22" y="462"/>
                  <a:pt x="20" y="463"/>
                </a:cubicBezTo>
                <a:cubicBezTo>
                  <a:pt x="21" y="463"/>
                  <a:pt x="22" y="464"/>
                  <a:pt x="22" y="464"/>
                </a:cubicBezTo>
                <a:cubicBezTo>
                  <a:pt x="22" y="471"/>
                  <a:pt x="22" y="471"/>
                  <a:pt x="22" y="471"/>
                </a:cubicBezTo>
                <a:cubicBezTo>
                  <a:pt x="23" y="471"/>
                  <a:pt x="23" y="472"/>
                  <a:pt x="23" y="472"/>
                </a:cubicBezTo>
                <a:cubicBezTo>
                  <a:pt x="24" y="473"/>
                  <a:pt x="23" y="475"/>
                  <a:pt x="24" y="477"/>
                </a:cubicBezTo>
                <a:cubicBezTo>
                  <a:pt x="24" y="477"/>
                  <a:pt x="24" y="477"/>
                  <a:pt x="24" y="477"/>
                </a:cubicBezTo>
                <a:cubicBezTo>
                  <a:pt x="23" y="478"/>
                  <a:pt x="23" y="479"/>
                  <a:pt x="24" y="479"/>
                </a:cubicBezTo>
                <a:cubicBezTo>
                  <a:pt x="25" y="480"/>
                  <a:pt x="25" y="481"/>
                  <a:pt x="26" y="482"/>
                </a:cubicBezTo>
                <a:cubicBezTo>
                  <a:pt x="26" y="482"/>
                  <a:pt x="26" y="483"/>
                  <a:pt x="25" y="483"/>
                </a:cubicBezTo>
                <a:cubicBezTo>
                  <a:pt x="25" y="484"/>
                  <a:pt x="25" y="485"/>
                  <a:pt x="25" y="485"/>
                </a:cubicBezTo>
                <a:cubicBezTo>
                  <a:pt x="24" y="486"/>
                  <a:pt x="25" y="486"/>
                  <a:pt x="25" y="486"/>
                </a:cubicBezTo>
                <a:cubicBezTo>
                  <a:pt x="25" y="486"/>
                  <a:pt x="26" y="486"/>
                  <a:pt x="26" y="486"/>
                </a:cubicBezTo>
                <a:cubicBezTo>
                  <a:pt x="26" y="487"/>
                  <a:pt x="26" y="488"/>
                  <a:pt x="26" y="489"/>
                </a:cubicBezTo>
                <a:cubicBezTo>
                  <a:pt x="27" y="490"/>
                  <a:pt x="27" y="491"/>
                  <a:pt x="27" y="492"/>
                </a:cubicBezTo>
                <a:cubicBezTo>
                  <a:pt x="27" y="493"/>
                  <a:pt x="27" y="494"/>
                  <a:pt x="27" y="495"/>
                </a:cubicBezTo>
                <a:cubicBezTo>
                  <a:pt x="27" y="495"/>
                  <a:pt x="28" y="496"/>
                  <a:pt x="27" y="497"/>
                </a:cubicBezTo>
                <a:cubicBezTo>
                  <a:pt x="27" y="497"/>
                  <a:pt x="27" y="498"/>
                  <a:pt x="27" y="498"/>
                </a:cubicBezTo>
                <a:cubicBezTo>
                  <a:pt x="28" y="498"/>
                  <a:pt x="28" y="499"/>
                  <a:pt x="29" y="499"/>
                </a:cubicBezTo>
                <a:cubicBezTo>
                  <a:pt x="29" y="500"/>
                  <a:pt x="28" y="502"/>
                  <a:pt x="29" y="503"/>
                </a:cubicBezTo>
                <a:cubicBezTo>
                  <a:pt x="30" y="505"/>
                  <a:pt x="30" y="506"/>
                  <a:pt x="30" y="508"/>
                </a:cubicBezTo>
                <a:cubicBezTo>
                  <a:pt x="30" y="509"/>
                  <a:pt x="30" y="509"/>
                  <a:pt x="31" y="510"/>
                </a:cubicBezTo>
                <a:cubicBezTo>
                  <a:pt x="31" y="511"/>
                  <a:pt x="32" y="512"/>
                  <a:pt x="32" y="514"/>
                </a:cubicBezTo>
                <a:cubicBezTo>
                  <a:pt x="32" y="515"/>
                  <a:pt x="33" y="515"/>
                  <a:pt x="33" y="516"/>
                </a:cubicBezTo>
                <a:cubicBezTo>
                  <a:pt x="33" y="516"/>
                  <a:pt x="32" y="516"/>
                  <a:pt x="32" y="517"/>
                </a:cubicBezTo>
                <a:cubicBezTo>
                  <a:pt x="32" y="517"/>
                  <a:pt x="32" y="518"/>
                  <a:pt x="32" y="518"/>
                </a:cubicBezTo>
                <a:cubicBezTo>
                  <a:pt x="32" y="518"/>
                  <a:pt x="31" y="518"/>
                  <a:pt x="31" y="518"/>
                </a:cubicBezTo>
                <a:cubicBezTo>
                  <a:pt x="30" y="518"/>
                  <a:pt x="30" y="518"/>
                  <a:pt x="30" y="519"/>
                </a:cubicBezTo>
                <a:cubicBezTo>
                  <a:pt x="30" y="520"/>
                  <a:pt x="30" y="520"/>
                  <a:pt x="31" y="520"/>
                </a:cubicBezTo>
                <a:cubicBezTo>
                  <a:pt x="31" y="520"/>
                  <a:pt x="32" y="520"/>
                  <a:pt x="32" y="519"/>
                </a:cubicBezTo>
                <a:cubicBezTo>
                  <a:pt x="32" y="519"/>
                  <a:pt x="32" y="518"/>
                  <a:pt x="32" y="518"/>
                </a:cubicBezTo>
                <a:cubicBezTo>
                  <a:pt x="33" y="518"/>
                  <a:pt x="33" y="517"/>
                  <a:pt x="33" y="517"/>
                </a:cubicBezTo>
                <a:cubicBezTo>
                  <a:pt x="34" y="518"/>
                  <a:pt x="33" y="520"/>
                  <a:pt x="34" y="521"/>
                </a:cubicBezTo>
                <a:cubicBezTo>
                  <a:pt x="36" y="523"/>
                  <a:pt x="36" y="525"/>
                  <a:pt x="38" y="527"/>
                </a:cubicBezTo>
                <a:cubicBezTo>
                  <a:pt x="37" y="529"/>
                  <a:pt x="39" y="530"/>
                  <a:pt x="38" y="532"/>
                </a:cubicBezTo>
                <a:cubicBezTo>
                  <a:pt x="38" y="533"/>
                  <a:pt x="37" y="532"/>
                  <a:pt x="37" y="532"/>
                </a:cubicBezTo>
                <a:cubicBezTo>
                  <a:pt x="36" y="532"/>
                  <a:pt x="36" y="533"/>
                  <a:pt x="36" y="533"/>
                </a:cubicBezTo>
                <a:cubicBezTo>
                  <a:pt x="36" y="533"/>
                  <a:pt x="36" y="534"/>
                  <a:pt x="36" y="534"/>
                </a:cubicBezTo>
                <a:cubicBezTo>
                  <a:pt x="36" y="534"/>
                  <a:pt x="37" y="534"/>
                  <a:pt x="37" y="534"/>
                </a:cubicBezTo>
                <a:cubicBezTo>
                  <a:pt x="37" y="534"/>
                  <a:pt x="38" y="533"/>
                  <a:pt x="38" y="533"/>
                </a:cubicBezTo>
                <a:cubicBezTo>
                  <a:pt x="39" y="534"/>
                  <a:pt x="40" y="534"/>
                  <a:pt x="40" y="535"/>
                </a:cubicBezTo>
                <a:cubicBezTo>
                  <a:pt x="40" y="535"/>
                  <a:pt x="40" y="535"/>
                  <a:pt x="40" y="536"/>
                </a:cubicBezTo>
                <a:cubicBezTo>
                  <a:pt x="40" y="536"/>
                  <a:pt x="40" y="536"/>
                  <a:pt x="39" y="537"/>
                </a:cubicBezTo>
                <a:cubicBezTo>
                  <a:pt x="42" y="537"/>
                  <a:pt x="41" y="540"/>
                  <a:pt x="42" y="541"/>
                </a:cubicBezTo>
                <a:cubicBezTo>
                  <a:pt x="42" y="542"/>
                  <a:pt x="43" y="543"/>
                  <a:pt x="43" y="545"/>
                </a:cubicBezTo>
                <a:cubicBezTo>
                  <a:pt x="43" y="545"/>
                  <a:pt x="43" y="546"/>
                  <a:pt x="43" y="547"/>
                </a:cubicBezTo>
                <a:cubicBezTo>
                  <a:pt x="44" y="548"/>
                  <a:pt x="46" y="549"/>
                  <a:pt x="47" y="551"/>
                </a:cubicBezTo>
                <a:cubicBezTo>
                  <a:pt x="47" y="552"/>
                  <a:pt x="47" y="553"/>
                  <a:pt x="47" y="553"/>
                </a:cubicBezTo>
                <a:cubicBezTo>
                  <a:pt x="47" y="554"/>
                  <a:pt x="48" y="554"/>
                  <a:pt x="48" y="555"/>
                </a:cubicBezTo>
                <a:cubicBezTo>
                  <a:pt x="48" y="556"/>
                  <a:pt x="49" y="557"/>
                  <a:pt x="49" y="559"/>
                </a:cubicBezTo>
                <a:cubicBezTo>
                  <a:pt x="50" y="559"/>
                  <a:pt x="50" y="561"/>
                  <a:pt x="51" y="561"/>
                </a:cubicBezTo>
                <a:cubicBezTo>
                  <a:pt x="51" y="562"/>
                  <a:pt x="51" y="563"/>
                  <a:pt x="52" y="564"/>
                </a:cubicBezTo>
                <a:cubicBezTo>
                  <a:pt x="52" y="564"/>
                  <a:pt x="52" y="565"/>
                  <a:pt x="51" y="565"/>
                </a:cubicBezTo>
                <a:cubicBezTo>
                  <a:pt x="51" y="566"/>
                  <a:pt x="51" y="566"/>
                  <a:pt x="51" y="566"/>
                </a:cubicBezTo>
                <a:cubicBezTo>
                  <a:pt x="52" y="566"/>
                  <a:pt x="53" y="567"/>
                  <a:pt x="54" y="568"/>
                </a:cubicBezTo>
                <a:cubicBezTo>
                  <a:pt x="53" y="568"/>
                  <a:pt x="53" y="568"/>
                  <a:pt x="53" y="569"/>
                </a:cubicBezTo>
                <a:cubicBezTo>
                  <a:pt x="53" y="569"/>
                  <a:pt x="54" y="569"/>
                  <a:pt x="55" y="570"/>
                </a:cubicBezTo>
                <a:cubicBezTo>
                  <a:pt x="54" y="570"/>
                  <a:pt x="54" y="570"/>
                  <a:pt x="54" y="571"/>
                </a:cubicBezTo>
                <a:cubicBezTo>
                  <a:pt x="54" y="571"/>
                  <a:pt x="54" y="572"/>
                  <a:pt x="54" y="572"/>
                </a:cubicBezTo>
                <a:cubicBezTo>
                  <a:pt x="56" y="573"/>
                  <a:pt x="56" y="575"/>
                  <a:pt x="57" y="576"/>
                </a:cubicBezTo>
                <a:cubicBezTo>
                  <a:pt x="57" y="576"/>
                  <a:pt x="57" y="577"/>
                  <a:pt x="57" y="577"/>
                </a:cubicBezTo>
                <a:cubicBezTo>
                  <a:pt x="57" y="578"/>
                  <a:pt x="58" y="578"/>
                  <a:pt x="58" y="579"/>
                </a:cubicBezTo>
                <a:cubicBezTo>
                  <a:pt x="59" y="580"/>
                  <a:pt x="59" y="581"/>
                  <a:pt x="59" y="581"/>
                </a:cubicBezTo>
                <a:cubicBezTo>
                  <a:pt x="60" y="582"/>
                  <a:pt x="60" y="582"/>
                  <a:pt x="60" y="583"/>
                </a:cubicBezTo>
                <a:cubicBezTo>
                  <a:pt x="60" y="584"/>
                  <a:pt x="61" y="585"/>
                  <a:pt x="61" y="586"/>
                </a:cubicBezTo>
                <a:cubicBezTo>
                  <a:pt x="61" y="586"/>
                  <a:pt x="62" y="586"/>
                  <a:pt x="62" y="586"/>
                </a:cubicBezTo>
                <a:cubicBezTo>
                  <a:pt x="64" y="586"/>
                  <a:pt x="63" y="588"/>
                  <a:pt x="63" y="589"/>
                </a:cubicBezTo>
                <a:cubicBezTo>
                  <a:pt x="63" y="589"/>
                  <a:pt x="64" y="590"/>
                  <a:pt x="65" y="590"/>
                </a:cubicBezTo>
                <a:cubicBezTo>
                  <a:pt x="64" y="591"/>
                  <a:pt x="64" y="592"/>
                  <a:pt x="63" y="592"/>
                </a:cubicBezTo>
                <a:cubicBezTo>
                  <a:pt x="64" y="594"/>
                  <a:pt x="64" y="594"/>
                  <a:pt x="67" y="594"/>
                </a:cubicBezTo>
                <a:cubicBezTo>
                  <a:pt x="67" y="595"/>
                  <a:pt x="66" y="595"/>
                  <a:pt x="66" y="595"/>
                </a:cubicBezTo>
                <a:cubicBezTo>
                  <a:pt x="66" y="596"/>
                  <a:pt x="67" y="596"/>
                  <a:pt x="67" y="597"/>
                </a:cubicBezTo>
                <a:cubicBezTo>
                  <a:pt x="67" y="597"/>
                  <a:pt x="67" y="597"/>
                  <a:pt x="67" y="597"/>
                </a:cubicBezTo>
                <a:cubicBezTo>
                  <a:pt x="67" y="597"/>
                  <a:pt x="67" y="597"/>
                  <a:pt x="67" y="597"/>
                </a:cubicBezTo>
                <a:cubicBezTo>
                  <a:pt x="66" y="597"/>
                  <a:pt x="66" y="597"/>
                  <a:pt x="66" y="598"/>
                </a:cubicBezTo>
                <a:cubicBezTo>
                  <a:pt x="66" y="598"/>
                  <a:pt x="67" y="597"/>
                  <a:pt x="67" y="597"/>
                </a:cubicBezTo>
                <a:cubicBezTo>
                  <a:pt x="68" y="597"/>
                  <a:pt x="68" y="598"/>
                  <a:pt x="69" y="599"/>
                </a:cubicBezTo>
                <a:cubicBezTo>
                  <a:pt x="69" y="600"/>
                  <a:pt x="70" y="601"/>
                  <a:pt x="70" y="602"/>
                </a:cubicBezTo>
                <a:cubicBezTo>
                  <a:pt x="71" y="602"/>
                  <a:pt x="71" y="604"/>
                  <a:pt x="72" y="604"/>
                </a:cubicBezTo>
                <a:cubicBezTo>
                  <a:pt x="74" y="605"/>
                  <a:pt x="74" y="607"/>
                  <a:pt x="75" y="608"/>
                </a:cubicBezTo>
                <a:cubicBezTo>
                  <a:pt x="75" y="608"/>
                  <a:pt x="75" y="609"/>
                  <a:pt x="75" y="609"/>
                </a:cubicBezTo>
                <a:cubicBezTo>
                  <a:pt x="76" y="612"/>
                  <a:pt x="76" y="612"/>
                  <a:pt x="79" y="614"/>
                </a:cubicBezTo>
                <a:cubicBezTo>
                  <a:pt x="79" y="614"/>
                  <a:pt x="79" y="614"/>
                  <a:pt x="79" y="614"/>
                </a:cubicBezTo>
                <a:cubicBezTo>
                  <a:pt x="79" y="616"/>
                  <a:pt x="80" y="616"/>
                  <a:pt x="81" y="617"/>
                </a:cubicBezTo>
                <a:cubicBezTo>
                  <a:pt x="81" y="618"/>
                  <a:pt x="81" y="619"/>
                  <a:pt x="81" y="619"/>
                </a:cubicBezTo>
                <a:cubicBezTo>
                  <a:pt x="81" y="620"/>
                  <a:pt x="81" y="620"/>
                  <a:pt x="82" y="621"/>
                </a:cubicBezTo>
                <a:cubicBezTo>
                  <a:pt x="83" y="621"/>
                  <a:pt x="84" y="621"/>
                  <a:pt x="84" y="622"/>
                </a:cubicBezTo>
                <a:cubicBezTo>
                  <a:pt x="85" y="624"/>
                  <a:pt x="85" y="625"/>
                  <a:pt x="86" y="626"/>
                </a:cubicBezTo>
                <a:cubicBezTo>
                  <a:pt x="87" y="627"/>
                  <a:pt x="87" y="628"/>
                  <a:pt x="88" y="628"/>
                </a:cubicBezTo>
                <a:cubicBezTo>
                  <a:pt x="88" y="629"/>
                  <a:pt x="88" y="630"/>
                  <a:pt x="88" y="630"/>
                </a:cubicBezTo>
                <a:cubicBezTo>
                  <a:pt x="89" y="631"/>
                  <a:pt x="90" y="631"/>
                  <a:pt x="90" y="632"/>
                </a:cubicBezTo>
                <a:cubicBezTo>
                  <a:pt x="91" y="633"/>
                  <a:pt x="91" y="634"/>
                  <a:pt x="92" y="634"/>
                </a:cubicBezTo>
                <a:cubicBezTo>
                  <a:pt x="93" y="636"/>
                  <a:pt x="93" y="636"/>
                  <a:pt x="92" y="638"/>
                </a:cubicBezTo>
                <a:cubicBezTo>
                  <a:pt x="92" y="638"/>
                  <a:pt x="92" y="638"/>
                  <a:pt x="92" y="638"/>
                </a:cubicBezTo>
                <a:cubicBezTo>
                  <a:pt x="92" y="638"/>
                  <a:pt x="92" y="638"/>
                  <a:pt x="93" y="638"/>
                </a:cubicBezTo>
                <a:cubicBezTo>
                  <a:pt x="94" y="639"/>
                  <a:pt x="95" y="638"/>
                  <a:pt x="94" y="640"/>
                </a:cubicBezTo>
                <a:cubicBezTo>
                  <a:pt x="94" y="640"/>
                  <a:pt x="95" y="640"/>
                  <a:pt x="95" y="640"/>
                </a:cubicBezTo>
                <a:cubicBezTo>
                  <a:pt x="97" y="641"/>
                  <a:pt x="98" y="643"/>
                  <a:pt x="99" y="645"/>
                </a:cubicBezTo>
                <a:cubicBezTo>
                  <a:pt x="99" y="646"/>
                  <a:pt x="100" y="646"/>
                  <a:pt x="101" y="646"/>
                </a:cubicBezTo>
                <a:cubicBezTo>
                  <a:pt x="103" y="648"/>
                  <a:pt x="105" y="650"/>
                  <a:pt x="107" y="652"/>
                </a:cubicBezTo>
                <a:cubicBezTo>
                  <a:pt x="107" y="653"/>
                  <a:pt x="107" y="653"/>
                  <a:pt x="107" y="654"/>
                </a:cubicBezTo>
                <a:cubicBezTo>
                  <a:pt x="108" y="655"/>
                  <a:pt x="108" y="656"/>
                  <a:pt x="109" y="657"/>
                </a:cubicBezTo>
                <a:cubicBezTo>
                  <a:pt x="110" y="657"/>
                  <a:pt x="111" y="659"/>
                  <a:pt x="112" y="658"/>
                </a:cubicBezTo>
                <a:cubicBezTo>
                  <a:pt x="112" y="659"/>
                  <a:pt x="113" y="660"/>
                  <a:pt x="113" y="660"/>
                </a:cubicBezTo>
                <a:cubicBezTo>
                  <a:pt x="113" y="661"/>
                  <a:pt x="114" y="661"/>
                  <a:pt x="114" y="662"/>
                </a:cubicBezTo>
                <a:cubicBezTo>
                  <a:pt x="114" y="663"/>
                  <a:pt x="115" y="663"/>
                  <a:pt x="116" y="663"/>
                </a:cubicBezTo>
                <a:cubicBezTo>
                  <a:pt x="116" y="663"/>
                  <a:pt x="116" y="664"/>
                  <a:pt x="116" y="665"/>
                </a:cubicBezTo>
                <a:cubicBezTo>
                  <a:pt x="117" y="665"/>
                  <a:pt x="118" y="666"/>
                  <a:pt x="119" y="666"/>
                </a:cubicBezTo>
                <a:cubicBezTo>
                  <a:pt x="119" y="666"/>
                  <a:pt x="119" y="668"/>
                  <a:pt x="120" y="668"/>
                </a:cubicBezTo>
                <a:cubicBezTo>
                  <a:pt x="121" y="668"/>
                  <a:pt x="121" y="669"/>
                  <a:pt x="122" y="670"/>
                </a:cubicBezTo>
                <a:cubicBezTo>
                  <a:pt x="123" y="670"/>
                  <a:pt x="123" y="671"/>
                  <a:pt x="123" y="671"/>
                </a:cubicBezTo>
                <a:cubicBezTo>
                  <a:pt x="124" y="672"/>
                  <a:pt x="125" y="673"/>
                  <a:pt x="125" y="674"/>
                </a:cubicBezTo>
                <a:cubicBezTo>
                  <a:pt x="126" y="674"/>
                  <a:pt x="126" y="676"/>
                  <a:pt x="127" y="676"/>
                </a:cubicBezTo>
                <a:cubicBezTo>
                  <a:pt x="128" y="677"/>
                  <a:pt x="129" y="676"/>
                  <a:pt x="129" y="677"/>
                </a:cubicBezTo>
                <a:cubicBezTo>
                  <a:pt x="130" y="677"/>
                  <a:pt x="130" y="679"/>
                  <a:pt x="131" y="679"/>
                </a:cubicBezTo>
                <a:cubicBezTo>
                  <a:pt x="132" y="679"/>
                  <a:pt x="133" y="680"/>
                  <a:pt x="133" y="681"/>
                </a:cubicBezTo>
                <a:cubicBezTo>
                  <a:pt x="134" y="682"/>
                  <a:pt x="133" y="682"/>
                  <a:pt x="135" y="682"/>
                </a:cubicBezTo>
                <a:cubicBezTo>
                  <a:pt x="135" y="682"/>
                  <a:pt x="135" y="683"/>
                  <a:pt x="135" y="684"/>
                </a:cubicBezTo>
                <a:cubicBezTo>
                  <a:pt x="138" y="686"/>
                  <a:pt x="140" y="688"/>
                  <a:pt x="142" y="691"/>
                </a:cubicBezTo>
                <a:cubicBezTo>
                  <a:pt x="144" y="690"/>
                  <a:pt x="144" y="691"/>
                  <a:pt x="144" y="692"/>
                </a:cubicBezTo>
                <a:cubicBezTo>
                  <a:pt x="144" y="693"/>
                  <a:pt x="146" y="693"/>
                  <a:pt x="146" y="694"/>
                </a:cubicBezTo>
                <a:cubicBezTo>
                  <a:pt x="146" y="695"/>
                  <a:pt x="146" y="695"/>
                  <a:pt x="147" y="695"/>
                </a:cubicBezTo>
                <a:cubicBezTo>
                  <a:pt x="148" y="696"/>
                  <a:pt x="150" y="697"/>
                  <a:pt x="151" y="698"/>
                </a:cubicBezTo>
                <a:cubicBezTo>
                  <a:pt x="152" y="699"/>
                  <a:pt x="153" y="699"/>
                  <a:pt x="154" y="701"/>
                </a:cubicBezTo>
                <a:cubicBezTo>
                  <a:pt x="155" y="702"/>
                  <a:pt x="156" y="702"/>
                  <a:pt x="157" y="703"/>
                </a:cubicBezTo>
                <a:cubicBezTo>
                  <a:pt x="158" y="704"/>
                  <a:pt x="159" y="704"/>
                  <a:pt x="160" y="706"/>
                </a:cubicBezTo>
                <a:cubicBezTo>
                  <a:pt x="161" y="707"/>
                  <a:pt x="162" y="707"/>
                  <a:pt x="163" y="708"/>
                </a:cubicBezTo>
                <a:cubicBezTo>
                  <a:pt x="163" y="709"/>
                  <a:pt x="165" y="709"/>
                  <a:pt x="165" y="710"/>
                </a:cubicBezTo>
                <a:cubicBezTo>
                  <a:pt x="166" y="711"/>
                  <a:pt x="167" y="711"/>
                  <a:pt x="167" y="712"/>
                </a:cubicBezTo>
                <a:cubicBezTo>
                  <a:pt x="168" y="712"/>
                  <a:pt x="168" y="712"/>
                  <a:pt x="168" y="712"/>
                </a:cubicBezTo>
                <a:cubicBezTo>
                  <a:pt x="170" y="713"/>
                  <a:pt x="171" y="715"/>
                  <a:pt x="172" y="715"/>
                </a:cubicBezTo>
                <a:cubicBezTo>
                  <a:pt x="174" y="716"/>
                  <a:pt x="175" y="718"/>
                  <a:pt x="177" y="719"/>
                </a:cubicBezTo>
                <a:cubicBezTo>
                  <a:pt x="177" y="720"/>
                  <a:pt x="178" y="721"/>
                  <a:pt x="178" y="721"/>
                </a:cubicBezTo>
                <a:cubicBezTo>
                  <a:pt x="179" y="721"/>
                  <a:pt x="180" y="721"/>
                  <a:pt x="180" y="722"/>
                </a:cubicBezTo>
                <a:cubicBezTo>
                  <a:pt x="181" y="722"/>
                  <a:pt x="181" y="722"/>
                  <a:pt x="181" y="722"/>
                </a:cubicBezTo>
                <a:cubicBezTo>
                  <a:pt x="182" y="724"/>
                  <a:pt x="184" y="724"/>
                  <a:pt x="185" y="725"/>
                </a:cubicBezTo>
                <a:cubicBezTo>
                  <a:pt x="186" y="725"/>
                  <a:pt x="185" y="727"/>
                  <a:pt x="187" y="727"/>
                </a:cubicBezTo>
                <a:cubicBezTo>
                  <a:pt x="187" y="727"/>
                  <a:pt x="188" y="728"/>
                  <a:pt x="189" y="729"/>
                </a:cubicBezTo>
                <a:cubicBezTo>
                  <a:pt x="190" y="730"/>
                  <a:pt x="192" y="730"/>
                  <a:pt x="193" y="731"/>
                </a:cubicBezTo>
                <a:cubicBezTo>
                  <a:pt x="194" y="731"/>
                  <a:pt x="194" y="732"/>
                  <a:pt x="194" y="733"/>
                </a:cubicBezTo>
                <a:cubicBezTo>
                  <a:pt x="194" y="733"/>
                  <a:pt x="194" y="733"/>
                  <a:pt x="195" y="733"/>
                </a:cubicBezTo>
                <a:cubicBezTo>
                  <a:pt x="196" y="733"/>
                  <a:pt x="197" y="733"/>
                  <a:pt x="197" y="735"/>
                </a:cubicBezTo>
                <a:cubicBezTo>
                  <a:pt x="198" y="735"/>
                  <a:pt x="198" y="735"/>
                  <a:pt x="199" y="736"/>
                </a:cubicBezTo>
                <a:cubicBezTo>
                  <a:pt x="199" y="736"/>
                  <a:pt x="200" y="737"/>
                  <a:pt x="201" y="737"/>
                </a:cubicBezTo>
                <a:cubicBezTo>
                  <a:pt x="203" y="737"/>
                  <a:pt x="202" y="740"/>
                  <a:pt x="204" y="740"/>
                </a:cubicBezTo>
                <a:cubicBezTo>
                  <a:pt x="205" y="740"/>
                  <a:pt x="207" y="741"/>
                  <a:pt x="208" y="741"/>
                </a:cubicBezTo>
                <a:cubicBezTo>
                  <a:pt x="208" y="741"/>
                  <a:pt x="208" y="742"/>
                  <a:pt x="208" y="742"/>
                </a:cubicBezTo>
                <a:cubicBezTo>
                  <a:pt x="208" y="742"/>
                  <a:pt x="208" y="742"/>
                  <a:pt x="208" y="742"/>
                </a:cubicBezTo>
                <a:cubicBezTo>
                  <a:pt x="207" y="743"/>
                  <a:pt x="208" y="743"/>
                  <a:pt x="208" y="743"/>
                </a:cubicBezTo>
                <a:cubicBezTo>
                  <a:pt x="208" y="744"/>
                  <a:pt x="208" y="744"/>
                  <a:pt x="208" y="744"/>
                </a:cubicBezTo>
                <a:cubicBezTo>
                  <a:pt x="208" y="744"/>
                  <a:pt x="208" y="744"/>
                  <a:pt x="208" y="744"/>
                </a:cubicBezTo>
                <a:cubicBezTo>
                  <a:pt x="208" y="744"/>
                  <a:pt x="208" y="744"/>
                  <a:pt x="208" y="744"/>
                </a:cubicBezTo>
                <a:cubicBezTo>
                  <a:pt x="207" y="744"/>
                  <a:pt x="207" y="745"/>
                  <a:pt x="207" y="745"/>
                </a:cubicBezTo>
                <a:cubicBezTo>
                  <a:pt x="207" y="745"/>
                  <a:pt x="208" y="745"/>
                  <a:pt x="208" y="746"/>
                </a:cubicBezTo>
                <a:cubicBezTo>
                  <a:pt x="208" y="745"/>
                  <a:pt x="208" y="745"/>
                  <a:pt x="208" y="745"/>
                </a:cubicBezTo>
                <a:cubicBezTo>
                  <a:pt x="208" y="745"/>
                  <a:pt x="208" y="745"/>
                  <a:pt x="208" y="744"/>
                </a:cubicBezTo>
                <a:cubicBezTo>
                  <a:pt x="209" y="744"/>
                  <a:pt x="209" y="744"/>
                  <a:pt x="209" y="743"/>
                </a:cubicBezTo>
                <a:cubicBezTo>
                  <a:pt x="209" y="743"/>
                  <a:pt x="209" y="743"/>
                  <a:pt x="208" y="743"/>
                </a:cubicBezTo>
                <a:cubicBezTo>
                  <a:pt x="208" y="742"/>
                  <a:pt x="208" y="742"/>
                  <a:pt x="208" y="742"/>
                </a:cubicBezTo>
                <a:cubicBezTo>
                  <a:pt x="209" y="742"/>
                  <a:pt x="210" y="742"/>
                  <a:pt x="211" y="742"/>
                </a:cubicBezTo>
                <a:cubicBezTo>
                  <a:pt x="211" y="742"/>
                  <a:pt x="212" y="743"/>
                  <a:pt x="213" y="743"/>
                </a:cubicBezTo>
                <a:cubicBezTo>
                  <a:pt x="213" y="743"/>
                  <a:pt x="213" y="744"/>
                  <a:pt x="213" y="744"/>
                </a:cubicBezTo>
                <a:cubicBezTo>
                  <a:pt x="214" y="745"/>
                  <a:pt x="215" y="745"/>
                  <a:pt x="215" y="745"/>
                </a:cubicBezTo>
                <a:cubicBezTo>
                  <a:pt x="216" y="745"/>
                  <a:pt x="216" y="746"/>
                  <a:pt x="216" y="747"/>
                </a:cubicBezTo>
                <a:cubicBezTo>
                  <a:pt x="216" y="747"/>
                  <a:pt x="216" y="747"/>
                  <a:pt x="215" y="748"/>
                </a:cubicBezTo>
                <a:cubicBezTo>
                  <a:pt x="215" y="748"/>
                  <a:pt x="215" y="748"/>
                  <a:pt x="215" y="748"/>
                </a:cubicBezTo>
                <a:cubicBezTo>
                  <a:pt x="216" y="749"/>
                  <a:pt x="216" y="748"/>
                  <a:pt x="217" y="748"/>
                </a:cubicBezTo>
                <a:cubicBezTo>
                  <a:pt x="217" y="748"/>
                  <a:pt x="217" y="748"/>
                  <a:pt x="217" y="747"/>
                </a:cubicBezTo>
                <a:cubicBezTo>
                  <a:pt x="217" y="747"/>
                  <a:pt x="217" y="747"/>
                  <a:pt x="218" y="747"/>
                </a:cubicBezTo>
                <a:cubicBezTo>
                  <a:pt x="218" y="747"/>
                  <a:pt x="219" y="747"/>
                  <a:pt x="219" y="747"/>
                </a:cubicBezTo>
                <a:cubicBezTo>
                  <a:pt x="219" y="749"/>
                  <a:pt x="219" y="749"/>
                  <a:pt x="221" y="748"/>
                </a:cubicBezTo>
                <a:cubicBezTo>
                  <a:pt x="221" y="748"/>
                  <a:pt x="221" y="748"/>
                  <a:pt x="221" y="748"/>
                </a:cubicBezTo>
                <a:cubicBezTo>
                  <a:pt x="222" y="748"/>
                  <a:pt x="223" y="749"/>
                  <a:pt x="222" y="749"/>
                </a:cubicBezTo>
                <a:cubicBezTo>
                  <a:pt x="222" y="750"/>
                  <a:pt x="221" y="749"/>
                  <a:pt x="221" y="751"/>
                </a:cubicBezTo>
                <a:cubicBezTo>
                  <a:pt x="221" y="751"/>
                  <a:pt x="220" y="751"/>
                  <a:pt x="220" y="751"/>
                </a:cubicBezTo>
                <a:cubicBezTo>
                  <a:pt x="219" y="751"/>
                  <a:pt x="219" y="751"/>
                  <a:pt x="218" y="752"/>
                </a:cubicBezTo>
                <a:cubicBezTo>
                  <a:pt x="218" y="752"/>
                  <a:pt x="218" y="752"/>
                  <a:pt x="218" y="752"/>
                </a:cubicBezTo>
                <a:cubicBezTo>
                  <a:pt x="217" y="752"/>
                  <a:pt x="216" y="752"/>
                  <a:pt x="216" y="751"/>
                </a:cubicBezTo>
                <a:cubicBezTo>
                  <a:pt x="216" y="751"/>
                  <a:pt x="215" y="751"/>
                  <a:pt x="215" y="751"/>
                </a:cubicBezTo>
                <a:cubicBezTo>
                  <a:pt x="215" y="752"/>
                  <a:pt x="215" y="752"/>
                  <a:pt x="215" y="752"/>
                </a:cubicBezTo>
                <a:cubicBezTo>
                  <a:pt x="215" y="752"/>
                  <a:pt x="216" y="753"/>
                  <a:pt x="216" y="753"/>
                </a:cubicBezTo>
                <a:cubicBezTo>
                  <a:pt x="216" y="755"/>
                  <a:pt x="217" y="754"/>
                  <a:pt x="218" y="754"/>
                </a:cubicBezTo>
                <a:cubicBezTo>
                  <a:pt x="217" y="755"/>
                  <a:pt x="216" y="756"/>
                  <a:pt x="217" y="758"/>
                </a:cubicBezTo>
                <a:cubicBezTo>
                  <a:pt x="218" y="758"/>
                  <a:pt x="219" y="759"/>
                  <a:pt x="221" y="759"/>
                </a:cubicBezTo>
                <a:cubicBezTo>
                  <a:pt x="222" y="759"/>
                  <a:pt x="222" y="760"/>
                  <a:pt x="222" y="761"/>
                </a:cubicBezTo>
                <a:cubicBezTo>
                  <a:pt x="223" y="761"/>
                  <a:pt x="222" y="761"/>
                  <a:pt x="222" y="761"/>
                </a:cubicBezTo>
                <a:cubicBezTo>
                  <a:pt x="222" y="761"/>
                  <a:pt x="222" y="761"/>
                  <a:pt x="221" y="761"/>
                </a:cubicBezTo>
                <a:cubicBezTo>
                  <a:pt x="221" y="761"/>
                  <a:pt x="221" y="761"/>
                  <a:pt x="221" y="761"/>
                </a:cubicBezTo>
                <a:cubicBezTo>
                  <a:pt x="221" y="761"/>
                  <a:pt x="221" y="762"/>
                  <a:pt x="221" y="762"/>
                </a:cubicBezTo>
                <a:cubicBezTo>
                  <a:pt x="222" y="762"/>
                  <a:pt x="222" y="762"/>
                  <a:pt x="222" y="761"/>
                </a:cubicBezTo>
                <a:cubicBezTo>
                  <a:pt x="223" y="761"/>
                  <a:pt x="223" y="761"/>
                  <a:pt x="223" y="761"/>
                </a:cubicBezTo>
                <a:cubicBezTo>
                  <a:pt x="224" y="761"/>
                  <a:pt x="224" y="762"/>
                  <a:pt x="224" y="762"/>
                </a:cubicBezTo>
                <a:cubicBezTo>
                  <a:pt x="224" y="762"/>
                  <a:pt x="225" y="762"/>
                  <a:pt x="226" y="762"/>
                </a:cubicBezTo>
                <a:cubicBezTo>
                  <a:pt x="226" y="762"/>
                  <a:pt x="226" y="762"/>
                  <a:pt x="226" y="762"/>
                </a:cubicBezTo>
                <a:cubicBezTo>
                  <a:pt x="226" y="762"/>
                  <a:pt x="225" y="762"/>
                  <a:pt x="225" y="762"/>
                </a:cubicBezTo>
                <a:cubicBezTo>
                  <a:pt x="225" y="762"/>
                  <a:pt x="225" y="762"/>
                  <a:pt x="225" y="762"/>
                </a:cubicBezTo>
                <a:cubicBezTo>
                  <a:pt x="225" y="762"/>
                  <a:pt x="226" y="763"/>
                  <a:pt x="226" y="763"/>
                </a:cubicBezTo>
                <a:cubicBezTo>
                  <a:pt x="226" y="763"/>
                  <a:pt x="226" y="762"/>
                  <a:pt x="226" y="762"/>
                </a:cubicBezTo>
                <a:cubicBezTo>
                  <a:pt x="225" y="761"/>
                  <a:pt x="225" y="761"/>
                  <a:pt x="225" y="761"/>
                </a:cubicBezTo>
                <a:cubicBezTo>
                  <a:pt x="224" y="761"/>
                  <a:pt x="224" y="761"/>
                  <a:pt x="223" y="761"/>
                </a:cubicBezTo>
                <a:cubicBezTo>
                  <a:pt x="223" y="761"/>
                  <a:pt x="223" y="761"/>
                  <a:pt x="223" y="760"/>
                </a:cubicBezTo>
                <a:cubicBezTo>
                  <a:pt x="224" y="759"/>
                  <a:pt x="224" y="759"/>
                  <a:pt x="225" y="759"/>
                </a:cubicBezTo>
                <a:cubicBezTo>
                  <a:pt x="226" y="760"/>
                  <a:pt x="226" y="760"/>
                  <a:pt x="227" y="760"/>
                </a:cubicBezTo>
                <a:cubicBezTo>
                  <a:pt x="228" y="761"/>
                  <a:pt x="228" y="761"/>
                  <a:pt x="229" y="761"/>
                </a:cubicBezTo>
                <a:cubicBezTo>
                  <a:pt x="229" y="762"/>
                  <a:pt x="230" y="762"/>
                  <a:pt x="230" y="762"/>
                </a:cubicBezTo>
                <a:cubicBezTo>
                  <a:pt x="230" y="763"/>
                  <a:pt x="231" y="763"/>
                  <a:pt x="231" y="762"/>
                </a:cubicBezTo>
                <a:cubicBezTo>
                  <a:pt x="231" y="762"/>
                  <a:pt x="232" y="762"/>
                  <a:pt x="232" y="760"/>
                </a:cubicBezTo>
                <a:cubicBezTo>
                  <a:pt x="232" y="760"/>
                  <a:pt x="232" y="760"/>
                  <a:pt x="232" y="760"/>
                </a:cubicBezTo>
                <a:cubicBezTo>
                  <a:pt x="232" y="761"/>
                  <a:pt x="232" y="761"/>
                  <a:pt x="232" y="761"/>
                </a:cubicBezTo>
                <a:cubicBezTo>
                  <a:pt x="232" y="761"/>
                  <a:pt x="232" y="761"/>
                  <a:pt x="232" y="761"/>
                </a:cubicBezTo>
                <a:cubicBezTo>
                  <a:pt x="233" y="761"/>
                  <a:pt x="233" y="760"/>
                  <a:pt x="233" y="760"/>
                </a:cubicBezTo>
                <a:cubicBezTo>
                  <a:pt x="233" y="760"/>
                  <a:pt x="233" y="760"/>
                  <a:pt x="232" y="760"/>
                </a:cubicBezTo>
                <a:cubicBezTo>
                  <a:pt x="232" y="761"/>
                  <a:pt x="231" y="761"/>
                  <a:pt x="231" y="761"/>
                </a:cubicBezTo>
                <a:cubicBezTo>
                  <a:pt x="231" y="760"/>
                  <a:pt x="230" y="760"/>
                  <a:pt x="230" y="761"/>
                </a:cubicBezTo>
                <a:cubicBezTo>
                  <a:pt x="230" y="761"/>
                  <a:pt x="229" y="761"/>
                  <a:pt x="229" y="761"/>
                </a:cubicBezTo>
                <a:cubicBezTo>
                  <a:pt x="229" y="758"/>
                  <a:pt x="229" y="758"/>
                  <a:pt x="229" y="758"/>
                </a:cubicBezTo>
                <a:cubicBezTo>
                  <a:pt x="229" y="758"/>
                  <a:pt x="228" y="758"/>
                  <a:pt x="227" y="758"/>
                </a:cubicBezTo>
                <a:cubicBezTo>
                  <a:pt x="226" y="757"/>
                  <a:pt x="226" y="758"/>
                  <a:pt x="226" y="758"/>
                </a:cubicBezTo>
                <a:cubicBezTo>
                  <a:pt x="225" y="758"/>
                  <a:pt x="225" y="757"/>
                  <a:pt x="224" y="757"/>
                </a:cubicBezTo>
                <a:cubicBezTo>
                  <a:pt x="225" y="756"/>
                  <a:pt x="226" y="756"/>
                  <a:pt x="227" y="756"/>
                </a:cubicBezTo>
                <a:cubicBezTo>
                  <a:pt x="227" y="756"/>
                  <a:pt x="227" y="756"/>
                  <a:pt x="227" y="756"/>
                </a:cubicBezTo>
                <a:cubicBezTo>
                  <a:pt x="227" y="756"/>
                  <a:pt x="227" y="755"/>
                  <a:pt x="227" y="755"/>
                </a:cubicBezTo>
                <a:cubicBezTo>
                  <a:pt x="227" y="755"/>
                  <a:pt x="226" y="755"/>
                  <a:pt x="226" y="755"/>
                </a:cubicBezTo>
                <a:cubicBezTo>
                  <a:pt x="225" y="755"/>
                  <a:pt x="225" y="755"/>
                  <a:pt x="226" y="754"/>
                </a:cubicBezTo>
                <a:cubicBezTo>
                  <a:pt x="226" y="753"/>
                  <a:pt x="226" y="753"/>
                  <a:pt x="225" y="753"/>
                </a:cubicBezTo>
                <a:cubicBezTo>
                  <a:pt x="225" y="753"/>
                  <a:pt x="224" y="752"/>
                  <a:pt x="224" y="752"/>
                </a:cubicBezTo>
                <a:cubicBezTo>
                  <a:pt x="224" y="752"/>
                  <a:pt x="224" y="752"/>
                  <a:pt x="223" y="751"/>
                </a:cubicBezTo>
                <a:cubicBezTo>
                  <a:pt x="224" y="751"/>
                  <a:pt x="224" y="751"/>
                  <a:pt x="224" y="750"/>
                </a:cubicBezTo>
                <a:cubicBezTo>
                  <a:pt x="225" y="751"/>
                  <a:pt x="226" y="752"/>
                  <a:pt x="227" y="751"/>
                </a:cubicBezTo>
                <a:cubicBezTo>
                  <a:pt x="228" y="751"/>
                  <a:pt x="228" y="752"/>
                  <a:pt x="229" y="753"/>
                </a:cubicBezTo>
                <a:cubicBezTo>
                  <a:pt x="229" y="753"/>
                  <a:pt x="229" y="753"/>
                  <a:pt x="228" y="754"/>
                </a:cubicBezTo>
                <a:cubicBezTo>
                  <a:pt x="229" y="754"/>
                  <a:pt x="230" y="755"/>
                  <a:pt x="230" y="755"/>
                </a:cubicBezTo>
                <a:cubicBezTo>
                  <a:pt x="231" y="755"/>
                  <a:pt x="232" y="755"/>
                  <a:pt x="233" y="755"/>
                </a:cubicBezTo>
                <a:cubicBezTo>
                  <a:pt x="234" y="753"/>
                  <a:pt x="235" y="754"/>
                  <a:pt x="235" y="755"/>
                </a:cubicBezTo>
                <a:cubicBezTo>
                  <a:pt x="236" y="756"/>
                  <a:pt x="237" y="756"/>
                  <a:pt x="237" y="756"/>
                </a:cubicBezTo>
                <a:cubicBezTo>
                  <a:pt x="238" y="757"/>
                  <a:pt x="237" y="758"/>
                  <a:pt x="239" y="758"/>
                </a:cubicBezTo>
                <a:cubicBezTo>
                  <a:pt x="239" y="758"/>
                  <a:pt x="240" y="759"/>
                  <a:pt x="241" y="759"/>
                </a:cubicBezTo>
                <a:cubicBezTo>
                  <a:pt x="240" y="760"/>
                  <a:pt x="241" y="760"/>
                  <a:pt x="242" y="761"/>
                </a:cubicBezTo>
                <a:cubicBezTo>
                  <a:pt x="246" y="761"/>
                  <a:pt x="246" y="761"/>
                  <a:pt x="246" y="761"/>
                </a:cubicBezTo>
                <a:cubicBezTo>
                  <a:pt x="246" y="762"/>
                  <a:pt x="246" y="762"/>
                  <a:pt x="246" y="762"/>
                </a:cubicBezTo>
                <a:cubicBezTo>
                  <a:pt x="246" y="763"/>
                  <a:pt x="245" y="764"/>
                  <a:pt x="244" y="765"/>
                </a:cubicBezTo>
                <a:cubicBezTo>
                  <a:pt x="245" y="765"/>
                  <a:pt x="245" y="766"/>
                  <a:pt x="246" y="766"/>
                </a:cubicBezTo>
                <a:cubicBezTo>
                  <a:pt x="246" y="766"/>
                  <a:pt x="247" y="765"/>
                  <a:pt x="247" y="765"/>
                </a:cubicBezTo>
                <a:cubicBezTo>
                  <a:pt x="247" y="765"/>
                  <a:pt x="246" y="764"/>
                  <a:pt x="247" y="764"/>
                </a:cubicBezTo>
                <a:cubicBezTo>
                  <a:pt x="247" y="763"/>
                  <a:pt x="247" y="762"/>
                  <a:pt x="247" y="762"/>
                </a:cubicBezTo>
                <a:cubicBezTo>
                  <a:pt x="247" y="761"/>
                  <a:pt x="247" y="761"/>
                  <a:pt x="248" y="761"/>
                </a:cubicBezTo>
                <a:cubicBezTo>
                  <a:pt x="248" y="761"/>
                  <a:pt x="249" y="761"/>
                  <a:pt x="249" y="762"/>
                </a:cubicBezTo>
                <a:cubicBezTo>
                  <a:pt x="249" y="762"/>
                  <a:pt x="249" y="762"/>
                  <a:pt x="249" y="762"/>
                </a:cubicBezTo>
                <a:cubicBezTo>
                  <a:pt x="249" y="762"/>
                  <a:pt x="249" y="762"/>
                  <a:pt x="249" y="762"/>
                </a:cubicBezTo>
                <a:cubicBezTo>
                  <a:pt x="248" y="762"/>
                  <a:pt x="248" y="762"/>
                  <a:pt x="249" y="763"/>
                </a:cubicBezTo>
                <a:cubicBezTo>
                  <a:pt x="249" y="763"/>
                  <a:pt x="249" y="762"/>
                  <a:pt x="249" y="762"/>
                </a:cubicBezTo>
                <a:cubicBezTo>
                  <a:pt x="250" y="762"/>
                  <a:pt x="251" y="762"/>
                  <a:pt x="252" y="762"/>
                </a:cubicBezTo>
                <a:cubicBezTo>
                  <a:pt x="253" y="764"/>
                  <a:pt x="255" y="764"/>
                  <a:pt x="257" y="765"/>
                </a:cubicBezTo>
                <a:cubicBezTo>
                  <a:pt x="258" y="764"/>
                  <a:pt x="259" y="765"/>
                  <a:pt x="259" y="766"/>
                </a:cubicBezTo>
                <a:cubicBezTo>
                  <a:pt x="260" y="767"/>
                  <a:pt x="261" y="766"/>
                  <a:pt x="262" y="767"/>
                </a:cubicBezTo>
                <a:cubicBezTo>
                  <a:pt x="263" y="768"/>
                  <a:pt x="264" y="768"/>
                  <a:pt x="264" y="770"/>
                </a:cubicBezTo>
                <a:cubicBezTo>
                  <a:pt x="265" y="770"/>
                  <a:pt x="266" y="770"/>
                  <a:pt x="266" y="770"/>
                </a:cubicBezTo>
                <a:cubicBezTo>
                  <a:pt x="267" y="769"/>
                  <a:pt x="269" y="770"/>
                  <a:pt x="270" y="770"/>
                </a:cubicBezTo>
                <a:cubicBezTo>
                  <a:pt x="271" y="770"/>
                  <a:pt x="271" y="770"/>
                  <a:pt x="271" y="770"/>
                </a:cubicBezTo>
                <a:cubicBezTo>
                  <a:pt x="271" y="771"/>
                  <a:pt x="273" y="770"/>
                  <a:pt x="273" y="771"/>
                </a:cubicBezTo>
                <a:cubicBezTo>
                  <a:pt x="274" y="771"/>
                  <a:pt x="275" y="771"/>
                  <a:pt x="275" y="772"/>
                </a:cubicBezTo>
                <a:cubicBezTo>
                  <a:pt x="276" y="772"/>
                  <a:pt x="276" y="772"/>
                  <a:pt x="276" y="772"/>
                </a:cubicBezTo>
                <a:cubicBezTo>
                  <a:pt x="278" y="772"/>
                  <a:pt x="279" y="773"/>
                  <a:pt x="280" y="774"/>
                </a:cubicBezTo>
                <a:cubicBezTo>
                  <a:pt x="280" y="774"/>
                  <a:pt x="281" y="774"/>
                  <a:pt x="281" y="774"/>
                </a:cubicBezTo>
                <a:cubicBezTo>
                  <a:pt x="284" y="774"/>
                  <a:pt x="284" y="774"/>
                  <a:pt x="288" y="776"/>
                </a:cubicBezTo>
                <a:cubicBezTo>
                  <a:pt x="289" y="776"/>
                  <a:pt x="289" y="777"/>
                  <a:pt x="291" y="777"/>
                </a:cubicBezTo>
                <a:cubicBezTo>
                  <a:pt x="292" y="777"/>
                  <a:pt x="292" y="778"/>
                  <a:pt x="293" y="778"/>
                </a:cubicBezTo>
                <a:cubicBezTo>
                  <a:pt x="294" y="778"/>
                  <a:pt x="295" y="779"/>
                  <a:pt x="296" y="779"/>
                </a:cubicBezTo>
                <a:cubicBezTo>
                  <a:pt x="297" y="778"/>
                  <a:pt x="297" y="780"/>
                  <a:pt x="298" y="780"/>
                </a:cubicBezTo>
                <a:cubicBezTo>
                  <a:pt x="300" y="780"/>
                  <a:pt x="300" y="780"/>
                  <a:pt x="301" y="781"/>
                </a:cubicBezTo>
                <a:cubicBezTo>
                  <a:pt x="301" y="782"/>
                  <a:pt x="301" y="782"/>
                  <a:pt x="300" y="782"/>
                </a:cubicBezTo>
                <a:cubicBezTo>
                  <a:pt x="302" y="784"/>
                  <a:pt x="302" y="781"/>
                  <a:pt x="303" y="782"/>
                </a:cubicBezTo>
                <a:cubicBezTo>
                  <a:pt x="304" y="782"/>
                  <a:pt x="306" y="782"/>
                  <a:pt x="306" y="782"/>
                </a:cubicBezTo>
                <a:cubicBezTo>
                  <a:pt x="307" y="782"/>
                  <a:pt x="307" y="784"/>
                  <a:pt x="308" y="784"/>
                </a:cubicBezTo>
                <a:cubicBezTo>
                  <a:pt x="309" y="783"/>
                  <a:pt x="310" y="784"/>
                  <a:pt x="310" y="784"/>
                </a:cubicBezTo>
                <a:cubicBezTo>
                  <a:pt x="311" y="785"/>
                  <a:pt x="312" y="785"/>
                  <a:pt x="312" y="785"/>
                </a:cubicBezTo>
                <a:cubicBezTo>
                  <a:pt x="313" y="785"/>
                  <a:pt x="313" y="785"/>
                  <a:pt x="313" y="786"/>
                </a:cubicBezTo>
                <a:cubicBezTo>
                  <a:pt x="313" y="785"/>
                  <a:pt x="314" y="785"/>
                  <a:pt x="314" y="785"/>
                </a:cubicBezTo>
                <a:cubicBezTo>
                  <a:pt x="315" y="785"/>
                  <a:pt x="315" y="786"/>
                  <a:pt x="316" y="785"/>
                </a:cubicBezTo>
                <a:cubicBezTo>
                  <a:pt x="318" y="785"/>
                  <a:pt x="319" y="785"/>
                  <a:pt x="322" y="786"/>
                </a:cubicBezTo>
                <a:cubicBezTo>
                  <a:pt x="323" y="786"/>
                  <a:pt x="324" y="788"/>
                  <a:pt x="326" y="787"/>
                </a:cubicBezTo>
                <a:cubicBezTo>
                  <a:pt x="328" y="787"/>
                  <a:pt x="328" y="788"/>
                  <a:pt x="329" y="789"/>
                </a:cubicBezTo>
                <a:cubicBezTo>
                  <a:pt x="330" y="789"/>
                  <a:pt x="330" y="789"/>
                  <a:pt x="331" y="789"/>
                </a:cubicBezTo>
                <a:cubicBezTo>
                  <a:pt x="332" y="788"/>
                  <a:pt x="332" y="789"/>
                  <a:pt x="332" y="789"/>
                </a:cubicBezTo>
                <a:cubicBezTo>
                  <a:pt x="333" y="789"/>
                  <a:pt x="335" y="789"/>
                  <a:pt x="336" y="789"/>
                </a:cubicBezTo>
                <a:cubicBezTo>
                  <a:pt x="336" y="790"/>
                  <a:pt x="336" y="790"/>
                  <a:pt x="336" y="790"/>
                </a:cubicBezTo>
                <a:cubicBezTo>
                  <a:pt x="336" y="791"/>
                  <a:pt x="336" y="790"/>
                  <a:pt x="336" y="790"/>
                </a:cubicBezTo>
                <a:cubicBezTo>
                  <a:pt x="336" y="790"/>
                  <a:pt x="336" y="790"/>
                  <a:pt x="336" y="790"/>
                </a:cubicBezTo>
                <a:cubicBezTo>
                  <a:pt x="336" y="790"/>
                  <a:pt x="335" y="791"/>
                  <a:pt x="336" y="791"/>
                </a:cubicBezTo>
                <a:cubicBezTo>
                  <a:pt x="336" y="791"/>
                  <a:pt x="336" y="791"/>
                  <a:pt x="336" y="790"/>
                </a:cubicBezTo>
                <a:cubicBezTo>
                  <a:pt x="337" y="790"/>
                  <a:pt x="337" y="790"/>
                  <a:pt x="338" y="790"/>
                </a:cubicBezTo>
                <a:cubicBezTo>
                  <a:pt x="339" y="790"/>
                  <a:pt x="341" y="790"/>
                  <a:pt x="342" y="791"/>
                </a:cubicBezTo>
                <a:cubicBezTo>
                  <a:pt x="343" y="791"/>
                  <a:pt x="344" y="791"/>
                  <a:pt x="346" y="791"/>
                </a:cubicBezTo>
                <a:cubicBezTo>
                  <a:pt x="345" y="792"/>
                  <a:pt x="345" y="792"/>
                  <a:pt x="345" y="793"/>
                </a:cubicBezTo>
                <a:cubicBezTo>
                  <a:pt x="347" y="793"/>
                  <a:pt x="347" y="793"/>
                  <a:pt x="349" y="793"/>
                </a:cubicBezTo>
                <a:cubicBezTo>
                  <a:pt x="350" y="792"/>
                  <a:pt x="351" y="792"/>
                  <a:pt x="352" y="793"/>
                </a:cubicBezTo>
                <a:cubicBezTo>
                  <a:pt x="352" y="793"/>
                  <a:pt x="353" y="792"/>
                  <a:pt x="354" y="793"/>
                </a:cubicBezTo>
                <a:cubicBezTo>
                  <a:pt x="355" y="793"/>
                  <a:pt x="356" y="794"/>
                  <a:pt x="358" y="794"/>
                </a:cubicBezTo>
                <a:cubicBezTo>
                  <a:pt x="359" y="794"/>
                  <a:pt x="360" y="794"/>
                  <a:pt x="361" y="794"/>
                </a:cubicBezTo>
                <a:cubicBezTo>
                  <a:pt x="362" y="794"/>
                  <a:pt x="362" y="794"/>
                  <a:pt x="363" y="795"/>
                </a:cubicBezTo>
                <a:cubicBezTo>
                  <a:pt x="364" y="795"/>
                  <a:pt x="365" y="795"/>
                  <a:pt x="366" y="795"/>
                </a:cubicBezTo>
                <a:cubicBezTo>
                  <a:pt x="367" y="796"/>
                  <a:pt x="369" y="796"/>
                  <a:pt x="371" y="796"/>
                </a:cubicBezTo>
                <a:cubicBezTo>
                  <a:pt x="371" y="796"/>
                  <a:pt x="372" y="796"/>
                  <a:pt x="372" y="797"/>
                </a:cubicBezTo>
                <a:cubicBezTo>
                  <a:pt x="373" y="797"/>
                  <a:pt x="373" y="797"/>
                  <a:pt x="373" y="796"/>
                </a:cubicBezTo>
                <a:cubicBezTo>
                  <a:pt x="374" y="796"/>
                  <a:pt x="375" y="796"/>
                  <a:pt x="376" y="796"/>
                </a:cubicBezTo>
                <a:cubicBezTo>
                  <a:pt x="376" y="797"/>
                  <a:pt x="377" y="797"/>
                  <a:pt x="379" y="797"/>
                </a:cubicBezTo>
                <a:cubicBezTo>
                  <a:pt x="382" y="797"/>
                  <a:pt x="385" y="797"/>
                  <a:pt x="388" y="797"/>
                </a:cubicBezTo>
                <a:cubicBezTo>
                  <a:pt x="388" y="797"/>
                  <a:pt x="389" y="796"/>
                  <a:pt x="389" y="796"/>
                </a:cubicBezTo>
                <a:cubicBezTo>
                  <a:pt x="390" y="797"/>
                  <a:pt x="391" y="797"/>
                  <a:pt x="392" y="796"/>
                </a:cubicBezTo>
                <a:cubicBezTo>
                  <a:pt x="392" y="796"/>
                  <a:pt x="392" y="797"/>
                  <a:pt x="393" y="797"/>
                </a:cubicBezTo>
                <a:cubicBezTo>
                  <a:pt x="395" y="797"/>
                  <a:pt x="396" y="797"/>
                  <a:pt x="398" y="797"/>
                </a:cubicBezTo>
                <a:cubicBezTo>
                  <a:pt x="400" y="797"/>
                  <a:pt x="401" y="796"/>
                  <a:pt x="402" y="798"/>
                </a:cubicBezTo>
                <a:cubicBezTo>
                  <a:pt x="403" y="798"/>
                  <a:pt x="405" y="798"/>
                  <a:pt x="406" y="797"/>
                </a:cubicBezTo>
                <a:cubicBezTo>
                  <a:pt x="406" y="797"/>
                  <a:pt x="407" y="797"/>
                  <a:pt x="408" y="797"/>
                </a:cubicBezTo>
                <a:cubicBezTo>
                  <a:pt x="411" y="797"/>
                  <a:pt x="415" y="797"/>
                  <a:pt x="419" y="797"/>
                </a:cubicBezTo>
                <a:cubicBezTo>
                  <a:pt x="421" y="797"/>
                  <a:pt x="423" y="798"/>
                  <a:pt x="425" y="796"/>
                </a:cubicBezTo>
                <a:cubicBezTo>
                  <a:pt x="427" y="796"/>
                  <a:pt x="429" y="796"/>
                  <a:pt x="431" y="796"/>
                </a:cubicBezTo>
                <a:cubicBezTo>
                  <a:pt x="431" y="796"/>
                  <a:pt x="432" y="797"/>
                  <a:pt x="433" y="797"/>
                </a:cubicBezTo>
                <a:cubicBezTo>
                  <a:pt x="433" y="796"/>
                  <a:pt x="434" y="796"/>
                  <a:pt x="434" y="797"/>
                </a:cubicBezTo>
                <a:cubicBezTo>
                  <a:pt x="435" y="797"/>
                  <a:pt x="436" y="797"/>
                  <a:pt x="436" y="798"/>
                </a:cubicBezTo>
                <a:cubicBezTo>
                  <a:pt x="436" y="798"/>
                  <a:pt x="437" y="798"/>
                  <a:pt x="437" y="798"/>
                </a:cubicBezTo>
                <a:cubicBezTo>
                  <a:pt x="438" y="798"/>
                  <a:pt x="438" y="797"/>
                  <a:pt x="439" y="796"/>
                </a:cubicBezTo>
                <a:cubicBezTo>
                  <a:pt x="439" y="796"/>
                  <a:pt x="440" y="796"/>
                  <a:pt x="440" y="796"/>
                </a:cubicBezTo>
                <a:cubicBezTo>
                  <a:pt x="441" y="796"/>
                  <a:pt x="443" y="796"/>
                  <a:pt x="444" y="795"/>
                </a:cubicBezTo>
                <a:cubicBezTo>
                  <a:pt x="444" y="795"/>
                  <a:pt x="444" y="795"/>
                  <a:pt x="445" y="795"/>
                </a:cubicBezTo>
                <a:cubicBezTo>
                  <a:pt x="445" y="795"/>
                  <a:pt x="446" y="795"/>
                  <a:pt x="446" y="796"/>
                </a:cubicBezTo>
                <a:cubicBezTo>
                  <a:pt x="446" y="796"/>
                  <a:pt x="446" y="796"/>
                  <a:pt x="446" y="797"/>
                </a:cubicBezTo>
                <a:cubicBezTo>
                  <a:pt x="446" y="797"/>
                  <a:pt x="446" y="797"/>
                  <a:pt x="446" y="797"/>
                </a:cubicBezTo>
                <a:cubicBezTo>
                  <a:pt x="446" y="797"/>
                  <a:pt x="446" y="797"/>
                  <a:pt x="446" y="797"/>
                </a:cubicBezTo>
                <a:cubicBezTo>
                  <a:pt x="445" y="797"/>
                  <a:pt x="445" y="798"/>
                  <a:pt x="445" y="798"/>
                </a:cubicBezTo>
                <a:cubicBezTo>
                  <a:pt x="445" y="798"/>
                  <a:pt x="446" y="798"/>
                  <a:pt x="446" y="799"/>
                </a:cubicBezTo>
                <a:cubicBezTo>
                  <a:pt x="446" y="799"/>
                  <a:pt x="446" y="798"/>
                  <a:pt x="446" y="798"/>
                </a:cubicBezTo>
                <a:cubicBezTo>
                  <a:pt x="446" y="798"/>
                  <a:pt x="446" y="798"/>
                  <a:pt x="446" y="797"/>
                </a:cubicBezTo>
                <a:cubicBezTo>
                  <a:pt x="447" y="797"/>
                  <a:pt x="447" y="797"/>
                  <a:pt x="447" y="797"/>
                </a:cubicBezTo>
                <a:cubicBezTo>
                  <a:pt x="448" y="797"/>
                  <a:pt x="448" y="798"/>
                  <a:pt x="449" y="798"/>
                </a:cubicBezTo>
                <a:cubicBezTo>
                  <a:pt x="450" y="798"/>
                  <a:pt x="450" y="798"/>
                  <a:pt x="450" y="798"/>
                </a:cubicBezTo>
                <a:cubicBezTo>
                  <a:pt x="449" y="798"/>
                  <a:pt x="449" y="798"/>
                  <a:pt x="449" y="798"/>
                </a:cubicBezTo>
                <a:cubicBezTo>
                  <a:pt x="448" y="798"/>
                  <a:pt x="448" y="798"/>
                  <a:pt x="448" y="798"/>
                </a:cubicBezTo>
                <a:cubicBezTo>
                  <a:pt x="448" y="798"/>
                  <a:pt x="448" y="799"/>
                  <a:pt x="449" y="799"/>
                </a:cubicBezTo>
                <a:cubicBezTo>
                  <a:pt x="449" y="799"/>
                  <a:pt x="450" y="799"/>
                  <a:pt x="449" y="798"/>
                </a:cubicBezTo>
                <a:cubicBezTo>
                  <a:pt x="448" y="797"/>
                  <a:pt x="448" y="796"/>
                  <a:pt x="447" y="795"/>
                </a:cubicBezTo>
                <a:cubicBezTo>
                  <a:pt x="448" y="795"/>
                  <a:pt x="448" y="795"/>
                  <a:pt x="449" y="794"/>
                </a:cubicBezTo>
                <a:cubicBezTo>
                  <a:pt x="449" y="794"/>
                  <a:pt x="449" y="795"/>
                  <a:pt x="450" y="795"/>
                </a:cubicBezTo>
                <a:cubicBezTo>
                  <a:pt x="450" y="795"/>
                  <a:pt x="450" y="794"/>
                  <a:pt x="451" y="794"/>
                </a:cubicBezTo>
                <a:cubicBezTo>
                  <a:pt x="452" y="794"/>
                  <a:pt x="453" y="794"/>
                  <a:pt x="455" y="793"/>
                </a:cubicBezTo>
                <a:cubicBezTo>
                  <a:pt x="456" y="792"/>
                  <a:pt x="458" y="794"/>
                  <a:pt x="459" y="792"/>
                </a:cubicBezTo>
                <a:cubicBezTo>
                  <a:pt x="461" y="792"/>
                  <a:pt x="462" y="792"/>
                  <a:pt x="464" y="792"/>
                </a:cubicBezTo>
                <a:cubicBezTo>
                  <a:pt x="465" y="792"/>
                  <a:pt x="465" y="792"/>
                  <a:pt x="466" y="791"/>
                </a:cubicBezTo>
                <a:cubicBezTo>
                  <a:pt x="466" y="791"/>
                  <a:pt x="467" y="791"/>
                  <a:pt x="467" y="791"/>
                </a:cubicBezTo>
                <a:cubicBezTo>
                  <a:pt x="467" y="792"/>
                  <a:pt x="468" y="792"/>
                  <a:pt x="468" y="792"/>
                </a:cubicBezTo>
                <a:cubicBezTo>
                  <a:pt x="470" y="791"/>
                  <a:pt x="471" y="790"/>
                  <a:pt x="473" y="790"/>
                </a:cubicBezTo>
                <a:cubicBezTo>
                  <a:pt x="474" y="791"/>
                  <a:pt x="475" y="789"/>
                  <a:pt x="476" y="789"/>
                </a:cubicBezTo>
                <a:cubicBezTo>
                  <a:pt x="478" y="789"/>
                  <a:pt x="479" y="789"/>
                  <a:pt x="480" y="789"/>
                </a:cubicBezTo>
                <a:cubicBezTo>
                  <a:pt x="481" y="788"/>
                  <a:pt x="482" y="788"/>
                  <a:pt x="484" y="788"/>
                </a:cubicBezTo>
                <a:cubicBezTo>
                  <a:pt x="484" y="788"/>
                  <a:pt x="484" y="789"/>
                  <a:pt x="485" y="789"/>
                </a:cubicBezTo>
                <a:cubicBezTo>
                  <a:pt x="485" y="789"/>
                  <a:pt x="486" y="788"/>
                  <a:pt x="486" y="787"/>
                </a:cubicBezTo>
                <a:cubicBezTo>
                  <a:pt x="489" y="787"/>
                  <a:pt x="489" y="787"/>
                  <a:pt x="489" y="787"/>
                </a:cubicBezTo>
                <a:cubicBezTo>
                  <a:pt x="490" y="788"/>
                  <a:pt x="490" y="788"/>
                  <a:pt x="491" y="788"/>
                </a:cubicBezTo>
                <a:cubicBezTo>
                  <a:pt x="491" y="788"/>
                  <a:pt x="491" y="787"/>
                  <a:pt x="491" y="786"/>
                </a:cubicBezTo>
                <a:cubicBezTo>
                  <a:pt x="495" y="786"/>
                  <a:pt x="495" y="786"/>
                  <a:pt x="495" y="786"/>
                </a:cubicBezTo>
                <a:cubicBezTo>
                  <a:pt x="497" y="785"/>
                  <a:pt x="499" y="786"/>
                  <a:pt x="501" y="786"/>
                </a:cubicBezTo>
                <a:cubicBezTo>
                  <a:pt x="501" y="785"/>
                  <a:pt x="502" y="785"/>
                  <a:pt x="502" y="785"/>
                </a:cubicBezTo>
                <a:cubicBezTo>
                  <a:pt x="504" y="784"/>
                  <a:pt x="505" y="784"/>
                  <a:pt x="506" y="785"/>
                </a:cubicBezTo>
                <a:cubicBezTo>
                  <a:pt x="507" y="786"/>
                  <a:pt x="508" y="786"/>
                  <a:pt x="509" y="786"/>
                </a:cubicBezTo>
                <a:cubicBezTo>
                  <a:pt x="509" y="787"/>
                  <a:pt x="509" y="786"/>
                  <a:pt x="510" y="786"/>
                </a:cubicBezTo>
                <a:cubicBezTo>
                  <a:pt x="509" y="785"/>
                  <a:pt x="508" y="784"/>
                  <a:pt x="506" y="785"/>
                </a:cubicBezTo>
                <a:cubicBezTo>
                  <a:pt x="507" y="784"/>
                  <a:pt x="508" y="784"/>
                  <a:pt x="508" y="784"/>
                </a:cubicBezTo>
                <a:cubicBezTo>
                  <a:pt x="509" y="784"/>
                  <a:pt x="510" y="783"/>
                  <a:pt x="511" y="784"/>
                </a:cubicBezTo>
                <a:cubicBezTo>
                  <a:pt x="512" y="784"/>
                  <a:pt x="513" y="782"/>
                  <a:pt x="514" y="783"/>
                </a:cubicBezTo>
                <a:cubicBezTo>
                  <a:pt x="516" y="783"/>
                  <a:pt x="517" y="781"/>
                  <a:pt x="518" y="782"/>
                </a:cubicBezTo>
                <a:cubicBezTo>
                  <a:pt x="518" y="780"/>
                  <a:pt x="520" y="781"/>
                  <a:pt x="521" y="780"/>
                </a:cubicBezTo>
                <a:cubicBezTo>
                  <a:pt x="522" y="780"/>
                  <a:pt x="523" y="779"/>
                  <a:pt x="524" y="779"/>
                </a:cubicBezTo>
                <a:cubicBezTo>
                  <a:pt x="525" y="779"/>
                  <a:pt x="525" y="780"/>
                  <a:pt x="526" y="780"/>
                </a:cubicBezTo>
                <a:cubicBezTo>
                  <a:pt x="527" y="780"/>
                  <a:pt x="528" y="778"/>
                  <a:pt x="529" y="778"/>
                </a:cubicBezTo>
                <a:cubicBezTo>
                  <a:pt x="529" y="777"/>
                  <a:pt x="532" y="776"/>
                  <a:pt x="532" y="776"/>
                </a:cubicBezTo>
                <a:cubicBezTo>
                  <a:pt x="534" y="777"/>
                  <a:pt x="535" y="776"/>
                  <a:pt x="536" y="775"/>
                </a:cubicBezTo>
                <a:cubicBezTo>
                  <a:pt x="538" y="774"/>
                  <a:pt x="540" y="773"/>
                  <a:pt x="543" y="773"/>
                </a:cubicBezTo>
                <a:cubicBezTo>
                  <a:pt x="544" y="773"/>
                  <a:pt x="545" y="773"/>
                  <a:pt x="546" y="773"/>
                </a:cubicBezTo>
                <a:cubicBezTo>
                  <a:pt x="546" y="773"/>
                  <a:pt x="547" y="773"/>
                  <a:pt x="547" y="773"/>
                </a:cubicBezTo>
                <a:cubicBezTo>
                  <a:pt x="547" y="773"/>
                  <a:pt x="547" y="772"/>
                  <a:pt x="547" y="772"/>
                </a:cubicBezTo>
                <a:cubicBezTo>
                  <a:pt x="547" y="771"/>
                  <a:pt x="547" y="770"/>
                  <a:pt x="548" y="770"/>
                </a:cubicBezTo>
                <a:cubicBezTo>
                  <a:pt x="549" y="770"/>
                  <a:pt x="549" y="769"/>
                  <a:pt x="550" y="769"/>
                </a:cubicBezTo>
                <a:cubicBezTo>
                  <a:pt x="551" y="770"/>
                  <a:pt x="552" y="769"/>
                  <a:pt x="552" y="769"/>
                </a:cubicBezTo>
                <a:cubicBezTo>
                  <a:pt x="552" y="769"/>
                  <a:pt x="553" y="769"/>
                  <a:pt x="553" y="769"/>
                </a:cubicBezTo>
                <a:cubicBezTo>
                  <a:pt x="554" y="769"/>
                  <a:pt x="554" y="768"/>
                  <a:pt x="555" y="768"/>
                </a:cubicBezTo>
                <a:cubicBezTo>
                  <a:pt x="556" y="768"/>
                  <a:pt x="556" y="767"/>
                  <a:pt x="557" y="768"/>
                </a:cubicBezTo>
                <a:cubicBezTo>
                  <a:pt x="559" y="768"/>
                  <a:pt x="560" y="768"/>
                  <a:pt x="561" y="767"/>
                </a:cubicBezTo>
                <a:cubicBezTo>
                  <a:pt x="562" y="766"/>
                  <a:pt x="564" y="767"/>
                  <a:pt x="565" y="766"/>
                </a:cubicBezTo>
                <a:cubicBezTo>
                  <a:pt x="566" y="766"/>
                  <a:pt x="566" y="766"/>
                  <a:pt x="567" y="765"/>
                </a:cubicBezTo>
                <a:cubicBezTo>
                  <a:pt x="567" y="764"/>
                  <a:pt x="567" y="764"/>
                  <a:pt x="567" y="764"/>
                </a:cubicBezTo>
                <a:cubicBezTo>
                  <a:pt x="568" y="764"/>
                  <a:pt x="569" y="765"/>
                  <a:pt x="570" y="765"/>
                </a:cubicBezTo>
                <a:cubicBezTo>
                  <a:pt x="570" y="765"/>
                  <a:pt x="570" y="765"/>
                  <a:pt x="570" y="765"/>
                </a:cubicBezTo>
                <a:cubicBezTo>
                  <a:pt x="571" y="765"/>
                  <a:pt x="571" y="767"/>
                  <a:pt x="572" y="767"/>
                </a:cubicBezTo>
                <a:cubicBezTo>
                  <a:pt x="572" y="767"/>
                  <a:pt x="572" y="767"/>
                  <a:pt x="572" y="767"/>
                </a:cubicBezTo>
                <a:cubicBezTo>
                  <a:pt x="573" y="767"/>
                  <a:pt x="574" y="766"/>
                  <a:pt x="573" y="765"/>
                </a:cubicBezTo>
                <a:cubicBezTo>
                  <a:pt x="573" y="764"/>
                  <a:pt x="572" y="765"/>
                  <a:pt x="572" y="765"/>
                </a:cubicBezTo>
                <a:cubicBezTo>
                  <a:pt x="571" y="765"/>
                  <a:pt x="570" y="765"/>
                  <a:pt x="570" y="765"/>
                </a:cubicBezTo>
                <a:cubicBezTo>
                  <a:pt x="570" y="764"/>
                  <a:pt x="570" y="764"/>
                  <a:pt x="570" y="764"/>
                </a:cubicBezTo>
                <a:cubicBezTo>
                  <a:pt x="571" y="764"/>
                  <a:pt x="571" y="764"/>
                  <a:pt x="572" y="764"/>
                </a:cubicBezTo>
                <a:cubicBezTo>
                  <a:pt x="573" y="764"/>
                  <a:pt x="574" y="763"/>
                  <a:pt x="574" y="762"/>
                </a:cubicBezTo>
                <a:cubicBezTo>
                  <a:pt x="574" y="762"/>
                  <a:pt x="573" y="762"/>
                  <a:pt x="574" y="761"/>
                </a:cubicBezTo>
                <a:cubicBezTo>
                  <a:pt x="574" y="761"/>
                  <a:pt x="574" y="761"/>
                  <a:pt x="574" y="761"/>
                </a:cubicBezTo>
                <a:cubicBezTo>
                  <a:pt x="576" y="760"/>
                  <a:pt x="577" y="760"/>
                  <a:pt x="578" y="759"/>
                </a:cubicBezTo>
                <a:cubicBezTo>
                  <a:pt x="579" y="759"/>
                  <a:pt x="580" y="759"/>
                  <a:pt x="581" y="759"/>
                </a:cubicBezTo>
                <a:cubicBezTo>
                  <a:pt x="582" y="758"/>
                  <a:pt x="583" y="758"/>
                  <a:pt x="583" y="757"/>
                </a:cubicBezTo>
                <a:cubicBezTo>
                  <a:pt x="583" y="757"/>
                  <a:pt x="583" y="756"/>
                  <a:pt x="584" y="756"/>
                </a:cubicBezTo>
                <a:cubicBezTo>
                  <a:pt x="585" y="756"/>
                  <a:pt x="586" y="756"/>
                  <a:pt x="586" y="757"/>
                </a:cubicBezTo>
                <a:cubicBezTo>
                  <a:pt x="587" y="756"/>
                  <a:pt x="587" y="754"/>
                  <a:pt x="589" y="754"/>
                </a:cubicBezTo>
                <a:cubicBezTo>
                  <a:pt x="589" y="754"/>
                  <a:pt x="589" y="754"/>
                  <a:pt x="590" y="753"/>
                </a:cubicBezTo>
                <a:cubicBezTo>
                  <a:pt x="590" y="753"/>
                  <a:pt x="590" y="753"/>
                  <a:pt x="590" y="753"/>
                </a:cubicBezTo>
                <a:cubicBezTo>
                  <a:pt x="590" y="753"/>
                  <a:pt x="590" y="753"/>
                  <a:pt x="590" y="753"/>
                </a:cubicBezTo>
                <a:cubicBezTo>
                  <a:pt x="591" y="753"/>
                  <a:pt x="592" y="751"/>
                  <a:pt x="593" y="750"/>
                </a:cubicBezTo>
                <a:cubicBezTo>
                  <a:pt x="594" y="750"/>
                  <a:pt x="594" y="750"/>
                  <a:pt x="595" y="749"/>
                </a:cubicBezTo>
                <a:cubicBezTo>
                  <a:pt x="595" y="749"/>
                  <a:pt x="596" y="749"/>
                  <a:pt x="596" y="749"/>
                </a:cubicBezTo>
                <a:cubicBezTo>
                  <a:pt x="597" y="749"/>
                  <a:pt x="597" y="749"/>
                  <a:pt x="597" y="749"/>
                </a:cubicBezTo>
                <a:cubicBezTo>
                  <a:pt x="597" y="749"/>
                  <a:pt x="598" y="748"/>
                  <a:pt x="599" y="748"/>
                </a:cubicBezTo>
                <a:cubicBezTo>
                  <a:pt x="599" y="747"/>
                  <a:pt x="600" y="747"/>
                  <a:pt x="601" y="746"/>
                </a:cubicBezTo>
                <a:cubicBezTo>
                  <a:pt x="601" y="744"/>
                  <a:pt x="602" y="745"/>
                  <a:pt x="603" y="745"/>
                </a:cubicBezTo>
                <a:cubicBezTo>
                  <a:pt x="604" y="744"/>
                  <a:pt x="605" y="744"/>
                  <a:pt x="606" y="743"/>
                </a:cubicBezTo>
                <a:cubicBezTo>
                  <a:pt x="607" y="742"/>
                  <a:pt x="607" y="742"/>
                  <a:pt x="609" y="742"/>
                </a:cubicBezTo>
                <a:cubicBezTo>
                  <a:pt x="609" y="743"/>
                  <a:pt x="610" y="743"/>
                  <a:pt x="611" y="743"/>
                </a:cubicBezTo>
                <a:cubicBezTo>
                  <a:pt x="611" y="743"/>
                  <a:pt x="611" y="742"/>
                  <a:pt x="611" y="742"/>
                </a:cubicBezTo>
                <a:cubicBezTo>
                  <a:pt x="610" y="742"/>
                  <a:pt x="610" y="741"/>
                  <a:pt x="611" y="741"/>
                </a:cubicBezTo>
                <a:cubicBezTo>
                  <a:pt x="611" y="740"/>
                  <a:pt x="611" y="740"/>
                  <a:pt x="611" y="740"/>
                </a:cubicBezTo>
                <a:cubicBezTo>
                  <a:pt x="613" y="739"/>
                  <a:pt x="614" y="739"/>
                  <a:pt x="617" y="741"/>
                </a:cubicBezTo>
                <a:cubicBezTo>
                  <a:pt x="617" y="741"/>
                  <a:pt x="617" y="742"/>
                  <a:pt x="617" y="743"/>
                </a:cubicBezTo>
                <a:cubicBezTo>
                  <a:pt x="616" y="743"/>
                  <a:pt x="616" y="743"/>
                  <a:pt x="617" y="744"/>
                </a:cubicBezTo>
                <a:cubicBezTo>
                  <a:pt x="617" y="744"/>
                  <a:pt x="617" y="744"/>
                  <a:pt x="618" y="743"/>
                </a:cubicBezTo>
                <a:cubicBezTo>
                  <a:pt x="618" y="743"/>
                  <a:pt x="618" y="743"/>
                  <a:pt x="619" y="743"/>
                </a:cubicBezTo>
                <a:cubicBezTo>
                  <a:pt x="619" y="743"/>
                  <a:pt x="619" y="744"/>
                  <a:pt x="620" y="744"/>
                </a:cubicBezTo>
                <a:cubicBezTo>
                  <a:pt x="620" y="744"/>
                  <a:pt x="620" y="745"/>
                  <a:pt x="621" y="745"/>
                </a:cubicBezTo>
                <a:cubicBezTo>
                  <a:pt x="621" y="745"/>
                  <a:pt x="623" y="747"/>
                  <a:pt x="623" y="747"/>
                </a:cubicBezTo>
                <a:cubicBezTo>
                  <a:pt x="623" y="746"/>
                  <a:pt x="624" y="746"/>
                  <a:pt x="624" y="746"/>
                </a:cubicBezTo>
                <a:cubicBezTo>
                  <a:pt x="624" y="745"/>
                  <a:pt x="623" y="745"/>
                  <a:pt x="623" y="745"/>
                </a:cubicBezTo>
                <a:cubicBezTo>
                  <a:pt x="622" y="745"/>
                  <a:pt x="622" y="745"/>
                  <a:pt x="621" y="745"/>
                </a:cubicBezTo>
                <a:cubicBezTo>
                  <a:pt x="621" y="744"/>
                  <a:pt x="621" y="744"/>
                  <a:pt x="620" y="744"/>
                </a:cubicBezTo>
                <a:cubicBezTo>
                  <a:pt x="620" y="743"/>
                  <a:pt x="620" y="743"/>
                  <a:pt x="619" y="743"/>
                </a:cubicBezTo>
                <a:cubicBezTo>
                  <a:pt x="619" y="742"/>
                  <a:pt x="620" y="742"/>
                  <a:pt x="620" y="741"/>
                </a:cubicBezTo>
                <a:cubicBezTo>
                  <a:pt x="619" y="740"/>
                  <a:pt x="618" y="740"/>
                  <a:pt x="618" y="738"/>
                </a:cubicBezTo>
                <a:cubicBezTo>
                  <a:pt x="618" y="737"/>
                  <a:pt x="618" y="738"/>
                  <a:pt x="618" y="738"/>
                </a:cubicBezTo>
                <a:cubicBezTo>
                  <a:pt x="618" y="738"/>
                  <a:pt x="618" y="738"/>
                  <a:pt x="618" y="738"/>
                </a:cubicBezTo>
                <a:cubicBezTo>
                  <a:pt x="618" y="738"/>
                  <a:pt x="618" y="738"/>
                  <a:pt x="618" y="738"/>
                </a:cubicBezTo>
                <a:cubicBezTo>
                  <a:pt x="619" y="738"/>
                  <a:pt x="619" y="738"/>
                  <a:pt x="619" y="738"/>
                </a:cubicBezTo>
                <a:cubicBezTo>
                  <a:pt x="619" y="737"/>
                  <a:pt x="619" y="737"/>
                  <a:pt x="618" y="738"/>
                </a:cubicBezTo>
                <a:cubicBezTo>
                  <a:pt x="617" y="738"/>
                  <a:pt x="616" y="738"/>
                  <a:pt x="614" y="738"/>
                </a:cubicBezTo>
                <a:cubicBezTo>
                  <a:pt x="614" y="738"/>
                  <a:pt x="615" y="737"/>
                  <a:pt x="615" y="737"/>
                </a:cubicBezTo>
                <a:cubicBezTo>
                  <a:pt x="615" y="736"/>
                  <a:pt x="617" y="736"/>
                  <a:pt x="618" y="736"/>
                </a:cubicBezTo>
                <a:cubicBezTo>
                  <a:pt x="619" y="736"/>
                  <a:pt x="619" y="734"/>
                  <a:pt x="620" y="734"/>
                </a:cubicBezTo>
                <a:cubicBezTo>
                  <a:pt x="621" y="734"/>
                  <a:pt x="622" y="734"/>
                  <a:pt x="623" y="733"/>
                </a:cubicBezTo>
                <a:cubicBezTo>
                  <a:pt x="623" y="733"/>
                  <a:pt x="623" y="734"/>
                  <a:pt x="624" y="734"/>
                </a:cubicBezTo>
                <a:cubicBezTo>
                  <a:pt x="624" y="734"/>
                  <a:pt x="623" y="735"/>
                  <a:pt x="623" y="735"/>
                </a:cubicBezTo>
                <a:cubicBezTo>
                  <a:pt x="621" y="735"/>
                  <a:pt x="622" y="736"/>
                  <a:pt x="622" y="737"/>
                </a:cubicBezTo>
                <a:cubicBezTo>
                  <a:pt x="622" y="737"/>
                  <a:pt x="622" y="737"/>
                  <a:pt x="622" y="737"/>
                </a:cubicBezTo>
                <a:cubicBezTo>
                  <a:pt x="622" y="737"/>
                  <a:pt x="621" y="737"/>
                  <a:pt x="621" y="737"/>
                </a:cubicBezTo>
                <a:cubicBezTo>
                  <a:pt x="621" y="737"/>
                  <a:pt x="621" y="738"/>
                  <a:pt x="621" y="738"/>
                </a:cubicBezTo>
                <a:cubicBezTo>
                  <a:pt x="621" y="738"/>
                  <a:pt x="622" y="738"/>
                  <a:pt x="622" y="737"/>
                </a:cubicBezTo>
                <a:cubicBezTo>
                  <a:pt x="623" y="737"/>
                  <a:pt x="624" y="738"/>
                  <a:pt x="624" y="737"/>
                </a:cubicBezTo>
                <a:cubicBezTo>
                  <a:pt x="625" y="736"/>
                  <a:pt x="626" y="736"/>
                  <a:pt x="626" y="736"/>
                </a:cubicBezTo>
                <a:cubicBezTo>
                  <a:pt x="628" y="735"/>
                  <a:pt x="629" y="735"/>
                  <a:pt x="630" y="736"/>
                </a:cubicBezTo>
                <a:cubicBezTo>
                  <a:pt x="630" y="736"/>
                  <a:pt x="630" y="735"/>
                  <a:pt x="631" y="735"/>
                </a:cubicBezTo>
                <a:cubicBezTo>
                  <a:pt x="631" y="734"/>
                  <a:pt x="631" y="734"/>
                  <a:pt x="631" y="733"/>
                </a:cubicBezTo>
                <a:cubicBezTo>
                  <a:pt x="631" y="733"/>
                  <a:pt x="632" y="732"/>
                  <a:pt x="632" y="732"/>
                </a:cubicBezTo>
                <a:cubicBezTo>
                  <a:pt x="633" y="732"/>
                  <a:pt x="633" y="733"/>
                  <a:pt x="633" y="734"/>
                </a:cubicBezTo>
                <a:cubicBezTo>
                  <a:pt x="633" y="733"/>
                  <a:pt x="633" y="733"/>
                  <a:pt x="633" y="733"/>
                </a:cubicBezTo>
                <a:cubicBezTo>
                  <a:pt x="633" y="733"/>
                  <a:pt x="633" y="733"/>
                  <a:pt x="633" y="733"/>
                </a:cubicBezTo>
                <a:cubicBezTo>
                  <a:pt x="632" y="734"/>
                  <a:pt x="632" y="734"/>
                  <a:pt x="633" y="734"/>
                </a:cubicBezTo>
                <a:cubicBezTo>
                  <a:pt x="633" y="734"/>
                  <a:pt x="633" y="734"/>
                  <a:pt x="633" y="734"/>
                </a:cubicBezTo>
                <a:cubicBezTo>
                  <a:pt x="634" y="733"/>
                  <a:pt x="636" y="733"/>
                  <a:pt x="636" y="734"/>
                </a:cubicBezTo>
                <a:cubicBezTo>
                  <a:pt x="637" y="734"/>
                  <a:pt x="637" y="734"/>
                  <a:pt x="637" y="734"/>
                </a:cubicBezTo>
                <a:cubicBezTo>
                  <a:pt x="637" y="733"/>
                  <a:pt x="637" y="733"/>
                  <a:pt x="637" y="733"/>
                </a:cubicBezTo>
                <a:cubicBezTo>
                  <a:pt x="638" y="732"/>
                  <a:pt x="639" y="733"/>
                  <a:pt x="640" y="732"/>
                </a:cubicBezTo>
                <a:cubicBezTo>
                  <a:pt x="641" y="732"/>
                  <a:pt x="641" y="732"/>
                  <a:pt x="641" y="731"/>
                </a:cubicBezTo>
                <a:cubicBezTo>
                  <a:pt x="641" y="732"/>
                  <a:pt x="642" y="731"/>
                  <a:pt x="642" y="731"/>
                </a:cubicBezTo>
                <a:cubicBezTo>
                  <a:pt x="642" y="730"/>
                  <a:pt x="641" y="730"/>
                  <a:pt x="641" y="729"/>
                </a:cubicBezTo>
                <a:cubicBezTo>
                  <a:pt x="642" y="729"/>
                  <a:pt x="643" y="728"/>
                  <a:pt x="644" y="727"/>
                </a:cubicBezTo>
                <a:cubicBezTo>
                  <a:pt x="643" y="726"/>
                  <a:pt x="641" y="726"/>
                  <a:pt x="640" y="726"/>
                </a:cubicBezTo>
                <a:cubicBezTo>
                  <a:pt x="640" y="722"/>
                  <a:pt x="640" y="722"/>
                  <a:pt x="640" y="722"/>
                </a:cubicBezTo>
                <a:cubicBezTo>
                  <a:pt x="640" y="722"/>
                  <a:pt x="641" y="722"/>
                  <a:pt x="642" y="722"/>
                </a:cubicBezTo>
                <a:cubicBezTo>
                  <a:pt x="642" y="721"/>
                  <a:pt x="641" y="720"/>
                  <a:pt x="643" y="720"/>
                </a:cubicBezTo>
                <a:cubicBezTo>
                  <a:pt x="643" y="720"/>
                  <a:pt x="644" y="719"/>
                  <a:pt x="645" y="719"/>
                </a:cubicBezTo>
                <a:cubicBezTo>
                  <a:pt x="646" y="719"/>
                  <a:pt x="645" y="718"/>
                  <a:pt x="646" y="718"/>
                </a:cubicBezTo>
                <a:cubicBezTo>
                  <a:pt x="646" y="718"/>
                  <a:pt x="646" y="718"/>
                  <a:pt x="646" y="717"/>
                </a:cubicBezTo>
                <a:cubicBezTo>
                  <a:pt x="647" y="719"/>
                  <a:pt x="648" y="717"/>
                  <a:pt x="648" y="717"/>
                </a:cubicBezTo>
                <a:cubicBezTo>
                  <a:pt x="647" y="715"/>
                  <a:pt x="647" y="715"/>
                  <a:pt x="648" y="714"/>
                </a:cubicBezTo>
                <a:cubicBezTo>
                  <a:pt x="649" y="714"/>
                  <a:pt x="649" y="712"/>
                  <a:pt x="650" y="711"/>
                </a:cubicBezTo>
                <a:cubicBezTo>
                  <a:pt x="651" y="710"/>
                  <a:pt x="653" y="710"/>
                  <a:pt x="654" y="709"/>
                </a:cubicBezTo>
                <a:cubicBezTo>
                  <a:pt x="654" y="709"/>
                  <a:pt x="655" y="709"/>
                  <a:pt x="655" y="708"/>
                </a:cubicBezTo>
                <a:cubicBezTo>
                  <a:pt x="655" y="707"/>
                  <a:pt x="655" y="707"/>
                  <a:pt x="655" y="707"/>
                </a:cubicBezTo>
                <a:cubicBezTo>
                  <a:pt x="658" y="704"/>
                  <a:pt x="658" y="704"/>
                  <a:pt x="659" y="702"/>
                </a:cubicBezTo>
                <a:cubicBezTo>
                  <a:pt x="659" y="702"/>
                  <a:pt x="661" y="699"/>
                  <a:pt x="661" y="698"/>
                </a:cubicBezTo>
                <a:cubicBezTo>
                  <a:pt x="664" y="698"/>
                  <a:pt x="664" y="698"/>
                  <a:pt x="665" y="699"/>
                </a:cubicBezTo>
                <a:cubicBezTo>
                  <a:pt x="667" y="699"/>
                  <a:pt x="667" y="698"/>
                  <a:pt x="668" y="697"/>
                </a:cubicBezTo>
                <a:cubicBezTo>
                  <a:pt x="668" y="697"/>
                  <a:pt x="669" y="696"/>
                  <a:pt x="669" y="695"/>
                </a:cubicBezTo>
                <a:cubicBezTo>
                  <a:pt x="669" y="695"/>
                  <a:pt x="669" y="695"/>
                  <a:pt x="670" y="695"/>
                </a:cubicBezTo>
                <a:cubicBezTo>
                  <a:pt x="671" y="695"/>
                  <a:pt x="671" y="694"/>
                  <a:pt x="672" y="693"/>
                </a:cubicBezTo>
                <a:cubicBezTo>
                  <a:pt x="672" y="692"/>
                  <a:pt x="673" y="691"/>
                  <a:pt x="674" y="690"/>
                </a:cubicBezTo>
                <a:cubicBezTo>
                  <a:pt x="674" y="690"/>
                  <a:pt x="675" y="690"/>
                  <a:pt x="675" y="690"/>
                </a:cubicBezTo>
                <a:cubicBezTo>
                  <a:pt x="676" y="690"/>
                  <a:pt x="676" y="688"/>
                  <a:pt x="676" y="688"/>
                </a:cubicBezTo>
                <a:cubicBezTo>
                  <a:pt x="677" y="688"/>
                  <a:pt x="677" y="688"/>
                  <a:pt x="679" y="688"/>
                </a:cubicBezTo>
                <a:cubicBezTo>
                  <a:pt x="679" y="687"/>
                  <a:pt x="680" y="686"/>
                  <a:pt x="681" y="685"/>
                </a:cubicBezTo>
                <a:cubicBezTo>
                  <a:pt x="682" y="685"/>
                  <a:pt x="682" y="684"/>
                  <a:pt x="683" y="683"/>
                </a:cubicBezTo>
                <a:cubicBezTo>
                  <a:pt x="684" y="682"/>
                  <a:pt x="685" y="680"/>
                  <a:pt x="687" y="680"/>
                </a:cubicBezTo>
                <a:cubicBezTo>
                  <a:pt x="687" y="680"/>
                  <a:pt x="687" y="679"/>
                  <a:pt x="688" y="678"/>
                </a:cubicBezTo>
                <a:cubicBezTo>
                  <a:pt x="689" y="677"/>
                  <a:pt x="691" y="675"/>
                  <a:pt x="693" y="674"/>
                </a:cubicBezTo>
                <a:cubicBezTo>
                  <a:pt x="693" y="674"/>
                  <a:pt x="694" y="673"/>
                  <a:pt x="694" y="673"/>
                </a:cubicBezTo>
                <a:cubicBezTo>
                  <a:pt x="694" y="671"/>
                  <a:pt x="694" y="670"/>
                  <a:pt x="696" y="670"/>
                </a:cubicBezTo>
                <a:cubicBezTo>
                  <a:pt x="697" y="669"/>
                  <a:pt x="698" y="669"/>
                  <a:pt x="698" y="668"/>
                </a:cubicBezTo>
                <a:cubicBezTo>
                  <a:pt x="698" y="667"/>
                  <a:pt x="699" y="667"/>
                  <a:pt x="700" y="667"/>
                </a:cubicBezTo>
                <a:cubicBezTo>
                  <a:pt x="700" y="667"/>
                  <a:pt x="700" y="667"/>
                  <a:pt x="700" y="667"/>
                </a:cubicBezTo>
                <a:cubicBezTo>
                  <a:pt x="700" y="667"/>
                  <a:pt x="700" y="667"/>
                  <a:pt x="700" y="667"/>
                </a:cubicBezTo>
                <a:cubicBezTo>
                  <a:pt x="700" y="667"/>
                  <a:pt x="700" y="667"/>
                  <a:pt x="700" y="667"/>
                </a:cubicBezTo>
                <a:cubicBezTo>
                  <a:pt x="700" y="668"/>
                  <a:pt x="700" y="668"/>
                  <a:pt x="700" y="668"/>
                </a:cubicBezTo>
                <a:cubicBezTo>
                  <a:pt x="700" y="668"/>
                  <a:pt x="700" y="668"/>
                  <a:pt x="700" y="667"/>
                </a:cubicBezTo>
                <a:cubicBezTo>
                  <a:pt x="700" y="666"/>
                  <a:pt x="701" y="666"/>
                  <a:pt x="701" y="665"/>
                </a:cubicBezTo>
                <a:cubicBezTo>
                  <a:pt x="701" y="665"/>
                  <a:pt x="701" y="664"/>
                  <a:pt x="701" y="664"/>
                </a:cubicBezTo>
                <a:cubicBezTo>
                  <a:pt x="701" y="663"/>
                  <a:pt x="701" y="662"/>
                  <a:pt x="703" y="662"/>
                </a:cubicBezTo>
                <a:cubicBezTo>
                  <a:pt x="703" y="661"/>
                  <a:pt x="704" y="661"/>
                  <a:pt x="704" y="660"/>
                </a:cubicBezTo>
                <a:cubicBezTo>
                  <a:pt x="705" y="659"/>
                  <a:pt x="705" y="659"/>
                  <a:pt x="706" y="658"/>
                </a:cubicBezTo>
                <a:cubicBezTo>
                  <a:pt x="707" y="658"/>
                  <a:pt x="707" y="657"/>
                  <a:pt x="707" y="656"/>
                </a:cubicBezTo>
                <a:cubicBezTo>
                  <a:pt x="708" y="655"/>
                  <a:pt x="709" y="654"/>
                  <a:pt x="710" y="654"/>
                </a:cubicBezTo>
                <a:cubicBezTo>
                  <a:pt x="710" y="653"/>
                  <a:pt x="710" y="652"/>
                  <a:pt x="711" y="651"/>
                </a:cubicBezTo>
                <a:cubicBezTo>
                  <a:pt x="712" y="651"/>
                  <a:pt x="712" y="649"/>
                  <a:pt x="713" y="648"/>
                </a:cubicBezTo>
                <a:cubicBezTo>
                  <a:pt x="713" y="647"/>
                  <a:pt x="713" y="647"/>
                  <a:pt x="714" y="647"/>
                </a:cubicBezTo>
                <a:cubicBezTo>
                  <a:pt x="715" y="647"/>
                  <a:pt x="715" y="646"/>
                  <a:pt x="715" y="645"/>
                </a:cubicBezTo>
                <a:cubicBezTo>
                  <a:pt x="716" y="645"/>
                  <a:pt x="716" y="644"/>
                  <a:pt x="717" y="643"/>
                </a:cubicBezTo>
                <a:cubicBezTo>
                  <a:pt x="717" y="642"/>
                  <a:pt x="718" y="641"/>
                  <a:pt x="719" y="641"/>
                </a:cubicBezTo>
                <a:cubicBezTo>
                  <a:pt x="719" y="641"/>
                  <a:pt x="719" y="641"/>
                  <a:pt x="720" y="640"/>
                </a:cubicBezTo>
                <a:cubicBezTo>
                  <a:pt x="720" y="640"/>
                  <a:pt x="720" y="639"/>
                  <a:pt x="720" y="638"/>
                </a:cubicBezTo>
                <a:cubicBezTo>
                  <a:pt x="721" y="637"/>
                  <a:pt x="721" y="638"/>
                  <a:pt x="722" y="638"/>
                </a:cubicBezTo>
                <a:cubicBezTo>
                  <a:pt x="723" y="637"/>
                  <a:pt x="723" y="636"/>
                  <a:pt x="723" y="635"/>
                </a:cubicBezTo>
                <a:cubicBezTo>
                  <a:pt x="724" y="634"/>
                  <a:pt x="725" y="634"/>
                  <a:pt x="725" y="633"/>
                </a:cubicBezTo>
                <a:cubicBezTo>
                  <a:pt x="726" y="631"/>
                  <a:pt x="727" y="631"/>
                  <a:pt x="728" y="630"/>
                </a:cubicBezTo>
                <a:cubicBezTo>
                  <a:pt x="728" y="630"/>
                  <a:pt x="729" y="630"/>
                  <a:pt x="729" y="629"/>
                </a:cubicBezTo>
                <a:cubicBezTo>
                  <a:pt x="729" y="627"/>
                  <a:pt x="730" y="626"/>
                  <a:pt x="732" y="626"/>
                </a:cubicBezTo>
                <a:cubicBezTo>
                  <a:pt x="732" y="624"/>
                  <a:pt x="732" y="624"/>
                  <a:pt x="732" y="624"/>
                </a:cubicBezTo>
                <a:cubicBezTo>
                  <a:pt x="733" y="622"/>
                  <a:pt x="735" y="622"/>
                  <a:pt x="735" y="620"/>
                </a:cubicBezTo>
                <a:cubicBezTo>
                  <a:pt x="736" y="619"/>
                  <a:pt x="736" y="618"/>
                  <a:pt x="738" y="618"/>
                </a:cubicBezTo>
                <a:cubicBezTo>
                  <a:pt x="739" y="617"/>
                  <a:pt x="739" y="617"/>
                  <a:pt x="738" y="616"/>
                </a:cubicBezTo>
                <a:cubicBezTo>
                  <a:pt x="738" y="615"/>
                  <a:pt x="738" y="615"/>
                  <a:pt x="738" y="615"/>
                </a:cubicBezTo>
                <a:cubicBezTo>
                  <a:pt x="739" y="614"/>
                  <a:pt x="740" y="615"/>
                  <a:pt x="740" y="613"/>
                </a:cubicBezTo>
                <a:cubicBezTo>
                  <a:pt x="741" y="612"/>
                  <a:pt x="741" y="611"/>
                  <a:pt x="742" y="611"/>
                </a:cubicBezTo>
                <a:cubicBezTo>
                  <a:pt x="743" y="610"/>
                  <a:pt x="743" y="609"/>
                  <a:pt x="744" y="608"/>
                </a:cubicBezTo>
                <a:cubicBezTo>
                  <a:pt x="745" y="607"/>
                  <a:pt x="744" y="607"/>
                  <a:pt x="743" y="607"/>
                </a:cubicBezTo>
                <a:cubicBezTo>
                  <a:pt x="744" y="606"/>
                  <a:pt x="745" y="605"/>
                  <a:pt x="746" y="604"/>
                </a:cubicBezTo>
                <a:cubicBezTo>
                  <a:pt x="746" y="603"/>
                  <a:pt x="747" y="602"/>
                  <a:pt x="748" y="601"/>
                </a:cubicBezTo>
                <a:cubicBezTo>
                  <a:pt x="748" y="601"/>
                  <a:pt x="748" y="600"/>
                  <a:pt x="748" y="600"/>
                </a:cubicBezTo>
                <a:cubicBezTo>
                  <a:pt x="748" y="599"/>
                  <a:pt x="749" y="598"/>
                  <a:pt x="749" y="596"/>
                </a:cubicBezTo>
                <a:cubicBezTo>
                  <a:pt x="750" y="595"/>
                  <a:pt x="750" y="594"/>
                  <a:pt x="751" y="593"/>
                </a:cubicBezTo>
                <a:cubicBezTo>
                  <a:pt x="752" y="593"/>
                  <a:pt x="752" y="592"/>
                  <a:pt x="752" y="591"/>
                </a:cubicBezTo>
                <a:cubicBezTo>
                  <a:pt x="752" y="591"/>
                  <a:pt x="753" y="590"/>
                  <a:pt x="753" y="590"/>
                </a:cubicBezTo>
                <a:cubicBezTo>
                  <a:pt x="752" y="588"/>
                  <a:pt x="753" y="587"/>
                  <a:pt x="754" y="586"/>
                </a:cubicBezTo>
                <a:cubicBezTo>
                  <a:pt x="755" y="584"/>
                  <a:pt x="756" y="582"/>
                  <a:pt x="757" y="581"/>
                </a:cubicBezTo>
                <a:cubicBezTo>
                  <a:pt x="756" y="579"/>
                  <a:pt x="758" y="579"/>
                  <a:pt x="759" y="578"/>
                </a:cubicBezTo>
                <a:cubicBezTo>
                  <a:pt x="759" y="578"/>
                  <a:pt x="760" y="578"/>
                  <a:pt x="760" y="577"/>
                </a:cubicBezTo>
                <a:cubicBezTo>
                  <a:pt x="759" y="576"/>
                  <a:pt x="759" y="575"/>
                  <a:pt x="760" y="574"/>
                </a:cubicBezTo>
                <a:cubicBezTo>
                  <a:pt x="761" y="573"/>
                  <a:pt x="761" y="572"/>
                  <a:pt x="762" y="571"/>
                </a:cubicBezTo>
                <a:cubicBezTo>
                  <a:pt x="763" y="570"/>
                  <a:pt x="763" y="570"/>
                  <a:pt x="763" y="569"/>
                </a:cubicBezTo>
                <a:cubicBezTo>
                  <a:pt x="764" y="568"/>
                  <a:pt x="764" y="568"/>
                  <a:pt x="764" y="567"/>
                </a:cubicBezTo>
                <a:cubicBezTo>
                  <a:pt x="765" y="566"/>
                  <a:pt x="765" y="564"/>
                  <a:pt x="766" y="563"/>
                </a:cubicBezTo>
                <a:cubicBezTo>
                  <a:pt x="766" y="563"/>
                  <a:pt x="767" y="563"/>
                  <a:pt x="767" y="562"/>
                </a:cubicBezTo>
                <a:cubicBezTo>
                  <a:pt x="767" y="559"/>
                  <a:pt x="769" y="558"/>
                  <a:pt x="771" y="556"/>
                </a:cubicBezTo>
                <a:cubicBezTo>
                  <a:pt x="771" y="556"/>
                  <a:pt x="771" y="554"/>
                  <a:pt x="771" y="554"/>
                </a:cubicBezTo>
                <a:cubicBezTo>
                  <a:pt x="772" y="553"/>
                  <a:pt x="773" y="552"/>
                  <a:pt x="773" y="550"/>
                </a:cubicBezTo>
                <a:cubicBezTo>
                  <a:pt x="773" y="549"/>
                  <a:pt x="774" y="548"/>
                  <a:pt x="774" y="547"/>
                </a:cubicBezTo>
                <a:cubicBezTo>
                  <a:pt x="775" y="546"/>
                  <a:pt x="774" y="546"/>
                  <a:pt x="774" y="545"/>
                </a:cubicBezTo>
                <a:cubicBezTo>
                  <a:pt x="775" y="543"/>
                  <a:pt x="775" y="543"/>
                  <a:pt x="775" y="543"/>
                </a:cubicBezTo>
                <a:cubicBezTo>
                  <a:pt x="776" y="542"/>
                  <a:pt x="775" y="541"/>
                  <a:pt x="776" y="540"/>
                </a:cubicBezTo>
                <a:cubicBezTo>
                  <a:pt x="777" y="539"/>
                  <a:pt x="776" y="537"/>
                  <a:pt x="777" y="536"/>
                </a:cubicBezTo>
                <a:cubicBezTo>
                  <a:pt x="777" y="536"/>
                  <a:pt x="777" y="535"/>
                  <a:pt x="777" y="535"/>
                </a:cubicBezTo>
                <a:cubicBezTo>
                  <a:pt x="777" y="534"/>
                  <a:pt x="777" y="533"/>
                  <a:pt x="776" y="533"/>
                </a:cubicBezTo>
                <a:cubicBezTo>
                  <a:pt x="777" y="532"/>
                  <a:pt x="778" y="531"/>
                  <a:pt x="778" y="531"/>
                </a:cubicBezTo>
                <a:cubicBezTo>
                  <a:pt x="778" y="529"/>
                  <a:pt x="778" y="529"/>
                  <a:pt x="778" y="529"/>
                </a:cubicBezTo>
                <a:cubicBezTo>
                  <a:pt x="779" y="529"/>
                  <a:pt x="779" y="529"/>
                  <a:pt x="780" y="528"/>
                </a:cubicBezTo>
                <a:cubicBezTo>
                  <a:pt x="780" y="528"/>
                  <a:pt x="780" y="528"/>
                  <a:pt x="780" y="527"/>
                </a:cubicBezTo>
                <a:cubicBezTo>
                  <a:pt x="780" y="527"/>
                  <a:pt x="779" y="526"/>
                  <a:pt x="780" y="526"/>
                </a:cubicBezTo>
                <a:cubicBezTo>
                  <a:pt x="780" y="525"/>
                  <a:pt x="780" y="525"/>
                  <a:pt x="780" y="524"/>
                </a:cubicBezTo>
                <a:cubicBezTo>
                  <a:pt x="781" y="523"/>
                  <a:pt x="781" y="522"/>
                  <a:pt x="782" y="521"/>
                </a:cubicBezTo>
                <a:cubicBezTo>
                  <a:pt x="782" y="519"/>
                  <a:pt x="783" y="518"/>
                  <a:pt x="783" y="517"/>
                </a:cubicBezTo>
                <a:cubicBezTo>
                  <a:pt x="783" y="516"/>
                  <a:pt x="784" y="515"/>
                  <a:pt x="784" y="514"/>
                </a:cubicBezTo>
                <a:cubicBezTo>
                  <a:pt x="784" y="513"/>
                  <a:pt x="785" y="512"/>
                  <a:pt x="785" y="511"/>
                </a:cubicBezTo>
                <a:cubicBezTo>
                  <a:pt x="785" y="510"/>
                  <a:pt x="785" y="510"/>
                  <a:pt x="786" y="509"/>
                </a:cubicBezTo>
                <a:cubicBezTo>
                  <a:pt x="786" y="509"/>
                  <a:pt x="786" y="508"/>
                  <a:pt x="786" y="507"/>
                </a:cubicBezTo>
                <a:cubicBezTo>
                  <a:pt x="786" y="507"/>
                  <a:pt x="787" y="506"/>
                  <a:pt x="787" y="506"/>
                </a:cubicBezTo>
                <a:cubicBezTo>
                  <a:pt x="787" y="506"/>
                  <a:pt x="786" y="506"/>
                  <a:pt x="786" y="505"/>
                </a:cubicBezTo>
                <a:cubicBezTo>
                  <a:pt x="786" y="504"/>
                  <a:pt x="786" y="502"/>
                  <a:pt x="786" y="500"/>
                </a:cubicBezTo>
                <a:cubicBezTo>
                  <a:pt x="786" y="499"/>
                  <a:pt x="786" y="499"/>
                  <a:pt x="786" y="498"/>
                </a:cubicBezTo>
                <a:cubicBezTo>
                  <a:pt x="786" y="496"/>
                  <a:pt x="787" y="496"/>
                  <a:pt x="787" y="495"/>
                </a:cubicBezTo>
                <a:cubicBezTo>
                  <a:pt x="787" y="494"/>
                  <a:pt x="787" y="494"/>
                  <a:pt x="788" y="493"/>
                </a:cubicBezTo>
                <a:cubicBezTo>
                  <a:pt x="787" y="492"/>
                  <a:pt x="787" y="492"/>
                  <a:pt x="787" y="491"/>
                </a:cubicBezTo>
                <a:cubicBezTo>
                  <a:pt x="786" y="490"/>
                  <a:pt x="788" y="488"/>
                  <a:pt x="788" y="487"/>
                </a:cubicBezTo>
                <a:cubicBezTo>
                  <a:pt x="788" y="486"/>
                  <a:pt x="790" y="487"/>
                  <a:pt x="790" y="486"/>
                </a:cubicBezTo>
                <a:cubicBezTo>
                  <a:pt x="790" y="485"/>
                  <a:pt x="791" y="485"/>
                  <a:pt x="791" y="484"/>
                </a:cubicBezTo>
                <a:cubicBezTo>
                  <a:pt x="791" y="483"/>
                  <a:pt x="792" y="482"/>
                  <a:pt x="792" y="480"/>
                </a:cubicBezTo>
                <a:cubicBezTo>
                  <a:pt x="791" y="479"/>
                  <a:pt x="791" y="478"/>
                  <a:pt x="792" y="477"/>
                </a:cubicBezTo>
                <a:cubicBezTo>
                  <a:pt x="793" y="477"/>
                  <a:pt x="793" y="476"/>
                  <a:pt x="793" y="475"/>
                </a:cubicBezTo>
                <a:cubicBezTo>
                  <a:pt x="793" y="474"/>
                  <a:pt x="792" y="472"/>
                  <a:pt x="793" y="471"/>
                </a:cubicBezTo>
                <a:cubicBezTo>
                  <a:pt x="793" y="470"/>
                  <a:pt x="794" y="468"/>
                  <a:pt x="795" y="467"/>
                </a:cubicBezTo>
                <a:cubicBezTo>
                  <a:pt x="795" y="466"/>
                  <a:pt x="796" y="465"/>
                  <a:pt x="795" y="465"/>
                </a:cubicBezTo>
                <a:cubicBezTo>
                  <a:pt x="794" y="464"/>
                  <a:pt x="794" y="464"/>
                  <a:pt x="795" y="464"/>
                </a:cubicBezTo>
                <a:cubicBezTo>
                  <a:pt x="795" y="464"/>
                  <a:pt x="795" y="463"/>
                  <a:pt x="795" y="463"/>
                </a:cubicBezTo>
                <a:cubicBezTo>
                  <a:pt x="796" y="461"/>
                  <a:pt x="795" y="459"/>
                  <a:pt x="796" y="458"/>
                </a:cubicBezTo>
                <a:cubicBezTo>
                  <a:pt x="797" y="457"/>
                  <a:pt x="796" y="457"/>
                  <a:pt x="796" y="456"/>
                </a:cubicBezTo>
                <a:cubicBezTo>
                  <a:pt x="796" y="454"/>
                  <a:pt x="796" y="452"/>
                  <a:pt x="797" y="451"/>
                </a:cubicBezTo>
                <a:cubicBezTo>
                  <a:pt x="797" y="448"/>
                  <a:pt x="797" y="448"/>
                  <a:pt x="797" y="448"/>
                </a:cubicBezTo>
                <a:cubicBezTo>
                  <a:pt x="797" y="445"/>
                  <a:pt x="797" y="445"/>
                  <a:pt x="797" y="445"/>
                </a:cubicBezTo>
                <a:cubicBezTo>
                  <a:pt x="798" y="445"/>
                  <a:pt x="798" y="445"/>
                  <a:pt x="799" y="445"/>
                </a:cubicBezTo>
                <a:cubicBezTo>
                  <a:pt x="799" y="445"/>
                  <a:pt x="799" y="444"/>
                  <a:pt x="799" y="444"/>
                </a:cubicBezTo>
                <a:cubicBezTo>
                  <a:pt x="799" y="443"/>
                  <a:pt x="799" y="441"/>
                  <a:pt x="800" y="441"/>
                </a:cubicBezTo>
                <a:cubicBezTo>
                  <a:pt x="800" y="441"/>
                  <a:pt x="800" y="440"/>
                  <a:pt x="800" y="440"/>
                </a:cubicBezTo>
                <a:cubicBezTo>
                  <a:pt x="799" y="439"/>
                  <a:pt x="800" y="438"/>
                  <a:pt x="800" y="438"/>
                </a:cubicBezTo>
                <a:cubicBezTo>
                  <a:pt x="800" y="437"/>
                  <a:pt x="800" y="436"/>
                  <a:pt x="800" y="436"/>
                </a:cubicBezTo>
                <a:cubicBezTo>
                  <a:pt x="800" y="433"/>
                  <a:pt x="800" y="430"/>
                  <a:pt x="800" y="428"/>
                </a:cubicBezTo>
                <a:cubicBezTo>
                  <a:pt x="800" y="427"/>
                  <a:pt x="800" y="426"/>
                  <a:pt x="801" y="426"/>
                </a:cubicBezTo>
                <a:cubicBezTo>
                  <a:pt x="801" y="425"/>
                  <a:pt x="800" y="425"/>
                  <a:pt x="800" y="424"/>
                </a:cubicBezTo>
                <a:cubicBezTo>
                  <a:pt x="800" y="422"/>
                  <a:pt x="800" y="420"/>
                  <a:pt x="800" y="419"/>
                </a:cubicBezTo>
                <a:cubicBezTo>
                  <a:pt x="800" y="418"/>
                  <a:pt x="801" y="418"/>
                  <a:pt x="801" y="417"/>
                </a:cubicBezTo>
                <a:cubicBezTo>
                  <a:pt x="801" y="417"/>
                  <a:pt x="800" y="416"/>
                  <a:pt x="800" y="416"/>
                </a:cubicBezTo>
                <a:cubicBezTo>
                  <a:pt x="802" y="414"/>
                  <a:pt x="801" y="412"/>
                  <a:pt x="801" y="411"/>
                </a:cubicBezTo>
                <a:cubicBezTo>
                  <a:pt x="801" y="410"/>
                  <a:pt x="800" y="410"/>
                  <a:pt x="801" y="409"/>
                </a:cubicBezTo>
                <a:cubicBezTo>
                  <a:pt x="801" y="409"/>
                  <a:pt x="801" y="408"/>
                  <a:pt x="801" y="408"/>
                </a:cubicBezTo>
                <a:cubicBezTo>
                  <a:pt x="800" y="408"/>
                  <a:pt x="800" y="407"/>
                  <a:pt x="800" y="407"/>
                </a:cubicBezTo>
                <a:cubicBezTo>
                  <a:pt x="801" y="406"/>
                  <a:pt x="801" y="405"/>
                  <a:pt x="801" y="403"/>
                </a:cubicBezTo>
                <a:cubicBezTo>
                  <a:pt x="801" y="403"/>
                  <a:pt x="802" y="403"/>
                  <a:pt x="802" y="402"/>
                </a:cubicBezTo>
                <a:cubicBezTo>
                  <a:pt x="802" y="401"/>
                  <a:pt x="802" y="401"/>
                  <a:pt x="802" y="401"/>
                </a:cubicBezTo>
                <a:cubicBezTo>
                  <a:pt x="800" y="398"/>
                  <a:pt x="801" y="397"/>
                  <a:pt x="804" y="397"/>
                </a:cubicBezTo>
                <a:cubicBezTo>
                  <a:pt x="805" y="397"/>
                  <a:pt x="805" y="397"/>
                  <a:pt x="804" y="397"/>
                </a:cubicBezTo>
                <a:cubicBezTo>
                  <a:pt x="804" y="397"/>
                  <a:pt x="804" y="397"/>
                  <a:pt x="804" y="397"/>
                </a:cubicBezTo>
                <a:cubicBezTo>
                  <a:pt x="804" y="397"/>
                  <a:pt x="804" y="397"/>
                  <a:pt x="804" y="397"/>
                </a:cubicBezTo>
                <a:cubicBezTo>
                  <a:pt x="804" y="397"/>
                  <a:pt x="804" y="397"/>
                  <a:pt x="805" y="397"/>
                </a:cubicBezTo>
                <a:cubicBezTo>
                  <a:pt x="805" y="397"/>
                  <a:pt x="805" y="397"/>
                  <a:pt x="804" y="397"/>
                </a:cubicBezTo>
                <a:cubicBezTo>
                  <a:pt x="804" y="396"/>
                  <a:pt x="804" y="396"/>
                  <a:pt x="804" y="396"/>
                </a:cubicBezTo>
                <a:cubicBezTo>
                  <a:pt x="802" y="396"/>
                  <a:pt x="802" y="395"/>
                  <a:pt x="801" y="395"/>
                </a:cubicBezTo>
                <a:cubicBezTo>
                  <a:pt x="800" y="395"/>
                  <a:pt x="800" y="394"/>
                  <a:pt x="800" y="393"/>
                </a:cubicBezTo>
                <a:cubicBezTo>
                  <a:pt x="801" y="393"/>
                  <a:pt x="801" y="392"/>
                  <a:pt x="800" y="392"/>
                </a:cubicBezTo>
                <a:cubicBezTo>
                  <a:pt x="800" y="391"/>
                  <a:pt x="801" y="391"/>
                  <a:pt x="801" y="390"/>
                </a:cubicBezTo>
                <a:cubicBezTo>
                  <a:pt x="801" y="389"/>
                  <a:pt x="801" y="388"/>
                  <a:pt x="801" y="386"/>
                </a:cubicBezTo>
                <a:cubicBezTo>
                  <a:pt x="800" y="386"/>
                  <a:pt x="800" y="386"/>
                  <a:pt x="800" y="386"/>
                </a:cubicBezTo>
                <a:cubicBezTo>
                  <a:pt x="799" y="386"/>
                  <a:pt x="799" y="385"/>
                  <a:pt x="799" y="385"/>
                </a:cubicBezTo>
                <a:cubicBezTo>
                  <a:pt x="799" y="385"/>
                  <a:pt x="800" y="384"/>
                  <a:pt x="800" y="383"/>
                </a:cubicBezTo>
                <a:cubicBezTo>
                  <a:pt x="800" y="383"/>
                  <a:pt x="799" y="382"/>
                  <a:pt x="799" y="381"/>
                </a:cubicBezTo>
                <a:cubicBezTo>
                  <a:pt x="799" y="380"/>
                  <a:pt x="799" y="379"/>
                  <a:pt x="800" y="378"/>
                </a:cubicBezTo>
                <a:cubicBezTo>
                  <a:pt x="800" y="377"/>
                  <a:pt x="800" y="376"/>
                  <a:pt x="800" y="376"/>
                </a:cubicBezTo>
                <a:cubicBezTo>
                  <a:pt x="799" y="374"/>
                  <a:pt x="798" y="372"/>
                  <a:pt x="800" y="370"/>
                </a:cubicBezTo>
                <a:cubicBezTo>
                  <a:pt x="800" y="370"/>
                  <a:pt x="800" y="369"/>
                  <a:pt x="800" y="369"/>
                </a:cubicBezTo>
                <a:cubicBezTo>
                  <a:pt x="799" y="368"/>
                  <a:pt x="799" y="368"/>
                  <a:pt x="800" y="367"/>
                </a:cubicBezTo>
                <a:cubicBezTo>
                  <a:pt x="798" y="365"/>
                  <a:pt x="800" y="363"/>
                  <a:pt x="799" y="362"/>
                </a:cubicBezTo>
                <a:cubicBezTo>
                  <a:pt x="799" y="362"/>
                  <a:pt x="799" y="362"/>
                  <a:pt x="798" y="362"/>
                </a:cubicBezTo>
                <a:cubicBezTo>
                  <a:pt x="797" y="361"/>
                  <a:pt x="797" y="361"/>
                  <a:pt x="798" y="361"/>
                </a:cubicBezTo>
                <a:cubicBezTo>
                  <a:pt x="798" y="360"/>
                  <a:pt x="798" y="360"/>
                  <a:pt x="797" y="358"/>
                </a:cubicBezTo>
                <a:cubicBezTo>
                  <a:pt x="798" y="357"/>
                  <a:pt x="799" y="357"/>
                  <a:pt x="798" y="356"/>
                </a:cubicBezTo>
                <a:cubicBezTo>
                  <a:pt x="797" y="355"/>
                  <a:pt x="797" y="354"/>
                  <a:pt x="797" y="354"/>
                </a:cubicBezTo>
                <a:cubicBezTo>
                  <a:pt x="796" y="353"/>
                  <a:pt x="797" y="353"/>
                  <a:pt x="797" y="352"/>
                </a:cubicBezTo>
                <a:cubicBezTo>
                  <a:pt x="797" y="352"/>
                  <a:pt x="796" y="352"/>
                  <a:pt x="796" y="351"/>
                </a:cubicBezTo>
                <a:cubicBezTo>
                  <a:pt x="797" y="350"/>
                  <a:pt x="797" y="350"/>
                  <a:pt x="797" y="350"/>
                </a:cubicBezTo>
                <a:cubicBezTo>
                  <a:pt x="797" y="349"/>
                  <a:pt x="797" y="349"/>
                  <a:pt x="796" y="349"/>
                </a:cubicBezTo>
                <a:cubicBezTo>
                  <a:pt x="796" y="342"/>
                  <a:pt x="796" y="342"/>
                  <a:pt x="796" y="342"/>
                </a:cubicBezTo>
                <a:cubicBezTo>
                  <a:pt x="796" y="342"/>
                  <a:pt x="795" y="342"/>
                  <a:pt x="795" y="341"/>
                </a:cubicBezTo>
                <a:cubicBezTo>
                  <a:pt x="794" y="340"/>
                  <a:pt x="795" y="339"/>
                  <a:pt x="794" y="338"/>
                </a:cubicBezTo>
                <a:cubicBezTo>
                  <a:pt x="793" y="337"/>
                  <a:pt x="794" y="335"/>
                  <a:pt x="793" y="333"/>
                </a:cubicBezTo>
                <a:cubicBezTo>
                  <a:pt x="793" y="332"/>
                  <a:pt x="794" y="331"/>
                  <a:pt x="793" y="330"/>
                </a:cubicBezTo>
                <a:cubicBezTo>
                  <a:pt x="793" y="329"/>
                  <a:pt x="793" y="327"/>
                  <a:pt x="792" y="326"/>
                </a:cubicBezTo>
                <a:cubicBezTo>
                  <a:pt x="792" y="326"/>
                  <a:pt x="791" y="325"/>
                  <a:pt x="791" y="325"/>
                </a:cubicBezTo>
                <a:cubicBezTo>
                  <a:pt x="791" y="324"/>
                  <a:pt x="791" y="322"/>
                  <a:pt x="791" y="321"/>
                </a:cubicBezTo>
                <a:cubicBezTo>
                  <a:pt x="791" y="320"/>
                  <a:pt x="790" y="319"/>
                  <a:pt x="790" y="318"/>
                </a:cubicBezTo>
                <a:cubicBezTo>
                  <a:pt x="789" y="317"/>
                  <a:pt x="788" y="316"/>
                  <a:pt x="789" y="314"/>
                </a:cubicBezTo>
                <a:cubicBezTo>
                  <a:pt x="789" y="313"/>
                  <a:pt x="788" y="312"/>
                  <a:pt x="788" y="311"/>
                </a:cubicBezTo>
                <a:cubicBezTo>
                  <a:pt x="788" y="310"/>
                  <a:pt x="788" y="309"/>
                  <a:pt x="788" y="308"/>
                </a:cubicBezTo>
                <a:cubicBezTo>
                  <a:pt x="786" y="307"/>
                  <a:pt x="787" y="306"/>
                  <a:pt x="786" y="305"/>
                </a:cubicBezTo>
                <a:cubicBezTo>
                  <a:pt x="786" y="305"/>
                  <a:pt x="786" y="304"/>
                  <a:pt x="786" y="304"/>
                </a:cubicBezTo>
                <a:cubicBezTo>
                  <a:pt x="788" y="302"/>
                  <a:pt x="786" y="302"/>
                  <a:pt x="785" y="300"/>
                </a:cubicBezTo>
                <a:cubicBezTo>
                  <a:pt x="785" y="300"/>
                  <a:pt x="786" y="300"/>
                  <a:pt x="786" y="299"/>
                </a:cubicBezTo>
                <a:cubicBezTo>
                  <a:pt x="785" y="299"/>
                  <a:pt x="785" y="298"/>
                  <a:pt x="784" y="297"/>
                </a:cubicBezTo>
                <a:cubicBezTo>
                  <a:pt x="784" y="296"/>
                  <a:pt x="784" y="294"/>
                  <a:pt x="783" y="293"/>
                </a:cubicBezTo>
                <a:cubicBezTo>
                  <a:pt x="783" y="293"/>
                  <a:pt x="782" y="292"/>
                  <a:pt x="782" y="292"/>
                </a:cubicBezTo>
                <a:cubicBezTo>
                  <a:pt x="783" y="290"/>
                  <a:pt x="781" y="289"/>
                  <a:pt x="780" y="288"/>
                </a:cubicBezTo>
                <a:cubicBezTo>
                  <a:pt x="780" y="288"/>
                  <a:pt x="780" y="287"/>
                  <a:pt x="780" y="287"/>
                </a:cubicBezTo>
                <a:cubicBezTo>
                  <a:pt x="780" y="285"/>
                  <a:pt x="781" y="284"/>
                  <a:pt x="779" y="283"/>
                </a:cubicBezTo>
                <a:cubicBezTo>
                  <a:pt x="779" y="282"/>
                  <a:pt x="779" y="281"/>
                  <a:pt x="778" y="280"/>
                </a:cubicBezTo>
                <a:cubicBezTo>
                  <a:pt x="779" y="279"/>
                  <a:pt x="777" y="278"/>
                  <a:pt x="777" y="277"/>
                </a:cubicBezTo>
                <a:cubicBezTo>
                  <a:pt x="777" y="276"/>
                  <a:pt x="776" y="276"/>
                  <a:pt x="776" y="275"/>
                </a:cubicBezTo>
                <a:cubicBezTo>
                  <a:pt x="776" y="272"/>
                  <a:pt x="776" y="272"/>
                  <a:pt x="776" y="272"/>
                </a:cubicBezTo>
                <a:cubicBezTo>
                  <a:pt x="775" y="271"/>
                  <a:pt x="774" y="271"/>
                  <a:pt x="774" y="270"/>
                </a:cubicBezTo>
                <a:cubicBezTo>
                  <a:pt x="774" y="269"/>
                  <a:pt x="774" y="268"/>
                  <a:pt x="774" y="266"/>
                </a:cubicBezTo>
                <a:cubicBezTo>
                  <a:pt x="774" y="266"/>
                  <a:pt x="774" y="266"/>
                  <a:pt x="774" y="266"/>
                </a:cubicBezTo>
                <a:cubicBezTo>
                  <a:pt x="774" y="266"/>
                  <a:pt x="774" y="267"/>
                  <a:pt x="774" y="267"/>
                </a:cubicBezTo>
                <a:cubicBezTo>
                  <a:pt x="774" y="267"/>
                  <a:pt x="775" y="267"/>
                  <a:pt x="775" y="268"/>
                </a:cubicBezTo>
                <a:cubicBezTo>
                  <a:pt x="775" y="268"/>
                  <a:pt x="775" y="267"/>
                  <a:pt x="775" y="267"/>
                </a:cubicBezTo>
                <a:cubicBezTo>
                  <a:pt x="776" y="266"/>
                  <a:pt x="775" y="266"/>
                  <a:pt x="774" y="266"/>
                </a:cubicBezTo>
                <a:cubicBezTo>
                  <a:pt x="773" y="267"/>
                  <a:pt x="773" y="267"/>
                  <a:pt x="773" y="266"/>
                </a:cubicBezTo>
                <a:cubicBezTo>
                  <a:pt x="773" y="266"/>
                  <a:pt x="772" y="265"/>
                  <a:pt x="773" y="265"/>
                </a:cubicBezTo>
                <a:cubicBezTo>
                  <a:pt x="774" y="263"/>
                  <a:pt x="774" y="262"/>
                  <a:pt x="774" y="261"/>
                </a:cubicBezTo>
                <a:cubicBezTo>
                  <a:pt x="773" y="259"/>
                  <a:pt x="774" y="259"/>
                  <a:pt x="775" y="258"/>
                </a:cubicBezTo>
                <a:cubicBezTo>
                  <a:pt x="776" y="258"/>
                  <a:pt x="776" y="258"/>
                  <a:pt x="777" y="258"/>
                </a:cubicBezTo>
                <a:cubicBezTo>
                  <a:pt x="775" y="257"/>
                  <a:pt x="774" y="257"/>
                  <a:pt x="773" y="258"/>
                </a:cubicBezTo>
                <a:cubicBezTo>
                  <a:pt x="771" y="259"/>
                  <a:pt x="770" y="258"/>
                  <a:pt x="769" y="257"/>
                </a:cubicBezTo>
                <a:cubicBezTo>
                  <a:pt x="769" y="257"/>
                  <a:pt x="769" y="256"/>
                  <a:pt x="769" y="256"/>
                </a:cubicBezTo>
                <a:cubicBezTo>
                  <a:pt x="769" y="255"/>
                  <a:pt x="770" y="255"/>
                  <a:pt x="770" y="255"/>
                </a:cubicBezTo>
                <a:cubicBezTo>
                  <a:pt x="771" y="256"/>
                  <a:pt x="771" y="256"/>
                  <a:pt x="772" y="256"/>
                </a:cubicBezTo>
                <a:cubicBezTo>
                  <a:pt x="773" y="256"/>
                  <a:pt x="773" y="256"/>
                  <a:pt x="774" y="255"/>
                </a:cubicBezTo>
                <a:cubicBezTo>
                  <a:pt x="774" y="253"/>
                  <a:pt x="774" y="253"/>
                  <a:pt x="775" y="251"/>
                </a:cubicBezTo>
                <a:cubicBezTo>
                  <a:pt x="775" y="251"/>
                  <a:pt x="777" y="252"/>
                  <a:pt x="777" y="251"/>
                </a:cubicBezTo>
                <a:cubicBezTo>
                  <a:pt x="776" y="251"/>
                  <a:pt x="776" y="251"/>
                  <a:pt x="775" y="251"/>
                </a:cubicBezTo>
                <a:cubicBezTo>
                  <a:pt x="774" y="252"/>
                  <a:pt x="774" y="252"/>
                  <a:pt x="774" y="252"/>
                </a:cubicBezTo>
                <a:cubicBezTo>
                  <a:pt x="772" y="253"/>
                  <a:pt x="771" y="253"/>
                  <a:pt x="770" y="251"/>
                </a:cubicBezTo>
                <a:cubicBezTo>
                  <a:pt x="770" y="251"/>
                  <a:pt x="770" y="251"/>
                  <a:pt x="770" y="250"/>
                </a:cubicBezTo>
                <a:cubicBezTo>
                  <a:pt x="770" y="250"/>
                  <a:pt x="771" y="249"/>
                  <a:pt x="771" y="250"/>
                </a:cubicBezTo>
                <a:cubicBezTo>
                  <a:pt x="772" y="250"/>
                  <a:pt x="772" y="250"/>
                  <a:pt x="772" y="251"/>
                </a:cubicBezTo>
                <a:cubicBezTo>
                  <a:pt x="773" y="251"/>
                  <a:pt x="773" y="250"/>
                  <a:pt x="773" y="250"/>
                </a:cubicBezTo>
                <a:cubicBezTo>
                  <a:pt x="773" y="250"/>
                  <a:pt x="774" y="249"/>
                  <a:pt x="773" y="249"/>
                </a:cubicBezTo>
                <a:cubicBezTo>
                  <a:pt x="773" y="248"/>
                  <a:pt x="771" y="248"/>
                  <a:pt x="770" y="247"/>
                </a:cubicBezTo>
                <a:cubicBezTo>
                  <a:pt x="769" y="247"/>
                  <a:pt x="768" y="246"/>
                  <a:pt x="767" y="245"/>
                </a:cubicBezTo>
                <a:cubicBezTo>
                  <a:pt x="767" y="245"/>
                  <a:pt x="766" y="245"/>
                  <a:pt x="766" y="245"/>
                </a:cubicBezTo>
                <a:cubicBezTo>
                  <a:pt x="765" y="245"/>
                  <a:pt x="764" y="245"/>
                  <a:pt x="764" y="244"/>
                </a:cubicBezTo>
                <a:cubicBezTo>
                  <a:pt x="764" y="244"/>
                  <a:pt x="764" y="243"/>
                  <a:pt x="764" y="242"/>
                </a:cubicBezTo>
                <a:cubicBezTo>
                  <a:pt x="763" y="242"/>
                  <a:pt x="763" y="241"/>
                  <a:pt x="762" y="241"/>
                </a:cubicBezTo>
                <a:cubicBezTo>
                  <a:pt x="762" y="238"/>
                  <a:pt x="762" y="238"/>
                  <a:pt x="762" y="238"/>
                </a:cubicBezTo>
                <a:cubicBezTo>
                  <a:pt x="762" y="237"/>
                  <a:pt x="761" y="237"/>
                  <a:pt x="760" y="237"/>
                </a:cubicBezTo>
                <a:cubicBezTo>
                  <a:pt x="760" y="235"/>
                  <a:pt x="760" y="234"/>
                  <a:pt x="759" y="233"/>
                </a:cubicBezTo>
                <a:cubicBezTo>
                  <a:pt x="758" y="232"/>
                  <a:pt x="757" y="229"/>
                  <a:pt x="757" y="227"/>
                </a:cubicBezTo>
                <a:cubicBezTo>
                  <a:pt x="756" y="227"/>
                  <a:pt x="757" y="226"/>
                  <a:pt x="756" y="226"/>
                </a:cubicBezTo>
                <a:cubicBezTo>
                  <a:pt x="755" y="225"/>
                  <a:pt x="755" y="224"/>
                  <a:pt x="754" y="223"/>
                </a:cubicBezTo>
                <a:cubicBezTo>
                  <a:pt x="754" y="222"/>
                  <a:pt x="754" y="221"/>
                  <a:pt x="753" y="221"/>
                </a:cubicBezTo>
                <a:cubicBezTo>
                  <a:pt x="752" y="220"/>
                  <a:pt x="752" y="218"/>
                  <a:pt x="751" y="218"/>
                </a:cubicBezTo>
                <a:cubicBezTo>
                  <a:pt x="750" y="217"/>
                  <a:pt x="750" y="217"/>
                  <a:pt x="750" y="217"/>
                </a:cubicBezTo>
                <a:cubicBezTo>
                  <a:pt x="750" y="215"/>
                  <a:pt x="749" y="214"/>
                  <a:pt x="748" y="213"/>
                </a:cubicBezTo>
                <a:cubicBezTo>
                  <a:pt x="748" y="212"/>
                  <a:pt x="748" y="212"/>
                  <a:pt x="748" y="211"/>
                </a:cubicBezTo>
                <a:cubicBezTo>
                  <a:pt x="747" y="210"/>
                  <a:pt x="746" y="210"/>
                  <a:pt x="746" y="208"/>
                </a:cubicBezTo>
                <a:cubicBezTo>
                  <a:pt x="745" y="208"/>
                  <a:pt x="745" y="206"/>
                  <a:pt x="745" y="205"/>
                </a:cubicBezTo>
                <a:cubicBezTo>
                  <a:pt x="745" y="205"/>
                  <a:pt x="745" y="204"/>
                  <a:pt x="744" y="204"/>
                </a:cubicBezTo>
                <a:cubicBezTo>
                  <a:pt x="743" y="204"/>
                  <a:pt x="742" y="203"/>
                  <a:pt x="742" y="202"/>
                </a:cubicBezTo>
                <a:cubicBezTo>
                  <a:pt x="742" y="201"/>
                  <a:pt x="741" y="201"/>
                  <a:pt x="741" y="201"/>
                </a:cubicBezTo>
                <a:cubicBezTo>
                  <a:pt x="740" y="200"/>
                  <a:pt x="741" y="200"/>
                  <a:pt x="740" y="199"/>
                </a:cubicBezTo>
                <a:cubicBezTo>
                  <a:pt x="740" y="199"/>
                  <a:pt x="740" y="198"/>
                  <a:pt x="739" y="198"/>
                </a:cubicBezTo>
                <a:cubicBezTo>
                  <a:pt x="737" y="196"/>
                  <a:pt x="736" y="194"/>
                  <a:pt x="736" y="192"/>
                </a:cubicBezTo>
                <a:cubicBezTo>
                  <a:pt x="736" y="192"/>
                  <a:pt x="736" y="192"/>
                  <a:pt x="736" y="192"/>
                </a:cubicBezTo>
                <a:cubicBezTo>
                  <a:pt x="733" y="189"/>
                  <a:pt x="731" y="187"/>
                  <a:pt x="729" y="185"/>
                </a:cubicBezTo>
                <a:cubicBezTo>
                  <a:pt x="729" y="184"/>
                  <a:pt x="730" y="184"/>
                  <a:pt x="730" y="184"/>
                </a:cubicBezTo>
                <a:cubicBezTo>
                  <a:pt x="730" y="183"/>
                  <a:pt x="730" y="182"/>
                  <a:pt x="729" y="182"/>
                </a:cubicBezTo>
                <a:cubicBezTo>
                  <a:pt x="729" y="182"/>
                  <a:pt x="729" y="182"/>
                  <a:pt x="729" y="181"/>
                </a:cubicBezTo>
                <a:cubicBezTo>
                  <a:pt x="728" y="181"/>
                  <a:pt x="727" y="180"/>
                  <a:pt x="727" y="178"/>
                </a:cubicBezTo>
                <a:cubicBezTo>
                  <a:pt x="726" y="179"/>
                  <a:pt x="726" y="179"/>
                  <a:pt x="726" y="179"/>
                </a:cubicBezTo>
                <a:cubicBezTo>
                  <a:pt x="725" y="179"/>
                  <a:pt x="725" y="179"/>
                  <a:pt x="725" y="179"/>
                </a:cubicBezTo>
                <a:cubicBezTo>
                  <a:pt x="725" y="178"/>
                  <a:pt x="725" y="178"/>
                  <a:pt x="725" y="177"/>
                </a:cubicBezTo>
                <a:cubicBezTo>
                  <a:pt x="724" y="176"/>
                  <a:pt x="723" y="175"/>
                  <a:pt x="721" y="174"/>
                </a:cubicBezTo>
                <a:cubicBezTo>
                  <a:pt x="721" y="172"/>
                  <a:pt x="721" y="172"/>
                  <a:pt x="721" y="172"/>
                </a:cubicBezTo>
                <a:cubicBezTo>
                  <a:pt x="718" y="169"/>
                  <a:pt x="716" y="166"/>
                  <a:pt x="713" y="163"/>
                </a:cubicBezTo>
                <a:cubicBezTo>
                  <a:pt x="713" y="161"/>
                  <a:pt x="713" y="161"/>
                  <a:pt x="713" y="161"/>
                </a:cubicBezTo>
                <a:cubicBezTo>
                  <a:pt x="711" y="160"/>
                  <a:pt x="709" y="159"/>
                  <a:pt x="708" y="157"/>
                </a:cubicBezTo>
                <a:cubicBezTo>
                  <a:pt x="708" y="156"/>
                  <a:pt x="708" y="156"/>
                  <a:pt x="707" y="156"/>
                </a:cubicBezTo>
                <a:cubicBezTo>
                  <a:pt x="706" y="155"/>
                  <a:pt x="705" y="155"/>
                  <a:pt x="705" y="154"/>
                </a:cubicBezTo>
                <a:cubicBezTo>
                  <a:pt x="705" y="153"/>
                  <a:pt x="704" y="152"/>
                  <a:pt x="703" y="152"/>
                </a:cubicBezTo>
                <a:cubicBezTo>
                  <a:pt x="702" y="152"/>
                  <a:pt x="702" y="151"/>
                  <a:pt x="702" y="151"/>
                </a:cubicBezTo>
                <a:cubicBezTo>
                  <a:pt x="701" y="149"/>
                  <a:pt x="699" y="148"/>
                  <a:pt x="698" y="146"/>
                </a:cubicBezTo>
                <a:cubicBezTo>
                  <a:pt x="696" y="146"/>
                  <a:pt x="697" y="145"/>
                  <a:pt x="697" y="144"/>
                </a:cubicBezTo>
                <a:cubicBezTo>
                  <a:pt x="696" y="143"/>
                  <a:pt x="694" y="144"/>
                  <a:pt x="694" y="143"/>
                </a:cubicBezTo>
                <a:cubicBezTo>
                  <a:pt x="693" y="143"/>
                  <a:pt x="692" y="142"/>
                  <a:pt x="691" y="142"/>
                </a:cubicBezTo>
                <a:cubicBezTo>
                  <a:pt x="689" y="141"/>
                  <a:pt x="691" y="140"/>
                  <a:pt x="690" y="139"/>
                </a:cubicBezTo>
                <a:cubicBezTo>
                  <a:pt x="689" y="139"/>
                  <a:pt x="689" y="139"/>
                  <a:pt x="689" y="139"/>
                </a:cubicBezTo>
                <a:cubicBezTo>
                  <a:pt x="689" y="139"/>
                  <a:pt x="687" y="135"/>
                  <a:pt x="687" y="135"/>
                </a:cubicBezTo>
                <a:cubicBezTo>
                  <a:pt x="688" y="134"/>
                  <a:pt x="687" y="134"/>
                  <a:pt x="686" y="133"/>
                </a:cubicBezTo>
                <a:cubicBezTo>
                  <a:pt x="686" y="133"/>
                  <a:pt x="685" y="133"/>
                  <a:pt x="685" y="133"/>
                </a:cubicBezTo>
                <a:cubicBezTo>
                  <a:pt x="684" y="133"/>
                  <a:pt x="684" y="133"/>
                  <a:pt x="684" y="133"/>
                </a:cubicBezTo>
                <a:cubicBezTo>
                  <a:pt x="683" y="133"/>
                  <a:pt x="684" y="132"/>
                  <a:pt x="683" y="131"/>
                </a:cubicBezTo>
                <a:cubicBezTo>
                  <a:pt x="683" y="131"/>
                  <a:pt x="683" y="131"/>
                  <a:pt x="682" y="130"/>
                </a:cubicBezTo>
                <a:cubicBezTo>
                  <a:pt x="682" y="129"/>
                  <a:pt x="682" y="129"/>
                  <a:pt x="681" y="128"/>
                </a:cubicBezTo>
                <a:cubicBezTo>
                  <a:pt x="680" y="128"/>
                  <a:pt x="679" y="129"/>
                  <a:pt x="679" y="127"/>
                </a:cubicBezTo>
                <a:cubicBezTo>
                  <a:pt x="679" y="127"/>
                  <a:pt x="678" y="126"/>
                  <a:pt x="678" y="125"/>
                </a:cubicBezTo>
                <a:cubicBezTo>
                  <a:pt x="678" y="125"/>
                  <a:pt x="677" y="124"/>
                  <a:pt x="677" y="124"/>
                </a:cubicBezTo>
                <a:cubicBezTo>
                  <a:pt x="675" y="122"/>
                  <a:pt x="672" y="119"/>
                  <a:pt x="670" y="117"/>
                </a:cubicBezTo>
                <a:cubicBezTo>
                  <a:pt x="669" y="116"/>
                  <a:pt x="668" y="116"/>
                  <a:pt x="667" y="115"/>
                </a:cubicBezTo>
                <a:cubicBezTo>
                  <a:pt x="666" y="114"/>
                  <a:pt x="665" y="113"/>
                  <a:pt x="664" y="113"/>
                </a:cubicBezTo>
                <a:cubicBezTo>
                  <a:pt x="663" y="113"/>
                  <a:pt x="664" y="111"/>
                  <a:pt x="662" y="111"/>
                </a:cubicBezTo>
                <a:cubicBezTo>
                  <a:pt x="662" y="110"/>
                  <a:pt x="661" y="110"/>
                  <a:pt x="661" y="109"/>
                </a:cubicBezTo>
                <a:cubicBezTo>
                  <a:pt x="660" y="108"/>
                  <a:pt x="659" y="108"/>
                  <a:pt x="658" y="107"/>
                </a:cubicBezTo>
                <a:cubicBezTo>
                  <a:pt x="657" y="107"/>
                  <a:pt x="657" y="107"/>
                  <a:pt x="657" y="106"/>
                </a:cubicBezTo>
                <a:cubicBezTo>
                  <a:pt x="657" y="105"/>
                  <a:pt x="656" y="105"/>
                  <a:pt x="656" y="105"/>
                </a:cubicBezTo>
                <a:cubicBezTo>
                  <a:pt x="654" y="105"/>
                  <a:pt x="653" y="103"/>
                  <a:pt x="651" y="103"/>
                </a:cubicBezTo>
                <a:cubicBezTo>
                  <a:pt x="651" y="102"/>
                  <a:pt x="651" y="102"/>
                  <a:pt x="650" y="102"/>
                </a:cubicBezTo>
                <a:cubicBezTo>
                  <a:pt x="649" y="101"/>
                  <a:pt x="647" y="101"/>
                  <a:pt x="646" y="99"/>
                </a:cubicBezTo>
                <a:cubicBezTo>
                  <a:pt x="646" y="98"/>
                  <a:pt x="644" y="98"/>
                  <a:pt x="643" y="97"/>
                </a:cubicBezTo>
                <a:cubicBezTo>
                  <a:pt x="642" y="97"/>
                  <a:pt x="642" y="97"/>
                  <a:pt x="642" y="96"/>
                </a:cubicBezTo>
                <a:cubicBezTo>
                  <a:pt x="642" y="96"/>
                  <a:pt x="641" y="94"/>
                  <a:pt x="640" y="94"/>
                </a:cubicBezTo>
                <a:cubicBezTo>
                  <a:pt x="639" y="93"/>
                  <a:pt x="639" y="92"/>
                  <a:pt x="638" y="92"/>
                </a:cubicBezTo>
                <a:cubicBezTo>
                  <a:pt x="637" y="91"/>
                  <a:pt x="636" y="89"/>
                  <a:pt x="635" y="89"/>
                </a:cubicBezTo>
                <a:cubicBezTo>
                  <a:pt x="634" y="89"/>
                  <a:pt x="633" y="87"/>
                  <a:pt x="632" y="87"/>
                </a:cubicBezTo>
                <a:cubicBezTo>
                  <a:pt x="631" y="87"/>
                  <a:pt x="632" y="85"/>
                  <a:pt x="630" y="85"/>
                </a:cubicBezTo>
                <a:cubicBezTo>
                  <a:pt x="629" y="85"/>
                  <a:pt x="628" y="85"/>
                  <a:pt x="627" y="84"/>
                </a:cubicBezTo>
                <a:cubicBezTo>
                  <a:pt x="627" y="83"/>
                  <a:pt x="626" y="82"/>
                  <a:pt x="625" y="82"/>
                </a:cubicBezTo>
                <a:cubicBezTo>
                  <a:pt x="624" y="82"/>
                  <a:pt x="623" y="81"/>
                  <a:pt x="623" y="80"/>
                </a:cubicBezTo>
                <a:cubicBezTo>
                  <a:pt x="623" y="80"/>
                  <a:pt x="623" y="79"/>
                  <a:pt x="622" y="79"/>
                </a:cubicBezTo>
                <a:cubicBezTo>
                  <a:pt x="621" y="79"/>
                  <a:pt x="620" y="78"/>
                  <a:pt x="619" y="78"/>
                </a:cubicBezTo>
                <a:cubicBezTo>
                  <a:pt x="618" y="77"/>
                  <a:pt x="618" y="76"/>
                  <a:pt x="617" y="75"/>
                </a:cubicBezTo>
                <a:cubicBezTo>
                  <a:pt x="616" y="75"/>
                  <a:pt x="615" y="75"/>
                  <a:pt x="614" y="75"/>
                </a:cubicBezTo>
                <a:cubicBezTo>
                  <a:pt x="614" y="74"/>
                  <a:pt x="612" y="73"/>
                  <a:pt x="611" y="73"/>
                </a:cubicBezTo>
                <a:cubicBezTo>
                  <a:pt x="611" y="72"/>
                  <a:pt x="609" y="72"/>
                  <a:pt x="609" y="71"/>
                </a:cubicBezTo>
                <a:cubicBezTo>
                  <a:pt x="609" y="70"/>
                  <a:pt x="607" y="71"/>
                  <a:pt x="607" y="70"/>
                </a:cubicBezTo>
                <a:cubicBezTo>
                  <a:pt x="606" y="69"/>
                  <a:pt x="605" y="70"/>
                  <a:pt x="605" y="69"/>
                </a:cubicBezTo>
                <a:cubicBezTo>
                  <a:pt x="604" y="68"/>
                  <a:pt x="603" y="69"/>
                  <a:pt x="602" y="68"/>
                </a:cubicBezTo>
                <a:cubicBezTo>
                  <a:pt x="601" y="67"/>
                  <a:pt x="600" y="67"/>
                  <a:pt x="599" y="66"/>
                </a:cubicBezTo>
                <a:cubicBezTo>
                  <a:pt x="599" y="66"/>
                  <a:pt x="598" y="66"/>
                  <a:pt x="598" y="66"/>
                </a:cubicBezTo>
                <a:cubicBezTo>
                  <a:pt x="597" y="66"/>
                  <a:pt x="597" y="66"/>
                  <a:pt x="596" y="65"/>
                </a:cubicBezTo>
                <a:cubicBezTo>
                  <a:pt x="595" y="64"/>
                  <a:pt x="593" y="64"/>
                  <a:pt x="592" y="62"/>
                </a:cubicBezTo>
                <a:cubicBezTo>
                  <a:pt x="592" y="61"/>
                  <a:pt x="591" y="62"/>
                  <a:pt x="590" y="62"/>
                </a:cubicBezTo>
                <a:cubicBezTo>
                  <a:pt x="589" y="61"/>
                  <a:pt x="588" y="60"/>
                  <a:pt x="588" y="59"/>
                </a:cubicBezTo>
                <a:cubicBezTo>
                  <a:pt x="584" y="59"/>
                  <a:pt x="584" y="59"/>
                  <a:pt x="584" y="59"/>
                </a:cubicBezTo>
                <a:cubicBezTo>
                  <a:pt x="583" y="57"/>
                  <a:pt x="581" y="57"/>
                  <a:pt x="579" y="56"/>
                </a:cubicBezTo>
                <a:cubicBezTo>
                  <a:pt x="578" y="55"/>
                  <a:pt x="577" y="55"/>
                  <a:pt x="577" y="54"/>
                </a:cubicBezTo>
                <a:cubicBezTo>
                  <a:pt x="576" y="54"/>
                  <a:pt x="575" y="54"/>
                  <a:pt x="574" y="54"/>
                </a:cubicBezTo>
                <a:cubicBezTo>
                  <a:pt x="573" y="53"/>
                  <a:pt x="572" y="52"/>
                  <a:pt x="570" y="52"/>
                </a:cubicBezTo>
                <a:cubicBezTo>
                  <a:pt x="570" y="52"/>
                  <a:pt x="570" y="52"/>
                  <a:pt x="570" y="52"/>
                </a:cubicBezTo>
                <a:cubicBezTo>
                  <a:pt x="569" y="51"/>
                  <a:pt x="568" y="51"/>
                  <a:pt x="567" y="51"/>
                </a:cubicBezTo>
                <a:cubicBezTo>
                  <a:pt x="567" y="49"/>
                  <a:pt x="566" y="49"/>
                  <a:pt x="564" y="49"/>
                </a:cubicBezTo>
                <a:cubicBezTo>
                  <a:pt x="564" y="49"/>
                  <a:pt x="563" y="49"/>
                  <a:pt x="562" y="48"/>
                </a:cubicBezTo>
                <a:cubicBezTo>
                  <a:pt x="561" y="47"/>
                  <a:pt x="560" y="48"/>
                  <a:pt x="560" y="48"/>
                </a:cubicBezTo>
                <a:cubicBezTo>
                  <a:pt x="559" y="47"/>
                  <a:pt x="558" y="46"/>
                  <a:pt x="558" y="46"/>
                </a:cubicBezTo>
                <a:cubicBezTo>
                  <a:pt x="558" y="46"/>
                  <a:pt x="557" y="46"/>
                  <a:pt x="557" y="46"/>
                </a:cubicBezTo>
                <a:cubicBezTo>
                  <a:pt x="556" y="46"/>
                  <a:pt x="554" y="46"/>
                  <a:pt x="554" y="44"/>
                </a:cubicBezTo>
                <a:cubicBezTo>
                  <a:pt x="553" y="44"/>
                  <a:pt x="552" y="44"/>
                  <a:pt x="551" y="43"/>
                </a:cubicBezTo>
                <a:cubicBezTo>
                  <a:pt x="551" y="42"/>
                  <a:pt x="550" y="43"/>
                  <a:pt x="549" y="43"/>
                </a:cubicBezTo>
                <a:cubicBezTo>
                  <a:pt x="548" y="43"/>
                  <a:pt x="547" y="41"/>
                  <a:pt x="546" y="42"/>
                </a:cubicBezTo>
                <a:cubicBezTo>
                  <a:pt x="544" y="42"/>
                  <a:pt x="544" y="41"/>
                  <a:pt x="542" y="41"/>
                </a:cubicBezTo>
                <a:cubicBezTo>
                  <a:pt x="542" y="39"/>
                  <a:pt x="540" y="40"/>
                  <a:pt x="540" y="40"/>
                </a:cubicBezTo>
                <a:cubicBezTo>
                  <a:pt x="539" y="39"/>
                  <a:pt x="538" y="39"/>
                  <a:pt x="537" y="39"/>
                </a:cubicBezTo>
                <a:cubicBezTo>
                  <a:pt x="536" y="39"/>
                  <a:pt x="536" y="39"/>
                  <a:pt x="535" y="38"/>
                </a:cubicBezTo>
                <a:cubicBezTo>
                  <a:pt x="534" y="39"/>
                  <a:pt x="533" y="37"/>
                  <a:pt x="532" y="37"/>
                </a:cubicBezTo>
                <a:cubicBezTo>
                  <a:pt x="531" y="38"/>
                  <a:pt x="531" y="36"/>
                  <a:pt x="529" y="36"/>
                </a:cubicBezTo>
                <a:cubicBezTo>
                  <a:pt x="529" y="36"/>
                  <a:pt x="527" y="35"/>
                  <a:pt x="526" y="34"/>
                </a:cubicBezTo>
                <a:cubicBezTo>
                  <a:pt x="527" y="34"/>
                  <a:pt x="527" y="34"/>
                  <a:pt x="527" y="33"/>
                </a:cubicBezTo>
                <a:cubicBezTo>
                  <a:pt x="527" y="33"/>
                  <a:pt x="526" y="33"/>
                  <a:pt x="526" y="32"/>
                </a:cubicBezTo>
                <a:cubicBezTo>
                  <a:pt x="526" y="32"/>
                  <a:pt x="525" y="33"/>
                  <a:pt x="525" y="33"/>
                </a:cubicBezTo>
                <a:cubicBezTo>
                  <a:pt x="525" y="33"/>
                  <a:pt x="525" y="34"/>
                  <a:pt x="524" y="34"/>
                </a:cubicBezTo>
                <a:cubicBezTo>
                  <a:pt x="524" y="34"/>
                  <a:pt x="524" y="34"/>
                  <a:pt x="524" y="34"/>
                </a:cubicBezTo>
                <a:cubicBezTo>
                  <a:pt x="523" y="33"/>
                  <a:pt x="522" y="33"/>
                  <a:pt x="521" y="33"/>
                </a:cubicBezTo>
                <a:cubicBezTo>
                  <a:pt x="519" y="34"/>
                  <a:pt x="520" y="32"/>
                  <a:pt x="519" y="32"/>
                </a:cubicBezTo>
                <a:cubicBezTo>
                  <a:pt x="519" y="32"/>
                  <a:pt x="519" y="31"/>
                  <a:pt x="519" y="31"/>
                </a:cubicBezTo>
                <a:cubicBezTo>
                  <a:pt x="517" y="31"/>
                  <a:pt x="515" y="32"/>
                  <a:pt x="514" y="31"/>
                </a:cubicBezTo>
                <a:cubicBezTo>
                  <a:pt x="512" y="30"/>
                  <a:pt x="510" y="31"/>
                  <a:pt x="509" y="30"/>
                </a:cubicBezTo>
                <a:cubicBezTo>
                  <a:pt x="509" y="30"/>
                  <a:pt x="509" y="30"/>
                  <a:pt x="509" y="30"/>
                </a:cubicBezTo>
                <a:cubicBezTo>
                  <a:pt x="508" y="29"/>
                  <a:pt x="507" y="30"/>
                  <a:pt x="506" y="29"/>
                </a:cubicBezTo>
                <a:cubicBezTo>
                  <a:pt x="505" y="28"/>
                  <a:pt x="504" y="29"/>
                  <a:pt x="503" y="29"/>
                </a:cubicBezTo>
                <a:cubicBezTo>
                  <a:pt x="503" y="29"/>
                  <a:pt x="503" y="29"/>
                  <a:pt x="503" y="29"/>
                </a:cubicBezTo>
                <a:cubicBezTo>
                  <a:pt x="502" y="27"/>
                  <a:pt x="501" y="28"/>
                  <a:pt x="500" y="27"/>
                </a:cubicBezTo>
                <a:cubicBezTo>
                  <a:pt x="499" y="27"/>
                  <a:pt x="498" y="26"/>
                  <a:pt x="497" y="26"/>
                </a:cubicBezTo>
                <a:cubicBezTo>
                  <a:pt x="496" y="27"/>
                  <a:pt x="496" y="26"/>
                  <a:pt x="495" y="26"/>
                </a:cubicBezTo>
                <a:cubicBezTo>
                  <a:pt x="494" y="26"/>
                  <a:pt x="493" y="25"/>
                  <a:pt x="492" y="25"/>
                </a:cubicBezTo>
                <a:cubicBezTo>
                  <a:pt x="491" y="25"/>
                  <a:pt x="490" y="25"/>
                  <a:pt x="489" y="25"/>
                </a:cubicBezTo>
                <a:cubicBezTo>
                  <a:pt x="488" y="25"/>
                  <a:pt x="488" y="24"/>
                  <a:pt x="487" y="24"/>
                </a:cubicBezTo>
                <a:cubicBezTo>
                  <a:pt x="486" y="24"/>
                  <a:pt x="485" y="24"/>
                  <a:pt x="485" y="24"/>
                </a:cubicBezTo>
                <a:cubicBezTo>
                  <a:pt x="484" y="23"/>
                  <a:pt x="484" y="23"/>
                  <a:pt x="484" y="22"/>
                </a:cubicBezTo>
                <a:cubicBezTo>
                  <a:pt x="483" y="22"/>
                  <a:pt x="483" y="22"/>
                  <a:pt x="482" y="21"/>
                </a:cubicBezTo>
                <a:cubicBezTo>
                  <a:pt x="482" y="21"/>
                  <a:pt x="482" y="21"/>
                  <a:pt x="481" y="22"/>
                </a:cubicBezTo>
                <a:cubicBezTo>
                  <a:pt x="480" y="22"/>
                  <a:pt x="480" y="22"/>
                  <a:pt x="479" y="20"/>
                </a:cubicBezTo>
                <a:cubicBezTo>
                  <a:pt x="479" y="20"/>
                  <a:pt x="479" y="20"/>
                  <a:pt x="479" y="20"/>
                </a:cubicBezTo>
                <a:cubicBezTo>
                  <a:pt x="479" y="20"/>
                  <a:pt x="478" y="21"/>
                  <a:pt x="478" y="21"/>
                </a:cubicBezTo>
                <a:cubicBezTo>
                  <a:pt x="477" y="21"/>
                  <a:pt x="476" y="21"/>
                  <a:pt x="475" y="21"/>
                </a:cubicBezTo>
                <a:cubicBezTo>
                  <a:pt x="474" y="21"/>
                  <a:pt x="474" y="20"/>
                  <a:pt x="474" y="19"/>
                </a:cubicBezTo>
                <a:cubicBezTo>
                  <a:pt x="474" y="19"/>
                  <a:pt x="474" y="19"/>
                  <a:pt x="475" y="19"/>
                </a:cubicBezTo>
                <a:cubicBezTo>
                  <a:pt x="474" y="18"/>
                  <a:pt x="474" y="18"/>
                  <a:pt x="474" y="18"/>
                </a:cubicBezTo>
                <a:cubicBezTo>
                  <a:pt x="472" y="18"/>
                  <a:pt x="470" y="19"/>
                  <a:pt x="469" y="17"/>
                </a:cubicBezTo>
                <a:cubicBezTo>
                  <a:pt x="469" y="17"/>
                  <a:pt x="468" y="18"/>
                  <a:pt x="468" y="18"/>
                </a:cubicBezTo>
                <a:cubicBezTo>
                  <a:pt x="468" y="18"/>
                  <a:pt x="468" y="19"/>
                  <a:pt x="468" y="19"/>
                </a:cubicBezTo>
                <a:cubicBezTo>
                  <a:pt x="468" y="19"/>
                  <a:pt x="467" y="20"/>
                  <a:pt x="467" y="20"/>
                </a:cubicBezTo>
                <a:cubicBezTo>
                  <a:pt x="466" y="18"/>
                  <a:pt x="464" y="19"/>
                  <a:pt x="463" y="19"/>
                </a:cubicBezTo>
                <a:cubicBezTo>
                  <a:pt x="463" y="18"/>
                  <a:pt x="464" y="18"/>
                  <a:pt x="463" y="16"/>
                </a:cubicBezTo>
                <a:cubicBezTo>
                  <a:pt x="462" y="16"/>
                  <a:pt x="462" y="17"/>
                  <a:pt x="461" y="18"/>
                </a:cubicBezTo>
                <a:cubicBezTo>
                  <a:pt x="461" y="18"/>
                  <a:pt x="460" y="18"/>
                  <a:pt x="460" y="19"/>
                </a:cubicBezTo>
                <a:cubicBezTo>
                  <a:pt x="459" y="20"/>
                  <a:pt x="459" y="18"/>
                  <a:pt x="458" y="18"/>
                </a:cubicBezTo>
                <a:cubicBezTo>
                  <a:pt x="456" y="18"/>
                  <a:pt x="454" y="18"/>
                  <a:pt x="452" y="18"/>
                </a:cubicBezTo>
                <a:cubicBezTo>
                  <a:pt x="451" y="18"/>
                  <a:pt x="450" y="17"/>
                  <a:pt x="449" y="17"/>
                </a:cubicBezTo>
                <a:cubicBezTo>
                  <a:pt x="447" y="17"/>
                  <a:pt x="446" y="17"/>
                  <a:pt x="445" y="17"/>
                </a:cubicBezTo>
                <a:cubicBezTo>
                  <a:pt x="441" y="17"/>
                  <a:pt x="441" y="17"/>
                  <a:pt x="441" y="17"/>
                </a:cubicBezTo>
                <a:cubicBezTo>
                  <a:pt x="441" y="17"/>
                  <a:pt x="440" y="16"/>
                  <a:pt x="439" y="16"/>
                </a:cubicBezTo>
                <a:cubicBezTo>
                  <a:pt x="438" y="17"/>
                  <a:pt x="437" y="18"/>
                  <a:pt x="436" y="17"/>
                </a:cubicBezTo>
                <a:cubicBezTo>
                  <a:pt x="433" y="16"/>
                  <a:pt x="429" y="17"/>
                  <a:pt x="425" y="16"/>
                </a:cubicBezTo>
                <a:cubicBezTo>
                  <a:pt x="424" y="16"/>
                  <a:pt x="423" y="17"/>
                  <a:pt x="422" y="15"/>
                </a:cubicBezTo>
                <a:cubicBezTo>
                  <a:pt x="422" y="15"/>
                  <a:pt x="422" y="16"/>
                  <a:pt x="422" y="16"/>
                </a:cubicBezTo>
                <a:cubicBezTo>
                  <a:pt x="421" y="17"/>
                  <a:pt x="420" y="16"/>
                  <a:pt x="419" y="15"/>
                </a:cubicBezTo>
                <a:cubicBezTo>
                  <a:pt x="419" y="16"/>
                  <a:pt x="418" y="16"/>
                  <a:pt x="418" y="16"/>
                </a:cubicBezTo>
                <a:cubicBezTo>
                  <a:pt x="417" y="16"/>
                  <a:pt x="416" y="15"/>
                  <a:pt x="416" y="15"/>
                </a:cubicBezTo>
                <a:cubicBezTo>
                  <a:pt x="415" y="15"/>
                  <a:pt x="415" y="16"/>
                  <a:pt x="414" y="16"/>
                </a:cubicBezTo>
                <a:cubicBezTo>
                  <a:pt x="414" y="16"/>
                  <a:pt x="413" y="16"/>
                  <a:pt x="413" y="15"/>
                </a:cubicBezTo>
                <a:cubicBezTo>
                  <a:pt x="412" y="16"/>
                  <a:pt x="412" y="16"/>
                  <a:pt x="412" y="16"/>
                </a:cubicBezTo>
                <a:cubicBezTo>
                  <a:pt x="410" y="15"/>
                  <a:pt x="409" y="16"/>
                  <a:pt x="407" y="15"/>
                </a:cubicBezTo>
                <a:cubicBezTo>
                  <a:pt x="407" y="16"/>
                  <a:pt x="406" y="16"/>
                  <a:pt x="406" y="16"/>
                </a:cubicBezTo>
                <a:cubicBezTo>
                  <a:pt x="405" y="15"/>
                  <a:pt x="404" y="15"/>
                  <a:pt x="403" y="16"/>
                </a:cubicBezTo>
                <a:cubicBezTo>
                  <a:pt x="403" y="16"/>
                  <a:pt x="403" y="16"/>
                  <a:pt x="402" y="15"/>
                </a:cubicBezTo>
                <a:cubicBezTo>
                  <a:pt x="400" y="15"/>
                  <a:pt x="398" y="15"/>
                  <a:pt x="396" y="15"/>
                </a:cubicBezTo>
                <a:cubicBezTo>
                  <a:pt x="396" y="15"/>
                  <a:pt x="395" y="16"/>
                  <a:pt x="395" y="16"/>
                </a:cubicBezTo>
                <a:cubicBezTo>
                  <a:pt x="394" y="16"/>
                  <a:pt x="394" y="16"/>
                  <a:pt x="394" y="15"/>
                </a:cubicBezTo>
                <a:cubicBezTo>
                  <a:pt x="393" y="16"/>
                  <a:pt x="393" y="16"/>
                  <a:pt x="393" y="16"/>
                </a:cubicBezTo>
                <a:cubicBezTo>
                  <a:pt x="392" y="16"/>
                  <a:pt x="390" y="16"/>
                  <a:pt x="389" y="16"/>
                </a:cubicBezTo>
                <a:cubicBezTo>
                  <a:pt x="386" y="16"/>
                  <a:pt x="382" y="16"/>
                  <a:pt x="379" y="16"/>
                </a:cubicBezTo>
                <a:cubicBezTo>
                  <a:pt x="376" y="16"/>
                  <a:pt x="374" y="15"/>
                  <a:pt x="372" y="17"/>
                </a:cubicBezTo>
                <a:cubicBezTo>
                  <a:pt x="371" y="17"/>
                  <a:pt x="371" y="17"/>
                  <a:pt x="371" y="17"/>
                </a:cubicBezTo>
                <a:cubicBezTo>
                  <a:pt x="369" y="17"/>
                  <a:pt x="367" y="17"/>
                  <a:pt x="365" y="18"/>
                </a:cubicBezTo>
                <a:cubicBezTo>
                  <a:pt x="364" y="18"/>
                  <a:pt x="362" y="18"/>
                  <a:pt x="361" y="18"/>
                </a:cubicBezTo>
                <a:cubicBezTo>
                  <a:pt x="360" y="19"/>
                  <a:pt x="360" y="19"/>
                  <a:pt x="360" y="18"/>
                </a:cubicBezTo>
                <a:cubicBezTo>
                  <a:pt x="359" y="19"/>
                  <a:pt x="359" y="19"/>
                  <a:pt x="358" y="19"/>
                </a:cubicBezTo>
                <a:cubicBezTo>
                  <a:pt x="357" y="19"/>
                  <a:pt x="355" y="19"/>
                  <a:pt x="354" y="19"/>
                </a:cubicBezTo>
                <a:cubicBezTo>
                  <a:pt x="352" y="19"/>
                  <a:pt x="351" y="20"/>
                  <a:pt x="350" y="20"/>
                </a:cubicBezTo>
                <a:cubicBezTo>
                  <a:pt x="349" y="20"/>
                  <a:pt x="347" y="20"/>
                  <a:pt x="346" y="20"/>
                </a:cubicBezTo>
                <a:cubicBezTo>
                  <a:pt x="344" y="22"/>
                  <a:pt x="342" y="21"/>
                  <a:pt x="339" y="21"/>
                </a:cubicBezTo>
                <a:cubicBezTo>
                  <a:pt x="338" y="21"/>
                  <a:pt x="338" y="22"/>
                  <a:pt x="336" y="22"/>
                </a:cubicBezTo>
                <a:cubicBezTo>
                  <a:pt x="336" y="22"/>
                  <a:pt x="335" y="22"/>
                  <a:pt x="334" y="23"/>
                </a:cubicBezTo>
                <a:cubicBezTo>
                  <a:pt x="334" y="23"/>
                  <a:pt x="333" y="23"/>
                  <a:pt x="333" y="23"/>
                </a:cubicBezTo>
                <a:cubicBezTo>
                  <a:pt x="332" y="23"/>
                  <a:pt x="332" y="23"/>
                  <a:pt x="331" y="24"/>
                </a:cubicBezTo>
                <a:cubicBezTo>
                  <a:pt x="331" y="24"/>
                  <a:pt x="330" y="23"/>
                  <a:pt x="330" y="23"/>
                </a:cubicBezTo>
                <a:cubicBezTo>
                  <a:pt x="329" y="24"/>
                  <a:pt x="328" y="24"/>
                  <a:pt x="327" y="25"/>
                </a:cubicBezTo>
                <a:cubicBezTo>
                  <a:pt x="327" y="25"/>
                  <a:pt x="327" y="25"/>
                  <a:pt x="326" y="25"/>
                </a:cubicBezTo>
                <a:cubicBezTo>
                  <a:pt x="325" y="24"/>
                  <a:pt x="324" y="27"/>
                  <a:pt x="324" y="25"/>
                </a:cubicBezTo>
                <a:cubicBezTo>
                  <a:pt x="323" y="25"/>
                  <a:pt x="322" y="26"/>
                  <a:pt x="321" y="26"/>
                </a:cubicBezTo>
                <a:cubicBezTo>
                  <a:pt x="321" y="27"/>
                  <a:pt x="320" y="27"/>
                  <a:pt x="320" y="27"/>
                </a:cubicBezTo>
                <a:cubicBezTo>
                  <a:pt x="319" y="26"/>
                  <a:pt x="318" y="28"/>
                  <a:pt x="317" y="28"/>
                </a:cubicBezTo>
                <a:cubicBezTo>
                  <a:pt x="315" y="27"/>
                  <a:pt x="314" y="28"/>
                  <a:pt x="313" y="29"/>
                </a:cubicBezTo>
                <a:cubicBezTo>
                  <a:pt x="312" y="30"/>
                  <a:pt x="310" y="29"/>
                  <a:pt x="309" y="30"/>
                </a:cubicBezTo>
                <a:cubicBezTo>
                  <a:pt x="309" y="31"/>
                  <a:pt x="308" y="30"/>
                  <a:pt x="308" y="31"/>
                </a:cubicBezTo>
                <a:cubicBezTo>
                  <a:pt x="307" y="31"/>
                  <a:pt x="306" y="30"/>
                  <a:pt x="305" y="31"/>
                </a:cubicBezTo>
                <a:cubicBezTo>
                  <a:pt x="305" y="31"/>
                  <a:pt x="304" y="31"/>
                  <a:pt x="303" y="31"/>
                </a:cubicBezTo>
                <a:cubicBezTo>
                  <a:pt x="302" y="31"/>
                  <a:pt x="302" y="33"/>
                  <a:pt x="301" y="32"/>
                </a:cubicBezTo>
                <a:cubicBezTo>
                  <a:pt x="300" y="33"/>
                  <a:pt x="300" y="34"/>
                  <a:pt x="299" y="33"/>
                </a:cubicBezTo>
                <a:cubicBezTo>
                  <a:pt x="298" y="33"/>
                  <a:pt x="298" y="33"/>
                  <a:pt x="298" y="33"/>
                </a:cubicBezTo>
                <a:cubicBezTo>
                  <a:pt x="297" y="33"/>
                  <a:pt x="295" y="33"/>
                  <a:pt x="294" y="33"/>
                </a:cubicBezTo>
                <a:cubicBezTo>
                  <a:pt x="294" y="33"/>
                  <a:pt x="294" y="34"/>
                  <a:pt x="294" y="34"/>
                </a:cubicBezTo>
                <a:cubicBezTo>
                  <a:pt x="292" y="34"/>
                  <a:pt x="291" y="35"/>
                  <a:pt x="289" y="35"/>
                </a:cubicBezTo>
                <a:cubicBezTo>
                  <a:pt x="289" y="36"/>
                  <a:pt x="288" y="36"/>
                  <a:pt x="288" y="36"/>
                </a:cubicBezTo>
                <a:cubicBezTo>
                  <a:pt x="287" y="36"/>
                  <a:pt x="286" y="36"/>
                  <a:pt x="285" y="37"/>
                </a:cubicBezTo>
                <a:cubicBezTo>
                  <a:pt x="284" y="38"/>
                  <a:pt x="283" y="37"/>
                  <a:pt x="282" y="37"/>
                </a:cubicBezTo>
                <a:cubicBezTo>
                  <a:pt x="280" y="37"/>
                  <a:pt x="280" y="39"/>
                  <a:pt x="279" y="38"/>
                </a:cubicBezTo>
                <a:cubicBezTo>
                  <a:pt x="278" y="38"/>
                  <a:pt x="277" y="38"/>
                  <a:pt x="276" y="39"/>
                </a:cubicBezTo>
                <a:cubicBezTo>
                  <a:pt x="275" y="39"/>
                  <a:pt x="274" y="40"/>
                  <a:pt x="273" y="40"/>
                </a:cubicBezTo>
                <a:cubicBezTo>
                  <a:pt x="272" y="40"/>
                  <a:pt x="271" y="41"/>
                  <a:pt x="270" y="41"/>
                </a:cubicBezTo>
                <a:cubicBezTo>
                  <a:pt x="268" y="40"/>
                  <a:pt x="267" y="42"/>
                  <a:pt x="265" y="42"/>
                </a:cubicBezTo>
                <a:cubicBezTo>
                  <a:pt x="265" y="43"/>
                  <a:pt x="264" y="43"/>
                  <a:pt x="263" y="43"/>
                </a:cubicBezTo>
                <a:cubicBezTo>
                  <a:pt x="263" y="44"/>
                  <a:pt x="262" y="44"/>
                  <a:pt x="261" y="44"/>
                </a:cubicBezTo>
                <a:cubicBezTo>
                  <a:pt x="260" y="44"/>
                  <a:pt x="259" y="45"/>
                  <a:pt x="258" y="45"/>
                </a:cubicBezTo>
                <a:cubicBezTo>
                  <a:pt x="258" y="46"/>
                  <a:pt x="257" y="47"/>
                  <a:pt x="257" y="47"/>
                </a:cubicBezTo>
                <a:cubicBezTo>
                  <a:pt x="255" y="46"/>
                  <a:pt x="254" y="48"/>
                  <a:pt x="253" y="49"/>
                </a:cubicBezTo>
                <a:cubicBezTo>
                  <a:pt x="250" y="49"/>
                  <a:pt x="250" y="49"/>
                  <a:pt x="250" y="49"/>
                </a:cubicBezTo>
                <a:cubicBezTo>
                  <a:pt x="249" y="49"/>
                  <a:pt x="248" y="50"/>
                  <a:pt x="248" y="50"/>
                </a:cubicBezTo>
                <a:cubicBezTo>
                  <a:pt x="247" y="50"/>
                  <a:pt x="247" y="50"/>
                  <a:pt x="247" y="50"/>
                </a:cubicBezTo>
                <a:cubicBezTo>
                  <a:pt x="245" y="51"/>
                  <a:pt x="245" y="49"/>
                  <a:pt x="244" y="49"/>
                </a:cubicBezTo>
                <a:cubicBezTo>
                  <a:pt x="243" y="50"/>
                  <a:pt x="242" y="49"/>
                  <a:pt x="241" y="49"/>
                </a:cubicBezTo>
                <a:cubicBezTo>
                  <a:pt x="241" y="49"/>
                  <a:pt x="241" y="49"/>
                  <a:pt x="241" y="49"/>
                </a:cubicBezTo>
                <a:cubicBezTo>
                  <a:pt x="241" y="48"/>
                  <a:pt x="242" y="49"/>
                  <a:pt x="242" y="48"/>
                </a:cubicBezTo>
                <a:cubicBezTo>
                  <a:pt x="242" y="48"/>
                  <a:pt x="242" y="47"/>
                  <a:pt x="241" y="47"/>
                </a:cubicBezTo>
                <a:cubicBezTo>
                  <a:pt x="240" y="46"/>
                  <a:pt x="241" y="45"/>
                  <a:pt x="241" y="44"/>
                </a:cubicBezTo>
                <a:cubicBezTo>
                  <a:pt x="241" y="44"/>
                  <a:pt x="241" y="44"/>
                  <a:pt x="241" y="44"/>
                </a:cubicBezTo>
                <a:cubicBezTo>
                  <a:pt x="241" y="44"/>
                  <a:pt x="241" y="44"/>
                  <a:pt x="242" y="45"/>
                </a:cubicBezTo>
                <a:cubicBezTo>
                  <a:pt x="243" y="44"/>
                  <a:pt x="243" y="44"/>
                  <a:pt x="243" y="43"/>
                </a:cubicBezTo>
                <a:cubicBezTo>
                  <a:pt x="244" y="43"/>
                  <a:pt x="244" y="43"/>
                  <a:pt x="244" y="42"/>
                </a:cubicBezTo>
                <a:cubicBezTo>
                  <a:pt x="244" y="41"/>
                  <a:pt x="244" y="41"/>
                  <a:pt x="243" y="41"/>
                </a:cubicBezTo>
                <a:cubicBezTo>
                  <a:pt x="243" y="39"/>
                  <a:pt x="243" y="39"/>
                  <a:pt x="243" y="39"/>
                </a:cubicBezTo>
                <a:cubicBezTo>
                  <a:pt x="243" y="38"/>
                  <a:pt x="242" y="37"/>
                  <a:pt x="241" y="36"/>
                </a:cubicBezTo>
                <a:cubicBezTo>
                  <a:pt x="241" y="37"/>
                  <a:pt x="240" y="37"/>
                  <a:pt x="240" y="38"/>
                </a:cubicBezTo>
                <a:cubicBezTo>
                  <a:pt x="240" y="38"/>
                  <a:pt x="239" y="37"/>
                  <a:pt x="239" y="37"/>
                </a:cubicBezTo>
                <a:cubicBezTo>
                  <a:pt x="239" y="37"/>
                  <a:pt x="239" y="36"/>
                  <a:pt x="239" y="36"/>
                </a:cubicBezTo>
                <a:cubicBezTo>
                  <a:pt x="239" y="35"/>
                  <a:pt x="240" y="35"/>
                  <a:pt x="240" y="34"/>
                </a:cubicBezTo>
                <a:cubicBezTo>
                  <a:pt x="240" y="34"/>
                  <a:pt x="240" y="33"/>
                  <a:pt x="241" y="33"/>
                </a:cubicBezTo>
                <a:cubicBezTo>
                  <a:pt x="242" y="33"/>
                  <a:pt x="242" y="33"/>
                  <a:pt x="243" y="32"/>
                </a:cubicBezTo>
                <a:cubicBezTo>
                  <a:pt x="243" y="32"/>
                  <a:pt x="244" y="31"/>
                  <a:pt x="245" y="31"/>
                </a:cubicBezTo>
                <a:cubicBezTo>
                  <a:pt x="246" y="32"/>
                  <a:pt x="247" y="30"/>
                  <a:pt x="248" y="30"/>
                </a:cubicBezTo>
                <a:cubicBezTo>
                  <a:pt x="248" y="31"/>
                  <a:pt x="249" y="31"/>
                  <a:pt x="250" y="30"/>
                </a:cubicBezTo>
                <a:cubicBezTo>
                  <a:pt x="250" y="30"/>
                  <a:pt x="251" y="30"/>
                  <a:pt x="251" y="30"/>
                </a:cubicBezTo>
                <a:cubicBezTo>
                  <a:pt x="253" y="29"/>
                  <a:pt x="255" y="29"/>
                  <a:pt x="256" y="28"/>
                </a:cubicBezTo>
                <a:cubicBezTo>
                  <a:pt x="258" y="26"/>
                  <a:pt x="259" y="26"/>
                  <a:pt x="261" y="26"/>
                </a:cubicBezTo>
                <a:cubicBezTo>
                  <a:pt x="262" y="26"/>
                  <a:pt x="262" y="25"/>
                  <a:pt x="263" y="25"/>
                </a:cubicBezTo>
                <a:cubicBezTo>
                  <a:pt x="264" y="24"/>
                  <a:pt x="266" y="24"/>
                  <a:pt x="267" y="23"/>
                </a:cubicBezTo>
                <a:cubicBezTo>
                  <a:pt x="268" y="23"/>
                  <a:pt x="270" y="22"/>
                  <a:pt x="271" y="22"/>
                </a:cubicBezTo>
                <a:cubicBezTo>
                  <a:pt x="272" y="20"/>
                  <a:pt x="274" y="22"/>
                  <a:pt x="275" y="20"/>
                </a:cubicBezTo>
                <a:cubicBezTo>
                  <a:pt x="276" y="20"/>
                  <a:pt x="277" y="21"/>
                  <a:pt x="278" y="20"/>
                </a:cubicBezTo>
                <a:cubicBezTo>
                  <a:pt x="279" y="19"/>
                  <a:pt x="280" y="19"/>
                  <a:pt x="281" y="19"/>
                </a:cubicBezTo>
                <a:cubicBezTo>
                  <a:pt x="282" y="19"/>
                  <a:pt x="283" y="20"/>
                  <a:pt x="284" y="19"/>
                </a:cubicBezTo>
                <a:cubicBezTo>
                  <a:pt x="285" y="18"/>
                  <a:pt x="286" y="18"/>
                  <a:pt x="287" y="17"/>
                </a:cubicBezTo>
                <a:cubicBezTo>
                  <a:pt x="288" y="16"/>
                  <a:pt x="289" y="16"/>
                  <a:pt x="290" y="17"/>
                </a:cubicBezTo>
                <a:cubicBezTo>
                  <a:pt x="291" y="17"/>
                  <a:pt x="291" y="17"/>
                  <a:pt x="291" y="17"/>
                </a:cubicBezTo>
                <a:cubicBezTo>
                  <a:pt x="291" y="18"/>
                  <a:pt x="290" y="18"/>
                  <a:pt x="290" y="18"/>
                </a:cubicBezTo>
                <a:cubicBezTo>
                  <a:pt x="290" y="19"/>
                  <a:pt x="290" y="19"/>
                  <a:pt x="290" y="20"/>
                </a:cubicBezTo>
                <a:cubicBezTo>
                  <a:pt x="290" y="20"/>
                  <a:pt x="291" y="20"/>
                  <a:pt x="292" y="20"/>
                </a:cubicBezTo>
                <a:cubicBezTo>
                  <a:pt x="292" y="19"/>
                  <a:pt x="293" y="19"/>
                  <a:pt x="294" y="19"/>
                </a:cubicBezTo>
                <a:cubicBezTo>
                  <a:pt x="293" y="18"/>
                  <a:pt x="292" y="18"/>
                  <a:pt x="291" y="17"/>
                </a:cubicBezTo>
                <a:cubicBezTo>
                  <a:pt x="293" y="16"/>
                  <a:pt x="293" y="15"/>
                  <a:pt x="294" y="14"/>
                </a:cubicBezTo>
                <a:cubicBezTo>
                  <a:pt x="296" y="14"/>
                  <a:pt x="296" y="14"/>
                  <a:pt x="298" y="13"/>
                </a:cubicBezTo>
                <a:cubicBezTo>
                  <a:pt x="299" y="13"/>
                  <a:pt x="300" y="12"/>
                  <a:pt x="302" y="12"/>
                </a:cubicBezTo>
                <a:cubicBezTo>
                  <a:pt x="303" y="13"/>
                  <a:pt x="303" y="11"/>
                  <a:pt x="304" y="12"/>
                </a:cubicBezTo>
                <a:cubicBezTo>
                  <a:pt x="305" y="12"/>
                  <a:pt x="306" y="12"/>
                  <a:pt x="307" y="12"/>
                </a:cubicBezTo>
                <a:cubicBezTo>
                  <a:pt x="308" y="11"/>
                  <a:pt x="308" y="10"/>
                  <a:pt x="309" y="11"/>
                </a:cubicBezTo>
                <a:cubicBezTo>
                  <a:pt x="310" y="10"/>
                  <a:pt x="311" y="9"/>
                  <a:pt x="312" y="11"/>
                </a:cubicBezTo>
                <a:cubicBezTo>
                  <a:pt x="312" y="11"/>
                  <a:pt x="313" y="11"/>
                  <a:pt x="314" y="11"/>
                </a:cubicBezTo>
                <a:cubicBezTo>
                  <a:pt x="315" y="10"/>
                  <a:pt x="315" y="9"/>
                  <a:pt x="316" y="10"/>
                </a:cubicBezTo>
                <a:cubicBezTo>
                  <a:pt x="317" y="10"/>
                  <a:pt x="317" y="10"/>
                  <a:pt x="318" y="10"/>
                </a:cubicBezTo>
                <a:cubicBezTo>
                  <a:pt x="318" y="9"/>
                  <a:pt x="319" y="8"/>
                  <a:pt x="320" y="8"/>
                </a:cubicBezTo>
                <a:cubicBezTo>
                  <a:pt x="320" y="8"/>
                  <a:pt x="320" y="8"/>
                  <a:pt x="321" y="8"/>
                </a:cubicBezTo>
                <a:cubicBezTo>
                  <a:pt x="321" y="8"/>
                  <a:pt x="321" y="8"/>
                  <a:pt x="322" y="8"/>
                </a:cubicBezTo>
                <a:cubicBezTo>
                  <a:pt x="323" y="8"/>
                  <a:pt x="324" y="8"/>
                  <a:pt x="325" y="8"/>
                </a:cubicBezTo>
                <a:cubicBezTo>
                  <a:pt x="327" y="8"/>
                  <a:pt x="327" y="6"/>
                  <a:pt x="329" y="7"/>
                </a:cubicBezTo>
                <a:cubicBezTo>
                  <a:pt x="330" y="7"/>
                  <a:pt x="331" y="6"/>
                  <a:pt x="332" y="6"/>
                </a:cubicBezTo>
                <a:cubicBezTo>
                  <a:pt x="333" y="6"/>
                  <a:pt x="334" y="6"/>
                  <a:pt x="335" y="6"/>
                </a:cubicBezTo>
                <a:cubicBezTo>
                  <a:pt x="336" y="5"/>
                  <a:pt x="336" y="5"/>
                  <a:pt x="337" y="5"/>
                </a:cubicBezTo>
                <a:cubicBezTo>
                  <a:pt x="339" y="5"/>
                  <a:pt x="340" y="5"/>
                  <a:pt x="341" y="5"/>
                </a:cubicBezTo>
                <a:cubicBezTo>
                  <a:pt x="343" y="4"/>
                  <a:pt x="343" y="4"/>
                  <a:pt x="345" y="5"/>
                </a:cubicBezTo>
                <a:cubicBezTo>
                  <a:pt x="346" y="5"/>
                  <a:pt x="347" y="5"/>
                  <a:pt x="348" y="4"/>
                </a:cubicBezTo>
                <a:cubicBezTo>
                  <a:pt x="349" y="4"/>
                  <a:pt x="349" y="4"/>
                  <a:pt x="350" y="3"/>
                </a:cubicBezTo>
                <a:cubicBezTo>
                  <a:pt x="351" y="3"/>
                  <a:pt x="352" y="3"/>
                  <a:pt x="353" y="3"/>
                </a:cubicBezTo>
                <a:cubicBezTo>
                  <a:pt x="354" y="3"/>
                  <a:pt x="355" y="3"/>
                  <a:pt x="356" y="3"/>
                </a:cubicBezTo>
                <a:cubicBezTo>
                  <a:pt x="358" y="3"/>
                  <a:pt x="359" y="3"/>
                  <a:pt x="360" y="2"/>
                </a:cubicBezTo>
                <a:cubicBezTo>
                  <a:pt x="364" y="2"/>
                  <a:pt x="364" y="2"/>
                  <a:pt x="364" y="2"/>
                </a:cubicBezTo>
                <a:cubicBezTo>
                  <a:pt x="365" y="2"/>
                  <a:pt x="367" y="2"/>
                  <a:pt x="368" y="2"/>
                </a:cubicBezTo>
                <a:cubicBezTo>
                  <a:pt x="368" y="2"/>
                  <a:pt x="368" y="1"/>
                  <a:pt x="369" y="1"/>
                </a:cubicBezTo>
                <a:cubicBezTo>
                  <a:pt x="370" y="1"/>
                  <a:pt x="370" y="1"/>
                  <a:pt x="371" y="2"/>
                </a:cubicBezTo>
                <a:cubicBezTo>
                  <a:pt x="372" y="1"/>
                  <a:pt x="372" y="0"/>
                  <a:pt x="373" y="2"/>
                </a:cubicBezTo>
                <a:cubicBezTo>
                  <a:pt x="374" y="2"/>
                  <a:pt x="374" y="2"/>
                  <a:pt x="375" y="2"/>
                </a:cubicBezTo>
                <a:cubicBezTo>
                  <a:pt x="376" y="2"/>
                  <a:pt x="378" y="2"/>
                  <a:pt x="379" y="2"/>
                </a:cubicBezTo>
                <a:cubicBezTo>
                  <a:pt x="380" y="2"/>
                  <a:pt x="380" y="2"/>
                  <a:pt x="380" y="1"/>
                </a:cubicBezTo>
                <a:cubicBezTo>
                  <a:pt x="381" y="1"/>
                  <a:pt x="381" y="2"/>
                  <a:pt x="383" y="2"/>
                </a:cubicBezTo>
                <a:cubicBezTo>
                  <a:pt x="384" y="2"/>
                  <a:pt x="385" y="2"/>
                  <a:pt x="386" y="2"/>
                </a:cubicBezTo>
                <a:cubicBezTo>
                  <a:pt x="387" y="2"/>
                  <a:pt x="388" y="2"/>
                  <a:pt x="389" y="1"/>
                </a:cubicBezTo>
                <a:cubicBezTo>
                  <a:pt x="390" y="3"/>
                  <a:pt x="391" y="2"/>
                  <a:pt x="393" y="2"/>
                </a:cubicBezTo>
                <a:cubicBezTo>
                  <a:pt x="394" y="2"/>
                  <a:pt x="395" y="2"/>
                  <a:pt x="396" y="2"/>
                </a:cubicBezTo>
                <a:cubicBezTo>
                  <a:pt x="398" y="2"/>
                  <a:pt x="400" y="2"/>
                  <a:pt x="402" y="2"/>
                </a:cubicBezTo>
                <a:cubicBezTo>
                  <a:pt x="403" y="2"/>
                  <a:pt x="404" y="1"/>
                  <a:pt x="405" y="1"/>
                </a:cubicBezTo>
                <a:cubicBezTo>
                  <a:pt x="406" y="1"/>
                  <a:pt x="407" y="1"/>
                  <a:pt x="408" y="1"/>
                </a:cubicBezTo>
                <a:cubicBezTo>
                  <a:pt x="412" y="1"/>
                  <a:pt x="412" y="1"/>
                  <a:pt x="412" y="1"/>
                </a:cubicBezTo>
                <a:cubicBezTo>
                  <a:pt x="413" y="1"/>
                  <a:pt x="413" y="1"/>
                  <a:pt x="414" y="1"/>
                </a:cubicBezTo>
                <a:cubicBezTo>
                  <a:pt x="414" y="1"/>
                  <a:pt x="414" y="2"/>
                  <a:pt x="415" y="2"/>
                </a:cubicBezTo>
                <a:cubicBezTo>
                  <a:pt x="416" y="2"/>
                  <a:pt x="418" y="2"/>
                  <a:pt x="420" y="2"/>
                </a:cubicBezTo>
                <a:cubicBezTo>
                  <a:pt x="421" y="2"/>
                  <a:pt x="421" y="2"/>
                  <a:pt x="422" y="3"/>
                </a:cubicBezTo>
                <a:cubicBezTo>
                  <a:pt x="422" y="3"/>
                  <a:pt x="423" y="3"/>
                  <a:pt x="423" y="3"/>
                </a:cubicBezTo>
                <a:cubicBezTo>
                  <a:pt x="424" y="3"/>
                  <a:pt x="424" y="2"/>
                  <a:pt x="425" y="2"/>
                </a:cubicBezTo>
                <a:cubicBezTo>
                  <a:pt x="432" y="2"/>
                  <a:pt x="439" y="2"/>
                  <a:pt x="446" y="2"/>
                </a:cubicBezTo>
                <a:cubicBezTo>
                  <a:pt x="447" y="2"/>
                  <a:pt x="448" y="3"/>
                  <a:pt x="449" y="4"/>
                </a:cubicBezTo>
                <a:cubicBezTo>
                  <a:pt x="450" y="4"/>
                  <a:pt x="450" y="4"/>
                  <a:pt x="451" y="3"/>
                </a:cubicBezTo>
                <a:cubicBezTo>
                  <a:pt x="452" y="2"/>
                  <a:pt x="453" y="3"/>
                  <a:pt x="454" y="4"/>
                </a:cubicBezTo>
                <a:cubicBezTo>
                  <a:pt x="455" y="4"/>
                  <a:pt x="455" y="3"/>
                  <a:pt x="455" y="3"/>
                </a:cubicBezTo>
                <a:cubicBezTo>
                  <a:pt x="456" y="3"/>
                  <a:pt x="456" y="4"/>
                  <a:pt x="456" y="4"/>
                </a:cubicBezTo>
                <a:cubicBezTo>
                  <a:pt x="457" y="4"/>
                  <a:pt x="457" y="4"/>
                  <a:pt x="457" y="4"/>
                </a:cubicBezTo>
                <a:cubicBezTo>
                  <a:pt x="459" y="4"/>
                  <a:pt x="461" y="4"/>
                  <a:pt x="462" y="4"/>
                </a:cubicBezTo>
                <a:cubicBezTo>
                  <a:pt x="463" y="6"/>
                  <a:pt x="465" y="5"/>
                  <a:pt x="466" y="5"/>
                </a:cubicBezTo>
                <a:cubicBezTo>
                  <a:pt x="467" y="5"/>
                  <a:pt x="468" y="6"/>
                  <a:pt x="469" y="6"/>
                </a:cubicBezTo>
                <a:cubicBezTo>
                  <a:pt x="470" y="6"/>
                  <a:pt x="471" y="6"/>
                  <a:pt x="471" y="7"/>
                </a:cubicBezTo>
                <a:cubicBezTo>
                  <a:pt x="472" y="6"/>
                  <a:pt x="472" y="6"/>
                  <a:pt x="472" y="6"/>
                </a:cubicBezTo>
                <a:cubicBezTo>
                  <a:pt x="473" y="6"/>
                  <a:pt x="474" y="6"/>
                  <a:pt x="475" y="6"/>
                </a:cubicBezTo>
                <a:cubicBezTo>
                  <a:pt x="477" y="6"/>
                  <a:pt x="477" y="7"/>
                  <a:pt x="479" y="7"/>
                </a:cubicBezTo>
                <a:cubicBezTo>
                  <a:pt x="480" y="7"/>
                  <a:pt x="481" y="7"/>
                  <a:pt x="482" y="7"/>
                </a:cubicBezTo>
                <a:cubicBezTo>
                  <a:pt x="483" y="7"/>
                  <a:pt x="483" y="7"/>
                  <a:pt x="484" y="7"/>
                </a:cubicBezTo>
                <a:cubicBezTo>
                  <a:pt x="485" y="8"/>
                  <a:pt x="486" y="9"/>
                  <a:pt x="488" y="9"/>
                </a:cubicBezTo>
                <a:cubicBezTo>
                  <a:pt x="489" y="9"/>
                  <a:pt x="490" y="9"/>
                  <a:pt x="492" y="9"/>
                </a:cubicBezTo>
                <a:cubicBezTo>
                  <a:pt x="493" y="8"/>
                  <a:pt x="495" y="10"/>
                  <a:pt x="497" y="10"/>
                </a:cubicBezTo>
                <a:cubicBezTo>
                  <a:pt x="497" y="10"/>
                  <a:pt x="498" y="11"/>
                  <a:pt x="499" y="11"/>
                </a:cubicBezTo>
                <a:cubicBezTo>
                  <a:pt x="499" y="11"/>
                  <a:pt x="500" y="12"/>
                  <a:pt x="500" y="12"/>
                </a:cubicBezTo>
                <a:cubicBezTo>
                  <a:pt x="501" y="10"/>
                  <a:pt x="502" y="11"/>
                  <a:pt x="503" y="11"/>
                </a:cubicBezTo>
                <a:cubicBezTo>
                  <a:pt x="503" y="12"/>
                  <a:pt x="504" y="11"/>
                  <a:pt x="505" y="12"/>
                </a:cubicBezTo>
                <a:cubicBezTo>
                  <a:pt x="506" y="12"/>
                  <a:pt x="507" y="11"/>
                  <a:pt x="508" y="12"/>
                </a:cubicBezTo>
                <a:cubicBezTo>
                  <a:pt x="509" y="12"/>
                  <a:pt x="510" y="13"/>
                  <a:pt x="511" y="13"/>
                </a:cubicBezTo>
                <a:cubicBezTo>
                  <a:pt x="512" y="14"/>
                  <a:pt x="513" y="12"/>
                  <a:pt x="514" y="13"/>
                </a:cubicBezTo>
                <a:cubicBezTo>
                  <a:pt x="514" y="14"/>
                  <a:pt x="516" y="14"/>
                  <a:pt x="517" y="14"/>
                </a:cubicBezTo>
                <a:cubicBezTo>
                  <a:pt x="518" y="15"/>
                  <a:pt x="518" y="15"/>
                  <a:pt x="517" y="16"/>
                </a:cubicBezTo>
                <a:cubicBezTo>
                  <a:pt x="517" y="16"/>
                  <a:pt x="517" y="17"/>
                  <a:pt x="517" y="17"/>
                </a:cubicBezTo>
                <a:cubicBezTo>
                  <a:pt x="517" y="17"/>
                  <a:pt x="518" y="17"/>
                  <a:pt x="519" y="18"/>
                </a:cubicBezTo>
                <a:cubicBezTo>
                  <a:pt x="517" y="19"/>
                  <a:pt x="515" y="18"/>
                  <a:pt x="515" y="20"/>
                </a:cubicBezTo>
                <a:cubicBezTo>
                  <a:pt x="516" y="20"/>
                  <a:pt x="517" y="21"/>
                  <a:pt x="518" y="21"/>
                </a:cubicBezTo>
                <a:cubicBezTo>
                  <a:pt x="518" y="22"/>
                  <a:pt x="517" y="22"/>
                  <a:pt x="518" y="23"/>
                </a:cubicBezTo>
                <a:cubicBezTo>
                  <a:pt x="518" y="23"/>
                  <a:pt x="518" y="24"/>
                  <a:pt x="518" y="24"/>
                </a:cubicBezTo>
                <a:cubicBezTo>
                  <a:pt x="519" y="25"/>
                  <a:pt x="519" y="25"/>
                  <a:pt x="520" y="25"/>
                </a:cubicBezTo>
                <a:cubicBezTo>
                  <a:pt x="522" y="24"/>
                  <a:pt x="522" y="24"/>
                  <a:pt x="522" y="25"/>
                </a:cubicBezTo>
                <a:cubicBezTo>
                  <a:pt x="522" y="26"/>
                  <a:pt x="523" y="26"/>
                  <a:pt x="523" y="26"/>
                </a:cubicBezTo>
                <a:cubicBezTo>
                  <a:pt x="523" y="25"/>
                  <a:pt x="524" y="25"/>
                  <a:pt x="524" y="24"/>
                </a:cubicBezTo>
                <a:cubicBezTo>
                  <a:pt x="525" y="24"/>
                  <a:pt x="526" y="25"/>
                  <a:pt x="526" y="25"/>
                </a:cubicBezTo>
                <a:cubicBezTo>
                  <a:pt x="527" y="25"/>
                  <a:pt x="527" y="25"/>
                  <a:pt x="528" y="25"/>
                </a:cubicBezTo>
                <a:cubicBezTo>
                  <a:pt x="528" y="25"/>
                  <a:pt x="528" y="26"/>
                  <a:pt x="529" y="26"/>
                </a:cubicBezTo>
                <a:cubicBezTo>
                  <a:pt x="530" y="26"/>
                  <a:pt x="530" y="26"/>
                  <a:pt x="531" y="25"/>
                </a:cubicBezTo>
                <a:cubicBezTo>
                  <a:pt x="531" y="25"/>
                  <a:pt x="532" y="25"/>
                  <a:pt x="532" y="25"/>
                </a:cubicBezTo>
                <a:cubicBezTo>
                  <a:pt x="533" y="25"/>
                  <a:pt x="533" y="25"/>
                  <a:pt x="533" y="24"/>
                </a:cubicBezTo>
                <a:cubicBezTo>
                  <a:pt x="533" y="23"/>
                  <a:pt x="531" y="24"/>
                  <a:pt x="530" y="24"/>
                </a:cubicBezTo>
                <a:cubicBezTo>
                  <a:pt x="529" y="24"/>
                  <a:pt x="528" y="24"/>
                  <a:pt x="527" y="24"/>
                </a:cubicBezTo>
                <a:cubicBezTo>
                  <a:pt x="527" y="23"/>
                  <a:pt x="527" y="23"/>
                  <a:pt x="527" y="23"/>
                </a:cubicBezTo>
                <a:cubicBezTo>
                  <a:pt x="528" y="23"/>
                  <a:pt x="530" y="23"/>
                  <a:pt x="530" y="23"/>
                </a:cubicBezTo>
                <a:cubicBezTo>
                  <a:pt x="531" y="22"/>
                  <a:pt x="532" y="22"/>
                  <a:pt x="533" y="22"/>
                </a:cubicBezTo>
                <a:cubicBezTo>
                  <a:pt x="532" y="21"/>
                  <a:pt x="531" y="21"/>
                  <a:pt x="531" y="21"/>
                </a:cubicBezTo>
                <a:cubicBezTo>
                  <a:pt x="530" y="21"/>
                  <a:pt x="530" y="21"/>
                  <a:pt x="530" y="20"/>
                </a:cubicBezTo>
                <a:cubicBezTo>
                  <a:pt x="533" y="20"/>
                  <a:pt x="533" y="20"/>
                  <a:pt x="533" y="20"/>
                </a:cubicBezTo>
                <a:cubicBezTo>
                  <a:pt x="534" y="21"/>
                  <a:pt x="535" y="22"/>
                  <a:pt x="536" y="23"/>
                </a:cubicBezTo>
                <a:cubicBezTo>
                  <a:pt x="536" y="23"/>
                  <a:pt x="536" y="23"/>
                  <a:pt x="537" y="23"/>
                </a:cubicBezTo>
                <a:cubicBezTo>
                  <a:pt x="538" y="23"/>
                  <a:pt x="539" y="23"/>
                  <a:pt x="540" y="23"/>
                </a:cubicBezTo>
                <a:cubicBezTo>
                  <a:pt x="542" y="23"/>
                  <a:pt x="542" y="24"/>
                  <a:pt x="543" y="24"/>
                </a:cubicBezTo>
                <a:cubicBezTo>
                  <a:pt x="545" y="24"/>
                  <a:pt x="545" y="24"/>
                  <a:pt x="546" y="25"/>
                </a:cubicBezTo>
                <a:cubicBezTo>
                  <a:pt x="546" y="26"/>
                  <a:pt x="547" y="26"/>
                  <a:pt x="548" y="26"/>
                </a:cubicBezTo>
                <a:cubicBezTo>
                  <a:pt x="548" y="27"/>
                  <a:pt x="549" y="27"/>
                  <a:pt x="550" y="27"/>
                </a:cubicBezTo>
                <a:cubicBezTo>
                  <a:pt x="552" y="26"/>
                  <a:pt x="553" y="27"/>
                  <a:pt x="554" y="28"/>
                </a:cubicBezTo>
                <a:cubicBezTo>
                  <a:pt x="556" y="29"/>
                  <a:pt x="558" y="30"/>
                  <a:pt x="560" y="29"/>
                </a:cubicBezTo>
                <a:cubicBezTo>
                  <a:pt x="560" y="30"/>
                  <a:pt x="561" y="31"/>
                  <a:pt x="561" y="31"/>
                </a:cubicBezTo>
                <a:cubicBezTo>
                  <a:pt x="563" y="32"/>
                  <a:pt x="564" y="31"/>
                  <a:pt x="565" y="32"/>
                </a:cubicBezTo>
                <a:cubicBezTo>
                  <a:pt x="566" y="33"/>
                  <a:pt x="568" y="32"/>
                  <a:pt x="568" y="33"/>
                </a:cubicBezTo>
                <a:cubicBezTo>
                  <a:pt x="570" y="34"/>
                  <a:pt x="572" y="36"/>
                  <a:pt x="574" y="35"/>
                </a:cubicBezTo>
                <a:cubicBezTo>
                  <a:pt x="574" y="35"/>
                  <a:pt x="574" y="36"/>
                  <a:pt x="574" y="36"/>
                </a:cubicBezTo>
                <a:cubicBezTo>
                  <a:pt x="575" y="38"/>
                  <a:pt x="576" y="38"/>
                  <a:pt x="578" y="37"/>
                </a:cubicBezTo>
                <a:cubicBezTo>
                  <a:pt x="578" y="37"/>
                  <a:pt x="579" y="37"/>
                  <a:pt x="579" y="37"/>
                </a:cubicBezTo>
                <a:cubicBezTo>
                  <a:pt x="579" y="38"/>
                  <a:pt x="581" y="38"/>
                  <a:pt x="582" y="38"/>
                </a:cubicBezTo>
                <a:cubicBezTo>
                  <a:pt x="583" y="40"/>
                  <a:pt x="586" y="40"/>
                  <a:pt x="587" y="42"/>
                </a:cubicBezTo>
                <a:cubicBezTo>
                  <a:pt x="587" y="42"/>
                  <a:pt x="588" y="42"/>
                  <a:pt x="589" y="43"/>
                </a:cubicBezTo>
                <a:cubicBezTo>
                  <a:pt x="591" y="43"/>
                  <a:pt x="593" y="45"/>
                  <a:pt x="595" y="47"/>
                </a:cubicBezTo>
                <a:cubicBezTo>
                  <a:pt x="598" y="47"/>
                  <a:pt x="598" y="47"/>
                  <a:pt x="598" y="47"/>
                </a:cubicBezTo>
                <a:cubicBezTo>
                  <a:pt x="599" y="47"/>
                  <a:pt x="599" y="49"/>
                  <a:pt x="601" y="49"/>
                </a:cubicBezTo>
                <a:cubicBezTo>
                  <a:pt x="601" y="49"/>
                  <a:pt x="602" y="51"/>
                  <a:pt x="603" y="51"/>
                </a:cubicBezTo>
                <a:cubicBezTo>
                  <a:pt x="604" y="52"/>
                  <a:pt x="605" y="52"/>
                  <a:pt x="605" y="52"/>
                </a:cubicBezTo>
                <a:cubicBezTo>
                  <a:pt x="606" y="53"/>
                  <a:pt x="607" y="52"/>
                  <a:pt x="607" y="53"/>
                </a:cubicBezTo>
                <a:cubicBezTo>
                  <a:pt x="608" y="54"/>
                  <a:pt x="610" y="54"/>
                  <a:pt x="611" y="56"/>
                </a:cubicBezTo>
                <a:cubicBezTo>
                  <a:pt x="612" y="57"/>
                  <a:pt x="613" y="57"/>
                  <a:pt x="614" y="58"/>
                </a:cubicBezTo>
                <a:cubicBezTo>
                  <a:pt x="615" y="58"/>
                  <a:pt x="616" y="58"/>
                  <a:pt x="617" y="59"/>
                </a:cubicBezTo>
                <a:cubicBezTo>
                  <a:pt x="617" y="60"/>
                  <a:pt x="618" y="60"/>
                  <a:pt x="618" y="60"/>
                </a:cubicBezTo>
                <a:cubicBezTo>
                  <a:pt x="620" y="60"/>
                  <a:pt x="621" y="61"/>
                  <a:pt x="622" y="62"/>
                </a:cubicBezTo>
                <a:cubicBezTo>
                  <a:pt x="623" y="62"/>
                  <a:pt x="624" y="63"/>
                  <a:pt x="624" y="63"/>
                </a:cubicBezTo>
                <a:cubicBezTo>
                  <a:pt x="625" y="64"/>
                  <a:pt x="627" y="64"/>
                  <a:pt x="627" y="65"/>
                </a:cubicBezTo>
                <a:cubicBezTo>
                  <a:pt x="628" y="65"/>
                  <a:pt x="628" y="66"/>
                  <a:pt x="629" y="66"/>
                </a:cubicBezTo>
                <a:cubicBezTo>
                  <a:pt x="630" y="65"/>
                  <a:pt x="630" y="66"/>
                  <a:pt x="631" y="67"/>
                </a:cubicBezTo>
                <a:cubicBezTo>
                  <a:pt x="632" y="67"/>
                  <a:pt x="632" y="68"/>
                  <a:pt x="633" y="68"/>
                </a:cubicBezTo>
                <a:cubicBezTo>
                  <a:pt x="635" y="69"/>
                  <a:pt x="637" y="70"/>
                  <a:pt x="639" y="71"/>
                </a:cubicBezTo>
                <a:cubicBezTo>
                  <a:pt x="640" y="71"/>
                  <a:pt x="641" y="72"/>
                  <a:pt x="642" y="73"/>
                </a:cubicBezTo>
                <a:cubicBezTo>
                  <a:pt x="643" y="74"/>
                  <a:pt x="644" y="74"/>
                  <a:pt x="644" y="74"/>
                </a:cubicBezTo>
                <a:cubicBezTo>
                  <a:pt x="645" y="75"/>
                  <a:pt x="644" y="76"/>
                  <a:pt x="646" y="76"/>
                </a:cubicBezTo>
                <a:cubicBezTo>
                  <a:pt x="647" y="77"/>
                  <a:pt x="647" y="78"/>
                  <a:pt x="648" y="78"/>
                </a:cubicBezTo>
                <a:cubicBezTo>
                  <a:pt x="649" y="78"/>
                  <a:pt x="649" y="78"/>
                  <a:pt x="649" y="79"/>
                </a:cubicBezTo>
                <a:cubicBezTo>
                  <a:pt x="649" y="79"/>
                  <a:pt x="650" y="80"/>
                  <a:pt x="650" y="80"/>
                </a:cubicBezTo>
                <a:cubicBezTo>
                  <a:pt x="651" y="80"/>
                  <a:pt x="651" y="80"/>
                  <a:pt x="652" y="80"/>
                </a:cubicBezTo>
                <a:cubicBezTo>
                  <a:pt x="652" y="80"/>
                  <a:pt x="652" y="80"/>
                  <a:pt x="652" y="81"/>
                </a:cubicBezTo>
                <a:cubicBezTo>
                  <a:pt x="652" y="81"/>
                  <a:pt x="652" y="81"/>
                  <a:pt x="652" y="82"/>
                </a:cubicBezTo>
                <a:cubicBezTo>
                  <a:pt x="652" y="81"/>
                  <a:pt x="651" y="81"/>
                  <a:pt x="651" y="81"/>
                </a:cubicBezTo>
                <a:cubicBezTo>
                  <a:pt x="651" y="81"/>
                  <a:pt x="651" y="81"/>
                  <a:pt x="651" y="81"/>
                </a:cubicBezTo>
                <a:cubicBezTo>
                  <a:pt x="650" y="81"/>
                  <a:pt x="650" y="81"/>
                  <a:pt x="650" y="82"/>
                </a:cubicBezTo>
                <a:cubicBezTo>
                  <a:pt x="649" y="83"/>
                  <a:pt x="649" y="83"/>
                  <a:pt x="650" y="84"/>
                </a:cubicBezTo>
                <a:cubicBezTo>
                  <a:pt x="650" y="84"/>
                  <a:pt x="650" y="84"/>
                  <a:pt x="650" y="84"/>
                </a:cubicBezTo>
                <a:cubicBezTo>
                  <a:pt x="650" y="84"/>
                  <a:pt x="651" y="84"/>
                  <a:pt x="651" y="85"/>
                </a:cubicBezTo>
                <a:cubicBezTo>
                  <a:pt x="651" y="83"/>
                  <a:pt x="652" y="84"/>
                  <a:pt x="653" y="84"/>
                </a:cubicBezTo>
                <a:cubicBezTo>
                  <a:pt x="654" y="84"/>
                  <a:pt x="654" y="83"/>
                  <a:pt x="655" y="83"/>
                </a:cubicBezTo>
                <a:cubicBezTo>
                  <a:pt x="655" y="83"/>
                  <a:pt x="656" y="84"/>
                  <a:pt x="656" y="84"/>
                </a:cubicBezTo>
                <a:cubicBezTo>
                  <a:pt x="657" y="85"/>
                  <a:pt x="659" y="85"/>
                  <a:pt x="660" y="86"/>
                </a:cubicBezTo>
                <a:cubicBezTo>
                  <a:pt x="661" y="88"/>
                  <a:pt x="663" y="89"/>
                  <a:pt x="664" y="89"/>
                </a:cubicBezTo>
                <a:cubicBezTo>
                  <a:pt x="665" y="90"/>
                  <a:pt x="666" y="90"/>
                  <a:pt x="666" y="91"/>
                </a:cubicBezTo>
                <a:cubicBezTo>
                  <a:pt x="667" y="91"/>
                  <a:pt x="668" y="92"/>
                  <a:pt x="669" y="92"/>
                </a:cubicBezTo>
                <a:cubicBezTo>
                  <a:pt x="669" y="93"/>
                  <a:pt x="670" y="93"/>
                  <a:pt x="670" y="95"/>
                </a:cubicBezTo>
                <a:cubicBezTo>
                  <a:pt x="672" y="96"/>
                  <a:pt x="672" y="97"/>
                  <a:pt x="674" y="98"/>
                </a:cubicBezTo>
                <a:cubicBezTo>
                  <a:pt x="675" y="98"/>
                  <a:pt x="675" y="100"/>
                  <a:pt x="676" y="100"/>
                </a:cubicBezTo>
                <a:cubicBezTo>
                  <a:pt x="677" y="102"/>
                  <a:pt x="679" y="103"/>
                  <a:pt x="680" y="104"/>
                </a:cubicBezTo>
                <a:cubicBezTo>
                  <a:pt x="682" y="105"/>
                  <a:pt x="683" y="107"/>
                  <a:pt x="685" y="108"/>
                </a:cubicBezTo>
                <a:cubicBezTo>
                  <a:pt x="685" y="108"/>
                  <a:pt x="685" y="108"/>
                  <a:pt x="685" y="108"/>
                </a:cubicBezTo>
                <a:cubicBezTo>
                  <a:pt x="687" y="109"/>
                  <a:pt x="688" y="110"/>
                  <a:pt x="689" y="111"/>
                </a:cubicBezTo>
                <a:cubicBezTo>
                  <a:pt x="690" y="112"/>
                  <a:pt x="691" y="113"/>
                  <a:pt x="692" y="114"/>
                </a:cubicBezTo>
                <a:cubicBezTo>
                  <a:pt x="693" y="115"/>
                  <a:pt x="694" y="116"/>
                  <a:pt x="695" y="117"/>
                </a:cubicBezTo>
                <a:cubicBezTo>
                  <a:pt x="697" y="118"/>
                  <a:pt x="698" y="120"/>
                  <a:pt x="700" y="121"/>
                </a:cubicBezTo>
                <a:cubicBezTo>
                  <a:pt x="702" y="122"/>
                  <a:pt x="702" y="123"/>
                  <a:pt x="703" y="124"/>
                </a:cubicBezTo>
                <a:cubicBezTo>
                  <a:pt x="703" y="126"/>
                  <a:pt x="705" y="126"/>
                  <a:pt x="705" y="127"/>
                </a:cubicBezTo>
                <a:cubicBezTo>
                  <a:pt x="705" y="128"/>
                  <a:pt x="706" y="128"/>
                  <a:pt x="707" y="128"/>
                </a:cubicBezTo>
                <a:cubicBezTo>
                  <a:pt x="708" y="130"/>
                  <a:pt x="710" y="131"/>
                  <a:pt x="710" y="133"/>
                </a:cubicBezTo>
                <a:cubicBezTo>
                  <a:pt x="711" y="134"/>
                  <a:pt x="711" y="135"/>
                  <a:pt x="712" y="135"/>
                </a:cubicBezTo>
                <a:cubicBezTo>
                  <a:pt x="713" y="136"/>
                  <a:pt x="713" y="137"/>
                  <a:pt x="714" y="137"/>
                </a:cubicBezTo>
                <a:cubicBezTo>
                  <a:pt x="715" y="137"/>
                  <a:pt x="716" y="139"/>
                  <a:pt x="717" y="139"/>
                </a:cubicBezTo>
                <a:cubicBezTo>
                  <a:pt x="718" y="141"/>
                  <a:pt x="721" y="142"/>
                  <a:pt x="721" y="144"/>
                </a:cubicBezTo>
                <a:cubicBezTo>
                  <a:pt x="722" y="145"/>
                  <a:pt x="722" y="146"/>
                  <a:pt x="723" y="146"/>
                </a:cubicBezTo>
                <a:cubicBezTo>
                  <a:pt x="724" y="148"/>
                  <a:pt x="726" y="149"/>
                  <a:pt x="726" y="151"/>
                </a:cubicBezTo>
                <a:cubicBezTo>
                  <a:pt x="726" y="151"/>
                  <a:pt x="728" y="151"/>
                  <a:pt x="728" y="151"/>
                </a:cubicBezTo>
                <a:cubicBezTo>
                  <a:pt x="728" y="152"/>
                  <a:pt x="728" y="153"/>
                  <a:pt x="729" y="153"/>
                </a:cubicBezTo>
                <a:cubicBezTo>
                  <a:pt x="729" y="153"/>
                  <a:pt x="729" y="154"/>
                  <a:pt x="730" y="154"/>
                </a:cubicBezTo>
                <a:cubicBezTo>
                  <a:pt x="732" y="153"/>
                  <a:pt x="732" y="156"/>
                  <a:pt x="733" y="156"/>
                </a:cubicBezTo>
                <a:cubicBezTo>
                  <a:pt x="733" y="156"/>
                  <a:pt x="733" y="157"/>
                  <a:pt x="733" y="157"/>
                </a:cubicBezTo>
                <a:cubicBezTo>
                  <a:pt x="733" y="158"/>
                  <a:pt x="732" y="159"/>
                  <a:pt x="733" y="159"/>
                </a:cubicBezTo>
                <a:cubicBezTo>
                  <a:pt x="734" y="160"/>
                  <a:pt x="734" y="160"/>
                  <a:pt x="734" y="160"/>
                </a:cubicBezTo>
                <a:cubicBezTo>
                  <a:pt x="736" y="160"/>
                  <a:pt x="736" y="162"/>
                  <a:pt x="738" y="161"/>
                </a:cubicBezTo>
                <a:cubicBezTo>
                  <a:pt x="738" y="161"/>
                  <a:pt x="739" y="162"/>
                  <a:pt x="738" y="163"/>
                </a:cubicBezTo>
                <a:cubicBezTo>
                  <a:pt x="738" y="163"/>
                  <a:pt x="738" y="164"/>
                  <a:pt x="738" y="164"/>
                </a:cubicBezTo>
                <a:cubicBezTo>
                  <a:pt x="739" y="164"/>
                  <a:pt x="740" y="165"/>
                  <a:pt x="740" y="167"/>
                </a:cubicBezTo>
                <a:cubicBezTo>
                  <a:pt x="742" y="168"/>
                  <a:pt x="742" y="169"/>
                  <a:pt x="743" y="171"/>
                </a:cubicBezTo>
                <a:cubicBezTo>
                  <a:pt x="743" y="172"/>
                  <a:pt x="745" y="173"/>
                  <a:pt x="746" y="174"/>
                </a:cubicBezTo>
                <a:cubicBezTo>
                  <a:pt x="746" y="177"/>
                  <a:pt x="746" y="177"/>
                  <a:pt x="746" y="177"/>
                </a:cubicBezTo>
                <a:cubicBezTo>
                  <a:pt x="746" y="177"/>
                  <a:pt x="746" y="177"/>
                  <a:pt x="747" y="177"/>
                </a:cubicBezTo>
                <a:cubicBezTo>
                  <a:pt x="749" y="179"/>
                  <a:pt x="750" y="182"/>
                  <a:pt x="751" y="184"/>
                </a:cubicBezTo>
                <a:cubicBezTo>
                  <a:pt x="751" y="185"/>
                  <a:pt x="752" y="186"/>
                  <a:pt x="752" y="187"/>
                </a:cubicBezTo>
                <a:cubicBezTo>
                  <a:pt x="752" y="188"/>
                  <a:pt x="753" y="188"/>
                  <a:pt x="755" y="188"/>
                </a:cubicBezTo>
                <a:cubicBezTo>
                  <a:pt x="755" y="188"/>
                  <a:pt x="755" y="188"/>
                  <a:pt x="755" y="188"/>
                </a:cubicBezTo>
                <a:cubicBezTo>
                  <a:pt x="755" y="189"/>
                  <a:pt x="754" y="190"/>
                  <a:pt x="755" y="191"/>
                </a:cubicBezTo>
                <a:cubicBezTo>
                  <a:pt x="756" y="191"/>
                  <a:pt x="755" y="192"/>
                  <a:pt x="756" y="193"/>
                </a:cubicBezTo>
                <a:cubicBezTo>
                  <a:pt x="757" y="193"/>
                  <a:pt x="756" y="194"/>
                  <a:pt x="757" y="195"/>
                </a:cubicBezTo>
                <a:cubicBezTo>
                  <a:pt x="757" y="195"/>
                  <a:pt x="757" y="196"/>
                  <a:pt x="757" y="197"/>
                </a:cubicBezTo>
                <a:cubicBezTo>
                  <a:pt x="758" y="197"/>
                  <a:pt x="759" y="198"/>
                  <a:pt x="759" y="199"/>
                </a:cubicBezTo>
                <a:cubicBezTo>
                  <a:pt x="759" y="199"/>
                  <a:pt x="759" y="200"/>
                  <a:pt x="759" y="201"/>
                </a:cubicBezTo>
                <a:cubicBezTo>
                  <a:pt x="759" y="201"/>
                  <a:pt x="759" y="201"/>
                  <a:pt x="759" y="202"/>
                </a:cubicBezTo>
                <a:cubicBezTo>
                  <a:pt x="760" y="202"/>
                  <a:pt x="760" y="202"/>
                  <a:pt x="760" y="202"/>
                </a:cubicBezTo>
                <a:cubicBezTo>
                  <a:pt x="761" y="202"/>
                  <a:pt x="761" y="202"/>
                  <a:pt x="761" y="203"/>
                </a:cubicBezTo>
                <a:cubicBezTo>
                  <a:pt x="761" y="204"/>
                  <a:pt x="761" y="204"/>
                  <a:pt x="761" y="204"/>
                </a:cubicBezTo>
                <a:cubicBezTo>
                  <a:pt x="760" y="204"/>
                  <a:pt x="760" y="204"/>
                  <a:pt x="759" y="204"/>
                </a:cubicBezTo>
                <a:cubicBezTo>
                  <a:pt x="760" y="205"/>
                  <a:pt x="761" y="206"/>
                  <a:pt x="762" y="207"/>
                </a:cubicBezTo>
                <a:cubicBezTo>
                  <a:pt x="765" y="207"/>
                  <a:pt x="765" y="207"/>
                  <a:pt x="765" y="207"/>
                </a:cubicBezTo>
                <a:cubicBezTo>
                  <a:pt x="765" y="208"/>
                  <a:pt x="766" y="208"/>
                  <a:pt x="767" y="209"/>
                </a:cubicBezTo>
                <a:cubicBezTo>
                  <a:pt x="767" y="210"/>
                  <a:pt x="767" y="211"/>
                  <a:pt x="767" y="212"/>
                </a:cubicBezTo>
                <a:cubicBezTo>
                  <a:pt x="767" y="212"/>
                  <a:pt x="767" y="212"/>
                  <a:pt x="767" y="212"/>
                </a:cubicBezTo>
                <a:cubicBezTo>
                  <a:pt x="768" y="212"/>
                  <a:pt x="768" y="212"/>
                  <a:pt x="769" y="211"/>
                </a:cubicBezTo>
                <a:cubicBezTo>
                  <a:pt x="770" y="212"/>
                  <a:pt x="771" y="213"/>
                  <a:pt x="771" y="214"/>
                </a:cubicBezTo>
                <a:cubicBezTo>
                  <a:pt x="771" y="214"/>
                  <a:pt x="771" y="214"/>
                  <a:pt x="771" y="215"/>
                </a:cubicBezTo>
                <a:cubicBezTo>
                  <a:pt x="770" y="215"/>
                  <a:pt x="771" y="217"/>
                  <a:pt x="770" y="217"/>
                </a:cubicBezTo>
                <a:cubicBezTo>
                  <a:pt x="769" y="218"/>
                  <a:pt x="770" y="218"/>
                  <a:pt x="770" y="218"/>
                </a:cubicBezTo>
                <a:cubicBezTo>
                  <a:pt x="771" y="218"/>
                  <a:pt x="772" y="218"/>
                  <a:pt x="772" y="218"/>
                </a:cubicBezTo>
                <a:cubicBezTo>
                  <a:pt x="772" y="219"/>
                  <a:pt x="773" y="219"/>
                  <a:pt x="773" y="219"/>
                </a:cubicBezTo>
                <a:cubicBezTo>
                  <a:pt x="772" y="219"/>
                  <a:pt x="772" y="219"/>
                  <a:pt x="772" y="220"/>
                </a:cubicBezTo>
                <a:cubicBezTo>
                  <a:pt x="772" y="220"/>
                  <a:pt x="772" y="220"/>
                  <a:pt x="773" y="220"/>
                </a:cubicBezTo>
                <a:cubicBezTo>
                  <a:pt x="772" y="222"/>
                  <a:pt x="773" y="223"/>
                  <a:pt x="774" y="223"/>
                </a:cubicBezTo>
                <a:cubicBezTo>
                  <a:pt x="776" y="223"/>
                  <a:pt x="775" y="224"/>
                  <a:pt x="776" y="226"/>
                </a:cubicBezTo>
                <a:cubicBezTo>
                  <a:pt x="776" y="226"/>
                  <a:pt x="777" y="227"/>
                  <a:pt x="779" y="229"/>
                </a:cubicBezTo>
                <a:cubicBezTo>
                  <a:pt x="780" y="229"/>
                  <a:pt x="779" y="231"/>
                  <a:pt x="781" y="232"/>
                </a:cubicBezTo>
                <a:cubicBezTo>
                  <a:pt x="781" y="233"/>
                  <a:pt x="781" y="234"/>
                  <a:pt x="781" y="235"/>
                </a:cubicBezTo>
                <a:cubicBezTo>
                  <a:pt x="781" y="236"/>
                  <a:pt x="781" y="236"/>
                  <a:pt x="781" y="237"/>
                </a:cubicBezTo>
                <a:cubicBezTo>
                  <a:pt x="782" y="238"/>
                  <a:pt x="782" y="239"/>
                  <a:pt x="783" y="239"/>
                </a:cubicBezTo>
                <a:cubicBezTo>
                  <a:pt x="784" y="240"/>
                  <a:pt x="784" y="241"/>
                  <a:pt x="784" y="242"/>
                </a:cubicBezTo>
                <a:cubicBezTo>
                  <a:pt x="784" y="243"/>
                  <a:pt x="785" y="243"/>
                  <a:pt x="785" y="244"/>
                </a:cubicBezTo>
                <a:cubicBezTo>
                  <a:pt x="786" y="245"/>
                  <a:pt x="786" y="245"/>
                  <a:pt x="785" y="246"/>
                </a:cubicBezTo>
                <a:cubicBezTo>
                  <a:pt x="786" y="247"/>
                  <a:pt x="786" y="248"/>
                  <a:pt x="787" y="248"/>
                </a:cubicBezTo>
                <a:cubicBezTo>
                  <a:pt x="788" y="249"/>
                  <a:pt x="789" y="250"/>
                  <a:pt x="790" y="251"/>
                </a:cubicBezTo>
                <a:cubicBezTo>
                  <a:pt x="790" y="252"/>
                  <a:pt x="791" y="253"/>
                  <a:pt x="792" y="254"/>
                </a:cubicBezTo>
                <a:cubicBezTo>
                  <a:pt x="792" y="254"/>
                  <a:pt x="791" y="255"/>
                  <a:pt x="791" y="255"/>
                </a:cubicBezTo>
                <a:cubicBezTo>
                  <a:pt x="790" y="255"/>
                  <a:pt x="790" y="257"/>
                  <a:pt x="789" y="257"/>
                </a:cubicBezTo>
                <a:cubicBezTo>
                  <a:pt x="789" y="257"/>
                  <a:pt x="789" y="258"/>
                  <a:pt x="789" y="258"/>
                </a:cubicBezTo>
                <a:cubicBezTo>
                  <a:pt x="790" y="259"/>
                  <a:pt x="789" y="260"/>
                  <a:pt x="789" y="262"/>
                </a:cubicBezTo>
                <a:cubicBezTo>
                  <a:pt x="790" y="262"/>
                  <a:pt x="790" y="262"/>
                  <a:pt x="791" y="263"/>
                </a:cubicBezTo>
                <a:cubicBezTo>
                  <a:pt x="792" y="264"/>
                  <a:pt x="792" y="264"/>
                  <a:pt x="791" y="265"/>
                </a:cubicBezTo>
                <a:cubicBezTo>
                  <a:pt x="791" y="265"/>
                  <a:pt x="791" y="266"/>
                  <a:pt x="791" y="266"/>
                </a:cubicBezTo>
                <a:cubicBezTo>
                  <a:pt x="792" y="266"/>
                  <a:pt x="792" y="266"/>
                  <a:pt x="792" y="266"/>
                </a:cubicBezTo>
                <a:cubicBezTo>
                  <a:pt x="793" y="267"/>
                  <a:pt x="792" y="268"/>
                  <a:pt x="793" y="269"/>
                </a:cubicBezTo>
                <a:cubicBezTo>
                  <a:pt x="794" y="270"/>
                  <a:pt x="793" y="272"/>
                  <a:pt x="793" y="273"/>
                </a:cubicBezTo>
                <a:cubicBezTo>
                  <a:pt x="794" y="273"/>
                  <a:pt x="794" y="273"/>
                  <a:pt x="794" y="273"/>
                </a:cubicBezTo>
                <a:cubicBezTo>
                  <a:pt x="795" y="274"/>
                  <a:pt x="794" y="275"/>
                  <a:pt x="795" y="276"/>
                </a:cubicBezTo>
                <a:cubicBezTo>
                  <a:pt x="795" y="276"/>
                  <a:pt x="795" y="277"/>
                  <a:pt x="795" y="277"/>
                </a:cubicBezTo>
                <a:cubicBezTo>
                  <a:pt x="795" y="277"/>
                  <a:pt x="795" y="277"/>
                  <a:pt x="794" y="278"/>
                </a:cubicBezTo>
                <a:cubicBezTo>
                  <a:pt x="795" y="278"/>
                  <a:pt x="795" y="278"/>
                  <a:pt x="796" y="278"/>
                </a:cubicBezTo>
                <a:cubicBezTo>
                  <a:pt x="796" y="278"/>
                  <a:pt x="796" y="278"/>
                  <a:pt x="796" y="279"/>
                </a:cubicBezTo>
                <a:cubicBezTo>
                  <a:pt x="796" y="280"/>
                  <a:pt x="797" y="281"/>
                  <a:pt x="797" y="282"/>
                </a:cubicBezTo>
                <a:cubicBezTo>
                  <a:pt x="797" y="283"/>
                  <a:pt x="798" y="284"/>
                  <a:pt x="798" y="284"/>
                </a:cubicBezTo>
                <a:cubicBezTo>
                  <a:pt x="798" y="285"/>
                  <a:pt x="798" y="286"/>
                  <a:pt x="799" y="287"/>
                </a:cubicBezTo>
                <a:cubicBezTo>
                  <a:pt x="800" y="288"/>
                  <a:pt x="799" y="289"/>
                  <a:pt x="800" y="290"/>
                </a:cubicBezTo>
                <a:cubicBezTo>
                  <a:pt x="800" y="290"/>
                  <a:pt x="800" y="291"/>
                  <a:pt x="799" y="291"/>
                </a:cubicBezTo>
                <a:cubicBezTo>
                  <a:pt x="800" y="291"/>
                  <a:pt x="800" y="291"/>
                  <a:pt x="801" y="292"/>
                </a:cubicBezTo>
                <a:cubicBezTo>
                  <a:pt x="800" y="293"/>
                  <a:pt x="800" y="293"/>
                  <a:pt x="801" y="294"/>
                </a:cubicBezTo>
                <a:cubicBezTo>
                  <a:pt x="801" y="295"/>
                  <a:pt x="802" y="296"/>
                  <a:pt x="803" y="296"/>
                </a:cubicBezTo>
                <a:cubicBezTo>
                  <a:pt x="803" y="297"/>
                  <a:pt x="803" y="298"/>
                  <a:pt x="804" y="298"/>
                </a:cubicBezTo>
                <a:cubicBezTo>
                  <a:pt x="804" y="299"/>
                  <a:pt x="803" y="299"/>
                  <a:pt x="803" y="299"/>
                </a:cubicBezTo>
                <a:cubicBezTo>
                  <a:pt x="803" y="300"/>
                  <a:pt x="804" y="300"/>
                  <a:pt x="804" y="301"/>
                </a:cubicBezTo>
                <a:cubicBezTo>
                  <a:pt x="804" y="302"/>
                  <a:pt x="804" y="303"/>
                  <a:pt x="804" y="305"/>
                </a:cubicBezTo>
                <a:cubicBezTo>
                  <a:pt x="804" y="306"/>
                  <a:pt x="805" y="306"/>
                  <a:pt x="805" y="308"/>
                </a:cubicBezTo>
                <a:cubicBezTo>
                  <a:pt x="805" y="309"/>
                  <a:pt x="805" y="310"/>
                  <a:pt x="805" y="311"/>
                </a:cubicBezTo>
                <a:cubicBezTo>
                  <a:pt x="805" y="312"/>
                  <a:pt x="807" y="311"/>
                  <a:pt x="807" y="312"/>
                </a:cubicBezTo>
                <a:cubicBezTo>
                  <a:pt x="807" y="314"/>
                  <a:pt x="806" y="316"/>
                  <a:pt x="808" y="317"/>
                </a:cubicBezTo>
                <a:cubicBezTo>
                  <a:pt x="807" y="318"/>
                  <a:pt x="809" y="319"/>
                  <a:pt x="810" y="320"/>
                </a:cubicBezTo>
                <a:cubicBezTo>
                  <a:pt x="809" y="321"/>
                  <a:pt x="809" y="321"/>
                  <a:pt x="809" y="321"/>
                </a:cubicBezTo>
                <a:cubicBezTo>
                  <a:pt x="810" y="322"/>
                  <a:pt x="810" y="323"/>
                  <a:pt x="809" y="324"/>
                </a:cubicBezTo>
                <a:cubicBezTo>
                  <a:pt x="809" y="325"/>
                  <a:pt x="808" y="326"/>
                  <a:pt x="809" y="326"/>
                </a:cubicBezTo>
                <a:cubicBezTo>
                  <a:pt x="809" y="326"/>
                  <a:pt x="810" y="326"/>
                  <a:pt x="810" y="326"/>
                </a:cubicBezTo>
                <a:cubicBezTo>
                  <a:pt x="810" y="327"/>
                  <a:pt x="810" y="327"/>
                  <a:pt x="810" y="327"/>
                </a:cubicBezTo>
                <a:cubicBezTo>
                  <a:pt x="809" y="328"/>
                  <a:pt x="809" y="329"/>
                  <a:pt x="810" y="330"/>
                </a:cubicBezTo>
                <a:cubicBezTo>
                  <a:pt x="811" y="330"/>
                  <a:pt x="812" y="330"/>
                  <a:pt x="812" y="331"/>
                </a:cubicBezTo>
                <a:moveTo>
                  <a:pt x="777" y="271"/>
                </a:moveTo>
                <a:cubicBezTo>
                  <a:pt x="777" y="271"/>
                  <a:pt x="777" y="271"/>
                  <a:pt x="777" y="270"/>
                </a:cubicBezTo>
                <a:cubicBezTo>
                  <a:pt x="777" y="270"/>
                  <a:pt x="777" y="270"/>
                  <a:pt x="776" y="270"/>
                </a:cubicBezTo>
                <a:cubicBezTo>
                  <a:pt x="776" y="271"/>
                  <a:pt x="776" y="271"/>
                  <a:pt x="776" y="271"/>
                </a:cubicBezTo>
                <a:cubicBezTo>
                  <a:pt x="777" y="271"/>
                  <a:pt x="777" y="271"/>
                  <a:pt x="777" y="271"/>
                </a:cubicBezTo>
                <a:cubicBezTo>
                  <a:pt x="777" y="271"/>
                  <a:pt x="777" y="271"/>
                  <a:pt x="776" y="270"/>
                </a:cubicBezTo>
                <a:cubicBezTo>
                  <a:pt x="776" y="270"/>
                  <a:pt x="776" y="270"/>
                  <a:pt x="776" y="270"/>
                </a:cubicBezTo>
                <a:cubicBezTo>
                  <a:pt x="776" y="270"/>
                  <a:pt x="776" y="270"/>
                  <a:pt x="776" y="270"/>
                </a:cubicBezTo>
                <a:cubicBezTo>
                  <a:pt x="776" y="270"/>
                  <a:pt x="776" y="269"/>
                  <a:pt x="776" y="270"/>
                </a:cubicBezTo>
                <a:cubicBezTo>
                  <a:pt x="776" y="270"/>
                  <a:pt x="776" y="270"/>
                  <a:pt x="777" y="271"/>
                </a:cubicBezTo>
                <a:moveTo>
                  <a:pt x="780" y="263"/>
                </a:moveTo>
                <a:cubicBezTo>
                  <a:pt x="780" y="263"/>
                  <a:pt x="780" y="263"/>
                  <a:pt x="780" y="263"/>
                </a:cubicBezTo>
                <a:cubicBezTo>
                  <a:pt x="780" y="263"/>
                  <a:pt x="779" y="263"/>
                  <a:pt x="779" y="263"/>
                </a:cubicBezTo>
                <a:cubicBezTo>
                  <a:pt x="779" y="263"/>
                  <a:pt x="779" y="263"/>
                  <a:pt x="779" y="263"/>
                </a:cubicBezTo>
                <a:cubicBezTo>
                  <a:pt x="779" y="263"/>
                  <a:pt x="780" y="264"/>
                  <a:pt x="780" y="264"/>
                </a:cubicBezTo>
                <a:cubicBezTo>
                  <a:pt x="780" y="264"/>
                  <a:pt x="780" y="264"/>
                  <a:pt x="779" y="263"/>
                </a:cubicBezTo>
                <a:cubicBezTo>
                  <a:pt x="779" y="263"/>
                  <a:pt x="779" y="263"/>
                  <a:pt x="779" y="263"/>
                </a:cubicBezTo>
                <a:cubicBezTo>
                  <a:pt x="779" y="263"/>
                  <a:pt x="779" y="263"/>
                  <a:pt x="779" y="262"/>
                </a:cubicBezTo>
                <a:cubicBezTo>
                  <a:pt x="779" y="262"/>
                  <a:pt x="779" y="262"/>
                  <a:pt x="778" y="262"/>
                </a:cubicBezTo>
                <a:cubicBezTo>
                  <a:pt x="778" y="262"/>
                  <a:pt x="779" y="263"/>
                  <a:pt x="780" y="263"/>
                </a:cubicBezTo>
                <a:moveTo>
                  <a:pt x="217" y="762"/>
                </a:moveTo>
                <a:cubicBezTo>
                  <a:pt x="217" y="762"/>
                  <a:pt x="218" y="762"/>
                  <a:pt x="218" y="762"/>
                </a:cubicBezTo>
                <a:cubicBezTo>
                  <a:pt x="218" y="762"/>
                  <a:pt x="218" y="761"/>
                  <a:pt x="218" y="761"/>
                </a:cubicBezTo>
                <a:cubicBezTo>
                  <a:pt x="218" y="761"/>
                  <a:pt x="217" y="761"/>
                  <a:pt x="217" y="761"/>
                </a:cubicBezTo>
                <a:cubicBezTo>
                  <a:pt x="217" y="761"/>
                  <a:pt x="217" y="762"/>
                  <a:pt x="219" y="762"/>
                </a:cubicBezTo>
                <a:cubicBezTo>
                  <a:pt x="218" y="762"/>
                  <a:pt x="218" y="762"/>
                  <a:pt x="218" y="762"/>
                </a:cubicBezTo>
                <a:cubicBezTo>
                  <a:pt x="218" y="762"/>
                  <a:pt x="218" y="762"/>
                  <a:pt x="218" y="762"/>
                </a:cubicBezTo>
                <a:cubicBezTo>
                  <a:pt x="218" y="762"/>
                  <a:pt x="218" y="762"/>
                  <a:pt x="218" y="762"/>
                </a:cubicBezTo>
                <a:cubicBezTo>
                  <a:pt x="218" y="762"/>
                  <a:pt x="218" y="763"/>
                  <a:pt x="218" y="763"/>
                </a:cubicBezTo>
                <a:cubicBezTo>
                  <a:pt x="218" y="763"/>
                  <a:pt x="219" y="762"/>
                  <a:pt x="217" y="762"/>
                </a:cubicBezTo>
                <a:moveTo>
                  <a:pt x="67" y="607"/>
                </a:moveTo>
                <a:cubicBezTo>
                  <a:pt x="66" y="607"/>
                  <a:pt x="66" y="608"/>
                  <a:pt x="66" y="608"/>
                </a:cubicBezTo>
                <a:cubicBezTo>
                  <a:pt x="66" y="608"/>
                  <a:pt x="66" y="608"/>
                  <a:pt x="66" y="608"/>
                </a:cubicBezTo>
                <a:cubicBezTo>
                  <a:pt x="66" y="608"/>
                  <a:pt x="66" y="608"/>
                  <a:pt x="66" y="608"/>
                </a:cubicBezTo>
                <a:cubicBezTo>
                  <a:pt x="67" y="608"/>
                  <a:pt x="67" y="608"/>
                  <a:pt x="67" y="608"/>
                </a:cubicBezTo>
                <a:cubicBezTo>
                  <a:pt x="67" y="608"/>
                  <a:pt x="67" y="607"/>
                  <a:pt x="66" y="609"/>
                </a:cubicBezTo>
                <a:cubicBezTo>
                  <a:pt x="66" y="608"/>
                  <a:pt x="66" y="608"/>
                  <a:pt x="66" y="608"/>
                </a:cubicBezTo>
                <a:cubicBezTo>
                  <a:pt x="66" y="608"/>
                  <a:pt x="66" y="608"/>
                  <a:pt x="66" y="608"/>
                </a:cubicBezTo>
                <a:cubicBezTo>
                  <a:pt x="65" y="608"/>
                  <a:pt x="65" y="609"/>
                  <a:pt x="65" y="609"/>
                </a:cubicBezTo>
                <a:cubicBezTo>
                  <a:pt x="66" y="609"/>
                  <a:pt x="66" y="609"/>
                  <a:pt x="67" y="607"/>
                </a:cubicBezTo>
                <a:moveTo>
                  <a:pt x="206" y="744"/>
                </a:moveTo>
                <a:cubicBezTo>
                  <a:pt x="206" y="744"/>
                  <a:pt x="206" y="744"/>
                  <a:pt x="206" y="744"/>
                </a:cubicBezTo>
                <a:cubicBezTo>
                  <a:pt x="206" y="744"/>
                  <a:pt x="206" y="744"/>
                  <a:pt x="205" y="744"/>
                </a:cubicBezTo>
                <a:cubicBezTo>
                  <a:pt x="205" y="744"/>
                  <a:pt x="205" y="744"/>
                  <a:pt x="205" y="744"/>
                </a:cubicBezTo>
                <a:cubicBezTo>
                  <a:pt x="206" y="744"/>
                  <a:pt x="206" y="745"/>
                  <a:pt x="206" y="745"/>
                </a:cubicBezTo>
                <a:cubicBezTo>
                  <a:pt x="206" y="745"/>
                  <a:pt x="206" y="744"/>
                  <a:pt x="205" y="744"/>
                </a:cubicBezTo>
                <a:cubicBezTo>
                  <a:pt x="205" y="744"/>
                  <a:pt x="206" y="744"/>
                  <a:pt x="205" y="743"/>
                </a:cubicBezTo>
                <a:cubicBezTo>
                  <a:pt x="205" y="743"/>
                  <a:pt x="205" y="743"/>
                  <a:pt x="205" y="743"/>
                </a:cubicBezTo>
                <a:cubicBezTo>
                  <a:pt x="205" y="743"/>
                  <a:pt x="205" y="743"/>
                  <a:pt x="204" y="743"/>
                </a:cubicBezTo>
                <a:cubicBezTo>
                  <a:pt x="204" y="743"/>
                  <a:pt x="204" y="743"/>
                  <a:pt x="204" y="743"/>
                </a:cubicBezTo>
                <a:cubicBezTo>
                  <a:pt x="204" y="743"/>
                  <a:pt x="204" y="744"/>
                  <a:pt x="204" y="744"/>
                </a:cubicBezTo>
                <a:cubicBezTo>
                  <a:pt x="204" y="744"/>
                  <a:pt x="205" y="744"/>
                  <a:pt x="206" y="744"/>
                </a:cubicBezTo>
                <a:moveTo>
                  <a:pt x="807" y="368"/>
                </a:moveTo>
                <a:cubicBezTo>
                  <a:pt x="807" y="368"/>
                  <a:pt x="807" y="368"/>
                  <a:pt x="804" y="365"/>
                </a:cubicBezTo>
                <a:cubicBezTo>
                  <a:pt x="805" y="367"/>
                  <a:pt x="807" y="365"/>
                  <a:pt x="807" y="367"/>
                </a:cubicBezTo>
                <a:cubicBezTo>
                  <a:pt x="807" y="367"/>
                  <a:pt x="807" y="367"/>
                  <a:pt x="808" y="367"/>
                </a:cubicBezTo>
                <a:cubicBezTo>
                  <a:pt x="808" y="366"/>
                  <a:pt x="808" y="366"/>
                  <a:pt x="807" y="365"/>
                </a:cubicBezTo>
                <a:cubicBezTo>
                  <a:pt x="806" y="365"/>
                  <a:pt x="805" y="365"/>
                  <a:pt x="807" y="367"/>
                </a:cubicBezTo>
                <a:cubicBezTo>
                  <a:pt x="807" y="367"/>
                  <a:pt x="806" y="367"/>
                  <a:pt x="806" y="368"/>
                </a:cubicBezTo>
                <a:cubicBezTo>
                  <a:pt x="806" y="368"/>
                  <a:pt x="806" y="368"/>
                  <a:pt x="809" y="369"/>
                </a:cubicBezTo>
                <a:cubicBezTo>
                  <a:pt x="809" y="369"/>
                  <a:pt x="809" y="368"/>
                  <a:pt x="808" y="368"/>
                </a:cubicBezTo>
                <a:cubicBezTo>
                  <a:pt x="808" y="368"/>
                  <a:pt x="808" y="368"/>
                  <a:pt x="807" y="368"/>
                </a:cubicBezTo>
                <a:cubicBezTo>
                  <a:pt x="807" y="368"/>
                  <a:pt x="807" y="368"/>
                  <a:pt x="807" y="369"/>
                </a:cubicBezTo>
                <a:cubicBezTo>
                  <a:pt x="807" y="369"/>
                  <a:pt x="807" y="369"/>
                  <a:pt x="807" y="369"/>
                </a:cubicBezTo>
                <a:cubicBezTo>
                  <a:pt x="808" y="369"/>
                  <a:pt x="808" y="369"/>
                  <a:pt x="807" y="368"/>
                </a:cubicBezTo>
                <a:moveTo>
                  <a:pt x="440" y="801"/>
                </a:moveTo>
                <a:cubicBezTo>
                  <a:pt x="441" y="801"/>
                  <a:pt x="441" y="801"/>
                  <a:pt x="441" y="801"/>
                </a:cubicBezTo>
                <a:cubicBezTo>
                  <a:pt x="441" y="801"/>
                  <a:pt x="441" y="800"/>
                  <a:pt x="441" y="800"/>
                </a:cubicBezTo>
                <a:cubicBezTo>
                  <a:pt x="440" y="800"/>
                  <a:pt x="440" y="800"/>
                  <a:pt x="440" y="800"/>
                </a:cubicBezTo>
                <a:cubicBezTo>
                  <a:pt x="440" y="800"/>
                  <a:pt x="440" y="801"/>
                  <a:pt x="442" y="801"/>
                </a:cubicBezTo>
                <a:cubicBezTo>
                  <a:pt x="442" y="801"/>
                  <a:pt x="442" y="801"/>
                  <a:pt x="442" y="801"/>
                </a:cubicBezTo>
                <a:cubicBezTo>
                  <a:pt x="442" y="801"/>
                  <a:pt x="441" y="801"/>
                  <a:pt x="441" y="801"/>
                </a:cubicBezTo>
                <a:cubicBezTo>
                  <a:pt x="441" y="801"/>
                  <a:pt x="440" y="801"/>
                  <a:pt x="441" y="801"/>
                </a:cubicBezTo>
                <a:cubicBezTo>
                  <a:pt x="441" y="801"/>
                  <a:pt x="441" y="801"/>
                  <a:pt x="441" y="801"/>
                </a:cubicBezTo>
                <a:cubicBezTo>
                  <a:pt x="442" y="802"/>
                  <a:pt x="442" y="802"/>
                  <a:pt x="440" y="801"/>
                </a:cubicBezTo>
                <a:moveTo>
                  <a:pt x="12" y="398"/>
                </a:moveTo>
                <a:cubicBezTo>
                  <a:pt x="10" y="399"/>
                  <a:pt x="9" y="398"/>
                  <a:pt x="8" y="399"/>
                </a:cubicBezTo>
                <a:cubicBezTo>
                  <a:pt x="9" y="400"/>
                  <a:pt x="10" y="400"/>
                  <a:pt x="12" y="398"/>
                </a:cubicBezTo>
                <a:cubicBezTo>
                  <a:pt x="11" y="398"/>
                  <a:pt x="11" y="398"/>
                  <a:pt x="11" y="398"/>
                </a:cubicBezTo>
                <a:cubicBezTo>
                  <a:pt x="11" y="398"/>
                  <a:pt x="11" y="398"/>
                  <a:pt x="11" y="399"/>
                </a:cubicBezTo>
                <a:cubicBezTo>
                  <a:pt x="11" y="399"/>
                  <a:pt x="11" y="399"/>
                  <a:pt x="11" y="399"/>
                </a:cubicBezTo>
                <a:cubicBezTo>
                  <a:pt x="12" y="398"/>
                  <a:pt x="12" y="398"/>
                  <a:pt x="12" y="398"/>
                </a:cubicBezTo>
                <a:cubicBezTo>
                  <a:pt x="12" y="398"/>
                  <a:pt x="12" y="398"/>
                  <a:pt x="12" y="398"/>
                </a:cubicBezTo>
                <a:moveTo>
                  <a:pt x="64" y="602"/>
                </a:moveTo>
                <a:cubicBezTo>
                  <a:pt x="64" y="602"/>
                  <a:pt x="64" y="602"/>
                  <a:pt x="64" y="602"/>
                </a:cubicBezTo>
                <a:cubicBezTo>
                  <a:pt x="64" y="602"/>
                  <a:pt x="64" y="602"/>
                  <a:pt x="64" y="602"/>
                </a:cubicBezTo>
                <a:cubicBezTo>
                  <a:pt x="64" y="602"/>
                  <a:pt x="64" y="601"/>
                  <a:pt x="63" y="602"/>
                </a:cubicBezTo>
                <a:cubicBezTo>
                  <a:pt x="63" y="602"/>
                  <a:pt x="64" y="602"/>
                  <a:pt x="67" y="604"/>
                </a:cubicBezTo>
                <a:cubicBezTo>
                  <a:pt x="67" y="603"/>
                  <a:pt x="67" y="603"/>
                  <a:pt x="67" y="602"/>
                </a:cubicBezTo>
                <a:cubicBezTo>
                  <a:pt x="67" y="601"/>
                  <a:pt x="66" y="601"/>
                  <a:pt x="65" y="602"/>
                </a:cubicBezTo>
                <a:cubicBezTo>
                  <a:pt x="65" y="602"/>
                  <a:pt x="65" y="602"/>
                  <a:pt x="65" y="602"/>
                </a:cubicBezTo>
                <a:cubicBezTo>
                  <a:pt x="65" y="602"/>
                  <a:pt x="64" y="603"/>
                  <a:pt x="64" y="603"/>
                </a:cubicBezTo>
                <a:cubicBezTo>
                  <a:pt x="64" y="603"/>
                  <a:pt x="65" y="603"/>
                  <a:pt x="65" y="603"/>
                </a:cubicBezTo>
                <a:cubicBezTo>
                  <a:pt x="66" y="603"/>
                  <a:pt x="66" y="605"/>
                  <a:pt x="67" y="605"/>
                </a:cubicBezTo>
                <a:cubicBezTo>
                  <a:pt x="67" y="605"/>
                  <a:pt x="67" y="604"/>
                  <a:pt x="64" y="602"/>
                </a:cubicBezTo>
                <a:moveTo>
                  <a:pt x="495" y="20"/>
                </a:moveTo>
                <a:cubicBezTo>
                  <a:pt x="495" y="21"/>
                  <a:pt x="495" y="21"/>
                  <a:pt x="499" y="19"/>
                </a:cubicBezTo>
                <a:cubicBezTo>
                  <a:pt x="498" y="19"/>
                  <a:pt x="498" y="20"/>
                  <a:pt x="497" y="21"/>
                </a:cubicBezTo>
                <a:cubicBezTo>
                  <a:pt x="497" y="21"/>
                  <a:pt x="497" y="21"/>
                  <a:pt x="496" y="21"/>
                </a:cubicBezTo>
                <a:cubicBezTo>
                  <a:pt x="496" y="21"/>
                  <a:pt x="495" y="21"/>
                  <a:pt x="496" y="21"/>
                </a:cubicBezTo>
                <a:cubicBezTo>
                  <a:pt x="496" y="22"/>
                  <a:pt x="496" y="22"/>
                  <a:pt x="496" y="22"/>
                </a:cubicBezTo>
                <a:cubicBezTo>
                  <a:pt x="497" y="22"/>
                  <a:pt x="498" y="22"/>
                  <a:pt x="499" y="22"/>
                </a:cubicBezTo>
                <a:cubicBezTo>
                  <a:pt x="499" y="22"/>
                  <a:pt x="500" y="22"/>
                  <a:pt x="499" y="23"/>
                </a:cubicBezTo>
                <a:cubicBezTo>
                  <a:pt x="499" y="23"/>
                  <a:pt x="500" y="24"/>
                  <a:pt x="500" y="24"/>
                </a:cubicBezTo>
                <a:cubicBezTo>
                  <a:pt x="500" y="24"/>
                  <a:pt x="500" y="23"/>
                  <a:pt x="500" y="23"/>
                </a:cubicBezTo>
                <a:cubicBezTo>
                  <a:pt x="501" y="22"/>
                  <a:pt x="501" y="22"/>
                  <a:pt x="502" y="22"/>
                </a:cubicBezTo>
                <a:cubicBezTo>
                  <a:pt x="503" y="23"/>
                  <a:pt x="505" y="23"/>
                  <a:pt x="506" y="22"/>
                </a:cubicBezTo>
                <a:cubicBezTo>
                  <a:pt x="507" y="22"/>
                  <a:pt x="507" y="22"/>
                  <a:pt x="508" y="22"/>
                </a:cubicBezTo>
                <a:cubicBezTo>
                  <a:pt x="508" y="22"/>
                  <a:pt x="509" y="22"/>
                  <a:pt x="510" y="22"/>
                </a:cubicBezTo>
                <a:cubicBezTo>
                  <a:pt x="511" y="21"/>
                  <a:pt x="512" y="21"/>
                  <a:pt x="513" y="21"/>
                </a:cubicBezTo>
                <a:cubicBezTo>
                  <a:pt x="513" y="18"/>
                  <a:pt x="513" y="18"/>
                  <a:pt x="513" y="18"/>
                </a:cubicBezTo>
                <a:cubicBezTo>
                  <a:pt x="512" y="18"/>
                  <a:pt x="511" y="18"/>
                  <a:pt x="510" y="19"/>
                </a:cubicBezTo>
                <a:cubicBezTo>
                  <a:pt x="510" y="19"/>
                  <a:pt x="511" y="19"/>
                  <a:pt x="511" y="20"/>
                </a:cubicBezTo>
                <a:cubicBezTo>
                  <a:pt x="509" y="21"/>
                  <a:pt x="508" y="19"/>
                  <a:pt x="507" y="18"/>
                </a:cubicBezTo>
                <a:cubicBezTo>
                  <a:pt x="506" y="19"/>
                  <a:pt x="506" y="19"/>
                  <a:pt x="506" y="19"/>
                </a:cubicBezTo>
                <a:cubicBezTo>
                  <a:pt x="505" y="19"/>
                  <a:pt x="505" y="19"/>
                  <a:pt x="505" y="18"/>
                </a:cubicBezTo>
                <a:cubicBezTo>
                  <a:pt x="504" y="19"/>
                  <a:pt x="504" y="19"/>
                  <a:pt x="505" y="21"/>
                </a:cubicBezTo>
                <a:cubicBezTo>
                  <a:pt x="505" y="21"/>
                  <a:pt x="504" y="21"/>
                  <a:pt x="504" y="21"/>
                </a:cubicBezTo>
                <a:cubicBezTo>
                  <a:pt x="503" y="21"/>
                  <a:pt x="503" y="20"/>
                  <a:pt x="502" y="20"/>
                </a:cubicBezTo>
                <a:cubicBezTo>
                  <a:pt x="501" y="20"/>
                  <a:pt x="500" y="19"/>
                  <a:pt x="496" y="21"/>
                </a:cubicBezTo>
                <a:cubicBezTo>
                  <a:pt x="496" y="20"/>
                  <a:pt x="495" y="20"/>
                  <a:pt x="495" y="20"/>
                </a:cubicBezTo>
                <a:cubicBezTo>
                  <a:pt x="495" y="19"/>
                  <a:pt x="494" y="18"/>
                  <a:pt x="493" y="17"/>
                </a:cubicBezTo>
                <a:cubicBezTo>
                  <a:pt x="492" y="17"/>
                  <a:pt x="492" y="17"/>
                  <a:pt x="492" y="18"/>
                </a:cubicBezTo>
                <a:cubicBezTo>
                  <a:pt x="492" y="18"/>
                  <a:pt x="491" y="18"/>
                  <a:pt x="491" y="18"/>
                </a:cubicBezTo>
                <a:cubicBezTo>
                  <a:pt x="490" y="18"/>
                  <a:pt x="490" y="18"/>
                  <a:pt x="490" y="19"/>
                </a:cubicBezTo>
                <a:cubicBezTo>
                  <a:pt x="490" y="19"/>
                  <a:pt x="490" y="20"/>
                  <a:pt x="490" y="20"/>
                </a:cubicBezTo>
                <a:cubicBezTo>
                  <a:pt x="491" y="20"/>
                  <a:pt x="491" y="20"/>
                  <a:pt x="492" y="20"/>
                </a:cubicBezTo>
                <a:cubicBezTo>
                  <a:pt x="492" y="21"/>
                  <a:pt x="492" y="21"/>
                  <a:pt x="493" y="20"/>
                </a:cubicBezTo>
                <a:cubicBezTo>
                  <a:pt x="493" y="20"/>
                  <a:pt x="494" y="20"/>
                  <a:pt x="495" y="20"/>
                </a:cubicBezTo>
                <a:moveTo>
                  <a:pt x="73" y="628"/>
                </a:moveTo>
                <a:cubicBezTo>
                  <a:pt x="74" y="628"/>
                  <a:pt x="75" y="628"/>
                  <a:pt x="76" y="628"/>
                </a:cubicBezTo>
                <a:cubicBezTo>
                  <a:pt x="76" y="628"/>
                  <a:pt x="76" y="627"/>
                  <a:pt x="76" y="627"/>
                </a:cubicBezTo>
                <a:cubicBezTo>
                  <a:pt x="76" y="627"/>
                  <a:pt x="76" y="626"/>
                  <a:pt x="76" y="626"/>
                </a:cubicBezTo>
                <a:cubicBezTo>
                  <a:pt x="75" y="626"/>
                  <a:pt x="73" y="626"/>
                  <a:pt x="72" y="626"/>
                </a:cubicBezTo>
                <a:cubicBezTo>
                  <a:pt x="72" y="626"/>
                  <a:pt x="72" y="627"/>
                  <a:pt x="72" y="627"/>
                </a:cubicBezTo>
                <a:cubicBezTo>
                  <a:pt x="72" y="627"/>
                  <a:pt x="73" y="628"/>
                  <a:pt x="73" y="628"/>
                </a:cubicBezTo>
                <a:moveTo>
                  <a:pt x="9" y="448"/>
                </a:moveTo>
                <a:cubicBezTo>
                  <a:pt x="7" y="448"/>
                  <a:pt x="7" y="448"/>
                  <a:pt x="6" y="448"/>
                </a:cubicBezTo>
                <a:cubicBezTo>
                  <a:pt x="5" y="448"/>
                  <a:pt x="5" y="448"/>
                  <a:pt x="6" y="450"/>
                </a:cubicBezTo>
                <a:cubicBezTo>
                  <a:pt x="6" y="450"/>
                  <a:pt x="6" y="450"/>
                  <a:pt x="6" y="451"/>
                </a:cubicBezTo>
                <a:cubicBezTo>
                  <a:pt x="6" y="451"/>
                  <a:pt x="6" y="452"/>
                  <a:pt x="7" y="451"/>
                </a:cubicBezTo>
                <a:cubicBezTo>
                  <a:pt x="7" y="451"/>
                  <a:pt x="7" y="451"/>
                  <a:pt x="7" y="451"/>
                </a:cubicBezTo>
                <a:cubicBezTo>
                  <a:pt x="7" y="450"/>
                  <a:pt x="7" y="449"/>
                  <a:pt x="9" y="448"/>
                </a:cubicBezTo>
                <a:moveTo>
                  <a:pt x="449" y="805"/>
                </a:moveTo>
                <a:cubicBezTo>
                  <a:pt x="448" y="804"/>
                  <a:pt x="448" y="805"/>
                  <a:pt x="447" y="805"/>
                </a:cubicBezTo>
                <a:cubicBezTo>
                  <a:pt x="446" y="804"/>
                  <a:pt x="446" y="804"/>
                  <a:pt x="445" y="805"/>
                </a:cubicBezTo>
                <a:cubicBezTo>
                  <a:pt x="445" y="805"/>
                  <a:pt x="445" y="805"/>
                  <a:pt x="445" y="805"/>
                </a:cubicBezTo>
                <a:cubicBezTo>
                  <a:pt x="445" y="805"/>
                  <a:pt x="445" y="805"/>
                  <a:pt x="445" y="805"/>
                </a:cubicBezTo>
                <a:cubicBezTo>
                  <a:pt x="445" y="806"/>
                  <a:pt x="446" y="806"/>
                  <a:pt x="446" y="807"/>
                </a:cubicBezTo>
                <a:cubicBezTo>
                  <a:pt x="446" y="805"/>
                  <a:pt x="448" y="806"/>
                  <a:pt x="449" y="805"/>
                </a:cubicBezTo>
                <a:moveTo>
                  <a:pt x="578" y="768"/>
                </a:moveTo>
                <a:cubicBezTo>
                  <a:pt x="577" y="769"/>
                  <a:pt x="576" y="770"/>
                  <a:pt x="575" y="771"/>
                </a:cubicBezTo>
                <a:cubicBezTo>
                  <a:pt x="576" y="771"/>
                  <a:pt x="576" y="771"/>
                  <a:pt x="577" y="771"/>
                </a:cubicBezTo>
                <a:cubicBezTo>
                  <a:pt x="577" y="771"/>
                  <a:pt x="578" y="770"/>
                  <a:pt x="579" y="770"/>
                </a:cubicBezTo>
                <a:cubicBezTo>
                  <a:pt x="579" y="769"/>
                  <a:pt x="578" y="769"/>
                  <a:pt x="578" y="768"/>
                </a:cubicBezTo>
                <a:moveTo>
                  <a:pt x="512" y="787"/>
                </a:moveTo>
                <a:cubicBezTo>
                  <a:pt x="512" y="787"/>
                  <a:pt x="512" y="787"/>
                  <a:pt x="512" y="787"/>
                </a:cubicBezTo>
                <a:cubicBezTo>
                  <a:pt x="512" y="788"/>
                  <a:pt x="512" y="789"/>
                  <a:pt x="513" y="788"/>
                </a:cubicBezTo>
                <a:cubicBezTo>
                  <a:pt x="513" y="788"/>
                  <a:pt x="514" y="788"/>
                  <a:pt x="514" y="787"/>
                </a:cubicBezTo>
                <a:cubicBezTo>
                  <a:pt x="514" y="787"/>
                  <a:pt x="514" y="787"/>
                  <a:pt x="514" y="787"/>
                </a:cubicBezTo>
                <a:cubicBezTo>
                  <a:pt x="514" y="786"/>
                  <a:pt x="513" y="785"/>
                  <a:pt x="513" y="786"/>
                </a:cubicBezTo>
                <a:cubicBezTo>
                  <a:pt x="512" y="786"/>
                  <a:pt x="512" y="786"/>
                  <a:pt x="512" y="786"/>
                </a:cubicBezTo>
                <a:cubicBezTo>
                  <a:pt x="512" y="787"/>
                  <a:pt x="512" y="787"/>
                  <a:pt x="512" y="787"/>
                </a:cubicBezTo>
                <a:moveTo>
                  <a:pt x="14" y="341"/>
                </a:moveTo>
                <a:cubicBezTo>
                  <a:pt x="15" y="342"/>
                  <a:pt x="16" y="343"/>
                  <a:pt x="19" y="342"/>
                </a:cubicBezTo>
                <a:cubicBezTo>
                  <a:pt x="17" y="342"/>
                  <a:pt x="16" y="340"/>
                  <a:pt x="14" y="341"/>
                </a:cubicBezTo>
                <a:moveTo>
                  <a:pt x="486" y="19"/>
                </a:moveTo>
                <a:cubicBezTo>
                  <a:pt x="486" y="19"/>
                  <a:pt x="486" y="19"/>
                  <a:pt x="486" y="19"/>
                </a:cubicBezTo>
                <a:cubicBezTo>
                  <a:pt x="486" y="18"/>
                  <a:pt x="485" y="18"/>
                  <a:pt x="485" y="18"/>
                </a:cubicBezTo>
                <a:cubicBezTo>
                  <a:pt x="484" y="18"/>
                  <a:pt x="484" y="17"/>
                  <a:pt x="483" y="17"/>
                </a:cubicBezTo>
                <a:cubicBezTo>
                  <a:pt x="483" y="17"/>
                  <a:pt x="482" y="18"/>
                  <a:pt x="482" y="18"/>
                </a:cubicBezTo>
                <a:cubicBezTo>
                  <a:pt x="482" y="18"/>
                  <a:pt x="483" y="19"/>
                  <a:pt x="483" y="19"/>
                </a:cubicBezTo>
                <a:cubicBezTo>
                  <a:pt x="484" y="19"/>
                  <a:pt x="485" y="19"/>
                  <a:pt x="486" y="19"/>
                </a:cubicBezTo>
                <a:moveTo>
                  <a:pt x="482" y="16"/>
                </a:moveTo>
                <a:cubicBezTo>
                  <a:pt x="480" y="16"/>
                  <a:pt x="479" y="16"/>
                  <a:pt x="478" y="16"/>
                </a:cubicBezTo>
                <a:cubicBezTo>
                  <a:pt x="478" y="16"/>
                  <a:pt x="477" y="16"/>
                  <a:pt x="477" y="16"/>
                </a:cubicBezTo>
                <a:cubicBezTo>
                  <a:pt x="477" y="17"/>
                  <a:pt x="479" y="17"/>
                  <a:pt x="479" y="18"/>
                </a:cubicBezTo>
                <a:cubicBezTo>
                  <a:pt x="479" y="17"/>
                  <a:pt x="481" y="17"/>
                  <a:pt x="482" y="16"/>
                </a:cubicBezTo>
                <a:moveTo>
                  <a:pt x="506" y="27"/>
                </a:moveTo>
                <a:cubicBezTo>
                  <a:pt x="507" y="27"/>
                  <a:pt x="507" y="27"/>
                  <a:pt x="508" y="27"/>
                </a:cubicBezTo>
                <a:cubicBezTo>
                  <a:pt x="508" y="27"/>
                  <a:pt x="508" y="26"/>
                  <a:pt x="508" y="26"/>
                </a:cubicBezTo>
                <a:cubicBezTo>
                  <a:pt x="508" y="26"/>
                  <a:pt x="508" y="26"/>
                  <a:pt x="507" y="26"/>
                </a:cubicBezTo>
                <a:cubicBezTo>
                  <a:pt x="507" y="26"/>
                  <a:pt x="506" y="26"/>
                  <a:pt x="505" y="25"/>
                </a:cubicBezTo>
                <a:cubicBezTo>
                  <a:pt x="505" y="25"/>
                  <a:pt x="504" y="25"/>
                  <a:pt x="504" y="25"/>
                </a:cubicBezTo>
                <a:cubicBezTo>
                  <a:pt x="504" y="26"/>
                  <a:pt x="504" y="26"/>
                  <a:pt x="504" y="26"/>
                </a:cubicBezTo>
                <a:cubicBezTo>
                  <a:pt x="505" y="27"/>
                  <a:pt x="506" y="27"/>
                  <a:pt x="506" y="27"/>
                </a:cubicBezTo>
                <a:moveTo>
                  <a:pt x="530" y="28"/>
                </a:moveTo>
                <a:cubicBezTo>
                  <a:pt x="529" y="27"/>
                  <a:pt x="528" y="28"/>
                  <a:pt x="528" y="28"/>
                </a:cubicBezTo>
                <a:cubicBezTo>
                  <a:pt x="527" y="28"/>
                  <a:pt x="527" y="28"/>
                  <a:pt x="527" y="29"/>
                </a:cubicBezTo>
                <a:cubicBezTo>
                  <a:pt x="527" y="29"/>
                  <a:pt x="527" y="29"/>
                  <a:pt x="527" y="29"/>
                </a:cubicBezTo>
                <a:cubicBezTo>
                  <a:pt x="528" y="29"/>
                  <a:pt x="528" y="30"/>
                  <a:pt x="528" y="29"/>
                </a:cubicBezTo>
                <a:cubicBezTo>
                  <a:pt x="529" y="29"/>
                  <a:pt x="529" y="29"/>
                  <a:pt x="530" y="28"/>
                </a:cubicBezTo>
                <a:moveTo>
                  <a:pt x="418" y="11"/>
                </a:moveTo>
                <a:cubicBezTo>
                  <a:pt x="419" y="11"/>
                  <a:pt x="420" y="11"/>
                  <a:pt x="420" y="11"/>
                </a:cubicBezTo>
                <a:cubicBezTo>
                  <a:pt x="420" y="11"/>
                  <a:pt x="421" y="10"/>
                  <a:pt x="421" y="10"/>
                </a:cubicBezTo>
                <a:cubicBezTo>
                  <a:pt x="420" y="10"/>
                  <a:pt x="420" y="10"/>
                  <a:pt x="420" y="10"/>
                </a:cubicBezTo>
                <a:cubicBezTo>
                  <a:pt x="419" y="10"/>
                  <a:pt x="418" y="10"/>
                  <a:pt x="417" y="10"/>
                </a:cubicBezTo>
                <a:cubicBezTo>
                  <a:pt x="417" y="10"/>
                  <a:pt x="417" y="10"/>
                  <a:pt x="417" y="10"/>
                </a:cubicBezTo>
                <a:cubicBezTo>
                  <a:pt x="417" y="10"/>
                  <a:pt x="417" y="10"/>
                  <a:pt x="417" y="11"/>
                </a:cubicBezTo>
                <a:cubicBezTo>
                  <a:pt x="418" y="11"/>
                  <a:pt x="418" y="11"/>
                  <a:pt x="418" y="11"/>
                </a:cubicBezTo>
                <a:moveTo>
                  <a:pt x="602" y="759"/>
                </a:moveTo>
                <a:cubicBezTo>
                  <a:pt x="602" y="760"/>
                  <a:pt x="602" y="760"/>
                  <a:pt x="602" y="760"/>
                </a:cubicBezTo>
                <a:cubicBezTo>
                  <a:pt x="602" y="761"/>
                  <a:pt x="602" y="761"/>
                  <a:pt x="602" y="761"/>
                </a:cubicBezTo>
                <a:cubicBezTo>
                  <a:pt x="602" y="761"/>
                  <a:pt x="602" y="761"/>
                  <a:pt x="603" y="761"/>
                </a:cubicBezTo>
                <a:cubicBezTo>
                  <a:pt x="603" y="760"/>
                  <a:pt x="603" y="759"/>
                  <a:pt x="604" y="758"/>
                </a:cubicBezTo>
                <a:cubicBezTo>
                  <a:pt x="604" y="758"/>
                  <a:pt x="603" y="758"/>
                  <a:pt x="603" y="758"/>
                </a:cubicBezTo>
                <a:cubicBezTo>
                  <a:pt x="602" y="758"/>
                  <a:pt x="602" y="758"/>
                  <a:pt x="602" y="759"/>
                </a:cubicBezTo>
                <a:moveTo>
                  <a:pt x="410" y="9"/>
                </a:moveTo>
                <a:cubicBezTo>
                  <a:pt x="410" y="9"/>
                  <a:pt x="410" y="9"/>
                  <a:pt x="410" y="9"/>
                </a:cubicBezTo>
                <a:cubicBezTo>
                  <a:pt x="409" y="9"/>
                  <a:pt x="408" y="9"/>
                  <a:pt x="408" y="10"/>
                </a:cubicBezTo>
                <a:cubicBezTo>
                  <a:pt x="408" y="10"/>
                  <a:pt x="409" y="10"/>
                  <a:pt x="409" y="11"/>
                </a:cubicBezTo>
                <a:cubicBezTo>
                  <a:pt x="410" y="11"/>
                  <a:pt x="410" y="10"/>
                  <a:pt x="410" y="9"/>
                </a:cubicBezTo>
                <a:moveTo>
                  <a:pt x="202" y="742"/>
                </a:moveTo>
                <a:cubicBezTo>
                  <a:pt x="203" y="742"/>
                  <a:pt x="203" y="742"/>
                  <a:pt x="204" y="742"/>
                </a:cubicBezTo>
                <a:cubicBezTo>
                  <a:pt x="204" y="742"/>
                  <a:pt x="204" y="741"/>
                  <a:pt x="204" y="741"/>
                </a:cubicBezTo>
                <a:cubicBezTo>
                  <a:pt x="204" y="741"/>
                  <a:pt x="204" y="741"/>
                  <a:pt x="204" y="741"/>
                </a:cubicBezTo>
                <a:cubicBezTo>
                  <a:pt x="203" y="741"/>
                  <a:pt x="202" y="741"/>
                  <a:pt x="201" y="741"/>
                </a:cubicBezTo>
                <a:cubicBezTo>
                  <a:pt x="201" y="741"/>
                  <a:pt x="201" y="741"/>
                  <a:pt x="201" y="742"/>
                </a:cubicBezTo>
                <a:cubicBezTo>
                  <a:pt x="201" y="742"/>
                  <a:pt x="201" y="742"/>
                  <a:pt x="201" y="742"/>
                </a:cubicBezTo>
                <a:cubicBezTo>
                  <a:pt x="201" y="742"/>
                  <a:pt x="202" y="742"/>
                  <a:pt x="202" y="742"/>
                </a:cubicBezTo>
                <a:moveTo>
                  <a:pt x="200" y="742"/>
                </a:moveTo>
                <a:cubicBezTo>
                  <a:pt x="199" y="742"/>
                  <a:pt x="199" y="740"/>
                  <a:pt x="197" y="741"/>
                </a:cubicBezTo>
                <a:cubicBezTo>
                  <a:pt x="198" y="742"/>
                  <a:pt x="198" y="744"/>
                  <a:pt x="200" y="742"/>
                </a:cubicBezTo>
                <a:moveTo>
                  <a:pt x="601" y="55"/>
                </a:moveTo>
                <a:cubicBezTo>
                  <a:pt x="602" y="55"/>
                  <a:pt x="603" y="54"/>
                  <a:pt x="603" y="54"/>
                </a:cubicBezTo>
                <a:cubicBezTo>
                  <a:pt x="602" y="53"/>
                  <a:pt x="602" y="53"/>
                  <a:pt x="601" y="51"/>
                </a:cubicBezTo>
                <a:cubicBezTo>
                  <a:pt x="601" y="53"/>
                  <a:pt x="600" y="54"/>
                  <a:pt x="601" y="55"/>
                </a:cubicBezTo>
                <a:moveTo>
                  <a:pt x="627" y="72"/>
                </a:moveTo>
                <a:cubicBezTo>
                  <a:pt x="627" y="72"/>
                  <a:pt x="627" y="72"/>
                  <a:pt x="627" y="72"/>
                </a:cubicBezTo>
                <a:cubicBezTo>
                  <a:pt x="626" y="73"/>
                  <a:pt x="626" y="75"/>
                  <a:pt x="627" y="75"/>
                </a:cubicBezTo>
                <a:cubicBezTo>
                  <a:pt x="627" y="75"/>
                  <a:pt x="628" y="75"/>
                  <a:pt x="628" y="75"/>
                </a:cubicBezTo>
                <a:cubicBezTo>
                  <a:pt x="628" y="75"/>
                  <a:pt x="628" y="75"/>
                  <a:pt x="628" y="75"/>
                </a:cubicBezTo>
                <a:cubicBezTo>
                  <a:pt x="628" y="74"/>
                  <a:pt x="628" y="73"/>
                  <a:pt x="627" y="72"/>
                </a:cubicBezTo>
                <a:moveTo>
                  <a:pt x="634" y="82"/>
                </a:moveTo>
                <a:cubicBezTo>
                  <a:pt x="633" y="82"/>
                  <a:pt x="632" y="82"/>
                  <a:pt x="632" y="82"/>
                </a:cubicBezTo>
                <a:cubicBezTo>
                  <a:pt x="632" y="82"/>
                  <a:pt x="632" y="82"/>
                  <a:pt x="631" y="82"/>
                </a:cubicBezTo>
                <a:cubicBezTo>
                  <a:pt x="631" y="82"/>
                  <a:pt x="632" y="83"/>
                  <a:pt x="632" y="83"/>
                </a:cubicBezTo>
                <a:cubicBezTo>
                  <a:pt x="633" y="83"/>
                  <a:pt x="634" y="83"/>
                  <a:pt x="635" y="83"/>
                </a:cubicBezTo>
                <a:cubicBezTo>
                  <a:pt x="635" y="83"/>
                  <a:pt x="635" y="82"/>
                  <a:pt x="635" y="82"/>
                </a:cubicBezTo>
                <a:cubicBezTo>
                  <a:pt x="635" y="82"/>
                  <a:pt x="635" y="82"/>
                  <a:pt x="635" y="82"/>
                </a:cubicBezTo>
                <a:cubicBezTo>
                  <a:pt x="634" y="82"/>
                  <a:pt x="634" y="82"/>
                  <a:pt x="634" y="82"/>
                </a:cubicBezTo>
                <a:moveTo>
                  <a:pt x="452" y="801"/>
                </a:moveTo>
                <a:cubicBezTo>
                  <a:pt x="452" y="801"/>
                  <a:pt x="453" y="801"/>
                  <a:pt x="453" y="801"/>
                </a:cubicBezTo>
                <a:cubicBezTo>
                  <a:pt x="454" y="801"/>
                  <a:pt x="454" y="800"/>
                  <a:pt x="454" y="800"/>
                </a:cubicBezTo>
                <a:cubicBezTo>
                  <a:pt x="454" y="800"/>
                  <a:pt x="454" y="800"/>
                  <a:pt x="453" y="800"/>
                </a:cubicBezTo>
                <a:cubicBezTo>
                  <a:pt x="452" y="800"/>
                  <a:pt x="452" y="800"/>
                  <a:pt x="451" y="800"/>
                </a:cubicBezTo>
                <a:cubicBezTo>
                  <a:pt x="450" y="800"/>
                  <a:pt x="450" y="800"/>
                  <a:pt x="450" y="800"/>
                </a:cubicBezTo>
                <a:cubicBezTo>
                  <a:pt x="450" y="800"/>
                  <a:pt x="450" y="801"/>
                  <a:pt x="451" y="801"/>
                </a:cubicBezTo>
                <a:cubicBezTo>
                  <a:pt x="451" y="801"/>
                  <a:pt x="451" y="801"/>
                  <a:pt x="452" y="801"/>
                </a:cubicBezTo>
                <a:moveTo>
                  <a:pt x="371" y="798"/>
                </a:moveTo>
                <a:cubicBezTo>
                  <a:pt x="371" y="798"/>
                  <a:pt x="371" y="797"/>
                  <a:pt x="370" y="797"/>
                </a:cubicBezTo>
                <a:cubicBezTo>
                  <a:pt x="369" y="798"/>
                  <a:pt x="369" y="798"/>
                  <a:pt x="369" y="798"/>
                </a:cubicBezTo>
                <a:cubicBezTo>
                  <a:pt x="370" y="799"/>
                  <a:pt x="370" y="799"/>
                  <a:pt x="371" y="798"/>
                </a:cubicBezTo>
                <a:moveTo>
                  <a:pt x="104" y="668"/>
                </a:moveTo>
                <a:cubicBezTo>
                  <a:pt x="105" y="668"/>
                  <a:pt x="105" y="668"/>
                  <a:pt x="106" y="668"/>
                </a:cubicBezTo>
                <a:cubicBezTo>
                  <a:pt x="106" y="668"/>
                  <a:pt x="106" y="667"/>
                  <a:pt x="106" y="667"/>
                </a:cubicBezTo>
                <a:cubicBezTo>
                  <a:pt x="105" y="667"/>
                  <a:pt x="104" y="667"/>
                  <a:pt x="103" y="667"/>
                </a:cubicBezTo>
                <a:cubicBezTo>
                  <a:pt x="103" y="667"/>
                  <a:pt x="103" y="668"/>
                  <a:pt x="103" y="668"/>
                </a:cubicBezTo>
                <a:cubicBezTo>
                  <a:pt x="104" y="668"/>
                  <a:pt x="104" y="668"/>
                  <a:pt x="104" y="668"/>
                </a:cubicBezTo>
                <a:moveTo>
                  <a:pt x="806" y="349"/>
                </a:moveTo>
                <a:cubicBezTo>
                  <a:pt x="807" y="350"/>
                  <a:pt x="808" y="350"/>
                  <a:pt x="809" y="349"/>
                </a:cubicBezTo>
                <a:cubicBezTo>
                  <a:pt x="808" y="348"/>
                  <a:pt x="807" y="348"/>
                  <a:pt x="806" y="349"/>
                </a:cubicBezTo>
                <a:moveTo>
                  <a:pt x="536" y="789"/>
                </a:moveTo>
                <a:cubicBezTo>
                  <a:pt x="536" y="789"/>
                  <a:pt x="537" y="789"/>
                  <a:pt x="537" y="789"/>
                </a:cubicBezTo>
                <a:cubicBezTo>
                  <a:pt x="537" y="789"/>
                  <a:pt x="537" y="789"/>
                  <a:pt x="537" y="789"/>
                </a:cubicBezTo>
                <a:cubicBezTo>
                  <a:pt x="537" y="788"/>
                  <a:pt x="535" y="788"/>
                  <a:pt x="535" y="789"/>
                </a:cubicBezTo>
                <a:cubicBezTo>
                  <a:pt x="535" y="789"/>
                  <a:pt x="535" y="789"/>
                  <a:pt x="535" y="789"/>
                </a:cubicBezTo>
                <a:cubicBezTo>
                  <a:pt x="535" y="789"/>
                  <a:pt x="536" y="789"/>
                  <a:pt x="536" y="789"/>
                </a:cubicBezTo>
                <a:moveTo>
                  <a:pt x="2" y="386"/>
                </a:moveTo>
                <a:cubicBezTo>
                  <a:pt x="3" y="387"/>
                  <a:pt x="4" y="387"/>
                  <a:pt x="5" y="386"/>
                </a:cubicBezTo>
                <a:cubicBezTo>
                  <a:pt x="4" y="385"/>
                  <a:pt x="3" y="385"/>
                  <a:pt x="2" y="386"/>
                </a:cubicBezTo>
                <a:moveTo>
                  <a:pt x="37" y="251"/>
                </a:moveTo>
                <a:cubicBezTo>
                  <a:pt x="37" y="251"/>
                  <a:pt x="37" y="251"/>
                  <a:pt x="37" y="251"/>
                </a:cubicBezTo>
                <a:cubicBezTo>
                  <a:pt x="38" y="251"/>
                  <a:pt x="38" y="251"/>
                  <a:pt x="38" y="250"/>
                </a:cubicBezTo>
                <a:cubicBezTo>
                  <a:pt x="38" y="250"/>
                  <a:pt x="38" y="250"/>
                  <a:pt x="38" y="250"/>
                </a:cubicBezTo>
                <a:cubicBezTo>
                  <a:pt x="38" y="250"/>
                  <a:pt x="37" y="250"/>
                  <a:pt x="37" y="250"/>
                </a:cubicBezTo>
                <a:cubicBezTo>
                  <a:pt x="36" y="250"/>
                  <a:pt x="36" y="251"/>
                  <a:pt x="37" y="251"/>
                </a:cubicBezTo>
                <a:moveTo>
                  <a:pt x="14" y="487"/>
                </a:moveTo>
                <a:cubicBezTo>
                  <a:pt x="14" y="487"/>
                  <a:pt x="14" y="487"/>
                  <a:pt x="15" y="486"/>
                </a:cubicBezTo>
                <a:cubicBezTo>
                  <a:pt x="15" y="486"/>
                  <a:pt x="15" y="486"/>
                  <a:pt x="16" y="485"/>
                </a:cubicBezTo>
                <a:cubicBezTo>
                  <a:pt x="16" y="485"/>
                  <a:pt x="15" y="485"/>
                  <a:pt x="15" y="485"/>
                </a:cubicBezTo>
                <a:cubicBezTo>
                  <a:pt x="15" y="485"/>
                  <a:pt x="14" y="485"/>
                  <a:pt x="14" y="485"/>
                </a:cubicBezTo>
                <a:cubicBezTo>
                  <a:pt x="14" y="486"/>
                  <a:pt x="14" y="486"/>
                  <a:pt x="14" y="487"/>
                </a:cubicBezTo>
                <a:moveTo>
                  <a:pt x="10" y="427"/>
                </a:moveTo>
                <a:cubicBezTo>
                  <a:pt x="11" y="427"/>
                  <a:pt x="11" y="427"/>
                  <a:pt x="11" y="427"/>
                </a:cubicBezTo>
                <a:cubicBezTo>
                  <a:pt x="12" y="427"/>
                  <a:pt x="12" y="427"/>
                  <a:pt x="12" y="426"/>
                </a:cubicBezTo>
                <a:cubicBezTo>
                  <a:pt x="12" y="426"/>
                  <a:pt x="12" y="426"/>
                  <a:pt x="11" y="426"/>
                </a:cubicBezTo>
                <a:cubicBezTo>
                  <a:pt x="11" y="426"/>
                  <a:pt x="10" y="426"/>
                  <a:pt x="10" y="426"/>
                </a:cubicBezTo>
                <a:cubicBezTo>
                  <a:pt x="9" y="426"/>
                  <a:pt x="9" y="426"/>
                  <a:pt x="9" y="427"/>
                </a:cubicBezTo>
                <a:cubicBezTo>
                  <a:pt x="9" y="427"/>
                  <a:pt x="9" y="427"/>
                  <a:pt x="10" y="427"/>
                </a:cubicBezTo>
                <a:cubicBezTo>
                  <a:pt x="10" y="427"/>
                  <a:pt x="10" y="427"/>
                  <a:pt x="10" y="427"/>
                </a:cubicBezTo>
                <a:moveTo>
                  <a:pt x="212" y="759"/>
                </a:moveTo>
                <a:cubicBezTo>
                  <a:pt x="212" y="759"/>
                  <a:pt x="212" y="759"/>
                  <a:pt x="212" y="759"/>
                </a:cubicBezTo>
                <a:cubicBezTo>
                  <a:pt x="211" y="759"/>
                  <a:pt x="211" y="758"/>
                  <a:pt x="211" y="758"/>
                </a:cubicBezTo>
                <a:cubicBezTo>
                  <a:pt x="211" y="758"/>
                  <a:pt x="210" y="758"/>
                  <a:pt x="210" y="758"/>
                </a:cubicBezTo>
                <a:cubicBezTo>
                  <a:pt x="210" y="759"/>
                  <a:pt x="210" y="759"/>
                  <a:pt x="210" y="760"/>
                </a:cubicBezTo>
                <a:cubicBezTo>
                  <a:pt x="211" y="760"/>
                  <a:pt x="212" y="760"/>
                  <a:pt x="212" y="759"/>
                </a:cubicBezTo>
                <a:moveTo>
                  <a:pt x="425" y="8"/>
                </a:moveTo>
                <a:cubicBezTo>
                  <a:pt x="426" y="9"/>
                  <a:pt x="426" y="9"/>
                  <a:pt x="427" y="9"/>
                </a:cubicBezTo>
                <a:cubicBezTo>
                  <a:pt x="427" y="10"/>
                  <a:pt x="427" y="9"/>
                  <a:pt x="427" y="9"/>
                </a:cubicBezTo>
                <a:cubicBezTo>
                  <a:pt x="428" y="8"/>
                  <a:pt x="427" y="8"/>
                  <a:pt x="427" y="8"/>
                </a:cubicBezTo>
                <a:cubicBezTo>
                  <a:pt x="426" y="8"/>
                  <a:pt x="426" y="8"/>
                  <a:pt x="425" y="8"/>
                </a:cubicBezTo>
                <a:moveTo>
                  <a:pt x="238" y="769"/>
                </a:moveTo>
                <a:cubicBezTo>
                  <a:pt x="238" y="769"/>
                  <a:pt x="238" y="769"/>
                  <a:pt x="238" y="769"/>
                </a:cubicBezTo>
                <a:cubicBezTo>
                  <a:pt x="238" y="769"/>
                  <a:pt x="239" y="768"/>
                  <a:pt x="238" y="768"/>
                </a:cubicBezTo>
                <a:cubicBezTo>
                  <a:pt x="238" y="768"/>
                  <a:pt x="238" y="768"/>
                  <a:pt x="237" y="768"/>
                </a:cubicBezTo>
                <a:cubicBezTo>
                  <a:pt x="237" y="768"/>
                  <a:pt x="237" y="768"/>
                  <a:pt x="237" y="768"/>
                </a:cubicBezTo>
                <a:cubicBezTo>
                  <a:pt x="237" y="769"/>
                  <a:pt x="238" y="769"/>
                  <a:pt x="238" y="769"/>
                </a:cubicBezTo>
                <a:moveTo>
                  <a:pt x="506" y="795"/>
                </a:moveTo>
                <a:cubicBezTo>
                  <a:pt x="506" y="795"/>
                  <a:pt x="506" y="795"/>
                  <a:pt x="507" y="795"/>
                </a:cubicBezTo>
                <a:cubicBezTo>
                  <a:pt x="507" y="795"/>
                  <a:pt x="507" y="795"/>
                  <a:pt x="507" y="795"/>
                </a:cubicBezTo>
                <a:cubicBezTo>
                  <a:pt x="507" y="794"/>
                  <a:pt x="507" y="794"/>
                  <a:pt x="507" y="794"/>
                </a:cubicBezTo>
                <a:cubicBezTo>
                  <a:pt x="506" y="794"/>
                  <a:pt x="505" y="794"/>
                  <a:pt x="505" y="794"/>
                </a:cubicBezTo>
                <a:cubicBezTo>
                  <a:pt x="505" y="794"/>
                  <a:pt x="504" y="794"/>
                  <a:pt x="504" y="794"/>
                </a:cubicBezTo>
                <a:cubicBezTo>
                  <a:pt x="504" y="795"/>
                  <a:pt x="505" y="795"/>
                  <a:pt x="505" y="795"/>
                </a:cubicBezTo>
                <a:cubicBezTo>
                  <a:pt x="505" y="795"/>
                  <a:pt x="505" y="795"/>
                  <a:pt x="506" y="795"/>
                </a:cubicBezTo>
                <a:moveTo>
                  <a:pt x="639" y="80"/>
                </a:moveTo>
                <a:cubicBezTo>
                  <a:pt x="639" y="80"/>
                  <a:pt x="640" y="80"/>
                  <a:pt x="640" y="80"/>
                </a:cubicBezTo>
                <a:cubicBezTo>
                  <a:pt x="640" y="79"/>
                  <a:pt x="640" y="79"/>
                  <a:pt x="640" y="78"/>
                </a:cubicBezTo>
                <a:cubicBezTo>
                  <a:pt x="639" y="78"/>
                  <a:pt x="639" y="78"/>
                  <a:pt x="638" y="78"/>
                </a:cubicBezTo>
                <a:cubicBezTo>
                  <a:pt x="638" y="78"/>
                  <a:pt x="638" y="78"/>
                  <a:pt x="638" y="79"/>
                </a:cubicBezTo>
                <a:cubicBezTo>
                  <a:pt x="638" y="79"/>
                  <a:pt x="639" y="79"/>
                  <a:pt x="639" y="80"/>
                </a:cubicBezTo>
                <a:moveTo>
                  <a:pt x="58" y="212"/>
                </a:moveTo>
                <a:cubicBezTo>
                  <a:pt x="58" y="212"/>
                  <a:pt x="58" y="212"/>
                  <a:pt x="58" y="212"/>
                </a:cubicBezTo>
                <a:cubicBezTo>
                  <a:pt x="58" y="212"/>
                  <a:pt x="57" y="212"/>
                  <a:pt x="57" y="212"/>
                </a:cubicBezTo>
                <a:cubicBezTo>
                  <a:pt x="57" y="212"/>
                  <a:pt x="57" y="213"/>
                  <a:pt x="57" y="213"/>
                </a:cubicBezTo>
                <a:cubicBezTo>
                  <a:pt x="57" y="213"/>
                  <a:pt x="57" y="213"/>
                  <a:pt x="57" y="213"/>
                </a:cubicBezTo>
                <a:cubicBezTo>
                  <a:pt x="58" y="213"/>
                  <a:pt x="58" y="213"/>
                  <a:pt x="58" y="212"/>
                </a:cubicBezTo>
                <a:moveTo>
                  <a:pt x="348" y="803"/>
                </a:moveTo>
                <a:cubicBezTo>
                  <a:pt x="347" y="802"/>
                  <a:pt x="346" y="802"/>
                  <a:pt x="346" y="803"/>
                </a:cubicBezTo>
                <a:cubicBezTo>
                  <a:pt x="346" y="804"/>
                  <a:pt x="347" y="804"/>
                  <a:pt x="348" y="803"/>
                </a:cubicBezTo>
                <a:moveTo>
                  <a:pt x="649" y="726"/>
                </a:moveTo>
                <a:cubicBezTo>
                  <a:pt x="649" y="726"/>
                  <a:pt x="648" y="726"/>
                  <a:pt x="648" y="726"/>
                </a:cubicBezTo>
                <a:cubicBezTo>
                  <a:pt x="648" y="726"/>
                  <a:pt x="648" y="726"/>
                  <a:pt x="648" y="726"/>
                </a:cubicBezTo>
                <a:cubicBezTo>
                  <a:pt x="648" y="727"/>
                  <a:pt x="649" y="727"/>
                  <a:pt x="649" y="726"/>
                </a:cubicBezTo>
                <a:cubicBezTo>
                  <a:pt x="649" y="726"/>
                  <a:pt x="649" y="726"/>
                  <a:pt x="649" y="726"/>
                </a:cubicBezTo>
                <a:moveTo>
                  <a:pt x="323" y="12"/>
                </a:moveTo>
                <a:cubicBezTo>
                  <a:pt x="323" y="13"/>
                  <a:pt x="322" y="13"/>
                  <a:pt x="322" y="13"/>
                </a:cubicBezTo>
                <a:cubicBezTo>
                  <a:pt x="322" y="14"/>
                  <a:pt x="323" y="14"/>
                  <a:pt x="324" y="13"/>
                </a:cubicBezTo>
                <a:cubicBezTo>
                  <a:pt x="324" y="13"/>
                  <a:pt x="324" y="13"/>
                  <a:pt x="324" y="13"/>
                </a:cubicBezTo>
                <a:cubicBezTo>
                  <a:pt x="324" y="13"/>
                  <a:pt x="323" y="13"/>
                  <a:pt x="323" y="12"/>
                </a:cubicBezTo>
                <a:moveTo>
                  <a:pt x="809" y="344"/>
                </a:moveTo>
                <a:cubicBezTo>
                  <a:pt x="808" y="343"/>
                  <a:pt x="807" y="343"/>
                  <a:pt x="807" y="344"/>
                </a:cubicBezTo>
                <a:cubicBezTo>
                  <a:pt x="807" y="344"/>
                  <a:pt x="807" y="344"/>
                  <a:pt x="807" y="344"/>
                </a:cubicBezTo>
                <a:cubicBezTo>
                  <a:pt x="807" y="345"/>
                  <a:pt x="808" y="345"/>
                  <a:pt x="808" y="344"/>
                </a:cubicBezTo>
                <a:cubicBezTo>
                  <a:pt x="809" y="344"/>
                  <a:pt x="809" y="344"/>
                  <a:pt x="809" y="344"/>
                </a:cubicBezTo>
                <a:moveTo>
                  <a:pt x="497" y="17"/>
                </a:moveTo>
                <a:cubicBezTo>
                  <a:pt x="497" y="17"/>
                  <a:pt x="498" y="17"/>
                  <a:pt x="499" y="17"/>
                </a:cubicBezTo>
                <a:cubicBezTo>
                  <a:pt x="498" y="16"/>
                  <a:pt x="497" y="16"/>
                  <a:pt x="497" y="17"/>
                </a:cubicBezTo>
                <a:moveTo>
                  <a:pt x="353" y="803"/>
                </a:moveTo>
                <a:cubicBezTo>
                  <a:pt x="353" y="803"/>
                  <a:pt x="353" y="803"/>
                  <a:pt x="353" y="803"/>
                </a:cubicBezTo>
                <a:cubicBezTo>
                  <a:pt x="353" y="802"/>
                  <a:pt x="352" y="802"/>
                  <a:pt x="352" y="803"/>
                </a:cubicBezTo>
                <a:cubicBezTo>
                  <a:pt x="352" y="803"/>
                  <a:pt x="352" y="803"/>
                  <a:pt x="352" y="803"/>
                </a:cubicBezTo>
                <a:cubicBezTo>
                  <a:pt x="352" y="804"/>
                  <a:pt x="353" y="804"/>
                  <a:pt x="353" y="803"/>
                </a:cubicBezTo>
                <a:moveTo>
                  <a:pt x="630" y="81"/>
                </a:moveTo>
                <a:cubicBezTo>
                  <a:pt x="631" y="80"/>
                  <a:pt x="631" y="79"/>
                  <a:pt x="630" y="79"/>
                </a:cubicBezTo>
                <a:cubicBezTo>
                  <a:pt x="630" y="79"/>
                  <a:pt x="630" y="79"/>
                  <a:pt x="630" y="79"/>
                </a:cubicBezTo>
                <a:cubicBezTo>
                  <a:pt x="629" y="79"/>
                  <a:pt x="629" y="80"/>
                  <a:pt x="630" y="81"/>
                </a:cubicBezTo>
                <a:cubicBezTo>
                  <a:pt x="630" y="81"/>
                  <a:pt x="630" y="81"/>
                  <a:pt x="630" y="81"/>
                </a:cubicBezTo>
                <a:moveTo>
                  <a:pt x="438" y="799"/>
                </a:moveTo>
                <a:cubicBezTo>
                  <a:pt x="437" y="799"/>
                  <a:pt x="436" y="799"/>
                  <a:pt x="436" y="799"/>
                </a:cubicBezTo>
                <a:cubicBezTo>
                  <a:pt x="436" y="799"/>
                  <a:pt x="436" y="799"/>
                  <a:pt x="436" y="799"/>
                </a:cubicBezTo>
                <a:cubicBezTo>
                  <a:pt x="436" y="800"/>
                  <a:pt x="437" y="800"/>
                  <a:pt x="438" y="799"/>
                </a:cubicBezTo>
                <a:cubicBezTo>
                  <a:pt x="438" y="799"/>
                  <a:pt x="438" y="799"/>
                  <a:pt x="438" y="799"/>
                </a:cubicBezTo>
                <a:moveTo>
                  <a:pt x="413" y="801"/>
                </a:moveTo>
                <a:cubicBezTo>
                  <a:pt x="414" y="802"/>
                  <a:pt x="414" y="802"/>
                  <a:pt x="415" y="801"/>
                </a:cubicBezTo>
                <a:cubicBezTo>
                  <a:pt x="414" y="800"/>
                  <a:pt x="414" y="800"/>
                  <a:pt x="413" y="801"/>
                </a:cubicBezTo>
                <a:moveTo>
                  <a:pt x="549" y="33"/>
                </a:moveTo>
                <a:cubicBezTo>
                  <a:pt x="549" y="33"/>
                  <a:pt x="549" y="33"/>
                  <a:pt x="550" y="33"/>
                </a:cubicBezTo>
                <a:cubicBezTo>
                  <a:pt x="550" y="33"/>
                  <a:pt x="550" y="33"/>
                  <a:pt x="550" y="33"/>
                </a:cubicBezTo>
                <a:cubicBezTo>
                  <a:pt x="549" y="32"/>
                  <a:pt x="548" y="32"/>
                  <a:pt x="548" y="33"/>
                </a:cubicBezTo>
                <a:cubicBezTo>
                  <a:pt x="548" y="33"/>
                  <a:pt x="548" y="33"/>
                  <a:pt x="549" y="33"/>
                </a:cubicBezTo>
                <a:moveTo>
                  <a:pt x="60" y="597"/>
                </a:moveTo>
                <a:cubicBezTo>
                  <a:pt x="60" y="597"/>
                  <a:pt x="59" y="597"/>
                  <a:pt x="59" y="597"/>
                </a:cubicBezTo>
                <a:cubicBezTo>
                  <a:pt x="59" y="597"/>
                  <a:pt x="59" y="597"/>
                  <a:pt x="59" y="597"/>
                </a:cubicBezTo>
                <a:cubicBezTo>
                  <a:pt x="59" y="598"/>
                  <a:pt x="60" y="598"/>
                  <a:pt x="60" y="597"/>
                </a:cubicBezTo>
                <a:cubicBezTo>
                  <a:pt x="60" y="597"/>
                  <a:pt x="60" y="597"/>
                  <a:pt x="60" y="597"/>
                </a:cubicBezTo>
                <a:moveTo>
                  <a:pt x="470" y="801"/>
                </a:moveTo>
                <a:cubicBezTo>
                  <a:pt x="470" y="801"/>
                  <a:pt x="471" y="800"/>
                  <a:pt x="471" y="800"/>
                </a:cubicBezTo>
                <a:cubicBezTo>
                  <a:pt x="471" y="800"/>
                  <a:pt x="471" y="800"/>
                  <a:pt x="471" y="800"/>
                </a:cubicBezTo>
                <a:cubicBezTo>
                  <a:pt x="470" y="800"/>
                  <a:pt x="469" y="800"/>
                  <a:pt x="469" y="800"/>
                </a:cubicBezTo>
                <a:cubicBezTo>
                  <a:pt x="469" y="800"/>
                  <a:pt x="470" y="801"/>
                  <a:pt x="470" y="801"/>
                </a:cubicBezTo>
                <a:moveTo>
                  <a:pt x="803" y="361"/>
                </a:moveTo>
                <a:cubicBezTo>
                  <a:pt x="804" y="362"/>
                  <a:pt x="804" y="362"/>
                  <a:pt x="805" y="361"/>
                </a:cubicBezTo>
                <a:cubicBezTo>
                  <a:pt x="804" y="360"/>
                  <a:pt x="804" y="360"/>
                  <a:pt x="803" y="361"/>
                </a:cubicBezTo>
                <a:moveTo>
                  <a:pt x="801" y="367"/>
                </a:moveTo>
                <a:cubicBezTo>
                  <a:pt x="802" y="367"/>
                  <a:pt x="802" y="367"/>
                  <a:pt x="803" y="367"/>
                </a:cubicBezTo>
                <a:cubicBezTo>
                  <a:pt x="802" y="366"/>
                  <a:pt x="802" y="366"/>
                  <a:pt x="801" y="367"/>
                </a:cubicBezTo>
                <a:moveTo>
                  <a:pt x="487" y="21"/>
                </a:moveTo>
                <a:cubicBezTo>
                  <a:pt x="488" y="22"/>
                  <a:pt x="488" y="22"/>
                  <a:pt x="489" y="21"/>
                </a:cubicBezTo>
                <a:cubicBezTo>
                  <a:pt x="488" y="21"/>
                  <a:pt x="488" y="21"/>
                  <a:pt x="487" y="21"/>
                </a:cubicBezTo>
                <a:moveTo>
                  <a:pt x="13" y="437"/>
                </a:moveTo>
                <a:cubicBezTo>
                  <a:pt x="13" y="437"/>
                  <a:pt x="13" y="437"/>
                  <a:pt x="13" y="437"/>
                </a:cubicBezTo>
                <a:cubicBezTo>
                  <a:pt x="12" y="436"/>
                  <a:pt x="11" y="436"/>
                  <a:pt x="11" y="437"/>
                </a:cubicBezTo>
                <a:cubicBezTo>
                  <a:pt x="11" y="437"/>
                  <a:pt x="11" y="437"/>
                  <a:pt x="11" y="437"/>
                </a:cubicBezTo>
                <a:cubicBezTo>
                  <a:pt x="12" y="438"/>
                  <a:pt x="12" y="438"/>
                  <a:pt x="13" y="437"/>
                </a:cubicBezTo>
                <a:moveTo>
                  <a:pt x="457" y="807"/>
                </a:moveTo>
                <a:cubicBezTo>
                  <a:pt x="457" y="807"/>
                  <a:pt x="457" y="807"/>
                  <a:pt x="458" y="807"/>
                </a:cubicBezTo>
                <a:cubicBezTo>
                  <a:pt x="458" y="807"/>
                  <a:pt x="458" y="807"/>
                  <a:pt x="458" y="807"/>
                </a:cubicBezTo>
                <a:cubicBezTo>
                  <a:pt x="457" y="806"/>
                  <a:pt x="456" y="806"/>
                  <a:pt x="456" y="807"/>
                </a:cubicBezTo>
                <a:cubicBezTo>
                  <a:pt x="456" y="807"/>
                  <a:pt x="456" y="807"/>
                  <a:pt x="457" y="807"/>
                </a:cubicBezTo>
                <a:moveTo>
                  <a:pt x="200" y="754"/>
                </a:moveTo>
                <a:cubicBezTo>
                  <a:pt x="200" y="754"/>
                  <a:pt x="200" y="754"/>
                  <a:pt x="201" y="754"/>
                </a:cubicBezTo>
                <a:cubicBezTo>
                  <a:pt x="201" y="754"/>
                  <a:pt x="201" y="754"/>
                  <a:pt x="200" y="754"/>
                </a:cubicBezTo>
                <a:cubicBezTo>
                  <a:pt x="200" y="753"/>
                  <a:pt x="199" y="753"/>
                  <a:pt x="199" y="754"/>
                </a:cubicBezTo>
                <a:cubicBezTo>
                  <a:pt x="199" y="754"/>
                  <a:pt x="199" y="754"/>
                  <a:pt x="200" y="754"/>
                </a:cubicBezTo>
                <a:moveTo>
                  <a:pt x="213" y="749"/>
                </a:moveTo>
                <a:cubicBezTo>
                  <a:pt x="213" y="749"/>
                  <a:pt x="213" y="749"/>
                  <a:pt x="213" y="749"/>
                </a:cubicBezTo>
                <a:cubicBezTo>
                  <a:pt x="212" y="748"/>
                  <a:pt x="212" y="748"/>
                  <a:pt x="211" y="749"/>
                </a:cubicBezTo>
                <a:cubicBezTo>
                  <a:pt x="211" y="749"/>
                  <a:pt x="211" y="749"/>
                  <a:pt x="211" y="749"/>
                </a:cubicBezTo>
                <a:cubicBezTo>
                  <a:pt x="212" y="750"/>
                  <a:pt x="213" y="750"/>
                  <a:pt x="213" y="749"/>
                </a:cubicBezTo>
                <a:moveTo>
                  <a:pt x="496" y="790"/>
                </a:moveTo>
                <a:cubicBezTo>
                  <a:pt x="497" y="790"/>
                  <a:pt x="497" y="790"/>
                  <a:pt x="497" y="790"/>
                </a:cubicBezTo>
                <a:cubicBezTo>
                  <a:pt x="497" y="790"/>
                  <a:pt x="497" y="790"/>
                  <a:pt x="497" y="790"/>
                </a:cubicBezTo>
                <a:cubicBezTo>
                  <a:pt x="497" y="789"/>
                  <a:pt x="496" y="789"/>
                  <a:pt x="496" y="790"/>
                </a:cubicBezTo>
                <a:cubicBezTo>
                  <a:pt x="496" y="790"/>
                  <a:pt x="496" y="790"/>
                  <a:pt x="496" y="790"/>
                </a:cubicBezTo>
                <a:moveTo>
                  <a:pt x="416" y="10"/>
                </a:moveTo>
                <a:cubicBezTo>
                  <a:pt x="416" y="9"/>
                  <a:pt x="415" y="9"/>
                  <a:pt x="414" y="10"/>
                </a:cubicBezTo>
                <a:cubicBezTo>
                  <a:pt x="414" y="10"/>
                  <a:pt x="414" y="10"/>
                  <a:pt x="414" y="10"/>
                </a:cubicBezTo>
                <a:cubicBezTo>
                  <a:pt x="415" y="11"/>
                  <a:pt x="415" y="11"/>
                  <a:pt x="416" y="10"/>
                </a:cubicBezTo>
                <a:cubicBezTo>
                  <a:pt x="416" y="10"/>
                  <a:pt x="416" y="10"/>
                  <a:pt x="416" y="10"/>
                </a:cubicBezTo>
                <a:moveTo>
                  <a:pt x="291" y="779"/>
                </a:moveTo>
                <a:cubicBezTo>
                  <a:pt x="290" y="779"/>
                  <a:pt x="290" y="779"/>
                  <a:pt x="290" y="779"/>
                </a:cubicBezTo>
                <a:cubicBezTo>
                  <a:pt x="290" y="780"/>
                  <a:pt x="291" y="780"/>
                  <a:pt x="292" y="780"/>
                </a:cubicBezTo>
                <a:cubicBezTo>
                  <a:pt x="292" y="779"/>
                  <a:pt x="292" y="779"/>
                  <a:pt x="292" y="779"/>
                </a:cubicBezTo>
                <a:cubicBezTo>
                  <a:pt x="291" y="779"/>
                  <a:pt x="291" y="779"/>
                  <a:pt x="291" y="779"/>
                </a:cubicBezTo>
                <a:moveTo>
                  <a:pt x="579" y="772"/>
                </a:moveTo>
                <a:cubicBezTo>
                  <a:pt x="579" y="772"/>
                  <a:pt x="580" y="772"/>
                  <a:pt x="580" y="772"/>
                </a:cubicBezTo>
                <a:cubicBezTo>
                  <a:pt x="580" y="772"/>
                  <a:pt x="580" y="772"/>
                  <a:pt x="580" y="772"/>
                </a:cubicBezTo>
                <a:cubicBezTo>
                  <a:pt x="580" y="771"/>
                  <a:pt x="579" y="771"/>
                  <a:pt x="578" y="772"/>
                </a:cubicBezTo>
                <a:cubicBezTo>
                  <a:pt x="578" y="772"/>
                  <a:pt x="579" y="772"/>
                  <a:pt x="579" y="772"/>
                </a:cubicBezTo>
                <a:moveTo>
                  <a:pt x="241" y="772"/>
                </a:moveTo>
                <a:cubicBezTo>
                  <a:pt x="241" y="772"/>
                  <a:pt x="242" y="772"/>
                  <a:pt x="242" y="772"/>
                </a:cubicBezTo>
                <a:cubicBezTo>
                  <a:pt x="242" y="771"/>
                  <a:pt x="241" y="771"/>
                  <a:pt x="241" y="772"/>
                </a:cubicBezTo>
                <a:moveTo>
                  <a:pt x="229" y="764"/>
                </a:moveTo>
                <a:cubicBezTo>
                  <a:pt x="229" y="763"/>
                  <a:pt x="229" y="763"/>
                  <a:pt x="229" y="763"/>
                </a:cubicBezTo>
                <a:cubicBezTo>
                  <a:pt x="229" y="763"/>
                  <a:pt x="229" y="763"/>
                  <a:pt x="228" y="763"/>
                </a:cubicBezTo>
                <a:cubicBezTo>
                  <a:pt x="228" y="763"/>
                  <a:pt x="228" y="764"/>
                  <a:pt x="229" y="764"/>
                </a:cubicBezTo>
                <a:cubicBezTo>
                  <a:pt x="229" y="765"/>
                  <a:pt x="229" y="764"/>
                  <a:pt x="229" y="764"/>
                </a:cubicBezTo>
                <a:moveTo>
                  <a:pt x="244" y="762"/>
                </a:moveTo>
                <a:cubicBezTo>
                  <a:pt x="244" y="762"/>
                  <a:pt x="244" y="762"/>
                  <a:pt x="244" y="762"/>
                </a:cubicBezTo>
                <a:cubicBezTo>
                  <a:pt x="243" y="762"/>
                  <a:pt x="243" y="763"/>
                  <a:pt x="244" y="764"/>
                </a:cubicBezTo>
                <a:cubicBezTo>
                  <a:pt x="244" y="764"/>
                  <a:pt x="244" y="764"/>
                  <a:pt x="244" y="764"/>
                </a:cubicBezTo>
                <a:cubicBezTo>
                  <a:pt x="244" y="763"/>
                  <a:pt x="244" y="762"/>
                  <a:pt x="244" y="762"/>
                </a:cubicBezTo>
                <a:moveTo>
                  <a:pt x="437" y="5"/>
                </a:moveTo>
                <a:cubicBezTo>
                  <a:pt x="438" y="4"/>
                  <a:pt x="438" y="4"/>
                  <a:pt x="437" y="3"/>
                </a:cubicBezTo>
                <a:cubicBezTo>
                  <a:pt x="437" y="3"/>
                  <a:pt x="437" y="3"/>
                  <a:pt x="437" y="3"/>
                </a:cubicBezTo>
                <a:cubicBezTo>
                  <a:pt x="437" y="3"/>
                  <a:pt x="437" y="4"/>
                  <a:pt x="437" y="5"/>
                </a:cubicBezTo>
                <a:cubicBezTo>
                  <a:pt x="437" y="5"/>
                  <a:pt x="437" y="5"/>
                  <a:pt x="437" y="5"/>
                </a:cubicBezTo>
                <a:moveTo>
                  <a:pt x="89" y="172"/>
                </a:moveTo>
                <a:cubicBezTo>
                  <a:pt x="89" y="171"/>
                  <a:pt x="89" y="171"/>
                  <a:pt x="89" y="171"/>
                </a:cubicBezTo>
                <a:cubicBezTo>
                  <a:pt x="88" y="171"/>
                  <a:pt x="87" y="171"/>
                  <a:pt x="87" y="171"/>
                </a:cubicBezTo>
                <a:cubicBezTo>
                  <a:pt x="87" y="171"/>
                  <a:pt x="87" y="171"/>
                  <a:pt x="87" y="172"/>
                </a:cubicBezTo>
                <a:cubicBezTo>
                  <a:pt x="87" y="172"/>
                  <a:pt x="88" y="172"/>
                  <a:pt x="89" y="172"/>
                </a:cubicBezTo>
                <a:moveTo>
                  <a:pt x="782" y="271"/>
                </a:moveTo>
                <a:cubicBezTo>
                  <a:pt x="782" y="270"/>
                  <a:pt x="783" y="270"/>
                  <a:pt x="783" y="270"/>
                </a:cubicBezTo>
                <a:cubicBezTo>
                  <a:pt x="783" y="270"/>
                  <a:pt x="783" y="270"/>
                  <a:pt x="783" y="270"/>
                </a:cubicBezTo>
                <a:cubicBezTo>
                  <a:pt x="783" y="269"/>
                  <a:pt x="782" y="269"/>
                  <a:pt x="781" y="270"/>
                </a:cubicBezTo>
                <a:cubicBezTo>
                  <a:pt x="781" y="270"/>
                  <a:pt x="782" y="270"/>
                  <a:pt x="782" y="271"/>
                </a:cubicBezTo>
                <a:moveTo>
                  <a:pt x="369" y="11"/>
                </a:moveTo>
                <a:cubicBezTo>
                  <a:pt x="369" y="11"/>
                  <a:pt x="369" y="11"/>
                  <a:pt x="369" y="11"/>
                </a:cubicBezTo>
                <a:cubicBezTo>
                  <a:pt x="369" y="10"/>
                  <a:pt x="368" y="10"/>
                  <a:pt x="368" y="11"/>
                </a:cubicBezTo>
                <a:cubicBezTo>
                  <a:pt x="368" y="11"/>
                  <a:pt x="368" y="11"/>
                  <a:pt x="368" y="11"/>
                </a:cubicBezTo>
                <a:cubicBezTo>
                  <a:pt x="368" y="12"/>
                  <a:pt x="369" y="12"/>
                  <a:pt x="369" y="11"/>
                </a:cubicBezTo>
                <a:moveTo>
                  <a:pt x="572" y="43"/>
                </a:moveTo>
                <a:cubicBezTo>
                  <a:pt x="572" y="43"/>
                  <a:pt x="572" y="43"/>
                  <a:pt x="572" y="43"/>
                </a:cubicBezTo>
                <a:cubicBezTo>
                  <a:pt x="572" y="43"/>
                  <a:pt x="572" y="43"/>
                  <a:pt x="572" y="43"/>
                </a:cubicBezTo>
                <a:cubicBezTo>
                  <a:pt x="572" y="43"/>
                  <a:pt x="572" y="44"/>
                  <a:pt x="572" y="44"/>
                </a:cubicBezTo>
                <a:moveTo>
                  <a:pt x="445" y="809"/>
                </a:moveTo>
                <a:cubicBezTo>
                  <a:pt x="445" y="809"/>
                  <a:pt x="445" y="808"/>
                  <a:pt x="445" y="808"/>
                </a:cubicBezTo>
                <a:cubicBezTo>
                  <a:pt x="445" y="809"/>
                  <a:pt x="445" y="809"/>
                  <a:pt x="444" y="809"/>
                </a:cubicBezTo>
                <a:cubicBezTo>
                  <a:pt x="445" y="809"/>
                  <a:pt x="445" y="809"/>
                  <a:pt x="445" y="809"/>
                </a:cubicBezTo>
                <a:cubicBezTo>
                  <a:pt x="445" y="809"/>
                  <a:pt x="445" y="809"/>
                  <a:pt x="445" y="809"/>
                </a:cubicBezTo>
                <a:moveTo>
                  <a:pt x="452" y="805"/>
                </a:moveTo>
                <a:cubicBezTo>
                  <a:pt x="452" y="805"/>
                  <a:pt x="452" y="805"/>
                  <a:pt x="453" y="805"/>
                </a:cubicBezTo>
                <a:cubicBezTo>
                  <a:pt x="453" y="805"/>
                  <a:pt x="453" y="805"/>
                  <a:pt x="453" y="805"/>
                </a:cubicBezTo>
                <a:cubicBezTo>
                  <a:pt x="453" y="805"/>
                  <a:pt x="453" y="805"/>
                  <a:pt x="453" y="804"/>
                </a:cubicBezTo>
                <a:cubicBezTo>
                  <a:pt x="452" y="805"/>
                  <a:pt x="452" y="805"/>
                  <a:pt x="452" y="805"/>
                </a:cubicBezTo>
                <a:moveTo>
                  <a:pt x="578" y="44"/>
                </a:moveTo>
                <a:cubicBezTo>
                  <a:pt x="578" y="44"/>
                  <a:pt x="579" y="45"/>
                  <a:pt x="579" y="45"/>
                </a:cubicBezTo>
                <a:cubicBezTo>
                  <a:pt x="579" y="45"/>
                  <a:pt x="579" y="44"/>
                  <a:pt x="579" y="44"/>
                </a:cubicBezTo>
                <a:cubicBezTo>
                  <a:pt x="579" y="44"/>
                  <a:pt x="579" y="44"/>
                  <a:pt x="579" y="44"/>
                </a:cubicBezTo>
                <a:cubicBezTo>
                  <a:pt x="579" y="44"/>
                  <a:pt x="578" y="44"/>
                  <a:pt x="578" y="44"/>
                </a:cubicBezTo>
                <a:moveTo>
                  <a:pt x="404" y="5"/>
                </a:moveTo>
                <a:cubicBezTo>
                  <a:pt x="403" y="4"/>
                  <a:pt x="403" y="4"/>
                  <a:pt x="403" y="4"/>
                </a:cubicBezTo>
                <a:cubicBezTo>
                  <a:pt x="403" y="4"/>
                  <a:pt x="403" y="4"/>
                  <a:pt x="403" y="4"/>
                </a:cubicBezTo>
                <a:cubicBezTo>
                  <a:pt x="403" y="4"/>
                  <a:pt x="403" y="5"/>
                  <a:pt x="403" y="5"/>
                </a:cubicBezTo>
                <a:cubicBezTo>
                  <a:pt x="403" y="5"/>
                  <a:pt x="403" y="5"/>
                  <a:pt x="404" y="5"/>
                </a:cubicBezTo>
                <a:moveTo>
                  <a:pt x="247" y="44"/>
                </a:moveTo>
                <a:cubicBezTo>
                  <a:pt x="247" y="44"/>
                  <a:pt x="247" y="44"/>
                  <a:pt x="247" y="44"/>
                </a:cubicBezTo>
                <a:cubicBezTo>
                  <a:pt x="247" y="44"/>
                  <a:pt x="246" y="44"/>
                  <a:pt x="246" y="44"/>
                </a:cubicBezTo>
                <a:cubicBezTo>
                  <a:pt x="246" y="44"/>
                  <a:pt x="247" y="45"/>
                  <a:pt x="247" y="45"/>
                </a:cubicBezTo>
                <a:cubicBezTo>
                  <a:pt x="247" y="45"/>
                  <a:pt x="247" y="44"/>
                  <a:pt x="247" y="44"/>
                </a:cubicBezTo>
                <a:moveTo>
                  <a:pt x="56" y="597"/>
                </a:moveTo>
                <a:cubicBezTo>
                  <a:pt x="56" y="597"/>
                  <a:pt x="56" y="597"/>
                  <a:pt x="56" y="597"/>
                </a:cubicBezTo>
                <a:cubicBezTo>
                  <a:pt x="56" y="597"/>
                  <a:pt x="56" y="597"/>
                  <a:pt x="56" y="597"/>
                </a:cubicBezTo>
                <a:cubicBezTo>
                  <a:pt x="56" y="597"/>
                  <a:pt x="56" y="598"/>
                  <a:pt x="56" y="598"/>
                </a:cubicBezTo>
                <a:cubicBezTo>
                  <a:pt x="56" y="598"/>
                  <a:pt x="56" y="597"/>
                  <a:pt x="56" y="597"/>
                </a:cubicBezTo>
                <a:moveTo>
                  <a:pt x="461" y="801"/>
                </a:moveTo>
                <a:cubicBezTo>
                  <a:pt x="461" y="801"/>
                  <a:pt x="461" y="801"/>
                  <a:pt x="461" y="801"/>
                </a:cubicBezTo>
                <a:cubicBezTo>
                  <a:pt x="461" y="801"/>
                  <a:pt x="461" y="801"/>
                  <a:pt x="461" y="801"/>
                </a:cubicBezTo>
                <a:cubicBezTo>
                  <a:pt x="461" y="801"/>
                  <a:pt x="461" y="801"/>
                  <a:pt x="461" y="802"/>
                </a:cubicBezTo>
                <a:cubicBezTo>
                  <a:pt x="461" y="802"/>
                  <a:pt x="461" y="801"/>
                  <a:pt x="461" y="801"/>
                </a:cubicBezTo>
                <a:moveTo>
                  <a:pt x="440" y="807"/>
                </a:moveTo>
                <a:cubicBezTo>
                  <a:pt x="440" y="807"/>
                  <a:pt x="440" y="807"/>
                  <a:pt x="440" y="807"/>
                </a:cubicBezTo>
                <a:cubicBezTo>
                  <a:pt x="440" y="807"/>
                  <a:pt x="440" y="807"/>
                  <a:pt x="440" y="807"/>
                </a:cubicBezTo>
                <a:cubicBezTo>
                  <a:pt x="440" y="807"/>
                  <a:pt x="440" y="807"/>
                  <a:pt x="441" y="807"/>
                </a:cubicBezTo>
                <a:cubicBezTo>
                  <a:pt x="441" y="807"/>
                  <a:pt x="440" y="807"/>
                  <a:pt x="440" y="807"/>
                </a:cubicBezTo>
                <a:moveTo>
                  <a:pt x="454" y="804"/>
                </a:moveTo>
                <a:cubicBezTo>
                  <a:pt x="454" y="805"/>
                  <a:pt x="454" y="805"/>
                  <a:pt x="454" y="805"/>
                </a:cubicBezTo>
                <a:cubicBezTo>
                  <a:pt x="454" y="805"/>
                  <a:pt x="454" y="805"/>
                  <a:pt x="454" y="805"/>
                </a:cubicBezTo>
                <a:cubicBezTo>
                  <a:pt x="455" y="805"/>
                  <a:pt x="455" y="805"/>
                  <a:pt x="455" y="805"/>
                </a:cubicBezTo>
                <a:cubicBezTo>
                  <a:pt x="455" y="805"/>
                  <a:pt x="455" y="805"/>
                  <a:pt x="454" y="804"/>
                </a:cubicBezTo>
                <a:moveTo>
                  <a:pt x="437" y="802"/>
                </a:moveTo>
                <a:cubicBezTo>
                  <a:pt x="437" y="802"/>
                  <a:pt x="436" y="802"/>
                  <a:pt x="436" y="802"/>
                </a:cubicBezTo>
                <a:cubicBezTo>
                  <a:pt x="436" y="802"/>
                  <a:pt x="436" y="802"/>
                  <a:pt x="436" y="802"/>
                </a:cubicBezTo>
                <a:cubicBezTo>
                  <a:pt x="436" y="802"/>
                  <a:pt x="436" y="802"/>
                  <a:pt x="436" y="803"/>
                </a:cubicBezTo>
                <a:cubicBezTo>
                  <a:pt x="436" y="802"/>
                  <a:pt x="437" y="802"/>
                  <a:pt x="437" y="802"/>
                </a:cubicBezTo>
                <a:moveTo>
                  <a:pt x="429" y="804"/>
                </a:moveTo>
                <a:cubicBezTo>
                  <a:pt x="430" y="804"/>
                  <a:pt x="430" y="804"/>
                  <a:pt x="430" y="804"/>
                </a:cubicBezTo>
                <a:cubicBezTo>
                  <a:pt x="430" y="804"/>
                  <a:pt x="430" y="804"/>
                  <a:pt x="430" y="804"/>
                </a:cubicBezTo>
                <a:cubicBezTo>
                  <a:pt x="430" y="804"/>
                  <a:pt x="430" y="804"/>
                  <a:pt x="430" y="804"/>
                </a:cubicBezTo>
                <a:cubicBezTo>
                  <a:pt x="430" y="804"/>
                  <a:pt x="430" y="804"/>
                  <a:pt x="429" y="804"/>
                </a:cubicBezTo>
                <a:moveTo>
                  <a:pt x="59" y="592"/>
                </a:moveTo>
                <a:cubicBezTo>
                  <a:pt x="59" y="591"/>
                  <a:pt x="59" y="591"/>
                  <a:pt x="59" y="591"/>
                </a:cubicBezTo>
                <a:cubicBezTo>
                  <a:pt x="59" y="591"/>
                  <a:pt x="59" y="591"/>
                  <a:pt x="59" y="591"/>
                </a:cubicBezTo>
                <a:cubicBezTo>
                  <a:pt x="59" y="592"/>
                  <a:pt x="59" y="592"/>
                  <a:pt x="59" y="592"/>
                </a:cubicBezTo>
                <a:cubicBezTo>
                  <a:pt x="59" y="592"/>
                  <a:pt x="59" y="592"/>
                  <a:pt x="59" y="592"/>
                </a:cubicBezTo>
                <a:moveTo>
                  <a:pt x="202" y="743"/>
                </a:moveTo>
                <a:cubicBezTo>
                  <a:pt x="202" y="743"/>
                  <a:pt x="202" y="743"/>
                  <a:pt x="202" y="743"/>
                </a:cubicBezTo>
                <a:cubicBezTo>
                  <a:pt x="202" y="743"/>
                  <a:pt x="202" y="743"/>
                  <a:pt x="202" y="743"/>
                </a:cubicBezTo>
                <a:cubicBezTo>
                  <a:pt x="202" y="744"/>
                  <a:pt x="202" y="744"/>
                  <a:pt x="202" y="744"/>
                </a:cubicBezTo>
                <a:cubicBezTo>
                  <a:pt x="202" y="744"/>
                  <a:pt x="202" y="743"/>
                  <a:pt x="202" y="743"/>
                </a:cubicBezTo>
                <a:moveTo>
                  <a:pt x="332" y="791"/>
                </a:moveTo>
                <a:cubicBezTo>
                  <a:pt x="332" y="791"/>
                  <a:pt x="332" y="790"/>
                  <a:pt x="332" y="790"/>
                </a:cubicBezTo>
                <a:cubicBezTo>
                  <a:pt x="332" y="790"/>
                  <a:pt x="332" y="791"/>
                  <a:pt x="332" y="791"/>
                </a:cubicBezTo>
                <a:cubicBezTo>
                  <a:pt x="332" y="791"/>
                  <a:pt x="332" y="791"/>
                  <a:pt x="332" y="791"/>
                </a:cubicBezTo>
                <a:cubicBezTo>
                  <a:pt x="332" y="791"/>
                  <a:pt x="332" y="791"/>
                  <a:pt x="332" y="791"/>
                </a:cubicBezTo>
                <a:moveTo>
                  <a:pt x="615" y="743"/>
                </a:moveTo>
                <a:cubicBezTo>
                  <a:pt x="615" y="743"/>
                  <a:pt x="615" y="743"/>
                  <a:pt x="615" y="743"/>
                </a:cubicBezTo>
                <a:cubicBezTo>
                  <a:pt x="615" y="743"/>
                  <a:pt x="614" y="743"/>
                  <a:pt x="614" y="743"/>
                </a:cubicBezTo>
                <a:cubicBezTo>
                  <a:pt x="614" y="743"/>
                  <a:pt x="614" y="744"/>
                  <a:pt x="615" y="744"/>
                </a:cubicBezTo>
                <a:cubicBezTo>
                  <a:pt x="615" y="744"/>
                  <a:pt x="615" y="743"/>
                  <a:pt x="615" y="743"/>
                </a:cubicBezTo>
                <a:moveTo>
                  <a:pt x="195" y="745"/>
                </a:moveTo>
                <a:cubicBezTo>
                  <a:pt x="195" y="745"/>
                  <a:pt x="195" y="745"/>
                  <a:pt x="195" y="745"/>
                </a:cubicBezTo>
                <a:cubicBezTo>
                  <a:pt x="195" y="745"/>
                  <a:pt x="195" y="745"/>
                  <a:pt x="195" y="746"/>
                </a:cubicBezTo>
                <a:cubicBezTo>
                  <a:pt x="196" y="746"/>
                  <a:pt x="196" y="745"/>
                  <a:pt x="196" y="745"/>
                </a:cubicBezTo>
                <a:cubicBezTo>
                  <a:pt x="196" y="745"/>
                  <a:pt x="196" y="745"/>
                  <a:pt x="195" y="745"/>
                </a:cubicBezTo>
                <a:moveTo>
                  <a:pt x="197" y="746"/>
                </a:moveTo>
                <a:cubicBezTo>
                  <a:pt x="197" y="746"/>
                  <a:pt x="197" y="747"/>
                  <a:pt x="197" y="747"/>
                </a:cubicBezTo>
                <a:cubicBezTo>
                  <a:pt x="197" y="746"/>
                  <a:pt x="198" y="746"/>
                  <a:pt x="198" y="746"/>
                </a:cubicBezTo>
                <a:cubicBezTo>
                  <a:pt x="198" y="746"/>
                  <a:pt x="197" y="746"/>
                  <a:pt x="197" y="746"/>
                </a:cubicBezTo>
                <a:cubicBezTo>
                  <a:pt x="197" y="746"/>
                  <a:pt x="197" y="746"/>
                  <a:pt x="197" y="746"/>
                </a:cubicBezTo>
                <a:moveTo>
                  <a:pt x="210" y="746"/>
                </a:moveTo>
                <a:cubicBezTo>
                  <a:pt x="210" y="746"/>
                  <a:pt x="210" y="746"/>
                  <a:pt x="210" y="746"/>
                </a:cubicBezTo>
                <a:cubicBezTo>
                  <a:pt x="210" y="746"/>
                  <a:pt x="209" y="746"/>
                  <a:pt x="209" y="746"/>
                </a:cubicBezTo>
                <a:cubicBezTo>
                  <a:pt x="209" y="746"/>
                  <a:pt x="209" y="746"/>
                  <a:pt x="210" y="746"/>
                </a:cubicBezTo>
                <a:cubicBezTo>
                  <a:pt x="210" y="746"/>
                  <a:pt x="210" y="746"/>
                  <a:pt x="210" y="746"/>
                </a:cubicBezTo>
                <a:moveTo>
                  <a:pt x="213" y="746"/>
                </a:moveTo>
                <a:cubicBezTo>
                  <a:pt x="213" y="746"/>
                  <a:pt x="213" y="747"/>
                  <a:pt x="213" y="747"/>
                </a:cubicBezTo>
                <a:cubicBezTo>
                  <a:pt x="214" y="746"/>
                  <a:pt x="214" y="746"/>
                  <a:pt x="214" y="746"/>
                </a:cubicBezTo>
                <a:cubicBezTo>
                  <a:pt x="214" y="746"/>
                  <a:pt x="214" y="746"/>
                  <a:pt x="213" y="746"/>
                </a:cubicBezTo>
                <a:cubicBezTo>
                  <a:pt x="213" y="746"/>
                  <a:pt x="213" y="746"/>
                  <a:pt x="213" y="746"/>
                </a:cubicBezTo>
                <a:moveTo>
                  <a:pt x="194" y="747"/>
                </a:moveTo>
                <a:cubicBezTo>
                  <a:pt x="193" y="747"/>
                  <a:pt x="193" y="747"/>
                  <a:pt x="193" y="747"/>
                </a:cubicBezTo>
                <a:cubicBezTo>
                  <a:pt x="193" y="747"/>
                  <a:pt x="193" y="747"/>
                  <a:pt x="194" y="748"/>
                </a:cubicBezTo>
                <a:cubicBezTo>
                  <a:pt x="194" y="747"/>
                  <a:pt x="194" y="747"/>
                  <a:pt x="194" y="747"/>
                </a:cubicBezTo>
                <a:cubicBezTo>
                  <a:pt x="194" y="747"/>
                  <a:pt x="194" y="747"/>
                  <a:pt x="194" y="747"/>
                </a:cubicBezTo>
                <a:moveTo>
                  <a:pt x="436" y="9"/>
                </a:moveTo>
                <a:cubicBezTo>
                  <a:pt x="436" y="9"/>
                  <a:pt x="436" y="9"/>
                  <a:pt x="436" y="9"/>
                </a:cubicBezTo>
                <a:cubicBezTo>
                  <a:pt x="435" y="9"/>
                  <a:pt x="435" y="9"/>
                  <a:pt x="435" y="9"/>
                </a:cubicBezTo>
                <a:cubicBezTo>
                  <a:pt x="435" y="9"/>
                  <a:pt x="435" y="9"/>
                  <a:pt x="435" y="9"/>
                </a:cubicBezTo>
                <a:cubicBezTo>
                  <a:pt x="435" y="9"/>
                  <a:pt x="436" y="9"/>
                  <a:pt x="436" y="9"/>
                </a:cubicBezTo>
                <a:moveTo>
                  <a:pt x="204" y="749"/>
                </a:moveTo>
                <a:cubicBezTo>
                  <a:pt x="204" y="749"/>
                  <a:pt x="204" y="749"/>
                  <a:pt x="204" y="749"/>
                </a:cubicBezTo>
                <a:cubicBezTo>
                  <a:pt x="204" y="749"/>
                  <a:pt x="204" y="749"/>
                  <a:pt x="204" y="749"/>
                </a:cubicBezTo>
                <a:cubicBezTo>
                  <a:pt x="204" y="749"/>
                  <a:pt x="204" y="749"/>
                  <a:pt x="204" y="749"/>
                </a:cubicBezTo>
                <a:cubicBezTo>
                  <a:pt x="204" y="749"/>
                  <a:pt x="204" y="749"/>
                  <a:pt x="204" y="749"/>
                </a:cubicBezTo>
                <a:moveTo>
                  <a:pt x="610" y="749"/>
                </a:moveTo>
                <a:cubicBezTo>
                  <a:pt x="610" y="749"/>
                  <a:pt x="610" y="749"/>
                  <a:pt x="610" y="749"/>
                </a:cubicBezTo>
                <a:cubicBezTo>
                  <a:pt x="610" y="749"/>
                  <a:pt x="610" y="749"/>
                  <a:pt x="610" y="749"/>
                </a:cubicBezTo>
                <a:cubicBezTo>
                  <a:pt x="610" y="749"/>
                  <a:pt x="610" y="749"/>
                  <a:pt x="609" y="749"/>
                </a:cubicBezTo>
                <a:cubicBezTo>
                  <a:pt x="610" y="749"/>
                  <a:pt x="610" y="749"/>
                  <a:pt x="610" y="749"/>
                </a:cubicBezTo>
                <a:moveTo>
                  <a:pt x="498" y="788"/>
                </a:moveTo>
                <a:cubicBezTo>
                  <a:pt x="498" y="788"/>
                  <a:pt x="498" y="788"/>
                  <a:pt x="498" y="788"/>
                </a:cubicBezTo>
                <a:cubicBezTo>
                  <a:pt x="498" y="788"/>
                  <a:pt x="498" y="788"/>
                  <a:pt x="498" y="788"/>
                </a:cubicBezTo>
                <a:cubicBezTo>
                  <a:pt x="498" y="788"/>
                  <a:pt x="498" y="788"/>
                  <a:pt x="498" y="787"/>
                </a:cubicBezTo>
                <a:cubicBezTo>
                  <a:pt x="498" y="788"/>
                  <a:pt x="498" y="788"/>
                  <a:pt x="498" y="788"/>
                </a:cubicBezTo>
                <a:moveTo>
                  <a:pt x="196" y="751"/>
                </a:moveTo>
                <a:cubicBezTo>
                  <a:pt x="196" y="751"/>
                  <a:pt x="196" y="751"/>
                  <a:pt x="195" y="750"/>
                </a:cubicBezTo>
                <a:cubicBezTo>
                  <a:pt x="195" y="751"/>
                  <a:pt x="195" y="751"/>
                  <a:pt x="195" y="751"/>
                </a:cubicBezTo>
                <a:cubicBezTo>
                  <a:pt x="195" y="751"/>
                  <a:pt x="195" y="751"/>
                  <a:pt x="195" y="751"/>
                </a:cubicBezTo>
                <a:cubicBezTo>
                  <a:pt x="196" y="751"/>
                  <a:pt x="196" y="751"/>
                  <a:pt x="196" y="751"/>
                </a:cubicBezTo>
                <a:moveTo>
                  <a:pt x="210" y="751"/>
                </a:moveTo>
                <a:cubicBezTo>
                  <a:pt x="210" y="751"/>
                  <a:pt x="210" y="751"/>
                  <a:pt x="210" y="750"/>
                </a:cubicBezTo>
                <a:cubicBezTo>
                  <a:pt x="210" y="751"/>
                  <a:pt x="209" y="751"/>
                  <a:pt x="209" y="751"/>
                </a:cubicBezTo>
                <a:cubicBezTo>
                  <a:pt x="209" y="751"/>
                  <a:pt x="210" y="751"/>
                  <a:pt x="210" y="751"/>
                </a:cubicBezTo>
                <a:cubicBezTo>
                  <a:pt x="210" y="751"/>
                  <a:pt x="210" y="751"/>
                  <a:pt x="210" y="751"/>
                </a:cubicBezTo>
                <a:moveTo>
                  <a:pt x="651" y="725"/>
                </a:moveTo>
                <a:cubicBezTo>
                  <a:pt x="651" y="726"/>
                  <a:pt x="652" y="726"/>
                  <a:pt x="652" y="726"/>
                </a:cubicBezTo>
                <a:cubicBezTo>
                  <a:pt x="652" y="726"/>
                  <a:pt x="652" y="725"/>
                  <a:pt x="652" y="725"/>
                </a:cubicBezTo>
                <a:cubicBezTo>
                  <a:pt x="652" y="725"/>
                  <a:pt x="652" y="725"/>
                  <a:pt x="652" y="725"/>
                </a:cubicBezTo>
                <a:cubicBezTo>
                  <a:pt x="652" y="725"/>
                  <a:pt x="651" y="725"/>
                  <a:pt x="651" y="725"/>
                </a:cubicBezTo>
                <a:moveTo>
                  <a:pt x="651" y="728"/>
                </a:moveTo>
                <a:cubicBezTo>
                  <a:pt x="651" y="728"/>
                  <a:pt x="652" y="729"/>
                  <a:pt x="652" y="729"/>
                </a:cubicBezTo>
                <a:cubicBezTo>
                  <a:pt x="652" y="728"/>
                  <a:pt x="652" y="728"/>
                  <a:pt x="652" y="728"/>
                </a:cubicBezTo>
                <a:cubicBezTo>
                  <a:pt x="652" y="728"/>
                  <a:pt x="652" y="728"/>
                  <a:pt x="652" y="728"/>
                </a:cubicBezTo>
                <a:cubicBezTo>
                  <a:pt x="652" y="728"/>
                  <a:pt x="651" y="728"/>
                  <a:pt x="651" y="728"/>
                </a:cubicBezTo>
                <a:moveTo>
                  <a:pt x="475" y="794"/>
                </a:moveTo>
                <a:cubicBezTo>
                  <a:pt x="475" y="794"/>
                  <a:pt x="475" y="794"/>
                  <a:pt x="475" y="795"/>
                </a:cubicBezTo>
                <a:cubicBezTo>
                  <a:pt x="475" y="795"/>
                  <a:pt x="475" y="795"/>
                  <a:pt x="475" y="795"/>
                </a:cubicBezTo>
                <a:cubicBezTo>
                  <a:pt x="475" y="795"/>
                  <a:pt x="476" y="795"/>
                  <a:pt x="476" y="795"/>
                </a:cubicBezTo>
                <a:cubicBezTo>
                  <a:pt x="476" y="794"/>
                  <a:pt x="476" y="794"/>
                  <a:pt x="475" y="794"/>
                </a:cubicBezTo>
                <a:moveTo>
                  <a:pt x="465" y="794"/>
                </a:moveTo>
                <a:cubicBezTo>
                  <a:pt x="465" y="794"/>
                  <a:pt x="465" y="794"/>
                  <a:pt x="465" y="794"/>
                </a:cubicBezTo>
                <a:cubicBezTo>
                  <a:pt x="465" y="794"/>
                  <a:pt x="465" y="794"/>
                  <a:pt x="465" y="795"/>
                </a:cubicBezTo>
                <a:cubicBezTo>
                  <a:pt x="465" y="795"/>
                  <a:pt x="465" y="795"/>
                  <a:pt x="465" y="795"/>
                </a:cubicBezTo>
                <a:cubicBezTo>
                  <a:pt x="465" y="795"/>
                  <a:pt x="465" y="795"/>
                  <a:pt x="465" y="794"/>
                </a:cubicBezTo>
                <a:moveTo>
                  <a:pt x="506" y="792"/>
                </a:moveTo>
                <a:cubicBezTo>
                  <a:pt x="506" y="792"/>
                  <a:pt x="505" y="793"/>
                  <a:pt x="505" y="793"/>
                </a:cubicBezTo>
                <a:cubicBezTo>
                  <a:pt x="505" y="793"/>
                  <a:pt x="505" y="793"/>
                  <a:pt x="505" y="793"/>
                </a:cubicBezTo>
                <a:cubicBezTo>
                  <a:pt x="506" y="793"/>
                  <a:pt x="506" y="793"/>
                  <a:pt x="506" y="793"/>
                </a:cubicBezTo>
                <a:cubicBezTo>
                  <a:pt x="506" y="793"/>
                  <a:pt x="506" y="792"/>
                  <a:pt x="506" y="792"/>
                </a:cubicBezTo>
                <a:moveTo>
                  <a:pt x="636" y="737"/>
                </a:moveTo>
                <a:cubicBezTo>
                  <a:pt x="635" y="737"/>
                  <a:pt x="635" y="737"/>
                  <a:pt x="635" y="737"/>
                </a:cubicBezTo>
                <a:cubicBezTo>
                  <a:pt x="635" y="738"/>
                  <a:pt x="635" y="738"/>
                  <a:pt x="636" y="738"/>
                </a:cubicBezTo>
                <a:cubicBezTo>
                  <a:pt x="636" y="738"/>
                  <a:pt x="636" y="738"/>
                  <a:pt x="636" y="738"/>
                </a:cubicBezTo>
                <a:cubicBezTo>
                  <a:pt x="636" y="738"/>
                  <a:pt x="636" y="737"/>
                  <a:pt x="636" y="737"/>
                </a:cubicBezTo>
                <a:moveTo>
                  <a:pt x="344" y="793"/>
                </a:moveTo>
                <a:cubicBezTo>
                  <a:pt x="344" y="793"/>
                  <a:pt x="344" y="792"/>
                  <a:pt x="343" y="792"/>
                </a:cubicBezTo>
                <a:cubicBezTo>
                  <a:pt x="343" y="792"/>
                  <a:pt x="343" y="792"/>
                  <a:pt x="343" y="792"/>
                </a:cubicBezTo>
                <a:cubicBezTo>
                  <a:pt x="343" y="793"/>
                  <a:pt x="343" y="793"/>
                  <a:pt x="343" y="793"/>
                </a:cubicBezTo>
                <a:cubicBezTo>
                  <a:pt x="344" y="793"/>
                  <a:pt x="344" y="793"/>
                  <a:pt x="344" y="793"/>
                </a:cubicBezTo>
                <a:moveTo>
                  <a:pt x="393" y="5"/>
                </a:moveTo>
                <a:cubicBezTo>
                  <a:pt x="393" y="5"/>
                  <a:pt x="392" y="5"/>
                  <a:pt x="392" y="5"/>
                </a:cubicBezTo>
                <a:cubicBezTo>
                  <a:pt x="393" y="5"/>
                  <a:pt x="393" y="6"/>
                  <a:pt x="393" y="6"/>
                </a:cubicBezTo>
                <a:cubicBezTo>
                  <a:pt x="393" y="6"/>
                  <a:pt x="393" y="6"/>
                  <a:pt x="393" y="6"/>
                </a:cubicBezTo>
                <a:cubicBezTo>
                  <a:pt x="393" y="5"/>
                  <a:pt x="393" y="5"/>
                  <a:pt x="393" y="5"/>
                </a:cubicBezTo>
                <a:moveTo>
                  <a:pt x="234" y="763"/>
                </a:moveTo>
                <a:cubicBezTo>
                  <a:pt x="234" y="762"/>
                  <a:pt x="234" y="762"/>
                  <a:pt x="234" y="762"/>
                </a:cubicBezTo>
                <a:cubicBezTo>
                  <a:pt x="234" y="762"/>
                  <a:pt x="233" y="762"/>
                  <a:pt x="233" y="762"/>
                </a:cubicBezTo>
                <a:cubicBezTo>
                  <a:pt x="233" y="762"/>
                  <a:pt x="233" y="762"/>
                  <a:pt x="233" y="762"/>
                </a:cubicBezTo>
                <a:cubicBezTo>
                  <a:pt x="233" y="762"/>
                  <a:pt x="233" y="763"/>
                  <a:pt x="234" y="763"/>
                </a:cubicBezTo>
                <a:moveTo>
                  <a:pt x="526" y="785"/>
                </a:moveTo>
                <a:cubicBezTo>
                  <a:pt x="525" y="785"/>
                  <a:pt x="525" y="785"/>
                  <a:pt x="525" y="785"/>
                </a:cubicBezTo>
                <a:cubicBezTo>
                  <a:pt x="525" y="785"/>
                  <a:pt x="525" y="785"/>
                  <a:pt x="526" y="786"/>
                </a:cubicBezTo>
                <a:cubicBezTo>
                  <a:pt x="526" y="785"/>
                  <a:pt x="526" y="785"/>
                  <a:pt x="526" y="785"/>
                </a:cubicBezTo>
                <a:cubicBezTo>
                  <a:pt x="526" y="785"/>
                  <a:pt x="526" y="785"/>
                  <a:pt x="526" y="785"/>
                </a:cubicBezTo>
                <a:moveTo>
                  <a:pt x="249" y="765"/>
                </a:moveTo>
                <a:cubicBezTo>
                  <a:pt x="250" y="764"/>
                  <a:pt x="250" y="764"/>
                  <a:pt x="250" y="764"/>
                </a:cubicBezTo>
                <a:cubicBezTo>
                  <a:pt x="250" y="764"/>
                  <a:pt x="250" y="764"/>
                  <a:pt x="250" y="764"/>
                </a:cubicBezTo>
                <a:cubicBezTo>
                  <a:pt x="249" y="764"/>
                  <a:pt x="249" y="764"/>
                  <a:pt x="249" y="764"/>
                </a:cubicBezTo>
                <a:cubicBezTo>
                  <a:pt x="249" y="764"/>
                  <a:pt x="249" y="764"/>
                  <a:pt x="249" y="765"/>
                </a:cubicBezTo>
                <a:moveTo>
                  <a:pt x="575" y="765"/>
                </a:moveTo>
                <a:cubicBezTo>
                  <a:pt x="575" y="765"/>
                  <a:pt x="575" y="765"/>
                  <a:pt x="575" y="766"/>
                </a:cubicBezTo>
                <a:cubicBezTo>
                  <a:pt x="575" y="766"/>
                  <a:pt x="575" y="765"/>
                  <a:pt x="575" y="765"/>
                </a:cubicBezTo>
                <a:cubicBezTo>
                  <a:pt x="575" y="765"/>
                  <a:pt x="575" y="765"/>
                  <a:pt x="575" y="765"/>
                </a:cubicBezTo>
                <a:cubicBezTo>
                  <a:pt x="575" y="765"/>
                  <a:pt x="575" y="765"/>
                  <a:pt x="575" y="765"/>
                </a:cubicBezTo>
                <a:moveTo>
                  <a:pt x="591" y="767"/>
                </a:moveTo>
                <a:cubicBezTo>
                  <a:pt x="591" y="767"/>
                  <a:pt x="591" y="767"/>
                  <a:pt x="591" y="767"/>
                </a:cubicBezTo>
                <a:cubicBezTo>
                  <a:pt x="591" y="767"/>
                  <a:pt x="591" y="767"/>
                  <a:pt x="591" y="768"/>
                </a:cubicBezTo>
                <a:cubicBezTo>
                  <a:pt x="591" y="767"/>
                  <a:pt x="591" y="767"/>
                  <a:pt x="591" y="767"/>
                </a:cubicBezTo>
                <a:cubicBezTo>
                  <a:pt x="591" y="767"/>
                  <a:pt x="591" y="767"/>
                  <a:pt x="591" y="767"/>
                </a:cubicBezTo>
                <a:moveTo>
                  <a:pt x="435" y="7"/>
                </a:moveTo>
                <a:cubicBezTo>
                  <a:pt x="435" y="7"/>
                  <a:pt x="435" y="8"/>
                  <a:pt x="435" y="8"/>
                </a:cubicBezTo>
                <a:cubicBezTo>
                  <a:pt x="436" y="8"/>
                  <a:pt x="436" y="8"/>
                  <a:pt x="436" y="7"/>
                </a:cubicBezTo>
                <a:cubicBezTo>
                  <a:pt x="436" y="7"/>
                  <a:pt x="436" y="7"/>
                  <a:pt x="435" y="7"/>
                </a:cubicBezTo>
                <a:cubicBezTo>
                  <a:pt x="435" y="7"/>
                  <a:pt x="435" y="7"/>
                  <a:pt x="435" y="7"/>
                </a:cubicBezTo>
                <a:moveTo>
                  <a:pt x="236" y="770"/>
                </a:moveTo>
                <a:cubicBezTo>
                  <a:pt x="236" y="770"/>
                  <a:pt x="236" y="770"/>
                  <a:pt x="236" y="770"/>
                </a:cubicBezTo>
                <a:cubicBezTo>
                  <a:pt x="236" y="770"/>
                  <a:pt x="236" y="770"/>
                  <a:pt x="236" y="770"/>
                </a:cubicBezTo>
                <a:cubicBezTo>
                  <a:pt x="236" y="770"/>
                  <a:pt x="237" y="770"/>
                  <a:pt x="237" y="770"/>
                </a:cubicBezTo>
                <a:cubicBezTo>
                  <a:pt x="237" y="770"/>
                  <a:pt x="236" y="770"/>
                  <a:pt x="236" y="770"/>
                </a:cubicBezTo>
                <a:moveTo>
                  <a:pt x="242" y="770"/>
                </a:moveTo>
                <a:cubicBezTo>
                  <a:pt x="242" y="770"/>
                  <a:pt x="242" y="770"/>
                  <a:pt x="242" y="770"/>
                </a:cubicBezTo>
                <a:cubicBezTo>
                  <a:pt x="242" y="770"/>
                  <a:pt x="242" y="770"/>
                  <a:pt x="242" y="770"/>
                </a:cubicBezTo>
                <a:cubicBezTo>
                  <a:pt x="242" y="770"/>
                  <a:pt x="242" y="770"/>
                  <a:pt x="241" y="770"/>
                </a:cubicBezTo>
                <a:cubicBezTo>
                  <a:pt x="242" y="770"/>
                  <a:pt x="242" y="770"/>
                  <a:pt x="242" y="770"/>
                </a:cubicBezTo>
                <a:moveTo>
                  <a:pt x="236" y="772"/>
                </a:moveTo>
                <a:cubicBezTo>
                  <a:pt x="236" y="772"/>
                  <a:pt x="236" y="772"/>
                  <a:pt x="236" y="772"/>
                </a:cubicBezTo>
                <a:cubicBezTo>
                  <a:pt x="236" y="772"/>
                  <a:pt x="236" y="772"/>
                  <a:pt x="237" y="772"/>
                </a:cubicBezTo>
                <a:cubicBezTo>
                  <a:pt x="237" y="772"/>
                  <a:pt x="236" y="771"/>
                  <a:pt x="236" y="771"/>
                </a:cubicBezTo>
                <a:cubicBezTo>
                  <a:pt x="236" y="772"/>
                  <a:pt x="236" y="772"/>
                  <a:pt x="236" y="772"/>
                </a:cubicBezTo>
                <a:moveTo>
                  <a:pt x="238" y="773"/>
                </a:moveTo>
                <a:cubicBezTo>
                  <a:pt x="238" y="773"/>
                  <a:pt x="238" y="773"/>
                  <a:pt x="238" y="773"/>
                </a:cubicBezTo>
                <a:cubicBezTo>
                  <a:pt x="238" y="773"/>
                  <a:pt x="238" y="773"/>
                  <a:pt x="238" y="773"/>
                </a:cubicBezTo>
                <a:cubicBezTo>
                  <a:pt x="238" y="772"/>
                  <a:pt x="238" y="772"/>
                  <a:pt x="238" y="772"/>
                </a:cubicBezTo>
                <a:cubicBezTo>
                  <a:pt x="238" y="772"/>
                  <a:pt x="238" y="773"/>
                  <a:pt x="238" y="773"/>
                </a:cubicBezTo>
                <a:moveTo>
                  <a:pt x="242" y="776"/>
                </a:moveTo>
                <a:cubicBezTo>
                  <a:pt x="242" y="776"/>
                  <a:pt x="242" y="775"/>
                  <a:pt x="242" y="775"/>
                </a:cubicBezTo>
                <a:cubicBezTo>
                  <a:pt x="242" y="775"/>
                  <a:pt x="242" y="775"/>
                  <a:pt x="242" y="775"/>
                </a:cubicBezTo>
                <a:cubicBezTo>
                  <a:pt x="242" y="776"/>
                  <a:pt x="242" y="776"/>
                  <a:pt x="242" y="776"/>
                </a:cubicBezTo>
                <a:cubicBezTo>
                  <a:pt x="242" y="776"/>
                  <a:pt x="242" y="776"/>
                  <a:pt x="242" y="776"/>
                </a:cubicBezTo>
                <a:moveTo>
                  <a:pt x="523" y="782"/>
                </a:moveTo>
                <a:cubicBezTo>
                  <a:pt x="523" y="782"/>
                  <a:pt x="524" y="782"/>
                  <a:pt x="524" y="783"/>
                </a:cubicBezTo>
                <a:cubicBezTo>
                  <a:pt x="524" y="783"/>
                  <a:pt x="524" y="782"/>
                  <a:pt x="524" y="782"/>
                </a:cubicBezTo>
                <a:cubicBezTo>
                  <a:pt x="524" y="782"/>
                  <a:pt x="524" y="782"/>
                  <a:pt x="524" y="782"/>
                </a:cubicBezTo>
                <a:cubicBezTo>
                  <a:pt x="524" y="782"/>
                  <a:pt x="523" y="782"/>
                  <a:pt x="523" y="782"/>
                </a:cubicBezTo>
                <a:moveTo>
                  <a:pt x="201" y="752"/>
                </a:moveTo>
                <a:cubicBezTo>
                  <a:pt x="201" y="752"/>
                  <a:pt x="201" y="751"/>
                  <a:pt x="201" y="751"/>
                </a:cubicBezTo>
                <a:cubicBezTo>
                  <a:pt x="201" y="752"/>
                  <a:pt x="201" y="752"/>
                  <a:pt x="201" y="752"/>
                </a:cubicBezTo>
                <a:cubicBezTo>
                  <a:pt x="201" y="752"/>
                  <a:pt x="201" y="752"/>
                  <a:pt x="201" y="752"/>
                </a:cubicBezTo>
                <a:cubicBezTo>
                  <a:pt x="201" y="752"/>
                  <a:pt x="201" y="752"/>
                  <a:pt x="201" y="752"/>
                </a:cubicBezTo>
                <a:moveTo>
                  <a:pt x="431" y="9"/>
                </a:moveTo>
                <a:cubicBezTo>
                  <a:pt x="430" y="9"/>
                  <a:pt x="430" y="9"/>
                  <a:pt x="430" y="9"/>
                </a:cubicBezTo>
                <a:cubicBezTo>
                  <a:pt x="430" y="9"/>
                  <a:pt x="431" y="9"/>
                  <a:pt x="431" y="9"/>
                </a:cubicBezTo>
                <a:cubicBezTo>
                  <a:pt x="431" y="9"/>
                  <a:pt x="431" y="9"/>
                  <a:pt x="431" y="9"/>
                </a:cubicBezTo>
                <a:cubicBezTo>
                  <a:pt x="431" y="9"/>
                  <a:pt x="431" y="9"/>
                  <a:pt x="431" y="9"/>
                </a:cubicBezTo>
                <a:moveTo>
                  <a:pt x="208" y="752"/>
                </a:moveTo>
                <a:cubicBezTo>
                  <a:pt x="208" y="753"/>
                  <a:pt x="207" y="753"/>
                  <a:pt x="207" y="753"/>
                </a:cubicBezTo>
                <a:cubicBezTo>
                  <a:pt x="208" y="753"/>
                  <a:pt x="208" y="753"/>
                  <a:pt x="208" y="753"/>
                </a:cubicBezTo>
                <a:cubicBezTo>
                  <a:pt x="208" y="753"/>
                  <a:pt x="208" y="753"/>
                  <a:pt x="208" y="753"/>
                </a:cubicBezTo>
                <a:cubicBezTo>
                  <a:pt x="208" y="753"/>
                  <a:pt x="208" y="753"/>
                  <a:pt x="208" y="752"/>
                </a:cubicBezTo>
                <a:moveTo>
                  <a:pt x="205" y="758"/>
                </a:moveTo>
                <a:cubicBezTo>
                  <a:pt x="205" y="758"/>
                  <a:pt x="205" y="758"/>
                  <a:pt x="205" y="758"/>
                </a:cubicBezTo>
                <a:cubicBezTo>
                  <a:pt x="205" y="758"/>
                  <a:pt x="205" y="758"/>
                  <a:pt x="205" y="757"/>
                </a:cubicBezTo>
                <a:cubicBezTo>
                  <a:pt x="205" y="757"/>
                  <a:pt x="205" y="757"/>
                  <a:pt x="205" y="757"/>
                </a:cubicBezTo>
                <a:cubicBezTo>
                  <a:pt x="205" y="757"/>
                  <a:pt x="205" y="757"/>
                  <a:pt x="205" y="758"/>
                </a:cubicBezTo>
                <a:moveTo>
                  <a:pt x="515" y="787"/>
                </a:moveTo>
                <a:cubicBezTo>
                  <a:pt x="515" y="787"/>
                  <a:pt x="515" y="787"/>
                  <a:pt x="516" y="787"/>
                </a:cubicBezTo>
                <a:cubicBezTo>
                  <a:pt x="515" y="787"/>
                  <a:pt x="515" y="787"/>
                  <a:pt x="515" y="787"/>
                </a:cubicBezTo>
                <a:cubicBezTo>
                  <a:pt x="515" y="787"/>
                  <a:pt x="515" y="787"/>
                  <a:pt x="515" y="787"/>
                </a:cubicBezTo>
                <a:cubicBezTo>
                  <a:pt x="515" y="787"/>
                  <a:pt x="515" y="787"/>
                  <a:pt x="515" y="787"/>
                </a:cubicBezTo>
                <a:moveTo>
                  <a:pt x="215" y="760"/>
                </a:moveTo>
                <a:cubicBezTo>
                  <a:pt x="215" y="760"/>
                  <a:pt x="215" y="760"/>
                  <a:pt x="215" y="760"/>
                </a:cubicBezTo>
                <a:cubicBezTo>
                  <a:pt x="215" y="760"/>
                  <a:pt x="216" y="760"/>
                  <a:pt x="216" y="759"/>
                </a:cubicBezTo>
                <a:cubicBezTo>
                  <a:pt x="216" y="759"/>
                  <a:pt x="215" y="759"/>
                  <a:pt x="215" y="759"/>
                </a:cubicBezTo>
                <a:cubicBezTo>
                  <a:pt x="215" y="759"/>
                  <a:pt x="215" y="759"/>
                  <a:pt x="215" y="760"/>
                </a:cubicBezTo>
                <a:moveTo>
                  <a:pt x="319" y="787"/>
                </a:moveTo>
                <a:cubicBezTo>
                  <a:pt x="319" y="787"/>
                  <a:pt x="319" y="787"/>
                  <a:pt x="319" y="786"/>
                </a:cubicBezTo>
                <a:cubicBezTo>
                  <a:pt x="319" y="787"/>
                  <a:pt x="318" y="787"/>
                  <a:pt x="318" y="787"/>
                </a:cubicBezTo>
                <a:cubicBezTo>
                  <a:pt x="319" y="787"/>
                  <a:pt x="319" y="787"/>
                  <a:pt x="319" y="787"/>
                </a:cubicBezTo>
                <a:cubicBezTo>
                  <a:pt x="319" y="787"/>
                  <a:pt x="319" y="787"/>
                  <a:pt x="319" y="787"/>
                </a:cubicBezTo>
                <a:moveTo>
                  <a:pt x="93" y="645"/>
                </a:moveTo>
                <a:cubicBezTo>
                  <a:pt x="93" y="645"/>
                  <a:pt x="93" y="644"/>
                  <a:pt x="93" y="644"/>
                </a:cubicBezTo>
                <a:cubicBezTo>
                  <a:pt x="93" y="644"/>
                  <a:pt x="93" y="644"/>
                  <a:pt x="93" y="645"/>
                </a:cubicBezTo>
                <a:cubicBezTo>
                  <a:pt x="93" y="645"/>
                  <a:pt x="93" y="645"/>
                  <a:pt x="93" y="645"/>
                </a:cubicBezTo>
                <a:cubicBezTo>
                  <a:pt x="93" y="645"/>
                  <a:pt x="93" y="645"/>
                  <a:pt x="93" y="645"/>
                </a:cubicBezTo>
                <a:moveTo>
                  <a:pt x="530" y="33"/>
                </a:moveTo>
                <a:cubicBezTo>
                  <a:pt x="530" y="33"/>
                  <a:pt x="530" y="33"/>
                  <a:pt x="530" y="33"/>
                </a:cubicBezTo>
                <a:cubicBezTo>
                  <a:pt x="530" y="33"/>
                  <a:pt x="531" y="33"/>
                  <a:pt x="531" y="33"/>
                </a:cubicBezTo>
                <a:cubicBezTo>
                  <a:pt x="531" y="33"/>
                  <a:pt x="530" y="33"/>
                  <a:pt x="530" y="32"/>
                </a:cubicBezTo>
                <a:cubicBezTo>
                  <a:pt x="530" y="33"/>
                  <a:pt x="530" y="33"/>
                  <a:pt x="530" y="33"/>
                </a:cubicBezTo>
                <a:moveTo>
                  <a:pt x="555" y="31"/>
                </a:moveTo>
                <a:cubicBezTo>
                  <a:pt x="555" y="31"/>
                  <a:pt x="555" y="31"/>
                  <a:pt x="555" y="31"/>
                </a:cubicBezTo>
                <a:cubicBezTo>
                  <a:pt x="555" y="31"/>
                  <a:pt x="555" y="31"/>
                  <a:pt x="554" y="31"/>
                </a:cubicBezTo>
                <a:cubicBezTo>
                  <a:pt x="555" y="31"/>
                  <a:pt x="555" y="31"/>
                  <a:pt x="555" y="31"/>
                </a:cubicBezTo>
                <a:cubicBezTo>
                  <a:pt x="555" y="31"/>
                  <a:pt x="555" y="31"/>
                  <a:pt x="555" y="31"/>
                </a:cubicBezTo>
                <a:moveTo>
                  <a:pt x="502" y="798"/>
                </a:moveTo>
                <a:cubicBezTo>
                  <a:pt x="502" y="798"/>
                  <a:pt x="502" y="798"/>
                  <a:pt x="502" y="798"/>
                </a:cubicBezTo>
                <a:cubicBezTo>
                  <a:pt x="502" y="798"/>
                  <a:pt x="502" y="798"/>
                  <a:pt x="502" y="798"/>
                </a:cubicBezTo>
                <a:cubicBezTo>
                  <a:pt x="502" y="799"/>
                  <a:pt x="502" y="799"/>
                  <a:pt x="502" y="799"/>
                </a:cubicBezTo>
                <a:cubicBezTo>
                  <a:pt x="502" y="799"/>
                  <a:pt x="502" y="798"/>
                  <a:pt x="502" y="798"/>
                </a:cubicBezTo>
                <a:moveTo>
                  <a:pt x="98" y="662"/>
                </a:moveTo>
                <a:cubicBezTo>
                  <a:pt x="98" y="662"/>
                  <a:pt x="99" y="662"/>
                  <a:pt x="99" y="662"/>
                </a:cubicBezTo>
                <a:cubicBezTo>
                  <a:pt x="99" y="662"/>
                  <a:pt x="99" y="662"/>
                  <a:pt x="99" y="662"/>
                </a:cubicBezTo>
                <a:cubicBezTo>
                  <a:pt x="99" y="662"/>
                  <a:pt x="99" y="661"/>
                  <a:pt x="99" y="661"/>
                </a:cubicBezTo>
                <a:cubicBezTo>
                  <a:pt x="99" y="661"/>
                  <a:pt x="98" y="661"/>
                  <a:pt x="98" y="662"/>
                </a:cubicBezTo>
                <a:moveTo>
                  <a:pt x="536" y="27"/>
                </a:moveTo>
                <a:cubicBezTo>
                  <a:pt x="536" y="27"/>
                  <a:pt x="536" y="27"/>
                  <a:pt x="536" y="27"/>
                </a:cubicBezTo>
                <a:cubicBezTo>
                  <a:pt x="536" y="27"/>
                  <a:pt x="536" y="27"/>
                  <a:pt x="536" y="27"/>
                </a:cubicBezTo>
                <a:cubicBezTo>
                  <a:pt x="536" y="27"/>
                  <a:pt x="536" y="28"/>
                  <a:pt x="536" y="28"/>
                </a:cubicBezTo>
                <a:cubicBezTo>
                  <a:pt x="536" y="27"/>
                  <a:pt x="536" y="27"/>
                  <a:pt x="536" y="27"/>
                </a:cubicBezTo>
                <a:moveTo>
                  <a:pt x="524" y="27"/>
                </a:moveTo>
                <a:cubicBezTo>
                  <a:pt x="524" y="27"/>
                  <a:pt x="524" y="27"/>
                  <a:pt x="524" y="27"/>
                </a:cubicBezTo>
                <a:cubicBezTo>
                  <a:pt x="524" y="27"/>
                  <a:pt x="523" y="27"/>
                  <a:pt x="523" y="27"/>
                </a:cubicBezTo>
                <a:cubicBezTo>
                  <a:pt x="523" y="27"/>
                  <a:pt x="523" y="28"/>
                  <a:pt x="523" y="27"/>
                </a:cubicBezTo>
                <a:cubicBezTo>
                  <a:pt x="524" y="27"/>
                  <a:pt x="524" y="27"/>
                  <a:pt x="524" y="27"/>
                </a:cubicBezTo>
                <a:moveTo>
                  <a:pt x="508" y="797"/>
                </a:moveTo>
                <a:cubicBezTo>
                  <a:pt x="508" y="797"/>
                  <a:pt x="508" y="798"/>
                  <a:pt x="508" y="798"/>
                </a:cubicBezTo>
                <a:cubicBezTo>
                  <a:pt x="509" y="798"/>
                  <a:pt x="509" y="798"/>
                  <a:pt x="509" y="798"/>
                </a:cubicBezTo>
                <a:cubicBezTo>
                  <a:pt x="509" y="797"/>
                  <a:pt x="509" y="797"/>
                  <a:pt x="508" y="797"/>
                </a:cubicBezTo>
                <a:cubicBezTo>
                  <a:pt x="508" y="797"/>
                  <a:pt x="508" y="797"/>
                  <a:pt x="508" y="797"/>
                </a:cubicBezTo>
                <a:moveTo>
                  <a:pt x="536" y="25"/>
                </a:moveTo>
                <a:cubicBezTo>
                  <a:pt x="536" y="25"/>
                  <a:pt x="536" y="24"/>
                  <a:pt x="536" y="24"/>
                </a:cubicBezTo>
                <a:cubicBezTo>
                  <a:pt x="536" y="24"/>
                  <a:pt x="536" y="24"/>
                  <a:pt x="536" y="24"/>
                </a:cubicBezTo>
                <a:cubicBezTo>
                  <a:pt x="536" y="24"/>
                  <a:pt x="536" y="24"/>
                  <a:pt x="535" y="24"/>
                </a:cubicBezTo>
                <a:cubicBezTo>
                  <a:pt x="536" y="24"/>
                  <a:pt x="536" y="25"/>
                  <a:pt x="536" y="25"/>
                </a:cubicBezTo>
                <a:moveTo>
                  <a:pt x="499" y="800"/>
                </a:moveTo>
                <a:cubicBezTo>
                  <a:pt x="499" y="800"/>
                  <a:pt x="499" y="801"/>
                  <a:pt x="499" y="801"/>
                </a:cubicBezTo>
                <a:cubicBezTo>
                  <a:pt x="499" y="800"/>
                  <a:pt x="499" y="800"/>
                  <a:pt x="499" y="800"/>
                </a:cubicBezTo>
                <a:cubicBezTo>
                  <a:pt x="499" y="800"/>
                  <a:pt x="499" y="800"/>
                  <a:pt x="499" y="800"/>
                </a:cubicBezTo>
                <a:cubicBezTo>
                  <a:pt x="499" y="800"/>
                  <a:pt x="499" y="800"/>
                  <a:pt x="499" y="800"/>
                </a:cubicBezTo>
                <a:moveTo>
                  <a:pt x="65" y="616"/>
                </a:moveTo>
                <a:cubicBezTo>
                  <a:pt x="65" y="616"/>
                  <a:pt x="65" y="616"/>
                  <a:pt x="65" y="616"/>
                </a:cubicBezTo>
                <a:cubicBezTo>
                  <a:pt x="64" y="616"/>
                  <a:pt x="64" y="616"/>
                  <a:pt x="64" y="616"/>
                </a:cubicBezTo>
                <a:cubicBezTo>
                  <a:pt x="64" y="616"/>
                  <a:pt x="64" y="617"/>
                  <a:pt x="65" y="617"/>
                </a:cubicBezTo>
                <a:cubicBezTo>
                  <a:pt x="65" y="616"/>
                  <a:pt x="65" y="616"/>
                  <a:pt x="65" y="616"/>
                </a:cubicBezTo>
                <a:moveTo>
                  <a:pt x="541" y="38"/>
                </a:moveTo>
                <a:cubicBezTo>
                  <a:pt x="541" y="38"/>
                  <a:pt x="541" y="38"/>
                  <a:pt x="541" y="38"/>
                </a:cubicBezTo>
                <a:cubicBezTo>
                  <a:pt x="541" y="38"/>
                  <a:pt x="541" y="37"/>
                  <a:pt x="541" y="37"/>
                </a:cubicBezTo>
                <a:cubicBezTo>
                  <a:pt x="541" y="37"/>
                  <a:pt x="540" y="38"/>
                  <a:pt x="540" y="38"/>
                </a:cubicBezTo>
                <a:cubicBezTo>
                  <a:pt x="540" y="38"/>
                  <a:pt x="540" y="38"/>
                  <a:pt x="541" y="38"/>
                </a:cubicBezTo>
                <a:moveTo>
                  <a:pt x="76" y="636"/>
                </a:moveTo>
                <a:cubicBezTo>
                  <a:pt x="76" y="636"/>
                  <a:pt x="76" y="636"/>
                  <a:pt x="76" y="636"/>
                </a:cubicBezTo>
                <a:cubicBezTo>
                  <a:pt x="76" y="636"/>
                  <a:pt x="76" y="636"/>
                  <a:pt x="76" y="636"/>
                </a:cubicBezTo>
                <a:cubicBezTo>
                  <a:pt x="76" y="636"/>
                  <a:pt x="76" y="636"/>
                  <a:pt x="75" y="636"/>
                </a:cubicBezTo>
                <a:cubicBezTo>
                  <a:pt x="76" y="636"/>
                  <a:pt x="76" y="636"/>
                  <a:pt x="76" y="636"/>
                </a:cubicBezTo>
                <a:moveTo>
                  <a:pt x="78" y="639"/>
                </a:moveTo>
                <a:cubicBezTo>
                  <a:pt x="78" y="639"/>
                  <a:pt x="78" y="639"/>
                  <a:pt x="78" y="639"/>
                </a:cubicBezTo>
                <a:cubicBezTo>
                  <a:pt x="78" y="639"/>
                  <a:pt x="78" y="639"/>
                  <a:pt x="78" y="639"/>
                </a:cubicBezTo>
                <a:cubicBezTo>
                  <a:pt x="78" y="639"/>
                  <a:pt x="78" y="639"/>
                  <a:pt x="78" y="639"/>
                </a:cubicBezTo>
                <a:cubicBezTo>
                  <a:pt x="78" y="639"/>
                  <a:pt x="78" y="639"/>
                  <a:pt x="78" y="639"/>
                </a:cubicBezTo>
                <a:moveTo>
                  <a:pt x="480" y="797"/>
                </a:moveTo>
                <a:cubicBezTo>
                  <a:pt x="480" y="797"/>
                  <a:pt x="480" y="797"/>
                  <a:pt x="480" y="796"/>
                </a:cubicBezTo>
                <a:cubicBezTo>
                  <a:pt x="480" y="796"/>
                  <a:pt x="480" y="796"/>
                  <a:pt x="480" y="796"/>
                </a:cubicBezTo>
                <a:cubicBezTo>
                  <a:pt x="480" y="796"/>
                  <a:pt x="480" y="796"/>
                  <a:pt x="480" y="796"/>
                </a:cubicBezTo>
                <a:cubicBezTo>
                  <a:pt x="480" y="797"/>
                  <a:pt x="480" y="797"/>
                  <a:pt x="480" y="797"/>
                </a:cubicBezTo>
                <a:moveTo>
                  <a:pt x="471" y="797"/>
                </a:moveTo>
                <a:cubicBezTo>
                  <a:pt x="471" y="796"/>
                  <a:pt x="471" y="796"/>
                  <a:pt x="471" y="796"/>
                </a:cubicBezTo>
                <a:cubicBezTo>
                  <a:pt x="470" y="796"/>
                  <a:pt x="470" y="796"/>
                  <a:pt x="470" y="796"/>
                </a:cubicBezTo>
                <a:cubicBezTo>
                  <a:pt x="470" y="796"/>
                  <a:pt x="470" y="797"/>
                  <a:pt x="471" y="797"/>
                </a:cubicBezTo>
                <a:cubicBezTo>
                  <a:pt x="471" y="797"/>
                  <a:pt x="471" y="797"/>
                  <a:pt x="471" y="797"/>
                </a:cubicBezTo>
                <a:moveTo>
                  <a:pt x="463" y="14"/>
                </a:moveTo>
                <a:cubicBezTo>
                  <a:pt x="463" y="14"/>
                  <a:pt x="463" y="14"/>
                  <a:pt x="463" y="14"/>
                </a:cubicBezTo>
                <a:cubicBezTo>
                  <a:pt x="463" y="14"/>
                  <a:pt x="463" y="14"/>
                  <a:pt x="463" y="14"/>
                </a:cubicBezTo>
                <a:cubicBezTo>
                  <a:pt x="463" y="14"/>
                  <a:pt x="463" y="14"/>
                  <a:pt x="463" y="13"/>
                </a:cubicBezTo>
                <a:cubicBezTo>
                  <a:pt x="463" y="14"/>
                  <a:pt x="463" y="14"/>
                  <a:pt x="463" y="14"/>
                </a:cubicBezTo>
                <a:moveTo>
                  <a:pt x="474" y="12"/>
                </a:moveTo>
                <a:cubicBezTo>
                  <a:pt x="473" y="12"/>
                  <a:pt x="473" y="12"/>
                  <a:pt x="473" y="12"/>
                </a:cubicBezTo>
                <a:cubicBezTo>
                  <a:pt x="473" y="12"/>
                  <a:pt x="473" y="12"/>
                  <a:pt x="473" y="12"/>
                </a:cubicBezTo>
                <a:cubicBezTo>
                  <a:pt x="473" y="12"/>
                  <a:pt x="473" y="12"/>
                  <a:pt x="473" y="12"/>
                </a:cubicBezTo>
                <a:cubicBezTo>
                  <a:pt x="473" y="12"/>
                  <a:pt x="474" y="12"/>
                  <a:pt x="474" y="12"/>
                </a:cubicBezTo>
                <a:moveTo>
                  <a:pt x="426" y="11"/>
                </a:moveTo>
                <a:cubicBezTo>
                  <a:pt x="426" y="11"/>
                  <a:pt x="426" y="11"/>
                  <a:pt x="425" y="11"/>
                </a:cubicBezTo>
                <a:cubicBezTo>
                  <a:pt x="426" y="11"/>
                  <a:pt x="426" y="11"/>
                  <a:pt x="426" y="11"/>
                </a:cubicBezTo>
                <a:cubicBezTo>
                  <a:pt x="426" y="11"/>
                  <a:pt x="426" y="11"/>
                  <a:pt x="426" y="11"/>
                </a:cubicBezTo>
                <a:cubicBezTo>
                  <a:pt x="426" y="11"/>
                  <a:pt x="426" y="11"/>
                  <a:pt x="426" y="11"/>
                </a:cubicBezTo>
                <a:moveTo>
                  <a:pt x="642" y="723"/>
                </a:moveTo>
                <a:cubicBezTo>
                  <a:pt x="641" y="723"/>
                  <a:pt x="641" y="723"/>
                  <a:pt x="641" y="723"/>
                </a:cubicBezTo>
                <a:cubicBezTo>
                  <a:pt x="641" y="723"/>
                  <a:pt x="641" y="723"/>
                  <a:pt x="641" y="724"/>
                </a:cubicBezTo>
                <a:cubicBezTo>
                  <a:pt x="641" y="724"/>
                  <a:pt x="641" y="724"/>
                  <a:pt x="641" y="724"/>
                </a:cubicBezTo>
                <a:cubicBezTo>
                  <a:pt x="641" y="724"/>
                  <a:pt x="641" y="723"/>
                  <a:pt x="642" y="723"/>
                </a:cubicBezTo>
                <a:moveTo>
                  <a:pt x="352" y="795"/>
                </a:moveTo>
                <a:cubicBezTo>
                  <a:pt x="352" y="795"/>
                  <a:pt x="352" y="795"/>
                  <a:pt x="352" y="795"/>
                </a:cubicBezTo>
                <a:cubicBezTo>
                  <a:pt x="352" y="795"/>
                  <a:pt x="352" y="795"/>
                  <a:pt x="352" y="796"/>
                </a:cubicBezTo>
                <a:cubicBezTo>
                  <a:pt x="352" y="796"/>
                  <a:pt x="352" y="796"/>
                  <a:pt x="352" y="796"/>
                </a:cubicBezTo>
                <a:cubicBezTo>
                  <a:pt x="352" y="796"/>
                  <a:pt x="352" y="796"/>
                  <a:pt x="352" y="795"/>
                </a:cubicBezTo>
                <a:moveTo>
                  <a:pt x="112" y="675"/>
                </a:moveTo>
                <a:cubicBezTo>
                  <a:pt x="112" y="675"/>
                  <a:pt x="112" y="675"/>
                  <a:pt x="112" y="675"/>
                </a:cubicBezTo>
                <a:cubicBezTo>
                  <a:pt x="112" y="675"/>
                  <a:pt x="112" y="675"/>
                  <a:pt x="112" y="675"/>
                </a:cubicBezTo>
                <a:cubicBezTo>
                  <a:pt x="112" y="675"/>
                  <a:pt x="112" y="675"/>
                  <a:pt x="112" y="675"/>
                </a:cubicBezTo>
                <a:cubicBezTo>
                  <a:pt x="112" y="675"/>
                  <a:pt x="112" y="675"/>
                  <a:pt x="112" y="675"/>
                </a:cubicBezTo>
                <a:moveTo>
                  <a:pt x="468" y="797"/>
                </a:moveTo>
                <a:cubicBezTo>
                  <a:pt x="468" y="797"/>
                  <a:pt x="468" y="797"/>
                  <a:pt x="468" y="797"/>
                </a:cubicBezTo>
                <a:cubicBezTo>
                  <a:pt x="468" y="797"/>
                  <a:pt x="469" y="798"/>
                  <a:pt x="469" y="798"/>
                </a:cubicBezTo>
                <a:cubicBezTo>
                  <a:pt x="469" y="798"/>
                  <a:pt x="469" y="797"/>
                  <a:pt x="469" y="797"/>
                </a:cubicBezTo>
                <a:cubicBezTo>
                  <a:pt x="469" y="797"/>
                  <a:pt x="469" y="797"/>
                  <a:pt x="468" y="797"/>
                </a:cubicBezTo>
                <a:moveTo>
                  <a:pt x="509" y="25"/>
                </a:moveTo>
                <a:cubicBezTo>
                  <a:pt x="509" y="25"/>
                  <a:pt x="509" y="24"/>
                  <a:pt x="509" y="24"/>
                </a:cubicBezTo>
                <a:cubicBezTo>
                  <a:pt x="509" y="24"/>
                  <a:pt x="509" y="24"/>
                  <a:pt x="508" y="24"/>
                </a:cubicBezTo>
                <a:cubicBezTo>
                  <a:pt x="508" y="24"/>
                  <a:pt x="508" y="24"/>
                  <a:pt x="508" y="24"/>
                </a:cubicBezTo>
                <a:cubicBezTo>
                  <a:pt x="508" y="24"/>
                  <a:pt x="508" y="25"/>
                  <a:pt x="509" y="25"/>
                </a:cubicBezTo>
                <a:moveTo>
                  <a:pt x="464" y="798"/>
                </a:moveTo>
                <a:cubicBezTo>
                  <a:pt x="464" y="797"/>
                  <a:pt x="464" y="797"/>
                  <a:pt x="464" y="797"/>
                </a:cubicBezTo>
                <a:cubicBezTo>
                  <a:pt x="464" y="797"/>
                  <a:pt x="464" y="797"/>
                  <a:pt x="464" y="797"/>
                </a:cubicBezTo>
                <a:cubicBezTo>
                  <a:pt x="464" y="797"/>
                  <a:pt x="464" y="798"/>
                  <a:pt x="464" y="798"/>
                </a:cubicBezTo>
                <a:cubicBezTo>
                  <a:pt x="464" y="798"/>
                  <a:pt x="464" y="798"/>
                  <a:pt x="464" y="798"/>
                </a:cubicBezTo>
                <a:moveTo>
                  <a:pt x="113" y="680"/>
                </a:moveTo>
                <a:cubicBezTo>
                  <a:pt x="113" y="680"/>
                  <a:pt x="113" y="680"/>
                  <a:pt x="113" y="680"/>
                </a:cubicBezTo>
                <a:cubicBezTo>
                  <a:pt x="113" y="680"/>
                  <a:pt x="113" y="680"/>
                  <a:pt x="113" y="679"/>
                </a:cubicBezTo>
                <a:cubicBezTo>
                  <a:pt x="113" y="679"/>
                  <a:pt x="113" y="680"/>
                  <a:pt x="112" y="680"/>
                </a:cubicBezTo>
                <a:cubicBezTo>
                  <a:pt x="113" y="680"/>
                  <a:pt x="113" y="680"/>
                  <a:pt x="113" y="680"/>
                </a:cubicBezTo>
                <a:moveTo>
                  <a:pt x="453" y="797"/>
                </a:moveTo>
                <a:cubicBezTo>
                  <a:pt x="453" y="797"/>
                  <a:pt x="453" y="797"/>
                  <a:pt x="453" y="797"/>
                </a:cubicBezTo>
                <a:cubicBezTo>
                  <a:pt x="452" y="797"/>
                  <a:pt x="452" y="797"/>
                  <a:pt x="452" y="798"/>
                </a:cubicBezTo>
                <a:cubicBezTo>
                  <a:pt x="452" y="798"/>
                  <a:pt x="452" y="798"/>
                  <a:pt x="453" y="798"/>
                </a:cubicBezTo>
                <a:cubicBezTo>
                  <a:pt x="453" y="798"/>
                  <a:pt x="453" y="797"/>
                  <a:pt x="453" y="797"/>
                </a:cubicBezTo>
                <a:moveTo>
                  <a:pt x="295" y="19"/>
                </a:moveTo>
                <a:cubicBezTo>
                  <a:pt x="295" y="19"/>
                  <a:pt x="295" y="19"/>
                  <a:pt x="296" y="19"/>
                </a:cubicBezTo>
                <a:cubicBezTo>
                  <a:pt x="295" y="19"/>
                  <a:pt x="295" y="18"/>
                  <a:pt x="295" y="18"/>
                </a:cubicBezTo>
                <a:cubicBezTo>
                  <a:pt x="295" y="18"/>
                  <a:pt x="295" y="19"/>
                  <a:pt x="295" y="19"/>
                </a:cubicBezTo>
                <a:cubicBezTo>
                  <a:pt x="295" y="19"/>
                  <a:pt x="295" y="19"/>
                  <a:pt x="295" y="19"/>
                </a:cubicBezTo>
                <a:moveTo>
                  <a:pt x="780" y="262"/>
                </a:moveTo>
                <a:cubicBezTo>
                  <a:pt x="780" y="262"/>
                  <a:pt x="781" y="262"/>
                  <a:pt x="781" y="262"/>
                </a:cubicBezTo>
                <a:cubicBezTo>
                  <a:pt x="781" y="262"/>
                  <a:pt x="781" y="262"/>
                  <a:pt x="781" y="261"/>
                </a:cubicBezTo>
                <a:cubicBezTo>
                  <a:pt x="781" y="261"/>
                  <a:pt x="781" y="261"/>
                  <a:pt x="781" y="261"/>
                </a:cubicBezTo>
                <a:cubicBezTo>
                  <a:pt x="781" y="261"/>
                  <a:pt x="780" y="261"/>
                  <a:pt x="780" y="262"/>
                </a:cubicBezTo>
                <a:moveTo>
                  <a:pt x="780" y="266"/>
                </a:moveTo>
                <a:cubicBezTo>
                  <a:pt x="780" y="266"/>
                  <a:pt x="780" y="266"/>
                  <a:pt x="780" y="266"/>
                </a:cubicBezTo>
                <a:cubicBezTo>
                  <a:pt x="780" y="266"/>
                  <a:pt x="779" y="266"/>
                  <a:pt x="779" y="266"/>
                </a:cubicBezTo>
                <a:cubicBezTo>
                  <a:pt x="779" y="266"/>
                  <a:pt x="780" y="266"/>
                  <a:pt x="780" y="267"/>
                </a:cubicBezTo>
                <a:cubicBezTo>
                  <a:pt x="780" y="267"/>
                  <a:pt x="780" y="266"/>
                  <a:pt x="780" y="266"/>
                </a:cubicBezTo>
                <a:moveTo>
                  <a:pt x="781" y="277"/>
                </a:moveTo>
                <a:cubicBezTo>
                  <a:pt x="781" y="276"/>
                  <a:pt x="781" y="276"/>
                  <a:pt x="781" y="276"/>
                </a:cubicBezTo>
                <a:cubicBezTo>
                  <a:pt x="781" y="276"/>
                  <a:pt x="780" y="277"/>
                  <a:pt x="780" y="277"/>
                </a:cubicBezTo>
                <a:cubicBezTo>
                  <a:pt x="780" y="277"/>
                  <a:pt x="781" y="277"/>
                  <a:pt x="781" y="277"/>
                </a:cubicBezTo>
                <a:cubicBezTo>
                  <a:pt x="781" y="277"/>
                  <a:pt x="781" y="277"/>
                  <a:pt x="781" y="277"/>
                </a:cubicBezTo>
                <a:moveTo>
                  <a:pt x="771" y="246"/>
                </a:moveTo>
                <a:cubicBezTo>
                  <a:pt x="771" y="246"/>
                  <a:pt x="772" y="245"/>
                  <a:pt x="772" y="245"/>
                </a:cubicBezTo>
                <a:cubicBezTo>
                  <a:pt x="771" y="245"/>
                  <a:pt x="771" y="245"/>
                  <a:pt x="771" y="245"/>
                </a:cubicBezTo>
                <a:cubicBezTo>
                  <a:pt x="771" y="245"/>
                  <a:pt x="771" y="245"/>
                  <a:pt x="771" y="245"/>
                </a:cubicBezTo>
                <a:cubicBezTo>
                  <a:pt x="771" y="245"/>
                  <a:pt x="771" y="246"/>
                  <a:pt x="771" y="246"/>
                </a:cubicBezTo>
                <a:moveTo>
                  <a:pt x="778" y="252"/>
                </a:moveTo>
                <a:cubicBezTo>
                  <a:pt x="779" y="252"/>
                  <a:pt x="779" y="252"/>
                  <a:pt x="779" y="252"/>
                </a:cubicBezTo>
                <a:cubicBezTo>
                  <a:pt x="779" y="252"/>
                  <a:pt x="779" y="252"/>
                  <a:pt x="779" y="252"/>
                </a:cubicBezTo>
                <a:cubicBezTo>
                  <a:pt x="779" y="252"/>
                  <a:pt x="779" y="252"/>
                  <a:pt x="779" y="252"/>
                </a:cubicBezTo>
                <a:cubicBezTo>
                  <a:pt x="779" y="252"/>
                  <a:pt x="779" y="252"/>
                  <a:pt x="778" y="252"/>
                </a:cubicBezTo>
                <a:moveTo>
                  <a:pt x="34" y="255"/>
                </a:moveTo>
                <a:cubicBezTo>
                  <a:pt x="34" y="255"/>
                  <a:pt x="35" y="255"/>
                  <a:pt x="35" y="255"/>
                </a:cubicBezTo>
                <a:cubicBezTo>
                  <a:pt x="34" y="255"/>
                  <a:pt x="34" y="255"/>
                  <a:pt x="34" y="255"/>
                </a:cubicBezTo>
                <a:cubicBezTo>
                  <a:pt x="34" y="255"/>
                  <a:pt x="34" y="255"/>
                  <a:pt x="34" y="255"/>
                </a:cubicBezTo>
                <a:cubicBezTo>
                  <a:pt x="34" y="255"/>
                  <a:pt x="34" y="255"/>
                  <a:pt x="34" y="255"/>
                </a:cubicBezTo>
                <a:moveTo>
                  <a:pt x="779" y="258"/>
                </a:moveTo>
                <a:cubicBezTo>
                  <a:pt x="779" y="258"/>
                  <a:pt x="779" y="258"/>
                  <a:pt x="779" y="258"/>
                </a:cubicBezTo>
                <a:cubicBezTo>
                  <a:pt x="779" y="258"/>
                  <a:pt x="779" y="259"/>
                  <a:pt x="778" y="259"/>
                </a:cubicBezTo>
                <a:cubicBezTo>
                  <a:pt x="778" y="259"/>
                  <a:pt x="779" y="259"/>
                  <a:pt x="779" y="259"/>
                </a:cubicBezTo>
                <a:cubicBezTo>
                  <a:pt x="779" y="259"/>
                  <a:pt x="779" y="259"/>
                  <a:pt x="779" y="258"/>
                </a:cubicBezTo>
                <a:moveTo>
                  <a:pt x="35" y="260"/>
                </a:moveTo>
                <a:cubicBezTo>
                  <a:pt x="35" y="260"/>
                  <a:pt x="36" y="260"/>
                  <a:pt x="36" y="260"/>
                </a:cubicBezTo>
                <a:cubicBezTo>
                  <a:pt x="35" y="259"/>
                  <a:pt x="35" y="259"/>
                  <a:pt x="35" y="259"/>
                </a:cubicBezTo>
                <a:cubicBezTo>
                  <a:pt x="35" y="259"/>
                  <a:pt x="35" y="259"/>
                  <a:pt x="35" y="260"/>
                </a:cubicBezTo>
                <a:cubicBezTo>
                  <a:pt x="35" y="260"/>
                  <a:pt x="35" y="260"/>
                  <a:pt x="35" y="260"/>
                </a:cubicBezTo>
                <a:moveTo>
                  <a:pt x="24" y="307"/>
                </a:moveTo>
                <a:cubicBezTo>
                  <a:pt x="25" y="307"/>
                  <a:pt x="25" y="307"/>
                  <a:pt x="25" y="307"/>
                </a:cubicBezTo>
                <a:cubicBezTo>
                  <a:pt x="25" y="307"/>
                  <a:pt x="25" y="307"/>
                  <a:pt x="25" y="307"/>
                </a:cubicBezTo>
                <a:cubicBezTo>
                  <a:pt x="25" y="307"/>
                  <a:pt x="25" y="307"/>
                  <a:pt x="25" y="307"/>
                </a:cubicBezTo>
                <a:cubicBezTo>
                  <a:pt x="25" y="307"/>
                  <a:pt x="24" y="307"/>
                  <a:pt x="24" y="307"/>
                </a:cubicBezTo>
                <a:moveTo>
                  <a:pt x="811" y="341"/>
                </a:moveTo>
                <a:cubicBezTo>
                  <a:pt x="810" y="341"/>
                  <a:pt x="810" y="341"/>
                  <a:pt x="810" y="341"/>
                </a:cubicBezTo>
                <a:cubicBezTo>
                  <a:pt x="810" y="341"/>
                  <a:pt x="810" y="341"/>
                  <a:pt x="810" y="341"/>
                </a:cubicBezTo>
                <a:cubicBezTo>
                  <a:pt x="810" y="341"/>
                  <a:pt x="810" y="341"/>
                  <a:pt x="810" y="341"/>
                </a:cubicBezTo>
                <a:cubicBezTo>
                  <a:pt x="810" y="341"/>
                  <a:pt x="810" y="341"/>
                  <a:pt x="811" y="341"/>
                </a:cubicBezTo>
                <a:moveTo>
                  <a:pt x="84" y="164"/>
                </a:moveTo>
                <a:cubicBezTo>
                  <a:pt x="83" y="164"/>
                  <a:pt x="83" y="165"/>
                  <a:pt x="83" y="165"/>
                </a:cubicBezTo>
                <a:cubicBezTo>
                  <a:pt x="83" y="165"/>
                  <a:pt x="83" y="165"/>
                  <a:pt x="83" y="165"/>
                </a:cubicBezTo>
                <a:cubicBezTo>
                  <a:pt x="84" y="165"/>
                  <a:pt x="84" y="165"/>
                  <a:pt x="84" y="165"/>
                </a:cubicBezTo>
                <a:cubicBezTo>
                  <a:pt x="84" y="165"/>
                  <a:pt x="84" y="165"/>
                  <a:pt x="84" y="164"/>
                </a:cubicBezTo>
                <a:moveTo>
                  <a:pt x="81" y="166"/>
                </a:moveTo>
                <a:cubicBezTo>
                  <a:pt x="81" y="166"/>
                  <a:pt x="81" y="165"/>
                  <a:pt x="81" y="165"/>
                </a:cubicBezTo>
                <a:cubicBezTo>
                  <a:pt x="81" y="165"/>
                  <a:pt x="80" y="166"/>
                  <a:pt x="80" y="166"/>
                </a:cubicBezTo>
                <a:cubicBezTo>
                  <a:pt x="80" y="166"/>
                  <a:pt x="80" y="166"/>
                  <a:pt x="81" y="166"/>
                </a:cubicBezTo>
                <a:cubicBezTo>
                  <a:pt x="81" y="166"/>
                  <a:pt x="81" y="166"/>
                  <a:pt x="81" y="166"/>
                </a:cubicBezTo>
                <a:moveTo>
                  <a:pt x="762" y="209"/>
                </a:moveTo>
                <a:cubicBezTo>
                  <a:pt x="761" y="209"/>
                  <a:pt x="761" y="209"/>
                  <a:pt x="761" y="209"/>
                </a:cubicBezTo>
                <a:cubicBezTo>
                  <a:pt x="761" y="209"/>
                  <a:pt x="762" y="210"/>
                  <a:pt x="762" y="210"/>
                </a:cubicBezTo>
                <a:cubicBezTo>
                  <a:pt x="762" y="210"/>
                  <a:pt x="762" y="209"/>
                  <a:pt x="762" y="209"/>
                </a:cubicBezTo>
                <a:cubicBezTo>
                  <a:pt x="762" y="209"/>
                  <a:pt x="762" y="209"/>
                  <a:pt x="762" y="209"/>
                </a:cubicBezTo>
                <a:moveTo>
                  <a:pt x="766" y="212"/>
                </a:moveTo>
                <a:cubicBezTo>
                  <a:pt x="766" y="211"/>
                  <a:pt x="766" y="211"/>
                  <a:pt x="766" y="211"/>
                </a:cubicBezTo>
                <a:cubicBezTo>
                  <a:pt x="766" y="211"/>
                  <a:pt x="766" y="211"/>
                  <a:pt x="765" y="211"/>
                </a:cubicBezTo>
                <a:cubicBezTo>
                  <a:pt x="765" y="211"/>
                  <a:pt x="765" y="211"/>
                  <a:pt x="765" y="211"/>
                </a:cubicBezTo>
                <a:cubicBezTo>
                  <a:pt x="765" y="211"/>
                  <a:pt x="765" y="211"/>
                  <a:pt x="766" y="212"/>
                </a:cubicBezTo>
                <a:moveTo>
                  <a:pt x="85" y="177"/>
                </a:moveTo>
                <a:cubicBezTo>
                  <a:pt x="84" y="177"/>
                  <a:pt x="84" y="177"/>
                  <a:pt x="84" y="177"/>
                </a:cubicBezTo>
                <a:cubicBezTo>
                  <a:pt x="84" y="177"/>
                  <a:pt x="84" y="177"/>
                  <a:pt x="84" y="177"/>
                </a:cubicBezTo>
                <a:cubicBezTo>
                  <a:pt x="84" y="177"/>
                  <a:pt x="84" y="177"/>
                  <a:pt x="84" y="178"/>
                </a:cubicBezTo>
                <a:cubicBezTo>
                  <a:pt x="85" y="177"/>
                  <a:pt x="85" y="177"/>
                  <a:pt x="85" y="177"/>
                </a:cubicBezTo>
                <a:moveTo>
                  <a:pt x="63" y="192"/>
                </a:moveTo>
                <a:cubicBezTo>
                  <a:pt x="63" y="192"/>
                  <a:pt x="62" y="192"/>
                  <a:pt x="62" y="192"/>
                </a:cubicBezTo>
                <a:cubicBezTo>
                  <a:pt x="62" y="192"/>
                  <a:pt x="62" y="193"/>
                  <a:pt x="63" y="193"/>
                </a:cubicBezTo>
                <a:cubicBezTo>
                  <a:pt x="63" y="192"/>
                  <a:pt x="63" y="192"/>
                  <a:pt x="63" y="192"/>
                </a:cubicBezTo>
                <a:cubicBezTo>
                  <a:pt x="63" y="192"/>
                  <a:pt x="63" y="192"/>
                  <a:pt x="63" y="192"/>
                </a:cubicBezTo>
                <a:moveTo>
                  <a:pt x="56" y="202"/>
                </a:moveTo>
                <a:cubicBezTo>
                  <a:pt x="56" y="201"/>
                  <a:pt x="56" y="201"/>
                  <a:pt x="56" y="201"/>
                </a:cubicBezTo>
                <a:cubicBezTo>
                  <a:pt x="56" y="201"/>
                  <a:pt x="56" y="202"/>
                  <a:pt x="56" y="202"/>
                </a:cubicBezTo>
                <a:cubicBezTo>
                  <a:pt x="56" y="202"/>
                  <a:pt x="56" y="202"/>
                  <a:pt x="56" y="202"/>
                </a:cubicBezTo>
                <a:cubicBezTo>
                  <a:pt x="56" y="202"/>
                  <a:pt x="56" y="202"/>
                  <a:pt x="56" y="202"/>
                </a:cubicBezTo>
                <a:moveTo>
                  <a:pt x="63" y="201"/>
                </a:moveTo>
                <a:cubicBezTo>
                  <a:pt x="63" y="201"/>
                  <a:pt x="62" y="202"/>
                  <a:pt x="62" y="202"/>
                </a:cubicBezTo>
                <a:cubicBezTo>
                  <a:pt x="62" y="202"/>
                  <a:pt x="62" y="202"/>
                  <a:pt x="63" y="202"/>
                </a:cubicBezTo>
                <a:cubicBezTo>
                  <a:pt x="63" y="202"/>
                  <a:pt x="63" y="202"/>
                  <a:pt x="63" y="202"/>
                </a:cubicBezTo>
                <a:cubicBezTo>
                  <a:pt x="63" y="202"/>
                  <a:pt x="63" y="202"/>
                  <a:pt x="63" y="201"/>
                </a:cubicBezTo>
                <a:moveTo>
                  <a:pt x="54" y="203"/>
                </a:moveTo>
                <a:cubicBezTo>
                  <a:pt x="54" y="203"/>
                  <a:pt x="54" y="203"/>
                  <a:pt x="54" y="203"/>
                </a:cubicBezTo>
                <a:cubicBezTo>
                  <a:pt x="54" y="203"/>
                  <a:pt x="54" y="204"/>
                  <a:pt x="54" y="204"/>
                </a:cubicBezTo>
                <a:cubicBezTo>
                  <a:pt x="54" y="204"/>
                  <a:pt x="54" y="204"/>
                  <a:pt x="54" y="204"/>
                </a:cubicBezTo>
                <a:cubicBezTo>
                  <a:pt x="54" y="204"/>
                  <a:pt x="54" y="204"/>
                  <a:pt x="54" y="203"/>
                </a:cubicBezTo>
                <a:moveTo>
                  <a:pt x="8" y="461"/>
                </a:moveTo>
                <a:cubicBezTo>
                  <a:pt x="8" y="461"/>
                  <a:pt x="8" y="461"/>
                  <a:pt x="8" y="461"/>
                </a:cubicBezTo>
                <a:cubicBezTo>
                  <a:pt x="8" y="461"/>
                  <a:pt x="8" y="460"/>
                  <a:pt x="8" y="460"/>
                </a:cubicBezTo>
                <a:cubicBezTo>
                  <a:pt x="8" y="460"/>
                  <a:pt x="7" y="461"/>
                  <a:pt x="7" y="461"/>
                </a:cubicBezTo>
                <a:cubicBezTo>
                  <a:pt x="7" y="461"/>
                  <a:pt x="7" y="461"/>
                  <a:pt x="8" y="461"/>
                </a:cubicBezTo>
                <a:moveTo>
                  <a:pt x="812" y="426"/>
                </a:moveTo>
                <a:cubicBezTo>
                  <a:pt x="812" y="426"/>
                  <a:pt x="812" y="425"/>
                  <a:pt x="812" y="425"/>
                </a:cubicBezTo>
                <a:cubicBezTo>
                  <a:pt x="812" y="425"/>
                  <a:pt x="812" y="425"/>
                  <a:pt x="812" y="425"/>
                </a:cubicBezTo>
                <a:cubicBezTo>
                  <a:pt x="812" y="426"/>
                  <a:pt x="812" y="426"/>
                  <a:pt x="812" y="426"/>
                </a:cubicBezTo>
                <a:cubicBezTo>
                  <a:pt x="812" y="426"/>
                  <a:pt x="812" y="426"/>
                  <a:pt x="812" y="426"/>
                </a:cubicBezTo>
                <a:moveTo>
                  <a:pt x="4" y="427"/>
                </a:moveTo>
                <a:cubicBezTo>
                  <a:pt x="4" y="427"/>
                  <a:pt x="4" y="427"/>
                  <a:pt x="4" y="427"/>
                </a:cubicBezTo>
                <a:cubicBezTo>
                  <a:pt x="4" y="427"/>
                  <a:pt x="4" y="427"/>
                  <a:pt x="3" y="427"/>
                </a:cubicBezTo>
                <a:cubicBezTo>
                  <a:pt x="3" y="428"/>
                  <a:pt x="4" y="428"/>
                  <a:pt x="4" y="428"/>
                </a:cubicBezTo>
                <a:cubicBezTo>
                  <a:pt x="4" y="428"/>
                  <a:pt x="4" y="428"/>
                  <a:pt x="4" y="427"/>
                </a:cubicBezTo>
                <a:moveTo>
                  <a:pt x="13" y="440"/>
                </a:moveTo>
                <a:cubicBezTo>
                  <a:pt x="13" y="440"/>
                  <a:pt x="13" y="439"/>
                  <a:pt x="13" y="439"/>
                </a:cubicBezTo>
                <a:cubicBezTo>
                  <a:pt x="12" y="440"/>
                  <a:pt x="12" y="440"/>
                  <a:pt x="12" y="440"/>
                </a:cubicBezTo>
                <a:cubicBezTo>
                  <a:pt x="12" y="440"/>
                  <a:pt x="12" y="440"/>
                  <a:pt x="12" y="440"/>
                </a:cubicBezTo>
                <a:cubicBezTo>
                  <a:pt x="12" y="440"/>
                  <a:pt x="13" y="440"/>
                  <a:pt x="13" y="440"/>
                </a:cubicBezTo>
                <a:moveTo>
                  <a:pt x="22" y="494"/>
                </a:moveTo>
                <a:cubicBezTo>
                  <a:pt x="22" y="494"/>
                  <a:pt x="22" y="494"/>
                  <a:pt x="22" y="494"/>
                </a:cubicBezTo>
                <a:cubicBezTo>
                  <a:pt x="22" y="494"/>
                  <a:pt x="22" y="494"/>
                  <a:pt x="22" y="494"/>
                </a:cubicBezTo>
                <a:cubicBezTo>
                  <a:pt x="22" y="494"/>
                  <a:pt x="22" y="493"/>
                  <a:pt x="22" y="493"/>
                </a:cubicBezTo>
                <a:cubicBezTo>
                  <a:pt x="22" y="494"/>
                  <a:pt x="22" y="494"/>
                  <a:pt x="22" y="494"/>
                </a:cubicBezTo>
                <a:moveTo>
                  <a:pt x="23" y="497"/>
                </a:moveTo>
                <a:cubicBezTo>
                  <a:pt x="23" y="497"/>
                  <a:pt x="23" y="497"/>
                  <a:pt x="23" y="497"/>
                </a:cubicBezTo>
                <a:cubicBezTo>
                  <a:pt x="23" y="497"/>
                  <a:pt x="23" y="496"/>
                  <a:pt x="23" y="496"/>
                </a:cubicBezTo>
                <a:cubicBezTo>
                  <a:pt x="23" y="496"/>
                  <a:pt x="23" y="497"/>
                  <a:pt x="22" y="497"/>
                </a:cubicBezTo>
                <a:cubicBezTo>
                  <a:pt x="22" y="497"/>
                  <a:pt x="23" y="497"/>
                  <a:pt x="23" y="497"/>
                </a:cubicBezTo>
                <a:moveTo>
                  <a:pt x="16" y="377"/>
                </a:moveTo>
                <a:cubicBezTo>
                  <a:pt x="15" y="377"/>
                  <a:pt x="15" y="377"/>
                  <a:pt x="15" y="377"/>
                </a:cubicBezTo>
                <a:cubicBezTo>
                  <a:pt x="15" y="377"/>
                  <a:pt x="15" y="377"/>
                  <a:pt x="15" y="377"/>
                </a:cubicBezTo>
                <a:cubicBezTo>
                  <a:pt x="15" y="377"/>
                  <a:pt x="15" y="377"/>
                  <a:pt x="15" y="378"/>
                </a:cubicBezTo>
                <a:cubicBezTo>
                  <a:pt x="15" y="378"/>
                  <a:pt x="15" y="377"/>
                  <a:pt x="16" y="377"/>
                </a:cubicBezTo>
                <a:moveTo>
                  <a:pt x="647" y="80"/>
                </a:moveTo>
                <a:cubicBezTo>
                  <a:pt x="647" y="80"/>
                  <a:pt x="647" y="80"/>
                  <a:pt x="647" y="80"/>
                </a:cubicBezTo>
                <a:cubicBezTo>
                  <a:pt x="647" y="80"/>
                  <a:pt x="647" y="80"/>
                  <a:pt x="646" y="80"/>
                </a:cubicBezTo>
                <a:cubicBezTo>
                  <a:pt x="647" y="80"/>
                  <a:pt x="647" y="81"/>
                  <a:pt x="647" y="81"/>
                </a:cubicBezTo>
                <a:cubicBezTo>
                  <a:pt x="647" y="81"/>
                  <a:pt x="647" y="80"/>
                  <a:pt x="647" y="80"/>
                </a:cubicBezTo>
                <a:moveTo>
                  <a:pt x="811" y="365"/>
                </a:moveTo>
                <a:cubicBezTo>
                  <a:pt x="811" y="366"/>
                  <a:pt x="811" y="366"/>
                  <a:pt x="811" y="366"/>
                </a:cubicBezTo>
                <a:cubicBezTo>
                  <a:pt x="811" y="366"/>
                  <a:pt x="811" y="366"/>
                  <a:pt x="811" y="366"/>
                </a:cubicBezTo>
                <a:cubicBezTo>
                  <a:pt x="811" y="366"/>
                  <a:pt x="811" y="366"/>
                  <a:pt x="812" y="366"/>
                </a:cubicBezTo>
                <a:cubicBezTo>
                  <a:pt x="811" y="366"/>
                  <a:pt x="811" y="366"/>
                  <a:pt x="811" y="365"/>
                </a:cubicBezTo>
                <a:moveTo>
                  <a:pt x="643" y="82"/>
                </a:moveTo>
                <a:cubicBezTo>
                  <a:pt x="643" y="82"/>
                  <a:pt x="643" y="82"/>
                  <a:pt x="643" y="82"/>
                </a:cubicBezTo>
                <a:cubicBezTo>
                  <a:pt x="643" y="82"/>
                  <a:pt x="643" y="82"/>
                  <a:pt x="643" y="82"/>
                </a:cubicBezTo>
                <a:cubicBezTo>
                  <a:pt x="643" y="83"/>
                  <a:pt x="644" y="82"/>
                  <a:pt x="644" y="82"/>
                </a:cubicBezTo>
                <a:cubicBezTo>
                  <a:pt x="643" y="82"/>
                  <a:pt x="643" y="82"/>
                  <a:pt x="643" y="82"/>
                </a:cubicBezTo>
                <a:moveTo>
                  <a:pt x="13" y="422"/>
                </a:moveTo>
                <a:cubicBezTo>
                  <a:pt x="13" y="422"/>
                  <a:pt x="13" y="423"/>
                  <a:pt x="13" y="423"/>
                </a:cubicBezTo>
                <a:cubicBezTo>
                  <a:pt x="13" y="423"/>
                  <a:pt x="13" y="423"/>
                  <a:pt x="13" y="423"/>
                </a:cubicBezTo>
                <a:cubicBezTo>
                  <a:pt x="13" y="423"/>
                  <a:pt x="14" y="423"/>
                  <a:pt x="14" y="423"/>
                </a:cubicBezTo>
                <a:cubicBezTo>
                  <a:pt x="14" y="423"/>
                  <a:pt x="14" y="423"/>
                  <a:pt x="13" y="422"/>
                </a:cubicBezTo>
                <a:moveTo>
                  <a:pt x="622" y="74"/>
                </a:moveTo>
                <a:cubicBezTo>
                  <a:pt x="622" y="74"/>
                  <a:pt x="622" y="74"/>
                  <a:pt x="622" y="75"/>
                </a:cubicBezTo>
                <a:cubicBezTo>
                  <a:pt x="622" y="75"/>
                  <a:pt x="622" y="75"/>
                  <a:pt x="622" y="75"/>
                </a:cubicBezTo>
                <a:cubicBezTo>
                  <a:pt x="622" y="75"/>
                  <a:pt x="623" y="75"/>
                  <a:pt x="623" y="75"/>
                </a:cubicBezTo>
                <a:cubicBezTo>
                  <a:pt x="623" y="75"/>
                  <a:pt x="623" y="74"/>
                  <a:pt x="622" y="74"/>
                </a:cubicBezTo>
                <a:moveTo>
                  <a:pt x="14" y="392"/>
                </a:moveTo>
                <a:cubicBezTo>
                  <a:pt x="14" y="392"/>
                  <a:pt x="14" y="392"/>
                  <a:pt x="14" y="392"/>
                </a:cubicBezTo>
                <a:cubicBezTo>
                  <a:pt x="13" y="392"/>
                  <a:pt x="13" y="392"/>
                  <a:pt x="13" y="392"/>
                </a:cubicBezTo>
                <a:cubicBezTo>
                  <a:pt x="13" y="392"/>
                  <a:pt x="13" y="393"/>
                  <a:pt x="13" y="393"/>
                </a:cubicBezTo>
                <a:cubicBezTo>
                  <a:pt x="13" y="393"/>
                  <a:pt x="14" y="392"/>
                  <a:pt x="14" y="392"/>
                </a:cubicBezTo>
                <a:moveTo>
                  <a:pt x="814" y="397"/>
                </a:moveTo>
                <a:cubicBezTo>
                  <a:pt x="814" y="397"/>
                  <a:pt x="814" y="397"/>
                  <a:pt x="814" y="398"/>
                </a:cubicBezTo>
                <a:cubicBezTo>
                  <a:pt x="814" y="397"/>
                  <a:pt x="814" y="397"/>
                  <a:pt x="814" y="397"/>
                </a:cubicBezTo>
                <a:cubicBezTo>
                  <a:pt x="814" y="397"/>
                  <a:pt x="814" y="397"/>
                  <a:pt x="814" y="397"/>
                </a:cubicBezTo>
                <a:cubicBezTo>
                  <a:pt x="814" y="397"/>
                  <a:pt x="814" y="397"/>
                  <a:pt x="814" y="397"/>
                </a:cubicBezTo>
                <a:moveTo>
                  <a:pt x="13" y="403"/>
                </a:moveTo>
                <a:cubicBezTo>
                  <a:pt x="13" y="403"/>
                  <a:pt x="13" y="403"/>
                  <a:pt x="12" y="402"/>
                </a:cubicBezTo>
                <a:cubicBezTo>
                  <a:pt x="12" y="402"/>
                  <a:pt x="12" y="403"/>
                  <a:pt x="12" y="403"/>
                </a:cubicBezTo>
                <a:cubicBezTo>
                  <a:pt x="12" y="403"/>
                  <a:pt x="12" y="403"/>
                  <a:pt x="12" y="403"/>
                </a:cubicBezTo>
                <a:cubicBezTo>
                  <a:pt x="12" y="403"/>
                  <a:pt x="13" y="403"/>
                  <a:pt x="13" y="403"/>
                </a:cubicBezTo>
                <a:moveTo>
                  <a:pt x="606" y="540"/>
                </a:moveTo>
                <a:cubicBezTo>
                  <a:pt x="607" y="540"/>
                  <a:pt x="607" y="541"/>
                  <a:pt x="607" y="542"/>
                </a:cubicBezTo>
                <a:cubicBezTo>
                  <a:pt x="608" y="542"/>
                  <a:pt x="608" y="543"/>
                  <a:pt x="607" y="544"/>
                </a:cubicBezTo>
                <a:cubicBezTo>
                  <a:pt x="607" y="544"/>
                  <a:pt x="607" y="545"/>
                  <a:pt x="606" y="545"/>
                </a:cubicBezTo>
                <a:cubicBezTo>
                  <a:pt x="606" y="545"/>
                  <a:pt x="607" y="545"/>
                  <a:pt x="607" y="545"/>
                </a:cubicBezTo>
                <a:cubicBezTo>
                  <a:pt x="607" y="545"/>
                  <a:pt x="607" y="544"/>
                  <a:pt x="607" y="544"/>
                </a:cubicBezTo>
                <a:cubicBezTo>
                  <a:pt x="606" y="544"/>
                  <a:pt x="606" y="543"/>
                  <a:pt x="606" y="544"/>
                </a:cubicBezTo>
                <a:cubicBezTo>
                  <a:pt x="606" y="544"/>
                  <a:pt x="606" y="544"/>
                  <a:pt x="606" y="545"/>
                </a:cubicBezTo>
                <a:cubicBezTo>
                  <a:pt x="607" y="545"/>
                  <a:pt x="607" y="545"/>
                  <a:pt x="607" y="545"/>
                </a:cubicBezTo>
                <a:cubicBezTo>
                  <a:pt x="607" y="546"/>
                  <a:pt x="607" y="546"/>
                  <a:pt x="606" y="546"/>
                </a:cubicBezTo>
                <a:cubicBezTo>
                  <a:pt x="606" y="547"/>
                  <a:pt x="605" y="547"/>
                  <a:pt x="605" y="546"/>
                </a:cubicBezTo>
                <a:cubicBezTo>
                  <a:pt x="605" y="546"/>
                  <a:pt x="604" y="546"/>
                  <a:pt x="604" y="545"/>
                </a:cubicBezTo>
                <a:cubicBezTo>
                  <a:pt x="604" y="547"/>
                  <a:pt x="604" y="548"/>
                  <a:pt x="603" y="548"/>
                </a:cubicBezTo>
                <a:cubicBezTo>
                  <a:pt x="603" y="549"/>
                  <a:pt x="603" y="550"/>
                  <a:pt x="602" y="550"/>
                </a:cubicBezTo>
                <a:cubicBezTo>
                  <a:pt x="600" y="550"/>
                  <a:pt x="601" y="552"/>
                  <a:pt x="600" y="552"/>
                </a:cubicBezTo>
                <a:cubicBezTo>
                  <a:pt x="598" y="554"/>
                  <a:pt x="598" y="556"/>
                  <a:pt x="596" y="558"/>
                </a:cubicBezTo>
                <a:cubicBezTo>
                  <a:pt x="596" y="558"/>
                  <a:pt x="597" y="559"/>
                  <a:pt x="597" y="559"/>
                </a:cubicBezTo>
                <a:cubicBezTo>
                  <a:pt x="596" y="560"/>
                  <a:pt x="596" y="561"/>
                  <a:pt x="594" y="562"/>
                </a:cubicBezTo>
                <a:cubicBezTo>
                  <a:pt x="593" y="562"/>
                  <a:pt x="593" y="562"/>
                  <a:pt x="593" y="563"/>
                </a:cubicBezTo>
                <a:cubicBezTo>
                  <a:pt x="592" y="564"/>
                  <a:pt x="592" y="565"/>
                  <a:pt x="590" y="566"/>
                </a:cubicBezTo>
                <a:cubicBezTo>
                  <a:pt x="589" y="567"/>
                  <a:pt x="588" y="567"/>
                  <a:pt x="587" y="569"/>
                </a:cubicBezTo>
                <a:cubicBezTo>
                  <a:pt x="586" y="569"/>
                  <a:pt x="585" y="570"/>
                  <a:pt x="585" y="571"/>
                </a:cubicBezTo>
                <a:cubicBezTo>
                  <a:pt x="585" y="572"/>
                  <a:pt x="584" y="572"/>
                  <a:pt x="584" y="572"/>
                </a:cubicBezTo>
                <a:cubicBezTo>
                  <a:pt x="583" y="574"/>
                  <a:pt x="581" y="576"/>
                  <a:pt x="579" y="577"/>
                </a:cubicBezTo>
                <a:cubicBezTo>
                  <a:pt x="579" y="580"/>
                  <a:pt x="577" y="581"/>
                  <a:pt x="575" y="582"/>
                </a:cubicBezTo>
                <a:cubicBezTo>
                  <a:pt x="574" y="583"/>
                  <a:pt x="574" y="584"/>
                  <a:pt x="572" y="584"/>
                </a:cubicBezTo>
                <a:cubicBezTo>
                  <a:pt x="571" y="585"/>
                  <a:pt x="572" y="587"/>
                  <a:pt x="570" y="587"/>
                </a:cubicBezTo>
                <a:cubicBezTo>
                  <a:pt x="570" y="587"/>
                  <a:pt x="569" y="588"/>
                  <a:pt x="568" y="588"/>
                </a:cubicBezTo>
                <a:cubicBezTo>
                  <a:pt x="567" y="589"/>
                  <a:pt x="567" y="590"/>
                  <a:pt x="566" y="591"/>
                </a:cubicBezTo>
                <a:cubicBezTo>
                  <a:pt x="567" y="591"/>
                  <a:pt x="567" y="591"/>
                  <a:pt x="568" y="592"/>
                </a:cubicBezTo>
                <a:cubicBezTo>
                  <a:pt x="567" y="592"/>
                  <a:pt x="567" y="593"/>
                  <a:pt x="566" y="593"/>
                </a:cubicBezTo>
                <a:cubicBezTo>
                  <a:pt x="564" y="593"/>
                  <a:pt x="564" y="594"/>
                  <a:pt x="563" y="595"/>
                </a:cubicBezTo>
                <a:cubicBezTo>
                  <a:pt x="561" y="595"/>
                  <a:pt x="560" y="595"/>
                  <a:pt x="559" y="595"/>
                </a:cubicBezTo>
                <a:cubicBezTo>
                  <a:pt x="558" y="596"/>
                  <a:pt x="556" y="597"/>
                  <a:pt x="556" y="598"/>
                </a:cubicBezTo>
                <a:cubicBezTo>
                  <a:pt x="555" y="600"/>
                  <a:pt x="554" y="600"/>
                  <a:pt x="553" y="601"/>
                </a:cubicBezTo>
                <a:cubicBezTo>
                  <a:pt x="553" y="602"/>
                  <a:pt x="552" y="602"/>
                  <a:pt x="551" y="602"/>
                </a:cubicBezTo>
                <a:cubicBezTo>
                  <a:pt x="550" y="603"/>
                  <a:pt x="549" y="603"/>
                  <a:pt x="548" y="604"/>
                </a:cubicBezTo>
                <a:cubicBezTo>
                  <a:pt x="547" y="604"/>
                  <a:pt x="546" y="605"/>
                  <a:pt x="545" y="606"/>
                </a:cubicBezTo>
                <a:cubicBezTo>
                  <a:pt x="544" y="606"/>
                  <a:pt x="543" y="608"/>
                  <a:pt x="542" y="608"/>
                </a:cubicBezTo>
                <a:cubicBezTo>
                  <a:pt x="541" y="609"/>
                  <a:pt x="540" y="610"/>
                  <a:pt x="539" y="611"/>
                </a:cubicBezTo>
                <a:cubicBezTo>
                  <a:pt x="538" y="612"/>
                  <a:pt x="537" y="613"/>
                  <a:pt x="536" y="613"/>
                </a:cubicBezTo>
                <a:cubicBezTo>
                  <a:pt x="535" y="614"/>
                  <a:pt x="535" y="614"/>
                  <a:pt x="532" y="614"/>
                </a:cubicBezTo>
                <a:cubicBezTo>
                  <a:pt x="531" y="615"/>
                  <a:pt x="530" y="616"/>
                  <a:pt x="529" y="616"/>
                </a:cubicBezTo>
                <a:cubicBezTo>
                  <a:pt x="528" y="617"/>
                  <a:pt x="526" y="617"/>
                  <a:pt x="525" y="619"/>
                </a:cubicBezTo>
                <a:cubicBezTo>
                  <a:pt x="525" y="619"/>
                  <a:pt x="523" y="620"/>
                  <a:pt x="522" y="620"/>
                </a:cubicBezTo>
                <a:cubicBezTo>
                  <a:pt x="520" y="621"/>
                  <a:pt x="519" y="622"/>
                  <a:pt x="518" y="621"/>
                </a:cubicBezTo>
                <a:cubicBezTo>
                  <a:pt x="517" y="621"/>
                  <a:pt x="517" y="622"/>
                  <a:pt x="516" y="622"/>
                </a:cubicBezTo>
                <a:cubicBezTo>
                  <a:pt x="515" y="623"/>
                  <a:pt x="513" y="624"/>
                  <a:pt x="512" y="624"/>
                </a:cubicBezTo>
                <a:cubicBezTo>
                  <a:pt x="511" y="625"/>
                  <a:pt x="510" y="625"/>
                  <a:pt x="510" y="626"/>
                </a:cubicBezTo>
                <a:cubicBezTo>
                  <a:pt x="510" y="627"/>
                  <a:pt x="509" y="627"/>
                  <a:pt x="509" y="628"/>
                </a:cubicBezTo>
                <a:cubicBezTo>
                  <a:pt x="509" y="628"/>
                  <a:pt x="508" y="628"/>
                  <a:pt x="508" y="628"/>
                </a:cubicBezTo>
                <a:cubicBezTo>
                  <a:pt x="507" y="627"/>
                  <a:pt x="506" y="627"/>
                  <a:pt x="505" y="627"/>
                </a:cubicBezTo>
                <a:cubicBezTo>
                  <a:pt x="505" y="628"/>
                  <a:pt x="504" y="628"/>
                  <a:pt x="503" y="629"/>
                </a:cubicBezTo>
                <a:cubicBezTo>
                  <a:pt x="502" y="629"/>
                  <a:pt x="501" y="630"/>
                  <a:pt x="499" y="630"/>
                </a:cubicBezTo>
                <a:cubicBezTo>
                  <a:pt x="497" y="630"/>
                  <a:pt x="496" y="631"/>
                  <a:pt x="495" y="631"/>
                </a:cubicBezTo>
                <a:cubicBezTo>
                  <a:pt x="494" y="632"/>
                  <a:pt x="492" y="633"/>
                  <a:pt x="491" y="634"/>
                </a:cubicBezTo>
                <a:cubicBezTo>
                  <a:pt x="490" y="634"/>
                  <a:pt x="489" y="635"/>
                  <a:pt x="488" y="635"/>
                </a:cubicBezTo>
                <a:cubicBezTo>
                  <a:pt x="486" y="634"/>
                  <a:pt x="486" y="635"/>
                  <a:pt x="485" y="636"/>
                </a:cubicBezTo>
                <a:cubicBezTo>
                  <a:pt x="484" y="636"/>
                  <a:pt x="483" y="636"/>
                  <a:pt x="482" y="636"/>
                </a:cubicBezTo>
                <a:cubicBezTo>
                  <a:pt x="481" y="636"/>
                  <a:pt x="481" y="637"/>
                  <a:pt x="480" y="637"/>
                </a:cubicBezTo>
                <a:cubicBezTo>
                  <a:pt x="477" y="637"/>
                  <a:pt x="477" y="637"/>
                  <a:pt x="477" y="637"/>
                </a:cubicBezTo>
                <a:cubicBezTo>
                  <a:pt x="477" y="638"/>
                  <a:pt x="476" y="639"/>
                  <a:pt x="476" y="639"/>
                </a:cubicBezTo>
                <a:cubicBezTo>
                  <a:pt x="474" y="640"/>
                  <a:pt x="473" y="639"/>
                  <a:pt x="472" y="640"/>
                </a:cubicBezTo>
                <a:cubicBezTo>
                  <a:pt x="471" y="641"/>
                  <a:pt x="469" y="640"/>
                  <a:pt x="468" y="641"/>
                </a:cubicBezTo>
                <a:cubicBezTo>
                  <a:pt x="467" y="641"/>
                  <a:pt x="467" y="640"/>
                  <a:pt x="466" y="640"/>
                </a:cubicBezTo>
                <a:cubicBezTo>
                  <a:pt x="465" y="641"/>
                  <a:pt x="464" y="641"/>
                  <a:pt x="463" y="641"/>
                </a:cubicBezTo>
                <a:cubicBezTo>
                  <a:pt x="462" y="641"/>
                  <a:pt x="462" y="642"/>
                  <a:pt x="461" y="642"/>
                </a:cubicBezTo>
                <a:cubicBezTo>
                  <a:pt x="460" y="642"/>
                  <a:pt x="459" y="644"/>
                  <a:pt x="457" y="643"/>
                </a:cubicBezTo>
                <a:cubicBezTo>
                  <a:pt x="456" y="645"/>
                  <a:pt x="455" y="644"/>
                  <a:pt x="453" y="644"/>
                </a:cubicBezTo>
                <a:cubicBezTo>
                  <a:pt x="452" y="644"/>
                  <a:pt x="451" y="645"/>
                  <a:pt x="449" y="645"/>
                </a:cubicBezTo>
                <a:cubicBezTo>
                  <a:pt x="448" y="645"/>
                  <a:pt x="447" y="645"/>
                  <a:pt x="446" y="646"/>
                </a:cubicBezTo>
                <a:cubicBezTo>
                  <a:pt x="446" y="646"/>
                  <a:pt x="444" y="646"/>
                  <a:pt x="444" y="646"/>
                </a:cubicBezTo>
                <a:cubicBezTo>
                  <a:pt x="443" y="646"/>
                  <a:pt x="442" y="646"/>
                  <a:pt x="441" y="647"/>
                </a:cubicBezTo>
                <a:cubicBezTo>
                  <a:pt x="441" y="647"/>
                  <a:pt x="440" y="647"/>
                  <a:pt x="440" y="647"/>
                </a:cubicBezTo>
                <a:cubicBezTo>
                  <a:pt x="439" y="646"/>
                  <a:pt x="437" y="646"/>
                  <a:pt x="436" y="646"/>
                </a:cubicBezTo>
                <a:cubicBezTo>
                  <a:pt x="436" y="646"/>
                  <a:pt x="435" y="646"/>
                  <a:pt x="435" y="645"/>
                </a:cubicBezTo>
                <a:cubicBezTo>
                  <a:pt x="434" y="645"/>
                  <a:pt x="434" y="645"/>
                  <a:pt x="433" y="646"/>
                </a:cubicBezTo>
                <a:cubicBezTo>
                  <a:pt x="433" y="646"/>
                  <a:pt x="432" y="646"/>
                  <a:pt x="432" y="647"/>
                </a:cubicBezTo>
                <a:cubicBezTo>
                  <a:pt x="431" y="647"/>
                  <a:pt x="429" y="646"/>
                  <a:pt x="428" y="648"/>
                </a:cubicBezTo>
                <a:cubicBezTo>
                  <a:pt x="428" y="648"/>
                  <a:pt x="427" y="648"/>
                  <a:pt x="426" y="648"/>
                </a:cubicBezTo>
                <a:cubicBezTo>
                  <a:pt x="424" y="648"/>
                  <a:pt x="422" y="648"/>
                  <a:pt x="420" y="648"/>
                </a:cubicBezTo>
                <a:cubicBezTo>
                  <a:pt x="418" y="648"/>
                  <a:pt x="417" y="648"/>
                  <a:pt x="417" y="649"/>
                </a:cubicBezTo>
                <a:cubicBezTo>
                  <a:pt x="416" y="649"/>
                  <a:pt x="416" y="648"/>
                  <a:pt x="415" y="648"/>
                </a:cubicBezTo>
                <a:cubicBezTo>
                  <a:pt x="415" y="648"/>
                  <a:pt x="415" y="648"/>
                  <a:pt x="415" y="648"/>
                </a:cubicBezTo>
                <a:cubicBezTo>
                  <a:pt x="414" y="648"/>
                  <a:pt x="412" y="647"/>
                  <a:pt x="411" y="649"/>
                </a:cubicBezTo>
                <a:cubicBezTo>
                  <a:pt x="410" y="649"/>
                  <a:pt x="408" y="649"/>
                  <a:pt x="407" y="648"/>
                </a:cubicBezTo>
                <a:cubicBezTo>
                  <a:pt x="407" y="648"/>
                  <a:pt x="406" y="648"/>
                  <a:pt x="405" y="648"/>
                </a:cubicBezTo>
                <a:cubicBezTo>
                  <a:pt x="402" y="648"/>
                  <a:pt x="399" y="648"/>
                  <a:pt x="396" y="648"/>
                </a:cubicBezTo>
                <a:cubicBezTo>
                  <a:pt x="394" y="648"/>
                  <a:pt x="392" y="649"/>
                  <a:pt x="390" y="647"/>
                </a:cubicBezTo>
                <a:cubicBezTo>
                  <a:pt x="387" y="647"/>
                  <a:pt x="387" y="647"/>
                  <a:pt x="387" y="647"/>
                </a:cubicBezTo>
                <a:cubicBezTo>
                  <a:pt x="384" y="647"/>
                  <a:pt x="381" y="647"/>
                  <a:pt x="379" y="647"/>
                </a:cubicBezTo>
                <a:cubicBezTo>
                  <a:pt x="378" y="647"/>
                  <a:pt x="377" y="647"/>
                  <a:pt x="377" y="646"/>
                </a:cubicBezTo>
                <a:cubicBezTo>
                  <a:pt x="377" y="646"/>
                  <a:pt x="376" y="647"/>
                  <a:pt x="375" y="647"/>
                </a:cubicBezTo>
                <a:cubicBezTo>
                  <a:pt x="375" y="647"/>
                  <a:pt x="374" y="647"/>
                  <a:pt x="373" y="646"/>
                </a:cubicBezTo>
                <a:cubicBezTo>
                  <a:pt x="373" y="646"/>
                  <a:pt x="372" y="646"/>
                  <a:pt x="370" y="646"/>
                </a:cubicBezTo>
                <a:cubicBezTo>
                  <a:pt x="370" y="646"/>
                  <a:pt x="370" y="646"/>
                  <a:pt x="369" y="645"/>
                </a:cubicBezTo>
                <a:cubicBezTo>
                  <a:pt x="368" y="645"/>
                  <a:pt x="368" y="645"/>
                  <a:pt x="367" y="646"/>
                </a:cubicBezTo>
                <a:cubicBezTo>
                  <a:pt x="366" y="646"/>
                  <a:pt x="365" y="646"/>
                  <a:pt x="365" y="646"/>
                </a:cubicBezTo>
                <a:cubicBezTo>
                  <a:pt x="364" y="645"/>
                  <a:pt x="363" y="645"/>
                  <a:pt x="361" y="645"/>
                </a:cubicBezTo>
                <a:cubicBezTo>
                  <a:pt x="361" y="645"/>
                  <a:pt x="361" y="644"/>
                  <a:pt x="361" y="644"/>
                </a:cubicBezTo>
                <a:cubicBezTo>
                  <a:pt x="361" y="644"/>
                  <a:pt x="361" y="643"/>
                  <a:pt x="361" y="643"/>
                </a:cubicBezTo>
                <a:cubicBezTo>
                  <a:pt x="360" y="643"/>
                  <a:pt x="358" y="644"/>
                  <a:pt x="358" y="642"/>
                </a:cubicBezTo>
                <a:cubicBezTo>
                  <a:pt x="357" y="642"/>
                  <a:pt x="356" y="642"/>
                  <a:pt x="355" y="642"/>
                </a:cubicBezTo>
                <a:cubicBezTo>
                  <a:pt x="355" y="642"/>
                  <a:pt x="354" y="642"/>
                  <a:pt x="353" y="641"/>
                </a:cubicBezTo>
                <a:cubicBezTo>
                  <a:pt x="352" y="641"/>
                  <a:pt x="351" y="642"/>
                  <a:pt x="350" y="641"/>
                </a:cubicBezTo>
                <a:cubicBezTo>
                  <a:pt x="350" y="640"/>
                  <a:pt x="348" y="641"/>
                  <a:pt x="347" y="640"/>
                </a:cubicBezTo>
                <a:cubicBezTo>
                  <a:pt x="347" y="640"/>
                  <a:pt x="346" y="639"/>
                  <a:pt x="345" y="639"/>
                </a:cubicBezTo>
                <a:cubicBezTo>
                  <a:pt x="343" y="640"/>
                  <a:pt x="341" y="638"/>
                  <a:pt x="339" y="638"/>
                </a:cubicBezTo>
                <a:cubicBezTo>
                  <a:pt x="339" y="637"/>
                  <a:pt x="337" y="638"/>
                  <a:pt x="336" y="638"/>
                </a:cubicBezTo>
                <a:cubicBezTo>
                  <a:pt x="335" y="637"/>
                  <a:pt x="335" y="636"/>
                  <a:pt x="334" y="636"/>
                </a:cubicBezTo>
                <a:cubicBezTo>
                  <a:pt x="331" y="636"/>
                  <a:pt x="331" y="636"/>
                  <a:pt x="331" y="636"/>
                </a:cubicBezTo>
                <a:cubicBezTo>
                  <a:pt x="330" y="634"/>
                  <a:pt x="329" y="635"/>
                  <a:pt x="328" y="634"/>
                </a:cubicBezTo>
                <a:cubicBezTo>
                  <a:pt x="326" y="633"/>
                  <a:pt x="324" y="633"/>
                  <a:pt x="323" y="632"/>
                </a:cubicBezTo>
                <a:cubicBezTo>
                  <a:pt x="323" y="631"/>
                  <a:pt x="322" y="631"/>
                  <a:pt x="321" y="631"/>
                </a:cubicBezTo>
                <a:cubicBezTo>
                  <a:pt x="320" y="631"/>
                  <a:pt x="320" y="630"/>
                  <a:pt x="319" y="630"/>
                </a:cubicBezTo>
                <a:cubicBezTo>
                  <a:pt x="318" y="630"/>
                  <a:pt x="317" y="629"/>
                  <a:pt x="316" y="629"/>
                </a:cubicBezTo>
                <a:cubicBezTo>
                  <a:pt x="316" y="628"/>
                  <a:pt x="316" y="628"/>
                  <a:pt x="316" y="628"/>
                </a:cubicBezTo>
                <a:cubicBezTo>
                  <a:pt x="315" y="628"/>
                  <a:pt x="314" y="627"/>
                  <a:pt x="313" y="627"/>
                </a:cubicBezTo>
                <a:cubicBezTo>
                  <a:pt x="312" y="627"/>
                  <a:pt x="311" y="626"/>
                  <a:pt x="310" y="626"/>
                </a:cubicBezTo>
                <a:cubicBezTo>
                  <a:pt x="309" y="626"/>
                  <a:pt x="308" y="625"/>
                  <a:pt x="307" y="625"/>
                </a:cubicBezTo>
                <a:cubicBezTo>
                  <a:pt x="306" y="625"/>
                  <a:pt x="306" y="624"/>
                  <a:pt x="305" y="624"/>
                </a:cubicBezTo>
                <a:cubicBezTo>
                  <a:pt x="304" y="623"/>
                  <a:pt x="302" y="622"/>
                  <a:pt x="300" y="622"/>
                </a:cubicBezTo>
                <a:cubicBezTo>
                  <a:pt x="299" y="621"/>
                  <a:pt x="298" y="620"/>
                  <a:pt x="296" y="620"/>
                </a:cubicBezTo>
                <a:cubicBezTo>
                  <a:pt x="295" y="620"/>
                  <a:pt x="294" y="619"/>
                  <a:pt x="293" y="620"/>
                </a:cubicBezTo>
                <a:cubicBezTo>
                  <a:pt x="292" y="619"/>
                  <a:pt x="292" y="618"/>
                  <a:pt x="291" y="618"/>
                </a:cubicBezTo>
                <a:cubicBezTo>
                  <a:pt x="290" y="617"/>
                  <a:pt x="289" y="617"/>
                  <a:pt x="289" y="616"/>
                </a:cubicBezTo>
                <a:cubicBezTo>
                  <a:pt x="288" y="615"/>
                  <a:pt x="287" y="615"/>
                  <a:pt x="286" y="614"/>
                </a:cubicBezTo>
                <a:cubicBezTo>
                  <a:pt x="285" y="614"/>
                  <a:pt x="285" y="614"/>
                  <a:pt x="284" y="614"/>
                </a:cubicBezTo>
                <a:cubicBezTo>
                  <a:pt x="283" y="613"/>
                  <a:pt x="282" y="612"/>
                  <a:pt x="281" y="611"/>
                </a:cubicBezTo>
                <a:cubicBezTo>
                  <a:pt x="276" y="611"/>
                  <a:pt x="276" y="611"/>
                  <a:pt x="276" y="611"/>
                </a:cubicBezTo>
                <a:cubicBezTo>
                  <a:pt x="276" y="610"/>
                  <a:pt x="276" y="609"/>
                  <a:pt x="275" y="609"/>
                </a:cubicBezTo>
                <a:cubicBezTo>
                  <a:pt x="275" y="609"/>
                  <a:pt x="274" y="609"/>
                  <a:pt x="273" y="608"/>
                </a:cubicBezTo>
                <a:cubicBezTo>
                  <a:pt x="272" y="607"/>
                  <a:pt x="271" y="606"/>
                  <a:pt x="270" y="605"/>
                </a:cubicBezTo>
                <a:cubicBezTo>
                  <a:pt x="269" y="604"/>
                  <a:pt x="268" y="603"/>
                  <a:pt x="268" y="602"/>
                </a:cubicBezTo>
                <a:cubicBezTo>
                  <a:pt x="266" y="602"/>
                  <a:pt x="266" y="600"/>
                  <a:pt x="265" y="600"/>
                </a:cubicBezTo>
                <a:cubicBezTo>
                  <a:pt x="263" y="600"/>
                  <a:pt x="262" y="600"/>
                  <a:pt x="260" y="599"/>
                </a:cubicBezTo>
                <a:cubicBezTo>
                  <a:pt x="261" y="599"/>
                  <a:pt x="261" y="599"/>
                  <a:pt x="261" y="598"/>
                </a:cubicBezTo>
                <a:cubicBezTo>
                  <a:pt x="261" y="598"/>
                  <a:pt x="260" y="598"/>
                  <a:pt x="260" y="598"/>
                </a:cubicBezTo>
                <a:cubicBezTo>
                  <a:pt x="259" y="598"/>
                  <a:pt x="259" y="597"/>
                  <a:pt x="259" y="597"/>
                </a:cubicBezTo>
                <a:cubicBezTo>
                  <a:pt x="259" y="596"/>
                  <a:pt x="258" y="596"/>
                  <a:pt x="257" y="595"/>
                </a:cubicBezTo>
                <a:cubicBezTo>
                  <a:pt x="257" y="594"/>
                  <a:pt x="256" y="594"/>
                  <a:pt x="255" y="594"/>
                </a:cubicBezTo>
                <a:cubicBezTo>
                  <a:pt x="255" y="594"/>
                  <a:pt x="254" y="593"/>
                  <a:pt x="254" y="593"/>
                </a:cubicBezTo>
                <a:cubicBezTo>
                  <a:pt x="253" y="590"/>
                  <a:pt x="251" y="589"/>
                  <a:pt x="249" y="587"/>
                </a:cubicBezTo>
                <a:cubicBezTo>
                  <a:pt x="248" y="586"/>
                  <a:pt x="247" y="586"/>
                  <a:pt x="247" y="585"/>
                </a:cubicBezTo>
                <a:cubicBezTo>
                  <a:pt x="246" y="584"/>
                  <a:pt x="245" y="584"/>
                  <a:pt x="244" y="583"/>
                </a:cubicBezTo>
                <a:cubicBezTo>
                  <a:pt x="243" y="583"/>
                  <a:pt x="242" y="581"/>
                  <a:pt x="241" y="582"/>
                </a:cubicBezTo>
                <a:cubicBezTo>
                  <a:pt x="241" y="582"/>
                  <a:pt x="240" y="581"/>
                  <a:pt x="240" y="581"/>
                </a:cubicBezTo>
                <a:cubicBezTo>
                  <a:pt x="239" y="578"/>
                  <a:pt x="237" y="577"/>
                  <a:pt x="235" y="575"/>
                </a:cubicBezTo>
                <a:cubicBezTo>
                  <a:pt x="234" y="574"/>
                  <a:pt x="234" y="573"/>
                  <a:pt x="233" y="573"/>
                </a:cubicBezTo>
                <a:cubicBezTo>
                  <a:pt x="232" y="573"/>
                  <a:pt x="231" y="572"/>
                  <a:pt x="230" y="570"/>
                </a:cubicBezTo>
                <a:cubicBezTo>
                  <a:pt x="230" y="569"/>
                  <a:pt x="229" y="569"/>
                  <a:pt x="229" y="568"/>
                </a:cubicBezTo>
                <a:cubicBezTo>
                  <a:pt x="228" y="568"/>
                  <a:pt x="227" y="567"/>
                  <a:pt x="226" y="567"/>
                </a:cubicBezTo>
                <a:cubicBezTo>
                  <a:pt x="225" y="566"/>
                  <a:pt x="225" y="566"/>
                  <a:pt x="224" y="566"/>
                </a:cubicBezTo>
                <a:cubicBezTo>
                  <a:pt x="224" y="564"/>
                  <a:pt x="224" y="564"/>
                  <a:pt x="224" y="564"/>
                </a:cubicBezTo>
                <a:cubicBezTo>
                  <a:pt x="222" y="562"/>
                  <a:pt x="221" y="559"/>
                  <a:pt x="219" y="557"/>
                </a:cubicBezTo>
                <a:cubicBezTo>
                  <a:pt x="219" y="556"/>
                  <a:pt x="218" y="556"/>
                  <a:pt x="218" y="555"/>
                </a:cubicBezTo>
                <a:cubicBezTo>
                  <a:pt x="218" y="554"/>
                  <a:pt x="217" y="554"/>
                  <a:pt x="216" y="554"/>
                </a:cubicBezTo>
                <a:cubicBezTo>
                  <a:pt x="215" y="554"/>
                  <a:pt x="216" y="553"/>
                  <a:pt x="216" y="552"/>
                </a:cubicBezTo>
                <a:cubicBezTo>
                  <a:pt x="215" y="551"/>
                  <a:pt x="214" y="550"/>
                  <a:pt x="213" y="549"/>
                </a:cubicBezTo>
                <a:cubicBezTo>
                  <a:pt x="213" y="547"/>
                  <a:pt x="213" y="547"/>
                  <a:pt x="213" y="547"/>
                </a:cubicBezTo>
                <a:cubicBezTo>
                  <a:pt x="213" y="546"/>
                  <a:pt x="211" y="547"/>
                  <a:pt x="211" y="545"/>
                </a:cubicBezTo>
                <a:cubicBezTo>
                  <a:pt x="211" y="544"/>
                  <a:pt x="210" y="544"/>
                  <a:pt x="209" y="543"/>
                </a:cubicBezTo>
                <a:cubicBezTo>
                  <a:pt x="209" y="542"/>
                  <a:pt x="209" y="542"/>
                  <a:pt x="208" y="541"/>
                </a:cubicBezTo>
                <a:cubicBezTo>
                  <a:pt x="207" y="541"/>
                  <a:pt x="207" y="540"/>
                  <a:pt x="206" y="539"/>
                </a:cubicBezTo>
                <a:cubicBezTo>
                  <a:pt x="206" y="538"/>
                  <a:pt x="206" y="538"/>
                  <a:pt x="206" y="538"/>
                </a:cubicBezTo>
                <a:cubicBezTo>
                  <a:pt x="206" y="537"/>
                  <a:pt x="204" y="537"/>
                  <a:pt x="204" y="536"/>
                </a:cubicBezTo>
                <a:cubicBezTo>
                  <a:pt x="203" y="535"/>
                  <a:pt x="204" y="533"/>
                  <a:pt x="203" y="533"/>
                </a:cubicBezTo>
                <a:cubicBezTo>
                  <a:pt x="202" y="533"/>
                  <a:pt x="202" y="533"/>
                  <a:pt x="202" y="532"/>
                </a:cubicBezTo>
                <a:cubicBezTo>
                  <a:pt x="202" y="530"/>
                  <a:pt x="201" y="530"/>
                  <a:pt x="200" y="529"/>
                </a:cubicBezTo>
                <a:cubicBezTo>
                  <a:pt x="199" y="529"/>
                  <a:pt x="199" y="529"/>
                  <a:pt x="199" y="529"/>
                </a:cubicBezTo>
                <a:cubicBezTo>
                  <a:pt x="199" y="527"/>
                  <a:pt x="199" y="527"/>
                  <a:pt x="199" y="527"/>
                </a:cubicBezTo>
                <a:cubicBezTo>
                  <a:pt x="198" y="526"/>
                  <a:pt x="198" y="526"/>
                  <a:pt x="197" y="525"/>
                </a:cubicBezTo>
                <a:cubicBezTo>
                  <a:pt x="198" y="524"/>
                  <a:pt x="198" y="523"/>
                  <a:pt x="197" y="522"/>
                </a:cubicBezTo>
                <a:cubicBezTo>
                  <a:pt x="196" y="521"/>
                  <a:pt x="196" y="520"/>
                  <a:pt x="195" y="519"/>
                </a:cubicBezTo>
                <a:cubicBezTo>
                  <a:pt x="195" y="518"/>
                  <a:pt x="194" y="517"/>
                  <a:pt x="193" y="517"/>
                </a:cubicBezTo>
                <a:cubicBezTo>
                  <a:pt x="193" y="514"/>
                  <a:pt x="193" y="514"/>
                  <a:pt x="193" y="514"/>
                </a:cubicBezTo>
                <a:cubicBezTo>
                  <a:pt x="192" y="512"/>
                  <a:pt x="190" y="512"/>
                  <a:pt x="188" y="510"/>
                </a:cubicBezTo>
                <a:cubicBezTo>
                  <a:pt x="188" y="509"/>
                  <a:pt x="190" y="509"/>
                  <a:pt x="189" y="509"/>
                </a:cubicBezTo>
                <a:cubicBezTo>
                  <a:pt x="188" y="508"/>
                  <a:pt x="188" y="507"/>
                  <a:pt x="188" y="506"/>
                </a:cubicBezTo>
                <a:cubicBezTo>
                  <a:pt x="187" y="506"/>
                  <a:pt x="188" y="505"/>
                  <a:pt x="187" y="504"/>
                </a:cubicBezTo>
                <a:cubicBezTo>
                  <a:pt x="186" y="503"/>
                  <a:pt x="186" y="503"/>
                  <a:pt x="186" y="502"/>
                </a:cubicBezTo>
                <a:cubicBezTo>
                  <a:pt x="186" y="501"/>
                  <a:pt x="187" y="501"/>
                  <a:pt x="186" y="501"/>
                </a:cubicBezTo>
                <a:cubicBezTo>
                  <a:pt x="186" y="500"/>
                  <a:pt x="185" y="499"/>
                  <a:pt x="185" y="498"/>
                </a:cubicBezTo>
                <a:cubicBezTo>
                  <a:pt x="184" y="497"/>
                  <a:pt x="185" y="496"/>
                  <a:pt x="184" y="496"/>
                </a:cubicBezTo>
                <a:cubicBezTo>
                  <a:pt x="185" y="495"/>
                  <a:pt x="183" y="494"/>
                  <a:pt x="184" y="493"/>
                </a:cubicBezTo>
                <a:cubicBezTo>
                  <a:pt x="184" y="492"/>
                  <a:pt x="183" y="490"/>
                  <a:pt x="182" y="489"/>
                </a:cubicBezTo>
                <a:cubicBezTo>
                  <a:pt x="181" y="488"/>
                  <a:pt x="182" y="487"/>
                  <a:pt x="181" y="486"/>
                </a:cubicBezTo>
                <a:cubicBezTo>
                  <a:pt x="181" y="485"/>
                  <a:pt x="181" y="484"/>
                  <a:pt x="180" y="483"/>
                </a:cubicBezTo>
                <a:cubicBezTo>
                  <a:pt x="180" y="483"/>
                  <a:pt x="180" y="483"/>
                  <a:pt x="181" y="482"/>
                </a:cubicBezTo>
                <a:cubicBezTo>
                  <a:pt x="180" y="482"/>
                  <a:pt x="180" y="481"/>
                  <a:pt x="179" y="481"/>
                </a:cubicBezTo>
                <a:cubicBezTo>
                  <a:pt x="179" y="480"/>
                  <a:pt x="179" y="479"/>
                  <a:pt x="179" y="478"/>
                </a:cubicBezTo>
                <a:cubicBezTo>
                  <a:pt x="179" y="477"/>
                  <a:pt x="178" y="477"/>
                  <a:pt x="177" y="477"/>
                </a:cubicBezTo>
                <a:cubicBezTo>
                  <a:pt x="177" y="477"/>
                  <a:pt x="177" y="477"/>
                  <a:pt x="177" y="477"/>
                </a:cubicBezTo>
                <a:cubicBezTo>
                  <a:pt x="177" y="475"/>
                  <a:pt x="177" y="474"/>
                  <a:pt x="177" y="473"/>
                </a:cubicBezTo>
                <a:cubicBezTo>
                  <a:pt x="177" y="472"/>
                  <a:pt x="176" y="472"/>
                  <a:pt x="176" y="471"/>
                </a:cubicBezTo>
                <a:cubicBezTo>
                  <a:pt x="176" y="469"/>
                  <a:pt x="176" y="469"/>
                  <a:pt x="176" y="469"/>
                </a:cubicBezTo>
                <a:cubicBezTo>
                  <a:pt x="176" y="468"/>
                  <a:pt x="176" y="467"/>
                  <a:pt x="176" y="466"/>
                </a:cubicBezTo>
                <a:cubicBezTo>
                  <a:pt x="176" y="466"/>
                  <a:pt x="175" y="465"/>
                  <a:pt x="175" y="464"/>
                </a:cubicBezTo>
                <a:cubicBezTo>
                  <a:pt x="174" y="464"/>
                  <a:pt x="174" y="463"/>
                  <a:pt x="174" y="462"/>
                </a:cubicBezTo>
                <a:cubicBezTo>
                  <a:pt x="175" y="461"/>
                  <a:pt x="173" y="460"/>
                  <a:pt x="173" y="459"/>
                </a:cubicBezTo>
                <a:cubicBezTo>
                  <a:pt x="173" y="458"/>
                  <a:pt x="173" y="457"/>
                  <a:pt x="173" y="456"/>
                </a:cubicBezTo>
                <a:cubicBezTo>
                  <a:pt x="170" y="451"/>
                  <a:pt x="170" y="451"/>
                  <a:pt x="170" y="451"/>
                </a:cubicBezTo>
                <a:cubicBezTo>
                  <a:pt x="169" y="450"/>
                  <a:pt x="169" y="450"/>
                  <a:pt x="170" y="449"/>
                </a:cubicBezTo>
                <a:cubicBezTo>
                  <a:pt x="170" y="448"/>
                  <a:pt x="169" y="447"/>
                  <a:pt x="169" y="447"/>
                </a:cubicBezTo>
                <a:cubicBezTo>
                  <a:pt x="170" y="445"/>
                  <a:pt x="168" y="443"/>
                  <a:pt x="168" y="441"/>
                </a:cubicBezTo>
                <a:cubicBezTo>
                  <a:pt x="168" y="441"/>
                  <a:pt x="167" y="441"/>
                  <a:pt x="167" y="440"/>
                </a:cubicBezTo>
                <a:cubicBezTo>
                  <a:pt x="167" y="439"/>
                  <a:pt x="168" y="438"/>
                  <a:pt x="167" y="437"/>
                </a:cubicBezTo>
                <a:cubicBezTo>
                  <a:pt x="166" y="437"/>
                  <a:pt x="167" y="436"/>
                  <a:pt x="166" y="435"/>
                </a:cubicBezTo>
                <a:cubicBezTo>
                  <a:pt x="165" y="435"/>
                  <a:pt x="165" y="434"/>
                  <a:pt x="166" y="434"/>
                </a:cubicBezTo>
                <a:cubicBezTo>
                  <a:pt x="166" y="433"/>
                  <a:pt x="166" y="433"/>
                  <a:pt x="167" y="433"/>
                </a:cubicBezTo>
                <a:cubicBezTo>
                  <a:pt x="168" y="432"/>
                  <a:pt x="168" y="431"/>
                  <a:pt x="167" y="430"/>
                </a:cubicBezTo>
                <a:cubicBezTo>
                  <a:pt x="167" y="429"/>
                  <a:pt x="166" y="429"/>
                  <a:pt x="167" y="428"/>
                </a:cubicBezTo>
                <a:cubicBezTo>
                  <a:pt x="167" y="428"/>
                  <a:pt x="168" y="427"/>
                  <a:pt x="167" y="427"/>
                </a:cubicBezTo>
                <a:cubicBezTo>
                  <a:pt x="166" y="426"/>
                  <a:pt x="167" y="424"/>
                  <a:pt x="166" y="424"/>
                </a:cubicBezTo>
                <a:cubicBezTo>
                  <a:pt x="165" y="423"/>
                  <a:pt x="166" y="423"/>
                  <a:pt x="166" y="423"/>
                </a:cubicBezTo>
                <a:cubicBezTo>
                  <a:pt x="166" y="422"/>
                  <a:pt x="166" y="422"/>
                  <a:pt x="166" y="422"/>
                </a:cubicBezTo>
                <a:cubicBezTo>
                  <a:pt x="167" y="421"/>
                  <a:pt x="167" y="421"/>
                  <a:pt x="166" y="420"/>
                </a:cubicBezTo>
                <a:cubicBezTo>
                  <a:pt x="165" y="420"/>
                  <a:pt x="166" y="419"/>
                  <a:pt x="166" y="419"/>
                </a:cubicBezTo>
                <a:cubicBezTo>
                  <a:pt x="166" y="418"/>
                  <a:pt x="165" y="417"/>
                  <a:pt x="166" y="416"/>
                </a:cubicBezTo>
                <a:cubicBezTo>
                  <a:pt x="167" y="416"/>
                  <a:pt x="167" y="416"/>
                  <a:pt x="166" y="416"/>
                </a:cubicBezTo>
                <a:cubicBezTo>
                  <a:pt x="166" y="415"/>
                  <a:pt x="166" y="415"/>
                  <a:pt x="165" y="414"/>
                </a:cubicBezTo>
                <a:cubicBezTo>
                  <a:pt x="165" y="413"/>
                  <a:pt x="165" y="413"/>
                  <a:pt x="165" y="412"/>
                </a:cubicBezTo>
                <a:cubicBezTo>
                  <a:pt x="165" y="411"/>
                  <a:pt x="166" y="409"/>
                  <a:pt x="165" y="408"/>
                </a:cubicBezTo>
                <a:cubicBezTo>
                  <a:pt x="164" y="407"/>
                  <a:pt x="165" y="407"/>
                  <a:pt x="165" y="406"/>
                </a:cubicBezTo>
                <a:cubicBezTo>
                  <a:pt x="165" y="405"/>
                  <a:pt x="165" y="404"/>
                  <a:pt x="165" y="403"/>
                </a:cubicBezTo>
                <a:cubicBezTo>
                  <a:pt x="165" y="402"/>
                  <a:pt x="165" y="401"/>
                  <a:pt x="165" y="400"/>
                </a:cubicBezTo>
                <a:cubicBezTo>
                  <a:pt x="164" y="399"/>
                  <a:pt x="166" y="399"/>
                  <a:pt x="166" y="398"/>
                </a:cubicBezTo>
                <a:cubicBezTo>
                  <a:pt x="166" y="396"/>
                  <a:pt x="165" y="395"/>
                  <a:pt x="166" y="394"/>
                </a:cubicBezTo>
                <a:cubicBezTo>
                  <a:pt x="166" y="392"/>
                  <a:pt x="165" y="391"/>
                  <a:pt x="167" y="389"/>
                </a:cubicBezTo>
                <a:cubicBezTo>
                  <a:pt x="166" y="388"/>
                  <a:pt x="167" y="387"/>
                  <a:pt x="166" y="386"/>
                </a:cubicBezTo>
                <a:cubicBezTo>
                  <a:pt x="166" y="386"/>
                  <a:pt x="166" y="386"/>
                  <a:pt x="166" y="386"/>
                </a:cubicBezTo>
                <a:cubicBezTo>
                  <a:pt x="167" y="384"/>
                  <a:pt x="166" y="382"/>
                  <a:pt x="167" y="380"/>
                </a:cubicBezTo>
                <a:cubicBezTo>
                  <a:pt x="167" y="380"/>
                  <a:pt x="167" y="379"/>
                  <a:pt x="167" y="379"/>
                </a:cubicBezTo>
                <a:cubicBezTo>
                  <a:pt x="167" y="379"/>
                  <a:pt x="167" y="378"/>
                  <a:pt x="167" y="378"/>
                </a:cubicBezTo>
                <a:cubicBezTo>
                  <a:pt x="166" y="377"/>
                  <a:pt x="166" y="376"/>
                  <a:pt x="167" y="376"/>
                </a:cubicBezTo>
                <a:cubicBezTo>
                  <a:pt x="168" y="375"/>
                  <a:pt x="167" y="374"/>
                  <a:pt x="168" y="374"/>
                </a:cubicBezTo>
                <a:cubicBezTo>
                  <a:pt x="169" y="373"/>
                  <a:pt x="169" y="373"/>
                  <a:pt x="168" y="372"/>
                </a:cubicBezTo>
                <a:cubicBezTo>
                  <a:pt x="168" y="372"/>
                  <a:pt x="167" y="371"/>
                  <a:pt x="168" y="371"/>
                </a:cubicBezTo>
                <a:cubicBezTo>
                  <a:pt x="169" y="369"/>
                  <a:pt x="168" y="368"/>
                  <a:pt x="168" y="366"/>
                </a:cubicBezTo>
                <a:cubicBezTo>
                  <a:pt x="170" y="365"/>
                  <a:pt x="169" y="363"/>
                  <a:pt x="169" y="361"/>
                </a:cubicBezTo>
                <a:cubicBezTo>
                  <a:pt x="169" y="361"/>
                  <a:pt x="170" y="361"/>
                  <a:pt x="170" y="361"/>
                </a:cubicBezTo>
                <a:cubicBezTo>
                  <a:pt x="171" y="359"/>
                  <a:pt x="170" y="359"/>
                  <a:pt x="169" y="358"/>
                </a:cubicBezTo>
                <a:cubicBezTo>
                  <a:pt x="170" y="358"/>
                  <a:pt x="170" y="358"/>
                  <a:pt x="170" y="357"/>
                </a:cubicBezTo>
                <a:cubicBezTo>
                  <a:pt x="171" y="356"/>
                  <a:pt x="170" y="354"/>
                  <a:pt x="171" y="353"/>
                </a:cubicBezTo>
                <a:cubicBezTo>
                  <a:pt x="172" y="352"/>
                  <a:pt x="171" y="351"/>
                  <a:pt x="171" y="350"/>
                </a:cubicBezTo>
                <a:cubicBezTo>
                  <a:pt x="171" y="349"/>
                  <a:pt x="172" y="348"/>
                  <a:pt x="172" y="348"/>
                </a:cubicBezTo>
                <a:cubicBezTo>
                  <a:pt x="172" y="348"/>
                  <a:pt x="171" y="347"/>
                  <a:pt x="171" y="347"/>
                </a:cubicBezTo>
                <a:cubicBezTo>
                  <a:pt x="171" y="346"/>
                  <a:pt x="171" y="346"/>
                  <a:pt x="172" y="346"/>
                </a:cubicBezTo>
                <a:cubicBezTo>
                  <a:pt x="173" y="345"/>
                  <a:pt x="172" y="343"/>
                  <a:pt x="172" y="342"/>
                </a:cubicBezTo>
                <a:cubicBezTo>
                  <a:pt x="171" y="341"/>
                  <a:pt x="171" y="340"/>
                  <a:pt x="171" y="339"/>
                </a:cubicBezTo>
                <a:cubicBezTo>
                  <a:pt x="171" y="338"/>
                  <a:pt x="171" y="338"/>
                  <a:pt x="171" y="338"/>
                </a:cubicBezTo>
                <a:cubicBezTo>
                  <a:pt x="170" y="337"/>
                  <a:pt x="170" y="337"/>
                  <a:pt x="170" y="337"/>
                </a:cubicBezTo>
                <a:cubicBezTo>
                  <a:pt x="170" y="337"/>
                  <a:pt x="170" y="336"/>
                  <a:pt x="170" y="336"/>
                </a:cubicBezTo>
                <a:cubicBezTo>
                  <a:pt x="172" y="336"/>
                  <a:pt x="171" y="334"/>
                  <a:pt x="172" y="333"/>
                </a:cubicBezTo>
                <a:cubicBezTo>
                  <a:pt x="172" y="332"/>
                  <a:pt x="172" y="331"/>
                  <a:pt x="173" y="330"/>
                </a:cubicBezTo>
                <a:cubicBezTo>
                  <a:pt x="174" y="330"/>
                  <a:pt x="175" y="329"/>
                  <a:pt x="176" y="328"/>
                </a:cubicBezTo>
                <a:cubicBezTo>
                  <a:pt x="176" y="327"/>
                  <a:pt x="176" y="326"/>
                  <a:pt x="176" y="326"/>
                </a:cubicBezTo>
                <a:cubicBezTo>
                  <a:pt x="177" y="325"/>
                  <a:pt x="177" y="324"/>
                  <a:pt x="178" y="323"/>
                </a:cubicBezTo>
                <a:cubicBezTo>
                  <a:pt x="177" y="321"/>
                  <a:pt x="179" y="320"/>
                  <a:pt x="179" y="319"/>
                </a:cubicBezTo>
                <a:cubicBezTo>
                  <a:pt x="179" y="318"/>
                  <a:pt x="179" y="318"/>
                  <a:pt x="180" y="318"/>
                </a:cubicBezTo>
                <a:cubicBezTo>
                  <a:pt x="180" y="318"/>
                  <a:pt x="181" y="318"/>
                  <a:pt x="181" y="317"/>
                </a:cubicBezTo>
                <a:cubicBezTo>
                  <a:pt x="181" y="316"/>
                  <a:pt x="182" y="316"/>
                  <a:pt x="183" y="315"/>
                </a:cubicBezTo>
                <a:cubicBezTo>
                  <a:pt x="182" y="314"/>
                  <a:pt x="181" y="313"/>
                  <a:pt x="182" y="313"/>
                </a:cubicBezTo>
                <a:cubicBezTo>
                  <a:pt x="183" y="311"/>
                  <a:pt x="183" y="310"/>
                  <a:pt x="184" y="309"/>
                </a:cubicBezTo>
                <a:cubicBezTo>
                  <a:pt x="185" y="306"/>
                  <a:pt x="186" y="306"/>
                  <a:pt x="185" y="303"/>
                </a:cubicBezTo>
                <a:cubicBezTo>
                  <a:pt x="185" y="302"/>
                  <a:pt x="186" y="301"/>
                  <a:pt x="186" y="300"/>
                </a:cubicBezTo>
                <a:cubicBezTo>
                  <a:pt x="187" y="300"/>
                  <a:pt x="186" y="298"/>
                  <a:pt x="186" y="298"/>
                </a:cubicBezTo>
                <a:cubicBezTo>
                  <a:pt x="187" y="297"/>
                  <a:pt x="188" y="297"/>
                  <a:pt x="189" y="297"/>
                </a:cubicBezTo>
                <a:cubicBezTo>
                  <a:pt x="191" y="296"/>
                  <a:pt x="191" y="293"/>
                  <a:pt x="193" y="292"/>
                </a:cubicBezTo>
                <a:cubicBezTo>
                  <a:pt x="193" y="291"/>
                  <a:pt x="194" y="290"/>
                  <a:pt x="194" y="289"/>
                </a:cubicBezTo>
                <a:cubicBezTo>
                  <a:pt x="195" y="289"/>
                  <a:pt x="195" y="288"/>
                  <a:pt x="195" y="288"/>
                </a:cubicBezTo>
                <a:cubicBezTo>
                  <a:pt x="196" y="287"/>
                  <a:pt x="196" y="287"/>
                  <a:pt x="196" y="286"/>
                </a:cubicBezTo>
                <a:cubicBezTo>
                  <a:pt x="196" y="286"/>
                  <a:pt x="196" y="285"/>
                  <a:pt x="196" y="285"/>
                </a:cubicBezTo>
                <a:cubicBezTo>
                  <a:pt x="197" y="284"/>
                  <a:pt x="198" y="283"/>
                  <a:pt x="199" y="282"/>
                </a:cubicBezTo>
                <a:cubicBezTo>
                  <a:pt x="199" y="281"/>
                  <a:pt x="200" y="281"/>
                  <a:pt x="200" y="280"/>
                </a:cubicBezTo>
                <a:cubicBezTo>
                  <a:pt x="200" y="280"/>
                  <a:pt x="201" y="279"/>
                  <a:pt x="201" y="279"/>
                </a:cubicBezTo>
                <a:cubicBezTo>
                  <a:pt x="201" y="278"/>
                  <a:pt x="201" y="277"/>
                  <a:pt x="202" y="277"/>
                </a:cubicBezTo>
                <a:cubicBezTo>
                  <a:pt x="202" y="277"/>
                  <a:pt x="202" y="277"/>
                  <a:pt x="203" y="276"/>
                </a:cubicBezTo>
                <a:cubicBezTo>
                  <a:pt x="203" y="275"/>
                  <a:pt x="204" y="273"/>
                  <a:pt x="205" y="273"/>
                </a:cubicBezTo>
                <a:cubicBezTo>
                  <a:pt x="205" y="272"/>
                  <a:pt x="205" y="271"/>
                  <a:pt x="206" y="271"/>
                </a:cubicBezTo>
                <a:cubicBezTo>
                  <a:pt x="206" y="270"/>
                  <a:pt x="206" y="269"/>
                  <a:pt x="207" y="269"/>
                </a:cubicBezTo>
                <a:cubicBezTo>
                  <a:pt x="208" y="268"/>
                  <a:pt x="208" y="266"/>
                  <a:pt x="210" y="265"/>
                </a:cubicBezTo>
                <a:cubicBezTo>
                  <a:pt x="211" y="264"/>
                  <a:pt x="211" y="263"/>
                  <a:pt x="211" y="262"/>
                </a:cubicBezTo>
                <a:cubicBezTo>
                  <a:pt x="212" y="261"/>
                  <a:pt x="212" y="261"/>
                  <a:pt x="212" y="260"/>
                </a:cubicBezTo>
                <a:cubicBezTo>
                  <a:pt x="213" y="260"/>
                  <a:pt x="213" y="259"/>
                  <a:pt x="214" y="258"/>
                </a:cubicBezTo>
                <a:cubicBezTo>
                  <a:pt x="215" y="258"/>
                  <a:pt x="216" y="256"/>
                  <a:pt x="217" y="255"/>
                </a:cubicBezTo>
                <a:cubicBezTo>
                  <a:pt x="217" y="254"/>
                  <a:pt x="217" y="253"/>
                  <a:pt x="218" y="253"/>
                </a:cubicBezTo>
                <a:cubicBezTo>
                  <a:pt x="219" y="253"/>
                  <a:pt x="219" y="252"/>
                  <a:pt x="219" y="251"/>
                </a:cubicBezTo>
                <a:cubicBezTo>
                  <a:pt x="220" y="249"/>
                  <a:pt x="221" y="249"/>
                  <a:pt x="223" y="249"/>
                </a:cubicBezTo>
                <a:cubicBezTo>
                  <a:pt x="223" y="249"/>
                  <a:pt x="223" y="248"/>
                  <a:pt x="223" y="248"/>
                </a:cubicBezTo>
                <a:cubicBezTo>
                  <a:pt x="222" y="247"/>
                  <a:pt x="222" y="246"/>
                  <a:pt x="223" y="245"/>
                </a:cubicBezTo>
                <a:cubicBezTo>
                  <a:pt x="224" y="244"/>
                  <a:pt x="224" y="244"/>
                  <a:pt x="224" y="243"/>
                </a:cubicBezTo>
                <a:cubicBezTo>
                  <a:pt x="225" y="242"/>
                  <a:pt x="226" y="241"/>
                  <a:pt x="227" y="240"/>
                </a:cubicBezTo>
                <a:cubicBezTo>
                  <a:pt x="228" y="240"/>
                  <a:pt x="230" y="239"/>
                  <a:pt x="230" y="238"/>
                </a:cubicBezTo>
                <a:cubicBezTo>
                  <a:pt x="231" y="236"/>
                  <a:pt x="232" y="235"/>
                  <a:pt x="233" y="234"/>
                </a:cubicBezTo>
                <a:cubicBezTo>
                  <a:pt x="234" y="234"/>
                  <a:pt x="234" y="233"/>
                  <a:pt x="235" y="233"/>
                </a:cubicBezTo>
                <a:cubicBezTo>
                  <a:pt x="235" y="231"/>
                  <a:pt x="235" y="231"/>
                  <a:pt x="235" y="231"/>
                </a:cubicBezTo>
                <a:cubicBezTo>
                  <a:pt x="235" y="231"/>
                  <a:pt x="235" y="231"/>
                  <a:pt x="236" y="231"/>
                </a:cubicBezTo>
                <a:cubicBezTo>
                  <a:pt x="236" y="231"/>
                  <a:pt x="237" y="231"/>
                  <a:pt x="237" y="231"/>
                </a:cubicBezTo>
                <a:cubicBezTo>
                  <a:pt x="238" y="230"/>
                  <a:pt x="239" y="230"/>
                  <a:pt x="240" y="229"/>
                </a:cubicBezTo>
                <a:cubicBezTo>
                  <a:pt x="241" y="228"/>
                  <a:pt x="242" y="228"/>
                  <a:pt x="242" y="227"/>
                </a:cubicBezTo>
                <a:cubicBezTo>
                  <a:pt x="242" y="226"/>
                  <a:pt x="243" y="225"/>
                  <a:pt x="244" y="225"/>
                </a:cubicBezTo>
                <a:cubicBezTo>
                  <a:pt x="246" y="225"/>
                  <a:pt x="247" y="223"/>
                  <a:pt x="248" y="222"/>
                </a:cubicBezTo>
                <a:cubicBezTo>
                  <a:pt x="249" y="221"/>
                  <a:pt x="250" y="220"/>
                  <a:pt x="251" y="219"/>
                </a:cubicBezTo>
                <a:cubicBezTo>
                  <a:pt x="252" y="218"/>
                  <a:pt x="252" y="217"/>
                  <a:pt x="254" y="216"/>
                </a:cubicBezTo>
                <a:cubicBezTo>
                  <a:pt x="255" y="216"/>
                  <a:pt x="256" y="214"/>
                  <a:pt x="257" y="214"/>
                </a:cubicBezTo>
                <a:cubicBezTo>
                  <a:pt x="258" y="214"/>
                  <a:pt x="258" y="214"/>
                  <a:pt x="259" y="213"/>
                </a:cubicBezTo>
                <a:cubicBezTo>
                  <a:pt x="259" y="212"/>
                  <a:pt x="260" y="212"/>
                  <a:pt x="261" y="211"/>
                </a:cubicBezTo>
                <a:cubicBezTo>
                  <a:pt x="262" y="211"/>
                  <a:pt x="263" y="211"/>
                  <a:pt x="264" y="210"/>
                </a:cubicBezTo>
                <a:cubicBezTo>
                  <a:pt x="264" y="209"/>
                  <a:pt x="265" y="209"/>
                  <a:pt x="266" y="208"/>
                </a:cubicBezTo>
                <a:cubicBezTo>
                  <a:pt x="267" y="207"/>
                  <a:pt x="270" y="206"/>
                  <a:pt x="271" y="205"/>
                </a:cubicBezTo>
                <a:cubicBezTo>
                  <a:pt x="271" y="204"/>
                  <a:pt x="273" y="204"/>
                  <a:pt x="273" y="203"/>
                </a:cubicBezTo>
                <a:cubicBezTo>
                  <a:pt x="275" y="203"/>
                  <a:pt x="276" y="201"/>
                  <a:pt x="277" y="199"/>
                </a:cubicBezTo>
                <a:cubicBezTo>
                  <a:pt x="279" y="199"/>
                  <a:pt x="279" y="199"/>
                  <a:pt x="279" y="199"/>
                </a:cubicBezTo>
                <a:cubicBezTo>
                  <a:pt x="280" y="198"/>
                  <a:pt x="281" y="198"/>
                  <a:pt x="283" y="197"/>
                </a:cubicBezTo>
                <a:cubicBezTo>
                  <a:pt x="283" y="196"/>
                  <a:pt x="284" y="196"/>
                  <a:pt x="284" y="196"/>
                </a:cubicBezTo>
                <a:cubicBezTo>
                  <a:pt x="285" y="195"/>
                  <a:pt x="286" y="195"/>
                  <a:pt x="287" y="194"/>
                </a:cubicBezTo>
                <a:cubicBezTo>
                  <a:pt x="289" y="192"/>
                  <a:pt x="291" y="191"/>
                  <a:pt x="293" y="190"/>
                </a:cubicBezTo>
                <a:cubicBezTo>
                  <a:pt x="294" y="190"/>
                  <a:pt x="295" y="189"/>
                  <a:pt x="296" y="189"/>
                </a:cubicBezTo>
                <a:cubicBezTo>
                  <a:pt x="296" y="189"/>
                  <a:pt x="296" y="188"/>
                  <a:pt x="296" y="188"/>
                </a:cubicBezTo>
                <a:cubicBezTo>
                  <a:pt x="297" y="187"/>
                  <a:pt x="297" y="187"/>
                  <a:pt x="297" y="187"/>
                </a:cubicBezTo>
                <a:cubicBezTo>
                  <a:pt x="298" y="187"/>
                  <a:pt x="299" y="187"/>
                  <a:pt x="299" y="187"/>
                </a:cubicBezTo>
                <a:cubicBezTo>
                  <a:pt x="301" y="186"/>
                  <a:pt x="302" y="185"/>
                  <a:pt x="304" y="184"/>
                </a:cubicBezTo>
                <a:cubicBezTo>
                  <a:pt x="305" y="183"/>
                  <a:pt x="306" y="181"/>
                  <a:pt x="308" y="181"/>
                </a:cubicBezTo>
                <a:cubicBezTo>
                  <a:pt x="308" y="180"/>
                  <a:pt x="309" y="181"/>
                  <a:pt x="310" y="180"/>
                </a:cubicBezTo>
                <a:cubicBezTo>
                  <a:pt x="310" y="180"/>
                  <a:pt x="311" y="179"/>
                  <a:pt x="312" y="179"/>
                </a:cubicBezTo>
                <a:cubicBezTo>
                  <a:pt x="313" y="180"/>
                  <a:pt x="314" y="178"/>
                  <a:pt x="315" y="178"/>
                </a:cubicBezTo>
                <a:cubicBezTo>
                  <a:pt x="316" y="179"/>
                  <a:pt x="317" y="177"/>
                  <a:pt x="318" y="177"/>
                </a:cubicBezTo>
                <a:cubicBezTo>
                  <a:pt x="319" y="178"/>
                  <a:pt x="320" y="176"/>
                  <a:pt x="322" y="177"/>
                </a:cubicBezTo>
                <a:cubicBezTo>
                  <a:pt x="322" y="176"/>
                  <a:pt x="323" y="176"/>
                  <a:pt x="324" y="175"/>
                </a:cubicBezTo>
                <a:cubicBezTo>
                  <a:pt x="324" y="175"/>
                  <a:pt x="325" y="175"/>
                  <a:pt x="325" y="175"/>
                </a:cubicBezTo>
                <a:cubicBezTo>
                  <a:pt x="326" y="175"/>
                  <a:pt x="327" y="174"/>
                  <a:pt x="327" y="174"/>
                </a:cubicBezTo>
                <a:cubicBezTo>
                  <a:pt x="328" y="173"/>
                  <a:pt x="329" y="173"/>
                  <a:pt x="330" y="173"/>
                </a:cubicBezTo>
                <a:cubicBezTo>
                  <a:pt x="332" y="173"/>
                  <a:pt x="331" y="172"/>
                  <a:pt x="332" y="171"/>
                </a:cubicBezTo>
                <a:cubicBezTo>
                  <a:pt x="333" y="171"/>
                  <a:pt x="334" y="173"/>
                  <a:pt x="335" y="171"/>
                </a:cubicBezTo>
                <a:cubicBezTo>
                  <a:pt x="335" y="170"/>
                  <a:pt x="336" y="171"/>
                  <a:pt x="337" y="171"/>
                </a:cubicBezTo>
                <a:cubicBezTo>
                  <a:pt x="337" y="170"/>
                  <a:pt x="338" y="170"/>
                  <a:pt x="339" y="170"/>
                </a:cubicBezTo>
                <a:cubicBezTo>
                  <a:pt x="340" y="170"/>
                  <a:pt x="340" y="169"/>
                  <a:pt x="342" y="169"/>
                </a:cubicBezTo>
                <a:cubicBezTo>
                  <a:pt x="343" y="169"/>
                  <a:pt x="344" y="169"/>
                  <a:pt x="345" y="169"/>
                </a:cubicBezTo>
                <a:cubicBezTo>
                  <a:pt x="346" y="169"/>
                  <a:pt x="347" y="168"/>
                  <a:pt x="348" y="168"/>
                </a:cubicBezTo>
                <a:cubicBezTo>
                  <a:pt x="349" y="168"/>
                  <a:pt x="349" y="167"/>
                  <a:pt x="350" y="167"/>
                </a:cubicBezTo>
                <a:cubicBezTo>
                  <a:pt x="351" y="167"/>
                  <a:pt x="351" y="167"/>
                  <a:pt x="352" y="167"/>
                </a:cubicBezTo>
                <a:cubicBezTo>
                  <a:pt x="352" y="166"/>
                  <a:pt x="352" y="166"/>
                  <a:pt x="353" y="166"/>
                </a:cubicBezTo>
                <a:cubicBezTo>
                  <a:pt x="354" y="166"/>
                  <a:pt x="355" y="166"/>
                  <a:pt x="356" y="166"/>
                </a:cubicBezTo>
                <a:cubicBezTo>
                  <a:pt x="356" y="166"/>
                  <a:pt x="357" y="166"/>
                  <a:pt x="357" y="166"/>
                </a:cubicBezTo>
                <a:cubicBezTo>
                  <a:pt x="357" y="166"/>
                  <a:pt x="357" y="165"/>
                  <a:pt x="358" y="165"/>
                </a:cubicBezTo>
                <a:cubicBezTo>
                  <a:pt x="358" y="165"/>
                  <a:pt x="358" y="166"/>
                  <a:pt x="358" y="166"/>
                </a:cubicBezTo>
                <a:cubicBezTo>
                  <a:pt x="359" y="166"/>
                  <a:pt x="359" y="165"/>
                  <a:pt x="360" y="165"/>
                </a:cubicBezTo>
                <a:cubicBezTo>
                  <a:pt x="361" y="165"/>
                  <a:pt x="363" y="166"/>
                  <a:pt x="365" y="164"/>
                </a:cubicBezTo>
                <a:cubicBezTo>
                  <a:pt x="367" y="164"/>
                  <a:pt x="369" y="164"/>
                  <a:pt x="371" y="164"/>
                </a:cubicBezTo>
                <a:cubicBezTo>
                  <a:pt x="371" y="164"/>
                  <a:pt x="375" y="163"/>
                  <a:pt x="375" y="163"/>
                </a:cubicBezTo>
                <a:cubicBezTo>
                  <a:pt x="375" y="163"/>
                  <a:pt x="376" y="162"/>
                  <a:pt x="376" y="162"/>
                </a:cubicBezTo>
                <a:cubicBezTo>
                  <a:pt x="376" y="163"/>
                  <a:pt x="376" y="163"/>
                  <a:pt x="377" y="163"/>
                </a:cubicBezTo>
                <a:cubicBezTo>
                  <a:pt x="377" y="163"/>
                  <a:pt x="378" y="162"/>
                  <a:pt x="378" y="162"/>
                </a:cubicBezTo>
                <a:cubicBezTo>
                  <a:pt x="380" y="162"/>
                  <a:pt x="381" y="162"/>
                  <a:pt x="382" y="162"/>
                </a:cubicBezTo>
                <a:cubicBezTo>
                  <a:pt x="384" y="162"/>
                  <a:pt x="385" y="161"/>
                  <a:pt x="386" y="161"/>
                </a:cubicBezTo>
                <a:cubicBezTo>
                  <a:pt x="388" y="162"/>
                  <a:pt x="389" y="161"/>
                  <a:pt x="390" y="161"/>
                </a:cubicBezTo>
                <a:cubicBezTo>
                  <a:pt x="394" y="161"/>
                  <a:pt x="394" y="161"/>
                  <a:pt x="394" y="161"/>
                </a:cubicBezTo>
                <a:cubicBezTo>
                  <a:pt x="398" y="161"/>
                  <a:pt x="398" y="161"/>
                  <a:pt x="398" y="161"/>
                </a:cubicBezTo>
                <a:cubicBezTo>
                  <a:pt x="400" y="161"/>
                  <a:pt x="401" y="161"/>
                  <a:pt x="402" y="161"/>
                </a:cubicBezTo>
                <a:cubicBezTo>
                  <a:pt x="404" y="162"/>
                  <a:pt x="404" y="161"/>
                  <a:pt x="405" y="160"/>
                </a:cubicBezTo>
                <a:cubicBezTo>
                  <a:pt x="407" y="159"/>
                  <a:pt x="407" y="160"/>
                  <a:pt x="411" y="160"/>
                </a:cubicBezTo>
                <a:cubicBezTo>
                  <a:pt x="411" y="160"/>
                  <a:pt x="411" y="161"/>
                  <a:pt x="411" y="161"/>
                </a:cubicBezTo>
                <a:cubicBezTo>
                  <a:pt x="412" y="162"/>
                  <a:pt x="412" y="162"/>
                  <a:pt x="413" y="162"/>
                </a:cubicBezTo>
                <a:cubicBezTo>
                  <a:pt x="413" y="162"/>
                  <a:pt x="413" y="162"/>
                  <a:pt x="413" y="162"/>
                </a:cubicBezTo>
                <a:cubicBezTo>
                  <a:pt x="413" y="162"/>
                  <a:pt x="413" y="161"/>
                  <a:pt x="414" y="161"/>
                </a:cubicBezTo>
                <a:cubicBezTo>
                  <a:pt x="415" y="161"/>
                  <a:pt x="416" y="162"/>
                  <a:pt x="418" y="161"/>
                </a:cubicBezTo>
                <a:cubicBezTo>
                  <a:pt x="418" y="162"/>
                  <a:pt x="420" y="161"/>
                  <a:pt x="421" y="162"/>
                </a:cubicBezTo>
                <a:cubicBezTo>
                  <a:pt x="421" y="162"/>
                  <a:pt x="422" y="162"/>
                  <a:pt x="422" y="162"/>
                </a:cubicBezTo>
                <a:cubicBezTo>
                  <a:pt x="423" y="162"/>
                  <a:pt x="423" y="162"/>
                  <a:pt x="424" y="161"/>
                </a:cubicBezTo>
                <a:cubicBezTo>
                  <a:pt x="425" y="162"/>
                  <a:pt x="426" y="163"/>
                  <a:pt x="427" y="162"/>
                </a:cubicBezTo>
                <a:cubicBezTo>
                  <a:pt x="427" y="162"/>
                  <a:pt x="427" y="162"/>
                  <a:pt x="427" y="162"/>
                </a:cubicBezTo>
                <a:cubicBezTo>
                  <a:pt x="428" y="162"/>
                  <a:pt x="428" y="162"/>
                  <a:pt x="428" y="162"/>
                </a:cubicBezTo>
                <a:cubicBezTo>
                  <a:pt x="429" y="161"/>
                  <a:pt x="430" y="161"/>
                  <a:pt x="430" y="162"/>
                </a:cubicBezTo>
                <a:cubicBezTo>
                  <a:pt x="431" y="162"/>
                  <a:pt x="431" y="164"/>
                  <a:pt x="432" y="164"/>
                </a:cubicBezTo>
                <a:cubicBezTo>
                  <a:pt x="434" y="163"/>
                  <a:pt x="435" y="162"/>
                  <a:pt x="437" y="162"/>
                </a:cubicBezTo>
                <a:cubicBezTo>
                  <a:pt x="438" y="162"/>
                  <a:pt x="438" y="163"/>
                  <a:pt x="439" y="163"/>
                </a:cubicBezTo>
                <a:cubicBezTo>
                  <a:pt x="440" y="164"/>
                  <a:pt x="442" y="164"/>
                  <a:pt x="444" y="164"/>
                </a:cubicBezTo>
                <a:cubicBezTo>
                  <a:pt x="446" y="164"/>
                  <a:pt x="447" y="164"/>
                  <a:pt x="448" y="164"/>
                </a:cubicBezTo>
                <a:cubicBezTo>
                  <a:pt x="449" y="164"/>
                  <a:pt x="451" y="164"/>
                  <a:pt x="451" y="165"/>
                </a:cubicBezTo>
                <a:cubicBezTo>
                  <a:pt x="453" y="165"/>
                  <a:pt x="454" y="165"/>
                  <a:pt x="455" y="165"/>
                </a:cubicBezTo>
                <a:cubicBezTo>
                  <a:pt x="456" y="165"/>
                  <a:pt x="456" y="166"/>
                  <a:pt x="456" y="166"/>
                </a:cubicBezTo>
                <a:cubicBezTo>
                  <a:pt x="457" y="166"/>
                  <a:pt x="458" y="166"/>
                  <a:pt x="458" y="167"/>
                </a:cubicBezTo>
                <a:cubicBezTo>
                  <a:pt x="459" y="167"/>
                  <a:pt x="460" y="167"/>
                  <a:pt x="461" y="167"/>
                </a:cubicBezTo>
                <a:cubicBezTo>
                  <a:pt x="461" y="167"/>
                  <a:pt x="462" y="167"/>
                  <a:pt x="463" y="168"/>
                </a:cubicBezTo>
                <a:cubicBezTo>
                  <a:pt x="463" y="168"/>
                  <a:pt x="464" y="168"/>
                  <a:pt x="465" y="168"/>
                </a:cubicBezTo>
                <a:cubicBezTo>
                  <a:pt x="465" y="167"/>
                  <a:pt x="466" y="167"/>
                  <a:pt x="466" y="167"/>
                </a:cubicBezTo>
                <a:cubicBezTo>
                  <a:pt x="467" y="168"/>
                  <a:pt x="468" y="168"/>
                  <a:pt x="469" y="168"/>
                </a:cubicBezTo>
                <a:cubicBezTo>
                  <a:pt x="470" y="168"/>
                  <a:pt x="472" y="168"/>
                  <a:pt x="472" y="169"/>
                </a:cubicBezTo>
                <a:cubicBezTo>
                  <a:pt x="476" y="169"/>
                  <a:pt x="476" y="169"/>
                  <a:pt x="476" y="169"/>
                </a:cubicBezTo>
                <a:cubicBezTo>
                  <a:pt x="477" y="170"/>
                  <a:pt x="477" y="171"/>
                  <a:pt x="479" y="171"/>
                </a:cubicBezTo>
                <a:cubicBezTo>
                  <a:pt x="480" y="171"/>
                  <a:pt x="480" y="171"/>
                  <a:pt x="481" y="172"/>
                </a:cubicBezTo>
                <a:cubicBezTo>
                  <a:pt x="483" y="171"/>
                  <a:pt x="484" y="173"/>
                  <a:pt x="485" y="173"/>
                </a:cubicBezTo>
                <a:cubicBezTo>
                  <a:pt x="486" y="173"/>
                  <a:pt x="488" y="174"/>
                  <a:pt x="489" y="175"/>
                </a:cubicBezTo>
                <a:cubicBezTo>
                  <a:pt x="490" y="174"/>
                  <a:pt x="491" y="175"/>
                  <a:pt x="492" y="176"/>
                </a:cubicBezTo>
                <a:cubicBezTo>
                  <a:pt x="492" y="176"/>
                  <a:pt x="492" y="176"/>
                  <a:pt x="493" y="176"/>
                </a:cubicBezTo>
                <a:cubicBezTo>
                  <a:pt x="494" y="177"/>
                  <a:pt x="494" y="178"/>
                  <a:pt x="495" y="178"/>
                </a:cubicBezTo>
                <a:cubicBezTo>
                  <a:pt x="496" y="178"/>
                  <a:pt x="497" y="178"/>
                  <a:pt x="498" y="178"/>
                </a:cubicBezTo>
                <a:cubicBezTo>
                  <a:pt x="498" y="179"/>
                  <a:pt x="499" y="178"/>
                  <a:pt x="500" y="179"/>
                </a:cubicBezTo>
                <a:cubicBezTo>
                  <a:pt x="500" y="179"/>
                  <a:pt x="501" y="180"/>
                  <a:pt x="501" y="180"/>
                </a:cubicBezTo>
                <a:cubicBezTo>
                  <a:pt x="502" y="181"/>
                  <a:pt x="504" y="181"/>
                  <a:pt x="505" y="182"/>
                </a:cubicBezTo>
                <a:cubicBezTo>
                  <a:pt x="506" y="182"/>
                  <a:pt x="507" y="184"/>
                  <a:pt x="508" y="183"/>
                </a:cubicBezTo>
                <a:cubicBezTo>
                  <a:pt x="508" y="183"/>
                  <a:pt x="509" y="184"/>
                  <a:pt x="509" y="184"/>
                </a:cubicBezTo>
                <a:cubicBezTo>
                  <a:pt x="510" y="184"/>
                  <a:pt x="511" y="185"/>
                  <a:pt x="513" y="185"/>
                </a:cubicBezTo>
                <a:cubicBezTo>
                  <a:pt x="514" y="186"/>
                  <a:pt x="515" y="186"/>
                  <a:pt x="516" y="187"/>
                </a:cubicBezTo>
                <a:cubicBezTo>
                  <a:pt x="516" y="187"/>
                  <a:pt x="517" y="188"/>
                  <a:pt x="517" y="188"/>
                </a:cubicBezTo>
                <a:cubicBezTo>
                  <a:pt x="518" y="188"/>
                  <a:pt x="519" y="188"/>
                  <a:pt x="520" y="189"/>
                </a:cubicBezTo>
                <a:cubicBezTo>
                  <a:pt x="521" y="190"/>
                  <a:pt x="522" y="190"/>
                  <a:pt x="523" y="191"/>
                </a:cubicBezTo>
                <a:cubicBezTo>
                  <a:pt x="523" y="191"/>
                  <a:pt x="524" y="192"/>
                  <a:pt x="525" y="192"/>
                </a:cubicBezTo>
                <a:cubicBezTo>
                  <a:pt x="526" y="192"/>
                  <a:pt x="526" y="193"/>
                  <a:pt x="527" y="193"/>
                </a:cubicBezTo>
                <a:cubicBezTo>
                  <a:pt x="528" y="193"/>
                  <a:pt x="529" y="193"/>
                  <a:pt x="529" y="193"/>
                </a:cubicBezTo>
                <a:cubicBezTo>
                  <a:pt x="530" y="194"/>
                  <a:pt x="530" y="192"/>
                  <a:pt x="531" y="193"/>
                </a:cubicBezTo>
                <a:cubicBezTo>
                  <a:pt x="531" y="194"/>
                  <a:pt x="532" y="194"/>
                  <a:pt x="532" y="194"/>
                </a:cubicBezTo>
                <a:cubicBezTo>
                  <a:pt x="533" y="194"/>
                  <a:pt x="534" y="196"/>
                  <a:pt x="535" y="196"/>
                </a:cubicBezTo>
                <a:cubicBezTo>
                  <a:pt x="536" y="196"/>
                  <a:pt x="537" y="197"/>
                  <a:pt x="538" y="198"/>
                </a:cubicBezTo>
                <a:cubicBezTo>
                  <a:pt x="538" y="198"/>
                  <a:pt x="539" y="198"/>
                  <a:pt x="540" y="198"/>
                </a:cubicBezTo>
                <a:cubicBezTo>
                  <a:pt x="540" y="198"/>
                  <a:pt x="540" y="199"/>
                  <a:pt x="540" y="199"/>
                </a:cubicBezTo>
                <a:cubicBezTo>
                  <a:pt x="540" y="201"/>
                  <a:pt x="543" y="201"/>
                  <a:pt x="544" y="202"/>
                </a:cubicBezTo>
                <a:cubicBezTo>
                  <a:pt x="544" y="202"/>
                  <a:pt x="545" y="202"/>
                  <a:pt x="545" y="202"/>
                </a:cubicBezTo>
                <a:cubicBezTo>
                  <a:pt x="546" y="203"/>
                  <a:pt x="546" y="204"/>
                  <a:pt x="546" y="204"/>
                </a:cubicBezTo>
                <a:cubicBezTo>
                  <a:pt x="548" y="206"/>
                  <a:pt x="550" y="208"/>
                  <a:pt x="552" y="209"/>
                </a:cubicBezTo>
                <a:cubicBezTo>
                  <a:pt x="552" y="210"/>
                  <a:pt x="554" y="210"/>
                  <a:pt x="554" y="211"/>
                </a:cubicBezTo>
                <a:cubicBezTo>
                  <a:pt x="556" y="212"/>
                  <a:pt x="557" y="213"/>
                  <a:pt x="558" y="214"/>
                </a:cubicBezTo>
                <a:cubicBezTo>
                  <a:pt x="559" y="215"/>
                  <a:pt x="561" y="215"/>
                  <a:pt x="561" y="216"/>
                </a:cubicBezTo>
                <a:cubicBezTo>
                  <a:pt x="562" y="217"/>
                  <a:pt x="563" y="218"/>
                  <a:pt x="564" y="219"/>
                </a:cubicBezTo>
                <a:cubicBezTo>
                  <a:pt x="565" y="220"/>
                  <a:pt x="567" y="220"/>
                  <a:pt x="567" y="222"/>
                </a:cubicBezTo>
                <a:cubicBezTo>
                  <a:pt x="567" y="222"/>
                  <a:pt x="567" y="222"/>
                  <a:pt x="568" y="223"/>
                </a:cubicBezTo>
                <a:cubicBezTo>
                  <a:pt x="570" y="223"/>
                  <a:pt x="571" y="225"/>
                  <a:pt x="573" y="226"/>
                </a:cubicBezTo>
                <a:cubicBezTo>
                  <a:pt x="574" y="227"/>
                  <a:pt x="575" y="228"/>
                  <a:pt x="576" y="229"/>
                </a:cubicBezTo>
                <a:cubicBezTo>
                  <a:pt x="576" y="230"/>
                  <a:pt x="577" y="231"/>
                  <a:pt x="578" y="231"/>
                </a:cubicBezTo>
                <a:cubicBezTo>
                  <a:pt x="579" y="232"/>
                  <a:pt x="580" y="233"/>
                  <a:pt x="581" y="234"/>
                </a:cubicBezTo>
                <a:cubicBezTo>
                  <a:pt x="582" y="235"/>
                  <a:pt x="584" y="237"/>
                  <a:pt x="585" y="239"/>
                </a:cubicBezTo>
                <a:cubicBezTo>
                  <a:pt x="586" y="240"/>
                  <a:pt x="587" y="240"/>
                  <a:pt x="588" y="241"/>
                </a:cubicBezTo>
                <a:cubicBezTo>
                  <a:pt x="590" y="243"/>
                  <a:pt x="592" y="244"/>
                  <a:pt x="593" y="246"/>
                </a:cubicBezTo>
                <a:cubicBezTo>
                  <a:pt x="594" y="247"/>
                  <a:pt x="595" y="248"/>
                  <a:pt x="596" y="248"/>
                </a:cubicBezTo>
                <a:cubicBezTo>
                  <a:pt x="596" y="250"/>
                  <a:pt x="596" y="250"/>
                  <a:pt x="596" y="250"/>
                </a:cubicBezTo>
                <a:cubicBezTo>
                  <a:pt x="597" y="250"/>
                  <a:pt x="597" y="250"/>
                  <a:pt x="597" y="251"/>
                </a:cubicBezTo>
                <a:cubicBezTo>
                  <a:pt x="598" y="251"/>
                  <a:pt x="598" y="251"/>
                  <a:pt x="598" y="251"/>
                </a:cubicBezTo>
                <a:cubicBezTo>
                  <a:pt x="597" y="252"/>
                  <a:pt x="597" y="252"/>
                  <a:pt x="598" y="252"/>
                </a:cubicBezTo>
                <a:cubicBezTo>
                  <a:pt x="599" y="252"/>
                  <a:pt x="599" y="253"/>
                  <a:pt x="600" y="253"/>
                </a:cubicBezTo>
                <a:cubicBezTo>
                  <a:pt x="601" y="255"/>
                  <a:pt x="603" y="256"/>
                  <a:pt x="605" y="256"/>
                </a:cubicBezTo>
                <a:cubicBezTo>
                  <a:pt x="606" y="258"/>
                  <a:pt x="606" y="259"/>
                  <a:pt x="605" y="259"/>
                </a:cubicBezTo>
                <a:cubicBezTo>
                  <a:pt x="604" y="260"/>
                  <a:pt x="605" y="260"/>
                  <a:pt x="606" y="261"/>
                </a:cubicBezTo>
                <a:cubicBezTo>
                  <a:pt x="606" y="261"/>
                  <a:pt x="606" y="261"/>
                  <a:pt x="606" y="261"/>
                </a:cubicBezTo>
                <a:cubicBezTo>
                  <a:pt x="607" y="262"/>
                  <a:pt x="607" y="263"/>
                  <a:pt x="608" y="264"/>
                </a:cubicBezTo>
                <a:cubicBezTo>
                  <a:pt x="609" y="264"/>
                  <a:pt x="609" y="265"/>
                  <a:pt x="609" y="266"/>
                </a:cubicBezTo>
                <a:cubicBezTo>
                  <a:pt x="610" y="267"/>
                  <a:pt x="610" y="269"/>
                  <a:pt x="612" y="269"/>
                </a:cubicBezTo>
                <a:cubicBezTo>
                  <a:pt x="612" y="269"/>
                  <a:pt x="612" y="269"/>
                  <a:pt x="612" y="270"/>
                </a:cubicBezTo>
                <a:cubicBezTo>
                  <a:pt x="613" y="270"/>
                  <a:pt x="613" y="271"/>
                  <a:pt x="613" y="271"/>
                </a:cubicBezTo>
                <a:cubicBezTo>
                  <a:pt x="614" y="270"/>
                  <a:pt x="614" y="271"/>
                  <a:pt x="614" y="271"/>
                </a:cubicBezTo>
                <a:cubicBezTo>
                  <a:pt x="614" y="272"/>
                  <a:pt x="615" y="273"/>
                  <a:pt x="615" y="275"/>
                </a:cubicBezTo>
                <a:cubicBezTo>
                  <a:pt x="615" y="276"/>
                  <a:pt x="615" y="277"/>
                  <a:pt x="616" y="278"/>
                </a:cubicBezTo>
                <a:cubicBezTo>
                  <a:pt x="616" y="278"/>
                  <a:pt x="616" y="279"/>
                  <a:pt x="616" y="279"/>
                </a:cubicBezTo>
                <a:cubicBezTo>
                  <a:pt x="617" y="280"/>
                  <a:pt x="617" y="281"/>
                  <a:pt x="618" y="281"/>
                </a:cubicBezTo>
                <a:cubicBezTo>
                  <a:pt x="619" y="285"/>
                  <a:pt x="619" y="285"/>
                  <a:pt x="620" y="286"/>
                </a:cubicBezTo>
                <a:cubicBezTo>
                  <a:pt x="619" y="286"/>
                  <a:pt x="619" y="287"/>
                  <a:pt x="618" y="287"/>
                </a:cubicBezTo>
                <a:cubicBezTo>
                  <a:pt x="617" y="288"/>
                  <a:pt x="619" y="289"/>
                  <a:pt x="618" y="290"/>
                </a:cubicBezTo>
                <a:cubicBezTo>
                  <a:pt x="617" y="291"/>
                  <a:pt x="617" y="291"/>
                  <a:pt x="619" y="291"/>
                </a:cubicBezTo>
                <a:cubicBezTo>
                  <a:pt x="619" y="291"/>
                  <a:pt x="619" y="291"/>
                  <a:pt x="619" y="291"/>
                </a:cubicBezTo>
                <a:cubicBezTo>
                  <a:pt x="619" y="292"/>
                  <a:pt x="620" y="293"/>
                  <a:pt x="620" y="293"/>
                </a:cubicBezTo>
                <a:cubicBezTo>
                  <a:pt x="622" y="292"/>
                  <a:pt x="622" y="292"/>
                  <a:pt x="624" y="294"/>
                </a:cubicBezTo>
                <a:cubicBezTo>
                  <a:pt x="624" y="296"/>
                  <a:pt x="624" y="296"/>
                  <a:pt x="624" y="296"/>
                </a:cubicBezTo>
                <a:cubicBezTo>
                  <a:pt x="624" y="298"/>
                  <a:pt x="626" y="298"/>
                  <a:pt x="626" y="299"/>
                </a:cubicBezTo>
                <a:cubicBezTo>
                  <a:pt x="627" y="300"/>
                  <a:pt x="627" y="301"/>
                  <a:pt x="627" y="302"/>
                </a:cubicBezTo>
                <a:cubicBezTo>
                  <a:pt x="628" y="303"/>
                  <a:pt x="629" y="304"/>
                  <a:pt x="628" y="306"/>
                </a:cubicBezTo>
                <a:cubicBezTo>
                  <a:pt x="629" y="307"/>
                  <a:pt x="629" y="307"/>
                  <a:pt x="629" y="308"/>
                </a:cubicBezTo>
                <a:cubicBezTo>
                  <a:pt x="629" y="309"/>
                  <a:pt x="630" y="310"/>
                  <a:pt x="630" y="310"/>
                </a:cubicBezTo>
                <a:cubicBezTo>
                  <a:pt x="630" y="311"/>
                  <a:pt x="631" y="312"/>
                  <a:pt x="631" y="313"/>
                </a:cubicBezTo>
                <a:cubicBezTo>
                  <a:pt x="632" y="314"/>
                  <a:pt x="631" y="315"/>
                  <a:pt x="632" y="316"/>
                </a:cubicBezTo>
                <a:cubicBezTo>
                  <a:pt x="632" y="317"/>
                  <a:pt x="633" y="318"/>
                  <a:pt x="633" y="319"/>
                </a:cubicBezTo>
                <a:cubicBezTo>
                  <a:pt x="633" y="320"/>
                  <a:pt x="634" y="320"/>
                  <a:pt x="635" y="321"/>
                </a:cubicBezTo>
                <a:cubicBezTo>
                  <a:pt x="636" y="322"/>
                  <a:pt x="636" y="324"/>
                  <a:pt x="636" y="326"/>
                </a:cubicBezTo>
                <a:cubicBezTo>
                  <a:pt x="637" y="326"/>
                  <a:pt x="638" y="327"/>
                  <a:pt x="639" y="327"/>
                </a:cubicBezTo>
                <a:cubicBezTo>
                  <a:pt x="639" y="329"/>
                  <a:pt x="639" y="330"/>
                  <a:pt x="639" y="331"/>
                </a:cubicBezTo>
                <a:cubicBezTo>
                  <a:pt x="639" y="332"/>
                  <a:pt x="639" y="333"/>
                  <a:pt x="639" y="334"/>
                </a:cubicBezTo>
                <a:cubicBezTo>
                  <a:pt x="640" y="334"/>
                  <a:pt x="639" y="336"/>
                  <a:pt x="640" y="337"/>
                </a:cubicBezTo>
                <a:cubicBezTo>
                  <a:pt x="641" y="337"/>
                  <a:pt x="641" y="337"/>
                  <a:pt x="641" y="338"/>
                </a:cubicBezTo>
                <a:cubicBezTo>
                  <a:pt x="641" y="339"/>
                  <a:pt x="641" y="340"/>
                  <a:pt x="641" y="342"/>
                </a:cubicBezTo>
                <a:cubicBezTo>
                  <a:pt x="642" y="343"/>
                  <a:pt x="642" y="344"/>
                  <a:pt x="642" y="346"/>
                </a:cubicBezTo>
                <a:cubicBezTo>
                  <a:pt x="641" y="347"/>
                  <a:pt x="643" y="347"/>
                  <a:pt x="643" y="349"/>
                </a:cubicBezTo>
                <a:cubicBezTo>
                  <a:pt x="643" y="350"/>
                  <a:pt x="642" y="351"/>
                  <a:pt x="643" y="351"/>
                </a:cubicBezTo>
                <a:cubicBezTo>
                  <a:pt x="644" y="351"/>
                  <a:pt x="644" y="352"/>
                  <a:pt x="644" y="352"/>
                </a:cubicBezTo>
                <a:cubicBezTo>
                  <a:pt x="644" y="353"/>
                  <a:pt x="643" y="354"/>
                  <a:pt x="644" y="355"/>
                </a:cubicBezTo>
                <a:cubicBezTo>
                  <a:pt x="645" y="356"/>
                  <a:pt x="644" y="357"/>
                  <a:pt x="645" y="358"/>
                </a:cubicBezTo>
                <a:cubicBezTo>
                  <a:pt x="645" y="358"/>
                  <a:pt x="646" y="358"/>
                  <a:pt x="646" y="358"/>
                </a:cubicBezTo>
                <a:cubicBezTo>
                  <a:pt x="645" y="361"/>
                  <a:pt x="647" y="362"/>
                  <a:pt x="647" y="365"/>
                </a:cubicBezTo>
                <a:cubicBezTo>
                  <a:pt x="646" y="365"/>
                  <a:pt x="647" y="365"/>
                  <a:pt x="648" y="365"/>
                </a:cubicBezTo>
                <a:cubicBezTo>
                  <a:pt x="649" y="367"/>
                  <a:pt x="648" y="368"/>
                  <a:pt x="648" y="369"/>
                </a:cubicBezTo>
                <a:cubicBezTo>
                  <a:pt x="648" y="370"/>
                  <a:pt x="650" y="370"/>
                  <a:pt x="649" y="371"/>
                </a:cubicBezTo>
                <a:cubicBezTo>
                  <a:pt x="648" y="372"/>
                  <a:pt x="648" y="372"/>
                  <a:pt x="648" y="373"/>
                </a:cubicBezTo>
                <a:cubicBezTo>
                  <a:pt x="648" y="374"/>
                  <a:pt x="647" y="374"/>
                  <a:pt x="647" y="375"/>
                </a:cubicBezTo>
                <a:cubicBezTo>
                  <a:pt x="648" y="376"/>
                  <a:pt x="647" y="377"/>
                  <a:pt x="647" y="378"/>
                </a:cubicBezTo>
                <a:cubicBezTo>
                  <a:pt x="647" y="379"/>
                  <a:pt x="647" y="381"/>
                  <a:pt x="648" y="382"/>
                </a:cubicBezTo>
                <a:cubicBezTo>
                  <a:pt x="648" y="383"/>
                  <a:pt x="648" y="385"/>
                  <a:pt x="648" y="386"/>
                </a:cubicBezTo>
                <a:cubicBezTo>
                  <a:pt x="648" y="387"/>
                  <a:pt x="648" y="388"/>
                  <a:pt x="649" y="388"/>
                </a:cubicBezTo>
                <a:cubicBezTo>
                  <a:pt x="649" y="389"/>
                  <a:pt x="649" y="389"/>
                  <a:pt x="648" y="390"/>
                </a:cubicBezTo>
                <a:cubicBezTo>
                  <a:pt x="648" y="394"/>
                  <a:pt x="648" y="394"/>
                  <a:pt x="649" y="395"/>
                </a:cubicBezTo>
                <a:cubicBezTo>
                  <a:pt x="649" y="396"/>
                  <a:pt x="648" y="396"/>
                  <a:pt x="648" y="397"/>
                </a:cubicBezTo>
                <a:cubicBezTo>
                  <a:pt x="648" y="399"/>
                  <a:pt x="648" y="402"/>
                  <a:pt x="648" y="405"/>
                </a:cubicBezTo>
                <a:cubicBezTo>
                  <a:pt x="648" y="405"/>
                  <a:pt x="649" y="406"/>
                  <a:pt x="649" y="406"/>
                </a:cubicBezTo>
                <a:cubicBezTo>
                  <a:pt x="650" y="407"/>
                  <a:pt x="649" y="408"/>
                  <a:pt x="649" y="409"/>
                </a:cubicBezTo>
                <a:cubicBezTo>
                  <a:pt x="648" y="411"/>
                  <a:pt x="649" y="413"/>
                  <a:pt x="648" y="414"/>
                </a:cubicBezTo>
                <a:cubicBezTo>
                  <a:pt x="648" y="415"/>
                  <a:pt x="648" y="415"/>
                  <a:pt x="648" y="416"/>
                </a:cubicBezTo>
                <a:cubicBezTo>
                  <a:pt x="647" y="416"/>
                  <a:pt x="648" y="416"/>
                  <a:pt x="648" y="417"/>
                </a:cubicBezTo>
                <a:cubicBezTo>
                  <a:pt x="649" y="418"/>
                  <a:pt x="648" y="418"/>
                  <a:pt x="647" y="419"/>
                </a:cubicBezTo>
                <a:cubicBezTo>
                  <a:pt x="648" y="419"/>
                  <a:pt x="648" y="419"/>
                  <a:pt x="648" y="420"/>
                </a:cubicBezTo>
                <a:cubicBezTo>
                  <a:pt x="649" y="421"/>
                  <a:pt x="648" y="422"/>
                  <a:pt x="648" y="424"/>
                </a:cubicBezTo>
                <a:cubicBezTo>
                  <a:pt x="647" y="426"/>
                  <a:pt x="648" y="427"/>
                  <a:pt x="647" y="428"/>
                </a:cubicBezTo>
                <a:cubicBezTo>
                  <a:pt x="646" y="428"/>
                  <a:pt x="646" y="429"/>
                  <a:pt x="647" y="429"/>
                </a:cubicBezTo>
                <a:cubicBezTo>
                  <a:pt x="648" y="431"/>
                  <a:pt x="647" y="434"/>
                  <a:pt x="648" y="436"/>
                </a:cubicBezTo>
                <a:cubicBezTo>
                  <a:pt x="647" y="436"/>
                  <a:pt x="646" y="436"/>
                  <a:pt x="645" y="436"/>
                </a:cubicBezTo>
                <a:cubicBezTo>
                  <a:pt x="645" y="437"/>
                  <a:pt x="644" y="437"/>
                  <a:pt x="645" y="438"/>
                </a:cubicBezTo>
                <a:cubicBezTo>
                  <a:pt x="645" y="439"/>
                  <a:pt x="646" y="439"/>
                  <a:pt x="646" y="439"/>
                </a:cubicBezTo>
                <a:cubicBezTo>
                  <a:pt x="646" y="439"/>
                  <a:pt x="647" y="439"/>
                  <a:pt x="647" y="438"/>
                </a:cubicBezTo>
                <a:cubicBezTo>
                  <a:pt x="648" y="440"/>
                  <a:pt x="649" y="441"/>
                  <a:pt x="648" y="443"/>
                </a:cubicBezTo>
                <a:cubicBezTo>
                  <a:pt x="648" y="443"/>
                  <a:pt x="649" y="444"/>
                  <a:pt x="649" y="444"/>
                </a:cubicBezTo>
                <a:cubicBezTo>
                  <a:pt x="649" y="444"/>
                  <a:pt x="649" y="444"/>
                  <a:pt x="649" y="445"/>
                </a:cubicBezTo>
                <a:cubicBezTo>
                  <a:pt x="648" y="446"/>
                  <a:pt x="647" y="446"/>
                  <a:pt x="646" y="447"/>
                </a:cubicBezTo>
                <a:cubicBezTo>
                  <a:pt x="646" y="450"/>
                  <a:pt x="646" y="450"/>
                  <a:pt x="646" y="450"/>
                </a:cubicBezTo>
                <a:cubicBezTo>
                  <a:pt x="646" y="451"/>
                  <a:pt x="646" y="451"/>
                  <a:pt x="645" y="452"/>
                </a:cubicBezTo>
                <a:cubicBezTo>
                  <a:pt x="645" y="452"/>
                  <a:pt x="644" y="453"/>
                  <a:pt x="645" y="453"/>
                </a:cubicBezTo>
                <a:cubicBezTo>
                  <a:pt x="645" y="454"/>
                  <a:pt x="646" y="454"/>
                  <a:pt x="646" y="455"/>
                </a:cubicBezTo>
                <a:cubicBezTo>
                  <a:pt x="645" y="456"/>
                  <a:pt x="646" y="458"/>
                  <a:pt x="646" y="460"/>
                </a:cubicBezTo>
                <a:cubicBezTo>
                  <a:pt x="646" y="462"/>
                  <a:pt x="646" y="462"/>
                  <a:pt x="644" y="465"/>
                </a:cubicBezTo>
                <a:cubicBezTo>
                  <a:pt x="644" y="465"/>
                  <a:pt x="644" y="465"/>
                  <a:pt x="644" y="466"/>
                </a:cubicBezTo>
                <a:cubicBezTo>
                  <a:pt x="645" y="466"/>
                  <a:pt x="645" y="467"/>
                  <a:pt x="644" y="468"/>
                </a:cubicBezTo>
                <a:cubicBezTo>
                  <a:pt x="644" y="468"/>
                  <a:pt x="644" y="468"/>
                  <a:pt x="644" y="468"/>
                </a:cubicBezTo>
                <a:cubicBezTo>
                  <a:pt x="644" y="470"/>
                  <a:pt x="643" y="471"/>
                  <a:pt x="642" y="472"/>
                </a:cubicBezTo>
                <a:cubicBezTo>
                  <a:pt x="643" y="473"/>
                  <a:pt x="643" y="474"/>
                  <a:pt x="642" y="475"/>
                </a:cubicBezTo>
                <a:cubicBezTo>
                  <a:pt x="642" y="476"/>
                  <a:pt x="642" y="477"/>
                  <a:pt x="642" y="478"/>
                </a:cubicBezTo>
                <a:cubicBezTo>
                  <a:pt x="640" y="479"/>
                  <a:pt x="639" y="480"/>
                  <a:pt x="638" y="481"/>
                </a:cubicBezTo>
                <a:cubicBezTo>
                  <a:pt x="638" y="482"/>
                  <a:pt x="638" y="482"/>
                  <a:pt x="639" y="482"/>
                </a:cubicBezTo>
                <a:cubicBezTo>
                  <a:pt x="639" y="483"/>
                  <a:pt x="639" y="484"/>
                  <a:pt x="638" y="484"/>
                </a:cubicBezTo>
                <a:cubicBezTo>
                  <a:pt x="638" y="484"/>
                  <a:pt x="637" y="484"/>
                  <a:pt x="637" y="484"/>
                </a:cubicBezTo>
                <a:cubicBezTo>
                  <a:pt x="637" y="484"/>
                  <a:pt x="637" y="484"/>
                  <a:pt x="637" y="484"/>
                </a:cubicBezTo>
                <a:cubicBezTo>
                  <a:pt x="637" y="487"/>
                  <a:pt x="636" y="489"/>
                  <a:pt x="634" y="491"/>
                </a:cubicBezTo>
                <a:cubicBezTo>
                  <a:pt x="634" y="491"/>
                  <a:pt x="634" y="492"/>
                  <a:pt x="634" y="492"/>
                </a:cubicBezTo>
                <a:cubicBezTo>
                  <a:pt x="634" y="493"/>
                  <a:pt x="634" y="493"/>
                  <a:pt x="633" y="494"/>
                </a:cubicBezTo>
                <a:cubicBezTo>
                  <a:pt x="632" y="494"/>
                  <a:pt x="632" y="495"/>
                  <a:pt x="632" y="496"/>
                </a:cubicBezTo>
                <a:cubicBezTo>
                  <a:pt x="632" y="496"/>
                  <a:pt x="632" y="497"/>
                  <a:pt x="632" y="497"/>
                </a:cubicBezTo>
                <a:cubicBezTo>
                  <a:pt x="631" y="497"/>
                  <a:pt x="632" y="499"/>
                  <a:pt x="631" y="500"/>
                </a:cubicBezTo>
                <a:cubicBezTo>
                  <a:pt x="630" y="502"/>
                  <a:pt x="629" y="503"/>
                  <a:pt x="629" y="505"/>
                </a:cubicBezTo>
                <a:cubicBezTo>
                  <a:pt x="629" y="506"/>
                  <a:pt x="628" y="506"/>
                  <a:pt x="629" y="507"/>
                </a:cubicBezTo>
                <a:cubicBezTo>
                  <a:pt x="630" y="509"/>
                  <a:pt x="629" y="510"/>
                  <a:pt x="628" y="510"/>
                </a:cubicBezTo>
                <a:cubicBezTo>
                  <a:pt x="627" y="511"/>
                  <a:pt x="627" y="511"/>
                  <a:pt x="626" y="511"/>
                </a:cubicBezTo>
                <a:cubicBezTo>
                  <a:pt x="626" y="513"/>
                  <a:pt x="625" y="515"/>
                  <a:pt x="624" y="516"/>
                </a:cubicBezTo>
                <a:cubicBezTo>
                  <a:pt x="623" y="516"/>
                  <a:pt x="623" y="517"/>
                  <a:pt x="623" y="518"/>
                </a:cubicBezTo>
                <a:cubicBezTo>
                  <a:pt x="623" y="519"/>
                  <a:pt x="622" y="520"/>
                  <a:pt x="621" y="521"/>
                </a:cubicBezTo>
                <a:cubicBezTo>
                  <a:pt x="621" y="522"/>
                  <a:pt x="620" y="523"/>
                  <a:pt x="619" y="524"/>
                </a:cubicBezTo>
                <a:cubicBezTo>
                  <a:pt x="619" y="524"/>
                  <a:pt x="619" y="524"/>
                  <a:pt x="619" y="524"/>
                </a:cubicBezTo>
                <a:cubicBezTo>
                  <a:pt x="619" y="524"/>
                  <a:pt x="619" y="524"/>
                  <a:pt x="619" y="524"/>
                </a:cubicBezTo>
                <a:cubicBezTo>
                  <a:pt x="619" y="524"/>
                  <a:pt x="619" y="523"/>
                  <a:pt x="619" y="523"/>
                </a:cubicBezTo>
                <a:cubicBezTo>
                  <a:pt x="619" y="523"/>
                  <a:pt x="618" y="523"/>
                  <a:pt x="618" y="523"/>
                </a:cubicBezTo>
                <a:cubicBezTo>
                  <a:pt x="618" y="523"/>
                  <a:pt x="618" y="524"/>
                  <a:pt x="619" y="524"/>
                </a:cubicBezTo>
                <a:cubicBezTo>
                  <a:pt x="619" y="524"/>
                  <a:pt x="620" y="525"/>
                  <a:pt x="620" y="525"/>
                </a:cubicBezTo>
                <a:cubicBezTo>
                  <a:pt x="619" y="526"/>
                  <a:pt x="619" y="526"/>
                  <a:pt x="618" y="527"/>
                </a:cubicBezTo>
                <a:cubicBezTo>
                  <a:pt x="618" y="527"/>
                  <a:pt x="618" y="528"/>
                  <a:pt x="618" y="528"/>
                </a:cubicBezTo>
                <a:cubicBezTo>
                  <a:pt x="617" y="529"/>
                  <a:pt x="615" y="528"/>
                  <a:pt x="614" y="529"/>
                </a:cubicBezTo>
                <a:cubicBezTo>
                  <a:pt x="615" y="529"/>
                  <a:pt x="615" y="529"/>
                  <a:pt x="615" y="530"/>
                </a:cubicBezTo>
                <a:cubicBezTo>
                  <a:pt x="615" y="531"/>
                  <a:pt x="615" y="531"/>
                  <a:pt x="614" y="531"/>
                </a:cubicBezTo>
                <a:cubicBezTo>
                  <a:pt x="613" y="533"/>
                  <a:pt x="614" y="534"/>
                  <a:pt x="613" y="536"/>
                </a:cubicBezTo>
                <a:cubicBezTo>
                  <a:pt x="613" y="536"/>
                  <a:pt x="613" y="536"/>
                  <a:pt x="612" y="537"/>
                </a:cubicBezTo>
                <a:cubicBezTo>
                  <a:pt x="611" y="538"/>
                  <a:pt x="611" y="538"/>
                  <a:pt x="612" y="539"/>
                </a:cubicBezTo>
                <a:cubicBezTo>
                  <a:pt x="611" y="541"/>
                  <a:pt x="610" y="541"/>
                  <a:pt x="609" y="542"/>
                </a:cubicBezTo>
                <a:cubicBezTo>
                  <a:pt x="609" y="541"/>
                  <a:pt x="608" y="540"/>
                  <a:pt x="608" y="539"/>
                </a:cubicBezTo>
                <a:cubicBezTo>
                  <a:pt x="608" y="539"/>
                  <a:pt x="607" y="540"/>
                  <a:pt x="606" y="540"/>
                </a:cubicBezTo>
                <a:cubicBezTo>
                  <a:pt x="606" y="540"/>
                  <a:pt x="606" y="540"/>
                  <a:pt x="607" y="540"/>
                </a:cubicBezTo>
                <a:cubicBezTo>
                  <a:pt x="607" y="540"/>
                  <a:pt x="607" y="539"/>
                  <a:pt x="607" y="539"/>
                </a:cubicBezTo>
                <a:cubicBezTo>
                  <a:pt x="606" y="539"/>
                  <a:pt x="606" y="539"/>
                  <a:pt x="606" y="539"/>
                </a:cubicBezTo>
                <a:cubicBezTo>
                  <a:pt x="605" y="539"/>
                  <a:pt x="605" y="539"/>
                  <a:pt x="605" y="540"/>
                </a:cubicBezTo>
                <a:cubicBezTo>
                  <a:pt x="605" y="540"/>
                  <a:pt x="605" y="541"/>
                  <a:pt x="606" y="540"/>
                </a:cubicBezTo>
                <a:moveTo>
                  <a:pt x="383" y="167"/>
                </a:moveTo>
                <a:cubicBezTo>
                  <a:pt x="383" y="167"/>
                  <a:pt x="382" y="166"/>
                  <a:pt x="382" y="166"/>
                </a:cubicBezTo>
                <a:cubicBezTo>
                  <a:pt x="382" y="166"/>
                  <a:pt x="382" y="166"/>
                  <a:pt x="382" y="166"/>
                </a:cubicBezTo>
                <a:cubicBezTo>
                  <a:pt x="382" y="166"/>
                  <a:pt x="382" y="166"/>
                  <a:pt x="382" y="167"/>
                </a:cubicBezTo>
                <a:cubicBezTo>
                  <a:pt x="382" y="167"/>
                  <a:pt x="382" y="167"/>
                  <a:pt x="382" y="167"/>
                </a:cubicBezTo>
                <a:cubicBezTo>
                  <a:pt x="382" y="167"/>
                  <a:pt x="383" y="167"/>
                  <a:pt x="381" y="166"/>
                </a:cubicBezTo>
                <a:cubicBezTo>
                  <a:pt x="382" y="166"/>
                  <a:pt x="382" y="166"/>
                  <a:pt x="382" y="166"/>
                </a:cubicBezTo>
                <a:cubicBezTo>
                  <a:pt x="382" y="166"/>
                  <a:pt x="382" y="166"/>
                  <a:pt x="382" y="166"/>
                </a:cubicBezTo>
                <a:cubicBezTo>
                  <a:pt x="382" y="165"/>
                  <a:pt x="381" y="165"/>
                  <a:pt x="381" y="166"/>
                </a:cubicBezTo>
                <a:cubicBezTo>
                  <a:pt x="381" y="166"/>
                  <a:pt x="381" y="166"/>
                  <a:pt x="383" y="167"/>
                </a:cubicBezTo>
                <a:moveTo>
                  <a:pt x="605" y="537"/>
                </a:moveTo>
                <a:cubicBezTo>
                  <a:pt x="605" y="537"/>
                  <a:pt x="605" y="537"/>
                  <a:pt x="605" y="537"/>
                </a:cubicBezTo>
                <a:cubicBezTo>
                  <a:pt x="605" y="537"/>
                  <a:pt x="604" y="537"/>
                  <a:pt x="604" y="537"/>
                </a:cubicBezTo>
                <a:cubicBezTo>
                  <a:pt x="604" y="537"/>
                  <a:pt x="604" y="538"/>
                  <a:pt x="604" y="538"/>
                </a:cubicBezTo>
                <a:cubicBezTo>
                  <a:pt x="604" y="538"/>
                  <a:pt x="605" y="538"/>
                  <a:pt x="605" y="536"/>
                </a:cubicBezTo>
                <a:cubicBezTo>
                  <a:pt x="605" y="536"/>
                  <a:pt x="605" y="536"/>
                  <a:pt x="605" y="537"/>
                </a:cubicBezTo>
                <a:cubicBezTo>
                  <a:pt x="605" y="537"/>
                  <a:pt x="605" y="537"/>
                  <a:pt x="605" y="537"/>
                </a:cubicBezTo>
                <a:cubicBezTo>
                  <a:pt x="605" y="537"/>
                  <a:pt x="605" y="537"/>
                  <a:pt x="605" y="537"/>
                </a:cubicBezTo>
                <a:cubicBezTo>
                  <a:pt x="605" y="537"/>
                  <a:pt x="605" y="537"/>
                  <a:pt x="606" y="536"/>
                </a:cubicBezTo>
                <a:cubicBezTo>
                  <a:pt x="606" y="536"/>
                  <a:pt x="605" y="536"/>
                  <a:pt x="605" y="537"/>
                </a:cubicBezTo>
                <a:moveTo>
                  <a:pt x="618" y="525"/>
                </a:moveTo>
                <a:cubicBezTo>
                  <a:pt x="618" y="525"/>
                  <a:pt x="618" y="525"/>
                  <a:pt x="617" y="525"/>
                </a:cubicBezTo>
                <a:cubicBezTo>
                  <a:pt x="617" y="525"/>
                  <a:pt x="617" y="525"/>
                  <a:pt x="617" y="525"/>
                </a:cubicBezTo>
                <a:cubicBezTo>
                  <a:pt x="617" y="525"/>
                  <a:pt x="617" y="525"/>
                  <a:pt x="617" y="525"/>
                </a:cubicBezTo>
                <a:cubicBezTo>
                  <a:pt x="617" y="525"/>
                  <a:pt x="617" y="525"/>
                  <a:pt x="618" y="526"/>
                </a:cubicBezTo>
                <a:cubicBezTo>
                  <a:pt x="618" y="526"/>
                  <a:pt x="618" y="525"/>
                  <a:pt x="617" y="525"/>
                </a:cubicBezTo>
                <a:cubicBezTo>
                  <a:pt x="617" y="525"/>
                  <a:pt x="617" y="525"/>
                  <a:pt x="617" y="525"/>
                </a:cubicBezTo>
                <a:cubicBezTo>
                  <a:pt x="617" y="525"/>
                  <a:pt x="617" y="524"/>
                  <a:pt x="617" y="524"/>
                </a:cubicBezTo>
                <a:cubicBezTo>
                  <a:pt x="617" y="524"/>
                  <a:pt x="617" y="524"/>
                  <a:pt x="616" y="524"/>
                </a:cubicBezTo>
                <a:cubicBezTo>
                  <a:pt x="616" y="524"/>
                  <a:pt x="617" y="524"/>
                  <a:pt x="618" y="525"/>
                </a:cubicBezTo>
                <a:moveTo>
                  <a:pt x="610" y="533"/>
                </a:moveTo>
                <a:cubicBezTo>
                  <a:pt x="610" y="533"/>
                  <a:pt x="610" y="532"/>
                  <a:pt x="610" y="532"/>
                </a:cubicBezTo>
                <a:cubicBezTo>
                  <a:pt x="610" y="532"/>
                  <a:pt x="610" y="532"/>
                  <a:pt x="609" y="532"/>
                </a:cubicBezTo>
                <a:cubicBezTo>
                  <a:pt x="609" y="532"/>
                  <a:pt x="609" y="533"/>
                  <a:pt x="609" y="533"/>
                </a:cubicBezTo>
                <a:cubicBezTo>
                  <a:pt x="610" y="533"/>
                  <a:pt x="610" y="533"/>
                  <a:pt x="610" y="533"/>
                </a:cubicBezTo>
                <a:cubicBezTo>
                  <a:pt x="610" y="533"/>
                  <a:pt x="610" y="533"/>
                  <a:pt x="609" y="532"/>
                </a:cubicBezTo>
                <a:cubicBezTo>
                  <a:pt x="609" y="532"/>
                  <a:pt x="610" y="532"/>
                  <a:pt x="609" y="531"/>
                </a:cubicBezTo>
                <a:cubicBezTo>
                  <a:pt x="609" y="531"/>
                  <a:pt x="609" y="531"/>
                  <a:pt x="609" y="531"/>
                </a:cubicBezTo>
                <a:cubicBezTo>
                  <a:pt x="609" y="531"/>
                  <a:pt x="609" y="531"/>
                  <a:pt x="609" y="531"/>
                </a:cubicBezTo>
                <a:cubicBezTo>
                  <a:pt x="608" y="531"/>
                  <a:pt x="608" y="531"/>
                  <a:pt x="608" y="531"/>
                </a:cubicBezTo>
                <a:cubicBezTo>
                  <a:pt x="608" y="532"/>
                  <a:pt x="608" y="532"/>
                  <a:pt x="608" y="532"/>
                </a:cubicBezTo>
                <a:cubicBezTo>
                  <a:pt x="608" y="532"/>
                  <a:pt x="608" y="532"/>
                  <a:pt x="609" y="532"/>
                </a:cubicBezTo>
                <a:cubicBezTo>
                  <a:pt x="609" y="532"/>
                  <a:pt x="609" y="532"/>
                  <a:pt x="610" y="533"/>
                </a:cubicBezTo>
                <a:moveTo>
                  <a:pt x="294" y="204"/>
                </a:moveTo>
                <a:cubicBezTo>
                  <a:pt x="294" y="204"/>
                  <a:pt x="294" y="204"/>
                  <a:pt x="294" y="204"/>
                </a:cubicBezTo>
                <a:cubicBezTo>
                  <a:pt x="294" y="204"/>
                  <a:pt x="290" y="206"/>
                  <a:pt x="289" y="207"/>
                </a:cubicBezTo>
                <a:cubicBezTo>
                  <a:pt x="288" y="207"/>
                  <a:pt x="287" y="207"/>
                  <a:pt x="286" y="208"/>
                </a:cubicBezTo>
                <a:cubicBezTo>
                  <a:pt x="286" y="209"/>
                  <a:pt x="285" y="209"/>
                  <a:pt x="285" y="210"/>
                </a:cubicBezTo>
                <a:cubicBezTo>
                  <a:pt x="284" y="210"/>
                  <a:pt x="283" y="210"/>
                  <a:pt x="283" y="211"/>
                </a:cubicBezTo>
                <a:cubicBezTo>
                  <a:pt x="282" y="211"/>
                  <a:pt x="281" y="211"/>
                  <a:pt x="281" y="210"/>
                </a:cubicBezTo>
                <a:cubicBezTo>
                  <a:pt x="281" y="209"/>
                  <a:pt x="281" y="209"/>
                  <a:pt x="281" y="209"/>
                </a:cubicBezTo>
                <a:cubicBezTo>
                  <a:pt x="281" y="208"/>
                  <a:pt x="280" y="207"/>
                  <a:pt x="280" y="208"/>
                </a:cubicBezTo>
                <a:cubicBezTo>
                  <a:pt x="279" y="209"/>
                  <a:pt x="278" y="209"/>
                  <a:pt x="277" y="210"/>
                </a:cubicBezTo>
                <a:cubicBezTo>
                  <a:pt x="276" y="211"/>
                  <a:pt x="275" y="211"/>
                  <a:pt x="275" y="211"/>
                </a:cubicBezTo>
                <a:cubicBezTo>
                  <a:pt x="274" y="212"/>
                  <a:pt x="274" y="213"/>
                  <a:pt x="273" y="213"/>
                </a:cubicBezTo>
                <a:cubicBezTo>
                  <a:pt x="272" y="213"/>
                  <a:pt x="271" y="214"/>
                  <a:pt x="270" y="214"/>
                </a:cubicBezTo>
                <a:cubicBezTo>
                  <a:pt x="270" y="214"/>
                  <a:pt x="269" y="214"/>
                  <a:pt x="268" y="215"/>
                </a:cubicBezTo>
                <a:cubicBezTo>
                  <a:pt x="268" y="215"/>
                  <a:pt x="268" y="216"/>
                  <a:pt x="267" y="217"/>
                </a:cubicBezTo>
                <a:cubicBezTo>
                  <a:pt x="267" y="217"/>
                  <a:pt x="267" y="218"/>
                  <a:pt x="266" y="219"/>
                </a:cubicBezTo>
                <a:cubicBezTo>
                  <a:pt x="266" y="219"/>
                  <a:pt x="265" y="220"/>
                  <a:pt x="265" y="220"/>
                </a:cubicBezTo>
                <a:cubicBezTo>
                  <a:pt x="263" y="220"/>
                  <a:pt x="263" y="223"/>
                  <a:pt x="261" y="222"/>
                </a:cubicBezTo>
                <a:cubicBezTo>
                  <a:pt x="260" y="223"/>
                  <a:pt x="258" y="224"/>
                  <a:pt x="258" y="225"/>
                </a:cubicBezTo>
                <a:cubicBezTo>
                  <a:pt x="258" y="226"/>
                  <a:pt x="258" y="227"/>
                  <a:pt x="257" y="227"/>
                </a:cubicBezTo>
                <a:cubicBezTo>
                  <a:pt x="256" y="227"/>
                  <a:pt x="256" y="228"/>
                  <a:pt x="255" y="228"/>
                </a:cubicBezTo>
                <a:cubicBezTo>
                  <a:pt x="253" y="230"/>
                  <a:pt x="252" y="232"/>
                  <a:pt x="249" y="233"/>
                </a:cubicBezTo>
                <a:cubicBezTo>
                  <a:pt x="248" y="233"/>
                  <a:pt x="247" y="235"/>
                  <a:pt x="246" y="236"/>
                </a:cubicBezTo>
                <a:cubicBezTo>
                  <a:pt x="245" y="237"/>
                  <a:pt x="245" y="238"/>
                  <a:pt x="243" y="238"/>
                </a:cubicBezTo>
                <a:cubicBezTo>
                  <a:pt x="242" y="239"/>
                  <a:pt x="242" y="240"/>
                  <a:pt x="241" y="241"/>
                </a:cubicBezTo>
                <a:cubicBezTo>
                  <a:pt x="241" y="241"/>
                  <a:pt x="240" y="242"/>
                  <a:pt x="240" y="242"/>
                </a:cubicBezTo>
                <a:cubicBezTo>
                  <a:pt x="240" y="242"/>
                  <a:pt x="239" y="242"/>
                  <a:pt x="239" y="243"/>
                </a:cubicBezTo>
                <a:cubicBezTo>
                  <a:pt x="239" y="243"/>
                  <a:pt x="238" y="244"/>
                  <a:pt x="238" y="244"/>
                </a:cubicBezTo>
                <a:cubicBezTo>
                  <a:pt x="237" y="245"/>
                  <a:pt x="235" y="247"/>
                  <a:pt x="234" y="248"/>
                </a:cubicBezTo>
                <a:cubicBezTo>
                  <a:pt x="234" y="249"/>
                  <a:pt x="233" y="250"/>
                  <a:pt x="233" y="250"/>
                </a:cubicBezTo>
                <a:cubicBezTo>
                  <a:pt x="232" y="252"/>
                  <a:pt x="231" y="251"/>
                  <a:pt x="230" y="252"/>
                </a:cubicBezTo>
                <a:cubicBezTo>
                  <a:pt x="229" y="253"/>
                  <a:pt x="229" y="253"/>
                  <a:pt x="229" y="254"/>
                </a:cubicBezTo>
                <a:cubicBezTo>
                  <a:pt x="228" y="255"/>
                  <a:pt x="227" y="256"/>
                  <a:pt x="226" y="257"/>
                </a:cubicBezTo>
                <a:cubicBezTo>
                  <a:pt x="225" y="257"/>
                  <a:pt x="224" y="257"/>
                  <a:pt x="224" y="258"/>
                </a:cubicBezTo>
                <a:cubicBezTo>
                  <a:pt x="225" y="260"/>
                  <a:pt x="224" y="260"/>
                  <a:pt x="223" y="260"/>
                </a:cubicBezTo>
                <a:cubicBezTo>
                  <a:pt x="222" y="262"/>
                  <a:pt x="221" y="263"/>
                  <a:pt x="219" y="265"/>
                </a:cubicBezTo>
                <a:cubicBezTo>
                  <a:pt x="219" y="265"/>
                  <a:pt x="219" y="266"/>
                  <a:pt x="219" y="266"/>
                </a:cubicBezTo>
                <a:cubicBezTo>
                  <a:pt x="219" y="266"/>
                  <a:pt x="219" y="267"/>
                  <a:pt x="219" y="267"/>
                </a:cubicBezTo>
                <a:cubicBezTo>
                  <a:pt x="220" y="267"/>
                  <a:pt x="219" y="267"/>
                  <a:pt x="219" y="268"/>
                </a:cubicBezTo>
                <a:cubicBezTo>
                  <a:pt x="219" y="268"/>
                  <a:pt x="218" y="268"/>
                  <a:pt x="218" y="268"/>
                </a:cubicBezTo>
                <a:cubicBezTo>
                  <a:pt x="218" y="269"/>
                  <a:pt x="217" y="270"/>
                  <a:pt x="216" y="270"/>
                </a:cubicBezTo>
                <a:cubicBezTo>
                  <a:pt x="216" y="271"/>
                  <a:pt x="216" y="271"/>
                  <a:pt x="216" y="272"/>
                </a:cubicBezTo>
                <a:cubicBezTo>
                  <a:pt x="215" y="272"/>
                  <a:pt x="215" y="274"/>
                  <a:pt x="214" y="275"/>
                </a:cubicBezTo>
                <a:cubicBezTo>
                  <a:pt x="213" y="275"/>
                  <a:pt x="213" y="276"/>
                  <a:pt x="213" y="277"/>
                </a:cubicBezTo>
                <a:cubicBezTo>
                  <a:pt x="213" y="278"/>
                  <a:pt x="212" y="279"/>
                  <a:pt x="212" y="280"/>
                </a:cubicBezTo>
                <a:cubicBezTo>
                  <a:pt x="211" y="281"/>
                  <a:pt x="211" y="282"/>
                  <a:pt x="210" y="282"/>
                </a:cubicBezTo>
                <a:cubicBezTo>
                  <a:pt x="211" y="283"/>
                  <a:pt x="211" y="283"/>
                  <a:pt x="210" y="284"/>
                </a:cubicBezTo>
                <a:cubicBezTo>
                  <a:pt x="210" y="284"/>
                  <a:pt x="209" y="284"/>
                  <a:pt x="209" y="284"/>
                </a:cubicBezTo>
                <a:cubicBezTo>
                  <a:pt x="209" y="286"/>
                  <a:pt x="207" y="288"/>
                  <a:pt x="207" y="290"/>
                </a:cubicBezTo>
                <a:cubicBezTo>
                  <a:pt x="207" y="290"/>
                  <a:pt x="207" y="290"/>
                  <a:pt x="207" y="290"/>
                </a:cubicBezTo>
                <a:cubicBezTo>
                  <a:pt x="206" y="290"/>
                  <a:pt x="206" y="291"/>
                  <a:pt x="205" y="291"/>
                </a:cubicBezTo>
                <a:cubicBezTo>
                  <a:pt x="204" y="293"/>
                  <a:pt x="204" y="296"/>
                  <a:pt x="202" y="297"/>
                </a:cubicBezTo>
                <a:cubicBezTo>
                  <a:pt x="202" y="300"/>
                  <a:pt x="202" y="300"/>
                  <a:pt x="202" y="300"/>
                </a:cubicBezTo>
                <a:cubicBezTo>
                  <a:pt x="201" y="301"/>
                  <a:pt x="200" y="302"/>
                  <a:pt x="200" y="302"/>
                </a:cubicBezTo>
                <a:cubicBezTo>
                  <a:pt x="200" y="307"/>
                  <a:pt x="200" y="307"/>
                  <a:pt x="200" y="307"/>
                </a:cubicBezTo>
                <a:cubicBezTo>
                  <a:pt x="201" y="308"/>
                  <a:pt x="200" y="310"/>
                  <a:pt x="201" y="312"/>
                </a:cubicBezTo>
                <a:cubicBezTo>
                  <a:pt x="200" y="313"/>
                  <a:pt x="199" y="314"/>
                  <a:pt x="198" y="315"/>
                </a:cubicBezTo>
                <a:cubicBezTo>
                  <a:pt x="198" y="317"/>
                  <a:pt x="198" y="319"/>
                  <a:pt x="198" y="321"/>
                </a:cubicBezTo>
                <a:cubicBezTo>
                  <a:pt x="197" y="322"/>
                  <a:pt x="196" y="323"/>
                  <a:pt x="196" y="324"/>
                </a:cubicBezTo>
                <a:cubicBezTo>
                  <a:pt x="196" y="325"/>
                  <a:pt x="194" y="325"/>
                  <a:pt x="194" y="326"/>
                </a:cubicBezTo>
                <a:cubicBezTo>
                  <a:pt x="194" y="328"/>
                  <a:pt x="193" y="327"/>
                  <a:pt x="192" y="328"/>
                </a:cubicBezTo>
                <a:cubicBezTo>
                  <a:pt x="192" y="329"/>
                  <a:pt x="192" y="330"/>
                  <a:pt x="192" y="331"/>
                </a:cubicBezTo>
                <a:cubicBezTo>
                  <a:pt x="191" y="332"/>
                  <a:pt x="190" y="333"/>
                  <a:pt x="189" y="334"/>
                </a:cubicBezTo>
                <a:cubicBezTo>
                  <a:pt x="189" y="334"/>
                  <a:pt x="188" y="334"/>
                  <a:pt x="188" y="335"/>
                </a:cubicBezTo>
                <a:cubicBezTo>
                  <a:pt x="189" y="335"/>
                  <a:pt x="189" y="335"/>
                  <a:pt x="189" y="335"/>
                </a:cubicBezTo>
                <a:cubicBezTo>
                  <a:pt x="189" y="337"/>
                  <a:pt x="189" y="338"/>
                  <a:pt x="189" y="340"/>
                </a:cubicBezTo>
                <a:cubicBezTo>
                  <a:pt x="188" y="341"/>
                  <a:pt x="188" y="342"/>
                  <a:pt x="187" y="343"/>
                </a:cubicBezTo>
                <a:cubicBezTo>
                  <a:pt x="186" y="343"/>
                  <a:pt x="186" y="344"/>
                  <a:pt x="186" y="344"/>
                </a:cubicBezTo>
                <a:cubicBezTo>
                  <a:pt x="185" y="345"/>
                  <a:pt x="186" y="345"/>
                  <a:pt x="186" y="346"/>
                </a:cubicBezTo>
                <a:cubicBezTo>
                  <a:pt x="185" y="348"/>
                  <a:pt x="185" y="348"/>
                  <a:pt x="185" y="348"/>
                </a:cubicBezTo>
                <a:cubicBezTo>
                  <a:pt x="184" y="349"/>
                  <a:pt x="184" y="350"/>
                  <a:pt x="184" y="351"/>
                </a:cubicBezTo>
                <a:cubicBezTo>
                  <a:pt x="183" y="352"/>
                  <a:pt x="182" y="353"/>
                  <a:pt x="183" y="354"/>
                </a:cubicBezTo>
                <a:cubicBezTo>
                  <a:pt x="183" y="356"/>
                  <a:pt x="183" y="357"/>
                  <a:pt x="183" y="358"/>
                </a:cubicBezTo>
                <a:cubicBezTo>
                  <a:pt x="183" y="359"/>
                  <a:pt x="182" y="360"/>
                  <a:pt x="181" y="361"/>
                </a:cubicBezTo>
                <a:cubicBezTo>
                  <a:pt x="181" y="362"/>
                  <a:pt x="180" y="363"/>
                  <a:pt x="179" y="364"/>
                </a:cubicBezTo>
                <a:cubicBezTo>
                  <a:pt x="179" y="364"/>
                  <a:pt x="180" y="365"/>
                  <a:pt x="180" y="366"/>
                </a:cubicBezTo>
                <a:cubicBezTo>
                  <a:pt x="181" y="367"/>
                  <a:pt x="181" y="369"/>
                  <a:pt x="180" y="370"/>
                </a:cubicBezTo>
                <a:cubicBezTo>
                  <a:pt x="180" y="371"/>
                  <a:pt x="180" y="371"/>
                  <a:pt x="180" y="372"/>
                </a:cubicBezTo>
                <a:cubicBezTo>
                  <a:pt x="180" y="373"/>
                  <a:pt x="180" y="374"/>
                  <a:pt x="180" y="375"/>
                </a:cubicBezTo>
                <a:cubicBezTo>
                  <a:pt x="179" y="376"/>
                  <a:pt x="179" y="376"/>
                  <a:pt x="178" y="377"/>
                </a:cubicBezTo>
                <a:cubicBezTo>
                  <a:pt x="178" y="377"/>
                  <a:pt x="178" y="378"/>
                  <a:pt x="177" y="379"/>
                </a:cubicBezTo>
                <a:cubicBezTo>
                  <a:pt x="176" y="380"/>
                  <a:pt x="177" y="380"/>
                  <a:pt x="178" y="381"/>
                </a:cubicBezTo>
                <a:cubicBezTo>
                  <a:pt x="178" y="383"/>
                  <a:pt x="179" y="384"/>
                  <a:pt x="177" y="386"/>
                </a:cubicBezTo>
                <a:cubicBezTo>
                  <a:pt x="177" y="386"/>
                  <a:pt x="177" y="387"/>
                  <a:pt x="177" y="387"/>
                </a:cubicBezTo>
                <a:cubicBezTo>
                  <a:pt x="178" y="388"/>
                  <a:pt x="178" y="388"/>
                  <a:pt x="178" y="389"/>
                </a:cubicBezTo>
                <a:cubicBezTo>
                  <a:pt x="177" y="389"/>
                  <a:pt x="177" y="390"/>
                  <a:pt x="177" y="390"/>
                </a:cubicBezTo>
                <a:cubicBezTo>
                  <a:pt x="177" y="393"/>
                  <a:pt x="177" y="395"/>
                  <a:pt x="177" y="397"/>
                </a:cubicBezTo>
                <a:cubicBezTo>
                  <a:pt x="177" y="398"/>
                  <a:pt x="177" y="398"/>
                  <a:pt x="177" y="398"/>
                </a:cubicBezTo>
                <a:cubicBezTo>
                  <a:pt x="178" y="399"/>
                  <a:pt x="178" y="400"/>
                  <a:pt x="178" y="401"/>
                </a:cubicBezTo>
                <a:cubicBezTo>
                  <a:pt x="178" y="402"/>
                  <a:pt x="178" y="403"/>
                  <a:pt x="177" y="404"/>
                </a:cubicBezTo>
                <a:cubicBezTo>
                  <a:pt x="177" y="404"/>
                  <a:pt x="178" y="404"/>
                  <a:pt x="178" y="405"/>
                </a:cubicBezTo>
                <a:cubicBezTo>
                  <a:pt x="178" y="405"/>
                  <a:pt x="177" y="405"/>
                  <a:pt x="177" y="406"/>
                </a:cubicBezTo>
                <a:cubicBezTo>
                  <a:pt x="178" y="406"/>
                  <a:pt x="179" y="407"/>
                  <a:pt x="178" y="408"/>
                </a:cubicBezTo>
                <a:cubicBezTo>
                  <a:pt x="177" y="409"/>
                  <a:pt x="177" y="410"/>
                  <a:pt x="177" y="411"/>
                </a:cubicBezTo>
                <a:cubicBezTo>
                  <a:pt x="178" y="412"/>
                  <a:pt x="178" y="413"/>
                  <a:pt x="178" y="414"/>
                </a:cubicBezTo>
                <a:cubicBezTo>
                  <a:pt x="178" y="416"/>
                  <a:pt x="178" y="417"/>
                  <a:pt x="178" y="418"/>
                </a:cubicBezTo>
                <a:cubicBezTo>
                  <a:pt x="178" y="419"/>
                  <a:pt x="180" y="420"/>
                  <a:pt x="180" y="421"/>
                </a:cubicBezTo>
                <a:cubicBezTo>
                  <a:pt x="180" y="422"/>
                  <a:pt x="181" y="422"/>
                  <a:pt x="181" y="423"/>
                </a:cubicBezTo>
                <a:cubicBezTo>
                  <a:pt x="181" y="424"/>
                  <a:pt x="181" y="426"/>
                  <a:pt x="182" y="427"/>
                </a:cubicBezTo>
                <a:cubicBezTo>
                  <a:pt x="182" y="427"/>
                  <a:pt x="182" y="428"/>
                  <a:pt x="181" y="429"/>
                </a:cubicBezTo>
                <a:cubicBezTo>
                  <a:pt x="181" y="429"/>
                  <a:pt x="180" y="429"/>
                  <a:pt x="180" y="429"/>
                </a:cubicBezTo>
                <a:cubicBezTo>
                  <a:pt x="180" y="430"/>
                  <a:pt x="181" y="430"/>
                  <a:pt x="181" y="431"/>
                </a:cubicBezTo>
                <a:cubicBezTo>
                  <a:pt x="181" y="432"/>
                  <a:pt x="180" y="432"/>
                  <a:pt x="180" y="432"/>
                </a:cubicBezTo>
                <a:cubicBezTo>
                  <a:pt x="180" y="435"/>
                  <a:pt x="180" y="435"/>
                  <a:pt x="181" y="436"/>
                </a:cubicBezTo>
                <a:cubicBezTo>
                  <a:pt x="180" y="436"/>
                  <a:pt x="180" y="437"/>
                  <a:pt x="178" y="437"/>
                </a:cubicBezTo>
                <a:cubicBezTo>
                  <a:pt x="179" y="438"/>
                  <a:pt x="180" y="438"/>
                  <a:pt x="181" y="439"/>
                </a:cubicBezTo>
                <a:cubicBezTo>
                  <a:pt x="181" y="440"/>
                  <a:pt x="181" y="440"/>
                  <a:pt x="179" y="441"/>
                </a:cubicBezTo>
                <a:cubicBezTo>
                  <a:pt x="179" y="442"/>
                  <a:pt x="179" y="442"/>
                  <a:pt x="179" y="442"/>
                </a:cubicBezTo>
                <a:cubicBezTo>
                  <a:pt x="181" y="443"/>
                  <a:pt x="179" y="445"/>
                  <a:pt x="181" y="446"/>
                </a:cubicBezTo>
                <a:cubicBezTo>
                  <a:pt x="181" y="446"/>
                  <a:pt x="181" y="447"/>
                  <a:pt x="181" y="447"/>
                </a:cubicBezTo>
                <a:cubicBezTo>
                  <a:pt x="181" y="449"/>
                  <a:pt x="180" y="451"/>
                  <a:pt x="182" y="453"/>
                </a:cubicBezTo>
                <a:cubicBezTo>
                  <a:pt x="182" y="454"/>
                  <a:pt x="181" y="455"/>
                  <a:pt x="182" y="456"/>
                </a:cubicBezTo>
                <a:cubicBezTo>
                  <a:pt x="183" y="457"/>
                  <a:pt x="182" y="458"/>
                  <a:pt x="183" y="459"/>
                </a:cubicBezTo>
                <a:cubicBezTo>
                  <a:pt x="183" y="460"/>
                  <a:pt x="183" y="460"/>
                  <a:pt x="183" y="460"/>
                </a:cubicBezTo>
                <a:cubicBezTo>
                  <a:pt x="184" y="461"/>
                  <a:pt x="183" y="461"/>
                  <a:pt x="183" y="461"/>
                </a:cubicBezTo>
                <a:cubicBezTo>
                  <a:pt x="183" y="462"/>
                  <a:pt x="182" y="462"/>
                  <a:pt x="183" y="463"/>
                </a:cubicBezTo>
                <a:cubicBezTo>
                  <a:pt x="183" y="463"/>
                  <a:pt x="184" y="463"/>
                  <a:pt x="184" y="464"/>
                </a:cubicBezTo>
                <a:cubicBezTo>
                  <a:pt x="184" y="465"/>
                  <a:pt x="183" y="466"/>
                  <a:pt x="184" y="467"/>
                </a:cubicBezTo>
                <a:cubicBezTo>
                  <a:pt x="185" y="468"/>
                  <a:pt x="184" y="469"/>
                  <a:pt x="184" y="470"/>
                </a:cubicBezTo>
                <a:cubicBezTo>
                  <a:pt x="185" y="471"/>
                  <a:pt x="185" y="472"/>
                  <a:pt x="185" y="473"/>
                </a:cubicBezTo>
                <a:cubicBezTo>
                  <a:pt x="186" y="474"/>
                  <a:pt x="187" y="476"/>
                  <a:pt x="186" y="477"/>
                </a:cubicBezTo>
                <a:cubicBezTo>
                  <a:pt x="186" y="477"/>
                  <a:pt x="187" y="478"/>
                  <a:pt x="187" y="478"/>
                </a:cubicBezTo>
                <a:cubicBezTo>
                  <a:pt x="188" y="479"/>
                  <a:pt x="188" y="480"/>
                  <a:pt x="189" y="481"/>
                </a:cubicBezTo>
                <a:cubicBezTo>
                  <a:pt x="190" y="482"/>
                  <a:pt x="189" y="482"/>
                  <a:pt x="188" y="483"/>
                </a:cubicBezTo>
                <a:cubicBezTo>
                  <a:pt x="190" y="483"/>
                  <a:pt x="190" y="486"/>
                  <a:pt x="192" y="487"/>
                </a:cubicBezTo>
                <a:cubicBezTo>
                  <a:pt x="192" y="487"/>
                  <a:pt x="192" y="488"/>
                  <a:pt x="192" y="488"/>
                </a:cubicBezTo>
                <a:cubicBezTo>
                  <a:pt x="193" y="489"/>
                  <a:pt x="193" y="490"/>
                  <a:pt x="193" y="491"/>
                </a:cubicBezTo>
                <a:cubicBezTo>
                  <a:pt x="194" y="492"/>
                  <a:pt x="194" y="492"/>
                  <a:pt x="195" y="493"/>
                </a:cubicBezTo>
                <a:cubicBezTo>
                  <a:pt x="194" y="494"/>
                  <a:pt x="194" y="494"/>
                  <a:pt x="195" y="495"/>
                </a:cubicBezTo>
                <a:cubicBezTo>
                  <a:pt x="196" y="496"/>
                  <a:pt x="197" y="498"/>
                  <a:pt x="197" y="500"/>
                </a:cubicBezTo>
                <a:cubicBezTo>
                  <a:pt x="197" y="501"/>
                  <a:pt x="198" y="502"/>
                  <a:pt x="198" y="503"/>
                </a:cubicBezTo>
                <a:cubicBezTo>
                  <a:pt x="198" y="503"/>
                  <a:pt x="198" y="503"/>
                  <a:pt x="198" y="504"/>
                </a:cubicBezTo>
                <a:cubicBezTo>
                  <a:pt x="199" y="506"/>
                  <a:pt x="200" y="507"/>
                  <a:pt x="202" y="508"/>
                </a:cubicBezTo>
                <a:cubicBezTo>
                  <a:pt x="202" y="509"/>
                  <a:pt x="201" y="510"/>
                  <a:pt x="202" y="510"/>
                </a:cubicBezTo>
                <a:cubicBezTo>
                  <a:pt x="203" y="511"/>
                  <a:pt x="204" y="513"/>
                  <a:pt x="205" y="514"/>
                </a:cubicBezTo>
                <a:cubicBezTo>
                  <a:pt x="206" y="517"/>
                  <a:pt x="207" y="519"/>
                  <a:pt x="209" y="521"/>
                </a:cubicBezTo>
                <a:cubicBezTo>
                  <a:pt x="209" y="522"/>
                  <a:pt x="210" y="523"/>
                  <a:pt x="210" y="524"/>
                </a:cubicBezTo>
                <a:cubicBezTo>
                  <a:pt x="210" y="525"/>
                  <a:pt x="210" y="525"/>
                  <a:pt x="211" y="526"/>
                </a:cubicBezTo>
                <a:cubicBezTo>
                  <a:pt x="211" y="527"/>
                  <a:pt x="211" y="528"/>
                  <a:pt x="212" y="528"/>
                </a:cubicBezTo>
                <a:cubicBezTo>
                  <a:pt x="213" y="529"/>
                  <a:pt x="213" y="530"/>
                  <a:pt x="214" y="531"/>
                </a:cubicBezTo>
                <a:cubicBezTo>
                  <a:pt x="214" y="533"/>
                  <a:pt x="215" y="534"/>
                  <a:pt x="216" y="535"/>
                </a:cubicBezTo>
                <a:cubicBezTo>
                  <a:pt x="217" y="537"/>
                  <a:pt x="218" y="538"/>
                  <a:pt x="220" y="540"/>
                </a:cubicBezTo>
                <a:cubicBezTo>
                  <a:pt x="220" y="541"/>
                  <a:pt x="220" y="541"/>
                  <a:pt x="220" y="541"/>
                </a:cubicBezTo>
                <a:cubicBezTo>
                  <a:pt x="221" y="542"/>
                  <a:pt x="222" y="543"/>
                  <a:pt x="223" y="544"/>
                </a:cubicBezTo>
                <a:cubicBezTo>
                  <a:pt x="224" y="545"/>
                  <a:pt x="223" y="547"/>
                  <a:pt x="225" y="547"/>
                </a:cubicBezTo>
                <a:cubicBezTo>
                  <a:pt x="226" y="548"/>
                  <a:pt x="227" y="549"/>
                  <a:pt x="228" y="550"/>
                </a:cubicBezTo>
                <a:cubicBezTo>
                  <a:pt x="228" y="551"/>
                  <a:pt x="228" y="551"/>
                  <a:pt x="228" y="551"/>
                </a:cubicBezTo>
                <a:cubicBezTo>
                  <a:pt x="229" y="554"/>
                  <a:pt x="231" y="556"/>
                  <a:pt x="232" y="558"/>
                </a:cubicBezTo>
                <a:cubicBezTo>
                  <a:pt x="233" y="560"/>
                  <a:pt x="234" y="560"/>
                  <a:pt x="235" y="560"/>
                </a:cubicBezTo>
                <a:cubicBezTo>
                  <a:pt x="236" y="560"/>
                  <a:pt x="236" y="561"/>
                  <a:pt x="237" y="561"/>
                </a:cubicBezTo>
                <a:cubicBezTo>
                  <a:pt x="237" y="563"/>
                  <a:pt x="237" y="563"/>
                  <a:pt x="237" y="563"/>
                </a:cubicBezTo>
                <a:cubicBezTo>
                  <a:pt x="237" y="564"/>
                  <a:pt x="239" y="564"/>
                  <a:pt x="239" y="565"/>
                </a:cubicBezTo>
                <a:cubicBezTo>
                  <a:pt x="240" y="566"/>
                  <a:pt x="241" y="567"/>
                  <a:pt x="242" y="568"/>
                </a:cubicBezTo>
                <a:cubicBezTo>
                  <a:pt x="243" y="570"/>
                  <a:pt x="244" y="571"/>
                  <a:pt x="246" y="572"/>
                </a:cubicBezTo>
                <a:cubicBezTo>
                  <a:pt x="248" y="573"/>
                  <a:pt x="249" y="575"/>
                  <a:pt x="251" y="576"/>
                </a:cubicBezTo>
                <a:cubicBezTo>
                  <a:pt x="252" y="577"/>
                  <a:pt x="253" y="578"/>
                  <a:pt x="255" y="579"/>
                </a:cubicBezTo>
                <a:cubicBezTo>
                  <a:pt x="255" y="579"/>
                  <a:pt x="256" y="579"/>
                  <a:pt x="256" y="579"/>
                </a:cubicBezTo>
                <a:cubicBezTo>
                  <a:pt x="256" y="581"/>
                  <a:pt x="257" y="582"/>
                  <a:pt x="259" y="582"/>
                </a:cubicBezTo>
                <a:cubicBezTo>
                  <a:pt x="259" y="582"/>
                  <a:pt x="259" y="582"/>
                  <a:pt x="259" y="582"/>
                </a:cubicBezTo>
                <a:cubicBezTo>
                  <a:pt x="259" y="584"/>
                  <a:pt x="260" y="583"/>
                  <a:pt x="261" y="584"/>
                </a:cubicBezTo>
                <a:cubicBezTo>
                  <a:pt x="262" y="585"/>
                  <a:pt x="263" y="586"/>
                  <a:pt x="264" y="587"/>
                </a:cubicBezTo>
                <a:cubicBezTo>
                  <a:pt x="265" y="588"/>
                  <a:pt x="267" y="588"/>
                  <a:pt x="268" y="590"/>
                </a:cubicBezTo>
                <a:cubicBezTo>
                  <a:pt x="269" y="591"/>
                  <a:pt x="270" y="591"/>
                  <a:pt x="271" y="592"/>
                </a:cubicBezTo>
                <a:cubicBezTo>
                  <a:pt x="272" y="592"/>
                  <a:pt x="273" y="592"/>
                  <a:pt x="274" y="593"/>
                </a:cubicBezTo>
                <a:cubicBezTo>
                  <a:pt x="274" y="594"/>
                  <a:pt x="276" y="595"/>
                  <a:pt x="277" y="595"/>
                </a:cubicBezTo>
                <a:cubicBezTo>
                  <a:pt x="276" y="597"/>
                  <a:pt x="277" y="597"/>
                  <a:pt x="278" y="597"/>
                </a:cubicBezTo>
                <a:cubicBezTo>
                  <a:pt x="279" y="597"/>
                  <a:pt x="280" y="597"/>
                  <a:pt x="281" y="598"/>
                </a:cubicBezTo>
                <a:cubicBezTo>
                  <a:pt x="282" y="599"/>
                  <a:pt x="283" y="599"/>
                  <a:pt x="284" y="600"/>
                </a:cubicBezTo>
                <a:cubicBezTo>
                  <a:pt x="285" y="601"/>
                  <a:pt x="286" y="602"/>
                  <a:pt x="287" y="603"/>
                </a:cubicBezTo>
                <a:cubicBezTo>
                  <a:pt x="288" y="603"/>
                  <a:pt x="289" y="603"/>
                  <a:pt x="289" y="603"/>
                </a:cubicBezTo>
                <a:cubicBezTo>
                  <a:pt x="291" y="605"/>
                  <a:pt x="293" y="606"/>
                  <a:pt x="295" y="606"/>
                </a:cubicBezTo>
                <a:cubicBezTo>
                  <a:pt x="296" y="607"/>
                  <a:pt x="296" y="608"/>
                  <a:pt x="298" y="608"/>
                </a:cubicBezTo>
                <a:cubicBezTo>
                  <a:pt x="298" y="608"/>
                  <a:pt x="299" y="609"/>
                  <a:pt x="299" y="610"/>
                </a:cubicBezTo>
                <a:cubicBezTo>
                  <a:pt x="300" y="611"/>
                  <a:pt x="302" y="611"/>
                  <a:pt x="303" y="612"/>
                </a:cubicBezTo>
                <a:cubicBezTo>
                  <a:pt x="303" y="612"/>
                  <a:pt x="304" y="612"/>
                  <a:pt x="305" y="612"/>
                </a:cubicBezTo>
                <a:cubicBezTo>
                  <a:pt x="306" y="613"/>
                  <a:pt x="307" y="613"/>
                  <a:pt x="307" y="614"/>
                </a:cubicBezTo>
                <a:cubicBezTo>
                  <a:pt x="308" y="613"/>
                  <a:pt x="309" y="615"/>
                  <a:pt x="310" y="615"/>
                </a:cubicBezTo>
                <a:cubicBezTo>
                  <a:pt x="310" y="615"/>
                  <a:pt x="311" y="616"/>
                  <a:pt x="312" y="616"/>
                </a:cubicBezTo>
                <a:cubicBezTo>
                  <a:pt x="313" y="616"/>
                  <a:pt x="313" y="616"/>
                  <a:pt x="314" y="617"/>
                </a:cubicBezTo>
                <a:cubicBezTo>
                  <a:pt x="315" y="617"/>
                  <a:pt x="316" y="617"/>
                  <a:pt x="317" y="618"/>
                </a:cubicBezTo>
                <a:cubicBezTo>
                  <a:pt x="318" y="618"/>
                  <a:pt x="319" y="619"/>
                  <a:pt x="320" y="619"/>
                </a:cubicBezTo>
                <a:cubicBezTo>
                  <a:pt x="321" y="620"/>
                  <a:pt x="322" y="619"/>
                  <a:pt x="323" y="620"/>
                </a:cubicBezTo>
                <a:cubicBezTo>
                  <a:pt x="323" y="620"/>
                  <a:pt x="323" y="621"/>
                  <a:pt x="323" y="621"/>
                </a:cubicBezTo>
                <a:cubicBezTo>
                  <a:pt x="327" y="621"/>
                  <a:pt x="327" y="621"/>
                  <a:pt x="327" y="621"/>
                </a:cubicBezTo>
                <a:cubicBezTo>
                  <a:pt x="328" y="622"/>
                  <a:pt x="329" y="624"/>
                  <a:pt x="331" y="623"/>
                </a:cubicBezTo>
                <a:cubicBezTo>
                  <a:pt x="332" y="625"/>
                  <a:pt x="334" y="624"/>
                  <a:pt x="335" y="625"/>
                </a:cubicBezTo>
                <a:cubicBezTo>
                  <a:pt x="336" y="625"/>
                  <a:pt x="336" y="626"/>
                  <a:pt x="336" y="626"/>
                </a:cubicBezTo>
                <a:cubicBezTo>
                  <a:pt x="337" y="627"/>
                  <a:pt x="339" y="626"/>
                  <a:pt x="340" y="627"/>
                </a:cubicBezTo>
                <a:cubicBezTo>
                  <a:pt x="341" y="627"/>
                  <a:pt x="342" y="627"/>
                  <a:pt x="343" y="627"/>
                </a:cubicBezTo>
                <a:cubicBezTo>
                  <a:pt x="344" y="627"/>
                  <a:pt x="345" y="628"/>
                  <a:pt x="345" y="628"/>
                </a:cubicBezTo>
                <a:cubicBezTo>
                  <a:pt x="346" y="628"/>
                  <a:pt x="347" y="629"/>
                  <a:pt x="347" y="629"/>
                </a:cubicBezTo>
                <a:cubicBezTo>
                  <a:pt x="348" y="629"/>
                  <a:pt x="349" y="629"/>
                  <a:pt x="350" y="629"/>
                </a:cubicBezTo>
                <a:cubicBezTo>
                  <a:pt x="351" y="629"/>
                  <a:pt x="352" y="629"/>
                  <a:pt x="353" y="629"/>
                </a:cubicBezTo>
                <a:cubicBezTo>
                  <a:pt x="354" y="631"/>
                  <a:pt x="356" y="629"/>
                  <a:pt x="357" y="631"/>
                </a:cubicBezTo>
                <a:cubicBezTo>
                  <a:pt x="357" y="631"/>
                  <a:pt x="358" y="631"/>
                  <a:pt x="359" y="632"/>
                </a:cubicBezTo>
                <a:cubicBezTo>
                  <a:pt x="359" y="632"/>
                  <a:pt x="360" y="632"/>
                  <a:pt x="361" y="632"/>
                </a:cubicBezTo>
                <a:cubicBezTo>
                  <a:pt x="362" y="632"/>
                  <a:pt x="363" y="632"/>
                  <a:pt x="363" y="633"/>
                </a:cubicBezTo>
                <a:cubicBezTo>
                  <a:pt x="364" y="633"/>
                  <a:pt x="364" y="632"/>
                  <a:pt x="364" y="632"/>
                </a:cubicBezTo>
                <a:cubicBezTo>
                  <a:pt x="364" y="632"/>
                  <a:pt x="364" y="632"/>
                  <a:pt x="365" y="632"/>
                </a:cubicBezTo>
                <a:cubicBezTo>
                  <a:pt x="366" y="633"/>
                  <a:pt x="366" y="633"/>
                  <a:pt x="369" y="633"/>
                </a:cubicBezTo>
                <a:cubicBezTo>
                  <a:pt x="369" y="633"/>
                  <a:pt x="369" y="633"/>
                  <a:pt x="369" y="633"/>
                </a:cubicBezTo>
                <a:cubicBezTo>
                  <a:pt x="370" y="634"/>
                  <a:pt x="371" y="634"/>
                  <a:pt x="372" y="634"/>
                </a:cubicBezTo>
                <a:cubicBezTo>
                  <a:pt x="373" y="633"/>
                  <a:pt x="373" y="635"/>
                  <a:pt x="374" y="635"/>
                </a:cubicBezTo>
                <a:cubicBezTo>
                  <a:pt x="376" y="635"/>
                  <a:pt x="377" y="634"/>
                  <a:pt x="378" y="636"/>
                </a:cubicBezTo>
                <a:cubicBezTo>
                  <a:pt x="378" y="636"/>
                  <a:pt x="379" y="635"/>
                  <a:pt x="379" y="635"/>
                </a:cubicBezTo>
                <a:cubicBezTo>
                  <a:pt x="380" y="635"/>
                  <a:pt x="380" y="635"/>
                  <a:pt x="380" y="636"/>
                </a:cubicBezTo>
                <a:cubicBezTo>
                  <a:pt x="380" y="637"/>
                  <a:pt x="381" y="637"/>
                  <a:pt x="382" y="636"/>
                </a:cubicBezTo>
                <a:cubicBezTo>
                  <a:pt x="382" y="636"/>
                  <a:pt x="382" y="636"/>
                  <a:pt x="382" y="636"/>
                </a:cubicBezTo>
                <a:cubicBezTo>
                  <a:pt x="384" y="636"/>
                  <a:pt x="387" y="635"/>
                  <a:pt x="389" y="637"/>
                </a:cubicBezTo>
                <a:cubicBezTo>
                  <a:pt x="390" y="637"/>
                  <a:pt x="391" y="637"/>
                  <a:pt x="392" y="637"/>
                </a:cubicBezTo>
                <a:cubicBezTo>
                  <a:pt x="393" y="637"/>
                  <a:pt x="395" y="636"/>
                  <a:pt x="396" y="637"/>
                </a:cubicBezTo>
                <a:cubicBezTo>
                  <a:pt x="396" y="639"/>
                  <a:pt x="396" y="639"/>
                  <a:pt x="398" y="639"/>
                </a:cubicBezTo>
                <a:cubicBezTo>
                  <a:pt x="398" y="638"/>
                  <a:pt x="399" y="639"/>
                  <a:pt x="399" y="638"/>
                </a:cubicBezTo>
                <a:cubicBezTo>
                  <a:pt x="400" y="637"/>
                  <a:pt x="402" y="638"/>
                  <a:pt x="403" y="638"/>
                </a:cubicBezTo>
                <a:cubicBezTo>
                  <a:pt x="405" y="638"/>
                  <a:pt x="408" y="638"/>
                  <a:pt x="410" y="638"/>
                </a:cubicBezTo>
                <a:cubicBezTo>
                  <a:pt x="411" y="638"/>
                  <a:pt x="411" y="637"/>
                  <a:pt x="412" y="638"/>
                </a:cubicBezTo>
                <a:cubicBezTo>
                  <a:pt x="413" y="639"/>
                  <a:pt x="414" y="638"/>
                  <a:pt x="416" y="638"/>
                </a:cubicBezTo>
                <a:cubicBezTo>
                  <a:pt x="416" y="638"/>
                  <a:pt x="417" y="637"/>
                  <a:pt x="417" y="637"/>
                </a:cubicBezTo>
                <a:cubicBezTo>
                  <a:pt x="417" y="637"/>
                  <a:pt x="418" y="637"/>
                  <a:pt x="418" y="637"/>
                </a:cubicBezTo>
                <a:cubicBezTo>
                  <a:pt x="418" y="637"/>
                  <a:pt x="418" y="637"/>
                  <a:pt x="418" y="638"/>
                </a:cubicBezTo>
                <a:cubicBezTo>
                  <a:pt x="420" y="636"/>
                  <a:pt x="420" y="636"/>
                  <a:pt x="422" y="637"/>
                </a:cubicBezTo>
                <a:cubicBezTo>
                  <a:pt x="422" y="638"/>
                  <a:pt x="423" y="638"/>
                  <a:pt x="424" y="637"/>
                </a:cubicBezTo>
                <a:cubicBezTo>
                  <a:pt x="425" y="636"/>
                  <a:pt x="427" y="635"/>
                  <a:pt x="429" y="636"/>
                </a:cubicBezTo>
                <a:cubicBezTo>
                  <a:pt x="430" y="636"/>
                  <a:pt x="431" y="636"/>
                  <a:pt x="431" y="636"/>
                </a:cubicBezTo>
                <a:cubicBezTo>
                  <a:pt x="432" y="636"/>
                  <a:pt x="433" y="636"/>
                  <a:pt x="433" y="637"/>
                </a:cubicBezTo>
                <a:cubicBezTo>
                  <a:pt x="434" y="636"/>
                  <a:pt x="435" y="636"/>
                  <a:pt x="436" y="636"/>
                </a:cubicBezTo>
                <a:cubicBezTo>
                  <a:pt x="437" y="636"/>
                  <a:pt x="437" y="636"/>
                  <a:pt x="438" y="635"/>
                </a:cubicBezTo>
                <a:cubicBezTo>
                  <a:pt x="439" y="634"/>
                  <a:pt x="439" y="636"/>
                  <a:pt x="439" y="636"/>
                </a:cubicBezTo>
                <a:cubicBezTo>
                  <a:pt x="440" y="636"/>
                  <a:pt x="441" y="636"/>
                  <a:pt x="442" y="636"/>
                </a:cubicBezTo>
                <a:cubicBezTo>
                  <a:pt x="442" y="636"/>
                  <a:pt x="443" y="636"/>
                  <a:pt x="443" y="635"/>
                </a:cubicBezTo>
                <a:cubicBezTo>
                  <a:pt x="444" y="635"/>
                  <a:pt x="444" y="634"/>
                  <a:pt x="444" y="634"/>
                </a:cubicBezTo>
                <a:cubicBezTo>
                  <a:pt x="445" y="634"/>
                  <a:pt x="447" y="634"/>
                  <a:pt x="448" y="634"/>
                </a:cubicBezTo>
                <a:cubicBezTo>
                  <a:pt x="449" y="632"/>
                  <a:pt x="450" y="633"/>
                  <a:pt x="451" y="633"/>
                </a:cubicBezTo>
                <a:cubicBezTo>
                  <a:pt x="453" y="633"/>
                  <a:pt x="453" y="632"/>
                  <a:pt x="455" y="632"/>
                </a:cubicBezTo>
                <a:cubicBezTo>
                  <a:pt x="456" y="632"/>
                  <a:pt x="458" y="632"/>
                  <a:pt x="459" y="632"/>
                </a:cubicBezTo>
                <a:cubicBezTo>
                  <a:pt x="460" y="632"/>
                  <a:pt x="460" y="632"/>
                  <a:pt x="460" y="632"/>
                </a:cubicBezTo>
                <a:cubicBezTo>
                  <a:pt x="461" y="630"/>
                  <a:pt x="463" y="631"/>
                  <a:pt x="464" y="630"/>
                </a:cubicBezTo>
                <a:cubicBezTo>
                  <a:pt x="465" y="629"/>
                  <a:pt x="466" y="630"/>
                  <a:pt x="468" y="630"/>
                </a:cubicBezTo>
                <a:cubicBezTo>
                  <a:pt x="469" y="630"/>
                  <a:pt x="470" y="630"/>
                  <a:pt x="470" y="629"/>
                </a:cubicBezTo>
                <a:cubicBezTo>
                  <a:pt x="471" y="629"/>
                  <a:pt x="472" y="629"/>
                  <a:pt x="473" y="629"/>
                </a:cubicBezTo>
                <a:cubicBezTo>
                  <a:pt x="474" y="629"/>
                  <a:pt x="474" y="628"/>
                  <a:pt x="476" y="628"/>
                </a:cubicBezTo>
                <a:cubicBezTo>
                  <a:pt x="477" y="628"/>
                  <a:pt x="479" y="626"/>
                  <a:pt x="481" y="627"/>
                </a:cubicBezTo>
                <a:cubicBezTo>
                  <a:pt x="481" y="627"/>
                  <a:pt x="481" y="627"/>
                  <a:pt x="482" y="627"/>
                </a:cubicBezTo>
                <a:cubicBezTo>
                  <a:pt x="484" y="625"/>
                  <a:pt x="486" y="625"/>
                  <a:pt x="488" y="623"/>
                </a:cubicBezTo>
                <a:cubicBezTo>
                  <a:pt x="489" y="624"/>
                  <a:pt x="490" y="622"/>
                  <a:pt x="491" y="622"/>
                </a:cubicBezTo>
                <a:cubicBezTo>
                  <a:pt x="492" y="621"/>
                  <a:pt x="494" y="622"/>
                  <a:pt x="494" y="621"/>
                </a:cubicBezTo>
                <a:cubicBezTo>
                  <a:pt x="495" y="621"/>
                  <a:pt x="496" y="621"/>
                  <a:pt x="496" y="620"/>
                </a:cubicBezTo>
                <a:cubicBezTo>
                  <a:pt x="497" y="619"/>
                  <a:pt x="498" y="620"/>
                  <a:pt x="499" y="619"/>
                </a:cubicBezTo>
                <a:cubicBezTo>
                  <a:pt x="500" y="618"/>
                  <a:pt x="502" y="618"/>
                  <a:pt x="503" y="617"/>
                </a:cubicBezTo>
                <a:cubicBezTo>
                  <a:pt x="504" y="617"/>
                  <a:pt x="505" y="617"/>
                  <a:pt x="506" y="616"/>
                </a:cubicBezTo>
                <a:cubicBezTo>
                  <a:pt x="507" y="616"/>
                  <a:pt x="507" y="614"/>
                  <a:pt x="508" y="615"/>
                </a:cubicBezTo>
                <a:cubicBezTo>
                  <a:pt x="509" y="614"/>
                  <a:pt x="510" y="614"/>
                  <a:pt x="511" y="614"/>
                </a:cubicBezTo>
                <a:cubicBezTo>
                  <a:pt x="511" y="614"/>
                  <a:pt x="512" y="614"/>
                  <a:pt x="512" y="613"/>
                </a:cubicBezTo>
                <a:cubicBezTo>
                  <a:pt x="512" y="612"/>
                  <a:pt x="514" y="612"/>
                  <a:pt x="515" y="611"/>
                </a:cubicBezTo>
                <a:cubicBezTo>
                  <a:pt x="516" y="611"/>
                  <a:pt x="517" y="610"/>
                  <a:pt x="518" y="609"/>
                </a:cubicBezTo>
                <a:cubicBezTo>
                  <a:pt x="520" y="609"/>
                  <a:pt x="520" y="609"/>
                  <a:pt x="520" y="609"/>
                </a:cubicBezTo>
                <a:cubicBezTo>
                  <a:pt x="520" y="609"/>
                  <a:pt x="520" y="609"/>
                  <a:pt x="520" y="608"/>
                </a:cubicBezTo>
                <a:cubicBezTo>
                  <a:pt x="521" y="607"/>
                  <a:pt x="521" y="606"/>
                  <a:pt x="523" y="606"/>
                </a:cubicBezTo>
                <a:cubicBezTo>
                  <a:pt x="524" y="606"/>
                  <a:pt x="526" y="605"/>
                  <a:pt x="527" y="604"/>
                </a:cubicBezTo>
                <a:cubicBezTo>
                  <a:pt x="528" y="603"/>
                  <a:pt x="530" y="603"/>
                  <a:pt x="531" y="602"/>
                </a:cubicBezTo>
                <a:cubicBezTo>
                  <a:pt x="531" y="602"/>
                  <a:pt x="532" y="602"/>
                  <a:pt x="533" y="602"/>
                </a:cubicBezTo>
                <a:cubicBezTo>
                  <a:pt x="533" y="601"/>
                  <a:pt x="533" y="601"/>
                  <a:pt x="534" y="601"/>
                </a:cubicBezTo>
                <a:cubicBezTo>
                  <a:pt x="534" y="600"/>
                  <a:pt x="534" y="600"/>
                  <a:pt x="534" y="600"/>
                </a:cubicBezTo>
                <a:cubicBezTo>
                  <a:pt x="536" y="599"/>
                  <a:pt x="537" y="598"/>
                  <a:pt x="538" y="598"/>
                </a:cubicBezTo>
                <a:cubicBezTo>
                  <a:pt x="539" y="597"/>
                  <a:pt x="540" y="597"/>
                  <a:pt x="540" y="596"/>
                </a:cubicBezTo>
                <a:cubicBezTo>
                  <a:pt x="541" y="596"/>
                  <a:pt x="541" y="596"/>
                  <a:pt x="542" y="596"/>
                </a:cubicBezTo>
                <a:cubicBezTo>
                  <a:pt x="543" y="595"/>
                  <a:pt x="543" y="595"/>
                  <a:pt x="544" y="594"/>
                </a:cubicBezTo>
                <a:cubicBezTo>
                  <a:pt x="544" y="594"/>
                  <a:pt x="545" y="594"/>
                  <a:pt x="545" y="593"/>
                </a:cubicBezTo>
                <a:cubicBezTo>
                  <a:pt x="545" y="593"/>
                  <a:pt x="545" y="592"/>
                  <a:pt x="545" y="592"/>
                </a:cubicBezTo>
                <a:cubicBezTo>
                  <a:pt x="547" y="592"/>
                  <a:pt x="547" y="590"/>
                  <a:pt x="549" y="590"/>
                </a:cubicBezTo>
                <a:cubicBezTo>
                  <a:pt x="550" y="590"/>
                  <a:pt x="551" y="588"/>
                  <a:pt x="552" y="587"/>
                </a:cubicBezTo>
                <a:cubicBezTo>
                  <a:pt x="553" y="587"/>
                  <a:pt x="554" y="585"/>
                  <a:pt x="555" y="584"/>
                </a:cubicBezTo>
                <a:cubicBezTo>
                  <a:pt x="556" y="584"/>
                  <a:pt x="556" y="583"/>
                  <a:pt x="557" y="583"/>
                </a:cubicBezTo>
                <a:cubicBezTo>
                  <a:pt x="559" y="582"/>
                  <a:pt x="559" y="581"/>
                  <a:pt x="561" y="580"/>
                </a:cubicBezTo>
                <a:cubicBezTo>
                  <a:pt x="561" y="579"/>
                  <a:pt x="561" y="578"/>
                  <a:pt x="562" y="578"/>
                </a:cubicBezTo>
                <a:cubicBezTo>
                  <a:pt x="563" y="578"/>
                  <a:pt x="564" y="577"/>
                  <a:pt x="564" y="576"/>
                </a:cubicBezTo>
                <a:cubicBezTo>
                  <a:pt x="565" y="575"/>
                  <a:pt x="567" y="575"/>
                  <a:pt x="568" y="573"/>
                </a:cubicBezTo>
                <a:cubicBezTo>
                  <a:pt x="568" y="573"/>
                  <a:pt x="568" y="573"/>
                  <a:pt x="569" y="573"/>
                </a:cubicBezTo>
                <a:cubicBezTo>
                  <a:pt x="570" y="573"/>
                  <a:pt x="570" y="571"/>
                  <a:pt x="571" y="570"/>
                </a:cubicBezTo>
                <a:cubicBezTo>
                  <a:pt x="572" y="570"/>
                  <a:pt x="572" y="570"/>
                  <a:pt x="573" y="570"/>
                </a:cubicBezTo>
                <a:cubicBezTo>
                  <a:pt x="573" y="570"/>
                  <a:pt x="573" y="570"/>
                  <a:pt x="573" y="570"/>
                </a:cubicBezTo>
                <a:cubicBezTo>
                  <a:pt x="573" y="569"/>
                  <a:pt x="573" y="569"/>
                  <a:pt x="572" y="569"/>
                </a:cubicBezTo>
                <a:cubicBezTo>
                  <a:pt x="574" y="568"/>
                  <a:pt x="574" y="566"/>
                  <a:pt x="575" y="565"/>
                </a:cubicBezTo>
                <a:cubicBezTo>
                  <a:pt x="576" y="564"/>
                  <a:pt x="578" y="563"/>
                  <a:pt x="579" y="562"/>
                </a:cubicBezTo>
                <a:cubicBezTo>
                  <a:pt x="579" y="561"/>
                  <a:pt x="579" y="560"/>
                  <a:pt x="579" y="560"/>
                </a:cubicBezTo>
                <a:cubicBezTo>
                  <a:pt x="580" y="559"/>
                  <a:pt x="581" y="558"/>
                  <a:pt x="582" y="558"/>
                </a:cubicBezTo>
                <a:cubicBezTo>
                  <a:pt x="583" y="558"/>
                  <a:pt x="583" y="557"/>
                  <a:pt x="583" y="557"/>
                </a:cubicBezTo>
                <a:cubicBezTo>
                  <a:pt x="583" y="557"/>
                  <a:pt x="583" y="556"/>
                  <a:pt x="583" y="556"/>
                </a:cubicBezTo>
                <a:cubicBezTo>
                  <a:pt x="584" y="555"/>
                  <a:pt x="584" y="554"/>
                  <a:pt x="585" y="554"/>
                </a:cubicBezTo>
                <a:cubicBezTo>
                  <a:pt x="585" y="553"/>
                  <a:pt x="586" y="553"/>
                  <a:pt x="586" y="552"/>
                </a:cubicBezTo>
                <a:cubicBezTo>
                  <a:pt x="586" y="551"/>
                  <a:pt x="587" y="551"/>
                  <a:pt x="588" y="551"/>
                </a:cubicBezTo>
                <a:cubicBezTo>
                  <a:pt x="588" y="550"/>
                  <a:pt x="588" y="550"/>
                  <a:pt x="589" y="549"/>
                </a:cubicBezTo>
                <a:cubicBezTo>
                  <a:pt x="589" y="548"/>
                  <a:pt x="590" y="546"/>
                  <a:pt x="591" y="545"/>
                </a:cubicBezTo>
                <a:cubicBezTo>
                  <a:pt x="592" y="545"/>
                  <a:pt x="593" y="544"/>
                  <a:pt x="593" y="544"/>
                </a:cubicBezTo>
                <a:cubicBezTo>
                  <a:pt x="594" y="542"/>
                  <a:pt x="593" y="541"/>
                  <a:pt x="595" y="541"/>
                </a:cubicBezTo>
                <a:cubicBezTo>
                  <a:pt x="595" y="540"/>
                  <a:pt x="596" y="540"/>
                  <a:pt x="597" y="539"/>
                </a:cubicBezTo>
                <a:cubicBezTo>
                  <a:pt x="597" y="538"/>
                  <a:pt x="598" y="538"/>
                  <a:pt x="599" y="538"/>
                </a:cubicBezTo>
                <a:cubicBezTo>
                  <a:pt x="599" y="536"/>
                  <a:pt x="600" y="536"/>
                  <a:pt x="601" y="534"/>
                </a:cubicBezTo>
                <a:cubicBezTo>
                  <a:pt x="601" y="532"/>
                  <a:pt x="601" y="532"/>
                  <a:pt x="601" y="532"/>
                </a:cubicBezTo>
                <a:cubicBezTo>
                  <a:pt x="603" y="531"/>
                  <a:pt x="604" y="530"/>
                  <a:pt x="604" y="528"/>
                </a:cubicBezTo>
                <a:cubicBezTo>
                  <a:pt x="604" y="527"/>
                  <a:pt x="605" y="526"/>
                  <a:pt x="606" y="526"/>
                </a:cubicBezTo>
                <a:cubicBezTo>
                  <a:pt x="607" y="525"/>
                  <a:pt x="606" y="524"/>
                  <a:pt x="607" y="524"/>
                </a:cubicBezTo>
                <a:cubicBezTo>
                  <a:pt x="609" y="524"/>
                  <a:pt x="608" y="522"/>
                  <a:pt x="609" y="521"/>
                </a:cubicBezTo>
                <a:cubicBezTo>
                  <a:pt x="610" y="521"/>
                  <a:pt x="611" y="520"/>
                  <a:pt x="610" y="519"/>
                </a:cubicBezTo>
                <a:cubicBezTo>
                  <a:pt x="610" y="519"/>
                  <a:pt x="611" y="518"/>
                  <a:pt x="611" y="518"/>
                </a:cubicBezTo>
                <a:cubicBezTo>
                  <a:pt x="612" y="516"/>
                  <a:pt x="613" y="515"/>
                  <a:pt x="615" y="513"/>
                </a:cubicBezTo>
                <a:cubicBezTo>
                  <a:pt x="616" y="513"/>
                  <a:pt x="617" y="513"/>
                  <a:pt x="615" y="512"/>
                </a:cubicBezTo>
                <a:cubicBezTo>
                  <a:pt x="615" y="512"/>
                  <a:pt x="616" y="511"/>
                  <a:pt x="616" y="511"/>
                </a:cubicBezTo>
                <a:cubicBezTo>
                  <a:pt x="617" y="511"/>
                  <a:pt x="617" y="512"/>
                  <a:pt x="618" y="511"/>
                </a:cubicBezTo>
                <a:cubicBezTo>
                  <a:pt x="617" y="511"/>
                  <a:pt x="617" y="510"/>
                  <a:pt x="616" y="510"/>
                </a:cubicBezTo>
                <a:cubicBezTo>
                  <a:pt x="617" y="509"/>
                  <a:pt x="617" y="509"/>
                  <a:pt x="618" y="508"/>
                </a:cubicBezTo>
                <a:cubicBezTo>
                  <a:pt x="618" y="506"/>
                  <a:pt x="618" y="506"/>
                  <a:pt x="619" y="504"/>
                </a:cubicBezTo>
                <a:cubicBezTo>
                  <a:pt x="619" y="503"/>
                  <a:pt x="620" y="502"/>
                  <a:pt x="620" y="501"/>
                </a:cubicBezTo>
                <a:cubicBezTo>
                  <a:pt x="621" y="500"/>
                  <a:pt x="621" y="498"/>
                  <a:pt x="622" y="498"/>
                </a:cubicBezTo>
                <a:cubicBezTo>
                  <a:pt x="621" y="496"/>
                  <a:pt x="623" y="495"/>
                  <a:pt x="624" y="494"/>
                </a:cubicBezTo>
                <a:cubicBezTo>
                  <a:pt x="624" y="492"/>
                  <a:pt x="624" y="492"/>
                  <a:pt x="625" y="490"/>
                </a:cubicBezTo>
                <a:cubicBezTo>
                  <a:pt x="625" y="489"/>
                  <a:pt x="625" y="488"/>
                  <a:pt x="626" y="487"/>
                </a:cubicBezTo>
                <a:cubicBezTo>
                  <a:pt x="627" y="486"/>
                  <a:pt x="626" y="485"/>
                  <a:pt x="627" y="484"/>
                </a:cubicBezTo>
                <a:cubicBezTo>
                  <a:pt x="627" y="484"/>
                  <a:pt x="628" y="483"/>
                  <a:pt x="628" y="482"/>
                </a:cubicBezTo>
                <a:cubicBezTo>
                  <a:pt x="628" y="482"/>
                  <a:pt x="628" y="481"/>
                  <a:pt x="628" y="480"/>
                </a:cubicBezTo>
                <a:cubicBezTo>
                  <a:pt x="629" y="479"/>
                  <a:pt x="630" y="478"/>
                  <a:pt x="629" y="477"/>
                </a:cubicBezTo>
                <a:cubicBezTo>
                  <a:pt x="629" y="476"/>
                  <a:pt x="630" y="476"/>
                  <a:pt x="631" y="475"/>
                </a:cubicBezTo>
                <a:cubicBezTo>
                  <a:pt x="631" y="474"/>
                  <a:pt x="631" y="474"/>
                  <a:pt x="631" y="474"/>
                </a:cubicBezTo>
                <a:cubicBezTo>
                  <a:pt x="631" y="472"/>
                  <a:pt x="631" y="470"/>
                  <a:pt x="632" y="469"/>
                </a:cubicBezTo>
                <a:cubicBezTo>
                  <a:pt x="633" y="468"/>
                  <a:pt x="632" y="466"/>
                  <a:pt x="632" y="464"/>
                </a:cubicBezTo>
                <a:cubicBezTo>
                  <a:pt x="632" y="463"/>
                  <a:pt x="632" y="463"/>
                  <a:pt x="633" y="461"/>
                </a:cubicBezTo>
                <a:cubicBezTo>
                  <a:pt x="634" y="460"/>
                  <a:pt x="634" y="460"/>
                  <a:pt x="634" y="459"/>
                </a:cubicBezTo>
                <a:cubicBezTo>
                  <a:pt x="634" y="458"/>
                  <a:pt x="635" y="457"/>
                  <a:pt x="635" y="457"/>
                </a:cubicBezTo>
                <a:cubicBezTo>
                  <a:pt x="635" y="457"/>
                  <a:pt x="635" y="456"/>
                  <a:pt x="635" y="456"/>
                </a:cubicBezTo>
                <a:cubicBezTo>
                  <a:pt x="635" y="456"/>
                  <a:pt x="635" y="455"/>
                  <a:pt x="634" y="455"/>
                </a:cubicBezTo>
                <a:cubicBezTo>
                  <a:pt x="635" y="454"/>
                  <a:pt x="635" y="453"/>
                  <a:pt x="635" y="453"/>
                </a:cubicBezTo>
                <a:cubicBezTo>
                  <a:pt x="636" y="452"/>
                  <a:pt x="636" y="452"/>
                  <a:pt x="636" y="451"/>
                </a:cubicBezTo>
                <a:cubicBezTo>
                  <a:pt x="636" y="450"/>
                  <a:pt x="636" y="448"/>
                  <a:pt x="637" y="447"/>
                </a:cubicBezTo>
                <a:cubicBezTo>
                  <a:pt x="637" y="446"/>
                  <a:pt x="637" y="444"/>
                  <a:pt x="637" y="443"/>
                </a:cubicBezTo>
                <a:cubicBezTo>
                  <a:pt x="638" y="442"/>
                  <a:pt x="638" y="441"/>
                  <a:pt x="638" y="439"/>
                </a:cubicBezTo>
                <a:cubicBezTo>
                  <a:pt x="638" y="437"/>
                  <a:pt x="638" y="435"/>
                  <a:pt x="638" y="433"/>
                </a:cubicBezTo>
                <a:cubicBezTo>
                  <a:pt x="638" y="432"/>
                  <a:pt x="638" y="431"/>
                  <a:pt x="639" y="430"/>
                </a:cubicBezTo>
                <a:cubicBezTo>
                  <a:pt x="639" y="429"/>
                  <a:pt x="640" y="428"/>
                  <a:pt x="640" y="427"/>
                </a:cubicBezTo>
                <a:cubicBezTo>
                  <a:pt x="640" y="425"/>
                  <a:pt x="639" y="422"/>
                  <a:pt x="641" y="420"/>
                </a:cubicBezTo>
                <a:cubicBezTo>
                  <a:pt x="641" y="420"/>
                  <a:pt x="641" y="419"/>
                  <a:pt x="641" y="418"/>
                </a:cubicBezTo>
                <a:cubicBezTo>
                  <a:pt x="641" y="414"/>
                  <a:pt x="641" y="414"/>
                  <a:pt x="641" y="414"/>
                </a:cubicBezTo>
                <a:cubicBezTo>
                  <a:pt x="641" y="413"/>
                  <a:pt x="641" y="412"/>
                  <a:pt x="641" y="411"/>
                </a:cubicBezTo>
                <a:cubicBezTo>
                  <a:pt x="641" y="410"/>
                  <a:pt x="641" y="409"/>
                  <a:pt x="641" y="408"/>
                </a:cubicBezTo>
                <a:cubicBezTo>
                  <a:pt x="640" y="408"/>
                  <a:pt x="640" y="408"/>
                  <a:pt x="640" y="407"/>
                </a:cubicBezTo>
                <a:cubicBezTo>
                  <a:pt x="639" y="406"/>
                  <a:pt x="639" y="406"/>
                  <a:pt x="640" y="405"/>
                </a:cubicBezTo>
                <a:cubicBezTo>
                  <a:pt x="640" y="404"/>
                  <a:pt x="640" y="404"/>
                  <a:pt x="641" y="404"/>
                </a:cubicBezTo>
                <a:cubicBezTo>
                  <a:pt x="641" y="402"/>
                  <a:pt x="641" y="400"/>
                  <a:pt x="641" y="399"/>
                </a:cubicBezTo>
                <a:cubicBezTo>
                  <a:pt x="641" y="399"/>
                  <a:pt x="640" y="398"/>
                  <a:pt x="640" y="398"/>
                </a:cubicBezTo>
                <a:cubicBezTo>
                  <a:pt x="640" y="398"/>
                  <a:pt x="640" y="397"/>
                  <a:pt x="641" y="397"/>
                </a:cubicBezTo>
                <a:cubicBezTo>
                  <a:pt x="640" y="397"/>
                  <a:pt x="640" y="396"/>
                  <a:pt x="640" y="396"/>
                </a:cubicBezTo>
                <a:cubicBezTo>
                  <a:pt x="641" y="395"/>
                  <a:pt x="641" y="395"/>
                  <a:pt x="640" y="394"/>
                </a:cubicBezTo>
                <a:cubicBezTo>
                  <a:pt x="640" y="393"/>
                  <a:pt x="640" y="393"/>
                  <a:pt x="640" y="392"/>
                </a:cubicBezTo>
                <a:cubicBezTo>
                  <a:pt x="640" y="390"/>
                  <a:pt x="640" y="388"/>
                  <a:pt x="640" y="386"/>
                </a:cubicBezTo>
                <a:cubicBezTo>
                  <a:pt x="639" y="385"/>
                  <a:pt x="639" y="385"/>
                  <a:pt x="638" y="384"/>
                </a:cubicBezTo>
                <a:cubicBezTo>
                  <a:pt x="638" y="381"/>
                  <a:pt x="638" y="378"/>
                  <a:pt x="638" y="375"/>
                </a:cubicBezTo>
                <a:cubicBezTo>
                  <a:pt x="638" y="374"/>
                  <a:pt x="638" y="373"/>
                  <a:pt x="638" y="372"/>
                </a:cubicBezTo>
                <a:cubicBezTo>
                  <a:pt x="637" y="371"/>
                  <a:pt x="637" y="370"/>
                  <a:pt x="636" y="370"/>
                </a:cubicBezTo>
                <a:cubicBezTo>
                  <a:pt x="636" y="369"/>
                  <a:pt x="637" y="369"/>
                  <a:pt x="637" y="369"/>
                </a:cubicBezTo>
                <a:cubicBezTo>
                  <a:pt x="636" y="368"/>
                  <a:pt x="636" y="366"/>
                  <a:pt x="636" y="366"/>
                </a:cubicBezTo>
                <a:cubicBezTo>
                  <a:pt x="635" y="365"/>
                  <a:pt x="636" y="363"/>
                  <a:pt x="635" y="363"/>
                </a:cubicBezTo>
                <a:cubicBezTo>
                  <a:pt x="634" y="362"/>
                  <a:pt x="634" y="360"/>
                  <a:pt x="634" y="359"/>
                </a:cubicBezTo>
                <a:cubicBezTo>
                  <a:pt x="634" y="359"/>
                  <a:pt x="634" y="359"/>
                  <a:pt x="633" y="358"/>
                </a:cubicBezTo>
                <a:cubicBezTo>
                  <a:pt x="634" y="358"/>
                  <a:pt x="634" y="358"/>
                  <a:pt x="634" y="357"/>
                </a:cubicBezTo>
                <a:cubicBezTo>
                  <a:pt x="634" y="357"/>
                  <a:pt x="633" y="356"/>
                  <a:pt x="632" y="355"/>
                </a:cubicBezTo>
                <a:cubicBezTo>
                  <a:pt x="633" y="353"/>
                  <a:pt x="631" y="350"/>
                  <a:pt x="629" y="349"/>
                </a:cubicBezTo>
                <a:cubicBezTo>
                  <a:pt x="629" y="347"/>
                  <a:pt x="630" y="346"/>
                  <a:pt x="629" y="345"/>
                </a:cubicBezTo>
                <a:cubicBezTo>
                  <a:pt x="629" y="343"/>
                  <a:pt x="628" y="342"/>
                  <a:pt x="628" y="341"/>
                </a:cubicBezTo>
                <a:cubicBezTo>
                  <a:pt x="627" y="341"/>
                  <a:pt x="628" y="340"/>
                  <a:pt x="628" y="340"/>
                </a:cubicBezTo>
                <a:cubicBezTo>
                  <a:pt x="629" y="338"/>
                  <a:pt x="629" y="338"/>
                  <a:pt x="628" y="337"/>
                </a:cubicBezTo>
                <a:cubicBezTo>
                  <a:pt x="627" y="336"/>
                  <a:pt x="628" y="336"/>
                  <a:pt x="628" y="336"/>
                </a:cubicBezTo>
                <a:cubicBezTo>
                  <a:pt x="628" y="335"/>
                  <a:pt x="627" y="334"/>
                  <a:pt x="628" y="333"/>
                </a:cubicBezTo>
                <a:cubicBezTo>
                  <a:pt x="629" y="333"/>
                  <a:pt x="628" y="333"/>
                  <a:pt x="628" y="332"/>
                </a:cubicBezTo>
                <a:cubicBezTo>
                  <a:pt x="628" y="332"/>
                  <a:pt x="628" y="331"/>
                  <a:pt x="628" y="331"/>
                </a:cubicBezTo>
                <a:cubicBezTo>
                  <a:pt x="628" y="330"/>
                  <a:pt x="627" y="330"/>
                  <a:pt x="627" y="329"/>
                </a:cubicBezTo>
                <a:cubicBezTo>
                  <a:pt x="626" y="329"/>
                  <a:pt x="626" y="328"/>
                  <a:pt x="625" y="327"/>
                </a:cubicBezTo>
                <a:cubicBezTo>
                  <a:pt x="625" y="327"/>
                  <a:pt x="625" y="326"/>
                  <a:pt x="625" y="326"/>
                </a:cubicBezTo>
                <a:cubicBezTo>
                  <a:pt x="625" y="326"/>
                  <a:pt x="625" y="325"/>
                  <a:pt x="626" y="325"/>
                </a:cubicBezTo>
                <a:cubicBezTo>
                  <a:pt x="625" y="324"/>
                  <a:pt x="624" y="323"/>
                  <a:pt x="623" y="322"/>
                </a:cubicBezTo>
                <a:cubicBezTo>
                  <a:pt x="623" y="321"/>
                  <a:pt x="623" y="321"/>
                  <a:pt x="623" y="320"/>
                </a:cubicBezTo>
                <a:cubicBezTo>
                  <a:pt x="622" y="319"/>
                  <a:pt x="621" y="319"/>
                  <a:pt x="621" y="318"/>
                </a:cubicBezTo>
                <a:cubicBezTo>
                  <a:pt x="621" y="317"/>
                  <a:pt x="620" y="317"/>
                  <a:pt x="619" y="317"/>
                </a:cubicBezTo>
                <a:cubicBezTo>
                  <a:pt x="619" y="317"/>
                  <a:pt x="619" y="314"/>
                  <a:pt x="619" y="314"/>
                </a:cubicBezTo>
                <a:cubicBezTo>
                  <a:pt x="619" y="313"/>
                  <a:pt x="619" y="312"/>
                  <a:pt x="619" y="311"/>
                </a:cubicBezTo>
                <a:cubicBezTo>
                  <a:pt x="618" y="310"/>
                  <a:pt x="618" y="310"/>
                  <a:pt x="618" y="309"/>
                </a:cubicBezTo>
                <a:cubicBezTo>
                  <a:pt x="617" y="309"/>
                  <a:pt x="617" y="309"/>
                  <a:pt x="616" y="309"/>
                </a:cubicBezTo>
                <a:cubicBezTo>
                  <a:pt x="616" y="308"/>
                  <a:pt x="616" y="307"/>
                  <a:pt x="616" y="306"/>
                </a:cubicBezTo>
                <a:cubicBezTo>
                  <a:pt x="615" y="305"/>
                  <a:pt x="615" y="305"/>
                  <a:pt x="614" y="304"/>
                </a:cubicBezTo>
                <a:cubicBezTo>
                  <a:pt x="614" y="303"/>
                  <a:pt x="614" y="303"/>
                  <a:pt x="614" y="302"/>
                </a:cubicBezTo>
                <a:cubicBezTo>
                  <a:pt x="615" y="300"/>
                  <a:pt x="613" y="299"/>
                  <a:pt x="613" y="298"/>
                </a:cubicBezTo>
                <a:cubicBezTo>
                  <a:pt x="613" y="297"/>
                  <a:pt x="612" y="297"/>
                  <a:pt x="611" y="296"/>
                </a:cubicBezTo>
                <a:cubicBezTo>
                  <a:pt x="611" y="296"/>
                  <a:pt x="610" y="295"/>
                  <a:pt x="610" y="294"/>
                </a:cubicBezTo>
                <a:cubicBezTo>
                  <a:pt x="610" y="294"/>
                  <a:pt x="610" y="293"/>
                  <a:pt x="609" y="293"/>
                </a:cubicBezTo>
                <a:cubicBezTo>
                  <a:pt x="608" y="293"/>
                  <a:pt x="608" y="292"/>
                  <a:pt x="608" y="291"/>
                </a:cubicBezTo>
                <a:cubicBezTo>
                  <a:pt x="608" y="290"/>
                  <a:pt x="606" y="290"/>
                  <a:pt x="607" y="289"/>
                </a:cubicBezTo>
                <a:cubicBezTo>
                  <a:pt x="606" y="288"/>
                  <a:pt x="606" y="287"/>
                  <a:pt x="604" y="288"/>
                </a:cubicBezTo>
                <a:cubicBezTo>
                  <a:pt x="604" y="288"/>
                  <a:pt x="604" y="287"/>
                  <a:pt x="604" y="287"/>
                </a:cubicBezTo>
                <a:cubicBezTo>
                  <a:pt x="604" y="285"/>
                  <a:pt x="603" y="284"/>
                  <a:pt x="603" y="283"/>
                </a:cubicBezTo>
                <a:cubicBezTo>
                  <a:pt x="602" y="283"/>
                  <a:pt x="602" y="282"/>
                  <a:pt x="602" y="281"/>
                </a:cubicBezTo>
                <a:cubicBezTo>
                  <a:pt x="602" y="280"/>
                  <a:pt x="600" y="280"/>
                  <a:pt x="601" y="279"/>
                </a:cubicBezTo>
                <a:cubicBezTo>
                  <a:pt x="600" y="278"/>
                  <a:pt x="600" y="277"/>
                  <a:pt x="600" y="277"/>
                </a:cubicBezTo>
                <a:cubicBezTo>
                  <a:pt x="600" y="276"/>
                  <a:pt x="599" y="276"/>
                  <a:pt x="598" y="276"/>
                </a:cubicBezTo>
                <a:cubicBezTo>
                  <a:pt x="598" y="275"/>
                  <a:pt x="597" y="275"/>
                  <a:pt x="597" y="275"/>
                </a:cubicBezTo>
                <a:cubicBezTo>
                  <a:pt x="597" y="271"/>
                  <a:pt x="597" y="271"/>
                  <a:pt x="597" y="271"/>
                </a:cubicBezTo>
                <a:cubicBezTo>
                  <a:pt x="595" y="270"/>
                  <a:pt x="595" y="270"/>
                  <a:pt x="593" y="267"/>
                </a:cubicBezTo>
                <a:cubicBezTo>
                  <a:pt x="592" y="267"/>
                  <a:pt x="592" y="266"/>
                  <a:pt x="591" y="266"/>
                </a:cubicBezTo>
                <a:cubicBezTo>
                  <a:pt x="589" y="264"/>
                  <a:pt x="589" y="264"/>
                  <a:pt x="589" y="262"/>
                </a:cubicBezTo>
                <a:cubicBezTo>
                  <a:pt x="589" y="261"/>
                  <a:pt x="588" y="260"/>
                  <a:pt x="588" y="259"/>
                </a:cubicBezTo>
                <a:cubicBezTo>
                  <a:pt x="587" y="258"/>
                  <a:pt x="586" y="257"/>
                  <a:pt x="585" y="256"/>
                </a:cubicBezTo>
                <a:cubicBezTo>
                  <a:pt x="584" y="256"/>
                  <a:pt x="584" y="255"/>
                  <a:pt x="584" y="254"/>
                </a:cubicBezTo>
                <a:cubicBezTo>
                  <a:pt x="584" y="254"/>
                  <a:pt x="584" y="253"/>
                  <a:pt x="583" y="253"/>
                </a:cubicBezTo>
                <a:cubicBezTo>
                  <a:pt x="583" y="253"/>
                  <a:pt x="582" y="253"/>
                  <a:pt x="582" y="253"/>
                </a:cubicBezTo>
                <a:cubicBezTo>
                  <a:pt x="582" y="252"/>
                  <a:pt x="581" y="251"/>
                  <a:pt x="581" y="250"/>
                </a:cubicBezTo>
                <a:cubicBezTo>
                  <a:pt x="580" y="250"/>
                  <a:pt x="579" y="249"/>
                  <a:pt x="579" y="248"/>
                </a:cubicBezTo>
                <a:cubicBezTo>
                  <a:pt x="579" y="247"/>
                  <a:pt x="579" y="247"/>
                  <a:pt x="578" y="246"/>
                </a:cubicBezTo>
                <a:cubicBezTo>
                  <a:pt x="577" y="246"/>
                  <a:pt x="576" y="246"/>
                  <a:pt x="576" y="245"/>
                </a:cubicBezTo>
                <a:cubicBezTo>
                  <a:pt x="575" y="244"/>
                  <a:pt x="574" y="243"/>
                  <a:pt x="573" y="243"/>
                </a:cubicBezTo>
                <a:cubicBezTo>
                  <a:pt x="572" y="241"/>
                  <a:pt x="570" y="241"/>
                  <a:pt x="569" y="240"/>
                </a:cubicBezTo>
                <a:cubicBezTo>
                  <a:pt x="568" y="239"/>
                  <a:pt x="567" y="239"/>
                  <a:pt x="566" y="239"/>
                </a:cubicBezTo>
                <a:cubicBezTo>
                  <a:pt x="566" y="238"/>
                  <a:pt x="565" y="238"/>
                  <a:pt x="565" y="237"/>
                </a:cubicBezTo>
                <a:cubicBezTo>
                  <a:pt x="565" y="236"/>
                  <a:pt x="565" y="236"/>
                  <a:pt x="565" y="235"/>
                </a:cubicBezTo>
                <a:cubicBezTo>
                  <a:pt x="565" y="235"/>
                  <a:pt x="564" y="234"/>
                  <a:pt x="564" y="234"/>
                </a:cubicBezTo>
                <a:cubicBezTo>
                  <a:pt x="563" y="234"/>
                  <a:pt x="563" y="235"/>
                  <a:pt x="562" y="234"/>
                </a:cubicBezTo>
                <a:cubicBezTo>
                  <a:pt x="562" y="232"/>
                  <a:pt x="562" y="231"/>
                  <a:pt x="560" y="231"/>
                </a:cubicBezTo>
                <a:cubicBezTo>
                  <a:pt x="559" y="230"/>
                  <a:pt x="560" y="229"/>
                  <a:pt x="559" y="229"/>
                </a:cubicBezTo>
                <a:cubicBezTo>
                  <a:pt x="557" y="229"/>
                  <a:pt x="557" y="229"/>
                  <a:pt x="555" y="227"/>
                </a:cubicBezTo>
                <a:cubicBezTo>
                  <a:pt x="554" y="226"/>
                  <a:pt x="554" y="226"/>
                  <a:pt x="554" y="226"/>
                </a:cubicBezTo>
                <a:cubicBezTo>
                  <a:pt x="552" y="226"/>
                  <a:pt x="553" y="224"/>
                  <a:pt x="552" y="224"/>
                </a:cubicBezTo>
                <a:cubicBezTo>
                  <a:pt x="551" y="224"/>
                  <a:pt x="550" y="224"/>
                  <a:pt x="550" y="224"/>
                </a:cubicBezTo>
                <a:cubicBezTo>
                  <a:pt x="549" y="224"/>
                  <a:pt x="549" y="224"/>
                  <a:pt x="549" y="224"/>
                </a:cubicBezTo>
                <a:cubicBezTo>
                  <a:pt x="549" y="224"/>
                  <a:pt x="549" y="223"/>
                  <a:pt x="549" y="223"/>
                </a:cubicBezTo>
                <a:cubicBezTo>
                  <a:pt x="548" y="222"/>
                  <a:pt x="548" y="221"/>
                  <a:pt x="547" y="221"/>
                </a:cubicBezTo>
                <a:cubicBezTo>
                  <a:pt x="545" y="221"/>
                  <a:pt x="544" y="221"/>
                  <a:pt x="544" y="220"/>
                </a:cubicBezTo>
                <a:cubicBezTo>
                  <a:pt x="544" y="218"/>
                  <a:pt x="543" y="218"/>
                  <a:pt x="543" y="217"/>
                </a:cubicBezTo>
                <a:cubicBezTo>
                  <a:pt x="541" y="218"/>
                  <a:pt x="541" y="216"/>
                  <a:pt x="540" y="216"/>
                </a:cubicBezTo>
                <a:cubicBezTo>
                  <a:pt x="539" y="216"/>
                  <a:pt x="539" y="216"/>
                  <a:pt x="538" y="216"/>
                </a:cubicBezTo>
                <a:cubicBezTo>
                  <a:pt x="537" y="215"/>
                  <a:pt x="537" y="214"/>
                  <a:pt x="536" y="213"/>
                </a:cubicBezTo>
                <a:cubicBezTo>
                  <a:pt x="535" y="213"/>
                  <a:pt x="534" y="213"/>
                  <a:pt x="533" y="212"/>
                </a:cubicBezTo>
                <a:cubicBezTo>
                  <a:pt x="532" y="212"/>
                  <a:pt x="531" y="212"/>
                  <a:pt x="531" y="211"/>
                </a:cubicBezTo>
                <a:cubicBezTo>
                  <a:pt x="530" y="210"/>
                  <a:pt x="529" y="211"/>
                  <a:pt x="528" y="211"/>
                </a:cubicBezTo>
                <a:cubicBezTo>
                  <a:pt x="528" y="210"/>
                  <a:pt x="528" y="209"/>
                  <a:pt x="527" y="208"/>
                </a:cubicBezTo>
                <a:cubicBezTo>
                  <a:pt x="526" y="208"/>
                  <a:pt x="525" y="207"/>
                  <a:pt x="523" y="207"/>
                </a:cubicBezTo>
                <a:cubicBezTo>
                  <a:pt x="521" y="207"/>
                  <a:pt x="521" y="207"/>
                  <a:pt x="519" y="206"/>
                </a:cubicBezTo>
                <a:cubicBezTo>
                  <a:pt x="518" y="205"/>
                  <a:pt x="517" y="204"/>
                  <a:pt x="517" y="203"/>
                </a:cubicBezTo>
                <a:cubicBezTo>
                  <a:pt x="516" y="203"/>
                  <a:pt x="516" y="202"/>
                  <a:pt x="516" y="202"/>
                </a:cubicBezTo>
                <a:cubicBezTo>
                  <a:pt x="515" y="202"/>
                  <a:pt x="515" y="201"/>
                  <a:pt x="514" y="201"/>
                </a:cubicBezTo>
                <a:cubicBezTo>
                  <a:pt x="512" y="201"/>
                  <a:pt x="513" y="200"/>
                  <a:pt x="512" y="200"/>
                </a:cubicBezTo>
                <a:cubicBezTo>
                  <a:pt x="511" y="199"/>
                  <a:pt x="510" y="198"/>
                  <a:pt x="509" y="197"/>
                </a:cubicBezTo>
                <a:cubicBezTo>
                  <a:pt x="509" y="198"/>
                  <a:pt x="509" y="198"/>
                  <a:pt x="508" y="198"/>
                </a:cubicBezTo>
                <a:cubicBezTo>
                  <a:pt x="508" y="198"/>
                  <a:pt x="508" y="198"/>
                  <a:pt x="507" y="197"/>
                </a:cubicBezTo>
                <a:cubicBezTo>
                  <a:pt x="507" y="197"/>
                  <a:pt x="506" y="197"/>
                  <a:pt x="505" y="197"/>
                </a:cubicBezTo>
                <a:cubicBezTo>
                  <a:pt x="504" y="198"/>
                  <a:pt x="503" y="196"/>
                  <a:pt x="501" y="196"/>
                </a:cubicBezTo>
                <a:cubicBezTo>
                  <a:pt x="501" y="196"/>
                  <a:pt x="500" y="195"/>
                  <a:pt x="499" y="195"/>
                </a:cubicBezTo>
                <a:cubicBezTo>
                  <a:pt x="499" y="195"/>
                  <a:pt x="499" y="195"/>
                  <a:pt x="499" y="195"/>
                </a:cubicBezTo>
                <a:cubicBezTo>
                  <a:pt x="497" y="194"/>
                  <a:pt x="497" y="194"/>
                  <a:pt x="497" y="192"/>
                </a:cubicBezTo>
                <a:cubicBezTo>
                  <a:pt x="497" y="192"/>
                  <a:pt x="496" y="192"/>
                  <a:pt x="496" y="192"/>
                </a:cubicBezTo>
                <a:cubicBezTo>
                  <a:pt x="494" y="192"/>
                  <a:pt x="493" y="191"/>
                  <a:pt x="493" y="189"/>
                </a:cubicBezTo>
                <a:cubicBezTo>
                  <a:pt x="491" y="189"/>
                  <a:pt x="490" y="189"/>
                  <a:pt x="489" y="189"/>
                </a:cubicBezTo>
                <a:cubicBezTo>
                  <a:pt x="488" y="189"/>
                  <a:pt x="488" y="189"/>
                  <a:pt x="487" y="188"/>
                </a:cubicBezTo>
                <a:cubicBezTo>
                  <a:pt x="486" y="188"/>
                  <a:pt x="485" y="188"/>
                  <a:pt x="484" y="188"/>
                </a:cubicBezTo>
                <a:cubicBezTo>
                  <a:pt x="483" y="187"/>
                  <a:pt x="482" y="187"/>
                  <a:pt x="482" y="186"/>
                </a:cubicBezTo>
                <a:cubicBezTo>
                  <a:pt x="481" y="186"/>
                  <a:pt x="480" y="186"/>
                  <a:pt x="480" y="186"/>
                </a:cubicBezTo>
                <a:cubicBezTo>
                  <a:pt x="479" y="185"/>
                  <a:pt x="478" y="185"/>
                  <a:pt x="477" y="185"/>
                </a:cubicBezTo>
                <a:cubicBezTo>
                  <a:pt x="476" y="185"/>
                  <a:pt x="476" y="185"/>
                  <a:pt x="475" y="184"/>
                </a:cubicBezTo>
                <a:cubicBezTo>
                  <a:pt x="475" y="184"/>
                  <a:pt x="474" y="185"/>
                  <a:pt x="473" y="184"/>
                </a:cubicBezTo>
                <a:cubicBezTo>
                  <a:pt x="472" y="182"/>
                  <a:pt x="471" y="184"/>
                  <a:pt x="470" y="184"/>
                </a:cubicBezTo>
                <a:cubicBezTo>
                  <a:pt x="469" y="185"/>
                  <a:pt x="468" y="183"/>
                  <a:pt x="467" y="183"/>
                </a:cubicBezTo>
                <a:cubicBezTo>
                  <a:pt x="466" y="183"/>
                  <a:pt x="466" y="182"/>
                  <a:pt x="466" y="181"/>
                </a:cubicBezTo>
                <a:cubicBezTo>
                  <a:pt x="463" y="181"/>
                  <a:pt x="463" y="181"/>
                  <a:pt x="463" y="181"/>
                </a:cubicBezTo>
                <a:cubicBezTo>
                  <a:pt x="462" y="180"/>
                  <a:pt x="461" y="180"/>
                  <a:pt x="460" y="180"/>
                </a:cubicBezTo>
                <a:cubicBezTo>
                  <a:pt x="459" y="180"/>
                  <a:pt x="458" y="180"/>
                  <a:pt x="457" y="180"/>
                </a:cubicBezTo>
                <a:cubicBezTo>
                  <a:pt x="456" y="180"/>
                  <a:pt x="456" y="179"/>
                  <a:pt x="455" y="178"/>
                </a:cubicBezTo>
                <a:cubicBezTo>
                  <a:pt x="455" y="179"/>
                  <a:pt x="454" y="178"/>
                  <a:pt x="454" y="179"/>
                </a:cubicBezTo>
                <a:cubicBezTo>
                  <a:pt x="453" y="179"/>
                  <a:pt x="453" y="180"/>
                  <a:pt x="452" y="179"/>
                </a:cubicBezTo>
                <a:cubicBezTo>
                  <a:pt x="451" y="178"/>
                  <a:pt x="449" y="177"/>
                  <a:pt x="448" y="178"/>
                </a:cubicBezTo>
                <a:cubicBezTo>
                  <a:pt x="447" y="178"/>
                  <a:pt x="447" y="177"/>
                  <a:pt x="446" y="177"/>
                </a:cubicBezTo>
                <a:cubicBezTo>
                  <a:pt x="445" y="176"/>
                  <a:pt x="443" y="175"/>
                  <a:pt x="441" y="176"/>
                </a:cubicBezTo>
                <a:cubicBezTo>
                  <a:pt x="439" y="176"/>
                  <a:pt x="438" y="174"/>
                  <a:pt x="436" y="174"/>
                </a:cubicBezTo>
                <a:cubicBezTo>
                  <a:pt x="436" y="173"/>
                  <a:pt x="435" y="174"/>
                  <a:pt x="434" y="174"/>
                </a:cubicBezTo>
                <a:cubicBezTo>
                  <a:pt x="433" y="174"/>
                  <a:pt x="432" y="174"/>
                  <a:pt x="431" y="175"/>
                </a:cubicBezTo>
                <a:cubicBezTo>
                  <a:pt x="430" y="175"/>
                  <a:pt x="429" y="174"/>
                  <a:pt x="429" y="174"/>
                </a:cubicBezTo>
                <a:cubicBezTo>
                  <a:pt x="428" y="175"/>
                  <a:pt x="427" y="175"/>
                  <a:pt x="426" y="174"/>
                </a:cubicBezTo>
                <a:cubicBezTo>
                  <a:pt x="424" y="173"/>
                  <a:pt x="422" y="173"/>
                  <a:pt x="420" y="173"/>
                </a:cubicBezTo>
                <a:cubicBezTo>
                  <a:pt x="419" y="173"/>
                  <a:pt x="418" y="173"/>
                  <a:pt x="417" y="173"/>
                </a:cubicBezTo>
                <a:cubicBezTo>
                  <a:pt x="416" y="173"/>
                  <a:pt x="416" y="173"/>
                  <a:pt x="415" y="173"/>
                </a:cubicBezTo>
                <a:cubicBezTo>
                  <a:pt x="414" y="171"/>
                  <a:pt x="412" y="172"/>
                  <a:pt x="411" y="172"/>
                </a:cubicBezTo>
                <a:cubicBezTo>
                  <a:pt x="411" y="172"/>
                  <a:pt x="410" y="172"/>
                  <a:pt x="410" y="173"/>
                </a:cubicBezTo>
                <a:cubicBezTo>
                  <a:pt x="409" y="172"/>
                  <a:pt x="408" y="171"/>
                  <a:pt x="407" y="172"/>
                </a:cubicBezTo>
                <a:cubicBezTo>
                  <a:pt x="406" y="173"/>
                  <a:pt x="406" y="173"/>
                  <a:pt x="405" y="173"/>
                </a:cubicBezTo>
                <a:cubicBezTo>
                  <a:pt x="404" y="173"/>
                  <a:pt x="404" y="174"/>
                  <a:pt x="403" y="174"/>
                </a:cubicBezTo>
                <a:cubicBezTo>
                  <a:pt x="402" y="174"/>
                  <a:pt x="402" y="174"/>
                  <a:pt x="401" y="174"/>
                </a:cubicBezTo>
                <a:cubicBezTo>
                  <a:pt x="400" y="172"/>
                  <a:pt x="399" y="172"/>
                  <a:pt x="398" y="174"/>
                </a:cubicBezTo>
                <a:cubicBezTo>
                  <a:pt x="397" y="174"/>
                  <a:pt x="396" y="174"/>
                  <a:pt x="396" y="175"/>
                </a:cubicBezTo>
                <a:cubicBezTo>
                  <a:pt x="394" y="175"/>
                  <a:pt x="393" y="176"/>
                  <a:pt x="393" y="177"/>
                </a:cubicBezTo>
                <a:cubicBezTo>
                  <a:pt x="393" y="179"/>
                  <a:pt x="392" y="179"/>
                  <a:pt x="391" y="179"/>
                </a:cubicBezTo>
                <a:cubicBezTo>
                  <a:pt x="390" y="180"/>
                  <a:pt x="390" y="179"/>
                  <a:pt x="389" y="178"/>
                </a:cubicBezTo>
                <a:cubicBezTo>
                  <a:pt x="389" y="178"/>
                  <a:pt x="388" y="178"/>
                  <a:pt x="388" y="178"/>
                </a:cubicBezTo>
                <a:cubicBezTo>
                  <a:pt x="388" y="178"/>
                  <a:pt x="388" y="178"/>
                  <a:pt x="388" y="178"/>
                </a:cubicBezTo>
                <a:cubicBezTo>
                  <a:pt x="388" y="176"/>
                  <a:pt x="388" y="176"/>
                  <a:pt x="388" y="175"/>
                </a:cubicBezTo>
                <a:cubicBezTo>
                  <a:pt x="390" y="174"/>
                  <a:pt x="390" y="172"/>
                  <a:pt x="391" y="171"/>
                </a:cubicBezTo>
                <a:cubicBezTo>
                  <a:pt x="391" y="171"/>
                  <a:pt x="391" y="171"/>
                  <a:pt x="391" y="170"/>
                </a:cubicBezTo>
                <a:cubicBezTo>
                  <a:pt x="391" y="170"/>
                  <a:pt x="390" y="170"/>
                  <a:pt x="390" y="170"/>
                </a:cubicBezTo>
                <a:cubicBezTo>
                  <a:pt x="389" y="172"/>
                  <a:pt x="388" y="170"/>
                  <a:pt x="386" y="171"/>
                </a:cubicBezTo>
                <a:cubicBezTo>
                  <a:pt x="385" y="172"/>
                  <a:pt x="384" y="172"/>
                  <a:pt x="382" y="172"/>
                </a:cubicBezTo>
                <a:cubicBezTo>
                  <a:pt x="381" y="172"/>
                  <a:pt x="380" y="172"/>
                  <a:pt x="380" y="172"/>
                </a:cubicBezTo>
                <a:cubicBezTo>
                  <a:pt x="379" y="172"/>
                  <a:pt x="379" y="173"/>
                  <a:pt x="378" y="173"/>
                </a:cubicBezTo>
                <a:cubicBezTo>
                  <a:pt x="377" y="173"/>
                  <a:pt x="376" y="173"/>
                  <a:pt x="375" y="173"/>
                </a:cubicBezTo>
                <a:cubicBezTo>
                  <a:pt x="373" y="173"/>
                  <a:pt x="372" y="172"/>
                  <a:pt x="371" y="174"/>
                </a:cubicBezTo>
                <a:cubicBezTo>
                  <a:pt x="370" y="174"/>
                  <a:pt x="369" y="174"/>
                  <a:pt x="368" y="174"/>
                </a:cubicBezTo>
                <a:cubicBezTo>
                  <a:pt x="367" y="174"/>
                  <a:pt x="367" y="174"/>
                  <a:pt x="366" y="174"/>
                </a:cubicBezTo>
                <a:cubicBezTo>
                  <a:pt x="364" y="175"/>
                  <a:pt x="363" y="176"/>
                  <a:pt x="361" y="176"/>
                </a:cubicBezTo>
                <a:cubicBezTo>
                  <a:pt x="360" y="175"/>
                  <a:pt x="359" y="175"/>
                  <a:pt x="358" y="176"/>
                </a:cubicBezTo>
                <a:cubicBezTo>
                  <a:pt x="357" y="177"/>
                  <a:pt x="356" y="177"/>
                  <a:pt x="355" y="177"/>
                </a:cubicBezTo>
                <a:cubicBezTo>
                  <a:pt x="354" y="176"/>
                  <a:pt x="353" y="178"/>
                  <a:pt x="352" y="178"/>
                </a:cubicBezTo>
                <a:cubicBezTo>
                  <a:pt x="351" y="177"/>
                  <a:pt x="349" y="178"/>
                  <a:pt x="348" y="178"/>
                </a:cubicBezTo>
                <a:cubicBezTo>
                  <a:pt x="348" y="178"/>
                  <a:pt x="347" y="178"/>
                  <a:pt x="347" y="178"/>
                </a:cubicBezTo>
                <a:cubicBezTo>
                  <a:pt x="346" y="179"/>
                  <a:pt x="345" y="178"/>
                  <a:pt x="344" y="179"/>
                </a:cubicBezTo>
                <a:cubicBezTo>
                  <a:pt x="344" y="179"/>
                  <a:pt x="343" y="180"/>
                  <a:pt x="342" y="179"/>
                </a:cubicBezTo>
                <a:cubicBezTo>
                  <a:pt x="341" y="179"/>
                  <a:pt x="340" y="181"/>
                  <a:pt x="339" y="180"/>
                </a:cubicBezTo>
                <a:cubicBezTo>
                  <a:pt x="337" y="180"/>
                  <a:pt x="336" y="181"/>
                  <a:pt x="335" y="182"/>
                </a:cubicBezTo>
                <a:cubicBezTo>
                  <a:pt x="334" y="182"/>
                  <a:pt x="333" y="182"/>
                  <a:pt x="333" y="182"/>
                </a:cubicBezTo>
                <a:cubicBezTo>
                  <a:pt x="332" y="182"/>
                  <a:pt x="329" y="183"/>
                  <a:pt x="329" y="184"/>
                </a:cubicBezTo>
                <a:cubicBezTo>
                  <a:pt x="328" y="184"/>
                  <a:pt x="327" y="185"/>
                  <a:pt x="326" y="185"/>
                </a:cubicBezTo>
                <a:cubicBezTo>
                  <a:pt x="325" y="185"/>
                  <a:pt x="325" y="186"/>
                  <a:pt x="324" y="186"/>
                </a:cubicBezTo>
                <a:cubicBezTo>
                  <a:pt x="323" y="187"/>
                  <a:pt x="321" y="188"/>
                  <a:pt x="320" y="187"/>
                </a:cubicBezTo>
                <a:cubicBezTo>
                  <a:pt x="319" y="188"/>
                  <a:pt x="319" y="188"/>
                  <a:pt x="318" y="189"/>
                </a:cubicBezTo>
                <a:cubicBezTo>
                  <a:pt x="317" y="189"/>
                  <a:pt x="316" y="189"/>
                  <a:pt x="316" y="189"/>
                </a:cubicBezTo>
                <a:cubicBezTo>
                  <a:pt x="315" y="190"/>
                  <a:pt x="313" y="190"/>
                  <a:pt x="313" y="191"/>
                </a:cubicBezTo>
                <a:cubicBezTo>
                  <a:pt x="313" y="192"/>
                  <a:pt x="314" y="192"/>
                  <a:pt x="315" y="192"/>
                </a:cubicBezTo>
                <a:cubicBezTo>
                  <a:pt x="313" y="193"/>
                  <a:pt x="313" y="195"/>
                  <a:pt x="311" y="195"/>
                </a:cubicBezTo>
                <a:cubicBezTo>
                  <a:pt x="310" y="196"/>
                  <a:pt x="309" y="197"/>
                  <a:pt x="308" y="198"/>
                </a:cubicBezTo>
                <a:cubicBezTo>
                  <a:pt x="309" y="199"/>
                  <a:pt x="309" y="199"/>
                  <a:pt x="308" y="201"/>
                </a:cubicBezTo>
                <a:cubicBezTo>
                  <a:pt x="308" y="201"/>
                  <a:pt x="308" y="201"/>
                  <a:pt x="307" y="201"/>
                </a:cubicBezTo>
                <a:cubicBezTo>
                  <a:pt x="306" y="201"/>
                  <a:pt x="305" y="201"/>
                  <a:pt x="304" y="201"/>
                </a:cubicBezTo>
                <a:cubicBezTo>
                  <a:pt x="303" y="201"/>
                  <a:pt x="302" y="201"/>
                  <a:pt x="301" y="202"/>
                </a:cubicBezTo>
                <a:cubicBezTo>
                  <a:pt x="300" y="202"/>
                  <a:pt x="299" y="202"/>
                  <a:pt x="297" y="202"/>
                </a:cubicBezTo>
                <a:cubicBezTo>
                  <a:pt x="297" y="203"/>
                  <a:pt x="296" y="204"/>
                  <a:pt x="296" y="204"/>
                </a:cubicBezTo>
                <a:cubicBezTo>
                  <a:pt x="296" y="204"/>
                  <a:pt x="296" y="204"/>
                  <a:pt x="295" y="204"/>
                </a:cubicBezTo>
                <a:moveTo>
                  <a:pt x="371" y="168"/>
                </a:moveTo>
                <a:cubicBezTo>
                  <a:pt x="372" y="169"/>
                  <a:pt x="373" y="169"/>
                  <a:pt x="374" y="168"/>
                </a:cubicBezTo>
                <a:cubicBezTo>
                  <a:pt x="374" y="167"/>
                  <a:pt x="374" y="166"/>
                  <a:pt x="374" y="165"/>
                </a:cubicBezTo>
                <a:cubicBezTo>
                  <a:pt x="374" y="165"/>
                  <a:pt x="374" y="165"/>
                  <a:pt x="374" y="165"/>
                </a:cubicBezTo>
                <a:cubicBezTo>
                  <a:pt x="373" y="166"/>
                  <a:pt x="372" y="167"/>
                  <a:pt x="371" y="168"/>
                </a:cubicBezTo>
                <a:moveTo>
                  <a:pt x="224" y="248"/>
                </a:moveTo>
                <a:cubicBezTo>
                  <a:pt x="225" y="249"/>
                  <a:pt x="225" y="250"/>
                  <a:pt x="227" y="250"/>
                </a:cubicBezTo>
                <a:cubicBezTo>
                  <a:pt x="228" y="250"/>
                  <a:pt x="228" y="249"/>
                  <a:pt x="229" y="248"/>
                </a:cubicBezTo>
                <a:cubicBezTo>
                  <a:pt x="228" y="247"/>
                  <a:pt x="227" y="248"/>
                  <a:pt x="226" y="248"/>
                </a:cubicBezTo>
                <a:cubicBezTo>
                  <a:pt x="226" y="248"/>
                  <a:pt x="225" y="247"/>
                  <a:pt x="224" y="248"/>
                </a:cubicBezTo>
                <a:moveTo>
                  <a:pt x="612" y="285"/>
                </a:moveTo>
                <a:cubicBezTo>
                  <a:pt x="613" y="286"/>
                  <a:pt x="613" y="286"/>
                  <a:pt x="613" y="286"/>
                </a:cubicBezTo>
                <a:cubicBezTo>
                  <a:pt x="614" y="286"/>
                  <a:pt x="614" y="287"/>
                  <a:pt x="614" y="287"/>
                </a:cubicBezTo>
                <a:cubicBezTo>
                  <a:pt x="615" y="287"/>
                  <a:pt x="615" y="286"/>
                  <a:pt x="615" y="285"/>
                </a:cubicBezTo>
                <a:cubicBezTo>
                  <a:pt x="615" y="285"/>
                  <a:pt x="615" y="284"/>
                  <a:pt x="615" y="283"/>
                </a:cubicBezTo>
                <a:cubicBezTo>
                  <a:pt x="615" y="283"/>
                  <a:pt x="615" y="283"/>
                  <a:pt x="615" y="283"/>
                </a:cubicBezTo>
                <a:cubicBezTo>
                  <a:pt x="615" y="283"/>
                  <a:pt x="614" y="283"/>
                  <a:pt x="614" y="283"/>
                </a:cubicBezTo>
                <a:cubicBezTo>
                  <a:pt x="615" y="285"/>
                  <a:pt x="613" y="284"/>
                  <a:pt x="612" y="285"/>
                </a:cubicBezTo>
                <a:moveTo>
                  <a:pt x="438" y="165"/>
                </a:moveTo>
                <a:cubicBezTo>
                  <a:pt x="437" y="164"/>
                  <a:pt x="437" y="164"/>
                  <a:pt x="437" y="163"/>
                </a:cubicBezTo>
                <a:cubicBezTo>
                  <a:pt x="436" y="164"/>
                  <a:pt x="435" y="164"/>
                  <a:pt x="434" y="165"/>
                </a:cubicBezTo>
                <a:cubicBezTo>
                  <a:pt x="435" y="165"/>
                  <a:pt x="437" y="165"/>
                  <a:pt x="438" y="165"/>
                </a:cubicBezTo>
                <a:moveTo>
                  <a:pt x="387" y="164"/>
                </a:moveTo>
                <a:cubicBezTo>
                  <a:pt x="388" y="163"/>
                  <a:pt x="387" y="162"/>
                  <a:pt x="387" y="162"/>
                </a:cubicBezTo>
                <a:cubicBezTo>
                  <a:pt x="386" y="162"/>
                  <a:pt x="386" y="163"/>
                  <a:pt x="386" y="163"/>
                </a:cubicBezTo>
                <a:cubicBezTo>
                  <a:pt x="386" y="164"/>
                  <a:pt x="386" y="164"/>
                  <a:pt x="387" y="164"/>
                </a:cubicBezTo>
                <a:cubicBezTo>
                  <a:pt x="387" y="164"/>
                  <a:pt x="387" y="164"/>
                  <a:pt x="387" y="164"/>
                </a:cubicBezTo>
                <a:moveTo>
                  <a:pt x="613" y="282"/>
                </a:moveTo>
                <a:cubicBezTo>
                  <a:pt x="613" y="282"/>
                  <a:pt x="613" y="282"/>
                  <a:pt x="614" y="282"/>
                </a:cubicBezTo>
                <a:cubicBezTo>
                  <a:pt x="614" y="282"/>
                  <a:pt x="614" y="282"/>
                  <a:pt x="614" y="282"/>
                </a:cubicBezTo>
                <a:cubicBezTo>
                  <a:pt x="614" y="281"/>
                  <a:pt x="614" y="281"/>
                  <a:pt x="614" y="281"/>
                </a:cubicBezTo>
                <a:cubicBezTo>
                  <a:pt x="613" y="281"/>
                  <a:pt x="612" y="281"/>
                  <a:pt x="612" y="281"/>
                </a:cubicBezTo>
                <a:cubicBezTo>
                  <a:pt x="612" y="281"/>
                  <a:pt x="612" y="281"/>
                  <a:pt x="612" y="281"/>
                </a:cubicBezTo>
                <a:cubicBezTo>
                  <a:pt x="612" y="281"/>
                  <a:pt x="612" y="282"/>
                  <a:pt x="612" y="282"/>
                </a:cubicBezTo>
                <a:cubicBezTo>
                  <a:pt x="612" y="282"/>
                  <a:pt x="613" y="282"/>
                  <a:pt x="613" y="282"/>
                </a:cubicBezTo>
                <a:moveTo>
                  <a:pt x="378" y="166"/>
                </a:moveTo>
                <a:cubicBezTo>
                  <a:pt x="377" y="165"/>
                  <a:pt x="376" y="165"/>
                  <a:pt x="375" y="166"/>
                </a:cubicBezTo>
                <a:cubicBezTo>
                  <a:pt x="376" y="166"/>
                  <a:pt x="377" y="166"/>
                  <a:pt x="378" y="166"/>
                </a:cubicBezTo>
                <a:moveTo>
                  <a:pt x="641" y="440"/>
                </a:moveTo>
                <a:cubicBezTo>
                  <a:pt x="641" y="440"/>
                  <a:pt x="641" y="441"/>
                  <a:pt x="641" y="441"/>
                </a:cubicBezTo>
                <a:cubicBezTo>
                  <a:pt x="641" y="441"/>
                  <a:pt x="641" y="442"/>
                  <a:pt x="641" y="442"/>
                </a:cubicBezTo>
                <a:cubicBezTo>
                  <a:pt x="641" y="442"/>
                  <a:pt x="642" y="442"/>
                  <a:pt x="642" y="442"/>
                </a:cubicBezTo>
                <a:cubicBezTo>
                  <a:pt x="642" y="442"/>
                  <a:pt x="643" y="442"/>
                  <a:pt x="642" y="442"/>
                </a:cubicBezTo>
                <a:cubicBezTo>
                  <a:pt x="642" y="441"/>
                  <a:pt x="642" y="441"/>
                  <a:pt x="641" y="440"/>
                </a:cubicBezTo>
                <a:moveTo>
                  <a:pt x="422" y="163"/>
                </a:moveTo>
                <a:cubicBezTo>
                  <a:pt x="421" y="163"/>
                  <a:pt x="421" y="164"/>
                  <a:pt x="421" y="164"/>
                </a:cubicBezTo>
                <a:cubicBezTo>
                  <a:pt x="421" y="164"/>
                  <a:pt x="422" y="164"/>
                  <a:pt x="422" y="164"/>
                </a:cubicBezTo>
                <a:cubicBezTo>
                  <a:pt x="422" y="164"/>
                  <a:pt x="423" y="164"/>
                  <a:pt x="422" y="164"/>
                </a:cubicBezTo>
                <a:cubicBezTo>
                  <a:pt x="422" y="164"/>
                  <a:pt x="422" y="163"/>
                  <a:pt x="422" y="163"/>
                </a:cubicBezTo>
                <a:moveTo>
                  <a:pt x="381" y="164"/>
                </a:moveTo>
                <a:cubicBezTo>
                  <a:pt x="382" y="164"/>
                  <a:pt x="382" y="164"/>
                  <a:pt x="383" y="164"/>
                </a:cubicBezTo>
                <a:cubicBezTo>
                  <a:pt x="382" y="163"/>
                  <a:pt x="382" y="163"/>
                  <a:pt x="381" y="164"/>
                </a:cubicBezTo>
                <a:moveTo>
                  <a:pt x="268" y="212"/>
                </a:moveTo>
                <a:cubicBezTo>
                  <a:pt x="268" y="212"/>
                  <a:pt x="267" y="212"/>
                  <a:pt x="267" y="212"/>
                </a:cubicBezTo>
                <a:cubicBezTo>
                  <a:pt x="267" y="213"/>
                  <a:pt x="268" y="213"/>
                  <a:pt x="269" y="212"/>
                </a:cubicBezTo>
                <a:cubicBezTo>
                  <a:pt x="269" y="212"/>
                  <a:pt x="269" y="212"/>
                  <a:pt x="269" y="212"/>
                </a:cubicBezTo>
                <a:cubicBezTo>
                  <a:pt x="269" y="212"/>
                  <a:pt x="268" y="212"/>
                  <a:pt x="268" y="212"/>
                </a:cubicBezTo>
                <a:moveTo>
                  <a:pt x="567" y="586"/>
                </a:moveTo>
                <a:cubicBezTo>
                  <a:pt x="567" y="586"/>
                  <a:pt x="567" y="587"/>
                  <a:pt x="567" y="587"/>
                </a:cubicBezTo>
                <a:cubicBezTo>
                  <a:pt x="567" y="587"/>
                  <a:pt x="567" y="587"/>
                  <a:pt x="567" y="587"/>
                </a:cubicBezTo>
                <a:cubicBezTo>
                  <a:pt x="567" y="587"/>
                  <a:pt x="568" y="587"/>
                  <a:pt x="568" y="587"/>
                </a:cubicBezTo>
                <a:cubicBezTo>
                  <a:pt x="568" y="587"/>
                  <a:pt x="567" y="587"/>
                  <a:pt x="567" y="586"/>
                </a:cubicBezTo>
                <a:moveTo>
                  <a:pt x="612" y="529"/>
                </a:moveTo>
                <a:cubicBezTo>
                  <a:pt x="613" y="529"/>
                  <a:pt x="613" y="529"/>
                  <a:pt x="613" y="529"/>
                </a:cubicBezTo>
                <a:cubicBezTo>
                  <a:pt x="613" y="529"/>
                  <a:pt x="613" y="529"/>
                  <a:pt x="613" y="529"/>
                </a:cubicBezTo>
                <a:cubicBezTo>
                  <a:pt x="613" y="529"/>
                  <a:pt x="613" y="529"/>
                  <a:pt x="613" y="528"/>
                </a:cubicBezTo>
                <a:cubicBezTo>
                  <a:pt x="613" y="529"/>
                  <a:pt x="613" y="529"/>
                  <a:pt x="612" y="529"/>
                </a:cubicBezTo>
                <a:moveTo>
                  <a:pt x="611" y="523"/>
                </a:moveTo>
                <a:cubicBezTo>
                  <a:pt x="611" y="523"/>
                  <a:pt x="611" y="523"/>
                  <a:pt x="611" y="523"/>
                </a:cubicBezTo>
                <a:cubicBezTo>
                  <a:pt x="611" y="523"/>
                  <a:pt x="611" y="523"/>
                  <a:pt x="611" y="523"/>
                </a:cubicBezTo>
                <a:cubicBezTo>
                  <a:pt x="611" y="523"/>
                  <a:pt x="611" y="524"/>
                  <a:pt x="611" y="524"/>
                </a:cubicBezTo>
                <a:cubicBezTo>
                  <a:pt x="611" y="524"/>
                  <a:pt x="611" y="523"/>
                  <a:pt x="611" y="523"/>
                </a:cubicBezTo>
                <a:moveTo>
                  <a:pt x="611" y="536"/>
                </a:moveTo>
                <a:cubicBezTo>
                  <a:pt x="611" y="536"/>
                  <a:pt x="611" y="535"/>
                  <a:pt x="611" y="535"/>
                </a:cubicBezTo>
                <a:cubicBezTo>
                  <a:pt x="611" y="535"/>
                  <a:pt x="611" y="535"/>
                  <a:pt x="611" y="535"/>
                </a:cubicBezTo>
                <a:cubicBezTo>
                  <a:pt x="611" y="536"/>
                  <a:pt x="611" y="536"/>
                  <a:pt x="611" y="536"/>
                </a:cubicBezTo>
                <a:cubicBezTo>
                  <a:pt x="611" y="536"/>
                  <a:pt x="611" y="536"/>
                  <a:pt x="611" y="536"/>
                </a:cubicBezTo>
                <a:moveTo>
                  <a:pt x="326" y="632"/>
                </a:moveTo>
                <a:cubicBezTo>
                  <a:pt x="326" y="632"/>
                  <a:pt x="326" y="632"/>
                  <a:pt x="326" y="632"/>
                </a:cubicBezTo>
                <a:cubicBezTo>
                  <a:pt x="326" y="632"/>
                  <a:pt x="327" y="631"/>
                  <a:pt x="327" y="631"/>
                </a:cubicBezTo>
                <a:cubicBezTo>
                  <a:pt x="327" y="631"/>
                  <a:pt x="326" y="631"/>
                  <a:pt x="326" y="631"/>
                </a:cubicBezTo>
                <a:cubicBezTo>
                  <a:pt x="326" y="631"/>
                  <a:pt x="326" y="631"/>
                  <a:pt x="326" y="632"/>
                </a:cubicBezTo>
                <a:moveTo>
                  <a:pt x="614" y="290"/>
                </a:moveTo>
                <a:cubicBezTo>
                  <a:pt x="614" y="290"/>
                  <a:pt x="614" y="290"/>
                  <a:pt x="614" y="289"/>
                </a:cubicBezTo>
                <a:cubicBezTo>
                  <a:pt x="614" y="290"/>
                  <a:pt x="613" y="290"/>
                  <a:pt x="613" y="290"/>
                </a:cubicBezTo>
                <a:cubicBezTo>
                  <a:pt x="614" y="290"/>
                  <a:pt x="614" y="290"/>
                  <a:pt x="614" y="290"/>
                </a:cubicBezTo>
                <a:cubicBezTo>
                  <a:pt x="614" y="290"/>
                  <a:pt x="614" y="290"/>
                  <a:pt x="614" y="290"/>
                </a:cubicBezTo>
                <a:moveTo>
                  <a:pt x="222" y="253"/>
                </a:moveTo>
                <a:cubicBezTo>
                  <a:pt x="222" y="253"/>
                  <a:pt x="222" y="253"/>
                  <a:pt x="222" y="253"/>
                </a:cubicBezTo>
                <a:cubicBezTo>
                  <a:pt x="222" y="253"/>
                  <a:pt x="222" y="253"/>
                  <a:pt x="222" y="253"/>
                </a:cubicBezTo>
                <a:cubicBezTo>
                  <a:pt x="222" y="253"/>
                  <a:pt x="222" y="253"/>
                  <a:pt x="222" y="252"/>
                </a:cubicBezTo>
                <a:cubicBezTo>
                  <a:pt x="222" y="253"/>
                  <a:pt x="222" y="253"/>
                  <a:pt x="222" y="253"/>
                </a:cubicBezTo>
                <a:moveTo>
                  <a:pt x="621" y="295"/>
                </a:moveTo>
                <a:cubicBezTo>
                  <a:pt x="621" y="295"/>
                  <a:pt x="621" y="295"/>
                  <a:pt x="621" y="295"/>
                </a:cubicBezTo>
                <a:cubicBezTo>
                  <a:pt x="621" y="295"/>
                  <a:pt x="620" y="294"/>
                  <a:pt x="620" y="294"/>
                </a:cubicBezTo>
                <a:cubicBezTo>
                  <a:pt x="620" y="294"/>
                  <a:pt x="620" y="295"/>
                  <a:pt x="620" y="295"/>
                </a:cubicBezTo>
                <a:cubicBezTo>
                  <a:pt x="620" y="295"/>
                  <a:pt x="620" y="295"/>
                  <a:pt x="621" y="295"/>
                </a:cubicBezTo>
                <a:moveTo>
                  <a:pt x="389" y="163"/>
                </a:moveTo>
                <a:cubicBezTo>
                  <a:pt x="389" y="163"/>
                  <a:pt x="389" y="164"/>
                  <a:pt x="389" y="164"/>
                </a:cubicBezTo>
                <a:cubicBezTo>
                  <a:pt x="389" y="164"/>
                  <a:pt x="389" y="164"/>
                  <a:pt x="389" y="164"/>
                </a:cubicBezTo>
                <a:cubicBezTo>
                  <a:pt x="389" y="164"/>
                  <a:pt x="389" y="164"/>
                  <a:pt x="389" y="164"/>
                </a:cubicBezTo>
                <a:cubicBezTo>
                  <a:pt x="389" y="164"/>
                  <a:pt x="389" y="164"/>
                  <a:pt x="389" y="163"/>
                </a:cubicBezTo>
                <a:moveTo>
                  <a:pt x="643" y="459"/>
                </a:moveTo>
                <a:cubicBezTo>
                  <a:pt x="643" y="458"/>
                  <a:pt x="643" y="458"/>
                  <a:pt x="643" y="458"/>
                </a:cubicBezTo>
                <a:cubicBezTo>
                  <a:pt x="643" y="458"/>
                  <a:pt x="643" y="459"/>
                  <a:pt x="643" y="459"/>
                </a:cubicBezTo>
                <a:cubicBezTo>
                  <a:pt x="643" y="459"/>
                  <a:pt x="643" y="459"/>
                  <a:pt x="643" y="459"/>
                </a:cubicBezTo>
                <a:cubicBezTo>
                  <a:pt x="643" y="459"/>
                  <a:pt x="643" y="459"/>
                  <a:pt x="643" y="459"/>
                </a:cubicBezTo>
                <a:moveTo>
                  <a:pt x="641" y="445"/>
                </a:moveTo>
                <a:cubicBezTo>
                  <a:pt x="642" y="445"/>
                  <a:pt x="642" y="445"/>
                  <a:pt x="642" y="445"/>
                </a:cubicBezTo>
                <a:cubicBezTo>
                  <a:pt x="642" y="444"/>
                  <a:pt x="641" y="444"/>
                  <a:pt x="641" y="444"/>
                </a:cubicBezTo>
                <a:cubicBezTo>
                  <a:pt x="641" y="444"/>
                  <a:pt x="641" y="444"/>
                  <a:pt x="641" y="445"/>
                </a:cubicBezTo>
                <a:cubicBezTo>
                  <a:pt x="641" y="445"/>
                  <a:pt x="641" y="445"/>
                  <a:pt x="641" y="445"/>
                </a:cubicBezTo>
                <a:moveTo>
                  <a:pt x="647" y="444"/>
                </a:moveTo>
                <a:cubicBezTo>
                  <a:pt x="647" y="444"/>
                  <a:pt x="647" y="444"/>
                  <a:pt x="646" y="445"/>
                </a:cubicBezTo>
                <a:cubicBezTo>
                  <a:pt x="647" y="445"/>
                  <a:pt x="647" y="445"/>
                  <a:pt x="647" y="445"/>
                </a:cubicBezTo>
                <a:cubicBezTo>
                  <a:pt x="647" y="445"/>
                  <a:pt x="647" y="445"/>
                  <a:pt x="647" y="445"/>
                </a:cubicBezTo>
                <a:cubicBezTo>
                  <a:pt x="647" y="444"/>
                  <a:pt x="647" y="444"/>
                  <a:pt x="647" y="444"/>
                </a:cubicBezTo>
                <a:moveTo>
                  <a:pt x="643" y="448"/>
                </a:moveTo>
                <a:cubicBezTo>
                  <a:pt x="643" y="448"/>
                  <a:pt x="643" y="448"/>
                  <a:pt x="643" y="448"/>
                </a:cubicBezTo>
                <a:cubicBezTo>
                  <a:pt x="643" y="448"/>
                  <a:pt x="643" y="448"/>
                  <a:pt x="643" y="448"/>
                </a:cubicBezTo>
                <a:cubicBezTo>
                  <a:pt x="643" y="449"/>
                  <a:pt x="643" y="449"/>
                  <a:pt x="643" y="449"/>
                </a:cubicBezTo>
                <a:cubicBezTo>
                  <a:pt x="643" y="449"/>
                  <a:pt x="643" y="448"/>
                  <a:pt x="643" y="448"/>
                </a:cubicBezTo>
                <a:moveTo>
                  <a:pt x="94" y="535"/>
                </a:moveTo>
                <a:cubicBezTo>
                  <a:pt x="94" y="535"/>
                  <a:pt x="94" y="535"/>
                  <a:pt x="94" y="535"/>
                </a:cubicBezTo>
                <a:cubicBezTo>
                  <a:pt x="94" y="535"/>
                  <a:pt x="94" y="535"/>
                  <a:pt x="94" y="535"/>
                </a:cubicBezTo>
                <a:cubicBezTo>
                  <a:pt x="93" y="534"/>
                  <a:pt x="93" y="533"/>
                  <a:pt x="92" y="532"/>
                </a:cubicBezTo>
                <a:cubicBezTo>
                  <a:pt x="94" y="531"/>
                  <a:pt x="94" y="529"/>
                  <a:pt x="97" y="529"/>
                </a:cubicBezTo>
                <a:cubicBezTo>
                  <a:pt x="98" y="528"/>
                  <a:pt x="99" y="528"/>
                  <a:pt x="101" y="527"/>
                </a:cubicBezTo>
                <a:cubicBezTo>
                  <a:pt x="101" y="526"/>
                  <a:pt x="102" y="525"/>
                  <a:pt x="102" y="525"/>
                </a:cubicBezTo>
                <a:cubicBezTo>
                  <a:pt x="103" y="525"/>
                  <a:pt x="104" y="525"/>
                  <a:pt x="104" y="524"/>
                </a:cubicBezTo>
                <a:cubicBezTo>
                  <a:pt x="106" y="524"/>
                  <a:pt x="106" y="522"/>
                  <a:pt x="108" y="522"/>
                </a:cubicBezTo>
                <a:cubicBezTo>
                  <a:pt x="109" y="522"/>
                  <a:pt x="110" y="519"/>
                  <a:pt x="112" y="520"/>
                </a:cubicBezTo>
                <a:cubicBezTo>
                  <a:pt x="113" y="519"/>
                  <a:pt x="114" y="519"/>
                  <a:pt x="115" y="518"/>
                </a:cubicBezTo>
                <a:cubicBezTo>
                  <a:pt x="117" y="517"/>
                  <a:pt x="118" y="516"/>
                  <a:pt x="117" y="513"/>
                </a:cubicBezTo>
                <a:cubicBezTo>
                  <a:pt x="116" y="512"/>
                  <a:pt x="117" y="511"/>
                  <a:pt x="115" y="510"/>
                </a:cubicBezTo>
                <a:cubicBezTo>
                  <a:pt x="115" y="510"/>
                  <a:pt x="115" y="509"/>
                  <a:pt x="115" y="508"/>
                </a:cubicBezTo>
                <a:cubicBezTo>
                  <a:pt x="116" y="507"/>
                  <a:pt x="114" y="505"/>
                  <a:pt x="114" y="504"/>
                </a:cubicBezTo>
                <a:cubicBezTo>
                  <a:pt x="113" y="503"/>
                  <a:pt x="114" y="502"/>
                  <a:pt x="114" y="501"/>
                </a:cubicBezTo>
                <a:cubicBezTo>
                  <a:pt x="114" y="501"/>
                  <a:pt x="113" y="500"/>
                  <a:pt x="113" y="500"/>
                </a:cubicBezTo>
                <a:cubicBezTo>
                  <a:pt x="113" y="499"/>
                  <a:pt x="113" y="499"/>
                  <a:pt x="113" y="498"/>
                </a:cubicBezTo>
                <a:cubicBezTo>
                  <a:pt x="113" y="498"/>
                  <a:pt x="112" y="497"/>
                  <a:pt x="112" y="497"/>
                </a:cubicBezTo>
                <a:cubicBezTo>
                  <a:pt x="112" y="493"/>
                  <a:pt x="112" y="493"/>
                  <a:pt x="112" y="493"/>
                </a:cubicBezTo>
                <a:cubicBezTo>
                  <a:pt x="110" y="492"/>
                  <a:pt x="111" y="491"/>
                  <a:pt x="110" y="490"/>
                </a:cubicBezTo>
                <a:cubicBezTo>
                  <a:pt x="110" y="489"/>
                  <a:pt x="109" y="488"/>
                  <a:pt x="109" y="487"/>
                </a:cubicBezTo>
                <a:cubicBezTo>
                  <a:pt x="109" y="487"/>
                  <a:pt x="110" y="487"/>
                  <a:pt x="111" y="486"/>
                </a:cubicBezTo>
                <a:cubicBezTo>
                  <a:pt x="110" y="486"/>
                  <a:pt x="110" y="486"/>
                  <a:pt x="110" y="485"/>
                </a:cubicBezTo>
                <a:cubicBezTo>
                  <a:pt x="110" y="485"/>
                  <a:pt x="111" y="485"/>
                  <a:pt x="111" y="483"/>
                </a:cubicBezTo>
                <a:cubicBezTo>
                  <a:pt x="111" y="483"/>
                  <a:pt x="111" y="483"/>
                  <a:pt x="111" y="483"/>
                </a:cubicBezTo>
                <a:cubicBezTo>
                  <a:pt x="111" y="484"/>
                  <a:pt x="111" y="484"/>
                  <a:pt x="111" y="484"/>
                </a:cubicBezTo>
                <a:cubicBezTo>
                  <a:pt x="111" y="484"/>
                  <a:pt x="111" y="484"/>
                  <a:pt x="111" y="484"/>
                </a:cubicBezTo>
                <a:cubicBezTo>
                  <a:pt x="111" y="484"/>
                  <a:pt x="111" y="484"/>
                  <a:pt x="111" y="483"/>
                </a:cubicBezTo>
                <a:cubicBezTo>
                  <a:pt x="111" y="483"/>
                  <a:pt x="111" y="483"/>
                  <a:pt x="111" y="483"/>
                </a:cubicBezTo>
                <a:cubicBezTo>
                  <a:pt x="110" y="483"/>
                  <a:pt x="109" y="482"/>
                  <a:pt x="110" y="482"/>
                </a:cubicBezTo>
                <a:cubicBezTo>
                  <a:pt x="111" y="482"/>
                  <a:pt x="112" y="482"/>
                  <a:pt x="112" y="481"/>
                </a:cubicBezTo>
                <a:cubicBezTo>
                  <a:pt x="112" y="480"/>
                  <a:pt x="112" y="480"/>
                  <a:pt x="112" y="480"/>
                </a:cubicBezTo>
                <a:cubicBezTo>
                  <a:pt x="114" y="480"/>
                  <a:pt x="113" y="479"/>
                  <a:pt x="113" y="478"/>
                </a:cubicBezTo>
                <a:cubicBezTo>
                  <a:pt x="115" y="478"/>
                  <a:pt x="115" y="478"/>
                  <a:pt x="115" y="476"/>
                </a:cubicBezTo>
                <a:cubicBezTo>
                  <a:pt x="114" y="477"/>
                  <a:pt x="114" y="477"/>
                  <a:pt x="113" y="478"/>
                </a:cubicBezTo>
                <a:cubicBezTo>
                  <a:pt x="113" y="478"/>
                  <a:pt x="112" y="478"/>
                  <a:pt x="112" y="478"/>
                </a:cubicBezTo>
                <a:cubicBezTo>
                  <a:pt x="111" y="477"/>
                  <a:pt x="112" y="475"/>
                  <a:pt x="111" y="474"/>
                </a:cubicBezTo>
                <a:cubicBezTo>
                  <a:pt x="111" y="473"/>
                  <a:pt x="110" y="473"/>
                  <a:pt x="110" y="474"/>
                </a:cubicBezTo>
                <a:cubicBezTo>
                  <a:pt x="109" y="476"/>
                  <a:pt x="109" y="476"/>
                  <a:pt x="108" y="475"/>
                </a:cubicBezTo>
                <a:cubicBezTo>
                  <a:pt x="108" y="475"/>
                  <a:pt x="108" y="475"/>
                  <a:pt x="107" y="475"/>
                </a:cubicBezTo>
                <a:cubicBezTo>
                  <a:pt x="107" y="474"/>
                  <a:pt x="107" y="474"/>
                  <a:pt x="107" y="474"/>
                </a:cubicBezTo>
                <a:cubicBezTo>
                  <a:pt x="107" y="473"/>
                  <a:pt x="107" y="472"/>
                  <a:pt x="107" y="471"/>
                </a:cubicBezTo>
                <a:cubicBezTo>
                  <a:pt x="107" y="471"/>
                  <a:pt x="107" y="471"/>
                  <a:pt x="107" y="471"/>
                </a:cubicBezTo>
                <a:cubicBezTo>
                  <a:pt x="107" y="471"/>
                  <a:pt x="107" y="471"/>
                  <a:pt x="107" y="472"/>
                </a:cubicBezTo>
                <a:cubicBezTo>
                  <a:pt x="107" y="472"/>
                  <a:pt x="107" y="472"/>
                  <a:pt x="107" y="472"/>
                </a:cubicBezTo>
                <a:cubicBezTo>
                  <a:pt x="107" y="471"/>
                  <a:pt x="108" y="471"/>
                  <a:pt x="108" y="471"/>
                </a:cubicBezTo>
                <a:cubicBezTo>
                  <a:pt x="108" y="471"/>
                  <a:pt x="107" y="471"/>
                  <a:pt x="107" y="471"/>
                </a:cubicBezTo>
                <a:cubicBezTo>
                  <a:pt x="106" y="472"/>
                  <a:pt x="106" y="472"/>
                  <a:pt x="105" y="472"/>
                </a:cubicBezTo>
                <a:cubicBezTo>
                  <a:pt x="105" y="472"/>
                  <a:pt x="105" y="471"/>
                  <a:pt x="104" y="471"/>
                </a:cubicBezTo>
                <a:cubicBezTo>
                  <a:pt x="104" y="470"/>
                  <a:pt x="104" y="470"/>
                  <a:pt x="104" y="470"/>
                </a:cubicBezTo>
                <a:cubicBezTo>
                  <a:pt x="105" y="469"/>
                  <a:pt x="105" y="469"/>
                  <a:pt x="105" y="468"/>
                </a:cubicBezTo>
                <a:cubicBezTo>
                  <a:pt x="104" y="468"/>
                  <a:pt x="104" y="467"/>
                  <a:pt x="104" y="467"/>
                </a:cubicBezTo>
                <a:cubicBezTo>
                  <a:pt x="105" y="466"/>
                  <a:pt x="105" y="465"/>
                  <a:pt x="106" y="464"/>
                </a:cubicBezTo>
                <a:cubicBezTo>
                  <a:pt x="106" y="464"/>
                  <a:pt x="107" y="464"/>
                  <a:pt x="107" y="463"/>
                </a:cubicBezTo>
                <a:cubicBezTo>
                  <a:pt x="107" y="463"/>
                  <a:pt x="107" y="463"/>
                  <a:pt x="108" y="463"/>
                </a:cubicBezTo>
                <a:cubicBezTo>
                  <a:pt x="108" y="464"/>
                  <a:pt x="108" y="464"/>
                  <a:pt x="109" y="464"/>
                </a:cubicBezTo>
                <a:cubicBezTo>
                  <a:pt x="111" y="466"/>
                  <a:pt x="113" y="467"/>
                  <a:pt x="113" y="470"/>
                </a:cubicBezTo>
                <a:cubicBezTo>
                  <a:pt x="113" y="471"/>
                  <a:pt x="114" y="472"/>
                  <a:pt x="115" y="472"/>
                </a:cubicBezTo>
                <a:cubicBezTo>
                  <a:pt x="115" y="473"/>
                  <a:pt x="115" y="474"/>
                  <a:pt x="115" y="475"/>
                </a:cubicBezTo>
                <a:cubicBezTo>
                  <a:pt x="115" y="475"/>
                  <a:pt x="115" y="474"/>
                  <a:pt x="115" y="474"/>
                </a:cubicBezTo>
                <a:cubicBezTo>
                  <a:pt x="115" y="474"/>
                  <a:pt x="115" y="474"/>
                  <a:pt x="115" y="474"/>
                </a:cubicBezTo>
                <a:cubicBezTo>
                  <a:pt x="115" y="475"/>
                  <a:pt x="114" y="475"/>
                  <a:pt x="115" y="475"/>
                </a:cubicBezTo>
                <a:cubicBezTo>
                  <a:pt x="115" y="475"/>
                  <a:pt x="115" y="475"/>
                  <a:pt x="115" y="475"/>
                </a:cubicBezTo>
                <a:cubicBezTo>
                  <a:pt x="116" y="474"/>
                  <a:pt x="116" y="475"/>
                  <a:pt x="116" y="475"/>
                </a:cubicBezTo>
                <a:cubicBezTo>
                  <a:pt x="117" y="476"/>
                  <a:pt x="117" y="477"/>
                  <a:pt x="118" y="478"/>
                </a:cubicBezTo>
                <a:cubicBezTo>
                  <a:pt x="119" y="479"/>
                  <a:pt x="119" y="480"/>
                  <a:pt x="120" y="481"/>
                </a:cubicBezTo>
                <a:cubicBezTo>
                  <a:pt x="121" y="483"/>
                  <a:pt x="122" y="484"/>
                  <a:pt x="123" y="486"/>
                </a:cubicBezTo>
                <a:cubicBezTo>
                  <a:pt x="124" y="487"/>
                  <a:pt x="124" y="489"/>
                  <a:pt x="125" y="490"/>
                </a:cubicBezTo>
                <a:cubicBezTo>
                  <a:pt x="125" y="490"/>
                  <a:pt x="126" y="490"/>
                  <a:pt x="126" y="491"/>
                </a:cubicBezTo>
                <a:cubicBezTo>
                  <a:pt x="125" y="492"/>
                  <a:pt x="127" y="493"/>
                  <a:pt x="127" y="495"/>
                </a:cubicBezTo>
                <a:cubicBezTo>
                  <a:pt x="127" y="495"/>
                  <a:pt x="127" y="495"/>
                  <a:pt x="128" y="495"/>
                </a:cubicBezTo>
                <a:cubicBezTo>
                  <a:pt x="128" y="495"/>
                  <a:pt x="128" y="496"/>
                  <a:pt x="129" y="496"/>
                </a:cubicBezTo>
                <a:cubicBezTo>
                  <a:pt x="129" y="497"/>
                  <a:pt x="129" y="498"/>
                  <a:pt x="130" y="499"/>
                </a:cubicBezTo>
                <a:cubicBezTo>
                  <a:pt x="131" y="500"/>
                  <a:pt x="130" y="501"/>
                  <a:pt x="131" y="501"/>
                </a:cubicBezTo>
                <a:cubicBezTo>
                  <a:pt x="132" y="502"/>
                  <a:pt x="132" y="503"/>
                  <a:pt x="133" y="504"/>
                </a:cubicBezTo>
                <a:cubicBezTo>
                  <a:pt x="135" y="505"/>
                  <a:pt x="135" y="508"/>
                  <a:pt x="136" y="509"/>
                </a:cubicBezTo>
                <a:cubicBezTo>
                  <a:pt x="136" y="510"/>
                  <a:pt x="136" y="510"/>
                  <a:pt x="137" y="511"/>
                </a:cubicBezTo>
                <a:cubicBezTo>
                  <a:pt x="137" y="511"/>
                  <a:pt x="137" y="512"/>
                  <a:pt x="138" y="513"/>
                </a:cubicBezTo>
                <a:cubicBezTo>
                  <a:pt x="138" y="513"/>
                  <a:pt x="139" y="514"/>
                  <a:pt x="139" y="514"/>
                </a:cubicBezTo>
                <a:cubicBezTo>
                  <a:pt x="139" y="515"/>
                  <a:pt x="139" y="515"/>
                  <a:pt x="140" y="516"/>
                </a:cubicBezTo>
                <a:cubicBezTo>
                  <a:pt x="141" y="516"/>
                  <a:pt x="141" y="517"/>
                  <a:pt x="141" y="518"/>
                </a:cubicBezTo>
                <a:cubicBezTo>
                  <a:pt x="142" y="519"/>
                  <a:pt x="142" y="519"/>
                  <a:pt x="142" y="520"/>
                </a:cubicBezTo>
                <a:cubicBezTo>
                  <a:pt x="142" y="520"/>
                  <a:pt x="142" y="521"/>
                  <a:pt x="143" y="521"/>
                </a:cubicBezTo>
                <a:cubicBezTo>
                  <a:pt x="143" y="522"/>
                  <a:pt x="143" y="522"/>
                  <a:pt x="144" y="523"/>
                </a:cubicBezTo>
                <a:cubicBezTo>
                  <a:pt x="143" y="525"/>
                  <a:pt x="140" y="527"/>
                  <a:pt x="138" y="528"/>
                </a:cubicBezTo>
                <a:cubicBezTo>
                  <a:pt x="137" y="527"/>
                  <a:pt x="136" y="529"/>
                  <a:pt x="135" y="529"/>
                </a:cubicBezTo>
                <a:cubicBezTo>
                  <a:pt x="135" y="529"/>
                  <a:pt x="134" y="529"/>
                  <a:pt x="134" y="530"/>
                </a:cubicBezTo>
                <a:cubicBezTo>
                  <a:pt x="134" y="530"/>
                  <a:pt x="134" y="530"/>
                  <a:pt x="133" y="530"/>
                </a:cubicBezTo>
                <a:cubicBezTo>
                  <a:pt x="132" y="530"/>
                  <a:pt x="132" y="532"/>
                  <a:pt x="130" y="532"/>
                </a:cubicBezTo>
                <a:cubicBezTo>
                  <a:pt x="129" y="532"/>
                  <a:pt x="128" y="533"/>
                  <a:pt x="128" y="534"/>
                </a:cubicBezTo>
                <a:cubicBezTo>
                  <a:pt x="127" y="534"/>
                  <a:pt x="127" y="534"/>
                  <a:pt x="127" y="535"/>
                </a:cubicBezTo>
                <a:cubicBezTo>
                  <a:pt x="127" y="536"/>
                  <a:pt x="127" y="536"/>
                  <a:pt x="128" y="537"/>
                </a:cubicBezTo>
                <a:cubicBezTo>
                  <a:pt x="128" y="538"/>
                  <a:pt x="129" y="539"/>
                  <a:pt x="129" y="540"/>
                </a:cubicBezTo>
                <a:cubicBezTo>
                  <a:pt x="130" y="541"/>
                  <a:pt x="129" y="542"/>
                  <a:pt x="130" y="543"/>
                </a:cubicBezTo>
                <a:cubicBezTo>
                  <a:pt x="130" y="545"/>
                  <a:pt x="132" y="546"/>
                  <a:pt x="131" y="548"/>
                </a:cubicBezTo>
                <a:cubicBezTo>
                  <a:pt x="133" y="549"/>
                  <a:pt x="132" y="552"/>
                  <a:pt x="134" y="553"/>
                </a:cubicBezTo>
                <a:cubicBezTo>
                  <a:pt x="134" y="554"/>
                  <a:pt x="134" y="555"/>
                  <a:pt x="135" y="555"/>
                </a:cubicBezTo>
                <a:cubicBezTo>
                  <a:pt x="135" y="557"/>
                  <a:pt x="136" y="558"/>
                  <a:pt x="136" y="559"/>
                </a:cubicBezTo>
                <a:cubicBezTo>
                  <a:pt x="136" y="559"/>
                  <a:pt x="136" y="560"/>
                  <a:pt x="136" y="560"/>
                </a:cubicBezTo>
                <a:cubicBezTo>
                  <a:pt x="137" y="561"/>
                  <a:pt x="137" y="561"/>
                  <a:pt x="138" y="562"/>
                </a:cubicBezTo>
                <a:cubicBezTo>
                  <a:pt x="138" y="562"/>
                  <a:pt x="138" y="563"/>
                  <a:pt x="138" y="563"/>
                </a:cubicBezTo>
                <a:cubicBezTo>
                  <a:pt x="138" y="565"/>
                  <a:pt x="139" y="566"/>
                  <a:pt x="140" y="567"/>
                </a:cubicBezTo>
                <a:cubicBezTo>
                  <a:pt x="140" y="569"/>
                  <a:pt x="141" y="570"/>
                  <a:pt x="141" y="572"/>
                </a:cubicBezTo>
                <a:cubicBezTo>
                  <a:pt x="141" y="573"/>
                  <a:pt x="142" y="573"/>
                  <a:pt x="142" y="574"/>
                </a:cubicBezTo>
                <a:cubicBezTo>
                  <a:pt x="142" y="574"/>
                  <a:pt x="141" y="574"/>
                  <a:pt x="141" y="574"/>
                </a:cubicBezTo>
                <a:cubicBezTo>
                  <a:pt x="141" y="575"/>
                  <a:pt x="141" y="575"/>
                  <a:pt x="142" y="575"/>
                </a:cubicBezTo>
                <a:cubicBezTo>
                  <a:pt x="142" y="575"/>
                  <a:pt x="141" y="576"/>
                  <a:pt x="141" y="576"/>
                </a:cubicBezTo>
                <a:cubicBezTo>
                  <a:pt x="142" y="577"/>
                  <a:pt x="144" y="577"/>
                  <a:pt x="144" y="579"/>
                </a:cubicBezTo>
                <a:cubicBezTo>
                  <a:pt x="144" y="580"/>
                  <a:pt x="145" y="580"/>
                  <a:pt x="145" y="581"/>
                </a:cubicBezTo>
                <a:cubicBezTo>
                  <a:pt x="145" y="581"/>
                  <a:pt x="145" y="581"/>
                  <a:pt x="145" y="581"/>
                </a:cubicBezTo>
                <a:cubicBezTo>
                  <a:pt x="145" y="581"/>
                  <a:pt x="145" y="582"/>
                  <a:pt x="144" y="581"/>
                </a:cubicBezTo>
                <a:cubicBezTo>
                  <a:pt x="144" y="581"/>
                  <a:pt x="144" y="581"/>
                  <a:pt x="143" y="581"/>
                </a:cubicBezTo>
                <a:cubicBezTo>
                  <a:pt x="143" y="581"/>
                  <a:pt x="142" y="581"/>
                  <a:pt x="142" y="581"/>
                </a:cubicBezTo>
                <a:cubicBezTo>
                  <a:pt x="143" y="582"/>
                  <a:pt x="143" y="583"/>
                  <a:pt x="143" y="584"/>
                </a:cubicBezTo>
                <a:cubicBezTo>
                  <a:pt x="143" y="584"/>
                  <a:pt x="142" y="584"/>
                  <a:pt x="142" y="584"/>
                </a:cubicBezTo>
                <a:cubicBezTo>
                  <a:pt x="141" y="584"/>
                  <a:pt x="141" y="585"/>
                  <a:pt x="141" y="586"/>
                </a:cubicBezTo>
                <a:cubicBezTo>
                  <a:pt x="141" y="586"/>
                  <a:pt x="142" y="586"/>
                  <a:pt x="142" y="586"/>
                </a:cubicBezTo>
                <a:cubicBezTo>
                  <a:pt x="143" y="586"/>
                  <a:pt x="143" y="586"/>
                  <a:pt x="144" y="586"/>
                </a:cubicBezTo>
                <a:cubicBezTo>
                  <a:pt x="143" y="587"/>
                  <a:pt x="142" y="588"/>
                  <a:pt x="143" y="589"/>
                </a:cubicBezTo>
                <a:cubicBezTo>
                  <a:pt x="143" y="590"/>
                  <a:pt x="143" y="590"/>
                  <a:pt x="144" y="590"/>
                </a:cubicBezTo>
                <a:cubicBezTo>
                  <a:pt x="144" y="591"/>
                  <a:pt x="144" y="591"/>
                  <a:pt x="144" y="591"/>
                </a:cubicBezTo>
                <a:cubicBezTo>
                  <a:pt x="143" y="591"/>
                  <a:pt x="142" y="592"/>
                  <a:pt x="142" y="593"/>
                </a:cubicBezTo>
                <a:cubicBezTo>
                  <a:pt x="142" y="593"/>
                  <a:pt x="141" y="593"/>
                  <a:pt x="141" y="593"/>
                </a:cubicBezTo>
                <a:cubicBezTo>
                  <a:pt x="140" y="593"/>
                  <a:pt x="140" y="593"/>
                  <a:pt x="140" y="592"/>
                </a:cubicBezTo>
                <a:cubicBezTo>
                  <a:pt x="140" y="592"/>
                  <a:pt x="140" y="591"/>
                  <a:pt x="141" y="591"/>
                </a:cubicBezTo>
                <a:cubicBezTo>
                  <a:pt x="141" y="591"/>
                  <a:pt x="141" y="591"/>
                  <a:pt x="142" y="591"/>
                </a:cubicBezTo>
                <a:cubicBezTo>
                  <a:pt x="141" y="590"/>
                  <a:pt x="141" y="589"/>
                  <a:pt x="140" y="589"/>
                </a:cubicBezTo>
                <a:cubicBezTo>
                  <a:pt x="140" y="589"/>
                  <a:pt x="140" y="588"/>
                  <a:pt x="139" y="588"/>
                </a:cubicBezTo>
                <a:cubicBezTo>
                  <a:pt x="139" y="588"/>
                  <a:pt x="138" y="588"/>
                  <a:pt x="138" y="589"/>
                </a:cubicBezTo>
                <a:cubicBezTo>
                  <a:pt x="137" y="589"/>
                  <a:pt x="137" y="589"/>
                  <a:pt x="137" y="589"/>
                </a:cubicBezTo>
                <a:cubicBezTo>
                  <a:pt x="136" y="588"/>
                  <a:pt x="134" y="587"/>
                  <a:pt x="133" y="586"/>
                </a:cubicBezTo>
                <a:cubicBezTo>
                  <a:pt x="134" y="584"/>
                  <a:pt x="131" y="584"/>
                  <a:pt x="131" y="582"/>
                </a:cubicBezTo>
                <a:cubicBezTo>
                  <a:pt x="131" y="582"/>
                  <a:pt x="131" y="581"/>
                  <a:pt x="130" y="581"/>
                </a:cubicBezTo>
                <a:cubicBezTo>
                  <a:pt x="129" y="579"/>
                  <a:pt x="127" y="578"/>
                  <a:pt x="126" y="577"/>
                </a:cubicBezTo>
                <a:cubicBezTo>
                  <a:pt x="125" y="576"/>
                  <a:pt x="125" y="575"/>
                  <a:pt x="125" y="574"/>
                </a:cubicBezTo>
                <a:cubicBezTo>
                  <a:pt x="124" y="573"/>
                  <a:pt x="124" y="572"/>
                  <a:pt x="122" y="571"/>
                </a:cubicBezTo>
                <a:cubicBezTo>
                  <a:pt x="120" y="570"/>
                  <a:pt x="120" y="567"/>
                  <a:pt x="118" y="566"/>
                </a:cubicBezTo>
                <a:cubicBezTo>
                  <a:pt x="118" y="565"/>
                  <a:pt x="118" y="565"/>
                  <a:pt x="117" y="564"/>
                </a:cubicBezTo>
                <a:cubicBezTo>
                  <a:pt x="116" y="563"/>
                  <a:pt x="114" y="561"/>
                  <a:pt x="113" y="560"/>
                </a:cubicBezTo>
                <a:cubicBezTo>
                  <a:pt x="112" y="558"/>
                  <a:pt x="111" y="557"/>
                  <a:pt x="109" y="555"/>
                </a:cubicBezTo>
                <a:cubicBezTo>
                  <a:pt x="108" y="554"/>
                  <a:pt x="108" y="553"/>
                  <a:pt x="107" y="552"/>
                </a:cubicBezTo>
                <a:cubicBezTo>
                  <a:pt x="106" y="551"/>
                  <a:pt x="105" y="551"/>
                  <a:pt x="105" y="549"/>
                </a:cubicBezTo>
                <a:cubicBezTo>
                  <a:pt x="104" y="548"/>
                  <a:pt x="103" y="547"/>
                  <a:pt x="102" y="546"/>
                </a:cubicBezTo>
                <a:cubicBezTo>
                  <a:pt x="102" y="544"/>
                  <a:pt x="100" y="544"/>
                  <a:pt x="99" y="542"/>
                </a:cubicBezTo>
                <a:cubicBezTo>
                  <a:pt x="99" y="541"/>
                  <a:pt x="100" y="541"/>
                  <a:pt x="100" y="540"/>
                </a:cubicBezTo>
                <a:cubicBezTo>
                  <a:pt x="99" y="540"/>
                  <a:pt x="99" y="540"/>
                  <a:pt x="98" y="540"/>
                </a:cubicBezTo>
                <a:cubicBezTo>
                  <a:pt x="97" y="539"/>
                  <a:pt x="96" y="538"/>
                  <a:pt x="96" y="538"/>
                </a:cubicBezTo>
                <a:cubicBezTo>
                  <a:pt x="95" y="537"/>
                  <a:pt x="94" y="536"/>
                  <a:pt x="94" y="535"/>
                </a:cubicBezTo>
                <a:cubicBezTo>
                  <a:pt x="95" y="534"/>
                  <a:pt x="97" y="536"/>
                  <a:pt x="97" y="535"/>
                </a:cubicBezTo>
                <a:cubicBezTo>
                  <a:pt x="97" y="534"/>
                  <a:pt x="96" y="534"/>
                  <a:pt x="96" y="533"/>
                </a:cubicBezTo>
                <a:cubicBezTo>
                  <a:pt x="95" y="533"/>
                  <a:pt x="95" y="533"/>
                  <a:pt x="94" y="534"/>
                </a:cubicBezTo>
                <a:cubicBezTo>
                  <a:pt x="94" y="535"/>
                  <a:pt x="94" y="535"/>
                  <a:pt x="94" y="535"/>
                </a:cubicBezTo>
                <a:moveTo>
                  <a:pt x="125" y="496"/>
                </a:moveTo>
                <a:cubicBezTo>
                  <a:pt x="125" y="496"/>
                  <a:pt x="124" y="495"/>
                  <a:pt x="124" y="495"/>
                </a:cubicBezTo>
                <a:cubicBezTo>
                  <a:pt x="124" y="495"/>
                  <a:pt x="124" y="495"/>
                  <a:pt x="124" y="495"/>
                </a:cubicBezTo>
                <a:cubicBezTo>
                  <a:pt x="124" y="495"/>
                  <a:pt x="124" y="496"/>
                  <a:pt x="124" y="496"/>
                </a:cubicBezTo>
                <a:cubicBezTo>
                  <a:pt x="124" y="496"/>
                  <a:pt x="124" y="496"/>
                  <a:pt x="124" y="496"/>
                </a:cubicBezTo>
                <a:cubicBezTo>
                  <a:pt x="124" y="496"/>
                  <a:pt x="125" y="496"/>
                  <a:pt x="124" y="495"/>
                </a:cubicBezTo>
                <a:cubicBezTo>
                  <a:pt x="124" y="495"/>
                  <a:pt x="124" y="494"/>
                  <a:pt x="122" y="494"/>
                </a:cubicBezTo>
                <a:cubicBezTo>
                  <a:pt x="123" y="494"/>
                  <a:pt x="123" y="494"/>
                  <a:pt x="123" y="494"/>
                </a:cubicBezTo>
                <a:cubicBezTo>
                  <a:pt x="123" y="494"/>
                  <a:pt x="123" y="494"/>
                  <a:pt x="123" y="494"/>
                </a:cubicBezTo>
                <a:cubicBezTo>
                  <a:pt x="123" y="494"/>
                  <a:pt x="122" y="493"/>
                  <a:pt x="122" y="494"/>
                </a:cubicBezTo>
                <a:cubicBezTo>
                  <a:pt x="122" y="494"/>
                  <a:pt x="122" y="494"/>
                  <a:pt x="123" y="494"/>
                </a:cubicBezTo>
                <a:cubicBezTo>
                  <a:pt x="123" y="495"/>
                  <a:pt x="123" y="495"/>
                  <a:pt x="125" y="496"/>
                </a:cubicBezTo>
                <a:moveTo>
                  <a:pt x="135" y="563"/>
                </a:moveTo>
                <a:cubicBezTo>
                  <a:pt x="135" y="563"/>
                  <a:pt x="135" y="563"/>
                  <a:pt x="135" y="563"/>
                </a:cubicBezTo>
                <a:cubicBezTo>
                  <a:pt x="135" y="563"/>
                  <a:pt x="135" y="562"/>
                  <a:pt x="135" y="562"/>
                </a:cubicBezTo>
                <a:cubicBezTo>
                  <a:pt x="135" y="562"/>
                  <a:pt x="135" y="562"/>
                  <a:pt x="134" y="562"/>
                </a:cubicBezTo>
                <a:cubicBezTo>
                  <a:pt x="134" y="562"/>
                  <a:pt x="135" y="562"/>
                  <a:pt x="135" y="563"/>
                </a:cubicBezTo>
                <a:cubicBezTo>
                  <a:pt x="135" y="564"/>
                  <a:pt x="135" y="564"/>
                  <a:pt x="136" y="566"/>
                </a:cubicBezTo>
                <a:cubicBezTo>
                  <a:pt x="136" y="565"/>
                  <a:pt x="137" y="565"/>
                  <a:pt x="137" y="564"/>
                </a:cubicBezTo>
                <a:cubicBezTo>
                  <a:pt x="136" y="564"/>
                  <a:pt x="136" y="563"/>
                  <a:pt x="135" y="563"/>
                </a:cubicBezTo>
                <a:moveTo>
                  <a:pt x="99" y="534"/>
                </a:moveTo>
                <a:cubicBezTo>
                  <a:pt x="100" y="535"/>
                  <a:pt x="101" y="534"/>
                  <a:pt x="102" y="534"/>
                </a:cubicBezTo>
                <a:cubicBezTo>
                  <a:pt x="102" y="534"/>
                  <a:pt x="102" y="533"/>
                  <a:pt x="102" y="533"/>
                </a:cubicBezTo>
                <a:cubicBezTo>
                  <a:pt x="102" y="533"/>
                  <a:pt x="102" y="532"/>
                  <a:pt x="101" y="532"/>
                </a:cubicBezTo>
                <a:cubicBezTo>
                  <a:pt x="101" y="533"/>
                  <a:pt x="100" y="533"/>
                  <a:pt x="99" y="534"/>
                </a:cubicBezTo>
                <a:moveTo>
                  <a:pt x="115" y="484"/>
                </a:moveTo>
                <a:cubicBezTo>
                  <a:pt x="115" y="484"/>
                  <a:pt x="115" y="484"/>
                  <a:pt x="115" y="484"/>
                </a:cubicBezTo>
                <a:cubicBezTo>
                  <a:pt x="114" y="485"/>
                  <a:pt x="114" y="485"/>
                  <a:pt x="115" y="485"/>
                </a:cubicBezTo>
                <a:cubicBezTo>
                  <a:pt x="115" y="486"/>
                  <a:pt x="115" y="486"/>
                  <a:pt x="116" y="486"/>
                </a:cubicBezTo>
                <a:cubicBezTo>
                  <a:pt x="116" y="486"/>
                  <a:pt x="116" y="485"/>
                  <a:pt x="116" y="485"/>
                </a:cubicBezTo>
                <a:cubicBezTo>
                  <a:pt x="116" y="485"/>
                  <a:pt x="115" y="484"/>
                  <a:pt x="115" y="484"/>
                </a:cubicBezTo>
                <a:moveTo>
                  <a:pt x="99" y="529"/>
                </a:moveTo>
                <a:cubicBezTo>
                  <a:pt x="98" y="530"/>
                  <a:pt x="98" y="531"/>
                  <a:pt x="99" y="531"/>
                </a:cubicBezTo>
                <a:cubicBezTo>
                  <a:pt x="99" y="531"/>
                  <a:pt x="99" y="530"/>
                  <a:pt x="99" y="529"/>
                </a:cubicBezTo>
                <a:moveTo>
                  <a:pt x="132" y="561"/>
                </a:moveTo>
                <a:cubicBezTo>
                  <a:pt x="132" y="560"/>
                  <a:pt x="132" y="560"/>
                  <a:pt x="132" y="560"/>
                </a:cubicBezTo>
                <a:cubicBezTo>
                  <a:pt x="132" y="560"/>
                  <a:pt x="132" y="560"/>
                  <a:pt x="132" y="560"/>
                </a:cubicBezTo>
                <a:cubicBezTo>
                  <a:pt x="131" y="560"/>
                  <a:pt x="131" y="561"/>
                  <a:pt x="132" y="561"/>
                </a:cubicBezTo>
                <a:cubicBezTo>
                  <a:pt x="132" y="562"/>
                  <a:pt x="132" y="561"/>
                  <a:pt x="132" y="561"/>
                </a:cubicBezTo>
                <a:moveTo>
                  <a:pt x="130" y="563"/>
                </a:moveTo>
                <a:cubicBezTo>
                  <a:pt x="130" y="563"/>
                  <a:pt x="130" y="563"/>
                  <a:pt x="130" y="563"/>
                </a:cubicBezTo>
                <a:cubicBezTo>
                  <a:pt x="130" y="563"/>
                  <a:pt x="130" y="563"/>
                  <a:pt x="130" y="564"/>
                </a:cubicBezTo>
                <a:cubicBezTo>
                  <a:pt x="130" y="563"/>
                  <a:pt x="130" y="563"/>
                  <a:pt x="130" y="563"/>
                </a:cubicBezTo>
                <a:cubicBezTo>
                  <a:pt x="130" y="563"/>
                  <a:pt x="130" y="563"/>
                  <a:pt x="130" y="563"/>
                </a:cubicBezTo>
                <a:moveTo>
                  <a:pt x="132" y="565"/>
                </a:moveTo>
                <a:cubicBezTo>
                  <a:pt x="132" y="565"/>
                  <a:pt x="132" y="565"/>
                  <a:pt x="132" y="565"/>
                </a:cubicBezTo>
                <a:cubicBezTo>
                  <a:pt x="132" y="565"/>
                  <a:pt x="132" y="565"/>
                  <a:pt x="132" y="565"/>
                </a:cubicBezTo>
                <a:cubicBezTo>
                  <a:pt x="132" y="565"/>
                  <a:pt x="132" y="565"/>
                  <a:pt x="132" y="565"/>
                </a:cubicBezTo>
                <a:cubicBezTo>
                  <a:pt x="132" y="565"/>
                  <a:pt x="132" y="565"/>
                  <a:pt x="132" y="565"/>
                </a:cubicBezTo>
                <a:moveTo>
                  <a:pt x="127" y="525"/>
                </a:moveTo>
                <a:cubicBezTo>
                  <a:pt x="127" y="524"/>
                  <a:pt x="128" y="524"/>
                  <a:pt x="128" y="524"/>
                </a:cubicBezTo>
                <a:cubicBezTo>
                  <a:pt x="127" y="524"/>
                  <a:pt x="127" y="524"/>
                  <a:pt x="127" y="524"/>
                </a:cubicBezTo>
                <a:cubicBezTo>
                  <a:pt x="127" y="524"/>
                  <a:pt x="127" y="524"/>
                  <a:pt x="127" y="524"/>
                </a:cubicBezTo>
                <a:cubicBezTo>
                  <a:pt x="127" y="524"/>
                  <a:pt x="127" y="524"/>
                  <a:pt x="127" y="525"/>
                </a:cubicBezTo>
                <a:moveTo>
                  <a:pt x="99" y="535"/>
                </a:moveTo>
                <a:cubicBezTo>
                  <a:pt x="99" y="535"/>
                  <a:pt x="98" y="535"/>
                  <a:pt x="98" y="536"/>
                </a:cubicBezTo>
                <a:cubicBezTo>
                  <a:pt x="98" y="536"/>
                  <a:pt x="98" y="536"/>
                  <a:pt x="99" y="536"/>
                </a:cubicBezTo>
                <a:cubicBezTo>
                  <a:pt x="99" y="536"/>
                  <a:pt x="99" y="536"/>
                  <a:pt x="99" y="536"/>
                </a:cubicBezTo>
                <a:cubicBezTo>
                  <a:pt x="99" y="535"/>
                  <a:pt x="99" y="535"/>
                  <a:pt x="99" y="535"/>
                </a:cubicBezTo>
                <a:moveTo>
                  <a:pt x="101" y="531"/>
                </a:moveTo>
                <a:cubicBezTo>
                  <a:pt x="101" y="531"/>
                  <a:pt x="101" y="531"/>
                  <a:pt x="101" y="530"/>
                </a:cubicBezTo>
                <a:cubicBezTo>
                  <a:pt x="100" y="530"/>
                  <a:pt x="100" y="531"/>
                  <a:pt x="100" y="531"/>
                </a:cubicBezTo>
                <a:cubicBezTo>
                  <a:pt x="100" y="531"/>
                  <a:pt x="100" y="531"/>
                  <a:pt x="101" y="531"/>
                </a:cubicBezTo>
                <a:cubicBezTo>
                  <a:pt x="101" y="531"/>
                  <a:pt x="101" y="531"/>
                  <a:pt x="101" y="531"/>
                </a:cubicBezTo>
                <a:moveTo>
                  <a:pt x="127" y="519"/>
                </a:moveTo>
                <a:cubicBezTo>
                  <a:pt x="127" y="519"/>
                  <a:pt x="127" y="519"/>
                  <a:pt x="127" y="519"/>
                </a:cubicBezTo>
                <a:cubicBezTo>
                  <a:pt x="127" y="520"/>
                  <a:pt x="127" y="520"/>
                  <a:pt x="127" y="520"/>
                </a:cubicBezTo>
                <a:cubicBezTo>
                  <a:pt x="127" y="520"/>
                  <a:pt x="127" y="520"/>
                  <a:pt x="127" y="520"/>
                </a:cubicBezTo>
                <a:cubicBezTo>
                  <a:pt x="127" y="519"/>
                  <a:pt x="127" y="519"/>
                  <a:pt x="127" y="519"/>
                </a:cubicBezTo>
                <a:moveTo>
                  <a:pt x="131" y="522"/>
                </a:moveTo>
                <a:cubicBezTo>
                  <a:pt x="131" y="523"/>
                  <a:pt x="131" y="523"/>
                  <a:pt x="131" y="523"/>
                </a:cubicBezTo>
                <a:cubicBezTo>
                  <a:pt x="131" y="523"/>
                  <a:pt x="131" y="522"/>
                  <a:pt x="131" y="522"/>
                </a:cubicBezTo>
                <a:cubicBezTo>
                  <a:pt x="131" y="522"/>
                  <a:pt x="131" y="522"/>
                  <a:pt x="131" y="522"/>
                </a:cubicBezTo>
                <a:cubicBezTo>
                  <a:pt x="131" y="522"/>
                  <a:pt x="131" y="522"/>
                  <a:pt x="131" y="522"/>
                </a:cubicBezTo>
                <a:moveTo>
                  <a:pt x="109" y="466"/>
                </a:moveTo>
                <a:cubicBezTo>
                  <a:pt x="109" y="466"/>
                  <a:pt x="109" y="466"/>
                  <a:pt x="109" y="466"/>
                </a:cubicBezTo>
                <a:cubicBezTo>
                  <a:pt x="109" y="466"/>
                  <a:pt x="109" y="467"/>
                  <a:pt x="109" y="467"/>
                </a:cubicBezTo>
                <a:cubicBezTo>
                  <a:pt x="109" y="467"/>
                  <a:pt x="110" y="466"/>
                  <a:pt x="110" y="466"/>
                </a:cubicBezTo>
                <a:cubicBezTo>
                  <a:pt x="109" y="466"/>
                  <a:pt x="109" y="466"/>
                  <a:pt x="109" y="466"/>
                </a:cubicBezTo>
                <a:moveTo>
                  <a:pt x="113" y="489"/>
                </a:moveTo>
                <a:cubicBezTo>
                  <a:pt x="113" y="489"/>
                  <a:pt x="113" y="489"/>
                  <a:pt x="113" y="489"/>
                </a:cubicBezTo>
                <a:cubicBezTo>
                  <a:pt x="113" y="489"/>
                  <a:pt x="113" y="489"/>
                  <a:pt x="113" y="489"/>
                </a:cubicBezTo>
                <a:cubicBezTo>
                  <a:pt x="113" y="489"/>
                  <a:pt x="113" y="489"/>
                  <a:pt x="113" y="490"/>
                </a:cubicBezTo>
                <a:cubicBezTo>
                  <a:pt x="113" y="489"/>
                  <a:pt x="113" y="489"/>
                  <a:pt x="113" y="489"/>
                </a:cubicBezTo>
                <a:moveTo>
                  <a:pt x="111" y="471"/>
                </a:moveTo>
                <a:cubicBezTo>
                  <a:pt x="111" y="471"/>
                  <a:pt x="111" y="471"/>
                  <a:pt x="111" y="472"/>
                </a:cubicBezTo>
                <a:cubicBezTo>
                  <a:pt x="111" y="471"/>
                  <a:pt x="111" y="471"/>
                  <a:pt x="111" y="471"/>
                </a:cubicBezTo>
                <a:cubicBezTo>
                  <a:pt x="111" y="471"/>
                  <a:pt x="111" y="471"/>
                  <a:pt x="111" y="471"/>
                </a:cubicBezTo>
                <a:cubicBezTo>
                  <a:pt x="111" y="471"/>
                  <a:pt x="111" y="471"/>
                  <a:pt x="111" y="471"/>
                </a:cubicBezTo>
                <a:moveTo>
                  <a:pt x="113" y="475"/>
                </a:moveTo>
                <a:cubicBezTo>
                  <a:pt x="113" y="475"/>
                  <a:pt x="113" y="476"/>
                  <a:pt x="113" y="476"/>
                </a:cubicBezTo>
                <a:cubicBezTo>
                  <a:pt x="113" y="476"/>
                  <a:pt x="113" y="476"/>
                  <a:pt x="113" y="476"/>
                </a:cubicBezTo>
                <a:cubicBezTo>
                  <a:pt x="113" y="476"/>
                  <a:pt x="113" y="476"/>
                  <a:pt x="113" y="476"/>
                </a:cubicBezTo>
                <a:cubicBezTo>
                  <a:pt x="113" y="476"/>
                  <a:pt x="113" y="476"/>
                  <a:pt x="113" y="475"/>
                </a:cubicBezTo>
                <a:moveTo>
                  <a:pt x="115" y="481"/>
                </a:moveTo>
                <a:cubicBezTo>
                  <a:pt x="115" y="481"/>
                  <a:pt x="115" y="481"/>
                  <a:pt x="115" y="481"/>
                </a:cubicBezTo>
                <a:cubicBezTo>
                  <a:pt x="115" y="480"/>
                  <a:pt x="115" y="480"/>
                  <a:pt x="115" y="480"/>
                </a:cubicBezTo>
                <a:cubicBezTo>
                  <a:pt x="115" y="480"/>
                  <a:pt x="114" y="480"/>
                  <a:pt x="114" y="481"/>
                </a:cubicBezTo>
                <a:cubicBezTo>
                  <a:pt x="115" y="481"/>
                  <a:pt x="115" y="481"/>
                  <a:pt x="115" y="481"/>
                </a:cubicBezTo>
                <a:moveTo>
                  <a:pt x="115" y="482"/>
                </a:moveTo>
                <a:cubicBezTo>
                  <a:pt x="115" y="482"/>
                  <a:pt x="115" y="482"/>
                  <a:pt x="115" y="482"/>
                </a:cubicBezTo>
                <a:cubicBezTo>
                  <a:pt x="115" y="482"/>
                  <a:pt x="115" y="482"/>
                  <a:pt x="115" y="483"/>
                </a:cubicBezTo>
                <a:cubicBezTo>
                  <a:pt x="115" y="483"/>
                  <a:pt x="115" y="483"/>
                  <a:pt x="115" y="483"/>
                </a:cubicBezTo>
                <a:cubicBezTo>
                  <a:pt x="115" y="483"/>
                  <a:pt x="115" y="483"/>
                  <a:pt x="115" y="482"/>
                </a:cubicBezTo>
                <a:moveTo>
                  <a:pt x="118" y="485"/>
                </a:moveTo>
                <a:cubicBezTo>
                  <a:pt x="118" y="486"/>
                  <a:pt x="119" y="486"/>
                  <a:pt x="119" y="486"/>
                </a:cubicBezTo>
                <a:cubicBezTo>
                  <a:pt x="119" y="486"/>
                  <a:pt x="119" y="485"/>
                  <a:pt x="119" y="485"/>
                </a:cubicBezTo>
                <a:cubicBezTo>
                  <a:pt x="119" y="485"/>
                  <a:pt x="119" y="485"/>
                  <a:pt x="119" y="485"/>
                </a:cubicBezTo>
                <a:cubicBezTo>
                  <a:pt x="119" y="485"/>
                  <a:pt x="118" y="485"/>
                  <a:pt x="118" y="485"/>
                </a:cubicBezTo>
                <a:moveTo>
                  <a:pt x="680" y="580"/>
                </a:moveTo>
                <a:cubicBezTo>
                  <a:pt x="679" y="581"/>
                  <a:pt x="679" y="580"/>
                  <a:pt x="678" y="580"/>
                </a:cubicBezTo>
                <a:cubicBezTo>
                  <a:pt x="678" y="580"/>
                  <a:pt x="677" y="581"/>
                  <a:pt x="677" y="581"/>
                </a:cubicBezTo>
                <a:cubicBezTo>
                  <a:pt x="677" y="582"/>
                  <a:pt x="677" y="582"/>
                  <a:pt x="676" y="583"/>
                </a:cubicBezTo>
                <a:cubicBezTo>
                  <a:pt x="675" y="583"/>
                  <a:pt x="675" y="582"/>
                  <a:pt x="675" y="582"/>
                </a:cubicBezTo>
                <a:cubicBezTo>
                  <a:pt x="674" y="581"/>
                  <a:pt x="674" y="581"/>
                  <a:pt x="673" y="581"/>
                </a:cubicBezTo>
                <a:cubicBezTo>
                  <a:pt x="673" y="581"/>
                  <a:pt x="674" y="580"/>
                  <a:pt x="674" y="580"/>
                </a:cubicBezTo>
                <a:cubicBezTo>
                  <a:pt x="674" y="579"/>
                  <a:pt x="674" y="577"/>
                  <a:pt x="674" y="576"/>
                </a:cubicBezTo>
                <a:cubicBezTo>
                  <a:pt x="674" y="576"/>
                  <a:pt x="675" y="574"/>
                  <a:pt x="676" y="573"/>
                </a:cubicBezTo>
                <a:cubicBezTo>
                  <a:pt x="677" y="573"/>
                  <a:pt x="676" y="573"/>
                  <a:pt x="676" y="573"/>
                </a:cubicBezTo>
                <a:cubicBezTo>
                  <a:pt x="676" y="573"/>
                  <a:pt x="676" y="573"/>
                  <a:pt x="676" y="573"/>
                </a:cubicBezTo>
                <a:cubicBezTo>
                  <a:pt x="676" y="573"/>
                  <a:pt x="676" y="573"/>
                  <a:pt x="676" y="573"/>
                </a:cubicBezTo>
                <a:cubicBezTo>
                  <a:pt x="676" y="574"/>
                  <a:pt x="676" y="574"/>
                  <a:pt x="676" y="574"/>
                </a:cubicBezTo>
                <a:cubicBezTo>
                  <a:pt x="676" y="574"/>
                  <a:pt x="677" y="574"/>
                  <a:pt x="676" y="573"/>
                </a:cubicBezTo>
                <a:cubicBezTo>
                  <a:pt x="676" y="572"/>
                  <a:pt x="677" y="572"/>
                  <a:pt x="677" y="571"/>
                </a:cubicBezTo>
                <a:cubicBezTo>
                  <a:pt x="677" y="569"/>
                  <a:pt x="678" y="567"/>
                  <a:pt x="680" y="565"/>
                </a:cubicBezTo>
                <a:cubicBezTo>
                  <a:pt x="680" y="565"/>
                  <a:pt x="678" y="564"/>
                  <a:pt x="679" y="564"/>
                </a:cubicBezTo>
                <a:cubicBezTo>
                  <a:pt x="679" y="563"/>
                  <a:pt x="680" y="563"/>
                  <a:pt x="680" y="562"/>
                </a:cubicBezTo>
                <a:cubicBezTo>
                  <a:pt x="680" y="562"/>
                  <a:pt x="680" y="561"/>
                  <a:pt x="680" y="561"/>
                </a:cubicBezTo>
                <a:cubicBezTo>
                  <a:pt x="681" y="560"/>
                  <a:pt x="682" y="559"/>
                  <a:pt x="682" y="558"/>
                </a:cubicBezTo>
                <a:cubicBezTo>
                  <a:pt x="682" y="557"/>
                  <a:pt x="683" y="556"/>
                  <a:pt x="683" y="555"/>
                </a:cubicBezTo>
                <a:cubicBezTo>
                  <a:pt x="684" y="553"/>
                  <a:pt x="685" y="552"/>
                  <a:pt x="684" y="551"/>
                </a:cubicBezTo>
                <a:cubicBezTo>
                  <a:pt x="686" y="550"/>
                  <a:pt x="686" y="550"/>
                  <a:pt x="688" y="550"/>
                </a:cubicBezTo>
                <a:cubicBezTo>
                  <a:pt x="687" y="550"/>
                  <a:pt x="686" y="549"/>
                  <a:pt x="686" y="549"/>
                </a:cubicBezTo>
                <a:cubicBezTo>
                  <a:pt x="685" y="549"/>
                  <a:pt x="685" y="548"/>
                  <a:pt x="685" y="548"/>
                </a:cubicBezTo>
                <a:cubicBezTo>
                  <a:pt x="686" y="547"/>
                  <a:pt x="686" y="546"/>
                  <a:pt x="687" y="546"/>
                </a:cubicBezTo>
                <a:cubicBezTo>
                  <a:pt x="687" y="545"/>
                  <a:pt x="688" y="544"/>
                  <a:pt x="688" y="543"/>
                </a:cubicBezTo>
                <a:cubicBezTo>
                  <a:pt x="688" y="542"/>
                  <a:pt x="689" y="541"/>
                  <a:pt x="689" y="540"/>
                </a:cubicBezTo>
                <a:cubicBezTo>
                  <a:pt x="689" y="538"/>
                  <a:pt x="690" y="538"/>
                  <a:pt x="691" y="537"/>
                </a:cubicBezTo>
                <a:cubicBezTo>
                  <a:pt x="691" y="536"/>
                  <a:pt x="691" y="535"/>
                  <a:pt x="691" y="535"/>
                </a:cubicBezTo>
                <a:cubicBezTo>
                  <a:pt x="690" y="533"/>
                  <a:pt x="689" y="533"/>
                  <a:pt x="688" y="532"/>
                </a:cubicBezTo>
                <a:cubicBezTo>
                  <a:pt x="687" y="533"/>
                  <a:pt x="686" y="531"/>
                  <a:pt x="685" y="531"/>
                </a:cubicBezTo>
                <a:cubicBezTo>
                  <a:pt x="684" y="531"/>
                  <a:pt x="684" y="530"/>
                  <a:pt x="683" y="530"/>
                </a:cubicBezTo>
                <a:cubicBezTo>
                  <a:pt x="682" y="529"/>
                  <a:pt x="682" y="529"/>
                  <a:pt x="681" y="528"/>
                </a:cubicBezTo>
                <a:cubicBezTo>
                  <a:pt x="680" y="528"/>
                  <a:pt x="679" y="527"/>
                  <a:pt x="678" y="527"/>
                </a:cubicBezTo>
                <a:cubicBezTo>
                  <a:pt x="678" y="526"/>
                  <a:pt x="676" y="526"/>
                  <a:pt x="676" y="525"/>
                </a:cubicBezTo>
                <a:cubicBezTo>
                  <a:pt x="675" y="525"/>
                  <a:pt x="675" y="525"/>
                  <a:pt x="674" y="524"/>
                </a:cubicBezTo>
                <a:cubicBezTo>
                  <a:pt x="674" y="523"/>
                  <a:pt x="674" y="523"/>
                  <a:pt x="675" y="522"/>
                </a:cubicBezTo>
                <a:cubicBezTo>
                  <a:pt x="675" y="520"/>
                  <a:pt x="676" y="519"/>
                  <a:pt x="677" y="517"/>
                </a:cubicBezTo>
                <a:cubicBezTo>
                  <a:pt x="677" y="516"/>
                  <a:pt x="678" y="515"/>
                  <a:pt x="679" y="515"/>
                </a:cubicBezTo>
                <a:cubicBezTo>
                  <a:pt x="679" y="516"/>
                  <a:pt x="679" y="515"/>
                  <a:pt x="679" y="515"/>
                </a:cubicBezTo>
                <a:cubicBezTo>
                  <a:pt x="679" y="515"/>
                  <a:pt x="679" y="515"/>
                  <a:pt x="679" y="515"/>
                </a:cubicBezTo>
                <a:cubicBezTo>
                  <a:pt x="679" y="515"/>
                  <a:pt x="679" y="516"/>
                  <a:pt x="679" y="516"/>
                </a:cubicBezTo>
                <a:cubicBezTo>
                  <a:pt x="679" y="516"/>
                  <a:pt x="679" y="516"/>
                  <a:pt x="679" y="516"/>
                </a:cubicBezTo>
                <a:cubicBezTo>
                  <a:pt x="679" y="516"/>
                  <a:pt x="679" y="516"/>
                  <a:pt x="679" y="515"/>
                </a:cubicBezTo>
                <a:cubicBezTo>
                  <a:pt x="679" y="514"/>
                  <a:pt x="680" y="514"/>
                  <a:pt x="681" y="513"/>
                </a:cubicBezTo>
                <a:cubicBezTo>
                  <a:pt x="680" y="511"/>
                  <a:pt x="681" y="510"/>
                  <a:pt x="682" y="509"/>
                </a:cubicBezTo>
                <a:cubicBezTo>
                  <a:pt x="684" y="509"/>
                  <a:pt x="684" y="509"/>
                  <a:pt x="683" y="507"/>
                </a:cubicBezTo>
                <a:cubicBezTo>
                  <a:pt x="683" y="507"/>
                  <a:pt x="683" y="507"/>
                  <a:pt x="683" y="507"/>
                </a:cubicBezTo>
                <a:cubicBezTo>
                  <a:pt x="683" y="507"/>
                  <a:pt x="683" y="506"/>
                  <a:pt x="684" y="506"/>
                </a:cubicBezTo>
                <a:cubicBezTo>
                  <a:pt x="684" y="506"/>
                  <a:pt x="685" y="506"/>
                  <a:pt x="685" y="506"/>
                </a:cubicBezTo>
                <a:cubicBezTo>
                  <a:pt x="686" y="507"/>
                  <a:pt x="688" y="506"/>
                  <a:pt x="690" y="507"/>
                </a:cubicBezTo>
                <a:cubicBezTo>
                  <a:pt x="690" y="508"/>
                  <a:pt x="690" y="507"/>
                  <a:pt x="690" y="507"/>
                </a:cubicBezTo>
                <a:cubicBezTo>
                  <a:pt x="690" y="507"/>
                  <a:pt x="690" y="507"/>
                  <a:pt x="690" y="507"/>
                </a:cubicBezTo>
                <a:cubicBezTo>
                  <a:pt x="689" y="507"/>
                  <a:pt x="689" y="507"/>
                  <a:pt x="689" y="508"/>
                </a:cubicBezTo>
                <a:cubicBezTo>
                  <a:pt x="689" y="508"/>
                  <a:pt x="690" y="508"/>
                  <a:pt x="690" y="508"/>
                </a:cubicBezTo>
                <a:cubicBezTo>
                  <a:pt x="690" y="508"/>
                  <a:pt x="690" y="508"/>
                  <a:pt x="690" y="507"/>
                </a:cubicBezTo>
                <a:cubicBezTo>
                  <a:pt x="689" y="506"/>
                  <a:pt x="689" y="506"/>
                  <a:pt x="690" y="506"/>
                </a:cubicBezTo>
                <a:cubicBezTo>
                  <a:pt x="690" y="506"/>
                  <a:pt x="691" y="505"/>
                  <a:pt x="691" y="505"/>
                </a:cubicBezTo>
                <a:cubicBezTo>
                  <a:pt x="690" y="504"/>
                  <a:pt x="689" y="505"/>
                  <a:pt x="688" y="505"/>
                </a:cubicBezTo>
                <a:cubicBezTo>
                  <a:pt x="687" y="505"/>
                  <a:pt x="686" y="505"/>
                  <a:pt x="684" y="505"/>
                </a:cubicBezTo>
                <a:cubicBezTo>
                  <a:pt x="685" y="503"/>
                  <a:pt x="687" y="502"/>
                  <a:pt x="688" y="501"/>
                </a:cubicBezTo>
                <a:cubicBezTo>
                  <a:pt x="689" y="501"/>
                  <a:pt x="690" y="501"/>
                  <a:pt x="691" y="501"/>
                </a:cubicBezTo>
                <a:cubicBezTo>
                  <a:pt x="692" y="502"/>
                  <a:pt x="693" y="502"/>
                  <a:pt x="694" y="502"/>
                </a:cubicBezTo>
                <a:cubicBezTo>
                  <a:pt x="693" y="501"/>
                  <a:pt x="693" y="500"/>
                  <a:pt x="691" y="500"/>
                </a:cubicBezTo>
                <a:cubicBezTo>
                  <a:pt x="691" y="500"/>
                  <a:pt x="691" y="499"/>
                  <a:pt x="691" y="499"/>
                </a:cubicBezTo>
                <a:cubicBezTo>
                  <a:pt x="691" y="499"/>
                  <a:pt x="692" y="499"/>
                  <a:pt x="692" y="499"/>
                </a:cubicBezTo>
                <a:cubicBezTo>
                  <a:pt x="693" y="499"/>
                  <a:pt x="693" y="499"/>
                  <a:pt x="693" y="498"/>
                </a:cubicBezTo>
                <a:cubicBezTo>
                  <a:pt x="693" y="498"/>
                  <a:pt x="693" y="497"/>
                  <a:pt x="693" y="497"/>
                </a:cubicBezTo>
                <a:cubicBezTo>
                  <a:pt x="692" y="496"/>
                  <a:pt x="691" y="496"/>
                  <a:pt x="690" y="496"/>
                </a:cubicBezTo>
                <a:cubicBezTo>
                  <a:pt x="689" y="495"/>
                  <a:pt x="690" y="495"/>
                  <a:pt x="690" y="494"/>
                </a:cubicBezTo>
                <a:cubicBezTo>
                  <a:pt x="690" y="493"/>
                  <a:pt x="691" y="492"/>
                  <a:pt x="693" y="492"/>
                </a:cubicBezTo>
                <a:cubicBezTo>
                  <a:pt x="693" y="492"/>
                  <a:pt x="693" y="492"/>
                  <a:pt x="694" y="492"/>
                </a:cubicBezTo>
                <a:cubicBezTo>
                  <a:pt x="695" y="492"/>
                  <a:pt x="695" y="492"/>
                  <a:pt x="695" y="491"/>
                </a:cubicBezTo>
                <a:cubicBezTo>
                  <a:pt x="695" y="491"/>
                  <a:pt x="695" y="491"/>
                  <a:pt x="694" y="491"/>
                </a:cubicBezTo>
                <a:cubicBezTo>
                  <a:pt x="693" y="490"/>
                  <a:pt x="693" y="490"/>
                  <a:pt x="693" y="489"/>
                </a:cubicBezTo>
                <a:cubicBezTo>
                  <a:pt x="694" y="487"/>
                  <a:pt x="695" y="486"/>
                  <a:pt x="696" y="484"/>
                </a:cubicBezTo>
                <a:cubicBezTo>
                  <a:pt x="696" y="483"/>
                  <a:pt x="696" y="483"/>
                  <a:pt x="697" y="482"/>
                </a:cubicBezTo>
                <a:cubicBezTo>
                  <a:pt x="697" y="482"/>
                  <a:pt x="698" y="482"/>
                  <a:pt x="698" y="482"/>
                </a:cubicBezTo>
                <a:cubicBezTo>
                  <a:pt x="699" y="483"/>
                  <a:pt x="699" y="483"/>
                  <a:pt x="700" y="484"/>
                </a:cubicBezTo>
                <a:cubicBezTo>
                  <a:pt x="700" y="484"/>
                  <a:pt x="701" y="484"/>
                  <a:pt x="701" y="484"/>
                </a:cubicBezTo>
                <a:cubicBezTo>
                  <a:pt x="701" y="484"/>
                  <a:pt x="701" y="483"/>
                  <a:pt x="701" y="483"/>
                </a:cubicBezTo>
                <a:cubicBezTo>
                  <a:pt x="700" y="482"/>
                  <a:pt x="701" y="481"/>
                  <a:pt x="699" y="481"/>
                </a:cubicBezTo>
                <a:cubicBezTo>
                  <a:pt x="699" y="481"/>
                  <a:pt x="699" y="481"/>
                  <a:pt x="699" y="480"/>
                </a:cubicBezTo>
                <a:cubicBezTo>
                  <a:pt x="699" y="480"/>
                  <a:pt x="699" y="479"/>
                  <a:pt x="700" y="479"/>
                </a:cubicBezTo>
                <a:cubicBezTo>
                  <a:pt x="701" y="478"/>
                  <a:pt x="701" y="476"/>
                  <a:pt x="702" y="475"/>
                </a:cubicBezTo>
                <a:cubicBezTo>
                  <a:pt x="703" y="476"/>
                  <a:pt x="703" y="476"/>
                  <a:pt x="704" y="476"/>
                </a:cubicBezTo>
                <a:cubicBezTo>
                  <a:pt x="704" y="477"/>
                  <a:pt x="705" y="477"/>
                  <a:pt x="705" y="477"/>
                </a:cubicBezTo>
                <a:cubicBezTo>
                  <a:pt x="705" y="477"/>
                  <a:pt x="705" y="477"/>
                  <a:pt x="705" y="476"/>
                </a:cubicBezTo>
                <a:cubicBezTo>
                  <a:pt x="706" y="476"/>
                  <a:pt x="706" y="476"/>
                  <a:pt x="707" y="475"/>
                </a:cubicBezTo>
                <a:cubicBezTo>
                  <a:pt x="707" y="476"/>
                  <a:pt x="707" y="476"/>
                  <a:pt x="708" y="476"/>
                </a:cubicBezTo>
                <a:cubicBezTo>
                  <a:pt x="709" y="475"/>
                  <a:pt x="709" y="475"/>
                  <a:pt x="709" y="473"/>
                </a:cubicBezTo>
                <a:cubicBezTo>
                  <a:pt x="711" y="473"/>
                  <a:pt x="711" y="473"/>
                  <a:pt x="711" y="473"/>
                </a:cubicBezTo>
                <a:cubicBezTo>
                  <a:pt x="711" y="474"/>
                  <a:pt x="711" y="474"/>
                  <a:pt x="711" y="474"/>
                </a:cubicBezTo>
                <a:cubicBezTo>
                  <a:pt x="712" y="475"/>
                  <a:pt x="712" y="475"/>
                  <a:pt x="712" y="476"/>
                </a:cubicBezTo>
                <a:cubicBezTo>
                  <a:pt x="711" y="477"/>
                  <a:pt x="711" y="478"/>
                  <a:pt x="710" y="478"/>
                </a:cubicBezTo>
                <a:cubicBezTo>
                  <a:pt x="710" y="479"/>
                  <a:pt x="710" y="480"/>
                  <a:pt x="710" y="480"/>
                </a:cubicBezTo>
                <a:cubicBezTo>
                  <a:pt x="709" y="481"/>
                  <a:pt x="709" y="482"/>
                  <a:pt x="709" y="483"/>
                </a:cubicBezTo>
                <a:cubicBezTo>
                  <a:pt x="710" y="485"/>
                  <a:pt x="708" y="486"/>
                  <a:pt x="708" y="487"/>
                </a:cubicBezTo>
                <a:cubicBezTo>
                  <a:pt x="707" y="488"/>
                  <a:pt x="707" y="489"/>
                  <a:pt x="707" y="490"/>
                </a:cubicBezTo>
                <a:cubicBezTo>
                  <a:pt x="706" y="490"/>
                  <a:pt x="706" y="491"/>
                  <a:pt x="706" y="491"/>
                </a:cubicBezTo>
                <a:cubicBezTo>
                  <a:pt x="707" y="492"/>
                  <a:pt x="708" y="493"/>
                  <a:pt x="706" y="494"/>
                </a:cubicBezTo>
                <a:cubicBezTo>
                  <a:pt x="706" y="494"/>
                  <a:pt x="706" y="494"/>
                  <a:pt x="706" y="495"/>
                </a:cubicBezTo>
                <a:cubicBezTo>
                  <a:pt x="707" y="497"/>
                  <a:pt x="705" y="498"/>
                  <a:pt x="705" y="500"/>
                </a:cubicBezTo>
                <a:cubicBezTo>
                  <a:pt x="705" y="501"/>
                  <a:pt x="704" y="501"/>
                  <a:pt x="704" y="501"/>
                </a:cubicBezTo>
                <a:cubicBezTo>
                  <a:pt x="704" y="502"/>
                  <a:pt x="704" y="503"/>
                  <a:pt x="703" y="503"/>
                </a:cubicBezTo>
                <a:cubicBezTo>
                  <a:pt x="703" y="504"/>
                  <a:pt x="703" y="505"/>
                  <a:pt x="703" y="506"/>
                </a:cubicBezTo>
                <a:cubicBezTo>
                  <a:pt x="703" y="506"/>
                  <a:pt x="703" y="506"/>
                  <a:pt x="703" y="507"/>
                </a:cubicBezTo>
                <a:cubicBezTo>
                  <a:pt x="702" y="507"/>
                  <a:pt x="702" y="507"/>
                  <a:pt x="701" y="507"/>
                </a:cubicBezTo>
                <a:cubicBezTo>
                  <a:pt x="700" y="507"/>
                  <a:pt x="701" y="507"/>
                  <a:pt x="701" y="508"/>
                </a:cubicBezTo>
                <a:cubicBezTo>
                  <a:pt x="701" y="508"/>
                  <a:pt x="702" y="508"/>
                  <a:pt x="702" y="508"/>
                </a:cubicBezTo>
                <a:cubicBezTo>
                  <a:pt x="702" y="508"/>
                  <a:pt x="703" y="509"/>
                  <a:pt x="702" y="510"/>
                </a:cubicBezTo>
                <a:cubicBezTo>
                  <a:pt x="702" y="510"/>
                  <a:pt x="702" y="511"/>
                  <a:pt x="702" y="512"/>
                </a:cubicBezTo>
                <a:cubicBezTo>
                  <a:pt x="701" y="512"/>
                  <a:pt x="702" y="513"/>
                  <a:pt x="701" y="514"/>
                </a:cubicBezTo>
                <a:cubicBezTo>
                  <a:pt x="701" y="514"/>
                  <a:pt x="701" y="515"/>
                  <a:pt x="700" y="515"/>
                </a:cubicBezTo>
                <a:cubicBezTo>
                  <a:pt x="702" y="518"/>
                  <a:pt x="705" y="518"/>
                  <a:pt x="706" y="521"/>
                </a:cubicBezTo>
                <a:cubicBezTo>
                  <a:pt x="704" y="521"/>
                  <a:pt x="704" y="521"/>
                  <a:pt x="704" y="523"/>
                </a:cubicBezTo>
                <a:cubicBezTo>
                  <a:pt x="704" y="523"/>
                  <a:pt x="704" y="523"/>
                  <a:pt x="705" y="523"/>
                </a:cubicBezTo>
                <a:cubicBezTo>
                  <a:pt x="706" y="523"/>
                  <a:pt x="707" y="525"/>
                  <a:pt x="708" y="526"/>
                </a:cubicBezTo>
                <a:cubicBezTo>
                  <a:pt x="708" y="526"/>
                  <a:pt x="709" y="526"/>
                  <a:pt x="709" y="526"/>
                </a:cubicBezTo>
                <a:cubicBezTo>
                  <a:pt x="710" y="526"/>
                  <a:pt x="710" y="525"/>
                  <a:pt x="710" y="525"/>
                </a:cubicBezTo>
                <a:cubicBezTo>
                  <a:pt x="710" y="524"/>
                  <a:pt x="710" y="524"/>
                  <a:pt x="710" y="524"/>
                </a:cubicBezTo>
                <a:cubicBezTo>
                  <a:pt x="711" y="523"/>
                  <a:pt x="711" y="523"/>
                  <a:pt x="711" y="523"/>
                </a:cubicBezTo>
                <a:cubicBezTo>
                  <a:pt x="712" y="524"/>
                  <a:pt x="713" y="524"/>
                  <a:pt x="714" y="524"/>
                </a:cubicBezTo>
                <a:cubicBezTo>
                  <a:pt x="715" y="525"/>
                  <a:pt x="716" y="526"/>
                  <a:pt x="716" y="527"/>
                </a:cubicBezTo>
                <a:cubicBezTo>
                  <a:pt x="717" y="527"/>
                  <a:pt x="717" y="527"/>
                  <a:pt x="718" y="528"/>
                </a:cubicBezTo>
                <a:cubicBezTo>
                  <a:pt x="718" y="528"/>
                  <a:pt x="719" y="529"/>
                  <a:pt x="719" y="529"/>
                </a:cubicBezTo>
                <a:cubicBezTo>
                  <a:pt x="720" y="530"/>
                  <a:pt x="721" y="529"/>
                  <a:pt x="723" y="529"/>
                </a:cubicBezTo>
                <a:cubicBezTo>
                  <a:pt x="723" y="530"/>
                  <a:pt x="724" y="531"/>
                  <a:pt x="724" y="531"/>
                </a:cubicBezTo>
                <a:cubicBezTo>
                  <a:pt x="725" y="532"/>
                  <a:pt x="725" y="533"/>
                  <a:pt x="725" y="534"/>
                </a:cubicBezTo>
                <a:cubicBezTo>
                  <a:pt x="725" y="534"/>
                  <a:pt x="724" y="535"/>
                  <a:pt x="723" y="536"/>
                </a:cubicBezTo>
                <a:cubicBezTo>
                  <a:pt x="722" y="537"/>
                  <a:pt x="721" y="538"/>
                  <a:pt x="721" y="538"/>
                </a:cubicBezTo>
                <a:cubicBezTo>
                  <a:pt x="720" y="539"/>
                  <a:pt x="720" y="540"/>
                  <a:pt x="719" y="541"/>
                </a:cubicBezTo>
                <a:cubicBezTo>
                  <a:pt x="718" y="542"/>
                  <a:pt x="718" y="543"/>
                  <a:pt x="717" y="544"/>
                </a:cubicBezTo>
                <a:cubicBezTo>
                  <a:pt x="717" y="544"/>
                  <a:pt x="715" y="545"/>
                  <a:pt x="715" y="546"/>
                </a:cubicBezTo>
                <a:cubicBezTo>
                  <a:pt x="715" y="547"/>
                  <a:pt x="714" y="548"/>
                  <a:pt x="713" y="549"/>
                </a:cubicBezTo>
                <a:cubicBezTo>
                  <a:pt x="712" y="549"/>
                  <a:pt x="712" y="550"/>
                  <a:pt x="711" y="551"/>
                </a:cubicBezTo>
                <a:cubicBezTo>
                  <a:pt x="710" y="551"/>
                  <a:pt x="710" y="553"/>
                  <a:pt x="709" y="553"/>
                </a:cubicBezTo>
                <a:cubicBezTo>
                  <a:pt x="708" y="554"/>
                  <a:pt x="708" y="555"/>
                  <a:pt x="708" y="556"/>
                </a:cubicBezTo>
                <a:cubicBezTo>
                  <a:pt x="707" y="557"/>
                  <a:pt x="706" y="558"/>
                  <a:pt x="705" y="559"/>
                </a:cubicBezTo>
                <a:cubicBezTo>
                  <a:pt x="705" y="560"/>
                  <a:pt x="703" y="561"/>
                  <a:pt x="702" y="562"/>
                </a:cubicBezTo>
                <a:cubicBezTo>
                  <a:pt x="701" y="563"/>
                  <a:pt x="702" y="564"/>
                  <a:pt x="700" y="565"/>
                </a:cubicBezTo>
                <a:cubicBezTo>
                  <a:pt x="700" y="566"/>
                  <a:pt x="699" y="567"/>
                  <a:pt x="698" y="568"/>
                </a:cubicBezTo>
                <a:cubicBezTo>
                  <a:pt x="698" y="568"/>
                  <a:pt x="698" y="568"/>
                  <a:pt x="698" y="569"/>
                </a:cubicBezTo>
                <a:cubicBezTo>
                  <a:pt x="697" y="570"/>
                  <a:pt x="695" y="571"/>
                  <a:pt x="695" y="573"/>
                </a:cubicBezTo>
                <a:cubicBezTo>
                  <a:pt x="694" y="574"/>
                  <a:pt x="692" y="575"/>
                  <a:pt x="692" y="577"/>
                </a:cubicBezTo>
                <a:cubicBezTo>
                  <a:pt x="691" y="578"/>
                  <a:pt x="689" y="579"/>
                  <a:pt x="688" y="581"/>
                </a:cubicBezTo>
                <a:cubicBezTo>
                  <a:pt x="686" y="581"/>
                  <a:pt x="686" y="581"/>
                  <a:pt x="686" y="581"/>
                </a:cubicBezTo>
                <a:cubicBezTo>
                  <a:pt x="686" y="581"/>
                  <a:pt x="686" y="581"/>
                  <a:pt x="686" y="581"/>
                </a:cubicBezTo>
                <a:cubicBezTo>
                  <a:pt x="686" y="581"/>
                  <a:pt x="686" y="580"/>
                  <a:pt x="686" y="580"/>
                </a:cubicBezTo>
                <a:cubicBezTo>
                  <a:pt x="686" y="580"/>
                  <a:pt x="686" y="580"/>
                  <a:pt x="685" y="580"/>
                </a:cubicBezTo>
                <a:cubicBezTo>
                  <a:pt x="685" y="580"/>
                  <a:pt x="686" y="580"/>
                  <a:pt x="686" y="581"/>
                </a:cubicBezTo>
                <a:cubicBezTo>
                  <a:pt x="686" y="582"/>
                  <a:pt x="686" y="582"/>
                  <a:pt x="685" y="583"/>
                </a:cubicBezTo>
                <a:cubicBezTo>
                  <a:pt x="684" y="583"/>
                  <a:pt x="685" y="582"/>
                  <a:pt x="684" y="581"/>
                </a:cubicBezTo>
                <a:cubicBezTo>
                  <a:pt x="684" y="581"/>
                  <a:pt x="684" y="581"/>
                  <a:pt x="684" y="581"/>
                </a:cubicBezTo>
                <a:cubicBezTo>
                  <a:pt x="684" y="581"/>
                  <a:pt x="684" y="581"/>
                  <a:pt x="683" y="581"/>
                </a:cubicBezTo>
                <a:cubicBezTo>
                  <a:pt x="683" y="581"/>
                  <a:pt x="684" y="581"/>
                  <a:pt x="683" y="582"/>
                </a:cubicBezTo>
                <a:cubicBezTo>
                  <a:pt x="683" y="582"/>
                  <a:pt x="683" y="582"/>
                  <a:pt x="683" y="582"/>
                </a:cubicBezTo>
                <a:cubicBezTo>
                  <a:pt x="683" y="582"/>
                  <a:pt x="683" y="582"/>
                  <a:pt x="683" y="582"/>
                </a:cubicBezTo>
                <a:cubicBezTo>
                  <a:pt x="682" y="581"/>
                  <a:pt x="682" y="581"/>
                  <a:pt x="682" y="581"/>
                </a:cubicBezTo>
                <a:cubicBezTo>
                  <a:pt x="682" y="581"/>
                  <a:pt x="682" y="581"/>
                  <a:pt x="682" y="582"/>
                </a:cubicBezTo>
                <a:cubicBezTo>
                  <a:pt x="682" y="582"/>
                  <a:pt x="682" y="582"/>
                  <a:pt x="682" y="582"/>
                </a:cubicBezTo>
                <a:cubicBezTo>
                  <a:pt x="682" y="583"/>
                  <a:pt x="682" y="583"/>
                  <a:pt x="682" y="583"/>
                </a:cubicBezTo>
                <a:cubicBezTo>
                  <a:pt x="681" y="583"/>
                  <a:pt x="681" y="583"/>
                  <a:pt x="681" y="583"/>
                </a:cubicBezTo>
                <a:cubicBezTo>
                  <a:pt x="681" y="582"/>
                  <a:pt x="680" y="582"/>
                  <a:pt x="680" y="580"/>
                </a:cubicBezTo>
                <a:cubicBezTo>
                  <a:pt x="680" y="580"/>
                  <a:pt x="680" y="580"/>
                  <a:pt x="680" y="580"/>
                </a:cubicBezTo>
                <a:cubicBezTo>
                  <a:pt x="680" y="580"/>
                  <a:pt x="680" y="581"/>
                  <a:pt x="680" y="581"/>
                </a:cubicBezTo>
                <a:cubicBezTo>
                  <a:pt x="680" y="581"/>
                  <a:pt x="680" y="581"/>
                  <a:pt x="680" y="581"/>
                </a:cubicBezTo>
                <a:cubicBezTo>
                  <a:pt x="680" y="580"/>
                  <a:pt x="680" y="580"/>
                  <a:pt x="681" y="580"/>
                </a:cubicBezTo>
                <a:cubicBezTo>
                  <a:pt x="681" y="580"/>
                  <a:pt x="680" y="580"/>
                  <a:pt x="680" y="580"/>
                </a:cubicBezTo>
                <a:moveTo>
                  <a:pt x="696" y="495"/>
                </a:moveTo>
                <a:cubicBezTo>
                  <a:pt x="696" y="496"/>
                  <a:pt x="696" y="496"/>
                  <a:pt x="696" y="496"/>
                </a:cubicBezTo>
                <a:cubicBezTo>
                  <a:pt x="696" y="496"/>
                  <a:pt x="696" y="496"/>
                  <a:pt x="696" y="496"/>
                </a:cubicBezTo>
                <a:cubicBezTo>
                  <a:pt x="696" y="496"/>
                  <a:pt x="696" y="496"/>
                  <a:pt x="696" y="496"/>
                </a:cubicBezTo>
                <a:cubicBezTo>
                  <a:pt x="696" y="496"/>
                  <a:pt x="697" y="496"/>
                  <a:pt x="697" y="496"/>
                </a:cubicBezTo>
                <a:cubicBezTo>
                  <a:pt x="697" y="496"/>
                  <a:pt x="696" y="495"/>
                  <a:pt x="696" y="497"/>
                </a:cubicBezTo>
                <a:cubicBezTo>
                  <a:pt x="696" y="496"/>
                  <a:pt x="696" y="496"/>
                  <a:pt x="696" y="496"/>
                </a:cubicBezTo>
                <a:cubicBezTo>
                  <a:pt x="696" y="496"/>
                  <a:pt x="695" y="496"/>
                  <a:pt x="695" y="496"/>
                </a:cubicBezTo>
                <a:cubicBezTo>
                  <a:pt x="695" y="496"/>
                  <a:pt x="695" y="497"/>
                  <a:pt x="695" y="497"/>
                </a:cubicBezTo>
                <a:cubicBezTo>
                  <a:pt x="695" y="497"/>
                  <a:pt x="696" y="497"/>
                  <a:pt x="696" y="495"/>
                </a:cubicBezTo>
                <a:moveTo>
                  <a:pt x="704" y="488"/>
                </a:moveTo>
                <a:cubicBezTo>
                  <a:pt x="704" y="488"/>
                  <a:pt x="704" y="488"/>
                  <a:pt x="704" y="488"/>
                </a:cubicBezTo>
                <a:cubicBezTo>
                  <a:pt x="704" y="488"/>
                  <a:pt x="703" y="488"/>
                  <a:pt x="703" y="488"/>
                </a:cubicBezTo>
                <a:cubicBezTo>
                  <a:pt x="703" y="488"/>
                  <a:pt x="703" y="488"/>
                  <a:pt x="703" y="488"/>
                </a:cubicBezTo>
                <a:cubicBezTo>
                  <a:pt x="704" y="488"/>
                  <a:pt x="704" y="488"/>
                  <a:pt x="704" y="489"/>
                </a:cubicBezTo>
                <a:cubicBezTo>
                  <a:pt x="704" y="489"/>
                  <a:pt x="704" y="488"/>
                  <a:pt x="703" y="488"/>
                </a:cubicBezTo>
                <a:cubicBezTo>
                  <a:pt x="703" y="487"/>
                  <a:pt x="703" y="487"/>
                  <a:pt x="702" y="487"/>
                </a:cubicBezTo>
                <a:cubicBezTo>
                  <a:pt x="702" y="487"/>
                  <a:pt x="702" y="487"/>
                  <a:pt x="702" y="487"/>
                </a:cubicBezTo>
                <a:cubicBezTo>
                  <a:pt x="702" y="487"/>
                  <a:pt x="702" y="486"/>
                  <a:pt x="702" y="486"/>
                </a:cubicBezTo>
                <a:cubicBezTo>
                  <a:pt x="702" y="486"/>
                  <a:pt x="702" y="486"/>
                  <a:pt x="702" y="486"/>
                </a:cubicBezTo>
                <a:cubicBezTo>
                  <a:pt x="702" y="486"/>
                  <a:pt x="702" y="487"/>
                  <a:pt x="702" y="487"/>
                </a:cubicBezTo>
                <a:cubicBezTo>
                  <a:pt x="702" y="487"/>
                  <a:pt x="703" y="488"/>
                  <a:pt x="704" y="488"/>
                </a:cubicBezTo>
                <a:moveTo>
                  <a:pt x="686" y="514"/>
                </a:moveTo>
                <a:cubicBezTo>
                  <a:pt x="686" y="514"/>
                  <a:pt x="686" y="514"/>
                  <a:pt x="686" y="514"/>
                </a:cubicBezTo>
                <a:cubicBezTo>
                  <a:pt x="686" y="514"/>
                  <a:pt x="686" y="514"/>
                  <a:pt x="686" y="514"/>
                </a:cubicBezTo>
                <a:cubicBezTo>
                  <a:pt x="686" y="514"/>
                  <a:pt x="686" y="513"/>
                  <a:pt x="685" y="514"/>
                </a:cubicBezTo>
                <a:cubicBezTo>
                  <a:pt x="685" y="514"/>
                  <a:pt x="686" y="514"/>
                  <a:pt x="686" y="514"/>
                </a:cubicBezTo>
                <a:cubicBezTo>
                  <a:pt x="686" y="515"/>
                  <a:pt x="687" y="515"/>
                  <a:pt x="688" y="515"/>
                </a:cubicBezTo>
                <a:cubicBezTo>
                  <a:pt x="688" y="515"/>
                  <a:pt x="688" y="516"/>
                  <a:pt x="688" y="516"/>
                </a:cubicBezTo>
                <a:cubicBezTo>
                  <a:pt x="689" y="515"/>
                  <a:pt x="690" y="515"/>
                  <a:pt x="691" y="515"/>
                </a:cubicBezTo>
                <a:cubicBezTo>
                  <a:pt x="689" y="514"/>
                  <a:pt x="688" y="514"/>
                  <a:pt x="686" y="514"/>
                </a:cubicBezTo>
                <a:moveTo>
                  <a:pt x="698" y="489"/>
                </a:moveTo>
                <a:cubicBezTo>
                  <a:pt x="698" y="488"/>
                  <a:pt x="697" y="488"/>
                  <a:pt x="697" y="488"/>
                </a:cubicBezTo>
                <a:cubicBezTo>
                  <a:pt x="696" y="488"/>
                  <a:pt x="696" y="487"/>
                  <a:pt x="695" y="488"/>
                </a:cubicBezTo>
                <a:cubicBezTo>
                  <a:pt x="696" y="489"/>
                  <a:pt x="697" y="488"/>
                  <a:pt x="699" y="488"/>
                </a:cubicBezTo>
                <a:cubicBezTo>
                  <a:pt x="699" y="488"/>
                  <a:pt x="699" y="488"/>
                  <a:pt x="699" y="488"/>
                </a:cubicBezTo>
                <a:cubicBezTo>
                  <a:pt x="698" y="489"/>
                  <a:pt x="697" y="489"/>
                  <a:pt x="698" y="489"/>
                </a:cubicBezTo>
                <a:cubicBezTo>
                  <a:pt x="699" y="490"/>
                  <a:pt x="700" y="490"/>
                  <a:pt x="700" y="491"/>
                </a:cubicBezTo>
                <a:cubicBezTo>
                  <a:pt x="701" y="491"/>
                  <a:pt x="701" y="492"/>
                  <a:pt x="700" y="492"/>
                </a:cubicBezTo>
                <a:cubicBezTo>
                  <a:pt x="699" y="493"/>
                  <a:pt x="699" y="493"/>
                  <a:pt x="699" y="493"/>
                </a:cubicBezTo>
                <a:cubicBezTo>
                  <a:pt x="699" y="493"/>
                  <a:pt x="699" y="493"/>
                  <a:pt x="699" y="493"/>
                </a:cubicBezTo>
                <a:cubicBezTo>
                  <a:pt x="699" y="493"/>
                  <a:pt x="699" y="494"/>
                  <a:pt x="699" y="494"/>
                </a:cubicBezTo>
                <a:cubicBezTo>
                  <a:pt x="700" y="494"/>
                  <a:pt x="701" y="495"/>
                  <a:pt x="701" y="494"/>
                </a:cubicBezTo>
                <a:cubicBezTo>
                  <a:pt x="703" y="493"/>
                  <a:pt x="703" y="492"/>
                  <a:pt x="702" y="492"/>
                </a:cubicBezTo>
                <a:cubicBezTo>
                  <a:pt x="701" y="491"/>
                  <a:pt x="702" y="490"/>
                  <a:pt x="701" y="490"/>
                </a:cubicBezTo>
                <a:cubicBezTo>
                  <a:pt x="700" y="489"/>
                  <a:pt x="700" y="488"/>
                  <a:pt x="698" y="489"/>
                </a:cubicBezTo>
                <a:moveTo>
                  <a:pt x="700" y="497"/>
                </a:moveTo>
                <a:cubicBezTo>
                  <a:pt x="700" y="498"/>
                  <a:pt x="701" y="498"/>
                  <a:pt x="702" y="498"/>
                </a:cubicBezTo>
                <a:cubicBezTo>
                  <a:pt x="703" y="498"/>
                  <a:pt x="704" y="498"/>
                  <a:pt x="703" y="496"/>
                </a:cubicBezTo>
                <a:cubicBezTo>
                  <a:pt x="703" y="497"/>
                  <a:pt x="702" y="497"/>
                  <a:pt x="702" y="497"/>
                </a:cubicBezTo>
                <a:cubicBezTo>
                  <a:pt x="701" y="497"/>
                  <a:pt x="701" y="496"/>
                  <a:pt x="700" y="497"/>
                </a:cubicBezTo>
                <a:moveTo>
                  <a:pt x="697" y="500"/>
                </a:moveTo>
                <a:cubicBezTo>
                  <a:pt x="697" y="500"/>
                  <a:pt x="697" y="500"/>
                  <a:pt x="697" y="500"/>
                </a:cubicBezTo>
                <a:cubicBezTo>
                  <a:pt x="697" y="501"/>
                  <a:pt x="697" y="501"/>
                  <a:pt x="697" y="502"/>
                </a:cubicBezTo>
                <a:cubicBezTo>
                  <a:pt x="697" y="502"/>
                  <a:pt x="698" y="502"/>
                  <a:pt x="698" y="502"/>
                </a:cubicBezTo>
                <a:cubicBezTo>
                  <a:pt x="698" y="502"/>
                  <a:pt x="699" y="501"/>
                  <a:pt x="698" y="501"/>
                </a:cubicBezTo>
                <a:cubicBezTo>
                  <a:pt x="698" y="501"/>
                  <a:pt x="698" y="500"/>
                  <a:pt x="697" y="500"/>
                </a:cubicBezTo>
                <a:moveTo>
                  <a:pt x="703" y="499"/>
                </a:moveTo>
                <a:cubicBezTo>
                  <a:pt x="703" y="499"/>
                  <a:pt x="703" y="499"/>
                  <a:pt x="703" y="499"/>
                </a:cubicBezTo>
                <a:cubicBezTo>
                  <a:pt x="702" y="500"/>
                  <a:pt x="702" y="500"/>
                  <a:pt x="702" y="500"/>
                </a:cubicBezTo>
                <a:cubicBezTo>
                  <a:pt x="702" y="500"/>
                  <a:pt x="702" y="501"/>
                  <a:pt x="702" y="501"/>
                </a:cubicBezTo>
                <a:cubicBezTo>
                  <a:pt x="702" y="501"/>
                  <a:pt x="703" y="501"/>
                  <a:pt x="703" y="501"/>
                </a:cubicBezTo>
                <a:cubicBezTo>
                  <a:pt x="704" y="500"/>
                  <a:pt x="703" y="500"/>
                  <a:pt x="703" y="499"/>
                </a:cubicBezTo>
                <a:moveTo>
                  <a:pt x="699" y="565"/>
                </a:moveTo>
                <a:cubicBezTo>
                  <a:pt x="699" y="564"/>
                  <a:pt x="699" y="564"/>
                  <a:pt x="699" y="564"/>
                </a:cubicBezTo>
                <a:cubicBezTo>
                  <a:pt x="699" y="564"/>
                  <a:pt x="699" y="564"/>
                  <a:pt x="699" y="564"/>
                </a:cubicBezTo>
                <a:cubicBezTo>
                  <a:pt x="699" y="563"/>
                  <a:pt x="698" y="563"/>
                  <a:pt x="698" y="564"/>
                </a:cubicBezTo>
                <a:cubicBezTo>
                  <a:pt x="698" y="564"/>
                  <a:pt x="698" y="564"/>
                  <a:pt x="699" y="565"/>
                </a:cubicBezTo>
                <a:moveTo>
                  <a:pt x="682" y="512"/>
                </a:moveTo>
                <a:cubicBezTo>
                  <a:pt x="682" y="512"/>
                  <a:pt x="682" y="513"/>
                  <a:pt x="682" y="513"/>
                </a:cubicBezTo>
                <a:cubicBezTo>
                  <a:pt x="682" y="513"/>
                  <a:pt x="682" y="513"/>
                  <a:pt x="682" y="513"/>
                </a:cubicBezTo>
                <a:cubicBezTo>
                  <a:pt x="682" y="513"/>
                  <a:pt x="682" y="513"/>
                  <a:pt x="682" y="513"/>
                </a:cubicBezTo>
                <a:cubicBezTo>
                  <a:pt x="682" y="513"/>
                  <a:pt x="682" y="513"/>
                  <a:pt x="682" y="512"/>
                </a:cubicBezTo>
                <a:moveTo>
                  <a:pt x="700" y="503"/>
                </a:moveTo>
                <a:cubicBezTo>
                  <a:pt x="700" y="502"/>
                  <a:pt x="700" y="502"/>
                  <a:pt x="700" y="502"/>
                </a:cubicBezTo>
                <a:cubicBezTo>
                  <a:pt x="700" y="502"/>
                  <a:pt x="700" y="502"/>
                  <a:pt x="700" y="502"/>
                </a:cubicBezTo>
                <a:cubicBezTo>
                  <a:pt x="700" y="502"/>
                  <a:pt x="700" y="503"/>
                  <a:pt x="700" y="503"/>
                </a:cubicBezTo>
                <a:cubicBezTo>
                  <a:pt x="700" y="503"/>
                  <a:pt x="700" y="503"/>
                  <a:pt x="700" y="503"/>
                </a:cubicBezTo>
                <a:moveTo>
                  <a:pt x="695" y="503"/>
                </a:moveTo>
                <a:cubicBezTo>
                  <a:pt x="694" y="503"/>
                  <a:pt x="694" y="503"/>
                  <a:pt x="694" y="503"/>
                </a:cubicBezTo>
                <a:cubicBezTo>
                  <a:pt x="694" y="503"/>
                  <a:pt x="694" y="504"/>
                  <a:pt x="694" y="504"/>
                </a:cubicBezTo>
                <a:cubicBezTo>
                  <a:pt x="694" y="504"/>
                  <a:pt x="695" y="503"/>
                  <a:pt x="695" y="503"/>
                </a:cubicBezTo>
                <a:cubicBezTo>
                  <a:pt x="695" y="503"/>
                  <a:pt x="695" y="503"/>
                  <a:pt x="695" y="503"/>
                </a:cubicBezTo>
                <a:moveTo>
                  <a:pt x="700" y="504"/>
                </a:moveTo>
                <a:cubicBezTo>
                  <a:pt x="700" y="504"/>
                  <a:pt x="700" y="504"/>
                  <a:pt x="700" y="504"/>
                </a:cubicBezTo>
                <a:cubicBezTo>
                  <a:pt x="700" y="504"/>
                  <a:pt x="700" y="505"/>
                  <a:pt x="700" y="505"/>
                </a:cubicBezTo>
                <a:cubicBezTo>
                  <a:pt x="700" y="505"/>
                  <a:pt x="700" y="504"/>
                  <a:pt x="701" y="504"/>
                </a:cubicBezTo>
                <a:cubicBezTo>
                  <a:pt x="700" y="504"/>
                  <a:pt x="700" y="504"/>
                  <a:pt x="700" y="504"/>
                </a:cubicBezTo>
                <a:moveTo>
                  <a:pt x="693" y="537"/>
                </a:moveTo>
                <a:cubicBezTo>
                  <a:pt x="693" y="536"/>
                  <a:pt x="693" y="536"/>
                  <a:pt x="692" y="536"/>
                </a:cubicBezTo>
                <a:cubicBezTo>
                  <a:pt x="692" y="536"/>
                  <a:pt x="692" y="536"/>
                  <a:pt x="692" y="536"/>
                </a:cubicBezTo>
                <a:cubicBezTo>
                  <a:pt x="692" y="537"/>
                  <a:pt x="692" y="537"/>
                  <a:pt x="692" y="537"/>
                </a:cubicBezTo>
                <a:cubicBezTo>
                  <a:pt x="693" y="537"/>
                  <a:pt x="693" y="537"/>
                  <a:pt x="693" y="537"/>
                </a:cubicBezTo>
                <a:moveTo>
                  <a:pt x="704" y="482"/>
                </a:moveTo>
                <a:cubicBezTo>
                  <a:pt x="704" y="481"/>
                  <a:pt x="704" y="481"/>
                  <a:pt x="704" y="481"/>
                </a:cubicBezTo>
                <a:cubicBezTo>
                  <a:pt x="704" y="481"/>
                  <a:pt x="704" y="481"/>
                  <a:pt x="704" y="481"/>
                </a:cubicBezTo>
                <a:cubicBezTo>
                  <a:pt x="704" y="482"/>
                  <a:pt x="704" y="482"/>
                  <a:pt x="704" y="482"/>
                </a:cubicBezTo>
                <a:cubicBezTo>
                  <a:pt x="704" y="482"/>
                  <a:pt x="704" y="482"/>
                  <a:pt x="704" y="482"/>
                </a:cubicBezTo>
                <a:moveTo>
                  <a:pt x="211" y="52"/>
                </a:moveTo>
                <a:cubicBezTo>
                  <a:pt x="211" y="55"/>
                  <a:pt x="211" y="55"/>
                  <a:pt x="211" y="55"/>
                </a:cubicBezTo>
                <a:cubicBezTo>
                  <a:pt x="212" y="55"/>
                  <a:pt x="212" y="55"/>
                  <a:pt x="213" y="56"/>
                </a:cubicBezTo>
                <a:cubicBezTo>
                  <a:pt x="212" y="56"/>
                  <a:pt x="211" y="56"/>
                  <a:pt x="210" y="56"/>
                </a:cubicBezTo>
                <a:cubicBezTo>
                  <a:pt x="211" y="57"/>
                  <a:pt x="211" y="58"/>
                  <a:pt x="211" y="58"/>
                </a:cubicBezTo>
                <a:cubicBezTo>
                  <a:pt x="211" y="59"/>
                  <a:pt x="211" y="59"/>
                  <a:pt x="211" y="60"/>
                </a:cubicBezTo>
                <a:cubicBezTo>
                  <a:pt x="211" y="60"/>
                  <a:pt x="211" y="60"/>
                  <a:pt x="211" y="60"/>
                </a:cubicBezTo>
                <a:cubicBezTo>
                  <a:pt x="211" y="60"/>
                  <a:pt x="211" y="60"/>
                  <a:pt x="211" y="60"/>
                </a:cubicBezTo>
                <a:cubicBezTo>
                  <a:pt x="210" y="60"/>
                  <a:pt x="210" y="60"/>
                  <a:pt x="211" y="61"/>
                </a:cubicBezTo>
                <a:cubicBezTo>
                  <a:pt x="211" y="61"/>
                  <a:pt x="211" y="60"/>
                  <a:pt x="211" y="60"/>
                </a:cubicBezTo>
                <a:cubicBezTo>
                  <a:pt x="212" y="60"/>
                  <a:pt x="212" y="60"/>
                  <a:pt x="213" y="60"/>
                </a:cubicBezTo>
                <a:cubicBezTo>
                  <a:pt x="212" y="61"/>
                  <a:pt x="211" y="62"/>
                  <a:pt x="211" y="63"/>
                </a:cubicBezTo>
                <a:cubicBezTo>
                  <a:pt x="211" y="64"/>
                  <a:pt x="210" y="64"/>
                  <a:pt x="210" y="64"/>
                </a:cubicBezTo>
                <a:cubicBezTo>
                  <a:pt x="209" y="64"/>
                  <a:pt x="209" y="63"/>
                  <a:pt x="208" y="63"/>
                </a:cubicBezTo>
                <a:cubicBezTo>
                  <a:pt x="208" y="63"/>
                  <a:pt x="208" y="63"/>
                  <a:pt x="208" y="63"/>
                </a:cubicBezTo>
                <a:cubicBezTo>
                  <a:pt x="208" y="63"/>
                  <a:pt x="208" y="62"/>
                  <a:pt x="208" y="62"/>
                </a:cubicBezTo>
                <a:cubicBezTo>
                  <a:pt x="208" y="62"/>
                  <a:pt x="208" y="62"/>
                  <a:pt x="207" y="62"/>
                </a:cubicBezTo>
                <a:cubicBezTo>
                  <a:pt x="207" y="62"/>
                  <a:pt x="208" y="63"/>
                  <a:pt x="208" y="63"/>
                </a:cubicBezTo>
                <a:cubicBezTo>
                  <a:pt x="208" y="64"/>
                  <a:pt x="208" y="65"/>
                  <a:pt x="209" y="66"/>
                </a:cubicBezTo>
                <a:cubicBezTo>
                  <a:pt x="209" y="65"/>
                  <a:pt x="209" y="65"/>
                  <a:pt x="210" y="65"/>
                </a:cubicBezTo>
                <a:cubicBezTo>
                  <a:pt x="210" y="65"/>
                  <a:pt x="211" y="65"/>
                  <a:pt x="211" y="66"/>
                </a:cubicBezTo>
                <a:cubicBezTo>
                  <a:pt x="211" y="66"/>
                  <a:pt x="212" y="66"/>
                  <a:pt x="212" y="67"/>
                </a:cubicBezTo>
                <a:cubicBezTo>
                  <a:pt x="211" y="68"/>
                  <a:pt x="210" y="67"/>
                  <a:pt x="210" y="68"/>
                </a:cubicBezTo>
                <a:cubicBezTo>
                  <a:pt x="209" y="68"/>
                  <a:pt x="209" y="69"/>
                  <a:pt x="208" y="69"/>
                </a:cubicBezTo>
                <a:cubicBezTo>
                  <a:pt x="208" y="70"/>
                  <a:pt x="207" y="69"/>
                  <a:pt x="206" y="70"/>
                </a:cubicBezTo>
                <a:cubicBezTo>
                  <a:pt x="206" y="71"/>
                  <a:pt x="204" y="70"/>
                  <a:pt x="204" y="71"/>
                </a:cubicBezTo>
                <a:cubicBezTo>
                  <a:pt x="203" y="72"/>
                  <a:pt x="203" y="72"/>
                  <a:pt x="203" y="73"/>
                </a:cubicBezTo>
                <a:cubicBezTo>
                  <a:pt x="202" y="74"/>
                  <a:pt x="200" y="74"/>
                  <a:pt x="199" y="75"/>
                </a:cubicBezTo>
                <a:cubicBezTo>
                  <a:pt x="198" y="76"/>
                  <a:pt x="198" y="77"/>
                  <a:pt x="197" y="78"/>
                </a:cubicBezTo>
                <a:cubicBezTo>
                  <a:pt x="196" y="78"/>
                  <a:pt x="195" y="78"/>
                  <a:pt x="195" y="78"/>
                </a:cubicBezTo>
                <a:cubicBezTo>
                  <a:pt x="194" y="79"/>
                  <a:pt x="192" y="79"/>
                  <a:pt x="192" y="81"/>
                </a:cubicBezTo>
                <a:cubicBezTo>
                  <a:pt x="191" y="82"/>
                  <a:pt x="191" y="82"/>
                  <a:pt x="190" y="83"/>
                </a:cubicBezTo>
                <a:cubicBezTo>
                  <a:pt x="189" y="83"/>
                  <a:pt x="188" y="85"/>
                  <a:pt x="186" y="85"/>
                </a:cubicBezTo>
                <a:cubicBezTo>
                  <a:pt x="186" y="85"/>
                  <a:pt x="186" y="85"/>
                  <a:pt x="185" y="85"/>
                </a:cubicBezTo>
                <a:cubicBezTo>
                  <a:pt x="185" y="86"/>
                  <a:pt x="183" y="86"/>
                  <a:pt x="182" y="87"/>
                </a:cubicBezTo>
                <a:cubicBezTo>
                  <a:pt x="181" y="88"/>
                  <a:pt x="180" y="89"/>
                  <a:pt x="179" y="90"/>
                </a:cubicBezTo>
                <a:cubicBezTo>
                  <a:pt x="179" y="91"/>
                  <a:pt x="178" y="91"/>
                  <a:pt x="178" y="91"/>
                </a:cubicBezTo>
                <a:cubicBezTo>
                  <a:pt x="176" y="91"/>
                  <a:pt x="176" y="92"/>
                  <a:pt x="175" y="93"/>
                </a:cubicBezTo>
                <a:cubicBezTo>
                  <a:pt x="174" y="93"/>
                  <a:pt x="173" y="93"/>
                  <a:pt x="172" y="93"/>
                </a:cubicBezTo>
                <a:cubicBezTo>
                  <a:pt x="171" y="92"/>
                  <a:pt x="169" y="92"/>
                  <a:pt x="168" y="91"/>
                </a:cubicBezTo>
                <a:cubicBezTo>
                  <a:pt x="168" y="91"/>
                  <a:pt x="168" y="92"/>
                  <a:pt x="168" y="92"/>
                </a:cubicBezTo>
                <a:cubicBezTo>
                  <a:pt x="168" y="92"/>
                  <a:pt x="168" y="92"/>
                  <a:pt x="168" y="93"/>
                </a:cubicBezTo>
                <a:cubicBezTo>
                  <a:pt x="168" y="93"/>
                  <a:pt x="167" y="94"/>
                  <a:pt x="166" y="95"/>
                </a:cubicBezTo>
                <a:cubicBezTo>
                  <a:pt x="166" y="95"/>
                  <a:pt x="165" y="95"/>
                  <a:pt x="164" y="95"/>
                </a:cubicBezTo>
                <a:cubicBezTo>
                  <a:pt x="164" y="95"/>
                  <a:pt x="165" y="95"/>
                  <a:pt x="165" y="95"/>
                </a:cubicBezTo>
                <a:cubicBezTo>
                  <a:pt x="165" y="95"/>
                  <a:pt x="165" y="95"/>
                  <a:pt x="165" y="95"/>
                </a:cubicBezTo>
                <a:cubicBezTo>
                  <a:pt x="164" y="94"/>
                  <a:pt x="164" y="94"/>
                  <a:pt x="164" y="94"/>
                </a:cubicBezTo>
                <a:cubicBezTo>
                  <a:pt x="164" y="95"/>
                  <a:pt x="164" y="95"/>
                  <a:pt x="164" y="95"/>
                </a:cubicBezTo>
                <a:cubicBezTo>
                  <a:pt x="165" y="95"/>
                  <a:pt x="165" y="95"/>
                  <a:pt x="165" y="95"/>
                </a:cubicBezTo>
                <a:cubicBezTo>
                  <a:pt x="164" y="96"/>
                  <a:pt x="163" y="96"/>
                  <a:pt x="163" y="97"/>
                </a:cubicBezTo>
                <a:cubicBezTo>
                  <a:pt x="162" y="97"/>
                  <a:pt x="163" y="98"/>
                  <a:pt x="163" y="98"/>
                </a:cubicBezTo>
                <a:cubicBezTo>
                  <a:pt x="162" y="99"/>
                  <a:pt x="161" y="99"/>
                  <a:pt x="160" y="100"/>
                </a:cubicBezTo>
                <a:cubicBezTo>
                  <a:pt x="160" y="99"/>
                  <a:pt x="159" y="99"/>
                  <a:pt x="159" y="99"/>
                </a:cubicBezTo>
                <a:cubicBezTo>
                  <a:pt x="159" y="99"/>
                  <a:pt x="158" y="99"/>
                  <a:pt x="158" y="99"/>
                </a:cubicBezTo>
                <a:cubicBezTo>
                  <a:pt x="158" y="99"/>
                  <a:pt x="158" y="100"/>
                  <a:pt x="159" y="100"/>
                </a:cubicBezTo>
                <a:cubicBezTo>
                  <a:pt x="159" y="100"/>
                  <a:pt x="159" y="100"/>
                  <a:pt x="159" y="100"/>
                </a:cubicBezTo>
                <a:cubicBezTo>
                  <a:pt x="158" y="101"/>
                  <a:pt x="157" y="102"/>
                  <a:pt x="155" y="103"/>
                </a:cubicBezTo>
                <a:cubicBezTo>
                  <a:pt x="154" y="104"/>
                  <a:pt x="153" y="106"/>
                  <a:pt x="152" y="106"/>
                </a:cubicBezTo>
                <a:cubicBezTo>
                  <a:pt x="150" y="107"/>
                  <a:pt x="149" y="108"/>
                  <a:pt x="148" y="109"/>
                </a:cubicBezTo>
                <a:cubicBezTo>
                  <a:pt x="147" y="110"/>
                  <a:pt x="146" y="108"/>
                  <a:pt x="146" y="110"/>
                </a:cubicBezTo>
                <a:cubicBezTo>
                  <a:pt x="146" y="111"/>
                  <a:pt x="145" y="112"/>
                  <a:pt x="144" y="112"/>
                </a:cubicBezTo>
                <a:cubicBezTo>
                  <a:pt x="144" y="112"/>
                  <a:pt x="143" y="113"/>
                  <a:pt x="142" y="113"/>
                </a:cubicBezTo>
                <a:cubicBezTo>
                  <a:pt x="141" y="114"/>
                  <a:pt x="141" y="115"/>
                  <a:pt x="140" y="116"/>
                </a:cubicBezTo>
                <a:cubicBezTo>
                  <a:pt x="140" y="116"/>
                  <a:pt x="140" y="117"/>
                  <a:pt x="139" y="117"/>
                </a:cubicBezTo>
                <a:cubicBezTo>
                  <a:pt x="135" y="117"/>
                  <a:pt x="135" y="117"/>
                  <a:pt x="135" y="117"/>
                </a:cubicBezTo>
                <a:cubicBezTo>
                  <a:pt x="136" y="118"/>
                  <a:pt x="137" y="118"/>
                  <a:pt x="137" y="118"/>
                </a:cubicBezTo>
                <a:cubicBezTo>
                  <a:pt x="137" y="118"/>
                  <a:pt x="138" y="118"/>
                  <a:pt x="138" y="118"/>
                </a:cubicBezTo>
                <a:cubicBezTo>
                  <a:pt x="138" y="118"/>
                  <a:pt x="138" y="119"/>
                  <a:pt x="138" y="119"/>
                </a:cubicBezTo>
                <a:cubicBezTo>
                  <a:pt x="136" y="121"/>
                  <a:pt x="134" y="123"/>
                  <a:pt x="132" y="125"/>
                </a:cubicBezTo>
                <a:cubicBezTo>
                  <a:pt x="130" y="125"/>
                  <a:pt x="131" y="126"/>
                  <a:pt x="130" y="127"/>
                </a:cubicBezTo>
                <a:cubicBezTo>
                  <a:pt x="130" y="128"/>
                  <a:pt x="129" y="127"/>
                  <a:pt x="128" y="128"/>
                </a:cubicBezTo>
                <a:cubicBezTo>
                  <a:pt x="128" y="129"/>
                  <a:pt x="127" y="130"/>
                  <a:pt x="126" y="131"/>
                </a:cubicBezTo>
                <a:cubicBezTo>
                  <a:pt x="125" y="132"/>
                  <a:pt x="124" y="134"/>
                  <a:pt x="123" y="135"/>
                </a:cubicBezTo>
                <a:cubicBezTo>
                  <a:pt x="122" y="136"/>
                  <a:pt x="121" y="137"/>
                  <a:pt x="120" y="138"/>
                </a:cubicBezTo>
                <a:cubicBezTo>
                  <a:pt x="119" y="138"/>
                  <a:pt x="119" y="139"/>
                  <a:pt x="119" y="139"/>
                </a:cubicBezTo>
                <a:cubicBezTo>
                  <a:pt x="118" y="140"/>
                  <a:pt x="117" y="140"/>
                  <a:pt x="117" y="141"/>
                </a:cubicBezTo>
                <a:cubicBezTo>
                  <a:pt x="117" y="141"/>
                  <a:pt x="116" y="141"/>
                  <a:pt x="116" y="141"/>
                </a:cubicBezTo>
                <a:cubicBezTo>
                  <a:pt x="116" y="142"/>
                  <a:pt x="115" y="141"/>
                  <a:pt x="115" y="141"/>
                </a:cubicBezTo>
                <a:cubicBezTo>
                  <a:pt x="114" y="142"/>
                  <a:pt x="115" y="144"/>
                  <a:pt x="114" y="145"/>
                </a:cubicBezTo>
                <a:cubicBezTo>
                  <a:pt x="113" y="145"/>
                  <a:pt x="113" y="146"/>
                  <a:pt x="112" y="147"/>
                </a:cubicBezTo>
                <a:cubicBezTo>
                  <a:pt x="111" y="148"/>
                  <a:pt x="111" y="149"/>
                  <a:pt x="110" y="149"/>
                </a:cubicBezTo>
                <a:cubicBezTo>
                  <a:pt x="110" y="148"/>
                  <a:pt x="110" y="147"/>
                  <a:pt x="109" y="147"/>
                </a:cubicBezTo>
                <a:cubicBezTo>
                  <a:pt x="109" y="147"/>
                  <a:pt x="109" y="146"/>
                  <a:pt x="109" y="146"/>
                </a:cubicBezTo>
                <a:cubicBezTo>
                  <a:pt x="110" y="146"/>
                  <a:pt x="110" y="145"/>
                  <a:pt x="111" y="144"/>
                </a:cubicBezTo>
                <a:cubicBezTo>
                  <a:pt x="111" y="143"/>
                  <a:pt x="111" y="143"/>
                  <a:pt x="110" y="142"/>
                </a:cubicBezTo>
                <a:cubicBezTo>
                  <a:pt x="110" y="144"/>
                  <a:pt x="108" y="145"/>
                  <a:pt x="109" y="146"/>
                </a:cubicBezTo>
                <a:cubicBezTo>
                  <a:pt x="108" y="146"/>
                  <a:pt x="108" y="146"/>
                  <a:pt x="108" y="146"/>
                </a:cubicBezTo>
                <a:cubicBezTo>
                  <a:pt x="107" y="145"/>
                  <a:pt x="106" y="145"/>
                  <a:pt x="106" y="144"/>
                </a:cubicBezTo>
                <a:cubicBezTo>
                  <a:pt x="106" y="143"/>
                  <a:pt x="106" y="143"/>
                  <a:pt x="107" y="143"/>
                </a:cubicBezTo>
                <a:cubicBezTo>
                  <a:pt x="106" y="142"/>
                  <a:pt x="106" y="142"/>
                  <a:pt x="105" y="141"/>
                </a:cubicBezTo>
                <a:cubicBezTo>
                  <a:pt x="104" y="143"/>
                  <a:pt x="103" y="143"/>
                  <a:pt x="101" y="144"/>
                </a:cubicBezTo>
                <a:cubicBezTo>
                  <a:pt x="101" y="144"/>
                  <a:pt x="101" y="144"/>
                  <a:pt x="101" y="144"/>
                </a:cubicBezTo>
                <a:cubicBezTo>
                  <a:pt x="100" y="144"/>
                  <a:pt x="100" y="144"/>
                  <a:pt x="99" y="145"/>
                </a:cubicBezTo>
                <a:cubicBezTo>
                  <a:pt x="98" y="146"/>
                  <a:pt x="97" y="145"/>
                  <a:pt x="97" y="145"/>
                </a:cubicBezTo>
                <a:cubicBezTo>
                  <a:pt x="96" y="145"/>
                  <a:pt x="96" y="144"/>
                  <a:pt x="96" y="143"/>
                </a:cubicBezTo>
                <a:cubicBezTo>
                  <a:pt x="93" y="143"/>
                  <a:pt x="93" y="143"/>
                  <a:pt x="93" y="143"/>
                </a:cubicBezTo>
                <a:cubicBezTo>
                  <a:pt x="93" y="143"/>
                  <a:pt x="92" y="142"/>
                  <a:pt x="93" y="142"/>
                </a:cubicBezTo>
                <a:cubicBezTo>
                  <a:pt x="93" y="142"/>
                  <a:pt x="93" y="142"/>
                  <a:pt x="93" y="141"/>
                </a:cubicBezTo>
                <a:cubicBezTo>
                  <a:pt x="94" y="142"/>
                  <a:pt x="94" y="142"/>
                  <a:pt x="94" y="142"/>
                </a:cubicBezTo>
                <a:cubicBezTo>
                  <a:pt x="95" y="142"/>
                  <a:pt x="96" y="142"/>
                  <a:pt x="97" y="142"/>
                </a:cubicBezTo>
                <a:cubicBezTo>
                  <a:pt x="97" y="141"/>
                  <a:pt x="96" y="141"/>
                  <a:pt x="96" y="139"/>
                </a:cubicBezTo>
                <a:cubicBezTo>
                  <a:pt x="96" y="139"/>
                  <a:pt x="96" y="139"/>
                  <a:pt x="95" y="139"/>
                </a:cubicBezTo>
                <a:cubicBezTo>
                  <a:pt x="95" y="139"/>
                  <a:pt x="95" y="139"/>
                  <a:pt x="95" y="138"/>
                </a:cubicBezTo>
                <a:cubicBezTo>
                  <a:pt x="95" y="138"/>
                  <a:pt x="95" y="138"/>
                  <a:pt x="95" y="138"/>
                </a:cubicBezTo>
                <a:cubicBezTo>
                  <a:pt x="96" y="138"/>
                  <a:pt x="96" y="137"/>
                  <a:pt x="96" y="137"/>
                </a:cubicBezTo>
                <a:cubicBezTo>
                  <a:pt x="96" y="135"/>
                  <a:pt x="98" y="136"/>
                  <a:pt x="99" y="135"/>
                </a:cubicBezTo>
                <a:cubicBezTo>
                  <a:pt x="100" y="135"/>
                  <a:pt x="100" y="134"/>
                  <a:pt x="100" y="133"/>
                </a:cubicBezTo>
                <a:cubicBezTo>
                  <a:pt x="100" y="133"/>
                  <a:pt x="101" y="133"/>
                  <a:pt x="102" y="132"/>
                </a:cubicBezTo>
                <a:cubicBezTo>
                  <a:pt x="102" y="132"/>
                  <a:pt x="102" y="132"/>
                  <a:pt x="101" y="132"/>
                </a:cubicBezTo>
                <a:cubicBezTo>
                  <a:pt x="101" y="132"/>
                  <a:pt x="101" y="132"/>
                  <a:pt x="101" y="131"/>
                </a:cubicBezTo>
                <a:cubicBezTo>
                  <a:pt x="101" y="131"/>
                  <a:pt x="101" y="131"/>
                  <a:pt x="102" y="131"/>
                </a:cubicBezTo>
                <a:cubicBezTo>
                  <a:pt x="102" y="130"/>
                  <a:pt x="103" y="129"/>
                  <a:pt x="104" y="129"/>
                </a:cubicBezTo>
                <a:cubicBezTo>
                  <a:pt x="105" y="129"/>
                  <a:pt x="105" y="127"/>
                  <a:pt x="106" y="126"/>
                </a:cubicBezTo>
                <a:cubicBezTo>
                  <a:pt x="107" y="126"/>
                  <a:pt x="108" y="125"/>
                  <a:pt x="108" y="124"/>
                </a:cubicBezTo>
                <a:cubicBezTo>
                  <a:pt x="109" y="124"/>
                  <a:pt x="109" y="123"/>
                  <a:pt x="110" y="123"/>
                </a:cubicBezTo>
                <a:cubicBezTo>
                  <a:pt x="110" y="124"/>
                  <a:pt x="110" y="124"/>
                  <a:pt x="110" y="124"/>
                </a:cubicBezTo>
                <a:cubicBezTo>
                  <a:pt x="110" y="125"/>
                  <a:pt x="111" y="125"/>
                  <a:pt x="111" y="125"/>
                </a:cubicBezTo>
                <a:cubicBezTo>
                  <a:pt x="112" y="126"/>
                  <a:pt x="111" y="126"/>
                  <a:pt x="110" y="127"/>
                </a:cubicBezTo>
                <a:cubicBezTo>
                  <a:pt x="110" y="127"/>
                  <a:pt x="110" y="127"/>
                  <a:pt x="110" y="128"/>
                </a:cubicBezTo>
                <a:cubicBezTo>
                  <a:pt x="110" y="128"/>
                  <a:pt x="111" y="128"/>
                  <a:pt x="111" y="129"/>
                </a:cubicBezTo>
                <a:cubicBezTo>
                  <a:pt x="112" y="129"/>
                  <a:pt x="112" y="130"/>
                  <a:pt x="113" y="130"/>
                </a:cubicBezTo>
                <a:cubicBezTo>
                  <a:pt x="113" y="130"/>
                  <a:pt x="114" y="129"/>
                  <a:pt x="114" y="129"/>
                </a:cubicBezTo>
                <a:cubicBezTo>
                  <a:pt x="114" y="128"/>
                  <a:pt x="114" y="128"/>
                  <a:pt x="113" y="128"/>
                </a:cubicBezTo>
                <a:cubicBezTo>
                  <a:pt x="114" y="127"/>
                  <a:pt x="114" y="127"/>
                  <a:pt x="114" y="126"/>
                </a:cubicBezTo>
                <a:cubicBezTo>
                  <a:pt x="115" y="125"/>
                  <a:pt x="116" y="125"/>
                  <a:pt x="116" y="124"/>
                </a:cubicBezTo>
                <a:cubicBezTo>
                  <a:pt x="116" y="124"/>
                  <a:pt x="116" y="123"/>
                  <a:pt x="116" y="123"/>
                </a:cubicBezTo>
                <a:cubicBezTo>
                  <a:pt x="114" y="123"/>
                  <a:pt x="112" y="123"/>
                  <a:pt x="110" y="123"/>
                </a:cubicBezTo>
                <a:cubicBezTo>
                  <a:pt x="110" y="123"/>
                  <a:pt x="110" y="123"/>
                  <a:pt x="110" y="123"/>
                </a:cubicBezTo>
                <a:cubicBezTo>
                  <a:pt x="111" y="123"/>
                  <a:pt x="112" y="122"/>
                  <a:pt x="112" y="121"/>
                </a:cubicBezTo>
                <a:cubicBezTo>
                  <a:pt x="112" y="119"/>
                  <a:pt x="114" y="120"/>
                  <a:pt x="115" y="119"/>
                </a:cubicBezTo>
                <a:cubicBezTo>
                  <a:pt x="115" y="118"/>
                  <a:pt x="116" y="119"/>
                  <a:pt x="117" y="119"/>
                </a:cubicBezTo>
                <a:cubicBezTo>
                  <a:pt x="118" y="120"/>
                  <a:pt x="120" y="120"/>
                  <a:pt x="121" y="119"/>
                </a:cubicBezTo>
                <a:cubicBezTo>
                  <a:pt x="121" y="119"/>
                  <a:pt x="121" y="119"/>
                  <a:pt x="122" y="119"/>
                </a:cubicBezTo>
                <a:cubicBezTo>
                  <a:pt x="123" y="120"/>
                  <a:pt x="123" y="120"/>
                  <a:pt x="124" y="119"/>
                </a:cubicBezTo>
                <a:cubicBezTo>
                  <a:pt x="124" y="119"/>
                  <a:pt x="124" y="119"/>
                  <a:pt x="124" y="119"/>
                </a:cubicBezTo>
                <a:cubicBezTo>
                  <a:pt x="125" y="120"/>
                  <a:pt x="126" y="120"/>
                  <a:pt x="127" y="120"/>
                </a:cubicBezTo>
                <a:cubicBezTo>
                  <a:pt x="127" y="120"/>
                  <a:pt x="128" y="120"/>
                  <a:pt x="128" y="121"/>
                </a:cubicBezTo>
                <a:cubicBezTo>
                  <a:pt x="129" y="119"/>
                  <a:pt x="130" y="118"/>
                  <a:pt x="131" y="117"/>
                </a:cubicBezTo>
                <a:cubicBezTo>
                  <a:pt x="131" y="117"/>
                  <a:pt x="130" y="117"/>
                  <a:pt x="130" y="116"/>
                </a:cubicBezTo>
                <a:cubicBezTo>
                  <a:pt x="129" y="116"/>
                  <a:pt x="128" y="116"/>
                  <a:pt x="127" y="116"/>
                </a:cubicBezTo>
                <a:cubicBezTo>
                  <a:pt x="127" y="116"/>
                  <a:pt x="126" y="116"/>
                  <a:pt x="125" y="116"/>
                </a:cubicBezTo>
                <a:cubicBezTo>
                  <a:pt x="125" y="115"/>
                  <a:pt x="125" y="115"/>
                  <a:pt x="126" y="115"/>
                </a:cubicBezTo>
                <a:cubicBezTo>
                  <a:pt x="127" y="115"/>
                  <a:pt x="128" y="115"/>
                  <a:pt x="129" y="115"/>
                </a:cubicBezTo>
                <a:cubicBezTo>
                  <a:pt x="130" y="115"/>
                  <a:pt x="131" y="115"/>
                  <a:pt x="132" y="114"/>
                </a:cubicBezTo>
                <a:cubicBezTo>
                  <a:pt x="132" y="114"/>
                  <a:pt x="133" y="114"/>
                  <a:pt x="133" y="114"/>
                </a:cubicBezTo>
                <a:cubicBezTo>
                  <a:pt x="134" y="115"/>
                  <a:pt x="135" y="115"/>
                  <a:pt x="136" y="115"/>
                </a:cubicBezTo>
                <a:cubicBezTo>
                  <a:pt x="135" y="114"/>
                  <a:pt x="134" y="113"/>
                  <a:pt x="132" y="113"/>
                </a:cubicBezTo>
                <a:cubicBezTo>
                  <a:pt x="133" y="112"/>
                  <a:pt x="134" y="112"/>
                  <a:pt x="133" y="110"/>
                </a:cubicBezTo>
                <a:cubicBezTo>
                  <a:pt x="132" y="109"/>
                  <a:pt x="132" y="108"/>
                  <a:pt x="131" y="106"/>
                </a:cubicBezTo>
                <a:cubicBezTo>
                  <a:pt x="131" y="106"/>
                  <a:pt x="130" y="106"/>
                  <a:pt x="130" y="106"/>
                </a:cubicBezTo>
                <a:cubicBezTo>
                  <a:pt x="129" y="106"/>
                  <a:pt x="128" y="106"/>
                  <a:pt x="129" y="105"/>
                </a:cubicBezTo>
                <a:cubicBezTo>
                  <a:pt x="130" y="104"/>
                  <a:pt x="130" y="102"/>
                  <a:pt x="132" y="102"/>
                </a:cubicBezTo>
                <a:cubicBezTo>
                  <a:pt x="133" y="101"/>
                  <a:pt x="133" y="100"/>
                  <a:pt x="134" y="100"/>
                </a:cubicBezTo>
                <a:cubicBezTo>
                  <a:pt x="135" y="99"/>
                  <a:pt x="136" y="99"/>
                  <a:pt x="136" y="98"/>
                </a:cubicBezTo>
                <a:cubicBezTo>
                  <a:pt x="137" y="98"/>
                  <a:pt x="137" y="97"/>
                  <a:pt x="137" y="97"/>
                </a:cubicBezTo>
                <a:cubicBezTo>
                  <a:pt x="137" y="96"/>
                  <a:pt x="138" y="96"/>
                  <a:pt x="138" y="96"/>
                </a:cubicBezTo>
                <a:cubicBezTo>
                  <a:pt x="139" y="96"/>
                  <a:pt x="139" y="95"/>
                  <a:pt x="140" y="95"/>
                </a:cubicBezTo>
                <a:cubicBezTo>
                  <a:pt x="140" y="92"/>
                  <a:pt x="143" y="91"/>
                  <a:pt x="144" y="89"/>
                </a:cubicBezTo>
                <a:cubicBezTo>
                  <a:pt x="145" y="89"/>
                  <a:pt x="145" y="89"/>
                  <a:pt x="146" y="90"/>
                </a:cubicBezTo>
                <a:cubicBezTo>
                  <a:pt x="146" y="90"/>
                  <a:pt x="146" y="89"/>
                  <a:pt x="146" y="89"/>
                </a:cubicBezTo>
                <a:cubicBezTo>
                  <a:pt x="146" y="89"/>
                  <a:pt x="146" y="89"/>
                  <a:pt x="146" y="89"/>
                </a:cubicBezTo>
                <a:cubicBezTo>
                  <a:pt x="146" y="89"/>
                  <a:pt x="146" y="90"/>
                  <a:pt x="146" y="90"/>
                </a:cubicBezTo>
                <a:cubicBezTo>
                  <a:pt x="146" y="90"/>
                  <a:pt x="146" y="90"/>
                  <a:pt x="146" y="90"/>
                </a:cubicBezTo>
                <a:cubicBezTo>
                  <a:pt x="146" y="90"/>
                  <a:pt x="146" y="90"/>
                  <a:pt x="146" y="90"/>
                </a:cubicBezTo>
                <a:cubicBezTo>
                  <a:pt x="146" y="89"/>
                  <a:pt x="146" y="88"/>
                  <a:pt x="146" y="88"/>
                </a:cubicBezTo>
                <a:cubicBezTo>
                  <a:pt x="147" y="87"/>
                  <a:pt x="148" y="86"/>
                  <a:pt x="150" y="86"/>
                </a:cubicBezTo>
                <a:cubicBezTo>
                  <a:pt x="150" y="86"/>
                  <a:pt x="150" y="86"/>
                  <a:pt x="150" y="85"/>
                </a:cubicBezTo>
                <a:cubicBezTo>
                  <a:pt x="150" y="85"/>
                  <a:pt x="150" y="85"/>
                  <a:pt x="150" y="84"/>
                </a:cubicBezTo>
                <a:cubicBezTo>
                  <a:pt x="153" y="83"/>
                  <a:pt x="155" y="82"/>
                  <a:pt x="156" y="80"/>
                </a:cubicBezTo>
                <a:cubicBezTo>
                  <a:pt x="157" y="79"/>
                  <a:pt x="158" y="79"/>
                  <a:pt x="158" y="78"/>
                </a:cubicBezTo>
                <a:cubicBezTo>
                  <a:pt x="159" y="78"/>
                  <a:pt x="160" y="77"/>
                  <a:pt x="161" y="77"/>
                </a:cubicBezTo>
                <a:cubicBezTo>
                  <a:pt x="162" y="77"/>
                  <a:pt x="162" y="77"/>
                  <a:pt x="162" y="76"/>
                </a:cubicBezTo>
                <a:cubicBezTo>
                  <a:pt x="162" y="75"/>
                  <a:pt x="162" y="75"/>
                  <a:pt x="163" y="75"/>
                </a:cubicBezTo>
                <a:cubicBezTo>
                  <a:pt x="164" y="75"/>
                  <a:pt x="164" y="76"/>
                  <a:pt x="164" y="77"/>
                </a:cubicBezTo>
                <a:cubicBezTo>
                  <a:pt x="164" y="77"/>
                  <a:pt x="164" y="77"/>
                  <a:pt x="164" y="77"/>
                </a:cubicBezTo>
                <a:cubicBezTo>
                  <a:pt x="164" y="77"/>
                  <a:pt x="164" y="77"/>
                  <a:pt x="164" y="77"/>
                </a:cubicBezTo>
                <a:cubicBezTo>
                  <a:pt x="164" y="77"/>
                  <a:pt x="163" y="77"/>
                  <a:pt x="163" y="77"/>
                </a:cubicBezTo>
                <a:cubicBezTo>
                  <a:pt x="163" y="77"/>
                  <a:pt x="163" y="77"/>
                  <a:pt x="163" y="78"/>
                </a:cubicBezTo>
                <a:cubicBezTo>
                  <a:pt x="163" y="78"/>
                  <a:pt x="163" y="78"/>
                  <a:pt x="164" y="77"/>
                </a:cubicBezTo>
                <a:cubicBezTo>
                  <a:pt x="164" y="77"/>
                  <a:pt x="165" y="77"/>
                  <a:pt x="165" y="77"/>
                </a:cubicBezTo>
                <a:cubicBezTo>
                  <a:pt x="166" y="76"/>
                  <a:pt x="165" y="75"/>
                  <a:pt x="166" y="73"/>
                </a:cubicBezTo>
                <a:cubicBezTo>
                  <a:pt x="167" y="73"/>
                  <a:pt x="168" y="73"/>
                  <a:pt x="169" y="73"/>
                </a:cubicBezTo>
                <a:cubicBezTo>
                  <a:pt x="169" y="73"/>
                  <a:pt x="169" y="73"/>
                  <a:pt x="169" y="73"/>
                </a:cubicBezTo>
                <a:cubicBezTo>
                  <a:pt x="169" y="72"/>
                  <a:pt x="170" y="71"/>
                  <a:pt x="171" y="71"/>
                </a:cubicBezTo>
                <a:cubicBezTo>
                  <a:pt x="171" y="71"/>
                  <a:pt x="172" y="71"/>
                  <a:pt x="172" y="71"/>
                </a:cubicBezTo>
                <a:cubicBezTo>
                  <a:pt x="172" y="70"/>
                  <a:pt x="172" y="70"/>
                  <a:pt x="172" y="69"/>
                </a:cubicBezTo>
                <a:cubicBezTo>
                  <a:pt x="172" y="69"/>
                  <a:pt x="171" y="69"/>
                  <a:pt x="171" y="69"/>
                </a:cubicBezTo>
                <a:cubicBezTo>
                  <a:pt x="172" y="68"/>
                  <a:pt x="173" y="68"/>
                  <a:pt x="174" y="69"/>
                </a:cubicBezTo>
                <a:cubicBezTo>
                  <a:pt x="175" y="68"/>
                  <a:pt x="176" y="68"/>
                  <a:pt x="177" y="67"/>
                </a:cubicBezTo>
                <a:cubicBezTo>
                  <a:pt x="176" y="66"/>
                  <a:pt x="176" y="67"/>
                  <a:pt x="175" y="67"/>
                </a:cubicBezTo>
                <a:cubicBezTo>
                  <a:pt x="175" y="66"/>
                  <a:pt x="175" y="66"/>
                  <a:pt x="175" y="66"/>
                </a:cubicBezTo>
                <a:cubicBezTo>
                  <a:pt x="176" y="66"/>
                  <a:pt x="177" y="65"/>
                  <a:pt x="178" y="65"/>
                </a:cubicBezTo>
                <a:cubicBezTo>
                  <a:pt x="178" y="65"/>
                  <a:pt x="178" y="65"/>
                  <a:pt x="178" y="66"/>
                </a:cubicBezTo>
                <a:cubicBezTo>
                  <a:pt x="178" y="66"/>
                  <a:pt x="178" y="67"/>
                  <a:pt x="179" y="66"/>
                </a:cubicBezTo>
                <a:cubicBezTo>
                  <a:pt x="179" y="66"/>
                  <a:pt x="180" y="66"/>
                  <a:pt x="181" y="66"/>
                </a:cubicBezTo>
                <a:cubicBezTo>
                  <a:pt x="182" y="66"/>
                  <a:pt x="184" y="65"/>
                  <a:pt x="185" y="64"/>
                </a:cubicBezTo>
                <a:cubicBezTo>
                  <a:pt x="185" y="63"/>
                  <a:pt x="186" y="63"/>
                  <a:pt x="188" y="63"/>
                </a:cubicBezTo>
                <a:cubicBezTo>
                  <a:pt x="189" y="63"/>
                  <a:pt x="189" y="61"/>
                  <a:pt x="189" y="60"/>
                </a:cubicBezTo>
                <a:cubicBezTo>
                  <a:pt x="190" y="60"/>
                  <a:pt x="191" y="59"/>
                  <a:pt x="192" y="59"/>
                </a:cubicBezTo>
                <a:cubicBezTo>
                  <a:pt x="193" y="59"/>
                  <a:pt x="194" y="58"/>
                  <a:pt x="194" y="57"/>
                </a:cubicBezTo>
                <a:cubicBezTo>
                  <a:pt x="194" y="57"/>
                  <a:pt x="194" y="56"/>
                  <a:pt x="194" y="56"/>
                </a:cubicBezTo>
                <a:cubicBezTo>
                  <a:pt x="194" y="56"/>
                  <a:pt x="194" y="55"/>
                  <a:pt x="195" y="55"/>
                </a:cubicBezTo>
                <a:cubicBezTo>
                  <a:pt x="195" y="55"/>
                  <a:pt x="195" y="56"/>
                  <a:pt x="195" y="56"/>
                </a:cubicBezTo>
                <a:cubicBezTo>
                  <a:pt x="197" y="55"/>
                  <a:pt x="197" y="54"/>
                  <a:pt x="197" y="53"/>
                </a:cubicBezTo>
                <a:cubicBezTo>
                  <a:pt x="198" y="52"/>
                  <a:pt x="198" y="53"/>
                  <a:pt x="198" y="53"/>
                </a:cubicBezTo>
                <a:cubicBezTo>
                  <a:pt x="199" y="54"/>
                  <a:pt x="200" y="53"/>
                  <a:pt x="201" y="53"/>
                </a:cubicBezTo>
                <a:cubicBezTo>
                  <a:pt x="201" y="53"/>
                  <a:pt x="202" y="53"/>
                  <a:pt x="202" y="53"/>
                </a:cubicBezTo>
                <a:cubicBezTo>
                  <a:pt x="202" y="52"/>
                  <a:pt x="203" y="51"/>
                  <a:pt x="204" y="52"/>
                </a:cubicBezTo>
                <a:cubicBezTo>
                  <a:pt x="205" y="52"/>
                  <a:pt x="204" y="53"/>
                  <a:pt x="205" y="54"/>
                </a:cubicBezTo>
                <a:cubicBezTo>
                  <a:pt x="205" y="55"/>
                  <a:pt x="206" y="54"/>
                  <a:pt x="207" y="54"/>
                </a:cubicBezTo>
                <a:cubicBezTo>
                  <a:pt x="208" y="53"/>
                  <a:pt x="208" y="52"/>
                  <a:pt x="209" y="51"/>
                </a:cubicBezTo>
                <a:cubicBezTo>
                  <a:pt x="209" y="52"/>
                  <a:pt x="209" y="52"/>
                  <a:pt x="209" y="53"/>
                </a:cubicBezTo>
                <a:cubicBezTo>
                  <a:pt x="209" y="53"/>
                  <a:pt x="209" y="54"/>
                  <a:pt x="210" y="55"/>
                </a:cubicBezTo>
                <a:cubicBezTo>
                  <a:pt x="210" y="54"/>
                  <a:pt x="210" y="53"/>
                  <a:pt x="210" y="53"/>
                </a:cubicBezTo>
                <a:cubicBezTo>
                  <a:pt x="210" y="52"/>
                  <a:pt x="211" y="52"/>
                  <a:pt x="211" y="52"/>
                </a:cubicBezTo>
                <a:moveTo>
                  <a:pt x="113" y="137"/>
                </a:moveTo>
                <a:cubicBezTo>
                  <a:pt x="113" y="137"/>
                  <a:pt x="113" y="137"/>
                  <a:pt x="113" y="137"/>
                </a:cubicBezTo>
                <a:cubicBezTo>
                  <a:pt x="113" y="137"/>
                  <a:pt x="113" y="137"/>
                  <a:pt x="112" y="137"/>
                </a:cubicBezTo>
                <a:cubicBezTo>
                  <a:pt x="112" y="137"/>
                  <a:pt x="112" y="137"/>
                  <a:pt x="112" y="137"/>
                </a:cubicBezTo>
                <a:cubicBezTo>
                  <a:pt x="113" y="137"/>
                  <a:pt x="113" y="137"/>
                  <a:pt x="113" y="138"/>
                </a:cubicBezTo>
                <a:cubicBezTo>
                  <a:pt x="113" y="138"/>
                  <a:pt x="113" y="137"/>
                  <a:pt x="112" y="137"/>
                </a:cubicBezTo>
                <a:cubicBezTo>
                  <a:pt x="112" y="137"/>
                  <a:pt x="112" y="137"/>
                  <a:pt x="112" y="137"/>
                </a:cubicBezTo>
                <a:cubicBezTo>
                  <a:pt x="112" y="136"/>
                  <a:pt x="113" y="136"/>
                  <a:pt x="112" y="135"/>
                </a:cubicBezTo>
                <a:cubicBezTo>
                  <a:pt x="112" y="135"/>
                  <a:pt x="112" y="135"/>
                  <a:pt x="112" y="135"/>
                </a:cubicBezTo>
                <a:cubicBezTo>
                  <a:pt x="112" y="135"/>
                  <a:pt x="112" y="135"/>
                  <a:pt x="112" y="135"/>
                </a:cubicBezTo>
                <a:cubicBezTo>
                  <a:pt x="111" y="136"/>
                  <a:pt x="111" y="136"/>
                  <a:pt x="113" y="137"/>
                </a:cubicBezTo>
                <a:moveTo>
                  <a:pt x="110" y="139"/>
                </a:moveTo>
                <a:cubicBezTo>
                  <a:pt x="109" y="138"/>
                  <a:pt x="107" y="140"/>
                  <a:pt x="107" y="138"/>
                </a:cubicBezTo>
                <a:cubicBezTo>
                  <a:pt x="107" y="138"/>
                  <a:pt x="106" y="138"/>
                  <a:pt x="106" y="138"/>
                </a:cubicBezTo>
                <a:cubicBezTo>
                  <a:pt x="106" y="139"/>
                  <a:pt x="106" y="139"/>
                  <a:pt x="106" y="139"/>
                </a:cubicBezTo>
                <a:cubicBezTo>
                  <a:pt x="107" y="139"/>
                  <a:pt x="108" y="139"/>
                  <a:pt x="107" y="138"/>
                </a:cubicBezTo>
                <a:cubicBezTo>
                  <a:pt x="108" y="138"/>
                  <a:pt x="108" y="137"/>
                  <a:pt x="109" y="136"/>
                </a:cubicBezTo>
                <a:cubicBezTo>
                  <a:pt x="107" y="136"/>
                  <a:pt x="107" y="136"/>
                  <a:pt x="110" y="139"/>
                </a:cubicBezTo>
                <a:moveTo>
                  <a:pt x="113" y="121"/>
                </a:moveTo>
                <a:cubicBezTo>
                  <a:pt x="114" y="121"/>
                  <a:pt x="114" y="122"/>
                  <a:pt x="114" y="122"/>
                </a:cubicBezTo>
                <a:cubicBezTo>
                  <a:pt x="115" y="123"/>
                  <a:pt x="115" y="123"/>
                  <a:pt x="116" y="122"/>
                </a:cubicBezTo>
                <a:cubicBezTo>
                  <a:pt x="117" y="122"/>
                  <a:pt x="117" y="121"/>
                  <a:pt x="117" y="121"/>
                </a:cubicBezTo>
                <a:cubicBezTo>
                  <a:pt x="116" y="120"/>
                  <a:pt x="115" y="120"/>
                  <a:pt x="113" y="121"/>
                </a:cubicBezTo>
                <a:moveTo>
                  <a:pt x="109" y="132"/>
                </a:moveTo>
                <a:cubicBezTo>
                  <a:pt x="108" y="132"/>
                  <a:pt x="108" y="132"/>
                  <a:pt x="108" y="133"/>
                </a:cubicBezTo>
                <a:cubicBezTo>
                  <a:pt x="108" y="134"/>
                  <a:pt x="108" y="134"/>
                  <a:pt x="108" y="134"/>
                </a:cubicBezTo>
                <a:cubicBezTo>
                  <a:pt x="109" y="134"/>
                  <a:pt x="110" y="134"/>
                  <a:pt x="110" y="133"/>
                </a:cubicBezTo>
                <a:cubicBezTo>
                  <a:pt x="110" y="133"/>
                  <a:pt x="109" y="132"/>
                  <a:pt x="109" y="132"/>
                </a:cubicBezTo>
                <a:moveTo>
                  <a:pt x="149" y="103"/>
                </a:moveTo>
                <a:cubicBezTo>
                  <a:pt x="149" y="103"/>
                  <a:pt x="149" y="103"/>
                  <a:pt x="150" y="103"/>
                </a:cubicBezTo>
                <a:cubicBezTo>
                  <a:pt x="150" y="103"/>
                  <a:pt x="150" y="102"/>
                  <a:pt x="150" y="102"/>
                </a:cubicBezTo>
                <a:cubicBezTo>
                  <a:pt x="150" y="102"/>
                  <a:pt x="150" y="102"/>
                  <a:pt x="150" y="102"/>
                </a:cubicBezTo>
                <a:cubicBezTo>
                  <a:pt x="149" y="102"/>
                  <a:pt x="148" y="102"/>
                  <a:pt x="147" y="102"/>
                </a:cubicBezTo>
                <a:cubicBezTo>
                  <a:pt x="147" y="102"/>
                  <a:pt x="147" y="102"/>
                  <a:pt x="147" y="102"/>
                </a:cubicBezTo>
                <a:cubicBezTo>
                  <a:pt x="147" y="102"/>
                  <a:pt x="147" y="103"/>
                  <a:pt x="147" y="103"/>
                </a:cubicBezTo>
                <a:cubicBezTo>
                  <a:pt x="148" y="103"/>
                  <a:pt x="148" y="103"/>
                  <a:pt x="149" y="103"/>
                </a:cubicBezTo>
                <a:moveTo>
                  <a:pt x="150" y="93"/>
                </a:moveTo>
                <a:cubicBezTo>
                  <a:pt x="151" y="95"/>
                  <a:pt x="151" y="95"/>
                  <a:pt x="152" y="95"/>
                </a:cubicBezTo>
                <a:cubicBezTo>
                  <a:pt x="151" y="93"/>
                  <a:pt x="151" y="93"/>
                  <a:pt x="150" y="93"/>
                </a:cubicBezTo>
                <a:moveTo>
                  <a:pt x="122" y="121"/>
                </a:moveTo>
                <a:cubicBezTo>
                  <a:pt x="121" y="120"/>
                  <a:pt x="120" y="120"/>
                  <a:pt x="119" y="121"/>
                </a:cubicBezTo>
                <a:cubicBezTo>
                  <a:pt x="120" y="122"/>
                  <a:pt x="121" y="122"/>
                  <a:pt x="122" y="121"/>
                </a:cubicBezTo>
                <a:moveTo>
                  <a:pt x="162" y="94"/>
                </a:moveTo>
                <a:cubicBezTo>
                  <a:pt x="162" y="94"/>
                  <a:pt x="162" y="93"/>
                  <a:pt x="161" y="93"/>
                </a:cubicBezTo>
                <a:cubicBezTo>
                  <a:pt x="161" y="93"/>
                  <a:pt x="161" y="93"/>
                  <a:pt x="161" y="92"/>
                </a:cubicBezTo>
                <a:cubicBezTo>
                  <a:pt x="160" y="92"/>
                  <a:pt x="160" y="93"/>
                  <a:pt x="160" y="93"/>
                </a:cubicBezTo>
                <a:cubicBezTo>
                  <a:pt x="160" y="93"/>
                  <a:pt x="160" y="94"/>
                  <a:pt x="160" y="94"/>
                </a:cubicBezTo>
                <a:cubicBezTo>
                  <a:pt x="161" y="94"/>
                  <a:pt x="161" y="94"/>
                  <a:pt x="162" y="94"/>
                </a:cubicBezTo>
                <a:moveTo>
                  <a:pt x="149" y="97"/>
                </a:moveTo>
                <a:cubicBezTo>
                  <a:pt x="150" y="97"/>
                  <a:pt x="150" y="97"/>
                  <a:pt x="150" y="97"/>
                </a:cubicBezTo>
                <a:cubicBezTo>
                  <a:pt x="150" y="97"/>
                  <a:pt x="150" y="96"/>
                  <a:pt x="150" y="96"/>
                </a:cubicBezTo>
                <a:cubicBezTo>
                  <a:pt x="150" y="96"/>
                  <a:pt x="149" y="96"/>
                  <a:pt x="149" y="96"/>
                </a:cubicBezTo>
                <a:cubicBezTo>
                  <a:pt x="149" y="96"/>
                  <a:pt x="149" y="97"/>
                  <a:pt x="149" y="97"/>
                </a:cubicBezTo>
                <a:moveTo>
                  <a:pt x="144" y="96"/>
                </a:moveTo>
                <a:cubicBezTo>
                  <a:pt x="144" y="97"/>
                  <a:pt x="145" y="97"/>
                  <a:pt x="146" y="96"/>
                </a:cubicBezTo>
                <a:cubicBezTo>
                  <a:pt x="145" y="96"/>
                  <a:pt x="144" y="96"/>
                  <a:pt x="144" y="96"/>
                </a:cubicBezTo>
                <a:moveTo>
                  <a:pt x="158" y="95"/>
                </a:moveTo>
                <a:cubicBezTo>
                  <a:pt x="158" y="95"/>
                  <a:pt x="157" y="95"/>
                  <a:pt x="156" y="95"/>
                </a:cubicBezTo>
                <a:cubicBezTo>
                  <a:pt x="156" y="95"/>
                  <a:pt x="156" y="96"/>
                  <a:pt x="156" y="96"/>
                </a:cubicBezTo>
                <a:cubicBezTo>
                  <a:pt x="157" y="96"/>
                  <a:pt x="157" y="96"/>
                  <a:pt x="158" y="96"/>
                </a:cubicBezTo>
                <a:cubicBezTo>
                  <a:pt x="158" y="96"/>
                  <a:pt x="158" y="95"/>
                  <a:pt x="158" y="95"/>
                </a:cubicBezTo>
                <a:moveTo>
                  <a:pt x="204" y="69"/>
                </a:moveTo>
                <a:cubicBezTo>
                  <a:pt x="204" y="68"/>
                  <a:pt x="203" y="68"/>
                  <a:pt x="203" y="69"/>
                </a:cubicBezTo>
                <a:cubicBezTo>
                  <a:pt x="203" y="69"/>
                  <a:pt x="203" y="69"/>
                  <a:pt x="203" y="69"/>
                </a:cubicBezTo>
                <a:cubicBezTo>
                  <a:pt x="203" y="70"/>
                  <a:pt x="204" y="70"/>
                  <a:pt x="204" y="69"/>
                </a:cubicBezTo>
                <a:cubicBezTo>
                  <a:pt x="204" y="69"/>
                  <a:pt x="204" y="69"/>
                  <a:pt x="204" y="69"/>
                </a:cubicBezTo>
                <a:moveTo>
                  <a:pt x="115" y="131"/>
                </a:moveTo>
                <a:cubicBezTo>
                  <a:pt x="114" y="132"/>
                  <a:pt x="114" y="132"/>
                  <a:pt x="115" y="133"/>
                </a:cubicBezTo>
                <a:cubicBezTo>
                  <a:pt x="116" y="132"/>
                  <a:pt x="116" y="132"/>
                  <a:pt x="115" y="131"/>
                </a:cubicBezTo>
                <a:moveTo>
                  <a:pt x="146" y="108"/>
                </a:moveTo>
                <a:cubicBezTo>
                  <a:pt x="145" y="108"/>
                  <a:pt x="145" y="107"/>
                  <a:pt x="145" y="107"/>
                </a:cubicBezTo>
                <a:cubicBezTo>
                  <a:pt x="145" y="108"/>
                  <a:pt x="145" y="108"/>
                  <a:pt x="145" y="108"/>
                </a:cubicBezTo>
                <a:cubicBezTo>
                  <a:pt x="145" y="108"/>
                  <a:pt x="145" y="108"/>
                  <a:pt x="145" y="108"/>
                </a:cubicBezTo>
                <a:cubicBezTo>
                  <a:pt x="145" y="108"/>
                  <a:pt x="145" y="108"/>
                  <a:pt x="146" y="108"/>
                </a:cubicBezTo>
                <a:moveTo>
                  <a:pt x="148" y="105"/>
                </a:moveTo>
                <a:cubicBezTo>
                  <a:pt x="148" y="105"/>
                  <a:pt x="148" y="105"/>
                  <a:pt x="148" y="104"/>
                </a:cubicBezTo>
                <a:cubicBezTo>
                  <a:pt x="148" y="105"/>
                  <a:pt x="148" y="105"/>
                  <a:pt x="148" y="105"/>
                </a:cubicBezTo>
                <a:cubicBezTo>
                  <a:pt x="148" y="105"/>
                  <a:pt x="148" y="105"/>
                  <a:pt x="148" y="105"/>
                </a:cubicBezTo>
                <a:cubicBezTo>
                  <a:pt x="148" y="105"/>
                  <a:pt x="148" y="105"/>
                  <a:pt x="148" y="105"/>
                </a:cubicBezTo>
                <a:moveTo>
                  <a:pt x="117" y="129"/>
                </a:moveTo>
                <a:cubicBezTo>
                  <a:pt x="117" y="129"/>
                  <a:pt x="117" y="129"/>
                  <a:pt x="117" y="129"/>
                </a:cubicBezTo>
                <a:cubicBezTo>
                  <a:pt x="117" y="129"/>
                  <a:pt x="117" y="128"/>
                  <a:pt x="117" y="128"/>
                </a:cubicBezTo>
                <a:cubicBezTo>
                  <a:pt x="116" y="128"/>
                  <a:pt x="116" y="129"/>
                  <a:pt x="116" y="129"/>
                </a:cubicBezTo>
                <a:cubicBezTo>
                  <a:pt x="116" y="129"/>
                  <a:pt x="117" y="129"/>
                  <a:pt x="117" y="129"/>
                </a:cubicBezTo>
                <a:moveTo>
                  <a:pt x="142" y="101"/>
                </a:moveTo>
                <a:cubicBezTo>
                  <a:pt x="142" y="101"/>
                  <a:pt x="142" y="101"/>
                  <a:pt x="142" y="101"/>
                </a:cubicBezTo>
                <a:cubicBezTo>
                  <a:pt x="142" y="101"/>
                  <a:pt x="142" y="101"/>
                  <a:pt x="142" y="101"/>
                </a:cubicBezTo>
                <a:cubicBezTo>
                  <a:pt x="142" y="101"/>
                  <a:pt x="143" y="101"/>
                  <a:pt x="143" y="101"/>
                </a:cubicBezTo>
                <a:cubicBezTo>
                  <a:pt x="143" y="101"/>
                  <a:pt x="143" y="101"/>
                  <a:pt x="142" y="101"/>
                </a:cubicBezTo>
                <a:moveTo>
                  <a:pt x="103" y="141"/>
                </a:moveTo>
                <a:cubicBezTo>
                  <a:pt x="103" y="141"/>
                  <a:pt x="103" y="141"/>
                  <a:pt x="103" y="141"/>
                </a:cubicBezTo>
                <a:cubicBezTo>
                  <a:pt x="102" y="141"/>
                  <a:pt x="102" y="141"/>
                  <a:pt x="102" y="141"/>
                </a:cubicBezTo>
                <a:cubicBezTo>
                  <a:pt x="102" y="141"/>
                  <a:pt x="102" y="141"/>
                  <a:pt x="103" y="141"/>
                </a:cubicBezTo>
                <a:cubicBezTo>
                  <a:pt x="103" y="141"/>
                  <a:pt x="103" y="141"/>
                  <a:pt x="103" y="141"/>
                </a:cubicBezTo>
                <a:moveTo>
                  <a:pt x="99" y="138"/>
                </a:moveTo>
                <a:cubicBezTo>
                  <a:pt x="99" y="138"/>
                  <a:pt x="98" y="138"/>
                  <a:pt x="98" y="138"/>
                </a:cubicBezTo>
                <a:cubicBezTo>
                  <a:pt x="98" y="138"/>
                  <a:pt x="99" y="138"/>
                  <a:pt x="99" y="139"/>
                </a:cubicBezTo>
                <a:cubicBezTo>
                  <a:pt x="99" y="139"/>
                  <a:pt x="99" y="138"/>
                  <a:pt x="99" y="138"/>
                </a:cubicBezTo>
                <a:cubicBezTo>
                  <a:pt x="99" y="138"/>
                  <a:pt x="99" y="138"/>
                  <a:pt x="99" y="138"/>
                </a:cubicBezTo>
                <a:moveTo>
                  <a:pt x="111" y="130"/>
                </a:moveTo>
                <a:cubicBezTo>
                  <a:pt x="111" y="131"/>
                  <a:pt x="111" y="131"/>
                  <a:pt x="111" y="131"/>
                </a:cubicBezTo>
                <a:cubicBezTo>
                  <a:pt x="111" y="131"/>
                  <a:pt x="111" y="131"/>
                  <a:pt x="111" y="131"/>
                </a:cubicBezTo>
                <a:cubicBezTo>
                  <a:pt x="111" y="131"/>
                  <a:pt x="111" y="130"/>
                  <a:pt x="111" y="130"/>
                </a:cubicBezTo>
                <a:cubicBezTo>
                  <a:pt x="111" y="130"/>
                  <a:pt x="111" y="130"/>
                  <a:pt x="111" y="130"/>
                </a:cubicBezTo>
                <a:moveTo>
                  <a:pt x="192" y="61"/>
                </a:moveTo>
                <a:cubicBezTo>
                  <a:pt x="192" y="61"/>
                  <a:pt x="193" y="61"/>
                  <a:pt x="193" y="61"/>
                </a:cubicBezTo>
                <a:cubicBezTo>
                  <a:pt x="193" y="61"/>
                  <a:pt x="193" y="60"/>
                  <a:pt x="193" y="60"/>
                </a:cubicBezTo>
                <a:cubicBezTo>
                  <a:pt x="193" y="60"/>
                  <a:pt x="193" y="60"/>
                  <a:pt x="193" y="60"/>
                </a:cubicBezTo>
                <a:cubicBezTo>
                  <a:pt x="192" y="60"/>
                  <a:pt x="192" y="60"/>
                  <a:pt x="192" y="61"/>
                </a:cubicBezTo>
                <a:moveTo>
                  <a:pt x="147" y="93"/>
                </a:moveTo>
                <a:cubicBezTo>
                  <a:pt x="147" y="93"/>
                  <a:pt x="147" y="92"/>
                  <a:pt x="147" y="92"/>
                </a:cubicBezTo>
                <a:cubicBezTo>
                  <a:pt x="147" y="92"/>
                  <a:pt x="147" y="92"/>
                  <a:pt x="147" y="92"/>
                </a:cubicBezTo>
                <a:cubicBezTo>
                  <a:pt x="147" y="93"/>
                  <a:pt x="147" y="93"/>
                  <a:pt x="147" y="93"/>
                </a:cubicBezTo>
                <a:cubicBezTo>
                  <a:pt x="147" y="93"/>
                  <a:pt x="147" y="93"/>
                  <a:pt x="147" y="93"/>
                </a:cubicBezTo>
                <a:moveTo>
                  <a:pt x="141" y="286"/>
                </a:moveTo>
                <a:cubicBezTo>
                  <a:pt x="139" y="285"/>
                  <a:pt x="139" y="285"/>
                  <a:pt x="138" y="285"/>
                </a:cubicBezTo>
                <a:cubicBezTo>
                  <a:pt x="137" y="285"/>
                  <a:pt x="135" y="284"/>
                  <a:pt x="134" y="284"/>
                </a:cubicBezTo>
                <a:cubicBezTo>
                  <a:pt x="132" y="283"/>
                  <a:pt x="131" y="282"/>
                  <a:pt x="129" y="281"/>
                </a:cubicBezTo>
                <a:cubicBezTo>
                  <a:pt x="127" y="281"/>
                  <a:pt x="127" y="279"/>
                  <a:pt x="125" y="279"/>
                </a:cubicBezTo>
                <a:cubicBezTo>
                  <a:pt x="121" y="276"/>
                  <a:pt x="115" y="274"/>
                  <a:pt x="111" y="271"/>
                </a:cubicBezTo>
                <a:cubicBezTo>
                  <a:pt x="110" y="272"/>
                  <a:pt x="109" y="271"/>
                  <a:pt x="109" y="270"/>
                </a:cubicBezTo>
                <a:cubicBezTo>
                  <a:pt x="108" y="269"/>
                  <a:pt x="107" y="270"/>
                  <a:pt x="107" y="269"/>
                </a:cubicBezTo>
                <a:cubicBezTo>
                  <a:pt x="107" y="269"/>
                  <a:pt x="106" y="269"/>
                  <a:pt x="106" y="269"/>
                </a:cubicBezTo>
                <a:cubicBezTo>
                  <a:pt x="105" y="269"/>
                  <a:pt x="104" y="269"/>
                  <a:pt x="103" y="268"/>
                </a:cubicBezTo>
                <a:cubicBezTo>
                  <a:pt x="102" y="268"/>
                  <a:pt x="102" y="267"/>
                  <a:pt x="101" y="266"/>
                </a:cubicBezTo>
                <a:cubicBezTo>
                  <a:pt x="99" y="266"/>
                  <a:pt x="98" y="264"/>
                  <a:pt x="95" y="264"/>
                </a:cubicBezTo>
                <a:cubicBezTo>
                  <a:pt x="92" y="262"/>
                  <a:pt x="92" y="262"/>
                  <a:pt x="92" y="262"/>
                </a:cubicBezTo>
                <a:cubicBezTo>
                  <a:pt x="91" y="261"/>
                  <a:pt x="91" y="260"/>
                  <a:pt x="89" y="260"/>
                </a:cubicBezTo>
                <a:cubicBezTo>
                  <a:pt x="88" y="260"/>
                  <a:pt x="88" y="259"/>
                  <a:pt x="86" y="259"/>
                </a:cubicBezTo>
                <a:cubicBezTo>
                  <a:pt x="86" y="259"/>
                  <a:pt x="85" y="258"/>
                  <a:pt x="85" y="258"/>
                </a:cubicBezTo>
                <a:cubicBezTo>
                  <a:pt x="84" y="258"/>
                  <a:pt x="83" y="257"/>
                  <a:pt x="83" y="257"/>
                </a:cubicBezTo>
                <a:cubicBezTo>
                  <a:pt x="82" y="257"/>
                  <a:pt x="82" y="257"/>
                  <a:pt x="82" y="256"/>
                </a:cubicBezTo>
                <a:cubicBezTo>
                  <a:pt x="82" y="256"/>
                  <a:pt x="82" y="255"/>
                  <a:pt x="82" y="255"/>
                </a:cubicBezTo>
                <a:cubicBezTo>
                  <a:pt x="83" y="254"/>
                  <a:pt x="84" y="252"/>
                  <a:pt x="84" y="251"/>
                </a:cubicBezTo>
                <a:cubicBezTo>
                  <a:pt x="85" y="250"/>
                  <a:pt x="85" y="250"/>
                  <a:pt x="86" y="250"/>
                </a:cubicBezTo>
                <a:cubicBezTo>
                  <a:pt x="86" y="250"/>
                  <a:pt x="87" y="250"/>
                  <a:pt x="88" y="251"/>
                </a:cubicBezTo>
                <a:cubicBezTo>
                  <a:pt x="88" y="251"/>
                  <a:pt x="88" y="251"/>
                  <a:pt x="88" y="251"/>
                </a:cubicBezTo>
                <a:cubicBezTo>
                  <a:pt x="90" y="251"/>
                  <a:pt x="92" y="250"/>
                  <a:pt x="93" y="252"/>
                </a:cubicBezTo>
                <a:cubicBezTo>
                  <a:pt x="95" y="252"/>
                  <a:pt x="97" y="251"/>
                  <a:pt x="98" y="252"/>
                </a:cubicBezTo>
                <a:cubicBezTo>
                  <a:pt x="99" y="252"/>
                  <a:pt x="101" y="252"/>
                  <a:pt x="102" y="253"/>
                </a:cubicBezTo>
                <a:cubicBezTo>
                  <a:pt x="103" y="253"/>
                  <a:pt x="104" y="254"/>
                  <a:pt x="106" y="253"/>
                </a:cubicBezTo>
                <a:cubicBezTo>
                  <a:pt x="107" y="253"/>
                  <a:pt x="108" y="255"/>
                  <a:pt x="109" y="254"/>
                </a:cubicBezTo>
                <a:cubicBezTo>
                  <a:pt x="110" y="254"/>
                  <a:pt x="112" y="254"/>
                  <a:pt x="112" y="255"/>
                </a:cubicBezTo>
                <a:cubicBezTo>
                  <a:pt x="113" y="255"/>
                  <a:pt x="114" y="255"/>
                  <a:pt x="115" y="255"/>
                </a:cubicBezTo>
                <a:cubicBezTo>
                  <a:pt x="116" y="256"/>
                  <a:pt x="116" y="256"/>
                  <a:pt x="117" y="256"/>
                </a:cubicBezTo>
                <a:cubicBezTo>
                  <a:pt x="118" y="256"/>
                  <a:pt x="120" y="256"/>
                  <a:pt x="121" y="257"/>
                </a:cubicBezTo>
                <a:cubicBezTo>
                  <a:pt x="122" y="257"/>
                  <a:pt x="123" y="257"/>
                  <a:pt x="124" y="258"/>
                </a:cubicBezTo>
                <a:cubicBezTo>
                  <a:pt x="124" y="258"/>
                  <a:pt x="125" y="258"/>
                  <a:pt x="125" y="258"/>
                </a:cubicBezTo>
                <a:cubicBezTo>
                  <a:pt x="127" y="258"/>
                  <a:pt x="128" y="258"/>
                  <a:pt x="129" y="258"/>
                </a:cubicBezTo>
                <a:cubicBezTo>
                  <a:pt x="130" y="258"/>
                  <a:pt x="131" y="259"/>
                  <a:pt x="132" y="259"/>
                </a:cubicBezTo>
                <a:cubicBezTo>
                  <a:pt x="133" y="259"/>
                  <a:pt x="134" y="259"/>
                  <a:pt x="135" y="259"/>
                </a:cubicBezTo>
                <a:cubicBezTo>
                  <a:pt x="136" y="260"/>
                  <a:pt x="136" y="260"/>
                  <a:pt x="137" y="260"/>
                </a:cubicBezTo>
                <a:cubicBezTo>
                  <a:pt x="138" y="260"/>
                  <a:pt x="139" y="260"/>
                  <a:pt x="140" y="260"/>
                </a:cubicBezTo>
                <a:cubicBezTo>
                  <a:pt x="141" y="260"/>
                  <a:pt x="141" y="261"/>
                  <a:pt x="142" y="261"/>
                </a:cubicBezTo>
                <a:cubicBezTo>
                  <a:pt x="142" y="261"/>
                  <a:pt x="143" y="261"/>
                  <a:pt x="144" y="261"/>
                </a:cubicBezTo>
                <a:cubicBezTo>
                  <a:pt x="143" y="259"/>
                  <a:pt x="141" y="259"/>
                  <a:pt x="140" y="258"/>
                </a:cubicBezTo>
                <a:cubicBezTo>
                  <a:pt x="138" y="258"/>
                  <a:pt x="136" y="257"/>
                  <a:pt x="134" y="255"/>
                </a:cubicBezTo>
                <a:cubicBezTo>
                  <a:pt x="133" y="255"/>
                  <a:pt x="132" y="254"/>
                  <a:pt x="131" y="254"/>
                </a:cubicBezTo>
                <a:cubicBezTo>
                  <a:pt x="130" y="254"/>
                  <a:pt x="130" y="253"/>
                  <a:pt x="129" y="253"/>
                </a:cubicBezTo>
                <a:cubicBezTo>
                  <a:pt x="128" y="252"/>
                  <a:pt x="126" y="252"/>
                  <a:pt x="125" y="250"/>
                </a:cubicBezTo>
                <a:cubicBezTo>
                  <a:pt x="124" y="249"/>
                  <a:pt x="123" y="250"/>
                  <a:pt x="122" y="249"/>
                </a:cubicBezTo>
                <a:cubicBezTo>
                  <a:pt x="121" y="249"/>
                  <a:pt x="120" y="248"/>
                  <a:pt x="119" y="248"/>
                </a:cubicBezTo>
                <a:cubicBezTo>
                  <a:pt x="117" y="247"/>
                  <a:pt x="116" y="247"/>
                  <a:pt x="115" y="246"/>
                </a:cubicBezTo>
                <a:cubicBezTo>
                  <a:pt x="113" y="244"/>
                  <a:pt x="111" y="243"/>
                  <a:pt x="109" y="242"/>
                </a:cubicBezTo>
                <a:cubicBezTo>
                  <a:pt x="108" y="241"/>
                  <a:pt x="106" y="241"/>
                  <a:pt x="104" y="240"/>
                </a:cubicBezTo>
                <a:cubicBezTo>
                  <a:pt x="103" y="239"/>
                  <a:pt x="102" y="239"/>
                  <a:pt x="102" y="239"/>
                </a:cubicBezTo>
                <a:cubicBezTo>
                  <a:pt x="101" y="238"/>
                  <a:pt x="100" y="237"/>
                  <a:pt x="99" y="236"/>
                </a:cubicBezTo>
                <a:cubicBezTo>
                  <a:pt x="98" y="236"/>
                  <a:pt x="98" y="236"/>
                  <a:pt x="97" y="236"/>
                </a:cubicBezTo>
                <a:cubicBezTo>
                  <a:pt x="97" y="236"/>
                  <a:pt x="96" y="235"/>
                  <a:pt x="96" y="235"/>
                </a:cubicBezTo>
                <a:cubicBezTo>
                  <a:pt x="95" y="236"/>
                  <a:pt x="94" y="235"/>
                  <a:pt x="93" y="234"/>
                </a:cubicBezTo>
                <a:cubicBezTo>
                  <a:pt x="94" y="232"/>
                  <a:pt x="95" y="231"/>
                  <a:pt x="96" y="229"/>
                </a:cubicBezTo>
                <a:cubicBezTo>
                  <a:pt x="96" y="228"/>
                  <a:pt x="98" y="227"/>
                  <a:pt x="99" y="228"/>
                </a:cubicBezTo>
                <a:cubicBezTo>
                  <a:pt x="100" y="229"/>
                  <a:pt x="103" y="230"/>
                  <a:pt x="104" y="231"/>
                </a:cubicBezTo>
                <a:cubicBezTo>
                  <a:pt x="105" y="232"/>
                  <a:pt x="106" y="232"/>
                  <a:pt x="107" y="233"/>
                </a:cubicBezTo>
                <a:cubicBezTo>
                  <a:pt x="107" y="233"/>
                  <a:pt x="107" y="233"/>
                  <a:pt x="108" y="233"/>
                </a:cubicBezTo>
                <a:cubicBezTo>
                  <a:pt x="109" y="234"/>
                  <a:pt x="111" y="235"/>
                  <a:pt x="112" y="236"/>
                </a:cubicBezTo>
                <a:cubicBezTo>
                  <a:pt x="113" y="236"/>
                  <a:pt x="113" y="237"/>
                  <a:pt x="114" y="236"/>
                </a:cubicBezTo>
                <a:cubicBezTo>
                  <a:pt x="115" y="236"/>
                  <a:pt x="115" y="238"/>
                  <a:pt x="117" y="237"/>
                </a:cubicBezTo>
                <a:cubicBezTo>
                  <a:pt x="117" y="238"/>
                  <a:pt x="118" y="239"/>
                  <a:pt x="119" y="239"/>
                </a:cubicBezTo>
                <a:cubicBezTo>
                  <a:pt x="120" y="239"/>
                  <a:pt x="120" y="240"/>
                  <a:pt x="121" y="240"/>
                </a:cubicBezTo>
                <a:cubicBezTo>
                  <a:pt x="122" y="240"/>
                  <a:pt x="122" y="241"/>
                  <a:pt x="123" y="241"/>
                </a:cubicBezTo>
                <a:cubicBezTo>
                  <a:pt x="124" y="242"/>
                  <a:pt x="126" y="242"/>
                  <a:pt x="127" y="244"/>
                </a:cubicBezTo>
                <a:cubicBezTo>
                  <a:pt x="130" y="244"/>
                  <a:pt x="130" y="244"/>
                  <a:pt x="130" y="244"/>
                </a:cubicBezTo>
                <a:cubicBezTo>
                  <a:pt x="131" y="245"/>
                  <a:pt x="131" y="246"/>
                  <a:pt x="133" y="246"/>
                </a:cubicBezTo>
                <a:cubicBezTo>
                  <a:pt x="133" y="246"/>
                  <a:pt x="134" y="247"/>
                  <a:pt x="135" y="247"/>
                </a:cubicBezTo>
                <a:cubicBezTo>
                  <a:pt x="136" y="248"/>
                  <a:pt x="137" y="248"/>
                  <a:pt x="138" y="249"/>
                </a:cubicBezTo>
                <a:cubicBezTo>
                  <a:pt x="139" y="248"/>
                  <a:pt x="139" y="250"/>
                  <a:pt x="140" y="250"/>
                </a:cubicBezTo>
                <a:cubicBezTo>
                  <a:pt x="141" y="250"/>
                  <a:pt x="141" y="251"/>
                  <a:pt x="142" y="251"/>
                </a:cubicBezTo>
                <a:cubicBezTo>
                  <a:pt x="143" y="252"/>
                  <a:pt x="144" y="251"/>
                  <a:pt x="145" y="252"/>
                </a:cubicBezTo>
                <a:cubicBezTo>
                  <a:pt x="145" y="253"/>
                  <a:pt x="146" y="254"/>
                  <a:pt x="147" y="253"/>
                </a:cubicBezTo>
                <a:cubicBezTo>
                  <a:pt x="148" y="254"/>
                  <a:pt x="149" y="255"/>
                  <a:pt x="151" y="255"/>
                </a:cubicBezTo>
                <a:cubicBezTo>
                  <a:pt x="152" y="256"/>
                  <a:pt x="153" y="256"/>
                  <a:pt x="154" y="257"/>
                </a:cubicBezTo>
                <a:cubicBezTo>
                  <a:pt x="155" y="258"/>
                  <a:pt x="156" y="258"/>
                  <a:pt x="157" y="259"/>
                </a:cubicBezTo>
                <a:cubicBezTo>
                  <a:pt x="158" y="259"/>
                  <a:pt x="159" y="259"/>
                  <a:pt x="159" y="259"/>
                </a:cubicBezTo>
                <a:cubicBezTo>
                  <a:pt x="160" y="260"/>
                  <a:pt x="162" y="260"/>
                  <a:pt x="163" y="261"/>
                </a:cubicBezTo>
                <a:cubicBezTo>
                  <a:pt x="164" y="263"/>
                  <a:pt x="165" y="264"/>
                  <a:pt x="167" y="264"/>
                </a:cubicBezTo>
                <a:cubicBezTo>
                  <a:pt x="168" y="264"/>
                  <a:pt x="168" y="264"/>
                  <a:pt x="168" y="264"/>
                </a:cubicBezTo>
                <a:cubicBezTo>
                  <a:pt x="169" y="265"/>
                  <a:pt x="170" y="265"/>
                  <a:pt x="171" y="266"/>
                </a:cubicBezTo>
                <a:cubicBezTo>
                  <a:pt x="171" y="266"/>
                  <a:pt x="172" y="266"/>
                  <a:pt x="172" y="266"/>
                </a:cubicBezTo>
                <a:cubicBezTo>
                  <a:pt x="172" y="266"/>
                  <a:pt x="172" y="266"/>
                  <a:pt x="172" y="266"/>
                </a:cubicBezTo>
                <a:cubicBezTo>
                  <a:pt x="172" y="267"/>
                  <a:pt x="172" y="267"/>
                  <a:pt x="172" y="267"/>
                </a:cubicBezTo>
                <a:cubicBezTo>
                  <a:pt x="171" y="269"/>
                  <a:pt x="170" y="270"/>
                  <a:pt x="169" y="272"/>
                </a:cubicBezTo>
                <a:cubicBezTo>
                  <a:pt x="168" y="272"/>
                  <a:pt x="167" y="272"/>
                  <a:pt x="166" y="272"/>
                </a:cubicBezTo>
                <a:cubicBezTo>
                  <a:pt x="164" y="273"/>
                  <a:pt x="164" y="271"/>
                  <a:pt x="162" y="271"/>
                </a:cubicBezTo>
                <a:cubicBezTo>
                  <a:pt x="161" y="272"/>
                  <a:pt x="160" y="271"/>
                  <a:pt x="158" y="271"/>
                </a:cubicBezTo>
                <a:cubicBezTo>
                  <a:pt x="158" y="270"/>
                  <a:pt x="156" y="271"/>
                  <a:pt x="155" y="270"/>
                </a:cubicBezTo>
                <a:cubicBezTo>
                  <a:pt x="155" y="270"/>
                  <a:pt x="155" y="270"/>
                  <a:pt x="154" y="270"/>
                </a:cubicBezTo>
                <a:cubicBezTo>
                  <a:pt x="153" y="270"/>
                  <a:pt x="152" y="269"/>
                  <a:pt x="150" y="270"/>
                </a:cubicBezTo>
                <a:cubicBezTo>
                  <a:pt x="149" y="270"/>
                  <a:pt x="148" y="268"/>
                  <a:pt x="147" y="269"/>
                </a:cubicBezTo>
                <a:cubicBezTo>
                  <a:pt x="146" y="269"/>
                  <a:pt x="144" y="268"/>
                  <a:pt x="143" y="268"/>
                </a:cubicBezTo>
                <a:cubicBezTo>
                  <a:pt x="142" y="267"/>
                  <a:pt x="141" y="268"/>
                  <a:pt x="140" y="268"/>
                </a:cubicBezTo>
                <a:cubicBezTo>
                  <a:pt x="138" y="266"/>
                  <a:pt x="137" y="267"/>
                  <a:pt x="135" y="267"/>
                </a:cubicBezTo>
                <a:cubicBezTo>
                  <a:pt x="134" y="267"/>
                  <a:pt x="133" y="266"/>
                  <a:pt x="132" y="266"/>
                </a:cubicBezTo>
                <a:cubicBezTo>
                  <a:pt x="131" y="266"/>
                  <a:pt x="129" y="266"/>
                  <a:pt x="128" y="266"/>
                </a:cubicBezTo>
                <a:cubicBezTo>
                  <a:pt x="128" y="265"/>
                  <a:pt x="127" y="265"/>
                  <a:pt x="127" y="265"/>
                </a:cubicBezTo>
                <a:cubicBezTo>
                  <a:pt x="125" y="264"/>
                  <a:pt x="124" y="265"/>
                  <a:pt x="123" y="264"/>
                </a:cubicBezTo>
                <a:cubicBezTo>
                  <a:pt x="122" y="263"/>
                  <a:pt x="121" y="264"/>
                  <a:pt x="120" y="264"/>
                </a:cubicBezTo>
                <a:cubicBezTo>
                  <a:pt x="119" y="264"/>
                  <a:pt x="119" y="263"/>
                  <a:pt x="117" y="263"/>
                </a:cubicBezTo>
                <a:cubicBezTo>
                  <a:pt x="116" y="263"/>
                  <a:pt x="116" y="263"/>
                  <a:pt x="115" y="262"/>
                </a:cubicBezTo>
                <a:cubicBezTo>
                  <a:pt x="115" y="262"/>
                  <a:pt x="114" y="262"/>
                  <a:pt x="113" y="262"/>
                </a:cubicBezTo>
                <a:cubicBezTo>
                  <a:pt x="112" y="262"/>
                  <a:pt x="111" y="262"/>
                  <a:pt x="110" y="261"/>
                </a:cubicBezTo>
                <a:cubicBezTo>
                  <a:pt x="109" y="261"/>
                  <a:pt x="109" y="261"/>
                  <a:pt x="108" y="261"/>
                </a:cubicBezTo>
                <a:cubicBezTo>
                  <a:pt x="108" y="263"/>
                  <a:pt x="110" y="263"/>
                  <a:pt x="111" y="264"/>
                </a:cubicBezTo>
                <a:cubicBezTo>
                  <a:pt x="112" y="264"/>
                  <a:pt x="113" y="264"/>
                  <a:pt x="114" y="265"/>
                </a:cubicBezTo>
                <a:cubicBezTo>
                  <a:pt x="114" y="265"/>
                  <a:pt x="115" y="265"/>
                  <a:pt x="116" y="266"/>
                </a:cubicBezTo>
                <a:cubicBezTo>
                  <a:pt x="117" y="265"/>
                  <a:pt x="117" y="266"/>
                  <a:pt x="118" y="267"/>
                </a:cubicBezTo>
                <a:cubicBezTo>
                  <a:pt x="119" y="267"/>
                  <a:pt x="120" y="267"/>
                  <a:pt x="121" y="268"/>
                </a:cubicBezTo>
                <a:cubicBezTo>
                  <a:pt x="122" y="269"/>
                  <a:pt x="123" y="268"/>
                  <a:pt x="123" y="269"/>
                </a:cubicBezTo>
                <a:cubicBezTo>
                  <a:pt x="124" y="269"/>
                  <a:pt x="125" y="269"/>
                  <a:pt x="125" y="270"/>
                </a:cubicBezTo>
                <a:cubicBezTo>
                  <a:pt x="126" y="270"/>
                  <a:pt x="127" y="271"/>
                  <a:pt x="127" y="271"/>
                </a:cubicBezTo>
                <a:cubicBezTo>
                  <a:pt x="128" y="273"/>
                  <a:pt x="129" y="272"/>
                  <a:pt x="130" y="273"/>
                </a:cubicBezTo>
                <a:cubicBezTo>
                  <a:pt x="132" y="273"/>
                  <a:pt x="133" y="274"/>
                  <a:pt x="134" y="275"/>
                </a:cubicBezTo>
                <a:cubicBezTo>
                  <a:pt x="136" y="275"/>
                  <a:pt x="136" y="276"/>
                  <a:pt x="138" y="277"/>
                </a:cubicBezTo>
                <a:cubicBezTo>
                  <a:pt x="139" y="277"/>
                  <a:pt x="140" y="278"/>
                  <a:pt x="141" y="278"/>
                </a:cubicBezTo>
                <a:cubicBezTo>
                  <a:pt x="142" y="279"/>
                  <a:pt x="142" y="280"/>
                  <a:pt x="143" y="280"/>
                </a:cubicBezTo>
                <a:cubicBezTo>
                  <a:pt x="143" y="283"/>
                  <a:pt x="143" y="283"/>
                  <a:pt x="143" y="283"/>
                </a:cubicBezTo>
                <a:cubicBezTo>
                  <a:pt x="144" y="284"/>
                  <a:pt x="144" y="285"/>
                  <a:pt x="145" y="286"/>
                </a:cubicBezTo>
                <a:cubicBezTo>
                  <a:pt x="146" y="285"/>
                  <a:pt x="147" y="287"/>
                  <a:pt x="148" y="287"/>
                </a:cubicBezTo>
                <a:cubicBezTo>
                  <a:pt x="148" y="287"/>
                  <a:pt x="148" y="287"/>
                  <a:pt x="148" y="287"/>
                </a:cubicBezTo>
                <a:cubicBezTo>
                  <a:pt x="148" y="287"/>
                  <a:pt x="148" y="287"/>
                  <a:pt x="148" y="287"/>
                </a:cubicBezTo>
                <a:cubicBezTo>
                  <a:pt x="148" y="287"/>
                  <a:pt x="148" y="287"/>
                  <a:pt x="148" y="287"/>
                </a:cubicBezTo>
                <a:cubicBezTo>
                  <a:pt x="148" y="287"/>
                  <a:pt x="148" y="287"/>
                  <a:pt x="148" y="287"/>
                </a:cubicBezTo>
                <a:cubicBezTo>
                  <a:pt x="148" y="287"/>
                  <a:pt x="148" y="287"/>
                  <a:pt x="148" y="287"/>
                </a:cubicBezTo>
                <a:cubicBezTo>
                  <a:pt x="148" y="285"/>
                  <a:pt x="147" y="285"/>
                  <a:pt x="146" y="284"/>
                </a:cubicBezTo>
                <a:cubicBezTo>
                  <a:pt x="146" y="284"/>
                  <a:pt x="147" y="283"/>
                  <a:pt x="147" y="283"/>
                </a:cubicBezTo>
                <a:cubicBezTo>
                  <a:pt x="148" y="283"/>
                  <a:pt x="148" y="284"/>
                  <a:pt x="149" y="285"/>
                </a:cubicBezTo>
                <a:cubicBezTo>
                  <a:pt x="151" y="283"/>
                  <a:pt x="151" y="283"/>
                  <a:pt x="153" y="285"/>
                </a:cubicBezTo>
                <a:cubicBezTo>
                  <a:pt x="153" y="285"/>
                  <a:pt x="154" y="286"/>
                  <a:pt x="155" y="286"/>
                </a:cubicBezTo>
                <a:cubicBezTo>
                  <a:pt x="156" y="286"/>
                  <a:pt x="158" y="287"/>
                  <a:pt x="159" y="288"/>
                </a:cubicBezTo>
                <a:cubicBezTo>
                  <a:pt x="160" y="288"/>
                  <a:pt x="160" y="289"/>
                  <a:pt x="160" y="289"/>
                </a:cubicBezTo>
                <a:cubicBezTo>
                  <a:pt x="160" y="290"/>
                  <a:pt x="159" y="290"/>
                  <a:pt x="159" y="291"/>
                </a:cubicBezTo>
                <a:cubicBezTo>
                  <a:pt x="158" y="292"/>
                  <a:pt x="158" y="294"/>
                  <a:pt x="157" y="295"/>
                </a:cubicBezTo>
                <a:cubicBezTo>
                  <a:pt x="156" y="295"/>
                  <a:pt x="155" y="294"/>
                  <a:pt x="155" y="294"/>
                </a:cubicBezTo>
                <a:cubicBezTo>
                  <a:pt x="154" y="294"/>
                  <a:pt x="154" y="294"/>
                  <a:pt x="154" y="293"/>
                </a:cubicBezTo>
                <a:cubicBezTo>
                  <a:pt x="154" y="293"/>
                  <a:pt x="155" y="293"/>
                  <a:pt x="155" y="293"/>
                </a:cubicBezTo>
                <a:cubicBezTo>
                  <a:pt x="155" y="293"/>
                  <a:pt x="156" y="293"/>
                  <a:pt x="156" y="293"/>
                </a:cubicBezTo>
                <a:cubicBezTo>
                  <a:pt x="156" y="293"/>
                  <a:pt x="156" y="293"/>
                  <a:pt x="156" y="292"/>
                </a:cubicBezTo>
                <a:cubicBezTo>
                  <a:pt x="155" y="292"/>
                  <a:pt x="155" y="292"/>
                  <a:pt x="155" y="291"/>
                </a:cubicBezTo>
                <a:cubicBezTo>
                  <a:pt x="154" y="291"/>
                  <a:pt x="154" y="291"/>
                  <a:pt x="153" y="292"/>
                </a:cubicBezTo>
                <a:cubicBezTo>
                  <a:pt x="153" y="292"/>
                  <a:pt x="152" y="292"/>
                  <a:pt x="152" y="292"/>
                </a:cubicBezTo>
                <a:cubicBezTo>
                  <a:pt x="152" y="291"/>
                  <a:pt x="152" y="289"/>
                  <a:pt x="152" y="288"/>
                </a:cubicBezTo>
                <a:cubicBezTo>
                  <a:pt x="151" y="287"/>
                  <a:pt x="150" y="287"/>
                  <a:pt x="150" y="288"/>
                </a:cubicBezTo>
                <a:cubicBezTo>
                  <a:pt x="150" y="289"/>
                  <a:pt x="151" y="289"/>
                  <a:pt x="150" y="290"/>
                </a:cubicBezTo>
                <a:cubicBezTo>
                  <a:pt x="150" y="290"/>
                  <a:pt x="149" y="290"/>
                  <a:pt x="149" y="290"/>
                </a:cubicBezTo>
                <a:cubicBezTo>
                  <a:pt x="149" y="290"/>
                  <a:pt x="148" y="290"/>
                  <a:pt x="148" y="290"/>
                </a:cubicBezTo>
                <a:cubicBezTo>
                  <a:pt x="147" y="289"/>
                  <a:pt x="145" y="289"/>
                  <a:pt x="144" y="288"/>
                </a:cubicBezTo>
                <a:cubicBezTo>
                  <a:pt x="144" y="288"/>
                  <a:pt x="144" y="288"/>
                  <a:pt x="144" y="287"/>
                </a:cubicBezTo>
                <a:cubicBezTo>
                  <a:pt x="145" y="287"/>
                  <a:pt x="145" y="287"/>
                  <a:pt x="144" y="287"/>
                </a:cubicBezTo>
                <a:cubicBezTo>
                  <a:pt x="144" y="287"/>
                  <a:pt x="144" y="287"/>
                  <a:pt x="144" y="287"/>
                </a:cubicBezTo>
                <a:cubicBezTo>
                  <a:pt x="144" y="288"/>
                  <a:pt x="144" y="288"/>
                  <a:pt x="145" y="288"/>
                </a:cubicBezTo>
                <a:cubicBezTo>
                  <a:pt x="145" y="288"/>
                  <a:pt x="145" y="287"/>
                  <a:pt x="146" y="287"/>
                </a:cubicBezTo>
                <a:cubicBezTo>
                  <a:pt x="145" y="287"/>
                  <a:pt x="145" y="287"/>
                  <a:pt x="144" y="287"/>
                </a:cubicBezTo>
                <a:cubicBezTo>
                  <a:pt x="143" y="288"/>
                  <a:pt x="143" y="287"/>
                  <a:pt x="143" y="286"/>
                </a:cubicBezTo>
                <a:cubicBezTo>
                  <a:pt x="143" y="286"/>
                  <a:pt x="142" y="286"/>
                  <a:pt x="142" y="286"/>
                </a:cubicBezTo>
                <a:cubicBezTo>
                  <a:pt x="142" y="285"/>
                  <a:pt x="142" y="285"/>
                  <a:pt x="142" y="285"/>
                </a:cubicBezTo>
                <a:cubicBezTo>
                  <a:pt x="141" y="285"/>
                  <a:pt x="141" y="285"/>
                  <a:pt x="141" y="286"/>
                </a:cubicBezTo>
                <a:moveTo>
                  <a:pt x="148" y="263"/>
                </a:moveTo>
                <a:cubicBezTo>
                  <a:pt x="148" y="262"/>
                  <a:pt x="148" y="262"/>
                  <a:pt x="148" y="262"/>
                </a:cubicBezTo>
                <a:cubicBezTo>
                  <a:pt x="148" y="262"/>
                  <a:pt x="147" y="262"/>
                  <a:pt x="147" y="262"/>
                </a:cubicBezTo>
                <a:cubicBezTo>
                  <a:pt x="147" y="262"/>
                  <a:pt x="146" y="262"/>
                  <a:pt x="147" y="262"/>
                </a:cubicBezTo>
                <a:cubicBezTo>
                  <a:pt x="147" y="263"/>
                  <a:pt x="147" y="263"/>
                  <a:pt x="147" y="263"/>
                </a:cubicBezTo>
                <a:cubicBezTo>
                  <a:pt x="148" y="263"/>
                  <a:pt x="148" y="263"/>
                  <a:pt x="146" y="262"/>
                </a:cubicBezTo>
                <a:cubicBezTo>
                  <a:pt x="147" y="262"/>
                  <a:pt x="147" y="262"/>
                  <a:pt x="147" y="262"/>
                </a:cubicBezTo>
                <a:cubicBezTo>
                  <a:pt x="147" y="261"/>
                  <a:pt x="146" y="261"/>
                  <a:pt x="146" y="261"/>
                </a:cubicBezTo>
                <a:cubicBezTo>
                  <a:pt x="146" y="261"/>
                  <a:pt x="146" y="261"/>
                  <a:pt x="146" y="261"/>
                </a:cubicBezTo>
                <a:cubicBezTo>
                  <a:pt x="145" y="261"/>
                  <a:pt x="145" y="261"/>
                  <a:pt x="145" y="261"/>
                </a:cubicBezTo>
                <a:cubicBezTo>
                  <a:pt x="145" y="262"/>
                  <a:pt x="145" y="262"/>
                  <a:pt x="145" y="262"/>
                </a:cubicBezTo>
                <a:cubicBezTo>
                  <a:pt x="146" y="262"/>
                  <a:pt x="146" y="262"/>
                  <a:pt x="148" y="263"/>
                </a:cubicBezTo>
                <a:moveTo>
                  <a:pt x="142" y="283"/>
                </a:moveTo>
                <a:cubicBezTo>
                  <a:pt x="142" y="283"/>
                  <a:pt x="141" y="283"/>
                  <a:pt x="141" y="283"/>
                </a:cubicBezTo>
                <a:cubicBezTo>
                  <a:pt x="141" y="283"/>
                  <a:pt x="141" y="283"/>
                  <a:pt x="141" y="283"/>
                </a:cubicBezTo>
                <a:cubicBezTo>
                  <a:pt x="141" y="284"/>
                  <a:pt x="141" y="284"/>
                  <a:pt x="141" y="284"/>
                </a:cubicBezTo>
                <a:cubicBezTo>
                  <a:pt x="142" y="284"/>
                  <a:pt x="142" y="283"/>
                  <a:pt x="142" y="283"/>
                </a:cubicBezTo>
                <a:moveTo>
                  <a:pt x="540" y="137"/>
                </a:moveTo>
                <a:cubicBezTo>
                  <a:pt x="540" y="137"/>
                  <a:pt x="542" y="134"/>
                  <a:pt x="542" y="134"/>
                </a:cubicBezTo>
                <a:cubicBezTo>
                  <a:pt x="542" y="133"/>
                  <a:pt x="543" y="132"/>
                  <a:pt x="543" y="130"/>
                </a:cubicBezTo>
                <a:cubicBezTo>
                  <a:pt x="543" y="130"/>
                  <a:pt x="544" y="130"/>
                  <a:pt x="544" y="129"/>
                </a:cubicBezTo>
                <a:cubicBezTo>
                  <a:pt x="544" y="129"/>
                  <a:pt x="544" y="128"/>
                  <a:pt x="544" y="127"/>
                </a:cubicBezTo>
                <a:cubicBezTo>
                  <a:pt x="545" y="126"/>
                  <a:pt x="546" y="125"/>
                  <a:pt x="546" y="124"/>
                </a:cubicBezTo>
                <a:cubicBezTo>
                  <a:pt x="547" y="123"/>
                  <a:pt x="547" y="123"/>
                  <a:pt x="547" y="122"/>
                </a:cubicBezTo>
                <a:cubicBezTo>
                  <a:pt x="548" y="122"/>
                  <a:pt x="548" y="122"/>
                  <a:pt x="548" y="122"/>
                </a:cubicBezTo>
                <a:cubicBezTo>
                  <a:pt x="548" y="121"/>
                  <a:pt x="548" y="120"/>
                  <a:pt x="548" y="119"/>
                </a:cubicBezTo>
                <a:cubicBezTo>
                  <a:pt x="549" y="118"/>
                  <a:pt x="549" y="117"/>
                  <a:pt x="549" y="117"/>
                </a:cubicBezTo>
                <a:cubicBezTo>
                  <a:pt x="550" y="116"/>
                  <a:pt x="549" y="115"/>
                  <a:pt x="550" y="115"/>
                </a:cubicBezTo>
                <a:cubicBezTo>
                  <a:pt x="551" y="114"/>
                  <a:pt x="550" y="113"/>
                  <a:pt x="551" y="113"/>
                </a:cubicBezTo>
                <a:cubicBezTo>
                  <a:pt x="551" y="112"/>
                  <a:pt x="552" y="112"/>
                  <a:pt x="552" y="111"/>
                </a:cubicBezTo>
                <a:cubicBezTo>
                  <a:pt x="552" y="110"/>
                  <a:pt x="552" y="109"/>
                  <a:pt x="553" y="108"/>
                </a:cubicBezTo>
                <a:cubicBezTo>
                  <a:pt x="554" y="108"/>
                  <a:pt x="553" y="106"/>
                  <a:pt x="554" y="106"/>
                </a:cubicBezTo>
                <a:cubicBezTo>
                  <a:pt x="554" y="105"/>
                  <a:pt x="556" y="104"/>
                  <a:pt x="556" y="103"/>
                </a:cubicBezTo>
                <a:cubicBezTo>
                  <a:pt x="555" y="103"/>
                  <a:pt x="556" y="102"/>
                  <a:pt x="557" y="102"/>
                </a:cubicBezTo>
                <a:cubicBezTo>
                  <a:pt x="558" y="103"/>
                  <a:pt x="559" y="102"/>
                  <a:pt x="561" y="103"/>
                </a:cubicBezTo>
                <a:cubicBezTo>
                  <a:pt x="561" y="102"/>
                  <a:pt x="562" y="101"/>
                  <a:pt x="562" y="101"/>
                </a:cubicBezTo>
                <a:cubicBezTo>
                  <a:pt x="564" y="101"/>
                  <a:pt x="564" y="101"/>
                  <a:pt x="564" y="101"/>
                </a:cubicBezTo>
                <a:cubicBezTo>
                  <a:pt x="564" y="103"/>
                  <a:pt x="564" y="103"/>
                  <a:pt x="564" y="103"/>
                </a:cubicBezTo>
                <a:cubicBezTo>
                  <a:pt x="562" y="104"/>
                  <a:pt x="563" y="105"/>
                  <a:pt x="563" y="106"/>
                </a:cubicBezTo>
                <a:cubicBezTo>
                  <a:pt x="562" y="107"/>
                  <a:pt x="561" y="108"/>
                  <a:pt x="561" y="109"/>
                </a:cubicBezTo>
                <a:cubicBezTo>
                  <a:pt x="561" y="110"/>
                  <a:pt x="561" y="111"/>
                  <a:pt x="560" y="112"/>
                </a:cubicBezTo>
                <a:cubicBezTo>
                  <a:pt x="560" y="113"/>
                  <a:pt x="559" y="114"/>
                  <a:pt x="559" y="115"/>
                </a:cubicBezTo>
                <a:cubicBezTo>
                  <a:pt x="558" y="116"/>
                  <a:pt x="558" y="117"/>
                  <a:pt x="557" y="118"/>
                </a:cubicBezTo>
                <a:cubicBezTo>
                  <a:pt x="557" y="119"/>
                  <a:pt x="557" y="120"/>
                  <a:pt x="556" y="121"/>
                </a:cubicBezTo>
                <a:cubicBezTo>
                  <a:pt x="555" y="121"/>
                  <a:pt x="556" y="123"/>
                  <a:pt x="555" y="124"/>
                </a:cubicBezTo>
                <a:cubicBezTo>
                  <a:pt x="554" y="124"/>
                  <a:pt x="554" y="126"/>
                  <a:pt x="553" y="127"/>
                </a:cubicBezTo>
                <a:cubicBezTo>
                  <a:pt x="553" y="128"/>
                  <a:pt x="553" y="129"/>
                  <a:pt x="552" y="130"/>
                </a:cubicBezTo>
                <a:cubicBezTo>
                  <a:pt x="552" y="131"/>
                  <a:pt x="551" y="132"/>
                  <a:pt x="550" y="134"/>
                </a:cubicBezTo>
                <a:cubicBezTo>
                  <a:pt x="550" y="135"/>
                  <a:pt x="549" y="136"/>
                  <a:pt x="549" y="137"/>
                </a:cubicBezTo>
                <a:cubicBezTo>
                  <a:pt x="548" y="139"/>
                  <a:pt x="547" y="140"/>
                  <a:pt x="547" y="141"/>
                </a:cubicBezTo>
                <a:cubicBezTo>
                  <a:pt x="546" y="142"/>
                  <a:pt x="546" y="143"/>
                  <a:pt x="546" y="143"/>
                </a:cubicBezTo>
                <a:cubicBezTo>
                  <a:pt x="546" y="144"/>
                  <a:pt x="545" y="145"/>
                  <a:pt x="545" y="145"/>
                </a:cubicBezTo>
                <a:cubicBezTo>
                  <a:pt x="545" y="146"/>
                  <a:pt x="544" y="147"/>
                  <a:pt x="544" y="148"/>
                </a:cubicBezTo>
                <a:cubicBezTo>
                  <a:pt x="543" y="149"/>
                  <a:pt x="544" y="151"/>
                  <a:pt x="542" y="151"/>
                </a:cubicBezTo>
                <a:cubicBezTo>
                  <a:pt x="543" y="153"/>
                  <a:pt x="541" y="153"/>
                  <a:pt x="541" y="154"/>
                </a:cubicBezTo>
                <a:cubicBezTo>
                  <a:pt x="540" y="155"/>
                  <a:pt x="540" y="156"/>
                  <a:pt x="539" y="157"/>
                </a:cubicBezTo>
                <a:cubicBezTo>
                  <a:pt x="540" y="158"/>
                  <a:pt x="538" y="159"/>
                  <a:pt x="538" y="160"/>
                </a:cubicBezTo>
                <a:cubicBezTo>
                  <a:pt x="537" y="161"/>
                  <a:pt x="537" y="162"/>
                  <a:pt x="537" y="163"/>
                </a:cubicBezTo>
                <a:cubicBezTo>
                  <a:pt x="537" y="163"/>
                  <a:pt x="536" y="164"/>
                  <a:pt x="536" y="163"/>
                </a:cubicBezTo>
                <a:cubicBezTo>
                  <a:pt x="534" y="162"/>
                  <a:pt x="532" y="161"/>
                  <a:pt x="530" y="160"/>
                </a:cubicBezTo>
                <a:cubicBezTo>
                  <a:pt x="530" y="160"/>
                  <a:pt x="531" y="159"/>
                  <a:pt x="531" y="158"/>
                </a:cubicBezTo>
                <a:cubicBezTo>
                  <a:pt x="531" y="158"/>
                  <a:pt x="531" y="158"/>
                  <a:pt x="531" y="158"/>
                </a:cubicBezTo>
                <a:cubicBezTo>
                  <a:pt x="531" y="155"/>
                  <a:pt x="531" y="153"/>
                  <a:pt x="531" y="151"/>
                </a:cubicBezTo>
                <a:cubicBezTo>
                  <a:pt x="533" y="150"/>
                  <a:pt x="531" y="148"/>
                  <a:pt x="532" y="146"/>
                </a:cubicBezTo>
                <a:cubicBezTo>
                  <a:pt x="533" y="143"/>
                  <a:pt x="533" y="140"/>
                  <a:pt x="533" y="138"/>
                </a:cubicBezTo>
                <a:cubicBezTo>
                  <a:pt x="533" y="136"/>
                  <a:pt x="534" y="136"/>
                  <a:pt x="534" y="134"/>
                </a:cubicBezTo>
                <a:cubicBezTo>
                  <a:pt x="533" y="133"/>
                  <a:pt x="534" y="132"/>
                  <a:pt x="534" y="131"/>
                </a:cubicBezTo>
                <a:cubicBezTo>
                  <a:pt x="535" y="129"/>
                  <a:pt x="534" y="127"/>
                  <a:pt x="535" y="126"/>
                </a:cubicBezTo>
                <a:cubicBezTo>
                  <a:pt x="535" y="124"/>
                  <a:pt x="536" y="123"/>
                  <a:pt x="536" y="122"/>
                </a:cubicBezTo>
                <a:cubicBezTo>
                  <a:pt x="535" y="120"/>
                  <a:pt x="536" y="119"/>
                  <a:pt x="535" y="118"/>
                </a:cubicBezTo>
                <a:cubicBezTo>
                  <a:pt x="535" y="117"/>
                  <a:pt x="537" y="117"/>
                  <a:pt x="536" y="115"/>
                </a:cubicBezTo>
                <a:cubicBezTo>
                  <a:pt x="536" y="115"/>
                  <a:pt x="536" y="114"/>
                  <a:pt x="536" y="113"/>
                </a:cubicBezTo>
                <a:cubicBezTo>
                  <a:pt x="536" y="112"/>
                  <a:pt x="536" y="111"/>
                  <a:pt x="536" y="110"/>
                </a:cubicBezTo>
                <a:cubicBezTo>
                  <a:pt x="536" y="109"/>
                  <a:pt x="538" y="109"/>
                  <a:pt x="537" y="108"/>
                </a:cubicBezTo>
                <a:cubicBezTo>
                  <a:pt x="537" y="107"/>
                  <a:pt x="537" y="106"/>
                  <a:pt x="537" y="104"/>
                </a:cubicBezTo>
                <a:cubicBezTo>
                  <a:pt x="537" y="104"/>
                  <a:pt x="537" y="103"/>
                  <a:pt x="538" y="101"/>
                </a:cubicBezTo>
                <a:cubicBezTo>
                  <a:pt x="538" y="100"/>
                  <a:pt x="538" y="100"/>
                  <a:pt x="538" y="100"/>
                </a:cubicBezTo>
                <a:cubicBezTo>
                  <a:pt x="538" y="100"/>
                  <a:pt x="537" y="101"/>
                  <a:pt x="537" y="101"/>
                </a:cubicBezTo>
                <a:cubicBezTo>
                  <a:pt x="537" y="102"/>
                  <a:pt x="537" y="102"/>
                  <a:pt x="538" y="102"/>
                </a:cubicBezTo>
                <a:cubicBezTo>
                  <a:pt x="538" y="102"/>
                  <a:pt x="538" y="101"/>
                  <a:pt x="538" y="101"/>
                </a:cubicBezTo>
                <a:cubicBezTo>
                  <a:pt x="538" y="101"/>
                  <a:pt x="538" y="100"/>
                  <a:pt x="538" y="101"/>
                </a:cubicBezTo>
                <a:cubicBezTo>
                  <a:pt x="537" y="102"/>
                  <a:pt x="537" y="102"/>
                  <a:pt x="537" y="102"/>
                </a:cubicBezTo>
                <a:cubicBezTo>
                  <a:pt x="536" y="103"/>
                  <a:pt x="537" y="104"/>
                  <a:pt x="536" y="105"/>
                </a:cubicBezTo>
                <a:cubicBezTo>
                  <a:pt x="535" y="105"/>
                  <a:pt x="536" y="106"/>
                  <a:pt x="535" y="107"/>
                </a:cubicBezTo>
                <a:cubicBezTo>
                  <a:pt x="535" y="108"/>
                  <a:pt x="533" y="108"/>
                  <a:pt x="534" y="110"/>
                </a:cubicBezTo>
                <a:cubicBezTo>
                  <a:pt x="534" y="111"/>
                  <a:pt x="532" y="111"/>
                  <a:pt x="532" y="113"/>
                </a:cubicBezTo>
                <a:cubicBezTo>
                  <a:pt x="532" y="114"/>
                  <a:pt x="531" y="114"/>
                  <a:pt x="531" y="115"/>
                </a:cubicBezTo>
                <a:cubicBezTo>
                  <a:pt x="530" y="116"/>
                  <a:pt x="531" y="117"/>
                  <a:pt x="530" y="118"/>
                </a:cubicBezTo>
                <a:cubicBezTo>
                  <a:pt x="530" y="119"/>
                  <a:pt x="529" y="120"/>
                  <a:pt x="529" y="121"/>
                </a:cubicBezTo>
                <a:cubicBezTo>
                  <a:pt x="529" y="121"/>
                  <a:pt x="527" y="122"/>
                  <a:pt x="528" y="123"/>
                </a:cubicBezTo>
                <a:cubicBezTo>
                  <a:pt x="527" y="123"/>
                  <a:pt x="527" y="125"/>
                  <a:pt x="526" y="126"/>
                </a:cubicBezTo>
                <a:cubicBezTo>
                  <a:pt x="526" y="127"/>
                  <a:pt x="525" y="129"/>
                  <a:pt x="525" y="130"/>
                </a:cubicBezTo>
                <a:cubicBezTo>
                  <a:pt x="524" y="131"/>
                  <a:pt x="523" y="133"/>
                  <a:pt x="523" y="134"/>
                </a:cubicBezTo>
                <a:cubicBezTo>
                  <a:pt x="522" y="134"/>
                  <a:pt x="522" y="135"/>
                  <a:pt x="522" y="135"/>
                </a:cubicBezTo>
                <a:cubicBezTo>
                  <a:pt x="522" y="136"/>
                  <a:pt x="522" y="136"/>
                  <a:pt x="522" y="137"/>
                </a:cubicBezTo>
                <a:cubicBezTo>
                  <a:pt x="521" y="137"/>
                  <a:pt x="520" y="138"/>
                  <a:pt x="520" y="139"/>
                </a:cubicBezTo>
                <a:cubicBezTo>
                  <a:pt x="520" y="140"/>
                  <a:pt x="519" y="140"/>
                  <a:pt x="519" y="141"/>
                </a:cubicBezTo>
                <a:cubicBezTo>
                  <a:pt x="519" y="142"/>
                  <a:pt x="519" y="142"/>
                  <a:pt x="519" y="142"/>
                </a:cubicBezTo>
                <a:cubicBezTo>
                  <a:pt x="519" y="143"/>
                  <a:pt x="518" y="144"/>
                  <a:pt x="518" y="145"/>
                </a:cubicBezTo>
                <a:cubicBezTo>
                  <a:pt x="518" y="146"/>
                  <a:pt x="516" y="146"/>
                  <a:pt x="517" y="147"/>
                </a:cubicBezTo>
                <a:cubicBezTo>
                  <a:pt x="517" y="148"/>
                  <a:pt x="516" y="149"/>
                  <a:pt x="516" y="150"/>
                </a:cubicBezTo>
                <a:cubicBezTo>
                  <a:pt x="514" y="153"/>
                  <a:pt x="514" y="153"/>
                  <a:pt x="514" y="153"/>
                </a:cubicBezTo>
                <a:cubicBezTo>
                  <a:pt x="513" y="152"/>
                  <a:pt x="512" y="152"/>
                  <a:pt x="511" y="152"/>
                </a:cubicBezTo>
                <a:cubicBezTo>
                  <a:pt x="511" y="151"/>
                  <a:pt x="510" y="151"/>
                  <a:pt x="510" y="151"/>
                </a:cubicBezTo>
                <a:cubicBezTo>
                  <a:pt x="508" y="151"/>
                  <a:pt x="508" y="150"/>
                  <a:pt x="507" y="150"/>
                </a:cubicBezTo>
                <a:cubicBezTo>
                  <a:pt x="508" y="148"/>
                  <a:pt x="510" y="143"/>
                  <a:pt x="511" y="142"/>
                </a:cubicBezTo>
                <a:cubicBezTo>
                  <a:pt x="511" y="140"/>
                  <a:pt x="512" y="138"/>
                  <a:pt x="513" y="137"/>
                </a:cubicBezTo>
                <a:cubicBezTo>
                  <a:pt x="514" y="136"/>
                  <a:pt x="515" y="135"/>
                  <a:pt x="515" y="134"/>
                </a:cubicBezTo>
                <a:cubicBezTo>
                  <a:pt x="515" y="133"/>
                  <a:pt x="515" y="132"/>
                  <a:pt x="516" y="131"/>
                </a:cubicBezTo>
                <a:cubicBezTo>
                  <a:pt x="516" y="129"/>
                  <a:pt x="518" y="126"/>
                  <a:pt x="518" y="125"/>
                </a:cubicBezTo>
                <a:cubicBezTo>
                  <a:pt x="519" y="124"/>
                  <a:pt x="519" y="123"/>
                  <a:pt x="519" y="123"/>
                </a:cubicBezTo>
                <a:cubicBezTo>
                  <a:pt x="520" y="121"/>
                  <a:pt x="521" y="120"/>
                  <a:pt x="521" y="118"/>
                </a:cubicBezTo>
                <a:cubicBezTo>
                  <a:pt x="522" y="118"/>
                  <a:pt x="522" y="116"/>
                  <a:pt x="523" y="116"/>
                </a:cubicBezTo>
                <a:cubicBezTo>
                  <a:pt x="524" y="115"/>
                  <a:pt x="523" y="114"/>
                  <a:pt x="524" y="113"/>
                </a:cubicBezTo>
                <a:cubicBezTo>
                  <a:pt x="524" y="112"/>
                  <a:pt x="524" y="111"/>
                  <a:pt x="525" y="111"/>
                </a:cubicBezTo>
                <a:cubicBezTo>
                  <a:pt x="525" y="109"/>
                  <a:pt x="526" y="108"/>
                  <a:pt x="526" y="107"/>
                </a:cubicBezTo>
                <a:cubicBezTo>
                  <a:pt x="526" y="106"/>
                  <a:pt x="527" y="105"/>
                  <a:pt x="527" y="105"/>
                </a:cubicBezTo>
                <a:cubicBezTo>
                  <a:pt x="528" y="103"/>
                  <a:pt x="529" y="102"/>
                  <a:pt x="529" y="101"/>
                </a:cubicBezTo>
                <a:cubicBezTo>
                  <a:pt x="529" y="101"/>
                  <a:pt x="530" y="100"/>
                  <a:pt x="530" y="99"/>
                </a:cubicBezTo>
                <a:cubicBezTo>
                  <a:pt x="530" y="99"/>
                  <a:pt x="530" y="98"/>
                  <a:pt x="530" y="98"/>
                </a:cubicBezTo>
                <a:cubicBezTo>
                  <a:pt x="531" y="97"/>
                  <a:pt x="532" y="96"/>
                  <a:pt x="532" y="94"/>
                </a:cubicBezTo>
                <a:cubicBezTo>
                  <a:pt x="532" y="93"/>
                  <a:pt x="533" y="93"/>
                  <a:pt x="534" y="91"/>
                </a:cubicBezTo>
                <a:cubicBezTo>
                  <a:pt x="534" y="90"/>
                  <a:pt x="534" y="89"/>
                  <a:pt x="535" y="88"/>
                </a:cubicBezTo>
                <a:cubicBezTo>
                  <a:pt x="535" y="87"/>
                  <a:pt x="536" y="86"/>
                  <a:pt x="536" y="85"/>
                </a:cubicBezTo>
                <a:cubicBezTo>
                  <a:pt x="537" y="83"/>
                  <a:pt x="537" y="82"/>
                  <a:pt x="538" y="81"/>
                </a:cubicBezTo>
                <a:cubicBezTo>
                  <a:pt x="538" y="80"/>
                  <a:pt x="539" y="79"/>
                  <a:pt x="540" y="77"/>
                </a:cubicBezTo>
                <a:cubicBezTo>
                  <a:pt x="540" y="76"/>
                  <a:pt x="541" y="75"/>
                  <a:pt x="541" y="74"/>
                </a:cubicBezTo>
                <a:cubicBezTo>
                  <a:pt x="541" y="74"/>
                  <a:pt x="542" y="73"/>
                  <a:pt x="542" y="73"/>
                </a:cubicBezTo>
                <a:cubicBezTo>
                  <a:pt x="544" y="74"/>
                  <a:pt x="545" y="74"/>
                  <a:pt x="547" y="75"/>
                </a:cubicBezTo>
                <a:cubicBezTo>
                  <a:pt x="547" y="75"/>
                  <a:pt x="547" y="75"/>
                  <a:pt x="548" y="75"/>
                </a:cubicBezTo>
                <a:cubicBezTo>
                  <a:pt x="549" y="76"/>
                  <a:pt x="549" y="77"/>
                  <a:pt x="549" y="79"/>
                </a:cubicBezTo>
                <a:cubicBezTo>
                  <a:pt x="548" y="79"/>
                  <a:pt x="548" y="79"/>
                  <a:pt x="548" y="80"/>
                </a:cubicBezTo>
                <a:cubicBezTo>
                  <a:pt x="548" y="81"/>
                  <a:pt x="548" y="83"/>
                  <a:pt x="547" y="84"/>
                </a:cubicBezTo>
                <a:cubicBezTo>
                  <a:pt x="547" y="89"/>
                  <a:pt x="547" y="89"/>
                  <a:pt x="547" y="89"/>
                </a:cubicBezTo>
                <a:cubicBezTo>
                  <a:pt x="547" y="90"/>
                  <a:pt x="547" y="90"/>
                  <a:pt x="547" y="91"/>
                </a:cubicBezTo>
                <a:cubicBezTo>
                  <a:pt x="548" y="92"/>
                  <a:pt x="546" y="94"/>
                  <a:pt x="546" y="95"/>
                </a:cubicBezTo>
                <a:cubicBezTo>
                  <a:pt x="546" y="97"/>
                  <a:pt x="546" y="99"/>
                  <a:pt x="546" y="100"/>
                </a:cubicBezTo>
                <a:cubicBezTo>
                  <a:pt x="545" y="101"/>
                  <a:pt x="545" y="102"/>
                  <a:pt x="545" y="103"/>
                </a:cubicBezTo>
                <a:cubicBezTo>
                  <a:pt x="545" y="104"/>
                  <a:pt x="544" y="104"/>
                  <a:pt x="544" y="106"/>
                </a:cubicBezTo>
                <a:cubicBezTo>
                  <a:pt x="544" y="106"/>
                  <a:pt x="544" y="107"/>
                  <a:pt x="544" y="108"/>
                </a:cubicBezTo>
                <a:cubicBezTo>
                  <a:pt x="544" y="109"/>
                  <a:pt x="544" y="110"/>
                  <a:pt x="544" y="111"/>
                </a:cubicBezTo>
                <a:cubicBezTo>
                  <a:pt x="544" y="111"/>
                  <a:pt x="544" y="112"/>
                  <a:pt x="544" y="112"/>
                </a:cubicBezTo>
                <a:cubicBezTo>
                  <a:pt x="542" y="113"/>
                  <a:pt x="544" y="115"/>
                  <a:pt x="542" y="116"/>
                </a:cubicBezTo>
                <a:cubicBezTo>
                  <a:pt x="542" y="117"/>
                  <a:pt x="542" y="117"/>
                  <a:pt x="543" y="118"/>
                </a:cubicBezTo>
                <a:cubicBezTo>
                  <a:pt x="543" y="118"/>
                  <a:pt x="543" y="119"/>
                  <a:pt x="543" y="119"/>
                </a:cubicBezTo>
                <a:cubicBezTo>
                  <a:pt x="543" y="120"/>
                  <a:pt x="542" y="120"/>
                  <a:pt x="542" y="120"/>
                </a:cubicBezTo>
                <a:cubicBezTo>
                  <a:pt x="542" y="122"/>
                  <a:pt x="542" y="123"/>
                  <a:pt x="542" y="124"/>
                </a:cubicBezTo>
                <a:cubicBezTo>
                  <a:pt x="541" y="125"/>
                  <a:pt x="541" y="126"/>
                  <a:pt x="541" y="127"/>
                </a:cubicBezTo>
                <a:cubicBezTo>
                  <a:pt x="541" y="128"/>
                  <a:pt x="541" y="129"/>
                  <a:pt x="541" y="130"/>
                </a:cubicBezTo>
                <a:cubicBezTo>
                  <a:pt x="542" y="132"/>
                  <a:pt x="540" y="132"/>
                  <a:pt x="540" y="133"/>
                </a:cubicBezTo>
                <a:cubicBezTo>
                  <a:pt x="540" y="134"/>
                  <a:pt x="540" y="136"/>
                  <a:pt x="540" y="137"/>
                </a:cubicBezTo>
                <a:cubicBezTo>
                  <a:pt x="540" y="137"/>
                  <a:pt x="540" y="137"/>
                  <a:pt x="540" y="137"/>
                </a:cubicBezTo>
                <a:cubicBezTo>
                  <a:pt x="540" y="137"/>
                  <a:pt x="540" y="137"/>
                  <a:pt x="539" y="137"/>
                </a:cubicBezTo>
                <a:cubicBezTo>
                  <a:pt x="539" y="137"/>
                  <a:pt x="539" y="138"/>
                  <a:pt x="539" y="138"/>
                </a:cubicBezTo>
                <a:cubicBezTo>
                  <a:pt x="539" y="138"/>
                  <a:pt x="540" y="138"/>
                  <a:pt x="540" y="139"/>
                </a:cubicBezTo>
                <a:cubicBezTo>
                  <a:pt x="540" y="138"/>
                  <a:pt x="540" y="138"/>
                  <a:pt x="540" y="138"/>
                </a:cubicBezTo>
                <a:cubicBezTo>
                  <a:pt x="540" y="138"/>
                  <a:pt x="540" y="137"/>
                  <a:pt x="540" y="137"/>
                </a:cubicBezTo>
                <a:moveTo>
                  <a:pt x="409" y="50"/>
                </a:moveTo>
                <a:cubicBezTo>
                  <a:pt x="409" y="51"/>
                  <a:pt x="410" y="51"/>
                  <a:pt x="410" y="51"/>
                </a:cubicBezTo>
                <a:cubicBezTo>
                  <a:pt x="412" y="51"/>
                  <a:pt x="413" y="52"/>
                  <a:pt x="414" y="54"/>
                </a:cubicBezTo>
                <a:cubicBezTo>
                  <a:pt x="414" y="55"/>
                  <a:pt x="414" y="54"/>
                  <a:pt x="414" y="54"/>
                </a:cubicBezTo>
                <a:cubicBezTo>
                  <a:pt x="414" y="54"/>
                  <a:pt x="414" y="54"/>
                  <a:pt x="414" y="54"/>
                </a:cubicBezTo>
                <a:cubicBezTo>
                  <a:pt x="413" y="54"/>
                  <a:pt x="413" y="55"/>
                  <a:pt x="414" y="55"/>
                </a:cubicBezTo>
                <a:cubicBezTo>
                  <a:pt x="414" y="55"/>
                  <a:pt x="414" y="55"/>
                  <a:pt x="414" y="54"/>
                </a:cubicBezTo>
                <a:cubicBezTo>
                  <a:pt x="415" y="54"/>
                  <a:pt x="415" y="54"/>
                  <a:pt x="415" y="54"/>
                </a:cubicBezTo>
                <a:cubicBezTo>
                  <a:pt x="416" y="54"/>
                  <a:pt x="417" y="55"/>
                  <a:pt x="417" y="55"/>
                </a:cubicBezTo>
                <a:cubicBezTo>
                  <a:pt x="418" y="55"/>
                  <a:pt x="418" y="54"/>
                  <a:pt x="419" y="54"/>
                </a:cubicBezTo>
                <a:cubicBezTo>
                  <a:pt x="419" y="53"/>
                  <a:pt x="419" y="52"/>
                  <a:pt x="418" y="52"/>
                </a:cubicBezTo>
                <a:cubicBezTo>
                  <a:pt x="416" y="52"/>
                  <a:pt x="415" y="52"/>
                  <a:pt x="415" y="50"/>
                </a:cubicBezTo>
                <a:cubicBezTo>
                  <a:pt x="415" y="50"/>
                  <a:pt x="414" y="49"/>
                  <a:pt x="414" y="50"/>
                </a:cubicBezTo>
                <a:cubicBezTo>
                  <a:pt x="413" y="50"/>
                  <a:pt x="412" y="49"/>
                  <a:pt x="411" y="48"/>
                </a:cubicBezTo>
                <a:cubicBezTo>
                  <a:pt x="413" y="48"/>
                  <a:pt x="413" y="48"/>
                  <a:pt x="416" y="48"/>
                </a:cubicBezTo>
                <a:cubicBezTo>
                  <a:pt x="417" y="49"/>
                  <a:pt x="418" y="48"/>
                  <a:pt x="418" y="49"/>
                </a:cubicBezTo>
                <a:cubicBezTo>
                  <a:pt x="419" y="49"/>
                  <a:pt x="420" y="47"/>
                  <a:pt x="420" y="48"/>
                </a:cubicBezTo>
                <a:cubicBezTo>
                  <a:pt x="421" y="48"/>
                  <a:pt x="422" y="49"/>
                  <a:pt x="423" y="49"/>
                </a:cubicBezTo>
                <a:cubicBezTo>
                  <a:pt x="423" y="48"/>
                  <a:pt x="423" y="49"/>
                  <a:pt x="424" y="49"/>
                </a:cubicBezTo>
                <a:cubicBezTo>
                  <a:pt x="424" y="50"/>
                  <a:pt x="424" y="50"/>
                  <a:pt x="423" y="50"/>
                </a:cubicBezTo>
                <a:cubicBezTo>
                  <a:pt x="423" y="50"/>
                  <a:pt x="422" y="50"/>
                  <a:pt x="422" y="50"/>
                </a:cubicBezTo>
                <a:cubicBezTo>
                  <a:pt x="421" y="49"/>
                  <a:pt x="420" y="49"/>
                  <a:pt x="419" y="50"/>
                </a:cubicBezTo>
                <a:cubicBezTo>
                  <a:pt x="420" y="51"/>
                  <a:pt x="421" y="50"/>
                  <a:pt x="423" y="50"/>
                </a:cubicBezTo>
                <a:cubicBezTo>
                  <a:pt x="423" y="51"/>
                  <a:pt x="424" y="52"/>
                  <a:pt x="424" y="52"/>
                </a:cubicBezTo>
                <a:cubicBezTo>
                  <a:pt x="424" y="52"/>
                  <a:pt x="425" y="52"/>
                  <a:pt x="425" y="51"/>
                </a:cubicBezTo>
                <a:cubicBezTo>
                  <a:pt x="425" y="51"/>
                  <a:pt x="425" y="51"/>
                  <a:pt x="425" y="50"/>
                </a:cubicBezTo>
                <a:cubicBezTo>
                  <a:pt x="424" y="50"/>
                  <a:pt x="425" y="50"/>
                  <a:pt x="425" y="50"/>
                </a:cubicBezTo>
                <a:cubicBezTo>
                  <a:pt x="426" y="49"/>
                  <a:pt x="426" y="49"/>
                  <a:pt x="427" y="49"/>
                </a:cubicBezTo>
                <a:cubicBezTo>
                  <a:pt x="427" y="50"/>
                  <a:pt x="427" y="50"/>
                  <a:pt x="427" y="50"/>
                </a:cubicBezTo>
                <a:cubicBezTo>
                  <a:pt x="428" y="51"/>
                  <a:pt x="430" y="51"/>
                  <a:pt x="430" y="52"/>
                </a:cubicBezTo>
                <a:cubicBezTo>
                  <a:pt x="430" y="53"/>
                  <a:pt x="431" y="53"/>
                  <a:pt x="431" y="54"/>
                </a:cubicBezTo>
                <a:cubicBezTo>
                  <a:pt x="433" y="55"/>
                  <a:pt x="434" y="57"/>
                  <a:pt x="435" y="59"/>
                </a:cubicBezTo>
                <a:cubicBezTo>
                  <a:pt x="435" y="59"/>
                  <a:pt x="435" y="60"/>
                  <a:pt x="435" y="60"/>
                </a:cubicBezTo>
                <a:cubicBezTo>
                  <a:pt x="435" y="62"/>
                  <a:pt x="435" y="64"/>
                  <a:pt x="435" y="65"/>
                </a:cubicBezTo>
                <a:cubicBezTo>
                  <a:pt x="435" y="66"/>
                  <a:pt x="436" y="66"/>
                  <a:pt x="436" y="67"/>
                </a:cubicBezTo>
                <a:cubicBezTo>
                  <a:pt x="436" y="70"/>
                  <a:pt x="436" y="73"/>
                  <a:pt x="436" y="77"/>
                </a:cubicBezTo>
                <a:cubicBezTo>
                  <a:pt x="436" y="78"/>
                  <a:pt x="435" y="78"/>
                  <a:pt x="435" y="80"/>
                </a:cubicBezTo>
                <a:cubicBezTo>
                  <a:pt x="435" y="80"/>
                  <a:pt x="435" y="81"/>
                  <a:pt x="434" y="82"/>
                </a:cubicBezTo>
                <a:cubicBezTo>
                  <a:pt x="434" y="84"/>
                  <a:pt x="432" y="86"/>
                  <a:pt x="433" y="88"/>
                </a:cubicBezTo>
                <a:cubicBezTo>
                  <a:pt x="431" y="90"/>
                  <a:pt x="429" y="92"/>
                  <a:pt x="426" y="94"/>
                </a:cubicBezTo>
                <a:cubicBezTo>
                  <a:pt x="427" y="95"/>
                  <a:pt x="427" y="95"/>
                  <a:pt x="427" y="96"/>
                </a:cubicBezTo>
                <a:cubicBezTo>
                  <a:pt x="428" y="97"/>
                  <a:pt x="427" y="98"/>
                  <a:pt x="428" y="99"/>
                </a:cubicBezTo>
                <a:cubicBezTo>
                  <a:pt x="428" y="100"/>
                  <a:pt x="428" y="101"/>
                  <a:pt x="428" y="102"/>
                </a:cubicBezTo>
                <a:cubicBezTo>
                  <a:pt x="428" y="103"/>
                  <a:pt x="430" y="103"/>
                  <a:pt x="429" y="104"/>
                </a:cubicBezTo>
                <a:cubicBezTo>
                  <a:pt x="429" y="105"/>
                  <a:pt x="429" y="106"/>
                  <a:pt x="429" y="107"/>
                </a:cubicBezTo>
                <a:cubicBezTo>
                  <a:pt x="429" y="108"/>
                  <a:pt x="431" y="109"/>
                  <a:pt x="430" y="110"/>
                </a:cubicBezTo>
                <a:cubicBezTo>
                  <a:pt x="430" y="111"/>
                  <a:pt x="430" y="113"/>
                  <a:pt x="431" y="113"/>
                </a:cubicBezTo>
                <a:cubicBezTo>
                  <a:pt x="431" y="114"/>
                  <a:pt x="431" y="114"/>
                  <a:pt x="431" y="114"/>
                </a:cubicBezTo>
                <a:cubicBezTo>
                  <a:pt x="431" y="115"/>
                  <a:pt x="431" y="116"/>
                  <a:pt x="432" y="117"/>
                </a:cubicBezTo>
                <a:cubicBezTo>
                  <a:pt x="433" y="118"/>
                  <a:pt x="432" y="119"/>
                  <a:pt x="433" y="120"/>
                </a:cubicBezTo>
                <a:cubicBezTo>
                  <a:pt x="433" y="120"/>
                  <a:pt x="433" y="120"/>
                  <a:pt x="433" y="120"/>
                </a:cubicBezTo>
                <a:cubicBezTo>
                  <a:pt x="433" y="121"/>
                  <a:pt x="433" y="122"/>
                  <a:pt x="433" y="123"/>
                </a:cubicBezTo>
                <a:cubicBezTo>
                  <a:pt x="433" y="124"/>
                  <a:pt x="434" y="124"/>
                  <a:pt x="434" y="125"/>
                </a:cubicBezTo>
                <a:cubicBezTo>
                  <a:pt x="434" y="126"/>
                  <a:pt x="434" y="127"/>
                  <a:pt x="434" y="128"/>
                </a:cubicBezTo>
                <a:cubicBezTo>
                  <a:pt x="434" y="130"/>
                  <a:pt x="435" y="130"/>
                  <a:pt x="435" y="131"/>
                </a:cubicBezTo>
                <a:cubicBezTo>
                  <a:pt x="435" y="132"/>
                  <a:pt x="435" y="132"/>
                  <a:pt x="435" y="133"/>
                </a:cubicBezTo>
                <a:cubicBezTo>
                  <a:pt x="435" y="133"/>
                  <a:pt x="434" y="133"/>
                  <a:pt x="434" y="133"/>
                </a:cubicBezTo>
                <a:cubicBezTo>
                  <a:pt x="431" y="133"/>
                  <a:pt x="429" y="133"/>
                  <a:pt x="426" y="133"/>
                </a:cubicBezTo>
                <a:cubicBezTo>
                  <a:pt x="426" y="133"/>
                  <a:pt x="426" y="133"/>
                  <a:pt x="425" y="132"/>
                </a:cubicBezTo>
                <a:cubicBezTo>
                  <a:pt x="425" y="132"/>
                  <a:pt x="425" y="131"/>
                  <a:pt x="425" y="130"/>
                </a:cubicBezTo>
                <a:cubicBezTo>
                  <a:pt x="426" y="128"/>
                  <a:pt x="424" y="126"/>
                  <a:pt x="424" y="125"/>
                </a:cubicBezTo>
                <a:cubicBezTo>
                  <a:pt x="424" y="124"/>
                  <a:pt x="424" y="124"/>
                  <a:pt x="424" y="124"/>
                </a:cubicBezTo>
                <a:cubicBezTo>
                  <a:pt x="424" y="122"/>
                  <a:pt x="424" y="121"/>
                  <a:pt x="424" y="119"/>
                </a:cubicBezTo>
                <a:cubicBezTo>
                  <a:pt x="422" y="118"/>
                  <a:pt x="423" y="117"/>
                  <a:pt x="423" y="116"/>
                </a:cubicBezTo>
                <a:cubicBezTo>
                  <a:pt x="423" y="115"/>
                  <a:pt x="421" y="114"/>
                  <a:pt x="422" y="113"/>
                </a:cubicBezTo>
                <a:cubicBezTo>
                  <a:pt x="422" y="112"/>
                  <a:pt x="422" y="111"/>
                  <a:pt x="422" y="110"/>
                </a:cubicBezTo>
                <a:cubicBezTo>
                  <a:pt x="422" y="109"/>
                  <a:pt x="420" y="109"/>
                  <a:pt x="421" y="108"/>
                </a:cubicBezTo>
                <a:cubicBezTo>
                  <a:pt x="421" y="107"/>
                  <a:pt x="421" y="106"/>
                  <a:pt x="420" y="105"/>
                </a:cubicBezTo>
                <a:cubicBezTo>
                  <a:pt x="420" y="105"/>
                  <a:pt x="420" y="105"/>
                  <a:pt x="420" y="104"/>
                </a:cubicBezTo>
                <a:cubicBezTo>
                  <a:pt x="420" y="103"/>
                  <a:pt x="419" y="102"/>
                  <a:pt x="419" y="100"/>
                </a:cubicBezTo>
                <a:cubicBezTo>
                  <a:pt x="419" y="99"/>
                  <a:pt x="419" y="98"/>
                  <a:pt x="419" y="96"/>
                </a:cubicBezTo>
                <a:cubicBezTo>
                  <a:pt x="417" y="96"/>
                  <a:pt x="415" y="96"/>
                  <a:pt x="413" y="96"/>
                </a:cubicBezTo>
                <a:cubicBezTo>
                  <a:pt x="412" y="97"/>
                  <a:pt x="412" y="98"/>
                  <a:pt x="412" y="98"/>
                </a:cubicBezTo>
                <a:cubicBezTo>
                  <a:pt x="412" y="105"/>
                  <a:pt x="412" y="111"/>
                  <a:pt x="412" y="117"/>
                </a:cubicBezTo>
                <a:cubicBezTo>
                  <a:pt x="412" y="118"/>
                  <a:pt x="412" y="119"/>
                  <a:pt x="411" y="119"/>
                </a:cubicBezTo>
                <a:cubicBezTo>
                  <a:pt x="411" y="131"/>
                  <a:pt x="411" y="131"/>
                  <a:pt x="411" y="131"/>
                </a:cubicBezTo>
                <a:cubicBezTo>
                  <a:pt x="411" y="132"/>
                  <a:pt x="410" y="132"/>
                  <a:pt x="409" y="132"/>
                </a:cubicBezTo>
                <a:cubicBezTo>
                  <a:pt x="407" y="132"/>
                  <a:pt x="405" y="132"/>
                  <a:pt x="403" y="132"/>
                </a:cubicBezTo>
                <a:cubicBezTo>
                  <a:pt x="403" y="131"/>
                  <a:pt x="403" y="131"/>
                  <a:pt x="403" y="131"/>
                </a:cubicBezTo>
                <a:cubicBezTo>
                  <a:pt x="403" y="127"/>
                  <a:pt x="403" y="123"/>
                  <a:pt x="403" y="120"/>
                </a:cubicBezTo>
                <a:cubicBezTo>
                  <a:pt x="403" y="119"/>
                  <a:pt x="403" y="119"/>
                  <a:pt x="403" y="119"/>
                </a:cubicBezTo>
                <a:cubicBezTo>
                  <a:pt x="404" y="117"/>
                  <a:pt x="404" y="117"/>
                  <a:pt x="403" y="115"/>
                </a:cubicBezTo>
                <a:cubicBezTo>
                  <a:pt x="403" y="114"/>
                  <a:pt x="403" y="114"/>
                  <a:pt x="403" y="113"/>
                </a:cubicBezTo>
                <a:cubicBezTo>
                  <a:pt x="404" y="110"/>
                  <a:pt x="404" y="111"/>
                  <a:pt x="403" y="108"/>
                </a:cubicBezTo>
                <a:cubicBezTo>
                  <a:pt x="402" y="107"/>
                  <a:pt x="403" y="106"/>
                  <a:pt x="404" y="106"/>
                </a:cubicBezTo>
                <a:cubicBezTo>
                  <a:pt x="404" y="100"/>
                  <a:pt x="404" y="94"/>
                  <a:pt x="404" y="87"/>
                </a:cubicBezTo>
                <a:cubicBezTo>
                  <a:pt x="404" y="86"/>
                  <a:pt x="403" y="85"/>
                  <a:pt x="405" y="84"/>
                </a:cubicBezTo>
                <a:cubicBezTo>
                  <a:pt x="405" y="84"/>
                  <a:pt x="405" y="83"/>
                  <a:pt x="405" y="82"/>
                </a:cubicBezTo>
                <a:cubicBezTo>
                  <a:pt x="404" y="79"/>
                  <a:pt x="404" y="79"/>
                  <a:pt x="404" y="76"/>
                </a:cubicBezTo>
                <a:cubicBezTo>
                  <a:pt x="405" y="75"/>
                  <a:pt x="405" y="75"/>
                  <a:pt x="405" y="74"/>
                </a:cubicBezTo>
                <a:cubicBezTo>
                  <a:pt x="405" y="72"/>
                  <a:pt x="405" y="69"/>
                  <a:pt x="405" y="67"/>
                </a:cubicBezTo>
                <a:cubicBezTo>
                  <a:pt x="405" y="66"/>
                  <a:pt x="406" y="67"/>
                  <a:pt x="406" y="67"/>
                </a:cubicBezTo>
                <a:cubicBezTo>
                  <a:pt x="407" y="67"/>
                  <a:pt x="407" y="66"/>
                  <a:pt x="407" y="66"/>
                </a:cubicBezTo>
                <a:cubicBezTo>
                  <a:pt x="407" y="66"/>
                  <a:pt x="407" y="65"/>
                  <a:pt x="407" y="65"/>
                </a:cubicBezTo>
                <a:cubicBezTo>
                  <a:pt x="407" y="65"/>
                  <a:pt x="406" y="65"/>
                  <a:pt x="406" y="65"/>
                </a:cubicBezTo>
                <a:cubicBezTo>
                  <a:pt x="406" y="65"/>
                  <a:pt x="405" y="65"/>
                  <a:pt x="405" y="66"/>
                </a:cubicBezTo>
                <a:cubicBezTo>
                  <a:pt x="404" y="65"/>
                  <a:pt x="404" y="64"/>
                  <a:pt x="405" y="64"/>
                </a:cubicBezTo>
                <a:cubicBezTo>
                  <a:pt x="406" y="64"/>
                  <a:pt x="406" y="64"/>
                  <a:pt x="407" y="63"/>
                </a:cubicBezTo>
                <a:cubicBezTo>
                  <a:pt x="407" y="62"/>
                  <a:pt x="407" y="62"/>
                  <a:pt x="408" y="62"/>
                </a:cubicBezTo>
                <a:cubicBezTo>
                  <a:pt x="408" y="62"/>
                  <a:pt x="409" y="62"/>
                  <a:pt x="409" y="63"/>
                </a:cubicBezTo>
                <a:cubicBezTo>
                  <a:pt x="409" y="62"/>
                  <a:pt x="409" y="62"/>
                  <a:pt x="409" y="61"/>
                </a:cubicBezTo>
                <a:cubicBezTo>
                  <a:pt x="409" y="61"/>
                  <a:pt x="409" y="61"/>
                  <a:pt x="408" y="61"/>
                </a:cubicBezTo>
                <a:cubicBezTo>
                  <a:pt x="407" y="61"/>
                  <a:pt x="406" y="61"/>
                  <a:pt x="405" y="61"/>
                </a:cubicBezTo>
                <a:cubicBezTo>
                  <a:pt x="405" y="60"/>
                  <a:pt x="405" y="60"/>
                  <a:pt x="405" y="60"/>
                </a:cubicBezTo>
                <a:cubicBezTo>
                  <a:pt x="405" y="59"/>
                  <a:pt x="405" y="58"/>
                  <a:pt x="405" y="58"/>
                </a:cubicBezTo>
                <a:cubicBezTo>
                  <a:pt x="405" y="57"/>
                  <a:pt x="405" y="57"/>
                  <a:pt x="406" y="57"/>
                </a:cubicBezTo>
                <a:cubicBezTo>
                  <a:pt x="406" y="57"/>
                  <a:pt x="407" y="58"/>
                  <a:pt x="407" y="58"/>
                </a:cubicBezTo>
                <a:cubicBezTo>
                  <a:pt x="408" y="57"/>
                  <a:pt x="408" y="57"/>
                  <a:pt x="408" y="57"/>
                </a:cubicBezTo>
                <a:cubicBezTo>
                  <a:pt x="408" y="54"/>
                  <a:pt x="408" y="54"/>
                  <a:pt x="408" y="54"/>
                </a:cubicBezTo>
                <a:cubicBezTo>
                  <a:pt x="408" y="53"/>
                  <a:pt x="406" y="53"/>
                  <a:pt x="406" y="52"/>
                </a:cubicBezTo>
                <a:cubicBezTo>
                  <a:pt x="406" y="52"/>
                  <a:pt x="406" y="51"/>
                  <a:pt x="406" y="51"/>
                </a:cubicBezTo>
                <a:cubicBezTo>
                  <a:pt x="406" y="51"/>
                  <a:pt x="406" y="50"/>
                  <a:pt x="407" y="50"/>
                </a:cubicBezTo>
                <a:cubicBezTo>
                  <a:pt x="407" y="50"/>
                  <a:pt x="408" y="50"/>
                  <a:pt x="409" y="50"/>
                </a:cubicBezTo>
                <a:moveTo>
                  <a:pt x="411" y="76"/>
                </a:moveTo>
                <a:cubicBezTo>
                  <a:pt x="411" y="76"/>
                  <a:pt x="411" y="76"/>
                  <a:pt x="411" y="76"/>
                </a:cubicBezTo>
                <a:cubicBezTo>
                  <a:pt x="411" y="76"/>
                  <a:pt x="411" y="76"/>
                  <a:pt x="411" y="76"/>
                </a:cubicBezTo>
                <a:cubicBezTo>
                  <a:pt x="411" y="75"/>
                  <a:pt x="411" y="75"/>
                  <a:pt x="410" y="75"/>
                </a:cubicBezTo>
                <a:cubicBezTo>
                  <a:pt x="410" y="76"/>
                  <a:pt x="411" y="76"/>
                  <a:pt x="411" y="76"/>
                </a:cubicBezTo>
                <a:cubicBezTo>
                  <a:pt x="412" y="77"/>
                  <a:pt x="412" y="78"/>
                  <a:pt x="413" y="79"/>
                </a:cubicBezTo>
                <a:cubicBezTo>
                  <a:pt x="413" y="81"/>
                  <a:pt x="413" y="84"/>
                  <a:pt x="413" y="87"/>
                </a:cubicBezTo>
                <a:cubicBezTo>
                  <a:pt x="413" y="87"/>
                  <a:pt x="413" y="87"/>
                  <a:pt x="413" y="87"/>
                </a:cubicBezTo>
                <a:cubicBezTo>
                  <a:pt x="413" y="87"/>
                  <a:pt x="413" y="87"/>
                  <a:pt x="414" y="87"/>
                </a:cubicBezTo>
                <a:cubicBezTo>
                  <a:pt x="415" y="87"/>
                  <a:pt x="417" y="87"/>
                  <a:pt x="419" y="87"/>
                </a:cubicBezTo>
                <a:cubicBezTo>
                  <a:pt x="420" y="88"/>
                  <a:pt x="421" y="87"/>
                  <a:pt x="422" y="86"/>
                </a:cubicBezTo>
                <a:cubicBezTo>
                  <a:pt x="424" y="86"/>
                  <a:pt x="425" y="84"/>
                  <a:pt x="425" y="82"/>
                </a:cubicBezTo>
                <a:cubicBezTo>
                  <a:pt x="426" y="81"/>
                  <a:pt x="425" y="80"/>
                  <a:pt x="426" y="79"/>
                </a:cubicBezTo>
                <a:cubicBezTo>
                  <a:pt x="427" y="78"/>
                  <a:pt x="426" y="77"/>
                  <a:pt x="426" y="76"/>
                </a:cubicBezTo>
                <a:cubicBezTo>
                  <a:pt x="426" y="75"/>
                  <a:pt x="426" y="74"/>
                  <a:pt x="426" y="73"/>
                </a:cubicBezTo>
                <a:cubicBezTo>
                  <a:pt x="426" y="70"/>
                  <a:pt x="426" y="70"/>
                  <a:pt x="426" y="70"/>
                </a:cubicBezTo>
                <a:cubicBezTo>
                  <a:pt x="427" y="70"/>
                  <a:pt x="427" y="69"/>
                  <a:pt x="427" y="69"/>
                </a:cubicBezTo>
                <a:cubicBezTo>
                  <a:pt x="426" y="67"/>
                  <a:pt x="427" y="65"/>
                  <a:pt x="426" y="64"/>
                </a:cubicBezTo>
                <a:cubicBezTo>
                  <a:pt x="426" y="63"/>
                  <a:pt x="427" y="63"/>
                  <a:pt x="427" y="63"/>
                </a:cubicBezTo>
                <a:cubicBezTo>
                  <a:pt x="429" y="63"/>
                  <a:pt x="429" y="62"/>
                  <a:pt x="428" y="61"/>
                </a:cubicBezTo>
                <a:cubicBezTo>
                  <a:pt x="427" y="61"/>
                  <a:pt x="427" y="63"/>
                  <a:pt x="426" y="61"/>
                </a:cubicBezTo>
                <a:cubicBezTo>
                  <a:pt x="425" y="60"/>
                  <a:pt x="425" y="59"/>
                  <a:pt x="425" y="58"/>
                </a:cubicBezTo>
                <a:cubicBezTo>
                  <a:pt x="424" y="59"/>
                  <a:pt x="423" y="57"/>
                  <a:pt x="422" y="57"/>
                </a:cubicBezTo>
                <a:cubicBezTo>
                  <a:pt x="421" y="57"/>
                  <a:pt x="420" y="56"/>
                  <a:pt x="418" y="56"/>
                </a:cubicBezTo>
                <a:cubicBezTo>
                  <a:pt x="417" y="56"/>
                  <a:pt x="416" y="56"/>
                  <a:pt x="415" y="56"/>
                </a:cubicBezTo>
                <a:cubicBezTo>
                  <a:pt x="414" y="57"/>
                  <a:pt x="413" y="57"/>
                  <a:pt x="413" y="58"/>
                </a:cubicBezTo>
                <a:cubicBezTo>
                  <a:pt x="412" y="57"/>
                  <a:pt x="412" y="57"/>
                  <a:pt x="411" y="56"/>
                </a:cubicBezTo>
                <a:cubicBezTo>
                  <a:pt x="412" y="56"/>
                  <a:pt x="412" y="56"/>
                  <a:pt x="412" y="56"/>
                </a:cubicBezTo>
                <a:cubicBezTo>
                  <a:pt x="411" y="55"/>
                  <a:pt x="411" y="55"/>
                  <a:pt x="411" y="55"/>
                </a:cubicBezTo>
                <a:cubicBezTo>
                  <a:pt x="410" y="56"/>
                  <a:pt x="410" y="56"/>
                  <a:pt x="410" y="56"/>
                </a:cubicBezTo>
                <a:cubicBezTo>
                  <a:pt x="409" y="57"/>
                  <a:pt x="409" y="58"/>
                  <a:pt x="410" y="58"/>
                </a:cubicBezTo>
                <a:cubicBezTo>
                  <a:pt x="411" y="59"/>
                  <a:pt x="413" y="59"/>
                  <a:pt x="414" y="60"/>
                </a:cubicBezTo>
                <a:cubicBezTo>
                  <a:pt x="413" y="61"/>
                  <a:pt x="412" y="62"/>
                  <a:pt x="411" y="63"/>
                </a:cubicBezTo>
                <a:cubicBezTo>
                  <a:pt x="413" y="64"/>
                  <a:pt x="413" y="64"/>
                  <a:pt x="413" y="66"/>
                </a:cubicBezTo>
                <a:cubicBezTo>
                  <a:pt x="413" y="66"/>
                  <a:pt x="413" y="67"/>
                  <a:pt x="412" y="67"/>
                </a:cubicBezTo>
                <a:cubicBezTo>
                  <a:pt x="411" y="67"/>
                  <a:pt x="411" y="67"/>
                  <a:pt x="411" y="68"/>
                </a:cubicBezTo>
                <a:cubicBezTo>
                  <a:pt x="411" y="69"/>
                  <a:pt x="412" y="68"/>
                  <a:pt x="413" y="68"/>
                </a:cubicBezTo>
                <a:cubicBezTo>
                  <a:pt x="413" y="68"/>
                  <a:pt x="413" y="69"/>
                  <a:pt x="413" y="69"/>
                </a:cubicBezTo>
                <a:cubicBezTo>
                  <a:pt x="413" y="71"/>
                  <a:pt x="413" y="73"/>
                  <a:pt x="413" y="75"/>
                </a:cubicBezTo>
                <a:cubicBezTo>
                  <a:pt x="413" y="76"/>
                  <a:pt x="413" y="76"/>
                  <a:pt x="413" y="76"/>
                </a:cubicBezTo>
                <a:moveTo>
                  <a:pt x="425" y="56"/>
                </a:moveTo>
                <a:cubicBezTo>
                  <a:pt x="425" y="56"/>
                  <a:pt x="426" y="55"/>
                  <a:pt x="426" y="55"/>
                </a:cubicBezTo>
                <a:cubicBezTo>
                  <a:pt x="426" y="54"/>
                  <a:pt x="426" y="54"/>
                  <a:pt x="426" y="54"/>
                </a:cubicBezTo>
                <a:cubicBezTo>
                  <a:pt x="426" y="53"/>
                  <a:pt x="425" y="53"/>
                  <a:pt x="425" y="54"/>
                </a:cubicBezTo>
                <a:cubicBezTo>
                  <a:pt x="424" y="54"/>
                  <a:pt x="424" y="54"/>
                  <a:pt x="424" y="55"/>
                </a:cubicBezTo>
                <a:cubicBezTo>
                  <a:pt x="424" y="55"/>
                  <a:pt x="425" y="56"/>
                  <a:pt x="425" y="56"/>
                </a:cubicBezTo>
                <a:moveTo>
                  <a:pt x="407" y="71"/>
                </a:moveTo>
                <a:cubicBezTo>
                  <a:pt x="407" y="71"/>
                  <a:pt x="407" y="71"/>
                  <a:pt x="407" y="71"/>
                </a:cubicBezTo>
                <a:cubicBezTo>
                  <a:pt x="407" y="71"/>
                  <a:pt x="407" y="70"/>
                  <a:pt x="407" y="70"/>
                </a:cubicBezTo>
                <a:cubicBezTo>
                  <a:pt x="407" y="69"/>
                  <a:pt x="406" y="69"/>
                  <a:pt x="406" y="69"/>
                </a:cubicBezTo>
                <a:cubicBezTo>
                  <a:pt x="406" y="69"/>
                  <a:pt x="406" y="70"/>
                  <a:pt x="406" y="70"/>
                </a:cubicBezTo>
                <a:cubicBezTo>
                  <a:pt x="406" y="70"/>
                  <a:pt x="407" y="71"/>
                  <a:pt x="407" y="71"/>
                </a:cubicBezTo>
                <a:moveTo>
                  <a:pt x="427" y="59"/>
                </a:moveTo>
                <a:cubicBezTo>
                  <a:pt x="427" y="59"/>
                  <a:pt x="427" y="59"/>
                  <a:pt x="426" y="59"/>
                </a:cubicBezTo>
                <a:cubicBezTo>
                  <a:pt x="427" y="60"/>
                  <a:pt x="427" y="60"/>
                  <a:pt x="427" y="60"/>
                </a:cubicBezTo>
                <a:cubicBezTo>
                  <a:pt x="427" y="60"/>
                  <a:pt x="427" y="60"/>
                  <a:pt x="427" y="59"/>
                </a:cubicBezTo>
                <a:cubicBezTo>
                  <a:pt x="427" y="59"/>
                  <a:pt x="427" y="59"/>
                  <a:pt x="427" y="59"/>
                </a:cubicBezTo>
                <a:moveTo>
                  <a:pt x="242" y="137"/>
                </a:moveTo>
                <a:cubicBezTo>
                  <a:pt x="242" y="136"/>
                  <a:pt x="242" y="136"/>
                  <a:pt x="242" y="136"/>
                </a:cubicBezTo>
                <a:cubicBezTo>
                  <a:pt x="242" y="135"/>
                  <a:pt x="242" y="135"/>
                  <a:pt x="242" y="135"/>
                </a:cubicBezTo>
                <a:cubicBezTo>
                  <a:pt x="241" y="135"/>
                  <a:pt x="240" y="135"/>
                  <a:pt x="239" y="135"/>
                </a:cubicBezTo>
                <a:cubicBezTo>
                  <a:pt x="239" y="136"/>
                  <a:pt x="237" y="136"/>
                  <a:pt x="236" y="136"/>
                </a:cubicBezTo>
                <a:cubicBezTo>
                  <a:pt x="236" y="136"/>
                  <a:pt x="235" y="135"/>
                  <a:pt x="235" y="135"/>
                </a:cubicBezTo>
                <a:cubicBezTo>
                  <a:pt x="234" y="133"/>
                  <a:pt x="234" y="132"/>
                  <a:pt x="233" y="131"/>
                </a:cubicBezTo>
                <a:cubicBezTo>
                  <a:pt x="232" y="130"/>
                  <a:pt x="232" y="128"/>
                  <a:pt x="230" y="127"/>
                </a:cubicBezTo>
                <a:cubicBezTo>
                  <a:pt x="230" y="127"/>
                  <a:pt x="230" y="125"/>
                  <a:pt x="229" y="125"/>
                </a:cubicBezTo>
                <a:cubicBezTo>
                  <a:pt x="229" y="124"/>
                  <a:pt x="228" y="123"/>
                  <a:pt x="227" y="122"/>
                </a:cubicBezTo>
                <a:cubicBezTo>
                  <a:pt x="227" y="119"/>
                  <a:pt x="227" y="119"/>
                  <a:pt x="227" y="119"/>
                </a:cubicBezTo>
                <a:cubicBezTo>
                  <a:pt x="224" y="117"/>
                  <a:pt x="224" y="114"/>
                  <a:pt x="222" y="111"/>
                </a:cubicBezTo>
                <a:cubicBezTo>
                  <a:pt x="222" y="110"/>
                  <a:pt x="221" y="109"/>
                  <a:pt x="221" y="108"/>
                </a:cubicBezTo>
                <a:cubicBezTo>
                  <a:pt x="221" y="107"/>
                  <a:pt x="219" y="107"/>
                  <a:pt x="219" y="106"/>
                </a:cubicBezTo>
                <a:cubicBezTo>
                  <a:pt x="219" y="105"/>
                  <a:pt x="218" y="104"/>
                  <a:pt x="218" y="103"/>
                </a:cubicBezTo>
                <a:cubicBezTo>
                  <a:pt x="218" y="103"/>
                  <a:pt x="218" y="102"/>
                  <a:pt x="218" y="102"/>
                </a:cubicBezTo>
                <a:cubicBezTo>
                  <a:pt x="218" y="102"/>
                  <a:pt x="219" y="102"/>
                  <a:pt x="219" y="102"/>
                </a:cubicBezTo>
                <a:cubicBezTo>
                  <a:pt x="220" y="101"/>
                  <a:pt x="221" y="101"/>
                  <a:pt x="222" y="100"/>
                </a:cubicBezTo>
                <a:cubicBezTo>
                  <a:pt x="222" y="100"/>
                  <a:pt x="222" y="100"/>
                  <a:pt x="223" y="100"/>
                </a:cubicBezTo>
                <a:cubicBezTo>
                  <a:pt x="224" y="100"/>
                  <a:pt x="224" y="100"/>
                  <a:pt x="224" y="100"/>
                </a:cubicBezTo>
                <a:cubicBezTo>
                  <a:pt x="224" y="100"/>
                  <a:pt x="225" y="101"/>
                  <a:pt x="225" y="101"/>
                </a:cubicBezTo>
                <a:cubicBezTo>
                  <a:pt x="226" y="102"/>
                  <a:pt x="227" y="103"/>
                  <a:pt x="228" y="104"/>
                </a:cubicBezTo>
                <a:cubicBezTo>
                  <a:pt x="228" y="104"/>
                  <a:pt x="229" y="104"/>
                  <a:pt x="230" y="105"/>
                </a:cubicBezTo>
                <a:cubicBezTo>
                  <a:pt x="231" y="107"/>
                  <a:pt x="233" y="107"/>
                  <a:pt x="234" y="110"/>
                </a:cubicBezTo>
                <a:cubicBezTo>
                  <a:pt x="234" y="111"/>
                  <a:pt x="235" y="112"/>
                  <a:pt x="236" y="112"/>
                </a:cubicBezTo>
                <a:cubicBezTo>
                  <a:pt x="238" y="112"/>
                  <a:pt x="238" y="113"/>
                  <a:pt x="239" y="114"/>
                </a:cubicBezTo>
                <a:cubicBezTo>
                  <a:pt x="245" y="120"/>
                  <a:pt x="251" y="126"/>
                  <a:pt x="257" y="131"/>
                </a:cubicBezTo>
                <a:cubicBezTo>
                  <a:pt x="258" y="133"/>
                  <a:pt x="260" y="135"/>
                  <a:pt x="262" y="136"/>
                </a:cubicBezTo>
                <a:cubicBezTo>
                  <a:pt x="263" y="137"/>
                  <a:pt x="264" y="137"/>
                  <a:pt x="264" y="139"/>
                </a:cubicBezTo>
                <a:cubicBezTo>
                  <a:pt x="264" y="140"/>
                  <a:pt x="266" y="141"/>
                  <a:pt x="267" y="141"/>
                </a:cubicBezTo>
                <a:cubicBezTo>
                  <a:pt x="267" y="142"/>
                  <a:pt x="268" y="141"/>
                  <a:pt x="268" y="142"/>
                </a:cubicBezTo>
                <a:cubicBezTo>
                  <a:pt x="269" y="142"/>
                  <a:pt x="269" y="142"/>
                  <a:pt x="268" y="141"/>
                </a:cubicBezTo>
                <a:cubicBezTo>
                  <a:pt x="268" y="141"/>
                  <a:pt x="268" y="141"/>
                  <a:pt x="268" y="142"/>
                </a:cubicBezTo>
                <a:cubicBezTo>
                  <a:pt x="268" y="142"/>
                  <a:pt x="268" y="142"/>
                  <a:pt x="268" y="142"/>
                </a:cubicBezTo>
                <a:cubicBezTo>
                  <a:pt x="268" y="142"/>
                  <a:pt x="268" y="142"/>
                  <a:pt x="269" y="142"/>
                </a:cubicBezTo>
                <a:cubicBezTo>
                  <a:pt x="269" y="142"/>
                  <a:pt x="269" y="142"/>
                  <a:pt x="268" y="142"/>
                </a:cubicBezTo>
                <a:cubicBezTo>
                  <a:pt x="268" y="141"/>
                  <a:pt x="268" y="140"/>
                  <a:pt x="268" y="140"/>
                </a:cubicBezTo>
                <a:cubicBezTo>
                  <a:pt x="266" y="139"/>
                  <a:pt x="266" y="137"/>
                  <a:pt x="265" y="136"/>
                </a:cubicBezTo>
                <a:cubicBezTo>
                  <a:pt x="264" y="136"/>
                  <a:pt x="264" y="134"/>
                  <a:pt x="263" y="133"/>
                </a:cubicBezTo>
                <a:cubicBezTo>
                  <a:pt x="263" y="132"/>
                  <a:pt x="262" y="132"/>
                  <a:pt x="262" y="131"/>
                </a:cubicBezTo>
                <a:cubicBezTo>
                  <a:pt x="262" y="131"/>
                  <a:pt x="261" y="130"/>
                  <a:pt x="261" y="129"/>
                </a:cubicBezTo>
                <a:cubicBezTo>
                  <a:pt x="260" y="128"/>
                  <a:pt x="260" y="127"/>
                  <a:pt x="259" y="126"/>
                </a:cubicBezTo>
                <a:cubicBezTo>
                  <a:pt x="259" y="126"/>
                  <a:pt x="259" y="124"/>
                  <a:pt x="258" y="124"/>
                </a:cubicBezTo>
                <a:cubicBezTo>
                  <a:pt x="257" y="124"/>
                  <a:pt x="257" y="122"/>
                  <a:pt x="256" y="122"/>
                </a:cubicBezTo>
                <a:cubicBezTo>
                  <a:pt x="256" y="121"/>
                  <a:pt x="256" y="121"/>
                  <a:pt x="256" y="121"/>
                </a:cubicBezTo>
                <a:cubicBezTo>
                  <a:pt x="256" y="120"/>
                  <a:pt x="255" y="119"/>
                  <a:pt x="255" y="118"/>
                </a:cubicBezTo>
                <a:cubicBezTo>
                  <a:pt x="254" y="116"/>
                  <a:pt x="252" y="114"/>
                  <a:pt x="251" y="112"/>
                </a:cubicBezTo>
                <a:cubicBezTo>
                  <a:pt x="251" y="111"/>
                  <a:pt x="251" y="111"/>
                  <a:pt x="251" y="111"/>
                </a:cubicBezTo>
                <a:cubicBezTo>
                  <a:pt x="250" y="109"/>
                  <a:pt x="248" y="108"/>
                  <a:pt x="248" y="106"/>
                </a:cubicBezTo>
                <a:cubicBezTo>
                  <a:pt x="247" y="106"/>
                  <a:pt x="247" y="105"/>
                  <a:pt x="247" y="105"/>
                </a:cubicBezTo>
                <a:cubicBezTo>
                  <a:pt x="247" y="104"/>
                  <a:pt x="247" y="104"/>
                  <a:pt x="247" y="104"/>
                </a:cubicBezTo>
                <a:cubicBezTo>
                  <a:pt x="246" y="103"/>
                  <a:pt x="245" y="101"/>
                  <a:pt x="244" y="100"/>
                </a:cubicBezTo>
                <a:cubicBezTo>
                  <a:pt x="244" y="98"/>
                  <a:pt x="243" y="97"/>
                  <a:pt x="242" y="95"/>
                </a:cubicBezTo>
                <a:cubicBezTo>
                  <a:pt x="241" y="94"/>
                  <a:pt x="241" y="92"/>
                  <a:pt x="240" y="92"/>
                </a:cubicBezTo>
                <a:cubicBezTo>
                  <a:pt x="240" y="90"/>
                  <a:pt x="240" y="90"/>
                  <a:pt x="240" y="90"/>
                </a:cubicBezTo>
                <a:cubicBezTo>
                  <a:pt x="242" y="89"/>
                  <a:pt x="243" y="87"/>
                  <a:pt x="245" y="87"/>
                </a:cubicBezTo>
                <a:cubicBezTo>
                  <a:pt x="248" y="89"/>
                  <a:pt x="249" y="92"/>
                  <a:pt x="250" y="94"/>
                </a:cubicBezTo>
                <a:cubicBezTo>
                  <a:pt x="251" y="95"/>
                  <a:pt x="251" y="97"/>
                  <a:pt x="252" y="98"/>
                </a:cubicBezTo>
                <a:cubicBezTo>
                  <a:pt x="253" y="98"/>
                  <a:pt x="253" y="99"/>
                  <a:pt x="253" y="99"/>
                </a:cubicBezTo>
                <a:cubicBezTo>
                  <a:pt x="253" y="100"/>
                  <a:pt x="254" y="100"/>
                  <a:pt x="254" y="101"/>
                </a:cubicBezTo>
                <a:cubicBezTo>
                  <a:pt x="254" y="102"/>
                  <a:pt x="256" y="103"/>
                  <a:pt x="256" y="104"/>
                </a:cubicBezTo>
                <a:cubicBezTo>
                  <a:pt x="256" y="105"/>
                  <a:pt x="257" y="106"/>
                  <a:pt x="257" y="107"/>
                </a:cubicBezTo>
                <a:cubicBezTo>
                  <a:pt x="258" y="108"/>
                  <a:pt x="258" y="109"/>
                  <a:pt x="259" y="110"/>
                </a:cubicBezTo>
                <a:cubicBezTo>
                  <a:pt x="260" y="111"/>
                  <a:pt x="260" y="112"/>
                  <a:pt x="261" y="113"/>
                </a:cubicBezTo>
                <a:cubicBezTo>
                  <a:pt x="262" y="114"/>
                  <a:pt x="263" y="116"/>
                  <a:pt x="263" y="118"/>
                </a:cubicBezTo>
                <a:cubicBezTo>
                  <a:pt x="264" y="119"/>
                  <a:pt x="265" y="120"/>
                  <a:pt x="265" y="122"/>
                </a:cubicBezTo>
                <a:cubicBezTo>
                  <a:pt x="267" y="123"/>
                  <a:pt x="267" y="125"/>
                  <a:pt x="268" y="126"/>
                </a:cubicBezTo>
                <a:cubicBezTo>
                  <a:pt x="269" y="127"/>
                  <a:pt x="269" y="128"/>
                  <a:pt x="270" y="129"/>
                </a:cubicBezTo>
                <a:cubicBezTo>
                  <a:pt x="269" y="131"/>
                  <a:pt x="271" y="131"/>
                  <a:pt x="271" y="132"/>
                </a:cubicBezTo>
                <a:cubicBezTo>
                  <a:pt x="272" y="133"/>
                  <a:pt x="272" y="134"/>
                  <a:pt x="273" y="134"/>
                </a:cubicBezTo>
                <a:cubicBezTo>
                  <a:pt x="273" y="136"/>
                  <a:pt x="274" y="137"/>
                  <a:pt x="275" y="139"/>
                </a:cubicBezTo>
                <a:cubicBezTo>
                  <a:pt x="275" y="139"/>
                  <a:pt x="275" y="140"/>
                  <a:pt x="276" y="140"/>
                </a:cubicBezTo>
                <a:cubicBezTo>
                  <a:pt x="277" y="142"/>
                  <a:pt x="277" y="144"/>
                  <a:pt x="279" y="146"/>
                </a:cubicBezTo>
                <a:cubicBezTo>
                  <a:pt x="280" y="147"/>
                  <a:pt x="280" y="149"/>
                  <a:pt x="281" y="150"/>
                </a:cubicBezTo>
                <a:cubicBezTo>
                  <a:pt x="283" y="151"/>
                  <a:pt x="283" y="153"/>
                  <a:pt x="284" y="153"/>
                </a:cubicBezTo>
                <a:cubicBezTo>
                  <a:pt x="284" y="154"/>
                  <a:pt x="285" y="155"/>
                  <a:pt x="285" y="155"/>
                </a:cubicBezTo>
                <a:cubicBezTo>
                  <a:pt x="285" y="157"/>
                  <a:pt x="286" y="158"/>
                  <a:pt x="287" y="159"/>
                </a:cubicBezTo>
                <a:cubicBezTo>
                  <a:pt x="287" y="161"/>
                  <a:pt x="286" y="162"/>
                  <a:pt x="284" y="162"/>
                </a:cubicBezTo>
                <a:cubicBezTo>
                  <a:pt x="283" y="163"/>
                  <a:pt x="282" y="164"/>
                  <a:pt x="280" y="163"/>
                </a:cubicBezTo>
                <a:cubicBezTo>
                  <a:pt x="278" y="162"/>
                  <a:pt x="277" y="160"/>
                  <a:pt x="275" y="158"/>
                </a:cubicBezTo>
                <a:cubicBezTo>
                  <a:pt x="274" y="158"/>
                  <a:pt x="274" y="157"/>
                  <a:pt x="274" y="156"/>
                </a:cubicBezTo>
                <a:cubicBezTo>
                  <a:pt x="273" y="156"/>
                  <a:pt x="273" y="155"/>
                  <a:pt x="272" y="155"/>
                </a:cubicBezTo>
                <a:cubicBezTo>
                  <a:pt x="271" y="155"/>
                  <a:pt x="271" y="154"/>
                  <a:pt x="270" y="153"/>
                </a:cubicBezTo>
                <a:cubicBezTo>
                  <a:pt x="268" y="151"/>
                  <a:pt x="265" y="149"/>
                  <a:pt x="263" y="146"/>
                </a:cubicBezTo>
                <a:cubicBezTo>
                  <a:pt x="262" y="145"/>
                  <a:pt x="260" y="144"/>
                  <a:pt x="259" y="143"/>
                </a:cubicBezTo>
                <a:cubicBezTo>
                  <a:pt x="258" y="141"/>
                  <a:pt x="257" y="140"/>
                  <a:pt x="256" y="139"/>
                </a:cubicBezTo>
                <a:cubicBezTo>
                  <a:pt x="254" y="138"/>
                  <a:pt x="253" y="137"/>
                  <a:pt x="252" y="135"/>
                </a:cubicBezTo>
                <a:cubicBezTo>
                  <a:pt x="251" y="134"/>
                  <a:pt x="250" y="133"/>
                  <a:pt x="248" y="133"/>
                </a:cubicBezTo>
                <a:cubicBezTo>
                  <a:pt x="247" y="132"/>
                  <a:pt x="246" y="130"/>
                  <a:pt x="245" y="129"/>
                </a:cubicBezTo>
                <a:cubicBezTo>
                  <a:pt x="243" y="128"/>
                  <a:pt x="242" y="127"/>
                  <a:pt x="241" y="125"/>
                </a:cubicBezTo>
                <a:cubicBezTo>
                  <a:pt x="240" y="124"/>
                  <a:pt x="238" y="123"/>
                  <a:pt x="237" y="122"/>
                </a:cubicBezTo>
                <a:cubicBezTo>
                  <a:pt x="237" y="122"/>
                  <a:pt x="236" y="123"/>
                  <a:pt x="237" y="123"/>
                </a:cubicBezTo>
                <a:cubicBezTo>
                  <a:pt x="238" y="124"/>
                  <a:pt x="239" y="126"/>
                  <a:pt x="240" y="127"/>
                </a:cubicBezTo>
                <a:cubicBezTo>
                  <a:pt x="241" y="128"/>
                  <a:pt x="242" y="129"/>
                  <a:pt x="241" y="130"/>
                </a:cubicBezTo>
                <a:cubicBezTo>
                  <a:pt x="243" y="132"/>
                  <a:pt x="243" y="135"/>
                  <a:pt x="245" y="136"/>
                </a:cubicBezTo>
                <a:cubicBezTo>
                  <a:pt x="245" y="139"/>
                  <a:pt x="245" y="139"/>
                  <a:pt x="245" y="139"/>
                </a:cubicBezTo>
                <a:cubicBezTo>
                  <a:pt x="245" y="139"/>
                  <a:pt x="245" y="138"/>
                  <a:pt x="244" y="138"/>
                </a:cubicBezTo>
                <a:cubicBezTo>
                  <a:pt x="244" y="138"/>
                  <a:pt x="244" y="138"/>
                  <a:pt x="243" y="138"/>
                </a:cubicBezTo>
                <a:cubicBezTo>
                  <a:pt x="243" y="137"/>
                  <a:pt x="243" y="137"/>
                  <a:pt x="242" y="137"/>
                </a:cubicBezTo>
                <a:moveTo>
                  <a:pt x="637" y="253"/>
                </a:moveTo>
                <a:cubicBezTo>
                  <a:pt x="635" y="252"/>
                  <a:pt x="635" y="252"/>
                  <a:pt x="636" y="249"/>
                </a:cubicBezTo>
                <a:cubicBezTo>
                  <a:pt x="636" y="249"/>
                  <a:pt x="636" y="248"/>
                  <a:pt x="635" y="248"/>
                </a:cubicBezTo>
                <a:cubicBezTo>
                  <a:pt x="635" y="248"/>
                  <a:pt x="635" y="248"/>
                  <a:pt x="635" y="248"/>
                </a:cubicBezTo>
                <a:cubicBezTo>
                  <a:pt x="633" y="247"/>
                  <a:pt x="633" y="246"/>
                  <a:pt x="633" y="244"/>
                </a:cubicBezTo>
                <a:cubicBezTo>
                  <a:pt x="634" y="244"/>
                  <a:pt x="635" y="244"/>
                  <a:pt x="636" y="244"/>
                </a:cubicBezTo>
                <a:cubicBezTo>
                  <a:pt x="636" y="243"/>
                  <a:pt x="636" y="241"/>
                  <a:pt x="636" y="240"/>
                </a:cubicBezTo>
                <a:cubicBezTo>
                  <a:pt x="637" y="240"/>
                  <a:pt x="637" y="240"/>
                  <a:pt x="637" y="239"/>
                </a:cubicBezTo>
                <a:cubicBezTo>
                  <a:pt x="640" y="239"/>
                  <a:pt x="640" y="239"/>
                  <a:pt x="640" y="239"/>
                </a:cubicBezTo>
                <a:cubicBezTo>
                  <a:pt x="640" y="240"/>
                  <a:pt x="641" y="240"/>
                  <a:pt x="641" y="241"/>
                </a:cubicBezTo>
                <a:cubicBezTo>
                  <a:pt x="642" y="241"/>
                  <a:pt x="642" y="240"/>
                  <a:pt x="642" y="239"/>
                </a:cubicBezTo>
                <a:cubicBezTo>
                  <a:pt x="641" y="238"/>
                  <a:pt x="639" y="238"/>
                  <a:pt x="638" y="237"/>
                </a:cubicBezTo>
                <a:cubicBezTo>
                  <a:pt x="638" y="238"/>
                  <a:pt x="637" y="238"/>
                  <a:pt x="637" y="239"/>
                </a:cubicBezTo>
                <a:cubicBezTo>
                  <a:pt x="636" y="239"/>
                  <a:pt x="636" y="239"/>
                  <a:pt x="636" y="240"/>
                </a:cubicBezTo>
                <a:cubicBezTo>
                  <a:pt x="635" y="240"/>
                  <a:pt x="635" y="240"/>
                  <a:pt x="634" y="240"/>
                </a:cubicBezTo>
                <a:cubicBezTo>
                  <a:pt x="635" y="239"/>
                  <a:pt x="636" y="238"/>
                  <a:pt x="637" y="237"/>
                </a:cubicBezTo>
                <a:cubicBezTo>
                  <a:pt x="637" y="236"/>
                  <a:pt x="638" y="236"/>
                  <a:pt x="638" y="235"/>
                </a:cubicBezTo>
                <a:cubicBezTo>
                  <a:pt x="638" y="234"/>
                  <a:pt x="639" y="234"/>
                  <a:pt x="639" y="234"/>
                </a:cubicBezTo>
                <a:cubicBezTo>
                  <a:pt x="640" y="234"/>
                  <a:pt x="641" y="233"/>
                  <a:pt x="641" y="233"/>
                </a:cubicBezTo>
                <a:cubicBezTo>
                  <a:pt x="642" y="232"/>
                  <a:pt x="643" y="231"/>
                  <a:pt x="644" y="230"/>
                </a:cubicBezTo>
                <a:cubicBezTo>
                  <a:pt x="645" y="229"/>
                  <a:pt x="646" y="229"/>
                  <a:pt x="647" y="228"/>
                </a:cubicBezTo>
                <a:cubicBezTo>
                  <a:pt x="648" y="228"/>
                  <a:pt x="650" y="227"/>
                  <a:pt x="651" y="226"/>
                </a:cubicBezTo>
                <a:cubicBezTo>
                  <a:pt x="651" y="225"/>
                  <a:pt x="652" y="224"/>
                  <a:pt x="654" y="224"/>
                </a:cubicBezTo>
                <a:cubicBezTo>
                  <a:pt x="655" y="223"/>
                  <a:pt x="656" y="222"/>
                  <a:pt x="656" y="221"/>
                </a:cubicBezTo>
                <a:cubicBezTo>
                  <a:pt x="658" y="221"/>
                  <a:pt x="659" y="219"/>
                  <a:pt x="660" y="220"/>
                </a:cubicBezTo>
                <a:cubicBezTo>
                  <a:pt x="661" y="219"/>
                  <a:pt x="662" y="219"/>
                  <a:pt x="663" y="218"/>
                </a:cubicBezTo>
                <a:cubicBezTo>
                  <a:pt x="663" y="217"/>
                  <a:pt x="664" y="217"/>
                  <a:pt x="665" y="216"/>
                </a:cubicBezTo>
                <a:cubicBezTo>
                  <a:pt x="666" y="216"/>
                  <a:pt x="666" y="215"/>
                  <a:pt x="667" y="214"/>
                </a:cubicBezTo>
                <a:cubicBezTo>
                  <a:pt x="668" y="214"/>
                  <a:pt x="668" y="214"/>
                  <a:pt x="668" y="214"/>
                </a:cubicBezTo>
                <a:cubicBezTo>
                  <a:pt x="669" y="213"/>
                  <a:pt x="670" y="213"/>
                  <a:pt x="671" y="212"/>
                </a:cubicBezTo>
                <a:cubicBezTo>
                  <a:pt x="672" y="211"/>
                  <a:pt x="673" y="211"/>
                  <a:pt x="674" y="210"/>
                </a:cubicBezTo>
                <a:cubicBezTo>
                  <a:pt x="675" y="209"/>
                  <a:pt x="676" y="209"/>
                  <a:pt x="677" y="208"/>
                </a:cubicBezTo>
                <a:cubicBezTo>
                  <a:pt x="678" y="207"/>
                  <a:pt x="680" y="207"/>
                  <a:pt x="681" y="205"/>
                </a:cubicBezTo>
                <a:cubicBezTo>
                  <a:pt x="681" y="205"/>
                  <a:pt x="682" y="205"/>
                  <a:pt x="683" y="205"/>
                </a:cubicBezTo>
                <a:cubicBezTo>
                  <a:pt x="684" y="207"/>
                  <a:pt x="686" y="205"/>
                  <a:pt x="687" y="207"/>
                </a:cubicBezTo>
                <a:cubicBezTo>
                  <a:pt x="687" y="207"/>
                  <a:pt x="688" y="207"/>
                  <a:pt x="688" y="207"/>
                </a:cubicBezTo>
                <a:cubicBezTo>
                  <a:pt x="688" y="208"/>
                  <a:pt x="689" y="208"/>
                  <a:pt x="689" y="208"/>
                </a:cubicBezTo>
                <a:cubicBezTo>
                  <a:pt x="690" y="208"/>
                  <a:pt x="690" y="209"/>
                  <a:pt x="690" y="209"/>
                </a:cubicBezTo>
                <a:cubicBezTo>
                  <a:pt x="689" y="210"/>
                  <a:pt x="688" y="212"/>
                  <a:pt x="687" y="213"/>
                </a:cubicBezTo>
                <a:cubicBezTo>
                  <a:pt x="686" y="214"/>
                  <a:pt x="684" y="214"/>
                  <a:pt x="683" y="215"/>
                </a:cubicBezTo>
                <a:cubicBezTo>
                  <a:pt x="682" y="215"/>
                  <a:pt x="681" y="215"/>
                  <a:pt x="681" y="216"/>
                </a:cubicBezTo>
                <a:cubicBezTo>
                  <a:pt x="680" y="217"/>
                  <a:pt x="678" y="217"/>
                  <a:pt x="677" y="219"/>
                </a:cubicBezTo>
                <a:cubicBezTo>
                  <a:pt x="676" y="220"/>
                  <a:pt x="675" y="220"/>
                  <a:pt x="675" y="221"/>
                </a:cubicBezTo>
                <a:cubicBezTo>
                  <a:pt x="673" y="221"/>
                  <a:pt x="673" y="222"/>
                  <a:pt x="672" y="222"/>
                </a:cubicBezTo>
                <a:cubicBezTo>
                  <a:pt x="671" y="222"/>
                  <a:pt x="671" y="223"/>
                  <a:pt x="670" y="223"/>
                </a:cubicBezTo>
                <a:cubicBezTo>
                  <a:pt x="670" y="223"/>
                  <a:pt x="669" y="224"/>
                  <a:pt x="669" y="224"/>
                </a:cubicBezTo>
                <a:cubicBezTo>
                  <a:pt x="669" y="224"/>
                  <a:pt x="668" y="225"/>
                  <a:pt x="668" y="225"/>
                </a:cubicBezTo>
                <a:cubicBezTo>
                  <a:pt x="667" y="225"/>
                  <a:pt x="667" y="225"/>
                  <a:pt x="666" y="225"/>
                </a:cubicBezTo>
                <a:cubicBezTo>
                  <a:pt x="666" y="226"/>
                  <a:pt x="666" y="227"/>
                  <a:pt x="665" y="227"/>
                </a:cubicBezTo>
                <a:cubicBezTo>
                  <a:pt x="665" y="228"/>
                  <a:pt x="664" y="228"/>
                  <a:pt x="663" y="228"/>
                </a:cubicBezTo>
                <a:cubicBezTo>
                  <a:pt x="663" y="229"/>
                  <a:pt x="663" y="230"/>
                  <a:pt x="662" y="230"/>
                </a:cubicBezTo>
                <a:cubicBezTo>
                  <a:pt x="660" y="230"/>
                  <a:pt x="659" y="231"/>
                  <a:pt x="658" y="232"/>
                </a:cubicBezTo>
                <a:cubicBezTo>
                  <a:pt x="656" y="232"/>
                  <a:pt x="655" y="234"/>
                  <a:pt x="654" y="234"/>
                </a:cubicBezTo>
                <a:cubicBezTo>
                  <a:pt x="653" y="235"/>
                  <a:pt x="652" y="235"/>
                  <a:pt x="652" y="235"/>
                </a:cubicBezTo>
                <a:cubicBezTo>
                  <a:pt x="651" y="237"/>
                  <a:pt x="648" y="237"/>
                  <a:pt x="647" y="239"/>
                </a:cubicBezTo>
                <a:cubicBezTo>
                  <a:pt x="646" y="239"/>
                  <a:pt x="645" y="240"/>
                  <a:pt x="644" y="241"/>
                </a:cubicBezTo>
                <a:cubicBezTo>
                  <a:pt x="644" y="241"/>
                  <a:pt x="643" y="242"/>
                  <a:pt x="643" y="243"/>
                </a:cubicBezTo>
                <a:cubicBezTo>
                  <a:pt x="642" y="244"/>
                  <a:pt x="642" y="245"/>
                  <a:pt x="641" y="246"/>
                </a:cubicBezTo>
                <a:cubicBezTo>
                  <a:pt x="641" y="245"/>
                  <a:pt x="641" y="245"/>
                  <a:pt x="640" y="245"/>
                </a:cubicBezTo>
                <a:cubicBezTo>
                  <a:pt x="640" y="245"/>
                  <a:pt x="640" y="246"/>
                  <a:pt x="639" y="246"/>
                </a:cubicBezTo>
                <a:cubicBezTo>
                  <a:pt x="639" y="245"/>
                  <a:pt x="638" y="245"/>
                  <a:pt x="638" y="245"/>
                </a:cubicBezTo>
                <a:cubicBezTo>
                  <a:pt x="638" y="245"/>
                  <a:pt x="637" y="245"/>
                  <a:pt x="636" y="245"/>
                </a:cubicBezTo>
                <a:cubicBezTo>
                  <a:pt x="637" y="246"/>
                  <a:pt x="638" y="246"/>
                  <a:pt x="639" y="246"/>
                </a:cubicBezTo>
                <a:cubicBezTo>
                  <a:pt x="639" y="246"/>
                  <a:pt x="639" y="247"/>
                  <a:pt x="639" y="247"/>
                </a:cubicBezTo>
                <a:cubicBezTo>
                  <a:pt x="640" y="247"/>
                  <a:pt x="642" y="248"/>
                  <a:pt x="643" y="248"/>
                </a:cubicBezTo>
                <a:cubicBezTo>
                  <a:pt x="642" y="249"/>
                  <a:pt x="641" y="249"/>
                  <a:pt x="640" y="250"/>
                </a:cubicBezTo>
                <a:cubicBezTo>
                  <a:pt x="640" y="250"/>
                  <a:pt x="641" y="251"/>
                  <a:pt x="641" y="251"/>
                </a:cubicBezTo>
                <a:cubicBezTo>
                  <a:pt x="641" y="251"/>
                  <a:pt x="642" y="252"/>
                  <a:pt x="642" y="251"/>
                </a:cubicBezTo>
                <a:cubicBezTo>
                  <a:pt x="643" y="250"/>
                  <a:pt x="644" y="250"/>
                  <a:pt x="645" y="251"/>
                </a:cubicBezTo>
                <a:cubicBezTo>
                  <a:pt x="646" y="252"/>
                  <a:pt x="647" y="252"/>
                  <a:pt x="648" y="253"/>
                </a:cubicBezTo>
                <a:cubicBezTo>
                  <a:pt x="648" y="254"/>
                  <a:pt x="649" y="253"/>
                  <a:pt x="649" y="253"/>
                </a:cubicBezTo>
                <a:cubicBezTo>
                  <a:pt x="649" y="253"/>
                  <a:pt x="650" y="253"/>
                  <a:pt x="650" y="253"/>
                </a:cubicBezTo>
                <a:cubicBezTo>
                  <a:pt x="650" y="252"/>
                  <a:pt x="652" y="253"/>
                  <a:pt x="653" y="252"/>
                </a:cubicBezTo>
                <a:cubicBezTo>
                  <a:pt x="653" y="252"/>
                  <a:pt x="654" y="252"/>
                  <a:pt x="655" y="251"/>
                </a:cubicBezTo>
                <a:cubicBezTo>
                  <a:pt x="655" y="251"/>
                  <a:pt x="655" y="251"/>
                  <a:pt x="656" y="250"/>
                </a:cubicBezTo>
                <a:cubicBezTo>
                  <a:pt x="657" y="249"/>
                  <a:pt x="659" y="248"/>
                  <a:pt x="660" y="247"/>
                </a:cubicBezTo>
                <a:cubicBezTo>
                  <a:pt x="661" y="247"/>
                  <a:pt x="662" y="246"/>
                  <a:pt x="662" y="246"/>
                </a:cubicBezTo>
                <a:cubicBezTo>
                  <a:pt x="663" y="245"/>
                  <a:pt x="664" y="244"/>
                  <a:pt x="665" y="243"/>
                </a:cubicBezTo>
                <a:cubicBezTo>
                  <a:pt x="666" y="243"/>
                  <a:pt x="667" y="243"/>
                  <a:pt x="668" y="242"/>
                </a:cubicBezTo>
                <a:cubicBezTo>
                  <a:pt x="668" y="241"/>
                  <a:pt x="669" y="241"/>
                  <a:pt x="670" y="241"/>
                </a:cubicBezTo>
                <a:cubicBezTo>
                  <a:pt x="671" y="241"/>
                  <a:pt x="671" y="239"/>
                  <a:pt x="673" y="239"/>
                </a:cubicBezTo>
                <a:cubicBezTo>
                  <a:pt x="674" y="239"/>
                  <a:pt x="674" y="238"/>
                  <a:pt x="675" y="237"/>
                </a:cubicBezTo>
                <a:cubicBezTo>
                  <a:pt x="676" y="236"/>
                  <a:pt x="677" y="236"/>
                  <a:pt x="678" y="235"/>
                </a:cubicBezTo>
                <a:cubicBezTo>
                  <a:pt x="678" y="235"/>
                  <a:pt x="679" y="235"/>
                  <a:pt x="679" y="234"/>
                </a:cubicBezTo>
                <a:cubicBezTo>
                  <a:pt x="680" y="234"/>
                  <a:pt x="681" y="232"/>
                  <a:pt x="682" y="232"/>
                </a:cubicBezTo>
                <a:cubicBezTo>
                  <a:pt x="684" y="231"/>
                  <a:pt x="685" y="231"/>
                  <a:pt x="686" y="230"/>
                </a:cubicBezTo>
                <a:cubicBezTo>
                  <a:pt x="686" y="229"/>
                  <a:pt x="687" y="229"/>
                  <a:pt x="688" y="229"/>
                </a:cubicBezTo>
                <a:cubicBezTo>
                  <a:pt x="688" y="228"/>
                  <a:pt x="690" y="228"/>
                  <a:pt x="690" y="227"/>
                </a:cubicBezTo>
                <a:cubicBezTo>
                  <a:pt x="691" y="226"/>
                  <a:pt x="693" y="226"/>
                  <a:pt x="694" y="225"/>
                </a:cubicBezTo>
                <a:cubicBezTo>
                  <a:pt x="695" y="222"/>
                  <a:pt x="698" y="222"/>
                  <a:pt x="700" y="220"/>
                </a:cubicBezTo>
                <a:cubicBezTo>
                  <a:pt x="701" y="220"/>
                  <a:pt x="702" y="220"/>
                  <a:pt x="703" y="219"/>
                </a:cubicBezTo>
                <a:cubicBezTo>
                  <a:pt x="704" y="218"/>
                  <a:pt x="706" y="217"/>
                  <a:pt x="707" y="216"/>
                </a:cubicBezTo>
                <a:cubicBezTo>
                  <a:pt x="708" y="214"/>
                  <a:pt x="710" y="214"/>
                  <a:pt x="711" y="213"/>
                </a:cubicBezTo>
                <a:cubicBezTo>
                  <a:pt x="712" y="213"/>
                  <a:pt x="713" y="214"/>
                  <a:pt x="713" y="215"/>
                </a:cubicBezTo>
                <a:cubicBezTo>
                  <a:pt x="713" y="215"/>
                  <a:pt x="714" y="216"/>
                  <a:pt x="714" y="216"/>
                </a:cubicBezTo>
                <a:cubicBezTo>
                  <a:pt x="715" y="217"/>
                  <a:pt x="715" y="218"/>
                  <a:pt x="716" y="219"/>
                </a:cubicBezTo>
                <a:cubicBezTo>
                  <a:pt x="716" y="219"/>
                  <a:pt x="716" y="220"/>
                  <a:pt x="715" y="220"/>
                </a:cubicBezTo>
                <a:cubicBezTo>
                  <a:pt x="715" y="220"/>
                  <a:pt x="715" y="221"/>
                  <a:pt x="714" y="221"/>
                </a:cubicBezTo>
                <a:cubicBezTo>
                  <a:pt x="713" y="221"/>
                  <a:pt x="712" y="222"/>
                  <a:pt x="711" y="223"/>
                </a:cubicBezTo>
                <a:cubicBezTo>
                  <a:pt x="709" y="223"/>
                  <a:pt x="709" y="223"/>
                  <a:pt x="709" y="223"/>
                </a:cubicBezTo>
                <a:cubicBezTo>
                  <a:pt x="709" y="223"/>
                  <a:pt x="709" y="223"/>
                  <a:pt x="709" y="223"/>
                </a:cubicBezTo>
                <a:cubicBezTo>
                  <a:pt x="709" y="223"/>
                  <a:pt x="709" y="223"/>
                  <a:pt x="709" y="223"/>
                </a:cubicBezTo>
                <a:cubicBezTo>
                  <a:pt x="709" y="222"/>
                  <a:pt x="709" y="222"/>
                  <a:pt x="708" y="223"/>
                </a:cubicBezTo>
                <a:cubicBezTo>
                  <a:pt x="708" y="223"/>
                  <a:pt x="709" y="223"/>
                  <a:pt x="709" y="223"/>
                </a:cubicBezTo>
                <a:cubicBezTo>
                  <a:pt x="709" y="224"/>
                  <a:pt x="709" y="225"/>
                  <a:pt x="708" y="225"/>
                </a:cubicBezTo>
                <a:cubicBezTo>
                  <a:pt x="707" y="226"/>
                  <a:pt x="706" y="226"/>
                  <a:pt x="705" y="228"/>
                </a:cubicBezTo>
                <a:cubicBezTo>
                  <a:pt x="704" y="229"/>
                  <a:pt x="702" y="229"/>
                  <a:pt x="701" y="230"/>
                </a:cubicBezTo>
                <a:cubicBezTo>
                  <a:pt x="701" y="231"/>
                  <a:pt x="700" y="231"/>
                  <a:pt x="700" y="231"/>
                </a:cubicBezTo>
                <a:cubicBezTo>
                  <a:pt x="699" y="232"/>
                  <a:pt x="698" y="232"/>
                  <a:pt x="698" y="233"/>
                </a:cubicBezTo>
                <a:cubicBezTo>
                  <a:pt x="697" y="234"/>
                  <a:pt x="695" y="234"/>
                  <a:pt x="694" y="235"/>
                </a:cubicBezTo>
                <a:cubicBezTo>
                  <a:pt x="693" y="236"/>
                  <a:pt x="692" y="236"/>
                  <a:pt x="692" y="236"/>
                </a:cubicBezTo>
                <a:cubicBezTo>
                  <a:pt x="691" y="237"/>
                  <a:pt x="690" y="238"/>
                  <a:pt x="689" y="238"/>
                </a:cubicBezTo>
                <a:cubicBezTo>
                  <a:pt x="688" y="238"/>
                  <a:pt x="688" y="240"/>
                  <a:pt x="687" y="240"/>
                </a:cubicBezTo>
                <a:cubicBezTo>
                  <a:pt x="686" y="241"/>
                  <a:pt x="686" y="241"/>
                  <a:pt x="685" y="241"/>
                </a:cubicBezTo>
                <a:cubicBezTo>
                  <a:pt x="684" y="241"/>
                  <a:pt x="683" y="242"/>
                  <a:pt x="682" y="243"/>
                </a:cubicBezTo>
                <a:cubicBezTo>
                  <a:pt x="682" y="243"/>
                  <a:pt x="681" y="244"/>
                  <a:pt x="680" y="244"/>
                </a:cubicBezTo>
                <a:cubicBezTo>
                  <a:pt x="679" y="246"/>
                  <a:pt x="677" y="246"/>
                  <a:pt x="676" y="247"/>
                </a:cubicBezTo>
                <a:cubicBezTo>
                  <a:pt x="676" y="247"/>
                  <a:pt x="675" y="247"/>
                  <a:pt x="675" y="247"/>
                </a:cubicBezTo>
                <a:cubicBezTo>
                  <a:pt x="674" y="248"/>
                  <a:pt x="673" y="250"/>
                  <a:pt x="671" y="250"/>
                </a:cubicBezTo>
                <a:cubicBezTo>
                  <a:pt x="670" y="251"/>
                  <a:pt x="669" y="251"/>
                  <a:pt x="668" y="253"/>
                </a:cubicBezTo>
                <a:cubicBezTo>
                  <a:pt x="667" y="254"/>
                  <a:pt x="665" y="254"/>
                  <a:pt x="665" y="255"/>
                </a:cubicBezTo>
                <a:cubicBezTo>
                  <a:pt x="664" y="255"/>
                  <a:pt x="663" y="256"/>
                  <a:pt x="662" y="256"/>
                </a:cubicBezTo>
                <a:cubicBezTo>
                  <a:pt x="660" y="259"/>
                  <a:pt x="657" y="260"/>
                  <a:pt x="654" y="261"/>
                </a:cubicBezTo>
                <a:cubicBezTo>
                  <a:pt x="652" y="262"/>
                  <a:pt x="652" y="262"/>
                  <a:pt x="651" y="262"/>
                </a:cubicBezTo>
                <a:cubicBezTo>
                  <a:pt x="650" y="262"/>
                  <a:pt x="650" y="262"/>
                  <a:pt x="649" y="262"/>
                </a:cubicBezTo>
                <a:cubicBezTo>
                  <a:pt x="647" y="262"/>
                  <a:pt x="645" y="261"/>
                  <a:pt x="643" y="260"/>
                </a:cubicBezTo>
                <a:cubicBezTo>
                  <a:pt x="642" y="259"/>
                  <a:pt x="641" y="258"/>
                  <a:pt x="640" y="258"/>
                </a:cubicBezTo>
                <a:cubicBezTo>
                  <a:pt x="638" y="256"/>
                  <a:pt x="638" y="255"/>
                  <a:pt x="637" y="253"/>
                </a:cubicBezTo>
                <a:cubicBezTo>
                  <a:pt x="637" y="253"/>
                  <a:pt x="637" y="253"/>
                  <a:pt x="637" y="253"/>
                </a:cubicBezTo>
                <a:cubicBezTo>
                  <a:pt x="637" y="253"/>
                  <a:pt x="637" y="253"/>
                  <a:pt x="637" y="253"/>
                </a:cubicBezTo>
                <a:cubicBezTo>
                  <a:pt x="637" y="253"/>
                  <a:pt x="637" y="253"/>
                  <a:pt x="637" y="253"/>
                </a:cubicBezTo>
                <a:cubicBezTo>
                  <a:pt x="638" y="253"/>
                  <a:pt x="638" y="253"/>
                  <a:pt x="638" y="253"/>
                </a:cubicBezTo>
                <a:cubicBezTo>
                  <a:pt x="638" y="253"/>
                  <a:pt x="638" y="253"/>
                  <a:pt x="637" y="253"/>
                </a:cubicBezTo>
                <a:moveTo>
                  <a:pt x="642" y="255"/>
                </a:moveTo>
                <a:cubicBezTo>
                  <a:pt x="643" y="255"/>
                  <a:pt x="643" y="255"/>
                  <a:pt x="644" y="255"/>
                </a:cubicBezTo>
                <a:cubicBezTo>
                  <a:pt x="644" y="255"/>
                  <a:pt x="645" y="255"/>
                  <a:pt x="645" y="254"/>
                </a:cubicBezTo>
                <a:cubicBezTo>
                  <a:pt x="645" y="254"/>
                  <a:pt x="644" y="254"/>
                  <a:pt x="644" y="254"/>
                </a:cubicBezTo>
                <a:cubicBezTo>
                  <a:pt x="644" y="254"/>
                  <a:pt x="644" y="254"/>
                  <a:pt x="644" y="254"/>
                </a:cubicBezTo>
                <a:cubicBezTo>
                  <a:pt x="643" y="254"/>
                  <a:pt x="643" y="254"/>
                  <a:pt x="643" y="254"/>
                </a:cubicBezTo>
                <a:cubicBezTo>
                  <a:pt x="642" y="253"/>
                  <a:pt x="641" y="253"/>
                  <a:pt x="641" y="254"/>
                </a:cubicBezTo>
                <a:cubicBezTo>
                  <a:pt x="641" y="254"/>
                  <a:pt x="642" y="255"/>
                  <a:pt x="642" y="255"/>
                </a:cubicBezTo>
                <a:moveTo>
                  <a:pt x="643" y="258"/>
                </a:moveTo>
                <a:cubicBezTo>
                  <a:pt x="643" y="258"/>
                  <a:pt x="643" y="258"/>
                  <a:pt x="643" y="258"/>
                </a:cubicBezTo>
                <a:cubicBezTo>
                  <a:pt x="643" y="258"/>
                  <a:pt x="644" y="258"/>
                  <a:pt x="644" y="258"/>
                </a:cubicBezTo>
                <a:cubicBezTo>
                  <a:pt x="644" y="258"/>
                  <a:pt x="645" y="257"/>
                  <a:pt x="645" y="257"/>
                </a:cubicBezTo>
                <a:cubicBezTo>
                  <a:pt x="645" y="257"/>
                  <a:pt x="644" y="256"/>
                  <a:pt x="644" y="256"/>
                </a:cubicBezTo>
                <a:cubicBezTo>
                  <a:pt x="644" y="257"/>
                  <a:pt x="643" y="257"/>
                  <a:pt x="643" y="258"/>
                </a:cubicBezTo>
                <a:moveTo>
                  <a:pt x="709" y="219"/>
                </a:moveTo>
                <a:cubicBezTo>
                  <a:pt x="709" y="219"/>
                  <a:pt x="709" y="219"/>
                  <a:pt x="710" y="219"/>
                </a:cubicBezTo>
                <a:cubicBezTo>
                  <a:pt x="710" y="219"/>
                  <a:pt x="710" y="219"/>
                  <a:pt x="710" y="219"/>
                </a:cubicBezTo>
                <a:cubicBezTo>
                  <a:pt x="710" y="219"/>
                  <a:pt x="710" y="218"/>
                  <a:pt x="710" y="218"/>
                </a:cubicBezTo>
                <a:cubicBezTo>
                  <a:pt x="709" y="219"/>
                  <a:pt x="709" y="219"/>
                  <a:pt x="709" y="219"/>
                </a:cubicBezTo>
                <a:moveTo>
                  <a:pt x="361" y="60"/>
                </a:moveTo>
                <a:cubicBezTo>
                  <a:pt x="360" y="60"/>
                  <a:pt x="360" y="59"/>
                  <a:pt x="359" y="59"/>
                </a:cubicBezTo>
                <a:cubicBezTo>
                  <a:pt x="359" y="59"/>
                  <a:pt x="359" y="60"/>
                  <a:pt x="359" y="60"/>
                </a:cubicBezTo>
                <a:cubicBezTo>
                  <a:pt x="359" y="61"/>
                  <a:pt x="359" y="61"/>
                  <a:pt x="358" y="60"/>
                </a:cubicBezTo>
                <a:cubicBezTo>
                  <a:pt x="358" y="60"/>
                  <a:pt x="357" y="60"/>
                  <a:pt x="357" y="60"/>
                </a:cubicBezTo>
                <a:cubicBezTo>
                  <a:pt x="357" y="61"/>
                  <a:pt x="357" y="62"/>
                  <a:pt x="358" y="62"/>
                </a:cubicBezTo>
                <a:cubicBezTo>
                  <a:pt x="359" y="62"/>
                  <a:pt x="359" y="62"/>
                  <a:pt x="359" y="63"/>
                </a:cubicBezTo>
                <a:cubicBezTo>
                  <a:pt x="359" y="64"/>
                  <a:pt x="359" y="65"/>
                  <a:pt x="360" y="65"/>
                </a:cubicBezTo>
                <a:cubicBezTo>
                  <a:pt x="361" y="65"/>
                  <a:pt x="361" y="65"/>
                  <a:pt x="361" y="65"/>
                </a:cubicBezTo>
                <a:cubicBezTo>
                  <a:pt x="361" y="66"/>
                  <a:pt x="361" y="67"/>
                  <a:pt x="360" y="68"/>
                </a:cubicBezTo>
                <a:cubicBezTo>
                  <a:pt x="360" y="68"/>
                  <a:pt x="361" y="68"/>
                  <a:pt x="361" y="68"/>
                </a:cubicBezTo>
                <a:cubicBezTo>
                  <a:pt x="361" y="70"/>
                  <a:pt x="361" y="72"/>
                  <a:pt x="361" y="74"/>
                </a:cubicBezTo>
                <a:cubicBezTo>
                  <a:pt x="361" y="75"/>
                  <a:pt x="360" y="77"/>
                  <a:pt x="362" y="78"/>
                </a:cubicBezTo>
                <a:cubicBezTo>
                  <a:pt x="362" y="79"/>
                  <a:pt x="362" y="79"/>
                  <a:pt x="362" y="80"/>
                </a:cubicBezTo>
                <a:cubicBezTo>
                  <a:pt x="362" y="81"/>
                  <a:pt x="362" y="82"/>
                  <a:pt x="362" y="83"/>
                </a:cubicBezTo>
                <a:cubicBezTo>
                  <a:pt x="362" y="84"/>
                  <a:pt x="362" y="85"/>
                  <a:pt x="362" y="86"/>
                </a:cubicBezTo>
                <a:cubicBezTo>
                  <a:pt x="362" y="88"/>
                  <a:pt x="363" y="88"/>
                  <a:pt x="363" y="89"/>
                </a:cubicBezTo>
                <a:cubicBezTo>
                  <a:pt x="363" y="91"/>
                  <a:pt x="363" y="93"/>
                  <a:pt x="363" y="95"/>
                </a:cubicBezTo>
                <a:cubicBezTo>
                  <a:pt x="363" y="96"/>
                  <a:pt x="364" y="96"/>
                  <a:pt x="364" y="97"/>
                </a:cubicBezTo>
                <a:cubicBezTo>
                  <a:pt x="364" y="97"/>
                  <a:pt x="364" y="97"/>
                  <a:pt x="364" y="98"/>
                </a:cubicBezTo>
                <a:cubicBezTo>
                  <a:pt x="364" y="100"/>
                  <a:pt x="364" y="101"/>
                  <a:pt x="364" y="103"/>
                </a:cubicBezTo>
                <a:cubicBezTo>
                  <a:pt x="365" y="104"/>
                  <a:pt x="364" y="106"/>
                  <a:pt x="365" y="107"/>
                </a:cubicBezTo>
                <a:cubicBezTo>
                  <a:pt x="366" y="109"/>
                  <a:pt x="366" y="110"/>
                  <a:pt x="366" y="112"/>
                </a:cubicBezTo>
                <a:cubicBezTo>
                  <a:pt x="366" y="113"/>
                  <a:pt x="367" y="113"/>
                  <a:pt x="367" y="114"/>
                </a:cubicBezTo>
                <a:cubicBezTo>
                  <a:pt x="367" y="115"/>
                  <a:pt x="367" y="116"/>
                  <a:pt x="367" y="117"/>
                </a:cubicBezTo>
                <a:cubicBezTo>
                  <a:pt x="367" y="118"/>
                  <a:pt x="368" y="118"/>
                  <a:pt x="368" y="119"/>
                </a:cubicBezTo>
                <a:cubicBezTo>
                  <a:pt x="368" y="120"/>
                  <a:pt x="368" y="120"/>
                  <a:pt x="368" y="121"/>
                </a:cubicBezTo>
                <a:cubicBezTo>
                  <a:pt x="368" y="122"/>
                  <a:pt x="370" y="123"/>
                  <a:pt x="370" y="124"/>
                </a:cubicBezTo>
                <a:cubicBezTo>
                  <a:pt x="370" y="125"/>
                  <a:pt x="373" y="126"/>
                  <a:pt x="374" y="126"/>
                </a:cubicBezTo>
                <a:cubicBezTo>
                  <a:pt x="375" y="126"/>
                  <a:pt x="375" y="126"/>
                  <a:pt x="376" y="126"/>
                </a:cubicBezTo>
                <a:cubicBezTo>
                  <a:pt x="379" y="126"/>
                  <a:pt x="380" y="125"/>
                  <a:pt x="382" y="123"/>
                </a:cubicBezTo>
                <a:cubicBezTo>
                  <a:pt x="381" y="121"/>
                  <a:pt x="383" y="120"/>
                  <a:pt x="383" y="119"/>
                </a:cubicBezTo>
                <a:cubicBezTo>
                  <a:pt x="383" y="118"/>
                  <a:pt x="382" y="116"/>
                  <a:pt x="384" y="115"/>
                </a:cubicBezTo>
                <a:cubicBezTo>
                  <a:pt x="384" y="115"/>
                  <a:pt x="383" y="114"/>
                  <a:pt x="383" y="114"/>
                </a:cubicBezTo>
                <a:cubicBezTo>
                  <a:pt x="383" y="114"/>
                  <a:pt x="383" y="113"/>
                  <a:pt x="383" y="113"/>
                </a:cubicBezTo>
                <a:cubicBezTo>
                  <a:pt x="383" y="112"/>
                  <a:pt x="383" y="111"/>
                  <a:pt x="383" y="109"/>
                </a:cubicBezTo>
                <a:cubicBezTo>
                  <a:pt x="383" y="108"/>
                  <a:pt x="382" y="107"/>
                  <a:pt x="382" y="106"/>
                </a:cubicBezTo>
                <a:cubicBezTo>
                  <a:pt x="382" y="105"/>
                  <a:pt x="382" y="103"/>
                  <a:pt x="382" y="101"/>
                </a:cubicBezTo>
                <a:cubicBezTo>
                  <a:pt x="382" y="100"/>
                  <a:pt x="382" y="100"/>
                  <a:pt x="382" y="99"/>
                </a:cubicBezTo>
                <a:cubicBezTo>
                  <a:pt x="380" y="98"/>
                  <a:pt x="379" y="100"/>
                  <a:pt x="378" y="100"/>
                </a:cubicBezTo>
                <a:cubicBezTo>
                  <a:pt x="376" y="100"/>
                  <a:pt x="375" y="100"/>
                  <a:pt x="374" y="100"/>
                </a:cubicBezTo>
                <a:cubicBezTo>
                  <a:pt x="373" y="98"/>
                  <a:pt x="374" y="96"/>
                  <a:pt x="372" y="95"/>
                </a:cubicBezTo>
                <a:cubicBezTo>
                  <a:pt x="372" y="93"/>
                  <a:pt x="372" y="93"/>
                  <a:pt x="372" y="93"/>
                </a:cubicBezTo>
                <a:cubicBezTo>
                  <a:pt x="373" y="92"/>
                  <a:pt x="374" y="92"/>
                  <a:pt x="375" y="91"/>
                </a:cubicBezTo>
                <a:cubicBezTo>
                  <a:pt x="376" y="91"/>
                  <a:pt x="377" y="91"/>
                  <a:pt x="378" y="91"/>
                </a:cubicBezTo>
                <a:cubicBezTo>
                  <a:pt x="378" y="91"/>
                  <a:pt x="379" y="91"/>
                  <a:pt x="380" y="91"/>
                </a:cubicBezTo>
                <a:cubicBezTo>
                  <a:pt x="381" y="91"/>
                  <a:pt x="384" y="92"/>
                  <a:pt x="385" y="90"/>
                </a:cubicBezTo>
                <a:cubicBezTo>
                  <a:pt x="389" y="90"/>
                  <a:pt x="389" y="90"/>
                  <a:pt x="389" y="90"/>
                </a:cubicBezTo>
                <a:cubicBezTo>
                  <a:pt x="390" y="91"/>
                  <a:pt x="389" y="92"/>
                  <a:pt x="389" y="93"/>
                </a:cubicBezTo>
                <a:cubicBezTo>
                  <a:pt x="389" y="94"/>
                  <a:pt x="389" y="95"/>
                  <a:pt x="390" y="96"/>
                </a:cubicBezTo>
                <a:cubicBezTo>
                  <a:pt x="390" y="97"/>
                  <a:pt x="390" y="98"/>
                  <a:pt x="390" y="99"/>
                </a:cubicBezTo>
                <a:cubicBezTo>
                  <a:pt x="390" y="102"/>
                  <a:pt x="390" y="104"/>
                  <a:pt x="390" y="107"/>
                </a:cubicBezTo>
                <a:cubicBezTo>
                  <a:pt x="391" y="107"/>
                  <a:pt x="391" y="108"/>
                  <a:pt x="391" y="108"/>
                </a:cubicBezTo>
                <a:cubicBezTo>
                  <a:pt x="391" y="110"/>
                  <a:pt x="391" y="112"/>
                  <a:pt x="392" y="113"/>
                </a:cubicBezTo>
                <a:cubicBezTo>
                  <a:pt x="392" y="118"/>
                  <a:pt x="392" y="118"/>
                  <a:pt x="392" y="118"/>
                </a:cubicBezTo>
                <a:cubicBezTo>
                  <a:pt x="392" y="120"/>
                  <a:pt x="392" y="121"/>
                  <a:pt x="392" y="123"/>
                </a:cubicBezTo>
                <a:cubicBezTo>
                  <a:pt x="392" y="124"/>
                  <a:pt x="393" y="125"/>
                  <a:pt x="393" y="126"/>
                </a:cubicBezTo>
                <a:cubicBezTo>
                  <a:pt x="393" y="127"/>
                  <a:pt x="393" y="129"/>
                  <a:pt x="394" y="130"/>
                </a:cubicBezTo>
                <a:cubicBezTo>
                  <a:pt x="394" y="131"/>
                  <a:pt x="394" y="132"/>
                  <a:pt x="394" y="133"/>
                </a:cubicBezTo>
                <a:cubicBezTo>
                  <a:pt x="393" y="133"/>
                  <a:pt x="392" y="133"/>
                  <a:pt x="392" y="133"/>
                </a:cubicBezTo>
                <a:cubicBezTo>
                  <a:pt x="391" y="133"/>
                  <a:pt x="391" y="133"/>
                  <a:pt x="390" y="134"/>
                </a:cubicBezTo>
                <a:cubicBezTo>
                  <a:pt x="389" y="134"/>
                  <a:pt x="389" y="134"/>
                  <a:pt x="388" y="133"/>
                </a:cubicBezTo>
                <a:cubicBezTo>
                  <a:pt x="388" y="132"/>
                  <a:pt x="388" y="132"/>
                  <a:pt x="388" y="131"/>
                </a:cubicBezTo>
                <a:cubicBezTo>
                  <a:pt x="387" y="130"/>
                  <a:pt x="388" y="129"/>
                  <a:pt x="388" y="129"/>
                </a:cubicBezTo>
                <a:cubicBezTo>
                  <a:pt x="387" y="128"/>
                  <a:pt x="387" y="128"/>
                  <a:pt x="386" y="127"/>
                </a:cubicBezTo>
                <a:cubicBezTo>
                  <a:pt x="386" y="128"/>
                  <a:pt x="386" y="128"/>
                  <a:pt x="386" y="128"/>
                </a:cubicBezTo>
                <a:cubicBezTo>
                  <a:pt x="384" y="130"/>
                  <a:pt x="382" y="132"/>
                  <a:pt x="381" y="134"/>
                </a:cubicBezTo>
                <a:cubicBezTo>
                  <a:pt x="380" y="134"/>
                  <a:pt x="379" y="134"/>
                  <a:pt x="378" y="135"/>
                </a:cubicBezTo>
                <a:cubicBezTo>
                  <a:pt x="378" y="135"/>
                  <a:pt x="377" y="135"/>
                  <a:pt x="377" y="135"/>
                </a:cubicBezTo>
                <a:cubicBezTo>
                  <a:pt x="374" y="135"/>
                  <a:pt x="372" y="135"/>
                  <a:pt x="369" y="135"/>
                </a:cubicBezTo>
                <a:cubicBezTo>
                  <a:pt x="368" y="134"/>
                  <a:pt x="368" y="134"/>
                  <a:pt x="367" y="133"/>
                </a:cubicBezTo>
                <a:cubicBezTo>
                  <a:pt x="366" y="133"/>
                  <a:pt x="365" y="132"/>
                  <a:pt x="364" y="132"/>
                </a:cubicBezTo>
                <a:cubicBezTo>
                  <a:pt x="363" y="131"/>
                  <a:pt x="363" y="129"/>
                  <a:pt x="363" y="129"/>
                </a:cubicBezTo>
                <a:cubicBezTo>
                  <a:pt x="361" y="127"/>
                  <a:pt x="360" y="125"/>
                  <a:pt x="360" y="124"/>
                </a:cubicBezTo>
                <a:cubicBezTo>
                  <a:pt x="360" y="123"/>
                  <a:pt x="359" y="123"/>
                  <a:pt x="359" y="123"/>
                </a:cubicBezTo>
                <a:cubicBezTo>
                  <a:pt x="359" y="122"/>
                  <a:pt x="358" y="121"/>
                  <a:pt x="358" y="120"/>
                </a:cubicBezTo>
                <a:cubicBezTo>
                  <a:pt x="358" y="118"/>
                  <a:pt x="358" y="117"/>
                  <a:pt x="357" y="116"/>
                </a:cubicBezTo>
                <a:cubicBezTo>
                  <a:pt x="357" y="115"/>
                  <a:pt x="356" y="114"/>
                  <a:pt x="356" y="113"/>
                </a:cubicBezTo>
                <a:cubicBezTo>
                  <a:pt x="356" y="111"/>
                  <a:pt x="357" y="110"/>
                  <a:pt x="355" y="108"/>
                </a:cubicBezTo>
                <a:cubicBezTo>
                  <a:pt x="355" y="104"/>
                  <a:pt x="355" y="104"/>
                  <a:pt x="355" y="104"/>
                </a:cubicBezTo>
                <a:cubicBezTo>
                  <a:pt x="354" y="102"/>
                  <a:pt x="355" y="100"/>
                  <a:pt x="354" y="98"/>
                </a:cubicBezTo>
                <a:cubicBezTo>
                  <a:pt x="354" y="97"/>
                  <a:pt x="353" y="96"/>
                  <a:pt x="353" y="95"/>
                </a:cubicBezTo>
                <a:cubicBezTo>
                  <a:pt x="354" y="94"/>
                  <a:pt x="353" y="92"/>
                  <a:pt x="353" y="91"/>
                </a:cubicBezTo>
                <a:cubicBezTo>
                  <a:pt x="353" y="88"/>
                  <a:pt x="353" y="88"/>
                  <a:pt x="353" y="88"/>
                </a:cubicBezTo>
                <a:cubicBezTo>
                  <a:pt x="353" y="87"/>
                  <a:pt x="352" y="87"/>
                  <a:pt x="352" y="86"/>
                </a:cubicBezTo>
                <a:cubicBezTo>
                  <a:pt x="352" y="84"/>
                  <a:pt x="352" y="82"/>
                  <a:pt x="352" y="80"/>
                </a:cubicBezTo>
                <a:cubicBezTo>
                  <a:pt x="352" y="80"/>
                  <a:pt x="351" y="79"/>
                  <a:pt x="352" y="78"/>
                </a:cubicBezTo>
                <a:cubicBezTo>
                  <a:pt x="352" y="78"/>
                  <a:pt x="352" y="77"/>
                  <a:pt x="352" y="76"/>
                </a:cubicBezTo>
                <a:cubicBezTo>
                  <a:pt x="352" y="73"/>
                  <a:pt x="352" y="69"/>
                  <a:pt x="352" y="65"/>
                </a:cubicBezTo>
                <a:cubicBezTo>
                  <a:pt x="352" y="64"/>
                  <a:pt x="353" y="63"/>
                  <a:pt x="353" y="62"/>
                </a:cubicBezTo>
                <a:cubicBezTo>
                  <a:pt x="354" y="61"/>
                  <a:pt x="355" y="59"/>
                  <a:pt x="354" y="57"/>
                </a:cubicBezTo>
                <a:cubicBezTo>
                  <a:pt x="355" y="57"/>
                  <a:pt x="356" y="56"/>
                  <a:pt x="356" y="56"/>
                </a:cubicBezTo>
                <a:cubicBezTo>
                  <a:pt x="357" y="55"/>
                  <a:pt x="357" y="55"/>
                  <a:pt x="358" y="55"/>
                </a:cubicBezTo>
                <a:cubicBezTo>
                  <a:pt x="359" y="55"/>
                  <a:pt x="359" y="55"/>
                  <a:pt x="359" y="54"/>
                </a:cubicBezTo>
                <a:cubicBezTo>
                  <a:pt x="359" y="53"/>
                  <a:pt x="360" y="53"/>
                  <a:pt x="360" y="53"/>
                </a:cubicBezTo>
                <a:cubicBezTo>
                  <a:pt x="361" y="53"/>
                  <a:pt x="361" y="54"/>
                  <a:pt x="360" y="54"/>
                </a:cubicBezTo>
                <a:cubicBezTo>
                  <a:pt x="360" y="54"/>
                  <a:pt x="360" y="55"/>
                  <a:pt x="360" y="55"/>
                </a:cubicBezTo>
                <a:cubicBezTo>
                  <a:pt x="360" y="55"/>
                  <a:pt x="361" y="55"/>
                  <a:pt x="361" y="56"/>
                </a:cubicBezTo>
                <a:cubicBezTo>
                  <a:pt x="361" y="56"/>
                  <a:pt x="360" y="56"/>
                  <a:pt x="359" y="57"/>
                </a:cubicBezTo>
                <a:cubicBezTo>
                  <a:pt x="358" y="57"/>
                  <a:pt x="358" y="58"/>
                  <a:pt x="358" y="58"/>
                </a:cubicBezTo>
                <a:cubicBezTo>
                  <a:pt x="359" y="58"/>
                  <a:pt x="359" y="58"/>
                  <a:pt x="360" y="58"/>
                </a:cubicBezTo>
                <a:cubicBezTo>
                  <a:pt x="360" y="58"/>
                  <a:pt x="360" y="57"/>
                  <a:pt x="360" y="57"/>
                </a:cubicBezTo>
                <a:cubicBezTo>
                  <a:pt x="359" y="57"/>
                  <a:pt x="359" y="55"/>
                  <a:pt x="359" y="57"/>
                </a:cubicBezTo>
                <a:cubicBezTo>
                  <a:pt x="361" y="57"/>
                  <a:pt x="361" y="57"/>
                  <a:pt x="361" y="58"/>
                </a:cubicBezTo>
                <a:cubicBezTo>
                  <a:pt x="361" y="58"/>
                  <a:pt x="361" y="59"/>
                  <a:pt x="361" y="60"/>
                </a:cubicBezTo>
                <a:moveTo>
                  <a:pt x="354" y="64"/>
                </a:moveTo>
                <a:cubicBezTo>
                  <a:pt x="355" y="64"/>
                  <a:pt x="355" y="64"/>
                  <a:pt x="355" y="65"/>
                </a:cubicBezTo>
                <a:cubicBezTo>
                  <a:pt x="355" y="65"/>
                  <a:pt x="355" y="64"/>
                  <a:pt x="355" y="64"/>
                </a:cubicBezTo>
                <a:cubicBezTo>
                  <a:pt x="355" y="64"/>
                  <a:pt x="355" y="64"/>
                  <a:pt x="355" y="64"/>
                </a:cubicBezTo>
                <a:cubicBezTo>
                  <a:pt x="355" y="64"/>
                  <a:pt x="355" y="64"/>
                  <a:pt x="354" y="64"/>
                </a:cubicBezTo>
                <a:moveTo>
                  <a:pt x="583" y="643"/>
                </a:moveTo>
                <a:cubicBezTo>
                  <a:pt x="581" y="643"/>
                  <a:pt x="581" y="643"/>
                  <a:pt x="581" y="643"/>
                </a:cubicBezTo>
                <a:cubicBezTo>
                  <a:pt x="581" y="644"/>
                  <a:pt x="581" y="645"/>
                  <a:pt x="580" y="645"/>
                </a:cubicBezTo>
                <a:cubicBezTo>
                  <a:pt x="580" y="645"/>
                  <a:pt x="579" y="645"/>
                  <a:pt x="578" y="646"/>
                </a:cubicBezTo>
                <a:cubicBezTo>
                  <a:pt x="579" y="646"/>
                  <a:pt x="580" y="647"/>
                  <a:pt x="581" y="647"/>
                </a:cubicBezTo>
                <a:cubicBezTo>
                  <a:pt x="581" y="647"/>
                  <a:pt x="581" y="648"/>
                  <a:pt x="581" y="649"/>
                </a:cubicBezTo>
                <a:cubicBezTo>
                  <a:pt x="583" y="650"/>
                  <a:pt x="585" y="648"/>
                  <a:pt x="587" y="648"/>
                </a:cubicBezTo>
                <a:cubicBezTo>
                  <a:pt x="588" y="649"/>
                  <a:pt x="590" y="650"/>
                  <a:pt x="591" y="652"/>
                </a:cubicBezTo>
                <a:cubicBezTo>
                  <a:pt x="592" y="652"/>
                  <a:pt x="591" y="654"/>
                  <a:pt x="592" y="654"/>
                </a:cubicBezTo>
                <a:cubicBezTo>
                  <a:pt x="593" y="655"/>
                  <a:pt x="594" y="656"/>
                  <a:pt x="595" y="657"/>
                </a:cubicBezTo>
                <a:cubicBezTo>
                  <a:pt x="595" y="657"/>
                  <a:pt x="595" y="658"/>
                  <a:pt x="596" y="659"/>
                </a:cubicBezTo>
                <a:cubicBezTo>
                  <a:pt x="597" y="660"/>
                  <a:pt x="598" y="660"/>
                  <a:pt x="599" y="659"/>
                </a:cubicBezTo>
                <a:cubicBezTo>
                  <a:pt x="600" y="658"/>
                  <a:pt x="601" y="658"/>
                  <a:pt x="602" y="657"/>
                </a:cubicBezTo>
                <a:cubicBezTo>
                  <a:pt x="603" y="656"/>
                  <a:pt x="604" y="655"/>
                  <a:pt x="604" y="655"/>
                </a:cubicBezTo>
                <a:cubicBezTo>
                  <a:pt x="605" y="654"/>
                  <a:pt x="606" y="654"/>
                  <a:pt x="607" y="653"/>
                </a:cubicBezTo>
                <a:cubicBezTo>
                  <a:pt x="607" y="651"/>
                  <a:pt x="607" y="651"/>
                  <a:pt x="607" y="651"/>
                </a:cubicBezTo>
                <a:cubicBezTo>
                  <a:pt x="605" y="650"/>
                  <a:pt x="604" y="649"/>
                  <a:pt x="603" y="648"/>
                </a:cubicBezTo>
                <a:cubicBezTo>
                  <a:pt x="603" y="647"/>
                  <a:pt x="602" y="647"/>
                  <a:pt x="602" y="647"/>
                </a:cubicBezTo>
                <a:cubicBezTo>
                  <a:pt x="602" y="645"/>
                  <a:pt x="600" y="645"/>
                  <a:pt x="600" y="643"/>
                </a:cubicBezTo>
                <a:cubicBezTo>
                  <a:pt x="600" y="643"/>
                  <a:pt x="599" y="642"/>
                  <a:pt x="599" y="642"/>
                </a:cubicBezTo>
                <a:cubicBezTo>
                  <a:pt x="598" y="641"/>
                  <a:pt x="598" y="640"/>
                  <a:pt x="597" y="639"/>
                </a:cubicBezTo>
                <a:cubicBezTo>
                  <a:pt x="596" y="638"/>
                  <a:pt x="595" y="637"/>
                  <a:pt x="594" y="636"/>
                </a:cubicBezTo>
                <a:cubicBezTo>
                  <a:pt x="594" y="634"/>
                  <a:pt x="592" y="634"/>
                  <a:pt x="592" y="633"/>
                </a:cubicBezTo>
                <a:cubicBezTo>
                  <a:pt x="591" y="631"/>
                  <a:pt x="590" y="630"/>
                  <a:pt x="588" y="628"/>
                </a:cubicBezTo>
                <a:cubicBezTo>
                  <a:pt x="589" y="627"/>
                  <a:pt x="590" y="626"/>
                  <a:pt x="592" y="625"/>
                </a:cubicBezTo>
                <a:cubicBezTo>
                  <a:pt x="592" y="625"/>
                  <a:pt x="593" y="624"/>
                  <a:pt x="594" y="624"/>
                </a:cubicBezTo>
                <a:cubicBezTo>
                  <a:pt x="597" y="625"/>
                  <a:pt x="597" y="629"/>
                  <a:pt x="600" y="631"/>
                </a:cubicBezTo>
                <a:cubicBezTo>
                  <a:pt x="600" y="633"/>
                  <a:pt x="602" y="633"/>
                  <a:pt x="603" y="634"/>
                </a:cubicBezTo>
                <a:cubicBezTo>
                  <a:pt x="604" y="636"/>
                  <a:pt x="605" y="636"/>
                  <a:pt x="606" y="638"/>
                </a:cubicBezTo>
                <a:cubicBezTo>
                  <a:pt x="606" y="639"/>
                  <a:pt x="608" y="639"/>
                  <a:pt x="608" y="641"/>
                </a:cubicBezTo>
                <a:cubicBezTo>
                  <a:pt x="608" y="641"/>
                  <a:pt x="608" y="641"/>
                  <a:pt x="608" y="641"/>
                </a:cubicBezTo>
                <a:cubicBezTo>
                  <a:pt x="609" y="643"/>
                  <a:pt x="611" y="644"/>
                  <a:pt x="611" y="645"/>
                </a:cubicBezTo>
                <a:cubicBezTo>
                  <a:pt x="612" y="647"/>
                  <a:pt x="614" y="648"/>
                  <a:pt x="615" y="649"/>
                </a:cubicBezTo>
                <a:cubicBezTo>
                  <a:pt x="616" y="650"/>
                  <a:pt x="616" y="651"/>
                  <a:pt x="617" y="652"/>
                </a:cubicBezTo>
                <a:cubicBezTo>
                  <a:pt x="618" y="653"/>
                  <a:pt x="619" y="654"/>
                  <a:pt x="619" y="655"/>
                </a:cubicBezTo>
                <a:cubicBezTo>
                  <a:pt x="620" y="656"/>
                  <a:pt x="621" y="657"/>
                  <a:pt x="621" y="658"/>
                </a:cubicBezTo>
                <a:cubicBezTo>
                  <a:pt x="622" y="658"/>
                  <a:pt x="622" y="659"/>
                  <a:pt x="623" y="660"/>
                </a:cubicBezTo>
                <a:cubicBezTo>
                  <a:pt x="624" y="661"/>
                  <a:pt x="624" y="662"/>
                  <a:pt x="625" y="663"/>
                </a:cubicBezTo>
                <a:cubicBezTo>
                  <a:pt x="626" y="664"/>
                  <a:pt x="627" y="665"/>
                  <a:pt x="628" y="666"/>
                </a:cubicBezTo>
                <a:cubicBezTo>
                  <a:pt x="629" y="666"/>
                  <a:pt x="628" y="668"/>
                  <a:pt x="629" y="669"/>
                </a:cubicBezTo>
                <a:cubicBezTo>
                  <a:pt x="631" y="669"/>
                  <a:pt x="632" y="670"/>
                  <a:pt x="632" y="672"/>
                </a:cubicBezTo>
                <a:cubicBezTo>
                  <a:pt x="632" y="673"/>
                  <a:pt x="634" y="673"/>
                  <a:pt x="634" y="675"/>
                </a:cubicBezTo>
                <a:cubicBezTo>
                  <a:pt x="634" y="676"/>
                  <a:pt x="636" y="676"/>
                  <a:pt x="636" y="678"/>
                </a:cubicBezTo>
                <a:cubicBezTo>
                  <a:pt x="637" y="679"/>
                  <a:pt x="638" y="680"/>
                  <a:pt x="639" y="681"/>
                </a:cubicBezTo>
                <a:cubicBezTo>
                  <a:pt x="638" y="682"/>
                  <a:pt x="637" y="682"/>
                  <a:pt x="637" y="683"/>
                </a:cubicBezTo>
                <a:cubicBezTo>
                  <a:pt x="636" y="683"/>
                  <a:pt x="636" y="682"/>
                  <a:pt x="636" y="682"/>
                </a:cubicBezTo>
                <a:cubicBezTo>
                  <a:pt x="635" y="683"/>
                  <a:pt x="635" y="683"/>
                  <a:pt x="635" y="684"/>
                </a:cubicBezTo>
                <a:cubicBezTo>
                  <a:pt x="634" y="684"/>
                  <a:pt x="634" y="683"/>
                  <a:pt x="634" y="683"/>
                </a:cubicBezTo>
                <a:cubicBezTo>
                  <a:pt x="634" y="682"/>
                  <a:pt x="634" y="682"/>
                  <a:pt x="633" y="683"/>
                </a:cubicBezTo>
                <a:cubicBezTo>
                  <a:pt x="633" y="683"/>
                  <a:pt x="632" y="683"/>
                  <a:pt x="632" y="683"/>
                </a:cubicBezTo>
                <a:cubicBezTo>
                  <a:pt x="632" y="681"/>
                  <a:pt x="633" y="680"/>
                  <a:pt x="632" y="679"/>
                </a:cubicBezTo>
                <a:cubicBezTo>
                  <a:pt x="631" y="679"/>
                  <a:pt x="632" y="677"/>
                  <a:pt x="631" y="676"/>
                </a:cubicBezTo>
                <a:cubicBezTo>
                  <a:pt x="631" y="677"/>
                  <a:pt x="630" y="677"/>
                  <a:pt x="630" y="677"/>
                </a:cubicBezTo>
                <a:cubicBezTo>
                  <a:pt x="629" y="676"/>
                  <a:pt x="628" y="675"/>
                  <a:pt x="626" y="675"/>
                </a:cubicBezTo>
                <a:cubicBezTo>
                  <a:pt x="626" y="676"/>
                  <a:pt x="626" y="675"/>
                  <a:pt x="625" y="675"/>
                </a:cubicBezTo>
                <a:cubicBezTo>
                  <a:pt x="624" y="673"/>
                  <a:pt x="622" y="672"/>
                  <a:pt x="621" y="670"/>
                </a:cubicBezTo>
                <a:cubicBezTo>
                  <a:pt x="620" y="669"/>
                  <a:pt x="620" y="668"/>
                  <a:pt x="619" y="667"/>
                </a:cubicBezTo>
                <a:cubicBezTo>
                  <a:pt x="618" y="667"/>
                  <a:pt x="617" y="666"/>
                  <a:pt x="617" y="665"/>
                </a:cubicBezTo>
                <a:cubicBezTo>
                  <a:pt x="617" y="664"/>
                  <a:pt x="615" y="664"/>
                  <a:pt x="615" y="663"/>
                </a:cubicBezTo>
                <a:cubicBezTo>
                  <a:pt x="615" y="661"/>
                  <a:pt x="613" y="660"/>
                  <a:pt x="612" y="658"/>
                </a:cubicBezTo>
                <a:cubicBezTo>
                  <a:pt x="610" y="658"/>
                  <a:pt x="610" y="658"/>
                  <a:pt x="610" y="658"/>
                </a:cubicBezTo>
                <a:cubicBezTo>
                  <a:pt x="608" y="660"/>
                  <a:pt x="607" y="662"/>
                  <a:pt x="605" y="663"/>
                </a:cubicBezTo>
                <a:cubicBezTo>
                  <a:pt x="605" y="664"/>
                  <a:pt x="604" y="664"/>
                  <a:pt x="604" y="664"/>
                </a:cubicBezTo>
                <a:cubicBezTo>
                  <a:pt x="603" y="664"/>
                  <a:pt x="602" y="665"/>
                  <a:pt x="602" y="666"/>
                </a:cubicBezTo>
                <a:cubicBezTo>
                  <a:pt x="602" y="667"/>
                  <a:pt x="603" y="667"/>
                  <a:pt x="603" y="668"/>
                </a:cubicBezTo>
                <a:cubicBezTo>
                  <a:pt x="603" y="668"/>
                  <a:pt x="603" y="669"/>
                  <a:pt x="603" y="669"/>
                </a:cubicBezTo>
                <a:cubicBezTo>
                  <a:pt x="604" y="670"/>
                  <a:pt x="605" y="671"/>
                  <a:pt x="606" y="672"/>
                </a:cubicBezTo>
                <a:cubicBezTo>
                  <a:pt x="607" y="674"/>
                  <a:pt x="608" y="674"/>
                  <a:pt x="609" y="676"/>
                </a:cubicBezTo>
                <a:cubicBezTo>
                  <a:pt x="610" y="677"/>
                  <a:pt x="611" y="678"/>
                  <a:pt x="612" y="679"/>
                </a:cubicBezTo>
                <a:cubicBezTo>
                  <a:pt x="612" y="680"/>
                  <a:pt x="613" y="681"/>
                  <a:pt x="614" y="682"/>
                </a:cubicBezTo>
                <a:cubicBezTo>
                  <a:pt x="614" y="683"/>
                  <a:pt x="615" y="683"/>
                  <a:pt x="616" y="684"/>
                </a:cubicBezTo>
                <a:cubicBezTo>
                  <a:pt x="616" y="685"/>
                  <a:pt x="617" y="686"/>
                  <a:pt x="618" y="687"/>
                </a:cubicBezTo>
                <a:cubicBezTo>
                  <a:pt x="618" y="687"/>
                  <a:pt x="618" y="688"/>
                  <a:pt x="618" y="688"/>
                </a:cubicBezTo>
                <a:cubicBezTo>
                  <a:pt x="618" y="690"/>
                  <a:pt x="619" y="690"/>
                  <a:pt x="619" y="692"/>
                </a:cubicBezTo>
                <a:cubicBezTo>
                  <a:pt x="620" y="691"/>
                  <a:pt x="620" y="690"/>
                  <a:pt x="621" y="691"/>
                </a:cubicBezTo>
                <a:cubicBezTo>
                  <a:pt x="621" y="692"/>
                  <a:pt x="621" y="692"/>
                  <a:pt x="622" y="692"/>
                </a:cubicBezTo>
                <a:cubicBezTo>
                  <a:pt x="622" y="693"/>
                  <a:pt x="620" y="693"/>
                  <a:pt x="621" y="694"/>
                </a:cubicBezTo>
                <a:cubicBezTo>
                  <a:pt x="621" y="694"/>
                  <a:pt x="622" y="694"/>
                  <a:pt x="622" y="694"/>
                </a:cubicBezTo>
                <a:cubicBezTo>
                  <a:pt x="620" y="694"/>
                  <a:pt x="619" y="697"/>
                  <a:pt x="617" y="697"/>
                </a:cubicBezTo>
                <a:cubicBezTo>
                  <a:pt x="616" y="697"/>
                  <a:pt x="616" y="697"/>
                  <a:pt x="616" y="696"/>
                </a:cubicBezTo>
                <a:cubicBezTo>
                  <a:pt x="615" y="696"/>
                  <a:pt x="615" y="695"/>
                  <a:pt x="614" y="694"/>
                </a:cubicBezTo>
                <a:cubicBezTo>
                  <a:pt x="614" y="694"/>
                  <a:pt x="613" y="693"/>
                  <a:pt x="613" y="692"/>
                </a:cubicBezTo>
                <a:cubicBezTo>
                  <a:pt x="611" y="691"/>
                  <a:pt x="611" y="689"/>
                  <a:pt x="609" y="688"/>
                </a:cubicBezTo>
                <a:cubicBezTo>
                  <a:pt x="608" y="687"/>
                  <a:pt x="607" y="685"/>
                  <a:pt x="605" y="684"/>
                </a:cubicBezTo>
                <a:cubicBezTo>
                  <a:pt x="605" y="684"/>
                  <a:pt x="605" y="683"/>
                  <a:pt x="604" y="682"/>
                </a:cubicBezTo>
                <a:cubicBezTo>
                  <a:pt x="603" y="680"/>
                  <a:pt x="602" y="678"/>
                  <a:pt x="600" y="677"/>
                </a:cubicBezTo>
                <a:cubicBezTo>
                  <a:pt x="600" y="675"/>
                  <a:pt x="598" y="674"/>
                  <a:pt x="597" y="673"/>
                </a:cubicBezTo>
                <a:cubicBezTo>
                  <a:pt x="596" y="672"/>
                  <a:pt x="596" y="670"/>
                  <a:pt x="595" y="670"/>
                </a:cubicBezTo>
                <a:cubicBezTo>
                  <a:pt x="594" y="668"/>
                  <a:pt x="593" y="667"/>
                  <a:pt x="592" y="666"/>
                </a:cubicBezTo>
                <a:cubicBezTo>
                  <a:pt x="591" y="665"/>
                  <a:pt x="589" y="664"/>
                  <a:pt x="589" y="662"/>
                </a:cubicBezTo>
                <a:cubicBezTo>
                  <a:pt x="588" y="661"/>
                  <a:pt x="586" y="660"/>
                  <a:pt x="585" y="658"/>
                </a:cubicBezTo>
                <a:cubicBezTo>
                  <a:pt x="585" y="658"/>
                  <a:pt x="585" y="657"/>
                  <a:pt x="584" y="656"/>
                </a:cubicBezTo>
                <a:cubicBezTo>
                  <a:pt x="583" y="656"/>
                  <a:pt x="583" y="655"/>
                  <a:pt x="583" y="654"/>
                </a:cubicBezTo>
                <a:cubicBezTo>
                  <a:pt x="582" y="653"/>
                  <a:pt x="581" y="652"/>
                  <a:pt x="580" y="651"/>
                </a:cubicBezTo>
                <a:cubicBezTo>
                  <a:pt x="580" y="650"/>
                  <a:pt x="579" y="650"/>
                  <a:pt x="579" y="649"/>
                </a:cubicBezTo>
                <a:cubicBezTo>
                  <a:pt x="578" y="648"/>
                  <a:pt x="577" y="646"/>
                  <a:pt x="576" y="646"/>
                </a:cubicBezTo>
                <a:cubicBezTo>
                  <a:pt x="577" y="645"/>
                  <a:pt x="578" y="644"/>
                  <a:pt x="578" y="644"/>
                </a:cubicBezTo>
                <a:cubicBezTo>
                  <a:pt x="577" y="643"/>
                  <a:pt x="576" y="643"/>
                  <a:pt x="575" y="643"/>
                </a:cubicBezTo>
                <a:cubicBezTo>
                  <a:pt x="574" y="643"/>
                  <a:pt x="574" y="642"/>
                  <a:pt x="573" y="642"/>
                </a:cubicBezTo>
                <a:cubicBezTo>
                  <a:pt x="574" y="642"/>
                  <a:pt x="574" y="641"/>
                  <a:pt x="574" y="641"/>
                </a:cubicBezTo>
                <a:cubicBezTo>
                  <a:pt x="575" y="640"/>
                  <a:pt x="574" y="639"/>
                  <a:pt x="575" y="639"/>
                </a:cubicBezTo>
                <a:cubicBezTo>
                  <a:pt x="575" y="638"/>
                  <a:pt x="576" y="637"/>
                  <a:pt x="577" y="637"/>
                </a:cubicBezTo>
                <a:cubicBezTo>
                  <a:pt x="579" y="637"/>
                  <a:pt x="579" y="637"/>
                  <a:pt x="579" y="637"/>
                </a:cubicBezTo>
                <a:cubicBezTo>
                  <a:pt x="579" y="637"/>
                  <a:pt x="579" y="638"/>
                  <a:pt x="579" y="638"/>
                </a:cubicBezTo>
                <a:cubicBezTo>
                  <a:pt x="579" y="639"/>
                  <a:pt x="580" y="639"/>
                  <a:pt x="580" y="639"/>
                </a:cubicBezTo>
                <a:cubicBezTo>
                  <a:pt x="581" y="639"/>
                  <a:pt x="581" y="640"/>
                  <a:pt x="581" y="641"/>
                </a:cubicBezTo>
                <a:cubicBezTo>
                  <a:pt x="581" y="641"/>
                  <a:pt x="582" y="641"/>
                  <a:pt x="583" y="642"/>
                </a:cubicBezTo>
                <a:cubicBezTo>
                  <a:pt x="583" y="642"/>
                  <a:pt x="583" y="643"/>
                  <a:pt x="583" y="643"/>
                </a:cubicBezTo>
                <a:moveTo>
                  <a:pt x="579" y="641"/>
                </a:moveTo>
                <a:cubicBezTo>
                  <a:pt x="578" y="641"/>
                  <a:pt x="578" y="641"/>
                  <a:pt x="578" y="641"/>
                </a:cubicBezTo>
                <a:cubicBezTo>
                  <a:pt x="578" y="641"/>
                  <a:pt x="578" y="641"/>
                  <a:pt x="578" y="641"/>
                </a:cubicBezTo>
                <a:cubicBezTo>
                  <a:pt x="578" y="641"/>
                  <a:pt x="578" y="641"/>
                  <a:pt x="578" y="641"/>
                </a:cubicBezTo>
                <a:cubicBezTo>
                  <a:pt x="578" y="641"/>
                  <a:pt x="578" y="640"/>
                  <a:pt x="577" y="641"/>
                </a:cubicBezTo>
                <a:cubicBezTo>
                  <a:pt x="577" y="641"/>
                  <a:pt x="578" y="641"/>
                  <a:pt x="578" y="641"/>
                </a:cubicBezTo>
                <a:cubicBezTo>
                  <a:pt x="578" y="642"/>
                  <a:pt x="578" y="642"/>
                  <a:pt x="579" y="642"/>
                </a:cubicBezTo>
                <a:cubicBezTo>
                  <a:pt x="579" y="642"/>
                  <a:pt x="579" y="642"/>
                  <a:pt x="580" y="640"/>
                </a:cubicBezTo>
                <a:cubicBezTo>
                  <a:pt x="580" y="641"/>
                  <a:pt x="579" y="641"/>
                  <a:pt x="579" y="641"/>
                </a:cubicBezTo>
                <a:cubicBezTo>
                  <a:pt x="579" y="641"/>
                  <a:pt x="579" y="641"/>
                  <a:pt x="579" y="641"/>
                </a:cubicBezTo>
                <a:cubicBezTo>
                  <a:pt x="579" y="641"/>
                  <a:pt x="579" y="641"/>
                  <a:pt x="580" y="641"/>
                </a:cubicBezTo>
                <a:cubicBezTo>
                  <a:pt x="580" y="641"/>
                  <a:pt x="580" y="641"/>
                  <a:pt x="580" y="641"/>
                </a:cubicBezTo>
                <a:cubicBezTo>
                  <a:pt x="580" y="641"/>
                  <a:pt x="580" y="641"/>
                  <a:pt x="579" y="641"/>
                </a:cubicBezTo>
                <a:moveTo>
                  <a:pt x="560" y="174"/>
                </a:moveTo>
                <a:cubicBezTo>
                  <a:pt x="561" y="175"/>
                  <a:pt x="561" y="176"/>
                  <a:pt x="562" y="177"/>
                </a:cubicBezTo>
                <a:cubicBezTo>
                  <a:pt x="562" y="177"/>
                  <a:pt x="563" y="177"/>
                  <a:pt x="563" y="177"/>
                </a:cubicBezTo>
                <a:cubicBezTo>
                  <a:pt x="564" y="176"/>
                  <a:pt x="564" y="176"/>
                  <a:pt x="564" y="176"/>
                </a:cubicBezTo>
                <a:cubicBezTo>
                  <a:pt x="563" y="174"/>
                  <a:pt x="563" y="174"/>
                  <a:pt x="564" y="172"/>
                </a:cubicBezTo>
                <a:cubicBezTo>
                  <a:pt x="566" y="173"/>
                  <a:pt x="564" y="174"/>
                  <a:pt x="564" y="174"/>
                </a:cubicBezTo>
                <a:cubicBezTo>
                  <a:pt x="565" y="175"/>
                  <a:pt x="566" y="175"/>
                  <a:pt x="567" y="175"/>
                </a:cubicBezTo>
                <a:cubicBezTo>
                  <a:pt x="567" y="174"/>
                  <a:pt x="567" y="174"/>
                  <a:pt x="567" y="173"/>
                </a:cubicBezTo>
                <a:cubicBezTo>
                  <a:pt x="567" y="173"/>
                  <a:pt x="567" y="173"/>
                  <a:pt x="567" y="173"/>
                </a:cubicBezTo>
                <a:cubicBezTo>
                  <a:pt x="570" y="174"/>
                  <a:pt x="570" y="174"/>
                  <a:pt x="570" y="174"/>
                </a:cubicBezTo>
                <a:cubicBezTo>
                  <a:pt x="570" y="175"/>
                  <a:pt x="570" y="175"/>
                  <a:pt x="569" y="175"/>
                </a:cubicBezTo>
                <a:cubicBezTo>
                  <a:pt x="569" y="176"/>
                  <a:pt x="569" y="177"/>
                  <a:pt x="569" y="178"/>
                </a:cubicBezTo>
                <a:cubicBezTo>
                  <a:pt x="568" y="178"/>
                  <a:pt x="568" y="178"/>
                  <a:pt x="568" y="178"/>
                </a:cubicBezTo>
                <a:cubicBezTo>
                  <a:pt x="567" y="178"/>
                  <a:pt x="567" y="178"/>
                  <a:pt x="567" y="178"/>
                </a:cubicBezTo>
                <a:cubicBezTo>
                  <a:pt x="567" y="178"/>
                  <a:pt x="567" y="177"/>
                  <a:pt x="566" y="177"/>
                </a:cubicBezTo>
                <a:cubicBezTo>
                  <a:pt x="566" y="177"/>
                  <a:pt x="565" y="178"/>
                  <a:pt x="565" y="178"/>
                </a:cubicBezTo>
                <a:cubicBezTo>
                  <a:pt x="565" y="178"/>
                  <a:pt x="566" y="179"/>
                  <a:pt x="566" y="179"/>
                </a:cubicBezTo>
                <a:cubicBezTo>
                  <a:pt x="565" y="180"/>
                  <a:pt x="564" y="179"/>
                  <a:pt x="563" y="179"/>
                </a:cubicBezTo>
                <a:cubicBezTo>
                  <a:pt x="562" y="178"/>
                  <a:pt x="560" y="178"/>
                  <a:pt x="559" y="177"/>
                </a:cubicBezTo>
                <a:cubicBezTo>
                  <a:pt x="558" y="175"/>
                  <a:pt x="556" y="174"/>
                  <a:pt x="555" y="174"/>
                </a:cubicBezTo>
                <a:cubicBezTo>
                  <a:pt x="554" y="173"/>
                  <a:pt x="553" y="173"/>
                  <a:pt x="553" y="172"/>
                </a:cubicBezTo>
                <a:cubicBezTo>
                  <a:pt x="552" y="172"/>
                  <a:pt x="552" y="172"/>
                  <a:pt x="551" y="172"/>
                </a:cubicBezTo>
                <a:cubicBezTo>
                  <a:pt x="548" y="170"/>
                  <a:pt x="548" y="170"/>
                  <a:pt x="548" y="170"/>
                </a:cubicBezTo>
                <a:cubicBezTo>
                  <a:pt x="547" y="169"/>
                  <a:pt x="546" y="168"/>
                  <a:pt x="544" y="168"/>
                </a:cubicBezTo>
                <a:cubicBezTo>
                  <a:pt x="544" y="168"/>
                  <a:pt x="544" y="167"/>
                  <a:pt x="544" y="167"/>
                </a:cubicBezTo>
                <a:cubicBezTo>
                  <a:pt x="546" y="165"/>
                  <a:pt x="546" y="163"/>
                  <a:pt x="547" y="162"/>
                </a:cubicBezTo>
                <a:cubicBezTo>
                  <a:pt x="547" y="161"/>
                  <a:pt x="548" y="161"/>
                  <a:pt x="548" y="160"/>
                </a:cubicBezTo>
                <a:cubicBezTo>
                  <a:pt x="548" y="159"/>
                  <a:pt x="550" y="158"/>
                  <a:pt x="551" y="157"/>
                </a:cubicBezTo>
                <a:cubicBezTo>
                  <a:pt x="551" y="156"/>
                  <a:pt x="552" y="154"/>
                  <a:pt x="553" y="153"/>
                </a:cubicBezTo>
                <a:cubicBezTo>
                  <a:pt x="553" y="153"/>
                  <a:pt x="553" y="152"/>
                  <a:pt x="554" y="151"/>
                </a:cubicBezTo>
                <a:cubicBezTo>
                  <a:pt x="555" y="150"/>
                  <a:pt x="555" y="149"/>
                  <a:pt x="556" y="148"/>
                </a:cubicBezTo>
                <a:cubicBezTo>
                  <a:pt x="557" y="147"/>
                  <a:pt x="557" y="145"/>
                  <a:pt x="558" y="144"/>
                </a:cubicBezTo>
                <a:cubicBezTo>
                  <a:pt x="559" y="143"/>
                  <a:pt x="559" y="142"/>
                  <a:pt x="560" y="141"/>
                </a:cubicBezTo>
                <a:cubicBezTo>
                  <a:pt x="561" y="141"/>
                  <a:pt x="561" y="140"/>
                  <a:pt x="561" y="139"/>
                </a:cubicBezTo>
                <a:cubicBezTo>
                  <a:pt x="561" y="138"/>
                  <a:pt x="562" y="137"/>
                  <a:pt x="563" y="137"/>
                </a:cubicBezTo>
                <a:cubicBezTo>
                  <a:pt x="563" y="136"/>
                  <a:pt x="564" y="135"/>
                  <a:pt x="564" y="134"/>
                </a:cubicBezTo>
                <a:cubicBezTo>
                  <a:pt x="566" y="133"/>
                  <a:pt x="566" y="131"/>
                  <a:pt x="567" y="130"/>
                </a:cubicBezTo>
                <a:cubicBezTo>
                  <a:pt x="568" y="130"/>
                  <a:pt x="568" y="128"/>
                  <a:pt x="569" y="127"/>
                </a:cubicBezTo>
                <a:cubicBezTo>
                  <a:pt x="571" y="125"/>
                  <a:pt x="571" y="122"/>
                  <a:pt x="573" y="121"/>
                </a:cubicBezTo>
                <a:cubicBezTo>
                  <a:pt x="573" y="120"/>
                  <a:pt x="573" y="120"/>
                  <a:pt x="573" y="119"/>
                </a:cubicBezTo>
                <a:cubicBezTo>
                  <a:pt x="574" y="118"/>
                  <a:pt x="575" y="117"/>
                  <a:pt x="576" y="116"/>
                </a:cubicBezTo>
                <a:cubicBezTo>
                  <a:pt x="577" y="115"/>
                  <a:pt x="576" y="114"/>
                  <a:pt x="578" y="113"/>
                </a:cubicBezTo>
                <a:cubicBezTo>
                  <a:pt x="579" y="112"/>
                  <a:pt x="579" y="111"/>
                  <a:pt x="580" y="110"/>
                </a:cubicBezTo>
                <a:cubicBezTo>
                  <a:pt x="580" y="108"/>
                  <a:pt x="582" y="108"/>
                  <a:pt x="582" y="107"/>
                </a:cubicBezTo>
                <a:cubicBezTo>
                  <a:pt x="583" y="105"/>
                  <a:pt x="584" y="104"/>
                  <a:pt x="585" y="102"/>
                </a:cubicBezTo>
                <a:cubicBezTo>
                  <a:pt x="585" y="101"/>
                  <a:pt x="586" y="99"/>
                  <a:pt x="587" y="98"/>
                </a:cubicBezTo>
                <a:cubicBezTo>
                  <a:pt x="587" y="97"/>
                  <a:pt x="587" y="97"/>
                  <a:pt x="588" y="96"/>
                </a:cubicBezTo>
                <a:cubicBezTo>
                  <a:pt x="588" y="96"/>
                  <a:pt x="590" y="96"/>
                  <a:pt x="590" y="96"/>
                </a:cubicBezTo>
                <a:cubicBezTo>
                  <a:pt x="591" y="97"/>
                  <a:pt x="592" y="98"/>
                  <a:pt x="593" y="98"/>
                </a:cubicBezTo>
                <a:cubicBezTo>
                  <a:pt x="594" y="99"/>
                  <a:pt x="595" y="100"/>
                  <a:pt x="596" y="100"/>
                </a:cubicBezTo>
                <a:cubicBezTo>
                  <a:pt x="597" y="101"/>
                  <a:pt x="597" y="102"/>
                  <a:pt x="598" y="102"/>
                </a:cubicBezTo>
                <a:cubicBezTo>
                  <a:pt x="599" y="102"/>
                  <a:pt x="600" y="103"/>
                  <a:pt x="601" y="104"/>
                </a:cubicBezTo>
                <a:cubicBezTo>
                  <a:pt x="602" y="103"/>
                  <a:pt x="602" y="105"/>
                  <a:pt x="603" y="105"/>
                </a:cubicBezTo>
                <a:cubicBezTo>
                  <a:pt x="603" y="105"/>
                  <a:pt x="604" y="105"/>
                  <a:pt x="604" y="106"/>
                </a:cubicBezTo>
                <a:cubicBezTo>
                  <a:pt x="605" y="107"/>
                  <a:pt x="606" y="107"/>
                  <a:pt x="608" y="108"/>
                </a:cubicBezTo>
                <a:cubicBezTo>
                  <a:pt x="608" y="108"/>
                  <a:pt x="609" y="108"/>
                  <a:pt x="609" y="109"/>
                </a:cubicBezTo>
                <a:cubicBezTo>
                  <a:pt x="610" y="109"/>
                  <a:pt x="611" y="110"/>
                  <a:pt x="611" y="111"/>
                </a:cubicBezTo>
                <a:cubicBezTo>
                  <a:pt x="610" y="113"/>
                  <a:pt x="609" y="115"/>
                  <a:pt x="607" y="117"/>
                </a:cubicBezTo>
                <a:cubicBezTo>
                  <a:pt x="606" y="116"/>
                  <a:pt x="605" y="115"/>
                  <a:pt x="604" y="115"/>
                </a:cubicBezTo>
                <a:cubicBezTo>
                  <a:pt x="603" y="114"/>
                  <a:pt x="602" y="114"/>
                  <a:pt x="601" y="113"/>
                </a:cubicBezTo>
                <a:cubicBezTo>
                  <a:pt x="600" y="112"/>
                  <a:pt x="599" y="112"/>
                  <a:pt x="598" y="111"/>
                </a:cubicBezTo>
                <a:cubicBezTo>
                  <a:pt x="597" y="111"/>
                  <a:pt x="596" y="110"/>
                  <a:pt x="595" y="109"/>
                </a:cubicBezTo>
                <a:cubicBezTo>
                  <a:pt x="594" y="109"/>
                  <a:pt x="593" y="108"/>
                  <a:pt x="592" y="107"/>
                </a:cubicBezTo>
                <a:cubicBezTo>
                  <a:pt x="590" y="109"/>
                  <a:pt x="589" y="112"/>
                  <a:pt x="588" y="114"/>
                </a:cubicBezTo>
                <a:cubicBezTo>
                  <a:pt x="588" y="114"/>
                  <a:pt x="588" y="114"/>
                  <a:pt x="588" y="114"/>
                </a:cubicBezTo>
                <a:cubicBezTo>
                  <a:pt x="587" y="116"/>
                  <a:pt x="585" y="116"/>
                  <a:pt x="585" y="118"/>
                </a:cubicBezTo>
                <a:cubicBezTo>
                  <a:pt x="584" y="119"/>
                  <a:pt x="584" y="120"/>
                  <a:pt x="583" y="121"/>
                </a:cubicBezTo>
                <a:cubicBezTo>
                  <a:pt x="582" y="122"/>
                  <a:pt x="582" y="123"/>
                  <a:pt x="581" y="124"/>
                </a:cubicBezTo>
                <a:cubicBezTo>
                  <a:pt x="580" y="124"/>
                  <a:pt x="580" y="126"/>
                  <a:pt x="579" y="127"/>
                </a:cubicBezTo>
                <a:cubicBezTo>
                  <a:pt x="578" y="127"/>
                  <a:pt x="578" y="129"/>
                  <a:pt x="578" y="129"/>
                </a:cubicBezTo>
                <a:cubicBezTo>
                  <a:pt x="577" y="130"/>
                  <a:pt x="577" y="131"/>
                  <a:pt x="578" y="131"/>
                </a:cubicBezTo>
                <a:cubicBezTo>
                  <a:pt x="579" y="132"/>
                  <a:pt x="581" y="133"/>
                  <a:pt x="582" y="134"/>
                </a:cubicBezTo>
                <a:cubicBezTo>
                  <a:pt x="582" y="135"/>
                  <a:pt x="584" y="135"/>
                  <a:pt x="585" y="136"/>
                </a:cubicBezTo>
                <a:cubicBezTo>
                  <a:pt x="586" y="137"/>
                  <a:pt x="587" y="138"/>
                  <a:pt x="589" y="138"/>
                </a:cubicBezTo>
                <a:cubicBezTo>
                  <a:pt x="587" y="141"/>
                  <a:pt x="587" y="144"/>
                  <a:pt x="584" y="145"/>
                </a:cubicBezTo>
                <a:cubicBezTo>
                  <a:pt x="583" y="145"/>
                  <a:pt x="582" y="144"/>
                  <a:pt x="582" y="143"/>
                </a:cubicBezTo>
                <a:cubicBezTo>
                  <a:pt x="580" y="144"/>
                  <a:pt x="580" y="142"/>
                  <a:pt x="579" y="142"/>
                </a:cubicBezTo>
                <a:cubicBezTo>
                  <a:pt x="578" y="142"/>
                  <a:pt x="577" y="141"/>
                  <a:pt x="576" y="140"/>
                </a:cubicBezTo>
                <a:cubicBezTo>
                  <a:pt x="576" y="140"/>
                  <a:pt x="575" y="140"/>
                  <a:pt x="575" y="140"/>
                </a:cubicBezTo>
                <a:cubicBezTo>
                  <a:pt x="572" y="138"/>
                  <a:pt x="572" y="138"/>
                  <a:pt x="571" y="141"/>
                </a:cubicBezTo>
                <a:cubicBezTo>
                  <a:pt x="570" y="142"/>
                  <a:pt x="569" y="142"/>
                  <a:pt x="569" y="143"/>
                </a:cubicBezTo>
                <a:cubicBezTo>
                  <a:pt x="569" y="144"/>
                  <a:pt x="568" y="144"/>
                  <a:pt x="568" y="145"/>
                </a:cubicBezTo>
                <a:cubicBezTo>
                  <a:pt x="568" y="146"/>
                  <a:pt x="566" y="147"/>
                  <a:pt x="567" y="148"/>
                </a:cubicBezTo>
                <a:cubicBezTo>
                  <a:pt x="566" y="149"/>
                  <a:pt x="565" y="149"/>
                  <a:pt x="565" y="151"/>
                </a:cubicBezTo>
                <a:cubicBezTo>
                  <a:pt x="564" y="152"/>
                  <a:pt x="564" y="153"/>
                  <a:pt x="563" y="154"/>
                </a:cubicBezTo>
                <a:cubicBezTo>
                  <a:pt x="562" y="154"/>
                  <a:pt x="562" y="156"/>
                  <a:pt x="561" y="157"/>
                </a:cubicBezTo>
                <a:cubicBezTo>
                  <a:pt x="560" y="157"/>
                  <a:pt x="560" y="159"/>
                  <a:pt x="559" y="160"/>
                </a:cubicBezTo>
                <a:cubicBezTo>
                  <a:pt x="558" y="160"/>
                  <a:pt x="558" y="160"/>
                  <a:pt x="558" y="160"/>
                </a:cubicBezTo>
                <a:cubicBezTo>
                  <a:pt x="557" y="162"/>
                  <a:pt x="557" y="164"/>
                  <a:pt x="555" y="165"/>
                </a:cubicBezTo>
                <a:cubicBezTo>
                  <a:pt x="557" y="166"/>
                  <a:pt x="560" y="167"/>
                  <a:pt x="560" y="169"/>
                </a:cubicBezTo>
                <a:cubicBezTo>
                  <a:pt x="560" y="169"/>
                  <a:pt x="559" y="169"/>
                  <a:pt x="559" y="169"/>
                </a:cubicBezTo>
                <a:cubicBezTo>
                  <a:pt x="559" y="170"/>
                  <a:pt x="560" y="170"/>
                  <a:pt x="560" y="170"/>
                </a:cubicBezTo>
                <a:cubicBezTo>
                  <a:pt x="560" y="170"/>
                  <a:pt x="560" y="171"/>
                  <a:pt x="560" y="171"/>
                </a:cubicBezTo>
                <a:cubicBezTo>
                  <a:pt x="559" y="171"/>
                  <a:pt x="559" y="172"/>
                  <a:pt x="560" y="172"/>
                </a:cubicBezTo>
                <a:cubicBezTo>
                  <a:pt x="560" y="172"/>
                  <a:pt x="560" y="173"/>
                  <a:pt x="560" y="173"/>
                </a:cubicBezTo>
                <a:cubicBezTo>
                  <a:pt x="560" y="173"/>
                  <a:pt x="559" y="173"/>
                  <a:pt x="559" y="173"/>
                </a:cubicBezTo>
                <a:cubicBezTo>
                  <a:pt x="559" y="174"/>
                  <a:pt x="560" y="174"/>
                  <a:pt x="560" y="174"/>
                </a:cubicBezTo>
                <a:moveTo>
                  <a:pt x="470" y="89"/>
                </a:moveTo>
                <a:cubicBezTo>
                  <a:pt x="470" y="90"/>
                  <a:pt x="471" y="90"/>
                  <a:pt x="471" y="91"/>
                </a:cubicBezTo>
                <a:cubicBezTo>
                  <a:pt x="471" y="93"/>
                  <a:pt x="471" y="93"/>
                  <a:pt x="471" y="93"/>
                </a:cubicBezTo>
                <a:cubicBezTo>
                  <a:pt x="470" y="93"/>
                  <a:pt x="469" y="93"/>
                  <a:pt x="468" y="93"/>
                </a:cubicBezTo>
                <a:cubicBezTo>
                  <a:pt x="468" y="93"/>
                  <a:pt x="468" y="94"/>
                  <a:pt x="469" y="94"/>
                </a:cubicBezTo>
                <a:cubicBezTo>
                  <a:pt x="469" y="94"/>
                  <a:pt x="470" y="94"/>
                  <a:pt x="470" y="95"/>
                </a:cubicBezTo>
                <a:cubicBezTo>
                  <a:pt x="471" y="95"/>
                  <a:pt x="471" y="95"/>
                  <a:pt x="470" y="96"/>
                </a:cubicBezTo>
                <a:cubicBezTo>
                  <a:pt x="470" y="97"/>
                  <a:pt x="470" y="97"/>
                  <a:pt x="469" y="98"/>
                </a:cubicBezTo>
                <a:cubicBezTo>
                  <a:pt x="469" y="97"/>
                  <a:pt x="468" y="96"/>
                  <a:pt x="468" y="96"/>
                </a:cubicBezTo>
                <a:cubicBezTo>
                  <a:pt x="465" y="97"/>
                  <a:pt x="462" y="97"/>
                  <a:pt x="460" y="97"/>
                </a:cubicBezTo>
                <a:cubicBezTo>
                  <a:pt x="459" y="95"/>
                  <a:pt x="458" y="96"/>
                  <a:pt x="456" y="96"/>
                </a:cubicBezTo>
                <a:cubicBezTo>
                  <a:pt x="456" y="97"/>
                  <a:pt x="456" y="98"/>
                  <a:pt x="455" y="99"/>
                </a:cubicBezTo>
                <a:cubicBezTo>
                  <a:pt x="455" y="100"/>
                  <a:pt x="455" y="101"/>
                  <a:pt x="455" y="102"/>
                </a:cubicBezTo>
                <a:cubicBezTo>
                  <a:pt x="455" y="103"/>
                  <a:pt x="455" y="104"/>
                  <a:pt x="454" y="105"/>
                </a:cubicBezTo>
                <a:cubicBezTo>
                  <a:pt x="454" y="105"/>
                  <a:pt x="454" y="106"/>
                  <a:pt x="454" y="106"/>
                </a:cubicBezTo>
                <a:cubicBezTo>
                  <a:pt x="454" y="108"/>
                  <a:pt x="454" y="109"/>
                  <a:pt x="454" y="111"/>
                </a:cubicBezTo>
                <a:cubicBezTo>
                  <a:pt x="454" y="112"/>
                  <a:pt x="454" y="114"/>
                  <a:pt x="453" y="114"/>
                </a:cubicBezTo>
                <a:cubicBezTo>
                  <a:pt x="453" y="116"/>
                  <a:pt x="453" y="117"/>
                  <a:pt x="453" y="118"/>
                </a:cubicBezTo>
                <a:cubicBezTo>
                  <a:pt x="452" y="119"/>
                  <a:pt x="452" y="120"/>
                  <a:pt x="451" y="121"/>
                </a:cubicBezTo>
                <a:cubicBezTo>
                  <a:pt x="451" y="121"/>
                  <a:pt x="451" y="122"/>
                  <a:pt x="451" y="122"/>
                </a:cubicBezTo>
                <a:cubicBezTo>
                  <a:pt x="452" y="123"/>
                  <a:pt x="452" y="123"/>
                  <a:pt x="452" y="123"/>
                </a:cubicBezTo>
                <a:cubicBezTo>
                  <a:pt x="451" y="124"/>
                  <a:pt x="451" y="126"/>
                  <a:pt x="451" y="127"/>
                </a:cubicBezTo>
                <a:cubicBezTo>
                  <a:pt x="451" y="127"/>
                  <a:pt x="452" y="128"/>
                  <a:pt x="453" y="128"/>
                </a:cubicBezTo>
                <a:cubicBezTo>
                  <a:pt x="454" y="128"/>
                  <a:pt x="454" y="129"/>
                  <a:pt x="454" y="130"/>
                </a:cubicBezTo>
                <a:cubicBezTo>
                  <a:pt x="454" y="130"/>
                  <a:pt x="454" y="130"/>
                  <a:pt x="455" y="130"/>
                </a:cubicBezTo>
                <a:cubicBezTo>
                  <a:pt x="455" y="130"/>
                  <a:pt x="455" y="130"/>
                  <a:pt x="455" y="130"/>
                </a:cubicBezTo>
                <a:cubicBezTo>
                  <a:pt x="455" y="129"/>
                  <a:pt x="455" y="129"/>
                  <a:pt x="455" y="128"/>
                </a:cubicBezTo>
                <a:cubicBezTo>
                  <a:pt x="455" y="128"/>
                  <a:pt x="456" y="129"/>
                  <a:pt x="456" y="129"/>
                </a:cubicBezTo>
                <a:cubicBezTo>
                  <a:pt x="456" y="129"/>
                  <a:pt x="457" y="129"/>
                  <a:pt x="458" y="129"/>
                </a:cubicBezTo>
                <a:cubicBezTo>
                  <a:pt x="458" y="129"/>
                  <a:pt x="458" y="129"/>
                  <a:pt x="459" y="130"/>
                </a:cubicBezTo>
                <a:cubicBezTo>
                  <a:pt x="458" y="130"/>
                  <a:pt x="457" y="130"/>
                  <a:pt x="456" y="130"/>
                </a:cubicBezTo>
                <a:cubicBezTo>
                  <a:pt x="456" y="131"/>
                  <a:pt x="457" y="132"/>
                  <a:pt x="457" y="132"/>
                </a:cubicBezTo>
                <a:cubicBezTo>
                  <a:pt x="458" y="133"/>
                  <a:pt x="458" y="133"/>
                  <a:pt x="457" y="134"/>
                </a:cubicBezTo>
                <a:cubicBezTo>
                  <a:pt x="456" y="134"/>
                  <a:pt x="456" y="134"/>
                  <a:pt x="456" y="134"/>
                </a:cubicBezTo>
                <a:cubicBezTo>
                  <a:pt x="456" y="135"/>
                  <a:pt x="458" y="134"/>
                  <a:pt x="458" y="137"/>
                </a:cubicBezTo>
                <a:cubicBezTo>
                  <a:pt x="456" y="137"/>
                  <a:pt x="455" y="137"/>
                  <a:pt x="453" y="136"/>
                </a:cubicBezTo>
                <a:cubicBezTo>
                  <a:pt x="452" y="136"/>
                  <a:pt x="451" y="136"/>
                  <a:pt x="450" y="136"/>
                </a:cubicBezTo>
                <a:cubicBezTo>
                  <a:pt x="448" y="136"/>
                  <a:pt x="448" y="134"/>
                  <a:pt x="447" y="135"/>
                </a:cubicBezTo>
                <a:cubicBezTo>
                  <a:pt x="446" y="135"/>
                  <a:pt x="445" y="135"/>
                  <a:pt x="444" y="134"/>
                </a:cubicBezTo>
                <a:cubicBezTo>
                  <a:pt x="444" y="134"/>
                  <a:pt x="443" y="134"/>
                  <a:pt x="442" y="134"/>
                </a:cubicBezTo>
                <a:cubicBezTo>
                  <a:pt x="442" y="134"/>
                  <a:pt x="441" y="134"/>
                  <a:pt x="441" y="133"/>
                </a:cubicBezTo>
                <a:cubicBezTo>
                  <a:pt x="441" y="133"/>
                  <a:pt x="441" y="133"/>
                  <a:pt x="442" y="132"/>
                </a:cubicBezTo>
                <a:cubicBezTo>
                  <a:pt x="442" y="131"/>
                  <a:pt x="442" y="130"/>
                  <a:pt x="442" y="129"/>
                </a:cubicBezTo>
                <a:cubicBezTo>
                  <a:pt x="441" y="128"/>
                  <a:pt x="443" y="127"/>
                  <a:pt x="443" y="125"/>
                </a:cubicBezTo>
                <a:cubicBezTo>
                  <a:pt x="442" y="124"/>
                  <a:pt x="443" y="122"/>
                  <a:pt x="443" y="121"/>
                </a:cubicBezTo>
                <a:cubicBezTo>
                  <a:pt x="444" y="120"/>
                  <a:pt x="443" y="118"/>
                  <a:pt x="444" y="116"/>
                </a:cubicBezTo>
                <a:cubicBezTo>
                  <a:pt x="445" y="116"/>
                  <a:pt x="444" y="115"/>
                  <a:pt x="444" y="115"/>
                </a:cubicBezTo>
                <a:cubicBezTo>
                  <a:pt x="444" y="113"/>
                  <a:pt x="444" y="111"/>
                  <a:pt x="444" y="109"/>
                </a:cubicBezTo>
                <a:cubicBezTo>
                  <a:pt x="446" y="107"/>
                  <a:pt x="445" y="105"/>
                  <a:pt x="445" y="102"/>
                </a:cubicBezTo>
                <a:cubicBezTo>
                  <a:pt x="445" y="101"/>
                  <a:pt x="446" y="101"/>
                  <a:pt x="446" y="100"/>
                </a:cubicBezTo>
                <a:cubicBezTo>
                  <a:pt x="446" y="99"/>
                  <a:pt x="446" y="98"/>
                  <a:pt x="446" y="97"/>
                </a:cubicBezTo>
                <a:cubicBezTo>
                  <a:pt x="448" y="96"/>
                  <a:pt x="446" y="94"/>
                  <a:pt x="448" y="93"/>
                </a:cubicBezTo>
                <a:cubicBezTo>
                  <a:pt x="448" y="91"/>
                  <a:pt x="449" y="89"/>
                  <a:pt x="448" y="87"/>
                </a:cubicBezTo>
                <a:cubicBezTo>
                  <a:pt x="448" y="85"/>
                  <a:pt x="449" y="84"/>
                  <a:pt x="449" y="83"/>
                </a:cubicBezTo>
                <a:cubicBezTo>
                  <a:pt x="449" y="82"/>
                  <a:pt x="449" y="81"/>
                  <a:pt x="449" y="79"/>
                </a:cubicBezTo>
                <a:cubicBezTo>
                  <a:pt x="451" y="78"/>
                  <a:pt x="450" y="77"/>
                  <a:pt x="450" y="75"/>
                </a:cubicBezTo>
                <a:cubicBezTo>
                  <a:pt x="450" y="73"/>
                  <a:pt x="452" y="72"/>
                  <a:pt x="451" y="70"/>
                </a:cubicBezTo>
                <a:cubicBezTo>
                  <a:pt x="453" y="69"/>
                  <a:pt x="452" y="67"/>
                  <a:pt x="452" y="65"/>
                </a:cubicBezTo>
                <a:cubicBezTo>
                  <a:pt x="452" y="64"/>
                  <a:pt x="452" y="63"/>
                  <a:pt x="452" y="62"/>
                </a:cubicBezTo>
                <a:cubicBezTo>
                  <a:pt x="453" y="61"/>
                  <a:pt x="453" y="61"/>
                  <a:pt x="453" y="59"/>
                </a:cubicBezTo>
                <a:cubicBezTo>
                  <a:pt x="453" y="59"/>
                  <a:pt x="453" y="57"/>
                  <a:pt x="453" y="57"/>
                </a:cubicBezTo>
                <a:cubicBezTo>
                  <a:pt x="454" y="56"/>
                  <a:pt x="454" y="55"/>
                  <a:pt x="454" y="54"/>
                </a:cubicBezTo>
                <a:cubicBezTo>
                  <a:pt x="454" y="53"/>
                  <a:pt x="454" y="53"/>
                  <a:pt x="454" y="52"/>
                </a:cubicBezTo>
                <a:cubicBezTo>
                  <a:pt x="455" y="51"/>
                  <a:pt x="456" y="51"/>
                  <a:pt x="457" y="51"/>
                </a:cubicBezTo>
                <a:cubicBezTo>
                  <a:pt x="458" y="51"/>
                  <a:pt x="459" y="51"/>
                  <a:pt x="460" y="52"/>
                </a:cubicBezTo>
                <a:cubicBezTo>
                  <a:pt x="462" y="52"/>
                  <a:pt x="463" y="52"/>
                  <a:pt x="465" y="52"/>
                </a:cubicBezTo>
                <a:cubicBezTo>
                  <a:pt x="466" y="52"/>
                  <a:pt x="466" y="53"/>
                  <a:pt x="467" y="53"/>
                </a:cubicBezTo>
                <a:cubicBezTo>
                  <a:pt x="468" y="53"/>
                  <a:pt x="470" y="53"/>
                  <a:pt x="471" y="53"/>
                </a:cubicBezTo>
                <a:cubicBezTo>
                  <a:pt x="472" y="53"/>
                  <a:pt x="473" y="55"/>
                  <a:pt x="474" y="54"/>
                </a:cubicBezTo>
                <a:cubicBezTo>
                  <a:pt x="475" y="54"/>
                  <a:pt x="476" y="54"/>
                  <a:pt x="477" y="54"/>
                </a:cubicBezTo>
                <a:cubicBezTo>
                  <a:pt x="480" y="54"/>
                  <a:pt x="480" y="54"/>
                  <a:pt x="480" y="54"/>
                </a:cubicBezTo>
                <a:cubicBezTo>
                  <a:pt x="480" y="55"/>
                  <a:pt x="481" y="55"/>
                  <a:pt x="481" y="56"/>
                </a:cubicBezTo>
                <a:cubicBezTo>
                  <a:pt x="481" y="57"/>
                  <a:pt x="482" y="58"/>
                  <a:pt x="480" y="59"/>
                </a:cubicBezTo>
                <a:cubicBezTo>
                  <a:pt x="480" y="60"/>
                  <a:pt x="480" y="61"/>
                  <a:pt x="480" y="62"/>
                </a:cubicBezTo>
                <a:cubicBezTo>
                  <a:pt x="480" y="63"/>
                  <a:pt x="479" y="63"/>
                  <a:pt x="478" y="63"/>
                </a:cubicBezTo>
                <a:cubicBezTo>
                  <a:pt x="477" y="62"/>
                  <a:pt x="476" y="62"/>
                  <a:pt x="475" y="62"/>
                </a:cubicBezTo>
                <a:cubicBezTo>
                  <a:pt x="473" y="62"/>
                  <a:pt x="472" y="62"/>
                  <a:pt x="471" y="61"/>
                </a:cubicBezTo>
                <a:cubicBezTo>
                  <a:pt x="469" y="61"/>
                  <a:pt x="467" y="61"/>
                  <a:pt x="465" y="61"/>
                </a:cubicBezTo>
                <a:cubicBezTo>
                  <a:pt x="464" y="61"/>
                  <a:pt x="464" y="61"/>
                  <a:pt x="463" y="60"/>
                </a:cubicBezTo>
                <a:cubicBezTo>
                  <a:pt x="462" y="59"/>
                  <a:pt x="462" y="60"/>
                  <a:pt x="462" y="61"/>
                </a:cubicBezTo>
                <a:cubicBezTo>
                  <a:pt x="462" y="61"/>
                  <a:pt x="462" y="61"/>
                  <a:pt x="462" y="61"/>
                </a:cubicBezTo>
                <a:cubicBezTo>
                  <a:pt x="461" y="62"/>
                  <a:pt x="462" y="64"/>
                  <a:pt x="461" y="65"/>
                </a:cubicBezTo>
                <a:cubicBezTo>
                  <a:pt x="460" y="65"/>
                  <a:pt x="461" y="66"/>
                  <a:pt x="461" y="66"/>
                </a:cubicBezTo>
                <a:cubicBezTo>
                  <a:pt x="461" y="68"/>
                  <a:pt x="461" y="69"/>
                  <a:pt x="461" y="70"/>
                </a:cubicBezTo>
                <a:cubicBezTo>
                  <a:pt x="461" y="71"/>
                  <a:pt x="459" y="72"/>
                  <a:pt x="460" y="73"/>
                </a:cubicBezTo>
                <a:cubicBezTo>
                  <a:pt x="460" y="74"/>
                  <a:pt x="458" y="74"/>
                  <a:pt x="459" y="76"/>
                </a:cubicBezTo>
                <a:cubicBezTo>
                  <a:pt x="459" y="77"/>
                  <a:pt x="459" y="78"/>
                  <a:pt x="459" y="78"/>
                </a:cubicBezTo>
                <a:cubicBezTo>
                  <a:pt x="459" y="80"/>
                  <a:pt x="459" y="81"/>
                  <a:pt x="458" y="82"/>
                </a:cubicBezTo>
                <a:cubicBezTo>
                  <a:pt x="458" y="87"/>
                  <a:pt x="458" y="87"/>
                  <a:pt x="458" y="87"/>
                </a:cubicBezTo>
                <a:cubicBezTo>
                  <a:pt x="458" y="88"/>
                  <a:pt x="460" y="87"/>
                  <a:pt x="460" y="88"/>
                </a:cubicBezTo>
                <a:cubicBezTo>
                  <a:pt x="461" y="88"/>
                  <a:pt x="462" y="89"/>
                  <a:pt x="463" y="88"/>
                </a:cubicBezTo>
                <a:cubicBezTo>
                  <a:pt x="464" y="88"/>
                  <a:pt x="465" y="89"/>
                  <a:pt x="466" y="89"/>
                </a:cubicBezTo>
                <a:cubicBezTo>
                  <a:pt x="467" y="89"/>
                  <a:pt x="469" y="89"/>
                  <a:pt x="470" y="89"/>
                </a:cubicBezTo>
                <a:moveTo>
                  <a:pt x="588" y="196"/>
                </a:moveTo>
                <a:cubicBezTo>
                  <a:pt x="586" y="195"/>
                  <a:pt x="586" y="194"/>
                  <a:pt x="585" y="194"/>
                </a:cubicBezTo>
                <a:cubicBezTo>
                  <a:pt x="585" y="194"/>
                  <a:pt x="585" y="195"/>
                  <a:pt x="585" y="195"/>
                </a:cubicBezTo>
                <a:cubicBezTo>
                  <a:pt x="585" y="195"/>
                  <a:pt x="584" y="195"/>
                  <a:pt x="584" y="195"/>
                </a:cubicBezTo>
                <a:cubicBezTo>
                  <a:pt x="584" y="195"/>
                  <a:pt x="584" y="194"/>
                  <a:pt x="583" y="194"/>
                </a:cubicBezTo>
                <a:cubicBezTo>
                  <a:pt x="583" y="193"/>
                  <a:pt x="582" y="194"/>
                  <a:pt x="582" y="193"/>
                </a:cubicBezTo>
                <a:cubicBezTo>
                  <a:pt x="582" y="193"/>
                  <a:pt x="582" y="193"/>
                  <a:pt x="582" y="193"/>
                </a:cubicBezTo>
                <a:cubicBezTo>
                  <a:pt x="582" y="192"/>
                  <a:pt x="582" y="192"/>
                  <a:pt x="582" y="192"/>
                </a:cubicBezTo>
                <a:cubicBezTo>
                  <a:pt x="582" y="192"/>
                  <a:pt x="582" y="192"/>
                  <a:pt x="583" y="192"/>
                </a:cubicBezTo>
                <a:cubicBezTo>
                  <a:pt x="584" y="193"/>
                  <a:pt x="585" y="193"/>
                  <a:pt x="587" y="192"/>
                </a:cubicBezTo>
                <a:cubicBezTo>
                  <a:pt x="588" y="192"/>
                  <a:pt x="590" y="191"/>
                  <a:pt x="591" y="190"/>
                </a:cubicBezTo>
                <a:cubicBezTo>
                  <a:pt x="591" y="190"/>
                  <a:pt x="592" y="190"/>
                  <a:pt x="592" y="189"/>
                </a:cubicBezTo>
                <a:cubicBezTo>
                  <a:pt x="593" y="188"/>
                  <a:pt x="595" y="188"/>
                  <a:pt x="596" y="187"/>
                </a:cubicBezTo>
                <a:cubicBezTo>
                  <a:pt x="598" y="184"/>
                  <a:pt x="601" y="182"/>
                  <a:pt x="603" y="179"/>
                </a:cubicBezTo>
                <a:cubicBezTo>
                  <a:pt x="605" y="178"/>
                  <a:pt x="606" y="176"/>
                  <a:pt x="606" y="174"/>
                </a:cubicBezTo>
                <a:cubicBezTo>
                  <a:pt x="606" y="173"/>
                  <a:pt x="607" y="172"/>
                  <a:pt x="607" y="171"/>
                </a:cubicBezTo>
                <a:cubicBezTo>
                  <a:pt x="606" y="170"/>
                  <a:pt x="606" y="169"/>
                  <a:pt x="607" y="168"/>
                </a:cubicBezTo>
                <a:cubicBezTo>
                  <a:pt x="608" y="167"/>
                  <a:pt x="608" y="167"/>
                  <a:pt x="607" y="166"/>
                </a:cubicBezTo>
                <a:cubicBezTo>
                  <a:pt x="607" y="166"/>
                  <a:pt x="607" y="165"/>
                  <a:pt x="607" y="165"/>
                </a:cubicBezTo>
                <a:cubicBezTo>
                  <a:pt x="606" y="164"/>
                  <a:pt x="607" y="162"/>
                  <a:pt x="606" y="161"/>
                </a:cubicBezTo>
                <a:cubicBezTo>
                  <a:pt x="605" y="160"/>
                  <a:pt x="606" y="159"/>
                  <a:pt x="606" y="158"/>
                </a:cubicBezTo>
                <a:cubicBezTo>
                  <a:pt x="606" y="158"/>
                  <a:pt x="605" y="157"/>
                  <a:pt x="605" y="157"/>
                </a:cubicBezTo>
                <a:cubicBezTo>
                  <a:pt x="605" y="153"/>
                  <a:pt x="605" y="149"/>
                  <a:pt x="605" y="144"/>
                </a:cubicBezTo>
                <a:cubicBezTo>
                  <a:pt x="605" y="143"/>
                  <a:pt x="604" y="142"/>
                  <a:pt x="605" y="141"/>
                </a:cubicBezTo>
                <a:cubicBezTo>
                  <a:pt x="606" y="141"/>
                  <a:pt x="605" y="139"/>
                  <a:pt x="606" y="138"/>
                </a:cubicBezTo>
                <a:cubicBezTo>
                  <a:pt x="607" y="138"/>
                  <a:pt x="607" y="138"/>
                  <a:pt x="607" y="138"/>
                </a:cubicBezTo>
                <a:cubicBezTo>
                  <a:pt x="607" y="137"/>
                  <a:pt x="607" y="136"/>
                  <a:pt x="607" y="136"/>
                </a:cubicBezTo>
                <a:cubicBezTo>
                  <a:pt x="608" y="135"/>
                  <a:pt x="610" y="134"/>
                  <a:pt x="610" y="132"/>
                </a:cubicBezTo>
                <a:cubicBezTo>
                  <a:pt x="610" y="132"/>
                  <a:pt x="610" y="132"/>
                  <a:pt x="610" y="132"/>
                </a:cubicBezTo>
                <a:cubicBezTo>
                  <a:pt x="612" y="131"/>
                  <a:pt x="612" y="130"/>
                  <a:pt x="613" y="130"/>
                </a:cubicBezTo>
                <a:cubicBezTo>
                  <a:pt x="614" y="129"/>
                  <a:pt x="615" y="128"/>
                  <a:pt x="616" y="127"/>
                </a:cubicBezTo>
                <a:cubicBezTo>
                  <a:pt x="618" y="127"/>
                  <a:pt x="618" y="126"/>
                  <a:pt x="619" y="125"/>
                </a:cubicBezTo>
                <a:cubicBezTo>
                  <a:pt x="619" y="125"/>
                  <a:pt x="620" y="124"/>
                  <a:pt x="620" y="124"/>
                </a:cubicBezTo>
                <a:cubicBezTo>
                  <a:pt x="621" y="125"/>
                  <a:pt x="622" y="124"/>
                  <a:pt x="623" y="124"/>
                </a:cubicBezTo>
                <a:cubicBezTo>
                  <a:pt x="623" y="123"/>
                  <a:pt x="624" y="123"/>
                  <a:pt x="625" y="123"/>
                </a:cubicBezTo>
                <a:cubicBezTo>
                  <a:pt x="627" y="124"/>
                  <a:pt x="629" y="123"/>
                  <a:pt x="630" y="124"/>
                </a:cubicBezTo>
                <a:cubicBezTo>
                  <a:pt x="632" y="124"/>
                  <a:pt x="633" y="125"/>
                  <a:pt x="634" y="126"/>
                </a:cubicBezTo>
                <a:cubicBezTo>
                  <a:pt x="635" y="126"/>
                  <a:pt x="635" y="126"/>
                  <a:pt x="636" y="127"/>
                </a:cubicBezTo>
                <a:cubicBezTo>
                  <a:pt x="636" y="129"/>
                  <a:pt x="636" y="129"/>
                  <a:pt x="636" y="129"/>
                </a:cubicBezTo>
                <a:cubicBezTo>
                  <a:pt x="637" y="129"/>
                  <a:pt x="637" y="130"/>
                  <a:pt x="638" y="131"/>
                </a:cubicBezTo>
                <a:cubicBezTo>
                  <a:pt x="638" y="132"/>
                  <a:pt x="638" y="133"/>
                  <a:pt x="637" y="133"/>
                </a:cubicBezTo>
                <a:cubicBezTo>
                  <a:pt x="637" y="133"/>
                  <a:pt x="637" y="134"/>
                  <a:pt x="637" y="134"/>
                </a:cubicBezTo>
                <a:cubicBezTo>
                  <a:pt x="639" y="134"/>
                  <a:pt x="639" y="135"/>
                  <a:pt x="640" y="135"/>
                </a:cubicBezTo>
                <a:cubicBezTo>
                  <a:pt x="639" y="136"/>
                  <a:pt x="638" y="136"/>
                  <a:pt x="637" y="137"/>
                </a:cubicBezTo>
                <a:cubicBezTo>
                  <a:pt x="637" y="137"/>
                  <a:pt x="638" y="138"/>
                  <a:pt x="638" y="138"/>
                </a:cubicBezTo>
                <a:cubicBezTo>
                  <a:pt x="639" y="138"/>
                  <a:pt x="639" y="138"/>
                  <a:pt x="639" y="139"/>
                </a:cubicBezTo>
                <a:cubicBezTo>
                  <a:pt x="639" y="139"/>
                  <a:pt x="639" y="140"/>
                  <a:pt x="638" y="140"/>
                </a:cubicBezTo>
                <a:cubicBezTo>
                  <a:pt x="638" y="140"/>
                  <a:pt x="637" y="140"/>
                  <a:pt x="637" y="140"/>
                </a:cubicBezTo>
                <a:cubicBezTo>
                  <a:pt x="637" y="140"/>
                  <a:pt x="637" y="141"/>
                  <a:pt x="637" y="141"/>
                </a:cubicBezTo>
                <a:cubicBezTo>
                  <a:pt x="639" y="142"/>
                  <a:pt x="639" y="143"/>
                  <a:pt x="639" y="144"/>
                </a:cubicBezTo>
                <a:cubicBezTo>
                  <a:pt x="639" y="144"/>
                  <a:pt x="638" y="144"/>
                  <a:pt x="638" y="144"/>
                </a:cubicBezTo>
                <a:cubicBezTo>
                  <a:pt x="638" y="144"/>
                  <a:pt x="638" y="144"/>
                  <a:pt x="638" y="144"/>
                </a:cubicBezTo>
                <a:cubicBezTo>
                  <a:pt x="638" y="144"/>
                  <a:pt x="638" y="144"/>
                  <a:pt x="638" y="144"/>
                </a:cubicBezTo>
                <a:cubicBezTo>
                  <a:pt x="638" y="144"/>
                  <a:pt x="637" y="143"/>
                  <a:pt x="637" y="144"/>
                </a:cubicBezTo>
                <a:cubicBezTo>
                  <a:pt x="637" y="144"/>
                  <a:pt x="637" y="144"/>
                  <a:pt x="638" y="144"/>
                </a:cubicBezTo>
                <a:cubicBezTo>
                  <a:pt x="638" y="145"/>
                  <a:pt x="638" y="145"/>
                  <a:pt x="638" y="145"/>
                </a:cubicBezTo>
                <a:cubicBezTo>
                  <a:pt x="636" y="145"/>
                  <a:pt x="636" y="145"/>
                  <a:pt x="635" y="147"/>
                </a:cubicBezTo>
                <a:cubicBezTo>
                  <a:pt x="636" y="148"/>
                  <a:pt x="637" y="148"/>
                  <a:pt x="638" y="149"/>
                </a:cubicBezTo>
                <a:cubicBezTo>
                  <a:pt x="638" y="149"/>
                  <a:pt x="637" y="150"/>
                  <a:pt x="637" y="150"/>
                </a:cubicBezTo>
                <a:cubicBezTo>
                  <a:pt x="637" y="151"/>
                  <a:pt x="636" y="151"/>
                  <a:pt x="636" y="151"/>
                </a:cubicBezTo>
                <a:cubicBezTo>
                  <a:pt x="635" y="150"/>
                  <a:pt x="634" y="150"/>
                  <a:pt x="633" y="150"/>
                </a:cubicBezTo>
                <a:cubicBezTo>
                  <a:pt x="633" y="150"/>
                  <a:pt x="632" y="149"/>
                  <a:pt x="631" y="149"/>
                </a:cubicBezTo>
                <a:cubicBezTo>
                  <a:pt x="629" y="148"/>
                  <a:pt x="629" y="147"/>
                  <a:pt x="630" y="145"/>
                </a:cubicBezTo>
                <a:cubicBezTo>
                  <a:pt x="630" y="145"/>
                  <a:pt x="630" y="144"/>
                  <a:pt x="630" y="144"/>
                </a:cubicBezTo>
                <a:cubicBezTo>
                  <a:pt x="632" y="140"/>
                  <a:pt x="632" y="140"/>
                  <a:pt x="632" y="137"/>
                </a:cubicBezTo>
                <a:cubicBezTo>
                  <a:pt x="632" y="136"/>
                  <a:pt x="632" y="136"/>
                  <a:pt x="631" y="135"/>
                </a:cubicBezTo>
                <a:cubicBezTo>
                  <a:pt x="631" y="135"/>
                  <a:pt x="631" y="134"/>
                  <a:pt x="632" y="133"/>
                </a:cubicBezTo>
                <a:cubicBezTo>
                  <a:pt x="632" y="133"/>
                  <a:pt x="632" y="133"/>
                  <a:pt x="632" y="133"/>
                </a:cubicBezTo>
                <a:cubicBezTo>
                  <a:pt x="632" y="133"/>
                  <a:pt x="631" y="133"/>
                  <a:pt x="631" y="133"/>
                </a:cubicBezTo>
                <a:cubicBezTo>
                  <a:pt x="631" y="134"/>
                  <a:pt x="632" y="134"/>
                  <a:pt x="632" y="134"/>
                </a:cubicBezTo>
                <a:cubicBezTo>
                  <a:pt x="633" y="134"/>
                  <a:pt x="633" y="134"/>
                  <a:pt x="633" y="133"/>
                </a:cubicBezTo>
                <a:cubicBezTo>
                  <a:pt x="633" y="133"/>
                  <a:pt x="633" y="133"/>
                  <a:pt x="632" y="133"/>
                </a:cubicBezTo>
                <a:cubicBezTo>
                  <a:pt x="631" y="134"/>
                  <a:pt x="630" y="133"/>
                  <a:pt x="630" y="133"/>
                </a:cubicBezTo>
                <a:cubicBezTo>
                  <a:pt x="630" y="133"/>
                  <a:pt x="629" y="132"/>
                  <a:pt x="629" y="132"/>
                </a:cubicBezTo>
                <a:cubicBezTo>
                  <a:pt x="627" y="132"/>
                  <a:pt x="625" y="132"/>
                  <a:pt x="622" y="132"/>
                </a:cubicBezTo>
                <a:cubicBezTo>
                  <a:pt x="621" y="133"/>
                  <a:pt x="621" y="134"/>
                  <a:pt x="620" y="134"/>
                </a:cubicBezTo>
                <a:cubicBezTo>
                  <a:pt x="620" y="134"/>
                  <a:pt x="620" y="133"/>
                  <a:pt x="620" y="133"/>
                </a:cubicBezTo>
                <a:cubicBezTo>
                  <a:pt x="619" y="133"/>
                  <a:pt x="619" y="133"/>
                  <a:pt x="619" y="134"/>
                </a:cubicBezTo>
                <a:cubicBezTo>
                  <a:pt x="619" y="134"/>
                  <a:pt x="618" y="134"/>
                  <a:pt x="618" y="134"/>
                </a:cubicBezTo>
                <a:cubicBezTo>
                  <a:pt x="618" y="135"/>
                  <a:pt x="619" y="135"/>
                  <a:pt x="619" y="135"/>
                </a:cubicBezTo>
                <a:cubicBezTo>
                  <a:pt x="619" y="135"/>
                  <a:pt x="619" y="136"/>
                  <a:pt x="619" y="137"/>
                </a:cubicBezTo>
                <a:cubicBezTo>
                  <a:pt x="618" y="138"/>
                  <a:pt x="617" y="138"/>
                  <a:pt x="616" y="140"/>
                </a:cubicBezTo>
                <a:cubicBezTo>
                  <a:pt x="615" y="142"/>
                  <a:pt x="614" y="144"/>
                  <a:pt x="614" y="147"/>
                </a:cubicBezTo>
                <a:cubicBezTo>
                  <a:pt x="614" y="148"/>
                  <a:pt x="614" y="149"/>
                  <a:pt x="614" y="150"/>
                </a:cubicBezTo>
                <a:cubicBezTo>
                  <a:pt x="614" y="152"/>
                  <a:pt x="614" y="153"/>
                  <a:pt x="615" y="155"/>
                </a:cubicBezTo>
                <a:cubicBezTo>
                  <a:pt x="616" y="156"/>
                  <a:pt x="615" y="158"/>
                  <a:pt x="615" y="159"/>
                </a:cubicBezTo>
                <a:cubicBezTo>
                  <a:pt x="616" y="160"/>
                  <a:pt x="616" y="161"/>
                  <a:pt x="616" y="162"/>
                </a:cubicBezTo>
                <a:cubicBezTo>
                  <a:pt x="617" y="163"/>
                  <a:pt x="617" y="164"/>
                  <a:pt x="617" y="165"/>
                </a:cubicBezTo>
                <a:cubicBezTo>
                  <a:pt x="617" y="166"/>
                  <a:pt x="617" y="167"/>
                  <a:pt x="617" y="168"/>
                </a:cubicBezTo>
                <a:cubicBezTo>
                  <a:pt x="617" y="169"/>
                  <a:pt x="618" y="171"/>
                  <a:pt x="617" y="172"/>
                </a:cubicBezTo>
                <a:cubicBezTo>
                  <a:pt x="616" y="173"/>
                  <a:pt x="616" y="174"/>
                  <a:pt x="616" y="176"/>
                </a:cubicBezTo>
                <a:cubicBezTo>
                  <a:pt x="616" y="176"/>
                  <a:pt x="616" y="176"/>
                  <a:pt x="616" y="176"/>
                </a:cubicBezTo>
                <a:cubicBezTo>
                  <a:pt x="615" y="178"/>
                  <a:pt x="613" y="181"/>
                  <a:pt x="612" y="183"/>
                </a:cubicBezTo>
                <a:cubicBezTo>
                  <a:pt x="612" y="184"/>
                  <a:pt x="611" y="185"/>
                  <a:pt x="611" y="185"/>
                </a:cubicBezTo>
                <a:cubicBezTo>
                  <a:pt x="610" y="186"/>
                  <a:pt x="609" y="187"/>
                  <a:pt x="608" y="189"/>
                </a:cubicBezTo>
                <a:cubicBezTo>
                  <a:pt x="608" y="189"/>
                  <a:pt x="607" y="189"/>
                  <a:pt x="606" y="190"/>
                </a:cubicBezTo>
                <a:cubicBezTo>
                  <a:pt x="605" y="191"/>
                  <a:pt x="603" y="193"/>
                  <a:pt x="601" y="195"/>
                </a:cubicBezTo>
                <a:cubicBezTo>
                  <a:pt x="601" y="195"/>
                  <a:pt x="600" y="194"/>
                  <a:pt x="600" y="195"/>
                </a:cubicBezTo>
                <a:cubicBezTo>
                  <a:pt x="599" y="195"/>
                  <a:pt x="599" y="195"/>
                  <a:pt x="598" y="196"/>
                </a:cubicBezTo>
                <a:cubicBezTo>
                  <a:pt x="597" y="196"/>
                  <a:pt x="597" y="197"/>
                  <a:pt x="595" y="197"/>
                </a:cubicBezTo>
                <a:cubicBezTo>
                  <a:pt x="594" y="197"/>
                  <a:pt x="592" y="197"/>
                  <a:pt x="589" y="197"/>
                </a:cubicBezTo>
                <a:cubicBezTo>
                  <a:pt x="589" y="197"/>
                  <a:pt x="589" y="197"/>
                  <a:pt x="589" y="196"/>
                </a:cubicBezTo>
                <a:cubicBezTo>
                  <a:pt x="589" y="197"/>
                  <a:pt x="590" y="196"/>
                  <a:pt x="590" y="195"/>
                </a:cubicBezTo>
                <a:cubicBezTo>
                  <a:pt x="589" y="195"/>
                  <a:pt x="589" y="195"/>
                  <a:pt x="589" y="195"/>
                </a:cubicBezTo>
                <a:cubicBezTo>
                  <a:pt x="588" y="195"/>
                  <a:pt x="588" y="195"/>
                  <a:pt x="588" y="196"/>
                </a:cubicBezTo>
                <a:moveTo>
                  <a:pt x="629" y="130"/>
                </a:moveTo>
                <a:cubicBezTo>
                  <a:pt x="629" y="130"/>
                  <a:pt x="629" y="130"/>
                  <a:pt x="629" y="130"/>
                </a:cubicBezTo>
                <a:cubicBezTo>
                  <a:pt x="629" y="131"/>
                  <a:pt x="629" y="131"/>
                  <a:pt x="629" y="131"/>
                </a:cubicBezTo>
                <a:cubicBezTo>
                  <a:pt x="629" y="131"/>
                  <a:pt x="629" y="131"/>
                  <a:pt x="629" y="131"/>
                </a:cubicBezTo>
                <a:cubicBezTo>
                  <a:pt x="629" y="131"/>
                  <a:pt x="629" y="130"/>
                  <a:pt x="629" y="130"/>
                </a:cubicBezTo>
                <a:moveTo>
                  <a:pt x="590" y="193"/>
                </a:moveTo>
                <a:cubicBezTo>
                  <a:pt x="589" y="193"/>
                  <a:pt x="589" y="193"/>
                  <a:pt x="589" y="193"/>
                </a:cubicBezTo>
                <a:cubicBezTo>
                  <a:pt x="589" y="193"/>
                  <a:pt x="589" y="193"/>
                  <a:pt x="589" y="193"/>
                </a:cubicBezTo>
                <a:cubicBezTo>
                  <a:pt x="589" y="193"/>
                  <a:pt x="589" y="193"/>
                  <a:pt x="589" y="193"/>
                </a:cubicBezTo>
                <a:cubicBezTo>
                  <a:pt x="589" y="193"/>
                  <a:pt x="589" y="193"/>
                  <a:pt x="590" y="193"/>
                </a:cubicBezTo>
                <a:moveTo>
                  <a:pt x="554" y="654"/>
                </a:moveTo>
                <a:cubicBezTo>
                  <a:pt x="556" y="654"/>
                  <a:pt x="557" y="653"/>
                  <a:pt x="558" y="654"/>
                </a:cubicBezTo>
                <a:cubicBezTo>
                  <a:pt x="558" y="654"/>
                  <a:pt x="557" y="655"/>
                  <a:pt x="557" y="655"/>
                </a:cubicBezTo>
                <a:cubicBezTo>
                  <a:pt x="557" y="655"/>
                  <a:pt x="558" y="656"/>
                  <a:pt x="558" y="656"/>
                </a:cubicBezTo>
                <a:cubicBezTo>
                  <a:pt x="557" y="657"/>
                  <a:pt x="557" y="659"/>
                  <a:pt x="555" y="659"/>
                </a:cubicBezTo>
                <a:cubicBezTo>
                  <a:pt x="555" y="659"/>
                  <a:pt x="554" y="659"/>
                  <a:pt x="554" y="659"/>
                </a:cubicBezTo>
                <a:cubicBezTo>
                  <a:pt x="554" y="661"/>
                  <a:pt x="554" y="664"/>
                  <a:pt x="555" y="666"/>
                </a:cubicBezTo>
                <a:cubicBezTo>
                  <a:pt x="555" y="668"/>
                  <a:pt x="556" y="670"/>
                  <a:pt x="557" y="672"/>
                </a:cubicBezTo>
                <a:cubicBezTo>
                  <a:pt x="558" y="672"/>
                  <a:pt x="558" y="673"/>
                  <a:pt x="558" y="674"/>
                </a:cubicBezTo>
                <a:cubicBezTo>
                  <a:pt x="558" y="674"/>
                  <a:pt x="558" y="675"/>
                  <a:pt x="559" y="675"/>
                </a:cubicBezTo>
                <a:cubicBezTo>
                  <a:pt x="559" y="676"/>
                  <a:pt x="559" y="677"/>
                  <a:pt x="560" y="678"/>
                </a:cubicBezTo>
                <a:cubicBezTo>
                  <a:pt x="561" y="678"/>
                  <a:pt x="561" y="680"/>
                  <a:pt x="562" y="680"/>
                </a:cubicBezTo>
                <a:cubicBezTo>
                  <a:pt x="562" y="681"/>
                  <a:pt x="562" y="682"/>
                  <a:pt x="563" y="683"/>
                </a:cubicBezTo>
                <a:cubicBezTo>
                  <a:pt x="563" y="683"/>
                  <a:pt x="564" y="683"/>
                  <a:pt x="564" y="683"/>
                </a:cubicBezTo>
                <a:cubicBezTo>
                  <a:pt x="565" y="686"/>
                  <a:pt x="566" y="688"/>
                  <a:pt x="568" y="690"/>
                </a:cubicBezTo>
                <a:cubicBezTo>
                  <a:pt x="567" y="691"/>
                  <a:pt x="569" y="692"/>
                  <a:pt x="569" y="693"/>
                </a:cubicBezTo>
                <a:cubicBezTo>
                  <a:pt x="569" y="694"/>
                  <a:pt x="570" y="694"/>
                  <a:pt x="571" y="696"/>
                </a:cubicBezTo>
                <a:cubicBezTo>
                  <a:pt x="571" y="696"/>
                  <a:pt x="571" y="697"/>
                  <a:pt x="572" y="698"/>
                </a:cubicBezTo>
                <a:cubicBezTo>
                  <a:pt x="572" y="699"/>
                  <a:pt x="574" y="699"/>
                  <a:pt x="573" y="701"/>
                </a:cubicBezTo>
                <a:cubicBezTo>
                  <a:pt x="575" y="702"/>
                  <a:pt x="576" y="703"/>
                  <a:pt x="577" y="704"/>
                </a:cubicBezTo>
                <a:cubicBezTo>
                  <a:pt x="578" y="706"/>
                  <a:pt x="579" y="707"/>
                  <a:pt x="580" y="708"/>
                </a:cubicBezTo>
                <a:cubicBezTo>
                  <a:pt x="581" y="709"/>
                  <a:pt x="582" y="710"/>
                  <a:pt x="584" y="710"/>
                </a:cubicBezTo>
                <a:cubicBezTo>
                  <a:pt x="585" y="710"/>
                  <a:pt x="586" y="710"/>
                  <a:pt x="586" y="709"/>
                </a:cubicBezTo>
                <a:cubicBezTo>
                  <a:pt x="587" y="709"/>
                  <a:pt x="589" y="709"/>
                  <a:pt x="589" y="708"/>
                </a:cubicBezTo>
                <a:cubicBezTo>
                  <a:pt x="589" y="707"/>
                  <a:pt x="590" y="707"/>
                  <a:pt x="591" y="706"/>
                </a:cubicBezTo>
                <a:cubicBezTo>
                  <a:pt x="591" y="705"/>
                  <a:pt x="591" y="705"/>
                  <a:pt x="591" y="705"/>
                </a:cubicBezTo>
                <a:cubicBezTo>
                  <a:pt x="591" y="700"/>
                  <a:pt x="591" y="700"/>
                  <a:pt x="591" y="700"/>
                </a:cubicBezTo>
                <a:cubicBezTo>
                  <a:pt x="589" y="698"/>
                  <a:pt x="589" y="696"/>
                  <a:pt x="588" y="694"/>
                </a:cubicBezTo>
                <a:cubicBezTo>
                  <a:pt x="587" y="694"/>
                  <a:pt x="587" y="693"/>
                  <a:pt x="587" y="693"/>
                </a:cubicBezTo>
                <a:cubicBezTo>
                  <a:pt x="586" y="692"/>
                  <a:pt x="586" y="692"/>
                  <a:pt x="586" y="691"/>
                </a:cubicBezTo>
                <a:cubicBezTo>
                  <a:pt x="586" y="691"/>
                  <a:pt x="586" y="690"/>
                  <a:pt x="585" y="690"/>
                </a:cubicBezTo>
                <a:cubicBezTo>
                  <a:pt x="584" y="689"/>
                  <a:pt x="584" y="687"/>
                  <a:pt x="582" y="686"/>
                </a:cubicBezTo>
                <a:cubicBezTo>
                  <a:pt x="582" y="686"/>
                  <a:pt x="581" y="686"/>
                  <a:pt x="580" y="686"/>
                </a:cubicBezTo>
                <a:cubicBezTo>
                  <a:pt x="580" y="687"/>
                  <a:pt x="579" y="688"/>
                  <a:pt x="579" y="688"/>
                </a:cubicBezTo>
                <a:cubicBezTo>
                  <a:pt x="577" y="688"/>
                  <a:pt x="577" y="689"/>
                  <a:pt x="576" y="689"/>
                </a:cubicBezTo>
                <a:cubicBezTo>
                  <a:pt x="575" y="689"/>
                  <a:pt x="576" y="687"/>
                  <a:pt x="575" y="687"/>
                </a:cubicBezTo>
                <a:cubicBezTo>
                  <a:pt x="574" y="685"/>
                  <a:pt x="574" y="685"/>
                  <a:pt x="573" y="684"/>
                </a:cubicBezTo>
                <a:cubicBezTo>
                  <a:pt x="572" y="683"/>
                  <a:pt x="572" y="682"/>
                  <a:pt x="573" y="682"/>
                </a:cubicBezTo>
                <a:cubicBezTo>
                  <a:pt x="574" y="682"/>
                  <a:pt x="574" y="682"/>
                  <a:pt x="575" y="681"/>
                </a:cubicBezTo>
                <a:cubicBezTo>
                  <a:pt x="575" y="681"/>
                  <a:pt x="576" y="680"/>
                  <a:pt x="576" y="680"/>
                </a:cubicBezTo>
                <a:cubicBezTo>
                  <a:pt x="579" y="680"/>
                  <a:pt x="581" y="678"/>
                  <a:pt x="583" y="677"/>
                </a:cubicBezTo>
                <a:cubicBezTo>
                  <a:pt x="584" y="676"/>
                  <a:pt x="584" y="677"/>
                  <a:pt x="585" y="676"/>
                </a:cubicBezTo>
                <a:cubicBezTo>
                  <a:pt x="586" y="677"/>
                  <a:pt x="586" y="678"/>
                  <a:pt x="587" y="679"/>
                </a:cubicBezTo>
                <a:cubicBezTo>
                  <a:pt x="587" y="679"/>
                  <a:pt x="588" y="680"/>
                  <a:pt x="588" y="681"/>
                </a:cubicBezTo>
                <a:cubicBezTo>
                  <a:pt x="589" y="682"/>
                  <a:pt x="589" y="683"/>
                  <a:pt x="590" y="684"/>
                </a:cubicBezTo>
                <a:cubicBezTo>
                  <a:pt x="592" y="685"/>
                  <a:pt x="592" y="687"/>
                  <a:pt x="593" y="688"/>
                </a:cubicBezTo>
                <a:cubicBezTo>
                  <a:pt x="594" y="690"/>
                  <a:pt x="595" y="692"/>
                  <a:pt x="596" y="694"/>
                </a:cubicBezTo>
                <a:cubicBezTo>
                  <a:pt x="597" y="696"/>
                  <a:pt x="597" y="697"/>
                  <a:pt x="599" y="698"/>
                </a:cubicBezTo>
                <a:cubicBezTo>
                  <a:pt x="599" y="699"/>
                  <a:pt x="600" y="700"/>
                  <a:pt x="600" y="701"/>
                </a:cubicBezTo>
                <a:cubicBezTo>
                  <a:pt x="601" y="702"/>
                  <a:pt x="601" y="704"/>
                  <a:pt x="602" y="705"/>
                </a:cubicBezTo>
                <a:cubicBezTo>
                  <a:pt x="603" y="706"/>
                  <a:pt x="603" y="707"/>
                  <a:pt x="602" y="708"/>
                </a:cubicBezTo>
                <a:cubicBezTo>
                  <a:pt x="601" y="709"/>
                  <a:pt x="600" y="709"/>
                  <a:pt x="599" y="710"/>
                </a:cubicBezTo>
                <a:cubicBezTo>
                  <a:pt x="598" y="708"/>
                  <a:pt x="597" y="707"/>
                  <a:pt x="596" y="706"/>
                </a:cubicBezTo>
                <a:cubicBezTo>
                  <a:pt x="595" y="706"/>
                  <a:pt x="595" y="706"/>
                  <a:pt x="595" y="706"/>
                </a:cubicBezTo>
                <a:cubicBezTo>
                  <a:pt x="595" y="708"/>
                  <a:pt x="595" y="709"/>
                  <a:pt x="595" y="711"/>
                </a:cubicBezTo>
                <a:cubicBezTo>
                  <a:pt x="595" y="712"/>
                  <a:pt x="594" y="712"/>
                  <a:pt x="594" y="713"/>
                </a:cubicBezTo>
                <a:cubicBezTo>
                  <a:pt x="593" y="714"/>
                  <a:pt x="591" y="714"/>
                  <a:pt x="590" y="715"/>
                </a:cubicBezTo>
                <a:cubicBezTo>
                  <a:pt x="589" y="716"/>
                  <a:pt x="589" y="716"/>
                  <a:pt x="588" y="716"/>
                </a:cubicBezTo>
                <a:cubicBezTo>
                  <a:pt x="588" y="717"/>
                  <a:pt x="587" y="717"/>
                  <a:pt x="586" y="717"/>
                </a:cubicBezTo>
                <a:cubicBezTo>
                  <a:pt x="585" y="717"/>
                  <a:pt x="584" y="719"/>
                  <a:pt x="583" y="717"/>
                </a:cubicBezTo>
                <a:cubicBezTo>
                  <a:pt x="583" y="717"/>
                  <a:pt x="583" y="717"/>
                  <a:pt x="582" y="717"/>
                </a:cubicBezTo>
                <a:cubicBezTo>
                  <a:pt x="582" y="717"/>
                  <a:pt x="581" y="718"/>
                  <a:pt x="580" y="717"/>
                </a:cubicBezTo>
                <a:cubicBezTo>
                  <a:pt x="580" y="716"/>
                  <a:pt x="578" y="717"/>
                  <a:pt x="578" y="716"/>
                </a:cubicBezTo>
                <a:cubicBezTo>
                  <a:pt x="577" y="714"/>
                  <a:pt x="576" y="715"/>
                  <a:pt x="575" y="714"/>
                </a:cubicBezTo>
                <a:cubicBezTo>
                  <a:pt x="574" y="713"/>
                  <a:pt x="574" y="713"/>
                  <a:pt x="573" y="712"/>
                </a:cubicBezTo>
                <a:cubicBezTo>
                  <a:pt x="573" y="711"/>
                  <a:pt x="572" y="710"/>
                  <a:pt x="571" y="710"/>
                </a:cubicBezTo>
                <a:cubicBezTo>
                  <a:pt x="570" y="709"/>
                  <a:pt x="570" y="708"/>
                  <a:pt x="570" y="707"/>
                </a:cubicBezTo>
                <a:cubicBezTo>
                  <a:pt x="569" y="706"/>
                  <a:pt x="568" y="706"/>
                  <a:pt x="567" y="705"/>
                </a:cubicBezTo>
                <a:cubicBezTo>
                  <a:pt x="567" y="704"/>
                  <a:pt x="567" y="703"/>
                  <a:pt x="566" y="703"/>
                </a:cubicBezTo>
                <a:cubicBezTo>
                  <a:pt x="564" y="702"/>
                  <a:pt x="564" y="700"/>
                  <a:pt x="563" y="698"/>
                </a:cubicBezTo>
                <a:cubicBezTo>
                  <a:pt x="562" y="697"/>
                  <a:pt x="561" y="696"/>
                  <a:pt x="560" y="695"/>
                </a:cubicBezTo>
                <a:cubicBezTo>
                  <a:pt x="560" y="693"/>
                  <a:pt x="559" y="692"/>
                  <a:pt x="558" y="691"/>
                </a:cubicBezTo>
                <a:cubicBezTo>
                  <a:pt x="557" y="690"/>
                  <a:pt x="557" y="689"/>
                  <a:pt x="556" y="688"/>
                </a:cubicBezTo>
                <a:cubicBezTo>
                  <a:pt x="556" y="687"/>
                  <a:pt x="555" y="685"/>
                  <a:pt x="554" y="684"/>
                </a:cubicBezTo>
                <a:cubicBezTo>
                  <a:pt x="554" y="683"/>
                  <a:pt x="554" y="682"/>
                  <a:pt x="553" y="681"/>
                </a:cubicBezTo>
                <a:cubicBezTo>
                  <a:pt x="553" y="679"/>
                  <a:pt x="551" y="679"/>
                  <a:pt x="551" y="677"/>
                </a:cubicBezTo>
                <a:cubicBezTo>
                  <a:pt x="551" y="676"/>
                  <a:pt x="550" y="676"/>
                  <a:pt x="550" y="675"/>
                </a:cubicBezTo>
                <a:cubicBezTo>
                  <a:pt x="550" y="674"/>
                  <a:pt x="549" y="673"/>
                  <a:pt x="549" y="672"/>
                </a:cubicBezTo>
                <a:cubicBezTo>
                  <a:pt x="548" y="671"/>
                  <a:pt x="548" y="670"/>
                  <a:pt x="548" y="669"/>
                </a:cubicBezTo>
                <a:cubicBezTo>
                  <a:pt x="547" y="669"/>
                  <a:pt x="547" y="668"/>
                  <a:pt x="547" y="666"/>
                </a:cubicBezTo>
                <a:cubicBezTo>
                  <a:pt x="547" y="665"/>
                  <a:pt x="547" y="664"/>
                  <a:pt x="547" y="663"/>
                </a:cubicBezTo>
                <a:cubicBezTo>
                  <a:pt x="547" y="661"/>
                  <a:pt x="546" y="660"/>
                  <a:pt x="548" y="659"/>
                </a:cubicBezTo>
                <a:cubicBezTo>
                  <a:pt x="548" y="656"/>
                  <a:pt x="548" y="656"/>
                  <a:pt x="548" y="656"/>
                </a:cubicBezTo>
                <a:cubicBezTo>
                  <a:pt x="548" y="655"/>
                  <a:pt x="549" y="655"/>
                  <a:pt x="550" y="654"/>
                </a:cubicBezTo>
                <a:cubicBezTo>
                  <a:pt x="550" y="653"/>
                  <a:pt x="552" y="653"/>
                  <a:pt x="553" y="652"/>
                </a:cubicBezTo>
                <a:cubicBezTo>
                  <a:pt x="554" y="651"/>
                  <a:pt x="554" y="652"/>
                  <a:pt x="554" y="653"/>
                </a:cubicBezTo>
                <a:cubicBezTo>
                  <a:pt x="554" y="653"/>
                  <a:pt x="554" y="654"/>
                  <a:pt x="554" y="654"/>
                </a:cubicBezTo>
                <a:cubicBezTo>
                  <a:pt x="555" y="654"/>
                  <a:pt x="554" y="654"/>
                  <a:pt x="554" y="654"/>
                </a:cubicBezTo>
                <a:cubicBezTo>
                  <a:pt x="554" y="654"/>
                  <a:pt x="554" y="654"/>
                  <a:pt x="553" y="654"/>
                </a:cubicBezTo>
                <a:cubicBezTo>
                  <a:pt x="553" y="654"/>
                  <a:pt x="553" y="654"/>
                  <a:pt x="553" y="654"/>
                </a:cubicBezTo>
                <a:cubicBezTo>
                  <a:pt x="553" y="654"/>
                  <a:pt x="553" y="654"/>
                  <a:pt x="553" y="655"/>
                </a:cubicBezTo>
                <a:cubicBezTo>
                  <a:pt x="554" y="655"/>
                  <a:pt x="554" y="655"/>
                  <a:pt x="554" y="654"/>
                </a:cubicBezTo>
                <a:moveTo>
                  <a:pt x="586" y="715"/>
                </a:moveTo>
                <a:cubicBezTo>
                  <a:pt x="586" y="715"/>
                  <a:pt x="585" y="715"/>
                  <a:pt x="585" y="714"/>
                </a:cubicBezTo>
                <a:cubicBezTo>
                  <a:pt x="585" y="714"/>
                  <a:pt x="585" y="715"/>
                  <a:pt x="585" y="715"/>
                </a:cubicBezTo>
                <a:cubicBezTo>
                  <a:pt x="585" y="715"/>
                  <a:pt x="585" y="715"/>
                  <a:pt x="585" y="715"/>
                </a:cubicBezTo>
                <a:cubicBezTo>
                  <a:pt x="585" y="715"/>
                  <a:pt x="586" y="715"/>
                  <a:pt x="586" y="715"/>
                </a:cubicBezTo>
                <a:moveTo>
                  <a:pt x="256" y="650"/>
                </a:moveTo>
                <a:cubicBezTo>
                  <a:pt x="257" y="650"/>
                  <a:pt x="257" y="650"/>
                  <a:pt x="258" y="650"/>
                </a:cubicBezTo>
                <a:cubicBezTo>
                  <a:pt x="259" y="650"/>
                  <a:pt x="259" y="650"/>
                  <a:pt x="260" y="651"/>
                </a:cubicBezTo>
                <a:cubicBezTo>
                  <a:pt x="260" y="651"/>
                  <a:pt x="261" y="651"/>
                  <a:pt x="261" y="651"/>
                </a:cubicBezTo>
                <a:cubicBezTo>
                  <a:pt x="262" y="651"/>
                  <a:pt x="262" y="651"/>
                  <a:pt x="263" y="652"/>
                </a:cubicBezTo>
                <a:cubicBezTo>
                  <a:pt x="263" y="652"/>
                  <a:pt x="264" y="652"/>
                  <a:pt x="264" y="652"/>
                </a:cubicBezTo>
                <a:cubicBezTo>
                  <a:pt x="264" y="653"/>
                  <a:pt x="264" y="654"/>
                  <a:pt x="264" y="655"/>
                </a:cubicBezTo>
                <a:cubicBezTo>
                  <a:pt x="263" y="655"/>
                  <a:pt x="263" y="656"/>
                  <a:pt x="262" y="657"/>
                </a:cubicBezTo>
                <a:cubicBezTo>
                  <a:pt x="262" y="658"/>
                  <a:pt x="261" y="659"/>
                  <a:pt x="261" y="660"/>
                </a:cubicBezTo>
                <a:cubicBezTo>
                  <a:pt x="262" y="661"/>
                  <a:pt x="261" y="661"/>
                  <a:pt x="260" y="662"/>
                </a:cubicBezTo>
                <a:cubicBezTo>
                  <a:pt x="260" y="663"/>
                  <a:pt x="260" y="663"/>
                  <a:pt x="260" y="664"/>
                </a:cubicBezTo>
                <a:cubicBezTo>
                  <a:pt x="259" y="665"/>
                  <a:pt x="258" y="665"/>
                  <a:pt x="259" y="667"/>
                </a:cubicBezTo>
                <a:cubicBezTo>
                  <a:pt x="259" y="667"/>
                  <a:pt x="258" y="668"/>
                  <a:pt x="258" y="669"/>
                </a:cubicBezTo>
                <a:cubicBezTo>
                  <a:pt x="257" y="669"/>
                  <a:pt x="258" y="670"/>
                  <a:pt x="257" y="670"/>
                </a:cubicBezTo>
                <a:cubicBezTo>
                  <a:pt x="256" y="672"/>
                  <a:pt x="255" y="674"/>
                  <a:pt x="254" y="677"/>
                </a:cubicBezTo>
                <a:cubicBezTo>
                  <a:pt x="254" y="678"/>
                  <a:pt x="253" y="679"/>
                  <a:pt x="253" y="680"/>
                </a:cubicBezTo>
                <a:cubicBezTo>
                  <a:pt x="253" y="681"/>
                  <a:pt x="253" y="681"/>
                  <a:pt x="252" y="681"/>
                </a:cubicBezTo>
                <a:cubicBezTo>
                  <a:pt x="252" y="682"/>
                  <a:pt x="251" y="683"/>
                  <a:pt x="251" y="684"/>
                </a:cubicBezTo>
                <a:cubicBezTo>
                  <a:pt x="251" y="685"/>
                  <a:pt x="250" y="686"/>
                  <a:pt x="250" y="687"/>
                </a:cubicBezTo>
                <a:cubicBezTo>
                  <a:pt x="250" y="688"/>
                  <a:pt x="249" y="689"/>
                  <a:pt x="249" y="690"/>
                </a:cubicBezTo>
                <a:cubicBezTo>
                  <a:pt x="249" y="691"/>
                  <a:pt x="248" y="692"/>
                  <a:pt x="248" y="693"/>
                </a:cubicBezTo>
                <a:cubicBezTo>
                  <a:pt x="248" y="693"/>
                  <a:pt x="248" y="694"/>
                  <a:pt x="248" y="694"/>
                </a:cubicBezTo>
                <a:cubicBezTo>
                  <a:pt x="247" y="695"/>
                  <a:pt x="247" y="696"/>
                  <a:pt x="247" y="697"/>
                </a:cubicBezTo>
                <a:cubicBezTo>
                  <a:pt x="246" y="697"/>
                  <a:pt x="246" y="698"/>
                  <a:pt x="246" y="699"/>
                </a:cubicBezTo>
                <a:cubicBezTo>
                  <a:pt x="245" y="700"/>
                  <a:pt x="245" y="700"/>
                  <a:pt x="245" y="701"/>
                </a:cubicBezTo>
                <a:cubicBezTo>
                  <a:pt x="245" y="702"/>
                  <a:pt x="244" y="702"/>
                  <a:pt x="244" y="703"/>
                </a:cubicBezTo>
                <a:cubicBezTo>
                  <a:pt x="244" y="704"/>
                  <a:pt x="243" y="705"/>
                  <a:pt x="242" y="705"/>
                </a:cubicBezTo>
                <a:cubicBezTo>
                  <a:pt x="242" y="706"/>
                  <a:pt x="243" y="707"/>
                  <a:pt x="242" y="708"/>
                </a:cubicBezTo>
                <a:cubicBezTo>
                  <a:pt x="241" y="708"/>
                  <a:pt x="242" y="709"/>
                  <a:pt x="241" y="710"/>
                </a:cubicBezTo>
                <a:cubicBezTo>
                  <a:pt x="241" y="711"/>
                  <a:pt x="240" y="712"/>
                  <a:pt x="240" y="714"/>
                </a:cubicBezTo>
                <a:cubicBezTo>
                  <a:pt x="239" y="716"/>
                  <a:pt x="238" y="717"/>
                  <a:pt x="237" y="719"/>
                </a:cubicBezTo>
                <a:cubicBezTo>
                  <a:pt x="237" y="720"/>
                  <a:pt x="236" y="720"/>
                  <a:pt x="236" y="720"/>
                </a:cubicBezTo>
                <a:cubicBezTo>
                  <a:pt x="234" y="719"/>
                  <a:pt x="233" y="719"/>
                  <a:pt x="231" y="717"/>
                </a:cubicBezTo>
                <a:cubicBezTo>
                  <a:pt x="230" y="717"/>
                  <a:pt x="230" y="717"/>
                  <a:pt x="231" y="716"/>
                </a:cubicBezTo>
                <a:cubicBezTo>
                  <a:pt x="231" y="715"/>
                  <a:pt x="231" y="714"/>
                  <a:pt x="232" y="713"/>
                </a:cubicBezTo>
                <a:cubicBezTo>
                  <a:pt x="232" y="713"/>
                  <a:pt x="232" y="712"/>
                  <a:pt x="233" y="711"/>
                </a:cubicBezTo>
                <a:cubicBezTo>
                  <a:pt x="233" y="710"/>
                  <a:pt x="234" y="709"/>
                  <a:pt x="234" y="708"/>
                </a:cubicBezTo>
                <a:cubicBezTo>
                  <a:pt x="234" y="706"/>
                  <a:pt x="235" y="705"/>
                  <a:pt x="236" y="704"/>
                </a:cubicBezTo>
                <a:cubicBezTo>
                  <a:pt x="236" y="703"/>
                  <a:pt x="237" y="702"/>
                  <a:pt x="238" y="701"/>
                </a:cubicBezTo>
                <a:cubicBezTo>
                  <a:pt x="238" y="700"/>
                  <a:pt x="238" y="698"/>
                  <a:pt x="239" y="698"/>
                </a:cubicBezTo>
                <a:cubicBezTo>
                  <a:pt x="239" y="698"/>
                  <a:pt x="238" y="697"/>
                  <a:pt x="238" y="696"/>
                </a:cubicBezTo>
                <a:cubicBezTo>
                  <a:pt x="238" y="696"/>
                  <a:pt x="237" y="696"/>
                  <a:pt x="237" y="695"/>
                </a:cubicBezTo>
                <a:cubicBezTo>
                  <a:pt x="235" y="695"/>
                  <a:pt x="234" y="694"/>
                  <a:pt x="233" y="693"/>
                </a:cubicBezTo>
                <a:cubicBezTo>
                  <a:pt x="232" y="693"/>
                  <a:pt x="231" y="692"/>
                  <a:pt x="230" y="692"/>
                </a:cubicBezTo>
                <a:cubicBezTo>
                  <a:pt x="230" y="692"/>
                  <a:pt x="229" y="694"/>
                  <a:pt x="228" y="694"/>
                </a:cubicBezTo>
                <a:cubicBezTo>
                  <a:pt x="227" y="695"/>
                  <a:pt x="225" y="697"/>
                  <a:pt x="224" y="698"/>
                </a:cubicBezTo>
                <a:cubicBezTo>
                  <a:pt x="222" y="701"/>
                  <a:pt x="220" y="703"/>
                  <a:pt x="218" y="705"/>
                </a:cubicBezTo>
                <a:cubicBezTo>
                  <a:pt x="217" y="706"/>
                  <a:pt x="217" y="707"/>
                  <a:pt x="216" y="708"/>
                </a:cubicBezTo>
                <a:cubicBezTo>
                  <a:pt x="216" y="708"/>
                  <a:pt x="215" y="708"/>
                  <a:pt x="215" y="708"/>
                </a:cubicBezTo>
                <a:cubicBezTo>
                  <a:pt x="214" y="707"/>
                  <a:pt x="212" y="707"/>
                  <a:pt x="211" y="706"/>
                </a:cubicBezTo>
                <a:cubicBezTo>
                  <a:pt x="211" y="705"/>
                  <a:pt x="211" y="705"/>
                  <a:pt x="211" y="705"/>
                </a:cubicBezTo>
                <a:cubicBezTo>
                  <a:pt x="212" y="704"/>
                  <a:pt x="212" y="703"/>
                  <a:pt x="212" y="702"/>
                </a:cubicBezTo>
                <a:cubicBezTo>
                  <a:pt x="213" y="701"/>
                  <a:pt x="214" y="701"/>
                  <a:pt x="214" y="700"/>
                </a:cubicBezTo>
                <a:cubicBezTo>
                  <a:pt x="215" y="700"/>
                  <a:pt x="215" y="699"/>
                  <a:pt x="215" y="698"/>
                </a:cubicBezTo>
                <a:cubicBezTo>
                  <a:pt x="216" y="697"/>
                  <a:pt x="217" y="697"/>
                  <a:pt x="218" y="696"/>
                </a:cubicBezTo>
                <a:cubicBezTo>
                  <a:pt x="218" y="695"/>
                  <a:pt x="219" y="694"/>
                  <a:pt x="219" y="693"/>
                </a:cubicBezTo>
                <a:cubicBezTo>
                  <a:pt x="220" y="692"/>
                  <a:pt x="221" y="692"/>
                  <a:pt x="222" y="691"/>
                </a:cubicBezTo>
                <a:cubicBezTo>
                  <a:pt x="223" y="689"/>
                  <a:pt x="225" y="688"/>
                  <a:pt x="226" y="686"/>
                </a:cubicBezTo>
                <a:cubicBezTo>
                  <a:pt x="227" y="684"/>
                  <a:pt x="229" y="683"/>
                  <a:pt x="230" y="681"/>
                </a:cubicBezTo>
                <a:cubicBezTo>
                  <a:pt x="232" y="678"/>
                  <a:pt x="235" y="676"/>
                  <a:pt x="238" y="673"/>
                </a:cubicBezTo>
                <a:cubicBezTo>
                  <a:pt x="239" y="672"/>
                  <a:pt x="240" y="671"/>
                  <a:pt x="240" y="670"/>
                </a:cubicBezTo>
                <a:cubicBezTo>
                  <a:pt x="241" y="668"/>
                  <a:pt x="241" y="668"/>
                  <a:pt x="242" y="667"/>
                </a:cubicBezTo>
                <a:cubicBezTo>
                  <a:pt x="243" y="666"/>
                  <a:pt x="244" y="666"/>
                  <a:pt x="244" y="666"/>
                </a:cubicBezTo>
                <a:cubicBezTo>
                  <a:pt x="244" y="665"/>
                  <a:pt x="245" y="664"/>
                  <a:pt x="245" y="664"/>
                </a:cubicBezTo>
                <a:cubicBezTo>
                  <a:pt x="246" y="663"/>
                  <a:pt x="247" y="663"/>
                  <a:pt x="247" y="662"/>
                </a:cubicBezTo>
                <a:cubicBezTo>
                  <a:pt x="247" y="660"/>
                  <a:pt x="250" y="659"/>
                  <a:pt x="250" y="657"/>
                </a:cubicBezTo>
                <a:cubicBezTo>
                  <a:pt x="252" y="656"/>
                  <a:pt x="252" y="654"/>
                  <a:pt x="254" y="654"/>
                </a:cubicBezTo>
                <a:cubicBezTo>
                  <a:pt x="255" y="653"/>
                  <a:pt x="255" y="651"/>
                  <a:pt x="256" y="650"/>
                </a:cubicBezTo>
                <a:moveTo>
                  <a:pt x="253" y="663"/>
                </a:moveTo>
                <a:cubicBezTo>
                  <a:pt x="252" y="663"/>
                  <a:pt x="252" y="664"/>
                  <a:pt x="251" y="665"/>
                </a:cubicBezTo>
                <a:cubicBezTo>
                  <a:pt x="251" y="665"/>
                  <a:pt x="251" y="665"/>
                  <a:pt x="251" y="666"/>
                </a:cubicBezTo>
                <a:cubicBezTo>
                  <a:pt x="250" y="667"/>
                  <a:pt x="249" y="668"/>
                  <a:pt x="248" y="669"/>
                </a:cubicBezTo>
                <a:cubicBezTo>
                  <a:pt x="246" y="670"/>
                  <a:pt x="246" y="671"/>
                  <a:pt x="245" y="672"/>
                </a:cubicBezTo>
                <a:cubicBezTo>
                  <a:pt x="244" y="674"/>
                  <a:pt x="242" y="675"/>
                  <a:pt x="241" y="677"/>
                </a:cubicBezTo>
                <a:cubicBezTo>
                  <a:pt x="241" y="678"/>
                  <a:pt x="240" y="679"/>
                  <a:pt x="239" y="679"/>
                </a:cubicBezTo>
                <a:cubicBezTo>
                  <a:pt x="238" y="680"/>
                  <a:pt x="238" y="681"/>
                  <a:pt x="237" y="682"/>
                </a:cubicBezTo>
                <a:cubicBezTo>
                  <a:pt x="236" y="682"/>
                  <a:pt x="237" y="684"/>
                  <a:pt x="236" y="684"/>
                </a:cubicBezTo>
                <a:cubicBezTo>
                  <a:pt x="235" y="685"/>
                  <a:pt x="234" y="686"/>
                  <a:pt x="234" y="687"/>
                </a:cubicBezTo>
                <a:cubicBezTo>
                  <a:pt x="236" y="687"/>
                  <a:pt x="236" y="688"/>
                  <a:pt x="237" y="689"/>
                </a:cubicBezTo>
                <a:cubicBezTo>
                  <a:pt x="239" y="689"/>
                  <a:pt x="240" y="690"/>
                  <a:pt x="241" y="690"/>
                </a:cubicBezTo>
                <a:cubicBezTo>
                  <a:pt x="242" y="690"/>
                  <a:pt x="242" y="689"/>
                  <a:pt x="242" y="688"/>
                </a:cubicBezTo>
                <a:cubicBezTo>
                  <a:pt x="243" y="687"/>
                  <a:pt x="244" y="686"/>
                  <a:pt x="243" y="685"/>
                </a:cubicBezTo>
                <a:cubicBezTo>
                  <a:pt x="243" y="685"/>
                  <a:pt x="244" y="684"/>
                  <a:pt x="244" y="684"/>
                </a:cubicBezTo>
                <a:cubicBezTo>
                  <a:pt x="244" y="683"/>
                  <a:pt x="245" y="683"/>
                  <a:pt x="245" y="682"/>
                </a:cubicBezTo>
                <a:cubicBezTo>
                  <a:pt x="245" y="681"/>
                  <a:pt x="247" y="681"/>
                  <a:pt x="246" y="680"/>
                </a:cubicBezTo>
                <a:cubicBezTo>
                  <a:pt x="246" y="679"/>
                  <a:pt x="247" y="678"/>
                  <a:pt x="247" y="677"/>
                </a:cubicBezTo>
                <a:cubicBezTo>
                  <a:pt x="247" y="676"/>
                  <a:pt x="247" y="676"/>
                  <a:pt x="248" y="675"/>
                </a:cubicBezTo>
                <a:cubicBezTo>
                  <a:pt x="249" y="675"/>
                  <a:pt x="249" y="674"/>
                  <a:pt x="249" y="673"/>
                </a:cubicBezTo>
                <a:cubicBezTo>
                  <a:pt x="249" y="672"/>
                  <a:pt x="251" y="671"/>
                  <a:pt x="250" y="670"/>
                </a:cubicBezTo>
                <a:cubicBezTo>
                  <a:pt x="251" y="669"/>
                  <a:pt x="251" y="667"/>
                  <a:pt x="252" y="667"/>
                </a:cubicBezTo>
                <a:cubicBezTo>
                  <a:pt x="252" y="665"/>
                  <a:pt x="253" y="665"/>
                  <a:pt x="253" y="662"/>
                </a:cubicBezTo>
                <a:cubicBezTo>
                  <a:pt x="253" y="662"/>
                  <a:pt x="253" y="663"/>
                  <a:pt x="253" y="663"/>
                </a:cubicBezTo>
                <a:cubicBezTo>
                  <a:pt x="253" y="663"/>
                  <a:pt x="253" y="663"/>
                  <a:pt x="253" y="663"/>
                </a:cubicBezTo>
                <a:cubicBezTo>
                  <a:pt x="253" y="663"/>
                  <a:pt x="253" y="663"/>
                  <a:pt x="253" y="663"/>
                </a:cubicBezTo>
                <a:cubicBezTo>
                  <a:pt x="253" y="663"/>
                  <a:pt x="254" y="663"/>
                  <a:pt x="254" y="663"/>
                </a:cubicBezTo>
                <a:cubicBezTo>
                  <a:pt x="254" y="663"/>
                  <a:pt x="254" y="662"/>
                  <a:pt x="253" y="663"/>
                </a:cubicBezTo>
                <a:moveTo>
                  <a:pt x="259" y="652"/>
                </a:moveTo>
                <a:cubicBezTo>
                  <a:pt x="260" y="653"/>
                  <a:pt x="261" y="653"/>
                  <a:pt x="261" y="652"/>
                </a:cubicBezTo>
                <a:cubicBezTo>
                  <a:pt x="261" y="652"/>
                  <a:pt x="260" y="652"/>
                  <a:pt x="259" y="652"/>
                </a:cubicBezTo>
                <a:moveTo>
                  <a:pt x="257" y="653"/>
                </a:moveTo>
                <a:cubicBezTo>
                  <a:pt x="257" y="653"/>
                  <a:pt x="257" y="653"/>
                  <a:pt x="257" y="654"/>
                </a:cubicBezTo>
                <a:cubicBezTo>
                  <a:pt x="257" y="654"/>
                  <a:pt x="257" y="653"/>
                  <a:pt x="257" y="653"/>
                </a:cubicBezTo>
                <a:cubicBezTo>
                  <a:pt x="257" y="653"/>
                  <a:pt x="257" y="653"/>
                  <a:pt x="257" y="653"/>
                </a:cubicBezTo>
                <a:cubicBezTo>
                  <a:pt x="257" y="653"/>
                  <a:pt x="257" y="653"/>
                  <a:pt x="257" y="653"/>
                </a:cubicBezTo>
                <a:moveTo>
                  <a:pt x="188" y="134"/>
                </a:moveTo>
                <a:cubicBezTo>
                  <a:pt x="187" y="135"/>
                  <a:pt x="186" y="135"/>
                  <a:pt x="185" y="134"/>
                </a:cubicBezTo>
                <a:cubicBezTo>
                  <a:pt x="185" y="133"/>
                  <a:pt x="185" y="132"/>
                  <a:pt x="184" y="132"/>
                </a:cubicBezTo>
                <a:cubicBezTo>
                  <a:pt x="184" y="131"/>
                  <a:pt x="183" y="131"/>
                  <a:pt x="183" y="131"/>
                </a:cubicBezTo>
                <a:cubicBezTo>
                  <a:pt x="183" y="130"/>
                  <a:pt x="183" y="130"/>
                  <a:pt x="183" y="129"/>
                </a:cubicBezTo>
                <a:cubicBezTo>
                  <a:pt x="184" y="128"/>
                  <a:pt x="185" y="128"/>
                  <a:pt x="185" y="129"/>
                </a:cubicBezTo>
                <a:cubicBezTo>
                  <a:pt x="185" y="129"/>
                  <a:pt x="185" y="129"/>
                  <a:pt x="185" y="129"/>
                </a:cubicBezTo>
                <a:cubicBezTo>
                  <a:pt x="185" y="129"/>
                  <a:pt x="185" y="129"/>
                  <a:pt x="185" y="130"/>
                </a:cubicBezTo>
                <a:cubicBezTo>
                  <a:pt x="185" y="130"/>
                  <a:pt x="185" y="130"/>
                  <a:pt x="185" y="130"/>
                </a:cubicBezTo>
                <a:cubicBezTo>
                  <a:pt x="186" y="130"/>
                  <a:pt x="186" y="130"/>
                  <a:pt x="187" y="129"/>
                </a:cubicBezTo>
                <a:cubicBezTo>
                  <a:pt x="187" y="129"/>
                  <a:pt x="188" y="128"/>
                  <a:pt x="189" y="128"/>
                </a:cubicBezTo>
                <a:cubicBezTo>
                  <a:pt x="190" y="128"/>
                  <a:pt x="190" y="128"/>
                  <a:pt x="191" y="130"/>
                </a:cubicBezTo>
                <a:cubicBezTo>
                  <a:pt x="191" y="131"/>
                  <a:pt x="191" y="131"/>
                  <a:pt x="190" y="132"/>
                </a:cubicBezTo>
                <a:cubicBezTo>
                  <a:pt x="190" y="133"/>
                  <a:pt x="189" y="133"/>
                  <a:pt x="189" y="134"/>
                </a:cubicBezTo>
                <a:cubicBezTo>
                  <a:pt x="189" y="135"/>
                  <a:pt x="189" y="136"/>
                  <a:pt x="189" y="137"/>
                </a:cubicBezTo>
                <a:cubicBezTo>
                  <a:pt x="190" y="138"/>
                  <a:pt x="190" y="139"/>
                  <a:pt x="191" y="139"/>
                </a:cubicBezTo>
                <a:cubicBezTo>
                  <a:pt x="192" y="140"/>
                  <a:pt x="192" y="141"/>
                  <a:pt x="193" y="142"/>
                </a:cubicBezTo>
                <a:cubicBezTo>
                  <a:pt x="193" y="143"/>
                  <a:pt x="193" y="144"/>
                  <a:pt x="194" y="145"/>
                </a:cubicBezTo>
                <a:cubicBezTo>
                  <a:pt x="195" y="146"/>
                  <a:pt x="195" y="147"/>
                  <a:pt x="196" y="147"/>
                </a:cubicBezTo>
                <a:cubicBezTo>
                  <a:pt x="196" y="148"/>
                  <a:pt x="196" y="149"/>
                  <a:pt x="197" y="150"/>
                </a:cubicBezTo>
                <a:cubicBezTo>
                  <a:pt x="198" y="151"/>
                  <a:pt x="198" y="152"/>
                  <a:pt x="199" y="153"/>
                </a:cubicBezTo>
                <a:cubicBezTo>
                  <a:pt x="200" y="153"/>
                  <a:pt x="201" y="154"/>
                  <a:pt x="201" y="155"/>
                </a:cubicBezTo>
                <a:cubicBezTo>
                  <a:pt x="201" y="156"/>
                  <a:pt x="202" y="156"/>
                  <a:pt x="203" y="157"/>
                </a:cubicBezTo>
                <a:cubicBezTo>
                  <a:pt x="204" y="158"/>
                  <a:pt x="204" y="159"/>
                  <a:pt x="205" y="160"/>
                </a:cubicBezTo>
                <a:cubicBezTo>
                  <a:pt x="206" y="161"/>
                  <a:pt x="206" y="162"/>
                  <a:pt x="207" y="163"/>
                </a:cubicBezTo>
                <a:cubicBezTo>
                  <a:pt x="208" y="164"/>
                  <a:pt x="209" y="165"/>
                  <a:pt x="210" y="166"/>
                </a:cubicBezTo>
                <a:cubicBezTo>
                  <a:pt x="210" y="168"/>
                  <a:pt x="212" y="169"/>
                  <a:pt x="213" y="171"/>
                </a:cubicBezTo>
                <a:cubicBezTo>
                  <a:pt x="214" y="172"/>
                  <a:pt x="215" y="173"/>
                  <a:pt x="216" y="174"/>
                </a:cubicBezTo>
                <a:cubicBezTo>
                  <a:pt x="216" y="175"/>
                  <a:pt x="216" y="176"/>
                  <a:pt x="215" y="177"/>
                </a:cubicBezTo>
                <a:cubicBezTo>
                  <a:pt x="215" y="177"/>
                  <a:pt x="216" y="178"/>
                  <a:pt x="216" y="178"/>
                </a:cubicBezTo>
                <a:cubicBezTo>
                  <a:pt x="220" y="178"/>
                  <a:pt x="220" y="178"/>
                  <a:pt x="220" y="178"/>
                </a:cubicBezTo>
                <a:cubicBezTo>
                  <a:pt x="221" y="180"/>
                  <a:pt x="222" y="181"/>
                  <a:pt x="223" y="182"/>
                </a:cubicBezTo>
                <a:cubicBezTo>
                  <a:pt x="224" y="182"/>
                  <a:pt x="225" y="183"/>
                  <a:pt x="225" y="184"/>
                </a:cubicBezTo>
                <a:cubicBezTo>
                  <a:pt x="226" y="185"/>
                  <a:pt x="228" y="185"/>
                  <a:pt x="230" y="186"/>
                </a:cubicBezTo>
                <a:cubicBezTo>
                  <a:pt x="231" y="186"/>
                  <a:pt x="232" y="186"/>
                  <a:pt x="232" y="186"/>
                </a:cubicBezTo>
                <a:cubicBezTo>
                  <a:pt x="233" y="185"/>
                  <a:pt x="234" y="185"/>
                  <a:pt x="235" y="184"/>
                </a:cubicBezTo>
                <a:cubicBezTo>
                  <a:pt x="236" y="184"/>
                  <a:pt x="237" y="183"/>
                  <a:pt x="238" y="182"/>
                </a:cubicBezTo>
                <a:cubicBezTo>
                  <a:pt x="238" y="179"/>
                  <a:pt x="238" y="179"/>
                  <a:pt x="238" y="179"/>
                </a:cubicBezTo>
                <a:cubicBezTo>
                  <a:pt x="236" y="178"/>
                  <a:pt x="237" y="177"/>
                  <a:pt x="236" y="176"/>
                </a:cubicBezTo>
                <a:cubicBezTo>
                  <a:pt x="235" y="174"/>
                  <a:pt x="235" y="172"/>
                  <a:pt x="234" y="171"/>
                </a:cubicBezTo>
                <a:cubicBezTo>
                  <a:pt x="233" y="170"/>
                  <a:pt x="232" y="169"/>
                  <a:pt x="232" y="167"/>
                </a:cubicBezTo>
                <a:cubicBezTo>
                  <a:pt x="232" y="166"/>
                  <a:pt x="232" y="166"/>
                  <a:pt x="232" y="167"/>
                </a:cubicBezTo>
                <a:cubicBezTo>
                  <a:pt x="232" y="167"/>
                  <a:pt x="232" y="167"/>
                  <a:pt x="232" y="167"/>
                </a:cubicBezTo>
                <a:cubicBezTo>
                  <a:pt x="232" y="167"/>
                  <a:pt x="232" y="167"/>
                  <a:pt x="232" y="167"/>
                </a:cubicBezTo>
                <a:cubicBezTo>
                  <a:pt x="233" y="167"/>
                  <a:pt x="233" y="167"/>
                  <a:pt x="233" y="167"/>
                </a:cubicBezTo>
                <a:cubicBezTo>
                  <a:pt x="233" y="166"/>
                  <a:pt x="233" y="166"/>
                  <a:pt x="232" y="167"/>
                </a:cubicBezTo>
                <a:cubicBezTo>
                  <a:pt x="231" y="167"/>
                  <a:pt x="231" y="166"/>
                  <a:pt x="230" y="166"/>
                </a:cubicBezTo>
                <a:cubicBezTo>
                  <a:pt x="230" y="164"/>
                  <a:pt x="229" y="164"/>
                  <a:pt x="228" y="163"/>
                </a:cubicBezTo>
                <a:cubicBezTo>
                  <a:pt x="228" y="163"/>
                  <a:pt x="229" y="161"/>
                  <a:pt x="227" y="161"/>
                </a:cubicBezTo>
                <a:cubicBezTo>
                  <a:pt x="228" y="161"/>
                  <a:pt x="228" y="160"/>
                  <a:pt x="228" y="160"/>
                </a:cubicBezTo>
                <a:cubicBezTo>
                  <a:pt x="230" y="160"/>
                  <a:pt x="231" y="160"/>
                  <a:pt x="233" y="160"/>
                </a:cubicBezTo>
                <a:cubicBezTo>
                  <a:pt x="233" y="161"/>
                  <a:pt x="233" y="161"/>
                  <a:pt x="233" y="162"/>
                </a:cubicBezTo>
                <a:cubicBezTo>
                  <a:pt x="233" y="162"/>
                  <a:pt x="233" y="162"/>
                  <a:pt x="233" y="162"/>
                </a:cubicBezTo>
                <a:cubicBezTo>
                  <a:pt x="234" y="162"/>
                  <a:pt x="234" y="161"/>
                  <a:pt x="235" y="161"/>
                </a:cubicBezTo>
                <a:cubicBezTo>
                  <a:pt x="235" y="161"/>
                  <a:pt x="236" y="161"/>
                  <a:pt x="236" y="160"/>
                </a:cubicBezTo>
                <a:cubicBezTo>
                  <a:pt x="236" y="160"/>
                  <a:pt x="236" y="159"/>
                  <a:pt x="237" y="159"/>
                </a:cubicBezTo>
                <a:cubicBezTo>
                  <a:pt x="237" y="160"/>
                  <a:pt x="238" y="160"/>
                  <a:pt x="238" y="160"/>
                </a:cubicBezTo>
                <a:cubicBezTo>
                  <a:pt x="238" y="161"/>
                  <a:pt x="238" y="161"/>
                  <a:pt x="239" y="161"/>
                </a:cubicBezTo>
                <a:cubicBezTo>
                  <a:pt x="239" y="161"/>
                  <a:pt x="239" y="162"/>
                  <a:pt x="240" y="162"/>
                </a:cubicBezTo>
                <a:cubicBezTo>
                  <a:pt x="240" y="164"/>
                  <a:pt x="241" y="166"/>
                  <a:pt x="242" y="168"/>
                </a:cubicBezTo>
                <a:cubicBezTo>
                  <a:pt x="243" y="169"/>
                  <a:pt x="243" y="169"/>
                  <a:pt x="243" y="169"/>
                </a:cubicBezTo>
                <a:cubicBezTo>
                  <a:pt x="244" y="170"/>
                  <a:pt x="244" y="171"/>
                  <a:pt x="244" y="173"/>
                </a:cubicBezTo>
                <a:cubicBezTo>
                  <a:pt x="244" y="173"/>
                  <a:pt x="244" y="173"/>
                  <a:pt x="244" y="174"/>
                </a:cubicBezTo>
                <a:cubicBezTo>
                  <a:pt x="243" y="174"/>
                  <a:pt x="242" y="174"/>
                  <a:pt x="240" y="174"/>
                </a:cubicBezTo>
                <a:cubicBezTo>
                  <a:pt x="240" y="174"/>
                  <a:pt x="240" y="174"/>
                  <a:pt x="240" y="174"/>
                </a:cubicBezTo>
                <a:cubicBezTo>
                  <a:pt x="241" y="174"/>
                  <a:pt x="241" y="173"/>
                  <a:pt x="241" y="173"/>
                </a:cubicBezTo>
                <a:cubicBezTo>
                  <a:pt x="240" y="173"/>
                  <a:pt x="240" y="173"/>
                  <a:pt x="240" y="173"/>
                </a:cubicBezTo>
                <a:cubicBezTo>
                  <a:pt x="240" y="173"/>
                  <a:pt x="240" y="174"/>
                  <a:pt x="240" y="174"/>
                </a:cubicBezTo>
                <a:cubicBezTo>
                  <a:pt x="241" y="174"/>
                  <a:pt x="243" y="175"/>
                  <a:pt x="243" y="175"/>
                </a:cubicBezTo>
                <a:cubicBezTo>
                  <a:pt x="243" y="175"/>
                  <a:pt x="244" y="175"/>
                  <a:pt x="244" y="175"/>
                </a:cubicBezTo>
                <a:cubicBezTo>
                  <a:pt x="244" y="175"/>
                  <a:pt x="245" y="175"/>
                  <a:pt x="245" y="175"/>
                </a:cubicBezTo>
                <a:cubicBezTo>
                  <a:pt x="245" y="176"/>
                  <a:pt x="247" y="177"/>
                  <a:pt x="246" y="179"/>
                </a:cubicBezTo>
                <a:cubicBezTo>
                  <a:pt x="246" y="180"/>
                  <a:pt x="246" y="181"/>
                  <a:pt x="246" y="182"/>
                </a:cubicBezTo>
                <a:cubicBezTo>
                  <a:pt x="246" y="183"/>
                  <a:pt x="245" y="185"/>
                  <a:pt x="245" y="186"/>
                </a:cubicBezTo>
                <a:cubicBezTo>
                  <a:pt x="244" y="187"/>
                  <a:pt x="244" y="188"/>
                  <a:pt x="243" y="189"/>
                </a:cubicBezTo>
                <a:cubicBezTo>
                  <a:pt x="242" y="189"/>
                  <a:pt x="241" y="190"/>
                  <a:pt x="240" y="191"/>
                </a:cubicBezTo>
                <a:cubicBezTo>
                  <a:pt x="240" y="192"/>
                  <a:pt x="239" y="193"/>
                  <a:pt x="238" y="193"/>
                </a:cubicBezTo>
                <a:cubicBezTo>
                  <a:pt x="237" y="193"/>
                  <a:pt x="236" y="193"/>
                  <a:pt x="236" y="194"/>
                </a:cubicBezTo>
                <a:cubicBezTo>
                  <a:pt x="235" y="194"/>
                  <a:pt x="235" y="195"/>
                  <a:pt x="234" y="195"/>
                </a:cubicBezTo>
                <a:cubicBezTo>
                  <a:pt x="233" y="194"/>
                  <a:pt x="232" y="195"/>
                  <a:pt x="232" y="195"/>
                </a:cubicBezTo>
                <a:cubicBezTo>
                  <a:pt x="231" y="196"/>
                  <a:pt x="231" y="195"/>
                  <a:pt x="230" y="195"/>
                </a:cubicBezTo>
                <a:cubicBezTo>
                  <a:pt x="230" y="195"/>
                  <a:pt x="230" y="195"/>
                  <a:pt x="229" y="195"/>
                </a:cubicBezTo>
                <a:cubicBezTo>
                  <a:pt x="228" y="194"/>
                  <a:pt x="227" y="195"/>
                  <a:pt x="226" y="194"/>
                </a:cubicBezTo>
                <a:cubicBezTo>
                  <a:pt x="225" y="193"/>
                  <a:pt x="223" y="193"/>
                  <a:pt x="222" y="192"/>
                </a:cubicBezTo>
                <a:cubicBezTo>
                  <a:pt x="221" y="191"/>
                  <a:pt x="220" y="191"/>
                  <a:pt x="219" y="190"/>
                </a:cubicBezTo>
                <a:cubicBezTo>
                  <a:pt x="218" y="189"/>
                  <a:pt x="218" y="188"/>
                  <a:pt x="217" y="188"/>
                </a:cubicBezTo>
                <a:cubicBezTo>
                  <a:pt x="214" y="186"/>
                  <a:pt x="212" y="183"/>
                  <a:pt x="210" y="181"/>
                </a:cubicBezTo>
                <a:cubicBezTo>
                  <a:pt x="208" y="180"/>
                  <a:pt x="208" y="178"/>
                  <a:pt x="207" y="177"/>
                </a:cubicBezTo>
                <a:cubicBezTo>
                  <a:pt x="205" y="176"/>
                  <a:pt x="204" y="175"/>
                  <a:pt x="203" y="174"/>
                </a:cubicBezTo>
                <a:cubicBezTo>
                  <a:pt x="202" y="173"/>
                  <a:pt x="202" y="172"/>
                  <a:pt x="201" y="171"/>
                </a:cubicBezTo>
                <a:cubicBezTo>
                  <a:pt x="201" y="170"/>
                  <a:pt x="200" y="170"/>
                  <a:pt x="199" y="169"/>
                </a:cubicBezTo>
                <a:cubicBezTo>
                  <a:pt x="199" y="168"/>
                  <a:pt x="199" y="167"/>
                  <a:pt x="198" y="166"/>
                </a:cubicBezTo>
                <a:cubicBezTo>
                  <a:pt x="197" y="166"/>
                  <a:pt x="196" y="165"/>
                  <a:pt x="196" y="164"/>
                </a:cubicBezTo>
                <a:cubicBezTo>
                  <a:pt x="195" y="163"/>
                  <a:pt x="194" y="162"/>
                  <a:pt x="193" y="161"/>
                </a:cubicBezTo>
                <a:cubicBezTo>
                  <a:pt x="192" y="160"/>
                  <a:pt x="192" y="159"/>
                  <a:pt x="191" y="158"/>
                </a:cubicBezTo>
                <a:cubicBezTo>
                  <a:pt x="190" y="157"/>
                  <a:pt x="190" y="155"/>
                  <a:pt x="189" y="155"/>
                </a:cubicBezTo>
                <a:cubicBezTo>
                  <a:pt x="188" y="153"/>
                  <a:pt x="187" y="150"/>
                  <a:pt x="186" y="148"/>
                </a:cubicBezTo>
                <a:cubicBezTo>
                  <a:pt x="185" y="148"/>
                  <a:pt x="186" y="148"/>
                  <a:pt x="186" y="147"/>
                </a:cubicBezTo>
                <a:cubicBezTo>
                  <a:pt x="186" y="147"/>
                  <a:pt x="186" y="147"/>
                  <a:pt x="187" y="147"/>
                </a:cubicBezTo>
                <a:cubicBezTo>
                  <a:pt x="188" y="147"/>
                  <a:pt x="189" y="146"/>
                  <a:pt x="188" y="145"/>
                </a:cubicBezTo>
                <a:cubicBezTo>
                  <a:pt x="188" y="144"/>
                  <a:pt x="189" y="143"/>
                  <a:pt x="189" y="143"/>
                </a:cubicBezTo>
                <a:cubicBezTo>
                  <a:pt x="187" y="141"/>
                  <a:pt x="187" y="141"/>
                  <a:pt x="187" y="141"/>
                </a:cubicBezTo>
                <a:cubicBezTo>
                  <a:pt x="188" y="139"/>
                  <a:pt x="187" y="138"/>
                  <a:pt x="188" y="136"/>
                </a:cubicBezTo>
                <a:cubicBezTo>
                  <a:pt x="188" y="136"/>
                  <a:pt x="187" y="136"/>
                  <a:pt x="188" y="134"/>
                </a:cubicBezTo>
                <a:cubicBezTo>
                  <a:pt x="188" y="134"/>
                  <a:pt x="188" y="134"/>
                  <a:pt x="187" y="134"/>
                </a:cubicBezTo>
                <a:cubicBezTo>
                  <a:pt x="187" y="135"/>
                  <a:pt x="187" y="135"/>
                  <a:pt x="187" y="135"/>
                </a:cubicBezTo>
                <a:cubicBezTo>
                  <a:pt x="187" y="135"/>
                  <a:pt x="188" y="135"/>
                  <a:pt x="188" y="135"/>
                </a:cubicBezTo>
                <a:cubicBezTo>
                  <a:pt x="188" y="135"/>
                  <a:pt x="188" y="134"/>
                  <a:pt x="188" y="134"/>
                </a:cubicBezTo>
                <a:cubicBezTo>
                  <a:pt x="188" y="134"/>
                  <a:pt x="188" y="134"/>
                  <a:pt x="188" y="134"/>
                </a:cubicBezTo>
                <a:moveTo>
                  <a:pt x="232" y="165"/>
                </a:moveTo>
                <a:cubicBezTo>
                  <a:pt x="233" y="165"/>
                  <a:pt x="233" y="165"/>
                  <a:pt x="233" y="165"/>
                </a:cubicBezTo>
                <a:cubicBezTo>
                  <a:pt x="234" y="164"/>
                  <a:pt x="235" y="164"/>
                  <a:pt x="236" y="164"/>
                </a:cubicBezTo>
                <a:cubicBezTo>
                  <a:pt x="236" y="164"/>
                  <a:pt x="237" y="164"/>
                  <a:pt x="237" y="164"/>
                </a:cubicBezTo>
                <a:cubicBezTo>
                  <a:pt x="237" y="164"/>
                  <a:pt x="238" y="164"/>
                  <a:pt x="238" y="163"/>
                </a:cubicBezTo>
                <a:cubicBezTo>
                  <a:pt x="238" y="163"/>
                  <a:pt x="237" y="162"/>
                  <a:pt x="237" y="162"/>
                </a:cubicBezTo>
                <a:cubicBezTo>
                  <a:pt x="237" y="162"/>
                  <a:pt x="236" y="162"/>
                  <a:pt x="236" y="162"/>
                </a:cubicBezTo>
                <a:cubicBezTo>
                  <a:pt x="236" y="163"/>
                  <a:pt x="235" y="163"/>
                  <a:pt x="234" y="163"/>
                </a:cubicBezTo>
                <a:cubicBezTo>
                  <a:pt x="233" y="163"/>
                  <a:pt x="233" y="164"/>
                  <a:pt x="232" y="165"/>
                </a:cubicBezTo>
                <a:moveTo>
                  <a:pt x="235" y="168"/>
                </a:moveTo>
                <a:cubicBezTo>
                  <a:pt x="235" y="168"/>
                  <a:pt x="236" y="168"/>
                  <a:pt x="236" y="169"/>
                </a:cubicBezTo>
                <a:cubicBezTo>
                  <a:pt x="236" y="169"/>
                  <a:pt x="237" y="169"/>
                  <a:pt x="237" y="169"/>
                </a:cubicBezTo>
                <a:cubicBezTo>
                  <a:pt x="237" y="169"/>
                  <a:pt x="238" y="169"/>
                  <a:pt x="238" y="168"/>
                </a:cubicBezTo>
                <a:cubicBezTo>
                  <a:pt x="238" y="168"/>
                  <a:pt x="238" y="167"/>
                  <a:pt x="237" y="167"/>
                </a:cubicBezTo>
                <a:cubicBezTo>
                  <a:pt x="237" y="167"/>
                  <a:pt x="236" y="167"/>
                  <a:pt x="235" y="168"/>
                </a:cubicBezTo>
                <a:moveTo>
                  <a:pt x="217" y="181"/>
                </a:moveTo>
                <a:cubicBezTo>
                  <a:pt x="216" y="180"/>
                  <a:pt x="215" y="180"/>
                  <a:pt x="215" y="181"/>
                </a:cubicBezTo>
                <a:cubicBezTo>
                  <a:pt x="215" y="181"/>
                  <a:pt x="215" y="181"/>
                  <a:pt x="215" y="181"/>
                </a:cubicBezTo>
                <a:cubicBezTo>
                  <a:pt x="215" y="181"/>
                  <a:pt x="216" y="181"/>
                  <a:pt x="217" y="181"/>
                </a:cubicBezTo>
                <a:cubicBezTo>
                  <a:pt x="217" y="181"/>
                  <a:pt x="217" y="181"/>
                  <a:pt x="217" y="181"/>
                </a:cubicBezTo>
                <a:moveTo>
                  <a:pt x="232" y="162"/>
                </a:moveTo>
                <a:cubicBezTo>
                  <a:pt x="232" y="162"/>
                  <a:pt x="232" y="162"/>
                  <a:pt x="232" y="162"/>
                </a:cubicBezTo>
                <a:cubicBezTo>
                  <a:pt x="232" y="162"/>
                  <a:pt x="232" y="162"/>
                  <a:pt x="231" y="162"/>
                </a:cubicBezTo>
                <a:cubicBezTo>
                  <a:pt x="231" y="162"/>
                  <a:pt x="231" y="162"/>
                  <a:pt x="231" y="162"/>
                </a:cubicBezTo>
                <a:cubicBezTo>
                  <a:pt x="231" y="162"/>
                  <a:pt x="231" y="162"/>
                  <a:pt x="232" y="162"/>
                </a:cubicBezTo>
                <a:moveTo>
                  <a:pt x="189" y="139"/>
                </a:moveTo>
                <a:cubicBezTo>
                  <a:pt x="189" y="139"/>
                  <a:pt x="189" y="139"/>
                  <a:pt x="188" y="139"/>
                </a:cubicBezTo>
                <a:cubicBezTo>
                  <a:pt x="188" y="139"/>
                  <a:pt x="189" y="139"/>
                  <a:pt x="189" y="139"/>
                </a:cubicBezTo>
                <a:cubicBezTo>
                  <a:pt x="189" y="139"/>
                  <a:pt x="189" y="139"/>
                  <a:pt x="189" y="139"/>
                </a:cubicBezTo>
                <a:cubicBezTo>
                  <a:pt x="189" y="139"/>
                  <a:pt x="189" y="139"/>
                  <a:pt x="189" y="139"/>
                </a:cubicBezTo>
                <a:moveTo>
                  <a:pt x="190" y="145"/>
                </a:moveTo>
                <a:cubicBezTo>
                  <a:pt x="190" y="145"/>
                  <a:pt x="190" y="145"/>
                  <a:pt x="190" y="144"/>
                </a:cubicBezTo>
                <a:cubicBezTo>
                  <a:pt x="190" y="144"/>
                  <a:pt x="189" y="145"/>
                  <a:pt x="189" y="145"/>
                </a:cubicBezTo>
                <a:cubicBezTo>
                  <a:pt x="190" y="145"/>
                  <a:pt x="190" y="145"/>
                  <a:pt x="190" y="145"/>
                </a:cubicBezTo>
                <a:cubicBezTo>
                  <a:pt x="190" y="145"/>
                  <a:pt x="190" y="145"/>
                  <a:pt x="190" y="145"/>
                </a:cubicBezTo>
                <a:moveTo>
                  <a:pt x="218" y="180"/>
                </a:moveTo>
                <a:cubicBezTo>
                  <a:pt x="218" y="180"/>
                  <a:pt x="219" y="180"/>
                  <a:pt x="219" y="180"/>
                </a:cubicBezTo>
                <a:cubicBezTo>
                  <a:pt x="218" y="180"/>
                  <a:pt x="218" y="180"/>
                  <a:pt x="218" y="180"/>
                </a:cubicBezTo>
                <a:cubicBezTo>
                  <a:pt x="218" y="180"/>
                  <a:pt x="218" y="180"/>
                  <a:pt x="218" y="180"/>
                </a:cubicBezTo>
                <a:cubicBezTo>
                  <a:pt x="218" y="180"/>
                  <a:pt x="218" y="180"/>
                  <a:pt x="218" y="180"/>
                </a:cubicBezTo>
                <a:moveTo>
                  <a:pt x="182" y="664"/>
                </a:moveTo>
                <a:cubicBezTo>
                  <a:pt x="182" y="663"/>
                  <a:pt x="181" y="663"/>
                  <a:pt x="180" y="663"/>
                </a:cubicBezTo>
                <a:cubicBezTo>
                  <a:pt x="180" y="663"/>
                  <a:pt x="180" y="663"/>
                  <a:pt x="180" y="662"/>
                </a:cubicBezTo>
                <a:cubicBezTo>
                  <a:pt x="180" y="662"/>
                  <a:pt x="180" y="662"/>
                  <a:pt x="180" y="661"/>
                </a:cubicBezTo>
                <a:cubicBezTo>
                  <a:pt x="184" y="659"/>
                  <a:pt x="185" y="657"/>
                  <a:pt x="187" y="655"/>
                </a:cubicBezTo>
                <a:cubicBezTo>
                  <a:pt x="187" y="654"/>
                  <a:pt x="187" y="654"/>
                  <a:pt x="187" y="653"/>
                </a:cubicBezTo>
                <a:cubicBezTo>
                  <a:pt x="187" y="652"/>
                  <a:pt x="189" y="651"/>
                  <a:pt x="188" y="650"/>
                </a:cubicBezTo>
                <a:cubicBezTo>
                  <a:pt x="188" y="648"/>
                  <a:pt x="188" y="646"/>
                  <a:pt x="188" y="644"/>
                </a:cubicBezTo>
                <a:cubicBezTo>
                  <a:pt x="188" y="643"/>
                  <a:pt x="187" y="643"/>
                  <a:pt x="187" y="642"/>
                </a:cubicBezTo>
                <a:cubicBezTo>
                  <a:pt x="188" y="640"/>
                  <a:pt x="187" y="639"/>
                  <a:pt x="187" y="638"/>
                </a:cubicBezTo>
                <a:cubicBezTo>
                  <a:pt x="186" y="637"/>
                  <a:pt x="187" y="635"/>
                  <a:pt x="186" y="634"/>
                </a:cubicBezTo>
                <a:cubicBezTo>
                  <a:pt x="186" y="632"/>
                  <a:pt x="188" y="632"/>
                  <a:pt x="187" y="630"/>
                </a:cubicBezTo>
                <a:cubicBezTo>
                  <a:pt x="187" y="629"/>
                  <a:pt x="187" y="628"/>
                  <a:pt x="187" y="627"/>
                </a:cubicBezTo>
                <a:cubicBezTo>
                  <a:pt x="187" y="626"/>
                  <a:pt x="188" y="626"/>
                  <a:pt x="188" y="626"/>
                </a:cubicBezTo>
                <a:cubicBezTo>
                  <a:pt x="189" y="624"/>
                  <a:pt x="190" y="622"/>
                  <a:pt x="190" y="621"/>
                </a:cubicBezTo>
                <a:cubicBezTo>
                  <a:pt x="191" y="619"/>
                  <a:pt x="193" y="618"/>
                  <a:pt x="194" y="617"/>
                </a:cubicBezTo>
                <a:cubicBezTo>
                  <a:pt x="194" y="617"/>
                  <a:pt x="195" y="616"/>
                  <a:pt x="195" y="616"/>
                </a:cubicBezTo>
                <a:cubicBezTo>
                  <a:pt x="196" y="614"/>
                  <a:pt x="198" y="614"/>
                  <a:pt x="199" y="613"/>
                </a:cubicBezTo>
                <a:cubicBezTo>
                  <a:pt x="200" y="613"/>
                  <a:pt x="201" y="612"/>
                  <a:pt x="203" y="612"/>
                </a:cubicBezTo>
                <a:cubicBezTo>
                  <a:pt x="204" y="610"/>
                  <a:pt x="207" y="611"/>
                  <a:pt x="209" y="611"/>
                </a:cubicBezTo>
                <a:cubicBezTo>
                  <a:pt x="210" y="612"/>
                  <a:pt x="211" y="612"/>
                  <a:pt x="213" y="612"/>
                </a:cubicBezTo>
                <a:cubicBezTo>
                  <a:pt x="213" y="612"/>
                  <a:pt x="214" y="613"/>
                  <a:pt x="214" y="614"/>
                </a:cubicBezTo>
                <a:cubicBezTo>
                  <a:pt x="215" y="614"/>
                  <a:pt x="215" y="615"/>
                  <a:pt x="216" y="615"/>
                </a:cubicBezTo>
                <a:cubicBezTo>
                  <a:pt x="216" y="616"/>
                  <a:pt x="216" y="617"/>
                  <a:pt x="216" y="618"/>
                </a:cubicBezTo>
                <a:cubicBezTo>
                  <a:pt x="217" y="617"/>
                  <a:pt x="217" y="617"/>
                  <a:pt x="217" y="617"/>
                </a:cubicBezTo>
                <a:cubicBezTo>
                  <a:pt x="218" y="617"/>
                  <a:pt x="218" y="617"/>
                  <a:pt x="218" y="618"/>
                </a:cubicBezTo>
                <a:cubicBezTo>
                  <a:pt x="218" y="619"/>
                  <a:pt x="219" y="620"/>
                  <a:pt x="219" y="621"/>
                </a:cubicBezTo>
                <a:cubicBezTo>
                  <a:pt x="218" y="622"/>
                  <a:pt x="219" y="623"/>
                  <a:pt x="220" y="624"/>
                </a:cubicBezTo>
                <a:cubicBezTo>
                  <a:pt x="220" y="624"/>
                  <a:pt x="220" y="625"/>
                  <a:pt x="218" y="625"/>
                </a:cubicBezTo>
                <a:cubicBezTo>
                  <a:pt x="218" y="625"/>
                  <a:pt x="219" y="625"/>
                  <a:pt x="219" y="625"/>
                </a:cubicBezTo>
                <a:cubicBezTo>
                  <a:pt x="219" y="625"/>
                  <a:pt x="219" y="625"/>
                  <a:pt x="219" y="625"/>
                </a:cubicBezTo>
                <a:cubicBezTo>
                  <a:pt x="218" y="624"/>
                  <a:pt x="218" y="624"/>
                  <a:pt x="218" y="625"/>
                </a:cubicBezTo>
                <a:cubicBezTo>
                  <a:pt x="218" y="625"/>
                  <a:pt x="218" y="625"/>
                  <a:pt x="218" y="625"/>
                </a:cubicBezTo>
                <a:cubicBezTo>
                  <a:pt x="219" y="626"/>
                  <a:pt x="219" y="627"/>
                  <a:pt x="219" y="629"/>
                </a:cubicBezTo>
                <a:cubicBezTo>
                  <a:pt x="218" y="630"/>
                  <a:pt x="216" y="630"/>
                  <a:pt x="217" y="632"/>
                </a:cubicBezTo>
                <a:cubicBezTo>
                  <a:pt x="217" y="632"/>
                  <a:pt x="216" y="633"/>
                  <a:pt x="216" y="633"/>
                </a:cubicBezTo>
                <a:cubicBezTo>
                  <a:pt x="215" y="634"/>
                  <a:pt x="215" y="635"/>
                  <a:pt x="215" y="635"/>
                </a:cubicBezTo>
                <a:cubicBezTo>
                  <a:pt x="214" y="636"/>
                  <a:pt x="214" y="635"/>
                  <a:pt x="213" y="634"/>
                </a:cubicBezTo>
                <a:cubicBezTo>
                  <a:pt x="212" y="634"/>
                  <a:pt x="212" y="633"/>
                  <a:pt x="211" y="633"/>
                </a:cubicBezTo>
                <a:cubicBezTo>
                  <a:pt x="210" y="633"/>
                  <a:pt x="210" y="632"/>
                  <a:pt x="209" y="631"/>
                </a:cubicBezTo>
                <a:cubicBezTo>
                  <a:pt x="210" y="630"/>
                  <a:pt x="211" y="629"/>
                  <a:pt x="211" y="627"/>
                </a:cubicBezTo>
                <a:cubicBezTo>
                  <a:pt x="211" y="626"/>
                  <a:pt x="212" y="626"/>
                  <a:pt x="212" y="625"/>
                </a:cubicBezTo>
                <a:cubicBezTo>
                  <a:pt x="212" y="624"/>
                  <a:pt x="212" y="623"/>
                  <a:pt x="212" y="623"/>
                </a:cubicBezTo>
                <a:cubicBezTo>
                  <a:pt x="211" y="622"/>
                  <a:pt x="211" y="620"/>
                  <a:pt x="210" y="620"/>
                </a:cubicBezTo>
                <a:cubicBezTo>
                  <a:pt x="210" y="620"/>
                  <a:pt x="209" y="619"/>
                  <a:pt x="209" y="619"/>
                </a:cubicBezTo>
                <a:cubicBezTo>
                  <a:pt x="207" y="619"/>
                  <a:pt x="206" y="619"/>
                  <a:pt x="205" y="618"/>
                </a:cubicBezTo>
                <a:cubicBezTo>
                  <a:pt x="204" y="618"/>
                  <a:pt x="204" y="620"/>
                  <a:pt x="202" y="620"/>
                </a:cubicBezTo>
                <a:cubicBezTo>
                  <a:pt x="201" y="621"/>
                  <a:pt x="199" y="622"/>
                  <a:pt x="198" y="624"/>
                </a:cubicBezTo>
                <a:cubicBezTo>
                  <a:pt x="198" y="626"/>
                  <a:pt x="197" y="627"/>
                  <a:pt x="196" y="628"/>
                </a:cubicBezTo>
                <a:cubicBezTo>
                  <a:pt x="195" y="629"/>
                  <a:pt x="197" y="631"/>
                  <a:pt x="195" y="631"/>
                </a:cubicBezTo>
                <a:cubicBezTo>
                  <a:pt x="195" y="632"/>
                  <a:pt x="195" y="634"/>
                  <a:pt x="195" y="635"/>
                </a:cubicBezTo>
                <a:cubicBezTo>
                  <a:pt x="196" y="635"/>
                  <a:pt x="196" y="636"/>
                  <a:pt x="196" y="636"/>
                </a:cubicBezTo>
                <a:cubicBezTo>
                  <a:pt x="196" y="637"/>
                  <a:pt x="196" y="638"/>
                  <a:pt x="196" y="639"/>
                </a:cubicBezTo>
                <a:cubicBezTo>
                  <a:pt x="197" y="640"/>
                  <a:pt x="197" y="641"/>
                  <a:pt x="197" y="643"/>
                </a:cubicBezTo>
                <a:cubicBezTo>
                  <a:pt x="197" y="644"/>
                  <a:pt x="197" y="645"/>
                  <a:pt x="197" y="646"/>
                </a:cubicBezTo>
                <a:cubicBezTo>
                  <a:pt x="197" y="647"/>
                  <a:pt x="197" y="648"/>
                  <a:pt x="197" y="649"/>
                </a:cubicBezTo>
                <a:cubicBezTo>
                  <a:pt x="197" y="650"/>
                  <a:pt x="197" y="652"/>
                  <a:pt x="196" y="652"/>
                </a:cubicBezTo>
                <a:cubicBezTo>
                  <a:pt x="196" y="653"/>
                  <a:pt x="196" y="654"/>
                  <a:pt x="196" y="655"/>
                </a:cubicBezTo>
                <a:cubicBezTo>
                  <a:pt x="196" y="655"/>
                  <a:pt x="195" y="655"/>
                  <a:pt x="195" y="656"/>
                </a:cubicBezTo>
                <a:cubicBezTo>
                  <a:pt x="195" y="657"/>
                  <a:pt x="195" y="658"/>
                  <a:pt x="194" y="658"/>
                </a:cubicBezTo>
                <a:cubicBezTo>
                  <a:pt x="193" y="659"/>
                  <a:pt x="193" y="660"/>
                  <a:pt x="193" y="660"/>
                </a:cubicBezTo>
                <a:cubicBezTo>
                  <a:pt x="192" y="661"/>
                  <a:pt x="191" y="661"/>
                  <a:pt x="191" y="663"/>
                </a:cubicBezTo>
                <a:cubicBezTo>
                  <a:pt x="191" y="663"/>
                  <a:pt x="190" y="664"/>
                  <a:pt x="189" y="665"/>
                </a:cubicBezTo>
                <a:cubicBezTo>
                  <a:pt x="188" y="666"/>
                  <a:pt x="186" y="666"/>
                  <a:pt x="185" y="668"/>
                </a:cubicBezTo>
                <a:cubicBezTo>
                  <a:pt x="184" y="668"/>
                  <a:pt x="183" y="668"/>
                  <a:pt x="184" y="669"/>
                </a:cubicBezTo>
                <a:cubicBezTo>
                  <a:pt x="182" y="670"/>
                  <a:pt x="181" y="670"/>
                  <a:pt x="179" y="672"/>
                </a:cubicBezTo>
                <a:cubicBezTo>
                  <a:pt x="178" y="671"/>
                  <a:pt x="177" y="673"/>
                  <a:pt x="176" y="673"/>
                </a:cubicBezTo>
                <a:cubicBezTo>
                  <a:pt x="174" y="673"/>
                  <a:pt x="173" y="673"/>
                  <a:pt x="172" y="673"/>
                </a:cubicBezTo>
                <a:cubicBezTo>
                  <a:pt x="172" y="673"/>
                  <a:pt x="171" y="673"/>
                  <a:pt x="170" y="672"/>
                </a:cubicBezTo>
                <a:cubicBezTo>
                  <a:pt x="170" y="671"/>
                  <a:pt x="169" y="672"/>
                  <a:pt x="168" y="672"/>
                </a:cubicBezTo>
                <a:cubicBezTo>
                  <a:pt x="167" y="671"/>
                  <a:pt x="167" y="671"/>
                  <a:pt x="166" y="671"/>
                </a:cubicBezTo>
                <a:cubicBezTo>
                  <a:pt x="165" y="670"/>
                  <a:pt x="166" y="669"/>
                  <a:pt x="164" y="669"/>
                </a:cubicBezTo>
                <a:cubicBezTo>
                  <a:pt x="164" y="669"/>
                  <a:pt x="163" y="668"/>
                  <a:pt x="162" y="667"/>
                </a:cubicBezTo>
                <a:cubicBezTo>
                  <a:pt x="162" y="666"/>
                  <a:pt x="162" y="665"/>
                  <a:pt x="161" y="665"/>
                </a:cubicBezTo>
                <a:cubicBezTo>
                  <a:pt x="160" y="664"/>
                  <a:pt x="160" y="662"/>
                  <a:pt x="159" y="661"/>
                </a:cubicBezTo>
                <a:cubicBezTo>
                  <a:pt x="158" y="660"/>
                  <a:pt x="159" y="660"/>
                  <a:pt x="160" y="659"/>
                </a:cubicBezTo>
                <a:cubicBezTo>
                  <a:pt x="160" y="657"/>
                  <a:pt x="160" y="656"/>
                  <a:pt x="160" y="654"/>
                </a:cubicBezTo>
                <a:cubicBezTo>
                  <a:pt x="161" y="653"/>
                  <a:pt x="161" y="651"/>
                  <a:pt x="162" y="650"/>
                </a:cubicBezTo>
                <a:cubicBezTo>
                  <a:pt x="163" y="648"/>
                  <a:pt x="164" y="647"/>
                  <a:pt x="165" y="646"/>
                </a:cubicBezTo>
                <a:cubicBezTo>
                  <a:pt x="166" y="647"/>
                  <a:pt x="167" y="647"/>
                  <a:pt x="168" y="648"/>
                </a:cubicBezTo>
                <a:cubicBezTo>
                  <a:pt x="169" y="648"/>
                  <a:pt x="170" y="650"/>
                  <a:pt x="171" y="649"/>
                </a:cubicBezTo>
                <a:cubicBezTo>
                  <a:pt x="169" y="651"/>
                  <a:pt x="169" y="654"/>
                  <a:pt x="167" y="657"/>
                </a:cubicBezTo>
                <a:cubicBezTo>
                  <a:pt x="167" y="657"/>
                  <a:pt x="167" y="657"/>
                  <a:pt x="167" y="658"/>
                </a:cubicBezTo>
                <a:cubicBezTo>
                  <a:pt x="166" y="659"/>
                  <a:pt x="167" y="661"/>
                  <a:pt x="166" y="663"/>
                </a:cubicBezTo>
                <a:cubicBezTo>
                  <a:pt x="166" y="663"/>
                  <a:pt x="166" y="663"/>
                  <a:pt x="166" y="663"/>
                </a:cubicBezTo>
                <a:cubicBezTo>
                  <a:pt x="167" y="664"/>
                  <a:pt x="168" y="664"/>
                  <a:pt x="168" y="665"/>
                </a:cubicBezTo>
                <a:cubicBezTo>
                  <a:pt x="168" y="665"/>
                  <a:pt x="168" y="665"/>
                  <a:pt x="167" y="666"/>
                </a:cubicBezTo>
                <a:cubicBezTo>
                  <a:pt x="169" y="666"/>
                  <a:pt x="170" y="666"/>
                  <a:pt x="171" y="666"/>
                </a:cubicBezTo>
                <a:cubicBezTo>
                  <a:pt x="172" y="665"/>
                  <a:pt x="173" y="665"/>
                  <a:pt x="175" y="665"/>
                </a:cubicBezTo>
                <a:cubicBezTo>
                  <a:pt x="175" y="666"/>
                  <a:pt x="176" y="666"/>
                  <a:pt x="176" y="667"/>
                </a:cubicBezTo>
                <a:cubicBezTo>
                  <a:pt x="176" y="668"/>
                  <a:pt x="177" y="668"/>
                  <a:pt x="178" y="668"/>
                </a:cubicBezTo>
                <a:cubicBezTo>
                  <a:pt x="179" y="669"/>
                  <a:pt x="179" y="668"/>
                  <a:pt x="180" y="668"/>
                </a:cubicBezTo>
                <a:cubicBezTo>
                  <a:pt x="181" y="668"/>
                  <a:pt x="182" y="666"/>
                  <a:pt x="183" y="665"/>
                </a:cubicBezTo>
                <a:cubicBezTo>
                  <a:pt x="183" y="665"/>
                  <a:pt x="183" y="664"/>
                  <a:pt x="182" y="664"/>
                </a:cubicBezTo>
                <a:moveTo>
                  <a:pt x="93" y="353"/>
                </a:moveTo>
                <a:cubicBezTo>
                  <a:pt x="94" y="356"/>
                  <a:pt x="94" y="356"/>
                  <a:pt x="94" y="356"/>
                </a:cubicBezTo>
                <a:cubicBezTo>
                  <a:pt x="93" y="357"/>
                  <a:pt x="94" y="357"/>
                  <a:pt x="94" y="358"/>
                </a:cubicBezTo>
                <a:cubicBezTo>
                  <a:pt x="94" y="357"/>
                  <a:pt x="94" y="357"/>
                  <a:pt x="94" y="357"/>
                </a:cubicBezTo>
                <a:cubicBezTo>
                  <a:pt x="95" y="357"/>
                  <a:pt x="96" y="357"/>
                  <a:pt x="96" y="357"/>
                </a:cubicBezTo>
                <a:cubicBezTo>
                  <a:pt x="97" y="357"/>
                  <a:pt x="97" y="357"/>
                  <a:pt x="97" y="358"/>
                </a:cubicBezTo>
                <a:cubicBezTo>
                  <a:pt x="97" y="358"/>
                  <a:pt x="97" y="359"/>
                  <a:pt x="96" y="359"/>
                </a:cubicBezTo>
                <a:cubicBezTo>
                  <a:pt x="96" y="359"/>
                  <a:pt x="95" y="359"/>
                  <a:pt x="96" y="360"/>
                </a:cubicBezTo>
                <a:cubicBezTo>
                  <a:pt x="96" y="360"/>
                  <a:pt x="96" y="360"/>
                  <a:pt x="96" y="361"/>
                </a:cubicBezTo>
                <a:cubicBezTo>
                  <a:pt x="96" y="362"/>
                  <a:pt x="96" y="362"/>
                  <a:pt x="96" y="363"/>
                </a:cubicBezTo>
                <a:cubicBezTo>
                  <a:pt x="96" y="363"/>
                  <a:pt x="96" y="364"/>
                  <a:pt x="96" y="364"/>
                </a:cubicBezTo>
                <a:cubicBezTo>
                  <a:pt x="95" y="365"/>
                  <a:pt x="96" y="367"/>
                  <a:pt x="95" y="367"/>
                </a:cubicBezTo>
                <a:cubicBezTo>
                  <a:pt x="94" y="368"/>
                  <a:pt x="95" y="368"/>
                  <a:pt x="95" y="368"/>
                </a:cubicBezTo>
                <a:cubicBezTo>
                  <a:pt x="96" y="369"/>
                  <a:pt x="96" y="370"/>
                  <a:pt x="95" y="371"/>
                </a:cubicBezTo>
                <a:cubicBezTo>
                  <a:pt x="94" y="372"/>
                  <a:pt x="95" y="373"/>
                  <a:pt x="94" y="374"/>
                </a:cubicBezTo>
                <a:cubicBezTo>
                  <a:pt x="95" y="374"/>
                  <a:pt x="95" y="374"/>
                  <a:pt x="96" y="374"/>
                </a:cubicBezTo>
                <a:cubicBezTo>
                  <a:pt x="97" y="374"/>
                  <a:pt x="98" y="374"/>
                  <a:pt x="100" y="374"/>
                </a:cubicBezTo>
                <a:cubicBezTo>
                  <a:pt x="101" y="374"/>
                  <a:pt x="102" y="375"/>
                  <a:pt x="103" y="375"/>
                </a:cubicBezTo>
                <a:cubicBezTo>
                  <a:pt x="105" y="375"/>
                  <a:pt x="107" y="375"/>
                  <a:pt x="110" y="375"/>
                </a:cubicBezTo>
                <a:cubicBezTo>
                  <a:pt x="111" y="375"/>
                  <a:pt x="111" y="376"/>
                  <a:pt x="112" y="376"/>
                </a:cubicBezTo>
                <a:cubicBezTo>
                  <a:pt x="113" y="376"/>
                  <a:pt x="115" y="375"/>
                  <a:pt x="116" y="376"/>
                </a:cubicBezTo>
                <a:cubicBezTo>
                  <a:pt x="116" y="377"/>
                  <a:pt x="116" y="377"/>
                  <a:pt x="116" y="377"/>
                </a:cubicBezTo>
                <a:cubicBezTo>
                  <a:pt x="117" y="377"/>
                  <a:pt x="119" y="377"/>
                  <a:pt x="120" y="377"/>
                </a:cubicBezTo>
                <a:cubicBezTo>
                  <a:pt x="121" y="377"/>
                  <a:pt x="122" y="377"/>
                  <a:pt x="123" y="377"/>
                </a:cubicBezTo>
                <a:cubicBezTo>
                  <a:pt x="124" y="377"/>
                  <a:pt x="125" y="376"/>
                  <a:pt x="126" y="378"/>
                </a:cubicBezTo>
                <a:cubicBezTo>
                  <a:pt x="127" y="378"/>
                  <a:pt x="129" y="378"/>
                  <a:pt x="130" y="378"/>
                </a:cubicBezTo>
                <a:cubicBezTo>
                  <a:pt x="131" y="378"/>
                  <a:pt x="131" y="379"/>
                  <a:pt x="132" y="379"/>
                </a:cubicBezTo>
                <a:cubicBezTo>
                  <a:pt x="133" y="379"/>
                  <a:pt x="134" y="379"/>
                  <a:pt x="135" y="379"/>
                </a:cubicBezTo>
                <a:cubicBezTo>
                  <a:pt x="135" y="379"/>
                  <a:pt x="135" y="379"/>
                  <a:pt x="135" y="380"/>
                </a:cubicBezTo>
                <a:cubicBezTo>
                  <a:pt x="135" y="381"/>
                  <a:pt x="134" y="381"/>
                  <a:pt x="134" y="383"/>
                </a:cubicBezTo>
                <a:cubicBezTo>
                  <a:pt x="134" y="384"/>
                  <a:pt x="134" y="385"/>
                  <a:pt x="134" y="386"/>
                </a:cubicBezTo>
                <a:cubicBezTo>
                  <a:pt x="134" y="386"/>
                  <a:pt x="133" y="387"/>
                  <a:pt x="133" y="387"/>
                </a:cubicBezTo>
                <a:cubicBezTo>
                  <a:pt x="132" y="387"/>
                  <a:pt x="131" y="387"/>
                  <a:pt x="130" y="387"/>
                </a:cubicBezTo>
                <a:cubicBezTo>
                  <a:pt x="129" y="387"/>
                  <a:pt x="128" y="386"/>
                  <a:pt x="127" y="386"/>
                </a:cubicBezTo>
                <a:cubicBezTo>
                  <a:pt x="126" y="386"/>
                  <a:pt x="126" y="386"/>
                  <a:pt x="125" y="386"/>
                </a:cubicBezTo>
                <a:cubicBezTo>
                  <a:pt x="124" y="386"/>
                  <a:pt x="123" y="386"/>
                  <a:pt x="122" y="386"/>
                </a:cubicBezTo>
                <a:cubicBezTo>
                  <a:pt x="121" y="386"/>
                  <a:pt x="120" y="385"/>
                  <a:pt x="119" y="385"/>
                </a:cubicBezTo>
                <a:cubicBezTo>
                  <a:pt x="117" y="385"/>
                  <a:pt x="116" y="385"/>
                  <a:pt x="115" y="385"/>
                </a:cubicBezTo>
                <a:cubicBezTo>
                  <a:pt x="113" y="383"/>
                  <a:pt x="110" y="385"/>
                  <a:pt x="107" y="384"/>
                </a:cubicBezTo>
                <a:cubicBezTo>
                  <a:pt x="105" y="384"/>
                  <a:pt x="104" y="385"/>
                  <a:pt x="102" y="383"/>
                </a:cubicBezTo>
                <a:cubicBezTo>
                  <a:pt x="99" y="383"/>
                  <a:pt x="99" y="383"/>
                  <a:pt x="99" y="383"/>
                </a:cubicBezTo>
                <a:cubicBezTo>
                  <a:pt x="98" y="382"/>
                  <a:pt x="96" y="382"/>
                  <a:pt x="95" y="383"/>
                </a:cubicBezTo>
                <a:cubicBezTo>
                  <a:pt x="94" y="383"/>
                  <a:pt x="94" y="381"/>
                  <a:pt x="92" y="382"/>
                </a:cubicBezTo>
                <a:cubicBezTo>
                  <a:pt x="92" y="383"/>
                  <a:pt x="90" y="382"/>
                  <a:pt x="89" y="382"/>
                </a:cubicBezTo>
                <a:cubicBezTo>
                  <a:pt x="89" y="382"/>
                  <a:pt x="89" y="381"/>
                  <a:pt x="89" y="381"/>
                </a:cubicBezTo>
                <a:cubicBezTo>
                  <a:pt x="88" y="380"/>
                  <a:pt x="88" y="381"/>
                  <a:pt x="88" y="381"/>
                </a:cubicBezTo>
                <a:cubicBezTo>
                  <a:pt x="87" y="381"/>
                  <a:pt x="87" y="381"/>
                  <a:pt x="87" y="381"/>
                </a:cubicBezTo>
                <a:cubicBezTo>
                  <a:pt x="87" y="380"/>
                  <a:pt x="85" y="379"/>
                  <a:pt x="86" y="378"/>
                </a:cubicBezTo>
                <a:cubicBezTo>
                  <a:pt x="85" y="378"/>
                  <a:pt x="85" y="377"/>
                  <a:pt x="84" y="377"/>
                </a:cubicBezTo>
                <a:cubicBezTo>
                  <a:pt x="83" y="377"/>
                  <a:pt x="83" y="376"/>
                  <a:pt x="83" y="375"/>
                </a:cubicBezTo>
                <a:cubicBezTo>
                  <a:pt x="84" y="375"/>
                  <a:pt x="84" y="374"/>
                  <a:pt x="85" y="374"/>
                </a:cubicBezTo>
                <a:cubicBezTo>
                  <a:pt x="85" y="374"/>
                  <a:pt x="85" y="374"/>
                  <a:pt x="86" y="374"/>
                </a:cubicBezTo>
                <a:cubicBezTo>
                  <a:pt x="86" y="375"/>
                  <a:pt x="85" y="375"/>
                  <a:pt x="85" y="375"/>
                </a:cubicBezTo>
                <a:cubicBezTo>
                  <a:pt x="85" y="376"/>
                  <a:pt x="86" y="376"/>
                  <a:pt x="86" y="377"/>
                </a:cubicBezTo>
                <a:cubicBezTo>
                  <a:pt x="87" y="376"/>
                  <a:pt x="87" y="375"/>
                  <a:pt x="87" y="375"/>
                </a:cubicBezTo>
                <a:cubicBezTo>
                  <a:pt x="88" y="374"/>
                  <a:pt x="88" y="374"/>
                  <a:pt x="89" y="373"/>
                </a:cubicBezTo>
                <a:cubicBezTo>
                  <a:pt x="88" y="373"/>
                  <a:pt x="88" y="373"/>
                  <a:pt x="87" y="373"/>
                </a:cubicBezTo>
                <a:cubicBezTo>
                  <a:pt x="88" y="372"/>
                  <a:pt x="89" y="371"/>
                  <a:pt x="87" y="370"/>
                </a:cubicBezTo>
                <a:cubicBezTo>
                  <a:pt x="87" y="370"/>
                  <a:pt x="87" y="369"/>
                  <a:pt x="87" y="368"/>
                </a:cubicBezTo>
                <a:cubicBezTo>
                  <a:pt x="87" y="367"/>
                  <a:pt x="88" y="366"/>
                  <a:pt x="88" y="365"/>
                </a:cubicBezTo>
                <a:cubicBezTo>
                  <a:pt x="88" y="363"/>
                  <a:pt x="88" y="362"/>
                  <a:pt x="88" y="361"/>
                </a:cubicBezTo>
                <a:cubicBezTo>
                  <a:pt x="88" y="359"/>
                  <a:pt x="88" y="359"/>
                  <a:pt x="88" y="359"/>
                </a:cubicBezTo>
                <a:cubicBezTo>
                  <a:pt x="89" y="358"/>
                  <a:pt x="89" y="358"/>
                  <a:pt x="88" y="358"/>
                </a:cubicBezTo>
                <a:cubicBezTo>
                  <a:pt x="87" y="357"/>
                  <a:pt x="86" y="357"/>
                  <a:pt x="84" y="357"/>
                </a:cubicBezTo>
                <a:cubicBezTo>
                  <a:pt x="83" y="357"/>
                  <a:pt x="82" y="357"/>
                  <a:pt x="81" y="356"/>
                </a:cubicBezTo>
                <a:cubicBezTo>
                  <a:pt x="79" y="356"/>
                  <a:pt x="78" y="356"/>
                  <a:pt x="77" y="356"/>
                </a:cubicBezTo>
                <a:cubicBezTo>
                  <a:pt x="75" y="356"/>
                  <a:pt x="72" y="357"/>
                  <a:pt x="70" y="355"/>
                </a:cubicBezTo>
                <a:cubicBezTo>
                  <a:pt x="69" y="355"/>
                  <a:pt x="68" y="355"/>
                  <a:pt x="67" y="355"/>
                </a:cubicBezTo>
                <a:cubicBezTo>
                  <a:pt x="66" y="355"/>
                  <a:pt x="65" y="355"/>
                  <a:pt x="64" y="354"/>
                </a:cubicBezTo>
                <a:cubicBezTo>
                  <a:pt x="64" y="354"/>
                  <a:pt x="63" y="354"/>
                  <a:pt x="62" y="354"/>
                </a:cubicBezTo>
                <a:cubicBezTo>
                  <a:pt x="62" y="354"/>
                  <a:pt x="61" y="354"/>
                  <a:pt x="60" y="354"/>
                </a:cubicBezTo>
                <a:cubicBezTo>
                  <a:pt x="56" y="354"/>
                  <a:pt x="56" y="354"/>
                  <a:pt x="56" y="354"/>
                </a:cubicBezTo>
                <a:cubicBezTo>
                  <a:pt x="55" y="353"/>
                  <a:pt x="54" y="353"/>
                  <a:pt x="53" y="353"/>
                </a:cubicBezTo>
                <a:cubicBezTo>
                  <a:pt x="53" y="351"/>
                  <a:pt x="52" y="350"/>
                  <a:pt x="53" y="349"/>
                </a:cubicBezTo>
                <a:cubicBezTo>
                  <a:pt x="54" y="348"/>
                  <a:pt x="54" y="346"/>
                  <a:pt x="54" y="345"/>
                </a:cubicBezTo>
                <a:cubicBezTo>
                  <a:pt x="54" y="345"/>
                  <a:pt x="54" y="344"/>
                  <a:pt x="54" y="344"/>
                </a:cubicBezTo>
                <a:cubicBezTo>
                  <a:pt x="57" y="344"/>
                  <a:pt x="59" y="344"/>
                  <a:pt x="61" y="344"/>
                </a:cubicBezTo>
                <a:cubicBezTo>
                  <a:pt x="62" y="345"/>
                  <a:pt x="63" y="345"/>
                  <a:pt x="63" y="345"/>
                </a:cubicBezTo>
                <a:cubicBezTo>
                  <a:pt x="64" y="346"/>
                  <a:pt x="65" y="346"/>
                  <a:pt x="67" y="345"/>
                </a:cubicBezTo>
                <a:cubicBezTo>
                  <a:pt x="68" y="345"/>
                  <a:pt x="68" y="347"/>
                  <a:pt x="69" y="346"/>
                </a:cubicBezTo>
                <a:cubicBezTo>
                  <a:pt x="71" y="346"/>
                  <a:pt x="72" y="346"/>
                  <a:pt x="73" y="346"/>
                </a:cubicBezTo>
                <a:cubicBezTo>
                  <a:pt x="75" y="348"/>
                  <a:pt x="77" y="347"/>
                  <a:pt x="80" y="347"/>
                </a:cubicBezTo>
                <a:cubicBezTo>
                  <a:pt x="81" y="347"/>
                  <a:pt x="82" y="349"/>
                  <a:pt x="83" y="348"/>
                </a:cubicBezTo>
                <a:cubicBezTo>
                  <a:pt x="85" y="348"/>
                  <a:pt x="86" y="348"/>
                  <a:pt x="87" y="348"/>
                </a:cubicBezTo>
                <a:cubicBezTo>
                  <a:pt x="88" y="350"/>
                  <a:pt x="90" y="349"/>
                  <a:pt x="91" y="350"/>
                </a:cubicBezTo>
                <a:cubicBezTo>
                  <a:pt x="91" y="350"/>
                  <a:pt x="92" y="351"/>
                  <a:pt x="92" y="350"/>
                </a:cubicBezTo>
                <a:cubicBezTo>
                  <a:pt x="93" y="349"/>
                  <a:pt x="93" y="349"/>
                  <a:pt x="93" y="350"/>
                </a:cubicBezTo>
                <a:cubicBezTo>
                  <a:pt x="94" y="351"/>
                  <a:pt x="94" y="352"/>
                  <a:pt x="94" y="352"/>
                </a:cubicBezTo>
                <a:cubicBezTo>
                  <a:pt x="95" y="353"/>
                  <a:pt x="94" y="353"/>
                  <a:pt x="94" y="353"/>
                </a:cubicBezTo>
                <a:cubicBezTo>
                  <a:pt x="93" y="353"/>
                  <a:pt x="92" y="354"/>
                  <a:pt x="93" y="354"/>
                </a:cubicBezTo>
                <a:cubicBezTo>
                  <a:pt x="93" y="355"/>
                  <a:pt x="93" y="355"/>
                  <a:pt x="94" y="355"/>
                </a:cubicBezTo>
                <a:cubicBezTo>
                  <a:pt x="94" y="355"/>
                  <a:pt x="94" y="355"/>
                  <a:pt x="93" y="353"/>
                </a:cubicBezTo>
                <a:cubicBezTo>
                  <a:pt x="93" y="351"/>
                  <a:pt x="93" y="351"/>
                  <a:pt x="93" y="351"/>
                </a:cubicBezTo>
                <a:cubicBezTo>
                  <a:pt x="92" y="351"/>
                  <a:pt x="92" y="350"/>
                  <a:pt x="92" y="350"/>
                </a:cubicBezTo>
                <a:cubicBezTo>
                  <a:pt x="91" y="350"/>
                  <a:pt x="92" y="351"/>
                  <a:pt x="92" y="351"/>
                </a:cubicBezTo>
                <a:cubicBezTo>
                  <a:pt x="92" y="351"/>
                  <a:pt x="92" y="352"/>
                  <a:pt x="92" y="352"/>
                </a:cubicBezTo>
                <a:cubicBezTo>
                  <a:pt x="92" y="352"/>
                  <a:pt x="92" y="351"/>
                  <a:pt x="93" y="353"/>
                </a:cubicBezTo>
                <a:moveTo>
                  <a:pt x="90" y="375"/>
                </a:moveTo>
                <a:cubicBezTo>
                  <a:pt x="91" y="374"/>
                  <a:pt x="91" y="374"/>
                  <a:pt x="91" y="374"/>
                </a:cubicBezTo>
                <a:cubicBezTo>
                  <a:pt x="91" y="373"/>
                  <a:pt x="91" y="373"/>
                  <a:pt x="91" y="373"/>
                </a:cubicBezTo>
                <a:cubicBezTo>
                  <a:pt x="90" y="373"/>
                  <a:pt x="90" y="373"/>
                  <a:pt x="90" y="374"/>
                </a:cubicBezTo>
                <a:cubicBezTo>
                  <a:pt x="90" y="374"/>
                  <a:pt x="90" y="374"/>
                  <a:pt x="90" y="375"/>
                </a:cubicBezTo>
                <a:moveTo>
                  <a:pt x="70" y="350"/>
                </a:moveTo>
                <a:cubicBezTo>
                  <a:pt x="71" y="350"/>
                  <a:pt x="71" y="349"/>
                  <a:pt x="70" y="348"/>
                </a:cubicBezTo>
                <a:cubicBezTo>
                  <a:pt x="70" y="349"/>
                  <a:pt x="70" y="350"/>
                  <a:pt x="70" y="350"/>
                </a:cubicBezTo>
                <a:moveTo>
                  <a:pt x="78" y="350"/>
                </a:moveTo>
                <a:cubicBezTo>
                  <a:pt x="78" y="350"/>
                  <a:pt x="78" y="350"/>
                  <a:pt x="78" y="350"/>
                </a:cubicBezTo>
                <a:cubicBezTo>
                  <a:pt x="78" y="350"/>
                  <a:pt x="78" y="351"/>
                  <a:pt x="78" y="351"/>
                </a:cubicBezTo>
                <a:cubicBezTo>
                  <a:pt x="78" y="351"/>
                  <a:pt x="78" y="351"/>
                  <a:pt x="78" y="351"/>
                </a:cubicBezTo>
                <a:cubicBezTo>
                  <a:pt x="78" y="351"/>
                  <a:pt x="78" y="351"/>
                  <a:pt x="78" y="350"/>
                </a:cubicBezTo>
                <a:moveTo>
                  <a:pt x="90" y="352"/>
                </a:moveTo>
                <a:cubicBezTo>
                  <a:pt x="90" y="351"/>
                  <a:pt x="89" y="351"/>
                  <a:pt x="89" y="351"/>
                </a:cubicBezTo>
                <a:cubicBezTo>
                  <a:pt x="89" y="351"/>
                  <a:pt x="89" y="351"/>
                  <a:pt x="89" y="352"/>
                </a:cubicBezTo>
                <a:cubicBezTo>
                  <a:pt x="89" y="352"/>
                  <a:pt x="89" y="352"/>
                  <a:pt x="89" y="352"/>
                </a:cubicBezTo>
                <a:cubicBezTo>
                  <a:pt x="89" y="352"/>
                  <a:pt x="89" y="352"/>
                  <a:pt x="90" y="352"/>
                </a:cubicBezTo>
                <a:moveTo>
                  <a:pt x="91" y="355"/>
                </a:moveTo>
                <a:cubicBezTo>
                  <a:pt x="91" y="355"/>
                  <a:pt x="91" y="355"/>
                  <a:pt x="91" y="355"/>
                </a:cubicBezTo>
                <a:cubicBezTo>
                  <a:pt x="91" y="355"/>
                  <a:pt x="91" y="354"/>
                  <a:pt x="91" y="354"/>
                </a:cubicBezTo>
                <a:cubicBezTo>
                  <a:pt x="91" y="354"/>
                  <a:pt x="91" y="354"/>
                  <a:pt x="91" y="354"/>
                </a:cubicBezTo>
                <a:cubicBezTo>
                  <a:pt x="91" y="354"/>
                  <a:pt x="91" y="354"/>
                  <a:pt x="91" y="355"/>
                </a:cubicBezTo>
                <a:moveTo>
                  <a:pt x="90" y="379"/>
                </a:moveTo>
                <a:cubicBezTo>
                  <a:pt x="89" y="379"/>
                  <a:pt x="89" y="379"/>
                  <a:pt x="89" y="379"/>
                </a:cubicBezTo>
                <a:cubicBezTo>
                  <a:pt x="89" y="379"/>
                  <a:pt x="89" y="379"/>
                  <a:pt x="89" y="379"/>
                </a:cubicBezTo>
                <a:cubicBezTo>
                  <a:pt x="89" y="379"/>
                  <a:pt x="89" y="379"/>
                  <a:pt x="89" y="380"/>
                </a:cubicBezTo>
                <a:cubicBezTo>
                  <a:pt x="89" y="379"/>
                  <a:pt x="89" y="379"/>
                  <a:pt x="90" y="379"/>
                </a:cubicBezTo>
                <a:moveTo>
                  <a:pt x="654" y="279"/>
                </a:moveTo>
                <a:cubicBezTo>
                  <a:pt x="654" y="280"/>
                  <a:pt x="655" y="280"/>
                  <a:pt x="656" y="281"/>
                </a:cubicBezTo>
                <a:cubicBezTo>
                  <a:pt x="656" y="280"/>
                  <a:pt x="657" y="279"/>
                  <a:pt x="657" y="277"/>
                </a:cubicBezTo>
                <a:cubicBezTo>
                  <a:pt x="657" y="276"/>
                  <a:pt x="658" y="276"/>
                  <a:pt x="658" y="276"/>
                </a:cubicBezTo>
                <a:cubicBezTo>
                  <a:pt x="660" y="275"/>
                  <a:pt x="660" y="274"/>
                  <a:pt x="661" y="273"/>
                </a:cubicBezTo>
                <a:cubicBezTo>
                  <a:pt x="663" y="273"/>
                  <a:pt x="664" y="272"/>
                  <a:pt x="665" y="271"/>
                </a:cubicBezTo>
                <a:cubicBezTo>
                  <a:pt x="666" y="271"/>
                  <a:pt x="667" y="271"/>
                  <a:pt x="668" y="270"/>
                </a:cubicBezTo>
                <a:cubicBezTo>
                  <a:pt x="669" y="269"/>
                  <a:pt x="670" y="270"/>
                  <a:pt x="671" y="269"/>
                </a:cubicBezTo>
                <a:cubicBezTo>
                  <a:pt x="671" y="269"/>
                  <a:pt x="672" y="269"/>
                  <a:pt x="673" y="268"/>
                </a:cubicBezTo>
                <a:cubicBezTo>
                  <a:pt x="674" y="268"/>
                  <a:pt x="674" y="267"/>
                  <a:pt x="675" y="267"/>
                </a:cubicBezTo>
                <a:cubicBezTo>
                  <a:pt x="676" y="266"/>
                  <a:pt x="677" y="266"/>
                  <a:pt x="678" y="266"/>
                </a:cubicBezTo>
                <a:cubicBezTo>
                  <a:pt x="679" y="266"/>
                  <a:pt x="679" y="265"/>
                  <a:pt x="680" y="265"/>
                </a:cubicBezTo>
                <a:cubicBezTo>
                  <a:pt x="682" y="263"/>
                  <a:pt x="684" y="262"/>
                  <a:pt x="685" y="261"/>
                </a:cubicBezTo>
                <a:cubicBezTo>
                  <a:pt x="686" y="261"/>
                  <a:pt x="687" y="261"/>
                  <a:pt x="688" y="260"/>
                </a:cubicBezTo>
                <a:cubicBezTo>
                  <a:pt x="688" y="259"/>
                  <a:pt x="689" y="259"/>
                  <a:pt x="689" y="259"/>
                </a:cubicBezTo>
                <a:cubicBezTo>
                  <a:pt x="691" y="259"/>
                  <a:pt x="692" y="258"/>
                  <a:pt x="693" y="258"/>
                </a:cubicBezTo>
                <a:cubicBezTo>
                  <a:pt x="694" y="257"/>
                  <a:pt x="695" y="257"/>
                  <a:pt x="696" y="256"/>
                </a:cubicBezTo>
                <a:cubicBezTo>
                  <a:pt x="697" y="255"/>
                  <a:pt x="699" y="255"/>
                  <a:pt x="700" y="253"/>
                </a:cubicBezTo>
                <a:cubicBezTo>
                  <a:pt x="701" y="254"/>
                  <a:pt x="702" y="253"/>
                  <a:pt x="703" y="253"/>
                </a:cubicBezTo>
                <a:cubicBezTo>
                  <a:pt x="704" y="252"/>
                  <a:pt x="705" y="252"/>
                  <a:pt x="706" y="251"/>
                </a:cubicBezTo>
                <a:cubicBezTo>
                  <a:pt x="707" y="251"/>
                  <a:pt x="708" y="250"/>
                  <a:pt x="709" y="250"/>
                </a:cubicBezTo>
                <a:cubicBezTo>
                  <a:pt x="710" y="250"/>
                  <a:pt x="710" y="248"/>
                  <a:pt x="711" y="249"/>
                </a:cubicBezTo>
                <a:cubicBezTo>
                  <a:pt x="712" y="248"/>
                  <a:pt x="713" y="247"/>
                  <a:pt x="714" y="247"/>
                </a:cubicBezTo>
                <a:cubicBezTo>
                  <a:pt x="715" y="245"/>
                  <a:pt x="717" y="246"/>
                  <a:pt x="717" y="246"/>
                </a:cubicBezTo>
                <a:cubicBezTo>
                  <a:pt x="718" y="245"/>
                  <a:pt x="719" y="245"/>
                  <a:pt x="719" y="245"/>
                </a:cubicBezTo>
                <a:cubicBezTo>
                  <a:pt x="720" y="244"/>
                  <a:pt x="720" y="244"/>
                  <a:pt x="720" y="244"/>
                </a:cubicBezTo>
                <a:cubicBezTo>
                  <a:pt x="720" y="243"/>
                  <a:pt x="719" y="243"/>
                  <a:pt x="719" y="242"/>
                </a:cubicBezTo>
                <a:cubicBezTo>
                  <a:pt x="719" y="241"/>
                  <a:pt x="718" y="241"/>
                  <a:pt x="718" y="240"/>
                </a:cubicBezTo>
                <a:cubicBezTo>
                  <a:pt x="717" y="239"/>
                  <a:pt x="718" y="239"/>
                  <a:pt x="717" y="237"/>
                </a:cubicBezTo>
                <a:cubicBezTo>
                  <a:pt x="717" y="237"/>
                  <a:pt x="716" y="236"/>
                  <a:pt x="716" y="236"/>
                </a:cubicBezTo>
                <a:cubicBezTo>
                  <a:pt x="716" y="234"/>
                  <a:pt x="716" y="234"/>
                  <a:pt x="716" y="234"/>
                </a:cubicBezTo>
                <a:cubicBezTo>
                  <a:pt x="718" y="233"/>
                  <a:pt x="720" y="232"/>
                  <a:pt x="722" y="231"/>
                </a:cubicBezTo>
                <a:cubicBezTo>
                  <a:pt x="723" y="230"/>
                  <a:pt x="723" y="231"/>
                  <a:pt x="723" y="232"/>
                </a:cubicBezTo>
                <a:cubicBezTo>
                  <a:pt x="723" y="232"/>
                  <a:pt x="723" y="233"/>
                  <a:pt x="723" y="233"/>
                </a:cubicBezTo>
                <a:cubicBezTo>
                  <a:pt x="724" y="234"/>
                  <a:pt x="725" y="235"/>
                  <a:pt x="725" y="236"/>
                </a:cubicBezTo>
                <a:cubicBezTo>
                  <a:pt x="725" y="237"/>
                  <a:pt x="726" y="238"/>
                  <a:pt x="727" y="239"/>
                </a:cubicBezTo>
                <a:cubicBezTo>
                  <a:pt x="728" y="241"/>
                  <a:pt x="729" y="242"/>
                  <a:pt x="730" y="244"/>
                </a:cubicBezTo>
                <a:cubicBezTo>
                  <a:pt x="730" y="245"/>
                  <a:pt x="730" y="246"/>
                  <a:pt x="730" y="246"/>
                </a:cubicBezTo>
                <a:cubicBezTo>
                  <a:pt x="730" y="247"/>
                  <a:pt x="731" y="247"/>
                  <a:pt x="731" y="248"/>
                </a:cubicBezTo>
                <a:cubicBezTo>
                  <a:pt x="731" y="249"/>
                  <a:pt x="732" y="249"/>
                  <a:pt x="732" y="250"/>
                </a:cubicBezTo>
                <a:cubicBezTo>
                  <a:pt x="733" y="250"/>
                  <a:pt x="733" y="251"/>
                  <a:pt x="733" y="252"/>
                </a:cubicBezTo>
                <a:cubicBezTo>
                  <a:pt x="734" y="253"/>
                  <a:pt x="735" y="254"/>
                  <a:pt x="735" y="256"/>
                </a:cubicBezTo>
                <a:cubicBezTo>
                  <a:pt x="736" y="256"/>
                  <a:pt x="736" y="257"/>
                  <a:pt x="736" y="257"/>
                </a:cubicBezTo>
                <a:cubicBezTo>
                  <a:pt x="736" y="258"/>
                  <a:pt x="735" y="258"/>
                  <a:pt x="735" y="258"/>
                </a:cubicBezTo>
                <a:cubicBezTo>
                  <a:pt x="734" y="258"/>
                  <a:pt x="733" y="259"/>
                  <a:pt x="733" y="259"/>
                </a:cubicBezTo>
                <a:cubicBezTo>
                  <a:pt x="732" y="260"/>
                  <a:pt x="732" y="260"/>
                  <a:pt x="731" y="260"/>
                </a:cubicBezTo>
                <a:cubicBezTo>
                  <a:pt x="730" y="261"/>
                  <a:pt x="730" y="261"/>
                  <a:pt x="728" y="260"/>
                </a:cubicBezTo>
                <a:cubicBezTo>
                  <a:pt x="728" y="260"/>
                  <a:pt x="728" y="260"/>
                  <a:pt x="728" y="260"/>
                </a:cubicBezTo>
                <a:cubicBezTo>
                  <a:pt x="728" y="259"/>
                  <a:pt x="728" y="258"/>
                  <a:pt x="728" y="258"/>
                </a:cubicBezTo>
                <a:cubicBezTo>
                  <a:pt x="727" y="257"/>
                  <a:pt x="726" y="256"/>
                  <a:pt x="725" y="255"/>
                </a:cubicBezTo>
                <a:cubicBezTo>
                  <a:pt x="725" y="254"/>
                  <a:pt x="725" y="253"/>
                  <a:pt x="724" y="252"/>
                </a:cubicBezTo>
                <a:cubicBezTo>
                  <a:pt x="722" y="253"/>
                  <a:pt x="720" y="255"/>
                  <a:pt x="718" y="255"/>
                </a:cubicBezTo>
                <a:cubicBezTo>
                  <a:pt x="717" y="256"/>
                  <a:pt x="716" y="255"/>
                  <a:pt x="716" y="256"/>
                </a:cubicBezTo>
                <a:cubicBezTo>
                  <a:pt x="715" y="257"/>
                  <a:pt x="713" y="257"/>
                  <a:pt x="712" y="258"/>
                </a:cubicBezTo>
                <a:cubicBezTo>
                  <a:pt x="711" y="258"/>
                  <a:pt x="710" y="260"/>
                  <a:pt x="709" y="259"/>
                </a:cubicBezTo>
                <a:cubicBezTo>
                  <a:pt x="708" y="260"/>
                  <a:pt x="707" y="260"/>
                  <a:pt x="706" y="261"/>
                </a:cubicBezTo>
                <a:cubicBezTo>
                  <a:pt x="706" y="261"/>
                  <a:pt x="705" y="262"/>
                  <a:pt x="704" y="262"/>
                </a:cubicBezTo>
                <a:cubicBezTo>
                  <a:pt x="703" y="263"/>
                  <a:pt x="701" y="263"/>
                  <a:pt x="699" y="265"/>
                </a:cubicBezTo>
                <a:cubicBezTo>
                  <a:pt x="697" y="265"/>
                  <a:pt x="695" y="267"/>
                  <a:pt x="692" y="268"/>
                </a:cubicBezTo>
                <a:cubicBezTo>
                  <a:pt x="691" y="268"/>
                  <a:pt x="690" y="269"/>
                  <a:pt x="689" y="270"/>
                </a:cubicBezTo>
                <a:cubicBezTo>
                  <a:pt x="687" y="270"/>
                  <a:pt x="685" y="272"/>
                  <a:pt x="683" y="273"/>
                </a:cubicBezTo>
                <a:cubicBezTo>
                  <a:pt x="681" y="274"/>
                  <a:pt x="679" y="275"/>
                  <a:pt x="677" y="276"/>
                </a:cubicBezTo>
                <a:cubicBezTo>
                  <a:pt x="675" y="277"/>
                  <a:pt x="673" y="278"/>
                  <a:pt x="671" y="279"/>
                </a:cubicBezTo>
                <a:cubicBezTo>
                  <a:pt x="669" y="279"/>
                  <a:pt x="669" y="280"/>
                  <a:pt x="668" y="281"/>
                </a:cubicBezTo>
                <a:cubicBezTo>
                  <a:pt x="667" y="281"/>
                  <a:pt x="666" y="281"/>
                  <a:pt x="666" y="282"/>
                </a:cubicBezTo>
                <a:cubicBezTo>
                  <a:pt x="665" y="282"/>
                  <a:pt x="664" y="282"/>
                  <a:pt x="664" y="282"/>
                </a:cubicBezTo>
                <a:cubicBezTo>
                  <a:pt x="663" y="283"/>
                  <a:pt x="661" y="283"/>
                  <a:pt x="660" y="284"/>
                </a:cubicBezTo>
                <a:cubicBezTo>
                  <a:pt x="659" y="285"/>
                  <a:pt x="658" y="285"/>
                  <a:pt x="658" y="285"/>
                </a:cubicBezTo>
                <a:cubicBezTo>
                  <a:pt x="658" y="285"/>
                  <a:pt x="658" y="285"/>
                  <a:pt x="658" y="285"/>
                </a:cubicBezTo>
                <a:cubicBezTo>
                  <a:pt x="658" y="285"/>
                  <a:pt x="658" y="284"/>
                  <a:pt x="658" y="284"/>
                </a:cubicBezTo>
                <a:cubicBezTo>
                  <a:pt x="658" y="284"/>
                  <a:pt x="657" y="284"/>
                  <a:pt x="657" y="284"/>
                </a:cubicBezTo>
                <a:cubicBezTo>
                  <a:pt x="657" y="284"/>
                  <a:pt x="657" y="285"/>
                  <a:pt x="658" y="285"/>
                </a:cubicBezTo>
                <a:cubicBezTo>
                  <a:pt x="658" y="286"/>
                  <a:pt x="657" y="286"/>
                  <a:pt x="657" y="286"/>
                </a:cubicBezTo>
                <a:cubicBezTo>
                  <a:pt x="656" y="286"/>
                  <a:pt x="656" y="285"/>
                  <a:pt x="656" y="285"/>
                </a:cubicBezTo>
                <a:cubicBezTo>
                  <a:pt x="656" y="284"/>
                  <a:pt x="656" y="283"/>
                  <a:pt x="656" y="282"/>
                </a:cubicBezTo>
                <a:cubicBezTo>
                  <a:pt x="654" y="282"/>
                  <a:pt x="654" y="282"/>
                  <a:pt x="654" y="282"/>
                </a:cubicBezTo>
                <a:cubicBezTo>
                  <a:pt x="653" y="281"/>
                  <a:pt x="653" y="280"/>
                  <a:pt x="653" y="279"/>
                </a:cubicBezTo>
                <a:cubicBezTo>
                  <a:pt x="653" y="279"/>
                  <a:pt x="654" y="279"/>
                  <a:pt x="654" y="279"/>
                </a:cubicBezTo>
                <a:moveTo>
                  <a:pt x="200" y="225"/>
                </a:moveTo>
                <a:cubicBezTo>
                  <a:pt x="200" y="225"/>
                  <a:pt x="201" y="225"/>
                  <a:pt x="202" y="225"/>
                </a:cubicBezTo>
                <a:cubicBezTo>
                  <a:pt x="202" y="226"/>
                  <a:pt x="202" y="226"/>
                  <a:pt x="202" y="226"/>
                </a:cubicBezTo>
                <a:cubicBezTo>
                  <a:pt x="201" y="227"/>
                  <a:pt x="200" y="228"/>
                  <a:pt x="199" y="229"/>
                </a:cubicBezTo>
                <a:cubicBezTo>
                  <a:pt x="197" y="229"/>
                  <a:pt x="197" y="229"/>
                  <a:pt x="197" y="229"/>
                </a:cubicBezTo>
                <a:cubicBezTo>
                  <a:pt x="194" y="226"/>
                  <a:pt x="192" y="224"/>
                  <a:pt x="190" y="221"/>
                </a:cubicBezTo>
                <a:cubicBezTo>
                  <a:pt x="190" y="221"/>
                  <a:pt x="191" y="220"/>
                  <a:pt x="192" y="220"/>
                </a:cubicBezTo>
                <a:cubicBezTo>
                  <a:pt x="192" y="220"/>
                  <a:pt x="192" y="220"/>
                  <a:pt x="192" y="220"/>
                </a:cubicBezTo>
                <a:cubicBezTo>
                  <a:pt x="192" y="220"/>
                  <a:pt x="192" y="219"/>
                  <a:pt x="192" y="219"/>
                </a:cubicBezTo>
                <a:cubicBezTo>
                  <a:pt x="191" y="219"/>
                  <a:pt x="190" y="219"/>
                  <a:pt x="190" y="218"/>
                </a:cubicBezTo>
                <a:cubicBezTo>
                  <a:pt x="190" y="217"/>
                  <a:pt x="189" y="217"/>
                  <a:pt x="189" y="215"/>
                </a:cubicBezTo>
                <a:cubicBezTo>
                  <a:pt x="188" y="216"/>
                  <a:pt x="188" y="217"/>
                  <a:pt x="187" y="217"/>
                </a:cubicBezTo>
                <a:cubicBezTo>
                  <a:pt x="186" y="217"/>
                  <a:pt x="186" y="217"/>
                  <a:pt x="185" y="216"/>
                </a:cubicBezTo>
                <a:cubicBezTo>
                  <a:pt x="185" y="216"/>
                  <a:pt x="185" y="216"/>
                  <a:pt x="185" y="216"/>
                </a:cubicBezTo>
                <a:cubicBezTo>
                  <a:pt x="185" y="216"/>
                  <a:pt x="186" y="216"/>
                  <a:pt x="185" y="216"/>
                </a:cubicBezTo>
                <a:cubicBezTo>
                  <a:pt x="185" y="216"/>
                  <a:pt x="185" y="215"/>
                  <a:pt x="185" y="216"/>
                </a:cubicBezTo>
                <a:cubicBezTo>
                  <a:pt x="185" y="216"/>
                  <a:pt x="185" y="216"/>
                  <a:pt x="185" y="216"/>
                </a:cubicBezTo>
                <a:cubicBezTo>
                  <a:pt x="186" y="217"/>
                  <a:pt x="185" y="217"/>
                  <a:pt x="184" y="217"/>
                </a:cubicBezTo>
                <a:cubicBezTo>
                  <a:pt x="184" y="217"/>
                  <a:pt x="184" y="217"/>
                  <a:pt x="184" y="217"/>
                </a:cubicBezTo>
                <a:cubicBezTo>
                  <a:pt x="183" y="216"/>
                  <a:pt x="182" y="215"/>
                  <a:pt x="181" y="215"/>
                </a:cubicBezTo>
                <a:cubicBezTo>
                  <a:pt x="179" y="215"/>
                  <a:pt x="179" y="213"/>
                  <a:pt x="178" y="212"/>
                </a:cubicBezTo>
                <a:cubicBezTo>
                  <a:pt x="177" y="211"/>
                  <a:pt x="176" y="210"/>
                  <a:pt x="175" y="209"/>
                </a:cubicBezTo>
                <a:cubicBezTo>
                  <a:pt x="174" y="208"/>
                  <a:pt x="173" y="207"/>
                  <a:pt x="171" y="206"/>
                </a:cubicBezTo>
                <a:cubicBezTo>
                  <a:pt x="170" y="205"/>
                  <a:pt x="169" y="204"/>
                  <a:pt x="168" y="203"/>
                </a:cubicBezTo>
                <a:cubicBezTo>
                  <a:pt x="166" y="204"/>
                  <a:pt x="167" y="202"/>
                  <a:pt x="166" y="202"/>
                </a:cubicBezTo>
                <a:cubicBezTo>
                  <a:pt x="166" y="201"/>
                  <a:pt x="165" y="200"/>
                  <a:pt x="164" y="199"/>
                </a:cubicBezTo>
                <a:cubicBezTo>
                  <a:pt x="164" y="199"/>
                  <a:pt x="164" y="199"/>
                  <a:pt x="163" y="199"/>
                </a:cubicBezTo>
                <a:cubicBezTo>
                  <a:pt x="162" y="199"/>
                  <a:pt x="161" y="197"/>
                  <a:pt x="160" y="197"/>
                </a:cubicBezTo>
                <a:cubicBezTo>
                  <a:pt x="159" y="196"/>
                  <a:pt x="159" y="196"/>
                  <a:pt x="158" y="195"/>
                </a:cubicBezTo>
                <a:cubicBezTo>
                  <a:pt x="157" y="194"/>
                  <a:pt x="156" y="192"/>
                  <a:pt x="153" y="191"/>
                </a:cubicBezTo>
                <a:cubicBezTo>
                  <a:pt x="153" y="191"/>
                  <a:pt x="153" y="191"/>
                  <a:pt x="152" y="190"/>
                </a:cubicBezTo>
                <a:cubicBezTo>
                  <a:pt x="152" y="188"/>
                  <a:pt x="150" y="187"/>
                  <a:pt x="149" y="186"/>
                </a:cubicBezTo>
                <a:cubicBezTo>
                  <a:pt x="148" y="186"/>
                  <a:pt x="148" y="186"/>
                  <a:pt x="147" y="185"/>
                </a:cubicBezTo>
                <a:cubicBezTo>
                  <a:pt x="146" y="185"/>
                  <a:pt x="146" y="184"/>
                  <a:pt x="145" y="183"/>
                </a:cubicBezTo>
                <a:cubicBezTo>
                  <a:pt x="144" y="183"/>
                  <a:pt x="144" y="183"/>
                  <a:pt x="143" y="182"/>
                </a:cubicBezTo>
                <a:cubicBezTo>
                  <a:pt x="142" y="182"/>
                  <a:pt x="142" y="181"/>
                  <a:pt x="141" y="180"/>
                </a:cubicBezTo>
                <a:cubicBezTo>
                  <a:pt x="140" y="181"/>
                  <a:pt x="139" y="182"/>
                  <a:pt x="138" y="183"/>
                </a:cubicBezTo>
                <a:cubicBezTo>
                  <a:pt x="138" y="183"/>
                  <a:pt x="137" y="184"/>
                  <a:pt x="137" y="184"/>
                </a:cubicBezTo>
                <a:cubicBezTo>
                  <a:pt x="137" y="185"/>
                  <a:pt x="136" y="185"/>
                  <a:pt x="136" y="186"/>
                </a:cubicBezTo>
                <a:cubicBezTo>
                  <a:pt x="135" y="187"/>
                  <a:pt x="134" y="187"/>
                  <a:pt x="133" y="187"/>
                </a:cubicBezTo>
                <a:cubicBezTo>
                  <a:pt x="132" y="186"/>
                  <a:pt x="130" y="184"/>
                  <a:pt x="129" y="182"/>
                </a:cubicBezTo>
                <a:cubicBezTo>
                  <a:pt x="129" y="181"/>
                  <a:pt x="129" y="181"/>
                  <a:pt x="129" y="181"/>
                </a:cubicBezTo>
                <a:cubicBezTo>
                  <a:pt x="130" y="179"/>
                  <a:pt x="132" y="178"/>
                  <a:pt x="133" y="176"/>
                </a:cubicBezTo>
                <a:cubicBezTo>
                  <a:pt x="134" y="175"/>
                  <a:pt x="135" y="175"/>
                  <a:pt x="135" y="173"/>
                </a:cubicBezTo>
                <a:cubicBezTo>
                  <a:pt x="138" y="170"/>
                  <a:pt x="138" y="170"/>
                  <a:pt x="138" y="170"/>
                </a:cubicBezTo>
                <a:cubicBezTo>
                  <a:pt x="139" y="169"/>
                  <a:pt x="141" y="168"/>
                  <a:pt x="141" y="167"/>
                </a:cubicBezTo>
                <a:cubicBezTo>
                  <a:pt x="143" y="164"/>
                  <a:pt x="146" y="162"/>
                  <a:pt x="148" y="159"/>
                </a:cubicBezTo>
                <a:cubicBezTo>
                  <a:pt x="150" y="161"/>
                  <a:pt x="151" y="164"/>
                  <a:pt x="154" y="164"/>
                </a:cubicBezTo>
                <a:cubicBezTo>
                  <a:pt x="154" y="165"/>
                  <a:pt x="154" y="165"/>
                  <a:pt x="154" y="165"/>
                </a:cubicBezTo>
                <a:cubicBezTo>
                  <a:pt x="154" y="165"/>
                  <a:pt x="154" y="165"/>
                  <a:pt x="153" y="166"/>
                </a:cubicBezTo>
                <a:cubicBezTo>
                  <a:pt x="152" y="167"/>
                  <a:pt x="150" y="169"/>
                  <a:pt x="148" y="171"/>
                </a:cubicBezTo>
                <a:cubicBezTo>
                  <a:pt x="148" y="172"/>
                  <a:pt x="147" y="173"/>
                  <a:pt x="148" y="174"/>
                </a:cubicBezTo>
                <a:cubicBezTo>
                  <a:pt x="150" y="175"/>
                  <a:pt x="151" y="177"/>
                  <a:pt x="152" y="178"/>
                </a:cubicBezTo>
                <a:cubicBezTo>
                  <a:pt x="153" y="179"/>
                  <a:pt x="154" y="179"/>
                  <a:pt x="155" y="180"/>
                </a:cubicBezTo>
                <a:cubicBezTo>
                  <a:pt x="156" y="181"/>
                  <a:pt x="157" y="182"/>
                  <a:pt x="158" y="183"/>
                </a:cubicBezTo>
                <a:cubicBezTo>
                  <a:pt x="159" y="184"/>
                  <a:pt x="160" y="185"/>
                  <a:pt x="161" y="185"/>
                </a:cubicBezTo>
                <a:cubicBezTo>
                  <a:pt x="161" y="186"/>
                  <a:pt x="163" y="186"/>
                  <a:pt x="163" y="187"/>
                </a:cubicBezTo>
                <a:cubicBezTo>
                  <a:pt x="164" y="188"/>
                  <a:pt x="165" y="189"/>
                  <a:pt x="166" y="189"/>
                </a:cubicBezTo>
                <a:cubicBezTo>
                  <a:pt x="167" y="190"/>
                  <a:pt x="168" y="191"/>
                  <a:pt x="169" y="191"/>
                </a:cubicBezTo>
                <a:cubicBezTo>
                  <a:pt x="169" y="192"/>
                  <a:pt x="170" y="193"/>
                  <a:pt x="171" y="194"/>
                </a:cubicBezTo>
                <a:cubicBezTo>
                  <a:pt x="172" y="195"/>
                  <a:pt x="173" y="195"/>
                  <a:pt x="173" y="196"/>
                </a:cubicBezTo>
                <a:cubicBezTo>
                  <a:pt x="174" y="197"/>
                  <a:pt x="175" y="197"/>
                  <a:pt x="176" y="198"/>
                </a:cubicBezTo>
                <a:cubicBezTo>
                  <a:pt x="176" y="198"/>
                  <a:pt x="177" y="198"/>
                  <a:pt x="177" y="199"/>
                </a:cubicBezTo>
                <a:cubicBezTo>
                  <a:pt x="177" y="200"/>
                  <a:pt x="178" y="201"/>
                  <a:pt x="178" y="201"/>
                </a:cubicBezTo>
                <a:cubicBezTo>
                  <a:pt x="180" y="201"/>
                  <a:pt x="181" y="203"/>
                  <a:pt x="183" y="205"/>
                </a:cubicBezTo>
                <a:cubicBezTo>
                  <a:pt x="184" y="206"/>
                  <a:pt x="186" y="206"/>
                  <a:pt x="187" y="207"/>
                </a:cubicBezTo>
                <a:cubicBezTo>
                  <a:pt x="188" y="209"/>
                  <a:pt x="189" y="210"/>
                  <a:pt x="190" y="211"/>
                </a:cubicBezTo>
                <a:cubicBezTo>
                  <a:pt x="193" y="213"/>
                  <a:pt x="195" y="215"/>
                  <a:pt x="197" y="217"/>
                </a:cubicBezTo>
                <a:cubicBezTo>
                  <a:pt x="198" y="217"/>
                  <a:pt x="198" y="219"/>
                  <a:pt x="199" y="218"/>
                </a:cubicBezTo>
                <a:cubicBezTo>
                  <a:pt x="200" y="219"/>
                  <a:pt x="200" y="220"/>
                  <a:pt x="200" y="221"/>
                </a:cubicBezTo>
                <a:cubicBezTo>
                  <a:pt x="201" y="221"/>
                  <a:pt x="200" y="221"/>
                  <a:pt x="200" y="221"/>
                </a:cubicBezTo>
                <a:cubicBezTo>
                  <a:pt x="199" y="222"/>
                  <a:pt x="200" y="222"/>
                  <a:pt x="201" y="223"/>
                </a:cubicBezTo>
                <a:cubicBezTo>
                  <a:pt x="200" y="223"/>
                  <a:pt x="200" y="224"/>
                  <a:pt x="200" y="225"/>
                </a:cubicBezTo>
                <a:cubicBezTo>
                  <a:pt x="200" y="225"/>
                  <a:pt x="200" y="225"/>
                  <a:pt x="199" y="225"/>
                </a:cubicBezTo>
                <a:cubicBezTo>
                  <a:pt x="199" y="225"/>
                  <a:pt x="198" y="225"/>
                  <a:pt x="198" y="225"/>
                </a:cubicBezTo>
                <a:cubicBezTo>
                  <a:pt x="197" y="224"/>
                  <a:pt x="197" y="224"/>
                  <a:pt x="197" y="223"/>
                </a:cubicBezTo>
                <a:cubicBezTo>
                  <a:pt x="197" y="222"/>
                  <a:pt x="196" y="222"/>
                  <a:pt x="196" y="222"/>
                </a:cubicBezTo>
                <a:cubicBezTo>
                  <a:pt x="196" y="222"/>
                  <a:pt x="195" y="222"/>
                  <a:pt x="195" y="222"/>
                </a:cubicBezTo>
                <a:cubicBezTo>
                  <a:pt x="196" y="223"/>
                  <a:pt x="196" y="225"/>
                  <a:pt x="197" y="226"/>
                </a:cubicBezTo>
                <a:cubicBezTo>
                  <a:pt x="198" y="226"/>
                  <a:pt x="199" y="226"/>
                  <a:pt x="200" y="225"/>
                </a:cubicBezTo>
                <a:moveTo>
                  <a:pt x="198" y="221"/>
                </a:moveTo>
                <a:cubicBezTo>
                  <a:pt x="198" y="220"/>
                  <a:pt x="197" y="220"/>
                  <a:pt x="197" y="220"/>
                </a:cubicBezTo>
                <a:cubicBezTo>
                  <a:pt x="197" y="220"/>
                  <a:pt x="197" y="221"/>
                  <a:pt x="197" y="221"/>
                </a:cubicBezTo>
                <a:cubicBezTo>
                  <a:pt x="197" y="221"/>
                  <a:pt x="197" y="221"/>
                  <a:pt x="197" y="221"/>
                </a:cubicBezTo>
                <a:cubicBezTo>
                  <a:pt x="197" y="221"/>
                  <a:pt x="198" y="221"/>
                  <a:pt x="198" y="221"/>
                </a:cubicBezTo>
                <a:moveTo>
                  <a:pt x="742" y="303"/>
                </a:moveTo>
                <a:cubicBezTo>
                  <a:pt x="742" y="304"/>
                  <a:pt x="742" y="304"/>
                  <a:pt x="741" y="304"/>
                </a:cubicBezTo>
                <a:cubicBezTo>
                  <a:pt x="740" y="305"/>
                  <a:pt x="739" y="306"/>
                  <a:pt x="739" y="305"/>
                </a:cubicBezTo>
                <a:cubicBezTo>
                  <a:pt x="737" y="305"/>
                  <a:pt x="736" y="307"/>
                  <a:pt x="735" y="307"/>
                </a:cubicBezTo>
                <a:cubicBezTo>
                  <a:pt x="734" y="306"/>
                  <a:pt x="733" y="308"/>
                  <a:pt x="732" y="307"/>
                </a:cubicBezTo>
                <a:cubicBezTo>
                  <a:pt x="731" y="307"/>
                  <a:pt x="731" y="309"/>
                  <a:pt x="730" y="308"/>
                </a:cubicBezTo>
                <a:cubicBezTo>
                  <a:pt x="729" y="308"/>
                  <a:pt x="728" y="309"/>
                  <a:pt x="727" y="309"/>
                </a:cubicBezTo>
                <a:cubicBezTo>
                  <a:pt x="726" y="310"/>
                  <a:pt x="725" y="311"/>
                  <a:pt x="724" y="310"/>
                </a:cubicBezTo>
                <a:cubicBezTo>
                  <a:pt x="723" y="312"/>
                  <a:pt x="722" y="311"/>
                  <a:pt x="721" y="311"/>
                </a:cubicBezTo>
                <a:cubicBezTo>
                  <a:pt x="720" y="311"/>
                  <a:pt x="719" y="313"/>
                  <a:pt x="718" y="312"/>
                </a:cubicBezTo>
                <a:cubicBezTo>
                  <a:pt x="717" y="312"/>
                  <a:pt x="716" y="312"/>
                  <a:pt x="715" y="313"/>
                </a:cubicBezTo>
                <a:cubicBezTo>
                  <a:pt x="714" y="314"/>
                  <a:pt x="713" y="313"/>
                  <a:pt x="713" y="314"/>
                </a:cubicBezTo>
                <a:cubicBezTo>
                  <a:pt x="711" y="314"/>
                  <a:pt x="709" y="316"/>
                  <a:pt x="707" y="315"/>
                </a:cubicBezTo>
                <a:cubicBezTo>
                  <a:pt x="706" y="316"/>
                  <a:pt x="705" y="316"/>
                  <a:pt x="703" y="316"/>
                </a:cubicBezTo>
                <a:cubicBezTo>
                  <a:pt x="702" y="318"/>
                  <a:pt x="700" y="316"/>
                  <a:pt x="699" y="318"/>
                </a:cubicBezTo>
                <a:cubicBezTo>
                  <a:pt x="697" y="317"/>
                  <a:pt x="696" y="320"/>
                  <a:pt x="694" y="319"/>
                </a:cubicBezTo>
                <a:cubicBezTo>
                  <a:pt x="694" y="319"/>
                  <a:pt x="693" y="319"/>
                  <a:pt x="693" y="319"/>
                </a:cubicBezTo>
                <a:cubicBezTo>
                  <a:pt x="693" y="320"/>
                  <a:pt x="691" y="319"/>
                  <a:pt x="690" y="320"/>
                </a:cubicBezTo>
                <a:cubicBezTo>
                  <a:pt x="689" y="321"/>
                  <a:pt x="688" y="321"/>
                  <a:pt x="687" y="322"/>
                </a:cubicBezTo>
                <a:cubicBezTo>
                  <a:pt x="686" y="322"/>
                  <a:pt x="686" y="322"/>
                  <a:pt x="685" y="323"/>
                </a:cubicBezTo>
                <a:cubicBezTo>
                  <a:pt x="685" y="323"/>
                  <a:pt x="684" y="323"/>
                  <a:pt x="683" y="323"/>
                </a:cubicBezTo>
                <a:cubicBezTo>
                  <a:pt x="682" y="322"/>
                  <a:pt x="681" y="324"/>
                  <a:pt x="680" y="324"/>
                </a:cubicBezTo>
                <a:cubicBezTo>
                  <a:pt x="680" y="324"/>
                  <a:pt x="680" y="324"/>
                  <a:pt x="680" y="324"/>
                </a:cubicBezTo>
                <a:cubicBezTo>
                  <a:pt x="681" y="325"/>
                  <a:pt x="681" y="326"/>
                  <a:pt x="681" y="327"/>
                </a:cubicBezTo>
                <a:cubicBezTo>
                  <a:pt x="681" y="328"/>
                  <a:pt x="680" y="329"/>
                  <a:pt x="682" y="330"/>
                </a:cubicBezTo>
                <a:cubicBezTo>
                  <a:pt x="681" y="331"/>
                  <a:pt x="681" y="332"/>
                  <a:pt x="683" y="333"/>
                </a:cubicBezTo>
                <a:cubicBezTo>
                  <a:pt x="683" y="334"/>
                  <a:pt x="684" y="335"/>
                  <a:pt x="683" y="337"/>
                </a:cubicBezTo>
                <a:cubicBezTo>
                  <a:pt x="683" y="337"/>
                  <a:pt x="683" y="337"/>
                  <a:pt x="684" y="337"/>
                </a:cubicBezTo>
                <a:cubicBezTo>
                  <a:pt x="684" y="338"/>
                  <a:pt x="685" y="339"/>
                  <a:pt x="684" y="339"/>
                </a:cubicBezTo>
                <a:cubicBezTo>
                  <a:pt x="684" y="340"/>
                  <a:pt x="683" y="341"/>
                  <a:pt x="682" y="341"/>
                </a:cubicBezTo>
                <a:cubicBezTo>
                  <a:pt x="682" y="341"/>
                  <a:pt x="681" y="341"/>
                  <a:pt x="680" y="342"/>
                </a:cubicBezTo>
                <a:cubicBezTo>
                  <a:pt x="680" y="342"/>
                  <a:pt x="679" y="342"/>
                  <a:pt x="679" y="342"/>
                </a:cubicBezTo>
                <a:cubicBezTo>
                  <a:pt x="678" y="342"/>
                  <a:pt x="678" y="342"/>
                  <a:pt x="677" y="342"/>
                </a:cubicBezTo>
                <a:cubicBezTo>
                  <a:pt x="677" y="342"/>
                  <a:pt x="677" y="341"/>
                  <a:pt x="676" y="341"/>
                </a:cubicBezTo>
                <a:cubicBezTo>
                  <a:pt x="676" y="340"/>
                  <a:pt x="676" y="340"/>
                  <a:pt x="676" y="340"/>
                </a:cubicBezTo>
                <a:cubicBezTo>
                  <a:pt x="676" y="338"/>
                  <a:pt x="676" y="337"/>
                  <a:pt x="675" y="336"/>
                </a:cubicBezTo>
                <a:cubicBezTo>
                  <a:pt x="675" y="335"/>
                  <a:pt x="675" y="334"/>
                  <a:pt x="674" y="333"/>
                </a:cubicBezTo>
                <a:cubicBezTo>
                  <a:pt x="675" y="332"/>
                  <a:pt x="673" y="331"/>
                  <a:pt x="673" y="330"/>
                </a:cubicBezTo>
                <a:cubicBezTo>
                  <a:pt x="672" y="329"/>
                  <a:pt x="672" y="328"/>
                  <a:pt x="672" y="327"/>
                </a:cubicBezTo>
                <a:cubicBezTo>
                  <a:pt x="671" y="326"/>
                  <a:pt x="671" y="325"/>
                  <a:pt x="671" y="324"/>
                </a:cubicBezTo>
                <a:cubicBezTo>
                  <a:pt x="671" y="323"/>
                  <a:pt x="670" y="323"/>
                  <a:pt x="670" y="322"/>
                </a:cubicBezTo>
                <a:cubicBezTo>
                  <a:pt x="670" y="321"/>
                  <a:pt x="670" y="320"/>
                  <a:pt x="670" y="319"/>
                </a:cubicBezTo>
                <a:cubicBezTo>
                  <a:pt x="670" y="319"/>
                  <a:pt x="669" y="318"/>
                  <a:pt x="669" y="317"/>
                </a:cubicBezTo>
                <a:cubicBezTo>
                  <a:pt x="670" y="317"/>
                  <a:pt x="671" y="316"/>
                  <a:pt x="672" y="316"/>
                </a:cubicBezTo>
                <a:cubicBezTo>
                  <a:pt x="673" y="316"/>
                  <a:pt x="674" y="316"/>
                  <a:pt x="675" y="316"/>
                </a:cubicBezTo>
                <a:cubicBezTo>
                  <a:pt x="676" y="314"/>
                  <a:pt x="678" y="316"/>
                  <a:pt x="679" y="314"/>
                </a:cubicBezTo>
                <a:cubicBezTo>
                  <a:pt x="680" y="314"/>
                  <a:pt x="681" y="314"/>
                  <a:pt x="682" y="313"/>
                </a:cubicBezTo>
                <a:cubicBezTo>
                  <a:pt x="683" y="313"/>
                  <a:pt x="684" y="313"/>
                  <a:pt x="685" y="312"/>
                </a:cubicBezTo>
                <a:cubicBezTo>
                  <a:pt x="685" y="312"/>
                  <a:pt x="686" y="312"/>
                  <a:pt x="686" y="312"/>
                </a:cubicBezTo>
                <a:cubicBezTo>
                  <a:pt x="687" y="313"/>
                  <a:pt x="688" y="311"/>
                  <a:pt x="690" y="311"/>
                </a:cubicBezTo>
                <a:cubicBezTo>
                  <a:pt x="690" y="311"/>
                  <a:pt x="691" y="310"/>
                  <a:pt x="692" y="310"/>
                </a:cubicBezTo>
                <a:cubicBezTo>
                  <a:pt x="693" y="311"/>
                  <a:pt x="695" y="310"/>
                  <a:pt x="696" y="309"/>
                </a:cubicBezTo>
                <a:cubicBezTo>
                  <a:pt x="697" y="309"/>
                  <a:pt x="698" y="308"/>
                  <a:pt x="700" y="308"/>
                </a:cubicBezTo>
                <a:cubicBezTo>
                  <a:pt x="701" y="309"/>
                  <a:pt x="702" y="307"/>
                  <a:pt x="703" y="307"/>
                </a:cubicBezTo>
                <a:cubicBezTo>
                  <a:pt x="704" y="308"/>
                  <a:pt x="705" y="307"/>
                  <a:pt x="705" y="307"/>
                </a:cubicBezTo>
                <a:cubicBezTo>
                  <a:pt x="706" y="306"/>
                  <a:pt x="707" y="307"/>
                  <a:pt x="707" y="306"/>
                </a:cubicBezTo>
                <a:cubicBezTo>
                  <a:pt x="707" y="306"/>
                  <a:pt x="708" y="306"/>
                  <a:pt x="708" y="306"/>
                </a:cubicBezTo>
                <a:cubicBezTo>
                  <a:pt x="709" y="306"/>
                  <a:pt x="710" y="306"/>
                  <a:pt x="711" y="306"/>
                </a:cubicBezTo>
                <a:cubicBezTo>
                  <a:pt x="711" y="304"/>
                  <a:pt x="713" y="305"/>
                  <a:pt x="714" y="304"/>
                </a:cubicBezTo>
                <a:cubicBezTo>
                  <a:pt x="714" y="304"/>
                  <a:pt x="715" y="304"/>
                  <a:pt x="715" y="304"/>
                </a:cubicBezTo>
                <a:cubicBezTo>
                  <a:pt x="716" y="303"/>
                  <a:pt x="716" y="303"/>
                  <a:pt x="717" y="303"/>
                </a:cubicBezTo>
                <a:cubicBezTo>
                  <a:pt x="718" y="303"/>
                  <a:pt x="719" y="303"/>
                  <a:pt x="720" y="302"/>
                </a:cubicBezTo>
                <a:cubicBezTo>
                  <a:pt x="721" y="301"/>
                  <a:pt x="723" y="302"/>
                  <a:pt x="724" y="301"/>
                </a:cubicBezTo>
                <a:cubicBezTo>
                  <a:pt x="725" y="301"/>
                  <a:pt x="726" y="301"/>
                  <a:pt x="726" y="300"/>
                </a:cubicBezTo>
                <a:cubicBezTo>
                  <a:pt x="727" y="299"/>
                  <a:pt x="728" y="300"/>
                  <a:pt x="729" y="300"/>
                </a:cubicBezTo>
                <a:cubicBezTo>
                  <a:pt x="730" y="300"/>
                  <a:pt x="731" y="298"/>
                  <a:pt x="732" y="299"/>
                </a:cubicBezTo>
                <a:cubicBezTo>
                  <a:pt x="733" y="298"/>
                  <a:pt x="734" y="298"/>
                  <a:pt x="735" y="298"/>
                </a:cubicBezTo>
                <a:cubicBezTo>
                  <a:pt x="736" y="298"/>
                  <a:pt x="737" y="297"/>
                  <a:pt x="738" y="296"/>
                </a:cubicBezTo>
                <a:cubicBezTo>
                  <a:pt x="739" y="296"/>
                  <a:pt x="740" y="296"/>
                  <a:pt x="741" y="296"/>
                </a:cubicBezTo>
                <a:cubicBezTo>
                  <a:pt x="742" y="296"/>
                  <a:pt x="744" y="295"/>
                  <a:pt x="745" y="295"/>
                </a:cubicBezTo>
                <a:cubicBezTo>
                  <a:pt x="746" y="294"/>
                  <a:pt x="748" y="295"/>
                  <a:pt x="749" y="293"/>
                </a:cubicBezTo>
                <a:cubicBezTo>
                  <a:pt x="749" y="293"/>
                  <a:pt x="750" y="293"/>
                  <a:pt x="751" y="294"/>
                </a:cubicBezTo>
                <a:cubicBezTo>
                  <a:pt x="750" y="294"/>
                  <a:pt x="750" y="294"/>
                  <a:pt x="750" y="295"/>
                </a:cubicBezTo>
                <a:cubicBezTo>
                  <a:pt x="750" y="295"/>
                  <a:pt x="751" y="295"/>
                  <a:pt x="751" y="296"/>
                </a:cubicBezTo>
                <a:cubicBezTo>
                  <a:pt x="751" y="296"/>
                  <a:pt x="751" y="297"/>
                  <a:pt x="750" y="297"/>
                </a:cubicBezTo>
                <a:cubicBezTo>
                  <a:pt x="750" y="297"/>
                  <a:pt x="749" y="297"/>
                  <a:pt x="749" y="297"/>
                </a:cubicBezTo>
                <a:cubicBezTo>
                  <a:pt x="748" y="298"/>
                  <a:pt x="750" y="300"/>
                  <a:pt x="748" y="301"/>
                </a:cubicBezTo>
                <a:cubicBezTo>
                  <a:pt x="748" y="300"/>
                  <a:pt x="748" y="300"/>
                  <a:pt x="748" y="299"/>
                </a:cubicBezTo>
                <a:cubicBezTo>
                  <a:pt x="748" y="299"/>
                  <a:pt x="747" y="299"/>
                  <a:pt x="747" y="299"/>
                </a:cubicBezTo>
                <a:cubicBezTo>
                  <a:pt x="747" y="299"/>
                  <a:pt x="747" y="299"/>
                  <a:pt x="747" y="298"/>
                </a:cubicBezTo>
                <a:cubicBezTo>
                  <a:pt x="747" y="298"/>
                  <a:pt x="747" y="298"/>
                  <a:pt x="747" y="298"/>
                </a:cubicBezTo>
                <a:cubicBezTo>
                  <a:pt x="746" y="298"/>
                  <a:pt x="746" y="298"/>
                  <a:pt x="746" y="298"/>
                </a:cubicBezTo>
                <a:cubicBezTo>
                  <a:pt x="746" y="298"/>
                  <a:pt x="745" y="298"/>
                  <a:pt x="745" y="298"/>
                </a:cubicBezTo>
                <a:cubicBezTo>
                  <a:pt x="745" y="299"/>
                  <a:pt x="746" y="299"/>
                  <a:pt x="746" y="299"/>
                </a:cubicBezTo>
                <a:cubicBezTo>
                  <a:pt x="746" y="299"/>
                  <a:pt x="746" y="299"/>
                  <a:pt x="747" y="299"/>
                </a:cubicBezTo>
                <a:cubicBezTo>
                  <a:pt x="747" y="299"/>
                  <a:pt x="747" y="300"/>
                  <a:pt x="747" y="300"/>
                </a:cubicBezTo>
                <a:cubicBezTo>
                  <a:pt x="746" y="300"/>
                  <a:pt x="745" y="300"/>
                  <a:pt x="744" y="299"/>
                </a:cubicBezTo>
                <a:cubicBezTo>
                  <a:pt x="744" y="299"/>
                  <a:pt x="743" y="299"/>
                  <a:pt x="743" y="299"/>
                </a:cubicBezTo>
                <a:cubicBezTo>
                  <a:pt x="742" y="300"/>
                  <a:pt x="742" y="300"/>
                  <a:pt x="742" y="301"/>
                </a:cubicBezTo>
                <a:cubicBezTo>
                  <a:pt x="742" y="301"/>
                  <a:pt x="742" y="301"/>
                  <a:pt x="741" y="301"/>
                </a:cubicBezTo>
                <a:cubicBezTo>
                  <a:pt x="741" y="301"/>
                  <a:pt x="741" y="301"/>
                  <a:pt x="741" y="301"/>
                </a:cubicBezTo>
                <a:cubicBezTo>
                  <a:pt x="741" y="301"/>
                  <a:pt x="741" y="302"/>
                  <a:pt x="741" y="302"/>
                </a:cubicBezTo>
                <a:cubicBezTo>
                  <a:pt x="741" y="302"/>
                  <a:pt x="742" y="303"/>
                  <a:pt x="742" y="303"/>
                </a:cubicBezTo>
                <a:moveTo>
                  <a:pt x="738" y="302"/>
                </a:moveTo>
                <a:cubicBezTo>
                  <a:pt x="738" y="302"/>
                  <a:pt x="738" y="302"/>
                  <a:pt x="738" y="302"/>
                </a:cubicBezTo>
                <a:cubicBezTo>
                  <a:pt x="738" y="302"/>
                  <a:pt x="739" y="301"/>
                  <a:pt x="738" y="301"/>
                </a:cubicBezTo>
                <a:cubicBezTo>
                  <a:pt x="738" y="301"/>
                  <a:pt x="738" y="301"/>
                  <a:pt x="738" y="301"/>
                </a:cubicBezTo>
                <a:cubicBezTo>
                  <a:pt x="738" y="301"/>
                  <a:pt x="738" y="302"/>
                  <a:pt x="739" y="303"/>
                </a:cubicBezTo>
                <a:cubicBezTo>
                  <a:pt x="739" y="303"/>
                  <a:pt x="739" y="303"/>
                  <a:pt x="739" y="302"/>
                </a:cubicBezTo>
                <a:cubicBezTo>
                  <a:pt x="739" y="302"/>
                  <a:pt x="739" y="302"/>
                  <a:pt x="739" y="302"/>
                </a:cubicBezTo>
                <a:cubicBezTo>
                  <a:pt x="738" y="302"/>
                  <a:pt x="739" y="302"/>
                  <a:pt x="739" y="303"/>
                </a:cubicBezTo>
                <a:cubicBezTo>
                  <a:pt x="739" y="303"/>
                  <a:pt x="739" y="303"/>
                  <a:pt x="739" y="304"/>
                </a:cubicBezTo>
                <a:cubicBezTo>
                  <a:pt x="739" y="303"/>
                  <a:pt x="739" y="303"/>
                  <a:pt x="738" y="302"/>
                </a:cubicBezTo>
                <a:moveTo>
                  <a:pt x="228" y="631"/>
                </a:moveTo>
                <a:cubicBezTo>
                  <a:pt x="228" y="629"/>
                  <a:pt x="229" y="629"/>
                  <a:pt x="231" y="629"/>
                </a:cubicBezTo>
                <a:cubicBezTo>
                  <a:pt x="231" y="630"/>
                  <a:pt x="232" y="631"/>
                  <a:pt x="233" y="632"/>
                </a:cubicBezTo>
                <a:cubicBezTo>
                  <a:pt x="235" y="632"/>
                  <a:pt x="236" y="633"/>
                  <a:pt x="237" y="634"/>
                </a:cubicBezTo>
                <a:cubicBezTo>
                  <a:pt x="237" y="635"/>
                  <a:pt x="239" y="634"/>
                  <a:pt x="239" y="636"/>
                </a:cubicBezTo>
                <a:cubicBezTo>
                  <a:pt x="239" y="636"/>
                  <a:pt x="239" y="636"/>
                  <a:pt x="239" y="636"/>
                </a:cubicBezTo>
                <a:cubicBezTo>
                  <a:pt x="239" y="636"/>
                  <a:pt x="238" y="636"/>
                  <a:pt x="238" y="636"/>
                </a:cubicBezTo>
                <a:cubicBezTo>
                  <a:pt x="238" y="636"/>
                  <a:pt x="237" y="636"/>
                  <a:pt x="238" y="636"/>
                </a:cubicBezTo>
                <a:cubicBezTo>
                  <a:pt x="238" y="637"/>
                  <a:pt x="238" y="636"/>
                  <a:pt x="239" y="636"/>
                </a:cubicBezTo>
                <a:cubicBezTo>
                  <a:pt x="239" y="636"/>
                  <a:pt x="240" y="636"/>
                  <a:pt x="240" y="636"/>
                </a:cubicBezTo>
                <a:cubicBezTo>
                  <a:pt x="241" y="637"/>
                  <a:pt x="241" y="637"/>
                  <a:pt x="241" y="638"/>
                </a:cubicBezTo>
                <a:cubicBezTo>
                  <a:pt x="242" y="639"/>
                  <a:pt x="242" y="639"/>
                  <a:pt x="242" y="640"/>
                </a:cubicBezTo>
                <a:cubicBezTo>
                  <a:pt x="244" y="640"/>
                  <a:pt x="245" y="642"/>
                  <a:pt x="247" y="642"/>
                </a:cubicBezTo>
                <a:cubicBezTo>
                  <a:pt x="247" y="642"/>
                  <a:pt x="247" y="642"/>
                  <a:pt x="247" y="642"/>
                </a:cubicBezTo>
                <a:cubicBezTo>
                  <a:pt x="246" y="644"/>
                  <a:pt x="245" y="646"/>
                  <a:pt x="244" y="647"/>
                </a:cubicBezTo>
                <a:cubicBezTo>
                  <a:pt x="244" y="647"/>
                  <a:pt x="243" y="647"/>
                  <a:pt x="243" y="647"/>
                </a:cubicBezTo>
                <a:cubicBezTo>
                  <a:pt x="242" y="646"/>
                  <a:pt x="243" y="644"/>
                  <a:pt x="241" y="646"/>
                </a:cubicBezTo>
                <a:cubicBezTo>
                  <a:pt x="241" y="646"/>
                  <a:pt x="241" y="646"/>
                  <a:pt x="241" y="646"/>
                </a:cubicBezTo>
                <a:cubicBezTo>
                  <a:pt x="241" y="645"/>
                  <a:pt x="240" y="644"/>
                  <a:pt x="240" y="644"/>
                </a:cubicBezTo>
                <a:cubicBezTo>
                  <a:pt x="240" y="643"/>
                  <a:pt x="239" y="642"/>
                  <a:pt x="238" y="641"/>
                </a:cubicBezTo>
                <a:cubicBezTo>
                  <a:pt x="238" y="642"/>
                  <a:pt x="238" y="642"/>
                  <a:pt x="237" y="642"/>
                </a:cubicBezTo>
                <a:cubicBezTo>
                  <a:pt x="236" y="642"/>
                  <a:pt x="236" y="641"/>
                  <a:pt x="235" y="640"/>
                </a:cubicBezTo>
                <a:cubicBezTo>
                  <a:pt x="235" y="639"/>
                  <a:pt x="234" y="639"/>
                  <a:pt x="234" y="637"/>
                </a:cubicBezTo>
                <a:cubicBezTo>
                  <a:pt x="234" y="637"/>
                  <a:pt x="234" y="637"/>
                  <a:pt x="234" y="637"/>
                </a:cubicBezTo>
                <a:cubicBezTo>
                  <a:pt x="234" y="637"/>
                  <a:pt x="234" y="637"/>
                  <a:pt x="234" y="638"/>
                </a:cubicBezTo>
                <a:cubicBezTo>
                  <a:pt x="234" y="638"/>
                  <a:pt x="234" y="638"/>
                  <a:pt x="234" y="638"/>
                </a:cubicBezTo>
                <a:cubicBezTo>
                  <a:pt x="234" y="637"/>
                  <a:pt x="235" y="637"/>
                  <a:pt x="235" y="637"/>
                </a:cubicBezTo>
                <a:cubicBezTo>
                  <a:pt x="235" y="637"/>
                  <a:pt x="235" y="637"/>
                  <a:pt x="234" y="637"/>
                </a:cubicBezTo>
                <a:cubicBezTo>
                  <a:pt x="233" y="638"/>
                  <a:pt x="233" y="637"/>
                  <a:pt x="232" y="637"/>
                </a:cubicBezTo>
                <a:cubicBezTo>
                  <a:pt x="232" y="637"/>
                  <a:pt x="232" y="639"/>
                  <a:pt x="231" y="639"/>
                </a:cubicBezTo>
                <a:cubicBezTo>
                  <a:pt x="230" y="639"/>
                  <a:pt x="229" y="640"/>
                  <a:pt x="229" y="641"/>
                </a:cubicBezTo>
                <a:cubicBezTo>
                  <a:pt x="228" y="642"/>
                  <a:pt x="226" y="643"/>
                  <a:pt x="225" y="645"/>
                </a:cubicBezTo>
                <a:cubicBezTo>
                  <a:pt x="226" y="646"/>
                  <a:pt x="223" y="647"/>
                  <a:pt x="223" y="649"/>
                </a:cubicBezTo>
                <a:cubicBezTo>
                  <a:pt x="223" y="649"/>
                  <a:pt x="222" y="650"/>
                  <a:pt x="221" y="651"/>
                </a:cubicBezTo>
                <a:cubicBezTo>
                  <a:pt x="220" y="651"/>
                  <a:pt x="220" y="653"/>
                  <a:pt x="219" y="654"/>
                </a:cubicBezTo>
                <a:cubicBezTo>
                  <a:pt x="219" y="654"/>
                  <a:pt x="219" y="655"/>
                  <a:pt x="218" y="656"/>
                </a:cubicBezTo>
                <a:cubicBezTo>
                  <a:pt x="217" y="656"/>
                  <a:pt x="217" y="656"/>
                  <a:pt x="217" y="657"/>
                </a:cubicBezTo>
                <a:cubicBezTo>
                  <a:pt x="217" y="659"/>
                  <a:pt x="218" y="660"/>
                  <a:pt x="219" y="660"/>
                </a:cubicBezTo>
                <a:cubicBezTo>
                  <a:pt x="220" y="661"/>
                  <a:pt x="221" y="661"/>
                  <a:pt x="222" y="662"/>
                </a:cubicBezTo>
                <a:cubicBezTo>
                  <a:pt x="223" y="662"/>
                  <a:pt x="224" y="663"/>
                  <a:pt x="225" y="664"/>
                </a:cubicBezTo>
                <a:cubicBezTo>
                  <a:pt x="225" y="664"/>
                  <a:pt x="226" y="664"/>
                  <a:pt x="226" y="664"/>
                </a:cubicBezTo>
                <a:cubicBezTo>
                  <a:pt x="226" y="664"/>
                  <a:pt x="226" y="665"/>
                  <a:pt x="226" y="666"/>
                </a:cubicBezTo>
                <a:cubicBezTo>
                  <a:pt x="225" y="667"/>
                  <a:pt x="224" y="668"/>
                  <a:pt x="223" y="668"/>
                </a:cubicBezTo>
                <a:cubicBezTo>
                  <a:pt x="223" y="669"/>
                  <a:pt x="223" y="670"/>
                  <a:pt x="222" y="671"/>
                </a:cubicBezTo>
                <a:cubicBezTo>
                  <a:pt x="221" y="670"/>
                  <a:pt x="221" y="669"/>
                  <a:pt x="220" y="669"/>
                </a:cubicBezTo>
                <a:cubicBezTo>
                  <a:pt x="218" y="669"/>
                  <a:pt x="218" y="668"/>
                  <a:pt x="217" y="667"/>
                </a:cubicBezTo>
                <a:cubicBezTo>
                  <a:pt x="216" y="666"/>
                  <a:pt x="216" y="665"/>
                  <a:pt x="215" y="664"/>
                </a:cubicBezTo>
                <a:cubicBezTo>
                  <a:pt x="214" y="664"/>
                  <a:pt x="213" y="665"/>
                  <a:pt x="213" y="663"/>
                </a:cubicBezTo>
                <a:cubicBezTo>
                  <a:pt x="211" y="665"/>
                  <a:pt x="210" y="666"/>
                  <a:pt x="208" y="667"/>
                </a:cubicBezTo>
                <a:cubicBezTo>
                  <a:pt x="208" y="669"/>
                  <a:pt x="206" y="670"/>
                  <a:pt x="205" y="671"/>
                </a:cubicBezTo>
                <a:cubicBezTo>
                  <a:pt x="206" y="673"/>
                  <a:pt x="204" y="673"/>
                  <a:pt x="204" y="674"/>
                </a:cubicBezTo>
                <a:cubicBezTo>
                  <a:pt x="203" y="675"/>
                  <a:pt x="202" y="675"/>
                  <a:pt x="201" y="677"/>
                </a:cubicBezTo>
                <a:cubicBezTo>
                  <a:pt x="201" y="678"/>
                  <a:pt x="200" y="679"/>
                  <a:pt x="199" y="680"/>
                </a:cubicBezTo>
                <a:cubicBezTo>
                  <a:pt x="199" y="681"/>
                  <a:pt x="198" y="682"/>
                  <a:pt x="197" y="683"/>
                </a:cubicBezTo>
                <a:cubicBezTo>
                  <a:pt x="196" y="683"/>
                  <a:pt x="196" y="684"/>
                  <a:pt x="196" y="685"/>
                </a:cubicBezTo>
                <a:cubicBezTo>
                  <a:pt x="197" y="686"/>
                  <a:pt x="197" y="688"/>
                  <a:pt x="199" y="688"/>
                </a:cubicBezTo>
                <a:cubicBezTo>
                  <a:pt x="200" y="688"/>
                  <a:pt x="200" y="689"/>
                  <a:pt x="200" y="689"/>
                </a:cubicBezTo>
                <a:cubicBezTo>
                  <a:pt x="202" y="691"/>
                  <a:pt x="205" y="692"/>
                  <a:pt x="207" y="694"/>
                </a:cubicBezTo>
                <a:cubicBezTo>
                  <a:pt x="207" y="695"/>
                  <a:pt x="208" y="694"/>
                  <a:pt x="208" y="695"/>
                </a:cubicBezTo>
                <a:cubicBezTo>
                  <a:pt x="208" y="696"/>
                  <a:pt x="208" y="696"/>
                  <a:pt x="208" y="697"/>
                </a:cubicBezTo>
                <a:cubicBezTo>
                  <a:pt x="207" y="698"/>
                  <a:pt x="206" y="699"/>
                  <a:pt x="205" y="700"/>
                </a:cubicBezTo>
                <a:cubicBezTo>
                  <a:pt x="203" y="700"/>
                  <a:pt x="202" y="699"/>
                  <a:pt x="201" y="698"/>
                </a:cubicBezTo>
                <a:cubicBezTo>
                  <a:pt x="200" y="697"/>
                  <a:pt x="199" y="696"/>
                  <a:pt x="199" y="696"/>
                </a:cubicBezTo>
                <a:cubicBezTo>
                  <a:pt x="198" y="695"/>
                  <a:pt x="197" y="695"/>
                  <a:pt x="197" y="695"/>
                </a:cubicBezTo>
                <a:cubicBezTo>
                  <a:pt x="195" y="695"/>
                  <a:pt x="195" y="694"/>
                  <a:pt x="194" y="693"/>
                </a:cubicBezTo>
                <a:cubicBezTo>
                  <a:pt x="193" y="692"/>
                  <a:pt x="192" y="691"/>
                  <a:pt x="191" y="690"/>
                </a:cubicBezTo>
                <a:cubicBezTo>
                  <a:pt x="190" y="689"/>
                  <a:pt x="189" y="689"/>
                  <a:pt x="188" y="688"/>
                </a:cubicBezTo>
                <a:cubicBezTo>
                  <a:pt x="188" y="688"/>
                  <a:pt x="187" y="688"/>
                  <a:pt x="187" y="688"/>
                </a:cubicBezTo>
                <a:cubicBezTo>
                  <a:pt x="186" y="685"/>
                  <a:pt x="187" y="683"/>
                  <a:pt x="188" y="682"/>
                </a:cubicBezTo>
                <a:cubicBezTo>
                  <a:pt x="189" y="681"/>
                  <a:pt x="189" y="680"/>
                  <a:pt x="190" y="680"/>
                </a:cubicBezTo>
                <a:cubicBezTo>
                  <a:pt x="190" y="679"/>
                  <a:pt x="190" y="677"/>
                  <a:pt x="192" y="677"/>
                </a:cubicBezTo>
                <a:cubicBezTo>
                  <a:pt x="192" y="676"/>
                  <a:pt x="194" y="675"/>
                  <a:pt x="194" y="674"/>
                </a:cubicBezTo>
                <a:cubicBezTo>
                  <a:pt x="194" y="673"/>
                  <a:pt x="195" y="672"/>
                  <a:pt x="196" y="671"/>
                </a:cubicBezTo>
                <a:cubicBezTo>
                  <a:pt x="197" y="670"/>
                  <a:pt x="198" y="670"/>
                  <a:pt x="198" y="669"/>
                </a:cubicBezTo>
                <a:cubicBezTo>
                  <a:pt x="199" y="667"/>
                  <a:pt x="201" y="666"/>
                  <a:pt x="202" y="664"/>
                </a:cubicBezTo>
                <a:cubicBezTo>
                  <a:pt x="203" y="663"/>
                  <a:pt x="203" y="662"/>
                  <a:pt x="204" y="662"/>
                </a:cubicBezTo>
                <a:cubicBezTo>
                  <a:pt x="204" y="661"/>
                  <a:pt x="204" y="660"/>
                  <a:pt x="205" y="660"/>
                </a:cubicBezTo>
                <a:cubicBezTo>
                  <a:pt x="206" y="659"/>
                  <a:pt x="206" y="657"/>
                  <a:pt x="207" y="656"/>
                </a:cubicBezTo>
                <a:cubicBezTo>
                  <a:pt x="208" y="656"/>
                  <a:pt x="208" y="655"/>
                  <a:pt x="209" y="655"/>
                </a:cubicBezTo>
                <a:cubicBezTo>
                  <a:pt x="209" y="654"/>
                  <a:pt x="209" y="653"/>
                  <a:pt x="210" y="653"/>
                </a:cubicBezTo>
                <a:cubicBezTo>
                  <a:pt x="211" y="651"/>
                  <a:pt x="212" y="649"/>
                  <a:pt x="214" y="648"/>
                </a:cubicBezTo>
                <a:cubicBezTo>
                  <a:pt x="214" y="646"/>
                  <a:pt x="216" y="644"/>
                  <a:pt x="218" y="643"/>
                </a:cubicBezTo>
                <a:cubicBezTo>
                  <a:pt x="219" y="642"/>
                  <a:pt x="220" y="640"/>
                  <a:pt x="221" y="639"/>
                </a:cubicBezTo>
                <a:cubicBezTo>
                  <a:pt x="221" y="638"/>
                  <a:pt x="221" y="638"/>
                  <a:pt x="221" y="638"/>
                </a:cubicBezTo>
                <a:cubicBezTo>
                  <a:pt x="222" y="636"/>
                  <a:pt x="223" y="636"/>
                  <a:pt x="223" y="634"/>
                </a:cubicBezTo>
                <a:cubicBezTo>
                  <a:pt x="224" y="633"/>
                  <a:pt x="225" y="632"/>
                  <a:pt x="226" y="631"/>
                </a:cubicBezTo>
                <a:cubicBezTo>
                  <a:pt x="227" y="631"/>
                  <a:pt x="227" y="631"/>
                  <a:pt x="228" y="631"/>
                </a:cubicBezTo>
                <a:cubicBezTo>
                  <a:pt x="228" y="631"/>
                  <a:pt x="228" y="631"/>
                  <a:pt x="228" y="631"/>
                </a:cubicBezTo>
                <a:cubicBezTo>
                  <a:pt x="228" y="631"/>
                  <a:pt x="227" y="631"/>
                  <a:pt x="227" y="631"/>
                </a:cubicBezTo>
                <a:cubicBezTo>
                  <a:pt x="227" y="631"/>
                  <a:pt x="227" y="631"/>
                  <a:pt x="227" y="631"/>
                </a:cubicBezTo>
                <a:cubicBezTo>
                  <a:pt x="227" y="632"/>
                  <a:pt x="228" y="632"/>
                  <a:pt x="228" y="632"/>
                </a:cubicBezTo>
                <a:cubicBezTo>
                  <a:pt x="228" y="632"/>
                  <a:pt x="228" y="632"/>
                  <a:pt x="228" y="631"/>
                </a:cubicBezTo>
                <a:moveTo>
                  <a:pt x="193" y="689"/>
                </a:moveTo>
                <a:cubicBezTo>
                  <a:pt x="193" y="689"/>
                  <a:pt x="193" y="689"/>
                  <a:pt x="193" y="689"/>
                </a:cubicBezTo>
                <a:cubicBezTo>
                  <a:pt x="192" y="689"/>
                  <a:pt x="192" y="689"/>
                  <a:pt x="192" y="689"/>
                </a:cubicBezTo>
                <a:cubicBezTo>
                  <a:pt x="192" y="689"/>
                  <a:pt x="192" y="689"/>
                  <a:pt x="192" y="689"/>
                </a:cubicBezTo>
                <a:cubicBezTo>
                  <a:pt x="192" y="689"/>
                  <a:pt x="193" y="690"/>
                  <a:pt x="193" y="690"/>
                </a:cubicBezTo>
                <a:cubicBezTo>
                  <a:pt x="193" y="690"/>
                  <a:pt x="193" y="689"/>
                  <a:pt x="192" y="689"/>
                </a:cubicBezTo>
                <a:cubicBezTo>
                  <a:pt x="192" y="688"/>
                  <a:pt x="191" y="687"/>
                  <a:pt x="191" y="687"/>
                </a:cubicBezTo>
                <a:cubicBezTo>
                  <a:pt x="190" y="689"/>
                  <a:pt x="190" y="689"/>
                  <a:pt x="193" y="689"/>
                </a:cubicBezTo>
                <a:moveTo>
                  <a:pt x="231" y="637"/>
                </a:moveTo>
                <a:cubicBezTo>
                  <a:pt x="230" y="636"/>
                  <a:pt x="230" y="636"/>
                  <a:pt x="229" y="635"/>
                </a:cubicBezTo>
                <a:cubicBezTo>
                  <a:pt x="228" y="635"/>
                  <a:pt x="227" y="635"/>
                  <a:pt x="227" y="635"/>
                </a:cubicBezTo>
                <a:cubicBezTo>
                  <a:pt x="227" y="636"/>
                  <a:pt x="227" y="636"/>
                  <a:pt x="228" y="636"/>
                </a:cubicBezTo>
                <a:cubicBezTo>
                  <a:pt x="228" y="637"/>
                  <a:pt x="229" y="637"/>
                  <a:pt x="230" y="638"/>
                </a:cubicBezTo>
                <a:cubicBezTo>
                  <a:pt x="230" y="638"/>
                  <a:pt x="231" y="637"/>
                  <a:pt x="231" y="637"/>
                </a:cubicBezTo>
                <a:moveTo>
                  <a:pt x="232" y="633"/>
                </a:moveTo>
                <a:cubicBezTo>
                  <a:pt x="231" y="633"/>
                  <a:pt x="230" y="634"/>
                  <a:pt x="230" y="634"/>
                </a:cubicBezTo>
                <a:cubicBezTo>
                  <a:pt x="231" y="635"/>
                  <a:pt x="231" y="635"/>
                  <a:pt x="231" y="636"/>
                </a:cubicBezTo>
                <a:cubicBezTo>
                  <a:pt x="232" y="635"/>
                  <a:pt x="232" y="634"/>
                  <a:pt x="232" y="633"/>
                </a:cubicBezTo>
                <a:moveTo>
                  <a:pt x="238" y="638"/>
                </a:moveTo>
                <a:cubicBezTo>
                  <a:pt x="238" y="638"/>
                  <a:pt x="239" y="638"/>
                  <a:pt x="239" y="638"/>
                </a:cubicBezTo>
                <a:cubicBezTo>
                  <a:pt x="238" y="638"/>
                  <a:pt x="238" y="638"/>
                  <a:pt x="238" y="638"/>
                </a:cubicBezTo>
                <a:cubicBezTo>
                  <a:pt x="238" y="638"/>
                  <a:pt x="238" y="638"/>
                  <a:pt x="238" y="638"/>
                </a:cubicBezTo>
                <a:cubicBezTo>
                  <a:pt x="238" y="638"/>
                  <a:pt x="238" y="638"/>
                  <a:pt x="238" y="638"/>
                </a:cubicBezTo>
                <a:moveTo>
                  <a:pt x="241" y="639"/>
                </a:moveTo>
                <a:cubicBezTo>
                  <a:pt x="240" y="639"/>
                  <a:pt x="240" y="639"/>
                  <a:pt x="240" y="639"/>
                </a:cubicBezTo>
                <a:cubicBezTo>
                  <a:pt x="240" y="639"/>
                  <a:pt x="240" y="639"/>
                  <a:pt x="240" y="639"/>
                </a:cubicBezTo>
                <a:cubicBezTo>
                  <a:pt x="240" y="639"/>
                  <a:pt x="240" y="639"/>
                  <a:pt x="240" y="639"/>
                </a:cubicBezTo>
                <a:cubicBezTo>
                  <a:pt x="240" y="639"/>
                  <a:pt x="240" y="639"/>
                  <a:pt x="241" y="639"/>
                </a:cubicBezTo>
                <a:moveTo>
                  <a:pt x="195" y="689"/>
                </a:moveTo>
                <a:cubicBezTo>
                  <a:pt x="194" y="689"/>
                  <a:pt x="194" y="689"/>
                  <a:pt x="194" y="689"/>
                </a:cubicBezTo>
                <a:cubicBezTo>
                  <a:pt x="194" y="689"/>
                  <a:pt x="194" y="690"/>
                  <a:pt x="195" y="690"/>
                </a:cubicBezTo>
                <a:cubicBezTo>
                  <a:pt x="195" y="690"/>
                  <a:pt x="195" y="689"/>
                  <a:pt x="195" y="689"/>
                </a:cubicBezTo>
                <a:cubicBezTo>
                  <a:pt x="195" y="689"/>
                  <a:pt x="195" y="689"/>
                  <a:pt x="195" y="689"/>
                </a:cubicBezTo>
                <a:moveTo>
                  <a:pt x="195" y="691"/>
                </a:moveTo>
                <a:cubicBezTo>
                  <a:pt x="195" y="691"/>
                  <a:pt x="195" y="691"/>
                  <a:pt x="195" y="691"/>
                </a:cubicBezTo>
                <a:cubicBezTo>
                  <a:pt x="195" y="691"/>
                  <a:pt x="195" y="691"/>
                  <a:pt x="194" y="691"/>
                </a:cubicBezTo>
                <a:cubicBezTo>
                  <a:pt x="194" y="691"/>
                  <a:pt x="194" y="691"/>
                  <a:pt x="194" y="691"/>
                </a:cubicBezTo>
                <a:cubicBezTo>
                  <a:pt x="194" y="691"/>
                  <a:pt x="194" y="691"/>
                  <a:pt x="195" y="691"/>
                </a:cubicBezTo>
                <a:moveTo>
                  <a:pt x="132" y="404"/>
                </a:moveTo>
                <a:cubicBezTo>
                  <a:pt x="131" y="404"/>
                  <a:pt x="131" y="404"/>
                  <a:pt x="131" y="403"/>
                </a:cubicBezTo>
                <a:cubicBezTo>
                  <a:pt x="131" y="403"/>
                  <a:pt x="131" y="403"/>
                  <a:pt x="131" y="402"/>
                </a:cubicBezTo>
                <a:cubicBezTo>
                  <a:pt x="131" y="402"/>
                  <a:pt x="132" y="401"/>
                  <a:pt x="133" y="401"/>
                </a:cubicBezTo>
                <a:cubicBezTo>
                  <a:pt x="133" y="402"/>
                  <a:pt x="133" y="402"/>
                  <a:pt x="133" y="402"/>
                </a:cubicBezTo>
                <a:cubicBezTo>
                  <a:pt x="133" y="403"/>
                  <a:pt x="134" y="405"/>
                  <a:pt x="133" y="406"/>
                </a:cubicBezTo>
                <a:cubicBezTo>
                  <a:pt x="133" y="406"/>
                  <a:pt x="133" y="406"/>
                  <a:pt x="132" y="406"/>
                </a:cubicBezTo>
                <a:cubicBezTo>
                  <a:pt x="132" y="406"/>
                  <a:pt x="131" y="406"/>
                  <a:pt x="131" y="407"/>
                </a:cubicBezTo>
                <a:cubicBezTo>
                  <a:pt x="131" y="408"/>
                  <a:pt x="132" y="408"/>
                  <a:pt x="132" y="408"/>
                </a:cubicBezTo>
                <a:cubicBezTo>
                  <a:pt x="133" y="408"/>
                  <a:pt x="133" y="408"/>
                  <a:pt x="133" y="408"/>
                </a:cubicBezTo>
                <a:cubicBezTo>
                  <a:pt x="133" y="409"/>
                  <a:pt x="132" y="409"/>
                  <a:pt x="132" y="409"/>
                </a:cubicBezTo>
                <a:cubicBezTo>
                  <a:pt x="131" y="409"/>
                  <a:pt x="130" y="409"/>
                  <a:pt x="129" y="410"/>
                </a:cubicBezTo>
                <a:cubicBezTo>
                  <a:pt x="128" y="410"/>
                  <a:pt x="128" y="410"/>
                  <a:pt x="127" y="409"/>
                </a:cubicBezTo>
                <a:cubicBezTo>
                  <a:pt x="127" y="409"/>
                  <a:pt x="127" y="410"/>
                  <a:pt x="126" y="410"/>
                </a:cubicBezTo>
                <a:cubicBezTo>
                  <a:pt x="125" y="410"/>
                  <a:pt x="124" y="410"/>
                  <a:pt x="123" y="410"/>
                </a:cubicBezTo>
                <a:cubicBezTo>
                  <a:pt x="121" y="410"/>
                  <a:pt x="120" y="410"/>
                  <a:pt x="120" y="409"/>
                </a:cubicBezTo>
                <a:cubicBezTo>
                  <a:pt x="118" y="409"/>
                  <a:pt x="117" y="409"/>
                  <a:pt x="116" y="408"/>
                </a:cubicBezTo>
                <a:cubicBezTo>
                  <a:pt x="116" y="408"/>
                  <a:pt x="116" y="407"/>
                  <a:pt x="116" y="407"/>
                </a:cubicBezTo>
                <a:cubicBezTo>
                  <a:pt x="115" y="407"/>
                  <a:pt x="115" y="408"/>
                  <a:pt x="115" y="408"/>
                </a:cubicBezTo>
                <a:cubicBezTo>
                  <a:pt x="114" y="409"/>
                  <a:pt x="113" y="409"/>
                  <a:pt x="112" y="409"/>
                </a:cubicBezTo>
                <a:cubicBezTo>
                  <a:pt x="111" y="409"/>
                  <a:pt x="111" y="409"/>
                  <a:pt x="110" y="410"/>
                </a:cubicBezTo>
                <a:cubicBezTo>
                  <a:pt x="110" y="410"/>
                  <a:pt x="109" y="409"/>
                  <a:pt x="109" y="409"/>
                </a:cubicBezTo>
                <a:cubicBezTo>
                  <a:pt x="108" y="409"/>
                  <a:pt x="108" y="410"/>
                  <a:pt x="107" y="410"/>
                </a:cubicBezTo>
                <a:cubicBezTo>
                  <a:pt x="105" y="410"/>
                  <a:pt x="104" y="411"/>
                  <a:pt x="103" y="409"/>
                </a:cubicBezTo>
                <a:cubicBezTo>
                  <a:pt x="101" y="409"/>
                  <a:pt x="100" y="409"/>
                  <a:pt x="99" y="410"/>
                </a:cubicBezTo>
                <a:cubicBezTo>
                  <a:pt x="98" y="410"/>
                  <a:pt x="96" y="410"/>
                  <a:pt x="95" y="410"/>
                </a:cubicBezTo>
                <a:cubicBezTo>
                  <a:pt x="94" y="409"/>
                  <a:pt x="93" y="409"/>
                  <a:pt x="92" y="409"/>
                </a:cubicBezTo>
                <a:cubicBezTo>
                  <a:pt x="81" y="409"/>
                  <a:pt x="69" y="409"/>
                  <a:pt x="57" y="409"/>
                </a:cubicBezTo>
                <a:cubicBezTo>
                  <a:pt x="56" y="410"/>
                  <a:pt x="57" y="411"/>
                  <a:pt x="57" y="412"/>
                </a:cubicBezTo>
                <a:cubicBezTo>
                  <a:pt x="56" y="413"/>
                  <a:pt x="56" y="415"/>
                  <a:pt x="56" y="416"/>
                </a:cubicBezTo>
                <a:cubicBezTo>
                  <a:pt x="56" y="419"/>
                  <a:pt x="56" y="419"/>
                  <a:pt x="56" y="419"/>
                </a:cubicBezTo>
                <a:cubicBezTo>
                  <a:pt x="56" y="419"/>
                  <a:pt x="56" y="419"/>
                  <a:pt x="56" y="419"/>
                </a:cubicBezTo>
                <a:cubicBezTo>
                  <a:pt x="54" y="419"/>
                  <a:pt x="51" y="419"/>
                  <a:pt x="49" y="419"/>
                </a:cubicBezTo>
                <a:cubicBezTo>
                  <a:pt x="49" y="419"/>
                  <a:pt x="49" y="418"/>
                  <a:pt x="49" y="417"/>
                </a:cubicBezTo>
                <a:cubicBezTo>
                  <a:pt x="49" y="410"/>
                  <a:pt x="49" y="402"/>
                  <a:pt x="49" y="394"/>
                </a:cubicBezTo>
                <a:cubicBezTo>
                  <a:pt x="49" y="393"/>
                  <a:pt x="49" y="393"/>
                  <a:pt x="50" y="392"/>
                </a:cubicBezTo>
                <a:cubicBezTo>
                  <a:pt x="49" y="392"/>
                  <a:pt x="49" y="391"/>
                  <a:pt x="49" y="389"/>
                </a:cubicBezTo>
                <a:cubicBezTo>
                  <a:pt x="49" y="389"/>
                  <a:pt x="49" y="389"/>
                  <a:pt x="50" y="389"/>
                </a:cubicBezTo>
                <a:cubicBezTo>
                  <a:pt x="56" y="389"/>
                  <a:pt x="56" y="389"/>
                  <a:pt x="57" y="390"/>
                </a:cubicBezTo>
                <a:cubicBezTo>
                  <a:pt x="57" y="399"/>
                  <a:pt x="57" y="399"/>
                  <a:pt x="57" y="399"/>
                </a:cubicBezTo>
                <a:cubicBezTo>
                  <a:pt x="58" y="400"/>
                  <a:pt x="60" y="399"/>
                  <a:pt x="61" y="400"/>
                </a:cubicBezTo>
                <a:cubicBezTo>
                  <a:pt x="61" y="400"/>
                  <a:pt x="61" y="400"/>
                  <a:pt x="62" y="400"/>
                </a:cubicBezTo>
                <a:cubicBezTo>
                  <a:pt x="66" y="400"/>
                  <a:pt x="71" y="400"/>
                  <a:pt x="75" y="400"/>
                </a:cubicBezTo>
                <a:cubicBezTo>
                  <a:pt x="75" y="400"/>
                  <a:pt x="76" y="400"/>
                  <a:pt x="76" y="400"/>
                </a:cubicBezTo>
                <a:cubicBezTo>
                  <a:pt x="77" y="401"/>
                  <a:pt x="78" y="400"/>
                  <a:pt x="79" y="400"/>
                </a:cubicBezTo>
                <a:cubicBezTo>
                  <a:pt x="89" y="400"/>
                  <a:pt x="98" y="400"/>
                  <a:pt x="108" y="400"/>
                </a:cubicBezTo>
                <a:cubicBezTo>
                  <a:pt x="109" y="400"/>
                  <a:pt x="110" y="400"/>
                  <a:pt x="111" y="401"/>
                </a:cubicBezTo>
                <a:cubicBezTo>
                  <a:pt x="112" y="402"/>
                  <a:pt x="112" y="401"/>
                  <a:pt x="113" y="400"/>
                </a:cubicBezTo>
                <a:cubicBezTo>
                  <a:pt x="114" y="401"/>
                  <a:pt x="114" y="403"/>
                  <a:pt x="116" y="402"/>
                </a:cubicBezTo>
                <a:cubicBezTo>
                  <a:pt x="116" y="402"/>
                  <a:pt x="116" y="403"/>
                  <a:pt x="116" y="403"/>
                </a:cubicBezTo>
                <a:cubicBezTo>
                  <a:pt x="115" y="405"/>
                  <a:pt x="118" y="405"/>
                  <a:pt x="119" y="406"/>
                </a:cubicBezTo>
                <a:cubicBezTo>
                  <a:pt x="119" y="406"/>
                  <a:pt x="119" y="406"/>
                  <a:pt x="119" y="405"/>
                </a:cubicBezTo>
                <a:cubicBezTo>
                  <a:pt x="119" y="405"/>
                  <a:pt x="119" y="405"/>
                  <a:pt x="119" y="404"/>
                </a:cubicBezTo>
                <a:cubicBezTo>
                  <a:pt x="120" y="404"/>
                  <a:pt x="120" y="406"/>
                  <a:pt x="121" y="405"/>
                </a:cubicBezTo>
                <a:cubicBezTo>
                  <a:pt x="122" y="404"/>
                  <a:pt x="123" y="404"/>
                  <a:pt x="124" y="404"/>
                </a:cubicBezTo>
                <a:cubicBezTo>
                  <a:pt x="124" y="405"/>
                  <a:pt x="125" y="406"/>
                  <a:pt x="126" y="406"/>
                </a:cubicBezTo>
                <a:cubicBezTo>
                  <a:pt x="126" y="406"/>
                  <a:pt x="127" y="407"/>
                  <a:pt x="127" y="407"/>
                </a:cubicBezTo>
                <a:cubicBezTo>
                  <a:pt x="127" y="407"/>
                  <a:pt x="128" y="406"/>
                  <a:pt x="128" y="406"/>
                </a:cubicBezTo>
                <a:cubicBezTo>
                  <a:pt x="128" y="406"/>
                  <a:pt x="129" y="407"/>
                  <a:pt x="129" y="407"/>
                </a:cubicBezTo>
                <a:cubicBezTo>
                  <a:pt x="130" y="406"/>
                  <a:pt x="130" y="405"/>
                  <a:pt x="131" y="405"/>
                </a:cubicBezTo>
                <a:cubicBezTo>
                  <a:pt x="131" y="405"/>
                  <a:pt x="131" y="404"/>
                  <a:pt x="132" y="404"/>
                </a:cubicBezTo>
                <a:cubicBezTo>
                  <a:pt x="132" y="403"/>
                  <a:pt x="132" y="404"/>
                  <a:pt x="131" y="404"/>
                </a:cubicBezTo>
                <a:cubicBezTo>
                  <a:pt x="131" y="404"/>
                  <a:pt x="131" y="404"/>
                  <a:pt x="131" y="404"/>
                </a:cubicBezTo>
                <a:cubicBezTo>
                  <a:pt x="132" y="404"/>
                  <a:pt x="132" y="404"/>
                  <a:pt x="132" y="404"/>
                </a:cubicBezTo>
                <a:cubicBezTo>
                  <a:pt x="132" y="404"/>
                  <a:pt x="132" y="404"/>
                  <a:pt x="132" y="404"/>
                </a:cubicBezTo>
                <a:cubicBezTo>
                  <a:pt x="132" y="404"/>
                  <a:pt x="132" y="403"/>
                  <a:pt x="132" y="404"/>
                </a:cubicBezTo>
                <a:moveTo>
                  <a:pt x="87" y="406"/>
                </a:moveTo>
                <a:cubicBezTo>
                  <a:pt x="87" y="406"/>
                  <a:pt x="87" y="405"/>
                  <a:pt x="87" y="405"/>
                </a:cubicBezTo>
                <a:cubicBezTo>
                  <a:pt x="86" y="405"/>
                  <a:pt x="86" y="406"/>
                  <a:pt x="86" y="406"/>
                </a:cubicBezTo>
                <a:cubicBezTo>
                  <a:pt x="86" y="406"/>
                  <a:pt x="86" y="406"/>
                  <a:pt x="86" y="406"/>
                </a:cubicBezTo>
                <a:cubicBezTo>
                  <a:pt x="86" y="406"/>
                  <a:pt x="87" y="406"/>
                  <a:pt x="87" y="406"/>
                </a:cubicBezTo>
                <a:moveTo>
                  <a:pt x="122" y="408"/>
                </a:moveTo>
                <a:cubicBezTo>
                  <a:pt x="122" y="408"/>
                  <a:pt x="122" y="408"/>
                  <a:pt x="121" y="408"/>
                </a:cubicBezTo>
                <a:cubicBezTo>
                  <a:pt x="121" y="408"/>
                  <a:pt x="121" y="408"/>
                  <a:pt x="121" y="409"/>
                </a:cubicBezTo>
                <a:cubicBezTo>
                  <a:pt x="121" y="409"/>
                  <a:pt x="121" y="409"/>
                  <a:pt x="121" y="409"/>
                </a:cubicBezTo>
                <a:cubicBezTo>
                  <a:pt x="122" y="409"/>
                  <a:pt x="122" y="409"/>
                  <a:pt x="122" y="408"/>
                </a:cubicBezTo>
                <a:moveTo>
                  <a:pt x="142" y="230"/>
                </a:moveTo>
                <a:cubicBezTo>
                  <a:pt x="141" y="231"/>
                  <a:pt x="141" y="230"/>
                  <a:pt x="140" y="229"/>
                </a:cubicBezTo>
                <a:cubicBezTo>
                  <a:pt x="139" y="229"/>
                  <a:pt x="139" y="229"/>
                  <a:pt x="138" y="228"/>
                </a:cubicBezTo>
                <a:cubicBezTo>
                  <a:pt x="138" y="228"/>
                  <a:pt x="137" y="227"/>
                  <a:pt x="137" y="227"/>
                </a:cubicBezTo>
                <a:cubicBezTo>
                  <a:pt x="136" y="226"/>
                  <a:pt x="136" y="225"/>
                  <a:pt x="135" y="225"/>
                </a:cubicBezTo>
                <a:cubicBezTo>
                  <a:pt x="134" y="225"/>
                  <a:pt x="134" y="224"/>
                  <a:pt x="134" y="224"/>
                </a:cubicBezTo>
                <a:cubicBezTo>
                  <a:pt x="134" y="223"/>
                  <a:pt x="135" y="223"/>
                  <a:pt x="135" y="223"/>
                </a:cubicBezTo>
                <a:cubicBezTo>
                  <a:pt x="136" y="223"/>
                  <a:pt x="138" y="222"/>
                  <a:pt x="139" y="224"/>
                </a:cubicBezTo>
                <a:cubicBezTo>
                  <a:pt x="141" y="224"/>
                  <a:pt x="142" y="224"/>
                  <a:pt x="143" y="224"/>
                </a:cubicBezTo>
                <a:cubicBezTo>
                  <a:pt x="144" y="224"/>
                  <a:pt x="144" y="225"/>
                  <a:pt x="144" y="225"/>
                </a:cubicBezTo>
                <a:cubicBezTo>
                  <a:pt x="143" y="225"/>
                  <a:pt x="143" y="225"/>
                  <a:pt x="142" y="225"/>
                </a:cubicBezTo>
                <a:cubicBezTo>
                  <a:pt x="142" y="226"/>
                  <a:pt x="140" y="226"/>
                  <a:pt x="139" y="227"/>
                </a:cubicBezTo>
                <a:cubicBezTo>
                  <a:pt x="139" y="227"/>
                  <a:pt x="139" y="227"/>
                  <a:pt x="139" y="228"/>
                </a:cubicBezTo>
                <a:cubicBezTo>
                  <a:pt x="140" y="228"/>
                  <a:pt x="140" y="228"/>
                  <a:pt x="141" y="228"/>
                </a:cubicBezTo>
                <a:cubicBezTo>
                  <a:pt x="141" y="227"/>
                  <a:pt x="142" y="227"/>
                  <a:pt x="143" y="227"/>
                </a:cubicBezTo>
                <a:cubicBezTo>
                  <a:pt x="144" y="227"/>
                  <a:pt x="144" y="227"/>
                  <a:pt x="144" y="225"/>
                </a:cubicBezTo>
                <a:cubicBezTo>
                  <a:pt x="144" y="225"/>
                  <a:pt x="145" y="225"/>
                  <a:pt x="146" y="225"/>
                </a:cubicBezTo>
                <a:cubicBezTo>
                  <a:pt x="146" y="226"/>
                  <a:pt x="148" y="227"/>
                  <a:pt x="148" y="228"/>
                </a:cubicBezTo>
                <a:cubicBezTo>
                  <a:pt x="148" y="229"/>
                  <a:pt x="149" y="229"/>
                  <a:pt x="150" y="230"/>
                </a:cubicBezTo>
                <a:cubicBezTo>
                  <a:pt x="152" y="231"/>
                  <a:pt x="153" y="233"/>
                  <a:pt x="155" y="234"/>
                </a:cubicBezTo>
                <a:cubicBezTo>
                  <a:pt x="156" y="233"/>
                  <a:pt x="156" y="231"/>
                  <a:pt x="158" y="229"/>
                </a:cubicBezTo>
                <a:cubicBezTo>
                  <a:pt x="159" y="229"/>
                  <a:pt x="159" y="228"/>
                  <a:pt x="159" y="227"/>
                </a:cubicBezTo>
                <a:cubicBezTo>
                  <a:pt x="160" y="226"/>
                  <a:pt x="160" y="226"/>
                  <a:pt x="158" y="225"/>
                </a:cubicBezTo>
                <a:cubicBezTo>
                  <a:pt x="158" y="225"/>
                  <a:pt x="158" y="225"/>
                  <a:pt x="158" y="224"/>
                </a:cubicBezTo>
                <a:cubicBezTo>
                  <a:pt x="159" y="224"/>
                  <a:pt x="159" y="224"/>
                  <a:pt x="160" y="224"/>
                </a:cubicBezTo>
                <a:cubicBezTo>
                  <a:pt x="160" y="223"/>
                  <a:pt x="159" y="223"/>
                  <a:pt x="159" y="223"/>
                </a:cubicBezTo>
                <a:cubicBezTo>
                  <a:pt x="158" y="222"/>
                  <a:pt x="158" y="222"/>
                  <a:pt x="157" y="223"/>
                </a:cubicBezTo>
                <a:cubicBezTo>
                  <a:pt x="157" y="224"/>
                  <a:pt x="156" y="224"/>
                  <a:pt x="155" y="224"/>
                </a:cubicBezTo>
                <a:cubicBezTo>
                  <a:pt x="155" y="223"/>
                  <a:pt x="154" y="223"/>
                  <a:pt x="154" y="222"/>
                </a:cubicBezTo>
                <a:cubicBezTo>
                  <a:pt x="153" y="221"/>
                  <a:pt x="153" y="221"/>
                  <a:pt x="154" y="220"/>
                </a:cubicBezTo>
                <a:cubicBezTo>
                  <a:pt x="154" y="219"/>
                  <a:pt x="153" y="219"/>
                  <a:pt x="153" y="218"/>
                </a:cubicBezTo>
                <a:cubicBezTo>
                  <a:pt x="152" y="218"/>
                  <a:pt x="151" y="218"/>
                  <a:pt x="150" y="218"/>
                </a:cubicBezTo>
                <a:cubicBezTo>
                  <a:pt x="149" y="219"/>
                  <a:pt x="148" y="218"/>
                  <a:pt x="148" y="217"/>
                </a:cubicBezTo>
                <a:cubicBezTo>
                  <a:pt x="148" y="217"/>
                  <a:pt x="148" y="216"/>
                  <a:pt x="148" y="216"/>
                </a:cubicBezTo>
                <a:cubicBezTo>
                  <a:pt x="148" y="216"/>
                  <a:pt x="148" y="215"/>
                  <a:pt x="147" y="215"/>
                </a:cubicBezTo>
                <a:cubicBezTo>
                  <a:pt x="147" y="216"/>
                  <a:pt x="146" y="217"/>
                  <a:pt x="145" y="217"/>
                </a:cubicBezTo>
                <a:cubicBezTo>
                  <a:pt x="144" y="216"/>
                  <a:pt x="145" y="215"/>
                  <a:pt x="145" y="214"/>
                </a:cubicBezTo>
                <a:cubicBezTo>
                  <a:pt x="144" y="214"/>
                  <a:pt x="144" y="214"/>
                  <a:pt x="143" y="213"/>
                </a:cubicBezTo>
                <a:cubicBezTo>
                  <a:pt x="143" y="213"/>
                  <a:pt x="142" y="212"/>
                  <a:pt x="142" y="212"/>
                </a:cubicBezTo>
                <a:cubicBezTo>
                  <a:pt x="141" y="212"/>
                  <a:pt x="141" y="211"/>
                  <a:pt x="140" y="212"/>
                </a:cubicBezTo>
                <a:cubicBezTo>
                  <a:pt x="139" y="213"/>
                  <a:pt x="139" y="213"/>
                  <a:pt x="138" y="212"/>
                </a:cubicBezTo>
                <a:cubicBezTo>
                  <a:pt x="138" y="212"/>
                  <a:pt x="137" y="211"/>
                  <a:pt x="136" y="211"/>
                </a:cubicBezTo>
                <a:cubicBezTo>
                  <a:pt x="136" y="210"/>
                  <a:pt x="136" y="209"/>
                  <a:pt x="137" y="208"/>
                </a:cubicBezTo>
                <a:cubicBezTo>
                  <a:pt x="137" y="208"/>
                  <a:pt x="137" y="208"/>
                  <a:pt x="137" y="208"/>
                </a:cubicBezTo>
                <a:cubicBezTo>
                  <a:pt x="137" y="208"/>
                  <a:pt x="136" y="208"/>
                  <a:pt x="136" y="208"/>
                </a:cubicBezTo>
                <a:cubicBezTo>
                  <a:pt x="136" y="209"/>
                  <a:pt x="137" y="209"/>
                  <a:pt x="137" y="209"/>
                </a:cubicBezTo>
                <a:cubicBezTo>
                  <a:pt x="137" y="209"/>
                  <a:pt x="138" y="208"/>
                  <a:pt x="138" y="208"/>
                </a:cubicBezTo>
                <a:cubicBezTo>
                  <a:pt x="138" y="208"/>
                  <a:pt x="138" y="208"/>
                  <a:pt x="137" y="208"/>
                </a:cubicBezTo>
                <a:cubicBezTo>
                  <a:pt x="136" y="209"/>
                  <a:pt x="136" y="209"/>
                  <a:pt x="135" y="209"/>
                </a:cubicBezTo>
                <a:cubicBezTo>
                  <a:pt x="135" y="209"/>
                  <a:pt x="134" y="209"/>
                  <a:pt x="134" y="208"/>
                </a:cubicBezTo>
                <a:cubicBezTo>
                  <a:pt x="134" y="208"/>
                  <a:pt x="134" y="207"/>
                  <a:pt x="134" y="207"/>
                </a:cubicBezTo>
                <a:cubicBezTo>
                  <a:pt x="135" y="207"/>
                  <a:pt x="136" y="207"/>
                  <a:pt x="137" y="206"/>
                </a:cubicBezTo>
                <a:cubicBezTo>
                  <a:pt x="137" y="206"/>
                  <a:pt x="138" y="206"/>
                  <a:pt x="138" y="206"/>
                </a:cubicBezTo>
                <a:cubicBezTo>
                  <a:pt x="138" y="206"/>
                  <a:pt x="138" y="207"/>
                  <a:pt x="139" y="207"/>
                </a:cubicBezTo>
                <a:cubicBezTo>
                  <a:pt x="139" y="207"/>
                  <a:pt x="140" y="207"/>
                  <a:pt x="140" y="207"/>
                </a:cubicBezTo>
                <a:cubicBezTo>
                  <a:pt x="142" y="208"/>
                  <a:pt x="140" y="209"/>
                  <a:pt x="141" y="211"/>
                </a:cubicBezTo>
                <a:cubicBezTo>
                  <a:pt x="142" y="211"/>
                  <a:pt x="143" y="211"/>
                  <a:pt x="143" y="211"/>
                </a:cubicBezTo>
                <a:cubicBezTo>
                  <a:pt x="145" y="210"/>
                  <a:pt x="146" y="212"/>
                  <a:pt x="148" y="212"/>
                </a:cubicBezTo>
                <a:cubicBezTo>
                  <a:pt x="149" y="212"/>
                  <a:pt x="150" y="213"/>
                  <a:pt x="150" y="215"/>
                </a:cubicBezTo>
                <a:cubicBezTo>
                  <a:pt x="150" y="215"/>
                  <a:pt x="150" y="215"/>
                  <a:pt x="150" y="215"/>
                </a:cubicBezTo>
                <a:cubicBezTo>
                  <a:pt x="150" y="214"/>
                  <a:pt x="150" y="214"/>
                  <a:pt x="150" y="215"/>
                </a:cubicBezTo>
                <a:cubicBezTo>
                  <a:pt x="150" y="215"/>
                  <a:pt x="149" y="215"/>
                  <a:pt x="150" y="215"/>
                </a:cubicBezTo>
                <a:cubicBezTo>
                  <a:pt x="150" y="215"/>
                  <a:pt x="150" y="215"/>
                  <a:pt x="150" y="215"/>
                </a:cubicBezTo>
                <a:cubicBezTo>
                  <a:pt x="151" y="215"/>
                  <a:pt x="151" y="215"/>
                  <a:pt x="152" y="215"/>
                </a:cubicBezTo>
                <a:cubicBezTo>
                  <a:pt x="153" y="214"/>
                  <a:pt x="153" y="215"/>
                  <a:pt x="154" y="215"/>
                </a:cubicBezTo>
                <a:cubicBezTo>
                  <a:pt x="154" y="215"/>
                  <a:pt x="155" y="214"/>
                  <a:pt x="156" y="215"/>
                </a:cubicBezTo>
                <a:cubicBezTo>
                  <a:pt x="157" y="216"/>
                  <a:pt x="158" y="216"/>
                  <a:pt x="159" y="216"/>
                </a:cubicBezTo>
                <a:cubicBezTo>
                  <a:pt x="160" y="217"/>
                  <a:pt x="161" y="218"/>
                  <a:pt x="161" y="219"/>
                </a:cubicBezTo>
                <a:cubicBezTo>
                  <a:pt x="161" y="220"/>
                  <a:pt x="161" y="220"/>
                  <a:pt x="161" y="220"/>
                </a:cubicBezTo>
                <a:cubicBezTo>
                  <a:pt x="162" y="220"/>
                  <a:pt x="162" y="219"/>
                  <a:pt x="162" y="218"/>
                </a:cubicBezTo>
                <a:cubicBezTo>
                  <a:pt x="163" y="219"/>
                  <a:pt x="163" y="220"/>
                  <a:pt x="163" y="220"/>
                </a:cubicBezTo>
                <a:cubicBezTo>
                  <a:pt x="164" y="220"/>
                  <a:pt x="165" y="219"/>
                  <a:pt x="165" y="219"/>
                </a:cubicBezTo>
                <a:cubicBezTo>
                  <a:pt x="166" y="220"/>
                  <a:pt x="167" y="220"/>
                  <a:pt x="168" y="220"/>
                </a:cubicBezTo>
                <a:cubicBezTo>
                  <a:pt x="169" y="221"/>
                  <a:pt x="170" y="222"/>
                  <a:pt x="171" y="222"/>
                </a:cubicBezTo>
                <a:cubicBezTo>
                  <a:pt x="172" y="222"/>
                  <a:pt x="172" y="223"/>
                  <a:pt x="174" y="223"/>
                </a:cubicBezTo>
                <a:cubicBezTo>
                  <a:pt x="174" y="224"/>
                  <a:pt x="176" y="224"/>
                  <a:pt x="177" y="225"/>
                </a:cubicBezTo>
                <a:cubicBezTo>
                  <a:pt x="178" y="226"/>
                  <a:pt x="179" y="226"/>
                  <a:pt x="180" y="227"/>
                </a:cubicBezTo>
                <a:cubicBezTo>
                  <a:pt x="181" y="228"/>
                  <a:pt x="183" y="228"/>
                  <a:pt x="184" y="230"/>
                </a:cubicBezTo>
                <a:cubicBezTo>
                  <a:pt x="185" y="230"/>
                  <a:pt x="186" y="230"/>
                  <a:pt x="186" y="231"/>
                </a:cubicBezTo>
                <a:cubicBezTo>
                  <a:pt x="187" y="232"/>
                  <a:pt x="187" y="231"/>
                  <a:pt x="188" y="231"/>
                </a:cubicBezTo>
                <a:cubicBezTo>
                  <a:pt x="189" y="232"/>
                  <a:pt x="191" y="232"/>
                  <a:pt x="191" y="234"/>
                </a:cubicBezTo>
                <a:cubicBezTo>
                  <a:pt x="191" y="234"/>
                  <a:pt x="191" y="234"/>
                  <a:pt x="191" y="234"/>
                </a:cubicBezTo>
                <a:cubicBezTo>
                  <a:pt x="191" y="233"/>
                  <a:pt x="191" y="233"/>
                  <a:pt x="191" y="233"/>
                </a:cubicBezTo>
                <a:cubicBezTo>
                  <a:pt x="190" y="234"/>
                  <a:pt x="190" y="234"/>
                  <a:pt x="191" y="234"/>
                </a:cubicBezTo>
                <a:cubicBezTo>
                  <a:pt x="191" y="234"/>
                  <a:pt x="191" y="234"/>
                  <a:pt x="191" y="234"/>
                </a:cubicBezTo>
                <a:cubicBezTo>
                  <a:pt x="192" y="233"/>
                  <a:pt x="192" y="235"/>
                  <a:pt x="193" y="235"/>
                </a:cubicBezTo>
                <a:cubicBezTo>
                  <a:pt x="192" y="235"/>
                  <a:pt x="193" y="237"/>
                  <a:pt x="191" y="237"/>
                </a:cubicBezTo>
                <a:cubicBezTo>
                  <a:pt x="190" y="237"/>
                  <a:pt x="190" y="238"/>
                  <a:pt x="189" y="239"/>
                </a:cubicBezTo>
                <a:cubicBezTo>
                  <a:pt x="190" y="239"/>
                  <a:pt x="190" y="239"/>
                  <a:pt x="190" y="239"/>
                </a:cubicBezTo>
                <a:cubicBezTo>
                  <a:pt x="190" y="240"/>
                  <a:pt x="190" y="240"/>
                  <a:pt x="190" y="240"/>
                </a:cubicBezTo>
                <a:cubicBezTo>
                  <a:pt x="189" y="240"/>
                  <a:pt x="189" y="240"/>
                  <a:pt x="189" y="240"/>
                </a:cubicBezTo>
                <a:cubicBezTo>
                  <a:pt x="188" y="239"/>
                  <a:pt x="187" y="239"/>
                  <a:pt x="187" y="239"/>
                </a:cubicBezTo>
                <a:cubicBezTo>
                  <a:pt x="186" y="238"/>
                  <a:pt x="185" y="239"/>
                  <a:pt x="184" y="238"/>
                </a:cubicBezTo>
                <a:cubicBezTo>
                  <a:pt x="183" y="237"/>
                  <a:pt x="182" y="237"/>
                  <a:pt x="182" y="237"/>
                </a:cubicBezTo>
                <a:cubicBezTo>
                  <a:pt x="181" y="236"/>
                  <a:pt x="181" y="235"/>
                  <a:pt x="179" y="235"/>
                </a:cubicBezTo>
                <a:cubicBezTo>
                  <a:pt x="179" y="234"/>
                  <a:pt x="178" y="235"/>
                  <a:pt x="177" y="234"/>
                </a:cubicBezTo>
                <a:cubicBezTo>
                  <a:pt x="176" y="233"/>
                  <a:pt x="175" y="233"/>
                  <a:pt x="174" y="233"/>
                </a:cubicBezTo>
                <a:cubicBezTo>
                  <a:pt x="173" y="232"/>
                  <a:pt x="172" y="232"/>
                  <a:pt x="171" y="232"/>
                </a:cubicBezTo>
                <a:cubicBezTo>
                  <a:pt x="170" y="231"/>
                  <a:pt x="169" y="231"/>
                  <a:pt x="168" y="230"/>
                </a:cubicBezTo>
                <a:cubicBezTo>
                  <a:pt x="167" y="230"/>
                  <a:pt x="167" y="230"/>
                  <a:pt x="166" y="231"/>
                </a:cubicBezTo>
                <a:cubicBezTo>
                  <a:pt x="165" y="231"/>
                  <a:pt x="165" y="233"/>
                  <a:pt x="164" y="233"/>
                </a:cubicBezTo>
                <a:cubicBezTo>
                  <a:pt x="163" y="234"/>
                  <a:pt x="164" y="235"/>
                  <a:pt x="163" y="236"/>
                </a:cubicBezTo>
                <a:cubicBezTo>
                  <a:pt x="162" y="236"/>
                  <a:pt x="161" y="237"/>
                  <a:pt x="161" y="238"/>
                </a:cubicBezTo>
                <a:cubicBezTo>
                  <a:pt x="161" y="239"/>
                  <a:pt x="161" y="240"/>
                  <a:pt x="161" y="240"/>
                </a:cubicBezTo>
                <a:cubicBezTo>
                  <a:pt x="163" y="241"/>
                  <a:pt x="164" y="244"/>
                  <a:pt x="166" y="244"/>
                </a:cubicBezTo>
                <a:cubicBezTo>
                  <a:pt x="168" y="246"/>
                  <a:pt x="170" y="247"/>
                  <a:pt x="171" y="249"/>
                </a:cubicBezTo>
                <a:cubicBezTo>
                  <a:pt x="171" y="254"/>
                  <a:pt x="171" y="254"/>
                  <a:pt x="171" y="254"/>
                </a:cubicBezTo>
                <a:cubicBezTo>
                  <a:pt x="171" y="254"/>
                  <a:pt x="171" y="255"/>
                  <a:pt x="170" y="255"/>
                </a:cubicBezTo>
                <a:cubicBezTo>
                  <a:pt x="171" y="255"/>
                  <a:pt x="171" y="256"/>
                  <a:pt x="172" y="256"/>
                </a:cubicBezTo>
                <a:cubicBezTo>
                  <a:pt x="172" y="256"/>
                  <a:pt x="172" y="256"/>
                  <a:pt x="173" y="255"/>
                </a:cubicBezTo>
                <a:cubicBezTo>
                  <a:pt x="173" y="256"/>
                  <a:pt x="173" y="256"/>
                  <a:pt x="174" y="256"/>
                </a:cubicBezTo>
                <a:cubicBezTo>
                  <a:pt x="174" y="256"/>
                  <a:pt x="174" y="255"/>
                  <a:pt x="175" y="255"/>
                </a:cubicBezTo>
                <a:cubicBezTo>
                  <a:pt x="176" y="255"/>
                  <a:pt x="177" y="255"/>
                  <a:pt x="178" y="255"/>
                </a:cubicBezTo>
                <a:cubicBezTo>
                  <a:pt x="178" y="256"/>
                  <a:pt x="178" y="257"/>
                  <a:pt x="178" y="257"/>
                </a:cubicBezTo>
                <a:cubicBezTo>
                  <a:pt x="177" y="259"/>
                  <a:pt x="176" y="259"/>
                  <a:pt x="176" y="260"/>
                </a:cubicBezTo>
                <a:cubicBezTo>
                  <a:pt x="175" y="261"/>
                  <a:pt x="174" y="262"/>
                  <a:pt x="174" y="263"/>
                </a:cubicBezTo>
                <a:cubicBezTo>
                  <a:pt x="173" y="262"/>
                  <a:pt x="172" y="261"/>
                  <a:pt x="172" y="261"/>
                </a:cubicBezTo>
                <a:cubicBezTo>
                  <a:pt x="171" y="260"/>
                  <a:pt x="170" y="259"/>
                  <a:pt x="170" y="258"/>
                </a:cubicBezTo>
                <a:cubicBezTo>
                  <a:pt x="170" y="258"/>
                  <a:pt x="170" y="258"/>
                  <a:pt x="169" y="258"/>
                </a:cubicBezTo>
                <a:cubicBezTo>
                  <a:pt x="169" y="257"/>
                  <a:pt x="167" y="257"/>
                  <a:pt x="167" y="256"/>
                </a:cubicBezTo>
                <a:cubicBezTo>
                  <a:pt x="166" y="254"/>
                  <a:pt x="166" y="254"/>
                  <a:pt x="165" y="253"/>
                </a:cubicBezTo>
                <a:cubicBezTo>
                  <a:pt x="164" y="252"/>
                  <a:pt x="162" y="252"/>
                  <a:pt x="162" y="251"/>
                </a:cubicBezTo>
                <a:cubicBezTo>
                  <a:pt x="161" y="250"/>
                  <a:pt x="160" y="249"/>
                  <a:pt x="159" y="248"/>
                </a:cubicBezTo>
                <a:cubicBezTo>
                  <a:pt x="158" y="247"/>
                  <a:pt x="157" y="246"/>
                  <a:pt x="156" y="245"/>
                </a:cubicBezTo>
                <a:cubicBezTo>
                  <a:pt x="155" y="244"/>
                  <a:pt x="154" y="243"/>
                  <a:pt x="153" y="242"/>
                </a:cubicBezTo>
                <a:cubicBezTo>
                  <a:pt x="152" y="241"/>
                  <a:pt x="151" y="240"/>
                  <a:pt x="149" y="239"/>
                </a:cubicBezTo>
                <a:cubicBezTo>
                  <a:pt x="150" y="238"/>
                  <a:pt x="151" y="237"/>
                  <a:pt x="151" y="237"/>
                </a:cubicBezTo>
                <a:cubicBezTo>
                  <a:pt x="150" y="236"/>
                  <a:pt x="149" y="237"/>
                  <a:pt x="148" y="236"/>
                </a:cubicBezTo>
                <a:cubicBezTo>
                  <a:pt x="147" y="236"/>
                  <a:pt x="147" y="234"/>
                  <a:pt x="145" y="234"/>
                </a:cubicBezTo>
                <a:cubicBezTo>
                  <a:pt x="144" y="234"/>
                  <a:pt x="144" y="233"/>
                  <a:pt x="142" y="232"/>
                </a:cubicBezTo>
                <a:cubicBezTo>
                  <a:pt x="142" y="232"/>
                  <a:pt x="142" y="231"/>
                  <a:pt x="142" y="230"/>
                </a:cubicBezTo>
                <a:cubicBezTo>
                  <a:pt x="143" y="230"/>
                  <a:pt x="142" y="230"/>
                  <a:pt x="142" y="230"/>
                </a:cubicBezTo>
                <a:cubicBezTo>
                  <a:pt x="142" y="230"/>
                  <a:pt x="142" y="230"/>
                  <a:pt x="142" y="231"/>
                </a:cubicBezTo>
                <a:cubicBezTo>
                  <a:pt x="143" y="231"/>
                  <a:pt x="143" y="231"/>
                  <a:pt x="143" y="232"/>
                </a:cubicBezTo>
                <a:cubicBezTo>
                  <a:pt x="143" y="232"/>
                  <a:pt x="144" y="231"/>
                  <a:pt x="144" y="231"/>
                </a:cubicBezTo>
                <a:cubicBezTo>
                  <a:pt x="144" y="230"/>
                  <a:pt x="144" y="230"/>
                  <a:pt x="142" y="230"/>
                </a:cubicBezTo>
                <a:moveTo>
                  <a:pt x="163" y="223"/>
                </a:moveTo>
                <a:cubicBezTo>
                  <a:pt x="164" y="223"/>
                  <a:pt x="164" y="223"/>
                  <a:pt x="164" y="223"/>
                </a:cubicBezTo>
                <a:cubicBezTo>
                  <a:pt x="164" y="223"/>
                  <a:pt x="165" y="223"/>
                  <a:pt x="165" y="222"/>
                </a:cubicBezTo>
                <a:cubicBezTo>
                  <a:pt x="165" y="222"/>
                  <a:pt x="165" y="222"/>
                  <a:pt x="164" y="221"/>
                </a:cubicBezTo>
                <a:cubicBezTo>
                  <a:pt x="164" y="221"/>
                  <a:pt x="164" y="221"/>
                  <a:pt x="164" y="221"/>
                </a:cubicBezTo>
                <a:cubicBezTo>
                  <a:pt x="163" y="222"/>
                  <a:pt x="163" y="222"/>
                  <a:pt x="162" y="222"/>
                </a:cubicBezTo>
                <a:cubicBezTo>
                  <a:pt x="162" y="222"/>
                  <a:pt x="162" y="223"/>
                  <a:pt x="162" y="223"/>
                </a:cubicBezTo>
                <a:cubicBezTo>
                  <a:pt x="162" y="223"/>
                  <a:pt x="162" y="223"/>
                  <a:pt x="162" y="223"/>
                </a:cubicBezTo>
                <a:cubicBezTo>
                  <a:pt x="163" y="223"/>
                  <a:pt x="163" y="223"/>
                  <a:pt x="163" y="223"/>
                </a:cubicBezTo>
                <a:moveTo>
                  <a:pt x="163" y="229"/>
                </a:moveTo>
                <a:cubicBezTo>
                  <a:pt x="162" y="229"/>
                  <a:pt x="161" y="229"/>
                  <a:pt x="161" y="229"/>
                </a:cubicBezTo>
                <a:cubicBezTo>
                  <a:pt x="161" y="229"/>
                  <a:pt x="161" y="229"/>
                  <a:pt x="161" y="229"/>
                </a:cubicBezTo>
                <a:cubicBezTo>
                  <a:pt x="161" y="230"/>
                  <a:pt x="162" y="230"/>
                  <a:pt x="163" y="229"/>
                </a:cubicBezTo>
                <a:cubicBezTo>
                  <a:pt x="163" y="229"/>
                  <a:pt x="163" y="229"/>
                  <a:pt x="163" y="229"/>
                </a:cubicBezTo>
                <a:moveTo>
                  <a:pt x="170" y="252"/>
                </a:moveTo>
                <a:cubicBezTo>
                  <a:pt x="170" y="252"/>
                  <a:pt x="170" y="252"/>
                  <a:pt x="170" y="252"/>
                </a:cubicBezTo>
                <a:cubicBezTo>
                  <a:pt x="169" y="252"/>
                  <a:pt x="169" y="253"/>
                  <a:pt x="170" y="253"/>
                </a:cubicBezTo>
                <a:cubicBezTo>
                  <a:pt x="170" y="253"/>
                  <a:pt x="170" y="253"/>
                  <a:pt x="170" y="253"/>
                </a:cubicBezTo>
                <a:cubicBezTo>
                  <a:pt x="170" y="253"/>
                  <a:pt x="170" y="253"/>
                  <a:pt x="170" y="252"/>
                </a:cubicBezTo>
                <a:moveTo>
                  <a:pt x="156" y="218"/>
                </a:moveTo>
                <a:cubicBezTo>
                  <a:pt x="156" y="218"/>
                  <a:pt x="155" y="219"/>
                  <a:pt x="155" y="219"/>
                </a:cubicBezTo>
                <a:cubicBezTo>
                  <a:pt x="156" y="219"/>
                  <a:pt x="157" y="219"/>
                  <a:pt x="157" y="219"/>
                </a:cubicBezTo>
                <a:cubicBezTo>
                  <a:pt x="157" y="219"/>
                  <a:pt x="157" y="219"/>
                  <a:pt x="157" y="219"/>
                </a:cubicBezTo>
                <a:cubicBezTo>
                  <a:pt x="157" y="219"/>
                  <a:pt x="156" y="218"/>
                  <a:pt x="156" y="218"/>
                </a:cubicBezTo>
                <a:moveTo>
                  <a:pt x="175" y="256"/>
                </a:moveTo>
                <a:cubicBezTo>
                  <a:pt x="175" y="257"/>
                  <a:pt x="175" y="257"/>
                  <a:pt x="175" y="257"/>
                </a:cubicBezTo>
                <a:cubicBezTo>
                  <a:pt x="175" y="257"/>
                  <a:pt x="175" y="257"/>
                  <a:pt x="176" y="257"/>
                </a:cubicBezTo>
                <a:cubicBezTo>
                  <a:pt x="176" y="257"/>
                  <a:pt x="176" y="257"/>
                  <a:pt x="176" y="257"/>
                </a:cubicBezTo>
                <a:cubicBezTo>
                  <a:pt x="176" y="257"/>
                  <a:pt x="176" y="256"/>
                  <a:pt x="175" y="256"/>
                </a:cubicBezTo>
                <a:moveTo>
                  <a:pt x="162" y="224"/>
                </a:moveTo>
                <a:cubicBezTo>
                  <a:pt x="162" y="224"/>
                  <a:pt x="162" y="224"/>
                  <a:pt x="161" y="224"/>
                </a:cubicBezTo>
                <a:cubicBezTo>
                  <a:pt x="161" y="224"/>
                  <a:pt x="161" y="224"/>
                  <a:pt x="161" y="224"/>
                </a:cubicBezTo>
                <a:cubicBezTo>
                  <a:pt x="161" y="225"/>
                  <a:pt x="161" y="225"/>
                  <a:pt x="161" y="225"/>
                </a:cubicBezTo>
                <a:cubicBezTo>
                  <a:pt x="161" y="225"/>
                  <a:pt x="162" y="225"/>
                  <a:pt x="162" y="224"/>
                </a:cubicBezTo>
                <a:moveTo>
                  <a:pt x="221" y="206"/>
                </a:moveTo>
                <a:cubicBezTo>
                  <a:pt x="218" y="209"/>
                  <a:pt x="216" y="211"/>
                  <a:pt x="214" y="213"/>
                </a:cubicBezTo>
                <a:cubicBezTo>
                  <a:pt x="214" y="213"/>
                  <a:pt x="214" y="213"/>
                  <a:pt x="214" y="213"/>
                </a:cubicBezTo>
                <a:cubicBezTo>
                  <a:pt x="213" y="212"/>
                  <a:pt x="212" y="211"/>
                  <a:pt x="211" y="210"/>
                </a:cubicBezTo>
                <a:cubicBezTo>
                  <a:pt x="211" y="209"/>
                  <a:pt x="210" y="208"/>
                  <a:pt x="209" y="207"/>
                </a:cubicBezTo>
                <a:cubicBezTo>
                  <a:pt x="208" y="206"/>
                  <a:pt x="207" y="205"/>
                  <a:pt x="205" y="204"/>
                </a:cubicBezTo>
                <a:cubicBezTo>
                  <a:pt x="204" y="203"/>
                  <a:pt x="204" y="201"/>
                  <a:pt x="202" y="201"/>
                </a:cubicBezTo>
                <a:cubicBezTo>
                  <a:pt x="201" y="200"/>
                  <a:pt x="199" y="199"/>
                  <a:pt x="198" y="197"/>
                </a:cubicBezTo>
                <a:cubicBezTo>
                  <a:pt x="198" y="197"/>
                  <a:pt x="197" y="195"/>
                  <a:pt x="197" y="195"/>
                </a:cubicBezTo>
                <a:cubicBezTo>
                  <a:pt x="196" y="194"/>
                  <a:pt x="195" y="193"/>
                  <a:pt x="194" y="193"/>
                </a:cubicBezTo>
                <a:cubicBezTo>
                  <a:pt x="194" y="192"/>
                  <a:pt x="193" y="191"/>
                  <a:pt x="192" y="190"/>
                </a:cubicBezTo>
                <a:cubicBezTo>
                  <a:pt x="191" y="189"/>
                  <a:pt x="189" y="187"/>
                  <a:pt x="187" y="186"/>
                </a:cubicBezTo>
                <a:cubicBezTo>
                  <a:pt x="187" y="183"/>
                  <a:pt x="185" y="182"/>
                  <a:pt x="183" y="181"/>
                </a:cubicBezTo>
                <a:cubicBezTo>
                  <a:pt x="182" y="179"/>
                  <a:pt x="181" y="178"/>
                  <a:pt x="179" y="177"/>
                </a:cubicBezTo>
                <a:cubicBezTo>
                  <a:pt x="178" y="176"/>
                  <a:pt x="176" y="175"/>
                  <a:pt x="176" y="173"/>
                </a:cubicBezTo>
                <a:cubicBezTo>
                  <a:pt x="176" y="172"/>
                  <a:pt x="174" y="172"/>
                  <a:pt x="173" y="171"/>
                </a:cubicBezTo>
                <a:cubicBezTo>
                  <a:pt x="171" y="168"/>
                  <a:pt x="168" y="165"/>
                  <a:pt x="165" y="162"/>
                </a:cubicBezTo>
                <a:cubicBezTo>
                  <a:pt x="164" y="161"/>
                  <a:pt x="163" y="161"/>
                  <a:pt x="163" y="159"/>
                </a:cubicBezTo>
                <a:cubicBezTo>
                  <a:pt x="163" y="158"/>
                  <a:pt x="161" y="159"/>
                  <a:pt x="160" y="158"/>
                </a:cubicBezTo>
                <a:cubicBezTo>
                  <a:pt x="160" y="156"/>
                  <a:pt x="158" y="156"/>
                  <a:pt x="158" y="154"/>
                </a:cubicBezTo>
                <a:cubicBezTo>
                  <a:pt x="157" y="154"/>
                  <a:pt x="156" y="153"/>
                  <a:pt x="155" y="152"/>
                </a:cubicBezTo>
                <a:cubicBezTo>
                  <a:pt x="156" y="151"/>
                  <a:pt x="157" y="150"/>
                  <a:pt x="158" y="149"/>
                </a:cubicBezTo>
                <a:cubicBezTo>
                  <a:pt x="159" y="149"/>
                  <a:pt x="161" y="148"/>
                  <a:pt x="161" y="147"/>
                </a:cubicBezTo>
                <a:cubicBezTo>
                  <a:pt x="162" y="147"/>
                  <a:pt x="162" y="147"/>
                  <a:pt x="162" y="147"/>
                </a:cubicBezTo>
                <a:cubicBezTo>
                  <a:pt x="164" y="149"/>
                  <a:pt x="165" y="150"/>
                  <a:pt x="167" y="152"/>
                </a:cubicBezTo>
                <a:cubicBezTo>
                  <a:pt x="168" y="153"/>
                  <a:pt x="169" y="155"/>
                  <a:pt x="171" y="156"/>
                </a:cubicBezTo>
                <a:cubicBezTo>
                  <a:pt x="173" y="157"/>
                  <a:pt x="174" y="158"/>
                  <a:pt x="176" y="160"/>
                </a:cubicBezTo>
                <a:cubicBezTo>
                  <a:pt x="177" y="161"/>
                  <a:pt x="179" y="163"/>
                  <a:pt x="180" y="164"/>
                </a:cubicBezTo>
                <a:cubicBezTo>
                  <a:pt x="182" y="166"/>
                  <a:pt x="183" y="168"/>
                  <a:pt x="185" y="170"/>
                </a:cubicBezTo>
                <a:cubicBezTo>
                  <a:pt x="187" y="172"/>
                  <a:pt x="189" y="174"/>
                  <a:pt x="191" y="175"/>
                </a:cubicBezTo>
                <a:cubicBezTo>
                  <a:pt x="192" y="177"/>
                  <a:pt x="194" y="179"/>
                  <a:pt x="196" y="181"/>
                </a:cubicBezTo>
                <a:cubicBezTo>
                  <a:pt x="197" y="182"/>
                  <a:pt x="197" y="183"/>
                  <a:pt x="198" y="184"/>
                </a:cubicBezTo>
                <a:cubicBezTo>
                  <a:pt x="199" y="185"/>
                  <a:pt x="200" y="186"/>
                  <a:pt x="201" y="187"/>
                </a:cubicBezTo>
                <a:cubicBezTo>
                  <a:pt x="202" y="188"/>
                  <a:pt x="203" y="189"/>
                  <a:pt x="204" y="190"/>
                </a:cubicBezTo>
                <a:cubicBezTo>
                  <a:pt x="205" y="191"/>
                  <a:pt x="206" y="192"/>
                  <a:pt x="207" y="193"/>
                </a:cubicBezTo>
                <a:cubicBezTo>
                  <a:pt x="208" y="194"/>
                  <a:pt x="209" y="195"/>
                  <a:pt x="210" y="196"/>
                </a:cubicBezTo>
                <a:cubicBezTo>
                  <a:pt x="211" y="197"/>
                  <a:pt x="212" y="198"/>
                  <a:pt x="213" y="199"/>
                </a:cubicBezTo>
                <a:cubicBezTo>
                  <a:pt x="214" y="200"/>
                  <a:pt x="215" y="201"/>
                  <a:pt x="216" y="202"/>
                </a:cubicBezTo>
                <a:cubicBezTo>
                  <a:pt x="219" y="205"/>
                  <a:pt x="219" y="205"/>
                  <a:pt x="219" y="205"/>
                </a:cubicBezTo>
                <a:cubicBezTo>
                  <a:pt x="219" y="205"/>
                  <a:pt x="220" y="206"/>
                  <a:pt x="221" y="206"/>
                </a:cubicBezTo>
                <a:moveTo>
                  <a:pt x="218" y="207"/>
                </a:moveTo>
                <a:cubicBezTo>
                  <a:pt x="217" y="207"/>
                  <a:pt x="217" y="207"/>
                  <a:pt x="217" y="207"/>
                </a:cubicBezTo>
                <a:cubicBezTo>
                  <a:pt x="217" y="207"/>
                  <a:pt x="217" y="207"/>
                  <a:pt x="217" y="208"/>
                </a:cubicBezTo>
                <a:cubicBezTo>
                  <a:pt x="217" y="208"/>
                  <a:pt x="217" y="208"/>
                  <a:pt x="217" y="208"/>
                </a:cubicBezTo>
                <a:cubicBezTo>
                  <a:pt x="217" y="208"/>
                  <a:pt x="217" y="207"/>
                  <a:pt x="218" y="207"/>
                </a:cubicBezTo>
                <a:moveTo>
                  <a:pt x="760" y="329"/>
                </a:moveTo>
                <a:cubicBezTo>
                  <a:pt x="761" y="331"/>
                  <a:pt x="761" y="333"/>
                  <a:pt x="761" y="335"/>
                </a:cubicBezTo>
                <a:cubicBezTo>
                  <a:pt x="761" y="336"/>
                  <a:pt x="761" y="337"/>
                  <a:pt x="762" y="337"/>
                </a:cubicBezTo>
                <a:cubicBezTo>
                  <a:pt x="761" y="338"/>
                  <a:pt x="760" y="339"/>
                  <a:pt x="759" y="339"/>
                </a:cubicBezTo>
                <a:cubicBezTo>
                  <a:pt x="759" y="340"/>
                  <a:pt x="758" y="340"/>
                  <a:pt x="757" y="340"/>
                </a:cubicBezTo>
                <a:cubicBezTo>
                  <a:pt x="756" y="340"/>
                  <a:pt x="755" y="339"/>
                  <a:pt x="754" y="340"/>
                </a:cubicBezTo>
                <a:cubicBezTo>
                  <a:pt x="753" y="341"/>
                  <a:pt x="751" y="340"/>
                  <a:pt x="751" y="341"/>
                </a:cubicBezTo>
                <a:cubicBezTo>
                  <a:pt x="751" y="341"/>
                  <a:pt x="750" y="342"/>
                  <a:pt x="750" y="342"/>
                </a:cubicBezTo>
                <a:cubicBezTo>
                  <a:pt x="749" y="342"/>
                  <a:pt x="748" y="342"/>
                  <a:pt x="747" y="342"/>
                </a:cubicBezTo>
                <a:cubicBezTo>
                  <a:pt x="745" y="342"/>
                  <a:pt x="744" y="342"/>
                  <a:pt x="743" y="342"/>
                </a:cubicBezTo>
                <a:cubicBezTo>
                  <a:pt x="742" y="342"/>
                  <a:pt x="741" y="343"/>
                  <a:pt x="740" y="343"/>
                </a:cubicBezTo>
                <a:cubicBezTo>
                  <a:pt x="740" y="343"/>
                  <a:pt x="739" y="343"/>
                  <a:pt x="738" y="343"/>
                </a:cubicBezTo>
                <a:cubicBezTo>
                  <a:pt x="738" y="344"/>
                  <a:pt x="737" y="344"/>
                  <a:pt x="736" y="343"/>
                </a:cubicBezTo>
                <a:cubicBezTo>
                  <a:pt x="734" y="343"/>
                  <a:pt x="733" y="345"/>
                  <a:pt x="731" y="345"/>
                </a:cubicBezTo>
                <a:cubicBezTo>
                  <a:pt x="731" y="345"/>
                  <a:pt x="730" y="345"/>
                  <a:pt x="730" y="345"/>
                </a:cubicBezTo>
                <a:cubicBezTo>
                  <a:pt x="729" y="346"/>
                  <a:pt x="727" y="345"/>
                  <a:pt x="726" y="346"/>
                </a:cubicBezTo>
                <a:cubicBezTo>
                  <a:pt x="725" y="347"/>
                  <a:pt x="724" y="346"/>
                  <a:pt x="722" y="346"/>
                </a:cubicBezTo>
                <a:cubicBezTo>
                  <a:pt x="721" y="346"/>
                  <a:pt x="721" y="348"/>
                  <a:pt x="720" y="347"/>
                </a:cubicBezTo>
                <a:cubicBezTo>
                  <a:pt x="719" y="347"/>
                  <a:pt x="718" y="347"/>
                  <a:pt x="717" y="347"/>
                </a:cubicBezTo>
                <a:cubicBezTo>
                  <a:pt x="716" y="349"/>
                  <a:pt x="715" y="348"/>
                  <a:pt x="713" y="348"/>
                </a:cubicBezTo>
                <a:cubicBezTo>
                  <a:pt x="712" y="348"/>
                  <a:pt x="712" y="349"/>
                  <a:pt x="711" y="349"/>
                </a:cubicBezTo>
                <a:cubicBezTo>
                  <a:pt x="710" y="349"/>
                  <a:pt x="709" y="349"/>
                  <a:pt x="708" y="349"/>
                </a:cubicBezTo>
                <a:cubicBezTo>
                  <a:pt x="708" y="350"/>
                  <a:pt x="708" y="350"/>
                  <a:pt x="707" y="350"/>
                </a:cubicBezTo>
                <a:cubicBezTo>
                  <a:pt x="706" y="350"/>
                  <a:pt x="704" y="350"/>
                  <a:pt x="703" y="350"/>
                </a:cubicBezTo>
                <a:cubicBezTo>
                  <a:pt x="702" y="352"/>
                  <a:pt x="700" y="351"/>
                  <a:pt x="699" y="351"/>
                </a:cubicBezTo>
                <a:cubicBezTo>
                  <a:pt x="698" y="351"/>
                  <a:pt x="697" y="352"/>
                  <a:pt x="696" y="352"/>
                </a:cubicBezTo>
                <a:cubicBezTo>
                  <a:pt x="695" y="352"/>
                  <a:pt x="694" y="352"/>
                  <a:pt x="694" y="353"/>
                </a:cubicBezTo>
                <a:cubicBezTo>
                  <a:pt x="694" y="353"/>
                  <a:pt x="694" y="353"/>
                  <a:pt x="693" y="353"/>
                </a:cubicBezTo>
                <a:cubicBezTo>
                  <a:pt x="692" y="353"/>
                  <a:pt x="691" y="353"/>
                  <a:pt x="690" y="353"/>
                </a:cubicBezTo>
                <a:cubicBezTo>
                  <a:pt x="689" y="354"/>
                  <a:pt x="687" y="354"/>
                  <a:pt x="686" y="354"/>
                </a:cubicBezTo>
                <a:cubicBezTo>
                  <a:pt x="685" y="354"/>
                  <a:pt x="684" y="355"/>
                  <a:pt x="683" y="355"/>
                </a:cubicBezTo>
                <a:cubicBezTo>
                  <a:pt x="682" y="355"/>
                  <a:pt x="681" y="355"/>
                  <a:pt x="680" y="356"/>
                </a:cubicBezTo>
                <a:cubicBezTo>
                  <a:pt x="680" y="356"/>
                  <a:pt x="679" y="356"/>
                  <a:pt x="679" y="356"/>
                </a:cubicBezTo>
                <a:cubicBezTo>
                  <a:pt x="679" y="354"/>
                  <a:pt x="679" y="353"/>
                  <a:pt x="679" y="352"/>
                </a:cubicBezTo>
                <a:cubicBezTo>
                  <a:pt x="677" y="350"/>
                  <a:pt x="678" y="348"/>
                  <a:pt x="678" y="347"/>
                </a:cubicBezTo>
                <a:cubicBezTo>
                  <a:pt x="679" y="346"/>
                  <a:pt x="680" y="347"/>
                  <a:pt x="681" y="346"/>
                </a:cubicBezTo>
                <a:cubicBezTo>
                  <a:pt x="681" y="345"/>
                  <a:pt x="682" y="346"/>
                  <a:pt x="683" y="345"/>
                </a:cubicBezTo>
                <a:cubicBezTo>
                  <a:pt x="684" y="345"/>
                  <a:pt x="686" y="346"/>
                  <a:pt x="687" y="345"/>
                </a:cubicBezTo>
                <a:cubicBezTo>
                  <a:pt x="688" y="344"/>
                  <a:pt x="690" y="345"/>
                  <a:pt x="691" y="344"/>
                </a:cubicBezTo>
                <a:cubicBezTo>
                  <a:pt x="692" y="343"/>
                  <a:pt x="693" y="343"/>
                  <a:pt x="694" y="344"/>
                </a:cubicBezTo>
                <a:cubicBezTo>
                  <a:pt x="695" y="344"/>
                  <a:pt x="696" y="343"/>
                  <a:pt x="697" y="343"/>
                </a:cubicBezTo>
                <a:cubicBezTo>
                  <a:pt x="697" y="342"/>
                  <a:pt x="698" y="342"/>
                  <a:pt x="699" y="342"/>
                </a:cubicBezTo>
                <a:cubicBezTo>
                  <a:pt x="700" y="342"/>
                  <a:pt x="700" y="342"/>
                  <a:pt x="700" y="342"/>
                </a:cubicBezTo>
                <a:cubicBezTo>
                  <a:pt x="701" y="342"/>
                  <a:pt x="702" y="341"/>
                  <a:pt x="703" y="342"/>
                </a:cubicBezTo>
                <a:cubicBezTo>
                  <a:pt x="704" y="342"/>
                  <a:pt x="704" y="341"/>
                  <a:pt x="705" y="341"/>
                </a:cubicBezTo>
                <a:cubicBezTo>
                  <a:pt x="707" y="341"/>
                  <a:pt x="708" y="341"/>
                  <a:pt x="710" y="341"/>
                </a:cubicBezTo>
                <a:cubicBezTo>
                  <a:pt x="711" y="339"/>
                  <a:pt x="712" y="340"/>
                  <a:pt x="713" y="340"/>
                </a:cubicBezTo>
                <a:cubicBezTo>
                  <a:pt x="714" y="340"/>
                  <a:pt x="714" y="339"/>
                  <a:pt x="715" y="339"/>
                </a:cubicBezTo>
                <a:cubicBezTo>
                  <a:pt x="717" y="338"/>
                  <a:pt x="718" y="338"/>
                  <a:pt x="720" y="338"/>
                </a:cubicBezTo>
                <a:cubicBezTo>
                  <a:pt x="721" y="338"/>
                  <a:pt x="722" y="338"/>
                  <a:pt x="724" y="337"/>
                </a:cubicBezTo>
                <a:cubicBezTo>
                  <a:pt x="724" y="337"/>
                  <a:pt x="725" y="337"/>
                  <a:pt x="725" y="337"/>
                </a:cubicBezTo>
                <a:cubicBezTo>
                  <a:pt x="727" y="337"/>
                  <a:pt x="728" y="337"/>
                  <a:pt x="729" y="337"/>
                </a:cubicBezTo>
                <a:cubicBezTo>
                  <a:pt x="730" y="336"/>
                  <a:pt x="731" y="336"/>
                  <a:pt x="731" y="336"/>
                </a:cubicBezTo>
                <a:cubicBezTo>
                  <a:pt x="732" y="335"/>
                  <a:pt x="733" y="335"/>
                  <a:pt x="735" y="335"/>
                </a:cubicBezTo>
                <a:cubicBezTo>
                  <a:pt x="736" y="335"/>
                  <a:pt x="737" y="335"/>
                  <a:pt x="738" y="334"/>
                </a:cubicBezTo>
                <a:cubicBezTo>
                  <a:pt x="739" y="334"/>
                  <a:pt x="741" y="334"/>
                  <a:pt x="742" y="334"/>
                </a:cubicBezTo>
                <a:cubicBezTo>
                  <a:pt x="743" y="332"/>
                  <a:pt x="745" y="334"/>
                  <a:pt x="746" y="332"/>
                </a:cubicBezTo>
                <a:cubicBezTo>
                  <a:pt x="747" y="332"/>
                  <a:pt x="748" y="332"/>
                  <a:pt x="749" y="332"/>
                </a:cubicBezTo>
                <a:cubicBezTo>
                  <a:pt x="750" y="332"/>
                  <a:pt x="751" y="332"/>
                  <a:pt x="753" y="331"/>
                </a:cubicBezTo>
                <a:cubicBezTo>
                  <a:pt x="754" y="330"/>
                  <a:pt x="754" y="330"/>
                  <a:pt x="758" y="330"/>
                </a:cubicBezTo>
                <a:cubicBezTo>
                  <a:pt x="759" y="330"/>
                  <a:pt x="759" y="330"/>
                  <a:pt x="760" y="329"/>
                </a:cubicBezTo>
                <a:moveTo>
                  <a:pt x="742" y="276"/>
                </a:moveTo>
                <a:cubicBezTo>
                  <a:pt x="741" y="276"/>
                  <a:pt x="740" y="276"/>
                  <a:pt x="740" y="276"/>
                </a:cubicBezTo>
                <a:cubicBezTo>
                  <a:pt x="739" y="277"/>
                  <a:pt x="738" y="277"/>
                  <a:pt x="737" y="278"/>
                </a:cubicBezTo>
                <a:cubicBezTo>
                  <a:pt x="736" y="279"/>
                  <a:pt x="735" y="279"/>
                  <a:pt x="735" y="279"/>
                </a:cubicBezTo>
                <a:cubicBezTo>
                  <a:pt x="734" y="280"/>
                  <a:pt x="733" y="280"/>
                  <a:pt x="733" y="280"/>
                </a:cubicBezTo>
                <a:cubicBezTo>
                  <a:pt x="732" y="280"/>
                  <a:pt x="732" y="280"/>
                  <a:pt x="732" y="280"/>
                </a:cubicBezTo>
                <a:cubicBezTo>
                  <a:pt x="731" y="281"/>
                  <a:pt x="730" y="282"/>
                  <a:pt x="729" y="282"/>
                </a:cubicBezTo>
                <a:cubicBezTo>
                  <a:pt x="727" y="282"/>
                  <a:pt x="727" y="283"/>
                  <a:pt x="725" y="283"/>
                </a:cubicBezTo>
                <a:cubicBezTo>
                  <a:pt x="724" y="284"/>
                  <a:pt x="722" y="284"/>
                  <a:pt x="721" y="285"/>
                </a:cubicBezTo>
                <a:cubicBezTo>
                  <a:pt x="720" y="286"/>
                  <a:pt x="718" y="285"/>
                  <a:pt x="717" y="286"/>
                </a:cubicBezTo>
                <a:cubicBezTo>
                  <a:pt x="717" y="287"/>
                  <a:pt x="715" y="288"/>
                  <a:pt x="715" y="287"/>
                </a:cubicBezTo>
                <a:cubicBezTo>
                  <a:pt x="713" y="287"/>
                  <a:pt x="713" y="289"/>
                  <a:pt x="712" y="289"/>
                </a:cubicBezTo>
                <a:cubicBezTo>
                  <a:pt x="711" y="289"/>
                  <a:pt x="709" y="289"/>
                  <a:pt x="709" y="290"/>
                </a:cubicBezTo>
                <a:cubicBezTo>
                  <a:pt x="708" y="290"/>
                  <a:pt x="706" y="290"/>
                  <a:pt x="706" y="291"/>
                </a:cubicBezTo>
                <a:cubicBezTo>
                  <a:pt x="704" y="291"/>
                  <a:pt x="703" y="292"/>
                  <a:pt x="702" y="292"/>
                </a:cubicBezTo>
                <a:cubicBezTo>
                  <a:pt x="701" y="292"/>
                  <a:pt x="700" y="294"/>
                  <a:pt x="699" y="293"/>
                </a:cubicBezTo>
                <a:cubicBezTo>
                  <a:pt x="698" y="294"/>
                  <a:pt x="697" y="295"/>
                  <a:pt x="696" y="295"/>
                </a:cubicBezTo>
                <a:cubicBezTo>
                  <a:pt x="695" y="295"/>
                  <a:pt x="695" y="297"/>
                  <a:pt x="693" y="296"/>
                </a:cubicBezTo>
                <a:cubicBezTo>
                  <a:pt x="692" y="296"/>
                  <a:pt x="692" y="298"/>
                  <a:pt x="691" y="297"/>
                </a:cubicBezTo>
                <a:cubicBezTo>
                  <a:pt x="690" y="298"/>
                  <a:pt x="689" y="298"/>
                  <a:pt x="688" y="298"/>
                </a:cubicBezTo>
                <a:cubicBezTo>
                  <a:pt x="688" y="298"/>
                  <a:pt x="687" y="299"/>
                  <a:pt x="687" y="299"/>
                </a:cubicBezTo>
                <a:cubicBezTo>
                  <a:pt x="686" y="300"/>
                  <a:pt x="686" y="300"/>
                  <a:pt x="685" y="300"/>
                </a:cubicBezTo>
                <a:cubicBezTo>
                  <a:pt x="684" y="300"/>
                  <a:pt x="684" y="301"/>
                  <a:pt x="683" y="301"/>
                </a:cubicBezTo>
                <a:cubicBezTo>
                  <a:pt x="682" y="301"/>
                  <a:pt x="681" y="302"/>
                  <a:pt x="679" y="302"/>
                </a:cubicBezTo>
                <a:cubicBezTo>
                  <a:pt x="678" y="301"/>
                  <a:pt x="678" y="303"/>
                  <a:pt x="676" y="303"/>
                </a:cubicBezTo>
                <a:cubicBezTo>
                  <a:pt x="675" y="304"/>
                  <a:pt x="673" y="304"/>
                  <a:pt x="672" y="305"/>
                </a:cubicBezTo>
                <a:cubicBezTo>
                  <a:pt x="671" y="305"/>
                  <a:pt x="670" y="306"/>
                  <a:pt x="669" y="306"/>
                </a:cubicBezTo>
                <a:cubicBezTo>
                  <a:pt x="668" y="307"/>
                  <a:pt x="668" y="307"/>
                  <a:pt x="667" y="307"/>
                </a:cubicBezTo>
                <a:cubicBezTo>
                  <a:pt x="667" y="308"/>
                  <a:pt x="666" y="307"/>
                  <a:pt x="666" y="307"/>
                </a:cubicBezTo>
                <a:cubicBezTo>
                  <a:pt x="665" y="307"/>
                  <a:pt x="664" y="306"/>
                  <a:pt x="665" y="305"/>
                </a:cubicBezTo>
                <a:cubicBezTo>
                  <a:pt x="665" y="304"/>
                  <a:pt x="664" y="304"/>
                  <a:pt x="664" y="303"/>
                </a:cubicBezTo>
                <a:cubicBezTo>
                  <a:pt x="664" y="302"/>
                  <a:pt x="663" y="301"/>
                  <a:pt x="663" y="300"/>
                </a:cubicBezTo>
                <a:cubicBezTo>
                  <a:pt x="662" y="300"/>
                  <a:pt x="662" y="299"/>
                  <a:pt x="663" y="299"/>
                </a:cubicBezTo>
                <a:cubicBezTo>
                  <a:pt x="664" y="299"/>
                  <a:pt x="665" y="298"/>
                  <a:pt x="666" y="298"/>
                </a:cubicBezTo>
                <a:cubicBezTo>
                  <a:pt x="667" y="298"/>
                  <a:pt x="668" y="297"/>
                  <a:pt x="669" y="297"/>
                </a:cubicBezTo>
                <a:cubicBezTo>
                  <a:pt x="669" y="296"/>
                  <a:pt x="670" y="296"/>
                  <a:pt x="671" y="296"/>
                </a:cubicBezTo>
                <a:cubicBezTo>
                  <a:pt x="672" y="296"/>
                  <a:pt x="673" y="294"/>
                  <a:pt x="674" y="294"/>
                </a:cubicBezTo>
                <a:cubicBezTo>
                  <a:pt x="675" y="294"/>
                  <a:pt x="676" y="294"/>
                  <a:pt x="677" y="293"/>
                </a:cubicBezTo>
                <a:cubicBezTo>
                  <a:pt x="678" y="293"/>
                  <a:pt x="679" y="292"/>
                  <a:pt x="680" y="292"/>
                </a:cubicBezTo>
                <a:cubicBezTo>
                  <a:pt x="680" y="292"/>
                  <a:pt x="681" y="291"/>
                  <a:pt x="682" y="291"/>
                </a:cubicBezTo>
                <a:cubicBezTo>
                  <a:pt x="682" y="291"/>
                  <a:pt x="683" y="290"/>
                  <a:pt x="684" y="290"/>
                </a:cubicBezTo>
                <a:cubicBezTo>
                  <a:pt x="685" y="291"/>
                  <a:pt x="686" y="289"/>
                  <a:pt x="687" y="289"/>
                </a:cubicBezTo>
                <a:cubicBezTo>
                  <a:pt x="687" y="288"/>
                  <a:pt x="689" y="289"/>
                  <a:pt x="689" y="288"/>
                </a:cubicBezTo>
                <a:cubicBezTo>
                  <a:pt x="691" y="288"/>
                  <a:pt x="692" y="287"/>
                  <a:pt x="693" y="287"/>
                </a:cubicBezTo>
                <a:cubicBezTo>
                  <a:pt x="694" y="286"/>
                  <a:pt x="696" y="286"/>
                  <a:pt x="696" y="285"/>
                </a:cubicBezTo>
                <a:cubicBezTo>
                  <a:pt x="697" y="285"/>
                  <a:pt x="698" y="285"/>
                  <a:pt x="699" y="284"/>
                </a:cubicBezTo>
                <a:cubicBezTo>
                  <a:pt x="701" y="284"/>
                  <a:pt x="703" y="282"/>
                  <a:pt x="705" y="282"/>
                </a:cubicBezTo>
                <a:cubicBezTo>
                  <a:pt x="706" y="281"/>
                  <a:pt x="707" y="280"/>
                  <a:pt x="708" y="280"/>
                </a:cubicBezTo>
                <a:cubicBezTo>
                  <a:pt x="710" y="280"/>
                  <a:pt x="710" y="279"/>
                  <a:pt x="712" y="279"/>
                </a:cubicBezTo>
                <a:cubicBezTo>
                  <a:pt x="712" y="279"/>
                  <a:pt x="712" y="279"/>
                  <a:pt x="712" y="279"/>
                </a:cubicBezTo>
                <a:cubicBezTo>
                  <a:pt x="714" y="277"/>
                  <a:pt x="717" y="277"/>
                  <a:pt x="719" y="276"/>
                </a:cubicBezTo>
                <a:cubicBezTo>
                  <a:pt x="720" y="275"/>
                  <a:pt x="721" y="276"/>
                  <a:pt x="722" y="275"/>
                </a:cubicBezTo>
                <a:cubicBezTo>
                  <a:pt x="722" y="275"/>
                  <a:pt x="723" y="275"/>
                  <a:pt x="724" y="274"/>
                </a:cubicBezTo>
                <a:cubicBezTo>
                  <a:pt x="725" y="273"/>
                  <a:pt x="726" y="274"/>
                  <a:pt x="726" y="273"/>
                </a:cubicBezTo>
                <a:cubicBezTo>
                  <a:pt x="727" y="272"/>
                  <a:pt x="728" y="272"/>
                  <a:pt x="728" y="272"/>
                </a:cubicBezTo>
                <a:cubicBezTo>
                  <a:pt x="729" y="271"/>
                  <a:pt x="731" y="272"/>
                  <a:pt x="732" y="271"/>
                </a:cubicBezTo>
                <a:cubicBezTo>
                  <a:pt x="733" y="270"/>
                  <a:pt x="734" y="269"/>
                  <a:pt x="735" y="270"/>
                </a:cubicBezTo>
                <a:cubicBezTo>
                  <a:pt x="736" y="270"/>
                  <a:pt x="737" y="268"/>
                  <a:pt x="738" y="268"/>
                </a:cubicBezTo>
                <a:cubicBezTo>
                  <a:pt x="738" y="269"/>
                  <a:pt x="739" y="267"/>
                  <a:pt x="740" y="268"/>
                </a:cubicBezTo>
                <a:cubicBezTo>
                  <a:pt x="740" y="268"/>
                  <a:pt x="740" y="269"/>
                  <a:pt x="741" y="269"/>
                </a:cubicBezTo>
                <a:cubicBezTo>
                  <a:pt x="741" y="270"/>
                  <a:pt x="741" y="270"/>
                  <a:pt x="741" y="270"/>
                </a:cubicBezTo>
                <a:cubicBezTo>
                  <a:pt x="741" y="272"/>
                  <a:pt x="742" y="272"/>
                  <a:pt x="742" y="273"/>
                </a:cubicBezTo>
                <a:cubicBezTo>
                  <a:pt x="742" y="274"/>
                  <a:pt x="742" y="275"/>
                  <a:pt x="742" y="276"/>
                </a:cubicBezTo>
                <a:moveTo>
                  <a:pt x="392" y="764"/>
                </a:moveTo>
                <a:cubicBezTo>
                  <a:pt x="392" y="763"/>
                  <a:pt x="391" y="763"/>
                  <a:pt x="390" y="763"/>
                </a:cubicBezTo>
                <a:cubicBezTo>
                  <a:pt x="389" y="762"/>
                  <a:pt x="388" y="762"/>
                  <a:pt x="388" y="761"/>
                </a:cubicBezTo>
                <a:cubicBezTo>
                  <a:pt x="388" y="760"/>
                  <a:pt x="385" y="759"/>
                  <a:pt x="386" y="757"/>
                </a:cubicBezTo>
                <a:cubicBezTo>
                  <a:pt x="384" y="754"/>
                  <a:pt x="384" y="754"/>
                  <a:pt x="384" y="752"/>
                </a:cubicBezTo>
                <a:cubicBezTo>
                  <a:pt x="384" y="750"/>
                  <a:pt x="384" y="749"/>
                  <a:pt x="383" y="748"/>
                </a:cubicBezTo>
                <a:cubicBezTo>
                  <a:pt x="383" y="748"/>
                  <a:pt x="383" y="747"/>
                  <a:pt x="383" y="746"/>
                </a:cubicBezTo>
                <a:cubicBezTo>
                  <a:pt x="383" y="743"/>
                  <a:pt x="383" y="741"/>
                  <a:pt x="383" y="739"/>
                </a:cubicBezTo>
                <a:cubicBezTo>
                  <a:pt x="381" y="737"/>
                  <a:pt x="382" y="734"/>
                  <a:pt x="382" y="732"/>
                </a:cubicBezTo>
                <a:cubicBezTo>
                  <a:pt x="384" y="730"/>
                  <a:pt x="383" y="728"/>
                  <a:pt x="383" y="726"/>
                </a:cubicBezTo>
                <a:cubicBezTo>
                  <a:pt x="383" y="724"/>
                  <a:pt x="383" y="722"/>
                  <a:pt x="383" y="720"/>
                </a:cubicBezTo>
                <a:cubicBezTo>
                  <a:pt x="383" y="718"/>
                  <a:pt x="382" y="716"/>
                  <a:pt x="384" y="714"/>
                </a:cubicBezTo>
                <a:cubicBezTo>
                  <a:pt x="384" y="713"/>
                  <a:pt x="384" y="712"/>
                  <a:pt x="384" y="711"/>
                </a:cubicBezTo>
                <a:cubicBezTo>
                  <a:pt x="384" y="709"/>
                  <a:pt x="383" y="708"/>
                  <a:pt x="384" y="707"/>
                </a:cubicBezTo>
                <a:cubicBezTo>
                  <a:pt x="385" y="706"/>
                  <a:pt x="384" y="704"/>
                  <a:pt x="385" y="704"/>
                </a:cubicBezTo>
                <a:cubicBezTo>
                  <a:pt x="386" y="702"/>
                  <a:pt x="386" y="701"/>
                  <a:pt x="387" y="700"/>
                </a:cubicBezTo>
                <a:cubicBezTo>
                  <a:pt x="386" y="699"/>
                  <a:pt x="387" y="698"/>
                  <a:pt x="388" y="698"/>
                </a:cubicBezTo>
                <a:cubicBezTo>
                  <a:pt x="389" y="697"/>
                  <a:pt x="390" y="696"/>
                  <a:pt x="390" y="695"/>
                </a:cubicBezTo>
                <a:cubicBezTo>
                  <a:pt x="390" y="694"/>
                  <a:pt x="390" y="694"/>
                  <a:pt x="391" y="694"/>
                </a:cubicBezTo>
                <a:cubicBezTo>
                  <a:pt x="392" y="694"/>
                  <a:pt x="393" y="693"/>
                  <a:pt x="393" y="692"/>
                </a:cubicBezTo>
                <a:cubicBezTo>
                  <a:pt x="394" y="691"/>
                  <a:pt x="395" y="692"/>
                  <a:pt x="395" y="691"/>
                </a:cubicBezTo>
                <a:cubicBezTo>
                  <a:pt x="396" y="691"/>
                  <a:pt x="397" y="691"/>
                  <a:pt x="397" y="691"/>
                </a:cubicBezTo>
                <a:cubicBezTo>
                  <a:pt x="399" y="691"/>
                  <a:pt x="400" y="691"/>
                  <a:pt x="401" y="691"/>
                </a:cubicBezTo>
                <a:cubicBezTo>
                  <a:pt x="403" y="690"/>
                  <a:pt x="404" y="692"/>
                  <a:pt x="405" y="692"/>
                </a:cubicBezTo>
                <a:cubicBezTo>
                  <a:pt x="406" y="692"/>
                  <a:pt x="406" y="693"/>
                  <a:pt x="407" y="693"/>
                </a:cubicBezTo>
                <a:cubicBezTo>
                  <a:pt x="409" y="694"/>
                  <a:pt x="408" y="695"/>
                  <a:pt x="409" y="695"/>
                </a:cubicBezTo>
                <a:cubicBezTo>
                  <a:pt x="410" y="696"/>
                  <a:pt x="411" y="697"/>
                  <a:pt x="412" y="699"/>
                </a:cubicBezTo>
                <a:cubicBezTo>
                  <a:pt x="412" y="699"/>
                  <a:pt x="412" y="699"/>
                  <a:pt x="412" y="700"/>
                </a:cubicBezTo>
                <a:cubicBezTo>
                  <a:pt x="412" y="701"/>
                  <a:pt x="412" y="703"/>
                  <a:pt x="413" y="705"/>
                </a:cubicBezTo>
                <a:cubicBezTo>
                  <a:pt x="413" y="709"/>
                  <a:pt x="413" y="709"/>
                  <a:pt x="413" y="709"/>
                </a:cubicBezTo>
                <a:cubicBezTo>
                  <a:pt x="412" y="710"/>
                  <a:pt x="411" y="710"/>
                  <a:pt x="409" y="710"/>
                </a:cubicBezTo>
                <a:cubicBezTo>
                  <a:pt x="408" y="710"/>
                  <a:pt x="408" y="710"/>
                  <a:pt x="407" y="711"/>
                </a:cubicBezTo>
                <a:cubicBezTo>
                  <a:pt x="407" y="711"/>
                  <a:pt x="406" y="710"/>
                  <a:pt x="406" y="710"/>
                </a:cubicBezTo>
                <a:cubicBezTo>
                  <a:pt x="406" y="710"/>
                  <a:pt x="406" y="709"/>
                  <a:pt x="406" y="709"/>
                </a:cubicBezTo>
                <a:cubicBezTo>
                  <a:pt x="405" y="708"/>
                  <a:pt x="406" y="707"/>
                  <a:pt x="405" y="706"/>
                </a:cubicBezTo>
                <a:cubicBezTo>
                  <a:pt x="404" y="705"/>
                  <a:pt x="405" y="703"/>
                  <a:pt x="405" y="703"/>
                </a:cubicBezTo>
                <a:cubicBezTo>
                  <a:pt x="404" y="702"/>
                  <a:pt x="404" y="701"/>
                  <a:pt x="403" y="700"/>
                </a:cubicBezTo>
                <a:cubicBezTo>
                  <a:pt x="402" y="699"/>
                  <a:pt x="402" y="699"/>
                  <a:pt x="401" y="698"/>
                </a:cubicBezTo>
                <a:cubicBezTo>
                  <a:pt x="400" y="698"/>
                  <a:pt x="399" y="698"/>
                  <a:pt x="398" y="698"/>
                </a:cubicBezTo>
                <a:cubicBezTo>
                  <a:pt x="397" y="698"/>
                  <a:pt x="397" y="699"/>
                  <a:pt x="396" y="699"/>
                </a:cubicBezTo>
                <a:cubicBezTo>
                  <a:pt x="395" y="699"/>
                  <a:pt x="395" y="700"/>
                  <a:pt x="395" y="700"/>
                </a:cubicBezTo>
                <a:cubicBezTo>
                  <a:pt x="395" y="701"/>
                  <a:pt x="394" y="701"/>
                  <a:pt x="394" y="702"/>
                </a:cubicBezTo>
                <a:cubicBezTo>
                  <a:pt x="393" y="702"/>
                  <a:pt x="393" y="703"/>
                  <a:pt x="393" y="703"/>
                </a:cubicBezTo>
                <a:cubicBezTo>
                  <a:pt x="393" y="705"/>
                  <a:pt x="392" y="705"/>
                  <a:pt x="392" y="707"/>
                </a:cubicBezTo>
                <a:cubicBezTo>
                  <a:pt x="392" y="708"/>
                  <a:pt x="392" y="709"/>
                  <a:pt x="392" y="710"/>
                </a:cubicBezTo>
                <a:cubicBezTo>
                  <a:pt x="392" y="711"/>
                  <a:pt x="391" y="711"/>
                  <a:pt x="391" y="712"/>
                </a:cubicBezTo>
                <a:cubicBezTo>
                  <a:pt x="391" y="713"/>
                  <a:pt x="391" y="715"/>
                  <a:pt x="391" y="717"/>
                </a:cubicBezTo>
                <a:cubicBezTo>
                  <a:pt x="391" y="719"/>
                  <a:pt x="392" y="722"/>
                  <a:pt x="390" y="724"/>
                </a:cubicBezTo>
                <a:cubicBezTo>
                  <a:pt x="390" y="726"/>
                  <a:pt x="390" y="728"/>
                  <a:pt x="390" y="730"/>
                </a:cubicBezTo>
                <a:cubicBezTo>
                  <a:pt x="390" y="730"/>
                  <a:pt x="391" y="730"/>
                  <a:pt x="391" y="730"/>
                </a:cubicBezTo>
                <a:cubicBezTo>
                  <a:pt x="392" y="731"/>
                  <a:pt x="392" y="732"/>
                  <a:pt x="391" y="733"/>
                </a:cubicBezTo>
                <a:cubicBezTo>
                  <a:pt x="390" y="737"/>
                  <a:pt x="391" y="740"/>
                  <a:pt x="390" y="744"/>
                </a:cubicBezTo>
                <a:cubicBezTo>
                  <a:pt x="390" y="745"/>
                  <a:pt x="390" y="747"/>
                  <a:pt x="391" y="748"/>
                </a:cubicBezTo>
                <a:cubicBezTo>
                  <a:pt x="392" y="748"/>
                  <a:pt x="391" y="749"/>
                  <a:pt x="391" y="750"/>
                </a:cubicBezTo>
                <a:cubicBezTo>
                  <a:pt x="391" y="751"/>
                  <a:pt x="391" y="752"/>
                  <a:pt x="392" y="753"/>
                </a:cubicBezTo>
                <a:cubicBezTo>
                  <a:pt x="392" y="754"/>
                  <a:pt x="392" y="755"/>
                  <a:pt x="393" y="755"/>
                </a:cubicBezTo>
                <a:cubicBezTo>
                  <a:pt x="393" y="756"/>
                  <a:pt x="393" y="756"/>
                  <a:pt x="393" y="757"/>
                </a:cubicBezTo>
                <a:cubicBezTo>
                  <a:pt x="393" y="758"/>
                  <a:pt x="394" y="758"/>
                  <a:pt x="395" y="758"/>
                </a:cubicBezTo>
                <a:cubicBezTo>
                  <a:pt x="395" y="758"/>
                  <a:pt x="395" y="758"/>
                  <a:pt x="395" y="759"/>
                </a:cubicBezTo>
                <a:cubicBezTo>
                  <a:pt x="395" y="759"/>
                  <a:pt x="394" y="759"/>
                  <a:pt x="393" y="759"/>
                </a:cubicBezTo>
                <a:cubicBezTo>
                  <a:pt x="393" y="759"/>
                  <a:pt x="392" y="759"/>
                  <a:pt x="392" y="760"/>
                </a:cubicBezTo>
                <a:cubicBezTo>
                  <a:pt x="392" y="760"/>
                  <a:pt x="392" y="761"/>
                  <a:pt x="393" y="761"/>
                </a:cubicBezTo>
                <a:cubicBezTo>
                  <a:pt x="393" y="763"/>
                  <a:pt x="393" y="763"/>
                  <a:pt x="393" y="763"/>
                </a:cubicBezTo>
                <a:cubicBezTo>
                  <a:pt x="393" y="763"/>
                  <a:pt x="392" y="763"/>
                  <a:pt x="392" y="764"/>
                </a:cubicBezTo>
                <a:moveTo>
                  <a:pt x="462" y="699"/>
                </a:moveTo>
                <a:cubicBezTo>
                  <a:pt x="460" y="699"/>
                  <a:pt x="460" y="697"/>
                  <a:pt x="459" y="696"/>
                </a:cubicBezTo>
                <a:cubicBezTo>
                  <a:pt x="459" y="696"/>
                  <a:pt x="459" y="695"/>
                  <a:pt x="459" y="695"/>
                </a:cubicBezTo>
                <a:cubicBezTo>
                  <a:pt x="460" y="696"/>
                  <a:pt x="460" y="696"/>
                  <a:pt x="461" y="696"/>
                </a:cubicBezTo>
                <a:cubicBezTo>
                  <a:pt x="461" y="696"/>
                  <a:pt x="461" y="696"/>
                  <a:pt x="462" y="695"/>
                </a:cubicBezTo>
                <a:cubicBezTo>
                  <a:pt x="462" y="695"/>
                  <a:pt x="462" y="695"/>
                  <a:pt x="462" y="695"/>
                </a:cubicBezTo>
                <a:cubicBezTo>
                  <a:pt x="463" y="694"/>
                  <a:pt x="464" y="695"/>
                  <a:pt x="465" y="694"/>
                </a:cubicBezTo>
                <a:cubicBezTo>
                  <a:pt x="467" y="696"/>
                  <a:pt x="468" y="699"/>
                  <a:pt x="469" y="701"/>
                </a:cubicBezTo>
                <a:cubicBezTo>
                  <a:pt x="469" y="702"/>
                  <a:pt x="470" y="702"/>
                  <a:pt x="470" y="704"/>
                </a:cubicBezTo>
                <a:cubicBezTo>
                  <a:pt x="471" y="704"/>
                  <a:pt x="471" y="705"/>
                  <a:pt x="471" y="706"/>
                </a:cubicBezTo>
                <a:cubicBezTo>
                  <a:pt x="471" y="706"/>
                  <a:pt x="472" y="707"/>
                  <a:pt x="472" y="707"/>
                </a:cubicBezTo>
                <a:cubicBezTo>
                  <a:pt x="473" y="708"/>
                  <a:pt x="473" y="710"/>
                  <a:pt x="474" y="712"/>
                </a:cubicBezTo>
                <a:cubicBezTo>
                  <a:pt x="474" y="713"/>
                  <a:pt x="475" y="714"/>
                  <a:pt x="476" y="715"/>
                </a:cubicBezTo>
                <a:cubicBezTo>
                  <a:pt x="476" y="715"/>
                  <a:pt x="477" y="715"/>
                  <a:pt x="477" y="714"/>
                </a:cubicBezTo>
                <a:cubicBezTo>
                  <a:pt x="477" y="713"/>
                  <a:pt x="477" y="712"/>
                  <a:pt x="477" y="711"/>
                </a:cubicBezTo>
                <a:cubicBezTo>
                  <a:pt x="478" y="710"/>
                  <a:pt x="478" y="707"/>
                  <a:pt x="477" y="706"/>
                </a:cubicBezTo>
                <a:cubicBezTo>
                  <a:pt x="476" y="705"/>
                  <a:pt x="477" y="704"/>
                  <a:pt x="478" y="703"/>
                </a:cubicBezTo>
                <a:cubicBezTo>
                  <a:pt x="478" y="702"/>
                  <a:pt x="478" y="701"/>
                  <a:pt x="478" y="700"/>
                </a:cubicBezTo>
                <a:cubicBezTo>
                  <a:pt x="478" y="700"/>
                  <a:pt x="477" y="699"/>
                  <a:pt x="477" y="699"/>
                </a:cubicBezTo>
                <a:cubicBezTo>
                  <a:pt x="477" y="698"/>
                  <a:pt x="477" y="698"/>
                  <a:pt x="477" y="697"/>
                </a:cubicBezTo>
                <a:cubicBezTo>
                  <a:pt x="477" y="696"/>
                  <a:pt x="478" y="696"/>
                  <a:pt x="478" y="695"/>
                </a:cubicBezTo>
                <a:cubicBezTo>
                  <a:pt x="477" y="694"/>
                  <a:pt x="478" y="693"/>
                  <a:pt x="478" y="692"/>
                </a:cubicBezTo>
                <a:cubicBezTo>
                  <a:pt x="478" y="691"/>
                  <a:pt x="478" y="691"/>
                  <a:pt x="478" y="690"/>
                </a:cubicBezTo>
                <a:cubicBezTo>
                  <a:pt x="479" y="690"/>
                  <a:pt x="479" y="690"/>
                  <a:pt x="479" y="690"/>
                </a:cubicBezTo>
                <a:cubicBezTo>
                  <a:pt x="477" y="688"/>
                  <a:pt x="478" y="686"/>
                  <a:pt x="478" y="684"/>
                </a:cubicBezTo>
                <a:cubicBezTo>
                  <a:pt x="478" y="684"/>
                  <a:pt x="478" y="683"/>
                  <a:pt x="478" y="683"/>
                </a:cubicBezTo>
                <a:cubicBezTo>
                  <a:pt x="478" y="683"/>
                  <a:pt x="479" y="683"/>
                  <a:pt x="479" y="683"/>
                </a:cubicBezTo>
                <a:cubicBezTo>
                  <a:pt x="481" y="683"/>
                  <a:pt x="482" y="683"/>
                  <a:pt x="483" y="682"/>
                </a:cubicBezTo>
                <a:cubicBezTo>
                  <a:pt x="483" y="682"/>
                  <a:pt x="484" y="682"/>
                  <a:pt x="485" y="682"/>
                </a:cubicBezTo>
                <a:cubicBezTo>
                  <a:pt x="485" y="684"/>
                  <a:pt x="485" y="684"/>
                  <a:pt x="485" y="686"/>
                </a:cubicBezTo>
                <a:cubicBezTo>
                  <a:pt x="484" y="687"/>
                  <a:pt x="484" y="687"/>
                  <a:pt x="484" y="687"/>
                </a:cubicBezTo>
                <a:cubicBezTo>
                  <a:pt x="484" y="689"/>
                  <a:pt x="484" y="692"/>
                  <a:pt x="484" y="694"/>
                </a:cubicBezTo>
                <a:cubicBezTo>
                  <a:pt x="484" y="696"/>
                  <a:pt x="485" y="698"/>
                  <a:pt x="483" y="700"/>
                </a:cubicBezTo>
                <a:cubicBezTo>
                  <a:pt x="483" y="700"/>
                  <a:pt x="483" y="701"/>
                  <a:pt x="483" y="701"/>
                </a:cubicBezTo>
                <a:cubicBezTo>
                  <a:pt x="483" y="704"/>
                  <a:pt x="483" y="706"/>
                  <a:pt x="483" y="709"/>
                </a:cubicBezTo>
                <a:cubicBezTo>
                  <a:pt x="483" y="711"/>
                  <a:pt x="484" y="714"/>
                  <a:pt x="482" y="716"/>
                </a:cubicBezTo>
                <a:cubicBezTo>
                  <a:pt x="482" y="717"/>
                  <a:pt x="482" y="718"/>
                  <a:pt x="482" y="718"/>
                </a:cubicBezTo>
                <a:cubicBezTo>
                  <a:pt x="482" y="721"/>
                  <a:pt x="483" y="723"/>
                  <a:pt x="482" y="725"/>
                </a:cubicBezTo>
                <a:cubicBezTo>
                  <a:pt x="482" y="725"/>
                  <a:pt x="482" y="725"/>
                  <a:pt x="482" y="725"/>
                </a:cubicBezTo>
                <a:cubicBezTo>
                  <a:pt x="483" y="727"/>
                  <a:pt x="482" y="729"/>
                  <a:pt x="483" y="730"/>
                </a:cubicBezTo>
                <a:cubicBezTo>
                  <a:pt x="483" y="730"/>
                  <a:pt x="483" y="730"/>
                  <a:pt x="483" y="730"/>
                </a:cubicBezTo>
                <a:cubicBezTo>
                  <a:pt x="483" y="732"/>
                  <a:pt x="483" y="733"/>
                  <a:pt x="484" y="734"/>
                </a:cubicBezTo>
                <a:cubicBezTo>
                  <a:pt x="484" y="735"/>
                  <a:pt x="484" y="736"/>
                  <a:pt x="484" y="737"/>
                </a:cubicBezTo>
                <a:cubicBezTo>
                  <a:pt x="484" y="737"/>
                  <a:pt x="485" y="738"/>
                  <a:pt x="485" y="738"/>
                </a:cubicBezTo>
                <a:cubicBezTo>
                  <a:pt x="485" y="739"/>
                  <a:pt x="486" y="740"/>
                  <a:pt x="486" y="741"/>
                </a:cubicBezTo>
                <a:cubicBezTo>
                  <a:pt x="486" y="742"/>
                  <a:pt x="486" y="743"/>
                  <a:pt x="486" y="744"/>
                </a:cubicBezTo>
                <a:cubicBezTo>
                  <a:pt x="486" y="745"/>
                  <a:pt x="487" y="746"/>
                  <a:pt x="487" y="747"/>
                </a:cubicBezTo>
                <a:cubicBezTo>
                  <a:pt x="487" y="749"/>
                  <a:pt x="487" y="750"/>
                  <a:pt x="488" y="751"/>
                </a:cubicBezTo>
                <a:cubicBezTo>
                  <a:pt x="488" y="755"/>
                  <a:pt x="488" y="755"/>
                  <a:pt x="488" y="755"/>
                </a:cubicBezTo>
                <a:cubicBezTo>
                  <a:pt x="487" y="755"/>
                  <a:pt x="487" y="756"/>
                  <a:pt x="485" y="756"/>
                </a:cubicBezTo>
                <a:cubicBezTo>
                  <a:pt x="485" y="756"/>
                  <a:pt x="484" y="757"/>
                  <a:pt x="483" y="757"/>
                </a:cubicBezTo>
                <a:cubicBezTo>
                  <a:pt x="482" y="757"/>
                  <a:pt x="480" y="756"/>
                  <a:pt x="481" y="755"/>
                </a:cubicBezTo>
                <a:cubicBezTo>
                  <a:pt x="481" y="753"/>
                  <a:pt x="480" y="752"/>
                  <a:pt x="480" y="751"/>
                </a:cubicBezTo>
                <a:cubicBezTo>
                  <a:pt x="479" y="750"/>
                  <a:pt x="480" y="749"/>
                  <a:pt x="480" y="747"/>
                </a:cubicBezTo>
                <a:cubicBezTo>
                  <a:pt x="478" y="746"/>
                  <a:pt x="479" y="744"/>
                  <a:pt x="479" y="742"/>
                </a:cubicBezTo>
                <a:cubicBezTo>
                  <a:pt x="478" y="741"/>
                  <a:pt x="477" y="740"/>
                  <a:pt x="478" y="739"/>
                </a:cubicBezTo>
                <a:cubicBezTo>
                  <a:pt x="477" y="738"/>
                  <a:pt x="477" y="737"/>
                  <a:pt x="477" y="736"/>
                </a:cubicBezTo>
                <a:cubicBezTo>
                  <a:pt x="477" y="735"/>
                  <a:pt x="477" y="733"/>
                  <a:pt x="476" y="733"/>
                </a:cubicBezTo>
                <a:cubicBezTo>
                  <a:pt x="475" y="732"/>
                  <a:pt x="476" y="730"/>
                  <a:pt x="476" y="729"/>
                </a:cubicBezTo>
                <a:cubicBezTo>
                  <a:pt x="476" y="729"/>
                  <a:pt x="475" y="729"/>
                  <a:pt x="475" y="728"/>
                </a:cubicBezTo>
                <a:cubicBezTo>
                  <a:pt x="474" y="727"/>
                  <a:pt x="474" y="725"/>
                  <a:pt x="473" y="723"/>
                </a:cubicBezTo>
                <a:cubicBezTo>
                  <a:pt x="472" y="722"/>
                  <a:pt x="471" y="720"/>
                  <a:pt x="470" y="719"/>
                </a:cubicBezTo>
                <a:cubicBezTo>
                  <a:pt x="470" y="717"/>
                  <a:pt x="469" y="717"/>
                  <a:pt x="469" y="716"/>
                </a:cubicBezTo>
                <a:cubicBezTo>
                  <a:pt x="468" y="716"/>
                  <a:pt x="468" y="714"/>
                  <a:pt x="467" y="714"/>
                </a:cubicBezTo>
                <a:cubicBezTo>
                  <a:pt x="467" y="713"/>
                  <a:pt x="465" y="712"/>
                  <a:pt x="466" y="710"/>
                </a:cubicBezTo>
                <a:cubicBezTo>
                  <a:pt x="465" y="709"/>
                  <a:pt x="464" y="708"/>
                  <a:pt x="463" y="707"/>
                </a:cubicBezTo>
                <a:cubicBezTo>
                  <a:pt x="464" y="707"/>
                  <a:pt x="464" y="707"/>
                  <a:pt x="464" y="707"/>
                </a:cubicBezTo>
                <a:cubicBezTo>
                  <a:pt x="464" y="707"/>
                  <a:pt x="464" y="706"/>
                  <a:pt x="464" y="706"/>
                </a:cubicBezTo>
                <a:cubicBezTo>
                  <a:pt x="463" y="706"/>
                  <a:pt x="464" y="704"/>
                  <a:pt x="463" y="703"/>
                </a:cubicBezTo>
                <a:cubicBezTo>
                  <a:pt x="462" y="703"/>
                  <a:pt x="462" y="703"/>
                  <a:pt x="462" y="703"/>
                </a:cubicBezTo>
                <a:cubicBezTo>
                  <a:pt x="461" y="702"/>
                  <a:pt x="462" y="700"/>
                  <a:pt x="462" y="699"/>
                </a:cubicBezTo>
                <a:cubicBezTo>
                  <a:pt x="462" y="698"/>
                  <a:pt x="462" y="699"/>
                  <a:pt x="462" y="699"/>
                </a:cubicBezTo>
                <a:cubicBezTo>
                  <a:pt x="461" y="699"/>
                  <a:pt x="461" y="699"/>
                  <a:pt x="462" y="699"/>
                </a:cubicBezTo>
                <a:cubicBezTo>
                  <a:pt x="462" y="699"/>
                  <a:pt x="462" y="699"/>
                  <a:pt x="462" y="699"/>
                </a:cubicBezTo>
                <a:cubicBezTo>
                  <a:pt x="462" y="699"/>
                  <a:pt x="462" y="699"/>
                  <a:pt x="462" y="699"/>
                </a:cubicBezTo>
                <a:cubicBezTo>
                  <a:pt x="462" y="699"/>
                  <a:pt x="462" y="698"/>
                  <a:pt x="462" y="699"/>
                </a:cubicBezTo>
                <a:moveTo>
                  <a:pt x="464" y="699"/>
                </a:moveTo>
                <a:cubicBezTo>
                  <a:pt x="464" y="699"/>
                  <a:pt x="464" y="699"/>
                  <a:pt x="464" y="699"/>
                </a:cubicBezTo>
                <a:cubicBezTo>
                  <a:pt x="464" y="699"/>
                  <a:pt x="464" y="698"/>
                  <a:pt x="464" y="698"/>
                </a:cubicBezTo>
                <a:cubicBezTo>
                  <a:pt x="464" y="698"/>
                  <a:pt x="464" y="699"/>
                  <a:pt x="463" y="699"/>
                </a:cubicBezTo>
                <a:cubicBezTo>
                  <a:pt x="464" y="699"/>
                  <a:pt x="464" y="699"/>
                  <a:pt x="464" y="699"/>
                </a:cubicBezTo>
                <a:moveTo>
                  <a:pt x="465" y="701"/>
                </a:moveTo>
                <a:cubicBezTo>
                  <a:pt x="465" y="701"/>
                  <a:pt x="464" y="701"/>
                  <a:pt x="464" y="702"/>
                </a:cubicBezTo>
                <a:cubicBezTo>
                  <a:pt x="465" y="702"/>
                  <a:pt x="465" y="702"/>
                  <a:pt x="465" y="702"/>
                </a:cubicBezTo>
                <a:cubicBezTo>
                  <a:pt x="465" y="702"/>
                  <a:pt x="465" y="702"/>
                  <a:pt x="465" y="702"/>
                </a:cubicBezTo>
                <a:cubicBezTo>
                  <a:pt x="465" y="701"/>
                  <a:pt x="465" y="701"/>
                  <a:pt x="465" y="701"/>
                </a:cubicBezTo>
                <a:moveTo>
                  <a:pt x="292" y="671"/>
                </a:moveTo>
                <a:cubicBezTo>
                  <a:pt x="293" y="670"/>
                  <a:pt x="293" y="670"/>
                  <a:pt x="293" y="670"/>
                </a:cubicBezTo>
                <a:cubicBezTo>
                  <a:pt x="294" y="671"/>
                  <a:pt x="296" y="670"/>
                  <a:pt x="296" y="671"/>
                </a:cubicBezTo>
                <a:cubicBezTo>
                  <a:pt x="296" y="672"/>
                  <a:pt x="295" y="672"/>
                  <a:pt x="295" y="672"/>
                </a:cubicBezTo>
                <a:cubicBezTo>
                  <a:pt x="294" y="672"/>
                  <a:pt x="294" y="672"/>
                  <a:pt x="294" y="673"/>
                </a:cubicBezTo>
                <a:cubicBezTo>
                  <a:pt x="294" y="673"/>
                  <a:pt x="294" y="674"/>
                  <a:pt x="294" y="674"/>
                </a:cubicBezTo>
                <a:cubicBezTo>
                  <a:pt x="295" y="674"/>
                  <a:pt x="295" y="674"/>
                  <a:pt x="295" y="674"/>
                </a:cubicBezTo>
                <a:cubicBezTo>
                  <a:pt x="296" y="675"/>
                  <a:pt x="295" y="675"/>
                  <a:pt x="295" y="675"/>
                </a:cubicBezTo>
                <a:cubicBezTo>
                  <a:pt x="295" y="676"/>
                  <a:pt x="294" y="676"/>
                  <a:pt x="294" y="675"/>
                </a:cubicBezTo>
                <a:cubicBezTo>
                  <a:pt x="294" y="675"/>
                  <a:pt x="293" y="674"/>
                  <a:pt x="292" y="674"/>
                </a:cubicBezTo>
                <a:cubicBezTo>
                  <a:pt x="291" y="674"/>
                  <a:pt x="290" y="674"/>
                  <a:pt x="289" y="673"/>
                </a:cubicBezTo>
                <a:cubicBezTo>
                  <a:pt x="287" y="672"/>
                  <a:pt x="285" y="671"/>
                  <a:pt x="283" y="670"/>
                </a:cubicBezTo>
                <a:cubicBezTo>
                  <a:pt x="281" y="671"/>
                  <a:pt x="281" y="673"/>
                  <a:pt x="279" y="674"/>
                </a:cubicBezTo>
                <a:cubicBezTo>
                  <a:pt x="280" y="675"/>
                  <a:pt x="279" y="676"/>
                  <a:pt x="278" y="678"/>
                </a:cubicBezTo>
                <a:cubicBezTo>
                  <a:pt x="278" y="679"/>
                  <a:pt x="277" y="680"/>
                  <a:pt x="277" y="681"/>
                </a:cubicBezTo>
                <a:cubicBezTo>
                  <a:pt x="276" y="681"/>
                  <a:pt x="276" y="682"/>
                  <a:pt x="275" y="683"/>
                </a:cubicBezTo>
                <a:cubicBezTo>
                  <a:pt x="275" y="683"/>
                  <a:pt x="275" y="684"/>
                  <a:pt x="275" y="684"/>
                </a:cubicBezTo>
                <a:cubicBezTo>
                  <a:pt x="275" y="685"/>
                  <a:pt x="275" y="686"/>
                  <a:pt x="274" y="686"/>
                </a:cubicBezTo>
                <a:cubicBezTo>
                  <a:pt x="274" y="688"/>
                  <a:pt x="272" y="688"/>
                  <a:pt x="273" y="689"/>
                </a:cubicBezTo>
                <a:cubicBezTo>
                  <a:pt x="272" y="690"/>
                  <a:pt x="272" y="691"/>
                  <a:pt x="271" y="692"/>
                </a:cubicBezTo>
                <a:cubicBezTo>
                  <a:pt x="271" y="693"/>
                  <a:pt x="270" y="694"/>
                  <a:pt x="270" y="695"/>
                </a:cubicBezTo>
                <a:cubicBezTo>
                  <a:pt x="270" y="696"/>
                  <a:pt x="270" y="696"/>
                  <a:pt x="269" y="696"/>
                </a:cubicBezTo>
                <a:cubicBezTo>
                  <a:pt x="268" y="697"/>
                  <a:pt x="268" y="699"/>
                  <a:pt x="267" y="700"/>
                </a:cubicBezTo>
                <a:cubicBezTo>
                  <a:pt x="267" y="701"/>
                  <a:pt x="266" y="703"/>
                  <a:pt x="265" y="704"/>
                </a:cubicBezTo>
                <a:cubicBezTo>
                  <a:pt x="264" y="706"/>
                  <a:pt x="264" y="707"/>
                  <a:pt x="263" y="709"/>
                </a:cubicBezTo>
                <a:cubicBezTo>
                  <a:pt x="262" y="710"/>
                  <a:pt x="261" y="712"/>
                  <a:pt x="260" y="714"/>
                </a:cubicBezTo>
                <a:cubicBezTo>
                  <a:pt x="260" y="715"/>
                  <a:pt x="259" y="717"/>
                  <a:pt x="258" y="718"/>
                </a:cubicBezTo>
                <a:cubicBezTo>
                  <a:pt x="258" y="719"/>
                  <a:pt x="258" y="719"/>
                  <a:pt x="258" y="720"/>
                </a:cubicBezTo>
                <a:cubicBezTo>
                  <a:pt x="258" y="720"/>
                  <a:pt x="258" y="721"/>
                  <a:pt x="257" y="721"/>
                </a:cubicBezTo>
                <a:cubicBezTo>
                  <a:pt x="256" y="722"/>
                  <a:pt x="256" y="724"/>
                  <a:pt x="254" y="725"/>
                </a:cubicBezTo>
                <a:cubicBezTo>
                  <a:pt x="254" y="725"/>
                  <a:pt x="254" y="726"/>
                  <a:pt x="254" y="726"/>
                </a:cubicBezTo>
                <a:cubicBezTo>
                  <a:pt x="254" y="727"/>
                  <a:pt x="253" y="728"/>
                  <a:pt x="253" y="728"/>
                </a:cubicBezTo>
                <a:cubicBezTo>
                  <a:pt x="250" y="727"/>
                  <a:pt x="248" y="726"/>
                  <a:pt x="246" y="725"/>
                </a:cubicBezTo>
                <a:cubicBezTo>
                  <a:pt x="247" y="724"/>
                  <a:pt x="248" y="722"/>
                  <a:pt x="248" y="720"/>
                </a:cubicBezTo>
                <a:cubicBezTo>
                  <a:pt x="249" y="718"/>
                  <a:pt x="250" y="716"/>
                  <a:pt x="251" y="714"/>
                </a:cubicBezTo>
                <a:cubicBezTo>
                  <a:pt x="252" y="713"/>
                  <a:pt x="253" y="711"/>
                  <a:pt x="254" y="709"/>
                </a:cubicBezTo>
                <a:cubicBezTo>
                  <a:pt x="255" y="707"/>
                  <a:pt x="256" y="705"/>
                  <a:pt x="257" y="703"/>
                </a:cubicBezTo>
                <a:cubicBezTo>
                  <a:pt x="257" y="703"/>
                  <a:pt x="258" y="702"/>
                  <a:pt x="258" y="701"/>
                </a:cubicBezTo>
                <a:cubicBezTo>
                  <a:pt x="258" y="701"/>
                  <a:pt x="258" y="700"/>
                  <a:pt x="258" y="699"/>
                </a:cubicBezTo>
                <a:cubicBezTo>
                  <a:pt x="259" y="698"/>
                  <a:pt x="260" y="698"/>
                  <a:pt x="259" y="697"/>
                </a:cubicBezTo>
                <a:cubicBezTo>
                  <a:pt x="260" y="696"/>
                  <a:pt x="261" y="695"/>
                  <a:pt x="261" y="695"/>
                </a:cubicBezTo>
                <a:cubicBezTo>
                  <a:pt x="262" y="694"/>
                  <a:pt x="262" y="693"/>
                  <a:pt x="262" y="692"/>
                </a:cubicBezTo>
                <a:cubicBezTo>
                  <a:pt x="263" y="691"/>
                  <a:pt x="263" y="691"/>
                  <a:pt x="264" y="690"/>
                </a:cubicBezTo>
                <a:cubicBezTo>
                  <a:pt x="264" y="689"/>
                  <a:pt x="264" y="688"/>
                  <a:pt x="265" y="687"/>
                </a:cubicBezTo>
                <a:cubicBezTo>
                  <a:pt x="265" y="686"/>
                  <a:pt x="266" y="686"/>
                  <a:pt x="266" y="685"/>
                </a:cubicBezTo>
                <a:cubicBezTo>
                  <a:pt x="267" y="683"/>
                  <a:pt x="268" y="681"/>
                  <a:pt x="269" y="680"/>
                </a:cubicBezTo>
                <a:cubicBezTo>
                  <a:pt x="269" y="678"/>
                  <a:pt x="270" y="676"/>
                  <a:pt x="271" y="675"/>
                </a:cubicBezTo>
                <a:cubicBezTo>
                  <a:pt x="271" y="674"/>
                  <a:pt x="272" y="673"/>
                  <a:pt x="272" y="673"/>
                </a:cubicBezTo>
                <a:cubicBezTo>
                  <a:pt x="273" y="672"/>
                  <a:pt x="273" y="671"/>
                  <a:pt x="273" y="671"/>
                </a:cubicBezTo>
                <a:cubicBezTo>
                  <a:pt x="273" y="671"/>
                  <a:pt x="274" y="670"/>
                  <a:pt x="274" y="670"/>
                </a:cubicBezTo>
                <a:cubicBezTo>
                  <a:pt x="273" y="668"/>
                  <a:pt x="275" y="668"/>
                  <a:pt x="276" y="666"/>
                </a:cubicBezTo>
                <a:cubicBezTo>
                  <a:pt x="274" y="666"/>
                  <a:pt x="273" y="666"/>
                  <a:pt x="272" y="665"/>
                </a:cubicBezTo>
                <a:cubicBezTo>
                  <a:pt x="271" y="664"/>
                  <a:pt x="270" y="663"/>
                  <a:pt x="269" y="663"/>
                </a:cubicBezTo>
                <a:cubicBezTo>
                  <a:pt x="268" y="662"/>
                  <a:pt x="268" y="661"/>
                  <a:pt x="268" y="660"/>
                </a:cubicBezTo>
                <a:cubicBezTo>
                  <a:pt x="269" y="659"/>
                  <a:pt x="269" y="659"/>
                  <a:pt x="269" y="658"/>
                </a:cubicBezTo>
                <a:cubicBezTo>
                  <a:pt x="270" y="656"/>
                  <a:pt x="271" y="656"/>
                  <a:pt x="273" y="657"/>
                </a:cubicBezTo>
                <a:cubicBezTo>
                  <a:pt x="277" y="659"/>
                  <a:pt x="281" y="661"/>
                  <a:pt x="285" y="663"/>
                </a:cubicBezTo>
                <a:cubicBezTo>
                  <a:pt x="286" y="663"/>
                  <a:pt x="286" y="664"/>
                  <a:pt x="287" y="664"/>
                </a:cubicBezTo>
                <a:cubicBezTo>
                  <a:pt x="288" y="664"/>
                  <a:pt x="288" y="665"/>
                  <a:pt x="289" y="665"/>
                </a:cubicBezTo>
                <a:cubicBezTo>
                  <a:pt x="290" y="665"/>
                  <a:pt x="290" y="666"/>
                  <a:pt x="291" y="666"/>
                </a:cubicBezTo>
                <a:cubicBezTo>
                  <a:pt x="291" y="667"/>
                  <a:pt x="292" y="667"/>
                  <a:pt x="293" y="667"/>
                </a:cubicBezTo>
                <a:cubicBezTo>
                  <a:pt x="293" y="668"/>
                  <a:pt x="292" y="668"/>
                  <a:pt x="292" y="668"/>
                </a:cubicBezTo>
                <a:cubicBezTo>
                  <a:pt x="291" y="669"/>
                  <a:pt x="292" y="670"/>
                  <a:pt x="292" y="671"/>
                </a:cubicBezTo>
                <a:moveTo>
                  <a:pt x="322" y="138"/>
                </a:moveTo>
                <a:cubicBezTo>
                  <a:pt x="322" y="136"/>
                  <a:pt x="321" y="135"/>
                  <a:pt x="323" y="133"/>
                </a:cubicBezTo>
                <a:cubicBezTo>
                  <a:pt x="323" y="133"/>
                  <a:pt x="323" y="132"/>
                  <a:pt x="323" y="132"/>
                </a:cubicBezTo>
                <a:cubicBezTo>
                  <a:pt x="322" y="131"/>
                  <a:pt x="322" y="130"/>
                  <a:pt x="322" y="129"/>
                </a:cubicBezTo>
                <a:cubicBezTo>
                  <a:pt x="322" y="128"/>
                  <a:pt x="323" y="127"/>
                  <a:pt x="322" y="125"/>
                </a:cubicBezTo>
                <a:cubicBezTo>
                  <a:pt x="321" y="124"/>
                  <a:pt x="322" y="123"/>
                  <a:pt x="320" y="122"/>
                </a:cubicBezTo>
                <a:cubicBezTo>
                  <a:pt x="321" y="121"/>
                  <a:pt x="320" y="120"/>
                  <a:pt x="319" y="118"/>
                </a:cubicBezTo>
                <a:cubicBezTo>
                  <a:pt x="319" y="117"/>
                  <a:pt x="317" y="117"/>
                  <a:pt x="317" y="115"/>
                </a:cubicBezTo>
                <a:cubicBezTo>
                  <a:pt x="317" y="115"/>
                  <a:pt x="316" y="114"/>
                  <a:pt x="316" y="114"/>
                </a:cubicBezTo>
                <a:cubicBezTo>
                  <a:pt x="315" y="114"/>
                  <a:pt x="315" y="114"/>
                  <a:pt x="314" y="113"/>
                </a:cubicBezTo>
                <a:cubicBezTo>
                  <a:pt x="314" y="113"/>
                  <a:pt x="313" y="112"/>
                  <a:pt x="313" y="112"/>
                </a:cubicBezTo>
                <a:cubicBezTo>
                  <a:pt x="312" y="111"/>
                  <a:pt x="311" y="111"/>
                  <a:pt x="311" y="111"/>
                </a:cubicBezTo>
                <a:cubicBezTo>
                  <a:pt x="311" y="110"/>
                  <a:pt x="310" y="110"/>
                  <a:pt x="309" y="110"/>
                </a:cubicBezTo>
                <a:cubicBezTo>
                  <a:pt x="309" y="110"/>
                  <a:pt x="308" y="109"/>
                  <a:pt x="308" y="109"/>
                </a:cubicBezTo>
                <a:cubicBezTo>
                  <a:pt x="306" y="110"/>
                  <a:pt x="305" y="108"/>
                  <a:pt x="304" y="108"/>
                </a:cubicBezTo>
                <a:cubicBezTo>
                  <a:pt x="303" y="108"/>
                  <a:pt x="302" y="107"/>
                  <a:pt x="301" y="107"/>
                </a:cubicBezTo>
                <a:cubicBezTo>
                  <a:pt x="300" y="106"/>
                  <a:pt x="299" y="107"/>
                  <a:pt x="298" y="106"/>
                </a:cubicBezTo>
                <a:cubicBezTo>
                  <a:pt x="298" y="106"/>
                  <a:pt x="298" y="105"/>
                  <a:pt x="297" y="105"/>
                </a:cubicBezTo>
                <a:cubicBezTo>
                  <a:pt x="296" y="105"/>
                  <a:pt x="296" y="105"/>
                  <a:pt x="295" y="105"/>
                </a:cubicBezTo>
                <a:cubicBezTo>
                  <a:pt x="295" y="104"/>
                  <a:pt x="294" y="103"/>
                  <a:pt x="293" y="103"/>
                </a:cubicBezTo>
                <a:cubicBezTo>
                  <a:pt x="293" y="102"/>
                  <a:pt x="292" y="102"/>
                  <a:pt x="291" y="101"/>
                </a:cubicBezTo>
                <a:cubicBezTo>
                  <a:pt x="290" y="101"/>
                  <a:pt x="290" y="100"/>
                  <a:pt x="289" y="100"/>
                </a:cubicBezTo>
                <a:cubicBezTo>
                  <a:pt x="289" y="99"/>
                  <a:pt x="289" y="98"/>
                  <a:pt x="289" y="98"/>
                </a:cubicBezTo>
                <a:cubicBezTo>
                  <a:pt x="288" y="97"/>
                  <a:pt x="288" y="96"/>
                  <a:pt x="287" y="95"/>
                </a:cubicBezTo>
                <a:cubicBezTo>
                  <a:pt x="286" y="95"/>
                  <a:pt x="286" y="93"/>
                  <a:pt x="285" y="92"/>
                </a:cubicBezTo>
                <a:cubicBezTo>
                  <a:pt x="285" y="91"/>
                  <a:pt x="284" y="90"/>
                  <a:pt x="284" y="90"/>
                </a:cubicBezTo>
                <a:cubicBezTo>
                  <a:pt x="284" y="89"/>
                  <a:pt x="283" y="89"/>
                  <a:pt x="283" y="88"/>
                </a:cubicBezTo>
                <a:cubicBezTo>
                  <a:pt x="283" y="87"/>
                  <a:pt x="284" y="86"/>
                  <a:pt x="283" y="86"/>
                </a:cubicBezTo>
                <a:cubicBezTo>
                  <a:pt x="282" y="85"/>
                  <a:pt x="282" y="84"/>
                  <a:pt x="282" y="83"/>
                </a:cubicBezTo>
                <a:cubicBezTo>
                  <a:pt x="282" y="82"/>
                  <a:pt x="282" y="81"/>
                  <a:pt x="282" y="80"/>
                </a:cubicBezTo>
                <a:cubicBezTo>
                  <a:pt x="282" y="77"/>
                  <a:pt x="282" y="77"/>
                  <a:pt x="282" y="77"/>
                </a:cubicBezTo>
                <a:cubicBezTo>
                  <a:pt x="283" y="77"/>
                  <a:pt x="283" y="77"/>
                  <a:pt x="284" y="76"/>
                </a:cubicBezTo>
                <a:cubicBezTo>
                  <a:pt x="284" y="76"/>
                  <a:pt x="284" y="77"/>
                  <a:pt x="285" y="78"/>
                </a:cubicBezTo>
                <a:cubicBezTo>
                  <a:pt x="284" y="78"/>
                  <a:pt x="284" y="78"/>
                  <a:pt x="283" y="78"/>
                </a:cubicBezTo>
                <a:cubicBezTo>
                  <a:pt x="284" y="79"/>
                  <a:pt x="285" y="80"/>
                  <a:pt x="285" y="81"/>
                </a:cubicBezTo>
                <a:cubicBezTo>
                  <a:pt x="285" y="81"/>
                  <a:pt x="286" y="82"/>
                  <a:pt x="286" y="82"/>
                </a:cubicBezTo>
                <a:cubicBezTo>
                  <a:pt x="287" y="82"/>
                  <a:pt x="287" y="82"/>
                  <a:pt x="288" y="83"/>
                </a:cubicBezTo>
                <a:cubicBezTo>
                  <a:pt x="288" y="82"/>
                  <a:pt x="288" y="82"/>
                  <a:pt x="289" y="81"/>
                </a:cubicBezTo>
                <a:cubicBezTo>
                  <a:pt x="289" y="81"/>
                  <a:pt x="290" y="81"/>
                  <a:pt x="290" y="81"/>
                </a:cubicBezTo>
                <a:cubicBezTo>
                  <a:pt x="291" y="81"/>
                  <a:pt x="291" y="82"/>
                  <a:pt x="291" y="82"/>
                </a:cubicBezTo>
                <a:cubicBezTo>
                  <a:pt x="291" y="82"/>
                  <a:pt x="291" y="83"/>
                  <a:pt x="291" y="83"/>
                </a:cubicBezTo>
                <a:cubicBezTo>
                  <a:pt x="292" y="84"/>
                  <a:pt x="291" y="85"/>
                  <a:pt x="292" y="86"/>
                </a:cubicBezTo>
                <a:cubicBezTo>
                  <a:pt x="293" y="87"/>
                  <a:pt x="293" y="88"/>
                  <a:pt x="293" y="89"/>
                </a:cubicBezTo>
                <a:cubicBezTo>
                  <a:pt x="294" y="91"/>
                  <a:pt x="296" y="92"/>
                  <a:pt x="298" y="94"/>
                </a:cubicBezTo>
                <a:cubicBezTo>
                  <a:pt x="300" y="96"/>
                  <a:pt x="302" y="97"/>
                  <a:pt x="305" y="98"/>
                </a:cubicBezTo>
                <a:cubicBezTo>
                  <a:pt x="306" y="98"/>
                  <a:pt x="306" y="99"/>
                  <a:pt x="307" y="99"/>
                </a:cubicBezTo>
                <a:cubicBezTo>
                  <a:pt x="308" y="99"/>
                  <a:pt x="308" y="99"/>
                  <a:pt x="309" y="99"/>
                </a:cubicBezTo>
                <a:cubicBezTo>
                  <a:pt x="310" y="99"/>
                  <a:pt x="311" y="100"/>
                  <a:pt x="311" y="100"/>
                </a:cubicBezTo>
                <a:cubicBezTo>
                  <a:pt x="312" y="101"/>
                  <a:pt x="314" y="101"/>
                  <a:pt x="315" y="102"/>
                </a:cubicBezTo>
                <a:cubicBezTo>
                  <a:pt x="316" y="102"/>
                  <a:pt x="317" y="102"/>
                  <a:pt x="317" y="103"/>
                </a:cubicBezTo>
                <a:cubicBezTo>
                  <a:pt x="318" y="104"/>
                  <a:pt x="320" y="105"/>
                  <a:pt x="321" y="106"/>
                </a:cubicBezTo>
                <a:cubicBezTo>
                  <a:pt x="322" y="107"/>
                  <a:pt x="324" y="108"/>
                  <a:pt x="325" y="110"/>
                </a:cubicBezTo>
                <a:cubicBezTo>
                  <a:pt x="326" y="111"/>
                  <a:pt x="326" y="112"/>
                  <a:pt x="327" y="113"/>
                </a:cubicBezTo>
                <a:cubicBezTo>
                  <a:pt x="328" y="114"/>
                  <a:pt x="328" y="116"/>
                  <a:pt x="329" y="117"/>
                </a:cubicBezTo>
                <a:cubicBezTo>
                  <a:pt x="328" y="118"/>
                  <a:pt x="329" y="119"/>
                  <a:pt x="330" y="119"/>
                </a:cubicBezTo>
                <a:cubicBezTo>
                  <a:pt x="330" y="121"/>
                  <a:pt x="331" y="122"/>
                  <a:pt x="331" y="123"/>
                </a:cubicBezTo>
                <a:cubicBezTo>
                  <a:pt x="331" y="124"/>
                  <a:pt x="331" y="124"/>
                  <a:pt x="331" y="125"/>
                </a:cubicBezTo>
                <a:cubicBezTo>
                  <a:pt x="331" y="125"/>
                  <a:pt x="332" y="126"/>
                  <a:pt x="332" y="126"/>
                </a:cubicBezTo>
                <a:cubicBezTo>
                  <a:pt x="330" y="127"/>
                  <a:pt x="331" y="128"/>
                  <a:pt x="331" y="130"/>
                </a:cubicBezTo>
                <a:cubicBezTo>
                  <a:pt x="330" y="130"/>
                  <a:pt x="329" y="130"/>
                  <a:pt x="329" y="130"/>
                </a:cubicBezTo>
                <a:cubicBezTo>
                  <a:pt x="328" y="131"/>
                  <a:pt x="329" y="132"/>
                  <a:pt x="328" y="132"/>
                </a:cubicBezTo>
                <a:cubicBezTo>
                  <a:pt x="328" y="132"/>
                  <a:pt x="328" y="133"/>
                  <a:pt x="328" y="133"/>
                </a:cubicBezTo>
                <a:cubicBezTo>
                  <a:pt x="329" y="134"/>
                  <a:pt x="329" y="134"/>
                  <a:pt x="330" y="134"/>
                </a:cubicBezTo>
                <a:cubicBezTo>
                  <a:pt x="330" y="134"/>
                  <a:pt x="331" y="134"/>
                  <a:pt x="331" y="135"/>
                </a:cubicBezTo>
                <a:cubicBezTo>
                  <a:pt x="331" y="136"/>
                  <a:pt x="329" y="137"/>
                  <a:pt x="328" y="137"/>
                </a:cubicBezTo>
                <a:cubicBezTo>
                  <a:pt x="328" y="137"/>
                  <a:pt x="328" y="136"/>
                  <a:pt x="328" y="136"/>
                </a:cubicBezTo>
                <a:cubicBezTo>
                  <a:pt x="328" y="135"/>
                  <a:pt x="327" y="135"/>
                  <a:pt x="327" y="135"/>
                </a:cubicBezTo>
                <a:cubicBezTo>
                  <a:pt x="326" y="135"/>
                  <a:pt x="326" y="136"/>
                  <a:pt x="325" y="136"/>
                </a:cubicBezTo>
                <a:cubicBezTo>
                  <a:pt x="324" y="136"/>
                  <a:pt x="324" y="136"/>
                  <a:pt x="324" y="136"/>
                </a:cubicBezTo>
                <a:cubicBezTo>
                  <a:pt x="324" y="138"/>
                  <a:pt x="323" y="138"/>
                  <a:pt x="322" y="138"/>
                </a:cubicBezTo>
                <a:moveTo>
                  <a:pt x="326" y="131"/>
                </a:moveTo>
                <a:cubicBezTo>
                  <a:pt x="327" y="131"/>
                  <a:pt x="327" y="131"/>
                  <a:pt x="327" y="131"/>
                </a:cubicBezTo>
                <a:cubicBezTo>
                  <a:pt x="327" y="130"/>
                  <a:pt x="326" y="130"/>
                  <a:pt x="326" y="130"/>
                </a:cubicBezTo>
                <a:cubicBezTo>
                  <a:pt x="326" y="130"/>
                  <a:pt x="326" y="130"/>
                  <a:pt x="326" y="131"/>
                </a:cubicBezTo>
                <a:cubicBezTo>
                  <a:pt x="326" y="131"/>
                  <a:pt x="326" y="131"/>
                  <a:pt x="326" y="131"/>
                </a:cubicBezTo>
                <a:moveTo>
                  <a:pt x="300" y="747"/>
                </a:moveTo>
                <a:cubicBezTo>
                  <a:pt x="296" y="747"/>
                  <a:pt x="296" y="747"/>
                  <a:pt x="296" y="747"/>
                </a:cubicBezTo>
                <a:cubicBezTo>
                  <a:pt x="296" y="746"/>
                  <a:pt x="295" y="746"/>
                  <a:pt x="295" y="745"/>
                </a:cubicBezTo>
                <a:cubicBezTo>
                  <a:pt x="295" y="745"/>
                  <a:pt x="295" y="745"/>
                  <a:pt x="295" y="744"/>
                </a:cubicBezTo>
                <a:cubicBezTo>
                  <a:pt x="295" y="743"/>
                  <a:pt x="296" y="742"/>
                  <a:pt x="296" y="741"/>
                </a:cubicBezTo>
                <a:cubicBezTo>
                  <a:pt x="297" y="740"/>
                  <a:pt x="298" y="739"/>
                  <a:pt x="297" y="738"/>
                </a:cubicBezTo>
                <a:cubicBezTo>
                  <a:pt x="297" y="736"/>
                  <a:pt x="299" y="736"/>
                  <a:pt x="298" y="734"/>
                </a:cubicBezTo>
                <a:cubicBezTo>
                  <a:pt x="298" y="734"/>
                  <a:pt x="299" y="733"/>
                  <a:pt x="299" y="732"/>
                </a:cubicBezTo>
                <a:cubicBezTo>
                  <a:pt x="299" y="732"/>
                  <a:pt x="299" y="731"/>
                  <a:pt x="300" y="730"/>
                </a:cubicBezTo>
                <a:cubicBezTo>
                  <a:pt x="300" y="730"/>
                  <a:pt x="300" y="730"/>
                  <a:pt x="300" y="729"/>
                </a:cubicBezTo>
                <a:cubicBezTo>
                  <a:pt x="300" y="728"/>
                  <a:pt x="300" y="727"/>
                  <a:pt x="301" y="726"/>
                </a:cubicBezTo>
                <a:cubicBezTo>
                  <a:pt x="302" y="726"/>
                  <a:pt x="301" y="724"/>
                  <a:pt x="302" y="724"/>
                </a:cubicBezTo>
                <a:cubicBezTo>
                  <a:pt x="302" y="724"/>
                  <a:pt x="302" y="723"/>
                  <a:pt x="302" y="723"/>
                </a:cubicBezTo>
                <a:cubicBezTo>
                  <a:pt x="302" y="722"/>
                  <a:pt x="302" y="721"/>
                  <a:pt x="302" y="721"/>
                </a:cubicBezTo>
                <a:cubicBezTo>
                  <a:pt x="304" y="720"/>
                  <a:pt x="303" y="718"/>
                  <a:pt x="303" y="717"/>
                </a:cubicBezTo>
                <a:cubicBezTo>
                  <a:pt x="304" y="717"/>
                  <a:pt x="304" y="716"/>
                  <a:pt x="304" y="715"/>
                </a:cubicBezTo>
                <a:cubicBezTo>
                  <a:pt x="305" y="715"/>
                  <a:pt x="305" y="715"/>
                  <a:pt x="305" y="714"/>
                </a:cubicBezTo>
                <a:cubicBezTo>
                  <a:pt x="304" y="712"/>
                  <a:pt x="306" y="711"/>
                  <a:pt x="306" y="709"/>
                </a:cubicBezTo>
                <a:cubicBezTo>
                  <a:pt x="307" y="708"/>
                  <a:pt x="307" y="707"/>
                  <a:pt x="307" y="706"/>
                </a:cubicBezTo>
                <a:cubicBezTo>
                  <a:pt x="307" y="706"/>
                  <a:pt x="307" y="705"/>
                  <a:pt x="307" y="705"/>
                </a:cubicBezTo>
                <a:cubicBezTo>
                  <a:pt x="309" y="702"/>
                  <a:pt x="309" y="702"/>
                  <a:pt x="309" y="700"/>
                </a:cubicBezTo>
                <a:cubicBezTo>
                  <a:pt x="309" y="699"/>
                  <a:pt x="310" y="698"/>
                  <a:pt x="310" y="696"/>
                </a:cubicBezTo>
                <a:cubicBezTo>
                  <a:pt x="310" y="695"/>
                  <a:pt x="311" y="694"/>
                  <a:pt x="311" y="693"/>
                </a:cubicBezTo>
                <a:cubicBezTo>
                  <a:pt x="312" y="692"/>
                  <a:pt x="311" y="691"/>
                  <a:pt x="312" y="690"/>
                </a:cubicBezTo>
                <a:cubicBezTo>
                  <a:pt x="313" y="689"/>
                  <a:pt x="312" y="688"/>
                  <a:pt x="313" y="688"/>
                </a:cubicBezTo>
                <a:cubicBezTo>
                  <a:pt x="313" y="687"/>
                  <a:pt x="314" y="686"/>
                  <a:pt x="314" y="685"/>
                </a:cubicBezTo>
                <a:cubicBezTo>
                  <a:pt x="314" y="684"/>
                  <a:pt x="315" y="683"/>
                  <a:pt x="314" y="682"/>
                </a:cubicBezTo>
                <a:cubicBezTo>
                  <a:pt x="316" y="681"/>
                  <a:pt x="315" y="680"/>
                  <a:pt x="316" y="679"/>
                </a:cubicBezTo>
                <a:cubicBezTo>
                  <a:pt x="316" y="678"/>
                  <a:pt x="316" y="678"/>
                  <a:pt x="317" y="677"/>
                </a:cubicBezTo>
                <a:cubicBezTo>
                  <a:pt x="317" y="677"/>
                  <a:pt x="318" y="676"/>
                  <a:pt x="318" y="676"/>
                </a:cubicBezTo>
                <a:cubicBezTo>
                  <a:pt x="319" y="678"/>
                  <a:pt x="320" y="679"/>
                  <a:pt x="321" y="680"/>
                </a:cubicBezTo>
                <a:cubicBezTo>
                  <a:pt x="321" y="681"/>
                  <a:pt x="321" y="682"/>
                  <a:pt x="322" y="680"/>
                </a:cubicBezTo>
                <a:cubicBezTo>
                  <a:pt x="322" y="680"/>
                  <a:pt x="323" y="681"/>
                  <a:pt x="323" y="681"/>
                </a:cubicBezTo>
                <a:cubicBezTo>
                  <a:pt x="323" y="681"/>
                  <a:pt x="323" y="682"/>
                  <a:pt x="322" y="682"/>
                </a:cubicBezTo>
                <a:cubicBezTo>
                  <a:pt x="322" y="682"/>
                  <a:pt x="321" y="682"/>
                  <a:pt x="322" y="683"/>
                </a:cubicBezTo>
                <a:cubicBezTo>
                  <a:pt x="322" y="684"/>
                  <a:pt x="322" y="685"/>
                  <a:pt x="322" y="686"/>
                </a:cubicBezTo>
                <a:cubicBezTo>
                  <a:pt x="321" y="686"/>
                  <a:pt x="321" y="687"/>
                  <a:pt x="321" y="688"/>
                </a:cubicBezTo>
                <a:cubicBezTo>
                  <a:pt x="321" y="689"/>
                  <a:pt x="320" y="690"/>
                  <a:pt x="320" y="692"/>
                </a:cubicBezTo>
                <a:cubicBezTo>
                  <a:pt x="320" y="693"/>
                  <a:pt x="319" y="693"/>
                  <a:pt x="319" y="694"/>
                </a:cubicBezTo>
                <a:cubicBezTo>
                  <a:pt x="319" y="695"/>
                  <a:pt x="319" y="696"/>
                  <a:pt x="318" y="697"/>
                </a:cubicBezTo>
                <a:cubicBezTo>
                  <a:pt x="318" y="698"/>
                  <a:pt x="318" y="699"/>
                  <a:pt x="318" y="700"/>
                </a:cubicBezTo>
                <a:cubicBezTo>
                  <a:pt x="317" y="700"/>
                  <a:pt x="318" y="702"/>
                  <a:pt x="316" y="703"/>
                </a:cubicBezTo>
                <a:cubicBezTo>
                  <a:pt x="317" y="704"/>
                  <a:pt x="315" y="705"/>
                  <a:pt x="315" y="707"/>
                </a:cubicBezTo>
                <a:cubicBezTo>
                  <a:pt x="314" y="707"/>
                  <a:pt x="315" y="709"/>
                  <a:pt x="314" y="709"/>
                </a:cubicBezTo>
                <a:cubicBezTo>
                  <a:pt x="313" y="710"/>
                  <a:pt x="314" y="711"/>
                  <a:pt x="314" y="712"/>
                </a:cubicBezTo>
                <a:cubicBezTo>
                  <a:pt x="314" y="713"/>
                  <a:pt x="313" y="714"/>
                  <a:pt x="312" y="715"/>
                </a:cubicBezTo>
                <a:cubicBezTo>
                  <a:pt x="312" y="716"/>
                  <a:pt x="311" y="717"/>
                  <a:pt x="312" y="719"/>
                </a:cubicBezTo>
                <a:cubicBezTo>
                  <a:pt x="310" y="719"/>
                  <a:pt x="311" y="721"/>
                  <a:pt x="310" y="722"/>
                </a:cubicBezTo>
                <a:cubicBezTo>
                  <a:pt x="309" y="723"/>
                  <a:pt x="310" y="723"/>
                  <a:pt x="310" y="724"/>
                </a:cubicBezTo>
                <a:cubicBezTo>
                  <a:pt x="310" y="725"/>
                  <a:pt x="309" y="725"/>
                  <a:pt x="309" y="726"/>
                </a:cubicBezTo>
                <a:cubicBezTo>
                  <a:pt x="309" y="727"/>
                  <a:pt x="308" y="728"/>
                  <a:pt x="308" y="729"/>
                </a:cubicBezTo>
                <a:cubicBezTo>
                  <a:pt x="308" y="730"/>
                  <a:pt x="308" y="730"/>
                  <a:pt x="308" y="731"/>
                </a:cubicBezTo>
                <a:cubicBezTo>
                  <a:pt x="308" y="732"/>
                  <a:pt x="307" y="733"/>
                  <a:pt x="307" y="733"/>
                </a:cubicBezTo>
                <a:cubicBezTo>
                  <a:pt x="307" y="734"/>
                  <a:pt x="307" y="735"/>
                  <a:pt x="307" y="736"/>
                </a:cubicBezTo>
                <a:cubicBezTo>
                  <a:pt x="306" y="737"/>
                  <a:pt x="306" y="738"/>
                  <a:pt x="306" y="738"/>
                </a:cubicBezTo>
                <a:cubicBezTo>
                  <a:pt x="304" y="739"/>
                  <a:pt x="306" y="741"/>
                  <a:pt x="304" y="741"/>
                </a:cubicBezTo>
                <a:cubicBezTo>
                  <a:pt x="304" y="741"/>
                  <a:pt x="304" y="742"/>
                  <a:pt x="305" y="742"/>
                </a:cubicBezTo>
                <a:cubicBezTo>
                  <a:pt x="306" y="742"/>
                  <a:pt x="308" y="743"/>
                  <a:pt x="309" y="744"/>
                </a:cubicBezTo>
                <a:cubicBezTo>
                  <a:pt x="309" y="744"/>
                  <a:pt x="310" y="744"/>
                  <a:pt x="310" y="744"/>
                </a:cubicBezTo>
                <a:cubicBezTo>
                  <a:pt x="311" y="744"/>
                  <a:pt x="312" y="744"/>
                  <a:pt x="312" y="744"/>
                </a:cubicBezTo>
                <a:cubicBezTo>
                  <a:pt x="313" y="745"/>
                  <a:pt x="314" y="744"/>
                  <a:pt x="315" y="745"/>
                </a:cubicBezTo>
                <a:cubicBezTo>
                  <a:pt x="316" y="746"/>
                  <a:pt x="316" y="746"/>
                  <a:pt x="317" y="746"/>
                </a:cubicBezTo>
                <a:cubicBezTo>
                  <a:pt x="318" y="746"/>
                  <a:pt x="318" y="747"/>
                  <a:pt x="318" y="747"/>
                </a:cubicBezTo>
                <a:cubicBezTo>
                  <a:pt x="318" y="748"/>
                  <a:pt x="317" y="747"/>
                  <a:pt x="316" y="748"/>
                </a:cubicBezTo>
                <a:cubicBezTo>
                  <a:pt x="316" y="748"/>
                  <a:pt x="316" y="748"/>
                  <a:pt x="316" y="748"/>
                </a:cubicBezTo>
                <a:cubicBezTo>
                  <a:pt x="316" y="747"/>
                  <a:pt x="316" y="747"/>
                  <a:pt x="316" y="747"/>
                </a:cubicBezTo>
                <a:cubicBezTo>
                  <a:pt x="316" y="747"/>
                  <a:pt x="316" y="746"/>
                  <a:pt x="316" y="747"/>
                </a:cubicBezTo>
                <a:cubicBezTo>
                  <a:pt x="316" y="747"/>
                  <a:pt x="316" y="747"/>
                  <a:pt x="316" y="748"/>
                </a:cubicBezTo>
                <a:cubicBezTo>
                  <a:pt x="317" y="749"/>
                  <a:pt x="318" y="750"/>
                  <a:pt x="317" y="751"/>
                </a:cubicBezTo>
                <a:cubicBezTo>
                  <a:pt x="316" y="750"/>
                  <a:pt x="315" y="749"/>
                  <a:pt x="314" y="748"/>
                </a:cubicBezTo>
                <a:cubicBezTo>
                  <a:pt x="313" y="748"/>
                  <a:pt x="314" y="749"/>
                  <a:pt x="314" y="749"/>
                </a:cubicBezTo>
                <a:cubicBezTo>
                  <a:pt x="314" y="751"/>
                  <a:pt x="314" y="751"/>
                  <a:pt x="311" y="751"/>
                </a:cubicBezTo>
                <a:cubicBezTo>
                  <a:pt x="310" y="750"/>
                  <a:pt x="309" y="750"/>
                  <a:pt x="308" y="749"/>
                </a:cubicBezTo>
                <a:cubicBezTo>
                  <a:pt x="305" y="749"/>
                  <a:pt x="305" y="749"/>
                  <a:pt x="305" y="747"/>
                </a:cubicBezTo>
                <a:cubicBezTo>
                  <a:pt x="305" y="746"/>
                  <a:pt x="305" y="746"/>
                  <a:pt x="305" y="746"/>
                </a:cubicBezTo>
                <a:cubicBezTo>
                  <a:pt x="304" y="746"/>
                  <a:pt x="304" y="747"/>
                  <a:pt x="303" y="747"/>
                </a:cubicBezTo>
                <a:cubicBezTo>
                  <a:pt x="302" y="745"/>
                  <a:pt x="302" y="745"/>
                  <a:pt x="299" y="745"/>
                </a:cubicBezTo>
                <a:cubicBezTo>
                  <a:pt x="300" y="746"/>
                  <a:pt x="300" y="746"/>
                  <a:pt x="300" y="747"/>
                </a:cubicBezTo>
                <a:moveTo>
                  <a:pt x="440" y="700"/>
                </a:moveTo>
                <a:cubicBezTo>
                  <a:pt x="440" y="700"/>
                  <a:pt x="441" y="701"/>
                  <a:pt x="441" y="701"/>
                </a:cubicBezTo>
                <a:cubicBezTo>
                  <a:pt x="442" y="700"/>
                  <a:pt x="442" y="700"/>
                  <a:pt x="443" y="701"/>
                </a:cubicBezTo>
                <a:cubicBezTo>
                  <a:pt x="443" y="701"/>
                  <a:pt x="444" y="701"/>
                  <a:pt x="444" y="701"/>
                </a:cubicBezTo>
                <a:cubicBezTo>
                  <a:pt x="444" y="700"/>
                  <a:pt x="444" y="700"/>
                  <a:pt x="444" y="700"/>
                </a:cubicBezTo>
                <a:cubicBezTo>
                  <a:pt x="444" y="699"/>
                  <a:pt x="445" y="699"/>
                  <a:pt x="445" y="700"/>
                </a:cubicBezTo>
                <a:cubicBezTo>
                  <a:pt x="445" y="704"/>
                  <a:pt x="445" y="704"/>
                  <a:pt x="445" y="704"/>
                </a:cubicBezTo>
                <a:cubicBezTo>
                  <a:pt x="445" y="705"/>
                  <a:pt x="445" y="706"/>
                  <a:pt x="445" y="707"/>
                </a:cubicBezTo>
                <a:cubicBezTo>
                  <a:pt x="445" y="707"/>
                  <a:pt x="445" y="708"/>
                  <a:pt x="446" y="709"/>
                </a:cubicBezTo>
                <a:cubicBezTo>
                  <a:pt x="447" y="710"/>
                  <a:pt x="446" y="711"/>
                  <a:pt x="446" y="712"/>
                </a:cubicBezTo>
                <a:cubicBezTo>
                  <a:pt x="448" y="713"/>
                  <a:pt x="447" y="715"/>
                  <a:pt x="447" y="717"/>
                </a:cubicBezTo>
                <a:cubicBezTo>
                  <a:pt x="447" y="718"/>
                  <a:pt x="447" y="720"/>
                  <a:pt x="448" y="721"/>
                </a:cubicBezTo>
                <a:cubicBezTo>
                  <a:pt x="448" y="722"/>
                  <a:pt x="448" y="723"/>
                  <a:pt x="448" y="723"/>
                </a:cubicBezTo>
                <a:cubicBezTo>
                  <a:pt x="448" y="726"/>
                  <a:pt x="448" y="729"/>
                  <a:pt x="448" y="732"/>
                </a:cubicBezTo>
                <a:cubicBezTo>
                  <a:pt x="448" y="733"/>
                  <a:pt x="449" y="733"/>
                  <a:pt x="449" y="734"/>
                </a:cubicBezTo>
                <a:cubicBezTo>
                  <a:pt x="449" y="735"/>
                  <a:pt x="449" y="736"/>
                  <a:pt x="449" y="738"/>
                </a:cubicBezTo>
                <a:cubicBezTo>
                  <a:pt x="449" y="739"/>
                  <a:pt x="449" y="740"/>
                  <a:pt x="450" y="741"/>
                </a:cubicBezTo>
                <a:cubicBezTo>
                  <a:pt x="451" y="742"/>
                  <a:pt x="450" y="744"/>
                  <a:pt x="450" y="745"/>
                </a:cubicBezTo>
                <a:cubicBezTo>
                  <a:pt x="452" y="748"/>
                  <a:pt x="451" y="751"/>
                  <a:pt x="451" y="753"/>
                </a:cubicBezTo>
                <a:cubicBezTo>
                  <a:pt x="451" y="754"/>
                  <a:pt x="451" y="755"/>
                  <a:pt x="452" y="755"/>
                </a:cubicBezTo>
                <a:cubicBezTo>
                  <a:pt x="452" y="756"/>
                  <a:pt x="452" y="757"/>
                  <a:pt x="452" y="758"/>
                </a:cubicBezTo>
                <a:cubicBezTo>
                  <a:pt x="451" y="758"/>
                  <a:pt x="451" y="759"/>
                  <a:pt x="452" y="759"/>
                </a:cubicBezTo>
                <a:cubicBezTo>
                  <a:pt x="452" y="760"/>
                  <a:pt x="452" y="761"/>
                  <a:pt x="452" y="762"/>
                </a:cubicBezTo>
                <a:cubicBezTo>
                  <a:pt x="451" y="762"/>
                  <a:pt x="449" y="762"/>
                  <a:pt x="448" y="762"/>
                </a:cubicBezTo>
                <a:cubicBezTo>
                  <a:pt x="447" y="762"/>
                  <a:pt x="446" y="763"/>
                  <a:pt x="445" y="763"/>
                </a:cubicBezTo>
                <a:cubicBezTo>
                  <a:pt x="445" y="762"/>
                  <a:pt x="444" y="762"/>
                  <a:pt x="444" y="762"/>
                </a:cubicBezTo>
                <a:cubicBezTo>
                  <a:pt x="444" y="761"/>
                  <a:pt x="444" y="760"/>
                  <a:pt x="444" y="759"/>
                </a:cubicBezTo>
                <a:cubicBezTo>
                  <a:pt x="444" y="758"/>
                  <a:pt x="444" y="758"/>
                  <a:pt x="444" y="757"/>
                </a:cubicBezTo>
                <a:cubicBezTo>
                  <a:pt x="443" y="756"/>
                  <a:pt x="444" y="756"/>
                  <a:pt x="443" y="755"/>
                </a:cubicBezTo>
                <a:cubicBezTo>
                  <a:pt x="443" y="753"/>
                  <a:pt x="444" y="751"/>
                  <a:pt x="443" y="749"/>
                </a:cubicBezTo>
                <a:cubicBezTo>
                  <a:pt x="443" y="748"/>
                  <a:pt x="442" y="747"/>
                  <a:pt x="443" y="746"/>
                </a:cubicBezTo>
                <a:cubicBezTo>
                  <a:pt x="443" y="744"/>
                  <a:pt x="442" y="744"/>
                  <a:pt x="442" y="743"/>
                </a:cubicBezTo>
                <a:cubicBezTo>
                  <a:pt x="442" y="741"/>
                  <a:pt x="442" y="739"/>
                  <a:pt x="442" y="737"/>
                </a:cubicBezTo>
                <a:cubicBezTo>
                  <a:pt x="442" y="735"/>
                  <a:pt x="440" y="734"/>
                  <a:pt x="441" y="732"/>
                </a:cubicBezTo>
                <a:cubicBezTo>
                  <a:pt x="441" y="729"/>
                  <a:pt x="441" y="727"/>
                  <a:pt x="441" y="724"/>
                </a:cubicBezTo>
                <a:cubicBezTo>
                  <a:pt x="441" y="723"/>
                  <a:pt x="441" y="723"/>
                  <a:pt x="440" y="722"/>
                </a:cubicBezTo>
                <a:cubicBezTo>
                  <a:pt x="439" y="721"/>
                  <a:pt x="441" y="719"/>
                  <a:pt x="439" y="718"/>
                </a:cubicBezTo>
                <a:cubicBezTo>
                  <a:pt x="439" y="716"/>
                  <a:pt x="438" y="715"/>
                  <a:pt x="439" y="713"/>
                </a:cubicBezTo>
                <a:cubicBezTo>
                  <a:pt x="440" y="713"/>
                  <a:pt x="440" y="713"/>
                  <a:pt x="439" y="713"/>
                </a:cubicBezTo>
                <a:cubicBezTo>
                  <a:pt x="439" y="712"/>
                  <a:pt x="439" y="712"/>
                  <a:pt x="439" y="712"/>
                </a:cubicBezTo>
                <a:cubicBezTo>
                  <a:pt x="439" y="711"/>
                  <a:pt x="439" y="711"/>
                  <a:pt x="439" y="710"/>
                </a:cubicBezTo>
                <a:cubicBezTo>
                  <a:pt x="438" y="708"/>
                  <a:pt x="440" y="706"/>
                  <a:pt x="438" y="704"/>
                </a:cubicBezTo>
                <a:cubicBezTo>
                  <a:pt x="438" y="698"/>
                  <a:pt x="438" y="698"/>
                  <a:pt x="438" y="698"/>
                </a:cubicBezTo>
                <a:cubicBezTo>
                  <a:pt x="437" y="697"/>
                  <a:pt x="436" y="697"/>
                  <a:pt x="435" y="697"/>
                </a:cubicBezTo>
                <a:cubicBezTo>
                  <a:pt x="434" y="697"/>
                  <a:pt x="433" y="697"/>
                  <a:pt x="433" y="697"/>
                </a:cubicBezTo>
                <a:cubicBezTo>
                  <a:pt x="432" y="697"/>
                  <a:pt x="431" y="697"/>
                  <a:pt x="430" y="697"/>
                </a:cubicBezTo>
                <a:cubicBezTo>
                  <a:pt x="429" y="697"/>
                  <a:pt x="429" y="698"/>
                  <a:pt x="429" y="698"/>
                </a:cubicBezTo>
                <a:cubicBezTo>
                  <a:pt x="427" y="696"/>
                  <a:pt x="429" y="694"/>
                  <a:pt x="427" y="692"/>
                </a:cubicBezTo>
                <a:cubicBezTo>
                  <a:pt x="429" y="692"/>
                  <a:pt x="430" y="690"/>
                  <a:pt x="432" y="691"/>
                </a:cubicBezTo>
                <a:cubicBezTo>
                  <a:pt x="434" y="691"/>
                  <a:pt x="435" y="691"/>
                  <a:pt x="437" y="690"/>
                </a:cubicBezTo>
                <a:cubicBezTo>
                  <a:pt x="437" y="690"/>
                  <a:pt x="437" y="690"/>
                  <a:pt x="438" y="690"/>
                </a:cubicBezTo>
                <a:cubicBezTo>
                  <a:pt x="439" y="690"/>
                  <a:pt x="439" y="691"/>
                  <a:pt x="440" y="691"/>
                </a:cubicBezTo>
                <a:cubicBezTo>
                  <a:pt x="441" y="691"/>
                  <a:pt x="442" y="691"/>
                  <a:pt x="442" y="691"/>
                </a:cubicBezTo>
                <a:cubicBezTo>
                  <a:pt x="443" y="691"/>
                  <a:pt x="443" y="692"/>
                  <a:pt x="443" y="692"/>
                </a:cubicBezTo>
                <a:cubicBezTo>
                  <a:pt x="444" y="693"/>
                  <a:pt x="444" y="693"/>
                  <a:pt x="445" y="692"/>
                </a:cubicBezTo>
                <a:cubicBezTo>
                  <a:pt x="446" y="691"/>
                  <a:pt x="447" y="691"/>
                  <a:pt x="448" y="692"/>
                </a:cubicBezTo>
                <a:cubicBezTo>
                  <a:pt x="448" y="693"/>
                  <a:pt x="449" y="693"/>
                  <a:pt x="449" y="692"/>
                </a:cubicBezTo>
                <a:cubicBezTo>
                  <a:pt x="450" y="692"/>
                  <a:pt x="450" y="691"/>
                  <a:pt x="451" y="691"/>
                </a:cubicBezTo>
                <a:cubicBezTo>
                  <a:pt x="451" y="691"/>
                  <a:pt x="451" y="692"/>
                  <a:pt x="452" y="693"/>
                </a:cubicBezTo>
                <a:cubicBezTo>
                  <a:pt x="452" y="693"/>
                  <a:pt x="452" y="694"/>
                  <a:pt x="451" y="695"/>
                </a:cubicBezTo>
                <a:cubicBezTo>
                  <a:pt x="451" y="695"/>
                  <a:pt x="451" y="695"/>
                  <a:pt x="451" y="695"/>
                </a:cubicBezTo>
                <a:cubicBezTo>
                  <a:pt x="450" y="695"/>
                  <a:pt x="449" y="696"/>
                  <a:pt x="448" y="695"/>
                </a:cubicBezTo>
                <a:cubicBezTo>
                  <a:pt x="447" y="695"/>
                  <a:pt x="446" y="696"/>
                  <a:pt x="445" y="697"/>
                </a:cubicBezTo>
                <a:cubicBezTo>
                  <a:pt x="444" y="697"/>
                  <a:pt x="444" y="698"/>
                  <a:pt x="444" y="699"/>
                </a:cubicBezTo>
                <a:cubicBezTo>
                  <a:pt x="444" y="698"/>
                  <a:pt x="444" y="697"/>
                  <a:pt x="444" y="697"/>
                </a:cubicBezTo>
                <a:cubicBezTo>
                  <a:pt x="443" y="695"/>
                  <a:pt x="443" y="695"/>
                  <a:pt x="441" y="695"/>
                </a:cubicBezTo>
                <a:cubicBezTo>
                  <a:pt x="442" y="695"/>
                  <a:pt x="442" y="695"/>
                  <a:pt x="442" y="695"/>
                </a:cubicBezTo>
                <a:cubicBezTo>
                  <a:pt x="442" y="695"/>
                  <a:pt x="442" y="695"/>
                  <a:pt x="442" y="695"/>
                </a:cubicBezTo>
                <a:cubicBezTo>
                  <a:pt x="441" y="695"/>
                  <a:pt x="441" y="694"/>
                  <a:pt x="441" y="695"/>
                </a:cubicBezTo>
                <a:cubicBezTo>
                  <a:pt x="441" y="695"/>
                  <a:pt x="441" y="695"/>
                  <a:pt x="441" y="695"/>
                </a:cubicBezTo>
                <a:cubicBezTo>
                  <a:pt x="442" y="697"/>
                  <a:pt x="442" y="697"/>
                  <a:pt x="443" y="698"/>
                </a:cubicBezTo>
                <a:cubicBezTo>
                  <a:pt x="442" y="698"/>
                  <a:pt x="442" y="698"/>
                  <a:pt x="441" y="698"/>
                </a:cubicBezTo>
                <a:cubicBezTo>
                  <a:pt x="440" y="698"/>
                  <a:pt x="440" y="697"/>
                  <a:pt x="439" y="697"/>
                </a:cubicBezTo>
                <a:cubicBezTo>
                  <a:pt x="438" y="698"/>
                  <a:pt x="439" y="699"/>
                  <a:pt x="440" y="700"/>
                </a:cubicBezTo>
                <a:cubicBezTo>
                  <a:pt x="440" y="700"/>
                  <a:pt x="440" y="700"/>
                  <a:pt x="440" y="700"/>
                </a:cubicBezTo>
                <a:cubicBezTo>
                  <a:pt x="440" y="700"/>
                  <a:pt x="439" y="700"/>
                  <a:pt x="439" y="700"/>
                </a:cubicBezTo>
                <a:cubicBezTo>
                  <a:pt x="439" y="700"/>
                  <a:pt x="439" y="701"/>
                  <a:pt x="439" y="701"/>
                </a:cubicBezTo>
                <a:cubicBezTo>
                  <a:pt x="439" y="701"/>
                  <a:pt x="440" y="701"/>
                  <a:pt x="440" y="700"/>
                </a:cubicBezTo>
                <a:moveTo>
                  <a:pt x="539" y="737"/>
                </a:moveTo>
                <a:cubicBezTo>
                  <a:pt x="539" y="738"/>
                  <a:pt x="539" y="739"/>
                  <a:pt x="538" y="740"/>
                </a:cubicBezTo>
                <a:cubicBezTo>
                  <a:pt x="537" y="740"/>
                  <a:pt x="537" y="739"/>
                  <a:pt x="536" y="740"/>
                </a:cubicBezTo>
                <a:cubicBezTo>
                  <a:pt x="536" y="740"/>
                  <a:pt x="534" y="740"/>
                  <a:pt x="535" y="741"/>
                </a:cubicBezTo>
                <a:cubicBezTo>
                  <a:pt x="534" y="742"/>
                  <a:pt x="533" y="743"/>
                  <a:pt x="532" y="743"/>
                </a:cubicBezTo>
                <a:cubicBezTo>
                  <a:pt x="532" y="743"/>
                  <a:pt x="531" y="743"/>
                  <a:pt x="531" y="743"/>
                </a:cubicBezTo>
                <a:cubicBezTo>
                  <a:pt x="529" y="744"/>
                  <a:pt x="529" y="744"/>
                  <a:pt x="528" y="741"/>
                </a:cubicBezTo>
                <a:cubicBezTo>
                  <a:pt x="528" y="740"/>
                  <a:pt x="527" y="740"/>
                  <a:pt x="527" y="739"/>
                </a:cubicBezTo>
                <a:cubicBezTo>
                  <a:pt x="526" y="738"/>
                  <a:pt x="526" y="737"/>
                  <a:pt x="526" y="736"/>
                </a:cubicBezTo>
                <a:cubicBezTo>
                  <a:pt x="526" y="735"/>
                  <a:pt x="525" y="734"/>
                  <a:pt x="525" y="733"/>
                </a:cubicBezTo>
                <a:cubicBezTo>
                  <a:pt x="524" y="732"/>
                  <a:pt x="523" y="730"/>
                  <a:pt x="523" y="728"/>
                </a:cubicBezTo>
                <a:cubicBezTo>
                  <a:pt x="522" y="727"/>
                  <a:pt x="522" y="725"/>
                  <a:pt x="520" y="724"/>
                </a:cubicBezTo>
                <a:cubicBezTo>
                  <a:pt x="521" y="722"/>
                  <a:pt x="519" y="721"/>
                  <a:pt x="519" y="719"/>
                </a:cubicBezTo>
                <a:cubicBezTo>
                  <a:pt x="519" y="718"/>
                  <a:pt x="518" y="717"/>
                  <a:pt x="517" y="716"/>
                </a:cubicBezTo>
                <a:cubicBezTo>
                  <a:pt x="518" y="714"/>
                  <a:pt x="516" y="713"/>
                  <a:pt x="517" y="712"/>
                </a:cubicBezTo>
                <a:cubicBezTo>
                  <a:pt x="517" y="711"/>
                  <a:pt x="515" y="710"/>
                  <a:pt x="516" y="709"/>
                </a:cubicBezTo>
                <a:cubicBezTo>
                  <a:pt x="516" y="708"/>
                  <a:pt x="515" y="707"/>
                  <a:pt x="515" y="707"/>
                </a:cubicBezTo>
                <a:cubicBezTo>
                  <a:pt x="514" y="706"/>
                  <a:pt x="514" y="704"/>
                  <a:pt x="513" y="703"/>
                </a:cubicBezTo>
                <a:cubicBezTo>
                  <a:pt x="513" y="702"/>
                  <a:pt x="513" y="701"/>
                  <a:pt x="512" y="701"/>
                </a:cubicBezTo>
                <a:cubicBezTo>
                  <a:pt x="512" y="699"/>
                  <a:pt x="511" y="698"/>
                  <a:pt x="511" y="697"/>
                </a:cubicBezTo>
                <a:cubicBezTo>
                  <a:pt x="511" y="696"/>
                  <a:pt x="510" y="695"/>
                  <a:pt x="510" y="694"/>
                </a:cubicBezTo>
                <a:cubicBezTo>
                  <a:pt x="510" y="693"/>
                  <a:pt x="509" y="692"/>
                  <a:pt x="509" y="691"/>
                </a:cubicBezTo>
                <a:cubicBezTo>
                  <a:pt x="508" y="690"/>
                  <a:pt x="508" y="689"/>
                  <a:pt x="507" y="688"/>
                </a:cubicBezTo>
                <a:cubicBezTo>
                  <a:pt x="507" y="687"/>
                  <a:pt x="507" y="686"/>
                  <a:pt x="506" y="685"/>
                </a:cubicBezTo>
                <a:cubicBezTo>
                  <a:pt x="506" y="684"/>
                  <a:pt x="505" y="682"/>
                  <a:pt x="504" y="681"/>
                </a:cubicBezTo>
                <a:cubicBezTo>
                  <a:pt x="504" y="679"/>
                  <a:pt x="503" y="678"/>
                  <a:pt x="502" y="676"/>
                </a:cubicBezTo>
                <a:cubicBezTo>
                  <a:pt x="504" y="675"/>
                  <a:pt x="506" y="675"/>
                  <a:pt x="508" y="674"/>
                </a:cubicBezTo>
                <a:cubicBezTo>
                  <a:pt x="509" y="673"/>
                  <a:pt x="510" y="674"/>
                  <a:pt x="510" y="675"/>
                </a:cubicBezTo>
                <a:cubicBezTo>
                  <a:pt x="511" y="675"/>
                  <a:pt x="511" y="676"/>
                  <a:pt x="512" y="677"/>
                </a:cubicBezTo>
                <a:cubicBezTo>
                  <a:pt x="512" y="678"/>
                  <a:pt x="512" y="679"/>
                  <a:pt x="512" y="679"/>
                </a:cubicBezTo>
                <a:cubicBezTo>
                  <a:pt x="513" y="680"/>
                  <a:pt x="513" y="681"/>
                  <a:pt x="513" y="681"/>
                </a:cubicBezTo>
                <a:cubicBezTo>
                  <a:pt x="514" y="682"/>
                  <a:pt x="513" y="684"/>
                  <a:pt x="515" y="685"/>
                </a:cubicBezTo>
                <a:cubicBezTo>
                  <a:pt x="514" y="686"/>
                  <a:pt x="516" y="688"/>
                  <a:pt x="516" y="689"/>
                </a:cubicBezTo>
                <a:cubicBezTo>
                  <a:pt x="515" y="690"/>
                  <a:pt x="516" y="690"/>
                  <a:pt x="516" y="691"/>
                </a:cubicBezTo>
                <a:cubicBezTo>
                  <a:pt x="517" y="692"/>
                  <a:pt x="517" y="693"/>
                  <a:pt x="518" y="694"/>
                </a:cubicBezTo>
                <a:cubicBezTo>
                  <a:pt x="518" y="695"/>
                  <a:pt x="519" y="695"/>
                  <a:pt x="518" y="696"/>
                </a:cubicBezTo>
                <a:cubicBezTo>
                  <a:pt x="518" y="697"/>
                  <a:pt x="520" y="698"/>
                  <a:pt x="519" y="699"/>
                </a:cubicBezTo>
                <a:cubicBezTo>
                  <a:pt x="519" y="700"/>
                  <a:pt x="520" y="700"/>
                  <a:pt x="520" y="700"/>
                </a:cubicBezTo>
                <a:cubicBezTo>
                  <a:pt x="520" y="701"/>
                  <a:pt x="521" y="701"/>
                  <a:pt x="521" y="702"/>
                </a:cubicBezTo>
                <a:cubicBezTo>
                  <a:pt x="521" y="703"/>
                  <a:pt x="522" y="704"/>
                  <a:pt x="522" y="705"/>
                </a:cubicBezTo>
                <a:cubicBezTo>
                  <a:pt x="522" y="706"/>
                  <a:pt x="524" y="707"/>
                  <a:pt x="523" y="708"/>
                </a:cubicBezTo>
                <a:cubicBezTo>
                  <a:pt x="524" y="709"/>
                  <a:pt x="524" y="710"/>
                  <a:pt x="524" y="711"/>
                </a:cubicBezTo>
                <a:cubicBezTo>
                  <a:pt x="524" y="712"/>
                  <a:pt x="525" y="713"/>
                  <a:pt x="525" y="714"/>
                </a:cubicBezTo>
                <a:cubicBezTo>
                  <a:pt x="525" y="715"/>
                  <a:pt x="526" y="715"/>
                  <a:pt x="526" y="716"/>
                </a:cubicBezTo>
                <a:cubicBezTo>
                  <a:pt x="527" y="717"/>
                  <a:pt x="527" y="717"/>
                  <a:pt x="527" y="717"/>
                </a:cubicBezTo>
                <a:cubicBezTo>
                  <a:pt x="527" y="719"/>
                  <a:pt x="528" y="719"/>
                  <a:pt x="528" y="720"/>
                </a:cubicBezTo>
                <a:cubicBezTo>
                  <a:pt x="528" y="722"/>
                  <a:pt x="529" y="722"/>
                  <a:pt x="529" y="724"/>
                </a:cubicBezTo>
                <a:cubicBezTo>
                  <a:pt x="529" y="725"/>
                  <a:pt x="530" y="726"/>
                  <a:pt x="530" y="726"/>
                </a:cubicBezTo>
                <a:cubicBezTo>
                  <a:pt x="531" y="727"/>
                  <a:pt x="531" y="729"/>
                  <a:pt x="532" y="729"/>
                </a:cubicBezTo>
                <a:cubicBezTo>
                  <a:pt x="531" y="730"/>
                  <a:pt x="533" y="731"/>
                  <a:pt x="533" y="732"/>
                </a:cubicBezTo>
                <a:cubicBezTo>
                  <a:pt x="533" y="732"/>
                  <a:pt x="533" y="733"/>
                  <a:pt x="533" y="734"/>
                </a:cubicBezTo>
                <a:cubicBezTo>
                  <a:pt x="534" y="735"/>
                  <a:pt x="535" y="734"/>
                  <a:pt x="535" y="734"/>
                </a:cubicBezTo>
                <a:cubicBezTo>
                  <a:pt x="536" y="734"/>
                  <a:pt x="537" y="733"/>
                  <a:pt x="538" y="733"/>
                </a:cubicBezTo>
                <a:cubicBezTo>
                  <a:pt x="539" y="733"/>
                  <a:pt x="539" y="733"/>
                  <a:pt x="539" y="732"/>
                </a:cubicBezTo>
                <a:cubicBezTo>
                  <a:pt x="540" y="732"/>
                  <a:pt x="540" y="732"/>
                  <a:pt x="541" y="732"/>
                </a:cubicBezTo>
                <a:cubicBezTo>
                  <a:pt x="541" y="733"/>
                  <a:pt x="540" y="734"/>
                  <a:pt x="540" y="735"/>
                </a:cubicBezTo>
                <a:cubicBezTo>
                  <a:pt x="540" y="735"/>
                  <a:pt x="540" y="735"/>
                  <a:pt x="539" y="735"/>
                </a:cubicBezTo>
                <a:cubicBezTo>
                  <a:pt x="539" y="735"/>
                  <a:pt x="538" y="735"/>
                  <a:pt x="538" y="736"/>
                </a:cubicBezTo>
                <a:cubicBezTo>
                  <a:pt x="538" y="737"/>
                  <a:pt x="538" y="737"/>
                  <a:pt x="539" y="737"/>
                </a:cubicBezTo>
                <a:moveTo>
                  <a:pt x="536" y="737"/>
                </a:moveTo>
                <a:cubicBezTo>
                  <a:pt x="536" y="737"/>
                  <a:pt x="536" y="737"/>
                  <a:pt x="536" y="737"/>
                </a:cubicBezTo>
                <a:cubicBezTo>
                  <a:pt x="536" y="737"/>
                  <a:pt x="536" y="737"/>
                  <a:pt x="536" y="737"/>
                </a:cubicBezTo>
                <a:cubicBezTo>
                  <a:pt x="536" y="736"/>
                  <a:pt x="536" y="736"/>
                  <a:pt x="536" y="736"/>
                </a:cubicBezTo>
                <a:cubicBezTo>
                  <a:pt x="536" y="736"/>
                  <a:pt x="536" y="737"/>
                  <a:pt x="536" y="737"/>
                </a:cubicBezTo>
                <a:moveTo>
                  <a:pt x="645" y="660"/>
                </a:moveTo>
                <a:cubicBezTo>
                  <a:pt x="641" y="656"/>
                  <a:pt x="638" y="653"/>
                  <a:pt x="635" y="650"/>
                </a:cubicBezTo>
                <a:cubicBezTo>
                  <a:pt x="634" y="649"/>
                  <a:pt x="634" y="648"/>
                  <a:pt x="634" y="648"/>
                </a:cubicBezTo>
                <a:cubicBezTo>
                  <a:pt x="633" y="647"/>
                  <a:pt x="632" y="647"/>
                  <a:pt x="632" y="646"/>
                </a:cubicBezTo>
                <a:cubicBezTo>
                  <a:pt x="631" y="646"/>
                  <a:pt x="631" y="644"/>
                  <a:pt x="629" y="644"/>
                </a:cubicBezTo>
                <a:cubicBezTo>
                  <a:pt x="628" y="644"/>
                  <a:pt x="629" y="642"/>
                  <a:pt x="628" y="642"/>
                </a:cubicBezTo>
                <a:cubicBezTo>
                  <a:pt x="627" y="641"/>
                  <a:pt x="626" y="640"/>
                  <a:pt x="625" y="640"/>
                </a:cubicBezTo>
                <a:cubicBezTo>
                  <a:pt x="623" y="637"/>
                  <a:pt x="620" y="634"/>
                  <a:pt x="618" y="632"/>
                </a:cubicBezTo>
                <a:cubicBezTo>
                  <a:pt x="617" y="631"/>
                  <a:pt x="616" y="630"/>
                  <a:pt x="615" y="629"/>
                </a:cubicBezTo>
                <a:cubicBezTo>
                  <a:pt x="614" y="628"/>
                  <a:pt x="614" y="627"/>
                  <a:pt x="613" y="626"/>
                </a:cubicBezTo>
                <a:cubicBezTo>
                  <a:pt x="612" y="625"/>
                  <a:pt x="611" y="624"/>
                  <a:pt x="610" y="623"/>
                </a:cubicBezTo>
                <a:cubicBezTo>
                  <a:pt x="609" y="622"/>
                  <a:pt x="608" y="621"/>
                  <a:pt x="607" y="621"/>
                </a:cubicBezTo>
                <a:cubicBezTo>
                  <a:pt x="605" y="623"/>
                  <a:pt x="603" y="625"/>
                  <a:pt x="601" y="627"/>
                </a:cubicBezTo>
                <a:cubicBezTo>
                  <a:pt x="599" y="626"/>
                  <a:pt x="598" y="624"/>
                  <a:pt x="596" y="623"/>
                </a:cubicBezTo>
                <a:cubicBezTo>
                  <a:pt x="596" y="622"/>
                  <a:pt x="597" y="622"/>
                  <a:pt x="597" y="621"/>
                </a:cubicBezTo>
                <a:cubicBezTo>
                  <a:pt x="601" y="617"/>
                  <a:pt x="606" y="612"/>
                  <a:pt x="610" y="608"/>
                </a:cubicBezTo>
                <a:cubicBezTo>
                  <a:pt x="611" y="607"/>
                  <a:pt x="612" y="606"/>
                  <a:pt x="613" y="606"/>
                </a:cubicBezTo>
                <a:cubicBezTo>
                  <a:pt x="613" y="606"/>
                  <a:pt x="613" y="605"/>
                  <a:pt x="613" y="605"/>
                </a:cubicBezTo>
                <a:cubicBezTo>
                  <a:pt x="614" y="605"/>
                  <a:pt x="614" y="604"/>
                  <a:pt x="615" y="604"/>
                </a:cubicBezTo>
                <a:cubicBezTo>
                  <a:pt x="616" y="606"/>
                  <a:pt x="618" y="607"/>
                  <a:pt x="619" y="609"/>
                </a:cubicBezTo>
                <a:cubicBezTo>
                  <a:pt x="619" y="610"/>
                  <a:pt x="618" y="611"/>
                  <a:pt x="617" y="612"/>
                </a:cubicBezTo>
                <a:cubicBezTo>
                  <a:pt x="616" y="612"/>
                  <a:pt x="615" y="612"/>
                  <a:pt x="615" y="613"/>
                </a:cubicBezTo>
                <a:cubicBezTo>
                  <a:pt x="614" y="614"/>
                  <a:pt x="613" y="614"/>
                  <a:pt x="612" y="615"/>
                </a:cubicBezTo>
                <a:cubicBezTo>
                  <a:pt x="614" y="617"/>
                  <a:pt x="616" y="619"/>
                  <a:pt x="618" y="621"/>
                </a:cubicBezTo>
                <a:cubicBezTo>
                  <a:pt x="618" y="623"/>
                  <a:pt x="621" y="624"/>
                  <a:pt x="622" y="626"/>
                </a:cubicBezTo>
                <a:cubicBezTo>
                  <a:pt x="623" y="627"/>
                  <a:pt x="624" y="628"/>
                  <a:pt x="625" y="628"/>
                </a:cubicBezTo>
                <a:cubicBezTo>
                  <a:pt x="626" y="630"/>
                  <a:pt x="627" y="631"/>
                  <a:pt x="628" y="632"/>
                </a:cubicBezTo>
                <a:cubicBezTo>
                  <a:pt x="633" y="637"/>
                  <a:pt x="639" y="643"/>
                  <a:pt x="645" y="649"/>
                </a:cubicBezTo>
                <a:cubicBezTo>
                  <a:pt x="646" y="650"/>
                  <a:pt x="647" y="650"/>
                  <a:pt x="647" y="651"/>
                </a:cubicBezTo>
                <a:cubicBezTo>
                  <a:pt x="647" y="653"/>
                  <a:pt x="649" y="653"/>
                  <a:pt x="649" y="654"/>
                </a:cubicBezTo>
                <a:cubicBezTo>
                  <a:pt x="650" y="655"/>
                  <a:pt x="649" y="655"/>
                  <a:pt x="649" y="656"/>
                </a:cubicBezTo>
                <a:cubicBezTo>
                  <a:pt x="649" y="656"/>
                  <a:pt x="648" y="656"/>
                  <a:pt x="648" y="656"/>
                </a:cubicBezTo>
                <a:cubicBezTo>
                  <a:pt x="647" y="657"/>
                  <a:pt x="646" y="657"/>
                  <a:pt x="646" y="658"/>
                </a:cubicBezTo>
                <a:cubicBezTo>
                  <a:pt x="646" y="659"/>
                  <a:pt x="645" y="659"/>
                  <a:pt x="645" y="660"/>
                </a:cubicBezTo>
                <a:moveTo>
                  <a:pt x="616" y="625"/>
                </a:moveTo>
                <a:cubicBezTo>
                  <a:pt x="616" y="625"/>
                  <a:pt x="615" y="626"/>
                  <a:pt x="615" y="626"/>
                </a:cubicBezTo>
                <a:cubicBezTo>
                  <a:pt x="615" y="626"/>
                  <a:pt x="615" y="626"/>
                  <a:pt x="615" y="626"/>
                </a:cubicBezTo>
                <a:cubicBezTo>
                  <a:pt x="616" y="626"/>
                  <a:pt x="616" y="626"/>
                  <a:pt x="616" y="626"/>
                </a:cubicBezTo>
                <a:cubicBezTo>
                  <a:pt x="616" y="626"/>
                  <a:pt x="616" y="625"/>
                  <a:pt x="616" y="625"/>
                </a:cubicBezTo>
                <a:moveTo>
                  <a:pt x="425" y="690"/>
                </a:moveTo>
                <a:cubicBezTo>
                  <a:pt x="425" y="693"/>
                  <a:pt x="424" y="695"/>
                  <a:pt x="425" y="697"/>
                </a:cubicBezTo>
                <a:cubicBezTo>
                  <a:pt x="425" y="698"/>
                  <a:pt x="424" y="700"/>
                  <a:pt x="425" y="702"/>
                </a:cubicBezTo>
                <a:cubicBezTo>
                  <a:pt x="426" y="702"/>
                  <a:pt x="425" y="702"/>
                  <a:pt x="425" y="703"/>
                </a:cubicBezTo>
                <a:cubicBezTo>
                  <a:pt x="425" y="706"/>
                  <a:pt x="425" y="709"/>
                  <a:pt x="425" y="712"/>
                </a:cubicBezTo>
                <a:cubicBezTo>
                  <a:pt x="425" y="714"/>
                  <a:pt x="425" y="715"/>
                  <a:pt x="426" y="716"/>
                </a:cubicBezTo>
                <a:cubicBezTo>
                  <a:pt x="427" y="716"/>
                  <a:pt x="426" y="717"/>
                  <a:pt x="426" y="717"/>
                </a:cubicBezTo>
                <a:cubicBezTo>
                  <a:pt x="425" y="720"/>
                  <a:pt x="425" y="720"/>
                  <a:pt x="426" y="723"/>
                </a:cubicBezTo>
                <a:cubicBezTo>
                  <a:pt x="426" y="724"/>
                  <a:pt x="426" y="724"/>
                  <a:pt x="426" y="725"/>
                </a:cubicBezTo>
                <a:cubicBezTo>
                  <a:pt x="426" y="731"/>
                  <a:pt x="426" y="736"/>
                  <a:pt x="426" y="742"/>
                </a:cubicBezTo>
                <a:cubicBezTo>
                  <a:pt x="427" y="744"/>
                  <a:pt x="426" y="747"/>
                  <a:pt x="427" y="749"/>
                </a:cubicBezTo>
                <a:cubicBezTo>
                  <a:pt x="427" y="749"/>
                  <a:pt x="427" y="750"/>
                  <a:pt x="427" y="750"/>
                </a:cubicBezTo>
                <a:cubicBezTo>
                  <a:pt x="427" y="763"/>
                  <a:pt x="427" y="763"/>
                  <a:pt x="427" y="763"/>
                </a:cubicBezTo>
                <a:cubicBezTo>
                  <a:pt x="424" y="764"/>
                  <a:pt x="424" y="764"/>
                  <a:pt x="422" y="763"/>
                </a:cubicBezTo>
                <a:cubicBezTo>
                  <a:pt x="421" y="763"/>
                  <a:pt x="421" y="764"/>
                  <a:pt x="420" y="765"/>
                </a:cubicBezTo>
                <a:cubicBezTo>
                  <a:pt x="420" y="764"/>
                  <a:pt x="420" y="764"/>
                  <a:pt x="420" y="764"/>
                </a:cubicBezTo>
                <a:cubicBezTo>
                  <a:pt x="420" y="763"/>
                  <a:pt x="420" y="762"/>
                  <a:pt x="420" y="762"/>
                </a:cubicBezTo>
                <a:cubicBezTo>
                  <a:pt x="420" y="762"/>
                  <a:pt x="421" y="761"/>
                  <a:pt x="421" y="761"/>
                </a:cubicBezTo>
                <a:cubicBezTo>
                  <a:pt x="419" y="759"/>
                  <a:pt x="420" y="757"/>
                  <a:pt x="420" y="755"/>
                </a:cubicBezTo>
                <a:cubicBezTo>
                  <a:pt x="420" y="754"/>
                  <a:pt x="420" y="752"/>
                  <a:pt x="419" y="751"/>
                </a:cubicBezTo>
                <a:cubicBezTo>
                  <a:pt x="419" y="749"/>
                  <a:pt x="418" y="748"/>
                  <a:pt x="420" y="746"/>
                </a:cubicBezTo>
                <a:cubicBezTo>
                  <a:pt x="420" y="746"/>
                  <a:pt x="420" y="745"/>
                  <a:pt x="420" y="744"/>
                </a:cubicBezTo>
                <a:cubicBezTo>
                  <a:pt x="419" y="743"/>
                  <a:pt x="419" y="742"/>
                  <a:pt x="419" y="741"/>
                </a:cubicBezTo>
                <a:cubicBezTo>
                  <a:pt x="419" y="739"/>
                  <a:pt x="419" y="736"/>
                  <a:pt x="419" y="734"/>
                </a:cubicBezTo>
                <a:cubicBezTo>
                  <a:pt x="419" y="732"/>
                  <a:pt x="420" y="730"/>
                  <a:pt x="418" y="728"/>
                </a:cubicBezTo>
                <a:cubicBezTo>
                  <a:pt x="418" y="728"/>
                  <a:pt x="418" y="727"/>
                  <a:pt x="418" y="726"/>
                </a:cubicBezTo>
                <a:cubicBezTo>
                  <a:pt x="418" y="721"/>
                  <a:pt x="418" y="717"/>
                  <a:pt x="418" y="712"/>
                </a:cubicBezTo>
                <a:cubicBezTo>
                  <a:pt x="418" y="710"/>
                  <a:pt x="419" y="707"/>
                  <a:pt x="417" y="705"/>
                </a:cubicBezTo>
                <a:cubicBezTo>
                  <a:pt x="417" y="705"/>
                  <a:pt x="417" y="705"/>
                  <a:pt x="417" y="704"/>
                </a:cubicBezTo>
                <a:cubicBezTo>
                  <a:pt x="417" y="692"/>
                  <a:pt x="417" y="692"/>
                  <a:pt x="417" y="692"/>
                </a:cubicBezTo>
                <a:cubicBezTo>
                  <a:pt x="419" y="691"/>
                  <a:pt x="422" y="693"/>
                  <a:pt x="425" y="690"/>
                </a:cubicBezTo>
                <a:moveTo>
                  <a:pt x="426" y="763"/>
                </a:moveTo>
                <a:cubicBezTo>
                  <a:pt x="426" y="763"/>
                  <a:pt x="426" y="762"/>
                  <a:pt x="426" y="762"/>
                </a:cubicBezTo>
                <a:cubicBezTo>
                  <a:pt x="426" y="762"/>
                  <a:pt x="426" y="762"/>
                  <a:pt x="426" y="762"/>
                </a:cubicBezTo>
                <a:cubicBezTo>
                  <a:pt x="426" y="762"/>
                  <a:pt x="426" y="762"/>
                  <a:pt x="425" y="762"/>
                </a:cubicBezTo>
                <a:cubicBezTo>
                  <a:pt x="426" y="762"/>
                  <a:pt x="426" y="762"/>
                  <a:pt x="426" y="763"/>
                </a:cubicBezTo>
                <a:moveTo>
                  <a:pt x="657" y="149"/>
                </a:moveTo>
                <a:cubicBezTo>
                  <a:pt x="658" y="149"/>
                  <a:pt x="659" y="149"/>
                  <a:pt x="659" y="150"/>
                </a:cubicBezTo>
                <a:cubicBezTo>
                  <a:pt x="660" y="151"/>
                  <a:pt x="660" y="152"/>
                  <a:pt x="661" y="153"/>
                </a:cubicBezTo>
                <a:cubicBezTo>
                  <a:pt x="661" y="154"/>
                  <a:pt x="661" y="154"/>
                  <a:pt x="662" y="154"/>
                </a:cubicBezTo>
                <a:cubicBezTo>
                  <a:pt x="663" y="154"/>
                  <a:pt x="663" y="155"/>
                  <a:pt x="664" y="155"/>
                </a:cubicBezTo>
                <a:cubicBezTo>
                  <a:pt x="665" y="155"/>
                  <a:pt x="665" y="156"/>
                  <a:pt x="666" y="156"/>
                </a:cubicBezTo>
                <a:cubicBezTo>
                  <a:pt x="667" y="157"/>
                  <a:pt x="668" y="159"/>
                  <a:pt x="670" y="160"/>
                </a:cubicBezTo>
                <a:cubicBezTo>
                  <a:pt x="671" y="161"/>
                  <a:pt x="673" y="163"/>
                  <a:pt x="675" y="165"/>
                </a:cubicBezTo>
                <a:cubicBezTo>
                  <a:pt x="673" y="166"/>
                  <a:pt x="671" y="168"/>
                  <a:pt x="670" y="170"/>
                </a:cubicBezTo>
                <a:cubicBezTo>
                  <a:pt x="670" y="170"/>
                  <a:pt x="669" y="170"/>
                  <a:pt x="669" y="170"/>
                </a:cubicBezTo>
                <a:cubicBezTo>
                  <a:pt x="669" y="170"/>
                  <a:pt x="669" y="170"/>
                  <a:pt x="669" y="170"/>
                </a:cubicBezTo>
                <a:cubicBezTo>
                  <a:pt x="669" y="170"/>
                  <a:pt x="669" y="170"/>
                  <a:pt x="668" y="170"/>
                </a:cubicBezTo>
                <a:cubicBezTo>
                  <a:pt x="666" y="167"/>
                  <a:pt x="664" y="165"/>
                  <a:pt x="662" y="163"/>
                </a:cubicBezTo>
                <a:cubicBezTo>
                  <a:pt x="661" y="163"/>
                  <a:pt x="661" y="164"/>
                  <a:pt x="660" y="164"/>
                </a:cubicBezTo>
                <a:cubicBezTo>
                  <a:pt x="656" y="168"/>
                  <a:pt x="652" y="172"/>
                  <a:pt x="648" y="176"/>
                </a:cubicBezTo>
                <a:cubicBezTo>
                  <a:pt x="648" y="177"/>
                  <a:pt x="647" y="178"/>
                  <a:pt x="646" y="179"/>
                </a:cubicBezTo>
                <a:cubicBezTo>
                  <a:pt x="646" y="180"/>
                  <a:pt x="645" y="180"/>
                  <a:pt x="645" y="181"/>
                </a:cubicBezTo>
                <a:cubicBezTo>
                  <a:pt x="644" y="181"/>
                  <a:pt x="642" y="182"/>
                  <a:pt x="641" y="183"/>
                </a:cubicBezTo>
                <a:cubicBezTo>
                  <a:pt x="641" y="184"/>
                  <a:pt x="640" y="185"/>
                  <a:pt x="639" y="186"/>
                </a:cubicBezTo>
                <a:cubicBezTo>
                  <a:pt x="638" y="187"/>
                  <a:pt x="637" y="188"/>
                  <a:pt x="636" y="189"/>
                </a:cubicBezTo>
                <a:cubicBezTo>
                  <a:pt x="635" y="189"/>
                  <a:pt x="633" y="188"/>
                  <a:pt x="633" y="190"/>
                </a:cubicBezTo>
                <a:cubicBezTo>
                  <a:pt x="633" y="191"/>
                  <a:pt x="632" y="191"/>
                  <a:pt x="632" y="191"/>
                </a:cubicBezTo>
                <a:cubicBezTo>
                  <a:pt x="631" y="191"/>
                  <a:pt x="631" y="192"/>
                  <a:pt x="631" y="193"/>
                </a:cubicBezTo>
                <a:cubicBezTo>
                  <a:pt x="630" y="192"/>
                  <a:pt x="629" y="193"/>
                  <a:pt x="629" y="194"/>
                </a:cubicBezTo>
                <a:cubicBezTo>
                  <a:pt x="629" y="194"/>
                  <a:pt x="629" y="194"/>
                  <a:pt x="628" y="195"/>
                </a:cubicBezTo>
                <a:cubicBezTo>
                  <a:pt x="628" y="194"/>
                  <a:pt x="629" y="194"/>
                  <a:pt x="628" y="193"/>
                </a:cubicBezTo>
                <a:cubicBezTo>
                  <a:pt x="628" y="193"/>
                  <a:pt x="628" y="193"/>
                  <a:pt x="628" y="193"/>
                </a:cubicBezTo>
                <a:cubicBezTo>
                  <a:pt x="628" y="192"/>
                  <a:pt x="628" y="192"/>
                  <a:pt x="628" y="192"/>
                </a:cubicBezTo>
                <a:cubicBezTo>
                  <a:pt x="628" y="191"/>
                  <a:pt x="628" y="191"/>
                  <a:pt x="628" y="191"/>
                </a:cubicBezTo>
                <a:cubicBezTo>
                  <a:pt x="629" y="191"/>
                  <a:pt x="630" y="190"/>
                  <a:pt x="630" y="189"/>
                </a:cubicBezTo>
                <a:cubicBezTo>
                  <a:pt x="630" y="189"/>
                  <a:pt x="630" y="189"/>
                  <a:pt x="629" y="188"/>
                </a:cubicBezTo>
                <a:cubicBezTo>
                  <a:pt x="630" y="188"/>
                  <a:pt x="630" y="188"/>
                  <a:pt x="631" y="188"/>
                </a:cubicBezTo>
                <a:cubicBezTo>
                  <a:pt x="632" y="188"/>
                  <a:pt x="633" y="187"/>
                  <a:pt x="633" y="186"/>
                </a:cubicBezTo>
                <a:cubicBezTo>
                  <a:pt x="633" y="186"/>
                  <a:pt x="634" y="186"/>
                  <a:pt x="634" y="186"/>
                </a:cubicBezTo>
                <a:cubicBezTo>
                  <a:pt x="634" y="185"/>
                  <a:pt x="634" y="184"/>
                  <a:pt x="636" y="184"/>
                </a:cubicBezTo>
                <a:cubicBezTo>
                  <a:pt x="636" y="184"/>
                  <a:pt x="636" y="183"/>
                  <a:pt x="636" y="183"/>
                </a:cubicBezTo>
                <a:cubicBezTo>
                  <a:pt x="635" y="182"/>
                  <a:pt x="634" y="182"/>
                  <a:pt x="633" y="180"/>
                </a:cubicBezTo>
                <a:cubicBezTo>
                  <a:pt x="633" y="181"/>
                  <a:pt x="633" y="182"/>
                  <a:pt x="633" y="183"/>
                </a:cubicBezTo>
                <a:cubicBezTo>
                  <a:pt x="632" y="183"/>
                  <a:pt x="632" y="182"/>
                  <a:pt x="631" y="182"/>
                </a:cubicBezTo>
                <a:cubicBezTo>
                  <a:pt x="632" y="181"/>
                  <a:pt x="632" y="181"/>
                  <a:pt x="632" y="181"/>
                </a:cubicBezTo>
                <a:cubicBezTo>
                  <a:pt x="632" y="180"/>
                  <a:pt x="633" y="179"/>
                  <a:pt x="634" y="179"/>
                </a:cubicBezTo>
                <a:cubicBezTo>
                  <a:pt x="634" y="179"/>
                  <a:pt x="634" y="178"/>
                  <a:pt x="636" y="179"/>
                </a:cubicBezTo>
                <a:cubicBezTo>
                  <a:pt x="636" y="179"/>
                  <a:pt x="636" y="179"/>
                  <a:pt x="636" y="178"/>
                </a:cubicBezTo>
                <a:cubicBezTo>
                  <a:pt x="635" y="178"/>
                  <a:pt x="635" y="178"/>
                  <a:pt x="635" y="178"/>
                </a:cubicBezTo>
                <a:cubicBezTo>
                  <a:pt x="635" y="179"/>
                  <a:pt x="635" y="179"/>
                  <a:pt x="635" y="179"/>
                </a:cubicBezTo>
                <a:cubicBezTo>
                  <a:pt x="635" y="179"/>
                  <a:pt x="635" y="179"/>
                  <a:pt x="636" y="179"/>
                </a:cubicBezTo>
                <a:cubicBezTo>
                  <a:pt x="636" y="179"/>
                  <a:pt x="636" y="179"/>
                  <a:pt x="636" y="179"/>
                </a:cubicBezTo>
                <a:cubicBezTo>
                  <a:pt x="635" y="178"/>
                  <a:pt x="635" y="178"/>
                  <a:pt x="635" y="177"/>
                </a:cubicBezTo>
                <a:cubicBezTo>
                  <a:pt x="638" y="175"/>
                  <a:pt x="640" y="172"/>
                  <a:pt x="642" y="170"/>
                </a:cubicBezTo>
                <a:cubicBezTo>
                  <a:pt x="644" y="168"/>
                  <a:pt x="645" y="167"/>
                  <a:pt x="646" y="165"/>
                </a:cubicBezTo>
                <a:cubicBezTo>
                  <a:pt x="646" y="165"/>
                  <a:pt x="646" y="165"/>
                  <a:pt x="646" y="165"/>
                </a:cubicBezTo>
                <a:cubicBezTo>
                  <a:pt x="650" y="163"/>
                  <a:pt x="652" y="160"/>
                  <a:pt x="655" y="157"/>
                </a:cubicBezTo>
                <a:cubicBezTo>
                  <a:pt x="655" y="157"/>
                  <a:pt x="655" y="157"/>
                  <a:pt x="655" y="157"/>
                </a:cubicBezTo>
                <a:cubicBezTo>
                  <a:pt x="655" y="156"/>
                  <a:pt x="655" y="156"/>
                  <a:pt x="654" y="155"/>
                </a:cubicBezTo>
                <a:cubicBezTo>
                  <a:pt x="652" y="154"/>
                  <a:pt x="650" y="152"/>
                  <a:pt x="649" y="150"/>
                </a:cubicBezTo>
                <a:cubicBezTo>
                  <a:pt x="648" y="149"/>
                  <a:pt x="648" y="148"/>
                  <a:pt x="649" y="148"/>
                </a:cubicBezTo>
                <a:cubicBezTo>
                  <a:pt x="650" y="148"/>
                  <a:pt x="651" y="147"/>
                  <a:pt x="652" y="147"/>
                </a:cubicBezTo>
                <a:cubicBezTo>
                  <a:pt x="652" y="146"/>
                  <a:pt x="653" y="146"/>
                  <a:pt x="653" y="145"/>
                </a:cubicBezTo>
                <a:cubicBezTo>
                  <a:pt x="653" y="145"/>
                  <a:pt x="654" y="144"/>
                  <a:pt x="654" y="144"/>
                </a:cubicBezTo>
                <a:cubicBezTo>
                  <a:pt x="655" y="144"/>
                  <a:pt x="655" y="145"/>
                  <a:pt x="655" y="145"/>
                </a:cubicBezTo>
                <a:cubicBezTo>
                  <a:pt x="655" y="146"/>
                  <a:pt x="656" y="146"/>
                  <a:pt x="657" y="146"/>
                </a:cubicBezTo>
                <a:cubicBezTo>
                  <a:pt x="657" y="147"/>
                  <a:pt x="657" y="148"/>
                  <a:pt x="657" y="149"/>
                </a:cubicBezTo>
                <a:cubicBezTo>
                  <a:pt x="657" y="149"/>
                  <a:pt x="657" y="149"/>
                  <a:pt x="657" y="149"/>
                </a:cubicBezTo>
                <a:cubicBezTo>
                  <a:pt x="657" y="149"/>
                  <a:pt x="657" y="149"/>
                  <a:pt x="656" y="149"/>
                </a:cubicBezTo>
                <a:cubicBezTo>
                  <a:pt x="656" y="149"/>
                  <a:pt x="656" y="150"/>
                  <a:pt x="656" y="150"/>
                </a:cubicBezTo>
                <a:cubicBezTo>
                  <a:pt x="656" y="150"/>
                  <a:pt x="657" y="150"/>
                  <a:pt x="657" y="149"/>
                </a:cubicBezTo>
                <a:moveTo>
                  <a:pt x="563" y="727"/>
                </a:moveTo>
                <a:cubicBezTo>
                  <a:pt x="562" y="727"/>
                  <a:pt x="561" y="727"/>
                  <a:pt x="560" y="726"/>
                </a:cubicBezTo>
                <a:cubicBezTo>
                  <a:pt x="560" y="726"/>
                  <a:pt x="559" y="726"/>
                  <a:pt x="559" y="726"/>
                </a:cubicBezTo>
                <a:cubicBezTo>
                  <a:pt x="558" y="726"/>
                  <a:pt x="559" y="727"/>
                  <a:pt x="559" y="727"/>
                </a:cubicBezTo>
                <a:cubicBezTo>
                  <a:pt x="559" y="727"/>
                  <a:pt x="559" y="728"/>
                  <a:pt x="559" y="728"/>
                </a:cubicBezTo>
                <a:cubicBezTo>
                  <a:pt x="558" y="729"/>
                  <a:pt x="558" y="730"/>
                  <a:pt x="558" y="730"/>
                </a:cubicBezTo>
                <a:cubicBezTo>
                  <a:pt x="558" y="731"/>
                  <a:pt x="558" y="731"/>
                  <a:pt x="558" y="731"/>
                </a:cubicBezTo>
                <a:cubicBezTo>
                  <a:pt x="558" y="731"/>
                  <a:pt x="557" y="731"/>
                  <a:pt x="557" y="731"/>
                </a:cubicBezTo>
                <a:cubicBezTo>
                  <a:pt x="556" y="727"/>
                  <a:pt x="554" y="724"/>
                  <a:pt x="552" y="720"/>
                </a:cubicBezTo>
                <a:cubicBezTo>
                  <a:pt x="552" y="720"/>
                  <a:pt x="551" y="719"/>
                  <a:pt x="552" y="719"/>
                </a:cubicBezTo>
                <a:cubicBezTo>
                  <a:pt x="552" y="718"/>
                  <a:pt x="551" y="718"/>
                  <a:pt x="551" y="717"/>
                </a:cubicBezTo>
                <a:cubicBezTo>
                  <a:pt x="550" y="716"/>
                  <a:pt x="548" y="713"/>
                  <a:pt x="548" y="711"/>
                </a:cubicBezTo>
                <a:cubicBezTo>
                  <a:pt x="548" y="710"/>
                  <a:pt x="547" y="709"/>
                  <a:pt x="547" y="708"/>
                </a:cubicBezTo>
                <a:cubicBezTo>
                  <a:pt x="546" y="707"/>
                  <a:pt x="545" y="707"/>
                  <a:pt x="545" y="705"/>
                </a:cubicBezTo>
                <a:cubicBezTo>
                  <a:pt x="545" y="704"/>
                  <a:pt x="544" y="704"/>
                  <a:pt x="544" y="702"/>
                </a:cubicBezTo>
                <a:cubicBezTo>
                  <a:pt x="544" y="702"/>
                  <a:pt x="544" y="701"/>
                  <a:pt x="543" y="701"/>
                </a:cubicBezTo>
                <a:cubicBezTo>
                  <a:pt x="541" y="696"/>
                  <a:pt x="538" y="691"/>
                  <a:pt x="536" y="686"/>
                </a:cubicBezTo>
                <a:cubicBezTo>
                  <a:pt x="536" y="686"/>
                  <a:pt x="535" y="685"/>
                  <a:pt x="535" y="684"/>
                </a:cubicBezTo>
                <a:cubicBezTo>
                  <a:pt x="535" y="684"/>
                  <a:pt x="535" y="683"/>
                  <a:pt x="535" y="683"/>
                </a:cubicBezTo>
                <a:cubicBezTo>
                  <a:pt x="534" y="682"/>
                  <a:pt x="533" y="681"/>
                  <a:pt x="533" y="680"/>
                </a:cubicBezTo>
                <a:cubicBezTo>
                  <a:pt x="532" y="678"/>
                  <a:pt x="531" y="677"/>
                  <a:pt x="531" y="676"/>
                </a:cubicBezTo>
                <a:cubicBezTo>
                  <a:pt x="531" y="675"/>
                  <a:pt x="529" y="674"/>
                  <a:pt x="530" y="673"/>
                </a:cubicBezTo>
                <a:cubicBezTo>
                  <a:pt x="530" y="672"/>
                  <a:pt x="528" y="672"/>
                  <a:pt x="529" y="670"/>
                </a:cubicBezTo>
                <a:cubicBezTo>
                  <a:pt x="528" y="670"/>
                  <a:pt x="528" y="669"/>
                  <a:pt x="528" y="668"/>
                </a:cubicBezTo>
                <a:cubicBezTo>
                  <a:pt x="527" y="668"/>
                  <a:pt x="527" y="667"/>
                  <a:pt x="527" y="666"/>
                </a:cubicBezTo>
                <a:cubicBezTo>
                  <a:pt x="528" y="666"/>
                  <a:pt x="528" y="665"/>
                  <a:pt x="529" y="665"/>
                </a:cubicBezTo>
                <a:cubicBezTo>
                  <a:pt x="530" y="665"/>
                  <a:pt x="531" y="664"/>
                  <a:pt x="532" y="664"/>
                </a:cubicBezTo>
                <a:cubicBezTo>
                  <a:pt x="533" y="664"/>
                  <a:pt x="533" y="663"/>
                  <a:pt x="534" y="663"/>
                </a:cubicBezTo>
                <a:cubicBezTo>
                  <a:pt x="535" y="664"/>
                  <a:pt x="535" y="665"/>
                  <a:pt x="535" y="666"/>
                </a:cubicBezTo>
                <a:cubicBezTo>
                  <a:pt x="535" y="668"/>
                  <a:pt x="537" y="670"/>
                  <a:pt x="538" y="672"/>
                </a:cubicBezTo>
                <a:cubicBezTo>
                  <a:pt x="539" y="674"/>
                  <a:pt x="540" y="677"/>
                  <a:pt x="542" y="679"/>
                </a:cubicBezTo>
                <a:cubicBezTo>
                  <a:pt x="542" y="680"/>
                  <a:pt x="542" y="680"/>
                  <a:pt x="542" y="680"/>
                </a:cubicBezTo>
                <a:cubicBezTo>
                  <a:pt x="543" y="682"/>
                  <a:pt x="543" y="684"/>
                  <a:pt x="544" y="685"/>
                </a:cubicBezTo>
                <a:cubicBezTo>
                  <a:pt x="545" y="685"/>
                  <a:pt x="545" y="686"/>
                  <a:pt x="545" y="686"/>
                </a:cubicBezTo>
                <a:cubicBezTo>
                  <a:pt x="545" y="687"/>
                  <a:pt x="546" y="688"/>
                  <a:pt x="546" y="689"/>
                </a:cubicBezTo>
                <a:cubicBezTo>
                  <a:pt x="546" y="690"/>
                  <a:pt x="547" y="690"/>
                  <a:pt x="547" y="691"/>
                </a:cubicBezTo>
                <a:cubicBezTo>
                  <a:pt x="548" y="692"/>
                  <a:pt x="548" y="692"/>
                  <a:pt x="548" y="693"/>
                </a:cubicBezTo>
                <a:cubicBezTo>
                  <a:pt x="548" y="694"/>
                  <a:pt x="548" y="694"/>
                  <a:pt x="548" y="694"/>
                </a:cubicBezTo>
                <a:cubicBezTo>
                  <a:pt x="550" y="696"/>
                  <a:pt x="550" y="698"/>
                  <a:pt x="551" y="699"/>
                </a:cubicBezTo>
                <a:cubicBezTo>
                  <a:pt x="552" y="700"/>
                  <a:pt x="551" y="701"/>
                  <a:pt x="552" y="702"/>
                </a:cubicBezTo>
                <a:cubicBezTo>
                  <a:pt x="553" y="703"/>
                  <a:pt x="553" y="704"/>
                  <a:pt x="554" y="705"/>
                </a:cubicBezTo>
                <a:cubicBezTo>
                  <a:pt x="554" y="706"/>
                  <a:pt x="555" y="707"/>
                  <a:pt x="554" y="708"/>
                </a:cubicBezTo>
                <a:cubicBezTo>
                  <a:pt x="555" y="710"/>
                  <a:pt x="556" y="711"/>
                  <a:pt x="557" y="713"/>
                </a:cubicBezTo>
                <a:cubicBezTo>
                  <a:pt x="558" y="714"/>
                  <a:pt x="558" y="716"/>
                  <a:pt x="559" y="717"/>
                </a:cubicBezTo>
                <a:cubicBezTo>
                  <a:pt x="560" y="717"/>
                  <a:pt x="561" y="720"/>
                  <a:pt x="561" y="721"/>
                </a:cubicBezTo>
                <a:cubicBezTo>
                  <a:pt x="562" y="722"/>
                  <a:pt x="562" y="724"/>
                  <a:pt x="562" y="725"/>
                </a:cubicBezTo>
                <a:cubicBezTo>
                  <a:pt x="562" y="726"/>
                  <a:pt x="563" y="726"/>
                  <a:pt x="563" y="727"/>
                </a:cubicBezTo>
                <a:moveTo>
                  <a:pt x="728" y="370"/>
                </a:moveTo>
                <a:cubicBezTo>
                  <a:pt x="727" y="368"/>
                  <a:pt x="727" y="368"/>
                  <a:pt x="727" y="367"/>
                </a:cubicBezTo>
                <a:cubicBezTo>
                  <a:pt x="727" y="367"/>
                  <a:pt x="727" y="366"/>
                  <a:pt x="726" y="366"/>
                </a:cubicBezTo>
                <a:cubicBezTo>
                  <a:pt x="726" y="366"/>
                  <a:pt x="725" y="365"/>
                  <a:pt x="725" y="365"/>
                </a:cubicBezTo>
                <a:cubicBezTo>
                  <a:pt x="725" y="365"/>
                  <a:pt x="725" y="364"/>
                  <a:pt x="726" y="364"/>
                </a:cubicBezTo>
                <a:cubicBezTo>
                  <a:pt x="727" y="364"/>
                  <a:pt x="728" y="364"/>
                  <a:pt x="729" y="364"/>
                </a:cubicBezTo>
                <a:cubicBezTo>
                  <a:pt x="730" y="364"/>
                  <a:pt x="731" y="363"/>
                  <a:pt x="732" y="363"/>
                </a:cubicBezTo>
                <a:cubicBezTo>
                  <a:pt x="733" y="364"/>
                  <a:pt x="733" y="362"/>
                  <a:pt x="735" y="362"/>
                </a:cubicBezTo>
                <a:cubicBezTo>
                  <a:pt x="736" y="363"/>
                  <a:pt x="737" y="362"/>
                  <a:pt x="738" y="362"/>
                </a:cubicBezTo>
                <a:cubicBezTo>
                  <a:pt x="740" y="362"/>
                  <a:pt x="740" y="362"/>
                  <a:pt x="740" y="362"/>
                </a:cubicBezTo>
                <a:cubicBezTo>
                  <a:pt x="740" y="362"/>
                  <a:pt x="741" y="362"/>
                  <a:pt x="741" y="362"/>
                </a:cubicBezTo>
                <a:cubicBezTo>
                  <a:pt x="742" y="361"/>
                  <a:pt x="743" y="362"/>
                  <a:pt x="744" y="362"/>
                </a:cubicBezTo>
                <a:cubicBezTo>
                  <a:pt x="746" y="361"/>
                  <a:pt x="749" y="362"/>
                  <a:pt x="750" y="361"/>
                </a:cubicBezTo>
                <a:cubicBezTo>
                  <a:pt x="757" y="361"/>
                  <a:pt x="757" y="361"/>
                  <a:pt x="757" y="361"/>
                </a:cubicBezTo>
                <a:cubicBezTo>
                  <a:pt x="758" y="359"/>
                  <a:pt x="757" y="358"/>
                  <a:pt x="757" y="357"/>
                </a:cubicBezTo>
                <a:cubicBezTo>
                  <a:pt x="758" y="356"/>
                  <a:pt x="757" y="355"/>
                  <a:pt x="757" y="354"/>
                </a:cubicBezTo>
                <a:cubicBezTo>
                  <a:pt x="756" y="353"/>
                  <a:pt x="757" y="351"/>
                  <a:pt x="756" y="350"/>
                </a:cubicBezTo>
                <a:cubicBezTo>
                  <a:pt x="758" y="349"/>
                  <a:pt x="759" y="349"/>
                  <a:pt x="760" y="349"/>
                </a:cubicBezTo>
                <a:cubicBezTo>
                  <a:pt x="761" y="349"/>
                  <a:pt x="762" y="349"/>
                  <a:pt x="763" y="349"/>
                </a:cubicBezTo>
                <a:cubicBezTo>
                  <a:pt x="765" y="350"/>
                  <a:pt x="765" y="351"/>
                  <a:pt x="765" y="352"/>
                </a:cubicBezTo>
                <a:cubicBezTo>
                  <a:pt x="765" y="353"/>
                  <a:pt x="765" y="353"/>
                  <a:pt x="765" y="354"/>
                </a:cubicBezTo>
                <a:cubicBezTo>
                  <a:pt x="765" y="356"/>
                  <a:pt x="764" y="358"/>
                  <a:pt x="766" y="360"/>
                </a:cubicBezTo>
                <a:cubicBezTo>
                  <a:pt x="766" y="361"/>
                  <a:pt x="766" y="362"/>
                  <a:pt x="766" y="363"/>
                </a:cubicBezTo>
                <a:cubicBezTo>
                  <a:pt x="766" y="364"/>
                  <a:pt x="766" y="365"/>
                  <a:pt x="767" y="366"/>
                </a:cubicBezTo>
                <a:cubicBezTo>
                  <a:pt x="767" y="366"/>
                  <a:pt x="767" y="367"/>
                  <a:pt x="767" y="367"/>
                </a:cubicBezTo>
                <a:cubicBezTo>
                  <a:pt x="767" y="370"/>
                  <a:pt x="766" y="372"/>
                  <a:pt x="768" y="375"/>
                </a:cubicBezTo>
                <a:cubicBezTo>
                  <a:pt x="768" y="378"/>
                  <a:pt x="768" y="378"/>
                  <a:pt x="768" y="378"/>
                </a:cubicBezTo>
                <a:cubicBezTo>
                  <a:pt x="767" y="379"/>
                  <a:pt x="766" y="378"/>
                  <a:pt x="764" y="379"/>
                </a:cubicBezTo>
                <a:cubicBezTo>
                  <a:pt x="764" y="379"/>
                  <a:pt x="764" y="379"/>
                  <a:pt x="763" y="379"/>
                </a:cubicBezTo>
                <a:cubicBezTo>
                  <a:pt x="762" y="380"/>
                  <a:pt x="760" y="379"/>
                  <a:pt x="759" y="378"/>
                </a:cubicBezTo>
                <a:cubicBezTo>
                  <a:pt x="759" y="377"/>
                  <a:pt x="759" y="375"/>
                  <a:pt x="759" y="373"/>
                </a:cubicBezTo>
                <a:cubicBezTo>
                  <a:pt x="759" y="372"/>
                  <a:pt x="758" y="371"/>
                  <a:pt x="758" y="370"/>
                </a:cubicBezTo>
                <a:cubicBezTo>
                  <a:pt x="758" y="369"/>
                  <a:pt x="758" y="369"/>
                  <a:pt x="758" y="369"/>
                </a:cubicBezTo>
                <a:cubicBezTo>
                  <a:pt x="756" y="369"/>
                  <a:pt x="754" y="369"/>
                  <a:pt x="752" y="369"/>
                </a:cubicBezTo>
                <a:cubicBezTo>
                  <a:pt x="752" y="370"/>
                  <a:pt x="751" y="370"/>
                  <a:pt x="750" y="370"/>
                </a:cubicBezTo>
                <a:cubicBezTo>
                  <a:pt x="749" y="370"/>
                  <a:pt x="749" y="369"/>
                  <a:pt x="748" y="369"/>
                </a:cubicBezTo>
                <a:cubicBezTo>
                  <a:pt x="747" y="371"/>
                  <a:pt x="744" y="369"/>
                  <a:pt x="743" y="371"/>
                </a:cubicBezTo>
                <a:cubicBezTo>
                  <a:pt x="742" y="371"/>
                  <a:pt x="740" y="371"/>
                  <a:pt x="739" y="371"/>
                </a:cubicBezTo>
                <a:cubicBezTo>
                  <a:pt x="738" y="371"/>
                  <a:pt x="737" y="372"/>
                  <a:pt x="736" y="372"/>
                </a:cubicBezTo>
                <a:cubicBezTo>
                  <a:pt x="734" y="372"/>
                  <a:pt x="731" y="372"/>
                  <a:pt x="729" y="372"/>
                </a:cubicBezTo>
                <a:cubicBezTo>
                  <a:pt x="726" y="372"/>
                  <a:pt x="726" y="372"/>
                  <a:pt x="726" y="372"/>
                </a:cubicBezTo>
                <a:cubicBezTo>
                  <a:pt x="725" y="371"/>
                  <a:pt x="726" y="371"/>
                  <a:pt x="726" y="370"/>
                </a:cubicBezTo>
                <a:cubicBezTo>
                  <a:pt x="726" y="370"/>
                  <a:pt x="725" y="370"/>
                  <a:pt x="725" y="370"/>
                </a:cubicBezTo>
                <a:cubicBezTo>
                  <a:pt x="725" y="370"/>
                  <a:pt x="725" y="370"/>
                  <a:pt x="724" y="369"/>
                </a:cubicBezTo>
                <a:cubicBezTo>
                  <a:pt x="724" y="369"/>
                  <a:pt x="725" y="369"/>
                  <a:pt x="725" y="369"/>
                </a:cubicBezTo>
                <a:cubicBezTo>
                  <a:pt x="726" y="369"/>
                  <a:pt x="726" y="369"/>
                  <a:pt x="728" y="370"/>
                </a:cubicBezTo>
                <a:cubicBezTo>
                  <a:pt x="728" y="370"/>
                  <a:pt x="728" y="370"/>
                  <a:pt x="728" y="370"/>
                </a:cubicBezTo>
                <a:cubicBezTo>
                  <a:pt x="728" y="370"/>
                  <a:pt x="728" y="369"/>
                  <a:pt x="728" y="369"/>
                </a:cubicBezTo>
                <a:cubicBezTo>
                  <a:pt x="727" y="369"/>
                  <a:pt x="727" y="370"/>
                  <a:pt x="727" y="370"/>
                </a:cubicBezTo>
                <a:cubicBezTo>
                  <a:pt x="727" y="370"/>
                  <a:pt x="727" y="371"/>
                  <a:pt x="728" y="371"/>
                </a:cubicBezTo>
                <a:cubicBezTo>
                  <a:pt x="728" y="371"/>
                  <a:pt x="728" y="370"/>
                  <a:pt x="728" y="370"/>
                </a:cubicBezTo>
                <a:moveTo>
                  <a:pt x="729" y="367"/>
                </a:moveTo>
                <a:cubicBezTo>
                  <a:pt x="729" y="367"/>
                  <a:pt x="729" y="367"/>
                  <a:pt x="729" y="367"/>
                </a:cubicBezTo>
                <a:cubicBezTo>
                  <a:pt x="729" y="367"/>
                  <a:pt x="729" y="367"/>
                  <a:pt x="728" y="366"/>
                </a:cubicBezTo>
                <a:cubicBezTo>
                  <a:pt x="728" y="366"/>
                  <a:pt x="728" y="367"/>
                  <a:pt x="728" y="367"/>
                </a:cubicBezTo>
                <a:cubicBezTo>
                  <a:pt x="728" y="367"/>
                  <a:pt x="728" y="367"/>
                  <a:pt x="729" y="367"/>
                </a:cubicBezTo>
                <a:moveTo>
                  <a:pt x="736" y="366"/>
                </a:moveTo>
                <a:cubicBezTo>
                  <a:pt x="736" y="367"/>
                  <a:pt x="736" y="367"/>
                  <a:pt x="736" y="367"/>
                </a:cubicBezTo>
                <a:cubicBezTo>
                  <a:pt x="736" y="367"/>
                  <a:pt x="736" y="367"/>
                  <a:pt x="736" y="367"/>
                </a:cubicBezTo>
                <a:cubicBezTo>
                  <a:pt x="736" y="367"/>
                  <a:pt x="736" y="367"/>
                  <a:pt x="737" y="367"/>
                </a:cubicBezTo>
                <a:cubicBezTo>
                  <a:pt x="736" y="367"/>
                  <a:pt x="736" y="367"/>
                  <a:pt x="736" y="366"/>
                </a:cubicBezTo>
                <a:moveTo>
                  <a:pt x="730" y="370"/>
                </a:moveTo>
                <a:cubicBezTo>
                  <a:pt x="730" y="370"/>
                  <a:pt x="730" y="370"/>
                  <a:pt x="730" y="370"/>
                </a:cubicBezTo>
                <a:cubicBezTo>
                  <a:pt x="730" y="369"/>
                  <a:pt x="730" y="369"/>
                  <a:pt x="729" y="369"/>
                </a:cubicBezTo>
                <a:cubicBezTo>
                  <a:pt x="729" y="369"/>
                  <a:pt x="729" y="369"/>
                  <a:pt x="729" y="370"/>
                </a:cubicBezTo>
                <a:cubicBezTo>
                  <a:pt x="729" y="370"/>
                  <a:pt x="729" y="370"/>
                  <a:pt x="730" y="370"/>
                </a:cubicBezTo>
                <a:moveTo>
                  <a:pt x="296" y="682"/>
                </a:moveTo>
                <a:cubicBezTo>
                  <a:pt x="296" y="682"/>
                  <a:pt x="295" y="681"/>
                  <a:pt x="295" y="681"/>
                </a:cubicBezTo>
                <a:cubicBezTo>
                  <a:pt x="295" y="681"/>
                  <a:pt x="295" y="680"/>
                  <a:pt x="295" y="680"/>
                </a:cubicBezTo>
                <a:cubicBezTo>
                  <a:pt x="295" y="680"/>
                  <a:pt x="295" y="679"/>
                  <a:pt x="295" y="679"/>
                </a:cubicBezTo>
                <a:cubicBezTo>
                  <a:pt x="295" y="678"/>
                  <a:pt x="295" y="678"/>
                  <a:pt x="295" y="678"/>
                </a:cubicBezTo>
                <a:cubicBezTo>
                  <a:pt x="295" y="677"/>
                  <a:pt x="295" y="677"/>
                  <a:pt x="296" y="677"/>
                </a:cubicBezTo>
                <a:cubicBezTo>
                  <a:pt x="297" y="676"/>
                  <a:pt x="298" y="676"/>
                  <a:pt x="299" y="677"/>
                </a:cubicBezTo>
                <a:cubicBezTo>
                  <a:pt x="300" y="678"/>
                  <a:pt x="300" y="680"/>
                  <a:pt x="301" y="682"/>
                </a:cubicBezTo>
                <a:cubicBezTo>
                  <a:pt x="301" y="682"/>
                  <a:pt x="301" y="682"/>
                  <a:pt x="301" y="683"/>
                </a:cubicBezTo>
                <a:cubicBezTo>
                  <a:pt x="300" y="684"/>
                  <a:pt x="301" y="685"/>
                  <a:pt x="300" y="686"/>
                </a:cubicBezTo>
                <a:cubicBezTo>
                  <a:pt x="299" y="687"/>
                  <a:pt x="300" y="688"/>
                  <a:pt x="299" y="689"/>
                </a:cubicBezTo>
                <a:cubicBezTo>
                  <a:pt x="299" y="690"/>
                  <a:pt x="298" y="691"/>
                  <a:pt x="298" y="692"/>
                </a:cubicBezTo>
                <a:cubicBezTo>
                  <a:pt x="297" y="693"/>
                  <a:pt x="297" y="693"/>
                  <a:pt x="296" y="694"/>
                </a:cubicBezTo>
                <a:cubicBezTo>
                  <a:pt x="296" y="695"/>
                  <a:pt x="296" y="696"/>
                  <a:pt x="296" y="697"/>
                </a:cubicBezTo>
                <a:cubicBezTo>
                  <a:pt x="296" y="697"/>
                  <a:pt x="295" y="698"/>
                  <a:pt x="294" y="699"/>
                </a:cubicBezTo>
                <a:cubicBezTo>
                  <a:pt x="295" y="700"/>
                  <a:pt x="294" y="702"/>
                  <a:pt x="294" y="703"/>
                </a:cubicBezTo>
                <a:cubicBezTo>
                  <a:pt x="293" y="704"/>
                  <a:pt x="293" y="705"/>
                  <a:pt x="292" y="706"/>
                </a:cubicBezTo>
                <a:cubicBezTo>
                  <a:pt x="292" y="707"/>
                  <a:pt x="291" y="708"/>
                  <a:pt x="291" y="709"/>
                </a:cubicBezTo>
                <a:cubicBezTo>
                  <a:pt x="291" y="710"/>
                  <a:pt x="290" y="711"/>
                  <a:pt x="290" y="712"/>
                </a:cubicBezTo>
                <a:cubicBezTo>
                  <a:pt x="290" y="713"/>
                  <a:pt x="289" y="713"/>
                  <a:pt x="289" y="714"/>
                </a:cubicBezTo>
                <a:cubicBezTo>
                  <a:pt x="289" y="715"/>
                  <a:pt x="288" y="715"/>
                  <a:pt x="288" y="716"/>
                </a:cubicBezTo>
                <a:cubicBezTo>
                  <a:pt x="288" y="717"/>
                  <a:pt x="287" y="717"/>
                  <a:pt x="287" y="718"/>
                </a:cubicBezTo>
                <a:cubicBezTo>
                  <a:pt x="287" y="720"/>
                  <a:pt x="286" y="721"/>
                  <a:pt x="286" y="722"/>
                </a:cubicBezTo>
                <a:cubicBezTo>
                  <a:pt x="285" y="723"/>
                  <a:pt x="285" y="724"/>
                  <a:pt x="284" y="724"/>
                </a:cubicBezTo>
                <a:cubicBezTo>
                  <a:pt x="285" y="726"/>
                  <a:pt x="283" y="727"/>
                  <a:pt x="283" y="728"/>
                </a:cubicBezTo>
                <a:cubicBezTo>
                  <a:pt x="283" y="729"/>
                  <a:pt x="283" y="729"/>
                  <a:pt x="283" y="729"/>
                </a:cubicBezTo>
                <a:cubicBezTo>
                  <a:pt x="282" y="730"/>
                  <a:pt x="281" y="731"/>
                  <a:pt x="281" y="732"/>
                </a:cubicBezTo>
                <a:cubicBezTo>
                  <a:pt x="281" y="733"/>
                  <a:pt x="280" y="734"/>
                  <a:pt x="280" y="736"/>
                </a:cubicBezTo>
                <a:cubicBezTo>
                  <a:pt x="280" y="736"/>
                  <a:pt x="279" y="737"/>
                  <a:pt x="279" y="738"/>
                </a:cubicBezTo>
                <a:cubicBezTo>
                  <a:pt x="279" y="738"/>
                  <a:pt x="278" y="739"/>
                  <a:pt x="278" y="740"/>
                </a:cubicBezTo>
                <a:cubicBezTo>
                  <a:pt x="278" y="740"/>
                  <a:pt x="278" y="740"/>
                  <a:pt x="278" y="740"/>
                </a:cubicBezTo>
                <a:cubicBezTo>
                  <a:pt x="277" y="739"/>
                  <a:pt x="276" y="739"/>
                  <a:pt x="276" y="739"/>
                </a:cubicBezTo>
                <a:cubicBezTo>
                  <a:pt x="275" y="739"/>
                  <a:pt x="274" y="738"/>
                  <a:pt x="274" y="738"/>
                </a:cubicBezTo>
                <a:cubicBezTo>
                  <a:pt x="272" y="737"/>
                  <a:pt x="271" y="736"/>
                  <a:pt x="272" y="734"/>
                </a:cubicBezTo>
                <a:cubicBezTo>
                  <a:pt x="273" y="733"/>
                  <a:pt x="274" y="731"/>
                  <a:pt x="275" y="730"/>
                </a:cubicBezTo>
                <a:cubicBezTo>
                  <a:pt x="274" y="728"/>
                  <a:pt x="276" y="727"/>
                  <a:pt x="276" y="726"/>
                </a:cubicBezTo>
                <a:cubicBezTo>
                  <a:pt x="277" y="725"/>
                  <a:pt x="276" y="723"/>
                  <a:pt x="277" y="722"/>
                </a:cubicBezTo>
                <a:cubicBezTo>
                  <a:pt x="277" y="721"/>
                  <a:pt x="278" y="721"/>
                  <a:pt x="278" y="720"/>
                </a:cubicBezTo>
                <a:cubicBezTo>
                  <a:pt x="279" y="718"/>
                  <a:pt x="279" y="718"/>
                  <a:pt x="280" y="716"/>
                </a:cubicBezTo>
                <a:cubicBezTo>
                  <a:pt x="280" y="716"/>
                  <a:pt x="280" y="716"/>
                  <a:pt x="280" y="716"/>
                </a:cubicBezTo>
                <a:cubicBezTo>
                  <a:pt x="280" y="713"/>
                  <a:pt x="282" y="711"/>
                  <a:pt x="283" y="708"/>
                </a:cubicBezTo>
                <a:cubicBezTo>
                  <a:pt x="283" y="707"/>
                  <a:pt x="284" y="706"/>
                  <a:pt x="284" y="705"/>
                </a:cubicBezTo>
                <a:cubicBezTo>
                  <a:pt x="284" y="704"/>
                  <a:pt x="285" y="703"/>
                  <a:pt x="285" y="702"/>
                </a:cubicBezTo>
                <a:cubicBezTo>
                  <a:pt x="285" y="701"/>
                  <a:pt x="286" y="701"/>
                  <a:pt x="286" y="700"/>
                </a:cubicBezTo>
                <a:cubicBezTo>
                  <a:pt x="286" y="699"/>
                  <a:pt x="287" y="698"/>
                  <a:pt x="287" y="698"/>
                </a:cubicBezTo>
                <a:cubicBezTo>
                  <a:pt x="288" y="696"/>
                  <a:pt x="289" y="694"/>
                  <a:pt x="289" y="692"/>
                </a:cubicBezTo>
                <a:cubicBezTo>
                  <a:pt x="290" y="690"/>
                  <a:pt x="291" y="688"/>
                  <a:pt x="292" y="687"/>
                </a:cubicBezTo>
                <a:cubicBezTo>
                  <a:pt x="292" y="686"/>
                  <a:pt x="293" y="685"/>
                  <a:pt x="294" y="685"/>
                </a:cubicBezTo>
                <a:cubicBezTo>
                  <a:pt x="294" y="686"/>
                  <a:pt x="294" y="686"/>
                  <a:pt x="295" y="686"/>
                </a:cubicBezTo>
                <a:cubicBezTo>
                  <a:pt x="296" y="686"/>
                  <a:pt x="296" y="686"/>
                  <a:pt x="296" y="686"/>
                </a:cubicBezTo>
                <a:cubicBezTo>
                  <a:pt x="296" y="686"/>
                  <a:pt x="295" y="686"/>
                  <a:pt x="295" y="686"/>
                </a:cubicBezTo>
                <a:cubicBezTo>
                  <a:pt x="295" y="686"/>
                  <a:pt x="294" y="686"/>
                  <a:pt x="295" y="686"/>
                </a:cubicBezTo>
                <a:cubicBezTo>
                  <a:pt x="295" y="686"/>
                  <a:pt x="295" y="687"/>
                  <a:pt x="295" y="687"/>
                </a:cubicBezTo>
                <a:cubicBezTo>
                  <a:pt x="296" y="687"/>
                  <a:pt x="296" y="687"/>
                  <a:pt x="295" y="686"/>
                </a:cubicBezTo>
                <a:cubicBezTo>
                  <a:pt x="295" y="685"/>
                  <a:pt x="294" y="685"/>
                  <a:pt x="294" y="685"/>
                </a:cubicBezTo>
                <a:cubicBezTo>
                  <a:pt x="294" y="685"/>
                  <a:pt x="294" y="684"/>
                  <a:pt x="294" y="684"/>
                </a:cubicBezTo>
                <a:cubicBezTo>
                  <a:pt x="294" y="682"/>
                  <a:pt x="294" y="682"/>
                  <a:pt x="296" y="682"/>
                </a:cubicBezTo>
                <a:cubicBezTo>
                  <a:pt x="297" y="683"/>
                  <a:pt x="297" y="682"/>
                  <a:pt x="297" y="682"/>
                </a:cubicBezTo>
                <a:cubicBezTo>
                  <a:pt x="297" y="682"/>
                  <a:pt x="296" y="682"/>
                  <a:pt x="296" y="682"/>
                </a:cubicBezTo>
                <a:cubicBezTo>
                  <a:pt x="296" y="682"/>
                  <a:pt x="295" y="682"/>
                  <a:pt x="296" y="683"/>
                </a:cubicBezTo>
                <a:cubicBezTo>
                  <a:pt x="296" y="683"/>
                  <a:pt x="296" y="683"/>
                  <a:pt x="296" y="683"/>
                </a:cubicBezTo>
                <a:cubicBezTo>
                  <a:pt x="296" y="683"/>
                  <a:pt x="297" y="683"/>
                  <a:pt x="296" y="682"/>
                </a:cubicBezTo>
                <a:moveTo>
                  <a:pt x="299" y="686"/>
                </a:moveTo>
                <a:cubicBezTo>
                  <a:pt x="299" y="683"/>
                  <a:pt x="299" y="683"/>
                  <a:pt x="299" y="682"/>
                </a:cubicBezTo>
                <a:cubicBezTo>
                  <a:pt x="298" y="683"/>
                  <a:pt x="298" y="684"/>
                  <a:pt x="298" y="684"/>
                </a:cubicBezTo>
                <a:cubicBezTo>
                  <a:pt x="298" y="685"/>
                  <a:pt x="298" y="685"/>
                  <a:pt x="299" y="686"/>
                </a:cubicBezTo>
                <a:moveTo>
                  <a:pt x="95" y="331"/>
                </a:moveTo>
                <a:cubicBezTo>
                  <a:pt x="96" y="332"/>
                  <a:pt x="95" y="333"/>
                  <a:pt x="95" y="333"/>
                </a:cubicBezTo>
                <a:cubicBezTo>
                  <a:pt x="94" y="333"/>
                  <a:pt x="94" y="332"/>
                  <a:pt x="93" y="332"/>
                </a:cubicBezTo>
                <a:cubicBezTo>
                  <a:pt x="91" y="333"/>
                  <a:pt x="89" y="332"/>
                  <a:pt x="88" y="331"/>
                </a:cubicBezTo>
                <a:cubicBezTo>
                  <a:pt x="87" y="331"/>
                  <a:pt x="87" y="330"/>
                  <a:pt x="87" y="330"/>
                </a:cubicBezTo>
                <a:cubicBezTo>
                  <a:pt x="86" y="330"/>
                  <a:pt x="85" y="330"/>
                  <a:pt x="84" y="330"/>
                </a:cubicBezTo>
                <a:cubicBezTo>
                  <a:pt x="84" y="330"/>
                  <a:pt x="83" y="329"/>
                  <a:pt x="82" y="329"/>
                </a:cubicBezTo>
                <a:cubicBezTo>
                  <a:pt x="81" y="329"/>
                  <a:pt x="80" y="328"/>
                  <a:pt x="78" y="328"/>
                </a:cubicBezTo>
                <a:cubicBezTo>
                  <a:pt x="77" y="327"/>
                  <a:pt x="75" y="327"/>
                  <a:pt x="74" y="327"/>
                </a:cubicBezTo>
                <a:cubicBezTo>
                  <a:pt x="73" y="327"/>
                  <a:pt x="72" y="326"/>
                  <a:pt x="71" y="326"/>
                </a:cubicBezTo>
                <a:cubicBezTo>
                  <a:pt x="70" y="327"/>
                  <a:pt x="69" y="326"/>
                  <a:pt x="68" y="326"/>
                </a:cubicBezTo>
                <a:cubicBezTo>
                  <a:pt x="68" y="325"/>
                  <a:pt x="66" y="326"/>
                  <a:pt x="66" y="325"/>
                </a:cubicBezTo>
                <a:cubicBezTo>
                  <a:pt x="65" y="324"/>
                  <a:pt x="63" y="325"/>
                  <a:pt x="63" y="324"/>
                </a:cubicBezTo>
                <a:cubicBezTo>
                  <a:pt x="62" y="324"/>
                  <a:pt x="61" y="324"/>
                  <a:pt x="60" y="323"/>
                </a:cubicBezTo>
                <a:cubicBezTo>
                  <a:pt x="59" y="322"/>
                  <a:pt x="59" y="321"/>
                  <a:pt x="60" y="319"/>
                </a:cubicBezTo>
                <a:cubicBezTo>
                  <a:pt x="61" y="318"/>
                  <a:pt x="60" y="317"/>
                  <a:pt x="61" y="316"/>
                </a:cubicBezTo>
                <a:cubicBezTo>
                  <a:pt x="62" y="315"/>
                  <a:pt x="61" y="314"/>
                  <a:pt x="61" y="313"/>
                </a:cubicBezTo>
                <a:cubicBezTo>
                  <a:pt x="61" y="313"/>
                  <a:pt x="62" y="312"/>
                  <a:pt x="62" y="312"/>
                </a:cubicBezTo>
                <a:cubicBezTo>
                  <a:pt x="62" y="310"/>
                  <a:pt x="63" y="310"/>
                  <a:pt x="63" y="309"/>
                </a:cubicBezTo>
                <a:cubicBezTo>
                  <a:pt x="63" y="308"/>
                  <a:pt x="63" y="306"/>
                  <a:pt x="63" y="306"/>
                </a:cubicBezTo>
                <a:cubicBezTo>
                  <a:pt x="64" y="305"/>
                  <a:pt x="64" y="304"/>
                  <a:pt x="64" y="303"/>
                </a:cubicBezTo>
                <a:cubicBezTo>
                  <a:pt x="64" y="302"/>
                  <a:pt x="65" y="301"/>
                  <a:pt x="65" y="300"/>
                </a:cubicBezTo>
                <a:cubicBezTo>
                  <a:pt x="66" y="299"/>
                  <a:pt x="66" y="298"/>
                  <a:pt x="66" y="297"/>
                </a:cubicBezTo>
                <a:cubicBezTo>
                  <a:pt x="67" y="297"/>
                  <a:pt x="68" y="297"/>
                  <a:pt x="69" y="297"/>
                </a:cubicBezTo>
                <a:cubicBezTo>
                  <a:pt x="70" y="299"/>
                  <a:pt x="72" y="298"/>
                  <a:pt x="73" y="298"/>
                </a:cubicBezTo>
                <a:cubicBezTo>
                  <a:pt x="74" y="301"/>
                  <a:pt x="72" y="302"/>
                  <a:pt x="72" y="304"/>
                </a:cubicBezTo>
                <a:cubicBezTo>
                  <a:pt x="71" y="305"/>
                  <a:pt x="72" y="307"/>
                  <a:pt x="71" y="307"/>
                </a:cubicBezTo>
                <a:cubicBezTo>
                  <a:pt x="70" y="308"/>
                  <a:pt x="71" y="309"/>
                  <a:pt x="71" y="310"/>
                </a:cubicBezTo>
                <a:cubicBezTo>
                  <a:pt x="71" y="311"/>
                  <a:pt x="70" y="312"/>
                  <a:pt x="70" y="312"/>
                </a:cubicBezTo>
                <a:cubicBezTo>
                  <a:pt x="70" y="313"/>
                  <a:pt x="70" y="314"/>
                  <a:pt x="70" y="315"/>
                </a:cubicBezTo>
                <a:cubicBezTo>
                  <a:pt x="70" y="315"/>
                  <a:pt x="69" y="315"/>
                  <a:pt x="69" y="316"/>
                </a:cubicBezTo>
                <a:cubicBezTo>
                  <a:pt x="69" y="317"/>
                  <a:pt x="71" y="317"/>
                  <a:pt x="72" y="318"/>
                </a:cubicBezTo>
                <a:cubicBezTo>
                  <a:pt x="73" y="318"/>
                  <a:pt x="73" y="318"/>
                  <a:pt x="74" y="318"/>
                </a:cubicBezTo>
                <a:cubicBezTo>
                  <a:pt x="76" y="317"/>
                  <a:pt x="77" y="319"/>
                  <a:pt x="78" y="319"/>
                </a:cubicBezTo>
                <a:cubicBezTo>
                  <a:pt x="79" y="319"/>
                  <a:pt x="79" y="320"/>
                  <a:pt x="80" y="320"/>
                </a:cubicBezTo>
                <a:cubicBezTo>
                  <a:pt x="82" y="319"/>
                  <a:pt x="83" y="321"/>
                  <a:pt x="85" y="321"/>
                </a:cubicBezTo>
                <a:cubicBezTo>
                  <a:pt x="86" y="322"/>
                  <a:pt x="87" y="322"/>
                  <a:pt x="89" y="322"/>
                </a:cubicBezTo>
                <a:cubicBezTo>
                  <a:pt x="90" y="322"/>
                  <a:pt x="91" y="322"/>
                  <a:pt x="91" y="323"/>
                </a:cubicBezTo>
                <a:cubicBezTo>
                  <a:pt x="92" y="323"/>
                  <a:pt x="92" y="324"/>
                  <a:pt x="92" y="325"/>
                </a:cubicBezTo>
                <a:cubicBezTo>
                  <a:pt x="93" y="324"/>
                  <a:pt x="93" y="324"/>
                  <a:pt x="93" y="324"/>
                </a:cubicBezTo>
                <a:cubicBezTo>
                  <a:pt x="94" y="325"/>
                  <a:pt x="96" y="324"/>
                  <a:pt x="97" y="325"/>
                </a:cubicBezTo>
                <a:cubicBezTo>
                  <a:pt x="97" y="325"/>
                  <a:pt x="97" y="326"/>
                  <a:pt x="96" y="326"/>
                </a:cubicBezTo>
                <a:cubicBezTo>
                  <a:pt x="98" y="327"/>
                  <a:pt x="97" y="328"/>
                  <a:pt x="97" y="329"/>
                </a:cubicBezTo>
                <a:cubicBezTo>
                  <a:pt x="96" y="329"/>
                  <a:pt x="95" y="330"/>
                  <a:pt x="94" y="330"/>
                </a:cubicBezTo>
                <a:cubicBezTo>
                  <a:pt x="94" y="330"/>
                  <a:pt x="94" y="330"/>
                  <a:pt x="94" y="330"/>
                </a:cubicBezTo>
                <a:cubicBezTo>
                  <a:pt x="93" y="330"/>
                  <a:pt x="93" y="330"/>
                  <a:pt x="94" y="331"/>
                </a:cubicBezTo>
                <a:cubicBezTo>
                  <a:pt x="94" y="331"/>
                  <a:pt x="94" y="331"/>
                  <a:pt x="94" y="331"/>
                </a:cubicBezTo>
                <a:cubicBezTo>
                  <a:pt x="95" y="331"/>
                  <a:pt x="95" y="331"/>
                  <a:pt x="95" y="331"/>
                </a:cubicBezTo>
                <a:cubicBezTo>
                  <a:pt x="94" y="330"/>
                  <a:pt x="93" y="329"/>
                  <a:pt x="92" y="329"/>
                </a:cubicBezTo>
                <a:cubicBezTo>
                  <a:pt x="92" y="329"/>
                  <a:pt x="93" y="329"/>
                  <a:pt x="93" y="329"/>
                </a:cubicBezTo>
                <a:cubicBezTo>
                  <a:pt x="93" y="329"/>
                  <a:pt x="93" y="328"/>
                  <a:pt x="93" y="328"/>
                </a:cubicBezTo>
                <a:cubicBezTo>
                  <a:pt x="92" y="328"/>
                  <a:pt x="92" y="328"/>
                  <a:pt x="92" y="327"/>
                </a:cubicBezTo>
                <a:cubicBezTo>
                  <a:pt x="92" y="327"/>
                  <a:pt x="92" y="328"/>
                  <a:pt x="92" y="328"/>
                </a:cubicBezTo>
                <a:cubicBezTo>
                  <a:pt x="92" y="328"/>
                  <a:pt x="92" y="329"/>
                  <a:pt x="92" y="329"/>
                </a:cubicBezTo>
                <a:cubicBezTo>
                  <a:pt x="93" y="330"/>
                  <a:pt x="93" y="330"/>
                  <a:pt x="95" y="331"/>
                </a:cubicBezTo>
                <a:moveTo>
                  <a:pt x="94" y="326"/>
                </a:moveTo>
                <a:cubicBezTo>
                  <a:pt x="94" y="325"/>
                  <a:pt x="94" y="325"/>
                  <a:pt x="94" y="325"/>
                </a:cubicBezTo>
                <a:cubicBezTo>
                  <a:pt x="94" y="326"/>
                  <a:pt x="94" y="326"/>
                  <a:pt x="94" y="326"/>
                </a:cubicBezTo>
                <a:cubicBezTo>
                  <a:pt x="94" y="326"/>
                  <a:pt x="94" y="326"/>
                  <a:pt x="94" y="326"/>
                </a:cubicBezTo>
                <a:cubicBezTo>
                  <a:pt x="94" y="326"/>
                  <a:pt x="94" y="326"/>
                  <a:pt x="94" y="326"/>
                </a:cubicBezTo>
                <a:moveTo>
                  <a:pt x="743" y="409"/>
                </a:moveTo>
                <a:cubicBezTo>
                  <a:pt x="743" y="410"/>
                  <a:pt x="743" y="411"/>
                  <a:pt x="744" y="411"/>
                </a:cubicBezTo>
                <a:cubicBezTo>
                  <a:pt x="744" y="412"/>
                  <a:pt x="743" y="412"/>
                  <a:pt x="743" y="413"/>
                </a:cubicBezTo>
                <a:cubicBezTo>
                  <a:pt x="743" y="413"/>
                  <a:pt x="742" y="412"/>
                  <a:pt x="742" y="412"/>
                </a:cubicBezTo>
                <a:cubicBezTo>
                  <a:pt x="742" y="412"/>
                  <a:pt x="742" y="412"/>
                  <a:pt x="742" y="412"/>
                </a:cubicBezTo>
                <a:cubicBezTo>
                  <a:pt x="740" y="413"/>
                  <a:pt x="739" y="411"/>
                  <a:pt x="738" y="411"/>
                </a:cubicBezTo>
                <a:cubicBezTo>
                  <a:pt x="737" y="411"/>
                  <a:pt x="736" y="411"/>
                  <a:pt x="735" y="411"/>
                </a:cubicBezTo>
                <a:cubicBezTo>
                  <a:pt x="734" y="411"/>
                  <a:pt x="733" y="410"/>
                  <a:pt x="732" y="410"/>
                </a:cubicBezTo>
                <a:cubicBezTo>
                  <a:pt x="731" y="410"/>
                  <a:pt x="730" y="408"/>
                  <a:pt x="729" y="409"/>
                </a:cubicBezTo>
                <a:cubicBezTo>
                  <a:pt x="727" y="409"/>
                  <a:pt x="727" y="408"/>
                  <a:pt x="725" y="408"/>
                </a:cubicBezTo>
                <a:cubicBezTo>
                  <a:pt x="724" y="408"/>
                  <a:pt x="724" y="407"/>
                  <a:pt x="723" y="407"/>
                </a:cubicBezTo>
                <a:cubicBezTo>
                  <a:pt x="722" y="407"/>
                  <a:pt x="721" y="407"/>
                  <a:pt x="721" y="407"/>
                </a:cubicBezTo>
                <a:cubicBezTo>
                  <a:pt x="720" y="407"/>
                  <a:pt x="720" y="406"/>
                  <a:pt x="719" y="406"/>
                </a:cubicBezTo>
                <a:cubicBezTo>
                  <a:pt x="718" y="406"/>
                  <a:pt x="717" y="406"/>
                  <a:pt x="715" y="407"/>
                </a:cubicBezTo>
                <a:cubicBezTo>
                  <a:pt x="715" y="407"/>
                  <a:pt x="714" y="407"/>
                  <a:pt x="714" y="407"/>
                </a:cubicBezTo>
                <a:cubicBezTo>
                  <a:pt x="704" y="407"/>
                  <a:pt x="694" y="407"/>
                  <a:pt x="685" y="407"/>
                </a:cubicBezTo>
                <a:cubicBezTo>
                  <a:pt x="684" y="406"/>
                  <a:pt x="684" y="404"/>
                  <a:pt x="684" y="403"/>
                </a:cubicBezTo>
                <a:cubicBezTo>
                  <a:pt x="684" y="402"/>
                  <a:pt x="684" y="400"/>
                  <a:pt x="684" y="399"/>
                </a:cubicBezTo>
                <a:cubicBezTo>
                  <a:pt x="686" y="398"/>
                  <a:pt x="687" y="399"/>
                  <a:pt x="688" y="399"/>
                </a:cubicBezTo>
                <a:cubicBezTo>
                  <a:pt x="690" y="398"/>
                  <a:pt x="691" y="399"/>
                  <a:pt x="692" y="399"/>
                </a:cubicBezTo>
                <a:cubicBezTo>
                  <a:pt x="696" y="399"/>
                  <a:pt x="696" y="399"/>
                  <a:pt x="696" y="399"/>
                </a:cubicBezTo>
                <a:cubicBezTo>
                  <a:pt x="697" y="399"/>
                  <a:pt x="698" y="398"/>
                  <a:pt x="699" y="399"/>
                </a:cubicBezTo>
                <a:cubicBezTo>
                  <a:pt x="700" y="399"/>
                  <a:pt x="701" y="397"/>
                  <a:pt x="702" y="398"/>
                </a:cubicBezTo>
                <a:cubicBezTo>
                  <a:pt x="705" y="398"/>
                  <a:pt x="708" y="398"/>
                  <a:pt x="711" y="398"/>
                </a:cubicBezTo>
                <a:cubicBezTo>
                  <a:pt x="712" y="398"/>
                  <a:pt x="713" y="398"/>
                  <a:pt x="713" y="398"/>
                </a:cubicBezTo>
                <a:cubicBezTo>
                  <a:pt x="713" y="399"/>
                  <a:pt x="714" y="399"/>
                  <a:pt x="714" y="399"/>
                </a:cubicBezTo>
                <a:cubicBezTo>
                  <a:pt x="716" y="397"/>
                  <a:pt x="719" y="398"/>
                  <a:pt x="721" y="398"/>
                </a:cubicBezTo>
                <a:cubicBezTo>
                  <a:pt x="722" y="398"/>
                  <a:pt x="722" y="398"/>
                  <a:pt x="723" y="398"/>
                </a:cubicBezTo>
                <a:cubicBezTo>
                  <a:pt x="723" y="398"/>
                  <a:pt x="723" y="397"/>
                  <a:pt x="723" y="397"/>
                </a:cubicBezTo>
                <a:cubicBezTo>
                  <a:pt x="724" y="396"/>
                  <a:pt x="724" y="398"/>
                  <a:pt x="725" y="398"/>
                </a:cubicBezTo>
                <a:cubicBezTo>
                  <a:pt x="725" y="398"/>
                  <a:pt x="726" y="398"/>
                  <a:pt x="726" y="398"/>
                </a:cubicBezTo>
                <a:cubicBezTo>
                  <a:pt x="726" y="398"/>
                  <a:pt x="726" y="399"/>
                  <a:pt x="726" y="399"/>
                </a:cubicBezTo>
                <a:cubicBezTo>
                  <a:pt x="726" y="400"/>
                  <a:pt x="726" y="400"/>
                  <a:pt x="727" y="400"/>
                </a:cubicBezTo>
                <a:cubicBezTo>
                  <a:pt x="728" y="400"/>
                  <a:pt x="728" y="401"/>
                  <a:pt x="729" y="402"/>
                </a:cubicBezTo>
                <a:cubicBezTo>
                  <a:pt x="729" y="402"/>
                  <a:pt x="728" y="403"/>
                  <a:pt x="728" y="403"/>
                </a:cubicBezTo>
                <a:cubicBezTo>
                  <a:pt x="728" y="403"/>
                  <a:pt x="728" y="403"/>
                  <a:pt x="728" y="403"/>
                </a:cubicBezTo>
                <a:cubicBezTo>
                  <a:pt x="730" y="403"/>
                  <a:pt x="732" y="403"/>
                  <a:pt x="733" y="403"/>
                </a:cubicBezTo>
                <a:cubicBezTo>
                  <a:pt x="734" y="404"/>
                  <a:pt x="734" y="405"/>
                  <a:pt x="734" y="405"/>
                </a:cubicBezTo>
                <a:cubicBezTo>
                  <a:pt x="735" y="404"/>
                  <a:pt x="736" y="404"/>
                  <a:pt x="737" y="404"/>
                </a:cubicBezTo>
                <a:cubicBezTo>
                  <a:pt x="738" y="405"/>
                  <a:pt x="737" y="405"/>
                  <a:pt x="737" y="405"/>
                </a:cubicBezTo>
                <a:cubicBezTo>
                  <a:pt x="737" y="406"/>
                  <a:pt x="736" y="406"/>
                  <a:pt x="737" y="407"/>
                </a:cubicBezTo>
                <a:cubicBezTo>
                  <a:pt x="738" y="407"/>
                  <a:pt x="737" y="409"/>
                  <a:pt x="739" y="410"/>
                </a:cubicBezTo>
                <a:cubicBezTo>
                  <a:pt x="740" y="410"/>
                  <a:pt x="740" y="410"/>
                  <a:pt x="741" y="410"/>
                </a:cubicBezTo>
                <a:cubicBezTo>
                  <a:pt x="742" y="410"/>
                  <a:pt x="743" y="409"/>
                  <a:pt x="743" y="409"/>
                </a:cubicBezTo>
                <a:moveTo>
                  <a:pt x="733" y="405"/>
                </a:moveTo>
                <a:cubicBezTo>
                  <a:pt x="733" y="405"/>
                  <a:pt x="732" y="404"/>
                  <a:pt x="732" y="404"/>
                </a:cubicBezTo>
                <a:cubicBezTo>
                  <a:pt x="732" y="404"/>
                  <a:pt x="732" y="404"/>
                  <a:pt x="732" y="405"/>
                </a:cubicBezTo>
                <a:cubicBezTo>
                  <a:pt x="732" y="405"/>
                  <a:pt x="732" y="405"/>
                  <a:pt x="732" y="405"/>
                </a:cubicBezTo>
                <a:cubicBezTo>
                  <a:pt x="732" y="405"/>
                  <a:pt x="733" y="405"/>
                  <a:pt x="733" y="405"/>
                </a:cubicBezTo>
                <a:moveTo>
                  <a:pt x="112" y="333"/>
                </a:moveTo>
                <a:cubicBezTo>
                  <a:pt x="111" y="331"/>
                  <a:pt x="111" y="330"/>
                  <a:pt x="110" y="330"/>
                </a:cubicBezTo>
                <a:cubicBezTo>
                  <a:pt x="108" y="330"/>
                  <a:pt x="109" y="329"/>
                  <a:pt x="109" y="328"/>
                </a:cubicBezTo>
                <a:cubicBezTo>
                  <a:pt x="109" y="328"/>
                  <a:pt x="109" y="327"/>
                  <a:pt x="110" y="327"/>
                </a:cubicBezTo>
                <a:cubicBezTo>
                  <a:pt x="110" y="328"/>
                  <a:pt x="111" y="328"/>
                  <a:pt x="112" y="328"/>
                </a:cubicBezTo>
                <a:cubicBezTo>
                  <a:pt x="112" y="328"/>
                  <a:pt x="113" y="329"/>
                  <a:pt x="114" y="329"/>
                </a:cubicBezTo>
                <a:cubicBezTo>
                  <a:pt x="115" y="330"/>
                  <a:pt x="116" y="331"/>
                  <a:pt x="118" y="330"/>
                </a:cubicBezTo>
                <a:cubicBezTo>
                  <a:pt x="119" y="330"/>
                  <a:pt x="120" y="332"/>
                  <a:pt x="121" y="331"/>
                </a:cubicBezTo>
                <a:cubicBezTo>
                  <a:pt x="122" y="331"/>
                  <a:pt x="123" y="331"/>
                  <a:pt x="123" y="332"/>
                </a:cubicBezTo>
                <a:cubicBezTo>
                  <a:pt x="124" y="332"/>
                  <a:pt x="125" y="332"/>
                  <a:pt x="126" y="332"/>
                </a:cubicBezTo>
                <a:cubicBezTo>
                  <a:pt x="127" y="332"/>
                  <a:pt x="127" y="333"/>
                  <a:pt x="128" y="333"/>
                </a:cubicBezTo>
                <a:cubicBezTo>
                  <a:pt x="129" y="333"/>
                  <a:pt x="131" y="333"/>
                  <a:pt x="132" y="334"/>
                </a:cubicBezTo>
                <a:cubicBezTo>
                  <a:pt x="135" y="334"/>
                  <a:pt x="135" y="334"/>
                  <a:pt x="135" y="334"/>
                </a:cubicBezTo>
                <a:cubicBezTo>
                  <a:pt x="136" y="333"/>
                  <a:pt x="135" y="332"/>
                  <a:pt x="136" y="331"/>
                </a:cubicBezTo>
                <a:cubicBezTo>
                  <a:pt x="137" y="330"/>
                  <a:pt x="136" y="329"/>
                  <a:pt x="137" y="328"/>
                </a:cubicBezTo>
                <a:cubicBezTo>
                  <a:pt x="137" y="328"/>
                  <a:pt x="137" y="328"/>
                  <a:pt x="137" y="328"/>
                </a:cubicBezTo>
                <a:cubicBezTo>
                  <a:pt x="137" y="327"/>
                  <a:pt x="137" y="325"/>
                  <a:pt x="138" y="324"/>
                </a:cubicBezTo>
                <a:cubicBezTo>
                  <a:pt x="138" y="323"/>
                  <a:pt x="138" y="322"/>
                  <a:pt x="139" y="321"/>
                </a:cubicBezTo>
                <a:cubicBezTo>
                  <a:pt x="139" y="321"/>
                  <a:pt x="139" y="320"/>
                  <a:pt x="139" y="320"/>
                </a:cubicBezTo>
                <a:cubicBezTo>
                  <a:pt x="139" y="318"/>
                  <a:pt x="140" y="318"/>
                  <a:pt x="140" y="316"/>
                </a:cubicBezTo>
                <a:cubicBezTo>
                  <a:pt x="140" y="316"/>
                  <a:pt x="141" y="316"/>
                  <a:pt x="141" y="316"/>
                </a:cubicBezTo>
                <a:cubicBezTo>
                  <a:pt x="142" y="316"/>
                  <a:pt x="142" y="317"/>
                  <a:pt x="143" y="317"/>
                </a:cubicBezTo>
                <a:cubicBezTo>
                  <a:pt x="145" y="316"/>
                  <a:pt x="146" y="318"/>
                  <a:pt x="148" y="318"/>
                </a:cubicBezTo>
                <a:cubicBezTo>
                  <a:pt x="147" y="319"/>
                  <a:pt x="148" y="321"/>
                  <a:pt x="147" y="322"/>
                </a:cubicBezTo>
                <a:cubicBezTo>
                  <a:pt x="146" y="322"/>
                  <a:pt x="147" y="323"/>
                  <a:pt x="146" y="324"/>
                </a:cubicBezTo>
                <a:cubicBezTo>
                  <a:pt x="146" y="325"/>
                  <a:pt x="145" y="326"/>
                  <a:pt x="145" y="327"/>
                </a:cubicBezTo>
                <a:cubicBezTo>
                  <a:pt x="145" y="328"/>
                  <a:pt x="145" y="329"/>
                  <a:pt x="145" y="330"/>
                </a:cubicBezTo>
                <a:cubicBezTo>
                  <a:pt x="145" y="331"/>
                  <a:pt x="143" y="332"/>
                  <a:pt x="144" y="333"/>
                </a:cubicBezTo>
                <a:cubicBezTo>
                  <a:pt x="144" y="334"/>
                  <a:pt x="144" y="335"/>
                  <a:pt x="143" y="335"/>
                </a:cubicBezTo>
                <a:cubicBezTo>
                  <a:pt x="142" y="336"/>
                  <a:pt x="143" y="337"/>
                  <a:pt x="142" y="338"/>
                </a:cubicBezTo>
                <a:cubicBezTo>
                  <a:pt x="141" y="339"/>
                  <a:pt x="142" y="340"/>
                  <a:pt x="142" y="341"/>
                </a:cubicBezTo>
                <a:cubicBezTo>
                  <a:pt x="142" y="342"/>
                  <a:pt x="141" y="342"/>
                  <a:pt x="141" y="343"/>
                </a:cubicBezTo>
                <a:cubicBezTo>
                  <a:pt x="141" y="344"/>
                  <a:pt x="141" y="344"/>
                  <a:pt x="141" y="345"/>
                </a:cubicBezTo>
                <a:cubicBezTo>
                  <a:pt x="138" y="345"/>
                  <a:pt x="138" y="345"/>
                  <a:pt x="136" y="345"/>
                </a:cubicBezTo>
                <a:cubicBezTo>
                  <a:pt x="135" y="344"/>
                  <a:pt x="135" y="343"/>
                  <a:pt x="134" y="344"/>
                </a:cubicBezTo>
                <a:cubicBezTo>
                  <a:pt x="133" y="344"/>
                  <a:pt x="132" y="343"/>
                  <a:pt x="132" y="343"/>
                </a:cubicBezTo>
                <a:cubicBezTo>
                  <a:pt x="131" y="342"/>
                  <a:pt x="130" y="343"/>
                  <a:pt x="129" y="343"/>
                </a:cubicBezTo>
                <a:cubicBezTo>
                  <a:pt x="128" y="343"/>
                  <a:pt x="127" y="343"/>
                  <a:pt x="127" y="342"/>
                </a:cubicBezTo>
                <a:cubicBezTo>
                  <a:pt x="126" y="341"/>
                  <a:pt x="125" y="342"/>
                  <a:pt x="124" y="341"/>
                </a:cubicBezTo>
                <a:cubicBezTo>
                  <a:pt x="122" y="340"/>
                  <a:pt x="120" y="339"/>
                  <a:pt x="118" y="340"/>
                </a:cubicBezTo>
                <a:cubicBezTo>
                  <a:pt x="118" y="340"/>
                  <a:pt x="118" y="340"/>
                  <a:pt x="118" y="340"/>
                </a:cubicBezTo>
                <a:cubicBezTo>
                  <a:pt x="117" y="339"/>
                  <a:pt x="117" y="339"/>
                  <a:pt x="117" y="339"/>
                </a:cubicBezTo>
                <a:cubicBezTo>
                  <a:pt x="116" y="338"/>
                  <a:pt x="116" y="338"/>
                  <a:pt x="116" y="338"/>
                </a:cubicBezTo>
                <a:cubicBezTo>
                  <a:pt x="115" y="338"/>
                  <a:pt x="115" y="339"/>
                  <a:pt x="114" y="338"/>
                </a:cubicBezTo>
                <a:cubicBezTo>
                  <a:pt x="114" y="338"/>
                  <a:pt x="113" y="338"/>
                  <a:pt x="113" y="338"/>
                </a:cubicBezTo>
                <a:cubicBezTo>
                  <a:pt x="113" y="337"/>
                  <a:pt x="112" y="337"/>
                  <a:pt x="113" y="336"/>
                </a:cubicBezTo>
                <a:cubicBezTo>
                  <a:pt x="113" y="336"/>
                  <a:pt x="113" y="336"/>
                  <a:pt x="113" y="335"/>
                </a:cubicBezTo>
                <a:cubicBezTo>
                  <a:pt x="113" y="335"/>
                  <a:pt x="112" y="335"/>
                  <a:pt x="111" y="335"/>
                </a:cubicBezTo>
                <a:cubicBezTo>
                  <a:pt x="110" y="335"/>
                  <a:pt x="110" y="335"/>
                  <a:pt x="110" y="334"/>
                </a:cubicBezTo>
                <a:cubicBezTo>
                  <a:pt x="110" y="334"/>
                  <a:pt x="110" y="333"/>
                  <a:pt x="110" y="333"/>
                </a:cubicBezTo>
                <a:cubicBezTo>
                  <a:pt x="111" y="333"/>
                  <a:pt x="111" y="332"/>
                  <a:pt x="112" y="333"/>
                </a:cubicBezTo>
                <a:cubicBezTo>
                  <a:pt x="112" y="334"/>
                  <a:pt x="112" y="333"/>
                  <a:pt x="112" y="333"/>
                </a:cubicBezTo>
                <a:cubicBezTo>
                  <a:pt x="112" y="333"/>
                  <a:pt x="111" y="333"/>
                  <a:pt x="111" y="333"/>
                </a:cubicBezTo>
                <a:cubicBezTo>
                  <a:pt x="111" y="333"/>
                  <a:pt x="110" y="333"/>
                  <a:pt x="111" y="334"/>
                </a:cubicBezTo>
                <a:cubicBezTo>
                  <a:pt x="111" y="334"/>
                  <a:pt x="111" y="334"/>
                  <a:pt x="111" y="334"/>
                </a:cubicBezTo>
                <a:cubicBezTo>
                  <a:pt x="112" y="334"/>
                  <a:pt x="112" y="334"/>
                  <a:pt x="112" y="333"/>
                </a:cubicBezTo>
                <a:moveTo>
                  <a:pt x="123" y="338"/>
                </a:moveTo>
                <a:cubicBezTo>
                  <a:pt x="123" y="339"/>
                  <a:pt x="123" y="339"/>
                  <a:pt x="123" y="339"/>
                </a:cubicBezTo>
                <a:cubicBezTo>
                  <a:pt x="123" y="339"/>
                  <a:pt x="124" y="338"/>
                  <a:pt x="124" y="338"/>
                </a:cubicBezTo>
                <a:cubicBezTo>
                  <a:pt x="124" y="338"/>
                  <a:pt x="123" y="338"/>
                  <a:pt x="123" y="338"/>
                </a:cubicBezTo>
                <a:cubicBezTo>
                  <a:pt x="123" y="338"/>
                  <a:pt x="123" y="338"/>
                  <a:pt x="123" y="338"/>
                </a:cubicBezTo>
                <a:moveTo>
                  <a:pt x="495" y="83"/>
                </a:moveTo>
                <a:cubicBezTo>
                  <a:pt x="494" y="84"/>
                  <a:pt x="494" y="83"/>
                  <a:pt x="494" y="83"/>
                </a:cubicBezTo>
                <a:cubicBezTo>
                  <a:pt x="494" y="83"/>
                  <a:pt x="493" y="83"/>
                  <a:pt x="493" y="83"/>
                </a:cubicBezTo>
                <a:cubicBezTo>
                  <a:pt x="493" y="82"/>
                  <a:pt x="492" y="82"/>
                  <a:pt x="492" y="81"/>
                </a:cubicBezTo>
                <a:cubicBezTo>
                  <a:pt x="492" y="81"/>
                  <a:pt x="493" y="80"/>
                  <a:pt x="493" y="80"/>
                </a:cubicBezTo>
                <a:cubicBezTo>
                  <a:pt x="493" y="78"/>
                  <a:pt x="492" y="77"/>
                  <a:pt x="493" y="76"/>
                </a:cubicBezTo>
                <a:cubicBezTo>
                  <a:pt x="494" y="75"/>
                  <a:pt x="493" y="74"/>
                  <a:pt x="494" y="73"/>
                </a:cubicBezTo>
                <a:cubicBezTo>
                  <a:pt x="494" y="72"/>
                  <a:pt x="495" y="71"/>
                  <a:pt x="495" y="70"/>
                </a:cubicBezTo>
                <a:cubicBezTo>
                  <a:pt x="496" y="69"/>
                  <a:pt x="496" y="68"/>
                  <a:pt x="496" y="67"/>
                </a:cubicBezTo>
                <a:cubicBezTo>
                  <a:pt x="496" y="66"/>
                  <a:pt x="496" y="66"/>
                  <a:pt x="496" y="66"/>
                </a:cubicBezTo>
                <a:cubicBezTo>
                  <a:pt x="497" y="66"/>
                  <a:pt x="496" y="64"/>
                  <a:pt x="497" y="63"/>
                </a:cubicBezTo>
                <a:cubicBezTo>
                  <a:pt x="497" y="63"/>
                  <a:pt x="498" y="62"/>
                  <a:pt x="498" y="62"/>
                </a:cubicBezTo>
                <a:cubicBezTo>
                  <a:pt x="497" y="60"/>
                  <a:pt x="498" y="60"/>
                  <a:pt x="499" y="59"/>
                </a:cubicBezTo>
                <a:cubicBezTo>
                  <a:pt x="499" y="59"/>
                  <a:pt x="500" y="60"/>
                  <a:pt x="500" y="60"/>
                </a:cubicBezTo>
                <a:cubicBezTo>
                  <a:pt x="501" y="60"/>
                  <a:pt x="502" y="60"/>
                  <a:pt x="502" y="60"/>
                </a:cubicBezTo>
                <a:cubicBezTo>
                  <a:pt x="503" y="60"/>
                  <a:pt x="504" y="61"/>
                  <a:pt x="504" y="61"/>
                </a:cubicBezTo>
                <a:cubicBezTo>
                  <a:pt x="506" y="61"/>
                  <a:pt x="507" y="62"/>
                  <a:pt x="508" y="62"/>
                </a:cubicBezTo>
                <a:cubicBezTo>
                  <a:pt x="509" y="63"/>
                  <a:pt x="510" y="62"/>
                  <a:pt x="511" y="63"/>
                </a:cubicBezTo>
                <a:cubicBezTo>
                  <a:pt x="512" y="64"/>
                  <a:pt x="513" y="64"/>
                  <a:pt x="514" y="64"/>
                </a:cubicBezTo>
                <a:cubicBezTo>
                  <a:pt x="515" y="63"/>
                  <a:pt x="516" y="65"/>
                  <a:pt x="517" y="65"/>
                </a:cubicBezTo>
                <a:cubicBezTo>
                  <a:pt x="518" y="65"/>
                  <a:pt x="519" y="64"/>
                  <a:pt x="520" y="66"/>
                </a:cubicBezTo>
                <a:cubicBezTo>
                  <a:pt x="521" y="66"/>
                  <a:pt x="522" y="65"/>
                  <a:pt x="523" y="67"/>
                </a:cubicBezTo>
                <a:cubicBezTo>
                  <a:pt x="523" y="67"/>
                  <a:pt x="524" y="67"/>
                  <a:pt x="524" y="67"/>
                </a:cubicBezTo>
                <a:cubicBezTo>
                  <a:pt x="524" y="67"/>
                  <a:pt x="524" y="68"/>
                  <a:pt x="524" y="69"/>
                </a:cubicBezTo>
                <a:cubicBezTo>
                  <a:pt x="523" y="70"/>
                  <a:pt x="523" y="71"/>
                  <a:pt x="523" y="73"/>
                </a:cubicBezTo>
                <a:cubicBezTo>
                  <a:pt x="523" y="73"/>
                  <a:pt x="523" y="73"/>
                  <a:pt x="522" y="74"/>
                </a:cubicBezTo>
                <a:cubicBezTo>
                  <a:pt x="522" y="74"/>
                  <a:pt x="521" y="74"/>
                  <a:pt x="521" y="74"/>
                </a:cubicBezTo>
                <a:cubicBezTo>
                  <a:pt x="520" y="74"/>
                  <a:pt x="520" y="73"/>
                  <a:pt x="519" y="73"/>
                </a:cubicBezTo>
                <a:cubicBezTo>
                  <a:pt x="518" y="74"/>
                  <a:pt x="517" y="72"/>
                  <a:pt x="517" y="72"/>
                </a:cubicBezTo>
                <a:cubicBezTo>
                  <a:pt x="516" y="72"/>
                  <a:pt x="515" y="72"/>
                  <a:pt x="514" y="72"/>
                </a:cubicBezTo>
                <a:cubicBezTo>
                  <a:pt x="513" y="72"/>
                  <a:pt x="512" y="71"/>
                  <a:pt x="511" y="71"/>
                </a:cubicBezTo>
                <a:cubicBezTo>
                  <a:pt x="510" y="71"/>
                  <a:pt x="510" y="71"/>
                  <a:pt x="509" y="71"/>
                </a:cubicBezTo>
                <a:cubicBezTo>
                  <a:pt x="508" y="70"/>
                  <a:pt x="506" y="70"/>
                  <a:pt x="505" y="70"/>
                </a:cubicBezTo>
                <a:cubicBezTo>
                  <a:pt x="504" y="71"/>
                  <a:pt x="504" y="71"/>
                  <a:pt x="503" y="72"/>
                </a:cubicBezTo>
                <a:cubicBezTo>
                  <a:pt x="503" y="72"/>
                  <a:pt x="503" y="73"/>
                  <a:pt x="503" y="73"/>
                </a:cubicBezTo>
                <a:cubicBezTo>
                  <a:pt x="503" y="74"/>
                  <a:pt x="504" y="75"/>
                  <a:pt x="503" y="76"/>
                </a:cubicBezTo>
                <a:cubicBezTo>
                  <a:pt x="502" y="77"/>
                  <a:pt x="503" y="78"/>
                  <a:pt x="502" y="79"/>
                </a:cubicBezTo>
                <a:cubicBezTo>
                  <a:pt x="501" y="80"/>
                  <a:pt x="501" y="82"/>
                  <a:pt x="501" y="83"/>
                </a:cubicBezTo>
                <a:cubicBezTo>
                  <a:pt x="500" y="84"/>
                  <a:pt x="500" y="85"/>
                  <a:pt x="499" y="86"/>
                </a:cubicBezTo>
                <a:cubicBezTo>
                  <a:pt x="499" y="88"/>
                  <a:pt x="497" y="88"/>
                  <a:pt x="495" y="86"/>
                </a:cubicBezTo>
                <a:cubicBezTo>
                  <a:pt x="495" y="86"/>
                  <a:pt x="495" y="86"/>
                  <a:pt x="495" y="86"/>
                </a:cubicBezTo>
                <a:cubicBezTo>
                  <a:pt x="495" y="83"/>
                  <a:pt x="495" y="83"/>
                  <a:pt x="495" y="83"/>
                </a:cubicBezTo>
                <a:cubicBezTo>
                  <a:pt x="495" y="84"/>
                  <a:pt x="495" y="84"/>
                  <a:pt x="495" y="84"/>
                </a:cubicBezTo>
                <a:cubicBezTo>
                  <a:pt x="495" y="84"/>
                  <a:pt x="496" y="84"/>
                  <a:pt x="496" y="84"/>
                </a:cubicBezTo>
                <a:cubicBezTo>
                  <a:pt x="496" y="85"/>
                  <a:pt x="496" y="85"/>
                  <a:pt x="497" y="85"/>
                </a:cubicBezTo>
                <a:cubicBezTo>
                  <a:pt x="497" y="85"/>
                  <a:pt x="497" y="85"/>
                  <a:pt x="497" y="85"/>
                </a:cubicBezTo>
                <a:cubicBezTo>
                  <a:pt x="497" y="86"/>
                  <a:pt x="498" y="86"/>
                  <a:pt x="498" y="85"/>
                </a:cubicBezTo>
                <a:cubicBezTo>
                  <a:pt x="498" y="85"/>
                  <a:pt x="499" y="84"/>
                  <a:pt x="498" y="84"/>
                </a:cubicBezTo>
                <a:cubicBezTo>
                  <a:pt x="498" y="83"/>
                  <a:pt x="497" y="82"/>
                  <a:pt x="495" y="83"/>
                </a:cubicBezTo>
                <a:moveTo>
                  <a:pt x="491" y="103"/>
                </a:moveTo>
                <a:cubicBezTo>
                  <a:pt x="490" y="106"/>
                  <a:pt x="491" y="107"/>
                  <a:pt x="492" y="106"/>
                </a:cubicBezTo>
                <a:cubicBezTo>
                  <a:pt x="492" y="106"/>
                  <a:pt x="492" y="106"/>
                  <a:pt x="493" y="105"/>
                </a:cubicBezTo>
                <a:cubicBezTo>
                  <a:pt x="493" y="105"/>
                  <a:pt x="494" y="106"/>
                  <a:pt x="494" y="106"/>
                </a:cubicBezTo>
                <a:cubicBezTo>
                  <a:pt x="494" y="107"/>
                  <a:pt x="494" y="108"/>
                  <a:pt x="494" y="109"/>
                </a:cubicBezTo>
                <a:cubicBezTo>
                  <a:pt x="493" y="110"/>
                  <a:pt x="491" y="109"/>
                  <a:pt x="490" y="110"/>
                </a:cubicBezTo>
                <a:cubicBezTo>
                  <a:pt x="490" y="110"/>
                  <a:pt x="491" y="111"/>
                  <a:pt x="492" y="112"/>
                </a:cubicBezTo>
                <a:cubicBezTo>
                  <a:pt x="492" y="112"/>
                  <a:pt x="492" y="113"/>
                  <a:pt x="492" y="114"/>
                </a:cubicBezTo>
                <a:cubicBezTo>
                  <a:pt x="492" y="115"/>
                  <a:pt x="491" y="115"/>
                  <a:pt x="491" y="116"/>
                </a:cubicBezTo>
                <a:cubicBezTo>
                  <a:pt x="491" y="116"/>
                  <a:pt x="491" y="117"/>
                  <a:pt x="491" y="118"/>
                </a:cubicBezTo>
                <a:cubicBezTo>
                  <a:pt x="490" y="118"/>
                  <a:pt x="490" y="118"/>
                  <a:pt x="489" y="118"/>
                </a:cubicBezTo>
                <a:cubicBezTo>
                  <a:pt x="489" y="119"/>
                  <a:pt x="490" y="119"/>
                  <a:pt x="490" y="119"/>
                </a:cubicBezTo>
                <a:cubicBezTo>
                  <a:pt x="489" y="120"/>
                  <a:pt x="489" y="121"/>
                  <a:pt x="489" y="122"/>
                </a:cubicBezTo>
                <a:cubicBezTo>
                  <a:pt x="489" y="124"/>
                  <a:pt x="488" y="125"/>
                  <a:pt x="488" y="126"/>
                </a:cubicBezTo>
                <a:cubicBezTo>
                  <a:pt x="487" y="127"/>
                  <a:pt x="487" y="128"/>
                  <a:pt x="487" y="129"/>
                </a:cubicBezTo>
                <a:cubicBezTo>
                  <a:pt x="487" y="129"/>
                  <a:pt x="487" y="129"/>
                  <a:pt x="487" y="129"/>
                </a:cubicBezTo>
                <a:cubicBezTo>
                  <a:pt x="486" y="129"/>
                  <a:pt x="486" y="129"/>
                  <a:pt x="486" y="128"/>
                </a:cubicBezTo>
                <a:cubicBezTo>
                  <a:pt x="486" y="128"/>
                  <a:pt x="486" y="128"/>
                  <a:pt x="486" y="128"/>
                </a:cubicBezTo>
                <a:cubicBezTo>
                  <a:pt x="483" y="126"/>
                  <a:pt x="483" y="126"/>
                  <a:pt x="483" y="126"/>
                </a:cubicBezTo>
                <a:cubicBezTo>
                  <a:pt x="483" y="126"/>
                  <a:pt x="483" y="126"/>
                  <a:pt x="483" y="127"/>
                </a:cubicBezTo>
                <a:cubicBezTo>
                  <a:pt x="482" y="127"/>
                  <a:pt x="482" y="127"/>
                  <a:pt x="483" y="127"/>
                </a:cubicBezTo>
                <a:cubicBezTo>
                  <a:pt x="483" y="127"/>
                  <a:pt x="483" y="128"/>
                  <a:pt x="483" y="128"/>
                </a:cubicBezTo>
                <a:cubicBezTo>
                  <a:pt x="483" y="128"/>
                  <a:pt x="482" y="128"/>
                  <a:pt x="482" y="128"/>
                </a:cubicBezTo>
                <a:cubicBezTo>
                  <a:pt x="481" y="127"/>
                  <a:pt x="480" y="127"/>
                  <a:pt x="480" y="127"/>
                </a:cubicBezTo>
                <a:cubicBezTo>
                  <a:pt x="480" y="126"/>
                  <a:pt x="479" y="125"/>
                  <a:pt x="480" y="124"/>
                </a:cubicBezTo>
                <a:cubicBezTo>
                  <a:pt x="480" y="124"/>
                  <a:pt x="481" y="123"/>
                  <a:pt x="482" y="123"/>
                </a:cubicBezTo>
                <a:cubicBezTo>
                  <a:pt x="481" y="123"/>
                  <a:pt x="480" y="122"/>
                  <a:pt x="480" y="122"/>
                </a:cubicBezTo>
                <a:cubicBezTo>
                  <a:pt x="481" y="121"/>
                  <a:pt x="482" y="122"/>
                  <a:pt x="484" y="121"/>
                </a:cubicBezTo>
                <a:cubicBezTo>
                  <a:pt x="482" y="121"/>
                  <a:pt x="482" y="121"/>
                  <a:pt x="480" y="120"/>
                </a:cubicBezTo>
                <a:cubicBezTo>
                  <a:pt x="480" y="120"/>
                  <a:pt x="480" y="119"/>
                  <a:pt x="481" y="119"/>
                </a:cubicBezTo>
                <a:cubicBezTo>
                  <a:pt x="481" y="118"/>
                  <a:pt x="481" y="117"/>
                  <a:pt x="482" y="116"/>
                </a:cubicBezTo>
                <a:cubicBezTo>
                  <a:pt x="482" y="115"/>
                  <a:pt x="482" y="114"/>
                  <a:pt x="483" y="113"/>
                </a:cubicBezTo>
                <a:cubicBezTo>
                  <a:pt x="483" y="113"/>
                  <a:pt x="483" y="112"/>
                  <a:pt x="483" y="112"/>
                </a:cubicBezTo>
                <a:cubicBezTo>
                  <a:pt x="484" y="110"/>
                  <a:pt x="484" y="110"/>
                  <a:pt x="486" y="109"/>
                </a:cubicBezTo>
                <a:cubicBezTo>
                  <a:pt x="486" y="109"/>
                  <a:pt x="487" y="109"/>
                  <a:pt x="487" y="109"/>
                </a:cubicBezTo>
                <a:cubicBezTo>
                  <a:pt x="487" y="109"/>
                  <a:pt x="487" y="108"/>
                  <a:pt x="487" y="108"/>
                </a:cubicBezTo>
                <a:cubicBezTo>
                  <a:pt x="487" y="108"/>
                  <a:pt x="487" y="107"/>
                  <a:pt x="487" y="107"/>
                </a:cubicBezTo>
                <a:cubicBezTo>
                  <a:pt x="486" y="107"/>
                  <a:pt x="485" y="107"/>
                  <a:pt x="485" y="107"/>
                </a:cubicBezTo>
                <a:cubicBezTo>
                  <a:pt x="484" y="107"/>
                  <a:pt x="484" y="107"/>
                  <a:pt x="484" y="107"/>
                </a:cubicBezTo>
                <a:cubicBezTo>
                  <a:pt x="485" y="106"/>
                  <a:pt x="486" y="105"/>
                  <a:pt x="487" y="104"/>
                </a:cubicBezTo>
                <a:cubicBezTo>
                  <a:pt x="487" y="105"/>
                  <a:pt x="487" y="105"/>
                  <a:pt x="487" y="105"/>
                </a:cubicBezTo>
                <a:cubicBezTo>
                  <a:pt x="487" y="106"/>
                  <a:pt x="487" y="106"/>
                  <a:pt x="487" y="106"/>
                </a:cubicBezTo>
                <a:cubicBezTo>
                  <a:pt x="488" y="106"/>
                  <a:pt x="489" y="105"/>
                  <a:pt x="489" y="105"/>
                </a:cubicBezTo>
                <a:cubicBezTo>
                  <a:pt x="489" y="104"/>
                  <a:pt x="488" y="104"/>
                  <a:pt x="488" y="104"/>
                </a:cubicBezTo>
                <a:cubicBezTo>
                  <a:pt x="486" y="103"/>
                  <a:pt x="486" y="102"/>
                  <a:pt x="487" y="101"/>
                </a:cubicBezTo>
                <a:cubicBezTo>
                  <a:pt x="487" y="100"/>
                  <a:pt x="488" y="100"/>
                  <a:pt x="488" y="99"/>
                </a:cubicBezTo>
                <a:cubicBezTo>
                  <a:pt x="488" y="99"/>
                  <a:pt x="487" y="98"/>
                  <a:pt x="488" y="98"/>
                </a:cubicBezTo>
                <a:cubicBezTo>
                  <a:pt x="488" y="97"/>
                  <a:pt x="488" y="97"/>
                  <a:pt x="488" y="97"/>
                </a:cubicBezTo>
                <a:cubicBezTo>
                  <a:pt x="488" y="95"/>
                  <a:pt x="489" y="95"/>
                  <a:pt x="489" y="94"/>
                </a:cubicBezTo>
                <a:cubicBezTo>
                  <a:pt x="491" y="94"/>
                  <a:pt x="491" y="94"/>
                  <a:pt x="491" y="94"/>
                </a:cubicBezTo>
                <a:cubicBezTo>
                  <a:pt x="492" y="95"/>
                  <a:pt x="493" y="96"/>
                  <a:pt x="493" y="98"/>
                </a:cubicBezTo>
                <a:cubicBezTo>
                  <a:pt x="494" y="97"/>
                  <a:pt x="494" y="97"/>
                  <a:pt x="494" y="97"/>
                </a:cubicBezTo>
                <a:cubicBezTo>
                  <a:pt x="496" y="97"/>
                  <a:pt x="497" y="97"/>
                  <a:pt x="499" y="97"/>
                </a:cubicBezTo>
                <a:cubicBezTo>
                  <a:pt x="500" y="97"/>
                  <a:pt x="500" y="98"/>
                  <a:pt x="501" y="98"/>
                </a:cubicBezTo>
                <a:cubicBezTo>
                  <a:pt x="502" y="98"/>
                  <a:pt x="503" y="98"/>
                  <a:pt x="504" y="99"/>
                </a:cubicBezTo>
                <a:cubicBezTo>
                  <a:pt x="504" y="99"/>
                  <a:pt x="504" y="99"/>
                  <a:pt x="505" y="99"/>
                </a:cubicBezTo>
                <a:cubicBezTo>
                  <a:pt x="506" y="99"/>
                  <a:pt x="507" y="99"/>
                  <a:pt x="507" y="100"/>
                </a:cubicBezTo>
                <a:cubicBezTo>
                  <a:pt x="508" y="100"/>
                  <a:pt x="509" y="100"/>
                  <a:pt x="510" y="100"/>
                </a:cubicBezTo>
                <a:cubicBezTo>
                  <a:pt x="511" y="100"/>
                  <a:pt x="511" y="101"/>
                  <a:pt x="511" y="101"/>
                </a:cubicBezTo>
                <a:cubicBezTo>
                  <a:pt x="510" y="102"/>
                  <a:pt x="510" y="103"/>
                  <a:pt x="510" y="103"/>
                </a:cubicBezTo>
                <a:cubicBezTo>
                  <a:pt x="509" y="104"/>
                  <a:pt x="509" y="105"/>
                  <a:pt x="509" y="105"/>
                </a:cubicBezTo>
                <a:cubicBezTo>
                  <a:pt x="509" y="107"/>
                  <a:pt x="507" y="108"/>
                  <a:pt x="505" y="107"/>
                </a:cubicBezTo>
                <a:cubicBezTo>
                  <a:pt x="504" y="106"/>
                  <a:pt x="503" y="106"/>
                  <a:pt x="502" y="105"/>
                </a:cubicBezTo>
                <a:cubicBezTo>
                  <a:pt x="501" y="105"/>
                  <a:pt x="501" y="105"/>
                  <a:pt x="500" y="105"/>
                </a:cubicBezTo>
                <a:cubicBezTo>
                  <a:pt x="499" y="106"/>
                  <a:pt x="497" y="106"/>
                  <a:pt x="496" y="105"/>
                </a:cubicBezTo>
                <a:cubicBezTo>
                  <a:pt x="496" y="104"/>
                  <a:pt x="495" y="105"/>
                  <a:pt x="495" y="104"/>
                </a:cubicBezTo>
                <a:cubicBezTo>
                  <a:pt x="494" y="104"/>
                  <a:pt x="494" y="104"/>
                  <a:pt x="494" y="104"/>
                </a:cubicBezTo>
                <a:cubicBezTo>
                  <a:pt x="494" y="104"/>
                  <a:pt x="493" y="103"/>
                  <a:pt x="493" y="104"/>
                </a:cubicBezTo>
                <a:cubicBezTo>
                  <a:pt x="493" y="104"/>
                  <a:pt x="492" y="104"/>
                  <a:pt x="491" y="105"/>
                </a:cubicBezTo>
                <a:cubicBezTo>
                  <a:pt x="491" y="105"/>
                  <a:pt x="490" y="106"/>
                  <a:pt x="491" y="103"/>
                </a:cubicBezTo>
                <a:cubicBezTo>
                  <a:pt x="492" y="100"/>
                  <a:pt x="491" y="100"/>
                  <a:pt x="491" y="98"/>
                </a:cubicBezTo>
                <a:cubicBezTo>
                  <a:pt x="491" y="98"/>
                  <a:pt x="490" y="98"/>
                  <a:pt x="490" y="98"/>
                </a:cubicBezTo>
                <a:cubicBezTo>
                  <a:pt x="489" y="98"/>
                  <a:pt x="489" y="98"/>
                  <a:pt x="489" y="99"/>
                </a:cubicBezTo>
                <a:cubicBezTo>
                  <a:pt x="489" y="100"/>
                  <a:pt x="489" y="101"/>
                  <a:pt x="491" y="102"/>
                </a:cubicBezTo>
                <a:cubicBezTo>
                  <a:pt x="493" y="102"/>
                  <a:pt x="494" y="103"/>
                  <a:pt x="495" y="103"/>
                </a:cubicBezTo>
                <a:cubicBezTo>
                  <a:pt x="496" y="104"/>
                  <a:pt x="497" y="104"/>
                  <a:pt x="497" y="102"/>
                </a:cubicBezTo>
                <a:cubicBezTo>
                  <a:pt x="497" y="102"/>
                  <a:pt x="497" y="101"/>
                  <a:pt x="496" y="101"/>
                </a:cubicBezTo>
                <a:cubicBezTo>
                  <a:pt x="495" y="101"/>
                  <a:pt x="494" y="101"/>
                  <a:pt x="491" y="103"/>
                </a:cubicBezTo>
                <a:moveTo>
                  <a:pt x="499" y="101"/>
                </a:moveTo>
                <a:cubicBezTo>
                  <a:pt x="499" y="101"/>
                  <a:pt x="500" y="101"/>
                  <a:pt x="499" y="101"/>
                </a:cubicBezTo>
                <a:cubicBezTo>
                  <a:pt x="499" y="101"/>
                  <a:pt x="499" y="101"/>
                  <a:pt x="499" y="101"/>
                </a:cubicBezTo>
                <a:cubicBezTo>
                  <a:pt x="499" y="101"/>
                  <a:pt x="498" y="101"/>
                  <a:pt x="499" y="102"/>
                </a:cubicBezTo>
                <a:cubicBezTo>
                  <a:pt x="499" y="102"/>
                  <a:pt x="499" y="101"/>
                  <a:pt x="500" y="100"/>
                </a:cubicBezTo>
                <a:cubicBezTo>
                  <a:pt x="500" y="100"/>
                  <a:pt x="500" y="100"/>
                  <a:pt x="499" y="100"/>
                </a:cubicBezTo>
                <a:cubicBezTo>
                  <a:pt x="499" y="100"/>
                  <a:pt x="499" y="101"/>
                  <a:pt x="499" y="101"/>
                </a:cubicBezTo>
                <a:cubicBezTo>
                  <a:pt x="500" y="101"/>
                  <a:pt x="500" y="101"/>
                  <a:pt x="500" y="101"/>
                </a:cubicBezTo>
                <a:cubicBezTo>
                  <a:pt x="500" y="101"/>
                  <a:pt x="500" y="100"/>
                  <a:pt x="500" y="100"/>
                </a:cubicBezTo>
                <a:cubicBezTo>
                  <a:pt x="500" y="100"/>
                  <a:pt x="500" y="100"/>
                  <a:pt x="499" y="101"/>
                </a:cubicBezTo>
                <a:moveTo>
                  <a:pt x="507" y="101"/>
                </a:moveTo>
                <a:cubicBezTo>
                  <a:pt x="506" y="101"/>
                  <a:pt x="506" y="101"/>
                  <a:pt x="506" y="102"/>
                </a:cubicBezTo>
                <a:cubicBezTo>
                  <a:pt x="505" y="101"/>
                  <a:pt x="504" y="100"/>
                  <a:pt x="503" y="101"/>
                </a:cubicBezTo>
                <a:cubicBezTo>
                  <a:pt x="504" y="102"/>
                  <a:pt x="504" y="103"/>
                  <a:pt x="506" y="103"/>
                </a:cubicBezTo>
                <a:cubicBezTo>
                  <a:pt x="507" y="103"/>
                  <a:pt x="507" y="102"/>
                  <a:pt x="507" y="101"/>
                </a:cubicBezTo>
                <a:moveTo>
                  <a:pt x="484" y="113"/>
                </a:moveTo>
                <a:cubicBezTo>
                  <a:pt x="485" y="113"/>
                  <a:pt x="485" y="113"/>
                  <a:pt x="485" y="114"/>
                </a:cubicBezTo>
                <a:cubicBezTo>
                  <a:pt x="486" y="114"/>
                  <a:pt x="486" y="114"/>
                  <a:pt x="486" y="114"/>
                </a:cubicBezTo>
                <a:cubicBezTo>
                  <a:pt x="486" y="114"/>
                  <a:pt x="486" y="114"/>
                  <a:pt x="487" y="114"/>
                </a:cubicBezTo>
                <a:cubicBezTo>
                  <a:pt x="487" y="114"/>
                  <a:pt x="487" y="113"/>
                  <a:pt x="487" y="113"/>
                </a:cubicBezTo>
                <a:cubicBezTo>
                  <a:pt x="487" y="113"/>
                  <a:pt x="487" y="112"/>
                  <a:pt x="487" y="112"/>
                </a:cubicBezTo>
                <a:cubicBezTo>
                  <a:pt x="486" y="112"/>
                  <a:pt x="485" y="112"/>
                  <a:pt x="484" y="113"/>
                </a:cubicBezTo>
                <a:moveTo>
                  <a:pt x="505" y="105"/>
                </a:moveTo>
                <a:cubicBezTo>
                  <a:pt x="505" y="105"/>
                  <a:pt x="505" y="105"/>
                  <a:pt x="505" y="105"/>
                </a:cubicBezTo>
                <a:cubicBezTo>
                  <a:pt x="506" y="105"/>
                  <a:pt x="506" y="105"/>
                  <a:pt x="507" y="105"/>
                </a:cubicBezTo>
                <a:cubicBezTo>
                  <a:pt x="507" y="105"/>
                  <a:pt x="507" y="104"/>
                  <a:pt x="507" y="104"/>
                </a:cubicBezTo>
                <a:cubicBezTo>
                  <a:pt x="507" y="104"/>
                  <a:pt x="507" y="104"/>
                  <a:pt x="506" y="104"/>
                </a:cubicBezTo>
                <a:cubicBezTo>
                  <a:pt x="506" y="104"/>
                  <a:pt x="506" y="105"/>
                  <a:pt x="505" y="105"/>
                </a:cubicBezTo>
                <a:moveTo>
                  <a:pt x="483" y="123"/>
                </a:moveTo>
                <a:cubicBezTo>
                  <a:pt x="483" y="123"/>
                  <a:pt x="483" y="123"/>
                  <a:pt x="483" y="123"/>
                </a:cubicBezTo>
                <a:cubicBezTo>
                  <a:pt x="483" y="123"/>
                  <a:pt x="483" y="123"/>
                  <a:pt x="483" y="123"/>
                </a:cubicBezTo>
                <a:cubicBezTo>
                  <a:pt x="483" y="123"/>
                  <a:pt x="483" y="123"/>
                  <a:pt x="483" y="123"/>
                </a:cubicBezTo>
                <a:cubicBezTo>
                  <a:pt x="483" y="123"/>
                  <a:pt x="483" y="123"/>
                  <a:pt x="483" y="123"/>
                </a:cubicBezTo>
                <a:moveTo>
                  <a:pt x="195" y="125"/>
                </a:moveTo>
                <a:cubicBezTo>
                  <a:pt x="195" y="124"/>
                  <a:pt x="195" y="123"/>
                  <a:pt x="195" y="122"/>
                </a:cubicBezTo>
                <a:cubicBezTo>
                  <a:pt x="194" y="122"/>
                  <a:pt x="193" y="123"/>
                  <a:pt x="192" y="123"/>
                </a:cubicBezTo>
                <a:cubicBezTo>
                  <a:pt x="192" y="122"/>
                  <a:pt x="191" y="122"/>
                  <a:pt x="191" y="122"/>
                </a:cubicBezTo>
                <a:cubicBezTo>
                  <a:pt x="191" y="122"/>
                  <a:pt x="191" y="121"/>
                  <a:pt x="192" y="121"/>
                </a:cubicBezTo>
                <a:cubicBezTo>
                  <a:pt x="192" y="120"/>
                  <a:pt x="192" y="120"/>
                  <a:pt x="193" y="120"/>
                </a:cubicBezTo>
                <a:cubicBezTo>
                  <a:pt x="196" y="120"/>
                  <a:pt x="196" y="120"/>
                  <a:pt x="196" y="120"/>
                </a:cubicBezTo>
                <a:cubicBezTo>
                  <a:pt x="196" y="120"/>
                  <a:pt x="196" y="121"/>
                  <a:pt x="196" y="121"/>
                </a:cubicBezTo>
                <a:cubicBezTo>
                  <a:pt x="196" y="121"/>
                  <a:pt x="196" y="121"/>
                  <a:pt x="196" y="121"/>
                </a:cubicBezTo>
                <a:cubicBezTo>
                  <a:pt x="197" y="120"/>
                  <a:pt x="198" y="121"/>
                  <a:pt x="199" y="121"/>
                </a:cubicBezTo>
                <a:cubicBezTo>
                  <a:pt x="201" y="120"/>
                  <a:pt x="201" y="121"/>
                  <a:pt x="202" y="122"/>
                </a:cubicBezTo>
                <a:cubicBezTo>
                  <a:pt x="204" y="122"/>
                  <a:pt x="205" y="123"/>
                  <a:pt x="207" y="124"/>
                </a:cubicBezTo>
                <a:cubicBezTo>
                  <a:pt x="208" y="124"/>
                  <a:pt x="209" y="126"/>
                  <a:pt x="210" y="127"/>
                </a:cubicBezTo>
                <a:cubicBezTo>
                  <a:pt x="211" y="128"/>
                  <a:pt x="213" y="129"/>
                  <a:pt x="214" y="131"/>
                </a:cubicBezTo>
                <a:cubicBezTo>
                  <a:pt x="215" y="132"/>
                  <a:pt x="216" y="133"/>
                  <a:pt x="217" y="133"/>
                </a:cubicBezTo>
                <a:cubicBezTo>
                  <a:pt x="218" y="134"/>
                  <a:pt x="218" y="135"/>
                  <a:pt x="219" y="135"/>
                </a:cubicBezTo>
                <a:cubicBezTo>
                  <a:pt x="220" y="137"/>
                  <a:pt x="221" y="137"/>
                  <a:pt x="221" y="138"/>
                </a:cubicBezTo>
                <a:cubicBezTo>
                  <a:pt x="222" y="139"/>
                  <a:pt x="222" y="140"/>
                  <a:pt x="222" y="141"/>
                </a:cubicBezTo>
                <a:cubicBezTo>
                  <a:pt x="222" y="141"/>
                  <a:pt x="222" y="141"/>
                  <a:pt x="222" y="141"/>
                </a:cubicBezTo>
                <a:cubicBezTo>
                  <a:pt x="223" y="141"/>
                  <a:pt x="223" y="141"/>
                  <a:pt x="223" y="141"/>
                </a:cubicBezTo>
                <a:cubicBezTo>
                  <a:pt x="223" y="141"/>
                  <a:pt x="224" y="142"/>
                  <a:pt x="223" y="142"/>
                </a:cubicBezTo>
                <a:cubicBezTo>
                  <a:pt x="223" y="142"/>
                  <a:pt x="223" y="142"/>
                  <a:pt x="222" y="142"/>
                </a:cubicBezTo>
                <a:cubicBezTo>
                  <a:pt x="220" y="143"/>
                  <a:pt x="220" y="143"/>
                  <a:pt x="221" y="144"/>
                </a:cubicBezTo>
                <a:cubicBezTo>
                  <a:pt x="222" y="146"/>
                  <a:pt x="221" y="147"/>
                  <a:pt x="221" y="149"/>
                </a:cubicBezTo>
                <a:cubicBezTo>
                  <a:pt x="221" y="149"/>
                  <a:pt x="221" y="149"/>
                  <a:pt x="221" y="149"/>
                </a:cubicBezTo>
                <a:cubicBezTo>
                  <a:pt x="221" y="149"/>
                  <a:pt x="221" y="149"/>
                  <a:pt x="221" y="149"/>
                </a:cubicBezTo>
                <a:cubicBezTo>
                  <a:pt x="220" y="147"/>
                  <a:pt x="219" y="148"/>
                  <a:pt x="218" y="148"/>
                </a:cubicBezTo>
                <a:cubicBezTo>
                  <a:pt x="217" y="148"/>
                  <a:pt x="216" y="148"/>
                  <a:pt x="216" y="147"/>
                </a:cubicBezTo>
                <a:cubicBezTo>
                  <a:pt x="216" y="146"/>
                  <a:pt x="215" y="145"/>
                  <a:pt x="214" y="144"/>
                </a:cubicBezTo>
                <a:cubicBezTo>
                  <a:pt x="213" y="143"/>
                  <a:pt x="212" y="141"/>
                  <a:pt x="211" y="140"/>
                </a:cubicBezTo>
                <a:cubicBezTo>
                  <a:pt x="210" y="139"/>
                  <a:pt x="209" y="138"/>
                  <a:pt x="207" y="136"/>
                </a:cubicBezTo>
                <a:cubicBezTo>
                  <a:pt x="206" y="135"/>
                  <a:pt x="205" y="134"/>
                  <a:pt x="204" y="133"/>
                </a:cubicBezTo>
                <a:cubicBezTo>
                  <a:pt x="202" y="131"/>
                  <a:pt x="200" y="130"/>
                  <a:pt x="198" y="129"/>
                </a:cubicBezTo>
                <a:cubicBezTo>
                  <a:pt x="197" y="128"/>
                  <a:pt x="196" y="129"/>
                  <a:pt x="196" y="128"/>
                </a:cubicBezTo>
                <a:cubicBezTo>
                  <a:pt x="197" y="127"/>
                  <a:pt x="197" y="126"/>
                  <a:pt x="197" y="126"/>
                </a:cubicBezTo>
                <a:cubicBezTo>
                  <a:pt x="197" y="125"/>
                  <a:pt x="198" y="125"/>
                  <a:pt x="198" y="125"/>
                </a:cubicBezTo>
                <a:cubicBezTo>
                  <a:pt x="198" y="125"/>
                  <a:pt x="199" y="125"/>
                  <a:pt x="199" y="125"/>
                </a:cubicBezTo>
                <a:cubicBezTo>
                  <a:pt x="199" y="125"/>
                  <a:pt x="198" y="124"/>
                  <a:pt x="198" y="124"/>
                </a:cubicBezTo>
                <a:cubicBezTo>
                  <a:pt x="197" y="124"/>
                  <a:pt x="196" y="125"/>
                  <a:pt x="195" y="125"/>
                </a:cubicBezTo>
                <a:moveTo>
                  <a:pt x="627" y="188"/>
                </a:moveTo>
                <a:cubicBezTo>
                  <a:pt x="627" y="187"/>
                  <a:pt x="627" y="187"/>
                  <a:pt x="627" y="187"/>
                </a:cubicBezTo>
                <a:cubicBezTo>
                  <a:pt x="627" y="187"/>
                  <a:pt x="628" y="186"/>
                  <a:pt x="628" y="186"/>
                </a:cubicBezTo>
                <a:cubicBezTo>
                  <a:pt x="629" y="186"/>
                  <a:pt x="630" y="186"/>
                  <a:pt x="630" y="187"/>
                </a:cubicBezTo>
                <a:cubicBezTo>
                  <a:pt x="630" y="187"/>
                  <a:pt x="629" y="187"/>
                  <a:pt x="628" y="187"/>
                </a:cubicBezTo>
                <a:cubicBezTo>
                  <a:pt x="628" y="191"/>
                  <a:pt x="628" y="191"/>
                  <a:pt x="628" y="191"/>
                </a:cubicBezTo>
                <a:cubicBezTo>
                  <a:pt x="628" y="191"/>
                  <a:pt x="628" y="191"/>
                  <a:pt x="628" y="191"/>
                </a:cubicBezTo>
                <a:cubicBezTo>
                  <a:pt x="627" y="191"/>
                  <a:pt x="627" y="191"/>
                  <a:pt x="627" y="192"/>
                </a:cubicBezTo>
                <a:cubicBezTo>
                  <a:pt x="627" y="192"/>
                  <a:pt x="627" y="193"/>
                  <a:pt x="628" y="193"/>
                </a:cubicBezTo>
                <a:cubicBezTo>
                  <a:pt x="627" y="193"/>
                  <a:pt x="627" y="193"/>
                  <a:pt x="627" y="194"/>
                </a:cubicBezTo>
                <a:cubicBezTo>
                  <a:pt x="626" y="194"/>
                  <a:pt x="627" y="194"/>
                  <a:pt x="627" y="195"/>
                </a:cubicBezTo>
                <a:cubicBezTo>
                  <a:pt x="628" y="195"/>
                  <a:pt x="628" y="195"/>
                  <a:pt x="628" y="195"/>
                </a:cubicBezTo>
                <a:cubicBezTo>
                  <a:pt x="628" y="196"/>
                  <a:pt x="627" y="198"/>
                  <a:pt x="626" y="199"/>
                </a:cubicBezTo>
                <a:cubicBezTo>
                  <a:pt x="620" y="204"/>
                  <a:pt x="615" y="210"/>
                  <a:pt x="609" y="215"/>
                </a:cubicBezTo>
                <a:cubicBezTo>
                  <a:pt x="609" y="216"/>
                  <a:pt x="608" y="216"/>
                  <a:pt x="608" y="216"/>
                </a:cubicBezTo>
                <a:cubicBezTo>
                  <a:pt x="607" y="216"/>
                  <a:pt x="607" y="216"/>
                  <a:pt x="607" y="216"/>
                </a:cubicBezTo>
                <a:cubicBezTo>
                  <a:pt x="605" y="214"/>
                  <a:pt x="603" y="213"/>
                  <a:pt x="602" y="211"/>
                </a:cubicBezTo>
                <a:cubicBezTo>
                  <a:pt x="602" y="210"/>
                  <a:pt x="602" y="210"/>
                  <a:pt x="602" y="210"/>
                </a:cubicBezTo>
                <a:cubicBezTo>
                  <a:pt x="602" y="209"/>
                  <a:pt x="602" y="209"/>
                  <a:pt x="602" y="209"/>
                </a:cubicBezTo>
                <a:cubicBezTo>
                  <a:pt x="603" y="208"/>
                  <a:pt x="604" y="207"/>
                  <a:pt x="605" y="206"/>
                </a:cubicBezTo>
                <a:cubicBezTo>
                  <a:pt x="607" y="206"/>
                  <a:pt x="607" y="205"/>
                  <a:pt x="608" y="205"/>
                </a:cubicBezTo>
                <a:cubicBezTo>
                  <a:pt x="609" y="203"/>
                  <a:pt x="610" y="202"/>
                  <a:pt x="611" y="200"/>
                </a:cubicBezTo>
                <a:cubicBezTo>
                  <a:pt x="612" y="198"/>
                  <a:pt x="614" y="198"/>
                  <a:pt x="615" y="197"/>
                </a:cubicBezTo>
                <a:cubicBezTo>
                  <a:pt x="616" y="195"/>
                  <a:pt x="618" y="194"/>
                  <a:pt x="619" y="193"/>
                </a:cubicBezTo>
                <a:cubicBezTo>
                  <a:pt x="620" y="192"/>
                  <a:pt x="621" y="191"/>
                  <a:pt x="621" y="190"/>
                </a:cubicBezTo>
                <a:cubicBezTo>
                  <a:pt x="623" y="190"/>
                  <a:pt x="623" y="189"/>
                  <a:pt x="624" y="188"/>
                </a:cubicBezTo>
                <a:cubicBezTo>
                  <a:pt x="627" y="188"/>
                  <a:pt x="627" y="188"/>
                  <a:pt x="627" y="188"/>
                </a:cubicBezTo>
                <a:cubicBezTo>
                  <a:pt x="627" y="189"/>
                  <a:pt x="627" y="189"/>
                  <a:pt x="627" y="189"/>
                </a:cubicBezTo>
                <a:cubicBezTo>
                  <a:pt x="627" y="189"/>
                  <a:pt x="627" y="189"/>
                  <a:pt x="627" y="189"/>
                </a:cubicBezTo>
                <a:cubicBezTo>
                  <a:pt x="626" y="189"/>
                  <a:pt x="626" y="189"/>
                  <a:pt x="626" y="189"/>
                </a:cubicBezTo>
                <a:cubicBezTo>
                  <a:pt x="626" y="189"/>
                  <a:pt x="625" y="189"/>
                  <a:pt x="626" y="190"/>
                </a:cubicBezTo>
                <a:cubicBezTo>
                  <a:pt x="626" y="190"/>
                  <a:pt x="626" y="189"/>
                  <a:pt x="627" y="189"/>
                </a:cubicBezTo>
                <a:cubicBezTo>
                  <a:pt x="627" y="189"/>
                  <a:pt x="627" y="189"/>
                  <a:pt x="627" y="189"/>
                </a:cubicBezTo>
                <a:cubicBezTo>
                  <a:pt x="627" y="188"/>
                  <a:pt x="627" y="188"/>
                  <a:pt x="627" y="188"/>
                </a:cubicBezTo>
                <a:moveTo>
                  <a:pt x="329" y="143"/>
                </a:moveTo>
                <a:cubicBezTo>
                  <a:pt x="328" y="143"/>
                  <a:pt x="328" y="144"/>
                  <a:pt x="327" y="145"/>
                </a:cubicBezTo>
                <a:cubicBezTo>
                  <a:pt x="327" y="145"/>
                  <a:pt x="326" y="145"/>
                  <a:pt x="325" y="145"/>
                </a:cubicBezTo>
                <a:cubicBezTo>
                  <a:pt x="324" y="145"/>
                  <a:pt x="323" y="147"/>
                  <a:pt x="322" y="146"/>
                </a:cubicBezTo>
                <a:cubicBezTo>
                  <a:pt x="322" y="146"/>
                  <a:pt x="321" y="147"/>
                  <a:pt x="321" y="147"/>
                </a:cubicBezTo>
                <a:cubicBezTo>
                  <a:pt x="321" y="148"/>
                  <a:pt x="321" y="148"/>
                  <a:pt x="321" y="148"/>
                </a:cubicBezTo>
                <a:cubicBezTo>
                  <a:pt x="319" y="147"/>
                  <a:pt x="318" y="149"/>
                  <a:pt x="317" y="149"/>
                </a:cubicBezTo>
                <a:cubicBezTo>
                  <a:pt x="316" y="149"/>
                  <a:pt x="316" y="149"/>
                  <a:pt x="316" y="149"/>
                </a:cubicBezTo>
                <a:cubicBezTo>
                  <a:pt x="314" y="149"/>
                  <a:pt x="312" y="149"/>
                  <a:pt x="310" y="149"/>
                </a:cubicBezTo>
                <a:cubicBezTo>
                  <a:pt x="309" y="148"/>
                  <a:pt x="307" y="147"/>
                  <a:pt x="305" y="146"/>
                </a:cubicBezTo>
                <a:cubicBezTo>
                  <a:pt x="304" y="146"/>
                  <a:pt x="304" y="145"/>
                  <a:pt x="304" y="145"/>
                </a:cubicBezTo>
                <a:cubicBezTo>
                  <a:pt x="303" y="144"/>
                  <a:pt x="302" y="143"/>
                  <a:pt x="301" y="142"/>
                </a:cubicBezTo>
                <a:cubicBezTo>
                  <a:pt x="301" y="141"/>
                  <a:pt x="300" y="140"/>
                  <a:pt x="300" y="139"/>
                </a:cubicBezTo>
                <a:cubicBezTo>
                  <a:pt x="299" y="137"/>
                  <a:pt x="298" y="137"/>
                  <a:pt x="298" y="135"/>
                </a:cubicBezTo>
                <a:cubicBezTo>
                  <a:pt x="298" y="135"/>
                  <a:pt x="298" y="135"/>
                  <a:pt x="297" y="134"/>
                </a:cubicBezTo>
                <a:cubicBezTo>
                  <a:pt x="298" y="134"/>
                  <a:pt x="299" y="133"/>
                  <a:pt x="300" y="133"/>
                </a:cubicBezTo>
                <a:cubicBezTo>
                  <a:pt x="300" y="132"/>
                  <a:pt x="301" y="132"/>
                  <a:pt x="302" y="132"/>
                </a:cubicBezTo>
                <a:cubicBezTo>
                  <a:pt x="303" y="132"/>
                  <a:pt x="303" y="132"/>
                  <a:pt x="303" y="131"/>
                </a:cubicBezTo>
                <a:cubicBezTo>
                  <a:pt x="304" y="131"/>
                  <a:pt x="304" y="131"/>
                  <a:pt x="305" y="131"/>
                </a:cubicBezTo>
                <a:cubicBezTo>
                  <a:pt x="306" y="133"/>
                  <a:pt x="306" y="134"/>
                  <a:pt x="308" y="135"/>
                </a:cubicBezTo>
                <a:cubicBezTo>
                  <a:pt x="308" y="137"/>
                  <a:pt x="310" y="138"/>
                  <a:pt x="311" y="139"/>
                </a:cubicBezTo>
                <a:cubicBezTo>
                  <a:pt x="313" y="140"/>
                  <a:pt x="315" y="141"/>
                  <a:pt x="317" y="140"/>
                </a:cubicBezTo>
                <a:cubicBezTo>
                  <a:pt x="319" y="139"/>
                  <a:pt x="321" y="139"/>
                  <a:pt x="322" y="138"/>
                </a:cubicBezTo>
                <a:cubicBezTo>
                  <a:pt x="322" y="137"/>
                  <a:pt x="322" y="138"/>
                  <a:pt x="322" y="138"/>
                </a:cubicBezTo>
                <a:cubicBezTo>
                  <a:pt x="323" y="139"/>
                  <a:pt x="323" y="139"/>
                  <a:pt x="324" y="139"/>
                </a:cubicBezTo>
                <a:cubicBezTo>
                  <a:pt x="325" y="140"/>
                  <a:pt x="325" y="139"/>
                  <a:pt x="325" y="139"/>
                </a:cubicBezTo>
                <a:cubicBezTo>
                  <a:pt x="325" y="139"/>
                  <a:pt x="326" y="139"/>
                  <a:pt x="326" y="139"/>
                </a:cubicBezTo>
                <a:cubicBezTo>
                  <a:pt x="327" y="139"/>
                  <a:pt x="328" y="140"/>
                  <a:pt x="329" y="141"/>
                </a:cubicBezTo>
                <a:cubicBezTo>
                  <a:pt x="329" y="141"/>
                  <a:pt x="329" y="142"/>
                  <a:pt x="329" y="143"/>
                </a:cubicBezTo>
                <a:moveTo>
                  <a:pt x="107" y="359"/>
                </a:moveTo>
                <a:cubicBezTo>
                  <a:pt x="107" y="358"/>
                  <a:pt x="107" y="358"/>
                  <a:pt x="107" y="358"/>
                </a:cubicBezTo>
                <a:cubicBezTo>
                  <a:pt x="107" y="358"/>
                  <a:pt x="108" y="357"/>
                  <a:pt x="108" y="357"/>
                </a:cubicBezTo>
                <a:cubicBezTo>
                  <a:pt x="108" y="357"/>
                  <a:pt x="110" y="354"/>
                  <a:pt x="109" y="354"/>
                </a:cubicBezTo>
                <a:cubicBezTo>
                  <a:pt x="109" y="354"/>
                  <a:pt x="109" y="354"/>
                  <a:pt x="109" y="354"/>
                </a:cubicBezTo>
                <a:cubicBezTo>
                  <a:pt x="108" y="354"/>
                  <a:pt x="108" y="354"/>
                  <a:pt x="108" y="354"/>
                </a:cubicBezTo>
                <a:cubicBezTo>
                  <a:pt x="108" y="353"/>
                  <a:pt x="109" y="352"/>
                  <a:pt x="110" y="352"/>
                </a:cubicBezTo>
                <a:cubicBezTo>
                  <a:pt x="110" y="352"/>
                  <a:pt x="110" y="353"/>
                  <a:pt x="110" y="353"/>
                </a:cubicBezTo>
                <a:cubicBezTo>
                  <a:pt x="111" y="353"/>
                  <a:pt x="111" y="353"/>
                  <a:pt x="111" y="352"/>
                </a:cubicBezTo>
                <a:cubicBezTo>
                  <a:pt x="112" y="352"/>
                  <a:pt x="114" y="352"/>
                  <a:pt x="116" y="352"/>
                </a:cubicBezTo>
                <a:cubicBezTo>
                  <a:pt x="118" y="352"/>
                  <a:pt x="118" y="353"/>
                  <a:pt x="120" y="353"/>
                </a:cubicBezTo>
                <a:cubicBezTo>
                  <a:pt x="121" y="353"/>
                  <a:pt x="122" y="353"/>
                  <a:pt x="123" y="353"/>
                </a:cubicBezTo>
                <a:cubicBezTo>
                  <a:pt x="125" y="355"/>
                  <a:pt x="126" y="354"/>
                  <a:pt x="128" y="354"/>
                </a:cubicBezTo>
                <a:cubicBezTo>
                  <a:pt x="130" y="354"/>
                  <a:pt x="132" y="353"/>
                  <a:pt x="133" y="355"/>
                </a:cubicBezTo>
                <a:cubicBezTo>
                  <a:pt x="138" y="355"/>
                  <a:pt x="138" y="355"/>
                  <a:pt x="138" y="355"/>
                </a:cubicBezTo>
                <a:cubicBezTo>
                  <a:pt x="138" y="356"/>
                  <a:pt x="138" y="357"/>
                  <a:pt x="137" y="358"/>
                </a:cubicBezTo>
                <a:cubicBezTo>
                  <a:pt x="137" y="358"/>
                  <a:pt x="137" y="359"/>
                  <a:pt x="137" y="359"/>
                </a:cubicBezTo>
                <a:cubicBezTo>
                  <a:pt x="137" y="361"/>
                  <a:pt x="137" y="362"/>
                  <a:pt x="137" y="364"/>
                </a:cubicBezTo>
                <a:cubicBezTo>
                  <a:pt x="136" y="365"/>
                  <a:pt x="135" y="364"/>
                  <a:pt x="135" y="363"/>
                </a:cubicBezTo>
                <a:cubicBezTo>
                  <a:pt x="134" y="363"/>
                  <a:pt x="132" y="363"/>
                  <a:pt x="131" y="363"/>
                </a:cubicBezTo>
                <a:cubicBezTo>
                  <a:pt x="130" y="364"/>
                  <a:pt x="129" y="362"/>
                  <a:pt x="128" y="362"/>
                </a:cubicBezTo>
                <a:cubicBezTo>
                  <a:pt x="127" y="363"/>
                  <a:pt x="126" y="362"/>
                  <a:pt x="124" y="362"/>
                </a:cubicBezTo>
                <a:cubicBezTo>
                  <a:pt x="123" y="362"/>
                  <a:pt x="122" y="363"/>
                  <a:pt x="121" y="362"/>
                </a:cubicBezTo>
                <a:cubicBezTo>
                  <a:pt x="120" y="362"/>
                  <a:pt x="120" y="361"/>
                  <a:pt x="118" y="362"/>
                </a:cubicBezTo>
                <a:cubicBezTo>
                  <a:pt x="118" y="362"/>
                  <a:pt x="117" y="362"/>
                  <a:pt x="116" y="361"/>
                </a:cubicBezTo>
                <a:cubicBezTo>
                  <a:pt x="114" y="360"/>
                  <a:pt x="111" y="361"/>
                  <a:pt x="108" y="361"/>
                </a:cubicBezTo>
                <a:cubicBezTo>
                  <a:pt x="108" y="361"/>
                  <a:pt x="107" y="360"/>
                  <a:pt x="107" y="360"/>
                </a:cubicBezTo>
                <a:cubicBezTo>
                  <a:pt x="107" y="360"/>
                  <a:pt x="107" y="360"/>
                  <a:pt x="107" y="360"/>
                </a:cubicBezTo>
                <a:cubicBezTo>
                  <a:pt x="107" y="360"/>
                  <a:pt x="107" y="359"/>
                  <a:pt x="108" y="359"/>
                </a:cubicBezTo>
                <a:cubicBezTo>
                  <a:pt x="108" y="359"/>
                  <a:pt x="107" y="359"/>
                  <a:pt x="107" y="359"/>
                </a:cubicBezTo>
                <a:moveTo>
                  <a:pt x="79" y="374"/>
                </a:moveTo>
                <a:cubicBezTo>
                  <a:pt x="79" y="375"/>
                  <a:pt x="80" y="376"/>
                  <a:pt x="78" y="376"/>
                </a:cubicBezTo>
                <a:cubicBezTo>
                  <a:pt x="77" y="376"/>
                  <a:pt x="78" y="378"/>
                  <a:pt x="76" y="378"/>
                </a:cubicBezTo>
                <a:cubicBezTo>
                  <a:pt x="77" y="378"/>
                  <a:pt x="77" y="379"/>
                  <a:pt x="77" y="379"/>
                </a:cubicBezTo>
                <a:cubicBezTo>
                  <a:pt x="78" y="379"/>
                  <a:pt x="78" y="378"/>
                  <a:pt x="78" y="378"/>
                </a:cubicBezTo>
                <a:cubicBezTo>
                  <a:pt x="79" y="378"/>
                  <a:pt x="79" y="378"/>
                  <a:pt x="79" y="378"/>
                </a:cubicBezTo>
                <a:cubicBezTo>
                  <a:pt x="79" y="378"/>
                  <a:pt x="79" y="378"/>
                  <a:pt x="79" y="379"/>
                </a:cubicBezTo>
                <a:cubicBezTo>
                  <a:pt x="79" y="379"/>
                  <a:pt x="79" y="379"/>
                  <a:pt x="79" y="379"/>
                </a:cubicBezTo>
                <a:cubicBezTo>
                  <a:pt x="78" y="379"/>
                  <a:pt x="76" y="379"/>
                  <a:pt x="75" y="379"/>
                </a:cubicBezTo>
                <a:cubicBezTo>
                  <a:pt x="75" y="379"/>
                  <a:pt x="75" y="379"/>
                  <a:pt x="75" y="378"/>
                </a:cubicBezTo>
                <a:cubicBezTo>
                  <a:pt x="75" y="378"/>
                  <a:pt x="75" y="378"/>
                  <a:pt x="75" y="378"/>
                </a:cubicBezTo>
                <a:cubicBezTo>
                  <a:pt x="74" y="378"/>
                  <a:pt x="74" y="379"/>
                  <a:pt x="75" y="379"/>
                </a:cubicBezTo>
                <a:cubicBezTo>
                  <a:pt x="75" y="379"/>
                  <a:pt x="75" y="379"/>
                  <a:pt x="75" y="379"/>
                </a:cubicBezTo>
                <a:cubicBezTo>
                  <a:pt x="75" y="378"/>
                  <a:pt x="75" y="378"/>
                  <a:pt x="75" y="378"/>
                </a:cubicBezTo>
                <a:cubicBezTo>
                  <a:pt x="75" y="378"/>
                  <a:pt x="75" y="378"/>
                  <a:pt x="75" y="378"/>
                </a:cubicBezTo>
                <a:cubicBezTo>
                  <a:pt x="72" y="380"/>
                  <a:pt x="72" y="380"/>
                  <a:pt x="69" y="379"/>
                </a:cubicBezTo>
                <a:cubicBezTo>
                  <a:pt x="68" y="379"/>
                  <a:pt x="68" y="379"/>
                  <a:pt x="68" y="379"/>
                </a:cubicBezTo>
                <a:cubicBezTo>
                  <a:pt x="67" y="379"/>
                  <a:pt x="65" y="379"/>
                  <a:pt x="64" y="379"/>
                </a:cubicBezTo>
                <a:cubicBezTo>
                  <a:pt x="62" y="377"/>
                  <a:pt x="61" y="378"/>
                  <a:pt x="59" y="378"/>
                </a:cubicBezTo>
                <a:cubicBezTo>
                  <a:pt x="58" y="378"/>
                  <a:pt x="57" y="378"/>
                  <a:pt x="56" y="377"/>
                </a:cubicBezTo>
                <a:cubicBezTo>
                  <a:pt x="56" y="377"/>
                  <a:pt x="55" y="377"/>
                  <a:pt x="54" y="377"/>
                </a:cubicBezTo>
                <a:cubicBezTo>
                  <a:pt x="53" y="377"/>
                  <a:pt x="52" y="377"/>
                  <a:pt x="50" y="377"/>
                </a:cubicBezTo>
                <a:cubicBezTo>
                  <a:pt x="50" y="376"/>
                  <a:pt x="50" y="375"/>
                  <a:pt x="50" y="374"/>
                </a:cubicBezTo>
                <a:cubicBezTo>
                  <a:pt x="50" y="373"/>
                  <a:pt x="50" y="372"/>
                  <a:pt x="51" y="371"/>
                </a:cubicBezTo>
                <a:cubicBezTo>
                  <a:pt x="51" y="371"/>
                  <a:pt x="51" y="369"/>
                  <a:pt x="51" y="369"/>
                </a:cubicBezTo>
                <a:cubicBezTo>
                  <a:pt x="52" y="368"/>
                  <a:pt x="53" y="368"/>
                  <a:pt x="54" y="368"/>
                </a:cubicBezTo>
                <a:cubicBezTo>
                  <a:pt x="54" y="368"/>
                  <a:pt x="55" y="368"/>
                  <a:pt x="56" y="368"/>
                </a:cubicBezTo>
                <a:cubicBezTo>
                  <a:pt x="57" y="370"/>
                  <a:pt x="59" y="369"/>
                  <a:pt x="61" y="369"/>
                </a:cubicBezTo>
                <a:cubicBezTo>
                  <a:pt x="62" y="369"/>
                  <a:pt x="63" y="369"/>
                  <a:pt x="65" y="369"/>
                </a:cubicBezTo>
                <a:cubicBezTo>
                  <a:pt x="65" y="369"/>
                  <a:pt x="66" y="369"/>
                  <a:pt x="67" y="370"/>
                </a:cubicBezTo>
                <a:cubicBezTo>
                  <a:pt x="68" y="371"/>
                  <a:pt x="69" y="369"/>
                  <a:pt x="70" y="371"/>
                </a:cubicBezTo>
                <a:cubicBezTo>
                  <a:pt x="71" y="371"/>
                  <a:pt x="72" y="371"/>
                  <a:pt x="73" y="371"/>
                </a:cubicBezTo>
                <a:cubicBezTo>
                  <a:pt x="74" y="371"/>
                  <a:pt x="75" y="371"/>
                  <a:pt x="76" y="372"/>
                </a:cubicBezTo>
                <a:cubicBezTo>
                  <a:pt x="76" y="372"/>
                  <a:pt x="76" y="371"/>
                  <a:pt x="77" y="371"/>
                </a:cubicBezTo>
                <a:cubicBezTo>
                  <a:pt x="77" y="372"/>
                  <a:pt x="78" y="372"/>
                  <a:pt x="78" y="373"/>
                </a:cubicBezTo>
                <a:cubicBezTo>
                  <a:pt x="78" y="374"/>
                  <a:pt x="79" y="374"/>
                  <a:pt x="79" y="374"/>
                </a:cubicBezTo>
                <a:moveTo>
                  <a:pt x="76" y="374"/>
                </a:moveTo>
                <a:cubicBezTo>
                  <a:pt x="76" y="374"/>
                  <a:pt x="76" y="374"/>
                  <a:pt x="76" y="374"/>
                </a:cubicBezTo>
                <a:cubicBezTo>
                  <a:pt x="76" y="374"/>
                  <a:pt x="76" y="374"/>
                  <a:pt x="76" y="374"/>
                </a:cubicBezTo>
                <a:cubicBezTo>
                  <a:pt x="76" y="374"/>
                  <a:pt x="76" y="375"/>
                  <a:pt x="76" y="375"/>
                </a:cubicBezTo>
                <a:cubicBezTo>
                  <a:pt x="76" y="375"/>
                  <a:pt x="76" y="375"/>
                  <a:pt x="76" y="374"/>
                </a:cubicBezTo>
                <a:moveTo>
                  <a:pt x="112" y="203"/>
                </a:moveTo>
                <a:cubicBezTo>
                  <a:pt x="114" y="202"/>
                  <a:pt x="114" y="200"/>
                  <a:pt x="115" y="199"/>
                </a:cubicBezTo>
                <a:cubicBezTo>
                  <a:pt x="116" y="198"/>
                  <a:pt x="117" y="197"/>
                  <a:pt x="118" y="196"/>
                </a:cubicBezTo>
                <a:cubicBezTo>
                  <a:pt x="121" y="196"/>
                  <a:pt x="121" y="196"/>
                  <a:pt x="121" y="196"/>
                </a:cubicBezTo>
                <a:cubicBezTo>
                  <a:pt x="121" y="198"/>
                  <a:pt x="123" y="198"/>
                  <a:pt x="124" y="199"/>
                </a:cubicBezTo>
                <a:cubicBezTo>
                  <a:pt x="125" y="199"/>
                  <a:pt x="126" y="199"/>
                  <a:pt x="126" y="200"/>
                </a:cubicBezTo>
                <a:cubicBezTo>
                  <a:pt x="127" y="200"/>
                  <a:pt x="128" y="201"/>
                  <a:pt x="129" y="202"/>
                </a:cubicBezTo>
                <a:cubicBezTo>
                  <a:pt x="128" y="202"/>
                  <a:pt x="127" y="203"/>
                  <a:pt x="128" y="204"/>
                </a:cubicBezTo>
                <a:cubicBezTo>
                  <a:pt x="128" y="204"/>
                  <a:pt x="129" y="203"/>
                  <a:pt x="129" y="203"/>
                </a:cubicBezTo>
                <a:cubicBezTo>
                  <a:pt x="130" y="203"/>
                  <a:pt x="130" y="203"/>
                  <a:pt x="130" y="204"/>
                </a:cubicBezTo>
                <a:cubicBezTo>
                  <a:pt x="131" y="205"/>
                  <a:pt x="130" y="205"/>
                  <a:pt x="130" y="205"/>
                </a:cubicBezTo>
                <a:cubicBezTo>
                  <a:pt x="129" y="205"/>
                  <a:pt x="129" y="205"/>
                  <a:pt x="128" y="205"/>
                </a:cubicBezTo>
                <a:cubicBezTo>
                  <a:pt x="127" y="206"/>
                  <a:pt x="128" y="207"/>
                  <a:pt x="128" y="207"/>
                </a:cubicBezTo>
                <a:cubicBezTo>
                  <a:pt x="128" y="208"/>
                  <a:pt x="128" y="209"/>
                  <a:pt x="128" y="210"/>
                </a:cubicBezTo>
                <a:cubicBezTo>
                  <a:pt x="128" y="211"/>
                  <a:pt x="127" y="212"/>
                  <a:pt x="128" y="212"/>
                </a:cubicBezTo>
                <a:cubicBezTo>
                  <a:pt x="128" y="212"/>
                  <a:pt x="128" y="213"/>
                  <a:pt x="128" y="212"/>
                </a:cubicBezTo>
                <a:cubicBezTo>
                  <a:pt x="128" y="212"/>
                  <a:pt x="129" y="212"/>
                  <a:pt x="129" y="212"/>
                </a:cubicBezTo>
                <a:cubicBezTo>
                  <a:pt x="129" y="212"/>
                  <a:pt x="130" y="212"/>
                  <a:pt x="130" y="213"/>
                </a:cubicBezTo>
                <a:cubicBezTo>
                  <a:pt x="131" y="213"/>
                  <a:pt x="132" y="214"/>
                  <a:pt x="131" y="216"/>
                </a:cubicBezTo>
                <a:cubicBezTo>
                  <a:pt x="131" y="216"/>
                  <a:pt x="132" y="216"/>
                  <a:pt x="132" y="216"/>
                </a:cubicBezTo>
                <a:cubicBezTo>
                  <a:pt x="133" y="216"/>
                  <a:pt x="133" y="217"/>
                  <a:pt x="133" y="217"/>
                </a:cubicBezTo>
                <a:cubicBezTo>
                  <a:pt x="135" y="219"/>
                  <a:pt x="135" y="219"/>
                  <a:pt x="139" y="219"/>
                </a:cubicBezTo>
                <a:cubicBezTo>
                  <a:pt x="139" y="220"/>
                  <a:pt x="139" y="220"/>
                  <a:pt x="140" y="220"/>
                </a:cubicBezTo>
                <a:cubicBezTo>
                  <a:pt x="140" y="221"/>
                  <a:pt x="141" y="221"/>
                  <a:pt x="141" y="221"/>
                </a:cubicBezTo>
                <a:cubicBezTo>
                  <a:pt x="140" y="222"/>
                  <a:pt x="140" y="222"/>
                  <a:pt x="139" y="222"/>
                </a:cubicBezTo>
                <a:cubicBezTo>
                  <a:pt x="137" y="221"/>
                  <a:pt x="137" y="221"/>
                  <a:pt x="136" y="222"/>
                </a:cubicBezTo>
                <a:cubicBezTo>
                  <a:pt x="135" y="222"/>
                  <a:pt x="135" y="222"/>
                  <a:pt x="135" y="221"/>
                </a:cubicBezTo>
                <a:cubicBezTo>
                  <a:pt x="135" y="221"/>
                  <a:pt x="135" y="221"/>
                  <a:pt x="135" y="221"/>
                </a:cubicBezTo>
                <a:cubicBezTo>
                  <a:pt x="133" y="223"/>
                  <a:pt x="133" y="223"/>
                  <a:pt x="132" y="221"/>
                </a:cubicBezTo>
                <a:cubicBezTo>
                  <a:pt x="132" y="221"/>
                  <a:pt x="132" y="220"/>
                  <a:pt x="132" y="220"/>
                </a:cubicBezTo>
                <a:cubicBezTo>
                  <a:pt x="132" y="220"/>
                  <a:pt x="131" y="220"/>
                  <a:pt x="130" y="220"/>
                </a:cubicBezTo>
                <a:cubicBezTo>
                  <a:pt x="129" y="219"/>
                  <a:pt x="128" y="219"/>
                  <a:pt x="127" y="217"/>
                </a:cubicBezTo>
                <a:cubicBezTo>
                  <a:pt x="127" y="217"/>
                  <a:pt x="127" y="217"/>
                  <a:pt x="127" y="216"/>
                </a:cubicBezTo>
                <a:cubicBezTo>
                  <a:pt x="126" y="216"/>
                  <a:pt x="126" y="216"/>
                  <a:pt x="127" y="215"/>
                </a:cubicBezTo>
                <a:cubicBezTo>
                  <a:pt x="125" y="214"/>
                  <a:pt x="123" y="213"/>
                  <a:pt x="121" y="211"/>
                </a:cubicBezTo>
                <a:cubicBezTo>
                  <a:pt x="120" y="210"/>
                  <a:pt x="119" y="210"/>
                  <a:pt x="118" y="209"/>
                </a:cubicBezTo>
                <a:cubicBezTo>
                  <a:pt x="117" y="208"/>
                  <a:pt x="117" y="207"/>
                  <a:pt x="116" y="206"/>
                </a:cubicBezTo>
                <a:cubicBezTo>
                  <a:pt x="114" y="205"/>
                  <a:pt x="114" y="204"/>
                  <a:pt x="112" y="203"/>
                </a:cubicBezTo>
                <a:moveTo>
                  <a:pt x="125" y="211"/>
                </a:moveTo>
                <a:cubicBezTo>
                  <a:pt x="125" y="212"/>
                  <a:pt x="126" y="212"/>
                  <a:pt x="127" y="211"/>
                </a:cubicBezTo>
                <a:cubicBezTo>
                  <a:pt x="126" y="211"/>
                  <a:pt x="125" y="211"/>
                  <a:pt x="125" y="211"/>
                </a:cubicBezTo>
                <a:moveTo>
                  <a:pt x="131" y="218"/>
                </a:moveTo>
                <a:cubicBezTo>
                  <a:pt x="131" y="218"/>
                  <a:pt x="131" y="218"/>
                  <a:pt x="131" y="218"/>
                </a:cubicBezTo>
                <a:cubicBezTo>
                  <a:pt x="131" y="218"/>
                  <a:pt x="131" y="218"/>
                  <a:pt x="131" y="218"/>
                </a:cubicBezTo>
                <a:cubicBezTo>
                  <a:pt x="131" y="218"/>
                  <a:pt x="131" y="218"/>
                  <a:pt x="131" y="217"/>
                </a:cubicBezTo>
                <a:cubicBezTo>
                  <a:pt x="131" y="217"/>
                  <a:pt x="131" y="218"/>
                  <a:pt x="131" y="218"/>
                </a:cubicBezTo>
                <a:moveTo>
                  <a:pt x="256" y="156"/>
                </a:moveTo>
                <a:cubicBezTo>
                  <a:pt x="255" y="156"/>
                  <a:pt x="255" y="156"/>
                  <a:pt x="254" y="156"/>
                </a:cubicBezTo>
                <a:cubicBezTo>
                  <a:pt x="254" y="158"/>
                  <a:pt x="256" y="158"/>
                  <a:pt x="258" y="158"/>
                </a:cubicBezTo>
                <a:cubicBezTo>
                  <a:pt x="257" y="159"/>
                  <a:pt x="256" y="159"/>
                  <a:pt x="256" y="160"/>
                </a:cubicBezTo>
                <a:cubicBezTo>
                  <a:pt x="257" y="161"/>
                  <a:pt x="257" y="160"/>
                  <a:pt x="258" y="159"/>
                </a:cubicBezTo>
                <a:cubicBezTo>
                  <a:pt x="259" y="162"/>
                  <a:pt x="261" y="164"/>
                  <a:pt x="262" y="166"/>
                </a:cubicBezTo>
                <a:cubicBezTo>
                  <a:pt x="262" y="167"/>
                  <a:pt x="263" y="167"/>
                  <a:pt x="263" y="168"/>
                </a:cubicBezTo>
                <a:cubicBezTo>
                  <a:pt x="264" y="169"/>
                  <a:pt x="265" y="171"/>
                  <a:pt x="265" y="172"/>
                </a:cubicBezTo>
                <a:cubicBezTo>
                  <a:pt x="263" y="173"/>
                  <a:pt x="261" y="174"/>
                  <a:pt x="260" y="176"/>
                </a:cubicBezTo>
                <a:cubicBezTo>
                  <a:pt x="260" y="176"/>
                  <a:pt x="259" y="176"/>
                  <a:pt x="259" y="175"/>
                </a:cubicBezTo>
                <a:cubicBezTo>
                  <a:pt x="258" y="175"/>
                  <a:pt x="258" y="175"/>
                  <a:pt x="258" y="174"/>
                </a:cubicBezTo>
                <a:cubicBezTo>
                  <a:pt x="257" y="173"/>
                  <a:pt x="257" y="172"/>
                  <a:pt x="256" y="171"/>
                </a:cubicBezTo>
                <a:cubicBezTo>
                  <a:pt x="256" y="170"/>
                  <a:pt x="255" y="169"/>
                  <a:pt x="254" y="168"/>
                </a:cubicBezTo>
                <a:cubicBezTo>
                  <a:pt x="254" y="167"/>
                  <a:pt x="253" y="166"/>
                  <a:pt x="253" y="165"/>
                </a:cubicBezTo>
                <a:cubicBezTo>
                  <a:pt x="253" y="164"/>
                  <a:pt x="252" y="163"/>
                  <a:pt x="251" y="162"/>
                </a:cubicBezTo>
                <a:cubicBezTo>
                  <a:pt x="251" y="162"/>
                  <a:pt x="251" y="162"/>
                  <a:pt x="251" y="162"/>
                </a:cubicBezTo>
                <a:cubicBezTo>
                  <a:pt x="252" y="161"/>
                  <a:pt x="252" y="161"/>
                  <a:pt x="253" y="161"/>
                </a:cubicBezTo>
                <a:cubicBezTo>
                  <a:pt x="252" y="160"/>
                  <a:pt x="251" y="159"/>
                  <a:pt x="250" y="159"/>
                </a:cubicBezTo>
                <a:cubicBezTo>
                  <a:pt x="250" y="160"/>
                  <a:pt x="249" y="159"/>
                  <a:pt x="249" y="159"/>
                </a:cubicBezTo>
                <a:cubicBezTo>
                  <a:pt x="249" y="157"/>
                  <a:pt x="247" y="157"/>
                  <a:pt x="247" y="156"/>
                </a:cubicBezTo>
                <a:cubicBezTo>
                  <a:pt x="247" y="155"/>
                  <a:pt x="246" y="154"/>
                  <a:pt x="245" y="153"/>
                </a:cubicBezTo>
                <a:cubicBezTo>
                  <a:pt x="245" y="153"/>
                  <a:pt x="245" y="152"/>
                  <a:pt x="246" y="152"/>
                </a:cubicBezTo>
                <a:cubicBezTo>
                  <a:pt x="247" y="152"/>
                  <a:pt x="248" y="152"/>
                  <a:pt x="249" y="152"/>
                </a:cubicBezTo>
                <a:cubicBezTo>
                  <a:pt x="249" y="152"/>
                  <a:pt x="249" y="151"/>
                  <a:pt x="249" y="151"/>
                </a:cubicBezTo>
                <a:cubicBezTo>
                  <a:pt x="249" y="151"/>
                  <a:pt x="249" y="150"/>
                  <a:pt x="249" y="150"/>
                </a:cubicBezTo>
                <a:cubicBezTo>
                  <a:pt x="249" y="150"/>
                  <a:pt x="248" y="150"/>
                  <a:pt x="248" y="150"/>
                </a:cubicBezTo>
                <a:cubicBezTo>
                  <a:pt x="246" y="150"/>
                  <a:pt x="245" y="149"/>
                  <a:pt x="245" y="148"/>
                </a:cubicBezTo>
                <a:cubicBezTo>
                  <a:pt x="245" y="147"/>
                  <a:pt x="245" y="147"/>
                  <a:pt x="245" y="147"/>
                </a:cubicBezTo>
                <a:cubicBezTo>
                  <a:pt x="243" y="147"/>
                  <a:pt x="242" y="147"/>
                  <a:pt x="242" y="146"/>
                </a:cubicBezTo>
                <a:cubicBezTo>
                  <a:pt x="241" y="145"/>
                  <a:pt x="242" y="144"/>
                  <a:pt x="242" y="144"/>
                </a:cubicBezTo>
                <a:cubicBezTo>
                  <a:pt x="244" y="145"/>
                  <a:pt x="243" y="143"/>
                  <a:pt x="244" y="142"/>
                </a:cubicBezTo>
                <a:cubicBezTo>
                  <a:pt x="245" y="143"/>
                  <a:pt x="245" y="145"/>
                  <a:pt x="247" y="145"/>
                </a:cubicBezTo>
                <a:cubicBezTo>
                  <a:pt x="247" y="145"/>
                  <a:pt x="247" y="145"/>
                  <a:pt x="247" y="145"/>
                </a:cubicBezTo>
                <a:cubicBezTo>
                  <a:pt x="247" y="146"/>
                  <a:pt x="247" y="146"/>
                  <a:pt x="248" y="146"/>
                </a:cubicBezTo>
                <a:cubicBezTo>
                  <a:pt x="249" y="146"/>
                  <a:pt x="249" y="146"/>
                  <a:pt x="249" y="146"/>
                </a:cubicBezTo>
                <a:cubicBezTo>
                  <a:pt x="249" y="145"/>
                  <a:pt x="249" y="145"/>
                  <a:pt x="249" y="144"/>
                </a:cubicBezTo>
                <a:cubicBezTo>
                  <a:pt x="250" y="145"/>
                  <a:pt x="250" y="145"/>
                  <a:pt x="251" y="145"/>
                </a:cubicBezTo>
                <a:cubicBezTo>
                  <a:pt x="251" y="146"/>
                  <a:pt x="251" y="147"/>
                  <a:pt x="250" y="147"/>
                </a:cubicBezTo>
                <a:cubicBezTo>
                  <a:pt x="250" y="147"/>
                  <a:pt x="249" y="147"/>
                  <a:pt x="249" y="148"/>
                </a:cubicBezTo>
                <a:cubicBezTo>
                  <a:pt x="249" y="148"/>
                  <a:pt x="249" y="148"/>
                  <a:pt x="249" y="148"/>
                </a:cubicBezTo>
                <a:cubicBezTo>
                  <a:pt x="251" y="148"/>
                  <a:pt x="252" y="148"/>
                  <a:pt x="253" y="150"/>
                </a:cubicBezTo>
                <a:cubicBezTo>
                  <a:pt x="253" y="150"/>
                  <a:pt x="253" y="150"/>
                  <a:pt x="253" y="150"/>
                </a:cubicBezTo>
                <a:cubicBezTo>
                  <a:pt x="254" y="151"/>
                  <a:pt x="254" y="151"/>
                  <a:pt x="253" y="152"/>
                </a:cubicBezTo>
                <a:cubicBezTo>
                  <a:pt x="253" y="153"/>
                  <a:pt x="254" y="154"/>
                  <a:pt x="255" y="154"/>
                </a:cubicBezTo>
                <a:cubicBezTo>
                  <a:pt x="256" y="154"/>
                  <a:pt x="255" y="155"/>
                  <a:pt x="256" y="156"/>
                </a:cubicBezTo>
                <a:moveTo>
                  <a:pt x="251" y="155"/>
                </a:moveTo>
                <a:cubicBezTo>
                  <a:pt x="250" y="155"/>
                  <a:pt x="250" y="155"/>
                  <a:pt x="250" y="155"/>
                </a:cubicBezTo>
                <a:cubicBezTo>
                  <a:pt x="250" y="155"/>
                  <a:pt x="250" y="156"/>
                  <a:pt x="250" y="156"/>
                </a:cubicBezTo>
                <a:cubicBezTo>
                  <a:pt x="250" y="156"/>
                  <a:pt x="250" y="156"/>
                  <a:pt x="250" y="156"/>
                </a:cubicBezTo>
                <a:cubicBezTo>
                  <a:pt x="251" y="156"/>
                  <a:pt x="251" y="155"/>
                  <a:pt x="251" y="155"/>
                </a:cubicBezTo>
                <a:cubicBezTo>
                  <a:pt x="251" y="155"/>
                  <a:pt x="251" y="155"/>
                  <a:pt x="250" y="156"/>
                </a:cubicBezTo>
                <a:cubicBezTo>
                  <a:pt x="250" y="156"/>
                  <a:pt x="250" y="156"/>
                  <a:pt x="250" y="156"/>
                </a:cubicBezTo>
                <a:cubicBezTo>
                  <a:pt x="250" y="156"/>
                  <a:pt x="250" y="156"/>
                  <a:pt x="250" y="156"/>
                </a:cubicBezTo>
                <a:cubicBezTo>
                  <a:pt x="249" y="156"/>
                  <a:pt x="249" y="156"/>
                  <a:pt x="249" y="157"/>
                </a:cubicBezTo>
                <a:cubicBezTo>
                  <a:pt x="250" y="157"/>
                  <a:pt x="250" y="156"/>
                  <a:pt x="251" y="155"/>
                </a:cubicBezTo>
                <a:moveTo>
                  <a:pt x="255" y="167"/>
                </a:moveTo>
                <a:cubicBezTo>
                  <a:pt x="255" y="167"/>
                  <a:pt x="256" y="167"/>
                  <a:pt x="257" y="167"/>
                </a:cubicBezTo>
                <a:cubicBezTo>
                  <a:pt x="256" y="166"/>
                  <a:pt x="255" y="166"/>
                  <a:pt x="255" y="167"/>
                </a:cubicBezTo>
                <a:moveTo>
                  <a:pt x="254" y="161"/>
                </a:moveTo>
                <a:cubicBezTo>
                  <a:pt x="254" y="162"/>
                  <a:pt x="254" y="162"/>
                  <a:pt x="254" y="162"/>
                </a:cubicBezTo>
                <a:cubicBezTo>
                  <a:pt x="254" y="162"/>
                  <a:pt x="254" y="162"/>
                  <a:pt x="254" y="162"/>
                </a:cubicBezTo>
                <a:cubicBezTo>
                  <a:pt x="254" y="162"/>
                  <a:pt x="255" y="162"/>
                  <a:pt x="255" y="162"/>
                </a:cubicBezTo>
                <a:cubicBezTo>
                  <a:pt x="255" y="162"/>
                  <a:pt x="254" y="162"/>
                  <a:pt x="254" y="161"/>
                </a:cubicBezTo>
                <a:moveTo>
                  <a:pt x="255" y="164"/>
                </a:moveTo>
                <a:cubicBezTo>
                  <a:pt x="254" y="164"/>
                  <a:pt x="254" y="164"/>
                  <a:pt x="254" y="163"/>
                </a:cubicBezTo>
                <a:cubicBezTo>
                  <a:pt x="254" y="163"/>
                  <a:pt x="254" y="164"/>
                  <a:pt x="254" y="164"/>
                </a:cubicBezTo>
                <a:cubicBezTo>
                  <a:pt x="254" y="164"/>
                  <a:pt x="254" y="164"/>
                  <a:pt x="254" y="164"/>
                </a:cubicBezTo>
                <a:cubicBezTo>
                  <a:pt x="254" y="164"/>
                  <a:pt x="254" y="164"/>
                  <a:pt x="255" y="164"/>
                </a:cubicBezTo>
                <a:moveTo>
                  <a:pt x="345" y="689"/>
                </a:moveTo>
                <a:cubicBezTo>
                  <a:pt x="345" y="688"/>
                  <a:pt x="345" y="687"/>
                  <a:pt x="345" y="685"/>
                </a:cubicBezTo>
                <a:cubicBezTo>
                  <a:pt x="347" y="685"/>
                  <a:pt x="348" y="685"/>
                  <a:pt x="349" y="685"/>
                </a:cubicBezTo>
                <a:cubicBezTo>
                  <a:pt x="350" y="687"/>
                  <a:pt x="352" y="686"/>
                  <a:pt x="353" y="686"/>
                </a:cubicBezTo>
                <a:cubicBezTo>
                  <a:pt x="354" y="687"/>
                  <a:pt x="353" y="689"/>
                  <a:pt x="353" y="690"/>
                </a:cubicBezTo>
                <a:cubicBezTo>
                  <a:pt x="353" y="690"/>
                  <a:pt x="352" y="690"/>
                  <a:pt x="351" y="690"/>
                </a:cubicBezTo>
                <a:cubicBezTo>
                  <a:pt x="351" y="690"/>
                  <a:pt x="351" y="690"/>
                  <a:pt x="351" y="690"/>
                </a:cubicBezTo>
                <a:cubicBezTo>
                  <a:pt x="351" y="690"/>
                  <a:pt x="351" y="691"/>
                  <a:pt x="351" y="691"/>
                </a:cubicBezTo>
                <a:cubicBezTo>
                  <a:pt x="352" y="691"/>
                  <a:pt x="353" y="691"/>
                  <a:pt x="354" y="691"/>
                </a:cubicBezTo>
                <a:cubicBezTo>
                  <a:pt x="354" y="691"/>
                  <a:pt x="354" y="691"/>
                  <a:pt x="354" y="691"/>
                </a:cubicBezTo>
                <a:cubicBezTo>
                  <a:pt x="354" y="691"/>
                  <a:pt x="353" y="691"/>
                  <a:pt x="353" y="691"/>
                </a:cubicBezTo>
                <a:cubicBezTo>
                  <a:pt x="353" y="691"/>
                  <a:pt x="353" y="691"/>
                  <a:pt x="353" y="691"/>
                </a:cubicBezTo>
                <a:cubicBezTo>
                  <a:pt x="354" y="691"/>
                  <a:pt x="354" y="691"/>
                  <a:pt x="354" y="692"/>
                </a:cubicBezTo>
                <a:cubicBezTo>
                  <a:pt x="354" y="692"/>
                  <a:pt x="354" y="691"/>
                  <a:pt x="354" y="691"/>
                </a:cubicBezTo>
                <a:cubicBezTo>
                  <a:pt x="353" y="690"/>
                  <a:pt x="353" y="690"/>
                  <a:pt x="353" y="690"/>
                </a:cubicBezTo>
                <a:cubicBezTo>
                  <a:pt x="355" y="690"/>
                  <a:pt x="356" y="691"/>
                  <a:pt x="356" y="693"/>
                </a:cubicBezTo>
                <a:cubicBezTo>
                  <a:pt x="354" y="693"/>
                  <a:pt x="352" y="693"/>
                  <a:pt x="350" y="693"/>
                </a:cubicBezTo>
                <a:cubicBezTo>
                  <a:pt x="349" y="693"/>
                  <a:pt x="349" y="692"/>
                  <a:pt x="348" y="692"/>
                </a:cubicBezTo>
                <a:cubicBezTo>
                  <a:pt x="348" y="692"/>
                  <a:pt x="347" y="693"/>
                  <a:pt x="347" y="693"/>
                </a:cubicBezTo>
                <a:cubicBezTo>
                  <a:pt x="347" y="694"/>
                  <a:pt x="347" y="695"/>
                  <a:pt x="346" y="696"/>
                </a:cubicBezTo>
                <a:cubicBezTo>
                  <a:pt x="346" y="697"/>
                  <a:pt x="346" y="698"/>
                  <a:pt x="346" y="699"/>
                </a:cubicBezTo>
                <a:cubicBezTo>
                  <a:pt x="345" y="699"/>
                  <a:pt x="345" y="700"/>
                  <a:pt x="345" y="701"/>
                </a:cubicBezTo>
                <a:cubicBezTo>
                  <a:pt x="345" y="702"/>
                  <a:pt x="345" y="703"/>
                  <a:pt x="345" y="703"/>
                </a:cubicBezTo>
                <a:cubicBezTo>
                  <a:pt x="344" y="704"/>
                  <a:pt x="344" y="705"/>
                  <a:pt x="344" y="706"/>
                </a:cubicBezTo>
                <a:cubicBezTo>
                  <a:pt x="344" y="706"/>
                  <a:pt x="343" y="707"/>
                  <a:pt x="343" y="707"/>
                </a:cubicBezTo>
                <a:cubicBezTo>
                  <a:pt x="343" y="708"/>
                  <a:pt x="342" y="707"/>
                  <a:pt x="341" y="708"/>
                </a:cubicBezTo>
                <a:cubicBezTo>
                  <a:pt x="340" y="709"/>
                  <a:pt x="340" y="708"/>
                  <a:pt x="339" y="708"/>
                </a:cubicBezTo>
                <a:cubicBezTo>
                  <a:pt x="339" y="708"/>
                  <a:pt x="338" y="707"/>
                  <a:pt x="337" y="708"/>
                </a:cubicBezTo>
                <a:cubicBezTo>
                  <a:pt x="338" y="709"/>
                  <a:pt x="339" y="710"/>
                  <a:pt x="340" y="710"/>
                </a:cubicBezTo>
                <a:cubicBezTo>
                  <a:pt x="340" y="710"/>
                  <a:pt x="341" y="710"/>
                  <a:pt x="341" y="710"/>
                </a:cubicBezTo>
                <a:cubicBezTo>
                  <a:pt x="341" y="710"/>
                  <a:pt x="340" y="711"/>
                  <a:pt x="340" y="711"/>
                </a:cubicBezTo>
                <a:cubicBezTo>
                  <a:pt x="339" y="711"/>
                  <a:pt x="339" y="711"/>
                  <a:pt x="339" y="712"/>
                </a:cubicBezTo>
                <a:cubicBezTo>
                  <a:pt x="338" y="712"/>
                  <a:pt x="338" y="712"/>
                  <a:pt x="339" y="713"/>
                </a:cubicBezTo>
                <a:cubicBezTo>
                  <a:pt x="338" y="714"/>
                  <a:pt x="337" y="713"/>
                  <a:pt x="336" y="713"/>
                </a:cubicBezTo>
                <a:cubicBezTo>
                  <a:pt x="335" y="713"/>
                  <a:pt x="336" y="712"/>
                  <a:pt x="335" y="711"/>
                </a:cubicBezTo>
                <a:cubicBezTo>
                  <a:pt x="336" y="711"/>
                  <a:pt x="337" y="710"/>
                  <a:pt x="337" y="710"/>
                </a:cubicBezTo>
                <a:cubicBezTo>
                  <a:pt x="337" y="710"/>
                  <a:pt x="336" y="709"/>
                  <a:pt x="336" y="709"/>
                </a:cubicBezTo>
                <a:cubicBezTo>
                  <a:pt x="336" y="707"/>
                  <a:pt x="336" y="706"/>
                  <a:pt x="336" y="704"/>
                </a:cubicBezTo>
                <a:cubicBezTo>
                  <a:pt x="336" y="703"/>
                  <a:pt x="338" y="703"/>
                  <a:pt x="337" y="701"/>
                </a:cubicBezTo>
                <a:cubicBezTo>
                  <a:pt x="337" y="700"/>
                  <a:pt x="337" y="699"/>
                  <a:pt x="337" y="698"/>
                </a:cubicBezTo>
                <a:cubicBezTo>
                  <a:pt x="339" y="697"/>
                  <a:pt x="338" y="695"/>
                  <a:pt x="338" y="693"/>
                </a:cubicBezTo>
                <a:cubicBezTo>
                  <a:pt x="339" y="692"/>
                  <a:pt x="339" y="691"/>
                  <a:pt x="340" y="690"/>
                </a:cubicBezTo>
                <a:cubicBezTo>
                  <a:pt x="340" y="690"/>
                  <a:pt x="341" y="690"/>
                  <a:pt x="341" y="689"/>
                </a:cubicBezTo>
                <a:cubicBezTo>
                  <a:pt x="341" y="689"/>
                  <a:pt x="342" y="689"/>
                  <a:pt x="342" y="689"/>
                </a:cubicBezTo>
                <a:cubicBezTo>
                  <a:pt x="343" y="689"/>
                  <a:pt x="343" y="689"/>
                  <a:pt x="343" y="690"/>
                </a:cubicBezTo>
                <a:cubicBezTo>
                  <a:pt x="343" y="690"/>
                  <a:pt x="343" y="690"/>
                  <a:pt x="343" y="690"/>
                </a:cubicBezTo>
                <a:cubicBezTo>
                  <a:pt x="343" y="690"/>
                  <a:pt x="343" y="690"/>
                  <a:pt x="343" y="690"/>
                </a:cubicBezTo>
                <a:cubicBezTo>
                  <a:pt x="342" y="690"/>
                  <a:pt x="342" y="690"/>
                  <a:pt x="342" y="691"/>
                </a:cubicBezTo>
                <a:cubicBezTo>
                  <a:pt x="342" y="691"/>
                  <a:pt x="343" y="690"/>
                  <a:pt x="343" y="690"/>
                </a:cubicBezTo>
                <a:cubicBezTo>
                  <a:pt x="343" y="690"/>
                  <a:pt x="343" y="690"/>
                  <a:pt x="344" y="689"/>
                </a:cubicBezTo>
                <a:cubicBezTo>
                  <a:pt x="344" y="689"/>
                  <a:pt x="344" y="689"/>
                  <a:pt x="345" y="689"/>
                </a:cubicBezTo>
                <a:cubicBezTo>
                  <a:pt x="346" y="689"/>
                  <a:pt x="345" y="689"/>
                  <a:pt x="345" y="689"/>
                </a:cubicBezTo>
                <a:cubicBezTo>
                  <a:pt x="345" y="689"/>
                  <a:pt x="345" y="689"/>
                  <a:pt x="345" y="689"/>
                </a:cubicBezTo>
                <a:cubicBezTo>
                  <a:pt x="345" y="689"/>
                  <a:pt x="345" y="689"/>
                  <a:pt x="345" y="689"/>
                </a:cubicBezTo>
                <a:cubicBezTo>
                  <a:pt x="345" y="689"/>
                  <a:pt x="345" y="690"/>
                  <a:pt x="345" y="690"/>
                </a:cubicBezTo>
                <a:cubicBezTo>
                  <a:pt x="345" y="690"/>
                  <a:pt x="346" y="689"/>
                  <a:pt x="345" y="689"/>
                </a:cubicBezTo>
                <a:moveTo>
                  <a:pt x="337" y="740"/>
                </a:moveTo>
                <a:cubicBezTo>
                  <a:pt x="335" y="747"/>
                  <a:pt x="335" y="748"/>
                  <a:pt x="335" y="749"/>
                </a:cubicBezTo>
                <a:cubicBezTo>
                  <a:pt x="337" y="750"/>
                  <a:pt x="338" y="751"/>
                  <a:pt x="340" y="750"/>
                </a:cubicBezTo>
                <a:cubicBezTo>
                  <a:pt x="342" y="750"/>
                  <a:pt x="343" y="752"/>
                  <a:pt x="344" y="751"/>
                </a:cubicBezTo>
                <a:cubicBezTo>
                  <a:pt x="345" y="753"/>
                  <a:pt x="346" y="752"/>
                  <a:pt x="347" y="752"/>
                </a:cubicBezTo>
                <a:cubicBezTo>
                  <a:pt x="349" y="752"/>
                  <a:pt x="350" y="754"/>
                  <a:pt x="351" y="753"/>
                </a:cubicBezTo>
                <a:cubicBezTo>
                  <a:pt x="351" y="753"/>
                  <a:pt x="352" y="755"/>
                  <a:pt x="351" y="755"/>
                </a:cubicBezTo>
                <a:cubicBezTo>
                  <a:pt x="351" y="755"/>
                  <a:pt x="351" y="756"/>
                  <a:pt x="350" y="757"/>
                </a:cubicBezTo>
                <a:cubicBezTo>
                  <a:pt x="350" y="757"/>
                  <a:pt x="349" y="758"/>
                  <a:pt x="348" y="758"/>
                </a:cubicBezTo>
                <a:cubicBezTo>
                  <a:pt x="347" y="757"/>
                  <a:pt x="347" y="756"/>
                  <a:pt x="347" y="754"/>
                </a:cubicBezTo>
                <a:cubicBezTo>
                  <a:pt x="346" y="754"/>
                  <a:pt x="346" y="755"/>
                  <a:pt x="346" y="755"/>
                </a:cubicBezTo>
                <a:cubicBezTo>
                  <a:pt x="345" y="756"/>
                  <a:pt x="345" y="756"/>
                  <a:pt x="345" y="757"/>
                </a:cubicBezTo>
                <a:cubicBezTo>
                  <a:pt x="344" y="757"/>
                  <a:pt x="343" y="756"/>
                  <a:pt x="343" y="756"/>
                </a:cubicBezTo>
                <a:cubicBezTo>
                  <a:pt x="342" y="755"/>
                  <a:pt x="342" y="755"/>
                  <a:pt x="341" y="755"/>
                </a:cubicBezTo>
                <a:cubicBezTo>
                  <a:pt x="341" y="754"/>
                  <a:pt x="340" y="754"/>
                  <a:pt x="340" y="755"/>
                </a:cubicBezTo>
                <a:cubicBezTo>
                  <a:pt x="340" y="755"/>
                  <a:pt x="340" y="755"/>
                  <a:pt x="340" y="755"/>
                </a:cubicBezTo>
                <a:cubicBezTo>
                  <a:pt x="340" y="756"/>
                  <a:pt x="340" y="756"/>
                  <a:pt x="340" y="756"/>
                </a:cubicBezTo>
                <a:cubicBezTo>
                  <a:pt x="339" y="756"/>
                  <a:pt x="338" y="756"/>
                  <a:pt x="337" y="756"/>
                </a:cubicBezTo>
                <a:cubicBezTo>
                  <a:pt x="336" y="755"/>
                  <a:pt x="337" y="755"/>
                  <a:pt x="337" y="755"/>
                </a:cubicBezTo>
                <a:cubicBezTo>
                  <a:pt x="337" y="754"/>
                  <a:pt x="336" y="753"/>
                  <a:pt x="334" y="753"/>
                </a:cubicBezTo>
                <a:cubicBezTo>
                  <a:pt x="333" y="753"/>
                  <a:pt x="332" y="753"/>
                  <a:pt x="332" y="752"/>
                </a:cubicBezTo>
                <a:cubicBezTo>
                  <a:pt x="332" y="751"/>
                  <a:pt x="332" y="751"/>
                  <a:pt x="331" y="750"/>
                </a:cubicBezTo>
                <a:cubicBezTo>
                  <a:pt x="331" y="751"/>
                  <a:pt x="330" y="752"/>
                  <a:pt x="330" y="752"/>
                </a:cubicBezTo>
                <a:cubicBezTo>
                  <a:pt x="330" y="752"/>
                  <a:pt x="329" y="752"/>
                  <a:pt x="329" y="751"/>
                </a:cubicBezTo>
                <a:cubicBezTo>
                  <a:pt x="329" y="752"/>
                  <a:pt x="328" y="752"/>
                  <a:pt x="328" y="753"/>
                </a:cubicBezTo>
                <a:cubicBezTo>
                  <a:pt x="328" y="753"/>
                  <a:pt x="328" y="753"/>
                  <a:pt x="329" y="754"/>
                </a:cubicBezTo>
                <a:cubicBezTo>
                  <a:pt x="328" y="754"/>
                  <a:pt x="328" y="755"/>
                  <a:pt x="327" y="755"/>
                </a:cubicBezTo>
                <a:cubicBezTo>
                  <a:pt x="327" y="755"/>
                  <a:pt x="327" y="755"/>
                  <a:pt x="327" y="755"/>
                </a:cubicBezTo>
                <a:cubicBezTo>
                  <a:pt x="327" y="753"/>
                  <a:pt x="327" y="752"/>
                  <a:pt x="327" y="751"/>
                </a:cubicBezTo>
                <a:cubicBezTo>
                  <a:pt x="327" y="750"/>
                  <a:pt x="326" y="749"/>
                  <a:pt x="328" y="748"/>
                </a:cubicBezTo>
                <a:cubicBezTo>
                  <a:pt x="328" y="747"/>
                  <a:pt x="328" y="746"/>
                  <a:pt x="328" y="745"/>
                </a:cubicBezTo>
                <a:cubicBezTo>
                  <a:pt x="329" y="744"/>
                  <a:pt x="329" y="743"/>
                  <a:pt x="329" y="742"/>
                </a:cubicBezTo>
                <a:cubicBezTo>
                  <a:pt x="329" y="741"/>
                  <a:pt x="329" y="741"/>
                  <a:pt x="329" y="740"/>
                </a:cubicBezTo>
                <a:cubicBezTo>
                  <a:pt x="330" y="740"/>
                  <a:pt x="329" y="738"/>
                  <a:pt x="330" y="737"/>
                </a:cubicBezTo>
                <a:cubicBezTo>
                  <a:pt x="330" y="737"/>
                  <a:pt x="330" y="737"/>
                  <a:pt x="331" y="738"/>
                </a:cubicBezTo>
                <a:cubicBezTo>
                  <a:pt x="331" y="738"/>
                  <a:pt x="331" y="738"/>
                  <a:pt x="331" y="738"/>
                </a:cubicBezTo>
                <a:cubicBezTo>
                  <a:pt x="332" y="737"/>
                  <a:pt x="331" y="736"/>
                  <a:pt x="332" y="736"/>
                </a:cubicBezTo>
                <a:cubicBezTo>
                  <a:pt x="332" y="735"/>
                  <a:pt x="331" y="735"/>
                  <a:pt x="332" y="734"/>
                </a:cubicBezTo>
                <a:cubicBezTo>
                  <a:pt x="333" y="734"/>
                  <a:pt x="332" y="733"/>
                  <a:pt x="332" y="733"/>
                </a:cubicBezTo>
                <a:cubicBezTo>
                  <a:pt x="332" y="733"/>
                  <a:pt x="332" y="732"/>
                  <a:pt x="332" y="732"/>
                </a:cubicBezTo>
                <a:cubicBezTo>
                  <a:pt x="334" y="732"/>
                  <a:pt x="336" y="732"/>
                  <a:pt x="338" y="732"/>
                </a:cubicBezTo>
                <a:cubicBezTo>
                  <a:pt x="338" y="732"/>
                  <a:pt x="338" y="733"/>
                  <a:pt x="338" y="734"/>
                </a:cubicBezTo>
                <a:cubicBezTo>
                  <a:pt x="338" y="734"/>
                  <a:pt x="337" y="734"/>
                  <a:pt x="337" y="735"/>
                </a:cubicBezTo>
                <a:cubicBezTo>
                  <a:pt x="337" y="735"/>
                  <a:pt x="337" y="736"/>
                  <a:pt x="337" y="736"/>
                </a:cubicBezTo>
                <a:cubicBezTo>
                  <a:pt x="337" y="737"/>
                  <a:pt x="337" y="737"/>
                  <a:pt x="337" y="738"/>
                </a:cubicBezTo>
                <a:cubicBezTo>
                  <a:pt x="337" y="739"/>
                  <a:pt x="336" y="739"/>
                  <a:pt x="336" y="741"/>
                </a:cubicBezTo>
                <a:cubicBezTo>
                  <a:pt x="336" y="741"/>
                  <a:pt x="336" y="742"/>
                  <a:pt x="336" y="743"/>
                </a:cubicBezTo>
                <a:cubicBezTo>
                  <a:pt x="336" y="744"/>
                  <a:pt x="336" y="745"/>
                  <a:pt x="337" y="740"/>
                </a:cubicBezTo>
                <a:cubicBezTo>
                  <a:pt x="337" y="734"/>
                  <a:pt x="337" y="734"/>
                  <a:pt x="337" y="734"/>
                </a:cubicBezTo>
                <a:cubicBezTo>
                  <a:pt x="337" y="734"/>
                  <a:pt x="337" y="734"/>
                  <a:pt x="337" y="734"/>
                </a:cubicBezTo>
                <a:cubicBezTo>
                  <a:pt x="337" y="734"/>
                  <a:pt x="337" y="733"/>
                  <a:pt x="336" y="734"/>
                </a:cubicBezTo>
                <a:cubicBezTo>
                  <a:pt x="336" y="734"/>
                  <a:pt x="337" y="734"/>
                  <a:pt x="337" y="740"/>
                </a:cubicBezTo>
                <a:moveTo>
                  <a:pt x="333" y="741"/>
                </a:moveTo>
                <a:cubicBezTo>
                  <a:pt x="333" y="742"/>
                  <a:pt x="334" y="742"/>
                  <a:pt x="334" y="741"/>
                </a:cubicBezTo>
                <a:cubicBezTo>
                  <a:pt x="334" y="741"/>
                  <a:pt x="333" y="741"/>
                  <a:pt x="333" y="741"/>
                </a:cubicBezTo>
                <a:moveTo>
                  <a:pt x="349" y="756"/>
                </a:moveTo>
                <a:cubicBezTo>
                  <a:pt x="349" y="756"/>
                  <a:pt x="349" y="756"/>
                  <a:pt x="350" y="756"/>
                </a:cubicBezTo>
                <a:cubicBezTo>
                  <a:pt x="349" y="756"/>
                  <a:pt x="349" y="755"/>
                  <a:pt x="349" y="755"/>
                </a:cubicBezTo>
                <a:cubicBezTo>
                  <a:pt x="349" y="755"/>
                  <a:pt x="349" y="756"/>
                  <a:pt x="349" y="756"/>
                </a:cubicBezTo>
                <a:cubicBezTo>
                  <a:pt x="349" y="756"/>
                  <a:pt x="349" y="756"/>
                  <a:pt x="349" y="756"/>
                </a:cubicBezTo>
                <a:moveTo>
                  <a:pt x="275" y="103"/>
                </a:moveTo>
                <a:cubicBezTo>
                  <a:pt x="273" y="104"/>
                  <a:pt x="272" y="105"/>
                  <a:pt x="271" y="105"/>
                </a:cubicBezTo>
                <a:cubicBezTo>
                  <a:pt x="271" y="105"/>
                  <a:pt x="270" y="104"/>
                  <a:pt x="270" y="103"/>
                </a:cubicBezTo>
                <a:cubicBezTo>
                  <a:pt x="270" y="102"/>
                  <a:pt x="270" y="101"/>
                  <a:pt x="270" y="100"/>
                </a:cubicBezTo>
                <a:cubicBezTo>
                  <a:pt x="270" y="98"/>
                  <a:pt x="270" y="96"/>
                  <a:pt x="269" y="94"/>
                </a:cubicBezTo>
                <a:cubicBezTo>
                  <a:pt x="269" y="94"/>
                  <a:pt x="269" y="92"/>
                  <a:pt x="269" y="92"/>
                </a:cubicBezTo>
                <a:cubicBezTo>
                  <a:pt x="268" y="91"/>
                  <a:pt x="267" y="91"/>
                  <a:pt x="266" y="92"/>
                </a:cubicBezTo>
                <a:cubicBezTo>
                  <a:pt x="265" y="92"/>
                  <a:pt x="265" y="91"/>
                  <a:pt x="265" y="91"/>
                </a:cubicBezTo>
                <a:cubicBezTo>
                  <a:pt x="264" y="90"/>
                  <a:pt x="265" y="89"/>
                  <a:pt x="264" y="88"/>
                </a:cubicBezTo>
                <a:cubicBezTo>
                  <a:pt x="262" y="88"/>
                  <a:pt x="262" y="86"/>
                  <a:pt x="262" y="85"/>
                </a:cubicBezTo>
                <a:cubicBezTo>
                  <a:pt x="262" y="85"/>
                  <a:pt x="261" y="85"/>
                  <a:pt x="261" y="84"/>
                </a:cubicBezTo>
                <a:cubicBezTo>
                  <a:pt x="262" y="83"/>
                  <a:pt x="260" y="82"/>
                  <a:pt x="260" y="80"/>
                </a:cubicBezTo>
                <a:cubicBezTo>
                  <a:pt x="262" y="79"/>
                  <a:pt x="264" y="79"/>
                  <a:pt x="265" y="77"/>
                </a:cubicBezTo>
                <a:cubicBezTo>
                  <a:pt x="266" y="77"/>
                  <a:pt x="266" y="77"/>
                  <a:pt x="267" y="77"/>
                </a:cubicBezTo>
                <a:cubicBezTo>
                  <a:pt x="268" y="77"/>
                  <a:pt x="268" y="76"/>
                  <a:pt x="269" y="76"/>
                </a:cubicBezTo>
                <a:cubicBezTo>
                  <a:pt x="269" y="78"/>
                  <a:pt x="271" y="80"/>
                  <a:pt x="271" y="82"/>
                </a:cubicBezTo>
                <a:cubicBezTo>
                  <a:pt x="272" y="82"/>
                  <a:pt x="271" y="84"/>
                  <a:pt x="272" y="84"/>
                </a:cubicBezTo>
                <a:cubicBezTo>
                  <a:pt x="273" y="85"/>
                  <a:pt x="273" y="86"/>
                  <a:pt x="274" y="87"/>
                </a:cubicBezTo>
                <a:cubicBezTo>
                  <a:pt x="273" y="89"/>
                  <a:pt x="275" y="91"/>
                  <a:pt x="275" y="94"/>
                </a:cubicBezTo>
                <a:cubicBezTo>
                  <a:pt x="275" y="95"/>
                  <a:pt x="275" y="96"/>
                  <a:pt x="274" y="96"/>
                </a:cubicBezTo>
                <a:cubicBezTo>
                  <a:pt x="274" y="97"/>
                  <a:pt x="273" y="98"/>
                  <a:pt x="274" y="98"/>
                </a:cubicBezTo>
                <a:cubicBezTo>
                  <a:pt x="275" y="100"/>
                  <a:pt x="274" y="101"/>
                  <a:pt x="275" y="103"/>
                </a:cubicBezTo>
                <a:moveTo>
                  <a:pt x="494" y="137"/>
                </a:moveTo>
                <a:cubicBezTo>
                  <a:pt x="503" y="140"/>
                  <a:pt x="503" y="140"/>
                  <a:pt x="503" y="140"/>
                </a:cubicBezTo>
                <a:cubicBezTo>
                  <a:pt x="504" y="141"/>
                  <a:pt x="505" y="141"/>
                  <a:pt x="504" y="142"/>
                </a:cubicBezTo>
                <a:cubicBezTo>
                  <a:pt x="503" y="142"/>
                  <a:pt x="503" y="142"/>
                  <a:pt x="503" y="142"/>
                </a:cubicBezTo>
                <a:cubicBezTo>
                  <a:pt x="503" y="143"/>
                  <a:pt x="503" y="144"/>
                  <a:pt x="503" y="145"/>
                </a:cubicBezTo>
                <a:cubicBezTo>
                  <a:pt x="502" y="146"/>
                  <a:pt x="502" y="146"/>
                  <a:pt x="502" y="147"/>
                </a:cubicBezTo>
                <a:cubicBezTo>
                  <a:pt x="501" y="147"/>
                  <a:pt x="499" y="148"/>
                  <a:pt x="498" y="146"/>
                </a:cubicBezTo>
                <a:cubicBezTo>
                  <a:pt x="498" y="146"/>
                  <a:pt x="498" y="146"/>
                  <a:pt x="497" y="146"/>
                </a:cubicBezTo>
                <a:cubicBezTo>
                  <a:pt x="495" y="147"/>
                  <a:pt x="494" y="145"/>
                  <a:pt x="492" y="145"/>
                </a:cubicBezTo>
                <a:cubicBezTo>
                  <a:pt x="492" y="144"/>
                  <a:pt x="490" y="145"/>
                  <a:pt x="490" y="144"/>
                </a:cubicBezTo>
                <a:cubicBezTo>
                  <a:pt x="489" y="144"/>
                  <a:pt x="488" y="143"/>
                  <a:pt x="487" y="143"/>
                </a:cubicBezTo>
                <a:cubicBezTo>
                  <a:pt x="486" y="143"/>
                  <a:pt x="486" y="143"/>
                  <a:pt x="486" y="143"/>
                </a:cubicBezTo>
                <a:cubicBezTo>
                  <a:pt x="486" y="142"/>
                  <a:pt x="486" y="142"/>
                  <a:pt x="485" y="141"/>
                </a:cubicBezTo>
                <a:cubicBezTo>
                  <a:pt x="485" y="140"/>
                  <a:pt x="484" y="140"/>
                  <a:pt x="483" y="141"/>
                </a:cubicBezTo>
                <a:cubicBezTo>
                  <a:pt x="482" y="142"/>
                  <a:pt x="482" y="141"/>
                  <a:pt x="481" y="141"/>
                </a:cubicBezTo>
                <a:cubicBezTo>
                  <a:pt x="481" y="141"/>
                  <a:pt x="480" y="141"/>
                  <a:pt x="480" y="141"/>
                </a:cubicBezTo>
                <a:cubicBezTo>
                  <a:pt x="480" y="141"/>
                  <a:pt x="479" y="141"/>
                  <a:pt x="479" y="141"/>
                </a:cubicBezTo>
                <a:cubicBezTo>
                  <a:pt x="479" y="141"/>
                  <a:pt x="479" y="141"/>
                  <a:pt x="478" y="141"/>
                </a:cubicBezTo>
                <a:cubicBezTo>
                  <a:pt x="477" y="141"/>
                  <a:pt x="478" y="140"/>
                  <a:pt x="477" y="140"/>
                </a:cubicBezTo>
                <a:cubicBezTo>
                  <a:pt x="477" y="139"/>
                  <a:pt x="476" y="139"/>
                  <a:pt x="476" y="138"/>
                </a:cubicBezTo>
                <a:cubicBezTo>
                  <a:pt x="476" y="137"/>
                  <a:pt x="475" y="136"/>
                  <a:pt x="476" y="135"/>
                </a:cubicBezTo>
                <a:cubicBezTo>
                  <a:pt x="477" y="134"/>
                  <a:pt x="477" y="133"/>
                  <a:pt x="478" y="132"/>
                </a:cubicBezTo>
                <a:cubicBezTo>
                  <a:pt x="478" y="133"/>
                  <a:pt x="479" y="134"/>
                  <a:pt x="479" y="135"/>
                </a:cubicBezTo>
                <a:cubicBezTo>
                  <a:pt x="480" y="135"/>
                  <a:pt x="481" y="135"/>
                  <a:pt x="481" y="134"/>
                </a:cubicBezTo>
                <a:cubicBezTo>
                  <a:pt x="482" y="134"/>
                  <a:pt x="484" y="134"/>
                  <a:pt x="485" y="134"/>
                </a:cubicBezTo>
                <a:cubicBezTo>
                  <a:pt x="485" y="134"/>
                  <a:pt x="485" y="134"/>
                  <a:pt x="485" y="134"/>
                </a:cubicBezTo>
                <a:cubicBezTo>
                  <a:pt x="485" y="135"/>
                  <a:pt x="486" y="135"/>
                  <a:pt x="487" y="136"/>
                </a:cubicBezTo>
                <a:cubicBezTo>
                  <a:pt x="487" y="136"/>
                  <a:pt x="488" y="136"/>
                  <a:pt x="489" y="136"/>
                </a:cubicBezTo>
                <a:cubicBezTo>
                  <a:pt x="489" y="136"/>
                  <a:pt x="490" y="136"/>
                  <a:pt x="490" y="136"/>
                </a:cubicBezTo>
                <a:cubicBezTo>
                  <a:pt x="492" y="137"/>
                  <a:pt x="492" y="138"/>
                  <a:pt x="494" y="138"/>
                </a:cubicBezTo>
                <a:cubicBezTo>
                  <a:pt x="495" y="139"/>
                  <a:pt x="497" y="139"/>
                  <a:pt x="498" y="139"/>
                </a:cubicBezTo>
                <a:cubicBezTo>
                  <a:pt x="499" y="139"/>
                  <a:pt x="499" y="139"/>
                  <a:pt x="500" y="139"/>
                </a:cubicBezTo>
                <a:cubicBezTo>
                  <a:pt x="501" y="140"/>
                  <a:pt x="502" y="140"/>
                  <a:pt x="494" y="137"/>
                </a:cubicBezTo>
                <a:cubicBezTo>
                  <a:pt x="485" y="135"/>
                  <a:pt x="485" y="135"/>
                  <a:pt x="485" y="135"/>
                </a:cubicBezTo>
                <a:cubicBezTo>
                  <a:pt x="485" y="135"/>
                  <a:pt x="485" y="135"/>
                  <a:pt x="485" y="135"/>
                </a:cubicBezTo>
                <a:cubicBezTo>
                  <a:pt x="484" y="135"/>
                  <a:pt x="484" y="135"/>
                  <a:pt x="485" y="136"/>
                </a:cubicBezTo>
                <a:cubicBezTo>
                  <a:pt x="485" y="136"/>
                  <a:pt x="485" y="135"/>
                  <a:pt x="494" y="137"/>
                </a:cubicBezTo>
                <a:moveTo>
                  <a:pt x="478" y="138"/>
                </a:moveTo>
                <a:cubicBezTo>
                  <a:pt x="478" y="138"/>
                  <a:pt x="478" y="138"/>
                  <a:pt x="478" y="138"/>
                </a:cubicBezTo>
                <a:cubicBezTo>
                  <a:pt x="478" y="138"/>
                  <a:pt x="478" y="138"/>
                  <a:pt x="478" y="138"/>
                </a:cubicBezTo>
                <a:cubicBezTo>
                  <a:pt x="478" y="138"/>
                  <a:pt x="478" y="138"/>
                  <a:pt x="479" y="138"/>
                </a:cubicBezTo>
                <a:cubicBezTo>
                  <a:pt x="478" y="138"/>
                  <a:pt x="478" y="138"/>
                  <a:pt x="478" y="138"/>
                </a:cubicBezTo>
                <a:moveTo>
                  <a:pt x="745" y="393"/>
                </a:moveTo>
                <a:cubicBezTo>
                  <a:pt x="745" y="393"/>
                  <a:pt x="746" y="393"/>
                  <a:pt x="746" y="393"/>
                </a:cubicBezTo>
                <a:cubicBezTo>
                  <a:pt x="746" y="393"/>
                  <a:pt x="747" y="393"/>
                  <a:pt x="747" y="393"/>
                </a:cubicBezTo>
                <a:cubicBezTo>
                  <a:pt x="747" y="392"/>
                  <a:pt x="747" y="392"/>
                  <a:pt x="747" y="392"/>
                </a:cubicBezTo>
                <a:cubicBezTo>
                  <a:pt x="746" y="392"/>
                  <a:pt x="746" y="392"/>
                  <a:pt x="746" y="392"/>
                </a:cubicBezTo>
                <a:cubicBezTo>
                  <a:pt x="747" y="391"/>
                  <a:pt x="747" y="390"/>
                  <a:pt x="749" y="390"/>
                </a:cubicBezTo>
                <a:cubicBezTo>
                  <a:pt x="750" y="390"/>
                  <a:pt x="751" y="388"/>
                  <a:pt x="752" y="389"/>
                </a:cubicBezTo>
                <a:cubicBezTo>
                  <a:pt x="752" y="389"/>
                  <a:pt x="753" y="389"/>
                  <a:pt x="753" y="390"/>
                </a:cubicBezTo>
                <a:cubicBezTo>
                  <a:pt x="752" y="390"/>
                  <a:pt x="752" y="390"/>
                  <a:pt x="752" y="391"/>
                </a:cubicBezTo>
                <a:cubicBezTo>
                  <a:pt x="751" y="391"/>
                  <a:pt x="750" y="392"/>
                  <a:pt x="750" y="392"/>
                </a:cubicBezTo>
                <a:cubicBezTo>
                  <a:pt x="750" y="393"/>
                  <a:pt x="751" y="393"/>
                  <a:pt x="751" y="394"/>
                </a:cubicBezTo>
                <a:cubicBezTo>
                  <a:pt x="751" y="394"/>
                  <a:pt x="751" y="394"/>
                  <a:pt x="751" y="394"/>
                </a:cubicBezTo>
                <a:cubicBezTo>
                  <a:pt x="751" y="394"/>
                  <a:pt x="750" y="394"/>
                  <a:pt x="750" y="394"/>
                </a:cubicBezTo>
                <a:cubicBezTo>
                  <a:pt x="750" y="394"/>
                  <a:pt x="750" y="394"/>
                  <a:pt x="750" y="395"/>
                </a:cubicBezTo>
                <a:cubicBezTo>
                  <a:pt x="750" y="395"/>
                  <a:pt x="751" y="394"/>
                  <a:pt x="751" y="394"/>
                </a:cubicBezTo>
                <a:cubicBezTo>
                  <a:pt x="751" y="394"/>
                  <a:pt x="752" y="394"/>
                  <a:pt x="752" y="393"/>
                </a:cubicBezTo>
                <a:cubicBezTo>
                  <a:pt x="752" y="392"/>
                  <a:pt x="752" y="392"/>
                  <a:pt x="752" y="391"/>
                </a:cubicBezTo>
                <a:cubicBezTo>
                  <a:pt x="752" y="391"/>
                  <a:pt x="753" y="391"/>
                  <a:pt x="753" y="390"/>
                </a:cubicBezTo>
                <a:cubicBezTo>
                  <a:pt x="753" y="390"/>
                  <a:pt x="753" y="390"/>
                  <a:pt x="754" y="391"/>
                </a:cubicBezTo>
                <a:cubicBezTo>
                  <a:pt x="754" y="391"/>
                  <a:pt x="754" y="391"/>
                  <a:pt x="754" y="392"/>
                </a:cubicBezTo>
                <a:cubicBezTo>
                  <a:pt x="754" y="392"/>
                  <a:pt x="754" y="392"/>
                  <a:pt x="754" y="392"/>
                </a:cubicBezTo>
                <a:cubicBezTo>
                  <a:pt x="754" y="392"/>
                  <a:pt x="753" y="392"/>
                  <a:pt x="753" y="392"/>
                </a:cubicBezTo>
                <a:cubicBezTo>
                  <a:pt x="753" y="392"/>
                  <a:pt x="753" y="392"/>
                  <a:pt x="753" y="393"/>
                </a:cubicBezTo>
                <a:cubicBezTo>
                  <a:pt x="753" y="393"/>
                  <a:pt x="753" y="392"/>
                  <a:pt x="754" y="392"/>
                </a:cubicBezTo>
                <a:cubicBezTo>
                  <a:pt x="755" y="391"/>
                  <a:pt x="755" y="391"/>
                  <a:pt x="756" y="391"/>
                </a:cubicBezTo>
                <a:cubicBezTo>
                  <a:pt x="757" y="389"/>
                  <a:pt x="756" y="387"/>
                  <a:pt x="758" y="386"/>
                </a:cubicBezTo>
                <a:cubicBezTo>
                  <a:pt x="759" y="386"/>
                  <a:pt x="760" y="386"/>
                  <a:pt x="762" y="386"/>
                </a:cubicBezTo>
                <a:cubicBezTo>
                  <a:pt x="762" y="387"/>
                  <a:pt x="762" y="386"/>
                  <a:pt x="762" y="386"/>
                </a:cubicBezTo>
                <a:cubicBezTo>
                  <a:pt x="762" y="386"/>
                  <a:pt x="761" y="386"/>
                  <a:pt x="761" y="386"/>
                </a:cubicBezTo>
                <a:cubicBezTo>
                  <a:pt x="761" y="386"/>
                  <a:pt x="761" y="387"/>
                  <a:pt x="761" y="387"/>
                </a:cubicBezTo>
                <a:cubicBezTo>
                  <a:pt x="761" y="387"/>
                  <a:pt x="762" y="387"/>
                  <a:pt x="762" y="387"/>
                </a:cubicBezTo>
                <a:cubicBezTo>
                  <a:pt x="762" y="387"/>
                  <a:pt x="762" y="387"/>
                  <a:pt x="762" y="386"/>
                </a:cubicBezTo>
                <a:cubicBezTo>
                  <a:pt x="761" y="386"/>
                  <a:pt x="762" y="385"/>
                  <a:pt x="762" y="385"/>
                </a:cubicBezTo>
                <a:cubicBezTo>
                  <a:pt x="763" y="385"/>
                  <a:pt x="764" y="385"/>
                  <a:pt x="765" y="384"/>
                </a:cubicBezTo>
                <a:cubicBezTo>
                  <a:pt x="765" y="384"/>
                  <a:pt x="766" y="384"/>
                  <a:pt x="767" y="384"/>
                </a:cubicBezTo>
                <a:cubicBezTo>
                  <a:pt x="767" y="384"/>
                  <a:pt x="767" y="384"/>
                  <a:pt x="767" y="383"/>
                </a:cubicBezTo>
                <a:cubicBezTo>
                  <a:pt x="768" y="384"/>
                  <a:pt x="768" y="384"/>
                  <a:pt x="769" y="385"/>
                </a:cubicBezTo>
                <a:cubicBezTo>
                  <a:pt x="769" y="393"/>
                  <a:pt x="769" y="393"/>
                  <a:pt x="769" y="393"/>
                </a:cubicBezTo>
                <a:cubicBezTo>
                  <a:pt x="768" y="393"/>
                  <a:pt x="767" y="393"/>
                  <a:pt x="766" y="394"/>
                </a:cubicBezTo>
                <a:cubicBezTo>
                  <a:pt x="766" y="394"/>
                  <a:pt x="764" y="393"/>
                  <a:pt x="764" y="394"/>
                </a:cubicBezTo>
                <a:cubicBezTo>
                  <a:pt x="762" y="395"/>
                  <a:pt x="760" y="395"/>
                  <a:pt x="759" y="395"/>
                </a:cubicBezTo>
                <a:cubicBezTo>
                  <a:pt x="758" y="395"/>
                  <a:pt x="757" y="395"/>
                  <a:pt x="756" y="395"/>
                </a:cubicBezTo>
                <a:cubicBezTo>
                  <a:pt x="755" y="396"/>
                  <a:pt x="754" y="396"/>
                  <a:pt x="753" y="396"/>
                </a:cubicBezTo>
                <a:cubicBezTo>
                  <a:pt x="753" y="396"/>
                  <a:pt x="752" y="397"/>
                  <a:pt x="751" y="398"/>
                </a:cubicBezTo>
                <a:cubicBezTo>
                  <a:pt x="751" y="397"/>
                  <a:pt x="751" y="397"/>
                  <a:pt x="750" y="397"/>
                </a:cubicBezTo>
                <a:cubicBezTo>
                  <a:pt x="750" y="397"/>
                  <a:pt x="750" y="397"/>
                  <a:pt x="749" y="398"/>
                </a:cubicBezTo>
                <a:cubicBezTo>
                  <a:pt x="749" y="397"/>
                  <a:pt x="749" y="395"/>
                  <a:pt x="749" y="394"/>
                </a:cubicBezTo>
                <a:cubicBezTo>
                  <a:pt x="749" y="394"/>
                  <a:pt x="748" y="394"/>
                  <a:pt x="748" y="394"/>
                </a:cubicBezTo>
                <a:cubicBezTo>
                  <a:pt x="747" y="394"/>
                  <a:pt x="746" y="394"/>
                  <a:pt x="745" y="394"/>
                </a:cubicBezTo>
                <a:cubicBezTo>
                  <a:pt x="745" y="394"/>
                  <a:pt x="745" y="393"/>
                  <a:pt x="745" y="393"/>
                </a:cubicBezTo>
                <a:moveTo>
                  <a:pt x="758" y="390"/>
                </a:moveTo>
                <a:cubicBezTo>
                  <a:pt x="758" y="389"/>
                  <a:pt x="758" y="389"/>
                  <a:pt x="758" y="389"/>
                </a:cubicBezTo>
                <a:cubicBezTo>
                  <a:pt x="758" y="389"/>
                  <a:pt x="758" y="389"/>
                  <a:pt x="758" y="389"/>
                </a:cubicBezTo>
                <a:cubicBezTo>
                  <a:pt x="758" y="390"/>
                  <a:pt x="758" y="390"/>
                  <a:pt x="758" y="390"/>
                </a:cubicBezTo>
                <a:cubicBezTo>
                  <a:pt x="758" y="390"/>
                  <a:pt x="758" y="390"/>
                  <a:pt x="758" y="390"/>
                </a:cubicBezTo>
                <a:moveTo>
                  <a:pt x="759" y="393"/>
                </a:moveTo>
                <a:cubicBezTo>
                  <a:pt x="759" y="393"/>
                  <a:pt x="759" y="393"/>
                  <a:pt x="759" y="393"/>
                </a:cubicBezTo>
                <a:cubicBezTo>
                  <a:pt x="759" y="393"/>
                  <a:pt x="759" y="394"/>
                  <a:pt x="759" y="394"/>
                </a:cubicBezTo>
                <a:cubicBezTo>
                  <a:pt x="759" y="394"/>
                  <a:pt x="759" y="394"/>
                  <a:pt x="759" y="393"/>
                </a:cubicBezTo>
                <a:cubicBezTo>
                  <a:pt x="759" y="393"/>
                  <a:pt x="759" y="393"/>
                  <a:pt x="759" y="393"/>
                </a:cubicBezTo>
                <a:moveTo>
                  <a:pt x="753" y="413"/>
                </a:moveTo>
                <a:cubicBezTo>
                  <a:pt x="752" y="414"/>
                  <a:pt x="752" y="414"/>
                  <a:pt x="751" y="415"/>
                </a:cubicBezTo>
                <a:cubicBezTo>
                  <a:pt x="751" y="414"/>
                  <a:pt x="750" y="413"/>
                  <a:pt x="750" y="412"/>
                </a:cubicBezTo>
                <a:cubicBezTo>
                  <a:pt x="750" y="411"/>
                  <a:pt x="750" y="411"/>
                  <a:pt x="751" y="410"/>
                </a:cubicBezTo>
                <a:cubicBezTo>
                  <a:pt x="749" y="409"/>
                  <a:pt x="749" y="409"/>
                  <a:pt x="749" y="409"/>
                </a:cubicBezTo>
                <a:cubicBezTo>
                  <a:pt x="749" y="409"/>
                  <a:pt x="749" y="410"/>
                  <a:pt x="748" y="410"/>
                </a:cubicBezTo>
                <a:cubicBezTo>
                  <a:pt x="748" y="409"/>
                  <a:pt x="748" y="408"/>
                  <a:pt x="748" y="407"/>
                </a:cubicBezTo>
                <a:cubicBezTo>
                  <a:pt x="748" y="407"/>
                  <a:pt x="749" y="407"/>
                  <a:pt x="749" y="407"/>
                </a:cubicBezTo>
                <a:cubicBezTo>
                  <a:pt x="749" y="407"/>
                  <a:pt x="749" y="407"/>
                  <a:pt x="749" y="407"/>
                </a:cubicBezTo>
                <a:cubicBezTo>
                  <a:pt x="750" y="408"/>
                  <a:pt x="751" y="408"/>
                  <a:pt x="752" y="409"/>
                </a:cubicBezTo>
                <a:cubicBezTo>
                  <a:pt x="753" y="409"/>
                  <a:pt x="753" y="409"/>
                  <a:pt x="754" y="409"/>
                </a:cubicBezTo>
                <a:cubicBezTo>
                  <a:pt x="754" y="408"/>
                  <a:pt x="755" y="408"/>
                  <a:pt x="755" y="408"/>
                </a:cubicBezTo>
                <a:cubicBezTo>
                  <a:pt x="756" y="408"/>
                  <a:pt x="756" y="409"/>
                  <a:pt x="756" y="409"/>
                </a:cubicBezTo>
                <a:cubicBezTo>
                  <a:pt x="758" y="409"/>
                  <a:pt x="759" y="409"/>
                  <a:pt x="761" y="409"/>
                </a:cubicBezTo>
                <a:cubicBezTo>
                  <a:pt x="761" y="410"/>
                  <a:pt x="763" y="410"/>
                  <a:pt x="764" y="410"/>
                </a:cubicBezTo>
                <a:cubicBezTo>
                  <a:pt x="765" y="410"/>
                  <a:pt x="767" y="411"/>
                  <a:pt x="769" y="411"/>
                </a:cubicBezTo>
                <a:cubicBezTo>
                  <a:pt x="769" y="411"/>
                  <a:pt x="769" y="412"/>
                  <a:pt x="769" y="412"/>
                </a:cubicBezTo>
                <a:cubicBezTo>
                  <a:pt x="769" y="414"/>
                  <a:pt x="769" y="417"/>
                  <a:pt x="769" y="419"/>
                </a:cubicBezTo>
                <a:cubicBezTo>
                  <a:pt x="768" y="420"/>
                  <a:pt x="766" y="419"/>
                  <a:pt x="765" y="419"/>
                </a:cubicBezTo>
                <a:cubicBezTo>
                  <a:pt x="765" y="419"/>
                  <a:pt x="764" y="419"/>
                  <a:pt x="764" y="419"/>
                </a:cubicBezTo>
                <a:cubicBezTo>
                  <a:pt x="764" y="418"/>
                  <a:pt x="762" y="419"/>
                  <a:pt x="761" y="418"/>
                </a:cubicBezTo>
                <a:cubicBezTo>
                  <a:pt x="760" y="418"/>
                  <a:pt x="759" y="416"/>
                  <a:pt x="757" y="417"/>
                </a:cubicBezTo>
                <a:cubicBezTo>
                  <a:pt x="756" y="416"/>
                  <a:pt x="755" y="415"/>
                  <a:pt x="754" y="416"/>
                </a:cubicBezTo>
                <a:cubicBezTo>
                  <a:pt x="754" y="416"/>
                  <a:pt x="753" y="415"/>
                  <a:pt x="753" y="415"/>
                </a:cubicBezTo>
                <a:cubicBezTo>
                  <a:pt x="753" y="415"/>
                  <a:pt x="753" y="414"/>
                  <a:pt x="753" y="413"/>
                </a:cubicBezTo>
                <a:cubicBezTo>
                  <a:pt x="753" y="413"/>
                  <a:pt x="753" y="413"/>
                  <a:pt x="753" y="413"/>
                </a:cubicBezTo>
                <a:cubicBezTo>
                  <a:pt x="753" y="413"/>
                  <a:pt x="753" y="414"/>
                  <a:pt x="753" y="414"/>
                </a:cubicBezTo>
                <a:cubicBezTo>
                  <a:pt x="753" y="414"/>
                  <a:pt x="753" y="414"/>
                  <a:pt x="753" y="414"/>
                </a:cubicBezTo>
                <a:cubicBezTo>
                  <a:pt x="753" y="414"/>
                  <a:pt x="753" y="413"/>
                  <a:pt x="754" y="413"/>
                </a:cubicBezTo>
                <a:cubicBezTo>
                  <a:pt x="754" y="413"/>
                  <a:pt x="753" y="413"/>
                  <a:pt x="753" y="413"/>
                </a:cubicBezTo>
                <a:moveTo>
                  <a:pt x="407" y="759"/>
                </a:moveTo>
                <a:cubicBezTo>
                  <a:pt x="408" y="760"/>
                  <a:pt x="406" y="760"/>
                  <a:pt x="406" y="761"/>
                </a:cubicBezTo>
                <a:cubicBezTo>
                  <a:pt x="407" y="761"/>
                  <a:pt x="406" y="762"/>
                  <a:pt x="406" y="762"/>
                </a:cubicBezTo>
                <a:cubicBezTo>
                  <a:pt x="405" y="761"/>
                  <a:pt x="405" y="763"/>
                  <a:pt x="403" y="763"/>
                </a:cubicBezTo>
                <a:cubicBezTo>
                  <a:pt x="403" y="763"/>
                  <a:pt x="404" y="763"/>
                  <a:pt x="404" y="763"/>
                </a:cubicBezTo>
                <a:cubicBezTo>
                  <a:pt x="404" y="763"/>
                  <a:pt x="404" y="762"/>
                  <a:pt x="404" y="762"/>
                </a:cubicBezTo>
                <a:cubicBezTo>
                  <a:pt x="403" y="762"/>
                  <a:pt x="403" y="762"/>
                  <a:pt x="403" y="762"/>
                </a:cubicBezTo>
                <a:cubicBezTo>
                  <a:pt x="403" y="762"/>
                  <a:pt x="403" y="763"/>
                  <a:pt x="403" y="763"/>
                </a:cubicBezTo>
                <a:cubicBezTo>
                  <a:pt x="403" y="763"/>
                  <a:pt x="401" y="765"/>
                  <a:pt x="401" y="765"/>
                </a:cubicBezTo>
                <a:cubicBezTo>
                  <a:pt x="400" y="765"/>
                  <a:pt x="399" y="765"/>
                  <a:pt x="398" y="764"/>
                </a:cubicBezTo>
                <a:cubicBezTo>
                  <a:pt x="398" y="764"/>
                  <a:pt x="397" y="764"/>
                  <a:pt x="397" y="763"/>
                </a:cubicBezTo>
                <a:cubicBezTo>
                  <a:pt x="396" y="762"/>
                  <a:pt x="395" y="761"/>
                  <a:pt x="393" y="761"/>
                </a:cubicBezTo>
                <a:cubicBezTo>
                  <a:pt x="393" y="761"/>
                  <a:pt x="393" y="760"/>
                  <a:pt x="394" y="760"/>
                </a:cubicBezTo>
                <a:cubicBezTo>
                  <a:pt x="394" y="760"/>
                  <a:pt x="395" y="760"/>
                  <a:pt x="396" y="760"/>
                </a:cubicBezTo>
                <a:cubicBezTo>
                  <a:pt x="397" y="760"/>
                  <a:pt x="397" y="759"/>
                  <a:pt x="398" y="759"/>
                </a:cubicBezTo>
                <a:cubicBezTo>
                  <a:pt x="399" y="759"/>
                  <a:pt x="399" y="759"/>
                  <a:pt x="399" y="759"/>
                </a:cubicBezTo>
                <a:cubicBezTo>
                  <a:pt x="399" y="759"/>
                  <a:pt x="399" y="760"/>
                  <a:pt x="399" y="761"/>
                </a:cubicBezTo>
                <a:cubicBezTo>
                  <a:pt x="399" y="761"/>
                  <a:pt x="399" y="760"/>
                  <a:pt x="399" y="760"/>
                </a:cubicBezTo>
                <a:cubicBezTo>
                  <a:pt x="399" y="760"/>
                  <a:pt x="399" y="760"/>
                  <a:pt x="398" y="760"/>
                </a:cubicBezTo>
                <a:cubicBezTo>
                  <a:pt x="398" y="760"/>
                  <a:pt x="398" y="761"/>
                  <a:pt x="398" y="761"/>
                </a:cubicBezTo>
                <a:cubicBezTo>
                  <a:pt x="398" y="762"/>
                  <a:pt x="398" y="762"/>
                  <a:pt x="399" y="762"/>
                </a:cubicBezTo>
                <a:cubicBezTo>
                  <a:pt x="399" y="762"/>
                  <a:pt x="400" y="761"/>
                  <a:pt x="399" y="761"/>
                </a:cubicBezTo>
                <a:cubicBezTo>
                  <a:pt x="399" y="760"/>
                  <a:pt x="400" y="760"/>
                  <a:pt x="400" y="760"/>
                </a:cubicBezTo>
                <a:cubicBezTo>
                  <a:pt x="400" y="759"/>
                  <a:pt x="399" y="759"/>
                  <a:pt x="399" y="759"/>
                </a:cubicBezTo>
                <a:cubicBezTo>
                  <a:pt x="399" y="758"/>
                  <a:pt x="400" y="757"/>
                  <a:pt x="400" y="757"/>
                </a:cubicBezTo>
                <a:cubicBezTo>
                  <a:pt x="402" y="757"/>
                  <a:pt x="402" y="756"/>
                  <a:pt x="404" y="755"/>
                </a:cubicBezTo>
                <a:cubicBezTo>
                  <a:pt x="403" y="753"/>
                  <a:pt x="403" y="753"/>
                  <a:pt x="404" y="752"/>
                </a:cubicBezTo>
                <a:cubicBezTo>
                  <a:pt x="404" y="747"/>
                  <a:pt x="404" y="747"/>
                  <a:pt x="404" y="747"/>
                </a:cubicBezTo>
                <a:cubicBezTo>
                  <a:pt x="405" y="746"/>
                  <a:pt x="406" y="748"/>
                  <a:pt x="407" y="748"/>
                </a:cubicBezTo>
                <a:cubicBezTo>
                  <a:pt x="408" y="748"/>
                  <a:pt x="409" y="747"/>
                  <a:pt x="409" y="748"/>
                </a:cubicBezTo>
                <a:cubicBezTo>
                  <a:pt x="410" y="748"/>
                  <a:pt x="411" y="749"/>
                  <a:pt x="411" y="749"/>
                </a:cubicBezTo>
                <a:cubicBezTo>
                  <a:pt x="411" y="750"/>
                  <a:pt x="411" y="751"/>
                  <a:pt x="411" y="752"/>
                </a:cubicBezTo>
                <a:cubicBezTo>
                  <a:pt x="410" y="753"/>
                  <a:pt x="410" y="754"/>
                  <a:pt x="409" y="755"/>
                </a:cubicBezTo>
                <a:cubicBezTo>
                  <a:pt x="409" y="757"/>
                  <a:pt x="408" y="758"/>
                  <a:pt x="408" y="759"/>
                </a:cubicBezTo>
                <a:cubicBezTo>
                  <a:pt x="408" y="759"/>
                  <a:pt x="408" y="759"/>
                  <a:pt x="407" y="759"/>
                </a:cubicBezTo>
                <a:cubicBezTo>
                  <a:pt x="407" y="759"/>
                  <a:pt x="407" y="759"/>
                  <a:pt x="407" y="759"/>
                </a:cubicBezTo>
                <a:cubicBezTo>
                  <a:pt x="408" y="759"/>
                  <a:pt x="408" y="759"/>
                  <a:pt x="407" y="759"/>
                </a:cubicBezTo>
                <a:cubicBezTo>
                  <a:pt x="407" y="758"/>
                  <a:pt x="407" y="758"/>
                  <a:pt x="407" y="758"/>
                </a:cubicBezTo>
                <a:cubicBezTo>
                  <a:pt x="407" y="758"/>
                  <a:pt x="407" y="759"/>
                  <a:pt x="407" y="759"/>
                </a:cubicBezTo>
                <a:moveTo>
                  <a:pt x="405" y="755"/>
                </a:moveTo>
                <a:cubicBezTo>
                  <a:pt x="406" y="754"/>
                  <a:pt x="406" y="754"/>
                  <a:pt x="406" y="754"/>
                </a:cubicBezTo>
                <a:cubicBezTo>
                  <a:pt x="406" y="753"/>
                  <a:pt x="407" y="752"/>
                  <a:pt x="406" y="751"/>
                </a:cubicBezTo>
                <a:cubicBezTo>
                  <a:pt x="405" y="752"/>
                  <a:pt x="406" y="753"/>
                  <a:pt x="406" y="755"/>
                </a:cubicBezTo>
                <a:cubicBezTo>
                  <a:pt x="406" y="755"/>
                  <a:pt x="406" y="754"/>
                  <a:pt x="406" y="754"/>
                </a:cubicBezTo>
                <a:cubicBezTo>
                  <a:pt x="405" y="754"/>
                  <a:pt x="405" y="754"/>
                  <a:pt x="405" y="754"/>
                </a:cubicBezTo>
                <a:cubicBezTo>
                  <a:pt x="405" y="754"/>
                  <a:pt x="404" y="755"/>
                  <a:pt x="405" y="755"/>
                </a:cubicBezTo>
                <a:cubicBezTo>
                  <a:pt x="405" y="755"/>
                  <a:pt x="405" y="755"/>
                  <a:pt x="405" y="755"/>
                </a:cubicBezTo>
                <a:moveTo>
                  <a:pt x="405" y="761"/>
                </a:moveTo>
                <a:cubicBezTo>
                  <a:pt x="405" y="761"/>
                  <a:pt x="405" y="761"/>
                  <a:pt x="405" y="761"/>
                </a:cubicBezTo>
                <a:cubicBezTo>
                  <a:pt x="405" y="761"/>
                  <a:pt x="405" y="760"/>
                  <a:pt x="405" y="760"/>
                </a:cubicBezTo>
                <a:cubicBezTo>
                  <a:pt x="405" y="760"/>
                  <a:pt x="405" y="760"/>
                  <a:pt x="405" y="760"/>
                </a:cubicBezTo>
                <a:cubicBezTo>
                  <a:pt x="405" y="760"/>
                  <a:pt x="405" y="760"/>
                  <a:pt x="405" y="761"/>
                </a:cubicBezTo>
                <a:moveTo>
                  <a:pt x="699" y="377"/>
                </a:moveTo>
                <a:cubicBezTo>
                  <a:pt x="697" y="377"/>
                  <a:pt x="696" y="377"/>
                  <a:pt x="695" y="377"/>
                </a:cubicBezTo>
                <a:cubicBezTo>
                  <a:pt x="693" y="377"/>
                  <a:pt x="692" y="377"/>
                  <a:pt x="691" y="378"/>
                </a:cubicBezTo>
                <a:cubicBezTo>
                  <a:pt x="688" y="378"/>
                  <a:pt x="686" y="378"/>
                  <a:pt x="683" y="378"/>
                </a:cubicBezTo>
                <a:cubicBezTo>
                  <a:pt x="683" y="377"/>
                  <a:pt x="682" y="376"/>
                  <a:pt x="682" y="376"/>
                </a:cubicBezTo>
                <a:cubicBezTo>
                  <a:pt x="682" y="375"/>
                  <a:pt x="682" y="375"/>
                  <a:pt x="682" y="375"/>
                </a:cubicBezTo>
                <a:cubicBezTo>
                  <a:pt x="683" y="373"/>
                  <a:pt x="683" y="372"/>
                  <a:pt x="682" y="371"/>
                </a:cubicBezTo>
                <a:cubicBezTo>
                  <a:pt x="681" y="370"/>
                  <a:pt x="682" y="370"/>
                  <a:pt x="682" y="369"/>
                </a:cubicBezTo>
                <a:cubicBezTo>
                  <a:pt x="683" y="369"/>
                  <a:pt x="683" y="369"/>
                  <a:pt x="684" y="369"/>
                </a:cubicBezTo>
                <a:cubicBezTo>
                  <a:pt x="686" y="369"/>
                  <a:pt x="688" y="370"/>
                  <a:pt x="690" y="368"/>
                </a:cubicBezTo>
                <a:cubicBezTo>
                  <a:pt x="691" y="368"/>
                  <a:pt x="692" y="368"/>
                  <a:pt x="693" y="368"/>
                </a:cubicBezTo>
                <a:cubicBezTo>
                  <a:pt x="694" y="369"/>
                  <a:pt x="695" y="370"/>
                  <a:pt x="696" y="370"/>
                </a:cubicBezTo>
                <a:cubicBezTo>
                  <a:pt x="697" y="370"/>
                  <a:pt x="697" y="371"/>
                  <a:pt x="696" y="371"/>
                </a:cubicBezTo>
                <a:cubicBezTo>
                  <a:pt x="696" y="371"/>
                  <a:pt x="696" y="372"/>
                  <a:pt x="696" y="372"/>
                </a:cubicBezTo>
                <a:cubicBezTo>
                  <a:pt x="697" y="373"/>
                  <a:pt x="696" y="373"/>
                  <a:pt x="696" y="373"/>
                </a:cubicBezTo>
                <a:cubicBezTo>
                  <a:pt x="696" y="374"/>
                  <a:pt x="697" y="375"/>
                  <a:pt x="698" y="375"/>
                </a:cubicBezTo>
                <a:cubicBezTo>
                  <a:pt x="699" y="375"/>
                  <a:pt x="699" y="376"/>
                  <a:pt x="699" y="377"/>
                </a:cubicBezTo>
                <a:moveTo>
                  <a:pt x="110" y="149"/>
                </a:moveTo>
                <a:cubicBezTo>
                  <a:pt x="110" y="150"/>
                  <a:pt x="110" y="150"/>
                  <a:pt x="110" y="150"/>
                </a:cubicBezTo>
                <a:cubicBezTo>
                  <a:pt x="108" y="152"/>
                  <a:pt x="107" y="153"/>
                  <a:pt x="106" y="155"/>
                </a:cubicBezTo>
                <a:cubicBezTo>
                  <a:pt x="105" y="155"/>
                  <a:pt x="104" y="156"/>
                  <a:pt x="103" y="157"/>
                </a:cubicBezTo>
                <a:cubicBezTo>
                  <a:pt x="103" y="157"/>
                  <a:pt x="102" y="157"/>
                  <a:pt x="102" y="158"/>
                </a:cubicBezTo>
                <a:cubicBezTo>
                  <a:pt x="102" y="159"/>
                  <a:pt x="101" y="159"/>
                  <a:pt x="101" y="160"/>
                </a:cubicBezTo>
                <a:cubicBezTo>
                  <a:pt x="101" y="161"/>
                  <a:pt x="101" y="161"/>
                  <a:pt x="100" y="161"/>
                </a:cubicBezTo>
                <a:cubicBezTo>
                  <a:pt x="100" y="161"/>
                  <a:pt x="99" y="161"/>
                  <a:pt x="99" y="160"/>
                </a:cubicBezTo>
                <a:cubicBezTo>
                  <a:pt x="98" y="160"/>
                  <a:pt x="99" y="160"/>
                  <a:pt x="99" y="159"/>
                </a:cubicBezTo>
                <a:cubicBezTo>
                  <a:pt x="99" y="159"/>
                  <a:pt x="99" y="159"/>
                  <a:pt x="99" y="159"/>
                </a:cubicBezTo>
                <a:cubicBezTo>
                  <a:pt x="98" y="158"/>
                  <a:pt x="97" y="159"/>
                  <a:pt x="95" y="159"/>
                </a:cubicBezTo>
                <a:cubicBezTo>
                  <a:pt x="95" y="158"/>
                  <a:pt x="95" y="158"/>
                  <a:pt x="95" y="158"/>
                </a:cubicBezTo>
                <a:cubicBezTo>
                  <a:pt x="97" y="158"/>
                  <a:pt x="98" y="158"/>
                  <a:pt x="99" y="158"/>
                </a:cubicBezTo>
                <a:cubicBezTo>
                  <a:pt x="100" y="158"/>
                  <a:pt x="100" y="157"/>
                  <a:pt x="100" y="156"/>
                </a:cubicBezTo>
                <a:cubicBezTo>
                  <a:pt x="100" y="156"/>
                  <a:pt x="99" y="156"/>
                  <a:pt x="99" y="155"/>
                </a:cubicBezTo>
                <a:cubicBezTo>
                  <a:pt x="101" y="155"/>
                  <a:pt x="101" y="155"/>
                  <a:pt x="101" y="153"/>
                </a:cubicBezTo>
                <a:cubicBezTo>
                  <a:pt x="101" y="153"/>
                  <a:pt x="101" y="152"/>
                  <a:pt x="101" y="152"/>
                </a:cubicBezTo>
                <a:cubicBezTo>
                  <a:pt x="100" y="153"/>
                  <a:pt x="99" y="153"/>
                  <a:pt x="99" y="155"/>
                </a:cubicBezTo>
                <a:cubicBezTo>
                  <a:pt x="98" y="154"/>
                  <a:pt x="97" y="153"/>
                  <a:pt x="96" y="152"/>
                </a:cubicBezTo>
                <a:cubicBezTo>
                  <a:pt x="97" y="152"/>
                  <a:pt x="97" y="151"/>
                  <a:pt x="98" y="151"/>
                </a:cubicBezTo>
                <a:cubicBezTo>
                  <a:pt x="99" y="150"/>
                  <a:pt x="98" y="150"/>
                  <a:pt x="97" y="150"/>
                </a:cubicBezTo>
                <a:cubicBezTo>
                  <a:pt x="99" y="149"/>
                  <a:pt x="100" y="148"/>
                  <a:pt x="101" y="148"/>
                </a:cubicBezTo>
                <a:cubicBezTo>
                  <a:pt x="100" y="146"/>
                  <a:pt x="100" y="146"/>
                  <a:pt x="101" y="145"/>
                </a:cubicBezTo>
                <a:cubicBezTo>
                  <a:pt x="101" y="145"/>
                  <a:pt x="101" y="144"/>
                  <a:pt x="101" y="144"/>
                </a:cubicBezTo>
                <a:cubicBezTo>
                  <a:pt x="102" y="144"/>
                  <a:pt x="102" y="145"/>
                  <a:pt x="102" y="145"/>
                </a:cubicBezTo>
                <a:cubicBezTo>
                  <a:pt x="102" y="146"/>
                  <a:pt x="102" y="147"/>
                  <a:pt x="103" y="147"/>
                </a:cubicBezTo>
                <a:cubicBezTo>
                  <a:pt x="103" y="147"/>
                  <a:pt x="103" y="146"/>
                  <a:pt x="103" y="145"/>
                </a:cubicBezTo>
                <a:cubicBezTo>
                  <a:pt x="103" y="144"/>
                  <a:pt x="104" y="144"/>
                  <a:pt x="104" y="144"/>
                </a:cubicBezTo>
                <a:cubicBezTo>
                  <a:pt x="105" y="145"/>
                  <a:pt x="106" y="146"/>
                  <a:pt x="106" y="147"/>
                </a:cubicBezTo>
                <a:cubicBezTo>
                  <a:pt x="106" y="147"/>
                  <a:pt x="105" y="147"/>
                  <a:pt x="105" y="147"/>
                </a:cubicBezTo>
                <a:cubicBezTo>
                  <a:pt x="105" y="148"/>
                  <a:pt x="105" y="148"/>
                  <a:pt x="106" y="148"/>
                </a:cubicBezTo>
                <a:cubicBezTo>
                  <a:pt x="107" y="148"/>
                  <a:pt x="106" y="148"/>
                  <a:pt x="106" y="148"/>
                </a:cubicBezTo>
                <a:cubicBezTo>
                  <a:pt x="106" y="148"/>
                  <a:pt x="106" y="148"/>
                  <a:pt x="106" y="148"/>
                </a:cubicBezTo>
                <a:cubicBezTo>
                  <a:pt x="106" y="148"/>
                  <a:pt x="106" y="148"/>
                  <a:pt x="106" y="149"/>
                </a:cubicBezTo>
                <a:cubicBezTo>
                  <a:pt x="106" y="149"/>
                  <a:pt x="106" y="149"/>
                  <a:pt x="106" y="149"/>
                </a:cubicBezTo>
                <a:cubicBezTo>
                  <a:pt x="106" y="149"/>
                  <a:pt x="107" y="149"/>
                  <a:pt x="106" y="148"/>
                </a:cubicBezTo>
                <a:cubicBezTo>
                  <a:pt x="106" y="148"/>
                  <a:pt x="106" y="147"/>
                  <a:pt x="106" y="147"/>
                </a:cubicBezTo>
                <a:cubicBezTo>
                  <a:pt x="106" y="147"/>
                  <a:pt x="108" y="147"/>
                  <a:pt x="108" y="148"/>
                </a:cubicBezTo>
                <a:cubicBezTo>
                  <a:pt x="108" y="149"/>
                  <a:pt x="109" y="149"/>
                  <a:pt x="110" y="149"/>
                </a:cubicBezTo>
                <a:moveTo>
                  <a:pt x="105" y="151"/>
                </a:moveTo>
                <a:cubicBezTo>
                  <a:pt x="105" y="151"/>
                  <a:pt x="105" y="151"/>
                  <a:pt x="105" y="151"/>
                </a:cubicBezTo>
                <a:cubicBezTo>
                  <a:pt x="104" y="151"/>
                  <a:pt x="104" y="151"/>
                  <a:pt x="104" y="151"/>
                </a:cubicBezTo>
                <a:cubicBezTo>
                  <a:pt x="104" y="152"/>
                  <a:pt x="104" y="152"/>
                  <a:pt x="104" y="152"/>
                </a:cubicBezTo>
                <a:cubicBezTo>
                  <a:pt x="104" y="152"/>
                  <a:pt x="105" y="152"/>
                  <a:pt x="105" y="151"/>
                </a:cubicBezTo>
                <a:moveTo>
                  <a:pt x="94" y="160"/>
                </a:moveTo>
                <a:cubicBezTo>
                  <a:pt x="95" y="160"/>
                  <a:pt x="94" y="160"/>
                  <a:pt x="94" y="160"/>
                </a:cubicBezTo>
                <a:cubicBezTo>
                  <a:pt x="93" y="161"/>
                  <a:pt x="92" y="160"/>
                  <a:pt x="92" y="160"/>
                </a:cubicBezTo>
                <a:cubicBezTo>
                  <a:pt x="91" y="160"/>
                  <a:pt x="91" y="159"/>
                  <a:pt x="90" y="158"/>
                </a:cubicBezTo>
                <a:cubicBezTo>
                  <a:pt x="90" y="158"/>
                  <a:pt x="89" y="159"/>
                  <a:pt x="89" y="159"/>
                </a:cubicBezTo>
                <a:cubicBezTo>
                  <a:pt x="89" y="159"/>
                  <a:pt x="89" y="160"/>
                  <a:pt x="90" y="160"/>
                </a:cubicBezTo>
                <a:cubicBezTo>
                  <a:pt x="89" y="161"/>
                  <a:pt x="89" y="161"/>
                  <a:pt x="89" y="161"/>
                </a:cubicBezTo>
                <a:cubicBezTo>
                  <a:pt x="88" y="161"/>
                  <a:pt x="88" y="161"/>
                  <a:pt x="88" y="161"/>
                </a:cubicBezTo>
                <a:cubicBezTo>
                  <a:pt x="87" y="161"/>
                  <a:pt x="87" y="161"/>
                  <a:pt x="87" y="160"/>
                </a:cubicBezTo>
                <a:cubicBezTo>
                  <a:pt x="87" y="160"/>
                  <a:pt x="87" y="159"/>
                  <a:pt x="88" y="159"/>
                </a:cubicBezTo>
                <a:cubicBezTo>
                  <a:pt x="87" y="158"/>
                  <a:pt x="86" y="157"/>
                  <a:pt x="85" y="157"/>
                </a:cubicBezTo>
                <a:cubicBezTo>
                  <a:pt x="85" y="158"/>
                  <a:pt x="85" y="159"/>
                  <a:pt x="85" y="160"/>
                </a:cubicBezTo>
                <a:cubicBezTo>
                  <a:pt x="84" y="159"/>
                  <a:pt x="84" y="159"/>
                  <a:pt x="83" y="159"/>
                </a:cubicBezTo>
                <a:cubicBezTo>
                  <a:pt x="83" y="158"/>
                  <a:pt x="83" y="157"/>
                  <a:pt x="82" y="156"/>
                </a:cubicBezTo>
                <a:cubicBezTo>
                  <a:pt x="82" y="156"/>
                  <a:pt x="82" y="155"/>
                  <a:pt x="82" y="154"/>
                </a:cubicBezTo>
                <a:cubicBezTo>
                  <a:pt x="84" y="153"/>
                  <a:pt x="84" y="151"/>
                  <a:pt x="85" y="150"/>
                </a:cubicBezTo>
                <a:cubicBezTo>
                  <a:pt x="86" y="149"/>
                  <a:pt x="87" y="148"/>
                  <a:pt x="88" y="148"/>
                </a:cubicBezTo>
                <a:cubicBezTo>
                  <a:pt x="88" y="146"/>
                  <a:pt x="89" y="146"/>
                  <a:pt x="89" y="145"/>
                </a:cubicBezTo>
                <a:cubicBezTo>
                  <a:pt x="90" y="145"/>
                  <a:pt x="90" y="144"/>
                  <a:pt x="90" y="143"/>
                </a:cubicBezTo>
                <a:cubicBezTo>
                  <a:pt x="93" y="143"/>
                  <a:pt x="93" y="143"/>
                  <a:pt x="93" y="143"/>
                </a:cubicBezTo>
                <a:cubicBezTo>
                  <a:pt x="93" y="144"/>
                  <a:pt x="92" y="144"/>
                  <a:pt x="92" y="145"/>
                </a:cubicBezTo>
                <a:cubicBezTo>
                  <a:pt x="93" y="146"/>
                  <a:pt x="94" y="145"/>
                  <a:pt x="96" y="146"/>
                </a:cubicBezTo>
                <a:cubicBezTo>
                  <a:pt x="94" y="146"/>
                  <a:pt x="92" y="146"/>
                  <a:pt x="91" y="146"/>
                </a:cubicBezTo>
                <a:cubicBezTo>
                  <a:pt x="91" y="147"/>
                  <a:pt x="92" y="148"/>
                  <a:pt x="92" y="148"/>
                </a:cubicBezTo>
                <a:cubicBezTo>
                  <a:pt x="93" y="148"/>
                  <a:pt x="94" y="148"/>
                  <a:pt x="94" y="149"/>
                </a:cubicBezTo>
                <a:cubicBezTo>
                  <a:pt x="94" y="150"/>
                  <a:pt x="94" y="150"/>
                  <a:pt x="95" y="150"/>
                </a:cubicBezTo>
                <a:cubicBezTo>
                  <a:pt x="96" y="150"/>
                  <a:pt x="96" y="150"/>
                  <a:pt x="96" y="152"/>
                </a:cubicBezTo>
                <a:cubicBezTo>
                  <a:pt x="96" y="152"/>
                  <a:pt x="95" y="151"/>
                  <a:pt x="95" y="151"/>
                </a:cubicBezTo>
                <a:cubicBezTo>
                  <a:pt x="95" y="151"/>
                  <a:pt x="95" y="151"/>
                  <a:pt x="95" y="151"/>
                </a:cubicBezTo>
                <a:cubicBezTo>
                  <a:pt x="94" y="152"/>
                  <a:pt x="94" y="153"/>
                  <a:pt x="93" y="153"/>
                </a:cubicBezTo>
                <a:cubicBezTo>
                  <a:pt x="91" y="153"/>
                  <a:pt x="91" y="152"/>
                  <a:pt x="92" y="151"/>
                </a:cubicBezTo>
                <a:cubicBezTo>
                  <a:pt x="93" y="150"/>
                  <a:pt x="93" y="150"/>
                  <a:pt x="92" y="149"/>
                </a:cubicBezTo>
                <a:cubicBezTo>
                  <a:pt x="91" y="150"/>
                  <a:pt x="90" y="151"/>
                  <a:pt x="90" y="152"/>
                </a:cubicBezTo>
                <a:cubicBezTo>
                  <a:pt x="89" y="152"/>
                  <a:pt x="88" y="152"/>
                  <a:pt x="87" y="152"/>
                </a:cubicBezTo>
                <a:cubicBezTo>
                  <a:pt x="87" y="152"/>
                  <a:pt x="87" y="152"/>
                  <a:pt x="87" y="152"/>
                </a:cubicBezTo>
                <a:cubicBezTo>
                  <a:pt x="87" y="153"/>
                  <a:pt x="87" y="153"/>
                  <a:pt x="87" y="153"/>
                </a:cubicBezTo>
                <a:cubicBezTo>
                  <a:pt x="87" y="153"/>
                  <a:pt x="88" y="153"/>
                  <a:pt x="88" y="154"/>
                </a:cubicBezTo>
                <a:cubicBezTo>
                  <a:pt x="87" y="154"/>
                  <a:pt x="87" y="154"/>
                  <a:pt x="87" y="154"/>
                </a:cubicBezTo>
                <a:cubicBezTo>
                  <a:pt x="86" y="155"/>
                  <a:pt x="86" y="155"/>
                  <a:pt x="86" y="155"/>
                </a:cubicBezTo>
                <a:cubicBezTo>
                  <a:pt x="86" y="155"/>
                  <a:pt x="86" y="155"/>
                  <a:pt x="86" y="155"/>
                </a:cubicBezTo>
                <a:cubicBezTo>
                  <a:pt x="86" y="155"/>
                  <a:pt x="86" y="154"/>
                  <a:pt x="86" y="154"/>
                </a:cubicBezTo>
                <a:cubicBezTo>
                  <a:pt x="86" y="154"/>
                  <a:pt x="85" y="154"/>
                  <a:pt x="85" y="154"/>
                </a:cubicBezTo>
                <a:cubicBezTo>
                  <a:pt x="85" y="154"/>
                  <a:pt x="85" y="155"/>
                  <a:pt x="86" y="155"/>
                </a:cubicBezTo>
                <a:cubicBezTo>
                  <a:pt x="86" y="156"/>
                  <a:pt x="86" y="156"/>
                  <a:pt x="87" y="156"/>
                </a:cubicBezTo>
                <a:cubicBezTo>
                  <a:pt x="88" y="156"/>
                  <a:pt x="88" y="155"/>
                  <a:pt x="88" y="155"/>
                </a:cubicBezTo>
                <a:cubicBezTo>
                  <a:pt x="88" y="154"/>
                  <a:pt x="88" y="154"/>
                  <a:pt x="88" y="154"/>
                </a:cubicBezTo>
                <a:cubicBezTo>
                  <a:pt x="88" y="154"/>
                  <a:pt x="88" y="154"/>
                  <a:pt x="89" y="154"/>
                </a:cubicBezTo>
                <a:cubicBezTo>
                  <a:pt x="89" y="155"/>
                  <a:pt x="89" y="155"/>
                  <a:pt x="89" y="156"/>
                </a:cubicBezTo>
                <a:cubicBezTo>
                  <a:pt x="90" y="155"/>
                  <a:pt x="90" y="154"/>
                  <a:pt x="90" y="154"/>
                </a:cubicBezTo>
                <a:cubicBezTo>
                  <a:pt x="91" y="155"/>
                  <a:pt x="90" y="155"/>
                  <a:pt x="91" y="156"/>
                </a:cubicBezTo>
                <a:cubicBezTo>
                  <a:pt x="92" y="157"/>
                  <a:pt x="93" y="159"/>
                  <a:pt x="94" y="160"/>
                </a:cubicBezTo>
                <a:moveTo>
                  <a:pt x="378" y="58"/>
                </a:moveTo>
                <a:cubicBezTo>
                  <a:pt x="377" y="58"/>
                  <a:pt x="376" y="59"/>
                  <a:pt x="374" y="59"/>
                </a:cubicBezTo>
                <a:cubicBezTo>
                  <a:pt x="375" y="60"/>
                  <a:pt x="375" y="60"/>
                  <a:pt x="376" y="61"/>
                </a:cubicBezTo>
                <a:cubicBezTo>
                  <a:pt x="376" y="60"/>
                  <a:pt x="377" y="60"/>
                  <a:pt x="377" y="59"/>
                </a:cubicBezTo>
                <a:cubicBezTo>
                  <a:pt x="378" y="60"/>
                  <a:pt x="379" y="60"/>
                  <a:pt x="380" y="60"/>
                </a:cubicBezTo>
                <a:cubicBezTo>
                  <a:pt x="381" y="61"/>
                  <a:pt x="382" y="60"/>
                  <a:pt x="383" y="61"/>
                </a:cubicBezTo>
                <a:cubicBezTo>
                  <a:pt x="382" y="62"/>
                  <a:pt x="382" y="62"/>
                  <a:pt x="382" y="62"/>
                </a:cubicBezTo>
                <a:cubicBezTo>
                  <a:pt x="382" y="63"/>
                  <a:pt x="383" y="63"/>
                  <a:pt x="384" y="63"/>
                </a:cubicBezTo>
                <a:cubicBezTo>
                  <a:pt x="384" y="64"/>
                  <a:pt x="384" y="65"/>
                  <a:pt x="384" y="65"/>
                </a:cubicBezTo>
                <a:cubicBezTo>
                  <a:pt x="384" y="65"/>
                  <a:pt x="383" y="66"/>
                  <a:pt x="383" y="66"/>
                </a:cubicBezTo>
                <a:cubicBezTo>
                  <a:pt x="382" y="67"/>
                  <a:pt x="383" y="66"/>
                  <a:pt x="384" y="67"/>
                </a:cubicBezTo>
                <a:cubicBezTo>
                  <a:pt x="384" y="67"/>
                  <a:pt x="385" y="67"/>
                  <a:pt x="385" y="67"/>
                </a:cubicBezTo>
                <a:cubicBezTo>
                  <a:pt x="385" y="68"/>
                  <a:pt x="384" y="68"/>
                  <a:pt x="384" y="68"/>
                </a:cubicBezTo>
                <a:cubicBezTo>
                  <a:pt x="383" y="69"/>
                  <a:pt x="382" y="70"/>
                  <a:pt x="380" y="69"/>
                </a:cubicBezTo>
                <a:cubicBezTo>
                  <a:pt x="379" y="69"/>
                  <a:pt x="379" y="69"/>
                  <a:pt x="378" y="70"/>
                </a:cubicBezTo>
                <a:cubicBezTo>
                  <a:pt x="378" y="70"/>
                  <a:pt x="378" y="70"/>
                  <a:pt x="377" y="70"/>
                </a:cubicBezTo>
                <a:cubicBezTo>
                  <a:pt x="377" y="70"/>
                  <a:pt x="377" y="70"/>
                  <a:pt x="377" y="70"/>
                </a:cubicBezTo>
                <a:cubicBezTo>
                  <a:pt x="378" y="68"/>
                  <a:pt x="375" y="67"/>
                  <a:pt x="376" y="65"/>
                </a:cubicBezTo>
                <a:cubicBezTo>
                  <a:pt x="377" y="64"/>
                  <a:pt x="380" y="66"/>
                  <a:pt x="380" y="63"/>
                </a:cubicBezTo>
                <a:cubicBezTo>
                  <a:pt x="380" y="63"/>
                  <a:pt x="379" y="63"/>
                  <a:pt x="379" y="63"/>
                </a:cubicBezTo>
                <a:cubicBezTo>
                  <a:pt x="378" y="63"/>
                  <a:pt x="377" y="63"/>
                  <a:pt x="377" y="64"/>
                </a:cubicBezTo>
                <a:cubicBezTo>
                  <a:pt x="376" y="64"/>
                  <a:pt x="376" y="64"/>
                  <a:pt x="375" y="63"/>
                </a:cubicBezTo>
                <a:cubicBezTo>
                  <a:pt x="374" y="62"/>
                  <a:pt x="374" y="61"/>
                  <a:pt x="373" y="60"/>
                </a:cubicBezTo>
                <a:cubicBezTo>
                  <a:pt x="373" y="58"/>
                  <a:pt x="372" y="58"/>
                  <a:pt x="372" y="56"/>
                </a:cubicBezTo>
                <a:cubicBezTo>
                  <a:pt x="372" y="56"/>
                  <a:pt x="372" y="56"/>
                  <a:pt x="371" y="57"/>
                </a:cubicBezTo>
                <a:cubicBezTo>
                  <a:pt x="371" y="57"/>
                  <a:pt x="371" y="57"/>
                  <a:pt x="371" y="57"/>
                </a:cubicBezTo>
                <a:cubicBezTo>
                  <a:pt x="371" y="57"/>
                  <a:pt x="370" y="56"/>
                  <a:pt x="370" y="56"/>
                </a:cubicBezTo>
                <a:cubicBezTo>
                  <a:pt x="371" y="54"/>
                  <a:pt x="373" y="54"/>
                  <a:pt x="374" y="55"/>
                </a:cubicBezTo>
                <a:cubicBezTo>
                  <a:pt x="375" y="55"/>
                  <a:pt x="375" y="55"/>
                  <a:pt x="376" y="55"/>
                </a:cubicBezTo>
                <a:cubicBezTo>
                  <a:pt x="376" y="56"/>
                  <a:pt x="377" y="57"/>
                  <a:pt x="378" y="58"/>
                </a:cubicBezTo>
                <a:moveTo>
                  <a:pt x="379" y="66"/>
                </a:moveTo>
                <a:cubicBezTo>
                  <a:pt x="379" y="66"/>
                  <a:pt x="379" y="66"/>
                  <a:pt x="379" y="66"/>
                </a:cubicBezTo>
                <a:cubicBezTo>
                  <a:pt x="378" y="65"/>
                  <a:pt x="378" y="65"/>
                  <a:pt x="377" y="66"/>
                </a:cubicBezTo>
                <a:cubicBezTo>
                  <a:pt x="377" y="66"/>
                  <a:pt x="377" y="66"/>
                  <a:pt x="377" y="66"/>
                </a:cubicBezTo>
                <a:cubicBezTo>
                  <a:pt x="378" y="67"/>
                  <a:pt x="379" y="67"/>
                  <a:pt x="379" y="66"/>
                </a:cubicBezTo>
                <a:moveTo>
                  <a:pt x="380" y="68"/>
                </a:moveTo>
                <a:cubicBezTo>
                  <a:pt x="380" y="68"/>
                  <a:pt x="380" y="68"/>
                  <a:pt x="380" y="68"/>
                </a:cubicBezTo>
                <a:cubicBezTo>
                  <a:pt x="379" y="68"/>
                  <a:pt x="379" y="68"/>
                  <a:pt x="379" y="68"/>
                </a:cubicBezTo>
                <a:cubicBezTo>
                  <a:pt x="379" y="68"/>
                  <a:pt x="379" y="68"/>
                  <a:pt x="379" y="68"/>
                </a:cubicBezTo>
                <a:cubicBezTo>
                  <a:pt x="380" y="68"/>
                  <a:pt x="380" y="68"/>
                  <a:pt x="380" y="68"/>
                </a:cubicBezTo>
                <a:moveTo>
                  <a:pt x="99" y="312"/>
                </a:moveTo>
                <a:cubicBezTo>
                  <a:pt x="100" y="311"/>
                  <a:pt x="100" y="311"/>
                  <a:pt x="100" y="311"/>
                </a:cubicBezTo>
                <a:cubicBezTo>
                  <a:pt x="101" y="310"/>
                  <a:pt x="101" y="310"/>
                  <a:pt x="101" y="310"/>
                </a:cubicBezTo>
                <a:cubicBezTo>
                  <a:pt x="101" y="310"/>
                  <a:pt x="102" y="310"/>
                  <a:pt x="102" y="310"/>
                </a:cubicBezTo>
                <a:cubicBezTo>
                  <a:pt x="102" y="312"/>
                  <a:pt x="104" y="311"/>
                  <a:pt x="105" y="312"/>
                </a:cubicBezTo>
                <a:cubicBezTo>
                  <a:pt x="105" y="313"/>
                  <a:pt x="106" y="312"/>
                  <a:pt x="107" y="312"/>
                </a:cubicBezTo>
                <a:cubicBezTo>
                  <a:pt x="108" y="313"/>
                  <a:pt x="108" y="314"/>
                  <a:pt x="107" y="315"/>
                </a:cubicBezTo>
                <a:cubicBezTo>
                  <a:pt x="106" y="316"/>
                  <a:pt x="107" y="317"/>
                  <a:pt x="107" y="317"/>
                </a:cubicBezTo>
                <a:cubicBezTo>
                  <a:pt x="106" y="318"/>
                  <a:pt x="106" y="319"/>
                  <a:pt x="105" y="320"/>
                </a:cubicBezTo>
                <a:cubicBezTo>
                  <a:pt x="105" y="320"/>
                  <a:pt x="105" y="321"/>
                  <a:pt x="104" y="322"/>
                </a:cubicBezTo>
                <a:cubicBezTo>
                  <a:pt x="104" y="321"/>
                  <a:pt x="103" y="320"/>
                  <a:pt x="103" y="319"/>
                </a:cubicBezTo>
                <a:cubicBezTo>
                  <a:pt x="102" y="320"/>
                  <a:pt x="102" y="321"/>
                  <a:pt x="101" y="322"/>
                </a:cubicBezTo>
                <a:cubicBezTo>
                  <a:pt x="101" y="321"/>
                  <a:pt x="100" y="320"/>
                  <a:pt x="100" y="320"/>
                </a:cubicBezTo>
                <a:cubicBezTo>
                  <a:pt x="98" y="320"/>
                  <a:pt x="98" y="320"/>
                  <a:pt x="98" y="320"/>
                </a:cubicBezTo>
                <a:cubicBezTo>
                  <a:pt x="97" y="319"/>
                  <a:pt x="98" y="319"/>
                  <a:pt x="98" y="318"/>
                </a:cubicBezTo>
                <a:cubicBezTo>
                  <a:pt x="98" y="318"/>
                  <a:pt x="98" y="317"/>
                  <a:pt x="99" y="317"/>
                </a:cubicBezTo>
                <a:cubicBezTo>
                  <a:pt x="99" y="317"/>
                  <a:pt x="99" y="316"/>
                  <a:pt x="99" y="316"/>
                </a:cubicBezTo>
                <a:cubicBezTo>
                  <a:pt x="99" y="316"/>
                  <a:pt x="98" y="316"/>
                  <a:pt x="98" y="315"/>
                </a:cubicBezTo>
                <a:cubicBezTo>
                  <a:pt x="100" y="314"/>
                  <a:pt x="99" y="313"/>
                  <a:pt x="99" y="312"/>
                </a:cubicBezTo>
                <a:moveTo>
                  <a:pt x="699" y="199"/>
                </a:moveTo>
                <a:cubicBezTo>
                  <a:pt x="702" y="202"/>
                  <a:pt x="702" y="203"/>
                  <a:pt x="700" y="203"/>
                </a:cubicBezTo>
                <a:cubicBezTo>
                  <a:pt x="699" y="204"/>
                  <a:pt x="698" y="204"/>
                  <a:pt x="697" y="204"/>
                </a:cubicBezTo>
                <a:cubicBezTo>
                  <a:pt x="696" y="204"/>
                  <a:pt x="696" y="206"/>
                  <a:pt x="696" y="204"/>
                </a:cubicBezTo>
                <a:cubicBezTo>
                  <a:pt x="696" y="203"/>
                  <a:pt x="695" y="203"/>
                  <a:pt x="694" y="202"/>
                </a:cubicBezTo>
                <a:cubicBezTo>
                  <a:pt x="694" y="203"/>
                  <a:pt x="694" y="203"/>
                  <a:pt x="693" y="203"/>
                </a:cubicBezTo>
                <a:cubicBezTo>
                  <a:pt x="693" y="203"/>
                  <a:pt x="692" y="202"/>
                  <a:pt x="692" y="202"/>
                </a:cubicBezTo>
                <a:cubicBezTo>
                  <a:pt x="692" y="201"/>
                  <a:pt x="693" y="201"/>
                  <a:pt x="693" y="201"/>
                </a:cubicBezTo>
                <a:cubicBezTo>
                  <a:pt x="693" y="200"/>
                  <a:pt x="692" y="200"/>
                  <a:pt x="692" y="200"/>
                </a:cubicBezTo>
                <a:cubicBezTo>
                  <a:pt x="693" y="199"/>
                  <a:pt x="693" y="198"/>
                  <a:pt x="693" y="197"/>
                </a:cubicBezTo>
                <a:cubicBezTo>
                  <a:pt x="694" y="197"/>
                  <a:pt x="694" y="196"/>
                  <a:pt x="696" y="196"/>
                </a:cubicBezTo>
                <a:cubicBezTo>
                  <a:pt x="697" y="196"/>
                  <a:pt x="697" y="195"/>
                  <a:pt x="698" y="194"/>
                </a:cubicBezTo>
                <a:cubicBezTo>
                  <a:pt x="699" y="193"/>
                  <a:pt x="699" y="193"/>
                  <a:pt x="700" y="195"/>
                </a:cubicBezTo>
                <a:cubicBezTo>
                  <a:pt x="700" y="196"/>
                  <a:pt x="701" y="198"/>
                  <a:pt x="702" y="199"/>
                </a:cubicBezTo>
                <a:cubicBezTo>
                  <a:pt x="702" y="200"/>
                  <a:pt x="703" y="200"/>
                  <a:pt x="699" y="199"/>
                </a:cubicBezTo>
                <a:cubicBezTo>
                  <a:pt x="695" y="198"/>
                  <a:pt x="694" y="198"/>
                  <a:pt x="694" y="197"/>
                </a:cubicBezTo>
                <a:cubicBezTo>
                  <a:pt x="694" y="197"/>
                  <a:pt x="694" y="197"/>
                  <a:pt x="694" y="197"/>
                </a:cubicBezTo>
                <a:cubicBezTo>
                  <a:pt x="694" y="198"/>
                  <a:pt x="694" y="198"/>
                  <a:pt x="694" y="198"/>
                </a:cubicBezTo>
                <a:cubicBezTo>
                  <a:pt x="694" y="198"/>
                  <a:pt x="694" y="198"/>
                  <a:pt x="694" y="198"/>
                </a:cubicBezTo>
                <a:cubicBezTo>
                  <a:pt x="695" y="198"/>
                  <a:pt x="695" y="198"/>
                  <a:pt x="699" y="199"/>
                </a:cubicBezTo>
                <a:moveTo>
                  <a:pt x="567" y="653"/>
                </a:moveTo>
                <a:cubicBezTo>
                  <a:pt x="567" y="653"/>
                  <a:pt x="568" y="653"/>
                  <a:pt x="568" y="653"/>
                </a:cubicBezTo>
                <a:cubicBezTo>
                  <a:pt x="570" y="655"/>
                  <a:pt x="572" y="656"/>
                  <a:pt x="573" y="658"/>
                </a:cubicBezTo>
                <a:cubicBezTo>
                  <a:pt x="573" y="660"/>
                  <a:pt x="573" y="660"/>
                  <a:pt x="573" y="660"/>
                </a:cubicBezTo>
                <a:cubicBezTo>
                  <a:pt x="573" y="661"/>
                  <a:pt x="571" y="662"/>
                  <a:pt x="570" y="663"/>
                </a:cubicBezTo>
                <a:cubicBezTo>
                  <a:pt x="569" y="663"/>
                  <a:pt x="567" y="663"/>
                  <a:pt x="567" y="662"/>
                </a:cubicBezTo>
                <a:cubicBezTo>
                  <a:pt x="567" y="660"/>
                  <a:pt x="565" y="660"/>
                  <a:pt x="564" y="659"/>
                </a:cubicBezTo>
                <a:cubicBezTo>
                  <a:pt x="564" y="659"/>
                  <a:pt x="564" y="659"/>
                  <a:pt x="564" y="658"/>
                </a:cubicBezTo>
                <a:cubicBezTo>
                  <a:pt x="565" y="658"/>
                  <a:pt x="565" y="658"/>
                  <a:pt x="566" y="657"/>
                </a:cubicBezTo>
                <a:cubicBezTo>
                  <a:pt x="565" y="655"/>
                  <a:pt x="563" y="656"/>
                  <a:pt x="562" y="656"/>
                </a:cubicBezTo>
                <a:cubicBezTo>
                  <a:pt x="562" y="655"/>
                  <a:pt x="563" y="654"/>
                  <a:pt x="563" y="653"/>
                </a:cubicBezTo>
                <a:cubicBezTo>
                  <a:pt x="564" y="653"/>
                  <a:pt x="564" y="652"/>
                  <a:pt x="564" y="651"/>
                </a:cubicBezTo>
                <a:cubicBezTo>
                  <a:pt x="564" y="651"/>
                  <a:pt x="564" y="651"/>
                  <a:pt x="565" y="651"/>
                </a:cubicBezTo>
                <a:cubicBezTo>
                  <a:pt x="565" y="652"/>
                  <a:pt x="567" y="651"/>
                  <a:pt x="567" y="653"/>
                </a:cubicBezTo>
                <a:cubicBezTo>
                  <a:pt x="567" y="653"/>
                  <a:pt x="567" y="653"/>
                  <a:pt x="567" y="653"/>
                </a:cubicBezTo>
                <a:cubicBezTo>
                  <a:pt x="567" y="653"/>
                  <a:pt x="566" y="653"/>
                  <a:pt x="566" y="653"/>
                </a:cubicBezTo>
                <a:cubicBezTo>
                  <a:pt x="566" y="653"/>
                  <a:pt x="566" y="653"/>
                  <a:pt x="566" y="654"/>
                </a:cubicBezTo>
                <a:cubicBezTo>
                  <a:pt x="566" y="654"/>
                  <a:pt x="567" y="653"/>
                  <a:pt x="567" y="653"/>
                </a:cubicBezTo>
                <a:moveTo>
                  <a:pt x="567" y="655"/>
                </a:moveTo>
                <a:cubicBezTo>
                  <a:pt x="567" y="655"/>
                  <a:pt x="566" y="655"/>
                  <a:pt x="566" y="655"/>
                </a:cubicBezTo>
                <a:cubicBezTo>
                  <a:pt x="566" y="655"/>
                  <a:pt x="566" y="655"/>
                  <a:pt x="566" y="655"/>
                </a:cubicBezTo>
                <a:cubicBezTo>
                  <a:pt x="566" y="655"/>
                  <a:pt x="566" y="655"/>
                  <a:pt x="566" y="656"/>
                </a:cubicBezTo>
                <a:moveTo>
                  <a:pt x="298" y="673"/>
                </a:moveTo>
                <a:cubicBezTo>
                  <a:pt x="298" y="672"/>
                  <a:pt x="298" y="671"/>
                  <a:pt x="298" y="670"/>
                </a:cubicBezTo>
                <a:cubicBezTo>
                  <a:pt x="299" y="670"/>
                  <a:pt x="300" y="670"/>
                  <a:pt x="301" y="670"/>
                </a:cubicBezTo>
                <a:cubicBezTo>
                  <a:pt x="302" y="671"/>
                  <a:pt x="303" y="671"/>
                  <a:pt x="304" y="672"/>
                </a:cubicBezTo>
                <a:cubicBezTo>
                  <a:pt x="305" y="672"/>
                  <a:pt x="305" y="672"/>
                  <a:pt x="306" y="673"/>
                </a:cubicBezTo>
                <a:cubicBezTo>
                  <a:pt x="306" y="673"/>
                  <a:pt x="307" y="674"/>
                  <a:pt x="308" y="674"/>
                </a:cubicBezTo>
                <a:cubicBezTo>
                  <a:pt x="309" y="675"/>
                  <a:pt x="309" y="676"/>
                  <a:pt x="310" y="676"/>
                </a:cubicBezTo>
                <a:cubicBezTo>
                  <a:pt x="311" y="676"/>
                  <a:pt x="311" y="675"/>
                  <a:pt x="311" y="675"/>
                </a:cubicBezTo>
                <a:cubicBezTo>
                  <a:pt x="312" y="675"/>
                  <a:pt x="312" y="675"/>
                  <a:pt x="313" y="675"/>
                </a:cubicBezTo>
                <a:cubicBezTo>
                  <a:pt x="314" y="676"/>
                  <a:pt x="314" y="676"/>
                  <a:pt x="313" y="677"/>
                </a:cubicBezTo>
                <a:cubicBezTo>
                  <a:pt x="312" y="678"/>
                  <a:pt x="313" y="679"/>
                  <a:pt x="313" y="680"/>
                </a:cubicBezTo>
                <a:cubicBezTo>
                  <a:pt x="312" y="681"/>
                  <a:pt x="312" y="682"/>
                  <a:pt x="311" y="682"/>
                </a:cubicBezTo>
                <a:cubicBezTo>
                  <a:pt x="309" y="681"/>
                  <a:pt x="307" y="681"/>
                  <a:pt x="307" y="679"/>
                </a:cubicBezTo>
                <a:cubicBezTo>
                  <a:pt x="306" y="678"/>
                  <a:pt x="304" y="679"/>
                  <a:pt x="303" y="678"/>
                </a:cubicBezTo>
                <a:cubicBezTo>
                  <a:pt x="303" y="678"/>
                  <a:pt x="304" y="677"/>
                  <a:pt x="304" y="677"/>
                </a:cubicBezTo>
                <a:cubicBezTo>
                  <a:pt x="304" y="676"/>
                  <a:pt x="303" y="676"/>
                  <a:pt x="303" y="675"/>
                </a:cubicBezTo>
                <a:cubicBezTo>
                  <a:pt x="304" y="675"/>
                  <a:pt x="304" y="676"/>
                  <a:pt x="305" y="675"/>
                </a:cubicBezTo>
                <a:cubicBezTo>
                  <a:pt x="305" y="675"/>
                  <a:pt x="305" y="675"/>
                  <a:pt x="305" y="675"/>
                </a:cubicBezTo>
                <a:cubicBezTo>
                  <a:pt x="305" y="675"/>
                  <a:pt x="305" y="675"/>
                  <a:pt x="305" y="675"/>
                </a:cubicBezTo>
                <a:cubicBezTo>
                  <a:pt x="304" y="675"/>
                  <a:pt x="304" y="675"/>
                  <a:pt x="303" y="675"/>
                </a:cubicBezTo>
                <a:cubicBezTo>
                  <a:pt x="303" y="674"/>
                  <a:pt x="303" y="674"/>
                  <a:pt x="303" y="674"/>
                </a:cubicBezTo>
                <a:cubicBezTo>
                  <a:pt x="302" y="673"/>
                  <a:pt x="300" y="672"/>
                  <a:pt x="298" y="673"/>
                </a:cubicBezTo>
                <a:moveTo>
                  <a:pt x="310" y="679"/>
                </a:moveTo>
                <a:cubicBezTo>
                  <a:pt x="310" y="679"/>
                  <a:pt x="310" y="679"/>
                  <a:pt x="310" y="679"/>
                </a:cubicBezTo>
                <a:cubicBezTo>
                  <a:pt x="309" y="678"/>
                  <a:pt x="308" y="678"/>
                  <a:pt x="308" y="679"/>
                </a:cubicBezTo>
                <a:cubicBezTo>
                  <a:pt x="308" y="679"/>
                  <a:pt x="308" y="679"/>
                  <a:pt x="308" y="679"/>
                </a:cubicBezTo>
                <a:cubicBezTo>
                  <a:pt x="308" y="679"/>
                  <a:pt x="309" y="679"/>
                  <a:pt x="310" y="679"/>
                </a:cubicBezTo>
                <a:moveTo>
                  <a:pt x="223" y="149"/>
                </a:moveTo>
                <a:cubicBezTo>
                  <a:pt x="224" y="151"/>
                  <a:pt x="225" y="153"/>
                  <a:pt x="226" y="154"/>
                </a:cubicBezTo>
                <a:cubicBezTo>
                  <a:pt x="227" y="155"/>
                  <a:pt x="228" y="157"/>
                  <a:pt x="229" y="157"/>
                </a:cubicBezTo>
                <a:cubicBezTo>
                  <a:pt x="230" y="157"/>
                  <a:pt x="231" y="157"/>
                  <a:pt x="231" y="156"/>
                </a:cubicBezTo>
                <a:cubicBezTo>
                  <a:pt x="231" y="156"/>
                  <a:pt x="231" y="155"/>
                  <a:pt x="231" y="155"/>
                </a:cubicBezTo>
                <a:cubicBezTo>
                  <a:pt x="230" y="153"/>
                  <a:pt x="230" y="153"/>
                  <a:pt x="232" y="151"/>
                </a:cubicBezTo>
                <a:cubicBezTo>
                  <a:pt x="232" y="152"/>
                  <a:pt x="232" y="153"/>
                  <a:pt x="233" y="154"/>
                </a:cubicBezTo>
                <a:cubicBezTo>
                  <a:pt x="234" y="154"/>
                  <a:pt x="235" y="155"/>
                  <a:pt x="235" y="156"/>
                </a:cubicBezTo>
                <a:cubicBezTo>
                  <a:pt x="235" y="157"/>
                  <a:pt x="236" y="157"/>
                  <a:pt x="235" y="159"/>
                </a:cubicBezTo>
                <a:cubicBezTo>
                  <a:pt x="234" y="160"/>
                  <a:pt x="233" y="160"/>
                  <a:pt x="232" y="159"/>
                </a:cubicBezTo>
                <a:cubicBezTo>
                  <a:pt x="232" y="159"/>
                  <a:pt x="231" y="159"/>
                  <a:pt x="230" y="159"/>
                </a:cubicBezTo>
                <a:cubicBezTo>
                  <a:pt x="230" y="158"/>
                  <a:pt x="229" y="159"/>
                  <a:pt x="229" y="159"/>
                </a:cubicBezTo>
                <a:cubicBezTo>
                  <a:pt x="229" y="159"/>
                  <a:pt x="228" y="159"/>
                  <a:pt x="228" y="159"/>
                </a:cubicBezTo>
                <a:cubicBezTo>
                  <a:pt x="227" y="159"/>
                  <a:pt x="227" y="159"/>
                  <a:pt x="227" y="160"/>
                </a:cubicBezTo>
                <a:cubicBezTo>
                  <a:pt x="226" y="159"/>
                  <a:pt x="225" y="158"/>
                  <a:pt x="224" y="156"/>
                </a:cubicBezTo>
                <a:cubicBezTo>
                  <a:pt x="224" y="156"/>
                  <a:pt x="224" y="155"/>
                  <a:pt x="224" y="154"/>
                </a:cubicBezTo>
                <a:cubicBezTo>
                  <a:pt x="224" y="154"/>
                  <a:pt x="224" y="154"/>
                  <a:pt x="224" y="154"/>
                </a:cubicBezTo>
                <a:cubicBezTo>
                  <a:pt x="224" y="154"/>
                  <a:pt x="223" y="154"/>
                  <a:pt x="223" y="155"/>
                </a:cubicBezTo>
                <a:cubicBezTo>
                  <a:pt x="223" y="154"/>
                  <a:pt x="223" y="154"/>
                  <a:pt x="223" y="154"/>
                </a:cubicBezTo>
                <a:cubicBezTo>
                  <a:pt x="222" y="153"/>
                  <a:pt x="221" y="152"/>
                  <a:pt x="220" y="151"/>
                </a:cubicBezTo>
                <a:cubicBezTo>
                  <a:pt x="220" y="151"/>
                  <a:pt x="220" y="150"/>
                  <a:pt x="220" y="149"/>
                </a:cubicBezTo>
                <a:cubicBezTo>
                  <a:pt x="220" y="149"/>
                  <a:pt x="220" y="149"/>
                  <a:pt x="221" y="149"/>
                </a:cubicBezTo>
                <a:cubicBezTo>
                  <a:pt x="221" y="150"/>
                  <a:pt x="221" y="150"/>
                  <a:pt x="222" y="150"/>
                </a:cubicBezTo>
                <a:cubicBezTo>
                  <a:pt x="222" y="150"/>
                  <a:pt x="223" y="149"/>
                  <a:pt x="223" y="149"/>
                </a:cubicBezTo>
                <a:moveTo>
                  <a:pt x="577" y="173"/>
                </a:moveTo>
                <a:cubicBezTo>
                  <a:pt x="577" y="170"/>
                  <a:pt x="577" y="170"/>
                  <a:pt x="577" y="170"/>
                </a:cubicBezTo>
                <a:cubicBezTo>
                  <a:pt x="578" y="170"/>
                  <a:pt x="579" y="170"/>
                  <a:pt x="579" y="169"/>
                </a:cubicBezTo>
                <a:cubicBezTo>
                  <a:pt x="579" y="168"/>
                  <a:pt x="580" y="168"/>
                  <a:pt x="580" y="167"/>
                </a:cubicBezTo>
                <a:cubicBezTo>
                  <a:pt x="581" y="168"/>
                  <a:pt x="582" y="168"/>
                  <a:pt x="583" y="169"/>
                </a:cubicBezTo>
                <a:cubicBezTo>
                  <a:pt x="584" y="169"/>
                  <a:pt x="584" y="170"/>
                  <a:pt x="585" y="170"/>
                </a:cubicBezTo>
                <a:cubicBezTo>
                  <a:pt x="586" y="170"/>
                  <a:pt x="586" y="171"/>
                  <a:pt x="587" y="171"/>
                </a:cubicBezTo>
                <a:cubicBezTo>
                  <a:pt x="587" y="172"/>
                  <a:pt x="586" y="173"/>
                  <a:pt x="586" y="173"/>
                </a:cubicBezTo>
                <a:cubicBezTo>
                  <a:pt x="586" y="173"/>
                  <a:pt x="586" y="174"/>
                  <a:pt x="585" y="175"/>
                </a:cubicBezTo>
                <a:cubicBezTo>
                  <a:pt x="584" y="176"/>
                  <a:pt x="584" y="176"/>
                  <a:pt x="584" y="178"/>
                </a:cubicBezTo>
                <a:cubicBezTo>
                  <a:pt x="584" y="178"/>
                  <a:pt x="583" y="179"/>
                  <a:pt x="583" y="179"/>
                </a:cubicBezTo>
                <a:cubicBezTo>
                  <a:pt x="582" y="179"/>
                  <a:pt x="581" y="178"/>
                  <a:pt x="580" y="178"/>
                </a:cubicBezTo>
                <a:cubicBezTo>
                  <a:pt x="580" y="178"/>
                  <a:pt x="581" y="177"/>
                  <a:pt x="581" y="177"/>
                </a:cubicBezTo>
                <a:cubicBezTo>
                  <a:pt x="580" y="177"/>
                  <a:pt x="579" y="176"/>
                  <a:pt x="578" y="176"/>
                </a:cubicBezTo>
                <a:cubicBezTo>
                  <a:pt x="578" y="175"/>
                  <a:pt x="578" y="175"/>
                  <a:pt x="578" y="175"/>
                </a:cubicBezTo>
                <a:cubicBezTo>
                  <a:pt x="579" y="175"/>
                  <a:pt x="580" y="175"/>
                  <a:pt x="580" y="175"/>
                </a:cubicBezTo>
                <a:cubicBezTo>
                  <a:pt x="581" y="175"/>
                  <a:pt x="581" y="174"/>
                  <a:pt x="582" y="173"/>
                </a:cubicBezTo>
                <a:cubicBezTo>
                  <a:pt x="582" y="173"/>
                  <a:pt x="582" y="173"/>
                  <a:pt x="582" y="173"/>
                </a:cubicBezTo>
                <a:cubicBezTo>
                  <a:pt x="581" y="173"/>
                  <a:pt x="581" y="173"/>
                  <a:pt x="581" y="173"/>
                </a:cubicBezTo>
                <a:cubicBezTo>
                  <a:pt x="581" y="174"/>
                  <a:pt x="582" y="174"/>
                  <a:pt x="582" y="174"/>
                </a:cubicBezTo>
                <a:cubicBezTo>
                  <a:pt x="582" y="174"/>
                  <a:pt x="583" y="173"/>
                  <a:pt x="583" y="173"/>
                </a:cubicBezTo>
                <a:cubicBezTo>
                  <a:pt x="583" y="173"/>
                  <a:pt x="582" y="173"/>
                  <a:pt x="582" y="173"/>
                </a:cubicBezTo>
                <a:cubicBezTo>
                  <a:pt x="580" y="174"/>
                  <a:pt x="579" y="174"/>
                  <a:pt x="578" y="174"/>
                </a:cubicBezTo>
                <a:cubicBezTo>
                  <a:pt x="578" y="173"/>
                  <a:pt x="578" y="173"/>
                  <a:pt x="577" y="173"/>
                </a:cubicBezTo>
                <a:moveTo>
                  <a:pt x="712" y="370"/>
                </a:moveTo>
                <a:cubicBezTo>
                  <a:pt x="712" y="371"/>
                  <a:pt x="712" y="371"/>
                  <a:pt x="711" y="371"/>
                </a:cubicBezTo>
                <a:cubicBezTo>
                  <a:pt x="710" y="371"/>
                  <a:pt x="709" y="370"/>
                  <a:pt x="707" y="370"/>
                </a:cubicBezTo>
                <a:cubicBezTo>
                  <a:pt x="707" y="370"/>
                  <a:pt x="707" y="369"/>
                  <a:pt x="707" y="369"/>
                </a:cubicBezTo>
                <a:cubicBezTo>
                  <a:pt x="708" y="368"/>
                  <a:pt x="708" y="367"/>
                  <a:pt x="709" y="366"/>
                </a:cubicBezTo>
                <a:cubicBezTo>
                  <a:pt x="710" y="367"/>
                  <a:pt x="710" y="365"/>
                  <a:pt x="711" y="365"/>
                </a:cubicBezTo>
                <a:cubicBezTo>
                  <a:pt x="714" y="365"/>
                  <a:pt x="717" y="365"/>
                  <a:pt x="720" y="366"/>
                </a:cubicBezTo>
                <a:cubicBezTo>
                  <a:pt x="720" y="366"/>
                  <a:pt x="720" y="366"/>
                  <a:pt x="720" y="366"/>
                </a:cubicBezTo>
                <a:cubicBezTo>
                  <a:pt x="720" y="366"/>
                  <a:pt x="719" y="367"/>
                  <a:pt x="720" y="367"/>
                </a:cubicBezTo>
                <a:cubicBezTo>
                  <a:pt x="720" y="368"/>
                  <a:pt x="719" y="369"/>
                  <a:pt x="720" y="369"/>
                </a:cubicBezTo>
                <a:cubicBezTo>
                  <a:pt x="720" y="369"/>
                  <a:pt x="720" y="370"/>
                  <a:pt x="720" y="370"/>
                </a:cubicBezTo>
                <a:cubicBezTo>
                  <a:pt x="720" y="371"/>
                  <a:pt x="720" y="371"/>
                  <a:pt x="719" y="371"/>
                </a:cubicBezTo>
                <a:cubicBezTo>
                  <a:pt x="719" y="371"/>
                  <a:pt x="719" y="371"/>
                  <a:pt x="719" y="371"/>
                </a:cubicBezTo>
                <a:cubicBezTo>
                  <a:pt x="718" y="370"/>
                  <a:pt x="717" y="370"/>
                  <a:pt x="716" y="371"/>
                </a:cubicBezTo>
                <a:cubicBezTo>
                  <a:pt x="715" y="370"/>
                  <a:pt x="715" y="370"/>
                  <a:pt x="713" y="371"/>
                </a:cubicBezTo>
                <a:cubicBezTo>
                  <a:pt x="713" y="371"/>
                  <a:pt x="712" y="370"/>
                  <a:pt x="712" y="370"/>
                </a:cubicBezTo>
                <a:cubicBezTo>
                  <a:pt x="712" y="369"/>
                  <a:pt x="712" y="369"/>
                  <a:pt x="711" y="369"/>
                </a:cubicBezTo>
                <a:cubicBezTo>
                  <a:pt x="711" y="369"/>
                  <a:pt x="711" y="369"/>
                  <a:pt x="711" y="369"/>
                </a:cubicBezTo>
                <a:cubicBezTo>
                  <a:pt x="711" y="369"/>
                  <a:pt x="711" y="369"/>
                  <a:pt x="711" y="369"/>
                </a:cubicBezTo>
                <a:cubicBezTo>
                  <a:pt x="711" y="368"/>
                  <a:pt x="710" y="368"/>
                  <a:pt x="710" y="369"/>
                </a:cubicBezTo>
                <a:cubicBezTo>
                  <a:pt x="710" y="369"/>
                  <a:pt x="710" y="369"/>
                  <a:pt x="711" y="369"/>
                </a:cubicBezTo>
                <a:cubicBezTo>
                  <a:pt x="711" y="370"/>
                  <a:pt x="711" y="370"/>
                  <a:pt x="712" y="370"/>
                </a:cubicBezTo>
                <a:moveTo>
                  <a:pt x="665" y="606"/>
                </a:moveTo>
                <a:cubicBezTo>
                  <a:pt x="665" y="606"/>
                  <a:pt x="664" y="606"/>
                  <a:pt x="663" y="606"/>
                </a:cubicBezTo>
                <a:cubicBezTo>
                  <a:pt x="663" y="606"/>
                  <a:pt x="663" y="606"/>
                  <a:pt x="663" y="606"/>
                </a:cubicBezTo>
                <a:cubicBezTo>
                  <a:pt x="663" y="606"/>
                  <a:pt x="663" y="605"/>
                  <a:pt x="663" y="605"/>
                </a:cubicBezTo>
                <a:cubicBezTo>
                  <a:pt x="664" y="605"/>
                  <a:pt x="664" y="605"/>
                  <a:pt x="665" y="605"/>
                </a:cubicBezTo>
                <a:cubicBezTo>
                  <a:pt x="665" y="603"/>
                  <a:pt x="665" y="602"/>
                  <a:pt x="666" y="601"/>
                </a:cubicBezTo>
                <a:cubicBezTo>
                  <a:pt x="667" y="601"/>
                  <a:pt x="667" y="601"/>
                  <a:pt x="668" y="601"/>
                </a:cubicBezTo>
                <a:cubicBezTo>
                  <a:pt x="668" y="601"/>
                  <a:pt x="669" y="601"/>
                  <a:pt x="669" y="600"/>
                </a:cubicBezTo>
                <a:cubicBezTo>
                  <a:pt x="669" y="599"/>
                  <a:pt x="668" y="598"/>
                  <a:pt x="666" y="599"/>
                </a:cubicBezTo>
                <a:cubicBezTo>
                  <a:pt x="666" y="598"/>
                  <a:pt x="666" y="597"/>
                  <a:pt x="666" y="596"/>
                </a:cubicBezTo>
                <a:cubicBezTo>
                  <a:pt x="666" y="596"/>
                  <a:pt x="667" y="596"/>
                  <a:pt x="667" y="596"/>
                </a:cubicBezTo>
                <a:cubicBezTo>
                  <a:pt x="667" y="596"/>
                  <a:pt x="668" y="597"/>
                  <a:pt x="668" y="597"/>
                </a:cubicBezTo>
                <a:cubicBezTo>
                  <a:pt x="668" y="596"/>
                  <a:pt x="668" y="596"/>
                  <a:pt x="668" y="595"/>
                </a:cubicBezTo>
                <a:cubicBezTo>
                  <a:pt x="668" y="595"/>
                  <a:pt x="668" y="595"/>
                  <a:pt x="667" y="594"/>
                </a:cubicBezTo>
                <a:cubicBezTo>
                  <a:pt x="667" y="594"/>
                  <a:pt x="667" y="593"/>
                  <a:pt x="668" y="593"/>
                </a:cubicBezTo>
                <a:cubicBezTo>
                  <a:pt x="668" y="594"/>
                  <a:pt x="669" y="594"/>
                  <a:pt x="669" y="595"/>
                </a:cubicBezTo>
                <a:cubicBezTo>
                  <a:pt x="670" y="595"/>
                  <a:pt x="671" y="595"/>
                  <a:pt x="672" y="595"/>
                </a:cubicBezTo>
                <a:cubicBezTo>
                  <a:pt x="673" y="595"/>
                  <a:pt x="673" y="595"/>
                  <a:pt x="673" y="593"/>
                </a:cubicBezTo>
                <a:cubicBezTo>
                  <a:pt x="674" y="593"/>
                  <a:pt x="675" y="593"/>
                  <a:pt x="675" y="593"/>
                </a:cubicBezTo>
                <a:cubicBezTo>
                  <a:pt x="676" y="593"/>
                  <a:pt x="677" y="593"/>
                  <a:pt x="678" y="593"/>
                </a:cubicBezTo>
                <a:cubicBezTo>
                  <a:pt x="678" y="594"/>
                  <a:pt x="676" y="594"/>
                  <a:pt x="676" y="595"/>
                </a:cubicBezTo>
                <a:cubicBezTo>
                  <a:pt x="676" y="597"/>
                  <a:pt x="675" y="597"/>
                  <a:pt x="675" y="598"/>
                </a:cubicBezTo>
                <a:cubicBezTo>
                  <a:pt x="674" y="597"/>
                  <a:pt x="673" y="596"/>
                  <a:pt x="671" y="596"/>
                </a:cubicBezTo>
                <a:cubicBezTo>
                  <a:pt x="671" y="597"/>
                  <a:pt x="671" y="598"/>
                  <a:pt x="672" y="599"/>
                </a:cubicBezTo>
                <a:cubicBezTo>
                  <a:pt x="672" y="599"/>
                  <a:pt x="672" y="600"/>
                  <a:pt x="672" y="600"/>
                </a:cubicBezTo>
                <a:cubicBezTo>
                  <a:pt x="672" y="600"/>
                  <a:pt x="671" y="600"/>
                  <a:pt x="671" y="600"/>
                </a:cubicBezTo>
                <a:cubicBezTo>
                  <a:pt x="671" y="600"/>
                  <a:pt x="671" y="600"/>
                  <a:pt x="670" y="600"/>
                </a:cubicBezTo>
                <a:cubicBezTo>
                  <a:pt x="670" y="600"/>
                  <a:pt x="670" y="600"/>
                  <a:pt x="670" y="601"/>
                </a:cubicBezTo>
                <a:cubicBezTo>
                  <a:pt x="670" y="602"/>
                  <a:pt x="670" y="603"/>
                  <a:pt x="669" y="603"/>
                </a:cubicBezTo>
                <a:cubicBezTo>
                  <a:pt x="668" y="603"/>
                  <a:pt x="668" y="603"/>
                  <a:pt x="668" y="602"/>
                </a:cubicBezTo>
                <a:cubicBezTo>
                  <a:pt x="668" y="604"/>
                  <a:pt x="666" y="605"/>
                  <a:pt x="665" y="606"/>
                </a:cubicBezTo>
                <a:moveTo>
                  <a:pt x="716" y="458"/>
                </a:moveTo>
                <a:cubicBezTo>
                  <a:pt x="716" y="460"/>
                  <a:pt x="716" y="460"/>
                  <a:pt x="715" y="462"/>
                </a:cubicBezTo>
                <a:cubicBezTo>
                  <a:pt x="715" y="463"/>
                  <a:pt x="714" y="463"/>
                  <a:pt x="714" y="463"/>
                </a:cubicBezTo>
                <a:cubicBezTo>
                  <a:pt x="713" y="463"/>
                  <a:pt x="713" y="463"/>
                  <a:pt x="713" y="464"/>
                </a:cubicBezTo>
                <a:cubicBezTo>
                  <a:pt x="713" y="465"/>
                  <a:pt x="712" y="465"/>
                  <a:pt x="711" y="465"/>
                </a:cubicBezTo>
                <a:cubicBezTo>
                  <a:pt x="711" y="464"/>
                  <a:pt x="711" y="464"/>
                  <a:pt x="711" y="464"/>
                </a:cubicBezTo>
                <a:cubicBezTo>
                  <a:pt x="710" y="465"/>
                  <a:pt x="709" y="466"/>
                  <a:pt x="708" y="467"/>
                </a:cubicBezTo>
                <a:cubicBezTo>
                  <a:pt x="707" y="467"/>
                  <a:pt x="707" y="468"/>
                  <a:pt x="707" y="468"/>
                </a:cubicBezTo>
                <a:cubicBezTo>
                  <a:pt x="707" y="469"/>
                  <a:pt x="706" y="469"/>
                  <a:pt x="706" y="468"/>
                </a:cubicBezTo>
                <a:cubicBezTo>
                  <a:pt x="705" y="468"/>
                  <a:pt x="705" y="467"/>
                  <a:pt x="705" y="467"/>
                </a:cubicBezTo>
                <a:cubicBezTo>
                  <a:pt x="706" y="466"/>
                  <a:pt x="706" y="465"/>
                  <a:pt x="708" y="464"/>
                </a:cubicBezTo>
                <a:cubicBezTo>
                  <a:pt x="709" y="463"/>
                  <a:pt x="709" y="462"/>
                  <a:pt x="709" y="461"/>
                </a:cubicBezTo>
                <a:cubicBezTo>
                  <a:pt x="709" y="460"/>
                  <a:pt x="710" y="460"/>
                  <a:pt x="710" y="459"/>
                </a:cubicBezTo>
                <a:cubicBezTo>
                  <a:pt x="711" y="458"/>
                  <a:pt x="712" y="456"/>
                  <a:pt x="714" y="455"/>
                </a:cubicBezTo>
                <a:cubicBezTo>
                  <a:pt x="714" y="456"/>
                  <a:pt x="714" y="456"/>
                  <a:pt x="714" y="456"/>
                </a:cubicBezTo>
                <a:cubicBezTo>
                  <a:pt x="715" y="456"/>
                  <a:pt x="715" y="456"/>
                  <a:pt x="715" y="455"/>
                </a:cubicBezTo>
                <a:cubicBezTo>
                  <a:pt x="715" y="455"/>
                  <a:pt x="716" y="455"/>
                  <a:pt x="716" y="455"/>
                </a:cubicBezTo>
                <a:cubicBezTo>
                  <a:pt x="716" y="456"/>
                  <a:pt x="717" y="456"/>
                  <a:pt x="716" y="456"/>
                </a:cubicBezTo>
                <a:cubicBezTo>
                  <a:pt x="716" y="457"/>
                  <a:pt x="716" y="457"/>
                  <a:pt x="716" y="457"/>
                </a:cubicBezTo>
                <a:cubicBezTo>
                  <a:pt x="715" y="457"/>
                  <a:pt x="715" y="458"/>
                  <a:pt x="715" y="458"/>
                </a:cubicBezTo>
                <a:cubicBezTo>
                  <a:pt x="715" y="458"/>
                  <a:pt x="715" y="458"/>
                  <a:pt x="716" y="458"/>
                </a:cubicBezTo>
                <a:moveTo>
                  <a:pt x="711" y="462"/>
                </a:moveTo>
                <a:cubicBezTo>
                  <a:pt x="711" y="462"/>
                  <a:pt x="712" y="462"/>
                  <a:pt x="712" y="462"/>
                </a:cubicBezTo>
                <a:cubicBezTo>
                  <a:pt x="712" y="462"/>
                  <a:pt x="712" y="462"/>
                  <a:pt x="712" y="461"/>
                </a:cubicBezTo>
                <a:cubicBezTo>
                  <a:pt x="711" y="461"/>
                  <a:pt x="710" y="461"/>
                  <a:pt x="710" y="461"/>
                </a:cubicBezTo>
                <a:cubicBezTo>
                  <a:pt x="710" y="462"/>
                  <a:pt x="711" y="462"/>
                  <a:pt x="711" y="462"/>
                </a:cubicBezTo>
                <a:moveTo>
                  <a:pt x="345" y="721"/>
                </a:moveTo>
                <a:cubicBezTo>
                  <a:pt x="346" y="721"/>
                  <a:pt x="346" y="721"/>
                  <a:pt x="347" y="721"/>
                </a:cubicBezTo>
                <a:cubicBezTo>
                  <a:pt x="348" y="722"/>
                  <a:pt x="348" y="723"/>
                  <a:pt x="349" y="724"/>
                </a:cubicBezTo>
                <a:cubicBezTo>
                  <a:pt x="348" y="724"/>
                  <a:pt x="348" y="724"/>
                  <a:pt x="347" y="724"/>
                </a:cubicBezTo>
                <a:cubicBezTo>
                  <a:pt x="346" y="724"/>
                  <a:pt x="346" y="723"/>
                  <a:pt x="345" y="723"/>
                </a:cubicBezTo>
                <a:cubicBezTo>
                  <a:pt x="344" y="723"/>
                  <a:pt x="343" y="723"/>
                  <a:pt x="343" y="723"/>
                </a:cubicBezTo>
                <a:cubicBezTo>
                  <a:pt x="342" y="722"/>
                  <a:pt x="341" y="722"/>
                  <a:pt x="340" y="722"/>
                </a:cubicBezTo>
                <a:cubicBezTo>
                  <a:pt x="340" y="721"/>
                  <a:pt x="340" y="721"/>
                  <a:pt x="339" y="721"/>
                </a:cubicBezTo>
                <a:cubicBezTo>
                  <a:pt x="337" y="722"/>
                  <a:pt x="337" y="722"/>
                  <a:pt x="335" y="721"/>
                </a:cubicBezTo>
                <a:cubicBezTo>
                  <a:pt x="335" y="720"/>
                  <a:pt x="335" y="719"/>
                  <a:pt x="336" y="718"/>
                </a:cubicBezTo>
                <a:cubicBezTo>
                  <a:pt x="336" y="717"/>
                  <a:pt x="336" y="717"/>
                  <a:pt x="336" y="717"/>
                </a:cubicBezTo>
                <a:cubicBezTo>
                  <a:pt x="336" y="717"/>
                  <a:pt x="335" y="718"/>
                  <a:pt x="335" y="718"/>
                </a:cubicBezTo>
                <a:cubicBezTo>
                  <a:pt x="335" y="719"/>
                  <a:pt x="336" y="718"/>
                  <a:pt x="336" y="718"/>
                </a:cubicBezTo>
                <a:cubicBezTo>
                  <a:pt x="337" y="718"/>
                  <a:pt x="337" y="718"/>
                  <a:pt x="337" y="718"/>
                </a:cubicBezTo>
                <a:cubicBezTo>
                  <a:pt x="337" y="717"/>
                  <a:pt x="337" y="717"/>
                  <a:pt x="336" y="718"/>
                </a:cubicBezTo>
                <a:cubicBezTo>
                  <a:pt x="335" y="718"/>
                  <a:pt x="334" y="718"/>
                  <a:pt x="333" y="718"/>
                </a:cubicBezTo>
                <a:cubicBezTo>
                  <a:pt x="334" y="717"/>
                  <a:pt x="335" y="717"/>
                  <a:pt x="335" y="716"/>
                </a:cubicBezTo>
                <a:cubicBezTo>
                  <a:pt x="335" y="716"/>
                  <a:pt x="335" y="715"/>
                  <a:pt x="336" y="715"/>
                </a:cubicBezTo>
                <a:cubicBezTo>
                  <a:pt x="336" y="714"/>
                  <a:pt x="337" y="714"/>
                  <a:pt x="337" y="715"/>
                </a:cubicBezTo>
                <a:cubicBezTo>
                  <a:pt x="338" y="715"/>
                  <a:pt x="337" y="716"/>
                  <a:pt x="338" y="716"/>
                </a:cubicBezTo>
                <a:cubicBezTo>
                  <a:pt x="339" y="716"/>
                  <a:pt x="339" y="717"/>
                  <a:pt x="340" y="718"/>
                </a:cubicBezTo>
                <a:cubicBezTo>
                  <a:pt x="340" y="718"/>
                  <a:pt x="340" y="718"/>
                  <a:pt x="340" y="718"/>
                </a:cubicBezTo>
                <a:cubicBezTo>
                  <a:pt x="340" y="718"/>
                  <a:pt x="339" y="718"/>
                  <a:pt x="340" y="719"/>
                </a:cubicBezTo>
                <a:cubicBezTo>
                  <a:pt x="340" y="720"/>
                  <a:pt x="341" y="720"/>
                  <a:pt x="342" y="720"/>
                </a:cubicBezTo>
                <a:cubicBezTo>
                  <a:pt x="342" y="720"/>
                  <a:pt x="343" y="720"/>
                  <a:pt x="343" y="720"/>
                </a:cubicBezTo>
                <a:cubicBezTo>
                  <a:pt x="344" y="719"/>
                  <a:pt x="345" y="719"/>
                  <a:pt x="345" y="718"/>
                </a:cubicBezTo>
                <a:cubicBezTo>
                  <a:pt x="346" y="718"/>
                  <a:pt x="346" y="718"/>
                  <a:pt x="346" y="718"/>
                </a:cubicBezTo>
                <a:cubicBezTo>
                  <a:pt x="346" y="719"/>
                  <a:pt x="346" y="720"/>
                  <a:pt x="345" y="721"/>
                </a:cubicBezTo>
                <a:cubicBezTo>
                  <a:pt x="345" y="721"/>
                  <a:pt x="345" y="721"/>
                  <a:pt x="345" y="721"/>
                </a:cubicBezTo>
                <a:cubicBezTo>
                  <a:pt x="345" y="721"/>
                  <a:pt x="345" y="721"/>
                  <a:pt x="345" y="721"/>
                </a:cubicBezTo>
                <a:cubicBezTo>
                  <a:pt x="345" y="721"/>
                  <a:pt x="345" y="721"/>
                  <a:pt x="344" y="721"/>
                </a:cubicBezTo>
                <a:cubicBezTo>
                  <a:pt x="344" y="721"/>
                  <a:pt x="344" y="722"/>
                  <a:pt x="344" y="722"/>
                </a:cubicBezTo>
                <a:cubicBezTo>
                  <a:pt x="344" y="722"/>
                  <a:pt x="345" y="722"/>
                  <a:pt x="345" y="721"/>
                </a:cubicBezTo>
                <a:moveTo>
                  <a:pt x="102" y="460"/>
                </a:moveTo>
                <a:cubicBezTo>
                  <a:pt x="101" y="458"/>
                  <a:pt x="100" y="456"/>
                  <a:pt x="100" y="454"/>
                </a:cubicBezTo>
                <a:cubicBezTo>
                  <a:pt x="100" y="453"/>
                  <a:pt x="99" y="453"/>
                  <a:pt x="99" y="452"/>
                </a:cubicBezTo>
                <a:cubicBezTo>
                  <a:pt x="99" y="451"/>
                  <a:pt x="99" y="450"/>
                  <a:pt x="99" y="449"/>
                </a:cubicBezTo>
                <a:cubicBezTo>
                  <a:pt x="99" y="449"/>
                  <a:pt x="99" y="449"/>
                  <a:pt x="98" y="448"/>
                </a:cubicBezTo>
                <a:cubicBezTo>
                  <a:pt x="98" y="448"/>
                  <a:pt x="99" y="447"/>
                  <a:pt x="99" y="447"/>
                </a:cubicBezTo>
                <a:cubicBezTo>
                  <a:pt x="100" y="447"/>
                  <a:pt x="101" y="447"/>
                  <a:pt x="101" y="447"/>
                </a:cubicBezTo>
                <a:cubicBezTo>
                  <a:pt x="101" y="448"/>
                  <a:pt x="102" y="449"/>
                  <a:pt x="102" y="449"/>
                </a:cubicBezTo>
                <a:cubicBezTo>
                  <a:pt x="102" y="450"/>
                  <a:pt x="103" y="451"/>
                  <a:pt x="103" y="451"/>
                </a:cubicBezTo>
                <a:cubicBezTo>
                  <a:pt x="103" y="452"/>
                  <a:pt x="104" y="453"/>
                  <a:pt x="104" y="453"/>
                </a:cubicBezTo>
                <a:cubicBezTo>
                  <a:pt x="104" y="455"/>
                  <a:pt x="105" y="455"/>
                  <a:pt x="106" y="456"/>
                </a:cubicBezTo>
                <a:cubicBezTo>
                  <a:pt x="106" y="460"/>
                  <a:pt x="106" y="460"/>
                  <a:pt x="106" y="460"/>
                </a:cubicBezTo>
                <a:cubicBezTo>
                  <a:pt x="105" y="460"/>
                  <a:pt x="105" y="460"/>
                  <a:pt x="105" y="460"/>
                </a:cubicBezTo>
                <a:cubicBezTo>
                  <a:pt x="104" y="459"/>
                  <a:pt x="103" y="458"/>
                  <a:pt x="102" y="457"/>
                </a:cubicBezTo>
                <a:cubicBezTo>
                  <a:pt x="102" y="458"/>
                  <a:pt x="102" y="459"/>
                  <a:pt x="102" y="460"/>
                </a:cubicBezTo>
                <a:moveTo>
                  <a:pt x="309" y="76"/>
                </a:moveTo>
                <a:cubicBezTo>
                  <a:pt x="308" y="76"/>
                  <a:pt x="308" y="76"/>
                  <a:pt x="307" y="76"/>
                </a:cubicBezTo>
                <a:cubicBezTo>
                  <a:pt x="306" y="76"/>
                  <a:pt x="306" y="76"/>
                  <a:pt x="306" y="74"/>
                </a:cubicBezTo>
                <a:cubicBezTo>
                  <a:pt x="307" y="75"/>
                  <a:pt x="308" y="74"/>
                  <a:pt x="309" y="73"/>
                </a:cubicBezTo>
                <a:cubicBezTo>
                  <a:pt x="308" y="72"/>
                  <a:pt x="308" y="72"/>
                  <a:pt x="307" y="71"/>
                </a:cubicBezTo>
                <a:cubicBezTo>
                  <a:pt x="307" y="71"/>
                  <a:pt x="307" y="70"/>
                  <a:pt x="307" y="69"/>
                </a:cubicBezTo>
                <a:cubicBezTo>
                  <a:pt x="308" y="69"/>
                  <a:pt x="308" y="70"/>
                  <a:pt x="309" y="71"/>
                </a:cubicBezTo>
                <a:cubicBezTo>
                  <a:pt x="310" y="72"/>
                  <a:pt x="311" y="72"/>
                  <a:pt x="311" y="73"/>
                </a:cubicBezTo>
                <a:cubicBezTo>
                  <a:pt x="311" y="73"/>
                  <a:pt x="311" y="73"/>
                  <a:pt x="311" y="73"/>
                </a:cubicBezTo>
                <a:cubicBezTo>
                  <a:pt x="311" y="73"/>
                  <a:pt x="310" y="73"/>
                  <a:pt x="310" y="73"/>
                </a:cubicBezTo>
                <a:cubicBezTo>
                  <a:pt x="310" y="73"/>
                  <a:pt x="310" y="74"/>
                  <a:pt x="310" y="74"/>
                </a:cubicBezTo>
                <a:cubicBezTo>
                  <a:pt x="310" y="74"/>
                  <a:pt x="311" y="74"/>
                  <a:pt x="311" y="73"/>
                </a:cubicBezTo>
                <a:cubicBezTo>
                  <a:pt x="312" y="73"/>
                  <a:pt x="312" y="74"/>
                  <a:pt x="313" y="75"/>
                </a:cubicBezTo>
                <a:cubicBezTo>
                  <a:pt x="313" y="76"/>
                  <a:pt x="314" y="77"/>
                  <a:pt x="314" y="79"/>
                </a:cubicBezTo>
                <a:cubicBezTo>
                  <a:pt x="314" y="79"/>
                  <a:pt x="312" y="78"/>
                  <a:pt x="312" y="79"/>
                </a:cubicBezTo>
                <a:cubicBezTo>
                  <a:pt x="311" y="80"/>
                  <a:pt x="310" y="80"/>
                  <a:pt x="309" y="81"/>
                </a:cubicBezTo>
                <a:cubicBezTo>
                  <a:pt x="309" y="81"/>
                  <a:pt x="308" y="81"/>
                  <a:pt x="308" y="80"/>
                </a:cubicBezTo>
                <a:cubicBezTo>
                  <a:pt x="308" y="80"/>
                  <a:pt x="308" y="80"/>
                  <a:pt x="308" y="80"/>
                </a:cubicBezTo>
                <a:cubicBezTo>
                  <a:pt x="309" y="79"/>
                  <a:pt x="308" y="79"/>
                  <a:pt x="307" y="79"/>
                </a:cubicBezTo>
                <a:cubicBezTo>
                  <a:pt x="307" y="79"/>
                  <a:pt x="307" y="79"/>
                  <a:pt x="307" y="79"/>
                </a:cubicBezTo>
                <a:cubicBezTo>
                  <a:pt x="307" y="78"/>
                  <a:pt x="307" y="78"/>
                  <a:pt x="308" y="78"/>
                </a:cubicBezTo>
                <a:cubicBezTo>
                  <a:pt x="308" y="78"/>
                  <a:pt x="308" y="78"/>
                  <a:pt x="309" y="78"/>
                </a:cubicBezTo>
                <a:cubicBezTo>
                  <a:pt x="309" y="78"/>
                  <a:pt x="309" y="78"/>
                  <a:pt x="310" y="78"/>
                </a:cubicBezTo>
                <a:cubicBezTo>
                  <a:pt x="309" y="77"/>
                  <a:pt x="309" y="77"/>
                  <a:pt x="309" y="76"/>
                </a:cubicBezTo>
                <a:cubicBezTo>
                  <a:pt x="309" y="75"/>
                  <a:pt x="309" y="75"/>
                  <a:pt x="309" y="76"/>
                </a:cubicBezTo>
                <a:cubicBezTo>
                  <a:pt x="309" y="76"/>
                  <a:pt x="309" y="76"/>
                  <a:pt x="309" y="76"/>
                </a:cubicBezTo>
                <a:cubicBezTo>
                  <a:pt x="309" y="76"/>
                  <a:pt x="309" y="76"/>
                  <a:pt x="309" y="76"/>
                </a:cubicBezTo>
                <a:cubicBezTo>
                  <a:pt x="309" y="76"/>
                  <a:pt x="310" y="76"/>
                  <a:pt x="310" y="75"/>
                </a:cubicBezTo>
                <a:cubicBezTo>
                  <a:pt x="310" y="75"/>
                  <a:pt x="309" y="75"/>
                  <a:pt x="309" y="76"/>
                </a:cubicBezTo>
                <a:moveTo>
                  <a:pt x="742" y="392"/>
                </a:moveTo>
                <a:cubicBezTo>
                  <a:pt x="741" y="393"/>
                  <a:pt x="741" y="393"/>
                  <a:pt x="740" y="393"/>
                </a:cubicBezTo>
                <a:cubicBezTo>
                  <a:pt x="741" y="394"/>
                  <a:pt x="741" y="394"/>
                  <a:pt x="742" y="394"/>
                </a:cubicBezTo>
                <a:cubicBezTo>
                  <a:pt x="742" y="394"/>
                  <a:pt x="743" y="394"/>
                  <a:pt x="744" y="394"/>
                </a:cubicBezTo>
                <a:cubicBezTo>
                  <a:pt x="743" y="395"/>
                  <a:pt x="742" y="395"/>
                  <a:pt x="741" y="395"/>
                </a:cubicBezTo>
                <a:cubicBezTo>
                  <a:pt x="741" y="398"/>
                  <a:pt x="741" y="398"/>
                  <a:pt x="741" y="398"/>
                </a:cubicBezTo>
                <a:cubicBezTo>
                  <a:pt x="741" y="399"/>
                  <a:pt x="739" y="399"/>
                  <a:pt x="739" y="398"/>
                </a:cubicBezTo>
                <a:cubicBezTo>
                  <a:pt x="738" y="398"/>
                  <a:pt x="738" y="397"/>
                  <a:pt x="737" y="397"/>
                </a:cubicBezTo>
                <a:cubicBezTo>
                  <a:pt x="737" y="396"/>
                  <a:pt x="735" y="397"/>
                  <a:pt x="735" y="396"/>
                </a:cubicBezTo>
                <a:cubicBezTo>
                  <a:pt x="734" y="395"/>
                  <a:pt x="733" y="394"/>
                  <a:pt x="732" y="395"/>
                </a:cubicBezTo>
                <a:cubicBezTo>
                  <a:pt x="732" y="395"/>
                  <a:pt x="732" y="394"/>
                  <a:pt x="732" y="394"/>
                </a:cubicBezTo>
                <a:cubicBezTo>
                  <a:pt x="732" y="394"/>
                  <a:pt x="732" y="394"/>
                  <a:pt x="732" y="394"/>
                </a:cubicBezTo>
                <a:cubicBezTo>
                  <a:pt x="734" y="394"/>
                  <a:pt x="734" y="393"/>
                  <a:pt x="735" y="393"/>
                </a:cubicBezTo>
                <a:cubicBezTo>
                  <a:pt x="736" y="393"/>
                  <a:pt x="737" y="393"/>
                  <a:pt x="738" y="393"/>
                </a:cubicBezTo>
                <a:cubicBezTo>
                  <a:pt x="738" y="393"/>
                  <a:pt x="738" y="392"/>
                  <a:pt x="739" y="392"/>
                </a:cubicBezTo>
                <a:cubicBezTo>
                  <a:pt x="740" y="392"/>
                  <a:pt x="740" y="392"/>
                  <a:pt x="742" y="392"/>
                </a:cubicBezTo>
                <a:moveTo>
                  <a:pt x="340" y="723"/>
                </a:moveTo>
                <a:cubicBezTo>
                  <a:pt x="339" y="724"/>
                  <a:pt x="339" y="724"/>
                  <a:pt x="338" y="724"/>
                </a:cubicBezTo>
                <a:cubicBezTo>
                  <a:pt x="339" y="726"/>
                  <a:pt x="339" y="726"/>
                  <a:pt x="339" y="730"/>
                </a:cubicBezTo>
                <a:cubicBezTo>
                  <a:pt x="339" y="731"/>
                  <a:pt x="338" y="731"/>
                  <a:pt x="338" y="731"/>
                </a:cubicBezTo>
                <a:cubicBezTo>
                  <a:pt x="337" y="730"/>
                  <a:pt x="336" y="730"/>
                  <a:pt x="335" y="731"/>
                </a:cubicBezTo>
                <a:cubicBezTo>
                  <a:pt x="334" y="731"/>
                  <a:pt x="334" y="731"/>
                  <a:pt x="334" y="731"/>
                </a:cubicBezTo>
                <a:cubicBezTo>
                  <a:pt x="334" y="731"/>
                  <a:pt x="333" y="731"/>
                  <a:pt x="333" y="731"/>
                </a:cubicBezTo>
                <a:cubicBezTo>
                  <a:pt x="333" y="731"/>
                  <a:pt x="332" y="731"/>
                  <a:pt x="332" y="731"/>
                </a:cubicBezTo>
                <a:cubicBezTo>
                  <a:pt x="331" y="730"/>
                  <a:pt x="332" y="729"/>
                  <a:pt x="332" y="728"/>
                </a:cubicBezTo>
                <a:cubicBezTo>
                  <a:pt x="332" y="728"/>
                  <a:pt x="333" y="727"/>
                  <a:pt x="333" y="728"/>
                </a:cubicBezTo>
                <a:cubicBezTo>
                  <a:pt x="334" y="728"/>
                  <a:pt x="334" y="729"/>
                  <a:pt x="334" y="729"/>
                </a:cubicBezTo>
                <a:cubicBezTo>
                  <a:pt x="335" y="729"/>
                  <a:pt x="336" y="729"/>
                  <a:pt x="336" y="728"/>
                </a:cubicBezTo>
                <a:cubicBezTo>
                  <a:pt x="337" y="728"/>
                  <a:pt x="336" y="727"/>
                  <a:pt x="336" y="727"/>
                </a:cubicBezTo>
                <a:cubicBezTo>
                  <a:pt x="335" y="726"/>
                  <a:pt x="335" y="726"/>
                  <a:pt x="335" y="725"/>
                </a:cubicBezTo>
                <a:cubicBezTo>
                  <a:pt x="335" y="724"/>
                  <a:pt x="336" y="723"/>
                  <a:pt x="337" y="723"/>
                </a:cubicBezTo>
                <a:cubicBezTo>
                  <a:pt x="338" y="723"/>
                  <a:pt x="339" y="722"/>
                  <a:pt x="340" y="723"/>
                </a:cubicBezTo>
                <a:moveTo>
                  <a:pt x="358" y="690"/>
                </a:moveTo>
                <a:cubicBezTo>
                  <a:pt x="360" y="690"/>
                  <a:pt x="360" y="690"/>
                  <a:pt x="360" y="688"/>
                </a:cubicBezTo>
                <a:cubicBezTo>
                  <a:pt x="361" y="688"/>
                  <a:pt x="361" y="688"/>
                  <a:pt x="362" y="688"/>
                </a:cubicBezTo>
                <a:cubicBezTo>
                  <a:pt x="362" y="688"/>
                  <a:pt x="363" y="688"/>
                  <a:pt x="363" y="688"/>
                </a:cubicBezTo>
                <a:cubicBezTo>
                  <a:pt x="364" y="688"/>
                  <a:pt x="364" y="689"/>
                  <a:pt x="364" y="690"/>
                </a:cubicBezTo>
                <a:cubicBezTo>
                  <a:pt x="364" y="691"/>
                  <a:pt x="363" y="691"/>
                  <a:pt x="363" y="692"/>
                </a:cubicBezTo>
                <a:cubicBezTo>
                  <a:pt x="363" y="693"/>
                  <a:pt x="363" y="694"/>
                  <a:pt x="363" y="695"/>
                </a:cubicBezTo>
                <a:cubicBezTo>
                  <a:pt x="362" y="696"/>
                  <a:pt x="361" y="696"/>
                  <a:pt x="360" y="695"/>
                </a:cubicBezTo>
                <a:cubicBezTo>
                  <a:pt x="360" y="695"/>
                  <a:pt x="359" y="695"/>
                  <a:pt x="358" y="694"/>
                </a:cubicBezTo>
                <a:cubicBezTo>
                  <a:pt x="357" y="694"/>
                  <a:pt x="356" y="694"/>
                  <a:pt x="356" y="693"/>
                </a:cubicBezTo>
                <a:cubicBezTo>
                  <a:pt x="357" y="692"/>
                  <a:pt x="358" y="692"/>
                  <a:pt x="359" y="691"/>
                </a:cubicBezTo>
                <a:cubicBezTo>
                  <a:pt x="359" y="691"/>
                  <a:pt x="358" y="690"/>
                  <a:pt x="358" y="690"/>
                </a:cubicBezTo>
                <a:moveTo>
                  <a:pt x="103" y="330"/>
                </a:moveTo>
                <a:cubicBezTo>
                  <a:pt x="104" y="330"/>
                  <a:pt x="105" y="331"/>
                  <a:pt x="106" y="331"/>
                </a:cubicBezTo>
                <a:cubicBezTo>
                  <a:pt x="106" y="332"/>
                  <a:pt x="104" y="332"/>
                  <a:pt x="105" y="333"/>
                </a:cubicBezTo>
                <a:cubicBezTo>
                  <a:pt x="106" y="333"/>
                  <a:pt x="107" y="333"/>
                  <a:pt x="106" y="334"/>
                </a:cubicBezTo>
                <a:cubicBezTo>
                  <a:pt x="106" y="334"/>
                  <a:pt x="106" y="335"/>
                  <a:pt x="106" y="335"/>
                </a:cubicBezTo>
                <a:cubicBezTo>
                  <a:pt x="106" y="336"/>
                  <a:pt x="105" y="336"/>
                  <a:pt x="105" y="336"/>
                </a:cubicBezTo>
                <a:cubicBezTo>
                  <a:pt x="105" y="336"/>
                  <a:pt x="103" y="335"/>
                  <a:pt x="102" y="334"/>
                </a:cubicBezTo>
                <a:cubicBezTo>
                  <a:pt x="103" y="334"/>
                  <a:pt x="103" y="334"/>
                  <a:pt x="103" y="333"/>
                </a:cubicBezTo>
                <a:cubicBezTo>
                  <a:pt x="103" y="332"/>
                  <a:pt x="103" y="332"/>
                  <a:pt x="103" y="333"/>
                </a:cubicBezTo>
                <a:cubicBezTo>
                  <a:pt x="103" y="333"/>
                  <a:pt x="103" y="333"/>
                  <a:pt x="103" y="333"/>
                </a:cubicBezTo>
                <a:cubicBezTo>
                  <a:pt x="103" y="333"/>
                  <a:pt x="103" y="333"/>
                  <a:pt x="103" y="333"/>
                </a:cubicBezTo>
                <a:cubicBezTo>
                  <a:pt x="104" y="333"/>
                  <a:pt x="104" y="333"/>
                  <a:pt x="104" y="333"/>
                </a:cubicBezTo>
                <a:cubicBezTo>
                  <a:pt x="104" y="332"/>
                  <a:pt x="104" y="332"/>
                  <a:pt x="103" y="333"/>
                </a:cubicBezTo>
                <a:cubicBezTo>
                  <a:pt x="102" y="333"/>
                  <a:pt x="102" y="333"/>
                  <a:pt x="102" y="334"/>
                </a:cubicBezTo>
                <a:cubicBezTo>
                  <a:pt x="101" y="334"/>
                  <a:pt x="100" y="334"/>
                  <a:pt x="100" y="334"/>
                </a:cubicBezTo>
                <a:cubicBezTo>
                  <a:pt x="99" y="334"/>
                  <a:pt x="99" y="333"/>
                  <a:pt x="98" y="333"/>
                </a:cubicBezTo>
                <a:cubicBezTo>
                  <a:pt x="98" y="333"/>
                  <a:pt x="97" y="333"/>
                  <a:pt x="97" y="332"/>
                </a:cubicBezTo>
                <a:cubicBezTo>
                  <a:pt x="98" y="332"/>
                  <a:pt x="98" y="332"/>
                  <a:pt x="98" y="332"/>
                </a:cubicBezTo>
                <a:cubicBezTo>
                  <a:pt x="99" y="332"/>
                  <a:pt x="99" y="332"/>
                  <a:pt x="99" y="332"/>
                </a:cubicBezTo>
                <a:cubicBezTo>
                  <a:pt x="99" y="332"/>
                  <a:pt x="99" y="331"/>
                  <a:pt x="99" y="331"/>
                </a:cubicBezTo>
                <a:cubicBezTo>
                  <a:pt x="99" y="329"/>
                  <a:pt x="99" y="329"/>
                  <a:pt x="101" y="329"/>
                </a:cubicBezTo>
                <a:cubicBezTo>
                  <a:pt x="101" y="330"/>
                  <a:pt x="101" y="330"/>
                  <a:pt x="101" y="330"/>
                </a:cubicBezTo>
                <a:cubicBezTo>
                  <a:pt x="101" y="331"/>
                  <a:pt x="101" y="331"/>
                  <a:pt x="102" y="331"/>
                </a:cubicBezTo>
                <a:cubicBezTo>
                  <a:pt x="102" y="331"/>
                  <a:pt x="103" y="331"/>
                  <a:pt x="103" y="330"/>
                </a:cubicBezTo>
                <a:moveTo>
                  <a:pt x="490" y="91"/>
                </a:moveTo>
                <a:cubicBezTo>
                  <a:pt x="490" y="89"/>
                  <a:pt x="490" y="89"/>
                  <a:pt x="491" y="89"/>
                </a:cubicBezTo>
                <a:cubicBezTo>
                  <a:pt x="493" y="90"/>
                  <a:pt x="493" y="88"/>
                  <a:pt x="493" y="88"/>
                </a:cubicBezTo>
                <a:cubicBezTo>
                  <a:pt x="494" y="88"/>
                  <a:pt x="495" y="90"/>
                  <a:pt x="496" y="89"/>
                </a:cubicBezTo>
                <a:cubicBezTo>
                  <a:pt x="497" y="90"/>
                  <a:pt x="497" y="91"/>
                  <a:pt x="498" y="92"/>
                </a:cubicBezTo>
                <a:cubicBezTo>
                  <a:pt x="498" y="92"/>
                  <a:pt x="497" y="93"/>
                  <a:pt x="497" y="93"/>
                </a:cubicBezTo>
                <a:cubicBezTo>
                  <a:pt x="496" y="93"/>
                  <a:pt x="497" y="94"/>
                  <a:pt x="496" y="95"/>
                </a:cubicBezTo>
                <a:cubicBezTo>
                  <a:pt x="495" y="94"/>
                  <a:pt x="495" y="94"/>
                  <a:pt x="495" y="93"/>
                </a:cubicBezTo>
                <a:cubicBezTo>
                  <a:pt x="495" y="93"/>
                  <a:pt x="494" y="92"/>
                  <a:pt x="494" y="92"/>
                </a:cubicBezTo>
                <a:cubicBezTo>
                  <a:pt x="493" y="93"/>
                  <a:pt x="492" y="91"/>
                  <a:pt x="490" y="91"/>
                </a:cubicBezTo>
                <a:moveTo>
                  <a:pt x="345" y="718"/>
                </a:moveTo>
                <a:cubicBezTo>
                  <a:pt x="344" y="718"/>
                  <a:pt x="344" y="717"/>
                  <a:pt x="343" y="717"/>
                </a:cubicBezTo>
                <a:cubicBezTo>
                  <a:pt x="345" y="716"/>
                  <a:pt x="345" y="716"/>
                  <a:pt x="347" y="717"/>
                </a:cubicBezTo>
                <a:cubicBezTo>
                  <a:pt x="347" y="717"/>
                  <a:pt x="347" y="717"/>
                  <a:pt x="347" y="717"/>
                </a:cubicBezTo>
                <a:cubicBezTo>
                  <a:pt x="349" y="717"/>
                  <a:pt x="350" y="717"/>
                  <a:pt x="351" y="717"/>
                </a:cubicBezTo>
                <a:cubicBezTo>
                  <a:pt x="352" y="718"/>
                  <a:pt x="353" y="718"/>
                  <a:pt x="354" y="718"/>
                </a:cubicBezTo>
                <a:cubicBezTo>
                  <a:pt x="355" y="719"/>
                  <a:pt x="353" y="719"/>
                  <a:pt x="353" y="720"/>
                </a:cubicBezTo>
                <a:cubicBezTo>
                  <a:pt x="354" y="721"/>
                  <a:pt x="352" y="721"/>
                  <a:pt x="352" y="722"/>
                </a:cubicBezTo>
                <a:cubicBezTo>
                  <a:pt x="351" y="721"/>
                  <a:pt x="351" y="721"/>
                  <a:pt x="351" y="720"/>
                </a:cubicBezTo>
                <a:cubicBezTo>
                  <a:pt x="351" y="720"/>
                  <a:pt x="350" y="719"/>
                  <a:pt x="350" y="719"/>
                </a:cubicBezTo>
                <a:cubicBezTo>
                  <a:pt x="348" y="720"/>
                  <a:pt x="347" y="718"/>
                  <a:pt x="346" y="718"/>
                </a:cubicBezTo>
                <a:cubicBezTo>
                  <a:pt x="346" y="718"/>
                  <a:pt x="346" y="717"/>
                  <a:pt x="345" y="717"/>
                </a:cubicBezTo>
                <a:cubicBezTo>
                  <a:pt x="345" y="717"/>
                  <a:pt x="345" y="718"/>
                  <a:pt x="345" y="718"/>
                </a:cubicBezTo>
                <a:moveTo>
                  <a:pt x="307" y="69"/>
                </a:moveTo>
                <a:cubicBezTo>
                  <a:pt x="307" y="70"/>
                  <a:pt x="306" y="70"/>
                  <a:pt x="306" y="70"/>
                </a:cubicBezTo>
                <a:cubicBezTo>
                  <a:pt x="306" y="71"/>
                  <a:pt x="306" y="72"/>
                  <a:pt x="305" y="71"/>
                </a:cubicBezTo>
                <a:cubicBezTo>
                  <a:pt x="304" y="72"/>
                  <a:pt x="304" y="73"/>
                  <a:pt x="304" y="73"/>
                </a:cubicBezTo>
                <a:cubicBezTo>
                  <a:pt x="303" y="72"/>
                  <a:pt x="302" y="72"/>
                  <a:pt x="301" y="71"/>
                </a:cubicBezTo>
                <a:cubicBezTo>
                  <a:pt x="302" y="70"/>
                  <a:pt x="303" y="71"/>
                  <a:pt x="304" y="70"/>
                </a:cubicBezTo>
                <a:cubicBezTo>
                  <a:pt x="305" y="69"/>
                  <a:pt x="304" y="68"/>
                  <a:pt x="303" y="67"/>
                </a:cubicBezTo>
                <a:cubicBezTo>
                  <a:pt x="304" y="67"/>
                  <a:pt x="305" y="66"/>
                  <a:pt x="305" y="67"/>
                </a:cubicBezTo>
                <a:cubicBezTo>
                  <a:pt x="306" y="68"/>
                  <a:pt x="307" y="68"/>
                  <a:pt x="307" y="69"/>
                </a:cubicBezTo>
                <a:moveTo>
                  <a:pt x="665" y="606"/>
                </a:moveTo>
                <a:cubicBezTo>
                  <a:pt x="666" y="606"/>
                  <a:pt x="667" y="606"/>
                  <a:pt x="667" y="607"/>
                </a:cubicBezTo>
                <a:cubicBezTo>
                  <a:pt x="667" y="608"/>
                  <a:pt x="665" y="608"/>
                  <a:pt x="665" y="610"/>
                </a:cubicBezTo>
                <a:cubicBezTo>
                  <a:pt x="665" y="610"/>
                  <a:pt x="664" y="611"/>
                  <a:pt x="663" y="612"/>
                </a:cubicBezTo>
                <a:cubicBezTo>
                  <a:pt x="662" y="611"/>
                  <a:pt x="662" y="611"/>
                  <a:pt x="661" y="611"/>
                </a:cubicBezTo>
                <a:cubicBezTo>
                  <a:pt x="661" y="611"/>
                  <a:pt x="661" y="610"/>
                  <a:pt x="661" y="610"/>
                </a:cubicBezTo>
                <a:cubicBezTo>
                  <a:pt x="661" y="609"/>
                  <a:pt x="661" y="609"/>
                  <a:pt x="662" y="609"/>
                </a:cubicBezTo>
                <a:cubicBezTo>
                  <a:pt x="663" y="609"/>
                  <a:pt x="664" y="609"/>
                  <a:pt x="664" y="608"/>
                </a:cubicBezTo>
                <a:cubicBezTo>
                  <a:pt x="664" y="608"/>
                  <a:pt x="664" y="607"/>
                  <a:pt x="665" y="607"/>
                </a:cubicBezTo>
                <a:cubicBezTo>
                  <a:pt x="665" y="607"/>
                  <a:pt x="666" y="607"/>
                  <a:pt x="665" y="606"/>
                </a:cubicBezTo>
                <a:moveTo>
                  <a:pt x="294" y="72"/>
                </a:moveTo>
                <a:cubicBezTo>
                  <a:pt x="295" y="72"/>
                  <a:pt x="296" y="72"/>
                  <a:pt x="297" y="72"/>
                </a:cubicBezTo>
                <a:cubicBezTo>
                  <a:pt x="298" y="72"/>
                  <a:pt x="299" y="72"/>
                  <a:pt x="300" y="71"/>
                </a:cubicBezTo>
                <a:cubicBezTo>
                  <a:pt x="300" y="72"/>
                  <a:pt x="301" y="72"/>
                  <a:pt x="301" y="73"/>
                </a:cubicBezTo>
                <a:cubicBezTo>
                  <a:pt x="301" y="73"/>
                  <a:pt x="301" y="73"/>
                  <a:pt x="301" y="74"/>
                </a:cubicBezTo>
                <a:cubicBezTo>
                  <a:pt x="301" y="74"/>
                  <a:pt x="300" y="74"/>
                  <a:pt x="300" y="74"/>
                </a:cubicBezTo>
                <a:cubicBezTo>
                  <a:pt x="299" y="73"/>
                  <a:pt x="298" y="73"/>
                  <a:pt x="296" y="74"/>
                </a:cubicBezTo>
                <a:cubicBezTo>
                  <a:pt x="296" y="74"/>
                  <a:pt x="295" y="74"/>
                  <a:pt x="295" y="74"/>
                </a:cubicBezTo>
                <a:cubicBezTo>
                  <a:pt x="294" y="74"/>
                  <a:pt x="294" y="75"/>
                  <a:pt x="293" y="75"/>
                </a:cubicBezTo>
                <a:cubicBezTo>
                  <a:pt x="293" y="75"/>
                  <a:pt x="293" y="74"/>
                  <a:pt x="293" y="74"/>
                </a:cubicBezTo>
                <a:cubicBezTo>
                  <a:pt x="293" y="73"/>
                  <a:pt x="294" y="73"/>
                  <a:pt x="294" y="72"/>
                </a:cubicBezTo>
                <a:moveTo>
                  <a:pt x="214" y="64"/>
                </a:moveTo>
                <a:cubicBezTo>
                  <a:pt x="214" y="63"/>
                  <a:pt x="214" y="62"/>
                  <a:pt x="214" y="62"/>
                </a:cubicBezTo>
                <a:cubicBezTo>
                  <a:pt x="215" y="62"/>
                  <a:pt x="216" y="63"/>
                  <a:pt x="217" y="63"/>
                </a:cubicBezTo>
                <a:cubicBezTo>
                  <a:pt x="216" y="64"/>
                  <a:pt x="216" y="64"/>
                  <a:pt x="216" y="64"/>
                </a:cubicBezTo>
                <a:cubicBezTo>
                  <a:pt x="217" y="65"/>
                  <a:pt x="217" y="65"/>
                  <a:pt x="216" y="66"/>
                </a:cubicBezTo>
                <a:cubicBezTo>
                  <a:pt x="216" y="66"/>
                  <a:pt x="215" y="66"/>
                  <a:pt x="215" y="66"/>
                </a:cubicBezTo>
                <a:cubicBezTo>
                  <a:pt x="214" y="67"/>
                  <a:pt x="214" y="67"/>
                  <a:pt x="213" y="66"/>
                </a:cubicBezTo>
                <a:cubicBezTo>
                  <a:pt x="212" y="65"/>
                  <a:pt x="212" y="66"/>
                  <a:pt x="211" y="66"/>
                </a:cubicBezTo>
                <a:cubicBezTo>
                  <a:pt x="211" y="64"/>
                  <a:pt x="212" y="64"/>
                  <a:pt x="214" y="64"/>
                </a:cubicBezTo>
                <a:cubicBezTo>
                  <a:pt x="215" y="64"/>
                  <a:pt x="215" y="64"/>
                  <a:pt x="214" y="64"/>
                </a:cubicBezTo>
                <a:cubicBezTo>
                  <a:pt x="214" y="64"/>
                  <a:pt x="214" y="64"/>
                  <a:pt x="214" y="64"/>
                </a:cubicBezTo>
                <a:cubicBezTo>
                  <a:pt x="214" y="64"/>
                  <a:pt x="214" y="64"/>
                  <a:pt x="214" y="64"/>
                </a:cubicBezTo>
                <a:cubicBezTo>
                  <a:pt x="214" y="64"/>
                  <a:pt x="214" y="64"/>
                  <a:pt x="215" y="65"/>
                </a:cubicBezTo>
                <a:cubicBezTo>
                  <a:pt x="215" y="65"/>
                  <a:pt x="215" y="64"/>
                  <a:pt x="214" y="64"/>
                </a:cubicBezTo>
                <a:moveTo>
                  <a:pt x="93" y="166"/>
                </a:moveTo>
                <a:cubicBezTo>
                  <a:pt x="93" y="165"/>
                  <a:pt x="94" y="164"/>
                  <a:pt x="92" y="164"/>
                </a:cubicBezTo>
                <a:cubicBezTo>
                  <a:pt x="92" y="164"/>
                  <a:pt x="91" y="164"/>
                  <a:pt x="92" y="163"/>
                </a:cubicBezTo>
                <a:cubicBezTo>
                  <a:pt x="92" y="163"/>
                  <a:pt x="91" y="162"/>
                  <a:pt x="91" y="162"/>
                </a:cubicBezTo>
                <a:cubicBezTo>
                  <a:pt x="89" y="162"/>
                  <a:pt x="90" y="161"/>
                  <a:pt x="90" y="160"/>
                </a:cubicBezTo>
                <a:cubicBezTo>
                  <a:pt x="92" y="160"/>
                  <a:pt x="92" y="160"/>
                  <a:pt x="92" y="160"/>
                </a:cubicBezTo>
                <a:cubicBezTo>
                  <a:pt x="92" y="162"/>
                  <a:pt x="93" y="163"/>
                  <a:pt x="94" y="164"/>
                </a:cubicBezTo>
                <a:cubicBezTo>
                  <a:pt x="95" y="164"/>
                  <a:pt x="95" y="164"/>
                  <a:pt x="95" y="165"/>
                </a:cubicBezTo>
                <a:cubicBezTo>
                  <a:pt x="95" y="165"/>
                  <a:pt x="95" y="165"/>
                  <a:pt x="95" y="166"/>
                </a:cubicBezTo>
                <a:cubicBezTo>
                  <a:pt x="95" y="166"/>
                  <a:pt x="95" y="166"/>
                  <a:pt x="94" y="166"/>
                </a:cubicBezTo>
                <a:cubicBezTo>
                  <a:pt x="94" y="166"/>
                  <a:pt x="94" y="166"/>
                  <a:pt x="93" y="166"/>
                </a:cubicBezTo>
                <a:moveTo>
                  <a:pt x="722" y="369"/>
                </a:moveTo>
                <a:cubicBezTo>
                  <a:pt x="721" y="369"/>
                  <a:pt x="721" y="369"/>
                  <a:pt x="720" y="369"/>
                </a:cubicBezTo>
                <a:cubicBezTo>
                  <a:pt x="720" y="366"/>
                  <a:pt x="720" y="366"/>
                  <a:pt x="720" y="366"/>
                </a:cubicBezTo>
                <a:cubicBezTo>
                  <a:pt x="724" y="366"/>
                  <a:pt x="724" y="366"/>
                  <a:pt x="724" y="366"/>
                </a:cubicBezTo>
                <a:cubicBezTo>
                  <a:pt x="724" y="367"/>
                  <a:pt x="723" y="368"/>
                  <a:pt x="723" y="369"/>
                </a:cubicBezTo>
                <a:cubicBezTo>
                  <a:pt x="724" y="370"/>
                  <a:pt x="723" y="370"/>
                  <a:pt x="722" y="371"/>
                </a:cubicBezTo>
                <a:cubicBezTo>
                  <a:pt x="721" y="370"/>
                  <a:pt x="722" y="370"/>
                  <a:pt x="722" y="369"/>
                </a:cubicBezTo>
                <a:cubicBezTo>
                  <a:pt x="722" y="368"/>
                  <a:pt x="722" y="369"/>
                  <a:pt x="721" y="369"/>
                </a:cubicBezTo>
                <a:cubicBezTo>
                  <a:pt x="721" y="369"/>
                  <a:pt x="721" y="369"/>
                  <a:pt x="721" y="369"/>
                </a:cubicBezTo>
                <a:cubicBezTo>
                  <a:pt x="721" y="369"/>
                  <a:pt x="722" y="369"/>
                  <a:pt x="722" y="369"/>
                </a:cubicBezTo>
                <a:cubicBezTo>
                  <a:pt x="722" y="369"/>
                  <a:pt x="722" y="369"/>
                  <a:pt x="722" y="369"/>
                </a:cubicBezTo>
                <a:cubicBezTo>
                  <a:pt x="722" y="369"/>
                  <a:pt x="722" y="368"/>
                  <a:pt x="722" y="369"/>
                </a:cubicBezTo>
                <a:moveTo>
                  <a:pt x="243" y="138"/>
                </a:moveTo>
                <a:cubicBezTo>
                  <a:pt x="243" y="140"/>
                  <a:pt x="243" y="140"/>
                  <a:pt x="243" y="140"/>
                </a:cubicBezTo>
                <a:cubicBezTo>
                  <a:pt x="243" y="140"/>
                  <a:pt x="242" y="141"/>
                  <a:pt x="242" y="141"/>
                </a:cubicBezTo>
                <a:cubicBezTo>
                  <a:pt x="241" y="140"/>
                  <a:pt x="240" y="139"/>
                  <a:pt x="240" y="137"/>
                </a:cubicBezTo>
                <a:cubicBezTo>
                  <a:pt x="241" y="136"/>
                  <a:pt x="242" y="137"/>
                  <a:pt x="242" y="137"/>
                </a:cubicBezTo>
                <a:cubicBezTo>
                  <a:pt x="242" y="137"/>
                  <a:pt x="243" y="138"/>
                  <a:pt x="243" y="138"/>
                </a:cubicBezTo>
                <a:moveTo>
                  <a:pt x="578" y="184"/>
                </a:moveTo>
                <a:cubicBezTo>
                  <a:pt x="577" y="185"/>
                  <a:pt x="577" y="185"/>
                  <a:pt x="576" y="186"/>
                </a:cubicBezTo>
                <a:cubicBezTo>
                  <a:pt x="577" y="186"/>
                  <a:pt x="577" y="186"/>
                  <a:pt x="579" y="185"/>
                </a:cubicBezTo>
                <a:cubicBezTo>
                  <a:pt x="579" y="186"/>
                  <a:pt x="580" y="186"/>
                  <a:pt x="580" y="186"/>
                </a:cubicBezTo>
                <a:cubicBezTo>
                  <a:pt x="580" y="187"/>
                  <a:pt x="580" y="187"/>
                  <a:pt x="580" y="187"/>
                </a:cubicBezTo>
                <a:cubicBezTo>
                  <a:pt x="578" y="187"/>
                  <a:pt x="577" y="187"/>
                  <a:pt x="576" y="187"/>
                </a:cubicBezTo>
                <a:cubicBezTo>
                  <a:pt x="574" y="184"/>
                  <a:pt x="574" y="184"/>
                  <a:pt x="575" y="183"/>
                </a:cubicBezTo>
                <a:cubicBezTo>
                  <a:pt x="575" y="184"/>
                  <a:pt x="576" y="184"/>
                  <a:pt x="578" y="184"/>
                </a:cubicBezTo>
                <a:moveTo>
                  <a:pt x="87" y="167"/>
                </a:moveTo>
                <a:cubicBezTo>
                  <a:pt x="87" y="166"/>
                  <a:pt x="87" y="164"/>
                  <a:pt x="87" y="163"/>
                </a:cubicBezTo>
                <a:cubicBezTo>
                  <a:pt x="87" y="163"/>
                  <a:pt x="87" y="163"/>
                  <a:pt x="87" y="163"/>
                </a:cubicBezTo>
                <a:cubicBezTo>
                  <a:pt x="87" y="163"/>
                  <a:pt x="88" y="163"/>
                  <a:pt x="88" y="163"/>
                </a:cubicBezTo>
                <a:cubicBezTo>
                  <a:pt x="88" y="164"/>
                  <a:pt x="89" y="165"/>
                  <a:pt x="90" y="165"/>
                </a:cubicBezTo>
                <a:cubicBezTo>
                  <a:pt x="91" y="165"/>
                  <a:pt x="91" y="165"/>
                  <a:pt x="92" y="166"/>
                </a:cubicBezTo>
                <a:cubicBezTo>
                  <a:pt x="91" y="166"/>
                  <a:pt x="91" y="167"/>
                  <a:pt x="90" y="167"/>
                </a:cubicBezTo>
                <a:cubicBezTo>
                  <a:pt x="89" y="166"/>
                  <a:pt x="89" y="166"/>
                  <a:pt x="87" y="167"/>
                </a:cubicBezTo>
                <a:moveTo>
                  <a:pt x="145" y="590"/>
                </a:moveTo>
                <a:cubicBezTo>
                  <a:pt x="145" y="590"/>
                  <a:pt x="145" y="590"/>
                  <a:pt x="145" y="590"/>
                </a:cubicBezTo>
                <a:cubicBezTo>
                  <a:pt x="146" y="591"/>
                  <a:pt x="146" y="592"/>
                  <a:pt x="145" y="593"/>
                </a:cubicBezTo>
                <a:cubicBezTo>
                  <a:pt x="145" y="593"/>
                  <a:pt x="145" y="594"/>
                  <a:pt x="145" y="595"/>
                </a:cubicBezTo>
                <a:cubicBezTo>
                  <a:pt x="144" y="595"/>
                  <a:pt x="144" y="595"/>
                  <a:pt x="143" y="595"/>
                </a:cubicBezTo>
                <a:cubicBezTo>
                  <a:pt x="143" y="595"/>
                  <a:pt x="143" y="594"/>
                  <a:pt x="142" y="594"/>
                </a:cubicBezTo>
                <a:cubicBezTo>
                  <a:pt x="142" y="593"/>
                  <a:pt x="142" y="593"/>
                  <a:pt x="142" y="593"/>
                </a:cubicBezTo>
                <a:cubicBezTo>
                  <a:pt x="144" y="593"/>
                  <a:pt x="144" y="593"/>
                  <a:pt x="144" y="591"/>
                </a:cubicBezTo>
                <a:cubicBezTo>
                  <a:pt x="144" y="591"/>
                  <a:pt x="145" y="591"/>
                  <a:pt x="145" y="590"/>
                </a:cubicBezTo>
                <a:moveTo>
                  <a:pt x="79" y="374"/>
                </a:moveTo>
                <a:cubicBezTo>
                  <a:pt x="79" y="374"/>
                  <a:pt x="79" y="373"/>
                  <a:pt x="79" y="373"/>
                </a:cubicBezTo>
                <a:cubicBezTo>
                  <a:pt x="79" y="372"/>
                  <a:pt x="80" y="372"/>
                  <a:pt x="80" y="372"/>
                </a:cubicBezTo>
                <a:cubicBezTo>
                  <a:pt x="81" y="372"/>
                  <a:pt x="81" y="373"/>
                  <a:pt x="82" y="373"/>
                </a:cubicBezTo>
                <a:cubicBezTo>
                  <a:pt x="82" y="372"/>
                  <a:pt x="83" y="372"/>
                  <a:pt x="84" y="372"/>
                </a:cubicBezTo>
                <a:cubicBezTo>
                  <a:pt x="84" y="373"/>
                  <a:pt x="84" y="373"/>
                  <a:pt x="83" y="373"/>
                </a:cubicBezTo>
                <a:cubicBezTo>
                  <a:pt x="83" y="374"/>
                  <a:pt x="82" y="375"/>
                  <a:pt x="81" y="375"/>
                </a:cubicBezTo>
                <a:cubicBezTo>
                  <a:pt x="81" y="375"/>
                  <a:pt x="81" y="374"/>
                  <a:pt x="81" y="374"/>
                </a:cubicBezTo>
                <a:cubicBezTo>
                  <a:pt x="80" y="374"/>
                  <a:pt x="80" y="374"/>
                  <a:pt x="79" y="374"/>
                </a:cubicBezTo>
                <a:moveTo>
                  <a:pt x="564" y="99"/>
                </a:moveTo>
                <a:cubicBezTo>
                  <a:pt x="565" y="99"/>
                  <a:pt x="565" y="98"/>
                  <a:pt x="565" y="98"/>
                </a:cubicBezTo>
                <a:cubicBezTo>
                  <a:pt x="565" y="98"/>
                  <a:pt x="565" y="98"/>
                  <a:pt x="565" y="98"/>
                </a:cubicBezTo>
                <a:cubicBezTo>
                  <a:pt x="566" y="98"/>
                  <a:pt x="566" y="98"/>
                  <a:pt x="566" y="99"/>
                </a:cubicBezTo>
                <a:cubicBezTo>
                  <a:pt x="566" y="99"/>
                  <a:pt x="566" y="99"/>
                  <a:pt x="565" y="100"/>
                </a:cubicBezTo>
                <a:cubicBezTo>
                  <a:pt x="565" y="100"/>
                  <a:pt x="565" y="100"/>
                  <a:pt x="564" y="101"/>
                </a:cubicBezTo>
                <a:cubicBezTo>
                  <a:pt x="564" y="101"/>
                  <a:pt x="564" y="101"/>
                  <a:pt x="564" y="100"/>
                </a:cubicBezTo>
                <a:cubicBezTo>
                  <a:pt x="564" y="100"/>
                  <a:pt x="563" y="99"/>
                  <a:pt x="562" y="99"/>
                </a:cubicBezTo>
                <a:cubicBezTo>
                  <a:pt x="562" y="98"/>
                  <a:pt x="562" y="98"/>
                  <a:pt x="562" y="97"/>
                </a:cubicBezTo>
                <a:cubicBezTo>
                  <a:pt x="562" y="97"/>
                  <a:pt x="563" y="97"/>
                  <a:pt x="563" y="97"/>
                </a:cubicBezTo>
                <a:cubicBezTo>
                  <a:pt x="564" y="97"/>
                  <a:pt x="564" y="97"/>
                  <a:pt x="564" y="98"/>
                </a:cubicBezTo>
                <a:cubicBezTo>
                  <a:pt x="564" y="98"/>
                  <a:pt x="564" y="98"/>
                  <a:pt x="564" y="99"/>
                </a:cubicBezTo>
                <a:moveTo>
                  <a:pt x="766" y="247"/>
                </a:moveTo>
                <a:cubicBezTo>
                  <a:pt x="767" y="248"/>
                  <a:pt x="768" y="248"/>
                  <a:pt x="769" y="249"/>
                </a:cubicBezTo>
                <a:cubicBezTo>
                  <a:pt x="769" y="249"/>
                  <a:pt x="769" y="250"/>
                  <a:pt x="769" y="250"/>
                </a:cubicBezTo>
                <a:cubicBezTo>
                  <a:pt x="768" y="250"/>
                  <a:pt x="768" y="251"/>
                  <a:pt x="768" y="251"/>
                </a:cubicBezTo>
                <a:cubicBezTo>
                  <a:pt x="767" y="250"/>
                  <a:pt x="766" y="250"/>
                  <a:pt x="766" y="249"/>
                </a:cubicBezTo>
                <a:cubicBezTo>
                  <a:pt x="766" y="248"/>
                  <a:pt x="766" y="248"/>
                  <a:pt x="766" y="247"/>
                </a:cubicBezTo>
                <a:moveTo>
                  <a:pt x="519" y="16"/>
                </a:moveTo>
                <a:cubicBezTo>
                  <a:pt x="521" y="16"/>
                  <a:pt x="522" y="16"/>
                  <a:pt x="523" y="17"/>
                </a:cubicBezTo>
                <a:cubicBezTo>
                  <a:pt x="523" y="17"/>
                  <a:pt x="524" y="17"/>
                  <a:pt x="525" y="17"/>
                </a:cubicBezTo>
                <a:cubicBezTo>
                  <a:pt x="525" y="17"/>
                  <a:pt x="525" y="18"/>
                  <a:pt x="525" y="18"/>
                </a:cubicBezTo>
                <a:cubicBezTo>
                  <a:pt x="525" y="19"/>
                  <a:pt x="525" y="19"/>
                  <a:pt x="524" y="19"/>
                </a:cubicBezTo>
                <a:cubicBezTo>
                  <a:pt x="524" y="18"/>
                  <a:pt x="522" y="19"/>
                  <a:pt x="522" y="18"/>
                </a:cubicBezTo>
                <a:cubicBezTo>
                  <a:pt x="521" y="18"/>
                  <a:pt x="520" y="17"/>
                  <a:pt x="520" y="17"/>
                </a:cubicBezTo>
                <a:cubicBezTo>
                  <a:pt x="520" y="17"/>
                  <a:pt x="519" y="17"/>
                  <a:pt x="519" y="16"/>
                </a:cubicBezTo>
                <a:moveTo>
                  <a:pt x="742" y="301"/>
                </a:moveTo>
                <a:cubicBezTo>
                  <a:pt x="743" y="301"/>
                  <a:pt x="743" y="301"/>
                  <a:pt x="744" y="302"/>
                </a:cubicBezTo>
                <a:cubicBezTo>
                  <a:pt x="744" y="301"/>
                  <a:pt x="745" y="301"/>
                  <a:pt x="747" y="301"/>
                </a:cubicBezTo>
                <a:cubicBezTo>
                  <a:pt x="747" y="301"/>
                  <a:pt x="747" y="301"/>
                  <a:pt x="747" y="301"/>
                </a:cubicBezTo>
                <a:cubicBezTo>
                  <a:pt x="747" y="301"/>
                  <a:pt x="747" y="302"/>
                  <a:pt x="747" y="302"/>
                </a:cubicBezTo>
                <a:cubicBezTo>
                  <a:pt x="745" y="301"/>
                  <a:pt x="746" y="303"/>
                  <a:pt x="745" y="304"/>
                </a:cubicBezTo>
                <a:cubicBezTo>
                  <a:pt x="744" y="303"/>
                  <a:pt x="743" y="303"/>
                  <a:pt x="742" y="303"/>
                </a:cubicBezTo>
                <a:moveTo>
                  <a:pt x="245" y="139"/>
                </a:moveTo>
                <a:cubicBezTo>
                  <a:pt x="247" y="139"/>
                  <a:pt x="247" y="141"/>
                  <a:pt x="248" y="142"/>
                </a:cubicBezTo>
                <a:cubicBezTo>
                  <a:pt x="248" y="142"/>
                  <a:pt x="248" y="142"/>
                  <a:pt x="248" y="142"/>
                </a:cubicBezTo>
                <a:cubicBezTo>
                  <a:pt x="248" y="142"/>
                  <a:pt x="247" y="143"/>
                  <a:pt x="247" y="142"/>
                </a:cubicBezTo>
                <a:cubicBezTo>
                  <a:pt x="246" y="142"/>
                  <a:pt x="246" y="142"/>
                  <a:pt x="245" y="141"/>
                </a:cubicBezTo>
                <a:moveTo>
                  <a:pt x="688" y="500"/>
                </a:moveTo>
                <a:cubicBezTo>
                  <a:pt x="688" y="500"/>
                  <a:pt x="687" y="500"/>
                  <a:pt x="687" y="500"/>
                </a:cubicBezTo>
                <a:cubicBezTo>
                  <a:pt x="687" y="499"/>
                  <a:pt x="687" y="499"/>
                  <a:pt x="688" y="498"/>
                </a:cubicBezTo>
                <a:cubicBezTo>
                  <a:pt x="688" y="498"/>
                  <a:pt x="688" y="498"/>
                  <a:pt x="689" y="497"/>
                </a:cubicBezTo>
                <a:cubicBezTo>
                  <a:pt x="689" y="498"/>
                  <a:pt x="690" y="498"/>
                  <a:pt x="691" y="499"/>
                </a:cubicBezTo>
                <a:cubicBezTo>
                  <a:pt x="691" y="499"/>
                  <a:pt x="691" y="499"/>
                  <a:pt x="691" y="499"/>
                </a:cubicBezTo>
                <a:cubicBezTo>
                  <a:pt x="690" y="499"/>
                  <a:pt x="689" y="500"/>
                  <a:pt x="688" y="500"/>
                </a:cubicBezTo>
                <a:moveTo>
                  <a:pt x="741" y="407"/>
                </a:moveTo>
                <a:cubicBezTo>
                  <a:pt x="742" y="406"/>
                  <a:pt x="742" y="406"/>
                  <a:pt x="742" y="406"/>
                </a:cubicBezTo>
                <a:cubicBezTo>
                  <a:pt x="744" y="406"/>
                  <a:pt x="745" y="406"/>
                  <a:pt x="747" y="406"/>
                </a:cubicBezTo>
                <a:cubicBezTo>
                  <a:pt x="746" y="407"/>
                  <a:pt x="746" y="407"/>
                  <a:pt x="741" y="407"/>
                </a:cubicBezTo>
                <a:moveTo>
                  <a:pt x="747" y="395"/>
                </a:moveTo>
                <a:cubicBezTo>
                  <a:pt x="747" y="395"/>
                  <a:pt x="747" y="395"/>
                  <a:pt x="747" y="395"/>
                </a:cubicBezTo>
                <a:cubicBezTo>
                  <a:pt x="748" y="395"/>
                  <a:pt x="748" y="395"/>
                  <a:pt x="748" y="395"/>
                </a:cubicBezTo>
                <a:cubicBezTo>
                  <a:pt x="747" y="396"/>
                  <a:pt x="747" y="397"/>
                  <a:pt x="747" y="397"/>
                </a:cubicBezTo>
                <a:cubicBezTo>
                  <a:pt x="747" y="398"/>
                  <a:pt x="746" y="398"/>
                  <a:pt x="746" y="398"/>
                </a:cubicBezTo>
                <a:cubicBezTo>
                  <a:pt x="745" y="397"/>
                  <a:pt x="745" y="397"/>
                  <a:pt x="745" y="396"/>
                </a:cubicBezTo>
                <a:cubicBezTo>
                  <a:pt x="745" y="396"/>
                  <a:pt x="746" y="395"/>
                  <a:pt x="747" y="395"/>
                </a:cubicBezTo>
                <a:moveTo>
                  <a:pt x="682" y="586"/>
                </a:moveTo>
                <a:cubicBezTo>
                  <a:pt x="682" y="586"/>
                  <a:pt x="682" y="586"/>
                  <a:pt x="682" y="586"/>
                </a:cubicBezTo>
                <a:cubicBezTo>
                  <a:pt x="683" y="585"/>
                  <a:pt x="683" y="585"/>
                  <a:pt x="682" y="584"/>
                </a:cubicBezTo>
                <a:cubicBezTo>
                  <a:pt x="682" y="584"/>
                  <a:pt x="682" y="584"/>
                  <a:pt x="682" y="583"/>
                </a:cubicBezTo>
                <a:cubicBezTo>
                  <a:pt x="683" y="583"/>
                  <a:pt x="684" y="584"/>
                  <a:pt x="684" y="585"/>
                </a:cubicBezTo>
                <a:cubicBezTo>
                  <a:pt x="684" y="586"/>
                  <a:pt x="683" y="587"/>
                  <a:pt x="682" y="586"/>
                </a:cubicBezTo>
                <a:moveTo>
                  <a:pt x="584" y="644"/>
                </a:moveTo>
                <a:cubicBezTo>
                  <a:pt x="585" y="645"/>
                  <a:pt x="585" y="646"/>
                  <a:pt x="583" y="648"/>
                </a:cubicBezTo>
                <a:cubicBezTo>
                  <a:pt x="583" y="647"/>
                  <a:pt x="582" y="647"/>
                  <a:pt x="582" y="647"/>
                </a:cubicBezTo>
                <a:cubicBezTo>
                  <a:pt x="583" y="646"/>
                  <a:pt x="585" y="646"/>
                  <a:pt x="584" y="644"/>
                </a:cubicBezTo>
                <a:moveTo>
                  <a:pt x="301" y="675"/>
                </a:moveTo>
                <a:cubicBezTo>
                  <a:pt x="301" y="676"/>
                  <a:pt x="301" y="677"/>
                  <a:pt x="301" y="678"/>
                </a:cubicBezTo>
                <a:cubicBezTo>
                  <a:pt x="301" y="678"/>
                  <a:pt x="301" y="678"/>
                  <a:pt x="301" y="678"/>
                </a:cubicBezTo>
                <a:cubicBezTo>
                  <a:pt x="300" y="678"/>
                  <a:pt x="300" y="678"/>
                  <a:pt x="300" y="677"/>
                </a:cubicBezTo>
                <a:cubicBezTo>
                  <a:pt x="301" y="676"/>
                  <a:pt x="300" y="676"/>
                  <a:pt x="299" y="675"/>
                </a:cubicBezTo>
                <a:cubicBezTo>
                  <a:pt x="299" y="674"/>
                  <a:pt x="299" y="674"/>
                  <a:pt x="300" y="674"/>
                </a:cubicBezTo>
                <a:cubicBezTo>
                  <a:pt x="300" y="674"/>
                  <a:pt x="300" y="674"/>
                  <a:pt x="300" y="674"/>
                </a:cubicBezTo>
                <a:cubicBezTo>
                  <a:pt x="301" y="674"/>
                  <a:pt x="301" y="675"/>
                  <a:pt x="301" y="675"/>
                </a:cubicBezTo>
                <a:moveTo>
                  <a:pt x="358" y="690"/>
                </a:moveTo>
                <a:cubicBezTo>
                  <a:pt x="357" y="689"/>
                  <a:pt x="357" y="688"/>
                  <a:pt x="356" y="687"/>
                </a:cubicBezTo>
                <a:cubicBezTo>
                  <a:pt x="357" y="687"/>
                  <a:pt x="358" y="687"/>
                  <a:pt x="358" y="687"/>
                </a:cubicBezTo>
                <a:cubicBezTo>
                  <a:pt x="359" y="687"/>
                  <a:pt x="359" y="688"/>
                  <a:pt x="359" y="688"/>
                </a:cubicBezTo>
                <a:cubicBezTo>
                  <a:pt x="359" y="689"/>
                  <a:pt x="358" y="689"/>
                  <a:pt x="358" y="690"/>
                </a:cubicBezTo>
                <a:moveTo>
                  <a:pt x="578" y="189"/>
                </a:moveTo>
                <a:cubicBezTo>
                  <a:pt x="579" y="189"/>
                  <a:pt x="580" y="189"/>
                  <a:pt x="580" y="189"/>
                </a:cubicBezTo>
                <a:cubicBezTo>
                  <a:pt x="580" y="190"/>
                  <a:pt x="580" y="191"/>
                  <a:pt x="580" y="191"/>
                </a:cubicBezTo>
                <a:cubicBezTo>
                  <a:pt x="580" y="191"/>
                  <a:pt x="579" y="192"/>
                  <a:pt x="579" y="192"/>
                </a:cubicBezTo>
                <a:cubicBezTo>
                  <a:pt x="579" y="192"/>
                  <a:pt x="578" y="191"/>
                  <a:pt x="578" y="191"/>
                </a:cubicBezTo>
                <a:cubicBezTo>
                  <a:pt x="578" y="190"/>
                  <a:pt x="578" y="190"/>
                  <a:pt x="578" y="189"/>
                </a:cubicBezTo>
                <a:moveTo>
                  <a:pt x="569" y="178"/>
                </a:moveTo>
                <a:cubicBezTo>
                  <a:pt x="569" y="181"/>
                  <a:pt x="569" y="181"/>
                  <a:pt x="569" y="181"/>
                </a:cubicBezTo>
                <a:cubicBezTo>
                  <a:pt x="568" y="182"/>
                  <a:pt x="567" y="181"/>
                  <a:pt x="566" y="181"/>
                </a:cubicBezTo>
                <a:cubicBezTo>
                  <a:pt x="566" y="180"/>
                  <a:pt x="568" y="180"/>
                  <a:pt x="568" y="178"/>
                </a:cubicBezTo>
                <a:moveTo>
                  <a:pt x="361" y="60"/>
                </a:moveTo>
                <a:cubicBezTo>
                  <a:pt x="361" y="60"/>
                  <a:pt x="362" y="60"/>
                  <a:pt x="362" y="60"/>
                </a:cubicBezTo>
                <a:cubicBezTo>
                  <a:pt x="362" y="60"/>
                  <a:pt x="363" y="60"/>
                  <a:pt x="363" y="61"/>
                </a:cubicBezTo>
                <a:cubicBezTo>
                  <a:pt x="362" y="61"/>
                  <a:pt x="362" y="62"/>
                  <a:pt x="362" y="63"/>
                </a:cubicBezTo>
                <a:cubicBezTo>
                  <a:pt x="362" y="63"/>
                  <a:pt x="361" y="64"/>
                  <a:pt x="361" y="64"/>
                </a:cubicBezTo>
                <a:cubicBezTo>
                  <a:pt x="361" y="64"/>
                  <a:pt x="361" y="64"/>
                  <a:pt x="360" y="64"/>
                </a:cubicBezTo>
                <a:cubicBezTo>
                  <a:pt x="360" y="63"/>
                  <a:pt x="360" y="63"/>
                  <a:pt x="360" y="63"/>
                </a:cubicBezTo>
                <a:cubicBezTo>
                  <a:pt x="361" y="62"/>
                  <a:pt x="361" y="61"/>
                  <a:pt x="361" y="60"/>
                </a:cubicBezTo>
                <a:moveTo>
                  <a:pt x="493" y="83"/>
                </a:moveTo>
                <a:cubicBezTo>
                  <a:pt x="493" y="85"/>
                  <a:pt x="493" y="85"/>
                  <a:pt x="493" y="85"/>
                </a:cubicBezTo>
                <a:cubicBezTo>
                  <a:pt x="492" y="85"/>
                  <a:pt x="492" y="86"/>
                  <a:pt x="491" y="86"/>
                </a:cubicBezTo>
                <a:cubicBezTo>
                  <a:pt x="491" y="86"/>
                  <a:pt x="491" y="86"/>
                  <a:pt x="491" y="86"/>
                </a:cubicBezTo>
                <a:cubicBezTo>
                  <a:pt x="491" y="84"/>
                  <a:pt x="491" y="83"/>
                  <a:pt x="493" y="83"/>
                </a:cubicBezTo>
                <a:moveTo>
                  <a:pt x="566" y="86"/>
                </a:moveTo>
                <a:cubicBezTo>
                  <a:pt x="569" y="86"/>
                  <a:pt x="569" y="86"/>
                  <a:pt x="569" y="86"/>
                </a:cubicBezTo>
                <a:cubicBezTo>
                  <a:pt x="569" y="86"/>
                  <a:pt x="570" y="86"/>
                  <a:pt x="570" y="86"/>
                </a:cubicBezTo>
                <a:cubicBezTo>
                  <a:pt x="569" y="86"/>
                  <a:pt x="569" y="87"/>
                  <a:pt x="568" y="88"/>
                </a:cubicBezTo>
                <a:cubicBezTo>
                  <a:pt x="568" y="88"/>
                  <a:pt x="568" y="88"/>
                  <a:pt x="568" y="88"/>
                </a:cubicBezTo>
                <a:cubicBezTo>
                  <a:pt x="568" y="87"/>
                  <a:pt x="567" y="86"/>
                  <a:pt x="566" y="86"/>
                </a:cubicBezTo>
                <a:moveTo>
                  <a:pt x="182" y="664"/>
                </a:moveTo>
                <a:cubicBezTo>
                  <a:pt x="181" y="665"/>
                  <a:pt x="180" y="665"/>
                  <a:pt x="180" y="665"/>
                </a:cubicBezTo>
                <a:cubicBezTo>
                  <a:pt x="179" y="665"/>
                  <a:pt x="179" y="666"/>
                  <a:pt x="178" y="666"/>
                </a:cubicBezTo>
                <a:cubicBezTo>
                  <a:pt x="178" y="666"/>
                  <a:pt x="178" y="665"/>
                  <a:pt x="178" y="665"/>
                </a:cubicBezTo>
                <a:cubicBezTo>
                  <a:pt x="178" y="665"/>
                  <a:pt x="178" y="665"/>
                  <a:pt x="178" y="664"/>
                </a:cubicBezTo>
                <a:moveTo>
                  <a:pt x="92" y="168"/>
                </a:moveTo>
                <a:cubicBezTo>
                  <a:pt x="92" y="168"/>
                  <a:pt x="92" y="168"/>
                  <a:pt x="92" y="167"/>
                </a:cubicBezTo>
                <a:cubicBezTo>
                  <a:pt x="92" y="167"/>
                  <a:pt x="92" y="167"/>
                  <a:pt x="93" y="167"/>
                </a:cubicBezTo>
                <a:cubicBezTo>
                  <a:pt x="92" y="168"/>
                  <a:pt x="93" y="168"/>
                  <a:pt x="93" y="169"/>
                </a:cubicBezTo>
                <a:cubicBezTo>
                  <a:pt x="94" y="169"/>
                  <a:pt x="93" y="169"/>
                  <a:pt x="93" y="170"/>
                </a:cubicBezTo>
                <a:cubicBezTo>
                  <a:pt x="93" y="170"/>
                  <a:pt x="93" y="170"/>
                  <a:pt x="92" y="170"/>
                </a:cubicBezTo>
                <a:cubicBezTo>
                  <a:pt x="92" y="170"/>
                  <a:pt x="92" y="170"/>
                  <a:pt x="92" y="169"/>
                </a:cubicBezTo>
                <a:cubicBezTo>
                  <a:pt x="92" y="169"/>
                  <a:pt x="92" y="169"/>
                  <a:pt x="92" y="168"/>
                </a:cubicBezTo>
                <a:moveTo>
                  <a:pt x="661" y="615"/>
                </a:moveTo>
                <a:cubicBezTo>
                  <a:pt x="661" y="616"/>
                  <a:pt x="660" y="616"/>
                  <a:pt x="660" y="616"/>
                </a:cubicBezTo>
                <a:cubicBezTo>
                  <a:pt x="659" y="615"/>
                  <a:pt x="658" y="615"/>
                  <a:pt x="658" y="614"/>
                </a:cubicBezTo>
                <a:cubicBezTo>
                  <a:pt x="659" y="614"/>
                  <a:pt x="659" y="613"/>
                  <a:pt x="660" y="613"/>
                </a:cubicBezTo>
                <a:cubicBezTo>
                  <a:pt x="660" y="613"/>
                  <a:pt x="660" y="614"/>
                  <a:pt x="660" y="614"/>
                </a:cubicBezTo>
                <a:cubicBezTo>
                  <a:pt x="660" y="614"/>
                  <a:pt x="660" y="615"/>
                  <a:pt x="661" y="615"/>
                </a:cubicBezTo>
                <a:moveTo>
                  <a:pt x="295" y="68"/>
                </a:moveTo>
                <a:cubicBezTo>
                  <a:pt x="294" y="69"/>
                  <a:pt x="293" y="68"/>
                  <a:pt x="292" y="68"/>
                </a:cubicBezTo>
                <a:cubicBezTo>
                  <a:pt x="292" y="68"/>
                  <a:pt x="292" y="68"/>
                  <a:pt x="292" y="68"/>
                </a:cubicBezTo>
                <a:cubicBezTo>
                  <a:pt x="292" y="67"/>
                  <a:pt x="292" y="67"/>
                  <a:pt x="292" y="67"/>
                </a:cubicBezTo>
                <a:cubicBezTo>
                  <a:pt x="292" y="67"/>
                  <a:pt x="293" y="67"/>
                  <a:pt x="293" y="67"/>
                </a:cubicBezTo>
                <a:cubicBezTo>
                  <a:pt x="294" y="67"/>
                  <a:pt x="294" y="68"/>
                  <a:pt x="295" y="68"/>
                </a:cubicBezTo>
                <a:moveTo>
                  <a:pt x="226" y="149"/>
                </a:moveTo>
                <a:cubicBezTo>
                  <a:pt x="227" y="149"/>
                  <a:pt x="228" y="149"/>
                  <a:pt x="229" y="149"/>
                </a:cubicBezTo>
                <a:cubicBezTo>
                  <a:pt x="229" y="149"/>
                  <a:pt x="229" y="150"/>
                  <a:pt x="229" y="150"/>
                </a:cubicBezTo>
                <a:cubicBezTo>
                  <a:pt x="229" y="150"/>
                  <a:pt x="229" y="151"/>
                  <a:pt x="229" y="151"/>
                </a:cubicBezTo>
                <a:cubicBezTo>
                  <a:pt x="228" y="151"/>
                  <a:pt x="228" y="151"/>
                  <a:pt x="228" y="151"/>
                </a:cubicBezTo>
                <a:cubicBezTo>
                  <a:pt x="228" y="151"/>
                  <a:pt x="227" y="151"/>
                  <a:pt x="227" y="151"/>
                </a:cubicBezTo>
                <a:cubicBezTo>
                  <a:pt x="227" y="150"/>
                  <a:pt x="226" y="150"/>
                  <a:pt x="226" y="149"/>
                </a:cubicBezTo>
                <a:moveTo>
                  <a:pt x="140" y="215"/>
                </a:moveTo>
                <a:cubicBezTo>
                  <a:pt x="142" y="215"/>
                  <a:pt x="142" y="214"/>
                  <a:pt x="143" y="215"/>
                </a:cubicBezTo>
                <a:cubicBezTo>
                  <a:pt x="143" y="215"/>
                  <a:pt x="144" y="215"/>
                  <a:pt x="144" y="215"/>
                </a:cubicBezTo>
                <a:cubicBezTo>
                  <a:pt x="144" y="216"/>
                  <a:pt x="144" y="216"/>
                  <a:pt x="143" y="216"/>
                </a:cubicBezTo>
                <a:cubicBezTo>
                  <a:pt x="143" y="216"/>
                  <a:pt x="143" y="216"/>
                  <a:pt x="143" y="216"/>
                </a:cubicBezTo>
                <a:cubicBezTo>
                  <a:pt x="142" y="216"/>
                  <a:pt x="141" y="215"/>
                  <a:pt x="140" y="215"/>
                </a:cubicBezTo>
                <a:moveTo>
                  <a:pt x="101" y="329"/>
                </a:moveTo>
                <a:cubicBezTo>
                  <a:pt x="101" y="329"/>
                  <a:pt x="101" y="329"/>
                  <a:pt x="100" y="328"/>
                </a:cubicBezTo>
                <a:cubicBezTo>
                  <a:pt x="100" y="327"/>
                  <a:pt x="100" y="327"/>
                  <a:pt x="100" y="327"/>
                </a:cubicBezTo>
                <a:cubicBezTo>
                  <a:pt x="101" y="327"/>
                  <a:pt x="101" y="327"/>
                  <a:pt x="101" y="327"/>
                </a:cubicBezTo>
                <a:cubicBezTo>
                  <a:pt x="102" y="328"/>
                  <a:pt x="102" y="329"/>
                  <a:pt x="102" y="329"/>
                </a:cubicBezTo>
                <a:moveTo>
                  <a:pt x="561" y="101"/>
                </a:moveTo>
                <a:cubicBezTo>
                  <a:pt x="560" y="100"/>
                  <a:pt x="559" y="100"/>
                  <a:pt x="560" y="98"/>
                </a:cubicBezTo>
                <a:cubicBezTo>
                  <a:pt x="560" y="99"/>
                  <a:pt x="562" y="99"/>
                  <a:pt x="561" y="101"/>
                </a:cubicBezTo>
                <a:moveTo>
                  <a:pt x="690" y="200"/>
                </a:moveTo>
                <a:cubicBezTo>
                  <a:pt x="690" y="201"/>
                  <a:pt x="690" y="201"/>
                  <a:pt x="690" y="201"/>
                </a:cubicBezTo>
                <a:cubicBezTo>
                  <a:pt x="690" y="202"/>
                  <a:pt x="690" y="202"/>
                  <a:pt x="689" y="202"/>
                </a:cubicBezTo>
                <a:cubicBezTo>
                  <a:pt x="688" y="202"/>
                  <a:pt x="688" y="202"/>
                  <a:pt x="688" y="201"/>
                </a:cubicBezTo>
                <a:cubicBezTo>
                  <a:pt x="688" y="201"/>
                  <a:pt x="689" y="200"/>
                  <a:pt x="690" y="200"/>
                </a:cubicBezTo>
                <a:moveTo>
                  <a:pt x="222" y="749"/>
                </a:moveTo>
                <a:cubicBezTo>
                  <a:pt x="223" y="749"/>
                  <a:pt x="223" y="749"/>
                  <a:pt x="224" y="750"/>
                </a:cubicBezTo>
                <a:cubicBezTo>
                  <a:pt x="224" y="750"/>
                  <a:pt x="224" y="750"/>
                  <a:pt x="224" y="750"/>
                </a:cubicBezTo>
                <a:cubicBezTo>
                  <a:pt x="224" y="750"/>
                  <a:pt x="223" y="751"/>
                  <a:pt x="223" y="751"/>
                </a:cubicBezTo>
                <a:cubicBezTo>
                  <a:pt x="223" y="751"/>
                  <a:pt x="223" y="751"/>
                  <a:pt x="222" y="751"/>
                </a:cubicBezTo>
                <a:cubicBezTo>
                  <a:pt x="222" y="751"/>
                  <a:pt x="221" y="751"/>
                  <a:pt x="222" y="751"/>
                </a:cubicBezTo>
                <a:cubicBezTo>
                  <a:pt x="222" y="750"/>
                  <a:pt x="222" y="750"/>
                  <a:pt x="222" y="749"/>
                </a:cubicBezTo>
                <a:moveTo>
                  <a:pt x="626" y="734"/>
                </a:moveTo>
                <a:cubicBezTo>
                  <a:pt x="625" y="734"/>
                  <a:pt x="625" y="734"/>
                  <a:pt x="625" y="733"/>
                </a:cubicBezTo>
                <a:cubicBezTo>
                  <a:pt x="625" y="733"/>
                  <a:pt x="625" y="732"/>
                  <a:pt x="625" y="733"/>
                </a:cubicBezTo>
                <a:cubicBezTo>
                  <a:pt x="626" y="733"/>
                  <a:pt x="626" y="733"/>
                  <a:pt x="627" y="733"/>
                </a:cubicBezTo>
                <a:cubicBezTo>
                  <a:pt x="627" y="733"/>
                  <a:pt x="627" y="733"/>
                  <a:pt x="627" y="734"/>
                </a:cubicBezTo>
                <a:cubicBezTo>
                  <a:pt x="627" y="734"/>
                  <a:pt x="627" y="734"/>
                  <a:pt x="627" y="734"/>
                </a:cubicBezTo>
                <a:cubicBezTo>
                  <a:pt x="626" y="734"/>
                  <a:pt x="626" y="734"/>
                  <a:pt x="626" y="734"/>
                </a:cubicBezTo>
                <a:moveTo>
                  <a:pt x="120" y="117"/>
                </a:moveTo>
                <a:cubicBezTo>
                  <a:pt x="119" y="118"/>
                  <a:pt x="119" y="118"/>
                  <a:pt x="117" y="116"/>
                </a:cubicBezTo>
                <a:cubicBezTo>
                  <a:pt x="119" y="116"/>
                  <a:pt x="119" y="116"/>
                  <a:pt x="120" y="117"/>
                </a:cubicBezTo>
                <a:moveTo>
                  <a:pt x="211" y="52"/>
                </a:moveTo>
                <a:cubicBezTo>
                  <a:pt x="211" y="52"/>
                  <a:pt x="211" y="52"/>
                  <a:pt x="211" y="51"/>
                </a:cubicBezTo>
                <a:cubicBezTo>
                  <a:pt x="211" y="51"/>
                  <a:pt x="211" y="50"/>
                  <a:pt x="212" y="50"/>
                </a:cubicBezTo>
                <a:cubicBezTo>
                  <a:pt x="213" y="50"/>
                  <a:pt x="213" y="51"/>
                  <a:pt x="213" y="51"/>
                </a:cubicBezTo>
                <a:cubicBezTo>
                  <a:pt x="213" y="52"/>
                  <a:pt x="213" y="52"/>
                  <a:pt x="212" y="52"/>
                </a:cubicBezTo>
                <a:cubicBezTo>
                  <a:pt x="212" y="52"/>
                  <a:pt x="211" y="52"/>
                  <a:pt x="211" y="52"/>
                </a:cubicBezTo>
                <a:moveTo>
                  <a:pt x="378" y="54"/>
                </a:moveTo>
                <a:cubicBezTo>
                  <a:pt x="376" y="54"/>
                  <a:pt x="376" y="54"/>
                  <a:pt x="376" y="53"/>
                </a:cubicBezTo>
                <a:cubicBezTo>
                  <a:pt x="376" y="53"/>
                  <a:pt x="377" y="52"/>
                  <a:pt x="377" y="53"/>
                </a:cubicBezTo>
                <a:cubicBezTo>
                  <a:pt x="377" y="53"/>
                  <a:pt x="377" y="53"/>
                  <a:pt x="378" y="53"/>
                </a:cubicBezTo>
                <a:cubicBezTo>
                  <a:pt x="378" y="53"/>
                  <a:pt x="379" y="53"/>
                  <a:pt x="379" y="54"/>
                </a:cubicBezTo>
                <a:cubicBezTo>
                  <a:pt x="379" y="54"/>
                  <a:pt x="378" y="54"/>
                  <a:pt x="378" y="54"/>
                </a:cubicBezTo>
                <a:moveTo>
                  <a:pt x="407" y="55"/>
                </a:moveTo>
                <a:cubicBezTo>
                  <a:pt x="407" y="56"/>
                  <a:pt x="407" y="56"/>
                  <a:pt x="407" y="56"/>
                </a:cubicBezTo>
                <a:cubicBezTo>
                  <a:pt x="406" y="56"/>
                  <a:pt x="406" y="56"/>
                  <a:pt x="406" y="55"/>
                </a:cubicBezTo>
                <a:cubicBezTo>
                  <a:pt x="405" y="55"/>
                  <a:pt x="406" y="54"/>
                  <a:pt x="406" y="54"/>
                </a:cubicBezTo>
                <a:cubicBezTo>
                  <a:pt x="407" y="54"/>
                  <a:pt x="407" y="54"/>
                  <a:pt x="407" y="55"/>
                </a:cubicBezTo>
                <a:moveTo>
                  <a:pt x="672" y="588"/>
                </a:moveTo>
                <a:cubicBezTo>
                  <a:pt x="671" y="588"/>
                  <a:pt x="671" y="587"/>
                  <a:pt x="670" y="587"/>
                </a:cubicBezTo>
                <a:cubicBezTo>
                  <a:pt x="671" y="586"/>
                  <a:pt x="671" y="586"/>
                  <a:pt x="673" y="587"/>
                </a:cubicBezTo>
                <a:cubicBezTo>
                  <a:pt x="673" y="587"/>
                  <a:pt x="672" y="588"/>
                  <a:pt x="672" y="588"/>
                </a:cubicBezTo>
                <a:moveTo>
                  <a:pt x="157" y="615"/>
                </a:moveTo>
                <a:cubicBezTo>
                  <a:pt x="156" y="615"/>
                  <a:pt x="155" y="614"/>
                  <a:pt x="155" y="613"/>
                </a:cubicBezTo>
                <a:cubicBezTo>
                  <a:pt x="155" y="613"/>
                  <a:pt x="155" y="612"/>
                  <a:pt x="155" y="612"/>
                </a:cubicBezTo>
                <a:cubicBezTo>
                  <a:pt x="156" y="612"/>
                  <a:pt x="156" y="612"/>
                  <a:pt x="156" y="612"/>
                </a:cubicBezTo>
                <a:cubicBezTo>
                  <a:pt x="156" y="613"/>
                  <a:pt x="157" y="613"/>
                  <a:pt x="157" y="613"/>
                </a:cubicBezTo>
                <a:cubicBezTo>
                  <a:pt x="157" y="614"/>
                  <a:pt x="157" y="614"/>
                  <a:pt x="157" y="615"/>
                </a:cubicBezTo>
                <a:moveTo>
                  <a:pt x="104" y="359"/>
                </a:moveTo>
                <a:cubicBezTo>
                  <a:pt x="104" y="359"/>
                  <a:pt x="105" y="359"/>
                  <a:pt x="105" y="358"/>
                </a:cubicBezTo>
                <a:cubicBezTo>
                  <a:pt x="105" y="358"/>
                  <a:pt x="106" y="358"/>
                  <a:pt x="106" y="358"/>
                </a:cubicBezTo>
                <a:cubicBezTo>
                  <a:pt x="106" y="359"/>
                  <a:pt x="107" y="359"/>
                  <a:pt x="107" y="359"/>
                </a:cubicBezTo>
                <a:cubicBezTo>
                  <a:pt x="107" y="360"/>
                  <a:pt x="107" y="360"/>
                  <a:pt x="107" y="360"/>
                </a:cubicBezTo>
                <a:cubicBezTo>
                  <a:pt x="106" y="360"/>
                  <a:pt x="105" y="360"/>
                  <a:pt x="105" y="360"/>
                </a:cubicBezTo>
                <a:cubicBezTo>
                  <a:pt x="104" y="360"/>
                  <a:pt x="104" y="359"/>
                  <a:pt x="104" y="359"/>
                </a:cubicBezTo>
                <a:moveTo>
                  <a:pt x="108" y="357"/>
                </a:moveTo>
                <a:cubicBezTo>
                  <a:pt x="107" y="356"/>
                  <a:pt x="106" y="356"/>
                  <a:pt x="105" y="355"/>
                </a:cubicBezTo>
                <a:cubicBezTo>
                  <a:pt x="105" y="355"/>
                  <a:pt x="106" y="355"/>
                  <a:pt x="106" y="355"/>
                </a:cubicBezTo>
                <a:cubicBezTo>
                  <a:pt x="108" y="355"/>
                  <a:pt x="108" y="355"/>
                  <a:pt x="108" y="357"/>
                </a:cubicBezTo>
                <a:moveTo>
                  <a:pt x="577" y="176"/>
                </a:moveTo>
                <a:cubicBezTo>
                  <a:pt x="576" y="176"/>
                  <a:pt x="576" y="175"/>
                  <a:pt x="576" y="174"/>
                </a:cubicBezTo>
                <a:cubicBezTo>
                  <a:pt x="576" y="173"/>
                  <a:pt x="576" y="173"/>
                  <a:pt x="577" y="173"/>
                </a:cubicBezTo>
                <a:cubicBezTo>
                  <a:pt x="577" y="173"/>
                  <a:pt x="578" y="174"/>
                  <a:pt x="578" y="174"/>
                </a:cubicBezTo>
                <a:cubicBezTo>
                  <a:pt x="578" y="175"/>
                  <a:pt x="578" y="175"/>
                  <a:pt x="578" y="175"/>
                </a:cubicBezTo>
                <a:cubicBezTo>
                  <a:pt x="578" y="175"/>
                  <a:pt x="577" y="175"/>
                  <a:pt x="577" y="176"/>
                </a:cubicBezTo>
                <a:moveTo>
                  <a:pt x="653" y="666"/>
                </a:moveTo>
                <a:cubicBezTo>
                  <a:pt x="653" y="666"/>
                  <a:pt x="652" y="666"/>
                  <a:pt x="652" y="667"/>
                </a:cubicBezTo>
                <a:cubicBezTo>
                  <a:pt x="652" y="667"/>
                  <a:pt x="651" y="667"/>
                  <a:pt x="651" y="666"/>
                </a:cubicBezTo>
                <a:cubicBezTo>
                  <a:pt x="651" y="666"/>
                  <a:pt x="651" y="665"/>
                  <a:pt x="652" y="665"/>
                </a:cubicBezTo>
                <a:cubicBezTo>
                  <a:pt x="652" y="665"/>
                  <a:pt x="652" y="665"/>
                  <a:pt x="653" y="665"/>
                </a:cubicBezTo>
                <a:cubicBezTo>
                  <a:pt x="653" y="665"/>
                  <a:pt x="653" y="665"/>
                  <a:pt x="653" y="666"/>
                </a:cubicBezTo>
                <a:moveTo>
                  <a:pt x="202" y="225"/>
                </a:moveTo>
                <a:cubicBezTo>
                  <a:pt x="202" y="223"/>
                  <a:pt x="202" y="223"/>
                  <a:pt x="203" y="223"/>
                </a:cubicBezTo>
                <a:cubicBezTo>
                  <a:pt x="203" y="224"/>
                  <a:pt x="203" y="225"/>
                  <a:pt x="202" y="225"/>
                </a:cubicBezTo>
                <a:moveTo>
                  <a:pt x="680" y="585"/>
                </a:moveTo>
                <a:cubicBezTo>
                  <a:pt x="680" y="585"/>
                  <a:pt x="680" y="586"/>
                  <a:pt x="680" y="586"/>
                </a:cubicBezTo>
                <a:cubicBezTo>
                  <a:pt x="680" y="586"/>
                  <a:pt x="679" y="586"/>
                  <a:pt x="679" y="586"/>
                </a:cubicBezTo>
                <a:cubicBezTo>
                  <a:pt x="679" y="586"/>
                  <a:pt x="679" y="586"/>
                  <a:pt x="679" y="586"/>
                </a:cubicBezTo>
                <a:cubicBezTo>
                  <a:pt x="679" y="585"/>
                  <a:pt x="679" y="585"/>
                  <a:pt x="679" y="584"/>
                </a:cubicBezTo>
                <a:cubicBezTo>
                  <a:pt x="679" y="584"/>
                  <a:pt x="679" y="584"/>
                  <a:pt x="679" y="584"/>
                </a:cubicBezTo>
                <a:cubicBezTo>
                  <a:pt x="679" y="584"/>
                  <a:pt x="680" y="584"/>
                  <a:pt x="680" y="584"/>
                </a:cubicBezTo>
                <a:cubicBezTo>
                  <a:pt x="680" y="584"/>
                  <a:pt x="680" y="585"/>
                  <a:pt x="680" y="585"/>
                </a:cubicBezTo>
                <a:moveTo>
                  <a:pt x="302" y="67"/>
                </a:moveTo>
                <a:cubicBezTo>
                  <a:pt x="302" y="67"/>
                  <a:pt x="301" y="67"/>
                  <a:pt x="301" y="67"/>
                </a:cubicBezTo>
                <a:cubicBezTo>
                  <a:pt x="301" y="66"/>
                  <a:pt x="301" y="66"/>
                  <a:pt x="302" y="66"/>
                </a:cubicBezTo>
                <a:cubicBezTo>
                  <a:pt x="302" y="66"/>
                  <a:pt x="303" y="66"/>
                  <a:pt x="303" y="66"/>
                </a:cubicBezTo>
                <a:cubicBezTo>
                  <a:pt x="303" y="66"/>
                  <a:pt x="303" y="66"/>
                  <a:pt x="303" y="67"/>
                </a:cubicBezTo>
                <a:cubicBezTo>
                  <a:pt x="303" y="67"/>
                  <a:pt x="302" y="67"/>
                  <a:pt x="302" y="67"/>
                </a:cubicBezTo>
                <a:moveTo>
                  <a:pt x="108" y="481"/>
                </a:moveTo>
                <a:cubicBezTo>
                  <a:pt x="108" y="481"/>
                  <a:pt x="107" y="480"/>
                  <a:pt x="108" y="479"/>
                </a:cubicBezTo>
                <a:cubicBezTo>
                  <a:pt x="108" y="479"/>
                  <a:pt x="109" y="479"/>
                  <a:pt x="109" y="479"/>
                </a:cubicBezTo>
                <a:cubicBezTo>
                  <a:pt x="109" y="479"/>
                  <a:pt x="109" y="480"/>
                  <a:pt x="109" y="480"/>
                </a:cubicBezTo>
                <a:cubicBezTo>
                  <a:pt x="109" y="480"/>
                  <a:pt x="109" y="480"/>
                  <a:pt x="108" y="481"/>
                </a:cubicBezTo>
                <a:cubicBezTo>
                  <a:pt x="108" y="481"/>
                  <a:pt x="108" y="481"/>
                  <a:pt x="108" y="481"/>
                </a:cubicBezTo>
                <a:moveTo>
                  <a:pt x="340" y="713"/>
                </a:moveTo>
                <a:cubicBezTo>
                  <a:pt x="341" y="712"/>
                  <a:pt x="341" y="712"/>
                  <a:pt x="342" y="713"/>
                </a:cubicBezTo>
                <a:cubicBezTo>
                  <a:pt x="342" y="713"/>
                  <a:pt x="342" y="713"/>
                  <a:pt x="342" y="714"/>
                </a:cubicBezTo>
                <a:cubicBezTo>
                  <a:pt x="342" y="714"/>
                  <a:pt x="341" y="714"/>
                  <a:pt x="341" y="714"/>
                </a:cubicBezTo>
                <a:cubicBezTo>
                  <a:pt x="341" y="714"/>
                  <a:pt x="341" y="714"/>
                  <a:pt x="340" y="713"/>
                </a:cubicBezTo>
                <a:cubicBezTo>
                  <a:pt x="340" y="713"/>
                  <a:pt x="340" y="713"/>
                  <a:pt x="340" y="713"/>
                </a:cubicBezTo>
                <a:moveTo>
                  <a:pt x="148" y="595"/>
                </a:moveTo>
                <a:cubicBezTo>
                  <a:pt x="147" y="594"/>
                  <a:pt x="147" y="594"/>
                  <a:pt x="148" y="593"/>
                </a:cubicBezTo>
                <a:cubicBezTo>
                  <a:pt x="148" y="593"/>
                  <a:pt x="149" y="593"/>
                  <a:pt x="149" y="593"/>
                </a:cubicBezTo>
                <a:cubicBezTo>
                  <a:pt x="149" y="593"/>
                  <a:pt x="149" y="594"/>
                  <a:pt x="149" y="594"/>
                </a:cubicBezTo>
                <a:cubicBezTo>
                  <a:pt x="149" y="594"/>
                  <a:pt x="149" y="594"/>
                  <a:pt x="148" y="595"/>
                </a:cubicBezTo>
                <a:cubicBezTo>
                  <a:pt x="148" y="595"/>
                  <a:pt x="148" y="595"/>
                  <a:pt x="148" y="595"/>
                </a:cubicBezTo>
                <a:moveTo>
                  <a:pt x="370" y="56"/>
                </a:moveTo>
                <a:cubicBezTo>
                  <a:pt x="369" y="57"/>
                  <a:pt x="369" y="57"/>
                  <a:pt x="368" y="57"/>
                </a:cubicBezTo>
                <a:cubicBezTo>
                  <a:pt x="368" y="57"/>
                  <a:pt x="368" y="57"/>
                  <a:pt x="368" y="57"/>
                </a:cubicBezTo>
                <a:cubicBezTo>
                  <a:pt x="368" y="56"/>
                  <a:pt x="369" y="56"/>
                  <a:pt x="369" y="55"/>
                </a:cubicBezTo>
                <a:cubicBezTo>
                  <a:pt x="369" y="55"/>
                  <a:pt x="369" y="55"/>
                  <a:pt x="369" y="55"/>
                </a:cubicBezTo>
                <a:cubicBezTo>
                  <a:pt x="369" y="56"/>
                  <a:pt x="369" y="56"/>
                  <a:pt x="370" y="56"/>
                </a:cubicBezTo>
                <a:moveTo>
                  <a:pt x="530" y="20"/>
                </a:moveTo>
                <a:cubicBezTo>
                  <a:pt x="528" y="20"/>
                  <a:pt x="528" y="20"/>
                  <a:pt x="528" y="18"/>
                </a:cubicBezTo>
                <a:cubicBezTo>
                  <a:pt x="529" y="19"/>
                  <a:pt x="530" y="19"/>
                  <a:pt x="530" y="20"/>
                </a:cubicBezTo>
                <a:moveTo>
                  <a:pt x="678" y="593"/>
                </a:moveTo>
                <a:cubicBezTo>
                  <a:pt x="676" y="591"/>
                  <a:pt x="677" y="590"/>
                  <a:pt x="677" y="589"/>
                </a:cubicBezTo>
                <a:cubicBezTo>
                  <a:pt x="678" y="590"/>
                  <a:pt x="678" y="591"/>
                  <a:pt x="678" y="593"/>
                </a:cubicBezTo>
                <a:moveTo>
                  <a:pt x="654" y="279"/>
                </a:moveTo>
                <a:cubicBezTo>
                  <a:pt x="654" y="277"/>
                  <a:pt x="654" y="277"/>
                  <a:pt x="656" y="277"/>
                </a:cubicBezTo>
                <a:cubicBezTo>
                  <a:pt x="655" y="278"/>
                  <a:pt x="655" y="279"/>
                  <a:pt x="654" y="279"/>
                </a:cubicBezTo>
                <a:moveTo>
                  <a:pt x="393" y="763"/>
                </a:moveTo>
                <a:cubicBezTo>
                  <a:pt x="394" y="763"/>
                  <a:pt x="394" y="763"/>
                  <a:pt x="394" y="764"/>
                </a:cubicBezTo>
                <a:cubicBezTo>
                  <a:pt x="394" y="764"/>
                  <a:pt x="394" y="765"/>
                  <a:pt x="393" y="765"/>
                </a:cubicBezTo>
                <a:cubicBezTo>
                  <a:pt x="393" y="765"/>
                  <a:pt x="392" y="765"/>
                  <a:pt x="392" y="764"/>
                </a:cubicBezTo>
                <a:cubicBezTo>
                  <a:pt x="393" y="764"/>
                  <a:pt x="393" y="763"/>
                  <a:pt x="393" y="763"/>
                </a:cubicBezTo>
                <a:moveTo>
                  <a:pt x="351" y="725"/>
                </a:moveTo>
                <a:cubicBezTo>
                  <a:pt x="351" y="725"/>
                  <a:pt x="350" y="725"/>
                  <a:pt x="350" y="725"/>
                </a:cubicBezTo>
                <a:cubicBezTo>
                  <a:pt x="350" y="725"/>
                  <a:pt x="350" y="724"/>
                  <a:pt x="350" y="724"/>
                </a:cubicBezTo>
                <a:cubicBezTo>
                  <a:pt x="350" y="724"/>
                  <a:pt x="350" y="724"/>
                  <a:pt x="350" y="724"/>
                </a:cubicBezTo>
                <a:cubicBezTo>
                  <a:pt x="351" y="724"/>
                  <a:pt x="351" y="724"/>
                  <a:pt x="352" y="724"/>
                </a:cubicBezTo>
                <a:cubicBezTo>
                  <a:pt x="352" y="724"/>
                  <a:pt x="352" y="724"/>
                  <a:pt x="352" y="725"/>
                </a:cubicBezTo>
                <a:cubicBezTo>
                  <a:pt x="352" y="725"/>
                  <a:pt x="352" y="725"/>
                  <a:pt x="352" y="725"/>
                </a:cubicBezTo>
                <a:cubicBezTo>
                  <a:pt x="352" y="725"/>
                  <a:pt x="351" y="725"/>
                  <a:pt x="351" y="725"/>
                </a:cubicBezTo>
                <a:moveTo>
                  <a:pt x="577" y="184"/>
                </a:moveTo>
                <a:cubicBezTo>
                  <a:pt x="577" y="182"/>
                  <a:pt x="577" y="182"/>
                  <a:pt x="579" y="183"/>
                </a:cubicBezTo>
                <a:cubicBezTo>
                  <a:pt x="579" y="183"/>
                  <a:pt x="578" y="184"/>
                  <a:pt x="577" y="184"/>
                </a:cubicBezTo>
                <a:moveTo>
                  <a:pt x="105" y="329"/>
                </a:moveTo>
                <a:cubicBezTo>
                  <a:pt x="105" y="329"/>
                  <a:pt x="104" y="328"/>
                  <a:pt x="104" y="328"/>
                </a:cubicBezTo>
                <a:cubicBezTo>
                  <a:pt x="104" y="328"/>
                  <a:pt x="104" y="327"/>
                  <a:pt x="104" y="327"/>
                </a:cubicBezTo>
                <a:cubicBezTo>
                  <a:pt x="105" y="327"/>
                  <a:pt x="105" y="327"/>
                  <a:pt x="106" y="328"/>
                </a:cubicBezTo>
                <a:cubicBezTo>
                  <a:pt x="106" y="328"/>
                  <a:pt x="106" y="329"/>
                  <a:pt x="106" y="329"/>
                </a:cubicBezTo>
                <a:cubicBezTo>
                  <a:pt x="106" y="329"/>
                  <a:pt x="105" y="329"/>
                  <a:pt x="105" y="329"/>
                </a:cubicBezTo>
                <a:moveTo>
                  <a:pt x="660" y="613"/>
                </a:moveTo>
                <a:cubicBezTo>
                  <a:pt x="660" y="612"/>
                  <a:pt x="660" y="612"/>
                  <a:pt x="660" y="612"/>
                </a:cubicBezTo>
                <a:cubicBezTo>
                  <a:pt x="660" y="611"/>
                  <a:pt x="660" y="611"/>
                  <a:pt x="661" y="611"/>
                </a:cubicBezTo>
                <a:cubicBezTo>
                  <a:pt x="661" y="611"/>
                  <a:pt x="661" y="612"/>
                  <a:pt x="661" y="612"/>
                </a:cubicBezTo>
                <a:cubicBezTo>
                  <a:pt x="662" y="613"/>
                  <a:pt x="661" y="613"/>
                  <a:pt x="661" y="613"/>
                </a:cubicBezTo>
                <a:cubicBezTo>
                  <a:pt x="661" y="613"/>
                  <a:pt x="660" y="613"/>
                  <a:pt x="660" y="613"/>
                </a:cubicBezTo>
                <a:moveTo>
                  <a:pt x="297" y="70"/>
                </a:moveTo>
                <a:cubicBezTo>
                  <a:pt x="297" y="70"/>
                  <a:pt x="296" y="70"/>
                  <a:pt x="296" y="70"/>
                </a:cubicBezTo>
                <a:cubicBezTo>
                  <a:pt x="296" y="70"/>
                  <a:pt x="296" y="70"/>
                  <a:pt x="296" y="70"/>
                </a:cubicBezTo>
                <a:cubicBezTo>
                  <a:pt x="296" y="70"/>
                  <a:pt x="296" y="69"/>
                  <a:pt x="296" y="69"/>
                </a:cubicBezTo>
                <a:cubicBezTo>
                  <a:pt x="297" y="69"/>
                  <a:pt x="297" y="69"/>
                  <a:pt x="298" y="69"/>
                </a:cubicBezTo>
                <a:cubicBezTo>
                  <a:pt x="298" y="69"/>
                  <a:pt x="298" y="70"/>
                  <a:pt x="298" y="70"/>
                </a:cubicBezTo>
                <a:cubicBezTo>
                  <a:pt x="298" y="70"/>
                  <a:pt x="298" y="70"/>
                  <a:pt x="298" y="70"/>
                </a:cubicBezTo>
                <a:cubicBezTo>
                  <a:pt x="298" y="70"/>
                  <a:pt x="297" y="70"/>
                  <a:pt x="297" y="70"/>
                </a:cubicBezTo>
                <a:moveTo>
                  <a:pt x="675" y="584"/>
                </a:moveTo>
                <a:cubicBezTo>
                  <a:pt x="675" y="583"/>
                  <a:pt x="676" y="583"/>
                  <a:pt x="676" y="584"/>
                </a:cubicBezTo>
                <a:cubicBezTo>
                  <a:pt x="677" y="584"/>
                  <a:pt x="677" y="584"/>
                  <a:pt x="677" y="584"/>
                </a:cubicBezTo>
                <a:cubicBezTo>
                  <a:pt x="677" y="585"/>
                  <a:pt x="677" y="585"/>
                  <a:pt x="677" y="585"/>
                </a:cubicBezTo>
                <a:cubicBezTo>
                  <a:pt x="676" y="585"/>
                  <a:pt x="676" y="585"/>
                  <a:pt x="676" y="585"/>
                </a:cubicBezTo>
                <a:cubicBezTo>
                  <a:pt x="676" y="585"/>
                  <a:pt x="675" y="584"/>
                  <a:pt x="675" y="584"/>
                </a:cubicBezTo>
                <a:cubicBezTo>
                  <a:pt x="675" y="584"/>
                  <a:pt x="675" y="584"/>
                  <a:pt x="675" y="584"/>
                </a:cubicBezTo>
                <a:moveTo>
                  <a:pt x="541" y="737"/>
                </a:moveTo>
                <a:cubicBezTo>
                  <a:pt x="539" y="737"/>
                  <a:pt x="539" y="737"/>
                  <a:pt x="539" y="737"/>
                </a:cubicBezTo>
                <a:cubicBezTo>
                  <a:pt x="539" y="737"/>
                  <a:pt x="539" y="737"/>
                  <a:pt x="540" y="736"/>
                </a:cubicBezTo>
                <a:cubicBezTo>
                  <a:pt x="540" y="736"/>
                  <a:pt x="540" y="736"/>
                  <a:pt x="540" y="735"/>
                </a:cubicBezTo>
                <a:cubicBezTo>
                  <a:pt x="541" y="735"/>
                  <a:pt x="541" y="736"/>
                  <a:pt x="541" y="736"/>
                </a:cubicBezTo>
                <a:cubicBezTo>
                  <a:pt x="541" y="736"/>
                  <a:pt x="541" y="737"/>
                  <a:pt x="541" y="737"/>
                </a:cubicBezTo>
                <a:moveTo>
                  <a:pt x="543" y="736"/>
                </a:moveTo>
                <a:cubicBezTo>
                  <a:pt x="543" y="735"/>
                  <a:pt x="543" y="735"/>
                  <a:pt x="543" y="735"/>
                </a:cubicBezTo>
                <a:cubicBezTo>
                  <a:pt x="543" y="735"/>
                  <a:pt x="543" y="734"/>
                  <a:pt x="543" y="734"/>
                </a:cubicBezTo>
                <a:cubicBezTo>
                  <a:pt x="544" y="735"/>
                  <a:pt x="544" y="735"/>
                  <a:pt x="544" y="735"/>
                </a:cubicBezTo>
                <a:cubicBezTo>
                  <a:pt x="544" y="735"/>
                  <a:pt x="544" y="736"/>
                  <a:pt x="544" y="737"/>
                </a:cubicBezTo>
                <a:cubicBezTo>
                  <a:pt x="544" y="737"/>
                  <a:pt x="544" y="737"/>
                  <a:pt x="544" y="737"/>
                </a:cubicBezTo>
                <a:cubicBezTo>
                  <a:pt x="543" y="737"/>
                  <a:pt x="543" y="737"/>
                  <a:pt x="543" y="737"/>
                </a:cubicBezTo>
                <a:cubicBezTo>
                  <a:pt x="543" y="736"/>
                  <a:pt x="543" y="736"/>
                  <a:pt x="543" y="736"/>
                </a:cubicBezTo>
                <a:moveTo>
                  <a:pt x="303" y="747"/>
                </a:moveTo>
                <a:cubicBezTo>
                  <a:pt x="303" y="748"/>
                  <a:pt x="302" y="748"/>
                  <a:pt x="301" y="748"/>
                </a:cubicBezTo>
                <a:cubicBezTo>
                  <a:pt x="301" y="748"/>
                  <a:pt x="300" y="748"/>
                  <a:pt x="300" y="747"/>
                </a:cubicBezTo>
                <a:moveTo>
                  <a:pt x="103" y="359"/>
                </a:moveTo>
                <a:cubicBezTo>
                  <a:pt x="103" y="358"/>
                  <a:pt x="103" y="358"/>
                  <a:pt x="103" y="357"/>
                </a:cubicBezTo>
                <a:cubicBezTo>
                  <a:pt x="103" y="357"/>
                  <a:pt x="103" y="357"/>
                  <a:pt x="103" y="357"/>
                </a:cubicBezTo>
                <a:cubicBezTo>
                  <a:pt x="104" y="357"/>
                  <a:pt x="104" y="357"/>
                  <a:pt x="104" y="357"/>
                </a:cubicBezTo>
                <a:cubicBezTo>
                  <a:pt x="104" y="358"/>
                  <a:pt x="104" y="358"/>
                  <a:pt x="104" y="359"/>
                </a:cubicBezTo>
                <a:cubicBezTo>
                  <a:pt x="104" y="359"/>
                  <a:pt x="104" y="359"/>
                  <a:pt x="103" y="359"/>
                </a:cubicBezTo>
                <a:moveTo>
                  <a:pt x="103" y="461"/>
                </a:moveTo>
                <a:cubicBezTo>
                  <a:pt x="103" y="461"/>
                  <a:pt x="102" y="461"/>
                  <a:pt x="102" y="461"/>
                </a:cubicBezTo>
                <a:cubicBezTo>
                  <a:pt x="102" y="460"/>
                  <a:pt x="102" y="460"/>
                  <a:pt x="102" y="459"/>
                </a:cubicBezTo>
                <a:cubicBezTo>
                  <a:pt x="102" y="459"/>
                  <a:pt x="103" y="460"/>
                  <a:pt x="103" y="460"/>
                </a:cubicBezTo>
                <a:cubicBezTo>
                  <a:pt x="103" y="460"/>
                  <a:pt x="103" y="461"/>
                  <a:pt x="103" y="461"/>
                </a:cubicBezTo>
                <a:moveTo>
                  <a:pt x="334" y="721"/>
                </a:moveTo>
                <a:cubicBezTo>
                  <a:pt x="335" y="722"/>
                  <a:pt x="335" y="722"/>
                  <a:pt x="334" y="723"/>
                </a:cubicBezTo>
                <a:cubicBezTo>
                  <a:pt x="333" y="722"/>
                  <a:pt x="333" y="722"/>
                  <a:pt x="334" y="721"/>
                </a:cubicBezTo>
                <a:moveTo>
                  <a:pt x="292" y="77"/>
                </a:moveTo>
                <a:cubicBezTo>
                  <a:pt x="292" y="77"/>
                  <a:pt x="292" y="78"/>
                  <a:pt x="291" y="78"/>
                </a:cubicBezTo>
                <a:cubicBezTo>
                  <a:pt x="291" y="78"/>
                  <a:pt x="291" y="78"/>
                  <a:pt x="291" y="78"/>
                </a:cubicBezTo>
                <a:cubicBezTo>
                  <a:pt x="291" y="77"/>
                  <a:pt x="291" y="76"/>
                  <a:pt x="291" y="76"/>
                </a:cubicBezTo>
                <a:cubicBezTo>
                  <a:pt x="291" y="76"/>
                  <a:pt x="292" y="77"/>
                  <a:pt x="292" y="77"/>
                </a:cubicBezTo>
                <a:moveTo>
                  <a:pt x="562" y="653"/>
                </a:moveTo>
                <a:cubicBezTo>
                  <a:pt x="562" y="653"/>
                  <a:pt x="562" y="653"/>
                  <a:pt x="562" y="653"/>
                </a:cubicBezTo>
                <a:cubicBezTo>
                  <a:pt x="562" y="654"/>
                  <a:pt x="561" y="654"/>
                  <a:pt x="560" y="653"/>
                </a:cubicBezTo>
                <a:cubicBezTo>
                  <a:pt x="560" y="653"/>
                  <a:pt x="560" y="653"/>
                  <a:pt x="560" y="653"/>
                </a:cubicBezTo>
                <a:cubicBezTo>
                  <a:pt x="561" y="653"/>
                  <a:pt x="562" y="653"/>
                  <a:pt x="562" y="653"/>
                </a:cubicBezTo>
                <a:moveTo>
                  <a:pt x="558" y="650"/>
                </a:moveTo>
                <a:cubicBezTo>
                  <a:pt x="558" y="650"/>
                  <a:pt x="558" y="651"/>
                  <a:pt x="558" y="652"/>
                </a:cubicBezTo>
                <a:cubicBezTo>
                  <a:pt x="558" y="652"/>
                  <a:pt x="558" y="652"/>
                  <a:pt x="558" y="652"/>
                </a:cubicBezTo>
                <a:cubicBezTo>
                  <a:pt x="557" y="651"/>
                  <a:pt x="557" y="650"/>
                  <a:pt x="558" y="650"/>
                </a:cubicBezTo>
                <a:cubicBezTo>
                  <a:pt x="558" y="650"/>
                  <a:pt x="558" y="650"/>
                  <a:pt x="558" y="650"/>
                </a:cubicBezTo>
                <a:moveTo>
                  <a:pt x="175" y="67"/>
                </a:moveTo>
                <a:cubicBezTo>
                  <a:pt x="175" y="68"/>
                  <a:pt x="174" y="68"/>
                  <a:pt x="174" y="67"/>
                </a:cubicBezTo>
                <a:cubicBezTo>
                  <a:pt x="173" y="67"/>
                  <a:pt x="173" y="67"/>
                  <a:pt x="173" y="67"/>
                </a:cubicBezTo>
                <a:cubicBezTo>
                  <a:pt x="173" y="67"/>
                  <a:pt x="174" y="67"/>
                  <a:pt x="174" y="67"/>
                </a:cubicBezTo>
                <a:cubicBezTo>
                  <a:pt x="174" y="66"/>
                  <a:pt x="175" y="67"/>
                  <a:pt x="175" y="67"/>
                </a:cubicBezTo>
                <a:cubicBezTo>
                  <a:pt x="175" y="67"/>
                  <a:pt x="175" y="67"/>
                  <a:pt x="175" y="67"/>
                </a:cubicBezTo>
                <a:moveTo>
                  <a:pt x="81" y="159"/>
                </a:moveTo>
                <a:cubicBezTo>
                  <a:pt x="83" y="159"/>
                  <a:pt x="83" y="159"/>
                  <a:pt x="83" y="159"/>
                </a:cubicBezTo>
                <a:cubicBezTo>
                  <a:pt x="83" y="159"/>
                  <a:pt x="83" y="160"/>
                  <a:pt x="82" y="159"/>
                </a:cubicBezTo>
                <a:cubicBezTo>
                  <a:pt x="81" y="159"/>
                  <a:pt x="81" y="159"/>
                  <a:pt x="81" y="159"/>
                </a:cubicBezTo>
                <a:moveTo>
                  <a:pt x="306" y="74"/>
                </a:moveTo>
                <a:cubicBezTo>
                  <a:pt x="305" y="74"/>
                  <a:pt x="305" y="73"/>
                  <a:pt x="305" y="73"/>
                </a:cubicBezTo>
                <a:cubicBezTo>
                  <a:pt x="305" y="73"/>
                  <a:pt x="305" y="72"/>
                  <a:pt x="305" y="72"/>
                </a:cubicBezTo>
                <a:cubicBezTo>
                  <a:pt x="306" y="72"/>
                  <a:pt x="306" y="73"/>
                  <a:pt x="306" y="73"/>
                </a:cubicBezTo>
                <a:cubicBezTo>
                  <a:pt x="306" y="73"/>
                  <a:pt x="306" y="74"/>
                  <a:pt x="306" y="74"/>
                </a:cubicBezTo>
                <a:cubicBezTo>
                  <a:pt x="306" y="74"/>
                  <a:pt x="306" y="74"/>
                  <a:pt x="306" y="74"/>
                </a:cubicBezTo>
                <a:moveTo>
                  <a:pt x="746" y="408"/>
                </a:moveTo>
                <a:cubicBezTo>
                  <a:pt x="746" y="409"/>
                  <a:pt x="746" y="409"/>
                  <a:pt x="746" y="410"/>
                </a:cubicBezTo>
                <a:cubicBezTo>
                  <a:pt x="745" y="409"/>
                  <a:pt x="745" y="409"/>
                  <a:pt x="746" y="408"/>
                </a:cubicBezTo>
                <a:moveTo>
                  <a:pt x="243" y="43"/>
                </a:moveTo>
                <a:cubicBezTo>
                  <a:pt x="242" y="43"/>
                  <a:pt x="242" y="42"/>
                  <a:pt x="242" y="42"/>
                </a:cubicBezTo>
                <a:cubicBezTo>
                  <a:pt x="242" y="41"/>
                  <a:pt x="243" y="41"/>
                  <a:pt x="243" y="41"/>
                </a:cubicBezTo>
                <a:moveTo>
                  <a:pt x="159" y="615"/>
                </a:moveTo>
                <a:cubicBezTo>
                  <a:pt x="159" y="616"/>
                  <a:pt x="158" y="616"/>
                  <a:pt x="157" y="616"/>
                </a:cubicBezTo>
                <a:cubicBezTo>
                  <a:pt x="157" y="615"/>
                  <a:pt x="157" y="615"/>
                  <a:pt x="157" y="615"/>
                </a:cubicBezTo>
                <a:cubicBezTo>
                  <a:pt x="157" y="615"/>
                  <a:pt x="157" y="615"/>
                  <a:pt x="157" y="615"/>
                </a:cubicBezTo>
                <a:cubicBezTo>
                  <a:pt x="158" y="615"/>
                  <a:pt x="158" y="615"/>
                  <a:pt x="159" y="615"/>
                </a:cubicBezTo>
                <a:cubicBezTo>
                  <a:pt x="159" y="615"/>
                  <a:pt x="159" y="615"/>
                  <a:pt x="159" y="615"/>
                </a:cubicBezTo>
                <a:moveTo>
                  <a:pt x="155" y="605"/>
                </a:moveTo>
                <a:cubicBezTo>
                  <a:pt x="155" y="606"/>
                  <a:pt x="155" y="607"/>
                  <a:pt x="155" y="607"/>
                </a:cubicBezTo>
                <a:cubicBezTo>
                  <a:pt x="155" y="607"/>
                  <a:pt x="155" y="607"/>
                  <a:pt x="155" y="607"/>
                </a:cubicBezTo>
                <a:cubicBezTo>
                  <a:pt x="154" y="607"/>
                  <a:pt x="154" y="606"/>
                  <a:pt x="155" y="605"/>
                </a:cubicBezTo>
                <a:cubicBezTo>
                  <a:pt x="155" y="605"/>
                  <a:pt x="155" y="605"/>
                  <a:pt x="155" y="605"/>
                </a:cubicBezTo>
                <a:moveTo>
                  <a:pt x="680" y="589"/>
                </a:moveTo>
                <a:cubicBezTo>
                  <a:pt x="679" y="589"/>
                  <a:pt x="679" y="589"/>
                  <a:pt x="679" y="589"/>
                </a:cubicBezTo>
                <a:cubicBezTo>
                  <a:pt x="679" y="588"/>
                  <a:pt x="680" y="588"/>
                  <a:pt x="680" y="589"/>
                </a:cubicBezTo>
                <a:cubicBezTo>
                  <a:pt x="680" y="589"/>
                  <a:pt x="681" y="589"/>
                  <a:pt x="680" y="589"/>
                </a:cubicBezTo>
                <a:cubicBezTo>
                  <a:pt x="680" y="589"/>
                  <a:pt x="680" y="589"/>
                  <a:pt x="680" y="589"/>
                </a:cubicBezTo>
                <a:moveTo>
                  <a:pt x="140" y="589"/>
                </a:moveTo>
                <a:cubicBezTo>
                  <a:pt x="140" y="590"/>
                  <a:pt x="139" y="590"/>
                  <a:pt x="139" y="590"/>
                </a:cubicBezTo>
                <a:cubicBezTo>
                  <a:pt x="138" y="590"/>
                  <a:pt x="138" y="590"/>
                  <a:pt x="138" y="589"/>
                </a:cubicBezTo>
                <a:moveTo>
                  <a:pt x="490" y="92"/>
                </a:moveTo>
                <a:cubicBezTo>
                  <a:pt x="490" y="92"/>
                  <a:pt x="490" y="92"/>
                  <a:pt x="490" y="93"/>
                </a:cubicBezTo>
                <a:cubicBezTo>
                  <a:pt x="490" y="93"/>
                  <a:pt x="490" y="93"/>
                  <a:pt x="489" y="93"/>
                </a:cubicBezTo>
                <a:cubicBezTo>
                  <a:pt x="489" y="93"/>
                  <a:pt x="489" y="93"/>
                  <a:pt x="489" y="92"/>
                </a:cubicBezTo>
                <a:cubicBezTo>
                  <a:pt x="489" y="92"/>
                  <a:pt x="489" y="92"/>
                  <a:pt x="489" y="92"/>
                </a:cubicBezTo>
                <a:cubicBezTo>
                  <a:pt x="489" y="91"/>
                  <a:pt x="489" y="91"/>
                  <a:pt x="490" y="91"/>
                </a:cubicBezTo>
                <a:cubicBezTo>
                  <a:pt x="490" y="91"/>
                  <a:pt x="490" y="91"/>
                  <a:pt x="490" y="92"/>
                </a:cubicBezTo>
                <a:moveTo>
                  <a:pt x="298" y="673"/>
                </a:moveTo>
                <a:cubicBezTo>
                  <a:pt x="298" y="674"/>
                  <a:pt x="297" y="674"/>
                  <a:pt x="297" y="674"/>
                </a:cubicBezTo>
                <a:cubicBezTo>
                  <a:pt x="297" y="673"/>
                  <a:pt x="297" y="673"/>
                  <a:pt x="297" y="673"/>
                </a:cubicBezTo>
                <a:cubicBezTo>
                  <a:pt x="297" y="673"/>
                  <a:pt x="297" y="673"/>
                  <a:pt x="297" y="673"/>
                </a:cubicBezTo>
                <a:cubicBezTo>
                  <a:pt x="297" y="673"/>
                  <a:pt x="298" y="673"/>
                  <a:pt x="298" y="673"/>
                </a:cubicBezTo>
                <a:cubicBezTo>
                  <a:pt x="298" y="673"/>
                  <a:pt x="298" y="673"/>
                  <a:pt x="298" y="673"/>
                </a:cubicBezTo>
                <a:moveTo>
                  <a:pt x="718" y="372"/>
                </a:moveTo>
                <a:cubicBezTo>
                  <a:pt x="719" y="373"/>
                  <a:pt x="719" y="373"/>
                  <a:pt x="718" y="374"/>
                </a:cubicBezTo>
                <a:cubicBezTo>
                  <a:pt x="717" y="373"/>
                  <a:pt x="717" y="373"/>
                  <a:pt x="718" y="372"/>
                </a:cubicBezTo>
                <a:moveTo>
                  <a:pt x="655" y="663"/>
                </a:moveTo>
                <a:cubicBezTo>
                  <a:pt x="655" y="663"/>
                  <a:pt x="656" y="663"/>
                  <a:pt x="656" y="664"/>
                </a:cubicBezTo>
                <a:cubicBezTo>
                  <a:pt x="656" y="664"/>
                  <a:pt x="656" y="664"/>
                  <a:pt x="656" y="664"/>
                </a:cubicBezTo>
                <a:cubicBezTo>
                  <a:pt x="655" y="664"/>
                  <a:pt x="654" y="664"/>
                  <a:pt x="654" y="664"/>
                </a:cubicBezTo>
                <a:cubicBezTo>
                  <a:pt x="654" y="664"/>
                  <a:pt x="655" y="663"/>
                  <a:pt x="655" y="663"/>
                </a:cubicBezTo>
                <a:moveTo>
                  <a:pt x="81" y="375"/>
                </a:moveTo>
                <a:cubicBezTo>
                  <a:pt x="81" y="377"/>
                  <a:pt x="81" y="377"/>
                  <a:pt x="81" y="377"/>
                </a:cubicBezTo>
                <a:cubicBezTo>
                  <a:pt x="80" y="377"/>
                  <a:pt x="80" y="376"/>
                  <a:pt x="80" y="376"/>
                </a:cubicBezTo>
                <a:cubicBezTo>
                  <a:pt x="80" y="375"/>
                  <a:pt x="81" y="375"/>
                  <a:pt x="81" y="375"/>
                </a:cubicBezTo>
                <a:moveTo>
                  <a:pt x="151" y="220"/>
                </a:moveTo>
                <a:cubicBezTo>
                  <a:pt x="152" y="220"/>
                  <a:pt x="152" y="220"/>
                  <a:pt x="152" y="221"/>
                </a:cubicBezTo>
                <a:cubicBezTo>
                  <a:pt x="152" y="221"/>
                  <a:pt x="152" y="221"/>
                  <a:pt x="152" y="221"/>
                </a:cubicBezTo>
                <a:cubicBezTo>
                  <a:pt x="152" y="221"/>
                  <a:pt x="151" y="221"/>
                  <a:pt x="151" y="221"/>
                </a:cubicBezTo>
                <a:cubicBezTo>
                  <a:pt x="151" y="221"/>
                  <a:pt x="151" y="220"/>
                  <a:pt x="151" y="220"/>
                </a:cubicBezTo>
                <a:moveTo>
                  <a:pt x="351" y="759"/>
                </a:moveTo>
                <a:cubicBezTo>
                  <a:pt x="350" y="759"/>
                  <a:pt x="350" y="760"/>
                  <a:pt x="350" y="760"/>
                </a:cubicBezTo>
                <a:cubicBezTo>
                  <a:pt x="350" y="760"/>
                  <a:pt x="350" y="760"/>
                  <a:pt x="350" y="760"/>
                </a:cubicBezTo>
                <a:cubicBezTo>
                  <a:pt x="349" y="759"/>
                  <a:pt x="349" y="758"/>
                  <a:pt x="350" y="758"/>
                </a:cubicBezTo>
                <a:cubicBezTo>
                  <a:pt x="350" y="758"/>
                  <a:pt x="350" y="759"/>
                  <a:pt x="351" y="759"/>
                </a:cubicBezTo>
                <a:moveTo>
                  <a:pt x="708" y="524"/>
                </a:moveTo>
                <a:cubicBezTo>
                  <a:pt x="708" y="524"/>
                  <a:pt x="707" y="523"/>
                  <a:pt x="707" y="523"/>
                </a:cubicBezTo>
                <a:cubicBezTo>
                  <a:pt x="708" y="523"/>
                  <a:pt x="709" y="523"/>
                  <a:pt x="709" y="523"/>
                </a:cubicBezTo>
                <a:cubicBezTo>
                  <a:pt x="709" y="523"/>
                  <a:pt x="709" y="523"/>
                  <a:pt x="709" y="523"/>
                </a:cubicBezTo>
                <a:cubicBezTo>
                  <a:pt x="709" y="524"/>
                  <a:pt x="708" y="524"/>
                  <a:pt x="708" y="524"/>
                </a:cubicBezTo>
                <a:moveTo>
                  <a:pt x="108" y="482"/>
                </a:moveTo>
                <a:cubicBezTo>
                  <a:pt x="109" y="482"/>
                  <a:pt x="109" y="483"/>
                  <a:pt x="108" y="484"/>
                </a:cubicBezTo>
                <a:cubicBezTo>
                  <a:pt x="108" y="484"/>
                  <a:pt x="108" y="484"/>
                  <a:pt x="108" y="484"/>
                </a:cubicBezTo>
                <a:cubicBezTo>
                  <a:pt x="108" y="483"/>
                  <a:pt x="108" y="483"/>
                  <a:pt x="108" y="482"/>
                </a:cubicBezTo>
                <a:cubicBezTo>
                  <a:pt x="108" y="482"/>
                  <a:pt x="108" y="482"/>
                  <a:pt x="108" y="482"/>
                </a:cubicBezTo>
                <a:moveTo>
                  <a:pt x="569" y="178"/>
                </a:moveTo>
                <a:cubicBezTo>
                  <a:pt x="569" y="178"/>
                  <a:pt x="570" y="177"/>
                  <a:pt x="570" y="178"/>
                </a:cubicBezTo>
                <a:cubicBezTo>
                  <a:pt x="570" y="178"/>
                  <a:pt x="570" y="178"/>
                  <a:pt x="570" y="178"/>
                </a:cubicBezTo>
                <a:cubicBezTo>
                  <a:pt x="570" y="178"/>
                  <a:pt x="570" y="178"/>
                  <a:pt x="570" y="178"/>
                </a:cubicBezTo>
                <a:cubicBezTo>
                  <a:pt x="570" y="178"/>
                  <a:pt x="569" y="178"/>
                  <a:pt x="569" y="178"/>
                </a:cubicBezTo>
                <a:moveTo>
                  <a:pt x="94" y="140"/>
                </a:moveTo>
                <a:cubicBezTo>
                  <a:pt x="94" y="140"/>
                  <a:pt x="95" y="141"/>
                  <a:pt x="94" y="141"/>
                </a:cubicBezTo>
                <a:cubicBezTo>
                  <a:pt x="94" y="141"/>
                  <a:pt x="94" y="141"/>
                  <a:pt x="94" y="141"/>
                </a:cubicBezTo>
                <a:cubicBezTo>
                  <a:pt x="93" y="142"/>
                  <a:pt x="93" y="141"/>
                  <a:pt x="93" y="141"/>
                </a:cubicBezTo>
                <a:cubicBezTo>
                  <a:pt x="94" y="141"/>
                  <a:pt x="94" y="140"/>
                  <a:pt x="94" y="140"/>
                </a:cubicBezTo>
                <a:cubicBezTo>
                  <a:pt x="94" y="140"/>
                  <a:pt x="94" y="140"/>
                  <a:pt x="94" y="140"/>
                </a:cubicBezTo>
                <a:moveTo>
                  <a:pt x="410" y="49"/>
                </a:moveTo>
                <a:cubicBezTo>
                  <a:pt x="410" y="49"/>
                  <a:pt x="410" y="49"/>
                  <a:pt x="410" y="50"/>
                </a:cubicBezTo>
                <a:cubicBezTo>
                  <a:pt x="410" y="50"/>
                  <a:pt x="410" y="50"/>
                  <a:pt x="410" y="50"/>
                </a:cubicBezTo>
                <a:cubicBezTo>
                  <a:pt x="409" y="51"/>
                  <a:pt x="409" y="50"/>
                  <a:pt x="409" y="50"/>
                </a:cubicBezTo>
                <a:cubicBezTo>
                  <a:pt x="409" y="50"/>
                  <a:pt x="409" y="49"/>
                  <a:pt x="410" y="49"/>
                </a:cubicBezTo>
                <a:cubicBezTo>
                  <a:pt x="410" y="49"/>
                  <a:pt x="410" y="49"/>
                  <a:pt x="410" y="49"/>
                </a:cubicBezTo>
                <a:moveTo>
                  <a:pt x="686" y="204"/>
                </a:moveTo>
                <a:cubicBezTo>
                  <a:pt x="686" y="204"/>
                  <a:pt x="685" y="204"/>
                  <a:pt x="685" y="204"/>
                </a:cubicBezTo>
                <a:cubicBezTo>
                  <a:pt x="685" y="204"/>
                  <a:pt x="685" y="204"/>
                  <a:pt x="685" y="203"/>
                </a:cubicBezTo>
                <a:cubicBezTo>
                  <a:pt x="685" y="203"/>
                  <a:pt x="686" y="203"/>
                  <a:pt x="686" y="203"/>
                </a:cubicBezTo>
                <a:cubicBezTo>
                  <a:pt x="686" y="204"/>
                  <a:pt x="686" y="204"/>
                  <a:pt x="686" y="204"/>
                </a:cubicBezTo>
                <a:moveTo>
                  <a:pt x="764" y="204"/>
                </a:moveTo>
                <a:cubicBezTo>
                  <a:pt x="764" y="205"/>
                  <a:pt x="764" y="205"/>
                  <a:pt x="764" y="206"/>
                </a:cubicBezTo>
                <a:cubicBezTo>
                  <a:pt x="764" y="206"/>
                  <a:pt x="764" y="206"/>
                  <a:pt x="763" y="206"/>
                </a:cubicBezTo>
                <a:cubicBezTo>
                  <a:pt x="763" y="206"/>
                  <a:pt x="763" y="205"/>
                  <a:pt x="763" y="204"/>
                </a:cubicBezTo>
                <a:cubicBezTo>
                  <a:pt x="764" y="204"/>
                  <a:pt x="764" y="204"/>
                  <a:pt x="764" y="204"/>
                </a:cubicBezTo>
                <a:moveTo>
                  <a:pt x="140" y="215"/>
                </a:moveTo>
                <a:cubicBezTo>
                  <a:pt x="140" y="215"/>
                  <a:pt x="140" y="215"/>
                  <a:pt x="140" y="214"/>
                </a:cubicBezTo>
                <a:cubicBezTo>
                  <a:pt x="139" y="214"/>
                  <a:pt x="139" y="214"/>
                  <a:pt x="139" y="214"/>
                </a:cubicBezTo>
                <a:cubicBezTo>
                  <a:pt x="139" y="214"/>
                  <a:pt x="140" y="214"/>
                  <a:pt x="140" y="214"/>
                </a:cubicBezTo>
                <a:cubicBezTo>
                  <a:pt x="140" y="214"/>
                  <a:pt x="140" y="214"/>
                  <a:pt x="141" y="214"/>
                </a:cubicBezTo>
                <a:cubicBezTo>
                  <a:pt x="141" y="214"/>
                  <a:pt x="141" y="214"/>
                  <a:pt x="141" y="214"/>
                </a:cubicBezTo>
                <a:cubicBezTo>
                  <a:pt x="141" y="215"/>
                  <a:pt x="141" y="215"/>
                  <a:pt x="140" y="215"/>
                </a:cubicBezTo>
                <a:moveTo>
                  <a:pt x="188" y="218"/>
                </a:moveTo>
                <a:cubicBezTo>
                  <a:pt x="189" y="218"/>
                  <a:pt x="189" y="219"/>
                  <a:pt x="189" y="219"/>
                </a:cubicBezTo>
                <a:cubicBezTo>
                  <a:pt x="189" y="219"/>
                  <a:pt x="189" y="219"/>
                  <a:pt x="189" y="219"/>
                </a:cubicBezTo>
                <a:cubicBezTo>
                  <a:pt x="189" y="219"/>
                  <a:pt x="188" y="219"/>
                  <a:pt x="188" y="219"/>
                </a:cubicBezTo>
                <a:cubicBezTo>
                  <a:pt x="188" y="219"/>
                  <a:pt x="188" y="218"/>
                  <a:pt x="188" y="218"/>
                </a:cubicBezTo>
                <a:moveTo>
                  <a:pt x="548" y="736"/>
                </a:moveTo>
                <a:cubicBezTo>
                  <a:pt x="547" y="736"/>
                  <a:pt x="547" y="736"/>
                  <a:pt x="547" y="736"/>
                </a:cubicBezTo>
                <a:cubicBezTo>
                  <a:pt x="547" y="735"/>
                  <a:pt x="548" y="735"/>
                  <a:pt x="549" y="736"/>
                </a:cubicBezTo>
                <a:cubicBezTo>
                  <a:pt x="549" y="736"/>
                  <a:pt x="549" y="736"/>
                  <a:pt x="549" y="736"/>
                </a:cubicBezTo>
                <a:cubicBezTo>
                  <a:pt x="548" y="736"/>
                  <a:pt x="548" y="736"/>
                  <a:pt x="548" y="736"/>
                </a:cubicBezTo>
                <a:moveTo>
                  <a:pt x="127" y="113"/>
                </a:moveTo>
                <a:cubicBezTo>
                  <a:pt x="126" y="113"/>
                  <a:pt x="125" y="113"/>
                  <a:pt x="125" y="113"/>
                </a:cubicBezTo>
                <a:cubicBezTo>
                  <a:pt x="125" y="113"/>
                  <a:pt x="125" y="112"/>
                  <a:pt x="125" y="112"/>
                </a:cubicBezTo>
                <a:cubicBezTo>
                  <a:pt x="125" y="112"/>
                  <a:pt x="126" y="112"/>
                  <a:pt x="127" y="112"/>
                </a:cubicBezTo>
                <a:cubicBezTo>
                  <a:pt x="127" y="112"/>
                  <a:pt x="127" y="113"/>
                  <a:pt x="127" y="113"/>
                </a:cubicBezTo>
                <a:moveTo>
                  <a:pt x="630" y="732"/>
                </a:moveTo>
                <a:cubicBezTo>
                  <a:pt x="630" y="733"/>
                  <a:pt x="630" y="733"/>
                  <a:pt x="630" y="733"/>
                </a:cubicBezTo>
                <a:cubicBezTo>
                  <a:pt x="630" y="733"/>
                  <a:pt x="630" y="733"/>
                  <a:pt x="630" y="733"/>
                </a:cubicBezTo>
                <a:cubicBezTo>
                  <a:pt x="629" y="733"/>
                  <a:pt x="629" y="732"/>
                  <a:pt x="630" y="732"/>
                </a:cubicBezTo>
                <a:cubicBezTo>
                  <a:pt x="630" y="732"/>
                  <a:pt x="630" y="732"/>
                  <a:pt x="630" y="732"/>
                </a:cubicBezTo>
                <a:moveTo>
                  <a:pt x="100" y="324"/>
                </a:moveTo>
                <a:cubicBezTo>
                  <a:pt x="100" y="323"/>
                  <a:pt x="99" y="323"/>
                  <a:pt x="99" y="323"/>
                </a:cubicBezTo>
                <a:cubicBezTo>
                  <a:pt x="100" y="322"/>
                  <a:pt x="101" y="322"/>
                  <a:pt x="101" y="323"/>
                </a:cubicBezTo>
                <a:cubicBezTo>
                  <a:pt x="101" y="323"/>
                  <a:pt x="101" y="323"/>
                  <a:pt x="101" y="323"/>
                </a:cubicBezTo>
                <a:cubicBezTo>
                  <a:pt x="101" y="323"/>
                  <a:pt x="100" y="323"/>
                  <a:pt x="100" y="324"/>
                </a:cubicBezTo>
                <a:moveTo>
                  <a:pt x="142" y="574"/>
                </a:moveTo>
                <a:cubicBezTo>
                  <a:pt x="142" y="574"/>
                  <a:pt x="143" y="574"/>
                  <a:pt x="143" y="575"/>
                </a:cubicBezTo>
                <a:cubicBezTo>
                  <a:pt x="143" y="575"/>
                  <a:pt x="142" y="575"/>
                  <a:pt x="142" y="575"/>
                </a:cubicBezTo>
                <a:moveTo>
                  <a:pt x="142" y="594"/>
                </a:moveTo>
                <a:cubicBezTo>
                  <a:pt x="142" y="594"/>
                  <a:pt x="141" y="595"/>
                  <a:pt x="141" y="595"/>
                </a:cubicBezTo>
                <a:cubicBezTo>
                  <a:pt x="141" y="594"/>
                  <a:pt x="141" y="594"/>
                  <a:pt x="141" y="594"/>
                </a:cubicBezTo>
                <a:cubicBezTo>
                  <a:pt x="142" y="594"/>
                  <a:pt x="142" y="594"/>
                  <a:pt x="142" y="594"/>
                </a:cubicBezTo>
                <a:cubicBezTo>
                  <a:pt x="142" y="594"/>
                  <a:pt x="142" y="594"/>
                  <a:pt x="142" y="594"/>
                </a:cubicBezTo>
                <a:moveTo>
                  <a:pt x="238" y="46"/>
                </a:moveTo>
                <a:cubicBezTo>
                  <a:pt x="237" y="46"/>
                  <a:pt x="237" y="46"/>
                  <a:pt x="237" y="46"/>
                </a:cubicBezTo>
                <a:cubicBezTo>
                  <a:pt x="237" y="46"/>
                  <a:pt x="237" y="46"/>
                  <a:pt x="237" y="46"/>
                </a:cubicBezTo>
                <a:cubicBezTo>
                  <a:pt x="237" y="46"/>
                  <a:pt x="237" y="46"/>
                  <a:pt x="237" y="46"/>
                </a:cubicBezTo>
                <a:cubicBezTo>
                  <a:pt x="237" y="46"/>
                  <a:pt x="238" y="46"/>
                  <a:pt x="238" y="46"/>
                </a:cubicBezTo>
                <a:moveTo>
                  <a:pt x="671" y="594"/>
                </a:moveTo>
                <a:cubicBezTo>
                  <a:pt x="671" y="593"/>
                  <a:pt x="671" y="593"/>
                  <a:pt x="672" y="593"/>
                </a:cubicBezTo>
                <a:cubicBezTo>
                  <a:pt x="672" y="593"/>
                  <a:pt x="672" y="593"/>
                  <a:pt x="672" y="593"/>
                </a:cubicBezTo>
                <a:cubicBezTo>
                  <a:pt x="672" y="594"/>
                  <a:pt x="672" y="594"/>
                  <a:pt x="672" y="594"/>
                </a:cubicBezTo>
                <a:cubicBezTo>
                  <a:pt x="672" y="594"/>
                  <a:pt x="671" y="594"/>
                  <a:pt x="671" y="594"/>
                </a:cubicBezTo>
                <a:moveTo>
                  <a:pt x="146" y="583"/>
                </a:moveTo>
                <a:cubicBezTo>
                  <a:pt x="146" y="583"/>
                  <a:pt x="146" y="583"/>
                  <a:pt x="146" y="583"/>
                </a:cubicBezTo>
                <a:cubicBezTo>
                  <a:pt x="146" y="583"/>
                  <a:pt x="146" y="583"/>
                  <a:pt x="146" y="583"/>
                </a:cubicBezTo>
                <a:cubicBezTo>
                  <a:pt x="146" y="583"/>
                  <a:pt x="146" y="583"/>
                  <a:pt x="146" y="583"/>
                </a:cubicBezTo>
                <a:cubicBezTo>
                  <a:pt x="146" y="583"/>
                  <a:pt x="146" y="583"/>
                  <a:pt x="146" y="583"/>
                </a:cubicBezTo>
                <a:moveTo>
                  <a:pt x="665" y="600"/>
                </a:moveTo>
                <a:cubicBezTo>
                  <a:pt x="665" y="600"/>
                  <a:pt x="665" y="600"/>
                  <a:pt x="665" y="601"/>
                </a:cubicBezTo>
                <a:cubicBezTo>
                  <a:pt x="665" y="600"/>
                  <a:pt x="665" y="600"/>
                  <a:pt x="665" y="600"/>
                </a:cubicBezTo>
                <a:cubicBezTo>
                  <a:pt x="665" y="600"/>
                  <a:pt x="665" y="600"/>
                  <a:pt x="665" y="600"/>
                </a:cubicBezTo>
                <a:cubicBezTo>
                  <a:pt x="665" y="600"/>
                  <a:pt x="665" y="600"/>
                  <a:pt x="665" y="600"/>
                </a:cubicBezTo>
                <a:moveTo>
                  <a:pt x="210" y="50"/>
                </a:moveTo>
                <a:cubicBezTo>
                  <a:pt x="210" y="50"/>
                  <a:pt x="210" y="50"/>
                  <a:pt x="210" y="50"/>
                </a:cubicBezTo>
                <a:cubicBezTo>
                  <a:pt x="209" y="50"/>
                  <a:pt x="209" y="50"/>
                  <a:pt x="210" y="49"/>
                </a:cubicBezTo>
                <a:cubicBezTo>
                  <a:pt x="210" y="49"/>
                  <a:pt x="210" y="49"/>
                  <a:pt x="210" y="49"/>
                </a:cubicBezTo>
                <a:cubicBezTo>
                  <a:pt x="210" y="50"/>
                  <a:pt x="210" y="50"/>
                  <a:pt x="210" y="50"/>
                </a:cubicBezTo>
                <a:moveTo>
                  <a:pt x="151" y="595"/>
                </a:moveTo>
                <a:cubicBezTo>
                  <a:pt x="151" y="595"/>
                  <a:pt x="151" y="595"/>
                  <a:pt x="151" y="595"/>
                </a:cubicBezTo>
                <a:cubicBezTo>
                  <a:pt x="151" y="595"/>
                  <a:pt x="151" y="595"/>
                  <a:pt x="151" y="595"/>
                </a:cubicBezTo>
                <a:cubicBezTo>
                  <a:pt x="151" y="595"/>
                  <a:pt x="151" y="596"/>
                  <a:pt x="151" y="596"/>
                </a:cubicBezTo>
                <a:cubicBezTo>
                  <a:pt x="151" y="596"/>
                  <a:pt x="151" y="596"/>
                  <a:pt x="151" y="595"/>
                </a:cubicBezTo>
                <a:moveTo>
                  <a:pt x="217" y="46"/>
                </a:moveTo>
                <a:cubicBezTo>
                  <a:pt x="217" y="45"/>
                  <a:pt x="217" y="45"/>
                  <a:pt x="217" y="45"/>
                </a:cubicBezTo>
                <a:cubicBezTo>
                  <a:pt x="217" y="45"/>
                  <a:pt x="217" y="45"/>
                  <a:pt x="217" y="45"/>
                </a:cubicBezTo>
                <a:cubicBezTo>
                  <a:pt x="218" y="45"/>
                  <a:pt x="218" y="45"/>
                  <a:pt x="218" y="45"/>
                </a:cubicBezTo>
                <a:cubicBezTo>
                  <a:pt x="218" y="45"/>
                  <a:pt x="217" y="45"/>
                  <a:pt x="217" y="46"/>
                </a:cubicBezTo>
                <a:moveTo>
                  <a:pt x="214" y="49"/>
                </a:moveTo>
                <a:cubicBezTo>
                  <a:pt x="214" y="49"/>
                  <a:pt x="214" y="49"/>
                  <a:pt x="214" y="49"/>
                </a:cubicBezTo>
                <a:cubicBezTo>
                  <a:pt x="214" y="49"/>
                  <a:pt x="214" y="49"/>
                  <a:pt x="213" y="49"/>
                </a:cubicBezTo>
                <a:cubicBezTo>
                  <a:pt x="213" y="49"/>
                  <a:pt x="213" y="49"/>
                  <a:pt x="213" y="49"/>
                </a:cubicBezTo>
                <a:cubicBezTo>
                  <a:pt x="213" y="49"/>
                  <a:pt x="213" y="49"/>
                  <a:pt x="214" y="49"/>
                </a:cubicBezTo>
                <a:moveTo>
                  <a:pt x="144" y="585"/>
                </a:moveTo>
                <a:cubicBezTo>
                  <a:pt x="144" y="585"/>
                  <a:pt x="145" y="585"/>
                  <a:pt x="145" y="586"/>
                </a:cubicBezTo>
                <a:cubicBezTo>
                  <a:pt x="144" y="586"/>
                  <a:pt x="144" y="586"/>
                  <a:pt x="144" y="586"/>
                </a:cubicBezTo>
                <a:moveTo>
                  <a:pt x="23" y="535"/>
                </a:moveTo>
                <a:cubicBezTo>
                  <a:pt x="23" y="535"/>
                  <a:pt x="22" y="535"/>
                  <a:pt x="22" y="535"/>
                </a:cubicBezTo>
                <a:cubicBezTo>
                  <a:pt x="23" y="534"/>
                  <a:pt x="23" y="534"/>
                  <a:pt x="23" y="535"/>
                </a:cubicBezTo>
                <a:cubicBezTo>
                  <a:pt x="23" y="535"/>
                  <a:pt x="23" y="535"/>
                  <a:pt x="23" y="535"/>
                </a:cubicBezTo>
                <a:cubicBezTo>
                  <a:pt x="23" y="535"/>
                  <a:pt x="23" y="535"/>
                  <a:pt x="23" y="535"/>
                </a:cubicBezTo>
                <a:moveTo>
                  <a:pt x="675" y="590"/>
                </a:moveTo>
                <a:cubicBezTo>
                  <a:pt x="675" y="590"/>
                  <a:pt x="675" y="590"/>
                  <a:pt x="675" y="590"/>
                </a:cubicBezTo>
                <a:cubicBezTo>
                  <a:pt x="674" y="590"/>
                  <a:pt x="674" y="590"/>
                  <a:pt x="674" y="590"/>
                </a:cubicBezTo>
                <a:cubicBezTo>
                  <a:pt x="674" y="590"/>
                  <a:pt x="674" y="589"/>
                  <a:pt x="674" y="589"/>
                </a:cubicBezTo>
                <a:cubicBezTo>
                  <a:pt x="674" y="589"/>
                  <a:pt x="674" y="589"/>
                  <a:pt x="674" y="589"/>
                </a:cubicBezTo>
                <a:cubicBezTo>
                  <a:pt x="675" y="589"/>
                  <a:pt x="675" y="590"/>
                  <a:pt x="675" y="590"/>
                </a:cubicBezTo>
                <a:moveTo>
                  <a:pt x="144" y="590"/>
                </a:moveTo>
                <a:cubicBezTo>
                  <a:pt x="144" y="590"/>
                  <a:pt x="144" y="589"/>
                  <a:pt x="144" y="589"/>
                </a:cubicBezTo>
                <a:cubicBezTo>
                  <a:pt x="145" y="589"/>
                  <a:pt x="145" y="590"/>
                  <a:pt x="145" y="590"/>
                </a:cubicBezTo>
                <a:moveTo>
                  <a:pt x="677" y="587"/>
                </a:moveTo>
                <a:cubicBezTo>
                  <a:pt x="677" y="587"/>
                  <a:pt x="676" y="587"/>
                  <a:pt x="676" y="587"/>
                </a:cubicBezTo>
                <a:cubicBezTo>
                  <a:pt x="676" y="587"/>
                  <a:pt x="676" y="587"/>
                  <a:pt x="676" y="587"/>
                </a:cubicBezTo>
                <a:cubicBezTo>
                  <a:pt x="676" y="587"/>
                  <a:pt x="676" y="587"/>
                  <a:pt x="677" y="587"/>
                </a:cubicBezTo>
                <a:cubicBezTo>
                  <a:pt x="677" y="586"/>
                  <a:pt x="677" y="587"/>
                  <a:pt x="677" y="587"/>
                </a:cubicBezTo>
                <a:moveTo>
                  <a:pt x="682" y="587"/>
                </a:moveTo>
                <a:cubicBezTo>
                  <a:pt x="681" y="587"/>
                  <a:pt x="681" y="587"/>
                  <a:pt x="681" y="587"/>
                </a:cubicBezTo>
                <a:cubicBezTo>
                  <a:pt x="680" y="587"/>
                  <a:pt x="681" y="587"/>
                  <a:pt x="681" y="586"/>
                </a:cubicBezTo>
                <a:cubicBezTo>
                  <a:pt x="681" y="586"/>
                  <a:pt x="681" y="586"/>
                  <a:pt x="682" y="586"/>
                </a:cubicBezTo>
                <a:cubicBezTo>
                  <a:pt x="682" y="586"/>
                  <a:pt x="682" y="587"/>
                  <a:pt x="682" y="587"/>
                </a:cubicBezTo>
                <a:moveTo>
                  <a:pt x="674" y="589"/>
                </a:moveTo>
                <a:cubicBezTo>
                  <a:pt x="673" y="589"/>
                  <a:pt x="673" y="589"/>
                  <a:pt x="673" y="589"/>
                </a:cubicBezTo>
                <a:cubicBezTo>
                  <a:pt x="673" y="588"/>
                  <a:pt x="674" y="588"/>
                  <a:pt x="674" y="589"/>
                </a:cubicBezTo>
                <a:cubicBezTo>
                  <a:pt x="674" y="589"/>
                  <a:pt x="674" y="589"/>
                  <a:pt x="674" y="589"/>
                </a:cubicBezTo>
                <a:cubicBezTo>
                  <a:pt x="674" y="589"/>
                  <a:pt x="674" y="589"/>
                  <a:pt x="674" y="589"/>
                </a:cubicBezTo>
                <a:moveTo>
                  <a:pt x="678" y="593"/>
                </a:moveTo>
                <a:cubicBezTo>
                  <a:pt x="678" y="592"/>
                  <a:pt x="678" y="592"/>
                  <a:pt x="678" y="592"/>
                </a:cubicBezTo>
                <a:cubicBezTo>
                  <a:pt x="679" y="592"/>
                  <a:pt x="679" y="592"/>
                  <a:pt x="679" y="592"/>
                </a:cubicBezTo>
                <a:cubicBezTo>
                  <a:pt x="679" y="593"/>
                  <a:pt x="678" y="593"/>
                  <a:pt x="678" y="593"/>
                </a:cubicBezTo>
                <a:moveTo>
                  <a:pt x="679" y="591"/>
                </a:moveTo>
                <a:cubicBezTo>
                  <a:pt x="679" y="591"/>
                  <a:pt x="680" y="591"/>
                  <a:pt x="680" y="591"/>
                </a:cubicBezTo>
                <a:cubicBezTo>
                  <a:pt x="679" y="592"/>
                  <a:pt x="679" y="592"/>
                  <a:pt x="679" y="592"/>
                </a:cubicBezTo>
                <a:cubicBezTo>
                  <a:pt x="679" y="592"/>
                  <a:pt x="679" y="592"/>
                  <a:pt x="679" y="592"/>
                </a:cubicBezTo>
                <a:cubicBezTo>
                  <a:pt x="679" y="592"/>
                  <a:pt x="679" y="592"/>
                  <a:pt x="679" y="592"/>
                </a:cubicBezTo>
                <a:cubicBezTo>
                  <a:pt x="679" y="591"/>
                  <a:pt x="679" y="591"/>
                  <a:pt x="679" y="591"/>
                </a:cubicBezTo>
                <a:moveTo>
                  <a:pt x="352" y="808"/>
                </a:moveTo>
                <a:cubicBezTo>
                  <a:pt x="352" y="808"/>
                  <a:pt x="352" y="808"/>
                  <a:pt x="352" y="808"/>
                </a:cubicBezTo>
                <a:cubicBezTo>
                  <a:pt x="351" y="808"/>
                  <a:pt x="352" y="808"/>
                  <a:pt x="352" y="807"/>
                </a:cubicBezTo>
                <a:cubicBezTo>
                  <a:pt x="352" y="807"/>
                  <a:pt x="352" y="807"/>
                  <a:pt x="352" y="807"/>
                </a:cubicBezTo>
                <a:cubicBezTo>
                  <a:pt x="352" y="807"/>
                  <a:pt x="352" y="808"/>
                  <a:pt x="352" y="808"/>
                </a:cubicBezTo>
                <a:moveTo>
                  <a:pt x="149" y="592"/>
                </a:moveTo>
                <a:cubicBezTo>
                  <a:pt x="149" y="592"/>
                  <a:pt x="149" y="592"/>
                  <a:pt x="149" y="592"/>
                </a:cubicBezTo>
                <a:cubicBezTo>
                  <a:pt x="149" y="592"/>
                  <a:pt x="149" y="592"/>
                  <a:pt x="149" y="591"/>
                </a:cubicBezTo>
                <a:cubicBezTo>
                  <a:pt x="148" y="591"/>
                  <a:pt x="148" y="591"/>
                  <a:pt x="149" y="591"/>
                </a:cubicBezTo>
                <a:cubicBezTo>
                  <a:pt x="149" y="591"/>
                  <a:pt x="149" y="591"/>
                  <a:pt x="149" y="591"/>
                </a:cubicBezTo>
                <a:cubicBezTo>
                  <a:pt x="149" y="591"/>
                  <a:pt x="149" y="591"/>
                  <a:pt x="149" y="592"/>
                </a:cubicBezTo>
                <a:moveTo>
                  <a:pt x="211" y="49"/>
                </a:moveTo>
                <a:cubicBezTo>
                  <a:pt x="211" y="49"/>
                  <a:pt x="211" y="49"/>
                  <a:pt x="211" y="49"/>
                </a:cubicBezTo>
                <a:cubicBezTo>
                  <a:pt x="211" y="49"/>
                  <a:pt x="211" y="49"/>
                  <a:pt x="211" y="49"/>
                </a:cubicBezTo>
                <a:cubicBezTo>
                  <a:pt x="210" y="50"/>
                  <a:pt x="210" y="49"/>
                  <a:pt x="210" y="49"/>
                </a:cubicBezTo>
                <a:cubicBezTo>
                  <a:pt x="210" y="49"/>
                  <a:pt x="210" y="49"/>
                  <a:pt x="210" y="49"/>
                </a:cubicBezTo>
                <a:cubicBezTo>
                  <a:pt x="210" y="49"/>
                  <a:pt x="211" y="49"/>
                  <a:pt x="211" y="49"/>
                </a:cubicBezTo>
                <a:moveTo>
                  <a:pt x="669" y="590"/>
                </a:moveTo>
                <a:cubicBezTo>
                  <a:pt x="669" y="591"/>
                  <a:pt x="669" y="591"/>
                  <a:pt x="669" y="591"/>
                </a:cubicBezTo>
                <a:cubicBezTo>
                  <a:pt x="669" y="591"/>
                  <a:pt x="668" y="591"/>
                  <a:pt x="668" y="591"/>
                </a:cubicBezTo>
                <a:cubicBezTo>
                  <a:pt x="669" y="591"/>
                  <a:pt x="669" y="590"/>
                  <a:pt x="669" y="590"/>
                </a:cubicBezTo>
                <a:cubicBezTo>
                  <a:pt x="669" y="590"/>
                  <a:pt x="669" y="590"/>
                  <a:pt x="669" y="590"/>
                </a:cubicBezTo>
                <a:moveTo>
                  <a:pt x="148" y="591"/>
                </a:moveTo>
                <a:cubicBezTo>
                  <a:pt x="148" y="591"/>
                  <a:pt x="148" y="591"/>
                  <a:pt x="148" y="591"/>
                </a:cubicBezTo>
                <a:cubicBezTo>
                  <a:pt x="148" y="590"/>
                  <a:pt x="148" y="590"/>
                  <a:pt x="148" y="591"/>
                </a:cubicBezTo>
                <a:cubicBezTo>
                  <a:pt x="149" y="591"/>
                  <a:pt x="149" y="591"/>
                  <a:pt x="148" y="591"/>
                </a:cubicBezTo>
                <a:cubicBezTo>
                  <a:pt x="148" y="591"/>
                  <a:pt x="148" y="591"/>
                  <a:pt x="148" y="591"/>
                </a:cubicBezTo>
                <a:moveTo>
                  <a:pt x="143" y="584"/>
                </a:moveTo>
                <a:cubicBezTo>
                  <a:pt x="143" y="584"/>
                  <a:pt x="144" y="585"/>
                  <a:pt x="144" y="585"/>
                </a:cubicBezTo>
                <a:cubicBezTo>
                  <a:pt x="143" y="585"/>
                  <a:pt x="143" y="585"/>
                  <a:pt x="143" y="584"/>
                </a:cubicBezTo>
                <a:moveTo>
                  <a:pt x="240" y="49"/>
                </a:moveTo>
                <a:cubicBezTo>
                  <a:pt x="240" y="48"/>
                  <a:pt x="240" y="48"/>
                  <a:pt x="240" y="48"/>
                </a:cubicBezTo>
                <a:cubicBezTo>
                  <a:pt x="240" y="47"/>
                  <a:pt x="240" y="48"/>
                  <a:pt x="240" y="48"/>
                </a:cubicBezTo>
                <a:cubicBezTo>
                  <a:pt x="241" y="48"/>
                  <a:pt x="241" y="48"/>
                  <a:pt x="240" y="49"/>
                </a:cubicBezTo>
                <a:cubicBezTo>
                  <a:pt x="240" y="49"/>
                  <a:pt x="240" y="49"/>
                  <a:pt x="240" y="49"/>
                </a:cubicBezTo>
                <a:moveTo>
                  <a:pt x="639" y="727"/>
                </a:moveTo>
                <a:cubicBezTo>
                  <a:pt x="638" y="726"/>
                  <a:pt x="638" y="726"/>
                  <a:pt x="638" y="726"/>
                </a:cubicBezTo>
                <a:cubicBezTo>
                  <a:pt x="638" y="726"/>
                  <a:pt x="638" y="726"/>
                  <a:pt x="638" y="726"/>
                </a:cubicBezTo>
                <a:cubicBezTo>
                  <a:pt x="638" y="726"/>
                  <a:pt x="639" y="726"/>
                  <a:pt x="639" y="726"/>
                </a:cubicBezTo>
                <a:cubicBezTo>
                  <a:pt x="639" y="726"/>
                  <a:pt x="639" y="726"/>
                  <a:pt x="639" y="727"/>
                </a:cubicBezTo>
                <a:moveTo>
                  <a:pt x="640" y="728"/>
                </a:moveTo>
                <a:cubicBezTo>
                  <a:pt x="640" y="727"/>
                  <a:pt x="640" y="727"/>
                  <a:pt x="640" y="727"/>
                </a:cubicBezTo>
                <a:cubicBezTo>
                  <a:pt x="640" y="727"/>
                  <a:pt x="640" y="727"/>
                  <a:pt x="640" y="727"/>
                </a:cubicBezTo>
                <a:cubicBezTo>
                  <a:pt x="641" y="727"/>
                  <a:pt x="641" y="727"/>
                  <a:pt x="641" y="727"/>
                </a:cubicBezTo>
                <a:cubicBezTo>
                  <a:pt x="641" y="727"/>
                  <a:pt x="640" y="727"/>
                  <a:pt x="640" y="728"/>
                </a:cubicBezTo>
                <a:moveTo>
                  <a:pt x="563" y="728"/>
                </a:moveTo>
                <a:cubicBezTo>
                  <a:pt x="563" y="728"/>
                  <a:pt x="563" y="728"/>
                  <a:pt x="563" y="728"/>
                </a:cubicBezTo>
                <a:cubicBezTo>
                  <a:pt x="563" y="728"/>
                  <a:pt x="563" y="728"/>
                  <a:pt x="564" y="728"/>
                </a:cubicBezTo>
                <a:cubicBezTo>
                  <a:pt x="564" y="728"/>
                  <a:pt x="564" y="728"/>
                  <a:pt x="564" y="728"/>
                </a:cubicBezTo>
                <a:cubicBezTo>
                  <a:pt x="564" y="728"/>
                  <a:pt x="564" y="728"/>
                  <a:pt x="563" y="728"/>
                </a:cubicBezTo>
                <a:moveTo>
                  <a:pt x="632" y="728"/>
                </a:moveTo>
                <a:cubicBezTo>
                  <a:pt x="632" y="728"/>
                  <a:pt x="632" y="729"/>
                  <a:pt x="632" y="729"/>
                </a:cubicBezTo>
                <a:cubicBezTo>
                  <a:pt x="632" y="728"/>
                  <a:pt x="632" y="728"/>
                  <a:pt x="631" y="728"/>
                </a:cubicBezTo>
                <a:cubicBezTo>
                  <a:pt x="631" y="728"/>
                  <a:pt x="632" y="728"/>
                  <a:pt x="632" y="728"/>
                </a:cubicBezTo>
                <a:cubicBezTo>
                  <a:pt x="632" y="728"/>
                  <a:pt x="632" y="728"/>
                  <a:pt x="632" y="728"/>
                </a:cubicBezTo>
                <a:moveTo>
                  <a:pt x="640" y="731"/>
                </a:moveTo>
                <a:cubicBezTo>
                  <a:pt x="640" y="731"/>
                  <a:pt x="640" y="731"/>
                  <a:pt x="640" y="731"/>
                </a:cubicBezTo>
                <a:cubicBezTo>
                  <a:pt x="640" y="730"/>
                  <a:pt x="641" y="731"/>
                  <a:pt x="641" y="731"/>
                </a:cubicBezTo>
                <a:cubicBezTo>
                  <a:pt x="641" y="731"/>
                  <a:pt x="641" y="731"/>
                  <a:pt x="641" y="731"/>
                </a:cubicBezTo>
                <a:cubicBezTo>
                  <a:pt x="641" y="732"/>
                  <a:pt x="641" y="731"/>
                  <a:pt x="640" y="731"/>
                </a:cubicBezTo>
                <a:moveTo>
                  <a:pt x="543" y="733"/>
                </a:moveTo>
                <a:cubicBezTo>
                  <a:pt x="543" y="733"/>
                  <a:pt x="543" y="733"/>
                  <a:pt x="543" y="733"/>
                </a:cubicBezTo>
                <a:cubicBezTo>
                  <a:pt x="543" y="733"/>
                  <a:pt x="542" y="733"/>
                  <a:pt x="542" y="733"/>
                </a:cubicBezTo>
                <a:cubicBezTo>
                  <a:pt x="542" y="733"/>
                  <a:pt x="543" y="733"/>
                  <a:pt x="543" y="732"/>
                </a:cubicBezTo>
                <a:cubicBezTo>
                  <a:pt x="543" y="733"/>
                  <a:pt x="543" y="733"/>
                  <a:pt x="543" y="733"/>
                </a:cubicBezTo>
                <a:moveTo>
                  <a:pt x="542" y="738"/>
                </a:moveTo>
                <a:cubicBezTo>
                  <a:pt x="542" y="738"/>
                  <a:pt x="542" y="738"/>
                  <a:pt x="542" y="738"/>
                </a:cubicBezTo>
                <a:cubicBezTo>
                  <a:pt x="542" y="738"/>
                  <a:pt x="541" y="738"/>
                  <a:pt x="541" y="738"/>
                </a:cubicBezTo>
                <a:cubicBezTo>
                  <a:pt x="541" y="737"/>
                  <a:pt x="541" y="737"/>
                  <a:pt x="541" y="737"/>
                </a:cubicBezTo>
                <a:cubicBezTo>
                  <a:pt x="541" y="737"/>
                  <a:pt x="542" y="737"/>
                  <a:pt x="542" y="737"/>
                </a:cubicBezTo>
                <a:cubicBezTo>
                  <a:pt x="542" y="737"/>
                  <a:pt x="542" y="738"/>
                  <a:pt x="542" y="738"/>
                </a:cubicBezTo>
                <a:moveTo>
                  <a:pt x="396" y="763"/>
                </a:moveTo>
                <a:cubicBezTo>
                  <a:pt x="396" y="763"/>
                  <a:pt x="396" y="764"/>
                  <a:pt x="396" y="764"/>
                </a:cubicBezTo>
                <a:cubicBezTo>
                  <a:pt x="395" y="764"/>
                  <a:pt x="395" y="763"/>
                  <a:pt x="395" y="763"/>
                </a:cubicBezTo>
                <a:cubicBezTo>
                  <a:pt x="395" y="763"/>
                  <a:pt x="395" y="763"/>
                  <a:pt x="396" y="763"/>
                </a:cubicBezTo>
                <a:cubicBezTo>
                  <a:pt x="396" y="763"/>
                  <a:pt x="396" y="763"/>
                  <a:pt x="396" y="763"/>
                </a:cubicBezTo>
                <a:moveTo>
                  <a:pt x="330" y="755"/>
                </a:moveTo>
                <a:cubicBezTo>
                  <a:pt x="330" y="755"/>
                  <a:pt x="330" y="755"/>
                  <a:pt x="330" y="755"/>
                </a:cubicBezTo>
                <a:cubicBezTo>
                  <a:pt x="330" y="755"/>
                  <a:pt x="330" y="755"/>
                  <a:pt x="330" y="755"/>
                </a:cubicBezTo>
                <a:cubicBezTo>
                  <a:pt x="330" y="755"/>
                  <a:pt x="330" y="754"/>
                  <a:pt x="330" y="754"/>
                </a:cubicBezTo>
                <a:cubicBezTo>
                  <a:pt x="330" y="754"/>
                  <a:pt x="330" y="754"/>
                  <a:pt x="330" y="755"/>
                </a:cubicBezTo>
                <a:moveTo>
                  <a:pt x="201" y="756"/>
                </a:moveTo>
                <a:cubicBezTo>
                  <a:pt x="201" y="757"/>
                  <a:pt x="201" y="757"/>
                  <a:pt x="200" y="757"/>
                </a:cubicBezTo>
                <a:cubicBezTo>
                  <a:pt x="200" y="757"/>
                  <a:pt x="200" y="756"/>
                  <a:pt x="200" y="756"/>
                </a:cubicBezTo>
                <a:moveTo>
                  <a:pt x="342" y="758"/>
                </a:moveTo>
                <a:cubicBezTo>
                  <a:pt x="342" y="758"/>
                  <a:pt x="342" y="758"/>
                  <a:pt x="342" y="758"/>
                </a:cubicBezTo>
                <a:cubicBezTo>
                  <a:pt x="341" y="758"/>
                  <a:pt x="341" y="758"/>
                  <a:pt x="341" y="757"/>
                </a:cubicBezTo>
                <a:cubicBezTo>
                  <a:pt x="341" y="757"/>
                  <a:pt x="341" y="757"/>
                  <a:pt x="342" y="757"/>
                </a:cubicBezTo>
                <a:cubicBezTo>
                  <a:pt x="342" y="757"/>
                  <a:pt x="342" y="757"/>
                  <a:pt x="342" y="758"/>
                </a:cubicBezTo>
                <a:moveTo>
                  <a:pt x="241" y="758"/>
                </a:moveTo>
                <a:cubicBezTo>
                  <a:pt x="241" y="758"/>
                  <a:pt x="241" y="758"/>
                  <a:pt x="241" y="758"/>
                </a:cubicBezTo>
                <a:cubicBezTo>
                  <a:pt x="241" y="759"/>
                  <a:pt x="241" y="759"/>
                  <a:pt x="241" y="759"/>
                </a:cubicBezTo>
                <a:cubicBezTo>
                  <a:pt x="241" y="759"/>
                  <a:pt x="241" y="759"/>
                  <a:pt x="241" y="759"/>
                </a:cubicBezTo>
                <a:cubicBezTo>
                  <a:pt x="240" y="759"/>
                  <a:pt x="240" y="759"/>
                  <a:pt x="241" y="759"/>
                </a:cubicBezTo>
                <a:cubicBezTo>
                  <a:pt x="241" y="758"/>
                  <a:pt x="241" y="758"/>
                  <a:pt x="241" y="758"/>
                </a:cubicBezTo>
                <a:moveTo>
                  <a:pt x="584" y="644"/>
                </a:moveTo>
                <a:cubicBezTo>
                  <a:pt x="583" y="644"/>
                  <a:pt x="583" y="644"/>
                  <a:pt x="583" y="643"/>
                </a:cubicBezTo>
                <a:cubicBezTo>
                  <a:pt x="584" y="643"/>
                  <a:pt x="584" y="644"/>
                  <a:pt x="584" y="644"/>
                </a:cubicBezTo>
                <a:moveTo>
                  <a:pt x="562" y="657"/>
                </a:moveTo>
                <a:cubicBezTo>
                  <a:pt x="562" y="657"/>
                  <a:pt x="561" y="656"/>
                  <a:pt x="561" y="656"/>
                </a:cubicBezTo>
                <a:cubicBezTo>
                  <a:pt x="561" y="656"/>
                  <a:pt x="562" y="656"/>
                  <a:pt x="562" y="656"/>
                </a:cubicBezTo>
                <a:moveTo>
                  <a:pt x="563" y="657"/>
                </a:moveTo>
                <a:cubicBezTo>
                  <a:pt x="562" y="657"/>
                  <a:pt x="562" y="657"/>
                  <a:pt x="562" y="657"/>
                </a:cubicBezTo>
                <a:cubicBezTo>
                  <a:pt x="563" y="657"/>
                  <a:pt x="563" y="657"/>
                  <a:pt x="563" y="657"/>
                </a:cubicBezTo>
                <a:moveTo>
                  <a:pt x="564" y="658"/>
                </a:moveTo>
                <a:cubicBezTo>
                  <a:pt x="563" y="658"/>
                  <a:pt x="563" y="658"/>
                  <a:pt x="563" y="657"/>
                </a:cubicBezTo>
                <a:cubicBezTo>
                  <a:pt x="564" y="657"/>
                  <a:pt x="564" y="658"/>
                  <a:pt x="564" y="658"/>
                </a:cubicBezTo>
                <a:moveTo>
                  <a:pt x="294" y="668"/>
                </a:moveTo>
                <a:cubicBezTo>
                  <a:pt x="293" y="669"/>
                  <a:pt x="293" y="669"/>
                  <a:pt x="293" y="669"/>
                </a:cubicBezTo>
                <a:cubicBezTo>
                  <a:pt x="293" y="669"/>
                  <a:pt x="293" y="669"/>
                  <a:pt x="293" y="668"/>
                </a:cubicBezTo>
                <a:cubicBezTo>
                  <a:pt x="293" y="668"/>
                  <a:pt x="293" y="668"/>
                  <a:pt x="293" y="668"/>
                </a:cubicBezTo>
                <a:cubicBezTo>
                  <a:pt x="293" y="668"/>
                  <a:pt x="293" y="668"/>
                  <a:pt x="293" y="668"/>
                </a:cubicBezTo>
                <a:cubicBezTo>
                  <a:pt x="293" y="668"/>
                  <a:pt x="293" y="668"/>
                  <a:pt x="294" y="668"/>
                </a:cubicBezTo>
                <a:moveTo>
                  <a:pt x="153" y="608"/>
                </a:moveTo>
                <a:cubicBezTo>
                  <a:pt x="153" y="608"/>
                  <a:pt x="153" y="608"/>
                  <a:pt x="153" y="608"/>
                </a:cubicBezTo>
                <a:cubicBezTo>
                  <a:pt x="153" y="608"/>
                  <a:pt x="152" y="608"/>
                  <a:pt x="152" y="608"/>
                </a:cubicBezTo>
                <a:cubicBezTo>
                  <a:pt x="153" y="608"/>
                  <a:pt x="153" y="607"/>
                  <a:pt x="153" y="607"/>
                </a:cubicBezTo>
                <a:cubicBezTo>
                  <a:pt x="153" y="607"/>
                  <a:pt x="153" y="607"/>
                  <a:pt x="153" y="608"/>
                </a:cubicBezTo>
                <a:moveTo>
                  <a:pt x="156" y="610"/>
                </a:moveTo>
                <a:cubicBezTo>
                  <a:pt x="156" y="610"/>
                  <a:pt x="156" y="610"/>
                  <a:pt x="155" y="610"/>
                </a:cubicBezTo>
                <a:cubicBezTo>
                  <a:pt x="155" y="610"/>
                  <a:pt x="155" y="610"/>
                  <a:pt x="155" y="610"/>
                </a:cubicBezTo>
                <a:cubicBezTo>
                  <a:pt x="155" y="609"/>
                  <a:pt x="156" y="609"/>
                  <a:pt x="156" y="609"/>
                </a:cubicBezTo>
                <a:cubicBezTo>
                  <a:pt x="156" y="609"/>
                  <a:pt x="156" y="609"/>
                  <a:pt x="156" y="610"/>
                </a:cubicBezTo>
                <a:moveTo>
                  <a:pt x="661" y="614"/>
                </a:moveTo>
                <a:cubicBezTo>
                  <a:pt x="661" y="614"/>
                  <a:pt x="662" y="614"/>
                  <a:pt x="662" y="614"/>
                </a:cubicBezTo>
                <a:cubicBezTo>
                  <a:pt x="661" y="614"/>
                  <a:pt x="661" y="615"/>
                  <a:pt x="661" y="615"/>
                </a:cubicBezTo>
                <a:cubicBezTo>
                  <a:pt x="661" y="615"/>
                  <a:pt x="661" y="615"/>
                  <a:pt x="661" y="615"/>
                </a:cubicBezTo>
                <a:cubicBezTo>
                  <a:pt x="661" y="615"/>
                  <a:pt x="661" y="614"/>
                  <a:pt x="661" y="614"/>
                </a:cubicBezTo>
                <a:cubicBezTo>
                  <a:pt x="661" y="614"/>
                  <a:pt x="661" y="614"/>
                  <a:pt x="661" y="614"/>
                </a:cubicBezTo>
                <a:moveTo>
                  <a:pt x="526" y="34"/>
                </a:moveTo>
                <a:cubicBezTo>
                  <a:pt x="525" y="34"/>
                  <a:pt x="525" y="34"/>
                  <a:pt x="525" y="33"/>
                </a:cubicBezTo>
                <a:cubicBezTo>
                  <a:pt x="526" y="33"/>
                  <a:pt x="526" y="34"/>
                  <a:pt x="526" y="34"/>
                </a:cubicBezTo>
                <a:moveTo>
                  <a:pt x="444" y="691"/>
                </a:moveTo>
                <a:cubicBezTo>
                  <a:pt x="444" y="691"/>
                  <a:pt x="444" y="691"/>
                  <a:pt x="444" y="691"/>
                </a:cubicBezTo>
                <a:cubicBezTo>
                  <a:pt x="444" y="691"/>
                  <a:pt x="444" y="691"/>
                  <a:pt x="444" y="692"/>
                </a:cubicBezTo>
                <a:cubicBezTo>
                  <a:pt x="444" y="692"/>
                  <a:pt x="444" y="692"/>
                  <a:pt x="444" y="692"/>
                </a:cubicBezTo>
                <a:cubicBezTo>
                  <a:pt x="443" y="692"/>
                  <a:pt x="443" y="691"/>
                  <a:pt x="444" y="691"/>
                </a:cubicBezTo>
                <a:cubicBezTo>
                  <a:pt x="444" y="691"/>
                  <a:pt x="444" y="691"/>
                  <a:pt x="444" y="691"/>
                </a:cubicBezTo>
                <a:moveTo>
                  <a:pt x="449" y="692"/>
                </a:moveTo>
                <a:cubicBezTo>
                  <a:pt x="449" y="691"/>
                  <a:pt x="448" y="691"/>
                  <a:pt x="448" y="691"/>
                </a:cubicBezTo>
                <a:cubicBezTo>
                  <a:pt x="449" y="691"/>
                  <a:pt x="449" y="691"/>
                  <a:pt x="449" y="691"/>
                </a:cubicBezTo>
                <a:cubicBezTo>
                  <a:pt x="449" y="691"/>
                  <a:pt x="449" y="692"/>
                  <a:pt x="449" y="692"/>
                </a:cubicBezTo>
                <a:cubicBezTo>
                  <a:pt x="449" y="692"/>
                  <a:pt x="449" y="692"/>
                  <a:pt x="449" y="692"/>
                </a:cubicBezTo>
                <a:moveTo>
                  <a:pt x="519" y="16"/>
                </a:moveTo>
                <a:cubicBezTo>
                  <a:pt x="519" y="16"/>
                  <a:pt x="518" y="16"/>
                  <a:pt x="519" y="16"/>
                </a:cubicBezTo>
                <a:cubicBezTo>
                  <a:pt x="519" y="15"/>
                  <a:pt x="519" y="16"/>
                  <a:pt x="519" y="16"/>
                </a:cubicBezTo>
                <a:cubicBezTo>
                  <a:pt x="519" y="16"/>
                  <a:pt x="519" y="16"/>
                  <a:pt x="519" y="16"/>
                </a:cubicBezTo>
                <a:cubicBezTo>
                  <a:pt x="519" y="16"/>
                  <a:pt x="519" y="16"/>
                  <a:pt x="519" y="16"/>
                </a:cubicBezTo>
                <a:moveTo>
                  <a:pt x="462" y="693"/>
                </a:moveTo>
                <a:cubicBezTo>
                  <a:pt x="461" y="693"/>
                  <a:pt x="461" y="693"/>
                  <a:pt x="461" y="693"/>
                </a:cubicBezTo>
                <a:cubicBezTo>
                  <a:pt x="461" y="693"/>
                  <a:pt x="461" y="693"/>
                  <a:pt x="461" y="693"/>
                </a:cubicBezTo>
                <a:cubicBezTo>
                  <a:pt x="461" y="693"/>
                  <a:pt x="461" y="693"/>
                  <a:pt x="461" y="693"/>
                </a:cubicBezTo>
                <a:cubicBezTo>
                  <a:pt x="461" y="693"/>
                  <a:pt x="461" y="693"/>
                  <a:pt x="462" y="693"/>
                </a:cubicBezTo>
                <a:moveTo>
                  <a:pt x="342" y="716"/>
                </a:moveTo>
                <a:cubicBezTo>
                  <a:pt x="342" y="717"/>
                  <a:pt x="342" y="717"/>
                  <a:pt x="342" y="717"/>
                </a:cubicBezTo>
                <a:cubicBezTo>
                  <a:pt x="342" y="717"/>
                  <a:pt x="342" y="717"/>
                  <a:pt x="341" y="717"/>
                </a:cubicBezTo>
                <a:cubicBezTo>
                  <a:pt x="341" y="717"/>
                  <a:pt x="341" y="717"/>
                  <a:pt x="341" y="717"/>
                </a:cubicBezTo>
                <a:cubicBezTo>
                  <a:pt x="341" y="717"/>
                  <a:pt x="341" y="717"/>
                  <a:pt x="342" y="716"/>
                </a:cubicBezTo>
                <a:moveTo>
                  <a:pt x="303" y="675"/>
                </a:moveTo>
                <a:cubicBezTo>
                  <a:pt x="303" y="676"/>
                  <a:pt x="302" y="675"/>
                  <a:pt x="302" y="675"/>
                </a:cubicBezTo>
                <a:cubicBezTo>
                  <a:pt x="302" y="675"/>
                  <a:pt x="303" y="675"/>
                  <a:pt x="303" y="675"/>
                </a:cubicBezTo>
                <a:moveTo>
                  <a:pt x="521" y="21"/>
                </a:moveTo>
                <a:cubicBezTo>
                  <a:pt x="521" y="22"/>
                  <a:pt x="521" y="22"/>
                  <a:pt x="521" y="22"/>
                </a:cubicBezTo>
                <a:cubicBezTo>
                  <a:pt x="521" y="22"/>
                  <a:pt x="520" y="22"/>
                  <a:pt x="520" y="22"/>
                </a:cubicBezTo>
                <a:cubicBezTo>
                  <a:pt x="521" y="21"/>
                  <a:pt x="521" y="21"/>
                  <a:pt x="521" y="21"/>
                </a:cubicBezTo>
                <a:cubicBezTo>
                  <a:pt x="521" y="21"/>
                  <a:pt x="521" y="21"/>
                  <a:pt x="521" y="21"/>
                </a:cubicBezTo>
                <a:moveTo>
                  <a:pt x="344" y="686"/>
                </a:moveTo>
                <a:cubicBezTo>
                  <a:pt x="344" y="686"/>
                  <a:pt x="344" y="686"/>
                  <a:pt x="343" y="686"/>
                </a:cubicBezTo>
                <a:cubicBezTo>
                  <a:pt x="343" y="686"/>
                  <a:pt x="343" y="686"/>
                  <a:pt x="343" y="685"/>
                </a:cubicBezTo>
                <a:cubicBezTo>
                  <a:pt x="343" y="685"/>
                  <a:pt x="343" y="685"/>
                  <a:pt x="343" y="685"/>
                </a:cubicBezTo>
                <a:cubicBezTo>
                  <a:pt x="344" y="685"/>
                  <a:pt x="344" y="685"/>
                  <a:pt x="344" y="686"/>
                </a:cubicBezTo>
                <a:moveTo>
                  <a:pt x="342" y="687"/>
                </a:moveTo>
                <a:cubicBezTo>
                  <a:pt x="342" y="687"/>
                  <a:pt x="342" y="687"/>
                  <a:pt x="342" y="687"/>
                </a:cubicBezTo>
                <a:cubicBezTo>
                  <a:pt x="342" y="687"/>
                  <a:pt x="342" y="688"/>
                  <a:pt x="341" y="688"/>
                </a:cubicBezTo>
                <a:cubicBezTo>
                  <a:pt x="341" y="688"/>
                  <a:pt x="341" y="688"/>
                  <a:pt x="341" y="688"/>
                </a:cubicBezTo>
                <a:cubicBezTo>
                  <a:pt x="341" y="688"/>
                  <a:pt x="341" y="688"/>
                  <a:pt x="341" y="687"/>
                </a:cubicBezTo>
                <a:cubicBezTo>
                  <a:pt x="341" y="687"/>
                  <a:pt x="341" y="687"/>
                  <a:pt x="342" y="687"/>
                </a:cubicBezTo>
                <a:moveTo>
                  <a:pt x="341" y="689"/>
                </a:moveTo>
                <a:cubicBezTo>
                  <a:pt x="341" y="689"/>
                  <a:pt x="340" y="689"/>
                  <a:pt x="340" y="688"/>
                </a:cubicBezTo>
                <a:cubicBezTo>
                  <a:pt x="340" y="688"/>
                  <a:pt x="341" y="688"/>
                  <a:pt x="341" y="688"/>
                </a:cubicBezTo>
                <a:moveTo>
                  <a:pt x="449" y="689"/>
                </a:moveTo>
                <a:cubicBezTo>
                  <a:pt x="449" y="689"/>
                  <a:pt x="449" y="689"/>
                  <a:pt x="449" y="689"/>
                </a:cubicBezTo>
                <a:cubicBezTo>
                  <a:pt x="449" y="689"/>
                  <a:pt x="449" y="689"/>
                  <a:pt x="449" y="690"/>
                </a:cubicBezTo>
                <a:cubicBezTo>
                  <a:pt x="448" y="690"/>
                  <a:pt x="448" y="689"/>
                  <a:pt x="448" y="689"/>
                </a:cubicBezTo>
                <a:cubicBezTo>
                  <a:pt x="448" y="689"/>
                  <a:pt x="449" y="689"/>
                  <a:pt x="449" y="689"/>
                </a:cubicBezTo>
                <a:moveTo>
                  <a:pt x="142" y="286"/>
                </a:moveTo>
                <a:cubicBezTo>
                  <a:pt x="142" y="286"/>
                  <a:pt x="142" y="287"/>
                  <a:pt x="141" y="286"/>
                </a:cubicBezTo>
                <a:cubicBezTo>
                  <a:pt x="141" y="286"/>
                  <a:pt x="141" y="286"/>
                  <a:pt x="141" y="286"/>
                </a:cubicBezTo>
                <a:moveTo>
                  <a:pt x="619" y="289"/>
                </a:moveTo>
                <a:cubicBezTo>
                  <a:pt x="619" y="289"/>
                  <a:pt x="619" y="289"/>
                  <a:pt x="619" y="289"/>
                </a:cubicBezTo>
                <a:cubicBezTo>
                  <a:pt x="620" y="289"/>
                  <a:pt x="620" y="289"/>
                  <a:pt x="620" y="289"/>
                </a:cubicBezTo>
                <a:cubicBezTo>
                  <a:pt x="620" y="289"/>
                  <a:pt x="620" y="289"/>
                  <a:pt x="619" y="289"/>
                </a:cubicBezTo>
                <a:cubicBezTo>
                  <a:pt x="619" y="289"/>
                  <a:pt x="619" y="289"/>
                  <a:pt x="619" y="289"/>
                </a:cubicBezTo>
                <a:moveTo>
                  <a:pt x="620" y="290"/>
                </a:moveTo>
                <a:cubicBezTo>
                  <a:pt x="620" y="291"/>
                  <a:pt x="620" y="291"/>
                  <a:pt x="620" y="291"/>
                </a:cubicBezTo>
                <a:cubicBezTo>
                  <a:pt x="620" y="291"/>
                  <a:pt x="620" y="291"/>
                  <a:pt x="619" y="291"/>
                </a:cubicBezTo>
                <a:cubicBezTo>
                  <a:pt x="619" y="291"/>
                  <a:pt x="619" y="291"/>
                  <a:pt x="619" y="291"/>
                </a:cubicBezTo>
                <a:cubicBezTo>
                  <a:pt x="619" y="291"/>
                  <a:pt x="619" y="291"/>
                  <a:pt x="619" y="291"/>
                </a:cubicBezTo>
                <a:cubicBezTo>
                  <a:pt x="619" y="291"/>
                  <a:pt x="619" y="291"/>
                  <a:pt x="620" y="290"/>
                </a:cubicBezTo>
                <a:moveTo>
                  <a:pt x="154" y="293"/>
                </a:moveTo>
                <a:cubicBezTo>
                  <a:pt x="154" y="293"/>
                  <a:pt x="153" y="293"/>
                  <a:pt x="153" y="292"/>
                </a:cubicBezTo>
                <a:cubicBezTo>
                  <a:pt x="154" y="292"/>
                  <a:pt x="154" y="293"/>
                  <a:pt x="154" y="293"/>
                </a:cubicBezTo>
                <a:moveTo>
                  <a:pt x="194" y="129"/>
                </a:moveTo>
                <a:cubicBezTo>
                  <a:pt x="194" y="129"/>
                  <a:pt x="194" y="129"/>
                  <a:pt x="194" y="129"/>
                </a:cubicBezTo>
                <a:cubicBezTo>
                  <a:pt x="193" y="129"/>
                  <a:pt x="193" y="129"/>
                  <a:pt x="193" y="129"/>
                </a:cubicBezTo>
                <a:cubicBezTo>
                  <a:pt x="193" y="129"/>
                  <a:pt x="193" y="128"/>
                  <a:pt x="194" y="128"/>
                </a:cubicBezTo>
                <a:moveTo>
                  <a:pt x="192" y="128"/>
                </a:moveTo>
                <a:cubicBezTo>
                  <a:pt x="192" y="128"/>
                  <a:pt x="192" y="128"/>
                  <a:pt x="192" y="128"/>
                </a:cubicBezTo>
                <a:cubicBezTo>
                  <a:pt x="191" y="128"/>
                  <a:pt x="191" y="128"/>
                  <a:pt x="191" y="128"/>
                </a:cubicBezTo>
                <a:cubicBezTo>
                  <a:pt x="191" y="128"/>
                  <a:pt x="192" y="127"/>
                  <a:pt x="192" y="127"/>
                </a:cubicBezTo>
                <a:cubicBezTo>
                  <a:pt x="192" y="127"/>
                  <a:pt x="192" y="128"/>
                  <a:pt x="192" y="128"/>
                </a:cubicBezTo>
                <a:moveTo>
                  <a:pt x="187" y="127"/>
                </a:moveTo>
                <a:cubicBezTo>
                  <a:pt x="187" y="127"/>
                  <a:pt x="187" y="127"/>
                  <a:pt x="187" y="126"/>
                </a:cubicBezTo>
                <a:cubicBezTo>
                  <a:pt x="187" y="126"/>
                  <a:pt x="187" y="127"/>
                  <a:pt x="187" y="127"/>
                </a:cubicBezTo>
                <a:cubicBezTo>
                  <a:pt x="187" y="127"/>
                  <a:pt x="187" y="127"/>
                  <a:pt x="187" y="127"/>
                </a:cubicBezTo>
                <a:cubicBezTo>
                  <a:pt x="187" y="127"/>
                  <a:pt x="187" y="127"/>
                  <a:pt x="187" y="127"/>
                </a:cubicBezTo>
                <a:moveTo>
                  <a:pt x="769" y="253"/>
                </a:moveTo>
                <a:cubicBezTo>
                  <a:pt x="769" y="253"/>
                  <a:pt x="769" y="253"/>
                  <a:pt x="769" y="253"/>
                </a:cubicBezTo>
                <a:cubicBezTo>
                  <a:pt x="769" y="252"/>
                  <a:pt x="770" y="253"/>
                  <a:pt x="770" y="253"/>
                </a:cubicBezTo>
                <a:cubicBezTo>
                  <a:pt x="770" y="253"/>
                  <a:pt x="770" y="253"/>
                  <a:pt x="770" y="253"/>
                </a:cubicBezTo>
                <a:cubicBezTo>
                  <a:pt x="770" y="253"/>
                  <a:pt x="770" y="253"/>
                  <a:pt x="769" y="253"/>
                </a:cubicBezTo>
                <a:moveTo>
                  <a:pt x="771" y="254"/>
                </a:moveTo>
                <a:cubicBezTo>
                  <a:pt x="771" y="254"/>
                  <a:pt x="770" y="254"/>
                  <a:pt x="770" y="254"/>
                </a:cubicBezTo>
                <a:cubicBezTo>
                  <a:pt x="770" y="254"/>
                  <a:pt x="770" y="254"/>
                  <a:pt x="770" y="254"/>
                </a:cubicBezTo>
                <a:cubicBezTo>
                  <a:pt x="770" y="254"/>
                  <a:pt x="770" y="253"/>
                  <a:pt x="770" y="253"/>
                </a:cubicBezTo>
                <a:cubicBezTo>
                  <a:pt x="770" y="253"/>
                  <a:pt x="770" y="253"/>
                  <a:pt x="770" y="253"/>
                </a:cubicBezTo>
                <a:cubicBezTo>
                  <a:pt x="770" y="254"/>
                  <a:pt x="771" y="254"/>
                  <a:pt x="771" y="254"/>
                </a:cubicBezTo>
                <a:moveTo>
                  <a:pt x="128" y="117"/>
                </a:moveTo>
                <a:cubicBezTo>
                  <a:pt x="127" y="117"/>
                  <a:pt x="127" y="118"/>
                  <a:pt x="127" y="118"/>
                </a:cubicBezTo>
                <a:cubicBezTo>
                  <a:pt x="127" y="118"/>
                  <a:pt x="127" y="118"/>
                  <a:pt x="127" y="117"/>
                </a:cubicBezTo>
                <a:cubicBezTo>
                  <a:pt x="127" y="117"/>
                  <a:pt x="127" y="117"/>
                  <a:pt x="127" y="117"/>
                </a:cubicBezTo>
                <a:cubicBezTo>
                  <a:pt x="127" y="117"/>
                  <a:pt x="127" y="117"/>
                  <a:pt x="128" y="117"/>
                </a:cubicBezTo>
                <a:moveTo>
                  <a:pt x="96" y="351"/>
                </a:moveTo>
                <a:cubicBezTo>
                  <a:pt x="96" y="351"/>
                  <a:pt x="95" y="351"/>
                  <a:pt x="95" y="351"/>
                </a:cubicBezTo>
                <a:cubicBezTo>
                  <a:pt x="96" y="351"/>
                  <a:pt x="96" y="350"/>
                  <a:pt x="96" y="350"/>
                </a:cubicBezTo>
                <a:cubicBezTo>
                  <a:pt x="96" y="350"/>
                  <a:pt x="96" y="351"/>
                  <a:pt x="96" y="351"/>
                </a:cubicBezTo>
                <a:cubicBezTo>
                  <a:pt x="96" y="351"/>
                  <a:pt x="96" y="351"/>
                  <a:pt x="96" y="351"/>
                </a:cubicBezTo>
                <a:moveTo>
                  <a:pt x="110" y="352"/>
                </a:moveTo>
                <a:cubicBezTo>
                  <a:pt x="110" y="352"/>
                  <a:pt x="110" y="351"/>
                  <a:pt x="110" y="351"/>
                </a:cubicBezTo>
                <a:cubicBezTo>
                  <a:pt x="110" y="351"/>
                  <a:pt x="110" y="352"/>
                  <a:pt x="111" y="352"/>
                </a:cubicBezTo>
                <a:moveTo>
                  <a:pt x="561" y="94"/>
                </a:moveTo>
                <a:cubicBezTo>
                  <a:pt x="561" y="95"/>
                  <a:pt x="561" y="95"/>
                  <a:pt x="561" y="95"/>
                </a:cubicBezTo>
                <a:cubicBezTo>
                  <a:pt x="561" y="95"/>
                  <a:pt x="560" y="95"/>
                  <a:pt x="560" y="95"/>
                </a:cubicBezTo>
                <a:cubicBezTo>
                  <a:pt x="560" y="94"/>
                  <a:pt x="561" y="94"/>
                  <a:pt x="561" y="94"/>
                </a:cubicBezTo>
                <a:cubicBezTo>
                  <a:pt x="561" y="94"/>
                  <a:pt x="561" y="94"/>
                  <a:pt x="561" y="94"/>
                </a:cubicBezTo>
                <a:moveTo>
                  <a:pt x="102" y="329"/>
                </a:moveTo>
                <a:cubicBezTo>
                  <a:pt x="103" y="329"/>
                  <a:pt x="103" y="330"/>
                  <a:pt x="103" y="330"/>
                </a:cubicBezTo>
                <a:cubicBezTo>
                  <a:pt x="102" y="330"/>
                  <a:pt x="102" y="330"/>
                  <a:pt x="102" y="329"/>
                </a:cubicBezTo>
                <a:moveTo>
                  <a:pt x="98" y="331"/>
                </a:moveTo>
                <a:cubicBezTo>
                  <a:pt x="98" y="331"/>
                  <a:pt x="98" y="331"/>
                  <a:pt x="98" y="331"/>
                </a:cubicBezTo>
                <a:cubicBezTo>
                  <a:pt x="98" y="331"/>
                  <a:pt x="98" y="331"/>
                  <a:pt x="97" y="331"/>
                </a:cubicBezTo>
                <a:cubicBezTo>
                  <a:pt x="97" y="330"/>
                  <a:pt x="98" y="330"/>
                  <a:pt x="98" y="330"/>
                </a:cubicBezTo>
                <a:cubicBezTo>
                  <a:pt x="98" y="330"/>
                  <a:pt x="98" y="331"/>
                  <a:pt x="98" y="331"/>
                </a:cubicBezTo>
                <a:moveTo>
                  <a:pt x="812" y="332"/>
                </a:moveTo>
                <a:cubicBezTo>
                  <a:pt x="812" y="332"/>
                  <a:pt x="812" y="332"/>
                  <a:pt x="812" y="332"/>
                </a:cubicBezTo>
                <a:cubicBezTo>
                  <a:pt x="812" y="332"/>
                  <a:pt x="812" y="332"/>
                  <a:pt x="812" y="332"/>
                </a:cubicBezTo>
                <a:cubicBezTo>
                  <a:pt x="811" y="332"/>
                  <a:pt x="811" y="331"/>
                  <a:pt x="812" y="331"/>
                </a:cubicBezTo>
                <a:cubicBezTo>
                  <a:pt x="812" y="331"/>
                  <a:pt x="812" y="331"/>
                  <a:pt x="812" y="331"/>
                </a:cubicBezTo>
                <a:cubicBezTo>
                  <a:pt x="812" y="331"/>
                  <a:pt x="812" y="332"/>
                  <a:pt x="812" y="332"/>
                </a:cubicBezTo>
                <a:moveTo>
                  <a:pt x="561" y="97"/>
                </a:moveTo>
                <a:cubicBezTo>
                  <a:pt x="561" y="97"/>
                  <a:pt x="560" y="97"/>
                  <a:pt x="560" y="96"/>
                </a:cubicBezTo>
                <a:cubicBezTo>
                  <a:pt x="560" y="96"/>
                  <a:pt x="560" y="96"/>
                  <a:pt x="560" y="96"/>
                </a:cubicBezTo>
                <a:cubicBezTo>
                  <a:pt x="561" y="96"/>
                  <a:pt x="561" y="96"/>
                  <a:pt x="561" y="96"/>
                </a:cubicBezTo>
                <a:cubicBezTo>
                  <a:pt x="561" y="97"/>
                  <a:pt x="561" y="97"/>
                  <a:pt x="561" y="97"/>
                </a:cubicBezTo>
                <a:moveTo>
                  <a:pt x="95" y="162"/>
                </a:moveTo>
                <a:cubicBezTo>
                  <a:pt x="95" y="162"/>
                  <a:pt x="95" y="162"/>
                  <a:pt x="95" y="162"/>
                </a:cubicBezTo>
                <a:cubicBezTo>
                  <a:pt x="95" y="162"/>
                  <a:pt x="95" y="162"/>
                  <a:pt x="95" y="162"/>
                </a:cubicBezTo>
                <a:cubicBezTo>
                  <a:pt x="95" y="162"/>
                  <a:pt x="95" y="162"/>
                  <a:pt x="95" y="161"/>
                </a:cubicBezTo>
                <a:cubicBezTo>
                  <a:pt x="95" y="162"/>
                  <a:pt x="95" y="162"/>
                  <a:pt x="95" y="162"/>
                </a:cubicBezTo>
                <a:moveTo>
                  <a:pt x="459" y="137"/>
                </a:moveTo>
                <a:cubicBezTo>
                  <a:pt x="459" y="136"/>
                  <a:pt x="459" y="136"/>
                  <a:pt x="459" y="136"/>
                </a:cubicBezTo>
                <a:cubicBezTo>
                  <a:pt x="459" y="136"/>
                  <a:pt x="459" y="136"/>
                  <a:pt x="459" y="136"/>
                </a:cubicBezTo>
                <a:cubicBezTo>
                  <a:pt x="459" y="136"/>
                  <a:pt x="459" y="136"/>
                  <a:pt x="460" y="136"/>
                </a:cubicBezTo>
                <a:cubicBezTo>
                  <a:pt x="460" y="136"/>
                  <a:pt x="459" y="136"/>
                  <a:pt x="459" y="137"/>
                </a:cubicBezTo>
                <a:moveTo>
                  <a:pt x="93" y="166"/>
                </a:moveTo>
                <a:cubicBezTo>
                  <a:pt x="94" y="167"/>
                  <a:pt x="93" y="167"/>
                  <a:pt x="93" y="167"/>
                </a:cubicBezTo>
                <a:cubicBezTo>
                  <a:pt x="93" y="166"/>
                  <a:pt x="93" y="166"/>
                  <a:pt x="93" y="166"/>
                </a:cubicBezTo>
                <a:moveTo>
                  <a:pt x="560" y="169"/>
                </a:moveTo>
                <a:cubicBezTo>
                  <a:pt x="561" y="169"/>
                  <a:pt x="561" y="169"/>
                  <a:pt x="561" y="170"/>
                </a:cubicBezTo>
                <a:cubicBezTo>
                  <a:pt x="561" y="170"/>
                  <a:pt x="560" y="170"/>
                  <a:pt x="560" y="170"/>
                </a:cubicBezTo>
                <a:moveTo>
                  <a:pt x="560" y="173"/>
                </a:moveTo>
                <a:cubicBezTo>
                  <a:pt x="561" y="173"/>
                  <a:pt x="561" y="173"/>
                  <a:pt x="561" y="173"/>
                </a:cubicBezTo>
                <a:cubicBezTo>
                  <a:pt x="561" y="174"/>
                  <a:pt x="560" y="174"/>
                  <a:pt x="560" y="174"/>
                </a:cubicBezTo>
                <a:moveTo>
                  <a:pt x="620" y="134"/>
                </a:moveTo>
                <a:cubicBezTo>
                  <a:pt x="620" y="135"/>
                  <a:pt x="620" y="135"/>
                  <a:pt x="619" y="135"/>
                </a:cubicBezTo>
                <a:cubicBezTo>
                  <a:pt x="619" y="134"/>
                  <a:pt x="619" y="134"/>
                  <a:pt x="619" y="134"/>
                </a:cubicBezTo>
                <a:moveTo>
                  <a:pt x="185" y="146"/>
                </a:moveTo>
                <a:cubicBezTo>
                  <a:pt x="185" y="146"/>
                  <a:pt x="185" y="146"/>
                  <a:pt x="185" y="146"/>
                </a:cubicBezTo>
                <a:cubicBezTo>
                  <a:pt x="185" y="146"/>
                  <a:pt x="185" y="146"/>
                  <a:pt x="185" y="146"/>
                </a:cubicBezTo>
                <a:cubicBezTo>
                  <a:pt x="185" y="146"/>
                  <a:pt x="185" y="145"/>
                  <a:pt x="185" y="145"/>
                </a:cubicBezTo>
                <a:cubicBezTo>
                  <a:pt x="185" y="145"/>
                  <a:pt x="185" y="146"/>
                  <a:pt x="185" y="146"/>
                </a:cubicBezTo>
                <a:moveTo>
                  <a:pt x="639" y="146"/>
                </a:moveTo>
                <a:cubicBezTo>
                  <a:pt x="639" y="146"/>
                  <a:pt x="639" y="146"/>
                  <a:pt x="639" y="146"/>
                </a:cubicBezTo>
                <a:cubicBezTo>
                  <a:pt x="638" y="146"/>
                  <a:pt x="638" y="146"/>
                  <a:pt x="638" y="146"/>
                </a:cubicBezTo>
                <a:cubicBezTo>
                  <a:pt x="638" y="146"/>
                  <a:pt x="638" y="145"/>
                  <a:pt x="638" y="145"/>
                </a:cubicBezTo>
                <a:cubicBezTo>
                  <a:pt x="638" y="145"/>
                  <a:pt x="638" y="145"/>
                  <a:pt x="638" y="145"/>
                </a:cubicBezTo>
                <a:cubicBezTo>
                  <a:pt x="639" y="145"/>
                  <a:pt x="639" y="146"/>
                  <a:pt x="639" y="146"/>
                </a:cubicBezTo>
                <a:moveTo>
                  <a:pt x="465" y="137"/>
                </a:moveTo>
                <a:cubicBezTo>
                  <a:pt x="465" y="137"/>
                  <a:pt x="465" y="137"/>
                  <a:pt x="465" y="137"/>
                </a:cubicBezTo>
                <a:cubicBezTo>
                  <a:pt x="465" y="137"/>
                  <a:pt x="465" y="138"/>
                  <a:pt x="465" y="138"/>
                </a:cubicBezTo>
                <a:cubicBezTo>
                  <a:pt x="465" y="137"/>
                  <a:pt x="465" y="137"/>
                  <a:pt x="465" y="137"/>
                </a:cubicBezTo>
                <a:cubicBezTo>
                  <a:pt x="465" y="137"/>
                  <a:pt x="465" y="137"/>
                  <a:pt x="465" y="137"/>
                </a:cubicBezTo>
                <a:moveTo>
                  <a:pt x="257" y="156"/>
                </a:moveTo>
                <a:cubicBezTo>
                  <a:pt x="256" y="156"/>
                  <a:pt x="256" y="157"/>
                  <a:pt x="256" y="157"/>
                </a:cubicBezTo>
                <a:cubicBezTo>
                  <a:pt x="256" y="156"/>
                  <a:pt x="256" y="156"/>
                  <a:pt x="256" y="156"/>
                </a:cubicBezTo>
                <a:cubicBezTo>
                  <a:pt x="256" y="156"/>
                  <a:pt x="256" y="156"/>
                  <a:pt x="256" y="156"/>
                </a:cubicBezTo>
                <a:cubicBezTo>
                  <a:pt x="256" y="156"/>
                  <a:pt x="256" y="156"/>
                  <a:pt x="256" y="156"/>
                </a:cubicBezTo>
                <a:cubicBezTo>
                  <a:pt x="256" y="156"/>
                  <a:pt x="256" y="156"/>
                  <a:pt x="257" y="156"/>
                </a:cubicBezTo>
                <a:moveTo>
                  <a:pt x="81" y="159"/>
                </a:moveTo>
                <a:cubicBezTo>
                  <a:pt x="80" y="159"/>
                  <a:pt x="80" y="159"/>
                  <a:pt x="80" y="159"/>
                </a:cubicBezTo>
                <a:cubicBezTo>
                  <a:pt x="80" y="158"/>
                  <a:pt x="80" y="158"/>
                  <a:pt x="81" y="158"/>
                </a:cubicBezTo>
                <a:cubicBezTo>
                  <a:pt x="81" y="158"/>
                  <a:pt x="81" y="158"/>
                  <a:pt x="81" y="159"/>
                </a:cubicBezTo>
                <a:moveTo>
                  <a:pt x="95" y="159"/>
                </a:moveTo>
                <a:cubicBezTo>
                  <a:pt x="95" y="159"/>
                  <a:pt x="95" y="160"/>
                  <a:pt x="94" y="160"/>
                </a:cubicBezTo>
                <a:cubicBezTo>
                  <a:pt x="94" y="159"/>
                  <a:pt x="95" y="159"/>
                  <a:pt x="95" y="159"/>
                </a:cubicBezTo>
                <a:moveTo>
                  <a:pt x="87" y="161"/>
                </a:moveTo>
                <a:cubicBezTo>
                  <a:pt x="87" y="161"/>
                  <a:pt x="86" y="161"/>
                  <a:pt x="86" y="161"/>
                </a:cubicBezTo>
                <a:cubicBezTo>
                  <a:pt x="86" y="161"/>
                  <a:pt x="86" y="161"/>
                  <a:pt x="86" y="160"/>
                </a:cubicBezTo>
                <a:cubicBezTo>
                  <a:pt x="87" y="160"/>
                  <a:pt x="87" y="160"/>
                  <a:pt x="87" y="160"/>
                </a:cubicBezTo>
                <a:cubicBezTo>
                  <a:pt x="87" y="161"/>
                  <a:pt x="87" y="161"/>
                  <a:pt x="87" y="161"/>
                </a:cubicBezTo>
                <a:moveTo>
                  <a:pt x="461" y="136"/>
                </a:moveTo>
                <a:cubicBezTo>
                  <a:pt x="461" y="136"/>
                  <a:pt x="461" y="137"/>
                  <a:pt x="461" y="137"/>
                </a:cubicBezTo>
                <a:cubicBezTo>
                  <a:pt x="461" y="137"/>
                  <a:pt x="461" y="137"/>
                  <a:pt x="461" y="136"/>
                </a:cubicBezTo>
                <a:cubicBezTo>
                  <a:pt x="461" y="136"/>
                  <a:pt x="461" y="136"/>
                  <a:pt x="461" y="136"/>
                </a:cubicBezTo>
                <a:cubicBezTo>
                  <a:pt x="461" y="136"/>
                  <a:pt x="461" y="136"/>
                  <a:pt x="461" y="136"/>
                </a:cubicBezTo>
                <a:moveTo>
                  <a:pt x="133" y="210"/>
                </a:moveTo>
                <a:cubicBezTo>
                  <a:pt x="133" y="210"/>
                  <a:pt x="133" y="211"/>
                  <a:pt x="133" y="211"/>
                </a:cubicBezTo>
                <a:cubicBezTo>
                  <a:pt x="133" y="211"/>
                  <a:pt x="133" y="210"/>
                  <a:pt x="133" y="210"/>
                </a:cubicBezTo>
                <a:cubicBezTo>
                  <a:pt x="133" y="210"/>
                  <a:pt x="133" y="210"/>
                  <a:pt x="133" y="210"/>
                </a:cubicBezTo>
                <a:cubicBezTo>
                  <a:pt x="133" y="210"/>
                  <a:pt x="133" y="210"/>
                  <a:pt x="133" y="210"/>
                </a:cubicBezTo>
                <a:moveTo>
                  <a:pt x="184" y="132"/>
                </a:moveTo>
                <a:cubicBezTo>
                  <a:pt x="183" y="133"/>
                  <a:pt x="183" y="133"/>
                  <a:pt x="183" y="133"/>
                </a:cubicBezTo>
                <a:cubicBezTo>
                  <a:pt x="182" y="132"/>
                  <a:pt x="183" y="132"/>
                  <a:pt x="183" y="132"/>
                </a:cubicBezTo>
                <a:cubicBezTo>
                  <a:pt x="183" y="132"/>
                  <a:pt x="184" y="132"/>
                  <a:pt x="184" y="132"/>
                </a:cubicBezTo>
                <a:cubicBezTo>
                  <a:pt x="184" y="132"/>
                  <a:pt x="184" y="132"/>
                  <a:pt x="184" y="132"/>
                </a:cubicBezTo>
                <a:moveTo>
                  <a:pt x="149" y="220"/>
                </a:moveTo>
                <a:cubicBezTo>
                  <a:pt x="149" y="220"/>
                  <a:pt x="149" y="220"/>
                  <a:pt x="149" y="220"/>
                </a:cubicBezTo>
                <a:cubicBezTo>
                  <a:pt x="149" y="220"/>
                  <a:pt x="149" y="219"/>
                  <a:pt x="149" y="219"/>
                </a:cubicBezTo>
                <a:cubicBezTo>
                  <a:pt x="149" y="219"/>
                  <a:pt x="149" y="220"/>
                  <a:pt x="149" y="220"/>
                </a:cubicBezTo>
                <a:cubicBezTo>
                  <a:pt x="149" y="220"/>
                  <a:pt x="149" y="220"/>
                  <a:pt x="149" y="220"/>
                </a:cubicBezTo>
                <a:moveTo>
                  <a:pt x="773" y="219"/>
                </a:moveTo>
                <a:cubicBezTo>
                  <a:pt x="773" y="219"/>
                  <a:pt x="774" y="219"/>
                  <a:pt x="773" y="220"/>
                </a:cubicBezTo>
                <a:cubicBezTo>
                  <a:pt x="773" y="220"/>
                  <a:pt x="773" y="220"/>
                  <a:pt x="773" y="220"/>
                </a:cubicBezTo>
                <a:moveTo>
                  <a:pt x="462" y="132"/>
                </a:moveTo>
                <a:cubicBezTo>
                  <a:pt x="461" y="132"/>
                  <a:pt x="461" y="132"/>
                  <a:pt x="461" y="132"/>
                </a:cubicBezTo>
                <a:cubicBezTo>
                  <a:pt x="461" y="132"/>
                  <a:pt x="461" y="132"/>
                  <a:pt x="461" y="132"/>
                </a:cubicBezTo>
                <a:cubicBezTo>
                  <a:pt x="461" y="131"/>
                  <a:pt x="461" y="131"/>
                  <a:pt x="461" y="131"/>
                </a:cubicBezTo>
                <a:cubicBezTo>
                  <a:pt x="461" y="131"/>
                  <a:pt x="461" y="131"/>
                  <a:pt x="462" y="132"/>
                </a:cubicBezTo>
                <a:moveTo>
                  <a:pt x="464" y="131"/>
                </a:moveTo>
                <a:cubicBezTo>
                  <a:pt x="464" y="131"/>
                  <a:pt x="464" y="131"/>
                  <a:pt x="463" y="131"/>
                </a:cubicBezTo>
                <a:cubicBezTo>
                  <a:pt x="464" y="130"/>
                  <a:pt x="464" y="130"/>
                  <a:pt x="464" y="130"/>
                </a:cubicBezTo>
                <a:cubicBezTo>
                  <a:pt x="464" y="130"/>
                  <a:pt x="464" y="130"/>
                  <a:pt x="464" y="131"/>
                </a:cubicBezTo>
                <a:cubicBezTo>
                  <a:pt x="464" y="131"/>
                  <a:pt x="464" y="131"/>
                  <a:pt x="464" y="131"/>
                </a:cubicBezTo>
                <a:moveTo>
                  <a:pt x="578" y="176"/>
                </a:moveTo>
                <a:cubicBezTo>
                  <a:pt x="578" y="176"/>
                  <a:pt x="578" y="177"/>
                  <a:pt x="578" y="176"/>
                </a:cubicBezTo>
                <a:cubicBezTo>
                  <a:pt x="577" y="176"/>
                  <a:pt x="577" y="176"/>
                  <a:pt x="577" y="176"/>
                </a:cubicBezTo>
                <a:moveTo>
                  <a:pt x="218" y="177"/>
                </a:moveTo>
                <a:cubicBezTo>
                  <a:pt x="218" y="177"/>
                  <a:pt x="217" y="177"/>
                  <a:pt x="217" y="178"/>
                </a:cubicBezTo>
                <a:cubicBezTo>
                  <a:pt x="217" y="177"/>
                  <a:pt x="217" y="177"/>
                  <a:pt x="217" y="177"/>
                </a:cubicBezTo>
                <a:cubicBezTo>
                  <a:pt x="217" y="177"/>
                  <a:pt x="217" y="177"/>
                  <a:pt x="217" y="177"/>
                </a:cubicBezTo>
                <a:moveTo>
                  <a:pt x="462" y="134"/>
                </a:moveTo>
                <a:cubicBezTo>
                  <a:pt x="461" y="134"/>
                  <a:pt x="461" y="135"/>
                  <a:pt x="461" y="135"/>
                </a:cubicBezTo>
                <a:cubicBezTo>
                  <a:pt x="461" y="135"/>
                  <a:pt x="461" y="134"/>
                  <a:pt x="461" y="134"/>
                </a:cubicBezTo>
                <a:cubicBezTo>
                  <a:pt x="461" y="134"/>
                  <a:pt x="461" y="134"/>
                  <a:pt x="461" y="134"/>
                </a:cubicBezTo>
                <a:cubicBezTo>
                  <a:pt x="461" y="134"/>
                  <a:pt x="461" y="134"/>
                  <a:pt x="462" y="134"/>
                </a:cubicBezTo>
                <a:moveTo>
                  <a:pt x="581" y="179"/>
                </a:moveTo>
                <a:cubicBezTo>
                  <a:pt x="581" y="180"/>
                  <a:pt x="581" y="180"/>
                  <a:pt x="581" y="180"/>
                </a:cubicBezTo>
                <a:cubicBezTo>
                  <a:pt x="581" y="180"/>
                  <a:pt x="581" y="180"/>
                  <a:pt x="581" y="180"/>
                </a:cubicBezTo>
                <a:cubicBezTo>
                  <a:pt x="580" y="180"/>
                  <a:pt x="580" y="180"/>
                  <a:pt x="580" y="180"/>
                </a:cubicBezTo>
                <a:cubicBezTo>
                  <a:pt x="580" y="180"/>
                  <a:pt x="580" y="180"/>
                  <a:pt x="581" y="179"/>
                </a:cubicBezTo>
                <a:moveTo>
                  <a:pt x="459" y="134"/>
                </a:moveTo>
                <a:cubicBezTo>
                  <a:pt x="459" y="134"/>
                  <a:pt x="459" y="134"/>
                  <a:pt x="459" y="135"/>
                </a:cubicBezTo>
                <a:cubicBezTo>
                  <a:pt x="459" y="135"/>
                  <a:pt x="459" y="135"/>
                  <a:pt x="459" y="135"/>
                </a:cubicBezTo>
                <a:cubicBezTo>
                  <a:pt x="459" y="135"/>
                  <a:pt x="459" y="134"/>
                  <a:pt x="459" y="134"/>
                </a:cubicBezTo>
                <a:cubicBezTo>
                  <a:pt x="459" y="134"/>
                  <a:pt x="459" y="134"/>
                  <a:pt x="459" y="134"/>
                </a:cubicBezTo>
                <a:moveTo>
                  <a:pt x="633" y="186"/>
                </a:moveTo>
                <a:cubicBezTo>
                  <a:pt x="633" y="186"/>
                  <a:pt x="632" y="186"/>
                  <a:pt x="632" y="186"/>
                </a:cubicBezTo>
                <a:cubicBezTo>
                  <a:pt x="633" y="185"/>
                  <a:pt x="633" y="185"/>
                  <a:pt x="633" y="186"/>
                </a:cubicBezTo>
                <a:cubicBezTo>
                  <a:pt x="633" y="186"/>
                  <a:pt x="633" y="186"/>
                  <a:pt x="633" y="186"/>
                </a:cubicBezTo>
                <a:cubicBezTo>
                  <a:pt x="633" y="186"/>
                  <a:pt x="633" y="186"/>
                  <a:pt x="633" y="186"/>
                </a:cubicBezTo>
                <a:moveTo>
                  <a:pt x="626" y="187"/>
                </a:moveTo>
                <a:cubicBezTo>
                  <a:pt x="626" y="187"/>
                  <a:pt x="626" y="187"/>
                  <a:pt x="626" y="186"/>
                </a:cubicBezTo>
                <a:cubicBezTo>
                  <a:pt x="626" y="186"/>
                  <a:pt x="626" y="186"/>
                  <a:pt x="627" y="187"/>
                </a:cubicBezTo>
                <a:cubicBezTo>
                  <a:pt x="627" y="187"/>
                  <a:pt x="627" y="187"/>
                  <a:pt x="627" y="187"/>
                </a:cubicBezTo>
                <a:cubicBezTo>
                  <a:pt x="626" y="187"/>
                  <a:pt x="626" y="187"/>
                  <a:pt x="626" y="187"/>
                </a:cubicBezTo>
                <a:moveTo>
                  <a:pt x="578" y="189"/>
                </a:moveTo>
                <a:cubicBezTo>
                  <a:pt x="578" y="189"/>
                  <a:pt x="577" y="188"/>
                  <a:pt x="577" y="188"/>
                </a:cubicBezTo>
                <a:cubicBezTo>
                  <a:pt x="578" y="188"/>
                  <a:pt x="578" y="188"/>
                  <a:pt x="578" y="188"/>
                </a:cubicBezTo>
                <a:cubicBezTo>
                  <a:pt x="578" y="189"/>
                  <a:pt x="578" y="189"/>
                  <a:pt x="578" y="189"/>
                </a:cubicBezTo>
                <a:cubicBezTo>
                  <a:pt x="578" y="189"/>
                  <a:pt x="578" y="189"/>
                  <a:pt x="578" y="189"/>
                </a:cubicBezTo>
                <a:moveTo>
                  <a:pt x="589" y="196"/>
                </a:moveTo>
                <a:cubicBezTo>
                  <a:pt x="588" y="197"/>
                  <a:pt x="588" y="196"/>
                  <a:pt x="588" y="196"/>
                </a:cubicBezTo>
                <a:cubicBezTo>
                  <a:pt x="588" y="196"/>
                  <a:pt x="589" y="196"/>
                  <a:pt x="589" y="196"/>
                </a:cubicBezTo>
                <a:moveTo>
                  <a:pt x="689" y="206"/>
                </a:moveTo>
                <a:cubicBezTo>
                  <a:pt x="689" y="206"/>
                  <a:pt x="689" y="206"/>
                  <a:pt x="689" y="206"/>
                </a:cubicBezTo>
                <a:cubicBezTo>
                  <a:pt x="689" y="207"/>
                  <a:pt x="689" y="207"/>
                  <a:pt x="689" y="207"/>
                </a:cubicBezTo>
                <a:cubicBezTo>
                  <a:pt x="689" y="207"/>
                  <a:pt x="688" y="207"/>
                  <a:pt x="688" y="207"/>
                </a:cubicBezTo>
                <a:cubicBezTo>
                  <a:pt x="688" y="207"/>
                  <a:pt x="688" y="207"/>
                  <a:pt x="688" y="207"/>
                </a:cubicBezTo>
                <a:cubicBezTo>
                  <a:pt x="688" y="206"/>
                  <a:pt x="689" y="206"/>
                  <a:pt x="689" y="206"/>
                </a:cubicBezTo>
                <a:moveTo>
                  <a:pt x="716" y="451"/>
                </a:moveTo>
                <a:cubicBezTo>
                  <a:pt x="716" y="451"/>
                  <a:pt x="716" y="451"/>
                  <a:pt x="716" y="451"/>
                </a:cubicBezTo>
                <a:cubicBezTo>
                  <a:pt x="717" y="451"/>
                  <a:pt x="716" y="452"/>
                  <a:pt x="716" y="452"/>
                </a:cubicBezTo>
                <a:cubicBezTo>
                  <a:pt x="716" y="451"/>
                  <a:pt x="716" y="451"/>
                  <a:pt x="716" y="451"/>
                </a:cubicBezTo>
                <a:cubicBezTo>
                  <a:pt x="716" y="451"/>
                  <a:pt x="716" y="451"/>
                  <a:pt x="716" y="451"/>
                </a:cubicBezTo>
                <a:moveTo>
                  <a:pt x="714" y="455"/>
                </a:moveTo>
                <a:cubicBezTo>
                  <a:pt x="714" y="455"/>
                  <a:pt x="714" y="455"/>
                  <a:pt x="714" y="455"/>
                </a:cubicBezTo>
                <a:cubicBezTo>
                  <a:pt x="715" y="455"/>
                  <a:pt x="715" y="455"/>
                  <a:pt x="715" y="455"/>
                </a:cubicBezTo>
                <a:moveTo>
                  <a:pt x="716" y="457"/>
                </a:moveTo>
                <a:cubicBezTo>
                  <a:pt x="716" y="457"/>
                  <a:pt x="717" y="457"/>
                  <a:pt x="716" y="458"/>
                </a:cubicBezTo>
                <a:cubicBezTo>
                  <a:pt x="716" y="458"/>
                  <a:pt x="716" y="458"/>
                  <a:pt x="716" y="458"/>
                </a:cubicBezTo>
                <a:moveTo>
                  <a:pt x="104" y="462"/>
                </a:moveTo>
                <a:cubicBezTo>
                  <a:pt x="104" y="462"/>
                  <a:pt x="104" y="462"/>
                  <a:pt x="104" y="462"/>
                </a:cubicBezTo>
                <a:cubicBezTo>
                  <a:pt x="103" y="462"/>
                  <a:pt x="103" y="462"/>
                  <a:pt x="103" y="462"/>
                </a:cubicBezTo>
                <a:cubicBezTo>
                  <a:pt x="103" y="461"/>
                  <a:pt x="103" y="461"/>
                  <a:pt x="103" y="461"/>
                </a:cubicBezTo>
                <a:cubicBezTo>
                  <a:pt x="103" y="461"/>
                  <a:pt x="103" y="461"/>
                  <a:pt x="103" y="461"/>
                </a:cubicBezTo>
                <a:cubicBezTo>
                  <a:pt x="104" y="461"/>
                  <a:pt x="104" y="462"/>
                  <a:pt x="104" y="462"/>
                </a:cubicBezTo>
                <a:moveTo>
                  <a:pt x="108" y="462"/>
                </a:moveTo>
                <a:cubicBezTo>
                  <a:pt x="108" y="462"/>
                  <a:pt x="109" y="462"/>
                  <a:pt x="109" y="462"/>
                </a:cubicBezTo>
                <a:cubicBezTo>
                  <a:pt x="108" y="463"/>
                  <a:pt x="108" y="463"/>
                  <a:pt x="108" y="463"/>
                </a:cubicBezTo>
                <a:cubicBezTo>
                  <a:pt x="108" y="463"/>
                  <a:pt x="108" y="463"/>
                  <a:pt x="108" y="463"/>
                </a:cubicBezTo>
                <a:cubicBezTo>
                  <a:pt x="108" y="463"/>
                  <a:pt x="108" y="463"/>
                  <a:pt x="108" y="463"/>
                </a:cubicBezTo>
                <a:cubicBezTo>
                  <a:pt x="108" y="462"/>
                  <a:pt x="108" y="462"/>
                  <a:pt x="108" y="462"/>
                </a:cubicBezTo>
                <a:moveTo>
                  <a:pt x="105" y="464"/>
                </a:moveTo>
                <a:cubicBezTo>
                  <a:pt x="105" y="464"/>
                  <a:pt x="105" y="464"/>
                  <a:pt x="105" y="463"/>
                </a:cubicBezTo>
                <a:cubicBezTo>
                  <a:pt x="105" y="463"/>
                  <a:pt x="106" y="463"/>
                  <a:pt x="106" y="464"/>
                </a:cubicBezTo>
                <a:cubicBezTo>
                  <a:pt x="106" y="464"/>
                  <a:pt x="106" y="464"/>
                  <a:pt x="106" y="464"/>
                </a:cubicBezTo>
                <a:cubicBezTo>
                  <a:pt x="106" y="464"/>
                  <a:pt x="106" y="464"/>
                  <a:pt x="105" y="464"/>
                </a:cubicBezTo>
                <a:moveTo>
                  <a:pt x="363" y="56"/>
                </a:moveTo>
                <a:cubicBezTo>
                  <a:pt x="363" y="56"/>
                  <a:pt x="363" y="56"/>
                  <a:pt x="362" y="56"/>
                </a:cubicBezTo>
                <a:cubicBezTo>
                  <a:pt x="362" y="56"/>
                  <a:pt x="362" y="56"/>
                  <a:pt x="362" y="55"/>
                </a:cubicBezTo>
                <a:cubicBezTo>
                  <a:pt x="362" y="55"/>
                  <a:pt x="362" y="55"/>
                  <a:pt x="362" y="55"/>
                </a:cubicBezTo>
                <a:cubicBezTo>
                  <a:pt x="363" y="55"/>
                  <a:pt x="363" y="56"/>
                  <a:pt x="363" y="56"/>
                </a:cubicBezTo>
                <a:moveTo>
                  <a:pt x="711" y="470"/>
                </a:moveTo>
                <a:cubicBezTo>
                  <a:pt x="711" y="470"/>
                  <a:pt x="711" y="470"/>
                  <a:pt x="711" y="470"/>
                </a:cubicBezTo>
                <a:cubicBezTo>
                  <a:pt x="711" y="470"/>
                  <a:pt x="711" y="470"/>
                  <a:pt x="710" y="470"/>
                </a:cubicBezTo>
                <a:cubicBezTo>
                  <a:pt x="710" y="470"/>
                  <a:pt x="710" y="470"/>
                  <a:pt x="710" y="470"/>
                </a:cubicBezTo>
                <a:cubicBezTo>
                  <a:pt x="710" y="470"/>
                  <a:pt x="710" y="470"/>
                  <a:pt x="711" y="470"/>
                </a:cubicBezTo>
                <a:moveTo>
                  <a:pt x="219" y="64"/>
                </a:moveTo>
                <a:cubicBezTo>
                  <a:pt x="218" y="64"/>
                  <a:pt x="218" y="64"/>
                  <a:pt x="218" y="65"/>
                </a:cubicBezTo>
                <a:cubicBezTo>
                  <a:pt x="218" y="65"/>
                  <a:pt x="218" y="64"/>
                  <a:pt x="218" y="64"/>
                </a:cubicBezTo>
                <a:cubicBezTo>
                  <a:pt x="218" y="64"/>
                  <a:pt x="218" y="64"/>
                  <a:pt x="218" y="64"/>
                </a:cubicBezTo>
                <a:cubicBezTo>
                  <a:pt x="218" y="64"/>
                  <a:pt x="218" y="64"/>
                  <a:pt x="219" y="64"/>
                </a:cubicBezTo>
                <a:moveTo>
                  <a:pt x="178" y="64"/>
                </a:moveTo>
                <a:cubicBezTo>
                  <a:pt x="179" y="64"/>
                  <a:pt x="179" y="64"/>
                  <a:pt x="179" y="64"/>
                </a:cubicBezTo>
                <a:cubicBezTo>
                  <a:pt x="179" y="64"/>
                  <a:pt x="179" y="64"/>
                  <a:pt x="178" y="65"/>
                </a:cubicBezTo>
                <a:cubicBezTo>
                  <a:pt x="178" y="65"/>
                  <a:pt x="178" y="65"/>
                  <a:pt x="178" y="65"/>
                </a:cubicBezTo>
                <a:cubicBezTo>
                  <a:pt x="178" y="65"/>
                  <a:pt x="178" y="64"/>
                  <a:pt x="178" y="64"/>
                </a:cubicBezTo>
                <a:cubicBezTo>
                  <a:pt x="178" y="64"/>
                  <a:pt x="178" y="64"/>
                  <a:pt x="178" y="64"/>
                </a:cubicBezTo>
                <a:moveTo>
                  <a:pt x="215" y="61"/>
                </a:moveTo>
                <a:cubicBezTo>
                  <a:pt x="215" y="60"/>
                  <a:pt x="215" y="60"/>
                  <a:pt x="215" y="60"/>
                </a:cubicBezTo>
                <a:cubicBezTo>
                  <a:pt x="215" y="60"/>
                  <a:pt x="216" y="60"/>
                  <a:pt x="216" y="60"/>
                </a:cubicBezTo>
                <a:cubicBezTo>
                  <a:pt x="216" y="60"/>
                  <a:pt x="215" y="61"/>
                  <a:pt x="215" y="61"/>
                </a:cubicBezTo>
                <a:cubicBezTo>
                  <a:pt x="215" y="61"/>
                  <a:pt x="215" y="61"/>
                  <a:pt x="215" y="61"/>
                </a:cubicBezTo>
                <a:moveTo>
                  <a:pt x="189" y="60"/>
                </a:moveTo>
                <a:cubicBezTo>
                  <a:pt x="189" y="60"/>
                  <a:pt x="188" y="59"/>
                  <a:pt x="188" y="59"/>
                </a:cubicBezTo>
                <a:cubicBezTo>
                  <a:pt x="189" y="59"/>
                  <a:pt x="189" y="59"/>
                  <a:pt x="189" y="59"/>
                </a:cubicBezTo>
                <a:cubicBezTo>
                  <a:pt x="189" y="60"/>
                  <a:pt x="189" y="60"/>
                  <a:pt x="189" y="60"/>
                </a:cubicBezTo>
                <a:cubicBezTo>
                  <a:pt x="189" y="60"/>
                  <a:pt x="189" y="60"/>
                  <a:pt x="189" y="60"/>
                </a:cubicBezTo>
                <a:moveTo>
                  <a:pt x="365" y="57"/>
                </a:moveTo>
                <a:cubicBezTo>
                  <a:pt x="365" y="57"/>
                  <a:pt x="365" y="57"/>
                  <a:pt x="365" y="57"/>
                </a:cubicBezTo>
                <a:cubicBezTo>
                  <a:pt x="365" y="56"/>
                  <a:pt x="365" y="56"/>
                  <a:pt x="365" y="56"/>
                </a:cubicBezTo>
                <a:cubicBezTo>
                  <a:pt x="365" y="56"/>
                  <a:pt x="366" y="56"/>
                  <a:pt x="366" y="57"/>
                </a:cubicBezTo>
                <a:cubicBezTo>
                  <a:pt x="366" y="57"/>
                  <a:pt x="365" y="57"/>
                  <a:pt x="365" y="57"/>
                </a:cubicBezTo>
                <a:moveTo>
                  <a:pt x="717" y="449"/>
                </a:moveTo>
                <a:cubicBezTo>
                  <a:pt x="717" y="450"/>
                  <a:pt x="717" y="450"/>
                  <a:pt x="717" y="450"/>
                </a:cubicBezTo>
                <a:cubicBezTo>
                  <a:pt x="717" y="450"/>
                  <a:pt x="717" y="449"/>
                  <a:pt x="717" y="449"/>
                </a:cubicBezTo>
                <a:cubicBezTo>
                  <a:pt x="717" y="449"/>
                  <a:pt x="717" y="449"/>
                  <a:pt x="717" y="449"/>
                </a:cubicBezTo>
                <a:cubicBezTo>
                  <a:pt x="717" y="449"/>
                  <a:pt x="717" y="449"/>
                  <a:pt x="717" y="449"/>
                </a:cubicBezTo>
                <a:moveTo>
                  <a:pt x="366" y="53"/>
                </a:moveTo>
                <a:cubicBezTo>
                  <a:pt x="366" y="53"/>
                  <a:pt x="365" y="53"/>
                  <a:pt x="365" y="53"/>
                </a:cubicBezTo>
                <a:cubicBezTo>
                  <a:pt x="365" y="53"/>
                  <a:pt x="365" y="53"/>
                  <a:pt x="365" y="53"/>
                </a:cubicBezTo>
                <a:cubicBezTo>
                  <a:pt x="365" y="53"/>
                  <a:pt x="365" y="53"/>
                  <a:pt x="365" y="53"/>
                </a:cubicBezTo>
                <a:cubicBezTo>
                  <a:pt x="365" y="52"/>
                  <a:pt x="366" y="53"/>
                  <a:pt x="366" y="53"/>
                </a:cubicBezTo>
                <a:moveTo>
                  <a:pt x="231" y="52"/>
                </a:moveTo>
                <a:cubicBezTo>
                  <a:pt x="231" y="53"/>
                  <a:pt x="231" y="53"/>
                  <a:pt x="231" y="53"/>
                </a:cubicBezTo>
                <a:cubicBezTo>
                  <a:pt x="231" y="53"/>
                  <a:pt x="231" y="53"/>
                  <a:pt x="231" y="53"/>
                </a:cubicBezTo>
                <a:cubicBezTo>
                  <a:pt x="230" y="53"/>
                  <a:pt x="230" y="53"/>
                  <a:pt x="230" y="53"/>
                </a:cubicBezTo>
                <a:cubicBezTo>
                  <a:pt x="230" y="53"/>
                  <a:pt x="230" y="52"/>
                  <a:pt x="231" y="52"/>
                </a:cubicBezTo>
                <a:moveTo>
                  <a:pt x="709" y="473"/>
                </a:moveTo>
                <a:cubicBezTo>
                  <a:pt x="709" y="473"/>
                  <a:pt x="708" y="473"/>
                  <a:pt x="708" y="473"/>
                </a:cubicBezTo>
                <a:cubicBezTo>
                  <a:pt x="709" y="472"/>
                  <a:pt x="709" y="473"/>
                  <a:pt x="709" y="473"/>
                </a:cubicBezTo>
                <a:cubicBezTo>
                  <a:pt x="709" y="473"/>
                  <a:pt x="709" y="473"/>
                  <a:pt x="709" y="473"/>
                </a:cubicBezTo>
                <a:cubicBezTo>
                  <a:pt x="709" y="474"/>
                  <a:pt x="709" y="473"/>
                  <a:pt x="709" y="473"/>
                </a:cubicBezTo>
                <a:moveTo>
                  <a:pt x="712" y="473"/>
                </a:moveTo>
                <a:cubicBezTo>
                  <a:pt x="712" y="473"/>
                  <a:pt x="712" y="473"/>
                  <a:pt x="712" y="473"/>
                </a:cubicBezTo>
                <a:cubicBezTo>
                  <a:pt x="712" y="473"/>
                  <a:pt x="712" y="473"/>
                  <a:pt x="711" y="473"/>
                </a:cubicBezTo>
                <a:cubicBezTo>
                  <a:pt x="711" y="474"/>
                  <a:pt x="711" y="474"/>
                  <a:pt x="711" y="473"/>
                </a:cubicBezTo>
                <a:cubicBezTo>
                  <a:pt x="711" y="473"/>
                  <a:pt x="711" y="473"/>
                  <a:pt x="711" y="473"/>
                </a:cubicBezTo>
                <a:cubicBezTo>
                  <a:pt x="711" y="473"/>
                  <a:pt x="711" y="473"/>
                  <a:pt x="712" y="473"/>
                </a:cubicBezTo>
                <a:moveTo>
                  <a:pt x="368" y="55"/>
                </a:moveTo>
                <a:cubicBezTo>
                  <a:pt x="368" y="55"/>
                  <a:pt x="368" y="55"/>
                  <a:pt x="368" y="55"/>
                </a:cubicBezTo>
                <a:cubicBezTo>
                  <a:pt x="368" y="54"/>
                  <a:pt x="368" y="54"/>
                  <a:pt x="369" y="55"/>
                </a:cubicBezTo>
                <a:cubicBezTo>
                  <a:pt x="369" y="55"/>
                  <a:pt x="369" y="55"/>
                  <a:pt x="369" y="55"/>
                </a:cubicBezTo>
                <a:moveTo>
                  <a:pt x="704" y="476"/>
                </a:moveTo>
                <a:cubicBezTo>
                  <a:pt x="704" y="476"/>
                  <a:pt x="704" y="475"/>
                  <a:pt x="705" y="476"/>
                </a:cubicBezTo>
                <a:cubicBezTo>
                  <a:pt x="705" y="476"/>
                  <a:pt x="705" y="476"/>
                  <a:pt x="705" y="476"/>
                </a:cubicBezTo>
                <a:moveTo>
                  <a:pt x="18" y="374"/>
                </a:moveTo>
                <a:cubicBezTo>
                  <a:pt x="18" y="374"/>
                  <a:pt x="18" y="374"/>
                  <a:pt x="18" y="374"/>
                </a:cubicBezTo>
                <a:cubicBezTo>
                  <a:pt x="18" y="375"/>
                  <a:pt x="18" y="375"/>
                  <a:pt x="18" y="375"/>
                </a:cubicBezTo>
                <a:moveTo>
                  <a:pt x="82" y="377"/>
                </a:moveTo>
                <a:cubicBezTo>
                  <a:pt x="82" y="377"/>
                  <a:pt x="82" y="378"/>
                  <a:pt x="82" y="378"/>
                </a:cubicBezTo>
                <a:cubicBezTo>
                  <a:pt x="82" y="377"/>
                  <a:pt x="81" y="377"/>
                  <a:pt x="81" y="377"/>
                </a:cubicBezTo>
                <a:cubicBezTo>
                  <a:pt x="81" y="377"/>
                  <a:pt x="81" y="377"/>
                  <a:pt x="81" y="377"/>
                </a:cubicBezTo>
                <a:cubicBezTo>
                  <a:pt x="81" y="377"/>
                  <a:pt x="81" y="377"/>
                  <a:pt x="82" y="377"/>
                </a:cubicBezTo>
                <a:cubicBezTo>
                  <a:pt x="82" y="377"/>
                  <a:pt x="82" y="377"/>
                  <a:pt x="82" y="377"/>
                </a:cubicBezTo>
                <a:moveTo>
                  <a:pt x="81" y="379"/>
                </a:moveTo>
                <a:cubicBezTo>
                  <a:pt x="82" y="379"/>
                  <a:pt x="82" y="379"/>
                  <a:pt x="82" y="379"/>
                </a:cubicBezTo>
                <a:cubicBezTo>
                  <a:pt x="82" y="379"/>
                  <a:pt x="82" y="379"/>
                  <a:pt x="82" y="379"/>
                </a:cubicBezTo>
                <a:cubicBezTo>
                  <a:pt x="82" y="379"/>
                  <a:pt x="81" y="379"/>
                  <a:pt x="81" y="379"/>
                </a:cubicBezTo>
                <a:cubicBezTo>
                  <a:pt x="81" y="379"/>
                  <a:pt x="81" y="379"/>
                  <a:pt x="81" y="379"/>
                </a:cubicBezTo>
                <a:moveTo>
                  <a:pt x="288" y="79"/>
                </a:moveTo>
                <a:cubicBezTo>
                  <a:pt x="289" y="79"/>
                  <a:pt x="289" y="79"/>
                  <a:pt x="289" y="80"/>
                </a:cubicBezTo>
                <a:cubicBezTo>
                  <a:pt x="289" y="80"/>
                  <a:pt x="289" y="80"/>
                  <a:pt x="288" y="80"/>
                </a:cubicBezTo>
                <a:cubicBezTo>
                  <a:pt x="288" y="80"/>
                  <a:pt x="288" y="79"/>
                  <a:pt x="288" y="79"/>
                </a:cubicBezTo>
                <a:cubicBezTo>
                  <a:pt x="288" y="79"/>
                  <a:pt x="288" y="79"/>
                  <a:pt x="288" y="79"/>
                </a:cubicBezTo>
                <a:moveTo>
                  <a:pt x="287" y="79"/>
                </a:moveTo>
                <a:cubicBezTo>
                  <a:pt x="287" y="79"/>
                  <a:pt x="287" y="80"/>
                  <a:pt x="287" y="80"/>
                </a:cubicBezTo>
                <a:cubicBezTo>
                  <a:pt x="286" y="80"/>
                  <a:pt x="286" y="80"/>
                  <a:pt x="286" y="80"/>
                </a:cubicBezTo>
                <a:cubicBezTo>
                  <a:pt x="286" y="79"/>
                  <a:pt x="286" y="79"/>
                  <a:pt x="287" y="79"/>
                </a:cubicBezTo>
                <a:cubicBezTo>
                  <a:pt x="287" y="79"/>
                  <a:pt x="287" y="79"/>
                  <a:pt x="287" y="79"/>
                </a:cubicBezTo>
                <a:moveTo>
                  <a:pt x="755" y="389"/>
                </a:moveTo>
                <a:cubicBezTo>
                  <a:pt x="754" y="389"/>
                  <a:pt x="754" y="389"/>
                  <a:pt x="754" y="389"/>
                </a:cubicBezTo>
                <a:cubicBezTo>
                  <a:pt x="754" y="389"/>
                  <a:pt x="754" y="389"/>
                  <a:pt x="754" y="389"/>
                </a:cubicBezTo>
                <a:cubicBezTo>
                  <a:pt x="754" y="388"/>
                  <a:pt x="754" y="388"/>
                  <a:pt x="754" y="388"/>
                </a:cubicBezTo>
                <a:cubicBezTo>
                  <a:pt x="754" y="388"/>
                  <a:pt x="755" y="388"/>
                  <a:pt x="755" y="389"/>
                </a:cubicBezTo>
                <a:moveTo>
                  <a:pt x="726" y="367"/>
                </a:moveTo>
                <a:cubicBezTo>
                  <a:pt x="726" y="367"/>
                  <a:pt x="726" y="367"/>
                  <a:pt x="726" y="367"/>
                </a:cubicBezTo>
                <a:cubicBezTo>
                  <a:pt x="725" y="367"/>
                  <a:pt x="725" y="367"/>
                  <a:pt x="726" y="366"/>
                </a:cubicBezTo>
                <a:cubicBezTo>
                  <a:pt x="726" y="366"/>
                  <a:pt x="726" y="366"/>
                  <a:pt x="726" y="366"/>
                </a:cubicBezTo>
                <a:cubicBezTo>
                  <a:pt x="726" y="366"/>
                  <a:pt x="726" y="367"/>
                  <a:pt x="726" y="367"/>
                </a:cubicBezTo>
                <a:moveTo>
                  <a:pt x="566" y="89"/>
                </a:moveTo>
                <a:cubicBezTo>
                  <a:pt x="566" y="89"/>
                  <a:pt x="566" y="89"/>
                  <a:pt x="566" y="89"/>
                </a:cubicBezTo>
                <a:cubicBezTo>
                  <a:pt x="566" y="89"/>
                  <a:pt x="566" y="89"/>
                  <a:pt x="566" y="89"/>
                </a:cubicBezTo>
                <a:cubicBezTo>
                  <a:pt x="567" y="89"/>
                  <a:pt x="567" y="89"/>
                  <a:pt x="567" y="89"/>
                </a:cubicBezTo>
                <a:cubicBezTo>
                  <a:pt x="567" y="89"/>
                  <a:pt x="566" y="89"/>
                  <a:pt x="566" y="89"/>
                </a:cubicBezTo>
                <a:moveTo>
                  <a:pt x="717" y="373"/>
                </a:moveTo>
                <a:cubicBezTo>
                  <a:pt x="716" y="373"/>
                  <a:pt x="716" y="373"/>
                  <a:pt x="716" y="373"/>
                </a:cubicBezTo>
                <a:cubicBezTo>
                  <a:pt x="716" y="373"/>
                  <a:pt x="716" y="373"/>
                  <a:pt x="716" y="372"/>
                </a:cubicBezTo>
                <a:cubicBezTo>
                  <a:pt x="716" y="372"/>
                  <a:pt x="716" y="372"/>
                  <a:pt x="716" y="372"/>
                </a:cubicBezTo>
                <a:cubicBezTo>
                  <a:pt x="716" y="372"/>
                  <a:pt x="716" y="372"/>
                  <a:pt x="717" y="373"/>
                </a:cubicBezTo>
                <a:moveTo>
                  <a:pt x="116" y="408"/>
                </a:moveTo>
                <a:cubicBezTo>
                  <a:pt x="116" y="408"/>
                  <a:pt x="116" y="409"/>
                  <a:pt x="116" y="409"/>
                </a:cubicBezTo>
                <a:cubicBezTo>
                  <a:pt x="115" y="409"/>
                  <a:pt x="115" y="408"/>
                  <a:pt x="115" y="408"/>
                </a:cubicBezTo>
                <a:moveTo>
                  <a:pt x="740" y="409"/>
                </a:moveTo>
                <a:cubicBezTo>
                  <a:pt x="740" y="409"/>
                  <a:pt x="740" y="409"/>
                  <a:pt x="740" y="409"/>
                </a:cubicBezTo>
                <a:cubicBezTo>
                  <a:pt x="740" y="409"/>
                  <a:pt x="740" y="409"/>
                  <a:pt x="740" y="408"/>
                </a:cubicBezTo>
                <a:cubicBezTo>
                  <a:pt x="740" y="408"/>
                  <a:pt x="740" y="408"/>
                  <a:pt x="740" y="408"/>
                </a:cubicBezTo>
                <a:cubicBezTo>
                  <a:pt x="740" y="408"/>
                  <a:pt x="740" y="408"/>
                  <a:pt x="740" y="409"/>
                </a:cubicBezTo>
                <a:moveTo>
                  <a:pt x="744" y="408"/>
                </a:moveTo>
                <a:cubicBezTo>
                  <a:pt x="744" y="408"/>
                  <a:pt x="744" y="408"/>
                  <a:pt x="744" y="408"/>
                </a:cubicBezTo>
                <a:cubicBezTo>
                  <a:pt x="744" y="409"/>
                  <a:pt x="744" y="409"/>
                  <a:pt x="744" y="409"/>
                </a:cubicBezTo>
                <a:cubicBezTo>
                  <a:pt x="744" y="409"/>
                  <a:pt x="743" y="409"/>
                  <a:pt x="743" y="409"/>
                </a:cubicBezTo>
                <a:cubicBezTo>
                  <a:pt x="743" y="409"/>
                  <a:pt x="743" y="409"/>
                  <a:pt x="743" y="409"/>
                </a:cubicBezTo>
                <a:cubicBezTo>
                  <a:pt x="743" y="408"/>
                  <a:pt x="744" y="408"/>
                  <a:pt x="744" y="408"/>
                </a:cubicBezTo>
                <a:moveTo>
                  <a:pt x="745" y="393"/>
                </a:moveTo>
                <a:cubicBezTo>
                  <a:pt x="745" y="393"/>
                  <a:pt x="744" y="392"/>
                  <a:pt x="744" y="392"/>
                </a:cubicBezTo>
                <a:cubicBezTo>
                  <a:pt x="745" y="392"/>
                  <a:pt x="745" y="392"/>
                  <a:pt x="745" y="392"/>
                </a:cubicBezTo>
                <a:cubicBezTo>
                  <a:pt x="745" y="393"/>
                  <a:pt x="745" y="393"/>
                  <a:pt x="745" y="393"/>
                </a:cubicBezTo>
                <a:cubicBezTo>
                  <a:pt x="745" y="393"/>
                  <a:pt x="745" y="393"/>
                  <a:pt x="745" y="393"/>
                </a:cubicBezTo>
                <a:moveTo>
                  <a:pt x="123" y="403"/>
                </a:moveTo>
                <a:cubicBezTo>
                  <a:pt x="123" y="403"/>
                  <a:pt x="123" y="403"/>
                  <a:pt x="123" y="403"/>
                </a:cubicBezTo>
                <a:cubicBezTo>
                  <a:pt x="123" y="402"/>
                  <a:pt x="124" y="403"/>
                  <a:pt x="124" y="403"/>
                </a:cubicBezTo>
                <a:cubicBezTo>
                  <a:pt x="124" y="403"/>
                  <a:pt x="124" y="403"/>
                  <a:pt x="124" y="403"/>
                </a:cubicBezTo>
                <a:cubicBezTo>
                  <a:pt x="124" y="403"/>
                  <a:pt x="124" y="403"/>
                  <a:pt x="123" y="403"/>
                </a:cubicBezTo>
                <a:moveTo>
                  <a:pt x="124" y="403"/>
                </a:moveTo>
                <a:cubicBezTo>
                  <a:pt x="124" y="403"/>
                  <a:pt x="125" y="403"/>
                  <a:pt x="125" y="404"/>
                </a:cubicBezTo>
                <a:cubicBezTo>
                  <a:pt x="125" y="404"/>
                  <a:pt x="124" y="404"/>
                  <a:pt x="124" y="404"/>
                </a:cubicBezTo>
                <a:moveTo>
                  <a:pt x="218" y="754"/>
                </a:moveTo>
                <a:cubicBezTo>
                  <a:pt x="218" y="752"/>
                  <a:pt x="218" y="752"/>
                  <a:pt x="218" y="752"/>
                </a:cubicBezTo>
                <a:cubicBezTo>
                  <a:pt x="219" y="752"/>
                  <a:pt x="219" y="753"/>
                  <a:pt x="219" y="754"/>
                </a:cubicBezTo>
                <a:cubicBezTo>
                  <a:pt x="219" y="754"/>
                  <a:pt x="218" y="754"/>
                  <a:pt x="218" y="754"/>
                </a:cubicBezTo>
                <a:moveTo>
                  <a:pt x="218" y="756"/>
                </a:moveTo>
                <a:cubicBezTo>
                  <a:pt x="218" y="756"/>
                  <a:pt x="218" y="757"/>
                  <a:pt x="219" y="757"/>
                </a:cubicBezTo>
                <a:cubicBezTo>
                  <a:pt x="219" y="757"/>
                  <a:pt x="218" y="757"/>
                  <a:pt x="218" y="757"/>
                </a:cubicBezTo>
                <a:cubicBezTo>
                  <a:pt x="218" y="757"/>
                  <a:pt x="218" y="757"/>
                  <a:pt x="218" y="756"/>
                </a:cubicBezTo>
                <a:cubicBezTo>
                  <a:pt x="218" y="756"/>
                  <a:pt x="218" y="756"/>
                  <a:pt x="218" y="756"/>
                </a:cubicBezTo>
                <a:moveTo>
                  <a:pt x="493" y="19"/>
                </a:moveTo>
                <a:cubicBezTo>
                  <a:pt x="493" y="19"/>
                  <a:pt x="492" y="19"/>
                  <a:pt x="492" y="19"/>
                </a:cubicBezTo>
                <a:cubicBezTo>
                  <a:pt x="492" y="19"/>
                  <a:pt x="492" y="19"/>
                  <a:pt x="492" y="19"/>
                </a:cubicBezTo>
                <a:cubicBezTo>
                  <a:pt x="492" y="19"/>
                  <a:pt x="492" y="18"/>
                  <a:pt x="492" y="18"/>
                </a:cubicBezTo>
                <a:cubicBezTo>
                  <a:pt x="492" y="18"/>
                  <a:pt x="492" y="18"/>
                  <a:pt x="492" y="18"/>
                </a:cubicBezTo>
                <a:cubicBezTo>
                  <a:pt x="492" y="18"/>
                  <a:pt x="493" y="19"/>
                  <a:pt x="493" y="19"/>
                </a:cubicBezTo>
                <a:moveTo>
                  <a:pt x="386" y="488"/>
                </a:moveTo>
                <a:cubicBezTo>
                  <a:pt x="386" y="488"/>
                  <a:pt x="386" y="488"/>
                  <a:pt x="387" y="488"/>
                </a:cubicBezTo>
                <a:cubicBezTo>
                  <a:pt x="387" y="488"/>
                  <a:pt x="387" y="488"/>
                  <a:pt x="387" y="489"/>
                </a:cubicBezTo>
                <a:cubicBezTo>
                  <a:pt x="387" y="488"/>
                  <a:pt x="387" y="488"/>
                  <a:pt x="388" y="488"/>
                </a:cubicBezTo>
                <a:cubicBezTo>
                  <a:pt x="388" y="487"/>
                  <a:pt x="388" y="487"/>
                  <a:pt x="388" y="485"/>
                </a:cubicBezTo>
                <a:cubicBezTo>
                  <a:pt x="388" y="485"/>
                  <a:pt x="388" y="485"/>
                  <a:pt x="388" y="485"/>
                </a:cubicBezTo>
                <a:cubicBezTo>
                  <a:pt x="387" y="485"/>
                  <a:pt x="387" y="486"/>
                  <a:pt x="388" y="486"/>
                </a:cubicBezTo>
                <a:cubicBezTo>
                  <a:pt x="388" y="486"/>
                  <a:pt x="388" y="486"/>
                  <a:pt x="388" y="486"/>
                </a:cubicBezTo>
                <a:cubicBezTo>
                  <a:pt x="388" y="486"/>
                  <a:pt x="388" y="485"/>
                  <a:pt x="388" y="485"/>
                </a:cubicBezTo>
                <a:cubicBezTo>
                  <a:pt x="388" y="485"/>
                  <a:pt x="388" y="485"/>
                  <a:pt x="388" y="485"/>
                </a:cubicBezTo>
                <a:cubicBezTo>
                  <a:pt x="387" y="486"/>
                  <a:pt x="387" y="486"/>
                  <a:pt x="387" y="485"/>
                </a:cubicBezTo>
                <a:cubicBezTo>
                  <a:pt x="387" y="485"/>
                  <a:pt x="387" y="484"/>
                  <a:pt x="387" y="483"/>
                </a:cubicBezTo>
                <a:cubicBezTo>
                  <a:pt x="387" y="483"/>
                  <a:pt x="386" y="482"/>
                  <a:pt x="386" y="482"/>
                </a:cubicBezTo>
                <a:cubicBezTo>
                  <a:pt x="385" y="483"/>
                  <a:pt x="386" y="483"/>
                  <a:pt x="386" y="484"/>
                </a:cubicBezTo>
                <a:cubicBezTo>
                  <a:pt x="386" y="485"/>
                  <a:pt x="386" y="485"/>
                  <a:pt x="385" y="486"/>
                </a:cubicBezTo>
                <a:cubicBezTo>
                  <a:pt x="385" y="486"/>
                  <a:pt x="385" y="485"/>
                  <a:pt x="385" y="484"/>
                </a:cubicBezTo>
                <a:cubicBezTo>
                  <a:pt x="385" y="484"/>
                  <a:pt x="385" y="483"/>
                  <a:pt x="384" y="483"/>
                </a:cubicBezTo>
                <a:cubicBezTo>
                  <a:pt x="383" y="482"/>
                  <a:pt x="384" y="482"/>
                  <a:pt x="384" y="481"/>
                </a:cubicBezTo>
                <a:cubicBezTo>
                  <a:pt x="384" y="481"/>
                  <a:pt x="385" y="481"/>
                  <a:pt x="385" y="481"/>
                </a:cubicBezTo>
                <a:cubicBezTo>
                  <a:pt x="385" y="481"/>
                  <a:pt x="385" y="480"/>
                  <a:pt x="386" y="480"/>
                </a:cubicBezTo>
                <a:cubicBezTo>
                  <a:pt x="386" y="479"/>
                  <a:pt x="386" y="480"/>
                  <a:pt x="386" y="480"/>
                </a:cubicBezTo>
                <a:cubicBezTo>
                  <a:pt x="386" y="480"/>
                  <a:pt x="386" y="480"/>
                  <a:pt x="386" y="480"/>
                </a:cubicBezTo>
                <a:cubicBezTo>
                  <a:pt x="386" y="480"/>
                  <a:pt x="386" y="480"/>
                  <a:pt x="386" y="480"/>
                </a:cubicBezTo>
                <a:cubicBezTo>
                  <a:pt x="386" y="480"/>
                  <a:pt x="386" y="480"/>
                  <a:pt x="386" y="480"/>
                </a:cubicBezTo>
                <a:cubicBezTo>
                  <a:pt x="386" y="479"/>
                  <a:pt x="386" y="479"/>
                  <a:pt x="386" y="480"/>
                </a:cubicBezTo>
                <a:cubicBezTo>
                  <a:pt x="384" y="479"/>
                  <a:pt x="383" y="479"/>
                  <a:pt x="381" y="478"/>
                </a:cubicBezTo>
                <a:cubicBezTo>
                  <a:pt x="381" y="478"/>
                  <a:pt x="381" y="477"/>
                  <a:pt x="381" y="477"/>
                </a:cubicBezTo>
                <a:cubicBezTo>
                  <a:pt x="382" y="477"/>
                  <a:pt x="382" y="476"/>
                  <a:pt x="382" y="476"/>
                </a:cubicBezTo>
                <a:cubicBezTo>
                  <a:pt x="381" y="474"/>
                  <a:pt x="379" y="474"/>
                  <a:pt x="378" y="473"/>
                </a:cubicBezTo>
                <a:cubicBezTo>
                  <a:pt x="377" y="473"/>
                  <a:pt x="376" y="474"/>
                  <a:pt x="376" y="473"/>
                </a:cubicBezTo>
                <a:cubicBezTo>
                  <a:pt x="375" y="471"/>
                  <a:pt x="373" y="472"/>
                  <a:pt x="372" y="471"/>
                </a:cubicBezTo>
                <a:cubicBezTo>
                  <a:pt x="372" y="471"/>
                  <a:pt x="371" y="471"/>
                  <a:pt x="371" y="471"/>
                </a:cubicBezTo>
                <a:cubicBezTo>
                  <a:pt x="371" y="471"/>
                  <a:pt x="370" y="471"/>
                  <a:pt x="370" y="471"/>
                </a:cubicBezTo>
                <a:cubicBezTo>
                  <a:pt x="370" y="470"/>
                  <a:pt x="370" y="469"/>
                  <a:pt x="370" y="469"/>
                </a:cubicBezTo>
                <a:cubicBezTo>
                  <a:pt x="369" y="468"/>
                  <a:pt x="369" y="467"/>
                  <a:pt x="368" y="468"/>
                </a:cubicBezTo>
                <a:cubicBezTo>
                  <a:pt x="367" y="469"/>
                  <a:pt x="366" y="469"/>
                  <a:pt x="364" y="469"/>
                </a:cubicBezTo>
                <a:cubicBezTo>
                  <a:pt x="363" y="470"/>
                  <a:pt x="362" y="470"/>
                  <a:pt x="360" y="470"/>
                </a:cubicBezTo>
                <a:cubicBezTo>
                  <a:pt x="360" y="469"/>
                  <a:pt x="359" y="469"/>
                  <a:pt x="359" y="468"/>
                </a:cubicBezTo>
                <a:cubicBezTo>
                  <a:pt x="358" y="467"/>
                  <a:pt x="357" y="465"/>
                  <a:pt x="356" y="464"/>
                </a:cubicBezTo>
                <a:cubicBezTo>
                  <a:pt x="356" y="463"/>
                  <a:pt x="354" y="462"/>
                  <a:pt x="354" y="461"/>
                </a:cubicBezTo>
                <a:cubicBezTo>
                  <a:pt x="353" y="460"/>
                  <a:pt x="353" y="458"/>
                  <a:pt x="352" y="457"/>
                </a:cubicBezTo>
                <a:cubicBezTo>
                  <a:pt x="351" y="457"/>
                  <a:pt x="352" y="456"/>
                  <a:pt x="351" y="456"/>
                </a:cubicBezTo>
                <a:cubicBezTo>
                  <a:pt x="350" y="455"/>
                  <a:pt x="351" y="453"/>
                  <a:pt x="350" y="452"/>
                </a:cubicBezTo>
                <a:cubicBezTo>
                  <a:pt x="349" y="452"/>
                  <a:pt x="349" y="450"/>
                  <a:pt x="349" y="450"/>
                </a:cubicBezTo>
                <a:cubicBezTo>
                  <a:pt x="349" y="448"/>
                  <a:pt x="347" y="447"/>
                  <a:pt x="348" y="445"/>
                </a:cubicBezTo>
                <a:cubicBezTo>
                  <a:pt x="347" y="444"/>
                  <a:pt x="347" y="443"/>
                  <a:pt x="347" y="441"/>
                </a:cubicBezTo>
                <a:cubicBezTo>
                  <a:pt x="347" y="440"/>
                  <a:pt x="345" y="440"/>
                  <a:pt x="346" y="438"/>
                </a:cubicBezTo>
                <a:cubicBezTo>
                  <a:pt x="346" y="438"/>
                  <a:pt x="346" y="436"/>
                  <a:pt x="345" y="436"/>
                </a:cubicBezTo>
                <a:cubicBezTo>
                  <a:pt x="344" y="435"/>
                  <a:pt x="345" y="434"/>
                  <a:pt x="345" y="433"/>
                </a:cubicBezTo>
                <a:cubicBezTo>
                  <a:pt x="345" y="432"/>
                  <a:pt x="344" y="431"/>
                  <a:pt x="344" y="430"/>
                </a:cubicBezTo>
                <a:cubicBezTo>
                  <a:pt x="344" y="428"/>
                  <a:pt x="344" y="426"/>
                  <a:pt x="344" y="424"/>
                </a:cubicBezTo>
                <a:cubicBezTo>
                  <a:pt x="344" y="422"/>
                  <a:pt x="343" y="421"/>
                  <a:pt x="343" y="420"/>
                </a:cubicBezTo>
                <a:cubicBezTo>
                  <a:pt x="343" y="418"/>
                  <a:pt x="343" y="417"/>
                  <a:pt x="343" y="415"/>
                </a:cubicBezTo>
                <a:cubicBezTo>
                  <a:pt x="343" y="411"/>
                  <a:pt x="343" y="411"/>
                  <a:pt x="343" y="411"/>
                </a:cubicBezTo>
                <a:cubicBezTo>
                  <a:pt x="343" y="407"/>
                  <a:pt x="343" y="407"/>
                  <a:pt x="343" y="407"/>
                </a:cubicBezTo>
                <a:cubicBezTo>
                  <a:pt x="343" y="406"/>
                  <a:pt x="343" y="404"/>
                  <a:pt x="343" y="403"/>
                </a:cubicBezTo>
                <a:cubicBezTo>
                  <a:pt x="343" y="400"/>
                  <a:pt x="342" y="398"/>
                  <a:pt x="344" y="396"/>
                </a:cubicBezTo>
                <a:cubicBezTo>
                  <a:pt x="344" y="396"/>
                  <a:pt x="344" y="395"/>
                  <a:pt x="344" y="395"/>
                </a:cubicBezTo>
                <a:cubicBezTo>
                  <a:pt x="344" y="393"/>
                  <a:pt x="343" y="390"/>
                  <a:pt x="345" y="388"/>
                </a:cubicBezTo>
                <a:cubicBezTo>
                  <a:pt x="345" y="388"/>
                  <a:pt x="345" y="387"/>
                  <a:pt x="345" y="386"/>
                </a:cubicBezTo>
                <a:cubicBezTo>
                  <a:pt x="345" y="385"/>
                  <a:pt x="344" y="384"/>
                  <a:pt x="346" y="383"/>
                </a:cubicBezTo>
                <a:cubicBezTo>
                  <a:pt x="346" y="383"/>
                  <a:pt x="346" y="381"/>
                  <a:pt x="346" y="381"/>
                </a:cubicBezTo>
                <a:cubicBezTo>
                  <a:pt x="346" y="380"/>
                  <a:pt x="345" y="378"/>
                  <a:pt x="346" y="378"/>
                </a:cubicBezTo>
                <a:cubicBezTo>
                  <a:pt x="347" y="377"/>
                  <a:pt x="347" y="376"/>
                  <a:pt x="347" y="375"/>
                </a:cubicBezTo>
                <a:cubicBezTo>
                  <a:pt x="347" y="374"/>
                  <a:pt x="347" y="373"/>
                  <a:pt x="347" y="372"/>
                </a:cubicBezTo>
                <a:cubicBezTo>
                  <a:pt x="348" y="370"/>
                  <a:pt x="347" y="369"/>
                  <a:pt x="348" y="367"/>
                </a:cubicBezTo>
                <a:cubicBezTo>
                  <a:pt x="348" y="366"/>
                  <a:pt x="349" y="366"/>
                  <a:pt x="349" y="364"/>
                </a:cubicBezTo>
                <a:cubicBezTo>
                  <a:pt x="349" y="363"/>
                  <a:pt x="350" y="363"/>
                  <a:pt x="350" y="362"/>
                </a:cubicBezTo>
                <a:cubicBezTo>
                  <a:pt x="351" y="361"/>
                  <a:pt x="352" y="361"/>
                  <a:pt x="353" y="362"/>
                </a:cubicBezTo>
                <a:cubicBezTo>
                  <a:pt x="354" y="362"/>
                  <a:pt x="353" y="361"/>
                  <a:pt x="354" y="360"/>
                </a:cubicBezTo>
                <a:cubicBezTo>
                  <a:pt x="354" y="359"/>
                  <a:pt x="355" y="359"/>
                  <a:pt x="356" y="359"/>
                </a:cubicBezTo>
                <a:cubicBezTo>
                  <a:pt x="357" y="359"/>
                  <a:pt x="357" y="358"/>
                  <a:pt x="357" y="357"/>
                </a:cubicBezTo>
                <a:cubicBezTo>
                  <a:pt x="358" y="356"/>
                  <a:pt x="360" y="357"/>
                  <a:pt x="361" y="357"/>
                </a:cubicBezTo>
                <a:cubicBezTo>
                  <a:pt x="361" y="356"/>
                  <a:pt x="361" y="356"/>
                  <a:pt x="361" y="356"/>
                </a:cubicBezTo>
                <a:cubicBezTo>
                  <a:pt x="360" y="356"/>
                  <a:pt x="360" y="355"/>
                  <a:pt x="359" y="355"/>
                </a:cubicBezTo>
                <a:cubicBezTo>
                  <a:pt x="359" y="355"/>
                  <a:pt x="359" y="355"/>
                  <a:pt x="359" y="355"/>
                </a:cubicBezTo>
                <a:cubicBezTo>
                  <a:pt x="359" y="355"/>
                  <a:pt x="359" y="355"/>
                  <a:pt x="359" y="354"/>
                </a:cubicBezTo>
                <a:cubicBezTo>
                  <a:pt x="359" y="354"/>
                  <a:pt x="359" y="354"/>
                  <a:pt x="358" y="354"/>
                </a:cubicBezTo>
                <a:cubicBezTo>
                  <a:pt x="358" y="354"/>
                  <a:pt x="359" y="355"/>
                  <a:pt x="359" y="355"/>
                </a:cubicBezTo>
                <a:cubicBezTo>
                  <a:pt x="359" y="355"/>
                  <a:pt x="359" y="356"/>
                  <a:pt x="359" y="356"/>
                </a:cubicBezTo>
                <a:cubicBezTo>
                  <a:pt x="358" y="356"/>
                  <a:pt x="358" y="356"/>
                  <a:pt x="357" y="356"/>
                </a:cubicBezTo>
                <a:cubicBezTo>
                  <a:pt x="356" y="356"/>
                  <a:pt x="356" y="355"/>
                  <a:pt x="356" y="354"/>
                </a:cubicBezTo>
                <a:cubicBezTo>
                  <a:pt x="357" y="354"/>
                  <a:pt x="357" y="353"/>
                  <a:pt x="358" y="353"/>
                </a:cubicBezTo>
                <a:cubicBezTo>
                  <a:pt x="358" y="353"/>
                  <a:pt x="359" y="353"/>
                  <a:pt x="359" y="352"/>
                </a:cubicBezTo>
                <a:cubicBezTo>
                  <a:pt x="360" y="351"/>
                  <a:pt x="361" y="351"/>
                  <a:pt x="362" y="349"/>
                </a:cubicBezTo>
                <a:cubicBezTo>
                  <a:pt x="362" y="349"/>
                  <a:pt x="363" y="349"/>
                  <a:pt x="363" y="349"/>
                </a:cubicBezTo>
                <a:cubicBezTo>
                  <a:pt x="363" y="348"/>
                  <a:pt x="362" y="348"/>
                  <a:pt x="362" y="347"/>
                </a:cubicBezTo>
                <a:cubicBezTo>
                  <a:pt x="362" y="346"/>
                  <a:pt x="361" y="346"/>
                  <a:pt x="361" y="347"/>
                </a:cubicBezTo>
                <a:cubicBezTo>
                  <a:pt x="361" y="347"/>
                  <a:pt x="361" y="348"/>
                  <a:pt x="361" y="348"/>
                </a:cubicBezTo>
                <a:cubicBezTo>
                  <a:pt x="361" y="348"/>
                  <a:pt x="362" y="348"/>
                  <a:pt x="362" y="348"/>
                </a:cubicBezTo>
                <a:cubicBezTo>
                  <a:pt x="362" y="346"/>
                  <a:pt x="364" y="348"/>
                  <a:pt x="365" y="347"/>
                </a:cubicBezTo>
                <a:cubicBezTo>
                  <a:pt x="364" y="346"/>
                  <a:pt x="363" y="346"/>
                  <a:pt x="362" y="347"/>
                </a:cubicBezTo>
                <a:cubicBezTo>
                  <a:pt x="362" y="349"/>
                  <a:pt x="362" y="349"/>
                  <a:pt x="362" y="349"/>
                </a:cubicBezTo>
                <a:cubicBezTo>
                  <a:pt x="360" y="349"/>
                  <a:pt x="360" y="349"/>
                  <a:pt x="360" y="348"/>
                </a:cubicBezTo>
                <a:cubicBezTo>
                  <a:pt x="360" y="348"/>
                  <a:pt x="360" y="347"/>
                  <a:pt x="360" y="347"/>
                </a:cubicBezTo>
                <a:cubicBezTo>
                  <a:pt x="360" y="347"/>
                  <a:pt x="360" y="346"/>
                  <a:pt x="359" y="346"/>
                </a:cubicBezTo>
                <a:cubicBezTo>
                  <a:pt x="358" y="346"/>
                  <a:pt x="358" y="347"/>
                  <a:pt x="358" y="347"/>
                </a:cubicBezTo>
                <a:cubicBezTo>
                  <a:pt x="358" y="347"/>
                  <a:pt x="358" y="348"/>
                  <a:pt x="358" y="348"/>
                </a:cubicBezTo>
                <a:cubicBezTo>
                  <a:pt x="358" y="348"/>
                  <a:pt x="358" y="348"/>
                  <a:pt x="357" y="348"/>
                </a:cubicBezTo>
                <a:cubicBezTo>
                  <a:pt x="357" y="348"/>
                  <a:pt x="357" y="347"/>
                  <a:pt x="357" y="347"/>
                </a:cubicBezTo>
                <a:cubicBezTo>
                  <a:pt x="357" y="346"/>
                  <a:pt x="357" y="345"/>
                  <a:pt x="356" y="345"/>
                </a:cubicBezTo>
                <a:cubicBezTo>
                  <a:pt x="356" y="345"/>
                  <a:pt x="355" y="345"/>
                  <a:pt x="355" y="345"/>
                </a:cubicBezTo>
                <a:cubicBezTo>
                  <a:pt x="356" y="344"/>
                  <a:pt x="357" y="345"/>
                  <a:pt x="358" y="344"/>
                </a:cubicBezTo>
                <a:cubicBezTo>
                  <a:pt x="358" y="344"/>
                  <a:pt x="359" y="344"/>
                  <a:pt x="359" y="344"/>
                </a:cubicBezTo>
                <a:cubicBezTo>
                  <a:pt x="359" y="344"/>
                  <a:pt x="359" y="343"/>
                  <a:pt x="359" y="342"/>
                </a:cubicBezTo>
                <a:cubicBezTo>
                  <a:pt x="360" y="341"/>
                  <a:pt x="359" y="341"/>
                  <a:pt x="359" y="341"/>
                </a:cubicBezTo>
                <a:cubicBezTo>
                  <a:pt x="359" y="341"/>
                  <a:pt x="359" y="342"/>
                  <a:pt x="359" y="342"/>
                </a:cubicBezTo>
                <a:cubicBezTo>
                  <a:pt x="359" y="343"/>
                  <a:pt x="359" y="343"/>
                  <a:pt x="360" y="343"/>
                </a:cubicBezTo>
                <a:cubicBezTo>
                  <a:pt x="360" y="343"/>
                  <a:pt x="360" y="342"/>
                  <a:pt x="360" y="342"/>
                </a:cubicBezTo>
                <a:cubicBezTo>
                  <a:pt x="360" y="342"/>
                  <a:pt x="360" y="341"/>
                  <a:pt x="359" y="342"/>
                </a:cubicBezTo>
                <a:cubicBezTo>
                  <a:pt x="358" y="342"/>
                  <a:pt x="358" y="343"/>
                  <a:pt x="358" y="344"/>
                </a:cubicBezTo>
                <a:cubicBezTo>
                  <a:pt x="356" y="344"/>
                  <a:pt x="355" y="343"/>
                  <a:pt x="354" y="342"/>
                </a:cubicBezTo>
                <a:cubicBezTo>
                  <a:pt x="355" y="342"/>
                  <a:pt x="355" y="341"/>
                  <a:pt x="355" y="341"/>
                </a:cubicBezTo>
                <a:cubicBezTo>
                  <a:pt x="355" y="338"/>
                  <a:pt x="356" y="337"/>
                  <a:pt x="358" y="335"/>
                </a:cubicBezTo>
                <a:cubicBezTo>
                  <a:pt x="358" y="334"/>
                  <a:pt x="358" y="334"/>
                  <a:pt x="358" y="333"/>
                </a:cubicBezTo>
                <a:cubicBezTo>
                  <a:pt x="357" y="333"/>
                  <a:pt x="357" y="333"/>
                  <a:pt x="357" y="332"/>
                </a:cubicBezTo>
                <a:cubicBezTo>
                  <a:pt x="358" y="331"/>
                  <a:pt x="359" y="329"/>
                  <a:pt x="359" y="327"/>
                </a:cubicBezTo>
                <a:cubicBezTo>
                  <a:pt x="359" y="326"/>
                  <a:pt x="360" y="326"/>
                  <a:pt x="360" y="325"/>
                </a:cubicBezTo>
                <a:cubicBezTo>
                  <a:pt x="360" y="324"/>
                  <a:pt x="360" y="323"/>
                  <a:pt x="360" y="323"/>
                </a:cubicBezTo>
                <a:cubicBezTo>
                  <a:pt x="361" y="322"/>
                  <a:pt x="361" y="321"/>
                  <a:pt x="361" y="320"/>
                </a:cubicBezTo>
                <a:cubicBezTo>
                  <a:pt x="361" y="320"/>
                  <a:pt x="362" y="320"/>
                  <a:pt x="362" y="320"/>
                </a:cubicBezTo>
                <a:cubicBezTo>
                  <a:pt x="363" y="320"/>
                  <a:pt x="363" y="321"/>
                  <a:pt x="364" y="321"/>
                </a:cubicBezTo>
                <a:cubicBezTo>
                  <a:pt x="363" y="321"/>
                  <a:pt x="363" y="322"/>
                  <a:pt x="363" y="322"/>
                </a:cubicBezTo>
                <a:cubicBezTo>
                  <a:pt x="363" y="322"/>
                  <a:pt x="363" y="323"/>
                  <a:pt x="364" y="323"/>
                </a:cubicBezTo>
                <a:cubicBezTo>
                  <a:pt x="365" y="322"/>
                  <a:pt x="367" y="322"/>
                  <a:pt x="368" y="320"/>
                </a:cubicBezTo>
                <a:cubicBezTo>
                  <a:pt x="368" y="319"/>
                  <a:pt x="369" y="318"/>
                  <a:pt x="369" y="317"/>
                </a:cubicBezTo>
                <a:cubicBezTo>
                  <a:pt x="369" y="317"/>
                  <a:pt x="369" y="317"/>
                  <a:pt x="369" y="317"/>
                </a:cubicBezTo>
                <a:cubicBezTo>
                  <a:pt x="368" y="316"/>
                  <a:pt x="369" y="314"/>
                  <a:pt x="369" y="313"/>
                </a:cubicBezTo>
                <a:cubicBezTo>
                  <a:pt x="368" y="312"/>
                  <a:pt x="367" y="312"/>
                  <a:pt x="367" y="311"/>
                </a:cubicBezTo>
                <a:cubicBezTo>
                  <a:pt x="367" y="311"/>
                  <a:pt x="367" y="311"/>
                  <a:pt x="367" y="310"/>
                </a:cubicBezTo>
                <a:cubicBezTo>
                  <a:pt x="367" y="309"/>
                  <a:pt x="367" y="309"/>
                  <a:pt x="367" y="308"/>
                </a:cubicBezTo>
                <a:cubicBezTo>
                  <a:pt x="367" y="307"/>
                  <a:pt x="366" y="305"/>
                  <a:pt x="367" y="304"/>
                </a:cubicBezTo>
                <a:cubicBezTo>
                  <a:pt x="368" y="303"/>
                  <a:pt x="367" y="302"/>
                  <a:pt x="369" y="301"/>
                </a:cubicBezTo>
                <a:cubicBezTo>
                  <a:pt x="368" y="300"/>
                  <a:pt x="370" y="299"/>
                  <a:pt x="370" y="298"/>
                </a:cubicBezTo>
                <a:cubicBezTo>
                  <a:pt x="369" y="297"/>
                  <a:pt x="371" y="297"/>
                  <a:pt x="370" y="296"/>
                </a:cubicBezTo>
                <a:cubicBezTo>
                  <a:pt x="372" y="295"/>
                  <a:pt x="372" y="294"/>
                  <a:pt x="371" y="293"/>
                </a:cubicBezTo>
                <a:cubicBezTo>
                  <a:pt x="373" y="292"/>
                  <a:pt x="372" y="291"/>
                  <a:pt x="372" y="290"/>
                </a:cubicBezTo>
                <a:cubicBezTo>
                  <a:pt x="374" y="289"/>
                  <a:pt x="373" y="288"/>
                  <a:pt x="373" y="287"/>
                </a:cubicBezTo>
                <a:cubicBezTo>
                  <a:pt x="374" y="286"/>
                  <a:pt x="375" y="285"/>
                  <a:pt x="375" y="284"/>
                </a:cubicBezTo>
                <a:cubicBezTo>
                  <a:pt x="376" y="284"/>
                  <a:pt x="375" y="283"/>
                  <a:pt x="376" y="282"/>
                </a:cubicBezTo>
                <a:cubicBezTo>
                  <a:pt x="376" y="281"/>
                  <a:pt x="377" y="280"/>
                  <a:pt x="377" y="279"/>
                </a:cubicBezTo>
                <a:cubicBezTo>
                  <a:pt x="377" y="278"/>
                  <a:pt x="378" y="278"/>
                  <a:pt x="378" y="277"/>
                </a:cubicBezTo>
                <a:cubicBezTo>
                  <a:pt x="380" y="276"/>
                  <a:pt x="378" y="274"/>
                  <a:pt x="380" y="273"/>
                </a:cubicBezTo>
                <a:cubicBezTo>
                  <a:pt x="380" y="272"/>
                  <a:pt x="381" y="271"/>
                  <a:pt x="382" y="270"/>
                </a:cubicBezTo>
                <a:cubicBezTo>
                  <a:pt x="382" y="269"/>
                  <a:pt x="382" y="268"/>
                  <a:pt x="382" y="267"/>
                </a:cubicBezTo>
                <a:cubicBezTo>
                  <a:pt x="382" y="266"/>
                  <a:pt x="383" y="266"/>
                  <a:pt x="383" y="265"/>
                </a:cubicBezTo>
                <a:cubicBezTo>
                  <a:pt x="383" y="264"/>
                  <a:pt x="383" y="264"/>
                  <a:pt x="383" y="264"/>
                </a:cubicBezTo>
                <a:cubicBezTo>
                  <a:pt x="384" y="263"/>
                  <a:pt x="385" y="263"/>
                  <a:pt x="385" y="262"/>
                </a:cubicBezTo>
                <a:cubicBezTo>
                  <a:pt x="385" y="261"/>
                  <a:pt x="386" y="260"/>
                  <a:pt x="386" y="259"/>
                </a:cubicBezTo>
                <a:cubicBezTo>
                  <a:pt x="386" y="258"/>
                  <a:pt x="387" y="257"/>
                  <a:pt x="387" y="256"/>
                </a:cubicBezTo>
                <a:cubicBezTo>
                  <a:pt x="388" y="255"/>
                  <a:pt x="388" y="254"/>
                  <a:pt x="388" y="253"/>
                </a:cubicBezTo>
                <a:cubicBezTo>
                  <a:pt x="388" y="252"/>
                  <a:pt x="389" y="252"/>
                  <a:pt x="389" y="251"/>
                </a:cubicBezTo>
                <a:cubicBezTo>
                  <a:pt x="390" y="249"/>
                  <a:pt x="390" y="247"/>
                  <a:pt x="391" y="246"/>
                </a:cubicBezTo>
                <a:cubicBezTo>
                  <a:pt x="392" y="245"/>
                  <a:pt x="393" y="245"/>
                  <a:pt x="393" y="244"/>
                </a:cubicBezTo>
                <a:cubicBezTo>
                  <a:pt x="393" y="243"/>
                  <a:pt x="394" y="243"/>
                  <a:pt x="395" y="243"/>
                </a:cubicBezTo>
                <a:cubicBezTo>
                  <a:pt x="395" y="243"/>
                  <a:pt x="396" y="243"/>
                  <a:pt x="396" y="243"/>
                </a:cubicBezTo>
                <a:cubicBezTo>
                  <a:pt x="395" y="242"/>
                  <a:pt x="395" y="242"/>
                  <a:pt x="394" y="242"/>
                </a:cubicBezTo>
                <a:cubicBezTo>
                  <a:pt x="395" y="241"/>
                  <a:pt x="395" y="241"/>
                  <a:pt x="395" y="240"/>
                </a:cubicBezTo>
                <a:cubicBezTo>
                  <a:pt x="395" y="239"/>
                  <a:pt x="396" y="238"/>
                  <a:pt x="396" y="238"/>
                </a:cubicBezTo>
                <a:cubicBezTo>
                  <a:pt x="396" y="236"/>
                  <a:pt x="398" y="236"/>
                  <a:pt x="397" y="234"/>
                </a:cubicBezTo>
                <a:cubicBezTo>
                  <a:pt x="398" y="233"/>
                  <a:pt x="398" y="232"/>
                  <a:pt x="399" y="231"/>
                </a:cubicBezTo>
                <a:cubicBezTo>
                  <a:pt x="400" y="231"/>
                  <a:pt x="400" y="230"/>
                  <a:pt x="400" y="229"/>
                </a:cubicBezTo>
                <a:cubicBezTo>
                  <a:pt x="400" y="228"/>
                  <a:pt x="401" y="227"/>
                  <a:pt x="401" y="226"/>
                </a:cubicBezTo>
                <a:cubicBezTo>
                  <a:pt x="403" y="227"/>
                  <a:pt x="403" y="227"/>
                  <a:pt x="404" y="227"/>
                </a:cubicBezTo>
                <a:cubicBezTo>
                  <a:pt x="404" y="226"/>
                  <a:pt x="404" y="226"/>
                  <a:pt x="403" y="225"/>
                </a:cubicBezTo>
                <a:cubicBezTo>
                  <a:pt x="404" y="223"/>
                  <a:pt x="404" y="223"/>
                  <a:pt x="403" y="222"/>
                </a:cubicBezTo>
                <a:cubicBezTo>
                  <a:pt x="403" y="221"/>
                  <a:pt x="404" y="221"/>
                  <a:pt x="404" y="220"/>
                </a:cubicBezTo>
                <a:cubicBezTo>
                  <a:pt x="405" y="219"/>
                  <a:pt x="405" y="219"/>
                  <a:pt x="405" y="218"/>
                </a:cubicBezTo>
                <a:cubicBezTo>
                  <a:pt x="405" y="218"/>
                  <a:pt x="405" y="218"/>
                  <a:pt x="406" y="218"/>
                </a:cubicBezTo>
                <a:cubicBezTo>
                  <a:pt x="406" y="219"/>
                  <a:pt x="406" y="220"/>
                  <a:pt x="407" y="220"/>
                </a:cubicBezTo>
                <a:cubicBezTo>
                  <a:pt x="408" y="218"/>
                  <a:pt x="408" y="218"/>
                  <a:pt x="406" y="218"/>
                </a:cubicBezTo>
                <a:cubicBezTo>
                  <a:pt x="405" y="217"/>
                  <a:pt x="406" y="216"/>
                  <a:pt x="407" y="215"/>
                </a:cubicBezTo>
                <a:cubicBezTo>
                  <a:pt x="407" y="214"/>
                  <a:pt x="408" y="213"/>
                  <a:pt x="409" y="214"/>
                </a:cubicBezTo>
                <a:cubicBezTo>
                  <a:pt x="410" y="214"/>
                  <a:pt x="410" y="214"/>
                  <a:pt x="410" y="215"/>
                </a:cubicBezTo>
                <a:cubicBezTo>
                  <a:pt x="410" y="215"/>
                  <a:pt x="411" y="215"/>
                  <a:pt x="411" y="215"/>
                </a:cubicBezTo>
                <a:cubicBezTo>
                  <a:pt x="412" y="216"/>
                  <a:pt x="412" y="216"/>
                  <a:pt x="412" y="216"/>
                </a:cubicBezTo>
                <a:cubicBezTo>
                  <a:pt x="411" y="217"/>
                  <a:pt x="413" y="218"/>
                  <a:pt x="413" y="220"/>
                </a:cubicBezTo>
                <a:cubicBezTo>
                  <a:pt x="413" y="220"/>
                  <a:pt x="413" y="220"/>
                  <a:pt x="413" y="220"/>
                </a:cubicBezTo>
                <a:cubicBezTo>
                  <a:pt x="413" y="220"/>
                  <a:pt x="413" y="220"/>
                  <a:pt x="412" y="220"/>
                </a:cubicBezTo>
                <a:cubicBezTo>
                  <a:pt x="412" y="220"/>
                  <a:pt x="412" y="219"/>
                  <a:pt x="411" y="220"/>
                </a:cubicBezTo>
                <a:cubicBezTo>
                  <a:pt x="411" y="220"/>
                  <a:pt x="411" y="220"/>
                  <a:pt x="411" y="221"/>
                </a:cubicBezTo>
                <a:cubicBezTo>
                  <a:pt x="412" y="221"/>
                  <a:pt x="412" y="221"/>
                  <a:pt x="412" y="221"/>
                </a:cubicBezTo>
                <a:cubicBezTo>
                  <a:pt x="413" y="221"/>
                  <a:pt x="413" y="221"/>
                  <a:pt x="413" y="220"/>
                </a:cubicBezTo>
                <a:cubicBezTo>
                  <a:pt x="414" y="220"/>
                  <a:pt x="414" y="221"/>
                  <a:pt x="414" y="222"/>
                </a:cubicBezTo>
                <a:cubicBezTo>
                  <a:pt x="415" y="222"/>
                  <a:pt x="415" y="223"/>
                  <a:pt x="414" y="223"/>
                </a:cubicBezTo>
                <a:cubicBezTo>
                  <a:pt x="414" y="224"/>
                  <a:pt x="414" y="224"/>
                  <a:pt x="414" y="225"/>
                </a:cubicBezTo>
                <a:cubicBezTo>
                  <a:pt x="414" y="225"/>
                  <a:pt x="414" y="225"/>
                  <a:pt x="415" y="226"/>
                </a:cubicBezTo>
                <a:cubicBezTo>
                  <a:pt x="415" y="226"/>
                  <a:pt x="415" y="225"/>
                  <a:pt x="415" y="225"/>
                </a:cubicBezTo>
                <a:cubicBezTo>
                  <a:pt x="415" y="224"/>
                  <a:pt x="415" y="224"/>
                  <a:pt x="416" y="224"/>
                </a:cubicBezTo>
                <a:cubicBezTo>
                  <a:pt x="417" y="225"/>
                  <a:pt x="417" y="226"/>
                  <a:pt x="418" y="227"/>
                </a:cubicBezTo>
                <a:cubicBezTo>
                  <a:pt x="418" y="227"/>
                  <a:pt x="418" y="227"/>
                  <a:pt x="418" y="228"/>
                </a:cubicBezTo>
                <a:cubicBezTo>
                  <a:pt x="417" y="228"/>
                  <a:pt x="417" y="228"/>
                  <a:pt x="417" y="229"/>
                </a:cubicBezTo>
                <a:cubicBezTo>
                  <a:pt x="417" y="231"/>
                  <a:pt x="417" y="233"/>
                  <a:pt x="417" y="234"/>
                </a:cubicBezTo>
                <a:cubicBezTo>
                  <a:pt x="417" y="234"/>
                  <a:pt x="416" y="234"/>
                  <a:pt x="416" y="234"/>
                </a:cubicBezTo>
                <a:cubicBezTo>
                  <a:pt x="416" y="234"/>
                  <a:pt x="415" y="235"/>
                  <a:pt x="415" y="235"/>
                </a:cubicBezTo>
                <a:cubicBezTo>
                  <a:pt x="416" y="236"/>
                  <a:pt x="416" y="238"/>
                  <a:pt x="416" y="239"/>
                </a:cubicBezTo>
                <a:cubicBezTo>
                  <a:pt x="415" y="239"/>
                  <a:pt x="415" y="239"/>
                  <a:pt x="414" y="239"/>
                </a:cubicBezTo>
                <a:cubicBezTo>
                  <a:pt x="413" y="239"/>
                  <a:pt x="413" y="239"/>
                  <a:pt x="413" y="240"/>
                </a:cubicBezTo>
                <a:cubicBezTo>
                  <a:pt x="413" y="241"/>
                  <a:pt x="413" y="241"/>
                  <a:pt x="414" y="241"/>
                </a:cubicBezTo>
                <a:cubicBezTo>
                  <a:pt x="414" y="241"/>
                  <a:pt x="415" y="241"/>
                  <a:pt x="415" y="241"/>
                </a:cubicBezTo>
                <a:cubicBezTo>
                  <a:pt x="415" y="241"/>
                  <a:pt x="415" y="241"/>
                  <a:pt x="416" y="241"/>
                </a:cubicBezTo>
                <a:cubicBezTo>
                  <a:pt x="417" y="242"/>
                  <a:pt x="415" y="244"/>
                  <a:pt x="417" y="245"/>
                </a:cubicBezTo>
                <a:cubicBezTo>
                  <a:pt x="417" y="247"/>
                  <a:pt x="417" y="248"/>
                  <a:pt x="417" y="249"/>
                </a:cubicBezTo>
                <a:cubicBezTo>
                  <a:pt x="416" y="250"/>
                  <a:pt x="416" y="250"/>
                  <a:pt x="415" y="250"/>
                </a:cubicBezTo>
                <a:cubicBezTo>
                  <a:pt x="415" y="251"/>
                  <a:pt x="416" y="251"/>
                  <a:pt x="416" y="252"/>
                </a:cubicBezTo>
                <a:cubicBezTo>
                  <a:pt x="415" y="252"/>
                  <a:pt x="414" y="251"/>
                  <a:pt x="413" y="250"/>
                </a:cubicBezTo>
                <a:cubicBezTo>
                  <a:pt x="413" y="250"/>
                  <a:pt x="413" y="249"/>
                  <a:pt x="414" y="249"/>
                </a:cubicBezTo>
                <a:cubicBezTo>
                  <a:pt x="414" y="249"/>
                  <a:pt x="415" y="248"/>
                  <a:pt x="415" y="248"/>
                </a:cubicBezTo>
                <a:cubicBezTo>
                  <a:pt x="415" y="248"/>
                  <a:pt x="414" y="248"/>
                  <a:pt x="414" y="248"/>
                </a:cubicBezTo>
                <a:cubicBezTo>
                  <a:pt x="413" y="248"/>
                  <a:pt x="412" y="247"/>
                  <a:pt x="411" y="248"/>
                </a:cubicBezTo>
                <a:cubicBezTo>
                  <a:pt x="411" y="248"/>
                  <a:pt x="411" y="249"/>
                  <a:pt x="411" y="249"/>
                </a:cubicBezTo>
                <a:cubicBezTo>
                  <a:pt x="412" y="250"/>
                  <a:pt x="412" y="252"/>
                  <a:pt x="414" y="253"/>
                </a:cubicBezTo>
                <a:cubicBezTo>
                  <a:pt x="415" y="253"/>
                  <a:pt x="414" y="254"/>
                  <a:pt x="413" y="255"/>
                </a:cubicBezTo>
                <a:cubicBezTo>
                  <a:pt x="413" y="255"/>
                  <a:pt x="413" y="255"/>
                  <a:pt x="413" y="255"/>
                </a:cubicBezTo>
                <a:cubicBezTo>
                  <a:pt x="413" y="255"/>
                  <a:pt x="412" y="255"/>
                  <a:pt x="412" y="254"/>
                </a:cubicBezTo>
                <a:cubicBezTo>
                  <a:pt x="411" y="255"/>
                  <a:pt x="412" y="257"/>
                  <a:pt x="410" y="258"/>
                </a:cubicBezTo>
                <a:cubicBezTo>
                  <a:pt x="411" y="259"/>
                  <a:pt x="412" y="259"/>
                  <a:pt x="412" y="260"/>
                </a:cubicBezTo>
                <a:cubicBezTo>
                  <a:pt x="412" y="260"/>
                  <a:pt x="411" y="260"/>
                  <a:pt x="411" y="261"/>
                </a:cubicBezTo>
                <a:cubicBezTo>
                  <a:pt x="411" y="261"/>
                  <a:pt x="411" y="261"/>
                  <a:pt x="411" y="261"/>
                </a:cubicBezTo>
                <a:cubicBezTo>
                  <a:pt x="411" y="261"/>
                  <a:pt x="411" y="261"/>
                  <a:pt x="411" y="261"/>
                </a:cubicBezTo>
                <a:cubicBezTo>
                  <a:pt x="411" y="261"/>
                  <a:pt x="410" y="261"/>
                  <a:pt x="411" y="262"/>
                </a:cubicBezTo>
                <a:cubicBezTo>
                  <a:pt x="411" y="262"/>
                  <a:pt x="411" y="262"/>
                  <a:pt x="411" y="261"/>
                </a:cubicBezTo>
                <a:cubicBezTo>
                  <a:pt x="412" y="261"/>
                  <a:pt x="412" y="261"/>
                  <a:pt x="412" y="260"/>
                </a:cubicBezTo>
                <a:cubicBezTo>
                  <a:pt x="412" y="260"/>
                  <a:pt x="413" y="260"/>
                  <a:pt x="413" y="260"/>
                </a:cubicBezTo>
                <a:cubicBezTo>
                  <a:pt x="413" y="262"/>
                  <a:pt x="414" y="263"/>
                  <a:pt x="416" y="263"/>
                </a:cubicBezTo>
                <a:cubicBezTo>
                  <a:pt x="416" y="263"/>
                  <a:pt x="416" y="264"/>
                  <a:pt x="416" y="264"/>
                </a:cubicBezTo>
                <a:cubicBezTo>
                  <a:pt x="416" y="264"/>
                  <a:pt x="415" y="264"/>
                  <a:pt x="415" y="264"/>
                </a:cubicBezTo>
                <a:cubicBezTo>
                  <a:pt x="414" y="264"/>
                  <a:pt x="414" y="264"/>
                  <a:pt x="414" y="265"/>
                </a:cubicBezTo>
                <a:cubicBezTo>
                  <a:pt x="414" y="265"/>
                  <a:pt x="414" y="265"/>
                  <a:pt x="414" y="265"/>
                </a:cubicBezTo>
                <a:cubicBezTo>
                  <a:pt x="414" y="265"/>
                  <a:pt x="414" y="265"/>
                  <a:pt x="414" y="265"/>
                </a:cubicBezTo>
                <a:cubicBezTo>
                  <a:pt x="413" y="265"/>
                  <a:pt x="413" y="265"/>
                  <a:pt x="414" y="266"/>
                </a:cubicBezTo>
                <a:cubicBezTo>
                  <a:pt x="414" y="266"/>
                  <a:pt x="414" y="265"/>
                  <a:pt x="414" y="265"/>
                </a:cubicBezTo>
                <a:cubicBezTo>
                  <a:pt x="415" y="265"/>
                  <a:pt x="415" y="265"/>
                  <a:pt x="415" y="265"/>
                </a:cubicBezTo>
                <a:cubicBezTo>
                  <a:pt x="416" y="265"/>
                  <a:pt x="416" y="264"/>
                  <a:pt x="416" y="264"/>
                </a:cubicBezTo>
                <a:cubicBezTo>
                  <a:pt x="416" y="264"/>
                  <a:pt x="417" y="264"/>
                  <a:pt x="417" y="265"/>
                </a:cubicBezTo>
                <a:cubicBezTo>
                  <a:pt x="418" y="264"/>
                  <a:pt x="418" y="263"/>
                  <a:pt x="419" y="262"/>
                </a:cubicBezTo>
                <a:cubicBezTo>
                  <a:pt x="420" y="262"/>
                  <a:pt x="421" y="262"/>
                  <a:pt x="421" y="262"/>
                </a:cubicBezTo>
                <a:cubicBezTo>
                  <a:pt x="420" y="264"/>
                  <a:pt x="422" y="264"/>
                  <a:pt x="422" y="265"/>
                </a:cubicBezTo>
                <a:cubicBezTo>
                  <a:pt x="422" y="265"/>
                  <a:pt x="422" y="265"/>
                  <a:pt x="422" y="265"/>
                </a:cubicBezTo>
                <a:cubicBezTo>
                  <a:pt x="422" y="265"/>
                  <a:pt x="423" y="265"/>
                  <a:pt x="423" y="265"/>
                </a:cubicBezTo>
                <a:cubicBezTo>
                  <a:pt x="423" y="264"/>
                  <a:pt x="423" y="264"/>
                  <a:pt x="422" y="263"/>
                </a:cubicBezTo>
                <a:cubicBezTo>
                  <a:pt x="421" y="262"/>
                  <a:pt x="422" y="262"/>
                  <a:pt x="423" y="261"/>
                </a:cubicBezTo>
                <a:cubicBezTo>
                  <a:pt x="423" y="261"/>
                  <a:pt x="423" y="261"/>
                  <a:pt x="423" y="260"/>
                </a:cubicBezTo>
                <a:cubicBezTo>
                  <a:pt x="422" y="260"/>
                  <a:pt x="421" y="259"/>
                  <a:pt x="420" y="258"/>
                </a:cubicBezTo>
                <a:cubicBezTo>
                  <a:pt x="420" y="257"/>
                  <a:pt x="420" y="257"/>
                  <a:pt x="420" y="256"/>
                </a:cubicBezTo>
                <a:cubicBezTo>
                  <a:pt x="421" y="256"/>
                  <a:pt x="421" y="256"/>
                  <a:pt x="422" y="256"/>
                </a:cubicBezTo>
                <a:cubicBezTo>
                  <a:pt x="422" y="256"/>
                  <a:pt x="423" y="256"/>
                  <a:pt x="423" y="255"/>
                </a:cubicBezTo>
                <a:cubicBezTo>
                  <a:pt x="423" y="255"/>
                  <a:pt x="424" y="255"/>
                  <a:pt x="424" y="254"/>
                </a:cubicBezTo>
                <a:cubicBezTo>
                  <a:pt x="425" y="255"/>
                  <a:pt x="425" y="257"/>
                  <a:pt x="426" y="257"/>
                </a:cubicBezTo>
                <a:cubicBezTo>
                  <a:pt x="426" y="257"/>
                  <a:pt x="426" y="256"/>
                  <a:pt x="426" y="256"/>
                </a:cubicBezTo>
                <a:cubicBezTo>
                  <a:pt x="427" y="256"/>
                  <a:pt x="427" y="255"/>
                  <a:pt x="427" y="255"/>
                </a:cubicBezTo>
                <a:cubicBezTo>
                  <a:pt x="428" y="255"/>
                  <a:pt x="430" y="256"/>
                  <a:pt x="430" y="257"/>
                </a:cubicBezTo>
                <a:cubicBezTo>
                  <a:pt x="430" y="258"/>
                  <a:pt x="430" y="257"/>
                  <a:pt x="430" y="257"/>
                </a:cubicBezTo>
                <a:cubicBezTo>
                  <a:pt x="430" y="257"/>
                  <a:pt x="429" y="257"/>
                  <a:pt x="429" y="257"/>
                </a:cubicBezTo>
                <a:cubicBezTo>
                  <a:pt x="429" y="257"/>
                  <a:pt x="429" y="258"/>
                  <a:pt x="428" y="258"/>
                </a:cubicBezTo>
                <a:cubicBezTo>
                  <a:pt x="428" y="258"/>
                  <a:pt x="429" y="258"/>
                  <a:pt x="429" y="258"/>
                </a:cubicBezTo>
                <a:cubicBezTo>
                  <a:pt x="429" y="258"/>
                  <a:pt x="430" y="258"/>
                  <a:pt x="430" y="257"/>
                </a:cubicBezTo>
                <a:cubicBezTo>
                  <a:pt x="430" y="257"/>
                  <a:pt x="431" y="257"/>
                  <a:pt x="431" y="257"/>
                </a:cubicBezTo>
                <a:cubicBezTo>
                  <a:pt x="431" y="258"/>
                  <a:pt x="432" y="259"/>
                  <a:pt x="432" y="260"/>
                </a:cubicBezTo>
                <a:cubicBezTo>
                  <a:pt x="433" y="261"/>
                  <a:pt x="434" y="262"/>
                  <a:pt x="433" y="263"/>
                </a:cubicBezTo>
                <a:cubicBezTo>
                  <a:pt x="434" y="264"/>
                  <a:pt x="434" y="265"/>
                  <a:pt x="435" y="266"/>
                </a:cubicBezTo>
                <a:cubicBezTo>
                  <a:pt x="436" y="267"/>
                  <a:pt x="436" y="268"/>
                  <a:pt x="436" y="270"/>
                </a:cubicBezTo>
                <a:cubicBezTo>
                  <a:pt x="436" y="271"/>
                  <a:pt x="436" y="273"/>
                  <a:pt x="436" y="273"/>
                </a:cubicBezTo>
                <a:cubicBezTo>
                  <a:pt x="437" y="274"/>
                  <a:pt x="437" y="276"/>
                  <a:pt x="436" y="277"/>
                </a:cubicBezTo>
                <a:cubicBezTo>
                  <a:pt x="436" y="278"/>
                  <a:pt x="436" y="278"/>
                  <a:pt x="437" y="278"/>
                </a:cubicBezTo>
                <a:cubicBezTo>
                  <a:pt x="437" y="279"/>
                  <a:pt x="437" y="279"/>
                  <a:pt x="437" y="280"/>
                </a:cubicBezTo>
                <a:cubicBezTo>
                  <a:pt x="437" y="281"/>
                  <a:pt x="438" y="281"/>
                  <a:pt x="439" y="281"/>
                </a:cubicBezTo>
                <a:cubicBezTo>
                  <a:pt x="439" y="280"/>
                  <a:pt x="439" y="280"/>
                  <a:pt x="440" y="280"/>
                </a:cubicBezTo>
                <a:cubicBezTo>
                  <a:pt x="440" y="280"/>
                  <a:pt x="440" y="280"/>
                  <a:pt x="441" y="280"/>
                </a:cubicBezTo>
                <a:cubicBezTo>
                  <a:pt x="440" y="281"/>
                  <a:pt x="440" y="281"/>
                  <a:pt x="440" y="281"/>
                </a:cubicBezTo>
                <a:cubicBezTo>
                  <a:pt x="440" y="281"/>
                  <a:pt x="440" y="281"/>
                  <a:pt x="440" y="281"/>
                </a:cubicBezTo>
                <a:cubicBezTo>
                  <a:pt x="440" y="282"/>
                  <a:pt x="440" y="282"/>
                  <a:pt x="441" y="282"/>
                </a:cubicBezTo>
                <a:cubicBezTo>
                  <a:pt x="440" y="283"/>
                  <a:pt x="440" y="283"/>
                  <a:pt x="440" y="283"/>
                </a:cubicBezTo>
                <a:cubicBezTo>
                  <a:pt x="441" y="284"/>
                  <a:pt x="441" y="284"/>
                  <a:pt x="442" y="284"/>
                </a:cubicBezTo>
                <a:cubicBezTo>
                  <a:pt x="443" y="285"/>
                  <a:pt x="443" y="287"/>
                  <a:pt x="444" y="288"/>
                </a:cubicBezTo>
                <a:cubicBezTo>
                  <a:pt x="444" y="289"/>
                  <a:pt x="446" y="290"/>
                  <a:pt x="445" y="291"/>
                </a:cubicBezTo>
                <a:cubicBezTo>
                  <a:pt x="445" y="292"/>
                  <a:pt x="447" y="293"/>
                  <a:pt x="446" y="294"/>
                </a:cubicBezTo>
                <a:cubicBezTo>
                  <a:pt x="446" y="295"/>
                  <a:pt x="446" y="296"/>
                  <a:pt x="446" y="297"/>
                </a:cubicBezTo>
                <a:cubicBezTo>
                  <a:pt x="447" y="297"/>
                  <a:pt x="449" y="297"/>
                  <a:pt x="448" y="298"/>
                </a:cubicBezTo>
                <a:cubicBezTo>
                  <a:pt x="448" y="300"/>
                  <a:pt x="450" y="300"/>
                  <a:pt x="449" y="301"/>
                </a:cubicBezTo>
                <a:cubicBezTo>
                  <a:pt x="449" y="303"/>
                  <a:pt x="450" y="303"/>
                  <a:pt x="450" y="304"/>
                </a:cubicBezTo>
                <a:cubicBezTo>
                  <a:pt x="450" y="305"/>
                  <a:pt x="452" y="306"/>
                  <a:pt x="451" y="308"/>
                </a:cubicBezTo>
                <a:cubicBezTo>
                  <a:pt x="452" y="309"/>
                  <a:pt x="452" y="310"/>
                  <a:pt x="453" y="310"/>
                </a:cubicBezTo>
                <a:cubicBezTo>
                  <a:pt x="453" y="311"/>
                  <a:pt x="453" y="311"/>
                  <a:pt x="453" y="312"/>
                </a:cubicBezTo>
                <a:cubicBezTo>
                  <a:pt x="454" y="312"/>
                  <a:pt x="454" y="313"/>
                  <a:pt x="454" y="314"/>
                </a:cubicBezTo>
                <a:cubicBezTo>
                  <a:pt x="454" y="315"/>
                  <a:pt x="455" y="315"/>
                  <a:pt x="455" y="317"/>
                </a:cubicBezTo>
                <a:cubicBezTo>
                  <a:pt x="455" y="318"/>
                  <a:pt x="456" y="318"/>
                  <a:pt x="456" y="319"/>
                </a:cubicBezTo>
                <a:cubicBezTo>
                  <a:pt x="456" y="319"/>
                  <a:pt x="456" y="320"/>
                  <a:pt x="456" y="321"/>
                </a:cubicBezTo>
                <a:cubicBezTo>
                  <a:pt x="457" y="322"/>
                  <a:pt x="457" y="324"/>
                  <a:pt x="458" y="325"/>
                </a:cubicBezTo>
                <a:cubicBezTo>
                  <a:pt x="458" y="326"/>
                  <a:pt x="459" y="326"/>
                  <a:pt x="459" y="327"/>
                </a:cubicBezTo>
                <a:cubicBezTo>
                  <a:pt x="459" y="328"/>
                  <a:pt x="458" y="329"/>
                  <a:pt x="459" y="330"/>
                </a:cubicBezTo>
                <a:cubicBezTo>
                  <a:pt x="460" y="331"/>
                  <a:pt x="459" y="333"/>
                  <a:pt x="460" y="333"/>
                </a:cubicBezTo>
                <a:cubicBezTo>
                  <a:pt x="460" y="333"/>
                  <a:pt x="461" y="334"/>
                  <a:pt x="461" y="334"/>
                </a:cubicBezTo>
                <a:cubicBezTo>
                  <a:pt x="460" y="336"/>
                  <a:pt x="462" y="338"/>
                  <a:pt x="462" y="339"/>
                </a:cubicBezTo>
                <a:cubicBezTo>
                  <a:pt x="462" y="340"/>
                  <a:pt x="461" y="340"/>
                  <a:pt x="461" y="340"/>
                </a:cubicBezTo>
                <a:cubicBezTo>
                  <a:pt x="460" y="340"/>
                  <a:pt x="460" y="340"/>
                  <a:pt x="460" y="340"/>
                </a:cubicBezTo>
                <a:cubicBezTo>
                  <a:pt x="460" y="340"/>
                  <a:pt x="460" y="341"/>
                  <a:pt x="460" y="341"/>
                </a:cubicBezTo>
                <a:cubicBezTo>
                  <a:pt x="460" y="342"/>
                  <a:pt x="460" y="342"/>
                  <a:pt x="461" y="341"/>
                </a:cubicBezTo>
                <a:cubicBezTo>
                  <a:pt x="461" y="341"/>
                  <a:pt x="462" y="340"/>
                  <a:pt x="462" y="341"/>
                </a:cubicBezTo>
                <a:cubicBezTo>
                  <a:pt x="463" y="341"/>
                  <a:pt x="462" y="342"/>
                  <a:pt x="462" y="343"/>
                </a:cubicBezTo>
                <a:cubicBezTo>
                  <a:pt x="462" y="343"/>
                  <a:pt x="462" y="343"/>
                  <a:pt x="462" y="343"/>
                </a:cubicBezTo>
                <a:cubicBezTo>
                  <a:pt x="461" y="343"/>
                  <a:pt x="461" y="343"/>
                  <a:pt x="461" y="344"/>
                </a:cubicBezTo>
                <a:cubicBezTo>
                  <a:pt x="461" y="344"/>
                  <a:pt x="461" y="345"/>
                  <a:pt x="461" y="345"/>
                </a:cubicBezTo>
                <a:cubicBezTo>
                  <a:pt x="462" y="346"/>
                  <a:pt x="461" y="346"/>
                  <a:pt x="461" y="346"/>
                </a:cubicBezTo>
                <a:cubicBezTo>
                  <a:pt x="460" y="347"/>
                  <a:pt x="459" y="347"/>
                  <a:pt x="460" y="348"/>
                </a:cubicBezTo>
                <a:cubicBezTo>
                  <a:pt x="460" y="349"/>
                  <a:pt x="462" y="349"/>
                  <a:pt x="462" y="350"/>
                </a:cubicBezTo>
                <a:cubicBezTo>
                  <a:pt x="462" y="352"/>
                  <a:pt x="462" y="352"/>
                  <a:pt x="461" y="353"/>
                </a:cubicBezTo>
                <a:cubicBezTo>
                  <a:pt x="461" y="353"/>
                  <a:pt x="461" y="352"/>
                  <a:pt x="461" y="352"/>
                </a:cubicBezTo>
                <a:cubicBezTo>
                  <a:pt x="461" y="351"/>
                  <a:pt x="460" y="351"/>
                  <a:pt x="459" y="351"/>
                </a:cubicBezTo>
                <a:cubicBezTo>
                  <a:pt x="459" y="351"/>
                  <a:pt x="459" y="351"/>
                  <a:pt x="459" y="352"/>
                </a:cubicBezTo>
                <a:cubicBezTo>
                  <a:pt x="460" y="353"/>
                  <a:pt x="459" y="355"/>
                  <a:pt x="460" y="356"/>
                </a:cubicBezTo>
                <a:cubicBezTo>
                  <a:pt x="461" y="355"/>
                  <a:pt x="461" y="355"/>
                  <a:pt x="463" y="356"/>
                </a:cubicBezTo>
                <a:cubicBezTo>
                  <a:pt x="463" y="356"/>
                  <a:pt x="463" y="356"/>
                  <a:pt x="463" y="356"/>
                </a:cubicBezTo>
                <a:cubicBezTo>
                  <a:pt x="464" y="357"/>
                  <a:pt x="463" y="358"/>
                  <a:pt x="464" y="359"/>
                </a:cubicBezTo>
                <a:cubicBezTo>
                  <a:pt x="464" y="358"/>
                  <a:pt x="464" y="358"/>
                  <a:pt x="465" y="358"/>
                </a:cubicBezTo>
                <a:cubicBezTo>
                  <a:pt x="465" y="358"/>
                  <a:pt x="465" y="358"/>
                  <a:pt x="465" y="358"/>
                </a:cubicBezTo>
                <a:cubicBezTo>
                  <a:pt x="466" y="359"/>
                  <a:pt x="466" y="359"/>
                  <a:pt x="466" y="361"/>
                </a:cubicBezTo>
                <a:cubicBezTo>
                  <a:pt x="465" y="362"/>
                  <a:pt x="465" y="363"/>
                  <a:pt x="466" y="362"/>
                </a:cubicBezTo>
                <a:cubicBezTo>
                  <a:pt x="468" y="362"/>
                  <a:pt x="468" y="363"/>
                  <a:pt x="469" y="364"/>
                </a:cubicBezTo>
                <a:cubicBezTo>
                  <a:pt x="469" y="365"/>
                  <a:pt x="469" y="367"/>
                  <a:pt x="470" y="368"/>
                </a:cubicBezTo>
                <a:cubicBezTo>
                  <a:pt x="470" y="372"/>
                  <a:pt x="470" y="372"/>
                  <a:pt x="470" y="372"/>
                </a:cubicBezTo>
                <a:cubicBezTo>
                  <a:pt x="471" y="373"/>
                  <a:pt x="471" y="373"/>
                  <a:pt x="470" y="374"/>
                </a:cubicBezTo>
                <a:cubicBezTo>
                  <a:pt x="470" y="375"/>
                  <a:pt x="470" y="376"/>
                  <a:pt x="471" y="376"/>
                </a:cubicBezTo>
                <a:cubicBezTo>
                  <a:pt x="472" y="376"/>
                  <a:pt x="472" y="377"/>
                  <a:pt x="472" y="378"/>
                </a:cubicBezTo>
                <a:cubicBezTo>
                  <a:pt x="472" y="379"/>
                  <a:pt x="471" y="381"/>
                  <a:pt x="473" y="383"/>
                </a:cubicBezTo>
                <a:cubicBezTo>
                  <a:pt x="473" y="383"/>
                  <a:pt x="473" y="383"/>
                  <a:pt x="473" y="383"/>
                </a:cubicBezTo>
                <a:cubicBezTo>
                  <a:pt x="473" y="385"/>
                  <a:pt x="473" y="386"/>
                  <a:pt x="473" y="387"/>
                </a:cubicBezTo>
                <a:cubicBezTo>
                  <a:pt x="473" y="388"/>
                  <a:pt x="473" y="390"/>
                  <a:pt x="474" y="390"/>
                </a:cubicBezTo>
                <a:cubicBezTo>
                  <a:pt x="474" y="394"/>
                  <a:pt x="474" y="394"/>
                  <a:pt x="474" y="394"/>
                </a:cubicBezTo>
                <a:cubicBezTo>
                  <a:pt x="474" y="398"/>
                  <a:pt x="474" y="398"/>
                  <a:pt x="474" y="398"/>
                </a:cubicBezTo>
                <a:cubicBezTo>
                  <a:pt x="474" y="398"/>
                  <a:pt x="474" y="399"/>
                  <a:pt x="475" y="399"/>
                </a:cubicBezTo>
                <a:cubicBezTo>
                  <a:pt x="474" y="400"/>
                  <a:pt x="473" y="400"/>
                  <a:pt x="474" y="401"/>
                </a:cubicBezTo>
                <a:cubicBezTo>
                  <a:pt x="474" y="402"/>
                  <a:pt x="475" y="402"/>
                  <a:pt x="475" y="403"/>
                </a:cubicBezTo>
                <a:cubicBezTo>
                  <a:pt x="475" y="409"/>
                  <a:pt x="475" y="415"/>
                  <a:pt x="475" y="421"/>
                </a:cubicBezTo>
                <a:cubicBezTo>
                  <a:pt x="475" y="422"/>
                  <a:pt x="474" y="422"/>
                  <a:pt x="474" y="423"/>
                </a:cubicBezTo>
                <a:cubicBezTo>
                  <a:pt x="474" y="424"/>
                  <a:pt x="474" y="425"/>
                  <a:pt x="474" y="426"/>
                </a:cubicBezTo>
                <a:cubicBezTo>
                  <a:pt x="474" y="429"/>
                  <a:pt x="474" y="429"/>
                  <a:pt x="474" y="429"/>
                </a:cubicBezTo>
                <a:cubicBezTo>
                  <a:pt x="472" y="431"/>
                  <a:pt x="473" y="433"/>
                  <a:pt x="473" y="434"/>
                </a:cubicBezTo>
                <a:cubicBezTo>
                  <a:pt x="473" y="435"/>
                  <a:pt x="472" y="436"/>
                  <a:pt x="472" y="436"/>
                </a:cubicBezTo>
                <a:cubicBezTo>
                  <a:pt x="472" y="439"/>
                  <a:pt x="472" y="439"/>
                  <a:pt x="472" y="439"/>
                </a:cubicBezTo>
                <a:cubicBezTo>
                  <a:pt x="472" y="442"/>
                  <a:pt x="472" y="442"/>
                  <a:pt x="472" y="442"/>
                </a:cubicBezTo>
                <a:cubicBezTo>
                  <a:pt x="471" y="442"/>
                  <a:pt x="471" y="444"/>
                  <a:pt x="471" y="445"/>
                </a:cubicBezTo>
                <a:cubicBezTo>
                  <a:pt x="469" y="445"/>
                  <a:pt x="470" y="447"/>
                  <a:pt x="470" y="448"/>
                </a:cubicBezTo>
                <a:cubicBezTo>
                  <a:pt x="469" y="449"/>
                  <a:pt x="468" y="450"/>
                  <a:pt x="468" y="451"/>
                </a:cubicBezTo>
                <a:cubicBezTo>
                  <a:pt x="468" y="452"/>
                  <a:pt x="467" y="452"/>
                  <a:pt x="467" y="453"/>
                </a:cubicBezTo>
                <a:cubicBezTo>
                  <a:pt x="467" y="454"/>
                  <a:pt x="466" y="455"/>
                  <a:pt x="466" y="456"/>
                </a:cubicBezTo>
                <a:cubicBezTo>
                  <a:pt x="466" y="457"/>
                  <a:pt x="465" y="458"/>
                  <a:pt x="465" y="459"/>
                </a:cubicBezTo>
                <a:cubicBezTo>
                  <a:pt x="464" y="460"/>
                  <a:pt x="464" y="460"/>
                  <a:pt x="463" y="461"/>
                </a:cubicBezTo>
                <a:cubicBezTo>
                  <a:pt x="462" y="462"/>
                  <a:pt x="462" y="463"/>
                  <a:pt x="462" y="463"/>
                </a:cubicBezTo>
                <a:cubicBezTo>
                  <a:pt x="461" y="464"/>
                  <a:pt x="460" y="464"/>
                  <a:pt x="459" y="463"/>
                </a:cubicBezTo>
                <a:cubicBezTo>
                  <a:pt x="459" y="463"/>
                  <a:pt x="459" y="463"/>
                  <a:pt x="459" y="463"/>
                </a:cubicBezTo>
                <a:cubicBezTo>
                  <a:pt x="459" y="462"/>
                  <a:pt x="459" y="462"/>
                  <a:pt x="459" y="463"/>
                </a:cubicBezTo>
                <a:cubicBezTo>
                  <a:pt x="459" y="463"/>
                  <a:pt x="459" y="463"/>
                  <a:pt x="459" y="463"/>
                </a:cubicBezTo>
                <a:cubicBezTo>
                  <a:pt x="459" y="463"/>
                  <a:pt x="459" y="463"/>
                  <a:pt x="459" y="463"/>
                </a:cubicBezTo>
                <a:cubicBezTo>
                  <a:pt x="459" y="463"/>
                  <a:pt x="459" y="463"/>
                  <a:pt x="460" y="462"/>
                </a:cubicBezTo>
                <a:cubicBezTo>
                  <a:pt x="460" y="462"/>
                  <a:pt x="459" y="462"/>
                  <a:pt x="459" y="463"/>
                </a:cubicBezTo>
                <a:cubicBezTo>
                  <a:pt x="457" y="464"/>
                  <a:pt x="456" y="465"/>
                  <a:pt x="455" y="466"/>
                </a:cubicBezTo>
                <a:cubicBezTo>
                  <a:pt x="455" y="467"/>
                  <a:pt x="455" y="467"/>
                  <a:pt x="456" y="467"/>
                </a:cubicBezTo>
                <a:cubicBezTo>
                  <a:pt x="455" y="468"/>
                  <a:pt x="455" y="468"/>
                  <a:pt x="454" y="468"/>
                </a:cubicBezTo>
                <a:cubicBezTo>
                  <a:pt x="454" y="468"/>
                  <a:pt x="454" y="469"/>
                  <a:pt x="454" y="470"/>
                </a:cubicBezTo>
                <a:cubicBezTo>
                  <a:pt x="454" y="470"/>
                  <a:pt x="454" y="470"/>
                  <a:pt x="454" y="470"/>
                </a:cubicBezTo>
                <a:cubicBezTo>
                  <a:pt x="454" y="470"/>
                  <a:pt x="454" y="470"/>
                  <a:pt x="454" y="471"/>
                </a:cubicBezTo>
                <a:cubicBezTo>
                  <a:pt x="453" y="470"/>
                  <a:pt x="453" y="470"/>
                  <a:pt x="452" y="470"/>
                </a:cubicBezTo>
                <a:cubicBezTo>
                  <a:pt x="452" y="470"/>
                  <a:pt x="452" y="470"/>
                  <a:pt x="452" y="470"/>
                </a:cubicBezTo>
                <a:cubicBezTo>
                  <a:pt x="452" y="470"/>
                  <a:pt x="452" y="469"/>
                  <a:pt x="452" y="469"/>
                </a:cubicBezTo>
                <a:cubicBezTo>
                  <a:pt x="452" y="469"/>
                  <a:pt x="452" y="469"/>
                  <a:pt x="451" y="469"/>
                </a:cubicBezTo>
                <a:cubicBezTo>
                  <a:pt x="451" y="469"/>
                  <a:pt x="451" y="469"/>
                  <a:pt x="452" y="470"/>
                </a:cubicBezTo>
                <a:cubicBezTo>
                  <a:pt x="452" y="470"/>
                  <a:pt x="452" y="470"/>
                  <a:pt x="452" y="470"/>
                </a:cubicBezTo>
                <a:cubicBezTo>
                  <a:pt x="451" y="471"/>
                  <a:pt x="450" y="471"/>
                  <a:pt x="448" y="471"/>
                </a:cubicBezTo>
                <a:cubicBezTo>
                  <a:pt x="449" y="471"/>
                  <a:pt x="449" y="472"/>
                  <a:pt x="449" y="472"/>
                </a:cubicBezTo>
                <a:cubicBezTo>
                  <a:pt x="448" y="473"/>
                  <a:pt x="447" y="473"/>
                  <a:pt x="446" y="472"/>
                </a:cubicBezTo>
                <a:cubicBezTo>
                  <a:pt x="445" y="472"/>
                  <a:pt x="445" y="472"/>
                  <a:pt x="445" y="473"/>
                </a:cubicBezTo>
                <a:cubicBezTo>
                  <a:pt x="444" y="473"/>
                  <a:pt x="445" y="474"/>
                  <a:pt x="444" y="474"/>
                </a:cubicBezTo>
                <a:cubicBezTo>
                  <a:pt x="443" y="475"/>
                  <a:pt x="443" y="474"/>
                  <a:pt x="442" y="474"/>
                </a:cubicBezTo>
                <a:cubicBezTo>
                  <a:pt x="441" y="473"/>
                  <a:pt x="441" y="473"/>
                  <a:pt x="441" y="474"/>
                </a:cubicBezTo>
                <a:cubicBezTo>
                  <a:pt x="441" y="475"/>
                  <a:pt x="441" y="475"/>
                  <a:pt x="441" y="475"/>
                </a:cubicBezTo>
                <a:cubicBezTo>
                  <a:pt x="440" y="475"/>
                  <a:pt x="440" y="475"/>
                  <a:pt x="440" y="476"/>
                </a:cubicBezTo>
                <a:cubicBezTo>
                  <a:pt x="439" y="477"/>
                  <a:pt x="439" y="477"/>
                  <a:pt x="437" y="475"/>
                </a:cubicBezTo>
                <a:cubicBezTo>
                  <a:pt x="437" y="476"/>
                  <a:pt x="437" y="477"/>
                  <a:pt x="437" y="477"/>
                </a:cubicBezTo>
                <a:cubicBezTo>
                  <a:pt x="437" y="478"/>
                  <a:pt x="437" y="478"/>
                  <a:pt x="436" y="478"/>
                </a:cubicBezTo>
                <a:cubicBezTo>
                  <a:pt x="436" y="478"/>
                  <a:pt x="436" y="478"/>
                  <a:pt x="436" y="478"/>
                </a:cubicBezTo>
                <a:cubicBezTo>
                  <a:pt x="436" y="478"/>
                  <a:pt x="436" y="478"/>
                  <a:pt x="436" y="478"/>
                </a:cubicBezTo>
                <a:cubicBezTo>
                  <a:pt x="436" y="477"/>
                  <a:pt x="435" y="477"/>
                  <a:pt x="435" y="478"/>
                </a:cubicBezTo>
                <a:cubicBezTo>
                  <a:pt x="435" y="478"/>
                  <a:pt x="435" y="478"/>
                  <a:pt x="436" y="478"/>
                </a:cubicBezTo>
                <a:cubicBezTo>
                  <a:pt x="436" y="479"/>
                  <a:pt x="436" y="479"/>
                  <a:pt x="436" y="480"/>
                </a:cubicBezTo>
                <a:cubicBezTo>
                  <a:pt x="434" y="481"/>
                  <a:pt x="433" y="483"/>
                  <a:pt x="431" y="484"/>
                </a:cubicBezTo>
                <a:cubicBezTo>
                  <a:pt x="431" y="484"/>
                  <a:pt x="431" y="484"/>
                  <a:pt x="431" y="484"/>
                </a:cubicBezTo>
                <a:cubicBezTo>
                  <a:pt x="431" y="484"/>
                  <a:pt x="431" y="484"/>
                  <a:pt x="431" y="483"/>
                </a:cubicBezTo>
                <a:cubicBezTo>
                  <a:pt x="431" y="483"/>
                  <a:pt x="431" y="483"/>
                  <a:pt x="430" y="483"/>
                </a:cubicBezTo>
                <a:cubicBezTo>
                  <a:pt x="430" y="483"/>
                  <a:pt x="431" y="484"/>
                  <a:pt x="431" y="484"/>
                </a:cubicBezTo>
                <a:cubicBezTo>
                  <a:pt x="431" y="484"/>
                  <a:pt x="431" y="485"/>
                  <a:pt x="431" y="485"/>
                </a:cubicBezTo>
                <a:cubicBezTo>
                  <a:pt x="430" y="485"/>
                  <a:pt x="430" y="485"/>
                  <a:pt x="429" y="485"/>
                </a:cubicBezTo>
                <a:cubicBezTo>
                  <a:pt x="430" y="486"/>
                  <a:pt x="430" y="486"/>
                  <a:pt x="431" y="486"/>
                </a:cubicBezTo>
                <a:cubicBezTo>
                  <a:pt x="431" y="487"/>
                  <a:pt x="431" y="488"/>
                  <a:pt x="431" y="489"/>
                </a:cubicBezTo>
                <a:cubicBezTo>
                  <a:pt x="430" y="491"/>
                  <a:pt x="429" y="491"/>
                  <a:pt x="428" y="491"/>
                </a:cubicBezTo>
                <a:cubicBezTo>
                  <a:pt x="427" y="492"/>
                  <a:pt x="426" y="492"/>
                  <a:pt x="425" y="490"/>
                </a:cubicBezTo>
                <a:cubicBezTo>
                  <a:pt x="424" y="491"/>
                  <a:pt x="424" y="492"/>
                  <a:pt x="423" y="493"/>
                </a:cubicBezTo>
                <a:cubicBezTo>
                  <a:pt x="422" y="492"/>
                  <a:pt x="422" y="491"/>
                  <a:pt x="422" y="490"/>
                </a:cubicBezTo>
                <a:cubicBezTo>
                  <a:pt x="422" y="490"/>
                  <a:pt x="421" y="490"/>
                  <a:pt x="421" y="490"/>
                </a:cubicBezTo>
                <a:cubicBezTo>
                  <a:pt x="420" y="491"/>
                  <a:pt x="420" y="490"/>
                  <a:pt x="420" y="490"/>
                </a:cubicBezTo>
                <a:cubicBezTo>
                  <a:pt x="420" y="489"/>
                  <a:pt x="418" y="488"/>
                  <a:pt x="419" y="487"/>
                </a:cubicBezTo>
                <a:cubicBezTo>
                  <a:pt x="419" y="487"/>
                  <a:pt x="418" y="486"/>
                  <a:pt x="418" y="486"/>
                </a:cubicBezTo>
                <a:cubicBezTo>
                  <a:pt x="418" y="485"/>
                  <a:pt x="419" y="484"/>
                  <a:pt x="420" y="484"/>
                </a:cubicBezTo>
                <a:cubicBezTo>
                  <a:pt x="420" y="484"/>
                  <a:pt x="420" y="485"/>
                  <a:pt x="420" y="485"/>
                </a:cubicBezTo>
                <a:cubicBezTo>
                  <a:pt x="421" y="485"/>
                  <a:pt x="421" y="484"/>
                  <a:pt x="421" y="484"/>
                </a:cubicBezTo>
                <a:cubicBezTo>
                  <a:pt x="422" y="484"/>
                  <a:pt x="423" y="483"/>
                  <a:pt x="424" y="482"/>
                </a:cubicBezTo>
                <a:cubicBezTo>
                  <a:pt x="423" y="482"/>
                  <a:pt x="423" y="481"/>
                  <a:pt x="422" y="481"/>
                </a:cubicBezTo>
                <a:cubicBezTo>
                  <a:pt x="422" y="482"/>
                  <a:pt x="421" y="483"/>
                  <a:pt x="421" y="484"/>
                </a:cubicBezTo>
                <a:cubicBezTo>
                  <a:pt x="420" y="484"/>
                  <a:pt x="420" y="484"/>
                  <a:pt x="420" y="484"/>
                </a:cubicBezTo>
                <a:cubicBezTo>
                  <a:pt x="420" y="484"/>
                  <a:pt x="420" y="484"/>
                  <a:pt x="420" y="483"/>
                </a:cubicBezTo>
                <a:cubicBezTo>
                  <a:pt x="419" y="482"/>
                  <a:pt x="419" y="482"/>
                  <a:pt x="420" y="480"/>
                </a:cubicBezTo>
                <a:cubicBezTo>
                  <a:pt x="419" y="480"/>
                  <a:pt x="419" y="479"/>
                  <a:pt x="418" y="479"/>
                </a:cubicBezTo>
                <a:cubicBezTo>
                  <a:pt x="418" y="473"/>
                  <a:pt x="418" y="468"/>
                  <a:pt x="418" y="462"/>
                </a:cubicBezTo>
                <a:cubicBezTo>
                  <a:pt x="418" y="461"/>
                  <a:pt x="418" y="460"/>
                  <a:pt x="417" y="459"/>
                </a:cubicBezTo>
                <a:cubicBezTo>
                  <a:pt x="417" y="458"/>
                  <a:pt x="417" y="457"/>
                  <a:pt x="417" y="456"/>
                </a:cubicBezTo>
                <a:cubicBezTo>
                  <a:pt x="417" y="454"/>
                  <a:pt x="417" y="453"/>
                  <a:pt x="417" y="452"/>
                </a:cubicBezTo>
                <a:cubicBezTo>
                  <a:pt x="417" y="452"/>
                  <a:pt x="418" y="452"/>
                  <a:pt x="418" y="452"/>
                </a:cubicBezTo>
                <a:cubicBezTo>
                  <a:pt x="419" y="452"/>
                  <a:pt x="419" y="452"/>
                  <a:pt x="420" y="453"/>
                </a:cubicBezTo>
                <a:cubicBezTo>
                  <a:pt x="421" y="453"/>
                  <a:pt x="421" y="453"/>
                  <a:pt x="422" y="453"/>
                </a:cubicBezTo>
                <a:cubicBezTo>
                  <a:pt x="423" y="453"/>
                  <a:pt x="423" y="453"/>
                  <a:pt x="423" y="454"/>
                </a:cubicBezTo>
                <a:cubicBezTo>
                  <a:pt x="424" y="453"/>
                  <a:pt x="424" y="452"/>
                  <a:pt x="424" y="451"/>
                </a:cubicBezTo>
                <a:cubicBezTo>
                  <a:pt x="425" y="451"/>
                  <a:pt x="426" y="452"/>
                  <a:pt x="427" y="452"/>
                </a:cubicBezTo>
                <a:cubicBezTo>
                  <a:pt x="427" y="451"/>
                  <a:pt x="427" y="451"/>
                  <a:pt x="427" y="450"/>
                </a:cubicBezTo>
                <a:cubicBezTo>
                  <a:pt x="426" y="449"/>
                  <a:pt x="424" y="450"/>
                  <a:pt x="422" y="450"/>
                </a:cubicBezTo>
                <a:cubicBezTo>
                  <a:pt x="422" y="448"/>
                  <a:pt x="421" y="447"/>
                  <a:pt x="421" y="446"/>
                </a:cubicBezTo>
                <a:cubicBezTo>
                  <a:pt x="422" y="446"/>
                  <a:pt x="423" y="446"/>
                  <a:pt x="424" y="446"/>
                </a:cubicBezTo>
                <a:cubicBezTo>
                  <a:pt x="424" y="446"/>
                  <a:pt x="424" y="445"/>
                  <a:pt x="424" y="445"/>
                </a:cubicBezTo>
                <a:cubicBezTo>
                  <a:pt x="425" y="444"/>
                  <a:pt x="424" y="443"/>
                  <a:pt x="424" y="442"/>
                </a:cubicBezTo>
                <a:cubicBezTo>
                  <a:pt x="424" y="442"/>
                  <a:pt x="424" y="442"/>
                  <a:pt x="424" y="442"/>
                </a:cubicBezTo>
                <a:cubicBezTo>
                  <a:pt x="424" y="441"/>
                  <a:pt x="423" y="440"/>
                  <a:pt x="424" y="440"/>
                </a:cubicBezTo>
                <a:cubicBezTo>
                  <a:pt x="426" y="440"/>
                  <a:pt x="426" y="439"/>
                  <a:pt x="427" y="438"/>
                </a:cubicBezTo>
                <a:cubicBezTo>
                  <a:pt x="427" y="436"/>
                  <a:pt x="429" y="436"/>
                  <a:pt x="430" y="435"/>
                </a:cubicBezTo>
                <a:cubicBezTo>
                  <a:pt x="430" y="434"/>
                  <a:pt x="431" y="433"/>
                  <a:pt x="431" y="432"/>
                </a:cubicBezTo>
                <a:cubicBezTo>
                  <a:pt x="432" y="432"/>
                  <a:pt x="433" y="432"/>
                  <a:pt x="434" y="431"/>
                </a:cubicBezTo>
                <a:cubicBezTo>
                  <a:pt x="434" y="430"/>
                  <a:pt x="436" y="429"/>
                  <a:pt x="436" y="428"/>
                </a:cubicBezTo>
                <a:cubicBezTo>
                  <a:pt x="436" y="427"/>
                  <a:pt x="438" y="426"/>
                  <a:pt x="439" y="425"/>
                </a:cubicBezTo>
                <a:cubicBezTo>
                  <a:pt x="439" y="424"/>
                  <a:pt x="440" y="423"/>
                  <a:pt x="441" y="422"/>
                </a:cubicBezTo>
                <a:cubicBezTo>
                  <a:pt x="442" y="421"/>
                  <a:pt x="443" y="420"/>
                  <a:pt x="444" y="419"/>
                </a:cubicBezTo>
                <a:cubicBezTo>
                  <a:pt x="445" y="417"/>
                  <a:pt x="447" y="416"/>
                  <a:pt x="448" y="414"/>
                </a:cubicBezTo>
                <a:cubicBezTo>
                  <a:pt x="449" y="413"/>
                  <a:pt x="450" y="411"/>
                  <a:pt x="451" y="410"/>
                </a:cubicBezTo>
                <a:cubicBezTo>
                  <a:pt x="453" y="409"/>
                  <a:pt x="454" y="408"/>
                  <a:pt x="455" y="406"/>
                </a:cubicBezTo>
                <a:cubicBezTo>
                  <a:pt x="456" y="405"/>
                  <a:pt x="457" y="404"/>
                  <a:pt x="459" y="403"/>
                </a:cubicBezTo>
                <a:cubicBezTo>
                  <a:pt x="460" y="402"/>
                  <a:pt x="461" y="401"/>
                  <a:pt x="461" y="399"/>
                </a:cubicBezTo>
                <a:cubicBezTo>
                  <a:pt x="461" y="398"/>
                  <a:pt x="462" y="398"/>
                  <a:pt x="461" y="397"/>
                </a:cubicBezTo>
                <a:cubicBezTo>
                  <a:pt x="460" y="396"/>
                  <a:pt x="461" y="394"/>
                  <a:pt x="458" y="394"/>
                </a:cubicBezTo>
                <a:cubicBezTo>
                  <a:pt x="458" y="394"/>
                  <a:pt x="457" y="392"/>
                  <a:pt x="456" y="393"/>
                </a:cubicBezTo>
                <a:cubicBezTo>
                  <a:pt x="455" y="393"/>
                  <a:pt x="454" y="394"/>
                  <a:pt x="453" y="394"/>
                </a:cubicBezTo>
                <a:cubicBezTo>
                  <a:pt x="452" y="395"/>
                  <a:pt x="451" y="396"/>
                  <a:pt x="451" y="397"/>
                </a:cubicBezTo>
                <a:cubicBezTo>
                  <a:pt x="449" y="400"/>
                  <a:pt x="446" y="401"/>
                  <a:pt x="444" y="404"/>
                </a:cubicBezTo>
                <a:cubicBezTo>
                  <a:pt x="443" y="405"/>
                  <a:pt x="442" y="407"/>
                  <a:pt x="440" y="408"/>
                </a:cubicBezTo>
                <a:cubicBezTo>
                  <a:pt x="439" y="409"/>
                  <a:pt x="439" y="411"/>
                  <a:pt x="437" y="412"/>
                </a:cubicBezTo>
                <a:cubicBezTo>
                  <a:pt x="436" y="413"/>
                  <a:pt x="435" y="414"/>
                  <a:pt x="434" y="415"/>
                </a:cubicBezTo>
                <a:cubicBezTo>
                  <a:pt x="433" y="416"/>
                  <a:pt x="432" y="417"/>
                  <a:pt x="431" y="418"/>
                </a:cubicBezTo>
                <a:cubicBezTo>
                  <a:pt x="430" y="419"/>
                  <a:pt x="430" y="420"/>
                  <a:pt x="429" y="421"/>
                </a:cubicBezTo>
                <a:cubicBezTo>
                  <a:pt x="428" y="422"/>
                  <a:pt x="427" y="423"/>
                  <a:pt x="426" y="424"/>
                </a:cubicBezTo>
                <a:cubicBezTo>
                  <a:pt x="425" y="425"/>
                  <a:pt x="425" y="426"/>
                  <a:pt x="424" y="426"/>
                </a:cubicBezTo>
                <a:cubicBezTo>
                  <a:pt x="423" y="427"/>
                  <a:pt x="422" y="428"/>
                  <a:pt x="421" y="429"/>
                </a:cubicBezTo>
                <a:cubicBezTo>
                  <a:pt x="420" y="430"/>
                  <a:pt x="420" y="430"/>
                  <a:pt x="420" y="431"/>
                </a:cubicBezTo>
                <a:cubicBezTo>
                  <a:pt x="419" y="432"/>
                  <a:pt x="418" y="433"/>
                  <a:pt x="417" y="434"/>
                </a:cubicBezTo>
                <a:cubicBezTo>
                  <a:pt x="417" y="433"/>
                  <a:pt x="417" y="433"/>
                  <a:pt x="417" y="433"/>
                </a:cubicBezTo>
                <a:cubicBezTo>
                  <a:pt x="417" y="431"/>
                  <a:pt x="417" y="429"/>
                  <a:pt x="417" y="427"/>
                </a:cubicBezTo>
                <a:cubicBezTo>
                  <a:pt x="417" y="423"/>
                  <a:pt x="417" y="423"/>
                  <a:pt x="417" y="423"/>
                </a:cubicBezTo>
                <a:cubicBezTo>
                  <a:pt x="417" y="419"/>
                  <a:pt x="417" y="419"/>
                  <a:pt x="417" y="419"/>
                </a:cubicBezTo>
                <a:cubicBezTo>
                  <a:pt x="416" y="418"/>
                  <a:pt x="416" y="417"/>
                  <a:pt x="416" y="416"/>
                </a:cubicBezTo>
                <a:cubicBezTo>
                  <a:pt x="416" y="411"/>
                  <a:pt x="416" y="407"/>
                  <a:pt x="416" y="402"/>
                </a:cubicBezTo>
                <a:cubicBezTo>
                  <a:pt x="416" y="392"/>
                  <a:pt x="416" y="392"/>
                  <a:pt x="416" y="392"/>
                </a:cubicBezTo>
                <a:cubicBezTo>
                  <a:pt x="418" y="391"/>
                  <a:pt x="419" y="388"/>
                  <a:pt x="421" y="386"/>
                </a:cubicBezTo>
                <a:cubicBezTo>
                  <a:pt x="423" y="384"/>
                  <a:pt x="425" y="382"/>
                  <a:pt x="427" y="380"/>
                </a:cubicBezTo>
                <a:cubicBezTo>
                  <a:pt x="428" y="378"/>
                  <a:pt x="430" y="376"/>
                  <a:pt x="432" y="375"/>
                </a:cubicBezTo>
                <a:cubicBezTo>
                  <a:pt x="433" y="373"/>
                  <a:pt x="434" y="371"/>
                  <a:pt x="436" y="370"/>
                </a:cubicBezTo>
                <a:cubicBezTo>
                  <a:pt x="437" y="368"/>
                  <a:pt x="439" y="367"/>
                  <a:pt x="440" y="365"/>
                </a:cubicBezTo>
                <a:cubicBezTo>
                  <a:pt x="441" y="363"/>
                  <a:pt x="442" y="362"/>
                  <a:pt x="444" y="361"/>
                </a:cubicBezTo>
                <a:cubicBezTo>
                  <a:pt x="446" y="360"/>
                  <a:pt x="447" y="359"/>
                  <a:pt x="447" y="358"/>
                </a:cubicBezTo>
                <a:cubicBezTo>
                  <a:pt x="448" y="357"/>
                  <a:pt x="449" y="356"/>
                  <a:pt x="449" y="355"/>
                </a:cubicBezTo>
                <a:cubicBezTo>
                  <a:pt x="449" y="350"/>
                  <a:pt x="449" y="350"/>
                  <a:pt x="449" y="350"/>
                </a:cubicBezTo>
                <a:cubicBezTo>
                  <a:pt x="449" y="350"/>
                  <a:pt x="448" y="350"/>
                  <a:pt x="448" y="349"/>
                </a:cubicBezTo>
                <a:cubicBezTo>
                  <a:pt x="447" y="348"/>
                  <a:pt x="446" y="348"/>
                  <a:pt x="445" y="349"/>
                </a:cubicBezTo>
                <a:cubicBezTo>
                  <a:pt x="444" y="349"/>
                  <a:pt x="443" y="349"/>
                  <a:pt x="442" y="350"/>
                </a:cubicBezTo>
                <a:cubicBezTo>
                  <a:pt x="440" y="352"/>
                  <a:pt x="438" y="354"/>
                  <a:pt x="436" y="356"/>
                </a:cubicBezTo>
                <a:cubicBezTo>
                  <a:pt x="435" y="357"/>
                  <a:pt x="435" y="359"/>
                  <a:pt x="434" y="360"/>
                </a:cubicBezTo>
                <a:cubicBezTo>
                  <a:pt x="433" y="360"/>
                  <a:pt x="432" y="362"/>
                  <a:pt x="431" y="363"/>
                </a:cubicBezTo>
                <a:cubicBezTo>
                  <a:pt x="430" y="364"/>
                  <a:pt x="428" y="365"/>
                  <a:pt x="427" y="366"/>
                </a:cubicBezTo>
                <a:cubicBezTo>
                  <a:pt x="426" y="367"/>
                  <a:pt x="425" y="368"/>
                  <a:pt x="424" y="369"/>
                </a:cubicBezTo>
                <a:cubicBezTo>
                  <a:pt x="423" y="370"/>
                  <a:pt x="423" y="372"/>
                  <a:pt x="422" y="373"/>
                </a:cubicBezTo>
                <a:cubicBezTo>
                  <a:pt x="420" y="374"/>
                  <a:pt x="419" y="375"/>
                  <a:pt x="418" y="376"/>
                </a:cubicBezTo>
                <a:cubicBezTo>
                  <a:pt x="418" y="377"/>
                  <a:pt x="418" y="378"/>
                  <a:pt x="417" y="378"/>
                </a:cubicBezTo>
                <a:cubicBezTo>
                  <a:pt x="416" y="379"/>
                  <a:pt x="416" y="379"/>
                  <a:pt x="415" y="378"/>
                </a:cubicBezTo>
                <a:cubicBezTo>
                  <a:pt x="415" y="373"/>
                  <a:pt x="415" y="373"/>
                  <a:pt x="415" y="373"/>
                </a:cubicBezTo>
                <a:cubicBezTo>
                  <a:pt x="416" y="371"/>
                  <a:pt x="416" y="370"/>
                  <a:pt x="416" y="368"/>
                </a:cubicBezTo>
                <a:cubicBezTo>
                  <a:pt x="416" y="366"/>
                  <a:pt x="415" y="365"/>
                  <a:pt x="415" y="363"/>
                </a:cubicBezTo>
                <a:cubicBezTo>
                  <a:pt x="415" y="362"/>
                  <a:pt x="415" y="360"/>
                  <a:pt x="415" y="358"/>
                </a:cubicBezTo>
                <a:cubicBezTo>
                  <a:pt x="415" y="353"/>
                  <a:pt x="415" y="353"/>
                  <a:pt x="415" y="353"/>
                </a:cubicBezTo>
                <a:cubicBezTo>
                  <a:pt x="415" y="352"/>
                  <a:pt x="415" y="350"/>
                  <a:pt x="415" y="348"/>
                </a:cubicBezTo>
                <a:cubicBezTo>
                  <a:pt x="415" y="348"/>
                  <a:pt x="415" y="348"/>
                  <a:pt x="415" y="348"/>
                </a:cubicBezTo>
                <a:cubicBezTo>
                  <a:pt x="415" y="347"/>
                  <a:pt x="414" y="347"/>
                  <a:pt x="414" y="347"/>
                </a:cubicBezTo>
                <a:cubicBezTo>
                  <a:pt x="414" y="347"/>
                  <a:pt x="415" y="346"/>
                  <a:pt x="415" y="346"/>
                </a:cubicBezTo>
                <a:cubicBezTo>
                  <a:pt x="415" y="342"/>
                  <a:pt x="415" y="342"/>
                  <a:pt x="415" y="342"/>
                </a:cubicBezTo>
                <a:cubicBezTo>
                  <a:pt x="414" y="341"/>
                  <a:pt x="414" y="340"/>
                  <a:pt x="414" y="338"/>
                </a:cubicBezTo>
                <a:cubicBezTo>
                  <a:pt x="415" y="337"/>
                  <a:pt x="416" y="337"/>
                  <a:pt x="416" y="335"/>
                </a:cubicBezTo>
                <a:cubicBezTo>
                  <a:pt x="417" y="334"/>
                  <a:pt x="418" y="334"/>
                  <a:pt x="419" y="333"/>
                </a:cubicBezTo>
                <a:cubicBezTo>
                  <a:pt x="419" y="332"/>
                  <a:pt x="420" y="331"/>
                  <a:pt x="421" y="331"/>
                </a:cubicBezTo>
                <a:cubicBezTo>
                  <a:pt x="421" y="331"/>
                  <a:pt x="422" y="331"/>
                  <a:pt x="422" y="331"/>
                </a:cubicBezTo>
                <a:cubicBezTo>
                  <a:pt x="422" y="330"/>
                  <a:pt x="422" y="329"/>
                  <a:pt x="422" y="329"/>
                </a:cubicBezTo>
                <a:cubicBezTo>
                  <a:pt x="424" y="328"/>
                  <a:pt x="425" y="326"/>
                  <a:pt x="426" y="325"/>
                </a:cubicBezTo>
                <a:cubicBezTo>
                  <a:pt x="428" y="324"/>
                  <a:pt x="429" y="323"/>
                  <a:pt x="430" y="321"/>
                </a:cubicBezTo>
                <a:cubicBezTo>
                  <a:pt x="431" y="319"/>
                  <a:pt x="433" y="318"/>
                  <a:pt x="434" y="316"/>
                </a:cubicBezTo>
                <a:cubicBezTo>
                  <a:pt x="434" y="316"/>
                  <a:pt x="434" y="315"/>
                  <a:pt x="434" y="314"/>
                </a:cubicBezTo>
                <a:cubicBezTo>
                  <a:pt x="434" y="314"/>
                  <a:pt x="435" y="314"/>
                  <a:pt x="435" y="313"/>
                </a:cubicBezTo>
                <a:cubicBezTo>
                  <a:pt x="434" y="313"/>
                  <a:pt x="434" y="312"/>
                  <a:pt x="434" y="311"/>
                </a:cubicBezTo>
                <a:cubicBezTo>
                  <a:pt x="434" y="311"/>
                  <a:pt x="433" y="311"/>
                  <a:pt x="433" y="311"/>
                </a:cubicBezTo>
                <a:cubicBezTo>
                  <a:pt x="433" y="311"/>
                  <a:pt x="433" y="311"/>
                  <a:pt x="432" y="311"/>
                </a:cubicBezTo>
                <a:cubicBezTo>
                  <a:pt x="432" y="311"/>
                  <a:pt x="431" y="311"/>
                  <a:pt x="431" y="310"/>
                </a:cubicBezTo>
                <a:cubicBezTo>
                  <a:pt x="430" y="310"/>
                  <a:pt x="430" y="311"/>
                  <a:pt x="429" y="311"/>
                </a:cubicBezTo>
                <a:cubicBezTo>
                  <a:pt x="429" y="311"/>
                  <a:pt x="429" y="311"/>
                  <a:pt x="428" y="311"/>
                </a:cubicBezTo>
                <a:cubicBezTo>
                  <a:pt x="428" y="311"/>
                  <a:pt x="427" y="312"/>
                  <a:pt x="427" y="312"/>
                </a:cubicBezTo>
                <a:cubicBezTo>
                  <a:pt x="427" y="313"/>
                  <a:pt x="426" y="314"/>
                  <a:pt x="426" y="315"/>
                </a:cubicBezTo>
                <a:cubicBezTo>
                  <a:pt x="425" y="315"/>
                  <a:pt x="424" y="316"/>
                  <a:pt x="423" y="317"/>
                </a:cubicBezTo>
                <a:cubicBezTo>
                  <a:pt x="422" y="318"/>
                  <a:pt x="421" y="319"/>
                  <a:pt x="420" y="320"/>
                </a:cubicBezTo>
                <a:cubicBezTo>
                  <a:pt x="420" y="320"/>
                  <a:pt x="420" y="320"/>
                  <a:pt x="420" y="321"/>
                </a:cubicBezTo>
                <a:cubicBezTo>
                  <a:pt x="420" y="322"/>
                  <a:pt x="419" y="322"/>
                  <a:pt x="419" y="322"/>
                </a:cubicBezTo>
                <a:cubicBezTo>
                  <a:pt x="418" y="323"/>
                  <a:pt x="417" y="323"/>
                  <a:pt x="417" y="324"/>
                </a:cubicBezTo>
                <a:cubicBezTo>
                  <a:pt x="416" y="324"/>
                  <a:pt x="415" y="325"/>
                  <a:pt x="415" y="326"/>
                </a:cubicBezTo>
                <a:cubicBezTo>
                  <a:pt x="414" y="325"/>
                  <a:pt x="414" y="324"/>
                  <a:pt x="414" y="324"/>
                </a:cubicBezTo>
                <a:cubicBezTo>
                  <a:pt x="414" y="319"/>
                  <a:pt x="414" y="315"/>
                  <a:pt x="414" y="311"/>
                </a:cubicBezTo>
                <a:cubicBezTo>
                  <a:pt x="414" y="310"/>
                  <a:pt x="414" y="309"/>
                  <a:pt x="413" y="308"/>
                </a:cubicBezTo>
                <a:cubicBezTo>
                  <a:pt x="413" y="307"/>
                  <a:pt x="413" y="306"/>
                  <a:pt x="414" y="305"/>
                </a:cubicBezTo>
                <a:cubicBezTo>
                  <a:pt x="414" y="305"/>
                  <a:pt x="414" y="304"/>
                  <a:pt x="414" y="304"/>
                </a:cubicBezTo>
                <a:cubicBezTo>
                  <a:pt x="413" y="303"/>
                  <a:pt x="413" y="302"/>
                  <a:pt x="413" y="301"/>
                </a:cubicBezTo>
                <a:cubicBezTo>
                  <a:pt x="413" y="300"/>
                  <a:pt x="413" y="299"/>
                  <a:pt x="414" y="299"/>
                </a:cubicBezTo>
                <a:cubicBezTo>
                  <a:pt x="414" y="298"/>
                  <a:pt x="414" y="298"/>
                  <a:pt x="414" y="297"/>
                </a:cubicBezTo>
                <a:cubicBezTo>
                  <a:pt x="413" y="297"/>
                  <a:pt x="413" y="296"/>
                  <a:pt x="413" y="295"/>
                </a:cubicBezTo>
                <a:cubicBezTo>
                  <a:pt x="413" y="289"/>
                  <a:pt x="413" y="282"/>
                  <a:pt x="413" y="276"/>
                </a:cubicBezTo>
                <a:cubicBezTo>
                  <a:pt x="412" y="275"/>
                  <a:pt x="411" y="274"/>
                  <a:pt x="410" y="273"/>
                </a:cubicBezTo>
                <a:cubicBezTo>
                  <a:pt x="408" y="272"/>
                  <a:pt x="407" y="273"/>
                  <a:pt x="406" y="273"/>
                </a:cubicBezTo>
                <a:cubicBezTo>
                  <a:pt x="406" y="273"/>
                  <a:pt x="405" y="276"/>
                  <a:pt x="405" y="276"/>
                </a:cubicBezTo>
                <a:cubicBezTo>
                  <a:pt x="405" y="278"/>
                  <a:pt x="405" y="280"/>
                  <a:pt x="405" y="282"/>
                </a:cubicBezTo>
                <a:cubicBezTo>
                  <a:pt x="405" y="286"/>
                  <a:pt x="405" y="290"/>
                  <a:pt x="405" y="294"/>
                </a:cubicBezTo>
                <a:cubicBezTo>
                  <a:pt x="405" y="296"/>
                  <a:pt x="405" y="297"/>
                  <a:pt x="404" y="298"/>
                </a:cubicBezTo>
                <a:cubicBezTo>
                  <a:pt x="403" y="299"/>
                  <a:pt x="404" y="300"/>
                  <a:pt x="404" y="301"/>
                </a:cubicBezTo>
                <a:cubicBezTo>
                  <a:pt x="404" y="308"/>
                  <a:pt x="404" y="316"/>
                  <a:pt x="404" y="324"/>
                </a:cubicBezTo>
                <a:cubicBezTo>
                  <a:pt x="404" y="325"/>
                  <a:pt x="404" y="326"/>
                  <a:pt x="403" y="326"/>
                </a:cubicBezTo>
                <a:cubicBezTo>
                  <a:pt x="403" y="326"/>
                  <a:pt x="402" y="325"/>
                  <a:pt x="402" y="325"/>
                </a:cubicBezTo>
                <a:cubicBezTo>
                  <a:pt x="401" y="324"/>
                  <a:pt x="401" y="324"/>
                  <a:pt x="400" y="323"/>
                </a:cubicBezTo>
                <a:cubicBezTo>
                  <a:pt x="400" y="323"/>
                  <a:pt x="399" y="322"/>
                  <a:pt x="399" y="321"/>
                </a:cubicBezTo>
                <a:cubicBezTo>
                  <a:pt x="398" y="320"/>
                  <a:pt x="397" y="320"/>
                  <a:pt x="397" y="319"/>
                </a:cubicBezTo>
                <a:cubicBezTo>
                  <a:pt x="396" y="318"/>
                  <a:pt x="395" y="317"/>
                  <a:pt x="394" y="316"/>
                </a:cubicBezTo>
                <a:cubicBezTo>
                  <a:pt x="393" y="315"/>
                  <a:pt x="392" y="314"/>
                  <a:pt x="392" y="313"/>
                </a:cubicBezTo>
                <a:cubicBezTo>
                  <a:pt x="391" y="312"/>
                  <a:pt x="390" y="311"/>
                  <a:pt x="388" y="311"/>
                </a:cubicBezTo>
                <a:cubicBezTo>
                  <a:pt x="388" y="311"/>
                  <a:pt x="387" y="310"/>
                  <a:pt x="386" y="310"/>
                </a:cubicBezTo>
                <a:cubicBezTo>
                  <a:pt x="386" y="311"/>
                  <a:pt x="385" y="311"/>
                  <a:pt x="384" y="311"/>
                </a:cubicBezTo>
                <a:cubicBezTo>
                  <a:pt x="383" y="312"/>
                  <a:pt x="384" y="313"/>
                  <a:pt x="383" y="314"/>
                </a:cubicBezTo>
                <a:cubicBezTo>
                  <a:pt x="383" y="314"/>
                  <a:pt x="383" y="315"/>
                  <a:pt x="383" y="315"/>
                </a:cubicBezTo>
                <a:cubicBezTo>
                  <a:pt x="384" y="316"/>
                  <a:pt x="384" y="317"/>
                  <a:pt x="385" y="318"/>
                </a:cubicBezTo>
                <a:cubicBezTo>
                  <a:pt x="386" y="319"/>
                  <a:pt x="388" y="320"/>
                  <a:pt x="388" y="322"/>
                </a:cubicBezTo>
                <a:cubicBezTo>
                  <a:pt x="389" y="323"/>
                  <a:pt x="391" y="324"/>
                  <a:pt x="392" y="325"/>
                </a:cubicBezTo>
                <a:cubicBezTo>
                  <a:pt x="393" y="327"/>
                  <a:pt x="395" y="328"/>
                  <a:pt x="395" y="329"/>
                </a:cubicBezTo>
                <a:cubicBezTo>
                  <a:pt x="397" y="332"/>
                  <a:pt x="400" y="334"/>
                  <a:pt x="403" y="337"/>
                </a:cubicBezTo>
                <a:cubicBezTo>
                  <a:pt x="403" y="352"/>
                  <a:pt x="403" y="352"/>
                  <a:pt x="403" y="352"/>
                </a:cubicBezTo>
                <a:cubicBezTo>
                  <a:pt x="403" y="356"/>
                  <a:pt x="403" y="359"/>
                  <a:pt x="403" y="363"/>
                </a:cubicBezTo>
                <a:cubicBezTo>
                  <a:pt x="403" y="364"/>
                  <a:pt x="403" y="366"/>
                  <a:pt x="402" y="367"/>
                </a:cubicBezTo>
                <a:cubicBezTo>
                  <a:pt x="402" y="367"/>
                  <a:pt x="402" y="368"/>
                  <a:pt x="402" y="368"/>
                </a:cubicBezTo>
                <a:cubicBezTo>
                  <a:pt x="402" y="371"/>
                  <a:pt x="402" y="374"/>
                  <a:pt x="402" y="377"/>
                </a:cubicBezTo>
                <a:cubicBezTo>
                  <a:pt x="401" y="378"/>
                  <a:pt x="400" y="377"/>
                  <a:pt x="400" y="376"/>
                </a:cubicBezTo>
                <a:cubicBezTo>
                  <a:pt x="399" y="376"/>
                  <a:pt x="399" y="375"/>
                  <a:pt x="398" y="375"/>
                </a:cubicBezTo>
                <a:cubicBezTo>
                  <a:pt x="397" y="374"/>
                  <a:pt x="397" y="373"/>
                  <a:pt x="397" y="373"/>
                </a:cubicBezTo>
                <a:cubicBezTo>
                  <a:pt x="395" y="372"/>
                  <a:pt x="394" y="370"/>
                  <a:pt x="393" y="369"/>
                </a:cubicBezTo>
                <a:cubicBezTo>
                  <a:pt x="392" y="368"/>
                  <a:pt x="391" y="367"/>
                  <a:pt x="390" y="366"/>
                </a:cubicBezTo>
                <a:cubicBezTo>
                  <a:pt x="390" y="365"/>
                  <a:pt x="389" y="365"/>
                  <a:pt x="388" y="365"/>
                </a:cubicBezTo>
                <a:cubicBezTo>
                  <a:pt x="387" y="364"/>
                  <a:pt x="387" y="362"/>
                  <a:pt x="386" y="362"/>
                </a:cubicBezTo>
                <a:cubicBezTo>
                  <a:pt x="385" y="361"/>
                  <a:pt x="384" y="360"/>
                  <a:pt x="383" y="359"/>
                </a:cubicBezTo>
                <a:cubicBezTo>
                  <a:pt x="382" y="358"/>
                  <a:pt x="381" y="357"/>
                  <a:pt x="381" y="356"/>
                </a:cubicBezTo>
                <a:cubicBezTo>
                  <a:pt x="380" y="355"/>
                  <a:pt x="379" y="354"/>
                  <a:pt x="378" y="353"/>
                </a:cubicBezTo>
                <a:cubicBezTo>
                  <a:pt x="377" y="352"/>
                  <a:pt x="377" y="351"/>
                  <a:pt x="376" y="350"/>
                </a:cubicBezTo>
                <a:cubicBezTo>
                  <a:pt x="376" y="349"/>
                  <a:pt x="376" y="349"/>
                  <a:pt x="375" y="349"/>
                </a:cubicBezTo>
                <a:cubicBezTo>
                  <a:pt x="374" y="349"/>
                  <a:pt x="373" y="349"/>
                  <a:pt x="373" y="348"/>
                </a:cubicBezTo>
                <a:cubicBezTo>
                  <a:pt x="373" y="348"/>
                  <a:pt x="372" y="348"/>
                  <a:pt x="372" y="348"/>
                </a:cubicBezTo>
                <a:cubicBezTo>
                  <a:pt x="371" y="349"/>
                  <a:pt x="369" y="349"/>
                  <a:pt x="369" y="351"/>
                </a:cubicBezTo>
                <a:cubicBezTo>
                  <a:pt x="369" y="351"/>
                  <a:pt x="369" y="351"/>
                  <a:pt x="369" y="351"/>
                </a:cubicBezTo>
                <a:cubicBezTo>
                  <a:pt x="368" y="352"/>
                  <a:pt x="367" y="353"/>
                  <a:pt x="368" y="353"/>
                </a:cubicBezTo>
                <a:cubicBezTo>
                  <a:pt x="368" y="354"/>
                  <a:pt x="368" y="355"/>
                  <a:pt x="369" y="356"/>
                </a:cubicBezTo>
                <a:cubicBezTo>
                  <a:pt x="369" y="356"/>
                  <a:pt x="369" y="356"/>
                  <a:pt x="369" y="356"/>
                </a:cubicBezTo>
                <a:cubicBezTo>
                  <a:pt x="371" y="358"/>
                  <a:pt x="373" y="359"/>
                  <a:pt x="374" y="361"/>
                </a:cubicBezTo>
                <a:cubicBezTo>
                  <a:pt x="375" y="363"/>
                  <a:pt x="377" y="364"/>
                  <a:pt x="378" y="366"/>
                </a:cubicBezTo>
                <a:cubicBezTo>
                  <a:pt x="379" y="367"/>
                  <a:pt x="380" y="369"/>
                  <a:pt x="382" y="370"/>
                </a:cubicBezTo>
                <a:cubicBezTo>
                  <a:pt x="383" y="372"/>
                  <a:pt x="385" y="373"/>
                  <a:pt x="386" y="375"/>
                </a:cubicBezTo>
                <a:cubicBezTo>
                  <a:pt x="387" y="376"/>
                  <a:pt x="389" y="378"/>
                  <a:pt x="390" y="379"/>
                </a:cubicBezTo>
                <a:cubicBezTo>
                  <a:pt x="391" y="380"/>
                  <a:pt x="391" y="381"/>
                  <a:pt x="392" y="382"/>
                </a:cubicBezTo>
                <a:cubicBezTo>
                  <a:pt x="393" y="383"/>
                  <a:pt x="394" y="384"/>
                  <a:pt x="395" y="384"/>
                </a:cubicBezTo>
                <a:cubicBezTo>
                  <a:pt x="396" y="385"/>
                  <a:pt x="397" y="386"/>
                  <a:pt x="397" y="387"/>
                </a:cubicBezTo>
                <a:cubicBezTo>
                  <a:pt x="398" y="388"/>
                  <a:pt x="398" y="389"/>
                  <a:pt x="399" y="390"/>
                </a:cubicBezTo>
                <a:cubicBezTo>
                  <a:pt x="400" y="391"/>
                  <a:pt x="401" y="392"/>
                  <a:pt x="402" y="392"/>
                </a:cubicBezTo>
                <a:cubicBezTo>
                  <a:pt x="402" y="400"/>
                  <a:pt x="402" y="408"/>
                  <a:pt x="402" y="417"/>
                </a:cubicBezTo>
                <a:cubicBezTo>
                  <a:pt x="402" y="418"/>
                  <a:pt x="400" y="419"/>
                  <a:pt x="401" y="421"/>
                </a:cubicBezTo>
                <a:cubicBezTo>
                  <a:pt x="401" y="422"/>
                  <a:pt x="401" y="424"/>
                  <a:pt x="401" y="426"/>
                </a:cubicBezTo>
                <a:cubicBezTo>
                  <a:pt x="401" y="430"/>
                  <a:pt x="401" y="430"/>
                  <a:pt x="401" y="430"/>
                </a:cubicBezTo>
                <a:cubicBezTo>
                  <a:pt x="400" y="431"/>
                  <a:pt x="400" y="431"/>
                  <a:pt x="399" y="431"/>
                </a:cubicBezTo>
                <a:cubicBezTo>
                  <a:pt x="398" y="431"/>
                  <a:pt x="398" y="430"/>
                  <a:pt x="398" y="429"/>
                </a:cubicBezTo>
                <a:cubicBezTo>
                  <a:pt x="399" y="428"/>
                  <a:pt x="399" y="428"/>
                  <a:pt x="397" y="428"/>
                </a:cubicBezTo>
                <a:cubicBezTo>
                  <a:pt x="397" y="428"/>
                  <a:pt x="397" y="427"/>
                  <a:pt x="396" y="427"/>
                </a:cubicBezTo>
                <a:cubicBezTo>
                  <a:pt x="395" y="427"/>
                  <a:pt x="394" y="426"/>
                  <a:pt x="393" y="425"/>
                </a:cubicBezTo>
                <a:cubicBezTo>
                  <a:pt x="392" y="424"/>
                  <a:pt x="391" y="424"/>
                  <a:pt x="391" y="423"/>
                </a:cubicBezTo>
                <a:cubicBezTo>
                  <a:pt x="390" y="422"/>
                  <a:pt x="389" y="421"/>
                  <a:pt x="388" y="420"/>
                </a:cubicBezTo>
                <a:cubicBezTo>
                  <a:pt x="388" y="419"/>
                  <a:pt x="387" y="419"/>
                  <a:pt x="386" y="418"/>
                </a:cubicBezTo>
                <a:cubicBezTo>
                  <a:pt x="385" y="417"/>
                  <a:pt x="383" y="416"/>
                  <a:pt x="383" y="414"/>
                </a:cubicBezTo>
                <a:cubicBezTo>
                  <a:pt x="382" y="413"/>
                  <a:pt x="380" y="412"/>
                  <a:pt x="380" y="410"/>
                </a:cubicBezTo>
                <a:cubicBezTo>
                  <a:pt x="380" y="410"/>
                  <a:pt x="379" y="409"/>
                  <a:pt x="378" y="409"/>
                </a:cubicBezTo>
                <a:cubicBezTo>
                  <a:pt x="376" y="406"/>
                  <a:pt x="373" y="404"/>
                  <a:pt x="371" y="401"/>
                </a:cubicBezTo>
                <a:cubicBezTo>
                  <a:pt x="370" y="400"/>
                  <a:pt x="369" y="400"/>
                  <a:pt x="368" y="398"/>
                </a:cubicBezTo>
                <a:cubicBezTo>
                  <a:pt x="368" y="397"/>
                  <a:pt x="367" y="397"/>
                  <a:pt x="366" y="396"/>
                </a:cubicBezTo>
                <a:cubicBezTo>
                  <a:pt x="366" y="395"/>
                  <a:pt x="365" y="395"/>
                  <a:pt x="365" y="394"/>
                </a:cubicBezTo>
                <a:cubicBezTo>
                  <a:pt x="363" y="394"/>
                  <a:pt x="362" y="392"/>
                  <a:pt x="360" y="394"/>
                </a:cubicBezTo>
                <a:cubicBezTo>
                  <a:pt x="359" y="394"/>
                  <a:pt x="359" y="394"/>
                  <a:pt x="358" y="394"/>
                </a:cubicBezTo>
                <a:cubicBezTo>
                  <a:pt x="358" y="394"/>
                  <a:pt x="357" y="394"/>
                  <a:pt x="357" y="394"/>
                </a:cubicBezTo>
                <a:cubicBezTo>
                  <a:pt x="357" y="395"/>
                  <a:pt x="357" y="396"/>
                  <a:pt x="356" y="397"/>
                </a:cubicBezTo>
                <a:cubicBezTo>
                  <a:pt x="356" y="397"/>
                  <a:pt x="356" y="398"/>
                  <a:pt x="356" y="398"/>
                </a:cubicBezTo>
                <a:cubicBezTo>
                  <a:pt x="357" y="399"/>
                  <a:pt x="357" y="400"/>
                  <a:pt x="357" y="401"/>
                </a:cubicBezTo>
                <a:cubicBezTo>
                  <a:pt x="357" y="401"/>
                  <a:pt x="358" y="401"/>
                  <a:pt x="358" y="402"/>
                </a:cubicBezTo>
                <a:cubicBezTo>
                  <a:pt x="359" y="403"/>
                  <a:pt x="361" y="404"/>
                  <a:pt x="362" y="406"/>
                </a:cubicBezTo>
                <a:cubicBezTo>
                  <a:pt x="363" y="407"/>
                  <a:pt x="365" y="408"/>
                  <a:pt x="366" y="410"/>
                </a:cubicBezTo>
                <a:cubicBezTo>
                  <a:pt x="367" y="412"/>
                  <a:pt x="368" y="413"/>
                  <a:pt x="370" y="414"/>
                </a:cubicBezTo>
                <a:cubicBezTo>
                  <a:pt x="371" y="416"/>
                  <a:pt x="372" y="417"/>
                  <a:pt x="374" y="418"/>
                </a:cubicBezTo>
                <a:cubicBezTo>
                  <a:pt x="374" y="419"/>
                  <a:pt x="374" y="420"/>
                  <a:pt x="376" y="421"/>
                </a:cubicBezTo>
                <a:cubicBezTo>
                  <a:pt x="376" y="422"/>
                  <a:pt x="377" y="423"/>
                  <a:pt x="377" y="424"/>
                </a:cubicBezTo>
                <a:cubicBezTo>
                  <a:pt x="377" y="424"/>
                  <a:pt x="378" y="425"/>
                  <a:pt x="378" y="425"/>
                </a:cubicBezTo>
                <a:cubicBezTo>
                  <a:pt x="380" y="425"/>
                  <a:pt x="381" y="427"/>
                  <a:pt x="383" y="428"/>
                </a:cubicBezTo>
                <a:cubicBezTo>
                  <a:pt x="383" y="429"/>
                  <a:pt x="384" y="430"/>
                  <a:pt x="384" y="431"/>
                </a:cubicBezTo>
                <a:cubicBezTo>
                  <a:pt x="385" y="432"/>
                  <a:pt x="386" y="432"/>
                  <a:pt x="387" y="433"/>
                </a:cubicBezTo>
                <a:cubicBezTo>
                  <a:pt x="387" y="434"/>
                  <a:pt x="388" y="435"/>
                  <a:pt x="389" y="435"/>
                </a:cubicBezTo>
                <a:cubicBezTo>
                  <a:pt x="390" y="439"/>
                  <a:pt x="393" y="441"/>
                  <a:pt x="396" y="443"/>
                </a:cubicBezTo>
                <a:cubicBezTo>
                  <a:pt x="398" y="445"/>
                  <a:pt x="398" y="447"/>
                  <a:pt x="400" y="449"/>
                </a:cubicBezTo>
                <a:cubicBezTo>
                  <a:pt x="400" y="449"/>
                  <a:pt x="400" y="449"/>
                  <a:pt x="400" y="449"/>
                </a:cubicBezTo>
                <a:cubicBezTo>
                  <a:pt x="400" y="450"/>
                  <a:pt x="400" y="451"/>
                  <a:pt x="400" y="451"/>
                </a:cubicBezTo>
                <a:cubicBezTo>
                  <a:pt x="399" y="452"/>
                  <a:pt x="399" y="452"/>
                  <a:pt x="398" y="452"/>
                </a:cubicBezTo>
                <a:cubicBezTo>
                  <a:pt x="398" y="453"/>
                  <a:pt x="399" y="453"/>
                  <a:pt x="400" y="454"/>
                </a:cubicBezTo>
                <a:cubicBezTo>
                  <a:pt x="400" y="456"/>
                  <a:pt x="400" y="458"/>
                  <a:pt x="400" y="460"/>
                </a:cubicBezTo>
                <a:cubicBezTo>
                  <a:pt x="400" y="461"/>
                  <a:pt x="400" y="461"/>
                  <a:pt x="399" y="463"/>
                </a:cubicBezTo>
                <a:cubicBezTo>
                  <a:pt x="399" y="463"/>
                  <a:pt x="398" y="463"/>
                  <a:pt x="398" y="463"/>
                </a:cubicBezTo>
                <a:cubicBezTo>
                  <a:pt x="398" y="464"/>
                  <a:pt x="398" y="464"/>
                  <a:pt x="399" y="464"/>
                </a:cubicBezTo>
                <a:cubicBezTo>
                  <a:pt x="399" y="465"/>
                  <a:pt x="399" y="465"/>
                  <a:pt x="399" y="466"/>
                </a:cubicBezTo>
                <a:cubicBezTo>
                  <a:pt x="400" y="466"/>
                  <a:pt x="400" y="466"/>
                  <a:pt x="400" y="467"/>
                </a:cubicBezTo>
                <a:cubicBezTo>
                  <a:pt x="400" y="468"/>
                  <a:pt x="400" y="470"/>
                  <a:pt x="400" y="472"/>
                </a:cubicBezTo>
                <a:cubicBezTo>
                  <a:pt x="400" y="472"/>
                  <a:pt x="399" y="472"/>
                  <a:pt x="399" y="473"/>
                </a:cubicBezTo>
                <a:cubicBezTo>
                  <a:pt x="399" y="474"/>
                  <a:pt x="399" y="475"/>
                  <a:pt x="398" y="476"/>
                </a:cubicBezTo>
                <a:cubicBezTo>
                  <a:pt x="397" y="477"/>
                  <a:pt x="399" y="477"/>
                  <a:pt x="399" y="478"/>
                </a:cubicBezTo>
                <a:cubicBezTo>
                  <a:pt x="399" y="480"/>
                  <a:pt x="399" y="481"/>
                  <a:pt x="399" y="483"/>
                </a:cubicBezTo>
                <a:cubicBezTo>
                  <a:pt x="399" y="483"/>
                  <a:pt x="399" y="484"/>
                  <a:pt x="398" y="484"/>
                </a:cubicBezTo>
                <a:cubicBezTo>
                  <a:pt x="398" y="484"/>
                  <a:pt x="398" y="483"/>
                  <a:pt x="397" y="483"/>
                </a:cubicBezTo>
                <a:cubicBezTo>
                  <a:pt x="397" y="485"/>
                  <a:pt x="397" y="485"/>
                  <a:pt x="399" y="485"/>
                </a:cubicBezTo>
                <a:cubicBezTo>
                  <a:pt x="399" y="486"/>
                  <a:pt x="399" y="488"/>
                  <a:pt x="399" y="489"/>
                </a:cubicBezTo>
                <a:cubicBezTo>
                  <a:pt x="400" y="490"/>
                  <a:pt x="400" y="490"/>
                  <a:pt x="401" y="489"/>
                </a:cubicBezTo>
                <a:cubicBezTo>
                  <a:pt x="401" y="488"/>
                  <a:pt x="401" y="487"/>
                  <a:pt x="403" y="487"/>
                </a:cubicBezTo>
                <a:cubicBezTo>
                  <a:pt x="403" y="487"/>
                  <a:pt x="404" y="486"/>
                  <a:pt x="404" y="486"/>
                </a:cubicBezTo>
                <a:cubicBezTo>
                  <a:pt x="406" y="484"/>
                  <a:pt x="407" y="484"/>
                  <a:pt x="410" y="484"/>
                </a:cubicBezTo>
                <a:cubicBezTo>
                  <a:pt x="411" y="484"/>
                  <a:pt x="411" y="486"/>
                  <a:pt x="412" y="486"/>
                </a:cubicBezTo>
                <a:cubicBezTo>
                  <a:pt x="412" y="486"/>
                  <a:pt x="412" y="487"/>
                  <a:pt x="413" y="487"/>
                </a:cubicBezTo>
                <a:cubicBezTo>
                  <a:pt x="413" y="488"/>
                  <a:pt x="413" y="488"/>
                  <a:pt x="413" y="488"/>
                </a:cubicBezTo>
                <a:cubicBezTo>
                  <a:pt x="410" y="488"/>
                  <a:pt x="410" y="488"/>
                  <a:pt x="410" y="488"/>
                </a:cubicBezTo>
                <a:cubicBezTo>
                  <a:pt x="410" y="488"/>
                  <a:pt x="410" y="488"/>
                  <a:pt x="410" y="488"/>
                </a:cubicBezTo>
                <a:cubicBezTo>
                  <a:pt x="410" y="488"/>
                  <a:pt x="410" y="487"/>
                  <a:pt x="410" y="487"/>
                </a:cubicBezTo>
                <a:cubicBezTo>
                  <a:pt x="410" y="487"/>
                  <a:pt x="410" y="487"/>
                  <a:pt x="409" y="487"/>
                </a:cubicBezTo>
                <a:cubicBezTo>
                  <a:pt x="409" y="487"/>
                  <a:pt x="410" y="488"/>
                  <a:pt x="410" y="488"/>
                </a:cubicBezTo>
                <a:cubicBezTo>
                  <a:pt x="410" y="488"/>
                  <a:pt x="410" y="488"/>
                  <a:pt x="410" y="488"/>
                </a:cubicBezTo>
                <a:cubicBezTo>
                  <a:pt x="411" y="489"/>
                  <a:pt x="411" y="490"/>
                  <a:pt x="411" y="491"/>
                </a:cubicBezTo>
                <a:cubicBezTo>
                  <a:pt x="411" y="491"/>
                  <a:pt x="411" y="491"/>
                  <a:pt x="411" y="491"/>
                </a:cubicBezTo>
                <a:cubicBezTo>
                  <a:pt x="411" y="490"/>
                  <a:pt x="411" y="490"/>
                  <a:pt x="411" y="491"/>
                </a:cubicBezTo>
                <a:cubicBezTo>
                  <a:pt x="411" y="491"/>
                  <a:pt x="410" y="491"/>
                  <a:pt x="411" y="491"/>
                </a:cubicBezTo>
                <a:cubicBezTo>
                  <a:pt x="411" y="491"/>
                  <a:pt x="411" y="491"/>
                  <a:pt x="411" y="491"/>
                </a:cubicBezTo>
                <a:cubicBezTo>
                  <a:pt x="412" y="490"/>
                  <a:pt x="412" y="491"/>
                  <a:pt x="412" y="492"/>
                </a:cubicBezTo>
                <a:cubicBezTo>
                  <a:pt x="412" y="492"/>
                  <a:pt x="411" y="493"/>
                  <a:pt x="411" y="494"/>
                </a:cubicBezTo>
                <a:cubicBezTo>
                  <a:pt x="411" y="495"/>
                  <a:pt x="412" y="495"/>
                  <a:pt x="412" y="495"/>
                </a:cubicBezTo>
                <a:cubicBezTo>
                  <a:pt x="412" y="495"/>
                  <a:pt x="412" y="494"/>
                  <a:pt x="412" y="494"/>
                </a:cubicBezTo>
                <a:cubicBezTo>
                  <a:pt x="412" y="494"/>
                  <a:pt x="413" y="494"/>
                  <a:pt x="413" y="494"/>
                </a:cubicBezTo>
                <a:cubicBezTo>
                  <a:pt x="413" y="494"/>
                  <a:pt x="413" y="494"/>
                  <a:pt x="413" y="494"/>
                </a:cubicBezTo>
                <a:cubicBezTo>
                  <a:pt x="413" y="494"/>
                  <a:pt x="413" y="494"/>
                  <a:pt x="413" y="494"/>
                </a:cubicBezTo>
                <a:cubicBezTo>
                  <a:pt x="413" y="496"/>
                  <a:pt x="413" y="496"/>
                  <a:pt x="413" y="496"/>
                </a:cubicBezTo>
                <a:cubicBezTo>
                  <a:pt x="417" y="496"/>
                  <a:pt x="417" y="496"/>
                  <a:pt x="418" y="495"/>
                </a:cubicBezTo>
                <a:cubicBezTo>
                  <a:pt x="418" y="496"/>
                  <a:pt x="419" y="496"/>
                  <a:pt x="419" y="496"/>
                </a:cubicBezTo>
                <a:cubicBezTo>
                  <a:pt x="419" y="498"/>
                  <a:pt x="419" y="499"/>
                  <a:pt x="419" y="501"/>
                </a:cubicBezTo>
                <a:cubicBezTo>
                  <a:pt x="419" y="502"/>
                  <a:pt x="418" y="502"/>
                  <a:pt x="418" y="503"/>
                </a:cubicBezTo>
                <a:cubicBezTo>
                  <a:pt x="418" y="504"/>
                  <a:pt x="419" y="504"/>
                  <a:pt x="419" y="505"/>
                </a:cubicBezTo>
                <a:cubicBezTo>
                  <a:pt x="419" y="506"/>
                  <a:pt x="419" y="507"/>
                  <a:pt x="419" y="508"/>
                </a:cubicBezTo>
                <a:cubicBezTo>
                  <a:pt x="419" y="513"/>
                  <a:pt x="419" y="517"/>
                  <a:pt x="419" y="522"/>
                </a:cubicBezTo>
                <a:cubicBezTo>
                  <a:pt x="419" y="523"/>
                  <a:pt x="419" y="523"/>
                  <a:pt x="420" y="524"/>
                </a:cubicBezTo>
                <a:cubicBezTo>
                  <a:pt x="420" y="525"/>
                  <a:pt x="419" y="526"/>
                  <a:pt x="419" y="526"/>
                </a:cubicBezTo>
                <a:cubicBezTo>
                  <a:pt x="419" y="527"/>
                  <a:pt x="420" y="527"/>
                  <a:pt x="419" y="528"/>
                </a:cubicBezTo>
                <a:cubicBezTo>
                  <a:pt x="419" y="529"/>
                  <a:pt x="419" y="529"/>
                  <a:pt x="419" y="530"/>
                </a:cubicBezTo>
                <a:cubicBezTo>
                  <a:pt x="419" y="532"/>
                  <a:pt x="419" y="533"/>
                  <a:pt x="419" y="535"/>
                </a:cubicBezTo>
                <a:cubicBezTo>
                  <a:pt x="419" y="537"/>
                  <a:pt x="420" y="538"/>
                  <a:pt x="420" y="540"/>
                </a:cubicBezTo>
                <a:cubicBezTo>
                  <a:pt x="420" y="542"/>
                  <a:pt x="420" y="544"/>
                  <a:pt x="420" y="545"/>
                </a:cubicBezTo>
                <a:cubicBezTo>
                  <a:pt x="420" y="550"/>
                  <a:pt x="420" y="550"/>
                  <a:pt x="420" y="550"/>
                </a:cubicBezTo>
                <a:cubicBezTo>
                  <a:pt x="420" y="555"/>
                  <a:pt x="420" y="555"/>
                  <a:pt x="420" y="555"/>
                </a:cubicBezTo>
                <a:cubicBezTo>
                  <a:pt x="420" y="557"/>
                  <a:pt x="420" y="559"/>
                  <a:pt x="420" y="561"/>
                </a:cubicBezTo>
                <a:cubicBezTo>
                  <a:pt x="420" y="561"/>
                  <a:pt x="420" y="562"/>
                  <a:pt x="420" y="562"/>
                </a:cubicBezTo>
                <a:cubicBezTo>
                  <a:pt x="421" y="563"/>
                  <a:pt x="421" y="565"/>
                  <a:pt x="421" y="566"/>
                </a:cubicBezTo>
                <a:cubicBezTo>
                  <a:pt x="421" y="567"/>
                  <a:pt x="420" y="567"/>
                  <a:pt x="420" y="568"/>
                </a:cubicBezTo>
                <a:cubicBezTo>
                  <a:pt x="420" y="568"/>
                  <a:pt x="421" y="569"/>
                  <a:pt x="421" y="569"/>
                </a:cubicBezTo>
                <a:cubicBezTo>
                  <a:pt x="421" y="570"/>
                  <a:pt x="421" y="571"/>
                  <a:pt x="420" y="571"/>
                </a:cubicBezTo>
                <a:cubicBezTo>
                  <a:pt x="420" y="571"/>
                  <a:pt x="420" y="571"/>
                  <a:pt x="419" y="571"/>
                </a:cubicBezTo>
                <a:cubicBezTo>
                  <a:pt x="419" y="573"/>
                  <a:pt x="418" y="575"/>
                  <a:pt x="420" y="576"/>
                </a:cubicBezTo>
                <a:cubicBezTo>
                  <a:pt x="419" y="577"/>
                  <a:pt x="419" y="578"/>
                  <a:pt x="418" y="578"/>
                </a:cubicBezTo>
                <a:cubicBezTo>
                  <a:pt x="418" y="579"/>
                  <a:pt x="420" y="578"/>
                  <a:pt x="420" y="579"/>
                </a:cubicBezTo>
                <a:cubicBezTo>
                  <a:pt x="420" y="579"/>
                  <a:pt x="421" y="579"/>
                  <a:pt x="421" y="580"/>
                </a:cubicBezTo>
                <a:cubicBezTo>
                  <a:pt x="421" y="581"/>
                  <a:pt x="421" y="582"/>
                  <a:pt x="421" y="583"/>
                </a:cubicBezTo>
                <a:cubicBezTo>
                  <a:pt x="421" y="584"/>
                  <a:pt x="421" y="586"/>
                  <a:pt x="420" y="587"/>
                </a:cubicBezTo>
                <a:cubicBezTo>
                  <a:pt x="420" y="588"/>
                  <a:pt x="420" y="589"/>
                  <a:pt x="420" y="590"/>
                </a:cubicBezTo>
                <a:cubicBezTo>
                  <a:pt x="419" y="590"/>
                  <a:pt x="419" y="590"/>
                  <a:pt x="418" y="589"/>
                </a:cubicBezTo>
                <a:cubicBezTo>
                  <a:pt x="418" y="590"/>
                  <a:pt x="418" y="590"/>
                  <a:pt x="417" y="590"/>
                </a:cubicBezTo>
                <a:cubicBezTo>
                  <a:pt x="417" y="591"/>
                  <a:pt x="418" y="591"/>
                  <a:pt x="418" y="592"/>
                </a:cubicBezTo>
                <a:cubicBezTo>
                  <a:pt x="417" y="592"/>
                  <a:pt x="416" y="593"/>
                  <a:pt x="415" y="594"/>
                </a:cubicBezTo>
                <a:cubicBezTo>
                  <a:pt x="414" y="594"/>
                  <a:pt x="413" y="594"/>
                  <a:pt x="412" y="594"/>
                </a:cubicBezTo>
                <a:cubicBezTo>
                  <a:pt x="411" y="594"/>
                  <a:pt x="411" y="595"/>
                  <a:pt x="410" y="595"/>
                </a:cubicBezTo>
                <a:cubicBezTo>
                  <a:pt x="410" y="594"/>
                  <a:pt x="410" y="594"/>
                  <a:pt x="409" y="594"/>
                </a:cubicBezTo>
                <a:cubicBezTo>
                  <a:pt x="409" y="593"/>
                  <a:pt x="409" y="593"/>
                  <a:pt x="410" y="592"/>
                </a:cubicBezTo>
                <a:cubicBezTo>
                  <a:pt x="411" y="592"/>
                  <a:pt x="411" y="590"/>
                  <a:pt x="413" y="590"/>
                </a:cubicBezTo>
                <a:cubicBezTo>
                  <a:pt x="413" y="590"/>
                  <a:pt x="413" y="589"/>
                  <a:pt x="413" y="589"/>
                </a:cubicBezTo>
                <a:cubicBezTo>
                  <a:pt x="413" y="588"/>
                  <a:pt x="414" y="588"/>
                  <a:pt x="414" y="588"/>
                </a:cubicBezTo>
                <a:cubicBezTo>
                  <a:pt x="415" y="588"/>
                  <a:pt x="415" y="587"/>
                  <a:pt x="415" y="587"/>
                </a:cubicBezTo>
                <a:cubicBezTo>
                  <a:pt x="415" y="586"/>
                  <a:pt x="414" y="586"/>
                  <a:pt x="414" y="586"/>
                </a:cubicBezTo>
                <a:cubicBezTo>
                  <a:pt x="413" y="585"/>
                  <a:pt x="413" y="586"/>
                  <a:pt x="412" y="587"/>
                </a:cubicBezTo>
                <a:cubicBezTo>
                  <a:pt x="412" y="587"/>
                  <a:pt x="412" y="587"/>
                  <a:pt x="411" y="588"/>
                </a:cubicBezTo>
                <a:cubicBezTo>
                  <a:pt x="412" y="589"/>
                  <a:pt x="412" y="589"/>
                  <a:pt x="411" y="589"/>
                </a:cubicBezTo>
                <a:cubicBezTo>
                  <a:pt x="411" y="589"/>
                  <a:pt x="410" y="590"/>
                  <a:pt x="410" y="590"/>
                </a:cubicBezTo>
                <a:cubicBezTo>
                  <a:pt x="409" y="590"/>
                  <a:pt x="409" y="589"/>
                  <a:pt x="408" y="589"/>
                </a:cubicBezTo>
                <a:cubicBezTo>
                  <a:pt x="408" y="589"/>
                  <a:pt x="408" y="589"/>
                  <a:pt x="407" y="589"/>
                </a:cubicBezTo>
                <a:cubicBezTo>
                  <a:pt x="408" y="588"/>
                  <a:pt x="408" y="588"/>
                  <a:pt x="408" y="588"/>
                </a:cubicBezTo>
                <a:cubicBezTo>
                  <a:pt x="409" y="588"/>
                  <a:pt x="409" y="587"/>
                  <a:pt x="409" y="587"/>
                </a:cubicBezTo>
                <a:cubicBezTo>
                  <a:pt x="410" y="587"/>
                  <a:pt x="410" y="587"/>
                  <a:pt x="410" y="587"/>
                </a:cubicBezTo>
                <a:cubicBezTo>
                  <a:pt x="410" y="586"/>
                  <a:pt x="409" y="586"/>
                  <a:pt x="409" y="585"/>
                </a:cubicBezTo>
                <a:cubicBezTo>
                  <a:pt x="408" y="586"/>
                  <a:pt x="406" y="585"/>
                  <a:pt x="405" y="586"/>
                </a:cubicBezTo>
                <a:cubicBezTo>
                  <a:pt x="404" y="585"/>
                  <a:pt x="403" y="583"/>
                  <a:pt x="402" y="583"/>
                </a:cubicBezTo>
                <a:cubicBezTo>
                  <a:pt x="402" y="582"/>
                  <a:pt x="401" y="583"/>
                  <a:pt x="401" y="583"/>
                </a:cubicBezTo>
                <a:cubicBezTo>
                  <a:pt x="401" y="583"/>
                  <a:pt x="401" y="584"/>
                  <a:pt x="401" y="584"/>
                </a:cubicBezTo>
                <a:cubicBezTo>
                  <a:pt x="401" y="584"/>
                  <a:pt x="400" y="584"/>
                  <a:pt x="400" y="584"/>
                </a:cubicBezTo>
                <a:cubicBezTo>
                  <a:pt x="400" y="583"/>
                  <a:pt x="400" y="582"/>
                  <a:pt x="398" y="583"/>
                </a:cubicBezTo>
                <a:cubicBezTo>
                  <a:pt x="397" y="581"/>
                  <a:pt x="397" y="581"/>
                  <a:pt x="397" y="580"/>
                </a:cubicBezTo>
                <a:cubicBezTo>
                  <a:pt x="397" y="576"/>
                  <a:pt x="397" y="573"/>
                  <a:pt x="397" y="570"/>
                </a:cubicBezTo>
                <a:cubicBezTo>
                  <a:pt x="397" y="569"/>
                  <a:pt x="398" y="569"/>
                  <a:pt x="398" y="569"/>
                </a:cubicBezTo>
                <a:cubicBezTo>
                  <a:pt x="398" y="567"/>
                  <a:pt x="398" y="566"/>
                  <a:pt x="398" y="564"/>
                </a:cubicBezTo>
                <a:cubicBezTo>
                  <a:pt x="397" y="563"/>
                  <a:pt x="397" y="562"/>
                  <a:pt x="397" y="562"/>
                </a:cubicBezTo>
                <a:cubicBezTo>
                  <a:pt x="397" y="560"/>
                  <a:pt x="397" y="559"/>
                  <a:pt x="398" y="558"/>
                </a:cubicBezTo>
                <a:cubicBezTo>
                  <a:pt x="398" y="558"/>
                  <a:pt x="398" y="557"/>
                  <a:pt x="398" y="557"/>
                </a:cubicBezTo>
                <a:cubicBezTo>
                  <a:pt x="398" y="552"/>
                  <a:pt x="398" y="548"/>
                  <a:pt x="398" y="544"/>
                </a:cubicBezTo>
                <a:cubicBezTo>
                  <a:pt x="398" y="543"/>
                  <a:pt x="398" y="542"/>
                  <a:pt x="399" y="541"/>
                </a:cubicBezTo>
                <a:cubicBezTo>
                  <a:pt x="399" y="541"/>
                  <a:pt x="399" y="541"/>
                  <a:pt x="399" y="540"/>
                </a:cubicBezTo>
                <a:cubicBezTo>
                  <a:pt x="399" y="540"/>
                  <a:pt x="398" y="539"/>
                  <a:pt x="398" y="539"/>
                </a:cubicBezTo>
                <a:cubicBezTo>
                  <a:pt x="398" y="537"/>
                  <a:pt x="398" y="535"/>
                  <a:pt x="398" y="533"/>
                </a:cubicBezTo>
                <a:cubicBezTo>
                  <a:pt x="400" y="531"/>
                  <a:pt x="399" y="529"/>
                  <a:pt x="399" y="527"/>
                </a:cubicBezTo>
                <a:cubicBezTo>
                  <a:pt x="399" y="526"/>
                  <a:pt x="399" y="525"/>
                  <a:pt x="398" y="524"/>
                </a:cubicBezTo>
                <a:cubicBezTo>
                  <a:pt x="398" y="524"/>
                  <a:pt x="398" y="523"/>
                  <a:pt x="398" y="523"/>
                </a:cubicBezTo>
                <a:cubicBezTo>
                  <a:pt x="399" y="523"/>
                  <a:pt x="399" y="522"/>
                  <a:pt x="399" y="521"/>
                </a:cubicBezTo>
                <a:cubicBezTo>
                  <a:pt x="399" y="518"/>
                  <a:pt x="399" y="514"/>
                  <a:pt x="399" y="510"/>
                </a:cubicBezTo>
                <a:cubicBezTo>
                  <a:pt x="399" y="505"/>
                  <a:pt x="399" y="499"/>
                  <a:pt x="399" y="494"/>
                </a:cubicBezTo>
                <a:cubicBezTo>
                  <a:pt x="398" y="493"/>
                  <a:pt x="397" y="492"/>
                  <a:pt x="396" y="492"/>
                </a:cubicBezTo>
                <a:cubicBezTo>
                  <a:pt x="395" y="491"/>
                  <a:pt x="395" y="491"/>
                  <a:pt x="394" y="492"/>
                </a:cubicBezTo>
                <a:cubicBezTo>
                  <a:pt x="393" y="492"/>
                  <a:pt x="392" y="491"/>
                  <a:pt x="392" y="490"/>
                </a:cubicBezTo>
                <a:cubicBezTo>
                  <a:pt x="392" y="490"/>
                  <a:pt x="392" y="490"/>
                  <a:pt x="392" y="490"/>
                </a:cubicBezTo>
                <a:cubicBezTo>
                  <a:pt x="390" y="490"/>
                  <a:pt x="391" y="488"/>
                  <a:pt x="390" y="488"/>
                </a:cubicBezTo>
                <a:cubicBezTo>
                  <a:pt x="389" y="488"/>
                  <a:pt x="390" y="489"/>
                  <a:pt x="389" y="490"/>
                </a:cubicBezTo>
                <a:cubicBezTo>
                  <a:pt x="389" y="490"/>
                  <a:pt x="389" y="491"/>
                  <a:pt x="388" y="491"/>
                </a:cubicBezTo>
                <a:cubicBezTo>
                  <a:pt x="387" y="490"/>
                  <a:pt x="386" y="489"/>
                  <a:pt x="385" y="490"/>
                </a:cubicBezTo>
                <a:cubicBezTo>
                  <a:pt x="385" y="489"/>
                  <a:pt x="386" y="488"/>
                  <a:pt x="386" y="488"/>
                </a:cubicBezTo>
                <a:moveTo>
                  <a:pt x="395" y="457"/>
                </a:moveTo>
                <a:cubicBezTo>
                  <a:pt x="395" y="458"/>
                  <a:pt x="394" y="458"/>
                  <a:pt x="394" y="458"/>
                </a:cubicBezTo>
                <a:cubicBezTo>
                  <a:pt x="394" y="458"/>
                  <a:pt x="394" y="458"/>
                  <a:pt x="394" y="458"/>
                </a:cubicBezTo>
                <a:cubicBezTo>
                  <a:pt x="394" y="458"/>
                  <a:pt x="395" y="458"/>
                  <a:pt x="395" y="458"/>
                </a:cubicBezTo>
                <a:cubicBezTo>
                  <a:pt x="395" y="458"/>
                  <a:pt x="395" y="458"/>
                  <a:pt x="395" y="458"/>
                </a:cubicBezTo>
                <a:cubicBezTo>
                  <a:pt x="395" y="458"/>
                  <a:pt x="395" y="458"/>
                  <a:pt x="394" y="459"/>
                </a:cubicBezTo>
                <a:cubicBezTo>
                  <a:pt x="394" y="459"/>
                  <a:pt x="394" y="458"/>
                  <a:pt x="394" y="458"/>
                </a:cubicBezTo>
                <a:cubicBezTo>
                  <a:pt x="394" y="458"/>
                  <a:pt x="394" y="458"/>
                  <a:pt x="394" y="458"/>
                </a:cubicBezTo>
                <a:cubicBezTo>
                  <a:pt x="393" y="459"/>
                  <a:pt x="393" y="459"/>
                  <a:pt x="394" y="459"/>
                </a:cubicBezTo>
                <a:cubicBezTo>
                  <a:pt x="394" y="459"/>
                  <a:pt x="394" y="459"/>
                  <a:pt x="395" y="457"/>
                </a:cubicBezTo>
                <a:moveTo>
                  <a:pt x="418" y="526"/>
                </a:moveTo>
                <a:cubicBezTo>
                  <a:pt x="418" y="526"/>
                  <a:pt x="418" y="526"/>
                  <a:pt x="417" y="526"/>
                </a:cubicBezTo>
                <a:cubicBezTo>
                  <a:pt x="417" y="526"/>
                  <a:pt x="417" y="526"/>
                  <a:pt x="417" y="526"/>
                </a:cubicBezTo>
                <a:cubicBezTo>
                  <a:pt x="417" y="526"/>
                  <a:pt x="417" y="526"/>
                  <a:pt x="417" y="526"/>
                </a:cubicBezTo>
                <a:cubicBezTo>
                  <a:pt x="417" y="526"/>
                  <a:pt x="417" y="526"/>
                  <a:pt x="418" y="526"/>
                </a:cubicBezTo>
                <a:cubicBezTo>
                  <a:pt x="418" y="526"/>
                  <a:pt x="418" y="526"/>
                  <a:pt x="417" y="526"/>
                </a:cubicBezTo>
                <a:cubicBezTo>
                  <a:pt x="417" y="526"/>
                  <a:pt x="417" y="526"/>
                  <a:pt x="417" y="526"/>
                </a:cubicBezTo>
                <a:cubicBezTo>
                  <a:pt x="417" y="526"/>
                  <a:pt x="417" y="525"/>
                  <a:pt x="417" y="525"/>
                </a:cubicBezTo>
                <a:cubicBezTo>
                  <a:pt x="417" y="525"/>
                  <a:pt x="416" y="525"/>
                  <a:pt x="416" y="525"/>
                </a:cubicBezTo>
                <a:cubicBezTo>
                  <a:pt x="416" y="525"/>
                  <a:pt x="416" y="525"/>
                  <a:pt x="418" y="526"/>
                </a:cubicBezTo>
                <a:moveTo>
                  <a:pt x="406" y="505"/>
                </a:moveTo>
                <a:cubicBezTo>
                  <a:pt x="407" y="505"/>
                  <a:pt x="407" y="505"/>
                  <a:pt x="407" y="505"/>
                </a:cubicBezTo>
                <a:cubicBezTo>
                  <a:pt x="406" y="505"/>
                  <a:pt x="406" y="505"/>
                  <a:pt x="405" y="505"/>
                </a:cubicBezTo>
                <a:cubicBezTo>
                  <a:pt x="405" y="505"/>
                  <a:pt x="405" y="505"/>
                  <a:pt x="405" y="505"/>
                </a:cubicBezTo>
                <a:cubicBezTo>
                  <a:pt x="405" y="505"/>
                  <a:pt x="405" y="506"/>
                  <a:pt x="405" y="506"/>
                </a:cubicBezTo>
                <a:cubicBezTo>
                  <a:pt x="406" y="506"/>
                  <a:pt x="406" y="506"/>
                  <a:pt x="407" y="504"/>
                </a:cubicBezTo>
                <a:cubicBezTo>
                  <a:pt x="407" y="504"/>
                  <a:pt x="407" y="504"/>
                  <a:pt x="407" y="504"/>
                </a:cubicBezTo>
                <a:cubicBezTo>
                  <a:pt x="406" y="504"/>
                  <a:pt x="406" y="505"/>
                  <a:pt x="407" y="505"/>
                </a:cubicBezTo>
                <a:cubicBezTo>
                  <a:pt x="407" y="505"/>
                  <a:pt x="407" y="505"/>
                  <a:pt x="407" y="505"/>
                </a:cubicBezTo>
                <a:cubicBezTo>
                  <a:pt x="407" y="505"/>
                  <a:pt x="407" y="504"/>
                  <a:pt x="407" y="504"/>
                </a:cubicBezTo>
                <a:cubicBezTo>
                  <a:pt x="407" y="504"/>
                  <a:pt x="407" y="504"/>
                  <a:pt x="406" y="505"/>
                </a:cubicBezTo>
                <a:moveTo>
                  <a:pt x="406" y="491"/>
                </a:moveTo>
                <a:cubicBezTo>
                  <a:pt x="406" y="492"/>
                  <a:pt x="406" y="492"/>
                  <a:pt x="406" y="492"/>
                </a:cubicBezTo>
                <a:cubicBezTo>
                  <a:pt x="405" y="493"/>
                  <a:pt x="404" y="492"/>
                  <a:pt x="404" y="493"/>
                </a:cubicBezTo>
                <a:cubicBezTo>
                  <a:pt x="404" y="496"/>
                  <a:pt x="404" y="496"/>
                  <a:pt x="404" y="496"/>
                </a:cubicBezTo>
                <a:cubicBezTo>
                  <a:pt x="404" y="496"/>
                  <a:pt x="404" y="496"/>
                  <a:pt x="404" y="496"/>
                </a:cubicBezTo>
                <a:cubicBezTo>
                  <a:pt x="404" y="496"/>
                  <a:pt x="405" y="496"/>
                  <a:pt x="405" y="496"/>
                </a:cubicBezTo>
                <a:cubicBezTo>
                  <a:pt x="405" y="496"/>
                  <a:pt x="406" y="497"/>
                  <a:pt x="406" y="497"/>
                </a:cubicBezTo>
                <a:cubicBezTo>
                  <a:pt x="406" y="497"/>
                  <a:pt x="406" y="496"/>
                  <a:pt x="407" y="496"/>
                </a:cubicBezTo>
                <a:cubicBezTo>
                  <a:pt x="407" y="496"/>
                  <a:pt x="407" y="496"/>
                  <a:pt x="407" y="495"/>
                </a:cubicBezTo>
                <a:cubicBezTo>
                  <a:pt x="407" y="495"/>
                  <a:pt x="407" y="496"/>
                  <a:pt x="407" y="496"/>
                </a:cubicBezTo>
                <a:cubicBezTo>
                  <a:pt x="407" y="497"/>
                  <a:pt x="407" y="497"/>
                  <a:pt x="407" y="498"/>
                </a:cubicBezTo>
                <a:cubicBezTo>
                  <a:pt x="407" y="498"/>
                  <a:pt x="407" y="498"/>
                  <a:pt x="407" y="498"/>
                </a:cubicBezTo>
                <a:cubicBezTo>
                  <a:pt x="406" y="498"/>
                  <a:pt x="405" y="498"/>
                  <a:pt x="406" y="499"/>
                </a:cubicBezTo>
                <a:cubicBezTo>
                  <a:pt x="406" y="499"/>
                  <a:pt x="406" y="500"/>
                  <a:pt x="406" y="500"/>
                </a:cubicBezTo>
                <a:cubicBezTo>
                  <a:pt x="405" y="501"/>
                  <a:pt x="405" y="502"/>
                  <a:pt x="406" y="503"/>
                </a:cubicBezTo>
                <a:cubicBezTo>
                  <a:pt x="407" y="503"/>
                  <a:pt x="408" y="503"/>
                  <a:pt x="410" y="503"/>
                </a:cubicBezTo>
                <a:cubicBezTo>
                  <a:pt x="410" y="503"/>
                  <a:pt x="410" y="503"/>
                  <a:pt x="410" y="502"/>
                </a:cubicBezTo>
                <a:cubicBezTo>
                  <a:pt x="410" y="500"/>
                  <a:pt x="410" y="500"/>
                  <a:pt x="410" y="500"/>
                </a:cubicBezTo>
                <a:cubicBezTo>
                  <a:pt x="411" y="500"/>
                  <a:pt x="411" y="501"/>
                  <a:pt x="412" y="501"/>
                </a:cubicBezTo>
                <a:cubicBezTo>
                  <a:pt x="412" y="501"/>
                  <a:pt x="412" y="500"/>
                  <a:pt x="412" y="499"/>
                </a:cubicBezTo>
                <a:cubicBezTo>
                  <a:pt x="412" y="499"/>
                  <a:pt x="411" y="498"/>
                  <a:pt x="410" y="498"/>
                </a:cubicBezTo>
                <a:cubicBezTo>
                  <a:pt x="410" y="497"/>
                  <a:pt x="410" y="497"/>
                  <a:pt x="409" y="497"/>
                </a:cubicBezTo>
                <a:cubicBezTo>
                  <a:pt x="410" y="497"/>
                  <a:pt x="410" y="496"/>
                  <a:pt x="410" y="496"/>
                </a:cubicBezTo>
                <a:cubicBezTo>
                  <a:pt x="410" y="495"/>
                  <a:pt x="409" y="495"/>
                  <a:pt x="408" y="495"/>
                </a:cubicBezTo>
                <a:cubicBezTo>
                  <a:pt x="409" y="495"/>
                  <a:pt x="409" y="494"/>
                  <a:pt x="410" y="494"/>
                </a:cubicBezTo>
                <a:cubicBezTo>
                  <a:pt x="410" y="494"/>
                  <a:pt x="410" y="494"/>
                  <a:pt x="410" y="494"/>
                </a:cubicBezTo>
                <a:cubicBezTo>
                  <a:pt x="410" y="494"/>
                  <a:pt x="410" y="493"/>
                  <a:pt x="410" y="493"/>
                </a:cubicBezTo>
                <a:cubicBezTo>
                  <a:pt x="409" y="494"/>
                  <a:pt x="408" y="493"/>
                  <a:pt x="408" y="492"/>
                </a:cubicBezTo>
                <a:cubicBezTo>
                  <a:pt x="407" y="493"/>
                  <a:pt x="406" y="495"/>
                  <a:pt x="405" y="494"/>
                </a:cubicBezTo>
                <a:cubicBezTo>
                  <a:pt x="405" y="493"/>
                  <a:pt x="405" y="493"/>
                  <a:pt x="406" y="492"/>
                </a:cubicBezTo>
                <a:cubicBezTo>
                  <a:pt x="406" y="492"/>
                  <a:pt x="406" y="492"/>
                  <a:pt x="406" y="492"/>
                </a:cubicBezTo>
                <a:cubicBezTo>
                  <a:pt x="406" y="492"/>
                  <a:pt x="406" y="491"/>
                  <a:pt x="405" y="491"/>
                </a:cubicBezTo>
                <a:cubicBezTo>
                  <a:pt x="406" y="492"/>
                  <a:pt x="406" y="491"/>
                  <a:pt x="406" y="491"/>
                </a:cubicBezTo>
                <a:cubicBezTo>
                  <a:pt x="405" y="491"/>
                  <a:pt x="405" y="491"/>
                  <a:pt x="405" y="491"/>
                </a:cubicBezTo>
                <a:cubicBezTo>
                  <a:pt x="405" y="491"/>
                  <a:pt x="405" y="491"/>
                  <a:pt x="404" y="491"/>
                </a:cubicBezTo>
                <a:cubicBezTo>
                  <a:pt x="404" y="491"/>
                  <a:pt x="404" y="491"/>
                  <a:pt x="404" y="491"/>
                </a:cubicBezTo>
                <a:cubicBezTo>
                  <a:pt x="404" y="491"/>
                  <a:pt x="404" y="491"/>
                  <a:pt x="404" y="491"/>
                </a:cubicBezTo>
                <a:cubicBezTo>
                  <a:pt x="404" y="492"/>
                  <a:pt x="405" y="491"/>
                  <a:pt x="406" y="491"/>
                </a:cubicBezTo>
                <a:moveTo>
                  <a:pt x="370" y="327"/>
                </a:moveTo>
                <a:cubicBezTo>
                  <a:pt x="370" y="328"/>
                  <a:pt x="370" y="328"/>
                  <a:pt x="370" y="328"/>
                </a:cubicBezTo>
                <a:cubicBezTo>
                  <a:pt x="370" y="328"/>
                  <a:pt x="371" y="329"/>
                  <a:pt x="370" y="329"/>
                </a:cubicBezTo>
                <a:cubicBezTo>
                  <a:pt x="371" y="329"/>
                  <a:pt x="371" y="329"/>
                  <a:pt x="371" y="329"/>
                </a:cubicBezTo>
                <a:cubicBezTo>
                  <a:pt x="371" y="329"/>
                  <a:pt x="371" y="329"/>
                  <a:pt x="371" y="328"/>
                </a:cubicBezTo>
                <a:cubicBezTo>
                  <a:pt x="371" y="328"/>
                  <a:pt x="371" y="327"/>
                  <a:pt x="370" y="330"/>
                </a:cubicBezTo>
                <a:cubicBezTo>
                  <a:pt x="370" y="330"/>
                  <a:pt x="371" y="329"/>
                  <a:pt x="370" y="329"/>
                </a:cubicBezTo>
                <a:cubicBezTo>
                  <a:pt x="370" y="329"/>
                  <a:pt x="370" y="329"/>
                  <a:pt x="370" y="329"/>
                </a:cubicBezTo>
                <a:cubicBezTo>
                  <a:pt x="370" y="330"/>
                  <a:pt x="369" y="330"/>
                  <a:pt x="370" y="330"/>
                </a:cubicBezTo>
                <a:cubicBezTo>
                  <a:pt x="370" y="330"/>
                  <a:pt x="370" y="330"/>
                  <a:pt x="370" y="327"/>
                </a:cubicBezTo>
                <a:moveTo>
                  <a:pt x="447" y="306"/>
                </a:moveTo>
                <a:cubicBezTo>
                  <a:pt x="447" y="306"/>
                  <a:pt x="447" y="306"/>
                  <a:pt x="447" y="306"/>
                </a:cubicBezTo>
                <a:cubicBezTo>
                  <a:pt x="447" y="305"/>
                  <a:pt x="447" y="305"/>
                  <a:pt x="447" y="304"/>
                </a:cubicBezTo>
                <a:cubicBezTo>
                  <a:pt x="447" y="304"/>
                  <a:pt x="447" y="304"/>
                  <a:pt x="447" y="304"/>
                </a:cubicBezTo>
                <a:cubicBezTo>
                  <a:pt x="447" y="304"/>
                  <a:pt x="446" y="304"/>
                  <a:pt x="446" y="304"/>
                </a:cubicBezTo>
                <a:cubicBezTo>
                  <a:pt x="446" y="305"/>
                  <a:pt x="446" y="305"/>
                  <a:pt x="447" y="305"/>
                </a:cubicBezTo>
                <a:cubicBezTo>
                  <a:pt x="447" y="306"/>
                  <a:pt x="447" y="308"/>
                  <a:pt x="448" y="308"/>
                </a:cubicBezTo>
                <a:cubicBezTo>
                  <a:pt x="448" y="307"/>
                  <a:pt x="449" y="306"/>
                  <a:pt x="447" y="306"/>
                </a:cubicBezTo>
                <a:moveTo>
                  <a:pt x="409" y="230"/>
                </a:moveTo>
                <a:cubicBezTo>
                  <a:pt x="409" y="230"/>
                  <a:pt x="409" y="230"/>
                  <a:pt x="409" y="230"/>
                </a:cubicBezTo>
                <a:cubicBezTo>
                  <a:pt x="409" y="230"/>
                  <a:pt x="409" y="229"/>
                  <a:pt x="409" y="229"/>
                </a:cubicBezTo>
                <a:cubicBezTo>
                  <a:pt x="409" y="229"/>
                  <a:pt x="409" y="229"/>
                  <a:pt x="409" y="229"/>
                </a:cubicBezTo>
                <a:cubicBezTo>
                  <a:pt x="408" y="229"/>
                  <a:pt x="409" y="230"/>
                  <a:pt x="409" y="230"/>
                </a:cubicBezTo>
                <a:cubicBezTo>
                  <a:pt x="409" y="231"/>
                  <a:pt x="410" y="231"/>
                  <a:pt x="411" y="231"/>
                </a:cubicBezTo>
                <a:cubicBezTo>
                  <a:pt x="411" y="231"/>
                  <a:pt x="411" y="231"/>
                  <a:pt x="411" y="231"/>
                </a:cubicBezTo>
                <a:cubicBezTo>
                  <a:pt x="411" y="231"/>
                  <a:pt x="411" y="230"/>
                  <a:pt x="412" y="228"/>
                </a:cubicBezTo>
                <a:cubicBezTo>
                  <a:pt x="412" y="228"/>
                  <a:pt x="412" y="228"/>
                  <a:pt x="411" y="228"/>
                </a:cubicBezTo>
                <a:cubicBezTo>
                  <a:pt x="411" y="228"/>
                  <a:pt x="411" y="229"/>
                  <a:pt x="411" y="229"/>
                </a:cubicBezTo>
                <a:cubicBezTo>
                  <a:pt x="411" y="230"/>
                  <a:pt x="411" y="230"/>
                  <a:pt x="412" y="230"/>
                </a:cubicBezTo>
                <a:cubicBezTo>
                  <a:pt x="412" y="230"/>
                  <a:pt x="412" y="230"/>
                  <a:pt x="412" y="229"/>
                </a:cubicBezTo>
                <a:cubicBezTo>
                  <a:pt x="412" y="229"/>
                  <a:pt x="412" y="228"/>
                  <a:pt x="411" y="230"/>
                </a:cubicBezTo>
                <a:moveTo>
                  <a:pt x="462" y="360"/>
                </a:moveTo>
                <a:cubicBezTo>
                  <a:pt x="462" y="360"/>
                  <a:pt x="462" y="360"/>
                  <a:pt x="462" y="360"/>
                </a:cubicBezTo>
                <a:cubicBezTo>
                  <a:pt x="463" y="360"/>
                  <a:pt x="463" y="359"/>
                  <a:pt x="462" y="359"/>
                </a:cubicBezTo>
                <a:cubicBezTo>
                  <a:pt x="462" y="359"/>
                  <a:pt x="462" y="359"/>
                  <a:pt x="462" y="359"/>
                </a:cubicBezTo>
                <a:cubicBezTo>
                  <a:pt x="462" y="359"/>
                  <a:pt x="462" y="359"/>
                  <a:pt x="462" y="360"/>
                </a:cubicBezTo>
                <a:cubicBezTo>
                  <a:pt x="462" y="360"/>
                  <a:pt x="462" y="360"/>
                  <a:pt x="462" y="361"/>
                </a:cubicBezTo>
                <a:cubicBezTo>
                  <a:pt x="462" y="361"/>
                  <a:pt x="463" y="362"/>
                  <a:pt x="464" y="362"/>
                </a:cubicBezTo>
                <a:cubicBezTo>
                  <a:pt x="464" y="362"/>
                  <a:pt x="464" y="361"/>
                  <a:pt x="464" y="361"/>
                </a:cubicBezTo>
                <a:cubicBezTo>
                  <a:pt x="464" y="360"/>
                  <a:pt x="464" y="360"/>
                  <a:pt x="463" y="360"/>
                </a:cubicBezTo>
                <a:cubicBezTo>
                  <a:pt x="463" y="360"/>
                  <a:pt x="463" y="360"/>
                  <a:pt x="462" y="360"/>
                </a:cubicBezTo>
                <a:moveTo>
                  <a:pt x="409" y="225"/>
                </a:moveTo>
                <a:cubicBezTo>
                  <a:pt x="409" y="224"/>
                  <a:pt x="410" y="224"/>
                  <a:pt x="410" y="224"/>
                </a:cubicBezTo>
                <a:cubicBezTo>
                  <a:pt x="409" y="223"/>
                  <a:pt x="409" y="222"/>
                  <a:pt x="408" y="221"/>
                </a:cubicBezTo>
                <a:cubicBezTo>
                  <a:pt x="407" y="221"/>
                  <a:pt x="406" y="221"/>
                  <a:pt x="405" y="221"/>
                </a:cubicBezTo>
                <a:cubicBezTo>
                  <a:pt x="405" y="221"/>
                  <a:pt x="404" y="222"/>
                  <a:pt x="405" y="223"/>
                </a:cubicBezTo>
                <a:cubicBezTo>
                  <a:pt x="406" y="223"/>
                  <a:pt x="405" y="224"/>
                  <a:pt x="406" y="225"/>
                </a:cubicBezTo>
                <a:moveTo>
                  <a:pt x="443" y="306"/>
                </a:moveTo>
                <a:cubicBezTo>
                  <a:pt x="443" y="306"/>
                  <a:pt x="442" y="305"/>
                  <a:pt x="442" y="303"/>
                </a:cubicBezTo>
                <a:cubicBezTo>
                  <a:pt x="442" y="304"/>
                  <a:pt x="442" y="304"/>
                  <a:pt x="442" y="305"/>
                </a:cubicBezTo>
                <a:cubicBezTo>
                  <a:pt x="441" y="305"/>
                  <a:pt x="441" y="306"/>
                  <a:pt x="441" y="307"/>
                </a:cubicBezTo>
                <a:cubicBezTo>
                  <a:pt x="441" y="308"/>
                  <a:pt x="442" y="307"/>
                  <a:pt x="443" y="308"/>
                </a:cubicBezTo>
                <a:cubicBezTo>
                  <a:pt x="443" y="309"/>
                  <a:pt x="444" y="309"/>
                  <a:pt x="444" y="308"/>
                </a:cubicBezTo>
                <a:cubicBezTo>
                  <a:pt x="445" y="308"/>
                  <a:pt x="446" y="307"/>
                  <a:pt x="445" y="306"/>
                </a:cubicBezTo>
                <a:cubicBezTo>
                  <a:pt x="445" y="306"/>
                  <a:pt x="445" y="306"/>
                  <a:pt x="444" y="306"/>
                </a:cubicBezTo>
                <a:cubicBezTo>
                  <a:pt x="444" y="306"/>
                  <a:pt x="443" y="306"/>
                  <a:pt x="443" y="306"/>
                </a:cubicBezTo>
                <a:moveTo>
                  <a:pt x="445" y="298"/>
                </a:moveTo>
                <a:cubicBezTo>
                  <a:pt x="444" y="296"/>
                  <a:pt x="444" y="296"/>
                  <a:pt x="445" y="295"/>
                </a:cubicBezTo>
                <a:cubicBezTo>
                  <a:pt x="446" y="294"/>
                  <a:pt x="446" y="294"/>
                  <a:pt x="445" y="293"/>
                </a:cubicBezTo>
                <a:cubicBezTo>
                  <a:pt x="445" y="293"/>
                  <a:pt x="444" y="292"/>
                  <a:pt x="443" y="293"/>
                </a:cubicBezTo>
                <a:cubicBezTo>
                  <a:pt x="443" y="293"/>
                  <a:pt x="444" y="294"/>
                  <a:pt x="443" y="294"/>
                </a:cubicBezTo>
                <a:cubicBezTo>
                  <a:pt x="443" y="296"/>
                  <a:pt x="442" y="295"/>
                  <a:pt x="442" y="296"/>
                </a:cubicBezTo>
                <a:cubicBezTo>
                  <a:pt x="442" y="296"/>
                  <a:pt x="443" y="297"/>
                  <a:pt x="444" y="298"/>
                </a:cubicBezTo>
                <a:cubicBezTo>
                  <a:pt x="444" y="298"/>
                  <a:pt x="445" y="298"/>
                  <a:pt x="445" y="298"/>
                </a:cubicBezTo>
                <a:moveTo>
                  <a:pt x="411" y="237"/>
                </a:moveTo>
                <a:cubicBezTo>
                  <a:pt x="410" y="243"/>
                  <a:pt x="410" y="243"/>
                  <a:pt x="411" y="244"/>
                </a:cubicBezTo>
                <a:cubicBezTo>
                  <a:pt x="411" y="244"/>
                  <a:pt x="411" y="244"/>
                  <a:pt x="411" y="243"/>
                </a:cubicBezTo>
                <a:cubicBezTo>
                  <a:pt x="411" y="242"/>
                  <a:pt x="411" y="240"/>
                  <a:pt x="411" y="238"/>
                </a:cubicBezTo>
                <a:cubicBezTo>
                  <a:pt x="411" y="238"/>
                  <a:pt x="411" y="238"/>
                  <a:pt x="411" y="237"/>
                </a:cubicBezTo>
                <a:moveTo>
                  <a:pt x="437" y="327"/>
                </a:moveTo>
                <a:cubicBezTo>
                  <a:pt x="438" y="327"/>
                  <a:pt x="438" y="327"/>
                  <a:pt x="438" y="327"/>
                </a:cubicBezTo>
                <a:cubicBezTo>
                  <a:pt x="439" y="326"/>
                  <a:pt x="439" y="326"/>
                  <a:pt x="439" y="325"/>
                </a:cubicBezTo>
                <a:cubicBezTo>
                  <a:pt x="438" y="325"/>
                  <a:pt x="438" y="325"/>
                  <a:pt x="438" y="325"/>
                </a:cubicBezTo>
                <a:cubicBezTo>
                  <a:pt x="437" y="324"/>
                  <a:pt x="437" y="325"/>
                  <a:pt x="436" y="326"/>
                </a:cubicBezTo>
                <a:cubicBezTo>
                  <a:pt x="436" y="326"/>
                  <a:pt x="436" y="326"/>
                  <a:pt x="436" y="326"/>
                </a:cubicBezTo>
                <a:cubicBezTo>
                  <a:pt x="436" y="327"/>
                  <a:pt x="437" y="327"/>
                  <a:pt x="437" y="327"/>
                </a:cubicBezTo>
                <a:moveTo>
                  <a:pt x="409" y="228"/>
                </a:moveTo>
                <a:cubicBezTo>
                  <a:pt x="409" y="228"/>
                  <a:pt x="409" y="228"/>
                  <a:pt x="409" y="228"/>
                </a:cubicBezTo>
                <a:cubicBezTo>
                  <a:pt x="410" y="228"/>
                  <a:pt x="410" y="227"/>
                  <a:pt x="410" y="227"/>
                </a:cubicBezTo>
                <a:cubicBezTo>
                  <a:pt x="410" y="226"/>
                  <a:pt x="410" y="226"/>
                  <a:pt x="409" y="226"/>
                </a:cubicBezTo>
                <a:cubicBezTo>
                  <a:pt x="409" y="226"/>
                  <a:pt x="409" y="226"/>
                  <a:pt x="408" y="226"/>
                </a:cubicBezTo>
                <a:cubicBezTo>
                  <a:pt x="408" y="226"/>
                  <a:pt x="407" y="226"/>
                  <a:pt x="407" y="227"/>
                </a:cubicBezTo>
                <a:cubicBezTo>
                  <a:pt x="408" y="228"/>
                  <a:pt x="408" y="228"/>
                  <a:pt x="408" y="228"/>
                </a:cubicBezTo>
                <a:cubicBezTo>
                  <a:pt x="409" y="228"/>
                  <a:pt x="409" y="228"/>
                  <a:pt x="409" y="228"/>
                </a:cubicBezTo>
                <a:moveTo>
                  <a:pt x="347" y="395"/>
                </a:moveTo>
                <a:cubicBezTo>
                  <a:pt x="347" y="395"/>
                  <a:pt x="347" y="396"/>
                  <a:pt x="347" y="397"/>
                </a:cubicBezTo>
                <a:cubicBezTo>
                  <a:pt x="347" y="397"/>
                  <a:pt x="347" y="398"/>
                  <a:pt x="347" y="398"/>
                </a:cubicBezTo>
                <a:cubicBezTo>
                  <a:pt x="348" y="398"/>
                  <a:pt x="348" y="397"/>
                  <a:pt x="349" y="397"/>
                </a:cubicBezTo>
                <a:cubicBezTo>
                  <a:pt x="349" y="397"/>
                  <a:pt x="349" y="396"/>
                  <a:pt x="348" y="396"/>
                </a:cubicBezTo>
                <a:cubicBezTo>
                  <a:pt x="348" y="395"/>
                  <a:pt x="348" y="395"/>
                  <a:pt x="347" y="395"/>
                </a:cubicBezTo>
                <a:moveTo>
                  <a:pt x="376" y="464"/>
                </a:moveTo>
                <a:cubicBezTo>
                  <a:pt x="375" y="465"/>
                  <a:pt x="375" y="465"/>
                  <a:pt x="375" y="466"/>
                </a:cubicBezTo>
                <a:cubicBezTo>
                  <a:pt x="375" y="466"/>
                  <a:pt x="375" y="467"/>
                  <a:pt x="376" y="467"/>
                </a:cubicBezTo>
                <a:cubicBezTo>
                  <a:pt x="376" y="467"/>
                  <a:pt x="377" y="467"/>
                  <a:pt x="377" y="466"/>
                </a:cubicBezTo>
                <a:cubicBezTo>
                  <a:pt x="377" y="466"/>
                  <a:pt x="377" y="465"/>
                  <a:pt x="377" y="465"/>
                </a:cubicBezTo>
                <a:cubicBezTo>
                  <a:pt x="377" y="465"/>
                  <a:pt x="376" y="464"/>
                  <a:pt x="376" y="464"/>
                </a:cubicBezTo>
                <a:moveTo>
                  <a:pt x="453" y="450"/>
                </a:moveTo>
                <a:cubicBezTo>
                  <a:pt x="452" y="450"/>
                  <a:pt x="452" y="450"/>
                  <a:pt x="451" y="450"/>
                </a:cubicBezTo>
                <a:cubicBezTo>
                  <a:pt x="452" y="451"/>
                  <a:pt x="452" y="451"/>
                  <a:pt x="453" y="450"/>
                </a:cubicBezTo>
                <a:moveTo>
                  <a:pt x="418" y="587"/>
                </a:moveTo>
                <a:cubicBezTo>
                  <a:pt x="417" y="586"/>
                  <a:pt x="417" y="586"/>
                  <a:pt x="416" y="587"/>
                </a:cubicBezTo>
                <a:cubicBezTo>
                  <a:pt x="417" y="587"/>
                  <a:pt x="417" y="587"/>
                  <a:pt x="418" y="587"/>
                </a:cubicBezTo>
                <a:moveTo>
                  <a:pt x="468" y="383"/>
                </a:moveTo>
                <a:cubicBezTo>
                  <a:pt x="468" y="383"/>
                  <a:pt x="468" y="383"/>
                  <a:pt x="468" y="383"/>
                </a:cubicBezTo>
                <a:cubicBezTo>
                  <a:pt x="468" y="383"/>
                  <a:pt x="468" y="383"/>
                  <a:pt x="468" y="383"/>
                </a:cubicBezTo>
                <a:cubicBezTo>
                  <a:pt x="467" y="383"/>
                  <a:pt x="467" y="384"/>
                  <a:pt x="468" y="384"/>
                </a:cubicBezTo>
                <a:cubicBezTo>
                  <a:pt x="468" y="384"/>
                  <a:pt x="468" y="384"/>
                  <a:pt x="468" y="383"/>
                </a:cubicBezTo>
                <a:moveTo>
                  <a:pt x="399" y="426"/>
                </a:moveTo>
                <a:cubicBezTo>
                  <a:pt x="400" y="425"/>
                  <a:pt x="400" y="425"/>
                  <a:pt x="399" y="424"/>
                </a:cubicBezTo>
                <a:cubicBezTo>
                  <a:pt x="399" y="425"/>
                  <a:pt x="399" y="425"/>
                  <a:pt x="399" y="426"/>
                </a:cubicBezTo>
                <a:moveTo>
                  <a:pt x="413" y="593"/>
                </a:moveTo>
                <a:cubicBezTo>
                  <a:pt x="413" y="592"/>
                  <a:pt x="412" y="592"/>
                  <a:pt x="411" y="593"/>
                </a:cubicBezTo>
                <a:cubicBezTo>
                  <a:pt x="412" y="593"/>
                  <a:pt x="413" y="593"/>
                  <a:pt x="413" y="593"/>
                </a:cubicBezTo>
                <a:moveTo>
                  <a:pt x="401" y="231"/>
                </a:moveTo>
                <a:cubicBezTo>
                  <a:pt x="402" y="230"/>
                  <a:pt x="402" y="229"/>
                  <a:pt x="401" y="229"/>
                </a:cubicBezTo>
                <a:cubicBezTo>
                  <a:pt x="401" y="229"/>
                  <a:pt x="401" y="230"/>
                  <a:pt x="401" y="231"/>
                </a:cubicBezTo>
                <a:moveTo>
                  <a:pt x="428" y="485"/>
                </a:moveTo>
                <a:cubicBezTo>
                  <a:pt x="428" y="485"/>
                  <a:pt x="428" y="484"/>
                  <a:pt x="428" y="484"/>
                </a:cubicBezTo>
                <a:cubicBezTo>
                  <a:pt x="427" y="484"/>
                  <a:pt x="427" y="485"/>
                  <a:pt x="428" y="486"/>
                </a:cubicBezTo>
                <a:cubicBezTo>
                  <a:pt x="428" y="486"/>
                  <a:pt x="428" y="486"/>
                  <a:pt x="428" y="486"/>
                </a:cubicBezTo>
                <a:cubicBezTo>
                  <a:pt x="428" y="485"/>
                  <a:pt x="428" y="485"/>
                  <a:pt x="428" y="485"/>
                </a:cubicBezTo>
                <a:moveTo>
                  <a:pt x="402" y="236"/>
                </a:moveTo>
                <a:cubicBezTo>
                  <a:pt x="402" y="237"/>
                  <a:pt x="403" y="237"/>
                  <a:pt x="404" y="236"/>
                </a:cubicBezTo>
                <a:cubicBezTo>
                  <a:pt x="403" y="235"/>
                  <a:pt x="402" y="235"/>
                  <a:pt x="402" y="236"/>
                </a:cubicBezTo>
                <a:moveTo>
                  <a:pt x="415" y="244"/>
                </a:moveTo>
                <a:cubicBezTo>
                  <a:pt x="415" y="243"/>
                  <a:pt x="415" y="243"/>
                  <a:pt x="415" y="242"/>
                </a:cubicBezTo>
                <a:cubicBezTo>
                  <a:pt x="414" y="243"/>
                  <a:pt x="414" y="243"/>
                  <a:pt x="415" y="244"/>
                </a:cubicBezTo>
                <a:moveTo>
                  <a:pt x="413" y="528"/>
                </a:moveTo>
                <a:cubicBezTo>
                  <a:pt x="413" y="527"/>
                  <a:pt x="412" y="527"/>
                  <a:pt x="411" y="528"/>
                </a:cubicBezTo>
                <a:cubicBezTo>
                  <a:pt x="412" y="529"/>
                  <a:pt x="413" y="529"/>
                  <a:pt x="413" y="528"/>
                </a:cubicBezTo>
                <a:moveTo>
                  <a:pt x="409" y="532"/>
                </a:moveTo>
                <a:cubicBezTo>
                  <a:pt x="409" y="532"/>
                  <a:pt x="409" y="532"/>
                  <a:pt x="409" y="532"/>
                </a:cubicBezTo>
                <a:cubicBezTo>
                  <a:pt x="409" y="531"/>
                  <a:pt x="408" y="531"/>
                  <a:pt x="408" y="532"/>
                </a:cubicBezTo>
                <a:cubicBezTo>
                  <a:pt x="408" y="532"/>
                  <a:pt x="408" y="532"/>
                  <a:pt x="408" y="532"/>
                </a:cubicBezTo>
                <a:cubicBezTo>
                  <a:pt x="408" y="532"/>
                  <a:pt x="409" y="532"/>
                  <a:pt x="409" y="532"/>
                </a:cubicBezTo>
                <a:moveTo>
                  <a:pt x="411" y="217"/>
                </a:moveTo>
                <a:cubicBezTo>
                  <a:pt x="411" y="217"/>
                  <a:pt x="411" y="217"/>
                  <a:pt x="411" y="217"/>
                </a:cubicBezTo>
                <a:cubicBezTo>
                  <a:pt x="411" y="216"/>
                  <a:pt x="410" y="216"/>
                  <a:pt x="410" y="217"/>
                </a:cubicBezTo>
                <a:cubicBezTo>
                  <a:pt x="409" y="217"/>
                  <a:pt x="409" y="217"/>
                  <a:pt x="410" y="217"/>
                </a:cubicBezTo>
                <a:cubicBezTo>
                  <a:pt x="410" y="218"/>
                  <a:pt x="411" y="218"/>
                  <a:pt x="411" y="217"/>
                </a:cubicBezTo>
                <a:moveTo>
                  <a:pt x="447" y="464"/>
                </a:moveTo>
                <a:cubicBezTo>
                  <a:pt x="448" y="464"/>
                  <a:pt x="449" y="464"/>
                  <a:pt x="449" y="464"/>
                </a:cubicBezTo>
                <a:cubicBezTo>
                  <a:pt x="449" y="463"/>
                  <a:pt x="448" y="463"/>
                  <a:pt x="447" y="464"/>
                </a:cubicBezTo>
                <a:moveTo>
                  <a:pt x="413" y="505"/>
                </a:moveTo>
                <a:cubicBezTo>
                  <a:pt x="413" y="505"/>
                  <a:pt x="413" y="505"/>
                  <a:pt x="413" y="505"/>
                </a:cubicBezTo>
                <a:cubicBezTo>
                  <a:pt x="413" y="505"/>
                  <a:pt x="412" y="505"/>
                  <a:pt x="412" y="505"/>
                </a:cubicBezTo>
                <a:cubicBezTo>
                  <a:pt x="412" y="505"/>
                  <a:pt x="412" y="506"/>
                  <a:pt x="413" y="506"/>
                </a:cubicBezTo>
                <a:cubicBezTo>
                  <a:pt x="413" y="505"/>
                  <a:pt x="413" y="505"/>
                  <a:pt x="413" y="505"/>
                </a:cubicBezTo>
                <a:moveTo>
                  <a:pt x="412" y="503"/>
                </a:moveTo>
                <a:cubicBezTo>
                  <a:pt x="411" y="503"/>
                  <a:pt x="411" y="503"/>
                  <a:pt x="411" y="503"/>
                </a:cubicBezTo>
                <a:cubicBezTo>
                  <a:pt x="411" y="503"/>
                  <a:pt x="412" y="504"/>
                  <a:pt x="412" y="504"/>
                </a:cubicBezTo>
                <a:cubicBezTo>
                  <a:pt x="412" y="504"/>
                  <a:pt x="412" y="503"/>
                  <a:pt x="412" y="503"/>
                </a:cubicBezTo>
                <a:cubicBezTo>
                  <a:pt x="412" y="503"/>
                  <a:pt x="412" y="503"/>
                  <a:pt x="412" y="503"/>
                </a:cubicBezTo>
                <a:moveTo>
                  <a:pt x="418" y="585"/>
                </a:moveTo>
                <a:cubicBezTo>
                  <a:pt x="418" y="585"/>
                  <a:pt x="418" y="585"/>
                  <a:pt x="418" y="585"/>
                </a:cubicBezTo>
                <a:cubicBezTo>
                  <a:pt x="417" y="585"/>
                  <a:pt x="417" y="585"/>
                  <a:pt x="417" y="585"/>
                </a:cubicBezTo>
                <a:cubicBezTo>
                  <a:pt x="417" y="585"/>
                  <a:pt x="417" y="585"/>
                  <a:pt x="417" y="585"/>
                </a:cubicBezTo>
                <a:cubicBezTo>
                  <a:pt x="417" y="585"/>
                  <a:pt x="418" y="585"/>
                  <a:pt x="418" y="585"/>
                </a:cubicBezTo>
                <a:moveTo>
                  <a:pt x="406" y="525"/>
                </a:moveTo>
                <a:cubicBezTo>
                  <a:pt x="406" y="525"/>
                  <a:pt x="406" y="525"/>
                  <a:pt x="406" y="525"/>
                </a:cubicBezTo>
                <a:cubicBezTo>
                  <a:pt x="406" y="525"/>
                  <a:pt x="406" y="525"/>
                  <a:pt x="406" y="525"/>
                </a:cubicBezTo>
                <a:cubicBezTo>
                  <a:pt x="406" y="525"/>
                  <a:pt x="406" y="525"/>
                  <a:pt x="406" y="526"/>
                </a:cubicBezTo>
                <a:cubicBezTo>
                  <a:pt x="406" y="526"/>
                  <a:pt x="406" y="525"/>
                  <a:pt x="406" y="525"/>
                </a:cubicBezTo>
                <a:moveTo>
                  <a:pt x="413" y="533"/>
                </a:moveTo>
                <a:cubicBezTo>
                  <a:pt x="413" y="533"/>
                  <a:pt x="413" y="533"/>
                  <a:pt x="413" y="533"/>
                </a:cubicBezTo>
                <a:cubicBezTo>
                  <a:pt x="413" y="533"/>
                  <a:pt x="413" y="532"/>
                  <a:pt x="413" y="532"/>
                </a:cubicBezTo>
                <a:cubicBezTo>
                  <a:pt x="413" y="532"/>
                  <a:pt x="412" y="533"/>
                  <a:pt x="412" y="533"/>
                </a:cubicBezTo>
                <a:cubicBezTo>
                  <a:pt x="412" y="533"/>
                  <a:pt x="412" y="533"/>
                  <a:pt x="413" y="533"/>
                </a:cubicBezTo>
                <a:moveTo>
                  <a:pt x="403" y="532"/>
                </a:moveTo>
                <a:cubicBezTo>
                  <a:pt x="402" y="532"/>
                  <a:pt x="402" y="532"/>
                  <a:pt x="402" y="531"/>
                </a:cubicBezTo>
                <a:cubicBezTo>
                  <a:pt x="402" y="531"/>
                  <a:pt x="402" y="532"/>
                  <a:pt x="402" y="532"/>
                </a:cubicBezTo>
                <a:cubicBezTo>
                  <a:pt x="402" y="532"/>
                  <a:pt x="402" y="532"/>
                  <a:pt x="402" y="532"/>
                </a:cubicBezTo>
                <a:cubicBezTo>
                  <a:pt x="402" y="532"/>
                  <a:pt x="402" y="532"/>
                  <a:pt x="403" y="532"/>
                </a:cubicBezTo>
                <a:moveTo>
                  <a:pt x="417" y="589"/>
                </a:moveTo>
                <a:cubicBezTo>
                  <a:pt x="417" y="588"/>
                  <a:pt x="417" y="588"/>
                  <a:pt x="416" y="588"/>
                </a:cubicBezTo>
                <a:cubicBezTo>
                  <a:pt x="416" y="588"/>
                  <a:pt x="416" y="589"/>
                  <a:pt x="416" y="589"/>
                </a:cubicBezTo>
                <a:cubicBezTo>
                  <a:pt x="416" y="589"/>
                  <a:pt x="416" y="589"/>
                  <a:pt x="416" y="589"/>
                </a:cubicBezTo>
                <a:cubicBezTo>
                  <a:pt x="417" y="589"/>
                  <a:pt x="417" y="589"/>
                  <a:pt x="417" y="589"/>
                </a:cubicBezTo>
                <a:moveTo>
                  <a:pt x="413" y="540"/>
                </a:moveTo>
                <a:cubicBezTo>
                  <a:pt x="413" y="540"/>
                  <a:pt x="413" y="539"/>
                  <a:pt x="413" y="539"/>
                </a:cubicBezTo>
                <a:cubicBezTo>
                  <a:pt x="413" y="539"/>
                  <a:pt x="413" y="539"/>
                  <a:pt x="413" y="539"/>
                </a:cubicBezTo>
                <a:cubicBezTo>
                  <a:pt x="412" y="539"/>
                  <a:pt x="412" y="539"/>
                  <a:pt x="412" y="539"/>
                </a:cubicBezTo>
                <a:cubicBezTo>
                  <a:pt x="412" y="539"/>
                  <a:pt x="413" y="540"/>
                  <a:pt x="413" y="540"/>
                </a:cubicBezTo>
                <a:moveTo>
                  <a:pt x="404" y="523"/>
                </a:moveTo>
                <a:cubicBezTo>
                  <a:pt x="404" y="523"/>
                  <a:pt x="404" y="523"/>
                  <a:pt x="404" y="523"/>
                </a:cubicBezTo>
                <a:cubicBezTo>
                  <a:pt x="404" y="523"/>
                  <a:pt x="404" y="523"/>
                  <a:pt x="404" y="523"/>
                </a:cubicBezTo>
                <a:cubicBezTo>
                  <a:pt x="404" y="523"/>
                  <a:pt x="404" y="524"/>
                  <a:pt x="404" y="524"/>
                </a:cubicBezTo>
                <a:cubicBezTo>
                  <a:pt x="404" y="524"/>
                  <a:pt x="404" y="523"/>
                  <a:pt x="404" y="523"/>
                </a:cubicBezTo>
                <a:moveTo>
                  <a:pt x="414" y="537"/>
                </a:moveTo>
                <a:cubicBezTo>
                  <a:pt x="414" y="536"/>
                  <a:pt x="414" y="536"/>
                  <a:pt x="414" y="536"/>
                </a:cubicBezTo>
                <a:cubicBezTo>
                  <a:pt x="414" y="536"/>
                  <a:pt x="413" y="536"/>
                  <a:pt x="413" y="537"/>
                </a:cubicBezTo>
                <a:cubicBezTo>
                  <a:pt x="413" y="537"/>
                  <a:pt x="413" y="537"/>
                  <a:pt x="413" y="537"/>
                </a:cubicBezTo>
                <a:cubicBezTo>
                  <a:pt x="414" y="537"/>
                  <a:pt x="414" y="537"/>
                  <a:pt x="414" y="537"/>
                </a:cubicBezTo>
                <a:moveTo>
                  <a:pt x="426" y="262"/>
                </a:moveTo>
                <a:cubicBezTo>
                  <a:pt x="426" y="262"/>
                  <a:pt x="426" y="262"/>
                  <a:pt x="426" y="262"/>
                </a:cubicBezTo>
                <a:cubicBezTo>
                  <a:pt x="426" y="262"/>
                  <a:pt x="426" y="263"/>
                  <a:pt x="426" y="263"/>
                </a:cubicBezTo>
                <a:cubicBezTo>
                  <a:pt x="426" y="263"/>
                  <a:pt x="426" y="263"/>
                  <a:pt x="426" y="263"/>
                </a:cubicBezTo>
                <a:cubicBezTo>
                  <a:pt x="426" y="262"/>
                  <a:pt x="426" y="262"/>
                  <a:pt x="426" y="262"/>
                </a:cubicBezTo>
                <a:moveTo>
                  <a:pt x="430" y="265"/>
                </a:moveTo>
                <a:cubicBezTo>
                  <a:pt x="430" y="265"/>
                  <a:pt x="430" y="265"/>
                  <a:pt x="430" y="265"/>
                </a:cubicBezTo>
                <a:cubicBezTo>
                  <a:pt x="430" y="265"/>
                  <a:pt x="429" y="265"/>
                  <a:pt x="429" y="265"/>
                </a:cubicBezTo>
                <a:cubicBezTo>
                  <a:pt x="429" y="265"/>
                  <a:pt x="430" y="266"/>
                  <a:pt x="430" y="266"/>
                </a:cubicBezTo>
                <a:cubicBezTo>
                  <a:pt x="430" y="266"/>
                  <a:pt x="430" y="266"/>
                  <a:pt x="430" y="265"/>
                </a:cubicBezTo>
                <a:moveTo>
                  <a:pt x="435" y="277"/>
                </a:moveTo>
                <a:cubicBezTo>
                  <a:pt x="435" y="277"/>
                  <a:pt x="435" y="277"/>
                  <a:pt x="434" y="277"/>
                </a:cubicBezTo>
                <a:cubicBezTo>
                  <a:pt x="434" y="277"/>
                  <a:pt x="434" y="278"/>
                  <a:pt x="434" y="278"/>
                </a:cubicBezTo>
                <a:cubicBezTo>
                  <a:pt x="434" y="278"/>
                  <a:pt x="434" y="278"/>
                  <a:pt x="434" y="278"/>
                </a:cubicBezTo>
                <a:cubicBezTo>
                  <a:pt x="435" y="278"/>
                  <a:pt x="435" y="278"/>
                  <a:pt x="435" y="277"/>
                </a:cubicBezTo>
                <a:moveTo>
                  <a:pt x="434" y="281"/>
                </a:moveTo>
                <a:cubicBezTo>
                  <a:pt x="434" y="281"/>
                  <a:pt x="434" y="281"/>
                  <a:pt x="434" y="281"/>
                </a:cubicBezTo>
                <a:cubicBezTo>
                  <a:pt x="434" y="281"/>
                  <a:pt x="434" y="282"/>
                  <a:pt x="434" y="282"/>
                </a:cubicBezTo>
                <a:cubicBezTo>
                  <a:pt x="435" y="282"/>
                  <a:pt x="435" y="282"/>
                  <a:pt x="435" y="282"/>
                </a:cubicBezTo>
                <a:cubicBezTo>
                  <a:pt x="435" y="281"/>
                  <a:pt x="435" y="281"/>
                  <a:pt x="434" y="281"/>
                </a:cubicBezTo>
                <a:moveTo>
                  <a:pt x="414" y="235"/>
                </a:moveTo>
                <a:cubicBezTo>
                  <a:pt x="414" y="235"/>
                  <a:pt x="413" y="236"/>
                  <a:pt x="413" y="236"/>
                </a:cubicBezTo>
                <a:cubicBezTo>
                  <a:pt x="413" y="236"/>
                  <a:pt x="414" y="236"/>
                  <a:pt x="414" y="236"/>
                </a:cubicBezTo>
                <a:cubicBezTo>
                  <a:pt x="414" y="236"/>
                  <a:pt x="414" y="236"/>
                  <a:pt x="414" y="236"/>
                </a:cubicBezTo>
                <a:cubicBezTo>
                  <a:pt x="414" y="236"/>
                  <a:pt x="414" y="236"/>
                  <a:pt x="414" y="235"/>
                </a:cubicBezTo>
                <a:moveTo>
                  <a:pt x="406" y="237"/>
                </a:moveTo>
                <a:cubicBezTo>
                  <a:pt x="406" y="237"/>
                  <a:pt x="406" y="238"/>
                  <a:pt x="406" y="238"/>
                </a:cubicBezTo>
                <a:cubicBezTo>
                  <a:pt x="406" y="238"/>
                  <a:pt x="406" y="238"/>
                  <a:pt x="406" y="238"/>
                </a:cubicBezTo>
                <a:cubicBezTo>
                  <a:pt x="406" y="238"/>
                  <a:pt x="406" y="238"/>
                  <a:pt x="406" y="238"/>
                </a:cubicBezTo>
                <a:cubicBezTo>
                  <a:pt x="406" y="238"/>
                  <a:pt x="406" y="237"/>
                  <a:pt x="406" y="237"/>
                </a:cubicBezTo>
                <a:moveTo>
                  <a:pt x="411" y="245"/>
                </a:moveTo>
                <a:cubicBezTo>
                  <a:pt x="411" y="245"/>
                  <a:pt x="411" y="245"/>
                  <a:pt x="410" y="245"/>
                </a:cubicBezTo>
                <a:cubicBezTo>
                  <a:pt x="410" y="245"/>
                  <a:pt x="411" y="246"/>
                  <a:pt x="411" y="246"/>
                </a:cubicBezTo>
                <a:cubicBezTo>
                  <a:pt x="411" y="246"/>
                  <a:pt x="411" y="245"/>
                  <a:pt x="411" y="245"/>
                </a:cubicBezTo>
                <a:cubicBezTo>
                  <a:pt x="411" y="245"/>
                  <a:pt x="411" y="245"/>
                  <a:pt x="411" y="245"/>
                </a:cubicBezTo>
                <a:moveTo>
                  <a:pt x="428" y="260"/>
                </a:moveTo>
                <a:cubicBezTo>
                  <a:pt x="428" y="260"/>
                  <a:pt x="428" y="260"/>
                  <a:pt x="428" y="260"/>
                </a:cubicBezTo>
                <a:cubicBezTo>
                  <a:pt x="428" y="259"/>
                  <a:pt x="428" y="259"/>
                  <a:pt x="428" y="259"/>
                </a:cubicBezTo>
                <a:cubicBezTo>
                  <a:pt x="428" y="259"/>
                  <a:pt x="427" y="259"/>
                  <a:pt x="427" y="260"/>
                </a:cubicBezTo>
                <a:cubicBezTo>
                  <a:pt x="428" y="260"/>
                  <a:pt x="428" y="260"/>
                  <a:pt x="428" y="260"/>
                </a:cubicBezTo>
                <a:moveTo>
                  <a:pt x="367" y="342"/>
                </a:moveTo>
                <a:cubicBezTo>
                  <a:pt x="367" y="342"/>
                  <a:pt x="367" y="342"/>
                  <a:pt x="367" y="342"/>
                </a:cubicBezTo>
                <a:cubicBezTo>
                  <a:pt x="367" y="342"/>
                  <a:pt x="367" y="342"/>
                  <a:pt x="367" y="342"/>
                </a:cubicBezTo>
                <a:cubicBezTo>
                  <a:pt x="367" y="342"/>
                  <a:pt x="368" y="342"/>
                  <a:pt x="368" y="342"/>
                </a:cubicBezTo>
                <a:cubicBezTo>
                  <a:pt x="367" y="342"/>
                  <a:pt x="367" y="342"/>
                  <a:pt x="367" y="342"/>
                </a:cubicBezTo>
                <a:moveTo>
                  <a:pt x="457" y="349"/>
                </a:moveTo>
                <a:cubicBezTo>
                  <a:pt x="457" y="348"/>
                  <a:pt x="456" y="348"/>
                  <a:pt x="456" y="348"/>
                </a:cubicBezTo>
                <a:cubicBezTo>
                  <a:pt x="456" y="348"/>
                  <a:pt x="456" y="349"/>
                  <a:pt x="456" y="349"/>
                </a:cubicBezTo>
                <a:cubicBezTo>
                  <a:pt x="456" y="349"/>
                  <a:pt x="456" y="349"/>
                  <a:pt x="456" y="349"/>
                </a:cubicBezTo>
                <a:cubicBezTo>
                  <a:pt x="456" y="349"/>
                  <a:pt x="457" y="349"/>
                  <a:pt x="457" y="349"/>
                </a:cubicBezTo>
                <a:moveTo>
                  <a:pt x="362" y="352"/>
                </a:moveTo>
                <a:cubicBezTo>
                  <a:pt x="362" y="352"/>
                  <a:pt x="362" y="352"/>
                  <a:pt x="362" y="352"/>
                </a:cubicBezTo>
                <a:cubicBezTo>
                  <a:pt x="362" y="353"/>
                  <a:pt x="362" y="353"/>
                  <a:pt x="362" y="353"/>
                </a:cubicBezTo>
                <a:cubicBezTo>
                  <a:pt x="363" y="353"/>
                  <a:pt x="363" y="353"/>
                  <a:pt x="363" y="353"/>
                </a:cubicBezTo>
                <a:cubicBezTo>
                  <a:pt x="363" y="352"/>
                  <a:pt x="363" y="352"/>
                  <a:pt x="362" y="352"/>
                </a:cubicBezTo>
                <a:moveTo>
                  <a:pt x="457" y="352"/>
                </a:moveTo>
                <a:cubicBezTo>
                  <a:pt x="457" y="352"/>
                  <a:pt x="457" y="352"/>
                  <a:pt x="457" y="353"/>
                </a:cubicBezTo>
                <a:cubicBezTo>
                  <a:pt x="457" y="353"/>
                  <a:pt x="457" y="353"/>
                  <a:pt x="457" y="353"/>
                </a:cubicBezTo>
                <a:cubicBezTo>
                  <a:pt x="457" y="353"/>
                  <a:pt x="458" y="353"/>
                  <a:pt x="458" y="353"/>
                </a:cubicBezTo>
                <a:cubicBezTo>
                  <a:pt x="458" y="352"/>
                  <a:pt x="457" y="352"/>
                  <a:pt x="457" y="352"/>
                </a:cubicBezTo>
                <a:moveTo>
                  <a:pt x="366" y="356"/>
                </a:moveTo>
                <a:cubicBezTo>
                  <a:pt x="365" y="356"/>
                  <a:pt x="365" y="356"/>
                  <a:pt x="365" y="356"/>
                </a:cubicBezTo>
                <a:cubicBezTo>
                  <a:pt x="365" y="356"/>
                  <a:pt x="365" y="356"/>
                  <a:pt x="365" y="356"/>
                </a:cubicBezTo>
                <a:cubicBezTo>
                  <a:pt x="365" y="356"/>
                  <a:pt x="365" y="357"/>
                  <a:pt x="365" y="357"/>
                </a:cubicBezTo>
                <a:cubicBezTo>
                  <a:pt x="365" y="357"/>
                  <a:pt x="365" y="357"/>
                  <a:pt x="366" y="356"/>
                </a:cubicBezTo>
                <a:moveTo>
                  <a:pt x="359" y="360"/>
                </a:moveTo>
                <a:cubicBezTo>
                  <a:pt x="359" y="360"/>
                  <a:pt x="359" y="360"/>
                  <a:pt x="359" y="360"/>
                </a:cubicBezTo>
                <a:cubicBezTo>
                  <a:pt x="359" y="360"/>
                  <a:pt x="358" y="360"/>
                  <a:pt x="358" y="360"/>
                </a:cubicBezTo>
                <a:cubicBezTo>
                  <a:pt x="358" y="360"/>
                  <a:pt x="358" y="360"/>
                  <a:pt x="358" y="360"/>
                </a:cubicBezTo>
                <a:cubicBezTo>
                  <a:pt x="359" y="360"/>
                  <a:pt x="359" y="360"/>
                  <a:pt x="359" y="360"/>
                </a:cubicBezTo>
                <a:moveTo>
                  <a:pt x="452" y="360"/>
                </a:moveTo>
                <a:cubicBezTo>
                  <a:pt x="452" y="360"/>
                  <a:pt x="452" y="360"/>
                  <a:pt x="452" y="360"/>
                </a:cubicBezTo>
                <a:cubicBezTo>
                  <a:pt x="451" y="360"/>
                  <a:pt x="451" y="360"/>
                  <a:pt x="451" y="360"/>
                </a:cubicBezTo>
                <a:cubicBezTo>
                  <a:pt x="451" y="360"/>
                  <a:pt x="451" y="360"/>
                  <a:pt x="452" y="361"/>
                </a:cubicBezTo>
                <a:cubicBezTo>
                  <a:pt x="452" y="360"/>
                  <a:pt x="452" y="360"/>
                  <a:pt x="452" y="360"/>
                </a:cubicBezTo>
                <a:moveTo>
                  <a:pt x="356" y="363"/>
                </a:moveTo>
                <a:cubicBezTo>
                  <a:pt x="356" y="363"/>
                  <a:pt x="356" y="363"/>
                  <a:pt x="356" y="362"/>
                </a:cubicBezTo>
                <a:cubicBezTo>
                  <a:pt x="356" y="363"/>
                  <a:pt x="356" y="363"/>
                  <a:pt x="355" y="363"/>
                </a:cubicBezTo>
                <a:cubicBezTo>
                  <a:pt x="355" y="363"/>
                  <a:pt x="356" y="363"/>
                  <a:pt x="356" y="363"/>
                </a:cubicBezTo>
                <a:cubicBezTo>
                  <a:pt x="356" y="363"/>
                  <a:pt x="356" y="363"/>
                  <a:pt x="356" y="363"/>
                </a:cubicBezTo>
                <a:moveTo>
                  <a:pt x="463" y="363"/>
                </a:moveTo>
                <a:cubicBezTo>
                  <a:pt x="463" y="362"/>
                  <a:pt x="463" y="362"/>
                  <a:pt x="463" y="362"/>
                </a:cubicBezTo>
                <a:cubicBezTo>
                  <a:pt x="463" y="363"/>
                  <a:pt x="463" y="363"/>
                  <a:pt x="463" y="363"/>
                </a:cubicBezTo>
                <a:cubicBezTo>
                  <a:pt x="463" y="363"/>
                  <a:pt x="463" y="363"/>
                  <a:pt x="463" y="363"/>
                </a:cubicBezTo>
                <a:cubicBezTo>
                  <a:pt x="463" y="363"/>
                  <a:pt x="463" y="363"/>
                  <a:pt x="463" y="363"/>
                </a:cubicBezTo>
                <a:moveTo>
                  <a:pt x="453" y="365"/>
                </a:moveTo>
                <a:cubicBezTo>
                  <a:pt x="453" y="365"/>
                  <a:pt x="453" y="364"/>
                  <a:pt x="453" y="364"/>
                </a:cubicBezTo>
                <a:cubicBezTo>
                  <a:pt x="452" y="365"/>
                  <a:pt x="452" y="365"/>
                  <a:pt x="452" y="365"/>
                </a:cubicBezTo>
                <a:cubicBezTo>
                  <a:pt x="452" y="365"/>
                  <a:pt x="452" y="365"/>
                  <a:pt x="453" y="365"/>
                </a:cubicBezTo>
                <a:cubicBezTo>
                  <a:pt x="453" y="365"/>
                  <a:pt x="453" y="365"/>
                  <a:pt x="453" y="365"/>
                </a:cubicBezTo>
                <a:moveTo>
                  <a:pt x="442" y="310"/>
                </a:moveTo>
                <a:cubicBezTo>
                  <a:pt x="442" y="310"/>
                  <a:pt x="442" y="310"/>
                  <a:pt x="443" y="310"/>
                </a:cubicBezTo>
                <a:cubicBezTo>
                  <a:pt x="442" y="310"/>
                  <a:pt x="442" y="310"/>
                  <a:pt x="442" y="310"/>
                </a:cubicBezTo>
                <a:cubicBezTo>
                  <a:pt x="442" y="310"/>
                  <a:pt x="442" y="310"/>
                  <a:pt x="442" y="310"/>
                </a:cubicBezTo>
                <a:cubicBezTo>
                  <a:pt x="442" y="310"/>
                  <a:pt x="442" y="310"/>
                  <a:pt x="442" y="310"/>
                </a:cubicBezTo>
                <a:moveTo>
                  <a:pt x="441" y="311"/>
                </a:moveTo>
                <a:cubicBezTo>
                  <a:pt x="440" y="311"/>
                  <a:pt x="440" y="310"/>
                  <a:pt x="440" y="310"/>
                </a:cubicBezTo>
                <a:cubicBezTo>
                  <a:pt x="440" y="311"/>
                  <a:pt x="440" y="311"/>
                  <a:pt x="440" y="311"/>
                </a:cubicBezTo>
                <a:cubicBezTo>
                  <a:pt x="440" y="311"/>
                  <a:pt x="440" y="311"/>
                  <a:pt x="440" y="311"/>
                </a:cubicBezTo>
                <a:cubicBezTo>
                  <a:pt x="440" y="311"/>
                  <a:pt x="440" y="311"/>
                  <a:pt x="441" y="311"/>
                </a:cubicBezTo>
                <a:moveTo>
                  <a:pt x="449" y="311"/>
                </a:moveTo>
                <a:cubicBezTo>
                  <a:pt x="449" y="311"/>
                  <a:pt x="449" y="311"/>
                  <a:pt x="449" y="310"/>
                </a:cubicBezTo>
                <a:cubicBezTo>
                  <a:pt x="449" y="310"/>
                  <a:pt x="448" y="311"/>
                  <a:pt x="448" y="311"/>
                </a:cubicBezTo>
                <a:cubicBezTo>
                  <a:pt x="448" y="311"/>
                  <a:pt x="449" y="311"/>
                  <a:pt x="449" y="311"/>
                </a:cubicBezTo>
                <a:cubicBezTo>
                  <a:pt x="449" y="311"/>
                  <a:pt x="449" y="311"/>
                  <a:pt x="449" y="311"/>
                </a:cubicBezTo>
                <a:moveTo>
                  <a:pt x="369" y="322"/>
                </a:moveTo>
                <a:cubicBezTo>
                  <a:pt x="369" y="322"/>
                  <a:pt x="369" y="322"/>
                  <a:pt x="369" y="322"/>
                </a:cubicBezTo>
                <a:cubicBezTo>
                  <a:pt x="369" y="322"/>
                  <a:pt x="369" y="322"/>
                  <a:pt x="369" y="323"/>
                </a:cubicBezTo>
                <a:cubicBezTo>
                  <a:pt x="369" y="323"/>
                  <a:pt x="369" y="322"/>
                  <a:pt x="369" y="322"/>
                </a:cubicBezTo>
                <a:cubicBezTo>
                  <a:pt x="369" y="322"/>
                  <a:pt x="369" y="322"/>
                  <a:pt x="369" y="322"/>
                </a:cubicBezTo>
                <a:moveTo>
                  <a:pt x="367" y="330"/>
                </a:moveTo>
                <a:cubicBezTo>
                  <a:pt x="367" y="330"/>
                  <a:pt x="367" y="330"/>
                  <a:pt x="367" y="331"/>
                </a:cubicBezTo>
                <a:cubicBezTo>
                  <a:pt x="367" y="331"/>
                  <a:pt x="367" y="331"/>
                  <a:pt x="367" y="331"/>
                </a:cubicBezTo>
                <a:cubicBezTo>
                  <a:pt x="367" y="331"/>
                  <a:pt x="367" y="331"/>
                  <a:pt x="367" y="331"/>
                </a:cubicBezTo>
                <a:cubicBezTo>
                  <a:pt x="367" y="331"/>
                  <a:pt x="367" y="330"/>
                  <a:pt x="367" y="330"/>
                </a:cubicBezTo>
                <a:moveTo>
                  <a:pt x="363" y="333"/>
                </a:moveTo>
                <a:cubicBezTo>
                  <a:pt x="363" y="333"/>
                  <a:pt x="363" y="333"/>
                  <a:pt x="363" y="333"/>
                </a:cubicBezTo>
                <a:cubicBezTo>
                  <a:pt x="363" y="334"/>
                  <a:pt x="363" y="334"/>
                  <a:pt x="363" y="334"/>
                </a:cubicBezTo>
                <a:cubicBezTo>
                  <a:pt x="363" y="334"/>
                  <a:pt x="364" y="334"/>
                  <a:pt x="364" y="334"/>
                </a:cubicBezTo>
                <a:cubicBezTo>
                  <a:pt x="364" y="333"/>
                  <a:pt x="363" y="333"/>
                  <a:pt x="363" y="333"/>
                </a:cubicBezTo>
                <a:moveTo>
                  <a:pt x="368" y="339"/>
                </a:moveTo>
                <a:cubicBezTo>
                  <a:pt x="368" y="339"/>
                  <a:pt x="368" y="339"/>
                  <a:pt x="368" y="339"/>
                </a:cubicBezTo>
                <a:cubicBezTo>
                  <a:pt x="368" y="339"/>
                  <a:pt x="368" y="340"/>
                  <a:pt x="368" y="340"/>
                </a:cubicBezTo>
                <a:cubicBezTo>
                  <a:pt x="368" y="340"/>
                  <a:pt x="368" y="339"/>
                  <a:pt x="368" y="339"/>
                </a:cubicBezTo>
                <a:cubicBezTo>
                  <a:pt x="368" y="339"/>
                  <a:pt x="368" y="339"/>
                  <a:pt x="368" y="339"/>
                </a:cubicBezTo>
                <a:moveTo>
                  <a:pt x="362" y="340"/>
                </a:moveTo>
                <a:cubicBezTo>
                  <a:pt x="362" y="340"/>
                  <a:pt x="362" y="341"/>
                  <a:pt x="362" y="341"/>
                </a:cubicBezTo>
                <a:cubicBezTo>
                  <a:pt x="363" y="340"/>
                  <a:pt x="363" y="340"/>
                  <a:pt x="363" y="340"/>
                </a:cubicBezTo>
                <a:cubicBezTo>
                  <a:pt x="363" y="340"/>
                  <a:pt x="363" y="340"/>
                  <a:pt x="362" y="340"/>
                </a:cubicBezTo>
                <a:cubicBezTo>
                  <a:pt x="362" y="340"/>
                  <a:pt x="362" y="340"/>
                  <a:pt x="362" y="340"/>
                </a:cubicBezTo>
                <a:moveTo>
                  <a:pt x="403" y="231"/>
                </a:moveTo>
                <a:cubicBezTo>
                  <a:pt x="403" y="231"/>
                  <a:pt x="403" y="231"/>
                  <a:pt x="403" y="231"/>
                </a:cubicBezTo>
                <a:cubicBezTo>
                  <a:pt x="403" y="231"/>
                  <a:pt x="403" y="231"/>
                  <a:pt x="403" y="232"/>
                </a:cubicBezTo>
                <a:cubicBezTo>
                  <a:pt x="403" y="231"/>
                  <a:pt x="403" y="231"/>
                  <a:pt x="403" y="231"/>
                </a:cubicBezTo>
                <a:cubicBezTo>
                  <a:pt x="403" y="231"/>
                  <a:pt x="403" y="231"/>
                  <a:pt x="403" y="231"/>
                </a:cubicBezTo>
                <a:moveTo>
                  <a:pt x="400" y="233"/>
                </a:moveTo>
                <a:cubicBezTo>
                  <a:pt x="401" y="233"/>
                  <a:pt x="401" y="233"/>
                  <a:pt x="401" y="233"/>
                </a:cubicBezTo>
                <a:cubicBezTo>
                  <a:pt x="401" y="233"/>
                  <a:pt x="400" y="233"/>
                  <a:pt x="400" y="233"/>
                </a:cubicBezTo>
                <a:cubicBezTo>
                  <a:pt x="400" y="233"/>
                  <a:pt x="400" y="233"/>
                  <a:pt x="400" y="233"/>
                </a:cubicBezTo>
                <a:cubicBezTo>
                  <a:pt x="400" y="233"/>
                  <a:pt x="400" y="233"/>
                  <a:pt x="400" y="233"/>
                </a:cubicBezTo>
                <a:moveTo>
                  <a:pt x="391" y="459"/>
                </a:moveTo>
                <a:cubicBezTo>
                  <a:pt x="391" y="458"/>
                  <a:pt x="391" y="458"/>
                  <a:pt x="391" y="458"/>
                </a:cubicBezTo>
                <a:cubicBezTo>
                  <a:pt x="391" y="458"/>
                  <a:pt x="391" y="459"/>
                  <a:pt x="391" y="459"/>
                </a:cubicBezTo>
                <a:cubicBezTo>
                  <a:pt x="391" y="459"/>
                  <a:pt x="391" y="459"/>
                  <a:pt x="391" y="459"/>
                </a:cubicBezTo>
                <a:cubicBezTo>
                  <a:pt x="391" y="459"/>
                  <a:pt x="391" y="459"/>
                  <a:pt x="391" y="459"/>
                </a:cubicBezTo>
                <a:moveTo>
                  <a:pt x="398" y="461"/>
                </a:moveTo>
                <a:cubicBezTo>
                  <a:pt x="398" y="461"/>
                  <a:pt x="398" y="460"/>
                  <a:pt x="398" y="460"/>
                </a:cubicBezTo>
                <a:cubicBezTo>
                  <a:pt x="397" y="460"/>
                  <a:pt x="397" y="461"/>
                  <a:pt x="397" y="461"/>
                </a:cubicBezTo>
                <a:cubicBezTo>
                  <a:pt x="397" y="461"/>
                  <a:pt x="397" y="461"/>
                  <a:pt x="397" y="461"/>
                </a:cubicBezTo>
                <a:cubicBezTo>
                  <a:pt x="398" y="461"/>
                  <a:pt x="398" y="461"/>
                  <a:pt x="398" y="461"/>
                </a:cubicBezTo>
                <a:moveTo>
                  <a:pt x="442" y="461"/>
                </a:moveTo>
                <a:cubicBezTo>
                  <a:pt x="442" y="461"/>
                  <a:pt x="442" y="461"/>
                  <a:pt x="442" y="462"/>
                </a:cubicBezTo>
                <a:cubicBezTo>
                  <a:pt x="442" y="462"/>
                  <a:pt x="442" y="462"/>
                  <a:pt x="442" y="462"/>
                </a:cubicBezTo>
                <a:cubicBezTo>
                  <a:pt x="442" y="462"/>
                  <a:pt x="442" y="462"/>
                  <a:pt x="443" y="462"/>
                </a:cubicBezTo>
                <a:cubicBezTo>
                  <a:pt x="442" y="462"/>
                  <a:pt x="442" y="461"/>
                  <a:pt x="442" y="461"/>
                </a:cubicBezTo>
                <a:moveTo>
                  <a:pt x="452" y="465"/>
                </a:moveTo>
                <a:cubicBezTo>
                  <a:pt x="452" y="465"/>
                  <a:pt x="452" y="465"/>
                  <a:pt x="452" y="465"/>
                </a:cubicBezTo>
                <a:cubicBezTo>
                  <a:pt x="451" y="465"/>
                  <a:pt x="451" y="465"/>
                  <a:pt x="451" y="466"/>
                </a:cubicBezTo>
                <a:cubicBezTo>
                  <a:pt x="451" y="466"/>
                  <a:pt x="451" y="466"/>
                  <a:pt x="452" y="466"/>
                </a:cubicBezTo>
                <a:cubicBezTo>
                  <a:pt x="452" y="466"/>
                  <a:pt x="452" y="465"/>
                  <a:pt x="452" y="465"/>
                </a:cubicBezTo>
                <a:moveTo>
                  <a:pt x="450" y="467"/>
                </a:moveTo>
                <a:cubicBezTo>
                  <a:pt x="450" y="467"/>
                  <a:pt x="450" y="466"/>
                  <a:pt x="450" y="466"/>
                </a:cubicBezTo>
                <a:cubicBezTo>
                  <a:pt x="450" y="466"/>
                  <a:pt x="450" y="466"/>
                  <a:pt x="450" y="466"/>
                </a:cubicBezTo>
                <a:cubicBezTo>
                  <a:pt x="450" y="466"/>
                  <a:pt x="449" y="466"/>
                  <a:pt x="449" y="466"/>
                </a:cubicBezTo>
                <a:cubicBezTo>
                  <a:pt x="449" y="466"/>
                  <a:pt x="449" y="467"/>
                  <a:pt x="450" y="467"/>
                </a:cubicBezTo>
                <a:moveTo>
                  <a:pt x="455" y="450"/>
                </a:moveTo>
                <a:cubicBezTo>
                  <a:pt x="455" y="450"/>
                  <a:pt x="455" y="450"/>
                  <a:pt x="455" y="450"/>
                </a:cubicBezTo>
                <a:cubicBezTo>
                  <a:pt x="454" y="450"/>
                  <a:pt x="454" y="450"/>
                  <a:pt x="454" y="450"/>
                </a:cubicBezTo>
                <a:cubicBezTo>
                  <a:pt x="454" y="450"/>
                  <a:pt x="454" y="451"/>
                  <a:pt x="454" y="451"/>
                </a:cubicBezTo>
                <a:cubicBezTo>
                  <a:pt x="454" y="450"/>
                  <a:pt x="455" y="450"/>
                  <a:pt x="455" y="450"/>
                </a:cubicBezTo>
                <a:moveTo>
                  <a:pt x="406" y="489"/>
                </a:moveTo>
                <a:cubicBezTo>
                  <a:pt x="406" y="489"/>
                  <a:pt x="406" y="489"/>
                  <a:pt x="406" y="489"/>
                </a:cubicBezTo>
                <a:cubicBezTo>
                  <a:pt x="406" y="489"/>
                  <a:pt x="406" y="489"/>
                  <a:pt x="406" y="489"/>
                </a:cubicBezTo>
                <a:cubicBezTo>
                  <a:pt x="406" y="489"/>
                  <a:pt x="406" y="489"/>
                  <a:pt x="406" y="490"/>
                </a:cubicBezTo>
                <a:cubicBezTo>
                  <a:pt x="406" y="489"/>
                  <a:pt x="406" y="489"/>
                  <a:pt x="406" y="489"/>
                </a:cubicBezTo>
                <a:moveTo>
                  <a:pt x="412" y="497"/>
                </a:moveTo>
                <a:cubicBezTo>
                  <a:pt x="412" y="497"/>
                  <a:pt x="412" y="496"/>
                  <a:pt x="412" y="496"/>
                </a:cubicBezTo>
                <a:cubicBezTo>
                  <a:pt x="412" y="496"/>
                  <a:pt x="411" y="496"/>
                  <a:pt x="411" y="497"/>
                </a:cubicBezTo>
                <a:cubicBezTo>
                  <a:pt x="411" y="497"/>
                  <a:pt x="412" y="497"/>
                  <a:pt x="412" y="497"/>
                </a:cubicBezTo>
                <a:cubicBezTo>
                  <a:pt x="412" y="497"/>
                  <a:pt x="412" y="497"/>
                  <a:pt x="412" y="497"/>
                </a:cubicBezTo>
                <a:moveTo>
                  <a:pt x="428" y="483"/>
                </a:moveTo>
                <a:cubicBezTo>
                  <a:pt x="428" y="483"/>
                  <a:pt x="428" y="483"/>
                  <a:pt x="428" y="482"/>
                </a:cubicBezTo>
                <a:cubicBezTo>
                  <a:pt x="428" y="482"/>
                  <a:pt x="428" y="482"/>
                  <a:pt x="428" y="482"/>
                </a:cubicBezTo>
                <a:cubicBezTo>
                  <a:pt x="428" y="482"/>
                  <a:pt x="427" y="482"/>
                  <a:pt x="427" y="482"/>
                </a:cubicBezTo>
                <a:cubicBezTo>
                  <a:pt x="428" y="483"/>
                  <a:pt x="428" y="483"/>
                  <a:pt x="428" y="483"/>
                </a:cubicBezTo>
                <a:moveTo>
                  <a:pt x="470" y="378"/>
                </a:moveTo>
                <a:cubicBezTo>
                  <a:pt x="470" y="377"/>
                  <a:pt x="470" y="377"/>
                  <a:pt x="470" y="377"/>
                </a:cubicBezTo>
                <a:cubicBezTo>
                  <a:pt x="470" y="377"/>
                  <a:pt x="470" y="377"/>
                  <a:pt x="469" y="377"/>
                </a:cubicBezTo>
                <a:cubicBezTo>
                  <a:pt x="469" y="377"/>
                  <a:pt x="469" y="377"/>
                  <a:pt x="469" y="377"/>
                </a:cubicBezTo>
                <a:cubicBezTo>
                  <a:pt x="469" y="377"/>
                  <a:pt x="470" y="377"/>
                  <a:pt x="470" y="378"/>
                </a:cubicBezTo>
                <a:moveTo>
                  <a:pt x="458" y="368"/>
                </a:moveTo>
                <a:cubicBezTo>
                  <a:pt x="458" y="368"/>
                  <a:pt x="459" y="368"/>
                  <a:pt x="459" y="368"/>
                </a:cubicBezTo>
                <a:cubicBezTo>
                  <a:pt x="458" y="368"/>
                  <a:pt x="458" y="367"/>
                  <a:pt x="458" y="367"/>
                </a:cubicBezTo>
                <a:cubicBezTo>
                  <a:pt x="458" y="367"/>
                  <a:pt x="458" y="368"/>
                  <a:pt x="458" y="368"/>
                </a:cubicBezTo>
                <a:cubicBezTo>
                  <a:pt x="458" y="368"/>
                  <a:pt x="458" y="368"/>
                  <a:pt x="458" y="368"/>
                </a:cubicBezTo>
                <a:moveTo>
                  <a:pt x="460" y="372"/>
                </a:moveTo>
                <a:cubicBezTo>
                  <a:pt x="460" y="371"/>
                  <a:pt x="460" y="371"/>
                  <a:pt x="460" y="371"/>
                </a:cubicBezTo>
                <a:cubicBezTo>
                  <a:pt x="460" y="371"/>
                  <a:pt x="460" y="371"/>
                  <a:pt x="460" y="371"/>
                </a:cubicBezTo>
                <a:cubicBezTo>
                  <a:pt x="460" y="372"/>
                  <a:pt x="460" y="372"/>
                  <a:pt x="460" y="372"/>
                </a:cubicBezTo>
                <a:cubicBezTo>
                  <a:pt x="460" y="372"/>
                  <a:pt x="460" y="372"/>
                  <a:pt x="460" y="372"/>
                </a:cubicBezTo>
                <a:moveTo>
                  <a:pt x="291" y="370"/>
                </a:moveTo>
                <a:cubicBezTo>
                  <a:pt x="291" y="370"/>
                  <a:pt x="292" y="370"/>
                  <a:pt x="292" y="370"/>
                </a:cubicBezTo>
                <a:cubicBezTo>
                  <a:pt x="293" y="370"/>
                  <a:pt x="293" y="369"/>
                  <a:pt x="294" y="368"/>
                </a:cubicBezTo>
                <a:cubicBezTo>
                  <a:pt x="295" y="369"/>
                  <a:pt x="296" y="369"/>
                  <a:pt x="297" y="369"/>
                </a:cubicBezTo>
                <a:cubicBezTo>
                  <a:pt x="298" y="369"/>
                  <a:pt x="299" y="369"/>
                  <a:pt x="300" y="369"/>
                </a:cubicBezTo>
                <a:cubicBezTo>
                  <a:pt x="304" y="369"/>
                  <a:pt x="304" y="369"/>
                  <a:pt x="304" y="369"/>
                </a:cubicBezTo>
                <a:cubicBezTo>
                  <a:pt x="305" y="369"/>
                  <a:pt x="306" y="369"/>
                  <a:pt x="307" y="369"/>
                </a:cubicBezTo>
                <a:cubicBezTo>
                  <a:pt x="308" y="369"/>
                  <a:pt x="309" y="369"/>
                  <a:pt x="310" y="368"/>
                </a:cubicBezTo>
                <a:cubicBezTo>
                  <a:pt x="311" y="369"/>
                  <a:pt x="311" y="369"/>
                  <a:pt x="312" y="369"/>
                </a:cubicBezTo>
                <a:cubicBezTo>
                  <a:pt x="312" y="374"/>
                  <a:pt x="312" y="374"/>
                  <a:pt x="312" y="374"/>
                </a:cubicBezTo>
                <a:cubicBezTo>
                  <a:pt x="311" y="375"/>
                  <a:pt x="311" y="375"/>
                  <a:pt x="311" y="375"/>
                </a:cubicBezTo>
                <a:cubicBezTo>
                  <a:pt x="311" y="375"/>
                  <a:pt x="311" y="375"/>
                  <a:pt x="310" y="375"/>
                </a:cubicBezTo>
                <a:cubicBezTo>
                  <a:pt x="304" y="375"/>
                  <a:pt x="304" y="375"/>
                  <a:pt x="304" y="375"/>
                </a:cubicBezTo>
                <a:cubicBezTo>
                  <a:pt x="303" y="375"/>
                  <a:pt x="303" y="376"/>
                  <a:pt x="302" y="376"/>
                </a:cubicBezTo>
                <a:cubicBezTo>
                  <a:pt x="300" y="376"/>
                  <a:pt x="297" y="376"/>
                  <a:pt x="295" y="376"/>
                </a:cubicBezTo>
                <a:cubicBezTo>
                  <a:pt x="294" y="376"/>
                  <a:pt x="294" y="375"/>
                  <a:pt x="293" y="375"/>
                </a:cubicBezTo>
                <a:cubicBezTo>
                  <a:pt x="293" y="375"/>
                  <a:pt x="292" y="375"/>
                  <a:pt x="292" y="375"/>
                </a:cubicBezTo>
                <a:cubicBezTo>
                  <a:pt x="290" y="376"/>
                  <a:pt x="288" y="376"/>
                  <a:pt x="286" y="376"/>
                </a:cubicBezTo>
                <a:cubicBezTo>
                  <a:pt x="285" y="376"/>
                  <a:pt x="284" y="375"/>
                  <a:pt x="284" y="375"/>
                </a:cubicBezTo>
                <a:cubicBezTo>
                  <a:pt x="283" y="374"/>
                  <a:pt x="282" y="375"/>
                  <a:pt x="282" y="376"/>
                </a:cubicBezTo>
                <a:cubicBezTo>
                  <a:pt x="279" y="376"/>
                  <a:pt x="276" y="376"/>
                  <a:pt x="272" y="376"/>
                </a:cubicBezTo>
                <a:cubicBezTo>
                  <a:pt x="271" y="376"/>
                  <a:pt x="270" y="376"/>
                  <a:pt x="269" y="375"/>
                </a:cubicBezTo>
                <a:cubicBezTo>
                  <a:pt x="269" y="375"/>
                  <a:pt x="269" y="375"/>
                  <a:pt x="269" y="375"/>
                </a:cubicBezTo>
                <a:cubicBezTo>
                  <a:pt x="268" y="376"/>
                  <a:pt x="267" y="376"/>
                  <a:pt x="266" y="376"/>
                </a:cubicBezTo>
                <a:cubicBezTo>
                  <a:pt x="265" y="376"/>
                  <a:pt x="265" y="376"/>
                  <a:pt x="264" y="375"/>
                </a:cubicBezTo>
                <a:cubicBezTo>
                  <a:pt x="263" y="375"/>
                  <a:pt x="262" y="375"/>
                  <a:pt x="262" y="375"/>
                </a:cubicBezTo>
                <a:cubicBezTo>
                  <a:pt x="261" y="376"/>
                  <a:pt x="260" y="376"/>
                  <a:pt x="259" y="376"/>
                </a:cubicBezTo>
                <a:cubicBezTo>
                  <a:pt x="252" y="376"/>
                  <a:pt x="245" y="376"/>
                  <a:pt x="238" y="376"/>
                </a:cubicBezTo>
                <a:cubicBezTo>
                  <a:pt x="236" y="376"/>
                  <a:pt x="236" y="375"/>
                  <a:pt x="234" y="375"/>
                </a:cubicBezTo>
                <a:cubicBezTo>
                  <a:pt x="233" y="375"/>
                  <a:pt x="230" y="374"/>
                  <a:pt x="229" y="376"/>
                </a:cubicBezTo>
                <a:cubicBezTo>
                  <a:pt x="228" y="376"/>
                  <a:pt x="228" y="376"/>
                  <a:pt x="227" y="376"/>
                </a:cubicBezTo>
                <a:cubicBezTo>
                  <a:pt x="225" y="376"/>
                  <a:pt x="223" y="376"/>
                  <a:pt x="221" y="376"/>
                </a:cubicBezTo>
                <a:cubicBezTo>
                  <a:pt x="220" y="376"/>
                  <a:pt x="220" y="376"/>
                  <a:pt x="219" y="375"/>
                </a:cubicBezTo>
                <a:cubicBezTo>
                  <a:pt x="218" y="375"/>
                  <a:pt x="216" y="375"/>
                  <a:pt x="216" y="373"/>
                </a:cubicBezTo>
                <a:cubicBezTo>
                  <a:pt x="216" y="370"/>
                  <a:pt x="216" y="370"/>
                  <a:pt x="216" y="370"/>
                </a:cubicBezTo>
                <a:cubicBezTo>
                  <a:pt x="217" y="370"/>
                  <a:pt x="217" y="369"/>
                  <a:pt x="218" y="368"/>
                </a:cubicBezTo>
                <a:cubicBezTo>
                  <a:pt x="218" y="369"/>
                  <a:pt x="219" y="369"/>
                  <a:pt x="219" y="369"/>
                </a:cubicBezTo>
                <a:cubicBezTo>
                  <a:pt x="221" y="369"/>
                  <a:pt x="223" y="370"/>
                  <a:pt x="224" y="368"/>
                </a:cubicBezTo>
                <a:cubicBezTo>
                  <a:pt x="227" y="368"/>
                  <a:pt x="227" y="368"/>
                  <a:pt x="227" y="368"/>
                </a:cubicBezTo>
                <a:cubicBezTo>
                  <a:pt x="228" y="369"/>
                  <a:pt x="229" y="369"/>
                  <a:pt x="229" y="369"/>
                </a:cubicBezTo>
                <a:cubicBezTo>
                  <a:pt x="230" y="369"/>
                  <a:pt x="230" y="368"/>
                  <a:pt x="231" y="369"/>
                </a:cubicBezTo>
                <a:cubicBezTo>
                  <a:pt x="232" y="369"/>
                  <a:pt x="232" y="369"/>
                  <a:pt x="233" y="369"/>
                </a:cubicBezTo>
                <a:cubicBezTo>
                  <a:pt x="238" y="369"/>
                  <a:pt x="243" y="369"/>
                  <a:pt x="248" y="369"/>
                </a:cubicBezTo>
                <a:cubicBezTo>
                  <a:pt x="249" y="369"/>
                  <a:pt x="250" y="369"/>
                  <a:pt x="250" y="369"/>
                </a:cubicBezTo>
                <a:cubicBezTo>
                  <a:pt x="251" y="368"/>
                  <a:pt x="251" y="369"/>
                  <a:pt x="252" y="369"/>
                </a:cubicBezTo>
                <a:cubicBezTo>
                  <a:pt x="253" y="369"/>
                  <a:pt x="254" y="369"/>
                  <a:pt x="256" y="369"/>
                </a:cubicBezTo>
                <a:cubicBezTo>
                  <a:pt x="256" y="369"/>
                  <a:pt x="256" y="369"/>
                  <a:pt x="257" y="368"/>
                </a:cubicBezTo>
                <a:cubicBezTo>
                  <a:pt x="257" y="368"/>
                  <a:pt x="258" y="368"/>
                  <a:pt x="258" y="368"/>
                </a:cubicBezTo>
                <a:cubicBezTo>
                  <a:pt x="259" y="369"/>
                  <a:pt x="260" y="369"/>
                  <a:pt x="261" y="369"/>
                </a:cubicBezTo>
                <a:cubicBezTo>
                  <a:pt x="266" y="369"/>
                  <a:pt x="271" y="369"/>
                  <a:pt x="276" y="369"/>
                </a:cubicBezTo>
                <a:cubicBezTo>
                  <a:pt x="279" y="369"/>
                  <a:pt x="279" y="369"/>
                  <a:pt x="279" y="369"/>
                </a:cubicBezTo>
                <a:cubicBezTo>
                  <a:pt x="279" y="370"/>
                  <a:pt x="279" y="370"/>
                  <a:pt x="279" y="370"/>
                </a:cubicBezTo>
                <a:cubicBezTo>
                  <a:pt x="280" y="371"/>
                  <a:pt x="281" y="371"/>
                  <a:pt x="281" y="370"/>
                </a:cubicBezTo>
                <a:cubicBezTo>
                  <a:pt x="282" y="370"/>
                  <a:pt x="283" y="370"/>
                  <a:pt x="283" y="369"/>
                </a:cubicBezTo>
                <a:cubicBezTo>
                  <a:pt x="284" y="369"/>
                  <a:pt x="284" y="369"/>
                  <a:pt x="285" y="369"/>
                </a:cubicBezTo>
                <a:cubicBezTo>
                  <a:pt x="285" y="370"/>
                  <a:pt x="286" y="370"/>
                  <a:pt x="286" y="370"/>
                </a:cubicBezTo>
                <a:cubicBezTo>
                  <a:pt x="287" y="370"/>
                  <a:pt x="287" y="371"/>
                  <a:pt x="288" y="371"/>
                </a:cubicBezTo>
                <a:cubicBezTo>
                  <a:pt x="288" y="371"/>
                  <a:pt x="288" y="372"/>
                  <a:pt x="288" y="372"/>
                </a:cubicBezTo>
                <a:cubicBezTo>
                  <a:pt x="289" y="372"/>
                  <a:pt x="289" y="371"/>
                  <a:pt x="289" y="371"/>
                </a:cubicBezTo>
                <a:cubicBezTo>
                  <a:pt x="289" y="371"/>
                  <a:pt x="290" y="371"/>
                  <a:pt x="290" y="371"/>
                </a:cubicBezTo>
                <a:cubicBezTo>
                  <a:pt x="290" y="371"/>
                  <a:pt x="291" y="370"/>
                  <a:pt x="291" y="370"/>
                </a:cubicBezTo>
                <a:moveTo>
                  <a:pt x="297" y="370"/>
                </a:moveTo>
                <a:cubicBezTo>
                  <a:pt x="297" y="370"/>
                  <a:pt x="297" y="370"/>
                  <a:pt x="297" y="370"/>
                </a:cubicBezTo>
                <a:cubicBezTo>
                  <a:pt x="297" y="371"/>
                  <a:pt x="297" y="371"/>
                  <a:pt x="297" y="371"/>
                </a:cubicBezTo>
                <a:cubicBezTo>
                  <a:pt x="297" y="371"/>
                  <a:pt x="297" y="371"/>
                  <a:pt x="297" y="371"/>
                </a:cubicBezTo>
                <a:cubicBezTo>
                  <a:pt x="297" y="370"/>
                  <a:pt x="297" y="370"/>
                  <a:pt x="297" y="370"/>
                </a:cubicBezTo>
                <a:moveTo>
                  <a:pt x="270" y="412"/>
                </a:moveTo>
                <a:cubicBezTo>
                  <a:pt x="270" y="414"/>
                  <a:pt x="270" y="416"/>
                  <a:pt x="270" y="418"/>
                </a:cubicBezTo>
                <a:cubicBezTo>
                  <a:pt x="270" y="419"/>
                  <a:pt x="270" y="420"/>
                  <a:pt x="270" y="421"/>
                </a:cubicBezTo>
                <a:cubicBezTo>
                  <a:pt x="269" y="422"/>
                  <a:pt x="269" y="423"/>
                  <a:pt x="268" y="424"/>
                </a:cubicBezTo>
                <a:cubicBezTo>
                  <a:pt x="267" y="424"/>
                  <a:pt x="267" y="426"/>
                  <a:pt x="267" y="427"/>
                </a:cubicBezTo>
                <a:cubicBezTo>
                  <a:pt x="267" y="428"/>
                  <a:pt x="268" y="428"/>
                  <a:pt x="268" y="429"/>
                </a:cubicBezTo>
                <a:cubicBezTo>
                  <a:pt x="270" y="428"/>
                  <a:pt x="269" y="427"/>
                  <a:pt x="268" y="427"/>
                </a:cubicBezTo>
                <a:cubicBezTo>
                  <a:pt x="269" y="426"/>
                  <a:pt x="270" y="426"/>
                  <a:pt x="270" y="427"/>
                </a:cubicBezTo>
                <a:cubicBezTo>
                  <a:pt x="270" y="428"/>
                  <a:pt x="270" y="429"/>
                  <a:pt x="270" y="429"/>
                </a:cubicBezTo>
                <a:cubicBezTo>
                  <a:pt x="269" y="430"/>
                  <a:pt x="268" y="430"/>
                  <a:pt x="267" y="430"/>
                </a:cubicBezTo>
                <a:cubicBezTo>
                  <a:pt x="266" y="430"/>
                  <a:pt x="265" y="430"/>
                  <a:pt x="265" y="430"/>
                </a:cubicBezTo>
                <a:cubicBezTo>
                  <a:pt x="264" y="428"/>
                  <a:pt x="265" y="427"/>
                  <a:pt x="264" y="426"/>
                </a:cubicBezTo>
                <a:cubicBezTo>
                  <a:pt x="263" y="425"/>
                  <a:pt x="264" y="424"/>
                  <a:pt x="263" y="423"/>
                </a:cubicBezTo>
                <a:cubicBezTo>
                  <a:pt x="262" y="422"/>
                  <a:pt x="263" y="420"/>
                  <a:pt x="262" y="420"/>
                </a:cubicBezTo>
                <a:cubicBezTo>
                  <a:pt x="261" y="419"/>
                  <a:pt x="262" y="417"/>
                  <a:pt x="261" y="417"/>
                </a:cubicBezTo>
                <a:cubicBezTo>
                  <a:pt x="260" y="416"/>
                  <a:pt x="260" y="415"/>
                  <a:pt x="260" y="414"/>
                </a:cubicBezTo>
                <a:cubicBezTo>
                  <a:pt x="260" y="413"/>
                  <a:pt x="260" y="413"/>
                  <a:pt x="260" y="413"/>
                </a:cubicBezTo>
                <a:cubicBezTo>
                  <a:pt x="259" y="411"/>
                  <a:pt x="258" y="410"/>
                  <a:pt x="259" y="409"/>
                </a:cubicBezTo>
                <a:cubicBezTo>
                  <a:pt x="258" y="408"/>
                  <a:pt x="258" y="407"/>
                  <a:pt x="258" y="405"/>
                </a:cubicBezTo>
                <a:cubicBezTo>
                  <a:pt x="257" y="404"/>
                  <a:pt x="257" y="403"/>
                  <a:pt x="256" y="402"/>
                </a:cubicBezTo>
                <a:cubicBezTo>
                  <a:pt x="256" y="404"/>
                  <a:pt x="255" y="405"/>
                  <a:pt x="256" y="406"/>
                </a:cubicBezTo>
                <a:cubicBezTo>
                  <a:pt x="256" y="406"/>
                  <a:pt x="257" y="407"/>
                  <a:pt x="257" y="407"/>
                </a:cubicBezTo>
                <a:cubicBezTo>
                  <a:pt x="257" y="408"/>
                  <a:pt x="257" y="409"/>
                  <a:pt x="257" y="410"/>
                </a:cubicBezTo>
                <a:cubicBezTo>
                  <a:pt x="256" y="411"/>
                  <a:pt x="256" y="411"/>
                  <a:pt x="256" y="411"/>
                </a:cubicBezTo>
                <a:cubicBezTo>
                  <a:pt x="257" y="412"/>
                  <a:pt x="257" y="413"/>
                  <a:pt x="257" y="414"/>
                </a:cubicBezTo>
                <a:cubicBezTo>
                  <a:pt x="257" y="415"/>
                  <a:pt x="257" y="417"/>
                  <a:pt x="256" y="418"/>
                </a:cubicBezTo>
                <a:cubicBezTo>
                  <a:pt x="255" y="419"/>
                  <a:pt x="255" y="420"/>
                  <a:pt x="257" y="421"/>
                </a:cubicBezTo>
                <a:cubicBezTo>
                  <a:pt x="257" y="421"/>
                  <a:pt x="257" y="421"/>
                  <a:pt x="257" y="421"/>
                </a:cubicBezTo>
                <a:cubicBezTo>
                  <a:pt x="257" y="421"/>
                  <a:pt x="257" y="421"/>
                  <a:pt x="257" y="422"/>
                </a:cubicBezTo>
                <a:cubicBezTo>
                  <a:pt x="257" y="424"/>
                  <a:pt x="257" y="427"/>
                  <a:pt x="257" y="429"/>
                </a:cubicBezTo>
                <a:cubicBezTo>
                  <a:pt x="257" y="429"/>
                  <a:pt x="256" y="429"/>
                  <a:pt x="256" y="430"/>
                </a:cubicBezTo>
                <a:cubicBezTo>
                  <a:pt x="256" y="430"/>
                  <a:pt x="255" y="430"/>
                  <a:pt x="255" y="430"/>
                </a:cubicBezTo>
                <a:cubicBezTo>
                  <a:pt x="255" y="429"/>
                  <a:pt x="255" y="429"/>
                  <a:pt x="255" y="428"/>
                </a:cubicBezTo>
                <a:cubicBezTo>
                  <a:pt x="255" y="428"/>
                  <a:pt x="254" y="428"/>
                  <a:pt x="254" y="428"/>
                </a:cubicBezTo>
                <a:cubicBezTo>
                  <a:pt x="254" y="428"/>
                  <a:pt x="254" y="428"/>
                  <a:pt x="254" y="428"/>
                </a:cubicBezTo>
                <a:cubicBezTo>
                  <a:pt x="253" y="430"/>
                  <a:pt x="253" y="430"/>
                  <a:pt x="252" y="429"/>
                </a:cubicBezTo>
                <a:cubicBezTo>
                  <a:pt x="252" y="429"/>
                  <a:pt x="251" y="429"/>
                  <a:pt x="251" y="428"/>
                </a:cubicBezTo>
                <a:cubicBezTo>
                  <a:pt x="251" y="426"/>
                  <a:pt x="251" y="424"/>
                  <a:pt x="251" y="422"/>
                </a:cubicBezTo>
                <a:cubicBezTo>
                  <a:pt x="251" y="421"/>
                  <a:pt x="251" y="420"/>
                  <a:pt x="252" y="420"/>
                </a:cubicBezTo>
                <a:cubicBezTo>
                  <a:pt x="252" y="420"/>
                  <a:pt x="251" y="419"/>
                  <a:pt x="251" y="419"/>
                </a:cubicBezTo>
                <a:cubicBezTo>
                  <a:pt x="251" y="385"/>
                  <a:pt x="251" y="385"/>
                  <a:pt x="251" y="385"/>
                </a:cubicBezTo>
                <a:cubicBezTo>
                  <a:pt x="256" y="385"/>
                  <a:pt x="256" y="385"/>
                  <a:pt x="256" y="385"/>
                </a:cubicBezTo>
                <a:cubicBezTo>
                  <a:pt x="257" y="386"/>
                  <a:pt x="257" y="387"/>
                  <a:pt x="258" y="388"/>
                </a:cubicBezTo>
                <a:cubicBezTo>
                  <a:pt x="258" y="388"/>
                  <a:pt x="257" y="389"/>
                  <a:pt x="258" y="390"/>
                </a:cubicBezTo>
                <a:cubicBezTo>
                  <a:pt x="258" y="391"/>
                  <a:pt x="259" y="392"/>
                  <a:pt x="259" y="393"/>
                </a:cubicBezTo>
                <a:cubicBezTo>
                  <a:pt x="260" y="394"/>
                  <a:pt x="259" y="396"/>
                  <a:pt x="260" y="396"/>
                </a:cubicBezTo>
                <a:cubicBezTo>
                  <a:pt x="261" y="397"/>
                  <a:pt x="260" y="398"/>
                  <a:pt x="260" y="399"/>
                </a:cubicBezTo>
                <a:cubicBezTo>
                  <a:pt x="261" y="400"/>
                  <a:pt x="261" y="400"/>
                  <a:pt x="261" y="400"/>
                </a:cubicBezTo>
                <a:cubicBezTo>
                  <a:pt x="262" y="403"/>
                  <a:pt x="262" y="403"/>
                  <a:pt x="262" y="406"/>
                </a:cubicBezTo>
                <a:cubicBezTo>
                  <a:pt x="262" y="406"/>
                  <a:pt x="262" y="406"/>
                  <a:pt x="262" y="407"/>
                </a:cubicBezTo>
                <a:cubicBezTo>
                  <a:pt x="264" y="408"/>
                  <a:pt x="262" y="410"/>
                  <a:pt x="264" y="411"/>
                </a:cubicBezTo>
                <a:cubicBezTo>
                  <a:pt x="264" y="412"/>
                  <a:pt x="264" y="412"/>
                  <a:pt x="263" y="412"/>
                </a:cubicBezTo>
                <a:cubicBezTo>
                  <a:pt x="262" y="412"/>
                  <a:pt x="262" y="412"/>
                  <a:pt x="262" y="413"/>
                </a:cubicBezTo>
                <a:cubicBezTo>
                  <a:pt x="263" y="414"/>
                  <a:pt x="263" y="415"/>
                  <a:pt x="264" y="416"/>
                </a:cubicBezTo>
                <a:cubicBezTo>
                  <a:pt x="264" y="415"/>
                  <a:pt x="265" y="414"/>
                  <a:pt x="265" y="413"/>
                </a:cubicBezTo>
                <a:cubicBezTo>
                  <a:pt x="265" y="410"/>
                  <a:pt x="265" y="408"/>
                  <a:pt x="265" y="405"/>
                </a:cubicBezTo>
                <a:cubicBezTo>
                  <a:pt x="265" y="403"/>
                  <a:pt x="266" y="401"/>
                  <a:pt x="264" y="399"/>
                </a:cubicBezTo>
                <a:cubicBezTo>
                  <a:pt x="264" y="396"/>
                  <a:pt x="264" y="394"/>
                  <a:pt x="264" y="391"/>
                </a:cubicBezTo>
                <a:cubicBezTo>
                  <a:pt x="266" y="390"/>
                  <a:pt x="265" y="387"/>
                  <a:pt x="265" y="386"/>
                </a:cubicBezTo>
                <a:cubicBezTo>
                  <a:pt x="266" y="385"/>
                  <a:pt x="267" y="385"/>
                  <a:pt x="269" y="385"/>
                </a:cubicBezTo>
                <a:cubicBezTo>
                  <a:pt x="269" y="386"/>
                  <a:pt x="269" y="386"/>
                  <a:pt x="270" y="387"/>
                </a:cubicBezTo>
                <a:cubicBezTo>
                  <a:pt x="270" y="388"/>
                  <a:pt x="270" y="390"/>
                  <a:pt x="270" y="392"/>
                </a:cubicBezTo>
                <a:cubicBezTo>
                  <a:pt x="270" y="393"/>
                  <a:pt x="269" y="395"/>
                  <a:pt x="271" y="396"/>
                </a:cubicBezTo>
                <a:cubicBezTo>
                  <a:pt x="271" y="397"/>
                  <a:pt x="271" y="398"/>
                  <a:pt x="271" y="399"/>
                </a:cubicBezTo>
                <a:cubicBezTo>
                  <a:pt x="271" y="401"/>
                  <a:pt x="270" y="401"/>
                  <a:pt x="270" y="403"/>
                </a:cubicBezTo>
                <a:cubicBezTo>
                  <a:pt x="270" y="404"/>
                  <a:pt x="270" y="406"/>
                  <a:pt x="270" y="407"/>
                </a:cubicBezTo>
                <a:cubicBezTo>
                  <a:pt x="270" y="411"/>
                  <a:pt x="270" y="411"/>
                  <a:pt x="270" y="411"/>
                </a:cubicBezTo>
                <a:cubicBezTo>
                  <a:pt x="268" y="411"/>
                  <a:pt x="268" y="411"/>
                  <a:pt x="268" y="413"/>
                </a:cubicBezTo>
                <a:cubicBezTo>
                  <a:pt x="269" y="412"/>
                  <a:pt x="269" y="412"/>
                  <a:pt x="270" y="412"/>
                </a:cubicBezTo>
                <a:moveTo>
                  <a:pt x="254" y="425"/>
                </a:moveTo>
                <a:cubicBezTo>
                  <a:pt x="254" y="425"/>
                  <a:pt x="253" y="425"/>
                  <a:pt x="253" y="425"/>
                </a:cubicBezTo>
                <a:cubicBezTo>
                  <a:pt x="253" y="425"/>
                  <a:pt x="253" y="426"/>
                  <a:pt x="253" y="426"/>
                </a:cubicBezTo>
                <a:cubicBezTo>
                  <a:pt x="253" y="426"/>
                  <a:pt x="253" y="426"/>
                  <a:pt x="253" y="426"/>
                </a:cubicBezTo>
                <a:cubicBezTo>
                  <a:pt x="253" y="426"/>
                  <a:pt x="254" y="426"/>
                  <a:pt x="254" y="425"/>
                </a:cubicBezTo>
                <a:moveTo>
                  <a:pt x="254" y="421"/>
                </a:moveTo>
                <a:cubicBezTo>
                  <a:pt x="254" y="421"/>
                  <a:pt x="254" y="422"/>
                  <a:pt x="254" y="422"/>
                </a:cubicBezTo>
                <a:cubicBezTo>
                  <a:pt x="254" y="422"/>
                  <a:pt x="254" y="422"/>
                  <a:pt x="254" y="422"/>
                </a:cubicBezTo>
                <a:cubicBezTo>
                  <a:pt x="254" y="422"/>
                  <a:pt x="255" y="422"/>
                  <a:pt x="255" y="422"/>
                </a:cubicBezTo>
                <a:cubicBezTo>
                  <a:pt x="255" y="422"/>
                  <a:pt x="254" y="422"/>
                  <a:pt x="254" y="421"/>
                </a:cubicBezTo>
                <a:moveTo>
                  <a:pt x="266" y="424"/>
                </a:moveTo>
                <a:cubicBezTo>
                  <a:pt x="266" y="423"/>
                  <a:pt x="266" y="423"/>
                  <a:pt x="266" y="423"/>
                </a:cubicBezTo>
                <a:cubicBezTo>
                  <a:pt x="266" y="423"/>
                  <a:pt x="265" y="424"/>
                  <a:pt x="265" y="424"/>
                </a:cubicBezTo>
                <a:cubicBezTo>
                  <a:pt x="265" y="424"/>
                  <a:pt x="266" y="424"/>
                  <a:pt x="266" y="424"/>
                </a:cubicBezTo>
                <a:cubicBezTo>
                  <a:pt x="266" y="424"/>
                  <a:pt x="266" y="424"/>
                  <a:pt x="266" y="424"/>
                </a:cubicBezTo>
                <a:moveTo>
                  <a:pt x="558" y="425"/>
                </a:moveTo>
                <a:cubicBezTo>
                  <a:pt x="557" y="425"/>
                  <a:pt x="557" y="425"/>
                  <a:pt x="556" y="425"/>
                </a:cubicBezTo>
                <a:cubicBezTo>
                  <a:pt x="555" y="424"/>
                  <a:pt x="556" y="423"/>
                  <a:pt x="555" y="422"/>
                </a:cubicBezTo>
                <a:cubicBezTo>
                  <a:pt x="554" y="422"/>
                  <a:pt x="554" y="421"/>
                  <a:pt x="554" y="420"/>
                </a:cubicBezTo>
                <a:cubicBezTo>
                  <a:pt x="554" y="417"/>
                  <a:pt x="554" y="414"/>
                  <a:pt x="554" y="411"/>
                </a:cubicBezTo>
                <a:cubicBezTo>
                  <a:pt x="554" y="410"/>
                  <a:pt x="554" y="409"/>
                  <a:pt x="554" y="409"/>
                </a:cubicBezTo>
                <a:cubicBezTo>
                  <a:pt x="554" y="408"/>
                  <a:pt x="553" y="408"/>
                  <a:pt x="554" y="407"/>
                </a:cubicBezTo>
                <a:cubicBezTo>
                  <a:pt x="555" y="406"/>
                  <a:pt x="555" y="404"/>
                  <a:pt x="554" y="403"/>
                </a:cubicBezTo>
                <a:cubicBezTo>
                  <a:pt x="553" y="402"/>
                  <a:pt x="554" y="401"/>
                  <a:pt x="554" y="400"/>
                </a:cubicBezTo>
                <a:cubicBezTo>
                  <a:pt x="555" y="399"/>
                  <a:pt x="554" y="397"/>
                  <a:pt x="554" y="396"/>
                </a:cubicBezTo>
                <a:cubicBezTo>
                  <a:pt x="555" y="395"/>
                  <a:pt x="554" y="393"/>
                  <a:pt x="555" y="392"/>
                </a:cubicBezTo>
                <a:cubicBezTo>
                  <a:pt x="555" y="389"/>
                  <a:pt x="555" y="389"/>
                  <a:pt x="555" y="389"/>
                </a:cubicBezTo>
                <a:cubicBezTo>
                  <a:pt x="556" y="389"/>
                  <a:pt x="557" y="388"/>
                  <a:pt x="558" y="387"/>
                </a:cubicBezTo>
                <a:cubicBezTo>
                  <a:pt x="559" y="386"/>
                  <a:pt x="560" y="386"/>
                  <a:pt x="560" y="386"/>
                </a:cubicBezTo>
                <a:cubicBezTo>
                  <a:pt x="561" y="385"/>
                  <a:pt x="562" y="385"/>
                  <a:pt x="562" y="385"/>
                </a:cubicBezTo>
                <a:cubicBezTo>
                  <a:pt x="563" y="385"/>
                  <a:pt x="563" y="385"/>
                  <a:pt x="564" y="385"/>
                </a:cubicBezTo>
                <a:cubicBezTo>
                  <a:pt x="564" y="385"/>
                  <a:pt x="565" y="385"/>
                  <a:pt x="566" y="386"/>
                </a:cubicBezTo>
                <a:cubicBezTo>
                  <a:pt x="566" y="386"/>
                  <a:pt x="568" y="386"/>
                  <a:pt x="568" y="387"/>
                </a:cubicBezTo>
                <a:cubicBezTo>
                  <a:pt x="569" y="388"/>
                  <a:pt x="571" y="389"/>
                  <a:pt x="571" y="391"/>
                </a:cubicBezTo>
                <a:cubicBezTo>
                  <a:pt x="571" y="392"/>
                  <a:pt x="572" y="393"/>
                  <a:pt x="572" y="394"/>
                </a:cubicBezTo>
                <a:cubicBezTo>
                  <a:pt x="571" y="395"/>
                  <a:pt x="573" y="396"/>
                  <a:pt x="573" y="397"/>
                </a:cubicBezTo>
                <a:cubicBezTo>
                  <a:pt x="572" y="399"/>
                  <a:pt x="572" y="400"/>
                  <a:pt x="572" y="401"/>
                </a:cubicBezTo>
                <a:cubicBezTo>
                  <a:pt x="572" y="405"/>
                  <a:pt x="572" y="405"/>
                  <a:pt x="572" y="405"/>
                </a:cubicBezTo>
                <a:cubicBezTo>
                  <a:pt x="572" y="408"/>
                  <a:pt x="572" y="408"/>
                  <a:pt x="572" y="408"/>
                </a:cubicBezTo>
                <a:cubicBezTo>
                  <a:pt x="572" y="411"/>
                  <a:pt x="573" y="414"/>
                  <a:pt x="572" y="416"/>
                </a:cubicBezTo>
                <a:cubicBezTo>
                  <a:pt x="572" y="418"/>
                  <a:pt x="573" y="420"/>
                  <a:pt x="572" y="421"/>
                </a:cubicBezTo>
                <a:cubicBezTo>
                  <a:pt x="572" y="422"/>
                  <a:pt x="571" y="424"/>
                  <a:pt x="570" y="425"/>
                </a:cubicBezTo>
                <a:cubicBezTo>
                  <a:pt x="569" y="425"/>
                  <a:pt x="571" y="428"/>
                  <a:pt x="569" y="428"/>
                </a:cubicBezTo>
                <a:cubicBezTo>
                  <a:pt x="568" y="428"/>
                  <a:pt x="567" y="429"/>
                  <a:pt x="566" y="430"/>
                </a:cubicBezTo>
                <a:cubicBezTo>
                  <a:pt x="565" y="430"/>
                  <a:pt x="563" y="430"/>
                  <a:pt x="562" y="430"/>
                </a:cubicBezTo>
                <a:cubicBezTo>
                  <a:pt x="560" y="430"/>
                  <a:pt x="560" y="428"/>
                  <a:pt x="559" y="429"/>
                </a:cubicBezTo>
                <a:cubicBezTo>
                  <a:pt x="558" y="428"/>
                  <a:pt x="558" y="427"/>
                  <a:pt x="557" y="427"/>
                </a:cubicBezTo>
                <a:cubicBezTo>
                  <a:pt x="558" y="426"/>
                  <a:pt x="558" y="426"/>
                  <a:pt x="558" y="425"/>
                </a:cubicBezTo>
                <a:moveTo>
                  <a:pt x="563" y="428"/>
                </a:moveTo>
                <a:cubicBezTo>
                  <a:pt x="563" y="427"/>
                  <a:pt x="564" y="427"/>
                  <a:pt x="564" y="426"/>
                </a:cubicBezTo>
                <a:cubicBezTo>
                  <a:pt x="564" y="426"/>
                  <a:pt x="565" y="426"/>
                  <a:pt x="565" y="426"/>
                </a:cubicBezTo>
                <a:cubicBezTo>
                  <a:pt x="565" y="425"/>
                  <a:pt x="565" y="424"/>
                  <a:pt x="565" y="422"/>
                </a:cubicBezTo>
                <a:cubicBezTo>
                  <a:pt x="565" y="421"/>
                  <a:pt x="566" y="421"/>
                  <a:pt x="566" y="420"/>
                </a:cubicBezTo>
                <a:cubicBezTo>
                  <a:pt x="566" y="411"/>
                  <a:pt x="566" y="402"/>
                  <a:pt x="566" y="393"/>
                </a:cubicBezTo>
                <a:cubicBezTo>
                  <a:pt x="565" y="392"/>
                  <a:pt x="564" y="392"/>
                  <a:pt x="563" y="391"/>
                </a:cubicBezTo>
                <a:cubicBezTo>
                  <a:pt x="563" y="391"/>
                  <a:pt x="563" y="391"/>
                  <a:pt x="562" y="391"/>
                </a:cubicBezTo>
                <a:cubicBezTo>
                  <a:pt x="562" y="392"/>
                  <a:pt x="562" y="393"/>
                  <a:pt x="561" y="393"/>
                </a:cubicBezTo>
                <a:cubicBezTo>
                  <a:pt x="561" y="394"/>
                  <a:pt x="561" y="395"/>
                  <a:pt x="561" y="396"/>
                </a:cubicBezTo>
                <a:cubicBezTo>
                  <a:pt x="562" y="397"/>
                  <a:pt x="560" y="398"/>
                  <a:pt x="560" y="399"/>
                </a:cubicBezTo>
                <a:cubicBezTo>
                  <a:pt x="560" y="405"/>
                  <a:pt x="560" y="411"/>
                  <a:pt x="560" y="417"/>
                </a:cubicBezTo>
                <a:cubicBezTo>
                  <a:pt x="560" y="417"/>
                  <a:pt x="560" y="418"/>
                  <a:pt x="560" y="418"/>
                </a:cubicBezTo>
                <a:cubicBezTo>
                  <a:pt x="561" y="419"/>
                  <a:pt x="561" y="420"/>
                  <a:pt x="561" y="421"/>
                </a:cubicBezTo>
                <a:cubicBezTo>
                  <a:pt x="560" y="421"/>
                  <a:pt x="560" y="421"/>
                  <a:pt x="559" y="421"/>
                </a:cubicBezTo>
                <a:cubicBezTo>
                  <a:pt x="558" y="421"/>
                  <a:pt x="558" y="422"/>
                  <a:pt x="558" y="422"/>
                </a:cubicBezTo>
                <a:cubicBezTo>
                  <a:pt x="558" y="423"/>
                  <a:pt x="558" y="423"/>
                  <a:pt x="559" y="423"/>
                </a:cubicBezTo>
                <a:cubicBezTo>
                  <a:pt x="559" y="423"/>
                  <a:pt x="559" y="423"/>
                  <a:pt x="560" y="423"/>
                </a:cubicBezTo>
                <a:cubicBezTo>
                  <a:pt x="560" y="423"/>
                  <a:pt x="560" y="424"/>
                  <a:pt x="560" y="424"/>
                </a:cubicBezTo>
                <a:cubicBezTo>
                  <a:pt x="559" y="424"/>
                  <a:pt x="559" y="425"/>
                  <a:pt x="560" y="425"/>
                </a:cubicBezTo>
                <a:cubicBezTo>
                  <a:pt x="560" y="425"/>
                  <a:pt x="561" y="425"/>
                  <a:pt x="561" y="426"/>
                </a:cubicBezTo>
                <a:cubicBezTo>
                  <a:pt x="561" y="427"/>
                  <a:pt x="562" y="427"/>
                  <a:pt x="563" y="428"/>
                </a:cubicBezTo>
                <a:moveTo>
                  <a:pt x="555" y="414"/>
                </a:moveTo>
                <a:cubicBezTo>
                  <a:pt x="556" y="415"/>
                  <a:pt x="557" y="416"/>
                  <a:pt x="558" y="415"/>
                </a:cubicBezTo>
                <a:cubicBezTo>
                  <a:pt x="557" y="415"/>
                  <a:pt x="557" y="413"/>
                  <a:pt x="555" y="414"/>
                </a:cubicBezTo>
                <a:moveTo>
                  <a:pt x="558" y="417"/>
                </a:moveTo>
                <a:cubicBezTo>
                  <a:pt x="558" y="417"/>
                  <a:pt x="558" y="417"/>
                  <a:pt x="558" y="417"/>
                </a:cubicBezTo>
                <a:cubicBezTo>
                  <a:pt x="558" y="417"/>
                  <a:pt x="558" y="417"/>
                  <a:pt x="557" y="417"/>
                </a:cubicBezTo>
                <a:cubicBezTo>
                  <a:pt x="557" y="417"/>
                  <a:pt x="558" y="417"/>
                  <a:pt x="558" y="417"/>
                </a:cubicBezTo>
                <a:cubicBezTo>
                  <a:pt x="558" y="417"/>
                  <a:pt x="558" y="417"/>
                  <a:pt x="558" y="417"/>
                </a:cubicBezTo>
                <a:moveTo>
                  <a:pt x="539" y="385"/>
                </a:moveTo>
                <a:cubicBezTo>
                  <a:pt x="545" y="385"/>
                  <a:pt x="545" y="385"/>
                  <a:pt x="545" y="385"/>
                </a:cubicBezTo>
                <a:cubicBezTo>
                  <a:pt x="545" y="386"/>
                  <a:pt x="546" y="387"/>
                  <a:pt x="547" y="388"/>
                </a:cubicBezTo>
                <a:cubicBezTo>
                  <a:pt x="547" y="388"/>
                  <a:pt x="549" y="391"/>
                  <a:pt x="549" y="391"/>
                </a:cubicBezTo>
                <a:cubicBezTo>
                  <a:pt x="549" y="393"/>
                  <a:pt x="550" y="393"/>
                  <a:pt x="550" y="395"/>
                </a:cubicBezTo>
                <a:cubicBezTo>
                  <a:pt x="549" y="396"/>
                  <a:pt x="550" y="397"/>
                  <a:pt x="550" y="399"/>
                </a:cubicBezTo>
                <a:cubicBezTo>
                  <a:pt x="551" y="400"/>
                  <a:pt x="551" y="402"/>
                  <a:pt x="551" y="404"/>
                </a:cubicBezTo>
                <a:cubicBezTo>
                  <a:pt x="551" y="406"/>
                  <a:pt x="551" y="408"/>
                  <a:pt x="551" y="410"/>
                </a:cubicBezTo>
                <a:cubicBezTo>
                  <a:pt x="551" y="411"/>
                  <a:pt x="551" y="412"/>
                  <a:pt x="550" y="412"/>
                </a:cubicBezTo>
                <a:cubicBezTo>
                  <a:pt x="550" y="412"/>
                  <a:pt x="550" y="413"/>
                  <a:pt x="551" y="413"/>
                </a:cubicBezTo>
                <a:cubicBezTo>
                  <a:pt x="550" y="414"/>
                  <a:pt x="550" y="414"/>
                  <a:pt x="550" y="414"/>
                </a:cubicBezTo>
                <a:cubicBezTo>
                  <a:pt x="550" y="423"/>
                  <a:pt x="550" y="423"/>
                  <a:pt x="550" y="423"/>
                </a:cubicBezTo>
                <a:cubicBezTo>
                  <a:pt x="549" y="424"/>
                  <a:pt x="548" y="424"/>
                  <a:pt x="547" y="425"/>
                </a:cubicBezTo>
                <a:cubicBezTo>
                  <a:pt x="547" y="426"/>
                  <a:pt x="547" y="427"/>
                  <a:pt x="546" y="428"/>
                </a:cubicBezTo>
                <a:cubicBezTo>
                  <a:pt x="546" y="429"/>
                  <a:pt x="545" y="429"/>
                  <a:pt x="545" y="430"/>
                </a:cubicBezTo>
                <a:cubicBezTo>
                  <a:pt x="544" y="430"/>
                  <a:pt x="543" y="430"/>
                  <a:pt x="542" y="429"/>
                </a:cubicBezTo>
                <a:cubicBezTo>
                  <a:pt x="542" y="429"/>
                  <a:pt x="542" y="429"/>
                  <a:pt x="541" y="429"/>
                </a:cubicBezTo>
                <a:cubicBezTo>
                  <a:pt x="540" y="430"/>
                  <a:pt x="539" y="430"/>
                  <a:pt x="538" y="430"/>
                </a:cubicBezTo>
                <a:cubicBezTo>
                  <a:pt x="537" y="429"/>
                  <a:pt x="535" y="429"/>
                  <a:pt x="534" y="427"/>
                </a:cubicBezTo>
                <a:cubicBezTo>
                  <a:pt x="534" y="426"/>
                  <a:pt x="534" y="425"/>
                  <a:pt x="533" y="424"/>
                </a:cubicBezTo>
                <a:cubicBezTo>
                  <a:pt x="532" y="423"/>
                  <a:pt x="533" y="423"/>
                  <a:pt x="533" y="422"/>
                </a:cubicBezTo>
                <a:cubicBezTo>
                  <a:pt x="533" y="421"/>
                  <a:pt x="534" y="421"/>
                  <a:pt x="534" y="421"/>
                </a:cubicBezTo>
                <a:cubicBezTo>
                  <a:pt x="535" y="421"/>
                  <a:pt x="535" y="421"/>
                  <a:pt x="536" y="421"/>
                </a:cubicBezTo>
                <a:cubicBezTo>
                  <a:pt x="536" y="421"/>
                  <a:pt x="536" y="420"/>
                  <a:pt x="537" y="420"/>
                </a:cubicBezTo>
                <a:cubicBezTo>
                  <a:pt x="538" y="420"/>
                  <a:pt x="538" y="420"/>
                  <a:pt x="538" y="421"/>
                </a:cubicBezTo>
                <a:cubicBezTo>
                  <a:pt x="539" y="423"/>
                  <a:pt x="540" y="425"/>
                  <a:pt x="542" y="426"/>
                </a:cubicBezTo>
                <a:cubicBezTo>
                  <a:pt x="542" y="425"/>
                  <a:pt x="543" y="425"/>
                  <a:pt x="544" y="424"/>
                </a:cubicBezTo>
                <a:cubicBezTo>
                  <a:pt x="544" y="424"/>
                  <a:pt x="544" y="424"/>
                  <a:pt x="544" y="424"/>
                </a:cubicBezTo>
                <a:cubicBezTo>
                  <a:pt x="544" y="423"/>
                  <a:pt x="544" y="423"/>
                  <a:pt x="544" y="423"/>
                </a:cubicBezTo>
                <a:cubicBezTo>
                  <a:pt x="544" y="419"/>
                  <a:pt x="544" y="416"/>
                  <a:pt x="544" y="412"/>
                </a:cubicBezTo>
                <a:cubicBezTo>
                  <a:pt x="544" y="412"/>
                  <a:pt x="544" y="412"/>
                  <a:pt x="543" y="412"/>
                </a:cubicBezTo>
                <a:cubicBezTo>
                  <a:pt x="543" y="412"/>
                  <a:pt x="543" y="413"/>
                  <a:pt x="543" y="413"/>
                </a:cubicBezTo>
                <a:cubicBezTo>
                  <a:pt x="543" y="413"/>
                  <a:pt x="542" y="414"/>
                  <a:pt x="542" y="414"/>
                </a:cubicBezTo>
                <a:cubicBezTo>
                  <a:pt x="541" y="414"/>
                  <a:pt x="540" y="414"/>
                  <a:pt x="539" y="414"/>
                </a:cubicBezTo>
                <a:cubicBezTo>
                  <a:pt x="539" y="414"/>
                  <a:pt x="536" y="412"/>
                  <a:pt x="536" y="412"/>
                </a:cubicBezTo>
                <a:cubicBezTo>
                  <a:pt x="535" y="411"/>
                  <a:pt x="534" y="410"/>
                  <a:pt x="534" y="409"/>
                </a:cubicBezTo>
                <a:cubicBezTo>
                  <a:pt x="533" y="408"/>
                  <a:pt x="534" y="406"/>
                  <a:pt x="533" y="406"/>
                </a:cubicBezTo>
                <a:cubicBezTo>
                  <a:pt x="533" y="402"/>
                  <a:pt x="533" y="402"/>
                  <a:pt x="533" y="402"/>
                </a:cubicBezTo>
                <a:cubicBezTo>
                  <a:pt x="533" y="398"/>
                  <a:pt x="533" y="398"/>
                  <a:pt x="533" y="398"/>
                </a:cubicBezTo>
                <a:cubicBezTo>
                  <a:pt x="532" y="398"/>
                  <a:pt x="532" y="397"/>
                  <a:pt x="532" y="397"/>
                </a:cubicBezTo>
                <a:cubicBezTo>
                  <a:pt x="533" y="396"/>
                  <a:pt x="533" y="395"/>
                  <a:pt x="533" y="395"/>
                </a:cubicBezTo>
                <a:cubicBezTo>
                  <a:pt x="532" y="393"/>
                  <a:pt x="534" y="393"/>
                  <a:pt x="534" y="392"/>
                </a:cubicBezTo>
                <a:cubicBezTo>
                  <a:pt x="533" y="390"/>
                  <a:pt x="535" y="390"/>
                  <a:pt x="535" y="389"/>
                </a:cubicBezTo>
                <a:cubicBezTo>
                  <a:pt x="536" y="388"/>
                  <a:pt x="536" y="387"/>
                  <a:pt x="537" y="387"/>
                </a:cubicBezTo>
                <a:cubicBezTo>
                  <a:pt x="538" y="387"/>
                  <a:pt x="538" y="386"/>
                  <a:pt x="539" y="385"/>
                </a:cubicBezTo>
                <a:moveTo>
                  <a:pt x="546" y="419"/>
                </a:moveTo>
                <a:cubicBezTo>
                  <a:pt x="547" y="419"/>
                  <a:pt x="547" y="419"/>
                  <a:pt x="547" y="419"/>
                </a:cubicBezTo>
                <a:cubicBezTo>
                  <a:pt x="547" y="419"/>
                  <a:pt x="547" y="419"/>
                  <a:pt x="547" y="419"/>
                </a:cubicBezTo>
                <a:cubicBezTo>
                  <a:pt x="547" y="419"/>
                  <a:pt x="546" y="418"/>
                  <a:pt x="546" y="419"/>
                </a:cubicBezTo>
                <a:cubicBezTo>
                  <a:pt x="546" y="419"/>
                  <a:pt x="546" y="419"/>
                  <a:pt x="547" y="419"/>
                </a:cubicBezTo>
                <a:cubicBezTo>
                  <a:pt x="547" y="421"/>
                  <a:pt x="547" y="421"/>
                  <a:pt x="549" y="421"/>
                </a:cubicBezTo>
                <a:cubicBezTo>
                  <a:pt x="548" y="420"/>
                  <a:pt x="548" y="420"/>
                  <a:pt x="546" y="419"/>
                </a:cubicBezTo>
                <a:moveTo>
                  <a:pt x="543" y="409"/>
                </a:moveTo>
                <a:cubicBezTo>
                  <a:pt x="543" y="408"/>
                  <a:pt x="543" y="407"/>
                  <a:pt x="543" y="407"/>
                </a:cubicBezTo>
                <a:cubicBezTo>
                  <a:pt x="544" y="405"/>
                  <a:pt x="545" y="404"/>
                  <a:pt x="543" y="402"/>
                </a:cubicBezTo>
                <a:cubicBezTo>
                  <a:pt x="543" y="402"/>
                  <a:pt x="543" y="401"/>
                  <a:pt x="543" y="401"/>
                </a:cubicBezTo>
                <a:cubicBezTo>
                  <a:pt x="543" y="399"/>
                  <a:pt x="543" y="398"/>
                  <a:pt x="543" y="396"/>
                </a:cubicBezTo>
                <a:cubicBezTo>
                  <a:pt x="544" y="396"/>
                  <a:pt x="545" y="395"/>
                  <a:pt x="544" y="394"/>
                </a:cubicBezTo>
                <a:cubicBezTo>
                  <a:pt x="543" y="393"/>
                  <a:pt x="543" y="393"/>
                  <a:pt x="543" y="392"/>
                </a:cubicBezTo>
                <a:cubicBezTo>
                  <a:pt x="543" y="391"/>
                  <a:pt x="543" y="391"/>
                  <a:pt x="543" y="391"/>
                </a:cubicBezTo>
                <a:cubicBezTo>
                  <a:pt x="541" y="391"/>
                  <a:pt x="541" y="391"/>
                  <a:pt x="541" y="391"/>
                </a:cubicBezTo>
                <a:cubicBezTo>
                  <a:pt x="540" y="392"/>
                  <a:pt x="539" y="393"/>
                  <a:pt x="538" y="393"/>
                </a:cubicBezTo>
                <a:cubicBezTo>
                  <a:pt x="538" y="399"/>
                  <a:pt x="538" y="399"/>
                  <a:pt x="538" y="399"/>
                </a:cubicBezTo>
                <a:cubicBezTo>
                  <a:pt x="539" y="399"/>
                  <a:pt x="539" y="400"/>
                  <a:pt x="539" y="400"/>
                </a:cubicBezTo>
                <a:cubicBezTo>
                  <a:pt x="538" y="402"/>
                  <a:pt x="539" y="404"/>
                  <a:pt x="538" y="406"/>
                </a:cubicBezTo>
                <a:cubicBezTo>
                  <a:pt x="539" y="407"/>
                  <a:pt x="540" y="408"/>
                  <a:pt x="541" y="409"/>
                </a:cubicBezTo>
                <a:moveTo>
                  <a:pt x="592" y="405"/>
                </a:moveTo>
                <a:cubicBezTo>
                  <a:pt x="593" y="405"/>
                  <a:pt x="593" y="405"/>
                  <a:pt x="593" y="406"/>
                </a:cubicBezTo>
                <a:cubicBezTo>
                  <a:pt x="593" y="407"/>
                  <a:pt x="594" y="409"/>
                  <a:pt x="593" y="410"/>
                </a:cubicBezTo>
                <a:cubicBezTo>
                  <a:pt x="593" y="410"/>
                  <a:pt x="593" y="411"/>
                  <a:pt x="593" y="411"/>
                </a:cubicBezTo>
                <a:cubicBezTo>
                  <a:pt x="593" y="411"/>
                  <a:pt x="594" y="411"/>
                  <a:pt x="594" y="411"/>
                </a:cubicBezTo>
                <a:cubicBezTo>
                  <a:pt x="594" y="412"/>
                  <a:pt x="593" y="412"/>
                  <a:pt x="593" y="413"/>
                </a:cubicBezTo>
                <a:cubicBezTo>
                  <a:pt x="592" y="413"/>
                  <a:pt x="593" y="414"/>
                  <a:pt x="592" y="415"/>
                </a:cubicBezTo>
                <a:cubicBezTo>
                  <a:pt x="592" y="415"/>
                  <a:pt x="591" y="415"/>
                  <a:pt x="591" y="416"/>
                </a:cubicBezTo>
                <a:cubicBezTo>
                  <a:pt x="590" y="416"/>
                  <a:pt x="590" y="416"/>
                  <a:pt x="590" y="416"/>
                </a:cubicBezTo>
                <a:cubicBezTo>
                  <a:pt x="591" y="416"/>
                  <a:pt x="591" y="416"/>
                  <a:pt x="591" y="416"/>
                </a:cubicBezTo>
                <a:cubicBezTo>
                  <a:pt x="591" y="415"/>
                  <a:pt x="591" y="415"/>
                  <a:pt x="591" y="415"/>
                </a:cubicBezTo>
                <a:cubicBezTo>
                  <a:pt x="590" y="415"/>
                  <a:pt x="590" y="414"/>
                  <a:pt x="590" y="415"/>
                </a:cubicBezTo>
                <a:cubicBezTo>
                  <a:pt x="590" y="415"/>
                  <a:pt x="590" y="415"/>
                  <a:pt x="590" y="416"/>
                </a:cubicBezTo>
                <a:cubicBezTo>
                  <a:pt x="591" y="416"/>
                  <a:pt x="591" y="416"/>
                  <a:pt x="591" y="416"/>
                </a:cubicBezTo>
                <a:cubicBezTo>
                  <a:pt x="591" y="416"/>
                  <a:pt x="591" y="416"/>
                  <a:pt x="591" y="416"/>
                </a:cubicBezTo>
                <a:cubicBezTo>
                  <a:pt x="592" y="416"/>
                  <a:pt x="592" y="415"/>
                  <a:pt x="592" y="415"/>
                </a:cubicBezTo>
                <a:cubicBezTo>
                  <a:pt x="593" y="415"/>
                  <a:pt x="593" y="415"/>
                  <a:pt x="593" y="415"/>
                </a:cubicBezTo>
                <a:cubicBezTo>
                  <a:pt x="593" y="416"/>
                  <a:pt x="593" y="416"/>
                  <a:pt x="593" y="417"/>
                </a:cubicBezTo>
                <a:cubicBezTo>
                  <a:pt x="593" y="418"/>
                  <a:pt x="592" y="418"/>
                  <a:pt x="593" y="419"/>
                </a:cubicBezTo>
                <a:cubicBezTo>
                  <a:pt x="593" y="420"/>
                  <a:pt x="593" y="421"/>
                  <a:pt x="593" y="422"/>
                </a:cubicBezTo>
                <a:cubicBezTo>
                  <a:pt x="592" y="422"/>
                  <a:pt x="593" y="424"/>
                  <a:pt x="592" y="425"/>
                </a:cubicBezTo>
                <a:cubicBezTo>
                  <a:pt x="591" y="427"/>
                  <a:pt x="591" y="427"/>
                  <a:pt x="590" y="428"/>
                </a:cubicBezTo>
                <a:cubicBezTo>
                  <a:pt x="589" y="429"/>
                  <a:pt x="589" y="429"/>
                  <a:pt x="588" y="430"/>
                </a:cubicBezTo>
                <a:cubicBezTo>
                  <a:pt x="586" y="430"/>
                  <a:pt x="585" y="430"/>
                  <a:pt x="583" y="430"/>
                </a:cubicBezTo>
                <a:cubicBezTo>
                  <a:pt x="582" y="430"/>
                  <a:pt x="581" y="429"/>
                  <a:pt x="580" y="429"/>
                </a:cubicBezTo>
                <a:cubicBezTo>
                  <a:pt x="578" y="429"/>
                  <a:pt x="578" y="427"/>
                  <a:pt x="578" y="426"/>
                </a:cubicBezTo>
                <a:cubicBezTo>
                  <a:pt x="577" y="424"/>
                  <a:pt x="576" y="423"/>
                  <a:pt x="576" y="421"/>
                </a:cubicBezTo>
                <a:cubicBezTo>
                  <a:pt x="577" y="420"/>
                  <a:pt x="578" y="420"/>
                  <a:pt x="579" y="420"/>
                </a:cubicBezTo>
                <a:cubicBezTo>
                  <a:pt x="580" y="420"/>
                  <a:pt x="581" y="420"/>
                  <a:pt x="582" y="420"/>
                </a:cubicBezTo>
                <a:cubicBezTo>
                  <a:pt x="582" y="421"/>
                  <a:pt x="582" y="422"/>
                  <a:pt x="583" y="423"/>
                </a:cubicBezTo>
                <a:cubicBezTo>
                  <a:pt x="583" y="424"/>
                  <a:pt x="583" y="424"/>
                  <a:pt x="585" y="424"/>
                </a:cubicBezTo>
                <a:cubicBezTo>
                  <a:pt x="586" y="424"/>
                  <a:pt x="586" y="423"/>
                  <a:pt x="587" y="423"/>
                </a:cubicBezTo>
                <a:cubicBezTo>
                  <a:pt x="586" y="421"/>
                  <a:pt x="588" y="420"/>
                  <a:pt x="588" y="418"/>
                </a:cubicBezTo>
                <a:cubicBezTo>
                  <a:pt x="587" y="416"/>
                  <a:pt x="588" y="414"/>
                  <a:pt x="588" y="413"/>
                </a:cubicBezTo>
                <a:cubicBezTo>
                  <a:pt x="587" y="412"/>
                  <a:pt x="587" y="411"/>
                  <a:pt x="587" y="411"/>
                </a:cubicBezTo>
                <a:cubicBezTo>
                  <a:pt x="587" y="409"/>
                  <a:pt x="587" y="408"/>
                  <a:pt x="586" y="407"/>
                </a:cubicBezTo>
                <a:cubicBezTo>
                  <a:pt x="586" y="406"/>
                  <a:pt x="585" y="406"/>
                  <a:pt x="584" y="406"/>
                </a:cubicBezTo>
                <a:cubicBezTo>
                  <a:pt x="583" y="406"/>
                  <a:pt x="582" y="407"/>
                  <a:pt x="582" y="408"/>
                </a:cubicBezTo>
                <a:cubicBezTo>
                  <a:pt x="582" y="409"/>
                  <a:pt x="582" y="409"/>
                  <a:pt x="582" y="409"/>
                </a:cubicBezTo>
                <a:cubicBezTo>
                  <a:pt x="582" y="410"/>
                  <a:pt x="581" y="410"/>
                  <a:pt x="581" y="410"/>
                </a:cubicBezTo>
                <a:cubicBezTo>
                  <a:pt x="580" y="410"/>
                  <a:pt x="579" y="410"/>
                  <a:pt x="577" y="410"/>
                </a:cubicBezTo>
                <a:cubicBezTo>
                  <a:pt x="577" y="404"/>
                  <a:pt x="577" y="398"/>
                  <a:pt x="577" y="392"/>
                </a:cubicBezTo>
                <a:cubicBezTo>
                  <a:pt x="577" y="391"/>
                  <a:pt x="578" y="390"/>
                  <a:pt x="578" y="389"/>
                </a:cubicBezTo>
                <a:cubicBezTo>
                  <a:pt x="578" y="388"/>
                  <a:pt x="578" y="387"/>
                  <a:pt x="578" y="386"/>
                </a:cubicBezTo>
                <a:cubicBezTo>
                  <a:pt x="579" y="385"/>
                  <a:pt x="580" y="385"/>
                  <a:pt x="581" y="385"/>
                </a:cubicBezTo>
                <a:cubicBezTo>
                  <a:pt x="581" y="385"/>
                  <a:pt x="582" y="386"/>
                  <a:pt x="583" y="386"/>
                </a:cubicBezTo>
                <a:cubicBezTo>
                  <a:pt x="583" y="386"/>
                  <a:pt x="583" y="386"/>
                  <a:pt x="583" y="386"/>
                </a:cubicBezTo>
                <a:cubicBezTo>
                  <a:pt x="584" y="385"/>
                  <a:pt x="585" y="385"/>
                  <a:pt x="586" y="385"/>
                </a:cubicBezTo>
                <a:cubicBezTo>
                  <a:pt x="588" y="385"/>
                  <a:pt x="589" y="385"/>
                  <a:pt x="591" y="385"/>
                </a:cubicBezTo>
                <a:cubicBezTo>
                  <a:pt x="592" y="386"/>
                  <a:pt x="592" y="386"/>
                  <a:pt x="592" y="387"/>
                </a:cubicBezTo>
                <a:cubicBezTo>
                  <a:pt x="591" y="387"/>
                  <a:pt x="591" y="388"/>
                  <a:pt x="591" y="390"/>
                </a:cubicBezTo>
                <a:cubicBezTo>
                  <a:pt x="590" y="390"/>
                  <a:pt x="588" y="391"/>
                  <a:pt x="586" y="391"/>
                </a:cubicBezTo>
                <a:cubicBezTo>
                  <a:pt x="585" y="391"/>
                  <a:pt x="584" y="391"/>
                  <a:pt x="583" y="391"/>
                </a:cubicBezTo>
                <a:cubicBezTo>
                  <a:pt x="583" y="399"/>
                  <a:pt x="583" y="399"/>
                  <a:pt x="583" y="399"/>
                </a:cubicBezTo>
                <a:cubicBezTo>
                  <a:pt x="582" y="399"/>
                  <a:pt x="582" y="400"/>
                  <a:pt x="581" y="400"/>
                </a:cubicBezTo>
                <a:cubicBezTo>
                  <a:pt x="583" y="402"/>
                  <a:pt x="583" y="402"/>
                  <a:pt x="585" y="401"/>
                </a:cubicBezTo>
                <a:cubicBezTo>
                  <a:pt x="585" y="401"/>
                  <a:pt x="585" y="402"/>
                  <a:pt x="585" y="403"/>
                </a:cubicBezTo>
                <a:cubicBezTo>
                  <a:pt x="585" y="403"/>
                  <a:pt x="585" y="403"/>
                  <a:pt x="585" y="403"/>
                </a:cubicBezTo>
                <a:cubicBezTo>
                  <a:pt x="585" y="403"/>
                  <a:pt x="585" y="403"/>
                  <a:pt x="584" y="403"/>
                </a:cubicBezTo>
                <a:cubicBezTo>
                  <a:pt x="584" y="404"/>
                  <a:pt x="584" y="404"/>
                  <a:pt x="584" y="404"/>
                </a:cubicBezTo>
                <a:cubicBezTo>
                  <a:pt x="584" y="404"/>
                  <a:pt x="585" y="404"/>
                  <a:pt x="585" y="403"/>
                </a:cubicBezTo>
                <a:cubicBezTo>
                  <a:pt x="585" y="403"/>
                  <a:pt x="586" y="403"/>
                  <a:pt x="586" y="403"/>
                </a:cubicBezTo>
                <a:cubicBezTo>
                  <a:pt x="586" y="402"/>
                  <a:pt x="586" y="401"/>
                  <a:pt x="586" y="400"/>
                </a:cubicBezTo>
                <a:cubicBezTo>
                  <a:pt x="586" y="400"/>
                  <a:pt x="587" y="399"/>
                  <a:pt x="587" y="400"/>
                </a:cubicBezTo>
                <a:cubicBezTo>
                  <a:pt x="589" y="400"/>
                  <a:pt x="591" y="401"/>
                  <a:pt x="591" y="403"/>
                </a:cubicBezTo>
                <a:cubicBezTo>
                  <a:pt x="592" y="404"/>
                  <a:pt x="592" y="405"/>
                  <a:pt x="592" y="405"/>
                </a:cubicBezTo>
                <a:cubicBezTo>
                  <a:pt x="592" y="405"/>
                  <a:pt x="592" y="405"/>
                  <a:pt x="592" y="405"/>
                </a:cubicBezTo>
                <a:cubicBezTo>
                  <a:pt x="592" y="405"/>
                  <a:pt x="592" y="405"/>
                  <a:pt x="592" y="405"/>
                </a:cubicBezTo>
                <a:cubicBezTo>
                  <a:pt x="592" y="405"/>
                  <a:pt x="591" y="406"/>
                  <a:pt x="592" y="406"/>
                </a:cubicBezTo>
                <a:cubicBezTo>
                  <a:pt x="592" y="406"/>
                  <a:pt x="592" y="406"/>
                  <a:pt x="592" y="405"/>
                </a:cubicBezTo>
                <a:moveTo>
                  <a:pt x="589" y="403"/>
                </a:moveTo>
                <a:cubicBezTo>
                  <a:pt x="589" y="404"/>
                  <a:pt x="589" y="404"/>
                  <a:pt x="591" y="405"/>
                </a:cubicBezTo>
                <a:cubicBezTo>
                  <a:pt x="591" y="405"/>
                  <a:pt x="591" y="405"/>
                  <a:pt x="591" y="405"/>
                </a:cubicBezTo>
                <a:cubicBezTo>
                  <a:pt x="590" y="405"/>
                  <a:pt x="590" y="404"/>
                  <a:pt x="590" y="404"/>
                </a:cubicBezTo>
                <a:cubicBezTo>
                  <a:pt x="589" y="404"/>
                  <a:pt x="590" y="405"/>
                  <a:pt x="590" y="405"/>
                </a:cubicBezTo>
                <a:cubicBezTo>
                  <a:pt x="590" y="405"/>
                  <a:pt x="590" y="406"/>
                  <a:pt x="590" y="406"/>
                </a:cubicBezTo>
                <a:cubicBezTo>
                  <a:pt x="590" y="406"/>
                  <a:pt x="590" y="406"/>
                  <a:pt x="590" y="404"/>
                </a:cubicBezTo>
                <a:cubicBezTo>
                  <a:pt x="590" y="404"/>
                  <a:pt x="589" y="403"/>
                  <a:pt x="588" y="403"/>
                </a:cubicBezTo>
                <a:cubicBezTo>
                  <a:pt x="588" y="403"/>
                  <a:pt x="589" y="403"/>
                  <a:pt x="589" y="403"/>
                </a:cubicBezTo>
                <a:cubicBezTo>
                  <a:pt x="589" y="403"/>
                  <a:pt x="589" y="403"/>
                  <a:pt x="589" y="403"/>
                </a:cubicBezTo>
                <a:cubicBezTo>
                  <a:pt x="588" y="403"/>
                  <a:pt x="588" y="402"/>
                  <a:pt x="588" y="403"/>
                </a:cubicBezTo>
                <a:cubicBezTo>
                  <a:pt x="588" y="403"/>
                  <a:pt x="588" y="403"/>
                  <a:pt x="589" y="403"/>
                </a:cubicBezTo>
                <a:moveTo>
                  <a:pt x="591" y="411"/>
                </a:moveTo>
                <a:cubicBezTo>
                  <a:pt x="591" y="411"/>
                  <a:pt x="591" y="411"/>
                  <a:pt x="590" y="410"/>
                </a:cubicBezTo>
                <a:cubicBezTo>
                  <a:pt x="590" y="410"/>
                  <a:pt x="590" y="410"/>
                  <a:pt x="590" y="410"/>
                </a:cubicBezTo>
                <a:cubicBezTo>
                  <a:pt x="590" y="410"/>
                  <a:pt x="589" y="410"/>
                  <a:pt x="589" y="410"/>
                </a:cubicBezTo>
                <a:cubicBezTo>
                  <a:pt x="589" y="410"/>
                  <a:pt x="589" y="410"/>
                  <a:pt x="589" y="411"/>
                </a:cubicBezTo>
                <a:cubicBezTo>
                  <a:pt x="590" y="411"/>
                  <a:pt x="590" y="412"/>
                  <a:pt x="590" y="412"/>
                </a:cubicBezTo>
                <a:cubicBezTo>
                  <a:pt x="590" y="412"/>
                  <a:pt x="590" y="413"/>
                  <a:pt x="590" y="413"/>
                </a:cubicBezTo>
                <a:cubicBezTo>
                  <a:pt x="590" y="413"/>
                  <a:pt x="590" y="412"/>
                  <a:pt x="590" y="412"/>
                </a:cubicBezTo>
                <a:cubicBezTo>
                  <a:pt x="591" y="412"/>
                  <a:pt x="591" y="412"/>
                  <a:pt x="591" y="411"/>
                </a:cubicBezTo>
                <a:moveTo>
                  <a:pt x="579" y="402"/>
                </a:moveTo>
                <a:cubicBezTo>
                  <a:pt x="579" y="402"/>
                  <a:pt x="580" y="402"/>
                  <a:pt x="580" y="402"/>
                </a:cubicBezTo>
                <a:cubicBezTo>
                  <a:pt x="580" y="402"/>
                  <a:pt x="580" y="402"/>
                  <a:pt x="580" y="402"/>
                </a:cubicBezTo>
                <a:cubicBezTo>
                  <a:pt x="580" y="401"/>
                  <a:pt x="579" y="401"/>
                  <a:pt x="578" y="402"/>
                </a:cubicBezTo>
                <a:cubicBezTo>
                  <a:pt x="578" y="402"/>
                  <a:pt x="579" y="402"/>
                  <a:pt x="579" y="402"/>
                </a:cubicBezTo>
                <a:moveTo>
                  <a:pt x="581" y="405"/>
                </a:moveTo>
                <a:cubicBezTo>
                  <a:pt x="582" y="405"/>
                  <a:pt x="582" y="405"/>
                  <a:pt x="582" y="405"/>
                </a:cubicBezTo>
                <a:cubicBezTo>
                  <a:pt x="582" y="405"/>
                  <a:pt x="582" y="404"/>
                  <a:pt x="582" y="404"/>
                </a:cubicBezTo>
                <a:cubicBezTo>
                  <a:pt x="581" y="404"/>
                  <a:pt x="581" y="405"/>
                  <a:pt x="581" y="405"/>
                </a:cubicBezTo>
                <a:cubicBezTo>
                  <a:pt x="581" y="405"/>
                  <a:pt x="581" y="405"/>
                  <a:pt x="581" y="405"/>
                </a:cubicBezTo>
                <a:moveTo>
                  <a:pt x="307" y="444"/>
                </a:moveTo>
                <a:cubicBezTo>
                  <a:pt x="307" y="443"/>
                  <a:pt x="307" y="442"/>
                  <a:pt x="307" y="441"/>
                </a:cubicBezTo>
                <a:cubicBezTo>
                  <a:pt x="307" y="440"/>
                  <a:pt x="308" y="440"/>
                  <a:pt x="309" y="440"/>
                </a:cubicBezTo>
                <a:cubicBezTo>
                  <a:pt x="310" y="440"/>
                  <a:pt x="311" y="440"/>
                  <a:pt x="311" y="440"/>
                </a:cubicBezTo>
                <a:cubicBezTo>
                  <a:pt x="312" y="442"/>
                  <a:pt x="313" y="443"/>
                  <a:pt x="313" y="445"/>
                </a:cubicBezTo>
                <a:cubicBezTo>
                  <a:pt x="312" y="445"/>
                  <a:pt x="312" y="445"/>
                  <a:pt x="311" y="446"/>
                </a:cubicBezTo>
                <a:cubicBezTo>
                  <a:pt x="310" y="446"/>
                  <a:pt x="308" y="446"/>
                  <a:pt x="307" y="446"/>
                </a:cubicBezTo>
                <a:cubicBezTo>
                  <a:pt x="306" y="446"/>
                  <a:pt x="305" y="446"/>
                  <a:pt x="304" y="445"/>
                </a:cubicBezTo>
                <a:cubicBezTo>
                  <a:pt x="304" y="445"/>
                  <a:pt x="304" y="445"/>
                  <a:pt x="303" y="445"/>
                </a:cubicBezTo>
                <a:cubicBezTo>
                  <a:pt x="303" y="444"/>
                  <a:pt x="303" y="444"/>
                  <a:pt x="303" y="443"/>
                </a:cubicBezTo>
                <a:cubicBezTo>
                  <a:pt x="302" y="443"/>
                  <a:pt x="301" y="443"/>
                  <a:pt x="299" y="444"/>
                </a:cubicBezTo>
                <a:cubicBezTo>
                  <a:pt x="301" y="444"/>
                  <a:pt x="302" y="445"/>
                  <a:pt x="303" y="445"/>
                </a:cubicBezTo>
                <a:cubicBezTo>
                  <a:pt x="303" y="445"/>
                  <a:pt x="303" y="446"/>
                  <a:pt x="303" y="446"/>
                </a:cubicBezTo>
                <a:cubicBezTo>
                  <a:pt x="301" y="446"/>
                  <a:pt x="299" y="446"/>
                  <a:pt x="298" y="446"/>
                </a:cubicBezTo>
                <a:cubicBezTo>
                  <a:pt x="297" y="446"/>
                  <a:pt x="296" y="446"/>
                  <a:pt x="295" y="447"/>
                </a:cubicBezTo>
                <a:cubicBezTo>
                  <a:pt x="295" y="447"/>
                  <a:pt x="293" y="447"/>
                  <a:pt x="293" y="447"/>
                </a:cubicBezTo>
                <a:cubicBezTo>
                  <a:pt x="292" y="446"/>
                  <a:pt x="291" y="446"/>
                  <a:pt x="290" y="446"/>
                </a:cubicBezTo>
                <a:cubicBezTo>
                  <a:pt x="286" y="446"/>
                  <a:pt x="281" y="446"/>
                  <a:pt x="276" y="446"/>
                </a:cubicBezTo>
                <a:cubicBezTo>
                  <a:pt x="275" y="445"/>
                  <a:pt x="276" y="445"/>
                  <a:pt x="276" y="444"/>
                </a:cubicBezTo>
                <a:cubicBezTo>
                  <a:pt x="277" y="444"/>
                  <a:pt x="278" y="444"/>
                  <a:pt x="279" y="443"/>
                </a:cubicBezTo>
                <a:cubicBezTo>
                  <a:pt x="279" y="443"/>
                  <a:pt x="280" y="444"/>
                  <a:pt x="280" y="444"/>
                </a:cubicBezTo>
                <a:cubicBezTo>
                  <a:pt x="280" y="444"/>
                  <a:pt x="281" y="443"/>
                  <a:pt x="281" y="443"/>
                </a:cubicBezTo>
                <a:cubicBezTo>
                  <a:pt x="281" y="443"/>
                  <a:pt x="281" y="443"/>
                  <a:pt x="281" y="444"/>
                </a:cubicBezTo>
                <a:cubicBezTo>
                  <a:pt x="282" y="445"/>
                  <a:pt x="282" y="445"/>
                  <a:pt x="283" y="445"/>
                </a:cubicBezTo>
                <a:cubicBezTo>
                  <a:pt x="283" y="444"/>
                  <a:pt x="285" y="444"/>
                  <a:pt x="285" y="444"/>
                </a:cubicBezTo>
                <a:cubicBezTo>
                  <a:pt x="286" y="443"/>
                  <a:pt x="287" y="444"/>
                  <a:pt x="288" y="443"/>
                </a:cubicBezTo>
                <a:cubicBezTo>
                  <a:pt x="288" y="442"/>
                  <a:pt x="288" y="442"/>
                  <a:pt x="288" y="442"/>
                </a:cubicBezTo>
                <a:cubicBezTo>
                  <a:pt x="284" y="442"/>
                  <a:pt x="280" y="442"/>
                  <a:pt x="277" y="442"/>
                </a:cubicBezTo>
                <a:cubicBezTo>
                  <a:pt x="277" y="443"/>
                  <a:pt x="276" y="443"/>
                  <a:pt x="276" y="444"/>
                </a:cubicBezTo>
                <a:cubicBezTo>
                  <a:pt x="275" y="444"/>
                  <a:pt x="275" y="443"/>
                  <a:pt x="274" y="443"/>
                </a:cubicBezTo>
                <a:cubicBezTo>
                  <a:pt x="274" y="444"/>
                  <a:pt x="274" y="444"/>
                  <a:pt x="273" y="445"/>
                </a:cubicBezTo>
                <a:cubicBezTo>
                  <a:pt x="273" y="445"/>
                  <a:pt x="273" y="444"/>
                  <a:pt x="272" y="444"/>
                </a:cubicBezTo>
                <a:cubicBezTo>
                  <a:pt x="271" y="445"/>
                  <a:pt x="272" y="446"/>
                  <a:pt x="273" y="446"/>
                </a:cubicBezTo>
                <a:cubicBezTo>
                  <a:pt x="271" y="447"/>
                  <a:pt x="270" y="447"/>
                  <a:pt x="268" y="447"/>
                </a:cubicBezTo>
                <a:cubicBezTo>
                  <a:pt x="268" y="446"/>
                  <a:pt x="267" y="446"/>
                  <a:pt x="267" y="445"/>
                </a:cubicBezTo>
                <a:cubicBezTo>
                  <a:pt x="267" y="445"/>
                  <a:pt x="268" y="445"/>
                  <a:pt x="268" y="445"/>
                </a:cubicBezTo>
                <a:cubicBezTo>
                  <a:pt x="269" y="445"/>
                  <a:pt x="269" y="445"/>
                  <a:pt x="269" y="444"/>
                </a:cubicBezTo>
                <a:cubicBezTo>
                  <a:pt x="269" y="443"/>
                  <a:pt x="269" y="443"/>
                  <a:pt x="268" y="443"/>
                </a:cubicBezTo>
                <a:cubicBezTo>
                  <a:pt x="267" y="443"/>
                  <a:pt x="267" y="443"/>
                  <a:pt x="267" y="444"/>
                </a:cubicBezTo>
                <a:cubicBezTo>
                  <a:pt x="267" y="444"/>
                  <a:pt x="267" y="445"/>
                  <a:pt x="267" y="445"/>
                </a:cubicBezTo>
                <a:cubicBezTo>
                  <a:pt x="266" y="445"/>
                  <a:pt x="266" y="446"/>
                  <a:pt x="265" y="446"/>
                </a:cubicBezTo>
                <a:cubicBezTo>
                  <a:pt x="263" y="446"/>
                  <a:pt x="262" y="447"/>
                  <a:pt x="260" y="447"/>
                </a:cubicBezTo>
                <a:cubicBezTo>
                  <a:pt x="259" y="447"/>
                  <a:pt x="258" y="447"/>
                  <a:pt x="257" y="447"/>
                </a:cubicBezTo>
                <a:cubicBezTo>
                  <a:pt x="255" y="447"/>
                  <a:pt x="252" y="448"/>
                  <a:pt x="250" y="446"/>
                </a:cubicBezTo>
                <a:cubicBezTo>
                  <a:pt x="250" y="446"/>
                  <a:pt x="249" y="446"/>
                  <a:pt x="248" y="446"/>
                </a:cubicBezTo>
                <a:cubicBezTo>
                  <a:pt x="245" y="446"/>
                  <a:pt x="241" y="446"/>
                  <a:pt x="237" y="446"/>
                </a:cubicBezTo>
                <a:cubicBezTo>
                  <a:pt x="237" y="446"/>
                  <a:pt x="236" y="446"/>
                  <a:pt x="236" y="445"/>
                </a:cubicBezTo>
                <a:cubicBezTo>
                  <a:pt x="236" y="445"/>
                  <a:pt x="236" y="445"/>
                  <a:pt x="237" y="444"/>
                </a:cubicBezTo>
                <a:cubicBezTo>
                  <a:pt x="236" y="444"/>
                  <a:pt x="235" y="444"/>
                  <a:pt x="235" y="443"/>
                </a:cubicBezTo>
                <a:cubicBezTo>
                  <a:pt x="234" y="443"/>
                  <a:pt x="234" y="443"/>
                  <a:pt x="234" y="444"/>
                </a:cubicBezTo>
                <a:cubicBezTo>
                  <a:pt x="234" y="444"/>
                  <a:pt x="234" y="444"/>
                  <a:pt x="234" y="445"/>
                </a:cubicBezTo>
                <a:cubicBezTo>
                  <a:pt x="233" y="445"/>
                  <a:pt x="232" y="445"/>
                  <a:pt x="231" y="445"/>
                </a:cubicBezTo>
                <a:cubicBezTo>
                  <a:pt x="231" y="444"/>
                  <a:pt x="231" y="444"/>
                  <a:pt x="232" y="443"/>
                </a:cubicBezTo>
                <a:cubicBezTo>
                  <a:pt x="232" y="442"/>
                  <a:pt x="231" y="442"/>
                  <a:pt x="231" y="442"/>
                </a:cubicBezTo>
                <a:cubicBezTo>
                  <a:pt x="232" y="441"/>
                  <a:pt x="233" y="441"/>
                  <a:pt x="233" y="440"/>
                </a:cubicBezTo>
                <a:cubicBezTo>
                  <a:pt x="234" y="440"/>
                  <a:pt x="235" y="440"/>
                  <a:pt x="236" y="440"/>
                </a:cubicBezTo>
                <a:cubicBezTo>
                  <a:pt x="249" y="440"/>
                  <a:pt x="249" y="440"/>
                  <a:pt x="249" y="440"/>
                </a:cubicBezTo>
                <a:cubicBezTo>
                  <a:pt x="249" y="440"/>
                  <a:pt x="250" y="439"/>
                  <a:pt x="251" y="440"/>
                </a:cubicBezTo>
                <a:cubicBezTo>
                  <a:pt x="251" y="440"/>
                  <a:pt x="252" y="440"/>
                  <a:pt x="252" y="440"/>
                </a:cubicBezTo>
                <a:cubicBezTo>
                  <a:pt x="256" y="440"/>
                  <a:pt x="260" y="440"/>
                  <a:pt x="264" y="440"/>
                </a:cubicBezTo>
                <a:cubicBezTo>
                  <a:pt x="267" y="440"/>
                  <a:pt x="267" y="440"/>
                  <a:pt x="268" y="441"/>
                </a:cubicBezTo>
                <a:cubicBezTo>
                  <a:pt x="269" y="441"/>
                  <a:pt x="269" y="441"/>
                  <a:pt x="270" y="441"/>
                </a:cubicBezTo>
                <a:cubicBezTo>
                  <a:pt x="271" y="440"/>
                  <a:pt x="271" y="440"/>
                  <a:pt x="272" y="441"/>
                </a:cubicBezTo>
                <a:cubicBezTo>
                  <a:pt x="272" y="441"/>
                  <a:pt x="273" y="442"/>
                  <a:pt x="273" y="442"/>
                </a:cubicBezTo>
                <a:cubicBezTo>
                  <a:pt x="274" y="442"/>
                  <a:pt x="274" y="442"/>
                  <a:pt x="275" y="442"/>
                </a:cubicBezTo>
                <a:cubicBezTo>
                  <a:pt x="274" y="441"/>
                  <a:pt x="274" y="441"/>
                  <a:pt x="274" y="441"/>
                </a:cubicBezTo>
                <a:cubicBezTo>
                  <a:pt x="274" y="441"/>
                  <a:pt x="274" y="440"/>
                  <a:pt x="274" y="440"/>
                </a:cubicBezTo>
                <a:cubicBezTo>
                  <a:pt x="274" y="440"/>
                  <a:pt x="275" y="440"/>
                  <a:pt x="275" y="440"/>
                </a:cubicBezTo>
                <a:cubicBezTo>
                  <a:pt x="281" y="440"/>
                  <a:pt x="288" y="440"/>
                  <a:pt x="294" y="440"/>
                </a:cubicBezTo>
                <a:cubicBezTo>
                  <a:pt x="294" y="441"/>
                  <a:pt x="295" y="441"/>
                  <a:pt x="295" y="442"/>
                </a:cubicBezTo>
                <a:cubicBezTo>
                  <a:pt x="294" y="443"/>
                  <a:pt x="292" y="442"/>
                  <a:pt x="291" y="442"/>
                </a:cubicBezTo>
                <a:cubicBezTo>
                  <a:pt x="291" y="442"/>
                  <a:pt x="290" y="443"/>
                  <a:pt x="290" y="443"/>
                </a:cubicBezTo>
                <a:cubicBezTo>
                  <a:pt x="290" y="444"/>
                  <a:pt x="290" y="444"/>
                  <a:pt x="290" y="444"/>
                </a:cubicBezTo>
                <a:cubicBezTo>
                  <a:pt x="291" y="444"/>
                  <a:pt x="292" y="443"/>
                  <a:pt x="292" y="443"/>
                </a:cubicBezTo>
                <a:cubicBezTo>
                  <a:pt x="293" y="444"/>
                  <a:pt x="294" y="444"/>
                  <a:pt x="295" y="445"/>
                </a:cubicBezTo>
                <a:cubicBezTo>
                  <a:pt x="295" y="445"/>
                  <a:pt x="295" y="445"/>
                  <a:pt x="295" y="445"/>
                </a:cubicBezTo>
                <a:cubicBezTo>
                  <a:pt x="296" y="445"/>
                  <a:pt x="296" y="445"/>
                  <a:pt x="296" y="445"/>
                </a:cubicBezTo>
                <a:cubicBezTo>
                  <a:pt x="296" y="445"/>
                  <a:pt x="297" y="444"/>
                  <a:pt x="296" y="444"/>
                </a:cubicBezTo>
                <a:cubicBezTo>
                  <a:pt x="296" y="443"/>
                  <a:pt x="295" y="442"/>
                  <a:pt x="296" y="441"/>
                </a:cubicBezTo>
                <a:cubicBezTo>
                  <a:pt x="296" y="440"/>
                  <a:pt x="296" y="440"/>
                  <a:pt x="297" y="440"/>
                </a:cubicBezTo>
                <a:cubicBezTo>
                  <a:pt x="297" y="440"/>
                  <a:pt x="297" y="441"/>
                  <a:pt x="298" y="441"/>
                </a:cubicBezTo>
                <a:cubicBezTo>
                  <a:pt x="298" y="441"/>
                  <a:pt x="299" y="441"/>
                  <a:pt x="299" y="441"/>
                </a:cubicBezTo>
                <a:cubicBezTo>
                  <a:pt x="300" y="440"/>
                  <a:pt x="302" y="441"/>
                  <a:pt x="303" y="440"/>
                </a:cubicBezTo>
                <a:cubicBezTo>
                  <a:pt x="304" y="441"/>
                  <a:pt x="305" y="441"/>
                  <a:pt x="305" y="442"/>
                </a:cubicBezTo>
                <a:cubicBezTo>
                  <a:pt x="305" y="442"/>
                  <a:pt x="304" y="442"/>
                  <a:pt x="304" y="443"/>
                </a:cubicBezTo>
                <a:cubicBezTo>
                  <a:pt x="305" y="444"/>
                  <a:pt x="306" y="444"/>
                  <a:pt x="307" y="444"/>
                </a:cubicBezTo>
                <a:cubicBezTo>
                  <a:pt x="308" y="444"/>
                  <a:pt x="308" y="444"/>
                  <a:pt x="307" y="444"/>
                </a:cubicBezTo>
                <a:cubicBezTo>
                  <a:pt x="307" y="444"/>
                  <a:pt x="307" y="444"/>
                  <a:pt x="307" y="444"/>
                </a:cubicBezTo>
                <a:cubicBezTo>
                  <a:pt x="307" y="444"/>
                  <a:pt x="307" y="444"/>
                  <a:pt x="307" y="444"/>
                </a:cubicBezTo>
                <a:cubicBezTo>
                  <a:pt x="307" y="445"/>
                  <a:pt x="307" y="445"/>
                  <a:pt x="307" y="445"/>
                </a:cubicBezTo>
                <a:cubicBezTo>
                  <a:pt x="308" y="445"/>
                  <a:pt x="308" y="445"/>
                  <a:pt x="307" y="444"/>
                </a:cubicBezTo>
                <a:moveTo>
                  <a:pt x="244" y="443"/>
                </a:moveTo>
                <a:cubicBezTo>
                  <a:pt x="244" y="443"/>
                  <a:pt x="244" y="442"/>
                  <a:pt x="244" y="442"/>
                </a:cubicBezTo>
                <a:cubicBezTo>
                  <a:pt x="244" y="442"/>
                  <a:pt x="244" y="443"/>
                  <a:pt x="243" y="443"/>
                </a:cubicBezTo>
                <a:cubicBezTo>
                  <a:pt x="243" y="443"/>
                  <a:pt x="244" y="443"/>
                  <a:pt x="244" y="443"/>
                </a:cubicBezTo>
                <a:cubicBezTo>
                  <a:pt x="244" y="443"/>
                  <a:pt x="244" y="443"/>
                  <a:pt x="244" y="443"/>
                </a:cubicBezTo>
                <a:moveTo>
                  <a:pt x="507" y="375"/>
                </a:moveTo>
                <a:cubicBezTo>
                  <a:pt x="506" y="375"/>
                  <a:pt x="506" y="374"/>
                  <a:pt x="506" y="374"/>
                </a:cubicBezTo>
                <a:cubicBezTo>
                  <a:pt x="505" y="373"/>
                  <a:pt x="505" y="373"/>
                  <a:pt x="506" y="372"/>
                </a:cubicBezTo>
                <a:cubicBezTo>
                  <a:pt x="506" y="371"/>
                  <a:pt x="506" y="371"/>
                  <a:pt x="506" y="371"/>
                </a:cubicBezTo>
                <a:cubicBezTo>
                  <a:pt x="506" y="371"/>
                  <a:pt x="505" y="371"/>
                  <a:pt x="505" y="371"/>
                </a:cubicBezTo>
                <a:cubicBezTo>
                  <a:pt x="506" y="370"/>
                  <a:pt x="506" y="370"/>
                  <a:pt x="507" y="369"/>
                </a:cubicBezTo>
                <a:cubicBezTo>
                  <a:pt x="516" y="369"/>
                  <a:pt x="525" y="369"/>
                  <a:pt x="534" y="369"/>
                </a:cubicBezTo>
                <a:cubicBezTo>
                  <a:pt x="535" y="369"/>
                  <a:pt x="535" y="369"/>
                  <a:pt x="536" y="368"/>
                </a:cubicBezTo>
                <a:cubicBezTo>
                  <a:pt x="536" y="369"/>
                  <a:pt x="537" y="369"/>
                  <a:pt x="537" y="369"/>
                </a:cubicBezTo>
                <a:cubicBezTo>
                  <a:pt x="542" y="369"/>
                  <a:pt x="542" y="369"/>
                  <a:pt x="542" y="369"/>
                </a:cubicBezTo>
                <a:cubicBezTo>
                  <a:pt x="542" y="369"/>
                  <a:pt x="542" y="369"/>
                  <a:pt x="542" y="368"/>
                </a:cubicBezTo>
                <a:cubicBezTo>
                  <a:pt x="544" y="368"/>
                  <a:pt x="545" y="368"/>
                  <a:pt x="547" y="369"/>
                </a:cubicBezTo>
                <a:cubicBezTo>
                  <a:pt x="548" y="369"/>
                  <a:pt x="548" y="369"/>
                  <a:pt x="549" y="369"/>
                </a:cubicBezTo>
                <a:cubicBezTo>
                  <a:pt x="550" y="370"/>
                  <a:pt x="551" y="367"/>
                  <a:pt x="552" y="368"/>
                </a:cubicBezTo>
                <a:cubicBezTo>
                  <a:pt x="553" y="370"/>
                  <a:pt x="555" y="369"/>
                  <a:pt x="556" y="369"/>
                </a:cubicBezTo>
                <a:cubicBezTo>
                  <a:pt x="557" y="369"/>
                  <a:pt x="558" y="369"/>
                  <a:pt x="560" y="369"/>
                </a:cubicBezTo>
                <a:cubicBezTo>
                  <a:pt x="561" y="369"/>
                  <a:pt x="561" y="370"/>
                  <a:pt x="562" y="371"/>
                </a:cubicBezTo>
                <a:cubicBezTo>
                  <a:pt x="561" y="371"/>
                  <a:pt x="561" y="371"/>
                  <a:pt x="560" y="371"/>
                </a:cubicBezTo>
                <a:cubicBezTo>
                  <a:pt x="561" y="372"/>
                  <a:pt x="562" y="373"/>
                  <a:pt x="562" y="374"/>
                </a:cubicBezTo>
                <a:cubicBezTo>
                  <a:pt x="562" y="374"/>
                  <a:pt x="562" y="375"/>
                  <a:pt x="561" y="375"/>
                </a:cubicBezTo>
                <a:cubicBezTo>
                  <a:pt x="559" y="375"/>
                  <a:pt x="556" y="375"/>
                  <a:pt x="554" y="375"/>
                </a:cubicBezTo>
                <a:cubicBezTo>
                  <a:pt x="553" y="375"/>
                  <a:pt x="551" y="374"/>
                  <a:pt x="550" y="376"/>
                </a:cubicBezTo>
                <a:cubicBezTo>
                  <a:pt x="550" y="376"/>
                  <a:pt x="549" y="376"/>
                  <a:pt x="548" y="376"/>
                </a:cubicBezTo>
                <a:cubicBezTo>
                  <a:pt x="542" y="376"/>
                  <a:pt x="535" y="376"/>
                  <a:pt x="528" y="376"/>
                </a:cubicBezTo>
                <a:cubicBezTo>
                  <a:pt x="527" y="376"/>
                  <a:pt x="527" y="376"/>
                  <a:pt x="526" y="375"/>
                </a:cubicBezTo>
                <a:cubicBezTo>
                  <a:pt x="524" y="374"/>
                  <a:pt x="523" y="375"/>
                  <a:pt x="521" y="375"/>
                </a:cubicBezTo>
                <a:cubicBezTo>
                  <a:pt x="520" y="376"/>
                  <a:pt x="519" y="376"/>
                  <a:pt x="518" y="375"/>
                </a:cubicBezTo>
                <a:cubicBezTo>
                  <a:pt x="517" y="375"/>
                  <a:pt x="517" y="375"/>
                  <a:pt x="516" y="375"/>
                </a:cubicBezTo>
                <a:cubicBezTo>
                  <a:pt x="513" y="375"/>
                  <a:pt x="510" y="375"/>
                  <a:pt x="507" y="375"/>
                </a:cubicBezTo>
                <a:moveTo>
                  <a:pt x="277" y="417"/>
                </a:moveTo>
                <a:cubicBezTo>
                  <a:pt x="276" y="416"/>
                  <a:pt x="275" y="416"/>
                  <a:pt x="275" y="415"/>
                </a:cubicBezTo>
                <a:cubicBezTo>
                  <a:pt x="275" y="413"/>
                  <a:pt x="275" y="411"/>
                  <a:pt x="275" y="408"/>
                </a:cubicBezTo>
                <a:cubicBezTo>
                  <a:pt x="275" y="407"/>
                  <a:pt x="275" y="405"/>
                  <a:pt x="275" y="403"/>
                </a:cubicBezTo>
                <a:cubicBezTo>
                  <a:pt x="275" y="402"/>
                  <a:pt x="274" y="400"/>
                  <a:pt x="276" y="399"/>
                </a:cubicBezTo>
                <a:cubicBezTo>
                  <a:pt x="276" y="397"/>
                  <a:pt x="276" y="395"/>
                  <a:pt x="276" y="394"/>
                </a:cubicBezTo>
                <a:cubicBezTo>
                  <a:pt x="276" y="393"/>
                  <a:pt x="276" y="393"/>
                  <a:pt x="276" y="393"/>
                </a:cubicBezTo>
                <a:cubicBezTo>
                  <a:pt x="276" y="393"/>
                  <a:pt x="276" y="392"/>
                  <a:pt x="277" y="392"/>
                </a:cubicBezTo>
                <a:cubicBezTo>
                  <a:pt x="277" y="391"/>
                  <a:pt x="277" y="391"/>
                  <a:pt x="277" y="390"/>
                </a:cubicBezTo>
                <a:cubicBezTo>
                  <a:pt x="278" y="389"/>
                  <a:pt x="280" y="387"/>
                  <a:pt x="282" y="385"/>
                </a:cubicBezTo>
                <a:cubicBezTo>
                  <a:pt x="283" y="385"/>
                  <a:pt x="285" y="386"/>
                  <a:pt x="287" y="385"/>
                </a:cubicBezTo>
                <a:cubicBezTo>
                  <a:pt x="288" y="385"/>
                  <a:pt x="289" y="386"/>
                  <a:pt x="290" y="386"/>
                </a:cubicBezTo>
                <a:cubicBezTo>
                  <a:pt x="291" y="386"/>
                  <a:pt x="291" y="387"/>
                  <a:pt x="291" y="387"/>
                </a:cubicBezTo>
                <a:cubicBezTo>
                  <a:pt x="292" y="389"/>
                  <a:pt x="293" y="389"/>
                  <a:pt x="293" y="391"/>
                </a:cubicBezTo>
                <a:cubicBezTo>
                  <a:pt x="293" y="392"/>
                  <a:pt x="293" y="392"/>
                  <a:pt x="293" y="393"/>
                </a:cubicBezTo>
                <a:cubicBezTo>
                  <a:pt x="294" y="394"/>
                  <a:pt x="294" y="396"/>
                  <a:pt x="292" y="397"/>
                </a:cubicBezTo>
                <a:cubicBezTo>
                  <a:pt x="288" y="397"/>
                  <a:pt x="288" y="397"/>
                  <a:pt x="288" y="397"/>
                </a:cubicBezTo>
                <a:cubicBezTo>
                  <a:pt x="288" y="396"/>
                  <a:pt x="288" y="396"/>
                  <a:pt x="288" y="396"/>
                </a:cubicBezTo>
                <a:cubicBezTo>
                  <a:pt x="288" y="395"/>
                  <a:pt x="287" y="392"/>
                  <a:pt x="286" y="391"/>
                </a:cubicBezTo>
                <a:cubicBezTo>
                  <a:pt x="285" y="391"/>
                  <a:pt x="285" y="391"/>
                  <a:pt x="284" y="391"/>
                </a:cubicBezTo>
                <a:cubicBezTo>
                  <a:pt x="283" y="392"/>
                  <a:pt x="282" y="394"/>
                  <a:pt x="282" y="396"/>
                </a:cubicBezTo>
                <a:cubicBezTo>
                  <a:pt x="282" y="397"/>
                  <a:pt x="282" y="397"/>
                  <a:pt x="282" y="398"/>
                </a:cubicBezTo>
                <a:cubicBezTo>
                  <a:pt x="282" y="399"/>
                  <a:pt x="282" y="400"/>
                  <a:pt x="281" y="401"/>
                </a:cubicBezTo>
                <a:cubicBezTo>
                  <a:pt x="281" y="401"/>
                  <a:pt x="281" y="402"/>
                  <a:pt x="282" y="402"/>
                </a:cubicBezTo>
                <a:cubicBezTo>
                  <a:pt x="282" y="403"/>
                  <a:pt x="282" y="403"/>
                  <a:pt x="282" y="403"/>
                </a:cubicBezTo>
                <a:cubicBezTo>
                  <a:pt x="282" y="405"/>
                  <a:pt x="283" y="406"/>
                  <a:pt x="281" y="408"/>
                </a:cubicBezTo>
                <a:cubicBezTo>
                  <a:pt x="281" y="408"/>
                  <a:pt x="281" y="409"/>
                  <a:pt x="281" y="410"/>
                </a:cubicBezTo>
                <a:cubicBezTo>
                  <a:pt x="282" y="411"/>
                  <a:pt x="282" y="412"/>
                  <a:pt x="282" y="413"/>
                </a:cubicBezTo>
                <a:cubicBezTo>
                  <a:pt x="282" y="415"/>
                  <a:pt x="282" y="416"/>
                  <a:pt x="282" y="417"/>
                </a:cubicBezTo>
                <a:cubicBezTo>
                  <a:pt x="282" y="418"/>
                  <a:pt x="281" y="418"/>
                  <a:pt x="280" y="419"/>
                </a:cubicBezTo>
                <a:cubicBezTo>
                  <a:pt x="281" y="419"/>
                  <a:pt x="281" y="420"/>
                  <a:pt x="282" y="420"/>
                </a:cubicBezTo>
                <a:cubicBezTo>
                  <a:pt x="282" y="420"/>
                  <a:pt x="282" y="421"/>
                  <a:pt x="282" y="421"/>
                </a:cubicBezTo>
                <a:cubicBezTo>
                  <a:pt x="282" y="422"/>
                  <a:pt x="282" y="422"/>
                  <a:pt x="281" y="423"/>
                </a:cubicBezTo>
                <a:cubicBezTo>
                  <a:pt x="282" y="423"/>
                  <a:pt x="282" y="423"/>
                  <a:pt x="282" y="424"/>
                </a:cubicBezTo>
                <a:cubicBezTo>
                  <a:pt x="282" y="424"/>
                  <a:pt x="282" y="424"/>
                  <a:pt x="281" y="424"/>
                </a:cubicBezTo>
                <a:cubicBezTo>
                  <a:pt x="281" y="425"/>
                  <a:pt x="281" y="425"/>
                  <a:pt x="280" y="424"/>
                </a:cubicBezTo>
                <a:cubicBezTo>
                  <a:pt x="280" y="424"/>
                  <a:pt x="279" y="424"/>
                  <a:pt x="278" y="424"/>
                </a:cubicBezTo>
                <a:cubicBezTo>
                  <a:pt x="278" y="424"/>
                  <a:pt x="277" y="423"/>
                  <a:pt x="278" y="423"/>
                </a:cubicBezTo>
                <a:cubicBezTo>
                  <a:pt x="278" y="422"/>
                  <a:pt x="278" y="422"/>
                  <a:pt x="279" y="422"/>
                </a:cubicBezTo>
                <a:cubicBezTo>
                  <a:pt x="279" y="421"/>
                  <a:pt x="280" y="422"/>
                  <a:pt x="280" y="421"/>
                </a:cubicBezTo>
                <a:cubicBezTo>
                  <a:pt x="280" y="420"/>
                  <a:pt x="279" y="420"/>
                  <a:pt x="278" y="420"/>
                </a:cubicBezTo>
                <a:cubicBezTo>
                  <a:pt x="277" y="420"/>
                  <a:pt x="277" y="419"/>
                  <a:pt x="277" y="418"/>
                </a:cubicBezTo>
                <a:cubicBezTo>
                  <a:pt x="277" y="418"/>
                  <a:pt x="277" y="417"/>
                  <a:pt x="277" y="417"/>
                </a:cubicBezTo>
                <a:moveTo>
                  <a:pt x="298" y="423"/>
                </a:moveTo>
                <a:cubicBezTo>
                  <a:pt x="298" y="422"/>
                  <a:pt x="297" y="422"/>
                  <a:pt x="296" y="421"/>
                </a:cubicBezTo>
                <a:cubicBezTo>
                  <a:pt x="296" y="418"/>
                  <a:pt x="296" y="418"/>
                  <a:pt x="296" y="418"/>
                </a:cubicBezTo>
                <a:cubicBezTo>
                  <a:pt x="296" y="415"/>
                  <a:pt x="296" y="415"/>
                  <a:pt x="296" y="415"/>
                </a:cubicBezTo>
                <a:cubicBezTo>
                  <a:pt x="296" y="411"/>
                  <a:pt x="296" y="411"/>
                  <a:pt x="296" y="411"/>
                </a:cubicBezTo>
                <a:cubicBezTo>
                  <a:pt x="296" y="410"/>
                  <a:pt x="296" y="409"/>
                  <a:pt x="296" y="408"/>
                </a:cubicBezTo>
                <a:cubicBezTo>
                  <a:pt x="297" y="407"/>
                  <a:pt x="296" y="406"/>
                  <a:pt x="297" y="405"/>
                </a:cubicBezTo>
                <a:cubicBezTo>
                  <a:pt x="297" y="404"/>
                  <a:pt x="296" y="403"/>
                  <a:pt x="296" y="402"/>
                </a:cubicBezTo>
                <a:cubicBezTo>
                  <a:pt x="297" y="401"/>
                  <a:pt x="296" y="400"/>
                  <a:pt x="296" y="399"/>
                </a:cubicBezTo>
                <a:cubicBezTo>
                  <a:pt x="296" y="395"/>
                  <a:pt x="296" y="395"/>
                  <a:pt x="296" y="395"/>
                </a:cubicBezTo>
                <a:cubicBezTo>
                  <a:pt x="296" y="392"/>
                  <a:pt x="296" y="392"/>
                  <a:pt x="296" y="392"/>
                </a:cubicBezTo>
                <a:cubicBezTo>
                  <a:pt x="296" y="389"/>
                  <a:pt x="296" y="389"/>
                  <a:pt x="296" y="389"/>
                </a:cubicBezTo>
                <a:cubicBezTo>
                  <a:pt x="296" y="386"/>
                  <a:pt x="296" y="386"/>
                  <a:pt x="296" y="386"/>
                </a:cubicBezTo>
                <a:cubicBezTo>
                  <a:pt x="298" y="385"/>
                  <a:pt x="298" y="385"/>
                  <a:pt x="299" y="385"/>
                </a:cubicBezTo>
                <a:cubicBezTo>
                  <a:pt x="300" y="385"/>
                  <a:pt x="301" y="385"/>
                  <a:pt x="301" y="386"/>
                </a:cubicBezTo>
                <a:cubicBezTo>
                  <a:pt x="303" y="386"/>
                  <a:pt x="305" y="387"/>
                  <a:pt x="307" y="386"/>
                </a:cubicBezTo>
                <a:cubicBezTo>
                  <a:pt x="308" y="385"/>
                  <a:pt x="309" y="385"/>
                  <a:pt x="310" y="385"/>
                </a:cubicBezTo>
                <a:cubicBezTo>
                  <a:pt x="311" y="385"/>
                  <a:pt x="311" y="386"/>
                  <a:pt x="312" y="387"/>
                </a:cubicBezTo>
                <a:cubicBezTo>
                  <a:pt x="312" y="387"/>
                  <a:pt x="311" y="388"/>
                  <a:pt x="311" y="388"/>
                </a:cubicBezTo>
                <a:cubicBezTo>
                  <a:pt x="311" y="389"/>
                  <a:pt x="310" y="389"/>
                  <a:pt x="310" y="391"/>
                </a:cubicBezTo>
                <a:cubicBezTo>
                  <a:pt x="309" y="391"/>
                  <a:pt x="307" y="391"/>
                  <a:pt x="306" y="391"/>
                </a:cubicBezTo>
                <a:cubicBezTo>
                  <a:pt x="305" y="391"/>
                  <a:pt x="304" y="391"/>
                  <a:pt x="304" y="391"/>
                </a:cubicBezTo>
                <a:cubicBezTo>
                  <a:pt x="303" y="391"/>
                  <a:pt x="303" y="392"/>
                  <a:pt x="302" y="392"/>
                </a:cubicBezTo>
                <a:cubicBezTo>
                  <a:pt x="302" y="393"/>
                  <a:pt x="303" y="393"/>
                  <a:pt x="303" y="393"/>
                </a:cubicBezTo>
                <a:cubicBezTo>
                  <a:pt x="302" y="394"/>
                  <a:pt x="301" y="395"/>
                  <a:pt x="303" y="396"/>
                </a:cubicBezTo>
                <a:cubicBezTo>
                  <a:pt x="303" y="396"/>
                  <a:pt x="303" y="397"/>
                  <a:pt x="303" y="397"/>
                </a:cubicBezTo>
                <a:cubicBezTo>
                  <a:pt x="303" y="399"/>
                  <a:pt x="303" y="402"/>
                  <a:pt x="303" y="404"/>
                </a:cubicBezTo>
                <a:cubicBezTo>
                  <a:pt x="305" y="405"/>
                  <a:pt x="307" y="404"/>
                  <a:pt x="309" y="404"/>
                </a:cubicBezTo>
                <a:cubicBezTo>
                  <a:pt x="309" y="405"/>
                  <a:pt x="307" y="405"/>
                  <a:pt x="308" y="406"/>
                </a:cubicBezTo>
                <a:cubicBezTo>
                  <a:pt x="309" y="407"/>
                  <a:pt x="309" y="408"/>
                  <a:pt x="309" y="409"/>
                </a:cubicBezTo>
                <a:cubicBezTo>
                  <a:pt x="307" y="409"/>
                  <a:pt x="305" y="409"/>
                  <a:pt x="303" y="409"/>
                </a:cubicBezTo>
                <a:cubicBezTo>
                  <a:pt x="303" y="409"/>
                  <a:pt x="303" y="409"/>
                  <a:pt x="303" y="409"/>
                </a:cubicBezTo>
                <a:cubicBezTo>
                  <a:pt x="303" y="410"/>
                  <a:pt x="303" y="410"/>
                  <a:pt x="303" y="410"/>
                </a:cubicBezTo>
                <a:cubicBezTo>
                  <a:pt x="303" y="424"/>
                  <a:pt x="303" y="424"/>
                  <a:pt x="303" y="424"/>
                </a:cubicBezTo>
                <a:cubicBezTo>
                  <a:pt x="303" y="424"/>
                  <a:pt x="302" y="424"/>
                  <a:pt x="302" y="424"/>
                </a:cubicBezTo>
                <a:cubicBezTo>
                  <a:pt x="301" y="423"/>
                  <a:pt x="300" y="423"/>
                  <a:pt x="298" y="423"/>
                </a:cubicBezTo>
                <a:moveTo>
                  <a:pt x="299" y="391"/>
                </a:moveTo>
                <a:cubicBezTo>
                  <a:pt x="299" y="391"/>
                  <a:pt x="299" y="391"/>
                  <a:pt x="299" y="391"/>
                </a:cubicBezTo>
                <a:cubicBezTo>
                  <a:pt x="299" y="391"/>
                  <a:pt x="299" y="391"/>
                  <a:pt x="298" y="391"/>
                </a:cubicBezTo>
                <a:cubicBezTo>
                  <a:pt x="298" y="392"/>
                  <a:pt x="299" y="392"/>
                  <a:pt x="299" y="392"/>
                </a:cubicBezTo>
                <a:cubicBezTo>
                  <a:pt x="299" y="392"/>
                  <a:pt x="299" y="392"/>
                  <a:pt x="299" y="391"/>
                </a:cubicBezTo>
                <a:moveTo>
                  <a:pt x="300" y="408"/>
                </a:moveTo>
                <a:cubicBezTo>
                  <a:pt x="300" y="407"/>
                  <a:pt x="300" y="407"/>
                  <a:pt x="300" y="407"/>
                </a:cubicBezTo>
                <a:cubicBezTo>
                  <a:pt x="300" y="407"/>
                  <a:pt x="299" y="407"/>
                  <a:pt x="299" y="407"/>
                </a:cubicBezTo>
                <a:cubicBezTo>
                  <a:pt x="300" y="408"/>
                  <a:pt x="300" y="408"/>
                  <a:pt x="300" y="408"/>
                </a:cubicBezTo>
                <a:cubicBezTo>
                  <a:pt x="300" y="408"/>
                  <a:pt x="300" y="408"/>
                  <a:pt x="300" y="408"/>
                </a:cubicBezTo>
                <a:moveTo>
                  <a:pt x="298" y="399"/>
                </a:moveTo>
                <a:cubicBezTo>
                  <a:pt x="298" y="400"/>
                  <a:pt x="298" y="400"/>
                  <a:pt x="298" y="400"/>
                </a:cubicBezTo>
                <a:cubicBezTo>
                  <a:pt x="298" y="400"/>
                  <a:pt x="298" y="400"/>
                  <a:pt x="298" y="400"/>
                </a:cubicBezTo>
                <a:cubicBezTo>
                  <a:pt x="298" y="400"/>
                  <a:pt x="298" y="400"/>
                  <a:pt x="298" y="400"/>
                </a:cubicBezTo>
                <a:cubicBezTo>
                  <a:pt x="298" y="400"/>
                  <a:pt x="298" y="400"/>
                  <a:pt x="298" y="399"/>
                </a:cubicBezTo>
                <a:moveTo>
                  <a:pt x="245" y="430"/>
                </a:moveTo>
                <a:cubicBezTo>
                  <a:pt x="240" y="430"/>
                  <a:pt x="240" y="430"/>
                  <a:pt x="240" y="430"/>
                </a:cubicBezTo>
                <a:cubicBezTo>
                  <a:pt x="239" y="429"/>
                  <a:pt x="239" y="428"/>
                  <a:pt x="239" y="427"/>
                </a:cubicBezTo>
                <a:cubicBezTo>
                  <a:pt x="239" y="413"/>
                  <a:pt x="239" y="399"/>
                  <a:pt x="239" y="386"/>
                </a:cubicBezTo>
                <a:cubicBezTo>
                  <a:pt x="240" y="385"/>
                  <a:pt x="241" y="385"/>
                  <a:pt x="242" y="385"/>
                </a:cubicBezTo>
                <a:cubicBezTo>
                  <a:pt x="243" y="385"/>
                  <a:pt x="244" y="385"/>
                  <a:pt x="245" y="385"/>
                </a:cubicBezTo>
                <a:cubicBezTo>
                  <a:pt x="245" y="386"/>
                  <a:pt x="245" y="386"/>
                  <a:pt x="245" y="386"/>
                </a:cubicBezTo>
                <a:cubicBezTo>
                  <a:pt x="245" y="400"/>
                  <a:pt x="245" y="415"/>
                  <a:pt x="245" y="429"/>
                </a:cubicBezTo>
                <a:cubicBezTo>
                  <a:pt x="245" y="429"/>
                  <a:pt x="245" y="430"/>
                  <a:pt x="245" y="430"/>
                </a:cubicBezTo>
                <a:moveTo>
                  <a:pt x="225" y="402"/>
                </a:moveTo>
                <a:cubicBezTo>
                  <a:pt x="226" y="402"/>
                  <a:pt x="226" y="403"/>
                  <a:pt x="227" y="404"/>
                </a:cubicBezTo>
                <a:cubicBezTo>
                  <a:pt x="228" y="404"/>
                  <a:pt x="228" y="404"/>
                  <a:pt x="229" y="405"/>
                </a:cubicBezTo>
                <a:cubicBezTo>
                  <a:pt x="230" y="405"/>
                  <a:pt x="230" y="406"/>
                  <a:pt x="230" y="406"/>
                </a:cubicBezTo>
                <a:cubicBezTo>
                  <a:pt x="231" y="406"/>
                  <a:pt x="231" y="406"/>
                  <a:pt x="231" y="407"/>
                </a:cubicBezTo>
                <a:cubicBezTo>
                  <a:pt x="231" y="408"/>
                  <a:pt x="233" y="409"/>
                  <a:pt x="233" y="410"/>
                </a:cubicBezTo>
                <a:cubicBezTo>
                  <a:pt x="233" y="411"/>
                  <a:pt x="234" y="412"/>
                  <a:pt x="234" y="413"/>
                </a:cubicBezTo>
                <a:cubicBezTo>
                  <a:pt x="234" y="414"/>
                  <a:pt x="235" y="415"/>
                  <a:pt x="235" y="416"/>
                </a:cubicBezTo>
                <a:cubicBezTo>
                  <a:pt x="235" y="416"/>
                  <a:pt x="235" y="417"/>
                  <a:pt x="235" y="418"/>
                </a:cubicBezTo>
                <a:cubicBezTo>
                  <a:pt x="235" y="419"/>
                  <a:pt x="235" y="420"/>
                  <a:pt x="234" y="421"/>
                </a:cubicBezTo>
                <a:cubicBezTo>
                  <a:pt x="233" y="422"/>
                  <a:pt x="234" y="424"/>
                  <a:pt x="234" y="425"/>
                </a:cubicBezTo>
                <a:cubicBezTo>
                  <a:pt x="234" y="425"/>
                  <a:pt x="233" y="425"/>
                  <a:pt x="233" y="425"/>
                </a:cubicBezTo>
                <a:cubicBezTo>
                  <a:pt x="233" y="426"/>
                  <a:pt x="232" y="427"/>
                  <a:pt x="232" y="428"/>
                </a:cubicBezTo>
                <a:cubicBezTo>
                  <a:pt x="232" y="429"/>
                  <a:pt x="231" y="429"/>
                  <a:pt x="231" y="429"/>
                </a:cubicBezTo>
                <a:cubicBezTo>
                  <a:pt x="230" y="429"/>
                  <a:pt x="229" y="430"/>
                  <a:pt x="228" y="430"/>
                </a:cubicBezTo>
                <a:cubicBezTo>
                  <a:pt x="227" y="431"/>
                  <a:pt x="226" y="431"/>
                  <a:pt x="224" y="430"/>
                </a:cubicBezTo>
                <a:cubicBezTo>
                  <a:pt x="223" y="430"/>
                  <a:pt x="222" y="429"/>
                  <a:pt x="220" y="429"/>
                </a:cubicBezTo>
                <a:cubicBezTo>
                  <a:pt x="220" y="429"/>
                  <a:pt x="220" y="429"/>
                  <a:pt x="220" y="428"/>
                </a:cubicBezTo>
                <a:cubicBezTo>
                  <a:pt x="220" y="427"/>
                  <a:pt x="218" y="426"/>
                  <a:pt x="219" y="425"/>
                </a:cubicBezTo>
                <a:cubicBezTo>
                  <a:pt x="220" y="425"/>
                  <a:pt x="220" y="424"/>
                  <a:pt x="221" y="424"/>
                </a:cubicBezTo>
                <a:cubicBezTo>
                  <a:pt x="220" y="423"/>
                  <a:pt x="220" y="423"/>
                  <a:pt x="219" y="422"/>
                </a:cubicBezTo>
                <a:cubicBezTo>
                  <a:pt x="218" y="423"/>
                  <a:pt x="219" y="424"/>
                  <a:pt x="219" y="425"/>
                </a:cubicBezTo>
                <a:cubicBezTo>
                  <a:pt x="218" y="425"/>
                  <a:pt x="217" y="423"/>
                  <a:pt x="217" y="422"/>
                </a:cubicBezTo>
                <a:cubicBezTo>
                  <a:pt x="217" y="422"/>
                  <a:pt x="217" y="422"/>
                  <a:pt x="218" y="422"/>
                </a:cubicBezTo>
                <a:cubicBezTo>
                  <a:pt x="218" y="422"/>
                  <a:pt x="217" y="421"/>
                  <a:pt x="217" y="421"/>
                </a:cubicBezTo>
                <a:cubicBezTo>
                  <a:pt x="217" y="421"/>
                  <a:pt x="217" y="420"/>
                  <a:pt x="217" y="420"/>
                </a:cubicBezTo>
                <a:cubicBezTo>
                  <a:pt x="217" y="419"/>
                  <a:pt x="218" y="419"/>
                  <a:pt x="218" y="420"/>
                </a:cubicBezTo>
                <a:cubicBezTo>
                  <a:pt x="219" y="421"/>
                  <a:pt x="220" y="420"/>
                  <a:pt x="221" y="419"/>
                </a:cubicBezTo>
                <a:cubicBezTo>
                  <a:pt x="221" y="419"/>
                  <a:pt x="222" y="420"/>
                  <a:pt x="222" y="420"/>
                </a:cubicBezTo>
                <a:cubicBezTo>
                  <a:pt x="223" y="421"/>
                  <a:pt x="222" y="422"/>
                  <a:pt x="222" y="423"/>
                </a:cubicBezTo>
                <a:cubicBezTo>
                  <a:pt x="223" y="423"/>
                  <a:pt x="224" y="423"/>
                  <a:pt x="224" y="423"/>
                </a:cubicBezTo>
                <a:cubicBezTo>
                  <a:pt x="224" y="423"/>
                  <a:pt x="225" y="424"/>
                  <a:pt x="225" y="424"/>
                </a:cubicBezTo>
                <a:cubicBezTo>
                  <a:pt x="226" y="424"/>
                  <a:pt x="227" y="423"/>
                  <a:pt x="227" y="422"/>
                </a:cubicBezTo>
                <a:cubicBezTo>
                  <a:pt x="228" y="421"/>
                  <a:pt x="229" y="420"/>
                  <a:pt x="228" y="419"/>
                </a:cubicBezTo>
                <a:cubicBezTo>
                  <a:pt x="228" y="418"/>
                  <a:pt x="228" y="417"/>
                  <a:pt x="228" y="417"/>
                </a:cubicBezTo>
                <a:cubicBezTo>
                  <a:pt x="228" y="416"/>
                  <a:pt x="228" y="415"/>
                  <a:pt x="227" y="414"/>
                </a:cubicBezTo>
                <a:cubicBezTo>
                  <a:pt x="228" y="413"/>
                  <a:pt x="226" y="412"/>
                  <a:pt x="226" y="411"/>
                </a:cubicBezTo>
                <a:cubicBezTo>
                  <a:pt x="226" y="411"/>
                  <a:pt x="225" y="410"/>
                  <a:pt x="225" y="409"/>
                </a:cubicBezTo>
                <a:cubicBezTo>
                  <a:pt x="225" y="409"/>
                  <a:pt x="225" y="409"/>
                  <a:pt x="225" y="409"/>
                </a:cubicBezTo>
                <a:cubicBezTo>
                  <a:pt x="226" y="409"/>
                  <a:pt x="226" y="409"/>
                  <a:pt x="226" y="409"/>
                </a:cubicBezTo>
                <a:cubicBezTo>
                  <a:pt x="226" y="408"/>
                  <a:pt x="226" y="408"/>
                  <a:pt x="226" y="408"/>
                </a:cubicBezTo>
                <a:cubicBezTo>
                  <a:pt x="225" y="408"/>
                  <a:pt x="224" y="408"/>
                  <a:pt x="223" y="409"/>
                </a:cubicBezTo>
                <a:cubicBezTo>
                  <a:pt x="223" y="409"/>
                  <a:pt x="223" y="409"/>
                  <a:pt x="223" y="408"/>
                </a:cubicBezTo>
                <a:cubicBezTo>
                  <a:pt x="223" y="407"/>
                  <a:pt x="222" y="407"/>
                  <a:pt x="221" y="407"/>
                </a:cubicBezTo>
                <a:cubicBezTo>
                  <a:pt x="221" y="407"/>
                  <a:pt x="221" y="407"/>
                  <a:pt x="221" y="407"/>
                </a:cubicBezTo>
                <a:cubicBezTo>
                  <a:pt x="221" y="405"/>
                  <a:pt x="219" y="405"/>
                  <a:pt x="219" y="404"/>
                </a:cubicBezTo>
                <a:cubicBezTo>
                  <a:pt x="219" y="403"/>
                  <a:pt x="219" y="402"/>
                  <a:pt x="220" y="403"/>
                </a:cubicBezTo>
                <a:cubicBezTo>
                  <a:pt x="220" y="403"/>
                  <a:pt x="220" y="402"/>
                  <a:pt x="220" y="402"/>
                </a:cubicBezTo>
                <a:cubicBezTo>
                  <a:pt x="220" y="402"/>
                  <a:pt x="220" y="402"/>
                  <a:pt x="220" y="402"/>
                </a:cubicBezTo>
                <a:cubicBezTo>
                  <a:pt x="220" y="402"/>
                  <a:pt x="220" y="403"/>
                  <a:pt x="220" y="403"/>
                </a:cubicBezTo>
                <a:cubicBezTo>
                  <a:pt x="220" y="403"/>
                  <a:pt x="220" y="403"/>
                  <a:pt x="220" y="403"/>
                </a:cubicBezTo>
                <a:cubicBezTo>
                  <a:pt x="220" y="403"/>
                  <a:pt x="220" y="403"/>
                  <a:pt x="220" y="403"/>
                </a:cubicBezTo>
                <a:cubicBezTo>
                  <a:pt x="220" y="402"/>
                  <a:pt x="220" y="401"/>
                  <a:pt x="220" y="400"/>
                </a:cubicBezTo>
                <a:cubicBezTo>
                  <a:pt x="221" y="400"/>
                  <a:pt x="221" y="400"/>
                  <a:pt x="222" y="401"/>
                </a:cubicBezTo>
                <a:cubicBezTo>
                  <a:pt x="223" y="402"/>
                  <a:pt x="223" y="402"/>
                  <a:pt x="224" y="402"/>
                </a:cubicBezTo>
                <a:cubicBezTo>
                  <a:pt x="224" y="403"/>
                  <a:pt x="225" y="403"/>
                  <a:pt x="225" y="403"/>
                </a:cubicBezTo>
                <a:cubicBezTo>
                  <a:pt x="225" y="403"/>
                  <a:pt x="225" y="403"/>
                  <a:pt x="225" y="402"/>
                </a:cubicBezTo>
                <a:moveTo>
                  <a:pt x="224" y="407"/>
                </a:moveTo>
                <a:cubicBezTo>
                  <a:pt x="224" y="407"/>
                  <a:pt x="224" y="407"/>
                  <a:pt x="224" y="407"/>
                </a:cubicBezTo>
                <a:cubicBezTo>
                  <a:pt x="224" y="407"/>
                  <a:pt x="224" y="407"/>
                  <a:pt x="224" y="406"/>
                </a:cubicBezTo>
                <a:cubicBezTo>
                  <a:pt x="224" y="406"/>
                  <a:pt x="224" y="406"/>
                  <a:pt x="224" y="406"/>
                </a:cubicBezTo>
                <a:cubicBezTo>
                  <a:pt x="224" y="406"/>
                  <a:pt x="224" y="407"/>
                  <a:pt x="224" y="407"/>
                </a:cubicBezTo>
                <a:moveTo>
                  <a:pt x="228" y="409"/>
                </a:moveTo>
                <a:cubicBezTo>
                  <a:pt x="228" y="409"/>
                  <a:pt x="228" y="409"/>
                  <a:pt x="228" y="409"/>
                </a:cubicBezTo>
                <a:cubicBezTo>
                  <a:pt x="228" y="409"/>
                  <a:pt x="227" y="409"/>
                  <a:pt x="227" y="410"/>
                </a:cubicBezTo>
                <a:cubicBezTo>
                  <a:pt x="227" y="410"/>
                  <a:pt x="228" y="410"/>
                  <a:pt x="228" y="410"/>
                </a:cubicBezTo>
                <a:cubicBezTo>
                  <a:pt x="228" y="410"/>
                  <a:pt x="228" y="410"/>
                  <a:pt x="228" y="409"/>
                </a:cubicBezTo>
                <a:moveTo>
                  <a:pt x="565" y="441"/>
                </a:moveTo>
                <a:cubicBezTo>
                  <a:pt x="565" y="441"/>
                  <a:pt x="565" y="441"/>
                  <a:pt x="565" y="441"/>
                </a:cubicBezTo>
                <a:cubicBezTo>
                  <a:pt x="566" y="440"/>
                  <a:pt x="566" y="440"/>
                  <a:pt x="567" y="441"/>
                </a:cubicBezTo>
                <a:cubicBezTo>
                  <a:pt x="567" y="441"/>
                  <a:pt x="568" y="441"/>
                  <a:pt x="568" y="442"/>
                </a:cubicBezTo>
                <a:cubicBezTo>
                  <a:pt x="567" y="442"/>
                  <a:pt x="566" y="442"/>
                  <a:pt x="565" y="442"/>
                </a:cubicBezTo>
                <a:cubicBezTo>
                  <a:pt x="566" y="443"/>
                  <a:pt x="566" y="444"/>
                  <a:pt x="566" y="446"/>
                </a:cubicBezTo>
                <a:cubicBezTo>
                  <a:pt x="565" y="446"/>
                  <a:pt x="565" y="446"/>
                  <a:pt x="565" y="446"/>
                </a:cubicBezTo>
                <a:cubicBezTo>
                  <a:pt x="563" y="446"/>
                  <a:pt x="560" y="446"/>
                  <a:pt x="558" y="446"/>
                </a:cubicBezTo>
                <a:cubicBezTo>
                  <a:pt x="557" y="446"/>
                  <a:pt x="555" y="445"/>
                  <a:pt x="554" y="447"/>
                </a:cubicBezTo>
                <a:cubicBezTo>
                  <a:pt x="553" y="447"/>
                  <a:pt x="552" y="447"/>
                  <a:pt x="550" y="446"/>
                </a:cubicBezTo>
                <a:cubicBezTo>
                  <a:pt x="550" y="446"/>
                  <a:pt x="550" y="446"/>
                  <a:pt x="550" y="446"/>
                </a:cubicBezTo>
                <a:cubicBezTo>
                  <a:pt x="548" y="446"/>
                  <a:pt x="546" y="446"/>
                  <a:pt x="544" y="446"/>
                </a:cubicBezTo>
                <a:cubicBezTo>
                  <a:pt x="543" y="446"/>
                  <a:pt x="543" y="446"/>
                  <a:pt x="543" y="447"/>
                </a:cubicBezTo>
                <a:cubicBezTo>
                  <a:pt x="543" y="447"/>
                  <a:pt x="542" y="447"/>
                  <a:pt x="542" y="447"/>
                </a:cubicBezTo>
                <a:cubicBezTo>
                  <a:pt x="542" y="447"/>
                  <a:pt x="541" y="447"/>
                  <a:pt x="541" y="447"/>
                </a:cubicBezTo>
                <a:cubicBezTo>
                  <a:pt x="541" y="445"/>
                  <a:pt x="539" y="447"/>
                  <a:pt x="538" y="445"/>
                </a:cubicBezTo>
                <a:cubicBezTo>
                  <a:pt x="537" y="444"/>
                  <a:pt x="536" y="443"/>
                  <a:pt x="536" y="443"/>
                </a:cubicBezTo>
                <a:cubicBezTo>
                  <a:pt x="536" y="442"/>
                  <a:pt x="536" y="441"/>
                  <a:pt x="537" y="440"/>
                </a:cubicBezTo>
                <a:cubicBezTo>
                  <a:pt x="537" y="440"/>
                  <a:pt x="538" y="440"/>
                  <a:pt x="539" y="440"/>
                </a:cubicBezTo>
                <a:cubicBezTo>
                  <a:pt x="540" y="440"/>
                  <a:pt x="540" y="440"/>
                  <a:pt x="541" y="440"/>
                </a:cubicBezTo>
                <a:cubicBezTo>
                  <a:pt x="547" y="440"/>
                  <a:pt x="547" y="440"/>
                  <a:pt x="547" y="440"/>
                </a:cubicBezTo>
                <a:cubicBezTo>
                  <a:pt x="549" y="438"/>
                  <a:pt x="551" y="440"/>
                  <a:pt x="553" y="439"/>
                </a:cubicBezTo>
                <a:cubicBezTo>
                  <a:pt x="555" y="439"/>
                  <a:pt x="557" y="439"/>
                  <a:pt x="559" y="439"/>
                </a:cubicBezTo>
                <a:cubicBezTo>
                  <a:pt x="560" y="441"/>
                  <a:pt x="563" y="440"/>
                  <a:pt x="565" y="441"/>
                </a:cubicBezTo>
                <a:moveTo>
                  <a:pt x="521" y="414"/>
                </a:moveTo>
                <a:cubicBezTo>
                  <a:pt x="522" y="413"/>
                  <a:pt x="521" y="412"/>
                  <a:pt x="521" y="411"/>
                </a:cubicBezTo>
                <a:cubicBezTo>
                  <a:pt x="521" y="411"/>
                  <a:pt x="520" y="410"/>
                  <a:pt x="520" y="410"/>
                </a:cubicBezTo>
                <a:cubicBezTo>
                  <a:pt x="520" y="408"/>
                  <a:pt x="520" y="408"/>
                  <a:pt x="519" y="409"/>
                </a:cubicBezTo>
                <a:cubicBezTo>
                  <a:pt x="519" y="403"/>
                  <a:pt x="519" y="403"/>
                  <a:pt x="519" y="403"/>
                </a:cubicBezTo>
                <a:cubicBezTo>
                  <a:pt x="518" y="402"/>
                  <a:pt x="517" y="402"/>
                  <a:pt x="518" y="401"/>
                </a:cubicBezTo>
                <a:cubicBezTo>
                  <a:pt x="519" y="399"/>
                  <a:pt x="518" y="398"/>
                  <a:pt x="518" y="396"/>
                </a:cubicBezTo>
                <a:cubicBezTo>
                  <a:pt x="518" y="396"/>
                  <a:pt x="517" y="396"/>
                  <a:pt x="517" y="396"/>
                </a:cubicBezTo>
                <a:cubicBezTo>
                  <a:pt x="516" y="396"/>
                  <a:pt x="516" y="397"/>
                  <a:pt x="515" y="397"/>
                </a:cubicBezTo>
                <a:cubicBezTo>
                  <a:pt x="515" y="398"/>
                  <a:pt x="515" y="398"/>
                  <a:pt x="514" y="398"/>
                </a:cubicBezTo>
                <a:cubicBezTo>
                  <a:pt x="514" y="397"/>
                  <a:pt x="514" y="397"/>
                  <a:pt x="514" y="397"/>
                </a:cubicBezTo>
                <a:cubicBezTo>
                  <a:pt x="514" y="396"/>
                  <a:pt x="514" y="394"/>
                  <a:pt x="514" y="392"/>
                </a:cubicBezTo>
                <a:cubicBezTo>
                  <a:pt x="515" y="391"/>
                  <a:pt x="516" y="390"/>
                  <a:pt x="517" y="389"/>
                </a:cubicBezTo>
                <a:cubicBezTo>
                  <a:pt x="518" y="388"/>
                  <a:pt x="518" y="388"/>
                  <a:pt x="518" y="387"/>
                </a:cubicBezTo>
                <a:cubicBezTo>
                  <a:pt x="519" y="386"/>
                  <a:pt x="520" y="385"/>
                  <a:pt x="521" y="385"/>
                </a:cubicBezTo>
                <a:cubicBezTo>
                  <a:pt x="522" y="385"/>
                  <a:pt x="523" y="385"/>
                  <a:pt x="524" y="385"/>
                </a:cubicBezTo>
                <a:cubicBezTo>
                  <a:pt x="524" y="386"/>
                  <a:pt x="524" y="387"/>
                  <a:pt x="524" y="388"/>
                </a:cubicBezTo>
                <a:cubicBezTo>
                  <a:pt x="524" y="388"/>
                  <a:pt x="524" y="389"/>
                  <a:pt x="524" y="389"/>
                </a:cubicBezTo>
                <a:cubicBezTo>
                  <a:pt x="523" y="390"/>
                  <a:pt x="523" y="391"/>
                  <a:pt x="523" y="392"/>
                </a:cubicBezTo>
                <a:cubicBezTo>
                  <a:pt x="524" y="393"/>
                  <a:pt x="524" y="394"/>
                  <a:pt x="524" y="395"/>
                </a:cubicBezTo>
                <a:cubicBezTo>
                  <a:pt x="524" y="397"/>
                  <a:pt x="524" y="398"/>
                  <a:pt x="524" y="400"/>
                </a:cubicBezTo>
                <a:cubicBezTo>
                  <a:pt x="524" y="403"/>
                  <a:pt x="524" y="403"/>
                  <a:pt x="524" y="403"/>
                </a:cubicBezTo>
                <a:cubicBezTo>
                  <a:pt x="524" y="405"/>
                  <a:pt x="524" y="406"/>
                  <a:pt x="524" y="407"/>
                </a:cubicBezTo>
                <a:cubicBezTo>
                  <a:pt x="524" y="408"/>
                  <a:pt x="523" y="409"/>
                  <a:pt x="523" y="410"/>
                </a:cubicBezTo>
                <a:cubicBezTo>
                  <a:pt x="523" y="412"/>
                  <a:pt x="523" y="413"/>
                  <a:pt x="523" y="414"/>
                </a:cubicBezTo>
                <a:cubicBezTo>
                  <a:pt x="523" y="415"/>
                  <a:pt x="522" y="416"/>
                  <a:pt x="522" y="417"/>
                </a:cubicBezTo>
                <a:cubicBezTo>
                  <a:pt x="521" y="416"/>
                  <a:pt x="521" y="415"/>
                  <a:pt x="521" y="415"/>
                </a:cubicBezTo>
                <a:cubicBezTo>
                  <a:pt x="520" y="415"/>
                  <a:pt x="520" y="415"/>
                  <a:pt x="520" y="416"/>
                </a:cubicBezTo>
                <a:cubicBezTo>
                  <a:pt x="519" y="415"/>
                  <a:pt x="519" y="415"/>
                  <a:pt x="518" y="414"/>
                </a:cubicBezTo>
                <a:cubicBezTo>
                  <a:pt x="519" y="414"/>
                  <a:pt x="519" y="414"/>
                  <a:pt x="519" y="413"/>
                </a:cubicBezTo>
                <a:cubicBezTo>
                  <a:pt x="520" y="412"/>
                  <a:pt x="520" y="413"/>
                  <a:pt x="520" y="413"/>
                </a:cubicBezTo>
                <a:cubicBezTo>
                  <a:pt x="520" y="413"/>
                  <a:pt x="521" y="413"/>
                  <a:pt x="521" y="414"/>
                </a:cubicBezTo>
                <a:moveTo>
                  <a:pt x="522" y="409"/>
                </a:moveTo>
                <a:cubicBezTo>
                  <a:pt x="522" y="409"/>
                  <a:pt x="522" y="409"/>
                  <a:pt x="522" y="408"/>
                </a:cubicBezTo>
                <a:cubicBezTo>
                  <a:pt x="522" y="408"/>
                  <a:pt x="522" y="408"/>
                  <a:pt x="522" y="408"/>
                </a:cubicBezTo>
                <a:cubicBezTo>
                  <a:pt x="522" y="408"/>
                  <a:pt x="521" y="408"/>
                  <a:pt x="521" y="408"/>
                </a:cubicBezTo>
                <a:cubicBezTo>
                  <a:pt x="521" y="409"/>
                  <a:pt x="521" y="409"/>
                  <a:pt x="522" y="409"/>
                </a:cubicBezTo>
                <a:moveTo>
                  <a:pt x="508" y="447"/>
                </a:moveTo>
                <a:cubicBezTo>
                  <a:pt x="506" y="446"/>
                  <a:pt x="506" y="445"/>
                  <a:pt x="505" y="444"/>
                </a:cubicBezTo>
                <a:cubicBezTo>
                  <a:pt x="505" y="443"/>
                  <a:pt x="505" y="442"/>
                  <a:pt x="505" y="442"/>
                </a:cubicBezTo>
                <a:cubicBezTo>
                  <a:pt x="506" y="441"/>
                  <a:pt x="506" y="441"/>
                  <a:pt x="507" y="440"/>
                </a:cubicBezTo>
                <a:cubicBezTo>
                  <a:pt x="532" y="440"/>
                  <a:pt x="532" y="440"/>
                  <a:pt x="532" y="440"/>
                </a:cubicBezTo>
                <a:cubicBezTo>
                  <a:pt x="533" y="442"/>
                  <a:pt x="533" y="442"/>
                  <a:pt x="531" y="442"/>
                </a:cubicBezTo>
                <a:cubicBezTo>
                  <a:pt x="531" y="443"/>
                  <a:pt x="531" y="443"/>
                  <a:pt x="531" y="443"/>
                </a:cubicBezTo>
                <a:cubicBezTo>
                  <a:pt x="532" y="444"/>
                  <a:pt x="533" y="444"/>
                  <a:pt x="533" y="446"/>
                </a:cubicBezTo>
                <a:cubicBezTo>
                  <a:pt x="533" y="447"/>
                  <a:pt x="532" y="447"/>
                  <a:pt x="531" y="447"/>
                </a:cubicBezTo>
                <a:cubicBezTo>
                  <a:pt x="530" y="446"/>
                  <a:pt x="528" y="446"/>
                  <a:pt x="527" y="447"/>
                </a:cubicBezTo>
                <a:cubicBezTo>
                  <a:pt x="526" y="447"/>
                  <a:pt x="525" y="447"/>
                  <a:pt x="524" y="446"/>
                </a:cubicBezTo>
                <a:cubicBezTo>
                  <a:pt x="524" y="446"/>
                  <a:pt x="523" y="446"/>
                  <a:pt x="523" y="446"/>
                </a:cubicBezTo>
                <a:cubicBezTo>
                  <a:pt x="522" y="447"/>
                  <a:pt x="520" y="447"/>
                  <a:pt x="519" y="447"/>
                </a:cubicBezTo>
                <a:cubicBezTo>
                  <a:pt x="515" y="447"/>
                  <a:pt x="511" y="447"/>
                  <a:pt x="508" y="447"/>
                </a:cubicBezTo>
                <a:moveTo>
                  <a:pt x="589" y="446"/>
                </a:moveTo>
                <a:cubicBezTo>
                  <a:pt x="589" y="446"/>
                  <a:pt x="588" y="447"/>
                  <a:pt x="587" y="446"/>
                </a:cubicBezTo>
                <a:cubicBezTo>
                  <a:pt x="587" y="446"/>
                  <a:pt x="587" y="446"/>
                  <a:pt x="587" y="446"/>
                </a:cubicBezTo>
                <a:cubicBezTo>
                  <a:pt x="586" y="446"/>
                  <a:pt x="586" y="445"/>
                  <a:pt x="585" y="444"/>
                </a:cubicBezTo>
                <a:cubicBezTo>
                  <a:pt x="585" y="444"/>
                  <a:pt x="585" y="444"/>
                  <a:pt x="585" y="444"/>
                </a:cubicBezTo>
                <a:cubicBezTo>
                  <a:pt x="584" y="445"/>
                  <a:pt x="583" y="446"/>
                  <a:pt x="582" y="447"/>
                </a:cubicBezTo>
                <a:cubicBezTo>
                  <a:pt x="582" y="446"/>
                  <a:pt x="581" y="445"/>
                  <a:pt x="580" y="446"/>
                </a:cubicBezTo>
                <a:cubicBezTo>
                  <a:pt x="579" y="447"/>
                  <a:pt x="578" y="447"/>
                  <a:pt x="578" y="447"/>
                </a:cubicBezTo>
                <a:cubicBezTo>
                  <a:pt x="577" y="447"/>
                  <a:pt x="577" y="446"/>
                  <a:pt x="576" y="446"/>
                </a:cubicBezTo>
                <a:cubicBezTo>
                  <a:pt x="576" y="446"/>
                  <a:pt x="575" y="446"/>
                  <a:pt x="575" y="445"/>
                </a:cubicBezTo>
                <a:cubicBezTo>
                  <a:pt x="575" y="444"/>
                  <a:pt x="575" y="444"/>
                  <a:pt x="574" y="443"/>
                </a:cubicBezTo>
                <a:cubicBezTo>
                  <a:pt x="574" y="443"/>
                  <a:pt x="575" y="442"/>
                  <a:pt x="575" y="442"/>
                </a:cubicBezTo>
                <a:cubicBezTo>
                  <a:pt x="575" y="442"/>
                  <a:pt x="575" y="442"/>
                  <a:pt x="576" y="441"/>
                </a:cubicBezTo>
                <a:cubicBezTo>
                  <a:pt x="576" y="442"/>
                  <a:pt x="577" y="443"/>
                  <a:pt x="578" y="442"/>
                </a:cubicBezTo>
                <a:cubicBezTo>
                  <a:pt x="578" y="441"/>
                  <a:pt x="578" y="441"/>
                  <a:pt x="577" y="441"/>
                </a:cubicBezTo>
                <a:cubicBezTo>
                  <a:pt x="577" y="441"/>
                  <a:pt x="578" y="440"/>
                  <a:pt x="578" y="440"/>
                </a:cubicBezTo>
                <a:cubicBezTo>
                  <a:pt x="579" y="440"/>
                  <a:pt x="579" y="440"/>
                  <a:pt x="580" y="441"/>
                </a:cubicBezTo>
                <a:cubicBezTo>
                  <a:pt x="581" y="442"/>
                  <a:pt x="581" y="441"/>
                  <a:pt x="582" y="440"/>
                </a:cubicBezTo>
                <a:cubicBezTo>
                  <a:pt x="583" y="440"/>
                  <a:pt x="585" y="440"/>
                  <a:pt x="587" y="440"/>
                </a:cubicBezTo>
                <a:cubicBezTo>
                  <a:pt x="588" y="440"/>
                  <a:pt x="589" y="441"/>
                  <a:pt x="589" y="441"/>
                </a:cubicBezTo>
                <a:cubicBezTo>
                  <a:pt x="590" y="440"/>
                  <a:pt x="591" y="440"/>
                  <a:pt x="592" y="440"/>
                </a:cubicBezTo>
                <a:cubicBezTo>
                  <a:pt x="593" y="440"/>
                  <a:pt x="593" y="440"/>
                  <a:pt x="594" y="440"/>
                </a:cubicBezTo>
                <a:cubicBezTo>
                  <a:pt x="594" y="439"/>
                  <a:pt x="594" y="440"/>
                  <a:pt x="595" y="440"/>
                </a:cubicBezTo>
                <a:cubicBezTo>
                  <a:pt x="597" y="438"/>
                  <a:pt x="598" y="439"/>
                  <a:pt x="600" y="440"/>
                </a:cubicBezTo>
                <a:cubicBezTo>
                  <a:pt x="602" y="441"/>
                  <a:pt x="603" y="443"/>
                  <a:pt x="602" y="445"/>
                </a:cubicBezTo>
                <a:cubicBezTo>
                  <a:pt x="601" y="445"/>
                  <a:pt x="601" y="446"/>
                  <a:pt x="601" y="447"/>
                </a:cubicBezTo>
                <a:cubicBezTo>
                  <a:pt x="601" y="447"/>
                  <a:pt x="600" y="447"/>
                  <a:pt x="599" y="447"/>
                </a:cubicBezTo>
                <a:cubicBezTo>
                  <a:pt x="598" y="445"/>
                  <a:pt x="596" y="446"/>
                  <a:pt x="595" y="446"/>
                </a:cubicBezTo>
                <a:cubicBezTo>
                  <a:pt x="594" y="448"/>
                  <a:pt x="592" y="445"/>
                  <a:pt x="592" y="447"/>
                </a:cubicBezTo>
                <a:cubicBezTo>
                  <a:pt x="591" y="447"/>
                  <a:pt x="590" y="447"/>
                  <a:pt x="589" y="446"/>
                </a:cubicBezTo>
                <a:moveTo>
                  <a:pt x="581" y="443"/>
                </a:moveTo>
                <a:cubicBezTo>
                  <a:pt x="581" y="443"/>
                  <a:pt x="582" y="444"/>
                  <a:pt x="582" y="444"/>
                </a:cubicBezTo>
                <a:cubicBezTo>
                  <a:pt x="583" y="444"/>
                  <a:pt x="583" y="444"/>
                  <a:pt x="584" y="444"/>
                </a:cubicBezTo>
                <a:cubicBezTo>
                  <a:pt x="584" y="444"/>
                  <a:pt x="584" y="443"/>
                  <a:pt x="584" y="443"/>
                </a:cubicBezTo>
                <a:cubicBezTo>
                  <a:pt x="584" y="443"/>
                  <a:pt x="584" y="442"/>
                  <a:pt x="583" y="442"/>
                </a:cubicBezTo>
                <a:cubicBezTo>
                  <a:pt x="582" y="442"/>
                  <a:pt x="582" y="442"/>
                  <a:pt x="581" y="443"/>
                </a:cubicBezTo>
                <a:moveTo>
                  <a:pt x="579" y="443"/>
                </a:moveTo>
                <a:cubicBezTo>
                  <a:pt x="579" y="443"/>
                  <a:pt x="578" y="443"/>
                  <a:pt x="578" y="443"/>
                </a:cubicBezTo>
                <a:cubicBezTo>
                  <a:pt x="578" y="444"/>
                  <a:pt x="578" y="444"/>
                  <a:pt x="578" y="445"/>
                </a:cubicBezTo>
                <a:cubicBezTo>
                  <a:pt x="579" y="445"/>
                  <a:pt x="579" y="445"/>
                  <a:pt x="580" y="445"/>
                </a:cubicBezTo>
                <a:cubicBezTo>
                  <a:pt x="580" y="445"/>
                  <a:pt x="580" y="444"/>
                  <a:pt x="580" y="444"/>
                </a:cubicBezTo>
                <a:cubicBezTo>
                  <a:pt x="580" y="444"/>
                  <a:pt x="579" y="443"/>
                  <a:pt x="579" y="443"/>
                </a:cubicBezTo>
                <a:moveTo>
                  <a:pt x="599" y="443"/>
                </a:moveTo>
                <a:cubicBezTo>
                  <a:pt x="599" y="443"/>
                  <a:pt x="599" y="443"/>
                  <a:pt x="600" y="443"/>
                </a:cubicBezTo>
                <a:cubicBezTo>
                  <a:pt x="600" y="443"/>
                  <a:pt x="600" y="443"/>
                  <a:pt x="600" y="442"/>
                </a:cubicBezTo>
                <a:cubicBezTo>
                  <a:pt x="600" y="442"/>
                  <a:pt x="600" y="442"/>
                  <a:pt x="600" y="442"/>
                </a:cubicBezTo>
                <a:cubicBezTo>
                  <a:pt x="599" y="442"/>
                  <a:pt x="599" y="443"/>
                  <a:pt x="599" y="443"/>
                </a:cubicBezTo>
                <a:moveTo>
                  <a:pt x="514" y="425"/>
                </a:moveTo>
                <a:cubicBezTo>
                  <a:pt x="518" y="425"/>
                  <a:pt x="518" y="425"/>
                  <a:pt x="518" y="425"/>
                </a:cubicBezTo>
                <a:cubicBezTo>
                  <a:pt x="518" y="425"/>
                  <a:pt x="518" y="425"/>
                  <a:pt x="518" y="425"/>
                </a:cubicBezTo>
                <a:cubicBezTo>
                  <a:pt x="518" y="424"/>
                  <a:pt x="518" y="423"/>
                  <a:pt x="518" y="423"/>
                </a:cubicBezTo>
                <a:cubicBezTo>
                  <a:pt x="518" y="417"/>
                  <a:pt x="518" y="417"/>
                  <a:pt x="518" y="417"/>
                </a:cubicBezTo>
                <a:cubicBezTo>
                  <a:pt x="519" y="417"/>
                  <a:pt x="520" y="417"/>
                  <a:pt x="521" y="417"/>
                </a:cubicBezTo>
                <a:cubicBezTo>
                  <a:pt x="521" y="418"/>
                  <a:pt x="522" y="417"/>
                  <a:pt x="523" y="418"/>
                </a:cubicBezTo>
                <a:cubicBezTo>
                  <a:pt x="523" y="419"/>
                  <a:pt x="521" y="419"/>
                  <a:pt x="523" y="420"/>
                </a:cubicBezTo>
                <a:cubicBezTo>
                  <a:pt x="524" y="421"/>
                  <a:pt x="523" y="422"/>
                  <a:pt x="523" y="423"/>
                </a:cubicBezTo>
                <a:cubicBezTo>
                  <a:pt x="524" y="423"/>
                  <a:pt x="524" y="424"/>
                  <a:pt x="524" y="425"/>
                </a:cubicBezTo>
                <a:cubicBezTo>
                  <a:pt x="528" y="425"/>
                  <a:pt x="528" y="425"/>
                  <a:pt x="528" y="425"/>
                </a:cubicBezTo>
                <a:cubicBezTo>
                  <a:pt x="529" y="426"/>
                  <a:pt x="529" y="427"/>
                  <a:pt x="529" y="428"/>
                </a:cubicBezTo>
                <a:cubicBezTo>
                  <a:pt x="528" y="429"/>
                  <a:pt x="528" y="429"/>
                  <a:pt x="527" y="430"/>
                </a:cubicBezTo>
                <a:cubicBezTo>
                  <a:pt x="514" y="430"/>
                  <a:pt x="514" y="430"/>
                  <a:pt x="514" y="430"/>
                </a:cubicBezTo>
                <a:cubicBezTo>
                  <a:pt x="514" y="430"/>
                  <a:pt x="514" y="429"/>
                  <a:pt x="514" y="429"/>
                </a:cubicBezTo>
                <a:cubicBezTo>
                  <a:pt x="514" y="428"/>
                  <a:pt x="514" y="427"/>
                  <a:pt x="514" y="425"/>
                </a:cubicBezTo>
                <a:moveTo>
                  <a:pt x="223" y="392"/>
                </a:moveTo>
                <a:cubicBezTo>
                  <a:pt x="223" y="393"/>
                  <a:pt x="223" y="394"/>
                  <a:pt x="223" y="395"/>
                </a:cubicBezTo>
                <a:cubicBezTo>
                  <a:pt x="223" y="395"/>
                  <a:pt x="223" y="395"/>
                  <a:pt x="223" y="396"/>
                </a:cubicBezTo>
                <a:cubicBezTo>
                  <a:pt x="222" y="397"/>
                  <a:pt x="223" y="397"/>
                  <a:pt x="223" y="398"/>
                </a:cubicBezTo>
                <a:cubicBezTo>
                  <a:pt x="223" y="399"/>
                  <a:pt x="222" y="398"/>
                  <a:pt x="221" y="399"/>
                </a:cubicBezTo>
                <a:cubicBezTo>
                  <a:pt x="221" y="398"/>
                  <a:pt x="221" y="398"/>
                  <a:pt x="221" y="398"/>
                </a:cubicBezTo>
                <a:cubicBezTo>
                  <a:pt x="221" y="397"/>
                  <a:pt x="221" y="397"/>
                  <a:pt x="221" y="397"/>
                </a:cubicBezTo>
                <a:cubicBezTo>
                  <a:pt x="220" y="396"/>
                  <a:pt x="220" y="396"/>
                  <a:pt x="220" y="395"/>
                </a:cubicBezTo>
                <a:cubicBezTo>
                  <a:pt x="220" y="395"/>
                  <a:pt x="220" y="395"/>
                  <a:pt x="221" y="395"/>
                </a:cubicBezTo>
                <a:cubicBezTo>
                  <a:pt x="221" y="395"/>
                  <a:pt x="221" y="395"/>
                  <a:pt x="221" y="396"/>
                </a:cubicBezTo>
                <a:cubicBezTo>
                  <a:pt x="222" y="395"/>
                  <a:pt x="221" y="393"/>
                  <a:pt x="222" y="392"/>
                </a:cubicBezTo>
                <a:cubicBezTo>
                  <a:pt x="221" y="392"/>
                  <a:pt x="221" y="392"/>
                  <a:pt x="220" y="392"/>
                </a:cubicBezTo>
                <a:cubicBezTo>
                  <a:pt x="220" y="392"/>
                  <a:pt x="220" y="391"/>
                  <a:pt x="220" y="391"/>
                </a:cubicBezTo>
                <a:cubicBezTo>
                  <a:pt x="220" y="390"/>
                  <a:pt x="222" y="389"/>
                  <a:pt x="220" y="388"/>
                </a:cubicBezTo>
                <a:cubicBezTo>
                  <a:pt x="220" y="388"/>
                  <a:pt x="220" y="387"/>
                  <a:pt x="220" y="387"/>
                </a:cubicBezTo>
                <a:cubicBezTo>
                  <a:pt x="221" y="386"/>
                  <a:pt x="223" y="385"/>
                  <a:pt x="225" y="385"/>
                </a:cubicBezTo>
                <a:cubicBezTo>
                  <a:pt x="226" y="385"/>
                  <a:pt x="227" y="385"/>
                  <a:pt x="228" y="385"/>
                </a:cubicBezTo>
                <a:cubicBezTo>
                  <a:pt x="230" y="386"/>
                  <a:pt x="231" y="388"/>
                  <a:pt x="233" y="388"/>
                </a:cubicBezTo>
                <a:cubicBezTo>
                  <a:pt x="233" y="389"/>
                  <a:pt x="233" y="391"/>
                  <a:pt x="233" y="392"/>
                </a:cubicBezTo>
                <a:cubicBezTo>
                  <a:pt x="233" y="392"/>
                  <a:pt x="233" y="393"/>
                  <a:pt x="234" y="393"/>
                </a:cubicBezTo>
                <a:cubicBezTo>
                  <a:pt x="234" y="393"/>
                  <a:pt x="234" y="394"/>
                  <a:pt x="234" y="394"/>
                </a:cubicBezTo>
                <a:cubicBezTo>
                  <a:pt x="234" y="395"/>
                  <a:pt x="233" y="395"/>
                  <a:pt x="232" y="394"/>
                </a:cubicBezTo>
                <a:cubicBezTo>
                  <a:pt x="232" y="394"/>
                  <a:pt x="232" y="394"/>
                  <a:pt x="231" y="394"/>
                </a:cubicBezTo>
                <a:cubicBezTo>
                  <a:pt x="230" y="395"/>
                  <a:pt x="229" y="395"/>
                  <a:pt x="227" y="395"/>
                </a:cubicBezTo>
                <a:cubicBezTo>
                  <a:pt x="228" y="394"/>
                  <a:pt x="228" y="394"/>
                  <a:pt x="228" y="393"/>
                </a:cubicBezTo>
                <a:cubicBezTo>
                  <a:pt x="227" y="393"/>
                  <a:pt x="227" y="392"/>
                  <a:pt x="226" y="391"/>
                </a:cubicBezTo>
                <a:cubicBezTo>
                  <a:pt x="224" y="391"/>
                  <a:pt x="224" y="391"/>
                  <a:pt x="224" y="391"/>
                </a:cubicBezTo>
                <a:cubicBezTo>
                  <a:pt x="224" y="390"/>
                  <a:pt x="224" y="390"/>
                  <a:pt x="223" y="390"/>
                </a:cubicBezTo>
                <a:cubicBezTo>
                  <a:pt x="223" y="390"/>
                  <a:pt x="223" y="390"/>
                  <a:pt x="223" y="391"/>
                </a:cubicBezTo>
                <a:cubicBezTo>
                  <a:pt x="222" y="391"/>
                  <a:pt x="223" y="392"/>
                  <a:pt x="223" y="392"/>
                </a:cubicBezTo>
                <a:moveTo>
                  <a:pt x="577" y="370"/>
                </a:moveTo>
                <a:cubicBezTo>
                  <a:pt x="577" y="370"/>
                  <a:pt x="577" y="370"/>
                  <a:pt x="577" y="370"/>
                </a:cubicBezTo>
                <a:cubicBezTo>
                  <a:pt x="578" y="369"/>
                  <a:pt x="580" y="369"/>
                  <a:pt x="581" y="369"/>
                </a:cubicBezTo>
                <a:cubicBezTo>
                  <a:pt x="581" y="369"/>
                  <a:pt x="581" y="370"/>
                  <a:pt x="581" y="370"/>
                </a:cubicBezTo>
                <a:cubicBezTo>
                  <a:pt x="581" y="370"/>
                  <a:pt x="581" y="371"/>
                  <a:pt x="581" y="371"/>
                </a:cubicBezTo>
                <a:cubicBezTo>
                  <a:pt x="582" y="371"/>
                  <a:pt x="582" y="371"/>
                  <a:pt x="582" y="370"/>
                </a:cubicBezTo>
                <a:cubicBezTo>
                  <a:pt x="582" y="370"/>
                  <a:pt x="582" y="369"/>
                  <a:pt x="583" y="369"/>
                </a:cubicBezTo>
                <a:cubicBezTo>
                  <a:pt x="583" y="368"/>
                  <a:pt x="584" y="368"/>
                  <a:pt x="584" y="368"/>
                </a:cubicBezTo>
                <a:cubicBezTo>
                  <a:pt x="585" y="369"/>
                  <a:pt x="586" y="369"/>
                  <a:pt x="587" y="369"/>
                </a:cubicBezTo>
                <a:cubicBezTo>
                  <a:pt x="587" y="369"/>
                  <a:pt x="588" y="370"/>
                  <a:pt x="589" y="370"/>
                </a:cubicBezTo>
                <a:cubicBezTo>
                  <a:pt x="589" y="371"/>
                  <a:pt x="589" y="371"/>
                  <a:pt x="590" y="371"/>
                </a:cubicBezTo>
                <a:cubicBezTo>
                  <a:pt x="590" y="371"/>
                  <a:pt x="590" y="371"/>
                  <a:pt x="590" y="371"/>
                </a:cubicBezTo>
                <a:cubicBezTo>
                  <a:pt x="590" y="372"/>
                  <a:pt x="590" y="372"/>
                  <a:pt x="590" y="372"/>
                </a:cubicBezTo>
                <a:cubicBezTo>
                  <a:pt x="591" y="372"/>
                  <a:pt x="592" y="373"/>
                  <a:pt x="593" y="373"/>
                </a:cubicBezTo>
                <a:cubicBezTo>
                  <a:pt x="593" y="373"/>
                  <a:pt x="594" y="372"/>
                  <a:pt x="594" y="372"/>
                </a:cubicBezTo>
                <a:cubicBezTo>
                  <a:pt x="594" y="371"/>
                  <a:pt x="595" y="371"/>
                  <a:pt x="595" y="371"/>
                </a:cubicBezTo>
                <a:cubicBezTo>
                  <a:pt x="595" y="371"/>
                  <a:pt x="596" y="371"/>
                  <a:pt x="596" y="371"/>
                </a:cubicBezTo>
                <a:cubicBezTo>
                  <a:pt x="596" y="371"/>
                  <a:pt x="596" y="372"/>
                  <a:pt x="597" y="372"/>
                </a:cubicBezTo>
                <a:cubicBezTo>
                  <a:pt x="598" y="371"/>
                  <a:pt x="598" y="370"/>
                  <a:pt x="599" y="369"/>
                </a:cubicBezTo>
                <a:cubicBezTo>
                  <a:pt x="600" y="369"/>
                  <a:pt x="600" y="369"/>
                  <a:pt x="600" y="369"/>
                </a:cubicBezTo>
                <a:cubicBezTo>
                  <a:pt x="601" y="369"/>
                  <a:pt x="601" y="370"/>
                  <a:pt x="601" y="370"/>
                </a:cubicBezTo>
                <a:cubicBezTo>
                  <a:pt x="601" y="372"/>
                  <a:pt x="601" y="373"/>
                  <a:pt x="601" y="374"/>
                </a:cubicBezTo>
                <a:cubicBezTo>
                  <a:pt x="601" y="375"/>
                  <a:pt x="600" y="375"/>
                  <a:pt x="599" y="376"/>
                </a:cubicBezTo>
                <a:cubicBezTo>
                  <a:pt x="598" y="376"/>
                  <a:pt x="597" y="376"/>
                  <a:pt x="595" y="376"/>
                </a:cubicBezTo>
                <a:cubicBezTo>
                  <a:pt x="595" y="376"/>
                  <a:pt x="595" y="376"/>
                  <a:pt x="594" y="375"/>
                </a:cubicBezTo>
                <a:cubicBezTo>
                  <a:pt x="594" y="375"/>
                  <a:pt x="593" y="375"/>
                  <a:pt x="592" y="375"/>
                </a:cubicBezTo>
                <a:cubicBezTo>
                  <a:pt x="590" y="377"/>
                  <a:pt x="588" y="375"/>
                  <a:pt x="586" y="376"/>
                </a:cubicBezTo>
                <a:cubicBezTo>
                  <a:pt x="586" y="375"/>
                  <a:pt x="586" y="374"/>
                  <a:pt x="585" y="374"/>
                </a:cubicBezTo>
                <a:cubicBezTo>
                  <a:pt x="585" y="375"/>
                  <a:pt x="584" y="375"/>
                  <a:pt x="583" y="375"/>
                </a:cubicBezTo>
                <a:cubicBezTo>
                  <a:pt x="583" y="375"/>
                  <a:pt x="583" y="374"/>
                  <a:pt x="583" y="374"/>
                </a:cubicBezTo>
                <a:cubicBezTo>
                  <a:pt x="582" y="374"/>
                  <a:pt x="582" y="374"/>
                  <a:pt x="581" y="373"/>
                </a:cubicBezTo>
                <a:cubicBezTo>
                  <a:pt x="581" y="373"/>
                  <a:pt x="582" y="373"/>
                  <a:pt x="582" y="372"/>
                </a:cubicBezTo>
                <a:cubicBezTo>
                  <a:pt x="581" y="372"/>
                  <a:pt x="580" y="371"/>
                  <a:pt x="579" y="371"/>
                </a:cubicBezTo>
                <a:cubicBezTo>
                  <a:pt x="579" y="371"/>
                  <a:pt x="579" y="370"/>
                  <a:pt x="579" y="370"/>
                </a:cubicBezTo>
                <a:cubicBezTo>
                  <a:pt x="578" y="370"/>
                  <a:pt x="578" y="370"/>
                  <a:pt x="577" y="370"/>
                </a:cubicBezTo>
                <a:moveTo>
                  <a:pt x="217" y="447"/>
                </a:moveTo>
                <a:cubicBezTo>
                  <a:pt x="216" y="445"/>
                  <a:pt x="215" y="443"/>
                  <a:pt x="217" y="440"/>
                </a:cubicBezTo>
                <a:cubicBezTo>
                  <a:pt x="221" y="440"/>
                  <a:pt x="225" y="440"/>
                  <a:pt x="229" y="440"/>
                </a:cubicBezTo>
                <a:cubicBezTo>
                  <a:pt x="230" y="440"/>
                  <a:pt x="230" y="441"/>
                  <a:pt x="230" y="441"/>
                </a:cubicBezTo>
                <a:cubicBezTo>
                  <a:pt x="230" y="442"/>
                  <a:pt x="229" y="442"/>
                  <a:pt x="230" y="443"/>
                </a:cubicBezTo>
                <a:cubicBezTo>
                  <a:pt x="230" y="443"/>
                  <a:pt x="230" y="444"/>
                  <a:pt x="230" y="445"/>
                </a:cubicBezTo>
                <a:cubicBezTo>
                  <a:pt x="230" y="445"/>
                  <a:pt x="232" y="445"/>
                  <a:pt x="231" y="446"/>
                </a:cubicBezTo>
                <a:cubicBezTo>
                  <a:pt x="229" y="447"/>
                  <a:pt x="229" y="447"/>
                  <a:pt x="228" y="446"/>
                </a:cubicBezTo>
                <a:cubicBezTo>
                  <a:pt x="227" y="446"/>
                  <a:pt x="227" y="446"/>
                  <a:pt x="226" y="446"/>
                </a:cubicBezTo>
                <a:cubicBezTo>
                  <a:pt x="225" y="446"/>
                  <a:pt x="225" y="447"/>
                  <a:pt x="223" y="447"/>
                </a:cubicBezTo>
                <a:cubicBezTo>
                  <a:pt x="222" y="447"/>
                  <a:pt x="222" y="447"/>
                  <a:pt x="221" y="447"/>
                </a:cubicBezTo>
                <a:cubicBezTo>
                  <a:pt x="219" y="447"/>
                  <a:pt x="218" y="447"/>
                  <a:pt x="217" y="447"/>
                </a:cubicBezTo>
                <a:moveTo>
                  <a:pt x="229" y="444"/>
                </a:moveTo>
                <a:cubicBezTo>
                  <a:pt x="228" y="444"/>
                  <a:pt x="228" y="444"/>
                  <a:pt x="228" y="445"/>
                </a:cubicBezTo>
                <a:cubicBezTo>
                  <a:pt x="228" y="445"/>
                  <a:pt x="229" y="445"/>
                  <a:pt x="229" y="445"/>
                </a:cubicBezTo>
                <a:cubicBezTo>
                  <a:pt x="229" y="445"/>
                  <a:pt x="229" y="445"/>
                  <a:pt x="229" y="445"/>
                </a:cubicBezTo>
                <a:cubicBezTo>
                  <a:pt x="229" y="444"/>
                  <a:pt x="229" y="444"/>
                  <a:pt x="229" y="444"/>
                </a:cubicBezTo>
                <a:moveTo>
                  <a:pt x="303" y="424"/>
                </a:moveTo>
                <a:cubicBezTo>
                  <a:pt x="311" y="424"/>
                  <a:pt x="311" y="424"/>
                  <a:pt x="311" y="424"/>
                </a:cubicBezTo>
                <a:cubicBezTo>
                  <a:pt x="312" y="425"/>
                  <a:pt x="312" y="426"/>
                  <a:pt x="312" y="426"/>
                </a:cubicBezTo>
                <a:cubicBezTo>
                  <a:pt x="313" y="427"/>
                  <a:pt x="313" y="427"/>
                  <a:pt x="312" y="428"/>
                </a:cubicBezTo>
                <a:cubicBezTo>
                  <a:pt x="312" y="428"/>
                  <a:pt x="312" y="429"/>
                  <a:pt x="311" y="430"/>
                </a:cubicBezTo>
                <a:cubicBezTo>
                  <a:pt x="298" y="430"/>
                  <a:pt x="298" y="430"/>
                  <a:pt x="298" y="430"/>
                </a:cubicBezTo>
                <a:cubicBezTo>
                  <a:pt x="297" y="428"/>
                  <a:pt x="297" y="427"/>
                  <a:pt x="298" y="426"/>
                </a:cubicBezTo>
                <a:cubicBezTo>
                  <a:pt x="298" y="426"/>
                  <a:pt x="297" y="426"/>
                  <a:pt x="297" y="426"/>
                </a:cubicBezTo>
                <a:cubicBezTo>
                  <a:pt x="296" y="425"/>
                  <a:pt x="296" y="425"/>
                  <a:pt x="296" y="424"/>
                </a:cubicBezTo>
                <a:cubicBezTo>
                  <a:pt x="297" y="423"/>
                  <a:pt x="298" y="423"/>
                  <a:pt x="298" y="423"/>
                </a:cubicBezTo>
                <a:cubicBezTo>
                  <a:pt x="298" y="424"/>
                  <a:pt x="299" y="424"/>
                  <a:pt x="300" y="425"/>
                </a:cubicBezTo>
                <a:cubicBezTo>
                  <a:pt x="301" y="425"/>
                  <a:pt x="302" y="426"/>
                  <a:pt x="304" y="426"/>
                </a:cubicBezTo>
                <a:cubicBezTo>
                  <a:pt x="304" y="426"/>
                  <a:pt x="304" y="426"/>
                  <a:pt x="304" y="426"/>
                </a:cubicBezTo>
                <a:cubicBezTo>
                  <a:pt x="304" y="425"/>
                  <a:pt x="303" y="425"/>
                  <a:pt x="303" y="424"/>
                </a:cubicBezTo>
                <a:moveTo>
                  <a:pt x="579" y="371"/>
                </a:moveTo>
                <a:cubicBezTo>
                  <a:pt x="579" y="372"/>
                  <a:pt x="578" y="372"/>
                  <a:pt x="578" y="373"/>
                </a:cubicBezTo>
                <a:cubicBezTo>
                  <a:pt x="579" y="373"/>
                  <a:pt x="580" y="374"/>
                  <a:pt x="579" y="375"/>
                </a:cubicBezTo>
                <a:cubicBezTo>
                  <a:pt x="577" y="374"/>
                  <a:pt x="577" y="374"/>
                  <a:pt x="576" y="375"/>
                </a:cubicBezTo>
                <a:cubicBezTo>
                  <a:pt x="575" y="375"/>
                  <a:pt x="575" y="375"/>
                  <a:pt x="574" y="374"/>
                </a:cubicBezTo>
                <a:cubicBezTo>
                  <a:pt x="574" y="374"/>
                  <a:pt x="575" y="374"/>
                  <a:pt x="575" y="373"/>
                </a:cubicBezTo>
                <a:cubicBezTo>
                  <a:pt x="575" y="373"/>
                  <a:pt x="575" y="373"/>
                  <a:pt x="575" y="372"/>
                </a:cubicBezTo>
                <a:cubicBezTo>
                  <a:pt x="575" y="372"/>
                  <a:pt x="575" y="372"/>
                  <a:pt x="576" y="372"/>
                </a:cubicBezTo>
                <a:cubicBezTo>
                  <a:pt x="576" y="371"/>
                  <a:pt x="575" y="371"/>
                  <a:pt x="575" y="372"/>
                </a:cubicBezTo>
                <a:cubicBezTo>
                  <a:pt x="575" y="372"/>
                  <a:pt x="575" y="372"/>
                  <a:pt x="575" y="372"/>
                </a:cubicBezTo>
                <a:cubicBezTo>
                  <a:pt x="575" y="372"/>
                  <a:pt x="576" y="372"/>
                  <a:pt x="576" y="372"/>
                </a:cubicBezTo>
                <a:cubicBezTo>
                  <a:pt x="576" y="372"/>
                  <a:pt x="576" y="372"/>
                  <a:pt x="576" y="371"/>
                </a:cubicBezTo>
                <a:cubicBezTo>
                  <a:pt x="576" y="371"/>
                  <a:pt x="576" y="371"/>
                  <a:pt x="576" y="372"/>
                </a:cubicBezTo>
                <a:cubicBezTo>
                  <a:pt x="574" y="372"/>
                  <a:pt x="574" y="371"/>
                  <a:pt x="574" y="371"/>
                </a:cubicBezTo>
                <a:cubicBezTo>
                  <a:pt x="574" y="370"/>
                  <a:pt x="575" y="370"/>
                  <a:pt x="575" y="370"/>
                </a:cubicBezTo>
                <a:cubicBezTo>
                  <a:pt x="576" y="370"/>
                  <a:pt x="577" y="370"/>
                  <a:pt x="577" y="370"/>
                </a:cubicBezTo>
                <a:cubicBezTo>
                  <a:pt x="577" y="370"/>
                  <a:pt x="578" y="371"/>
                  <a:pt x="578" y="371"/>
                </a:cubicBezTo>
                <a:cubicBezTo>
                  <a:pt x="578" y="371"/>
                  <a:pt x="579" y="371"/>
                  <a:pt x="579" y="371"/>
                </a:cubicBezTo>
                <a:moveTo>
                  <a:pt x="290" y="424"/>
                </a:moveTo>
                <a:cubicBezTo>
                  <a:pt x="289" y="423"/>
                  <a:pt x="291" y="421"/>
                  <a:pt x="289" y="421"/>
                </a:cubicBezTo>
                <a:cubicBezTo>
                  <a:pt x="289" y="420"/>
                  <a:pt x="290" y="420"/>
                  <a:pt x="290" y="419"/>
                </a:cubicBezTo>
                <a:cubicBezTo>
                  <a:pt x="291" y="420"/>
                  <a:pt x="292" y="420"/>
                  <a:pt x="292" y="421"/>
                </a:cubicBezTo>
                <a:cubicBezTo>
                  <a:pt x="292" y="422"/>
                  <a:pt x="292" y="422"/>
                  <a:pt x="293" y="423"/>
                </a:cubicBezTo>
                <a:cubicBezTo>
                  <a:pt x="293" y="423"/>
                  <a:pt x="292" y="424"/>
                  <a:pt x="292" y="424"/>
                </a:cubicBezTo>
                <a:cubicBezTo>
                  <a:pt x="291" y="424"/>
                  <a:pt x="291" y="424"/>
                  <a:pt x="290" y="424"/>
                </a:cubicBezTo>
                <a:moveTo>
                  <a:pt x="367" y="471"/>
                </a:moveTo>
                <a:cubicBezTo>
                  <a:pt x="367" y="471"/>
                  <a:pt x="368" y="470"/>
                  <a:pt x="368" y="470"/>
                </a:cubicBezTo>
                <a:cubicBezTo>
                  <a:pt x="369" y="470"/>
                  <a:pt x="369" y="470"/>
                  <a:pt x="370" y="471"/>
                </a:cubicBezTo>
                <a:cubicBezTo>
                  <a:pt x="369" y="472"/>
                  <a:pt x="370" y="472"/>
                  <a:pt x="370" y="473"/>
                </a:cubicBezTo>
                <a:cubicBezTo>
                  <a:pt x="370" y="474"/>
                  <a:pt x="370" y="474"/>
                  <a:pt x="370" y="474"/>
                </a:cubicBezTo>
                <a:cubicBezTo>
                  <a:pt x="370" y="474"/>
                  <a:pt x="369" y="475"/>
                  <a:pt x="369" y="474"/>
                </a:cubicBezTo>
                <a:cubicBezTo>
                  <a:pt x="369" y="474"/>
                  <a:pt x="368" y="473"/>
                  <a:pt x="368" y="472"/>
                </a:cubicBezTo>
                <a:cubicBezTo>
                  <a:pt x="367" y="472"/>
                  <a:pt x="367" y="471"/>
                  <a:pt x="367" y="471"/>
                </a:cubicBezTo>
                <a:moveTo>
                  <a:pt x="416" y="252"/>
                </a:moveTo>
                <a:cubicBezTo>
                  <a:pt x="417" y="252"/>
                  <a:pt x="418" y="251"/>
                  <a:pt x="419" y="252"/>
                </a:cubicBezTo>
                <a:cubicBezTo>
                  <a:pt x="419" y="253"/>
                  <a:pt x="418" y="254"/>
                  <a:pt x="420" y="255"/>
                </a:cubicBezTo>
                <a:cubicBezTo>
                  <a:pt x="420" y="255"/>
                  <a:pt x="420" y="256"/>
                  <a:pt x="420" y="256"/>
                </a:cubicBezTo>
                <a:cubicBezTo>
                  <a:pt x="418" y="256"/>
                  <a:pt x="417" y="254"/>
                  <a:pt x="416" y="253"/>
                </a:cubicBezTo>
                <a:cubicBezTo>
                  <a:pt x="416" y="253"/>
                  <a:pt x="416" y="252"/>
                  <a:pt x="416" y="252"/>
                </a:cubicBezTo>
                <a:moveTo>
                  <a:pt x="375" y="475"/>
                </a:moveTo>
                <a:cubicBezTo>
                  <a:pt x="378" y="475"/>
                  <a:pt x="378" y="475"/>
                  <a:pt x="378" y="475"/>
                </a:cubicBezTo>
                <a:cubicBezTo>
                  <a:pt x="379" y="476"/>
                  <a:pt x="381" y="477"/>
                  <a:pt x="380" y="478"/>
                </a:cubicBezTo>
                <a:cubicBezTo>
                  <a:pt x="378" y="477"/>
                  <a:pt x="378" y="477"/>
                  <a:pt x="377" y="478"/>
                </a:cubicBezTo>
                <a:cubicBezTo>
                  <a:pt x="376" y="477"/>
                  <a:pt x="376" y="476"/>
                  <a:pt x="375" y="475"/>
                </a:cubicBezTo>
                <a:moveTo>
                  <a:pt x="280" y="425"/>
                </a:moveTo>
                <a:cubicBezTo>
                  <a:pt x="280" y="426"/>
                  <a:pt x="280" y="427"/>
                  <a:pt x="282" y="427"/>
                </a:cubicBezTo>
                <a:cubicBezTo>
                  <a:pt x="282" y="427"/>
                  <a:pt x="283" y="428"/>
                  <a:pt x="283" y="428"/>
                </a:cubicBezTo>
                <a:cubicBezTo>
                  <a:pt x="283" y="429"/>
                  <a:pt x="283" y="429"/>
                  <a:pt x="283" y="429"/>
                </a:cubicBezTo>
                <a:cubicBezTo>
                  <a:pt x="283" y="430"/>
                  <a:pt x="283" y="430"/>
                  <a:pt x="283" y="430"/>
                </a:cubicBezTo>
                <a:cubicBezTo>
                  <a:pt x="282" y="429"/>
                  <a:pt x="281" y="429"/>
                  <a:pt x="281" y="429"/>
                </a:cubicBezTo>
                <a:cubicBezTo>
                  <a:pt x="280" y="428"/>
                  <a:pt x="279" y="428"/>
                  <a:pt x="279" y="427"/>
                </a:cubicBezTo>
                <a:cubicBezTo>
                  <a:pt x="280" y="427"/>
                  <a:pt x="279" y="426"/>
                  <a:pt x="280" y="425"/>
                </a:cubicBezTo>
                <a:cubicBezTo>
                  <a:pt x="280" y="425"/>
                  <a:pt x="280" y="425"/>
                  <a:pt x="280" y="425"/>
                </a:cubicBezTo>
                <a:moveTo>
                  <a:pt x="290" y="427"/>
                </a:moveTo>
                <a:cubicBezTo>
                  <a:pt x="289" y="427"/>
                  <a:pt x="289" y="427"/>
                  <a:pt x="290" y="429"/>
                </a:cubicBezTo>
                <a:cubicBezTo>
                  <a:pt x="289" y="429"/>
                  <a:pt x="287" y="429"/>
                  <a:pt x="286" y="429"/>
                </a:cubicBezTo>
                <a:cubicBezTo>
                  <a:pt x="287" y="428"/>
                  <a:pt x="287" y="427"/>
                  <a:pt x="288" y="427"/>
                </a:cubicBezTo>
                <a:cubicBezTo>
                  <a:pt x="289" y="425"/>
                  <a:pt x="289" y="425"/>
                  <a:pt x="290" y="427"/>
                </a:cubicBezTo>
                <a:moveTo>
                  <a:pt x="371" y="476"/>
                </a:moveTo>
                <a:cubicBezTo>
                  <a:pt x="372" y="477"/>
                  <a:pt x="372" y="477"/>
                  <a:pt x="372" y="478"/>
                </a:cubicBezTo>
                <a:cubicBezTo>
                  <a:pt x="372" y="478"/>
                  <a:pt x="371" y="479"/>
                  <a:pt x="371" y="479"/>
                </a:cubicBezTo>
                <a:cubicBezTo>
                  <a:pt x="370" y="479"/>
                  <a:pt x="369" y="479"/>
                  <a:pt x="368" y="479"/>
                </a:cubicBezTo>
                <a:cubicBezTo>
                  <a:pt x="368" y="477"/>
                  <a:pt x="370" y="478"/>
                  <a:pt x="371" y="476"/>
                </a:cubicBezTo>
                <a:moveTo>
                  <a:pt x="412" y="486"/>
                </a:moveTo>
                <a:cubicBezTo>
                  <a:pt x="412" y="485"/>
                  <a:pt x="413" y="485"/>
                  <a:pt x="413" y="485"/>
                </a:cubicBezTo>
                <a:cubicBezTo>
                  <a:pt x="414" y="485"/>
                  <a:pt x="414" y="486"/>
                  <a:pt x="415" y="486"/>
                </a:cubicBezTo>
                <a:cubicBezTo>
                  <a:pt x="415" y="487"/>
                  <a:pt x="416" y="488"/>
                  <a:pt x="416" y="489"/>
                </a:cubicBezTo>
                <a:cubicBezTo>
                  <a:pt x="415" y="489"/>
                  <a:pt x="415" y="489"/>
                  <a:pt x="414" y="489"/>
                </a:cubicBezTo>
                <a:cubicBezTo>
                  <a:pt x="413" y="489"/>
                  <a:pt x="413" y="488"/>
                  <a:pt x="413" y="488"/>
                </a:cubicBezTo>
                <a:cubicBezTo>
                  <a:pt x="413" y="488"/>
                  <a:pt x="414" y="488"/>
                  <a:pt x="414" y="487"/>
                </a:cubicBezTo>
                <a:cubicBezTo>
                  <a:pt x="414" y="487"/>
                  <a:pt x="414" y="487"/>
                  <a:pt x="413" y="487"/>
                </a:cubicBezTo>
                <a:cubicBezTo>
                  <a:pt x="413" y="486"/>
                  <a:pt x="413" y="486"/>
                  <a:pt x="412" y="486"/>
                </a:cubicBezTo>
                <a:moveTo>
                  <a:pt x="375" y="475"/>
                </a:moveTo>
                <a:cubicBezTo>
                  <a:pt x="374" y="475"/>
                  <a:pt x="374" y="475"/>
                  <a:pt x="373" y="475"/>
                </a:cubicBezTo>
                <a:cubicBezTo>
                  <a:pt x="372" y="475"/>
                  <a:pt x="372" y="475"/>
                  <a:pt x="371" y="475"/>
                </a:cubicBezTo>
                <a:cubicBezTo>
                  <a:pt x="371" y="474"/>
                  <a:pt x="372" y="474"/>
                  <a:pt x="372" y="473"/>
                </a:cubicBezTo>
                <a:cubicBezTo>
                  <a:pt x="372" y="473"/>
                  <a:pt x="373" y="473"/>
                  <a:pt x="373" y="473"/>
                </a:cubicBezTo>
                <a:cubicBezTo>
                  <a:pt x="374" y="474"/>
                  <a:pt x="375" y="474"/>
                  <a:pt x="375" y="475"/>
                </a:cubicBezTo>
                <a:moveTo>
                  <a:pt x="589" y="370"/>
                </a:moveTo>
                <a:cubicBezTo>
                  <a:pt x="589" y="370"/>
                  <a:pt x="589" y="369"/>
                  <a:pt x="589" y="369"/>
                </a:cubicBezTo>
                <a:cubicBezTo>
                  <a:pt x="590" y="369"/>
                  <a:pt x="591" y="369"/>
                  <a:pt x="592" y="369"/>
                </a:cubicBezTo>
                <a:cubicBezTo>
                  <a:pt x="592" y="371"/>
                  <a:pt x="591" y="371"/>
                  <a:pt x="590" y="371"/>
                </a:cubicBezTo>
                <a:cubicBezTo>
                  <a:pt x="590" y="370"/>
                  <a:pt x="589" y="370"/>
                  <a:pt x="589" y="370"/>
                </a:cubicBezTo>
                <a:moveTo>
                  <a:pt x="464" y="355"/>
                </a:moveTo>
                <a:cubicBezTo>
                  <a:pt x="465" y="354"/>
                  <a:pt x="465" y="354"/>
                  <a:pt x="466" y="353"/>
                </a:cubicBezTo>
                <a:cubicBezTo>
                  <a:pt x="466" y="353"/>
                  <a:pt x="466" y="353"/>
                  <a:pt x="466" y="354"/>
                </a:cubicBezTo>
                <a:cubicBezTo>
                  <a:pt x="466" y="354"/>
                  <a:pt x="466" y="355"/>
                  <a:pt x="466" y="356"/>
                </a:cubicBezTo>
                <a:cubicBezTo>
                  <a:pt x="466" y="355"/>
                  <a:pt x="465" y="355"/>
                  <a:pt x="464" y="355"/>
                </a:cubicBezTo>
                <a:moveTo>
                  <a:pt x="288" y="371"/>
                </a:moveTo>
                <a:cubicBezTo>
                  <a:pt x="288" y="371"/>
                  <a:pt x="288" y="371"/>
                  <a:pt x="288" y="371"/>
                </a:cubicBezTo>
                <a:cubicBezTo>
                  <a:pt x="288" y="369"/>
                  <a:pt x="288" y="369"/>
                  <a:pt x="289" y="369"/>
                </a:cubicBezTo>
                <a:cubicBezTo>
                  <a:pt x="290" y="369"/>
                  <a:pt x="291" y="369"/>
                  <a:pt x="291" y="370"/>
                </a:cubicBezTo>
                <a:cubicBezTo>
                  <a:pt x="290" y="370"/>
                  <a:pt x="290" y="370"/>
                  <a:pt x="290" y="370"/>
                </a:cubicBezTo>
                <a:cubicBezTo>
                  <a:pt x="289" y="370"/>
                  <a:pt x="289" y="371"/>
                  <a:pt x="289" y="371"/>
                </a:cubicBezTo>
                <a:moveTo>
                  <a:pt x="423" y="255"/>
                </a:moveTo>
                <a:cubicBezTo>
                  <a:pt x="421" y="255"/>
                  <a:pt x="421" y="255"/>
                  <a:pt x="421" y="254"/>
                </a:cubicBezTo>
                <a:cubicBezTo>
                  <a:pt x="422" y="254"/>
                  <a:pt x="422" y="254"/>
                  <a:pt x="423" y="255"/>
                </a:cubicBezTo>
                <a:moveTo>
                  <a:pt x="573" y="440"/>
                </a:moveTo>
                <a:cubicBezTo>
                  <a:pt x="573" y="440"/>
                  <a:pt x="574" y="440"/>
                  <a:pt x="574" y="441"/>
                </a:cubicBezTo>
                <a:cubicBezTo>
                  <a:pt x="574" y="441"/>
                  <a:pt x="574" y="441"/>
                  <a:pt x="574" y="441"/>
                </a:cubicBezTo>
                <a:cubicBezTo>
                  <a:pt x="574" y="441"/>
                  <a:pt x="572" y="441"/>
                  <a:pt x="572" y="441"/>
                </a:cubicBezTo>
                <a:cubicBezTo>
                  <a:pt x="572" y="441"/>
                  <a:pt x="572" y="441"/>
                  <a:pt x="572" y="441"/>
                </a:cubicBezTo>
                <a:cubicBezTo>
                  <a:pt x="572" y="440"/>
                  <a:pt x="573" y="440"/>
                  <a:pt x="573" y="440"/>
                </a:cubicBezTo>
                <a:moveTo>
                  <a:pt x="564" y="370"/>
                </a:moveTo>
                <a:cubicBezTo>
                  <a:pt x="566" y="369"/>
                  <a:pt x="567" y="369"/>
                  <a:pt x="568" y="370"/>
                </a:cubicBezTo>
                <a:cubicBezTo>
                  <a:pt x="567" y="371"/>
                  <a:pt x="566" y="370"/>
                  <a:pt x="564" y="370"/>
                </a:cubicBezTo>
                <a:moveTo>
                  <a:pt x="573" y="371"/>
                </a:moveTo>
                <a:cubicBezTo>
                  <a:pt x="573" y="371"/>
                  <a:pt x="574" y="371"/>
                  <a:pt x="573" y="371"/>
                </a:cubicBezTo>
                <a:cubicBezTo>
                  <a:pt x="573" y="372"/>
                  <a:pt x="573" y="372"/>
                  <a:pt x="573" y="372"/>
                </a:cubicBezTo>
                <a:cubicBezTo>
                  <a:pt x="573" y="372"/>
                  <a:pt x="573" y="372"/>
                  <a:pt x="573" y="371"/>
                </a:cubicBezTo>
                <a:cubicBezTo>
                  <a:pt x="572" y="371"/>
                  <a:pt x="572" y="370"/>
                  <a:pt x="573" y="370"/>
                </a:cubicBezTo>
                <a:cubicBezTo>
                  <a:pt x="573" y="370"/>
                  <a:pt x="573" y="369"/>
                  <a:pt x="573" y="369"/>
                </a:cubicBezTo>
                <a:cubicBezTo>
                  <a:pt x="573" y="369"/>
                  <a:pt x="573" y="369"/>
                  <a:pt x="573" y="370"/>
                </a:cubicBezTo>
                <a:cubicBezTo>
                  <a:pt x="573" y="370"/>
                  <a:pt x="573" y="370"/>
                  <a:pt x="573" y="371"/>
                </a:cubicBezTo>
                <a:moveTo>
                  <a:pt x="572" y="446"/>
                </a:moveTo>
                <a:cubicBezTo>
                  <a:pt x="572" y="446"/>
                  <a:pt x="571" y="446"/>
                  <a:pt x="571" y="446"/>
                </a:cubicBezTo>
                <a:cubicBezTo>
                  <a:pt x="571" y="446"/>
                  <a:pt x="571" y="445"/>
                  <a:pt x="571" y="445"/>
                </a:cubicBezTo>
                <a:cubicBezTo>
                  <a:pt x="571" y="445"/>
                  <a:pt x="573" y="445"/>
                  <a:pt x="573" y="445"/>
                </a:cubicBezTo>
                <a:cubicBezTo>
                  <a:pt x="573" y="445"/>
                  <a:pt x="573" y="446"/>
                  <a:pt x="573" y="446"/>
                </a:cubicBezTo>
                <a:cubicBezTo>
                  <a:pt x="573" y="446"/>
                  <a:pt x="572" y="446"/>
                  <a:pt x="572" y="446"/>
                </a:cubicBezTo>
                <a:moveTo>
                  <a:pt x="293" y="419"/>
                </a:moveTo>
                <a:cubicBezTo>
                  <a:pt x="293" y="419"/>
                  <a:pt x="294" y="420"/>
                  <a:pt x="294" y="421"/>
                </a:cubicBezTo>
                <a:cubicBezTo>
                  <a:pt x="294" y="421"/>
                  <a:pt x="293" y="421"/>
                  <a:pt x="293" y="421"/>
                </a:cubicBezTo>
                <a:cubicBezTo>
                  <a:pt x="293" y="421"/>
                  <a:pt x="292" y="420"/>
                  <a:pt x="292" y="420"/>
                </a:cubicBezTo>
                <a:cubicBezTo>
                  <a:pt x="292" y="420"/>
                  <a:pt x="292" y="420"/>
                  <a:pt x="292" y="420"/>
                </a:cubicBezTo>
                <a:cubicBezTo>
                  <a:pt x="292" y="420"/>
                  <a:pt x="292" y="419"/>
                  <a:pt x="293" y="419"/>
                </a:cubicBezTo>
                <a:moveTo>
                  <a:pt x="368" y="477"/>
                </a:moveTo>
                <a:cubicBezTo>
                  <a:pt x="367" y="477"/>
                  <a:pt x="367" y="477"/>
                  <a:pt x="366" y="477"/>
                </a:cubicBezTo>
                <a:cubicBezTo>
                  <a:pt x="366" y="477"/>
                  <a:pt x="366" y="477"/>
                  <a:pt x="366" y="476"/>
                </a:cubicBezTo>
                <a:cubicBezTo>
                  <a:pt x="366" y="476"/>
                  <a:pt x="366" y="476"/>
                  <a:pt x="366" y="476"/>
                </a:cubicBezTo>
                <a:cubicBezTo>
                  <a:pt x="366" y="476"/>
                  <a:pt x="366" y="476"/>
                  <a:pt x="367" y="476"/>
                </a:cubicBezTo>
                <a:cubicBezTo>
                  <a:pt x="367" y="476"/>
                  <a:pt x="367" y="476"/>
                  <a:pt x="367" y="476"/>
                </a:cubicBezTo>
                <a:cubicBezTo>
                  <a:pt x="367" y="477"/>
                  <a:pt x="368" y="477"/>
                  <a:pt x="368" y="477"/>
                </a:cubicBezTo>
                <a:moveTo>
                  <a:pt x="417" y="490"/>
                </a:moveTo>
                <a:cubicBezTo>
                  <a:pt x="419" y="490"/>
                  <a:pt x="419" y="490"/>
                  <a:pt x="418" y="491"/>
                </a:cubicBezTo>
                <a:cubicBezTo>
                  <a:pt x="418" y="491"/>
                  <a:pt x="417" y="491"/>
                  <a:pt x="417" y="490"/>
                </a:cubicBezTo>
                <a:moveTo>
                  <a:pt x="514" y="582"/>
                </a:moveTo>
                <a:cubicBezTo>
                  <a:pt x="513" y="583"/>
                  <a:pt x="512" y="583"/>
                  <a:pt x="512" y="582"/>
                </a:cubicBezTo>
                <a:cubicBezTo>
                  <a:pt x="512" y="582"/>
                  <a:pt x="512" y="582"/>
                  <a:pt x="512" y="582"/>
                </a:cubicBezTo>
                <a:cubicBezTo>
                  <a:pt x="512" y="581"/>
                  <a:pt x="513" y="581"/>
                  <a:pt x="514" y="582"/>
                </a:cubicBezTo>
                <a:cubicBezTo>
                  <a:pt x="514" y="582"/>
                  <a:pt x="514" y="582"/>
                  <a:pt x="514" y="582"/>
                </a:cubicBezTo>
                <a:moveTo>
                  <a:pt x="218" y="394"/>
                </a:moveTo>
                <a:cubicBezTo>
                  <a:pt x="218" y="393"/>
                  <a:pt x="218" y="393"/>
                  <a:pt x="218" y="392"/>
                </a:cubicBezTo>
                <a:cubicBezTo>
                  <a:pt x="219" y="393"/>
                  <a:pt x="219" y="393"/>
                  <a:pt x="218" y="394"/>
                </a:cubicBezTo>
                <a:moveTo>
                  <a:pt x="424" y="443"/>
                </a:moveTo>
                <a:cubicBezTo>
                  <a:pt x="424" y="443"/>
                  <a:pt x="424" y="443"/>
                  <a:pt x="424" y="443"/>
                </a:cubicBezTo>
                <a:cubicBezTo>
                  <a:pt x="423" y="444"/>
                  <a:pt x="423" y="444"/>
                  <a:pt x="423" y="444"/>
                </a:cubicBezTo>
                <a:cubicBezTo>
                  <a:pt x="423" y="444"/>
                  <a:pt x="423" y="444"/>
                  <a:pt x="423" y="443"/>
                </a:cubicBezTo>
                <a:cubicBezTo>
                  <a:pt x="423" y="443"/>
                  <a:pt x="423" y="443"/>
                  <a:pt x="423" y="442"/>
                </a:cubicBezTo>
                <a:cubicBezTo>
                  <a:pt x="423" y="442"/>
                  <a:pt x="423" y="442"/>
                  <a:pt x="423" y="442"/>
                </a:cubicBezTo>
                <a:cubicBezTo>
                  <a:pt x="424" y="442"/>
                  <a:pt x="424" y="442"/>
                  <a:pt x="424" y="443"/>
                </a:cubicBezTo>
                <a:moveTo>
                  <a:pt x="566" y="374"/>
                </a:moveTo>
                <a:cubicBezTo>
                  <a:pt x="564" y="374"/>
                  <a:pt x="564" y="374"/>
                  <a:pt x="564" y="374"/>
                </a:cubicBezTo>
                <a:cubicBezTo>
                  <a:pt x="564" y="373"/>
                  <a:pt x="564" y="373"/>
                  <a:pt x="564" y="373"/>
                </a:cubicBezTo>
                <a:cubicBezTo>
                  <a:pt x="564" y="373"/>
                  <a:pt x="565" y="373"/>
                  <a:pt x="565" y="373"/>
                </a:cubicBezTo>
                <a:cubicBezTo>
                  <a:pt x="566" y="373"/>
                  <a:pt x="566" y="374"/>
                  <a:pt x="566" y="374"/>
                </a:cubicBezTo>
                <a:moveTo>
                  <a:pt x="419" y="240"/>
                </a:moveTo>
                <a:cubicBezTo>
                  <a:pt x="418" y="240"/>
                  <a:pt x="418" y="240"/>
                  <a:pt x="417" y="240"/>
                </a:cubicBezTo>
                <a:cubicBezTo>
                  <a:pt x="418" y="239"/>
                  <a:pt x="418" y="239"/>
                  <a:pt x="419" y="240"/>
                </a:cubicBezTo>
                <a:moveTo>
                  <a:pt x="457" y="468"/>
                </a:moveTo>
                <a:cubicBezTo>
                  <a:pt x="457" y="467"/>
                  <a:pt x="457" y="467"/>
                  <a:pt x="457" y="466"/>
                </a:cubicBezTo>
                <a:cubicBezTo>
                  <a:pt x="458" y="467"/>
                  <a:pt x="458" y="467"/>
                  <a:pt x="457" y="468"/>
                </a:cubicBezTo>
                <a:moveTo>
                  <a:pt x="398" y="583"/>
                </a:moveTo>
                <a:cubicBezTo>
                  <a:pt x="398" y="583"/>
                  <a:pt x="397" y="583"/>
                  <a:pt x="397" y="583"/>
                </a:cubicBezTo>
                <a:cubicBezTo>
                  <a:pt x="397" y="583"/>
                  <a:pt x="397" y="583"/>
                  <a:pt x="398" y="583"/>
                </a:cubicBezTo>
                <a:cubicBezTo>
                  <a:pt x="398" y="582"/>
                  <a:pt x="398" y="582"/>
                  <a:pt x="398" y="583"/>
                </a:cubicBezTo>
                <a:cubicBezTo>
                  <a:pt x="398" y="583"/>
                  <a:pt x="398" y="583"/>
                  <a:pt x="398" y="583"/>
                </a:cubicBezTo>
                <a:moveTo>
                  <a:pt x="406" y="595"/>
                </a:moveTo>
                <a:cubicBezTo>
                  <a:pt x="405" y="595"/>
                  <a:pt x="405" y="596"/>
                  <a:pt x="405" y="596"/>
                </a:cubicBezTo>
                <a:cubicBezTo>
                  <a:pt x="405" y="596"/>
                  <a:pt x="405" y="595"/>
                  <a:pt x="405" y="595"/>
                </a:cubicBezTo>
                <a:cubicBezTo>
                  <a:pt x="405" y="595"/>
                  <a:pt x="405" y="595"/>
                  <a:pt x="405" y="595"/>
                </a:cubicBezTo>
                <a:cubicBezTo>
                  <a:pt x="405" y="595"/>
                  <a:pt x="405" y="595"/>
                  <a:pt x="406" y="595"/>
                </a:cubicBezTo>
                <a:moveTo>
                  <a:pt x="409" y="594"/>
                </a:moveTo>
                <a:cubicBezTo>
                  <a:pt x="409" y="594"/>
                  <a:pt x="409" y="595"/>
                  <a:pt x="409" y="595"/>
                </a:cubicBezTo>
                <a:cubicBezTo>
                  <a:pt x="408" y="594"/>
                  <a:pt x="409" y="594"/>
                  <a:pt x="409" y="594"/>
                </a:cubicBezTo>
                <a:cubicBezTo>
                  <a:pt x="409" y="594"/>
                  <a:pt x="409" y="594"/>
                  <a:pt x="409" y="594"/>
                </a:cubicBezTo>
                <a:cubicBezTo>
                  <a:pt x="409" y="594"/>
                  <a:pt x="409" y="594"/>
                  <a:pt x="409" y="594"/>
                </a:cubicBezTo>
                <a:moveTo>
                  <a:pt x="406" y="593"/>
                </a:moveTo>
                <a:cubicBezTo>
                  <a:pt x="406" y="593"/>
                  <a:pt x="406" y="593"/>
                  <a:pt x="406" y="593"/>
                </a:cubicBezTo>
                <a:cubicBezTo>
                  <a:pt x="406" y="593"/>
                  <a:pt x="406" y="593"/>
                  <a:pt x="406" y="592"/>
                </a:cubicBezTo>
                <a:cubicBezTo>
                  <a:pt x="406" y="592"/>
                  <a:pt x="406" y="592"/>
                  <a:pt x="406" y="592"/>
                </a:cubicBezTo>
                <a:cubicBezTo>
                  <a:pt x="406" y="592"/>
                  <a:pt x="406" y="592"/>
                  <a:pt x="406" y="593"/>
                </a:cubicBezTo>
                <a:moveTo>
                  <a:pt x="400" y="590"/>
                </a:moveTo>
                <a:cubicBezTo>
                  <a:pt x="400" y="590"/>
                  <a:pt x="401" y="590"/>
                  <a:pt x="401" y="591"/>
                </a:cubicBezTo>
                <a:cubicBezTo>
                  <a:pt x="401" y="591"/>
                  <a:pt x="401" y="591"/>
                  <a:pt x="400" y="591"/>
                </a:cubicBezTo>
                <a:cubicBezTo>
                  <a:pt x="400" y="591"/>
                  <a:pt x="400" y="591"/>
                  <a:pt x="400" y="591"/>
                </a:cubicBezTo>
                <a:cubicBezTo>
                  <a:pt x="400" y="591"/>
                  <a:pt x="400" y="590"/>
                  <a:pt x="400" y="590"/>
                </a:cubicBezTo>
                <a:moveTo>
                  <a:pt x="418" y="237"/>
                </a:moveTo>
                <a:cubicBezTo>
                  <a:pt x="418" y="237"/>
                  <a:pt x="417" y="237"/>
                  <a:pt x="417" y="237"/>
                </a:cubicBezTo>
                <a:cubicBezTo>
                  <a:pt x="417" y="237"/>
                  <a:pt x="417" y="237"/>
                  <a:pt x="417" y="237"/>
                </a:cubicBezTo>
                <a:cubicBezTo>
                  <a:pt x="417" y="237"/>
                  <a:pt x="417" y="237"/>
                  <a:pt x="418" y="237"/>
                </a:cubicBezTo>
                <a:cubicBezTo>
                  <a:pt x="418" y="236"/>
                  <a:pt x="418" y="237"/>
                  <a:pt x="418" y="237"/>
                </a:cubicBezTo>
                <a:moveTo>
                  <a:pt x="463" y="343"/>
                </a:moveTo>
                <a:cubicBezTo>
                  <a:pt x="463" y="343"/>
                  <a:pt x="463" y="343"/>
                  <a:pt x="463" y="343"/>
                </a:cubicBezTo>
                <a:cubicBezTo>
                  <a:pt x="463" y="343"/>
                  <a:pt x="463" y="343"/>
                  <a:pt x="462" y="343"/>
                </a:cubicBezTo>
                <a:cubicBezTo>
                  <a:pt x="462" y="343"/>
                  <a:pt x="462" y="343"/>
                  <a:pt x="462" y="343"/>
                </a:cubicBezTo>
                <a:cubicBezTo>
                  <a:pt x="463" y="343"/>
                  <a:pt x="463" y="343"/>
                  <a:pt x="463" y="343"/>
                </a:cubicBezTo>
                <a:cubicBezTo>
                  <a:pt x="463" y="343"/>
                  <a:pt x="463" y="343"/>
                  <a:pt x="463" y="343"/>
                </a:cubicBezTo>
                <a:moveTo>
                  <a:pt x="464" y="355"/>
                </a:moveTo>
                <a:cubicBezTo>
                  <a:pt x="464" y="356"/>
                  <a:pt x="464" y="356"/>
                  <a:pt x="463" y="356"/>
                </a:cubicBezTo>
                <a:cubicBezTo>
                  <a:pt x="463" y="355"/>
                  <a:pt x="464" y="355"/>
                  <a:pt x="464" y="355"/>
                </a:cubicBezTo>
                <a:moveTo>
                  <a:pt x="419" y="231"/>
                </a:moveTo>
                <a:cubicBezTo>
                  <a:pt x="419" y="231"/>
                  <a:pt x="418" y="231"/>
                  <a:pt x="418" y="231"/>
                </a:cubicBezTo>
                <a:cubicBezTo>
                  <a:pt x="418" y="231"/>
                  <a:pt x="418" y="231"/>
                  <a:pt x="418" y="231"/>
                </a:cubicBezTo>
                <a:cubicBezTo>
                  <a:pt x="418" y="231"/>
                  <a:pt x="418" y="231"/>
                  <a:pt x="419" y="231"/>
                </a:cubicBezTo>
                <a:cubicBezTo>
                  <a:pt x="419" y="231"/>
                  <a:pt x="419" y="231"/>
                  <a:pt x="419" y="231"/>
                </a:cubicBezTo>
                <a:moveTo>
                  <a:pt x="418" y="235"/>
                </a:moveTo>
                <a:cubicBezTo>
                  <a:pt x="418" y="235"/>
                  <a:pt x="418" y="235"/>
                  <a:pt x="418" y="235"/>
                </a:cubicBezTo>
                <a:cubicBezTo>
                  <a:pt x="417" y="235"/>
                  <a:pt x="417" y="235"/>
                  <a:pt x="417" y="235"/>
                </a:cubicBezTo>
                <a:cubicBezTo>
                  <a:pt x="417" y="235"/>
                  <a:pt x="417" y="235"/>
                  <a:pt x="417" y="234"/>
                </a:cubicBezTo>
                <a:cubicBezTo>
                  <a:pt x="417" y="234"/>
                  <a:pt x="417" y="234"/>
                  <a:pt x="417" y="234"/>
                </a:cubicBezTo>
                <a:cubicBezTo>
                  <a:pt x="418" y="235"/>
                  <a:pt x="418" y="235"/>
                  <a:pt x="418" y="235"/>
                </a:cubicBezTo>
                <a:moveTo>
                  <a:pt x="399" y="463"/>
                </a:moveTo>
                <a:cubicBezTo>
                  <a:pt x="399" y="463"/>
                  <a:pt x="400" y="463"/>
                  <a:pt x="400" y="464"/>
                </a:cubicBezTo>
                <a:cubicBezTo>
                  <a:pt x="400" y="464"/>
                  <a:pt x="399" y="464"/>
                  <a:pt x="399" y="464"/>
                </a:cubicBezTo>
                <a:moveTo>
                  <a:pt x="285" y="427"/>
                </a:moveTo>
                <a:cubicBezTo>
                  <a:pt x="285" y="427"/>
                  <a:pt x="285" y="427"/>
                  <a:pt x="285" y="428"/>
                </a:cubicBezTo>
                <a:cubicBezTo>
                  <a:pt x="285" y="428"/>
                  <a:pt x="285" y="428"/>
                  <a:pt x="285" y="428"/>
                </a:cubicBezTo>
                <a:cubicBezTo>
                  <a:pt x="285" y="428"/>
                  <a:pt x="284" y="428"/>
                  <a:pt x="284" y="427"/>
                </a:cubicBezTo>
                <a:cubicBezTo>
                  <a:pt x="284" y="427"/>
                  <a:pt x="285" y="427"/>
                  <a:pt x="285" y="427"/>
                </a:cubicBezTo>
                <a:moveTo>
                  <a:pt x="433" y="486"/>
                </a:moveTo>
                <a:cubicBezTo>
                  <a:pt x="433" y="486"/>
                  <a:pt x="433" y="485"/>
                  <a:pt x="433" y="485"/>
                </a:cubicBezTo>
                <a:cubicBezTo>
                  <a:pt x="433" y="485"/>
                  <a:pt x="433" y="485"/>
                  <a:pt x="434" y="485"/>
                </a:cubicBezTo>
                <a:cubicBezTo>
                  <a:pt x="434" y="485"/>
                  <a:pt x="434" y="485"/>
                  <a:pt x="434" y="485"/>
                </a:cubicBezTo>
                <a:cubicBezTo>
                  <a:pt x="434" y="485"/>
                  <a:pt x="434" y="486"/>
                  <a:pt x="433" y="486"/>
                </a:cubicBezTo>
                <a:moveTo>
                  <a:pt x="385" y="488"/>
                </a:moveTo>
                <a:cubicBezTo>
                  <a:pt x="385" y="488"/>
                  <a:pt x="385" y="487"/>
                  <a:pt x="385" y="487"/>
                </a:cubicBezTo>
                <a:cubicBezTo>
                  <a:pt x="385" y="487"/>
                  <a:pt x="385" y="487"/>
                  <a:pt x="386" y="487"/>
                </a:cubicBezTo>
                <a:cubicBezTo>
                  <a:pt x="386" y="487"/>
                  <a:pt x="386" y="488"/>
                  <a:pt x="386" y="488"/>
                </a:cubicBezTo>
                <a:cubicBezTo>
                  <a:pt x="386" y="488"/>
                  <a:pt x="385" y="488"/>
                  <a:pt x="385" y="488"/>
                </a:cubicBezTo>
                <a:moveTo>
                  <a:pt x="417" y="490"/>
                </a:moveTo>
                <a:cubicBezTo>
                  <a:pt x="416" y="490"/>
                  <a:pt x="416" y="489"/>
                  <a:pt x="416" y="489"/>
                </a:cubicBezTo>
                <a:cubicBezTo>
                  <a:pt x="417" y="489"/>
                  <a:pt x="417" y="489"/>
                  <a:pt x="417" y="490"/>
                </a:cubicBezTo>
                <a:moveTo>
                  <a:pt x="362" y="472"/>
                </a:moveTo>
                <a:cubicBezTo>
                  <a:pt x="362" y="472"/>
                  <a:pt x="362" y="472"/>
                  <a:pt x="361" y="472"/>
                </a:cubicBezTo>
                <a:cubicBezTo>
                  <a:pt x="361" y="472"/>
                  <a:pt x="361" y="472"/>
                  <a:pt x="361" y="472"/>
                </a:cubicBezTo>
                <a:cubicBezTo>
                  <a:pt x="361" y="472"/>
                  <a:pt x="361" y="472"/>
                  <a:pt x="362" y="472"/>
                </a:cubicBezTo>
                <a:cubicBezTo>
                  <a:pt x="362" y="472"/>
                  <a:pt x="362" y="472"/>
                  <a:pt x="362" y="472"/>
                </a:cubicBezTo>
                <a:moveTo>
                  <a:pt x="444" y="476"/>
                </a:moveTo>
                <a:cubicBezTo>
                  <a:pt x="444" y="476"/>
                  <a:pt x="444" y="476"/>
                  <a:pt x="443" y="476"/>
                </a:cubicBezTo>
                <a:cubicBezTo>
                  <a:pt x="444" y="476"/>
                  <a:pt x="444" y="476"/>
                  <a:pt x="444" y="476"/>
                </a:cubicBezTo>
                <a:cubicBezTo>
                  <a:pt x="444" y="476"/>
                  <a:pt x="444" y="476"/>
                  <a:pt x="444" y="476"/>
                </a:cubicBezTo>
                <a:cubicBezTo>
                  <a:pt x="444" y="476"/>
                  <a:pt x="444" y="476"/>
                  <a:pt x="444" y="476"/>
                </a:cubicBezTo>
                <a:moveTo>
                  <a:pt x="375" y="480"/>
                </a:moveTo>
                <a:cubicBezTo>
                  <a:pt x="375" y="480"/>
                  <a:pt x="375" y="481"/>
                  <a:pt x="375" y="481"/>
                </a:cubicBezTo>
                <a:cubicBezTo>
                  <a:pt x="375" y="481"/>
                  <a:pt x="375" y="481"/>
                  <a:pt x="375" y="481"/>
                </a:cubicBezTo>
                <a:cubicBezTo>
                  <a:pt x="375" y="481"/>
                  <a:pt x="374" y="481"/>
                  <a:pt x="374" y="480"/>
                </a:cubicBezTo>
                <a:cubicBezTo>
                  <a:pt x="374" y="480"/>
                  <a:pt x="375" y="480"/>
                  <a:pt x="375" y="480"/>
                </a:cubicBezTo>
                <a:moveTo>
                  <a:pt x="383" y="481"/>
                </a:moveTo>
                <a:cubicBezTo>
                  <a:pt x="383" y="481"/>
                  <a:pt x="383" y="481"/>
                  <a:pt x="383" y="481"/>
                </a:cubicBezTo>
                <a:cubicBezTo>
                  <a:pt x="383" y="480"/>
                  <a:pt x="384" y="480"/>
                  <a:pt x="384" y="481"/>
                </a:cubicBezTo>
                <a:cubicBezTo>
                  <a:pt x="384" y="481"/>
                  <a:pt x="384" y="481"/>
                  <a:pt x="384" y="481"/>
                </a:cubicBezTo>
                <a:cubicBezTo>
                  <a:pt x="384" y="481"/>
                  <a:pt x="383" y="481"/>
                  <a:pt x="383" y="481"/>
                </a:cubicBezTo>
                <a:moveTo>
                  <a:pt x="564" y="374"/>
                </a:moveTo>
                <a:cubicBezTo>
                  <a:pt x="564" y="375"/>
                  <a:pt x="564" y="375"/>
                  <a:pt x="564" y="375"/>
                </a:cubicBezTo>
                <a:cubicBezTo>
                  <a:pt x="563" y="375"/>
                  <a:pt x="563" y="375"/>
                  <a:pt x="563" y="374"/>
                </a:cubicBezTo>
                <a:cubicBezTo>
                  <a:pt x="563" y="374"/>
                  <a:pt x="564" y="374"/>
                  <a:pt x="564" y="374"/>
                </a:cubicBezTo>
                <a:moveTo>
                  <a:pt x="567" y="374"/>
                </a:moveTo>
                <a:cubicBezTo>
                  <a:pt x="567" y="375"/>
                  <a:pt x="566" y="375"/>
                  <a:pt x="566" y="375"/>
                </a:cubicBezTo>
                <a:cubicBezTo>
                  <a:pt x="566" y="375"/>
                  <a:pt x="566" y="374"/>
                  <a:pt x="566" y="374"/>
                </a:cubicBezTo>
                <a:cubicBezTo>
                  <a:pt x="566" y="374"/>
                  <a:pt x="566" y="374"/>
                  <a:pt x="566" y="374"/>
                </a:cubicBezTo>
                <a:cubicBezTo>
                  <a:pt x="566" y="374"/>
                  <a:pt x="566" y="374"/>
                  <a:pt x="566" y="374"/>
                </a:cubicBezTo>
                <a:cubicBezTo>
                  <a:pt x="566" y="374"/>
                  <a:pt x="567" y="374"/>
                  <a:pt x="567" y="374"/>
                </a:cubicBezTo>
                <a:moveTo>
                  <a:pt x="565" y="375"/>
                </a:moveTo>
                <a:cubicBezTo>
                  <a:pt x="565" y="375"/>
                  <a:pt x="565" y="376"/>
                  <a:pt x="565" y="376"/>
                </a:cubicBezTo>
                <a:cubicBezTo>
                  <a:pt x="564" y="376"/>
                  <a:pt x="564" y="375"/>
                  <a:pt x="564" y="375"/>
                </a:cubicBezTo>
                <a:cubicBezTo>
                  <a:pt x="564" y="375"/>
                  <a:pt x="564" y="375"/>
                  <a:pt x="564" y="375"/>
                </a:cubicBezTo>
                <a:cubicBezTo>
                  <a:pt x="564" y="375"/>
                  <a:pt x="564" y="375"/>
                  <a:pt x="564" y="375"/>
                </a:cubicBezTo>
                <a:cubicBezTo>
                  <a:pt x="565" y="375"/>
                  <a:pt x="565" y="375"/>
                  <a:pt x="565" y="375"/>
                </a:cubicBezTo>
                <a:moveTo>
                  <a:pt x="583" y="375"/>
                </a:moveTo>
                <a:cubicBezTo>
                  <a:pt x="583" y="375"/>
                  <a:pt x="582" y="376"/>
                  <a:pt x="582" y="376"/>
                </a:cubicBezTo>
                <a:cubicBezTo>
                  <a:pt x="582" y="375"/>
                  <a:pt x="582" y="375"/>
                  <a:pt x="583" y="375"/>
                </a:cubicBezTo>
                <a:cubicBezTo>
                  <a:pt x="583" y="375"/>
                  <a:pt x="583" y="375"/>
                  <a:pt x="583" y="375"/>
                </a:cubicBezTo>
                <a:cubicBezTo>
                  <a:pt x="583" y="375"/>
                  <a:pt x="583" y="375"/>
                  <a:pt x="583" y="375"/>
                </a:cubicBezTo>
                <a:moveTo>
                  <a:pt x="218" y="389"/>
                </a:moveTo>
                <a:cubicBezTo>
                  <a:pt x="218" y="389"/>
                  <a:pt x="218" y="389"/>
                  <a:pt x="218" y="389"/>
                </a:cubicBezTo>
                <a:cubicBezTo>
                  <a:pt x="218" y="389"/>
                  <a:pt x="218" y="389"/>
                  <a:pt x="219" y="390"/>
                </a:cubicBezTo>
                <a:cubicBezTo>
                  <a:pt x="219" y="390"/>
                  <a:pt x="218" y="390"/>
                  <a:pt x="218" y="390"/>
                </a:cubicBezTo>
                <a:cubicBezTo>
                  <a:pt x="218" y="390"/>
                  <a:pt x="218" y="390"/>
                  <a:pt x="218" y="389"/>
                </a:cubicBezTo>
                <a:moveTo>
                  <a:pt x="224" y="391"/>
                </a:moveTo>
                <a:cubicBezTo>
                  <a:pt x="224" y="392"/>
                  <a:pt x="224" y="392"/>
                  <a:pt x="223" y="392"/>
                </a:cubicBezTo>
                <a:cubicBezTo>
                  <a:pt x="223" y="391"/>
                  <a:pt x="224" y="391"/>
                  <a:pt x="224" y="391"/>
                </a:cubicBezTo>
                <a:moveTo>
                  <a:pt x="281" y="370"/>
                </a:moveTo>
                <a:cubicBezTo>
                  <a:pt x="281" y="370"/>
                  <a:pt x="280" y="370"/>
                  <a:pt x="280" y="370"/>
                </a:cubicBezTo>
                <a:cubicBezTo>
                  <a:pt x="281" y="369"/>
                  <a:pt x="281" y="369"/>
                  <a:pt x="281" y="370"/>
                </a:cubicBezTo>
                <a:cubicBezTo>
                  <a:pt x="281" y="370"/>
                  <a:pt x="281" y="370"/>
                  <a:pt x="281" y="370"/>
                </a:cubicBezTo>
                <a:cubicBezTo>
                  <a:pt x="281" y="370"/>
                  <a:pt x="281" y="370"/>
                  <a:pt x="281" y="370"/>
                </a:cubicBezTo>
                <a:moveTo>
                  <a:pt x="565" y="371"/>
                </a:moveTo>
                <a:cubicBezTo>
                  <a:pt x="564" y="371"/>
                  <a:pt x="564" y="371"/>
                  <a:pt x="564" y="370"/>
                </a:cubicBezTo>
                <a:cubicBezTo>
                  <a:pt x="564" y="370"/>
                  <a:pt x="565" y="370"/>
                  <a:pt x="565" y="370"/>
                </a:cubicBezTo>
                <a:moveTo>
                  <a:pt x="566" y="372"/>
                </a:moveTo>
                <a:cubicBezTo>
                  <a:pt x="566" y="372"/>
                  <a:pt x="566" y="372"/>
                  <a:pt x="565" y="372"/>
                </a:cubicBezTo>
                <a:cubicBezTo>
                  <a:pt x="565" y="372"/>
                  <a:pt x="565" y="372"/>
                  <a:pt x="565" y="371"/>
                </a:cubicBezTo>
                <a:cubicBezTo>
                  <a:pt x="565" y="371"/>
                  <a:pt x="565" y="371"/>
                  <a:pt x="565" y="371"/>
                </a:cubicBezTo>
                <a:cubicBezTo>
                  <a:pt x="565" y="371"/>
                  <a:pt x="565" y="371"/>
                  <a:pt x="565" y="371"/>
                </a:cubicBezTo>
                <a:cubicBezTo>
                  <a:pt x="565" y="371"/>
                  <a:pt x="566" y="371"/>
                  <a:pt x="566" y="372"/>
                </a:cubicBezTo>
                <a:moveTo>
                  <a:pt x="564" y="373"/>
                </a:moveTo>
                <a:cubicBezTo>
                  <a:pt x="563" y="373"/>
                  <a:pt x="563" y="372"/>
                  <a:pt x="563" y="372"/>
                </a:cubicBezTo>
                <a:cubicBezTo>
                  <a:pt x="563" y="372"/>
                  <a:pt x="564" y="372"/>
                  <a:pt x="564" y="373"/>
                </a:cubicBezTo>
                <a:cubicBezTo>
                  <a:pt x="564" y="373"/>
                  <a:pt x="564" y="373"/>
                  <a:pt x="564" y="373"/>
                </a:cubicBezTo>
                <a:cubicBezTo>
                  <a:pt x="564" y="373"/>
                  <a:pt x="564" y="373"/>
                  <a:pt x="564" y="373"/>
                </a:cubicBezTo>
                <a:moveTo>
                  <a:pt x="270" y="411"/>
                </a:moveTo>
                <a:cubicBezTo>
                  <a:pt x="270" y="411"/>
                  <a:pt x="271" y="411"/>
                  <a:pt x="271" y="411"/>
                </a:cubicBezTo>
                <a:cubicBezTo>
                  <a:pt x="271" y="412"/>
                  <a:pt x="270" y="412"/>
                  <a:pt x="270" y="412"/>
                </a:cubicBezTo>
                <a:moveTo>
                  <a:pt x="519" y="413"/>
                </a:moveTo>
                <a:cubicBezTo>
                  <a:pt x="519" y="413"/>
                  <a:pt x="518" y="412"/>
                  <a:pt x="519" y="412"/>
                </a:cubicBezTo>
                <a:cubicBezTo>
                  <a:pt x="519" y="412"/>
                  <a:pt x="519" y="412"/>
                  <a:pt x="519" y="412"/>
                </a:cubicBezTo>
                <a:cubicBezTo>
                  <a:pt x="519" y="412"/>
                  <a:pt x="519" y="413"/>
                  <a:pt x="519" y="413"/>
                </a:cubicBezTo>
                <a:cubicBezTo>
                  <a:pt x="519" y="413"/>
                  <a:pt x="519" y="413"/>
                  <a:pt x="519" y="413"/>
                </a:cubicBezTo>
                <a:moveTo>
                  <a:pt x="218" y="399"/>
                </a:moveTo>
                <a:cubicBezTo>
                  <a:pt x="218" y="399"/>
                  <a:pt x="218" y="399"/>
                  <a:pt x="218" y="399"/>
                </a:cubicBezTo>
                <a:cubicBezTo>
                  <a:pt x="218" y="398"/>
                  <a:pt x="218" y="399"/>
                  <a:pt x="219" y="399"/>
                </a:cubicBezTo>
                <a:cubicBezTo>
                  <a:pt x="219" y="399"/>
                  <a:pt x="219" y="399"/>
                  <a:pt x="219" y="399"/>
                </a:cubicBezTo>
                <a:cubicBezTo>
                  <a:pt x="219" y="400"/>
                  <a:pt x="218" y="399"/>
                  <a:pt x="218" y="399"/>
                </a:cubicBezTo>
                <a:moveTo>
                  <a:pt x="220" y="400"/>
                </a:moveTo>
                <a:cubicBezTo>
                  <a:pt x="219" y="400"/>
                  <a:pt x="219" y="400"/>
                  <a:pt x="219" y="399"/>
                </a:cubicBezTo>
                <a:cubicBezTo>
                  <a:pt x="219" y="399"/>
                  <a:pt x="220" y="400"/>
                  <a:pt x="220" y="400"/>
                </a:cubicBezTo>
                <a:moveTo>
                  <a:pt x="224" y="402"/>
                </a:moveTo>
                <a:cubicBezTo>
                  <a:pt x="224" y="402"/>
                  <a:pt x="224" y="401"/>
                  <a:pt x="225" y="402"/>
                </a:cubicBezTo>
                <a:cubicBezTo>
                  <a:pt x="225" y="402"/>
                  <a:pt x="225" y="402"/>
                  <a:pt x="225" y="402"/>
                </a:cubicBezTo>
                <a:moveTo>
                  <a:pt x="98" y="148"/>
                </a:moveTo>
                <a:cubicBezTo>
                  <a:pt x="98" y="148"/>
                  <a:pt x="98" y="148"/>
                  <a:pt x="98" y="148"/>
                </a:cubicBezTo>
                <a:cubicBezTo>
                  <a:pt x="97" y="148"/>
                  <a:pt x="97" y="147"/>
                  <a:pt x="98" y="146"/>
                </a:cubicBezTo>
                <a:cubicBezTo>
                  <a:pt x="98" y="146"/>
                  <a:pt x="98" y="146"/>
                  <a:pt x="98" y="146"/>
                </a:cubicBezTo>
                <a:cubicBezTo>
                  <a:pt x="98" y="147"/>
                  <a:pt x="98" y="148"/>
                  <a:pt x="98" y="148"/>
                </a:cubicBezTo>
                <a:moveTo>
                  <a:pt x="96" y="149"/>
                </a:moveTo>
                <a:cubicBezTo>
                  <a:pt x="96" y="149"/>
                  <a:pt x="96" y="149"/>
                  <a:pt x="96" y="149"/>
                </a:cubicBezTo>
                <a:cubicBezTo>
                  <a:pt x="95" y="149"/>
                  <a:pt x="95" y="148"/>
                  <a:pt x="96" y="147"/>
                </a:cubicBezTo>
                <a:cubicBezTo>
                  <a:pt x="96" y="147"/>
                  <a:pt x="96" y="147"/>
                  <a:pt x="96" y="147"/>
                </a:cubicBezTo>
                <a:cubicBezTo>
                  <a:pt x="97" y="148"/>
                  <a:pt x="96" y="149"/>
                  <a:pt x="96" y="149"/>
                </a:cubicBezTo>
                <a:moveTo>
                  <a:pt x="95" y="158"/>
                </a:moveTo>
                <a:cubicBezTo>
                  <a:pt x="93" y="158"/>
                  <a:pt x="93" y="158"/>
                  <a:pt x="94" y="156"/>
                </a:cubicBezTo>
                <a:cubicBezTo>
                  <a:pt x="95" y="156"/>
                  <a:pt x="95" y="157"/>
                  <a:pt x="95" y="158"/>
                </a:cubicBezTo>
                <a:moveTo>
                  <a:pt x="91" y="152"/>
                </a:moveTo>
                <a:cubicBezTo>
                  <a:pt x="90" y="153"/>
                  <a:pt x="90" y="153"/>
                  <a:pt x="90" y="153"/>
                </a:cubicBezTo>
                <a:cubicBezTo>
                  <a:pt x="90" y="153"/>
                  <a:pt x="90" y="153"/>
                  <a:pt x="90" y="152"/>
                </a:cubicBezTo>
                <a:cubicBezTo>
                  <a:pt x="90" y="152"/>
                  <a:pt x="90" y="152"/>
                  <a:pt x="90" y="152"/>
                </a:cubicBezTo>
                <a:cubicBezTo>
                  <a:pt x="90" y="152"/>
                  <a:pt x="90" y="152"/>
                  <a:pt x="90" y="152"/>
                </a:cubicBezTo>
                <a:cubicBezTo>
                  <a:pt x="90" y="152"/>
                  <a:pt x="90" y="152"/>
                  <a:pt x="91" y="152"/>
                </a:cubicBezTo>
                <a:moveTo>
                  <a:pt x="417" y="257"/>
                </a:moveTo>
                <a:cubicBezTo>
                  <a:pt x="417" y="257"/>
                  <a:pt x="417" y="258"/>
                  <a:pt x="417" y="258"/>
                </a:cubicBezTo>
                <a:cubicBezTo>
                  <a:pt x="417" y="258"/>
                  <a:pt x="416" y="258"/>
                  <a:pt x="416" y="258"/>
                </a:cubicBezTo>
                <a:cubicBezTo>
                  <a:pt x="416" y="258"/>
                  <a:pt x="416" y="257"/>
                  <a:pt x="416" y="256"/>
                </a:cubicBezTo>
                <a:cubicBezTo>
                  <a:pt x="416" y="256"/>
                  <a:pt x="417" y="257"/>
                  <a:pt x="417" y="257"/>
                </a:cubicBezTo>
                <a:moveTo>
                  <a:pt x="413" y="256"/>
                </a:moveTo>
                <a:cubicBezTo>
                  <a:pt x="413" y="255"/>
                  <a:pt x="413" y="255"/>
                  <a:pt x="413" y="255"/>
                </a:cubicBezTo>
                <a:cubicBezTo>
                  <a:pt x="414" y="255"/>
                  <a:pt x="414" y="255"/>
                  <a:pt x="414" y="256"/>
                </a:cubicBezTo>
                <a:cubicBezTo>
                  <a:pt x="414" y="256"/>
                  <a:pt x="413" y="256"/>
                  <a:pt x="413" y="256"/>
                </a:cubicBezTo>
                <a:moveTo>
                  <a:pt x="413" y="257"/>
                </a:moveTo>
                <a:cubicBezTo>
                  <a:pt x="413" y="257"/>
                  <a:pt x="413" y="257"/>
                  <a:pt x="413" y="257"/>
                </a:cubicBezTo>
                <a:cubicBezTo>
                  <a:pt x="412" y="257"/>
                  <a:pt x="412" y="256"/>
                  <a:pt x="413" y="256"/>
                </a:cubicBezTo>
                <a:cubicBezTo>
                  <a:pt x="413" y="256"/>
                  <a:pt x="413" y="256"/>
                  <a:pt x="413" y="256"/>
                </a:cubicBezTo>
                <a:cubicBezTo>
                  <a:pt x="413" y="256"/>
                  <a:pt x="413" y="257"/>
                  <a:pt x="413" y="257"/>
                </a:cubicBezTo>
                <a:moveTo>
                  <a:pt x="409" y="498"/>
                </a:moveTo>
                <a:cubicBezTo>
                  <a:pt x="410" y="498"/>
                  <a:pt x="410" y="498"/>
                  <a:pt x="410" y="498"/>
                </a:cubicBezTo>
                <a:cubicBezTo>
                  <a:pt x="410" y="500"/>
                  <a:pt x="410" y="500"/>
                  <a:pt x="410" y="500"/>
                </a:cubicBezTo>
                <a:cubicBezTo>
                  <a:pt x="409" y="500"/>
                  <a:pt x="408" y="500"/>
                  <a:pt x="408" y="501"/>
                </a:cubicBezTo>
                <a:cubicBezTo>
                  <a:pt x="408" y="501"/>
                  <a:pt x="408" y="501"/>
                  <a:pt x="407" y="501"/>
                </a:cubicBezTo>
                <a:cubicBezTo>
                  <a:pt x="407" y="498"/>
                  <a:pt x="407" y="498"/>
                  <a:pt x="407" y="498"/>
                </a:cubicBezTo>
                <a:cubicBezTo>
                  <a:pt x="408" y="498"/>
                  <a:pt x="408" y="498"/>
                  <a:pt x="408" y="498"/>
                </a:cubicBezTo>
                <a:cubicBezTo>
                  <a:pt x="409" y="498"/>
                  <a:pt x="409" y="499"/>
                  <a:pt x="409" y="499"/>
                </a:cubicBezTo>
                <a:cubicBezTo>
                  <a:pt x="409" y="499"/>
                  <a:pt x="409" y="499"/>
                  <a:pt x="409" y="498"/>
                </a:cubicBezTo>
                <a:moveTo>
                  <a:pt x="409" y="497"/>
                </a:moveTo>
                <a:cubicBezTo>
                  <a:pt x="409" y="498"/>
                  <a:pt x="409" y="498"/>
                  <a:pt x="409" y="498"/>
                </a:cubicBezTo>
                <a:cubicBezTo>
                  <a:pt x="408" y="498"/>
                  <a:pt x="408" y="498"/>
                  <a:pt x="408" y="498"/>
                </a:cubicBezTo>
                <a:cubicBezTo>
                  <a:pt x="408" y="497"/>
                  <a:pt x="409" y="497"/>
                  <a:pt x="409" y="497"/>
                </a:cubicBezTo>
                <a:moveTo>
                  <a:pt x="407" y="501"/>
                </a:moveTo>
                <a:cubicBezTo>
                  <a:pt x="407" y="502"/>
                  <a:pt x="407" y="502"/>
                  <a:pt x="407" y="502"/>
                </a:cubicBezTo>
                <a:cubicBezTo>
                  <a:pt x="406" y="501"/>
                  <a:pt x="407" y="501"/>
                  <a:pt x="407" y="501"/>
                </a:cubicBezTo>
                <a:cubicBezTo>
                  <a:pt x="407" y="501"/>
                  <a:pt x="407" y="501"/>
                  <a:pt x="407" y="501"/>
                </a:cubicBezTo>
                <a:cubicBezTo>
                  <a:pt x="408" y="501"/>
                  <a:pt x="407" y="501"/>
                  <a:pt x="407" y="501"/>
                </a:cubicBezTo>
                <a:moveTo>
                  <a:pt x="564" y="426"/>
                </a:moveTo>
                <a:cubicBezTo>
                  <a:pt x="563" y="426"/>
                  <a:pt x="562" y="425"/>
                  <a:pt x="562" y="424"/>
                </a:cubicBezTo>
                <a:cubicBezTo>
                  <a:pt x="564" y="424"/>
                  <a:pt x="564" y="424"/>
                  <a:pt x="564" y="426"/>
                </a:cubicBezTo>
                <a:moveTo>
                  <a:pt x="562" y="424"/>
                </a:moveTo>
                <a:cubicBezTo>
                  <a:pt x="561" y="424"/>
                  <a:pt x="561" y="424"/>
                  <a:pt x="561" y="424"/>
                </a:cubicBezTo>
                <a:cubicBezTo>
                  <a:pt x="562" y="423"/>
                  <a:pt x="562" y="423"/>
                  <a:pt x="562" y="424"/>
                </a:cubicBezTo>
                <a:cubicBezTo>
                  <a:pt x="562" y="424"/>
                  <a:pt x="562" y="424"/>
                  <a:pt x="562" y="424"/>
                </a:cubicBezTo>
                <a:cubicBezTo>
                  <a:pt x="562" y="424"/>
                  <a:pt x="562" y="424"/>
                  <a:pt x="562" y="424"/>
                </a:cubicBezTo>
              </a:path>
            </a:pathLst>
          </a:custGeom>
          <a:solidFill>
            <a:schemeClr val="bg1">
              <a:alpha val="74000"/>
            </a:schemeClr>
          </a:solidFill>
          <a:ln>
            <a:noFill/>
          </a:ln>
        </p:spPr>
        <p:txBody>
          <a:bodyPr vert="horz" wrap="square" lIns="91440" tIns="45720" rIns="91440" bIns="45720" numCol="1" anchor="t" anchorCtr="0" compatLnSpc="1">
            <a:prstTxWarp prst="textNoShape">
              <a:avLst/>
            </a:prstTxWarp>
          </a:bodyPr>
          <a:lstStyle/>
          <a:p>
            <a:endParaRPr lang="en-US" dirty="0"/>
          </a:p>
        </p:txBody>
      </p:sp>
    </p:spTree>
    <p:extLst>
      <p:ext uri="{BB962C8B-B14F-4D97-AF65-F5344CB8AC3E}">
        <p14:creationId xmlns:p14="http://schemas.microsoft.com/office/powerpoint/2010/main" val="41423025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15:guide id="1" orient="horz" pos="2160">
          <p15:clr>
            <a:srgbClr val="FBAE40"/>
          </p15:clr>
        </p15:guide>
        <p15:guide id="2" pos="2880">
          <p15:clr>
            <a:srgbClr val="FBAE40"/>
          </p15:clr>
        </p15:guide>
      </p15:sldGuideLst>
    </p:ext>
  </p:extLst>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p:cSld name="1-Title and Content with Subtitle">
    <p:bg>
      <p:bgPr>
        <a:solidFill>
          <a:schemeClr val="bg1"/>
        </a:solidFill>
        <a:effectLst/>
      </p:bgPr>
    </p:bg>
    <p:spTree>
      <p:nvGrpSpPr>
        <p:cNvPr id="1" name=""/>
        <p:cNvGrpSpPr/>
        <p:nvPr/>
      </p:nvGrpSpPr>
      <p:grpSpPr>
        <a:xfrm>
          <a:off x="0" y="0"/>
          <a:ext cx="0" cy="0"/>
          <a:chOff x="0" y="0"/>
          <a:chExt cx="0" cy="0"/>
        </a:xfrm>
      </p:grpSpPr>
      <p:pic>
        <p:nvPicPr>
          <p:cNvPr id="19" name="Picture 18"/>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0" y="6254151"/>
            <a:ext cx="9144000" cy="603504"/>
          </a:xfrm>
          <a:prstGeom prst="rect">
            <a:avLst/>
          </a:prstGeom>
        </p:spPr>
      </p:pic>
      <p:pic>
        <p:nvPicPr>
          <p:cNvPr id="20" name="Picture 19"/>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160468" y="6337406"/>
            <a:ext cx="1976511" cy="430440"/>
          </a:xfrm>
          <a:prstGeom prst="rect">
            <a:avLst/>
          </a:prstGeom>
        </p:spPr>
      </p:pic>
      <p:sp>
        <p:nvSpPr>
          <p:cNvPr id="2" name="Title 1"/>
          <p:cNvSpPr>
            <a:spLocks noGrp="1"/>
          </p:cNvSpPr>
          <p:nvPr>
            <p:ph type="title"/>
          </p:nvPr>
        </p:nvSpPr>
        <p:spPr>
          <a:xfrm>
            <a:off x="548640" y="363889"/>
            <a:ext cx="8046720" cy="430887"/>
          </a:xfrm>
        </p:spPr>
        <p:txBody>
          <a:bodyPr/>
          <a:lstStyle/>
          <a:p>
            <a:r>
              <a:rPr lang="en-US"/>
              <a:t>Click to edit Master title style</a:t>
            </a:r>
            <a:endParaRPr lang="en-US" dirty="0"/>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pic>
        <p:nvPicPr>
          <p:cNvPr id="10" name="Picture 2"/>
          <p:cNvPicPr>
            <a:picLocks noChangeAspect="1" noChangeArrowheads="1"/>
          </p:cNvPicPr>
          <p:nvPr/>
        </p:nvPicPr>
        <p:blipFill>
          <a:blip r:embed="rId4" cstate="screen">
            <a:extLst>
              <a:ext uri="{28A0092B-C50C-407E-A947-70E740481C1C}">
                <a14:useLocalDpi xmlns:a14="http://schemas.microsoft.com/office/drawing/2010/main"/>
              </a:ext>
            </a:extLst>
          </a:blip>
          <a:stretch>
            <a:fillRect/>
          </a:stretch>
        </p:blipFill>
        <p:spPr bwMode="auto">
          <a:xfrm>
            <a:off x="548481" y="1220511"/>
            <a:ext cx="8047037" cy="83822"/>
          </a:xfrm>
          <a:prstGeom prst="rect">
            <a:avLst/>
          </a:prstGeom>
          <a:noFill/>
          <a:extLst>
            <a:ext uri="{909E8E84-426E-40DD-AFC4-6F175D3DCCD1}">
              <a14:hiddenFill xmlns:a14="http://schemas.microsoft.com/office/drawing/2010/main">
                <a:solidFill>
                  <a:srgbClr val="FFFFFF"/>
                </a:solidFill>
              </a14:hiddenFill>
            </a:ext>
          </a:extLst>
        </p:spPr>
      </p:pic>
      <p:sp>
        <p:nvSpPr>
          <p:cNvPr id="12" name="TextBox 8"/>
          <p:cNvSpPr txBox="1"/>
          <p:nvPr/>
        </p:nvSpPr>
        <p:spPr>
          <a:xfrm>
            <a:off x="8582156" y="6498937"/>
            <a:ext cx="458126" cy="153888"/>
          </a:xfrm>
          <a:prstGeom prst="rect">
            <a:avLst/>
          </a:prstGeom>
          <a:noFill/>
        </p:spPr>
        <p:txBody>
          <a:bodyPr wrap="square" lIns="0" tIns="0" rIns="0" bIns="0"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000" cap="all" baseline="0" dirty="0">
                <a:solidFill>
                  <a:schemeClr val="bg1"/>
                </a:solidFill>
              </a:rPr>
              <a:t>|  </a:t>
            </a:r>
            <a:fld id="{903C4FE9-EF79-4163-94C6-3418A1C4EFAB}" type="slidenum">
              <a:rPr lang="en-US" sz="1000" cap="all" baseline="0" smtClean="0">
                <a:solidFill>
                  <a:schemeClr val="bg1"/>
                </a:solidFill>
              </a:rPr>
              <a:pPr algn="l"/>
              <a:t>‹#›</a:t>
            </a:fld>
            <a:endParaRPr lang="en-US" sz="1000" cap="all" baseline="0" dirty="0">
              <a:solidFill>
                <a:schemeClr val="bg1"/>
              </a:solidFill>
            </a:endParaRPr>
          </a:p>
        </p:txBody>
      </p:sp>
      <p:pic>
        <p:nvPicPr>
          <p:cNvPr id="13" name="Picture 12"/>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6619631" y="6537304"/>
            <a:ext cx="1889764" cy="91440"/>
          </a:xfrm>
          <a:prstGeom prst="rect">
            <a:avLst/>
          </a:prstGeom>
        </p:spPr>
      </p:pic>
      <p:sp>
        <p:nvSpPr>
          <p:cNvPr id="6" name="Content Placeholder 5"/>
          <p:cNvSpPr>
            <a:spLocks noGrp="1"/>
          </p:cNvSpPr>
          <p:nvPr>
            <p:ph sz="quarter" idx="10"/>
          </p:nvPr>
        </p:nvSpPr>
        <p:spPr>
          <a:xfrm>
            <a:off x="547688" y="792828"/>
            <a:ext cx="8048625" cy="338554"/>
          </a:xfrm>
        </p:spPr>
        <p:txBody>
          <a:bodyPr anchor="b" anchorCtr="0"/>
          <a:lstStyle>
            <a:lvl1pPr marL="0" indent="0">
              <a:buNone/>
              <a:defRPr sz="2200" cap="all" baseline="0">
                <a:solidFill>
                  <a:schemeClr val="accent3"/>
                </a:solidFill>
              </a:defRPr>
            </a:lvl1pPr>
          </a:lstStyle>
          <a:p>
            <a:pPr lvl="0"/>
            <a:r>
              <a:rPr lang="en-US"/>
              <a:t>Click to edit Master text styles</a:t>
            </a:r>
          </a:p>
        </p:txBody>
      </p:sp>
      <p:pic>
        <p:nvPicPr>
          <p:cNvPr id="15" name="Picture 2"/>
          <p:cNvPicPr>
            <a:picLocks noChangeAspect="1" noChangeArrowheads="1"/>
          </p:cNvPicPr>
          <p:nvPr/>
        </p:nvPicPr>
        <p:blipFill>
          <a:blip r:embed="rId4" cstate="screen">
            <a:extLst>
              <a:ext uri="{28A0092B-C50C-407E-A947-70E740481C1C}">
                <a14:useLocalDpi xmlns:a14="http://schemas.microsoft.com/office/drawing/2010/main"/>
              </a:ext>
            </a:extLst>
          </a:blip>
          <a:stretch>
            <a:fillRect/>
          </a:stretch>
        </p:blipFill>
        <p:spPr bwMode="auto">
          <a:xfrm>
            <a:off x="548481" y="1220511"/>
            <a:ext cx="8047037" cy="83822"/>
          </a:xfrm>
          <a:prstGeom prst="rect">
            <a:avLst/>
          </a:prstGeom>
          <a:noFill/>
          <a:extLst>
            <a:ext uri="{909E8E84-426E-40DD-AFC4-6F175D3DCCD1}">
              <a14:hiddenFill xmlns:a14="http://schemas.microsoft.com/office/drawing/2010/main">
                <a:solidFill>
                  <a:srgbClr val="FFFFFF"/>
                </a:solidFill>
              </a14:hiddenFill>
            </a:ext>
          </a:extLst>
        </p:spPr>
      </p:pic>
      <p:sp>
        <p:nvSpPr>
          <p:cNvPr id="16" name="TextBox 8"/>
          <p:cNvSpPr txBox="1"/>
          <p:nvPr/>
        </p:nvSpPr>
        <p:spPr>
          <a:xfrm>
            <a:off x="8582156" y="6498937"/>
            <a:ext cx="458126" cy="153888"/>
          </a:xfrm>
          <a:prstGeom prst="rect">
            <a:avLst/>
          </a:prstGeom>
          <a:noFill/>
        </p:spPr>
        <p:txBody>
          <a:bodyPr wrap="square" lIns="0" tIns="0" rIns="0" bIns="0"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000" cap="all" baseline="0" dirty="0">
                <a:solidFill>
                  <a:schemeClr val="bg1"/>
                </a:solidFill>
              </a:rPr>
              <a:t>|  </a:t>
            </a:r>
            <a:fld id="{903C4FE9-EF79-4163-94C6-3418A1C4EFAB}" type="slidenum">
              <a:rPr lang="en-US" sz="1000" cap="all" baseline="0" smtClean="0">
                <a:solidFill>
                  <a:schemeClr val="bg1"/>
                </a:solidFill>
              </a:rPr>
              <a:pPr algn="l"/>
              <a:t>‹#›</a:t>
            </a:fld>
            <a:endParaRPr lang="en-US" sz="1000" cap="all" baseline="0" dirty="0">
              <a:solidFill>
                <a:schemeClr val="bg1"/>
              </a:solidFill>
            </a:endParaRPr>
          </a:p>
        </p:txBody>
      </p:sp>
      <p:pic>
        <p:nvPicPr>
          <p:cNvPr id="17" name="Picture 16"/>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6619631" y="6537304"/>
            <a:ext cx="1889764" cy="91440"/>
          </a:xfrm>
          <a:prstGeom prst="rect">
            <a:avLst/>
          </a:prstGeom>
        </p:spPr>
      </p:pic>
      <p:pic>
        <p:nvPicPr>
          <p:cNvPr id="14" name="Picture 13"/>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0" y="6254151"/>
            <a:ext cx="9144000" cy="603504"/>
          </a:xfrm>
          <a:prstGeom prst="rect">
            <a:avLst/>
          </a:prstGeom>
        </p:spPr>
      </p:pic>
      <p:pic>
        <p:nvPicPr>
          <p:cNvPr id="21" name="Picture 2"/>
          <p:cNvPicPr>
            <a:picLocks noChangeAspect="1" noChangeArrowheads="1"/>
          </p:cNvPicPr>
          <p:nvPr userDrawn="1"/>
        </p:nvPicPr>
        <p:blipFill>
          <a:blip r:embed="rId4" cstate="screen">
            <a:extLst>
              <a:ext uri="{28A0092B-C50C-407E-A947-70E740481C1C}">
                <a14:useLocalDpi xmlns:a14="http://schemas.microsoft.com/office/drawing/2010/main"/>
              </a:ext>
            </a:extLst>
          </a:blip>
          <a:stretch>
            <a:fillRect/>
          </a:stretch>
        </p:blipFill>
        <p:spPr bwMode="auto">
          <a:xfrm>
            <a:off x="548481" y="1220511"/>
            <a:ext cx="8047037" cy="83822"/>
          </a:xfrm>
          <a:prstGeom prst="rect">
            <a:avLst/>
          </a:prstGeom>
          <a:noFill/>
          <a:extLst>
            <a:ext uri="{909E8E84-426E-40DD-AFC4-6F175D3DCCD1}">
              <a14:hiddenFill xmlns:a14="http://schemas.microsoft.com/office/drawing/2010/main">
                <a:solidFill>
                  <a:srgbClr val="FFFFFF"/>
                </a:solidFill>
              </a14:hiddenFill>
            </a:ext>
          </a:extLst>
        </p:spPr>
      </p:pic>
      <p:sp>
        <p:nvSpPr>
          <p:cNvPr id="22" name="TextBox 8"/>
          <p:cNvSpPr txBox="1"/>
          <p:nvPr userDrawn="1"/>
        </p:nvSpPr>
        <p:spPr>
          <a:xfrm>
            <a:off x="8582156" y="6498937"/>
            <a:ext cx="458126" cy="153888"/>
          </a:xfrm>
          <a:prstGeom prst="rect">
            <a:avLst/>
          </a:prstGeom>
          <a:noFill/>
        </p:spPr>
        <p:txBody>
          <a:bodyPr wrap="square" lIns="0" tIns="0" rIns="0" bIns="0"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000" cap="all" baseline="0" dirty="0">
                <a:solidFill>
                  <a:schemeClr val="bg1"/>
                </a:solidFill>
              </a:rPr>
              <a:t>|  </a:t>
            </a:r>
            <a:fld id="{903C4FE9-EF79-4163-94C6-3418A1C4EFAB}" type="slidenum">
              <a:rPr lang="en-US" sz="1000" cap="all" baseline="0" smtClean="0">
                <a:solidFill>
                  <a:schemeClr val="bg1"/>
                </a:solidFill>
              </a:rPr>
              <a:pPr algn="l"/>
              <a:t>‹#›</a:t>
            </a:fld>
            <a:endParaRPr lang="en-US" sz="1000" cap="all" baseline="0" dirty="0">
              <a:solidFill>
                <a:schemeClr val="bg1"/>
              </a:solidFill>
            </a:endParaRPr>
          </a:p>
        </p:txBody>
      </p:sp>
      <p:pic>
        <p:nvPicPr>
          <p:cNvPr id="23" name="Picture 22"/>
          <p:cNvPicPr>
            <a:picLocks noChangeAspect="1"/>
          </p:cNvPicPr>
          <p:nvPr userDrawn="1"/>
        </p:nvPicPr>
        <p:blipFill>
          <a:blip r:embed="rId5" cstate="screen">
            <a:extLst>
              <a:ext uri="{28A0092B-C50C-407E-A947-70E740481C1C}">
                <a14:useLocalDpi xmlns:a14="http://schemas.microsoft.com/office/drawing/2010/main"/>
              </a:ext>
            </a:extLst>
          </a:blip>
          <a:stretch>
            <a:fillRect/>
          </a:stretch>
        </p:blipFill>
        <p:spPr>
          <a:xfrm>
            <a:off x="6619631" y="6537304"/>
            <a:ext cx="1889764" cy="91440"/>
          </a:xfrm>
          <a:prstGeom prst="rect">
            <a:avLst/>
          </a:prstGeom>
        </p:spPr>
      </p:pic>
      <p:pic>
        <p:nvPicPr>
          <p:cNvPr id="18" name="Picture 17"/>
          <p:cNvPicPr>
            <a:picLocks noChangeAspect="1"/>
          </p:cNvPicPr>
          <p:nvPr userDrawn="1"/>
        </p:nvPicPr>
        <p:blipFill>
          <a:blip r:embed="rId6" cstate="screen">
            <a:extLst>
              <a:ext uri="{28A0092B-C50C-407E-A947-70E740481C1C}">
                <a14:useLocalDpi xmlns:a14="http://schemas.microsoft.com/office/drawing/2010/main"/>
              </a:ext>
            </a:extLst>
          </a:blip>
          <a:stretch>
            <a:fillRect/>
          </a:stretch>
        </p:blipFill>
        <p:spPr>
          <a:xfrm>
            <a:off x="236181" y="6392706"/>
            <a:ext cx="1830918" cy="329244"/>
          </a:xfrm>
          <a:prstGeom prst="rect">
            <a:avLst/>
          </a:prstGeom>
        </p:spPr>
      </p:pic>
    </p:spTree>
    <p:extLst>
      <p:ext uri="{BB962C8B-B14F-4D97-AF65-F5344CB8AC3E}">
        <p14:creationId xmlns:p14="http://schemas.microsoft.com/office/powerpoint/2010/main" val="81409290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p:cSld name="1-Title with Subtitle">
    <p:bg>
      <p:bgPr>
        <a:solidFill>
          <a:schemeClr val="bg1"/>
        </a:solidFill>
        <a:effectLst/>
      </p:bgPr>
    </p:bg>
    <p:spTree>
      <p:nvGrpSpPr>
        <p:cNvPr id="1" name=""/>
        <p:cNvGrpSpPr/>
        <p:nvPr/>
      </p:nvGrpSpPr>
      <p:grpSpPr>
        <a:xfrm>
          <a:off x="0" y="0"/>
          <a:ext cx="0" cy="0"/>
          <a:chOff x="0" y="0"/>
          <a:chExt cx="0" cy="0"/>
        </a:xfrm>
      </p:grpSpPr>
      <p:pic>
        <p:nvPicPr>
          <p:cNvPr id="18" name="Picture 17"/>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0" y="6254151"/>
            <a:ext cx="9144000" cy="603504"/>
          </a:xfrm>
          <a:prstGeom prst="rect">
            <a:avLst/>
          </a:prstGeom>
        </p:spPr>
      </p:pic>
      <p:pic>
        <p:nvPicPr>
          <p:cNvPr id="19" name="Picture 18"/>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160468" y="6337406"/>
            <a:ext cx="1976511" cy="430440"/>
          </a:xfrm>
          <a:prstGeom prst="rect">
            <a:avLst/>
          </a:prstGeom>
        </p:spPr>
      </p:pic>
      <p:sp>
        <p:nvSpPr>
          <p:cNvPr id="2" name="Title 1"/>
          <p:cNvSpPr>
            <a:spLocks noGrp="1"/>
          </p:cNvSpPr>
          <p:nvPr>
            <p:ph type="title"/>
          </p:nvPr>
        </p:nvSpPr>
        <p:spPr>
          <a:xfrm>
            <a:off x="548640" y="363889"/>
            <a:ext cx="8046720" cy="430887"/>
          </a:xfrm>
        </p:spPr>
        <p:txBody>
          <a:bodyPr/>
          <a:lstStyle/>
          <a:p>
            <a:r>
              <a:rPr lang="en-US"/>
              <a:t>Click to edit Master title style</a:t>
            </a:r>
            <a:endParaRPr lang="en-US" dirty="0"/>
          </a:p>
        </p:txBody>
      </p:sp>
      <p:pic>
        <p:nvPicPr>
          <p:cNvPr id="10" name="Picture 2"/>
          <p:cNvPicPr>
            <a:picLocks noChangeAspect="1" noChangeArrowheads="1"/>
          </p:cNvPicPr>
          <p:nvPr/>
        </p:nvPicPr>
        <p:blipFill>
          <a:blip r:embed="rId4" cstate="screen">
            <a:extLst>
              <a:ext uri="{28A0092B-C50C-407E-A947-70E740481C1C}">
                <a14:useLocalDpi xmlns:a14="http://schemas.microsoft.com/office/drawing/2010/main"/>
              </a:ext>
            </a:extLst>
          </a:blip>
          <a:stretch>
            <a:fillRect/>
          </a:stretch>
        </p:blipFill>
        <p:spPr bwMode="auto">
          <a:xfrm>
            <a:off x="548481" y="1220511"/>
            <a:ext cx="8047037" cy="83822"/>
          </a:xfrm>
          <a:prstGeom prst="rect">
            <a:avLst/>
          </a:prstGeom>
          <a:noFill/>
          <a:extLst>
            <a:ext uri="{909E8E84-426E-40DD-AFC4-6F175D3DCCD1}">
              <a14:hiddenFill xmlns:a14="http://schemas.microsoft.com/office/drawing/2010/main">
                <a:solidFill>
                  <a:srgbClr val="FFFFFF"/>
                </a:solidFill>
              </a14:hiddenFill>
            </a:ext>
          </a:extLst>
        </p:spPr>
      </p:pic>
      <p:sp>
        <p:nvSpPr>
          <p:cNvPr id="12" name="TextBox 8"/>
          <p:cNvSpPr txBox="1"/>
          <p:nvPr/>
        </p:nvSpPr>
        <p:spPr>
          <a:xfrm>
            <a:off x="8582156" y="6498937"/>
            <a:ext cx="458126" cy="153888"/>
          </a:xfrm>
          <a:prstGeom prst="rect">
            <a:avLst/>
          </a:prstGeom>
          <a:noFill/>
        </p:spPr>
        <p:txBody>
          <a:bodyPr wrap="square" lIns="0" tIns="0" rIns="0" bIns="0"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000" cap="all" baseline="0" dirty="0">
                <a:solidFill>
                  <a:schemeClr val="bg1"/>
                </a:solidFill>
              </a:rPr>
              <a:t>|  </a:t>
            </a:r>
            <a:fld id="{903C4FE9-EF79-4163-94C6-3418A1C4EFAB}" type="slidenum">
              <a:rPr lang="en-US" sz="1000" cap="all" baseline="0" smtClean="0">
                <a:solidFill>
                  <a:schemeClr val="bg1"/>
                </a:solidFill>
              </a:rPr>
              <a:pPr algn="l"/>
              <a:t>‹#›</a:t>
            </a:fld>
            <a:endParaRPr lang="en-US" sz="1000" cap="all" baseline="0" dirty="0">
              <a:solidFill>
                <a:schemeClr val="bg1"/>
              </a:solidFill>
            </a:endParaRPr>
          </a:p>
        </p:txBody>
      </p:sp>
      <p:pic>
        <p:nvPicPr>
          <p:cNvPr id="13" name="Picture 12"/>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6619631" y="6537304"/>
            <a:ext cx="1889764" cy="91440"/>
          </a:xfrm>
          <a:prstGeom prst="rect">
            <a:avLst/>
          </a:prstGeom>
        </p:spPr>
      </p:pic>
      <p:sp>
        <p:nvSpPr>
          <p:cNvPr id="6" name="Content Placeholder 5"/>
          <p:cNvSpPr>
            <a:spLocks noGrp="1"/>
          </p:cNvSpPr>
          <p:nvPr>
            <p:ph sz="quarter" idx="10"/>
          </p:nvPr>
        </p:nvSpPr>
        <p:spPr>
          <a:xfrm>
            <a:off x="547688" y="792828"/>
            <a:ext cx="8048625" cy="338554"/>
          </a:xfrm>
        </p:spPr>
        <p:txBody>
          <a:bodyPr anchor="b" anchorCtr="0"/>
          <a:lstStyle>
            <a:lvl1pPr marL="0" indent="0">
              <a:buNone/>
              <a:defRPr sz="2200" cap="all" baseline="0">
                <a:solidFill>
                  <a:schemeClr val="accent3"/>
                </a:solidFill>
              </a:defRPr>
            </a:lvl1pPr>
          </a:lstStyle>
          <a:p>
            <a:pPr lvl="0"/>
            <a:r>
              <a:rPr lang="en-US"/>
              <a:t>Click to edit Master text styles</a:t>
            </a:r>
          </a:p>
        </p:txBody>
      </p:sp>
      <p:pic>
        <p:nvPicPr>
          <p:cNvPr id="14" name="Picture 2"/>
          <p:cNvPicPr>
            <a:picLocks noChangeAspect="1" noChangeArrowheads="1"/>
          </p:cNvPicPr>
          <p:nvPr/>
        </p:nvPicPr>
        <p:blipFill>
          <a:blip r:embed="rId4" cstate="screen">
            <a:extLst>
              <a:ext uri="{28A0092B-C50C-407E-A947-70E740481C1C}">
                <a14:useLocalDpi xmlns:a14="http://schemas.microsoft.com/office/drawing/2010/main"/>
              </a:ext>
            </a:extLst>
          </a:blip>
          <a:stretch>
            <a:fillRect/>
          </a:stretch>
        </p:blipFill>
        <p:spPr bwMode="auto">
          <a:xfrm>
            <a:off x="548481" y="1220511"/>
            <a:ext cx="8047037" cy="83822"/>
          </a:xfrm>
          <a:prstGeom prst="rect">
            <a:avLst/>
          </a:prstGeom>
          <a:noFill/>
          <a:extLst>
            <a:ext uri="{909E8E84-426E-40DD-AFC4-6F175D3DCCD1}">
              <a14:hiddenFill xmlns:a14="http://schemas.microsoft.com/office/drawing/2010/main">
                <a:solidFill>
                  <a:srgbClr val="FFFFFF"/>
                </a:solidFill>
              </a14:hiddenFill>
            </a:ext>
          </a:extLst>
        </p:spPr>
      </p:pic>
      <p:sp>
        <p:nvSpPr>
          <p:cNvPr id="15" name="TextBox 8"/>
          <p:cNvSpPr txBox="1"/>
          <p:nvPr/>
        </p:nvSpPr>
        <p:spPr>
          <a:xfrm>
            <a:off x="8582156" y="6498937"/>
            <a:ext cx="458126" cy="153888"/>
          </a:xfrm>
          <a:prstGeom prst="rect">
            <a:avLst/>
          </a:prstGeom>
          <a:noFill/>
        </p:spPr>
        <p:txBody>
          <a:bodyPr wrap="square" lIns="0" tIns="0" rIns="0" bIns="0"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000" cap="all" baseline="0" dirty="0">
                <a:solidFill>
                  <a:schemeClr val="bg1"/>
                </a:solidFill>
              </a:rPr>
              <a:t>|  </a:t>
            </a:r>
            <a:fld id="{903C4FE9-EF79-4163-94C6-3418A1C4EFAB}" type="slidenum">
              <a:rPr lang="en-US" sz="1000" cap="all" baseline="0" smtClean="0">
                <a:solidFill>
                  <a:schemeClr val="bg1"/>
                </a:solidFill>
              </a:rPr>
              <a:pPr algn="l"/>
              <a:t>‹#›</a:t>
            </a:fld>
            <a:endParaRPr lang="en-US" sz="1000" cap="all" baseline="0" dirty="0">
              <a:solidFill>
                <a:schemeClr val="bg1"/>
              </a:solidFill>
            </a:endParaRPr>
          </a:p>
        </p:txBody>
      </p:sp>
      <p:pic>
        <p:nvPicPr>
          <p:cNvPr id="16" name="Picture 15"/>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6619631" y="6537304"/>
            <a:ext cx="1889764" cy="91440"/>
          </a:xfrm>
          <a:prstGeom prst="rect">
            <a:avLst/>
          </a:prstGeom>
        </p:spPr>
      </p:pic>
      <p:pic>
        <p:nvPicPr>
          <p:cNvPr id="17" name="Picture 16"/>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0" y="6254151"/>
            <a:ext cx="9144000" cy="603504"/>
          </a:xfrm>
          <a:prstGeom prst="rect">
            <a:avLst/>
          </a:prstGeom>
        </p:spPr>
      </p:pic>
      <p:pic>
        <p:nvPicPr>
          <p:cNvPr id="21" name="Picture 2"/>
          <p:cNvPicPr>
            <a:picLocks noChangeAspect="1" noChangeArrowheads="1"/>
          </p:cNvPicPr>
          <p:nvPr userDrawn="1"/>
        </p:nvPicPr>
        <p:blipFill>
          <a:blip r:embed="rId4" cstate="screen">
            <a:extLst>
              <a:ext uri="{28A0092B-C50C-407E-A947-70E740481C1C}">
                <a14:useLocalDpi xmlns:a14="http://schemas.microsoft.com/office/drawing/2010/main"/>
              </a:ext>
            </a:extLst>
          </a:blip>
          <a:stretch>
            <a:fillRect/>
          </a:stretch>
        </p:blipFill>
        <p:spPr bwMode="auto">
          <a:xfrm>
            <a:off x="548481" y="1220511"/>
            <a:ext cx="8047037" cy="83822"/>
          </a:xfrm>
          <a:prstGeom prst="rect">
            <a:avLst/>
          </a:prstGeom>
          <a:noFill/>
          <a:extLst>
            <a:ext uri="{909E8E84-426E-40DD-AFC4-6F175D3DCCD1}">
              <a14:hiddenFill xmlns:a14="http://schemas.microsoft.com/office/drawing/2010/main">
                <a:solidFill>
                  <a:srgbClr val="FFFFFF"/>
                </a:solidFill>
              </a14:hiddenFill>
            </a:ext>
          </a:extLst>
        </p:spPr>
      </p:pic>
      <p:sp>
        <p:nvSpPr>
          <p:cNvPr id="22" name="TextBox 8"/>
          <p:cNvSpPr txBox="1"/>
          <p:nvPr userDrawn="1"/>
        </p:nvSpPr>
        <p:spPr>
          <a:xfrm>
            <a:off x="8582156" y="6498937"/>
            <a:ext cx="458126" cy="153888"/>
          </a:xfrm>
          <a:prstGeom prst="rect">
            <a:avLst/>
          </a:prstGeom>
          <a:noFill/>
        </p:spPr>
        <p:txBody>
          <a:bodyPr wrap="square" lIns="0" tIns="0" rIns="0" bIns="0"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000" cap="all" baseline="0" dirty="0">
                <a:solidFill>
                  <a:schemeClr val="bg1"/>
                </a:solidFill>
              </a:rPr>
              <a:t>|  </a:t>
            </a:r>
            <a:fld id="{903C4FE9-EF79-4163-94C6-3418A1C4EFAB}" type="slidenum">
              <a:rPr lang="en-US" sz="1000" cap="all" baseline="0" smtClean="0">
                <a:solidFill>
                  <a:schemeClr val="bg1"/>
                </a:solidFill>
              </a:rPr>
              <a:pPr algn="l"/>
              <a:t>‹#›</a:t>
            </a:fld>
            <a:endParaRPr lang="en-US" sz="1000" cap="all" baseline="0" dirty="0">
              <a:solidFill>
                <a:schemeClr val="bg1"/>
              </a:solidFill>
            </a:endParaRPr>
          </a:p>
        </p:txBody>
      </p:sp>
      <p:pic>
        <p:nvPicPr>
          <p:cNvPr id="23" name="Picture 22"/>
          <p:cNvPicPr>
            <a:picLocks noChangeAspect="1"/>
          </p:cNvPicPr>
          <p:nvPr userDrawn="1"/>
        </p:nvPicPr>
        <p:blipFill>
          <a:blip r:embed="rId5" cstate="screen">
            <a:extLst>
              <a:ext uri="{28A0092B-C50C-407E-A947-70E740481C1C}">
                <a14:useLocalDpi xmlns:a14="http://schemas.microsoft.com/office/drawing/2010/main"/>
              </a:ext>
            </a:extLst>
          </a:blip>
          <a:stretch>
            <a:fillRect/>
          </a:stretch>
        </p:blipFill>
        <p:spPr>
          <a:xfrm>
            <a:off x="6619631" y="6537304"/>
            <a:ext cx="1889764" cy="91440"/>
          </a:xfrm>
          <a:prstGeom prst="rect">
            <a:avLst/>
          </a:prstGeom>
        </p:spPr>
      </p:pic>
      <p:pic>
        <p:nvPicPr>
          <p:cNvPr id="20" name="Picture 19"/>
          <p:cNvPicPr>
            <a:picLocks noChangeAspect="1"/>
          </p:cNvPicPr>
          <p:nvPr userDrawn="1"/>
        </p:nvPicPr>
        <p:blipFill>
          <a:blip r:embed="rId6" cstate="screen">
            <a:extLst>
              <a:ext uri="{28A0092B-C50C-407E-A947-70E740481C1C}">
                <a14:useLocalDpi xmlns:a14="http://schemas.microsoft.com/office/drawing/2010/main"/>
              </a:ext>
            </a:extLst>
          </a:blip>
          <a:stretch>
            <a:fillRect/>
          </a:stretch>
        </p:blipFill>
        <p:spPr>
          <a:xfrm>
            <a:off x="236181" y="6392706"/>
            <a:ext cx="1830918" cy="329244"/>
          </a:xfrm>
          <a:prstGeom prst="rect">
            <a:avLst/>
          </a:prstGeom>
        </p:spPr>
      </p:pic>
    </p:spTree>
    <p:extLst>
      <p:ext uri="{BB962C8B-B14F-4D97-AF65-F5344CB8AC3E}">
        <p14:creationId xmlns:p14="http://schemas.microsoft.com/office/powerpoint/2010/main" val="64510536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xml><?xml version="1.0" encoding="utf-8"?>
<p:sldLayout xmlns:a="http://schemas.openxmlformats.org/drawingml/2006/main" xmlns:r="http://schemas.openxmlformats.org/officeDocument/2006/relationships" xmlns:p="http://schemas.openxmlformats.org/presentationml/2006/main" type="twoObj" preserve="1">
  <p:cSld name="1-Two Content">
    <p:bg>
      <p:bgPr>
        <a:solidFill>
          <a:schemeClr val="bg1"/>
        </a:solidFill>
        <a:effectLst/>
      </p:bgPr>
    </p:bg>
    <p:spTree>
      <p:nvGrpSpPr>
        <p:cNvPr id="1" name=""/>
        <p:cNvGrpSpPr/>
        <p:nvPr/>
      </p:nvGrpSpPr>
      <p:grpSpPr>
        <a:xfrm>
          <a:off x="0" y="0"/>
          <a:ext cx="0" cy="0"/>
          <a:chOff x="0" y="0"/>
          <a:chExt cx="0" cy="0"/>
        </a:xfrm>
      </p:grpSpPr>
      <p:pic>
        <p:nvPicPr>
          <p:cNvPr id="16" name="Picture 15"/>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0" y="6254151"/>
            <a:ext cx="9144000" cy="603504"/>
          </a:xfrm>
          <a:prstGeom prst="rect">
            <a:avLst/>
          </a:prstGeom>
        </p:spPr>
      </p:pic>
      <p:pic>
        <p:nvPicPr>
          <p:cNvPr id="21" name="Picture 20"/>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160468" y="6337406"/>
            <a:ext cx="1976511" cy="430440"/>
          </a:xfrm>
          <a:prstGeom prst="rect">
            <a:avLst/>
          </a:prstGeom>
        </p:spPr>
      </p:pic>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sz="half" idx="1"/>
          </p:nvPr>
        </p:nvSpPr>
        <p:spPr>
          <a:xfrm>
            <a:off x="548640" y="1417320"/>
            <a:ext cx="3886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Content Placeholder 3"/>
          <p:cNvSpPr>
            <a:spLocks noGrp="1"/>
          </p:cNvSpPr>
          <p:nvPr>
            <p:ph sz="half" idx="2"/>
          </p:nvPr>
        </p:nvSpPr>
        <p:spPr>
          <a:xfrm>
            <a:off x="4709160" y="1417320"/>
            <a:ext cx="3886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3" name="TextBox 8"/>
          <p:cNvSpPr txBox="1"/>
          <p:nvPr/>
        </p:nvSpPr>
        <p:spPr>
          <a:xfrm>
            <a:off x="8582156" y="6498937"/>
            <a:ext cx="458126" cy="153888"/>
          </a:xfrm>
          <a:prstGeom prst="rect">
            <a:avLst/>
          </a:prstGeom>
          <a:noFill/>
        </p:spPr>
        <p:txBody>
          <a:bodyPr wrap="square" lIns="0" tIns="0" rIns="0" bIns="0"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000" cap="all" baseline="0" dirty="0">
                <a:solidFill>
                  <a:schemeClr val="bg1"/>
                </a:solidFill>
              </a:rPr>
              <a:t>|  </a:t>
            </a:r>
            <a:fld id="{903C4FE9-EF79-4163-94C6-3418A1C4EFAB}" type="slidenum">
              <a:rPr lang="en-US" sz="1000" cap="all" baseline="0" smtClean="0">
                <a:solidFill>
                  <a:schemeClr val="bg1"/>
                </a:solidFill>
              </a:rPr>
              <a:pPr algn="l"/>
              <a:t>‹#›</a:t>
            </a:fld>
            <a:endParaRPr lang="en-US" sz="1000" cap="all" baseline="0" dirty="0">
              <a:solidFill>
                <a:schemeClr val="bg1"/>
              </a:solidFill>
            </a:endParaRPr>
          </a:p>
        </p:txBody>
      </p:sp>
      <p:pic>
        <p:nvPicPr>
          <p:cNvPr id="14" name="Picture 13"/>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6619631" y="6537304"/>
            <a:ext cx="1889764" cy="91440"/>
          </a:xfrm>
          <a:prstGeom prst="rect">
            <a:avLst/>
          </a:prstGeom>
        </p:spPr>
      </p:pic>
      <p:pic>
        <p:nvPicPr>
          <p:cNvPr id="15" name="Picture 2"/>
          <p:cNvPicPr>
            <a:picLocks noChangeAspect="1" noChangeArrowheads="1"/>
          </p:cNvPicPr>
          <p:nvPr/>
        </p:nvPicPr>
        <p:blipFill>
          <a:blip r:embed="rId5" cstate="screen">
            <a:extLst>
              <a:ext uri="{28A0092B-C50C-407E-A947-70E740481C1C}">
                <a14:useLocalDpi xmlns:a14="http://schemas.microsoft.com/office/drawing/2010/main"/>
              </a:ext>
            </a:extLst>
          </a:blip>
          <a:stretch>
            <a:fillRect/>
          </a:stretch>
        </p:blipFill>
        <p:spPr bwMode="auto">
          <a:xfrm>
            <a:off x="548481" y="1220511"/>
            <a:ext cx="8047037" cy="83822"/>
          </a:xfrm>
          <a:prstGeom prst="rect">
            <a:avLst/>
          </a:prstGeom>
          <a:noFill/>
          <a:extLst>
            <a:ext uri="{909E8E84-426E-40DD-AFC4-6F175D3DCCD1}">
              <a14:hiddenFill xmlns:a14="http://schemas.microsoft.com/office/drawing/2010/main">
                <a:solidFill>
                  <a:srgbClr val="FFFFFF"/>
                </a:solidFill>
              </a14:hiddenFill>
            </a:ext>
          </a:extLst>
        </p:spPr>
      </p:pic>
      <p:sp>
        <p:nvSpPr>
          <p:cNvPr id="17" name="TextBox 8"/>
          <p:cNvSpPr txBox="1"/>
          <p:nvPr/>
        </p:nvSpPr>
        <p:spPr>
          <a:xfrm>
            <a:off x="8582156" y="6498937"/>
            <a:ext cx="458126" cy="153888"/>
          </a:xfrm>
          <a:prstGeom prst="rect">
            <a:avLst/>
          </a:prstGeom>
          <a:noFill/>
        </p:spPr>
        <p:txBody>
          <a:bodyPr wrap="square" lIns="0" tIns="0" rIns="0" bIns="0"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000" cap="all" baseline="0" dirty="0">
                <a:solidFill>
                  <a:schemeClr val="bg1"/>
                </a:solidFill>
              </a:rPr>
              <a:t>|  </a:t>
            </a:r>
            <a:fld id="{903C4FE9-EF79-4163-94C6-3418A1C4EFAB}" type="slidenum">
              <a:rPr lang="en-US" sz="1000" cap="all" baseline="0" smtClean="0">
                <a:solidFill>
                  <a:schemeClr val="bg1"/>
                </a:solidFill>
              </a:rPr>
              <a:pPr algn="l"/>
              <a:t>‹#›</a:t>
            </a:fld>
            <a:endParaRPr lang="en-US" sz="1000" cap="all" baseline="0" dirty="0">
              <a:solidFill>
                <a:schemeClr val="bg1"/>
              </a:solidFill>
            </a:endParaRPr>
          </a:p>
        </p:txBody>
      </p:sp>
      <p:pic>
        <p:nvPicPr>
          <p:cNvPr id="18" name="Picture 17"/>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6619631" y="6537304"/>
            <a:ext cx="1889764" cy="91440"/>
          </a:xfrm>
          <a:prstGeom prst="rect">
            <a:avLst/>
          </a:prstGeom>
        </p:spPr>
      </p:pic>
      <p:pic>
        <p:nvPicPr>
          <p:cNvPr id="19" name="Picture 2"/>
          <p:cNvPicPr>
            <a:picLocks noChangeAspect="1" noChangeArrowheads="1"/>
          </p:cNvPicPr>
          <p:nvPr/>
        </p:nvPicPr>
        <p:blipFill>
          <a:blip r:embed="rId5" cstate="screen">
            <a:extLst>
              <a:ext uri="{28A0092B-C50C-407E-A947-70E740481C1C}">
                <a14:useLocalDpi xmlns:a14="http://schemas.microsoft.com/office/drawing/2010/main"/>
              </a:ext>
            </a:extLst>
          </a:blip>
          <a:stretch>
            <a:fillRect/>
          </a:stretch>
        </p:blipFill>
        <p:spPr bwMode="auto">
          <a:xfrm>
            <a:off x="548481" y="1220511"/>
            <a:ext cx="8047037" cy="83822"/>
          </a:xfrm>
          <a:prstGeom prst="rect">
            <a:avLst/>
          </a:prstGeom>
          <a:noFill/>
          <a:extLst>
            <a:ext uri="{909E8E84-426E-40DD-AFC4-6F175D3DCCD1}">
              <a14:hiddenFill xmlns:a14="http://schemas.microsoft.com/office/drawing/2010/main">
                <a:solidFill>
                  <a:srgbClr val="FFFFFF"/>
                </a:solidFill>
              </a14:hiddenFill>
            </a:ext>
          </a:extLst>
        </p:spPr>
      </p:pic>
      <p:pic>
        <p:nvPicPr>
          <p:cNvPr id="20" name="Picture 19"/>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0" y="6254151"/>
            <a:ext cx="9144000" cy="603504"/>
          </a:xfrm>
          <a:prstGeom prst="rect">
            <a:avLst/>
          </a:prstGeom>
        </p:spPr>
      </p:pic>
      <p:sp>
        <p:nvSpPr>
          <p:cNvPr id="23" name="TextBox 8"/>
          <p:cNvSpPr txBox="1"/>
          <p:nvPr userDrawn="1"/>
        </p:nvSpPr>
        <p:spPr>
          <a:xfrm>
            <a:off x="8582156" y="6498937"/>
            <a:ext cx="458126" cy="153888"/>
          </a:xfrm>
          <a:prstGeom prst="rect">
            <a:avLst/>
          </a:prstGeom>
          <a:noFill/>
        </p:spPr>
        <p:txBody>
          <a:bodyPr wrap="square" lIns="0" tIns="0" rIns="0" bIns="0"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000" cap="all" baseline="0" dirty="0">
                <a:solidFill>
                  <a:schemeClr val="bg1"/>
                </a:solidFill>
              </a:rPr>
              <a:t>|  </a:t>
            </a:r>
            <a:fld id="{903C4FE9-EF79-4163-94C6-3418A1C4EFAB}" type="slidenum">
              <a:rPr lang="en-US" sz="1000" cap="all" baseline="0" smtClean="0">
                <a:solidFill>
                  <a:schemeClr val="bg1"/>
                </a:solidFill>
              </a:rPr>
              <a:pPr algn="l"/>
              <a:t>‹#›</a:t>
            </a:fld>
            <a:endParaRPr lang="en-US" sz="1000" cap="all" baseline="0" dirty="0">
              <a:solidFill>
                <a:schemeClr val="bg1"/>
              </a:solidFill>
            </a:endParaRPr>
          </a:p>
        </p:txBody>
      </p:sp>
      <p:pic>
        <p:nvPicPr>
          <p:cNvPr id="24" name="Picture 23"/>
          <p:cNvPicPr>
            <a:picLocks noChangeAspect="1"/>
          </p:cNvPicPr>
          <p:nvPr userDrawn="1"/>
        </p:nvPicPr>
        <p:blipFill>
          <a:blip r:embed="rId4" cstate="screen">
            <a:extLst>
              <a:ext uri="{28A0092B-C50C-407E-A947-70E740481C1C}">
                <a14:useLocalDpi xmlns:a14="http://schemas.microsoft.com/office/drawing/2010/main"/>
              </a:ext>
            </a:extLst>
          </a:blip>
          <a:stretch>
            <a:fillRect/>
          </a:stretch>
        </p:blipFill>
        <p:spPr>
          <a:xfrm>
            <a:off x="6619631" y="6537304"/>
            <a:ext cx="1889764" cy="91440"/>
          </a:xfrm>
          <a:prstGeom prst="rect">
            <a:avLst/>
          </a:prstGeom>
        </p:spPr>
      </p:pic>
      <p:pic>
        <p:nvPicPr>
          <p:cNvPr id="25" name="Picture 2"/>
          <p:cNvPicPr>
            <a:picLocks noChangeAspect="1" noChangeArrowheads="1"/>
          </p:cNvPicPr>
          <p:nvPr userDrawn="1"/>
        </p:nvPicPr>
        <p:blipFill>
          <a:blip r:embed="rId5" cstate="screen">
            <a:extLst>
              <a:ext uri="{28A0092B-C50C-407E-A947-70E740481C1C}">
                <a14:useLocalDpi xmlns:a14="http://schemas.microsoft.com/office/drawing/2010/main"/>
              </a:ext>
            </a:extLst>
          </a:blip>
          <a:stretch>
            <a:fillRect/>
          </a:stretch>
        </p:blipFill>
        <p:spPr bwMode="auto">
          <a:xfrm>
            <a:off x="548481" y="1220511"/>
            <a:ext cx="8047037" cy="83822"/>
          </a:xfrm>
          <a:prstGeom prst="rect">
            <a:avLst/>
          </a:prstGeom>
          <a:noFill/>
          <a:extLst>
            <a:ext uri="{909E8E84-426E-40DD-AFC4-6F175D3DCCD1}">
              <a14:hiddenFill xmlns:a14="http://schemas.microsoft.com/office/drawing/2010/main">
                <a:solidFill>
                  <a:srgbClr val="FFFFFF"/>
                </a:solidFill>
              </a14:hiddenFill>
            </a:ext>
          </a:extLst>
        </p:spPr>
      </p:pic>
      <p:pic>
        <p:nvPicPr>
          <p:cNvPr id="22" name="Picture 21"/>
          <p:cNvPicPr>
            <a:picLocks noChangeAspect="1"/>
          </p:cNvPicPr>
          <p:nvPr userDrawn="1"/>
        </p:nvPicPr>
        <p:blipFill>
          <a:blip r:embed="rId6" cstate="screen">
            <a:extLst>
              <a:ext uri="{28A0092B-C50C-407E-A947-70E740481C1C}">
                <a14:useLocalDpi xmlns:a14="http://schemas.microsoft.com/office/drawing/2010/main"/>
              </a:ext>
            </a:extLst>
          </a:blip>
          <a:stretch>
            <a:fillRect/>
          </a:stretch>
        </p:blipFill>
        <p:spPr>
          <a:xfrm>
            <a:off x="236181" y="6392706"/>
            <a:ext cx="1830918" cy="329244"/>
          </a:xfrm>
          <a:prstGeom prst="rect">
            <a:avLst/>
          </a:prstGeom>
        </p:spPr>
      </p:pic>
    </p:spTree>
    <p:extLst>
      <p:ext uri="{BB962C8B-B14F-4D97-AF65-F5344CB8AC3E}">
        <p14:creationId xmlns:p14="http://schemas.microsoft.com/office/powerpoint/2010/main" val="363213950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p:cSld name="1-Content and Picture">
    <p:bg>
      <p:bgPr>
        <a:solidFill>
          <a:schemeClr val="bg1"/>
        </a:solidFill>
        <a:effectLst/>
      </p:bgPr>
    </p:bg>
    <p:spTree>
      <p:nvGrpSpPr>
        <p:cNvPr id="1" name=""/>
        <p:cNvGrpSpPr/>
        <p:nvPr/>
      </p:nvGrpSpPr>
      <p:grpSpPr>
        <a:xfrm>
          <a:off x="0" y="0"/>
          <a:ext cx="0" cy="0"/>
          <a:chOff x="0" y="0"/>
          <a:chExt cx="0" cy="0"/>
        </a:xfrm>
      </p:grpSpPr>
      <p:pic>
        <p:nvPicPr>
          <p:cNvPr id="18" name="Picture 17"/>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0" y="6254151"/>
            <a:ext cx="9144000" cy="603504"/>
          </a:xfrm>
          <a:prstGeom prst="rect">
            <a:avLst/>
          </a:prstGeom>
        </p:spPr>
      </p:pic>
      <p:pic>
        <p:nvPicPr>
          <p:cNvPr id="19" name="Picture 18"/>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160468" y="6337406"/>
            <a:ext cx="1976511" cy="430440"/>
          </a:xfrm>
          <a:prstGeom prst="rect">
            <a:avLst/>
          </a:prstGeom>
        </p:spPr>
      </p:pic>
      <p:sp>
        <p:nvSpPr>
          <p:cNvPr id="5" name="Picture Placeholder 4"/>
          <p:cNvSpPr>
            <a:spLocks noGrp="1"/>
          </p:cNvSpPr>
          <p:nvPr>
            <p:ph type="pic" sz="quarter" idx="10"/>
          </p:nvPr>
        </p:nvSpPr>
        <p:spPr>
          <a:xfrm>
            <a:off x="6084888" y="0"/>
            <a:ext cx="3059112" cy="6254750"/>
          </a:xfrm>
        </p:spPr>
        <p:txBody>
          <a:bodyPr/>
          <a:lstStyle/>
          <a:p>
            <a:r>
              <a:rPr lang="en-US"/>
              <a:t>Click icon to add picture</a:t>
            </a:r>
          </a:p>
        </p:txBody>
      </p:sp>
      <p:sp>
        <p:nvSpPr>
          <p:cNvPr id="4" name="Title 3"/>
          <p:cNvSpPr>
            <a:spLocks noGrp="1"/>
          </p:cNvSpPr>
          <p:nvPr>
            <p:ph type="title"/>
          </p:nvPr>
        </p:nvSpPr>
        <p:spPr>
          <a:xfrm>
            <a:off x="548640" y="705187"/>
            <a:ext cx="5274190" cy="430887"/>
          </a:xfrm>
        </p:spPr>
        <p:txBody>
          <a:bodyPr/>
          <a:lstStyle/>
          <a:p>
            <a:r>
              <a:rPr lang="en-US"/>
              <a:t>Click to edit Master title style</a:t>
            </a:r>
            <a:endParaRPr lang="en-US" dirty="0"/>
          </a:p>
        </p:txBody>
      </p:sp>
      <p:pic>
        <p:nvPicPr>
          <p:cNvPr id="5122" name="Picture 2"/>
          <p:cNvPicPr>
            <a:picLocks noChangeAspect="1" noChangeArrowheads="1"/>
          </p:cNvPicPr>
          <p:nvPr/>
        </p:nvPicPr>
        <p:blipFill>
          <a:blip r:embed="rId4" cstate="screen">
            <a:extLst>
              <a:ext uri="{28A0092B-C50C-407E-A947-70E740481C1C}">
                <a14:useLocalDpi xmlns:a14="http://schemas.microsoft.com/office/drawing/2010/main"/>
              </a:ext>
            </a:extLst>
          </a:blip>
          <a:stretch>
            <a:fillRect/>
          </a:stretch>
        </p:blipFill>
        <p:spPr bwMode="auto">
          <a:xfrm>
            <a:off x="548481" y="1220512"/>
            <a:ext cx="5276850" cy="83819"/>
          </a:xfrm>
          <a:prstGeom prst="rect">
            <a:avLst/>
          </a:prstGeom>
          <a:noFill/>
          <a:extLst>
            <a:ext uri="{909E8E84-426E-40DD-AFC4-6F175D3DCCD1}">
              <a14:hiddenFill xmlns:a14="http://schemas.microsoft.com/office/drawing/2010/main">
                <a:solidFill>
                  <a:srgbClr val="FFFFFF"/>
                </a:solidFill>
              </a14:hiddenFill>
            </a:ext>
          </a:extLst>
        </p:spPr>
      </p:pic>
      <p:sp>
        <p:nvSpPr>
          <p:cNvPr id="6" name="Text Placeholder 5"/>
          <p:cNvSpPr>
            <a:spLocks noGrp="1"/>
          </p:cNvSpPr>
          <p:nvPr>
            <p:ph type="body" sz="quarter" idx="11"/>
          </p:nvPr>
        </p:nvSpPr>
        <p:spPr>
          <a:xfrm>
            <a:off x="548640" y="1417320"/>
            <a:ext cx="5276850" cy="24431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TextBox 8"/>
          <p:cNvSpPr txBox="1"/>
          <p:nvPr/>
        </p:nvSpPr>
        <p:spPr>
          <a:xfrm>
            <a:off x="8582156" y="6498937"/>
            <a:ext cx="458126" cy="153888"/>
          </a:xfrm>
          <a:prstGeom prst="rect">
            <a:avLst/>
          </a:prstGeom>
          <a:noFill/>
        </p:spPr>
        <p:txBody>
          <a:bodyPr wrap="square" lIns="0" tIns="0" rIns="0" bIns="0"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000" cap="all" baseline="0" dirty="0">
                <a:solidFill>
                  <a:schemeClr val="bg1"/>
                </a:solidFill>
              </a:rPr>
              <a:t>|  </a:t>
            </a:r>
            <a:fld id="{903C4FE9-EF79-4163-94C6-3418A1C4EFAB}" type="slidenum">
              <a:rPr lang="en-US" sz="1000" cap="all" baseline="0" smtClean="0">
                <a:solidFill>
                  <a:schemeClr val="bg1"/>
                </a:solidFill>
              </a:rPr>
              <a:pPr algn="l"/>
              <a:t>‹#›</a:t>
            </a:fld>
            <a:endParaRPr lang="en-US" sz="1000" cap="all" baseline="0" dirty="0">
              <a:solidFill>
                <a:schemeClr val="bg1"/>
              </a:solidFill>
            </a:endParaRPr>
          </a:p>
        </p:txBody>
      </p:sp>
      <p:pic>
        <p:nvPicPr>
          <p:cNvPr id="11" name="Picture 10"/>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6619631" y="6537304"/>
            <a:ext cx="1889764" cy="91440"/>
          </a:xfrm>
          <a:prstGeom prst="rect">
            <a:avLst/>
          </a:prstGeom>
        </p:spPr>
      </p:pic>
      <p:pic>
        <p:nvPicPr>
          <p:cNvPr id="14" name="Picture 2"/>
          <p:cNvPicPr>
            <a:picLocks noChangeAspect="1" noChangeArrowheads="1"/>
          </p:cNvPicPr>
          <p:nvPr/>
        </p:nvPicPr>
        <p:blipFill>
          <a:blip r:embed="rId4" cstate="screen">
            <a:extLst>
              <a:ext uri="{28A0092B-C50C-407E-A947-70E740481C1C}">
                <a14:useLocalDpi xmlns:a14="http://schemas.microsoft.com/office/drawing/2010/main"/>
              </a:ext>
            </a:extLst>
          </a:blip>
          <a:stretch>
            <a:fillRect/>
          </a:stretch>
        </p:blipFill>
        <p:spPr bwMode="auto">
          <a:xfrm>
            <a:off x="548481" y="1220512"/>
            <a:ext cx="5276850" cy="83819"/>
          </a:xfrm>
          <a:prstGeom prst="rect">
            <a:avLst/>
          </a:prstGeom>
          <a:noFill/>
          <a:extLst>
            <a:ext uri="{909E8E84-426E-40DD-AFC4-6F175D3DCCD1}">
              <a14:hiddenFill xmlns:a14="http://schemas.microsoft.com/office/drawing/2010/main">
                <a:solidFill>
                  <a:srgbClr val="FFFFFF"/>
                </a:solidFill>
              </a14:hiddenFill>
            </a:ext>
          </a:extLst>
        </p:spPr>
      </p:pic>
      <p:sp>
        <p:nvSpPr>
          <p:cNvPr id="15" name="TextBox 8"/>
          <p:cNvSpPr txBox="1"/>
          <p:nvPr/>
        </p:nvSpPr>
        <p:spPr>
          <a:xfrm>
            <a:off x="8582156" y="6498937"/>
            <a:ext cx="458126" cy="153888"/>
          </a:xfrm>
          <a:prstGeom prst="rect">
            <a:avLst/>
          </a:prstGeom>
          <a:noFill/>
        </p:spPr>
        <p:txBody>
          <a:bodyPr wrap="square" lIns="0" tIns="0" rIns="0" bIns="0"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000" cap="all" baseline="0" dirty="0">
                <a:solidFill>
                  <a:schemeClr val="bg1"/>
                </a:solidFill>
              </a:rPr>
              <a:t>|  </a:t>
            </a:r>
            <a:fld id="{903C4FE9-EF79-4163-94C6-3418A1C4EFAB}" type="slidenum">
              <a:rPr lang="en-US" sz="1000" cap="all" baseline="0" smtClean="0">
                <a:solidFill>
                  <a:schemeClr val="bg1"/>
                </a:solidFill>
              </a:rPr>
              <a:pPr algn="l"/>
              <a:t>‹#›</a:t>
            </a:fld>
            <a:endParaRPr lang="en-US" sz="1000" cap="all" baseline="0" dirty="0">
              <a:solidFill>
                <a:schemeClr val="bg1"/>
              </a:solidFill>
            </a:endParaRPr>
          </a:p>
        </p:txBody>
      </p:sp>
      <p:pic>
        <p:nvPicPr>
          <p:cNvPr id="16" name="Picture 15"/>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6619631" y="6537304"/>
            <a:ext cx="1889764" cy="91440"/>
          </a:xfrm>
          <a:prstGeom prst="rect">
            <a:avLst/>
          </a:prstGeom>
        </p:spPr>
      </p:pic>
      <p:pic>
        <p:nvPicPr>
          <p:cNvPr id="13" name="Picture 12"/>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0" y="6254151"/>
            <a:ext cx="9144000" cy="603504"/>
          </a:xfrm>
          <a:prstGeom prst="rect">
            <a:avLst/>
          </a:prstGeom>
        </p:spPr>
      </p:pic>
      <p:pic>
        <p:nvPicPr>
          <p:cNvPr id="20" name="Picture 2"/>
          <p:cNvPicPr>
            <a:picLocks noChangeAspect="1" noChangeArrowheads="1"/>
          </p:cNvPicPr>
          <p:nvPr userDrawn="1"/>
        </p:nvPicPr>
        <p:blipFill>
          <a:blip r:embed="rId4" cstate="screen">
            <a:extLst>
              <a:ext uri="{28A0092B-C50C-407E-A947-70E740481C1C}">
                <a14:useLocalDpi xmlns:a14="http://schemas.microsoft.com/office/drawing/2010/main"/>
              </a:ext>
            </a:extLst>
          </a:blip>
          <a:stretch>
            <a:fillRect/>
          </a:stretch>
        </p:blipFill>
        <p:spPr bwMode="auto">
          <a:xfrm>
            <a:off x="548481" y="1220512"/>
            <a:ext cx="5276850" cy="83819"/>
          </a:xfrm>
          <a:prstGeom prst="rect">
            <a:avLst/>
          </a:prstGeom>
          <a:noFill/>
          <a:extLst>
            <a:ext uri="{909E8E84-426E-40DD-AFC4-6F175D3DCCD1}">
              <a14:hiddenFill xmlns:a14="http://schemas.microsoft.com/office/drawing/2010/main">
                <a:solidFill>
                  <a:srgbClr val="FFFFFF"/>
                </a:solidFill>
              </a14:hiddenFill>
            </a:ext>
          </a:extLst>
        </p:spPr>
      </p:pic>
      <p:sp>
        <p:nvSpPr>
          <p:cNvPr id="21" name="TextBox 8"/>
          <p:cNvSpPr txBox="1"/>
          <p:nvPr userDrawn="1"/>
        </p:nvSpPr>
        <p:spPr>
          <a:xfrm>
            <a:off x="8582156" y="6498937"/>
            <a:ext cx="458126" cy="153888"/>
          </a:xfrm>
          <a:prstGeom prst="rect">
            <a:avLst/>
          </a:prstGeom>
          <a:noFill/>
        </p:spPr>
        <p:txBody>
          <a:bodyPr wrap="square" lIns="0" tIns="0" rIns="0" bIns="0"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000" cap="all" baseline="0" dirty="0">
                <a:solidFill>
                  <a:schemeClr val="bg1"/>
                </a:solidFill>
              </a:rPr>
              <a:t>|  </a:t>
            </a:r>
            <a:fld id="{903C4FE9-EF79-4163-94C6-3418A1C4EFAB}" type="slidenum">
              <a:rPr lang="en-US" sz="1000" cap="all" baseline="0" smtClean="0">
                <a:solidFill>
                  <a:schemeClr val="bg1"/>
                </a:solidFill>
              </a:rPr>
              <a:pPr algn="l"/>
              <a:t>‹#›</a:t>
            </a:fld>
            <a:endParaRPr lang="en-US" sz="1000" cap="all" baseline="0" dirty="0">
              <a:solidFill>
                <a:schemeClr val="bg1"/>
              </a:solidFill>
            </a:endParaRPr>
          </a:p>
        </p:txBody>
      </p:sp>
      <p:pic>
        <p:nvPicPr>
          <p:cNvPr id="22" name="Picture 21"/>
          <p:cNvPicPr>
            <a:picLocks noChangeAspect="1"/>
          </p:cNvPicPr>
          <p:nvPr userDrawn="1"/>
        </p:nvPicPr>
        <p:blipFill>
          <a:blip r:embed="rId5" cstate="screen">
            <a:extLst>
              <a:ext uri="{28A0092B-C50C-407E-A947-70E740481C1C}">
                <a14:useLocalDpi xmlns:a14="http://schemas.microsoft.com/office/drawing/2010/main"/>
              </a:ext>
            </a:extLst>
          </a:blip>
          <a:stretch>
            <a:fillRect/>
          </a:stretch>
        </p:blipFill>
        <p:spPr>
          <a:xfrm>
            <a:off x="6619631" y="6537304"/>
            <a:ext cx="1889764" cy="91440"/>
          </a:xfrm>
          <a:prstGeom prst="rect">
            <a:avLst/>
          </a:prstGeom>
        </p:spPr>
      </p:pic>
      <p:pic>
        <p:nvPicPr>
          <p:cNvPr id="24" name="Picture 23"/>
          <p:cNvPicPr>
            <a:picLocks noChangeAspect="1"/>
          </p:cNvPicPr>
          <p:nvPr userDrawn="1"/>
        </p:nvPicPr>
        <p:blipFill>
          <a:blip r:embed="rId6" cstate="screen">
            <a:extLst>
              <a:ext uri="{28A0092B-C50C-407E-A947-70E740481C1C}">
                <a14:useLocalDpi xmlns:a14="http://schemas.microsoft.com/office/drawing/2010/main"/>
              </a:ext>
            </a:extLst>
          </a:blip>
          <a:stretch>
            <a:fillRect/>
          </a:stretch>
        </p:blipFill>
        <p:spPr>
          <a:xfrm>
            <a:off x="236181" y="6392706"/>
            <a:ext cx="1830918" cy="329244"/>
          </a:xfrm>
          <a:prstGeom prst="rect">
            <a:avLst/>
          </a:prstGeom>
        </p:spPr>
      </p:pic>
    </p:spTree>
    <p:extLst>
      <p:ext uri="{BB962C8B-B14F-4D97-AF65-F5344CB8AC3E}">
        <p14:creationId xmlns:p14="http://schemas.microsoft.com/office/powerpoint/2010/main" val="159089366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p:cSld name="1-Content and Two Pictures">
    <p:bg>
      <p:bgPr>
        <a:solidFill>
          <a:schemeClr val="bg1"/>
        </a:solidFill>
        <a:effectLst/>
      </p:bgPr>
    </p:bg>
    <p:spTree>
      <p:nvGrpSpPr>
        <p:cNvPr id="1" name=""/>
        <p:cNvGrpSpPr/>
        <p:nvPr/>
      </p:nvGrpSpPr>
      <p:grpSpPr>
        <a:xfrm>
          <a:off x="0" y="0"/>
          <a:ext cx="0" cy="0"/>
          <a:chOff x="0" y="0"/>
          <a:chExt cx="0" cy="0"/>
        </a:xfrm>
      </p:grpSpPr>
      <p:pic>
        <p:nvPicPr>
          <p:cNvPr id="16" name="Picture 15"/>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0" y="6254151"/>
            <a:ext cx="9144000" cy="603504"/>
          </a:xfrm>
          <a:prstGeom prst="rect">
            <a:avLst/>
          </a:prstGeom>
        </p:spPr>
      </p:pic>
      <p:pic>
        <p:nvPicPr>
          <p:cNvPr id="20" name="Picture 19"/>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160468" y="6337406"/>
            <a:ext cx="1976511" cy="430440"/>
          </a:xfrm>
          <a:prstGeom prst="rect">
            <a:avLst/>
          </a:prstGeom>
        </p:spPr>
      </p:pic>
      <p:sp>
        <p:nvSpPr>
          <p:cNvPr id="5" name="Picture Placeholder 4"/>
          <p:cNvSpPr>
            <a:spLocks noGrp="1"/>
          </p:cNvSpPr>
          <p:nvPr>
            <p:ph type="pic" sz="quarter" idx="10"/>
          </p:nvPr>
        </p:nvSpPr>
        <p:spPr>
          <a:xfrm>
            <a:off x="6084888" y="1417321"/>
            <a:ext cx="2510472" cy="2092354"/>
          </a:xfrm>
        </p:spPr>
        <p:txBody>
          <a:bodyPr/>
          <a:lstStyle/>
          <a:p>
            <a:r>
              <a:rPr lang="en-US"/>
              <a:t>Click icon to add picture</a:t>
            </a:r>
          </a:p>
        </p:txBody>
      </p:sp>
      <p:sp>
        <p:nvSpPr>
          <p:cNvPr id="14" name="Picture Placeholder 4"/>
          <p:cNvSpPr>
            <a:spLocks noGrp="1"/>
          </p:cNvSpPr>
          <p:nvPr>
            <p:ph type="pic" sz="quarter" idx="11"/>
          </p:nvPr>
        </p:nvSpPr>
        <p:spPr>
          <a:xfrm>
            <a:off x="6084888" y="3783495"/>
            <a:ext cx="2510472" cy="2092354"/>
          </a:xfrm>
        </p:spPr>
        <p:txBody>
          <a:bodyPr/>
          <a:lstStyle/>
          <a:p>
            <a:r>
              <a:rPr lang="en-US"/>
              <a:t>Click icon to add picture</a:t>
            </a:r>
          </a:p>
        </p:txBody>
      </p:sp>
      <p:sp>
        <p:nvSpPr>
          <p:cNvPr id="4" name="Title 3"/>
          <p:cNvSpPr>
            <a:spLocks noGrp="1"/>
          </p:cNvSpPr>
          <p:nvPr>
            <p:ph type="title"/>
          </p:nvPr>
        </p:nvSpPr>
        <p:spPr/>
        <p:txBody>
          <a:bodyPr/>
          <a:lstStyle/>
          <a:p>
            <a:r>
              <a:rPr lang="en-US"/>
              <a:t>Click to edit Master title style</a:t>
            </a:r>
          </a:p>
        </p:txBody>
      </p:sp>
      <p:sp>
        <p:nvSpPr>
          <p:cNvPr id="6" name="Text Placeholder 5"/>
          <p:cNvSpPr>
            <a:spLocks noGrp="1"/>
          </p:cNvSpPr>
          <p:nvPr>
            <p:ph type="body" sz="quarter" idx="12"/>
          </p:nvPr>
        </p:nvSpPr>
        <p:spPr>
          <a:xfrm>
            <a:off x="548640" y="1417320"/>
            <a:ext cx="5257800" cy="3098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1" name="TextBox 8"/>
          <p:cNvSpPr txBox="1"/>
          <p:nvPr/>
        </p:nvSpPr>
        <p:spPr>
          <a:xfrm>
            <a:off x="8582156" y="6498937"/>
            <a:ext cx="458126" cy="153888"/>
          </a:xfrm>
          <a:prstGeom prst="rect">
            <a:avLst/>
          </a:prstGeom>
          <a:noFill/>
        </p:spPr>
        <p:txBody>
          <a:bodyPr wrap="square" lIns="0" tIns="0" rIns="0" bIns="0"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000" cap="all" baseline="0" dirty="0">
                <a:solidFill>
                  <a:schemeClr val="bg1"/>
                </a:solidFill>
              </a:rPr>
              <a:t>|  </a:t>
            </a:r>
            <a:fld id="{903C4FE9-EF79-4163-94C6-3418A1C4EFAB}" type="slidenum">
              <a:rPr lang="en-US" sz="1000" cap="all" baseline="0" smtClean="0">
                <a:solidFill>
                  <a:schemeClr val="bg1"/>
                </a:solidFill>
              </a:rPr>
              <a:pPr algn="l"/>
              <a:t>‹#›</a:t>
            </a:fld>
            <a:endParaRPr lang="en-US" sz="1000" cap="all" baseline="0" dirty="0">
              <a:solidFill>
                <a:schemeClr val="bg1"/>
              </a:solidFill>
            </a:endParaRPr>
          </a:p>
        </p:txBody>
      </p:sp>
      <p:pic>
        <p:nvPicPr>
          <p:cNvPr id="12" name="Picture 11"/>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6619631" y="6537304"/>
            <a:ext cx="1889764" cy="91440"/>
          </a:xfrm>
          <a:prstGeom prst="rect">
            <a:avLst/>
          </a:prstGeom>
        </p:spPr>
      </p:pic>
      <p:pic>
        <p:nvPicPr>
          <p:cNvPr id="13" name="Picture 2"/>
          <p:cNvPicPr>
            <a:picLocks noChangeAspect="1" noChangeArrowheads="1"/>
          </p:cNvPicPr>
          <p:nvPr/>
        </p:nvPicPr>
        <p:blipFill>
          <a:blip r:embed="rId5" cstate="screen">
            <a:extLst>
              <a:ext uri="{28A0092B-C50C-407E-A947-70E740481C1C}">
                <a14:useLocalDpi xmlns:a14="http://schemas.microsoft.com/office/drawing/2010/main"/>
              </a:ext>
            </a:extLst>
          </a:blip>
          <a:stretch>
            <a:fillRect/>
          </a:stretch>
        </p:blipFill>
        <p:spPr bwMode="auto">
          <a:xfrm>
            <a:off x="548481" y="1220511"/>
            <a:ext cx="8047037" cy="83822"/>
          </a:xfrm>
          <a:prstGeom prst="rect">
            <a:avLst/>
          </a:prstGeom>
          <a:noFill/>
          <a:extLst>
            <a:ext uri="{909E8E84-426E-40DD-AFC4-6F175D3DCCD1}">
              <a14:hiddenFill xmlns:a14="http://schemas.microsoft.com/office/drawing/2010/main">
                <a:solidFill>
                  <a:srgbClr val="FFFFFF"/>
                </a:solidFill>
              </a14:hiddenFill>
            </a:ext>
          </a:extLst>
        </p:spPr>
      </p:pic>
      <p:sp>
        <p:nvSpPr>
          <p:cNvPr id="17" name="TextBox 8"/>
          <p:cNvSpPr txBox="1"/>
          <p:nvPr/>
        </p:nvSpPr>
        <p:spPr>
          <a:xfrm>
            <a:off x="8582156" y="6498937"/>
            <a:ext cx="458126" cy="153888"/>
          </a:xfrm>
          <a:prstGeom prst="rect">
            <a:avLst/>
          </a:prstGeom>
          <a:noFill/>
        </p:spPr>
        <p:txBody>
          <a:bodyPr wrap="square" lIns="0" tIns="0" rIns="0" bIns="0"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000" cap="all" baseline="0" dirty="0">
                <a:solidFill>
                  <a:schemeClr val="bg1"/>
                </a:solidFill>
              </a:rPr>
              <a:t>|  </a:t>
            </a:r>
            <a:fld id="{903C4FE9-EF79-4163-94C6-3418A1C4EFAB}" type="slidenum">
              <a:rPr lang="en-US" sz="1000" cap="all" baseline="0" smtClean="0">
                <a:solidFill>
                  <a:schemeClr val="bg1"/>
                </a:solidFill>
              </a:rPr>
              <a:pPr algn="l"/>
              <a:t>‹#›</a:t>
            </a:fld>
            <a:endParaRPr lang="en-US" sz="1000" cap="all" baseline="0" dirty="0">
              <a:solidFill>
                <a:schemeClr val="bg1"/>
              </a:solidFill>
            </a:endParaRPr>
          </a:p>
        </p:txBody>
      </p:sp>
      <p:pic>
        <p:nvPicPr>
          <p:cNvPr id="18" name="Picture 17"/>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6619631" y="6537304"/>
            <a:ext cx="1889764" cy="91440"/>
          </a:xfrm>
          <a:prstGeom prst="rect">
            <a:avLst/>
          </a:prstGeom>
        </p:spPr>
      </p:pic>
      <p:pic>
        <p:nvPicPr>
          <p:cNvPr id="19" name="Picture 2"/>
          <p:cNvPicPr>
            <a:picLocks noChangeAspect="1" noChangeArrowheads="1"/>
          </p:cNvPicPr>
          <p:nvPr/>
        </p:nvPicPr>
        <p:blipFill>
          <a:blip r:embed="rId5" cstate="screen">
            <a:extLst>
              <a:ext uri="{28A0092B-C50C-407E-A947-70E740481C1C}">
                <a14:useLocalDpi xmlns:a14="http://schemas.microsoft.com/office/drawing/2010/main"/>
              </a:ext>
            </a:extLst>
          </a:blip>
          <a:stretch>
            <a:fillRect/>
          </a:stretch>
        </p:blipFill>
        <p:spPr bwMode="auto">
          <a:xfrm>
            <a:off x="548481" y="1220511"/>
            <a:ext cx="8047037" cy="83822"/>
          </a:xfrm>
          <a:prstGeom prst="rect">
            <a:avLst/>
          </a:prstGeom>
          <a:noFill/>
          <a:extLst>
            <a:ext uri="{909E8E84-426E-40DD-AFC4-6F175D3DCCD1}">
              <a14:hiddenFill xmlns:a14="http://schemas.microsoft.com/office/drawing/2010/main">
                <a:solidFill>
                  <a:srgbClr val="FFFFFF"/>
                </a:solidFill>
              </a14:hiddenFill>
            </a:ext>
          </a:extLst>
        </p:spPr>
      </p:pic>
      <p:pic>
        <p:nvPicPr>
          <p:cNvPr id="15" name="Picture 14"/>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0" y="6254151"/>
            <a:ext cx="9144000" cy="603504"/>
          </a:xfrm>
          <a:prstGeom prst="rect">
            <a:avLst/>
          </a:prstGeom>
        </p:spPr>
      </p:pic>
      <p:sp>
        <p:nvSpPr>
          <p:cNvPr id="22" name="TextBox 8"/>
          <p:cNvSpPr txBox="1"/>
          <p:nvPr userDrawn="1"/>
        </p:nvSpPr>
        <p:spPr>
          <a:xfrm>
            <a:off x="8582156" y="6498937"/>
            <a:ext cx="458126" cy="153888"/>
          </a:xfrm>
          <a:prstGeom prst="rect">
            <a:avLst/>
          </a:prstGeom>
          <a:noFill/>
        </p:spPr>
        <p:txBody>
          <a:bodyPr wrap="square" lIns="0" tIns="0" rIns="0" bIns="0"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000" cap="all" baseline="0" dirty="0">
                <a:solidFill>
                  <a:schemeClr val="bg1"/>
                </a:solidFill>
              </a:rPr>
              <a:t>|  </a:t>
            </a:r>
            <a:fld id="{903C4FE9-EF79-4163-94C6-3418A1C4EFAB}" type="slidenum">
              <a:rPr lang="en-US" sz="1000" cap="all" baseline="0" smtClean="0">
                <a:solidFill>
                  <a:schemeClr val="bg1"/>
                </a:solidFill>
              </a:rPr>
              <a:pPr algn="l"/>
              <a:t>‹#›</a:t>
            </a:fld>
            <a:endParaRPr lang="en-US" sz="1000" cap="all" baseline="0" dirty="0">
              <a:solidFill>
                <a:schemeClr val="bg1"/>
              </a:solidFill>
            </a:endParaRPr>
          </a:p>
        </p:txBody>
      </p:sp>
      <p:pic>
        <p:nvPicPr>
          <p:cNvPr id="23" name="Picture 22"/>
          <p:cNvPicPr>
            <a:picLocks noChangeAspect="1"/>
          </p:cNvPicPr>
          <p:nvPr userDrawn="1"/>
        </p:nvPicPr>
        <p:blipFill>
          <a:blip r:embed="rId4" cstate="screen">
            <a:extLst>
              <a:ext uri="{28A0092B-C50C-407E-A947-70E740481C1C}">
                <a14:useLocalDpi xmlns:a14="http://schemas.microsoft.com/office/drawing/2010/main"/>
              </a:ext>
            </a:extLst>
          </a:blip>
          <a:stretch>
            <a:fillRect/>
          </a:stretch>
        </p:blipFill>
        <p:spPr>
          <a:xfrm>
            <a:off x="6619631" y="6537304"/>
            <a:ext cx="1889764" cy="91440"/>
          </a:xfrm>
          <a:prstGeom prst="rect">
            <a:avLst/>
          </a:prstGeom>
        </p:spPr>
      </p:pic>
      <p:pic>
        <p:nvPicPr>
          <p:cNvPr id="24" name="Picture 2"/>
          <p:cNvPicPr>
            <a:picLocks noChangeAspect="1" noChangeArrowheads="1"/>
          </p:cNvPicPr>
          <p:nvPr userDrawn="1"/>
        </p:nvPicPr>
        <p:blipFill>
          <a:blip r:embed="rId5" cstate="screen">
            <a:extLst>
              <a:ext uri="{28A0092B-C50C-407E-A947-70E740481C1C}">
                <a14:useLocalDpi xmlns:a14="http://schemas.microsoft.com/office/drawing/2010/main"/>
              </a:ext>
            </a:extLst>
          </a:blip>
          <a:stretch>
            <a:fillRect/>
          </a:stretch>
        </p:blipFill>
        <p:spPr bwMode="auto">
          <a:xfrm>
            <a:off x="548481" y="1220511"/>
            <a:ext cx="8047037" cy="83822"/>
          </a:xfrm>
          <a:prstGeom prst="rect">
            <a:avLst/>
          </a:prstGeom>
          <a:noFill/>
          <a:extLst>
            <a:ext uri="{909E8E84-426E-40DD-AFC4-6F175D3DCCD1}">
              <a14:hiddenFill xmlns:a14="http://schemas.microsoft.com/office/drawing/2010/main">
                <a:solidFill>
                  <a:srgbClr val="FFFFFF"/>
                </a:solidFill>
              </a14:hiddenFill>
            </a:ext>
          </a:extLst>
        </p:spPr>
      </p:pic>
      <p:pic>
        <p:nvPicPr>
          <p:cNvPr id="21" name="Picture 20"/>
          <p:cNvPicPr>
            <a:picLocks noChangeAspect="1"/>
          </p:cNvPicPr>
          <p:nvPr userDrawn="1"/>
        </p:nvPicPr>
        <p:blipFill>
          <a:blip r:embed="rId6" cstate="screen">
            <a:extLst>
              <a:ext uri="{28A0092B-C50C-407E-A947-70E740481C1C}">
                <a14:useLocalDpi xmlns:a14="http://schemas.microsoft.com/office/drawing/2010/main"/>
              </a:ext>
            </a:extLst>
          </a:blip>
          <a:stretch>
            <a:fillRect/>
          </a:stretch>
        </p:blipFill>
        <p:spPr>
          <a:xfrm>
            <a:off x="236181" y="6392706"/>
            <a:ext cx="1830918" cy="329244"/>
          </a:xfrm>
          <a:prstGeom prst="rect">
            <a:avLst/>
          </a:prstGeom>
        </p:spPr>
      </p:pic>
    </p:spTree>
    <p:extLst>
      <p:ext uri="{BB962C8B-B14F-4D97-AF65-F5344CB8AC3E}">
        <p14:creationId xmlns:p14="http://schemas.microsoft.com/office/powerpoint/2010/main" val="292721561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p:cSld name="1-Content and Small Picture">
    <p:bg>
      <p:bgPr>
        <a:solidFill>
          <a:schemeClr val="bg1"/>
        </a:solidFill>
        <a:effectLst/>
      </p:bgPr>
    </p:bg>
    <p:spTree>
      <p:nvGrpSpPr>
        <p:cNvPr id="1" name=""/>
        <p:cNvGrpSpPr/>
        <p:nvPr/>
      </p:nvGrpSpPr>
      <p:grpSpPr>
        <a:xfrm>
          <a:off x="0" y="0"/>
          <a:ext cx="0" cy="0"/>
          <a:chOff x="0" y="0"/>
          <a:chExt cx="0" cy="0"/>
        </a:xfrm>
      </p:grpSpPr>
      <p:pic>
        <p:nvPicPr>
          <p:cNvPr id="19" name="Picture 18"/>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0" y="6254151"/>
            <a:ext cx="9144000" cy="603504"/>
          </a:xfrm>
          <a:prstGeom prst="rect">
            <a:avLst/>
          </a:prstGeom>
        </p:spPr>
      </p:pic>
      <p:pic>
        <p:nvPicPr>
          <p:cNvPr id="20" name="Picture 19"/>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160468" y="6337406"/>
            <a:ext cx="1976511" cy="430440"/>
          </a:xfrm>
          <a:prstGeom prst="rect">
            <a:avLst/>
          </a:prstGeom>
        </p:spPr>
      </p:pic>
      <p:sp>
        <p:nvSpPr>
          <p:cNvPr id="5" name="Picture Placeholder 4"/>
          <p:cNvSpPr>
            <a:spLocks noGrp="1"/>
          </p:cNvSpPr>
          <p:nvPr>
            <p:ph type="pic" sz="quarter" idx="10"/>
          </p:nvPr>
        </p:nvSpPr>
        <p:spPr>
          <a:xfrm>
            <a:off x="4709160" y="1417320"/>
            <a:ext cx="3886199" cy="4469145"/>
          </a:xfrm>
        </p:spPr>
        <p:txBody>
          <a:bodyPr/>
          <a:lstStyle/>
          <a:p>
            <a:r>
              <a:rPr lang="en-US"/>
              <a:t>Click icon to add picture</a:t>
            </a:r>
          </a:p>
        </p:txBody>
      </p:sp>
      <p:sp>
        <p:nvSpPr>
          <p:cNvPr id="4" name="Title 3"/>
          <p:cNvSpPr>
            <a:spLocks noGrp="1"/>
          </p:cNvSpPr>
          <p:nvPr>
            <p:ph type="title"/>
          </p:nvPr>
        </p:nvSpPr>
        <p:spPr/>
        <p:txBody>
          <a:bodyPr/>
          <a:lstStyle/>
          <a:p>
            <a:r>
              <a:rPr lang="en-US"/>
              <a:t>Click to edit Master title style</a:t>
            </a:r>
          </a:p>
        </p:txBody>
      </p:sp>
      <p:sp>
        <p:nvSpPr>
          <p:cNvPr id="6" name="Text Placeholder 5"/>
          <p:cNvSpPr>
            <a:spLocks noGrp="1"/>
          </p:cNvSpPr>
          <p:nvPr>
            <p:ph type="body" sz="quarter" idx="11"/>
          </p:nvPr>
        </p:nvSpPr>
        <p:spPr>
          <a:xfrm>
            <a:off x="548640" y="1417320"/>
            <a:ext cx="3886200" cy="26939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1" name="TextBox 8"/>
          <p:cNvSpPr txBox="1"/>
          <p:nvPr/>
        </p:nvSpPr>
        <p:spPr>
          <a:xfrm>
            <a:off x="8582156" y="6498937"/>
            <a:ext cx="458126" cy="153888"/>
          </a:xfrm>
          <a:prstGeom prst="rect">
            <a:avLst/>
          </a:prstGeom>
          <a:noFill/>
        </p:spPr>
        <p:txBody>
          <a:bodyPr wrap="square" lIns="0" tIns="0" rIns="0" bIns="0"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000" cap="all" baseline="0" dirty="0">
                <a:solidFill>
                  <a:schemeClr val="bg1"/>
                </a:solidFill>
              </a:rPr>
              <a:t>|  </a:t>
            </a:r>
            <a:fld id="{903C4FE9-EF79-4163-94C6-3418A1C4EFAB}" type="slidenum">
              <a:rPr lang="en-US" sz="1000" cap="all" baseline="0" smtClean="0">
                <a:solidFill>
                  <a:schemeClr val="bg1"/>
                </a:solidFill>
              </a:rPr>
              <a:pPr algn="l"/>
              <a:t>‹#›</a:t>
            </a:fld>
            <a:endParaRPr lang="en-US" sz="1000" cap="all" baseline="0" dirty="0">
              <a:solidFill>
                <a:schemeClr val="bg1"/>
              </a:solidFill>
            </a:endParaRPr>
          </a:p>
        </p:txBody>
      </p:sp>
      <p:pic>
        <p:nvPicPr>
          <p:cNvPr id="12" name="Picture 11"/>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6619631" y="6537304"/>
            <a:ext cx="1889764" cy="91440"/>
          </a:xfrm>
          <a:prstGeom prst="rect">
            <a:avLst/>
          </a:prstGeom>
        </p:spPr>
      </p:pic>
      <p:pic>
        <p:nvPicPr>
          <p:cNvPr id="13" name="Picture 2"/>
          <p:cNvPicPr>
            <a:picLocks noChangeAspect="1" noChangeArrowheads="1"/>
          </p:cNvPicPr>
          <p:nvPr/>
        </p:nvPicPr>
        <p:blipFill>
          <a:blip r:embed="rId5" cstate="screen">
            <a:extLst>
              <a:ext uri="{28A0092B-C50C-407E-A947-70E740481C1C}">
                <a14:useLocalDpi xmlns:a14="http://schemas.microsoft.com/office/drawing/2010/main"/>
              </a:ext>
            </a:extLst>
          </a:blip>
          <a:stretch>
            <a:fillRect/>
          </a:stretch>
        </p:blipFill>
        <p:spPr bwMode="auto">
          <a:xfrm>
            <a:off x="548481" y="1220511"/>
            <a:ext cx="8047037" cy="83822"/>
          </a:xfrm>
          <a:prstGeom prst="rect">
            <a:avLst/>
          </a:prstGeom>
          <a:noFill/>
          <a:extLst>
            <a:ext uri="{909E8E84-426E-40DD-AFC4-6F175D3DCCD1}">
              <a14:hiddenFill xmlns:a14="http://schemas.microsoft.com/office/drawing/2010/main">
                <a:solidFill>
                  <a:srgbClr val="FFFFFF"/>
                </a:solidFill>
              </a14:hiddenFill>
            </a:ext>
          </a:extLst>
        </p:spPr>
      </p:pic>
      <p:sp>
        <p:nvSpPr>
          <p:cNvPr id="15" name="TextBox 8"/>
          <p:cNvSpPr txBox="1"/>
          <p:nvPr/>
        </p:nvSpPr>
        <p:spPr>
          <a:xfrm>
            <a:off x="8582156" y="6498937"/>
            <a:ext cx="458126" cy="153888"/>
          </a:xfrm>
          <a:prstGeom prst="rect">
            <a:avLst/>
          </a:prstGeom>
          <a:noFill/>
        </p:spPr>
        <p:txBody>
          <a:bodyPr wrap="square" lIns="0" tIns="0" rIns="0" bIns="0"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000" cap="all" baseline="0" dirty="0">
                <a:solidFill>
                  <a:schemeClr val="bg1"/>
                </a:solidFill>
              </a:rPr>
              <a:t>|  </a:t>
            </a:r>
            <a:fld id="{903C4FE9-EF79-4163-94C6-3418A1C4EFAB}" type="slidenum">
              <a:rPr lang="en-US" sz="1000" cap="all" baseline="0" smtClean="0">
                <a:solidFill>
                  <a:schemeClr val="bg1"/>
                </a:solidFill>
              </a:rPr>
              <a:pPr algn="l"/>
              <a:t>‹#›</a:t>
            </a:fld>
            <a:endParaRPr lang="en-US" sz="1000" cap="all" baseline="0" dirty="0">
              <a:solidFill>
                <a:schemeClr val="bg1"/>
              </a:solidFill>
            </a:endParaRPr>
          </a:p>
        </p:txBody>
      </p:sp>
      <p:pic>
        <p:nvPicPr>
          <p:cNvPr id="16" name="Picture 15"/>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6619631" y="6537304"/>
            <a:ext cx="1889764" cy="91440"/>
          </a:xfrm>
          <a:prstGeom prst="rect">
            <a:avLst/>
          </a:prstGeom>
        </p:spPr>
      </p:pic>
      <p:pic>
        <p:nvPicPr>
          <p:cNvPr id="17" name="Picture 2"/>
          <p:cNvPicPr>
            <a:picLocks noChangeAspect="1" noChangeArrowheads="1"/>
          </p:cNvPicPr>
          <p:nvPr/>
        </p:nvPicPr>
        <p:blipFill>
          <a:blip r:embed="rId5" cstate="screen">
            <a:extLst>
              <a:ext uri="{28A0092B-C50C-407E-A947-70E740481C1C}">
                <a14:useLocalDpi xmlns:a14="http://schemas.microsoft.com/office/drawing/2010/main"/>
              </a:ext>
            </a:extLst>
          </a:blip>
          <a:stretch>
            <a:fillRect/>
          </a:stretch>
        </p:blipFill>
        <p:spPr bwMode="auto">
          <a:xfrm>
            <a:off x="548481" y="1220511"/>
            <a:ext cx="8047037" cy="83822"/>
          </a:xfrm>
          <a:prstGeom prst="rect">
            <a:avLst/>
          </a:prstGeom>
          <a:noFill/>
          <a:extLst>
            <a:ext uri="{909E8E84-426E-40DD-AFC4-6F175D3DCCD1}">
              <a14:hiddenFill xmlns:a14="http://schemas.microsoft.com/office/drawing/2010/main">
                <a:solidFill>
                  <a:srgbClr val="FFFFFF"/>
                </a:solidFill>
              </a14:hiddenFill>
            </a:ext>
          </a:extLst>
        </p:spPr>
      </p:pic>
      <p:pic>
        <p:nvPicPr>
          <p:cNvPr id="14" name="Picture 13"/>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0" y="6254151"/>
            <a:ext cx="9144000" cy="603504"/>
          </a:xfrm>
          <a:prstGeom prst="rect">
            <a:avLst/>
          </a:prstGeom>
        </p:spPr>
      </p:pic>
      <p:sp>
        <p:nvSpPr>
          <p:cNvPr id="21" name="TextBox 8"/>
          <p:cNvSpPr txBox="1"/>
          <p:nvPr userDrawn="1"/>
        </p:nvSpPr>
        <p:spPr>
          <a:xfrm>
            <a:off x="8582156" y="6498937"/>
            <a:ext cx="458126" cy="153888"/>
          </a:xfrm>
          <a:prstGeom prst="rect">
            <a:avLst/>
          </a:prstGeom>
          <a:noFill/>
        </p:spPr>
        <p:txBody>
          <a:bodyPr wrap="square" lIns="0" tIns="0" rIns="0" bIns="0"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000" cap="all" baseline="0" dirty="0">
                <a:solidFill>
                  <a:schemeClr val="bg1"/>
                </a:solidFill>
              </a:rPr>
              <a:t>|  </a:t>
            </a:r>
            <a:fld id="{903C4FE9-EF79-4163-94C6-3418A1C4EFAB}" type="slidenum">
              <a:rPr lang="en-US" sz="1000" cap="all" baseline="0" smtClean="0">
                <a:solidFill>
                  <a:schemeClr val="bg1"/>
                </a:solidFill>
              </a:rPr>
              <a:pPr algn="l"/>
              <a:t>‹#›</a:t>
            </a:fld>
            <a:endParaRPr lang="en-US" sz="1000" cap="all" baseline="0" dirty="0">
              <a:solidFill>
                <a:schemeClr val="bg1"/>
              </a:solidFill>
            </a:endParaRPr>
          </a:p>
        </p:txBody>
      </p:sp>
      <p:pic>
        <p:nvPicPr>
          <p:cNvPr id="22" name="Picture 21"/>
          <p:cNvPicPr>
            <a:picLocks noChangeAspect="1"/>
          </p:cNvPicPr>
          <p:nvPr userDrawn="1"/>
        </p:nvPicPr>
        <p:blipFill>
          <a:blip r:embed="rId4" cstate="screen">
            <a:extLst>
              <a:ext uri="{28A0092B-C50C-407E-A947-70E740481C1C}">
                <a14:useLocalDpi xmlns:a14="http://schemas.microsoft.com/office/drawing/2010/main"/>
              </a:ext>
            </a:extLst>
          </a:blip>
          <a:stretch>
            <a:fillRect/>
          </a:stretch>
        </p:blipFill>
        <p:spPr>
          <a:xfrm>
            <a:off x="6619631" y="6537304"/>
            <a:ext cx="1889764" cy="91440"/>
          </a:xfrm>
          <a:prstGeom prst="rect">
            <a:avLst/>
          </a:prstGeom>
        </p:spPr>
      </p:pic>
      <p:pic>
        <p:nvPicPr>
          <p:cNvPr id="23" name="Picture 2"/>
          <p:cNvPicPr>
            <a:picLocks noChangeAspect="1" noChangeArrowheads="1"/>
          </p:cNvPicPr>
          <p:nvPr userDrawn="1"/>
        </p:nvPicPr>
        <p:blipFill>
          <a:blip r:embed="rId5" cstate="screen">
            <a:extLst>
              <a:ext uri="{28A0092B-C50C-407E-A947-70E740481C1C}">
                <a14:useLocalDpi xmlns:a14="http://schemas.microsoft.com/office/drawing/2010/main"/>
              </a:ext>
            </a:extLst>
          </a:blip>
          <a:stretch>
            <a:fillRect/>
          </a:stretch>
        </p:blipFill>
        <p:spPr bwMode="auto">
          <a:xfrm>
            <a:off x="548481" y="1220511"/>
            <a:ext cx="8047037" cy="83822"/>
          </a:xfrm>
          <a:prstGeom prst="rect">
            <a:avLst/>
          </a:prstGeom>
          <a:noFill/>
          <a:extLst>
            <a:ext uri="{909E8E84-426E-40DD-AFC4-6F175D3DCCD1}">
              <a14:hiddenFill xmlns:a14="http://schemas.microsoft.com/office/drawing/2010/main">
                <a:solidFill>
                  <a:srgbClr val="FFFFFF"/>
                </a:solidFill>
              </a14:hiddenFill>
            </a:ext>
          </a:extLst>
        </p:spPr>
      </p:pic>
      <p:pic>
        <p:nvPicPr>
          <p:cNvPr id="18" name="Picture 17"/>
          <p:cNvPicPr>
            <a:picLocks noChangeAspect="1"/>
          </p:cNvPicPr>
          <p:nvPr userDrawn="1"/>
        </p:nvPicPr>
        <p:blipFill>
          <a:blip r:embed="rId6" cstate="screen">
            <a:extLst>
              <a:ext uri="{28A0092B-C50C-407E-A947-70E740481C1C}">
                <a14:useLocalDpi xmlns:a14="http://schemas.microsoft.com/office/drawing/2010/main"/>
              </a:ext>
            </a:extLst>
          </a:blip>
          <a:stretch>
            <a:fillRect/>
          </a:stretch>
        </p:blipFill>
        <p:spPr>
          <a:xfrm>
            <a:off x="236181" y="6392706"/>
            <a:ext cx="1830918" cy="329244"/>
          </a:xfrm>
          <a:prstGeom prst="rect">
            <a:avLst/>
          </a:prstGeom>
        </p:spPr>
      </p:pic>
    </p:spTree>
    <p:extLst>
      <p:ext uri="{BB962C8B-B14F-4D97-AF65-F5344CB8AC3E}">
        <p14:creationId xmlns:p14="http://schemas.microsoft.com/office/powerpoint/2010/main" val="412548460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6.xml><?xml version="1.0" encoding="utf-8"?>
<p:sldLayout xmlns:a="http://schemas.openxmlformats.org/drawingml/2006/main" xmlns:r="http://schemas.openxmlformats.org/officeDocument/2006/relationships" xmlns:p="http://schemas.openxmlformats.org/presentationml/2006/main" type="titleOnly" preserve="1">
  <p:cSld name="1-Title Only">
    <p:bg>
      <p:bgPr>
        <a:solidFill>
          <a:schemeClr val="bg1"/>
        </a:solidFill>
        <a:effectLst/>
      </p:bgPr>
    </p:bg>
    <p:spTree>
      <p:nvGrpSpPr>
        <p:cNvPr id="1" name=""/>
        <p:cNvGrpSpPr/>
        <p:nvPr/>
      </p:nvGrpSpPr>
      <p:grpSpPr>
        <a:xfrm>
          <a:off x="0" y="0"/>
          <a:ext cx="0" cy="0"/>
          <a:chOff x="0" y="0"/>
          <a:chExt cx="0" cy="0"/>
        </a:xfrm>
      </p:grpSpPr>
      <p:pic>
        <p:nvPicPr>
          <p:cNvPr id="17" name="Picture 16"/>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0" y="6254151"/>
            <a:ext cx="9144000" cy="603504"/>
          </a:xfrm>
          <a:prstGeom prst="rect">
            <a:avLst/>
          </a:prstGeom>
        </p:spPr>
      </p:pic>
      <p:pic>
        <p:nvPicPr>
          <p:cNvPr id="18" name="Picture 17"/>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160468" y="6337406"/>
            <a:ext cx="1976511" cy="430440"/>
          </a:xfrm>
          <a:prstGeom prst="rect">
            <a:avLst/>
          </a:prstGeom>
        </p:spPr>
      </p:pic>
      <p:sp>
        <p:nvSpPr>
          <p:cNvPr id="2" name="Title 1"/>
          <p:cNvSpPr>
            <a:spLocks noGrp="1"/>
          </p:cNvSpPr>
          <p:nvPr>
            <p:ph type="title"/>
          </p:nvPr>
        </p:nvSpPr>
        <p:spPr/>
        <p:txBody>
          <a:bodyPr/>
          <a:lstStyle/>
          <a:p>
            <a:r>
              <a:rPr lang="en-US"/>
              <a:t>Click to edit Master title style</a:t>
            </a:r>
            <a:endParaRPr lang="en-US" dirty="0"/>
          </a:p>
        </p:txBody>
      </p:sp>
      <p:sp>
        <p:nvSpPr>
          <p:cNvPr id="10" name="TextBox 8"/>
          <p:cNvSpPr txBox="1"/>
          <p:nvPr/>
        </p:nvSpPr>
        <p:spPr>
          <a:xfrm>
            <a:off x="8582156" y="6498937"/>
            <a:ext cx="458126" cy="153888"/>
          </a:xfrm>
          <a:prstGeom prst="rect">
            <a:avLst/>
          </a:prstGeom>
          <a:noFill/>
        </p:spPr>
        <p:txBody>
          <a:bodyPr wrap="square" lIns="0" tIns="0" rIns="0" bIns="0"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000" cap="all" baseline="0" dirty="0">
                <a:solidFill>
                  <a:schemeClr val="bg1"/>
                </a:solidFill>
              </a:rPr>
              <a:t>|  </a:t>
            </a:r>
            <a:fld id="{903C4FE9-EF79-4163-94C6-3418A1C4EFAB}" type="slidenum">
              <a:rPr lang="en-US" sz="1000" cap="all" baseline="0" smtClean="0">
                <a:solidFill>
                  <a:schemeClr val="bg1"/>
                </a:solidFill>
              </a:rPr>
              <a:pPr algn="l"/>
              <a:t>‹#›</a:t>
            </a:fld>
            <a:endParaRPr lang="en-US" sz="1000" cap="all" baseline="0" dirty="0">
              <a:solidFill>
                <a:schemeClr val="bg1"/>
              </a:solidFill>
            </a:endParaRPr>
          </a:p>
        </p:txBody>
      </p:sp>
      <p:pic>
        <p:nvPicPr>
          <p:cNvPr id="11" name="Picture 10"/>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6619631" y="6537304"/>
            <a:ext cx="1889764" cy="91440"/>
          </a:xfrm>
          <a:prstGeom prst="rect">
            <a:avLst/>
          </a:prstGeom>
        </p:spPr>
      </p:pic>
      <p:pic>
        <p:nvPicPr>
          <p:cNvPr id="8" name="Picture 2"/>
          <p:cNvPicPr>
            <a:picLocks noChangeAspect="1" noChangeArrowheads="1"/>
          </p:cNvPicPr>
          <p:nvPr/>
        </p:nvPicPr>
        <p:blipFill>
          <a:blip r:embed="rId5" cstate="screen">
            <a:extLst>
              <a:ext uri="{28A0092B-C50C-407E-A947-70E740481C1C}">
                <a14:useLocalDpi xmlns:a14="http://schemas.microsoft.com/office/drawing/2010/main"/>
              </a:ext>
            </a:extLst>
          </a:blip>
          <a:stretch>
            <a:fillRect/>
          </a:stretch>
        </p:blipFill>
        <p:spPr bwMode="auto">
          <a:xfrm>
            <a:off x="548481" y="1220511"/>
            <a:ext cx="8047037" cy="83822"/>
          </a:xfrm>
          <a:prstGeom prst="rect">
            <a:avLst/>
          </a:prstGeom>
          <a:noFill/>
          <a:extLst>
            <a:ext uri="{909E8E84-426E-40DD-AFC4-6F175D3DCCD1}">
              <a14:hiddenFill xmlns:a14="http://schemas.microsoft.com/office/drawing/2010/main">
                <a:solidFill>
                  <a:srgbClr val="FFFFFF"/>
                </a:solidFill>
              </a14:hiddenFill>
            </a:ext>
          </a:extLst>
        </p:spPr>
      </p:pic>
      <p:sp>
        <p:nvSpPr>
          <p:cNvPr id="13" name="TextBox 8"/>
          <p:cNvSpPr txBox="1"/>
          <p:nvPr/>
        </p:nvSpPr>
        <p:spPr>
          <a:xfrm>
            <a:off x="8582156" y="6498937"/>
            <a:ext cx="458126" cy="153888"/>
          </a:xfrm>
          <a:prstGeom prst="rect">
            <a:avLst/>
          </a:prstGeom>
          <a:noFill/>
        </p:spPr>
        <p:txBody>
          <a:bodyPr wrap="square" lIns="0" tIns="0" rIns="0" bIns="0"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000" cap="all" baseline="0" dirty="0">
                <a:solidFill>
                  <a:schemeClr val="bg1"/>
                </a:solidFill>
              </a:rPr>
              <a:t>|  </a:t>
            </a:r>
            <a:fld id="{903C4FE9-EF79-4163-94C6-3418A1C4EFAB}" type="slidenum">
              <a:rPr lang="en-US" sz="1000" cap="all" baseline="0" smtClean="0">
                <a:solidFill>
                  <a:schemeClr val="bg1"/>
                </a:solidFill>
              </a:rPr>
              <a:pPr algn="l"/>
              <a:t>‹#›</a:t>
            </a:fld>
            <a:endParaRPr lang="en-US" sz="1000" cap="all" baseline="0" dirty="0">
              <a:solidFill>
                <a:schemeClr val="bg1"/>
              </a:solidFill>
            </a:endParaRPr>
          </a:p>
        </p:txBody>
      </p:sp>
      <p:pic>
        <p:nvPicPr>
          <p:cNvPr id="14" name="Picture 13"/>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6619631" y="6537304"/>
            <a:ext cx="1889764" cy="91440"/>
          </a:xfrm>
          <a:prstGeom prst="rect">
            <a:avLst/>
          </a:prstGeom>
        </p:spPr>
      </p:pic>
      <p:pic>
        <p:nvPicPr>
          <p:cNvPr id="15" name="Picture 2"/>
          <p:cNvPicPr>
            <a:picLocks noChangeAspect="1" noChangeArrowheads="1"/>
          </p:cNvPicPr>
          <p:nvPr/>
        </p:nvPicPr>
        <p:blipFill>
          <a:blip r:embed="rId5" cstate="screen">
            <a:extLst>
              <a:ext uri="{28A0092B-C50C-407E-A947-70E740481C1C}">
                <a14:useLocalDpi xmlns:a14="http://schemas.microsoft.com/office/drawing/2010/main"/>
              </a:ext>
            </a:extLst>
          </a:blip>
          <a:stretch>
            <a:fillRect/>
          </a:stretch>
        </p:blipFill>
        <p:spPr bwMode="auto">
          <a:xfrm>
            <a:off x="548481" y="1220511"/>
            <a:ext cx="8047037" cy="83822"/>
          </a:xfrm>
          <a:prstGeom prst="rect">
            <a:avLst/>
          </a:prstGeom>
          <a:noFill/>
          <a:extLst>
            <a:ext uri="{909E8E84-426E-40DD-AFC4-6F175D3DCCD1}">
              <a14:hiddenFill xmlns:a14="http://schemas.microsoft.com/office/drawing/2010/main">
                <a:solidFill>
                  <a:srgbClr val="FFFFFF"/>
                </a:solidFill>
              </a14:hiddenFill>
            </a:ext>
          </a:extLst>
        </p:spPr>
      </p:pic>
      <p:pic>
        <p:nvPicPr>
          <p:cNvPr id="12" name="Picture 11"/>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0" y="6254151"/>
            <a:ext cx="9144000" cy="603504"/>
          </a:xfrm>
          <a:prstGeom prst="rect">
            <a:avLst/>
          </a:prstGeom>
        </p:spPr>
      </p:pic>
      <p:sp>
        <p:nvSpPr>
          <p:cNvPr id="19" name="TextBox 8"/>
          <p:cNvSpPr txBox="1"/>
          <p:nvPr userDrawn="1"/>
        </p:nvSpPr>
        <p:spPr>
          <a:xfrm>
            <a:off x="8582156" y="6498937"/>
            <a:ext cx="458126" cy="153888"/>
          </a:xfrm>
          <a:prstGeom prst="rect">
            <a:avLst/>
          </a:prstGeom>
          <a:noFill/>
        </p:spPr>
        <p:txBody>
          <a:bodyPr wrap="square" lIns="0" tIns="0" rIns="0" bIns="0"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000" cap="all" baseline="0" dirty="0">
                <a:solidFill>
                  <a:schemeClr val="bg1"/>
                </a:solidFill>
              </a:rPr>
              <a:t>|  </a:t>
            </a:r>
            <a:fld id="{903C4FE9-EF79-4163-94C6-3418A1C4EFAB}" type="slidenum">
              <a:rPr lang="en-US" sz="1000" cap="all" baseline="0" smtClean="0">
                <a:solidFill>
                  <a:schemeClr val="bg1"/>
                </a:solidFill>
              </a:rPr>
              <a:pPr algn="l"/>
              <a:t>‹#›</a:t>
            </a:fld>
            <a:endParaRPr lang="en-US" sz="1000" cap="all" baseline="0" dirty="0">
              <a:solidFill>
                <a:schemeClr val="bg1"/>
              </a:solidFill>
            </a:endParaRPr>
          </a:p>
        </p:txBody>
      </p:sp>
      <p:pic>
        <p:nvPicPr>
          <p:cNvPr id="20" name="Picture 19"/>
          <p:cNvPicPr>
            <a:picLocks noChangeAspect="1"/>
          </p:cNvPicPr>
          <p:nvPr userDrawn="1"/>
        </p:nvPicPr>
        <p:blipFill>
          <a:blip r:embed="rId4" cstate="screen">
            <a:extLst>
              <a:ext uri="{28A0092B-C50C-407E-A947-70E740481C1C}">
                <a14:useLocalDpi xmlns:a14="http://schemas.microsoft.com/office/drawing/2010/main"/>
              </a:ext>
            </a:extLst>
          </a:blip>
          <a:stretch>
            <a:fillRect/>
          </a:stretch>
        </p:blipFill>
        <p:spPr>
          <a:xfrm>
            <a:off x="6619631" y="6537304"/>
            <a:ext cx="1889764" cy="91440"/>
          </a:xfrm>
          <a:prstGeom prst="rect">
            <a:avLst/>
          </a:prstGeom>
        </p:spPr>
      </p:pic>
      <p:pic>
        <p:nvPicPr>
          <p:cNvPr id="21" name="Picture 2"/>
          <p:cNvPicPr>
            <a:picLocks noChangeAspect="1" noChangeArrowheads="1"/>
          </p:cNvPicPr>
          <p:nvPr userDrawn="1"/>
        </p:nvPicPr>
        <p:blipFill>
          <a:blip r:embed="rId5" cstate="screen">
            <a:extLst>
              <a:ext uri="{28A0092B-C50C-407E-A947-70E740481C1C}">
                <a14:useLocalDpi xmlns:a14="http://schemas.microsoft.com/office/drawing/2010/main"/>
              </a:ext>
            </a:extLst>
          </a:blip>
          <a:stretch>
            <a:fillRect/>
          </a:stretch>
        </p:blipFill>
        <p:spPr bwMode="auto">
          <a:xfrm>
            <a:off x="548481" y="1220511"/>
            <a:ext cx="8047037" cy="83822"/>
          </a:xfrm>
          <a:prstGeom prst="rect">
            <a:avLst/>
          </a:prstGeom>
          <a:noFill/>
          <a:extLst>
            <a:ext uri="{909E8E84-426E-40DD-AFC4-6F175D3DCCD1}">
              <a14:hiddenFill xmlns:a14="http://schemas.microsoft.com/office/drawing/2010/main">
                <a:solidFill>
                  <a:srgbClr val="FFFFFF"/>
                </a:solidFill>
              </a14:hiddenFill>
            </a:ext>
          </a:extLst>
        </p:spPr>
      </p:pic>
      <p:pic>
        <p:nvPicPr>
          <p:cNvPr id="16" name="Picture 15"/>
          <p:cNvPicPr>
            <a:picLocks noChangeAspect="1"/>
          </p:cNvPicPr>
          <p:nvPr userDrawn="1"/>
        </p:nvPicPr>
        <p:blipFill>
          <a:blip r:embed="rId6" cstate="screen">
            <a:extLst>
              <a:ext uri="{28A0092B-C50C-407E-A947-70E740481C1C}">
                <a14:useLocalDpi xmlns:a14="http://schemas.microsoft.com/office/drawing/2010/main"/>
              </a:ext>
            </a:extLst>
          </a:blip>
          <a:stretch>
            <a:fillRect/>
          </a:stretch>
        </p:blipFill>
        <p:spPr>
          <a:xfrm>
            <a:off x="236181" y="6392706"/>
            <a:ext cx="1830918" cy="329244"/>
          </a:xfrm>
          <a:prstGeom prst="rect">
            <a:avLst/>
          </a:prstGeom>
        </p:spPr>
      </p:pic>
    </p:spTree>
    <p:extLst>
      <p:ext uri="{BB962C8B-B14F-4D97-AF65-F5344CB8AC3E}">
        <p14:creationId xmlns:p14="http://schemas.microsoft.com/office/powerpoint/2010/main" val="210470185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7.xml><?xml version="1.0" encoding="utf-8"?>
<p:sldLayout xmlns:a="http://schemas.openxmlformats.org/drawingml/2006/main" xmlns:r="http://schemas.openxmlformats.org/officeDocument/2006/relationships" xmlns:p="http://schemas.openxmlformats.org/presentationml/2006/main" type="obj" preserve="1">
  <p:cSld name="2_Title and Content">
    <p:bg>
      <p:bgPr>
        <a:solidFill>
          <a:schemeClr val="bg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Rectangle 6"/>
          <p:cNvSpPr/>
          <p:nvPr/>
        </p:nvSpPr>
        <p:spPr>
          <a:xfrm>
            <a:off x="0" y="6254151"/>
            <a:ext cx="9144000" cy="603849"/>
          </a:xfrm>
          <a:prstGeom prst="rect">
            <a:avLst/>
          </a:prstGeom>
          <a:blipFill dpi="0" rotWithShape="1">
            <a:blip r:embed="rId2" cstate="screen">
              <a:extLst>
                <a:ext uri="{28A0092B-C50C-407E-A947-70E740481C1C}">
                  <a14:useLocalDpi xmlns:a14="http://schemas.microsoft.com/office/drawing/2010/main"/>
                </a:ext>
              </a:extLst>
            </a:blip>
            <a:srcRect/>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a:p>
        </p:txBody>
      </p:sp>
      <p:sp>
        <p:nvSpPr>
          <p:cNvPr id="8" name="Logo (original .58x3.5&quot;)"/>
          <p:cNvSpPr>
            <a:spLocks noChangeAspect="1" noEditPoints="1"/>
          </p:cNvSpPr>
          <p:nvPr/>
        </p:nvSpPr>
        <p:spPr bwMode="auto">
          <a:xfrm>
            <a:off x="270186" y="6418915"/>
            <a:ext cx="1668296" cy="274320"/>
          </a:xfrm>
          <a:custGeom>
            <a:avLst/>
            <a:gdLst>
              <a:gd name="T0" fmla="*/ 79 w 852"/>
              <a:gd name="T1" fmla="*/ 32 h 140"/>
              <a:gd name="T2" fmla="*/ 80 w 852"/>
              <a:gd name="T3" fmla="*/ 109 h 140"/>
              <a:gd name="T4" fmla="*/ 108 w 852"/>
              <a:gd name="T5" fmla="*/ 62 h 140"/>
              <a:gd name="T6" fmla="*/ 109 w 852"/>
              <a:gd name="T7" fmla="*/ 77 h 140"/>
              <a:gd name="T8" fmla="*/ 99 w 852"/>
              <a:gd name="T9" fmla="*/ 80 h 140"/>
              <a:gd name="T10" fmla="*/ 139 w 852"/>
              <a:gd name="T11" fmla="*/ 76 h 140"/>
              <a:gd name="T12" fmla="*/ 16 w 852"/>
              <a:gd name="T13" fmla="*/ 115 h 140"/>
              <a:gd name="T14" fmla="*/ 24 w 852"/>
              <a:gd name="T15" fmla="*/ 70 h 140"/>
              <a:gd name="T16" fmla="*/ 0 w 852"/>
              <a:gd name="T17" fmla="*/ 64 h 140"/>
              <a:gd name="T18" fmla="*/ 79 w 852"/>
              <a:gd name="T19" fmla="*/ 58 h 140"/>
              <a:gd name="T20" fmla="*/ 49 w 852"/>
              <a:gd name="T21" fmla="*/ 92 h 140"/>
              <a:gd name="T22" fmla="*/ 70 w 852"/>
              <a:gd name="T23" fmla="*/ 69 h 140"/>
              <a:gd name="T24" fmla="*/ 38 w 852"/>
              <a:gd name="T25" fmla="*/ 71 h 140"/>
              <a:gd name="T26" fmla="*/ 50 w 852"/>
              <a:gd name="T27" fmla="*/ 42 h 140"/>
              <a:gd name="T28" fmla="*/ 200 w 852"/>
              <a:gd name="T29" fmla="*/ 35 h 140"/>
              <a:gd name="T30" fmla="*/ 185 w 852"/>
              <a:gd name="T31" fmla="*/ 111 h 140"/>
              <a:gd name="T32" fmla="*/ 185 w 852"/>
              <a:gd name="T33" fmla="*/ 115 h 140"/>
              <a:gd name="T34" fmla="*/ 204 w 852"/>
              <a:gd name="T35" fmla="*/ 57 h 140"/>
              <a:gd name="T36" fmla="*/ 253 w 852"/>
              <a:gd name="T37" fmla="*/ 84 h 140"/>
              <a:gd name="T38" fmla="*/ 239 w 852"/>
              <a:gd name="T39" fmla="*/ 66 h 140"/>
              <a:gd name="T40" fmla="*/ 274 w 852"/>
              <a:gd name="T41" fmla="*/ 106 h 140"/>
              <a:gd name="T42" fmla="*/ 265 w 852"/>
              <a:gd name="T43" fmla="*/ 115 h 140"/>
              <a:gd name="T44" fmla="*/ 269 w 852"/>
              <a:gd name="T45" fmla="*/ 73 h 140"/>
              <a:gd name="T46" fmla="*/ 297 w 852"/>
              <a:gd name="T47" fmla="*/ 107 h 140"/>
              <a:gd name="T48" fmla="*/ 320 w 852"/>
              <a:gd name="T49" fmla="*/ 39 h 140"/>
              <a:gd name="T50" fmla="*/ 317 w 852"/>
              <a:gd name="T51" fmla="*/ 114 h 140"/>
              <a:gd name="T52" fmla="*/ 329 w 852"/>
              <a:gd name="T53" fmla="*/ 64 h 140"/>
              <a:gd name="T54" fmla="*/ 331 w 852"/>
              <a:gd name="T55" fmla="*/ 61 h 140"/>
              <a:gd name="T56" fmla="*/ 359 w 852"/>
              <a:gd name="T57" fmla="*/ 100 h 140"/>
              <a:gd name="T58" fmla="*/ 384 w 852"/>
              <a:gd name="T59" fmla="*/ 110 h 140"/>
              <a:gd name="T60" fmla="*/ 365 w 852"/>
              <a:gd name="T61" fmla="*/ 103 h 140"/>
              <a:gd name="T62" fmla="*/ 406 w 852"/>
              <a:gd name="T63" fmla="*/ 115 h 140"/>
              <a:gd name="T64" fmla="*/ 424 w 852"/>
              <a:gd name="T65" fmla="*/ 98 h 140"/>
              <a:gd name="T66" fmla="*/ 413 w 852"/>
              <a:gd name="T67" fmla="*/ 80 h 140"/>
              <a:gd name="T68" fmla="*/ 511 w 852"/>
              <a:gd name="T69" fmla="*/ 59 h 140"/>
              <a:gd name="T70" fmla="*/ 451 w 852"/>
              <a:gd name="T71" fmla="*/ 74 h 140"/>
              <a:gd name="T72" fmla="*/ 537 w 852"/>
              <a:gd name="T73" fmla="*/ 41 h 140"/>
              <a:gd name="T74" fmla="*/ 522 w 852"/>
              <a:gd name="T75" fmla="*/ 103 h 140"/>
              <a:gd name="T76" fmla="*/ 541 w 852"/>
              <a:gd name="T77" fmla="*/ 110 h 140"/>
              <a:gd name="T78" fmla="*/ 542 w 852"/>
              <a:gd name="T79" fmla="*/ 61 h 140"/>
              <a:gd name="T80" fmla="*/ 571 w 852"/>
              <a:gd name="T81" fmla="*/ 100 h 140"/>
              <a:gd name="T82" fmla="*/ 618 w 852"/>
              <a:gd name="T83" fmla="*/ 59 h 140"/>
              <a:gd name="T84" fmla="*/ 594 w 852"/>
              <a:gd name="T85" fmla="*/ 71 h 140"/>
              <a:gd name="T86" fmla="*/ 576 w 852"/>
              <a:gd name="T87" fmla="*/ 65 h 140"/>
              <a:gd name="T88" fmla="*/ 584 w 852"/>
              <a:gd name="T89" fmla="*/ 126 h 140"/>
              <a:gd name="T90" fmla="*/ 618 w 852"/>
              <a:gd name="T91" fmla="*/ 61 h 140"/>
              <a:gd name="T92" fmla="*/ 658 w 852"/>
              <a:gd name="T93" fmla="*/ 47 h 140"/>
              <a:gd name="T94" fmla="*/ 641 w 852"/>
              <a:gd name="T95" fmla="*/ 102 h 140"/>
              <a:gd name="T96" fmla="*/ 708 w 852"/>
              <a:gd name="T97" fmla="*/ 31 h 140"/>
              <a:gd name="T98" fmla="*/ 696 w 852"/>
              <a:gd name="T99" fmla="*/ 110 h 140"/>
              <a:gd name="T100" fmla="*/ 715 w 852"/>
              <a:gd name="T101" fmla="*/ 103 h 140"/>
              <a:gd name="T102" fmla="*/ 743 w 852"/>
              <a:gd name="T103" fmla="*/ 61 h 140"/>
              <a:gd name="T104" fmla="*/ 751 w 852"/>
              <a:gd name="T105" fmla="*/ 119 h 140"/>
              <a:gd name="T106" fmla="*/ 734 w 852"/>
              <a:gd name="T107" fmla="*/ 101 h 140"/>
              <a:gd name="T108" fmla="*/ 731 w 852"/>
              <a:gd name="T109" fmla="*/ 118 h 140"/>
              <a:gd name="T110" fmla="*/ 743 w 852"/>
              <a:gd name="T111" fmla="*/ 57 h 140"/>
              <a:gd name="T112" fmla="*/ 815 w 852"/>
              <a:gd name="T113" fmla="*/ 103 h 140"/>
              <a:gd name="T114" fmla="*/ 767 w 852"/>
              <a:gd name="T115" fmla="*/ 36 h 140"/>
              <a:gd name="T116" fmla="*/ 792 w 852"/>
              <a:gd name="T117" fmla="*/ 110 h 140"/>
              <a:gd name="T118" fmla="*/ 796 w 852"/>
              <a:gd name="T119" fmla="*/ 110 h 140"/>
              <a:gd name="T120" fmla="*/ 840 w 852"/>
              <a:gd name="T121" fmla="*/ 39 h 140"/>
              <a:gd name="T122" fmla="*/ 837 w 852"/>
              <a:gd name="T123" fmla="*/ 114 h 140"/>
              <a:gd name="T124" fmla="*/ 849 w 852"/>
              <a:gd name="T125" fmla="*/ 64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52" h="140">
                <a:moveTo>
                  <a:pt x="79" y="53"/>
                </a:moveTo>
                <a:cubicBezTo>
                  <a:pt x="79" y="53"/>
                  <a:pt x="76" y="50"/>
                  <a:pt x="75" y="49"/>
                </a:cubicBezTo>
                <a:cubicBezTo>
                  <a:pt x="73" y="47"/>
                  <a:pt x="70" y="42"/>
                  <a:pt x="69" y="38"/>
                </a:cubicBezTo>
                <a:cubicBezTo>
                  <a:pt x="68" y="35"/>
                  <a:pt x="68" y="30"/>
                  <a:pt x="68" y="30"/>
                </a:cubicBezTo>
                <a:cubicBezTo>
                  <a:pt x="68" y="30"/>
                  <a:pt x="69" y="30"/>
                  <a:pt x="69" y="30"/>
                </a:cubicBezTo>
                <a:cubicBezTo>
                  <a:pt x="73" y="30"/>
                  <a:pt x="76" y="31"/>
                  <a:pt x="79" y="32"/>
                </a:cubicBezTo>
                <a:moveTo>
                  <a:pt x="79" y="109"/>
                </a:moveTo>
                <a:cubicBezTo>
                  <a:pt x="79" y="76"/>
                  <a:pt x="79" y="76"/>
                  <a:pt x="79" y="76"/>
                </a:cubicBezTo>
                <a:cubicBezTo>
                  <a:pt x="75" y="73"/>
                  <a:pt x="75" y="73"/>
                  <a:pt x="75" y="73"/>
                </a:cubicBezTo>
                <a:cubicBezTo>
                  <a:pt x="75" y="110"/>
                  <a:pt x="75" y="110"/>
                  <a:pt x="75" y="110"/>
                </a:cubicBezTo>
                <a:cubicBezTo>
                  <a:pt x="75" y="110"/>
                  <a:pt x="75" y="110"/>
                  <a:pt x="75" y="110"/>
                </a:cubicBezTo>
                <a:cubicBezTo>
                  <a:pt x="77" y="110"/>
                  <a:pt x="77" y="110"/>
                  <a:pt x="80" y="109"/>
                </a:cubicBezTo>
                <a:lnTo>
                  <a:pt x="79" y="109"/>
                </a:lnTo>
                <a:close/>
                <a:moveTo>
                  <a:pt x="79" y="31"/>
                </a:moveTo>
                <a:cubicBezTo>
                  <a:pt x="79" y="31"/>
                  <a:pt x="79" y="53"/>
                  <a:pt x="79" y="53"/>
                </a:cubicBezTo>
                <a:moveTo>
                  <a:pt x="94" y="47"/>
                </a:moveTo>
                <a:cubicBezTo>
                  <a:pt x="98" y="50"/>
                  <a:pt x="105" y="57"/>
                  <a:pt x="108" y="62"/>
                </a:cubicBezTo>
                <a:cubicBezTo>
                  <a:pt x="108" y="62"/>
                  <a:pt x="108" y="62"/>
                  <a:pt x="108" y="62"/>
                </a:cubicBezTo>
                <a:cubicBezTo>
                  <a:pt x="107" y="52"/>
                  <a:pt x="102" y="45"/>
                  <a:pt x="94" y="39"/>
                </a:cubicBezTo>
                <a:moveTo>
                  <a:pt x="94" y="60"/>
                </a:moveTo>
                <a:cubicBezTo>
                  <a:pt x="96" y="63"/>
                  <a:pt x="98" y="67"/>
                  <a:pt x="100" y="70"/>
                </a:cubicBezTo>
                <a:cubicBezTo>
                  <a:pt x="102" y="75"/>
                  <a:pt x="105" y="82"/>
                  <a:pt x="105" y="87"/>
                </a:cubicBezTo>
                <a:cubicBezTo>
                  <a:pt x="105" y="87"/>
                  <a:pt x="108" y="82"/>
                  <a:pt x="109" y="77"/>
                </a:cubicBezTo>
                <a:cubicBezTo>
                  <a:pt x="109" y="77"/>
                  <a:pt x="109" y="77"/>
                  <a:pt x="109" y="77"/>
                </a:cubicBezTo>
                <a:cubicBezTo>
                  <a:pt x="108" y="75"/>
                  <a:pt x="106" y="70"/>
                  <a:pt x="105" y="68"/>
                </a:cubicBezTo>
                <a:cubicBezTo>
                  <a:pt x="105" y="67"/>
                  <a:pt x="104" y="65"/>
                  <a:pt x="103" y="64"/>
                </a:cubicBezTo>
                <a:cubicBezTo>
                  <a:pt x="102" y="62"/>
                  <a:pt x="101" y="60"/>
                  <a:pt x="99" y="57"/>
                </a:cubicBezTo>
                <a:cubicBezTo>
                  <a:pt x="97" y="55"/>
                  <a:pt x="94" y="52"/>
                  <a:pt x="94" y="52"/>
                </a:cubicBezTo>
                <a:moveTo>
                  <a:pt x="101" y="94"/>
                </a:moveTo>
                <a:cubicBezTo>
                  <a:pt x="101" y="92"/>
                  <a:pt x="99" y="82"/>
                  <a:pt x="99" y="80"/>
                </a:cubicBezTo>
                <a:cubicBezTo>
                  <a:pt x="98" y="80"/>
                  <a:pt x="96" y="73"/>
                  <a:pt x="95" y="70"/>
                </a:cubicBezTo>
                <a:cubicBezTo>
                  <a:pt x="95" y="69"/>
                  <a:pt x="94" y="68"/>
                  <a:pt x="94" y="68"/>
                </a:cubicBezTo>
                <a:cubicBezTo>
                  <a:pt x="94" y="101"/>
                  <a:pt x="94" y="101"/>
                  <a:pt x="94" y="101"/>
                </a:cubicBezTo>
                <a:cubicBezTo>
                  <a:pt x="94" y="101"/>
                  <a:pt x="96" y="100"/>
                  <a:pt x="98" y="98"/>
                </a:cubicBezTo>
                <a:moveTo>
                  <a:pt x="139" y="77"/>
                </a:moveTo>
                <a:cubicBezTo>
                  <a:pt x="139" y="77"/>
                  <a:pt x="139" y="76"/>
                  <a:pt x="139" y="76"/>
                </a:cubicBezTo>
                <a:cubicBezTo>
                  <a:pt x="139" y="76"/>
                  <a:pt x="139" y="76"/>
                  <a:pt x="139" y="76"/>
                </a:cubicBezTo>
                <a:cubicBezTo>
                  <a:pt x="104" y="42"/>
                  <a:pt x="104" y="42"/>
                  <a:pt x="104" y="42"/>
                </a:cubicBezTo>
                <a:cubicBezTo>
                  <a:pt x="104" y="42"/>
                  <a:pt x="104" y="42"/>
                  <a:pt x="104" y="42"/>
                </a:cubicBezTo>
                <a:cubicBezTo>
                  <a:pt x="110" y="50"/>
                  <a:pt x="114" y="60"/>
                  <a:pt x="114" y="70"/>
                </a:cubicBezTo>
                <a:cubicBezTo>
                  <a:pt x="114" y="95"/>
                  <a:pt x="95" y="115"/>
                  <a:pt x="71" y="115"/>
                </a:cubicBezTo>
                <a:cubicBezTo>
                  <a:pt x="16" y="115"/>
                  <a:pt x="16" y="115"/>
                  <a:pt x="16" y="115"/>
                </a:cubicBezTo>
                <a:cubicBezTo>
                  <a:pt x="29" y="131"/>
                  <a:pt x="47" y="140"/>
                  <a:pt x="69" y="140"/>
                </a:cubicBezTo>
                <a:cubicBezTo>
                  <a:pt x="106" y="140"/>
                  <a:pt x="135" y="113"/>
                  <a:pt x="139" y="77"/>
                </a:cubicBezTo>
                <a:moveTo>
                  <a:pt x="0" y="64"/>
                </a:moveTo>
                <a:cubicBezTo>
                  <a:pt x="0" y="64"/>
                  <a:pt x="32" y="96"/>
                  <a:pt x="32" y="96"/>
                </a:cubicBezTo>
                <a:cubicBezTo>
                  <a:pt x="32" y="96"/>
                  <a:pt x="32" y="96"/>
                  <a:pt x="32" y="96"/>
                </a:cubicBezTo>
                <a:cubicBezTo>
                  <a:pt x="27" y="89"/>
                  <a:pt x="24" y="79"/>
                  <a:pt x="24" y="70"/>
                </a:cubicBezTo>
                <a:cubicBezTo>
                  <a:pt x="24" y="45"/>
                  <a:pt x="43" y="25"/>
                  <a:pt x="69" y="25"/>
                </a:cubicBezTo>
                <a:cubicBezTo>
                  <a:pt x="69" y="25"/>
                  <a:pt x="69" y="25"/>
                  <a:pt x="69" y="25"/>
                </a:cubicBezTo>
                <a:cubicBezTo>
                  <a:pt x="123" y="25"/>
                  <a:pt x="123" y="25"/>
                  <a:pt x="123" y="25"/>
                </a:cubicBezTo>
                <a:cubicBezTo>
                  <a:pt x="123" y="25"/>
                  <a:pt x="123" y="25"/>
                  <a:pt x="123" y="25"/>
                </a:cubicBezTo>
                <a:cubicBezTo>
                  <a:pt x="110" y="10"/>
                  <a:pt x="91" y="0"/>
                  <a:pt x="69" y="0"/>
                </a:cubicBezTo>
                <a:cubicBezTo>
                  <a:pt x="33" y="0"/>
                  <a:pt x="3" y="29"/>
                  <a:pt x="0" y="64"/>
                </a:cubicBezTo>
                <a:moveTo>
                  <a:pt x="84" y="33"/>
                </a:moveTo>
                <a:cubicBezTo>
                  <a:pt x="84" y="108"/>
                  <a:pt x="84" y="108"/>
                  <a:pt x="84" y="108"/>
                </a:cubicBezTo>
                <a:cubicBezTo>
                  <a:pt x="85" y="107"/>
                  <a:pt x="85" y="107"/>
                  <a:pt x="85" y="107"/>
                </a:cubicBezTo>
                <a:cubicBezTo>
                  <a:pt x="88" y="107"/>
                  <a:pt x="89" y="106"/>
                  <a:pt x="89" y="106"/>
                </a:cubicBezTo>
                <a:cubicBezTo>
                  <a:pt x="89" y="36"/>
                  <a:pt x="89" y="36"/>
                  <a:pt x="89" y="36"/>
                </a:cubicBezTo>
                <a:moveTo>
                  <a:pt x="79" y="58"/>
                </a:moveTo>
                <a:cubicBezTo>
                  <a:pt x="79" y="58"/>
                  <a:pt x="64" y="49"/>
                  <a:pt x="64" y="30"/>
                </a:cubicBezTo>
                <a:cubicBezTo>
                  <a:pt x="64" y="30"/>
                  <a:pt x="64" y="30"/>
                  <a:pt x="64" y="30"/>
                </a:cubicBezTo>
                <a:cubicBezTo>
                  <a:pt x="44" y="32"/>
                  <a:pt x="29" y="49"/>
                  <a:pt x="29" y="70"/>
                </a:cubicBezTo>
                <a:cubicBezTo>
                  <a:pt x="29" y="88"/>
                  <a:pt x="39" y="102"/>
                  <a:pt x="54" y="108"/>
                </a:cubicBezTo>
                <a:cubicBezTo>
                  <a:pt x="54" y="108"/>
                  <a:pt x="54" y="108"/>
                  <a:pt x="54" y="108"/>
                </a:cubicBezTo>
                <a:cubicBezTo>
                  <a:pt x="56" y="104"/>
                  <a:pt x="45" y="96"/>
                  <a:pt x="49" y="92"/>
                </a:cubicBezTo>
                <a:cubicBezTo>
                  <a:pt x="50" y="91"/>
                  <a:pt x="62" y="91"/>
                  <a:pt x="62" y="92"/>
                </a:cubicBezTo>
                <a:cubicBezTo>
                  <a:pt x="65" y="98"/>
                  <a:pt x="65" y="103"/>
                  <a:pt x="63" y="110"/>
                </a:cubicBezTo>
                <a:cubicBezTo>
                  <a:pt x="63" y="110"/>
                  <a:pt x="63" y="110"/>
                  <a:pt x="63" y="110"/>
                </a:cubicBezTo>
                <a:cubicBezTo>
                  <a:pt x="66" y="111"/>
                  <a:pt x="66" y="110"/>
                  <a:pt x="69" y="110"/>
                </a:cubicBezTo>
                <a:cubicBezTo>
                  <a:pt x="69" y="110"/>
                  <a:pt x="70" y="109"/>
                  <a:pt x="70" y="108"/>
                </a:cubicBezTo>
                <a:cubicBezTo>
                  <a:pt x="70" y="69"/>
                  <a:pt x="70" y="69"/>
                  <a:pt x="70" y="69"/>
                </a:cubicBezTo>
                <a:cubicBezTo>
                  <a:pt x="65" y="64"/>
                  <a:pt x="65" y="64"/>
                  <a:pt x="65" y="64"/>
                </a:cubicBezTo>
                <a:cubicBezTo>
                  <a:pt x="62" y="73"/>
                  <a:pt x="69" y="84"/>
                  <a:pt x="61" y="87"/>
                </a:cubicBezTo>
                <a:cubicBezTo>
                  <a:pt x="58" y="88"/>
                  <a:pt x="43" y="90"/>
                  <a:pt x="39" y="88"/>
                </a:cubicBezTo>
                <a:cubicBezTo>
                  <a:pt x="39" y="88"/>
                  <a:pt x="36" y="81"/>
                  <a:pt x="39" y="81"/>
                </a:cubicBezTo>
                <a:cubicBezTo>
                  <a:pt x="37" y="81"/>
                  <a:pt x="40" y="79"/>
                  <a:pt x="39" y="78"/>
                </a:cubicBezTo>
                <a:cubicBezTo>
                  <a:pt x="36" y="75"/>
                  <a:pt x="38" y="71"/>
                  <a:pt x="38" y="71"/>
                </a:cubicBezTo>
                <a:cubicBezTo>
                  <a:pt x="36" y="71"/>
                  <a:pt x="34" y="70"/>
                  <a:pt x="35" y="67"/>
                </a:cubicBezTo>
                <a:cubicBezTo>
                  <a:pt x="34" y="70"/>
                  <a:pt x="38" y="57"/>
                  <a:pt x="42" y="55"/>
                </a:cubicBezTo>
                <a:cubicBezTo>
                  <a:pt x="48" y="52"/>
                  <a:pt x="46" y="59"/>
                  <a:pt x="47" y="60"/>
                </a:cubicBezTo>
                <a:cubicBezTo>
                  <a:pt x="49" y="55"/>
                  <a:pt x="52" y="58"/>
                  <a:pt x="54" y="56"/>
                </a:cubicBezTo>
                <a:cubicBezTo>
                  <a:pt x="51" y="54"/>
                  <a:pt x="46" y="52"/>
                  <a:pt x="44" y="49"/>
                </a:cubicBezTo>
                <a:cubicBezTo>
                  <a:pt x="42" y="46"/>
                  <a:pt x="48" y="45"/>
                  <a:pt x="50" y="42"/>
                </a:cubicBezTo>
                <a:cubicBezTo>
                  <a:pt x="52" y="39"/>
                  <a:pt x="59" y="34"/>
                  <a:pt x="60" y="37"/>
                </a:cubicBezTo>
                <a:cubicBezTo>
                  <a:pt x="64" y="53"/>
                  <a:pt x="65" y="60"/>
                  <a:pt x="79" y="71"/>
                </a:cubicBezTo>
                <a:moveTo>
                  <a:pt x="207" y="57"/>
                </a:moveTo>
                <a:cubicBezTo>
                  <a:pt x="207" y="31"/>
                  <a:pt x="207" y="31"/>
                  <a:pt x="207" y="31"/>
                </a:cubicBezTo>
                <a:cubicBezTo>
                  <a:pt x="204" y="31"/>
                  <a:pt x="204" y="31"/>
                  <a:pt x="204" y="31"/>
                </a:cubicBezTo>
                <a:cubicBezTo>
                  <a:pt x="203" y="34"/>
                  <a:pt x="203" y="35"/>
                  <a:pt x="200" y="35"/>
                </a:cubicBezTo>
                <a:cubicBezTo>
                  <a:pt x="197" y="35"/>
                  <a:pt x="193" y="31"/>
                  <a:pt x="185" y="31"/>
                </a:cubicBezTo>
                <a:cubicBezTo>
                  <a:pt x="166" y="31"/>
                  <a:pt x="162" y="47"/>
                  <a:pt x="162" y="55"/>
                </a:cubicBezTo>
                <a:cubicBezTo>
                  <a:pt x="162" y="60"/>
                  <a:pt x="162" y="70"/>
                  <a:pt x="180" y="80"/>
                </a:cubicBezTo>
                <a:cubicBezTo>
                  <a:pt x="186" y="84"/>
                  <a:pt x="186" y="84"/>
                  <a:pt x="186" y="84"/>
                </a:cubicBezTo>
                <a:cubicBezTo>
                  <a:pt x="193" y="87"/>
                  <a:pt x="198" y="90"/>
                  <a:pt x="198" y="98"/>
                </a:cubicBezTo>
                <a:cubicBezTo>
                  <a:pt x="198" y="100"/>
                  <a:pt x="197" y="111"/>
                  <a:pt x="185" y="111"/>
                </a:cubicBezTo>
                <a:cubicBezTo>
                  <a:pt x="172" y="111"/>
                  <a:pt x="166" y="98"/>
                  <a:pt x="164" y="86"/>
                </a:cubicBezTo>
                <a:cubicBezTo>
                  <a:pt x="162" y="86"/>
                  <a:pt x="162" y="86"/>
                  <a:pt x="162" y="86"/>
                </a:cubicBezTo>
                <a:cubicBezTo>
                  <a:pt x="162" y="115"/>
                  <a:pt x="162" y="115"/>
                  <a:pt x="162" y="115"/>
                </a:cubicBezTo>
                <a:cubicBezTo>
                  <a:pt x="164" y="115"/>
                  <a:pt x="164" y="115"/>
                  <a:pt x="164" y="115"/>
                </a:cubicBezTo>
                <a:cubicBezTo>
                  <a:pt x="165" y="113"/>
                  <a:pt x="165" y="111"/>
                  <a:pt x="167" y="111"/>
                </a:cubicBezTo>
                <a:cubicBezTo>
                  <a:pt x="171" y="111"/>
                  <a:pt x="175" y="115"/>
                  <a:pt x="185" y="115"/>
                </a:cubicBezTo>
                <a:cubicBezTo>
                  <a:pt x="203" y="115"/>
                  <a:pt x="209" y="101"/>
                  <a:pt x="209" y="91"/>
                </a:cubicBezTo>
                <a:cubicBezTo>
                  <a:pt x="209" y="78"/>
                  <a:pt x="202" y="71"/>
                  <a:pt x="198" y="69"/>
                </a:cubicBezTo>
                <a:cubicBezTo>
                  <a:pt x="184" y="60"/>
                  <a:pt x="184" y="60"/>
                  <a:pt x="184" y="60"/>
                </a:cubicBezTo>
                <a:cubicBezTo>
                  <a:pt x="175" y="55"/>
                  <a:pt x="173" y="53"/>
                  <a:pt x="173" y="46"/>
                </a:cubicBezTo>
                <a:cubicBezTo>
                  <a:pt x="173" y="39"/>
                  <a:pt x="179" y="35"/>
                  <a:pt x="184" y="35"/>
                </a:cubicBezTo>
                <a:cubicBezTo>
                  <a:pt x="196" y="35"/>
                  <a:pt x="202" y="49"/>
                  <a:pt x="204" y="57"/>
                </a:cubicBezTo>
                <a:lnTo>
                  <a:pt x="207" y="57"/>
                </a:lnTo>
                <a:close/>
                <a:moveTo>
                  <a:pt x="253" y="100"/>
                </a:moveTo>
                <a:cubicBezTo>
                  <a:pt x="247" y="111"/>
                  <a:pt x="241" y="115"/>
                  <a:pt x="233" y="115"/>
                </a:cubicBezTo>
                <a:cubicBezTo>
                  <a:pt x="223" y="115"/>
                  <a:pt x="213" y="106"/>
                  <a:pt x="213" y="86"/>
                </a:cubicBezTo>
                <a:cubicBezTo>
                  <a:pt x="213" y="68"/>
                  <a:pt x="222" y="57"/>
                  <a:pt x="234" y="57"/>
                </a:cubicBezTo>
                <a:cubicBezTo>
                  <a:pt x="251" y="57"/>
                  <a:pt x="252" y="78"/>
                  <a:pt x="253" y="84"/>
                </a:cubicBezTo>
                <a:cubicBezTo>
                  <a:pt x="227" y="84"/>
                  <a:pt x="227" y="84"/>
                  <a:pt x="227" y="84"/>
                </a:cubicBezTo>
                <a:cubicBezTo>
                  <a:pt x="228" y="94"/>
                  <a:pt x="230" y="106"/>
                  <a:pt x="239" y="106"/>
                </a:cubicBezTo>
                <a:cubicBezTo>
                  <a:pt x="245" y="106"/>
                  <a:pt x="249" y="101"/>
                  <a:pt x="251" y="98"/>
                </a:cubicBezTo>
                <a:lnTo>
                  <a:pt x="253" y="100"/>
                </a:lnTo>
                <a:close/>
                <a:moveTo>
                  <a:pt x="240" y="80"/>
                </a:moveTo>
                <a:cubicBezTo>
                  <a:pt x="240" y="76"/>
                  <a:pt x="240" y="70"/>
                  <a:pt x="239" y="66"/>
                </a:cubicBezTo>
                <a:cubicBezTo>
                  <a:pt x="239" y="64"/>
                  <a:pt x="238" y="61"/>
                  <a:pt x="234" y="61"/>
                </a:cubicBezTo>
                <a:cubicBezTo>
                  <a:pt x="230" y="61"/>
                  <a:pt x="227" y="63"/>
                  <a:pt x="227" y="80"/>
                </a:cubicBezTo>
                <a:lnTo>
                  <a:pt x="240" y="80"/>
                </a:lnTo>
                <a:close/>
                <a:moveTo>
                  <a:pt x="281" y="84"/>
                </a:moveTo>
                <a:cubicBezTo>
                  <a:pt x="279" y="85"/>
                  <a:pt x="269" y="88"/>
                  <a:pt x="269" y="98"/>
                </a:cubicBezTo>
                <a:cubicBezTo>
                  <a:pt x="269" y="102"/>
                  <a:pt x="270" y="106"/>
                  <a:pt x="274" y="106"/>
                </a:cubicBezTo>
                <a:cubicBezTo>
                  <a:pt x="277" y="106"/>
                  <a:pt x="280" y="103"/>
                  <a:pt x="281" y="101"/>
                </a:cubicBezTo>
                <a:lnTo>
                  <a:pt x="281" y="84"/>
                </a:lnTo>
                <a:close/>
                <a:moveTo>
                  <a:pt x="301" y="108"/>
                </a:moveTo>
                <a:cubicBezTo>
                  <a:pt x="298" y="112"/>
                  <a:pt x="294" y="115"/>
                  <a:pt x="290" y="115"/>
                </a:cubicBezTo>
                <a:cubicBezTo>
                  <a:pt x="283" y="115"/>
                  <a:pt x="282" y="110"/>
                  <a:pt x="281" y="106"/>
                </a:cubicBezTo>
                <a:cubicBezTo>
                  <a:pt x="275" y="114"/>
                  <a:pt x="268" y="115"/>
                  <a:pt x="265" y="115"/>
                </a:cubicBezTo>
                <a:cubicBezTo>
                  <a:pt x="260" y="115"/>
                  <a:pt x="254" y="111"/>
                  <a:pt x="254" y="102"/>
                </a:cubicBezTo>
                <a:cubicBezTo>
                  <a:pt x="254" y="90"/>
                  <a:pt x="267" y="85"/>
                  <a:pt x="281" y="80"/>
                </a:cubicBezTo>
                <a:cubicBezTo>
                  <a:pt x="281" y="71"/>
                  <a:pt x="281" y="71"/>
                  <a:pt x="281" y="71"/>
                </a:cubicBezTo>
                <a:cubicBezTo>
                  <a:pt x="281" y="65"/>
                  <a:pt x="280" y="61"/>
                  <a:pt x="272" y="61"/>
                </a:cubicBezTo>
                <a:cubicBezTo>
                  <a:pt x="269" y="61"/>
                  <a:pt x="266" y="63"/>
                  <a:pt x="266" y="65"/>
                </a:cubicBezTo>
                <a:cubicBezTo>
                  <a:pt x="266" y="68"/>
                  <a:pt x="269" y="69"/>
                  <a:pt x="269" y="73"/>
                </a:cubicBezTo>
                <a:cubicBezTo>
                  <a:pt x="269" y="75"/>
                  <a:pt x="268" y="80"/>
                  <a:pt x="263" y="80"/>
                </a:cubicBezTo>
                <a:cubicBezTo>
                  <a:pt x="262" y="80"/>
                  <a:pt x="256" y="80"/>
                  <a:pt x="256" y="72"/>
                </a:cubicBezTo>
                <a:cubicBezTo>
                  <a:pt x="256" y="64"/>
                  <a:pt x="262" y="57"/>
                  <a:pt x="275" y="57"/>
                </a:cubicBezTo>
                <a:cubicBezTo>
                  <a:pt x="286" y="57"/>
                  <a:pt x="295" y="62"/>
                  <a:pt x="295" y="73"/>
                </a:cubicBezTo>
                <a:cubicBezTo>
                  <a:pt x="295" y="104"/>
                  <a:pt x="295" y="104"/>
                  <a:pt x="295" y="104"/>
                </a:cubicBezTo>
                <a:cubicBezTo>
                  <a:pt x="295" y="105"/>
                  <a:pt x="295" y="107"/>
                  <a:pt x="297" y="107"/>
                </a:cubicBezTo>
                <a:cubicBezTo>
                  <a:pt x="298" y="107"/>
                  <a:pt x="298" y="107"/>
                  <a:pt x="298" y="107"/>
                </a:cubicBezTo>
                <a:cubicBezTo>
                  <a:pt x="299" y="105"/>
                  <a:pt x="299" y="105"/>
                  <a:pt x="299" y="105"/>
                </a:cubicBezTo>
                <a:lnTo>
                  <a:pt x="301" y="108"/>
                </a:lnTo>
                <a:close/>
                <a:moveTo>
                  <a:pt x="329" y="59"/>
                </a:moveTo>
                <a:cubicBezTo>
                  <a:pt x="320" y="59"/>
                  <a:pt x="320" y="59"/>
                  <a:pt x="320" y="59"/>
                </a:cubicBezTo>
                <a:cubicBezTo>
                  <a:pt x="320" y="39"/>
                  <a:pt x="320" y="39"/>
                  <a:pt x="320" y="39"/>
                </a:cubicBezTo>
                <a:cubicBezTo>
                  <a:pt x="317" y="39"/>
                  <a:pt x="317" y="39"/>
                  <a:pt x="317" y="39"/>
                </a:cubicBezTo>
                <a:cubicBezTo>
                  <a:pt x="310" y="50"/>
                  <a:pt x="306" y="55"/>
                  <a:pt x="301" y="61"/>
                </a:cubicBezTo>
                <a:cubicBezTo>
                  <a:pt x="301" y="64"/>
                  <a:pt x="301" y="64"/>
                  <a:pt x="301" y="64"/>
                </a:cubicBezTo>
                <a:cubicBezTo>
                  <a:pt x="306" y="64"/>
                  <a:pt x="306" y="64"/>
                  <a:pt x="306" y="64"/>
                </a:cubicBezTo>
                <a:cubicBezTo>
                  <a:pt x="306" y="102"/>
                  <a:pt x="306" y="102"/>
                  <a:pt x="306" y="102"/>
                </a:cubicBezTo>
                <a:cubicBezTo>
                  <a:pt x="306" y="104"/>
                  <a:pt x="306" y="114"/>
                  <a:pt x="317" y="114"/>
                </a:cubicBezTo>
                <a:cubicBezTo>
                  <a:pt x="326" y="114"/>
                  <a:pt x="330" y="106"/>
                  <a:pt x="332" y="101"/>
                </a:cubicBezTo>
                <a:cubicBezTo>
                  <a:pt x="329" y="100"/>
                  <a:pt x="329" y="100"/>
                  <a:pt x="329" y="100"/>
                </a:cubicBezTo>
                <a:cubicBezTo>
                  <a:pt x="328" y="102"/>
                  <a:pt x="327" y="106"/>
                  <a:pt x="324" y="106"/>
                </a:cubicBezTo>
                <a:cubicBezTo>
                  <a:pt x="320" y="106"/>
                  <a:pt x="320" y="101"/>
                  <a:pt x="320" y="99"/>
                </a:cubicBezTo>
                <a:cubicBezTo>
                  <a:pt x="320" y="64"/>
                  <a:pt x="320" y="64"/>
                  <a:pt x="320" y="64"/>
                </a:cubicBezTo>
                <a:cubicBezTo>
                  <a:pt x="329" y="64"/>
                  <a:pt x="329" y="64"/>
                  <a:pt x="329" y="64"/>
                </a:cubicBezTo>
                <a:lnTo>
                  <a:pt x="329" y="59"/>
                </a:lnTo>
                <a:close/>
                <a:moveTo>
                  <a:pt x="359" y="59"/>
                </a:moveTo>
                <a:cubicBezTo>
                  <a:pt x="350" y="59"/>
                  <a:pt x="350" y="59"/>
                  <a:pt x="350" y="59"/>
                </a:cubicBezTo>
                <a:cubicBezTo>
                  <a:pt x="350" y="39"/>
                  <a:pt x="350" y="39"/>
                  <a:pt x="350" y="39"/>
                </a:cubicBezTo>
                <a:cubicBezTo>
                  <a:pt x="347" y="39"/>
                  <a:pt x="347" y="39"/>
                  <a:pt x="347" y="39"/>
                </a:cubicBezTo>
                <a:cubicBezTo>
                  <a:pt x="341" y="50"/>
                  <a:pt x="336" y="55"/>
                  <a:pt x="331" y="61"/>
                </a:cubicBezTo>
                <a:cubicBezTo>
                  <a:pt x="331" y="64"/>
                  <a:pt x="331" y="64"/>
                  <a:pt x="331" y="64"/>
                </a:cubicBezTo>
                <a:cubicBezTo>
                  <a:pt x="336" y="64"/>
                  <a:pt x="336" y="64"/>
                  <a:pt x="336" y="64"/>
                </a:cubicBezTo>
                <a:cubicBezTo>
                  <a:pt x="336" y="102"/>
                  <a:pt x="336" y="102"/>
                  <a:pt x="336" y="102"/>
                </a:cubicBezTo>
                <a:cubicBezTo>
                  <a:pt x="336" y="104"/>
                  <a:pt x="336" y="114"/>
                  <a:pt x="347" y="114"/>
                </a:cubicBezTo>
                <a:cubicBezTo>
                  <a:pt x="356" y="114"/>
                  <a:pt x="360" y="106"/>
                  <a:pt x="362" y="101"/>
                </a:cubicBezTo>
                <a:cubicBezTo>
                  <a:pt x="359" y="100"/>
                  <a:pt x="359" y="100"/>
                  <a:pt x="359" y="100"/>
                </a:cubicBezTo>
                <a:cubicBezTo>
                  <a:pt x="358" y="102"/>
                  <a:pt x="357" y="106"/>
                  <a:pt x="354" y="106"/>
                </a:cubicBezTo>
                <a:cubicBezTo>
                  <a:pt x="350" y="106"/>
                  <a:pt x="350" y="101"/>
                  <a:pt x="350" y="99"/>
                </a:cubicBezTo>
                <a:cubicBezTo>
                  <a:pt x="350" y="64"/>
                  <a:pt x="350" y="64"/>
                  <a:pt x="350" y="64"/>
                </a:cubicBezTo>
                <a:cubicBezTo>
                  <a:pt x="359" y="64"/>
                  <a:pt x="359" y="64"/>
                  <a:pt x="359" y="64"/>
                </a:cubicBezTo>
                <a:lnTo>
                  <a:pt x="359" y="59"/>
                </a:lnTo>
                <a:close/>
                <a:moveTo>
                  <a:pt x="384" y="110"/>
                </a:moveTo>
                <a:cubicBezTo>
                  <a:pt x="380" y="110"/>
                  <a:pt x="379" y="106"/>
                  <a:pt x="379" y="103"/>
                </a:cubicBezTo>
                <a:cubicBezTo>
                  <a:pt x="379" y="33"/>
                  <a:pt x="379" y="33"/>
                  <a:pt x="379" y="33"/>
                </a:cubicBezTo>
                <a:cubicBezTo>
                  <a:pt x="360" y="33"/>
                  <a:pt x="360" y="33"/>
                  <a:pt x="360" y="33"/>
                </a:cubicBezTo>
                <a:cubicBezTo>
                  <a:pt x="360" y="36"/>
                  <a:pt x="360" y="36"/>
                  <a:pt x="360" y="36"/>
                </a:cubicBezTo>
                <a:cubicBezTo>
                  <a:pt x="365" y="36"/>
                  <a:pt x="365" y="42"/>
                  <a:pt x="365" y="43"/>
                </a:cubicBezTo>
                <a:cubicBezTo>
                  <a:pt x="365" y="103"/>
                  <a:pt x="365" y="103"/>
                  <a:pt x="365" y="103"/>
                </a:cubicBezTo>
                <a:cubicBezTo>
                  <a:pt x="365" y="106"/>
                  <a:pt x="364" y="110"/>
                  <a:pt x="360" y="110"/>
                </a:cubicBezTo>
                <a:cubicBezTo>
                  <a:pt x="360" y="113"/>
                  <a:pt x="360" y="113"/>
                  <a:pt x="360" y="113"/>
                </a:cubicBezTo>
                <a:cubicBezTo>
                  <a:pt x="384" y="113"/>
                  <a:pt x="384" y="113"/>
                  <a:pt x="384" y="113"/>
                </a:cubicBezTo>
                <a:lnTo>
                  <a:pt x="384" y="110"/>
                </a:lnTo>
                <a:close/>
                <a:moveTo>
                  <a:pt x="426" y="100"/>
                </a:moveTo>
                <a:cubicBezTo>
                  <a:pt x="420" y="111"/>
                  <a:pt x="414" y="115"/>
                  <a:pt x="406" y="115"/>
                </a:cubicBezTo>
                <a:cubicBezTo>
                  <a:pt x="396" y="115"/>
                  <a:pt x="386" y="106"/>
                  <a:pt x="386" y="86"/>
                </a:cubicBezTo>
                <a:cubicBezTo>
                  <a:pt x="386" y="68"/>
                  <a:pt x="395" y="57"/>
                  <a:pt x="407" y="57"/>
                </a:cubicBezTo>
                <a:cubicBezTo>
                  <a:pt x="424" y="57"/>
                  <a:pt x="425" y="78"/>
                  <a:pt x="426" y="84"/>
                </a:cubicBezTo>
                <a:cubicBezTo>
                  <a:pt x="400" y="84"/>
                  <a:pt x="400" y="84"/>
                  <a:pt x="400" y="84"/>
                </a:cubicBezTo>
                <a:cubicBezTo>
                  <a:pt x="401" y="94"/>
                  <a:pt x="403" y="106"/>
                  <a:pt x="412" y="106"/>
                </a:cubicBezTo>
                <a:cubicBezTo>
                  <a:pt x="418" y="106"/>
                  <a:pt x="422" y="101"/>
                  <a:pt x="424" y="98"/>
                </a:cubicBezTo>
                <a:lnTo>
                  <a:pt x="426" y="100"/>
                </a:lnTo>
                <a:close/>
                <a:moveTo>
                  <a:pt x="413" y="80"/>
                </a:moveTo>
                <a:cubicBezTo>
                  <a:pt x="413" y="76"/>
                  <a:pt x="413" y="70"/>
                  <a:pt x="412" y="66"/>
                </a:cubicBezTo>
                <a:cubicBezTo>
                  <a:pt x="412" y="64"/>
                  <a:pt x="410" y="61"/>
                  <a:pt x="407" y="61"/>
                </a:cubicBezTo>
                <a:cubicBezTo>
                  <a:pt x="403" y="61"/>
                  <a:pt x="400" y="63"/>
                  <a:pt x="400" y="80"/>
                </a:cubicBezTo>
                <a:lnTo>
                  <a:pt x="413" y="80"/>
                </a:lnTo>
                <a:close/>
                <a:moveTo>
                  <a:pt x="512" y="95"/>
                </a:moveTo>
                <a:cubicBezTo>
                  <a:pt x="504" y="106"/>
                  <a:pt x="496" y="110"/>
                  <a:pt x="489" y="110"/>
                </a:cubicBezTo>
                <a:cubicBezTo>
                  <a:pt x="485" y="110"/>
                  <a:pt x="478" y="108"/>
                  <a:pt x="473" y="99"/>
                </a:cubicBezTo>
                <a:cubicBezTo>
                  <a:pt x="470" y="92"/>
                  <a:pt x="469" y="80"/>
                  <a:pt x="469" y="73"/>
                </a:cubicBezTo>
                <a:cubicBezTo>
                  <a:pt x="469" y="53"/>
                  <a:pt x="473" y="35"/>
                  <a:pt x="488" y="35"/>
                </a:cubicBezTo>
                <a:cubicBezTo>
                  <a:pt x="499" y="35"/>
                  <a:pt x="507" y="49"/>
                  <a:pt x="511" y="59"/>
                </a:cubicBezTo>
                <a:cubicBezTo>
                  <a:pt x="513" y="59"/>
                  <a:pt x="513" y="59"/>
                  <a:pt x="513" y="59"/>
                </a:cubicBezTo>
                <a:cubicBezTo>
                  <a:pt x="513" y="32"/>
                  <a:pt x="513" y="32"/>
                  <a:pt x="513" y="32"/>
                </a:cubicBezTo>
                <a:cubicBezTo>
                  <a:pt x="511" y="32"/>
                  <a:pt x="511" y="32"/>
                  <a:pt x="511" y="32"/>
                </a:cubicBezTo>
                <a:cubicBezTo>
                  <a:pt x="510" y="35"/>
                  <a:pt x="509" y="37"/>
                  <a:pt x="506" y="37"/>
                </a:cubicBezTo>
                <a:cubicBezTo>
                  <a:pt x="504" y="37"/>
                  <a:pt x="496" y="31"/>
                  <a:pt x="487" y="31"/>
                </a:cubicBezTo>
                <a:cubicBezTo>
                  <a:pt x="466" y="31"/>
                  <a:pt x="451" y="50"/>
                  <a:pt x="451" y="74"/>
                </a:cubicBezTo>
                <a:cubicBezTo>
                  <a:pt x="451" y="96"/>
                  <a:pt x="464" y="115"/>
                  <a:pt x="487" y="115"/>
                </a:cubicBezTo>
                <a:cubicBezTo>
                  <a:pt x="500" y="115"/>
                  <a:pt x="508" y="108"/>
                  <a:pt x="515" y="98"/>
                </a:cubicBezTo>
                <a:lnTo>
                  <a:pt x="512" y="95"/>
                </a:lnTo>
                <a:close/>
                <a:moveTo>
                  <a:pt x="522" y="41"/>
                </a:moveTo>
                <a:cubicBezTo>
                  <a:pt x="522" y="36"/>
                  <a:pt x="525" y="31"/>
                  <a:pt x="529" y="31"/>
                </a:cubicBezTo>
                <a:cubicBezTo>
                  <a:pt x="534" y="31"/>
                  <a:pt x="537" y="36"/>
                  <a:pt x="537" y="41"/>
                </a:cubicBezTo>
                <a:cubicBezTo>
                  <a:pt x="537" y="46"/>
                  <a:pt x="534" y="50"/>
                  <a:pt x="529" y="50"/>
                </a:cubicBezTo>
                <a:cubicBezTo>
                  <a:pt x="525" y="50"/>
                  <a:pt x="522" y="46"/>
                  <a:pt x="522" y="41"/>
                </a:cubicBezTo>
                <a:moveTo>
                  <a:pt x="541" y="113"/>
                </a:moveTo>
                <a:cubicBezTo>
                  <a:pt x="517" y="113"/>
                  <a:pt x="517" y="113"/>
                  <a:pt x="517" y="113"/>
                </a:cubicBezTo>
                <a:cubicBezTo>
                  <a:pt x="517" y="110"/>
                  <a:pt x="517" y="110"/>
                  <a:pt x="517" y="110"/>
                </a:cubicBezTo>
                <a:cubicBezTo>
                  <a:pt x="521" y="109"/>
                  <a:pt x="522" y="109"/>
                  <a:pt x="522" y="103"/>
                </a:cubicBezTo>
                <a:cubicBezTo>
                  <a:pt x="522" y="68"/>
                  <a:pt x="522" y="68"/>
                  <a:pt x="522" y="68"/>
                </a:cubicBezTo>
                <a:cubicBezTo>
                  <a:pt x="522" y="63"/>
                  <a:pt x="521" y="62"/>
                  <a:pt x="517" y="61"/>
                </a:cubicBezTo>
                <a:cubicBezTo>
                  <a:pt x="517" y="59"/>
                  <a:pt x="517" y="59"/>
                  <a:pt x="517" y="59"/>
                </a:cubicBezTo>
                <a:cubicBezTo>
                  <a:pt x="536" y="59"/>
                  <a:pt x="536" y="59"/>
                  <a:pt x="536" y="59"/>
                </a:cubicBezTo>
                <a:cubicBezTo>
                  <a:pt x="536" y="103"/>
                  <a:pt x="536" y="103"/>
                  <a:pt x="536" y="103"/>
                </a:cubicBezTo>
                <a:cubicBezTo>
                  <a:pt x="536" y="107"/>
                  <a:pt x="537" y="110"/>
                  <a:pt x="541" y="110"/>
                </a:cubicBezTo>
                <a:lnTo>
                  <a:pt x="541" y="113"/>
                </a:lnTo>
                <a:close/>
                <a:moveTo>
                  <a:pt x="571" y="59"/>
                </a:moveTo>
                <a:cubicBezTo>
                  <a:pt x="561" y="59"/>
                  <a:pt x="561" y="59"/>
                  <a:pt x="561" y="59"/>
                </a:cubicBezTo>
                <a:cubicBezTo>
                  <a:pt x="561" y="39"/>
                  <a:pt x="561" y="39"/>
                  <a:pt x="561" y="39"/>
                </a:cubicBezTo>
                <a:cubicBezTo>
                  <a:pt x="559" y="39"/>
                  <a:pt x="559" y="39"/>
                  <a:pt x="559" y="39"/>
                </a:cubicBezTo>
                <a:cubicBezTo>
                  <a:pt x="552" y="50"/>
                  <a:pt x="547" y="55"/>
                  <a:pt x="542" y="61"/>
                </a:cubicBezTo>
                <a:cubicBezTo>
                  <a:pt x="542" y="64"/>
                  <a:pt x="542" y="64"/>
                  <a:pt x="542" y="64"/>
                </a:cubicBezTo>
                <a:cubicBezTo>
                  <a:pt x="547" y="64"/>
                  <a:pt x="547" y="64"/>
                  <a:pt x="547" y="64"/>
                </a:cubicBezTo>
                <a:cubicBezTo>
                  <a:pt x="547" y="102"/>
                  <a:pt x="547" y="102"/>
                  <a:pt x="547" y="102"/>
                </a:cubicBezTo>
                <a:cubicBezTo>
                  <a:pt x="547" y="104"/>
                  <a:pt x="548" y="114"/>
                  <a:pt x="559" y="114"/>
                </a:cubicBezTo>
                <a:cubicBezTo>
                  <a:pt x="568" y="114"/>
                  <a:pt x="571" y="106"/>
                  <a:pt x="573" y="101"/>
                </a:cubicBezTo>
                <a:cubicBezTo>
                  <a:pt x="571" y="100"/>
                  <a:pt x="571" y="100"/>
                  <a:pt x="571" y="100"/>
                </a:cubicBezTo>
                <a:cubicBezTo>
                  <a:pt x="570" y="102"/>
                  <a:pt x="568" y="106"/>
                  <a:pt x="565" y="106"/>
                </a:cubicBezTo>
                <a:cubicBezTo>
                  <a:pt x="561" y="106"/>
                  <a:pt x="561" y="101"/>
                  <a:pt x="561" y="99"/>
                </a:cubicBezTo>
                <a:cubicBezTo>
                  <a:pt x="561" y="64"/>
                  <a:pt x="561" y="64"/>
                  <a:pt x="561" y="64"/>
                </a:cubicBezTo>
                <a:cubicBezTo>
                  <a:pt x="571" y="64"/>
                  <a:pt x="571" y="64"/>
                  <a:pt x="571" y="64"/>
                </a:cubicBezTo>
                <a:lnTo>
                  <a:pt x="571" y="59"/>
                </a:lnTo>
                <a:close/>
                <a:moveTo>
                  <a:pt x="618" y="59"/>
                </a:moveTo>
                <a:cubicBezTo>
                  <a:pt x="603" y="59"/>
                  <a:pt x="603" y="59"/>
                  <a:pt x="603" y="59"/>
                </a:cubicBezTo>
                <a:cubicBezTo>
                  <a:pt x="603" y="61"/>
                  <a:pt x="603" y="61"/>
                  <a:pt x="603" y="61"/>
                </a:cubicBezTo>
                <a:cubicBezTo>
                  <a:pt x="606" y="61"/>
                  <a:pt x="609" y="61"/>
                  <a:pt x="609" y="65"/>
                </a:cubicBezTo>
                <a:cubicBezTo>
                  <a:pt x="609" y="67"/>
                  <a:pt x="608" y="69"/>
                  <a:pt x="608" y="71"/>
                </a:cubicBezTo>
                <a:cubicBezTo>
                  <a:pt x="601" y="93"/>
                  <a:pt x="601" y="93"/>
                  <a:pt x="601" y="93"/>
                </a:cubicBezTo>
                <a:cubicBezTo>
                  <a:pt x="594" y="71"/>
                  <a:pt x="594" y="71"/>
                  <a:pt x="594" y="71"/>
                </a:cubicBezTo>
                <a:cubicBezTo>
                  <a:pt x="593" y="69"/>
                  <a:pt x="592" y="66"/>
                  <a:pt x="592" y="65"/>
                </a:cubicBezTo>
                <a:cubicBezTo>
                  <a:pt x="592" y="62"/>
                  <a:pt x="594" y="62"/>
                  <a:pt x="597" y="61"/>
                </a:cubicBezTo>
                <a:cubicBezTo>
                  <a:pt x="597" y="59"/>
                  <a:pt x="597" y="59"/>
                  <a:pt x="597" y="59"/>
                </a:cubicBezTo>
                <a:cubicBezTo>
                  <a:pt x="572" y="59"/>
                  <a:pt x="572" y="59"/>
                  <a:pt x="572" y="59"/>
                </a:cubicBezTo>
                <a:cubicBezTo>
                  <a:pt x="572" y="61"/>
                  <a:pt x="572" y="61"/>
                  <a:pt x="572" y="61"/>
                </a:cubicBezTo>
                <a:cubicBezTo>
                  <a:pt x="574" y="62"/>
                  <a:pt x="575" y="62"/>
                  <a:pt x="576" y="65"/>
                </a:cubicBezTo>
                <a:cubicBezTo>
                  <a:pt x="577" y="66"/>
                  <a:pt x="580" y="73"/>
                  <a:pt x="582" y="80"/>
                </a:cubicBezTo>
                <a:cubicBezTo>
                  <a:pt x="594" y="115"/>
                  <a:pt x="594" y="115"/>
                  <a:pt x="594" y="115"/>
                </a:cubicBezTo>
                <a:cubicBezTo>
                  <a:pt x="592" y="121"/>
                  <a:pt x="592" y="121"/>
                  <a:pt x="592" y="121"/>
                </a:cubicBezTo>
                <a:cubicBezTo>
                  <a:pt x="591" y="123"/>
                  <a:pt x="589" y="130"/>
                  <a:pt x="585" y="130"/>
                </a:cubicBezTo>
                <a:cubicBezTo>
                  <a:pt x="584" y="130"/>
                  <a:pt x="584" y="129"/>
                  <a:pt x="584" y="128"/>
                </a:cubicBezTo>
                <a:cubicBezTo>
                  <a:pt x="584" y="128"/>
                  <a:pt x="584" y="127"/>
                  <a:pt x="584" y="126"/>
                </a:cubicBezTo>
                <a:cubicBezTo>
                  <a:pt x="584" y="124"/>
                  <a:pt x="583" y="120"/>
                  <a:pt x="578" y="120"/>
                </a:cubicBezTo>
                <a:cubicBezTo>
                  <a:pt x="572" y="120"/>
                  <a:pt x="572" y="126"/>
                  <a:pt x="572" y="128"/>
                </a:cubicBezTo>
                <a:cubicBezTo>
                  <a:pt x="572" y="132"/>
                  <a:pt x="574" y="137"/>
                  <a:pt x="581" y="137"/>
                </a:cubicBezTo>
                <a:cubicBezTo>
                  <a:pt x="590" y="137"/>
                  <a:pt x="593" y="130"/>
                  <a:pt x="598" y="115"/>
                </a:cubicBezTo>
                <a:cubicBezTo>
                  <a:pt x="612" y="68"/>
                  <a:pt x="612" y="68"/>
                  <a:pt x="612" y="68"/>
                </a:cubicBezTo>
                <a:cubicBezTo>
                  <a:pt x="614" y="62"/>
                  <a:pt x="616" y="62"/>
                  <a:pt x="618" y="61"/>
                </a:cubicBezTo>
                <a:lnTo>
                  <a:pt x="618" y="59"/>
                </a:lnTo>
                <a:close/>
                <a:moveTo>
                  <a:pt x="695" y="86"/>
                </a:moveTo>
                <a:cubicBezTo>
                  <a:pt x="692" y="86"/>
                  <a:pt x="692" y="86"/>
                  <a:pt x="692" y="86"/>
                </a:cubicBezTo>
                <a:cubicBezTo>
                  <a:pt x="687" y="100"/>
                  <a:pt x="682" y="109"/>
                  <a:pt x="666" y="109"/>
                </a:cubicBezTo>
                <a:cubicBezTo>
                  <a:pt x="660" y="109"/>
                  <a:pt x="658" y="108"/>
                  <a:pt x="658" y="103"/>
                </a:cubicBezTo>
                <a:cubicBezTo>
                  <a:pt x="658" y="47"/>
                  <a:pt x="658" y="47"/>
                  <a:pt x="658" y="47"/>
                </a:cubicBezTo>
                <a:cubicBezTo>
                  <a:pt x="658" y="37"/>
                  <a:pt x="661" y="36"/>
                  <a:pt x="668" y="36"/>
                </a:cubicBezTo>
                <a:cubicBezTo>
                  <a:pt x="668" y="33"/>
                  <a:pt x="668" y="33"/>
                  <a:pt x="668" y="33"/>
                </a:cubicBezTo>
                <a:cubicBezTo>
                  <a:pt x="633" y="33"/>
                  <a:pt x="633" y="33"/>
                  <a:pt x="633" y="33"/>
                </a:cubicBezTo>
                <a:cubicBezTo>
                  <a:pt x="633" y="36"/>
                  <a:pt x="633" y="36"/>
                  <a:pt x="633" y="36"/>
                </a:cubicBezTo>
                <a:cubicBezTo>
                  <a:pt x="637" y="36"/>
                  <a:pt x="641" y="37"/>
                  <a:pt x="641" y="44"/>
                </a:cubicBezTo>
                <a:cubicBezTo>
                  <a:pt x="641" y="102"/>
                  <a:pt x="641" y="102"/>
                  <a:pt x="641" y="102"/>
                </a:cubicBezTo>
                <a:cubicBezTo>
                  <a:pt x="641" y="109"/>
                  <a:pt x="638" y="109"/>
                  <a:pt x="633" y="110"/>
                </a:cubicBezTo>
                <a:cubicBezTo>
                  <a:pt x="633" y="113"/>
                  <a:pt x="633" y="113"/>
                  <a:pt x="633" y="113"/>
                </a:cubicBezTo>
                <a:cubicBezTo>
                  <a:pt x="691" y="113"/>
                  <a:pt x="691" y="113"/>
                  <a:pt x="691" y="113"/>
                </a:cubicBezTo>
                <a:lnTo>
                  <a:pt x="695" y="86"/>
                </a:lnTo>
                <a:close/>
                <a:moveTo>
                  <a:pt x="700" y="41"/>
                </a:moveTo>
                <a:cubicBezTo>
                  <a:pt x="700" y="36"/>
                  <a:pt x="704" y="31"/>
                  <a:pt x="708" y="31"/>
                </a:cubicBezTo>
                <a:cubicBezTo>
                  <a:pt x="713" y="31"/>
                  <a:pt x="716" y="36"/>
                  <a:pt x="716" y="41"/>
                </a:cubicBezTo>
                <a:cubicBezTo>
                  <a:pt x="716" y="46"/>
                  <a:pt x="713" y="50"/>
                  <a:pt x="708" y="50"/>
                </a:cubicBezTo>
                <a:cubicBezTo>
                  <a:pt x="704" y="50"/>
                  <a:pt x="700" y="46"/>
                  <a:pt x="700" y="41"/>
                </a:cubicBezTo>
                <a:moveTo>
                  <a:pt x="720" y="113"/>
                </a:moveTo>
                <a:cubicBezTo>
                  <a:pt x="696" y="113"/>
                  <a:pt x="696" y="113"/>
                  <a:pt x="696" y="113"/>
                </a:cubicBezTo>
                <a:cubicBezTo>
                  <a:pt x="696" y="110"/>
                  <a:pt x="696" y="110"/>
                  <a:pt x="696" y="110"/>
                </a:cubicBezTo>
                <a:cubicBezTo>
                  <a:pt x="700" y="109"/>
                  <a:pt x="701" y="109"/>
                  <a:pt x="701" y="103"/>
                </a:cubicBezTo>
                <a:cubicBezTo>
                  <a:pt x="701" y="68"/>
                  <a:pt x="701" y="68"/>
                  <a:pt x="701" y="68"/>
                </a:cubicBezTo>
                <a:cubicBezTo>
                  <a:pt x="701" y="63"/>
                  <a:pt x="700" y="62"/>
                  <a:pt x="696" y="61"/>
                </a:cubicBezTo>
                <a:cubicBezTo>
                  <a:pt x="696" y="59"/>
                  <a:pt x="696" y="59"/>
                  <a:pt x="696" y="59"/>
                </a:cubicBezTo>
                <a:cubicBezTo>
                  <a:pt x="715" y="59"/>
                  <a:pt x="715" y="59"/>
                  <a:pt x="715" y="59"/>
                </a:cubicBezTo>
                <a:cubicBezTo>
                  <a:pt x="715" y="103"/>
                  <a:pt x="715" y="103"/>
                  <a:pt x="715" y="103"/>
                </a:cubicBezTo>
                <a:cubicBezTo>
                  <a:pt x="715" y="107"/>
                  <a:pt x="716" y="110"/>
                  <a:pt x="720" y="110"/>
                </a:cubicBezTo>
                <a:lnTo>
                  <a:pt x="720" y="113"/>
                </a:lnTo>
                <a:close/>
                <a:moveTo>
                  <a:pt x="736" y="76"/>
                </a:moveTo>
                <a:cubicBezTo>
                  <a:pt x="736" y="84"/>
                  <a:pt x="737" y="91"/>
                  <a:pt x="743" y="91"/>
                </a:cubicBezTo>
                <a:cubicBezTo>
                  <a:pt x="749" y="91"/>
                  <a:pt x="750" y="83"/>
                  <a:pt x="750" y="76"/>
                </a:cubicBezTo>
                <a:cubicBezTo>
                  <a:pt x="750" y="71"/>
                  <a:pt x="750" y="61"/>
                  <a:pt x="743" y="61"/>
                </a:cubicBezTo>
                <a:cubicBezTo>
                  <a:pt x="737" y="61"/>
                  <a:pt x="736" y="69"/>
                  <a:pt x="736" y="76"/>
                </a:cubicBezTo>
                <a:moveTo>
                  <a:pt x="734" y="119"/>
                </a:moveTo>
                <a:cubicBezTo>
                  <a:pt x="732" y="122"/>
                  <a:pt x="731" y="123"/>
                  <a:pt x="731" y="126"/>
                </a:cubicBezTo>
                <a:cubicBezTo>
                  <a:pt x="731" y="133"/>
                  <a:pt x="741" y="134"/>
                  <a:pt x="743" y="134"/>
                </a:cubicBezTo>
                <a:cubicBezTo>
                  <a:pt x="747" y="134"/>
                  <a:pt x="760" y="134"/>
                  <a:pt x="760" y="125"/>
                </a:cubicBezTo>
                <a:cubicBezTo>
                  <a:pt x="760" y="121"/>
                  <a:pt x="757" y="119"/>
                  <a:pt x="751" y="119"/>
                </a:cubicBezTo>
                <a:lnTo>
                  <a:pt x="734" y="119"/>
                </a:lnTo>
                <a:close/>
                <a:moveTo>
                  <a:pt x="759" y="66"/>
                </a:moveTo>
                <a:cubicBezTo>
                  <a:pt x="760" y="67"/>
                  <a:pt x="763" y="71"/>
                  <a:pt x="763" y="78"/>
                </a:cubicBezTo>
                <a:cubicBezTo>
                  <a:pt x="763" y="85"/>
                  <a:pt x="760" y="91"/>
                  <a:pt x="753" y="94"/>
                </a:cubicBezTo>
                <a:cubicBezTo>
                  <a:pt x="750" y="95"/>
                  <a:pt x="750" y="95"/>
                  <a:pt x="740" y="95"/>
                </a:cubicBezTo>
                <a:cubicBezTo>
                  <a:pt x="738" y="95"/>
                  <a:pt x="734" y="97"/>
                  <a:pt x="734" y="101"/>
                </a:cubicBezTo>
                <a:cubicBezTo>
                  <a:pt x="734" y="105"/>
                  <a:pt x="737" y="105"/>
                  <a:pt x="744" y="105"/>
                </a:cubicBezTo>
                <a:cubicBezTo>
                  <a:pt x="751" y="105"/>
                  <a:pt x="751" y="105"/>
                  <a:pt x="751" y="105"/>
                </a:cubicBezTo>
                <a:cubicBezTo>
                  <a:pt x="756" y="105"/>
                  <a:pt x="767" y="106"/>
                  <a:pt x="767" y="119"/>
                </a:cubicBezTo>
                <a:cubicBezTo>
                  <a:pt x="767" y="134"/>
                  <a:pt x="754" y="137"/>
                  <a:pt x="742" y="137"/>
                </a:cubicBezTo>
                <a:cubicBezTo>
                  <a:pt x="729" y="137"/>
                  <a:pt x="722" y="133"/>
                  <a:pt x="722" y="127"/>
                </a:cubicBezTo>
                <a:cubicBezTo>
                  <a:pt x="722" y="122"/>
                  <a:pt x="725" y="118"/>
                  <a:pt x="731" y="118"/>
                </a:cubicBezTo>
                <a:cubicBezTo>
                  <a:pt x="731" y="117"/>
                  <a:pt x="731" y="117"/>
                  <a:pt x="731" y="117"/>
                </a:cubicBezTo>
                <a:cubicBezTo>
                  <a:pt x="726" y="116"/>
                  <a:pt x="723" y="114"/>
                  <a:pt x="723" y="108"/>
                </a:cubicBezTo>
                <a:cubicBezTo>
                  <a:pt x="723" y="100"/>
                  <a:pt x="731" y="96"/>
                  <a:pt x="735" y="94"/>
                </a:cubicBezTo>
                <a:cubicBezTo>
                  <a:pt x="735" y="94"/>
                  <a:pt x="735" y="94"/>
                  <a:pt x="735" y="94"/>
                </a:cubicBezTo>
                <a:cubicBezTo>
                  <a:pt x="728" y="91"/>
                  <a:pt x="723" y="84"/>
                  <a:pt x="723" y="76"/>
                </a:cubicBezTo>
                <a:cubicBezTo>
                  <a:pt x="723" y="66"/>
                  <a:pt x="730" y="57"/>
                  <a:pt x="743" y="57"/>
                </a:cubicBezTo>
                <a:cubicBezTo>
                  <a:pt x="747" y="57"/>
                  <a:pt x="750" y="58"/>
                  <a:pt x="754" y="60"/>
                </a:cubicBezTo>
                <a:cubicBezTo>
                  <a:pt x="767" y="60"/>
                  <a:pt x="767" y="60"/>
                  <a:pt x="767" y="60"/>
                </a:cubicBezTo>
                <a:cubicBezTo>
                  <a:pt x="767" y="66"/>
                  <a:pt x="767" y="66"/>
                  <a:pt x="767" y="66"/>
                </a:cubicBezTo>
                <a:lnTo>
                  <a:pt x="759" y="66"/>
                </a:lnTo>
                <a:close/>
                <a:moveTo>
                  <a:pt x="819" y="110"/>
                </a:moveTo>
                <a:cubicBezTo>
                  <a:pt x="815" y="110"/>
                  <a:pt x="815" y="105"/>
                  <a:pt x="815" y="103"/>
                </a:cubicBezTo>
                <a:cubicBezTo>
                  <a:pt x="815" y="74"/>
                  <a:pt x="815" y="74"/>
                  <a:pt x="815" y="74"/>
                </a:cubicBezTo>
                <a:cubicBezTo>
                  <a:pt x="815" y="61"/>
                  <a:pt x="807" y="57"/>
                  <a:pt x="801" y="57"/>
                </a:cubicBezTo>
                <a:cubicBezTo>
                  <a:pt x="796" y="57"/>
                  <a:pt x="792" y="60"/>
                  <a:pt x="787" y="66"/>
                </a:cubicBezTo>
                <a:cubicBezTo>
                  <a:pt x="787" y="33"/>
                  <a:pt x="787" y="33"/>
                  <a:pt x="787" y="33"/>
                </a:cubicBezTo>
                <a:cubicBezTo>
                  <a:pt x="767" y="33"/>
                  <a:pt x="767" y="33"/>
                  <a:pt x="767" y="33"/>
                </a:cubicBezTo>
                <a:cubicBezTo>
                  <a:pt x="767" y="36"/>
                  <a:pt x="767" y="36"/>
                  <a:pt x="767" y="36"/>
                </a:cubicBezTo>
                <a:cubicBezTo>
                  <a:pt x="771" y="37"/>
                  <a:pt x="773" y="37"/>
                  <a:pt x="773" y="43"/>
                </a:cubicBezTo>
                <a:cubicBezTo>
                  <a:pt x="773" y="103"/>
                  <a:pt x="773" y="103"/>
                  <a:pt x="773" y="103"/>
                </a:cubicBezTo>
                <a:cubicBezTo>
                  <a:pt x="773" y="109"/>
                  <a:pt x="771" y="109"/>
                  <a:pt x="767" y="110"/>
                </a:cubicBezTo>
                <a:cubicBezTo>
                  <a:pt x="767" y="113"/>
                  <a:pt x="767" y="113"/>
                  <a:pt x="767" y="113"/>
                </a:cubicBezTo>
                <a:cubicBezTo>
                  <a:pt x="792" y="113"/>
                  <a:pt x="792" y="113"/>
                  <a:pt x="792" y="113"/>
                </a:cubicBezTo>
                <a:cubicBezTo>
                  <a:pt x="792" y="110"/>
                  <a:pt x="792" y="110"/>
                  <a:pt x="792" y="110"/>
                </a:cubicBezTo>
                <a:cubicBezTo>
                  <a:pt x="787" y="110"/>
                  <a:pt x="787" y="106"/>
                  <a:pt x="787" y="103"/>
                </a:cubicBezTo>
                <a:cubicBezTo>
                  <a:pt x="787" y="72"/>
                  <a:pt x="787" y="72"/>
                  <a:pt x="787" y="72"/>
                </a:cubicBezTo>
                <a:cubicBezTo>
                  <a:pt x="787" y="71"/>
                  <a:pt x="791" y="65"/>
                  <a:pt x="795" y="65"/>
                </a:cubicBezTo>
                <a:cubicBezTo>
                  <a:pt x="800" y="65"/>
                  <a:pt x="801" y="72"/>
                  <a:pt x="801" y="75"/>
                </a:cubicBezTo>
                <a:cubicBezTo>
                  <a:pt x="801" y="103"/>
                  <a:pt x="801" y="103"/>
                  <a:pt x="801" y="103"/>
                </a:cubicBezTo>
                <a:cubicBezTo>
                  <a:pt x="801" y="108"/>
                  <a:pt x="799" y="110"/>
                  <a:pt x="796" y="110"/>
                </a:cubicBezTo>
                <a:cubicBezTo>
                  <a:pt x="796" y="113"/>
                  <a:pt x="796" y="113"/>
                  <a:pt x="796" y="113"/>
                </a:cubicBezTo>
                <a:cubicBezTo>
                  <a:pt x="819" y="113"/>
                  <a:pt x="819" y="113"/>
                  <a:pt x="819" y="113"/>
                </a:cubicBezTo>
                <a:lnTo>
                  <a:pt x="819" y="110"/>
                </a:lnTo>
                <a:close/>
                <a:moveTo>
                  <a:pt x="849" y="59"/>
                </a:moveTo>
                <a:cubicBezTo>
                  <a:pt x="840" y="59"/>
                  <a:pt x="840" y="59"/>
                  <a:pt x="840" y="59"/>
                </a:cubicBezTo>
                <a:cubicBezTo>
                  <a:pt x="840" y="39"/>
                  <a:pt x="840" y="39"/>
                  <a:pt x="840" y="39"/>
                </a:cubicBezTo>
                <a:cubicBezTo>
                  <a:pt x="837" y="39"/>
                  <a:pt x="837" y="39"/>
                  <a:pt x="837" y="39"/>
                </a:cubicBezTo>
                <a:cubicBezTo>
                  <a:pt x="830" y="50"/>
                  <a:pt x="826" y="55"/>
                  <a:pt x="820" y="61"/>
                </a:cubicBezTo>
                <a:cubicBezTo>
                  <a:pt x="820" y="64"/>
                  <a:pt x="820" y="64"/>
                  <a:pt x="820" y="64"/>
                </a:cubicBezTo>
                <a:cubicBezTo>
                  <a:pt x="826" y="64"/>
                  <a:pt x="826" y="64"/>
                  <a:pt x="826" y="64"/>
                </a:cubicBezTo>
                <a:cubicBezTo>
                  <a:pt x="826" y="102"/>
                  <a:pt x="826" y="102"/>
                  <a:pt x="826" y="102"/>
                </a:cubicBezTo>
                <a:cubicBezTo>
                  <a:pt x="826" y="104"/>
                  <a:pt x="826" y="114"/>
                  <a:pt x="837" y="114"/>
                </a:cubicBezTo>
                <a:cubicBezTo>
                  <a:pt x="846" y="114"/>
                  <a:pt x="850" y="106"/>
                  <a:pt x="852" y="101"/>
                </a:cubicBezTo>
                <a:cubicBezTo>
                  <a:pt x="849" y="100"/>
                  <a:pt x="849" y="100"/>
                  <a:pt x="849" y="100"/>
                </a:cubicBezTo>
                <a:cubicBezTo>
                  <a:pt x="848" y="102"/>
                  <a:pt x="846" y="106"/>
                  <a:pt x="843" y="106"/>
                </a:cubicBezTo>
                <a:cubicBezTo>
                  <a:pt x="839" y="106"/>
                  <a:pt x="840" y="101"/>
                  <a:pt x="840" y="99"/>
                </a:cubicBezTo>
                <a:cubicBezTo>
                  <a:pt x="840" y="64"/>
                  <a:pt x="840" y="64"/>
                  <a:pt x="840" y="64"/>
                </a:cubicBezTo>
                <a:cubicBezTo>
                  <a:pt x="849" y="64"/>
                  <a:pt x="849" y="64"/>
                  <a:pt x="849" y="64"/>
                </a:cubicBezTo>
                <a:lnTo>
                  <a:pt x="849" y="5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pic>
        <p:nvPicPr>
          <p:cNvPr id="10" name="Picture 2"/>
          <p:cNvPicPr>
            <a:picLocks noChangeAspect="1" noChangeArrowheads="1"/>
          </p:cNvPicPr>
          <p:nvPr/>
        </p:nvPicPr>
        <p:blipFill>
          <a:blip r:embed="rId3" cstate="screen">
            <a:extLst>
              <a:ext uri="{28A0092B-C50C-407E-A947-70E740481C1C}">
                <a14:useLocalDpi xmlns:a14="http://schemas.microsoft.com/office/drawing/2010/main"/>
              </a:ext>
            </a:extLst>
          </a:blip>
          <a:stretch>
            <a:fillRect/>
          </a:stretch>
        </p:blipFill>
        <p:spPr bwMode="auto">
          <a:xfrm>
            <a:off x="548481" y="1220511"/>
            <a:ext cx="8047037" cy="83822"/>
          </a:xfrm>
          <a:prstGeom prst="rect">
            <a:avLst/>
          </a:prstGeom>
          <a:noFill/>
          <a:extLst>
            <a:ext uri="{909E8E84-426E-40DD-AFC4-6F175D3DCCD1}">
              <a14:hiddenFill xmlns:a14="http://schemas.microsoft.com/office/drawing/2010/main">
                <a:solidFill>
                  <a:srgbClr val="FFFFFF"/>
                </a:solidFill>
              </a14:hiddenFill>
            </a:ext>
          </a:extLst>
        </p:spPr>
      </p:pic>
      <p:sp>
        <p:nvSpPr>
          <p:cNvPr id="12" name="TextBox 8"/>
          <p:cNvSpPr txBox="1"/>
          <p:nvPr/>
        </p:nvSpPr>
        <p:spPr>
          <a:xfrm>
            <a:off x="8582156" y="6498937"/>
            <a:ext cx="458126" cy="153888"/>
          </a:xfrm>
          <a:prstGeom prst="rect">
            <a:avLst/>
          </a:prstGeom>
          <a:noFill/>
        </p:spPr>
        <p:txBody>
          <a:bodyPr wrap="square" lIns="0" tIns="0" rIns="0" bIns="0"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000" cap="all" baseline="0" dirty="0">
                <a:solidFill>
                  <a:schemeClr val="bg1"/>
                </a:solidFill>
              </a:rPr>
              <a:t>|  </a:t>
            </a:r>
            <a:fld id="{903C4FE9-EF79-4163-94C6-3418A1C4EFAB}" type="slidenum">
              <a:rPr lang="en-US" sz="1000" cap="all" baseline="0" smtClean="0">
                <a:solidFill>
                  <a:schemeClr val="bg1"/>
                </a:solidFill>
              </a:rPr>
              <a:pPr algn="l"/>
              <a:t>‹#›</a:t>
            </a:fld>
            <a:endParaRPr lang="en-US" sz="1000" cap="all" baseline="0" dirty="0">
              <a:solidFill>
                <a:schemeClr val="bg1"/>
              </a:solidFill>
            </a:endParaRPr>
          </a:p>
        </p:txBody>
      </p:sp>
      <p:pic>
        <p:nvPicPr>
          <p:cNvPr id="13" name="Picture 12"/>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6619631" y="6537304"/>
            <a:ext cx="1889764" cy="91440"/>
          </a:xfrm>
          <a:prstGeom prst="rect">
            <a:avLst/>
          </a:prstGeom>
        </p:spPr>
      </p:pic>
      <p:sp>
        <p:nvSpPr>
          <p:cNvPr id="9" name="Rectangle 8"/>
          <p:cNvSpPr/>
          <p:nvPr/>
        </p:nvSpPr>
        <p:spPr>
          <a:xfrm>
            <a:off x="0" y="6254151"/>
            <a:ext cx="9144000" cy="603849"/>
          </a:xfrm>
          <a:prstGeom prst="rect">
            <a:avLst/>
          </a:prstGeom>
          <a:blipFill dpi="0" rotWithShape="1">
            <a:blip r:embed="rId2" cstate="screen">
              <a:extLst>
                <a:ext uri="{28A0092B-C50C-407E-A947-70E740481C1C}">
                  <a14:useLocalDpi xmlns:a14="http://schemas.microsoft.com/office/drawing/2010/main"/>
                </a:ext>
              </a:extLst>
            </a:blip>
            <a:srcRect/>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a:p>
        </p:txBody>
      </p:sp>
      <p:sp>
        <p:nvSpPr>
          <p:cNvPr id="11" name="Logo (original .58x3.5&quot;)"/>
          <p:cNvSpPr>
            <a:spLocks noChangeAspect="1" noEditPoints="1"/>
          </p:cNvSpPr>
          <p:nvPr/>
        </p:nvSpPr>
        <p:spPr bwMode="auto">
          <a:xfrm>
            <a:off x="270186" y="6418915"/>
            <a:ext cx="1668296" cy="274320"/>
          </a:xfrm>
          <a:custGeom>
            <a:avLst/>
            <a:gdLst>
              <a:gd name="T0" fmla="*/ 79 w 852"/>
              <a:gd name="T1" fmla="*/ 32 h 140"/>
              <a:gd name="T2" fmla="*/ 80 w 852"/>
              <a:gd name="T3" fmla="*/ 109 h 140"/>
              <a:gd name="T4" fmla="*/ 108 w 852"/>
              <a:gd name="T5" fmla="*/ 62 h 140"/>
              <a:gd name="T6" fmla="*/ 109 w 852"/>
              <a:gd name="T7" fmla="*/ 77 h 140"/>
              <a:gd name="T8" fmla="*/ 99 w 852"/>
              <a:gd name="T9" fmla="*/ 80 h 140"/>
              <a:gd name="T10" fmla="*/ 139 w 852"/>
              <a:gd name="T11" fmla="*/ 76 h 140"/>
              <a:gd name="T12" fmla="*/ 16 w 852"/>
              <a:gd name="T13" fmla="*/ 115 h 140"/>
              <a:gd name="T14" fmla="*/ 24 w 852"/>
              <a:gd name="T15" fmla="*/ 70 h 140"/>
              <a:gd name="T16" fmla="*/ 0 w 852"/>
              <a:gd name="T17" fmla="*/ 64 h 140"/>
              <a:gd name="T18" fmla="*/ 79 w 852"/>
              <a:gd name="T19" fmla="*/ 58 h 140"/>
              <a:gd name="T20" fmla="*/ 49 w 852"/>
              <a:gd name="T21" fmla="*/ 92 h 140"/>
              <a:gd name="T22" fmla="*/ 70 w 852"/>
              <a:gd name="T23" fmla="*/ 69 h 140"/>
              <a:gd name="T24" fmla="*/ 38 w 852"/>
              <a:gd name="T25" fmla="*/ 71 h 140"/>
              <a:gd name="T26" fmla="*/ 50 w 852"/>
              <a:gd name="T27" fmla="*/ 42 h 140"/>
              <a:gd name="T28" fmla="*/ 200 w 852"/>
              <a:gd name="T29" fmla="*/ 35 h 140"/>
              <a:gd name="T30" fmla="*/ 185 w 852"/>
              <a:gd name="T31" fmla="*/ 111 h 140"/>
              <a:gd name="T32" fmla="*/ 185 w 852"/>
              <a:gd name="T33" fmla="*/ 115 h 140"/>
              <a:gd name="T34" fmla="*/ 204 w 852"/>
              <a:gd name="T35" fmla="*/ 57 h 140"/>
              <a:gd name="T36" fmla="*/ 253 w 852"/>
              <a:gd name="T37" fmla="*/ 84 h 140"/>
              <a:gd name="T38" fmla="*/ 239 w 852"/>
              <a:gd name="T39" fmla="*/ 66 h 140"/>
              <a:gd name="T40" fmla="*/ 274 w 852"/>
              <a:gd name="T41" fmla="*/ 106 h 140"/>
              <a:gd name="T42" fmla="*/ 265 w 852"/>
              <a:gd name="T43" fmla="*/ 115 h 140"/>
              <a:gd name="T44" fmla="*/ 269 w 852"/>
              <a:gd name="T45" fmla="*/ 73 h 140"/>
              <a:gd name="T46" fmla="*/ 297 w 852"/>
              <a:gd name="T47" fmla="*/ 107 h 140"/>
              <a:gd name="T48" fmla="*/ 320 w 852"/>
              <a:gd name="T49" fmla="*/ 39 h 140"/>
              <a:gd name="T50" fmla="*/ 317 w 852"/>
              <a:gd name="T51" fmla="*/ 114 h 140"/>
              <a:gd name="T52" fmla="*/ 329 w 852"/>
              <a:gd name="T53" fmla="*/ 64 h 140"/>
              <a:gd name="T54" fmla="*/ 331 w 852"/>
              <a:gd name="T55" fmla="*/ 61 h 140"/>
              <a:gd name="T56" fmla="*/ 359 w 852"/>
              <a:gd name="T57" fmla="*/ 100 h 140"/>
              <a:gd name="T58" fmla="*/ 384 w 852"/>
              <a:gd name="T59" fmla="*/ 110 h 140"/>
              <a:gd name="T60" fmla="*/ 365 w 852"/>
              <a:gd name="T61" fmla="*/ 103 h 140"/>
              <a:gd name="T62" fmla="*/ 406 w 852"/>
              <a:gd name="T63" fmla="*/ 115 h 140"/>
              <a:gd name="T64" fmla="*/ 424 w 852"/>
              <a:gd name="T65" fmla="*/ 98 h 140"/>
              <a:gd name="T66" fmla="*/ 413 w 852"/>
              <a:gd name="T67" fmla="*/ 80 h 140"/>
              <a:gd name="T68" fmla="*/ 511 w 852"/>
              <a:gd name="T69" fmla="*/ 59 h 140"/>
              <a:gd name="T70" fmla="*/ 451 w 852"/>
              <a:gd name="T71" fmla="*/ 74 h 140"/>
              <a:gd name="T72" fmla="*/ 537 w 852"/>
              <a:gd name="T73" fmla="*/ 41 h 140"/>
              <a:gd name="T74" fmla="*/ 522 w 852"/>
              <a:gd name="T75" fmla="*/ 103 h 140"/>
              <a:gd name="T76" fmla="*/ 541 w 852"/>
              <a:gd name="T77" fmla="*/ 110 h 140"/>
              <a:gd name="T78" fmla="*/ 542 w 852"/>
              <a:gd name="T79" fmla="*/ 61 h 140"/>
              <a:gd name="T80" fmla="*/ 571 w 852"/>
              <a:gd name="T81" fmla="*/ 100 h 140"/>
              <a:gd name="T82" fmla="*/ 618 w 852"/>
              <a:gd name="T83" fmla="*/ 59 h 140"/>
              <a:gd name="T84" fmla="*/ 594 w 852"/>
              <a:gd name="T85" fmla="*/ 71 h 140"/>
              <a:gd name="T86" fmla="*/ 576 w 852"/>
              <a:gd name="T87" fmla="*/ 65 h 140"/>
              <a:gd name="T88" fmla="*/ 584 w 852"/>
              <a:gd name="T89" fmla="*/ 126 h 140"/>
              <a:gd name="T90" fmla="*/ 618 w 852"/>
              <a:gd name="T91" fmla="*/ 61 h 140"/>
              <a:gd name="T92" fmla="*/ 658 w 852"/>
              <a:gd name="T93" fmla="*/ 47 h 140"/>
              <a:gd name="T94" fmla="*/ 641 w 852"/>
              <a:gd name="T95" fmla="*/ 102 h 140"/>
              <a:gd name="T96" fmla="*/ 708 w 852"/>
              <a:gd name="T97" fmla="*/ 31 h 140"/>
              <a:gd name="T98" fmla="*/ 696 w 852"/>
              <a:gd name="T99" fmla="*/ 110 h 140"/>
              <a:gd name="T100" fmla="*/ 715 w 852"/>
              <a:gd name="T101" fmla="*/ 103 h 140"/>
              <a:gd name="T102" fmla="*/ 743 w 852"/>
              <a:gd name="T103" fmla="*/ 61 h 140"/>
              <a:gd name="T104" fmla="*/ 751 w 852"/>
              <a:gd name="T105" fmla="*/ 119 h 140"/>
              <a:gd name="T106" fmla="*/ 734 w 852"/>
              <a:gd name="T107" fmla="*/ 101 h 140"/>
              <a:gd name="T108" fmla="*/ 731 w 852"/>
              <a:gd name="T109" fmla="*/ 118 h 140"/>
              <a:gd name="T110" fmla="*/ 743 w 852"/>
              <a:gd name="T111" fmla="*/ 57 h 140"/>
              <a:gd name="T112" fmla="*/ 815 w 852"/>
              <a:gd name="T113" fmla="*/ 103 h 140"/>
              <a:gd name="T114" fmla="*/ 767 w 852"/>
              <a:gd name="T115" fmla="*/ 36 h 140"/>
              <a:gd name="T116" fmla="*/ 792 w 852"/>
              <a:gd name="T117" fmla="*/ 110 h 140"/>
              <a:gd name="T118" fmla="*/ 796 w 852"/>
              <a:gd name="T119" fmla="*/ 110 h 140"/>
              <a:gd name="T120" fmla="*/ 840 w 852"/>
              <a:gd name="T121" fmla="*/ 39 h 140"/>
              <a:gd name="T122" fmla="*/ 837 w 852"/>
              <a:gd name="T123" fmla="*/ 114 h 140"/>
              <a:gd name="T124" fmla="*/ 849 w 852"/>
              <a:gd name="T125" fmla="*/ 64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52" h="140">
                <a:moveTo>
                  <a:pt x="79" y="53"/>
                </a:moveTo>
                <a:cubicBezTo>
                  <a:pt x="79" y="53"/>
                  <a:pt x="76" y="50"/>
                  <a:pt x="75" y="49"/>
                </a:cubicBezTo>
                <a:cubicBezTo>
                  <a:pt x="73" y="47"/>
                  <a:pt x="70" y="42"/>
                  <a:pt x="69" y="38"/>
                </a:cubicBezTo>
                <a:cubicBezTo>
                  <a:pt x="68" y="35"/>
                  <a:pt x="68" y="30"/>
                  <a:pt x="68" y="30"/>
                </a:cubicBezTo>
                <a:cubicBezTo>
                  <a:pt x="68" y="30"/>
                  <a:pt x="69" y="30"/>
                  <a:pt x="69" y="30"/>
                </a:cubicBezTo>
                <a:cubicBezTo>
                  <a:pt x="73" y="30"/>
                  <a:pt x="76" y="31"/>
                  <a:pt x="79" y="32"/>
                </a:cubicBezTo>
                <a:moveTo>
                  <a:pt x="79" y="109"/>
                </a:moveTo>
                <a:cubicBezTo>
                  <a:pt x="79" y="76"/>
                  <a:pt x="79" y="76"/>
                  <a:pt x="79" y="76"/>
                </a:cubicBezTo>
                <a:cubicBezTo>
                  <a:pt x="75" y="73"/>
                  <a:pt x="75" y="73"/>
                  <a:pt x="75" y="73"/>
                </a:cubicBezTo>
                <a:cubicBezTo>
                  <a:pt x="75" y="110"/>
                  <a:pt x="75" y="110"/>
                  <a:pt x="75" y="110"/>
                </a:cubicBezTo>
                <a:cubicBezTo>
                  <a:pt x="75" y="110"/>
                  <a:pt x="75" y="110"/>
                  <a:pt x="75" y="110"/>
                </a:cubicBezTo>
                <a:cubicBezTo>
                  <a:pt x="77" y="110"/>
                  <a:pt x="77" y="110"/>
                  <a:pt x="80" y="109"/>
                </a:cubicBezTo>
                <a:lnTo>
                  <a:pt x="79" y="109"/>
                </a:lnTo>
                <a:close/>
                <a:moveTo>
                  <a:pt x="79" y="31"/>
                </a:moveTo>
                <a:cubicBezTo>
                  <a:pt x="79" y="31"/>
                  <a:pt x="79" y="53"/>
                  <a:pt x="79" y="53"/>
                </a:cubicBezTo>
                <a:moveTo>
                  <a:pt x="94" y="47"/>
                </a:moveTo>
                <a:cubicBezTo>
                  <a:pt x="98" y="50"/>
                  <a:pt x="105" y="57"/>
                  <a:pt x="108" y="62"/>
                </a:cubicBezTo>
                <a:cubicBezTo>
                  <a:pt x="108" y="62"/>
                  <a:pt x="108" y="62"/>
                  <a:pt x="108" y="62"/>
                </a:cubicBezTo>
                <a:cubicBezTo>
                  <a:pt x="107" y="52"/>
                  <a:pt x="102" y="45"/>
                  <a:pt x="94" y="39"/>
                </a:cubicBezTo>
                <a:moveTo>
                  <a:pt x="94" y="60"/>
                </a:moveTo>
                <a:cubicBezTo>
                  <a:pt x="96" y="63"/>
                  <a:pt x="98" y="67"/>
                  <a:pt x="100" y="70"/>
                </a:cubicBezTo>
                <a:cubicBezTo>
                  <a:pt x="102" y="75"/>
                  <a:pt x="105" y="82"/>
                  <a:pt x="105" y="87"/>
                </a:cubicBezTo>
                <a:cubicBezTo>
                  <a:pt x="105" y="87"/>
                  <a:pt x="108" y="82"/>
                  <a:pt x="109" y="77"/>
                </a:cubicBezTo>
                <a:cubicBezTo>
                  <a:pt x="109" y="77"/>
                  <a:pt x="109" y="77"/>
                  <a:pt x="109" y="77"/>
                </a:cubicBezTo>
                <a:cubicBezTo>
                  <a:pt x="108" y="75"/>
                  <a:pt x="106" y="70"/>
                  <a:pt x="105" y="68"/>
                </a:cubicBezTo>
                <a:cubicBezTo>
                  <a:pt x="105" y="67"/>
                  <a:pt x="104" y="65"/>
                  <a:pt x="103" y="64"/>
                </a:cubicBezTo>
                <a:cubicBezTo>
                  <a:pt x="102" y="62"/>
                  <a:pt x="101" y="60"/>
                  <a:pt x="99" y="57"/>
                </a:cubicBezTo>
                <a:cubicBezTo>
                  <a:pt x="97" y="55"/>
                  <a:pt x="94" y="52"/>
                  <a:pt x="94" y="52"/>
                </a:cubicBezTo>
                <a:moveTo>
                  <a:pt x="101" y="94"/>
                </a:moveTo>
                <a:cubicBezTo>
                  <a:pt x="101" y="92"/>
                  <a:pt x="99" y="82"/>
                  <a:pt x="99" y="80"/>
                </a:cubicBezTo>
                <a:cubicBezTo>
                  <a:pt x="98" y="80"/>
                  <a:pt x="96" y="73"/>
                  <a:pt x="95" y="70"/>
                </a:cubicBezTo>
                <a:cubicBezTo>
                  <a:pt x="95" y="69"/>
                  <a:pt x="94" y="68"/>
                  <a:pt x="94" y="68"/>
                </a:cubicBezTo>
                <a:cubicBezTo>
                  <a:pt x="94" y="101"/>
                  <a:pt x="94" y="101"/>
                  <a:pt x="94" y="101"/>
                </a:cubicBezTo>
                <a:cubicBezTo>
                  <a:pt x="94" y="101"/>
                  <a:pt x="96" y="100"/>
                  <a:pt x="98" y="98"/>
                </a:cubicBezTo>
                <a:moveTo>
                  <a:pt x="139" y="77"/>
                </a:moveTo>
                <a:cubicBezTo>
                  <a:pt x="139" y="77"/>
                  <a:pt x="139" y="76"/>
                  <a:pt x="139" y="76"/>
                </a:cubicBezTo>
                <a:cubicBezTo>
                  <a:pt x="139" y="76"/>
                  <a:pt x="139" y="76"/>
                  <a:pt x="139" y="76"/>
                </a:cubicBezTo>
                <a:cubicBezTo>
                  <a:pt x="104" y="42"/>
                  <a:pt x="104" y="42"/>
                  <a:pt x="104" y="42"/>
                </a:cubicBezTo>
                <a:cubicBezTo>
                  <a:pt x="104" y="42"/>
                  <a:pt x="104" y="42"/>
                  <a:pt x="104" y="42"/>
                </a:cubicBezTo>
                <a:cubicBezTo>
                  <a:pt x="110" y="50"/>
                  <a:pt x="114" y="60"/>
                  <a:pt x="114" y="70"/>
                </a:cubicBezTo>
                <a:cubicBezTo>
                  <a:pt x="114" y="95"/>
                  <a:pt x="95" y="115"/>
                  <a:pt x="71" y="115"/>
                </a:cubicBezTo>
                <a:cubicBezTo>
                  <a:pt x="16" y="115"/>
                  <a:pt x="16" y="115"/>
                  <a:pt x="16" y="115"/>
                </a:cubicBezTo>
                <a:cubicBezTo>
                  <a:pt x="29" y="131"/>
                  <a:pt x="47" y="140"/>
                  <a:pt x="69" y="140"/>
                </a:cubicBezTo>
                <a:cubicBezTo>
                  <a:pt x="106" y="140"/>
                  <a:pt x="135" y="113"/>
                  <a:pt x="139" y="77"/>
                </a:cubicBezTo>
                <a:moveTo>
                  <a:pt x="0" y="64"/>
                </a:moveTo>
                <a:cubicBezTo>
                  <a:pt x="0" y="64"/>
                  <a:pt x="32" y="96"/>
                  <a:pt x="32" y="96"/>
                </a:cubicBezTo>
                <a:cubicBezTo>
                  <a:pt x="32" y="96"/>
                  <a:pt x="32" y="96"/>
                  <a:pt x="32" y="96"/>
                </a:cubicBezTo>
                <a:cubicBezTo>
                  <a:pt x="27" y="89"/>
                  <a:pt x="24" y="79"/>
                  <a:pt x="24" y="70"/>
                </a:cubicBezTo>
                <a:cubicBezTo>
                  <a:pt x="24" y="45"/>
                  <a:pt x="43" y="25"/>
                  <a:pt x="69" y="25"/>
                </a:cubicBezTo>
                <a:cubicBezTo>
                  <a:pt x="69" y="25"/>
                  <a:pt x="69" y="25"/>
                  <a:pt x="69" y="25"/>
                </a:cubicBezTo>
                <a:cubicBezTo>
                  <a:pt x="123" y="25"/>
                  <a:pt x="123" y="25"/>
                  <a:pt x="123" y="25"/>
                </a:cubicBezTo>
                <a:cubicBezTo>
                  <a:pt x="123" y="25"/>
                  <a:pt x="123" y="25"/>
                  <a:pt x="123" y="25"/>
                </a:cubicBezTo>
                <a:cubicBezTo>
                  <a:pt x="110" y="10"/>
                  <a:pt x="91" y="0"/>
                  <a:pt x="69" y="0"/>
                </a:cubicBezTo>
                <a:cubicBezTo>
                  <a:pt x="33" y="0"/>
                  <a:pt x="3" y="29"/>
                  <a:pt x="0" y="64"/>
                </a:cubicBezTo>
                <a:moveTo>
                  <a:pt x="84" y="33"/>
                </a:moveTo>
                <a:cubicBezTo>
                  <a:pt x="84" y="108"/>
                  <a:pt x="84" y="108"/>
                  <a:pt x="84" y="108"/>
                </a:cubicBezTo>
                <a:cubicBezTo>
                  <a:pt x="85" y="107"/>
                  <a:pt x="85" y="107"/>
                  <a:pt x="85" y="107"/>
                </a:cubicBezTo>
                <a:cubicBezTo>
                  <a:pt x="88" y="107"/>
                  <a:pt x="89" y="106"/>
                  <a:pt x="89" y="106"/>
                </a:cubicBezTo>
                <a:cubicBezTo>
                  <a:pt x="89" y="36"/>
                  <a:pt x="89" y="36"/>
                  <a:pt x="89" y="36"/>
                </a:cubicBezTo>
                <a:moveTo>
                  <a:pt x="79" y="58"/>
                </a:moveTo>
                <a:cubicBezTo>
                  <a:pt x="79" y="58"/>
                  <a:pt x="64" y="49"/>
                  <a:pt x="64" y="30"/>
                </a:cubicBezTo>
                <a:cubicBezTo>
                  <a:pt x="64" y="30"/>
                  <a:pt x="64" y="30"/>
                  <a:pt x="64" y="30"/>
                </a:cubicBezTo>
                <a:cubicBezTo>
                  <a:pt x="44" y="32"/>
                  <a:pt x="29" y="49"/>
                  <a:pt x="29" y="70"/>
                </a:cubicBezTo>
                <a:cubicBezTo>
                  <a:pt x="29" y="88"/>
                  <a:pt x="39" y="102"/>
                  <a:pt x="54" y="108"/>
                </a:cubicBezTo>
                <a:cubicBezTo>
                  <a:pt x="54" y="108"/>
                  <a:pt x="54" y="108"/>
                  <a:pt x="54" y="108"/>
                </a:cubicBezTo>
                <a:cubicBezTo>
                  <a:pt x="56" y="104"/>
                  <a:pt x="45" y="96"/>
                  <a:pt x="49" y="92"/>
                </a:cubicBezTo>
                <a:cubicBezTo>
                  <a:pt x="50" y="91"/>
                  <a:pt x="62" y="91"/>
                  <a:pt x="62" y="92"/>
                </a:cubicBezTo>
                <a:cubicBezTo>
                  <a:pt x="65" y="98"/>
                  <a:pt x="65" y="103"/>
                  <a:pt x="63" y="110"/>
                </a:cubicBezTo>
                <a:cubicBezTo>
                  <a:pt x="63" y="110"/>
                  <a:pt x="63" y="110"/>
                  <a:pt x="63" y="110"/>
                </a:cubicBezTo>
                <a:cubicBezTo>
                  <a:pt x="66" y="111"/>
                  <a:pt x="66" y="110"/>
                  <a:pt x="69" y="110"/>
                </a:cubicBezTo>
                <a:cubicBezTo>
                  <a:pt x="69" y="110"/>
                  <a:pt x="70" y="109"/>
                  <a:pt x="70" y="108"/>
                </a:cubicBezTo>
                <a:cubicBezTo>
                  <a:pt x="70" y="69"/>
                  <a:pt x="70" y="69"/>
                  <a:pt x="70" y="69"/>
                </a:cubicBezTo>
                <a:cubicBezTo>
                  <a:pt x="65" y="64"/>
                  <a:pt x="65" y="64"/>
                  <a:pt x="65" y="64"/>
                </a:cubicBezTo>
                <a:cubicBezTo>
                  <a:pt x="62" y="73"/>
                  <a:pt x="69" y="84"/>
                  <a:pt x="61" y="87"/>
                </a:cubicBezTo>
                <a:cubicBezTo>
                  <a:pt x="58" y="88"/>
                  <a:pt x="43" y="90"/>
                  <a:pt x="39" y="88"/>
                </a:cubicBezTo>
                <a:cubicBezTo>
                  <a:pt x="39" y="88"/>
                  <a:pt x="36" y="81"/>
                  <a:pt x="39" y="81"/>
                </a:cubicBezTo>
                <a:cubicBezTo>
                  <a:pt x="37" y="81"/>
                  <a:pt x="40" y="79"/>
                  <a:pt x="39" y="78"/>
                </a:cubicBezTo>
                <a:cubicBezTo>
                  <a:pt x="36" y="75"/>
                  <a:pt x="38" y="71"/>
                  <a:pt x="38" y="71"/>
                </a:cubicBezTo>
                <a:cubicBezTo>
                  <a:pt x="36" y="71"/>
                  <a:pt x="34" y="70"/>
                  <a:pt x="35" y="67"/>
                </a:cubicBezTo>
                <a:cubicBezTo>
                  <a:pt x="34" y="70"/>
                  <a:pt x="38" y="57"/>
                  <a:pt x="42" y="55"/>
                </a:cubicBezTo>
                <a:cubicBezTo>
                  <a:pt x="48" y="52"/>
                  <a:pt x="46" y="59"/>
                  <a:pt x="47" y="60"/>
                </a:cubicBezTo>
                <a:cubicBezTo>
                  <a:pt x="49" y="55"/>
                  <a:pt x="52" y="58"/>
                  <a:pt x="54" y="56"/>
                </a:cubicBezTo>
                <a:cubicBezTo>
                  <a:pt x="51" y="54"/>
                  <a:pt x="46" y="52"/>
                  <a:pt x="44" y="49"/>
                </a:cubicBezTo>
                <a:cubicBezTo>
                  <a:pt x="42" y="46"/>
                  <a:pt x="48" y="45"/>
                  <a:pt x="50" y="42"/>
                </a:cubicBezTo>
                <a:cubicBezTo>
                  <a:pt x="52" y="39"/>
                  <a:pt x="59" y="34"/>
                  <a:pt x="60" y="37"/>
                </a:cubicBezTo>
                <a:cubicBezTo>
                  <a:pt x="64" y="53"/>
                  <a:pt x="65" y="60"/>
                  <a:pt x="79" y="71"/>
                </a:cubicBezTo>
                <a:moveTo>
                  <a:pt x="207" y="57"/>
                </a:moveTo>
                <a:cubicBezTo>
                  <a:pt x="207" y="31"/>
                  <a:pt x="207" y="31"/>
                  <a:pt x="207" y="31"/>
                </a:cubicBezTo>
                <a:cubicBezTo>
                  <a:pt x="204" y="31"/>
                  <a:pt x="204" y="31"/>
                  <a:pt x="204" y="31"/>
                </a:cubicBezTo>
                <a:cubicBezTo>
                  <a:pt x="203" y="34"/>
                  <a:pt x="203" y="35"/>
                  <a:pt x="200" y="35"/>
                </a:cubicBezTo>
                <a:cubicBezTo>
                  <a:pt x="197" y="35"/>
                  <a:pt x="193" y="31"/>
                  <a:pt x="185" y="31"/>
                </a:cubicBezTo>
                <a:cubicBezTo>
                  <a:pt x="166" y="31"/>
                  <a:pt x="162" y="47"/>
                  <a:pt x="162" y="55"/>
                </a:cubicBezTo>
                <a:cubicBezTo>
                  <a:pt x="162" y="60"/>
                  <a:pt x="162" y="70"/>
                  <a:pt x="180" y="80"/>
                </a:cubicBezTo>
                <a:cubicBezTo>
                  <a:pt x="186" y="84"/>
                  <a:pt x="186" y="84"/>
                  <a:pt x="186" y="84"/>
                </a:cubicBezTo>
                <a:cubicBezTo>
                  <a:pt x="193" y="87"/>
                  <a:pt x="198" y="90"/>
                  <a:pt x="198" y="98"/>
                </a:cubicBezTo>
                <a:cubicBezTo>
                  <a:pt x="198" y="100"/>
                  <a:pt x="197" y="111"/>
                  <a:pt x="185" y="111"/>
                </a:cubicBezTo>
                <a:cubicBezTo>
                  <a:pt x="172" y="111"/>
                  <a:pt x="166" y="98"/>
                  <a:pt x="164" y="86"/>
                </a:cubicBezTo>
                <a:cubicBezTo>
                  <a:pt x="162" y="86"/>
                  <a:pt x="162" y="86"/>
                  <a:pt x="162" y="86"/>
                </a:cubicBezTo>
                <a:cubicBezTo>
                  <a:pt x="162" y="115"/>
                  <a:pt x="162" y="115"/>
                  <a:pt x="162" y="115"/>
                </a:cubicBezTo>
                <a:cubicBezTo>
                  <a:pt x="164" y="115"/>
                  <a:pt x="164" y="115"/>
                  <a:pt x="164" y="115"/>
                </a:cubicBezTo>
                <a:cubicBezTo>
                  <a:pt x="165" y="113"/>
                  <a:pt x="165" y="111"/>
                  <a:pt x="167" y="111"/>
                </a:cubicBezTo>
                <a:cubicBezTo>
                  <a:pt x="171" y="111"/>
                  <a:pt x="175" y="115"/>
                  <a:pt x="185" y="115"/>
                </a:cubicBezTo>
                <a:cubicBezTo>
                  <a:pt x="203" y="115"/>
                  <a:pt x="209" y="101"/>
                  <a:pt x="209" y="91"/>
                </a:cubicBezTo>
                <a:cubicBezTo>
                  <a:pt x="209" y="78"/>
                  <a:pt x="202" y="71"/>
                  <a:pt x="198" y="69"/>
                </a:cubicBezTo>
                <a:cubicBezTo>
                  <a:pt x="184" y="60"/>
                  <a:pt x="184" y="60"/>
                  <a:pt x="184" y="60"/>
                </a:cubicBezTo>
                <a:cubicBezTo>
                  <a:pt x="175" y="55"/>
                  <a:pt x="173" y="53"/>
                  <a:pt x="173" y="46"/>
                </a:cubicBezTo>
                <a:cubicBezTo>
                  <a:pt x="173" y="39"/>
                  <a:pt x="179" y="35"/>
                  <a:pt x="184" y="35"/>
                </a:cubicBezTo>
                <a:cubicBezTo>
                  <a:pt x="196" y="35"/>
                  <a:pt x="202" y="49"/>
                  <a:pt x="204" y="57"/>
                </a:cubicBezTo>
                <a:lnTo>
                  <a:pt x="207" y="57"/>
                </a:lnTo>
                <a:close/>
                <a:moveTo>
                  <a:pt x="253" y="100"/>
                </a:moveTo>
                <a:cubicBezTo>
                  <a:pt x="247" y="111"/>
                  <a:pt x="241" y="115"/>
                  <a:pt x="233" y="115"/>
                </a:cubicBezTo>
                <a:cubicBezTo>
                  <a:pt x="223" y="115"/>
                  <a:pt x="213" y="106"/>
                  <a:pt x="213" y="86"/>
                </a:cubicBezTo>
                <a:cubicBezTo>
                  <a:pt x="213" y="68"/>
                  <a:pt x="222" y="57"/>
                  <a:pt x="234" y="57"/>
                </a:cubicBezTo>
                <a:cubicBezTo>
                  <a:pt x="251" y="57"/>
                  <a:pt x="252" y="78"/>
                  <a:pt x="253" y="84"/>
                </a:cubicBezTo>
                <a:cubicBezTo>
                  <a:pt x="227" y="84"/>
                  <a:pt x="227" y="84"/>
                  <a:pt x="227" y="84"/>
                </a:cubicBezTo>
                <a:cubicBezTo>
                  <a:pt x="228" y="94"/>
                  <a:pt x="230" y="106"/>
                  <a:pt x="239" y="106"/>
                </a:cubicBezTo>
                <a:cubicBezTo>
                  <a:pt x="245" y="106"/>
                  <a:pt x="249" y="101"/>
                  <a:pt x="251" y="98"/>
                </a:cubicBezTo>
                <a:lnTo>
                  <a:pt x="253" y="100"/>
                </a:lnTo>
                <a:close/>
                <a:moveTo>
                  <a:pt x="240" y="80"/>
                </a:moveTo>
                <a:cubicBezTo>
                  <a:pt x="240" y="76"/>
                  <a:pt x="240" y="70"/>
                  <a:pt x="239" y="66"/>
                </a:cubicBezTo>
                <a:cubicBezTo>
                  <a:pt x="239" y="64"/>
                  <a:pt x="238" y="61"/>
                  <a:pt x="234" y="61"/>
                </a:cubicBezTo>
                <a:cubicBezTo>
                  <a:pt x="230" y="61"/>
                  <a:pt x="227" y="63"/>
                  <a:pt x="227" y="80"/>
                </a:cubicBezTo>
                <a:lnTo>
                  <a:pt x="240" y="80"/>
                </a:lnTo>
                <a:close/>
                <a:moveTo>
                  <a:pt x="281" y="84"/>
                </a:moveTo>
                <a:cubicBezTo>
                  <a:pt x="279" y="85"/>
                  <a:pt x="269" y="88"/>
                  <a:pt x="269" y="98"/>
                </a:cubicBezTo>
                <a:cubicBezTo>
                  <a:pt x="269" y="102"/>
                  <a:pt x="270" y="106"/>
                  <a:pt x="274" y="106"/>
                </a:cubicBezTo>
                <a:cubicBezTo>
                  <a:pt x="277" y="106"/>
                  <a:pt x="280" y="103"/>
                  <a:pt x="281" y="101"/>
                </a:cubicBezTo>
                <a:lnTo>
                  <a:pt x="281" y="84"/>
                </a:lnTo>
                <a:close/>
                <a:moveTo>
                  <a:pt x="301" y="108"/>
                </a:moveTo>
                <a:cubicBezTo>
                  <a:pt x="298" y="112"/>
                  <a:pt x="294" y="115"/>
                  <a:pt x="290" y="115"/>
                </a:cubicBezTo>
                <a:cubicBezTo>
                  <a:pt x="283" y="115"/>
                  <a:pt x="282" y="110"/>
                  <a:pt x="281" y="106"/>
                </a:cubicBezTo>
                <a:cubicBezTo>
                  <a:pt x="275" y="114"/>
                  <a:pt x="268" y="115"/>
                  <a:pt x="265" y="115"/>
                </a:cubicBezTo>
                <a:cubicBezTo>
                  <a:pt x="260" y="115"/>
                  <a:pt x="254" y="111"/>
                  <a:pt x="254" y="102"/>
                </a:cubicBezTo>
                <a:cubicBezTo>
                  <a:pt x="254" y="90"/>
                  <a:pt x="267" y="85"/>
                  <a:pt x="281" y="80"/>
                </a:cubicBezTo>
                <a:cubicBezTo>
                  <a:pt x="281" y="71"/>
                  <a:pt x="281" y="71"/>
                  <a:pt x="281" y="71"/>
                </a:cubicBezTo>
                <a:cubicBezTo>
                  <a:pt x="281" y="65"/>
                  <a:pt x="280" y="61"/>
                  <a:pt x="272" y="61"/>
                </a:cubicBezTo>
                <a:cubicBezTo>
                  <a:pt x="269" y="61"/>
                  <a:pt x="266" y="63"/>
                  <a:pt x="266" y="65"/>
                </a:cubicBezTo>
                <a:cubicBezTo>
                  <a:pt x="266" y="68"/>
                  <a:pt x="269" y="69"/>
                  <a:pt x="269" y="73"/>
                </a:cubicBezTo>
                <a:cubicBezTo>
                  <a:pt x="269" y="75"/>
                  <a:pt x="268" y="80"/>
                  <a:pt x="263" y="80"/>
                </a:cubicBezTo>
                <a:cubicBezTo>
                  <a:pt x="262" y="80"/>
                  <a:pt x="256" y="80"/>
                  <a:pt x="256" y="72"/>
                </a:cubicBezTo>
                <a:cubicBezTo>
                  <a:pt x="256" y="64"/>
                  <a:pt x="262" y="57"/>
                  <a:pt x="275" y="57"/>
                </a:cubicBezTo>
                <a:cubicBezTo>
                  <a:pt x="286" y="57"/>
                  <a:pt x="295" y="62"/>
                  <a:pt x="295" y="73"/>
                </a:cubicBezTo>
                <a:cubicBezTo>
                  <a:pt x="295" y="104"/>
                  <a:pt x="295" y="104"/>
                  <a:pt x="295" y="104"/>
                </a:cubicBezTo>
                <a:cubicBezTo>
                  <a:pt x="295" y="105"/>
                  <a:pt x="295" y="107"/>
                  <a:pt x="297" y="107"/>
                </a:cubicBezTo>
                <a:cubicBezTo>
                  <a:pt x="298" y="107"/>
                  <a:pt x="298" y="107"/>
                  <a:pt x="298" y="107"/>
                </a:cubicBezTo>
                <a:cubicBezTo>
                  <a:pt x="299" y="105"/>
                  <a:pt x="299" y="105"/>
                  <a:pt x="299" y="105"/>
                </a:cubicBezTo>
                <a:lnTo>
                  <a:pt x="301" y="108"/>
                </a:lnTo>
                <a:close/>
                <a:moveTo>
                  <a:pt x="329" y="59"/>
                </a:moveTo>
                <a:cubicBezTo>
                  <a:pt x="320" y="59"/>
                  <a:pt x="320" y="59"/>
                  <a:pt x="320" y="59"/>
                </a:cubicBezTo>
                <a:cubicBezTo>
                  <a:pt x="320" y="39"/>
                  <a:pt x="320" y="39"/>
                  <a:pt x="320" y="39"/>
                </a:cubicBezTo>
                <a:cubicBezTo>
                  <a:pt x="317" y="39"/>
                  <a:pt x="317" y="39"/>
                  <a:pt x="317" y="39"/>
                </a:cubicBezTo>
                <a:cubicBezTo>
                  <a:pt x="310" y="50"/>
                  <a:pt x="306" y="55"/>
                  <a:pt x="301" y="61"/>
                </a:cubicBezTo>
                <a:cubicBezTo>
                  <a:pt x="301" y="64"/>
                  <a:pt x="301" y="64"/>
                  <a:pt x="301" y="64"/>
                </a:cubicBezTo>
                <a:cubicBezTo>
                  <a:pt x="306" y="64"/>
                  <a:pt x="306" y="64"/>
                  <a:pt x="306" y="64"/>
                </a:cubicBezTo>
                <a:cubicBezTo>
                  <a:pt x="306" y="102"/>
                  <a:pt x="306" y="102"/>
                  <a:pt x="306" y="102"/>
                </a:cubicBezTo>
                <a:cubicBezTo>
                  <a:pt x="306" y="104"/>
                  <a:pt x="306" y="114"/>
                  <a:pt x="317" y="114"/>
                </a:cubicBezTo>
                <a:cubicBezTo>
                  <a:pt x="326" y="114"/>
                  <a:pt x="330" y="106"/>
                  <a:pt x="332" y="101"/>
                </a:cubicBezTo>
                <a:cubicBezTo>
                  <a:pt x="329" y="100"/>
                  <a:pt x="329" y="100"/>
                  <a:pt x="329" y="100"/>
                </a:cubicBezTo>
                <a:cubicBezTo>
                  <a:pt x="328" y="102"/>
                  <a:pt x="327" y="106"/>
                  <a:pt x="324" y="106"/>
                </a:cubicBezTo>
                <a:cubicBezTo>
                  <a:pt x="320" y="106"/>
                  <a:pt x="320" y="101"/>
                  <a:pt x="320" y="99"/>
                </a:cubicBezTo>
                <a:cubicBezTo>
                  <a:pt x="320" y="64"/>
                  <a:pt x="320" y="64"/>
                  <a:pt x="320" y="64"/>
                </a:cubicBezTo>
                <a:cubicBezTo>
                  <a:pt x="329" y="64"/>
                  <a:pt x="329" y="64"/>
                  <a:pt x="329" y="64"/>
                </a:cubicBezTo>
                <a:lnTo>
                  <a:pt x="329" y="59"/>
                </a:lnTo>
                <a:close/>
                <a:moveTo>
                  <a:pt x="359" y="59"/>
                </a:moveTo>
                <a:cubicBezTo>
                  <a:pt x="350" y="59"/>
                  <a:pt x="350" y="59"/>
                  <a:pt x="350" y="59"/>
                </a:cubicBezTo>
                <a:cubicBezTo>
                  <a:pt x="350" y="39"/>
                  <a:pt x="350" y="39"/>
                  <a:pt x="350" y="39"/>
                </a:cubicBezTo>
                <a:cubicBezTo>
                  <a:pt x="347" y="39"/>
                  <a:pt x="347" y="39"/>
                  <a:pt x="347" y="39"/>
                </a:cubicBezTo>
                <a:cubicBezTo>
                  <a:pt x="341" y="50"/>
                  <a:pt x="336" y="55"/>
                  <a:pt x="331" y="61"/>
                </a:cubicBezTo>
                <a:cubicBezTo>
                  <a:pt x="331" y="64"/>
                  <a:pt x="331" y="64"/>
                  <a:pt x="331" y="64"/>
                </a:cubicBezTo>
                <a:cubicBezTo>
                  <a:pt x="336" y="64"/>
                  <a:pt x="336" y="64"/>
                  <a:pt x="336" y="64"/>
                </a:cubicBezTo>
                <a:cubicBezTo>
                  <a:pt x="336" y="102"/>
                  <a:pt x="336" y="102"/>
                  <a:pt x="336" y="102"/>
                </a:cubicBezTo>
                <a:cubicBezTo>
                  <a:pt x="336" y="104"/>
                  <a:pt x="336" y="114"/>
                  <a:pt x="347" y="114"/>
                </a:cubicBezTo>
                <a:cubicBezTo>
                  <a:pt x="356" y="114"/>
                  <a:pt x="360" y="106"/>
                  <a:pt x="362" y="101"/>
                </a:cubicBezTo>
                <a:cubicBezTo>
                  <a:pt x="359" y="100"/>
                  <a:pt x="359" y="100"/>
                  <a:pt x="359" y="100"/>
                </a:cubicBezTo>
                <a:cubicBezTo>
                  <a:pt x="358" y="102"/>
                  <a:pt x="357" y="106"/>
                  <a:pt x="354" y="106"/>
                </a:cubicBezTo>
                <a:cubicBezTo>
                  <a:pt x="350" y="106"/>
                  <a:pt x="350" y="101"/>
                  <a:pt x="350" y="99"/>
                </a:cubicBezTo>
                <a:cubicBezTo>
                  <a:pt x="350" y="64"/>
                  <a:pt x="350" y="64"/>
                  <a:pt x="350" y="64"/>
                </a:cubicBezTo>
                <a:cubicBezTo>
                  <a:pt x="359" y="64"/>
                  <a:pt x="359" y="64"/>
                  <a:pt x="359" y="64"/>
                </a:cubicBezTo>
                <a:lnTo>
                  <a:pt x="359" y="59"/>
                </a:lnTo>
                <a:close/>
                <a:moveTo>
                  <a:pt x="384" y="110"/>
                </a:moveTo>
                <a:cubicBezTo>
                  <a:pt x="380" y="110"/>
                  <a:pt x="379" y="106"/>
                  <a:pt x="379" y="103"/>
                </a:cubicBezTo>
                <a:cubicBezTo>
                  <a:pt x="379" y="33"/>
                  <a:pt x="379" y="33"/>
                  <a:pt x="379" y="33"/>
                </a:cubicBezTo>
                <a:cubicBezTo>
                  <a:pt x="360" y="33"/>
                  <a:pt x="360" y="33"/>
                  <a:pt x="360" y="33"/>
                </a:cubicBezTo>
                <a:cubicBezTo>
                  <a:pt x="360" y="36"/>
                  <a:pt x="360" y="36"/>
                  <a:pt x="360" y="36"/>
                </a:cubicBezTo>
                <a:cubicBezTo>
                  <a:pt x="365" y="36"/>
                  <a:pt x="365" y="42"/>
                  <a:pt x="365" y="43"/>
                </a:cubicBezTo>
                <a:cubicBezTo>
                  <a:pt x="365" y="103"/>
                  <a:pt x="365" y="103"/>
                  <a:pt x="365" y="103"/>
                </a:cubicBezTo>
                <a:cubicBezTo>
                  <a:pt x="365" y="106"/>
                  <a:pt x="364" y="110"/>
                  <a:pt x="360" y="110"/>
                </a:cubicBezTo>
                <a:cubicBezTo>
                  <a:pt x="360" y="113"/>
                  <a:pt x="360" y="113"/>
                  <a:pt x="360" y="113"/>
                </a:cubicBezTo>
                <a:cubicBezTo>
                  <a:pt x="384" y="113"/>
                  <a:pt x="384" y="113"/>
                  <a:pt x="384" y="113"/>
                </a:cubicBezTo>
                <a:lnTo>
                  <a:pt x="384" y="110"/>
                </a:lnTo>
                <a:close/>
                <a:moveTo>
                  <a:pt x="426" y="100"/>
                </a:moveTo>
                <a:cubicBezTo>
                  <a:pt x="420" y="111"/>
                  <a:pt x="414" y="115"/>
                  <a:pt x="406" y="115"/>
                </a:cubicBezTo>
                <a:cubicBezTo>
                  <a:pt x="396" y="115"/>
                  <a:pt x="386" y="106"/>
                  <a:pt x="386" y="86"/>
                </a:cubicBezTo>
                <a:cubicBezTo>
                  <a:pt x="386" y="68"/>
                  <a:pt x="395" y="57"/>
                  <a:pt x="407" y="57"/>
                </a:cubicBezTo>
                <a:cubicBezTo>
                  <a:pt x="424" y="57"/>
                  <a:pt x="425" y="78"/>
                  <a:pt x="426" y="84"/>
                </a:cubicBezTo>
                <a:cubicBezTo>
                  <a:pt x="400" y="84"/>
                  <a:pt x="400" y="84"/>
                  <a:pt x="400" y="84"/>
                </a:cubicBezTo>
                <a:cubicBezTo>
                  <a:pt x="401" y="94"/>
                  <a:pt x="403" y="106"/>
                  <a:pt x="412" y="106"/>
                </a:cubicBezTo>
                <a:cubicBezTo>
                  <a:pt x="418" y="106"/>
                  <a:pt x="422" y="101"/>
                  <a:pt x="424" y="98"/>
                </a:cubicBezTo>
                <a:lnTo>
                  <a:pt x="426" y="100"/>
                </a:lnTo>
                <a:close/>
                <a:moveTo>
                  <a:pt x="413" y="80"/>
                </a:moveTo>
                <a:cubicBezTo>
                  <a:pt x="413" y="76"/>
                  <a:pt x="413" y="70"/>
                  <a:pt x="412" y="66"/>
                </a:cubicBezTo>
                <a:cubicBezTo>
                  <a:pt x="412" y="64"/>
                  <a:pt x="410" y="61"/>
                  <a:pt x="407" y="61"/>
                </a:cubicBezTo>
                <a:cubicBezTo>
                  <a:pt x="403" y="61"/>
                  <a:pt x="400" y="63"/>
                  <a:pt x="400" y="80"/>
                </a:cubicBezTo>
                <a:lnTo>
                  <a:pt x="413" y="80"/>
                </a:lnTo>
                <a:close/>
                <a:moveTo>
                  <a:pt x="512" y="95"/>
                </a:moveTo>
                <a:cubicBezTo>
                  <a:pt x="504" y="106"/>
                  <a:pt x="496" y="110"/>
                  <a:pt x="489" y="110"/>
                </a:cubicBezTo>
                <a:cubicBezTo>
                  <a:pt x="485" y="110"/>
                  <a:pt x="478" y="108"/>
                  <a:pt x="473" y="99"/>
                </a:cubicBezTo>
                <a:cubicBezTo>
                  <a:pt x="470" y="92"/>
                  <a:pt x="469" y="80"/>
                  <a:pt x="469" y="73"/>
                </a:cubicBezTo>
                <a:cubicBezTo>
                  <a:pt x="469" y="53"/>
                  <a:pt x="473" y="35"/>
                  <a:pt x="488" y="35"/>
                </a:cubicBezTo>
                <a:cubicBezTo>
                  <a:pt x="499" y="35"/>
                  <a:pt x="507" y="49"/>
                  <a:pt x="511" y="59"/>
                </a:cubicBezTo>
                <a:cubicBezTo>
                  <a:pt x="513" y="59"/>
                  <a:pt x="513" y="59"/>
                  <a:pt x="513" y="59"/>
                </a:cubicBezTo>
                <a:cubicBezTo>
                  <a:pt x="513" y="32"/>
                  <a:pt x="513" y="32"/>
                  <a:pt x="513" y="32"/>
                </a:cubicBezTo>
                <a:cubicBezTo>
                  <a:pt x="511" y="32"/>
                  <a:pt x="511" y="32"/>
                  <a:pt x="511" y="32"/>
                </a:cubicBezTo>
                <a:cubicBezTo>
                  <a:pt x="510" y="35"/>
                  <a:pt x="509" y="37"/>
                  <a:pt x="506" y="37"/>
                </a:cubicBezTo>
                <a:cubicBezTo>
                  <a:pt x="504" y="37"/>
                  <a:pt x="496" y="31"/>
                  <a:pt x="487" y="31"/>
                </a:cubicBezTo>
                <a:cubicBezTo>
                  <a:pt x="466" y="31"/>
                  <a:pt x="451" y="50"/>
                  <a:pt x="451" y="74"/>
                </a:cubicBezTo>
                <a:cubicBezTo>
                  <a:pt x="451" y="96"/>
                  <a:pt x="464" y="115"/>
                  <a:pt x="487" y="115"/>
                </a:cubicBezTo>
                <a:cubicBezTo>
                  <a:pt x="500" y="115"/>
                  <a:pt x="508" y="108"/>
                  <a:pt x="515" y="98"/>
                </a:cubicBezTo>
                <a:lnTo>
                  <a:pt x="512" y="95"/>
                </a:lnTo>
                <a:close/>
                <a:moveTo>
                  <a:pt x="522" y="41"/>
                </a:moveTo>
                <a:cubicBezTo>
                  <a:pt x="522" y="36"/>
                  <a:pt x="525" y="31"/>
                  <a:pt x="529" y="31"/>
                </a:cubicBezTo>
                <a:cubicBezTo>
                  <a:pt x="534" y="31"/>
                  <a:pt x="537" y="36"/>
                  <a:pt x="537" y="41"/>
                </a:cubicBezTo>
                <a:cubicBezTo>
                  <a:pt x="537" y="46"/>
                  <a:pt x="534" y="50"/>
                  <a:pt x="529" y="50"/>
                </a:cubicBezTo>
                <a:cubicBezTo>
                  <a:pt x="525" y="50"/>
                  <a:pt x="522" y="46"/>
                  <a:pt x="522" y="41"/>
                </a:cubicBezTo>
                <a:moveTo>
                  <a:pt x="541" y="113"/>
                </a:moveTo>
                <a:cubicBezTo>
                  <a:pt x="517" y="113"/>
                  <a:pt x="517" y="113"/>
                  <a:pt x="517" y="113"/>
                </a:cubicBezTo>
                <a:cubicBezTo>
                  <a:pt x="517" y="110"/>
                  <a:pt x="517" y="110"/>
                  <a:pt x="517" y="110"/>
                </a:cubicBezTo>
                <a:cubicBezTo>
                  <a:pt x="521" y="109"/>
                  <a:pt x="522" y="109"/>
                  <a:pt x="522" y="103"/>
                </a:cubicBezTo>
                <a:cubicBezTo>
                  <a:pt x="522" y="68"/>
                  <a:pt x="522" y="68"/>
                  <a:pt x="522" y="68"/>
                </a:cubicBezTo>
                <a:cubicBezTo>
                  <a:pt x="522" y="63"/>
                  <a:pt x="521" y="62"/>
                  <a:pt x="517" y="61"/>
                </a:cubicBezTo>
                <a:cubicBezTo>
                  <a:pt x="517" y="59"/>
                  <a:pt x="517" y="59"/>
                  <a:pt x="517" y="59"/>
                </a:cubicBezTo>
                <a:cubicBezTo>
                  <a:pt x="536" y="59"/>
                  <a:pt x="536" y="59"/>
                  <a:pt x="536" y="59"/>
                </a:cubicBezTo>
                <a:cubicBezTo>
                  <a:pt x="536" y="103"/>
                  <a:pt x="536" y="103"/>
                  <a:pt x="536" y="103"/>
                </a:cubicBezTo>
                <a:cubicBezTo>
                  <a:pt x="536" y="107"/>
                  <a:pt x="537" y="110"/>
                  <a:pt x="541" y="110"/>
                </a:cubicBezTo>
                <a:lnTo>
                  <a:pt x="541" y="113"/>
                </a:lnTo>
                <a:close/>
                <a:moveTo>
                  <a:pt x="571" y="59"/>
                </a:moveTo>
                <a:cubicBezTo>
                  <a:pt x="561" y="59"/>
                  <a:pt x="561" y="59"/>
                  <a:pt x="561" y="59"/>
                </a:cubicBezTo>
                <a:cubicBezTo>
                  <a:pt x="561" y="39"/>
                  <a:pt x="561" y="39"/>
                  <a:pt x="561" y="39"/>
                </a:cubicBezTo>
                <a:cubicBezTo>
                  <a:pt x="559" y="39"/>
                  <a:pt x="559" y="39"/>
                  <a:pt x="559" y="39"/>
                </a:cubicBezTo>
                <a:cubicBezTo>
                  <a:pt x="552" y="50"/>
                  <a:pt x="547" y="55"/>
                  <a:pt x="542" y="61"/>
                </a:cubicBezTo>
                <a:cubicBezTo>
                  <a:pt x="542" y="64"/>
                  <a:pt x="542" y="64"/>
                  <a:pt x="542" y="64"/>
                </a:cubicBezTo>
                <a:cubicBezTo>
                  <a:pt x="547" y="64"/>
                  <a:pt x="547" y="64"/>
                  <a:pt x="547" y="64"/>
                </a:cubicBezTo>
                <a:cubicBezTo>
                  <a:pt x="547" y="102"/>
                  <a:pt x="547" y="102"/>
                  <a:pt x="547" y="102"/>
                </a:cubicBezTo>
                <a:cubicBezTo>
                  <a:pt x="547" y="104"/>
                  <a:pt x="548" y="114"/>
                  <a:pt x="559" y="114"/>
                </a:cubicBezTo>
                <a:cubicBezTo>
                  <a:pt x="568" y="114"/>
                  <a:pt x="571" y="106"/>
                  <a:pt x="573" y="101"/>
                </a:cubicBezTo>
                <a:cubicBezTo>
                  <a:pt x="571" y="100"/>
                  <a:pt x="571" y="100"/>
                  <a:pt x="571" y="100"/>
                </a:cubicBezTo>
                <a:cubicBezTo>
                  <a:pt x="570" y="102"/>
                  <a:pt x="568" y="106"/>
                  <a:pt x="565" y="106"/>
                </a:cubicBezTo>
                <a:cubicBezTo>
                  <a:pt x="561" y="106"/>
                  <a:pt x="561" y="101"/>
                  <a:pt x="561" y="99"/>
                </a:cubicBezTo>
                <a:cubicBezTo>
                  <a:pt x="561" y="64"/>
                  <a:pt x="561" y="64"/>
                  <a:pt x="561" y="64"/>
                </a:cubicBezTo>
                <a:cubicBezTo>
                  <a:pt x="571" y="64"/>
                  <a:pt x="571" y="64"/>
                  <a:pt x="571" y="64"/>
                </a:cubicBezTo>
                <a:lnTo>
                  <a:pt x="571" y="59"/>
                </a:lnTo>
                <a:close/>
                <a:moveTo>
                  <a:pt x="618" y="59"/>
                </a:moveTo>
                <a:cubicBezTo>
                  <a:pt x="603" y="59"/>
                  <a:pt x="603" y="59"/>
                  <a:pt x="603" y="59"/>
                </a:cubicBezTo>
                <a:cubicBezTo>
                  <a:pt x="603" y="61"/>
                  <a:pt x="603" y="61"/>
                  <a:pt x="603" y="61"/>
                </a:cubicBezTo>
                <a:cubicBezTo>
                  <a:pt x="606" y="61"/>
                  <a:pt x="609" y="61"/>
                  <a:pt x="609" y="65"/>
                </a:cubicBezTo>
                <a:cubicBezTo>
                  <a:pt x="609" y="67"/>
                  <a:pt x="608" y="69"/>
                  <a:pt x="608" y="71"/>
                </a:cubicBezTo>
                <a:cubicBezTo>
                  <a:pt x="601" y="93"/>
                  <a:pt x="601" y="93"/>
                  <a:pt x="601" y="93"/>
                </a:cubicBezTo>
                <a:cubicBezTo>
                  <a:pt x="594" y="71"/>
                  <a:pt x="594" y="71"/>
                  <a:pt x="594" y="71"/>
                </a:cubicBezTo>
                <a:cubicBezTo>
                  <a:pt x="593" y="69"/>
                  <a:pt x="592" y="66"/>
                  <a:pt x="592" y="65"/>
                </a:cubicBezTo>
                <a:cubicBezTo>
                  <a:pt x="592" y="62"/>
                  <a:pt x="594" y="62"/>
                  <a:pt x="597" y="61"/>
                </a:cubicBezTo>
                <a:cubicBezTo>
                  <a:pt x="597" y="59"/>
                  <a:pt x="597" y="59"/>
                  <a:pt x="597" y="59"/>
                </a:cubicBezTo>
                <a:cubicBezTo>
                  <a:pt x="572" y="59"/>
                  <a:pt x="572" y="59"/>
                  <a:pt x="572" y="59"/>
                </a:cubicBezTo>
                <a:cubicBezTo>
                  <a:pt x="572" y="61"/>
                  <a:pt x="572" y="61"/>
                  <a:pt x="572" y="61"/>
                </a:cubicBezTo>
                <a:cubicBezTo>
                  <a:pt x="574" y="62"/>
                  <a:pt x="575" y="62"/>
                  <a:pt x="576" y="65"/>
                </a:cubicBezTo>
                <a:cubicBezTo>
                  <a:pt x="577" y="66"/>
                  <a:pt x="580" y="73"/>
                  <a:pt x="582" y="80"/>
                </a:cubicBezTo>
                <a:cubicBezTo>
                  <a:pt x="594" y="115"/>
                  <a:pt x="594" y="115"/>
                  <a:pt x="594" y="115"/>
                </a:cubicBezTo>
                <a:cubicBezTo>
                  <a:pt x="592" y="121"/>
                  <a:pt x="592" y="121"/>
                  <a:pt x="592" y="121"/>
                </a:cubicBezTo>
                <a:cubicBezTo>
                  <a:pt x="591" y="123"/>
                  <a:pt x="589" y="130"/>
                  <a:pt x="585" y="130"/>
                </a:cubicBezTo>
                <a:cubicBezTo>
                  <a:pt x="584" y="130"/>
                  <a:pt x="584" y="129"/>
                  <a:pt x="584" y="128"/>
                </a:cubicBezTo>
                <a:cubicBezTo>
                  <a:pt x="584" y="128"/>
                  <a:pt x="584" y="127"/>
                  <a:pt x="584" y="126"/>
                </a:cubicBezTo>
                <a:cubicBezTo>
                  <a:pt x="584" y="124"/>
                  <a:pt x="583" y="120"/>
                  <a:pt x="578" y="120"/>
                </a:cubicBezTo>
                <a:cubicBezTo>
                  <a:pt x="572" y="120"/>
                  <a:pt x="572" y="126"/>
                  <a:pt x="572" y="128"/>
                </a:cubicBezTo>
                <a:cubicBezTo>
                  <a:pt x="572" y="132"/>
                  <a:pt x="574" y="137"/>
                  <a:pt x="581" y="137"/>
                </a:cubicBezTo>
                <a:cubicBezTo>
                  <a:pt x="590" y="137"/>
                  <a:pt x="593" y="130"/>
                  <a:pt x="598" y="115"/>
                </a:cubicBezTo>
                <a:cubicBezTo>
                  <a:pt x="612" y="68"/>
                  <a:pt x="612" y="68"/>
                  <a:pt x="612" y="68"/>
                </a:cubicBezTo>
                <a:cubicBezTo>
                  <a:pt x="614" y="62"/>
                  <a:pt x="616" y="62"/>
                  <a:pt x="618" y="61"/>
                </a:cubicBezTo>
                <a:lnTo>
                  <a:pt x="618" y="59"/>
                </a:lnTo>
                <a:close/>
                <a:moveTo>
                  <a:pt x="695" y="86"/>
                </a:moveTo>
                <a:cubicBezTo>
                  <a:pt x="692" y="86"/>
                  <a:pt x="692" y="86"/>
                  <a:pt x="692" y="86"/>
                </a:cubicBezTo>
                <a:cubicBezTo>
                  <a:pt x="687" y="100"/>
                  <a:pt x="682" y="109"/>
                  <a:pt x="666" y="109"/>
                </a:cubicBezTo>
                <a:cubicBezTo>
                  <a:pt x="660" y="109"/>
                  <a:pt x="658" y="108"/>
                  <a:pt x="658" y="103"/>
                </a:cubicBezTo>
                <a:cubicBezTo>
                  <a:pt x="658" y="47"/>
                  <a:pt x="658" y="47"/>
                  <a:pt x="658" y="47"/>
                </a:cubicBezTo>
                <a:cubicBezTo>
                  <a:pt x="658" y="37"/>
                  <a:pt x="661" y="36"/>
                  <a:pt x="668" y="36"/>
                </a:cubicBezTo>
                <a:cubicBezTo>
                  <a:pt x="668" y="33"/>
                  <a:pt x="668" y="33"/>
                  <a:pt x="668" y="33"/>
                </a:cubicBezTo>
                <a:cubicBezTo>
                  <a:pt x="633" y="33"/>
                  <a:pt x="633" y="33"/>
                  <a:pt x="633" y="33"/>
                </a:cubicBezTo>
                <a:cubicBezTo>
                  <a:pt x="633" y="36"/>
                  <a:pt x="633" y="36"/>
                  <a:pt x="633" y="36"/>
                </a:cubicBezTo>
                <a:cubicBezTo>
                  <a:pt x="637" y="36"/>
                  <a:pt x="641" y="37"/>
                  <a:pt x="641" y="44"/>
                </a:cubicBezTo>
                <a:cubicBezTo>
                  <a:pt x="641" y="102"/>
                  <a:pt x="641" y="102"/>
                  <a:pt x="641" y="102"/>
                </a:cubicBezTo>
                <a:cubicBezTo>
                  <a:pt x="641" y="109"/>
                  <a:pt x="638" y="109"/>
                  <a:pt x="633" y="110"/>
                </a:cubicBezTo>
                <a:cubicBezTo>
                  <a:pt x="633" y="113"/>
                  <a:pt x="633" y="113"/>
                  <a:pt x="633" y="113"/>
                </a:cubicBezTo>
                <a:cubicBezTo>
                  <a:pt x="691" y="113"/>
                  <a:pt x="691" y="113"/>
                  <a:pt x="691" y="113"/>
                </a:cubicBezTo>
                <a:lnTo>
                  <a:pt x="695" y="86"/>
                </a:lnTo>
                <a:close/>
                <a:moveTo>
                  <a:pt x="700" y="41"/>
                </a:moveTo>
                <a:cubicBezTo>
                  <a:pt x="700" y="36"/>
                  <a:pt x="704" y="31"/>
                  <a:pt x="708" y="31"/>
                </a:cubicBezTo>
                <a:cubicBezTo>
                  <a:pt x="713" y="31"/>
                  <a:pt x="716" y="36"/>
                  <a:pt x="716" y="41"/>
                </a:cubicBezTo>
                <a:cubicBezTo>
                  <a:pt x="716" y="46"/>
                  <a:pt x="713" y="50"/>
                  <a:pt x="708" y="50"/>
                </a:cubicBezTo>
                <a:cubicBezTo>
                  <a:pt x="704" y="50"/>
                  <a:pt x="700" y="46"/>
                  <a:pt x="700" y="41"/>
                </a:cubicBezTo>
                <a:moveTo>
                  <a:pt x="720" y="113"/>
                </a:moveTo>
                <a:cubicBezTo>
                  <a:pt x="696" y="113"/>
                  <a:pt x="696" y="113"/>
                  <a:pt x="696" y="113"/>
                </a:cubicBezTo>
                <a:cubicBezTo>
                  <a:pt x="696" y="110"/>
                  <a:pt x="696" y="110"/>
                  <a:pt x="696" y="110"/>
                </a:cubicBezTo>
                <a:cubicBezTo>
                  <a:pt x="700" y="109"/>
                  <a:pt x="701" y="109"/>
                  <a:pt x="701" y="103"/>
                </a:cubicBezTo>
                <a:cubicBezTo>
                  <a:pt x="701" y="68"/>
                  <a:pt x="701" y="68"/>
                  <a:pt x="701" y="68"/>
                </a:cubicBezTo>
                <a:cubicBezTo>
                  <a:pt x="701" y="63"/>
                  <a:pt x="700" y="62"/>
                  <a:pt x="696" y="61"/>
                </a:cubicBezTo>
                <a:cubicBezTo>
                  <a:pt x="696" y="59"/>
                  <a:pt x="696" y="59"/>
                  <a:pt x="696" y="59"/>
                </a:cubicBezTo>
                <a:cubicBezTo>
                  <a:pt x="715" y="59"/>
                  <a:pt x="715" y="59"/>
                  <a:pt x="715" y="59"/>
                </a:cubicBezTo>
                <a:cubicBezTo>
                  <a:pt x="715" y="103"/>
                  <a:pt x="715" y="103"/>
                  <a:pt x="715" y="103"/>
                </a:cubicBezTo>
                <a:cubicBezTo>
                  <a:pt x="715" y="107"/>
                  <a:pt x="716" y="110"/>
                  <a:pt x="720" y="110"/>
                </a:cubicBezTo>
                <a:lnTo>
                  <a:pt x="720" y="113"/>
                </a:lnTo>
                <a:close/>
                <a:moveTo>
                  <a:pt x="736" y="76"/>
                </a:moveTo>
                <a:cubicBezTo>
                  <a:pt x="736" y="84"/>
                  <a:pt x="737" y="91"/>
                  <a:pt x="743" y="91"/>
                </a:cubicBezTo>
                <a:cubicBezTo>
                  <a:pt x="749" y="91"/>
                  <a:pt x="750" y="83"/>
                  <a:pt x="750" y="76"/>
                </a:cubicBezTo>
                <a:cubicBezTo>
                  <a:pt x="750" y="71"/>
                  <a:pt x="750" y="61"/>
                  <a:pt x="743" y="61"/>
                </a:cubicBezTo>
                <a:cubicBezTo>
                  <a:pt x="737" y="61"/>
                  <a:pt x="736" y="69"/>
                  <a:pt x="736" y="76"/>
                </a:cubicBezTo>
                <a:moveTo>
                  <a:pt x="734" y="119"/>
                </a:moveTo>
                <a:cubicBezTo>
                  <a:pt x="732" y="122"/>
                  <a:pt x="731" y="123"/>
                  <a:pt x="731" y="126"/>
                </a:cubicBezTo>
                <a:cubicBezTo>
                  <a:pt x="731" y="133"/>
                  <a:pt x="741" y="134"/>
                  <a:pt x="743" y="134"/>
                </a:cubicBezTo>
                <a:cubicBezTo>
                  <a:pt x="747" y="134"/>
                  <a:pt x="760" y="134"/>
                  <a:pt x="760" y="125"/>
                </a:cubicBezTo>
                <a:cubicBezTo>
                  <a:pt x="760" y="121"/>
                  <a:pt x="757" y="119"/>
                  <a:pt x="751" y="119"/>
                </a:cubicBezTo>
                <a:lnTo>
                  <a:pt x="734" y="119"/>
                </a:lnTo>
                <a:close/>
                <a:moveTo>
                  <a:pt x="759" y="66"/>
                </a:moveTo>
                <a:cubicBezTo>
                  <a:pt x="760" y="67"/>
                  <a:pt x="763" y="71"/>
                  <a:pt x="763" y="78"/>
                </a:cubicBezTo>
                <a:cubicBezTo>
                  <a:pt x="763" y="85"/>
                  <a:pt x="760" y="91"/>
                  <a:pt x="753" y="94"/>
                </a:cubicBezTo>
                <a:cubicBezTo>
                  <a:pt x="750" y="95"/>
                  <a:pt x="750" y="95"/>
                  <a:pt x="740" y="95"/>
                </a:cubicBezTo>
                <a:cubicBezTo>
                  <a:pt x="738" y="95"/>
                  <a:pt x="734" y="97"/>
                  <a:pt x="734" y="101"/>
                </a:cubicBezTo>
                <a:cubicBezTo>
                  <a:pt x="734" y="105"/>
                  <a:pt x="737" y="105"/>
                  <a:pt x="744" y="105"/>
                </a:cubicBezTo>
                <a:cubicBezTo>
                  <a:pt x="751" y="105"/>
                  <a:pt x="751" y="105"/>
                  <a:pt x="751" y="105"/>
                </a:cubicBezTo>
                <a:cubicBezTo>
                  <a:pt x="756" y="105"/>
                  <a:pt x="767" y="106"/>
                  <a:pt x="767" y="119"/>
                </a:cubicBezTo>
                <a:cubicBezTo>
                  <a:pt x="767" y="134"/>
                  <a:pt x="754" y="137"/>
                  <a:pt x="742" y="137"/>
                </a:cubicBezTo>
                <a:cubicBezTo>
                  <a:pt x="729" y="137"/>
                  <a:pt x="722" y="133"/>
                  <a:pt x="722" y="127"/>
                </a:cubicBezTo>
                <a:cubicBezTo>
                  <a:pt x="722" y="122"/>
                  <a:pt x="725" y="118"/>
                  <a:pt x="731" y="118"/>
                </a:cubicBezTo>
                <a:cubicBezTo>
                  <a:pt x="731" y="117"/>
                  <a:pt x="731" y="117"/>
                  <a:pt x="731" y="117"/>
                </a:cubicBezTo>
                <a:cubicBezTo>
                  <a:pt x="726" y="116"/>
                  <a:pt x="723" y="114"/>
                  <a:pt x="723" y="108"/>
                </a:cubicBezTo>
                <a:cubicBezTo>
                  <a:pt x="723" y="100"/>
                  <a:pt x="731" y="96"/>
                  <a:pt x="735" y="94"/>
                </a:cubicBezTo>
                <a:cubicBezTo>
                  <a:pt x="735" y="94"/>
                  <a:pt x="735" y="94"/>
                  <a:pt x="735" y="94"/>
                </a:cubicBezTo>
                <a:cubicBezTo>
                  <a:pt x="728" y="91"/>
                  <a:pt x="723" y="84"/>
                  <a:pt x="723" y="76"/>
                </a:cubicBezTo>
                <a:cubicBezTo>
                  <a:pt x="723" y="66"/>
                  <a:pt x="730" y="57"/>
                  <a:pt x="743" y="57"/>
                </a:cubicBezTo>
                <a:cubicBezTo>
                  <a:pt x="747" y="57"/>
                  <a:pt x="750" y="58"/>
                  <a:pt x="754" y="60"/>
                </a:cubicBezTo>
                <a:cubicBezTo>
                  <a:pt x="767" y="60"/>
                  <a:pt x="767" y="60"/>
                  <a:pt x="767" y="60"/>
                </a:cubicBezTo>
                <a:cubicBezTo>
                  <a:pt x="767" y="66"/>
                  <a:pt x="767" y="66"/>
                  <a:pt x="767" y="66"/>
                </a:cubicBezTo>
                <a:lnTo>
                  <a:pt x="759" y="66"/>
                </a:lnTo>
                <a:close/>
                <a:moveTo>
                  <a:pt x="819" y="110"/>
                </a:moveTo>
                <a:cubicBezTo>
                  <a:pt x="815" y="110"/>
                  <a:pt x="815" y="105"/>
                  <a:pt x="815" y="103"/>
                </a:cubicBezTo>
                <a:cubicBezTo>
                  <a:pt x="815" y="74"/>
                  <a:pt x="815" y="74"/>
                  <a:pt x="815" y="74"/>
                </a:cubicBezTo>
                <a:cubicBezTo>
                  <a:pt x="815" y="61"/>
                  <a:pt x="807" y="57"/>
                  <a:pt x="801" y="57"/>
                </a:cubicBezTo>
                <a:cubicBezTo>
                  <a:pt x="796" y="57"/>
                  <a:pt x="792" y="60"/>
                  <a:pt x="787" y="66"/>
                </a:cubicBezTo>
                <a:cubicBezTo>
                  <a:pt x="787" y="33"/>
                  <a:pt x="787" y="33"/>
                  <a:pt x="787" y="33"/>
                </a:cubicBezTo>
                <a:cubicBezTo>
                  <a:pt x="767" y="33"/>
                  <a:pt x="767" y="33"/>
                  <a:pt x="767" y="33"/>
                </a:cubicBezTo>
                <a:cubicBezTo>
                  <a:pt x="767" y="36"/>
                  <a:pt x="767" y="36"/>
                  <a:pt x="767" y="36"/>
                </a:cubicBezTo>
                <a:cubicBezTo>
                  <a:pt x="771" y="37"/>
                  <a:pt x="773" y="37"/>
                  <a:pt x="773" y="43"/>
                </a:cubicBezTo>
                <a:cubicBezTo>
                  <a:pt x="773" y="103"/>
                  <a:pt x="773" y="103"/>
                  <a:pt x="773" y="103"/>
                </a:cubicBezTo>
                <a:cubicBezTo>
                  <a:pt x="773" y="109"/>
                  <a:pt x="771" y="109"/>
                  <a:pt x="767" y="110"/>
                </a:cubicBezTo>
                <a:cubicBezTo>
                  <a:pt x="767" y="113"/>
                  <a:pt x="767" y="113"/>
                  <a:pt x="767" y="113"/>
                </a:cubicBezTo>
                <a:cubicBezTo>
                  <a:pt x="792" y="113"/>
                  <a:pt x="792" y="113"/>
                  <a:pt x="792" y="113"/>
                </a:cubicBezTo>
                <a:cubicBezTo>
                  <a:pt x="792" y="110"/>
                  <a:pt x="792" y="110"/>
                  <a:pt x="792" y="110"/>
                </a:cubicBezTo>
                <a:cubicBezTo>
                  <a:pt x="787" y="110"/>
                  <a:pt x="787" y="106"/>
                  <a:pt x="787" y="103"/>
                </a:cubicBezTo>
                <a:cubicBezTo>
                  <a:pt x="787" y="72"/>
                  <a:pt x="787" y="72"/>
                  <a:pt x="787" y="72"/>
                </a:cubicBezTo>
                <a:cubicBezTo>
                  <a:pt x="787" y="71"/>
                  <a:pt x="791" y="65"/>
                  <a:pt x="795" y="65"/>
                </a:cubicBezTo>
                <a:cubicBezTo>
                  <a:pt x="800" y="65"/>
                  <a:pt x="801" y="72"/>
                  <a:pt x="801" y="75"/>
                </a:cubicBezTo>
                <a:cubicBezTo>
                  <a:pt x="801" y="103"/>
                  <a:pt x="801" y="103"/>
                  <a:pt x="801" y="103"/>
                </a:cubicBezTo>
                <a:cubicBezTo>
                  <a:pt x="801" y="108"/>
                  <a:pt x="799" y="110"/>
                  <a:pt x="796" y="110"/>
                </a:cubicBezTo>
                <a:cubicBezTo>
                  <a:pt x="796" y="113"/>
                  <a:pt x="796" y="113"/>
                  <a:pt x="796" y="113"/>
                </a:cubicBezTo>
                <a:cubicBezTo>
                  <a:pt x="819" y="113"/>
                  <a:pt x="819" y="113"/>
                  <a:pt x="819" y="113"/>
                </a:cubicBezTo>
                <a:lnTo>
                  <a:pt x="819" y="110"/>
                </a:lnTo>
                <a:close/>
                <a:moveTo>
                  <a:pt x="849" y="59"/>
                </a:moveTo>
                <a:cubicBezTo>
                  <a:pt x="840" y="59"/>
                  <a:pt x="840" y="59"/>
                  <a:pt x="840" y="59"/>
                </a:cubicBezTo>
                <a:cubicBezTo>
                  <a:pt x="840" y="39"/>
                  <a:pt x="840" y="39"/>
                  <a:pt x="840" y="39"/>
                </a:cubicBezTo>
                <a:cubicBezTo>
                  <a:pt x="837" y="39"/>
                  <a:pt x="837" y="39"/>
                  <a:pt x="837" y="39"/>
                </a:cubicBezTo>
                <a:cubicBezTo>
                  <a:pt x="830" y="50"/>
                  <a:pt x="826" y="55"/>
                  <a:pt x="820" y="61"/>
                </a:cubicBezTo>
                <a:cubicBezTo>
                  <a:pt x="820" y="64"/>
                  <a:pt x="820" y="64"/>
                  <a:pt x="820" y="64"/>
                </a:cubicBezTo>
                <a:cubicBezTo>
                  <a:pt x="826" y="64"/>
                  <a:pt x="826" y="64"/>
                  <a:pt x="826" y="64"/>
                </a:cubicBezTo>
                <a:cubicBezTo>
                  <a:pt x="826" y="102"/>
                  <a:pt x="826" y="102"/>
                  <a:pt x="826" y="102"/>
                </a:cubicBezTo>
                <a:cubicBezTo>
                  <a:pt x="826" y="104"/>
                  <a:pt x="826" y="114"/>
                  <a:pt x="837" y="114"/>
                </a:cubicBezTo>
                <a:cubicBezTo>
                  <a:pt x="846" y="114"/>
                  <a:pt x="850" y="106"/>
                  <a:pt x="852" y="101"/>
                </a:cubicBezTo>
                <a:cubicBezTo>
                  <a:pt x="849" y="100"/>
                  <a:pt x="849" y="100"/>
                  <a:pt x="849" y="100"/>
                </a:cubicBezTo>
                <a:cubicBezTo>
                  <a:pt x="848" y="102"/>
                  <a:pt x="846" y="106"/>
                  <a:pt x="843" y="106"/>
                </a:cubicBezTo>
                <a:cubicBezTo>
                  <a:pt x="839" y="106"/>
                  <a:pt x="840" y="101"/>
                  <a:pt x="840" y="99"/>
                </a:cubicBezTo>
                <a:cubicBezTo>
                  <a:pt x="840" y="64"/>
                  <a:pt x="840" y="64"/>
                  <a:pt x="840" y="64"/>
                </a:cubicBezTo>
                <a:cubicBezTo>
                  <a:pt x="849" y="64"/>
                  <a:pt x="849" y="64"/>
                  <a:pt x="849" y="64"/>
                </a:cubicBezTo>
                <a:lnTo>
                  <a:pt x="849" y="5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pic>
        <p:nvPicPr>
          <p:cNvPr id="14" name="Picture 2"/>
          <p:cNvPicPr>
            <a:picLocks noChangeAspect="1" noChangeArrowheads="1"/>
          </p:cNvPicPr>
          <p:nvPr/>
        </p:nvPicPr>
        <p:blipFill>
          <a:blip r:embed="rId3" cstate="screen">
            <a:extLst>
              <a:ext uri="{28A0092B-C50C-407E-A947-70E740481C1C}">
                <a14:useLocalDpi xmlns:a14="http://schemas.microsoft.com/office/drawing/2010/main"/>
              </a:ext>
            </a:extLst>
          </a:blip>
          <a:stretch>
            <a:fillRect/>
          </a:stretch>
        </p:blipFill>
        <p:spPr bwMode="auto">
          <a:xfrm>
            <a:off x="548481" y="1220511"/>
            <a:ext cx="8047037" cy="83822"/>
          </a:xfrm>
          <a:prstGeom prst="rect">
            <a:avLst/>
          </a:prstGeom>
          <a:noFill/>
          <a:extLst>
            <a:ext uri="{909E8E84-426E-40DD-AFC4-6F175D3DCCD1}">
              <a14:hiddenFill xmlns:a14="http://schemas.microsoft.com/office/drawing/2010/main">
                <a:solidFill>
                  <a:srgbClr val="FFFFFF"/>
                </a:solidFill>
              </a14:hiddenFill>
            </a:ext>
          </a:extLst>
        </p:spPr>
      </p:pic>
      <p:sp>
        <p:nvSpPr>
          <p:cNvPr id="15" name="TextBox 8"/>
          <p:cNvSpPr txBox="1"/>
          <p:nvPr/>
        </p:nvSpPr>
        <p:spPr>
          <a:xfrm>
            <a:off x="8582156" y="6498937"/>
            <a:ext cx="458126" cy="153888"/>
          </a:xfrm>
          <a:prstGeom prst="rect">
            <a:avLst/>
          </a:prstGeom>
          <a:noFill/>
        </p:spPr>
        <p:txBody>
          <a:bodyPr wrap="square" lIns="0" tIns="0" rIns="0" bIns="0"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000" cap="all" baseline="0" dirty="0">
                <a:solidFill>
                  <a:schemeClr val="bg1"/>
                </a:solidFill>
              </a:rPr>
              <a:t>|  </a:t>
            </a:r>
            <a:fld id="{903C4FE9-EF79-4163-94C6-3418A1C4EFAB}" type="slidenum">
              <a:rPr lang="en-US" sz="1000" cap="all" baseline="0" smtClean="0">
                <a:solidFill>
                  <a:schemeClr val="bg1"/>
                </a:solidFill>
              </a:rPr>
              <a:pPr algn="l"/>
              <a:t>‹#›</a:t>
            </a:fld>
            <a:endParaRPr lang="en-US" sz="1000" cap="all" baseline="0" dirty="0">
              <a:solidFill>
                <a:schemeClr val="bg1"/>
              </a:solidFill>
            </a:endParaRPr>
          </a:p>
        </p:txBody>
      </p:sp>
      <p:pic>
        <p:nvPicPr>
          <p:cNvPr id="16" name="Picture 15"/>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6619631" y="6537304"/>
            <a:ext cx="1889764" cy="91440"/>
          </a:xfrm>
          <a:prstGeom prst="rect">
            <a:avLst/>
          </a:prstGeom>
        </p:spPr>
      </p:pic>
      <p:sp>
        <p:nvSpPr>
          <p:cNvPr id="17" name="Rectangle 16"/>
          <p:cNvSpPr/>
          <p:nvPr/>
        </p:nvSpPr>
        <p:spPr>
          <a:xfrm>
            <a:off x="0" y="6254151"/>
            <a:ext cx="9144000" cy="603849"/>
          </a:xfrm>
          <a:prstGeom prst="rect">
            <a:avLst/>
          </a:prstGeom>
          <a:blipFill dpi="0" rotWithShape="1">
            <a:blip r:embed="rId2" cstate="screen">
              <a:extLst>
                <a:ext uri="{28A0092B-C50C-407E-A947-70E740481C1C}">
                  <a14:useLocalDpi xmlns:a14="http://schemas.microsoft.com/office/drawing/2010/main"/>
                </a:ext>
              </a:extLst>
            </a:blip>
            <a:srcRect/>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pic>
        <p:nvPicPr>
          <p:cNvPr id="19" name="Picture 2"/>
          <p:cNvPicPr>
            <a:picLocks noChangeAspect="1" noChangeArrowheads="1"/>
          </p:cNvPicPr>
          <p:nvPr/>
        </p:nvPicPr>
        <p:blipFill>
          <a:blip r:embed="rId3" cstate="screen">
            <a:extLst>
              <a:ext uri="{28A0092B-C50C-407E-A947-70E740481C1C}">
                <a14:useLocalDpi xmlns:a14="http://schemas.microsoft.com/office/drawing/2010/main"/>
              </a:ext>
            </a:extLst>
          </a:blip>
          <a:stretch>
            <a:fillRect/>
          </a:stretch>
        </p:blipFill>
        <p:spPr bwMode="auto">
          <a:xfrm>
            <a:off x="548481" y="1220511"/>
            <a:ext cx="8047037" cy="83822"/>
          </a:xfrm>
          <a:prstGeom prst="rect">
            <a:avLst/>
          </a:prstGeom>
          <a:noFill/>
          <a:extLst>
            <a:ext uri="{909E8E84-426E-40DD-AFC4-6F175D3DCCD1}">
              <a14:hiddenFill xmlns:a14="http://schemas.microsoft.com/office/drawing/2010/main">
                <a:solidFill>
                  <a:srgbClr val="FFFFFF"/>
                </a:solidFill>
              </a14:hiddenFill>
            </a:ext>
          </a:extLst>
        </p:spPr>
      </p:pic>
      <p:sp>
        <p:nvSpPr>
          <p:cNvPr id="20" name="TextBox 8"/>
          <p:cNvSpPr txBox="1"/>
          <p:nvPr/>
        </p:nvSpPr>
        <p:spPr>
          <a:xfrm>
            <a:off x="8582156" y="6498937"/>
            <a:ext cx="458126" cy="153888"/>
          </a:xfrm>
          <a:prstGeom prst="rect">
            <a:avLst/>
          </a:prstGeom>
          <a:noFill/>
        </p:spPr>
        <p:txBody>
          <a:bodyPr wrap="square" lIns="0" tIns="0" rIns="0" bIns="0"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1000" cap="all" dirty="0">
                <a:solidFill>
                  <a:prstClr val="white"/>
                </a:solidFill>
              </a:rPr>
              <a:t>|  </a:t>
            </a:r>
            <a:fld id="{903C4FE9-EF79-4163-94C6-3418A1C4EFAB}" type="slidenum">
              <a:rPr lang="en-US" sz="1000" cap="all" smtClean="0">
                <a:solidFill>
                  <a:prstClr val="white"/>
                </a:solidFill>
              </a:rPr>
              <a:pPr/>
              <a:t>‹#›</a:t>
            </a:fld>
            <a:endParaRPr lang="en-US" sz="1000" cap="all" dirty="0">
              <a:solidFill>
                <a:prstClr val="white"/>
              </a:solidFill>
            </a:endParaRPr>
          </a:p>
        </p:txBody>
      </p:sp>
      <p:pic>
        <p:nvPicPr>
          <p:cNvPr id="21" name="Picture 20"/>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6619631" y="6537304"/>
            <a:ext cx="1889764" cy="91440"/>
          </a:xfrm>
          <a:prstGeom prst="rect">
            <a:avLst/>
          </a:prstGeom>
        </p:spPr>
      </p:pic>
      <p:pic>
        <p:nvPicPr>
          <p:cNvPr id="22" name="Picture 21"/>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160468" y="6337406"/>
            <a:ext cx="1976511" cy="430440"/>
          </a:xfrm>
          <a:prstGeom prst="rect">
            <a:avLst/>
          </a:prstGeom>
        </p:spPr>
      </p:pic>
      <p:sp>
        <p:nvSpPr>
          <p:cNvPr id="23" name="Rectangle 22"/>
          <p:cNvSpPr/>
          <p:nvPr userDrawn="1"/>
        </p:nvSpPr>
        <p:spPr>
          <a:xfrm>
            <a:off x="0" y="6254151"/>
            <a:ext cx="9144000" cy="603849"/>
          </a:xfrm>
          <a:prstGeom prst="rect">
            <a:avLst/>
          </a:prstGeom>
          <a:blipFill dpi="0" rotWithShape="1">
            <a:blip r:embed="rId2" cstate="screen">
              <a:extLst>
                <a:ext uri="{28A0092B-C50C-407E-A947-70E740481C1C}">
                  <a14:useLocalDpi xmlns:a14="http://schemas.microsoft.com/office/drawing/2010/main"/>
                </a:ext>
              </a:extLst>
            </a:blip>
            <a:srcRect/>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a:p>
        </p:txBody>
      </p:sp>
      <p:pic>
        <p:nvPicPr>
          <p:cNvPr id="24" name="Picture 2"/>
          <p:cNvPicPr>
            <a:picLocks noChangeAspect="1" noChangeArrowheads="1"/>
          </p:cNvPicPr>
          <p:nvPr userDrawn="1"/>
        </p:nvPicPr>
        <p:blipFill>
          <a:blip r:embed="rId3" cstate="screen">
            <a:extLst>
              <a:ext uri="{28A0092B-C50C-407E-A947-70E740481C1C}">
                <a14:useLocalDpi xmlns:a14="http://schemas.microsoft.com/office/drawing/2010/main"/>
              </a:ext>
            </a:extLst>
          </a:blip>
          <a:stretch>
            <a:fillRect/>
          </a:stretch>
        </p:blipFill>
        <p:spPr bwMode="auto">
          <a:xfrm>
            <a:off x="548481" y="1220511"/>
            <a:ext cx="8047037" cy="83822"/>
          </a:xfrm>
          <a:prstGeom prst="rect">
            <a:avLst/>
          </a:prstGeom>
          <a:noFill/>
          <a:extLst>
            <a:ext uri="{909E8E84-426E-40DD-AFC4-6F175D3DCCD1}">
              <a14:hiddenFill xmlns:a14="http://schemas.microsoft.com/office/drawing/2010/main">
                <a:solidFill>
                  <a:srgbClr val="FFFFFF"/>
                </a:solidFill>
              </a14:hiddenFill>
            </a:ext>
          </a:extLst>
        </p:spPr>
      </p:pic>
      <p:sp>
        <p:nvSpPr>
          <p:cNvPr id="25" name="TextBox 8"/>
          <p:cNvSpPr txBox="1"/>
          <p:nvPr userDrawn="1"/>
        </p:nvSpPr>
        <p:spPr>
          <a:xfrm>
            <a:off x="8582156" y="6498937"/>
            <a:ext cx="458126" cy="153888"/>
          </a:xfrm>
          <a:prstGeom prst="rect">
            <a:avLst/>
          </a:prstGeom>
          <a:noFill/>
        </p:spPr>
        <p:txBody>
          <a:bodyPr wrap="square" lIns="0" tIns="0" rIns="0" bIns="0"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000" cap="all" baseline="0" dirty="0">
                <a:solidFill>
                  <a:schemeClr val="bg1"/>
                </a:solidFill>
              </a:rPr>
              <a:t>|  </a:t>
            </a:r>
            <a:fld id="{903C4FE9-EF79-4163-94C6-3418A1C4EFAB}" type="slidenum">
              <a:rPr lang="en-US" sz="1000" cap="all" baseline="0" smtClean="0">
                <a:solidFill>
                  <a:schemeClr val="bg1"/>
                </a:solidFill>
              </a:rPr>
              <a:pPr algn="l"/>
              <a:t>‹#›</a:t>
            </a:fld>
            <a:endParaRPr lang="en-US" sz="1000" cap="all" baseline="0" dirty="0">
              <a:solidFill>
                <a:schemeClr val="bg1"/>
              </a:solidFill>
            </a:endParaRPr>
          </a:p>
        </p:txBody>
      </p:sp>
      <p:pic>
        <p:nvPicPr>
          <p:cNvPr id="26" name="Picture 25"/>
          <p:cNvPicPr>
            <a:picLocks noChangeAspect="1"/>
          </p:cNvPicPr>
          <p:nvPr userDrawn="1"/>
        </p:nvPicPr>
        <p:blipFill>
          <a:blip r:embed="rId4" cstate="screen">
            <a:extLst>
              <a:ext uri="{28A0092B-C50C-407E-A947-70E740481C1C}">
                <a14:useLocalDpi xmlns:a14="http://schemas.microsoft.com/office/drawing/2010/main"/>
              </a:ext>
            </a:extLst>
          </a:blip>
          <a:stretch>
            <a:fillRect/>
          </a:stretch>
        </p:blipFill>
        <p:spPr>
          <a:xfrm>
            <a:off x="6619631" y="6537304"/>
            <a:ext cx="1889764" cy="91440"/>
          </a:xfrm>
          <a:prstGeom prst="rect">
            <a:avLst/>
          </a:prstGeom>
        </p:spPr>
      </p:pic>
      <p:pic>
        <p:nvPicPr>
          <p:cNvPr id="28" name="Picture 27"/>
          <p:cNvPicPr>
            <a:picLocks noChangeAspect="1"/>
          </p:cNvPicPr>
          <p:nvPr userDrawn="1"/>
        </p:nvPicPr>
        <p:blipFill>
          <a:blip r:embed="rId6" cstate="screen">
            <a:extLst>
              <a:ext uri="{28A0092B-C50C-407E-A947-70E740481C1C}">
                <a14:useLocalDpi xmlns:a14="http://schemas.microsoft.com/office/drawing/2010/main"/>
              </a:ext>
            </a:extLst>
          </a:blip>
          <a:stretch>
            <a:fillRect/>
          </a:stretch>
        </p:blipFill>
        <p:spPr>
          <a:xfrm>
            <a:off x="236181" y="6392706"/>
            <a:ext cx="1830918" cy="329244"/>
          </a:xfrm>
          <a:prstGeom prst="rect">
            <a:avLst/>
          </a:prstGeom>
        </p:spPr>
      </p:pic>
    </p:spTree>
    <p:extLst>
      <p:ext uri="{BB962C8B-B14F-4D97-AF65-F5344CB8AC3E}">
        <p14:creationId xmlns:p14="http://schemas.microsoft.com/office/powerpoint/2010/main" val="159646195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p:cSld name="2_Title and Content with Subtitle">
    <p:bg>
      <p:bgPr>
        <a:solidFill>
          <a:schemeClr val="bg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548640" y="363889"/>
            <a:ext cx="8046720" cy="430887"/>
          </a:xfrm>
        </p:spPr>
        <p:txBody>
          <a:bodyPr/>
          <a:lstStyle/>
          <a:p>
            <a:r>
              <a:rPr lang="en-US"/>
              <a:t>Click to edit Master title style</a:t>
            </a:r>
            <a:endParaRPr lang="en-US" dirty="0"/>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Rectangle 6"/>
          <p:cNvSpPr/>
          <p:nvPr/>
        </p:nvSpPr>
        <p:spPr>
          <a:xfrm>
            <a:off x="0" y="6254151"/>
            <a:ext cx="9144000" cy="603849"/>
          </a:xfrm>
          <a:prstGeom prst="rect">
            <a:avLst/>
          </a:prstGeom>
          <a:blipFill dpi="0" rotWithShape="1">
            <a:blip r:embed="rId2" cstate="screen">
              <a:extLst>
                <a:ext uri="{28A0092B-C50C-407E-A947-70E740481C1C}">
                  <a14:useLocalDpi xmlns:a14="http://schemas.microsoft.com/office/drawing/2010/main"/>
                </a:ext>
              </a:extLst>
            </a:blip>
            <a:srcRect/>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a:p>
        </p:txBody>
      </p:sp>
      <p:sp>
        <p:nvSpPr>
          <p:cNvPr id="8" name="Logo (original .58x3.5&quot;)"/>
          <p:cNvSpPr>
            <a:spLocks noChangeAspect="1" noEditPoints="1"/>
          </p:cNvSpPr>
          <p:nvPr/>
        </p:nvSpPr>
        <p:spPr bwMode="auto">
          <a:xfrm>
            <a:off x="270186" y="6418915"/>
            <a:ext cx="1668296" cy="274320"/>
          </a:xfrm>
          <a:custGeom>
            <a:avLst/>
            <a:gdLst>
              <a:gd name="T0" fmla="*/ 79 w 852"/>
              <a:gd name="T1" fmla="*/ 32 h 140"/>
              <a:gd name="T2" fmla="*/ 80 w 852"/>
              <a:gd name="T3" fmla="*/ 109 h 140"/>
              <a:gd name="T4" fmla="*/ 108 w 852"/>
              <a:gd name="T5" fmla="*/ 62 h 140"/>
              <a:gd name="T6" fmla="*/ 109 w 852"/>
              <a:gd name="T7" fmla="*/ 77 h 140"/>
              <a:gd name="T8" fmla="*/ 99 w 852"/>
              <a:gd name="T9" fmla="*/ 80 h 140"/>
              <a:gd name="T10" fmla="*/ 139 w 852"/>
              <a:gd name="T11" fmla="*/ 76 h 140"/>
              <a:gd name="T12" fmla="*/ 16 w 852"/>
              <a:gd name="T13" fmla="*/ 115 h 140"/>
              <a:gd name="T14" fmla="*/ 24 w 852"/>
              <a:gd name="T15" fmla="*/ 70 h 140"/>
              <a:gd name="T16" fmla="*/ 0 w 852"/>
              <a:gd name="T17" fmla="*/ 64 h 140"/>
              <a:gd name="T18" fmla="*/ 79 w 852"/>
              <a:gd name="T19" fmla="*/ 58 h 140"/>
              <a:gd name="T20" fmla="*/ 49 w 852"/>
              <a:gd name="T21" fmla="*/ 92 h 140"/>
              <a:gd name="T22" fmla="*/ 70 w 852"/>
              <a:gd name="T23" fmla="*/ 69 h 140"/>
              <a:gd name="T24" fmla="*/ 38 w 852"/>
              <a:gd name="T25" fmla="*/ 71 h 140"/>
              <a:gd name="T26" fmla="*/ 50 w 852"/>
              <a:gd name="T27" fmla="*/ 42 h 140"/>
              <a:gd name="T28" fmla="*/ 200 w 852"/>
              <a:gd name="T29" fmla="*/ 35 h 140"/>
              <a:gd name="T30" fmla="*/ 185 w 852"/>
              <a:gd name="T31" fmla="*/ 111 h 140"/>
              <a:gd name="T32" fmla="*/ 185 w 852"/>
              <a:gd name="T33" fmla="*/ 115 h 140"/>
              <a:gd name="T34" fmla="*/ 204 w 852"/>
              <a:gd name="T35" fmla="*/ 57 h 140"/>
              <a:gd name="T36" fmla="*/ 253 w 852"/>
              <a:gd name="T37" fmla="*/ 84 h 140"/>
              <a:gd name="T38" fmla="*/ 239 w 852"/>
              <a:gd name="T39" fmla="*/ 66 h 140"/>
              <a:gd name="T40" fmla="*/ 274 w 852"/>
              <a:gd name="T41" fmla="*/ 106 h 140"/>
              <a:gd name="T42" fmla="*/ 265 w 852"/>
              <a:gd name="T43" fmla="*/ 115 h 140"/>
              <a:gd name="T44" fmla="*/ 269 w 852"/>
              <a:gd name="T45" fmla="*/ 73 h 140"/>
              <a:gd name="T46" fmla="*/ 297 w 852"/>
              <a:gd name="T47" fmla="*/ 107 h 140"/>
              <a:gd name="T48" fmla="*/ 320 w 852"/>
              <a:gd name="T49" fmla="*/ 39 h 140"/>
              <a:gd name="T50" fmla="*/ 317 w 852"/>
              <a:gd name="T51" fmla="*/ 114 h 140"/>
              <a:gd name="T52" fmla="*/ 329 w 852"/>
              <a:gd name="T53" fmla="*/ 64 h 140"/>
              <a:gd name="T54" fmla="*/ 331 w 852"/>
              <a:gd name="T55" fmla="*/ 61 h 140"/>
              <a:gd name="T56" fmla="*/ 359 w 852"/>
              <a:gd name="T57" fmla="*/ 100 h 140"/>
              <a:gd name="T58" fmla="*/ 384 w 852"/>
              <a:gd name="T59" fmla="*/ 110 h 140"/>
              <a:gd name="T60" fmla="*/ 365 w 852"/>
              <a:gd name="T61" fmla="*/ 103 h 140"/>
              <a:gd name="T62" fmla="*/ 406 w 852"/>
              <a:gd name="T63" fmla="*/ 115 h 140"/>
              <a:gd name="T64" fmla="*/ 424 w 852"/>
              <a:gd name="T65" fmla="*/ 98 h 140"/>
              <a:gd name="T66" fmla="*/ 413 w 852"/>
              <a:gd name="T67" fmla="*/ 80 h 140"/>
              <a:gd name="T68" fmla="*/ 511 w 852"/>
              <a:gd name="T69" fmla="*/ 59 h 140"/>
              <a:gd name="T70" fmla="*/ 451 w 852"/>
              <a:gd name="T71" fmla="*/ 74 h 140"/>
              <a:gd name="T72" fmla="*/ 537 w 852"/>
              <a:gd name="T73" fmla="*/ 41 h 140"/>
              <a:gd name="T74" fmla="*/ 522 w 852"/>
              <a:gd name="T75" fmla="*/ 103 h 140"/>
              <a:gd name="T76" fmla="*/ 541 w 852"/>
              <a:gd name="T77" fmla="*/ 110 h 140"/>
              <a:gd name="T78" fmla="*/ 542 w 852"/>
              <a:gd name="T79" fmla="*/ 61 h 140"/>
              <a:gd name="T80" fmla="*/ 571 w 852"/>
              <a:gd name="T81" fmla="*/ 100 h 140"/>
              <a:gd name="T82" fmla="*/ 618 w 852"/>
              <a:gd name="T83" fmla="*/ 59 h 140"/>
              <a:gd name="T84" fmla="*/ 594 w 852"/>
              <a:gd name="T85" fmla="*/ 71 h 140"/>
              <a:gd name="T86" fmla="*/ 576 w 852"/>
              <a:gd name="T87" fmla="*/ 65 h 140"/>
              <a:gd name="T88" fmla="*/ 584 w 852"/>
              <a:gd name="T89" fmla="*/ 126 h 140"/>
              <a:gd name="T90" fmla="*/ 618 w 852"/>
              <a:gd name="T91" fmla="*/ 61 h 140"/>
              <a:gd name="T92" fmla="*/ 658 w 852"/>
              <a:gd name="T93" fmla="*/ 47 h 140"/>
              <a:gd name="T94" fmla="*/ 641 w 852"/>
              <a:gd name="T95" fmla="*/ 102 h 140"/>
              <a:gd name="T96" fmla="*/ 708 w 852"/>
              <a:gd name="T97" fmla="*/ 31 h 140"/>
              <a:gd name="T98" fmla="*/ 696 w 852"/>
              <a:gd name="T99" fmla="*/ 110 h 140"/>
              <a:gd name="T100" fmla="*/ 715 w 852"/>
              <a:gd name="T101" fmla="*/ 103 h 140"/>
              <a:gd name="T102" fmla="*/ 743 w 852"/>
              <a:gd name="T103" fmla="*/ 61 h 140"/>
              <a:gd name="T104" fmla="*/ 751 w 852"/>
              <a:gd name="T105" fmla="*/ 119 h 140"/>
              <a:gd name="T106" fmla="*/ 734 w 852"/>
              <a:gd name="T107" fmla="*/ 101 h 140"/>
              <a:gd name="T108" fmla="*/ 731 w 852"/>
              <a:gd name="T109" fmla="*/ 118 h 140"/>
              <a:gd name="T110" fmla="*/ 743 w 852"/>
              <a:gd name="T111" fmla="*/ 57 h 140"/>
              <a:gd name="T112" fmla="*/ 815 w 852"/>
              <a:gd name="T113" fmla="*/ 103 h 140"/>
              <a:gd name="T114" fmla="*/ 767 w 852"/>
              <a:gd name="T115" fmla="*/ 36 h 140"/>
              <a:gd name="T116" fmla="*/ 792 w 852"/>
              <a:gd name="T117" fmla="*/ 110 h 140"/>
              <a:gd name="T118" fmla="*/ 796 w 852"/>
              <a:gd name="T119" fmla="*/ 110 h 140"/>
              <a:gd name="T120" fmla="*/ 840 w 852"/>
              <a:gd name="T121" fmla="*/ 39 h 140"/>
              <a:gd name="T122" fmla="*/ 837 w 852"/>
              <a:gd name="T123" fmla="*/ 114 h 140"/>
              <a:gd name="T124" fmla="*/ 849 w 852"/>
              <a:gd name="T125" fmla="*/ 64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52" h="140">
                <a:moveTo>
                  <a:pt x="79" y="53"/>
                </a:moveTo>
                <a:cubicBezTo>
                  <a:pt x="79" y="53"/>
                  <a:pt x="76" y="50"/>
                  <a:pt x="75" y="49"/>
                </a:cubicBezTo>
                <a:cubicBezTo>
                  <a:pt x="73" y="47"/>
                  <a:pt x="70" y="42"/>
                  <a:pt x="69" y="38"/>
                </a:cubicBezTo>
                <a:cubicBezTo>
                  <a:pt x="68" y="35"/>
                  <a:pt x="68" y="30"/>
                  <a:pt x="68" y="30"/>
                </a:cubicBezTo>
                <a:cubicBezTo>
                  <a:pt x="68" y="30"/>
                  <a:pt x="69" y="30"/>
                  <a:pt x="69" y="30"/>
                </a:cubicBezTo>
                <a:cubicBezTo>
                  <a:pt x="73" y="30"/>
                  <a:pt x="76" y="31"/>
                  <a:pt x="79" y="32"/>
                </a:cubicBezTo>
                <a:moveTo>
                  <a:pt x="79" y="109"/>
                </a:moveTo>
                <a:cubicBezTo>
                  <a:pt x="79" y="76"/>
                  <a:pt x="79" y="76"/>
                  <a:pt x="79" y="76"/>
                </a:cubicBezTo>
                <a:cubicBezTo>
                  <a:pt x="75" y="73"/>
                  <a:pt x="75" y="73"/>
                  <a:pt x="75" y="73"/>
                </a:cubicBezTo>
                <a:cubicBezTo>
                  <a:pt x="75" y="110"/>
                  <a:pt x="75" y="110"/>
                  <a:pt x="75" y="110"/>
                </a:cubicBezTo>
                <a:cubicBezTo>
                  <a:pt x="75" y="110"/>
                  <a:pt x="75" y="110"/>
                  <a:pt x="75" y="110"/>
                </a:cubicBezTo>
                <a:cubicBezTo>
                  <a:pt x="77" y="110"/>
                  <a:pt x="77" y="110"/>
                  <a:pt x="80" y="109"/>
                </a:cubicBezTo>
                <a:lnTo>
                  <a:pt x="79" y="109"/>
                </a:lnTo>
                <a:close/>
                <a:moveTo>
                  <a:pt x="79" y="31"/>
                </a:moveTo>
                <a:cubicBezTo>
                  <a:pt x="79" y="31"/>
                  <a:pt x="79" y="53"/>
                  <a:pt x="79" y="53"/>
                </a:cubicBezTo>
                <a:moveTo>
                  <a:pt x="94" y="47"/>
                </a:moveTo>
                <a:cubicBezTo>
                  <a:pt x="98" y="50"/>
                  <a:pt x="105" y="57"/>
                  <a:pt x="108" y="62"/>
                </a:cubicBezTo>
                <a:cubicBezTo>
                  <a:pt x="108" y="62"/>
                  <a:pt x="108" y="62"/>
                  <a:pt x="108" y="62"/>
                </a:cubicBezTo>
                <a:cubicBezTo>
                  <a:pt x="107" y="52"/>
                  <a:pt x="102" y="45"/>
                  <a:pt x="94" y="39"/>
                </a:cubicBezTo>
                <a:moveTo>
                  <a:pt x="94" y="60"/>
                </a:moveTo>
                <a:cubicBezTo>
                  <a:pt x="96" y="63"/>
                  <a:pt x="98" y="67"/>
                  <a:pt x="100" y="70"/>
                </a:cubicBezTo>
                <a:cubicBezTo>
                  <a:pt x="102" y="75"/>
                  <a:pt x="105" y="82"/>
                  <a:pt x="105" y="87"/>
                </a:cubicBezTo>
                <a:cubicBezTo>
                  <a:pt x="105" y="87"/>
                  <a:pt x="108" y="82"/>
                  <a:pt x="109" y="77"/>
                </a:cubicBezTo>
                <a:cubicBezTo>
                  <a:pt x="109" y="77"/>
                  <a:pt x="109" y="77"/>
                  <a:pt x="109" y="77"/>
                </a:cubicBezTo>
                <a:cubicBezTo>
                  <a:pt x="108" y="75"/>
                  <a:pt x="106" y="70"/>
                  <a:pt x="105" y="68"/>
                </a:cubicBezTo>
                <a:cubicBezTo>
                  <a:pt x="105" y="67"/>
                  <a:pt x="104" y="65"/>
                  <a:pt x="103" y="64"/>
                </a:cubicBezTo>
                <a:cubicBezTo>
                  <a:pt x="102" y="62"/>
                  <a:pt x="101" y="60"/>
                  <a:pt x="99" y="57"/>
                </a:cubicBezTo>
                <a:cubicBezTo>
                  <a:pt x="97" y="55"/>
                  <a:pt x="94" y="52"/>
                  <a:pt x="94" y="52"/>
                </a:cubicBezTo>
                <a:moveTo>
                  <a:pt x="101" y="94"/>
                </a:moveTo>
                <a:cubicBezTo>
                  <a:pt x="101" y="92"/>
                  <a:pt x="99" y="82"/>
                  <a:pt x="99" y="80"/>
                </a:cubicBezTo>
                <a:cubicBezTo>
                  <a:pt x="98" y="80"/>
                  <a:pt x="96" y="73"/>
                  <a:pt x="95" y="70"/>
                </a:cubicBezTo>
                <a:cubicBezTo>
                  <a:pt x="95" y="69"/>
                  <a:pt x="94" y="68"/>
                  <a:pt x="94" y="68"/>
                </a:cubicBezTo>
                <a:cubicBezTo>
                  <a:pt x="94" y="101"/>
                  <a:pt x="94" y="101"/>
                  <a:pt x="94" y="101"/>
                </a:cubicBezTo>
                <a:cubicBezTo>
                  <a:pt x="94" y="101"/>
                  <a:pt x="96" y="100"/>
                  <a:pt x="98" y="98"/>
                </a:cubicBezTo>
                <a:moveTo>
                  <a:pt x="139" y="77"/>
                </a:moveTo>
                <a:cubicBezTo>
                  <a:pt x="139" y="77"/>
                  <a:pt x="139" y="76"/>
                  <a:pt x="139" y="76"/>
                </a:cubicBezTo>
                <a:cubicBezTo>
                  <a:pt x="139" y="76"/>
                  <a:pt x="139" y="76"/>
                  <a:pt x="139" y="76"/>
                </a:cubicBezTo>
                <a:cubicBezTo>
                  <a:pt x="104" y="42"/>
                  <a:pt x="104" y="42"/>
                  <a:pt x="104" y="42"/>
                </a:cubicBezTo>
                <a:cubicBezTo>
                  <a:pt x="104" y="42"/>
                  <a:pt x="104" y="42"/>
                  <a:pt x="104" y="42"/>
                </a:cubicBezTo>
                <a:cubicBezTo>
                  <a:pt x="110" y="50"/>
                  <a:pt x="114" y="60"/>
                  <a:pt x="114" y="70"/>
                </a:cubicBezTo>
                <a:cubicBezTo>
                  <a:pt x="114" y="95"/>
                  <a:pt x="95" y="115"/>
                  <a:pt x="71" y="115"/>
                </a:cubicBezTo>
                <a:cubicBezTo>
                  <a:pt x="16" y="115"/>
                  <a:pt x="16" y="115"/>
                  <a:pt x="16" y="115"/>
                </a:cubicBezTo>
                <a:cubicBezTo>
                  <a:pt x="29" y="131"/>
                  <a:pt x="47" y="140"/>
                  <a:pt x="69" y="140"/>
                </a:cubicBezTo>
                <a:cubicBezTo>
                  <a:pt x="106" y="140"/>
                  <a:pt x="135" y="113"/>
                  <a:pt x="139" y="77"/>
                </a:cubicBezTo>
                <a:moveTo>
                  <a:pt x="0" y="64"/>
                </a:moveTo>
                <a:cubicBezTo>
                  <a:pt x="0" y="64"/>
                  <a:pt x="32" y="96"/>
                  <a:pt x="32" y="96"/>
                </a:cubicBezTo>
                <a:cubicBezTo>
                  <a:pt x="32" y="96"/>
                  <a:pt x="32" y="96"/>
                  <a:pt x="32" y="96"/>
                </a:cubicBezTo>
                <a:cubicBezTo>
                  <a:pt x="27" y="89"/>
                  <a:pt x="24" y="79"/>
                  <a:pt x="24" y="70"/>
                </a:cubicBezTo>
                <a:cubicBezTo>
                  <a:pt x="24" y="45"/>
                  <a:pt x="43" y="25"/>
                  <a:pt x="69" y="25"/>
                </a:cubicBezTo>
                <a:cubicBezTo>
                  <a:pt x="69" y="25"/>
                  <a:pt x="69" y="25"/>
                  <a:pt x="69" y="25"/>
                </a:cubicBezTo>
                <a:cubicBezTo>
                  <a:pt x="123" y="25"/>
                  <a:pt x="123" y="25"/>
                  <a:pt x="123" y="25"/>
                </a:cubicBezTo>
                <a:cubicBezTo>
                  <a:pt x="123" y="25"/>
                  <a:pt x="123" y="25"/>
                  <a:pt x="123" y="25"/>
                </a:cubicBezTo>
                <a:cubicBezTo>
                  <a:pt x="110" y="10"/>
                  <a:pt x="91" y="0"/>
                  <a:pt x="69" y="0"/>
                </a:cubicBezTo>
                <a:cubicBezTo>
                  <a:pt x="33" y="0"/>
                  <a:pt x="3" y="29"/>
                  <a:pt x="0" y="64"/>
                </a:cubicBezTo>
                <a:moveTo>
                  <a:pt x="84" y="33"/>
                </a:moveTo>
                <a:cubicBezTo>
                  <a:pt x="84" y="108"/>
                  <a:pt x="84" y="108"/>
                  <a:pt x="84" y="108"/>
                </a:cubicBezTo>
                <a:cubicBezTo>
                  <a:pt x="85" y="107"/>
                  <a:pt x="85" y="107"/>
                  <a:pt x="85" y="107"/>
                </a:cubicBezTo>
                <a:cubicBezTo>
                  <a:pt x="88" y="107"/>
                  <a:pt x="89" y="106"/>
                  <a:pt x="89" y="106"/>
                </a:cubicBezTo>
                <a:cubicBezTo>
                  <a:pt x="89" y="36"/>
                  <a:pt x="89" y="36"/>
                  <a:pt x="89" y="36"/>
                </a:cubicBezTo>
                <a:moveTo>
                  <a:pt x="79" y="58"/>
                </a:moveTo>
                <a:cubicBezTo>
                  <a:pt x="79" y="58"/>
                  <a:pt x="64" y="49"/>
                  <a:pt x="64" y="30"/>
                </a:cubicBezTo>
                <a:cubicBezTo>
                  <a:pt x="64" y="30"/>
                  <a:pt x="64" y="30"/>
                  <a:pt x="64" y="30"/>
                </a:cubicBezTo>
                <a:cubicBezTo>
                  <a:pt x="44" y="32"/>
                  <a:pt x="29" y="49"/>
                  <a:pt x="29" y="70"/>
                </a:cubicBezTo>
                <a:cubicBezTo>
                  <a:pt x="29" y="88"/>
                  <a:pt x="39" y="102"/>
                  <a:pt x="54" y="108"/>
                </a:cubicBezTo>
                <a:cubicBezTo>
                  <a:pt x="54" y="108"/>
                  <a:pt x="54" y="108"/>
                  <a:pt x="54" y="108"/>
                </a:cubicBezTo>
                <a:cubicBezTo>
                  <a:pt x="56" y="104"/>
                  <a:pt x="45" y="96"/>
                  <a:pt x="49" y="92"/>
                </a:cubicBezTo>
                <a:cubicBezTo>
                  <a:pt x="50" y="91"/>
                  <a:pt x="62" y="91"/>
                  <a:pt x="62" y="92"/>
                </a:cubicBezTo>
                <a:cubicBezTo>
                  <a:pt x="65" y="98"/>
                  <a:pt x="65" y="103"/>
                  <a:pt x="63" y="110"/>
                </a:cubicBezTo>
                <a:cubicBezTo>
                  <a:pt x="63" y="110"/>
                  <a:pt x="63" y="110"/>
                  <a:pt x="63" y="110"/>
                </a:cubicBezTo>
                <a:cubicBezTo>
                  <a:pt x="66" y="111"/>
                  <a:pt x="66" y="110"/>
                  <a:pt x="69" y="110"/>
                </a:cubicBezTo>
                <a:cubicBezTo>
                  <a:pt x="69" y="110"/>
                  <a:pt x="70" y="109"/>
                  <a:pt x="70" y="108"/>
                </a:cubicBezTo>
                <a:cubicBezTo>
                  <a:pt x="70" y="69"/>
                  <a:pt x="70" y="69"/>
                  <a:pt x="70" y="69"/>
                </a:cubicBezTo>
                <a:cubicBezTo>
                  <a:pt x="65" y="64"/>
                  <a:pt x="65" y="64"/>
                  <a:pt x="65" y="64"/>
                </a:cubicBezTo>
                <a:cubicBezTo>
                  <a:pt x="62" y="73"/>
                  <a:pt x="69" y="84"/>
                  <a:pt x="61" y="87"/>
                </a:cubicBezTo>
                <a:cubicBezTo>
                  <a:pt x="58" y="88"/>
                  <a:pt x="43" y="90"/>
                  <a:pt x="39" y="88"/>
                </a:cubicBezTo>
                <a:cubicBezTo>
                  <a:pt x="39" y="88"/>
                  <a:pt x="36" y="81"/>
                  <a:pt x="39" y="81"/>
                </a:cubicBezTo>
                <a:cubicBezTo>
                  <a:pt x="37" y="81"/>
                  <a:pt x="40" y="79"/>
                  <a:pt x="39" y="78"/>
                </a:cubicBezTo>
                <a:cubicBezTo>
                  <a:pt x="36" y="75"/>
                  <a:pt x="38" y="71"/>
                  <a:pt x="38" y="71"/>
                </a:cubicBezTo>
                <a:cubicBezTo>
                  <a:pt x="36" y="71"/>
                  <a:pt x="34" y="70"/>
                  <a:pt x="35" y="67"/>
                </a:cubicBezTo>
                <a:cubicBezTo>
                  <a:pt x="34" y="70"/>
                  <a:pt x="38" y="57"/>
                  <a:pt x="42" y="55"/>
                </a:cubicBezTo>
                <a:cubicBezTo>
                  <a:pt x="48" y="52"/>
                  <a:pt x="46" y="59"/>
                  <a:pt x="47" y="60"/>
                </a:cubicBezTo>
                <a:cubicBezTo>
                  <a:pt x="49" y="55"/>
                  <a:pt x="52" y="58"/>
                  <a:pt x="54" y="56"/>
                </a:cubicBezTo>
                <a:cubicBezTo>
                  <a:pt x="51" y="54"/>
                  <a:pt x="46" y="52"/>
                  <a:pt x="44" y="49"/>
                </a:cubicBezTo>
                <a:cubicBezTo>
                  <a:pt x="42" y="46"/>
                  <a:pt x="48" y="45"/>
                  <a:pt x="50" y="42"/>
                </a:cubicBezTo>
                <a:cubicBezTo>
                  <a:pt x="52" y="39"/>
                  <a:pt x="59" y="34"/>
                  <a:pt x="60" y="37"/>
                </a:cubicBezTo>
                <a:cubicBezTo>
                  <a:pt x="64" y="53"/>
                  <a:pt x="65" y="60"/>
                  <a:pt x="79" y="71"/>
                </a:cubicBezTo>
                <a:moveTo>
                  <a:pt x="207" y="57"/>
                </a:moveTo>
                <a:cubicBezTo>
                  <a:pt x="207" y="31"/>
                  <a:pt x="207" y="31"/>
                  <a:pt x="207" y="31"/>
                </a:cubicBezTo>
                <a:cubicBezTo>
                  <a:pt x="204" y="31"/>
                  <a:pt x="204" y="31"/>
                  <a:pt x="204" y="31"/>
                </a:cubicBezTo>
                <a:cubicBezTo>
                  <a:pt x="203" y="34"/>
                  <a:pt x="203" y="35"/>
                  <a:pt x="200" y="35"/>
                </a:cubicBezTo>
                <a:cubicBezTo>
                  <a:pt x="197" y="35"/>
                  <a:pt x="193" y="31"/>
                  <a:pt x="185" y="31"/>
                </a:cubicBezTo>
                <a:cubicBezTo>
                  <a:pt x="166" y="31"/>
                  <a:pt x="162" y="47"/>
                  <a:pt x="162" y="55"/>
                </a:cubicBezTo>
                <a:cubicBezTo>
                  <a:pt x="162" y="60"/>
                  <a:pt x="162" y="70"/>
                  <a:pt x="180" y="80"/>
                </a:cubicBezTo>
                <a:cubicBezTo>
                  <a:pt x="186" y="84"/>
                  <a:pt x="186" y="84"/>
                  <a:pt x="186" y="84"/>
                </a:cubicBezTo>
                <a:cubicBezTo>
                  <a:pt x="193" y="87"/>
                  <a:pt x="198" y="90"/>
                  <a:pt x="198" y="98"/>
                </a:cubicBezTo>
                <a:cubicBezTo>
                  <a:pt x="198" y="100"/>
                  <a:pt x="197" y="111"/>
                  <a:pt x="185" y="111"/>
                </a:cubicBezTo>
                <a:cubicBezTo>
                  <a:pt x="172" y="111"/>
                  <a:pt x="166" y="98"/>
                  <a:pt x="164" y="86"/>
                </a:cubicBezTo>
                <a:cubicBezTo>
                  <a:pt x="162" y="86"/>
                  <a:pt x="162" y="86"/>
                  <a:pt x="162" y="86"/>
                </a:cubicBezTo>
                <a:cubicBezTo>
                  <a:pt x="162" y="115"/>
                  <a:pt x="162" y="115"/>
                  <a:pt x="162" y="115"/>
                </a:cubicBezTo>
                <a:cubicBezTo>
                  <a:pt x="164" y="115"/>
                  <a:pt x="164" y="115"/>
                  <a:pt x="164" y="115"/>
                </a:cubicBezTo>
                <a:cubicBezTo>
                  <a:pt x="165" y="113"/>
                  <a:pt x="165" y="111"/>
                  <a:pt x="167" y="111"/>
                </a:cubicBezTo>
                <a:cubicBezTo>
                  <a:pt x="171" y="111"/>
                  <a:pt x="175" y="115"/>
                  <a:pt x="185" y="115"/>
                </a:cubicBezTo>
                <a:cubicBezTo>
                  <a:pt x="203" y="115"/>
                  <a:pt x="209" y="101"/>
                  <a:pt x="209" y="91"/>
                </a:cubicBezTo>
                <a:cubicBezTo>
                  <a:pt x="209" y="78"/>
                  <a:pt x="202" y="71"/>
                  <a:pt x="198" y="69"/>
                </a:cubicBezTo>
                <a:cubicBezTo>
                  <a:pt x="184" y="60"/>
                  <a:pt x="184" y="60"/>
                  <a:pt x="184" y="60"/>
                </a:cubicBezTo>
                <a:cubicBezTo>
                  <a:pt x="175" y="55"/>
                  <a:pt x="173" y="53"/>
                  <a:pt x="173" y="46"/>
                </a:cubicBezTo>
                <a:cubicBezTo>
                  <a:pt x="173" y="39"/>
                  <a:pt x="179" y="35"/>
                  <a:pt x="184" y="35"/>
                </a:cubicBezTo>
                <a:cubicBezTo>
                  <a:pt x="196" y="35"/>
                  <a:pt x="202" y="49"/>
                  <a:pt x="204" y="57"/>
                </a:cubicBezTo>
                <a:lnTo>
                  <a:pt x="207" y="57"/>
                </a:lnTo>
                <a:close/>
                <a:moveTo>
                  <a:pt x="253" y="100"/>
                </a:moveTo>
                <a:cubicBezTo>
                  <a:pt x="247" y="111"/>
                  <a:pt x="241" y="115"/>
                  <a:pt x="233" y="115"/>
                </a:cubicBezTo>
                <a:cubicBezTo>
                  <a:pt x="223" y="115"/>
                  <a:pt x="213" y="106"/>
                  <a:pt x="213" y="86"/>
                </a:cubicBezTo>
                <a:cubicBezTo>
                  <a:pt x="213" y="68"/>
                  <a:pt x="222" y="57"/>
                  <a:pt x="234" y="57"/>
                </a:cubicBezTo>
                <a:cubicBezTo>
                  <a:pt x="251" y="57"/>
                  <a:pt x="252" y="78"/>
                  <a:pt x="253" y="84"/>
                </a:cubicBezTo>
                <a:cubicBezTo>
                  <a:pt x="227" y="84"/>
                  <a:pt x="227" y="84"/>
                  <a:pt x="227" y="84"/>
                </a:cubicBezTo>
                <a:cubicBezTo>
                  <a:pt x="228" y="94"/>
                  <a:pt x="230" y="106"/>
                  <a:pt x="239" y="106"/>
                </a:cubicBezTo>
                <a:cubicBezTo>
                  <a:pt x="245" y="106"/>
                  <a:pt x="249" y="101"/>
                  <a:pt x="251" y="98"/>
                </a:cubicBezTo>
                <a:lnTo>
                  <a:pt x="253" y="100"/>
                </a:lnTo>
                <a:close/>
                <a:moveTo>
                  <a:pt x="240" y="80"/>
                </a:moveTo>
                <a:cubicBezTo>
                  <a:pt x="240" y="76"/>
                  <a:pt x="240" y="70"/>
                  <a:pt x="239" y="66"/>
                </a:cubicBezTo>
                <a:cubicBezTo>
                  <a:pt x="239" y="64"/>
                  <a:pt x="238" y="61"/>
                  <a:pt x="234" y="61"/>
                </a:cubicBezTo>
                <a:cubicBezTo>
                  <a:pt x="230" y="61"/>
                  <a:pt x="227" y="63"/>
                  <a:pt x="227" y="80"/>
                </a:cubicBezTo>
                <a:lnTo>
                  <a:pt x="240" y="80"/>
                </a:lnTo>
                <a:close/>
                <a:moveTo>
                  <a:pt x="281" y="84"/>
                </a:moveTo>
                <a:cubicBezTo>
                  <a:pt x="279" y="85"/>
                  <a:pt x="269" y="88"/>
                  <a:pt x="269" y="98"/>
                </a:cubicBezTo>
                <a:cubicBezTo>
                  <a:pt x="269" y="102"/>
                  <a:pt x="270" y="106"/>
                  <a:pt x="274" y="106"/>
                </a:cubicBezTo>
                <a:cubicBezTo>
                  <a:pt x="277" y="106"/>
                  <a:pt x="280" y="103"/>
                  <a:pt x="281" y="101"/>
                </a:cubicBezTo>
                <a:lnTo>
                  <a:pt x="281" y="84"/>
                </a:lnTo>
                <a:close/>
                <a:moveTo>
                  <a:pt x="301" y="108"/>
                </a:moveTo>
                <a:cubicBezTo>
                  <a:pt x="298" y="112"/>
                  <a:pt x="294" y="115"/>
                  <a:pt x="290" y="115"/>
                </a:cubicBezTo>
                <a:cubicBezTo>
                  <a:pt x="283" y="115"/>
                  <a:pt x="282" y="110"/>
                  <a:pt x="281" y="106"/>
                </a:cubicBezTo>
                <a:cubicBezTo>
                  <a:pt x="275" y="114"/>
                  <a:pt x="268" y="115"/>
                  <a:pt x="265" y="115"/>
                </a:cubicBezTo>
                <a:cubicBezTo>
                  <a:pt x="260" y="115"/>
                  <a:pt x="254" y="111"/>
                  <a:pt x="254" y="102"/>
                </a:cubicBezTo>
                <a:cubicBezTo>
                  <a:pt x="254" y="90"/>
                  <a:pt x="267" y="85"/>
                  <a:pt x="281" y="80"/>
                </a:cubicBezTo>
                <a:cubicBezTo>
                  <a:pt x="281" y="71"/>
                  <a:pt x="281" y="71"/>
                  <a:pt x="281" y="71"/>
                </a:cubicBezTo>
                <a:cubicBezTo>
                  <a:pt x="281" y="65"/>
                  <a:pt x="280" y="61"/>
                  <a:pt x="272" y="61"/>
                </a:cubicBezTo>
                <a:cubicBezTo>
                  <a:pt x="269" y="61"/>
                  <a:pt x="266" y="63"/>
                  <a:pt x="266" y="65"/>
                </a:cubicBezTo>
                <a:cubicBezTo>
                  <a:pt x="266" y="68"/>
                  <a:pt x="269" y="69"/>
                  <a:pt x="269" y="73"/>
                </a:cubicBezTo>
                <a:cubicBezTo>
                  <a:pt x="269" y="75"/>
                  <a:pt x="268" y="80"/>
                  <a:pt x="263" y="80"/>
                </a:cubicBezTo>
                <a:cubicBezTo>
                  <a:pt x="262" y="80"/>
                  <a:pt x="256" y="80"/>
                  <a:pt x="256" y="72"/>
                </a:cubicBezTo>
                <a:cubicBezTo>
                  <a:pt x="256" y="64"/>
                  <a:pt x="262" y="57"/>
                  <a:pt x="275" y="57"/>
                </a:cubicBezTo>
                <a:cubicBezTo>
                  <a:pt x="286" y="57"/>
                  <a:pt x="295" y="62"/>
                  <a:pt x="295" y="73"/>
                </a:cubicBezTo>
                <a:cubicBezTo>
                  <a:pt x="295" y="104"/>
                  <a:pt x="295" y="104"/>
                  <a:pt x="295" y="104"/>
                </a:cubicBezTo>
                <a:cubicBezTo>
                  <a:pt x="295" y="105"/>
                  <a:pt x="295" y="107"/>
                  <a:pt x="297" y="107"/>
                </a:cubicBezTo>
                <a:cubicBezTo>
                  <a:pt x="298" y="107"/>
                  <a:pt x="298" y="107"/>
                  <a:pt x="298" y="107"/>
                </a:cubicBezTo>
                <a:cubicBezTo>
                  <a:pt x="299" y="105"/>
                  <a:pt x="299" y="105"/>
                  <a:pt x="299" y="105"/>
                </a:cubicBezTo>
                <a:lnTo>
                  <a:pt x="301" y="108"/>
                </a:lnTo>
                <a:close/>
                <a:moveTo>
                  <a:pt x="329" y="59"/>
                </a:moveTo>
                <a:cubicBezTo>
                  <a:pt x="320" y="59"/>
                  <a:pt x="320" y="59"/>
                  <a:pt x="320" y="59"/>
                </a:cubicBezTo>
                <a:cubicBezTo>
                  <a:pt x="320" y="39"/>
                  <a:pt x="320" y="39"/>
                  <a:pt x="320" y="39"/>
                </a:cubicBezTo>
                <a:cubicBezTo>
                  <a:pt x="317" y="39"/>
                  <a:pt x="317" y="39"/>
                  <a:pt x="317" y="39"/>
                </a:cubicBezTo>
                <a:cubicBezTo>
                  <a:pt x="310" y="50"/>
                  <a:pt x="306" y="55"/>
                  <a:pt x="301" y="61"/>
                </a:cubicBezTo>
                <a:cubicBezTo>
                  <a:pt x="301" y="64"/>
                  <a:pt x="301" y="64"/>
                  <a:pt x="301" y="64"/>
                </a:cubicBezTo>
                <a:cubicBezTo>
                  <a:pt x="306" y="64"/>
                  <a:pt x="306" y="64"/>
                  <a:pt x="306" y="64"/>
                </a:cubicBezTo>
                <a:cubicBezTo>
                  <a:pt x="306" y="102"/>
                  <a:pt x="306" y="102"/>
                  <a:pt x="306" y="102"/>
                </a:cubicBezTo>
                <a:cubicBezTo>
                  <a:pt x="306" y="104"/>
                  <a:pt x="306" y="114"/>
                  <a:pt x="317" y="114"/>
                </a:cubicBezTo>
                <a:cubicBezTo>
                  <a:pt x="326" y="114"/>
                  <a:pt x="330" y="106"/>
                  <a:pt x="332" y="101"/>
                </a:cubicBezTo>
                <a:cubicBezTo>
                  <a:pt x="329" y="100"/>
                  <a:pt x="329" y="100"/>
                  <a:pt x="329" y="100"/>
                </a:cubicBezTo>
                <a:cubicBezTo>
                  <a:pt x="328" y="102"/>
                  <a:pt x="327" y="106"/>
                  <a:pt x="324" y="106"/>
                </a:cubicBezTo>
                <a:cubicBezTo>
                  <a:pt x="320" y="106"/>
                  <a:pt x="320" y="101"/>
                  <a:pt x="320" y="99"/>
                </a:cubicBezTo>
                <a:cubicBezTo>
                  <a:pt x="320" y="64"/>
                  <a:pt x="320" y="64"/>
                  <a:pt x="320" y="64"/>
                </a:cubicBezTo>
                <a:cubicBezTo>
                  <a:pt x="329" y="64"/>
                  <a:pt x="329" y="64"/>
                  <a:pt x="329" y="64"/>
                </a:cubicBezTo>
                <a:lnTo>
                  <a:pt x="329" y="59"/>
                </a:lnTo>
                <a:close/>
                <a:moveTo>
                  <a:pt x="359" y="59"/>
                </a:moveTo>
                <a:cubicBezTo>
                  <a:pt x="350" y="59"/>
                  <a:pt x="350" y="59"/>
                  <a:pt x="350" y="59"/>
                </a:cubicBezTo>
                <a:cubicBezTo>
                  <a:pt x="350" y="39"/>
                  <a:pt x="350" y="39"/>
                  <a:pt x="350" y="39"/>
                </a:cubicBezTo>
                <a:cubicBezTo>
                  <a:pt x="347" y="39"/>
                  <a:pt x="347" y="39"/>
                  <a:pt x="347" y="39"/>
                </a:cubicBezTo>
                <a:cubicBezTo>
                  <a:pt x="341" y="50"/>
                  <a:pt x="336" y="55"/>
                  <a:pt x="331" y="61"/>
                </a:cubicBezTo>
                <a:cubicBezTo>
                  <a:pt x="331" y="64"/>
                  <a:pt x="331" y="64"/>
                  <a:pt x="331" y="64"/>
                </a:cubicBezTo>
                <a:cubicBezTo>
                  <a:pt x="336" y="64"/>
                  <a:pt x="336" y="64"/>
                  <a:pt x="336" y="64"/>
                </a:cubicBezTo>
                <a:cubicBezTo>
                  <a:pt x="336" y="102"/>
                  <a:pt x="336" y="102"/>
                  <a:pt x="336" y="102"/>
                </a:cubicBezTo>
                <a:cubicBezTo>
                  <a:pt x="336" y="104"/>
                  <a:pt x="336" y="114"/>
                  <a:pt x="347" y="114"/>
                </a:cubicBezTo>
                <a:cubicBezTo>
                  <a:pt x="356" y="114"/>
                  <a:pt x="360" y="106"/>
                  <a:pt x="362" y="101"/>
                </a:cubicBezTo>
                <a:cubicBezTo>
                  <a:pt x="359" y="100"/>
                  <a:pt x="359" y="100"/>
                  <a:pt x="359" y="100"/>
                </a:cubicBezTo>
                <a:cubicBezTo>
                  <a:pt x="358" y="102"/>
                  <a:pt x="357" y="106"/>
                  <a:pt x="354" y="106"/>
                </a:cubicBezTo>
                <a:cubicBezTo>
                  <a:pt x="350" y="106"/>
                  <a:pt x="350" y="101"/>
                  <a:pt x="350" y="99"/>
                </a:cubicBezTo>
                <a:cubicBezTo>
                  <a:pt x="350" y="64"/>
                  <a:pt x="350" y="64"/>
                  <a:pt x="350" y="64"/>
                </a:cubicBezTo>
                <a:cubicBezTo>
                  <a:pt x="359" y="64"/>
                  <a:pt x="359" y="64"/>
                  <a:pt x="359" y="64"/>
                </a:cubicBezTo>
                <a:lnTo>
                  <a:pt x="359" y="59"/>
                </a:lnTo>
                <a:close/>
                <a:moveTo>
                  <a:pt x="384" y="110"/>
                </a:moveTo>
                <a:cubicBezTo>
                  <a:pt x="380" y="110"/>
                  <a:pt x="379" y="106"/>
                  <a:pt x="379" y="103"/>
                </a:cubicBezTo>
                <a:cubicBezTo>
                  <a:pt x="379" y="33"/>
                  <a:pt x="379" y="33"/>
                  <a:pt x="379" y="33"/>
                </a:cubicBezTo>
                <a:cubicBezTo>
                  <a:pt x="360" y="33"/>
                  <a:pt x="360" y="33"/>
                  <a:pt x="360" y="33"/>
                </a:cubicBezTo>
                <a:cubicBezTo>
                  <a:pt x="360" y="36"/>
                  <a:pt x="360" y="36"/>
                  <a:pt x="360" y="36"/>
                </a:cubicBezTo>
                <a:cubicBezTo>
                  <a:pt x="365" y="36"/>
                  <a:pt x="365" y="42"/>
                  <a:pt x="365" y="43"/>
                </a:cubicBezTo>
                <a:cubicBezTo>
                  <a:pt x="365" y="103"/>
                  <a:pt x="365" y="103"/>
                  <a:pt x="365" y="103"/>
                </a:cubicBezTo>
                <a:cubicBezTo>
                  <a:pt x="365" y="106"/>
                  <a:pt x="364" y="110"/>
                  <a:pt x="360" y="110"/>
                </a:cubicBezTo>
                <a:cubicBezTo>
                  <a:pt x="360" y="113"/>
                  <a:pt x="360" y="113"/>
                  <a:pt x="360" y="113"/>
                </a:cubicBezTo>
                <a:cubicBezTo>
                  <a:pt x="384" y="113"/>
                  <a:pt x="384" y="113"/>
                  <a:pt x="384" y="113"/>
                </a:cubicBezTo>
                <a:lnTo>
                  <a:pt x="384" y="110"/>
                </a:lnTo>
                <a:close/>
                <a:moveTo>
                  <a:pt x="426" y="100"/>
                </a:moveTo>
                <a:cubicBezTo>
                  <a:pt x="420" y="111"/>
                  <a:pt x="414" y="115"/>
                  <a:pt x="406" y="115"/>
                </a:cubicBezTo>
                <a:cubicBezTo>
                  <a:pt x="396" y="115"/>
                  <a:pt x="386" y="106"/>
                  <a:pt x="386" y="86"/>
                </a:cubicBezTo>
                <a:cubicBezTo>
                  <a:pt x="386" y="68"/>
                  <a:pt x="395" y="57"/>
                  <a:pt x="407" y="57"/>
                </a:cubicBezTo>
                <a:cubicBezTo>
                  <a:pt x="424" y="57"/>
                  <a:pt x="425" y="78"/>
                  <a:pt x="426" y="84"/>
                </a:cubicBezTo>
                <a:cubicBezTo>
                  <a:pt x="400" y="84"/>
                  <a:pt x="400" y="84"/>
                  <a:pt x="400" y="84"/>
                </a:cubicBezTo>
                <a:cubicBezTo>
                  <a:pt x="401" y="94"/>
                  <a:pt x="403" y="106"/>
                  <a:pt x="412" y="106"/>
                </a:cubicBezTo>
                <a:cubicBezTo>
                  <a:pt x="418" y="106"/>
                  <a:pt x="422" y="101"/>
                  <a:pt x="424" y="98"/>
                </a:cubicBezTo>
                <a:lnTo>
                  <a:pt x="426" y="100"/>
                </a:lnTo>
                <a:close/>
                <a:moveTo>
                  <a:pt x="413" y="80"/>
                </a:moveTo>
                <a:cubicBezTo>
                  <a:pt x="413" y="76"/>
                  <a:pt x="413" y="70"/>
                  <a:pt x="412" y="66"/>
                </a:cubicBezTo>
                <a:cubicBezTo>
                  <a:pt x="412" y="64"/>
                  <a:pt x="410" y="61"/>
                  <a:pt x="407" y="61"/>
                </a:cubicBezTo>
                <a:cubicBezTo>
                  <a:pt x="403" y="61"/>
                  <a:pt x="400" y="63"/>
                  <a:pt x="400" y="80"/>
                </a:cubicBezTo>
                <a:lnTo>
                  <a:pt x="413" y="80"/>
                </a:lnTo>
                <a:close/>
                <a:moveTo>
                  <a:pt x="512" y="95"/>
                </a:moveTo>
                <a:cubicBezTo>
                  <a:pt x="504" y="106"/>
                  <a:pt x="496" y="110"/>
                  <a:pt x="489" y="110"/>
                </a:cubicBezTo>
                <a:cubicBezTo>
                  <a:pt x="485" y="110"/>
                  <a:pt x="478" y="108"/>
                  <a:pt x="473" y="99"/>
                </a:cubicBezTo>
                <a:cubicBezTo>
                  <a:pt x="470" y="92"/>
                  <a:pt x="469" y="80"/>
                  <a:pt x="469" y="73"/>
                </a:cubicBezTo>
                <a:cubicBezTo>
                  <a:pt x="469" y="53"/>
                  <a:pt x="473" y="35"/>
                  <a:pt x="488" y="35"/>
                </a:cubicBezTo>
                <a:cubicBezTo>
                  <a:pt x="499" y="35"/>
                  <a:pt x="507" y="49"/>
                  <a:pt x="511" y="59"/>
                </a:cubicBezTo>
                <a:cubicBezTo>
                  <a:pt x="513" y="59"/>
                  <a:pt x="513" y="59"/>
                  <a:pt x="513" y="59"/>
                </a:cubicBezTo>
                <a:cubicBezTo>
                  <a:pt x="513" y="32"/>
                  <a:pt x="513" y="32"/>
                  <a:pt x="513" y="32"/>
                </a:cubicBezTo>
                <a:cubicBezTo>
                  <a:pt x="511" y="32"/>
                  <a:pt x="511" y="32"/>
                  <a:pt x="511" y="32"/>
                </a:cubicBezTo>
                <a:cubicBezTo>
                  <a:pt x="510" y="35"/>
                  <a:pt x="509" y="37"/>
                  <a:pt x="506" y="37"/>
                </a:cubicBezTo>
                <a:cubicBezTo>
                  <a:pt x="504" y="37"/>
                  <a:pt x="496" y="31"/>
                  <a:pt x="487" y="31"/>
                </a:cubicBezTo>
                <a:cubicBezTo>
                  <a:pt x="466" y="31"/>
                  <a:pt x="451" y="50"/>
                  <a:pt x="451" y="74"/>
                </a:cubicBezTo>
                <a:cubicBezTo>
                  <a:pt x="451" y="96"/>
                  <a:pt x="464" y="115"/>
                  <a:pt x="487" y="115"/>
                </a:cubicBezTo>
                <a:cubicBezTo>
                  <a:pt x="500" y="115"/>
                  <a:pt x="508" y="108"/>
                  <a:pt x="515" y="98"/>
                </a:cubicBezTo>
                <a:lnTo>
                  <a:pt x="512" y="95"/>
                </a:lnTo>
                <a:close/>
                <a:moveTo>
                  <a:pt x="522" y="41"/>
                </a:moveTo>
                <a:cubicBezTo>
                  <a:pt x="522" y="36"/>
                  <a:pt x="525" y="31"/>
                  <a:pt x="529" y="31"/>
                </a:cubicBezTo>
                <a:cubicBezTo>
                  <a:pt x="534" y="31"/>
                  <a:pt x="537" y="36"/>
                  <a:pt x="537" y="41"/>
                </a:cubicBezTo>
                <a:cubicBezTo>
                  <a:pt x="537" y="46"/>
                  <a:pt x="534" y="50"/>
                  <a:pt x="529" y="50"/>
                </a:cubicBezTo>
                <a:cubicBezTo>
                  <a:pt x="525" y="50"/>
                  <a:pt x="522" y="46"/>
                  <a:pt x="522" y="41"/>
                </a:cubicBezTo>
                <a:moveTo>
                  <a:pt x="541" y="113"/>
                </a:moveTo>
                <a:cubicBezTo>
                  <a:pt x="517" y="113"/>
                  <a:pt x="517" y="113"/>
                  <a:pt x="517" y="113"/>
                </a:cubicBezTo>
                <a:cubicBezTo>
                  <a:pt x="517" y="110"/>
                  <a:pt x="517" y="110"/>
                  <a:pt x="517" y="110"/>
                </a:cubicBezTo>
                <a:cubicBezTo>
                  <a:pt x="521" y="109"/>
                  <a:pt x="522" y="109"/>
                  <a:pt x="522" y="103"/>
                </a:cubicBezTo>
                <a:cubicBezTo>
                  <a:pt x="522" y="68"/>
                  <a:pt x="522" y="68"/>
                  <a:pt x="522" y="68"/>
                </a:cubicBezTo>
                <a:cubicBezTo>
                  <a:pt x="522" y="63"/>
                  <a:pt x="521" y="62"/>
                  <a:pt x="517" y="61"/>
                </a:cubicBezTo>
                <a:cubicBezTo>
                  <a:pt x="517" y="59"/>
                  <a:pt x="517" y="59"/>
                  <a:pt x="517" y="59"/>
                </a:cubicBezTo>
                <a:cubicBezTo>
                  <a:pt x="536" y="59"/>
                  <a:pt x="536" y="59"/>
                  <a:pt x="536" y="59"/>
                </a:cubicBezTo>
                <a:cubicBezTo>
                  <a:pt x="536" y="103"/>
                  <a:pt x="536" y="103"/>
                  <a:pt x="536" y="103"/>
                </a:cubicBezTo>
                <a:cubicBezTo>
                  <a:pt x="536" y="107"/>
                  <a:pt x="537" y="110"/>
                  <a:pt x="541" y="110"/>
                </a:cubicBezTo>
                <a:lnTo>
                  <a:pt x="541" y="113"/>
                </a:lnTo>
                <a:close/>
                <a:moveTo>
                  <a:pt x="571" y="59"/>
                </a:moveTo>
                <a:cubicBezTo>
                  <a:pt x="561" y="59"/>
                  <a:pt x="561" y="59"/>
                  <a:pt x="561" y="59"/>
                </a:cubicBezTo>
                <a:cubicBezTo>
                  <a:pt x="561" y="39"/>
                  <a:pt x="561" y="39"/>
                  <a:pt x="561" y="39"/>
                </a:cubicBezTo>
                <a:cubicBezTo>
                  <a:pt x="559" y="39"/>
                  <a:pt x="559" y="39"/>
                  <a:pt x="559" y="39"/>
                </a:cubicBezTo>
                <a:cubicBezTo>
                  <a:pt x="552" y="50"/>
                  <a:pt x="547" y="55"/>
                  <a:pt x="542" y="61"/>
                </a:cubicBezTo>
                <a:cubicBezTo>
                  <a:pt x="542" y="64"/>
                  <a:pt x="542" y="64"/>
                  <a:pt x="542" y="64"/>
                </a:cubicBezTo>
                <a:cubicBezTo>
                  <a:pt x="547" y="64"/>
                  <a:pt x="547" y="64"/>
                  <a:pt x="547" y="64"/>
                </a:cubicBezTo>
                <a:cubicBezTo>
                  <a:pt x="547" y="102"/>
                  <a:pt x="547" y="102"/>
                  <a:pt x="547" y="102"/>
                </a:cubicBezTo>
                <a:cubicBezTo>
                  <a:pt x="547" y="104"/>
                  <a:pt x="548" y="114"/>
                  <a:pt x="559" y="114"/>
                </a:cubicBezTo>
                <a:cubicBezTo>
                  <a:pt x="568" y="114"/>
                  <a:pt x="571" y="106"/>
                  <a:pt x="573" y="101"/>
                </a:cubicBezTo>
                <a:cubicBezTo>
                  <a:pt x="571" y="100"/>
                  <a:pt x="571" y="100"/>
                  <a:pt x="571" y="100"/>
                </a:cubicBezTo>
                <a:cubicBezTo>
                  <a:pt x="570" y="102"/>
                  <a:pt x="568" y="106"/>
                  <a:pt x="565" y="106"/>
                </a:cubicBezTo>
                <a:cubicBezTo>
                  <a:pt x="561" y="106"/>
                  <a:pt x="561" y="101"/>
                  <a:pt x="561" y="99"/>
                </a:cubicBezTo>
                <a:cubicBezTo>
                  <a:pt x="561" y="64"/>
                  <a:pt x="561" y="64"/>
                  <a:pt x="561" y="64"/>
                </a:cubicBezTo>
                <a:cubicBezTo>
                  <a:pt x="571" y="64"/>
                  <a:pt x="571" y="64"/>
                  <a:pt x="571" y="64"/>
                </a:cubicBezTo>
                <a:lnTo>
                  <a:pt x="571" y="59"/>
                </a:lnTo>
                <a:close/>
                <a:moveTo>
                  <a:pt x="618" y="59"/>
                </a:moveTo>
                <a:cubicBezTo>
                  <a:pt x="603" y="59"/>
                  <a:pt x="603" y="59"/>
                  <a:pt x="603" y="59"/>
                </a:cubicBezTo>
                <a:cubicBezTo>
                  <a:pt x="603" y="61"/>
                  <a:pt x="603" y="61"/>
                  <a:pt x="603" y="61"/>
                </a:cubicBezTo>
                <a:cubicBezTo>
                  <a:pt x="606" y="61"/>
                  <a:pt x="609" y="61"/>
                  <a:pt x="609" y="65"/>
                </a:cubicBezTo>
                <a:cubicBezTo>
                  <a:pt x="609" y="67"/>
                  <a:pt x="608" y="69"/>
                  <a:pt x="608" y="71"/>
                </a:cubicBezTo>
                <a:cubicBezTo>
                  <a:pt x="601" y="93"/>
                  <a:pt x="601" y="93"/>
                  <a:pt x="601" y="93"/>
                </a:cubicBezTo>
                <a:cubicBezTo>
                  <a:pt x="594" y="71"/>
                  <a:pt x="594" y="71"/>
                  <a:pt x="594" y="71"/>
                </a:cubicBezTo>
                <a:cubicBezTo>
                  <a:pt x="593" y="69"/>
                  <a:pt x="592" y="66"/>
                  <a:pt x="592" y="65"/>
                </a:cubicBezTo>
                <a:cubicBezTo>
                  <a:pt x="592" y="62"/>
                  <a:pt x="594" y="62"/>
                  <a:pt x="597" y="61"/>
                </a:cubicBezTo>
                <a:cubicBezTo>
                  <a:pt x="597" y="59"/>
                  <a:pt x="597" y="59"/>
                  <a:pt x="597" y="59"/>
                </a:cubicBezTo>
                <a:cubicBezTo>
                  <a:pt x="572" y="59"/>
                  <a:pt x="572" y="59"/>
                  <a:pt x="572" y="59"/>
                </a:cubicBezTo>
                <a:cubicBezTo>
                  <a:pt x="572" y="61"/>
                  <a:pt x="572" y="61"/>
                  <a:pt x="572" y="61"/>
                </a:cubicBezTo>
                <a:cubicBezTo>
                  <a:pt x="574" y="62"/>
                  <a:pt x="575" y="62"/>
                  <a:pt x="576" y="65"/>
                </a:cubicBezTo>
                <a:cubicBezTo>
                  <a:pt x="577" y="66"/>
                  <a:pt x="580" y="73"/>
                  <a:pt x="582" y="80"/>
                </a:cubicBezTo>
                <a:cubicBezTo>
                  <a:pt x="594" y="115"/>
                  <a:pt x="594" y="115"/>
                  <a:pt x="594" y="115"/>
                </a:cubicBezTo>
                <a:cubicBezTo>
                  <a:pt x="592" y="121"/>
                  <a:pt x="592" y="121"/>
                  <a:pt x="592" y="121"/>
                </a:cubicBezTo>
                <a:cubicBezTo>
                  <a:pt x="591" y="123"/>
                  <a:pt x="589" y="130"/>
                  <a:pt x="585" y="130"/>
                </a:cubicBezTo>
                <a:cubicBezTo>
                  <a:pt x="584" y="130"/>
                  <a:pt x="584" y="129"/>
                  <a:pt x="584" y="128"/>
                </a:cubicBezTo>
                <a:cubicBezTo>
                  <a:pt x="584" y="128"/>
                  <a:pt x="584" y="127"/>
                  <a:pt x="584" y="126"/>
                </a:cubicBezTo>
                <a:cubicBezTo>
                  <a:pt x="584" y="124"/>
                  <a:pt x="583" y="120"/>
                  <a:pt x="578" y="120"/>
                </a:cubicBezTo>
                <a:cubicBezTo>
                  <a:pt x="572" y="120"/>
                  <a:pt x="572" y="126"/>
                  <a:pt x="572" y="128"/>
                </a:cubicBezTo>
                <a:cubicBezTo>
                  <a:pt x="572" y="132"/>
                  <a:pt x="574" y="137"/>
                  <a:pt x="581" y="137"/>
                </a:cubicBezTo>
                <a:cubicBezTo>
                  <a:pt x="590" y="137"/>
                  <a:pt x="593" y="130"/>
                  <a:pt x="598" y="115"/>
                </a:cubicBezTo>
                <a:cubicBezTo>
                  <a:pt x="612" y="68"/>
                  <a:pt x="612" y="68"/>
                  <a:pt x="612" y="68"/>
                </a:cubicBezTo>
                <a:cubicBezTo>
                  <a:pt x="614" y="62"/>
                  <a:pt x="616" y="62"/>
                  <a:pt x="618" y="61"/>
                </a:cubicBezTo>
                <a:lnTo>
                  <a:pt x="618" y="59"/>
                </a:lnTo>
                <a:close/>
                <a:moveTo>
                  <a:pt x="695" y="86"/>
                </a:moveTo>
                <a:cubicBezTo>
                  <a:pt x="692" y="86"/>
                  <a:pt x="692" y="86"/>
                  <a:pt x="692" y="86"/>
                </a:cubicBezTo>
                <a:cubicBezTo>
                  <a:pt x="687" y="100"/>
                  <a:pt x="682" y="109"/>
                  <a:pt x="666" y="109"/>
                </a:cubicBezTo>
                <a:cubicBezTo>
                  <a:pt x="660" y="109"/>
                  <a:pt x="658" y="108"/>
                  <a:pt x="658" y="103"/>
                </a:cubicBezTo>
                <a:cubicBezTo>
                  <a:pt x="658" y="47"/>
                  <a:pt x="658" y="47"/>
                  <a:pt x="658" y="47"/>
                </a:cubicBezTo>
                <a:cubicBezTo>
                  <a:pt x="658" y="37"/>
                  <a:pt x="661" y="36"/>
                  <a:pt x="668" y="36"/>
                </a:cubicBezTo>
                <a:cubicBezTo>
                  <a:pt x="668" y="33"/>
                  <a:pt x="668" y="33"/>
                  <a:pt x="668" y="33"/>
                </a:cubicBezTo>
                <a:cubicBezTo>
                  <a:pt x="633" y="33"/>
                  <a:pt x="633" y="33"/>
                  <a:pt x="633" y="33"/>
                </a:cubicBezTo>
                <a:cubicBezTo>
                  <a:pt x="633" y="36"/>
                  <a:pt x="633" y="36"/>
                  <a:pt x="633" y="36"/>
                </a:cubicBezTo>
                <a:cubicBezTo>
                  <a:pt x="637" y="36"/>
                  <a:pt x="641" y="37"/>
                  <a:pt x="641" y="44"/>
                </a:cubicBezTo>
                <a:cubicBezTo>
                  <a:pt x="641" y="102"/>
                  <a:pt x="641" y="102"/>
                  <a:pt x="641" y="102"/>
                </a:cubicBezTo>
                <a:cubicBezTo>
                  <a:pt x="641" y="109"/>
                  <a:pt x="638" y="109"/>
                  <a:pt x="633" y="110"/>
                </a:cubicBezTo>
                <a:cubicBezTo>
                  <a:pt x="633" y="113"/>
                  <a:pt x="633" y="113"/>
                  <a:pt x="633" y="113"/>
                </a:cubicBezTo>
                <a:cubicBezTo>
                  <a:pt x="691" y="113"/>
                  <a:pt x="691" y="113"/>
                  <a:pt x="691" y="113"/>
                </a:cubicBezTo>
                <a:lnTo>
                  <a:pt x="695" y="86"/>
                </a:lnTo>
                <a:close/>
                <a:moveTo>
                  <a:pt x="700" y="41"/>
                </a:moveTo>
                <a:cubicBezTo>
                  <a:pt x="700" y="36"/>
                  <a:pt x="704" y="31"/>
                  <a:pt x="708" y="31"/>
                </a:cubicBezTo>
                <a:cubicBezTo>
                  <a:pt x="713" y="31"/>
                  <a:pt x="716" y="36"/>
                  <a:pt x="716" y="41"/>
                </a:cubicBezTo>
                <a:cubicBezTo>
                  <a:pt x="716" y="46"/>
                  <a:pt x="713" y="50"/>
                  <a:pt x="708" y="50"/>
                </a:cubicBezTo>
                <a:cubicBezTo>
                  <a:pt x="704" y="50"/>
                  <a:pt x="700" y="46"/>
                  <a:pt x="700" y="41"/>
                </a:cubicBezTo>
                <a:moveTo>
                  <a:pt x="720" y="113"/>
                </a:moveTo>
                <a:cubicBezTo>
                  <a:pt x="696" y="113"/>
                  <a:pt x="696" y="113"/>
                  <a:pt x="696" y="113"/>
                </a:cubicBezTo>
                <a:cubicBezTo>
                  <a:pt x="696" y="110"/>
                  <a:pt x="696" y="110"/>
                  <a:pt x="696" y="110"/>
                </a:cubicBezTo>
                <a:cubicBezTo>
                  <a:pt x="700" y="109"/>
                  <a:pt x="701" y="109"/>
                  <a:pt x="701" y="103"/>
                </a:cubicBezTo>
                <a:cubicBezTo>
                  <a:pt x="701" y="68"/>
                  <a:pt x="701" y="68"/>
                  <a:pt x="701" y="68"/>
                </a:cubicBezTo>
                <a:cubicBezTo>
                  <a:pt x="701" y="63"/>
                  <a:pt x="700" y="62"/>
                  <a:pt x="696" y="61"/>
                </a:cubicBezTo>
                <a:cubicBezTo>
                  <a:pt x="696" y="59"/>
                  <a:pt x="696" y="59"/>
                  <a:pt x="696" y="59"/>
                </a:cubicBezTo>
                <a:cubicBezTo>
                  <a:pt x="715" y="59"/>
                  <a:pt x="715" y="59"/>
                  <a:pt x="715" y="59"/>
                </a:cubicBezTo>
                <a:cubicBezTo>
                  <a:pt x="715" y="103"/>
                  <a:pt x="715" y="103"/>
                  <a:pt x="715" y="103"/>
                </a:cubicBezTo>
                <a:cubicBezTo>
                  <a:pt x="715" y="107"/>
                  <a:pt x="716" y="110"/>
                  <a:pt x="720" y="110"/>
                </a:cubicBezTo>
                <a:lnTo>
                  <a:pt x="720" y="113"/>
                </a:lnTo>
                <a:close/>
                <a:moveTo>
                  <a:pt x="736" y="76"/>
                </a:moveTo>
                <a:cubicBezTo>
                  <a:pt x="736" y="84"/>
                  <a:pt x="737" y="91"/>
                  <a:pt x="743" y="91"/>
                </a:cubicBezTo>
                <a:cubicBezTo>
                  <a:pt x="749" y="91"/>
                  <a:pt x="750" y="83"/>
                  <a:pt x="750" y="76"/>
                </a:cubicBezTo>
                <a:cubicBezTo>
                  <a:pt x="750" y="71"/>
                  <a:pt x="750" y="61"/>
                  <a:pt x="743" y="61"/>
                </a:cubicBezTo>
                <a:cubicBezTo>
                  <a:pt x="737" y="61"/>
                  <a:pt x="736" y="69"/>
                  <a:pt x="736" y="76"/>
                </a:cubicBezTo>
                <a:moveTo>
                  <a:pt x="734" y="119"/>
                </a:moveTo>
                <a:cubicBezTo>
                  <a:pt x="732" y="122"/>
                  <a:pt x="731" y="123"/>
                  <a:pt x="731" y="126"/>
                </a:cubicBezTo>
                <a:cubicBezTo>
                  <a:pt x="731" y="133"/>
                  <a:pt x="741" y="134"/>
                  <a:pt x="743" y="134"/>
                </a:cubicBezTo>
                <a:cubicBezTo>
                  <a:pt x="747" y="134"/>
                  <a:pt x="760" y="134"/>
                  <a:pt x="760" y="125"/>
                </a:cubicBezTo>
                <a:cubicBezTo>
                  <a:pt x="760" y="121"/>
                  <a:pt x="757" y="119"/>
                  <a:pt x="751" y="119"/>
                </a:cubicBezTo>
                <a:lnTo>
                  <a:pt x="734" y="119"/>
                </a:lnTo>
                <a:close/>
                <a:moveTo>
                  <a:pt x="759" y="66"/>
                </a:moveTo>
                <a:cubicBezTo>
                  <a:pt x="760" y="67"/>
                  <a:pt x="763" y="71"/>
                  <a:pt x="763" y="78"/>
                </a:cubicBezTo>
                <a:cubicBezTo>
                  <a:pt x="763" y="85"/>
                  <a:pt x="760" y="91"/>
                  <a:pt x="753" y="94"/>
                </a:cubicBezTo>
                <a:cubicBezTo>
                  <a:pt x="750" y="95"/>
                  <a:pt x="750" y="95"/>
                  <a:pt x="740" y="95"/>
                </a:cubicBezTo>
                <a:cubicBezTo>
                  <a:pt x="738" y="95"/>
                  <a:pt x="734" y="97"/>
                  <a:pt x="734" y="101"/>
                </a:cubicBezTo>
                <a:cubicBezTo>
                  <a:pt x="734" y="105"/>
                  <a:pt x="737" y="105"/>
                  <a:pt x="744" y="105"/>
                </a:cubicBezTo>
                <a:cubicBezTo>
                  <a:pt x="751" y="105"/>
                  <a:pt x="751" y="105"/>
                  <a:pt x="751" y="105"/>
                </a:cubicBezTo>
                <a:cubicBezTo>
                  <a:pt x="756" y="105"/>
                  <a:pt x="767" y="106"/>
                  <a:pt x="767" y="119"/>
                </a:cubicBezTo>
                <a:cubicBezTo>
                  <a:pt x="767" y="134"/>
                  <a:pt x="754" y="137"/>
                  <a:pt x="742" y="137"/>
                </a:cubicBezTo>
                <a:cubicBezTo>
                  <a:pt x="729" y="137"/>
                  <a:pt x="722" y="133"/>
                  <a:pt x="722" y="127"/>
                </a:cubicBezTo>
                <a:cubicBezTo>
                  <a:pt x="722" y="122"/>
                  <a:pt x="725" y="118"/>
                  <a:pt x="731" y="118"/>
                </a:cubicBezTo>
                <a:cubicBezTo>
                  <a:pt x="731" y="117"/>
                  <a:pt x="731" y="117"/>
                  <a:pt x="731" y="117"/>
                </a:cubicBezTo>
                <a:cubicBezTo>
                  <a:pt x="726" y="116"/>
                  <a:pt x="723" y="114"/>
                  <a:pt x="723" y="108"/>
                </a:cubicBezTo>
                <a:cubicBezTo>
                  <a:pt x="723" y="100"/>
                  <a:pt x="731" y="96"/>
                  <a:pt x="735" y="94"/>
                </a:cubicBezTo>
                <a:cubicBezTo>
                  <a:pt x="735" y="94"/>
                  <a:pt x="735" y="94"/>
                  <a:pt x="735" y="94"/>
                </a:cubicBezTo>
                <a:cubicBezTo>
                  <a:pt x="728" y="91"/>
                  <a:pt x="723" y="84"/>
                  <a:pt x="723" y="76"/>
                </a:cubicBezTo>
                <a:cubicBezTo>
                  <a:pt x="723" y="66"/>
                  <a:pt x="730" y="57"/>
                  <a:pt x="743" y="57"/>
                </a:cubicBezTo>
                <a:cubicBezTo>
                  <a:pt x="747" y="57"/>
                  <a:pt x="750" y="58"/>
                  <a:pt x="754" y="60"/>
                </a:cubicBezTo>
                <a:cubicBezTo>
                  <a:pt x="767" y="60"/>
                  <a:pt x="767" y="60"/>
                  <a:pt x="767" y="60"/>
                </a:cubicBezTo>
                <a:cubicBezTo>
                  <a:pt x="767" y="66"/>
                  <a:pt x="767" y="66"/>
                  <a:pt x="767" y="66"/>
                </a:cubicBezTo>
                <a:lnTo>
                  <a:pt x="759" y="66"/>
                </a:lnTo>
                <a:close/>
                <a:moveTo>
                  <a:pt x="819" y="110"/>
                </a:moveTo>
                <a:cubicBezTo>
                  <a:pt x="815" y="110"/>
                  <a:pt x="815" y="105"/>
                  <a:pt x="815" y="103"/>
                </a:cubicBezTo>
                <a:cubicBezTo>
                  <a:pt x="815" y="74"/>
                  <a:pt x="815" y="74"/>
                  <a:pt x="815" y="74"/>
                </a:cubicBezTo>
                <a:cubicBezTo>
                  <a:pt x="815" y="61"/>
                  <a:pt x="807" y="57"/>
                  <a:pt x="801" y="57"/>
                </a:cubicBezTo>
                <a:cubicBezTo>
                  <a:pt x="796" y="57"/>
                  <a:pt x="792" y="60"/>
                  <a:pt x="787" y="66"/>
                </a:cubicBezTo>
                <a:cubicBezTo>
                  <a:pt x="787" y="33"/>
                  <a:pt x="787" y="33"/>
                  <a:pt x="787" y="33"/>
                </a:cubicBezTo>
                <a:cubicBezTo>
                  <a:pt x="767" y="33"/>
                  <a:pt x="767" y="33"/>
                  <a:pt x="767" y="33"/>
                </a:cubicBezTo>
                <a:cubicBezTo>
                  <a:pt x="767" y="36"/>
                  <a:pt x="767" y="36"/>
                  <a:pt x="767" y="36"/>
                </a:cubicBezTo>
                <a:cubicBezTo>
                  <a:pt x="771" y="37"/>
                  <a:pt x="773" y="37"/>
                  <a:pt x="773" y="43"/>
                </a:cubicBezTo>
                <a:cubicBezTo>
                  <a:pt x="773" y="103"/>
                  <a:pt x="773" y="103"/>
                  <a:pt x="773" y="103"/>
                </a:cubicBezTo>
                <a:cubicBezTo>
                  <a:pt x="773" y="109"/>
                  <a:pt x="771" y="109"/>
                  <a:pt x="767" y="110"/>
                </a:cubicBezTo>
                <a:cubicBezTo>
                  <a:pt x="767" y="113"/>
                  <a:pt x="767" y="113"/>
                  <a:pt x="767" y="113"/>
                </a:cubicBezTo>
                <a:cubicBezTo>
                  <a:pt x="792" y="113"/>
                  <a:pt x="792" y="113"/>
                  <a:pt x="792" y="113"/>
                </a:cubicBezTo>
                <a:cubicBezTo>
                  <a:pt x="792" y="110"/>
                  <a:pt x="792" y="110"/>
                  <a:pt x="792" y="110"/>
                </a:cubicBezTo>
                <a:cubicBezTo>
                  <a:pt x="787" y="110"/>
                  <a:pt x="787" y="106"/>
                  <a:pt x="787" y="103"/>
                </a:cubicBezTo>
                <a:cubicBezTo>
                  <a:pt x="787" y="72"/>
                  <a:pt x="787" y="72"/>
                  <a:pt x="787" y="72"/>
                </a:cubicBezTo>
                <a:cubicBezTo>
                  <a:pt x="787" y="71"/>
                  <a:pt x="791" y="65"/>
                  <a:pt x="795" y="65"/>
                </a:cubicBezTo>
                <a:cubicBezTo>
                  <a:pt x="800" y="65"/>
                  <a:pt x="801" y="72"/>
                  <a:pt x="801" y="75"/>
                </a:cubicBezTo>
                <a:cubicBezTo>
                  <a:pt x="801" y="103"/>
                  <a:pt x="801" y="103"/>
                  <a:pt x="801" y="103"/>
                </a:cubicBezTo>
                <a:cubicBezTo>
                  <a:pt x="801" y="108"/>
                  <a:pt x="799" y="110"/>
                  <a:pt x="796" y="110"/>
                </a:cubicBezTo>
                <a:cubicBezTo>
                  <a:pt x="796" y="113"/>
                  <a:pt x="796" y="113"/>
                  <a:pt x="796" y="113"/>
                </a:cubicBezTo>
                <a:cubicBezTo>
                  <a:pt x="819" y="113"/>
                  <a:pt x="819" y="113"/>
                  <a:pt x="819" y="113"/>
                </a:cubicBezTo>
                <a:lnTo>
                  <a:pt x="819" y="110"/>
                </a:lnTo>
                <a:close/>
                <a:moveTo>
                  <a:pt x="849" y="59"/>
                </a:moveTo>
                <a:cubicBezTo>
                  <a:pt x="840" y="59"/>
                  <a:pt x="840" y="59"/>
                  <a:pt x="840" y="59"/>
                </a:cubicBezTo>
                <a:cubicBezTo>
                  <a:pt x="840" y="39"/>
                  <a:pt x="840" y="39"/>
                  <a:pt x="840" y="39"/>
                </a:cubicBezTo>
                <a:cubicBezTo>
                  <a:pt x="837" y="39"/>
                  <a:pt x="837" y="39"/>
                  <a:pt x="837" y="39"/>
                </a:cubicBezTo>
                <a:cubicBezTo>
                  <a:pt x="830" y="50"/>
                  <a:pt x="826" y="55"/>
                  <a:pt x="820" y="61"/>
                </a:cubicBezTo>
                <a:cubicBezTo>
                  <a:pt x="820" y="64"/>
                  <a:pt x="820" y="64"/>
                  <a:pt x="820" y="64"/>
                </a:cubicBezTo>
                <a:cubicBezTo>
                  <a:pt x="826" y="64"/>
                  <a:pt x="826" y="64"/>
                  <a:pt x="826" y="64"/>
                </a:cubicBezTo>
                <a:cubicBezTo>
                  <a:pt x="826" y="102"/>
                  <a:pt x="826" y="102"/>
                  <a:pt x="826" y="102"/>
                </a:cubicBezTo>
                <a:cubicBezTo>
                  <a:pt x="826" y="104"/>
                  <a:pt x="826" y="114"/>
                  <a:pt x="837" y="114"/>
                </a:cubicBezTo>
                <a:cubicBezTo>
                  <a:pt x="846" y="114"/>
                  <a:pt x="850" y="106"/>
                  <a:pt x="852" y="101"/>
                </a:cubicBezTo>
                <a:cubicBezTo>
                  <a:pt x="849" y="100"/>
                  <a:pt x="849" y="100"/>
                  <a:pt x="849" y="100"/>
                </a:cubicBezTo>
                <a:cubicBezTo>
                  <a:pt x="848" y="102"/>
                  <a:pt x="846" y="106"/>
                  <a:pt x="843" y="106"/>
                </a:cubicBezTo>
                <a:cubicBezTo>
                  <a:pt x="839" y="106"/>
                  <a:pt x="840" y="101"/>
                  <a:pt x="840" y="99"/>
                </a:cubicBezTo>
                <a:cubicBezTo>
                  <a:pt x="840" y="64"/>
                  <a:pt x="840" y="64"/>
                  <a:pt x="840" y="64"/>
                </a:cubicBezTo>
                <a:cubicBezTo>
                  <a:pt x="849" y="64"/>
                  <a:pt x="849" y="64"/>
                  <a:pt x="849" y="64"/>
                </a:cubicBezTo>
                <a:lnTo>
                  <a:pt x="849" y="5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pic>
        <p:nvPicPr>
          <p:cNvPr id="10" name="Picture 2"/>
          <p:cNvPicPr>
            <a:picLocks noChangeAspect="1" noChangeArrowheads="1"/>
          </p:cNvPicPr>
          <p:nvPr/>
        </p:nvPicPr>
        <p:blipFill>
          <a:blip r:embed="rId3" cstate="screen">
            <a:extLst>
              <a:ext uri="{28A0092B-C50C-407E-A947-70E740481C1C}">
                <a14:useLocalDpi xmlns:a14="http://schemas.microsoft.com/office/drawing/2010/main"/>
              </a:ext>
            </a:extLst>
          </a:blip>
          <a:stretch>
            <a:fillRect/>
          </a:stretch>
        </p:blipFill>
        <p:spPr bwMode="auto">
          <a:xfrm>
            <a:off x="548481" y="1220511"/>
            <a:ext cx="8047037" cy="83822"/>
          </a:xfrm>
          <a:prstGeom prst="rect">
            <a:avLst/>
          </a:prstGeom>
          <a:noFill/>
          <a:extLst>
            <a:ext uri="{909E8E84-426E-40DD-AFC4-6F175D3DCCD1}">
              <a14:hiddenFill xmlns:a14="http://schemas.microsoft.com/office/drawing/2010/main">
                <a:solidFill>
                  <a:srgbClr val="FFFFFF"/>
                </a:solidFill>
              </a14:hiddenFill>
            </a:ext>
          </a:extLst>
        </p:spPr>
      </p:pic>
      <p:sp>
        <p:nvSpPr>
          <p:cNvPr id="12" name="TextBox 8"/>
          <p:cNvSpPr txBox="1"/>
          <p:nvPr/>
        </p:nvSpPr>
        <p:spPr>
          <a:xfrm>
            <a:off x="8582156" y="6498937"/>
            <a:ext cx="458126" cy="153888"/>
          </a:xfrm>
          <a:prstGeom prst="rect">
            <a:avLst/>
          </a:prstGeom>
          <a:noFill/>
        </p:spPr>
        <p:txBody>
          <a:bodyPr wrap="square" lIns="0" tIns="0" rIns="0" bIns="0"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000" cap="all" baseline="0" dirty="0">
                <a:solidFill>
                  <a:schemeClr val="bg1"/>
                </a:solidFill>
              </a:rPr>
              <a:t>|  </a:t>
            </a:r>
            <a:fld id="{903C4FE9-EF79-4163-94C6-3418A1C4EFAB}" type="slidenum">
              <a:rPr lang="en-US" sz="1000" cap="all" baseline="0" smtClean="0">
                <a:solidFill>
                  <a:schemeClr val="bg1"/>
                </a:solidFill>
              </a:rPr>
              <a:pPr algn="l"/>
              <a:t>‹#›</a:t>
            </a:fld>
            <a:endParaRPr lang="en-US" sz="1000" cap="all" baseline="0" dirty="0">
              <a:solidFill>
                <a:schemeClr val="bg1"/>
              </a:solidFill>
            </a:endParaRPr>
          </a:p>
        </p:txBody>
      </p:sp>
      <p:pic>
        <p:nvPicPr>
          <p:cNvPr id="13" name="Picture 12"/>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6619631" y="6537304"/>
            <a:ext cx="1889764" cy="91440"/>
          </a:xfrm>
          <a:prstGeom prst="rect">
            <a:avLst/>
          </a:prstGeom>
        </p:spPr>
      </p:pic>
      <p:sp>
        <p:nvSpPr>
          <p:cNvPr id="6" name="Content Placeholder 5"/>
          <p:cNvSpPr>
            <a:spLocks noGrp="1"/>
          </p:cNvSpPr>
          <p:nvPr>
            <p:ph sz="quarter" idx="10"/>
          </p:nvPr>
        </p:nvSpPr>
        <p:spPr>
          <a:xfrm>
            <a:off x="547688" y="792828"/>
            <a:ext cx="8048625" cy="338554"/>
          </a:xfrm>
        </p:spPr>
        <p:txBody>
          <a:bodyPr anchor="b" anchorCtr="0"/>
          <a:lstStyle>
            <a:lvl1pPr marL="0" indent="0">
              <a:buNone/>
              <a:defRPr sz="2200" cap="all" baseline="0">
                <a:solidFill>
                  <a:schemeClr val="accent3"/>
                </a:solidFill>
              </a:defRPr>
            </a:lvl1pPr>
          </a:lstStyle>
          <a:p>
            <a:pPr lvl="0"/>
            <a:r>
              <a:rPr lang="en-US"/>
              <a:t>Click to edit Master text styles</a:t>
            </a:r>
          </a:p>
        </p:txBody>
      </p:sp>
      <p:sp>
        <p:nvSpPr>
          <p:cNvPr id="11" name="Rectangle 10"/>
          <p:cNvSpPr/>
          <p:nvPr/>
        </p:nvSpPr>
        <p:spPr>
          <a:xfrm>
            <a:off x="0" y="6254151"/>
            <a:ext cx="9144000" cy="603849"/>
          </a:xfrm>
          <a:prstGeom prst="rect">
            <a:avLst/>
          </a:prstGeom>
          <a:blipFill dpi="0" rotWithShape="1">
            <a:blip r:embed="rId2" cstate="screen">
              <a:extLst>
                <a:ext uri="{28A0092B-C50C-407E-A947-70E740481C1C}">
                  <a14:useLocalDpi xmlns:a14="http://schemas.microsoft.com/office/drawing/2010/main"/>
                </a:ext>
              </a:extLst>
            </a:blip>
            <a:srcRect/>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a:p>
        </p:txBody>
      </p:sp>
      <p:sp>
        <p:nvSpPr>
          <p:cNvPr id="14" name="Logo (original .58x3.5&quot;)"/>
          <p:cNvSpPr>
            <a:spLocks noChangeAspect="1" noEditPoints="1"/>
          </p:cNvSpPr>
          <p:nvPr/>
        </p:nvSpPr>
        <p:spPr bwMode="auto">
          <a:xfrm>
            <a:off x="270186" y="6418915"/>
            <a:ext cx="1668296" cy="274320"/>
          </a:xfrm>
          <a:custGeom>
            <a:avLst/>
            <a:gdLst>
              <a:gd name="T0" fmla="*/ 79 w 852"/>
              <a:gd name="T1" fmla="*/ 32 h 140"/>
              <a:gd name="T2" fmla="*/ 80 w 852"/>
              <a:gd name="T3" fmla="*/ 109 h 140"/>
              <a:gd name="T4" fmla="*/ 108 w 852"/>
              <a:gd name="T5" fmla="*/ 62 h 140"/>
              <a:gd name="T6" fmla="*/ 109 w 852"/>
              <a:gd name="T7" fmla="*/ 77 h 140"/>
              <a:gd name="T8" fmla="*/ 99 w 852"/>
              <a:gd name="T9" fmla="*/ 80 h 140"/>
              <a:gd name="T10" fmla="*/ 139 w 852"/>
              <a:gd name="T11" fmla="*/ 76 h 140"/>
              <a:gd name="T12" fmla="*/ 16 w 852"/>
              <a:gd name="T13" fmla="*/ 115 h 140"/>
              <a:gd name="T14" fmla="*/ 24 w 852"/>
              <a:gd name="T15" fmla="*/ 70 h 140"/>
              <a:gd name="T16" fmla="*/ 0 w 852"/>
              <a:gd name="T17" fmla="*/ 64 h 140"/>
              <a:gd name="T18" fmla="*/ 79 w 852"/>
              <a:gd name="T19" fmla="*/ 58 h 140"/>
              <a:gd name="T20" fmla="*/ 49 w 852"/>
              <a:gd name="T21" fmla="*/ 92 h 140"/>
              <a:gd name="T22" fmla="*/ 70 w 852"/>
              <a:gd name="T23" fmla="*/ 69 h 140"/>
              <a:gd name="T24" fmla="*/ 38 w 852"/>
              <a:gd name="T25" fmla="*/ 71 h 140"/>
              <a:gd name="T26" fmla="*/ 50 w 852"/>
              <a:gd name="T27" fmla="*/ 42 h 140"/>
              <a:gd name="T28" fmla="*/ 200 w 852"/>
              <a:gd name="T29" fmla="*/ 35 h 140"/>
              <a:gd name="T30" fmla="*/ 185 w 852"/>
              <a:gd name="T31" fmla="*/ 111 h 140"/>
              <a:gd name="T32" fmla="*/ 185 w 852"/>
              <a:gd name="T33" fmla="*/ 115 h 140"/>
              <a:gd name="T34" fmla="*/ 204 w 852"/>
              <a:gd name="T35" fmla="*/ 57 h 140"/>
              <a:gd name="T36" fmla="*/ 253 w 852"/>
              <a:gd name="T37" fmla="*/ 84 h 140"/>
              <a:gd name="T38" fmla="*/ 239 w 852"/>
              <a:gd name="T39" fmla="*/ 66 h 140"/>
              <a:gd name="T40" fmla="*/ 274 w 852"/>
              <a:gd name="T41" fmla="*/ 106 h 140"/>
              <a:gd name="T42" fmla="*/ 265 w 852"/>
              <a:gd name="T43" fmla="*/ 115 h 140"/>
              <a:gd name="T44" fmla="*/ 269 w 852"/>
              <a:gd name="T45" fmla="*/ 73 h 140"/>
              <a:gd name="T46" fmla="*/ 297 w 852"/>
              <a:gd name="T47" fmla="*/ 107 h 140"/>
              <a:gd name="T48" fmla="*/ 320 w 852"/>
              <a:gd name="T49" fmla="*/ 39 h 140"/>
              <a:gd name="T50" fmla="*/ 317 w 852"/>
              <a:gd name="T51" fmla="*/ 114 h 140"/>
              <a:gd name="T52" fmla="*/ 329 w 852"/>
              <a:gd name="T53" fmla="*/ 64 h 140"/>
              <a:gd name="T54" fmla="*/ 331 w 852"/>
              <a:gd name="T55" fmla="*/ 61 h 140"/>
              <a:gd name="T56" fmla="*/ 359 w 852"/>
              <a:gd name="T57" fmla="*/ 100 h 140"/>
              <a:gd name="T58" fmla="*/ 384 w 852"/>
              <a:gd name="T59" fmla="*/ 110 h 140"/>
              <a:gd name="T60" fmla="*/ 365 w 852"/>
              <a:gd name="T61" fmla="*/ 103 h 140"/>
              <a:gd name="T62" fmla="*/ 406 w 852"/>
              <a:gd name="T63" fmla="*/ 115 h 140"/>
              <a:gd name="T64" fmla="*/ 424 w 852"/>
              <a:gd name="T65" fmla="*/ 98 h 140"/>
              <a:gd name="T66" fmla="*/ 413 w 852"/>
              <a:gd name="T67" fmla="*/ 80 h 140"/>
              <a:gd name="T68" fmla="*/ 511 w 852"/>
              <a:gd name="T69" fmla="*/ 59 h 140"/>
              <a:gd name="T70" fmla="*/ 451 w 852"/>
              <a:gd name="T71" fmla="*/ 74 h 140"/>
              <a:gd name="T72" fmla="*/ 537 w 852"/>
              <a:gd name="T73" fmla="*/ 41 h 140"/>
              <a:gd name="T74" fmla="*/ 522 w 852"/>
              <a:gd name="T75" fmla="*/ 103 h 140"/>
              <a:gd name="T76" fmla="*/ 541 w 852"/>
              <a:gd name="T77" fmla="*/ 110 h 140"/>
              <a:gd name="T78" fmla="*/ 542 w 852"/>
              <a:gd name="T79" fmla="*/ 61 h 140"/>
              <a:gd name="T80" fmla="*/ 571 w 852"/>
              <a:gd name="T81" fmla="*/ 100 h 140"/>
              <a:gd name="T82" fmla="*/ 618 w 852"/>
              <a:gd name="T83" fmla="*/ 59 h 140"/>
              <a:gd name="T84" fmla="*/ 594 w 852"/>
              <a:gd name="T85" fmla="*/ 71 h 140"/>
              <a:gd name="T86" fmla="*/ 576 w 852"/>
              <a:gd name="T87" fmla="*/ 65 h 140"/>
              <a:gd name="T88" fmla="*/ 584 w 852"/>
              <a:gd name="T89" fmla="*/ 126 h 140"/>
              <a:gd name="T90" fmla="*/ 618 w 852"/>
              <a:gd name="T91" fmla="*/ 61 h 140"/>
              <a:gd name="T92" fmla="*/ 658 w 852"/>
              <a:gd name="T93" fmla="*/ 47 h 140"/>
              <a:gd name="T94" fmla="*/ 641 w 852"/>
              <a:gd name="T95" fmla="*/ 102 h 140"/>
              <a:gd name="T96" fmla="*/ 708 w 852"/>
              <a:gd name="T97" fmla="*/ 31 h 140"/>
              <a:gd name="T98" fmla="*/ 696 w 852"/>
              <a:gd name="T99" fmla="*/ 110 h 140"/>
              <a:gd name="T100" fmla="*/ 715 w 852"/>
              <a:gd name="T101" fmla="*/ 103 h 140"/>
              <a:gd name="T102" fmla="*/ 743 w 852"/>
              <a:gd name="T103" fmla="*/ 61 h 140"/>
              <a:gd name="T104" fmla="*/ 751 w 852"/>
              <a:gd name="T105" fmla="*/ 119 h 140"/>
              <a:gd name="T106" fmla="*/ 734 w 852"/>
              <a:gd name="T107" fmla="*/ 101 h 140"/>
              <a:gd name="T108" fmla="*/ 731 w 852"/>
              <a:gd name="T109" fmla="*/ 118 h 140"/>
              <a:gd name="T110" fmla="*/ 743 w 852"/>
              <a:gd name="T111" fmla="*/ 57 h 140"/>
              <a:gd name="T112" fmla="*/ 815 w 852"/>
              <a:gd name="T113" fmla="*/ 103 h 140"/>
              <a:gd name="T114" fmla="*/ 767 w 852"/>
              <a:gd name="T115" fmla="*/ 36 h 140"/>
              <a:gd name="T116" fmla="*/ 792 w 852"/>
              <a:gd name="T117" fmla="*/ 110 h 140"/>
              <a:gd name="T118" fmla="*/ 796 w 852"/>
              <a:gd name="T119" fmla="*/ 110 h 140"/>
              <a:gd name="T120" fmla="*/ 840 w 852"/>
              <a:gd name="T121" fmla="*/ 39 h 140"/>
              <a:gd name="T122" fmla="*/ 837 w 852"/>
              <a:gd name="T123" fmla="*/ 114 h 140"/>
              <a:gd name="T124" fmla="*/ 849 w 852"/>
              <a:gd name="T125" fmla="*/ 64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52" h="140">
                <a:moveTo>
                  <a:pt x="79" y="53"/>
                </a:moveTo>
                <a:cubicBezTo>
                  <a:pt x="79" y="53"/>
                  <a:pt x="76" y="50"/>
                  <a:pt x="75" y="49"/>
                </a:cubicBezTo>
                <a:cubicBezTo>
                  <a:pt x="73" y="47"/>
                  <a:pt x="70" y="42"/>
                  <a:pt x="69" y="38"/>
                </a:cubicBezTo>
                <a:cubicBezTo>
                  <a:pt x="68" y="35"/>
                  <a:pt x="68" y="30"/>
                  <a:pt x="68" y="30"/>
                </a:cubicBezTo>
                <a:cubicBezTo>
                  <a:pt x="68" y="30"/>
                  <a:pt x="69" y="30"/>
                  <a:pt x="69" y="30"/>
                </a:cubicBezTo>
                <a:cubicBezTo>
                  <a:pt x="73" y="30"/>
                  <a:pt x="76" y="31"/>
                  <a:pt x="79" y="32"/>
                </a:cubicBezTo>
                <a:moveTo>
                  <a:pt x="79" y="109"/>
                </a:moveTo>
                <a:cubicBezTo>
                  <a:pt x="79" y="76"/>
                  <a:pt x="79" y="76"/>
                  <a:pt x="79" y="76"/>
                </a:cubicBezTo>
                <a:cubicBezTo>
                  <a:pt x="75" y="73"/>
                  <a:pt x="75" y="73"/>
                  <a:pt x="75" y="73"/>
                </a:cubicBezTo>
                <a:cubicBezTo>
                  <a:pt x="75" y="110"/>
                  <a:pt x="75" y="110"/>
                  <a:pt x="75" y="110"/>
                </a:cubicBezTo>
                <a:cubicBezTo>
                  <a:pt x="75" y="110"/>
                  <a:pt x="75" y="110"/>
                  <a:pt x="75" y="110"/>
                </a:cubicBezTo>
                <a:cubicBezTo>
                  <a:pt x="77" y="110"/>
                  <a:pt x="77" y="110"/>
                  <a:pt x="80" y="109"/>
                </a:cubicBezTo>
                <a:lnTo>
                  <a:pt x="79" y="109"/>
                </a:lnTo>
                <a:close/>
                <a:moveTo>
                  <a:pt x="79" y="31"/>
                </a:moveTo>
                <a:cubicBezTo>
                  <a:pt x="79" y="31"/>
                  <a:pt x="79" y="53"/>
                  <a:pt x="79" y="53"/>
                </a:cubicBezTo>
                <a:moveTo>
                  <a:pt x="94" y="47"/>
                </a:moveTo>
                <a:cubicBezTo>
                  <a:pt x="98" y="50"/>
                  <a:pt x="105" y="57"/>
                  <a:pt x="108" y="62"/>
                </a:cubicBezTo>
                <a:cubicBezTo>
                  <a:pt x="108" y="62"/>
                  <a:pt x="108" y="62"/>
                  <a:pt x="108" y="62"/>
                </a:cubicBezTo>
                <a:cubicBezTo>
                  <a:pt x="107" y="52"/>
                  <a:pt x="102" y="45"/>
                  <a:pt x="94" y="39"/>
                </a:cubicBezTo>
                <a:moveTo>
                  <a:pt x="94" y="60"/>
                </a:moveTo>
                <a:cubicBezTo>
                  <a:pt x="96" y="63"/>
                  <a:pt x="98" y="67"/>
                  <a:pt x="100" y="70"/>
                </a:cubicBezTo>
                <a:cubicBezTo>
                  <a:pt x="102" y="75"/>
                  <a:pt x="105" y="82"/>
                  <a:pt x="105" y="87"/>
                </a:cubicBezTo>
                <a:cubicBezTo>
                  <a:pt x="105" y="87"/>
                  <a:pt x="108" y="82"/>
                  <a:pt x="109" y="77"/>
                </a:cubicBezTo>
                <a:cubicBezTo>
                  <a:pt x="109" y="77"/>
                  <a:pt x="109" y="77"/>
                  <a:pt x="109" y="77"/>
                </a:cubicBezTo>
                <a:cubicBezTo>
                  <a:pt x="108" y="75"/>
                  <a:pt x="106" y="70"/>
                  <a:pt x="105" y="68"/>
                </a:cubicBezTo>
                <a:cubicBezTo>
                  <a:pt x="105" y="67"/>
                  <a:pt x="104" y="65"/>
                  <a:pt x="103" y="64"/>
                </a:cubicBezTo>
                <a:cubicBezTo>
                  <a:pt x="102" y="62"/>
                  <a:pt x="101" y="60"/>
                  <a:pt x="99" y="57"/>
                </a:cubicBezTo>
                <a:cubicBezTo>
                  <a:pt x="97" y="55"/>
                  <a:pt x="94" y="52"/>
                  <a:pt x="94" y="52"/>
                </a:cubicBezTo>
                <a:moveTo>
                  <a:pt x="101" y="94"/>
                </a:moveTo>
                <a:cubicBezTo>
                  <a:pt x="101" y="92"/>
                  <a:pt x="99" y="82"/>
                  <a:pt x="99" y="80"/>
                </a:cubicBezTo>
                <a:cubicBezTo>
                  <a:pt x="98" y="80"/>
                  <a:pt x="96" y="73"/>
                  <a:pt x="95" y="70"/>
                </a:cubicBezTo>
                <a:cubicBezTo>
                  <a:pt x="95" y="69"/>
                  <a:pt x="94" y="68"/>
                  <a:pt x="94" y="68"/>
                </a:cubicBezTo>
                <a:cubicBezTo>
                  <a:pt x="94" y="101"/>
                  <a:pt x="94" y="101"/>
                  <a:pt x="94" y="101"/>
                </a:cubicBezTo>
                <a:cubicBezTo>
                  <a:pt x="94" y="101"/>
                  <a:pt x="96" y="100"/>
                  <a:pt x="98" y="98"/>
                </a:cubicBezTo>
                <a:moveTo>
                  <a:pt x="139" y="77"/>
                </a:moveTo>
                <a:cubicBezTo>
                  <a:pt x="139" y="77"/>
                  <a:pt x="139" y="76"/>
                  <a:pt x="139" y="76"/>
                </a:cubicBezTo>
                <a:cubicBezTo>
                  <a:pt x="139" y="76"/>
                  <a:pt x="139" y="76"/>
                  <a:pt x="139" y="76"/>
                </a:cubicBezTo>
                <a:cubicBezTo>
                  <a:pt x="104" y="42"/>
                  <a:pt x="104" y="42"/>
                  <a:pt x="104" y="42"/>
                </a:cubicBezTo>
                <a:cubicBezTo>
                  <a:pt x="104" y="42"/>
                  <a:pt x="104" y="42"/>
                  <a:pt x="104" y="42"/>
                </a:cubicBezTo>
                <a:cubicBezTo>
                  <a:pt x="110" y="50"/>
                  <a:pt x="114" y="60"/>
                  <a:pt x="114" y="70"/>
                </a:cubicBezTo>
                <a:cubicBezTo>
                  <a:pt x="114" y="95"/>
                  <a:pt x="95" y="115"/>
                  <a:pt x="71" y="115"/>
                </a:cubicBezTo>
                <a:cubicBezTo>
                  <a:pt x="16" y="115"/>
                  <a:pt x="16" y="115"/>
                  <a:pt x="16" y="115"/>
                </a:cubicBezTo>
                <a:cubicBezTo>
                  <a:pt x="29" y="131"/>
                  <a:pt x="47" y="140"/>
                  <a:pt x="69" y="140"/>
                </a:cubicBezTo>
                <a:cubicBezTo>
                  <a:pt x="106" y="140"/>
                  <a:pt x="135" y="113"/>
                  <a:pt x="139" y="77"/>
                </a:cubicBezTo>
                <a:moveTo>
                  <a:pt x="0" y="64"/>
                </a:moveTo>
                <a:cubicBezTo>
                  <a:pt x="0" y="64"/>
                  <a:pt x="32" y="96"/>
                  <a:pt x="32" y="96"/>
                </a:cubicBezTo>
                <a:cubicBezTo>
                  <a:pt x="32" y="96"/>
                  <a:pt x="32" y="96"/>
                  <a:pt x="32" y="96"/>
                </a:cubicBezTo>
                <a:cubicBezTo>
                  <a:pt x="27" y="89"/>
                  <a:pt x="24" y="79"/>
                  <a:pt x="24" y="70"/>
                </a:cubicBezTo>
                <a:cubicBezTo>
                  <a:pt x="24" y="45"/>
                  <a:pt x="43" y="25"/>
                  <a:pt x="69" y="25"/>
                </a:cubicBezTo>
                <a:cubicBezTo>
                  <a:pt x="69" y="25"/>
                  <a:pt x="69" y="25"/>
                  <a:pt x="69" y="25"/>
                </a:cubicBezTo>
                <a:cubicBezTo>
                  <a:pt x="123" y="25"/>
                  <a:pt x="123" y="25"/>
                  <a:pt x="123" y="25"/>
                </a:cubicBezTo>
                <a:cubicBezTo>
                  <a:pt x="123" y="25"/>
                  <a:pt x="123" y="25"/>
                  <a:pt x="123" y="25"/>
                </a:cubicBezTo>
                <a:cubicBezTo>
                  <a:pt x="110" y="10"/>
                  <a:pt x="91" y="0"/>
                  <a:pt x="69" y="0"/>
                </a:cubicBezTo>
                <a:cubicBezTo>
                  <a:pt x="33" y="0"/>
                  <a:pt x="3" y="29"/>
                  <a:pt x="0" y="64"/>
                </a:cubicBezTo>
                <a:moveTo>
                  <a:pt x="84" y="33"/>
                </a:moveTo>
                <a:cubicBezTo>
                  <a:pt x="84" y="108"/>
                  <a:pt x="84" y="108"/>
                  <a:pt x="84" y="108"/>
                </a:cubicBezTo>
                <a:cubicBezTo>
                  <a:pt x="85" y="107"/>
                  <a:pt x="85" y="107"/>
                  <a:pt x="85" y="107"/>
                </a:cubicBezTo>
                <a:cubicBezTo>
                  <a:pt x="88" y="107"/>
                  <a:pt x="89" y="106"/>
                  <a:pt x="89" y="106"/>
                </a:cubicBezTo>
                <a:cubicBezTo>
                  <a:pt x="89" y="36"/>
                  <a:pt x="89" y="36"/>
                  <a:pt x="89" y="36"/>
                </a:cubicBezTo>
                <a:moveTo>
                  <a:pt x="79" y="58"/>
                </a:moveTo>
                <a:cubicBezTo>
                  <a:pt x="79" y="58"/>
                  <a:pt x="64" y="49"/>
                  <a:pt x="64" y="30"/>
                </a:cubicBezTo>
                <a:cubicBezTo>
                  <a:pt x="64" y="30"/>
                  <a:pt x="64" y="30"/>
                  <a:pt x="64" y="30"/>
                </a:cubicBezTo>
                <a:cubicBezTo>
                  <a:pt x="44" y="32"/>
                  <a:pt x="29" y="49"/>
                  <a:pt x="29" y="70"/>
                </a:cubicBezTo>
                <a:cubicBezTo>
                  <a:pt x="29" y="88"/>
                  <a:pt x="39" y="102"/>
                  <a:pt x="54" y="108"/>
                </a:cubicBezTo>
                <a:cubicBezTo>
                  <a:pt x="54" y="108"/>
                  <a:pt x="54" y="108"/>
                  <a:pt x="54" y="108"/>
                </a:cubicBezTo>
                <a:cubicBezTo>
                  <a:pt x="56" y="104"/>
                  <a:pt x="45" y="96"/>
                  <a:pt x="49" y="92"/>
                </a:cubicBezTo>
                <a:cubicBezTo>
                  <a:pt x="50" y="91"/>
                  <a:pt x="62" y="91"/>
                  <a:pt x="62" y="92"/>
                </a:cubicBezTo>
                <a:cubicBezTo>
                  <a:pt x="65" y="98"/>
                  <a:pt x="65" y="103"/>
                  <a:pt x="63" y="110"/>
                </a:cubicBezTo>
                <a:cubicBezTo>
                  <a:pt x="63" y="110"/>
                  <a:pt x="63" y="110"/>
                  <a:pt x="63" y="110"/>
                </a:cubicBezTo>
                <a:cubicBezTo>
                  <a:pt x="66" y="111"/>
                  <a:pt x="66" y="110"/>
                  <a:pt x="69" y="110"/>
                </a:cubicBezTo>
                <a:cubicBezTo>
                  <a:pt x="69" y="110"/>
                  <a:pt x="70" y="109"/>
                  <a:pt x="70" y="108"/>
                </a:cubicBezTo>
                <a:cubicBezTo>
                  <a:pt x="70" y="69"/>
                  <a:pt x="70" y="69"/>
                  <a:pt x="70" y="69"/>
                </a:cubicBezTo>
                <a:cubicBezTo>
                  <a:pt x="65" y="64"/>
                  <a:pt x="65" y="64"/>
                  <a:pt x="65" y="64"/>
                </a:cubicBezTo>
                <a:cubicBezTo>
                  <a:pt x="62" y="73"/>
                  <a:pt x="69" y="84"/>
                  <a:pt x="61" y="87"/>
                </a:cubicBezTo>
                <a:cubicBezTo>
                  <a:pt x="58" y="88"/>
                  <a:pt x="43" y="90"/>
                  <a:pt x="39" y="88"/>
                </a:cubicBezTo>
                <a:cubicBezTo>
                  <a:pt x="39" y="88"/>
                  <a:pt x="36" y="81"/>
                  <a:pt x="39" y="81"/>
                </a:cubicBezTo>
                <a:cubicBezTo>
                  <a:pt x="37" y="81"/>
                  <a:pt x="40" y="79"/>
                  <a:pt x="39" y="78"/>
                </a:cubicBezTo>
                <a:cubicBezTo>
                  <a:pt x="36" y="75"/>
                  <a:pt x="38" y="71"/>
                  <a:pt x="38" y="71"/>
                </a:cubicBezTo>
                <a:cubicBezTo>
                  <a:pt x="36" y="71"/>
                  <a:pt x="34" y="70"/>
                  <a:pt x="35" y="67"/>
                </a:cubicBezTo>
                <a:cubicBezTo>
                  <a:pt x="34" y="70"/>
                  <a:pt x="38" y="57"/>
                  <a:pt x="42" y="55"/>
                </a:cubicBezTo>
                <a:cubicBezTo>
                  <a:pt x="48" y="52"/>
                  <a:pt x="46" y="59"/>
                  <a:pt x="47" y="60"/>
                </a:cubicBezTo>
                <a:cubicBezTo>
                  <a:pt x="49" y="55"/>
                  <a:pt x="52" y="58"/>
                  <a:pt x="54" y="56"/>
                </a:cubicBezTo>
                <a:cubicBezTo>
                  <a:pt x="51" y="54"/>
                  <a:pt x="46" y="52"/>
                  <a:pt x="44" y="49"/>
                </a:cubicBezTo>
                <a:cubicBezTo>
                  <a:pt x="42" y="46"/>
                  <a:pt x="48" y="45"/>
                  <a:pt x="50" y="42"/>
                </a:cubicBezTo>
                <a:cubicBezTo>
                  <a:pt x="52" y="39"/>
                  <a:pt x="59" y="34"/>
                  <a:pt x="60" y="37"/>
                </a:cubicBezTo>
                <a:cubicBezTo>
                  <a:pt x="64" y="53"/>
                  <a:pt x="65" y="60"/>
                  <a:pt x="79" y="71"/>
                </a:cubicBezTo>
                <a:moveTo>
                  <a:pt x="207" y="57"/>
                </a:moveTo>
                <a:cubicBezTo>
                  <a:pt x="207" y="31"/>
                  <a:pt x="207" y="31"/>
                  <a:pt x="207" y="31"/>
                </a:cubicBezTo>
                <a:cubicBezTo>
                  <a:pt x="204" y="31"/>
                  <a:pt x="204" y="31"/>
                  <a:pt x="204" y="31"/>
                </a:cubicBezTo>
                <a:cubicBezTo>
                  <a:pt x="203" y="34"/>
                  <a:pt x="203" y="35"/>
                  <a:pt x="200" y="35"/>
                </a:cubicBezTo>
                <a:cubicBezTo>
                  <a:pt x="197" y="35"/>
                  <a:pt x="193" y="31"/>
                  <a:pt x="185" y="31"/>
                </a:cubicBezTo>
                <a:cubicBezTo>
                  <a:pt x="166" y="31"/>
                  <a:pt x="162" y="47"/>
                  <a:pt x="162" y="55"/>
                </a:cubicBezTo>
                <a:cubicBezTo>
                  <a:pt x="162" y="60"/>
                  <a:pt x="162" y="70"/>
                  <a:pt x="180" y="80"/>
                </a:cubicBezTo>
                <a:cubicBezTo>
                  <a:pt x="186" y="84"/>
                  <a:pt x="186" y="84"/>
                  <a:pt x="186" y="84"/>
                </a:cubicBezTo>
                <a:cubicBezTo>
                  <a:pt x="193" y="87"/>
                  <a:pt x="198" y="90"/>
                  <a:pt x="198" y="98"/>
                </a:cubicBezTo>
                <a:cubicBezTo>
                  <a:pt x="198" y="100"/>
                  <a:pt x="197" y="111"/>
                  <a:pt x="185" y="111"/>
                </a:cubicBezTo>
                <a:cubicBezTo>
                  <a:pt x="172" y="111"/>
                  <a:pt x="166" y="98"/>
                  <a:pt x="164" y="86"/>
                </a:cubicBezTo>
                <a:cubicBezTo>
                  <a:pt x="162" y="86"/>
                  <a:pt x="162" y="86"/>
                  <a:pt x="162" y="86"/>
                </a:cubicBezTo>
                <a:cubicBezTo>
                  <a:pt x="162" y="115"/>
                  <a:pt x="162" y="115"/>
                  <a:pt x="162" y="115"/>
                </a:cubicBezTo>
                <a:cubicBezTo>
                  <a:pt x="164" y="115"/>
                  <a:pt x="164" y="115"/>
                  <a:pt x="164" y="115"/>
                </a:cubicBezTo>
                <a:cubicBezTo>
                  <a:pt x="165" y="113"/>
                  <a:pt x="165" y="111"/>
                  <a:pt x="167" y="111"/>
                </a:cubicBezTo>
                <a:cubicBezTo>
                  <a:pt x="171" y="111"/>
                  <a:pt x="175" y="115"/>
                  <a:pt x="185" y="115"/>
                </a:cubicBezTo>
                <a:cubicBezTo>
                  <a:pt x="203" y="115"/>
                  <a:pt x="209" y="101"/>
                  <a:pt x="209" y="91"/>
                </a:cubicBezTo>
                <a:cubicBezTo>
                  <a:pt x="209" y="78"/>
                  <a:pt x="202" y="71"/>
                  <a:pt x="198" y="69"/>
                </a:cubicBezTo>
                <a:cubicBezTo>
                  <a:pt x="184" y="60"/>
                  <a:pt x="184" y="60"/>
                  <a:pt x="184" y="60"/>
                </a:cubicBezTo>
                <a:cubicBezTo>
                  <a:pt x="175" y="55"/>
                  <a:pt x="173" y="53"/>
                  <a:pt x="173" y="46"/>
                </a:cubicBezTo>
                <a:cubicBezTo>
                  <a:pt x="173" y="39"/>
                  <a:pt x="179" y="35"/>
                  <a:pt x="184" y="35"/>
                </a:cubicBezTo>
                <a:cubicBezTo>
                  <a:pt x="196" y="35"/>
                  <a:pt x="202" y="49"/>
                  <a:pt x="204" y="57"/>
                </a:cubicBezTo>
                <a:lnTo>
                  <a:pt x="207" y="57"/>
                </a:lnTo>
                <a:close/>
                <a:moveTo>
                  <a:pt x="253" y="100"/>
                </a:moveTo>
                <a:cubicBezTo>
                  <a:pt x="247" y="111"/>
                  <a:pt x="241" y="115"/>
                  <a:pt x="233" y="115"/>
                </a:cubicBezTo>
                <a:cubicBezTo>
                  <a:pt x="223" y="115"/>
                  <a:pt x="213" y="106"/>
                  <a:pt x="213" y="86"/>
                </a:cubicBezTo>
                <a:cubicBezTo>
                  <a:pt x="213" y="68"/>
                  <a:pt x="222" y="57"/>
                  <a:pt x="234" y="57"/>
                </a:cubicBezTo>
                <a:cubicBezTo>
                  <a:pt x="251" y="57"/>
                  <a:pt x="252" y="78"/>
                  <a:pt x="253" y="84"/>
                </a:cubicBezTo>
                <a:cubicBezTo>
                  <a:pt x="227" y="84"/>
                  <a:pt x="227" y="84"/>
                  <a:pt x="227" y="84"/>
                </a:cubicBezTo>
                <a:cubicBezTo>
                  <a:pt x="228" y="94"/>
                  <a:pt x="230" y="106"/>
                  <a:pt x="239" y="106"/>
                </a:cubicBezTo>
                <a:cubicBezTo>
                  <a:pt x="245" y="106"/>
                  <a:pt x="249" y="101"/>
                  <a:pt x="251" y="98"/>
                </a:cubicBezTo>
                <a:lnTo>
                  <a:pt x="253" y="100"/>
                </a:lnTo>
                <a:close/>
                <a:moveTo>
                  <a:pt x="240" y="80"/>
                </a:moveTo>
                <a:cubicBezTo>
                  <a:pt x="240" y="76"/>
                  <a:pt x="240" y="70"/>
                  <a:pt x="239" y="66"/>
                </a:cubicBezTo>
                <a:cubicBezTo>
                  <a:pt x="239" y="64"/>
                  <a:pt x="238" y="61"/>
                  <a:pt x="234" y="61"/>
                </a:cubicBezTo>
                <a:cubicBezTo>
                  <a:pt x="230" y="61"/>
                  <a:pt x="227" y="63"/>
                  <a:pt x="227" y="80"/>
                </a:cubicBezTo>
                <a:lnTo>
                  <a:pt x="240" y="80"/>
                </a:lnTo>
                <a:close/>
                <a:moveTo>
                  <a:pt x="281" y="84"/>
                </a:moveTo>
                <a:cubicBezTo>
                  <a:pt x="279" y="85"/>
                  <a:pt x="269" y="88"/>
                  <a:pt x="269" y="98"/>
                </a:cubicBezTo>
                <a:cubicBezTo>
                  <a:pt x="269" y="102"/>
                  <a:pt x="270" y="106"/>
                  <a:pt x="274" y="106"/>
                </a:cubicBezTo>
                <a:cubicBezTo>
                  <a:pt x="277" y="106"/>
                  <a:pt x="280" y="103"/>
                  <a:pt x="281" y="101"/>
                </a:cubicBezTo>
                <a:lnTo>
                  <a:pt x="281" y="84"/>
                </a:lnTo>
                <a:close/>
                <a:moveTo>
                  <a:pt x="301" y="108"/>
                </a:moveTo>
                <a:cubicBezTo>
                  <a:pt x="298" y="112"/>
                  <a:pt x="294" y="115"/>
                  <a:pt x="290" y="115"/>
                </a:cubicBezTo>
                <a:cubicBezTo>
                  <a:pt x="283" y="115"/>
                  <a:pt x="282" y="110"/>
                  <a:pt x="281" y="106"/>
                </a:cubicBezTo>
                <a:cubicBezTo>
                  <a:pt x="275" y="114"/>
                  <a:pt x="268" y="115"/>
                  <a:pt x="265" y="115"/>
                </a:cubicBezTo>
                <a:cubicBezTo>
                  <a:pt x="260" y="115"/>
                  <a:pt x="254" y="111"/>
                  <a:pt x="254" y="102"/>
                </a:cubicBezTo>
                <a:cubicBezTo>
                  <a:pt x="254" y="90"/>
                  <a:pt x="267" y="85"/>
                  <a:pt x="281" y="80"/>
                </a:cubicBezTo>
                <a:cubicBezTo>
                  <a:pt x="281" y="71"/>
                  <a:pt x="281" y="71"/>
                  <a:pt x="281" y="71"/>
                </a:cubicBezTo>
                <a:cubicBezTo>
                  <a:pt x="281" y="65"/>
                  <a:pt x="280" y="61"/>
                  <a:pt x="272" y="61"/>
                </a:cubicBezTo>
                <a:cubicBezTo>
                  <a:pt x="269" y="61"/>
                  <a:pt x="266" y="63"/>
                  <a:pt x="266" y="65"/>
                </a:cubicBezTo>
                <a:cubicBezTo>
                  <a:pt x="266" y="68"/>
                  <a:pt x="269" y="69"/>
                  <a:pt x="269" y="73"/>
                </a:cubicBezTo>
                <a:cubicBezTo>
                  <a:pt x="269" y="75"/>
                  <a:pt x="268" y="80"/>
                  <a:pt x="263" y="80"/>
                </a:cubicBezTo>
                <a:cubicBezTo>
                  <a:pt x="262" y="80"/>
                  <a:pt x="256" y="80"/>
                  <a:pt x="256" y="72"/>
                </a:cubicBezTo>
                <a:cubicBezTo>
                  <a:pt x="256" y="64"/>
                  <a:pt x="262" y="57"/>
                  <a:pt x="275" y="57"/>
                </a:cubicBezTo>
                <a:cubicBezTo>
                  <a:pt x="286" y="57"/>
                  <a:pt x="295" y="62"/>
                  <a:pt x="295" y="73"/>
                </a:cubicBezTo>
                <a:cubicBezTo>
                  <a:pt x="295" y="104"/>
                  <a:pt x="295" y="104"/>
                  <a:pt x="295" y="104"/>
                </a:cubicBezTo>
                <a:cubicBezTo>
                  <a:pt x="295" y="105"/>
                  <a:pt x="295" y="107"/>
                  <a:pt x="297" y="107"/>
                </a:cubicBezTo>
                <a:cubicBezTo>
                  <a:pt x="298" y="107"/>
                  <a:pt x="298" y="107"/>
                  <a:pt x="298" y="107"/>
                </a:cubicBezTo>
                <a:cubicBezTo>
                  <a:pt x="299" y="105"/>
                  <a:pt x="299" y="105"/>
                  <a:pt x="299" y="105"/>
                </a:cubicBezTo>
                <a:lnTo>
                  <a:pt x="301" y="108"/>
                </a:lnTo>
                <a:close/>
                <a:moveTo>
                  <a:pt x="329" y="59"/>
                </a:moveTo>
                <a:cubicBezTo>
                  <a:pt x="320" y="59"/>
                  <a:pt x="320" y="59"/>
                  <a:pt x="320" y="59"/>
                </a:cubicBezTo>
                <a:cubicBezTo>
                  <a:pt x="320" y="39"/>
                  <a:pt x="320" y="39"/>
                  <a:pt x="320" y="39"/>
                </a:cubicBezTo>
                <a:cubicBezTo>
                  <a:pt x="317" y="39"/>
                  <a:pt x="317" y="39"/>
                  <a:pt x="317" y="39"/>
                </a:cubicBezTo>
                <a:cubicBezTo>
                  <a:pt x="310" y="50"/>
                  <a:pt x="306" y="55"/>
                  <a:pt x="301" y="61"/>
                </a:cubicBezTo>
                <a:cubicBezTo>
                  <a:pt x="301" y="64"/>
                  <a:pt x="301" y="64"/>
                  <a:pt x="301" y="64"/>
                </a:cubicBezTo>
                <a:cubicBezTo>
                  <a:pt x="306" y="64"/>
                  <a:pt x="306" y="64"/>
                  <a:pt x="306" y="64"/>
                </a:cubicBezTo>
                <a:cubicBezTo>
                  <a:pt x="306" y="102"/>
                  <a:pt x="306" y="102"/>
                  <a:pt x="306" y="102"/>
                </a:cubicBezTo>
                <a:cubicBezTo>
                  <a:pt x="306" y="104"/>
                  <a:pt x="306" y="114"/>
                  <a:pt x="317" y="114"/>
                </a:cubicBezTo>
                <a:cubicBezTo>
                  <a:pt x="326" y="114"/>
                  <a:pt x="330" y="106"/>
                  <a:pt x="332" y="101"/>
                </a:cubicBezTo>
                <a:cubicBezTo>
                  <a:pt x="329" y="100"/>
                  <a:pt x="329" y="100"/>
                  <a:pt x="329" y="100"/>
                </a:cubicBezTo>
                <a:cubicBezTo>
                  <a:pt x="328" y="102"/>
                  <a:pt x="327" y="106"/>
                  <a:pt x="324" y="106"/>
                </a:cubicBezTo>
                <a:cubicBezTo>
                  <a:pt x="320" y="106"/>
                  <a:pt x="320" y="101"/>
                  <a:pt x="320" y="99"/>
                </a:cubicBezTo>
                <a:cubicBezTo>
                  <a:pt x="320" y="64"/>
                  <a:pt x="320" y="64"/>
                  <a:pt x="320" y="64"/>
                </a:cubicBezTo>
                <a:cubicBezTo>
                  <a:pt x="329" y="64"/>
                  <a:pt x="329" y="64"/>
                  <a:pt x="329" y="64"/>
                </a:cubicBezTo>
                <a:lnTo>
                  <a:pt x="329" y="59"/>
                </a:lnTo>
                <a:close/>
                <a:moveTo>
                  <a:pt x="359" y="59"/>
                </a:moveTo>
                <a:cubicBezTo>
                  <a:pt x="350" y="59"/>
                  <a:pt x="350" y="59"/>
                  <a:pt x="350" y="59"/>
                </a:cubicBezTo>
                <a:cubicBezTo>
                  <a:pt x="350" y="39"/>
                  <a:pt x="350" y="39"/>
                  <a:pt x="350" y="39"/>
                </a:cubicBezTo>
                <a:cubicBezTo>
                  <a:pt x="347" y="39"/>
                  <a:pt x="347" y="39"/>
                  <a:pt x="347" y="39"/>
                </a:cubicBezTo>
                <a:cubicBezTo>
                  <a:pt x="341" y="50"/>
                  <a:pt x="336" y="55"/>
                  <a:pt x="331" y="61"/>
                </a:cubicBezTo>
                <a:cubicBezTo>
                  <a:pt x="331" y="64"/>
                  <a:pt x="331" y="64"/>
                  <a:pt x="331" y="64"/>
                </a:cubicBezTo>
                <a:cubicBezTo>
                  <a:pt x="336" y="64"/>
                  <a:pt x="336" y="64"/>
                  <a:pt x="336" y="64"/>
                </a:cubicBezTo>
                <a:cubicBezTo>
                  <a:pt x="336" y="102"/>
                  <a:pt x="336" y="102"/>
                  <a:pt x="336" y="102"/>
                </a:cubicBezTo>
                <a:cubicBezTo>
                  <a:pt x="336" y="104"/>
                  <a:pt x="336" y="114"/>
                  <a:pt x="347" y="114"/>
                </a:cubicBezTo>
                <a:cubicBezTo>
                  <a:pt x="356" y="114"/>
                  <a:pt x="360" y="106"/>
                  <a:pt x="362" y="101"/>
                </a:cubicBezTo>
                <a:cubicBezTo>
                  <a:pt x="359" y="100"/>
                  <a:pt x="359" y="100"/>
                  <a:pt x="359" y="100"/>
                </a:cubicBezTo>
                <a:cubicBezTo>
                  <a:pt x="358" y="102"/>
                  <a:pt x="357" y="106"/>
                  <a:pt x="354" y="106"/>
                </a:cubicBezTo>
                <a:cubicBezTo>
                  <a:pt x="350" y="106"/>
                  <a:pt x="350" y="101"/>
                  <a:pt x="350" y="99"/>
                </a:cubicBezTo>
                <a:cubicBezTo>
                  <a:pt x="350" y="64"/>
                  <a:pt x="350" y="64"/>
                  <a:pt x="350" y="64"/>
                </a:cubicBezTo>
                <a:cubicBezTo>
                  <a:pt x="359" y="64"/>
                  <a:pt x="359" y="64"/>
                  <a:pt x="359" y="64"/>
                </a:cubicBezTo>
                <a:lnTo>
                  <a:pt x="359" y="59"/>
                </a:lnTo>
                <a:close/>
                <a:moveTo>
                  <a:pt x="384" y="110"/>
                </a:moveTo>
                <a:cubicBezTo>
                  <a:pt x="380" y="110"/>
                  <a:pt x="379" y="106"/>
                  <a:pt x="379" y="103"/>
                </a:cubicBezTo>
                <a:cubicBezTo>
                  <a:pt x="379" y="33"/>
                  <a:pt x="379" y="33"/>
                  <a:pt x="379" y="33"/>
                </a:cubicBezTo>
                <a:cubicBezTo>
                  <a:pt x="360" y="33"/>
                  <a:pt x="360" y="33"/>
                  <a:pt x="360" y="33"/>
                </a:cubicBezTo>
                <a:cubicBezTo>
                  <a:pt x="360" y="36"/>
                  <a:pt x="360" y="36"/>
                  <a:pt x="360" y="36"/>
                </a:cubicBezTo>
                <a:cubicBezTo>
                  <a:pt x="365" y="36"/>
                  <a:pt x="365" y="42"/>
                  <a:pt x="365" y="43"/>
                </a:cubicBezTo>
                <a:cubicBezTo>
                  <a:pt x="365" y="103"/>
                  <a:pt x="365" y="103"/>
                  <a:pt x="365" y="103"/>
                </a:cubicBezTo>
                <a:cubicBezTo>
                  <a:pt x="365" y="106"/>
                  <a:pt x="364" y="110"/>
                  <a:pt x="360" y="110"/>
                </a:cubicBezTo>
                <a:cubicBezTo>
                  <a:pt x="360" y="113"/>
                  <a:pt x="360" y="113"/>
                  <a:pt x="360" y="113"/>
                </a:cubicBezTo>
                <a:cubicBezTo>
                  <a:pt x="384" y="113"/>
                  <a:pt x="384" y="113"/>
                  <a:pt x="384" y="113"/>
                </a:cubicBezTo>
                <a:lnTo>
                  <a:pt x="384" y="110"/>
                </a:lnTo>
                <a:close/>
                <a:moveTo>
                  <a:pt x="426" y="100"/>
                </a:moveTo>
                <a:cubicBezTo>
                  <a:pt x="420" y="111"/>
                  <a:pt x="414" y="115"/>
                  <a:pt x="406" y="115"/>
                </a:cubicBezTo>
                <a:cubicBezTo>
                  <a:pt x="396" y="115"/>
                  <a:pt x="386" y="106"/>
                  <a:pt x="386" y="86"/>
                </a:cubicBezTo>
                <a:cubicBezTo>
                  <a:pt x="386" y="68"/>
                  <a:pt x="395" y="57"/>
                  <a:pt x="407" y="57"/>
                </a:cubicBezTo>
                <a:cubicBezTo>
                  <a:pt x="424" y="57"/>
                  <a:pt x="425" y="78"/>
                  <a:pt x="426" y="84"/>
                </a:cubicBezTo>
                <a:cubicBezTo>
                  <a:pt x="400" y="84"/>
                  <a:pt x="400" y="84"/>
                  <a:pt x="400" y="84"/>
                </a:cubicBezTo>
                <a:cubicBezTo>
                  <a:pt x="401" y="94"/>
                  <a:pt x="403" y="106"/>
                  <a:pt x="412" y="106"/>
                </a:cubicBezTo>
                <a:cubicBezTo>
                  <a:pt x="418" y="106"/>
                  <a:pt x="422" y="101"/>
                  <a:pt x="424" y="98"/>
                </a:cubicBezTo>
                <a:lnTo>
                  <a:pt x="426" y="100"/>
                </a:lnTo>
                <a:close/>
                <a:moveTo>
                  <a:pt x="413" y="80"/>
                </a:moveTo>
                <a:cubicBezTo>
                  <a:pt x="413" y="76"/>
                  <a:pt x="413" y="70"/>
                  <a:pt x="412" y="66"/>
                </a:cubicBezTo>
                <a:cubicBezTo>
                  <a:pt x="412" y="64"/>
                  <a:pt x="410" y="61"/>
                  <a:pt x="407" y="61"/>
                </a:cubicBezTo>
                <a:cubicBezTo>
                  <a:pt x="403" y="61"/>
                  <a:pt x="400" y="63"/>
                  <a:pt x="400" y="80"/>
                </a:cubicBezTo>
                <a:lnTo>
                  <a:pt x="413" y="80"/>
                </a:lnTo>
                <a:close/>
                <a:moveTo>
                  <a:pt x="512" y="95"/>
                </a:moveTo>
                <a:cubicBezTo>
                  <a:pt x="504" y="106"/>
                  <a:pt x="496" y="110"/>
                  <a:pt x="489" y="110"/>
                </a:cubicBezTo>
                <a:cubicBezTo>
                  <a:pt x="485" y="110"/>
                  <a:pt x="478" y="108"/>
                  <a:pt x="473" y="99"/>
                </a:cubicBezTo>
                <a:cubicBezTo>
                  <a:pt x="470" y="92"/>
                  <a:pt x="469" y="80"/>
                  <a:pt x="469" y="73"/>
                </a:cubicBezTo>
                <a:cubicBezTo>
                  <a:pt x="469" y="53"/>
                  <a:pt x="473" y="35"/>
                  <a:pt x="488" y="35"/>
                </a:cubicBezTo>
                <a:cubicBezTo>
                  <a:pt x="499" y="35"/>
                  <a:pt x="507" y="49"/>
                  <a:pt x="511" y="59"/>
                </a:cubicBezTo>
                <a:cubicBezTo>
                  <a:pt x="513" y="59"/>
                  <a:pt x="513" y="59"/>
                  <a:pt x="513" y="59"/>
                </a:cubicBezTo>
                <a:cubicBezTo>
                  <a:pt x="513" y="32"/>
                  <a:pt x="513" y="32"/>
                  <a:pt x="513" y="32"/>
                </a:cubicBezTo>
                <a:cubicBezTo>
                  <a:pt x="511" y="32"/>
                  <a:pt x="511" y="32"/>
                  <a:pt x="511" y="32"/>
                </a:cubicBezTo>
                <a:cubicBezTo>
                  <a:pt x="510" y="35"/>
                  <a:pt x="509" y="37"/>
                  <a:pt x="506" y="37"/>
                </a:cubicBezTo>
                <a:cubicBezTo>
                  <a:pt x="504" y="37"/>
                  <a:pt x="496" y="31"/>
                  <a:pt x="487" y="31"/>
                </a:cubicBezTo>
                <a:cubicBezTo>
                  <a:pt x="466" y="31"/>
                  <a:pt x="451" y="50"/>
                  <a:pt x="451" y="74"/>
                </a:cubicBezTo>
                <a:cubicBezTo>
                  <a:pt x="451" y="96"/>
                  <a:pt x="464" y="115"/>
                  <a:pt x="487" y="115"/>
                </a:cubicBezTo>
                <a:cubicBezTo>
                  <a:pt x="500" y="115"/>
                  <a:pt x="508" y="108"/>
                  <a:pt x="515" y="98"/>
                </a:cubicBezTo>
                <a:lnTo>
                  <a:pt x="512" y="95"/>
                </a:lnTo>
                <a:close/>
                <a:moveTo>
                  <a:pt x="522" y="41"/>
                </a:moveTo>
                <a:cubicBezTo>
                  <a:pt x="522" y="36"/>
                  <a:pt x="525" y="31"/>
                  <a:pt x="529" y="31"/>
                </a:cubicBezTo>
                <a:cubicBezTo>
                  <a:pt x="534" y="31"/>
                  <a:pt x="537" y="36"/>
                  <a:pt x="537" y="41"/>
                </a:cubicBezTo>
                <a:cubicBezTo>
                  <a:pt x="537" y="46"/>
                  <a:pt x="534" y="50"/>
                  <a:pt x="529" y="50"/>
                </a:cubicBezTo>
                <a:cubicBezTo>
                  <a:pt x="525" y="50"/>
                  <a:pt x="522" y="46"/>
                  <a:pt x="522" y="41"/>
                </a:cubicBezTo>
                <a:moveTo>
                  <a:pt x="541" y="113"/>
                </a:moveTo>
                <a:cubicBezTo>
                  <a:pt x="517" y="113"/>
                  <a:pt x="517" y="113"/>
                  <a:pt x="517" y="113"/>
                </a:cubicBezTo>
                <a:cubicBezTo>
                  <a:pt x="517" y="110"/>
                  <a:pt x="517" y="110"/>
                  <a:pt x="517" y="110"/>
                </a:cubicBezTo>
                <a:cubicBezTo>
                  <a:pt x="521" y="109"/>
                  <a:pt x="522" y="109"/>
                  <a:pt x="522" y="103"/>
                </a:cubicBezTo>
                <a:cubicBezTo>
                  <a:pt x="522" y="68"/>
                  <a:pt x="522" y="68"/>
                  <a:pt x="522" y="68"/>
                </a:cubicBezTo>
                <a:cubicBezTo>
                  <a:pt x="522" y="63"/>
                  <a:pt x="521" y="62"/>
                  <a:pt x="517" y="61"/>
                </a:cubicBezTo>
                <a:cubicBezTo>
                  <a:pt x="517" y="59"/>
                  <a:pt x="517" y="59"/>
                  <a:pt x="517" y="59"/>
                </a:cubicBezTo>
                <a:cubicBezTo>
                  <a:pt x="536" y="59"/>
                  <a:pt x="536" y="59"/>
                  <a:pt x="536" y="59"/>
                </a:cubicBezTo>
                <a:cubicBezTo>
                  <a:pt x="536" y="103"/>
                  <a:pt x="536" y="103"/>
                  <a:pt x="536" y="103"/>
                </a:cubicBezTo>
                <a:cubicBezTo>
                  <a:pt x="536" y="107"/>
                  <a:pt x="537" y="110"/>
                  <a:pt x="541" y="110"/>
                </a:cubicBezTo>
                <a:lnTo>
                  <a:pt x="541" y="113"/>
                </a:lnTo>
                <a:close/>
                <a:moveTo>
                  <a:pt x="571" y="59"/>
                </a:moveTo>
                <a:cubicBezTo>
                  <a:pt x="561" y="59"/>
                  <a:pt x="561" y="59"/>
                  <a:pt x="561" y="59"/>
                </a:cubicBezTo>
                <a:cubicBezTo>
                  <a:pt x="561" y="39"/>
                  <a:pt x="561" y="39"/>
                  <a:pt x="561" y="39"/>
                </a:cubicBezTo>
                <a:cubicBezTo>
                  <a:pt x="559" y="39"/>
                  <a:pt x="559" y="39"/>
                  <a:pt x="559" y="39"/>
                </a:cubicBezTo>
                <a:cubicBezTo>
                  <a:pt x="552" y="50"/>
                  <a:pt x="547" y="55"/>
                  <a:pt x="542" y="61"/>
                </a:cubicBezTo>
                <a:cubicBezTo>
                  <a:pt x="542" y="64"/>
                  <a:pt x="542" y="64"/>
                  <a:pt x="542" y="64"/>
                </a:cubicBezTo>
                <a:cubicBezTo>
                  <a:pt x="547" y="64"/>
                  <a:pt x="547" y="64"/>
                  <a:pt x="547" y="64"/>
                </a:cubicBezTo>
                <a:cubicBezTo>
                  <a:pt x="547" y="102"/>
                  <a:pt x="547" y="102"/>
                  <a:pt x="547" y="102"/>
                </a:cubicBezTo>
                <a:cubicBezTo>
                  <a:pt x="547" y="104"/>
                  <a:pt x="548" y="114"/>
                  <a:pt x="559" y="114"/>
                </a:cubicBezTo>
                <a:cubicBezTo>
                  <a:pt x="568" y="114"/>
                  <a:pt x="571" y="106"/>
                  <a:pt x="573" y="101"/>
                </a:cubicBezTo>
                <a:cubicBezTo>
                  <a:pt x="571" y="100"/>
                  <a:pt x="571" y="100"/>
                  <a:pt x="571" y="100"/>
                </a:cubicBezTo>
                <a:cubicBezTo>
                  <a:pt x="570" y="102"/>
                  <a:pt x="568" y="106"/>
                  <a:pt x="565" y="106"/>
                </a:cubicBezTo>
                <a:cubicBezTo>
                  <a:pt x="561" y="106"/>
                  <a:pt x="561" y="101"/>
                  <a:pt x="561" y="99"/>
                </a:cubicBezTo>
                <a:cubicBezTo>
                  <a:pt x="561" y="64"/>
                  <a:pt x="561" y="64"/>
                  <a:pt x="561" y="64"/>
                </a:cubicBezTo>
                <a:cubicBezTo>
                  <a:pt x="571" y="64"/>
                  <a:pt x="571" y="64"/>
                  <a:pt x="571" y="64"/>
                </a:cubicBezTo>
                <a:lnTo>
                  <a:pt x="571" y="59"/>
                </a:lnTo>
                <a:close/>
                <a:moveTo>
                  <a:pt x="618" y="59"/>
                </a:moveTo>
                <a:cubicBezTo>
                  <a:pt x="603" y="59"/>
                  <a:pt x="603" y="59"/>
                  <a:pt x="603" y="59"/>
                </a:cubicBezTo>
                <a:cubicBezTo>
                  <a:pt x="603" y="61"/>
                  <a:pt x="603" y="61"/>
                  <a:pt x="603" y="61"/>
                </a:cubicBezTo>
                <a:cubicBezTo>
                  <a:pt x="606" y="61"/>
                  <a:pt x="609" y="61"/>
                  <a:pt x="609" y="65"/>
                </a:cubicBezTo>
                <a:cubicBezTo>
                  <a:pt x="609" y="67"/>
                  <a:pt x="608" y="69"/>
                  <a:pt x="608" y="71"/>
                </a:cubicBezTo>
                <a:cubicBezTo>
                  <a:pt x="601" y="93"/>
                  <a:pt x="601" y="93"/>
                  <a:pt x="601" y="93"/>
                </a:cubicBezTo>
                <a:cubicBezTo>
                  <a:pt x="594" y="71"/>
                  <a:pt x="594" y="71"/>
                  <a:pt x="594" y="71"/>
                </a:cubicBezTo>
                <a:cubicBezTo>
                  <a:pt x="593" y="69"/>
                  <a:pt x="592" y="66"/>
                  <a:pt x="592" y="65"/>
                </a:cubicBezTo>
                <a:cubicBezTo>
                  <a:pt x="592" y="62"/>
                  <a:pt x="594" y="62"/>
                  <a:pt x="597" y="61"/>
                </a:cubicBezTo>
                <a:cubicBezTo>
                  <a:pt x="597" y="59"/>
                  <a:pt x="597" y="59"/>
                  <a:pt x="597" y="59"/>
                </a:cubicBezTo>
                <a:cubicBezTo>
                  <a:pt x="572" y="59"/>
                  <a:pt x="572" y="59"/>
                  <a:pt x="572" y="59"/>
                </a:cubicBezTo>
                <a:cubicBezTo>
                  <a:pt x="572" y="61"/>
                  <a:pt x="572" y="61"/>
                  <a:pt x="572" y="61"/>
                </a:cubicBezTo>
                <a:cubicBezTo>
                  <a:pt x="574" y="62"/>
                  <a:pt x="575" y="62"/>
                  <a:pt x="576" y="65"/>
                </a:cubicBezTo>
                <a:cubicBezTo>
                  <a:pt x="577" y="66"/>
                  <a:pt x="580" y="73"/>
                  <a:pt x="582" y="80"/>
                </a:cubicBezTo>
                <a:cubicBezTo>
                  <a:pt x="594" y="115"/>
                  <a:pt x="594" y="115"/>
                  <a:pt x="594" y="115"/>
                </a:cubicBezTo>
                <a:cubicBezTo>
                  <a:pt x="592" y="121"/>
                  <a:pt x="592" y="121"/>
                  <a:pt x="592" y="121"/>
                </a:cubicBezTo>
                <a:cubicBezTo>
                  <a:pt x="591" y="123"/>
                  <a:pt x="589" y="130"/>
                  <a:pt x="585" y="130"/>
                </a:cubicBezTo>
                <a:cubicBezTo>
                  <a:pt x="584" y="130"/>
                  <a:pt x="584" y="129"/>
                  <a:pt x="584" y="128"/>
                </a:cubicBezTo>
                <a:cubicBezTo>
                  <a:pt x="584" y="128"/>
                  <a:pt x="584" y="127"/>
                  <a:pt x="584" y="126"/>
                </a:cubicBezTo>
                <a:cubicBezTo>
                  <a:pt x="584" y="124"/>
                  <a:pt x="583" y="120"/>
                  <a:pt x="578" y="120"/>
                </a:cubicBezTo>
                <a:cubicBezTo>
                  <a:pt x="572" y="120"/>
                  <a:pt x="572" y="126"/>
                  <a:pt x="572" y="128"/>
                </a:cubicBezTo>
                <a:cubicBezTo>
                  <a:pt x="572" y="132"/>
                  <a:pt x="574" y="137"/>
                  <a:pt x="581" y="137"/>
                </a:cubicBezTo>
                <a:cubicBezTo>
                  <a:pt x="590" y="137"/>
                  <a:pt x="593" y="130"/>
                  <a:pt x="598" y="115"/>
                </a:cubicBezTo>
                <a:cubicBezTo>
                  <a:pt x="612" y="68"/>
                  <a:pt x="612" y="68"/>
                  <a:pt x="612" y="68"/>
                </a:cubicBezTo>
                <a:cubicBezTo>
                  <a:pt x="614" y="62"/>
                  <a:pt x="616" y="62"/>
                  <a:pt x="618" y="61"/>
                </a:cubicBezTo>
                <a:lnTo>
                  <a:pt x="618" y="59"/>
                </a:lnTo>
                <a:close/>
                <a:moveTo>
                  <a:pt x="695" y="86"/>
                </a:moveTo>
                <a:cubicBezTo>
                  <a:pt x="692" y="86"/>
                  <a:pt x="692" y="86"/>
                  <a:pt x="692" y="86"/>
                </a:cubicBezTo>
                <a:cubicBezTo>
                  <a:pt x="687" y="100"/>
                  <a:pt x="682" y="109"/>
                  <a:pt x="666" y="109"/>
                </a:cubicBezTo>
                <a:cubicBezTo>
                  <a:pt x="660" y="109"/>
                  <a:pt x="658" y="108"/>
                  <a:pt x="658" y="103"/>
                </a:cubicBezTo>
                <a:cubicBezTo>
                  <a:pt x="658" y="47"/>
                  <a:pt x="658" y="47"/>
                  <a:pt x="658" y="47"/>
                </a:cubicBezTo>
                <a:cubicBezTo>
                  <a:pt x="658" y="37"/>
                  <a:pt x="661" y="36"/>
                  <a:pt x="668" y="36"/>
                </a:cubicBezTo>
                <a:cubicBezTo>
                  <a:pt x="668" y="33"/>
                  <a:pt x="668" y="33"/>
                  <a:pt x="668" y="33"/>
                </a:cubicBezTo>
                <a:cubicBezTo>
                  <a:pt x="633" y="33"/>
                  <a:pt x="633" y="33"/>
                  <a:pt x="633" y="33"/>
                </a:cubicBezTo>
                <a:cubicBezTo>
                  <a:pt x="633" y="36"/>
                  <a:pt x="633" y="36"/>
                  <a:pt x="633" y="36"/>
                </a:cubicBezTo>
                <a:cubicBezTo>
                  <a:pt x="637" y="36"/>
                  <a:pt x="641" y="37"/>
                  <a:pt x="641" y="44"/>
                </a:cubicBezTo>
                <a:cubicBezTo>
                  <a:pt x="641" y="102"/>
                  <a:pt x="641" y="102"/>
                  <a:pt x="641" y="102"/>
                </a:cubicBezTo>
                <a:cubicBezTo>
                  <a:pt x="641" y="109"/>
                  <a:pt x="638" y="109"/>
                  <a:pt x="633" y="110"/>
                </a:cubicBezTo>
                <a:cubicBezTo>
                  <a:pt x="633" y="113"/>
                  <a:pt x="633" y="113"/>
                  <a:pt x="633" y="113"/>
                </a:cubicBezTo>
                <a:cubicBezTo>
                  <a:pt x="691" y="113"/>
                  <a:pt x="691" y="113"/>
                  <a:pt x="691" y="113"/>
                </a:cubicBezTo>
                <a:lnTo>
                  <a:pt x="695" y="86"/>
                </a:lnTo>
                <a:close/>
                <a:moveTo>
                  <a:pt x="700" y="41"/>
                </a:moveTo>
                <a:cubicBezTo>
                  <a:pt x="700" y="36"/>
                  <a:pt x="704" y="31"/>
                  <a:pt x="708" y="31"/>
                </a:cubicBezTo>
                <a:cubicBezTo>
                  <a:pt x="713" y="31"/>
                  <a:pt x="716" y="36"/>
                  <a:pt x="716" y="41"/>
                </a:cubicBezTo>
                <a:cubicBezTo>
                  <a:pt x="716" y="46"/>
                  <a:pt x="713" y="50"/>
                  <a:pt x="708" y="50"/>
                </a:cubicBezTo>
                <a:cubicBezTo>
                  <a:pt x="704" y="50"/>
                  <a:pt x="700" y="46"/>
                  <a:pt x="700" y="41"/>
                </a:cubicBezTo>
                <a:moveTo>
                  <a:pt x="720" y="113"/>
                </a:moveTo>
                <a:cubicBezTo>
                  <a:pt x="696" y="113"/>
                  <a:pt x="696" y="113"/>
                  <a:pt x="696" y="113"/>
                </a:cubicBezTo>
                <a:cubicBezTo>
                  <a:pt x="696" y="110"/>
                  <a:pt x="696" y="110"/>
                  <a:pt x="696" y="110"/>
                </a:cubicBezTo>
                <a:cubicBezTo>
                  <a:pt x="700" y="109"/>
                  <a:pt x="701" y="109"/>
                  <a:pt x="701" y="103"/>
                </a:cubicBezTo>
                <a:cubicBezTo>
                  <a:pt x="701" y="68"/>
                  <a:pt x="701" y="68"/>
                  <a:pt x="701" y="68"/>
                </a:cubicBezTo>
                <a:cubicBezTo>
                  <a:pt x="701" y="63"/>
                  <a:pt x="700" y="62"/>
                  <a:pt x="696" y="61"/>
                </a:cubicBezTo>
                <a:cubicBezTo>
                  <a:pt x="696" y="59"/>
                  <a:pt x="696" y="59"/>
                  <a:pt x="696" y="59"/>
                </a:cubicBezTo>
                <a:cubicBezTo>
                  <a:pt x="715" y="59"/>
                  <a:pt x="715" y="59"/>
                  <a:pt x="715" y="59"/>
                </a:cubicBezTo>
                <a:cubicBezTo>
                  <a:pt x="715" y="103"/>
                  <a:pt x="715" y="103"/>
                  <a:pt x="715" y="103"/>
                </a:cubicBezTo>
                <a:cubicBezTo>
                  <a:pt x="715" y="107"/>
                  <a:pt x="716" y="110"/>
                  <a:pt x="720" y="110"/>
                </a:cubicBezTo>
                <a:lnTo>
                  <a:pt x="720" y="113"/>
                </a:lnTo>
                <a:close/>
                <a:moveTo>
                  <a:pt x="736" y="76"/>
                </a:moveTo>
                <a:cubicBezTo>
                  <a:pt x="736" y="84"/>
                  <a:pt x="737" y="91"/>
                  <a:pt x="743" y="91"/>
                </a:cubicBezTo>
                <a:cubicBezTo>
                  <a:pt x="749" y="91"/>
                  <a:pt x="750" y="83"/>
                  <a:pt x="750" y="76"/>
                </a:cubicBezTo>
                <a:cubicBezTo>
                  <a:pt x="750" y="71"/>
                  <a:pt x="750" y="61"/>
                  <a:pt x="743" y="61"/>
                </a:cubicBezTo>
                <a:cubicBezTo>
                  <a:pt x="737" y="61"/>
                  <a:pt x="736" y="69"/>
                  <a:pt x="736" y="76"/>
                </a:cubicBezTo>
                <a:moveTo>
                  <a:pt x="734" y="119"/>
                </a:moveTo>
                <a:cubicBezTo>
                  <a:pt x="732" y="122"/>
                  <a:pt x="731" y="123"/>
                  <a:pt x="731" y="126"/>
                </a:cubicBezTo>
                <a:cubicBezTo>
                  <a:pt x="731" y="133"/>
                  <a:pt x="741" y="134"/>
                  <a:pt x="743" y="134"/>
                </a:cubicBezTo>
                <a:cubicBezTo>
                  <a:pt x="747" y="134"/>
                  <a:pt x="760" y="134"/>
                  <a:pt x="760" y="125"/>
                </a:cubicBezTo>
                <a:cubicBezTo>
                  <a:pt x="760" y="121"/>
                  <a:pt x="757" y="119"/>
                  <a:pt x="751" y="119"/>
                </a:cubicBezTo>
                <a:lnTo>
                  <a:pt x="734" y="119"/>
                </a:lnTo>
                <a:close/>
                <a:moveTo>
                  <a:pt x="759" y="66"/>
                </a:moveTo>
                <a:cubicBezTo>
                  <a:pt x="760" y="67"/>
                  <a:pt x="763" y="71"/>
                  <a:pt x="763" y="78"/>
                </a:cubicBezTo>
                <a:cubicBezTo>
                  <a:pt x="763" y="85"/>
                  <a:pt x="760" y="91"/>
                  <a:pt x="753" y="94"/>
                </a:cubicBezTo>
                <a:cubicBezTo>
                  <a:pt x="750" y="95"/>
                  <a:pt x="750" y="95"/>
                  <a:pt x="740" y="95"/>
                </a:cubicBezTo>
                <a:cubicBezTo>
                  <a:pt x="738" y="95"/>
                  <a:pt x="734" y="97"/>
                  <a:pt x="734" y="101"/>
                </a:cubicBezTo>
                <a:cubicBezTo>
                  <a:pt x="734" y="105"/>
                  <a:pt x="737" y="105"/>
                  <a:pt x="744" y="105"/>
                </a:cubicBezTo>
                <a:cubicBezTo>
                  <a:pt x="751" y="105"/>
                  <a:pt x="751" y="105"/>
                  <a:pt x="751" y="105"/>
                </a:cubicBezTo>
                <a:cubicBezTo>
                  <a:pt x="756" y="105"/>
                  <a:pt x="767" y="106"/>
                  <a:pt x="767" y="119"/>
                </a:cubicBezTo>
                <a:cubicBezTo>
                  <a:pt x="767" y="134"/>
                  <a:pt x="754" y="137"/>
                  <a:pt x="742" y="137"/>
                </a:cubicBezTo>
                <a:cubicBezTo>
                  <a:pt x="729" y="137"/>
                  <a:pt x="722" y="133"/>
                  <a:pt x="722" y="127"/>
                </a:cubicBezTo>
                <a:cubicBezTo>
                  <a:pt x="722" y="122"/>
                  <a:pt x="725" y="118"/>
                  <a:pt x="731" y="118"/>
                </a:cubicBezTo>
                <a:cubicBezTo>
                  <a:pt x="731" y="117"/>
                  <a:pt x="731" y="117"/>
                  <a:pt x="731" y="117"/>
                </a:cubicBezTo>
                <a:cubicBezTo>
                  <a:pt x="726" y="116"/>
                  <a:pt x="723" y="114"/>
                  <a:pt x="723" y="108"/>
                </a:cubicBezTo>
                <a:cubicBezTo>
                  <a:pt x="723" y="100"/>
                  <a:pt x="731" y="96"/>
                  <a:pt x="735" y="94"/>
                </a:cubicBezTo>
                <a:cubicBezTo>
                  <a:pt x="735" y="94"/>
                  <a:pt x="735" y="94"/>
                  <a:pt x="735" y="94"/>
                </a:cubicBezTo>
                <a:cubicBezTo>
                  <a:pt x="728" y="91"/>
                  <a:pt x="723" y="84"/>
                  <a:pt x="723" y="76"/>
                </a:cubicBezTo>
                <a:cubicBezTo>
                  <a:pt x="723" y="66"/>
                  <a:pt x="730" y="57"/>
                  <a:pt x="743" y="57"/>
                </a:cubicBezTo>
                <a:cubicBezTo>
                  <a:pt x="747" y="57"/>
                  <a:pt x="750" y="58"/>
                  <a:pt x="754" y="60"/>
                </a:cubicBezTo>
                <a:cubicBezTo>
                  <a:pt x="767" y="60"/>
                  <a:pt x="767" y="60"/>
                  <a:pt x="767" y="60"/>
                </a:cubicBezTo>
                <a:cubicBezTo>
                  <a:pt x="767" y="66"/>
                  <a:pt x="767" y="66"/>
                  <a:pt x="767" y="66"/>
                </a:cubicBezTo>
                <a:lnTo>
                  <a:pt x="759" y="66"/>
                </a:lnTo>
                <a:close/>
                <a:moveTo>
                  <a:pt x="819" y="110"/>
                </a:moveTo>
                <a:cubicBezTo>
                  <a:pt x="815" y="110"/>
                  <a:pt x="815" y="105"/>
                  <a:pt x="815" y="103"/>
                </a:cubicBezTo>
                <a:cubicBezTo>
                  <a:pt x="815" y="74"/>
                  <a:pt x="815" y="74"/>
                  <a:pt x="815" y="74"/>
                </a:cubicBezTo>
                <a:cubicBezTo>
                  <a:pt x="815" y="61"/>
                  <a:pt x="807" y="57"/>
                  <a:pt x="801" y="57"/>
                </a:cubicBezTo>
                <a:cubicBezTo>
                  <a:pt x="796" y="57"/>
                  <a:pt x="792" y="60"/>
                  <a:pt x="787" y="66"/>
                </a:cubicBezTo>
                <a:cubicBezTo>
                  <a:pt x="787" y="33"/>
                  <a:pt x="787" y="33"/>
                  <a:pt x="787" y="33"/>
                </a:cubicBezTo>
                <a:cubicBezTo>
                  <a:pt x="767" y="33"/>
                  <a:pt x="767" y="33"/>
                  <a:pt x="767" y="33"/>
                </a:cubicBezTo>
                <a:cubicBezTo>
                  <a:pt x="767" y="36"/>
                  <a:pt x="767" y="36"/>
                  <a:pt x="767" y="36"/>
                </a:cubicBezTo>
                <a:cubicBezTo>
                  <a:pt x="771" y="37"/>
                  <a:pt x="773" y="37"/>
                  <a:pt x="773" y="43"/>
                </a:cubicBezTo>
                <a:cubicBezTo>
                  <a:pt x="773" y="103"/>
                  <a:pt x="773" y="103"/>
                  <a:pt x="773" y="103"/>
                </a:cubicBezTo>
                <a:cubicBezTo>
                  <a:pt x="773" y="109"/>
                  <a:pt x="771" y="109"/>
                  <a:pt x="767" y="110"/>
                </a:cubicBezTo>
                <a:cubicBezTo>
                  <a:pt x="767" y="113"/>
                  <a:pt x="767" y="113"/>
                  <a:pt x="767" y="113"/>
                </a:cubicBezTo>
                <a:cubicBezTo>
                  <a:pt x="792" y="113"/>
                  <a:pt x="792" y="113"/>
                  <a:pt x="792" y="113"/>
                </a:cubicBezTo>
                <a:cubicBezTo>
                  <a:pt x="792" y="110"/>
                  <a:pt x="792" y="110"/>
                  <a:pt x="792" y="110"/>
                </a:cubicBezTo>
                <a:cubicBezTo>
                  <a:pt x="787" y="110"/>
                  <a:pt x="787" y="106"/>
                  <a:pt x="787" y="103"/>
                </a:cubicBezTo>
                <a:cubicBezTo>
                  <a:pt x="787" y="72"/>
                  <a:pt x="787" y="72"/>
                  <a:pt x="787" y="72"/>
                </a:cubicBezTo>
                <a:cubicBezTo>
                  <a:pt x="787" y="71"/>
                  <a:pt x="791" y="65"/>
                  <a:pt x="795" y="65"/>
                </a:cubicBezTo>
                <a:cubicBezTo>
                  <a:pt x="800" y="65"/>
                  <a:pt x="801" y="72"/>
                  <a:pt x="801" y="75"/>
                </a:cubicBezTo>
                <a:cubicBezTo>
                  <a:pt x="801" y="103"/>
                  <a:pt x="801" y="103"/>
                  <a:pt x="801" y="103"/>
                </a:cubicBezTo>
                <a:cubicBezTo>
                  <a:pt x="801" y="108"/>
                  <a:pt x="799" y="110"/>
                  <a:pt x="796" y="110"/>
                </a:cubicBezTo>
                <a:cubicBezTo>
                  <a:pt x="796" y="113"/>
                  <a:pt x="796" y="113"/>
                  <a:pt x="796" y="113"/>
                </a:cubicBezTo>
                <a:cubicBezTo>
                  <a:pt x="819" y="113"/>
                  <a:pt x="819" y="113"/>
                  <a:pt x="819" y="113"/>
                </a:cubicBezTo>
                <a:lnTo>
                  <a:pt x="819" y="110"/>
                </a:lnTo>
                <a:close/>
                <a:moveTo>
                  <a:pt x="849" y="59"/>
                </a:moveTo>
                <a:cubicBezTo>
                  <a:pt x="840" y="59"/>
                  <a:pt x="840" y="59"/>
                  <a:pt x="840" y="59"/>
                </a:cubicBezTo>
                <a:cubicBezTo>
                  <a:pt x="840" y="39"/>
                  <a:pt x="840" y="39"/>
                  <a:pt x="840" y="39"/>
                </a:cubicBezTo>
                <a:cubicBezTo>
                  <a:pt x="837" y="39"/>
                  <a:pt x="837" y="39"/>
                  <a:pt x="837" y="39"/>
                </a:cubicBezTo>
                <a:cubicBezTo>
                  <a:pt x="830" y="50"/>
                  <a:pt x="826" y="55"/>
                  <a:pt x="820" y="61"/>
                </a:cubicBezTo>
                <a:cubicBezTo>
                  <a:pt x="820" y="64"/>
                  <a:pt x="820" y="64"/>
                  <a:pt x="820" y="64"/>
                </a:cubicBezTo>
                <a:cubicBezTo>
                  <a:pt x="826" y="64"/>
                  <a:pt x="826" y="64"/>
                  <a:pt x="826" y="64"/>
                </a:cubicBezTo>
                <a:cubicBezTo>
                  <a:pt x="826" y="102"/>
                  <a:pt x="826" y="102"/>
                  <a:pt x="826" y="102"/>
                </a:cubicBezTo>
                <a:cubicBezTo>
                  <a:pt x="826" y="104"/>
                  <a:pt x="826" y="114"/>
                  <a:pt x="837" y="114"/>
                </a:cubicBezTo>
                <a:cubicBezTo>
                  <a:pt x="846" y="114"/>
                  <a:pt x="850" y="106"/>
                  <a:pt x="852" y="101"/>
                </a:cubicBezTo>
                <a:cubicBezTo>
                  <a:pt x="849" y="100"/>
                  <a:pt x="849" y="100"/>
                  <a:pt x="849" y="100"/>
                </a:cubicBezTo>
                <a:cubicBezTo>
                  <a:pt x="848" y="102"/>
                  <a:pt x="846" y="106"/>
                  <a:pt x="843" y="106"/>
                </a:cubicBezTo>
                <a:cubicBezTo>
                  <a:pt x="839" y="106"/>
                  <a:pt x="840" y="101"/>
                  <a:pt x="840" y="99"/>
                </a:cubicBezTo>
                <a:cubicBezTo>
                  <a:pt x="840" y="64"/>
                  <a:pt x="840" y="64"/>
                  <a:pt x="840" y="64"/>
                </a:cubicBezTo>
                <a:cubicBezTo>
                  <a:pt x="849" y="64"/>
                  <a:pt x="849" y="64"/>
                  <a:pt x="849" y="64"/>
                </a:cubicBezTo>
                <a:lnTo>
                  <a:pt x="849" y="5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pic>
        <p:nvPicPr>
          <p:cNvPr id="15" name="Picture 2"/>
          <p:cNvPicPr>
            <a:picLocks noChangeAspect="1" noChangeArrowheads="1"/>
          </p:cNvPicPr>
          <p:nvPr/>
        </p:nvPicPr>
        <p:blipFill>
          <a:blip r:embed="rId3" cstate="screen">
            <a:extLst>
              <a:ext uri="{28A0092B-C50C-407E-A947-70E740481C1C}">
                <a14:useLocalDpi xmlns:a14="http://schemas.microsoft.com/office/drawing/2010/main"/>
              </a:ext>
            </a:extLst>
          </a:blip>
          <a:stretch>
            <a:fillRect/>
          </a:stretch>
        </p:blipFill>
        <p:spPr bwMode="auto">
          <a:xfrm>
            <a:off x="548481" y="1220511"/>
            <a:ext cx="8047037" cy="83822"/>
          </a:xfrm>
          <a:prstGeom prst="rect">
            <a:avLst/>
          </a:prstGeom>
          <a:noFill/>
          <a:extLst>
            <a:ext uri="{909E8E84-426E-40DD-AFC4-6F175D3DCCD1}">
              <a14:hiddenFill xmlns:a14="http://schemas.microsoft.com/office/drawing/2010/main">
                <a:solidFill>
                  <a:srgbClr val="FFFFFF"/>
                </a:solidFill>
              </a14:hiddenFill>
            </a:ext>
          </a:extLst>
        </p:spPr>
      </p:pic>
      <p:sp>
        <p:nvSpPr>
          <p:cNvPr id="16" name="TextBox 8"/>
          <p:cNvSpPr txBox="1"/>
          <p:nvPr/>
        </p:nvSpPr>
        <p:spPr>
          <a:xfrm>
            <a:off x="8582156" y="6498937"/>
            <a:ext cx="458126" cy="153888"/>
          </a:xfrm>
          <a:prstGeom prst="rect">
            <a:avLst/>
          </a:prstGeom>
          <a:noFill/>
        </p:spPr>
        <p:txBody>
          <a:bodyPr wrap="square" lIns="0" tIns="0" rIns="0" bIns="0"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000" cap="all" baseline="0" dirty="0">
                <a:solidFill>
                  <a:schemeClr val="bg1"/>
                </a:solidFill>
              </a:rPr>
              <a:t>|  </a:t>
            </a:r>
            <a:fld id="{903C4FE9-EF79-4163-94C6-3418A1C4EFAB}" type="slidenum">
              <a:rPr lang="en-US" sz="1000" cap="all" baseline="0" smtClean="0">
                <a:solidFill>
                  <a:schemeClr val="bg1"/>
                </a:solidFill>
              </a:rPr>
              <a:pPr algn="l"/>
              <a:t>‹#›</a:t>
            </a:fld>
            <a:endParaRPr lang="en-US" sz="1000" cap="all" baseline="0" dirty="0">
              <a:solidFill>
                <a:schemeClr val="bg1"/>
              </a:solidFill>
            </a:endParaRPr>
          </a:p>
        </p:txBody>
      </p:sp>
      <p:pic>
        <p:nvPicPr>
          <p:cNvPr id="17" name="Picture 16"/>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6619631" y="6537304"/>
            <a:ext cx="1889764" cy="91440"/>
          </a:xfrm>
          <a:prstGeom prst="rect">
            <a:avLst/>
          </a:prstGeom>
        </p:spPr>
      </p:pic>
      <p:sp>
        <p:nvSpPr>
          <p:cNvPr id="18" name="Rectangle 17"/>
          <p:cNvSpPr/>
          <p:nvPr/>
        </p:nvSpPr>
        <p:spPr>
          <a:xfrm>
            <a:off x="0" y="6254151"/>
            <a:ext cx="9144000" cy="603849"/>
          </a:xfrm>
          <a:prstGeom prst="rect">
            <a:avLst/>
          </a:prstGeom>
          <a:blipFill dpi="0" rotWithShape="1">
            <a:blip r:embed="rId2" cstate="screen">
              <a:extLst>
                <a:ext uri="{28A0092B-C50C-407E-A947-70E740481C1C}">
                  <a14:useLocalDpi xmlns:a14="http://schemas.microsoft.com/office/drawing/2010/main"/>
                </a:ext>
              </a:extLst>
            </a:blip>
            <a:srcRect/>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pic>
        <p:nvPicPr>
          <p:cNvPr id="20" name="Picture 2"/>
          <p:cNvPicPr>
            <a:picLocks noChangeAspect="1" noChangeArrowheads="1"/>
          </p:cNvPicPr>
          <p:nvPr/>
        </p:nvPicPr>
        <p:blipFill>
          <a:blip r:embed="rId3" cstate="screen">
            <a:extLst>
              <a:ext uri="{28A0092B-C50C-407E-A947-70E740481C1C}">
                <a14:useLocalDpi xmlns:a14="http://schemas.microsoft.com/office/drawing/2010/main"/>
              </a:ext>
            </a:extLst>
          </a:blip>
          <a:stretch>
            <a:fillRect/>
          </a:stretch>
        </p:blipFill>
        <p:spPr bwMode="auto">
          <a:xfrm>
            <a:off x="548481" y="1220511"/>
            <a:ext cx="8047037" cy="83822"/>
          </a:xfrm>
          <a:prstGeom prst="rect">
            <a:avLst/>
          </a:prstGeom>
          <a:noFill/>
          <a:extLst>
            <a:ext uri="{909E8E84-426E-40DD-AFC4-6F175D3DCCD1}">
              <a14:hiddenFill xmlns:a14="http://schemas.microsoft.com/office/drawing/2010/main">
                <a:solidFill>
                  <a:srgbClr val="FFFFFF"/>
                </a:solidFill>
              </a14:hiddenFill>
            </a:ext>
          </a:extLst>
        </p:spPr>
      </p:pic>
      <p:sp>
        <p:nvSpPr>
          <p:cNvPr id="21" name="TextBox 8"/>
          <p:cNvSpPr txBox="1"/>
          <p:nvPr/>
        </p:nvSpPr>
        <p:spPr>
          <a:xfrm>
            <a:off x="8582156" y="6498937"/>
            <a:ext cx="458126" cy="153888"/>
          </a:xfrm>
          <a:prstGeom prst="rect">
            <a:avLst/>
          </a:prstGeom>
          <a:noFill/>
        </p:spPr>
        <p:txBody>
          <a:bodyPr wrap="square" lIns="0" tIns="0" rIns="0" bIns="0"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1000" cap="all" dirty="0">
                <a:solidFill>
                  <a:prstClr val="white"/>
                </a:solidFill>
              </a:rPr>
              <a:t>|  </a:t>
            </a:r>
            <a:fld id="{903C4FE9-EF79-4163-94C6-3418A1C4EFAB}" type="slidenum">
              <a:rPr lang="en-US" sz="1000" cap="all" smtClean="0">
                <a:solidFill>
                  <a:prstClr val="white"/>
                </a:solidFill>
              </a:rPr>
              <a:pPr/>
              <a:t>‹#›</a:t>
            </a:fld>
            <a:endParaRPr lang="en-US" sz="1000" cap="all" dirty="0">
              <a:solidFill>
                <a:prstClr val="white"/>
              </a:solidFill>
            </a:endParaRPr>
          </a:p>
        </p:txBody>
      </p:sp>
      <p:pic>
        <p:nvPicPr>
          <p:cNvPr id="22" name="Picture 21"/>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6619631" y="6537304"/>
            <a:ext cx="1889764" cy="91440"/>
          </a:xfrm>
          <a:prstGeom prst="rect">
            <a:avLst/>
          </a:prstGeom>
        </p:spPr>
      </p:pic>
      <p:pic>
        <p:nvPicPr>
          <p:cNvPr id="23" name="Picture 22"/>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160468" y="6337406"/>
            <a:ext cx="1976511" cy="430440"/>
          </a:xfrm>
          <a:prstGeom prst="rect">
            <a:avLst/>
          </a:prstGeom>
        </p:spPr>
      </p:pic>
      <p:sp>
        <p:nvSpPr>
          <p:cNvPr id="24" name="Rectangle 23"/>
          <p:cNvSpPr/>
          <p:nvPr userDrawn="1"/>
        </p:nvSpPr>
        <p:spPr>
          <a:xfrm>
            <a:off x="0" y="6254151"/>
            <a:ext cx="9144000" cy="603849"/>
          </a:xfrm>
          <a:prstGeom prst="rect">
            <a:avLst/>
          </a:prstGeom>
          <a:blipFill dpi="0" rotWithShape="1">
            <a:blip r:embed="rId2" cstate="screen">
              <a:extLst>
                <a:ext uri="{28A0092B-C50C-407E-A947-70E740481C1C}">
                  <a14:useLocalDpi xmlns:a14="http://schemas.microsoft.com/office/drawing/2010/main"/>
                </a:ext>
              </a:extLst>
            </a:blip>
            <a:srcRect/>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a:p>
        </p:txBody>
      </p:sp>
      <p:pic>
        <p:nvPicPr>
          <p:cNvPr id="25" name="Picture 2"/>
          <p:cNvPicPr>
            <a:picLocks noChangeAspect="1" noChangeArrowheads="1"/>
          </p:cNvPicPr>
          <p:nvPr userDrawn="1"/>
        </p:nvPicPr>
        <p:blipFill>
          <a:blip r:embed="rId3" cstate="screen">
            <a:extLst>
              <a:ext uri="{28A0092B-C50C-407E-A947-70E740481C1C}">
                <a14:useLocalDpi xmlns:a14="http://schemas.microsoft.com/office/drawing/2010/main"/>
              </a:ext>
            </a:extLst>
          </a:blip>
          <a:stretch>
            <a:fillRect/>
          </a:stretch>
        </p:blipFill>
        <p:spPr bwMode="auto">
          <a:xfrm>
            <a:off x="548481" y="1220511"/>
            <a:ext cx="8047037" cy="83822"/>
          </a:xfrm>
          <a:prstGeom prst="rect">
            <a:avLst/>
          </a:prstGeom>
          <a:noFill/>
          <a:extLst>
            <a:ext uri="{909E8E84-426E-40DD-AFC4-6F175D3DCCD1}">
              <a14:hiddenFill xmlns:a14="http://schemas.microsoft.com/office/drawing/2010/main">
                <a:solidFill>
                  <a:srgbClr val="FFFFFF"/>
                </a:solidFill>
              </a14:hiddenFill>
            </a:ext>
          </a:extLst>
        </p:spPr>
      </p:pic>
      <p:sp>
        <p:nvSpPr>
          <p:cNvPr id="26" name="TextBox 8"/>
          <p:cNvSpPr txBox="1"/>
          <p:nvPr userDrawn="1"/>
        </p:nvSpPr>
        <p:spPr>
          <a:xfrm>
            <a:off x="8582156" y="6498937"/>
            <a:ext cx="458126" cy="153888"/>
          </a:xfrm>
          <a:prstGeom prst="rect">
            <a:avLst/>
          </a:prstGeom>
          <a:noFill/>
        </p:spPr>
        <p:txBody>
          <a:bodyPr wrap="square" lIns="0" tIns="0" rIns="0" bIns="0"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000" cap="all" baseline="0" dirty="0">
                <a:solidFill>
                  <a:schemeClr val="bg1"/>
                </a:solidFill>
              </a:rPr>
              <a:t>|  </a:t>
            </a:r>
            <a:fld id="{903C4FE9-EF79-4163-94C6-3418A1C4EFAB}" type="slidenum">
              <a:rPr lang="en-US" sz="1000" cap="all" baseline="0" smtClean="0">
                <a:solidFill>
                  <a:schemeClr val="bg1"/>
                </a:solidFill>
              </a:rPr>
              <a:pPr algn="l"/>
              <a:t>‹#›</a:t>
            </a:fld>
            <a:endParaRPr lang="en-US" sz="1000" cap="all" baseline="0" dirty="0">
              <a:solidFill>
                <a:schemeClr val="bg1"/>
              </a:solidFill>
            </a:endParaRPr>
          </a:p>
        </p:txBody>
      </p:sp>
      <p:pic>
        <p:nvPicPr>
          <p:cNvPr id="27" name="Picture 26"/>
          <p:cNvPicPr>
            <a:picLocks noChangeAspect="1"/>
          </p:cNvPicPr>
          <p:nvPr userDrawn="1"/>
        </p:nvPicPr>
        <p:blipFill>
          <a:blip r:embed="rId4" cstate="screen">
            <a:extLst>
              <a:ext uri="{28A0092B-C50C-407E-A947-70E740481C1C}">
                <a14:useLocalDpi xmlns:a14="http://schemas.microsoft.com/office/drawing/2010/main"/>
              </a:ext>
            </a:extLst>
          </a:blip>
          <a:stretch>
            <a:fillRect/>
          </a:stretch>
        </p:blipFill>
        <p:spPr>
          <a:xfrm>
            <a:off x="6619631" y="6537304"/>
            <a:ext cx="1889764" cy="91440"/>
          </a:xfrm>
          <a:prstGeom prst="rect">
            <a:avLst/>
          </a:prstGeom>
        </p:spPr>
      </p:pic>
      <p:pic>
        <p:nvPicPr>
          <p:cNvPr id="29" name="Picture 28"/>
          <p:cNvPicPr>
            <a:picLocks noChangeAspect="1"/>
          </p:cNvPicPr>
          <p:nvPr userDrawn="1"/>
        </p:nvPicPr>
        <p:blipFill>
          <a:blip r:embed="rId6" cstate="screen">
            <a:extLst>
              <a:ext uri="{28A0092B-C50C-407E-A947-70E740481C1C}">
                <a14:useLocalDpi xmlns:a14="http://schemas.microsoft.com/office/drawing/2010/main"/>
              </a:ext>
            </a:extLst>
          </a:blip>
          <a:stretch>
            <a:fillRect/>
          </a:stretch>
        </p:blipFill>
        <p:spPr>
          <a:xfrm>
            <a:off x="236181" y="6392706"/>
            <a:ext cx="1830918" cy="329244"/>
          </a:xfrm>
          <a:prstGeom prst="rect">
            <a:avLst/>
          </a:prstGeom>
        </p:spPr>
      </p:pic>
    </p:spTree>
    <p:extLst>
      <p:ext uri="{BB962C8B-B14F-4D97-AF65-F5344CB8AC3E}">
        <p14:creationId xmlns:p14="http://schemas.microsoft.com/office/powerpoint/2010/main" val="239370785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p:cSld name="2_Title with Subtitle">
    <p:bg>
      <p:bgPr>
        <a:solidFill>
          <a:schemeClr val="bg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548640" y="363889"/>
            <a:ext cx="8046720" cy="430887"/>
          </a:xfrm>
        </p:spPr>
        <p:txBody>
          <a:bodyPr/>
          <a:lstStyle/>
          <a:p>
            <a:r>
              <a:rPr lang="en-US"/>
              <a:t>Click to edit Master title style</a:t>
            </a:r>
            <a:endParaRPr lang="en-US" dirty="0"/>
          </a:p>
        </p:txBody>
      </p:sp>
      <p:sp>
        <p:nvSpPr>
          <p:cNvPr id="7" name="Rectangle 6"/>
          <p:cNvSpPr/>
          <p:nvPr/>
        </p:nvSpPr>
        <p:spPr>
          <a:xfrm>
            <a:off x="0" y="6254151"/>
            <a:ext cx="9144000" cy="603849"/>
          </a:xfrm>
          <a:prstGeom prst="rect">
            <a:avLst/>
          </a:prstGeom>
          <a:blipFill dpi="0" rotWithShape="1">
            <a:blip r:embed="rId2" cstate="screen">
              <a:extLst>
                <a:ext uri="{28A0092B-C50C-407E-A947-70E740481C1C}">
                  <a14:useLocalDpi xmlns:a14="http://schemas.microsoft.com/office/drawing/2010/main"/>
                </a:ext>
              </a:extLst>
            </a:blip>
            <a:srcRect/>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a:p>
        </p:txBody>
      </p:sp>
      <p:sp>
        <p:nvSpPr>
          <p:cNvPr id="8" name="Logo (original .58x3.5&quot;)"/>
          <p:cNvSpPr>
            <a:spLocks noChangeAspect="1" noEditPoints="1"/>
          </p:cNvSpPr>
          <p:nvPr/>
        </p:nvSpPr>
        <p:spPr bwMode="auto">
          <a:xfrm>
            <a:off x="270186" y="6418915"/>
            <a:ext cx="1668296" cy="274320"/>
          </a:xfrm>
          <a:custGeom>
            <a:avLst/>
            <a:gdLst>
              <a:gd name="T0" fmla="*/ 79 w 852"/>
              <a:gd name="T1" fmla="*/ 32 h 140"/>
              <a:gd name="T2" fmla="*/ 80 w 852"/>
              <a:gd name="T3" fmla="*/ 109 h 140"/>
              <a:gd name="T4" fmla="*/ 108 w 852"/>
              <a:gd name="T5" fmla="*/ 62 h 140"/>
              <a:gd name="T6" fmla="*/ 109 w 852"/>
              <a:gd name="T7" fmla="*/ 77 h 140"/>
              <a:gd name="T8" fmla="*/ 99 w 852"/>
              <a:gd name="T9" fmla="*/ 80 h 140"/>
              <a:gd name="T10" fmla="*/ 139 w 852"/>
              <a:gd name="T11" fmla="*/ 76 h 140"/>
              <a:gd name="T12" fmla="*/ 16 w 852"/>
              <a:gd name="T13" fmla="*/ 115 h 140"/>
              <a:gd name="T14" fmla="*/ 24 w 852"/>
              <a:gd name="T15" fmla="*/ 70 h 140"/>
              <a:gd name="T16" fmla="*/ 0 w 852"/>
              <a:gd name="T17" fmla="*/ 64 h 140"/>
              <a:gd name="T18" fmla="*/ 79 w 852"/>
              <a:gd name="T19" fmla="*/ 58 h 140"/>
              <a:gd name="T20" fmla="*/ 49 w 852"/>
              <a:gd name="T21" fmla="*/ 92 h 140"/>
              <a:gd name="T22" fmla="*/ 70 w 852"/>
              <a:gd name="T23" fmla="*/ 69 h 140"/>
              <a:gd name="T24" fmla="*/ 38 w 852"/>
              <a:gd name="T25" fmla="*/ 71 h 140"/>
              <a:gd name="T26" fmla="*/ 50 w 852"/>
              <a:gd name="T27" fmla="*/ 42 h 140"/>
              <a:gd name="T28" fmla="*/ 200 w 852"/>
              <a:gd name="T29" fmla="*/ 35 h 140"/>
              <a:gd name="T30" fmla="*/ 185 w 852"/>
              <a:gd name="T31" fmla="*/ 111 h 140"/>
              <a:gd name="T32" fmla="*/ 185 w 852"/>
              <a:gd name="T33" fmla="*/ 115 h 140"/>
              <a:gd name="T34" fmla="*/ 204 w 852"/>
              <a:gd name="T35" fmla="*/ 57 h 140"/>
              <a:gd name="T36" fmla="*/ 253 w 852"/>
              <a:gd name="T37" fmla="*/ 84 h 140"/>
              <a:gd name="T38" fmla="*/ 239 w 852"/>
              <a:gd name="T39" fmla="*/ 66 h 140"/>
              <a:gd name="T40" fmla="*/ 274 w 852"/>
              <a:gd name="T41" fmla="*/ 106 h 140"/>
              <a:gd name="T42" fmla="*/ 265 w 852"/>
              <a:gd name="T43" fmla="*/ 115 h 140"/>
              <a:gd name="T44" fmla="*/ 269 w 852"/>
              <a:gd name="T45" fmla="*/ 73 h 140"/>
              <a:gd name="T46" fmla="*/ 297 w 852"/>
              <a:gd name="T47" fmla="*/ 107 h 140"/>
              <a:gd name="T48" fmla="*/ 320 w 852"/>
              <a:gd name="T49" fmla="*/ 39 h 140"/>
              <a:gd name="T50" fmla="*/ 317 w 852"/>
              <a:gd name="T51" fmla="*/ 114 h 140"/>
              <a:gd name="T52" fmla="*/ 329 w 852"/>
              <a:gd name="T53" fmla="*/ 64 h 140"/>
              <a:gd name="T54" fmla="*/ 331 w 852"/>
              <a:gd name="T55" fmla="*/ 61 h 140"/>
              <a:gd name="T56" fmla="*/ 359 w 852"/>
              <a:gd name="T57" fmla="*/ 100 h 140"/>
              <a:gd name="T58" fmla="*/ 384 w 852"/>
              <a:gd name="T59" fmla="*/ 110 h 140"/>
              <a:gd name="T60" fmla="*/ 365 w 852"/>
              <a:gd name="T61" fmla="*/ 103 h 140"/>
              <a:gd name="T62" fmla="*/ 406 w 852"/>
              <a:gd name="T63" fmla="*/ 115 h 140"/>
              <a:gd name="T64" fmla="*/ 424 w 852"/>
              <a:gd name="T65" fmla="*/ 98 h 140"/>
              <a:gd name="T66" fmla="*/ 413 w 852"/>
              <a:gd name="T67" fmla="*/ 80 h 140"/>
              <a:gd name="T68" fmla="*/ 511 w 852"/>
              <a:gd name="T69" fmla="*/ 59 h 140"/>
              <a:gd name="T70" fmla="*/ 451 w 852"/>
              <a:gd name="T71" fmla="*/ 74 h 140"/>
              <a:gd name="T72" fmla="*/ 537 w 852"/>
              <a:gd name="T73" fmla="*/ 41 h 140"/>
              <a:gd name="T74" fmla="*/ 522 w 852"/>
              <a:gd name="T75" fmla="*/ 103 h 140"/>
              <a:gd name="T76" fmla="*/ 541 w 852"/>
              <a:gd name="T77" fmla="*/ 110 h 140"/>
              <a:gd name="T78" fmla="*/ 542 w 852"/>
              <a:gd name="T79" fmla="*/ 61 h 140"/>
              <a:gd name="T80" fmla="*/ 571 w 852"/>
              <a:gd name="T81" fmla="*/ 100 h 140"/>
              <a:gd name="T82" fmla="*/ 618 w 852"/>
              <a:gd name="T83" fmla="*/ 59 h 140"/>
              <a:gd name="T84" fmla="*/ 594 w 852"/>
              <a:gd name="T85" fmla="*/ 71 h 140"/>
              <a:gd name="T86" fmla="*/ 576 w 852"/>
              <a:gd name="T87" fmla="*/ 65 h 140"/>
              <a:gd name="T88" fmla="*/ 584 w 852"/>
              <a:gd name="T89" fmla="*/ 126 h 140"/>
              <a:gd name="T90" fmla="*/ 618 w 852"/>
              <a:gd name="T91" fmla="*/ 61 h 140"/>
              <a:gd name="T92" fmla="*/ 658 w 852"/>
              <a:gd name="T93" fmla="*/ 47 h 140"/>
              <a:gd name="T94" fmla="*/ 641 w 852"/>
              <a:gd name="T95" fmla="*/ 102 h 140"/>
              <a:gd name="T96" fmla="*/ 708 w 852"/>
              <a:gd name="T97" fmla="*/ 31 h 140"/>
              <a:gd name="T98" fmla="*/ 696 w 852"/>
              <a:gd name="T99" fmla="*/ 110 h 140"/>
              <a:gd name="T100" fmla="*/ 715 w 852"/>
              <a:gd name="T101" fmla="*/ 103 h 140"/>
              <a:gd name="T102" fmla="*/ 743 w 852"/>
              <a:gd name="T103" fmla="*/ 61 h 140"/>
              <a:gd name="T104" fmla="*/ 751 w 852"/>
              <a:gd name="T105" fmla="*/ 119 h 140"/>
              <a:gd name="T106" fmla="*/ 734 w 852"/>
              <a:gd name="T107" fmla="*/ 101 h 140"/>
              <a:gd name="T108" fmla="*/ 731 w 852"/>
              <a:gd name="T109" fmla="*/ 118 h 140"/>
              <a:gd name="T110" fmla="*/ 743 w 852"/>
              <a:gd name="T111" fmla="*/ 57 h 140"/>
              <a:gd name="T112" fmla="*/ 815 w 852"/>
              <a:gd name="T113" fmla="*/ 103 h 140"/>
              <a:gd name="T114" fmla="*/ 767 w 852"/>
              <a:gd name="T115" fmla="*/ 36 h 140"/>
              <a:gd name="T116" fmla="*/ 792 w 852"/>
              <a:gd name="T117" fmla="*/ 110 h 140"/>
              <a:gd name="T118" fmla="*/ 796 w 852"/>
              <a:gd name="T119" fmla="*/ 110 h 140"/>
              <a:gd name="T120" fmla="*/ 840 w 852"/>
              <a:gd name="T121" fmla="*/ 39 h 140"/>
              <a:gd name="T122" fmla="*/ 837 w 852"/>
              <a:gd name="T123" fmla="*/ 114 h 140"/>
              <a:gd name="T124" fmla="*/ 849 w 852"/>
              <a:gd name="T125" fmla="*/ 64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52" h="140">
                <a:moveTo>
                  <a:pt x="79" y="53"/>
                </a:moveTo>
                <a:cubicBezTo>
                  <a:pt x="79" y="53"/>
                  <a:pt x="76" y="50"/>
                  <a:pt x="75" y="49"/>
                </a:cubicBezTo>
                <a:cubicBezTo>
                  <a:pt x="73" y="47"/>
                  <a:pt x="70" y="42"/>
                  <a:pt x="69" y="38"/>
                </a:cubicBezTo>
                <a:cubicBezTo>
                  <a:pt x="68" y="35"/>
                  <a:pt x="68" y="30"/>
                  <a:pt x="68" y="30"/>
                </a:cubicBezTo>
                <a:cubicBezTo>
                  <a:pt x="68" y="30"/>
                  <a:pt x="69" y="30"/>
                  <a:pt x="69" y="30"/>
                </a:cubicBezTo>
                <a:cubicBezTo>
                  <a:pt x="73" y="30"/>
                  <a:pt x="76" y="31"/>
                  <a:pt x="79" y="32"/>
                </a:cubicBezTo>
                <a:moveTo>
                  <a:pt x="79" y="109"/>
                </a:moveTo>
                <a:cubicBezTo>
                  <a:pt x="79" y="76"/>
                  <a:pt x="79" y="76"/>
                  <a:pt x="79" y="76"/>
                </a:cubicBezTo>
                <a:cubicBezTo>
                  <a:pt x="75" y="73"/>
                  <a:pt x="75" y="73"/>
                  <a:pt x="75" y="73"/>
                </a:cubicBezTo>
                <a:cubicBezTo>
                  <a:pt x="75" y="110"/>
                  <a:pt x="75" y="110"/>
                  <a:pt x="75" y="110"/>
                </a:cubicBezTo>
                <a:cubicBezTo>
                  <a:pt x="75" y="110"/>
                  <a:pt x="75" y="110"/>
                  <a:pt x="75" y="110"/>
                </a:cubicBezTo>
                <a:cubicBezTo>
                  <a:pt x="77" y="110"/>
                  <a:pt x="77" y="110"/>
                  <a:pt x="80" y="109"/>
                </a:cubicBezTo>
                <a:lnTo>
                  <a:pt x="79" y="109"/>
                </a:lnTo>
                <a:close/>
                <a:moveTo>
                  <a:pt x="79" y="31"/>
                </a:moveTo>
                <a:cubicBezTo>
                  <a:pt x="79" y="31"/>
                  <a:pt x="79" y="53"/>
                  <a:pt x="79" y="53"/>
                </a:cubicBezTo>
                <a:moveTo>
                  <a:pt x="94" y="47"/>
                </a:moveTo>
                <a:cubicBezTo>
                  <a:pt x="98" y="50"/>
                  <a:pt x="105" y="57"/>
                  <a:pt x="108" y="62"/>
                </a:cubicBezTo>
                <a:cubicBezTo>
                  <a:pt x="108" y="62"/>
                  <a:pt x="108" y="62"/>
                  <a:pt x="108" y="62"/>
                </a:cubicBezTo>
                <a:cubicBezTo>
                  <a:pt x="107" y="52"/>
                  <a:pt x="102" y="45"/>
                  <a:pt x="94" y="39"/>
                </a:cubicBezTo>
                <a:moveTo>
                  <a:pt x="94" y="60"/>
                </a:moveTo>
                <a:cubicBezTo>
                  <a:pt x="96" y="63"/>
                  <a:pt x="98" y="67"/>
                  <a:pt x="100" y="70"/>
                </a:cubicBezTo>
                <a:cubicBezTo>
                  <a:pt x="102" y="75"/>
                  <a:pt x="105" y="82"/>
                  <a:pt x="105" y="87"/>
                </a:cubicBezTo>
                <a:cubicBezTo>
                  <a:pt x="105" y="87"/>
                  <a:pt x="108" y="82"/>
                  <a:pt x="109" y="77"/>
                </a:cubicBezTo>
                <a:cubicBezTo>
                  <a:pt x="109" y="77"/>
                  <a:pt x="109" y="77"/>
                  <a:pt x="109" y="77"/>
                </a:cubicBezTo>
                <a:cubicBezTo>
                  <a:pt x="108" y="75"/>
                  <a:pt x="106" y="70"/>
                  <a:pt x="105" y="68"/>
                </a:cubicBezTo>
                <a:cubicBezTo>
                  <a:pt x="105" y="67"/>
                  <a:pt x="104" y="65"/>
                  <a:pt x="103" y="64"/>
                </a:cubicBezTo>
                <a:cubicBezTo>
                  <a:pt x="102" y="62"/>
                  <a:pt x="101" y="60"/>
                  <a:pt x="99" y="57"/>
                </a:cubicBezTo>
                <a:cubicBezTo>
                  <a:pt x="97" y="55"/>
                  <a:pt x="94" y="52"/>
                  <a:pt x="94" y="52"/>
                </a:cubicBezTo>
                <a:moveTo>
                  <a:pt x="101" y="94"/>
                </a:moveTo>
                <a:cubicBezTo>
                  <a:pt x="101" y="92"/>
                  <a:pt x="99" y="82"/>
                  <a:pt x="99" y="80"/>
                </a:cubicBezTo>
                <a:cubicBezTo>
                  <a:pt x="98" y="80"/>
                  <a:pt x="96" y="73"/>
                  <a:pt x="95" y="70"/>
                </a:cubicBezTo>
                <a:cubicBezTo>
                  <a:pt x="95" y="69"/>
                  <a:pt x="94" y="68"/>
                  <a:pt x="94" y="68"/>
                </a:cubicBezTo>
                <a:cubicBezTo>
                  <a:pt x="94" y="101"/>
                  <a:pt x="94" y="101"/>
                  <a:pt x="94" y="101"/>
                </a:cubicBezTo>
                <a:cubicBezTo>
                  <a:pt x="94" y="101"/>
                  <a:pt x="96" y="100"/>
                  <a:pt x="98" y="98"/>
                </a:cubicBezTo>
                <a:moveTo>
                  <a:pt x="139" y="77"/>
                </a:moveTo>
                <a:cubicBezTo>
                  <a:pt x="139" y="77"/>
                  <a:pt x="139" y="76"/>
                  <a:pt x="139" y="76"/>
                </a:cubicBezTo>
                <a:cubicBezTo>
                  <a:pt x="139" y="76"/>
                  <a:pt x="139" y="76"/>
                  <a:pt x="139" y="76"/>
                </a:cubicBezTo>
                <a:cubicBezTo>
                  <a:pt x="104" y="42"/>
                  <a:pt x="104" y="42"/>
                  <a:pt x="104" y="42"/>
                </a:cubicBezTo>
                <a:cubicBezTo>
                  <a:pt x="104" y="42"/>
                  <a:pt x="104" y="42"/>
                  <a:pt x="104" y="42"/>
                </a:cubicBezTo>
                <a:cubicBezTo>
                  <a:pt x="110" y="50"/>
                  <a:pt x="114" y="60"/>
                  <a:pt x="114" y="70"/>
                </a:cubicBezTo>
                <a:cubicBezTo>
                  <a:pt x="114" y="95"/>
                  <a:pt x="95" y="115"/>
                  <a:pt x="71" y="115"/>
                </a:cubicBezTo>
                <a:cubicBezTo>
                  <a:pt x="16" y="115"/>
                  <a:pt x="16" y="115"/>
                  <a:pt x="16" y="115"/>
                </a:cubicBezTo>
                <a:cubicBezTo>
                  <a:pt x="29" y="131"/>
                  <a:pt x="47" y="140"/>
                  <a:pt x="69" y="140"/>
                </a:cubicBezTo>
                <a:cubicBezTo>
                  <a:pt x="106" y="140"/>
                  <a:pt x="135" y="113"/>
                  <a:pt x="139" y="77"/>
                </a:cubicBezTo>
                <a:moveTo>
                  <a:pt x="0" y="64"/>
                </a:moveTo>
                <a:cubicBezTo>
                  <a:pt x="0" y="64"/>
                  <a:pt x="32" y="96"/>
                  <a:pt x="32" y="96"/>
                </a:cubicBezTo>
                <a:cubicBezTo>
                  <a:pt x="32" y="96"/>
                  <a:pt x="32" y="96"/>
                  <a:pt x="32" y="96"/>
                </a:cubicBezTo>
                <a:cubicBezTo>
                  <a:pt x="27" y="89"/>
                  <a:pt x="24" y="79"/>
                  <a:pt x="24" y="70"/>
                </a:cubicBezTo>
                <a:cubicBezTo>
                  <a:pt x="24" y="45"/>
                  <a:pt x="43" y="25"/>
                  <a:pt x="69" y="25"/>
                </a:cubicBezTo>
                <a:cubicBezTo>
                  <a:pt x="69" y="25"/>
                  <a:pt x="69" y="25"/>
                  <a:pt x="69" y="25"/>
                </a:cubicBezTo>
                <a:cubicBezTo>
                  <a:pt x="123" y="25"/>
                  <a:pt x="123" y="25"/>
                  <a:pt x="123" y="25"/>
                </a:cubicBezTo>
                <a:cubicBezTo>
                  <a:pt x="123" y="25"/>
                  <a:pt x="123" y="25"/>
                  <a:pt x="123" y="25"/>
                </a:cubicBezTo>
                <a:cubicBezTo>
                  <a:pt x="110" y="10"/>
                  <a:pt x="91" y="0"/>
                  <a:pt x="69" y="0"/>
                </a:cubicBezTo>
                <a:cubicBezTo>
                  <a:pt x="33" y="0"/>
                  <a:pt x="3" y="29"/>
                  <a:pt x="0" y="64"/>
                </a:cubicBezTo>
                <a:moveTo>
                  <a:pt x="84" y="33"/>
                </a:moveTo>
                <a:cubicBezTo>
                  <a:pt x="84" y="108"/>
                  <a:pt x="84" y="108"/>
                  <a:pt x="84" y="108"/>
                </a:cubicBezTo>
                <a:cubicBezTo>
                  <a:pt x="85" y="107"/>
                  <a:pt x="85" y="107"/>
                  <a:pt x="85" y="107"/>
                </a:cubicBezTo>
                <a:cubicBezTo>
                  <a:pt x="88" y="107"/>
                  <a:pt x="89" y="106"/>
                  <a:pt x="89" y="106"/>
                </a:cubicBezTo>
                <a:cubicBezTo>
                  <a:pt x="89" y="36"/>
                  <a:pt x="89" y="36"/>
                  <a:pt x="89" y="36"/>
                </a:cubicBezTo>
                <a:moveTo>
                  <a:pt x="79" y="58"/>
                </a:moveTo>
                <a:cubicBezTo>
                  <a:pt x="79" y="58"/>
                  <a:pt x="64" y="49"/>
                  <a:pt x="64" y="30"/>
                </a:cubicBezTo>
                <a:cubicBezTo>
                  <a:pt x="64" y="30"/>
                  <a:pt x="64" y="30"/>
                  <a:pt x="64" y="30"/>
                </a:cubicBezTo>
                <a:cubicBezTo>
                  <a:pt x="44" y="32"/>
                  <a:pt x="29" y="49"/>
                  <a:pt x="29" y="70"/>
                </a:cubicBezTo>
                <a:cubicBezTo>
                  <a:pt x="29" y="88"/>
                  <a:pt x="39" y="102"/>
                  <a:pt x="54" y="108"/>
                </a:cubicBezTo>
                <a:cubicBezTo>
                  <a:pt x="54" y="108"/>
                  <a:pt x="54" y="108"/>
                  <a:pt x="54" y="108"/>
                </a:cubicBezTo>
                <a:cubicBezTo>
                  <a:pt x="56" y="104"/>
                  <a:pt x="45" y="96"/>
                  <a:pt x="49" y="92"/>
                </a:cubicBezTo>
                <a:cubicBezTo>
                  <a:pt x="50" y="91"/>
                  <a:pt x="62" y="91"/>
                  <a:pt x="62" y="92"/>
                </a:cubicBezTo>
                <a:cubicBezTo>
                  <a:pt x="65" y="98"/>
                  <a:pt x="65" y="103"/>
                  <a:pt x="63" y="110"/>
                </a:cubicBezTo>
                <a:cubicBezTo>
                  <a:pt x="63" y="110"/>
                  <a:pt x="63" y="110"/>
                  <a:pt x="63" y="110"/>
                </a:cubicBezTo>
                <a:cubicBezTo>
                  <a:pt x="66" y="111"/>
                  <a:pt x="66" y="110"/>
                  <a:pt x="69" y="110"/>
                </a:cubicBezTo>
                <a:cubicBezTo>
                  <a:pt x="69" y="110"/>
                  <a:pt x="70" y="109"/>
                  <a:pt x="70" y="108"/>
                </a:cubicBezTo>
                <a:cubicBezTo>
                  <a:pt x="70" y="69"/>
                  <a:pt x="70" y="69"/>
                  <a:pt x="70" y="69"/>
                </a:cubicBezTo>
                <a:cubicBezTo>
                  <a:pt x="65" y="64"/>
                  <a:pt x="65" y="64"/>
                  <a:pt x="65" y="64"/>
                </a:cubicBezTo>
                <a:cubicBezTo>
                  <a:pt x="62" y="73"/>
                  <a:pt x="69" y="84"/>
                  <a:pt x="61" y="87"/>
                </a:cubicBezTo>
                <a:cubicBezTo>
                  <a:pt x="58" y="88"/>
                  <a:pt x="43" y="90"/>
                  <a:pt x="39" y="88"/>
                </a:cubicBezTo>
                <a:cubicBezTo>
                  <a:pt x="39" y="88"/>
                  <a:pt x="36" y="81"/>
                  <a:pt x="39" y="81"/>
                </a:cubicBezTo>
                <a:cubicBezTo>
                  <a:pt x="37" y="81"/>
                  <a:pt x="40" y="79"/>
                  <a:pt x="39" y="78"/>
                </a:cubicBezTo>
                <a:cubicBezTo>
                  <a:pt x="36" y="75"/>
                  <a:pt x="38" y="71"/>
                  <a:pt x="38" y="71"/>
                </a:cubicBezTo>
                <a:cubicBezTo>
                  <a:pt x="36" y="71"/>
                  <a:pt x="34" y="70"/>
                  <a:pt x="35" y="67"/>
                </a:cubicBezTo>
                <a:cubicBezTo>
                  <a:pt x="34" y="70"/>
                  <a:pt x="38" y="57"/>
                  <a:pt x="42" y="55"/>
                </a:cubicBezTo>
                <a:cubicBezTo>
                  <a:pt x="48" y="52"/>
                  <a:pt x="46" y="59"/>
                  <a:pt x="47" y="60"/>
                </a:cubicBezTo>
                <a:cubicBezTo>
                  <a:pt x="49" y="55"/>
                  <a:pt x="52" y="58"/>
                  <a:pt x="54" y="56"/>
                </a:cubicBezTo>
                <a:cubicBezTo>
                  <a:pt x="51" y="54"/>
                  <a:pt x="46" y="52"/>
                  <a:pt x="44" y="49"/>
                </a:cubicBezTo>
                <a:cubicBezTo>
                  <a:pt x="42" y="46"/>
                  <a:pt x="48" y="45"/>
                  <a:pt x="50" y="42"/>
                </a:cubicBezTo>
                <a:cubicBezTo>
                  <a:pt x="52" y="39"/>
                  <a:pt x="59" y="34"/>
                  <a:pt x="60" y="37"/>
                </a:cubicBezTo>
                <a:cubicBezTo>
                  <a:pt x="64" y="53"/>
                  <a:pt x="65" y="60"/>
                  <a:pt x="79" y="71"/>
                </a:cubicBezTo>
                <a:moveTo>
                  <a:pt x="207" y="57"/>
                </a:moveTo>
                <a:cubicBezTo>
                  <a:pt x="207" y="31"/>
                  <a:pt x="207" y="31"/>
                  <a:pt x="207" y="31"/>
                </a:cubicBezTo>
                <a:cubicBezTo>
                  <a:pt x="204" y="31"/>
                  <a:pt x="204" y="31"/>
                  <a:pt x="204" y="31"/>
                </a:cubicBezTo>
                <a:cubicBezTo>
                  <a:pt x="203" y="34"/>
                  <a:pt x="203" y="35"/>
                  <a:pt x="200" y="35"/>
                </a:cubicBezTo>
                <a:cubicBezTo>
                  <a:pt x="197" y="35"/>
                  <a:pt x="193" y="31"/>
                  <a:pt x="185" y="31"/>
                </a:cubicBezTo>
                <a:cubicBezTo>
                  <a:pt x="166" y="31"/>
                  <a:pt x="162" y="47"/>
                  <a:pt x="162" y="55"/>
                </a:cubicBezTo>
                <a:cubicBezTo>
                  <a:pt x="162" y="60"/>
                  <a:pt x="162" y="70"/>
                  <a:pt x="180" y="80"/>
                </a:cubicBezTo>
                <a:cubicBezTo>
                  <a:pt x="186" y="84"/>
                  <a:pt x="186" y="84"/>
                  <a:pt x="186" y="84"/>
                </a:cubicBezTo>
                <a:cubicBezTo>
                  <a:pt x="193" y="87"/>
                  <a:pt x="198" y="90"/>
                  <a:pt x="198" y="98"/>
                </a:cubicBezTo>
                <a:cubicBezTo>
                  <a:pt x="198" y="100"/>
                  <a:pt x="197" y="111"/>
                  <a:pt x="185" y="111"/>
                </a:cubicBezTo>
                <a:cubicBezTo>
                  <a:pt x="172" y="111"/>
                  <a:pt x="166" y="98"/>
                  <a:pt x="164" y="86"/>
                </a:cubicBezTo>
                <a:cubicBezTo>
                  <a:pt x="162" y="86"/>
                  <a:pt x="162" y="86"/>
                  <a:pt x="162" y="86"/>
                </a:cubicBezTo>
                <a:cubicBezTo>
                  <a:pt x="162" y="115"/>
                  <a:pt x="162" y="115"/>
                  <a:pt x="162" y="115"/>
                </a:cubicBezTo>
                <a:cubicBezTo>
                  <a:pt x="164" y="115"/>
                  <a:pt x="164" y="115"/>
                  <a:pt x="164" y="115"/>
                </a:cubicBezTo>
                <a:cubicBezTo>
                  <a:pt x="165" y="113"/>
                  <a:pt x="165" y="111"/>
                  <a:pt x="167" y="111"/>
                </a:cubicBezTo>
                <a:cubicBezTo>
                  <a:pt x="171" y="111"/>
                  <a:pt x="175" y="115"/>
                  <a:pt x="185" y="115"/>
                </a:cubicBezTo>
                <a:cubicBezTo>
                  <a:pt x="203" y="115"/>
                  <a:pt x="209" y="101"/>
                  <a:pt x="209" y="91"/>
                </a:cubicBezTo>
                <a:cubicBezTo>
                  <a:pt x="209" y="78"/>
                  <a:pt x="202" y="71"/>
                  <a:pt x="198" y="69"/>
                </a:cubicBezTo>
                <a:cubicBezTo>
                  <a:pt x="184" y="60"/>
                  <a:pt x="184" y="60"/>
                  <a:pt x="184" y="60"/>
                </a:cubicBezTo>
                <a:cubicBezTo>
                  <a:pt x="175" y="55"/>
                  <a:pt x="173" y="53"/>
                  <a:pt x="173" y="46"/>
                </a:cubicBezTo>
                <a:cubicBezTo>
                  <a:pt x="173" y="39"/>
                  <a:pt x="179" y="35"/>
                  <a:pt x="184" y="35"/>
                </a:cubicBezTo>
                <a:cubicBezTo>
                  <a:pt x="196" y="35"/>
                  <a:pt x="202" y="49"/>
                  <a:pt x="204" y="57"/>
                </a:cubicBezTo>
                <a:lnTo>
                  <a:pt x="207" y="57"/>
                </a:lnTo>
                <a:close/>
                <a:moveTo>
                  <a:pt x="253" y="100"/>
                </a:moveTo>
                <a:cubicBezTo>
                  <a:pt x="247" y="111"/>
                  <a:pt x="241" y="115"/>
                  <a:pt x="233" y="115"/>
                </a:cubicBezTo>
                <a:cubicBezTo>
                  <a:pt x="223" y="115"/>
                  <a:pt x="213" y="106"/>
                  <a:pt x="213" y="86"/>
                </a:cubicBezTo>
                <a:cubicBezTo>
                  <a:pt x="213" y="68"/>
                  <a:pt x="222" y="57"/>
                  <a:pt x="234" y="57"/>
                </a:cubicBezTo>
                <a:cubicBezTo>
                  <a:pt x="251" y="57"/>
                  <a:pt x="252" y="78"/>
                  <a:pt x="253" y="84"/>
                </a:cubicBezTo>
                <a:cubicBezTo>
                  <a:pt x="227" y="84"/>
                  <a:pt x="227" y="84"/>
                  <a:pt x="227" y="84"/>
                </a:cubicBezTo>
                <a:cubicBezTo>
                  <a:pt x="228" y="94"/>
                  <a:pt x="230" y="106"/>
                  <a:pt x="239" y="106"/>
                </a:cubicBezTo>
                <a:cubicBezTo>
                  <a:pt x="245" y="106"/>
                  <a:pt x="249" y="101"/>
                  <a:pt x="251" y="98"/>
                </a:cubicBezTo>
                <a:lnTo>
                  <a:pt x="253" y="100"/>
                </a:lnTo>
                <a:close/>
                <a:moveTo>
                  <a:pt x="240" y="80"/>
                </a:moveTo>
                <a:cubicBezTo>
                  <a:pt x="240" y="76"/>
                  <a:pt x="240" y="70"/>
                  <a:pt x="239" y="66"/>
                </a:cubicBezTo>
                <a:cubicBezTo>
                  <a:pt x="239" y="64"/>
                  <a:pt x="238" y="61"/>
                  <a:pt x="234" y="61"/>
                </a:cubicBezTo>
                <a:cubicBezTo>
                  <a:pt x="230" y="61"/>
                  <a:pt x="227" y="63"/>
                  <a:pt x="227" y="80"/>
                </a:cubicBezTo>
                <a:lnTo>
                  <a:pt x="240" y="80"/>
                </a:lnTo>
                <a:close/>
                <a:moveTo>
                  <a:pt x="281" y="84"/>
                </a:moveTo>
                <a:cubicBezTo>
                  <a:pt x="279" y="85"/>
                  <a:pt x="269" y="88"/>
                  <a:pt x="269" y="98"/>
                </a:cubicBezTo>
                <a:cubicBezTo>
                  <a:pt x="269" y="102"/>
                  <a:pt x="270" y="106"/>
                  <a:pt x="274" y="106"/>
                </a:cubicBezTo>
                <a:cubicBezTo>
                  <a:pt x="277" y="106"/>
                  <a:pt x="280" y="103"/>
                  <a:pt x="281" y="101"/>
                </a:cubicBezTo>
                <a:lnTo>
                  <a:pt x="281" y="84"/>
                </a:lnTo>
                <a:close/>
                <a:moveTo>
                  <a:pt x="301" y="108"/>
                </a:moveTo>
                <a:cubicBezTo>
                  <a:pt x="298" y="112"/>
                  <a:pt x="294" y="115"/>
                  <a:pt x="290" y="115"/>
                </a:cubicBezTo>
                <a:cubicBezTo>
                  <a:pt x="283" y="115"/>
                  <a:pt x="282" y="110"/>
                  <a:pt x="281" y="106"/>
                </a:cubicBezTo>
                <a:cubicBezTo>
                  <a:pt x="275" y="114"/>
                  <a:pt x="268" y="115"/>
                  <a:pt x="265" y="115"/>
                </a:cubicBezTo>
                <a:cubicBezTo>
                  <a:pt x="260" y="115"/>
                  <a:pt x="254" y="111"/>
                  <a:pt x="254" y="102"/>
                </a:cubicBezTo>
                <a:cubicBezTo>
                  <a:pt x="254" y="90"/>
                  <a:pt x="267" y="85"/>
                  <a:pt x="281" y="80"/>
                </a:cubicBezTo>
                <a:cubicBezTo>
                  <a:pt x="281" y="71"/>
                  <a:pt x="281" y="71"/>
                  <a:pt x="281" y="71"/>
                </a:cubicBezTo>
                <a:cubicBezTo>
                  <a:pt x="281" y="65"/>
                  <a:pt x="280" y="61"/>
                  <a:pt x="272" y="61"/>
                </a:cubicBezTo>
                <a:cubicBezTo>
                  <a:pt x="269" y="61"/>
                  <a:pt x="266" y="63"/>
                  <a:pt x="266" y="65"/>
                </a:cubicBezTo>
                <a:cubicBezTo>
                  <a:pt x="266" y="68"/>
                  <a:pt x="269" y="69"/>
                  <a:pt x="269" y="73"/>
                </a:cubicBezTo>
                <a:cubicBezTo>
                  <a:pt x="269" y="75"/>
                  <a:pt x="268" y="80"/>
                  <a:pt x="263" y="80"/>
                </a:cubicBezTo>
                <a:cubicBezTo>
                  <a:pt x="262" y="80"/>
                  <a:pt x="256" y="80"/>
                  <a:pt x="256" y="72"/>
                </a:cubicBezTo>
                <a:cubicBezTo>
                  <a:pt x="256" y="64"/>
                  <a:pt x="262" y="57"/>
                  <a:pt x="275" y="57"/>
                </a:cubicBezTo>
                <a:cubicBezTo>
                  <a:pt x="286" y="57"/>
                  <a:pt x="295" y="62"/>
                  <a:pt x="295" y="73"/>
                </a:cubicBezTo>
                <a:cubicBezTo>
                  <a:pt x="295" y="104"/>
                  <a:pt x="295" y="104"/>
                  <a:pt x="295" y="104"/>
                </a:cubicBezTo>
                <a:cubicBezTo>
                  <a:pt x="295" y="105"/>
                  <a:pt x="295" y="107"/>
                  <a:pt x="297" y="107"/>
                </a:cubicBezTo>
                <a:cubicBezTo>
                  <a:pt x="298" y="107"/>
                  <a:pt x="298" y="107"/>
                  <a:pt x="298" y="107"/>
                </a:cubicBezTo>
                <a:cubicBezTo>
                  <a:pt x="299" y="105"/>
                  <a:pt x="299" y="105"/>
                  <a:pt x="299" y="105"/>
                </a:cubicBezTo>
                <a:lnTo>
                  <a:pt x="301" y="108"/>
                </a:lnTo>
                <a:close/>
                <a:moveTo>
                  <a:pt x="329" y="59"/>
                </a:moveTo>
                <a:cubicBezTo>
                  <a:pt x="320" y="59"/>
                  <a:pt x="320" y="59"/>
                  <a:pt x="320" y="59"/>
                </a:cubicBezTo>
                <a:cubicBezTo>
                  <a:pt x="320" y="39"/>
                  <a:pt x="320" y="39"/>
                  <a:pt x="320" y="39"/>
                </a:cubicBezTo>
                <a:cubicBezTo>
                  <a:pt x="317" y="39"/>
                  <a:pt x="317" y="39"/>
                  <a:pt x="317" y="39"/>
                </a:cubicBezTo>
                <a:cubicBezTo>
                  <a:pt x="310" y="50"/>
                  <a:pt x="306" y="55"/>
                  <a:pt x="301" y="61"/>
                </a:cubicBezTo>
                <a:cubicBezTo>
                  <a:pt x="301" y="64"/>
                  <a:pt x="301" y="64"/>
                  <a:pt x="301" y="64"/>
                </a:cubicBezTo>
                <a:cubicBezTo>
                  <a:pt x="306" y="64"/>
                  <a:pt x="306" y="64"/>
                  <a:pt x="306" y="64"/>
                </a:cubicBezTo>
                <a:cubicBezTo>
                  <a:pt x="306" y="102"/>
                  <a:pt x="306" y="102"/>
                  <a:pt x="306" y="102"/>
                </a:cubicBezTo>
                <a:cubicBezTo>
                  <a:pt x="306" y="104"/>
                  <a:pt x="306" y="114"/>
                  <a:pt x="317" y="114"/>
                </a:cubicBezTo>
                <a:cubicBezTo>
                  <a:pt x="326" y="114"/>
                  <a:pt x="330" y="106"/>
                  <a:pt x="332" y="101"/>
                </a:cubicBezTo>
                <a:cubicBezTo>
                  <a:pt x="329" y="100"/>
                  <a:pt x="329" y="100"/>
                  <a:pt x="329" y="100"/>
                </a:cubicBezTo>
                <a:cubicBezTo>
                  <a:pt x="328" y="102"/>
                  <a:pt x="327" y="106"/>
                  <a:pt x="324" y="106"/>
                </a:cubicBezTo>
                <a:cubicBezTo>
                  <a:pt x="320" y="106"/>
                  <a:pt x="320" y="101"/>
                  <a:pt x="320" y="99"/>
                </a:cubicBezTo>
                <a:cubicBezTo>
                  <a:pt x="320" y="64"/>
                  <a:pt x="320" y="64"/>
                  <a:pt x="320" y="64"/>
                </a:cubicBezTo>
                <a:cubicBezTo>
                  <a:pt x="329" y="64"/>
                  <a:pt x="329" y="64"/>
                  <a:pt x="329" y="64"/>
                </a:cubicBezTo>
                <a:lnTo>
                  <a:pt x="329" y="59"/>
                </a:lnTo>
                <a:close/>
                <a:moveTo>
                  <a:pt x="359" y="59"/>
                </a:moveTo>
                <a:cubicBezTo>
                  <a:pt x="350" y="59"/>
                  <a:pt x="350" y="59"/>
                  <a:pt x="350" y="59"/>
                </a:cubicBezTo>
                <a:cubicBezTo>
                  <a:pt x="350" y="39"/>
                  <a:pt x="350" y="39"/>
                  <a:pt x="350" y="39"/>
                </a:cubicBezTo>
                <a:cubicBezTo>
                  <a:pt x="347" y="39"/>
                  <a:pt x="347" y="39"/>
                  <a:pt x="347" y="39"/>
                </a:cubicBezTo>
                <a:cubicBezTo>
                  <a:pt x="341" y="50"/>
                  <a:pt x="336" y="55"/>
                  <a:pt x="331" y="61"/>
                </a:cubicBezTo>
                <a:cubicBezTo>
                  <a:pt x="331" y="64"/>
                  <a:pt x="331" y="64"/>
                  <a:pt x="331" y="64"/>
                </a:cubicBezTo>
                <a:cubicBezTo>
                  <a:pt x="336" y="64"/>
                  <a:pt x="336" y="64"/>
                  <a:pt x="336" y="64"/>
                </a:cubicBezTo>
                <a:cubicBezTo>
                  <a:pt x="336" y="102"/>
                  <a:pt x="336" y="102"/>
                  <a:pt x="336" y="102"/>
                </a:cubicBezTo>
                <a:cubicBezTo>
                  <a:pt x="336" y="104"/>
                  <a:pt x="336" y="114"/>
                  <a:pt x="347" y="114"/>
                </a:cubicBezTo>
                <a:cubicBezTo>
                  <a:pt x="356" y="114"/>
                  <a:pt x="360" y="106"/>
                  <a:pt x="362" y="101"/>
                </a:cubicBezTo>
                <a:cubicBezTo>
                  <a:pt x="359" y="100"/>
                  <a:pt x="359" y="100"/>
                  <a:pt x="359" y="100"/>
                </a:cubicBezTo>
                <a:cubicBezTo>
                  <a:pt x="358" y="102"/>
                  <a:pt x="357" y="106"/>
                  <a:pt x="354" y="106"/>
                </a:cubicBezTo>
                <a:cubicBezTo>
                  <a:pt x="350" y="106"/>
                  <a:pt x="350" y="101"/>
                  <a:pt x="350" y="99"/>
                </a:cubicBezTo>
                <a:cubicBezTo>
                  <a:pt x="350" y="64"/>
                  <a:pt x="350" y="64"/>
                  <a:pt x="350" y="64"/>
                </a:cubicBezTo>
                <a:cubicBezTo>
                  <a:pt x="359" y="64"/>
                  <a:pt x="359" y="64"/>
                  <a:pt x="359" y="64"/>
                </a:cubicBezTo>
                <a:lnTo>
                  <a:pt x="359" y="59"/>
                </a:lnTo>
                <a:close/>
                <a:moveTo>
                  <a:pt x="384" y="110"/>
                </a:moveTo>
                <a:cubicBezTo>
                  <a:pt x="380" y="110"/>
                  <a:pt x="379" y="106"/>
                  <a:pt x="379" y="103"/>
                </a:cubicBezTo>
                <a:cubicBezTo>
                  <a:pt x="379" y="33"/>
                  <a:pt x="379" y="33"/>
                  <a:pt x="379" y="33"/>
                </a:cubicBezTo>
                <a:cubicBezTo>
                  <a:pt x="360" y="33"/>
                  <a:pt x="360" y="33"/>
                  <a:pt x="360" y="33"/>
                </a:cubicBezTo>
                <a:cubicBezTo>
                  <a:pt x="360" y="36"/>
                  <a:pt x="360" y="36"/>
                  <a:pt x="360" y="36"/>
                </a:cubicBezTo>
                <a:cubicBezTo>
                  <a:pt x="365" y="36"/>
                  <a:pt x="365" y="42"/>
                  <a:pt x="365" y="43"/>
                </a:cubicBezTo>
                <a:cubicBezTo>
                  <a:pt x="365" y="103"/>
                  <a:pt x="365" y="103"/>
                  <a:pt x="365" y="103"/>
                </a:cubicBezTo>
                <a:cubicBezTo>
                  <a:pt x="365" y="106"/>
                  <a:pt x="364" y="110"/>
                  <a:pt x="360" y="110"/>
                </a:cubicBezTo>
                <a:cubicBezTo>
                  <a:pt x="360" y="113"/>
                  <a:pt x="360" y="113"/>
                  <a:pt x="360" y="113"/>
                </a:cubicBezTo>
                <a:cubicBezTo>
                  <a:pt x="384" y="113"/>
                  <a:pt x="384" y="113"/>
                  <a:pt x="384" y="113"/>
                </a:cubicBezTo>
                <a:lnTo>
                  <a:pt x="384" y="110"/>
                </a:lnTo>
                <a:close/>
                <a:moveTo>
                  <a:pt x="426" y="100"/>
                </a:moveTo>
                <a:cubicBezTo>
                  <a:pt x="420" y="111"/>
                  <a:pt x="414" y="115"/>
                  <a:pt x="406" y="115"/>
                </a:cubicBezTo>
                <a:cubicBezTo>
                  <a:pt x="396" y="115"/>
                  <a:pt x="386" y="106"/>
                  <a:pt x="386" y="86"/>
                </a:cubicBezTo>
                <a:cubicBezTo>
                  <a:pt x="386" y="68"/>
                  <a:pt x="395" y="57"/>
                  <a:pt x="407" y="57"/>
                </a:cubicBezTo>
                <a:cubicBezTo>
                  <a:pt x="424" y="57"/>
                  <a:pt x="425" y="78"/>
                  <a:pt x="426" y="84"/>
                </a:cubicBezTo>
                <a:cubicBezTo>
                  <a:pt x="400" y="84"/>
                  <a:pt x="400" y="84"/>
                  <a:pt x="400" y="84"/>
                </a:cubicBezTo>
                <a:cubicBezTo>
                  <a:pt x="401" y="94"/>
                  <a:pt x="403" y="106"/>
                  <a:pt x="412" y="106"/>
                </a:cubicBezTo>
                <a:cubicBezTo>
                  <a:pt x="418" y="106"/>
                  <a:pt x="422" y="101"/>
                  <a:pt x="424" y="98"/>
                </a:cubicBezTo>
                <a:lnTo>
                  <a:pt x="426" y="100"/>
                </a:lnTo>
                <a:close/>
                <a:moveTo>
                  <a:pt x="413" y="80"/>
                </a:moveTo>
                <a:cubicBezTo>
                  <a:pt x="413" y="76"/>
                  <a:pt x="413" y="70"/>
                  <a:pt x="412" y="66"/>
                </a:cubicBezTo>
                <a:cubicBezTo>
                  <a:pt x="412" y="64"/>
                  <a:pt x="410" y="61"/>
                  <a:pt x="407" y="61"/>
                </a:cubicBezTo>
                <a:cubicBezTo>
                  <a:pt x="403" y="61"/>
                  <a:pt x="400" y="63"/>
                  <a:pt x="400" y="80"/>
                </a:cubicBezTo>
                <a:lnTo>
                  <a:pt x="413" y="80"/>
                </a:lnTo>
                <a:close/>
                <a:moveTo>
                  <a:pt x="512" y="95"/>
                </a:moveTo>
                <a:cubicBezTo>
                  <a:pt x="504" y="106"/>
                  <a:pt x="496" y="110"/>
                  <a:pt x="489" y="110"/>
                </a:cubicBezTo>
                <a:cubicBezTo>
                  <a:pt x="485" y="110"/>
                  <a:pt x="478" y="108"/>
                  <a:pt x="473" y="99"/>
                </a:cubicBezTo>
                <a:cubicBezTo>
                  <a:pt x="470" y="92"/>
                  <a:pt x="469" y="80"/>
                  <a:pt x="469" y="73"/>
                </a:cubicBezTo>
                <a:cubicBezTo>
                  <a:pt x="469" y="53"/>
                  <a:pt x="473" y="35"/>
                  <a:pt x="488" y="35"/>
                </a:cubicBezTo>
                <a:cubicBezTo>
                  <a:pt x="499" y="35"/>
                  <a:pt x="507" y="49"/>
                  <a:pt x="511" y="59"/>
                </a:cubicBezTo>
                <a:cubicBezTo>
                  <a:pt x="513" y="59"/>
                  <a:pt x="513" y="59"/>
                  <a:pt x="513" y="59"/>
                </a:cubicBezTo>
                <a:cubicBezTo>
                  <a:pt x="513" y="32"/>
                  <a:pt x="513" y="32"/>
                  <a:pt x="513" y="32"/>
                </a:cubicBezTo>
                <a:cubicBezTo>
                  <a:pt x="511" y="32"/>
                  <a:pt x="511" y="32"/>
                  <a:pt x="511" y="32"/>
                </a:cubicBezTo>
                <a:cubicBezTo>
                  <a:pt x="510" y="35"/>
                  <a:pt x="509" y="37"/>
                  <a:pt x="506" y="37"/>
                </a:cubicBezTo>
                <a:cubicBezTo>
                  <a:pt x="504" y="37"/>
                  <a:pt x="496" y="31"/>
                  <a:pt x="487" y="31"/>
                </a:cubicBezTo>
                <a:cubicBezTo>
                  <a:pt x="466" y="31"/>
                  <a:pt x="451" y="50"/>
                  <a:pt x="451" y="74"/>
                </a:cubicBezTo>
                <a:cubicBezTo>
                  <a:pt x="451" y="96"/>
                  <a:pt x="464" y="115"/>
                  <a:pt x="487" y="115"/>
                </a:cubicBezTo>
                <a:cubicBezTo>
                  <a:pt x="500" y="115"/>
                  <a:pt x="508" y="108"/>
                  <a:pt x="515" y="98"/>
                </a:cubicBezTo>
                <a:lnTo>
                  <a:pt x="512" y="95"/>
                </a:lnTo>
                <a:close/>
                <a:moveTo>
                  <a:pt x="522" y="41"/>
                </a:moveTo>
                <a:cubicBezTo>
                  <a:pt x="522" y="36"/>
                  <a:pt x="525" y="31"/>
                  <a:pt x="529" y="31"/>
                </a:cubicBezTo>
                <a:cubicBezTo>
                  <a:pt x="534" y="31"/>
                  <a:pt x="537" y="36"/>
                  <a:pt x="537" y="41"/>
                </a:cubicBezTo>
                <a:cubicBezTo>
                  <a:pt x="537" y="46"/>
                  <a:pt x="534" y="50"/>
                  <a:pt x="529" y="50"/>
                </a:cubicBezTo>
                <a:cubicBezTo>
                  <a:pt x="525" y="50"/>
                  <a:pt x="522" y="46"/>
                  <a:pt x="522" y="41"/>
                </a:cubicBezTo>
                <a:moveTo>
                  <a:pt x="541" y="113"/>
                </a:moveTo>
                <a:cubicBezTo>
                  <a:pt x="517" y="113"/>
                  <a:pt x="517" y="113"/>
                  <a:pt x="517" y="113"/>
                </a:cubicBezTo>
                <a:cubicBezTo>
                  <a:pt x="517" y="110"/>
                  <a:pt x="517" y="110"/>
                  <a:pt x="517" y="110"/>
                </a:cubicBezTo>
                <a:cubicBezTo>
                  <a:pt x="521" y="109"/>
                  <a:pt x="522" y="109"/>
                  <a:pt x="522" y="103"/>
                </a:cubicBezTo>
                <a:cubicBezTo>
                  <a:pt x="522" y="68"/>
                  <a:pt x="522" y="68"/>
                  <a:pt x="522" y="68"/>
                </a:cubicBezTo>
                <a:cubicBezTo>
                  <a:pt x="522" y="63"/>
                  <a:pt x="521" y="62"/>
                  <a:pt x="517" y="61"/>
                </a:cubicBezTo>
                <a:cubicBezTo>
                  <a:pt x="517" y="59"/>
                  <a:pt x="517" y="59"/>
                  <a:pt x="517" y="59"/>
                </a:cubicBezTo>
                <a:cubicBezTo>
                  <a:pt x="536" y="59"/>
                  <a:pt x="536" y="59"/>
                  <a:pt x="536" y="59"/>
                </a:cubicBezTo>
                <a:cubicBezTo>
                  <a:pt x="536" y="103"/>
                  <a:pt x="536" y="103"/>
                  <a:pt x="536" y="103"/>
                </a:cubicBezTo>
                <a:cubicBezTo>
                  <a:pt x="536" y="107"/>
                  <a:pt x="537" y="110"/>
                  <a:pt x="541" y="110"/>
                </a:cubicBezTo>
                <a:lnTo>
                  <a:pt x="541" y="113"/>
                </a:lnTo>
                <a:close/>
                <a:moveTo>
                  <a:pt x="571" y="59"/>
                </a:moveTo>
                <a:cubicBezTo>
                  <a:pt x="561" y="59"/>
                  <a:pt x="561" y="59"/>
                  <a:pt x="561" y="59"/>
                </a:cubicBezTo>
                <a:cubicBezTo>
                  <a:pt x="561" y="39"/>
                  <a:pt x="561" y="39"/>
                  <a:pt x="561" y="39"/>
                </a:cubicBezTo>
                <a:cubicBezTo>
                  <a:pt x="559" y="39"/>
                  <a:pt x="559" y="39"/>
                  <a:pt x="559" y="39"/>
                </a:cubicBezTo>
                <a:cubicBezTo>
                  <a:pt x="552" y="50"/>
                  <a:pt x="547" y="55"/>
                  <a:pt x="542" y="61"/>
                </a:cubicBezTo>
                <a:cubicBezTo>
                  <a:pt x="542" y="64"/>
                  <a:pt x="542" y="64"/>
                  <a:pt x="542" y="64"/>
                </a:cubicBezTo>
                <a:cubicBezTo>
                  <a:pt x="547" y="64"/>
                  <a:pt x="547" y="64"/>
                  <a:pt x="547" y="64"/>
                </a:cubicBezTo>
                <a:cubicBezTo>
                  <a:pt x="547" y="102"/>
                  <a:pt x="547" y="102"/>
                  <a:pt x="547" y="102"/>
                </a:cubicBezTo>
                <a:cubicBezTo>
                  <a:pt x="547" y="104"/>
                  <a:pt x="548" y="114"/>
                  <a:pt x="559" y="114"/>
                </a:cubicBezTo>
                <a:cubicBezTo>
                  <a:pt x="568" y="114"/>
                  <a:pt x="571" y="106"/>
                  <a:pt x="573" y="101"/>
                </a:cubicBezTo>
                <a:cubicBezTo>
                  <a:pt x="571" y="100"/>
                  <a:pt x="571" y="100"/>
                  <a:pt x="571" y="100"/>
                </a:cubicBezTo>
                <a:cubicBezTo>
                  <a:pt x="570" y="102"/>
                  <a:pt x="568" y="106"/>
                  <a:pt x="565" y="106"/>
                </a:cubicBezTo>
                <a:cubicBezTo>
                  <a:pt x="561" y="106"/>
                  <a:pt x="561" y="101"/>
                  <a:pt x="561" y="99"/>
                </a:cubicBezTo>
                <a:cubicBezTo>
                  <a:pt x="561" y="64"/>
                  <a:pt x="561" y="64"/>
                  <a:pt x="561" y="64"/>
                </a:cubicBezTo>
                <a:cubicBezTo>
                  <a:pt x="571" y="64"/>
                  <a:pt x="571" y="64"/>
                  <a:pt x="571" y="64"/>
                </a:cubicBezTo>
                <a:lnTo>
                  <a:pt x="571" y="59"/>
                </a:lnTo>
                <a:close/>
                <a:moveTo>
                  <a:pt x="618" y="59"/>
                </a:moveTo>
                <a:cubicBezTo>
                  <a:pt x="603" y="59"/>
                  <a:pt x="603" y="59"/>
                  <a:pt x="603" y="59"/>
                </a:cubicBezTo>
                <a:cubicBezTo>
                  <a:pt x="603" y="61"/>
                  <a:pt x="603" y="61"/>
                  <a:pt x="603" y="61"/>
                </a:cubicBezTo>
                <a:cubicBezTo>
                  <a:pt x="606" y="61"/>
                  <a:pt x="609" y="61"/>
                  <a:pt x="609" y="65"/>
                </a:cubicBezTo>
                <a:cubicBezTo>
                  <a:pt x="609" y="67"/>
                  <a:pt x="608" y="69"/>
                  <a:pt x="608" y="71"/>
                </a:cubicBezTo>
                <a:cubicBezTo>
                  <a:pt x="601" y="93"/>
                  <a:pt x="601" y="93"/>
                  <a:pt x="601" y="93"/>
                </a:cubicBezTo>
                <a:cubicBezTo>
                  <a:pt x="594" y="71"/>
                  <a:pt x="594" y="71"/>
                  <a:pt x="594" y="71"/>
                </a:cubicBezTo>
                <a:cubicBezTo>
                  <a:pt x="593" y="69"/>
                  <a:pt x="592" y="66"/>
                  <a:pt x="592" y="65"/>
                </a:cubicBezTo>
                <a:cubicBezTo>
                  <a:pt x="592" y="62"/>
                  <a:pt x="594" y="62"/>
                  <a:pt x="597" y="61"/>
                </a:cubicBezTo>
                <a:cubicBezTo>
                  <a:pt x="597" y="59"/>
                  <a:pt x="597" y="59"/>
                  <a:pt x="597" y="59"/>
                </a:cubicBezTo>
                <a:cubicBezTo>
                  <a:pt x="572" y="59"/>
                  <a:pt x="572" y="59"/>
                  <a:pt x="572" y="59"/>
                </a:cubicBezTo>
                <a:cubicBezTo>
                  <a:pt x="572" y="61"/>
                  <a:pt x="572" y="61"/>
                  <a:pt x="572" y="61"/>
                </a:cubicBezTo>
                <a:cubicBezTo>
                  <a:pt x="574" y="62"/>
                  <a:pt x="575" y="62"/>
                  <a:pt x="576" y="65"/>
                </a:cubicBezTo>
                <a:cubicBezTo>
                  <a:pt x="577" y="66"/>
                  <a:pt x="580" y="73"/>
                  <a:pt x="582" y="80"/>
                </a:cubicBezTo>
                <a:cubicBezTo>
                  <a:pt x="594" y="115"/>
                  <a:pt x="594" y="115"/>
                  <a:pt x="594" y="115"/>
                </a:cubicBezTo>
                <a:cubicBezTo>
                  <a:pt x="592" y="121"/>
                  <a:pt x="592" y="121"/>
                  <a:pt x="592" y="121"/>
                </a:cubicBezTo>
                <a:cubicBezTo>
                  <a:pt x="591" y="123"/>
                  <a:pt x="589" y="130"/>
                  <a:pt x="585" y="130"/>
                </a:cubicBezTo>
                <a:cubicBezTo>
                  <a:pt x="584" y="130"/>
                  <a:pt x="584" y="129"/>
                  <a:pt x="584" y="128"/>
                </a:cubicBezTo>
                <a:cubicBezTo>
                  <a:pt x="584" y="128"/>
                  <a:pt x="584" y="127"/>
                  <a:pt x="584" y="126"/>
                </a:cubicBezTo>
                <a:cubicBezTo>
                  <a:pt x="584" y="124"/>
                  <a:pt x="583" y="120"/>
                  <a:pt x="578" y="120"/>
                </a:cubicBezTo>
                <a:cubicBezTo>
                  <a:pt x="572" y="120"/>
                  <a:pt x="572" y="126"/>
                  <a:pt x="572" y="128"/>
                </a:cubicBezTo>
                <a:cubicBezTo>
                  <a:pt x="572" y="132"/>
                  <a:pt x="574" y="137"/>
                  <a:pt x="581" y="137"/>
                </a:cubicBezTo>
                <a:cubicBezTo>
                  <a:pt x="590" y="137"/>
                  <a:pt x="593" y="130"/>
                  <a:pt x="598" y="115"/>
                </a:cubicBezTo>
                <a:cubicBezTo>
                  <a:pt x="612" y="68"/>
                  <a:pt x="612" y="68"/>
                  <a:pt x="612" y="68"/>
                </a:cubicBezTo>
                <a:cubicBezTo>
                  <a:pt x="614" y="62"/>
                  <a:pt x="616" y="62"/>
                  <a:pt x="618" y="61"/>
                </a:cubicBezTo>
                <a:lnTo>
                  <a:pt x="618" y="59"/>
                </a:lnTo>
                <a:close/>
                <a:moveTo>
                  <a:pt x="695" y="86"/>
                </a:moveTo>
                <a:cubicBezTo>
                  <a:pt x="692" y="86"/>
                  <a:pt x="692" y="86"/>
                  <a:pt x="692" y="86"/>
                </a:cubicBezTo>
                <a:cubicBezTo>
                  <a:pt x="687" y="100"/>
                  <a:pt x="682" y="109"/>
                  <a:pt x="666" y="109"/>
                </a:cubicBezTo>
                <a:cubicBezTo>
                  <a:pt x="660" y="109"/>
                  <a:pt x="658" y="108"/>
                  <a:pt x="658" y="103"/>
                </a:cubicBezTo>
                <a:cubicBezTo>
                  <a:pt x="658" y="47"/>
                  <a:pt x="658" y="47"/>
                  <a:pt x="658" y="47"/>
                </a:cubicBezTo>
                <a:cubicBezTo>
                  <a:pt x="658" y="37"/>
                  <a:pt x="661" y="36"/>
                  <a:pt x="668" y="36"/>
                </a:cubicBezTo>
                <a:cubicBezTo>
                  <a:pt x="668" y="33"/>
                  <a:pt x="668" y="33"/>
                  <a:pt x="668" y="33"/>
                </a:cubicBezTo>
                <a:cubicBezTo>
                  <a:pt x="633" y="33"/>
                  <a:pt x="633" y="33"/>
                  <a:pt x="633" y="33"/>
                </a:cubicBezTo>
                <a:cubicBezTo>
                  <a:pt x="633" y="36"/>
                  <a:pt x="633" y="36"/>
                  <a:pt x="633" y="36"/>
                </a:cubicBezTo>
                <a:cubicBezTo>
                  <a:pt x="637" y="36"/>
                  <a:pt x="641" y="37"/>
                  <a:pt x="641" y="44"/>
                </a:cubicBezTo>
                <a:cubicBezTo>
                  <a:pt x="641" y="102"/>
                  <a:pt x="641" y="102"/>
                  <a:pt x="641" y="102"/>
                </a:cubicBezTo>
                <a:cubicBezTo>
                  <a:pt x="641" y="109"/>
                  <a:pt x="638" y="109"/>
                  <a:pt x="633" y="110"/>
                </a:cubicBezTo>
                <a:cubicBezTo>
                  <a:pt x="633" y="113"/>
                  <a:pt x="633" y="113"/>
                  <a:pt x="633" y="113"/>
                </a:cubicBezTo>
                <a:cubicBezTo>
                  <a:pt x="691" y="113"/>
                  <a:pt x="691" y="113"/>
                  <a:pt x="691" y="113"/>
                </a:cubicBezTo>
                <a:lnTo>
                  <a:pt x="695" y="86"/>
                </a:lnTo>
                <a:close/>
                <a:moveTo>
                  <a:pt x="700" y="41"/>
                </a:moveTo>
                <a:cubicBezTo>
                  <a:pt x="700" y="36"/>
                  <a:pt x="704" y="31"/>
                  <a:pt x="708" y="31"/>
                </a:cubicBezTo>
                <a:cubicBezTo>
                  <a:pt x="713" y="31"/>
                  <a:pt x="716" y="36"/>
                  <a:pt x="716" y="41"/>
                </a:cubicBezTo>
                <a:cubicBezTo>
                  <a:pt x="716" y="46"/>
                  <a:pt x="713" y="50"/>
                  <a:pt x="708" y="50"/>
                </a:cubicBezTo>
                <a:cubicBezTo>
                  <a:pt x="704" y="50"/>
                  <a:pt x="700" y="46"/>
                  <a:pt x="700" y="41"/>
                </a:cubicBezTo>
                <a:moveTo>
                  <a:pt x="720" y="113"/>
                </a:moveTo>
                <a:cubicBezTo>
                  <a:pt x="696" y="113"/>
                  <a:pt x="696" y="113"/>
                  <a:pt x="696" y="113"/>
                </a:cubicBezTo>
                <a:cubicBezTo>
                  <a:pt x="696" y="110"/>
                  <a:pt x="696" y="110"/>
                  <a:pt x="696" y="110"/>
                </a:cubicBezTo>
                <a:cubicBezTo>
                  <a:pt x="700" y="109"/>
                  <a:pt x="701" y="109"/>
                  <a:pt x="701" y="103"/>
                </a:cubicBezTo>
                <a:cubicBezTo>
                  <a:pt x="701" y="68"/>
                  <a:pt x="701" y="68"/>
                  <a:pt x="701" y="68"/>
                </a:cubicBezTo>
                <a:cubicBezTo>
                  <a:pt x="701" y="63"/>
                  <a:pt x="700" y="62"/>
                  <a:pt x="696" y="61"/>
                </a:cubicBezTo>
                <a:cubicBezTo>
                  <a:pt x="696" y="59"/>
                  <a:pt x="696" y="59"/>
                  <a:pt x="696" y="59"/>
                </a:cubicBezTo>
                <a:cubicBezTo>
                  <a:pt x="715" y="59"/>
                  <a:pt x="715" y="59"/>
                  <a:pt x="715" y="59"/>
                </a:cubicBezTo>
                <a:cubicBezTo>
                  <a:pt x="715" y="103"/>
                  <a:pt x="715" y="103"/>
                  <a:pt x="715" y="103"/>
                </a:cubicBezTo>
                <a:cubicBezTo>
                  <a:pt x="715" y="107"/>
                  <a:pt x="716" y="110"/>
                  <a:pt x="720" y="110"/>
                </a:cubicBezTo>
                <a:lnTo>
                  <a:pt x="720" y="113"/>
                </a:lnTo>
                <a:close/>
                <a:moveTo>
                  <a:pt x="736" y="76"/>
                </a:moveTo>
                <a:cubicBezTo>
                  <a:pt x="736" y="84"/>
                  <a:pt x="737" y="91"/>
                  <a:pt x="743" y="91"/>
                </a:cubicBezTo>
                <a:cubicBezTo>
                  <a:pt x="749" y="91"/>
                  <a:pt x="750" y="83"/>
                  <a:pt x="750" y="76"/>
                </a:cubicBezTo>
                <a:cubicBezTo>
                  <a:pt x="750" y="71"/>
                  <a:pt x="750" y="61"/>
                  <a:pt x="743" y="61"/>
                </a:cubicBezTo>
                <a:cubicBezTo>
                  <a:pt x="737" y="61"/>
                  <a:pt x="736" y="69"/>
                  <a:pt x="736" y="76"/>
                </a:cubicBezTo>
                <a:moveTo>
                  <a:pt x="734" y="119"/>
                </a:moveTo>
                <a:cubicBezTo>
                  <a:pt x="732" y="122"/>
                  <a:pt x="731" y="123"/>
                  <a:pt x="731" y="126"/>
                </a:cubicBezTo>
                <a:cubicBezTo>
                  <a:pt x="731" y="133"/>
                  <a:pt x="741" y="134"/>
                  <a:pt x="743" y="134"/>
                </a:cubicBezTo>
                <a:cubicBezTo>
                  <a:pt x="747" y="134"/>
                  <a:pt x="760" y="134"/>
                  <a:pt x="760" y="125"/>
                </a:cubicBezTo>
                <a:cubicBezTo>
                  <a:pt x="760" y="121"/>
                  <a:pt x="757" y="119"/>
                  <a:pt x="751" y="119"/>
                </a:cubicBezTo>
                <a:lnTo>
                  <a:pt x="734" y="119"/>
                </a:lnTo>
                <a:close/>
                <a:moveTo>
                  <a:pt x="759" y="66"/>
                </a:moveTo>
                <a:cubicBezTo>
                  <a:pt x="760" y="67"/>
                  <a:pt x="763" y="71"/>
                  <a:pt x="763" y="78"/>
                </a:cubicBezTo>
                <a:cubicBezTo>
                  <a:pt x="763" y="85"/>
                  <a:pt x="760" y="91"/>
                  <a:pt x="753" y="94"/>
                </a:cubicBezTo>
                <a:cubicBezTo>
                  <a:pt x="750" y="95"/>
                  <a:pt x="750" y="95"/>
                  <a:pt x="740" y="95"/>
                </a:cubicBezTo>
                <a:cubicBezTo>
                  <a:pt x="738" y="95"/>
                  <a:pt x="734" y="97"/>
                  <a:pt x="734" y="101"/>
                </a:cubicBezTo>
                <a:cubicBezTo>
                  <a:pt x="734" y="105"/>
                  <a:pt x="737" y="105"/>
                  <a:pt x="744" y="105"/>
                </a:cubicBezTo>
                <a:cubicBezTo>
                  <a:pt x="751" y="105"/>
                  <a:pt x="751" y="105"/>
                  <a:pt x="751" y="105"/>
                </a:cubicBezTo>
                <a:cubicBezTo>
                  <a:pt x="756" y="105"/>
                  <a:pt x="767" y="106"/>
                  <a:pt x="767" y="119"/>
                </a:cubicBezTo>
                <a:cubicBezTo>
                  <a:pt x="767" y="134"/>
                  <a:pt x="754" y="137"/>
                  <a:pt x="742" y="137"/>
                </a:cubicBezTo>
                <a:cubicBezTo>
                  <a:pt x="729" y="137"/>
                  <a:pt x="722" y="133"/>
                  <a:pt x="722" y="127"/>
                </a:cubicBezTo>
                <a:cubicBezTo>
                  <a:pt x="722" y="122"/>
                  <a:pt x="725" y="118"/>
                  <a:pt x="731" y="118"/>
                </a:cubicBezTo>
                <a:cubicBezTo>
                  <a:pt x="731" y="117"/>
                  <a:pt x="731" y="117"/>
                  <a:pt x="731" y="117"/>
                </a:cubicBezTo>
                <a:cubicBezTo>
                  <a:pt x="726" y="116"/>
                  <a:pt x="723" y="114"/>
                  <a:pt x="723" y="108"/>
                </a:cubicBezTo>
                <a:cubicBezTo>
                  <a:pt x="723" y="100"/>
                  <a:pt x="731" y="96"/>
                  <a:pt x="735" y="94"/>
                </a:cubicBezTo>
                <a:cubicBezTo>
                  <a:pt x="735" y="94"/>
                  <a:pt x="735" y="94"/>
                  <a:pt x="735" y="94"/>
                </a:cubicBezTo>
                <a:cubicBezTo>
                  <a:pt x="728" y="91"/>
                  <a:pt x="723" y="84"/>
                  <a:pt x="723" y="76"/>
                </a:cubicBezTo>
                <a:cubicBezTo>
                  <a:pt x="723" y="66"/>
                  <a:pt x="730" y="57"/>
                  <a:pt x="743" y="57"/>
                </a:cubicBezTo>
                <a:cubicBezTo>
                  <a:pt x="747" y="57"/>
                  <a:pt x="750" y="58"/>
                  <a:pt x="754" y="60"/>
                </a:cubicBezTo>
                <a:cubicBezTo>
                  <a:pt x="767" y="60"/>
                  <a:pt x="767" y="60"/>
                  <a:pt x="767" y="60"/>
                </a:cubicBezTo>
                <a:cubicBezTo>
                  <a:pt x="767" y="66"/>
                  <a:pt x="767" y="66"/>
                  <a:pt x="767" y="66"/>
                </a:cubicBezTo>
                <a:lnTo>
                  <a:pt x="759" y="66"/>
                </a:lnTo>
                <a:close/>
                <a:moveTo>
                  <a:pt x="819" y="110"/>
                </a:moveTo>
                <a:cubicBezTo>
                  <a:pt x="815" y="110"/>
                  <a:pt x="815" y="105"/>
                  <a:pt x="815" y="103"/>
                </a:cubicBezTo>
                <a:cubicBezTo>
                  <a:pt x="815" y="74"/>
                  <a:pt x="815" y="74"/>
                  <a:pt x="815" y="74"/>
                </a:cubicBezTo>
                <a:cubicBezTo>
                  <a:pt x="815" y="61"/>
                  <a:pt x="807" y="57"/>
                  <a:pt x="801" y="57"/>
                </a:cubicBezTo>
                <a:cubicBezTo>
                  <a:pt x="796" y="57"/>
                  <a:pt x="792" y="60"/>
                  <a:pt x="787" y="66"/>
                </a:cubicBezTo>
                <a:cubicBezTo>
                  <a:pt x="787" y="33"/>
                  <a:pt x="787" y="33"/>
                  <a:pt x="787" y="33"/>
                </a:cubicBezTo>
                <a:cubicBezTo>
                  <a:pt x="767" y="33"/>
                  <a:pt x="767" y="33"/>
                  <a:pt x="767" y="33"/>
                </a:cubicBezTo>
                <a:cubicBezTo>
                  <a:pt x="767" y="36"/>
                  <a:pt x="767" y="36"/>
                  <a:pt x="767" y="36"/>
                </a:cubicBezTo>
                <a:cubicBezTo>
                  <a:pt x="771" y="37"/>
                  <a:pt x="773" y="37"/>
                  <a:pt x="773" y="43"/>
                </a:cubicBezTo>
                <a:cubicBezTo>
                  <a:pt x="773" y="103"/>
                  <a:pt x="773" y="103"/>
                  <a:pt x="773" y="103"/>
                </a:cubicBezTo>
                <a:cubicBezTo>
                  <a:pt x="773" y="109"/>
                  <a:pt x="771" y="109"/>
                  <a:pt x="767" y="110"/>
                </a:cubicBezTo>
                <a:cubicBezTo>
                  <a:pt x="767" y="113"/>
                  <a:pt x="767" y="113"/>
                  <a:pt x="767" y="113"/>
                </a:cubicBezTo>
                <a:cubicBezTo>
                  <a:pt x="792" y="113"/>
                  <a:pt x="792" y="113"/>
                  <a:pt x="792" y="113"/>
                </a:cubicBezTo>
                <a:cubicBezTo>
                  <a:pt x="792" y="110"/>
                  <a:pt x="792" y="110"/>
                  <a:pt x="792" y="110"/>
                </a:cubicBezTo>
                <a:cubicBezTo>
                  <a:pt x="787" y="110"/>
                  <a:pt x="787" y="106"/>
                  <a:pt x="787" y="103"/>
                </a:cubicBezTo>
                <a:cubicBezTo>
                  <a:pt x="787" y="72"/>
                  <a:pt x="787" y="72"/>
                  <a:pt x="787" y="72"/>
                </a:cubicBezTo>
                <a:cubicBezTo>
                  <a:pt x="787" y="71"/>
                  <a:pt x="791" y="65"/>
                  <a:pt x="795" y="65"/>
                </a:cubicBezTo>
                <a:cubicBezTo>
                  <a:pt x="800" y="65"/>
                  <a:pt x="801" y="72"/>
                  <a:pt x="801" y="75"/>
                </a:cubicBezTo>
                <a:cubicBezTo>
                  <a:pt x="801" y="103"/>
                  <a:pt x="801" y="103"/>
                  <a:pt x="801" y="103"/>
                </a:cubicBezTo>
                <a:cubicBezTo>
                  <a:pt x="801" y="108"/>
                  <a:pt x="799" y="110"/>
                  <a:pt x="796" y="110"/>
                </a:cubicBezTo>
                <a:cubicBezTo>
                  <a:pt x="796" y="113"/>
                  <a:pt x="796" y="113"/>
                  <a:pt x="796" y="113"/>
                </a:cubicBezTo>
                <a:cubicBezTo>
                  <a:pt x="819" y="113"/>
                  <a:pt x="819" y="113"/>
                  <a:pt x="819" y="113"/>
                </a:cubicBezTo>
                <a:lnTo>
                  <a:pt x="819" y="110"/>
                </a:lnTo>
                <a:close/>
                <a:moveTo>
                  <a:pt x="849" y="59"/>
                </a:moveTo>
                <a:cubicBezTo>
                  <a:pt x="840" y="59"/>
                  <a:pt x="840" y="59"/>
                  <a:pt x="840" y="59"/>
                </a:cubicBezTo>
                <a:cubicBezTo>
                  <a:pt x="840" y="39"/>
                  <a:pt x="840" y="39"/>
                  <a:pt x="840" y="39"/>
                </a:cubicBezTo>
                <a:cubicBezTo>
                  <a:pt x="837" y="39"/>
                  <a:pt x="837" y="39"/>
                  <a:pt x="837" y="39"/>
                </a:cubicBezTo>
                <a:cubicBezTo>
                  <a:pt x="830" y="50"/>
                  <a:pt x="826" y="55"/>
                  <a:pt x="820" y="61"/>
                </a:cubicBezTo>
                <a:cubicBezTo>
                  <a:pt x="820" y="64"/>
                  <a:pt x="820" y="64"/>
                  <a:pt x="820" y="64"/>
                </a:cubicBezTo>
                <a:cubicBezTo>
                  <a:pt x="826" y="64"/>
                  <a:pt x="826" y="64"/>
                  <a:pt x="826" y="64"/>
                </a:cubicBezTo>
                <a:cubicBezTo>
                  <a:pt x="826" y="102"/>
                  <a:pt x="826" y="102"/>
                  <a:pt x="826" y="102"/>
                </a:cubicBezTo>
                <a:cubicBezTo>
                  <a:pt x="826" y="104"/>
                  <a:pt x="826" y="114"/>
                  <a:pt x="837" y="114"/>
                </a:cubicBezTo>
                <a:cubicBezTo>
                  <a:pt x="846" y="114"/>
                  <a:pt x="850" y="106"/>
                  <a:pt x="852" y="101"/>
                </a:cubicBezTo>
                <a:cubicBezTo>
                  <a:pt x="849" y="100"/>
                  <a:pt x="849" y="100"/>
                  <a:pt x="849" y="100"/>
                </a:cubicBezTo>
                <a:cubicBezTo>
                  <a:pt x="848" y="102"/>
                  <a:pt x="846" y="106"/>
                  <a:pt x="843" y="106"/>
                </a:cubicBezTo>
                <a:cubicBezTo>
                  <a:pt x="839" y="106"/>
                  <a:pt x="840" y="101"/>
                  <a:pt x="840" y="99"/>
                </a:cubicBezTo>
                <a:cubicBezTo>
                  <a:pt x="840" y="64"/>
                  <a:pt x="840" y="64"/>
                  <a:pt x="840" y="64"/>
                </a:cubicBezTo>
                <a:cubicBezTo>
                  <a:pt x="849" y="64"/>
                  <a:pt x="849" y="64"/>
                  <a:pt x="849" y="64"/>
                </a:cubicBezTo>
                <a:lnTo>
                  <a:pt x="849" y="5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pic>
        <p:nvPicPr>
          <p:cNvPr id="10" name="Picture 2"/>
          <p:cNvPicPr>
            <a:picLocks noChangeAspect="1" noChangeArrowheads="1"/>
          </p:cNvPicPr>
          <p:nvPr/>
        </p:nvPicPr>
        <p:blipFill>
          <a:blip r:embed="rId3" cstate="screen">
            <a:extLst>
              <a:ext uri="{28A0092B-C50C-407E-A947-70E740481C1C}">
                <a14:useLocalDpi xmlns:a14="http://schemas.microsoft.com/office/drawing/2010/main"/>
              </a:ext>
            </a:extLst>
          </a:blip>
          <a:stretch>
            <a:fillRect/>
          </a:stretch>
        </p:blipFill>
        <p:spPr bwMode="auto">
          <a:xfrm>
            <a:off x="548481" y="1220511"/>
            <a:ext cx="8047037" cy="83822"/>
          </a:xfrm>
          <a:prstGeom prst="rect">
            <a:avLst/>
          </a:prstGeom>
          <a:noFill/>
          <a:extLst>
            <a:ext uri="{909E8E84-426E-40DD-AFC4-6F175D3DCCD1}">
              <a14:hiddenFill xmlns:a14="http://schemas.microsoft.com/office/drawing/2010/main">
                <a:solidFill>
                  <a:srgbClr val="FFFFFF"/>
                </a:solidFill>
              </a14:hiddenFill>
            </a:ext>
          </a:extLst>
        </p:spPr>
      </p:pic>
      <p:sp>
        <p:nvSpPr>
          <p:cNvPr id="12" name="TextBox 8"/>
          <p:cNvSpPr txBox="1"/>
          <p:nvPr/>
        </p:nvSpPr>
        <p:spPr>
          <a:xfrm>
            <a:off x="8582156" y="6498937"/>
            <a:ext cx="458126" cy="153888"/>
          </a:xfrm>
          <a:prstGeom prst="rect">
            <a:avLst/>
          </a:prstGeom>
          <a:noFill/>
        </p:spPr>
        <p:txBody>
          <a:bodyPr wrap="square" lIns="0" tIns="0" rIns="0" bIns="0"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000" cap="all" baseline="0" dirty="0">
                <a:solidFill>
                  <a:schemeClr val="bg1"/>
                </a:solidFill>
              </a:rPr>
              <a:t>|  </a:t>
            </a:r>
            <a:fld id="{903C4FE9-EF79-4163-94C6-3418A1C4EFAB}" type="slidenum">
              <a:rPr lang="en-US" sz="1000" cap="all" baseline="0" smtClean="0">
                <a:solidFill>
                  <a:schemeClr val="bg1"/>
                </a:solidFill>
              </a:rPr>
              <a:pPr algn="l"/>
              <a:t>‹#›</a:t>
            </a:fld>
            <a:endParaRPr lang="en-US" sz="1000" cap="all" baseline="0" dirty="0">
              <a:solidFill>
                <a:schemeClr val="bg1"/>
              </a:solidFill>
            </a:endParaRPr>
          </a:p>
        </p:txBody>
      </p:sp>
      <p:pic>
        <p:nvPicPr>
          <p:cNvPr id="13" name="Picture 12"/>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6619631" y="6537304"/>
            <a:ext cx="1889764" cy="91440"/>
          </a:xfrm>
          <a:prstGeom prst="rect">
            <a:avLst/>
          </a:prstGeom>
        </p:spPr>
      </p:pic>
      <p:sp>
        <p:nvSpPr>
          <p:cNvPr id="6" name="Content Placeholder 5"/>
          <p:cNvSpPr>
            <a:spLocks noGrp="1"/>
          </p:cNvSpPr>
          <p:nvPr>
            <p:ph sz="quarter" idx="10"/>
          </p:nvPr>
        </p:nvSpPr>
        <p:spPr>
          <a:xfrm>
            <a:off x="547688" y="792828"/>
            <a:ext cx="8048625" cy="338554"/>
          </a:xfrm>
        </p:spPr>
        <p:txBody>
          <a:bodyPr anchor="b" anchorCtr="0"/>
          <a:lstStyle>
            <a:lvl1pPr marL="0" indent="0">
              <a:buNone/>
              <a:defRPr sz="2200" cap="all" baseline="0">
                <a:solidFill>
                  <a:schemeClr val="accent3"/>
                </a:solidFill>
              </a:defRPr>
            </a:lvl1pPr>
          </a:lstStyle>
          <a:p>
            <a:pPr lvl="0"/>
            <a:r>
              <a:rPr lang="en-US"/>
              <a:t>Click to edit Master text styles</a:t>
            </a:r>
          </a:p>
        </p:txBody>
      </p:sp>
      <p:sp>
        <p:nvSpPr>
          <p:cNvPr id="9" name="Rectangle 8"/>
          <p:cNvSpPr/>
          <p:nvPr/>
        </p:nvSpPr>
        <p:spPr>
          <a:xfrm>
            <a:off x="0" y="6254151"/>
            <a:ext cx="9144000" cy="603849"/>
          </a:xfrm>
          <a:prstGeom prst="rect">
            <a:avLst/>
          </a:prstGeom>
          <a:blipFill dpi="0" rotWithShape="1">
            <a:blip r:embed="rId2" cstate="screen">
              <a:extLst>
                <a:ext uri="{28A0092B-C50C-407E-A947-70E740481C1C}">
                  <a14:useLocalDpi xmlns:a14="http://schemas.microsoft.com/office/drawing/2010/main"/>
                </a:ext>
              </a:extLst>
            </a:blip>
            <a:srcRect/>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a:p>
        </p:txBody>
      </p:sp>
      <p:sp>
        <p:nvSpPr>
          <p:cNvPr id="11" name="Logo (original .58x3.5&quot;)"/>
          <p:cNvSpPr>
            <a:spLocks noChangeAspect="1" noEditPoints="1"/>
          </p:cNvSpPr>
          <p:nvPr/>
        </p:nvSpPr>
        <p:spPr bwMode="auto">
          <a:xfrm>
            <a:off x="270186" y="6418915"/>
            <a:ext cx="1668296" cy="274320"/>
          </a:xfrm>
          <a:custGeom>
            <a:avLst/>
            <a:gdLst>
              <a:gd name="T0" fmla="*/ 79 w 852"/>
              <a:gd name="T1" fmla="*/ 32 h 140"/>
              <a:gd name="T2" fmla="*/ 80 w 852"/>
              <a:gd name="T3" fmla="*/ 109 h 140"/>
              <a:gd name="T4" fmla="*/ 108 w 852"/>
              <a:gd name="T5" fmla="*/ 62 h 140"/>
              <a:gd name="T6" fmla="*/ 109 w 852"/>
              <a:gd name="T7" fmla="*/ 77 h 140"/>
              <a:gd name="T8" fmla="*/ 99 w 852"/>
              <a:gd name="T9" fmla="*/ 80 h 140"/>
              <a:gd name="T10" fmla="*/ 139 w 852"/>
              <a:gd name="T11" fmla="*/ 76 h 140"/>
              <a:gd name="T12" fmla="*/ 16 w 852"/>
              <a:gd name="T13" fmla="*/ 115 h 140"/>
              <a:gd name="T14" fmla="*/ 24 w 852"/>
              <a:gd name="T15" fmla="*/ 70 h 140"/>
              <a:gd name="T16" fmla="*/ 0 w 852"/>
              <a:gd name="T17" fmla="*/ 64 h 140"/>
              <a:gd name="T18" fmla="*/ 79 w 852"/>
              <a:gd name="T19" fmla="*/ 58 h 140"/>
              <a:gd name="T20" fmla="*/ 49 w 852"/>
              <a:gd name="T21" fmla="*/ 92 h 140"/>
              <a:gd name="T22" fmla="*/ 70 w 852"/>
              <a:gd name="T23" fmla="*/ 69 h 140"/>
              <a:gd name="T24" fmla="*/ 38 w 852"/>
              <a:gd name="T25" fmla="*/ 71 h 140"/>
              <a:gd name="T26" fmla="*/ 50 w 852"/>
              <a:gd name="T27" fmla="*/ 42 h 140"/>
              <a:gd name="T28" fmla="*/ 200 w 852"/>
              <a:gd name="T29" fmla="*/ 35 h 140"/>
              <a:gd name="T30" fmla="*/ 185 w 852"/>
              <a:gd name="T31" fmla="*/ 111 h 140"/>
              <a:gd name="T32" fmla="*/ 185 w 852"/>
              <a:gd name="T33" fmla="*/ 115 h 140"/>
              <a:gd name="T34" fmla="*/ 204 w 852"/>
              <a:gd name="T35" fmla="*/ 57 h 140"/>
              <a:gd name="T36" fmla="*/ 253 w 852"/>
              <a:gd name="T37" fmla="*/ 84 h 140"/>
              <a:gd name="T38" fmla="*/ 239 w 852"/>
              <a:gd name="T39" fmla="*/ 66 h 140"/>
              <a:gd name="T40" fmla="*/ 274 w 852"/>
              <a:gd name="T41" fmla="*/ 106 h 140"/>
              <a:gd name="T42" fmla="*/ 265 w 852"/>
              <a:gd name="T43" fmla="*/ 115 h 140"/>
              <a:gd name="T44" fmla="*/ 269 w 852"/>
              <a:gd name="T45" fmla="*/ 73 h 140"/>
              <a:gd name="T46" fmla="*/ 297 w 852"/>
              <a:gd name="T47" fmla="*/ 107 h 140"/>
              <a:gd name="T48" fmla="*/ 320 w 852"/>
              <a:gd name="T49" fmla="*/ 39 h 140"/>
              <a:gd name="T50" fmla="*/ 317 w 852"/>
              <a:gd name="T51" fmla="*/ 114 h 140"/>
              <a:gd name="T52" fmla="*/ 329 w 852"/>
              <a:gd name="T53" fmla="*/ 64 h 140"/>
              <a:gd name="T54" fmla="*/ 331 w 852"/>
              <a:gd name="T55" fmla="*/ 61 h 140"/>
              <a:gd name="T56" fmla="*/ 359 w 852"/>
              <a:gd name="T57" fmla="*/ 100 h 140"/>
              <a:gd name="T58" fmla="*/ 384 w 852"/>
              <a:gd name="T59" fmla="*/ 110 h 140"/>
              <a:gd name="T60" fmla="*/ 365 w 852"/>
              <a:gd name="T61" fmla="*/ 103 h 140"/>
              <a:gd name="T62" fmla="*/ 406 w 852"/>
              <a:gd name="T63" fmla="*/ 115 h 140"/>
              <a:gd name="T64" fmla="*/ 424 w 852"/>
              <a:gd name="T65" fmla="*/ 98 h 140"/>
              <a:gd name="T66" fmla="*/ 413 w 852"/>
              <a:gd name="T67" fmla="*/ 80 h 140"/>
              <a:gd name="T68" fmla="*/ 511 w 852"/>
              <a:gd name="T69" fmla="*/ 59 h 140"/>
              <a:gd name="T70" fmla="*/ 451 w 852"/>
              <a:gd name="T71" fmla="*/ 74 h 140"/>
              <a:gd name="T72" fmla="*/ 537 w 852"/>
              <a:gd name="T73" fmla="*/ 41 h 140"/>
              <a:gd name="T74" fmla="*/ 522 w 852"/>
              <a:gd name="T75" fmla="*/ 103 h 140"/>
              <a:gd name="T76" fmla="*/ 541 w 852"/>
              <a:gd name="T77" fmla="*/ 110 h 140"/>
              <a:gd name="T78" fmla="*/ 542 w 852"/>
              <a:gd name="T79" fmla="*/ 61 h 140"/>
              <a:gd name="T80" fmla="*/ 571 w 852"/>
              <a:gd name="T81" fmla="*/ 100 h 140"/>
              <a:gd name="T82" fmla="*/ 618 w 852"/>
              <a:gd name="T83" fmla="*/ 59 h 140"/>
              <a:gd name="T84" fmla="*/ 594 w 852"/>
              <a:gd name="T85" fmla="*/ 71 h 140"/>
              <a:gd name="T86" fmla="*/ 576 w 852"/>
              <a:gd name="T87" fmla="*/ 65 h 140"/>
              <a:gd name="T88" fmla="*/ 584 w 852"/>
              <a:gd name="T89" fmla="*/ 126 h 140"/>
              <a:gd name="T90" fmla="*/ 618 w 852"/>
              <a:gd name="T91" fmla="*/ 61 h 140"/>
              <a:gd name="T92" fmla="*/ 658 w 852"/>
              <a:gd name="T93" fmla="*/ 47 h 140"/>
              <a:gd name="T94" fmla="*/ 641 w 852"/>
              <a:gd name="T95" fmla="*/ 102 h 140"/>
              <a:gd name="T96" fmla="*/ 708 w 852"/>
              <a:gd name="T97" fmla="*/ 31 h 140"/>
              <a:gd name="T98" fmla="*/ 696 w 852"/>
              <a:gd name="T99" fmla="*/ 110 h 140"/>
              <a:gd name="T100" fmla="*/ 715 w 852"/>
              <a:gd name="T101" fmla="*/ 103 h 140"/>
              <a:gd name="T102" fmla="*/ 743 w 852"/>
              <a:gd name="T103" fmla="*/ 61 h 140"/>
              <a:gd name="T104" fmla="*/ 751 w 852"/>
              <a:gd name="T105" fmla="*/ 119 h 140"/>
              <a:gd name="T106" fmla="*/ 734 w 852"/>
              <a:gd name="T107" fmla="*/ 101 h 140"/>
              <a:gd name="T108" fmla="*/ 731 w 852"/>
              <a:gd name="T109" fmla="*/ 118 h 140"/>
              <a:gd name="T110" fmla="*/ 743 w 852"/>
              <a:gd name="T111" fmla="*/ 57 h 140"/>
              <a:gd name="T112" fmla="*/ 815 w 852"/>
              <a:gd name="T113" fmla="*/ 103 h 140"/>
              <a:gd name="T114" fmla="*/ 767 w 852"/>
              <a:gd name="T115" fmla="*/ 36 h 140"/>
              <a:gd name="T116" fmla="*/ 792 w 852"/>
              <a:gd name="T117" fmla="*/ 110 h 140"/>
              <a:gd name="T118" fmla="*/ 796 w 852"/>
              <a:gd name="T119" fmla="*/ 110 h 140"/>
              <a:gd name="T120" fmla="*/ 840 w 852"/>
              <a:gd name="T121" fmla="*/ 39 h 140"/>
              <a:gd name="T122" fmla="*/ 837 w 852"/>
              <a:gd name="T123" fmla="*/ 114 h 140"/>
              <a:gd name="T124" fmla="*/ 849 w 852"/>
              <a:gd name="T125" fmla="*/ 64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52" h="140">
                <a:moveTo>
                  <a:pt x="79" y="53"/>
                </a:moveTo>
                <a:cubicBezTo>
                  <a:pt x="79" y="53"/>
                  <a:pt x="76" y="50"/>
                  <a:pt x="75" y="49"/>
                </a:cubicBezTo>
                <a:cubicBezTo>
                  <a:pt x="73" y="47"/>
                  <a:pt x="70" y="42"/>
                  <a:pt x="69" y="38"/>
                </a:cubicBezTo>
                <a:cubicBezTo>
                  <a:pt x="68" y="35"/>
                  <a:pt x="68" y="30"/>
                  <a:pt x="68" y="30"/>
                </a:cubicBezTo>
                <a:cubicBezTo>
                  <a:pt x="68" y="30"/>
                  <a:pt x="69" y="30"/>
                  <a:pt x="69" y="30"/>
                </a:cubicBezTo>
                <a:cubicBezTo>
                  <a:pt x="73" y="30"/>
                  <a:pt x="76" y="31"/>
                  <a:pt x="79" y="32"/>
                </a:cubicBezTo>
                <a:moveTo>
                  <a:pt x="79" y="109"/>
                </a:moveTo>
                <a:cubicBezTo>
                  <a:pt x="79" y="76"/>
                  <a:pt x="79" y="76"/>
                  <a:pt x="79" y="76"/>
                </a:cubicBezTo>
                <a:cubicBezTo>
                  <a:pt x="75" y="73"/>
                  <a:pt x="75" y="73"/>
                  <a:pt x="75" y="73"/>
                </a:cubicBezTo>
                <a:cubicBezTo>
                  <a:pt x="75" y="110"/>
                  <a:pt x="75" y="110"/>
                  <a:pt x="75" y="110"/>
                </a:cubicBezTo>
                <a:cubicBezTo>
                  <a:pt x="75" y="110"/>
                  <a:pt x="75" y="110"/>
                  <a:pt x="75" y="110"/>
                </a:cubicBezTo>
                <a:cubicBezTo>
                  <a:pt x="77" y="110"/>
                  <a:pt x="77" y="110"/>
                  <a:pt x="80" y="109"/>
                </a:cubicBezTo>
                <a:lnTo>
                  <a:pt x="79" y="109"/>
                </a:lnTo>
                <a:close/>
                <a:moveTo>
                  <a:pt x="79" y="31"/>
                </a:moveTo>
                <a:cubicBezTo>
                  <a:pt x="79" y="31"/>
                  <a:pt x="79" y="53"/>
                  <a:pt x="79" y="53"/>
                </a:cubicBezTo>
                <a:moveTo>
                  <a:pt x="94" y="47"/>
                </a:moveTo>
                <a:cubicBezTo>
                  <a:pt x="98" y="50"/>
                  <a:pt x="105" y="57"/>
                  <a:pt x="108" y="62"/>
                </a:cubicBezTo>
                <a:cubicBezTo>
                  <a:pt x="108" y="62"/>
                  <a:pt x="108" y="62"/>
                  <a:pt x="108" y="62"/>
                </a:cubicBezTo>
                <a:cubicBezTo>
                  <a:pt x="107" y="52"/>
                  <a:pt x="102" y="45"/>
                  <a:pt x="94" y="39"/>
                </a:cubicBezTo>
                <a:moveTo>
                  <a:pt x="94" y="60"/>
                </a:moveTo>
                <a:cubicBezTo>
                  <a:pt x="96" y="63"/>
                  <a:pt x="98" y="67"/>
                  <a:pt x="100" y="70"/>
                </a:cubicBezTo>
                <a:cubicBezTo>
                  <a:pt x="102" y="75"/>
                  <a:pt x="105" y="82"/>
                  <a:pt x="105" y="87"/>
                </a:cubicBezTo>
                <a:cubicBezTo>
                  <a:pt x="105" y="87"/>
                  <a:pt x="108" y="82"/>
                  <a:pt x="109" y="77"/>
                </a:cubicBezTo>
                <a:cubicBezTo>
                  <a:pt x="109" y="77"/>
                  <a:pt x="109" y="77"/>
                  <a:pt x="109" y="77"/>
                </a:cubicBezTo>
                <a:cubicBezTo>
                  <a:pt x="108" y="75"/>
                  <a:pt x="106" y="70"/>
                  <a:pt x="105" y="68"/>
                </a:cubicBezTo>
                <a:cubicBezTo>
                  <a:pt x="105" y="67"/>
                  <a:pt x="104" y="65"/>
                  <a:pt x="103" y="64"/>
                </a:cubicBezTo>
                <a:cubicBezTo>
                  <a:pt x="102" y="62"/>
                  <a:pt x="101" y="60"/>
                  <a:pt x="99" y="57"/>
                </a:cubicBezTo>
                <a:cubicBezTo>
                  <a:pt x="97" y="55"/>
                  <a:pt x="94" y="52"/>
                  <a:pt x="94" y="52"/>
                </a:cubicBezTo>
                <a:moveTo>
                  <a:pt x="101" y="94"/>
                </a:moveTo>
                <a:cubicBezTo>
                  <a:pt x="101" y="92"/>
                  <a:pt x="99" y="82"/>
                  <a:pt x="99" y="80"/>
                </a:cubicBezTo>
                <a:cubicBezTo>
                  <a:pt x="98" y="80"/>
                  <a:pt x="96" y="73"/>
                  <a:pt x="95" y="70"/>
                </a:cubicBezTo>
                <a:cubicBezTo>
                  <a:pt x="95" y="69"/>
                  <a:pt x="94" y="68"/>
                  <a:pt x="94" y="68"/>
                </a:cubicBezTo>
                <a:cubicBezTo>
                  <a:pt x="94" y="101"/>
                  <a:pt x="94" y="101"/>
                  <a:pt x="94" y="101"/>
                </a:cubicBezTo>
                <a:cubicBezTo>
                  <a:pt x="94" y="101"/>
                  <a:pt x="96" y="100"/>
                  <a:pt x="98" y="98"/>
                </a:cubicBezTo>
                <a:moveTo>
                  <a:pt x="139" y="77"/>
                </a:moveTo>
                <a:cubicBezTo>
                  <a:pt x="139" y="77"/>
                  <a:pt x="139" y="76"/>
                  <a:pt x="139" y="76"/>
                </a:cubicBezTo>
                <a:cubicBezTo>
                  <a:pt x="139" y="76"/>
                  <a:pt x="139" y="76"/>
                  <a:pt x="139" y="76"/>
                </a:cubicBezTo>
                <a:cubicBezTo>
                  <a:pt x="104" y="42"/>
                  <a:pt x="104" y="42"/>
                  <a:pt x="104" y="42"/>
                </a:cubicBezTo>
                <a:cubicBezTo>
                  <a:pt x="104" y="42"/>
                  <a:pt x="104" y="42"/>
                  <a:pt x="104" y="42"/>
                </a:cubicBezTo>
                <a:cubicBezTo>
                  <a:pt x="110" y="50"/>
                  <a:pt x="114" y="60"/>
                  <a:pt x="114" y="70"/>
                </a:cubicBezTo>
                <a:cubicBezTo>
                  <a:pt x="114" y="95"/>
                  <a:pt x="95" y="115"/>
                  <a:pt x="71" y="115"/>
                </a:cubicBezTo>
                <a:cubicBezTo>
                  <a:pt x="16" y="115"/>
                  <a:pt x="16" y="115"/>
                  <a:pt x="16" y="115"/>
                </a:cubicBezTo>
                <a:cubicBezTo>
                  <a:pt x="29" y="131"/>
                  <a:pt x="47" y="140"/>
                  <a:pt x="69" y="140"/>
                </a:cubicBezTo>
                <a:cubicBezTo>
                  <a:pt x="106" y="140"/>
                  <a:pt x="135" y="113"/>
                  <a:pt x="139" y="77"/>
                </a:cubicBezTo>
                <a:moveTo>
                  <a:pt x="0" y="64"/>
                </a:moveTo>
                <a:cubicBezTo>
                  <a:pt x="0" y="64"/>
                  <a:pt x="32" y="96"/>
                  <a:pt x="32" y="96"/>
                </a:cubicBezTo>
                <a:cubicBezTo>
                  <a:pt x="32" y="96"/>
                  <a:pt x="32" y="96"/>
                  <a:pt x="32" y="96"/>
                </a:cubicBezTo>
                <a:cubicBezTo>
                  <a:pt x="27" y="89"/>
                  <a:pt x="24" y="79"/>
                  <a:pt x="24" y="70"/>
                </a:cubicBezTo>
                <a:cubicBezTo>
                  <a:pt x="24" y="45"/>
                  <a:pt x="43" y="25"/>
                  <a:pt x="69" y="25"/>
                </a:cubicBezTo>
                <a:cubicBezTo>
                  <a:pt x="69" y="25"/>
                  <a:pt x="69" y="25"/>
                  <a:pt x="69" y="25"/>
                </a:cubicBezTo>
                <a:cubicBezTo>
                  <a:pt x="123" y="25"/>
                  <a:pt x="123" y="25"/>
                  <a:pt x="123" y="25"/>
                </a:cubicBezTo>
                <a:cubicBezTo>
                  <a:pt x="123" y="25"/>
                  <a:pt x="123" y="25"/>
                  <a:pt x="123" y="25"/>
                </a:cubicBezTo>
                <a:cubicBezTo>
                  <a:pt x="110" y="10"/>
                  <a:pt x="91" y="0"/>
                  <a:pt x="69" y="0"/>
                </a:cubicBezTo>
                <a:cubicBezTo>
                  <a:pt x="33" y="0"/>
                  <a:pt x="3" y="29"/>
                  <a:pt x="0" y="64"/>
                </a:cubicBezTo>
                <a:moveTo>
                  <a:pt x="84" y="33"/>
                </a:moveTo>
                <a:cubicBezTo>
                  <a:pt x="84" y="108"/>
                  <a:pt x="84" y="108"/>
                  <a:pt x="84" y="108"/>
                </a:cubicBezTo>
                <a:cubicBezTo>
                  <a:pt x="85" y="107"/>
                  <a:pt x="85" y="107"/>
                  <a:pt x="85" y="107"/>
                </a:cubicBezTo>
                <a:cubicBezTo>
                  <a:pt x="88" y="107"/>
                  <a:pt x="89" y="106"/>
                  <a:pt x="89" y="106"/>
                </a:cubicBezTo>
                <a:cubicBezTo>
                  <a:pt x="89" y="36"/>
                  <a:pt x="89" y="36"/>
                  <a:pt x="89" y="36"/>
                </a:cubicBezTo>
                <a:moveTo>
                  <a:pt x="79" y="58"/>
                </a:moveTo>
                <a:cubicBezTo>
                  <a:pt x="79" y="58"/>
                  <a:pt x="64" y="49"/>
                  <a:pt x="64" y="30"/>
                </a:cubicBezTo>
                <a:cubicBezTo>
                  <a:pt x="64" y="30"/>
                  <a:pt x="64" y="30"/>
                  <a:pt x="64" y="30"/>
                </a:cubicBezTo>
                <a:cubicBezTo>
                  <a:pt x="44" y="32"/>
                  <a:pt x="29" y="49"/>
                  <a:pt x="29" y="70"/>
                </a:cubicBezTo>
                <a:cubicBezTo>
                  <a:pt x="29" y="88"/>
                  <a:pt x="39" y="102"/>
                  <a:pt x="54" y="108"/>
                </a:cubicBezTo>
                <a:cubicBezTo>
                  <a:pt x="54" y="108"/>
                  <a:pt x="54" y="108"/>
                  <a:pt x="54" y="108"/>
                </a:cubicBezTo>
                <a:cubicBezTo>
                  <a:pt x="56" y="104"/>
                  <a:pt x="45" y="96"/>
                  <a:pt x="49" y="92"/>
                </a:cubicBezTo>
                <a:cubicBezTo>
                  <a:pt x="50" y="91"/>
                  <a:pt x="62" y="91"/>
                  <a:pt x="62" y="92"/>
                </a:cubicBezTo>
                <a:cubicBezTo>
                  <a:pt x="65" y="98"/>
                  <a:pt x="65" y="103"/>
                  <a:pt x="63" y="110"/>
                </a:cubicBezTo>
                <a:cubicBezTo>
                  <a:pt x="63" y="110"/>
                  <a:pt x="63" y="110"/>
                  <a:pt x="63" y="110"/>
                </a:cubicBezTo>
                <a:cubicBezTo>
                  <a:pt x="66" y="111"/>
                  <a:pt x="66" y="110"/>
                  <a:pt x="69" y="110"/>
                </a:cubicBezTo>
                <a:cubicBezTo>
                  <a:pt x="69" y="110"/>
                  <a:pt x="70" y="109"/>
                  <a:pt x="70" y="108"/>
                </a:cubicBezTo>
                <a:cubicBezTo>
                  <a:pt x="70" y="69"/>
                  <a:pt x="70" y="69"/>
                  <a:pt x="70" y="69"/>
                </a:cubicBezTo>
                <a:cubicBezTo>
                  <a:pt x="65" y="64"/>
                  <a:pt x="65" y="64"/>
                  <a:pt x="65" y="64"/>
                </a:cubicBezTo>
                <a:cubicBezTo>
                  <a:pt x="62" y="73"/>
                  <a:pt x="69" y="84"/>
                  <a:pt x="61" y="87"/>
                </a:cubicBezTo>
                <a:cubicBezTo>
                  <a:pt x="58" y="88"/>
                  <a:pt x="43" y="90"/>
                  <a:pt x="39" y="88"/>
                </a:cubicBezTo>
                <a:cubicBezTo>
                  <a:pt x="39" y="88"/>
                  <a:pt x="36" y="81"/>
                  <a:pt x="39" y="81"/>
                </a:cubicBezTo>
                <a:cubicBezTo>
                  <a:pt x="37" y="81"/>
                  <a:pt x="40" y="79"/>
                  <a:pt x="39" y="78"/>
                </a:cubicBezTo>
                <a:cubicBezTo>
                  <a:pt x="36" y="75"/>
                  <a:pt x="38" y="71"/>
                  <a:pt x="38" y="71"/>
                </a:cubicBezTo>
                <a:cubicBezTo>
                  <a:pt x="36" y="71"/>
                  <a:pt x="34" y="70"/>
                  <a:pt x="35" y="67"/>
                </a:cubicBezTo>
                <a:cubicBezTo>
                  <a:pt x="34" y="70"/>
                  <a:pt x="38" y="57"/>
                  <a:pt x="42" y="55"/>
                </a:cubicBezTo>
                <a:cubicBezTo>
                  <a:pt x="48" y="52"/>
                  <a:pt x="46" y="59"/>
                  <a:pt x="47" y="60"/>
                </a:cubicBezTo>
                <a:cubicBezTo>
                  <a:pt x="49" y="55"/>
                  <a:pt x="52" y="58"/>
                  <a:pt x="54" y="56"/>
                </a:cubicBezTo>
                <a:cubicBezTo>
                  <a:pt x="51" y="54"/>
                  <a:pt x="46" y="52"/>
                  <a:pt x="44" y="49"/>
                </a:cubicBezTo>
                <a:cubicBezTo>
                  <a:pt x="42" y="46"/>
                  <a:pt x="48" y="45"/>
                  <a:pt x="50" y="42"/>
                </a:cubicBezTo>
                <a:cubicBezTo>
                  <a:pt x="52" y="39"/>
                  <a:pt x="59" y="34"/>
                  <a:pt x="60" y="37"/>
                </a:cubicBezTo>
                <a:cubicBezTo>
                  <a:pt x="64" y="53"/>
                  <a:pt x="65" y="60"/>
                  <a:pt x="79" y="71"/>
                </a:cubicBezTo>
                <a:moveTo>
                  <a:pt x="207" y="57"/>
                </a:moveTo>
                <a:cubicBezTo>
                  <a:pt x="207" y="31"/>
                  <a:pt x="207" y="31"/>
                  <a:pt x="207" y="31"/>
                </a:cubicBezTo>
                <a:cubicBezTo>
                  <a:pt x="204" y="31"/>
                  <a:pt x="204" y="31"/>
                  <a:pt x="204" y="31"/>
                </a:cubicBezTo>
                <a:cubicBezTo>
                  <a:pt x="203" y="34"/>
                  <a:pt x="203" y="35"/>
                  <a:pt x="200" y="35"/>
                </a:cubicBezTo>
                <a:cubicBezTo>
                  <a:pt x="197" y="35"/>
                  <a:pt x="193" y="31"/>
                  <a:pt x="185" y="31"/>
                </a:cubicBezTo>
                <a:cubicBezTo>
                  <a:pt x="166" y="31"/>
                  <a:pt x="162" y="47"/>
                  <a:pt x="162" y="55"/>
                </a:cubicBezTo>
                <a:cubicBezTo>
                  <a:pt x="162" y="60"/>
                  <a:pt x="162" y="70"/>
                  <a:pt x="180" y="80"/>
                </a:cubicBezTo>
                <a:cubicBezTo>
                  <a:pt x="186" y="84"/>
                  <a:pt x="186" y="84"/>
                  <a:pt x="186" y="84"/>
                </a:cubicBezTo>
                <a:cubicBezTo>
                  <a:pt x="193" y="87"/>
                  <a:pt x="198" y="90"/>
                  <a:pt x="198" y="98"/>
                </a:cubicBezTo>
                <a:cubicBezTo>
                  <a:pt x="198" y="100"/>
                  <a:pt x="197" y="111"/>
                  <a:pt x="185" y="111"/>
                </a:cubicBezTo>
                <a:cubicBezTo>
                  <a:pt x="172" y="111"/>
                  <a:pt x="166" y="98"/>
                  <a:pt x="164" y="86"/>
                </a:cubicBezTo>
                <a:cubicBezTo>
                  <a:pt x="162" y="86"/>
                  <a:pt x="162" y="86"/>
                  <a:pt x="162" y="86"/>
                </a:cubicBezTo>
                <a:cubicBezTo>
                  <a:pt x="162" y="115"/>
                  <a:pt x="162" y="115"/>
                  <a:pt x="162" y="115"/>
                </a:cubicBezTo>
                <a:cubicBezTo>
                  <a:pt x="164" y="115"/>
                  <a:pt x="164" y="115"/>
                  <a:pt x="164" y="115"/>
                </a:cubicBezTo>
                <a:cubicBezTo>
                  <a:pt x="165" y="113"/>
                  <a:pt x="165" y="111"/>
                  <a:pt x="167" y="111"/>
                </a:cubicBezTo>
                <a:cubicBezTo>
                  <a:pt x="171" y="111"/>
                  <a:pt x="175" y="115"/>
                  <a:pt x="185" y="115"/>
                </a:cubicBezTo>
                <a:cubicBezTo>
                  <a:pt x="203" y="115"/>
                  <a:pt x="209" y="101"/>
                  <a:pt x="209" y="91"/>
                </a:cubicBezTo>
                <a:cubicBezTo>
                  <a:pt x="209" y="78"/>
                  <a:pt x="202" y="71"/>
                  <a:pt x="198" y="69"/>
                </a:cubicBezTo>
                <a:cubicBezTo>
                  <a:pt x="184" y="60"/>
                  <a:pt x="184" y="60"/>
                  <a:pt x="184" y="60"/>
                </a:cubicBezTo>
                <a:cubicBezTo>
                  <a:pt x="175" y="55"/>
                  <a:pt x="173" y="53"/>
                  <a:pt x="173" y="46"/>
                </a:cubicBezTo>
                <a:cubicBezTo>
                  <a:pt x="173" y="39"/>
                  <a:pt x="179" y="35"/>
                  <a:pt x="184" y="35"/>
                </a:cubicBezTo>
                <a:cubicBezTo>
                  <a:pt x="196" y="35"/>
                  <a:pt x="202" y="49"/>
                  <a:pt x="204" y="57"/>
                </a:cubicBezTo>
                <a:lnTo>
                  <a:pt x="207" y="57"/>
                </a:lnTo>
                <a:close/>
                <a:moveTo>
                  <a:pt x="253" y="100"/>
                </a:moveTo>
                <a:cubicBezTo>
                  <a:pt x="247" y="111"/>
                  <a:pt x="241" y="115"/>
                  <a:pt x="233" y="115"/>
                </a:cubicBezTo>
                <a:cubicBezTo>
                  <a:pt x="223" y="115"/>
                  <a:pt x="213" y="106"/>
                  <a:pt x="213" y="86"/>
                </a:cubicBezTo>
                <a:cubicBezTo>
                  <a:pt x="213" y="68"/>
                  <a:pt x="222" y="57"/>
                  <a:pt x="234" y="57"/>
                </a:cubicBezTo>
                <a:cubicBezTo>
                  <a:pt x="251" y="57"/>
                  <a:pt x="252" y="78"/>
                  <a:pt x="253" y="84"/>
                </a:cubicBezTo>
                <a:cubicBezTo>
                  <a:pt x="227" y="84"/>
                  <a:pt x="227" y="84"/>
                  <a:pt x="227" y="84"/>
                </a:cubicBezTo>
                <a:cubicBezTo>
                  <a:pt x="228" y="94"/>
                  <a:pt x="230" y="106"/>
                  <a:pt x="239" y="106"/>
                </a:cubicBezTo>
                <a:cubicBezTo>
                  <a:pt x="245" y="106"/>
                  <a:pt x="249" y="101"/>
                  <a:pt x="251" y="98"/>
                </a:cubicBezTo>
                <a:lnTo>
                  <a:pt x="253" y="100"/>
                </a:lnTo>
                <a:close/>
                <a:moveTo>
                  <a:pt x="240" y="80"/>
                </a:moveTo>
                <a:cubicBezTo>
                  <a:pt x="240" y="76"/>
                  <a:pt x="240" y="70"/>
                  <a:pt x="239" y="66"/>
                </a:cubicBezTo>
                <a:cubicBezTo>
                  <a:pt x="239" y="64"/>
                  <a:pt x="238" y="61"/>
                  <a:pt x="234" y="61"/>
                </a:cubicBezTo>
                <a:cubicBezTo>
                  <a:pt x="230" y="61"/>
                  <a:pt x="227" y="63"/>
                  <a:pt x="227" y="80"/>
                </a:cubicBezTo>
                <a:lnTo>
                  <a:pt x="240" y="80"/>
                </a:lnTo>
                <a:close/>
                <a:moveTo>
                  <a:pt x="281" y="84"/>
                </a:moveTo>
                <a:cubicBezTo>
                  <a:pt x="279" y="85"/>
                  <a:pt x="269" y="88"/>
                  <a:pt x="269" y="98"/>
                </a:cubicBezTo>
                <a:cubicBezTo>
                  <a:pt x="269" y="102"/>
                  <a:pt x="270" y="106"/>
                  <a:pt x="274" y="106"/>
                </a:cubicBezTo>
                <a:cubicBezTo>
                  <a:pt x="277" y="106"/>
                  <a:pt x="280" y="103"/>
                  <a:pt x="281" y="101"/>
                </a:cubicBezTo>
                <a:lnTo>
                  <a:pt x="281" y="84"/>
                </a:lnTo>
                <a:close/>
                <a:moveTo>
                  <a:pt x="301" y="108"/>
                </a:moveTo>
                <a:cubicBezTo>
                  <a:pt x="298" y="112"/>
                  <a:pt x="294" y="115"/>
                  <a:pt x="290" y="115"/>
                </a:cubicBezTo>
                <a:cubicBezTo>
                  <a:pt x="283" y="115"/>
                  <a:pt x="282" y="110"/>
                  <a:pt x="281" y="106"/>
                </a:cubicBezTo>
                <a:cubicBezTo>
                  <a:pt x="275" y="114"/>
                  <a:pt x="268" y="115"/>
                  <a:pt x="265" y="115"/>
                </a:cubicBezTo>
                <a:cubicBezTo>
                  <a:pt x="260" y="115"/>
                  <a:pt x="254" y="111"/>
                  <a:pt x="254" y="102"/>
                </a:cubicBezTo>
                <a:cubicBezTo>
                  <a:pt x="254" y="90"/>
                  <a:pt x="267" y="85"/>
                  <a:pt x="281" y="80"/>
                </a:cubicBezTo>
                <a:cubicBezTo>
                  <a:pt x="281" y="71"/>
                  <a:pt x="281" y="71"/>
                  <a:pt x="281" y="71"/>
                </a:cubicBezTo>
                <a:cubicBezTo>
                  <a:pt x="281" y="65"/>
                  <a:pt x="280" y="61"/>
                  <a:pt x="272" y="61"/>
                </a:cubicBezTo>
                <a:cubicBezTo>
                  <a:pt x="269" y="61"/>
                  <a:pt x="266" y="63"/>
                  <a:pt x="266" y="65"/>
                </a:cubicBezTo>
                <a:cubicBezTo>
                  <a:pt x="266" y="68"/>
                  <a:pt x="269" y="69"/>
                  <a:pt x="269" y="73"/>
                </a:cubicBezTo>
                <a:cubicBezTo>
                  <a:pt x="269" y="75"/>
                  <a:pt x="268" y="80"/>
                  <a:pt x="263" y="80"/>
                </a:cubicBezTo>
                <a:cubicBezTo>
                  <a:pt x="262" y="80"/>
                  <a:pt x="256" y="80"/>
                  <a:pt x="256" y="72"/>
                </a:cubicBezTo>
                <a:cubicBezTo>
                  <a:pt x="256" y="64"/>
                  <a:pt x="262" y="57"/>
                  <a:pt x="275" y="57"/>
                </a:cubicBezTo>
                <a:cubicBezTo>
                  <a:pt x="286" y="57"/>
                  <a:pt x="295" y="62"/>
                  <a:pt x="295" y="73"/>
                </a:cubicBezTo>
                <a:cubicBezTo>
                  <a:pt x="295" y="104"/>
                  <a:pt x="295" y="104"/>
                  <a:pt x="295" y="104"/>
                </a:cubicBezTo>
                <a:cubicBezTo>
                  <a:pt x="295" y="105"/>
                  <a:pt x="295" y="107"/>
                  <a:pt x="297" y="107"/>
                </a:cubicBezTo>
                <a:cubicBezTo>
                  <a:pt x="298" y="107"/>
                  <a:pt x="298" y="107"/>
                  <a:pt x="298" y="107"/>
                </a:cubicBezTo>
                <a:cubicBezTo>
                  <a:pt x="299" y="105"/>
                  <a:pt x="299" y="105"/>
                  <a:pt x="299" y="105"/>
                </a:cubicBezTo>
                <a:lnTo>
                  <a:pt x="301" y="108"/>
                </a:lnTo>
                <a:close/>
                <a:moveTo>
                  <a:pt x="329" y="59"/>
                </a:moveTo>
                <a:cubicBezTo>
                  <a:pt x="320" y="59"/>
                  <a:pt x="320" y="59"/>
                  <a:pt x="320" y="59"/>
                </a:cubicBezTo>
                <a:cubicBezTo>
                  <a:pt x="320" y="39"/>
                  <a:pt x="320" y="39"/>
                  <a:pt x="320" y="39"/>
                </a:cubicBezTo>
                <a:cubicBezTo>
                  <a:pt x="317" y="39"/>
                  <a:pt x="317" y="39"/>
                  <a:pt x="317" y="39"/>
                </a:cubicBezTo>
                <a:cubicBezTo>
                  <a:pt x="310" y="50"/>
                  <a:pt x="306" y="55"/>
                  <a:pt x="301" y="61"/>
                </a:cubicBezTo>
                <a:cubicBezTo>
                  <a:pt x="301" y="64"/>
                  <a:pt x="301" y="64"/>
                  <a:pt x="301" y="64"/>
                </a:cubicBezTo>
                <a:cubicBezTo>
                  <a:pt x="306" y="64"/>
                  <a:pt x="306" y="64"/>
                  <a:pt x="306" y="64"/>
                </a:cubicBezTo>
                <a:cubicBezTo>
                  <a:pt x="306" y="102"/>
                  <a:pt x="306" y="102"/>
                  <a:pt x="306" y="102"/>
                </a:cubicBezTo>
                <a:cubicBezTo>
                  <a:pt x="306" y="104"/>
                  <a:pt x="306" y="114"/>
                  <a:pt x="317" y="114"/>
                </a:cubicBezTo>
                <a:cubicBezTo>
                  <a:pt x="326" y="114"/>
                  <a:pt x="330" y="106"/>
                  <a:pt x="332" y="101"/>
                </a:cubicBezTo>
                <a:cubicBezTo>
                  <a:pt x="329" y="100"/>
                  <a:pt x="329" y="100"/>
                  <a:pt x="329" y="100"/>
                </a:cubicBezTo>
                <a:cubicBezTo>
                  <a:pt x="328" y="102"/>
                  <a:pt x="327" y="106"/>
                  <a:pt x="324" y="106"/>
                </a:cubicBezTo>
                <a:cubicBezTo>
                  <a:pt x="320" y="106"/>
                  <a:pt x="320" y="101"/>
                  <a:pt x="320" y="99"/>
                </a:cubicBezTo>
                <a:cubicBezTo>
                  <a:pt x="320" y="64"/>
                  <a:pt x="320" y="64"/>
                  <a:pt x="320" y="64"/>
                </a:cubicBezTo>
                <a:cubicBezTo>
                  <a:pt x="329" y="64"/>
                  <a:pt x="329" y="64"/>
                  <a:pt x="329" y="64"/>
                </a:cubicBezTo>
                <a:lnTo>
                  <a:pt x="329" y="59"/>
                </a:lnTo>
                <a:close/>
                <a:moveTo>
                  <a:pt x="359" y="59"/>
                </a:moveTo>
                <a:cubicBezTo>
                  <a:pt x="350" y="59"/>
                  <a:pt x="350" y="59"/>
                  <a:pt x="350" y="59"/>
                </a:cubicBezTo>
                <a:cubicBezTo>
                  <a:pt x="350" y="39"/>
                  <a:pt x="350" y="39"/>
                  <a:pt x="350" y="39"/>
                </a:cubicBezTo>
                <a:cubicBezTo>
                  <a:pt x="347" y="39"/>
                  <a:pt x="347" y="39"/>
                  <a:pt x="347" y="39"/>
                </a:cubicBezTo>
                <a:cubicBezTo>
                  <a:pt x="341" y="50"/>
                  <a:pt x="336" y="55"/>
                  <a:pt x="331" y="61"/>
                </a:cubicBezTo>
                <a:cubicBezTo>
                  <a:pt x="331" y="64"/>
                  <a:pt x="331" y="64"/>
                  <a:pt x="331" y="64"/>
                </a:cubicBezTo>
                <a:cubicBezTo>
                  <a:pt x="336" y="64"/>
                  <a:pt x="336" y="64"/>
                  <a:pt x="336" y="64"/>
                </a:cubicBezTo>
                <a:cubicBezTo>
                  <a:pt x="336" y="102"/>
                  <a:pt x="336" y="102"/>
                  <a:pt x="336" y="102"/>
                </a:cubicBezTo>
                <a:cubicBezTo>
                  <a:pt x="336" y="104"/>
                  <a:pt x="336" y="114"/>
                  <a:pt x="347" y="114"/>
                </a:cubicBezTo>
                <a:cubicBezTo>
                  <a:pt x="356" y="114"/>
                  <a:pt x="360" y="106"/>
                  <a:pt x="362" y="101"/>
                </a:cubicBezTo>
                <a:cubicBezTo>
                  <a:pt x="359" y="100"/>
                  <a:pt x="359" y="100"/>
                  <a:pt x="359" y="100"/>
                </a:cubicBezTo>
                <a:cubicBezTo>
                  <a:pt x="358" y="102"/>
                  <a:pt x="357" y="106"/>
                  <a:pt x="354" y="106"/>
                </a:cubicBezTo>
                <a:cubicBezTo>
                  <a:pt x="350" y="106"/>
                  <a:pt x="350" y="101"/>
                  <a:pt x="350" y="99"/>
                </a:cubicBezTo>
                <a:cubicBezTo>
                  <a:pt x="350" y="64"/>
                  <a:pt x="350" y="64"/>
                  <a:pt x="350" y="64"/>
                </a:cubicBezTo>
                <a:cubicBezTo>
                  <a:pt x="359" y="64"/>
                  <a:pt x="359" y="64"/>
                  <a:pt x="359" y="64"/>
                </a:cubicBezTo>
                <a:lnTo>
                  <a:pt x="359" y="59"/>
                </a:lnTo>
                <a:close/>
                <a:moveTo>
                  <a:pt x="384" y="110"/>
                </a:moveTo>
                <a:cubicBezTo>
                  <a:pt x="380" y="110"/>
                  <a:pt x="379" y="106"/>
                  <a:pt x="379" y="103"/>
                </a:cubicBezTo>
                <a:cubicBezTo>
                  <a:pt x="379" y="33"/>
                  <a:pt x="379" y="33"/>
                  <a:pt x="379" y="33"/>
                </a:cubicBezTo>
                <a:cubicBezTo>
                  <a:pt x="360" y="33"/>
                  <a:pt x="360" y="33"/>
                  <a:pt x="360" y="33"/>
                </a:cubicBezTo>
                <a:cubicBezTo>
                  <a:pt x="360" y="36"/>
                  <a:pt x="360" y="36"/>
                  <a:pt x="360" y="36"/>
                </a:cubicBezTo>
                <a:cubicBezTo>
                  <a:pt x="365" y="36"/>
                  <a:pt x="365" y="42"/>
                  <a:pt x="365" y="43"/>
                </a:cubicBezTo>
                <a:cubicBezTo>
                  <a:pt x="365" y="103"/>
                  <a:pt x="365" y="103"/>
                  <a:pt x="365" y="103"/>
                </a:cubicBezTo>
                <a:cubicBezTo>
                  <a:pt x="365" y="106"/>
                  <a:pt x="364" y="110"/>
                  <a:pt x="360" y="110"/>
                </a:cubicBezTo>
                <a:cubicBezTo>
                  <a:pt x="360" y="113"/>
                  <a:pt x="360" y="113"/>
                  <a:pt x="360" y="113"/>
                </a:cubicBezTo>
                <a:cubicBezTo>
                  <a:pt x="384" y="113"/>
                  <a:pt x="384" y="113"/>
                  <a:pt x="384" y="113"/>
                </a:cubicBezTo>
                <a:lnTo>
                  <a:pt x="384" y="110"/>
                </a:lnTo>
                <a:close/>
                <a:moveTo>
                  <a:pt x="426" y="100"/>
                </a:moveTo>
                <a:cubicBezTo>
                  <a:pt x="420" y="111"/>
                  <a:pt x="414" y="115"/>
                  <a:pt x="406" y="115"/>
                </a:cubicBezTo>
                <a:cubicBezTo>
                  <a:pt x="396" y="115"/>
                  <a:pt x="386" y="106"/>
                  <a:pt x="386" y="86"/>
                </a:cubicBezTo>
                <a:cubicBezTo>
                  <a:pt x="386" y="68"/>
                  <a:pt x="395" y="57"/>
                  <a:pt x="407" y="57"/>
                </a:cubicBezTo>
                <a:cubicBezTo>
                  <a:pt x="424" y="57"/>
                  <a:pt x="425" y="78"/>
                  <a:pt x="426" y="84"/>
                </a:cubicBezTo>
                <a:cubicBezTo>
                  <a:pt x="400" y="84"/>
                  <a:pt x="400" y="84"/>
                  <a:pt x="400" y="84"/>
                </a:cubicBezTo>
                <a:cubicBezTo>
                  <a:pt x="401" y="94"/>
                  <a:pt x="403" y="106"/>
                  <a:pt x="412" y="106"/>
                </a:cubicBezTo>
                <a:cubicBezTo>
                  <a:pt x="418" y="106"/>
                  <a:pt x="422" y="101"/>
                  <a:pt x="424" y="98"/>
                </a:cubicBezTo>
                <a:lnTo>
                  <a:pt x="426" y="100"/>
                </a:lnTo>
                <a:close/>
                <a:moveTo>
                  <a:pt x="413" y="80"/>
                </a:moveTo>
                <a:cubicBezTo>
                  <a:pt x="413" y="76"/>
                  <a:pt x="413" y="70"/>
                  <a:pt x="412" y="66"/>
                </a:cubicBezTo>
                <a:cubicBezTo>
                  <a:pt x="412" y="64"/>
                  <a:pt x="410" y="61"/>
                  <a:pt x="407" y="61"/>
                </a:cubicBezTo>
                <a:cubicBezTo>
                  <a:pt x="403" y="61"/>
                  <a:pt x="400" y="63"/>
                  <a:pt x="400" y="80"/>
                </a:cubicBezTo>
                <a:lnTo>
                  <a:pt x="413" y="80"/>
                </a:lnTo>
                <a:close/>
                <a:moveTo>
                  <a:pt x="512" y="95"/>
                </a:moveTo>
                <a:cubicBezTo>
                  <a:pt x="504" y="106"/>
                  <a:pt x="496" y="110"/>
                  <a:pt x="489" y="110"/>
                </a:cubicBezTo>
                <a:cubicBezTo>
                  <a:pt x="485" y="110"/>
                  <a:pt x="478" y="108"/>
                  <a:pt x="473" y="99"/>
                </a:cubicBezTo>
                <a:cubicBezTo>
                  <a:pt x="470" y="92"/>
                  <a:pt x="469" y="80"/>
                  <a:pt x="469" y="73"/>
                </a:cubicBezTo>
                <a:cubicBezTo>
                  <a:pt x="469" y="53"/>
                  <a:pt x="473" y="35"/>
                  <a:pt x="488" y="35"/>
                </a:cubicBezTo>
                <a:cubicBezTo>
                  <a:pt x="499" y="35"/>
                  <a:pt x="507" y="49"/>
                  <a:pt x="511" y="59"/>
                </a:cubicBezTo>
                <a:cubicBezTo>
                  <a:pt x="513" y="59"/>
                  <a:pt x="513" y="59"/>
                  <a:pt x="513" y="59"/>
                </a:cubicBezTo>
                <a:cubicBezTo>
                  <a:pt x="513" y="32"/>
                  <a:pt x="513" y="32"/>
                  <a:pt x="513" y="32"/>
                </a:cubicBezTo>
                <a:cubicBezTo>
                  <a:pt x="511" y="32"/>
                  <a:pt x="511" y="32"/>
                  <a:pt x="511" y="32"/>
                </a:cubicBezTo>
                <a:cubicBezTo>
                  <a:pt x="510" y="35"/>
                  <a:pt x="509" y="37"/>
                  <a:pt x="506" y="37"/>
                </a:cubicBezTo>
                <a:cubicBezTo>
                  <a:pt x="504" y="37"/>
                  <a:pt x="496" y="31"/>
                  <a:pt x="487" y="31"/>
                </a:cubicBezTo>
                <a:cubicBezTo>
                  <a:pt x="466" y="31"/>
                  <a:pt x="451" y="50"/>
                  <a:pt x="451" y="74"/>
                </a:cubicBezTo>
                <a:cubicBezTo>
                  <a:pt x="451" y="96"/>
                  <a:pt x="464" y="115"/>
                  <a:pt x="487" y="115"/>
                </a:cubicBezTo>
                <a:cubicBezTo>
                  <a:pt x="500" y="115"/>
                  <a:pt x="508" y="108"/>
                  <a:pt x="515" y="98"/>
                </a:cubicBezTo>
                <a:lnTo>
                  <a:pt x="512" y="95"/>
                </a:lnTo>
                <a:close/>
                <a:moveTo>
                  <a:pt x="522" y="41"/>
                </a:moveTo>
                <a:cubicBezTo>
                  <a:pt x="522" y="36"/>
                  <a:pt x="525" y="31"/>
                  <a:pt x="529" y="31"/>
                </a:cubicBezTo>
                <a:cubicBezTo>
                  <a:pt x="534" y="31"/>
                  <a:pt x="537" y="36"/>
                  <a:pt x="537" y="41"/>
                </a:cubicBezTo>
                <a:cubicBezTo>
                  <a:pt x="537" y="46"/>
                  <a:pt x="534" y="50"/>
                  <a:pt x="529" y="50"/>
                </a:cubicBezTo>
                <a:cubicBezTo>
                  <a:pt x="525" y="50"/>
                  <a:pt x="522" y="46"/>
                  <a:pt x="522" y="41"/>
                </a:cubicBezTo>
                <a:moveTo>
                  <a:pt x="541" y="113"/>
                </a:moveTo>
                <a:cubicBezTo>
                  <a:pt x="517" y="113"/>
                  <a:pt x="517" y="113"/>
                  <a:pt x="517" y="113"/>
                </a:cubicBezTo>
                <a:cubicBezTo>
                  <a:pt x="517" y="110"/>
                  <a:pt x="517" y="110"/>
                  <a:pt x="517" y="110"/>
                </a:cubicBezTo>
                <a:cubicBezTo>
                  <a:pt x="521" y="109"/>
                  <a:pt x="522" y="109"/>
                  <a:pt x="522" y="103"/>
                </a:cubicBezTo>
                <a:cubicBezTo>
                  <a:pt x="522" y="68"/>
                  <a:pt x="522" y="68"/>
                  <a:pt x="522" y="68"/>
                </a:cubicBezTo>
                <a:cubicBezTo>
                  <a:pt x="522" y="63"/>
                  <a:pt x="521" y="62"/>
                  <a:pt x="517" y="61"/>
                </a:cubicBezTo>
                <a:cubicBezTo>
                  <a:pt x="517" y="59"/>
                  <a:pt x="517" y="59"/>
                  <a:pt x="517" y="59"/>
                </a:cubicBezTo>
                <a:cubicBezTo>
                  <a:pt x="536" y="59"/>
                  <a:pt x="536" y="59"/>
                  <a:pt x="536" y="59"/>
                </a:cubicBezTo>
                <a:cubicBezTo>
                  <a:pt x="536" y="103"/>
                  <a:pt x="536" y="103"/>
                  <a:pt x="536" y="103"/>
                </a:cubicBezTo>
                <a:cubicBezTo>
                  <a:pt x="536" y="107"/>
                  <a:pt x="537" y="110"/>
                  <a:pt x="541" y="110"/>
                </a:cubicBezTo>
                <a:lnTo>
                  <a:pt x="541" y="113"/>
                </a:lnTo>
                <a:close/>
                <a:moveTo>
                  <a:pt x="571" y="59"/>
                </a:moveTo>
                <a:cubicBezTo>
                  <a:pt x="561" y="59"/>
                  <a:pt x="561" y="59"/>
                  <a:pt x="561" y="59"/>
                </a:cubicBezTo>
                <a:cubicBezTo>
                  <a:pt x="561" y="39"/>
                  <a:pt x="561" y="39"/>
                  <a:pt x="561" y="39"/>
                </a:cubicBezTo>
                <a:cubicBezTo>
                  <a:pt x="559" y="39"/>
                  <a:pt x="559" y="39"/>
                  <a:pt x="559" y="39"/>
                </a:cubicBezTo>
                <a:cubicBezTo>
                  <a:pt x="552" y="50"/>
                  <a:pt x="547" y="55"/>
                  <a:pt x="542" y="61"/>
                </a:cubicBezTo>
                <a:cubicBezTo>
                  <a:pt x="542" y="64"/>
                  <a:pt x="542" y="64"/>
                  <a:pt x="542" y="64"/>
                </a:cubicBezTo>
                <a:cubicBezTo>
                  <a:pt x="547" y="64"/>
                  <a:pt x="547" y="64"/>
                  <a:pt x="547" y="64"/>
                </a:cubicBezTo>
                <a:cubicBezTo>
                  <a:pt x="547" y="102"/>
                  <a:pt x="547" y="102"/>
                  <a:pt x="547" y="102"/>
                </a:cubicBezTo>
                <a:cubicBezTo>
                  <a:pt x="547" y="104"/>
                  <a:pt x="548" y="114"/>
                  <a:pt x="559" y="114"/>
                </a:cubicBezTo>
                <a:cubicBezTo>
                  <a:pt x="568" y="114"/>
                  <a:pt x="571" y="106"/>
                  <a:pt x="573" y="101"/>
                </a:cubicBezTo>
                <a:cubicBezTo>
                  <a:pt x="571" y="100"/>
                  <a:pt x="571" y="100"/>
                  <a:pt x="571" y="100"/>
                </a:cubicBezTo>
                <a:cubicBezTo>
                  <a:pt x="570" y="102"/>
                  <a:pt x="568" y="106"/>
                  <a:pt x="565" y="106"/>
                </a:cubicBezTo>
                <a:cubicBezTo>
                  <a:pt x="561" y="106"/>
                  <a:pt x="561" y="101"/>
                  <a:pt x="561" y="99"/>
                </a:cubicBezTo>
                <a:cubicBezTo>
                  <a:pt x="561" y="64"/>
                  <a:pt x="561" y="64"/>
                  <a:pt x="561" y="64"/>
                </a:cubicBezTo>
                <a:cubicBezTo>
                  <a:pt x="571" y="64"/>
                  <a:pt x="571" y="64"/>
                  <a:pt x="571" y="64"/>
                </a:cubicBezTo>
                <a:lnTo>
                  <a:pt x="571" y="59"/>
                </a:lnTo>
                <a:close/>
                <a:moveTo>
                  <a:pt x="618" y="59"/>
                </a:moveTo>
                <a:cubicBezTo>
                  <a:pt x="603" y="59"/>
                  <a:pt x="603" y="59"/>
                  <a:pt x="603" y="59"/>
                </a:cubicBezTo>
                <a:cubicBezTo>
                  <a:pt x="603" y="61"/>
                  <a:pt x="603" y="61"/>
                  <a:pt x="603" y="61"/>
                </a:cubicBezTo>
                <a:cubicBezTo>
                  <a:pt x="606" y="61"/>
                  <a:pt x="609" y="61"/>
                  <a:pt x="609" y="65"/>
                </a:cubicBezTo>
                <a:cubicBezTo>
                  <a:pt x="609" y="67"/>
                  <a:pt x="608" y="69"/>
                  <a:pt x="608" y="71"/>
                </a:cubicBezTo>
                <a:cubicBezTo>
                  <a:pt x="601" y="93"/>
                  <a:pt x="601" y="93"/>
                  <a:pt x="601" y="93"/>
                </a:cubicBezTo>
                <a:cubicBezTo>
                  <a:pt x="594" y="71"/>
                  <a:pt x="594" y="71"/>
                  <a:pt x="594" y="71"/>
                </a:cubicBezTo>
                <a:cubicBezTo>
                  <a:pt x="593" y="69"/>
                  <a:pt x="592" y="66"/>
                  <a:pt x="592" y="65"/>
                </a:cubicBezTo>
                <a:cubicBezTo>
                  <a:pt x="592" y="62"/>
                  <a:pt x="594" y="62"/>
                  <a:pt x="597" y="61"/>
                </a:cubicBezTo>
                <a:cubicBezTo>
                  <a:pt x="597" y="59"/>
                  <a:pt x="597" y="59"/>
                  <a:pt x="597" y="59"/>
                </a:cubicBezTo>
                <a:cubicBezTo>
                  <a:pt x="572" y="59"/>
                  <a:pt x="572" y="59"/>
                  <a:pt x="572" y="59"/>
                </a:cubicBezTo>
                <a:cubicBezTo>
                  <a:pt x="572" y="61"/>
                  <a:pt x="572" y="61"/>
                  <a:pt x="572" y="61"/>
                </a:cubicBezTo>
                <a:cubicBezTo>
                  <a:pt x="574" y="62"/>
                  <a:pt x="575" y="62"/>
                  <a:pt x="576" y="65"/>
                </a:cubicBezTo>
                <a:cubicBezTo>
                  <a:pt x="577" y="66"/>
                  <a:pt x="580" y="73"/>
                  <a:pt x="582" y="80"/>
                </a:cubicBezTo>
                <a:cubicBezTo>
                  <a:pt x="594" y="115"/>
                  <a:pt x="594" y="115"/>
                  <a:pt x="594" y="115"/>
                </a:cubicBezTo>
                <a:cubicBezTo>
                  <a:pt x="592" y="121"/>
                  <a:pt x="592" y="121"/>
                  <a:pt x="592" y="121"/>
                </a:cubicBezTo>
                <a:cubicBezTo>
                  <a:pt x="591" y="123"/>
                  <a:pt x="589" y="130"/>
                  <a:pt x="585" y="130"/>
                </a:cubicBezTo>
                <a:cubicBezTo>
                  <a:pt x="584" y="130"/>
                  <a:pt x="584" y="129"/>
                  <a:pt x="584" y="128"/>
                </a:cubicBezTo>
                <a:cubicBezTo>
                  <a:pt x="584" y="128"/>
                  <a:pt x="584" y="127"/>
                  <a:pt x="584" y="126"/>
                </a:cubicBezTo>
                <a:cubicBezTo>
                  <a:pt x="584" y="124"/>
                  <a:pt x="583" y="120"/>
                  <a:pt x="578" y="120"/>
                </a:cubicBezTo>
                <a:cubicBezTo>
                  <a:pt x="572" y="120"/>
                  <a:pt x="572" y="126"/>
                  <a:pt x="572" y="128"/>
                </a:cubicBezTo>
                <a:cubicBezTo>
                  <a:pt x="572" y="132"/>
                  <a:pt x="574" y="137"/>
                  <a:pt x="581" y="137"/>
                </a:cubicBezTo>
                <a:cubicBezTo>
                  <a:pt x="590" y="137"/>
                  <a:pt x="593" y="130"/>
                  <a:pt x="598" y="115"/>
                </a:cubicBezTo>
                <a:cubicBezTo>
                  <a:pt x="612" y="68"/>
                  <a:pt x="612" y="68"/>
                  <a:pt x="612" y="68"/>
                </a:cubicBezTo>
                <a:cubicBezTo>
                  <a:pt x="614" y="62"/>
                  <a:pt x="616" y="62"/>
                  <a:pt x="618" y="61"/>
                </a:cubicBezTo>
                <a:lnTo>
                  <a:pt x="618" y="59"/>
                </a:lnTo>
                <a:close/>
                <a:moveTo>
                  <a:pt x="695" y="86"/>
                </a:moveTo>
                <a:cubicBezTo>
                  <a:pt x="692" y="86"/>
                  <a:pt x="692" y="86"/>
                  <a:pt x="692" y="86"/>
                </a:cubicBezTo>
                <a:cubicBezTo>
                  <a:pt x="687" y="100"/>
                  <a:pt x="682" y="109"/>
                  <a:pt x="666" y="109"/>
                </a:cubicBezTo>
                <a:cubicBezTo>
                  <a:pt x="660" y="109"/>
                  <a:pt x="658" y="108"/>
                  <a:pt x="658" y="103"/>
                </a:cubicBezTo>
                <a:cubicBezTo>
                  <a:pt x="658" y="47"/>
                  <a:pt x="658" y="47"/>
                  <a:pt x="658" y="47"/>
                </a:cubicBezTo>
                <a:cubicBezTo>
                  <a:pt x="658" y="37"/>
                  <a:pt x="661" y="36"/>
                  <a:pt x="668" y="36"/>
                </a:cubicBezTo>
                <a:cubicBezTo>
                  <a:pt x="668" y="33"/>
                  <a:pt x="668" y="33"/>
                  <a:pt x="668" y="33"/>
                </a:cubicBezTo>
                <a:cubicBezTo>
                  <a:pt x="633" y="33"/>
                  <a:pt x="633" y="33"/>
                  <a:pt x="633" y="33"/>
                </a:cubicBezTo>
                <a:cubicBezTo>
                  <a:pt x="633" y="36"/>
                  <a:pt x="633" y="36"/>
                  <a:pt x="633" y="36"/>
                </a:cubicBezTo>
                <a:cubicBezTo>
                  <a:pt x="637" y="36"/>
                  <a:pt x="641" y="37"/>
                  <a:pt x="641" y="44"/>
                </a:cubicBezTo>
                <a:cubicBezTo>
                  <a:pt x="641" y="102"/>
                  <a:pt x="641" y="102"/>
                  <a:pt x="641" y="102"/>
                </a:cubicBezTo>
                <a:cubicBezTo>
                  <a:pt x="641" y="109"/>
                  <a:pt x="638" y="109"/>
                  <a:pt x="633" y="110"/>
                </a:cubicBezTo>
                <a:cubicBezTo>
                  <a:pt x="633" y="113"/>
                  <a:pt x="633" y="113"/>
                  <a:pt x="633" y="113"/>
                </a:cubicBezTo>
                <a:cubicBezTo>
                  <a:pt x="691" y="113"/>
                  <a:pt x="691" y="113"/>
                  <a:pt x="691" y="113"/>
                </a:cubicBezTo>
                <a:lnTo>
                  <a:pt x="695" y="86"/>
                </a:lnTo>
                <a:close/>
                <a:moveTo>
                  <a:pt x="700" y="41"/>
                </a:moveTo>
                <a:cubicBezTo>
                  <a:pt x="700" y="36"/>
                  <a:pt x="704" y="31"/>
                  <a:pt x="708" y="31"/>
                </a:cubicBezTo>
                <a:cubicBezTo>
                  <a:pt x="713" y="31"/>
                  <a:pt x="716" y="36"/>
                  <a:pt x="716" y="41"/>
                </a:cubicBezTo>
                <a:cubicBezTo>
                  <a:pt x="716" y="46"/>
                  <a:pt x="713" y="50"/>
                  <a:pt x="708" y="50"/>
                </a:cubicBezTo>
                <a:cubicBezTo>
                  <a:pt x="704" y="50"/>
                  <a:pt x="700" y="46"/>
                  <a:pt x="700" y="41"/>
                </a:cubicBezTo>
                <a:moveTo>
                  <a:pt x="720" y="113"/>
                </a:moveTo>
                <a:cubicBezTo>
                  <a:pt x="696" y="113"/>
                  <a:pt x="696" y="113"/>
                  <a:pt x="696" y="113"/>
                </a:cubicBezTo>
                <a:cubicBezTo>
                  <a:pt x="696" y="110"/>
                  <a:pt x="696" y="110"/>
                  <a:pt x="696" y="110"/>
                </a:cubicBezTo>
                <a:cubicBezTo>
                  <a:pt x="700" y="109"/>
                  <a:pt x="701" y="109"/>
                  <a:pt x="701" y="103"/>
                </a:cubicBezTo>
                <a:cubicBezTo>
                  <a:pt x="701" y="68"/>
                  <a:pt x="701" y="68"/>
                  <a:pt x="701" y="68"/>
                </a:cubicBezTo>
                <a:cubicBezTo>
                  <a:pt x="701" y="63"/>
                  <a:pt x="700" y="62"/>
                  <a:pt x="696" y="61"/>
                </a:cubicBezTo>
                <a:cubicBezTo>
                  <a:pt x="696" y="59"/>
                  <a:pt x="696" y="59"/>
                  <a:pt x="696" y="59"/>
                </a:cubicBezTo>
                <a:cubicBezTo>
                  <a:pt x="715" y="59"/>
                  <a:pt x="715" y="59"/>
                  <a:pt x="715" y="59"/>
                </a:cubicBezTo>
                <a:cubicBezTo>
                  <a:pt x="715" y="103"/>
                  <a:pt x="715" y="103"/>
                  <a:pt x="715" y="103"/>
                </a:cubicBezTo>
                <a:cubicBezTo>
                  <a:pt x="715" y="107"/>
                  <a:pt x="716" y="110"/>
                  <a:pt x="720" y="110"/>
                </a:cubicBezTo>
                <a:lnTo>
                  <a:pt x="720" y="113"/>
                </a:lnTo>
                <a:close/>
                <a:moveTo>
                  <a:pt x="736" y="76"/>
                </a:moveTo>
                <a:cubicBezTo>
                  <a:pt x="736" y="84"/>
                  <a:pt x="737" y="91"/>
                  <a:pt x="743" y="91"/>
                </a:cubicBezTo>
                <a:cubicBezTo>
                  <a:pt x="749" y="91"/>
                  <a:pt x="750" y="83"/>
                  <a:pt x="750" y="76"/>
                </a:cubicBezTo>
                <a:cubicBezTo>
                  <a:pt x="750" y="71"/>
                  <a:pt x="750" y="61"/>
                  <a:pt x="743" y="61"/>
                </a:cubicBezTo>
                <a:cubicBezTo>
                  <a:pt x="737" y="61"/>
                  <a:pt x="736" y="69"/>
                  <a:pt x="736" y="76"/>
                </a:cubicBezTo>
                <a:moveTo>
                  <a:pt x="734" y="119"/>
                </a:moveTo>
                <a:cubicBezTo>
                  <a:pt x="732" y="122"/>
                  <a:pt x="731" y="123"/>
                  <a:pt x="731" y="126"/>
                </a:cubicBezTo>
                <a:cubicBezTo>
                  <a:pt x="731" y="133"/>
                  <a:pt x="741" y="134"/>
                  <a:pt x="743" y="134"/>
                </a:cubicBezTo>
                <a:cubicBezTo>
                  <a:pt x="747" y="134"/>
                  <a:pt x="760" y="134"/>
                  <a:pt x="760" y="125"/>
                </a:cubicBezTo>
                <a:cubicBezTo>
                  <a:pt x="760" y="121"/>
                  <a:pt x="757" y="119"/>
                  <a:pt x="751" y="119"/>
                </a:cubicBezTo>
                <a:lnTo>
                  <a:pt x="734" y="119"/>
                </a:lnTo>
                <a:close/>
                <a:moveTo>
                  <a:pt x="759" y="66"/>
                </a:moveTo>
                <a:cubicBezTo>
                  <a:pt x="760" y="67"/>
                  <a:pt x="763" y="71"/>
                  <a:pt x="763" y="78"/>
                </a:cubicBezTo>
                <a:cubicBezTo>
                  <a:pt x="763" y="85"/>
                  <a:pt x="760" y="91"/>
                  <a:pt x="753" y="94"/>
                </a:cubicBezTo>
                <a:cubicBezTo>
                  <a:pt x="750" y="95"/>
                  <a:pt x="750" y="95"/>
                  <a:pt x="740" y="95"/>
                </a:cubicBezTo>
                <a:cubicBezTo>
                  <a:pt x="738" y="95"/>
                  <a:pt x="734" y="97"/>
                  <a:pt x="734" y="101"/>
                </a:cubicBezTo>
                <a:cubicBezTo>
                  <a:pt x="734" y="105"/>
                  <a:pt x="737" y="105"/>
                  <a:pt x="744" y="105"/>
                </a:cubicBezTo>
                <a:cubicBezTo>
                  <a:pt x="751" y="105"/>
                  <a:pt x="751" y="105"/>
                  <a:pt x="751" y="105"/>
                </a:cubicBezTo>
                <a:cubicBezTo>
                  <a:pt x="756" y="105"/>
                  <a:pt x="767" y="106"/>
                  <a:pt x="767" y="119"/>
                </a:cubicBezTo>
                <a:cubicBezTo>
                  <a:pt x="767" y="134"/>
                  <a:pt x="754" y="137"/>
                  <a:pt x="742" y="137"/>
                </a:cubicBezTo>
                <a:cubicBezTo>
                  <a:pt x="729" y="137"/>
                  <a:pt x="722" y="133"/>
                  <a:pt x="722" y="127"/>
                </a:cubicBezTo>
                <a:cubicBezTo>
                  <a:pt x="722" y="122"/>
                  <a:pt x="725" y="118"/>
                  <a:pt x="731" y="118"/>
                </a:cubicBezTo>
                <a:cubicBezTo>
                  <a:pt x="731" y="117"/>
                  <a:pt x="731" y="117"/>
                  <a:pt x="731" y="117"/>
                </a:cubicBezTo>
                <a:cubicBezTo>
                  <a:pt x="726" y="116"/>
                  <a:pt x="723" y="114"/>
                  <a:pt x="723" y="108"/>
                </a:cubicBezTo>
                <a:cubicBezTo>
                  <a:pt x="723" y="100"/>
                  <a:pt x="731" y="96"/>
                  <a:pt x="735" y="94"/>
                </a:cubicBezTo>
                <a:cubicBezTo>
                  <a:pt x="735" y="94"/>
                  <a:pt x="735" y="94"/>
                  <a:pt x="735" y="94"/>
                </a:cubicBezTo>
                <a:cubicBezTo>
                  <a:pt x="728" y="91"/>
                  <a:pt x="723" y="84"/>
                  <a:pt x="723" y="76"/>
                </a:cubicBezTo>
                <a:cubicBezTo>
                  <a:pt x="723" y="66"/>
                  <a:pt x="730" y="57"/>
                  <a:pt x="743" y="57"/>
                </a:cubicBezTo>
                <a:cubicBezTo>
                  <a:pt x="747" y="57"/>
                  <a:pt x="750" y="58"/>
                  <a:pt x="754" y="60"/>
                </a:cubicBezTo>
                <a:cubicBezTo>
                  <a:pt x="767" y="60"/>
                  <a:pt x="767" y="60"/>
                  <a:pt x="767" y="60"/>
                </a:cubicBezTo>
                <a:cubicBezTo>
                  <a:pt x="767" y="66"/>
                  <a:pt x="767" y="66"/>
                  <a:pt x="767" y="66"/>
                </a:cubicBezTo>
                <a:lnTo>
                  <a:pt x="759" y="66"/>
                </a:lnTo>
                <a:close/>
                <a:moveTo>
                  <a:pt x="819" y="110"/>
                </a:moveTo>
                <a:cubicBezTo>
                  <a:pt x="815" y="110"/>
                  <a:pt x="815" y="105"/>
                  <a:pt x="815" y="103"/>
                </a:cubicBezTo>
                <a:cubicBezTo>
                  <a:pt x="815" y="74"/>
                  <a:pt x="815" y="74"/>
                  <a:pt x="815" y="74"/>
                </a:cubicBezTo>
                <a:cubicBezTo>
                  <a:pt x="815" y="61"/>
                  <a:pt x="807" y="57"/>
                  <a:pt x="801" y="57"/>
                </a:cubicBezTo>
                <a:cubicBezTo>
                  <a:pt x="796" y="57"/>
                  <a:pt x="792" y="60"/>
                  <a:pt x="787" y="66"/>
                </a:cubicBezTo>
                <a:cubicBezTo>
                  <a:pt x="787" y="33"/>
                  <a:pt x="787" y="33"/>
                  <a:pt x="787" y="33"/>
                </a:cubicBezTo>
                <a:cubicBezTo>
                  <a:pt x="767" y="33"/>
                  <a:pt x="767" y="33"/>
                  <a:pt x="767" y="33"/>
                </a:cubicBezTo>
                <a:cubicBezTo>
                  <a:pt x="767" y="36"/>
                  <a:pt x="767" y="36"/>
                  <a:pt x="767" y="36"/>
                </a:cubicBezTo>
                <a:cubicBezTo>
                  <a:pt x="771" y="37"/>
                  <a:pt x="773" y="37"/>
                  <a:pt x="773" y="43"/>
                </a:cubicBezTo>
                <a:cubicBezTo>
                  <a:pt x="773" y="103"/>
                  <a:pt x="773" y="103"/>
                  <a:pt x="773" y="103"/>
                </a:cubicBezTo>
                <a:cubicBezTo>
                  <a:pt x="773" y="109"/>
                  <a:pt x="771" y="109"/>
                  <a:pt x="767" y="110"/>
                </a:cubicBezTo>
                <a:cubicBezTo>
                  <a:pt x="767" y="113"/>
                  <a:pt x="767" y="113"/>
                  <a:pt x="767" y="113"/>
                </a:cubicBezTo>
                <a:cubicBezTo>
                  <a:pt x="792" y="113"/>
                  <a:pt x="792" y="113"/>
                  <a:pt x="792" y="113"/>
                </a:cubicBezTo>
                <a:cubicBezTo>
                  <a:pt x="792" y="110"/>
                  <a:pt x="792" y="110"/>
                  <a:pt x="792" y="110"/>
                </a:cubicBezTo>
                <a:cubicBezTo>
                  <a:pt x="787" y="110"/>
                  <a:pt x="787" y="106"/>
                  <a:pt x="787" y="103"/>
                </a:cubicBezTo>
                <a:cubicBezTo>
                  <a:pt x="787" y="72"/>
                  <a:pt x="787" y="72"/>
                  <a:pt x="787" y="72"/>
                </a:cubicBezTo>
                <a:cubicBezTo>
                  <a:pt x="787" y="71"/>
                  <a:pt x="791" y="65"/>
                  <a:pt x="795" y="65"/>
                </a:cubicBezTo>
                <a:cubicBezTo>
                  <a:pt x="800" y="65"/>
                  <a:pt x="801" y="72"/>
                  <a:pt x="801" y="75"/>
                </a:cubicBezTo>
                <a:cubicBezTo>
                  <a:pt x="801" y="103"/>
                  <a:pt x="801" y="103"/>
                  <a:pt x="801" y="103"/>
                </a:cubicBezTo>
                <a:cubicBezTo>
                  <a:pt x="801" y="108"/>
                  <a:pt x="799" y="110"/>
                  <a:pt x="796" y="110"/>
                </a:cubicBezTo>
                <a:cubicBezTo>
                  <a:pt x="796" y="113"/>
                  <a:pt x="796" y="113"/>
                  <a:pt x="796" y="113"/>
                </a:cubicBezTo>
                <a:cubicBezTo>
                  <a:pt x="819" y="113"/>
                  <a:pt x="819" y="113"/>
                  <a:pt x="819" y="113"/>
                </a:cubicBezTo>
                <a:lnTo>
                  <a:pt x="819" y="110"/>
                </a:lnTo>
                <a:close/>
                <a:moveTo>
                  <a:pt x="849" y="59"/>
                </a:moveTo>
                <a:cubicBezTo>
                  <a:pt x="840" y="59"/>
                  <a:pt x="840" y="59"/>
                  <a:pt x="840" y="59"/>
                </a:cubicBezTo>
                <a:cubicBezTo>
                  <a:pt x="840" y="39"/>
                  <a:pt x="840" y="39"/>
                  <a:pt x="840" y="39"/>
                </a:cubicBezTo>
                <a:cubicBezTo>
                  <a:pt x="837" y="39"/>
                  <a:pt x="837" y="39"/>
                  <a:pt x="837" y="39"/>
                </a:cubicBezTo>
                <a:cubicBezTo>
                  <a:pt x="830" y="50"/>
                  <a:pt x="826" y="55"/>
                  <a:pt x="820" y="61"/>
                </a:cubicBezTo>
                <a:cubicBezTo>
                  <a:pt x="820" y="64"/>
                  <a:pt x="820" y="64"/>
                  <a:pt x="820" y="64"/>
                </a:cubicBezTo>
                <a:cubicBezTo>
                  <a:pt x="826" y="64"/>
                  <a:pt x="826" y="64"/>
                  <a:pt x="826" y="64"/>
                </a:cubicBezTo>
                <a:cubicBezTo>
                  <a:pt x="826" y="102"/>
                  <a:pt x="826" y="102"/>
                  <a:pt x="826" y="102"/>
                </a:cubicBezTo>
                <a:cubicBezTo>
                  <a:pt x="826" y="104"/>
                  <a:pt x="826" y="114"/>
                  <a:pt x="837" y="114"/>
                </a:cubicBezTo>
                <a:cubicBezTo>
                  <a:pt x="846" y="114"/>
                  <a:pt x="850" y="106"/>
                  <a:pt x="852" y="101"/>
                </a:cubicBezTo>
                <a:cubicBezTo>
                  <a:pt x="849" y="100"/>
                  <a:pt x="849" y="100"/>
                  <a:pt x="849" y="100"/>
                </a:cubicBezTo>
                <a:cubicBezTo>
                  <a:pt x="848" y="102"/>
                  <a:pt x="846" y="106"/>
                  <a:pt x="843" y="106"/>
                </a:cubicBezTo>
                <a:cubicBezTo>
                  <a:pt x="839" y="106"/>
                  <a:pt x="840" y="101"/>
                  <a:pt x="840" y="99"/>
                </a:cubicBezTo>
                <a:cubicBezTo>
                  <a:pt x="840" y="64"/>
                  <a:pt x="840" y="64"/>
                  <a:pt x="840" y="64"/>
                </a:cubicBezTo>
                <a:cubicBezTo>
                  <a:pt x="849" y="64"/>
                  <a:pt x="849" y="64"/>
                  <a:pt x="849" y="64"/>
                </a:cubicBezTo>
                <a:lnTo>
                  <a:pt x="849" y="5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pic>
        <p:nvPicPr>
          <p:cNvPr id="14" name="Picture 2"/>
          <p:cNvPicPr>
            <a:picLocks noChangeAspect="1" noChangeArrowheads="1"/>
          </p:cNvPicPr>
          <p:nvPr/>
        </p:nvPicPr>
        <p:blipFill>
          <a:blip r:embed="rId3" cstate="screen">
            <a:extLst>
              <a:ext uri="{28A0092B-C50C-407E-A947-70E740481C1C}">
                <a14:useLocalDpi xmlns:a14="http://schemas.microsoft.com/office/drawing/2010/main"/>
              </a:ext>
            </a:extLst>
          </a:blip>
          <a:stretch>
            <a:fillRect/>
          </a:stretch>
        </p:blipFill>
        <p:spPr bwMode="auto">
          <a:xfrm>
            <a:off x="548481" y="1220511"/>
            <a:ext cx="8047037" cy="83822"/>
          </a:xfrm>
          <a:prstGeom prst="rect">
            <a:avLst/>
          </a:prstGeom>
          <a:noFill/>
          <a:extLst>
            <a:ext uri="{909E8E84-426E-40DD-AFC4-6F175D3DCCD1}">
              <a14:hiddenFill xmlns:a14="http://schemas.microsoft.com/office/drawing/2010/main">
                <a:solidFill>
                  <a:srgbClr val="FFFFFF"/>
                </a:solidFill>
              </a14:hiddenFill>
            </a:ext>
          </a:extLst>
        </p:spPr>
      </p:pic>
      <p:sp>
        <p:nvSpPr>
          <p:cNvPr id="15" name="TextBox 8"/>
          <p:cNvSpPr txBox="1"/>
          <p:nvPr/>
        </p:nvSpPr>
        <p:spPr>
          <a:xfrm>
            <a:off x="8582156" y="6498937"/>
            <a:ext cx="458126" cy="153888"/>
          </a:xfrm>
          <a:prstGeom prst="rect">
            <a:avLst/>
          </a:prstGeom>
          <a:noFill/>
        </p:spPr>
        <p:txBody>
          <a:bodyPr wrap="square" lIns="0" tIns="0" rIns="0" bIns="0"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000" cap="all" baseline="0" dirty="0">
                <a:solidFill>
                  <a:schemeClr val="bg1"/>
                </a:solidFill>
              </a:rPr>
              <a:t>|  </a:t>
            </a:r>
            <a:fld id="{903C4FE9-EF79-4163-94C6-3418A1C4EFAB}" type="slidenum">
              <a:rPr lang="en-US" sz="1000" cap="all" baseline="0" smtClean="0">
                <a:solidFill>
                  <a:schemeClr val="bg1"/>
                </a:solidFill>
              </a:rPr>
              <a:pPr algn="l"/>
              <a:t>‹#›</a:t>
            </a:fld>
            <a:endParaRPr lang="en-US" sz="1000" cap="all" baseline="0" dirty="0">
              <a:solidFill>
                <a:schemeClr val="bg1"/>
              </a:solidFill>
            </a:endParaRPr>
          </a:p>
        </p:txBody>
      </p:sp>
      <p:pic>
        <p:nvPicPr>
          <p:cNvPr id="16" name="Picture 15"/>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6619631" y="6537304"/>
            <a:ext cx="1889764" cy="91440"/>
          </a:xfrm>
          <a:prstGeom prst="rect">
            <a:avLst/>
          </a:prstGeom>
        </p:spPr>
      </p:pic>
      <p:sp>
        <p:nvSpPr>
          <p:cNvPr id="17" name="Rectangle 16"/>
          <p:cNvSpPr/>
          <p:nvPr/>
        </p:nvSpPr>
        <p:spPr>
          <a:xfrm>
            <a:off x="0" y="6254151"/>
            <a:ext cx="9144000" cy="603849"/>
          </a:xfrm>
          <a:prstGeom prst="rect">
            <a:avLst/>
          </a:prstGeom>
          <a:blipFill dpi="0" rotWithShape="1">
            <a:blip r:embed="rId2" cstate="screen">
              <a:extLst>
                <a:ext uri="{28A0092B-C50C-407E-A947-70E740481C1C}">
                  <a14:useLocalDpi xmlns:a14="http://schemas.microsoft.com/office/drawing/2010/main"/>
                </a:ext>
              </a:extLst>
            </a:blip>
            <a:srcRect/>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pic>
        <p:nvPicPr>
          <p:cNvPr id="19" name="Picture 2"/>
          <p:cNvPicPr>
            <a:picLocks noChangeAspect="1" noChangeArrowheads="1"/>
          </p:cNvPicPr>
          <p:nvPr/>
        </p:nvPicPr>
        <p:blipFill>
          <a:blip r:embed="rId3" cstate="screen">
            <a:extLst>
              <a:ext uri="{28A0092B-C50C-407E-A947-70E740481C1C}">
                <a14:useLocalDpi xmlns:a14="http://schemas.microsoft.com/office/drawing/2010/main"/>
              </a:ext>
            </a:extLst>
          </a:blip>
          <a:stretch>
            <a:fillRect/>
          </a:stretch>
        </p:blipFill>
        <p:spPr bwMode="auto">
          <a:xfrm>
            <a:off x="548481" y="1220511"/>
            <a:ext cx="8047037" cy="83822"/>
          </a:xfrm>
          <a:prstGeom prst="rect">
            <a:avLst/>
          </a:prstGeom>
          <a:noFill/>
          <a:extLst>
            <a:ext uri="{909E8E84-426E-40DD-AFC4-6F175D3DCCD1}">
              <a14:hiddenFill xmlns:a14="http://schemas.microsoft.com/office/drawing/2010/main">
                <a:solidFill>
                  <a:srgbClr val="FFFFFF"/>
                </a:solidFill>
              </a14:hiddenFill>
            </a:ext>
          </a:extLst>
        </p:spPr>
      </p:pic>
      <p:sp>
        <p:nvSpPr>
          <p:cNvPr id="20" name="TextBox 8"/>
          <p:cNvSpPr txBox="1"/>
          <p:nvPr/>
        </p:nvSpPr>
        <p:spPr>
          <a:xfrm>
            <a:off x="8582156" y="6498937"/>
            <a:ext cx="458126" cy="153888"/>
          </a:xfrm>
          <a:prstGeom prst="rect">
            <a:avLst/>
          </a:prstGeom>
          <a:noFill/>
        </p:spPr>
        <p:txBody>
          <a:bodyPr wrap="square" lIns="0" tIns="0" rIns="0" bIns="0"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1000" cap="all" dirty="0">
                <a:solidFill>
                  <a:prstClr val="white"/>
                </a:solidFill>
              </a:rPr>
              <a:t>|  </a:t>
            </a:r>
            <a:fld id="{903C4FE9-EF79-4163-94C6-3418A1C4EFAB}" type="slidenum">
              <a:rPr lang="en-US" sz="1000" cap="all" smtClean="0">
                <a:solidFill>
                  <a:prstClr val="white"/>
                </a:solidFill>
              </a:rPr>
              <a:pPr/>
              <a:t>‹#›</a:t>
            </a:fld>
            <a:endParaRPr lang="en-US" sz="1000" cap="all" dirty="0">
              <a:solidFill>
                <a:prstClr val="white"/>
              </a:solidFill>
            </a:endParaRPr>
          </a:p>
        </p:txBody>
      </p:sp>
      <p:pic>
        <p:nvPicPr>
          <p:cNvPr id="21" name="Picture 20"/>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6619631" y="6537304"/>
            <a:ext cx="1889764" cy="91440"/>
          </a:xfrm>
          <a:prstGeom prst="rect">
            <a:avLst/>
          </a:prstGeom>
        </p:spPr>
      </p:pic>
      <p:pic>
        <p:nvPicPr>
          <p:cNvPr id="22" name="Picture 21"/>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160468" y="6337406"/>
            <a:ext cx="1976511" cy="430440"/>
          </a:xfrm>
          <a:prstGeom prst="rect">
            <a:avLst/>
          </a:prstGeom>
        </p:spPr>
      </p:pic>
      <p:sp>
        <p:nvSpPr>
          <p:cNvPr id="23" name="Rectangle 22"/>
          <p:cNvSpPr/>
          <p:nvPr userDrawn="1"/>
        </p:nvSpPr>
        <p:spPr>
          <a:xfrm>
            <a:off x="0" y="6254151"/>
            <a:ext cx="9144000" cy="603849"/>
          </a:xfrm>
          <a:prstGeom prst="rect">
            <a:avLst/>
          </a:prstGeom>
          <a:blipFill dpi="0" rotWithShape="1">
            <a:blip r:embed="rId2" cstate="screen">
              <a:extLst>
                <a:ext uri="{28A0092B-C50C-407E-A947-70E740481C1C}">
                  <a14:useLocalDpi xmlns:a14="http://schemas.microsoft.com/office/drawing/2010/main"/>
                </a:ext>
              </a:extLst>
            </a:blip>
            <a:srcRect/>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a:p>
        </p:txBody>
      </p:sp>
      <p:pic>
        <p:nvPicPr>
          <p:cNvPr id="24" name="Picture 2"/>
          <p:cNvPicPr>
            <a:picLocks noChangeAspect="1" noChangeArrowheads="1"/>
          </p:cNvPicPr>
          <p:nvPr userDrawn="1"/>
        </p:nvPicPr>
        <p:blipFill>
          <a:blip r:embed="rId3" cstate="screen">
            <a:extLst>
              <a:ext uri="{28A0092B-C50C-407E-A947-70E740481C1C}">
                <a14:useLocalDpi xmlns:a14="http://schemas.microsoft.com/office/drawing/2010/main"/>
              </a:ext>
            </a:extLst>
          </a:blip>
          <a:stretch>
            <a:fillRect/>
          </a:stretch>
        </p:blipFill>
        <p:spPr bwMode="auto">
          <a:xfrm>
            <a:off x="548481" y="1220511"/>
            <a:ext cx="8047037" cy="83822"/>
          </a:xfrm>
          <a:prstGeom prst="rect">
            <a:avLst/>
          </a:prstGeom>
          <a:noFill/>
          <a:extLst>
            <a:ext uri="{909E8E84-426E-40DD-AFC4-6F175D3DCCD1}">
              <a14:hiddenFill xmlns:a14="http://schemas.microsoft.com/office/drawing/2010/main">
                <a:solidFill>
                  <a:srgbClr val="FFFFFF"/>
                </a:solidFill>
              </a14:hiddenFill>
            </a:ext>
          </a:extLst>
        </p:spPr>
      </p:pic>
      <p:sp>
        <p:nvSpPr>
          <p:cNvPr id="25" name="TextBox 8"/>
          <p:cNvSpPr txBox="1"/>
          <p:nvPr userDrawn="1"/>
        </p:nvSpPr>
        <p:spPr>
          <a:xfrm>
            <a:off x="8582156" y="6498937"/>
            <a:ext cx="458126" cy="153888"/>
          </a:xfrm>
          <a:prstGeom prst="rect">
            <a:avLst/>
          </a:prstGeom>
          <a:noFill/>
        </p:spPr>
        <p:txBody>
          <a:bodyPr wrap="square" lIns="0" tIns="0" rIns="0" bIns="0"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000" cap="all" baseline="0" dirty="0">
                <a:solidFill>
                  <a:schemeClr val="bg1"/>
                </a:solidFill>
              </a:rPr>
              <a:t>|  </a:t>
            </a:r>
            <a:fld id="{903C4FE9-EF79-4163-94C6-3418A1C4EFAB}" type="slidenum">
              <a:rPr lang="en-US" sz="1000" cap="all" baseline="0" smtClean="0">
                <a:solidFill>
                  <a:schemeClr val="bg1"/>
                </a:solidFill>
              </a:rPr>
              <a:pPr algn="l"/>
              <a:t>‹#›</a:t>
            </a:fld>
            <a:endParaRPr lang="en-US" sz="1000" cap="all" baseline="0" dirty="0">
              <a:solidFill>
                <a:schemeClr val="bg1"/>
              </a:solidFill>
            </a:endParaRPr>
          </a:p>
        </p:txBody>
      </p:sp>
      <p:pic>
        <p:nvPicPr>
          <p:cNvPr id="26" name="Picture 25"/>
          <p:cNvPicPr>
            <a:picLocks noChangeAspect="1"/>
          </p:cNvPicPr>
          <p:nvPr userDrawn="1"/>
        </p:nvPicPr>
        <p:blipFill>
          <a:blip r:embed="rId4" cstate="screen">
            <a:extLst>
              <a:ext uri="{28A0092B-C50C-407E-A947-70E740481C1C}">
                <a14:useLocalDpi xmlns:a14="http://schemas.microsoft.com/office/drawing/2010/main"/>
              </a:ext>
            </a:extLst>
          </a:blip>
          <a:stretch>
            <a:fillRect/>
          </a:stretch>
        </p:blipFill>
        <p:spPr>
          <a:xfrm>
            <a:off x="6619631" y="6537304"/>
            <a:ext cx="1889764" cy="91440"/>
          </a:xfrm>
          <a:prstGeom prst="rect">
            <a:avLst/>
          </a:prstGeom>
        </p:spPr>
      </p:pic>
      <p:pic>
        <p:nvPicPr>
          <p:cNvPr id="28" name="Picture 27"/>
          <p:cNvPicPr>
            <a:picLocks noChangeAspect="1"/>
          </p:cNvPicPr>
          <p:nvPr userDrawn="1"/>
        </p:nvPicPr>
        <p:blipFill>
          <a:blip r:embed="rId6" cstate="screen">
            <a:extLst>
              <a:ext uri="{28A0092B-C50C-407E-A947-70E740481C1C}">
                <a14:useLocalDpi xmlns:a14="http://schemas.microsoft.com/office/drawing/2010/main"/>
              </a:ext>
            </a:extLst>
          </a:blip>
          <a:stretch>
            <a:fillRect/>
          </a:stretch>
        </p:blipFill>
        <p:spPr>
          <a:xfrm>
            <a:off x="236181" y="6392706"/>
            <a:ext cx="1830918" cy="329244"/>
          </a:xfrm>
          <a:prstGeom prst="rect">
            <a:avLst/>
          </a:prstGeom>
        </p:spPr>
      </p:pic>
    </p:spTree>
    <p:extLst>
      <p:ext uri="{BB962C8B-B14F-4D97-AF65-F5344CB8AC3E}">
        <p14:creationId xmlns:p14="http://schemas.microsoft.com/office/powerpoint/2010/main" val="320633830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xml><?xml version="1.0" encoding="utf-8"?>
<p:sldLayout xmlns:a="http://schemas.openxmlformats.org/drawingml/2006/main" xmlns:r="http://schemas.openxmlformats.org/officeDocument/2006/relationships" xmlns:p="http://schemas.openxmlformats.org/presentationml/2006/main" preserve="1">
  <p:cSld name="Title Slide Horizontal 2">
    <p:bg>
      <p:bgPr>
        <a:blipFill dpi="0" rotWithShape="1">
          <a:blip r:embed="rId2" cstate="screen">
            <a:lum/>
            <a:extLst>
              <a:ext uri="{28A0092B-C50C-407E-A947-70E740481C1C}">
                <a14:useLocalDpi xmlns:a14="http://schemas.microsoft.com/office/drawing/2010/main"/>
              </a:ext>
            </a:extLst>
          </a:blip>
          <a:srcRect/>
          <a:tile tx="0" ty="0" sx="100000" sy="100000" flip="none" algn="tl"/>
        </a:blipFill>
        <a:effectLst/>
      </p:bgPr>
    </p:bg>
    <p:spTree>
      <p:nvGrpSpPr>
        <p:cNvPr id="1" name=""/>
        <p:cNvGrpSpPr/>
        <p:nvPr/>
      </p:nvGrpSpPr>
      <p:grpSpPr>
        <a:xfrm>
          <a:off x="0" y="0"/>
          <a:ext cx="0" cy="0"/>
          <a:chOff x="0" y="0"/>
          <a:chExt cx="0" cy="0"/>
        </a:xfrm>
      </p:grpSpPr>
      <p:sp>
        <p:nvSpPr>
          <p:cNvPr id="11" name="Title 1"/>
          <p:cNvSpPr>
            <a:spLocks noGrp="1"/>
          </p:cNvSpPr>
          <p:nvPr>
            <p:ph type="ctrTitle"/>
          </p:nvPr>
        </p:nvSpPr>
        <p:spPr>
          <a:xfrm>
            <a:off x="548640" y="4572003"/>
            <a:ext cx="8046720" cy="553998"/>
          </a:xfrm>
        </p:spPr>
        <p:txBody>
          <a:bodyPr anchor="b" anchorCtr="0"/>
          <a:lstStyle>
            <a:lvl1pPr algn="l">
              <a:defRPr sz="3600">
                <a:solidFill>
                  <a:schemeClr val="bg1"/>
                </a:solidFill>
              </a:defRPr>
            </a:lvl1pPr>
          </a:lstStyle>
          <a:p>
            <a:r>
              <a:rPr lang="en-US"/>
              <a:t>Click to edit Master title style</a:t>
            </a:r>
            <a:endParaRPr lang="en-US" dirty="0"/>
          </a:p>
        </p:txBody>
      </p:sp>
      <p:sp>
        <p:nvSpPr>
          <p:cNvPr id="12" name="Subtitle 2"/>
          <p:cNvSpPr>
            <a:spLocks noGrp="1"/>
          </p:cNvSpPr>
          <p:nvPr>
            <p:ph type="subTitle" idx="1"/>
          </p:nvPr>
        </p:nvSpPr>
        <p:spPr>
          <a:xfrm>
            <a:off x="548640" y="5300844"/>
            <a:ext cx="6858000" cy="369332"/>
          </a:xfrm>
        </p:spPr>
        <p:txBody>
          <a:bodyPr/>
          <a:lstStyle>
            <a:lvl1pPr marL="0" indent="0" algn="l">
              <a:buNone/>
              <a:defRPr sz="24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
        <p:nvSpPr>
          <p:cNvPr id="13" name="Text Placeholder 15"/>
          <p:cNvSpPr>
            <a:spLocks noGrp="1"/>
          </p:cNvSpPr>
          <p:nvPr>
            <p:ph type="body" sz="quarter" idx="10"/>
          </p:nvPr>
        </p:nvSpPr>
        <p:spPr>
          <a:xfrm>
            <a:off x="548640" y="5845019"/>
            <a:ext cx="8138160" cy="307777"/>
          </a:xfrm>
        </p:spPr>
        <p:txBody>
          <a:bodyPr/>
          <a:lstStyle>
            <a:lvl1pPr marL="0" indent="0">
              <a:buNone/>
              <a:defRPr sz="2000">
                <a:solidFill>
                  <a:schemeClr val="bg1"/>
                </a:solidFill>
              </a:defRPr>
            </a:lvl1pPr>
          </a:lstStyle>
          <a:p>
            <a:pPr lvl="0"/>
            <a:r>
              <a:rPr lang="en-US"/>
              <a:t>Click to edit Master text styles</a:t>
            </a:r>
          </a:p>
        </p:txBody>
      </p:sp>
      <p:sp>
        <p:nvSpPr>
          <p:cNvPr id="7" name="Picture Placeholder 4"/>
          <p:cNvSpPr>
            <a:spLocks noGrp="1"/>
          </p:cNvSpPr>
          <p:nvPr>
            <p:ph type="pic" sz="quarter" idx="11" hasCustomPrompt="1"/>
          </p:nvPr>
        </p:nvSpPr>
        <p:spPr>
          <a:xfrm>
            <a:off x="0" y="0"/>
            <a:ext cx="9144000" cy="3995738"/>
          </a:xfrm>
          <a:solidFill>
            <a:schemeClr val="bg1">
              <a:lumMod val="95000"/>
            </a:schemeClr>
          </a:solidFill>
        </p:spPr>
        <p:txBody>
          <a:bodyPr tIns="822960">
            <a:noAutofit/>
          </a:bodyPr>
          <a:lstStyle>
            <a:lvl1pPr marL="0" indent="0" algn="ctr">
              <a:buNone/>
              <a:defRPr/>
            </a:lvl1pPr>
          </a:lstStyle>
          <a:p>
            <a:r>
              <a:rPr lang="en-US"/>
              <a:t>Click icon to insert photo</a:t>
            </a:r>
          </a:p>
        </p:txBody>
      </p:sp>
    </p:spTree>
    <p:extLst>
      <p:ext uri="{BB962C8B-B14F-4D97-AF65-F5344CB8AC3E}">
        <p14:creationId xmlns:p14="http://schemas.microsoft.com/office/powerpoint/2010/main" val="372223309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15:guide id="1" pos="2880">
          <p15:clr>
            <a:srgbClr val="FBAE40"/>
          </p15:clr>
        </p15:guide>
        <p15:guide id="2" orient="horz" pos="2517">
          <p15:clr>
            <a:srgbClr val="FBAE40"/>
          </p15:clr>
        </p15:guide>
      </p15:sldGuideLst>
    </p:ext>
  </p:extLst>
</p:sldLayout>
</file>

<file path=ppt/slideLayouts/slideLayout20.xml><?xml version="1.0" encoding="utf-8"?>
<p:sldLayout xmlns:a="http://schemas.openxmlformats.org/drawingml/2006/main" xmlns:r="http://schemas.openxmlformats.org/officeDocument/2006/relationships" xmlns:p="http://schemas.openxmlformats.org/presentationml/2006/main" type="twoObj" preserve="1">
  <p:cSld name="2_Two Content">
    <p:bg>
      <p:bgPr>
        <a:solidFill>
          <a:schemeClr val="bg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sz="half" idx="1"/>
          </p:nvPr>
        </p:nvSpPr>
        <p:spPr>
          <a:xfrm>
            <a:off x="548640" y="1417320"/>
            <a:ext cx="3886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Content Placeholder 3"/>
          <p:cNvSpPr>
            <a:spLocks noGrp="1"/>
          </p:cNvSpPr>
          <p:nvPr>
            <p:ph sz="half" idx="2"/>
          </p:nvPr>
        </p:nvSpPr>
        <p:spPr>
          <a:xfrm>
            <a:off x="4709160" y="1417320"/>
            <a:ext cx="3886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0" name="Rectangle 9"/>
          <p:cNvSpPr/>
          <p:nvPr/>
        </p:nvSpPr>
        <p:spPr>
          <a:xfrm>
            <a:off x="0" y="6254151"/>
            <a:ext cx="9144000" cy="603849"/>
          </a:xfrm>
          <a:prstGeom prst="rect">
            <a:avLst/>
          </a:prstGeom>
          <a:blipFill dpi="0" rotWithShape="1">
            <a:blip r:embed="rId2" cstate="screen">
              <a:extLst>
                <a:ext uri="{28A0092B-C50C-407E-A947-70E740481C1C}">
                  <a14:useLocalDpi xmlns:a14="http://schemas.microsoft.com/office/drawing/2010/main"/>
                </a:ext>
              </a:extLst>
            </a:blip>
            <a:srcRect/>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a:p>
        </p:txBody>
      </p:sp>
      <p:sp useBgFill="1">
        <p:nvSpPr>
          <p:cNvPr id="11" name="Logo (original .58x3.5&quot;)"/>
          <p:cNvSpPr>
            <a:spLocks noChangeAspect="1" noEditPoints="1"/>
          </p:cNvSpPr>
          <p:nvPr/>
        </p:nvSpPr>
        <p:spPr bwMode="auto">
          <a:xfrm>
            <a:off x="270186" y="6418915"/>
            <a:ext cx="1668296" cy="274320"/>
          </a:xfrm>
          <a:custGeom>
            <a:avLst/>
            <a:gdLst>
              <a:gd name="T0" fmla="*/ 79 w 852"/>
              <a:gd name="T1" fmla="*/ 32 h 140"/>
              <a:gd name="T2" fmla="*/ 80 w 852"/>
              <a:gd name="T3" fmla="*/ 109 h 140"/>
              <a:gd name="T4" fmla="*/ 108 w 852"/>
              <a:gd name="T5" fmla="*/ 62 h 140"/>
              <a:gd name="T6" fmla="*/ 109 w 852"/>
              <a:gd name="T7" fmla="*/ 77 h 140"/>
              <a:gd name="T8" fmla="*/ 99 w 852"/>
              <a:gd name="T9" fmla="*/ 80 h 140"/>
              <a:gd name="T10" fmla="*/ 139 w 852"/>
              <a:gd name="T11" fmla="*/ 76 h 140"/>
              <a:gd name="T12" fmla="*/ 16 w 852"/>
              <a:gd name="T13" fmla="*/ 115 h 140"/>
              <a:gd name="T14" fmla="*/ 24 w 852"/>
              <a:gd name="T15" fmla="*/ 70 h 140"/>
              <a:gd name="T16" fmla="*/ 0 w 852"/>
              <a:gd name="T17" fmla="*/ 64 h 140"/>
              <a:gd name="T18" fmla="*/ 79 w 852"/>
              <a:gd name="T19" fmla="*/ 58 h 140"/>
              <a:gd name="T20" fmla="*/ 49 w 852"/>
              <a:gd name="T21" fmla="*/ 92 h 140"/>
              <a:gd name="T22" fmla="*/ 70 w 852"/>
              <a:gd name="T23" fmla="*/ 69 h 140"/>
              <a:gd name="T24" fmla="*/ 38 w 852"/>
              <a:gd name="T25" fmla="*/ 71 h 140"/>
              <a:gd name="T26" fmla="*/ 50 w 852"/>
              <a:gd name="T27" fmla="*/ 42 h 140"/>
              <a:gd name="T28" fmla="*/ 200 w 852"/>
              <a:gd name="T29" fmla="*/ 35 h 140"/>
              <a:gd name="T30" fmla="*/ 185 w 852"/>
              <a:gd name="T31" fmla="*/ 111 h 140"/>
              <a:gd name="T32" fmla="*/ 185 w 852"/>
              <a:gd name="T33" fmla="*/ 115 h 140"/>
              <a:gd name="T34" fmla="*/ 204 w 852"/>
              <a:gd name="T35" fmla="*/ 57 h 140"/>
              <a:gd name="T36" fmla="*/ 253 w 852"/>
              <a:gd name="T37" fmla="*/ 84 h 140"/>
              <a:gd name="T38" fmla="*/ 239 w 852"/>
              <a:gd name="T39" fmla="*/ 66 h 140"/>
              <a:gd name="T40" fmla="*/ 274 w 852"/>
              <a:gd name="T41" fmla="*/ 106 h 140"/>
              <a:gd name="T42" fmla="*/ 265 w 852"/>
              <a:gd name="T43" fmla="*/ 115 h 140"/>
              <a:gd name="T44" fmla="*/ 269 w 852"/>
              <a:gd name="T45" fmla="*/ 73 h 140"/>
              <a:gd name="T46" fmla="*/ 297 w 852"/>
              <a:gd name="T47" fmla="*/ 107 h 140"/>
              <a:gd name="T48" fmla="*/ 320 w 852"/>
              <a:gd name="T49" fmla="*/ 39 h 140"/>
              <a:gd name="T50" fmla="*/ 317 w 852"/>
              <a:gd name="T51" fmla="*/ 114 h 140"/>
              <a:gd name="T52" fmla="*/ 329 w 852"/>
              <a:gd name="T53" fmla="*/ 64 h 140"/>
              <a:gd name="T54" fmla="*/ 331 w 852"/>
              <a:gd name="T55" fmla="*/ 61 h 140"/>
              <a:gd name="T56" fmla="*/ 359 w 852"/>
              <a:gd name="T57" fmla="*/ 100 h 140"/>
              <a:gd name="T58" fmla="*/ 384 w 852"/>
              <a:gd name="T59" fmla="*/ 110 h 140"/>
              <a:gd name="T60" fmla="*/ 365 w 852"/>
              <a:gd name="T61" fmla="*/ 103 h 140"/>
              <a:gd name="T62" fmla="*/ 406 w 852"/>
              <a:gd name="T63" fmla="*/ 115 h 140"/>
              <a:gd name="T64" fmla="*/ 424 w 852"/>
              <a:gd name="T65" fmla="*/ 98 h 140"/>
              <a:gd name="T66" fmla="*/ 413 w 852"/>
              <a:gd name="T67" fmla="*/ 80 h 140"/>
              <a:gd name="T68" fmla="*/ 511 w 852"/>
              <a:gd name="T69" fmla="*/ 59 h 140"/>
              <a:gd name="T70" fmla="*/ 451 w 852"/>
              <a:gd name="T71" fmla="*/ 74 h 140"/>
              <a:gd name="T72" fmla="*/ 537 w 852"/>
              <a:gd name="T73" fmla="*/ 41 h 140"/>
              <a:gd name="T74" fmla="*/ 522 w 852"/>
              <a:gd name="T75" fmla="*/ 103 h 140"/>
              <a:gd name="T76" fmla="*/ 541 w 852"/>
              <a:gd name="T77" fmla="*/ 110 h 140"/>
              <a:gd name="T78" fmla="*/ 542 w 852"/>
              <a:gd name="T79" fmla="*/ 61 h 140"/>
              <a:gd name="T80" fmla="*/ 571 w 852"/>
              <a:gd name="T81" fmla="*/ 100 h 140"/>
              <a:gd name="T82" fmla="*/ 618 w 852"/>
              <a:gd name="T83" fmla="*/ 59 h 140"/>
              <a:gd name="T84" fmla="*/ 594 w 852"/>
              <a:gd name="T85" fmla="*/ 71 h 140"/>
              <a:gd name="T86" fmla="*/ 576 w 852"/>
              <a:gd name="T87" fmla="*/ 65 h 140"/>
              <a:gd name="T88" fmla="*/ 584 w 852"/>
              <a:gd name="T89" fmla="*/ 126 h 140"/>
              <a:gd name="T90" fmla="*/ 618 w 852"/>
              <a:gd name="T91" fmla="*/ 61 h 140"/>
              <a:gd name="T92" fmla="*/ 658 w 852"/>
              <a:gd name="T93" fmla="*/ 47 h 140"/>
              <a:gd name="T94" fmla="*/ 641 w 852"/>
              <a:gd name="T95" fmla="*/ 102 h 140"/>
              <a:gd name="T96" fmla="*/ 708 w 852"/>
              <a:gd name="T97" fmla="*/ 31 h 140"/>
              <a:gd name="T98" fmla="*/ 696 w 852"/>
              <a:gd name="T99" fmla="*/ 110 h 140"/>
              <a:gd name="T100" fmla="*/ 715 w 852"/>
              <a:gd name="T101" fmla="*/ 103 h 140"/>
              <a:gd name="T102" fmla="*/ 743 w 852"/>
              <a:gd name="T103" fmla="*/ 61 h 140"/>
              <a:gd name="T104" fmla="*/ 751 w 852"/>
              <a:gd name="T105" fmla="*/ 119 h 140"/>
              <a:gd name="T106" fmla="*/ 734 w 852"/>
              <a:gd name="T107" fmla="*/ 101 h 140"/>
              <a:gd name="T108" fmla="*/ 731 w 852"/>
              <a:gd name="T109" fmla="*/ 118 h 140"/>
              <a:gd name="T110" fmla="*/ 743 w 852"/>
              <a:gd name="T111" fmla="*/ 57 h 140"/>
              <a:gd name="T112" fmla="*/ 815 w 852"/>
              <a:gd name="T113" fmla="*/ 103 h 140"/>
              <a:gd name="T114" fmla="*/ 767 w 852"/>
              <a:gd name="T115" fmla="*/ 36 h 140"/>
              <a:gd name="T116" fmla="*/ 792 w 852"/>
              <a:gd name="T117" fmla="*/ 110 h 140"/>
              <a:gd name="T118" fmla="*/ 796 w 852"/>
              <a:gd name="T119" fmla="*/ 110 h 140"/>
              <a:gd name="T120" fmla="*/ 840 w 852"/>
              <a:gd name="T121" fmla="*/ 39 h 140"/>
              <a:gd name="T122" fmla="*/ 837 w 852"/>
              <a:gd name="T123" fmla="*/ 114 h 140"/>
              <a:gd name="T124" fmla="*/ 849 w 852"/>
              <a:gd name="T125" fmla="*/ 64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52" h="140">
                <a:moveTo>
                  <a:pt x="79" y="53"/>
                </a:moveTo>
                <a:cubicBezTo>
                  <a:pt x="79" y="53"/>
                  <a:pt x="76" y="50"/>
                  <a:pt x="75" y="49"/>
                </a:cubicBezTo>
                <a:cubicBezTo>
                  <a:pt x="73" y="47"/>
                  <a:pt x="70" y="42"/>
                  <a:pt x="69" y="38"/>
                </a:cubicBezTo>
                <a:cubicBezTo>
                  <a:pt x="68" y="35"/>
                  <a:pt x="68" y="30"/>
                  <a:pt x="68" y="30"/>
                </a:cubicBezTo>
                <a:cubicBezTo>
                  <a:pt x="68" y="30"/>
                  <a:pt x="69" y="30"/>
                  <a:pt x="69" y="30"/>
                </a:cubicBezTo>
                <a:cubicBezTo>
                  <a:pt x="73" y="30"/>
                  <a:pt x="76" y="31"/>
                  <a:pt x="79" y="32"/>
                </a:cubicBezTo>
                <a:moveTo>
                  <a:pt x="79" y="109"/>
                </a:moveTo>
                <a:cubicBezTo>
                  <a:pt x="79" y="76"/>
                  <a:pt x="79" y="76"/>
                  <a:pt x="79" y="76"/>
                </a:cubicBezTo>
                <a:cubicBezTo>
                  <a:pt x="75" y="73"/>
                  <a:pt x="75" y="73"/>
                  <a:pt x="75" y="73"/>
                </a:cubicBezTo>
                <a:cubicBezTo>
                  <a:pt x="75" y="110"/>
                  <a:pt x="75" y="110"/>
                  <a:pt x="75" y="110"/>
                </a:cubicBezTo>
                <a:cubicBezTo>
                  <a:pt x="75" y="110"/>
                  <a:pt x="75" y="110"/>
                  <a:pt x="75" y="110"/>
                </a:cubicBezTo>
                <a:cubicBezTo>
                  <a:pt x="77" y="110"/>
                  <a:pt x="77" y="110"/>
                  <a:pt x="80" y="109"/>
                </a:cubicBezTo>
                <a:lnTo>
                  <a:pt x="79" y="109"/>
                </a:lnTo>
                <a:close/>
                <a:moveTo>
                  <a:pt x="79" y="31"/>
                </a:moveTo>
                <a:cubicBezTo>
                  <a:pt x="79" y="31"/>
                  <a:pt x="79" y="53"/>
                  <a:pt x="79" y="53"/>
                </a:cubicBezTo>
                <a:moveTo>
                  <a:pt x="94" y="47"/>
                </a:moveTo>
                <a:cubicBezTo>
                  <a:pt x="98" y="50"/>
                  <a:pt x="105" y="57"/>
                  <a:pt x="108" y="62"/>
                </a:cubicBezTo>
                <a:cubicBezTo>
                  <a:pt x="108" y="62"/>
                  <a:pt x="108" y="62"/>
                  <a:pt x="108" y="62"/>
                </a:cubicBezTo>
                <a:cubicBezTo>
                  <a:pt x="107" y="52"/>
                  <a:pt x="102" y="45"/>
                  <a:pt x="94" y="39"/>
                </a:cubicBezTo>
                <a:moveTo>
                  <a:pt x="94" y="60"/>
                </a:moveTo>
                <a:cubicBezTo>
                  <a:pt x="96" y="63"/>
                  <a:pt x="98" y="67"/>
                  <a:pt x="100" y="70"/>
                </a:cubicBezTo>
                <a:cubicBezTo>
                  <a:pt x="102" y="75"/>
                  <a:pt x="105" y="82"/>
                  <a:pt x="105" y="87"/>
                </a:cubicBezTo>
                <a:cubicBezTo>
                  <a:pt x="105" y="87"/>
                  <a:pt x="108" y="82"/>
                  <a:pt x="109" y="77"/>
                </a:cubicBezTo>
                <a:cubicBezTo>
                  <a:pt x="109" y="77"/>
                  <a:pt x="109" y="77"/>
                  <a:pt x="109" y="77"/>
                </a:cubicBezTo>
                <a:cubicBezTo>
                  <a:pt x="108" y="75"/>
                  <a:pt x="106" y="70"/>
                  <a:pt x="105" y="68"/>
                </a:cubicBezTo>
                <a:cubicBezTo>
                  <a:pt x="105" y="67"/>
                  <a:pt x="104" y="65"/>
                  <a:pt x="103" y="64"/>
                </a:cubicBezTo>
                <a:cubicBezTo>
                  <a:pt x="102" y="62"/>
                  <a:pt x="101" y="60"/>
                  <a:pt x="99" y="57"/>
                </a:cubicBezTo>
                <a:cubicBezTo>
                  <a:pt x="97" y="55"/>
                  <a:pt x="94" y="52"/>
                  <a:pt x="94" y="52"/>
                </a:cubicBezTo>
                <a:moveTo>
                  <a:pt x="101" y="94"/>
                </a:moveTo>
                <a:cubicBezTo>
                  <a:pt x="101" y="92"/>
                  <a:pt x="99" y="82"/>
                  <a:pt x="99" y="80"/>
                </a:cubicBezTo>
                <a:cubicBezTo>
                  <a:pt x="98" y="80"/>
                  <a:pt x="96" y="73"/>
                  <a:pt x="95" y="70"/>
                </a:cubicBezTo>
                <a:cubicBezTo>
                  <a:pt x="95" y="69"/>
                  <a:pt x="94" y="68"/>
                  <a:pt x="94" y="68"/>
                </a:cubicBezTo>
                <a:cubicBezTo>
                  <a:pt x="94" y="101"/>
                  <a:pt x="94" y="101"/>
                  <a:pt x="94" y="101"/>
                </a:cubicBezTo>
                <a:cubicBezTo>
                  <a:pt x="94" y="101"/>
                  <a:pt x="96" y="100"/>
                  <a:pt x="98" y="98"/>
                </a:cubicBezTo>
                <a:moveTo>
                  <a:pt x="139" y="77"/>
                </a:moveTo>
                <a:cubicBezTo>
                  <a:pt x="139" y="77"/>
                  <a:pt x="139" y="76"/>
                  <a:pt x="139" y="76"/>
                </a:cubicBezTo>
                <a:cubicBezTo>
                  <a:pt x="139" y="76"/>
                  <a:pt x="139" y="76"/>
                  <a:pt x="139" y="76"/>
                </a:cubicBezTo>
                <a:cubicBezTo>
                  <a:pt x="104" y="42"/>
                  <a:pt x="104" y="42"/>
                  <a:pt x="104" y="42"/>
                </a:cubicBezTo>
                <a:cubicBezTo>
                  <a:pt x="104" y="42"/>
                  <a:pt x="104" y="42"/>
                  <a:pt x="104" y="42"/>
                </a:cubicBezTo>
                <a:cubicBezTo>
                  <a:pt x="110" y="50"/>
                  <a:pt x="114" y="60"/>
                  <a:pt x="114" y="70"/>
                </a:cubicBezTo>
                <a:cubicBezTo>
                  <a:pt x="114" y="95"/>
                  <a:pt x="95" y="115"/>
                  <a:pt x="71" y="115"/>
                </a:cubicBezTo>
                <a:cubicBezTo>
                  <a:pt x="16" y="115"/>
                  <a:pt x="16" y="115"/>
                  <a:pt x="16" y="115"/>
                </a:cubicBezTo>
                <a:cubicBezTo>
                  <a:pt x="29" y="131"/>
                  <a:pt x="47" y="140"/>
                  <a:pt x="69" y="140"/>
                </a:cubicBezTo>
                <a:cubicBezTo>
                  <a:pt x="106" y="140"/>
                  <a:pt x="135" y="113"/>
                  <a:pt x="139" y="77"/>
                </a:cubicBezTo>
                <a:moveTo>
                  <a:pt x="0" y="64"/>
                </a:moveTo>
                <a:cubicBezTo>
                  <a:pt x="0" y="64"/>
                  <a:pt x="32" y="96"/>
                  <a:pt x="32" y="96"/>
                </a:cubicBezTo>
                <a:cubicBezTo>
                  <a:pt x="32" y="96"/>
                  <a:pt x="32" y="96"/>
                  <a:pt x="32" y="96"/>
                </a:cubicBezTo>
                <a:cubicBezTo>
                  <a:pt x="27" y="89"/>
                  <a:pt x="24" y="79"/>
                  <a:pt x="24" y="70"/>
                </a:cubicBezTo>
                <a:cubicBezTo>
                  <a:pt x="24" y="45"/>
                  <a:pt x="43" y="25"/>
                  <a:pt x="69" y="25"/>
                </a:cubicBezTo>
                <a:cubicBezTo>
                  <a:pt x="69" y="25"/>
                  <a:pt x="69" y="25"/>
                  <a:pt x="69" y="25"/>
                </a:cubicBezTo>
                <a:cubicBezTo>
                  <a:pt x="123" y="25"/>
                  <a:pt x="123" y="25"/>
                  <a:pt x="123" y="25"/>
                </a:cubicBezTo>
                <a:cubicBezTo>
                  <a:pt x="123" y="25"/>
                  <a:pt x="123" y="25"/>
                  <a:pt x="123" y="25"/>
                </a:cubicBezTo>
                <a:cubicBezTo>
                  <a:pt x="110" y="10"/>
                  <a:pt x="91" y="0"/>
                  <a:pt x="69" y="0"/>
                </a:cubicBezTo>
                <a:cubicBezTo>
                  <a:pt x="33" y="0"/>
                  <a:pt x="3" y="29"/>
                  <a:pt x="0" y="64"/>
                </a:cubicBezTo>
                <a:moveTo>
                  <a:pt x="84" y="33"/>
                </a:moveTo>
                <a:cubicBezTo>
                  <a:pt x="84" y="108"/>
                  <a:pt x="84" y="108"/>
                  <a:pt x="84" y="108"/>
                </a:cubicBezTo>
                <a:cubicBezTo>
                  <a:pt x="85" y="107"/>
                  <a:pt x="85" y="107"/>
                  <a:pt x="85" y="107"/>
                </a:cubicBezTo>
                <a:cubicBezTo>
                  <a:pt x="88" y="107"/>
                  <a:pt x="89" y="106"/>
                  <a:pt x="89" y="106"/>
                </a:cubicBezTo>
                <a:cubicBezTo>
                  <a:pt x="89" y="36"/>
                  <a:pt x="89" y="36"/>
                  <a:pt x="89" y="36"/>
                </a:cubicBezTo>
                <a:moveTo>
                  <a:pt x="79" y="58"/>
                </a:moveTo>
                <a:cubicBezTo>
                  <a:pt x="79" y="58"/>
                  <a:pt x="64" y="49"/>
                  <a:pt x="64" y="30"/>
                </a:cubicBezTo>
                <a:cubicBezTo>
                  <a:pt x="64" y="30"/>
                  <a:pt x="64" y="30"/>
                  <a:pt x="64" y="30"/>
                </a:cubicBezTo>
                <a:cubicBezTo>
                  <a:pt x="44" y="32"/>
                  <a:pt x="29" y="49"/>
                  <a:pt x="29" y="70"/>
                </a:cubicBezTo>
                <a:cubicBezTo>
                  <a:pt x="29" y="88"/>
                  <a:pt x="39" y="102"/>
                  <a:pt x="54" y="108"/>
                </a:cubicBezTo>
                <a:cubicBezTo>
                  <a:pt x="54" y="108"/>
                  <a:pt x="54" y="108"/>
                  <a:pt x="54" y="108"/>
                </a:cubicBezTo>
                <a:cubicBezTo>
                  <a:pt x="56" y="104"/>
                  <a:pt x="45" y="96"/>
                  <a:pt x="49" y="92"/>
                </a:cubicBezTo>
                <a:cubicBezTo>
                  <a:pt x="50" y="91"/>
                  <a:pt x="62" y="91"/>
                  <a:pt x="62" y="92"/>
                </a:cubicBezTo>
                <a:cubicBezTo>
                  <a:pt x="65" y="98"/>
                  <a:pt x="65" y="103"/>
                  <a:pt x="63" y="110"/>
                </a:cubicBezTo>
                <a:cubicBezTo>
                  <a:pt x="63" y="110"/>
                  <a:pt x="63" y="110"/>
                  <a:pt x="63" y="110"/>
                </a:cubicBezTo>
                <a:cubicBezTo>
                  <a:pt x="66" y="111"/>
                  <a:pt x="66" y="110"/>
                  <a:pt x="69" y="110"/>
                </a:cubicBezTo>
                <a:cubicBezTo>
                  <a:pt x="69" y="110"/>
                  <a:pt x="70" y="109"/>
                  <a:pt x="70" y="108"/>
                </a:cubicBezTo>
                <a:cubicBezTo>
                  <a:pt x="70" y="69"/>
                  <a:pt x="70" y="69"/>
                  <a:pt x="70" y="69"/>
                </a:cubicBezTo>
                <a:cubicBezTo>
                  <a:pt x="65" y="64"/>
                  <a:pt x="65" y="64"/>
                  <a:pt x="65" y="64"/>
                </a:cubicBezTo>
                <a:cubicBezTo>
                  <a:pt x="62" y="73"/>
                  <a:pt x="69" y="84"/>
                  <a:pt x="61" y="87"/>
                </a:cubicBezTo>
                <a:cubicBezTo>
                  <a:pt x="58" y="88"/>
                  <a:pt x="43" y="90"/>
                  <a:pt x="39" y="88"/>
                </a:cubicBezTo>
                <a:cubicBezTo>
                  <a:pt x="39" y="88"/>
                  <a:pt x="36" y="81"/>
                  <a:pt x="39" y="81"/>
                </a:cubicBezTo>
                <a:cubicBezTo>
                  <a:pt x="37" y="81"/>
                  <a:pt x="40" y="79"/>
                  <a:pt x="39" y="78"/>
                </a:cubicBezTo>
                <a:cubicBezTo>
                  <a:pt x="36" y="75"/>
                  <a:pt x="38" y="71"/>
                  <a:pt x="38" y="71"/>
                </a:cubicBezTo>
                <a:cubicBezTo>
                  <a:pt x="36" y="71"/>
                  <a:pt x="34" y="70"/>
                  <a:pt x="35" y="67"/>
                </a:cubicBezTo>
                <a:cubicBezTo>
                  <a:pt x="34" y="70"/>
                  <a:pt x="38" y="57"/>
                  <a:pt x="42" y="55"/>
                </a:cubicBezTo>
                <a:cubicBezTo>
                  <a:pt x="48" y="52"/>
                  <a:pt x="46" y="59"/>
                  <a:pt x="47" y="60"/>
                </a:cubicBezTo>
                <a:cubicBezTo>
                  <a:pt x="49" y="55"/>
                  <a:pt x="52" y="58"/>
                  <a:pt x="54" y="56"/>
                </a:cubicBezTo>
                <a:cubicBezTo>
                  <a:pt x="51" y="54"/>
                  <a:pt x="46" y="52"/>
                  <a:pt x="44" y="49"/>
                </a:cubicBezTo>
                <a:cubicBezTo>
                  <a:pt x="42" y="46"/>
                  <a:pt x="48" y="45"/>
                  <a:pt x="50" y="42"/>
                </a:cubicBezTo>
                <a:cubicBezTo>
                  <a:pt x="52" y="39"/>
                  <a:pt x="59" y="34"/>
                  <a:pt x="60" y="37"/>
                </a:cubicBezTo>
                <a:cubicBezTo>
                  <a:pt x="64" y="53"/>
                  <a:pt x="65" y="60"/>
                  <a:pt x="79" y="71"/>
                </a:cubicBezTo>
                <a:moveTo>
                  <a:pt x="207" y="57"/>
                </a:moveTo>
                <a:cubicBezTo>
                  <a:pt x="207" y="31"/>
                  <a:pt x="207" y="31"/>
                  <a:pt x="207" y="31"/>
                </a:cubicBezTo>
                <a:cubicBezTo>
                  <a:pt x="204" y="31"/>
                  <a:pt x="204" y="31"/>
                  <a:pt x="204" y="31"/>
                </a:cubicBezTo>
                <a:cubicBezTo>
                  <a:pt x="203" y="34"/>
                  <a:pt x="203" y="35"/>
                  <a:pt x="200" y="35"/>
                </a:cubicBezTo>
                <a:cubicBezTo>
                  <a:pt x="197" y="35"/>
                  <a:pt x="193" y="31"/>
                  <a:pt x="185" y="31"/>
                </a:cubicBezTo>
                <a:cubicBezTo>
                  <a:pt x="166" y="31"/>
                  <a:pt x="162" y="47"/>
                  <a:pt x="162" y="55"/>
                </a:cubicBezTo>
                <a:cubicBezTo>
                  <a:pt x="162" y="60"/>
                  <a:pt x="162" y="70"/>
                  <a:pt x="180" y="80"/>
                </a:cubicBezTo>
                <a:cubicBezTo>
                  <a:pt x="186" y="84"/>
                  <a:pt x="186" y="84"/>
                  <a:pt x="186" y="84"/>
                </a:cubicBezTo>
                <a:cubicBezTo>
                  <a:pt x="193" y="87"/>
                  <a:pt x="198" y="90"/>
                  <a:pt x="198" y="98"/>
                </a:cubicBezTo>
                <a:cubicBezTo>
                  <a:pt x="198" y="100"/>
                  <a:pt x="197" y="111"/>
                  <a:pt x="185" y="111"/>
                </a:cubicBezTo>
                <a:cubicBezTo>
                  <a:pt x="172" y="111"/>
                  <a:pt x="166" y="98"/>
                  <a:pt x="164" y="86"/>
                </a:cubicBezTo>
                <a:cubicBezTo>
                  <a:pt x="162" y="86"/>
                  <a:pt x="162" y="86"/>
                  <a:pt x="162" y="86"/>
                </a:cubicBezTo>
                <a:cubicBezTo>
                  <a:pt x="162" y="115"/>
                  <a:pt x="162" y="115"/>
                  <a:pt x="162" y="115"/>
                </a:cubicBezTo>
                <a:cubicBezTo>
                  <a:pt x="164" y="115"/>
                  <a:pt x="164" y="115"/>
                  <a:pt x="164" y="115"/>
                </a:cubicBezTo>
                <a:cubicBezTo>
                  <a:pt x="165" y="113"/>
                  <a:pt x="165" y="111"/>
                  <a:pt x="167" y="111"/>
                </a:cubicBezTo>
                <a:cubicBezTo>
                  <a:pt x="171" y="111"/>
                  <a:pt x="175" y="115"/>
                  <a:pt x="185" y="115"/>
                </a:cubicBezTo>
                <a:cubicBezTo>
                  <a:pt x="203" y="115"/>
                  <a:pt x="209" y="101"/>
                  <a:pt x="209" y="91"/>
                </a:cubicBezTo>
                <a:cubicBezTo>
                  <a:pt x="209" y="78"/>
                  <a:pt x="202" y="71"/>
                  <a:pt x="198" y="69"/>
                </a:cubicBezTo>
                <a:cubicBezTo>
                  <a:pt x="184" y="60"/>
                  <a:pt x="184" y="60"/>
                  <a:pt x="184" y="60"/>
                </a:cubicBezTo>
                <a:cubicBezTo>
                  <a:pt x="175" y="55"/>
                  <a:pt x="173" y="53"/>
                  <a:pt x="173" y="46"/>
                </a:cubicBezTo>
                <a:cubicBezTo>
                  <a:pt x="173" y="39"/>
                  <a:pt x="179" y="35"/>
                  <a:pt x="184" y="35"/>
                </a:cubicBezTo>
                <a:cubicBezTo>
                  <a:pt x="196" y="35"/>
                  <a:pt x="202" y="49"/>
                  <a:pt x="204" y="57"/>
                </a:cubicBezTo>
                <a:lnTo>
                  <a:pt x="207" y="57"/>
                </a:lnTo>
                <a:close/>
                <a:moveTo>
                  <a:pt x="253" y="100"/>
                </a:moveTo>
                <a:cubicBezTo>
                  <a:pt x="247" y="111"/>
                  <a:pt x="241" y="115"/>
                  <a:pt x="233" y="115"/>
                </a:cubicBezTo>
                <a:cubicBezTo>
                  <a:pt x="223" y="115"/>
                  <a:pt x="213" y="106"/>
                  <a:pt x="213" y="86"/>
                </a:cubicBezTo>
                <a:cubicBezTo>
                  <a:pt x="213" y="68"/>
                  <a:pt x="222" y="57"/>
                  <a:pt x="234" y="57"/>
                </a:cubicBezTo>
                <a:cubicBezTo>
                  <a:pt x="251" y="57"/>
                  <a:pt x="252" y="78"/>
                  <a:pt x="253" y="84"/>
                </a:cubicBezTo>
                <a:cubicBezTo>
                  <a:pt x="227" y="84"/>
                  <a:pt x="227" y="84"/>
                  <a:pt x="227" y="84"/>
                </a:cubicBezTo>
                <a:cubicBezTo>
                  <a:pt x="228" y="94"/>
                  <a:pt x="230" y="106"/>
                  <a:pt x="239" y="106"/>
                </a:cubicBezTo>
                <a:cubicBezTo>
                  <a:pt x="245" y="106"/>
                  <a:pt x="249" y="101"/>
                  <a:pt x="251" y="98"/>
                </a:cubicBezTo>
                <a:lnTo>
                  <a:pt x="253" y="100"/>
                </a:lnTo>
                <a:close/>
                <a:moveTo>
                  <a:pt x="240" y="80"/>
                </a:moveTo>
                <a:cubicBezTo>
                  <a:pt x="240" y="76"/>
                  <a:pt x="240" y="70"/>
                  <a:pt x="239" y="66"/>
                </a:cubicBezTo>
                <a:cubicBezTo>
                  <a:pt x="239" y="64"/>
                  <a:pt x="238" y="61"/>
                  <a:pt x="234" y="61"/>
                </a:cubicBezTo>
                <a:cubicBezTo>
                  <a:pt x="230" y="61"/>
                  <a:pt x="227" y="63"/>
                  <a:pt x="227" y="80"/>
                </a:cubicBezTo>
                <a:lnTo>
                  <a:pt x="240" y="80"/>
                </a:lnTo>
                <a:close/>
                <a:moveTo>
                  <a:pt x="281" y="84"/>
                </a:moveTo>
                <a:cubicBezTo>
                  <a:pt x="279" y="85"/>
                  <a:pt x="269" y="88"/>
                  <a:pt x="269" y="98"/>
                </a:cubicBezTo>
                <a:cubicBezTo>
                  <a:pt x="269" y="102"/>
                  <a:pt x="270" y="106"/>
                  <a:pt x="274" y="106"/>
                </a:cubicBezTo>
                <a:cubicBezTo>
                  <a:pt x="277" y="106"/>
                  <a:pt x="280" y="103"/>
                  <a:pt x="281" y="101"/>
                </a:cubicBezTo>
                <a:lnTo>
                  <a:pt x="281" y="84"/>
                </a:lnTo>
                <a:close/>
                <a:moveTo>
                  <a:pt x="301" y="108"/>
                </a:moveTo>
                <a:cubicBezTo>
                  <a:pt x="298" y="112"/>
                  <a:pt x="294" y="115"/>
                  <a:pt x="290" y="115"/>
                </a:cubicBezTo>
                <a:cubicBezTo>
                  <a:pt x="283" y="115"/>
                  <a:pt x="282" y="110"/>
                  <a:pt x="281" y="106"/>
                </a:cubicBezTo>
                <a:cubicBezTo>
                  <a:pt x="275" y="114"/>
                  <a:pt x="268" y="115"/>
                  <a:pt x="265" y="115"/>
                </a:cubicBezTo>
                <a:cubicBezTo>
                  <a:pt x="260" y="115"/>
                  <a:pt x="254" y="111"/>
                  <a:pt x="254" y="102"/>
                </a:cubicBezTo>
                <a:cubicBezTo>
                  <a:pt x="254" y="90"/>
                  <a:pt x="267" y="85"/>
                  <a:pt x="281" y="80"/>
                </a:cubicBezTo>
                <a:cubicBezTo>
                  <a:pt x="281" y="71"/>
                  <a:pt x="281" y="71"/>
                  <a:pt x="281" y="71"/>
                </a:cubicBezTo>
                <a:cubicBezTo>
                  <a:pt x="281" y="65"/>
                  <a:pt x="280" y="61"/>
                  <a:pt x="272" y="61"/>
                </a:cubicBezTo>
                <a:cubicBezTo>
                  <a:pt x="269" y="61"/>
                  <a:pt x="266" y="63"/>
                  <a:pt x="266" y="65"/>
                </a:cubicBezTo>
                <a:cubicBezTo>
                  <a:pt x="266" y="68"/>
                  <a:pt x="269" y="69"/>
                  <a:pt x="269" y="73"/>
                </a:cubicBezTo>
                <a:cubicBezTo>
                  <a:pt x="269" y="75"/>
                  <a:pt x="268" y="80"/>
                  <a:pt x="263" y="80"/>
                </a:cubicBezTo>
                <a:cubicBezTo>
                  <a:pt x="262" y="80"/>
                  <a:pt x="256" y="80"/>
                  <a:pt x="256" y="72"/>
                </a:cubicBezTo>
                <a:cubicBezTo>
                  <a:pt x="256" y="64"/>
                  <a:pt x="262" y="57"/>
                  <a:pt x="275" y="57"/>
                </a:cubicBezTo>
                <a:cubicBezTo>
                  <a:pt x="286" y="57"/>
                  <a:pt x="295" y="62"/>
                  <a:pt x="295" y="73"/>
                </a:cubicBezTo>
                <a:cubicBezTo>
                  <a:pt x="295" y="104"/>
                  <a:pt x="295" y="104"/>
                  <a:pt x="295" y="104"/>
                </a:cubicBezTo>
                <a:cubicBezTo>
                  <a:pt x="295" y="105"/>
                  <a:pt x="295" y="107"/>
                  <a:pt x="297" y="107"/>
                </a:cubicBezTo>
                <a:cubicBezTo>
                  <a:pt x="298" y="107"/>
                  <a:pt x="298" y="107"/>
                  <a:pt x="298" y="107"/>
                </a:cubicBezTo>
                <a:cubicBezTo>
                  <a:pt x="299" y="105"/>
                  <a:pt x="299" y="105"/>
                  <a:pt x="299" y="105"/>
                </a:cubicBezTo>
                <a:lnTo>
                  <a:pt x="301" y="108"/>
                </a:lnTo>
                <a:close/>
                <a:moveTo>
                  <a:pt x="329" y="59"/>
                </a:moveTo>
                <a:cubicBezTo>
                  <a:pt x="320" y="59"/>
                  <a:pt x="320" y="59"/>
                  <a:pt x="320" y="59"/>
                </a:cubicBezTo>
                <a:cubicBezTo>
                  <a:pt x="320" y="39"/>
                  <a:pt x="320" y="39"/>
                  <a:pt x="320" y="39"/>
                </a:cubicBezTo>
                <a:cubicBezTo>
                  <a:pt x="317" y="39"/>
                  <a:pt x="317" y="39"/>
                  <a:pt x="317" y="39"/>
                </a:cubicBezTo>
                <a:cubicBezTo>
                  <a:pt x="310" y="50"/>
                  <a:pt x="306" y="55"/>
                  <a:pt x="301" y="61"/>
                </a:cubicBezTo>
                <a:cubicBezTo>
                  <a:pt x="301" y="64"/>
                  <a:pt x="301" y="64"/>
                  <a:pt x="301" y="64"/>
                </a:cubicBezTo>
                <a:cubicBezTo>
                  <a:pt x="306" y="64"/>
                  <a:pt x="306" y="64"/>
                  <a:pt x="306" y="64"/>
                </a:cubicBezTo>
                <a:cubicBezTo>
                  <a:pt x="306" y="102"/>
                  <a:pt x="306" y="102"/>
                  <a:pt x="306" y="102"/>
                </a:cubicBezTo>
                <a:cubicBezTo>
                  <a:pt x="306" y="104"/>
                  <a:pt x="306" y="114"/>
                  <a:pt x="317" y="114"/>
                </a:cubicBezTo>
                <a:cubicBezTo>
                  <a:pt x="326" y="114"/>
                  <a:pt x="330" y="106"/>
                  <a:pt x="332" y="101"/>
                </a:cubicBezTo>
                <a:cubicBezTo>
                  <a:pt x="329" y="100"/>
                  <a:pt x="329" y="100"/>
                  <a:pt x="329" y="100"/>
                </a:cubicBezTo>
                <a:cubicBezTo>
                  <a:pt x="328" y="102"/>
                  <a:pt x="327" y="106"/>
                  <a:pt x="324" y="106"/>
                </a:cubicBezTo>
                <a:cubicBezTo>
                  <a:pt x="320" y="106"/>
                  <a:pt x="320" y="101"/>
                  <a:pt x="320" y="99"/>
                </a:cubicBezTo>
                <a:cubicBezTo>
                  <a:pt x="320" y="64"/>
                  <a:pt x="320" y="64"/>
                  <a:pt x="320" y="64"/>
                </a:cubicBezTo>
                <a:cubicBezTo>
                  <a:pt x="329" y="64"/>
                  <a:pt x="329" y="64"/>
                  <a:pt x="329" y="64"/>
                </a:cubicBezTo>
                <a:lnTo>
                  <a:pt x="329" y="59"/>
                </a:lnTo>
                <a:close/>
                <a:moveTo>
                  <a:pt x="359" y="59"/>
                </a:moveTo>
                <a:cubicBezTo>
                  <a:pt x="350" y="59"/>
                  <a:pt x="350" y="59"/>
                  <a:pt x="350" y="59"/>
                </a:cubicBezTo>
                <a:cubicBezTo>
                  <a:pt x="350" y="39"/>
                  <a:pt x="350" y="39"/>
                  <a:pt x="350" y="39"/>
                </a:cubicBezTo>
                <a:cubicBezTo>
                  <a:pt x="347" y="39"/>
                  <a:pt x="347" y="39"/>
                  <a:pt x="347" y="39"/>
                </a:cubicBezTo>
                <a:cubicBezTo>
                  <a:pt x="341" y="50"/>
                  <a:pt x="336" y="55"/>
                  <a:pt x="331" y="61"/>
                </a:cubicBezTo>
                <a:cubicBezTo>
                  <a:pt x="331" y="64"/>
                  <a:pt x="331" y="64"/>
                  <a:pt x="331" y="64"/>
                </a:cubicBezTo>
                <a:cubicBezTo>
                  <a:pt x="336" y="64"/>
                  <a:pt x="336" y="64"/>
                  <a:pt x="336" y="64"/>
                </a:cubicBezTo>
                <a:cubicBezTo>
                  <a:pt x="336" y="102"/>
                  <a:pt x="336" y="102"/>
                  <a:pt x="336" y="102"/>
                </a:cubicBezTo>
                <a:cubicBezTo>
                  <a:pt x="336" y="104"/>
                  <a:pt x="336" y="114"/>
                  <a:pt x="347" y="114"/>
                </a:cubicBezTo>
                <a:cubicBezTo>
                  <a:pt x="356" y="114"/>
                  <a:pt x="360" y="106"/>
                  <a:pt x="362" y="101"/>
                </a:cubicBezTo>
                <a:cubicBezTo>
                  <a:pt x="359" y="100"/>
                  <a:pt x="359" y="100"/>
                  <a:pt x="359" y="100"/>
                </a:cubicBezTo>
                <a:cubicBezTo>
                  <a:pt x="358" y="102"/>
                  <a:pt x="357" y="106"/>
                  <a:pt x="354" y="106"/>
                </a:cubicBezTo>
                <a:cubicBezTo>
                  <a:pt x="350" y="106"/>
                  <a:pt x="350" y="101"/>
                  <a:pt x="350" y="99"/>
                </a:cubicBezTo>
                <a:cubicBezTo>
                  <a:pt x="350" y="64"/>
                  <a:pt x="350" y="64"/>
                  <a:pt x="350" y="64"/>
                </a:cubicBezTo>
                <a:cubicBezTo>
                  <a:pt x="359" y="64"/>
                  <a:pt x="359" y="64"/>
                  <a:pt x="359" y="64"/>
                </a:cubicBezTo>
                <a:lnTo>
                  <a:pt x="359" y="59"/>
                </a:lnTo>
                <a:close/>
                <a:moveTo>
                  <a:pt x="384" y="110"/>
                </a:moveTo>
                <a:cubicBezTo>
                  <a:pt x="380" y="110"/>
                  <a:pt x="379" y="106"/>
                  <a:pt x="379" y="103"/>
                </a:cubicBezTo>
                <a:cubicBezTo>
                  <a:pt x="379" y="33"/>
                  <a:pt x="379" y="33"/>
                  <a:pt x="379" y="33"/>
                </a:cubicBezTo>
                <a:cubicBezTo>
                  <a:pt x="360" y="33"/>
                  <a:pt x="360" y="33"/>
                  <a:pt x="360" y="33"/>
                </a:cubicBezTo>
                <a:cubicBezTo>
                  <a:pt x="360" y="36"/>
                  <a:pt x="360" y="36"/>
                  <a:pt x="360" y="36"/>
                </a:cubicBezTo>
                <a:cubicBezTo>
                  <a:pt x="365" y="36"/>
                  <a:pt x="365" y="42"/>
                  <a:pt x="365" y="43"/>
                </a:cubicBezTo>
                <a:cubicBezTo>
                  <a:pt x="365" y="103"/>
                  <a:pt x="365" y="103"/>
                  <a:pt x="365" y="103"/>
                </a:cubicBezTo>
                <a:cubicBezTo>
                  <a:pt x="365" y="106"/>
                  <a:pt x="364" y="110"/>
                  <a:pt x="360" y="110"/>
                </a:cubicBezTo>
                <a:cubicBezTo>
                  <a:pt x="360" y="113"/>
                  <a:pt x="360" y="113"/>
                  <a:pt x="360" y="113"/>
                </a:cubicBezTo>
                <a:cubicBezTo>
                  <a:pt x="384" y="113"/>
                  <a:pt x="384" y="113"/>
                  <a:pt x="384" y="113"/>
                </a:cubicBezTo>
                <a:lnTo>
                  <a:pt x="384" y="110"/>
                </a:lnTo>
                <a:close/>
                <a:moveTo>
                  <a:pt x="426" y="100"/>
                </a:moveTo>
                <a:cubicBezTo>
                  <a:pt x="420" y="111"/>
                  <a:pt x="414" y="115"/>
                  <a:pt x="406" y="115"/>
                </a:cubicBezTo>
                <a:cubicBezTo>
                  <a:pt x="396" y="115"/>
                  <a:pt x="386" y="106"/>
                  <a:pt x="386" y="86"/>
                </a:cubicBezTo>
                <a:cubicBezTo>
                  <a:pt x="386" y="68"/>
                  <a:pt x="395" y="57"/>
                  <a:pt x="407" y="57"/>
                </a:cubicBezTo>
                <a:cubicBezTo>
                  <a:pt x="424" y="57"/>
                  <a:pt x="425" y="78"/>
                  <a:pt x="426" y="84"/>
                </a:cubicBezTo>
                <a:cubicBezTo>
                  <a:pt x="400" y="84"/>
                  <a:pt x="400" y="84"/>
                  <a:pt x="400" y="84"/>
                </a:cubicBezTo>
                <a:cubicBezTo>
                  <a:pt x="401" y="94"/>
                  <a:pt x="403" y="106"/>
                  <a:pt x="412" y="106"/>
                </a:cubicBezTo>
                <a:cubicBezTo>
                  <a:pt x="418" y="106"/>
                  <a:pt x="422" y="101"/>
                  <a:pt x="424" y="98"/>
                </a:cubicBezTo>
                <a:lnTo>
                  <a:pt x="426" y="100"/>
                </a:lnTo>
                <a:close/>
                <a:moveTo>
                  <a:pt x="413" y="80"/>
                </a:moveTo>
                <a:cubicBezTo>
                  <a:pt x="413" y="76"/>
                  <a:pt x="413" y="70"/>
                  <a:pt x="412" y="66"/>
                </a:cubicBezTo>
                <a:cubicBezTo>
                  <a:pt x="412" y="64"/>
                  <a:pt x="410" y="61"/>
                  <a:pt x="407" y="61"/>
                </a:cubicBezTo>
                <a:cubicBezTo>
                  <a:pt x="403" y="61"/>
                  <a:pt x="400" y="63"/>
                  <a:pt x="400" y="80"/>
                </a:cubicBezTo>
                <a:lnTo>
                  <a:pt x="413" y="80"/>
                </a:lnTo>
                <a:close/>
                <a:moveTo>
                  <a:pt x="512" y="95"/>
                </a:moveTo>
                <a:cubicBezTo>
                  <a:pt x="504" y="106"/>
                  <a:pt x="496" y="110"/>
                  <a:pt x="489" y="110"/>
                </a:cubicBezTo>
                <a:cubicBezTo>
                  <a:pt x="485" y="110"/>
                  <a:pt x="478" y="108"/>
                  <a:pt x="473" y="99"/>
                </a:cubicBezTo>
                <a:cubicBezTo>
                  <a:pt x="470" y="92"/>
                  <a:pt x="469" y="80"/>
                  <a:pt x="469" y="73"/>
                </a:cubicBezTo>
                <a:cubicBezTo>
                  <a:pt x="469" y="53"/>
                  <a:pt x="473" y="35"/>
                  <a:pt x="488" y="35"/>
                </a:cubicBezTo>
                <a:cubicBezTo>
                  <a:pt x="499" y="35"/>
                  <a:pt x="507" y="49"/>
                  <a:pt x="511" y="59"/>
                </a:cubicBezTo>
                <a:cubicBezTo>
                  <a:pt x="513" y="59"/>
                  <a:pt x="513" y="59"/>
                  <a:pt x="513" y="59"/>
                </a:cubicBezTo>
                <a:cubicBezTo>
                  <a:pt x="513" y="32"/>
                  <a:pt x="513" y="32"/>
                  <a:pt x="513" y="32"/>
                </a:cubicBezTo>
                <a:cubicBezTo>
                  <a:pt x="511" y="32"/>
                  <a:pt x="511" y="32"/>
                  <a:pt x="511" y="32"/>
                </a:cubicBezTo>
                <a:cubicBezTo>
                  <a:pt x="510" y="35"/>
                  <a:pt x="509" y="37"/>
                  <a:pt x="506" y="37"/>
                </a:cubicBezTo>
                <a:cubicBezTo>
                  <a:pt x="504" y="37"/>
                  <a:pt x="496" y="31"/>
                  <a:pt x="487" y="31"/>
                </a:cubicBezTo>
                <a:cubicBezTo>
                  <a:pt x="466" y="31"/>
                  <a:pt x="451" y="50"/>
                  <a:pt x="451" y="74"/>
                </a:cubicBezTo>
                <a:cubicBezTo>
                  <a:pt x="451" y="96"/>
                  <a:pt x="464" y="115"/>
                  <a:pt x="487" y="115"/>
                </a:cubicBezTo>
                <a:cubicBezTo>
                  <a:pt x="500" y="115"/>
                  <a:pt x="508" y="108"/>
                  <a:pt x="515" y="98"/>
                </a:cubicBezTo>
                <a:lnTo>
                  <a:pt x="512" y="95"/>
                </a:lnTo>
                <a:close/>
                <a:moveTo>
                  <a:pt x="522" y="41"/>
                </a:moveTo>
                <a:cubicBezTo>
                  <a:pt x="522" y="36"/>
                  <a:pt x="525" y="31"/>
                  <a:pt x="529" y="31"/>
                </a:cubicBezTo>
                <a:cubicBezTo>
                  <a:pt x="534" y="31"/>
                  <a:pt x="537" y="36"/>
                  <a:pt x="537" y="41"/>
                </a:cubicBezTo>
                <a:cubicBezTo>
                  <a:pt x="537" y="46"/>
                  <a:pt x="534" y="50"/>
                  <a:pt x="529" y="50"/>
                </a:cubicBezTo>
                <a:cubicBezTo>
                  <a:pt x="525" y="50"/>
                  <a:pt x="522" y="46"/>
                  <a:pt x="522" y="41"/>
                </a:cubicBezTo>
                <a:moveTo>
                  <a:pt x="541" y="113"/>
                </a:moveTo>
                <a:cubicBezTo>
                  <a:pt x="517" y="113"/>
                  <a:pt x="517" y="113"/>
                  <a:pt x="517" y="113"/>
                </a:cubicBezTo>
                <a:cubicBezTo>
                  <a:pt x="517" y="110"/>
                  <a:pt x="517" y="110"/>
                  <a:pt x="517" y="110"/>
                </a:cubicBezTo>
                <a:cubicBezTo>
                  <a:pt x="521" y="109"/>
                  <a:pt x="522" y="109"/>
                  <a:pt x="522" y="103"/>
                </a:cubicBezTo>
                <a:cubicBezTo>
                  <a:pt x="522" y="68"/>
                  <a:pt x="522" y="68"/>
                  <a:pt x="522" y="68"/>
                </a:cubicBezTo>
                <a:cubicBezTo>
                  <a:pt x="522" y="63"/>
                  <a:pt x="521" y="62"/>
                  <a:pt x="517" y="61"/>
                </a:cubicBezTo>
                <a:cubicBezTo>
                  <a:pt x="517" y="59"/>
                  <a:pt x="517" y="59"/>
                  <a:pt x="517" y="59"/>
                </a:cubicBezTo>
                <a:cubicBezTo>
                  <a:pt x="536" y="59"/>
                  <a:pt x="536" y="59"/>
                  <a:pt x="536" y="59"/>
                </a:cubicBezTo>
                <a:cubicBezTo>
                  <a:pt x="536" y="103"/>
                  <a:pt x="536" y="103"/>
                  <a:pt x="536" y="103"/>
                </a:cubicBezTo>
                <a:cubicBezTo>
                  <a:pt x="536" y="107"/>
                  <a:pt x="537" y="110"/>
                  <a:pt x="541" y="110"/>
                </a:cubicBezTo>
                <a:lnTo>
                  <a:pt x="541" y="113"/>
                </a:lnTo>
                <a:close/>
                <a:moveTo>
                  <a:pt x="571" y="59"/>
                </a:moveTo>
                <a:cubicBezTo>
                  <a:pt x="561" y="59"/>
                  <a:pt x="561" y="59"/>
                  <a:pt x="561" y="59"/>
                </a:cubicBezTo>
                <a:cubicBezTo>
                  <a:pt x="561" y="39"/>
                  <a:pt x="561" y="39"/>
                  <a:pt x="561" y="39"/>
                </a:cubicBezTo>
                <a:cubicBezTo>
                  <a:pt x="559" y="39"/>
                  <a:pt x="559" y="39"/>
                  <a:pt x="559" y="39"/>
                </a:cubicBezTo>
                <a:cubicBezTo>
                  <a:pt x="552" y="50"/>
                  <a:pt x="547" y="55"/>
                  <a:pt x="542" y="61"/>
                </a:cubicBezTo>
                <a:cubicBezTo>
                  <a:pt x="542" y="64"/>
                  <a:pt x="542" y="64"/>
                  <a:pt x="542" y="64"/>
                </a:cubicBezTo>
                <a:cubicBezTo>
                  <a:pt x="547" y="64"/>
                  <a:pt x="547" y="64"/>
                  <a:pt x="547" y="64"/>
                </a:cubicBezTo>
                <a:cubicBezTo>
                  <a:pt x="547" y="102"/>
                  <a:pt x="547" y="102"/>
                  <a:pt x="547" y="102"/>
                </a:cubicBezTo>
                <a:cubicBezTo>
                  <a:pt x="547" y="104"/>
                  <a:pt x="548" y="114"/>
                  <a:pt x="559" y="114"/>
                </a:cubicBezTo>
                <a:cubicBezTo>
                  <a:pt x="568" y="114"/>
                  <a:pt x="571" y="106"/>
                  <a:pt x="573" y="101"/>
                </a:cubicBezTo>
                <a:cubicBezTo>
                  <a:pt x="571" y="100"/>
                  <a:pt x="571" y="100"/>
                  <a:pt x="571" y="100"/>
                </a:cubicBezTo>
                <a:cubicBezTo>
                  <a:pt x="570" y="102"/>
                  <a:pt x="568" y="106"/>
                  <a:pt x="565" y="106"/>
                </a:cubicBezTo>
                <a:cubicBezTo>
                  <a:pt x="561" y="106"/>
                  <a:pt x="561" y="101"/>
                  <a:pt x="561" y="99"/>
                </a:cubicBezTo>
                <a:cubicBezTo>
                  <a:pt x="561" y="64"/>
                  <a:pt x="561" y="64"/>
                  <a:pt x="561" y="64"/>
                </a:cubicBezTo>
                <a:cubicBezTo>
                  <a:pt x="571" y="64"/>
                  <a:pt x="571" y="64"/>
                  <a:pt x="571" y="64"/>
                </a:cubicBezTo>
                <a:lnTo>
                  <a:pt x="571" y="59"/>
                </a:lnTo>
                <a:close/>
                <a:moveTo>
                  <a:pt x="618" y="59"/>
                </a:moveTo>
                <a:cubicBezTo>
                  <a:pt x="603" y="59"/>
                  <a:pt x="603" y="59"/>
                  <a:pt x="603" y="59"/>
                </a:cubicBezTo>
                <a:cubicBezTo>
                  <a:pt x="603" y="61"/>
                  <a:pt x="603" y="61"/>
                  <a:pt x="603" y="61"/>
                </a:cubicBezTo>
                <a:cubicBezTo>
                  <a:pt x="606" y="61"/>
                  <a:pt x="609" y="61"/>
                  <a:pt x="609" y="65"/>
                </a:cubicBezTo>
                <a:cubicBezTo>
                  <a:pt x="609" y="67"/>
                  <a:pt x="608" y="69"/>
                  <a:pt x="608" y="71"/>
                </a:cubicBezTo>
                <a:cubicBezTo>
                  <a:pt x="601" y="93"/>
                  <a:pt x="601" y="93"/>
                  <a:pt x="601" y="93"/>
                </a:cubicBezTo>
                <a:cubicBezTo>
                  <a:pt x="594" y="71"/>
                  <a:pt x="594" y="71"/>
                  <a:pt x="594" y="71"/>
                </a:cubicBezTo>
                <a:cubicBezTo>
                  <a:pt x="593" y="69"/>
                  <a:pt x="592" y="66"/>
                  <a:pt x="592" y="65"/>
                </a:cubicBezTo>
                <a:cubicBezTo>
                  <a:pt x="592" y="62"/>
                  <a:pt x="594" y="62"/>
                  <a:pt x="597" y="61"/>
                </a:cubicBezTo>
                <a:cubicBezTo>
                  <a:pt x="597" y="59"/>
                  <a:pt x="597" y="59"/>
                  <a:pt x="597" y="59"/>
                </a:cubicBezTo>
                <a:cubicBezTo>
                  <a:pt x="572" y="59"/>
                  <a:pt x="572" y="59"/>
                  <a:pt x="572" y="59"/>
                </a:cubicBezTo>
                <a:cubicBezTo>
                  <a:pt x="572" y="61"/>
                  <a:pt x="572" y="61"/>
                  <a:pt x="572" y="61"/>
                </a:cubicBezTo>
                <a:cubicBezTo>
                  <a:pt x="574" y="62"/>
                  <a:pt x="575" y="62"/>
                  <a:pt x="576" y="65"/>
                </a:cubicBezTo>
                <a:cubicBezTo>
                  <a:pt x="577" y="66"/>
                  <a:pt x="580" y="73"/>
                  <a:pt x="582" y="80"/>
                </a:cubicBezTo>
                <a:cubicBezTo>
                  <a:pt x="594" y="115"/>
                  <a:pt x="594" y="115"/>
                  <a:pt x="594" y="115"/>
                </a:cubicBezTo>
                <a:cubicBezTo>
                  <a:pt x="592" y="121"/>
                  <a:pt x="592" y="121"/>
                  <a:pt x="592" y="121"/>
                </a:cubicBezTo>
                <a:cubicBezTo>
                  <a:pt x="591" y="123"/>
                  <a:pt x="589" y="130"/>
                  <a:pt x="585" y="130"/>
                </a:cubicBezTo>
                <a:cubicBezTo>
                  <a:pt x="584" y="130"/>
                  <a:pt x="584" y="129"/>
                  <a:pt x="584" y="128"/>
                </a:cubicBezTo>
                <a:cubicBezTo>
                  <a:pt x="584" y="128"/>
                  <a:pt x="584" y="127"/>
                  <a:pt x="584" y="126"/>
                </a:cubicBezTo>
                <a:cubicBezTo>
                  <a:pt x="584" y="124"/>
                  <a:pt x="583" y="120"/>
                  <a:pt x="578" y="120"/>
                </a:cubicBezTo>
                <a:cubicBezTo>
                  <a:pt x="572" y="120"/>
                  <a:pt x="572" y="126"/>
                  <a:pt x="572" y="128"/>
                </a:cubicBezTo>
                <a:cubicBezTo>
                  <a:pt x="572" y="132"/>
                  <a:pt x="574" y="137"/>
                  <a:pt x="581" y="137"/>
                </a:cubicBezTo>
                <a:cubicBezTo>
                  <a:pt x="590" y="137"/>
                  <a:pt x="593" y="130"/>
                  <a:pt x="598" y="115"/>
                </a:cubicBezTo>
                <a:cubicBezTo>
                  <a:pt x="612" y="68"/>
                  <a:pt x="612" y="68"/>
                  <a:pt x="612" y="68"/>
                </a:cubicBezTo>
                <a:cubicBezTo>
                  <a:pt x="614" y="62"/>
                  <a:pt x="616" y="62"/>
                  <a:pt x="618" y="61"/>
                </a:cubicBezTo>
                <a:lnTo>
                  <a:pt x="618" y="59"/>
                </a:lnTo>
                <a:close/>
                <a:moveTo>
                  <a:pt x="695" y="86"/>
                </a:moveTo>
                <a:cubicBezTo>
                  <a:pt x="692" y="86"/>
                  <a:pt x="692" y="86"/>
                  <a:pt x="692" y="86"/>
                </a:cubicBezTo>
                <a:cubicBezTo>
                  <a:pt x="687" y="100"/>
                  <a:pt x="682" y="109"/>
                  <a:pt x="666" y="109"/>
                </a:cubicBezTo>
                <a:cubicBezTo>
                  <a:pt x="660" y="109"/>
                  <a:pt x="658" y="108"/>
                  <a:pt x="658" y="103"/>
                </a:cubicBezTo>
                <a:cubicBezTo>
                  <a:pt x="658" y="47"/>
                  <a:pt x="658" y="47"/>
                  <a:pt x="658" y="47"/>
                </a:cubicBezTo>
                <a:cubicBezTo>
                  <a:pt x="658" y="37"/>
                  <a:pt x="661" y="36"/>
                  <a:pt x="668" y="36"/>
                </a:cubicBezTo>
                <a:cubicBezTo>
                  <a:pt x="668" y="33"/>
                  <a:pt x="668" y="33"/>
                  <a:pt x="668" y="33"/>
                </a:cubicBezTo>
                <a:cubicBezTo>
                  <a:pt x="633" y="33"/>
                  <a:pt x="633" y="33"/>
                  <a:pt x="633" y="33"/>
                </a:cubicBezTo>
                <a:cubicBezTo>
                  <a:pt x="633" y="36"/>
                  <a:pt x="633" y="36"/>
                  <a:pt x="633" y="36"/>
                </a:cubicBezTo>
                <a:cubicBezTo>
                  <a:pt x="637" y="36"/>
                  <a:pt x="641" y="37"/>
                  <a:pt x="641" y="44"/>
                </a:cubicBezTo>
                <a:cubicBezTo>
                  <a:pt x="641" y="102"/>
                  <a:pt x="641" y="102"/>
                  <a:pt x="641" y="102"/>
                </a:cubicBezTo>
                <a:cubicBezTo>
                  <a:pt x="641" y="109"/>
                  <a:pt x="638" y="109"/>
                  <a:pt x="633" y="110"/>
                </a:cubicBezTo>
                <a:cubicBezTo>
                  <a:pt x="633" y="113"/>
                  <a:pt x="633" y="113"/>
                  <a:pt x="633" y="113"/>
                </a:cubicBezTo>
                <a:cubicBezTo>
                  <a:pt x="691" y="113"/>
                  <a:pt x="691" y="113"/>
                  <a:pt x="691" y="113"/>
                </a:cubicBezTo>
                <a:lnTo>
                  <a:pt x="695" y="86"/>
                </a:lnTo>
                <a:close/>
                <a:moveTo>
                  <a:pt x="700" y="41"/>
                </a:moveTo>
                <a:cubicBezTo>
                  <a:pt x="700" y="36"/>
                  <a:pt x="704" y="31"/>
                  <a:pt x="708" y="31"/>
                </a:cubicBezTo>
                <a:cubicBezTo>
                  <a:pt x="713" y="31"/>
                  <a:pt x="716" y="36"/>
                  <a:pt x="716" y="41"/>
                </a:cubicBezTo>
                <a:cubicBezTo>
                  <a:pt x="716" y="46"/>
                  <a:pt x="713" y="50"/>
                  <a:pt x="708" y="50"/>
                </a:cubicBezTo>
                <a:cubicBezTo>
                  <a:pt x="704" y="50"/>
                  <a:pt x="700" y="46"/>
                  <a:pt x="700" y="41"/>
                </a:cubicBezTo>
                <a:moveTo>
                  <a:pt x="720" y="113"/>
                </a:moveTo>
                <a:cubicBezTo>
                  <a:pt x="696" y="113"/>
                  <a:pt x="696" y="113"/>
                  <a:pt x="696" y="113"/>
                </a:cubicBezTo>
                <a:cubicBezTo>
                  <a:pt x="696" y="110"/>
                  <a:pt x="696" y="110"/>
                  <a:pt x="696" y="110"/>
                </a:cubicBezTo>
                <a:cubicBezTo>
                  <a:pt x="700" y="109"/>
                  <a:pt x="701" y="109"/>
                  <a:pt x="701" y="103"/>
                </a:cubicBezTo>
                <a:cubicBezTo>
                  <a:pt x="701" y="68"/>
                  <a:pt x="701" y="68"/>
                  <a:pt x="701" y="68"/>
                </a:cubicBezTo>
                <a:cubicBezTo>
                  <a:pt x="701" y="63"/>
                  <a:pt x="700" y="62"/>
                  <a:pt x="696" y="61"/>
                </a:cubicBezTo>
                <a:cubicBezTo>
                  <a:pt x="696" y="59"/>
                  <a:pt x="696" y="59"/>
                  <a:pt x="696" y="59"/>
                </a:cubicBezTo>
                <a:cubicBezTo>
                  <a:pt x="715" y="59"/>
                  <a:pt x="715" y="59"/>
                  <a:pt x="715" y="59"/>
                </a:cubicBezTo>
                <a:cubicBezTo>
                  <a:pt x="715" y="103"/>
                  <a:pt x="715" y="103"/>
                  <a:pt x="715" y="103"/>
                </a:cubicBezTo>
                <a:cubicBezTo>
                  <a:pt x="715" y="107"/>
                  <a:pt x="716" y="110"/>
                  <a:pt x="720" y="110"/>
                </a:cubicBezTo>
                <a:lnTo>
                  <a:pt x="720" y="113"/>
                </a:lnTo>
                <a:close/>
                <a:moveTo>
                  <a:pt x="736" y="76"/>
                </a:moveTo>
                <a:cubicBezTo>
                  <a:pt x="736" y="84"/>
                  <a:pt x="737" y="91"/>
                  <a:pt x="743" y="91"/>
                </a:cubicBezTo>
                <a:cubicBezTo>
                  <a:pt x="749" y="91"/>
                  <a:pt x="750" y="83"/>
                  <a:pt x="750" y="76"/>
                </a:cubicBezTo>
                <a:cubicBezTo>
                  <a:pt x="750" y="71"/>
                  <a:pt x="750" y="61"/>
                  <a:pt x="743" y="61"/>
                </a:cubicBezTo>
                <a:cubicBezTo>
                  <a:pt x="737" y="61"/>
                  <a:pt x="736" y="69"/>
                  <a:pt x="736" y="76"/>
                </a:cubicBezTo>
                <a:moveTo>
                  <a:pt x="734" y="119"/>
                </a:moveTo>
                <a:cubicBezTo>
                  <a:pt x="732" y="122"/>
                  <a:pt x="731" y="123"/>
                  <a:pt x="731" y="126"/>
                </a:cubicBezTo>
                <a:cubicBezTo>
                  <a:pt x="731" y="133"/>
                  <a:pt x="741" y="134"/>
                  <a:pt x="743" y="134"/>
                </a:cubicBezTo>
                <a:cubicBezTo>
                  <a:pt x="747" y="134"/>
                  <a:pt x="760" y="134"/>
                  <a:pt x="760" y="125"/>
                </a:cubicBezTo>
                <a:cubicBezTo>
                  <a:pt x="760" y="121"/>
                  <a:pt x="757" y="119"/>
                  <a:pt x="751" y="119"/>
                </a:cubicBezTo>
                <a:lnTo>
                  <a:pt x="734" y="119"/>
                </a:lnTo>
                <a:close/>
                <a:moveTo>
                  <a:pt x="759" y="66"/>
                </a:moveTo>
                <a:cubicBezTo>
                  <a:pt x="760" y="67"/>
                  <a:pt x="763" y="71"/>
                  <a:pt x="763" y="78"/>
                </a:cubicBezTo>
                <a:cubicBezTo>
                  <a:pt x="763" y="85"/>
                  <a:pt x="760" y="91"/>
                  <a:pt x="753" y="94"/>
                </a:cubicBezTo>
                <a:cubicBezTo>
                  <a:pt x="750" y="95"/>
                  <a:pt x="750" y="95"/>
                  <a:pt x="740" y="95"/>
                </a:cubicBezTo>
                <a:cubicBezTo>
                  <a:pt x="738" y="95"/>
                  <a:pt x="734" y="97"/>
                  <a:pt x="734" y="101"/>
                </a:cubicBezTo>
                <a:cubicBezTo>
                  <a:pt x="734" y="105"/>
                  <a:pt x="737" y="105"/>
                  <a:pt x="744" y="105"/>
                </a:cubicBezTo>
                <a:cubicBezTo>
                  <a:pt x="751" y="105"/>
                  <a:pt x="751" y="105"/>
                  <a:pt x="751" y="105"/>
                </a:cubicBezTo>
                <a:cubicBezTo>
                  <a:pt x="756" y="105"/>
                  <a:pt x="767" y="106"/>
                  <a:pt x="767" y="119"/>
                </a:cubicBezTo>
                <a:cubicBezTo>
                  <a:pt x="767" y="134"/>
                  <a:pt x="754" y="137"/>
                  <a:pt x="742" y="137"/>
                </a:cubicBezTo>
                <a:cubicBezTo>
                  <a:pt x="729" y="137"/>
                  <a:pt x="722" y="133"/>
                  <a:pt x="722" y="127"/>
                </a:cubicBezTo>
                <a:cubicBezTo>
                  <a:pt x="722" y="122"/>
                  <a:pt x="725" y="118"/>
                  <a:pt x="731" y="118"/>
                </a:cubicBezTo>
                <a:cubicBezTo>
                  <a:pt x="731" y="117"/>
                  <a:pt x="731" y="117"/>
                  <a:pt x="731" y="117"/>
                </a:cubicBezTo>
                <a:cubicBezTo>
                  <a:pt x="726" y="116"/>
                  <a:pt x="723" y="114"/>
                  <a:pt x="723" y="108"/>
                </a:cubicBezTo>
                <a:cubicBezTo>
                  <a:pt x="723" y="100"/>
                  <a:pt x="731" y="96"/>
                  <a:pt x="735" y="94"/>
                </a:cubicBezTo>
                <a:cubicBezTo>
                  <a:pt x="735" y="94"/>
                  <a:pt x="735" y="94"/>
                  <a:pt x="735" y="94"/>
                </a:cubicBezTo>
                <a:cubicBezTo>
                  <a:pt x="728" y="91"/>
                  <a:pt x="723" y="84"/>
                  <a:pt x="723" y="76"/>
                </a:cubicBezTo>
                <a:cubicBezTo>
                  <a:pt x="723" y="66"/>
                  <a:pt x="730" y="57"/>
                  <a:pt x="743" y="57"/>
                </a:cubicBezTo>
                <a:cubicBezTo>
                  <a:pt x="747" y="57"/>
                  <a:pt x="750" y="58"/>
                  <a:pt x="754" y="60"/>
                </a:cubicBezTo>
                <a:cubicBezTo>
                  <a:pt x="767" y="60"/>
                  <a:pt x="767" y="60"/>
                  <a:pt x="767" y="60"/>
                </a:cubicBezTo>
                <a:cubicBezTo>
                  <a:pt x="767" y="66"/>
                  <a:pt x="767" y="66"/>
                  <a:pt x="767" y="66"/>
                </a:cubicBezTo>
                <a:lnTo>
                  <a:pt x="759" y="66"/>
                </a:lnTo>
                <a:close/>
                <a:moveTo>
                  <a:pt x="819" y="110"/>
                </a:moveTo>
                <a:cubicBezTo>
                  <a:pt x="815" y="110"/>
                  <a:pt x="815" y="105"/>
                  <a:pt x="815" y="103"/>
                </a:cubicBezTo>
                <a:cubicBezTo>
                  <a:pt x="815" y="74"/>
                  <a:pt x="815" y="74"/>
                  <a:pt x="815" y="74"/>
                </a:cubicBezTo>
                <a:cubicBezTo>
                  <a:pt x="815" y="61"/>
                  <a:pt x="807" y="57"/>
                  <a:pt x="801" y="57"/>
                </a:cubicBezTo>
                <a:cubicBezTo>
                  <a:pt x="796" y="57"/>
                  <a:pt x="792" y="60"/>
                  <a:pt x="787" y="66"/>
                </a:cubicBezTo>
                <a:cubicBezTo>
                  <a:pt x="787" y="33"/>
                  <a:pt x="787" y="33"/>
                  <a:pt x="787" y="33"/>
                </a:cubicBezTo>
                <a:cubicBezTo>
                  <a:pt x="767" y="33"/>
                  <a:pt x="767" y="33"/>
                  <a:pt x="767" y="33"/>
                </a:cubicBezTo>
                <a:cubicBezTo>
                  <a:pt x="767" y="36"/>
                  <a:pt x="767" y="36"/>
                  <a:pt x="767" y="36"/>
                </a:cubicBezTo>
                <a:cubicBezTo>
                  <a:pt x="771" y="37"/>
                  <a:pt x="773" y="37"/>
                  <a:pt x="773" y="43"/>
                </a:cubicBezTo>
                <a:cubicBezTo>
                  <a:pt x="773" y="103"/>
                  <a:pt x="773" y="103"/>
                  <a:pt x="773" y="103"/>
                </a:cubicBezTo>
                <a:cubicBezTo>
                  <a:pt x="773" y="109"/>
                  <a:pt x="771" y="109"/>
                  <a:pt x="767" y="110"/>
                </a:cubicBezTo>
                <a:cubicBezTo>
                  <a:pt x="767" y="113"/>
                  <a:pt x="767" y="113"/>
                  <a:pt x="767" y="113"/>
                </a:cubicBezTo>
                <a:cubicBezTo>
                  <a:pt x="792" y="113"/>
                  <a:pt x="792" y="113"/>
                  <a:pt x="792" y="113"/>
                </a:cubicBezTo>
                <a:cubicBezTo>
                  <a:pt x="792" y="110"/>
                  <a:pt x="792" y="110"/>
                  <a:pt x="792" y="110"/>
                </a:cubicBezTo>
                <a:cubicBezTo>
                  <a:pt x="787" y="110"/>
                  <a:pt x="787" y="106"/>
                  <a:pt x="787" y="103"/>
                </a:cubicBezTo>
                <a:cubicBezTo>
                  <a:pt x="787" y="72"/>
                  <a:pt x="787" y="72"/>
                  <a:pt x="787" y="72"/>
                </a:cubicBezTo>
                <a:cubicBezTo>
                  <a:pt x="787" y="71"/>
                  <a:pt x="791" y="65"/>
                  <a:pt x="795" y="65"/>
                </a:cubicBezTo>
                <a:cubicBezTo>
                  <a:pt x="800" y="65"/>
                  <a:pt x="801" y="72"/>
                  <a:pt x="801" y="75"/>
                </a:cubicBezTo>
                <a:cubicBezTo>
                  <a:pt x="801" y="103"/>
                  <a:pt x="801" y="103"/>
                  <a:pt x="801" y="103"/>
                </a:cubicBezTo>
                <a:cubicBezTo>
                  <a:pt x="801" y="108"/>
                  <a:pt x="799" y="110"/>
                  <a:pt x="796" y="110"/>
                </a:cubicBezTo>
                <a:cubicBezTo>
                  <a:pt x="796" y="113"/>
                  <a:pt x="796" y="113"/>
                  <a:pt x="796" y="113"/>
                </a:cubicBezTo>
                <a:cubicBezTo>
                  <a:pt x="819" y="113"/>
                  <a:pt x="819" y="113"/>
                  <a:pt x="819" y="113"/>
                </a:cubicBezTo>
                <a:lnTo>
                  <a:pt x="819" y="110"/>
                </a:lnTo>
                <a:close/>
                <a:moveTo>
                  <a:pt x="849" y="59"/>
                </a:moveTo>
                <a:cubicBezTo>
                  <a:pt x="840" y="59"/>
                  <a:pt x="840" y="59"/>
                  <a:pt x="840" y="59"/>
                </a:cubicBezTo>
                <a:cubicBezTo>
                  <a:pt x="840" y="39"/>
                  <a:pt x="840" y="39"/>
                  <a:pt x="840" y="39"/>
                </a:cubicBezTo>
                <a:cubicBezTo>
                  <a:pt x="837" y="39"/>
                  <a:pt x="837" y="39"/>
                  <a:pt x="837" y="39"/>
                </a:cubicBezTo>
                <a:cubicBezTo>
                  <a:pt x="830" y="50"/>
                  <a:pt x="826" y="55"/>
                  <a:pt x="820" y="61"/>
                </a:cubicBezTo>
                <a:cubicBezTo>
                  <a:pt x="820" y="64"/>
                  <a:pt x="820" y="64"/>
                  <a:pt x="820" y="64"/>
                </a:cubicBezTo>
                <a:cubicBezTo>
                  <a:pt x="826" y="64"/>
                  <a:pt x="826" y="64"/>
                  <a:pt x="826" y="64"/>
                </a:cubicBezTo>
                <a:cubicBezTo>
                  <a:pt x="826" y="102"/>
                  <a:pt x="826" y="102"/>
                  <a:pt x="826" y="102"/>
                </a:cubicBezTo>
                <a:cubicBezTo>
                  <a:pt x="826" y="104"/>
                  <a:pt x="826" y="114"/>
                  <a:pt x="837" y="114"/>
                </a:cubicBezTo>
                <a:cubicBezTo>
                  <a:pt x="846" y="114"/>
                  <a:pt x="850" y="106"/>
                  <a:pt x="852" y="101"/>
                </a:cubicBezTo>
                <a:cubicBezTo>
                  <a:pt x="849" y="100"/>
                  <a:pt x="849" y="100"/>
                  <a:pt x="849" y="100"/>
                </a:cubicBezTo>
                <a:cubicBezTo>
                  <a:pt x="848" y="102"/>
                  <a:pt x="846" y="106"/>
                  <a:pt x="843" y="106"/>
                </a:cubicBezTo>
                <a:cubicBezTo>
                  <a:pt x="839" y="106"/>
                  <a:pt x="840" y="101"/>
                  <a:pt x="840" y="99"/>
                </a:cubicBezTo>
                <a:cubicBezTo>
                  <a:pt x="840" y="64"/>
                  <a:pt x="840" y="64"/>
                  <a:pt x="840" y="64"/>
                </a:cubicBezTo>
                <a:cubicBezTo>
                  <a:pt x="849" y="64"/>
                  <a:pt x="849" y="64"/>
                  <a:pt x="849" y="64"/>
                </a:cubicBezTo>
                <a:lnTo>
                  <a:pt x="849" y="5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lvl="0"/>
            <a:endParaRPr lang="en-US"/>
          </a:p>
        </p:txBody>
      </p:sp>
      <p:sp>
        <p:nvSpPr>
          <p:cNvPr id="13" name="TextBox 8"/>
          <p:cNvSpPr txBox="1"/>
          <p:nvPr/>
        </p:nvSpPr>
        <p:spPr>
          <a:xfrm>
            <a:off x="8582156" y="6498937"/>
            <a:ext cx="458126" cy="153888"/>
          </a:xfrm>
          <a:prstGeom prst="rect">
            <a:avLst/>
          </a:prstGeom>
          <a:noFill/>
        </p:spPr>
        <p:txBody>
          <a:bodyPr wrap="square" lIns="0" tIns="0" rIns="0" bIns="0"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000" cap="all" baseline="0" dirty="0">
                <a:solidFill>
                  <a:schemeClr val="bg1"/>
                </a:solidFill>
              </a:rPr>
              <a:t>|  </a:t>
            </a:r>
            <a:fld id="{903C4FE9-EF79-4163-94C6-3418A1C4EFAB}" type="slidenum">
              <a:rPr lang="en-US" sz="1000" cap="all" baseline="0" smtClean="0">
                <a:solidFill>
                  <a:schemeClr val="bg1"/>
                </a:solidFill>
              </a:rPr>
              <a:pPr algn="l"/>
              <a:t>‹#›</a:t>
            </a:fld>
            <a:endParaRPr lang="en-US" sz="1000" cap="all" baseline="0" dirty="0">
              <a:solidFill>
                <a:schemeClr val="bg1"/>
              </a:solidFill>
            </a:endParaRPr>
          </a:p>
        </p:txBody>
      </p:sp>
      <p:pic>
        <p:nvPicPr>
          <p:cNvPr id="14" name="Picture 13"/>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6619631" y="6537304"/>
            <a:ext cx="1889764" cy="91440"/>
          </a:xfrm>
          <a:prstGeom prst="rect">
            <a:avLst/>
          </a:prstGeom>
        </p:spPr>
      </p:pic>
      <p:pic>
        <p:nvPicPr>
          <p:cNvPr id="15" name="Picture 2"/>
          <p:cNvPicPr>
            <a:picLocks noChangeAspect="1" noChangeArrowheads="1"/>
          </p:cNvPicPr>
          <p:nvPr/>
        </p:nvPicPr>
        <p:blipFill>
          <a:blip r:embed="rId4" cstate="screen">
            <a:extLst>
              <a:ext uri="{28A0092B-C50C-407E-A947-70E740481C1C}">
                <a14:useLocalDpi xmlns:a14="http://schemas.microsoft.com/office/drawing/2010/main"/>
              </a:ext>
            </a:extLst>
          </a:blip>
          <a:stretch>
            <a:fillRect/>
          </a:stretch>
        </p:blipFill>
        <p:spPr bwMode="auto">
          <a:xfrm>
            <a:off x="548481" y="1220511"/>
            <a:ext cx="8047037" cy="83822"/>
          </a:xfrm>
          <a:prstGeom prst="rect">
            <a:avLst/>
          </a:prstGeom>
          <a:noFill/>
          <a:extLst>
            <a:ext uri="{909E8E84-426E-40DD-AFC4-6F175D3DCCD1}">
              <a14:hiddenFill xmlns:a14="http://schemas.microsoft.com/office/drawing/2010/main">
                <a:solidFill>
                  <a:srgbClr val="FFFFFF"/>
                </a:solidFill>
              </a14:hiddenFill>
            </a:ext>
          </a:extLst>
        </p:spPr>
      </p:pic>
      <p:sp>
        <p:nvSpPr>
          <p:cNvPr id="12" name="Rectangle 11"/>
          <p:cNvSpPr/>
          <p:nvPr/>
        </p:nvSpPr>
        <p:spPr>
          <a:xfrm>
            <a:off x="0" y="6254151"/>
            <a:ext cx="9144000" cy="603849"/>
          </a:xfrm>
          <a:prstGeom prst="rect">
            <a:avLst/>
          </a:prstGeom>
          <a:blipFill dpi="0" rotWithShape="1">
            <a:blip r:embed="rId2" cstate="screen">
              <a:extLst>
                <a:ext uri="{28A0092B-C50C-407E-A947-70E740481C1C}">
                  <a14:useLocalDpi xmlns:a14="http://schemas.microsoft.com/office/drawing/2010/main"/>
                </a:ext>
              </a:extLst>
            </a:blip>
            <a:srcRect/>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a:p>
        </p:txBody>
      </p:sp>
      <p:sp useBgFill="1">
        <p:nvSpPr>
          <p:cNvPr id="16" name="Logo (original .58x3.5&quot;)"/>
          <p:cNvSpPr>
            <a:spLocks noChangeAspect="1" noEditPoints="1"/>
          </p:cNvSpPr>
          <p:nvPr/>
        </p:nvSpPr>
        <p:spPr bwMode="auto">
          <a:xfrm>
            <a:off x="270186" y="6418915"/>
            <a:ext cx="1668296" cy="274320"/>
          </a:xfrm>
          <a:custGeom>
            <a:avLst/>
            <a:gdLst>
              <a:gd name="T0" fmla="*/ 79 w 852"/>
              <a:gd name="T1" fmla="*/ 32 h 140"/>
              <a:gd name="T2" fmla="*/ 80 w 852"/>
              <a:gd name="T3" fmla="*/ 109 h 140"/>
              <a:gd name="T4" fmla="*/ 108 w 852"/>
              <a:gd name="T5" fmla="*/ 62 h 140"/>
              <a:gd name="T6" fmla="*/ 109 w 852"/>
              <a:gd name="T7" fmla="*/ 77 h 140"/>
              <a:gd name="T8" fmla="*/ 99 w 852"/>
              <a:gd name="T9" fmla="*/ 80 h 140"/>
              <a:gd name="T10" fmla="*/ 139 w 852"/>
              <a:gd name="T11" fmla="*/ 76 h 140"/>
              <a:gd name="T12" fmla="*/ 16 w 852"/>
              <a:gd name="T13" fmla="*/ 115 h 140"/>
              <a:gd name="T14" fmla="*/ 24 w 852"/>
              <a:gd name="T15" fmla="*/ 70 h 140"/>
              <a:gd name="T16" fmla="*/ 0 w 852"/>
              <a:gd name="T17" fmla="*/ 64 h 140"/>
              <a:gd name="T18" fmla="*/ 79 w 852"/>
              <a:gd name="T19" fmla="*/ 58 h 140"/>
              <a:gd name="T20" fmla="*/ 49 w 852"/>
              <a:gd name="T21" fmla="*/ 92 h 140"/>
              <a:gd name="T22" fmla="*/ 70 w 852"/>
              <a:gd name="T23" fmla="*/ 69 h 140"/>
              <a:gd name="T24" fmla="*/ 38 w 852"/>
              <a:gd name="T25" fmla="*/ 71 h 140"/>
              <a:gd name="T26" fmla="*/ 50 w 852"/>
              <a:gd name="T27" fmla="*/ 42 h 140"/>
              <a:gd name="T28" fmla="*/ 200 w 852"/>
              <a:gd name="T29" fmla="*/ 35 h 140"/>
              <a:gd name="T30" fmla="*/ 185 w 852"/>
              <a:gd name="T31" fmla="*/ 111 h 140"/>
              <a:gd name="T32" fmla="*/ 185 w 852"/>
              <a:gd name="T33" fmla="*/ 115 h 140"/>
              <a:gd name="T34" fmla="*/ 204 w 852"/>
              <a:gd name="T35" fmla="*/ 57 h 140"/>
              <a:gd name="T36" fmla="*/ 253 w 852"/>
              <a:gd name="T37" fmla="*/ 84 h 140"/>
              <a:gd name="T38" fmla="*/ 239 w 852"/>
              <a:gd name="T39" fmla="*/ 66 h 140"/>
              <a:gd name="T40" fmla="*/ 274 w 852"/>
              <a:gd name="T41" fmla="*/ 106 h 140"/>
              <a:gd name="T42" fmla="*/ 265 w 852"/>
              <a:gd name="T43" fmla="*/ 115 h 140"/>
              <a:gd name="T44" fmla="*/ 269 w 852"/>
              <a:gd name="T45" fmla="*/ 73 h 140"/>
              <a:gd name="T46" fmla="*/ 297 w 852"/>
              <a:gd name="T47" fmla="*/ 107 h 140"/>
              <a:gd name="T48" fmla="*/ 320 w 852"/>
              <a:gd name="T49" fmla="*/ 39 h 140"/>
              <a:gd name="T50" fmla="*/ 317 w 852"/>
              <a:gd name="T51" fmla="*/ 114 h 140"/>
              <a:gd name="T52" fmla="*/ 329 w 852"/>
              <a:gd name="T53" fmla="*/ 64 h 140"/>
              <a:gd name="T54" fmla="*/ 331 w 852"/>
              <a:gd name="T55" fmla="*/ 61 h 140"/>
              <a:gd name="T56" fmla="*/ 359 w 852"/>
              <a:gd name="T57" fmla="*/ 100 h 140"/>
              <a:gd name="T58" fmla="*/ 384 w 852"/>
              <a:gd name="T59" fmla="*/ 110 h 140"/>
              <a:gd name="T60" fmla="*/ 365 w 852"/>
              <a:gd name="T61" fmla="*/ 103 h 140"/>
              <a:gd name="T62" fmla="*/ 406 w 852"/>
              <a:gd name="T63" fmla="*/ 115 h 140"/>
              <a:gd name="T64" fmla="*/ 424 w 852"/>
              <a:gd name="T65" fmla="*/ 98 h 140"/>
              <a:gd name="T66" fmla="*/ 413 w 852"/>
              <a:gd name="T67" fmla="*/ 80 h 140"/>
              <a:gd name="T68" fmla="*/ 511 w 852"/>
              <a:gd name="T69" fmla="*/ 59 h 140"/>
              <a:gd name="T70" fmla="*/ 451 w 852"/>
              <a:gd name="T71" fmla="*/ 74 h 140"/>
              <a:gd name="T72" fmla="*/ 537 w 852"/>
              <a:gd name="T73" fmla="*/ 41 h 140"/>
              <a:gd name="T74" fmla="*/ 522 w 852"/>
              <a:gd name="T75" fmla="*/ 103 h 140"/>
              <a:gd name="T76" fmla="*/ 541 w 852"/>
              <a:gd name="T77" fmla="*/ 110 h 140"/>
              <a:gd name="T78" fmla="*/ 542 w 852"/>
              <a:gd name="T79" fmla="*/ 61 h 140"/>
              <a:gd name="T80" fmla="*/ 571 w 852"/>
              <a:gd name="T81" fmla="*/ 100 h 140"/>
              <a:gd name="T82" fmla="*/ 618 w 852"/>
              <a:gd name="T83" fmla="*/ 59 h 140"/>
              <a:gd name="T84" fmla="*/ 594 w 852"/>
              <a:gd name="T85" fmla="*/ 71 h 140"/>
              <a:gd name="T86" fmla="*/ 576 w 852"/>
              <a:gd name="T87" fmla="*/ 65 h 140"/>
              <a:gd name="T88" fmla="*/ 584 w 852"/>
              <a:gd name="T89" fmla="*/ 126 h 140"/>
              <a:gd name="T90" fmla="*/ 618 w 852"/>
              <a:gd name="T91" fmla="*/ 61 h 140"/>
              <a:gd name="T92" fmla="*/ 658 w 852"/>
              <a:gd name="T93" fmla="*/ 47 h 140"/>
              <a:gd name="T94" fmla="*/ 641 w 852"/>
              <a:gd name="T95" fmla="*/ 102 h 140"/>
              <a:gd name="T96" fmla="*/ 708 w 852"/>
              <a:gd name="T97" fmla="*/ 31 h 140"/>
              <a:gd name="T98" fmla="*/ 696 w 852"/>
              <a:gd name="T99" fmla="*/ 110 h 140"/>
              <a:gd name="T100" fmla="*/ 715 w 852"/>
              <a:gd name="T101" fmla="*/ 103 h 140"/>
              <a:gd name="T102" fmla="*/ 743 w 852"/>
              <a:gd name="T103" fmla="*/ 61 h 140"/>
              <a:gd name="T104" fmla="*/ 751 w 852"/>
              <a:gd name="T105" fmla="*/ 119 h 140"/>
              <a:gd name="T106" fmla="*/ 734 w 852"/>
              <a:gd name="T107" fmla="*/ 101 h 140"/>
              <a:gd name="T108" fmla="*/ 731 w 852"/>
              <a:gd name="T109" fmla="*/ 118 h 140"/>
              <a:gd name="T110" fmla="*/ 743 w 852"/>
              <a:gd name="T111" fmla="*/ 57 h 140"/>
              <a:gd name="T112" fmla="*/ 815 w 852"/>
              <a:gd name="T113" fmla="*/ 103 h 140"/>
              <a:gd name="T114" fmla="*/ 767 w 852"/>
              <a:gd name="T115" fmla="*/ 36 h 140"/>
              <a:gd name="T116" fmla="*/ 792 w 852"/>
              <a:gd name="T117" fmla="*/ 110 h 140"/>
              <a:gd name="T118" fmla="*/ 796 w 852"/>
              <a:gd name="T119" fmla="*/ 110 h 140"/>
              <a:gd name="T120" fmla="*/ 840 w 852"/>
              <a:gd name="T121" fmla="*/ 39 h 140"/>
              <a:gd name="T122" fmla="*/ 837 w 852"/>
              <a:gd name="T123" fmla="*/ 114 h 140"/>
              <a:gd name="T124" fmla="*/ 849 w 852"/>
              <a:gd name="T125" fmla="*/ 64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52" h="140">
                <a:moveTo>
                  <a:pt x="79" y="53"/>
                </a:moveTo>
                <a:cubicBezTo>
                  <a:pt x="79" y="53"/>
                  <a:pt x="76" y="50"/>
                  <a:pt x="75" y="49"/>
                </a:cubicBezTo>
                <a:cubicBezTo>
                  <a:pt x="73" y="47"/>
                  <a:pt x="70" y="42"/>
                  <a:pt x="69" y="38"/>
                </a:cubicBezTo>
                <a:cubicBezTo>
                  <a:pt x="68" y="35"/>
                  <a:pt x="68" y="30"/>
                  <a:pt x="68" y="30"/>
                </a:cubicBezTo>
                <a:cubicBezTo>
                  <a:pt x="68" y="30"/>
                  <a:pt x="69" y="30"/>
                  <a:pt x="69" y="30"/>
                </a:cubicBezTo>
                <a:cubicBezTo>
                  <a:pt x="73" y="30"/>
                  <a:pt x="76" y="31"/>
                  <a:pt x="79" y="32"/>
                </a:cubicBezTo>
                <a:moveTo>
                  <a:pt x="79" y="109"/>
                </a:moveTo>
                <a:cubicBezTo>
                  <a:pt x="79" y="76"/>
                  <a:pt x="79" y="76"/>
                  <a:pt x="79" y="76"/>
                </a:cubicBezTo>
                <a:cubicBezTo>
                  <a:pt x="75" y="73"/>
                  <a:pt x="75" y="73"/>
                  <a:pt x="75" y="73"/>
                </a:cubicBezTo>
                <a:cubicBezTo>
                  <a:pt x="75" y="110"/>
                  <a:pt x="75" y="110"/>
                  <a:pt x="75" y="110"/>
                </a:cubicBezTo>
                <a:cubicBezTo>
                  <a:pt x="75" y="110"/>
                  <a:pt x="75" y="110"/>
                  <a:pt x="75" y="110"/>
                </a:cubicBezTo>
                <a:cubicBezTo>
                  <a:pt x="77" y="110"/>
                  <a:pt x="77" y="110"/>
                  <a:pt x="80" y="109"/>
                </a:cubicBezTo>
                <a:lnTo>
                  <a:pt x="79" y="109"/>
                </a:lnTo>
                <a:close/>
                <a:moveTo>
                  <a:pt x="79" y="31"/>
                </a:moveTo>
                <a:cubicBezTo>
                  <a:pt x="79" y="31"/>
                  <a:pt x="79" y="53"/>
                  <a:pt x="79" y="53"/>
                </a:cubicBezTo>
                <a:moveTo>
                  <a:pt x="94" y="47"/>
                </a:moveTo>
                <a:cubicBezTo>
                  <a:pt x="98" y="50"/>
                  <a:pt x="105" y="57"/>
                  <a:pt x="108" y="62"/>
                </a:cubicBezTo>
                <a:cubicBezTo>
                  <a:pt x="108" y="62"/>
                  <a:pt x="108" y="62"/>
                  <a:pt x="108" y="62"/>
                </a:cubicBezTo>
                <a:cubicBezTo>
                  <a:pt x="107" y="52"/>
                  <a:pt x="102" y="45"/>
                  <a:pt x="94" y="39"/>
                </a:cubicBezTo>
                <a:moveTo>
                  <a:pt x="94" y="60"/>
                </a:moveTo>
                <a:cubicBezTo>
                  <a:pt x="96" y="63"/>
                  <a:pt x="98" y="67"/>
                  <a:pt x="100" y="70"/>
                </a:cubicBezTo>
                <a:cubicBezTo>
                  <a:pt x="102" y="75"/>
                  <a:pt x="105" y="82"/>
                  <a:pt x="105" y="87"/>
                </a:cubicBezTo>
                <a:cubicBezTo>
                  <a:pt x="105" y="87"/>
                  <a:pt x="108" y="82"/>
                  <a:pt x="109" y="77"/>
                </a:cubicBezTo>
                <a:cubicBezTo>
                  <a:pt x="109" y="77"/>
                  <a:pt x="109" y="77"/>
                  <a:pt x="109" y="77"/>
                </a:cubicBezTo>
                <a:cubicBezTo>
                  <a:pt x="108" y="75"/>
                  <a:pt x="106" y="70"/>
                  <a:pt x="105" y="68"/>
                </a:cubicBezTo>
                <a:cubicBezTo>
                  <a:pt x="105" y="67"/>
                  <a:pt x="104" y="65"/>
                  <a:pt x="103" y="64"/>
                </a:cubicBezTo>
                <a:cubicBezTo>
                  <a:pt x="102" y="62"/>
                  <a:pt x="101" y="60"/>
                  <a:pt x="99" y="57"/>
                </a:cubicBezTo>
                <a:cubicBezTo>
                  <a:pt x="97" y="55"/>
                  <a:pt x="94" y="52"/>
                  <a:pt x="94" y="52"/>
                </a:cubicBezTo>
                <a:moveTo>
                  <a:pt x="101" y="94"/>
                </a:moveTo>
                <a:cubicBezTo>
                  <a:pt x="101" y="92"/>
                  <a:pt x="99" y="82"/>
                  <a:pt x="99" y="80"/>
                </a:cubicBezTo>
                <a:cubicBezTo>
                  <a:pt x="98" y="80"/>
                  <a:pt x="96" y="73"/>
                  <a:pt x="95" y="70"/>
                </a:cubicBezTo>
                <a:cubicBezTo>
                  <a:pt x="95" y="69"/>
                  <a:pt x="94" y="68"/>
                  <a:pt x="94" y="68"/>
                </a:cubicBezTo>
                <a:cubicBezTo>
                  <a:pt x="94" y="101"/>
                  <a:pt x="94" y="101"/>
                  <a:pt x="94" y="101"/>
                </a:cubicBezTo>
                <a:cubicBezTo>
                  <a:pt x="94" y="101"/>
                  <a:pt x="96" y="100"/>
                  <a:pt x="98" y="98"/>
                </a:cubicBezTo>
                <a:moveTo>
                  <a:pt x="139" y="77"/>
                </a:moveTo>
                <a:cubicBezTo>
                  <a:pt x="139" y="77"/>
                  <a:pt x="139" y="76"/>
                  <a:pt x="139" y="76"/>
                </a:cubicBezTo>
                <a:cubicBezTo>
                  <a:pt x="139" y="76"/>
                  <a:pt x="139" y="76"/>
                  <a:pt x="139" y="76"/>
                </a:cubicBezTo>
                <a:cubicBezTo>
                  <a:pt x="104" y="42"/>
                  <a:pt x="104" y="42"/>
                  <a:pt x="104" y="42"/>
                </a:cubicBezTo>
                <a:cubicBezTo>
                  <a:pt x="104" y="42"/>
                  <a:pt x="104" y="42"/>
                  <a:pt x="104" y="42"/>
                </a:cubicBezTo>
                <a:cubicBezTo>
                  <a:pt x="110" y="50"/>
                  <a:pt x="114" y="60"/>
                  <a:pt x="114" y="70"/>
                </a:cubicBezTo>
                <a:cubicBezTo>
                  <a:pt x="114" y="95"/>
                  <a:pt x="95" y="115"/>
                  <a:pt x="71" y="115"/>
                </a:cubicBezTo>
                <a:cubicBezTo>
                  <a:pt x="16" y="115"/>
                  <a:pt x="16" y="115"/>
                  <a:pt x="16" y="115"/>
                </a:cubicBezTo>
                <a:cubicBezTo>
                  <a:pt x="29" y="131"/>
                  <a:pt x="47" y="140"/>
                  <a:pt x="69" y="140"/>
                </a:cubicBezTo>
                <a:cubicBezTo>
                  <a:pt x="106" y="140"/>
                  <a:pt x="135" y="113"/>
                  <a:pt x="139" y="77"/>
                </a:cubicBezTo>
                <a:moveTo>
                  <a:pt x="0" y="64"/>
                </a:moveTo>
                <a:cubicBezTo>
                  <a:pt x="0" y="64"/>
                  <a:pt x="32" y="96"/>
                  <a:pt x="32" y="96"/>
                </a:cubicBezTo>
                <a:cubicBezTo>
                  <a:pt x="32" y="96"/>
                  <a:pt x="32" y="96"/>
                  <a:pt x="32" y="96"/>
                </a:cubicBezTo>
                <a:cubicBezTo>
                  <a:pt x="27" y="89"/>
                  <a:pt x="24" y="79"/>
                  <a:pt x="24" y="70"/>
                </a:cubicBezTo>
                <a:cubicBezTo>
                  <a:pt x="24" y="45"/>
                  <a:pt x="43" y="25"/>
                  <a:pt x="69" y="25"/>
                </a:cubicBezTo>
                <a:cubicBezTo>
                  <a:pt x="69" y="25"/>
                  <a:pt x="69" y="25"/>
                  <a:pt x="69" y="25"/>
                </a:cubicBezTo>
                <a:cubicBezTo>
                  <a:pt x="123" y="25"/>
                  <a:pt x="123" y="25"/>
                  <a:pt x="123" y="25"/>
                </a:cubicBezTo>
                <a:cubicBezTo>
                  <a:pt x="123" y="25"/>
                  <a:pt x="123" y="25"/>
                  <a:pt x="123" y="25"/>
                </a:cubicBezTo>
                <a:cubicBezTo>
                  <a:pt x="110" y="10"/>
                  <a:pt x="91" y="0"/>
                  <a:pt x="69" y="0"/>
                </a:cubicBezTo>
                <a:cubicBezTo>
                  <a:pt x="33" y="0"/>
                  <a:pt x="3" y="29"/>
                  <a:pt x="0" y="64"/>
                </a:cubicBezTo>
                <a:moveTo>
                  <a:pt x="84" y="33"/>
                </a:moveTo>
                <a:cubicBezTo>
                  <a:pt x="84" y="108"/>
                  <a:pt x="84" y="108"/>
                  <a:pt x="84" y="108"/>
                </a:cubicBezTo>
                <a:cubicBezTo>
                  <a:pt x="85" y="107"/>
                  <a:pt x="85" y="107"/>
                  <a:pt x="85" y="107"/>
                </a:cubicBezTo>
                <a:cubicBezTo>
                  <a:pt x="88" y="107"/>
                  <a:pt x="89" y="106"/>
                  <a:pt x="89" y="106"/>
                </a:cubicBezTo>
                <a:cubicBezTo>
                  <a:pt x="89" y="36"/>
                  <a:pt x="89" y="36"/>
                  <a:pt x="89" y="36"/>
                </a:cubicBezTo>
                <a:moveTo>
                  <a:pt x="79" y="58"/>
                </a:moveTo>
                <a:cubicBezTo>
                  <a:pt x="79" y="58"/>
                  <a:pt x="64" y="49"/>
                  <a:pt x="64" y="30"/>
                </a:cubicBezTo>
                <a:cubicBezTo>
                  <a:pt x="64" y="30"/>
                  <a:pt x="64" y="30"/>
                  <a:pt x="64" y="30"/>
                </a:cubicBezTo>
                <a:cubicBezTo>
                  <a:pt x="44" y="32"/>
                  <a:pt x="29" y="49"/>
                  <a:pt x="29" y="70"/>
                </a:cubicBezTo>
                <a:cubicBezTo>
                  <a:pt x="29" y="88"/>
                  <a:pt x="39" y="102"/>
                  <a:pt x="54" y="108"/>
                </a:cubicBezTo>
                <a:cubicBezTo>
                  <a:pt x="54" y="108"/>
                  <a:pt x="54" y="108"/>
                  <a:pt x="54" y="108"/>
                </a:cubicBezTo>
                <a:cubicBezTo>
                  <a:pt x="56" y="104"/>
                  <a:pt x="45" y="96"/>
                  <a:pt x="49" y="92"/>
                </a:cubicBezTo>
                <a:cubicBezTo>
                  <a:pt x="50" y="91"/>
                  <a:pt x="62" y="91"/>
                  <a:pt x="62" y="92"/>
                </a:cubicBezTo>
                <a:cubicBezTo>
                  <a:pt x="65" y="98"/>
                  <a:pt x="65" y="103"/>
                  <a:pt x="63" y="110"/>
                </a:cubicBezTo>
                <a:cubicBezTo>
                  <a:pt x="63" y="110"/>
                  <a:pt x="63" y="110"/>
                  <a:pt x="63" y="110"/>
                </a:cubicBezTo>
                <a:cubicBezTo>
                  <a:pt x="66" y="111"/>
                  <a:pt x="66" y="110"/>
                  <a:pt x="69" y="110"/>
                </a:cubicBezTo>
                <a:cubicBezTo>
                  <a:pt x="69" y="110"/>
                  <a:pt x="70" y="109"/>
                  <a:pt x="70" y="108"/>
                </a:cubicBezTo>
                <a:cubicBezTo>
                  <a:pt x="70" y="69"/>
                  <a:pt x="70" y="69"/>
                  <a:pt x="70" y="69"/>
                </a:cubicBezTo>
                <a:cubicBezTo>
                  <a:pt x="65" y="64"/>
                  <a:pt x="65" y="64"/>
                  <a:pt x="65" y="64"/>
                </a:cubicBezTo>
                <a:cubicBezTo>
                  <a:pt x="62" y="73"/>
                  <a:pt x="69" y="84"/>
                  <a:pt x="61" y="87"/>
                </a:cubicBezTo>
                <a:cubicBezTo>
                  <a:pt x="58" y="88"/>
                  <a:pt x="43" y="90"/>
                  <a:pt x="39" y="88"/>
                </a:cubicBezTo>
                <a:cubicBezTo>
                  <a:pt x="39" y="88"/>
                  <a:pt x="36" y="81"/>
                  <a:pt x="39" y="81"/>
                </a:cubicBezTo>
                <a:cubicBezTo>
                  <a:pt x="37" y="81"/>
                  <a:pt x="40" y="79"/>
                  <a:pt x="39" y="78"/>
                </a:cubicBezTo>
                <a:cubicBezTo>
                  <a:pt x="36" y="75"/>
                  <a:pt x="38" y="71"/>
                  <a:pt x="38" y="71"/>
                </a:cubicBezTo>
                <a:cubicBezTo>
                  <a:pt x="36" y="71"/>
                  <a:pt x="34" y="70"/>
                  <a:pt x="35" y="67"/>
                </a:cubicBezTo>
                <a:cubicBezTo>
                  <a:pt x="34" y="70"/>
                  <a:pt x="38" y="57"/>
                  <a:pt x="42" y="55"/>
                </a:cubicBezTo>
                <a:cubicBezTo>
                  <a:pt x="48" y="52"/>
                  <a:pt x="46" y="59"/>
                  <a:pt x="47" y="60"/>
                </a:cubicBezTo>
                <a:cubicBezTo>
                  <a:pt x="49" y="55"/>
                  <a:pt x="52" y="58"/>
                  <a:pt x="54" y="56"/>
                </a:cubicBezTo>
                <a:cubicBezTo>
                  <a:pt x="51" y="54"/>
                  <a:pt x="46" y="52"/>
                  <a:pt x="44" y="49"/>
                </a:cubicBezTo>
                <a:cubicBezTo>
                  <a:pt x="42" y="46"/>
                  <a:pt x="48" y="45"/>
                  <a:pt x="50" y="42"/>
                </a:cubicBezTo>
                <a:cubicBezTo>
                  <a:pt x="52" y="39"/>
                  <a:pt x="59" y="34"/>
                  <a:pt x="60" y="37"/>
                </a:cubicBezTo>
                <a:cubicBezTo>
                  <a:pt x="64" y="53"/>
                  <a:pt x="65" y="60"/>
                  <a:pt x="79" y="71"/>
                </a:cubicBezTo>
                <a:moveTo>
                  <a:pt x="207" y="57"/>
                </a:moveTo>
                <a:cubicBezTo>
                  <a:pt x="207" y="31"/>
                  <a:pt x="207" y="31"/>
                  <a:pt x="207" y="31"/>
                </a:cubicBezTo>
                <a:cubicBezTo>
                  <a:pt x="204" y="31"/>
                  <a:pt x="204" y="31"/>
                  <a:pt x="204" y="31"/>
                </a:cubicBezTo>
                <a:cubicBezTo>
                  <a:pt x="203" y="34"/>
                  <a:pt x="203" y="35"/>
                  <a:pt x="200" y="35"/>
                </a:cubicBezTo>
                <a:cubicBezTo>
                  <a:pt x="197" y="35"/>
                  <a:pt x="193" y="31"/>
                  <a:pt x="185" y="31"/>
                </a:cubicBezTo>
                <a:cubicBezTo>
                  <a:pt x="166" y="31"/>
                  <a:pt x="162" y="47"/>
                  <a:pt x="162" y="55"/>
                </a:cubicBezTo>
                <a:cubicBezTo>
                  <a:pt x="162" y="60"/>
                  <a:pt x="162" y="70"/>
                  <a:pt x="180" y="80"/>
                </a:cubicBezTo>
                <a:cubicBezTo>
                  <a:pt x="186" y="84"/>
                  <a:pt x="186" y="84"/>
                  <a:pt x="186" y="84"/>
                </a:cubicBezTo>
                <a:cubicBezTo>
                  <a:pt x="193" y="87"/>
                  <a:pt x="198" y="90"/>
                  <a:pt x="198" y="98"/>
                </a:cubicBezTo>
                <a:cubicBezTo>
                  <a:pt x="198" y="100"/>
                  <a:pt x="197" y="111"/>
                  <a:pt x="185" y="111"/>
                </a:cubicBezTo>
                <a:cubicBezTo>
                  <a:pt x="172" y="111"/>
                  <a:pt x="166" y="98"/>
                  <a:pt x="164" y="86"/>
                </a:cubicBezTo>
                <a:cubicBezTo>
                  <a:pt x="162" y="86"/>
                  <a:pt x="162" y="86"/>
                  <a:pt x="162" y="86"/>
                </a:cubicBezTo>
                <a:cubicBezTo>
                  <a:pt x="162" y="115"/>
                  <a:pt x="162" y="115"/>
                  <a:pt x="162" y="115"/>
                </a:cubicBezTo>
                <a:cubicBezTo>
                  <a:pt x="164" y="115"/>
                  <a:pt x="164" y="115"/>
                  <a:pt x="164" y="115"/>
                </a:cubicBezTo>
                <a:cubicBezTo>
                  <a:pt x="165" y="113"/>
                  <a:pt x="165" y="111"/>
                  <a:pt x="167" y="111"/>
                </a:cubicBezTo>
                <a:cubicBezTo>
                  <a:pt x="171" y="111"/>
                  <a:pt x="175" y="115"/>
                  <a:pt x="185" y="115"/>
                </a:cubicBezTo>
                <a:cubicBezTo>
                  <a:pt x="203" y="115"/>
                  <a:pt x="209" y="101"/>
                  <a:pt x="209" y="91"/>
                </a:cubicBezTo>
                <a:cubicBezTo>
                  <a:pt x="209" y="78"/>
                  <a:pt x="202" y="71"/>
                  <a:pt x="198" y="69"/>
                </a:cubicBezTo>
                <a:cubicBezTo>
                  <a:pt x="184" y="60"/>
                  <a:pt x="184" y="60"/>
                  <a:pt x="184" y="60"/>
                </a:cubicBezTo>
                <a:cubicBezTo>
                  <a:pt x="175" y="55"/>
                  <a:pt x="173" y="53"/>
                  <a:pt x="173" y="46"/>
                </a:cubicBezTo>
                <a:cubicBezTo>
                  <a:pt x="173" y="39"/>
                  <a:pt x="179" y="35"/>
                  <a:pt x="184" y="35"/>
                </a:cubicBezTo>
                <a:cubicBezTo>
                  <a:pt x="196" y="35"/>
                  <a:pt x="202" y="49"/>
                  <a:pt x="204" y="57"/>
                </a:cubicBezTo>
                <a:lnTo>
                  <a:pt x="207" y="57"/>
                </a:lnTo>
                <a:close/>
                <a:moveTo>
                  <a:pt x="253" y="100"/>
                </a:moveTo>
                <a:cubicBezTo>
                  <a:pt x="247" y="111"/>
                  <a:pt x="241" y="115"/>
                  <a:pt x="233" y="115"/>
                </a:cubicBezTo>
                <a:cubicBezTo>
                  <a:pt x="223" y="115"/>
                  <a:pt x="213" y="106"/>
                  <a:pt x="213" y="86"/>
                </a:cubicBezTo>
                <a:cubicBezTo>
                  <a:pt x="213" y="68"/>
                  <a:pt x="222" y="57"/>
                  <a:pt x="234" y="57"/>
                </a:cubicBezTo>
                <a:cubicBezTo>
                  <a:pt x="251" y="57"/>
                  <a:pt x="252" y="78"/>
                  <a:pt x="253" y="84"/>
                </a:cubicBezTo>
                <a:cubicBezTo>
                  <a:pt x="227" y="84"/>
                  <a:pt x="227" y="84"/>
                  <a:pt x="227" y="84"/>
                </a:cubicBezTo>
                <a:cubicBezTo>
                  <a:pt x="228" y="94"/>
                  <a:pt x="230" y="106"/>
                  <a:pt x="239" y="106"/>
                </a:cubicBezTo>
                <a:cubicBezTo>
                  <a:pt x="245" y="106"/>
                  <a:pt x="249" y="101"/>
                  <a:pt x="251" y="98"/>
                </a:cubicBezTo>
                <a:lnTo>
                  <a:pt x="253" y="100"/>
                </a:lnTo>
                <a:close/>
                <a:moveTo>
                  <a:pt x="240" y="80"/>
                </a:moveTo>
                <a:cubicBezTo>
                  <a:pt x="240" y="76"/>
                  <a:pt x="240" y="70"/>
                  <a:pt x="239" y="66"/>
                </a:cubicBezTo>
                <a:cubicBezTo>
                  <a:pt x="239" y="64"/>
                  <a:pt x="238" y="61"/>
                  <a:pt x="234" y="61"/>
                </a:cubicBezTo>
                <a:cubicBezTo>
                  <a:pt x="230" y="61"/>
                  <a:pt x="227" y="63"/>
                  <a:pt x="227" y="80"/>
                </a:cubicBezTo>
                <a:lnTo>
                  <a:pt x="240" y="80"/>
                </a:lnTo>
                <a:close/>
                <a:moveTo>
                  <a:pt x="281" y="84"/>
                </a:moveTo>
                <a:cubicBezTo>
                  <a:pt x="279" y="85"/>
                  <a:pt x="269" y="88"/>
                  <a:pt x="269" y="98"/>
                </a:cubicBezTo>
                <a:cubicBezTo>
                  <a:pt x="269" y="102"/>
                  <a:pt x="270" y="106"/>
                  <a:pt x="274" y="106"/>
                </a:cubicBezTo>
                <a:cubicBezTo>
                  <a:pt x="277" y="106"/>
                  <a:pt x="280" y="103"/>
                  <a:pt x="281" y="101"/>
                </a:cubicBezTo>
                <a:lnTo>
                  <a:pt x="281" y="84"/>
                </a:lnTo>
                <a:close/>
                <a:moveTo>
                  <a:pt x="301" y="108"/>
                </a:moveTo>
                <a:cubicBezTo>
                  <a:pt x="298" y="112"/>
                  <a:pt x="294" y="115"/>
                  <a:pt x="290" y="115"/>
                </a:cubicBezTo>
                <a:cubicBezTo>
                  <a:pt x="283" y="115"/>
                  <a:pt x="282" y="110"/>
                  <a:pt x="281" y="106"/>
                </a:cubicBezTo>
                <a:cubicBezTo>
                  <a:pt x="275" y="114"/>
                  <a:pt x="268" y="115"/>
                  <a:pt x="265" y="115"/>
                </a:cubicBezTo>
                <a:cubicBezTo>
                  <a:pt x="260" y="115"/>
                  <a:pt x="254" y="111"/>
                  <a:pt x="254" y="102"/>
                </a:cubicBezTo>
                <a:cubicBezTo>
                  <a:pt x="254" y="90"/>
                  <a:pt x="267" y="85"/>
                  <a:pt x="281" y="80"/>
                </a:cubicBezTo>
                <a:cubicBezTo>
                  <a:pt x="281" y="71"/>
                  <a:pt x="281" y="71"/>
                  <a:pt x="281" y="71"/>
                </a:cubicBezTo>
                <a:cubicBezTo>
                  <a:pt x="281" y="65"/>
                  <a:pt x="280" y="61"/>
                  <a:pt x="272" y="61"/>
                </a:cubicBezTo>
                <a:cubicBezTo>
                  <a:pt x="269" y="61"/>
                  <a:pt x="266" y="63"/>
                  <a:pt x="266" y="65"/>
                </a:cubicBezTo>
                <a:cubicBezTo>
                  <a:pt x="266" y="68"/>
                  <a:pt x="269" y="69"/>
                  <a:pt x="269" y="73"/>
                </a:cubicBezTo>
                <a:cubicBezTo>
                  <a:pt x="269" y="75"/>
                  <a:pt x="268" y="80"/>
                  <a:pt x="263" y="80"/>
                </a:cubicBezTo>
                <a:cubicBezTo>
                  <a:pt x="262" y="80"/>
                  <a:pt x="256" y="80"/>
                  <a:pt x="256" y="72"/>
                </a:cubicBezTo>
                <a:cubicBezTo>
                  <a:pt x="256" y="64"/>
                  <a:pt x="262" y="57"/>
                  <a:pt x="275" y="57"/>
                </a:cubicBezTo>
                <a:cubicBezTo>
                  <a:pt x="286" y="57"/>
                  <a:pt x="295" y="62"/>
                  <a:pt x="295" y="73"/>
                </a:cubicBezTo>
                <a:cubicBezTo>
                  <a:pt x="295" y="104"/>
                  <a:pt x="295" y="104"/>
                  <a:pt x="295" y="104"/>
                </a:cubicBezTo>
                <a:cubicBezTo>
                  <a:pt x="295" y="105"/>
                  <a:pt x="295" y="107"/>
                  <a:pt x="297" y="107"/>
                </a:cubicBezTo>
                <a:cubicBezTo>
                  <a:pt x="298" y="107"/>
                  <a:pt x="298" y="107"/>
                  <a:pt x="298" y="107"/>
                </a:cubicBezTo>
                <a:cubicBezTo>
                  <a:pt x="299" y="105"/>
                  <a:pt x="299" y="105"/>
                  <a:pt x="299" y="105"/>
                </a:cubicBezTo>
                <a:lnTo>
                  <a:pt x="301" y="108"/>
                </a:lnTo>
                <a:close/>
                <a:moveTo>
                  <a:pt x="329" y="59"/>
                </a:moveTo>
                <a:cubicBezTo>
                  <a:pt x="320" y="59"/>
                  <a:pt x="320" y="59"/>
                  <a:pt x="320" y="59"/>
                </a:cubicBezTo>
                <a:cubicBezTo>
                  <a:pt x="320" y="39"/>
                  <a:pt x="320" y="39"/>
                  <a:pt x="320" y="39"/>
                </a:cubicBezTo>
                <a:cubicBezTo>
                  <a:pt x="317" y="39"/>
                  <a:pt x="317" y="39"/>
                  <a:pt x="317" y="39"/>
                </a:cubicBezTo>
                <a:cubicBezTo>
                  <a:pt x="310" y="50"/>
                  <a:pt x="306" y="55"/>
                  <a:pt x="301" y="61"/>
                </a:cubicBezTo>
                <a:cubicBezTo>
                  <a:pt x="301" y="64"/>
                  <a:pt x="301" y="64"/>
                  <a:pt x="301" y="64"/>
                </a:cubicBezTo>
                <a:cubicBezTo>
                  <a:pt x="306" y="64"/>
                  <a:pt x="306" y="64"/>
                  <a:pt x="306" y="64"/>
                </a:cubicBezTo>
                <a:cubicBezTo>
                  <a:pt x="306" y="102"/>
                  <a:pt x="306" y="102"/>
                  <a:pt x="306" y="102"/>
                </a:cubicBezTo>
                <a:cubicBezTo>
                  <a:pt x="306" y="104"/>
                  <a:pt x="306" y="114"/>
                  <a:pt x="317" y="114"/>
                </a:cubicBezTo>
                <a:cubicBezTo>
                  <a:pt x="326" y="114"/>
                  <a:pt x="330" y="106"/>
                  <a:pt x="332" y="101"/>
                </a:cubicBezTo>
                <a:cubicBezTo>
                  <a:pt x="329" y="100"/>
                  <a:pt x="329" y="100"/>
                  <a:pt x="329" y="100"/>
                </a:cubicBezTo>
                <a:cubicBezTo>
                  <a:pt x="328" y="102"/>
                  <a:pt x="327" y="106"/>
                  <a:pt x="324" y="106"/>
                </a:cubicBezTo>
                <a:cubicBezTo>
                  <a:pt x="320" y="106"/>
                  <a:pt x="320" y="101"/>
                  <a:pt x="320" y="99"/>
                </a:cubicBezTo>
                <a:cubicBezTo>
                  <a:pt x="320" y="64"/>
                  <a:pt x="320" y="64"/>
                  <a:pt x="320" y="64"/>
                </a:cubicBezTo>
                <a:cubicBezTo>
                  <a:pt x="329" y="64"/>
                  <a:pt x="329" y="64"/>
                  <a:pt x="329" y="64"/>
                </a:cubicBezTo>
                <a:lnTo>
                  <a:pt x="329" y="59"/>
                </a:lnTo>
                <a:close/>
                <a:moveTo>
                  <a:pt x="359" y="59"/>
                </a:moveTo>
                <a:cubicBezTo>
                  <a:pt x="350" y="59"/>
                  <a:pt x="350" y="59"/>
                  <a:pt x="350" y="59"/>
                </a:cubicBezTo>
                <a:cubicBezTo>
                  <a:pt x="350" y="39"/>
                  <a:pt x="350" y="39"/>
                  <a:pt x="350" y="39"/>
                </a:cubicBezTo>
                <a:cubicBezTo>
                  <a:pt x="347" y="39"/>
                  <a:pt x="347" y="39"/>
                  <a:pt x="347" y="39"/>
                </a:cubicBezTo>
                <a:cubicBezTo>
                  <a:pt x="341" y="50"/>
                  <a:pt x="336" y="55"/>
                  <a:pt x="331" y="61"/>
                </a:cubicBezTo>
                <a:cubicBezTo>
                  <a:pt x="331" y="64"/>
                  <a:pt x="331" y="64"/>
                  <a:pt x="331" y="64"/>
                </a:cubicBezTo>
                <a:cubicBezTo>
                  <a:pt x="336" y="64"/>
                  <a:pt x="336" y="64"/>
                  <a:pt x="336" y="64"/>
                </a:cubicBezTo>
                <a:cubicBezTo>
                  <a:pt x="336" y="102"/>
                  <a:pt x="336" y="102"/>
                  <a:pt x="336" y="102"/>
                </a:cubicBezTo>
                <a:cubicBezTo>
                  <a:pt x="336" y="104"/>
                  <a:pt x="336" y="114"/>
                  <a:pt x="347" y="114"/>
                </a:cubicBezTo>
                <a:cubicBezTo>
                  <a:pt x="356" y="114"/>
                  <a:pt x="360" y="106"/>
                  <a:pt x="362" y="101"/>
                </a:cubicBezTo>
                <a:cubicBezTo>
                  <a:pt x="359" y="100"/>
                  <a:pt x="359" y="100"/>
                  <a:pt x="359" y="100"/>
                </a:cubicBezTo>
                <a:cubicBezTo>
                  <a:pt x="358" y="102"/>
                  <a:pt x="357" y="106"/>
                  <a:pt x="354" y="106"/>
                </a:cubicBezTo>
                <a:cubicBezTo>
                  <a:pt x="350" y="106"/>
                  <a:pt x="350" y="101"/>
                  <a:pt x="350" y="99"/>
                </a:cubicBezTo>
                <a:cubicBezTo>
                  <a:pt x="350" y="64"/>
                  <a:pt x="350" y="64"/>
                  <a:pt x="350" y="64"/>
                </a:cubicBezTo>
                <a:cubicBezTo>
                  <a:pt x="359" y="64"/>
                  <a:pt x="359" y="64"/>
                  <a:pt x="359" y="64"/>
                </a:cubicBezTo>
                <a:lnTo>
                  <a:pt x="359" y="59"/>
                </a:lnTo>
                <a:close/>
                <a:moveTo>
                  <a:pt x="384" y="110"/>
                </a:moveTo>
                <a:cubicBezTo>
                  <a:pt x="380" y="110"/>
                  <a:pt x="379" y="106"/>
                  <a:pt x="379" y="103"/>
                </a:cubicBezTo>
                <a:cubicBezTo>
                  <a:pt x="379" y="33"/>
                  <a:pt x="379" y="33"/>
                  <a:pt x="379" y="33"/>
                </a:cubicBezTo>
                <a:cubicBezTo>
                  <a:pt x="360" y="33"/>
                  <a:pt x="360" y="33"/>
                  <a:pt x="360" y="33"/>
                </a:cubicBezTo>
                <a:cubicBezTo>
                  <a:pt x="360" y="36"/>
                  <a:pt x="360" y="36"/>
                  <a:pt x="360" y="36"/>
                </a:cubicBezTo>
                <a:cubicBezTo>
                  <a:pt x="365" y="36"/>
                  <a:pt x="365" y="42"/>
                  <a:pt x="365" y="43"/>
                </a:cubicBezTo>
                <a:cubicBezTo>
                  <a:pt x="365" y="103"/>
                  <a:pt x="365" y="103"/>
                  <a:pt x="365" y="103"/>
                </a:cubicBezTo>
                <a:cubicBezTo>
                  <a:pt x="365" y="106"/>
                  <a:pt x="364" y="110"/>
                  <a:pt x="360" y="110"/>
                </a:cubicBezTo>
                <a:cubicBezTo>
                  <a:pt x="360" y="113"/>
                  <a:pt x="360" y="113"/>
                  <a:pt x="360" y="113"/>
                </a:cubicBezTo>
                <a:cubicBezTo>
                  <a:pt x="384" y="113"/>
                  <a:pt x="384" y="113"/>
                  <a:pt x="384" y="113"/>
                </a:cubicBezTo>
                <a:lnTo>
                  <a:pt x="384" y="110"/>
                </a:lnTo>
                <a:close/>
                <a:moveTo>
                  <a:pt x="426" y="100"/>
                </a:moveTo>
                <a:cubicBezTo>
                  <a:pt x="420" y="111"/>
                  <a:pt x="414" y="115"/>
                  <a:pt x="406" y="115"/>
                </a:cubicBezTo>
                <a:cubicBezTo>
                  <a:pt x="396" y="115"/>
                  <a:pt x="386" y="106"/>
                  <a:pt x="386" y="86"/>
                </a:cubicBezTo>
                <a:cubicBezTo>
                  <a:pt x="386" y="68"/>
                  <a:pt x="395" y="57"/>
                  <a:pt x="407" y="57"/>
                </a:cubicBezTo>
                <a:cubicBezTo>
                  <a:pt x="424" y="57"/>
                  <a:pt x="425" y="78"/>
                  <a:pt x="426" y="84"/>
                </a:cubicBezTo>
                <a:cubicBezTo>
                  <a:pt x="400" y="84"/>
                  <a:pt x="400" y="84"/>
                  <a:pt x="400" y="84"/>
                </a:cubicBezTo>
                <a:cubicBezTo>
                  <a:pt x="401" y="94"/>
                  <a:pt x="403" y="106"/>
                  <a:pt x="412" y="106"/>
                </a:cubicBezTo>
                <a:cubicBezTo>
                  <a:pt x="418" y="106"/>
                  <a:pt x="422" y="101"/>
                  <a:pt x="424" y="98"/>
                </a:cubicBezTo>
                <a:lnTo>
                  <a:pt x="426" y="100"/>
                </a:lnTo>
                <a:close/>
                <a:moveTo>
                  <a:pt x="413" y="80"/>
                </a:moveTo>
                <a:cubicBezTo>
                  <a:pt x="413" y="76"/>
                  <a:pt x="413" y="70"/>
                  <a:pt x="412" y="66"/>
                </a:cubicBezTo>
                <a:cubicBezTo>
                  <a:pt x="412" y="64"/>
                  <a:pt x="410" y="61"/>
                  <a:pt x="407" y="61"/>
                </a:cubicBezTo>
                <a:cubicBezTo>
                  <a:pt x="403" y="61"/>
                  <a:pt x="400" y="63"/>
                  <a:pt x="400" y="80"/>
                </a:cubicBezTo>
                <a:lnTo>
                  <a:pt x="413" y="80"/>
                </a:lnTo>
                <a:close/>
                <a:moveTo>
                  <a:pt x="512" y="95"/>
                </a:moveTo>
                <a:cubicBezTo>
                  <a:pt x="504" y="106"/>
                  <a:pt x="496" y="110"/>
                  <a:pt x="489" y="110"/>
                </a:cubicBezTo>
                <a:cubicBezTo>
                  <a:pt x="485" y="110"/>
                  <a:pt x="478" y="108"/>
                  <a:pt x="473" y="99"/>
                </a:cubicBezTo>
                <a:cubicBezTo>
                  <a:pt x="470" y="92"/>
                  <a:pt x="469" y="80"/>
                  <a:pt x="469" y="73"/>
                </a:cubicBezTo>
                <a:cubicBezTo>
                  <a:pt x="469" y="53"/>
                  <a:pt x="473" y="35"/>
                  <a:pt x="488" y="35"/>
                </a:cubicBezTo>
                <a:cubicBezTo>
                  <a:pt x="499" y="35"/>
                  <a:pt x="507" y="49"/>
                  <a:pt x="511" y="59"/>
                </a:cubicBezTo>
                <a:cubicBezTo>
                  <a:pt x="513" y="59"/>
                  <a:pt x="513" y="59"/>
                  <a:pt x="513" y="59"/>
                </a:cubicBezTo>
                <a:cubicBezTo>
                  <a:pt x="513" y="32"/>
                  <a:pt x="513" y="32"/>
                  <a:pt x="513" y="32"/>
                </a:cubicBezTo>
                <a:cubicBezTo>
                  <a:pt x="511" y="32"/>
                  <a:pt x="511" y="32"/>
                  <a:pt x="511" y="32"/>
                </a:cubicBezTo>
                <a:cubicBezTo>
                  <a:pt x="510" y="35"/>
                  <a:pt x="509" y="37"/>
                  <a:pt x="506" y="37"/>
                </a:cubicBezTo>
                <a:cubicBezTo>
                  <a:pt x="504" y="37"/>
                  <a:pt x="496" y="31"/>
                  <a:pt x="487" y="31"/>
                </a:cubicBezTo>
                <a:cubicBezTo>
                  <a:pt x="466" y="31"/>
                  <a:pt x="451" y="50"/>
                  <a:pt x="451" y="74"/>
                </a:cubicBezTo>
                <a:cubicBezTo>
                  <a:pt x="451" y="96"/>
                  <a:pt x="464" y="115"/>
                  <a:pt x="487" y="115"/>
                </a:cubicBezTo>
                <a:cubicBezTo>
                  <a:pt x="500" y="115"/>
                  <a:pt x="508" y="108"/>
                  <a:pt x="515" y="98"/>
                </a:cubicBezTo>
                <a:lnTo>
                  <a:pt x="512" y="95"/>
                </a:lnTo>
                <a:close/>
                <a:moveTo>
                  <a:pt x="522" y="41"/>
                </a:moveTo>
                <a:cubicBezTo>
                  <a:pt x="522" y="36"/>
                  <a:pt x="525" y="31"/>
                  <a:pt x="529" y="31"/>
                </a:cubicBezTo>
                <a:cubicBezTo>
                  <a:pt x="534" y="31"/>
                  <a:pt x="537" y="36"/>
                  <a:pt x="537" y="41"/>
                </a:cubicBezTo>
                <a:cubicBezTo>
                  <a:pt x="537" y="46"/>
                  <a:pt x="534" y="50"/>
                  <a:pt x="529" y="50"/>
                </a:cubicBezTo>
                <a:cubicBezTo>
                  <a:pt x="525" y="50"/>
                  <a:pt x="522" y="46"/>
                  <a:pt x="522" y="41"/>
                </a:cubicBezTo>
                <a:moveTo>
                  <a:pt x="541" y="113"/>
                </a:moveTo>
                <a:cubicBezTo>
                  <a:pt x="517" y="113"/>
                  <a:pt x="517" y="113"/>
                  <a:pt x="517" y="113"/>
                </a:cubicBezTo>
                <a:cubicBezTo>
                  <a:pt x="517" y="110"/>
                  <a:pt x="517" y="110"/>
                  <a:pt x="517" y="110"/>
                </a:cubicBezTo>
                <a:cubicBezTo>
                  <a:pt x="521" y="109"/>
                  <a:pt x="522" y="109"/>
                  <a:pt x="522" y="103"/>
                </a:cubicBezTo>
                <a:cubicBezTo>
                  <a:pt x="522" y="68"/>
                  <a:pt x="522" y="68"/>
                  <a:pt x="522" y="68"/>
                </a:cubicBezTo>
                <a:cubicBezTo>
                  <a:pt x="522" y="63"/>
                  <a:pt x="521" y="62"/>
                  <a:pt x="517" y="61"/>
                </a:cubicBezTo>
                <a:cubicBezTo>
                  <a:pt x="517" y="59"/>
                  <a:pt x="517" y="59"/>
                  <a:pt x="517" y="59"/>
                </a:cubicBezTo>
                <a:cubicBezTo>
                  <a:pt x="536" y="59"/>
                  <a:pt x="536" y="59"/>
                  <a:pt x="536" y="59"/>
                </a:cubicBezTo>
                <a:cubicBezTo>
                  <a:pt x="536" y="103"/>
                  <a:pt x="536" y="103"/>
                  <a:pt x="536" y="103"/>
                </a:cubicBezTo>
                <a:cubicBezTo>
                  <a:pt x="536" y="107"/>
                  <a:pt x="537" y="110"/>
                  <a:pt x="541" y="110"/>
                </a:cubicBezTo>
                <a:lnTo>
                  <a:pt x="541" y="113"/>
                </a:lnTo>
                <a:close/>
                <a:moveTo>
                  <a:pt x="571" y="59"/>
                </a:moveTo>
                <a:cubicBezTo>
                  <a:pt x="561" y="59"/>
                  <a:pt x="561" y="59"/>
                  <a:pt x="561" y="59"/>
                </a:cubicBezTo>
                <a:cubicBezTo>
                  <a:pt x="561" y="39"/>
                  <a:pt x="561" y="39"/>
                  <a:pt x="561" y="39"/>
                </a:cubicBezTo>
                <a:cubicBezTo>
                  <a:pt x="559" y="39"/>
                  <a:pt x="559" y="39"/>
                  <a:pt x="559" y="39"/>
                </a:cubicBezTo>
                <a:cubicBezTo>
                  <a:pt x="552" y="50"/>
                  <a:pt x="547" y="55"/>
                  <a:pt x="542" y="61"/>
                </a:cubicBezTo>
                <a:cubicBezTo>
                  <a:pt x="542" y="64"/>
                  <a:pt x="542" y="64"/>
                  <a:pt x="542" y="64"/>
                </a:cubicBezTo>
                <a:cubicBezTo>
                  <a:pt x="547" y="64"/>
                  <a:pt x="547" y="64"/>
                  <a:pt x="547" y="64"/>
                </a:cubicBezTo>
                <a:cubicBezTo>
                  <a:pt x="547" y="102"/>
                  <a:pt x="547" y="102"/>
                  <a:pt x="547" y="102"/>
                </a:cubicBezTo>
                <a:cubicBezTo>
                  <a:pt x="547" y="104"/>
                  <a:pt x="548" y="114"/>
                  <a:pt x="559" y="114"/>
                </a:cubicBezTo>
                <a:cubicBezTo>
                  <a:pt x="568" y="114"/>
                  <a:pt x="571" y="106"/>
                  <a:pt x="573" y="101"/>
                </a:cubicBezTo>
                <a:cubicBezTo>
                  <a:pt x="571" y="100"/>
                  <a:pt x="571" y="100"/>
                  <a:pt x="571" y="100"/>
                </a:cubicBezTo>
                <a:cubicBezTo>
                  <a:pt x="570" y="102"/>
                  <a:pt x="568" y="106"/>
                  <a:pt x="565" y="106"/>
                </a:cubicBezTo>
                <a:cubicBezTo>
                  <a:pt x="561" y="106"/>
                  <a:pt x="561" y="101"/>
                  <a:pt x="561" y="99"/>
                </a:cubicBezTo>
                <a:cubicBezTo>
                  <a:pt x="561" y="64"/>
                  <a:pt x="561" y="64"/>
                  <a:pt x="561" y="64"/>
                </a:cubicBezTo>
                <a:cubicBezTo>
                  <a:pt x="571" y="64"/>
                  <a:pt x="571" y="64"/>
                  <a:pt x="571" y="64"/>
                </a:cubicBezTo>
                <a:lnTo>
                  <a:pt x="571" y="59"/>
                </a:lnTo>
                <a:close/>
                <a:moveTo>
                  <a:pt x="618" y="59"/>
                </a:moveTo>
                <a:cubicBezTo>
                  <a:pt x="603" y="59"/>
                  <a:pt x="603" y="59"/>
                  <a:pt x="603" y="59"/>
                </a:cubicBezTo>
                <a:cubicBezTo>
                  <a:pt x="603" y="61"/>
                  <a:pt x="603" y="61"/>
                  <a:pt x="603" y="61"/>
                </a:cubicBezTo>
                <a:cubicBezTo>
                  <a:pt x="606" y="61"/>
                  <a:pt x="609" y="61"/>
                  <a:pt x="609" y="65"/>
                </a:cubicBezTo>
                <a:cubicBezTo>
                  <a:pt x="609" y="67"/>
                  <a:pt x="608" y="69"/>
                  <a:pt x="608" y="71"/>
                </a:cubicBezTo>
                <a:cubicBezTo>
                  <a:pt x="601" y="93"/>
                  <a:pt x="601" y="93"/>
                  <a:pt x="601" y="93"/>
                </a:cubicBezTo>
                <a:cubicBezTo>
                  <a:pt x="594" y="71"/>
                  <a:pt x="594" y="71"/>
                  <a:pt x="594" y="71"/>
                </a:cubicBezTo>
                <a:cubicBezTo>
                  <a:pt x="593" y="69"/>
                  <a:pt x="592" y="66"/>
                  <a:pt x="592" y="65"/>
                </a:cubicBezTo>
                <a:cubicBezTo>
                  <a:pt x="592" y="62"/>
                  <a:pt x="594" y="62"/>
                  <a:pt x="597" y="61"/>
                </a:cubicBezTo>
                <a:cubicBezTo>
                  <a:pt x="597" y="59"/>
                  <a:pt x="597" y="59"/>
                  <a:pt x="597" y="59"/>
                </a:cubicBezTo>
                <a:cubicBezTo>
                  <a:pt x="572" y="59"/>
                  <a:pt x="572" y="59"/>
                  <a:pt x="572" y="59"/>
                </a:cubicBezTo>
                <a:cubicBezTo>
                  <a:pt x="572" y="61"/>
                  <a:pt x="572" y="61"/>
                  <a:pt x="572" y="61"/>
                </a:cubicBezTo>
                <a:cubicBezTo>
                  <a:pt x="574" y="62"/>
                  <a:pt x="575" y="62"/>
                  <a:pt x="576" y="65"/>
                </a:cubicBezTo>
                <a:cubicBezTo>
                  <a:pt x="577" y="66"/>
                  <a:pt x="580" y="73"/>
                  <a:pt x="582" y="80"/>
                </a:cubicBezTo>
                <a:cubicBezTo>
                  <a:pt x="594" y="115"/>
                  <a:pt x="594" y="115"/>
                  <a:pt x="594" y="115"/>
                </a:cubicBezTo>
                <a:cubicBezTo>
                  <a:pt x="592" y="121"/>
                  <a:pt x="592" y="121"/>
                  <a:pt x="592" y="121"/>
                </a:cubicBezTo>
                <a:cubicBezTo>
                  <a:pt x="591" y="123"/>
                  <a:pt x="589" y="130"/>
                  <a:pt x="585" y="130"/>
                </a:cubicBezTo>
                <a:cubicBezTo>
                  <a:pt x="584" y="130"/>
                  <a:pt x="584" y="129"/>
                  <a:pt x="584" y="128"/>
                </a:cubicBezTo>
                <a:cubicBezTo>
                  <a:pt x="584" y="128"/>
                  <a:pt x="584" y="127"/>
                  <a:pt x="584" y="126"/>
                </a:cubicBezTo>
                <a:cubicBezTo>
                  <a:pt x="584" y="124"/>
                  <a:pt x="583" y="120"/>
                  <a:pt x="578" y="120"/>
                </a:cubicBezTo>
                <a:cubicBezTo>
                  <a:pt x="572" y="120"/>
                  <a:pt x="572" y="126"/>
                  <a:pt x="572" y="128"/>
                </a:cubicBezTo>
                <a:cubicBezTo>
                  <a:pt x="572" y="132"/>
                  <a:pt x="574" y="137"/>
                  <a:pt x="581" y="137"/>
                </a:cubicBezTo>
                <a:cubicBezTo>
                  <a:pt x="590" y="137"/>
                  <a:pt x="593" y="130"/>
                  <a:pt x="598" y="115"/>
                </a:cubicBezTo>
                <a:cubicBezTo>
                  <a:pt x="612" y="68"/>
                  <a:pt x="612" y="68"/>
                  <a:pt x="612" y="68"/>
                </a:cubicBezTo>
                <a:cubicBezTo>
                  <a:pt x="614" y="62"/>
                  <a:pt x="616" y="62"/>
                  <a:pt x="618" y="61"/>
                </a:cubicBezTo>
                <a:lnTo>
                  <a:pt x="618" y="59"/>
                </a:lnTo>
                <a:close/>
                <a:moveTo>
                  <a:pt x="695" y="86"/>
                </a:moveTo>
                <a:cubicBezTo>
                  <a:pt x="692" y="86"/>
                  <a:pt x="692" y="86"/>
                  <a:pt x="692" y="86"/>
                </a:cubicBezTo>
                <a:cubicBezTo>
                  <a:pt x="687" y="100"/>
                  <a:pt x="682" y="109"/>
                  <a:pt x="666" y="109"/>
                </a:cubicBezTo>
                <a:cubicBezTo>
                  <a:pt x="660" y="109"/>
                  <a:pt x="658" y="108"/>
                  <a:pt x="658" y="103"/>
                </a:cubicBezTo>
                <a:cubicBezTo>
                  <a:pt x="658" y="47"/>
                  <a:pt x="658" y="47"/>
                  <a:pt x="658" y="47"/>
                </a:cubicBezTo>
                <a:cubicBezTo>
                  <a:pt x="658" y="37"/>
                  <a:pt x="661" y="36"/>
                  <a:pt x="668" y="36"/>
                </a:cubicBezTo>
                <a:cubicBezTo>
                  <a:pt x="668" y="33"/>
                  <a:pt x="668" y="33"/>
                  <a:pt x="668" y="33"/>
                </a:cubicBezTo>
                <a:cubicBezTo>
                  <a:pt x="633" y="33"/>
                  <a:pt x="633" y="33"/>
                  <a:pt x="633" y="33"/>
                </a:cubicBezTo>
                <a:cubicBezTo>
                  <a:pt x="633" y="36"/>
                  <a:pt x="633" y="36"/>
                  <a:pt x="633" y="36"/>
                </a:cubicBezTo>
                <a:cubicBezTo>
                  <a:pt x="637" y="36"/>
                  <a:pt x="641" y="37"/>
                  <a:pt x="641" y="44"/>
                </a:cubicBezTo>
                <a:cubicBezTo>
                  <a:pt x="641" y="102"/>
                  <a:pt x="641" y="102"/>
                  <a:pt x="641" y="102"/>
                </a:cubicBezTo>
                <a:cubicBezTo>
                  <a:pt x="641" y="109"/>
                  <a:pt x="638" y="109"/>
                  <a:pt x="633" y="110"/>
                </a:cubicBezTo>
                <a:cubicBezTo>
                  <a:pt x="633" y="113"/>
                  <a:pt x="633" y="113"/>
                  <a:pt x="633" y="113"/>
                </a:cubicBezTo>
                <a:cubicBezTo>
                  <a:pt x="691" y="113"/>
                  <a:pt x="691" y="113"/>
                  <a:pt x="691" y="113"/>
                </a:cubicBezTo>
                <a:lnTo>
                  <a:pt x="695" y="86"/>
                </a:lnTo>
                <a:close/>
                <a:moveTo>
                  <a:pt x="700" y="41"/>
                </a:moveTo>
                <a:cubicBezTo>
                  <a:pt x="700" y="36"/>
                  <a:pt x="704" y="31"/>
                  <a:pt x="708" y="31"/>
                </a:cubicBezTo>
                <a:cubicBezTo>
                  <a:pt x="713" y="31"/>
                  <a:pt x="716" y="36"/>
                  <a:pt x="716" y="41"/>
                </a:cubicBezTo>
                <a:cubicBezTo>
                  <a:pt x="716" y="46"/>
                  <a:pt x="713" y="50"/>
                  <a:pt x="708" y="50"/>
                </a:cubicBezTo>
                <a:cubicBezTo>
                  <a:pt x="704" y="50"/>
                  <a:pt x="700" y="46"/>
                  <a:pt x="700" y="41"/>
                </a:cubicBezTo>
                <a:moveTo>
                  <a:pt x="720" y="113"/>
                </a:moveTo>
                <a:cubicBezTo>
                  <a:pt x="696" y="113"/>
                  <a:pt x="696" y="113"/>
                  <a:pt x="696" y="113"/>
                </a:cubicBezTo>
                <a:cubicBezTo>
                  <a:pt x="696" y="110"/>
                  <a:pt x="696" y="110"/>
                  <a:pt x="696" y="110"/>
                </a:cubicBezTo>
                <a:cubicBezTo>
                  <a:pt x="700" y="109"/>
                  <a:pt x="701" y="109"/>
                  <a:pt x="701" y="103"/>
                </a:cubicBezTo>
                <a:cubicBezTo>
                  <a:pt x="701" y="68"/>
                  <a:pt x="701" y="68"/>
                  <a:pt x="701" y="68"/>
                </a:cubicBezTo>
                <a:cubicBezTo>
                  <a:pt x="701" y="63"/>
                  <a:pt x="700" y="62"/>
                  <a:pt x="696" y="61"/>
                </a:cubicBezTo>
                <a:cubicBezTo>
                  <a:pt x="696" y="59"/>
                  <a:pt x="696" y="59"/>
                  <a:pt x="696" y="59"/>
                </a:cubicBezTo>
                <a:cubicBezTo>
                  <a:pt x="715" y="59"/>
                  <a:pt x="715" y="59"/>
                  <a:pt x="715" y="59"/>
                </a:cubicBezTo>
                <a:cubicBezTo>
                  <a:pt x="715" y="103"/>
                  <a:pt x="715" y="103"/>
                  <a:pt x="715" y="103"/>
                </a:cubicBezTo>
                <a:cubicBezTo>
                  <a:pt x="715" y="107"/>
                  <a:pt x="716" y="110"/>
                  <a:pt x="720" y="110"/>
                </a:cubicBezTo>
                <a:lnTo>
                  <a:pt x="720" y="113"/>
                </a:lnTo>
                <a:close/>
                <a:moveTo>
                  <a:pt x="736" y="76"/>
                </a:moveTo>
                <a:cubicBezTo>
                  <a:pt x="736" y="84"/>
                  <a:pt x="737" y="91"/>
                  <a:pt x="743" y="91"/>
                </a:cubicBezTo>
                <a:cubicBezTo>
                  <a:pt x="749" y="91"/>
                  <a:pt x="750" y="83"/>
                  <a:pt x="750" y="76"/>
                </a:cubicBezTo>
                <a:cubicBezTo>
                  <a:pt x="750" y="71"/>
                  <a:pt x="750" y="61"/>
                  <a:pt x="743" y="61"/>
                </a:cubicBezTo>
                <a:cubicBezTo>
                  <a:pt x="737" y="61"/>
                  <a:pt x="736" y="69"/>
                  <a:pt x="736" y="76"/>
                </a:cubicBezTo>
                <a:moveTo>
                  <a:pt x="734" y="119"/>
                </a:moveTo>
                <a:cubicBezTo>
                  <a:pt x="732" y="122"/>
                  <a:pt x="731" y="123"/>
                  <a:pt x="731" y="126"/>
                </a:cubicBezTo>
                <a:cubicBezTo>
                  <a:pt x="731" y="133"/>
                  <a:pt x="741" y="134"/>
                  <a:pt x="743" y="134"/>
                </a:cubicBezTo>
                <a:cubicBezTo>
                  <a:pt x="747" y="134"/>
                  <a:pt x="760" y="134"/>
                  <a:pt x="760" y="125"/>
                </a:cubicBezTo>
                <a:cubicBezTo>
                  <a:pt x="760" y="121"/>
                  <a:pt x="757" y="119"/>
                  <a:pt x="751" y="119"/>
                </a:cubicBezTo>
                <a:lnTo>
                  <a:pt x="734" y="119"/>
                </a:lnTo>
                <a:close/>
                <a:moveTo>
                  <a:pt x="759" y="66"/>
                </a:moveTo>
                <a:cubicBezTo>
                  <a:pt x="760" y="67"/>
                  <a:pt x="763" y="71"/>
                  <a:pt x="763" y="78"/>
                </a:cubicBezTo>
                <a:cubicBezTo>
                  <a:pt x="763" y="85"/>
                  <a:pt x="760" y="91"/>
                  <a:pt x="753" y="94"/>
                </a:cubicBezTo>
                <a:cubicBezTo>
                  <a:pt x="750" y="95"/>
                  <a:pt x="750" y="95"/>
                  <a:pt x="740" y="95"/>
                </a:cubicBezTo>
                <a:cubicBezTo>
                  <a:pt x="738" y="95"/>
                  <a:pt x="734" y="97"/>
                  <a:pt x="734" y="101"/>
                </a:cubicBezTo>
                <a:cubicBezTo>
                  <a:pt x="734" y="105"/>
                  <a:pt x="737" y="105"/>
                  <a:pt x="744" y="105"/>
                </a:cubicBezTo>
                <a:cubicBezTo>
                  <a:pt x="751" y="105"/>
                  <a:pt x="751" y="105"/>
                  <a:pt x="751" y="105"/>
                </a:cubicBezTo>
                <a:cubicBezTo>
                  <a:pt x="756" y="105"/>
                  <a:pt x="767" y="106"/>
                  <a:pt x="767" y="119"/>
                </a:cubicBezTo>
                <a:cubicBezTo>
                  <a:pt x="767" y="134"/>
                  <a:pt x="754" y="137"/>
                  <a:pt x="742" y="137"/>
                </a:cubicBezTo>
                <a:cubicBezTo>
                  <a:pt x="729" y="137"/>
                  <a:pt x="722" y="133"/>
                  <a:pt x="722" y="127"/>
                </a:cubicBezTo>
                <a:cubicBezTo>
                  <a:pt x="722" y="122"/>
                  <a:pt x="725" y="118"/>
                  <a:pt x="731" y="118"/>
                </a:cubicBezTo>
                <a:cubicBezTo>
                  <a:pt x="731" y="117"/>
                  <a:pt x="731" y="117"/>
                  <a:pt x="731" y="117"/>
                </a:cubicBezTo>
                <a:cubicBezTo>
                  <a:pt x="726" y="116"/>
                  <a:pt x="723" y="114"/>
                  <a:pt x="723" y="108"/>
                </a:cubicBezTo>
                <a:cubicBezTo>
                  <a:pt x="723" y="100"/>
                  <a:pt x="731" y="96"/>
                  <a:pt x="735" y="94"/>
                </a:cubicBezTo>
                <a:cubicBezTo>
                  <a:pt x="735" y="94"/>
                  <a:pt x="735" y="94"/>
                  <a:pt x="735" y="94"/>
                </a:cubicBezTo>
                <a:cubicBezTo>
                  <a:pt x="728" y="91"/>
                  <a:pt x="723" y="84"/>
                  <a:pt x="723" y="76"/>
                </a:cubicBezTo>
                <a:cubicBezTo>
                  <a:pt x="723" y="66"/>
                  <a:pt x="730" y="57"/>
                  <a:pt x="743" y="57"/>
                </a:cubicBezTo>
                <a:cubicBezTo>
                  <a:pt x="747" y="57"/>
                  <a:pt x="750" y="58"/>
                  <a:pt x="754" y="60"/>
                </a:cubicBezTo>
                <a:cubicBezTo>
                  <a:pt x="767" y="60"/>
                  <a:pt x="767" y="60"/>
                  <a:pt x="767" y="60"/>
                </a:cubicBezTo>
                <a:cubicBezTo>
                  <a:pt x="767" y="66"/>
                  <a:pt x="767" y="66"/>
                  <a:pt x="767" y="66"/>
                </a:cubicBezTo>
                <a:lnTo>
                  <a:pt x="759" y="66"/>
                </a:lnTo>
                <a:close/>
                <a:moveTo>
                  <a:pt x="819" y="110"/>
                </a:moveTo>
                <a:cubicBezTo>
                  <a:pt x="815" y="110"/>
                  <a:pt x="815" y="105"/>
                  <a:pt x="815" y="103"/>
                </a:cubicBezTo>
                <a:cubicBezTo>
                  <a:pt x="815" y="74"/>
                  <a:pt x="815" y="74"/>
                  <a:pt x="815" y="74"/>
                </a:cubicBezTo>
                <a:cubicBezTo>
                  <a:pt x="815" y="61"/>
                  <a:pt x="807" y="57"/>
                  <a:pt x="801" y="57"/>
                </a:cubicBezTo>
                <a:cubicBezTo>
                  <a:pt x="796" y="57"/>
                  <a:pt x="792" y="60"/>
                  <a:pt x="787" y="66"/>
                </a:cubicBezTo>
                <a:cubicBezTo>
                  <a:pt x="787" y="33"/>
                  <a:pt x="787" y="33"/>
                  <a:pt x="787" y="33"/>
                </a:cubicBezTo>
                <a:cubicBezTo>
                  <a:pt x="767" y="33"/>
                  <a:pt x="767" y="33"/>
                  <a:pt x="767" y="33"/>
                </a:cubicBezTo>
                <a:cubicBezTo>
                  <a:pt x="767" y="36"/>
                  <a:pt x="767" y="36"/>
                  <a:pt x="767" y="36"/>
                </a:cubicBezTo>
                <a:cubicBezTo>
                  <a:pt x="771" y="37"/>
                  <a:pt x="773" y="37"/>
                  <a:pt x="773" y="43"/>
                </a:cubicBezTo>
                <a:cubicBezTo>
                  <a:pt x="773" y="103"/>
                  <a:pt x="773" y="103"/>
                  <a:pt x="773" y="103"/>
                </a:cubicBezTo>
                <a:cubicBezTo>
                  <a:pt x="773" y="109"/>
                  <a:pt x="771" y="109"/>
                  <a:pt x="767" y="110"/>
                </a:cubicBezTo>
                <a:cubicBezTo>
                  <a:pt x="767" y="113"/>
                  <a:pt x="767" y="113"/>
                  <a:pt x="767" y="113"/>
                </a:cubicBezTo>
                <a:cubicBezTo>
                  <a:pt x="792" y="113"/>
                  <a:pt x="792" y="113"/>
                  <a:pt x="792" y="113"/>
                </a:cubicBezTo>
                <a:cubicBezTo>
                  <a:pt x="792" y="110"/>
                  <a:pt x="792" y="110"/>
                  <a:pt x="792" y="110"/>
                </a:cubicBezTo>
                <a:cubicBezTo>
                  <a:pt x="787" y="110"/>
                  <a:pt x="787" y="106"/>
                  <a:pt x="787" y="103"/>
                </a:cubicBezTo>
                <a:cubicBezTo>
                  <a:pt x="787" y="72"/>
                  <a:pt x="787" y="72"/>
                  <a:pt x="787" y="72"/>
                </a:cubicBezTo>
                <a:cubicBezTo>
                  <a:pt x="787" y="71"/>
                  <a:pt x="791" y="65"/>
                  <a:pt x="795" y="65"/>
                </a:cubicBezTo>
                <a:cubicBezTo>
                  <a:pt x="800" y="65"/>
                  <a:pt x="801" y="72"/>
                  <a:pt x="801" y="75"/>
                </a:cubicBezTo>
                <a:cubicBezTo>
                  <a:pt x="801" y="103"/>
                  <a:pt x="801" y="103"/>
                  <a:pt x="801" y="103"/>
                </a:cubicBezTo>
                <a:cubicBezTo>
                  <a:pt x="801" y="108"/>
                  <a:pt x="799" y="110"/>
                  <a:pt x="796" y="110"/>
                </a:cubicBezTo>
                <a:cubicBezTo>
                  <a:pt x="796" y="113"/>
                  <a:pt x="796" y="113"/>
                  <a:pt x="796" y="113"/>
                </a:cubicBezTo>
                <a:cubicBezTo>
                  <a:pt x="819" y="113"/>
                  <a:pt x="819" y="113"/>
                  <a:pt x="819" y="113"/>
                </a:cubicBezTo>
                <a:lnTo>
                  <a:pt x="819" y="110"/>
                </a:lnTo>
                <a:close/>
                <a:moveTo>
                  <a:pt x="849" y="59"/>
                </a:moveTo>
                <a:cubicBezTo>
                  <a:pt x="840" y="59"/>
                  <a:pt x="840" y="59"/>
                  <a:pt x="840" y="59"/>
                </a:cubicBezTo>
                <a:cubicBezTo>
                  <a:pt x="840" y="39"/>
                  <a:pt x="840" y="39"/>
                  <a:pt x="840" y="39"/>
                </a:cubicBezTo>
                <a:cubicBezTo>
                  <a:pt x="837" y="39"/>
                  <a:pt x="837" y="39"/>
                  <a:pt x="837" y="39"/>
                </a:cubicBezTo>
                <a:cubicBezTo>
                  <a:pt x="830" y="50"/>
                  <a:pt x="826" y="55"/>
                  <a:pt x="820" y="61"/>
                </a:cubicBezTo>
                <a:cubicBezTo>
                  <a:pt x="820" y="64"/>
                  <a:pt x="820" y="64"/>
                  <a:pt x="820" y="64"/>
                </a:cubicBezTo>
                <a:cubicBezTo>
                  <a:pt x="826" y="64"/>
                  <a:pt x="826" y="64"/>
                  <a:pt x="826" y="64"/>
                </a:cubicBezTo>
                <a:cubicBezTo>
                  <a:pt x="826" y="102"/>
                  <a:pt x="826" y="102"/>
                  <a:pt x="826" y="102"/>
                </a:cubicBezTo>
                <a:cubicBezTo>
                  <a:pt x="826" y="104"/>
                  <a:pt x="826" y="114"/>
                  <a:pt x="837" y="114"/>
                </a:cubicBezTo>
                <a:cubicBezTo>
                  <a:pt x="846" y="114"/>
                  <a:pt x="850" y="106"/>
                  <a:pt x="852" y="101"/>
                </a:cubicBezTo>
                <a:cubicBezTo>
                  <a:pt x="849" y="100"/>
                  <a:pt x="849" y="100"/>
                  <a:pt x="849" y="100"/>
                </a:cubicBezTo>
                <a:cubicBezTo>
                  <a:pt x="848" y="102"/>
                  <a:pt x="846" y="106"/>
                  <a:pt x="843" y="106"/>
                </a:cubicBezTo>
                <a:cubicBezTo>
                  <a:pt x="839" y="106"/>
                  <a:pt x="840" y="101"/>
                  <a:pt x="840" y="99"/>
                </a:cubicBezTo>
                <a:cubicBezTo>
                  <a:pt x="840" y="64"/>
                  <a:pt x="840" y="64"/>
                  <a:pt x="840" y="64"/>
                </a:cubicBezTo>
                <a:cubicBezTo>
                  <a:pt x="849" y="64"/>
                  <a:pt x="849" y="64"/>
                  <a:pt x="849" y="64"/>
                </a:cubicBezTo>
                <a:lnTo>
                  <a:pt x="849" y="5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lvl="0"/>
            <a:endParaRPr lang="en-US"/>
          </a:p>
        </p:txBody>
      </p:sp>
      <p:sp>
        <p:nvSpPr>
          <p:cNvPr id="17" name="TextBox 8"/>
          <p:cNvSpPr txBox="1"/>
          <p:nvPr/>
        </p:nvSpPr>
        <p:spPr>
          <a:xfrm>
            <a:off x="8582156" y="6498937"/>
            <a:ext cx="458126" cy="153888"/>
          </a:xfrm>
          <a:prstGeom prst="rect">
            <a:avLst/>
          </a:prstGeom>
          <a:noFill/>
        </p:spPr>
        <p:txBody>
          <a:bodyPr wrap="square" lIns="0" tIns="0" rIns="0" bIns="0"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000" cap="all" baseline="0" dirty="0">
                <a:solidFill>
                  <a:schemeClr val="bg1"/>
                </a:solidFill>
              </a:rPr>
              <a:t>|  </a:t>
            </a:r>
            <a:fld id="{903C4FE9-EF79-4163-94C6-3418A1C4EFAB}" type="slidenum">
              <a:rPr lang="en-US" sz="1000" cap="all" baseline="0" smtClean="0">
                <a:solidFill>
                  <a:schemeClr val="bg1"/>
                </a:solidFill>
              </a:rPr>
              <a:pPr algn="l"/>
              <a:t>‹#›</a:t>
            </a:fld>
            <a:endParaRPr lang="en-US" sz="1000" cap="all" baseline="0" dirty="0">
              <a:solidFill>
                <a:schemeClr val="bg1"/>
              </a:solidFill>
            </a:endParaRPr>
          </a:p>
        </p:txBody>
      </p:sp>
      <p:pic>
        <p:nvPicPr>
          <p:cNvPr id="18" name="Picture 17"/>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6619631" y="6537304"/>
            <a:ext cx="1889764" cy="91440"/>
          </a:xfrm>
          <a:prstGeom prst="rect">
            <a:avLst/>
          </a:prstGeom>
        </p:spPr>
      </p:pic>
      <p:pic>
        <p:nvPicPr>
          <p:cNvPr id="19" name="Picture 2"/>
          <p:cNvPicPr>
            <a:picLocks noChangeAspect="1" noChangeArrowheads="1"/>
          </p:cNvPicPr>
          <p:nvPr/>
        </p:nvPicPr>
        <p:blipFill>
          <a:blip r:embed="rId4" cstate="screen">
            <a:extLst>
              <a:ext uri="{28A0092B-C50C-407E-A947-70E740481C1C}">
                <a14:useLocalDpi xmlns:a14="http://schemas.microsoft.com/office/drawing/2010/main"/>
              </a:ext>
            </a:extLst>
          </a:blip>
          <a:stretch>
            <a:fillRect/>
          </a:stretch>
        </p:blipFill>
        <p:spPr bwMode="auto">
          <a:xfrm>
            <a:off x="548481" y="1220511"/>
            <a:ext cx="8047037" cy="83822"/>
          </a:xfrm>
          <a:prstGeom prst="rect">
            <a:avLst/>
          </a:prstGeom>
          <a:noFill/>
          <a:extLst>
            <a:ext uri="{909E8E84-426E-40DD-AFC4-6F175D3DCCD1}">
              <a14:hiddenFill xmlns:a14="http://schemas.microsoft.com/office/drawing/2010/main">
                <a:solidFill>
                  <a:srgbClr val="FFFFFF"/>
                </a:solidFill>
              </a14:hiddenFill>
            </a:ext>
          </a:extLst>
        </p:spPr>
      </p:pic>
      <p:sp>
        <p:nvSpPr>
          <p:cNvPr id="20" name="Rectangle 19"/>
          <p:cNvSpPr/>
          <p:nvPr/>
        </p:nvSpPr>
        <p:spPr>
          <a:xfrm>
            <a:off x="0" y="6254151"/>
            <a:ext cx="9144000" cy="603849"/>
          </a:xfrm>
          <a:prstGeom prst="rect">
            <a:avLst/>
          </a:prstGeom>
          <a:blipFill dpi="0" rotWithShape="1">
            <a:blip r:embed="rId2" cstate="screen">
              <a:extLst>
                <a:ext uri="{28A0092B-C50C-407E-A947-70E740481C1C}">
                  <a14:useLocalDpi xmlns:a14="http://schemas.microsoft.com/office/drawing/2010/main"/>
                </a:ext>
              </a:extLst>
            </a:blip>
            <a:srcRect/>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2" name="TextBox 21"/>
          <p:cNvSpPr txBox="1"/>
          <p:nvPr/>
        </p:nvSpPr>
        <p:spPr>
          <a:xfrm>
            <a:off x="8582156" y="6498937"/>
            <a:ext cx="458126" cy="153888"/>
          </a:xfrm>
          <a:prstGeom prst="rect">
            <a:avLst/>
          </a:prstGeom>
          <a:noFill/>
        </p:spPr>
        <p:txBody>
          <a:bodyPr wrap="square" lIns="0" tIns="0" rIns="0" bIns="0"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1000" cap="all" dirty="0">
                <a:solidFill>
                  <a:prstClr val="white"/>
                </a:solidFill>
              </a:rPr>
              <a:t>|  </a:t>
            </a:r>
            <a:fld id="{903C4FE9-EF79-4163-94C6-3418A1C4EFAB}" type="slidenum">
              <a:rPr lang="en-US" sz="1000" cap="all" smtClean="0">
                <a:solidFill>
                  <a:prstClr val="white"/>
                </a:solidFill>
              </a:rPr>
              <a:pPr/>
              <a:t>‹#›</a:t>
            </a:fld>
            <a:endParaRPr lang="en-US" sz="1000" cap="all" dirty="0">
              <a:solidFill>
                <a:prstClr val="white"/>
              </a:solidFill>
            </a:endParaRPr>
          </a:p>
        </p:txBody>
      </p:sp>
      <p:pic>
        <p:nvPicPr>
          <p:cNvPr id="23" name="Picture 22"/>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6619631" y="6537304"/>
            <a:ext cx="1889764" cy="91440"/>
          </a:xfrm>
          <a:prstGeom prst="rect">
            <a:avLst/>
          </a:prstGeom>
        </p:spPr>
      </p:pic>
      <p:pic>
        <p:nvPicPr>
          <p:cNvPr id="24" name="Picture 2"/>
          <p:cNvPicPr>
            <a:picLocks noChangeAspect="1" noChangeArrowheads="1"/>
          </p:cNvPicPr>
          <p:nvPr/>
        </p:nvPicPr>
        <p:blipFill>
          <a:blip r:embed="rId4" cstate="screen">
            <a:extLst>
              <a:ext uri="{28A0092B-C50C-407E-A947-70E740481C1C}">
                <a14:useLocalDpi xmlns:a14="http://schemas.microsoft.com/office/drawing/2010/main"/>
              </a:ext>
            </a:extLst>
          </a:blip>
          <a:stretch>
            <a:fillRect/>
          </a:stretch>
        </p:blipFill>
        <p:spPr bwMode="auto">
          <a:xfrm>
            <a:off x="548481" y="1220511"/>
            <a:ext cx="8047037" cy="83822"/>
          </a:xfrm>
          <a:prstGeom prst="rect">
            <a:avLst/>
          </a:prstGeom>
          <a:noFill/>
          <a:extLst>
            <a:ext uri="{909E8E84-426E-40DD-AFC4-6F175D3DCCD1}">
              <a14:hiddenFill xmlns:a14="http://schemas.microsoft.com/office/drawing/2010/main">
                <a:solidFill>
                  <a:srgbClr val="FFFFFF"/>
                </a:solidFill>
              </a14:hiddenFill>
            </a:ext>
          </a:extLst>
        </p:spPr>
      </p:pic>
      <p:pic>
        <p:nvPicPr>
          <p:cNvPr id="25" name="Picture 24"/>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160468" y="6337406"/>
            <a:ext cx="1976511" cy="430440"/>
          </a:xfrm>
          <a:prstGeom prst="rect">
            <a:avLst/>
          </a:prstGeom>
        </p:spPr>
      </p:pic>
      <p:sp>
        <p:nvSpPr>
          <p:cNvPr id="21" name="Rectangle 20"/>
          <p:cNvSpPr/>
          <p:nvPr userDrawn="1"/>
        </p:nvSpPr>
        <p:spPr>
          <a:xfrm>
            <a:off x="0" y="6254151"/>
            <a:ext cx="9144000" cy="603849"/>
          </a:xfrm>
          <a:prstGeom prst="rect">
            <a:avLst/>
          </a:prstGeom>
          <a:blipFill dpi="0" rotWithShape="1">
            <a:blip r:embed="rId2" cstate="screen">
              <a:extLst>
                <a:ext uri="{28A0092B-C50C-407E-A947-70E740481C1C}">
                  <a14:useLocalDpi xmlns:a14="http://schemas.microsoft.com/office/drawing/2010/main"/>
                </a:ext>
              </a:extLst>
            </a:blip>
            <a:srcRect/>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a:p>
        </p:txBody>
      </p:sp>
      <p:sp>
        <p:nvSpPr>
          <p:cNvPr id="26" name="TextBox 8"/>
          <p:cNvSpPr txBox="1"/>
          <p:nvPr userDrawn="1"/>
        </p:nvSpPr>
        <p:spPr>
          <a:xfrm>
            <a:off x="8582156" y="6498937"/>
            <a:ext cx="458126" cy="153888"/>
          </a:xfrm>
          <a:prstGeom prst="rect">
            <a:avLst/>
          </a:prstGeom>
          <a:noFill/>
        </p:spPr>
        <p:txBody>
          <a:bodyPr wrap="square" lIns="0" tIns="0" rIns="0" bIns="0"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000" cap="all" baseline="0" dirty="0">
                <a:solidFill>
                  <a:schemeClr val="bg1"/>
                </a:solidFill>
              </a:rPr>
              <a:t>|  </a:t>
            </a:r>
            <a:fld id="{903C4FE9-EF79-4163-94C6-3418A1C4EFAB}" type="slidenum">
              <a:rPr lang="en-US" sz="1000" cap="all" baseline="0" smtClean="0">
                <a:solidFill>
                  <a:schemeClr val="bg1"/>
                </a:solidFill>
              </a:rPr>
              <a:pPr algn="l"/>
              <a:t>‹#›</a:t>
            </a:fld>
            <a:endParaRPr lang="en-US" sz="1000" cap="all" baseline="0" dirty="0">
              <a:solidFill>
                <a:schemeClr val="bg1"/>
              </a:solidFill>
            </a:endParaRPr>
          </a:p>
        </p:txBody>
      </p:sp>
      <p:pic>
        <p:nvPicPr>
          <p:cNvPr id="27" name="Picture 26"/>
          <p:cNvPicPr>
            <a:picLocks noChangeAspect="1"/>
          </p:cNvPicPr>
          <p:nvPr userDrawn="1"/>
        </p:nvPicPr>
        <p:blipFill>
          <a:blip r:embed="rId3" cstate="screen">
            <a:extLst>
              <a:ext uri="{28A0092B-C50C-407E-A947-70E740481C1C}">
                <a14:useLocalDpi xmlns:a14="http://schemas.microsoft.com/office/drawing/2010/main"/>
              </a:ext>
            </a:extLst>
          </a:blip>
          <a:stretch>
            <a:fillRect/>
          </a:stretch>
        </p:blipFill>
        <p:spPr>
          <a:xfrm>
            <a:off x="6619631" y="6537304"/>
            <a:ext cx="1889764" cy="91440"/>
          </a:xfrm>
          <a:prstGeom prst="rect">
            <a:avLst/>
          </a:prstGeom>
        </p:spPr>
      </p:pic>
      <p:pic>
        <p:nvPicPr>
          <p:cNvPr id="28" name="Picture 2"/>
          <p:cNvPicPr>
            <a:picLocks noChangeAspect="1" noChangeArrowheads="1"/>
          </p:cNvPicPr>
          <p:nvPr userDrawn="1"/>
        </p:nvPicPr>
        <p:blipFill>
          <a:blip r:embed="rId4" cstate="screen">
            <a:extLst>
              <a:ext uri="{28A0092B-C50C-407E-A947-70E740481C1C}">
                <a14:useLocalDpi xmlns:a14="http://schemas.microsoft.com/office/drawing/2010/main"/>
              </a:ext>
            </a:extLst>
          </a:blip>
          <a:stretch>
            <a:fillRect/>
          </a:stretch>
        </p:blipFill>
        <p:spPr bwMode="auto">
          <a:xfrm>
            <a:off x="548481" y="1220511"/>
            <a:ext cx="8047037" cy="83822"/>
          </a:xfrm>
          <a:prstGeom prst="rect">
            <a:avLst/>
          </a:prstGeom>
          <a:noFill/>
          <a:extLst>
            <a:ext uri="{909E8E84-426E-40DD-AFC4-6F175D3DCCD1}">
              <a14:hiddenFill xmlns:a14="http://schemas.microsoft.com/office/drawing/2010/main">
                <a:solidFill>
                  <a:srgbClr val="FFFFFF"/>
                </a:solidFill>
              </a14:hiddenFill>
            </a:ext>
          </a:extLst>
        </p:spPr>
      </p:pic>
      <p:pic>
        <p:nvPicPr>
          <p:cNvPr id="30" name="Picture 29"/>
          <p:cNvPicPr>
            <a:picLocks noChangeAspect="1"/>
          </p:cNvPicPr>
          <p:nvPr userDrawn="1"/>
        </p:nvPicPr>
        <p:blipFill>
          <a:blip r:embed="rId6" cstate="screen">
            <a:extLst>
              <a:ext uri="{28A0092B-C50C-407E-A947-70E740481C1C}">
                <a14:useLocalDpi xmlns:a14="http://schemas.microsoft.com/office/drawing/2010/main"/>
              </a:ext>
            </a:extLst>
          </a:blip>
          <a:stretch>
            <a:fillRect/>
          </a:stretch>
        </p:blipFill>
        <p:spPr>
          <a:xfrm>
            <a:off x="236181" y="6392706"/>
            <a:ext cx="1830918" cy="329244"/>
          </a:xfrm>
          <a:prstGeom prst="rect">
            <a:avLst/>
          </a:prstGeom>
        </p:spPr>
      </p:pic>
    </p:spTree>
    <p:extLst>
      <p:ext uri="{BB962C8B-B14F-4D97-AF65-F5344CB8AC3E}">
        <p14:creationId xmlns:p14="http://schemas.microsoft.com/office/powerpoint/2010/main" val="369035383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p:cSld name="2_Content and Picture">
    <p:bg>
      <p:bgPr>
        <a:solidFill>
          <a:schemeClr val="bg1"/>
        </a:solidFill>
        <a:effectLst/>
      </p:bgPr>
    </p:bg>
    <p:spTree>
      <p:nvGrpSpPr>
        <p:cNvPr id="1" name=""/>
        <p:cNvGrpSpPr/>
        <p:nvPr/>
      </p:nvGrpSpPr>
      <p:grpSpPr>
        <a:xfrm>
          <a:off x="0" y="0"/>
          <a:ext cx="0" cy="0"/>
          <a:chOff x="0" y="0"/>
          <a:chExt cx="0" cy="0"/>
        </a:xfrm>
      </p:grpSpPr>
      <p:sp>
        <p:nvSpPr>
          <p:cNvPr id="7" name="Rectangle 6"/>
          <p:cNvSpPr/>
          <p:nvPr/>
        </p:nvSpPr>
        <p:spPr>
          <a:xfrm>
            <a:off x="0" y="6254151"/>
            <a:ext cx="9144000" cy="603849"/>
          </a:xfrm>
          <a:prstGeom prst="rect">
            <a:avLst/>
          </a:prstGeom>
          <a:blipFill dpi="0" rotWithShape="1">
            <a:blip r:embed="rId2" cstate="screen">
              <a:extLst>
                <a:ext uri="{28A0092B-C50C-407E-A947-70E740481C1C}">
                  <a14:useLocalDpi xmlns:a14="http://schemas.microsoft.com/office/drawing/2010/main"/>
                </a:ext>
              </a:extLst>
            </a:blip>
            <a:srcRect/>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a:p>
        </p:txBody>
      </p:sp>
      <p:sp useBgFill="1">
        <p:nvSpPr>
          <p:cNvPr id="8" name="Logo (original .58x3.5&quot;)"/>
          <p:cNvSpPr>
            <a:spLocks noChangeAspect="1" noEditPoints="1"/>
          </p:cNvSpPr>
          <p:nvPr/>
        </p:nvSpPr>
        <p:spPr bwMode="auto">
          <a:xfrm>
            <a:off x="270186" y="6418915"/>
            <a:ext cx="1668296" cy="274320"/>
          </a:xfrm>
          <a:custGeom>
            <a:avLst/>
            <a:gdLst>
              <a:gd name="T0" fmla="*/ 79 w 852"/>
              <a:gd name="T1" fmla="*/ 32 h 140"/>
              <a:gd name="T2" fmla="*/ 80 w 852"/>
              <a:gd name="T3" fmla="*/ 109 h 140"/>
              <a:gd name="T4" fmla="*/ 108 w 852"/>
              <a:gd name="T5" fmla="*/ 62 h 140"/>
              <a:gd name="T6" fmla="*/ 109 w 852"/>
              <a:gd name="T7" fmla="*/ 77 h 140"/>
              <a:gd name="T8" fmla="*/ 99 w 852"/>
              <a:gd name="T9" fmla="*/ 80 h 140"/>
              <a:gd name="T10" fmla="*/ 139 w 852"/>
              <a:gd name="T11" fmla="*/ 76 h 140"/>
              <a:gd name="T12" fmla="*/ 16 w 852"/>
              <a:gd name="T13" fmla="*/ 115 h 140"/>
              <a:gd name="T14" fmla="*/ 24 w 852"/>
              <a:gd name="T15" fmla="*/ 70 h 140"/>
              <a:gd name="T16" fmla="*/ 0 w 852"/>
              <a:gd name="T17" fmla="*/ 64 h 140"/>
              <a:gd name="T18" fmla="*/ 79 w 852"/>
              <a:gd name="T19" fmla="*/ 58 h 140"/>
              <a:gd name="T20" fmla="*/ 49 w 852"/>
              <a:gd name="T21" fmla="*/ 92 h 140"/>
              <a:gd name="T22" fmla="*/ 70 w 852"/>
              <a:gd name="T23" fmla="*/ 69 h 140"/>
              <a:gd name="T24" fmla="*/ 38 w 852"/>
              <a:gd name="T25" fmla="*/ 71 h 140"/>
              <a:gd name="T26" fmla="*/ 50 w 852"/>
              <a:gd name="T27" fmla="*/ 42 h 140"/>
              <a:gd name="T28" fmla="*/ 200 w 852"/>
              <a:gd name="T29" fmla="*/ 35 h 140"/>
              <a:gd name="T30" fmla="*/ 185 w 852"/>
              <a:gd name="T31" fmla="*/ 111 h 140"/>
              <a:gd name="T32" fmla="*/ 185 w 852"/>
              <a:gd name="T33" fmla="*/ 115 h 140"/>
              <a:gd name="T34" fmla="*/ 204 w 852"/>
              <a:gd name="T35" fmla="*/ 57 h 140"/>
              <a:gd name="T36" fmla="*/ 253 w 852"/>
              <a:gd name="T37" fmla="*/ 84 h 140"/>
              <a:gd name="T38" fmla="*/ 239 w 852"/>
              <a:gd name="T39" fmla="*/ 66 h 140"/>
              <a:gd name="T40" fmla="*/ 274 w 852"/>
              <a:gd name="T41" fmla="*/ 106 h 140"/>
              <a:gd name="T42" fmla="*/ 265 w 852"/>
              <a:gd name="T43" fmla="*/ 115 h 140"/>
              <a:gd name="T44" fmla="*/ 269 w 852"/>
              <a:gd name="T45" fmla="*/ 73 h 140"/>
              <a:gd name="T46" fmla="*/ 297 w 852"/>
              <a:gd name="T47" fmla="*/ 107 h 140"/>
              <a:gd name="T48" fmla="*/ 320 w 852"/>
              <a:gd name="T49" fmla="*/ 39 h 140"/>
              <a:gd name="T50" fmla="*/ 317 w 852"/>
              <a:gd name="T51" fmla="*/ 114 h 140"/>
              <a:gd name="T52" fmla="*/ 329 w 852"/>
              <a:gd name="T53" fmla="*/ 64 h 140"/>
              <a:gd name="T54" fmla="*/ 331 w 852"/>
              <a:gd name="T55" fmla="*/ 61 h 140"/>
              <a:gd name="T56" fmla="*/ 359 w 852"/>
              <a:gd name="T57" fmla="*/ 100 h 140"/>
              <a:gd name="T58" fmla="*/ 384 w 852"/>
              <a:gd name="T59" fmla="*/ 110 h 140"/>
              <a:gd name="T60" fmla="*/ 365 w 852"/>
              <a:gd name="T61" fmla="*/ 103 h 140"/>
              <a:gd name="T62" fmla="*/ 406 w 852"/>
              <a:gd name="T63" fmla="*/ 115 h 140"/>
              <a:gd name="T64" fmla="*/ 424 w 852"/>
              <a:gd name="T65" fmla="*/ 98 h 140"/>
              <a:gd name="T66" fmla="*/ 413 w 852"/>
              <a:gd name="T67" fmla="*/ 80 h 140"/>
              <a:gd name="T68" fmla="*/ 511 w 852"/>
              <a:gd name="T69" fmla="*/ 59 h 140"/>
              <a:gd name="T70" fmla="*/ 451 w 852"/>
              <a:gd name="T71" fmla="*/ 74 h 140"/>
              <a:gd name="T72" fmla="*/ 537 w 852"/>
              <a:gd name="T73" fmla="*/ 41 h 140"/>
              <a:gd name="T74" fmla="*/ 522 w 852"/>
              <a:gd name="T75" fmla="*/ 103 h 140"/>
              <a:gd name="T76" fmla="*/ 541 w 852"/>
              <a:gd name="T77" fmla="*/ 110 h 140"/>
              <a:gd name="T78" fmla="*/ 542 w 852"/>
              <a:gd name="T79" fmla="*/ 61 h 140"/>
              <a:gd name="T80" fmla="*/ 571 w 852"/>
              <a:gd name="T81" fmla="*/ 100 h 140"/>
              <a:gd name="T82" fmla="*/ 618 w 852"/>
              <a:gd name="T83" fmla="*/ 59 h 140"/>
              <a:gd name="T84" fmla="*/ 594 w 852"/>
              <a:gd name="T85" fmla="*/ 71 h 140"/>
              <a:gd name="T86" fmla="*/ 576 w 852"/>
              <a:gd name="T87" fmla="*/ 65 h 140"/>
              <a:gd name="T88" fmla="*/ 584 w 852"/>
              <a:gd name="T89" fmla="*/ 126 h 140"/>
              <a:gd name="T90" fmla="*/ 618 w 852"/>
              <a:gd name="T91" fmla="*/ 61 h 140"/>
              <a:gd name="T92" fmla="*/ 658 w 852"/>
              <a:gd name="T93" fmla="*/ 47 h 140"/>
              <a:gd name="T94" fmla="*/ 641 w 852"/>
              <a:gd name="T95" fmla="*/ 102 h 140"/>
              <a:gd name="T96" fmla="*/ 708 w 852"/>
              <a:gd name="T97" fmla="*/ 31 h 140"/>
              <a:gd name="T98" fmla="*/ 696 w 852"/>
              <a:gd name="T99" fmla="*/ 110 h 140"/>
              <a:gd name="T100" fmla="*/ 715 w 852"/>
              <a:gd name="T101" fmla="*/ 103 h 140"/>
              <a:gd name="T102" fmla="*/ 743 w 852"/>
              <a:gd name="T103" fmla="*/ 61 h 140"/>
              <a:gd name="T104" fmla="*/ 751 w 852"/>
              <a:gd name="T105" fmla="*/ 119 h 140"/>
              <a:gd name="T106" fmla="*/ 734 w 852"/>
              <a:gd name="T107" fmla="*/ 101 h 140"/>
              <a:gd name="T108" fmla="*/ 731 w 852"/>
              <a:gd name="T109" fmla="*/ 118 h 140"/>
              <a:gd name="T110" fmla="*/ 743 w 852"/>
              <a:gd name="T111" fmla="*/ 57 h 140"/>
              <a:gd name="T112" fmla="*/ 815 w 852"/>
              <a:gd name="T113" fmla="*/ 103 h 140"/>
              <a:gd name="T114" fmla="*/ 767 w 852"/>
              <a:gd name="T115" fmla="*/ 36 h 140"/>
              <a:gd name="T116" fmla="*/ 792 w 852"/>
              <a:gd name="T117" fmla="*/ 110 h 140"/>
              <a:gd name="T118" fmla="*/ 796 w 852"/>
              <a:gd name="T119" fmla="*/ 110 h 140"/>
              <a:gd name="T120" fmla="*/ 840 w 852"/>
              <a:gd name="T121" fmla="*/ 39 h 140"/>
              <a:gd name="T122" fmla="*/ 837 w 852"/>
              <a:gd name="T123" fmla="*/ 114 h 140"/>
              <a:gd name="T124" fmla="*/ 849 w 852"/>
              <a:gd name="T125" fmla="*/ 64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52" h="140">
                <a:moveTo>
                  <a:pt x="79" y="53"/>
                </a:moveTo>
                <a:cubicBezTo>
                  <a:pt x="79" y="53"/>
                  <a:pt x="76" y="50"/>
                  <a:pt x="75" y="49"/>
                </a:cubicBezTo>
                <a:cubicBezTo>
                  <a:pt x="73" y="47"/>
                  <a:pt x="70" y="42"/>
                  <a:pt x="69" y="38"/>
                </a:cubicBezTo>
                <a:cubicBezTo>
                  <a:pt x="68" y="35"/>
                  <a:pt x="68" y="30"/>
                  <a:pt x="68" y="30"/>
                </a:cubicBezTo>
                <a:cubicBezTo>
                  <a:pt x="68" y="30"/>
                  <a:pt x="69" y="30"/>
                  <a:pt x="69" y="30"/>
                </a:cubicBezTo>
                <a:cubicBezTo>
                  <a:pt x="73" y="30"/>
                  <a:pt x="76" y="31"/>
                  <a:pt x="79" y="32"/>
                </a:cubicBezTo>
                <a:moveTo>
                  <a:pt x="79" y="109"/>
                </a:moveTo>
                <a:cubicBezTo>
                  <a:pt x="79" y="76"/>
                  <a:pt x="79" y="76"/>
                  <a:pt x="79" y="76"/>
                </a:cubicBezTo>
                <a:cubicBezTo>
                  <a:pt x="75" y="73"/>
                  <a:pt x="75" y="73"/>
                  <a:pt x="75" y="73"/>
                </a:cubicBezTo>
                <a:cubicBezTo>
                  <a:pt x="75" y="110"/>
                  <a:pt x="75" y="110"/>
                  <a:pt x="75" y="110"/>
                </a:cubicBezTo>
                <a:cubicBezTo>
                  <a:pt x="75" y="110"/>
                  <a:pt x="75" y="110"/>
                  <a:pt x="75" y="110"/>
                </a:cubicBezTo>
                <a:cubicBezTo>
                  <a:pt x="77" y="110"/>
                  <a:pt x="77" y="110"/>
                  <a:pt x="80" y="109"/>
                </a:cubicBezTo>
                <a:lnTo>
                  <a:pt x="79" y="109"/>
                </a:lnTo>
                <a:close/>
                <a:moveTo>
                  <a:pt x="79" y="31"/>
                </a:moveTo>
                <a:cubicBezTo>
                  <a:pt x="79" y="31"/>
                  <a:pt x="79" y="53"/>
                  <a:pt x="79" y="53"/>
                </a:cubicBezTo>
                <a:moveTo>
                  <a:pt x="94" y="47"/>
                </a:moveTo>
                <a:cubicBezTo>
                  <a:pt x="98" y="50"/>
                  <a:pt x="105" y="57"/>
                  <a:pt x="108" y="62"/>
                </a:cubicBezTo>
                <a:cubicBezTo>
                  <a:pt x="108" y="62"/>
                  <a:pt x="108" y="62"/>
                  <a:pt x="108" y="62"/>
                </a:cubicBezTo>
                <a:cubicBezTo>
                  <a:pt x="107" y="52"/>
                  <a:pt x="102" y="45"/>
                  <a:pt x="94" y="39"/>
                </a:cubicBezTo>
                <a:moveTo>
                  <a:pt x="94" y="60"/>
                </a:moveTo>
                <a:cubicBezTo>
                  <a:pt x="96" y="63"/>
                  <a:pt x="98" y="67"/>
                  <a:pt x="100" y="70"/>
                </a:cubicBezTo>
                <a:cubicBezTo>
                  <a:pt x="102" y="75"/>
                  <a:pt x="105" y="82"/>
                  <a:pt x="105" y="87"/>
                </a:cubicBezTo>
                <a:cubicBezTo>
                  <a:pt x="105" y="87"/>
                  <a:pt x="108" y="82"/>
                  <a:pt x="109" y="77"/>
                </a:cubicBezTo>
                <a:cubicBezTo>
                  <a:pt x="109" y="77"/>
                  <a:pt x="109" y="77"/>
                  <a:pt x="109" y="77"/>
                </a:cubicBezTo>
                <a:cubicBezTo>
                  <a:pt x="108" y="75"/>
                  <a:pt x="106" y="70"/>
                  <a:pt x="105" y="68"/>
                </a:cubicBezTo>
                <a:cubicBezTo>
                  <a:pt x="105" y="67"/>
                  <a:pt x="104" y="65"/>
                  <a:pt x="103" y="64"/>
                </a:cubicBezTo>
                <a:cubicBezTo>
                  <a:pt x="102" y="62"/>
                  <a:pt x="101" y="60"/>
                  <a:pt x="99" y="57"/>
                </a:cubicBezTo>
                <a:cubicBezTo>
                  <a:pt x="97" y="55"/>
                  <a:pt x="94" y="52"/>
                  <a:pt x="94" y="52"/>
                </a:cubicBezTo>
                <a:moveTo>
                  <a:pt x="101" y="94"/>
                </a:moveTo>
                <a:cubicBezTo>
                  <a:pt x="101" y="92"/>
                  <a:pt x="99" y="82"/>
                  <a:pt x="99" y="80"/>
                </a:cubicBezTo>
                <a:cubicBezTo>
                  <a:pt x="98" y="80"/>
                  <a:pt x="96" y="73"/>
                  <a:pt x="95" y="70"/>
                </a:cubicBezTo>
                <a:cubicBezTo>
                  <a:pt x="95" y="69"/>
                  <a:pt x="94" y="68"/>
                  <a:pt x="94" y="68"/>
                </a:cubicBezTo>
                <a:cubicBezTo>
                  <a:pt x="94" y="101"/>
                  <a:pt x="94" y="101"/>
                  <a:pt x="94" y="101"/>
                </a:cubicBezTo>
                <a:cubicBezTo>
                  <a:pt x="94" y="101"/>
                  <a:pt x="96" y="100"/>
                  <a:pt x="98" y="98"/>
                </a:cubicBezTo>
                <a:moveTo>
                  <a:pt x="139" y="77"/>
                </a:moveTo>
                <a:cubicBezTo>
                  <a:pt x="139" y="77"/>
                  <a:pt x="139" y="76"/>
                  <a:pt x="139" y="76"/>
                </a:cubicBezTo>
                <a:cubicBezTo>
                  <a:pt x="139" y="76"/>
                  <a:pt x="139" y="76"/>
                  <a:pt x="139" y="76"/>
                </a:cubicBezTo>
                <a:cubicBezTo>
                  <a:pt x="104" y="42"/>
                  <a:pt x="104" y="42"/>
                  <a:pt x="104" y="42"/>
                </a:cubicBezTo>
                <a:cubicBezTo>
                  <a:pt x="104" y="42"/>
                  <a:pt x="104" y="42"/>
                  <a:pt x="104" y="42"/>
                </a:cubicBezTo>
                <a:cubicBezTo>
                  <a:pt x="110" y="50"/>
                  <a:pt x="114" y="60"/>
                  <a:pt x="114" y="70"/>
                </a:cubicBezTo>
                <a:cubicBezTo>
                  <a:pt x="114" y="95"/>
                  <a:pt x="95" y="115"/>
                  <a:pt x="71" y="115"/>
                </a:cubicBezTo>
                <a:cubicBezTo>
                  <a:pt x="16" y="115"/>
                  <a:pt x="16" y="115"/>
                  <a:pt x="16" y="115"/>
                </a:cubicBezTo>
                <a:cubicBezTo>
                  <a:pt x="29" y="131"/>
                  <a:pt x="47" y="140"/>
                  <a:pt x="69" y="140"/>
                </a:cubicBezTo>
                <a:cubicBezTo>
                  <a:pt x="106" y="140"/>
                  <a:pt x="135" y="113"/>
                  <a:pt x="139" y="77"/>
                </a:cubicBezTo>
                <a:moveTo>
                  <a:pt x="0" y="64"/>
                </a:moveTo>
                <a:cubicBezTo>
                  <a:pt x="0" y="64"/>
                  <a:pt x="32" y="96"/>
                  <a:pt x="32" y="96"/>
                </a:cubicBezTo>
                <a:cubicBezTo>
                  <a:pt x="32" y="96"/>
                  <a:pt x="32" y="96"/>
                  <a:pt x="32" y="96"/>
                </a:cubicBezTo>
                <a:cubicBezTo>
                  <a:pt x="27" y="89"/>
                  <a:pt x="24" y="79"/>
                  <a:pt x="24" y="70"/>
                </a:cubicBezTo>
                <a:cubicBezTo>
                  <a:pt x="24" y="45"/>
                  <a:pt x="43" y="25"/>
                  <a:pt x="69" y="25"/>
                </a:cubicBezTo>
                <a:cubicBezTo>
                  <a:pt x="69" y="25"/>
                  <a:pt x="69" y="25"/>
                  <a:pt x="69" y="25"/>
                </a:cubicBezTo>
                <a:cubicBezTo>
                  <a:pt x="123" y="25"/>
                  <a:pt x="123" y="25"/>
                  <a:pt x="123" y="25"/>
                </a:cubicBezTo>
                <a:cubicBezTo>
                  <a:pt x="123" y="25"/>
                  <a:pt x="123" y="25"/>
                  <a:pt x="123" y="25"/>
                </a:cubicBezTo>
                <a:cubicBezTo>
                  <a:pt x="110" y="10"/>
                  <a:pt x="91" y="0"/>
                  <a:pt x="69" y="0"/>
                </a:cubicBezTo>
                <a:cubicBezTo>
                  <a:pt x="33" y="0"/>
                  <a:pt x="3" y="29"/>
                  <a:pt x="0" y="64"/>
                </a:cubicBezTo>
                <a:moveTo>
                  <a:pt x="84" y="33"/>
                </a:moveTo>
                <a:cubicBezTo>
                  <a:pt x="84" y="108"/>
                  <a:pt x="84" y="108"/>
                  <a:pt x="84" y="108"/>
                </a:cubicBezTo>
                <a:cubicBezTo>
                  <a:pt x="85" y="107"/>
                  <a:pt x="85" y="107"/>
                  <a:pt x="85" y="107"/>
                </a:cubicBezTo>
                <a:cubicBezTo>
                  <a:pt x="88" y="107"/>
                  <a:pt x="89" y="106"/>
                  <a:pt x="89" y="106"/>
                </a:cubicBezTo>
                <a:cubicBezTo>
                  <a:pt x="89" y="36"/>
                  <a:pt x="89" y="36"/>
                  <a:pt x="89" y="36"/>
                </a:cubicBezTo>
                <a:moveTo>
                  <a:pt x="79" y="58"/>
                </a:moveTo>
                <a:cubicBezTo>
                  <a:pt x="79" y="58"/>
                  <a:pt x="64" y="49"/>
                  <a:pt x="64" y="30"/>
                </a:cubicBezTo>
                <a:cubicBezTo>
                  <a:pt x="64" y="30"/>
                  <a:pt x="64" y="30"/>
                  <a:pt x="64" y="30"/>
                </a:cubicBezTo>
                <a:cubicBezTo>
                  <a:pt x="44" y="32"/>
                  <a:pt x="29" y="49"/>
                  <a:pt x="29" y="70"/>
                </a:cubicBezTo>
                <a:cubicBezTo>
                  <a:pt x="29" y="88"/>
                  <a:pt x="39" y="102"/>
                  <a:pt x="54" y="108"/>
                </a:cubicBezTo>
                <a:cubicBezTo>
                  <a:pt x="54" y="108"/>
                  <a:pt x="54" y="108"/>
                  <a:pt x="54" y="108"/>
                </a:cubicBezTo>
                <a:cubicBezTo>
                  <a:pt x="56" y="104"/>
                  <a:pt x="45" y="96"/>
                  <a:pt x="49" y="92"/>
                </a:cubicBezTo>
                <a:cubicBezTo>
                  <a:pt x="50" y="91"/>
                  <a:pt x="62" y="91"/>
                  <a:pt x="62" y="92"/>
                </a:cubicBezTo>
                <a:cubicBezTo>
                  <a:pt x="65" y="98"/>
                  <a:pt x="65" y="103"/>
                  <a:pt x="63" y="110"/>
                </a:cubicBezTo>
                <a:cubicBezTo>
                  <a:pt x="63" y="110"/>
                  <a:pt x="63" y="110"/>
                  <a:pt x="63" y="110"/>
                </a:cubicBezTo>
                <a:cubicBezTo>
                  <a:pt x="66" y="111"/>
                  <a:pt x="66" y="110"/>
                  <a:pt x="69" y="110"/>
                </a:cubicBezTo>
                <a:cubicBezTo>
                  <a:pt x="69" y="110"/>
                  <a:pt x="70" y="109"/>
                  <a:pt x="70" y="108"/>
                </a:cubicBezTo>
                <a:cubicBezTo>
                  <a:pt x="70" y="69"/>
                  <a:pt x="70" y="69"/>
                  <a:pt x="70" y="69"/>
                </a:cubicBezTo>
                <a:cubicBezTo>
                  <a:pt x="65" y="64"/>
                  <a:pt x="65" y="64"/>
                  <a:pt x="65" y="64"/>
                </a:cubicBezTo>
                <a:cubicBezTo>
                  <a:pt x="62" y="73"/>
                  <a:pt x="69" y="84"/>
                  <a:pt x="61" y="87"/>
                </a:cubicBezTo>
                <a:cubicBezTo>
                  <a:pt x="58" y="88"/>
                  <a:pt x="43" y="90"/>
                  <a:pt x="39" y="88"/>
                </a:cubicBezTo>
                <a:cubicBezTo>
                  <a:pt x="39" y="88"/>
                  <a:pt x="36" y="81"/>
                  <a:pt x="39" y="81"/>
                </a:cubicBezTo>
                <a:cubicBezTo>
                  <a:pt x="37" y="81"/>
                  <a:pt x="40" y="79"/>
                  <a:pt x="39" y="78"/>
                </a:cubicBezTo>
                <a:cubicBezTo>
                  <a:pt x="36" y="75"/>
                  <a:pt x="38" y="71"/>
                  <a:pt x="38" y="71"/>
                </a:cubicBezTo>
                <a:cubicBezTo>
                  <a:pt x="36" y="71"/>
                  <a:pt x="34" y="70"/>
                  <a:pt x="35" y="67"/>
                </a:cubicBezTo>
                <a:cubicBezTo>
                  <a:pt x="34" y="70"/>
                  <a:pt x="38" y="57"/>
                  <a:pt x="42" y="55"/>
                </a:cubicBezTo>
                <a:cubicBezTo>
                  <a:pt x="48" y="52"/>
                  <a:pt x="46" y="59"/>
                  <a:pt x="47" y="60"/>
                </a:cubicBezTo>
                <a:cubicBezTo>
                  <a:pt x="49" y="55"/>
                  <a:pt x="52" y="58"/>
                  <a:pt x="54" y="56"/>
                </a:cubicBezTo>
                <a:cubicBezTo>
                  <a:pt x="51" y="54"/>
                  <a:pt x="46" y="52"/>
                  <a:pt x="44" y="49"/>
                </a:cubicBezTo>
                <a:cubicBezTo>
                  <a:pt x="42" y="46"/>
                  <a:pt x="48" y="45"/>
                  <a:pt x="50" y="42"/>
                </a:cubicBezTo>
                <a:cubicBezTo>
                  <a:pt x="52" y="39"/>
                  <a:pt x="59" y="34"/>
                  <a:pt x="60" y="37"/>
                </a:cubicBezTo>
                <a:cubicBezTo>
                  <a:pt x="64" y="53"/>
                  <a:pt x="65" y="60"/>
                  <a:pt x="79" y="71"/>
                </a:cubicBezTo>
                <a:moveTo>
                  <a:pt x="207" y="57"/>
                </a:moveTo>
                <a:cubicBezTo>
                  <a:pt x="207" y="31"/>
                  <a:pt x="207" y="31"/>
                  <a:pt x="207" y="31"/>
                </a:cubicBezTo>
                <a:cubicBezTo>
                  <a:pt x="204" y="31"/>
                  <a:pt x="204" y="31"/>
                  <a:pt x="204" y="31"/>
                </a:cubicBezTo>
                <a:cubicBezTo>
                  <a:pt x="203" y="34"/>
                  <a:pt x="203" y="35"/>
                  <a:pt x="200" y="35"/>
                </a:cubicBezTo>
                <a:cubicBezTo>
                  <a:pt x="197" y="35"/>
                  <a:pt x="193" y="31"/>
                  <a:pt x="185" y="31"/>
                </a:cubicBezTo>
                <a:cubicBezTo>
                  <a:pt x="166" y="31"/>
                  <a:pt x="162" y="47"/>
                  <a:pt x="162" y="55"/>
                </a:cubicBezTo>
                <a:cubicBezTo>
                  <a:pt x="162" y="60"/>
                  <a:pt x="162" y="70"/>
                  <a:pt x="180" y="80"/>
                </a:cubicBezTo>
                <a:cubicBezTo>
                  <a:pt x="186" y="84"/>
                  <a:pt x="186" y="84"/>
                  <a:pt x="186" y="84"/>
                </a:cubicBezTo>
                <a:cubicBezTo>
                  <a:pt x="193" y="87"/>
                  <a:pt x="198" y="90"/>
                  <a:pt x="198" y="98"/>
                </a:cubicBezTo>
                <a:cubicBezTo>
                  <a:pt x="198" y="100"/>
                  <a:pt x="197" y="111"/>
                  <a:pt x="185" y="111"/>
                </a:cubicBezTo>
                <a:cubicBezTo>
                  <a:pt x="172" y="111"/>
                  <a:pt x="166" y="98"/>
                  <a:pt x="164" y="86"/>
                </a:cubicBezTo>
                <a:cubicBezTo>
                  <a:pt x="162" y="86"/>
                  <a:pt x="162" y="86"/>
                  <a:pt x="162" y="86"/>
                </a:cubicBezTo>
                <a:cubicBezTo>
                  <a:pt x="162" y="115"/>
                  <a:pt x="162" y="115"/>
                  <a:pt x="162" y="115"/>
                </a:cubicBezTo>
                <a:cubicBezTo>
                  <a:pt x="164" y="115"/>
                  <a:pt x="164" y="115"/>
                  <a:pt x="164" y="115"/>
                </a:cubicBezTo>
                <a:cubicBezTo>
                  <a:pt x="165" y="113"/>
                  <a:pt x="165" y="111"/>
                  <a:pt x="167" y="111"/>
                </a:cubicBezTo>
                <a:cubicBezTo>
                  <a:pt x="171" y="111"/>
                  <a:pt x="175" y="115"/>
                  <a:pt x="185" y="115"/>
                </a:cubicBezTo>
                <a:cubicBezTo>
                  <a:pt x="203" y="115"/>
                  <a:pt x="209" y="101"/>
                  <a:pt x="209" y="91"/>
                </a:cubicBezTo>
                <a:cubicBezTo>
                  <a:pt x="209" y="78"/>
                  <a:pt x="202" y="71"/>
                  <a:pt x="198" y="69"/>
                </a:cubicBezTo>
                <a:cubicBezTo>
                  <a:pt x="184" y="60"/>
                  <a:pt x="184" y="60"/>
                  <a:pt x="184" y="60"/>
                </a:cubicBezTo>
                <a:cubicBezTo>
                  <a:pt x="175" y="55"/>
                  <a:pt x="173" y="53"/>
                  <a:pt x="173" y="46"/>
                </a:cubicBezTo>
                <a:cubicBezTo>
                  <a:pt x="173" y="39"/>
                  <a:pt x="179" y="35"/>
                  <a:pt x="184" y="35"/>
                </a:cubicBezTo>
                <a:cubicBezTo>
                  <a:pt x="196" y="35"/>
                  <a:pt x="202" y="49"/>
                  <a:pt x="204" y="57"/>
                </a:cubicBezTo>
                <a:lnTo>
                  <a:pt x="207" y="57"/>
                </a:lnTo>
                <a:close/>
                <a:moveTo>
                  <a:pt x="253" y="100"/>
                </a:moveTo>
                <a:cubicBezTo>
                  <a:pt x="247" y="111"/>
                  <a:pt x="241" y="115"/>
                  <a:pt x="233" y="115"/>
                </a:cubicBezTo>
                <a:cubicBezTo>
                  <a:pt x="223" y="115"/>
                  <a:pt x="213" y="106"/>
                  <a:pt x="213" y="86"/>
                </a:cubicBezTo>
                <a:cubicBezTo>
                  <a:pt x="213" y="68"/>
                  <a:pt x="222" y="57"/>
                  <a:pt x="234" y="57"/>
                </a:cubicBezTo>
                <a:cubicBezTo>
                  <a:pt x="251" y="57"/>
                  <a:pt x="252" y="78"/>
                  <a:pt x="253" y="84"/>
                </a:cubicBezTo>
                <a:cubicBezTo>
                  <a:pt x="227" y="84"/>
                  <a:pt x="227" y="84"/>
                  <a:pt x="227" y="84"/>
                </a:cubicBezTo>
                <a:cubicBezTo>
                  <a:pt x="228" y="94"/>
                  <a:pt x="230" y="106"/>
                  <a:pt x="239" y="106"/>
                </a:cubicBezTo>
                <a:cubicBezTo>
                  <a:pt x="245" y="106"/>
                  <a:pt x="249" y="101"/>
                  <a:pt x="251" y="98"/>
                </a:cubicBezTo>
                <a:lnTo>
                  <a:pt x="253" y="100"/>
                </a:lnTo>
                <a:close/>
                <a:moveTo>
                  <a:pt x="240" y="80"/>
                </a:moveTo>
                <a:cubicBezTo>
                  <a:pt x="240" y="76"/>
                  <a:pt x="240" y="70"/>
                  <a:pt x="239" y="66"/>
                </a:cubicBezTo>
                <a:cubicBezTo>
                  <a:pt x="239" y="64"/>
                  <a:pt x="238" y="61"/>
                  <a:pt x="234" y="61"/>
                </a:cubicBezTo>
                <a:cubicBezTo>
                  <a:pt x="230" y="61"/>
                  <a:pt x="227" y="63"/>
                  <a:pt x="227" y="80"/>
                </a:cubicBezTo>
                <a:lnTo>
                  <a:pt x="240" y="80"/>
                </a:lnTo>
                <a:close/>
                <a:moveTo>
                  <a:pt x="281" y="84"/>
                </a:moveTo>
                <a:cubicBezTo>
                  <a:pt x="279" y="85"/>
                  <a:pt x="269" y="88"/>
                  <a:pt x="269" y="98"/>
                </a:cubicBezTo>
                <a:cubicBezTo>
                  <a:pt x="269" y="102"/>
                  <a:pt x="270" y="106"/>
                  <a:pt x="274" y="106"/>
                </a:cubicBezTo>
                <a:cubicBezTo>
                  <a:pt x="277" y="106"/>
                  <a:pt x="280" y="103"/>
                  <a:pt x="281" y="101"/>
                </a:cubicBezTo>
                <a:lnTo>
                  <a:pt x="281" y="84"/>
                </a:lnTo>
                <a:close/>
                <a:moveTo>
                  <a:pt x="301" y="108"/>
                </a:moveTo>
                <a:cubicBezTo>
                  <a:pt x="298" y="112"/>
                  <a:pt x="294" y="115"/>
                  <a:pt x="290" y="115"/>
                </a:cubicBezTo>
                <a:cubicBezTo>
                  <a:pt x="283" y="115"/>
                  <a:pt x="282" y="110"/>
                  <a:pt x="281" y="106"/>
                </a:cubicBezTo>
                <a:cubicBezTo>
                  <a:pt x="275" y="114"/>
                  <a:pt x="268" y="115"/>
                  <a:pt x="265" y="115"/>
                </a:cubicBezTo>
                <a:cubicBezTo>
                  <a:pt x="260" y="115"/>
                  <a:pt x="254" y="111"/>
                  <a:pt x="254" y="102"/>
                </a:cubicBezTo>
                <a:cubicBezTo>
                  <a:pt x="254" y="90"/>
                  <a:pt x="267" y="85"/>
                  <a:pt x="281" y="80"/>
                </a:cubicBezTo>
                <a:cubicBezTo>
                  <a:pt x="281" y="71"/>
                  <a:pt x="281" y="71"/>
                  <a:pt x="281" y="71"/>
                </a:cubicBezTo>
                <a:cubicBezTo>
                  <a:pt x="281" y="65"/>
                  <a:pt x="280" y="61"/>
                  <a:pt x="272" y="61"/>
                </a:cubicBezTo>
                <a:cubicBezTo>
                  <a:pt x="269" y="61"/>
                  <a:pt x="266" y="63"/>
                  <a:pt x="266" y="65"/>
                </a:cubicBezTo>
                <a:cubicBezTo>
                  <a:pt x="266" y="68"/>
                  <a:pt x="269" y="69"/>
                  <a:pt x="269" y="73"/>
                </a:cubicBezTo>
                <a:cubicBezTo>
                  <a:pt x="269" y="75"/>
                  <a:pt x="268" y="80"/>
                  <a:pt x="263" y="80"/>
                </a:cubicBezTo>
                <a:cubicBezTo>
                  <a:pt x="262" y="80"/>
                  <a:pt x="256" y="80"/>
                  <a:pt x="256" y="72"/>
                </a:cubicBezTo>
                <a:cubicBezTo>
                  <a:pt x="256" y="64"/>
                  <a:pt x="262" y="57"/>
                  <a:pt x="275" y="57"/>
                </a:cubicBezTo>
                <a:cubicBezTo>
                  <a:pt x="286" y="57"/>
                  <a:pt x="295" y="62"/>
                  <a:pt x="295" y="73"/>
                </a:cubicBezTo>
                <a:cubicBezTo>
                  <a:pt x="295" y="104"/>
                  <a:pt x="295" y="104"/>
                  <a:pt x="295" y="104"/>
                </a:cubicBezTo>
                <a:cubicBezTo>
                  <a:pt x="295" y="105"/>
                  <a:pt x="295" y="107"/>
                  <a:pt x="297" y="107"/>
                </a:cubicBezTo>
                <a:cubicBezTo>
                  <a:pt x="298" y="107"/>
                  <a:pt x="298" y="107"/>
                  <a:pt x="298" y="107"/>
                </a:cubicBezTo>
                <a:cubicBezTo>
                  <a:pt x="299" y="105"/>
                  <a:pt x="299" y="105"/>
                  <a:pt x="299" y="105"/>
                </a:cubicBezTo>
                <a:lnTo>
                  <a:pt x="301" y="108"/>
                </a:lnTo>
                <a:close/>
                <a:moveTo>
                  <a:pt x="329" y="59"/>
                </a:moveTo>
                <a:cubicBezTo>
                  <a:pt x="320" y="59"/>
                  <a:pt x="320" y="59"/>
                  <a:pt x="320" y="59"/>
                </a:cubicBezTo>
                <a:cubicBezTo>
                  <a:pt x="320" y="39"/>
                  <a:pt x="320" y="39"/>
                  <a:pt x="320" y="39"/>
                </a:cubicBezTo>
                <a:cubicBezTo>
                  <a:pt x="317" y="39"/>
                  <a:pt x="317" y="39"/>
                  <a:pt x="317" y="39"/>
                </a:cubicBezTo>
                <a:cubicBezTo>
                  <a:pt x="310" y="50"/>
                  <a:pt x="306" y="55"/>
                  <a:pt x="301" y="61"/>
                </a:cubicBezTo>
                <a:cubicBezTo>
                  <a:pt x="301" y="64"/>
                  <a:pt x="301" y="64"/>
                  <a:pt x="301" y="64"/>
                </a:cubicBezTo>
                <a:cubicBezTo>
                  <a:pt x="306" y="64"/>
                  <a:pt x="306" y="64"/>
                  <a:pt x="306" y="64"/>
                </a:cubicBezTo>
                <a:cubicBezTo>
                  <a:pt x="306" y="102"/>
                  <a:pt x="306" y="102"/>
                  <a:pt x="306" y="102"/>
                </a:cubicBezTo>
                <a:cubicBezTo>
                  <a:pt x="306" y="104"/>
                  <a:pt x="306" y="114"/>
                  <a:pt x="317" y="114"/>
                </a:cubicBezTo>
                <a:cubicBezTo>
                  <a:pt x="326" y="114"/>
                  <a:pt x="330" y="106"/>
                  <a:pt x="332" y="101"/>
                </a:cubicBezTo>
                <a:cubicBezTo>
                  <a:pt x="329" y="100"/>
                  <a:pt x="329" y="100"/>
                  <a:pt x="329" y="100"/>
                </a:cubicBezTo>
                <a:cubicBezTo>
                  <a:pt x="328" y="102"/>
                  <a:pt x="327" y="106"/>
                  <a:pt x="324" y="106"/>
                </a:cubicBezTo>
                <a:cubicBezTo>
                  <a:pt x="320" y="106"/>
                  <a:pt x="320" y="101"/>
                  <a:pt x="320" y="99"/>
                </a:cubicBezTo>
                <a:cubicBezTo>
                  <a:pt x="320" y="64"/>
                  <a:pt x="320" y="64"/>
                  <a:pt x="320" y="64"/>
                </a:cubicBezTo>
                <a:cubicBezTo>
                  <a:pt x="329" y="64"/>
                  <a:pt x="329" y="64"/>
                  <a:pt x="329" y="64"/>
                </a:cubicBezTo>
                <a:lnTo>
                  <a:pt x="329" y="59"/>
                </a:lnTo>
                <a:close/>
                <a:moveTo>
                  <a:pt x="359" y="59"/>
                </a:moveTo>
                <a:cubicBezTo>
                  <a:pt x="350" y="59"/>
                  <a:pt x="350" y="59"/>
                  <a:pt x="350" y="59"/>
                </a:cubicBezTo>
                <a:cubicBezTo>
                  <a:pt x="350" y="39"/>
                  <a:pt x="350" y="39"/>
                  <a:pt x="350" y="39"/>
                </a:cubicBezTo>
                <a:cubicBezTo>
                  <a:pt x="347" y="39"/>
                  <a:pt x="347" y="39"/>
                  <a:pt x="347" y="39"/>
                </a:cubicBezTo>
                <a:cubicBezTo>
                  <a:pt x="341" y="50"/>
                  <a:pt x="336" y="55"/>
                  <a:pt x="331" y="61"/>
                </a:cubicBezTo>
                <a:cubicBezTo>
                  <a:pt x="331" y="64"/>
                  <a:pt x="331" y="64"/>
                  <a:pt x="331" y="64"/>
                </a:cubicBezTo>
                <a:cubicBezTo>
                  <a:pt x="336" y="64"/>
                  <a:pt x="336" y="64"/>
                  <a:pt x="336" y="64"/>
                </a:cubicBezTo>
                <a:cubicBezTo>
                  <a:pt x="336" y="102"/>
                  <a:pt x="336" y="102"/>
                  <a:pt x="336" y="102"/>
                </a:cubicBezTo>
                <a:cubicBezTo>
                  <a:pt x="336" y="104"/>
                  <a:pt x="336" y="114"/>
                  <a:pt x="347" y="114"/>
                </a:cubicBezTo>
                <a:cubicBezTo>
                  <a:pt x="356" y="114"/>
                  <a:pt x="360" y="106"/>
                  <a:pt x="362" y="101"/>
                </a:cubicBezTo>
                <a:cubicBezTo>
                  <a:pt x="359" y="100"/>
                  <a:pt x="359" y="100"/>
                  <a:pt x="359" y="100"/>
                </a:cubicBezTo>
                <a:cubicBezTo>
                  <a:pt x="358" y="102"/>
                  <a:pt x="357" y="106"/>
                  <a:pt x="354" y="106"/>
                </a:cubicBezTo>
                <a:cubicBezTo>
                  <a:pt x="350" y="106"/>
                  <a:pt x="350" y="101"/>
                  <a:pt x="350" y="99"/>
                </a:cubicBezTo>
                <a:cubicBezTo>
                  <a:pt x="350" y="64"/>
                  <a:pt x="350" y="64"/>
                  <a:pt x="350" y="64"/>
                </a:cubicBezTo>
                <a:cubicBezTo>
                  <a:pt x="359" y="64"/>
                  <a:pt x="359" y="64"/>
                  <a:pt x="359" y="64"/>
                </a:cubicBezTo>
                <a:lnTo>
                  <a:pt x="359" y="59"/>
                </a:lnTo>
                <a:close/>
                <a:moveTo>
                  <a:pt x="384" y="110"/>
                </a:moveTo>
                <a:cubicBezTo>
                  <a:pt x="380" y="110"/>
                  <a:pt x="379" y="106"/>
                  <a:pt x="379" y="103"/>
                </a:cubicBezTo>
                <a:cubicBezTo>
                  <a:pt x="379" y="33"/>
                  <a:pt x="379" y="33"/>
                  <a:pt x="379" y="33"/>
                </a:cubicBezTo>
                <a:cubicBezTo>
                  <a:pt x="360" y="33"/>
                  <a:pt x="360" y="33"/>
                  <a:pt x="360" y="33"/>
                </a:cubicBezTo>
                <a:cubicBezTo>
                  <a:pt x="360" y="36"/>
                  <a:pt x="360" y="36"/>
                  <a:pt x="360" y="36"/>
                </a:cubicBezTo>
                <a:cubicBezTo>
                  <a:pt x="365" y="36"/>
                  <a:pt x="365" y="42"/>
                  <a:pt x="365" y="43"/>
                </a:cubicBezTo>
                <a:cubicBezTo>
                  <a:pt x="365" y="103"/>
                  <a:pt x="365" y="103"/>
                  <a:pt x="365" y="103"/>
                </a:cubicBezTo>
                <a:cubicBezTo>
                  <a:pt x="365" y="106"/>
                  <a:pt x="364" y="110"/>
                  <a:pt x="360" y="110"/>
                </a:cubicBezTo>
                <a:cubicBezTo>
                  <a:pt x="360" y="113"/>
                  <a:pt x="360" y="113"/>
                  <a:pt x="360" y="113"/>
                </a:cubicBezTo>
                <a:cubicBezTo>
                  <a:pt x="384" y="113"/>
                  <a:pt x="384" y="113"/>
                  <a:pt x="384" y="113"/>
                </a:cubicBezTo>
                <a:lnTo>
                  <a:pt x="384" y="110"/>
                </a:lnTo>
                <a:close/>
                <a:moveTo>
                  <a:pt x="426" y="100"/>
                </a:moveTo>
                <a:cubicBezTo>
                  <a:pt x="420" y="111"/>
                  <a:pt x="414" y="115"/>
                  <a:pt x="406" y="115"/>
                </a:cubicBezTo>
                <a:cubicBezTo>
                  <a:pt x="396" y="115"/>
                  <a:pt x="386" y="106"/>
                  <a:pt x="386" y="86"/>
                </a:cubicBezTo>
                <a:cubicBezTo>
                  <a:pt x="386" y="68"/>
                  <a:pt x="395" y="57"/>
                  <a:pt x="407" y="57"/>
                </a:cubicBezTo>
                <a:cubicBezTo>
                  <a:pt x="424" y="57"/>
                  <a:pt x="425" y="78"/>
                  <a:pt x="426" y="84"/>
                </a:cubicBezTo>
                <a:cubicBezTo>
                  <a:pt x="400" y="84"/>
                  <a:pt x="400" y="84"/>
                  <a:pt x="400" y="84"/>
                </a:cubicBezTo>
                <a:cubicBezTo>
                  <a:pt x="401" y="94"/>
                  <a:pt x="403" y="106"/>
                  <a:pt x="412" y="106"/>
                </a:cubicBezTo>
                <a:cubicBezTo>
                  <a:pt x="418" y="106"/>
                  <a:pt x="422" y="101"/>
                  <a:pt x="424" y="98"/>
                </a:cubicBezTo>
                <a:lnTo>
                  <a:pt x="426" y="100"/>
                </a:lnTo>
                <a:close/>
                <a:moveTo>
                  <a:pt x="413" y="80"/>
                </a:moveTo>
                <a:cubicBezTo>
                  <a:pt x="413" y="76"/>
                  <a:pt x="413" y="70"/>
                  <a:pt x="412" y="66"/>
                </a:cubicBezTo>
                <a:cubicBezTo>
                  <a:pt x="412" y="64"/>
                  <a:pt x="410" y="61"/>
                  <a:pt x="407" y="61"/>
                </a:cubicBezTo>
                <a:cubicBezTo>
                  <a:pt x="403" y="61"/>
                  <a:pt x="400" y="63"/>
                  <a:pt x="400" y="80"/>
                </a:cubicBezTo>
                <a:lnTo>
                  <a:pt x="413" y="80"/>
                </a:lnTo>
                <a:close/>
                <a:moveTo>
                  <a:pt x="512" y="95"/>
                </a:moveTo>
                <a:cubicBezTo>
                  <a:pt x="504" y="106"/>
                  <a:pt x="496" y="110"/>
                  <a:pt x="489" y="110"/>
                </a:cubicBezTo>
                <a:cubicBezTo>
                  <a:pt x="485" y="110"/>
                  <a:pt x="478" y="108"/>
                  <a:pt x="473" y="99"/>
                </a:cubicBezTo>
                <a:cubicBezTo>
                  <a:pt x="470" y="92"/>
                  <a:pt x="469" y="80"/>
                  <a:pt x="469" y="73"/>
                </a:cubicBezTo>
                <a:cubicBezTo>
                  <a:pt x="469" y="53"/>
                  <a:pt x="473" y="35"/>
                  <a:pt x="488" y="35"/>
                </a:cubicBezTo>
                <a:cubicBezTo>
                  <a:pt x="499" y="35"/>
                  <a:pt x="507" y="49"/>
                  <a:pt x="511" y="59"/>
                </a:cubicBezTo>
                <a:cubicBezTo>
                  <a:pt x="513" y="59"/>
                  <a:pt x="513" y="59"/>
                  <a:pt x="513" y="59"/>
                </a:cubicBezTo>
                <a:cubicBezTo>
                  <a:pt x="513" y="32"/>
                  <a:pt x="513" y="32"/>
                  <a:pt x="513" y="32"/>
                </a:cubicBezTo>
                <a:cubicBezTo>
                  <a:pt x="511" y="32"/>
                  <a:pt x="511" y="32"/>
                  <a:pt x="511" y="32"/>
                </a:cubicBezTo>
                <a:cubicBezTo>
                  <a:pt x="510" y="35"/>
                  <a:pt x="509" y="37"/>
                  <a:pt x="506" y="37"/>
                </a:cubicBezTo>
                <a:cubicBezTo>
                  <a:pt x="504" y="37"/>
                  <a:pt x="496" y="31"/>
                  <a:pt x="487" y="31"/>
                </a:cubicBezTo>
                <a:cubicBezTo>
                  <a:pt x="466" y="31"/>
                  <a:pt x="451" y="50"/>
                  <a:pt x="451" y="74"/>
                </a:cubicBezTo>
                <a:cubicBezTo>
                  <a:pt x="451" y="96"/>
                  <a:pt x="464" y="115"/>
                  <a:pt x="487" y="115"/>
                </a:cubicBezTo>
                <a:cubicBezTo>
                  <a:pt x="500" y="115"/>
                  <a:pt x="508" y="108"/>
                  <a:pt x="515" y="98"/>
                </a:cubicBezTo>
                <a:lnTo>
                  <a:pt x="512" y="95"/>
                </a:lnTo>
                <a:close/>
                <a:moveTo>
                  <a:pt x="522" y="41"/>
                </a:moveTo>
                <a:cubicBezTo>
                  <a:pt x="522" y="36"/>
                  <a:pt x="525" y="31"/>
                  <a:pt x="529" y="31"/>
                </a:cubicBezTo>
                <a:cubicBezTo>
                  <a:pt x="534" y="31"/>
                  <a:pt x="537" y="36"/>
                  <a:pt x="537" y="41"/>
                </a:cubicBezTo>
                <a:cubicBezTo>
                  <a:pt x="537" y="46"/>
                  <a:pt x="534" y="50"/>
                  <a:pt x="529" y="50"/>
                </a:cubicBezTo>
                <a:cubicBezTo>
                  <a:pt x="525" y="50"/>
                  <a:pt x="522" y="46"/>
                  <a:pt x="522" y="41"/>
                </a:cubicBezTo>
                <a:moveTo>
                  <a:pt x="541" y="113"/>
                </a:moveTo>
                <a:cubicBezTo>
                  <a:pt x="517" y="113"/>
                  <a:pt x="517" y="113"/>
                  <a:pt x="517" y="113"/>
                </a:cubicBezTo>
                <a:cubicBezTo>
                  <a:pt x="517" y="110"/>
                  <a:pt x="517" y="110"/>
                  <a:pt x="517" y="110"/>
                </a:cubicBezTo>
                <a:cubicBezTo>
                  <a:pt x="521" y="109"/>
                  <a:pt x="522" y="109"/>
                  <a:pt x="522" y="103"/>
                </a:cubicBezTo>
                <a:cubicBezTo>
                  <a:pt x="522" y="68"/>
                  <a:pt x="522" y="68"/>
                  <a:pt x="522" y="68"/>
                </a:cubicBezTo>
                <a:cubicBezTo>
                  <a:pt x="522" y="63"/>
                  <a:pt x="521" y="62"/>
                  <a:pt x="517" y="61"/>
                </a:cubicBezTo>
                <a:cubicBezTo>
                  <a:pt x="517" y="59"/>
                  <a:pt x="517" y="59"/>
                  <a:pt x="517" y="59"/>
                </a:cubicBezTo>
                <a:cubicBezTo>
                  <a:pt x="536" y="59"/>
                  <a:pt x="536" y="59"/>
                  <a:pt x="536" y="59"/>
                </a:cubicBezTo>
                <a:cubicBezTo>
                  <a:pt x="536" y="103"/>
                  <a:pt x="536" y="103"/>
                  <a:pt x="536" y="103"/>
                </a:cubicBezTo>
                <a:cubicBezTo>
                  <a:pt x="536" y="107"/>
                  <a:pt x="537" y="110"/>
                  <a:pt x="541" y="110"/>
                </a:cubicBezTo>
                <a:lnTo>
                  <a:pt x="541" y="113"/>
                </a:lnTo>
                <a:close/>
                <a:moveTo>
                  <a:pt x="571" y="59"/>
                </a:moveTo>
                <a:cubicBezTo>
                  <a:pt x="561" y="59"/>
                  <a:pt x="561" y="59"/>
                  <a:pt x="561" y="59"/>
                </a:cubicBezTo>
                <a:cubicBezTo>
                  <a:pt x="561" y="39"/>
                  <a:pt x="561" y="39"/>
                  <a:pt x="561" y="39"/>
                </a:cubicBezTo>
                <a:cubicBezTo>
                  <a:pt x="559" y="39"/>
                  <a:pt x="559" y="39"/>
                  <a:pt x="559" y="39"/>
                </a:cubicBezTo>
                <a:cubicBezTo>
                  <a:pt x="552" y="50"/>
                  <a:pt x="547" y="55"/>
                  <a:pt x="542" y="61"/>
                </a:cubicBezTo>
                <a:cubicBezTo>
                  <a:pt x="542" y="64"/>
                  <a:pt x="542" y="64"/>
                  <a:pt x="542" y="64"/>
                </a:cubicBezTo>
                <a:cubicBezTo>
                  <a:pt x="547" y="64"/>
                  <a:pt x="547" y="64"/>
                  <a:pt x="547" y="64"/>
                </a:cubicBezTo>
                <a:cubicBezTo>
                  <a:pt x="547" y="102"/>
                  <a:pt x="547" y="102"/>
                  <a:pt x="547" y="102"/>
                </a:cubicBezTo>
                <a:cubicBezTo>
                  <a:pt x="547" y="104"/>
                  <a:pt x="548" y="114"/>
                  <a:pt x="559" y="114"/>
                </a:cubicBezTo>
                <a:cubicBezTo>
                  <a:pt x="568" y="114"/>
                  <a:pt x="571" y="106"/>
                  <a:pt x="573" y="101"/>
                </a:cubicBezTo>
                <a:cubicBezTo>
                  <a:pt x="571" y="100"/>
                  <a:pt x="571" y="100"/>
                  <a:pt x="571" y="100"/>
                </a:cubicBezTo>
                <a:cubicBezTo>
                  <a:pt x="570" y="102"/>
                  <a:pt x="568" y="106"/>
                  <a:pt x="565" y="106"/>
                </a:cubicBezTo>
                <a:cubicBezTo>
                  <a:pt x="561" y="106"/>
                  <a:pt x="561" y="101"/>
                  <a:pt x="561" y="99"/>
                </a:cubicBezTo>
                <a:cubicBezTo>
                  <a:pt x="561" y="64"/>
                  <a:pt x="561" y="64"/>
                  <a:pt x="561" y="64"/>
                </a:cubicBezTo>
                <a:cubicBezTo>
                  <a:pt x="571" y="64"/>
                  <a:pt x="571" y="64"/>
                  <a:pt x="571" y="64"/>
                </a:cubicBezTo>
                <a:lnTo>
                  <a:pt x="571" y="59"/>
                </a:lnTo>
                <a:close/>
                <a:moveTo>
                  <a:pt x="618" y="59"/>
                </a:moveTo>
                <a:cubicBezTo>
                  <a:pt x="603" y="59"/>
                  <a:pt x="603" y="59"/>
                  <a:pt x="603" y="59"/>
                </a:cubicBezTo>
                <a:cubicBezTo>
                  <a:pt x="603" y="61"/>
                  <a:pt x="603" y="61"/>
                  <a:pt x="603" y="61"/>
                </a:cubicBezTo>
                <a:cubicBezTo>
                  <a:pt x="606" y="61"/>
                  <a:pt x="609" y="61"/>
                  <a:pt x="609" y="65"/>
                </a:cubicBezTo>
                <a:cubicBezTo>
                  <a:pt x="609" y="67"/>
                  <a:pt x="608" y="69"/>
                  <a:pt x="608" y="71"/>
                </a:cubicBezTo>
                <a:cubicBezTo>
                  <a:pt x="601" y="93"/>
                  <a:pt x="601" y="93"/>
                  <a:pt x="601" y="93"/>
                </a:cubicBezTo>
                <a:cubicBezTo>
                  <a:pt x="594" y="71"/>
                  <a:pt x="594" y="71"/>
                  <a:pt x="594" y="71"/>
                </a:cubicBezTo>
                <a:cubicBezTo>
                  <a:pt x="593" y="69"/>
                  <a:pt x="592" y="66"/>
                  <a:pt x="592" y="65"/>
                </a:cubicBezTo>
                <a:cubicBezTo>
                  <a:pt x="592" y="62"/>
                  <a:pt x="594" y="62"/>
                  <a:pt x="597" y="61"/>
                </a:cubicBezTo>
                <a:cubicBezTo>
                  <a:pt x="597" y="59"/>
                  <a:pt x="597" y="59"/>
                  <a:pt x="597" y="59"/>
                </a:cubicBezTo>
                <a:cubicBezTo>
                  <a:pt x="572" y="59"/>
                  <a:pt x="572" y="59"/>
                  <a:pt x="572" y="59"/>
                </a:cubicBezTo>
                <a:cubicBezTo>
                  <a:pt x="572" y="61"/>
                  <a:pt x="572" y="61"/>
                  <a:pt x="572" y="61"/>
                </a:cubicBezTo>
                <a:cubicBezTo>
                  <a:pt x="574" y="62"/>
                  <a:pt x="575" y="62"/>
                  <a:pt x="576" y="65"/>
                </a:cubicBezTo>
                <a:cubicBezTo>
                  <a:pt x="577" y="66"/>
                  <a:pt x="580" y="73"/>
                  <a:pt x="582" y="80"/>
                </a:cubicBezTo>
                <a:cubicBezTo>
                  <a:pt x="594" y="115"/>
                  <a:pt x="594" y="115"/>
                  <a:pt x="594" y="115"/>
                </a:cubicBezTo>
                <a:cubicBezTo>
                  <a:pt x="592" y="121"/>
                  <a:pt x="592" y="121"/>
                  <a:pt x="592" y="121"/>
                </a:cubicBezTo>
                <a:cubicBezTo>
                  <a:pt x="591" y="123"/>
                  <a:pt x="589" y="130"/>
                  <a:pt x="585" y="130"/>
                </a:cubicBezTo>
                <a:cubicBezTo>
                  <a:pt x="584" y="130"/>
                  <a:pt x="584" y="129"/>
                  <a:pt x="584" y="128"/>
                </a:cubicBezTo>
                <a:cubicBezTo>
                  <a:pt x="584" y="128"/>
                  <a:pt x="584" y="127"/>
                  <a:pt x="584" y="126"/>
                </a:cubicBezTo>
                <a:cubicBezTo>
                  <a:pt x="584" y="124"/>
                  <a:pt x="583" y="120"/>
                  <a:pt x="578" y="120"/>
                </a:cubicBezTo>
                <a:cubicBezTo>
                  <a:pt x="572" y="120"/>
                  <a:pt x="572" y="126"/>
                  <a:pt x="572" y="128"/>
                </a:cubicBezTo>
                <a:cubicBezTo>
                  <a:pt x="572" y="132"/>
                  <a:pt x="574" y="137"/>
                  <a:pt x="581" y="137"/>
                </a:cubicBezTo>
                <a:cubicBezTo>
                  <a:pt x="590" y="137"/>
                  <a:pt x="593" y="130"/>
                  <a:pt x="598" y="115"/>
                </a:cubicBezTo>
                <a:cubicBezTo>
                  <a:pt x="612" y="68"/>
                  <a:pt x="612" y="68"/>
                  <a:pt x="612" y="68"/>
                </a:cubicBezTo>
                <a:cubicBezTo>
                  <a:pt x="614" y="62"/>
                  <a:pt x="616" y="62"/>
                  <a:pt x="618" y="61"/>
                </a:cubicBezTo>
                <a:lnTo>
                  <a:pt x="618" y="59"/>
                </a:lnTo>
                <a:close/>
                <a:moveTo>
                  <a:pt x="695" y="86"/>
                </a:moveTo>
                <a:cubicBezTo>
                  <a:pt x="692" y="86"/>
                  <a:pt x="692" y="86"/>
                  <a:pt x="692" y="86"/>
                </a:cubicBezTo>
                <a:cubicBezTo>
                  <a:pt x="687" y="100"/>
                  <a:pt x="682" y="109"/>
                  <a:pt x="666" y="109"/>
                </a:cubicBezTo>
                <a:cubicBezTo>
                  <a:pt x="660" y="109"/>
                  <a:pt x="658" y="108"/>
                  <a:pt x="658" y="103"/>
                </a:cubicBezTo>
                <a:cubicBezTo>
                  <a:pt x="658" y="47"/>
                  <a:pt x="658" y="47"/>
                  <a:pt x="658" y="47"/>
                </a:cubicBezTo>
                <a:cubicBezTo>
                  <a:pt x="658" y="37"/>
                  <a:pt x="661" y="36"/>
                  <a:pt x="668" y="36"/>
                </a:cubicBezTo>
                <a:cubicBezTo>
                  <a:pt x="668" y="33"/>
                  <a:pt x="668" y="33"/>
                  <a:pt x="668" y="33"/>
                </a:cubicBezTo>
                <a:cubicBezTo>
                  <a:pt x="633" y="33"/>
                  <a:pt x="633" y="33"/>
                  <a:pt x="633" y="33"/>
                </a:cubicBezTo>
                <a:cubicBezTo>
                  <a:pt x="633" y="36"/>
                  <a:pt x="633" y="36"/>
                  <a:pt x="633" y="36"/>
                </a:cubicBezTo>
                <a:cubicBezTo>
                  <a:pt x="637" y="36"/>
                  <a:pt x="641" y="37"/>
                  <a:pt x="641" y="44"/>
                </a:cubicBezTo>
                <a:cubicBezTo>
                  <a:pt x="641" y="102"/>
                  <a:pt x="641" y="102"/>
                  <a:pt x="641" y="102"/>
                </a:cubicBezTo>
                <a:cubicBezTo>
                  <a:pt x="641" y="109"/>
                  <a:pt x="638" y="109"/>
                  <a:pt x="633" y="110"/>
                </a:cubicBezTo>
                <a:cubicBezTo>
                  <a:pt x="633" y="113"/>
                  <a:pt x="633" y="113"/>
                  <a:pt x="633" y="113"/>
                </a:cubicBezTo>
                <a:cubicBezTo>
                  <a:pt x="691" y="113"/>
                  <a:pt x="691" y="113"/>
                  <a:pt x="691" y="113"/>
                </a:cubicBezTo>
                <a:lnTo>
                  <a:pt x="695" y="86"/>
                </a:lnTo>
                <a:close/>
                <a:moveTo>
                  <a:pt x="700" y="41"/>
                </a:moveTo>
                <a:cubicBezTo>
                  <a:pt x="700" y="36"/>
                  <a:pt x="704" y="31"/>
                  <a:pt x="708" y="31"/>
                </a:cubicBezTo>
                <a:cubicBezTo>
                  <a:pt x="713" y="31"/>
                  <a:pt x="716" y="36"/>
                  <a:pt x="716" y="41"/>
                </a:cubicBezTo>
                <a:cubicBezTo>
                  <a:pt x="716" y="46"/>
                  <a:pt x="713" y="50"/>
                  <a:pt x="708" y="50"/>
                </a:cubicBezTo>
                <a:cubicBezTo>
                  <a:pt x="704" y="50"/>
                  <a:pt x="700" y="46"/>
                  <a:pt x="700" y="41"/>
                </a:cubicBezTo>
                <a:moveTo>
                  <a:pt x="720" y="113"/>
                </a:moveTo>
                <a:cubicBezTo>
                  <a:pt x="696" y="113"/>
                  <a:pt x="696" y="113"/>
                  <a:pt x="696" y="113"/>
                </a:cubicBezTo>
                <a:cubicBezTo>
                  <a:pt x="696" y="110"/>
                  <a:pt x="696" y="110"/>
                  <a:pt x="696" y="110"/>
                </a:cubicBezTo>
                <a:cubicBezTo>
                  <a:pt x="700" y="109"/>
                  <a:pt x="701" y="109"/>
                  <a:pt x="701" y="103"/>
                </a:cubicBezTo>
                <a:cubicBezTo>
                  <a:pt x="701" y="68"/>
                  <a:pt x="701" y="68"/>
                  <a:pt x="701" y="68"/>
                </a:cubicBezTo>
                <a:cubicBezTo>
                  <a:pt x="701" y="63"/>
                  <a:pt x="700" y="62"/>
                  <a:pt x="696" y="61"/>
                </a:cubicBezTo>
                <a:cubicBezTo>
                  <a:pt x="696" y="59"/>
                  <a:pt x="696" y="59"/>
                  <a:pt x="696" y="59"/>
                </a:cubicBezTo>
                <a:cubicBezTo>
                  <a:pt x="715" y="59"/>
                  <a:pt x="715" y="59"/>
                  <a:pt x="715" y="59"/>
                </a:cubicBezTo>
                <a:cubicBezTo>
                  <a:pt x="715" y="103"/>
                  <a:pt x="715" y="103"/>
                  <a:pt x="715" y="103"/>
                </a:cubicBezTo>
                <a:cubicBezTo>
                  <a:pt x="715" y="107"/>
                  <a:pt x="716" y="110"/>
                  <a:pt x="720" y="110"/>
                </a:cubicBezTo>
                <a:lnTo>
                  <a:pt x="720" y="113"/>
                </a:lnTo>
                <a:close/>
                <a:moveTo>
                  <a:pt x="736" y="76"/>
                </a:moveTo>
                <a:cubicBezTo>
                  <a:pt x="736" y="84"/>
                  <a:pt x="737" y="91"/>
                  <a:pt x="743" y="91"/>
                </a:cubicBezTo>
                <a:cubicBezTo>
                  <a:pt x="749" y="91"/>
                  <a:pt x="750" y="83"/>
                  <a:pt x="750" y="76"/>
                </a:cubicBezTo>
                <a:cubicBezTo>
                  <a:pt x="750" y="71"/>
                  <a:pt x="750" y="61"/>
                  <a:pt x="743" y="61"/>
                </a:cubicBezTo>
                <a:cubicBezTo>
                  <a:pt x="737" y="61"/>
                  <a:pt x="736" y="69"/>
                  <a:pt x="736" y="76"/>
                </a:cubicBezTo>
                <a:moveTo>
                  <a:pt x="734" y="119"/>
                </a:moveTo>
                <a:cubicBezTo>
                  <a:pt x="732" y="122"/>
                  <a:pt x="731" y="123"/>
                  <a:pt x="731" y="126"/>
                </a:cubicBezTo>
                <a:cubicBezTo>
                  <a:pt x="731" y="133"/>
                  <a:pt x="741" y="134"/>
                  <a:pt x="743" y="134"/>
                </a:cubicBezTo>
                <a:cubicBezTo>
                  <a:pt x="747" y="134"/>
                  <a:pt x="760" y="134"/>
                  <a:pt x="760" y="125"/>
                </a:cubicBezTo>
                <a:cubicBezTo>
                  <a:pt x="760" y="121"/>
                  <a:pt x="757" y="119"/>
                  <a:pt x="751" y="119"/>
                </a:cubicBezTo>
                <a:lnTo>
                  <a:pt x="734" y="119"/>
                </a:lnTo>
                <a:close/>
                <a:moveTo>
                  <a:pt x="759" y="66"/>
                </a:moveTo>
                <a:cubicBezTo>
                  <a:pt x="760" y="67"/>
                  <a:pt x="763" y="71"/>
                  <a:pt x="763" y="78"/>
                </a:cubicBezTo>
                <a:cubicBezTo>
                  <a:pt x="763" y="85"/>
                  <a:pt x="760" y="91"/>
                  <a:pt x="753" y="94"/>
                </a:cubicBezTo>
                <a:cubicBezTo>
                  <a:pt x="750" y="95"/>
                  <a:pt x="750" y="95"/>
                  <a:pt x="740" y="95"/>
                </a:cubicBezTo>
                <a:cubicBezTo>
                  <a:pt x="738" y="95"/>
                  <a:pt x="734" y="97"/>
                  <a:pt x="734" y="101"/>
                </a:cubicBezTo>
                <a:cubicBezTo>
                  <a:pt x="734" y="105"/>
                  <a:pt x="737" y="105"/>
                  <a:pt x="744" y="105"/>
                </a:cubicBezTo>
                <a:cubicBezTo>
                  <a:pt x="751" y="105"/>
                  <a:pt x="751" y="105"/>
                  <a:pt x="751" y="105"/>
                </a:cubicBezTo>
                <a:cubicBezTo>
                  <a:pt x="756" y="105"/>
                  <a:pt x="767" y="106"/>
                  <a:pt x="767" y="119"/>
                </a:cubicBezTo>
                <a:cubicBezTo>
                  <a:pt x="767" y="134"/>
                  <a:pt x="754" y="137"/>
                  <a:pt x="742" y="137"/>
                </a:cubicBezTo>
                <a:cubicBezTo>
                  <a:pt x="729" y="137"/>
                  <a:pt x="722" y="133"/>
                  <a:pt x="722" y="127"/>
                </a:cubicBezTo>
                <a:cubicBezTo>
                  <a:pt x="722" y="122"/>
                  <a:pt x="725" y="118"/>
                  <a:pt x="731" y="118"/>
                </a:cubicBezTo>
                <a:cubicBezTo>
                  <a:pt x="731" y="117"/>
                  <a:pt x="731" y="117"/>
                  <a:pt x="731" y="117"/>
                </a:cubicBezTo>
                <a:cubicBezTo>
                  <a:pt x="726" y="116"/>
                  <a:pt x="723" y="114"/>
                  <a:pt x="723" y="108"/>
                </a:cubicBezTo>
                <a:cubicBezTo>
                  <a:pt x="723" y="100"/>
                  <a:pt x="731" y="96"/>
                  <a:pt x="735" y="94"/>
                </a:cubicBezTo>
                <a:cubicBezTo>
                  <a:pt x="735" y="94"/>
                  <a:pt x="735" y="94"/>
                  <a:pt x="735" y="94"/>
                </a:cubicBezTo>
                <a:cubicBezTo>
                  <a:pt x="728" y="91"/>
                  <a:pt x="723" y="84"/>
                  <a:pt x="723" y="76"/>
                </a:cubicBezTo>
                <a:cubicBezTo>
                  <a:pt x="723" y="66"/>
                  <a:pt x="730" y="57"/>
                  <a:pt x="743" y="57"/>
                </a:cubicBezTo>
                <a:cubicBezTo>
                  <a:pt x="747" y="57"/>
                  <a:pt x="750" y="58"/>
                  <a:pt x="754" y="60"/>
                </a:cubicBezTo>
                <a:cubicBezTo>
                  <a:pt x="767" y="60"/>
                  <a:pt x="767" y="60"/>
                  <a:pt x="767" y="60"/>
                </a:cubicBezTo>
                <a:cubicBezTo>
                  <a:pt x="767" y="66"/>
                  <a:pt x="767" y="66"/>
                  <a:pt x="767" y="66"/>
                </a:cubicBezTo>
                <a:lnTo>
                  <a:pt x="759" y="66"/>
                </a:lnTo>
                <a:close/>
                <a:moveTo>
                  <a:pt x="819" y="110"/>
                </a:moveTo>
                <a:cubicBezTo>
                  <a:pt x="815" y="110"/>
                  <a:pt x="815" y="105"/>
                  <a:pt x="815" y="103"/>
                </a:cubicBezTo>
                <a:cubicBezTo>
                  <a:pt x="815" y="74"/>
                  <a:pt x="815" y="74"/>
                  <a:pt x="815" y="74"/>
                </a:cubicBezTo>
                <a:cubicBezTo>
                  <a:pt x="815" y="61"/>
                  <a:pt x="807" y="57"/>
                  <a:pt x="801" y="57"/>
                </a:cubicBezTo>
                <a:cubicBezTo>
                  <a:pt x="796" y="57"/>
                  <a:pt x="792" y="60"/>
                  <a:pt x="787" y="66"/>
                </a:cubicBezTo>
                <a:cubicBezTo>
                  <a:pt x="787" y="33"/>
                  <a:pt x="787" y="33"/>
                  <a:pt x="787" y="33"/>
                </a:cubicBezTo>
                <a:cubicBezTo>
                  <a:pt x="767" y="33"/>
                  <a:pt x="767" y="33"/>
                  <a:pt x="767" y="33"/>
                </a:cubicBezTo>
                <a:cubicBezTo>
                  <a:pt x="767" y="36"/>
                  <a:pt x="767" y="36"/>
                  <a:pt x="767" y="36"/>
                </a:cubicBezTo>
                <a:cubicBezTo>
                  <a:pt x="771" y="37"/>
                  <a:pt x="773" y="37"/>
                  <a:pt x="773" y="43"/>
                </a:cubicBezTo>
                <a:cubicBezTo>
                  <a:pt x="773" y="103"/>
                  <a:pt x="773" y="103"/>
                  <a:pt x="773" y="103"/>
                </a:cubicBezTo>
                <a:cubicBezTo>
                  <a:pt x="773" y="109"/>
                  <a:pt x="771" y="109"/>
                  <a:pt x="767" y="110"/>
                </a:cubicBezTo>
                <a:cubicBezTo>
                  <a:pt x="767" y="113"/>
                  <a:pt x="767" y="113"/>
                  <a:pt x="767" y="113"/>
                </a:cubicBezTo>
                <a:cubicBezTo>
                  <a:pt x="792" y="113"/>
                  <a:pt x="792" y="113"/>
                  <a:pt x="792" y="113"/>
                </a:cubicBezTo>
                <a:cubicBezTo>
                  <a:pt x="792" y="110"/>
                  <a:pt x="792" y="110"/>
                  <a:pt x="792" y="110"/>
                </a:cubicBezTo>
                <a:cubicBezTo>
                  <a:pt x="787" y="110"/>
                  <a:pt x="787" y="106"/>
                  <a:pt x="787" y="103"/>
                </a:cubicBezTo>
                <a:cubicBezTo>
                  <a:pt x="787" y="72"/>
                  <a:pt x="787" y="72"/>
                  <a:pt x="787" y="72"/>
                </a:cubicBezTo>
                <a:cubicBezTo>
                  <a:pt x="787" y="71"/>
                  <a:pt x="791" y="65"/>
                  <a:pt x="795" y="65"/>
                </a:cubicBezTo>
                <a:cubicBezTo>
                  <a:pt x="800" y="65"/>
                  <a:pt x="801" y="72"/>
                  <a:pt x="801" y="75"/>
                </a:cubicBezTo>
                <a:cubicBezTo>
                  <a:pt x="801" y="103"/>
                  <a:pt x="801" y="103"/>
                  <a:pt x="801" y="103"/>
                </a:cubicBezTo>
                <a:cubicBezTo>
                  <a:pt x="801" y="108"/>
                  <a:pt x="799" y="110"/>
                  <a:pt x="796" y="110"/>
                </a:cubicBezTo>
                <a:cubicBezTo>
                  <a:pt x="796" y="113"/>
                  <a:pt x="796" y="113"/>
                  <a:pt x="796" y="113"/>
                </a:cubicBezTo>
                <a:cubicBezTo>
                  <a:pt x="819" y="113"/>
                  <a:pt x="819" y="113"/>
                  <a:pt x="819" y="113"/>
                </a:cubicBezTo>
                <a:lnTo>
                  <a:pt x="819" y="110"/>
                </a:lnTo>
                <a:close/>
                <a:moveTo>
                  <a:pt x="849" y="59"/>
                </a:moveTo>
                <a:cubicBezTo>
                  <a:pt x="840" y="59"/>
                  <a:pt x="840" y="59"/>
                  <a:pt x="840" y="59"/>
                </a:cubicBezTo>
                <a:cubicBezTo>
                  <a:pt x="840" y="39"/>
                  <a:pt x="840" y="39"/>
                  <a:pt x="840" y="39"/>
                </a:cubicBezTo>
                <a:cubicBezTo>
                  <a:pt x="837" y="39"/>
                  <a:pt x="837" y="39"/>
                  <a:pt x="837" y="39"/>
                </a:cubicBezTo>
                <a:cubicBezTo>
                  <a:pt x="830" y="50"/>
                  <a:pt x="826" y="55"/>
                  <a:pt x="820" y="61"/>
                </a:cubicBezTo>
                <a:cubicBezTo>
                  <a:pt x="820" y="64"/>
                  <a:pt x="820" y="64"/>
                  <a:pt x="820" y="64"/>
                </a:cubicBezTo>
                <a:cubicBezTo>
                  <a:pt x="826" y="64"/>
                  <a:pt x="826" y="64"/>
                  <a:pt x="826" y="64"/>
                </a:cubicBezTo>
                <a:cubicBezTo>
                  <a:pt x="826" y="102"/>
                  <a:pt x="826" y="102"/>
                  <a:pt x="826" y="102"/>
                </a:cubicBezTo>
                <a:cubicBezTo>
                  <a:pt x="826" y="104"/>
                  <a:pt x="826" y="114"/>
                  <a:pt x="837" y="114"/>
                </a:cubicBezTo>
                <a:cubicBezTo>
                  <a:pt x="846" y="114"/>
                  <a:pt x="850" y="106"/>
                  <a:pt x="852" y="101"/>
                </a:cubicBezTo>
                <a:cubicBezTo>
                  <a:pt x="849" y="100"/>
                  <a:pt x="849" y="100"/>
                  <a:pt x="849" y="100"/>
                </a:cubicBezTo>
                <a:cubicBezTo>
                  <a:pt x="848" y="102"/>
                  <a:pt x="846" y="106"/>
                  <a:pt x="843" y="106"/>
                </a:cubicBezTo>
                <a:cubicBezTo>
                  <a:pt x="839" y="106"/>
                  <a:pt x="840" y="101"/>
                  <a:pt x="840" y="99"/>
                </a:cubicBezTo>
                <a:cubicBezTo>
                  <a:pt x="840" y="64"/>
                  <a:pt x="840" y="64"/>
                  <a:pt x="840" y="64"/>
                </a:cubicBezTo>
                <a:cubicBezTo>
                  <a:pt x="849" y="64"/>
                  <a:pt x="849" y="64"/>
                  <a:pt x="849" y="64"/>
                </a:cubicBezTo>
                <a:lnTo>
                  <a:pt x="849" y="5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lvl="0"/>
            <a:endParaRPr lang="en-US"/>
          </a:p>
        </p:txBody>
      </p:sp>
      <p:sp>
        <p:nvSpPr>
          <p:cNvPr id="5" name="Picture Placeholder 4"/>
          <p:cNvSpPr>
            <a:spLocks noGrp="1"/>
          </p:cNvSpPr>
          <p:nvPr>
            <p:ph type="pic" sz="quarter" idx="10"/>
          </p:nvPr>
        </p:nvSpPr>
        <p:spPr>
          <a:xfrm>
            <a:off x="6084888" y="0"/>
            <a:ext cx="3059112" cy="6254750"/>
          </a:xfrm>
        </p:spPr>
        <p:txBody>
          <a:bodyPr/>
          <a:lstStyle/>
          <a:p>
            <a:r>
              <a:rPr lang="en-US"/>
              <a:t>Click icon to add picture</a:t>
            </a:r>
          </a:p>
        </p:txBody>
      </p:sp>
      <p:sp>
        <p:nvSpPr>
          <p:cNvPr id="4" name="Title 3"/>
          <p:cNvSpPr>
            <a:spLocks noGrp="1"/>
          </p:cNvSpPr>
          <p:nvPr>
            <p:ph type="title"/>
          </p:nvPr>
        </p:nvSpPr>
        <p:spPr>
          <a:xfrm>
            <a:off x="548640" y="705187"/>
            <a:ext cx="5274190" cy="430887"/>
          </a:xfrm>
        </p:spPr>
        <p:txBody>
          <a:bodyPr/>
          <a:lstStyle/>
          <a:p>
            <a:r>
              <a:rPr lang="en-US"/>
              <a:t>Click to edit Master title style</a:t>
            </a:r>
            <a:endParaRPr lang="en-US" dirty="0"/>
          </a:p>
        </p:txBody>
      </p:sp>
      <p:pic>
        <p:nvPicPr>
          <p:cNvPr id="5122" name="Picture 2"/>
          <p:cNvPicPr>
            <a:picLocks noChangeAspect="1" noChangeArrowheads="1"/>
          </p:cNvPicPr>
          <p:nvPr/>
        </p:nvPicPr>
        <p:blipFill>
          <a:blip r:embed="rId3" cstate="screen">
            <a:extLst>
              <a:ext uri="{28A0092B-C50C-407E-A947-70E740481C1C}">
                <a14:useLocalDpi xmlns:a14="http://schemas.microsoft.com/office/drawing/2010/main"/>
              </a:ext>
            </a:extLst>
          </a:blip>
          <a:stretch>
            <a:fillRect/>
          </a:stretch>
        </p:blipFill>
        <p:spPr bwMode="auto">
          <a:xfrm>
            <a:off x="548481" y="1220512"/>
            <a:ext cx="5276850" cy="83819"/>
          </a:xfrm>
          <a:prstGeom prst="rect">
            <a:avLst/>
          </a:prstGeom>
          <a:noFill/>
          <a:extLst>
            <a:ext uri="{909E8E84-426E-40DD-AFC4-6F175D3DCCD1}">
              <a14:hiddenFill xmlns:a14="http://schemas.microsoft.com/office/drawing/2010/main">
                <a:solidFill>
                  <a:srgbClr val="FFFFFF"/>
                </a:solidFill>
              </a14:hiddenFill>
            </a:ext>
          </a:extLst>
        </p:spPr>
      </p:pic>
      <p:sp>
        <p:nvSpPr>
          <p:cNvPr id="6" name="Text Placeholder 5"/>
          <p:cNvSpPr>
            <a:spLocks noGrp="1"/>
          </p:cNvSpPr>
          <p:nvPr>
            <p:ph type="body" sz="quarter" idx="11"/>
          </p:nvPr>
        </p:nvSpPr>
        <p:spPr>
          <a:xfrm>
            <a:off x="548640" y="1417320"/>
            <a:ext cx="5276850" cy="24431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TextBox 8"/>
          <p:cNvSpPr txBox="1"/>
          <p:nvPr/>
        </p:nvSpPr>
        <p:spPr>
          <a:xfrm>
            <a:off x="8582156" y="6498937"/>
            <a:ext cx="458126" cy="153888"/>
          </a:xfrm>
          <a:prstGeom prst="rect">
            <a:avLst/>
          </a:prstGeom>
          <a:noFill/>
        </p:spPr>
        <p:txBody>
          <a:bodyPr wrap="square" lIns="0" tIns="0" rIns="0" bIns="0"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000" cap="all" baseline="0" dirty="0">
                <a:solidFill>
                  <a:schemeClr val="bg1"/>
                </a:solidFill>
              </a:rPr>
              <a:t>|  </a:t>
            </a:r>
            <a:fld id="{903C4FE9-EF79-4163-94C6-3418A1C4EFAB}" type="slidenum">
              <a:rPr lang="en-US" sz="1000" cap="all" baseline="0" smtClean="0">
                <a:solidFill>
                  <a:schemeClr val="bg1"/>
                </a:solidFill>
              </a:rPr>
              <a:pPr algn="l"/>
              <a:t>‹#›</a:t>
            </a:fld>
            <a:endParaRPr lang="en-US" sz="1000" cap="all" baseline="0" dirty="0">
              <a:solidFill>
                <a:schemeClr val="bg1"/>
              </a:solidFill>
            </a:endParaRPr>
          </a:p>
        </p:txBody>
      </p:sp>
      <p:pic>
        <p:nvPicPr>
          <p:cNvPr id="11" name="Picture 10"/>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6619631" y="6537304"/>
            <a:ext cx="1889764" cy="91440"/>
          </a:xfrm>
          <a:prstGeom prst="rect">
            <a:avLst/>
          </a:prstGeom>
        </p:spPr>
      </p:pic>
      <p:sp>
        <p:nvSpPr>
          <p:cNvPr id="12" name="Rectangle 11"/>
          <p:cNvSpPr/>
          <p:nvPr/>
        </p:nvSpPr>
        <p:spPr>
          <a:xfrm>
            <a:off x="0" y="6254151"/>
            <a:ext cx="9144000" cy="603849"/>
          </a:xfrm>
          <a:prstGeom prst="rect">
            <a:avLst/>
          </a:prstGeom>
          <a:blipFill dpi="0" rotWithShape="1">
            <a:blip r:embed="rId2" cstate="screen">
              <a:extLst>
                <a:ext uri="{28A0092B-C50C-407E-A947-70E740481C1C}">
                  <a14:useLocalDpi xmlns:a14="http://schemas.microsoft.com/office/drawing/2010/main"/>
                </a:ext>
              </a:extLst>
            </a:blip>
            <a:srcRect/>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a:p>
        </p:txBody>
      </p:sp>
      <p:sp useBgFill="1">
        <p:nvSpPr>
          <p:cNvPr id="13" name="Logo (original .58x3.5&quot;)"/>
          <p:cNvSpPr>
            <a:spLocks noChangeAspect="1" noEditPoints="1"/>
          </p:cNvSpPr>
          <p:nvPr/>
        </p:nvSpPr>
        <p:spPr bwMode="auto">
          <a:xfrm>
            <a:off x="270186" y="6418915"/>
            <a:ext cx="1668296" cy="274320"/>
          </a:xfrm>
          <a:custGeom>
            <a:avLst/>
            <a:gdLst>
              <a:gd name="T0" fmla="*/ 79 w 852"/>
              <a:gd name="T1" fmla="*/ 32 h 140"/>
              <a:gd name="T2" fmla="*/ 80 w 852"/>
              <a:gd name="T3" fmla="*/ 109 h 140"/>
              <a:gd name="T4" fmla="*/ 108 w 852"/>
              <a:gd name="T5" fmla="*/ 62 h 140"/>
              <a:gd name="T6" fmla="*/ 109 w 852"/>
              <a:gd name="T7" fmla="*/ 77 h 140"/>
              <a:gd name="T8" fmla="*/ 99 w 852"/>
              <a:gd name="T9" fmla="*/ 80 h 140"/>
              <a:gd name="T10" fmla="*/ 139 w 852"/>
              <a:gd name="T11" fmla="*/ 76 h 140"/>
              <a:gd name="T12" fmla="*/ 16 w 852"/>
              <a:gd name="T13" fmla="*/ 115 h 140"/>
              <a:gd name="T14" fmla="*/ 24 w 852"/>
              <a:gd name="T15" fmla="*/ 70 h 140"/>
              <a:gd name="T16" fmla="*/ 0 w 852"/>
              <a:gd name="T17" fmla="*/ 64 h 140"/>
              <a:gd name="T18" fmla="*/ 79 w 852"/>
              <a:gd name="T19" fmla="*/ 58 h 140"/>
              <a:gd name="T20" fmla="*/ 49 w 852"/>
              <a:gd name="T21" fmla="*/ 92 h 140"/>
              <a:gd name="T22" fmla="*/ 70 w 852"/>
              <a:gd name="T23" fmla="*/ 69 h 140"/>
              <a:gd name="T24" fmla="*/ 38 w 852"/>
              <a:gd name="T25" fmla="*/ 71 h 140"/>
              <a:gd name="T26" fmla="*/ 50 w 852"/>
              <a:gd name="T27" fmla="*/ 42 h 140"/>
              <a:gd name="T28" fmla="*/ 200 w 852"/>
              <a:gd name="T29" fmla="*/ 35 h 140"/>
              <a:gd name="T30" fmla="*/ 185 w 852"/>
              <a:gd name="T31" fmla="*/ 111 h 140"/>
              <a:gd name="T32" fmla="*/ 185 w 852"/>
              <a:gd name="T33" fmla="*/ 115 h 140"/>
              <a:gd name="T34" fmla="*/ 204 w 852"/>
              <a:gd name="T35" fmla="*/ 57 h 140"/>
              <a:gd name="T36" fmla="*/ 253 w 852"/>
              <a:gd name="T37" fmla="*/ 84 h 140"/>
              <a:gd name="T38" fmla="*/ 239 w 852"/>
              <a:gd name="T39" fmla="*/ 66 h 140"/>
              <a:gd name="T40" fmla="*/ 274 w 852"/>
              <a:gd name="T41" fmla="*/ 106 h 140"/>
              <a:gd name="T42" fmla="*/ 265 w 852"/>
              <a:gd name="T43" fmla="*/ 115 h 140"/>
              <a:gd name="T44" fmla="*/ 269 w 852"/>
              <a:gd name="T45" fmla="*/ 73 h 140"/>
              <a:gd name="T46" fmla="*/ 297 w 852"/>
              <a:gd name="T47" fmla="*/ 107 h 140"/>
              <a:gd name="T48" fmla="*/ 320 w 852"/>
              <a:gd name="T49" fmla="*/ 39 h 140"/>
              <a:gd name="T50" fmla="*/ 317 w 852"/>
              <a:gd name="T51" fmla="*/ 114 h 140"/>
              <a:gd name="T52" fmla="*/ 329 w 852"/>
              <a:gd name="T53" fmla="*/ 64 h 140"/>
              <a:gd name="T54" fmla="*/ 331 w 852"/>
              <a:gd name="T55" fmla="*/ 61 h 140"/>
              <a:gd name="T56" fmla="*/ 359 w 852"/>
              <a:gd name="T57" fmla="*/ 100 h 140"/>
              <a:gd name="T58" fmla="*/ 384 w 852"/>
              <a:gd name="T59" fmla="*/ 110 h 140"/>
              <a:gd name="T60" fmla="*/ 365 w 852"/>
              <a:gd name="T61" fmla="*/ 103 h 140"/>
              <a:gd name="T62" fmla="*/ 406 w 852"/>
              <a:gd name="T63" fmla="*/ 115 h 140"/>
              <a:gd name="T64" fmla="*/ 424 w 852"/>
              <a:gd name="T65" fmla="*/ 98 h 140"/>
              <a:gd name="T66" fmla="*/ 413 w 852"/>
              <a:gd name="T67" fmla="*/ 80 h 140"/>
              <a:gd name="T68" fmla="*/ 511 w 852"/>
              <a:gd name="T69" fmla="*/ 59 h 140"/>
              <a:gd name="T70" fmla="*/ 451 w 852"/>
              <a:gd name="T71" fmla="*/ 74 h 140"/>
              <a:gd name="T72" fmla="*/ 537 w 852"/>
              <a:gd name="T73" fmla="*/ 41 h 140"/>
              <a:gd name="T74" fmla="*/ 522 w 852"/>
              <a:gd name="T75" fmla="*/ 103 h 140"/>
              <a:gd name="T76" fmla="*/ 541 w 852"/>
              <a:gd name="T77" fmla="*/ 110 h 140"/>
              <a:gd name="T78" fmla="*/ 542 w 852"/>
              <a:gd name="T79" fmla="*/ 61 h 140"/>
              <a:gd name="T80" fmla="*/ 571 w 852"/>
              <a:gd name="T81" fmla="*/ 100 h 140"/>
              <a:gd name="T82" fmla="*/ 618 w 852"/>
              <a:gd name="T83" fmla="*/ 59 h 140"/>
              <a:gd name="T84" fmla="*/ 594 w 852"/>
              <a:gd name="T85" fmla="*/ 71 h 140"/>
              <a:gd name="T86" fmla="*/ 576 w 852"/>
              <a:gd name="T87" fmla="*/ 65 h 140"/>
              <a:gd name="T88" fmla="*/ 584 w 852"/>
              <a:gd name="T89" fmla="*/ 126 h 140"/>
              <a:gd name="T90" fmla="*/ 618 w 852"/>
              <a:gd name="T91" fmla="*/ 61 h 140"/>
              <a:gd name="T92" fmla="*/ 658 w 852"/>
              <a:gd name="T93" fmla="*/ 47 h 140"/>
              <a:gd name="T94" fmla="*/ 641 w 852"/>
              <a:gd name="T95" fmla="*/ 102 h 140"/>
              <a:gd name="T96" fmla="*/ 708 w 852"/>
              <a:gd name="T97" fmla="*/ 31 h 140"/>
              <a:gd name="T98" fmla="*/ 696 w 852"/>
              <a:gd name="T99" fmla="*/ 110 h 140"/>
              <a:gd name="T100" fmla="*/ 715 w 852"/>
              <a:gd name="T101" fmla="*/ 103 h 140"/>
              <a:gd name="T102" fmla="*/ 743 w 852"/>
              <a:gd name="T103" fmla="*/ 61 h 140"/>
              <a:gd name="T104" fmla="*/ 751 w 852"/>
              <a:gd name="T105" fmla="*/ 119 h 140"/>
              <a:gd name="T106" fmla="*/ 734 w 852"/>
              <a:gd name="T107" fmla="*/ 101 h 140"/>
              <a:gd name="T108" fmla="*/ 731 w 852"/>
              <a:gd name="T109" fmla="*/ 118 h 140"/>
              <a:gd name="T110" fmla="*/ 743 w 852"/>
              <a:gd name="T111" fmla="*/ 57 h 140"/>
              <a:gd name="T112" fmla="*/ 815 w 852"/>
              <a:gd name="T113" fmla="*/ 103 h 140"/>
              <a:gd name="T114" fmla="*/ 767 w 852"/>
              <a:gd name="T115" fmla="*/ 36 h 140"/>
              <a:gd name="T116" fmla="*/ 792 w 852"/>
              <a:gd name="T117" fmla="*/ 110 h 140"/>
              <a:gd name="T118" fmla="*/ 796 w 852"/>
              <a:gd name="T119" fmla="*/ 110 h 140"/>
              <a:gd name="T120" fmla="*/ 840 w 852"/>
              <a:gd name="T121" fmla="*/ 39 h 140"/>
              <a:gd name="T122" fmla="*/ 837 w 852"/>
              <a:gd name="T123" fmla="*/ 114 h 140"/>
              <a:gd name="T124" fmla="*/ 849 w 852"/>
              <a:gd name="T125" fmla="*/ 64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52" h="140">
                <a:moveTo>
                  <a:pt x="79" y="53"/>
                </a:moveTo>
                <a:cubicBezTo>
                  <a:pt x="79" y="53"/>
                  <a:pt x="76" y="50"/>
                  <a:pt x="75" y="49"/>
                </a:cubicBezTo>
                <a:cubicBezTo>
                  <a:pt x="73" y="47"/>
                  <a:pt x="70" y="42"/>
                  <a:pt x="69" y="38"/>
                </a:cubicBezTo>
                <a:cubicBezTo>
                  <a:pt x="68" y="35"/>
                  <a:pt x="68" y="30"/>
                  <a:pt x="68" y="30"/>
                </a:cubicBezTo>
                <a:cubicBezTo>
                  <a:pt x="68" y="30"/>
                  <a:pt x="69" y="30"/>
                  <a:pt x="69" y="30"/>
                </a:cubicBezTo>
                <a:cubicBezTo>
                  <a:pt x="73" y="30"/>
                  <a:pt x="76" y="31"/>
                  <a:pt x="79" y="32"/>
                </a:cubicBezTo>
                <a:moveTo>
                  <a:pt x="79" y="109"/>
                </a:moveTo>
                <a:cubicBezTo>
                  <a:pt x="79" y="76"/>
                  <a:pt x="79" y="76"/>
                  <a:pt x="79" y="76"/>
                </a:cubicBezTo>
                <a:cubicBezTo>
                  <a:pt x="75" y="73"/>
                  <a:pt x="75" y="73"/>
                  <a:pt x="75" y="73"/>
                </a:cubicBezTo>
                <a:cubicBezTo>
                  <a:pt x="75" y="110"/>
                  <a:pt x="75" y="110"/>
                  <a:pt x="75" y="110"/>
                </a:cubicBezTo>
                <a:cubicBezTo>
                  <a:pt x="75" y="110"/>
                  <a:pt x="75" y="110"/>
                  <a:pt x="75" y="110"/>
                </a:cubicBezTo>
                <a:cubicBezTo>
                  <a:pt x="77" y="110"/>
                  <a:pt x="77" y="110"/>
                  <a:pt x="80" y="109"/>
                </a:cubicBezTo>
                <a:lnTo>
                  <a:pt x="79" y="109"/>
                </a:lnTo>
                <a:close/>
                <a:moveTo>
                  <a:pt x="79" y="31"/>
                </a:moveTo>
                <a:cubicBezTo>
                  <a:pt x="79" y="31"/>
                  <a:pt x="79" y="53"/>
                  <a:pt x="79" y="53"/>
                </a:cubicBezTo>
                <a:moveTo>
                  <a:pt x="94" y="47"/>
                </a:moveTo>
                <a:cubicBezTo>
                  <a:pt x="98" y="50"/>
                  <a:pt x="105" y="57"/>
                  <a:pt x="108" y="62"/>
                </a:cubicBezTo>
                <a:cubicBezTo>
                  <a:pt x="108" y="62"/>
                  <a:pt x="108" y="62"/>
                  <a:pt x="108" y="62"/>
                </a:cubicBezTo>
                <a:cubicBezTo>
                  <a:pt x="107" y="52"/>
                  <a:pt x="102" y="45"/>
                  <a:pt x="94" y="39"/>
                </a:cubicBezTo>
                <a:moveTo>
                  <a:pt x="94" y="60"/>
                </a:moveTo>
                <a:cubicBezTo>
                  <a:pt x="96" y="63"/>
                  <a:pt x="98" y="67"/>
                  <a:pt x="100" y="70"/>
                </a:cubicBezTo>
                <a:cubicBezTo>
                  <a:pt x="102" y="75"/>
                  <a:pt x="105" y="82"/>
                  <a:pt x="105" y="87"/>
                </a:cubicBezTo>
                <a:cubicBezTo>
                  <a:pt x="105" y="87"/>
                  <a:pt x="108" y="82"/>
                  <a:pt x="109" y="77"/>
                </a:cubicBezTo>
                <a:cubicBezTo>
                  <a:pt x="109" y="77"/>
                  <a:pt x="109" y="77"/>
                  <a:pt x="109" y="77"/>
                </a:cubicBezTo>
                <a:cubicBezTo>
                  <a:pt x="108" y="75"/>
                  <a:pt x="106" y="70"/>
                  <a:pt x="105" y="68"/>
                </a:cubicBezTo>
                <a:cubicBezTo>
                  <a:pt x="105" y="67"/>
                  <a:pt x="104" y="65"/>
                  <a:pt x="103" y="64"/>
                </a:cubicBezTo>
                <a:cubicBezTo>
                  <a:pt x="102" y="62"/>
                  <a:pt x="101" y="60"/>
                  <a:pt x="99" y="57"/>
                </a:cubicBezTo>
                <a:cubicBezTo>
                  <a:pt x="97" y="55"/>
                  <a:pt x="94" y="52"/>
                  <a:pt x="94" y="52"/>
                </a:cubicBezTo>
                <a:moveTo>
                  <a:pt x="101" y="94"/>
                </a:moveTo>
                <a:cubicBezTo>
                  <a:pt x="101" y="92"/>
                  <a:pt x="99" y="82"/>
                  <a:pt x="99" y="80"/>
                </a:cubicBezTo>
                <a:cubicBezTo>
                  <a:pt x="98" y="80"/>
                  <a:pt x="96" y="73"/>
                  <a:pt x="95" y="70"/>
                </a:cubicBezTo>
                <a:cubicBezTo>
                  <a:pt x="95" y="69"/>
                  <a:pt x="94" y="68"/>
                  <a:pt x="94" y="68"/>
                </a:cubicBezTo>
                <a:cubicBezTo>
                  <a:pt x="94" y="101"/>
                  <a:pt x="94" y="101"/>
                  <a:pt x="94" y="101"/>
                </a:cubicBezTo>
                <a:cubicBezTo>
                  <a:pt x="94" y="101"/>
                  <a:pt x="96" y="100"/>
                  <a:pt x="98" y="98"/>
                </a:cubicBezTo>
                <a:moveTo>
                  <a:pt x="139" y="77"/>
                </a:moveTo>
                <a:cubicBezTo>
                  <a:pt x="139" y="77"/>
                  <a:pt x="139" y="76"/>
                  <a:pt x="139" y="76"/>
                </a:cubicBezTo>
                <a:cubicBezTo>
                  <a:pt x="139" y="76"/>
                  <a:pt x="139" y="76"/>
                  <a:pt x="139" y="76"/>
                </a:cubicBezTo>
                <a:cubicBezTo>
                  <a:pt x="104" y="42"/>
                  <a:pt x="104" y="42"/>
                  <a:pt x="104" y="42"/>
                </a:cubicBezTo>
                <a:cubicBezTo>
                  <a:pt x="104" y="42"/>
                  <a:pt x="104" y="42"/>
                  <a:pt x="104" y="42"/>
                </a:cubicBezTo>
                <a:cubicBezTo>
                  <a:pt x="110" y="50"/>
                  <a:pt x="114" y="60"/>
                  <a:pt x="114" y="70"/>
                </a:cubicBezTo>
                <a:cubicBezTo>
                  <a:pt x="114" y="95"/>
                  <a:pt x="95" y="115"/>
                  <a:pt x="71" y="115"/>
                </a:cubicBezTo>
                <a:cubicBezTo>
                  <a:pt x="16" y="115"/>
                  <a:pt x="16" y="115"/>
                  <a:pt x="16" y="115"/>
                </a:cubicBezTo>
                <a:cubicBezTo>
                  <a:pt x="29" y="131"/>
                  <a:pt x="47" y="140"/>
                  <a:pt x="69" y="140"/>
                </a:cubicBezTo>
                <a:cubicBezTo>
                  <a:pt x="106" y="140"/>
                  <a:pt x="135" y="113"/>
                  <a:pt x="139" y="77"/>
                </a:cubicBezTo>
                <a:moveTo>
                  <a:pt x="0" y="64"/>
                </a:moveTo>
                <a:cubicBezTo>
                  <a:pt x="0" y="64"/>
                  <a:pt x="32" y="96"/>
                  <a:pt x="32" y="96"/>
                </a:cubicBezTo>
                <a:cubicBezTo>
                  <a:pt x="32" y="96"/>
                  <a:pt x="32" y="96"/>
                  <a:pt x="32" y="96"/>
                </a:cubicBezTo>
                <a:cubicBezTo>
                  <a:pt x="27" y="89"/>
                  <a:pt x="24" y="79"/>
                  <a:pt x="24" y="70"/>
                </a:cubicBezTo>
                <a:cubicBezTo>
                  <a:pt x="24" y="45"/>
                  <a:pt x="43" y="25"/>
                  <a:pt x="69" y="25"/>
                </a:cubicBezTo>
                <a:cubicBezTo>
                  <a:pt x="69" y="25"/>
                  <a:pt x="69" y="25"/>
                  <a:pt x="69" y="25"/>
                </a:cubicBezTo>
                <a:cubicBezTo>
                  <a:pt x="123" y="25"/>
                  <a:pt x="123" y="25"/>
                  <a:pt x="123" y="25"/>
                </a:cubicBezTo>
                <a:cubicBezTo>
                  <a:pt x="123" y="25"/>
                  <a:pt x="123" y="25"/>
                  <a:pt x="123" y="25"/>
                </a:cubicBezTo>
                <a:cubicBezTo>
                  <a:pt x="110" y="10"/>
                  <a:pt x="91" y="0"/>
                  <a:pt x="69" y="0"/>
                </a:cubicBezTo>
                <a:cubicBezTo>
                  <a:pt x="33" y="0"/>
                  <a:pt x="3" y="29"/>
                  <a:pt x="0" y="64"/>
                </a:cubicBezTo>
                <a:moveTo>
                  <a:pt x="84" y="33"/>
                </a:moveTo>
                <a:cubicBezTo>
                  <a:pt x="84" y="108"/>
                  <a:pt x="84" y="108"/>
                  <a:pt x="84" y="108"/>
                </a:cubicBezTo>
                <a:cubicBezTo>
                  <a:pt x="85" y="107"/>
                  <a:pt x="85" y="107"/>
                  <a:pt x="85" y="107"/>
                </a:cubicBezTo>
                <a:cubicBezTo>
                  <a:pt x="88" y="107"/>
                  <a:pt x="89" y="106"/>
                  <a:pt x="89" y="106"/>
                </a:cubicBezTo>
                <a:cubicBezTo>
                  <a:pt x="89" y="36"/>
                  <a:pt x="89" y="36"/>
                  <a:pt x="89" y="36"/>
                </a:cubicBezTo>
                <a:moveTo>
                  <a:pt x="79" y="58"/>
                </a:moveTo>
                <a:cubicBezTo>
                  <a:pt x="79" y="58"/>
                  <a:pt x="64" y="49"/>
                  <a:pt x="64" y="30"/>
                </a:cubicBezTo>
                <a:cubicBezTo>
                  <a:pt x="64" y="30"/>
                  <a:pt x="64" y="30"/>
                  <a:pt x="64" y="30"/>
                </a:cubicBezTo>
                <a:cubicBezTo>
                  <a:pt x="44" y="32"/>
                  <a:pt x="29" y="49"/>
                  <a:pt x="29" y="70"/>
                </a:cubicBezTo>
                <a:cubicBezTo>
                  <a:pt x="29" y="88"/>
                  <a:pt x="39" y="102"/>
                  <a:pt x="54" y="108"/>
                </a:cubicBezTo>
                <a:cubicBezTo>
                  <a:pt x="54" y="108"/>
                  <a:pt x="54" y="108"/>
                  <a:pt x="54" y="108"/>
                </a:cubicBezTo>
                <a:cubicBezTo>
                  <a:pt x="56" y="104"/>
                  <a:pt x="45" y="96"/>
                  <a:pt x="49" y="92"/>
                </a:cubicBezTo>
                <a:cubicBezTo>
                  <a:pt x="50" y="91"/>
                  <a:pt x="62" y="91"/>
                  <a:pt x="62" y="92"/>
                </a:cubicBezTo>
                <a:cubicBezTo>
                  <a:pt x="65" y="98"/>
                  <a:pt x="65" y="103"/>
                  <a:pt x="63" y="110"/>
                </a:cubicBezTo>
                <a:cubicBezTo>
                  <a:pt x="63" y="110"/>
                  <a:pt x="63" y="110"/>
                  <a:pt x="63" y="110"/>
                </a:cubicBezTo>
                <a:cubicBezTo>
                  <a:pt x="66" y="111"/>
                  <a:pt x="66" y="110"/>
                  <a:pt x="69" y="110"/>
                </a:cubicBezTo>
                <a:cubicBezTo>
                  <a:pt x="69" y="110"/>
                  <a:pt x="70" y="109"/>
                  <a:pt x="70" y="108"/>
                </a:cubicBezTo>
                <a:cubicBezTo>
                  <a:pt x="70" y="69"/>
                  <a:pt x="70" y="69"/>
                  <a:pt x="70" y="69"/>
                </a:cubicBezTo>
                <a:cubicBezTo>
                  <a:pt x="65" y="64"/>
                  <a:pt x="65" y="64"/>
                  <a:pt x="65" y="64"/>
                </a:cubicBezTo>
                <a:cubicBezTo>
                  <a:pt x="62" y="73"/>
                  <a:pt x="69" y="84"/>
                  <a:pt x="61" y="87"/>
                </a:cubicBezTo>
                <a:cubicBezTo>
                  <a:pt x="58" y="88"/>
                  <a:pt x="43" y="90"/>
                  <a:pt x="39" y="88"/>
                </a:cubicBezTo>
                <a:cubicBezTo>
                  <a:pt x="39" y="88"/>
                  <a:pt x="36" y="81"/>
                  <a:pt x="39" y="81"/>
                </a:cubicBezTo>
                <a:cubicBezTo>
                  <a:pt x="37" y="81"/>
                  <a:pt x="40" y="79"/>
                  <a:pt x="39" y="78"/>
                </a:cubicBezTo>
                <a:cubicBezTo>
                  <a:pt x="36" y="75"/>
                  <a:pt x="38" y="71"/>
                  <a:pt x="38" y="71"/>
                </a:cubicBezTo>
                <a:cubicBezTo>
                  <a:pt x="36" y="71"/>
                  <a:pt x="34" y="70"/>
                  <a:pt x="35" y="67"/>
                </a:cubicBezTo>
                <a:cubicBezTo>
                  <a:pt x="34" y="70"/>
                  <a:pt x="38" y="57"/>
                  <a:pt x="42" y="55"/>
                </a:cubicBezTo>
                <a:cubicBezTo>
                  <a:pt x="48" y="52"/>
                  <a:pt x="46" y="59"/>
                  <a:pt x="47" y="60"/>
                </a:cubicBezTo>
                <a:cubicBezTo>
                  <a:pt x="49" y="55"/>
                  <a:pt x="52" y="58"/>
                  <a:pt x="54" y="56"/>
                </a:cubicBezTo>
                <a:cubicBezTo>
                  <a:pt x="51" y="54"/>
                  <a:pt x="46" y="52"/>
                  <a:pt x="44" y="49"/>
                </a:cubicBezTo>
                <a:cubicBezTo>
                  <a:pt x="42" y="46"/>
                  <a:pt x="48" y="45"/>
                  <a:pt x="50" y="42"/>
                </a:cubicBezTo>
                <a:cubicBezTo>
                  <a:pt x="52" y="39"/>
                  <a:pt x="59" y="34"/>
                  <a:pt x="60" y="37"/>
                </a:cubicBezTo>
                <a:cubicBezTo>
                  <a:pt x="64" y="53"/>
                  <a:pt x="65" y="60"/>
                  <a:pt x="79" y="71"/>
                </a:cubicBezTo>
                <a:moveTo>
                  <a:pt x="207" y="57"/>
                </a:moveTo>
                <a:cubicBezTo>
                  <a:pt x="207" y="31"/>
                  <a:pt x="207" y="31"/>
                  <a:pt x="207" y="31"/>
                </a:cubicBezTo>
                <a:cubicBezTo>
                  <a:pt x="204" y="31"/>
                  <a:pt x="204" y="31"/>
                  <a:pt x="204" y="31"/>
                </a:cubicBezTo>
                <a:cubicBezTo>
                  <a:pt x="203" y="34"/>
                  <a:pt x="203" y="35"/>
                  <a:pt x="200" y="35"/>
                </a:cubicBezTo>
                <a:cubicBezTo>
                  <a:pt x="197" y="35"/>
                  <a:pt x="193" y="31"/>
                  <a:pt x="185" y="31"/>
                </a:cubicBezTo>
                <a:cubicBezTo>
                  <a:pt x="166" y="31"/>
                  <a:pt x="162" y="47"/>
                  <a:pt x="162" y="55"/>
                </a:cubicBezTo>
                <a:cubicBezTo>
                  <a:pt x="162" y="60"/>
                  <a:pt x="162" y="70"/>
                  <a:pt x="180" y="80"/>
                </a:cubicBezTo>
                <a:cubicBezTo>
                  <a:pt x="186" y="84"/>
                  <a:pt x="186" y="84"/>
                  <a:pt x="186" y="84"/>
                </a:cubicBezTo>
                <a:cubicBezTo>
                  <a:pt x="193" y="87"/>
                  <a:pt x="198" y="90"/>
                  <a:pt x="198" y="98"/>
                </a:cubicBezTo>
                <a:cubicBezTo>
                  <a:pt x="198" y="100"/>
                  <a:pt x="197" y="111"/>
                  <a:pt x="185" y="111"/>
                </a:cubicBezTo>
                <a:cubicBezTo>
                  <a:pt x="172" y="111"/>
                  <a:pt x="166" y="98"/>
                  <a:pt x="164" y="86"/>
                </a:cubicBezTo>
                <a:cubicBezTo>
                  <a:pt x="162" y="86"/>
                  <a:pt x="162" y="86"/>
                  <a:pt x="162" y="86"/>
                </a:cubicBezTo>
                <a:cubicBezTo>
                  <a:pt x="162" y="115"/>
                  <a:pt x="162" y="115"/>
                  <a:pt x="162" y="115"/>
                </a:cubicBezTo>
                <a:cubicBezTo>
                  <a:pt x="164" y="115"/>
                  <a:pt x="164" y="115"/>
                  <a:pt x="164" y="115"/>
                </a:cubicBezTo>
                <a:cubicBezTo>
                  <a:pt x="165" y="113"/>
                  <a:pt x="165" y="111"/>
                  <a:pt x="167" y="111"/>
                </a:cubicBezTo>
                <a:cubicBezTo>
                  <a:pt x="171" y="111"/>
                  <a:pt x="175" y="115"/>
                  <a:pt x="185" y="115"/>
                </a:cubicBezTo>
                <a:cubicBezTo>
                  <a:pt x="203" y="115"/>
                  <a:pt x="209" y="101"/>
                  <a:pt x="209" y="91"/>
                </a:cubicBezTo>
                <a:cubicBezTo>
                  <a:pt x="209" y="78"/>
                  <a:pt x="202" y="71"/>
                  <a:pt x="198" y="69"/>
                </a:cubicBezTo>
                <a:cubicBezTo>
                  <a:pt x="184" y="60"/>
                  <a:pt x="184" y="60"/>
                  <a:pt x="184" y="60"/>
                </a:cubicBezTo>
                <a:cubicBezTo>
                  <a:pt x="175" y="55"/>
                  <a:pt x="173" y="53"/>
                  <a:pt x="173" y="46"/>
                </a:cubicBezTo>
                <a:cubicBezTo>
                  <a:pt x="173" y="39"/>
                  <a:pt x="179" y="35"/>
                  <a:pt x="184" y="35"/>
                </a:cubicBezTo>
                <a:cubicBezTo>
                  <a:pt x="196" y="35"/>
                  <a:pt x="202" y="49"/>
                  <a:pt x="204" y="57"/>
                </a:cubicBezTo>
                <a:lnTo>
                  <a:pt x="207" y="57"/>
                </a:lnTo>
                <a:close/>
                <a:moveTo>
                  <a:pt x="253" y="100"/>
                </a:moveTo>
                <a:cubicBezTo>
                  <a:pt x="247" y="111"/>
                  <a:pt x="241" y="115"/>
                  <a:pt x="233" y="115"/>
                </a:cubicBezTo>
                <a:cubicBezTo>
                  <a:pt x="223" y="115"/>
                  <a:pt x="213" y="106"/>
                  <a:pt x="213" y="86"/>
                </a:cubicBezTo>
                <a:cubicBezTo>
                  <a:pt x="213" y="68"/>
                  <a:pt x="222" y="57"/>
                  <a:pt x="234" y="57"/>
                </a:cubicBezTo>
                <a:cubicBezTo>
                  <a:pt x="251" y="57"/>
                  <a:pt x="252" y="78"/>
                  <a:pt x="253" y="84"/>
                </a:cubicBezTo>
                <a:cubicBezTo>
                  <a:pt x="227" y="84"/>
                  <a:pt x="227" y="84"/>
                  <a:pt x="227" y="84"/>
                </a:cubicBezTo>
                <a:cubicBezTo>
                  <a:pt x="228" y="94"/>
                  <a:pt x="230" y="106"/>
                  <a:pt x="239" y="106"/>
                </a:cubicBezTo>
                <a:cubicBezTo>
                  <a:pt x="245" y="106"/>
                  <a:pt x="249" y="101"/>
                  <a:pt x="251" y="98"/>
                </a:cubicBezTo>
                <a:lnTo>
                  <a:pt x="253" y="100"/>
                </a:lnTo>
                <a:close/>
                <a:moveTo>
                  <a:pt x="240" y="80"/>
                </a:moveTo>
                <a:cubicBezTo>
                  <a:pt x="240" y="76"/>
                  <a:pt x="240" y="70"/>
                  <a:pt x="239" y="66"/>
                </a:cubicBezTo>
                <a:cubicBezTo>
                  <a:pt x="239" y="64"/>
                  <a:pt x="238" y="61"/>
                  <a:pt x="234" y="61"/>
                </a:cubicBezTo>
                <a:cubicBezTo>
                  <a:pt x="230" y="61"/>
                  <a:pt x="227" y="63"/>
                  <a:pt x="227" y="80"/>
                </a:cubicBezTo>
                <a:lnTo>
                  <a:pt x="240" y="80"/>
                </a:lnTo>
                <a:close/>
                <a:moveTo>
                  <a:pt x="281" y="84"/>
                </a:moveTo>
                <a:cubicBezTo>
                  <a:pt x="279" y="85"/>
                  <a:pt x="269" y="88"/>
                  <a:pt x="269" y="98"/>
                </a:cubicBezTo>
                <a:cubicBezTo>
                  <a:pt x="269" y="102"/>
                  <a:pt x="270" y="106"/>
                  <a:pt x="274" y="106"/>
                </a:cubicBezTo>
                <a:cubicBezTo>
                  <a:pt x="277" y="106"/>
                  <a:pt x="280" y="103"/>
                  <a:pt x="281" y="101"/>
                </a:cubicBezTo>
                <a:lnTo>
                  <a:pt x="281" y="84"/>
                </a:lnTo>
                <a:close/>
                <a:moveTo>
                  <a:pt x="301" y="108"/>
                </a:moveTo>
                <a:cubicBezTo>
                  <a:pt x="298" y="112"/>
                  <a:pt x="294" y="115"/>
                  <a:pt x="290" y="115"/>
                </a:cubicBezTo>
                <a:cubicBezTo>
                  <a:pt x="283" y="115"/>
                  <a:pt x="282" y="110"/>
                  <a:pt x="281" y="106"/>
                </a:cubicBezTo>
                <a:cubicBezTo>
                  <a:pt x="275" y="114"/>
                  <a:pt x="268" y="115"/>
                  <a:pt x="265" y="115"/>
                </a:cubicBezTo>
                <a:cubicBezTo>
                  <a:pt x="260" y="115"/>
                  <a:pt x="254" y="111"/>
                  <a:pt x="254" y="102"/>
                </a:cubicBezTo>
                <a:cubicBezTo>
                  <a:pt x="254" y="90"/>
                  <a:pt x="267" y="85"/>
                  <a:pt x="281" y="80"/>
                </a:cubicBezTo>
                <a:cubicBezTo>
                  <a:pt x="281" y="71"/>
                  <a:pt x="281" y="71"/>
                  <a:pt x="281" y="71"/>
                </a:cubicBezTo>
                <a:cubicBezTo>
                  <a:pt x="281" y="65"/>
                  <a:pt x="280" y="61"/>
                  <a:pt x="272" y="61"/>
                </a:cubicBezTo>
                <a:cubicBezTo>
                  <a:pt x="269" y="61"/>
                  <a:pt x="266" y="63"/>
                  <a:pt x="266" y="65"/>
                </a:cubicBezTo>
                <a:cubicBezTo>
                  <a:pt x="266" y="68"/>
                  <a:pt x="269" y="69"/>
                  <a:pt x="269" y="73"/>
                </a:cubicBezTo>
                <a:cubicBezTo>
                  <a:pt x="269" y="75"/>
                  <a:pt x="268" y="80"/>
                  <a:pt x="263" y="80"/>
                </a:cubicBezTo>
                <a:cubicBezTo>
                  <a:pt x="262" y="80"/>
                  <a:pt x="256" y="80"/>
                  <a:pt x="256" y="72"/>
                </a:cubicBezTo>
                <a:cubicBezTo>
                  <a:pt x="256" y="64"/>
                  <a:pt x="262" y="57"/>
                  <a:pt x="275" y="57"/>
                </a:cubicBezTo>
                <a:cubicBezTo>
                  <a:pt x="286" y="57"/>
                  <a:pt x="295" y="62"/>
                  <a:pt x="295" y="73"/>
                </a:cubicBezTo>
                <a:cubicBezTo>
                  <a:pt x="295" y="104"/>
                  <a:pt x="295" y="104"/>
                  <a:pt x="295" y="104"/>
                </a:cubicBezTo>
                <a:cubicBezTo>
                  <a:pt x="295" y="105"/>
                  <a:pt x="295" y="107"/>
                  <a:pt x="297" y="107"/>
                </a:cubicBezTo>
                <a:cubicBezTo>
                  <a:pt x="298" y="107"/>
                  <a:pt x="298" y="107"/>
                  <a:pt x="298" y="107"/>
                </a:cubicBezTo>
                <a:cubicBezTo>
                  <a:pt x="299" y="105"/>
                  <a:pt x="299" y="105"/>
                  <a:pt x="299" y="105"/>
                </a:cubicBezTo>
                <a:lnTo>
                  <a:pt x="301" y="108"/>
                </a:lnTo>
                <a:close/>
                <a:moveTo>
                  <a:pt x="329" y="59"/>
                </a:moveTo>
                <a:cubicBezTo>
                  <a:pt x="320" y="59"/>
                  <a:pt x="320" y="59"/>
                  <a:pt x="320" y="59"/>
                </a:cubicBezTo>
                <a:cubicBezTo>
                  <a:pt x="320" y="39"/>
                  <a:pt x="320" y="39"/>
                  <a:pt x="320" y="39"/>
                </a:cubicBezTo>
                <a:cubicBezTo>
                  <a:pt x="317" y="39"/>
                  <a:pt x="317" y="39"/>
                  <a:pt x="317" y="39"/>
                </a:cubicBezTo>
                <a:cubicBezTo>
                  <a:pt x="310" y="50"/>
                  <a:pt x="306" y="55"/>
                  <a:pt x="301" y="61"/>
                </a:cubicBezTo>
                <a:cubicBezTo>
                  <a:pt x="301" y="64"/>
                  <a:pt x="301" y="64"/>
                  <a:pt x="301" y="64"/>
                </a:cubicBezTo>
                <a:cubicBezTo>
                  <a:pt x="306" y="64"/>
                  <a:pt x="306" y="64"/>
                  <a:pt x="306" y="64"/>
                </a:cubicBezTo>
                <a:cubicBezTo>
                  <a:pt x="306" y="102"/>
                  <a:pt x="306" y="102"/>
                  <a:pt x="306" y="102"/>
                </a:cubicBezTo>
                <a:cubicBezTo>
                  <a:pt x="306" y="104"/>
                  <a:pt x="306" y="114"/>
                  <a:pt x="317" y="114"/>
                </a:cubicBezTo>
                <a:cubicBezTo>
                  <a:pt x="326" y="114"/>
                  <a:pt x="330" y="106"/>
                  <a:pt x="332" y="101"/>
                </a:cubicBezTo>
                <a:cubicBezTo>
                  <a:pt x="329" y="100"/>
                  <a:pt x="329" y="100"/>
                  <a:pt x="329" y="100"/>
                </a:cubicBezTo>
                <a:cubicBezTo>
                  <a:pt x="328" y="102"/>
                  <a:pt x="327" y="106"/>
                  <a:pt x="324" y="106"/>
                </a:cubicBezTo>
                <a:cubicBezTo>
                  <a:pt x="320" y="106"/>
                  <a:pt x="320" y="101"/>
                  <a:pt x="320" y="99"/>
                </a:cubicBezTo>
                <a:cubicBezTo>
                  <a:pt x="320" y="64"/>
                  <a:pt x="320" y="64"/>
                  <a:pt x="320" y="64"/>
                </a:cubicBezTo>
                <a:cubicBezTo>
                  <a:pt x="329" y="64"/>
                  <a:pt x="329" y="64"/>
                  <a:pt x="329" y="64"/>
                </a:cubicBezTo>
                <a:lnTo>
                  <a:pt x="329" y="59"/>
                </a:lnTo>
                <a:close/>
                <a:moveTo>
                  <a:pt x="359" y="59"/>
                </a:moveTo>
                <a:cubicBezTo>
                  <a:pt x="350" y="59"/>
                  <a:pt x="350" y="59"/>
                  <a:pt x="350" y="59"/>
                </a:cubicBezTo>
                <a:cubicBezTo>
                  <a:pt x="350" y="39"/>
                  <a:pt x="350" y="39"/>
                  <a:pt x="350" y="39"/>
                </a:cubicBezTo>
                <a:cubicBezTo>
                  <a:pt x="347" y="39"/>
                  <a:pt x="347" y="39"/>
                  <a:pt x="347" y="39"/>
                </a:cubicBezTo>
                <a:cubicBezTo>
                  <a:pt x="341" y="50"/>
                  <a:pt x="336" y="55"/>
                  <a:pt x="331" y="61"/>
                </a:cubicBezTo>
                <a:cubicBezTo>
                  <a:pt x="331" y="64"/>
                  <a:pt x="331" y="64"/>
                  <a:pt x="331" y="64"/>
                </a:cubicBezTo>
                <a:cubicBezTo>
                  <a:pt x="336" y="64"/>
                  <a:pt x="336" y="64"/>
                  <a:pt x="336" y="64"/>
                </a:cubicBezTo>
                <a:cubicBezTo>
                  <a:pt x="336" y="102"/>
                  <a:pt x="336" y="102"/>
                  <a:pt x="336" y="102"/>
                </a:cubicBezTo>
                <a:cubicBezTo>
                  <a:pt x="336" y="104"/>
                  <a:pt x="336" y="114"/>
                  <a:pt x="347" y="114"/>
                </a:cubicBezTo>
                <a:cubicBezTo>
                  <a:pt x="356" y="114"/>
                  <a:pt x="360" y="106"/>
                  <a:pt x="362" y="101"/>
                </a:cubicBezTo>
                <a:cubicBezTo>
                  <a:pt x="359" y="100"/>
                  <a:pt x="359" y="100"/>
                  <a:pt x="359" y="100"/>
                </a:cubicBezTo>
                <a:cubicBezTo>
                  <a:pt x="358" y="102"/>
                  <a:pt x="357" y="106"/>
                  <a:pt x="354" y="106"/>
                </a:cubicBezTo>
                <a:cubicBezTo>
                  <a:pt x="350" y="106"/>
                  <a:pt x="350" y="101"/>
                  <a:pt x="350" y="99"/>
                </a:cubicBezTo>
                <a:cubicBezTo>
                  <a:pt x="350" y="64"/>
                  <a:pt x="350" y="64"/>
                  <a:pt x="350" y="64"/>
                </a:cubicBezTo>
                <a:cubicBezTo>
                  <a:pt x="359" y="64"/>
                  <a:pt x="359" y="64"/>
                  <a:pt x="359" y="64"/>
                </a:cubicBezTo>
                <a:lnTo>
                  <a:pt x="359" y="59"/>
                </a:lnTo>
                <a:close/>
                <a:moveTo>
                  <a:pt x="384" y="110"/>
                </a:moveTo>
                <a:cubicBezTo>
                  <a:pt x="380" y="110"/>
                  <a:pt x="379" y="106"/>
                  <a:pt x="379" y="103"/>
                </a:cubicBezTo>
                <a:cubicBezTo>
                  <a:pt x="379" y="33"/>
                  <a:pt x="379" y="33"/>
                  <a:pt x="379" y="33"/>
                </a:cubicBezTo>
                <a:cubicBezTo>
                  <a:pt x="360" y="33"/>
                  <a:pt x="360" y="33"/>
                  <a:pt x="360" y="33"/>
                </a:cubicBezTo>
                <a:cubicBezTo>
                  <a:pt x="360" y="36"/>
                  <a:pt x="360" y="36"/>
                  <a:pt x="360" y="36"/>
                </a:cubicBezTo>
                <a:cubicBezTo>
                  <a:pt x="365" y="36"/>
                  <a:pt x="365" y="42"/>
                  <a:pt x="365" y="43"/>
                </a:cubicBezTo>
                <a:cubicBezTo>
                  <a:pt x="365" y="103"/>
                  <a:pt x="365" y="103"/>
                  <a:pt x="365" y="103"/>
                </a:cubicBezTo>
                <a:cubicBezTo>
                  <a:pt x="365" y="106"/>
                  <a:pt x="364" y="110"/>
                  <a:pt x="360" y="110"/>
                </a:cubicBezTo>
                <a:cubicBezTo>
                  <a:pt x="360" y="113"/>
                  <a:pt x="360" y="113"/>
                  <a:pt x="360" y="113"/>
                </a:cubicBezTo>
                <a:cubicBezTo>
                  <a:pt x="384" y="113"/>
                  <a:pt x="384" y="113"/>
                  <a:pt x="384" y="113"/>
                </a:cubicBezTo>
                <a:lnTo>
                  <a:pt x="384" y="110"/>
                </a:lnTo>
                <a:close/>
                <a:moveTo>
                  <a:pt x="426" y="100"/>
                </a:moveTo>
                <a:cubicBezTo>
                  <a:pt x="420" y="111"/>
                  <a:pt x="414" y="115"/>
                  <a:pt x="406" y="115"/>
                </a:cubicBezTo>
                <a:cubicBezTo>
                  <a:pt x="396" y="115"/>
                  <a:pt x="386" y="106"/>
                  <a:pt x="386" y="86"/>
                </a:cubicBezTo>
                <a:cubicBezTo>
                  <a:pt x="386" y="68"/>
                  <a:pt x="395" y="57"/>
                  <a:pt x="407" y="57"/>
                </a:cubicBezTo>
                <a:cubicBezTo>
                  <a:pt x="424" y="57"/>
                  <a:pt x="425" y="78"/>
                  <a:pt x="426" y="84"/>
                </a:cubicBezTo>
                <a:cubicBezTo>
                  <a:pt x="400" y="84"/>
                  <a:pt x="400" y="84"/>
                  <a:pt x="400" y="84"/>
                </a:cubicBezTo>
                <a:cubicBezTo>
                  <a:pt x="401" y="94"/>
                  <a:pt x="403" y="106"/>
                  <a:pt x="412" y="106"/>
                </a:cubicBezTo>
                <a:cubicBezTo>
                  <a:pt x="418" y="106"/>
                  <a:pt x="422" y="101"/>
                  <a:pt x="424" y="98"/>
                </a:cubicBezTo>
                <a:lnTo>
                  <a:pt x="426" y="100"/>
                </a:lnTo>
                <a:close/>
                <a:moveTo>
                  <a:pt x="413" y="80"/>
                </a:moveTo>
                <a:cubicBezTo>
                  <a:pt x="413" y="76"/>
                  <a:pt x="413" y="70"/>
                  <a:pt x="412" y="66"/>
                </a:cubicBezTo>
                <a:cubicBezTo>
                  <a:pt x="412" y="64"/>
                  <a:pt x="410" y="61"/>
                  <a:pt x="407" y="61"/>
                </a:cubicBezTo>
                <a:cubicBezTo>
                  <a:pt x="403" y="61"/>
                  <a:pt x="400" y="63"/>
                  <a:pt x="400" y="80"/>
                </a:cubicBezTo>
                <a:lnTo>
                  <a:pt x="413" y="80"/>
                </a:lnTo>
                <a:close/>
                <a:moveTo>
                  <a:pt x="512" y="95"/>
                </a:moveTo>
                <a:cubicBezTo>
                  <a:pt x="504" y="106"/>
                  <a:pt x="496" y="110"/>
                  <a:pt x="489" y="110"/>
                </a:cubicBezTo>
                <a:cubicBezTo>
                  <a:pt x="485" y="110"/>
                  <a:pt x="478" y="108"/>
                  <a:pt x="473" y="99"/>
                </a:cubicBezTo>
                <a:cubicBezTo>
                  <a:pt x="470" y="92"/>
                  <a:pt x="469" y="80"/>
                  <a:pt x="469" y="73"/>
                </a:cubicBezTo>
                <a:cubicBezTo>
                  <a:pt x="469" y="53"/>
                  <a:pt x="473" y="35"/>
                  <a:pt x="488" y="35"/>
                </a:cubicBezTo>
                <a:cubicBezTo>
                  <a:pt x="499" y="35"/>
                  <a:pt x="507" y="49"/>
                  <a:pt x="511" y="59"/>
                </a:cubicBezTo>
                <a:cubicBezTo>
                  <a:pt x="513" y="59"/>
                  <a:pt x="513" y="59"/>
                  <a:pt x="513" y="59"/>
                </a:cubicBezTo>
                <a:cubicBezTo>
                  <a:pt x="513" y="32"/>
                  <a:pt x="513" y="32"/>
                  <a:pt x="513" y="32"/>
                </a:cubicBezTo>
                <a:cubicBezTo>
                  <a:pt x="511" y="32"/>
                  <a:pt x="511" y="32"/>
                  <a:pt x="511" y="32"/>
                </a:cubicBezTo>
                <a:cubicBezTo>
                  <a:pt x="510" y="35"/>
                  <a:pt x="509" y="37"/>
                  <a:pt x="506" y="37"/>
                </a:cubicBezTo>
                <a:cubicBezTo>
                  <a:pt x="504" y="37"/>
                  <a:pt x="496" y="31"/>
                  <a:pt x="487" y="31"/>
                </a:cubicBezTo>
                <a:cubicBezTo>
                  <a:pt x="466" y="31"/>
                  <a:pt x="451" y="50"/>
                  <a:pt x="451" y="74"/>
                </a:cubicBezTo>
                <a:cubicBezTo>
                  <a:pt x="451" y="96"/>
                  <a:pt x="464" y="115"/>
                  <a:pt x="487" y="115"/>
                </a:cubicBezTo>
                <a:cubicBezTo>
                  <a:pt x="500" y="115"/>
                  <a:pt x="508" y="108"/>
                  <a:pt x="515" y="98"/>
                </a:cubicBezTo>
                <a:lnTo>
                  <a:pt x="512" y="95"/>
                </a:lnTo>
                <a:close/>
                <a:moveTo>
                  <a:pt x="522" y="41"/>
                </a:moveTo>
                <a:cubicBezTo>
                  <a:pt x="522" y="36"/>
                  <a:pt x="525" y="31"/>
                  <a:pt x="529" y="31"/>
                </a:cubicBezTo>
                <a:cubicBezTo>
                  <a:pt x="534" y="31"/>
                  <a:pt x="537" y="36"/>
                  <a:pt x="537" y="41"/>
                </a:cubicBezTo>
                <a:cubicBezTo>
                  <a:pt x="537" y="46"/>
                  <a:pt x="534" y="50"/>
                  <a:pt x="529" y="50"/>
                </a:cubicBezTo>
                <a:cubicBezTo>
                  <a:pt x="525" y="50"/>
                  <a:pt x="522" y="46"/>
                  <a:pt x="522" y="41"/>
                </a:cubicBezTo>
                <a:moveTo>
                  <a:pt x="541" y="113"/>
                </a:moveTo>
                <a:cubicBezTo>
                  <a:pt x="517" y="113"/>
                  <a:pt x="517" y="113"/>
                  <a:pt x="517" y="113"/>
                </a:cubicBezTo>
                <a:cubicBezTo>
                  <a:pt x="517" y="110"/>
                  <a:pt x="517" y="110"/>
                  <a:pt x="517" y="110"/>
                </a:cubicBezTo>
                <a:cubicBezTo>
                  <a:pt x="521" y="109"/>
                  <a:pt x="522" y="109"/>
                  <a:pt x="522" y="103"/>
                </a:cubicBezTo>
                <a:cubicBezTo>
                  <a:pt x="522" y="68"/>
                  <a:pt x="522" y="68"/>
                  <a:pt x="522" y="68"/>
                </a:cubicBezTo>
                <a:cubicBezTo>
                  <a:pt x="522" y="63"/>
                  <a:pt x="521" y="62"/>
                  <a:pt x="517" y="61"/>
                </a:cubicBezTo>
                <a:cubicBezTo>
                  <a:pt x="517" y="59"/>
                  <a:pt x="517" y="59"/>
                  <a:pt x="517" y="59"/>
                </a:cubicBezTo>
                <a:cubicBezTo>
                  <a:pt x="536" y="59"/>
                  <a:pt x="536" y="59"/>
                  <a:pt x="536" y="59"/>
                </a:cubicBezTo>
                <a:cubicBezTo>
                  <a:pt x="536" y="103"/>
                  <a:pt x="536" y="103"/>
                  <a:pt x="536" y="103"/>
                </a:cubicBezTo>
                <a:cubicBezTo>
                  <a:pt x="536" y="107"/>
                  <a:pt x="537" y="110"/>
                  <a:pt x="541" y="110"/>
                </a:cubicBezTo>
                <a:lnTo>
                  <a:pt x="541" y="113"/>
                </a:lnTo>
                <a:close/>
                <a:moveTo>
                  <a:pt x="571" y="59"/>
                </a:moveTo>
                <a:cubicBezTo>
                  <a:pt x="561" y="59"/>
                  <a:pt x="561" y="59"/>
                  <a:pt x="561" y="59"/>
                </a:cubicBezTo>
                <a:cubicBezTo>
                  <a:pt x="561" y="39"/>
                  <a:pt x="561" y="39"/>
                  <a:pt x="561" y="39"/>
                </a:cubicBezTo>
                <a:cubicBezTo>
                  <a:pt x="559" y="39"/>
                  <a:pt x="559" y="39"/>
                  <a:pt x="559" y="39"/>
                </a:cubicBezTo>
                <a:cubicBezTo>
                  <a:pt x="552" y="50"/>
                  <a:pt x="547" y="55"/>
                  <a:pt x="542" y="61"/>
                </a:cubicBezTo>
                <a:cubicBezTo>
                  <a:pt x="542" y="64"/>
                  <a:pt x="542" y="64"/>
                  <a:pt x="542" y="64"/>
                </a:cubicBezTo>
                <a:cubicBezTo>
                  <a:pt x="547" y="64"/>
                  <a:pt x="547" y="64"/>
                  <a:pt x="547" y="64"/>
                </a:cubicBezTo>
                <a:cubicBezTo>
                  <a:pt x="547" y="102"/>
                  <a:pt x="547" y="102"/>
                  <a:pt x="547" y="102"/>
                </a:cubicBezTo>
                <a:cubicBezTo>
                  <a:pt x="547" y="104"/>
                  <a:pt x="548" y="114"/>
                  <a:pt x="559" y="114"/>
                </a:cubicBezTo>
                <a:cubicBezTo>
                  <a:pt x="568" y="114"/>
                  <a:pt x="571" y="106"/>
                  <a:pt x="573" y="101"/>
                </a:cubicBezTo>
                <a:cubicBezTo>
                  <a:pt x="571" y="100"/>
                  <a:pt x="571" y="100"/>
                  <a:pt x="571" y="100"/>
                </a:cubicBezTo>
                <a:cubicBezTo>
                  <a:pt x="570" y="102"/>
                  <a:pt x="568" y="106"/>
                  <a:pt x="565" y="106"/>
                </a:cubicBezTo>
                <a:cubicBezTo>
                  <a:pt x="561" y="106"/>
                  <a:pt x="561" y="101"/>
                  <a:pt x="561" y="99"/>
                </a:cubicBezTo>
                <a:cubicBezTo>
                  <a:pt x="561" y="64"/>
                  <a:pt x="561" y="64"/>
                  <a:pt x="561" y="64"/>
                </a:cubicBezTo>
                <a:cubicBezTo>
                  <a:pt x="571" y="64"/>
                  <a:pt x="571" y="64"/>
                  <a:pt x="571" y="64"/>
                </a:cubicBezTo>
                <a:lnTo>
                  <a:pt x="571" y="59"/>
                </a:lnTo>
                <a:close/>
                <a:moveTo>
                  <a:pt x="618" y="59"/>
                </a:moveTo>
                <a:cubicBezTo>
                  <a:pt x="603" y="59"/>
                  <a:pt x="603" y="59"/>
                  <a:pt x="603" y="59"/>
                </a:cubicBezTo>
                <a:cubicBezTo>
                  <a:pt x="603" y="61"/>
                  <a:pt x="603" y="61"/>
                  <a:pt x="603" y="61"/>
                </a:cubicBezTo>
                <a:cubicBezTo>
                  <a:pt x="606" y="61"/>
                  <a:pt x="609" y="61"/>
                  <a:pt x="609" y="65"/>
                </a:cubicBezTo>
                <a:cubicBezTo>
                  <a:pt x="609" y="67"/>
                  <a:pt x="608" y="69"/>
                  <a:pt x="608" y="71"/>
                </a:cubicBezTo>
                <a:cubicBezTo>
                  <a:pt x="601" y="93"/>
                  <a:pt x="601" y="93"/>
                  <a:pt x="601" y="93"/>
                </a:cubicBezTo>
                <a:cubicBezTo>
                  <a:pt x="594" y="71"/>
                  <a:pt x="594" y="71"/>
                  <a:pt x="594" y="71"/>
                </a:cubicBezTo>
                <a:cubicBezTo>
                  <a:pt x="593" y="69"/>
                  <a:pt x="592" y="66"/>
                  <a:pt x="592" y="65"/>
                </a:cubicBezTo>
                <a:cubicBezTo>
                  <a:pt x="592" y="62"/>
                  <a:pt x="594" y="62"/>
                  <a:pt x="597" y="61"/>
                </a:cubicBezTo>
                <a:cubicBezTo>
                  <a:pt x="597" y="59"/>
                  <a:pt x="597" y="59"/>
                  <a:pt x="597" y="59"/>
                </a:cubicBezTo>
                <a:cubicBezTo>
                  <a:pt x="572" y="59"/>
                  <a:pt x="572" y="59"/>
                  <a:pt x="572" y="59"/>
                </a:cubicBezTo>
                <a:cubicBezTo>
                  <a:pt x="572" y="61"/>
                  <a:pt x="572" y="61"/>
                  <a:pt x="572" y="61"/>
                </a:cubicBezTo>
                <a:cubicBezTo>
                  <a:pt x="574" y="62"/>
                  <a:pt x="575" y="62"/>
                  <a:pt x="576" y="65"/>
                </a:cubicBezTo>
                <a:cubicBezTo>
                  <a:pt x="577" y="66"/>
                  <a:pt x="580" y="73"/>
                  <a:pt x="582" y="80"/>
                </a:cubicBezTo>
                <a:cubicBezTo>
                  <a:pt x="594" y="115"/>
                  <a:pt x="594" y="115"/>
                  <a:pt x="594" y="115"/>
                </a:cubicBezTo>
                <a:cubicBezTo>
                  <a:pt x="592" y="121"/>
                  <a:pt x="592" y="121"/>
                  <a:pt x="592" y="121"/>
                </a:cubicBezTo>
                <a:cubicBezTo>
                  <a:pt x="591" y="123"/>
                  <a:pt x="589" y="130"/>
                  <a:pt x="585" y="130"/>
                </a:cubicBezTo>
                <a:cubicBezTo>
                  <a:pt x="584" y="130"/>
                  <a:pt x="584" y="129"/>
                  <a:pt x="584" y="128"/>
                </a:cubicBezTo>
                <a:cubicBezTo>
                  <a:pt x="584" y="128"/>
                  <a:pt x="584" y="127"/>
                  <a:pt x="584" y="126"/>
                </a:cubicBezTo>
                <a:cubicBezTo>
                  <a:pt x="584" y="124"/>
                  <a:pt x="583" y="120"/>
                  <a:pt x="578" y="120"/>
                </a:cubicBezTo>
                <a:cubicBezTo>
                  <a:pt x="572" y="120"/>
                  <a:pt x="572" y="126"/>
                  <a:pt x="572" y="128"/>
                </a:cubicBezTo>
                <a:cubicBezTo>
                  <a:pt x="572" y="132"/>
                  <a:pt x="574" y="137"/>
                  <a:pt x="581" y="137"/>
                </a:cubicBezTo>
                <a:cubicBezTo>
                  <a:pt x="590" y="137"/>
                  <a:pt x="593" y="130"/>
                  <a:pt x="598" y="115"/>
                </a:cubicBezTo>
                <a:cubicBezTo>
                  <a:pt x="612" y="68"/>
                  <a:pt x="612" y="68"/>
                  <a:pt x="612" y="68"/>
                </a:cubicBezTo>
                <a:cubicBezTo>
                  <a:pt x="614" y="62"/>
                  <a:pt x="616" y="62"/>
                  <a:pt x="618" y="61"/>
                </a:cubicBezTo>
                <a:lnTo>
                  <a:pt x="618" y="59"/>
                </a:lnTo>
                <a:close/>
                <a:moveTo>
                  <a:pt x="695" y="86"/>
                </a:moveTo>
                <a:cubicBezTo>
                  <a:pt x="692" y="86"/>
                  <a:pt x="692" y="86"/>
                  <a:pt x="692" y="86"/>
                </a:cubicBezTo>
                <a:cubicBezTo>
                  <a:pt x="687" y="100"/>
                  <a:pt x="682" y="109"/>
                  <a:pt x="666" y="109"/>
                </a:cubicBezTo>
                <a:cubicBezTo>
                  <a:pt x="660" y="109"/>
                  <a:pt x="658" y="108"/>
                  <a:pt x="658" y="103"/>
                </a:cubicBezTo>
                <a:cubicBezTo>
                  <a:pt x="658" y="47"/>
                  <a:pt x="658" y="47"/>
                  <a:pt x="658" y="47"/>
                </a:cubicBezTo>
                <a:cubicBezTo>
                  <a:pt x="658" y="37"/>
                  <a:pt x="661" y="36"/>
                  <a:pt x="668" y="36"/>
                </a:cubicBezTo>
                <a:cubicBezTo>
                  <a:pt x="668" y="33"/>
                  <a:pt x="668" y="33"/>
                  <a:pt x="668" y="33"/>
                </a:cubicBezTo>
                <a:cubicBezTo>
                  <a:pt x="633" y="33"/>
                  <a:pt x="633" y="33"/>
                  <a:pt x="633" y="33"/>
                </a:cubicBezTo>
                <a:cubicBezTo>
                  <a:pt x="633" y="36"/>
                  <a:pt x="633" y="36"/>
                  <a:pt x="633" y="36"/>
                </a:cubicBezTo>
                <a:cubicBezTo>
                  <a:pt x="637" y="36"/>
                  <a:pt x="641" y="37"/>
                  <a:pt x="641" y="44"/>
                </a:cubicBezTo>
                <a:cubicBezTo>
                  <a:pt x="641" y="102"/>
                  <a:pt x="641" y="102"/>
                  <a:pt x="641" y="102"/>
                </a:cubicBezTo>
                <a:cubicBezTo>
                  <a:pt x="641" y="109"/>
                  <a:pt x="638" y="109"/>
                  <a:pt x="633" y="110"/>
                </a:cubicBezTo>
                <a:cubicBezTo>
                  <a:pt x="633" y="113"/>
                  <a:pt x="633" y="113"/>
                  <a:pt x="633" y="113"/>
                </a:cubicBezTo>
                <a:cubicBezTo>
                  <a:pt x="691" y="113"/>
                  <a:pt x="691" y="113"/>
                  <a:pt x="691" y="113"/>
                </a:cubicBezTo>
                <a:lnTo>
                  <a:pt x="695" y="86"/>
                </a:lnTo>
                <a:close/>
                <a:moveTo>
                  <a:pt x="700" y="41"/>
                </a:moveTo>
                <a:cubicBezTo>
                  <a:pt x="700" y="36"/>
                  <a:pt x="704" y="31"/>
                  <a:pt x="708" y="31"/>
                </a:cubicBezTo>
                <a:cubicBezTo>
                  <a:pt x="713" y="31"/>
                  <a:pt x="716" y="36"/>
                  <a:pt x="716" y="41"/>
                </a:cubicBezTo>
                <a:cubicBezTo>
                  <a:pt x="716" y="46"/>
                  <a:pt x="713" y="50"/>
                  <a:pt x="708" y="50"/>
                </a:cubicBezTo>
                <a:cubicBezTo>
                  <a:pt x="704" y="50"/>
                  <a:pt x="700" y="46"/>
                  <a:pt x="700" y="41"/>
                </a:cubicBezTo>
                <a:moveTo>
                  <a:pt x="720" y="113"/>
                </a:moveTo>
                <a:cubicBezTo>
                  <a:pt x="696" y="113"/>
                  <a:pt x="696" y="113"/>
                  <a:pt x="696" y="113"/>
                </a:cubicBezTo>
                <a:cubicBezTo>
                  <a:pt x="696" y="110"/>
                  <a:pt x="696" y="110"/>
                  <a:pt x="696" y="110"/>
                </a:cubicBezTo>
                <a:cubicBezTo>
                  <a:pt x="700" y="109"/>
                  <a:pt x="701" y="109"/>
                  <a:pt x="701" y="103"/>
                </a:cubicBezTo>
                <a:cubicBezTo>
                  <a:pt x="701" y="68"/>
                  <a:pt x="701" y="68"/>
                  <a:pt x="701" y="68"/>
                </a:cubicBezTo>
                <a:cubicBezTo>
                  <a:pt x="701" y="63"/>
                  <a:pt x="700" y="62"/>
                  <a:pt x="696" y="61"/>
                </a:cubicBezTo>
                <a:cubicBezTo>
                  <a:pt x="696" y="59"/>
                  <a:pt x="696" y="59"/>
                  <a:pt x="696" y="59"/>
                </a:cubicBezTo>
                <a:cubicBezTo>
                  <a:pt x="715" y="59"/>
                  <a:pt x="715" y="59"/>
                  <a:pt x="715" y="59"/>
                </a:cubicBezTo>
                <a:cubicBezTo>
                  <a:pt x="715" y="103"/>
                  <a:pt x="715" y="103"/>
                  <a:pt x="715" y="103"/>
                </a:cubicBezTo>
                <a:cubicBezTo>
                  <a:pt x="715" y="107"/>
                  <a:pt x="716" y="110"/>
                  <a:pt x="720" y="110"/>
                </a:cubicBezTo>
                <a:lnTo>
                  <a:pt x="720" y="113"/>
                </a:lnTo>
                <a:close/>
                <a:moveTo>
                  <a:pt x="736" y="76"/>
                </a:moveTo>
                <a:cubicBezTo>
                  <a:pt x="736" y="84"/>
                  <a:pt x="737" y="91"/>
                  <a:pt x="743" y="91"/>
                </a:cubicBezTo>
                <a:cubicBezTo>
                  <a:pt x="749" y="91"/>
                  <a:pt x="750" y="83"/>
                  <a:pt x="750" y="76"/>
                </a:cubicBezTo>
                <a:cubicBezTo>
                  <a:pt x="750" y="71"/>
                  <a:pt x="750" y="61"/>
                  <a:pt x="743" y="61"/>
                </a:cubicBezTo>
                <a:cubicBezTo>
                  <a:pt x="737" y="61"/>
                  <a:pt x="736" y="69"/>
                  <a:pt x="736" y="76"/>
                </a:cubicBezTo>
                <a:moveTo>
                  <a:pt x="734" y="119"/>
                </a:moveTo>
                <a:cubicBezTo>
                  <a:pt x="732" y="122"/>
                  <a:pt x="731" y="123"/>
                  <a:pt x="731" y="126"/>
                </a:cubicBezTo>
                <a:cubicBezTo>
                  <a:pt x="731" y="133"/>
                  <a:pt x="741" y="134"/>
                  <a:pt x="743" y="134"/>
                </a:cubicBezTo>
                <a:cubicBezTo>
                  <a:pt x="747" y="134"/>
                  <a:pt x="760" y="134"/>
                  <a:pt x="760" y="125"/>
                </a:cubicBezTo>
                <a:cubicBezTo>
                  <a:pt x="760" y="121"/>
                  <a:pt x="757" y="119"/>
                  <a:pt x="751" y="119"/>
                </a:cubicBezTo>
                <a:lnTo>
                  <a:pt x="734" y="119"/>
                </a:lnTo>
                <a:close/>
                <a:moveTo>
                  <a:pt x="759" y="66"/>
                </a:moveTo>
                <a:cubicBezTo>
                  <a:pt x="760" y="67"/>
                  <a:pt x="763" y="71"/>
                  <a:pt x="763" y="78"/>
                </a:cubicBezTo>
                <a:cubicBezTo>
                  <a:pt x="763" y="85"/>
                  <a:pt x="760" y="91"/>
                  <a:pt x="753" y="94"/>
                </a:cubicBezTo>
                <a:cubicBezTo>
                  <a:pt x="750" y="95"/>
                  <a:pt x="750" y="95"/>
                  <a:pt x="740" y="95"/>
                </a:cubicBezTo>
                <a:cubicBezTo>
                  <a:pt x="738" y="95"/>
                  <a:pt x="734" y="97"/>
                  <a:pt x="734" y="101"/>
                </a:cubicBezTo>
                <a:cubicBezTo>
                  <a:pt x="734" y="105"/>
                  <a:pt x="737" y="105"/>
                  <a:pt x="744" y="105"/>
                </a:cubicBezTo>
                <a:cubicBezTo>
                  <a:pt x="751" y="105"/>
                  <a:pt x="751" y="105"/>
                  <a:pt x="751" y="105"/>
                </a:cubicBezTo>
                <a:cubicBezTo>
                  <a:pt x="756" y="105"/>
                  <a:pt x="767" y="106"/>
                  <a:pt x="767" y="119"/>
                </a:cubicBezTo>
                <a:cubicBezTo>
                  <a:pt x="767" y="134"/>
                  <a:pt x="754" y="137"/>
                  <a:pt x="742" y="137"/>
                </a:cubicBezTo>
                <a:cubicBezTo>
                  <a:pt x="729" y="137"/>
                  <a:pt x="722" y="133"/>
                  <a:pt x="722" y="127"/>
                </a:cubicBezTo>
                <a:cubicBezTo>
                  <a:pt x="722" y="122"/>
                  <a:pt x="725" y="118"/>
                  <a:pt x="731" y="118"/>
                </a:cubicBezTo>
                <a:cubicBezTo>
                  <a:pt x="731" y="117"/>
                  <a:pt x="731" y="117"/>
                  <a:pt x="731" y="117"/>
                </a:cubicBezTo>
                <a:cubicBezTo>
                  <a:pt x="726" y="116"/>
                  <a:pt x="723" y="114"/>
                  <a:pt x="723" y="108"/>
                </a:cubicBezTo>
                <a:cubicBezTo>
                  <a:pt x="723" y="100"/>
                  <a:pt x="731" y="96"/>
                  <a:pt x="735" y="94"/>
                </a:cubicBezTo>
                <a:cubicBezTo>
                  <a:pt x="735" y="94"/>
                  <a:pt x="735" y="94"/>
                  <a:pt x="735" y="94"/>
                </a:cubicBezTo>
                <a:cubicBezTo>
                  <a:pt x="728" y="91"/>
                  <a:pt x="723" y="84"/>
                  <a:pt x="723" y="76"/>
                </a:cubicBezTo>
                <a:cubicBezTo>
                  <a:pt x="723" y="66"/>
                  <a:pt x="730" y="57"/>
                  <a:pt x="743" y="57"/>
                </a:cubicBezTo>
                <a:cubicBezTo>
                  <a:pt x="747" y="57"/>
                  <a:pt x="750" y="58"/>
                  <a:pt x="754" y="60"/>
                </a:cubicBezTo>
                <a:cubicBezTo>
                  <a:pt x="767" y="60"/>
                  <a:pt x="767" y="60"/>
                  <a:pt x="767" y="60"/>
                </a:cubicBezTo>
                <a:cubicBezTo>
                  <a:pt x="767" y="66"/>
                  <a:pt x="767" y="66"/>
                  <a:pt x="767" y="66"/>
                </a:cubicBezTo>
                <a:lnTo>
                  <a:pt x="759" y="66"/>
                </a:lnTo>
                <a:close/>
                <a:moveTo>
                  <a:pt x="819" y="110"/>
                </a:moveTo>
                <a:cubicBezTo>
                  <a:pt x="815" y="110"/>
                  <a:pt x="815" y="105"/>
                  <a:pt x="815" y="103"/>
                </a:cubicBezTo>
                <a:cubicBezTo>
                  <a:pt x="815" y="74"/>
                  <a:pt x="815" y="74"/>
                  <a:pt x="815" y="74"/>
                </a:cubicBezTo>
                <a:cubicBezTo>
                  <a:pt x="815" y="61"/>
                  <a:pt x="807" y="57"/>
                  <a:pt x="801" y="57"/>
                </a:cubicBezTo>
                <a:cubicBezTo>
                  <a:pt x="796" y="57"/>
                  <a:pt x="792" y="60"/>
                  <a:pt x="787" y="66"/>
                </a:cubicBezTo>
                <a:cubicBezTo>
                  <a:pt x="787" y="33"/>
                  <a:pt x="787" y="33"/>
                  <a:pt x="787" y="33"/>
                </a:cubicBezTo>
                <a:cubicBezTo>
                  <a:pt x="767" y="33"/>
                  <a:pt x="767" y="33"/>
                  <a:pt x="767" y="33"/>
                </a:cubicBezTo>
                <a:cubicBezTo>
                  <a:pt x="767" y="36"/>
                  <a:pt x="767" y="36"/>
                  <a:pt x="767" y="36"/>
                </a:cubicBezTo>
                <a:cubicBezTo>
                  <a:pt x="771" y="37"/>
                  <a:pt x="773" y="37"/>
                  <a:pt x="773" y="43"/>
                </a:cubicBezTo>
                <a:cubicBezTo>
                  <a:pt x="773" y="103"/>
                  <a:pt x="773" y="103"/>
                  <a:pt x="773" y="103"/>
                </a:cubicBezTo>
                <a:cubicBezTo>
                  <a:pt x="773" y="109"/>
                  <a:pt x="771" y="109"/>
                  <a:pt x="767" y="110"/>
                </a:cubicBezTo>
                <a:cubicBezTo>
                  <a:pt x="767" y="113"/>
                  <a:pt x="767" y="113"/>
                  <a:pt x="767" y="113"/>
                </a:cubicBezTo>
                <a:cubicBezTo>
                  <a:pt x="792" y="113"/>
                  <a:pt x="792" y="113"/>
                  <a:pt x="792" y="113"/>
                </a:cubicBezTo>
                <a:cubicBezTo>
                  <a:pt x="792" y="110"/>
                  <a:pt x="792" y="110"/>
                  <a:pt x="792" y="110"/>
                </a:cubicBezTo>
                <a:cubicBezTo>
                  <a:pt x="787" y="110"/>
                  <a:pt x="787" y="106"/>
                  <a:pt x="787" y="103"/>
                </a:cubicBezTo>
                <a:cubicBezTo>
                  <a:pt x="787" y="72"/>
                  <a:pt x="787" y="72"/>
                  <a:pt x="787" y="72"/>
                </a:cubicBezTo>
                <a:cubicBezTo>
                  <a:pt x="787" y="71"/>
                  <a:pt x="791" y="65"/>
                  <a:pt x="795" y="65"/>
                </a:cubicBezTo>
                <a:cubicBezTo>
                  <a:pt x="800" y="65"/>
                  <a:pt x="801" y="72"/>
                  <a:pt x="801" y="75"/>
                </a:cubicBezTo>
                <a:cubicBezTo>
                  <a:pt x="801" y="103"/>
                  <a:pt x="801" y="103"/>
                  <a:pt x="801" y="103"/>
                </a:cubicBezTo>
                <a:cubicBezTo>
                  <a:pt x="801" y="108"/>
                  <a:pt x="799" y="110"/>
                  <a:pt x="796" y="110"/>
                </a:cubicBezTo>
                <a:cubicBezTo>
                  <a:pt x="796" y="113"/>
                  <a:pt x="796" y="113"/>
                  <a:pt x="796" y="113"/>
                </a:cubicBezTo>
                <a:cubicBezTo>
                  <a:pt x="819" y="113"/>
                  <a:pt x="819" y="113"/>
                  <a:pt x="819" y="113"/>
                </a:cubicBezTo>
                <a:lnTo>
                  <a:pt x="819" y="110"/>
                </a:lnTo>
                <a:close/>
                <a:moveTo>
                  <a:pt x="849" y="59"/>
                </a:moveTo>
                <a:cubicBezTo>
                  <a:pt x="840" y="59"/>
                  <a:pt x="840" y="59"/>
                  <a:pt x="840" y="59"/>
                </a:cubicBezTo>
                <a:cubicBezTo>
                  <a:pt x="840" y="39"/>
                  <a:pt x="840" y="39"/>
                  <a:pt x="840" y="39"/>
                </a:cubicBezTo>
                <a:cubicBezTo>
                  <a:pt x="837" y="39"/>
                  <a:pt x="837" y="39"/>
                  <a:pt x="837" y="39"/>
                </a:cubicBezTo>
                <a:cubicBezTo>
                  <a:pt x="830" y="50"/>
                  <a:pt x="826" y="55"/>
                  <a:pt x="820" y="61"/>
                </a:cubicBezTo>
                <a:cubicBezTo>
                  <a:pt x="820" y="64"/>
                  <a:pt x="820" y="64"/>
                  <a:pt x="820" y="64"/>
                </a:cubicBezTo>
                <a:cubicBezTo>
                  <a:pt x="826" y="64"/>
                  <a:pt x="826" y="64"/>
                  <a:pt x="826" y="64"/>
                </a:cubicBezTo>
                <a:cubicBezTo>
                  <a:pt x="826" y="102"/>
                  <a:pt x="826" y="102"/>
                  <a:pt x="826" y="102"/>
                </a:cubicBezTo>
                <a:cubicBezTo>
                  <a:pt x="826" y="104"/>
                  <a:pt x="826" y="114"/>
                  <a:pt x="837" y="114"/>
                </a:cubicBezTo>
                <a:cubicBezTo>
                  <a:pt x="846" y="114"/>
                  <a:pt x="850" y="106"/>
                  <a:pt x="852" y="101"/>
                </a:cubicBezTo>
                <a:cubicBezTo>
                  <a:pt x="849" y="100"/>
                  <a:pt x="849" y="100"/>
                  <a:pt x="849" y="100"/>
                </a:cubicBezTo>
                <a:cubicBezTo>
                  <a:pt x="848" y="102"/>
                  <a:pt x="846" y="106"/>
                  <a:pt x="843" y="106"/>
                </a:cubicBezTo>
                <a:cubicBezTo>
                  <a:pt x="839" y="106"/>
                  <a:pt x="840" y="101"/>
                  <a:pt x="840" y="99"/>
                </a:cubicBezTo>
                <a:cubicBezTo>
                  <a:pt x="840" y="64"/>
                  <a:pt x="840" y="64"/>
                  <a:pt x="840" y="64"/>
                </a:cubicBezTo>
                <a:cubicBezTo>
                  <a:pt x="849" y="64"/>
                  <a:pt x="849" y="64"/>
                  <a:pt x="849" y="64"/>
                </a:cubicBezTo>
                <a:lnTo>
                  <a:pt x="849" y="5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lvl="0"/>
            <a:endParaRPr lang="en-US"/>
          </a:p>
        </p:txBody>
      </p:sp>
      <p:pic>
        <p:nvPicPr>
          <p:cNvPr id="14" name="Picture 2"/>
          <p:cNvPicPr>
            <a:picLocks noChangeAspect="1" noChangeArrowheads="1"/>
          </p:cNvPicPr>
          <p:nvPr/>
        </p:nvPicPr>
        <p:blipFill>
          <a:blip r:embed="rId3" cstate="screen">
            <a:extLst>
              <a:ext uri="{28A0092B-C50C-407E-A947-70E740481C1C}">
                <a14:useLocalDpi xmlns:a14="http://schemas.microsoft.com/office/drawing/2010/main"/>
              </a:ext>
            </a:extLst>
          </a:blip>
          <a:stretch>
            <a:fillRect/>
          </a:stretch>
        </p:blipFill>
        <p:spPr bwMode="auto">
          <a:xfrm>
            <a:off x="548481" y="1220512"/>
            <a:ext cx="5276850" cy="83819"/>
          </a:xfrm>
          <a:prstGeom prst="rect">
            <a:avLst/>
          </a:prstGeom>
          <a:noFill/>
          <a:extLst>
            <a:ext uri="{909E8E84-426E-40DD-AFC4-6F175D3DCCD1}">
              <a14:hiddenFill xmlns:a14="http://schemas.microsoft.com/office/drawing/2010/main">
                <a:solidFill>
                  <a:srgbClr val="FFFFFF"/>
                </a:solidFill>
              </a14:hiddenFill>
            </a:ext>
          </a:extLst>
        </p:spPr>
      </p:pic>
      <p:sp>
        <p:nvSpPr>
          <p:cNvPr id="15" name="TextBox 8"/>
          <p:cNvSpPr txBox="1"/>
          <p:nvPr/>
        </p:nvSpPr>
        <p:spPr>
          <a:xfrm>
            <a:off x="8582156" y="6498937"/>
            <a:ext cx="458126" cy="153888"/>
          </a:xfrm>
          <a:prstGeom prst="rect">
            <a:avLst/>
          </a:prstGeom>
          <a:noFill/>
        </p:spPr>
        <p:txBody>
          <a:bodyPr wrap="square" lIns="0" tIns="0" rIns="0" bIns="0"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000" cap="all" baseline="0" dirty="0">
                <a:solidFill>
                  <a:schemeClr val="bg1"/>
                </a:solidFill>
              </a:rPr>
              <a:t>|  </a:t>
            </a:r>
            <a:fld id="{903C4FE9-EF79-4163-94C6-3418A1C4EFAB}" type="slidenum">
              <a:rPr lang="en-US" sz="1000" cap="all" baseline="0" smtClean="0">
                <a:solidFill>
                  <a:schemeClr val="bg1"/>
                </a:solidFill>
              </a:rPr>
              <a:pPr algn="l"/>
              <a:t>‹#›</a:t>
            </a:fld>
            <a:endParaRPr lang="en-US" sz="1000" cap="all" baseline="0" dirty="0">
              <a:solidFill>
                <a:schemeClr val="bg1"/>
              </a:solidFill>
            </a:endParaRPr>
          </a:p>
        </p:txBody>
      </p:sp>
      <p:pic>
        <p:nvPicPr>
          <p:cNvPr id="16" name="Picture 15"/>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6619631" y="6537304"/>
            <a:ext cx="1889764" cy="91440"/>
          </a:xfrm>
          <a:prstGeom prst="rect">
            <a:avLst/>
          </a:prstGeom>
        </p:spPr>
      </p:pic>
      <p:sp>
        <p:nvSpPr>
          <p:cNvPr id="17" name="Rectangle 16"/>
          <p:cNvSpPr/>
          <p:nvPr/>
        </p:nvSpPr>
        <p:spPr>
          <a:xfrm>
            <a:off x="0" y="6254151"/>
            <a:ext cx="9144000" cy="603849"/>
          </a:xfrm>
          <a:prstGeom prst="rect">
            <a:avLst/>
          </a:prstGeom>
          <a:blipFill dpi="0" rotWithShape="1">
            <a:blip r:embed="rId2" cstate="screen">
              <a:extLst>
                <a:ext uri="{28A0092B-C50C-407E-A947-70E740481C1C}">
                  <a14:useLocalDpi xmlns:a14="http://schemas.microsoft.com/office/drawing/2010/main"/>
                </a:ext>
              </a:extLst>
            </a:blip>
            <a:srcRect/>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pic>
        <p:nvPicPr>
          <p:cNvPr id="19" name="Picture 2"/>
          <p:cNvPicPr>
            <a:picLocks noChangeAspect="1" noChangeArrowheads="1"/>
          </p:cNvPicPr>
          <p:nvPr/>
        </p:nvPicPr>
        <p:blipFill>
          <a:blip r:embed="rId3" cstate="screen">
            <a:extLst>
              <a:ext uri="{28A0092B-C50C-407E-A947-70E740481C1C}">
                <a14:useLocalDpi xmlns:a14="http://schemas.microsoft.com/office/drawing/2010/main"/>
              </a:ext>
            </a:extLst>
          </a:blip>
          <a:stretch>
            <a:fillRect/>
          </a:stretch>
        </p:blipFill>
        <p:spPr bwMode="auto">
          <a:xfrm>
            <a:off x="548481" y="1220512"/>
            <a:ext cx="5276850" cy="83819"/>
          </a:xfrm>
          <a:prstGeom prst="rect">
            <a:avLst/>
          </a:prstGeom>
          <a:noFill/>
          <a:extLst>
            <a:ext uri="{909E8E84-426E-40DD-AFC4-6F175D3DCCD1}">
              <a14:hiddenFill xmlns:a14="http://schemas.microsoft.com/office/drawing/2010/main">
                <a:solidFill>
                  <a:srgbClr val="FFFFFF"/>
                </a:solidFill>
              </a14:hiddenFill>
            </a:ext>
          </a:extLst>
        </p:spPr>
      </p:pic>
      <p:sp>
        <p:nvSpPr>
          <p:cNvPr id="20" name="TextBox 8"/>
          <p:cNvSpPr txBox="1"/>
          <p:nvPr/>
        </p:nvSpPr>
        <p:spPr>
          <a:xfrm>
            <a:off x="8582156" y="6498937"/>
            <a:ext cx="458126" cy="153888"/>
          </a:xfrm>
          <a:prstGeom prst="rect">
            <a:avLst/>
          </a:prstGeom>
          <a:noFill/>
        </p:spPr>
        <p:txBody>
          <a:bodyPr wrap="square" lIns="0" tIns="0" rIns="0" bIns="0"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1000" cap="all" dirty="0">
                <a:solidFill>
                  <a:prstClr val="white"/>
                </a:solidFill>
              </a:rPr>
              <a:t>|  </a:t>
            </a:r>
            <a:fld id="{903C4FE9-EF79-4163-94C6-3418A1C4EFAB}" type="slidenum">
              <a:rPr lang="en-US" sz="1000" cap="all" smtClean="0">
                <a:solidFill>
                  <a:prstClr val="white"/>
                </a:solidFill>
              </a:rPr>
              <a:pPr/>
              <a:t>‹#›</a:t>
            </a:fld>
            <a:endParaRPr lang="en-US" sz="1000" cap="all" dirty="0">
              <a:solidFill>
                <a:prstClr val="white"/>
              </a:solidFill>
            </a:endParaRPr>
          </a:p>
        </p:txBody>
      </p:sp>
      <p:pic>
        <p:nvPicPr>
          <p:cNvPr id="21" name="Picture 20"/>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6619631" y="6537304"/>
            <a:ext cx="1889764" cy="91440"/>
          </a:xfrm>
          <a:prstGeom prst="rect">
            <a:avLst/>
          </a:prstGeom>
        </p:spPr>
      </p:pic>
      <p:pic>
        <p:nvPicPr>
          <p:cNvPr id="22" name="Picture 21"/>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160468" y="6337406"/>
            <a:ext cx="1976511" cy="430440"/>
          </a:xfrm>
          <a:prstGeom prst="rect">
            <a:avLst/>
          </a:prstGeom>
        </p:spPr>
      </p:pic>
      <p:sp>
        <p:nvSpPr>
          <p:cNvPr id="23" name="Rectangle 22"/>
          <p:cNvSpPr/>
          <p:nvPr userDrawn="1"/>
        </p:nvSpPr>
        <p:spPr>
          <a:xfrm>
            <a:off x="0" y="6254151"/>
            <a:ext cx="9144000" cy="603849"/>
          </a:xfrm>
          <a:prstGeom prst="rect">
            <a:avLst/>
          </a:prstGeom>
          <a:blipFill dpi="0" rotWithShape="1">
            <a:blip r:embed="rId2" cstate="screen">
              <a:extLst>
                <a:ext uri="{28A0092B-C50C-407E-A947-70E740481C1C}">
                  <a14:useLocalDpi xmlns:a14="http://schemas.microsoft.com/office/drawing/2010/main"/>
                </a:ext>
              </a:extLst>
            </a:blip>
            <a:srcRect/>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a:p>
        </p:txBody>
      </p:sp>
      <p:pic>
        <p:nvPicPr>
          <p:cNvPr id="24" name="Picture 2"/>
          <p:cNvPicPr>
            <a:picLocks noChangeAspect="1" noChangeArrowheads="1"/>
          </p:cNvPicPr>
          <p:nvPr userDrawn="1"/>
        </p:nvPicPr>
        <p:blipFill>
          <a:blip r:embed="rId3" cstate="screen">
            <a:extLst>
              <a:ext uri="{28A0092B-C50C-407E-A947-70E740481C1C}">
                <a14:useLocalDpi xmlns:a14="http://schemas.microsoft.com/office/drawing/2010/main"/>
              </a:ext>
            </a:extLst>
          </a:blip>
          <a:stretch>
            <a:fillRect/>
          </a:stretch>
        </p:blipFill>
        <p:spPr bwMode="auto">
          <a:xfrm>
            <a:off x="548481" y="1220512"/>
            <a:ext cx="5276850" cy="83819"/>
          </a:xfrm>
          <a:prstGeom prst="rect">
            <a:avLst/>
          </a:prstGeom>
          <a:noFill/>
          <a:extLst>
            <a:ext uri="{909E8E84-426E-40DD-AFC4-6F175D3DCCD1}">
              <a14:hiddenFill xmlns:a14="http://schemas.microsoft.com/office/drawing/2010/main">
                <a:solidFill>
                  <a:srgbClr val="FFFFFF"/>
                </a:solidFill>
              </a14:hiddenFill>
            </a:ext>
          </a:extLst>
        </p:spPr>
      </p:pic>
      <p:sp>
        <p:nvSpPr>
          <p:cNvPr id="25" name="TextBox 8"/>
          <p:cNvSpPr txBox="1"/>
          <p:nvPr userDrawn="1"/>
        </p:nvSpPr>
        <p:spPr>
          <a:xfrm>
            <a:off x="8582156" y="6498937"/>
            <a:ext cx="458126" cy="153888"/>
          </a:xfrm>
          <a:prstGeom prst="rect">
            <a:avLst/>
          </a:prstGeom>
          <a:noFill/>
        </p:spPr>
        <p:txBody>
          <a:bodyPr wrap="square" lIns="0" tIns="0" rIns="0" bIns="0"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000" cap="all" baseline="0" dirty="0">
                <a:solidFill>
                  <a:schemeClr val="bg1"/>
                </a:solidFill>
              </a:rPr>
              <a:t>|  </a:t>
            </a:r>
            <a:fld id="{903C4FE9-EF79-4163-94C6-3418A1C4EFAB}" type="slidenum">
              <a:rPr lang="en-US" sz="1000" cap="all" baseline="0" smtClean="0">
                <a:solidFill>
                  <a:schemeClr val="bg1"/>
                </a:solidFill>
              </a:rPr>
              <a:pPr algn="l"/>
              <a:t>‹#›</a:t>
            </a:fld>
            <a:endParaRPr lang="en-US" sz="1000" cap="all" baseline="0" dirty="0">
              <a:solidFill>
                <a:schemeClr val="bg1"/>
              </a:solidFill>
            </a:endParaRPr>
          </a:p>
        </p:txBody>
      </p:sp>
      <p:pic>
        <p:nvPicPr>
          <p:cNvPr id="26" name="Picture 25"/>
          <p:cNvPicPr>
            <a:picLocks noChangeAspect="1"/>
          </p:cNvPicPr>
          <p:nvPr userDrawn="1"/>
        </p:nvPicPr>
        <p:blipFill>
          <a:blip r:embed="rId4" cstate="screen">
            <a:extLst>
              <a:ext uri="{28A0092B-C50C-407E-A947-70E740481C1C}">
                <a14:useLocalDpi xmlns:a14="http://schemas.microsoft.com/office/drawing/2010/main"/>
              </a:ext>
            </a:extLst>
          </a:blip>
          <a:stretch>
            <a:fillRect/>
          </a:stretch>
        </p:blipFill>
        <p:spPr>
          <a:xfrm>
            <a:off x="6619631" y="6537304"/>
            <a:ext cx="1889764" cy="91440"/>
          </a:xfrm>
          <a:prstGeom prst="rect">
            <a:avLst/>
          </a:prstGeom>
        </p:spPr>
      </p:pic>
      <p:pic>
        <p:nvPicPr>
          <p:cNvPr id="28" name="Picture 27"/>
          <p:cNvPicPr>
            <a:picLocks noChangeAspect="1"/>
          </p:cNvPicPr>
          <p:nvPr userDrawn="1"/>
        </p:nvPicPr>
        <p:blipFill>
          <a:blip r:embed="rId6" cstate="screen">
            <a:extLst>
              <a:ext uri="{28A0092B-C50C-407E-A947-70E740481C1C}">
                <a14:useLocalDpi xmlns:a14="http://schemas.microsoft.com/office/drawing/2010/main"/>
              </a:ext>
            </a:extLst>
          </a:blip>
          <a:stretch>
            <a:fillRect/>
          </a:stretch>
        </p:blipFill>
        <p:spPr>
          <a:xfrm>
            <a:off x="236181" y="6392706"/>
            <a:ext cx="1830918" cy="329244"/>
          </a:xfrm>
          <a:prstGeom prst="rect">
            <a:avLst/>
          </a:prstGeom>
        </p:spPr>
      </p:pic>
    </p:spTree>
    <p:extLst>
      <p:ext uri="{BB962C8B-B14F-4D97-AF65-F5344CB8AC3E}">
        <p14:creationId xmlns:p14="http://schemas.microsoft.com/office/powerpoint/2010/main" val="211163248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p:cSld name="2_Content and Two Pictures">
    <p:bg>
      <p:bgPr>
        <a:solidFill>
          <a:schemeClr val="bg1"/>
        </a:solidFill>
        <a:effectLst/>
      </p:bgPr>
    </p:bg>
    <p:spTree>
      <p:nvGrpSpPr>
        <p:cNvPr id="1" name=""/>
        <p:cNvGrpSpPr/>
        <p:nvPr/>
      </p:nvGrpSpPr>
      <p:grpSpPr>
        <a:xfrm>
          <a:off x="0" y="0"/>
          <a:ext cx="0" cy="0"/>
          <a:chOff x="0" y="0"/>
          <a:chExt cx="0" cy="0"/>
        </a:xfrm>
      </p:grpSpPr>
      <p:sp>
        <p:nvSpPr>
          <p:cNvPr id="7" name="Rectangle 6"/>
          <p:cNvSpPr/>
          <p:nvPr/>
        </p:nvSpPr>
        <p:spPr>
          <a:xfrm>
            <a:off x="0" y="6254151"/>
            <a:ext cx="9144000" cy="603849"/>
          </a:xfrm>
          <a:prstGeom prst="rect">
            <a:avLst/>
          </a:prstGeom>
          <a:blipFill dpi="0" rotWithShape="1">
            <a:blip r:embed="rId2" cstate="screen">
              <a:extLst>
                <a:ext uri="{28A0092B-C50C-407E-A947-70E740481C1C}">
                  <a14:useLocalDpi xmlns:a14="http://schemas.microsoft.com/office/drawing/2010/main"/>
                </a:ext>
              </a:extLst>
            </a:blip>
            <a:srcRect/>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a:p>
        </p:txBody>
      </p:sp>
      <p:sp useBgFill="1">
        <p:nvSpPr>
          <p:cNvPr id="8" name="Logo (original .58x3.5&quot;)"/>
          <p:cNvSpPr>
            <a:spLocks noChangeAspect="1" noEditPoints="1"/>
          </p:cNvSpPr>
          <p:nvPr/>
        </p:nvSpPr>
        <p:spPr bwMode="auto">
          <a:xfrm>
            <a:off x="270186" y="6418915"/>
            <a:ext cx="1668296" cy="274320"/>
          </a:xfrm>
          <a:custGeom>
            <a:avLst/>
            <a:gdLst>
              <a:gd name="T0" fmla="*/ 79 w 852"/>
              <a:gd name="T1" fmla="*/ 32 h 140"/>
              <a:gd name="T2" fmla="*/ 80 w 852"/>
              <a:gd name="T3" fmla="*/ 109 h 140"/>
              <a:gd name="T4" fmla="*/ 108 w 852"/>
              <a:gd name="T5" fmla="*/ 62 h 140"/>
              <a:gd name="T6" fmla="*/ 109 w 852"/>
              <a:gd name="T7" fmla="*/ 77 h 140"/>
              <a:gd name="T8" fmla="*/ 99 w 852"/>
              <a:gd name="T9" fmla="*/ 80 h 140"/>
              <a:gd name="T10" fmla="*/ 139 w 852"/>
              <a:gd name="T11" fmla="*/ 76 h 140"/>
              <a:gd name="T12" fmla="*/ 16 w 852"/>
              <a:gd name="T13" fmla="*/ 115 h 140"/>
              <a:gd name="T14" fmla="*/ 24 w 852"/>
              <a:gd name="T15" fmla="*/ 70 h 140"/>
              <a:gd name="T16" fmla="*/ 0 w 852"/>
              <a:gd name="T17" fmla="*/ 64 h 140"/>
              <a:gd name="T18" fmla="*/ 79 w 852"/>
              <a:gd name="T19" fmla="*/ 58 h 140"/>
              <a:gd name="T20" fmla="*/ 49 w 852"/>
              <a:gd name="T21" fmla="*/ 92 h 140"/>
              <a:gd name="T22" fmla="*/ 70 w 852"/>
              <a:gd name="T23" fmla="*/ 69 h 140"/>
              <a:gd name="T24" fmla="*/ 38 w 852"/>
              <a:gd name="T25" fmla="*/ 71 h 140"/>
              <a:gd name="T26" fmla="*/ 50 w 852"/>
              <a:gd name="T27" fmla="*/ 42 h 140"/>
              <a:gd name="T28" fmla="*/ 200 w 852"/>
              <a:gd name="T29" fmla="*/ 35 h 140"/>
              <a:gd name="T30" fmla="*/ 185 w 852"/>
              <a:gd name="T31" fmla="*/ 111 h 140"/>
              <a:gd name="T32" fmla="*/ 185 w 852"/>
              <a:gd name="T33" fmla="*/ 115 h 140"/>
              <a:gd name="T34" fmla="*/ 204 w 852"/>
              <a:gd name="T35" fmla="*/ 57 h 140"/>
              <a:gd name="T36" fmla="*/ 253 w 852"/>
              <a:gd name="T37" fmla="*/ 84 h 140"/>
              <a:gd name="T38" fmla="*/ 239 w 852"/>
              <a:gd name="T39" fmla="*/ 66 h 140"/>
              <a:gd name="T40" fmla="*/ 274 w 852"/>
              <a:gd name="T41" fmla="*/ 106 h 140"/>
              <a:gd name="T42" fmla="*/ 265 w 852"/>
              <a:gd name="T43" fmla="*/ 115 h 140"/>
              <a:gd name="T44" fmla="*/ 269 w 852"/>
              <a:gd name="T45" fmla="*/ 73 h 140"/>
              <a:gd name="T46" fmla="*/ 297 w 852"/>
              <a:gd name="T47" fmla="*/ 107 h 140"/>
              <a:gd name="T48" fmla="*/ 320 w 852"/>
              <a:gd name="T49" fmla="*/ 39 h 140"/>
              <a:gd name="T50" fmla="*/ 317 w 852"/>
              <a:gd name="T51" fmla="*/ 114 h 140"/>
              <a:gd name="T52" fmla="*/ 329 w 852"/>
              <a:gd name="T53" fmla="*/ 64 h 140"/>
              <a:gd name="T54" fmla="*/ 331 w 852"/>
              <a:gd name="T55" fmla="*/ 61 h 140"/>
              <a:gd name="T56" fmla="*/ 359 w 852"/>
              <a:gd name="T57" fmla="*/ 100 h 140"/>
              <a:gd name="T58" fmla="*/ 384 w 852"/>
              <a:gd name="T59" fmla="*/ 110 h 140"/>
              <a:gd name="T60" fmla="*/ 365 w 852"/>
              <a:gd name="T61" fmla="*/ 103 h 140"/>
              <a:gd name="T62" fmla="*/ 406 w 852"/>
              <a:gd name="T63" fmla="*/ 115 h 140"/>
              <a:gd name="T64" fmla="*/ 424 w 852"/>
              <a:gd name="T65" fmla="*/ 98 h 140"/>
              <a:gd name="T66" fmla="*/ 413 w 852"/>
              <a:gd name="T67" fmla="*/ 80 h 140"/>
              <a:gd name="T68" fmla="*/ 511 w 852"/>
              <a:gd name="T69" fmla="*/ 59 h 140"/>
              <a:gd name="T70" fmla="*/ 451 w 852"/>
              <a:gd name="T71" fmla="*/ 74 h 140"/>
              <a:gd name="T72" fmla="*/ 537 w 852"/>
              <a:gd name="T73" fmla="*/ 41 h 140"/>
              <a:gd name="T74" fmla="*/ 522 w 852"/>
              <a:gd name="T75" fmla="*/ 103 h 140"/>
              <a:gd name="T76" fmla="*/ 541 w 852"/>
              <a:gd name="T77" fmla="*/ 110 h 140"/>
              <a:gd name="T78" fmla="*/ 542 w 852"/>
              <a:gd name="T79" fmla="*/ 61 h 140"/>
              <a:gd name="T80" fmla="*/ 571 w 852"/>
              <a:gd name="T81" fmla="*/ 100 h 140"/>
              <a:gd name="T82" fmla="*/ 618 w 852"/>
              <a:gd name="T83" fmla="*/ 59 h 140"/>
              <a:gd name="T84" fmla="*/ 594 w 852"/>
              <a:gd name="T85" fmla="*/ 71 h 140"/>
              <a:gd name="T86" fmla="*/ 576 w 852"/>
              <a:gd name="T87" fmla="*/ 65 h 140"/>
              <a:gd name="T88" fmla="*/ 584 w 852"/>
              <a:gd name="T89" fmla="*/ 126 h 140"/>
              <a:gd name="T90" fmla="*/ 618 w 852"/>
              <a:gd name="T91" fmla="*/ 61 h 140"/>
              <a:gd name="T92" fmla="*/ 658 w 852"/>
              <a:gd name="T93" fmla="*/ 47 h 140"/>
              <a:gd name="T94" fmla="*/ 641 w 852"/>
              <a:gd name="T95" fmla="*/ 102 h 140"/>
              <a:gd name="T96" fmla="*/ 708 w 852"/>
              <a:gd name="T97" fmla="*/ 31 h 140"/>
              <a:gd name="T98" fmla="*/ 696 w 852"/>
              <a:gd name="T99" fmla="*/ 110 h 140"/>
              <a:gd name="T100" fmla="*/ 715 w 852"/>
              <a:gd name="T101" fmla="*/ 103 h 140"/>
              <a:gd name="T102" fmla="*/ 743 w 852"/>
              <a:gd name="T103" fmla="*/ 61 h 140"/>
              <a:gd name="T104" fmla="*/ 751 w 852"/>
              <a:gd name="T105" fmla="*/ 119 h 140"/>
              <a:gd name="T106" fmla="*/ 734 w 852"/>
              <a:gd name="T107" fmla="*/ 101 h 140"/>
              <a:gd name="T108" fmla="*/ 731 w 852"/>
              <a:gd name="T109" fmla="*/ 118 h 140"/>
              <a:gd name="T110" fmla="*/ 743 w 852"/>
              <a:gd name="T111" fmla="*/ 57 h 140"/>
              <a:gd name="T112" fmla="*/ 815 w 852"/>
              <a:gd name="T113" fmla="*/ 103 h 140"/>
              <a:gd name="T114" fmla="*/ 767 w 852"/>
              <a:gd name="T115" fmla="*/ 36 h 140"/>
              <a:gd name="T116" fmla="*/ 792 w 852"/>
              <a:gd name="T117" fmla="*/ 110 h 140"/>
              <a:gd name="T118" fmla="*/ 796 w 852"/>
              <a:gd name="T119" fmla="*/ 110 h 140"/>
              <a:gd name="T120" fmla="*/ 840 w 852"/>
              <a:gd name="T121" fmla="*/ 39 h 140"/>
              <a:gd name="T122" fmla="*/ 837 w 852"/>
              <a:gd name="T123" fmla="*/ 114 h 140"/>
              <a:gd name="T124" fmla="*/ 849 w 852"/>
              <a:gd name="T125" fmla="*/ 64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52" h="140">
                <a:moveTo>
                  <a:pt x="79" y="53"/>
                </a:moveTo>
                <a:cubicBezTo>
                  <a:pt x="79" y="53"/>
                  <a:pt x="76" y="50"/>
                  <a:pt x="75" y="49"/>
                </a:cubicBezTo>
                <a:cubicBezTo>
                  <a:pt x="73" y="47"/>
                  <a:pt x="70" y="42"/>
                  <a:pt x="69" y="38"/>
                </a:cubicBezTo>
                <a:cubicBezTo>
                  <a:pt x="68" y="35"/>
                  <a:pt x="68" y="30"/>
                  <a:pt x="68" y="30"/>
                </a:cubicBezTo>
                <a:cubicBezTo>
                  <a:pt x="68" y="30"/>
                  <a:pt x="69" y="30"/>
                  <a:pt x="69" y="30"/>
                </a:cubicBezTo>
                <a:cubicBezTo>
                  <a:pt x="73" y="30"/>
                  <a:pt x="76" y="31"/>
                  <a:pt x="79" y="32"/>
                </a:cubicBezTo>
                <a:moveTo>
                  <a:pt x="79" y="109"/>
                </a:moveTo>
                <a:cubicBezTo>
                  <a:pt x="79" y="76"/>
                  <a:pt x="79" y="76"/>
                  <a:pt x="79" y="76"/>
                </a:cubicBezTo>
                <a:cubicBezTo>
                  <a:pt x="75" y="73"/>
                  <a:pt x="75" y="73"/>
                  <a:pt x="75" y="73"/>
                </a:cubicBezTo>
                <a:cubicBezTo>
                  <a:pt x="75" y="110"/>
                  <a:pt x="75" y="110"/>
                  <a:pt x="75" y="110"/>
                </a:cubicBezTo>
                <a:cubicBezTo>
                  <a:pt x="75" y="110"/>
                  <a:pt x="75" y="110"/>
                  <a:pt x="75" y="110"/>
                </a:cubicBezTo>
                <a:cubicBezTo>
                  <a:pt x="77" y="110"/>
                  <a:pt x="77" y="110"/>
                  <a:pt x="80" y="109"/>
                </a:cubicBezTo>
                <a:lnTo>
                  <a:pt x="79" y="109"/>
                </a:lnTo>
                <a:close/>
                <a:moveTo>
                  <a:pt x="79" y="31"/>
                </a:moveTo>
                <a:cubicBezTo>
                  <a:pt x="79" y="31"/>
                  <a:pt x="79" y="53"/>
                  <a:pt x="79" y="53"/>
                </a:cubicBezTo>
                <a:moveTo>
                  <a:pt x="94" y="47"/>
                </a:moveTo>
                <a:cubicBezTo>
                  <a:pt x="98" y="50"/>
                  <a:pt x="105" y="57"/>
                  <a:pt x="108" y="62"/>
                </a:cubicBezTo>
                <a:cubicBezTo>
                  <a:pt x="108" y="62"/>
                  <a:pt x="108" y="62"/>
                  <a:pt x="108" y="62"/>
                </a:cubicBezTo>
                <a:cubicBezTo>
                  <a:pt x="107" y="52"/>
                  <a:pt x="102" y="45"/>
                  <a:pt x="94" y="39"/>
                </a:cubicBezTo>
                <a:moveTo>
                  <a:pt x="94" y="60"/>
                </a:moveTo>
                <a:cubicBezTo>
                  <a:pt x="96" y="63"/>
                  <a:pt x="98" y="67"/>
                  <a:pt x="100" y="70"/>
                </a:cubicBezTo>
                <a:cubicBezTo>
                  <a:pt x="102" y="75"/>
                  <a:pt x="105" y="82"/>
                  <a:pt x="105" y="87"/>
                </a:cubicBezTo>
                <a:cubicBezTo>
                  <a:pt x="105" y="87"/>
                  <a:pt x="108" y="82"/>
                  <a:pt x="109" y="77"/>
                </a:cubicBezTo>
                <a:cubicBezTo>
                  <a:pt x="109" y="77"/>
                  <a:pt x="109" y="77"/>
                  <a:pt x="109" y="77"/>
                </a:cubicBezTo>
                <a:cubicBezTo>
                  <a:pt x="108" y="75"/>
                  <a:pt x="106" y="70"/>
                  <a:pt x="105" y="68"/>
                </a:cubicBezTo>
                <a:cubicBezTo>
                  <a:pt x="105" y="67"/>
                  <a:pt x="104" y="65"/>
                  <a:pt x="103" y="64"/>
                </a:cubicBezTo>
                <a:cubicBezTo>
                  <a:pt x="102" y="62"/>
                  <a:pt x="101" y="60"/>
                  <a:pt x="99" y="57"/>
                </a:cubicBezTo>
                <a:cubicBezTo>
                  <a:pt x="97" y="55"/>
                  <a:pt x="94" y="52"/>
                  <a:pt x="94" y="52"/>
                </a:cubicBezTo>
                <a:moveTo>
                  <a:pt x="101" y="94"/>
                </a:moveTo>
                <a:cubicBezTo>
                  <a:pt x="101" y="92"/>
                  <a:pt x="99" y="82"/>
                  <a:pt x="99" y="80"/>
                </a:cubicBezTo>
                <a:cubicBezTo>
                  <a:pt x="98" y="80"/>
                  <a:pt x="96" y="73"/>
                  <a:pt x="95" y="70"/>
                </a:cubicBezTo>
                <a:cubicBezTo>
                  <a:pt x="95" y="69"/>
                  <a:pt x="94" y="68"/>
                  <a:pt x="94" y="68"/>
                </a:cubicBezTo>
                <a:cubicBezTo>
                  <a:pt x="94" y="101"/>
                  <a:pt x="94" y="101"/>
                  <a:pt x="94" y="101"/>
                </a:cubicBezTo>
                <a:cubicBezTo>
                  <a:pt x="94" y="101"/>
                  <a:pt x="96" y="100"/>
                  <a:pt x="98" y="98"/>
                </a:cubicBezTo>
                <a:moveTo>
                  <a:pt x="139" y="77"/>
                </a:moveTo>
                <a:cubicBezTo>
                  <a:pt x="139" y="77"/>
                  <a:pt x="139" y="76"/>
                  <a:pt x="139" y="76"/>
                </a:cubicBezTo>
                <a:cubicBezTo>
                  <a:pt x="139" y="76"/>
                  <a:pt x="139" y="76"/>
                  <a:pt x="139" y="76"/>
                </a:cubicBezTo>
                <a:cubicBezTo>
                  <a:pt x="104" y="42"/>
                  <a:pt x="104" y="42"/>
                  <a:pt x="104" y="42"/>
                </a:cubicBezTo>
                <a:cubicBezTo>
                  <a:pt x="104" y="42"/>
                  <a:pt x="104" y="42"/>
                  <a:pt x="104" y="42"/>
                </a:cubicBezTo>
                <a:cubicBezTo>
                  <a:pt x="110" y="50"/>
                  <a:pt x="114" y="60"/>
                  <a:pt x="114" y="70"/>
                </a:cubicBezTo>
                <a:cubicBezTo>
                  <a:pt x="114" y="95"/>
                  <a:pt x="95" y="115"/>
                  <a:pt x="71" y="115"/>
                </a:cubicBezTo>
                <a:cubicBezTo>
                  <a:pt x="16" y="115"/>
                  <a:pt x="16" y="115"/>
                  <a:pt x="16" y="115"/>
                </a:cubicBezTo>
                <a:cubicBezTo>
                  <a:pt x="29" y="131"/>
                  <a:pt x="47" y="140"/>
                  <a:pt x="69" y="140"/>
                </a:cubicBezTo>
                <a:cubicBezTo>
                  <a:pt x="106" y="140"/>
                  <a:pt x="135" y="113"/>
                  <a:pt x="139" y="77"/>
                </a:cubicBezTo>
                <a:moveTo>
                  <a:pt x="0" y="64"/>
                </a:moveTo>
                <a:cubicBezTo>
                  <a:pt x="0" y="64"/>
                  <a:pt x="32" y="96"/>
                  <a:pt x="32" y="96"/>
                </a:cubicBezTo>
                <a:cubicBezTo>
                  <a:pt x="32" y="96"/>
                  <a:pt x="32" y="96"/>
                  <a:pt x="32" y="96"/>
                </a:cubicBezTo>
                <a:cubicBezTo>
                  <a:pt x="27" y="89"/>
                  <a:pt x="24" y="79"/>
                  <a:pt x="24" y="70"/>
                </a:cubicBezTo>
                <a:cubicBezTo>
                  <a:pt x="24" y="45"/>
                  <a:pt x="43" y="25"/>
                  <a:pt x="69" y="25"/>
                </a:cubicBezTo>
                <a:cubicBezTo>
                  <a:pt x="69" y="25"/>
                  <a:pt x="69" y="25"/>
                  <a:pt x="69" y="25"/>
                </a:cubicBezTo>
                <a:cubicBezTo>
                  <a:pt x="123" y="25"/>
                  <a:pt x="123" y="25"/>
                  <a:pt x="123" y="25"/>
                </a:cubicBezTo>
                <a:cubicBezTo>
                  <a:pt x="123" y="25"/>
                  <a:pt x="123" y="25"/>
                  <a:pt x="123" y="25"/>
                </a:cubicBezTo>
                <a:cubicBezTo>
                  <a:pt x="110" y="10"/>
                  <a:pt x="91" y="0"/>
                  <a:pt x="69" y="0"/>
                </a:cubicBezTo>
                <a:cubicBezTo>
                  <a:pt x="33" y="0"/>
                  <a:pt x="3" y="29"/>
                  <a:pt x="0" y="64"/>
                </a:cubicBezTo>
                <a:moveTo>
                  <a:pt x="84" y="33"/>
                </a:moveTo>
                <a:cubicBezTo>
                  <a:pt x="84" y="108"/>
                  <a:pt x="84" y="108"/>
                  <a:pt x="84" y="108"/>
                </a:cubicBezTo>
                <a:cubicBezTo>
                  <a:pt x="85" y="107"/>
                  <a:pt x="85" y="107"/>
                  <a:pt x="85" y="107"/>
                </a:cubicBezTo>
                <a:cubicBezTo>
                  <a:pt x="88" y="107"/>
                  <a:pt x="89" y="106"/>
                  <a:pt x="89" y="106"/>
                </a:cubicBezTo>
                <a:cubicBezTo>
                  <a:pt x="89" y="36"/>
                  <a:pt x="89" y="36"/>
                  <a:pt x="89" y="36"/>
                </a:cubicBezTo>
                <a:moveTo>
                  <a:pt x="79" y="58"/>
                </a:moveTo>
                <a:cubicBezTo>
                  <a:pt x="79" y="58"/>
                  <a:pt x="64" y="49"/>
                  <a:pt x="64" y="30"/>
                </a:cubicBezTo>
                <a:cubicBezTo>
                  <a:pt x="64" y="30"/>
                  <a:pt x="64" y="30"/>
                  <a:pt x="64" y="30"/>
                </a:cubicBezTo>
                <a:cubicBezTo>
                  <a:pt x="44" y="32"/>
                  <a:pt x="29" y="49"/>
                  <a:pt x="29" y="70"/>
                </a:cubicBezTo>
                <a:cubicBezTo>
                  <a:pt x="29" y="88"/>
                  <a:pt x="39" y="102"/>
                  <a:pt x="54" y="108"/>
                </a:cubicBezTo>
                <a:cubicBezTo>
                  <a:pt x="54" y="108"/>
                  <a:pt x="54" y="108"/>
                  <a:pt x="54" y="108"/>
                </a:cubicBezTo>
                <a:cubicBezTo>
                  <a:pt x="56" y="104"/>
                  <a:pt x="45" y="96"/>
                  <a:pt x="49" y="92"/>
                </a:cubicBezTo>
                <a:cubicBezTo>
                  <a:pt x="50" y="91"/>
                  <a:pt x="62" y="91"/>
                  <a:pt x="62" y="92"/>
                </a:cubicBezTo>
                <a:cubicBezTo>
                  <a:pt x="65" y="98"/>
                  <a:pt x="65" y="103"/>
                  <a:pt x="63" y="110"/>
                </a:cubicBezTo>
                <a:cubicBezTo>
                  <a:pt x="63" y="110"/>
                  <a:pt x="63" y="110"/>
                  <a:pt x="63" y="110"/>
                </a:cubicBezTo>
                <a:cubicBezTo>
                  <a:pt x="66" y="111"/>
                  <a:pt x="66" y="110"/>
                  <a:pt x="69" y="110"/>
                </a:cubicBezTo>
                <a:cubicBezTo>
                  <a:pt x="69" y="110"/>
                  <a:pt x="70" y="109"/>
                  <a:pt x="70" y="108"/>
                </a:cubicBezTo>
                <a:cubicBezTo>
                  <a:pt x="70" y="69"/>
                  <a:pt x="70" y="69"/>
                  <a:pt x="70" y="69"/>
                </a:cubicBezTo>
                <a:cubicBezTo>
                  <a:pt x="65" y="64"/>
                  <a:pt x="65" y="64"/>
                  <a:pt x="65" y="64"/>
                </a:cubicBezTo>
                <a:cubicBezTo>
                  <a:pt x="62" y="73"/>
                  <a:pt x="69" y="84"/>
                  <a:pt x="61" y="87"/>
                </a:cubicBezTo>
                <a:cubicBezTo>
                  <a:pt x="58" y="88"/>
                  <a:pt x="43" y="90"/>
                  <a:pt x="39" y="88"/>
                </a:cubicBezTo>
                <a:cubicBezTo>
                  <a:pt x="39" y="88"/>
                  <a:pt x="36" y="81"/>
                  <a:pt x="39" y="81"/>
                </a:cubicBezTo>
                <a:cubicBezTo>
                  <a:pt x="37" y="81"/>
                  <a:pt x="40" y="79"/>
                  <a:pt x="39" y="78"/>
                </a:cubicBezTo>
                <a:cubicBezTo>
                  <a:pt x="36" y="75"/>
                  <a:pt x="38" y="71"/>
                  <a:pt x="38" y="71"/>
                </a:cubicBezTo>
                <a:cubicBezTo>
                  <a:pt x="36" y="71"/>
                  <a:pt x="34" y="70"/>
                  <a:pt x="35" y="67"/>
                </a:cubicBezTo>
                <a:cubicBezTo>
                  <a:pt x="34" y="70"/>
                  <a:pt x="38" y="57"/>
                  <a:pt x="42" y="55"/>
                </a:cubicBezTo>
                <a:cubicBezTo>
                  <a:pt x="48" y="52"/>
                  <a:pt x="46" y="59"/>
                  <a:pt x="47" y="60"/>
                </a:cubicBezTo>
                <a:cubicBezTo>
                  <a:pt x="49" y="55"/>
                  <a:pt x="52" y="58"/>
                  <a:pt x="54" y="56"/>
                </a:cubicBezTo>
                <a:cubicBezTo>
                  <a:pt x="51" y="54"/>
                  <a:pt x="46" y="52"/>
                  <a:pt x="44" y="49"/>
                </a:cubicBezTo>
                <a:cubicBezTo>
                  <a:pt x="42" y="46"/>
                  <a:pt x="48" y="45"/>
                  <a:pt x="50" y="42"/>
                </a:cubicBezTo>
                <a:cubicBezTo>
                  <a:pt x="52" y="39"/>
                  <a:pt x="59" y="34"/>
                  <a:pt x="60" y="37"/>
                </a:cubicBezTo>
                <a:cubicBezTo>
                  <a:pt x="64" y="53"/>
                  <a:pt x="65" y="60"/>
                  <a:pt x="79" y="71"/>
                </a:cubicBezTo>
                <a:moveTo>
                  <a:pt x="207" y="57"/>
                </a:moveTo>
                <a:cubicBezTo>
                  <a:pt x="207" y="31"/>
                  <a:pt x="207" y="31"/>
                  <a:pt x="207" y="31"/>
                </a:cubicBezTo>
                <a:cubicBezTo>
                  <a:pt x="204" y="31"/>
                  <a:pt x="204" y="31"/>
                  <a:pt x="204" y="31"/>
                </a:cubicBezTo>
                <a:cubicBezTo>
                  <a:pt x="203" y="34"/>
                  <a:pt x="203" y="35"/>
                  <a:pt x="200" y="35"/>
                </a:cubicBezTo>
                <a:cubicBezTo>
                  <a:pt x="197" y="35"/>
                  <a:pt x="193" y="31"/>
                  <a:pt x="185" y="31"/>
                </a:cubicBezTo>
                <a:cubicBezTo>
                  <a:pt x="166" y="31"/>
                  <a:pt x="162" y="47"/>
                  <a:pt x="162" y="55"/>
                </a:cubicBezTo>
                <a:cubicBezTo>
                  <a:pt x="162" y="60"/>
                  <a:pt x="162" y="70"/>
                  <a:pt x="180" y="80"/>
                </a:cubicBezTo>
                <a:cubicBezTo>
                  <a:pt x="186" y="84"/>
                  <a:pt x="186" y="84"/>
                  <a:pt x="186" y="84"/>
                </a:cubicBezTo>
                <a:cubicBezTo>
                  <a:pt x="193" y="87"/>
                  <a:pt x="198" y="90"/>
                  <a:pt x="198" y="98"/>
                </a:cubicBezTo>
                <a:cubicBezTo>
                  <a:pt x="198" y="100"/>
                  <a:pt x="197" y="111"/>
                  <a:pt x="185" y="111"/>
                </a:cubicBezTo>
                <a:cubicBezTo>
                  <a:pt x="172" y="111"/>
                  <a:pt x="166" y="98"/>
                  <a:pt x="164" y="86"/>
                </a:cubicBezTo>
                <a:cubicBezTo>
                  <a:pt x="162" y="86"/>
                  <a:pt x="162" y="86"/>
                  <a:pt x="162" y="86"/>
                </a:cubicBezTo>
                <a:cubicBezTo>
                  <a:pt x="162" y="115"/>
                  <a:pt x="162" y="115"/>
                  <a:pt x="162" y="115"/>
                </a:cubicBezTo>
                <a:cubicBezTo>
                  <a:pt x="164" y="115"/>
                  <a:pt x="164" y="115"/>
                  <a:pt x="164" y="115"/>
                </a:cubicBezTo>
                <a:cubicBezTo>
                  <a:pt x="165" y="113"/>
                  <a:pt x="165" y="111"/>
                  <a:pt x="167" y="111"/>
                </a:cubicBezTo>
                <a:cubicBezTo>
                  <a:pt x="171" y="111"/>
                  <a:pt x="175" y="115"/>
                  <a:pt x="185" y="115"/>
                </a:cubicBezTo>
                <a:cubicBezTo>
                  <a:pt x="203" y="115"/>
                  <a:pt x="209" y="101"/>
                  <a:pt x="209" y="91"/>
                </a:cubicBezTo>
                <a:cubicBezTo>
                  <a:pt x="209" y="78"/>
                  <a:pt x="202" y="71"/>
                  <a:pt x="198" y="69"/>
                </a:cubicBezTo>
                <a:cubicBezTo>
                  <a:pt x="184" y="60"/>
                  <a:pt x="184" y="60"/>
                  <a:pt x="184" y="60"/>
                </a:cubicBezTo>
                <a:cubicBezTo>
                  <a:pt x="175" y="55"/>
                  <a:pt x="173" y="53"/>
                  <a:pt x="173" y="46"/>
                </a:cubicBezTo>
                <a:cubicBezTo>
                  <a:pt x="173" y="39"/>
                  <a:pt x="179" y="35"/>
                  <a:pt x="184" y="35"/>
                </a:cubicBezTo>
                <a:cubicBezTo>
                  <a:pt x="196" y="35"/>
                  <a:pt x="202" y="49"/>
                  <a:pt x="204" y="57"/>
                </a:cubicBezTo>
                <a:lnTo>
                  <a:pt x="207" y="57"/>
                </a:lnTo>
                <a:close/>
                <a:moveTo>
                  <a:pt x="253" y="100"/>
                </a:moveTo>
                <a:cubicBezTo>
                  <a:pt x="247" y="111"/>
                  <a:pt x="241" y="115"/>
                  <a:pt x="233" y="115"/>
                </a:cubicBezTo>
                <a:cubicBezTo>
                  <a:pt x="223" y="115"/>
                  <a:pt x="213" y="106"/>
                  <a:pt x="213" y="86"/>
                </a:cubicBezTo>
                <a:cubicBezTo>
                  <a:pt x="213" y="68"/>
                  <a:pt x="222" y="57"/>
                  <a:pt x="234" y="57"/>
                </a:cubicBezTo>
                <a:cubicBezTo>
                  <a:pt x="251" y="57"/>
                  <a:pt x="252" y="78"/>
                  <a:pt x="253" y="84"/>
                </a:cubicBezTo>
                <a:cubicBezTo>
                  <a:pt x="227" y="84"/>
                  <a:pt x="227" y="84"/>
                  <a:pt x="227" y="84"/>
                </a:cubicBezTo>
                <a:cubicBezTo>
                  <a:pt x="228" y="94"/>
                  <a:pt x="230" y="106"/>
                  <a:pt x="239" y="106"/>
                </a:cubicBezTo>
                <a:cubicBezTo>
                  <a:pt x="245" y="106"/>
                  <a:pt x="249" y="101"/>
                  <a:pt x="251" y="98"/>
                </a:cubicBezTo>
                <a:lnTo>
                  <a:pt x="253" y="100"/>
                </a:lnTo>
                <a:close/>
                <a:moveTo>
                  <a:pt x="240" y="80"/>
                </a:moveTo>
                <a:cubicBezTo>
                  <a:pt x="240" y="76"/>
                  <a:pt x="240" y="70"/>
                  <a:pt x="239" y="66"/>
                </a:cubicBezTo>
                <a:cubicBezTo>
                  <a:pt x="239" y="64"/>
                  <a:pt x="238" y="61"/>
                  <a:pt x="234" y="61"/>
                </a:cubicBezTo>
                <a:cubicBezTo>
                  <a:pt x="230" y="61"/>
                  <a:pt x="227" y="63"/>
                  <a:pt x="227" y="80"/>
                </a:cubicBezTo>
                <a:lnTo>
                  <a:pt x="240" y="80"/>
                </a:lnTo>
                <a:close/>
                <a:moveTo>
                  <a:pt x="281" y="84"/>
                </a:moveTo>
                <a:cubicBezTo>
                  <a:pt x="279" y="85"/>
                  <a:pt x="269" y="88"/>
                  <a:pt x="269" y="98"/>
                </a:cubicBezTo>
                <a:cubicBezTo>
                  <a:pt x="269" y="102"/>
                  <a:pt x="270" y="106"/>
                  <a:pt x="274" y="106"/>
                </a:cubicBezTo>
                <a:cubicBezTo>
                  <a:pt x="277" y="106"/>
                  <a:pt x="280" y="103"/>
                  <a:pt x="281" y="101"/>
                </a:cubicBezTo>
                <a:lnTo>
                  <a:pt x="281" y="84"/>
                </a:lnTo>
                <a:close/>
                <a:moveTo>
                  <a:pt x="301" y="108"/>
                </a:moveTo>
                <a:cubicBezTo>
                  <a:pt x="298" y="112"/>
                  <a:pt x="294" y="115"/>
                  <a:pt x="290" y="115"/>
                </a:cubicBezTo>
                <a:cubicBezTo>
                  <a:pt x="283" y="115"/>
                  <a:pt x="282" y="110"/>
                  <a:pt x="281" y="106"/>
                </a:cubicBezTo>
                <a:cubicBezTo>
                  <a:pt x="275" y="114"/>
                  <a:pt x="268" y="115"/>
                  <a:pt x="265" y="115"/>
                </a:cubicBezTo>
                <a:cubicBezTo>
                  <a:pt x="260" y="115"/>
                  <a:pt x="254" y="111"/>
                  <a:pt x="254" y="102"/>
                </a:cubicBezTo>
                <a:cubicBezTo>
                  <a:pt x="254" y="90"/>
                  <a:pt x="267" y="85"/>
                  <a:pt x="281" y="80"/>
                </a:cubicBezTo>
                <a:cubicBezTo>
                  <a:pt x="281" y="71"/>
                  <a:pt x="281" y="71"/>
                  <a:pt x="281" y="71"/>
                </a:cubicBezTo>
                <a:cubicBezTo>
                  <a:pt x="281" y="65"/>
                  <a:pt x="280" y="61"/>
                  <a:pt x="272" y="61"/>
                </a:cubicBezTo>
                <a:cubicBezTo>
                  <a:pt x="269" y="61"/>
                  <a:pt x="266" y="63"/>
                  <a:pt x="266" y="65"/>
                </a:cubicBezTo>
                <a:cubicBezTo>
                  <a:pt x="266" y="68"/>
                  <a:pt x="269" y="69"/>
                  <a:pt x="269" y="73"/>
                </a:cubicBezTo>
                <a:cubicBezTo>
                  <a:pt x="269" y="75"/>
                  <a:pt x="268" y="80"/>
                  <a:pt x="263" y="80"/>
                </a:cubicBezTo>
                <a:cubicBezTo>
                  <a:pt x="262" y="80"/>
                  <a:pt x="256" y="80"/>
                  <a:pt x="256" y="72"/>
                </a:cubicBezTo>
                <a:cubicBezTo>
                  <a:pt x="256" y="64"/>
                  <a:pt x="262" y="57"/>
                  <a:pt x="275" y="57"/>
                </a:cubicBezTo>
                <a:cubicBezTo>
                  <a:pt x="286" y="57"/>
                  <a:pt x="295" y="62"/>
                  <a:pt x="295" y="73"/>
                </a:cubicBezTo>
                <a:cubicBezTo>
                  <a:pt x="295" y="104"/>
                  <a:pt x="295" y="104"/>
                  <a:pt x="295" y="104"/>
                </a:cubicBezTo>
                <a:cubicBezTo>
                  <a:pt x="295" y="105"/>
                  <a:pt x="295" y="107"/>
                  <a:pt x="297" y="107"/>
                </a:cubicBezTo>
                <a:cubicBezTo>
                  <a:pt x="298" y="107"/>
                  <a:pt x="298" y="107"/>
                  <a:pt x="298" y="107"/>
                </a:cubicBezTo>
                <a:cubicBezTo>
                  <a:pt x="299" y="105"/>
                  <a:pt x="299" y="105"/>
                  <a:pt x="299" y="105"/>
                </a:cubicBezTo>
                <a:lnTo>
                  <a:pt x="301" y="108"/>
                </a:lnTo>
                <a:close/>
                <a:moveTo>
                  <a:pt x="329" y="59"/>
                </a:moveTo>
                <a:cubicBezTo>
                  <a:pt x="320" y="59"/>
                  <a:pt x="320" y="59"/>
                  <a:pt x="320" y="59"/>
                </a:cubicBezTo>
                <a:cubicBezTo>
                  <a:pt x="320" y="39"/>
                  <a:pt x="320" y="39"/>
                  <a:pt x="320" y="39"/>
                </a:cubicBezTo>
                <a:cubicBezTo>
                  <a:pt x="317" y="39"/>
                  <a:pt x="317" y="39"/>
                  <a:pt x="317" y="39"/>
                </a:cubicBezTo>
                <a:cubicBezTo>
                  <a:pt x="310" y="50"/>
                  <a:pt x="306" y="55"/>
                  <a:pt x="301" y="61"/>
                </a:cubicBezTo>
                <a:cubicBezTo>
                  <a:pt x="301" y="64"/>
                  <a:pt x="301" y="64"/>
                  <a:pt x="301" y="64"/>
                </a:cubicBezTo>
                <a:cubicBezTo>
                  <a:pt x="306" y="64"/>
                  <a:pt x="306" y="64"/>
                  <a:pt x="306" y="64"/>
                </a:cubicBezTo>
                <a:cubicBezTo>
                  <a:pt x="306" y="102"/>
                  <a:pt x="306" y="102"/>
                  <a:pt x="306" y="102"/>
                </a:cubicBezTo>
                <a:cubicBezTo>
                  <a:pt x="306" y="104"/>
                  <a:pt x="306" y="114"/>
                  <a:pt x="317" y="114"/>
                </a:cubicBezTo>
                <a:cubicBezTo>
                  <a:pt x="326" y="114"/>
                  <a:pt x="330" y="106"/>
                  <a:pt x="332" y="101"/>
                </a:cubicBezTo>
                <a:cubicBezTo>
                  <a:pt x="329" y="100"/>
                  <a:pt x="329" y="100"/>
                  <a:pt x="329" y="100"/>
                </a:cubicBezTo>
                <a:cubicBezTo>
                  <a:pt x="328" y="102"/>
                  <a:pt x="327" y="106"/>
                  <a:pt x="324" y="106"/>
                </a:cubicBezTo>
                <a:cubicBezTo>
                  <a:pt x="320" y="106"/>
                  <a:pt x="320" y="101"/>
                  <a:pt x="320" y="99"/>
                </a:cubicBezTo>
                <a:cubicBezTo>
                  <a:pt x="320" y="64"/>
                  <a:pt x="320" y="64"/>
                  <a:pt x="320" y="64"/>
                </a:cubicBezTo>
                <a:cubicBezTo>
                  <a:pt x="329" y="64"/>
                  <a:pt x="329" y="64"/>
                  <a:pt x="329" y="64"/>
                </a:cubicBezTo>
                <a:lnTo>
                  <a:pt x="329" y="59"/>
                </a:lnTo>
                <a:close/>
                <a:moveTo>
                  <a:pt x="359" y="59"/>
                </a:moveTo>
                <a:cubicBezTo>
                  <a:pt x="350" y="59"/>
                  <a:pt x="350" y="59"/>
                  <a:pt x="350" y="59"/>
                </a:cubicBezTo>
                <a:cubicBezTo>
                  <a:pt x="350" y="39"/>
                  <a:pt x="350" y="39"/>
                  <a:pt x="350" y="39"/>
                </a:cubicBezTo>
                <a:cubicBezTo>
                  <a:pt x="347" y="39"/>
                  <a:pt x="347" y="39"/>
                  <a:pt x="347" y="39"/>
                </a:cubicBezTo>
                <a:cubicBezTo>
                  <a:pt x="341" y="50"/>
                  <a:pt x="336" y="55"/>
                  <a:pt x="331" y="61"/>
                </a:cubicBezTo>
                <a:cubicBezTo>
                  <a:pt x="331" y="64"/>
                  <a:pt x="331" y="64"/>
                  <a:pt x="331" y="64"/>
                </a:cubicBezTo>
                <a:cubicBezTo>
                  <a:pt x="336" y="64"/>
                  <a:pt x="336" y="64"/>
                  <a:pt x="336" y="64"/>
                </a:cubicBezTo>
                <a:cubicBezTo>
                  <a:pt x="336" y="102"/>
                  <a:pt x="336" y="102"/>
                  <a:pt x="336" y="102"/>
                </a:cubicBezTo>
                <a:cubicBezTo>
                  <a:pt x="336" y="104"/>
                  <a:pt x="336" y="114"/>
                  <a:pt x="347" y="114"/>
                </a:cubicBezTo>
                <a:cubicBezTo>
                  <a:pt x="356" y="114"/>
                  <a:pt x="360" y="106"/>
                  <a:pt x="362" y="101"/>
                </a:cubicBezTo>
                <a:cubicBezTo>
                  <a:pt x="359" y="100"/>
                  <a:pt x="359" y="100"/>
                  <a:pt x="359" y="100"/>
                </a:cubicBezTo>
                <a:cubicBezTo>
                  <a:pt x="358" y="102"/>
                  <a:pt x="357" y="106"/>
                  <a:pt x="354" y="106"/>
                </a:cubicBezTo>
                <a:cubicBezTo>
                  <a:pt x="350" y="106"/>
                  <a:pt x="350" y="101"/>
                  <a:pt x="350" y="99"/>
                </a:cubicBezTo>
                <a:cubicBezTo>
                  <a:pt x="350" y="64"/>
                  <a:pt x="350" y="64"/>
                  <a:pt x="350" y="64"/>
                </a:cubicBezTo>
                <a:cubicBezTo>
                  <a:pt x="359" y="64"/>
                  <a:pt x="359" y="64"/>
                  <a:pt x="359" y="64"/>
                </a:cubicBezTo>
                <a:lnTo>
                  <a:pt x="359" y="59"/>
                </a:lnTo>
                <a:close/>
                <a:moveTo>
                  <a:pt x="384" y="110"/>
                </a:moveTo>
                <a:cubicBezTo>
                  <a:pt x="380" y="110"/>
                  <a:pt x="379" y="106"/>
                  <a:pt x="379" y="103"/>
                </a:cubicBezTo>
                <a:cubicBezTo>
                  <a:pt x="379" y="33"/>
                  <a:pt x="379" y="33"/>
                  <a:pt x="379" y="33"/>
                </a:cubicBezTo>
                <a:cubicBezTo>
                  <a:pt x="360" y="33"/>
                  <a:pt x="360" y="33"/>
                  <a:pt x="360" y="33"/>
                </a:cubicBezTo>
                <a:cubicBezTo>
                  <a:pt x="360" y="36"/>
                  <a:pt x="360" y="36"/>
                  <a:pt x="360" y="36"/>
                </a:cubicBezTo>
                <a:cubicBezTo>
                  <a:pt x="365" y="36"/>
                  <a:pt x="365" y="42"/>
                  <a:pt x="365" y="43"/>
                </a:cubicBezTo>
                <a:cubicBezTo>
                  <a:pt x="365" y="103"/>
                  <a:pt x="365" y="103"/>
                  <a:pt x="365" y="103"/>
                </a:cubicBezTo>
                <a:cubicBezTo>
                  <a:pt x="365" y="106"/>
                  <a:pt x="364" y="110"/>
                  <a:pt x="360" y="110"/>
                </a:cubicBezTo>
                <a:cubicBezTo>
                  <a:pt x="360" y="113"/>
                  <a:pt x="360" y="113"/>
                  <a:pt x="360" y="113"/>
                </a:cubicBezTo>
                <a:cubicBezTo>
                  <a:pt x="384" y="113"/>
                  <a:pt x="384" y="113"/>
                  <a:pt x="384" y="113"/>
                </a:cubicBezTo>
                <a:lnTo>
                  <a:pt x="384" y="110"/>
                </a:lnTo>
                <a:close/>
                <a:moveTo>
                  <a:pt x="426" y="100"/>
                </a:moveTo>
                <a:cubicBezTo>
                  <a:pt x="420" y="111"/>
                  <a:pt x="414" y="115"/>
                  <a:pt x="406" y="115"/>
                </a:cubicBezTo>
                <a:cubicBezTo>
                  <a:pt x="396" y="115"/>
                  <a:pt x="386" y="106"/>
                  <a:pt x="386" y="86"/>
                </a:cubicBezTo>
                <a:cubicBezTo>
                  <a:pt x="386" y="68"/>
                  <a:pt x="395" y="57"/>
                  <a:pt x="407" y="57"/>
                </a:cubicBezTo>
                <a:cubicBezTo>
                  <a:pt x="424" y="57"/>
                  <a:pt x="425" y="78"/>
                  <a:pt x="426" y="84"/>
                </a:cubicBezTo>
                <a:cubicBezTo>
                  <a:pt x="400" y="84"/>
                  <a:pt x="400" y="84"/>
                  <a:pt x="400" y="84"/>
                </a:cubicBezTo>
                <a:cubicBezTo>
                  <a:pt x="401" y="94"/>
                  <a:pt x="403" y="106"/>
                  <a:pt x="412" y="106"/>
                </a:cubicBezTo>
                <a:cubicBezTo>
                  <a:pt x="418" y="106"/>
                  <a:pt x="422" y="101"/>
                  <a:pt x="424" y="98"/>
                </a:cubicBezTo>
                <a:lnTo>
                  <a:pt x="426" y="100"/>
                </a:lnTo>
                <a:close/>
                <a:moveTo>
                  <a:pt x="413" y="80"/>
                </a:moveTo>
                <a:cubicBezTo>
                  <a:pt x="413" y="76"/>
                  <a:pt x="413" y="70"/>
                  <a:pt x="412" y="66"/>
                </a:cubicBezTo>
                <a:cubicBezTo>
                  <a:pt x="412" y="64"/>
                  <a:pt x="410" y="61"/>
                  <a:pt x="407" y="61"/>
                </a:cubicBezTo>
                <a:cubicBezTo>
                  <a:pt x="403" y="61"/>
                  <a:pt x="400" y="63"/>
                  <a:pt x="400" y="80"/>
                </a:cubicBezTo>
                <a:lnTo>
                  <a:pt x="413" y="80"/>
                </a:lnTo>
                <a:close/>
                <a:moveTo>
                  <a:pt x="512" y="95"/>
                </a:moveTo>
                <a:cubicBezTo>
                  <a:pt x="504" y="106"/>
                  <a:pt x="496" y="110"/>
                  <a:pt x="489" y="110"/>
                </a:cubicBezTo>
                <a:cubicBezTo>
                  <a:pt x="485" y="110"/>
                  <a:pt x="478" y="108"/>
                  <a:pt x="473" y="99"/>
                </a:cubicBezTo>
                <a:cubicBezTo>
                  <a:pt x="470" y="92"/>
                  <a:pt x="469" y="80"/>
                  <a:pt x="469" y="73"/>
                </a:cubicBezTo>
                <a:cubicBezTo>
                  <a:pt x="469" y="53"/>
                  <a:pt x="473" y="35"/>
                  <a:pt x="488" y="35"/>
                </a:cubicBezTo>
                <a:cubicBezTo>
                  <a:pt x="499" y="35"/>
                  <a:pt x="507" y="49"/>
                  <a:pt x="511" y="59"/>
                </a:cubicBezTo>
                <a:cubicBezTo>
                  <a:pt x="513" y="59"/>
                  <a:pt x="513" y="59"/>
                  <a:pt x="513" y="59"/>
                </a:cubicBezTo>
                <a:cubicBezTo>
                  <a:pt x="513" y="32"/>
                  <a:pt x="513" y="32"/>
                  <a:pt x="513" y="32"/>
                </a:cubicBezTo>
                <a:cubicBezTo>
                  <a:pt x="511" y="32"/>
                  <a:pt x="511" y="32"/>
                  <a:pt x="511" y="32"/>
                </a:cubicBezTo>
                <a:cubicBezTo>
                  <a:pt x="510" y="35"/>
                  <a:pt x="509" y="37"/>
                  <a:pt x="506" y="37"/>
                </a:cubicBezTo>
                <a:cubicBezTo>
                  <a:pt x="504" y="37"/>
                  <a:pt x="496" y="31"/>
                  <a:pt x="487" y="31"/>
                </a:cubicBezTo>
                <a:cubicBezTo>
                  <a:pt x="466" y="31"/>
                  <a:pt x="451" y="50"/>
                  <a:pt x="451" y="74"/>
                </a:cubicBezTo>
                <a:cubicBezTo>
                  <a:pt x="451" y="96"/>
                  <a:pt x="464" y="115"/>
                  <a:pt x="487" y="115"/>
                </a:cubicBezTo>
                <a:cubicBezTo>
                  <a:pt x="500" y="115"/>
                  <a:pt x="508" y="108"/>
                  <a:pt x="515" y="98"/>
                </a:cubicBezTo>
                <a:lnTo>
                  <a:pt x="512" y="95"/>
                </a:lnTo>
                <a:close/>
                <a:moveTo>
                  <a:pt x="522" y="41"/>
                </a:moveTo>
                <a:cubicBezTo>
                  <a:pt x="522" y="36"/>
                  <a:pt x="525" y="31"/>
                  <a:pt x="529" y="31"/>
                </a:cubicBezTo>
                <a:cubicBezTo>
                  <a:pt x="534" y="31"/>
                  <a:pt x="537" y="36"/>
                  <a:pt x="537" y="41"/>
                </a:cubicBezTo>
                <a:cubicBezTo>
                  <a:pt x="537" y="46"/>
                  <a:pt x="534" y="50"/>
                  <a:pt x="529" y="50"/>
                </a:cubicBezTo>
                <a:cubicBezTo>
                  <a:pt x="525" y="50"/>
                  <a:pt x="522" y="46"/>
                  <a:pt x="522" y="41"/>
                </a:cubicBezTo>
                <a:moveTo>
                  <a:pt x="541" y="113"/>
                </a:moveTo>
                <a:cubicBezTo>
                  <a:pt x="517" y="113"/>
                  <a:pt x="517" y="113"/>
                  <a:pt x="517" y="113"/>
                </a:cubicBezTo>
                <a:cubicBezTo>
                  <a:pt x="517" y="110"/>
                  <a:pt x="517" y="110"/>
                  <a:pt x="517" y="110"/>
                </a:cubicBezTo>
                <a:cubicBezTo>
                  <a:pt x="521" y="109"/>
                  <a:pt x="522" y="109"/>
                  <a:pt x="522" y="103"/>
                </a:cubicBezTo>
                <a:cubicBezTo>
                  <a:pt x="522" y="68"/>
                  <a:pt x="522" y="68"/>
                  <a:pt x="522" y="68"/>
                </a:cubicBezTo>
                <a:cubicBezTo>
                  <a:pt x="522" y="63"/>
                  <a:pt x="521" y="62"/>
                  <a:pt x="517" y="61"/>
                </a:cubicBezTo>
                <a:cubicBezTo>
                  <a:pt x="517" y="59"/>
                  <a:pt x="517" y="59"/>
                  <a:pt x="517" y="59"/>
                </a:cubicBezTo>
                <a:cubicBezTo>
                  <a:pt x="536" y="59"/>
                  <a:pt x="536" y="59"/>
                  <a:pt x="536" y="59"/>
                </a:cubicBezTo>
                <a:cubicBezTo>
                  <a:pt x="536" y="103"/>
                  <a:pt x="536" y="103"/>
                  <a:pt x="536" y="103"/>
                </a:cubicBezTo>
                <a:cubicBezTo>
                  <a:pt x="536" y="107"/>
                  <a:pt x="537" y="110"/>
                  <a:pt x="541" y="110"/>
                </a:cubicBezTo>
                <a:lnTo>
                  <a:pt x="541" y="113"/>
                </a:lnTo>
                <a:close/>
                <a:moveTo>
                  <a:pt x="571" y="59"/>
                </a:moveTo>
                <a:cubicBezTo>
                  <a:pt x="561" y="59"/>
                  <a:pt x="561" y="59"/>
                  <a:pt x="561" y="59"/>
                </a:cubicBezTo>
                <a:cubicBezTo>
                  <a:pt x="561" y="39"/>
                  <a:pt x="561" y="39"/>
                  <a:pt x="561" y="39"/>
                </a:cubicBezTo>
                <a:cubicBezTo>
                  <a:pt x="559" y="39"/>
                  <a:pt x="559" y="39"/>
                  <a:pt x="559" y="39"/>
                </a:cubicBezTo>
                <a:cubicBezTo>
                  <a:pt x="552" y="50"/>
                  <a:pt x="547" y="55"/>
                  <a:pt x="542" y="61"/>
                </a:cubicBezTo>
                <a:cubicBezTo>
                  <a:pt x="542" y="64"/>
                  <a:pt x="542" y="64"/>
                  <a:pt x="542" y="64"/>
                </a:cubicBezTo>
                <a:cubicBezTo>
                  <a:pt x="547" y="64"/>
                  <a:pt x="547" y="64"/>
                  <a:pt x="547" y="64"/>
                </a:cubicBezTo>
                <a:cubicBezTo>
                  <a:pt x="547" y="102"/>
                  <a:pt x="547" y="102"/>
                  <a:pt x="547" y="102"/>
                </a:cubicBezTo>
                <a:cubicBezTo>
                  <a:pt x="547" y="104"/>
                  <a:pt x="548" y="114"/>
                  <a:pt x="559" y="114"/>
                </a:cubicBezTo>
                <a:cubicBezTo>
                  <a:pt x="568" y="114"/>
                  <a:pt x="571" y="106"/>
                  <a:pt x="573" y="101"/>
                </a:cubicBezTo>
                <a:cubicBezTo>
                  <a:pt x="571" y="100"/>
                  <a:pt x="571" y="100"/>
                  <a:pt x="571" y="100"/>
                </a:cubicBezTo>
                <a:cubicBezTo>
                  <a:pt x="570" y="102"/>
                  <a:pt x="568" y="106"/>
                  <a:pt x="565" y="106"/>
                </a:cubicBezTo>
                <a:cubicBezTo>
                  <a:pt x="561" y="106"/>
                  <a:pt x="561" y="101"/>
                  <a:pt x="561" y="99"/>
                </a:cubicBezTo>
                <a:cubicBezTo>
                  <a:pt x="561" y="64"/>
                  <a:pt x="561" y="64"/>
                  <a:pt x="561" y="64"/>
                </a:cubicBezTo>
                <a:cubicBezTo>
                  <a:pt x="571" y="64"/>
                  <a:pt x="571" y="64"/>
                  <a:pt x="571" y="64"/>
                </a:cubicBezTo>
                <a:lnTo>
                  <a:pt x="571" y="59"/>
                </a:lnTo>
                <a:close/>
                <a:moveTo>
                  <a:pt x="618" y="59"/>
                </a:moveTo>
                <a:cubicBezTo>
                  <a:pt x="603" y="59"/>
                  <a:pt x="603" y="59"/>
                  <a:pt x="603" y="59"/>
                </a:cubicBezTo>
                <a:cubicBezTo>
                  <a:pt x="603" y="61"/>
                  <a:pt x="603" y="61"/>
                  <a:pt x="603" y="61"/>
                </a:cubicBezTo>
                <a:cubicBezTo>
                  <a:pt x="606" y="61"/>
                  <a:pt x="609" y="61"/>
                  <a:pt x="609" y="65"/>
                </a:cubicBezTo>
                <a:cubicBezTo>
                  <a:pt x="609" y="67"/>
                  <a:pt x="608" y="69"/>
                  <a:pt x="608" y="71"/>
                </a:cubicBezTo>
                <a:cubicBezTo>
                  <a:pt x="601" y="93"/>
                  <a:pt x="601" y="93"/>
                  <a:pt x="601" y="93"/>
                </a:cubicBezTo>
                <a:cubicBezTo>
                  <a:pt x="594" y="71"/>
                  <a:pt x="594" y="71"/>
                  <a:pt x="594" y="71"/>
                </a:cubicBezTo>
                <a:cubicBezTo>
                  <a:pt x="593" y="69"/>
                  <a:pt x="592" y="66"/>
                  <a:pt x="592" y="65"/>
                </a:cubicBezTo>
                <a:cubicBezTo>
                  <a:pt x="592" y="62"/>
                  <a:pt x="594" y="62"/>
                  <a:pt x="597" y="61"/>
                </a:cubicBezTo>
                <a:cubicBezTo>
                  <a:pt x="597" y="59"/>
                  <a:pt x="597" y="59"/>
                  <a:pt x="597" y="59"/>
                </a:cubicBezTo>
                <a:cubicBezTo>
                  <a:pt x="572" y="59"/>
                  <a:pt x="572" y="59"/>
                  <a:pt x="572" y="59"/>
                </a:cubicBezTo>
                <a:cubicBezTo>
                  <a:pt x="572" y="61"/>
                  <a:pt x="572" y="61"/>
                  <a:pt x="572" y="61"/>
                </a:cubicBezTo>
                <a:cubicBezTo>
                  <a:pt x="574" y="62"/>
                  <a:pt x="575" y="62"/>
                  <a:pt x="576" y="65"/>
                </a:cubicBezTo>
                <a:cubicBezTo>
                  <a:pt x="577" y="66"/>
                  <a:pt x="580" y="73"/>
                  <a:pt x="582" y="80"/>
                </a:cubicBezTo>
                <a:cubicBezTo>
                  <a:pt x="594" y="115"/>
                  <a:pt x="594" y="115"/>
                  <a:pt x="594" y="115"/>
                </a:cubicBezTo>
                <a:cubicBezTo>
                  <a:pt x="592" y="121"/>
                  <a:pt x="592" y="121"/>
                  <a:pt x="592" y="121"/>
                </a:cubicBezTo>
                <a:cubicBezTo>
                  <a:pt x="591" y="123"/>
                  <a:pt x="589" y="130"/>
                  <a:pt x="585" y="130"/>
                </a:cubicBezTo>
                <a:cubicBezTo>
                  <a:pt x="584" y="130"/>
                  <a:pt x="584" y="129"/>
                  <a:pt x="584" y="128"/>
                </a:cubicBezTo>
                <a:cubicBezTo>
                  <a:pt x="584" y="128"/>
                  <a:pt x="584" y="127"/>
                  <a:pt x="584" y="126"/>
                </a:cubicBezTo>
                <a:cubicBezTo>
                  <a:pt x="584" y="124"/>
                  <a:pt x="583" y="120"/>
                  <a:pt x="578" y="120"/>
                </a:cubicBezTo>
                <a:cubicBezTo>
                  <a:pt x="572" y="120"/>
                  <a:pt x="572" y="126"/>
                  <a:pt x="572" y="128"/>
                </a:cubicBezTo>
                <a:cubicBezTo>
                  <a:pt x="572" y="132"/>
                  <a:pt x="574" y="137"/>
                  <a:pt x="581" y="137"/>
                </a:cubicBezTo>
                <a:cubicBezTo>
                  <a:pt x="590" y="137"/>
                  <a:pt x="593" y="130"/>
                  <a:pt x="598" y="115"/>
                </a:cubicBezTo>
                <a:cubicBezTo>
                  <a:pt x="612" y="68"/>
                  <a:pt x="612" y="68"/>
                  <a:pt x="612" y="68"/>
                </a:cubicBezTo>
                <a:cubicBezTo>
                  <a:pt x="614" y="62"/>
                  <a:pt x="616" y="62"/>
                  <a:pt x="618" y="61"/>
                </a:cubicBezTo>
                <a:lnTo>
                  <a:pt x="618" y="59"/>
                </a:lnTo>
                <a:close/>
                <a:moveTo>
                  <a:pt x="695" y="86"/>
                </a:moveTo>
                <a:cubicBezTo>
                  <a:pt x="692" y="86"/>
                  <a:pt x="692" y="86"/>
                  <a:pt x="692" y="86"/>
                </a:cubicBezTo>
                <a:cubicBezTo>
                  <a:pt x="687" y="100"/>
                  <a:pt x="682" y="109"/>
                  <a:pt x="666" y="109"/>
                </a:cubicBezTo>
                <a:cubicBezTo>
                  <a:pt x="660" y="109"/>
                  <a:pt x="658" y="108"/>
                  <a:pt x="658" y="103"/>
                </a:cubicBezTo>
                <a:cubicBezTo>
                  <a:pt x="658" y="47"/>
                  <a:pt x="658" y="47"/>
                  <a:pt x="658" y="47"/>
                </a:cubicBezTo>
                <a:cubicBezTo>
                  <a:pt x="658" y="37"/>
                  <a:pt x="661" y="36"/>
                  <a:pt x="668" y="36"/>
                </a:cubicBezTo>
                <a:cubicBezTo>
                  <a:pt x="668" y="33"/>
                  <a:pt x="668" y="33"/>
                  <a:pt x="668" y="33"/>
                </a:cubicBezTo>
                <a:cubicBezTo>
                  <a:pt x="633" y="33"/>
                  <a:pt x="633" y="33"/>
                  <a:pt x="633" y="33"/>
                </a:cubicBezTo>
                <a:cubicBezTo>
                  <a:pt x="633" y="36"/>
                  <a:pt x="633" y="36"/>
                  <a:pt x="633" y="36"/>
                </a:cubicBezTo>
                <a:cubicBezTo>
                  <a:pt x="637" y="36"/>
                  <a:pt x="641" y="37"/>
                  <a:pt x="641" y="44"/>
                </a:cubicBezTo>
                <a:cubicBezTo>
                  <a:pt x="641" y="102"/>
                  <a:pt x="641" y="102"/>
                  <a:pt x="641" y="102"/>
                </a:cubicBezTo>
                <a:cubicBezTo>
                  <a:pt x="641" y="109"/>
                  <a:pt x="638" y="109"/>
                  <a:pt x="633" y="110"/>
                </a:cubicBezTo>
                <a:cubicBezTo>
                  <a:pt x="633" y="113"/>
                  <a:pt x="633" y="113"/>
                  <a:pt x="633" y="113"/>
                </a:cubicBezTo>
                <a:cubicBezTo>
                  <a:pt x="691" y="113"/>
                  <a:pt x="691" y="113"/>
                  <a:pt x="691" y="113"/>
                </a:cubicBezTo>
                <a:lnTo>
                  <a:pt x="695" y="86"/>
                </a:lnTo>
                <a:close/>
                <a:moveTo>
                  <a:pt x="700" y="41"/>
                </a:moveTo>
                <a:cubicBezTo>
                  <a:pt x="700" y="36"/>
                  <a:pt x="704" y="31"/>
                  <a:pt x="708" y="31"/>
                </a:cubicBezTo>
                <a:cubicBezTo>
                  <a:pt x="713" y="31"/>
                  <a:pt x="716" y="36"/>
                  <a:pt x="716" y="41"/>
                </a:cubicBezTo>
                <a:cubicBezTo>
                  <a:pt x="716" y="46"/>
                  <a:pt x="713" y="50"/>
                  <a:pt x="708" y="50"/>
                </a:cubicBezTo>
                <a:cubicBezTo>
                  <a:pt x="704" y="50"/>
                  <a:pt x="700" y="46"/>
                  <a:pt x="700" y="41"/>
                </a:cubicBezTo>
                <a:moveTo>
                  <a:pt x="720" y="113"/>
                </a:moveTo>
                <a:cubicBezTo>
                  <a:pt x="696" y="113"/>
                  <a:pt x="696" y="113"/>
                  <a:pt x="696" y="113"/>
                </a:cubicBezTo>
                <a:cubicBezTo>
                  <a:pt x="696" y="110"/>
                  <a:pt x="696" y="110"/>
                  <a:pt x="696" y="110"/>
                </a:cubicBezTo>
                <a:cubicBezTo>
                  <a:pt x="700" y="109"/>
                  <a:pt x="701" y="109"/>
                  <a:pt x="701" y="103"/>
                </a:cubicBezTo>
                <a:cubicBezTo>
                  <a:pt x="701" y="68"/>
                  <a:pt x="701" y="68"/>
                  <a:pt x="701" y="68"/>
                </a:cubicBezTo>
                <a:cubicBezTo>
                  <a:pt x="701" y="63"/>
                  <a:pt x="700" y="62"/>
                  <a:pt x="696" y="61"/>
                </a:cubicBezTo>
                <a:cubicBezTo>
                  <a:pt x="696" y="59"/>
                  <a:pt x="696" y="59"/>
                  <a:pt x="696" y="59"/>
                </a:cubicBezTo>
                <a:cubicBezTo>
                  <a:pt x="715" y="59"/>
                  <a:pt x="715" y="59"/>
                  <a:pt x="715" y="59"/>
                </a:cubicBezTo>
                <a:cubicBezTo>
                  <a:pt x="715" y="103"/>
                  <a:pt x="715" y="103"/>
                  <a:pt x="715" y="103"/>
                </a:cubicBezTo>
                <a:cubicBezTo>
                  <a:pt x="715" y="107"/>
                  <a:pt x="716" y="110"/>
                  <a:pt x="720" y="110"/>
                </a:cubicBezTo>
                <a:lnTo>
                  <a:pt x="720" y="113"/>
                </a:lnTo>
                <a:close/>
                <a:moveTo>
                  <a:pt x="736" y="76"/>
                </a:moveTo>
                <a:cubicBezTo>
                  <a:pt x="736" y="84"/>
                  <a:pt x="737" y="91"/>
                  <a:pt x="743" y="91"/>
                </a:cubicBezTo>
                <a:cubicBezTo>
                  <a:pt x="749" y="91"/>
                  <a:pt x="750" y="83"/>
                  <a:pt x="750" y="76"/>
                </a:cubicBezTo>
                <a:cubicBezTo>
                  <a:pt x="750" y="71"/>
                  <a:pt x="750" y="61"/>
                  <a:pt x="743" y="61"/>
                </a:cubicBezTo>
                <a:cubicBezTo>
                  <a:pt x="737" y="61"/>
                  <a:pt x="736" y="69"/>
                  <a:pt x="736" y="76"/>
                </a:cubicBezTo>
                <a:moveTo>
                  <a:pt x="734" y="119"/>
                </a:moveTo>
                <a:cubicBezTo>
                  <a:pt x="732" y="122"/>
                  <a:pt x="731" y="123"/>
                  <a:pt x="731" y="126"/>
                </a:cubicBezTo>
                <a:cubicBezTo>
                  <a:pt x="731" y="133"/>
                  <a:pt x="741" y="134"/>
                  <a:pt x="743" y="134"/>
                </a:cubicBezTo>
                <a:cubicBezTo>
                  <a:pt x="747" y="134"/>
                  <a:pt x="760" y="134"/>
                  <a:pt x="760" y="125"/>
                </a:cubicBezTo>
                <a:cubicBezTo>
                  <a:pt x="760" y="121"/>
                  <a:pt x="757" y="119"/>
                  <a:pt x="751" y="119"/>
                </a:cubicBezTo>
                <a:lnTo>
                  <a:pt x="734" y="119"/>
                </a:lnTo>
                <a:close/>
                <a:moveTo>
                  <a:pt x="759" y="66"/>
                </a:moveTo>
                <a:cubicBezTo>
                  <a:pt x="760" y="67"/>
                  <a:pt x="763" y="71"/>
                  <a:pt x="763" y="78"/>
                </a:cubicBezTo>
                <a:cubicBezTo>
                  <a:pt x="763" y="85"/>
                  <a:pt x="760" y="91"/>
                  <a:pt x="753" y="94"/>
                </a:cubicBezTo>
                <a:cubicBezTo>
                  <a:pt x="750" y="95"/>
                  <a:pt x="750" y="95"/>
                  <a:pt x="740" y="95"/>
                </a:cubicBezTo>
                <a:cubicBezTo>
                  <a:pt x="738" y="95"/>
                  <a:pt x="734" y="97"/>
                  <a:pt x="734" y="101"/>
                </a:cubicBezTo>
                <a:cubicBezTo>
                  <a:pt x="734" y="105"/>
                  <a:pt x="737" y="105"/>
                  <a:pt x="744" y="105"/>
                </a:cubicBezTo>
                <a:cubicBezTo>
                  <a:pt x="751" y="105"/>
                  <a:pt x="751" y="105"/>
                  <a:pt x="751" y="105"/>
                </a:cubicBezTo>
                <a:cubicBezTo>
                  <a:pt x="756" y="105"/>
                  <a:pt x="767" y="106"/>
                  <a:pt x="767" y="119"/>
                </a:cubicBezTo>
                <a:cubicBezTo>
                  <a:pt x="767" y="134"/>
                  <a:pt x="754" y="137"/>
                  <a:pt x="742" y="137"/>
                </a:cubicBezTo>
                <a:cubicBezTo>
                  <a:pt x="729" y="137"/>
                  <a:pt x="722" y="133"/>
                  <a:pt x="722" y="127"/>
                </a:cubicBezTo>
                <a:cubicBezTo>
                  <a:pt x="722" y="122"/>
                  <a:pt x="725" y="118"/>
                  <a:pt x="731" y="118"/>
                </a:cubicBezTo>
                <a:cubicBezTo>
                  <a:pt x="731" y="117"/>
                  <a:pt x="731" y="117"/>
                  <a:pt x="731" y="117"/>
                </a:cubicBezTo>
                <a:cubicBezTo>
                  <a:pt x="726" y="116"/>
                  <a:pt x="723" y="114"/>
                  <a:pt x="723" y="108"/>
                </a:cubicBezTo>
                <a:cubicBezTo>
                  <a:pt x="723" y="100"/>
                  <a:pt x="731" y="96"/>
                  <a:pt x="735" y="94"/>
                </a:cubicBezTo>
                <a:cubicBezTo>
                  <a:pt x="735" y="94"/>
                  <a:pt x="735" y="94"/>
                  <a:pt x="735" y="94"/>
                </a:cubicBezTo>
                <a:cubicBezTo>
                  <a:pt x="728" y="91"/>
                  <a:pt x="723" y="84"/>
                  <a:pt x="723" y="76"/>
                </a:cubicBezTo>
                <a:cubicBezTo>
                  <a:pt x="723" y="66"/>
                  <a:pt x="730" y="57"/>
                  <a:pt x="743" y="57"/>
                </a:cubicBezTo>
                <a:cubicBezTo>
                  <a:pt x="747" y="57"/>
                  <a:pt x="750" y="58"/>
                  <a:pt x="754" y="60"/>
                </a:cubicBezTo>
                <a:cubicBezTo>
                  <a:pt x="767" y="60"/>
                  <a:pt x="767" y="60"/>
                  <a:pt x="767" y="60"/>
                </a:cubicBezTo>
                <a:cubicBezTo>
                  <a:pt x="767" y="66"/>
                  <a:pt x="767" y="66"/>
                  <a:pt x="767" y="66"/>
                </a:cubicBezTo>
                <a:lnTo>
                  <a:pt x="759" y="66"/>
                </a:lnTo>
                <a:close/>
                <a:moveTo>
                  <a:pt x="819" y="110"/>
                </a:moveTo>
                <a:cubicBezTo>
                  <a:pt x="815" y="110"/>
                  <a:pt x="815" y="105"/>
                  <a:pt x="815" y="103"/>
                </a:cubicBezTo>
                <a:cubicBezTo>
                  <a:pt x="815" y="74"/>
                  <a:pt x="815" y="74"/>
                  <a:pt x="815" y="74"/>
                </a:cubicBezTo>
                <a:cubicBezTo>
                  <a:pt x="815" y="61"/>
                  <a:pt x="807" y="57"/>
                  <a:pt x="801" y="57"/>
                </a:cubicBezTo>
                <a:cubicBezTo>
                  <a:pt x="796" y="57"/>
                  <a:pt x="792" y="60"/>
                  <a:pt x="787" y="66"/>
                </a:cubicBezTo>
                <a:cubicBezTo>
                  <a:pt x="787" y="33"/>
                  <a:pt x="787" y="33"/>
                  <a:pt x="787" y="33"/>
                </a:cubicBezTo>
                <a:cubicBezTo>
                  <a:pt x="767" y="33"/>
                  <a:pt x="767" y="33"/>
                  <a:pt x="767" y="33"/>
                </a:cubicBezTo>
                <a:cubicBezTo>
                  <a:pt x="767" y="36"/>
                  <a:pt x="767" y="36"/>
                  <a:pt x="767" y="36"/>
                </a:cubicBezTo>
                <a:cubicBezTo>
                  <a:pt x="771" y="37"/>
                  <a:pt x="773" y="37"/>
                  <a:pt x="773" y="43"/>
                </a:cubicBezTo>
                <a:cubicBezTo>
                  <a:pt x="773" y="103"/>
                  <a:pt x="773" y="103"/>
                  <a:pt x="773" y="103"/>
                </a:cubicBezTo>
                <a:cubicBezTo>
                  <a:pt x="773" y="109"/>
                  <a:pt x="771" y="109"/>
                  <a:pt x="767" y="110"/>
                </a:cubicBezTo>
                <a:cubicBezTo>
                  <a:pt x="767" y="113"/>
                  <a:pt x="767" y="113"/>
                  <a:pt x="767" y="113"/>
                </a:cubicBezTo>
                <a:cubicBezTo>
                  <a:pt x="792" y="113"/>
                  <a:pt x="792" y="113"/>
                  <a:pt x="792" y="113"/>
                </a:cubicBezTo>
                <a:cubicBezTo>
                  <a:pt x="792" y="110"/>
                  <a:pt x="792" y="110"/>
                  <a:pt x="792" y="110"/>
                </a:cubicBezTo>
                <a:cubicBezTo>
                  <a:pt x="787" y="110"/>
                  <a:pt x="787" y="106"/>
                  <a:pt x="787" y="103"/>
                </a:cubicBezTo>
                <a:cubicBezTo>
                  <a:pt x="787" y="72"/>
                  <a:pt x="787" y="72"/>
                  <a:pt x="787" y="72"/>
                </a:cubicBezTo>
                <a:cubicBezTo>
                  <a:pt x="787" y="71"/>
                  <a:pt x="791" y="65"/>
                  <a:pt x="795" y="65"/>
                </a:cubicBezTo>
                <a:cubicBezTo>
                  <a:pt x="800" y="65"/>
                  <a:pt x="801" y="72"/>
                  <a:pt x="801" y="75"/>
                </a:cubicBezTo>
                <a:cubicBezTo>
                  <a:pt x="801" y="103"/>
                  <a:pt x="801" y="103"/>
                  <a:pt x="801" y="103"/>
                </a:cubicBezTo>
                <a:cubicBezTo>
                  <a:pt x="801" y="108"/>
                  <a:pt x="799" y="110"/>
                  <a:pt x="796" y="110"/>
                </a:cubicBezTo>
                <a:cubicBezTo>
                  <a:pt x="796" y="113"/>
                  <a:pt x="796" y="113"/>
                  <a:pt x="796" y="113"/>
                </a:cubicBezTo>
                <a:cubicBezTo>
                  <a:pt x="819" y="113"/>
                  <a:pt x="819" y="113"/>
                  <a:pt x="819" y="113"/>
                </a:cubicBezTo>
                <a:lnTo>
                  <a:pt x="819" y="110"/>
                </a:lnTo>
                <a:close/>
                <a:moveTo>
                  <a:pt x="849" y="59"/>
                </a:moveTo>
                <a:cubicBezTo>
                  <a:pt x="840" y="59"/>
                  <a:pt x="840" y="59"/>
                  <a:pt x="840" y="59"/>
                </a:cubicBezTo>
                <a:cubicBezTo>
                  <a:pt x="840" y="39"/>
                  <a:pt x="840" y="39"/>
                  <a:pt x="840" y="39"/>
                </a:cubicBezTo>
                <a:cubicBezTo>
                  <a:pt x="837" y="39"/>
                  <a:pt x="837" y="39"/>
                  <a:pt x="837" y="39"/>
                </a:cubicBezTo>
                <a:cubicBezTo>
                  <a:pt x="830" y="50"/>
                  <a:pt x="826" y="55"/>
                  <a:pt x="820" y="61"/>
                </a:cubicBezTo>
                <a:cubicBezTo>
                  <a:pt x="820" y="64"/>
                  <a:pt x="820" y="64"/>
                  <a:pt x="820" y="64"/>
                </a:cubicBezTo>
                <a:cubicBezTo>
                  <a:pt x="826" y="64"/>
                  <a:pt x="826" y="64"/>
                  <a:pt x="826" y="64"/>
                </a:cubicBezTo>
                <a:cubicBezTo>
                  <a:pt x="826" y="102"/>
                  <a:pt x="826" y="102"/>
                  <a:pt x="826" y="102"/>
                </a:cubicBezTo>
                <a:cubicBezTo>
                  <a:pt x="826" y="104"/>
                  <a:pt x="826" y="114"/>
                  <a:pt x="837" y="114"/>
                </a:cubicBezTo>
                <a:cubicBezTo>
                  <a:pt x="846" y="114"/>
                  <a:pt x="850" y="106"/>
                  <a:pt x="852" y="101"/>
                </a:cubicBezTo>
                <a:cubicBezTo>
                  <a:pt x="849" y="100"/>
                  <a:pt x="849" y="100"/>
                  <a:pt x="849" y="100"/>
                </a:cubicBezTo>
                <a:cubicBezTo>
                  <a:pt x="848" y="102"/>
                  <a:pt x="846" y="106"/>
                  <a:pt x="843" y="106"/>
                </a:cubicBezTo>
                <a:cubicBezTo>
                  <a:pt x="839" y="106"/>
                  <a:pt x="840" y="101"/>
                  <a:pt x="840" y="99"/>
                </a:cubicBezTo>
                <a:cubicBezTo>
                  <a:pt x="840" y="64"/>
                  <a:pt x="840" y="64"/>
                  <a:pt x="840" y="64"/>
                </a:cubicBezTo>
                <a:cubicBezTo>
                  <a:pt x="849" y="64"/>
                  <a:pt x="849" y="64"/>
                  <a:pt x="849" y="64"/>
                </a:cubicBezTo>
                <a:lnTo>
                  <a:pt x="849" y="5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lvl="0"/>
            <a:endParaRPr lang="en-US"/>
          </a:p>
        </p:txBody>
      </p:sp>
      <p:sp>
        <p:nvSpPr>
          <p:cNvPr id="5" name="Picture Placeholder 4"/>
          <p:cNvSpPr>
            <a:spLocks noGrp="1"/>
          </p:cNvSpPr>
          <p:nvPr>
            <p:ph type="pic" sz="quarter" idx="10"/>
          </p:nvPr>
        </p:nvSpPr>
        <p:spPr>
          <a:xfrm>
            <a:off x="6084888" y="1417321"/>
            <a:ext cx="2510472" cy="2092354"/>
          </a:xfrm>
        </p:spPr>
        <p:txBody>
          <a:bodyPr/>
          <a:lstStyle/>
          <a:p>
            <a:r>
              <a:rPr lang="en-US"/>
              <a:t>Click icon to add picture</a:t>
            </a:r>
          </a:p>
        </p:txBody>
      </p:sp>
      <p:sp>
        <p:nvSpPr>
          <p:cNvPr id="14" name="Picture Placeholder 4"/>
          <p:cNvSpPr>
            <a:spLocks noGrp="1"/>
          </p:cNvSpPr>
          <p:nvPr>
            <p:ph type="pic" sz="quarter" idx="11"/>
          </p:nvPr>
        </p:nvSpPr>
        <p:spPr>
          <a:xfrm>
            <a:off x="6084888" y="3783495"/>
            <a:ext cx="2510472" cy="2092354"/>
          </a:xfrm>
        </p:spPr>
        <p:txBody>
          <a:bodyPr/>
          <a:lstStyle/>
          <a:p>
            <a:r>
              <a:rPr lang="en-US"/>
              <a:t>Click icon to add picture</a:t>
            </a:r>
          </a:p>
        </p:txBody>
      </p:sp>
      <p:sp>
        <p:nvSpPr>
          <p:cNvPr id="4" name="Title 3"/>
          <p:cNvSpPr>
            <a:spLocks noGrp="1"/>
          </p:cNvSpPr>
          <p:nvPr>
            <p:ph type="title"/>
          </p:nvPr>
        </p:nvSpPr>
        <p:spPr/>
        <p:txBody>
          <a:bodyPr/>
          <a:lstStyle/>
          <a:p>
            <a:r>
              <a:rPr lang="en-US"/>
              <a:t>Click to edit Master title style</a:t>
            </a:r>
          </a:p>
        </p:txBody>
      </p:sp>
      <p:sp>
        <p:nvSpPr>
          <p:cNvPr id="6" name="Text Placeholder 5"/>
          <p:cNvSpPr>
            <a:spLocks noGrp="1"/>
          </p:cNvSpPr>
          <p:nvPr>
            <p:ph type="body" sz="quarter" idx="12"/>
          </p:nvPr>
        </p:nvSpPr>
        <p:spPr>
          <a:xfrm>
            <a:off x="548640" y="1417320"/>
            <a:ext cx="5257800" cy="3098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1" name="TextBox 8"/>
          <p:cNvSpPr txBox="1"/>
          <p:nvPr/>
        </p:nvSpPr>
        <p:spPr>
          <a:xfrm>
            <a:off x="8582156" y="6498937"/>
            <a:ext cx="458126" cy="153888"/>
          </a:xfrm>
          <a:prstGeom prst="rect">
            <a:avLst/>
          </a:prstGeom>
          <a:noFill/>
        </p:spPr>
        <p:txBody>
          <a:bodyPr wrap="square" lIns="0" tIns="0" rIns="0" bIns="0"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000" cap="all" baseline="0" dirty="0">
                <a:solidFill>
                  <a:schemeClr val="bg1"/>
                </a:solidFill>
              </a:rPr>
              <a:t>|  </a:t>
            </a:r>
            <a:fld id="{903C4FE9-EF79-4163-94C6-3418A1C4EFAB}" type="slidenum">
              <a:rPr lang="en-US" sz="1000" cap="all" baseline="0" smtClean="0">
                <a:solidFill>
                  <a:schemeClr val="bg1"/>
                </a:solidFill>
              </a:rPr>
              <a:pPr algn="l"/>
              <a:t>‹#›</a:t>
            </a:fld>
            <a:endParaRPr lang="en-US" sz="1000" cap="all" baseline="0" dirty="0">
              <a:solidFill>
                <a:schemeClr val="bg1"/>
              </a:solidFill>
            </a:endParaRPr>
          </a:p>
        </p:txBody>
      </p:sp>
      <p:pic>
        <p:nvPicPr>
          <p:cNvPr id="12" name="Picture 11"/>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6619631" y="6537304"/>
            <a:ext cx="1889764" cy="91440"/>
          </a:xfrm>
          <a:prstGeom prst="rect">
            <a:avLst/>
          </a:prstGeom>
        </p:spPr>
      </p:pic>
      <p:pic>
        <p:nvPicPr>
          <p:cNvPr id="13" name="Picture 2"/>
          <p:cNvPicPr>
            <a:picLocks noChangeAspect="1" noChangeArrowheads="1"/>
          </p:cNvPicPr>
          <p:nvPr/>
        </p:nvPicPr>
        <p:blipFill>
          <a:blip r:embed="rId4" cstate="screen">
            <a:extLst>
              <a:ext uri="{28A0092B-C50C-407E-A947-70E740481C1C}">
                <a14:useLocalDpi xmlns:a14="http://schemas.microsoft.com/office/drawing/2010/main"/>
              </a:ext>
            </a:extLst>
          </a:blip>
          <a:stretch>
            <a:fillRect/>
          </a:stretch>
        </p:blipFill>
        <p:spPr bwMode="auto">
          <a:xfrm>
            <a:off x="548481" y="1220511"/>
            <a:ext cx="8047037" cy="83822"/>
          </a:xfrm>
          <a:prstGeom prst="rect">
            <a:avLst/>
          </a:prstGeom>
          <a:noFill/>
          <a:extLst>
            <a:ext uri="{909E8E84-426E-40DD-AFC4-6F175D3DCCD1}">
              <a14:hiddenFill xmlns:a14="http://schemas.microsoft.com/office/drawing/2010/main">
                <a:solidFill>
                  <a:srgbClr val="FFFFFF"/>
                </a:solidFill>
              </a14:hiddenFill>
            </a:ext>
          </a:extLst>
        </p:spPr>
      </p:pic>
      <p:sp>
        <p:nvSpPr>
          <p:cNvPr id="15" name="Rectangle 14"/>
          <p:cNvSpPr/>
          <p:nvPr/>
        </p:nvSpPr>
        <p:spPr>
          <a:xfrm>
            <a:off x="0" y="6254151"/>
            <a:ext cx="9144000" cy="603849"/>
          </a:xfrm>
          <a:prstGeom prst="rect">
            <a:avLst/>
          </a:prstGeom>
          <a:blipFill dpi="0" rotWithShape="1">
            <a:blip r:embed="rId2" cstate="screen">
              <a:extLst>
                <a:ext uri="{28A0092B-C50C-407E-A947-70E740481C1C}">
                  <a14:useLocalDpi xmlns:a14="http://schemas.microsoft.com/office/drawing/2010/main"/>
                </a:ext>
              </a:extLst>
            </a:blip>
            <a:srcRect/>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a:p>
        </p:txBody>
      </p:sp>
      <p:sp useBgFill="1">
        <p:nvSpPr>
          <p:cNvPr id="16" name="Logo (original .58x3.5&quot;)"/>
          <p:cNvSpPr>
            <a:spLocks noChangeAspect="1" noEditPoints="1"/>
          </p:cNvSpPr>
          <p:nvPr/>
        </p:nvSpPr>
        <p:spPr bwMode="auto">
          <a:xfrm>
            <a:off x="270186" y="6418915"/>
            <a:ext cx="1668296" cy="274320"/>
          </a:xfrm>
          <a:custGeom>
            <a:avLst/>
            <a:gdLst>
              <a:gd name="T0" fmla="*/ 79 w 852"/>
              <a:gd name="T1" fmla="*/ 32 h 140"/>
              <a:gd name="T2" fmla="*/ 80 w 852"/>
              <a:gd name="T3" fmla="*/ 109 h 140"/>
              <a:gd name="T4" fmla="*/ 108 w 852"/>
              <a:gd name="T5" fmla="*/ 62 h 140"/>
              <a:gd name="T6" fmla="*/ 109 w 852"/>
              <a:gd name="T7" fmla="*/ 77 h 140"/>
              <a:gd name="T8" fmla="*/ 99 w 852"/>
              <a:gd name="T9" fmla="*/ 80 h 140"/>
              <a:gd name="T10" fmla="*/ 139 w 852"/>
              <a:gd name="T11" fmla="*/ 76 h 140"/>
              <a:gd name="T12" fmla="*/ 16 w 852"/>
              <a:gd name="T13" fmla="*/ 115 h 140"/>
              <a:gd name="T14" fmla="*/ 24 w 852"/>
              <a:gd name="T15" fmla="*/ 70 h 140"/>
              <a:gd name="T16" fmla="*/ 0 w 852"/>
              <a:gd name="T17" fmla="*/ 64 h 140"/>
              <a:gd name="T18" fmla="*/ 79 w 852"/>
              <a:gd name="T19" fmla="*/ 58 h 140"/>
              <a:gd name="T20" fmla="*/ 49 w 852"/>
              <a:gd name="T21" fmla="*/ 92 h 140"/>
              <a:gd name="T22" fmla="*/ 70 w 852"/>
              <a:gd name="T23" fmla="*/ 69 h 140"/>
              <a:gd name="T24" fmla="*/ 38 w 852"/>
              <a:gd name="T25" fmla="*/ 71 h 140"/>
              <a:gd name="T26" fmla="*/ 50 w 852"/>
              <a:gd name="T27" fmla="*/ 42 h 140"/>
              <a:gd name="T28" fmla="*/ 200 w 852"/>
              <a:gd name="T29" fmla="*/ 35 h 140"/>
              <a:gd name="T30" fmla="*/ 185 w 852"/>
              <a:gd name="T31" fmla="*/ 111 h 140"/>
              <a:gd name="T32" fmla="*/ 185 w 852"/>
              <a:gd name="T33" fmla="*/ 115 h 140"/>
              <a:gd name="T34" fmla="*/ 204 w 852"/>
              <a:gd name="T35" fmla="*/ 57 h 140"/>
              <a:gd name="T36" fmla="*/ 253 w 852"/>
              <a:gd name="T37" fmla="*/ 84 h 140"/>
              <a:gd name="T38" fmla="*/ 239 w 852"/>
              <a:gd name="T39" fmla="*/ 66 h 140"/>
              <a:gd name="T40" fmla="*/ 274 w 852"/>
              <a:gd name="T41" fmla="*/ 106 h 140"/>
              <a:gd name="T42" fmla="*/ 265 w 852"/>
              <a:gd name="T43" fmla="*/ 115 h 140"/>
              <a:gd name="T44" fmla="*/ 269 w 852"/>
              <a:gd name="T45" fmla="*/ 73 h 140"/>
              <a:gd name="T46" fmla="*/ 297 w 852"/>
              <a:gd name="T47" fmla="*/ 107 h 140"/>
              <a:gd name="T48" fmla="*/ 320 w 852"/>
              <a:gd name="T49" fmla="*/ 39 h 140"/>
              <a:gd name="T50" fmla="*/ 317 w 852"/>
              <a:gd name="T51" fmla="*/ 114 h 140"/>
              <a:gd name="T52" fmla="*/ 329 w 852"/>
              <a:gd name="T53" fmla="*/ 64 h 140"/>
              <a:gd name="T54" fmla="*/ 331 w 852"/>
              <a:gd name="T55" fmla="*/ 61 h 140"/>
              <a:gd name="T56" fmla="*/ 359 w 852"/>
              <a:gd name="T57" fmla="*/ 100 h 140"/>
              <a:gd name="T58" fmla="*/ 384 w 852"/>
              <a:gd name="T59" fmla="*/ 110 h 140"/>
              <a:gd name="T60" fmla="*/ 365 w 852"/>
              <a:gd name="T61" fmla="*/ 103 h 140"/>
              <a:gd name="T62" fmla="*/ 406 w 852"/>
              <a:gd name="T63" fmla="*/ 115 h 140"/>
              <a:gd name="T64" fmla="*/ 424 w 852"/>
              <a:gd name="T65" fmla="*/ 98 h 140"/>
              <a:gd name="T66" fmla="*/ 413 w 852"/>
              <a:gd name="T67" fmla="*/ 80 h 140"/>
              <a:gd name="T68" fmla="*/ 511 w 852"/>
              <a:gd name="T69" fmla="*/ 59 h 140"/>
              <a:gd name="T70" fmla="*/ 451 w 852"/>
              <a:gd name="T71" fmla="*/ 74 h 140"/>
              <a:gd name="T72" fmla="*/ 537 w 852"/>
              <a:gd name="T73" fmla="*/ 41 h 140"/>
              <a:gd name="T74" fmla="*/ 522 w 852"/>
              <a:gd name="T75" fmla="*/ 103 h 140"/>
              <a:gd name="T76" fmla="*/ 541 w 852"/>
              <a:gd name="T77" fmla="*/ 110 h 140"/>
              <a:gd name="T78" fmla="*/ 542 w 852"/>
              <a:gd name="T79" fmla="*/ 61 h 140"/>
              <a:gd name="T80" fmla="*/ 571 w 852"/>
              <a:gd name="T81" fmla="*/ 100 h 140"/>
              <a:gd name="T82" fmla="*/ 618 w 852"/>
              <a:gd name="T83" fmla="*/ 59 h 140"/>
              <a:gd name="T84" fmla="*/ 594 w 852"/>
              <a:gd name="T85" fmla="*/ 71 h 140"/>
              <a:gd name="T86" fmla="*/ 576 w 852"/>
              <a:gd name="T87" fmla="*/ 65 h 140"/>
              <a:gd name="T88" fmla="*/ 584 w 852"/>
              <a:gd name="T89" fmla="*/ 126 h 140"/>
              <a:gd name="T90" fmla="*/ 618 w 852"/>
              <a:gd name="T91" fmla="*/ 61 h 140"/>
              <a:gd name="T92" fmla="*/ 658 w 852"/>
              <a:gd name="T93" fmla="*/ 47 h 140"/>
              <a:gd name="T94" fmla="*/ 641 w 852"/>
              <a:gd name="T95" fmla="*/ 102 h 140"/>
              <a:gd name="T96" fmla="*/ 708 w 852"/>
              <a:gd name="T97" fmla="*/ 31 h 140"/>
              <a:gd name="T98" fmla="*/ 696 w 852"/>
              <a:gd name="T99" fmla="*/ 110 h 140"/>
              <a:gd name="T100" fmla="*/ 715 w 852"/>
              <a:gd name="T101" fmla="*/ 103 h 140"/>
              <a:gd name="T102" fmla="*/ 743 w 852"/>
              <a:gd name="T103" fmla="*/ 61 h 140"/>
              <a:gd name="T104" fmla="*/ 751 w 852"/>
              <a:gd name="T105" fmla="*/ 119 h 140"/>
              <a:gd name="T106" fmla="*/ 734 w 852"/>
              <a:gd name="T107" fmla="*/ 101 h 140"/>
              <a:gd name="T108" fmla="*/ 731 w 852"/>
              <a:gd name="T109" fmla="*/ 118 h 140"/>
              <a:gd name="T110" fmla="*/ 743 w 852"/>
              <a:gd name="T111" fmla="*/ 57 h 140"/>
              <a:gd name="T112" fmla="*/ 815 w 852"/>
              <a:gd name="T113" fmla="*/ 103 h 140"/>
              <a:gd name="T114" fmla="*/ 767 w 852"/>
              <a:gd name="T115" fmla="*/ 36 h 140"/>
              <a:gd name="T116" fmla="*/ 792 w 852"/>
              <a:gd name="T117" fmla="*/ 110 h 140"/>
              <a:gd name="T118" fmla="*/ 796 w 852"/>
              <a:gd name="T119" fmla="*/ 110 h 140"/>
              <a:gd name="T120" fmla="*/ 840 w 852"/>
              <a:gd name="T121" fmla="*/ 39 h 140"/>
              <a:gd name="T122" fmla="*/ 837 w 852"/>
              <a:gd name="T123" fmla="*/ 114 h 140"/>
              <a:gd name="T124" fmla="*/ 849 w 852"/>
              <a:gd name="T125" fmla="*/ 64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52" h="140">
                <a:moveTo>
                  <a:pt x="79" y="53"/>
                </a:moveTo>
                <a:cubicBezTo>
                  <a:pt x="79" y="53"/>
                  <a:pt x="76" y="50"/>
                  <a:pt x="75" y="49"/>
                </a:cubicBezTo>
                <a:cubicBezTo>
                  <a:pt x="73" y="47"/>
                  <a:pt x="70" y="42"/>
                  <a:pt x="69" y="38"/>
                </a:cubicBezTo>
                <a:cubicBezTo>
                  <a:pt x="68" y="35"/>
                  <a:pt x="68" y="30"/>
                  <a:pt x="68" y="30"/>
                </a:cubicBezTo>
                <a:cubicBezTo>
                  <a:pt x="68" y="30"/>
                  <a:pt x="69" y="30"/>
                  <a:pt x="69" y="30"/>
                </a:cubicBezTo>
                <a:cubicBezTo>
                  <a:pt x="73" y="30"/>
                  <a:pt x="76" y="31"/>
                  <a:pt x="79" y="32"/>
                </a:cubicBezTo>
                <a:moveTo>
                  <a:pt x="79" y="109"/>
                </a:moveTo>
                <a:cubicBezTo>
                  <a:pt x="79" y="76"/>
                  <a:pt x="79" y="76"/>
                  <a:pt x="79" y="76"/>
                </a:cubicBezTo>
                <a:cubicBezTo>
                  <a:pt x="75" y="73"/>
                  <a:pt x="75" y="73"/>
                  <a:pt x="75" y="73"/>
                </a:cubicBezTo>
                <a:cubicBezTo>
                  <a:pt x="75" y="110"/>
                  <a:pt x="75" y="110"/>
                  <a:pt x="75" y="110"/>
                </a:cubicBezTo>
                <a:cubicBezTo>
                  <a:pt x="75" y="110"/>
                  <a:pt x="75" y="110"/>
                  <a:pt x="75" y="110"/>
                </a:cubicBezTo>
                <a:cubicBezTo>
                  <a:pt x="77" y="110"/>
                  <a:pt x="77" y="110"/>
                  <a:pt x="80" y="109"/>
                </a:cubicBezTo>
                <a:lnTo>
                  <a:pt x="79" y="109"/>
                </a:lnTo>
                <a:close/>
                <a:moveTo>
                  <a:pt x="79" y="31"/>
                </a:moveTo>
                <a:cubicBezTo>
                  <a:pt x="79" y="31"/>
                  <a:pt x="79" y="53"/>
                  <a:pt x="79" y="53"/>
                </a:cubicBezTo>
                <a:moveTo>
                  <a:pt x="94" y="47"/>
                </a:moveTo>
                <a:cubicBezTo>
                  <a:pt x="98" y="50"/>
                  <a:pt x="105" y="57"/>
                  <a:pt x="108" y="62"/>
                </a:cubicBezTo>
                <a:cubicBezTo>
                  <a:pt x="108" y="62"/>
                  <a:pt x="108" y="62"/>
                  <a:pt x="108" y="62"/>
                </a:cubicBezTo>
                <a:cubicBezTo>
                  <a:pt x="107" y="52"/>
                  <a:pt x="102" y="45"/>
                  <a:pt x="94" y="39"/>
                </a:cubicBezTo>
                <a:moveTo>
                  <a:pt x="94" y="60"/>
                </a:moveTo>
                <a:cubicBezTo>
                  <a:pt x="96" y="63"/>
                  <a:pt x="98" y="67"/>
                  <a:pt x="100" y="70"/>
                </a:cubicBezTo>
                <a:cubicBezTo>
                  <a:pt x="102" y="75"/>
                  <a:pt x="105" y="82"/>
                  <a:pt x="105" y="87"/>
                </a:cubicBezTo>
                <a:cubicBezTo>
                  <a:pt x="105" y="87"/>
                  <a:pt x="108" y="82"/>
                  <a:pt x="109" y="77"/>
                </a:cubicBezTo>
                <a:cubicBezTo>
                  <a:pt x="109" y="77"/>
                  <a:pt x="109" y="77"/>
                  <a:pt x="109" y="77"/>
                </a:cubicBezTo>
                <a:cubicBezTo>
                  <a:pt x="108" y="75"/>
                  <a:pt x="106" y="70"/>
                  <a:pt x="105" y="68"/>
                </a:cubicBezTo>
                <a:cubicBezTo>
                  <a:pt x="105" y="67"/>
                  <a:pt x="104" y="65"/>
                  <a:pt x="103" y="64"/>
                </a:cubicBezTo>
                <a:cubicBezTo>
                  <a:pt x="102" y="62"/>
                  <a:pt x="101" y="60"/>
                  <a:pt x="99" y="57"/>
                </a:cubicBezTo>
                <a:cubicBezTo>
                  <a:pt x="97" y="55"/>
                  <a:pt x="94" y="52"/>
                  <a:pt x="94" y="52"/>
                </a:cubicBezTo>
                <a:moveTo>
                  <a:pt x="101" y="94"/>
                </a:moveTo>
                <a:cubicBezTo>
                  <a:pt x="101" y="92"/>
                  <a:pt x="99" y="82"/>
                  <a:pt x="99" y="80"/>
                </a:cubicBezTo>
                <a:cubicBezTo>
                  <a:pt x="98" y="80"/>
                  <a:pt x="96" y="73"/>
                  <a:pt x="95" y="70"/>
                </a:cubicBezTo>
                <a:cubicBezTo>
                  <a:pt x="95" y="69"/>
                  <a:pt x="94" y="68"/>
                  <a:pt x="94" y="68"/>
                </a:cubicBezTo>
                <a:cubicBezTo>
                  <a:pt x="94" y="101"/>
                  <a:pt x="94" y="101"/>
                  <a:pt x="94" y="101"/>
                </a:cubicBezTo>
                <a:cubicBezTo>
                  <a:pt x="94" y="101"/>
                  <a:pt x="96" y="100"/>
                  <a:pt x="98" y="98"/>
                </a:cubicBezTo>
                <a:moveTo>
                  <a:pt x="139" y="77"/>
                </a:moveTo>
                <a:cubicBezTo>
                  <a:pt x="139" y="77"/>
                  <a:pt x="139" y="76"/>
                  <a:pt x="139" y="76"/>
                </a:cubicBezTo>
                <a:cubicBezTo>
                  <a:pt x="139" y="76"/>
                  <a:pt x="139" y="76"/>
                  <a:pt x="139" y="76"/>
                </a:cubicBezTo>
                <a:cubicBezTo>
                  <a:pt x="104" y="42"/>
                  <a:pt x="104" y="42"/>
                  <a:pt x="104" y="42"/>
                </a:cubicBezTo>
                <a:cubicBezTo>
                  <a:pt x="104" y="42"/>
                  <a:pt x="104" y="42"/>
                  <a:pt x="104" y="42"/>
                </a:cubicBezTo>
                <a:cubicBezTo>
                  <a:pt x="110" y="50"/>
                  <a:pt x="114" y="60"/>
                  <a:pt x="114" y="70"/>
                </a:cubicBezTo>
                <a:cubicBezTo>
                  <a:pt x="114" y="95"/>
                  <a:pt x="95" y="115"/>
                  <a:pt x="71" y="115"/>
                </a:cubicBezTo>
                <a:cubicBezTo>
                  <a:pt x="16" y="115"/>
                  <a:pt x="16" y="115"/>
                  <a:pt x="16" y="115"/>
                </a:cubicBezTo>
                <a:cubicBezTo>
                  <a:pt x="29" y="131"/>
                  <a:pt x="47" y="140"/>
                  <a:pt x="69" y="140"/>
                </a:cubicBezTo>
                <a:cubicBezTo>
                  <a:pt x="106" y="140"/>
                  <a:pt x="135" y="113"/>
                  <a:pt x="139" y="77"/>
                </a:cubicBezTo>
                <a:moveTo>
                  <a:pt x="0" y="64"/>
                </a:moveTo>
                <a:cubicBezTo>
                  <a:pt x="0" y="64"/>
                  <a:pt x="32" y="96"/>
                  <a:pt x="32" y="96"/>
                </a:cubicBezTo>
                <a:cubicBezTo>
                  <a:pt x="32" y="96"/>
                  <a:pt x="32" y="96"/>
                  <a:pt x="32" y="96"/>
                </a:cubicBezTo>
                <a:cubicBezTo>
                  <a:pt x="27" y="89"/>
                  <a:pt x="24" y="79"/>
                  <a:pt x="24" y="70"/>
                </a:cubicBezTo>
                <a:cubicBezTo>
                  <a:pt x="24" y="45"/>
                  <a:pt x="43" y="25"/>
                  <a:pt x="69" y="25"/>
                </a:cubicBezTo>
                <a:cubicBezTo>
                  <a:pt x="69" y="25"/>
                  <a:pt x="69" y="25"/>
                  <a:pt x="69" y="25"/>
                </a:cubicBezTo>
                <a:cubicBezTo>
                  <a:pt x="123" y="25"/>
                  <a:pt x="123" y="25"/>
                  <a:pt x="123" y="25"/>
                </a:cubicBezTo>
                <a:cubicBezTo>
                  <a:pt x="123" y="25"/>
                  <a:pt x="123" y="25"/>
                  <a:pt x="123" y="25"/>
                </a:cubicBezTo>
                <a:cubicBezTo>
                  <a:pt x="110" y="10"/>
                  <a:pt x="91" y="0"/>
                  <a:pt x="69" y="0"/>
                </a:cubicBezTo>
                <a:cubicBezTo>
                  <a:pt x="33" y="0"/>
                  <a:pt x="3" y="29"/>
                  <a:pt x="0" y="64"/>
                </a:cubicBezTo>
                <a:moveTo>
                  <a:pt x="84" y="33"/>
                </a:moveTo>
                <a:cubicBezTo>
                  <a:pt x="84" y="108"/>
                  <a:pt x="84" y="108"/>
                  <a:pt x="84" y="108"/>
                </a:cubicBezTo>
                <a:cubicBezTo>
                  <a:pt x="85" y="107"/>
                  <a:pt x="85" y="107"/>
                  <a:pt x="85" y="107"/>
                </a:cubicBezTo>
                <a:cubicBezTo>
                  <a:pt x="88" y="107"/>
                  <a:pt x="89" y="106"/>
                  <a:pt x="89" y="106"/>
                </a:cubicBezTo>
                <a:cubicBezTo>
                  <a:pt x="89" y="36"/>
                  <a:pt x="89" y="36"/>
                  <a:pt x="89" y="36"/>
                </a:cubicBezTo>
                <a:moveTo>
                  <a:pt x="79" y="58"/>
                </a:moveTo>
                <a:cubicBezTo>
                  <a:pt x="79" y="58"/>
                  <a:pt x="64" y="49"/>
                  <a:pt x="64" y="30"/>
                </a:cubicBezTo>
                <a:cubicBezTo>
                  <a:pt x="64" y="30"/>
                  <a:pt x="64" y="30"/>
                  <a:pt x="64" y="30"/>
                </a:cubicBezTo>
                <a:cubicBezTo>
                  <a:pt x="44" y="32"/>
                  <a:pt x="29" y="49"/>
                  <a:pt x="29" y="70"/>
                </a:cubicBezTo>
                <a:cubicBezTo>
                  <a:pt x="29" y="88"/>
                  <a:pt x="39" y="102"/>
                  <a:pt x="54" y="108"/>
                </a:cubicBezTo>
                <a:cubicBezTo>
                  <a:pt x="54" y="108"/>
                  <a:pt x="54" y="108"/>
                  <a:pt x="54" y="108"/>
                </a:cubicBezTo>
                <a:cubicBezTo>
                  <a:pt x="56" y="104"/>
                  <a:pt x="45" y="96"/>
                  <a:pt x="49" y="92"/>
                </a:cubicBezTo>
                <a:cubicBezTo>
                  <a:pt x="50" y="91"/>
                  <a:pt x="62" y="91"/>
                  <a:pt x="62" y="92"/>
                </a:cubicBezTo>
                <a:cubicBezTo>
                  <a:pt x="65" y="98"/>
                  <a:pt x="65" y="103"/>
                  <a:pt x="63" y="110"/>
                </a:cubicBezTo>
                <a:cubicBezTo>
                  <a:pt x="63" y="110"/>
                  <a:pt x="63" y="110"/>
                  <a:pt x="63" y="110"/>
                </a:cubicBezTo>
                <a:cubicBezTo>
                  <a:pt x="66" y="111"/>
                  <a:pt x="66" y="110"/>
                  <a:pt x="69" y="110"/>
                </a:cubicBezTo>
                <a:cubicBezTo>
                  <a:pt x="69" y="110"/>
                  <a:pt x="70" y="109"/>
                  <a:pt x="70" y="108"/>
                </a:cubicBezTo>
                <a:cubicBezTo>
                  <a:pt x="70" y="69"/>
                  <a:pt x="70" y="69"/>
                  <a:pt x="70" y="69"/>
                </a:cubicBezTo>
                <a:cubicBezTo>
                  <a:pt x="65" y="64"/>
                  <a:pt x="65" y="64"/>
                  <a:pt x="65" y="64"/>
                </a:cubicBezTo>
                <a:cubicBezTo>
                  <a:pt x="62" y="73"/>
                  <a:pt x="69" y="84"/>
                  <a:pt x="61" y="87"/>
                </a:cubicBezTo>
                <a:cubicBezTo>
                  <a:pt x="58" y="88"/>
                  <a:pt x="43" y="90"/>
                  <a:pt x="39" y="88"/>
                </a:cubicBezTo>
                <a:cubicBezTo>
                  <a:pt x="39" y="88"/>
                  <a:pt x="36" y="81"/>
                  <a:pt x="39" y="81"/>
                </a:cubicBezTo>
                <a:cubicBezTo>
                  <a:pt x="37" y="81"/>
                  <a:pt x="40" y="79"/>
                  <a:pt x="39" y="78"/>
                </a:cubicBezTo>
                <a:cubicBezTo>
                  <a:pt x="36" y="75"/>
                  <a:pt x="38" y="71"/>
                  <a:pt x="38" y="71"/>
                </a:cubicBezTo>
                <a:cubicBezTo>
                  <a:pt x="36" y="71"/>
                  <a:pt x="34" y="70"/>
                  <a:pt x="35" y="67"/>
                </a:cubicBezTo>
                <a:cubicBezTo>
                  <a:pt x="34" y="70"/>
                  <a:pt x="38" y="57"/>
                  <a:pt x="42" y="55"/>
                </a:cubicBezTo>
                <a:cubicBezTo>
                  <a:pt x="48" y="52"/>
                  <a:pt x="46" y="59"/>
                  <a:pt x="47" y="60"/>
                </a:cubicBezTo>
                <a:cubicBezTo>
                  <a:pt x="49" y="55"/>
                  <a:pt x="52" y="58"/>
                  <a:pt x="54" y="56"/>
                </a:cubicBezTo>
                <a:cubicBezTo>
                  <a:pt x="51" y="54"/>
                  <a:pt x="46" y="52"/>
                  <a:pt x="44" y="49"/>
                </a:cubicBezTo>
                <a:cubicBezTo>
                  <a:pt x="42" y="46"/>
                  <a:pt x="48" y="45"/>
                  <a:pt x="50" y="42"/>
                </a:cubicBezTo>
                <a:cubicBezTo>
                  <a:pt x="52" y="39"/>
                  <a:pt x="59" y="34"/>
                  <a:pt x="60" y="37"/>
                </a:cubicBezTo>
                <a:cubicBezTo>
                  <a:pt x="64" y="53"/>
                  <a:pt x="65" y="60"/>
                  <a:pt x="79" y="71"/>
                </a:cubicBezTo>
                <a:moveTo>
                  <a:pt x="207" y="57"/>
                </a:moveTo>
                <a:cubicBezTo>
                  <a:pt x="207" y="31"/>
                  <a:pt x="207" y="31"/>
                  <a:pt x="207" y="31"/>
                </a:cubicBezTo>
                <a:cubicBezTo>
                  <a:pt x="204" y="31"/>
                  <a:pt x="204" y="31"/>
                  <a:pt x="204" y="31"/>
                </a:cubicBezTo>
                <a:cubicBezTo>
                  <a:pt x="203" y="34"/>
                  <a:pt x="203" y="35"/>
                  <a:pt x="200" y="35"/>
                </a:cubicBezTo>
                <a:cubicBezTo>
                  <a:pt x="197" y="35"/>
                  <a:pt x="193" y="31"/>
                  <a:pt x="185" y="31"/>
                </a:cubicBezTo>
                <a:cubicBezTo>
                  <a:pt x="166" y="31"/>
                  <a:pt x="162" y="47"/>
                  <a:pt x="162" y="55"/>
                </a:cubicBezTo>
                <a:cubicBezTo>
                  <a:pt x="162" y="60"/>
                  <a:pt x="162" y="70"/>
                  <a:pt x="180" y="80"/>
                </a:cubicBezTo>
                <a:cubicBezTo>
                  <a:pt x="186" y="84"/>
                  <a:pt x="186" y="84"/>
                  <a:pt x="186" y="84"/>
                </a:cubicBezTo>
                <a:cubicBezTo>
                  <a:pt x="193" y="87"/>
                  <a:pt x="198" y="90"/>
                  <a:pt x="198" y="98"/>
                </a:cubicBezTo>
                <a:cubicBezTo>
                  <a:pt x="198" y="100"/>
                  <a:pt x="197" y="111"/>
                  <a:pt x="185" y="111"/>
                </a:cubicBezTo>
                <a:cubicBezTo>
                  <a:pt x="172" y="111"/>
                  <a:pt x="166" y="98"/>
                  <a:pt x="164" y="86"/>
                </a:cubicBezTo>
                <a:cubicBezTo>
                  <a:pt x="162" y="86"/>
                  <a:pt x="162" y="86"/>
                  <a:pt x="162" y="86"/>
                </a:cubicBezTo>
                <a:cubicBezTo>
                  <a:pt x="162" y="115"/>
                  <a:pt x="162" y="115"/>
                  <a:pt x="162" y="115"/>
                </a:cubicBezTo>
                <a:cubicBezTo>
                  <a:pt x="164" y="115"/>
                  <a:pt x="164" y="115"/>
                  <a:pt x="164" y="115"/>
                </a:cubicBezTo>
                <a:cubicBezTo>
                  <a:pt x="165" y="113"/>
                  <a:pt x="165" y="111"/>
                  <a:pt x="167" y="111"/>
                </a:cubicBezTo>
                <a:cubicBezTo>
                  <a:pt x="171" y="111"/>
                  <a:pt x="175" y="115"/>
                  <a:pt x="185" y="115"/>
                </a:cubicBezTo>
                <a:cubicBezTo>
                  <a:pt x="203" y="115"/>
                  <a:pt x="209" y="101"/>
                  <a:pt x="209" y="91"/>
                </a:cubicBezTo>
                <a:cubicBezTo>
                  <a:pt x="209" y="78"/>
                  <a:pt x="202" y="71"/>
                  <a:pt x="198" y="69"/>
                </a:cubicBezTo>
                <a:cubicBezTo>
                  <a:pt x="184" y="60"/>
                  <a:pt x="184" y="60"/>
                  <a:pt x="184" y="60"/>
                </a:cubicBezTo>
                <a:cubicBezTo>
                  <a:pt x="175" y="55"/>
                  <a:pt x="173" y="53"/>
                  <a:pt x="173" y="46"/>
                </a:cubicBezTo>
                <a:cubicBezTo>
                  <a:pt x="173" y="39"/>
                  <a:pt x="179" y="35"/>
                  <a:pt x="184" y="35"/>
                </a:cubicBezTo>
                <a:cubicBezTo>
                  <a:pt x="196" y="35"/>
                  <a:pt x="202" y="49"/>
                  <a:pt x="204" y="57"/>
                </a:cubicBezTo>
                <a:lnTo>
                  <a:pt x="207" y="57"/>
                </a:lnTo>
                <a:close/>
                <a:moveTo>
                  <a:pt x="253" y="100"/>
                </a:moveTo>
                <a:cubicBezTo>
                  <a:pt x="247" y="111"/>
                  <a:pt x="241" y="115"/>
                  <a:pt x="233" y="115"/>
                </a:cubicBezTo>
                <a:cubicBezTo>
                  <a:pt x="223" y="115"/>
                  <a:pt x="213" y="106"/>
                  <a:pt x="213" y="86"/>
                </a:cubicBezTo>
                <a:cubicBezTo>
                  <a:pt x="213" y="68"/>
                  <a:pt x="222" y="57"/>
                  <a:pt x="234" y="57"/>
                </a:cubicBezTo>
                <a:cubicBezTo>
                  <a:pt x="251" y="57"/>
                  <a:pt x="252" y="78"/>
                  <a:pt x="253" y="84"/>
                </a:cubicBezTo>
                <a:cubicBezTo>
                  <a:pt x="227" y="84"/>
                  <a:pt x="227" y="84"/>
                  <a:pt x="227" y="84"/>
                </a:cubicBezTo>
                <a:cubicBezTo>
                  <a:pt x="228" y="94"/>
                  <a:pt x="230" y="106"/>
                  <a:pt x="239" y="106"/>
                </a:cubicBezTo>
                <a:cubicBezTo>
                  <a:pt x="245" y="106"/>
                  <a:pt x="249" y="101"/>
                  <a:pt x="251" y="98"/>
                </a:cubicBezTo>
                <a:lnTo>
                  <a:pt x="253" y="100"/>
                </a:lnTo>
                <a:close/>
                <a:moveTo>
                  <a:pt x="240" y="80"/>
                </a:moveTo>
                <a:cubicBezTo>
                  <a:pt x="240" y="76"/>
                  <a:pt x="240" y="70"/>
                  <a:pt x="239" y="66"/>
                </a:cubicBezTo>
                <a:cubicBezTo>
                  <a:pt x="239" y="64"/>
                  <a:pt x="238" y="61"/>
                  <a:pt x="234" y="61"/>
                </a:cubicBezTo>
                <a:cubicBezTo>
                  <a:pt x="230" y="61"/>
                  <a:pt x="227" y="63"/>
                  <a:pt x="227" y="80"/>
                </a:cubicBezTo>
                <a:lnTo>
                  <a:pt x="240" y="80"/>
                </a:lnTo>
                <a:close/>
                <a:moveTo>
                  <a:pt x="281" y="84"/>
                </a:moveTo>
                <a:cubicBezTo>
                  <a:pt x="279" y="85"/>
                  <a:pt x="269" y="88"/>
                  <a:pt x="269" y="98"/>
                </a:cubicBezTo>
                <a:cubicBezTo>
                  <a:pt x="269" y="102"/>
                  <a:pt x="270" y="106"/>
                  <a:pt x="274" y="106"/>
                </a:cubicBezTo>
                <a:cubicBezTo>
                  <a:pt x="277" y="106"/>
                  <a:pt x="280" y="103"/>
                  <a:pt x="281" y="101"/>
                </a:cubicBezTo>
                <a:lnTo>
                  <a:pt x="281" y="84"/>
                </a:lnTo>
                <a:close/>
                <a:moveTo>
                  <a:pt x="301" y="108"/>
                </a:moveTo>
                <a:cubicBezTo>
                  <a:pt x="298" y="112"/>
                  <a:pt x="294" y="115"/>
                  <a:pt x="290" y="115"/>
                </a:cubicBezTo>
                <a:cubicBezTo>
                  <a:pt x="283" y="115"/>
                  <a:pt x="282" y="110"/>
                  <a:pt x="281" y="106"/>
                </a:cubicBezTo>
                <a:cubicBezTo>
                  <a:pt x="275" y="114"/>
                  <a:pt x="268" y="115"/>
                  <a:pt x="265" y="115"/>
                </a:cubicBezTo>
                <a:cubicBezTo>
                  <a:pt x="260" y="115"/>
                  <a:pt x="254" y="111"/>
                  <a:pt x="254" y="102"/>
                </a:cubicBezTo>
                <a:cubicBezTo>
                  <a:pt x="254" y="90"/>
                  <a:pt x="267" y="85"/>
                  <a:pt x="281" y="80"/>
                </a:cubicBezTo>
                <a:cubicBezTo>
                  <a:pt x="281" y="71"/>
                  <a:pt x="281" y="71"/>
                  <a:pt x="281" y="71"/>
                </a:cubicBezTo>
                <a:cubicBezTo>
                  <a:pt x="281" y="65"/>
                  <a:pt x="280" y="61"/>
                  <a:pt x="272" y="61"/>
                </a:cubicBezTo>
                <a:cubicBezTo>
                  <a:pt x="269" y="61"/>
                  <a:pt x="266" y="63"/>
                  <a:pt x="266" y="65"/>
                </a:cubicBezTo>
                <a:cubicBezTo>
                  <a:pt x="266" y="68"/>
                  <a:pt x="269" y="69"/>
                  <a:pt x="269" y="73"/>
                </a:cubicBezTo>
                <a:cubicBezTo>
                  <a:pt x="269" y="75"/>
                  <a:pt x="268" y="80"/>
                  <a:pt x="263" y="80"/>
                </a:cubicBezTo>
                <a:cubicBezTo>
                  <a:pt x="262" y="80"/>
                  <a:pt x="256" y="80"/>
                  <a:pt x="256" y="72"/>
                </a:cubicBezTo>
                <a:cubicBezTo>
                  <a:pt x="256" y="64"/>
                  <a:pt x="262" y="57"/>
                  <a:pt x="275" y="57"/>
                </a:cubicBezTo>
                <a:cubicBezTo>
                  <a:pt x="286" y="57"/>
                  <a:pt x="295" y="62"/>
                  <a:pt x="295" y="73"/>
                </a:cubicBezTo>
                <a:cubicBezTo>
                  <a:pt x="295" y="104"/>
                  <a:pt x="295" y="104"/>
                  <a:pt x="295" y="104"/>
                </a:cubicBezTo>
                <a:cubicBezTo>
                  <a:pt x="295" y="105"/>
                  <a:pt x="295" y="107"/>
                  <a:pt x="297" y="107"/>
                </a:cubicBezTo>
                <a:cubicBezTo>
                  <a:pt x="298" y="107"/>
                  <a:pt x="298" y="107"/>
                  <a:pt x="298" y="107"/>
                </a:cubicBezTo>
                <a:cubicBezTo>
                  <a:pt x="299" y="105"/>
                  <a:pt x="299" y="105"/>
                  <a:pt x="299" y="105"/>
                </a:cubicBezTo>
                <a:lnTo>
                  <a:pt x="301" y="108"/>
                </a:lnTo>
                <a:close/>
                <a:moveTo>
                  <a:pt x="329" y="59"/>
                </a:moveTo>
                <a:cubicBezTo>
                  <a:pt x="320" y="59"/>
                  <a:pt x="320" y="59"/>
                  <a:pt x="320" y="59"/>
                </a:cubicBezTo>
                <a:cubicBezTo>
                  <a:pt x="320" y="39"/>
                  <a:pt x="320" y="39"/>
                  <a:pt x="320" y="39"/>
                </a:cubicBezTo>
                <a:cubicBezTo>
                  <a:pt x="317" y="39"/>
                  <a:pt x="317" y="39"/>
                  <a:pt x="317" y="39"/>
                </a:cubicBezTo>
                <a:cubicBezTo>
                  <a:pt x="310" y="50"/>
                  <a:pt x="306" y="55"/>
                  <a:pt x="301" y="61"/>
                </a:cubicBezTo>
                <a:cubicBezTo>
                  <a:pt x="301" y="64"/>
                  <a:pt x="301" y="64"/>
                  <a:pt x="301" y="64"/>
                </a:cubicBezTo>
                <a:cubicBezTo>
                  <a:pt x="306" y="64"/>
                  <a:pt x="306" y="64"/>
                  <a:pt x="306" y="64"/>
                </a:cubicBezTo>
                <a:cubicBezTo>
                  <a:pt x="306" y="102"/>
                  <a:pt x="306" y="102"/>
                  <a:pt x="306" y="102"/>
                </a:cubicBezTo>
                <a:cubicBezTo>
                  <a:pt x="306" y="104"/>
                  <a:pt x="306" y="114"/>
                  <a:pt x="317" y="114"/>
                </a:cubicBezTo>
                <a:cubicBezTo>
                  <a:pt x="326" y="114"/>
                  <a:pt x="330" y="106"/>
                  <a:pt x="332" y="101"/>
                </a:cubicBezTo>
                <a:cubicBezTo>
                  <a:pt x="329" y="100"/>
                  <a:pt x="329" y="100"/>
                  <a:pt x="329" y="100"/>
                </a:cubicBezTo>
                <a:cubicBezTo>
                  <a:pt x="328" y="102"/>
                  <a:pt x="327" y="106"/>
                  <a:pt x="324" y="106"/>
                </a:cubicBezTo>
                <a:cubicBezTo>
                  <a:pt x="320" y="106"/>
                  <a:pt x="320" y="101"/>
                  <a:pt x="320" y="99"/>
                </a:cubicBezTo>
                <a:cubicBezTo>
                  <a:pt x="320" y="64"/>
                  <a:pt x="320" y="64"/>
                  <a:pt x="320" y="64"/>
                </a:cubicBezTo>
                <a:cubicBezTo>
                  <a:pt x="329" y="64"/>
                  <a:pt x="329" y="64"/>
                  <a:pt x="329" y="64"/>
                </a:cubicBezTo>
                <a:lnTo>
                  <a:pt x="329" y="59"/>
                </a:lnTo>
                <a:close/>
                <a:moveTo>
                  <a:pt x="359" y="59"/>
                </a:moveTo>
                <a:cubicBezTo>
                  <a:pt x="350" y="59"/>
                  <a:pt x="350" y="59"/>
                  <a:pt x="350" y="59"/>
                </a:cubicBezTo>
                <a:cubicBezTo>
                  <a:pt x="350" y="39"/>
                  <a:pt x="350" y="39"/>
                  <a:pt x="350" y="39"/>
                </a:cubicBezTo>
                <a:cubicBezTo>
                  <a:pt x="347" y="39"/>
                  <a:pt x="347" y="39"/>
                  <a:pt x="347" y="39"/>
                </a:cubicBezTo>
                <a:cubicBezTo>
                  <a:pt x="341" y="50"/>
                  <a:pt x="336" y="55"/>
                  <a:pt x="331" y="61"/>
                </a:cubicBezTo>
                <a:cubicBezTo>
                  <a:pt x="331" y="64"/>
                  <a:pt x="331" y="64"/>
                  <a:pt x="331" y="64"/>
                </a:cubicBezTo>
                <a:cubicBezTo>
                  <a:pt x="336" y="64"/>
                  <a:pt x="336" y="64"/>
                  <a:pt x="336" y="64"/>
                </a:cubicBezTo>
                <a:cubicBezTo>
                  <a:pt x="336" y="102"/>
                  <a:pt x="336" y="102"/>
                  <a:pt x="336" y="102"/>
                </a:cubicBezTo>
                <a:cubicBezTo>
                  <a:pt x="336" y="104"/>
                  <a:pt x="336" y="114"/>
                  <a:pt x="347" y="114"/>
                </a:cubicBezTo>
                <a:cubicBezTo>
                  <a:pt x="356" y="114"/>
                  <a:pt x="360" y="106"/>
                  <a:pt x="362" y="101"/>
                </a:cubicBezTo>
                <a:cubicBezTo>
                  <a:pt x="359" y="100"/>
                  <a:pt x="359" y="100"/>
                  <a:pt x="359" y="100"/>
                </a:cubicBezTo>
                <a:cubicBezTo>
                  <a:pt x="358" y="102"/>
                  <a:pt x="357" y="106"/>
                  <a:pt x="354" y="106"/>
                </a:cubicBezTo>
                <a:cubicBezTo>
                  <a:pt x="350" y="106"/>
                  <a:pt x="350" y="101"/>
                  <a:pt x="350" y="99"/>
                </a:cubicBezTo>
                <a:cubicBezTo>
                  <a:pt x="350" y="64"/>
                  <a:pt x="350" y="64"/>
                  <a:pt x="350" y="64"/>
                </a:cubicBezTo>
                <a:cubicBezTo>
                  <a:pt x="359" y="64"/>
                  <a:pt x="359" y="64"/>
                  <a:pt x="359" y="64"/>
                </a:cubicBezTo>
                <a:lnTo>
                  <a:pt x="359" y="59"/>
                </a:lnTo>
                <a:close/>
                <a:moveTo>
                  <a:pt x="384" y="110"/>
                </a:moveTo>
                <a:cubicBezTo>
                  <a:pt x="380" y="110"/>
                  <a:pt x="379" y="106"/>
                  <a:pt x="379" y="103"/>
                </a:cubicBezTo>
                <a:cubicBezTo>
                  <a:pt x="379" y="33"/>
                  <a:pt x="379" y="33"/>
                  <a:pt x="379" y="33"/>
                </a:cubicBezTo>
                <a:cubicBezTo>
                  <a:pt x="360" y="33"/>
                  <a:pt x="360" y="33"/>
                  <a:pt x="360" y="33"/>
                </a:cubicBezTo>
                <a:cubicBezTo>
                  <a:pt x="360" y="36"/>
                  <a:pt x="360" y="36"/>
                  <a:pt x="360" y="36"/>
                </a:cubicBezTo>
                <a:cubicBezTo>
                  <a:pt x="365" y="36"/>
                  <a:pt x="365" y="42"/>
                  <a:pt x="365" y="43"/>
                </a:cubicBezTo>
                <a:cubicBezTo>
                  <a:pt x="365" y="103"/>
                  <a:pt x="365" y="103"/>
                  <a:pt x="365" y="103"/>
                </a:cubicBezTo>
                <a:cubicBezTo>
                  <a:pt x="365" y="106"/>
                  <a:pt x="364" y="110"/>
                  <a:pt x="360" y="110"/>
                </a:cubicBezTo>
                <a:cubicBezTo>
                  <a:pt x="360" y="113"/>
                  <a:pt x="360" y="113"/>
                  <a:pt x="360" y="113"/>
                </a:cubicBezTo>
                <a:cubicBezTo>
                  <a:pt x="384" y="113"/>
                  <a:pt x="384" y="113"/>
                  <a:pt x="384" y="113"/>
                </a:cubicBezTo>
                <a:lnTo>
                  <a:pt x="384" y="110"/>
                </a:lnTo>
                <a:close/>
                <a:moveTo>
                  <a:pt x="426" y="100"/>
                </a:moveTo>
                <a:cubicBezTo>
                  <a:pt x="420" y="111"/>
                  <a:pt x="414" y="115"/>
                  <a:pt x="406" y="115"/>
                </a:cubicBezTo>
                <a:cubicBezTo>
                  <a:pt x="396" y="115"/>
                  <a:pt x="386" y="106"/>
                  <a:pt x="386" y="86"/>
                </a:cubicBezTo>
                <a:cubicBezTo>
                  <a:pt x="386" y="68"/>
                  <a:pt x="395" y="57"/>
                  <a:pt x="407" y="57"/>
                </a:cubicBezTo>
                <a:cubicBezTo>
                  <a:pt x="424" y="57"/>
                  <a:pt x="425" y="78"/>
                  <a:pt x="426" y="84"/>
                </a:cubicBezTo>
                <a:cubicBezTo>
                  <a:pt x="400" y="84"/>
                  <a:pt x="400" y="84"/>
                  <a:pt x="400" y="84"/>
                </a:cubicBezTo>
                <a:cubicBezTo>
                  <a:pt x="401" y="94"/>
                  <a:pt x="403" y="106"/>
                  <a:pt x="412" y="106"/>
                </a:cubicBezTo>
                <a:cubicBezTo>
                  <a:pt x="418" y="106"/>
                  <a:pt x="422" y="101"/>
                  <a:pt x="424" y="98"/>
                </a:cubicBezTo>
                <a:lnTo>
                  <a:pt x="426" y="100"/>
                </a:lnTo>
                <a:close/>
                <a:moveTo>
                  <a:pt x="413" y="80"/>
                </a:moveTo>
                <a:cubicBezTo>
                  <a:pt x="413" y="76"/>
                  <a:pt x="413" y="70"/>
                  <a:pt x="412" y="66"/>
                </a:cubicBezTo>
                <a:cubicBezTo>
                  <a:pt x="412" y="64"/>
                  <a:pt x="410" y="61"/>
                  <a:pt x="407" y="61"/>
                </a:cubicBezTo>
                <a:cubicBezTo>
                  <a:pt x="403" y="61"/>
                  <a:pt x="400" y="63"/>
                  <a:pt x="400" y="80"/>
                </a:cubicBezTo>
                <a:lnTo>
                  <a:pt x="413" y="80"/>
                </a:lnTo>
                <a:close/>
                <a:moveTo>
                  <a:pt x="512" y="95"/>
                </a:moveTo>
                <a:cubicBezTo>
                  <a:pt x="504" y="106"/>
                  <a:pt x="496" y="110"/>
                  <a:pt x="489" y="110"/>
                </a:cubicBezTo>
                <a:cubicBezTo>
                  <a:pt x="485" y="110"/>
                  <a:pt x="478" y="108"/>
                  <a:pt x="473" y="99"/>
                </a:cubicBezTo>
                <a:cubicBezTo>
                  <a:pt x="470" y="92"/>
                  <a:pt x="469" y="80"/>
                  <a:pt x="469" y="73"/>
                </a:cubicBezTo>
                <a:cubicBezTo>
                  <a:pt x="469" y="53"/>
                  <a:pt x="473" y="35"/>
                  <a:pt x="488" y="35"/>
                </a:cubicBezTo>
                <a:cubicBezTo>
                  <a:pt x="499" y="35"/>
                  <a:pt x="507" y="49"/>
                  <a:pt x="511" y="59"/>
                </a:cubicBezTo>
                <a:cubicBezTo>
                  <a:pt x="513" y="59"/>
                  <a:pt x="513" y="59"/>
                  <a:pt x="513" y="59"/>
                </a:cubicBezTo>
                <a:cubicBezTo>
                  <a:pt x="513" y="32"/>
                  <a:pt x="513" y="32"/>
                  <a:pt x="513" y="32"/>
                </a:cubicBezTo>
                <a:cubicBezTo>
                  <a:pt x="511" y="32"/>
                  <a:pt x="511" y="32"/>
                  <a:pt x="511" y="32"/>
                </a:cubicBezTo>
                <a:cubicBezTo>
                  <a:pt x="510" y="35"/>
                  <a:pt x="509" y="37"/>
                  <a:pt x="506" y="37"/>
                </a:cubicBezTo>
                <a:cubicBezTo>
                  <a:pt x="504" y="37"/>
                  <a:pt x="496" y="31"/>
                  <a:pt x="487" y="31"/>
                </a:cubicBezTo>
                <a:cubicBezTo>
                  <a:pt x="466" y="31"/>
                  <a:pt x="451" y="50"/>
                  <a:pt x="451" y="74"/>
                </a:cubicBezTo>
                <a:cubicBezTo>
                  <a:pt x="451" y="96"/>
                  <a:pt x="464" y="115"/>
                  <a:pt x="487" y="115"/>
                </a:cubicBezTo>
                <a:cubicBezTo>
                  <a:pt x="500" y="115"/>
                  <a:pt x="508" y="108"/>
                  <a:pt x="515" y="98"/>
                </a:cubicBezTo>
                <a:lnTo>
                  <a:pt x="512" y="95"/>
                </a:lnTo>
                <a:close/>
                <a:moveTo>
                  <a:pt x="522" y="41"/>
                </a:moveTo>
                <a:cubicBezTo>
                  <a:pt x="522" y="36"/>
                  <a:pt x="525" y="31"/>
                  <a:pt x="529" y="31"/>
                </a:cubicBezTo>
                <a:cubicBezTo>
                  <a:pt x="534" y="31"/>
                  <a:pt x="537" y="36"/>
                  <a:pt x="537" y="41"/>
                </a:cubicBezTo>
                <a:cubicBezTo>
                  <a:pt x="537" y="46"/>
                  <a:pt x="534" y="50"/>
                  <a:pt x="529" y="50"/>
                </a:cubicBezTo>
                <a:cubicBezTo>
                  <a:pt x="525" y="50"/>
                  <a:pt x="522" y="46"/>
                  <a:pt x="522" y="41"/>
                </a:cubicBezTo>
                <a:moveTo>
                  <a:pt x="541" y="113"/>
                </a:moveTo>
                <a:cubicBezTo>
                  <a:pt x="517" y="113"/>
                  <a:pt x="517" y="113"/>
                  <a:pt x="517" y="113"/>
                </a:cubicBezTo>
                <a:cubicBezTo>
                  <a:pt x="517" y="110"/>
                  <a:pt x="517" y="110"/>
                  <a:pt x="517" y="110"/>
                </a:cubicBezTo>
                <a:cubicBezTo>
                  <a:pt x="521" y="109"/>
                  <a:pt x="522" y="109"/>
                  <a:pt x="522" y="103"/>
                </a:cubicBezTo>
                <a:cubicBezTo>
                  <a:pt x="522" y="68"/>
                  <a:pt x="522" y="68"/>
                  <a:pt x="522" y="68"/>
                </a:cubicBezTo>
                <a:cubicBezTo>
                  <a:pt x="522" y="63"/>
                  <a:pt x="521" y="62"/>
                  <a:pt x="517" y="61"/>
                </a:cubicBezTo>
                <a:cubicBezTo>
                  <a:pt x="517" y="59"/>
                  <a:pt x="517" y="59"/>
                  <a:pt x="517" y="59"/>
                </a:cubicBezTo>
                <a:cubicBezTo>
                  <a:pt x="536" y="59"/>
                  <a:pt x="536" y="59"/>
                  <a:pt x="536" y="59"/>
                </a:cubicBezTo>
                <a:cubicBezTo>
                  <a:pt x="536" y="103"/>
                  <a:pt x="536" y="103"/>
                  <a:pt x="536" y="103"/>
                </a:cubicBezTo>
                <a:cubicBezTo>
                  <a:pt x="536" y="107"/>
                  <a:pt x="537" y="110"/>
                  <a:pt x="541" y="110"/>
                </a:cubicBezTo>
                <a:lnTo>
                  <a:pt x="541" y="113"/>
                </a:lnTo>
                <a:close/>
                <a:moveTo>
                  <a:pt x="571" y="59"/>
                </a:moveTo>
                <a:cubicBezTo>
                  <a:pt x="561" y="59"/>
                  <a:pt x="561" y="59"/>
                  <a:pt x="561" y="59"/>
                </a:cubicBezTo>
                <a:cubicBezTo>
                  <a:pt x="561" y="39"/>
                  <a:pt x="561" y="39"/>
                  <a:pt x="561" y="39"/>
                </a:cubicBezTo>
                <a:cubicBezTo>
                  <a:pt x="559" y="39"/>
                  <a:pt x="559" y="39"/>
                  <a:pt x="559" y="39"/>
                </a:cubicBezTo>
                <a:cubicBezTo>
                  <a:pt x="552" y="50"/>
                  <a:pt x="547" y="55"/>
                  <a:pt x="542" y="61"/>
                </a:cubicBezTo>
                <a:cubicBezTo>
                  <a:pt x="542" y="64"/>
                  <a:pt x="542" y="64"/>
                  <a:pt x="542" y="64"/>
                </a:cubicBezTo>
                <a:cubicBezTo>
                  <a:pt x="547" y="64"/>
                  <a:pt x="547" y="64"/>
                  <a:pt x="547" y="64"/>
                </a:cubicBezTo>
                <a:cubicBezTo>
                  <a:pt x="547" y="102"/>
                  <a:pt x="547" y="102"/>
                  <a:pt x="547" y="102"/>
                </a:cubicBezTo>
                <a:cubicBezTo>
                  <a:pt x="547" y="104"/>
                  <a:pt x="548" y="114"/>
                  <a:pt x="559" y="114"/>
                </a:cubicBezTo>
                <a:cubicBezTo>
                  <a:pt x="568" y="114"/>
                  <a:pt x="571" y="106"/>
                  <a:pt x="573" y="101"/>
                </a:cubicBezTo>
                <a:cubicBezTo>
                  <a:pt x="571" y="100"/>
                  <a:pt x="571" y="100"/>
                  <a:pt x="571" y="100"/>
                </a:cubicBezTo>
                <a:cubicBezTo>
                  <a:pt x="570" y="102"/>
                  <a:pt x="568" y="106"/>
                  <a:pt x="565" y="106"/>
                </a:cubicBezTo>
                <a:cubicBezTo>
                  <a:pt x="561" y="106"/>
                  <a:pt x="561" y="101"/>
                  <a:pt x="561" y="99"/>
                </a:cubicBezTo>
                <a:cubicBezTo>
                  <a:pt x="561" y="64"/>
                  <a:pt x="561" y="64"/>
                  <a:pt x="561" y="64"/>
                </a:cubicBezTo>
                <a:cubicBezTo>
                  <a:pt x="571" y="64"/>
                  <a:pt x="571" y="64"/>
                  <a:pt x="571" y="64"/>
                </a:cubicBezTo>
                <a:lnTo>
                  <a:pt x="571" y="59"/>
                </a:lnTo>
                <a:close/>
                <a:moveTo>
                  <a:pt x="618" y="59"/>
                </a:moveTo>
                <a:cubicBezTo>
                  <a:pt x="603" y="59"/>
                  <a:pt x="603" y="59"/>
                  <a:pt x="603" y="59"/>
                </a:cubicBezTo>
                <a:cubicBezTo>
                  <a:pt x="603" y="61"/>
                  <a:pt x="603" y="61"/>
                  <a:pt x="603" y="61"/>
                </a:cubicBezTo>
                <a:cubicBezTo>
                  <a:pt x="606" y="61"/>
                  <a:pt x="609" y="61"/>
                  <a:pt x="609" y="65"/>
                </a:cubicBezTo>
                <a:cubicBezTo>
                  <a:pt x="609" y="67"/>
                  <a:pt x="608" y="69"/>
                  <a:pt x="608" y="71"/>
                </a:cubicBezTo>
                <a:cubicBezTo>
                  <a:pt x="601" y="93"/>
                  <a:pt x="601" y="93"/>
                  <a:pt x="601" y="93"/>
                </a:cubicBezTo>
                <a:cubicBezTo>
                  <a:pt x="594" y="71"/>
                  <a:pt x="594" y="71"/>
                  <a:pt x="594" y="71"/>
                </a:cubicBezTo>
                <a:cubicBezTo>
                  <a:pt x="593" y="69"/>
                  <a:pt x="592" y="66"/>
                  <a:pt x="592" y="65"/>
                </a:cubicBezTo>
                <a:cubicBezTo>
                  <a:pt x="592" y="62"/>
                  <a:pt x="594" y="62"/>
                  <a:pt x="597" y="61"/>
                </a:cubicBezTo>
                <a:cubicBezTo>
                  <a:pt x="597" y="59"/>
                  <a:pt x="597" y="59"/>
                  <a:pt x="597" y="59"/>
                </a:cubicBezTo>
                <a:cubicBezTo>
                  <a:pt x="572" y="59"/>
                  <a:pt x="572" y="59"/>
                  <a:pt x="572" y="59"/>
                </a:cubicBezTo>
                <a:cubicBezTo>
                  <a:pt x="572" y="61"/>
                  <a:pt x="572" y="61"/>
                  <a:pt x="572" y="61"/>
                </a:cubicBezTo>
                <a:cubicBezTo>
                  <a:pt x="574" y="62"/>
                  <a:pt x="575" y="62"/>
                  <a:pt x="576" y="65"/>
                </a:cubicBezTo>
                <a:cubicBezTo>
                  <a:pt x="577" y="66"/>
                  <a:pt x="580" y="73"/>
                  <a:pt x="582" y="80"/>
                </a:cubicBezTo>
                <a:cubicBezTo>
                  <a:pt x="594" y="115"/>
                  <a:pt x="594" y="115"/>
                  <a:pt x="594" y="115"/>
                </a:cubicBezTo>
                <a:cubicBezTo>
                  <a:pt x="592" y="121"/>
                  <a:pt x="592" y="121"/>
                  <a:pt x="592" y="121"/>
                </a:cubicBezTo>
                <a:cubicBezTo>
                  <a:pt x="591" y="123"/>
                  <a:pt x="589" y="130"/>
                  <a:pt x="585" y="130"/>
                </a:cubicBezTo>
                <a:cubicBezTo>
                  <a:pt x="584" y="130"/>
                  <a:pt x="584" y="129"/>
                  <a:pt x="584" y="128"/>
                </a:cubicBezTo>
                <a:cubicBezTo>
                  <a:pt x="584" y="128"/>
                  <a:pt x="584" y="127"/>
                  <a:pt x="584" y="126"/>
                </a:cubicBezTo>
                <a:cubicBezTo>
                  <a:pt x="584" y="124"/>
                  <a:pt x="583" y="120"/>
                  <a:pt x="578" y="120"/>
                </a:cubicBezTo>
                <a:cubicBezTo>
                  <a:pt x="572" y="120"/>
                  <a:pt x="572" y="126"/>
                  <a:pt x="572" y="128"/>
                </a:cubicBezTo>
                <a:cubicBezTo>
                  <a:pt x="572" y="132"/>
                  <a:pt x="574" y="137"/>
                  <a:pt x="581" y="137"/>
                </a:cubicBezTo>
                <a:cubicBezTo>
                  <a:pt x="590" y="137"/>
                  <a:pt x="593" y="130"/>
                  <a:pt x="598" y="115"/>
                </a:cubicBezTo>
                <a:cubicBezTo>
                  <a:pt x="612" y="68"/>
                  <a:pt x="612" y="68"/>
                  <a:pt x="612" y="68"/>
                </a:cubicBezTo>
                <a:cubicBezTo>
                  <a:pt x="614" y="62"/>
                  <a:pt x="616" y="62"/>
                  <a:pt x="618" y="61"/>
                </a:cubicBezTo>
                <a:lnTo>
                  <a:pt x="618" y="59"/>
                </a:lnTo>
                <a:close/>
                <a:moveTo>
                  <a:pt x="695" y="86"/>
                </a:moveTo>
                <a:cubicBezTo>
                  <a:pt x="692" y="86"/>
                  <a:pt x="692" y="86"/>
                  <a:pt x="692" y="86"/>
                </a:cubicBezTo>
                <a:cubicBezTo>
                  <a:pt x="687" y="100"/>
                  <a:pt x="682" y="109"/>
                  <a:pt x="666" y="109"/>
                </a:cubicBezTo>
                <a:cubicBezTo>
                  <a:pt x="660" y="109"/>
                  <a:pt x="658" y="108"/>
                  <a:pt x="658" y="103"/>
                </a:cubicBezTo>
                <a:cubicBezTo>
                  <a:pt x="658" y="47"/>
                  <a:pt x="658" y="47"/>
                  <a:pt x="658" y="47"/>
                </a:cubicBezTo>
                <a:cubicBezTo>
                  <a:pt x="658" y="37"/>
                  <a:pt x="661" y="36"/>
                  <a:pt x="668" y="36"/>
                </a:cubicBezTo>
                <a:cubicBezTo>
                  <a:pt x="668" y="33"/>
                  <a:pt x="668" y="33"/>
                  <a:pt x="668" y="33"/>
                </a:cubicBezTo>
                <a:cubicBezTo>
                  <a:pt x="633" y="33"/>
                  <a:pt x="633" y="33"/>
                  <a:pt x="633" y="33"/>
                </a:cubicBezTo>
                <a:cubicBezTo>
                  <a:pt x="633" y="36"/>
                  <a:pt x="633" y="36"/>
                  <a:pt x="633" y="36"/>
                </a:cubicBezTo>
                <a:cubicBezTo>
                  <a:pt x="637" y="36"/>
                  <a:pt x="641" y="37"/>
                  <a:pt x="641" y="44"/>
                </a:cubicBezTo>
                <a:cubicBezTo>
                  <a:pt x="641" y="102"/>
                  <a:pt x="641" y="102"/>
                  <a:pt x="641" y="102"/>
                </a:cubicBezTo>
                <a:cubicBezTo>
                  <a:pt x="641" y="109"/>
                  <a:pt x="638" y="109"/>
                  <a:pt x="633" y="110"/>
                </a:cubicBezTo>
                <a:cubicBezTo>
                  <a:pt x="633" y="113"/>
                  <a:pt x="633" y="113"/>
                  <a:pt x="633" y="113"/>
                </a:cubicBezTo>
                <a:cubicBezTo>
                  <a:pt x="691" y="113"/>
                  <a:pt x="691" y="113"/>
                  <a:pt x="691" y="113"/>
                </a:cubicBezTo>
                <a:lnTo>
                  <a:pt x="695" y="86"/>
                </a:lnTo>
                <a:close/>
                <a:moveTo>
                  <a:pt x="700" y="41"/>
                </a:moveTo>
                <a:cubicBezTo>
                  <a:pt x="700" y="36"/>
                  <a:pt x="704" y="31"/>
                  <a:pt x="708" y="31"/>
                </a:cubicBezTo>
                <a:cubicBezTo>
                  <a:pt x="713" y="31"/>
                  <a:pt x="716" y="36"/>
                  <a:pt x="716" y="41"/>
                </a:cubicBezTo>
                <a:cubicBezTo>
                  <a:pt x="716" y="46"/>
                  <a:pt x="713" y="50"/>
                  <a:pt x="708" y="50"/>
                </a:cubicBezTo>
                <a:cubicBezTo>
                  <a:pt x="704" y="50"/>
                  <a:pt x="700" y="46"/>
                  <a:pt x="700" y="41"/>
                </a:cubicBezTo>
                <a:moveTo>
                  <a:pt x="720" y="113"/>
                </a:moveTo>
                <a:cubicBezTo>
                  <a:pt x="696" y="113"/>
                  <a:pt x="696" y="113"/>
                  <a:pt x="696" y="113"/>
                </a:cubicBezTo>
                <a:cubicBezTo>
                  <a:pt x="696" y="110"/>
                  <a:pt x="696" y="110"/>
                  <a:pt x="696" y="110"/>
                </a:cubicBezTo>
                <a:cubicBezTo>
                  <a:pt x="700" y="109"/>
                  <a:pt x="701" y="109"/>
                  <a:pt x="701" y="103"/>
                </a:cubicBezTo>
                <a:cubicBezTo>
                  <a:pt x="701" y="68"/>
                  <a:pt x="701" y="68"/>
                  <a:pt x="701" y="68"/>
                </a:cubicBezTo>
                <a:cubicBezTo>
                  <a:pt x="701" y="63"/>
                  <a:pt x="700" y="62"/>
                  <a:pt x="696" y="61"/>
                </a:cubicBezTo>
                <a:cubicBezTo>
                  <a:pt x="696" y="59"/>
                  <a:pt x="696" y="59"/>
                  <a:pt x="696" y="59"/>
                </a:cubicBezTo>
                <a:cubicBezTo>
                  <a:pt x="715" y="59"/>
                  <a:pt x="715" y="59"/>
                  <a:pt x="715" y="59"/>
                </a:cubicBezTo>
                <a:cubicBezTo>
                  <a:pt x="715" y="103"/>
                  <a:pt x="715" y="103"/>
                  <a:pt x="715" y="103"/>
                </a:cubicBezTo>
                <a:cubicBezTo>
                  <a:pt x="715" y="107"/>
                  <a:pt x="716" y="110"/>
                  <a:pt x="720" y="110"/>
                </a:cubicBezTo>
                <a:lnTo>
                  <a:pt x="720" y="113"/>
                </a:lnTo>
                <a:close/>
                <a:moveTo>
                  <a:pt x="736" y="76"/>
                </a:moveTo>
                <a:cubicBezTo>
                  <a:pt x="736" y="84"/>
                  <a:pt x="737" y="91"/>
                  <a:pt x="743" y="91"/>
                </a:cubicBezTo>
                <a:cubicBezTo>
                  <a:pt x="749" y="91"/>
                  <a:pt x="750" y="83"/>
                  <a:pt x="750" y="76"/>
                </a:cubicBezTo>
                <a:cubicBezTo>
                  <a:pt x="750" y="71"/>
                  <a:pt x="750" y="61"/>
                  <a:pt x="743" y="61"/>
                </a:cubicBezTo>
                <a:cubicBezTo>
                  <a:pt x="737" y="61"/>
                  <a:pt x="736" y="69"/>
                  <a:pt x="736" y="76"/>
                </a:cubicBezTo>
                <a:moveTo>
                  <a:pt x="734" y="119"/>
                </a:moveTo>
                <a:cubicBezTo>
                  <a:pt x="732" y="122"/>
                  <a:pt x="731" y="123"/>
                  <a:pt x="731" y="126"/>
                </a:cubicBezTo>
                <a:cubicBezTo>
                  <a:pt x="731" y="133"/>
                  <a:pt x="741" y="134"/>
                  <a:pt x="743" y="134"/>
                </a:cubicBezTo>
                <a:cubicBezTo>
                  <a:pt x="747" y="134"/>
                  <a:pt x="760" y="134"/>
                  <a:pt x="760" y="125"/>
                </a:cubicBezTo>
                <a:cubicBezTo>
                  <a:pt x="760" y="121"/>
                  <a:pt x="757" y="119"/>
                  <a:pt x="751" y="119"/>
                </a:cubicBezTo>
                <a:lnTo>
                  <a:pt x="734" y="119"/>
                </a:lnTo>
                <a:close/>
                <a:moveTo>
                  <a:pt x="759" y="66"/>
                </a:moveTo>
                <a:cubicBezTo>
                  <a:pt x="760" y="67"/>
                  <a:pt x="763" y="71"/>
                  <a:pt x="763" y="78"/>
                </a:cubicBezTo>
                <a:cubicBezTo>
                  <a:pt x="763" y="85"/>
                  <a:pt x="760" y="91"/>
                  <a:pt x="753" y="94"/>
                </a:cubicBezTo>
                <a:cubicBezTo>
                  <a:pt x="750" y="95"/>
                  <a:pt x="750" y="95"/>
                  <a:pt x="740" y="95"/>
                </a:cubicBezTo>
                <a:cubicBezTo>
                  <a:pt x="738" y="95"/>
                  <a:pt x="734" y="97"/>
                  <a:pt x="734" y="101"/>
                </a:cubicBezTo>
                <a:cubicBezTo>
                  <a:pt x="734" y="105"/>
                  <a:pt x="737" y="105"/>
                  <a:pt x="744" y="105"/>
                </a:cubicBezTo>
                <a:cubicBezTo>
                  <a:pt x="751" y="105"/>
                  <a:pt x="751" y="105"/>
                  <a:pt x="751" y="105"/>
                </a:cubicBezTo>
                <a:cubicBezTo>
                  <a:pt x="756" y="105"/>
                  <a:pt x="767" y="106"/>
                  <a:pt x="767" y="119"/>
                </a:cubicBezTo>
                <a:cubicBezTo>
                  <a:pt x="767" y="134"/>
                  <a:pt x="754" y="137"/>
                  <a:pt x="742" y="137"/>
                </a:cubicBezTo>
                <a:cubicBezTo>
                  <a:pt x="729" y="137"/>
                  <a:pt x="722" y="133"/>
                  <a:pt x="722" y="127"/>
                </a:cubicBezTo>
                <a:cubicBezTo>
                  <a:pt x="722" y="122"/>
                  <a:pt x="725" y="118"/>
                  <a:pt x="731" y="118"/>
                </a:cubicBezTo>
                <a:cubicBezTo>
                  <a:pt x="731" y="117"/>
                  <a:pt x="731" y="117"/>
                  <a:pt x="731" y="117"/>
                </a:cubicBezTo>
                <a:cubicBezTo>
                  <a:pt x="726" y="116"/>
                  <a:pt x="723" y="114"/>
                  <a:pt x="723" y="108"/>
                </a:cubicBezTo>
                <a:cubicBezTo>
                  <a:pt x="723" y="100"/>
                  <a:pt x="731" y="96"/>
                  <a:pt x="735" y="94"/>
                </a:cubicBezTo>
                <a:cubicBezTo>
                  <a:pt x="735" y="94"/>
                  <a:pt x="735" y="94"/>
                  <a:pt x="735" y="94"/>
                </a:cubicBezTo>
                <a:cubicBezTo>
                  <a:pt x="728" y="91"/>
                  <a:pt x="723" y="84"/>
                  <a:pt x="723" y="76"/>
                </a:cubicBezTo>
                <a:cubicBezTo>
                  <a:pt x="723" y="66"/>
                  <a:pt x="730" y="57"/>
                  <a:pt x="743" y="57"/>
                </a:cubicBezTo>
                <a:cubicBezTo>
                  <a:pt x="747" y="57"/>
                  <a:pt x="750" y="58"/>
                  <a:pt x="754" y="60"/>
                </a:cubicBezTo>
                <a:cubicBezTo>
                  <a:pt x="767" y="60"/>
                  <a:pt x="767" y="60"/>
                  <a:pt x="767" y="60"/>
                </a:cubicBezTo>
                <a:cubicBezTo>
                  <a:pt x="767" y="66"/>
                  <a:pt x="767" y="66"/>
                  <a:pt x="767" y="66"/>
                </a:cubicBezTo>
                <a:lnTo>
                  <a:pt x="759" y="66"/>
                </a:lnTo>
                <a:close/>
                <a:moveTo>
                  <a:pt x="819" y="110"/>
                </a:moveTo>
                <a:cubicBezTo>
                  <a:pt x="815" y="110"/>
                  <a:pt x="815" y="105"/>
                  <a:pt x="815" y="103"/>
                </a:cubicBezTo>
                <a:cubicBezTo>
                  <a:pt x="815" y="74"/>
                  <a:pt x="815" y="74"/>
                  <a:pt x="815" y="74"/>
                </a:cubicBezTo>
                <a:cubicBezTo>
                  <a:pt x="815" y="61"/>
                  <a:pt x="807" y="57"/>
                  <a:pt x="801" y="57"/>
                </a:cubicBezTo>
                <a:cubicBezTo>
                  <a:pt x="796" y="57"/>
                  <a:pt x="792" y="60"/>
                  <a:pt x="787" y="66"/>
                </a:cubicBezTo>
                <a:cubicBezTo>
                  <a:pt x="787" y="33"/>
                  <a:pt x="787" y="33"/>
                  <a:pt x="787" y="33"/>
                </a:cubicBezTo>
                <a:cubicBezTo>
                  <a:pt x="767" y="33"/>
                  <a:pt x="767" y="33"/>
                  <a:pt x="767" y="33"/>
                </a:cubicBezTo>
                <a:cubicBezTo>
                  <a:pt x="767" y="36"/>
                  <a:pt x="767" y="36"/>
                  <a:pt x="767" y="36"/>
                </a:cubicBezTo>
                <a:cubicBezTo>
                  <a:pt x="771" y="37"/>
                  <a:pt x="773" y="37"/>
                  <a:pt x="773" y="43"/>
                </a:cubicBezTo>
                <a:cubicBezTo>
                  <a:pt x="773" y="103"/>
                  <a:pt x="773" y="103"/>
                  <a:pt x="773" y="103"/>
                </a:cubicBezTo>
                <a:cubicBezTo>
                  <a:pt x="773" y="109"/>
                  <a:pt x="771" y="109"/>
                  <a:pt x="767" y="110"/>
                </a:cubicBezTo>
                <a:cubicBezTo>
                  <a:pt x="767" y="113"/>
                  <a:pt x="767" y="113"/>
                  <a:pt x="767" y="113"/>
                </a:cubicBezTo>
                <a:cubicBezTo>
                  <a:pt x="792" y="113"/>
                  <a:pt x="792" y="113"/>
                  <a:pt x="792" y="113"/>
                </a:cubicBezTo>
                <a:cubicBezTo>
                  <a:pt x="792" y="110"/>
                  <a:pt x="792" y="110"/>
                  <a:pt x="792" y="110"/>
                </a:cubicBezTo>
                <a:cubicBezTo>
                  <a:pt x="787" y="110"/>
                  <a:pt x="787" y="106"/>
                  <a:pt x="787" y="103"/>
                </a:cubicBezTo>
                <a:cubicBezTo>
                  <a:pt x="787" y="72"/>
                  <a:pt x="787" y="72"/>
                  <a:pt x="787" y="72"/>
                </a:cubicBezTo>
                <a:cubicBezTo>
                  <a:pt x="787" y="71"/>
                  <a:pt x="791" y="65"/>
                  <a:pt x="795" y="65"/>
                </a:cubicBezTo>
                <a:cubicBezTo>
                  <a:pt x="800" y="65"/>
                  <a:pt x="801" y="72"/>
                  <a:pt x="801" y="75"/>
                </a:cubicBezTo>
                <a:cubicBezTo>
                  <a:pt x="801" y="103"/>
                  <a:pt x="801" y="103"/>
                  <a:pt x="801" y="103"/>
                </a:cubicBezTo>
                <a:cubicBezTo>
                  <a:pt x="801" y="108"/>
                  <a:pt x="799" y="110"/>
                  <a:pt x="796" y="110"/>
                </a:cubicBezTo>
                <a:cubicBezTo>
                  <a:pt x="796" y="113"/>
                  <a:pt x="796" y="113"/>
                  <a:pt x="796" y="113"/>
                </a:cubicBezTo>
                <a:cubicBezTo>
                  <a:pt x="819" y="113"/>
                  <a:pt x="819" y="113"/>
                  <a:pt x="819" y="113"/>
                </a:cubicBezTo>
                <a:lnTo>
                  <a:pt x="819" y="110"/>
                </a:lnTo>
                <a:close/>
                <a:moveTo>
                  <a:pt x="849" y="59"/>
                </a:moveTo>
                <a:cubicBezTo>
                  <a:pt x="840" y="59"/>
                  <a:pt x="840" y="59"/>
                  <a:pt x="840" y="59"/>
                </a:cubicBezTo>
                <a:cubicBezTo>
                  <a:pt x="840" y="39"/>
                  <a:pt x="840" y="39"/>
                  <a:pt x="840" y="39"/>
                </a:cubicBezTo>
                <a:cubicBezTo>
                  <a:pt x="837" y="39"/>
                  <a:pt x="837" y="39"/>
                  <a:pt x="837" y="39"/>
                </a:cubicBezTo>
                <a:cubicBezTo>
                  <a:pt x="830" y="50"/>
                  <a:pt x="826" y="55"/>
                  <a:pt x="820" y="61"/>
                </a:cubicBezTo>
                <a:cubicBezTo>
                  <a:pt x="820" y="64"/>
                  <a:pt x="820" y="64"/>
                  <a:pt x="820" y="64"/>
                </a:cubicBezTo>
                <a:cubicBezTo>
                  <a:pt x="826" y="64"/>
                  <a:pt x="826" y="64"/>
                  <a:pt x="826" y="64"/>
                </a:cubicBezTo>
                <a:cubicBezTo>
                  <a:pt x="826" y="102"/>
                  <a:pt x="826" y="102"/>
                  <a:pt x="826" y="102"/>
                </a:cubicBezTo>
                <a:cubicBezTo>
                  <a:pt x="826" y="104"/>
                  <a:pt x="826" y="114"/>
                  <a:pt x="837" y="114"/>
                </a:cubicBezTo>
                <a:cubicBezTo>
                  <a:pt x="846" y="114"/>
                  <a:pt x="850" y="106"/>
                  <a:pt x="852" y="101"/>
                </a:cubicBezTo>
                <a:cubicBezTo>
                  <a:pt x="849" y="100"/>
                  <a:pt x="849" y="100"/>
                  <a:pt x="849" y="100"/>
                </a:cubicBezTo>
                <a:cubicBezTo>
                  <a:pt x="848" y="102"/>
                  <a:pt x="846" y="106"/>
                  <a:pt x="843" y="106"/>
                </a:cubicBezTo>
                <a:cubicBezTo>
                  <a:pt x="839" y="106"/>
                  <a:pt x="840" y="101"/>
                  <a:pt x="840" y="99"/>
                </a:cubicBezTo>
                <a:cubicBezTo>
                  <a:pt x="840" y="64"/>
                  <a:pt x="840" y="64"/>
                  <a:pt x="840" y="64"/>
                </a:cubicBezTo>
                <a:cubicBezTo>
                  <a:pt x="849" y="64"/>
                  <a:pt x="849" y="64"/>
                  <a:pt x="849" y="64"/>
                </a:cubicBezTo>
                <a:lnTo>
                  <a:pt x="849" y="5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lvl="0"/>
            <a:endParaRPr lang="en-US"/>
          </a:p>
        </p:txBody>
      </p:sp>
      <p:sp>
        <p:nvSpPr>
          <p:cNvPr id="17" name="TextBox 8"/>
          <p:cNvSpPr txBox="1"/>
          <p:nvPr/>
        </p:nvSpPr>
        <p:spPr>
          <a:xfrm>
            <a:off x="8582156" y="6498937"/>
            <a:ext cx="458126" cy="153888"/>
          </a:xfrm>
          <a:prstGeom prst="rect">
            <a:avLst/>
          </a:prstGeom>
          <a:noFill/>
        </p:spPr>
        <p:txBody>
          <a:bodyPr wrap="square" lIns="0" tIns="0" rIns="0" bIns="0"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000" cap="all" baseline="0" dirty="0">
                <a:solidFill>
                  <a:schemeClr val="bg1"/>
                </a:solidFill>
              </a:rPr>
              <a:t>|  </a:t>
            </a:r>
            <a:fld id="{903C4FE9-EF79-4163-94C6-3418A1C4EFAB}" type="slidenum">
              <a:rPr lang="en-US" sz="1000" cap="all" baseline="0" smtClean="0">
                <a:solidFill>
                  <a:schemeClr val="bg1"/>
                </a:solidFill>
              </a:rPr>
              <a:pPr algn="l"/>
              <a:t>‹#›</a:t>
            </a:fld>
            <a:endParaRPr lang="en-US" sz="1000" cap="all" baseline="0" dirty="0">
              <a:solidFill>
                <a:schemeClr val="bg1"/>
              </a:solidFill>
            </a:endParaRPr>
          </a:p>
        </p:txBody>
      </p:sp>
      <p:pic>
        <p:nvPicPr>
          <p:cNvPr id="18" name="Picture 17"/>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6619631" y="6537304"/>
            <a:ext cx="1889764" cy="91440"/>
          </a:xfrm>
          <a:prstGeom prst="rect">
            <a:avLst/>
          </a:prstGeom>
        </p:spPr>
      </p:pic>
      <p:pic>
        <p:nvPicPr>
          <p:cNvPr id="19" name="Picture 2"/>
          <p:cNvPicPr>
            <a:picLocks noChangeAspect="1" noChangeArrowheads="1"/>
          </p:cNvPicPr>
          <p:nvPr/>
        </p:nvPicPr>
        <p:blipFill>
          <a:blip r:embed="rId4" cstate="screen">
            <a:extLst>
              <a:ext uri="{28A0092B-C50C-407E-A947-70E740481C1C}">
                <a14:useLocalDpi xmlns:a14="http://schemas.microsoft.com/office/drawing/2010/main"/>
              </a:ext>
            </a:extLst>
          </a:blip>
          <a:stretch>
            <a:fillRect/>
          </a:stretch>
        </p:blipFill>
        <p:spPr bwMode="auto">
          <a:xfrm>
            <a:off x="548481" y="1220511"/>
            <a:ext cx="8047037" cy="83822"/>
          </a:xfrm>
          <a:prstGeom prst="rect">
            <a:avLst/>
          </a:prstGeom>
          <a:noFill/>
          <a:extLst>
            <a:ext uri="{909E8E84-426E-40DD-AFC4-6F175D3DCCD1}">
              <a14:hiddenFill xmlns:a14="http://schemas.microsoft.com/office/drawing/2010/main">
                <a:solidFill>
                  <a:srgbClr val="FFFFFF"/>
                </a:solidFill>
              </a14:hiddenFill>
            </a:ext>
          </a:extLst>
        </p:spPr>
      </p:pic>
      <p:sp>
        <p:nvSpPr>
          <p:cNvPr id="20" name="Rectangle 19"/>
          <p:cNvSpPr/>
          <p:nvPr/>
        </p:nvSpPr>
        <p:spPr>
          <a:xfrm>
            <a:off x="0" y="6254151"/>
            <a:ext cx="9144000" cy="603849"/>
          </a:xfrm>
          <a:prstGeom prst="rect">
            <a:avLst/>
          </a:prstGeom>
          <a:blipFill dpi="0" rotWithShape="1">
            <a:blip r:embed="rId2" cstate="screen">
              <a:extLst>
                <a:ext uri="{28A0092B-C50C-407E-A947-70E740481C1C}">
                  <a14:useLocalDpi xmlns:a14="http://schemas.microsoft.com/office/drawing/2010/main"/>
                </a:ext>
              </a:extLst>
            </a:blip>
            <a:srcRect/>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2" name="TextBox 8"/>
          <p:cNvSpPr txBox="1"/>
          <p:nvPr/>
        </p:nvSpPr>
        <p:spPr>
          <a:xfrm>
            <a:off x="8582156" y="6498937"/>
            <a:ext cx="458126" cy="153888"/>
          </a:xfrm>
          <a:prstGeom prst="rect">
            <a:avLst/>
          </a:prstGeom>
          <a:noFill/>
        </p:spPr>
        <p:txBody>
          <a:bodyPr wrap="square" lIns="0" tIns="0" rIns="0" bIns="0"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1000" cap="all" dirty="0">
                <a:solidFill>
                  <a:prstClr val="white"/>
                </a:solidFill>
              </a:rPr>
              <a:t>|  </a:t>
            </a:r>
            <a:fld id="{903C4FE9-EF79-4163-94C6-3418A1C4EFAB}" type="slidenum">
              <a:rPr lang="en-US" sz="1000" cap="all" smtClean="0">
                <a:solidFill>
                  <a:prstClr val="white"/>
                </a:solidFill>
              </a:rPr>
              <a:pPr/>
              <a:t>‹#›</a:t>
            </a:fld>
            <a:endParaRPr lang="en-US" sz="1000" cap="all" dirty="0">
              <a:solidFill>
                <a:prstClr val="white"/>
              </a:solidFill>
            </a:endParaRPr>
          </a:p>
        </p:txBody>
      </p:sp>
      <p:pic>
        <p:nvPicPr>
          <p:cNvPr id="23" name="Picture 22"/>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6619631" y="6537304"/>
            <a:ext cx="1889764" cy="91440"/>
          </a:xfrm>
          <a:prstGeom prst="rect">
            <a:avLst/>
          </a:prstGeom>
        </p:spPr>
      </p:pic>
      <p:pic>
        <p:nvPicPr>
          <p:cNvPr id="24" name="Picture 2"/>
          <p:cNvPicPr>
            <a:picLocks noChangeAspect="1" noChangeArrowheads="1"/>
          </p:cNvPicPr>
          <p:nvPr/>
        </p:nvPicPr>
        <p:blipFill>
          <a:blip r:embed="rId4" cstate="screen">
            <a:extLst>
              <a:ext uri="{28A0092B-C50C-407E-A947-70E740481C1C}">
                <a14:useLocalDpi xmlns:a14="http://schemas.microsoft.com/office/drawing/2010/main"/>
              </a:ext>
            </a:extLst>
          </a:blip>
          <a:stretch>
            <a:fillRect/>
          </a:stretch>
        </p:blipFill>
        <p:spPr bwMode="auto">
          <a:xfrm>
            <a:off x="548481" y="1220511"/>
            <a:ext cx="8047037" cy="83822"/>
          </a:xfrm>
          <a:prstGeom prst="rect">
            <a:avLst/>
          </a:prstGeom>
          <a:noFill/>
          <a:extLst>
            <a:ext uri="{909E8E84-426E-40DD-AFC4-6F175D3DCCD1}">
              <a14:hiddenFill xmlns:a14="http://schemas.microsoft.com/office/drawing/2010/main">
                <a:solidFill>
                  <a:srgbClr val="FFFFFF"/>
                </a:solidFill>
              </a14:hiddenFill>
            </a:ext>
          </a:extLst>
        </p:spPr>
      </p:pic>
      <p:pic>
        <p:nvPicPr>
          <p:cNvPr id="25" name="Picture 24"/>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160468" y="6337406"/>
            <a:ext cx="1976511" cy="430440"/>
          </a:xfrm>
          <a:prstGeom prst="rect">
            <a:avLst/>
          </a:prstGeom>
        </p:spPr>
      </p:pic>
      <p:sp>
        <p:nvSpPr>
          <p:cNvPr id="21" name="Rectangle 20"/>
          <p:cNvSpPr/>
          <p:nvPr userDrawn="1"/>
        </p:nvSpPr>
        <p:spPr>
          <a:xfrm>
            <a:off x="0" y="6254151"/>
            <a:ext cx="9144000" cy="603849"/>
          </a:xfrm>
          <a:prstGeom prst="rect">
            <a:avLst/>
          </a:prstGeom>
          <a:blipFill dpi="0" rotWithShape="1">
            <a:blip r:embed="rId2" cstate="screen">
              <a:extLst>
                <a:ext uri="{28A0092B-C50C-407E-A947-70E740481C1C}">
                  <a14:useLocalDpi xmlns:a14="http://schemas.microsoft.com/office/drawing/2010/main"/>
                </a:ext>
              </a:extLst>
            </a:blip>
            <a:srcRect/>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a:p>
        </p:txBody>
      </p:sp>
      <p:sp>
        <p:nvSpPr>
          <p:cNvPr id="26" name="TextBox 8"/>
          <p:cNvSpPr txBox="1"/>
          <p:nvPr userDrawn="1"/>
        </p:nvSpPr>
        <p:spPr>
          <a:xfrm>
            <a:off x="8582156" y="6498937"/>
            <a:ext cx="458126" cy="153888"/>
          </a:xfrm>
          <a:prstGeom prst="rect">
            <a:avLst/>
          </a:prstGeom>
          <a:noFill/>
        </p:spPr>
        <p:txBody>
          <a:bodyPr wrap="square" lIns="0" tIns="0" rIns="0" bIns="0"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000" cap="all" baseline="0" dirty="0">
                <a:solidFill>
                  <a:schemeClr val="bg1"/>
                </a:solidFill>
              </a:rPr>
              <a:t>|  </a:t>
            </a:r>
            <a:fld id="{903C4FE9-EF79-4163-94C6-3418A1C4EFAB}" type="slidenum">
              <a:rPr lang="en-US" sz="1000" cap="all" baseline="0" smtClean="0">
                <a:solidFill>
                  <a:schemeClr val="bg1"/>
                </a:solidFill>
              </a:rPr>
              <a:pPr algn="l"/>
              <a:t>‹#›</a:t>
            </a:fld>
            <a:endParaRPr lang="en-US" sz="1000" cap="all" baseline="0" dirty="0">
              <a:solidFill>
                <a:schemeClr val="bg1"/>
              </a:solidFill>
            </a:endParaRPr>
          </a:p>
        </p:txBody>
      </p:sp>
      <p:pic>
        <p:nvPicPr>
          <p:cNvPr id="27" name="Picture 26"/>
          <p:cNvPicPr>
            <a:picLocks noChangeAspect="1"/>
          </p:cNvPicPr>
          <p:nvPr userDrawn="1"/>
        </p:nvPicPr>
        <p:blipFill>
          <a:blip r:embed="rId3" cstate="screen">
            <a:extLst>
              <a:ext uri="{28A0092B-C50C-407E-A947-70E740481C1C}">
                <a14:useLocalDpi xmlns:a14="http://schemas.microsoft.com/office/drawing/2010/main"/>
              </a:ext>
            </a:extLst>
          </a:blip>
          <a:stretch>
            <a:fillRect/>
          </a:stretch>
        </p:blipFill>
        <p:spPr>
          <a:xfrm>
            <a:off x="6619631" y="6537304"/>
            <a:ext cx="1889764" cy="91440"/>
          </a:xfrm>
          <a:prstGeom prst="rect">
            <a:avLst/>
          </a:prstGeom>
        </p:spPr>
      </p:pic>
      <p:pic>
        <p:nvPicPr>
          <p:cNvPr id="28" name="Picture 2"/>
          <p:cNvPicPr>
            <a:picLocks noChangeAspect="1" noChangeArrowheads="1"/>
          </p:cNvPicPr>
          <p:nvPr userDrawn="1"/>
        </p:nvPicPr>
        <p:blipFill>
          <a:blip r:embed="rId4" cstate="screen">
            <a:extLst>
              <a:ext uri="{28A0092B-C50C-407E-A947-70E740481C1C}">
                <a14:useLocalDpi xmlns:a14="http://schemas.microsoft.com/office/drawing/2010/main"/>
              </a:ext>
            </a:extLst>
          </a:blip>
          <a:stretch>
            <a:fillRect/>
          </a:stretch>
        </p:blipFill>
        <p:spPr bwMode="auto">
          <a:xfrm>
            <a:off x="548481" y="1220511"/>
            <a:ext cx="8047037" cy="83822"/>
          </a:xfrm>
          <a:prstGeom prst="rect">
            <a:avLst/>
          </a:prstGeom>
          <a:noFill/>
          <a:extLst>
            <a:ext uri="{909E8E84-426E-40DD-AFC4-6F175D3DCCD1}">
              <a14:hiddenFill xmlns:a14="http://schemas.microsoft.com/office/drawing/2010/main">
                <a:solidFill>
                  <a:srgbClr val="FFFFFF"/>
                </a:solidFill>
              </a14:hiddenFill>
            </a:ext>
          </a:extLst>
        </p:spPr>
      </p:pic>
      <p:pic>
        <p:nvPicPr>
          <p:cNvPr id="30" name="Picture 29"/>
          <p:cNvPicPr>
            <a:picLocks noChangeAspect="1"/>
          </p:cNvPicPr>
          <p:nvPr userDrawn="1"/>
        </p:nvPicPr>
        <p:blipFill>
          <a:blip r:embed="rId6" cstate="screen">
            <a:extLst>
              <a:ext uri="{28A0092B-C50C-407E-A947-70E740481C1C}">
                <a14:useLocalDpi xmlns:a14="http://schemas.microsoft.com/office/drawing/2010/main"/>
              </a:ext>
            </a:extLst>
          </a:blip>
          <a:stretch>
            <a:fillRect/>
          </a:stretch>
        </p:blipFill>
        <p:spPr>
          <a:xfrm>
            <a:off x="236181" y="6392706"/>
            <a:ext cx="1830918" cy="329244"/>
          </a:xfrm>
          <a:prstGeom prst="rect">
            <a:avLst/>
          </a:prstGeom>
        </p:spPr>
      </p:pic>
    </p:spTree>
    <p:extLst>
      <p:ext uri="{BB962C8B-B14F-4D97-AF65-F5344CB8AC3E}">
        <p14:creationId xmlns:p14="http://schemas.microsoft.com/office/powerpoint/2010/main" val="284041139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p:cSld name="2-Content and Small Picture">
    <p:bg>
      <p:bgPr>
        <a:solidFill>
          <a:schemeClr val="bg1"/>
        </a:solidFill>
        <a:effectLst/>
      </p:bgPr>
    </p:bg>
    <p:spTree>
      <p:nvGrpSpPr>
        <p:cNvPr id="1" name=""/>
        <p:cNvGrpSpPr/>
        <p:nvPr/>
      </p:nvGrpSpPr>
      <p:grpSpPr>
        <a:xfrm>
          <a:off x="0" y="0"/>
          <a:ext cx="0" cy="0"/>
          <a:chOff x="0" y="0"/>
          <a:chExt cx="0" cy="0"/>
        </a:xfrm>
      </p:grpSpPr>
      <p:sp>
        <p:nvSpPr>
          <p:cNvPr id="7" name="Rectangle 6"/>
          <p:cNvSpPr/>
          <p:nvPr/>
        </p:nvSpPr>
        <p:spPr>
          <a:xfrm>
            <a:off x="0" y="6254151"/>
            <a:ext cx="9144000" cy="603849"/>
          </a:xfrm>
          <a:prstGeom prst="rect">
            <a:avLst/>
          </a:prstGeom>
          <a:blipFill dpi="0" rotWithShape="1">
            <a:blip r:embed="rId2" cstate="screen">
              <a:extLst>
                <a:ext uri="{28A0092B-C50C-407E-A947-70E740481C1C}">
                  <a14:useLocalDpi xmlns:a14="http://schemas.microsoft.com/office/drawing/2010/main"/>
                </a:ext>
              </a:extLst>
            </a:blip>
            <a:srcRect/>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a:p>
        </p:txBody>
      </p:sp>
      <p:sp useBgFill="1">
        <p:nvSpPr>
          <p:cNvPr id="8" name="Logo (original .58x3.5&quot;)"/>
          <p:cNvSpPr>
            <a:spLocks noChangeAspect="1" noEditPoints="1"/>
          </p:cNvSpPr>
          <p:nvPr/>
        </p:nvSpPr>
        <p:spPr bwMode="auto">
          <a:xfrm>
            <a:off x="270186" y="6418915"/>
            <a:ext cx="1668296" cy="274320"/>
          </a:xfrm>
          <a:custGeom>
            <a:avLst/>
            <a:gdLst>
              <a:gd name="T0" fmla="*/ 79 w 852"/>
              <a:gd name="T1" fmla="*/ 32 h 140"/>
              <a:gd name="T2" fmla="*/ 80 w 852"/>
              <a:gd name="T3" fmla="*/ 109 h 140"/>
              <a:gd name="T4" fmla="*/ 108 w 852"/>
              <a:gd name="T5" fmla="*/ 62 h 140"/>
              <a:gd name="T6" fmla="*/ 109 w 852"/>
              <a:gd name="T7" fmla="*/ 77 h 140"/>
              <a:gd name="T8" fmla="*/ 99 w 852"/>
              <a:gd name="T9" fmla="*/ 80 h 140"/>
              <a:gd name="T10" fmla="*/ 139 w 852"/>
              <a:gd name="T11" fmla="*/ 76 h 140"/>
              <a:gd name="T12" fmla="*/ 16 w 852"/>
              <a:gd name="T13" fmla="*/ 115 h 140"/>
              <a:gd name="T14" fmla="*/ 24 w 852"/>
              <a:gd name="T15" fmla="*/ 70 h 140"/>
              <a:gd name="T16" fmla="*/ 0 w 852"/>
              <a:gd name="T17" fmla="*/ 64 h 140"/>
              <a:gd name="T18" fmla="*/ 79 w 852"/>
              <a:gd name="T19" fmla="*/ 58 h 140"/>
              <a:gd name="T20" fmla="*/ 49 w 852"/>
              <a:gd name="T21" fmla="*/ 92 h 140"/>
              <a:gd name="T22" fmla="*/ 70 w 852"/>
              <a:gd name="T23" fmla="*/ 69 h 140"/>
              <a:gd name="T24" fmla="*/ 38 w 852"/>
              <a:gd name="T25" fmla="*/ 71 h 140"/>
              <a:gd name="T26" fmla="*/ 50 w 852"/>
              <a:gd name="T27" fmla="*/ 42 h 140"/>
              <a:gd name="T28" fmla="*/ 200 w 852"/>
              <a:gd name="T29" fmla="*/ 35 h 140"/>
              <a:gd name="T30" fmla="*/ 185 w 852"/>
              <a:gd name="T31" fmla="*/ 111 h 140"/>
              <a:gd name="T32" fmla="*/ 185 w 852"/>
              <a:gd name="T33" fmla="*/ 115 h 140"/>
              <a:gd name="T34" fmla="*/ 204 w 852"/>
              <a:gd name="T35" fmla="*/ 57 h 140"/>
              <a:gd name="T36" fmla="*/ 253 w 852"/>
              <a:gd name="T37" fmla="*/ 84 h 140"/>
              <a:gd name="T38" fmla="*/ 239 w 852"/>
              <a:gd name="T39" fmla="*/ 66 h 140"/>
              <a:gd name="T40" fmla="*/ 274 w 852"/>
              <a:gd name="T41" fmla="*/ 106 h 140"/>
              <a:gd name="T42" fmla="*/ 265 w 852"/>
              <a:gd name="T43" fmla="*/ 115 h 140"/>
              <a:gd name="T44" fmla="*/ 269 w 852"/>
              <a:gd name="T45" fmla="*/ 73 h 140"/>
              <a:gd name="T46" fmla="*/ 297 w 852"/>
              <a:gd name="T47" fmla="*/ 107 h 140"/>
              <a:gd name="T48" fmla="*/ 320 w 852"/>
              <a:gd name="T49" fmla="*/ 39 h 140"/>
              <a:gd name="T50" fmla="*/ 317 w 852"/>
              <a:gd name="T51" fmla="*/ 114 h 140"/>
              <a:gd name="T52" fmla="*/ 329 w 852"/>
              <a:gd name="T53" fmla="*/ 64 h 140"/>
              <a:gd name="T54" fmla="*/ 331 w 852"/>
              <a:gd name="T55" fmla="*/ 61 h 140"/>
              <a:gd name="T56" fmla="*/ 359 w 852"/>
              <a:gd name="T57" fmla="*/ 100 h 140"/>
              <a:gd name="T58" fmla="*/ 384 w 852"/>
              <a:gd name="T59" fmla="*/ 110 h 140"/>
              <a:gd name="T60" fmla="*/ 365 w 852"/>
              <a:gd name="T61" fmla="*/ 103 h 140"/>
              <a:gd name="T62" fmla="*/ 406 w 852"/>
              <a:gd name="T63" fmla="*/ 115 h 140"/>
              <a:gd name="T64" fmla="*/ 424 w 852"/>
              <a:gd name="T65" fmla="*/ 98 h 140"/>
              <a:gd name="T66" fmla="*/ 413 w 852"/>
              <a:gd name="T67" fmla="*/ 80 h 140"/>
              <a:gd name="T68" fmla="*/ 511 w 852"/>
              <a:gd name="T69" fmla="*/ 59 h 140"/>
              <a:gd name="T70" fmla="*/ 451 w 852"/>
              <a:gd name="T71" fmla="*/ 74 h 140"/>
              <a:gd name="T72" fmla="*/ 537 w 852"/>
              <a:gd name="T73" fmla="*/ 41 h 140"/>
              <a:gd name="T74" fmla="*/ 522 w 852"/>
              <a:gd name="T75" fmla="*/ 103 h 140"/>
              <a:gd name="T76" fmla="*/ 541 w 852"/>
              <a:gd name="T77" fmla="*/ 110 h 140"/>
              <a:gd name="T78" fmla="*/ 542 w 852"/>
              <a:gd name="T79" fmla="*/ 61 h 140"/>
              <a:gd name="T80" fmla="*/ 571 w 852"/>
              <a:gd name="T81" fmla="*/ 100 h 140"/>
              <a:gd name="T82" fmla="*/ 618 w 852"/>
              <a:gd name="T83" fmla="*/ 59 h 140"/>
              <a:gd name="T84" fmla="*/ 594 w 852"/>
              <a:gd name="T85" fmla="*/ 71 h 140"/>
              <a:gd name="T86" fmla="*/ 576 w 852"/>
              <a:gd name="T87" fmla="*/ 65 h 140"/>
              <a:gd name="T88" fmla="*/ 584 w 852"/>
              <a:gd name="T89" fmla="*/ 126 h 140"/>
              <a:gd name="T90" fmla="*/ 618 w 852"/>
              <a:gd name="T91" fmla="*/ 61 h 140"/>
              <a:gd name="T92" fmla="*/ 658 w 852"/>
              <a:gd name="T93" fmla="*/ 47 h 140"/>
              <a:gd name="T94" fmla="*/ 641 w 852"/>
              <a:gd name="T95" fmla="*/ 102 h 140"/>
              <a:gd name="T96" fmla="*/ 708 w 852"/>
              <a:gd name="T97" fmla="*/ 31 h 140"/>
              <a:gd name="T98" fmla="*/ 696 w 852"/>
              <a:gd name="T99" fmla="*/ 110 h 140"/>
              <a:gd name="T100" fmla="*/ 715 w 852"/>
              <a:gd name="T101" fmla="*/ 103 h 140"/>
              <a:gd name="T102" fmla="*/ 743 w 852"/>
              <a:gd name="T103" fmla="*/ 61 h 140"/>
              <a:gd name="T104" fmla="*/ 751 w 852"/>
              <a:gd name="T105" fmla="*/ 119 h 140"/>
              <a:gd name="T106" fmla="*/ 734 w 852"/>
              <a:gd name="T107" fmla="*/ 101 h 140"/>
              <a:gd name="T108" fmla="*/ 731 w 852"/>
              <a:gd name="T109" fmla="*/ 118 h 140"/>
              <a:gd name="T110" fmla="*/ 743 w 852"/>
              <a:gd name="T111" fmla="*/ 57 h 140"/>
              <a:gd name="T112" fmla="*/ 815 w 852"/>
              <a:gd name="T113" fmla="*/ 103 h 140"/>
              <a:gd name="T114" fmla="*/ 767 w 852"/>
              <a:gd name="T115" fmla="*/ 36 h 140"/>
              <a:gd name="T116" fmla="*/ 792 w 852"/>
              <a:gd name="T117" fmla="*/ 110 h 140"/>
              <a:gd name="T118" fmla="*/ 796 w 852"/>
              <a:gd name="T119" fmla="*/ 110 h 140"/>
              <a:gd name="T120" fmla="*/ 840 w 852"/>
              <a:gd name="T121" fmla="*/ 39 h 140"/>
              <a:gd name="T122" fmla="*/ 837 w 852"/>
              <a:gd name="T123" fmla="*/ 114 h 140"/>
              <a:gd name="T124" fmla="*/ 849 w 852"/>
              <a:gd name="T125" fmla="*/ 64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52" h="140">
                <a:moveTo>
                  <a:pt x="79" y="53"/>
                </a:moveTo>
                <a:cubicBezTo>
                  <a:pt x="79" y="53"/>
                  <a:pt x="76" y="50"/>
                  <a:pt x="75" y="49"/>
                </a:cubicBezTo>
                <a:cubicBezTo>
                  <a:pt x="73" y="47"/>
                  <a:pt x="70" y="42"/>
                  <a:pt x="69" y="38"/>
                </a:cubicBezTo>
                <a:cubicBezTo>
                  <a:pt x="68" y="35"/>
                  <a:pt x="68" y="30"/>
                  <a:pt x="68" y="30"/>
                </a:cubicBezTo>
                <a:cubicBezTo>
                  <a:pt x="68" y="30"/>
                  <a:pt x="69" y="30"/>
                  <a:pt x="69" y="30"/>
                </a:cubicBezTo>
                <a:cubicBezTo>
                  <a:pt x="73" y="30"/>
                  <a:pt x="76" y="31"/>
                  <a:pt x="79" y="32"/>
                </a:cubicBezTo>
                <a:moveTo>
                  <a:pt x="79" y="109"/>
                </a:moveTo>
                <a:cubicBezTo>
                  <a:pt x="79" y="76"/>
                  <a:pt x="79" y="76"/>
                  <a:pt x="79" y="76"/>
                </a:cubicBezTo>
                <a:cubicBezTo>
                  <a:pt x="75" y="73"/>
                  <a:pt x="75" y="73"/>
                  <a:pt x="75" y="73"/>
                </a:cubicBezTo>
                <a:cubicBezTo>
                  <a:pt x="75" y="110"/>
                  <a:pt x="75" y="110"/>
                  <a:pt x="75" y="110"/>
                </a:cubicBezTo>
                <a:cubicBezTo>
                  <a:pt x="75" y="110"/>
                  <a:pt x="75" y="110"/>
                  <a:pt x="75" y="110"/>
                </a:cubicBezTo>
                <a:cubicBezTo>
                  <a:pt x="77" y="110"/>
                  <a:pt x="77" y="110"/>
                  <a:pt x="80" y="109"/>
                </a:cubicBezTo>
                <a:lnTo>
                  <a:pt x="79" y="109"/>
                </a:lnTo>
                <a:close/>
                <a:moveTo>
                  <a:pt x="79" y="31"/>
                </a:moveTo>
                <a:cubicBezTo>
                  <a:pt x="79" y="31"/>
                  <a:pt x="79" y="53"/>
                  <a:pt x="79" y="53"/>
                </a:cubicBezTo>
                <a:moveTo>
                  <a:pt x="94" y="47"/>
                </a:moveTo>
                <a:cubicBezTo>
                  <a:pt x="98" y="50"/>
                  <a:pt x="105" y="57"/>
                  <a:pt x="108" y="62"/>
                </a:cubicBezTo>
                <a:cubicBezTo>
                  <a:pt x="108" y="62"/>
                  <a:pt x="108" y="62"/>
                  <a:pt x="108" y="62"/>
                </a:cubicBezTo>
                <a:cubicBezTo>
                  <a:pt x="107" y="52"/>
                  <a:pt x="102" y="45"/>
                  <a:pt x="94" y="39"/>
                </a:cubicBezTo>
                <a:moveTo>
                  <a:pt x="94" y="60"/>
                </a:moveTo>
                <a:cubicBezTo>
                  <a:pt x="96" y="63"/>
                  <a:pt x="98" y="67"/>
                  <a:pt x="100" y="70"/>
                </a:cubicBezTo>
                <a:cubicBezTo>
                  <a:pt x="102" y="75"/>
                  <a:pt x="105" y="82"/>
                  <a:pt x="105" y="87"/>
                </a:cubicBezTo>
                <a:cubicBezTo>
                  <a:pt x="105" y="87"/>
                  <a:pt x="108" y="82"/>
                  <a:pt x="109" y="77"/>
                </a:cubicBezTo>
                <a:cubicBezTo>
                  <a:pt x="109" y="77"/>
                  <a:pt x="109" y="77"/>
                  <a:pt x="109" y="77"/>
                </a:cubicBezTo>
                <a:cubicBezTo>
                  <a:pt x="108" y="75"/>
                  <a:pt x="106" y="70"/>
                  <a:pt x="105" y="68"/>
                </a:cubicBezTo>
                <a:cubicBezTo>
                  <a:pt x="105" y="67"/>
                  <a:pt x="104" y="65"/>
                  <a:pt x="103" y="64"/>
                </a:cubicBezTo>
                <a:cubicBezTo>
                  <a:pt x="102" y="62"/>
                  <a:pt x="101" y="60"/>
                  <a:pt x="99" y="57"/>
                </a:cubicBezTo>
                <a:cubicBezTo>
                  <a:pt x="97" y="55"/>
                  <a:pt x="94" y="52"/>
                  <a:pt x="94" y="52"/>
                </a:cubicBezTo>
                <a:moveTo>
                  <a:pt x="101" y="94"/>
                </a:moveTo>
                <a:cubicBezTo>
                  <a:pt x="101" y="92"/>
                  <a:pt x="99" y="82"/>
                  <a:pt x="99" y="80"/>
                </a:cubicBezTo>
                <a:cubicBezTo>
                  <a:pt x="98" y="80"/>
                  <a:pt x="96" y="73"/>
                  <a:pt x="95" y="70"/>
                </a:cubicBezTo>
                <a:cubicBezTo>
                  <a:pt x="95" y="69"/>
                  <a:pt x="94" y="68"/>
                  <a:pt x="94" y="68"/>
                </a:cubicBezTo>
                <a:cubicBezTo>
                  <a:pt x="94" y="101"/>
                  <a:pt x="94" y="101"/>
                  <a:pt x="94" y="101"/>
                </a:cubicBezTo>
                <a:cubicBezTo>
                  <a:pt x="94" y="101"/>
                  <a:pt x="96" y="100"/>
                  <a:pt x="98" y="98"/>
                </a:cubicBezTo>
                <a:moveTo>
                  <a:pt x="139" y="77"/>
                </a:moveTo>
                <a:cubicBezTo>
                  <a:pt x="139" y="77"/>
                  <a:pt x="139" y="76"/>
                  <a:pt x="139" y="76"/>
                </a:cubicBezTo>
                <a:cubicBezTo>
                  <a:pt x="139" y="76"/>
                  <a:pt x="139" y="76"/>
                  <a:pt x="139" y="76"/>
                </a:cubicBezTo>
                <a:cubicBezTo>
                  <a:pt x="104" y="42"/>
                  <a:pt x="104" y="42"/>
                  <a:pt x="104" y="42"/>
                </a:cubicBezTo>
                <a:cubicBezTo>
                  <a:pt x="104" y="42"/>
                  <a:pt x="104" y="42"/>
                  <a:pt x="104" y="42"/>
                </a:cubicBezTo>
                <a:cubicBezTo>
                  <a:pt x="110" y="50"/>
                  <a:pt x="114" y="60"/>
                  <a:pt x="114" y="70"/>
                </a:cubicBezTo>
                <a:cubicBezTo>
                  <a:pt x="114" y="95"/>
                  <a:pt x="95" y="115"/>
                  <a:pt x="71" y="115"/>
                </a:cubicBezTo>
                <a:cubicBezTo>
                  <a:pt x="16" y="115"/>
                  <a:pt x="16" y="115"/>
                  <a:pt x="16" y="115"/>
                </a:cubicBezTo>
                <a:cubicBezTo>
                  <a:pt x="29" y="131"/>
                  <a:pt x="47" y="140"/>
                  <a:pt x="69" y="140"/>
                </a:cubicBezTo>
                <a:cubicBezTo>
                  <a:pt x="106" y="140"/>
                  <a:pt x="135" y="113"/>
                  <a:pt x="139" y="77"/>
                </a:cubicBezTo>
                <a:moveTo>
                  <a:pt x="0" y="64"/>
                </a:moveTo>
                <a:cubicBezTo>
                  <a:pt x="0" y="64"/>
                  <a:pt x="32" y="96"/>
                  <a:pt x="32" y="96"/>
                </a:cubicBezTo>
                <a:cubicBezTo>
                  <a:pt x="32" y="96"/>
                  <a:pt x="32" y="96"/>
                  <a:pt x="32" y="96"/>
                </a:cubicBezTo>
                <a:cubicBezTo>
                  <a:pt x="27" y="89"/>
                  <a:pt x="24" y="79"/>
                  <a:pt x="24" y="70"/>
                </a:cubicBezTo>
                <a:cubicBezTo>
                  <a:pt x="24" y="45"/>
                  <a:pt x="43" y="25"/>
                  <a:pt x="69" y="25"/>
                </a:cubicBezTo>
                <a:cubicBezTo>
                  <a:pt x="69" y="25"/>
                  <a:pt x="69" y="25"/>
                  <a:pt x="69" y="25"/>
                </a:cubicBezTo>
                <a:cubicBezTo>
                  <a:pt x="123" y="25"/>
                  <a:pt x="123" y="25"/>
                  <a:pt x="123" y="25"/>
                </a:cubicBezTo>
                <a:cubicBezTo>
                  <a:pt x="123" y="25"/>
                  <a:pt x="123" y="25"/>
                  <a:pt x="123" y="25"/>
                </a:cubicBezTo>
                <a:cubicBezTo>
                  <a:pt x="110" y="10"/>
                  <a:pt x="91" y="0"/>
                  <a:pt x="69" y="0"/>
                </a:cubicBezTo>
                <a:cubicBezTo>
                  <a:pt x="33" y="0"/>
                  <a:pt x="3" y="29"/>
                  <a:pt x="0" y="64"/>
                </a:cubicBezTo>
                <a:moveTo>
                  <a:pt x="84" y="33"/>
                </a:moveTo>
                <a:cubicBezTo>
                  <a:pt x="84" y="108"/>
                  <a:pt x="84" y="108"/>
                  <a:pt x="84" y="108"/>
                </a:cubicBezTo>
                <a:cubicBezTo>
                  <a:pt x="85" y="107"/>
                  <a:pt x="85" y="107"/>
                  <a:pt x="85" y="107"/>
                </a:cubicBezTo>
                <a:cubicBezTo>
                  <a:pt x="88" y="107"/>
                  <a:pt x="89" y="106"/>
                  <a:pt x="89" y="106"/>
                </a:cubicBezTo>
                <a:cubicBezTo>
                  <a:pt x="89" y="36"/>
                  <a:pt x="89" y="36"/>
                  <a:pt x="89" y="36"/>
                </a:cubicBezTo>
                <a:moveTo>
                  <a:pt x="79" y="58"/>
                </a:moveTo>
                <a:cubicBezTo>
                  <a:pt x="79" y="58"/>
                  <a:pt x="64" y="49"/>
                  <a:pt x="64" y="30"/>
                </a:cubicBezTo>
                <a:cubicBezTo>
                  <a:pt x="64" y="30"/>
                  <a:pt x="64" y="30"/>
                  <a:pt x="64" y="30"/>
                </a:cubicBezTo>
                <a:cubicBezTo>
                  <a:pt x="44" y="32"/>
                  <a:pt x="29" y="49"/>
                  <a:pt x="29" y="70"/>
                </a:cubicBezTo>
                <a:cubicBezTo>
                  <a:pt x="29" y="88"/>
                  <a:pt x="39" y="102"/>
                  <a:pt x="54" y="108"/>
                </a:cubicBezTo>
                <a:cubicBezTo>
                  <a:pt x="54" y="108"/>
                  <a:pt x="54" y="108"/>
                  <a:pt x="54" y="108"/>
                </a:cubicBezTo>
                <a:cubicBezTo>
                  <a:pt x="56" y="104"/>
                  <a:pt x="45" y="96"/>
                  <a:pt x="49" y="92"/>
                </a:cubicBezTo>
                <a:cubicBezTo>
                  <a:pt x="50" y="91"/>
                  <a:pt x="62" y="91"/>
                  <a:pt x="62" y="92"/>
                </a:cubicBezTo>
                <a:cubicBezTo>
                  <a:pt x="65" y="98"/>
                  <a:pt x="65" y="103"/>
                  <a:pt x="63" y="110"/>
                </a:cubicBezTo>
                <a:cubicBezTo>
                  <a:pt x="63" y="110"/>
                  <a:pt x="63" y="110"/>
                  <a:pt x="63" y="110"/>
                </a:cubicBezTo>
                <a:cubicBezTo>
                  <a:pt x="66" y="111"/>
                  <a:pt x="66" y="110"/>
                  <a:pt x="69" y="110"/>
                </a:cubicBezTo>
                <a:cubicBezTo>
                  <a:pt x="69" y="110"/>
                  <a:pt x="70" y="109"/>
                  <a:pt x="70" y="108"/>
                </a:cubicBezTo>
                <a:cubicBezTo>
                  <a:pt x="70" y="69"/>
                  <a:pt x="70" y="69"/>
                  <a:pt x="70" y="69"/>
                </a:cubicBezTo>
                <a:cubicBezTo>
                  <a:pt x="65" y="64"/>
                  <a:pt x="65" y="64"/>
                  <a:pt x="65" y="64"/>
                </a:cubicBezTo>
                <a:cubicBezTo>
                  <a:pt x="62" y="73"/>
                  <a:pt x="69" y="84"/>
                  <a:pt x="61" y="87"/>
                </a:cubicBezTo>
                <a:cubicBezTo>
                  <a:pt x="58" y="88"/>
                  <a:pt x="43" y="90"/>
                  <a:pt x="39" y="88"/>
                </a:cubicBezTo>
                <a:cubicBezTo>
                  <a:pt x="39" y="88"/>
                  <a:pt x="36" y="81"/>
                  <a:pt x="39" y="81"/>
                </a:cubicBezTo>
                <a:cubicBezTo>
                  <a:pt x="37" y="81"/>
                  <a:pt x="40" y="79"/>
                  <a:pt x="39" y="78"/>
                </a:cubicBezTo>
                <a:cubicBezTo>
                  <a:pt x="36" y="75"/>
                  <a:pt x="38" y="71"/>
                  <a:pt x="38" y="71"/>
                </a:cubicBezTo>
                <a:cubicBezTo>
                  <a:pt x="36" y="71"/>
                  <a:pt x="34" y="70"/>
                  <a:pt x="35" y="67"/>
                </a:cubicBezTo>
                <a:cubicBezTo>
                  <a:pt x="34" y="70"/>
                  <a:pt x="38" y="57"/>
                  <a:pt x="42" y="55"/>
                </a:cubicBezTo>
                <a:cubicBezTo>
                  <a:pt x="48" y="52"/>
                  <a:pt x="46" y="59"/>
                  <a:pt x="47" y="60"/>
                </a:cubicBezTo>
                <a:cubicBezTo>
                  <a:pt x="49" y="55"/>
                  <a:pt x="52" y="58"/>
                  <a:pt x="54" y="56"/>
                </a:cubicBezTo>
                <a:cubicBezTo>
                  <a:pt x="51" y="54"/>
                  <a:pt x="46" y="52"/>
                  <a:pt x="44" y="49"/>
                </a:cubicBezTo>
                <a:cubicBezTo>
                  <a:pt x="42" y="46"/>
                  <a:pt x="48" y="45"/>
                  <a:pt x="50" y="42"/>
                </a:cubicBezTo>
                <a:cubicBezTo>
                  <a:pt x="52" y="39"/>
                  <a:pt x="59" y="34"/>
                  <a:pt x="60" y="37"/>
                </a:cubicBezTo>
                <a:cubicBezTo>
                  <a:pt x="64" y="53"/>
                  <a:pt x="65" y="60"/>
                  <a:pt x="79" y="71"/>
                </a:cubicBezTo>
                <a:moveTo>
                  <a:pt x="207" y="57"/>
                </a:moveTo>
                <a:cubicBezTo>
                  <a:pt x="207" y="31"/>
                  <a:pt x="207" y="31"/>
                  <a:pt x="207" y="31"/>
                </a:cubicBezTo>
                <a:cubicBezTo>
                  <a:pt x="204" y="31"/>
                  <a:pt x="204" y="31"/>
                  <a:pt x="204" y="31"/>
                </a:cubicBezTo>
                <a:cubicBezTo>
                  <a:pt x="203" y="34"/>
                  <a:pt x="203" y="35"/>
                  <a:pt x="200" y="35"/>
                </a:cubicBezTo>
                <a:cubicBezTo>
                  <a:pt x="197" y="35"/>
                  <a:pt x="193" y="31"/>
                  <a:pt x="185" y="31"/>
                </a:cubicBezTo>
                <a:cubicBezTo>
                  <a:pt x="166" y="31"/>
                  <a:pt x="162" y="47"/>
                  <a:pt x="162" y="55"/>
                </a:cubicBezTo>
                <a:cubicBezTo>
                  <a:pt x="162" y="60"/>
                  <a:pt x="162" y="70"/>
                  <a:pt x="180" y="80"/>
                </a:cubicBezTo>
                <a:cubicBezTo>
                  <a:pt x="186" y="84"/>
                  <a:pt x="186" y="84"/>
                  <a:pt x="186" y="84"/>
                </a:cubicBezTo>
                <a:cubicBezTo>
                  <a:pt x="193" y="87"/>
                  <a:pt x="198" y="90"/>
                  <a:pt x="198" y="98"/>
                </a:cubicBezTo>
                <a:cubicBezTo>
                  <a:pt x="198" y="100"/>
                  <a:pt x="197" y="111"/>
                  <a:pt x="185" y="111"/>
                </a:cubicBezTo>
                <a:cubicBezTo>
                  <a:pt x="172" y="111"/>
                  <a:pt x="166" y="98"/>
                  <a:pt x="164" y="86"/>
                </a:cubicBezTo>
                <a:cubicBezTo>
                  <a:pt x="162" y="86"/>
                  <a:pt x="162" y="86"/>
                  <a:pt x="162" y="86"/>
                </a:cubicBezTo>
                <a:cubicBezTo>
                  <a:pt x="162" y="115"/>
                  <a:pt x="162" y="115"/>
                  <a:pt x="162" y="115"/>
                </a:cubicBezTo>
                <a:cubicBezTo>
                  <a:pt x="164" y="115"/>
                  <a:pt x="164" y="115"/>
                  <a:pt x="164" y="115"/>
                </a:cubicBezTo>
                <a:cubicBezTo>
                  <a:pt x="165" y="113"/>
                  <a:pt x="165" y="111"/>
                  <a:pt x="167" y="111"/>
                </a:cubicBezTo>
                <a:cubicBezTo>
                  <a:pt x="171" y="111"/>
                  <a:pt x="175" y="115"/>
                  <a:pt x="185" y="115"/>
                </a:cubicBezTo>
                <a:cubicBezTo>
                  <a:pt x="203" y="115"/>
                  <a:pt x="209" y="101"/>
                  <a:pt x="209" y="91"/>
                </a:cubicBezTo>
                <a:cubicBezTo>
                  <a:pt x="209" y="78"/>
                  <a:pt x="202" y="71"/>
                  <a:pt x="198" y="69"/>
                </a:cubicBezTo>
                <a:cubicBezTo>
                  <a:pt x="184" y="60"/>
                  <a:pt x="184" y="60"/>
                  <a:pt x="184" y="60"/>
                </a:cubicBezTo>
                <a:cubicBezTo>
                  <a:pt x="175" y="55"/>
                  <a:pt x="173" y="53"/>
                  <a:pt x="173" y="46"/>
                </a:cubicBezTo>
                <a:cubicBezTo>
                  <a:pt x="173" y="39"/>
                  <a:pt x="179" y="35"/>
                  <a:pt x="184" y="35"/>
                </a:cubicBezTo>
                <a:cubicBezTo>
                  <a:pt x="196" y="35"/>
                  <a:pt x="202" y="49"/>
                  <a:pt x="204" y="57"/>
                </a:cubicBezTo>
                <a:lnTo>
                  <a:pt x="207" y="57"/>
                </a:lnTo>
                <a:close/>
                <a:moveTo>
                  <a:pt x="253" y="100"/>
                </a:moveTo>
                <a:cubicBezTo>
                  <a:pt x="247" y="111"/>
                  <a:pt x="241" y="115"/>
                  <a:pt x="233" y="115"/>
                </a:cubicBezTo>
                <a:cubicBezTo>
                  <a:pt x="223" y="115"/>
                  <a:pt x="213" y="106"/>
                  <a:pt x="213" y="86"/>
                </a:cubicBezTo>
                <a:cubicBezTo>
                  <a:pt x="213" y="68"/>
                  <a:pt x="222" y="57"/>
                  <a:pt x="234" y="57"/>
                </a:cubicBezTo>
                <a:cubicBezTo>
                  <a:pt x="251" y="57"/>
                  <a:pt x="252" y="78"/>
                  <a:pt x="253" y="84"/>
                </a:cubicBezTo>
                <a:cubicBezTo>
                  <a:pt x="227" y="84"/>
                  <a:pt x="227" y="84"/>
                  <a:pt x="227" y="84"/>
                </a:cubicBezTo>
                <a:cubicBezTo>
                  <a:pt x="228" y="94"/>
                  <a:pt x="230" y="106"/>
                  <a:pt x="239" y="106"/>
                </a:cubicBezTo>
                <a:cubicBezTo>
                  <a:pt x="245" y="106"/>
                  <a:pt x="249" y="101"/>
                  <a:pt x="251" y="98"/>
                </a:cubicBezTo>
                <a:lnTo>
                  <a:pt x="253" y="100"/>
                </a:lnTo>
                <a:close/>
                <a:moveTo>
                  <a:pt x="240" y="80"/>
                </a:moveTo>
                <a:cubicBezTo>
                  <a:pt x="240" y="76"/>
                  <a:pt x="240" y="70"/>
                  <a:pt x="239" y="66"/>
                </a:cubicBezTo>
                <a:cubicBezTo>
                  <a:pt x="239" y="64"/>
                  <a:pt x="238" y="61"/>
                  <a:pt x="234" y="61"/>
                </a:cubicBezTo>
                <a:cubicBezTo>
                  <a:pt x="230" y="61"/>
                  <a:pt x="227" y="63"/>
                  <a:pt x="227" y="80"/>
                </a:cubicBezTo>
                <a:lnTo>
                  <a:pt x="240" y="80"/>
                </a:lnTo>
                <a:close/>
                <a:moveTo>
                  <a:pt x="281" y="84"/>
                </a:moveTo>
                <a:cubicBezTo>
                  <a:pt x="279" y="85"/>
                  <a:pt x="269" y="88"/>
                  <a:pt x="269" y="98"/>
                </a:cubicBezTo>
                <a:cubicBezTo>
                  <a:pt x="269" y="102"/>
                  <a:pt x="270" y="106"/>
                  <a:pt x="274" y="106"/>
                </a:cubicBezTo>
                <a:cubicBezTo>
                  <a:pt x="277" y="106"/>
                  <a:pt x="280" y="103"/>
                  <a:pt x="281" y="101"/>
                </a:cubicBezTo>
                <a:lnTo>
                  <a:pt x="281" y="84"/>
                </a:lnTo>
                <a:close/>
                <a:moveTo>
                  <a:pt x="301" y="108"/>
                </a:moveTo>
                <a:cubicBezTo>
                  <a:pt x="298" y="112"/>
                  <a:pt x="294" y="115"/>
                  <a:pt x="290" y="115"/>
                </a:cubicBezTo>
                <a:cubicBezTo>
                  <a:pt x="283" y="115"/>
                  <a:pt x="282" y="110"/>
                  <a:pt x="281" y="106"/>
                </a:cubicBezTo>
                <a:cubicBezTo>
                  <a:pt x="275" y="114"/>
                  <a:pt x="268" y="115"/>
                  <a:pt x="265" y="115"/>
                </a:cubicBezTo>
                <a:cubicBezTo>
                  <a:pt x="260" y="115"/>
                  <a:pt x="254" y="111"/>
                  <a:pt x="254" y="102"/>
                </a:cubicBezTo>
                <a:cubicBezTo>
                  <a:pt x="254" y="90"/>
                  <a:pt x="267" y="85"/>
                  <a:pt x="281" y="80"/>
                </a:cubicBezTo>
                <a:cubicBezTo>
                  <a:pt x="281" y="71"/>
                  <a:pt x="281" y="71"/>
                  <a:pt x="281" y="71"/>
                </a:cubicBezTo>
                <a:cubicBezTo>
                  <a:pt x="281" y="65"/>
                  <a:pt x="280" y="61"/>
                  <a:pt x="272" y="61"/>
                </a:cubicBezTo>
                <a:cubicBezTo>
                  <a:pt x="269" y="61"/>
                  <a:pt x="266" y="63"/>
                  <a:pt x="266" y="65"/>
                </a:cubicBezTo>
                <a:cubicBezTo>
                  <a:pt x="266" y="68"/>
                  <a:pt x="269" y="69"/>
                  <a:pt x="269" y="73"/>
                </a:cubicBezTo>
                <a:cubicBezTo>
                  <a:pt x="269" y="75"/>
                  <a:pt x="268" y="80"/>
                  <a:pt x="263" y="80"/>
                </a:cubicBezTo>
                <a:cubicBezTo>
                  <a:pt x="262" y="80"/>
                  <a:pt x="256" y="80"/>
                  <a:pt x="256" y="72"/>
                </a:cubicBezTo>
                <a:cubicBezTo>
                  <a:pt x="256" y="64"/>
                  <a:pt x="262" y="57"/>
                  <a:pt x="275" y="57"/>
                </a:cubicBezTo>
                <a:cubicBezTo>
                  <a:pt x="286" y="57"/>
                  <a:pt x="295" y="62"/>
                  <a:pt x="295" y="73"/>
                </a:cubicBezTo>
                <a:cubicBezTo>
                  <a:pt x="295" y="104"/>
                  <a:pt x="295" y="104"/>
                  <a:pt x="295" y="104"/>
                </a:cubicBezTo>
                <a:cubicBezTo>
                  <a:pt x="295" y="105"/>
                  <a:pt x="295" y="107"/>
                  <a:pt x="297" y="107"/>
                </a:cubicBezTo>
                <a:cubicBezTo>
                  <a:pt x="298" y="107"/>
                  <a:pt x="298" y="107"/>
                  <a:pt x="298" y="107"/>
                </a:cubicBezTo>
                <a:cubicBezTo>
                  <a:pt x="299" y="105"/>
                  <a:pt x="299" y="105"/>
                  <a:pt x="299" y="105"/>
                </a:cubicBezTo>
                <a:lnTo>
                  <a:pt x="301" y="108"/>
                </a:lnTo>
                <a:close/>
                <a:moveTo>
                  <a:pt x="329" y="59"/>
                </a:moveTo>
                <a:cubicBezTo>
                  <a:pt x="320" y="59"/>
                  <a:pt x="320" y="59"/>
                  <a:pt x="320" y="59"/>
                </a:cubicBezTo>
                <a:cubicBezTo>
                  <a:pt x="320" y="39"/>
                  <a:pt x="320" y="39"/>
                  <a:pt x="320" y="39"/>
                </a:cubicBezTo>
                <a:cubicBezTo>
                  <a:pt x="317" y="39"/>
                  <a:pt x="317" y="39"/>
                  <a:pt x="317" y="39"/>
                </a:cubicBezTo>
                <a:cubicBezTo>
                  <a:pt x="310" y="50"/>
                  <a:pt x="306" y="55"/>
                  <a:pt x="301" y="61"/>
                </a:cubicBezTo>
                <a:cubicBezTo>
                  <a:pt x="301" y="64"/>
                  <a:pt x="301" y="64"/>
                  <a:pt x="301" y="64"/>
                </a:cubicBezTo>
                <a:cubicBezTo>
                  <a:pt x="306" y="64"/>
                  <a:pt x="306" y="64"/>
                  <a:pt x="306" y="64"/>
                </a:cubicBezTo>
                <a:cubicBezTo>
                  <a:pt x="306" y="102"/>
                  <a:pt x="306" y="102"/>
                  <a:pt x="306" y="102"/>
                </a:cubicBezTo>
                <a:cubicBezTo>
                  <a:pt x="306" y="104"/>
                  <a:pt x="306" y="114"/>
                  <a:pt x="317" y="114"/>
                </a:cubicBezTo>
                <a:cubicBezTo>
                  <a:pt x="326" y="114"/>
                  <a:pt x="330" y="106"/>
                  <a:pt x="332" y="101"/>
                </a:cubicBezTo>
                <a:cubicBezTo>
                  <a:pt x="329" y="100"/>
                  <a:pt x="329" y="100"/>
                  <a:pt x="329" y="100"/>
                </a:cubicBezTo>
                <a:cubicBezTo>
                  <a:pt x="328" y="102"/>
                  <a:pt x="327" y="106"/>
                  <a:pt x="324" y="106"/>
                </a:cubicBezTo>
                <a:cubicBezTo>
                  <a:pt x="320" y="106"/>
                  <a:pt x="320" y="101"/>
                  <a:pt x="320" y="99"/>
                </a:cubicBezTo>
                <a:cubicBezTo>
                  <a:pt x="320" y="64"/>
                  <a:pt x="320" y="64"/>
                  <a:pt x="320" y="64"/>
                </a:cubicBezTo>
                <a:cubicBezTo>
                  <a:pt x="329" y="64"/>
                  <a:pt x="329" y="64"/>
                  <a:pt x="329" y="64"/>
                </a:cubicBezTo>
                <a:lnTo>
                  <a:pt x="329" y="59"/>
                </a:lnTo>
                <a:close/>
                <a:moveTo>
                  <a:pt x="359" y="59"/>
                </a:moveTo>
                <a:cubicBezTo>
                  <a:pt x="350" y="59"/>
                  <a:pt x="350" y="59"/>
                  <a:pt x="350" y="59"/>
                </a:cubicBezTo>
                <a:cubicBezTo>
                  <a:pt x="350" y="39"/>
                  <a:pt x="350" y="39"/>
                  <a:pt x="350" y="39"/>
                </a:cubicBezTo>
                <a:cubicBezTo>
                  <a:pt x="347" y="39"/>
                  <a:pt x="347" y="39"/>
                  <a:pt x="347" y="39"/>
                </a:cubicBezTo>
                <a:cubicBezTo>
                  <a:pt x="341" y="50"/>
                  <a:pt x="336" y="55"/>
                  <a:pt x="331" y="61"/>
                </a:cubicBezTo>
                <a:cubicBezTo>
                  <a:pt x="331" y="64"/>
                  <a:pt x="331" y="64"/>
                  <a:pt x="331" y="64"/>
                </a:cubicBezTo>
                <a:cubicBezTo>
                  <a:pt x="336" y="64"/>
                  <a:pt x="336" y="64"/>
                  <a:pt x="336" y="64"/>
                </a:cubicBezTo>
                <a:cubicBezTo>
                  <a:pt x="336" y="102"/>
                  <a:pt x="336" y="102"/>
                  <a:pt x="336" y="102"/>
                </a:cubicBezTo>
                <a:cubicBezTo>
                  <a:pt x="336" y="104"/>
                  <a:pt x="336" y="114"/>
                  <a:pt x="347" y="114"/>
                </a:cubicBezTo>
                <a:cubicBezTo>
                  <a:pt x="356" y="114"/>
                  <a:pt x="360" y="106"/>
                  <a:pt x="362" y="101"/>
                </a:cubicBezTo>
                <a:cubicBezTo>
                  <a:pt x="359" y="100"/>
                  <a:pt x="359" y="100"/>
                  <a:pt x="359" y="100"/>
                </a:cubicBezTo>
                <a:cubicBezTo>
                  <a:pt x="358" y="102"/>
                  <a:pt x="357" y="106"/>
                  <a:pt x="354" y="106"/>
                </a:cubicBezTo>
                <a:cubicBezTo>
                  <a:pt x="350" y="106"/>
                  <a:pt x="350" y="101"/>
                  <a:pt x="350" y="99"/>
                </a:cubicBezTo>
                <a:cubicBezTo>
                  <a:pt x="350" y="64"/>
                  <a:pt x="350" y="64"/>
                  <a:pt x="350" y="64"/>
                </a:cubicBezTo>
                <a:cubicBezTo>
                  <a:pt x="359" y="64"/>
                  <a:pt x="359" y="64"/>
                  <a:pt x="359" y="64"/>
                </a:cubicBezTo>
                <a:lnTo>
                  <a:pt x="359" y="59"/>
                </a:lnTo>
                <a:close/>
                <a:moveTo>
                  <a:pt x="384" y="110"/>
                </a:moveTo>
                <a:cubicBezTo>
                  <a:pt x="380" y="110"/>
                  <a:pt x="379" y="106"/>
                  <a:pt x="379" y="103"/>
                </a:cubicBezTo>
                <a:cubicBezTo>
                  <a:pt x="379" y="33"/>
                  <a:pt x="379" y="33"/>
                  <a:pt x="379" y="33"/>
                </a:cubicBezTo>
                <a:cubicBezTo>
                  <a:pt x="360" y="33"/>
                  <a:pt x="360" y="33"/>
                  <a:pt x="360" y="33"/>
                </a:cubicBezTo>
                <a:cubicBezTo>
                  <a:pt x="360" y="36"/>
                  <a:pt x="360" y="36"/>
                  <a:pt x="360" y="36"/>
                </a:cubicBezTo>
                <a:cubicBezTo>
                  <a:pt x="365" y="36"/>
                  <a:pt x="365" y="42"/>
                  <a:pt x="365" y="43"/>
                </a:cubicBezTo>
                <a:cubicBezTo>
                  <a:pt x="365" y="103"/>
                  <a:pt x="365" y="103"/>
                  <a:pt x="365" y="103"/>
                </a:cubicBezTo>
                <a:cubicBezTo>
                  <a:pt x="365" y="106"/>
                  <a:pt x="364" y="110"/>
                  <a:pt x="360" y="110"/>
                </a:cubicBezTo>
                <a:cubicBezTo>
                  <a:pt x="360" y="113"/>
                  <a:pt x="360" y="113"/>
                  <a:pt x="360" y="113"/>
                </a:cubicBezTo>
                <a:cubicBezTo>
                  <a:pt x="384" y="113"/>
                  <a:pt x="384" y="113"/>
                  <a:pt x="384" y="113"/>
                </a:cubicBezTo>
                <a:lnTo>
                  <a:pt x="384" y="110"/>
                </a:lnTo>
                <a:close/>
                <a:moveTo>
                  <a:pt x="426" y="100"/>
                </a:moveTo>
                <a:cubicBezTo>
                  <a:pt x="420" y="111"/>
                  <a:pt x="414" y="115"/>
                  <a:pt x="406" y="115"/>
                </a:cubicBezTo>
                <a:cubicBezTo>
                  <a:pt x="396" y="115"/>
                  <a:pt x="386" y="106"/>
                  <a:pt x="386" y="86"/>
                </a:cubicBezTo>
                <a:cubicBezTo>
                  <a:pt x="386" y="68"/>
                  <a:pt x="395" y="57"/>
                  <a:pt x="407" y="57"/>
                </a:cubicBezTo>
                <a:cubicBezTo>
                  <a:pt x="424" y="57"/>
                  <a:pt x="425" y="78"/>
                  <a:pt x="426" y="84"/>
                </a:cubicBezTo>
                <a:cubicBezTo>
                  <a:pt x="400" y="84"/>
                  <a:pt x="400" y="84"/>
                  <a:pt x="400" y="84"/>
                </a:cubicBezTo>
                <a:cubicBezTo>
                  <a:pt x="401" y="94"/>
                  <a:pt x="403" y="106"/>
                  <a:pt x="412" y="106"/>
                </a:cubicBezTo>
                <a:cubicBezTo>
                  <a:pt x="418" y="106"/>
                  <a:pt x="422" y="101"/>
                  <a:pt x="424" y="98"/>
                </a:cubicBezTo>
                <a:lnTo>
                  <a:pt x="426" y="100"/>
                </a:lnTo>
                <a:close/>
                <a:moveTo>
                  <a:pt x="413" y="80"/>
                </a:moveTo>
                <a:cubicBezTo>
                  <a:pt x="413" y="76"/>
                  <a:pt x="413" y="70"/>
                  <a:pt x="412" y="66"/>
                </a:cubicBezTo>
                <a:cubicBezTo>
                  <a:pt x="412" y="64"/>
                  <a:pt x="410" y="61"/>
                  <a:pt x="407" y="61"/>
                </a:cubicBezTo>
                <a:cubicBezTo>
                  <a:pt x="403" y="61"/>
                  <a:pt x="400" y="63"/>
                  <a:pt x="400" y="80"/>
                </a:cubicBezTo>
                <a:lnTo>
                  <a:pt x="413" y="80"/>
                </a:lnTo>
                <a:close/>
                <a:moveTo>
                  <a:pt x="512" y="95"/>
                </a:moveTo>
                <a:cubicBezTo>
                  <a:pt x="504" y="106"/>
                  <a:pt x="496" y="110"/>
                  <a:pt x="489" y="110"/>
                </a:cubicBezTo>
                <a:cubicBezTo>
                  <a:pt x="485" y="110"/>
                  <a:pt x="478" y="108"/>
                  <a:pt x="473" y="99"/>
                </a:cubicBezTo>
                <a:cubicBezTo>
                  <a:pt x="470" y="92"/>
                  <a:pt x="469" y="80"/>
                  <a:pt x="469" y="73"/>
                </a:cubicBezTo>
                <a:cubicBezTo>
                  <a:pt x="469" y="53"/>
                  <a:pt x="473" y="35"/>
                  <a:pt x="488" y="35"/>
                </a:cubicBezTo>
                <a:cubicBezTo>
                  <a:pt x="499" y="35"/>
                  <a:pt x="507" y="49"/>
                  <a:pt x="511" y="59"/>
                </a:cubicBezTo>
                <a:cubicBezTo>
                  <a:pt x="513" y="59"/>
                  <a:pt x="513" y="59"/>
                  <a:pt x="513" y="59"/>
                </a:cubicBezTo>
                <a:cubicBezTo>
                  <a:pt x="513" y="32"/>
                  <a:pt x="513" y="32"/>
                  <a:pt x="513" y="32"/>
                </a:cubicBezTo>
                <a:cubicBezTo>
                  <a:pt x="511" y="32"/>
                  <a:pt x="511" y="32"/>
                  <a:pt x="511" y="32"/>
                </a:cubicBezTo>
                <a:cubicBezTo>
                  <a:pt x="510" y="35"/>
                  <a:pt x="509" y="37"/>
                  <a:pt x="506" y="37"/>
                </a:cubicBezTo>
                <a:cubicBezTo>
                  <a:pt x="504" y="37"/>
                  <a:pt x="496" y="31"/>
                  <a:pt x="487" y="31"/>
                </a:cubicBezTo>
                <a:cubicBezTo>
                  <a:pt x="466" y="31"/>
                  <a:pt x="451" y="50"/>
                  <a:pt x="451" y="74"/>
                </a:cubicBezTo>
                <a:cubicBezTo>
                  <a:pt x="451" y="96"/>
                  <a:pt x="464" y="115"/>
                  <a:pt x="487" y="115"/>
                </a:cubicBezTo>
                <a:cubicBezTo>
                  <a:pt x="500" y="115"/>
                  <a:pt x="508" y="108"/>
                  <a:pt x="515" y="98"/>
                </a:cubicBezTo>
                <a:lnTo>
                  <a:pt x="512" y="95"/>
                </a:lnTo>
                <a:close/>
                <a:moveTo>
                  <a:pt x="522" y="41"/>
                </a:moveTo>
                <a:cubicBezTo>
                  <a:pt x="522" y="36"/>
                  <a:pt x="525" y="31"/>
                  <a:pt x="529" y="31"/>
                </a:cubicBezTo>
                <a:cubicBezTo>
                  <a:pt x="534" y="31"/>
                  <a:pt x="537" y="36"/>
                  <a:pt x="537" y="41"/>
                </a:cubicBezTo>
                <a:cubicBezTo>
                  <a:pt x="537" y="46"/>
                  <a:pt x="534" y="50"/>
                  <a:pt x="529" y="50"/>
                </a:cubicBezTo>
                <a:cubicBezTo>
                  <a:pt x="525" y="50"/>
                  <a:pt x="522" y="46"/>
                  <a:pt x="522" y="41"/>
                </a:cubicBezTo>
                <a:moveTo>
                  <a:pt x="541" y="113"/>
                </a:moveTo>
                <a:cubicBezTo>
                  <a:pt x="517" y="113"/>
                  <a:pt x="517" y="113"/>
                  <a:pt x="517" y="113"/>
                </a:cubicBezTo>
                <a:cubicBezTo>
                  <a:pt x="517" y="110"/>
                  <a:pt x="517" y="110"/>
                  <a:pt x="517" y="110"/>
                </a:cubicBezTo>
                <a:cubicBezTo>
                  <a:pt x="521" y="109"/>
                  <a:pt x="522" y="109"/>
                  <a:pt x="522" y="103"/>
                </a:cubicBezTo>
                <a:cubicBezTo>
                  <a:pt x="522" y="68"/>
                  <a:pt x="522" y="68"/>
                  <a:pt x="522" y="68"/>
                </a:cubicBezTo>
                <a:cubicBezTo>
                  <a:pt x="522" y="63"/>
                  <a:pt x="521" y="62"/>
                  <a:pt x="517" y="61"/>
                </a:cubicBezTo>
                <a:cubicBezTo>
                  <a:pt x="517" y="59"/>
                  <a:pt x="517" y="59"/>
                  <a:pt x="517" y="59"/>
                </a:cubicBezTo>
                <a:cubicBezTo>
                  <a:pt x="536" y="59"/>
                  <a:pt x="536" y="59"/>
                  <a:pt x="536" y="59"/>
                </a:cubicBezTo>
                <a:cubicBezTo>
                  <a:pt x="536" y="103"/>
                  <a:pt x="536" y="103"/>
                  <a:pt x="536" y="103"/>
                </a:cubicBezTo>
                <a:cubicBezTo>
                  <a:pt x="536" y="107"/>
                  <a:pt x="537" y="110"/>
                  <a:pt x="541" y="110"/>
                </a:cubicBezTo>
                <a:lnTo>
                  <a:pt x="541" y="113"/>
                </a:lnTo>
                <a:close/>
                <a:moveTo>
                  <a:pt x="571" y="59"/>
                </a:moveTo>
                <a:cubicBezTo>
                  <a:pt x="561" y="59"/>
                  <a:pt x="561" y="59"/>
                  <a:pt x="561" y="59"/>
                </a:cubicBezTo>
                <a:cubicBezTo>
                  <a:pt x="561" y="39"/>
                  <a:pt x="561" y="39"/>
                  <a:pt x="561" y="39"/>
                </a:cubicBezTo>
                <a:cubicBezTo>
                  <a:pt x="559" y="39"/>
                  <a:pt x="559" y="39"/>
                  <a:pt x="559" y="39"/>
                </a:cubicBezTo>
                <a:cubicBezTo>
                  <a:pt x="552" y="50"/>
                  <a:pt x="547" y="55"/>
                  <a:pt x="542" y="61"/>
                </a:cubicBezTo>
                <a:cubicBezTo>
                  <a:pt x="542" y="64"/>
                  <a:pt x="542" y="64"/>
                  <a:pt x="542" y="64"/>
                </a:cubicBezTo>
                <a:cubicBezTo>
                  <a:pt x="547" y="64"/>
                  <a:pt x="547" y="64"/>
                  <a:pt x="547" y="64"/>
                </a:cubicBezTo>
                <a:cubicBezTo>
                  <a:pt x="547" y="102"/>
                  <a:pt x="547" y="102"/>
                  <a:pt x="547" y="102"/>
                </a:cubicBezTo>
                <a:cubicBezTo>
                  <a:pt x="547" y="104"/>
                  <a:pt x="548" y="114"/>
                  <a:pt x="559" y="114"/>
                </a:cubicBezTo>
                <a:cubicBezTo>
                  <a:pt x="568" y="114"/>
                  <a:pt x="571" y="106"/>
                  <a:pt x="573" y="101"/>
                </a:cubicBezTo>
                <a:cubicBezTo>
                  <a:pt x="571" y="100"/>
                  <a:pt x="571" y="100"/>
                  <a:pt x="571" y="100"/>
                </a:cubicBezTo>
                <a:cubicBezTo>
                  <a:pt x="570" y="102"/>
                  <a:pt x="568" y="106"/>
                  <a:pt x="565" y="106"/>
                </a:cubicBezTo>
                <a:cubicBezTo>
                  <a:pt x="561" y="106"/>
                  <a:pt x="561" y="101"/>
                  <a:pt x="561" y="99"/>
                </a:cubicBezTo>
                <a:cubicBezTo>
                  <a:pt x="561" y="64"/>
                  <a:pt x="561" y="64"/>
                  <a:pt x="561" y="64"/>
                </a:cubicBezTo>
                <a:cubicBezTo>
                  <a:pt x="571" y="64"/>
                  <a:pt x="571" y="64"/>
                  <a:pt x="571" y="64"/>
                </a:cubicBezTo>
                <a:lnTo>
                  <a:pt x="571" y="59"/>
                </a:lnTo>
                <a:close/>
                <a:moveTo>
                  <a:pt x="618" y="59"/>
                </a:moveTo>
                <a:cubicBezTo>
                  <a:pt x="603" y="59"/>
                  <a:pt x="603" y="59"/>
                  <a:pt x="603" y="59"/>
                </a:cubicBezTo>
                <a:cubicBezTo>
                  <a:pt x="603" y="61"/>
                  <a:pt x="603" y="61"/>
                  <a:pt x="603" y="61"/>
                </a:cubicBezTo>
                <a:cubicBezTo>
                  <a:pt x="606" y="61"/>
                  <a:pt x="609" y="61"/>
                  <a:pt x="609" y="65"/>
                </a:cubicBezTo>
                <a:cubicBezTo>
                  <a:pt x="609" y="67"/>
                  <a:pt x="608" y="69"/>
                  <a:pt x="608" y="71"/>
                </a:cubicBezTo>
                <a:cubicBezTo>
                  <a:pt x="601" y="93"/>
                  <a:pt x="601" y="93"/>
                  <a:pt x="601" y="93"/>
                </a:cubicBezTo>
                <a:cubicBezTo>
                  <a:pt x="594" y="71"/>
                  <a:pt x="594" y="71"/>
                  <a:pt x="594" y="71"/>
                </a:cubicBezTo>
                <a:cubicBezTo>
                  <a:pt x="593" y="69"/>
                  <a:pt x="592" y="66"/>
                  <a:pt x="592" y="65"/>
                </a:cubicBezTo>
                <a:cubicBezTo>
                  <a:pt x="592" y="62"/>
                  <a:pt x="594" y="62"/>
                  <a:pt x="597" y="61"/>
                </a:cubicBezTo>
                <a:cubicBezTo>
                  <a:pt x="597" y="59"/>
                  <a:pt x="597" y="59"/>
                  <a:pt x="597" y="59"/>
                </a:cubicBezTo>
                <a:cubicBezTo>
                  <a:pt x="572" y="59"/>
                  <a:pt x="572" y="59"/>
                  <a:pt x="572" y="59"/>
                </a:cubicBezTo>
                <a:cubicBezTo>
                  <a:pt x="572" y="61"/>
                  <a:pt x="572" y="61"/>
                  <a:pt x="572" y="61"/>
                </a:cubicBezTo>
                <a:cubicBezTo>
                  <a:pt x="574" y="62"/>
                  <a:pt x="575" y="62"/>
                  <a:pt x="576" y="65"/>
                </a:cubicBezTo>
                <a:cubicBezTo>
                  <a:pt x="577" y="66"/>
                  <a:pt x="580" y="73"/>
                  <a:pt x="582" y="80"/>
                </a:cubicBezTo>
                <a:cubicBezTo>
                  <a:pt x="594" y="115"/>
                  <a:pt x="594" y="115"/>
                  <a:pt x="594" y="115"/>
                </a:cubicBezTo>
                <a:cubicBezTo>
                  <a:pt x="592" y="121"/>
                  <a:pt x="592" y="121"/>
                  <a:pt x="592" y="121"/>
                </a:cubicBezTo>
                <a:cubicBezTo>
                  <a:pt x="591" y="123"/>
                  <a:pt x="589" y="130"/>
                  <a:pt x="585" y="130"/>
                </a:cubicBezTo>
                <a:cubicBezTo>
                  <a:pt x="584" y="130"/>
                  <a:pt x="584" y="129"/>
                  <a:pt x="584" y="128"/>
                </a:cubicBezTo>
                <a:cubicBezTo>
                  <a:pt x="584" y="128"/>
                  <a:pt x="584" y="127"/>
                  <a:pt x="584" y="126"/>
                </a:cubicBezTo>
                <a:cubicBezTo>
                  <a:pt x="584" y="124"/>
                  <a:pt x="583" y="120"/>
                  <a:pt x="578" y="120"/>
                </a:cubicBezTo>
                <a:cubicBezTo>
                  <a:pt x="572" y="120"/>
                  <a:pt x="572" y="126"/>
                  <a:pt x="572" y="128"/>
                </a:cubicBezTo>
                <a:cubicBezTo>
                  <a:pt x="572" y="132"/>
                  <a:pt x="574" y="137"/>
                  <a:pt x="581" y="137"/>
                </a:cubicBezTo>
                <a:cubicBezTo>
                  <a:pt x="590" y="137"/>
                  <a:pt x="593" y="130"/>
                  <a:pt x="598" y="115"/>
                </a:cubicBezTo>
                <a:cubicBezTo>
                  <a:pt x="612" y="68"/>
                  <a:pt x="612" y="68"/>
                  <a:pt x="612" y="68"/>
                </a:cubicBezTo>
                <a:cubicBezTo>
                  <a:pt x="614" y="62"/>
                  <a:pt x="616" y="62"/>
                  <a:pt x="618" y="61"/>
                </a:cubicBezTo>
                <a:lnTo>
                  <a:pt x="618" y="59"/>
                </a:lnTo>
                <a:close/>
                <a:moveTo>
                  <a:pt x="695" y="86"/>
                </a:moveTo>
                <a:cubicBezTo>
                  <a:pt x="692" y="86"/>
                  <a:pt x="692" y="86"/>
                  <a:pt x="692" y="86"/>
                </a:cubicBezTo>
                <a:cubicBezTo>
                  <a:pt x="687" y="100"/>
                  <a:pt x="682" y="109"/>
                  <a:pt x="666" y="109"/>
                </a:cubicBezTo>
                <a:cubicBezTo>
                  <a:pt x="660" y="109"/>
                  <a:pt x="658" y="108"/>
                  <a:pt x="658" y="103"/>
                </a:cubicBezTo>
                <a:cubicBezTo>
                  <a:pt x="658" y="47"/>
                  <a:pt x="658" y="47"/>
                  <a:pt x="658" y="47"/>
                </a:cubicBezTo>
                <a:cubicBezTo>
                  <a:pt x="658" y="37"/>
                  <a:pt x="661" y="36"/>
                  <a:pt x="668" y="36"/>
                </a:cubicBezTo>
                <a:cubicBezTo>
                  <a:pt x="668" y="33"/>
                  <a:pt x="668" y="33"/>
                  <a:pt x="668" y="33"/>
                </a:cubicBezTo>
                <a:cubicBezTo>
                  <a:pt x="633" y="33"/>
                  <a:pt x="633" y="33"/>
                  <a:pt x="633" y="33"/>
                </a:cubicBezTo>
                <a:cubicBezTo>
                  <a:pt x="633" y="36"/>
                  <a:pt x="633" y="36"/>
                  <a:pt x="633" y="36"/>
                </a:cubicBezTo>
                <a:cubicBezTo>
                  <a:pt x="637" y="36"/>
                  <a:pt x="641" y="37"/>
                  <a:pt x="641" y="44"/>
                </a:cubicBezTo>
                <a:cubicBezTo>
                  <a:pt x="641" y="102"/>
                  <a:pt x="641" y="102"/>
                  <a:pt x="641" y="102"/>
                </a:cubicBezTo>
                <a:cubicBezTo>
                  <a:pt x="641" y="109"/>
                  <a:pt x="638" y="109"/>
                  <a:pt x="633" y="110"/>
                </a:cubicBezTo>
                <a:cubicBezTo>
                  <a:pt x="633" y="113"/>
                  <a:pt x="633" y="113"/>
                  <a:pt x="633" y="113"/>
                </a:cubicBezTo>
                <a:cubicBezTo>
                  <a:pt x="691" y="113"/>
                  <a:pt x="691" y="113"/>
                  <a:pt x="691" y="113"/>
                </a:cubicBezTo>
                <a:lnTo>
                  <a:pt x="695" y="86"/>
                </a:lnTo>
                <a:close/>
                <a:moveTo>
                  <a:pt x="700" y="41"/>
                </a:moveTo>
                <a:cubicBezTo>
                  <a:pt x="700" y="36"/>
                  <a:pt x="704" y="31"/>
                  <a:pt x="708" y="31"/>
                </a:cubicBezTo>
                <a:cubicBezTo>
                  <a:pt x="713" y="31"/>
                  <a:pt x="716" y="36"/>
                  <a:pt x="716" y="41"/>
                </a:cubicBezTo>
                <a:cubicBezTo>
                  <a:pt x="716" y="46"/>
                  <a:pt x="713" y="50"/>
                  <a:pt x="708" y="50"/>
                </a:cubicBezTo>
                <a:cubicBezTo>
                  <a:pt x="704" y="50"/>
                  <a:pt x="700" y="46"/>
                  <a:pt x="700" y="41"/>
                </a:cubicBezTo>
                <a:moveTo>
                  <a:pt x="720" y="113"/>
                </a:moveTo>
                <a:cubicBezTo>
                  <a:pt x="696" y="113"/>
                  <a:pt x="696" y="113"/>
                  <a:pt x="696" y="113"/>
                </a:cubicBezTo>
                <a:cubicBezTo>
                  <a:pt x="696" y="110"/>
                  <a:pt x="696" y="110"/>
                  <a:pt x="696" y="110"/>
                </a:cubicBezTo>
                <a:cubicBezTo>
                  <a:pt x="700" y="109"/>
                  <a:pt x="701" y="109"/>
                  <a:pt x="701" y="103"/>
                </a:cubicBezTo>
                <a:cubicBezTo>
                  <a:pt x="701" y="68"/>
                  <a:pt x="701" y="68"/>
                  <a:pt x="701" y="68"/>
                </a:cubicBezTo>
                <a:cubicBezTo>
                  <a:pt x="701" y="63"/>
                  <a:pt x="700" y="62"/>
                  <a:pt x="696" y="61"/>
                </a:cubicBezTo>
                <a:cubicBezTo>
                  <a:pt x="696" y="59"/>
                  <a:pt x="696" y="59"/>
                  <a:pt x="696" y="59"/>
                </a:cubicBezTo>
                <a:cubicBezTo>
                  <a:pt x="715" y="59"/>
                  <a:pt x="715" y="59"/>
                  <a:pt x="715" y="59"/>
                </a:cubicBezTo>
                <a:cubicBezTo>
                  <a:pt x="715" y="103"/>
                  <a:pt x="715" y="103"/>
                  <a:pt x="715" y="103"/>
                </a:cubicBezTo>
                <a:cubicBezTo>
                  <a:pt x="715" y="107"/>
                  <a:pt x="716" y="110"/>
                  <a:pt x="720" y="110"/>
                </a:cubicBezTo>
                <a:lnTo>
                  <a:pt x="720" y="113"/>
                </a:lnTo>
                <a:close/>
                <a:moveTo>
                  <a:pt x="736" y="76"/>
                </a:moveTo>
                <a:cubicBezTo>
                  <a:pt x="736" y="84"/>
                  <a:pt x="737" y="91"/>
                  <a:pt x="743" y="91"/>
                </a:cubicBezTo>
                <a:cubicBezTo>
                  <a:pt x="749" y="91"/>
                  <a:pt x="750" y="83"/>
                  <a:pt x="750" y="76"/>
                </a:cubicBezTo>
                <a:cubicBezTo>
                  <a:pt x="750" y="71"/>
                  <a:pt x="750" y="61"/>
                  <a:pt x="743" y="61"/>
                </a:cubicBezTo>
                <a:cubicBezTo>
                  <a:pt x="737" y="61"/>
                  <a:pt x="736" y="69"/>
                  <a:pt x="736" y="76"/>
                </a:cubicBezTo>
                <a:moveTo>
                  <a:pt x="734" y="119"/>
                </a:moveTo>
                <a:cubicBezTo>
                  <a:pt x="732" y="122"/>
                  <a:pt x="731" y="123"/>
                  <a:pt x="731" y="126"/>
                </a:cubicBezTo>
                <a:cubicBezTo>
                  <a:pt x="731" y="133"/>
                  <a:pt x="741" y="134"/>
                  <a:pt x="743" y="134"/>
                </a:cubicBezTo>
                <a:cubicBezTo>
                  <a:pt x="747" y="134"/>
                  <a:pt x="760" y="134"/>
                  <a:pt x="760" y="125"/>
                </a:cubicBezTo>
                <a:cubicBezTo>
                  <a:pt x="760" y="121"/>
                  <a:pt x="757" y="119"/>
                  <a:pt x="751" y="119"/>
                </a:cubicBezTo>
                <a:lnTo>
                  <a:pt x="734" y="119"/>
                </a:lnTo>
                <a:close/>
                <a:moveTo>
                  <a:pt x="759" y="66"/>
                </a:moveTo>
                <a:cubicBezTo>
                  <a:pt x="760" y="67"/>
                  <a:pt x="763" y="71"/>
                  <a:pt x="763" y="78"/>
                </a:cubicBezTo>
                <a:cubicBezTo>
                  <a:pt x="763" y="85"/>
                  <a:pt x="760" y="91"/>
                  <a:pt x="753" y="94"/>
                </a:cubicBezTo>
                <a:cubicBezTo>
                  <a:pt x="750" y="95"/>
                  <a:pt x="750" y="95"/>
                  <a:pt x="740" y="95"/>
                </a:cubicBezTo>
                <a:cubicBezTo>
                  <a:pt x="738" y="95"/>
                  <a:pt x="734" y="97"/>
                  <a:pt x="734" y="101"/>
                </a:cubicBezTo>
                <a:cubicBezTo>
                  <a:pt x="734" y="105"/>
                  <a:pt x="737" y="105"/>
                  <a:pt x="744" y="105"/>
                </a:cubicBezTo>
                <a:cubicBezTo>
                  <a:pt x="751" y="105"/>
                  <a:pt x="751" y="105"/>
                  <a:pt x="751" y="105"/>
                </a:cubicBezTo>
                <a:cubicBezTo>
                  <a:pt x="756" y="105"/>
                  <a:pt x="767" y="106"/>
                  <a:pt x="767" y="119"/>
                </a:cubicBezTo>
                <a:cubicBezTo>
                  <a:pt x="767" y="134"/>
                  <a:pt x="754" y="137"/>
                  <a:pt x="742" y="137"/>
                </a:cubicBezTo>
                <a:cubicBezTo>
                  <a:pt x="729" y="137"/>
                  <a:pt x="722" y="133"/>
                  <a:pt x="722" y="127"/>
                </a:cubicBezTo>
                <a:cubicBezTo>
                  <a:pt x="722" y="122"/>
                  <a:pt x="725" y="118"/>
                  <a:pt x="731" y="118"/>
                </a:cubicBezTo>
                <a:cubicBezTo>
                  <a:pt x="731" y="117"/>
                  <a:pt x="731" y="117"/>
                  <a:pt x="731" y="117"/>
                </a:cubicBezTo>
                <a:cubicBezTo>
                  <a:pt x="726" y="116"/>
                  <a:pt x="723" y="114"/>
                  <a:pt x="723" y="108"/>
                </a:cubicBezTo>
                <a:cubicBezTo>
                  <a:pt x="723" y="100"/>
                  <a:pt x="731" y="96"/>
                  <a:pt x="735" y="94"/>
                </a:cubicBezTo>
                <a:cubicBezTo>
                  <a:pt x="735" y="94"/>
                  <a:pt x="735" y="94"/>
                  <a:pt x="735" y="94"/>
                </a:cubicBezTo>
                <a:cubicBezTo>
                  <a:pt x="728" y="91"/>
                  <a:pt x="723" y="84"/>
                  <a:pt x="723" y="76"/>
                </a:cubicBezTo>
                <a:cubicBezTo>
                  <a:pt x="723" y="66"/>
                  <a:pt x="730" y="57"/>
                  <a:pt x="743" y="57"/>
                </a:cubicBezTo>
                <a:cubicBezTo>
                  <a:pt x="747" y="57"/>
                  <a:pt x="750" y="58"/>
                  <a:pt x="754" y="60"/>
                </a:cubicBezTo>
                <a:cubicBezTo>
                  <a:pt x="767" y="60"/>
                  <a:pt x="767" y="60"/>
                  <a:pt x="767" y="60"/>
                </a:cubicBezTo>
                <a:cubicBezTo>
                  <a:pt x="767" y="66"/>
                  <a:pt x="767" y="66"/>
                  <a:pt x="767" y="66"/>
                </a:cubicBezTo>
                <a:lnTo>
                  <a:pt x="759" y="66"/>
                </a:lnTo>
                <a:close/>
                <a:moveTo>
                  <a:pt x="819" y="110"/>
                </a:moveTo>
                <a:cubicBezTo>
                  <a:pt x="815" y="110"/>
                  <a:pt x="815" y="105"/>
                  <a:pt x="815" y="103"/>
                </a:cubicBezTo>
                <a:cubicBezTo>
                  <a:pt x="815" y="74"/>
                  <a:pt x="815" y="74"/>
                  <a:pt x="815" y="74"/>
                </a:cubicBezTo>
                <a:cubicBezTo>
                  <a:pt x="815" y="61"/>
                  <a:pt x="807" y="57"/>
                  <a:pt x="801" y="57"/>
                </a:cubicBezTo>
                <a:cubicBezTo>
                  <a:pt x="796" y="57"/>
                  <a:pt x="792" y="60"/>
                  <a:pt x="787" y="66"/>
                </a:cubicBezTo>
                <a:cubicBezTo>
                  <a:pt x="787" y="33"/>
                  <a:pt x="787" y="33"/>
                  <a:pt x="787" y="33"/>
                </a:cubicBezTo>
                <a:cubicBezTo>
                  <a:pt x="767" y="33"/>
                  <a:pt x="767" y="33"/>
                  <a:pt x="767" y="33"/>
                </a:cubicBezTo>
                <a:cubicBezTo>
                  <a:pt x="767" y="36"/>
                  <a:pt x="767" y="36"/>
                  <a:pt x="767" y="36"/>
                </a:cubicBezTo>
                <a:cubicBezTo>
                  <a:pt x="771" y="37"/>
                  <a:pt x="773" y="37"/>
                  <a:pt x="773" y="43"/>
                </a:cubicBezTo>
                <a:cubicBezTo>
                  <a:pt x="773" y="103"/>
                  <a:pt x="773" y="103"/>
                  <a:pt x="773" y="103"/>
                </a:cubicBezTo>
                <a:cubicBezTo>
                  <a:pt x="773" y="109"/>
                  <a:pt x="771" y="109"/>
                  <a:pt x="767" y="110"/>
                </a:cubicBezTo>
                <a:cubicBezTo>
                  <a:pt x="767" y="113"/>
                  <a:pt x="767" y="113"/>
                  <a:pt x="767" y="113"/>
                </a:cubicBezTo>
                <a:cubicBezTo>
                  <a:pt x="792" y="113"/>
                  <a:pt x="792" y="113"/>
                  <a:pt x="792" y="113"/>
                </a:cubicBezTo>
                <a:cubicBezTo>
                  <a:pt x="792" y="110"/>
                  <a:pt x="792" y="110"/>
                  <a:pt x="792" y="110"/>
                </a:cubicBezTo>
                <a:cubicBezTo>
                  <a:pt x="787" y="110"/>
                  <a:pt x="787" y="106"/>
                  <a:pt x="787" y="103"/>
                </a:cubicBezTo>
                <a:cubicBezTo>
                  <a:pt x="787" y="72"/>
                  <a:pt x="787" y="72"/>
                  <a:pt x="787" y="72"/>
                </a:cubicBezTo>
                <a:cubicBezTo>
                  <a:pt x="787" y="71"/>
                  <a:pt x="791" y="65"/>
                  <a:pt x="795" y="65"/>
                </a:cubicBezTo>
                <a:cubicBezTo>
                  <a:pt x="800" y="65"/>
                  <a:pt x="801" y="72"/>
                  <a:pt x="801" y="75"/>
                </a:cubicBezTo>
                <a:cubicBezTo>
                  <a:pt x="801" y="103"/>
                  <a:pt x="801" y="103"/>
                  <a:pt x="801" y="103"/>
                </a:cubicBezTo>
                <a:cubicBezTo>
                  <a:pt x="801" y="108"/>
                  <a:pt x="799" y="110"/>
                  <a:pt x="796" y="110"/>
                </a:cubicBezTo>
                <a:cubicBezTo>
                  <a:pt x="796" y="113"/>
                  <a:pt x="796" y="113"/>
                  <a:pt x="796" y="113"/>
                </a:cubicBezTo>
                <a:cubicBezTo>
                  <a:pt x="819" y="113"/>
                  <a:pt x="819" y="113"/>
                  <a:pt x="819" y="113"/>
                </a:cubicBezTo>
                <a:lnTo>
                  <a:pt x="819" y="110"/>
                </a:lnTo>
                <a:close/>
                <a:moveTo>
                  <a:pt x="849" y="59"/>
                </a:moveTo>
                <a:cubicBezTo>
                  <a:pt x="840" y="59"/>
                  <a:pt x="840" y="59"/>
                  <a:pt x="840" y="59"/>
                </a:cubicBezTo>
                <a:cubicBezTo>
                  <a:pt x="840" y="39"/>
                  <a:pt x="840" y="39"/>
                  <a:pt x="840" y="39"/>
                </a:cubicBezTo>
                <a:cubicBezTo>
                  <a:pt x="837" y="39"/>
                  <a:pt x="837" y="39"/>
                  <a:pt x="837" y="39"/>
                </a:cubicBezTo>
                <a:cubicBezTo>
                  <a:pt x="830" y="50"/>
                  <a:pt x="826" y="55"/>
                  <a:pt x="820" y="61"/>
                </a:cubicBezTo>
                <a:cubicBezTo>
                  <a:pt x="820" y="64"/>
                  <a:pt x="820" y="64"/>
                  <a:pt x="820" y="64"/>
                </a:cubicBezTo>
                <a:cubicBezTo>
                  <a:pt x="826" y="64"/>
                  <a:pt x="826" y="64"/>
                  <a:pt x="826" y="64"/>
                </a:cubicBezTo>
                <a:cubicBezTo>
                  <a:pt x="826" y="102"/>
                  <a:pt x="826" y="102"/>
                  <a:pt x="826" y="102"/>
                </a:cubicBezTo>
                <a:cubicBezTo>
                  <a:pt x="826" y="104"/>
                  <a:pt x="826" y="114"/>
                  <a:pt x="837" y="114"/>
                </a:cubicBezTo>
                <a:cubicBezTo>
                  <a:pt x="846" y="114"/>
                  <a:pt x="850" y="106"/>
                  <a:pt x="852" y="101"/>
                </a:cubicBezTo>
                <a:cubicBezTo>
                  <a:pt x="849" y="100"/>
                  <a:pt x="849" y="100"/>
                  <a:pt x="849" y="100"/>
                </a:cubicBezTo>
                <a:cubicBezTo>
                  <a:pt x="848" y="102"/>
                  <a:pt x="846" y="106"/>
                  <a:pt x="843" y="106"/>
                </a:cubicBezTo>
                <a:cubicBezTo>
                  <a:pt x="839" y="106"/>
                  <a:pt x="840" y="101"/>
                  <a:pt x="840" y="99"/>
                </a:cubicBezTo>
                <a:cubicBezTo>
                  <a:pt x="840" y="64"/>
                  <a:pt x="840" y="64"/>
                  <a:pt x="840" y="64"/>
                </a:cubicBezTo>
                <a:cubicBezTo>
                  <a:pt x="849" y="64"/>
                  <a:pt x="849" y="64"/>
                  <a:pt x="849" y="64"/>
                </a:cubicBezTo>
                <a:lnTo>
                  <a:pt x="849" y="5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lvl="0"/>
            <a:endParaRPr lang="en-US"/>
          </a:p>
        </p:txBody>
      </p:sp>
      <p:sp>
        <p:nvSpPr>
          <p:cNvPr id="5" name="Picture Placeholder 4"/>
          <p:cNvSpPr>
            <a:spLocks noGrp="1"/>
          </p:cNvSpPr>
          <p:nvPr>
            <p:ph type="pic" sz="quarter" idx="10"/>
          </p:nvPr>
        </p:nvSpPr>
        <p:spPr>
          <a:xfrm>
            <a:off x="4709160" y="1417320"/>
            <a:ext cx="3886199" cy="4469145"/>
          </a:xfrm>
        </p:spPr>
        <p:txBody>
          <a:bodyPr/>
          <a:lstStyle/>
          <a:p>
            <a:r>
              <a:rPr lang="en-US"/>
              <a:t>Click icon to add picture</a:t>
            </a:r>
          </a:p>
        </p:txBody>
      </p:sp>
      <p:sp>
        <p:nvSpPr>
          <p:cNvPr id="4" name="Title 3"/>
          <p:cNvSpPr>
            <a:spLocks noGrp="1"/>
          </p:cNvSpPr>
          <p:nvPr>
            <p:ph type="title"/>
          </p:nvPr>
        </p:nvSpPr>
        <p:spPr/>
        <p:txBody>
          <a:bodyPr/>
          <a:lstStyle/>
          <a:p>
            <a:r>
              <a:rPr lang="en-US"/>
              <a:t>Click to edit Master title style</a:t>
            </a:r>
          </a:p>
        </p:txBody>
      </p:sp>
      <p:sp>
        <p:nvSpPr>
          <p:cNvPr id="6" name="Text Placeholder 5"/>
          <p:cNvSpPr>
            <a:spLocks noGrp="1"/>
          </p:cNvSpPr>
          <p:nvPr>
            <p:ph type="body" sz="quarter" idx="11"/>
          </p:nvPr>
        </p:nvSpPr>
        <p:spPr>
          <a:xfrm>
            <a:off x="548640" y="1417320"/>
            <a:ext cx="3886200" cy="26939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1" name="TextBox 8"/>
          <p:cNvSpPr txBox="1"/>
          <p:nvPr/>
        </p:nvSpPr>
        <p:spPr>
          <a:xfrm>
            <a:off x="8582156" y="6498937"/>
            <a:ext cx="458126" cy="153888"/>
          </a:xfrm>
          <a:prstGeom prst="rect">
            <a:avLst/>
          </a:prstGeom>
          <a:noFill/>
        </p:spPr>
        <p:txBody>
          <a:bodyPr wrap="square" lIns="0" tIns="0" rIns="0" bIns="0"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000" cap="all" baseline="0" dirty="0">
                <a:solidFill>
                  <a:schemeClr val="bg1"/>
                </a:solidFill>
              </a:rPr>
              <a:t>|  </a:t>
            </a:r>
            <a:fld id="{903C4FE9-EF79-4163-94C6-3418A1C4EFAB}" type="slidenum">
              <a:rPr lang="en-US" sz="1000" cap="all" baseline="0" smtClean="0">
                <a:solidFill>
                  <a:schemeClr val="bg1"/>
                </a:solidFill>
              </a:rPr>
              <a:pPr algn="l"/>
              <a:t>‹#›</a:t>
            </a:fld>
            <a:endParaRPr lang="en-US" sz="1000" cap="all" baseline="0" dirty="0">
              <a:solidFill>
                <a:schemeClr val="bg1"/>
              </a:solidFill>
            </a:endParaRPr>
          </a:p>
        </p:txBody>
      </p:sp>
      <p:pic>
        <p:nvPicPr>
          <p:cNvPr id="12" name="Picture 11"/>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6619631" y="6537304"/>
            <a:ext cx="1889764" cy="91440"/>
          </a:xfrm>
          <a:prstGeom prst="rect">
            <a:avLst/>
          </a:prstGeom>
        </p:spPr>
      </p:pic>
      <p:pic>
        <p:nvPicPr>
          <p:cNvPr id="13" name="Picture 2"/>
          <p:cNvPicPr>
            <a:picLocks noChangeAspect="1" noChangeArrowheads="1"/>
          </p:cNvPicPr>
          <p:nvPr/>
        </p:nvPicPr>
        <p:blipFill>
          <a:blip r:embed="rId4" cstate="screen">
            <a:extLst>
              <a:ext uri="{28A0092B-C50C-407E-A947-70E740481C1C}">
                <a14:useLocalDpi xmlns:a14="http://schemas.microsoft.com/office/drawing/2010/main"/>
              </a:ext>
            </a:extLst>
          </a:blip>
          <a:stretch>
            <a:fillRect/>
          </a:stretch>
        </p:blipFill>
        <p:spPr bwMode="auto">
          <a:xfrm>
            <a:off x="548481" y="1220511"/>
            <a:ext cx="8047037" cy="83822"/>
          </a:xfrm>
          <a:prstGeom prst="rect">
            <a:avLst/>
          </a:prstGeom>
          <a:noFill/>
          <a:extLst>
            <a:ext uri="{909E8E84-426E-40DD-AFC4-6F175D3DCCD1}">
              <a14:hiddenFill xmlns:a14="http://schemas.microsoft.com/office/drawing/2010/main">
                <a:solidFill>
                  <a:srgbClr val="FFFFFF"/>
                </a:solidFill>
              </a14:hiddenFill>
            </a:ext>
          </a:extLst>
        </p:spPr>
      </p:pic>
      <p:sp>
        <p:nvSpPr>
          <p:cNvPr id="10" name="Rectangle 9"/>
          <p:cNvSpPr/>
          <p:nvPr/>
        </p:nvSpPr>
        <p:spPr>
          <a:xfrm>
            <a:off x="0" y="6254151"/>
            <a:ext cx="9144000" cy="603849"/>
          </a:xfrm>
          <a:prstGeom prst="rect">
            <a:avLst/>
          </a:prstGeom>
          <a:blipFill dpi="0" rotWithShape="1">
            <a:blip r:embed="rId2" cstate="screen">
              <a:extLst>
                <a:ext uri="{28A0092B-C50C-407E-A947-70E740481C1C}">
                  <a14:useLocalDpi xmlns:a14="http://schemas.microsoft.com/office/drawing/2010/main"/>
                </a:ext>
              </a:extLst>
            </a:blip>
            <a:srcRect/>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a:p>
        </p:txBody>
      </p:sp>
      <p:sp>
        <p:nvSpPr>
          <p:cNvPr id="15" name="TextBox 8"/>
          <p:cNvSpPr txBox="1"/>
          <p:nvPr/>
        </p:nvSpPr>
        <p:spPr>
          <a:xfrm>
            <a:off x="8582156" y="6498937"/>
            <a:ext cx="458126" cy="153888"/>
          </a:xfrm>
          <a:prstGeom prst="rect">
            <a:avLst/>
          </a:prstGeom>
          <a:noFill/>
        </p:spPr>
        <p:txBody>
          <a:bodyPr wrap="square" lIns="0" tIns="0" rIns="0" bIns="0"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000" cap="all" baseline="0" dirty="0">
                <a:solidFill>
                  <a:schemeClr val="bg1"/>
                </a:solidFill>
              </a:rPr>
              <a:t>|  </a:t>
            </a:r>
            <a:fld id="{903C4FE9-EF79-4163-94C6-3418A1C4EFAB}" type="slidenum">
              <a:rPr lang="en-US" sz="1000" cap="all" baseline="0" smtClean="0">
                <a:solidFill>
                  <a:schemeClr val="bg1"/>
                </a:solidFill>
              </a:rPr>
              <a:pPr algn="l"/>
              <a:t>‹#›</a:t>
            </a:fld>
            <a:endParaRPr lang="en-US" sz="1000" cap="all" baseline="0" dirty="0">
              <a:solidFill>
                <a:schemeClr val="bg1"/>
              </a:solidFill>
            </a:endParaRPr>
          </a:p>
        </p:txBody>
      </p:sp>
      <p:pic>
        <p:nvPicPr>
          <p:cNvPr id="16" name="Picture 15"/>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6619631" y="6537304"/>
            <a:ext cx="1889764" cy="91440"/>
          </a:xfrm>
          <a:prstGeom prst="rect">
            <a:avLst/>
          </a:prstGeom>
        </p:spPr>
      </p:pic>
      <p:pic>
        <p:nvPicPr>
          <p:cNvPr id="17" name="Picture 2"/>
          <p:cNvPicPr>
            <a:picLocks noChangeAspect="1" noChangeArrowheads="1"/>
          </p:cNvPicPr>
          <p:nvPr/>
        </p:nvPicPr>
        <p:blipFill>
          <a:blip r:embed="rId4" cstate="screen">
            <a:extLst>
              <a:ext uri="{28A0092B-C50C-407E-A947-70E740481C1C}">
                <a14:useLocalDpi xmlns:a14="http://schemas.microsoft.com/office/drawing/2010/main"/>
              </a:ext>
            </a:extLst>
          </a:blip>
          <a:stretch>
            <a:fillRect/>
          </a:stretch>
        </p:blipFill>
        <p:spPr bwMode="auto">
          <a:xfrm>
            <a:off x="548481" y="1220511"/>
            <a:ext cx="8047037" cy="83822"/>
          </a:xfrm>
          <a:prstGeom prst="rect">
            <a:avLst/>
          </a:prstGeom>
          <a:noFill/>
          <a:extLst>
            <a:ext uri="{909E8E84-426E-40DD-AFC4-6F175D3DCCD1}">
              <a14:hiddenFill xmlns:a14="http://schemas.microsoft.com/office/drawing/2010/main">
                <a:solidFill>
                  <a:srgbClr val="FFFFFF"/>
                </a:solidFill>
              </a14:hiddenFill>
            </a:ext>
          </a:extLst>
        </p:spPr>
      </p:pic>
      <p:pic>
        <p:nvPicPr>
          <p:cNvPr id="18" name="Picture 17"/>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160468" y="6337406"/>
            <a:ext cx="1976511" cy="430440"/>
          </a:xfrm>
          <a:prstGeom prst="rect">
            <a:avLst/>
          </a:prstGeom>
        </p:spPr>
      </p:pic>
      <p:sp>
        <p:nvSpPr>
          <p:cNvPr id="19" name="Rectangle 18"/>
          <p:cNvSpPr/>
          <p:nvPr userDrawn="1"/>
        </p:nvSpPr>
        <p:spPr>
          <a:xfrm>
            <a:off x="0" y="6254151"/>
            <a:ext cx="9144000" cy="603849"/>
          </a:xfrm>
          <a:prstGeom prst="rect">
            <a:avLst/>
          </a:prstGeom>
          <a:blipFill dpi="0" rotWithShape="1">
            <a:blip r:embed="rId2" cstate="screen">
              <a:extLst>
                <a:ext uri="{28A0092B-C50C-407E-A947-70E740481C1C}">
                  <a14:useLocalDpi xmlns:a14="http://schemas.microsoft.com/office/drawing/2010/main"/>
                </a:ext>
              </a:extLst>
            </a:blip>
            <a:srcRect/>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a:p>
        </p:txBody>
      </p:sp>
      <p:sp>
        <p:nvSpPr>
          <p:cNvPr id="20" name="TextBox 8"/>
          <p:cNvSpPr txBox="1"/>
          <p:nvPr userDrawn="1"/>
        </p:nvSpPr>
        <p:spPr>
          <a:xfrm>
            <a:off x="8582156" y="6498937"/>
            <a:ext cx="458126" cy="153888"/>
          </a:xfrm>
          <a:prstGeom prst="rect">
            <a:avLst/>
          </a:prstGeom>
          <a:noFill/>
        </p:spPr>
        <p:txBody>
          <a:bodyPr wrap="square" lIns="0" tIns="0" rIns="0" bIns="0"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000" cap="all" baseline="0" dirty="0">
                <a:solidFill>
                  <a:schemeClr val="bg1"/>
                </a:solidFill>
              </a:rPr>
              <a:t>|  </a:t>
            </a:r>
            <a:fld id="{903C4FE9-EF79-4163-94C6-3418A1C4EFAB}" type="slidenum">
              <a:rPr lang="en-US" sz="1000" cap="all" baseline="0" smtClean="0">
                <a:solidFill>
                  <a:schemeClr val="bg1"/>
                </a:solidFill>
              </a:rPr>
              <a:pPr algn="l"/>
              <a:t>‹#›</a:t>
            </a:fld>
            <a:endParaRPr lang="en-US" sz="1000" cap="all" baseline="0" dirty="0">
              <a:solidFill>
                <a:schemeClr val="bg1"/>
              </a:solidFill>
            </a:endParaRPr>
          </a:p>
        </p:txBody>
      </p:sp>
      <p:pic>
        <p:nvPicPr>
          <p:cNvPr id="21" name="Picture 20"/>
          <p:cNvPicPr>
            <a:picLocks noChangeAspect="1"/>
          </p:cNvPicPr>
          <p:nvPr userDrawn="1"/>
        </p:nvPicPr>
        <p:blipFill>
          <a:blip r:embed="rId3" cstate="screen">
            <a:extLst>
              <a:ext uri="{28A0092B-C50C-407E-A947-70E740481C1C}">
                <a14:useLocalDpi xmlns:a14="http://schemas.microsoft.com/office/drawing/2010/main"/>
              </a:ext>
            </a:extLst>
          </a:blip>
          <a:stretch>
            <a:fillRect/>
          </a:stretch>
        </p:blipFill>
        <p:spPr>
          <a:xfrm>
            <a:off x="6619631" y="6537304"/>
            <a:ext cx="1889764" cy="91440"/>
          </a:xfrm>
          <a:prstGeom prst="rect">
            <a:avLst/>
          </a:prstGeom>
        </p:spPr>
      </p:pic>
      <p:pic>
        <p:nvPicPr>
          <p:cNvPr id="22" name="Picture 2"/>
          <p:cNvPicPr>
            <a:picLocks noChangeAspect="1" noChangeArrowheads="1"/>
          </p:cNvPicPr>
          <p:nvPr userDrawn="1"/>
        </p:nvPicPr>
        <p:blipFill>
          <a:blip r:embed="rId4" cstate="screen">
            <a:extLst>
              <a:ext uri="{28A0092B-C50C-407E-A947-70E740481C1C}">
                <a14:useLocalDpi xmlns:a14="http://schemas.microsoft.com/office/drawing/2010/main"/>
              </a:ext>
            </a:extLst>
          </a:blip>
          <a:stretch>
            <a:fillRect/>
          </a:stretch>
        </p:blipFill>
        <p:spPr bwMode="auto">
          <a:xfrm>
            <a:off x="548481" y="1220511"/>
            <a:ext cx="8047037" cy="83822"/>
          </a:xfrm>
          <a:prstGeom prst="rect">
            <a:avLst/>
          </a:prstGeom>
          <a:noFill/>
          <a:extLst>
            <a:ext uri="{909E8E84-426E-40DD-AFC4-6F175D3DCCD1}">
              <a14:hiddenFill xmlns:a14="http://schemas.microsoft.com/office/drawing/2010/main">
                <a:solidFill>
                  <a:srgbClr val="FFFFFF"/>
                </a:solidFill>
              </a14:hiddenFill>
            </a:ext>
          </a:extLst>
        </p:spPr>
      </p:pic>
      <p:pic>
        <p:nvPicPr>
          <p:cNvPr id="24" name="Picture 23"/>
          <p:cNvPicPr>
            <a:picLocks noChangeAspect="1"/>
          </p:cNvPicPr>
          <p:nvPr userDrawn="1"/>
        </p:nvPicPr>
        <p:blipFill>
          <a:blip r:embed="rId6" cstate="screen">
            <a:extLst>
              <a:ext uri="{28A0092B-C50C-407E-A947-70E740481C1C}">
                <a14:useLocalDpi xmlns:a14="http://schemas.microsoft.com/office/drawing/2010/main"/>
              </a:ext>
            </a:extLst>
          </a:blip>
          <a:stretch>
            <a:fillRect/>
          </a:stretch>
        </p:blipFill>
        <p:spPr>
          <a:xfrm>
            <a:off x="236181" y="6392706"/>
            <a:ext cx="1830918" cy="329244"/>
          </a:xfrm>
          <a:prstGeom prst="rect">
            <a:avLst/>
          </a:prstGeom>
        </p:spPr>
      </p:pic>
    </p:spTree>
    <p:extLst>
      <p:ext uri="{BB962C8B-B14F-4D97-AF65-F5344CB8AC3E}">
        <p14:creationId xmlns:p14="http://schemas.microsoft.com/office/powerpoint/2010/main" val="279087338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4.xml><?xml version="1.0" encoding="utf-8"?>
<p:sldLayout xmlns:a="http://schemas.openxmlformats.org/drawingml/2006/main" xmlns:r="http://schemas.openxmlformats.org/officeDocument/2006/relationships" xmlns:p="http://schemas.openxmlformats.org/presentationml/2006/main" type="titleOnly" preserve="1">
  <p:cSld name="2-Title Only">
    <p:bg>
      <p:bgPr>
        <a:solidFill>
          <a:schemeClr val="bg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6" name="Rectangle 5"/>
          <p:cNvSpPr/>
          <p:nvPr/>
        </p:nvSpPr>
        <p:spPr>
          <a:xfrm>
            <a:off x="0" y="6254151"/>
            <a:ext cx="9144000" cy="603849"/>
          </a:xfrm>
          <a:prstGeom prst="rect">
            <a:avLst/>
          </a:prstGeom>
          <a:blipFill dpi="0" rotWithShape="1">
            <a:blip r:embed="rId2" cstate="screen">
              <a:extLst>
                <a:ext uri="{28A0092B-C50C-407E-A947-70E740481C1C}">
                  <a14:useLocalDpi xmlns:a14="http://schemas.microsoft.com/office/drawing/2010/main"/>
                </a:ext>
              </a:extLst>
            </a:blip>
            <a:srcRect/>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a:p>
        </p:txBody>
      </p:sp>
      <p:sp useBgFill="1">
        <p:nvSpPr>
          <p:cNvPr id="7" name="Logo (original .58x3.5&quot;)"/>
          <p:cNvSpPr>
            <a:spLocks noChangeAspect="1" noEditPoints="1"/>
          </p:cNvSpPr>
          <p:nvPr/>
        </p:nvSpPr>
        <p:spPr bwMode="auto">
          <a:xfrm>
            <a:off x="270186" y="6418915"/>
            <a:ext cx="1668296" cy="274320"/>
          </a:xfrm>
          <a:custGeom>
            <a:avLst/>
            <a:gdLst>
              <a:gd name="T0" fmla="*/ 79 w 852"/>
              <a:gd name="T1" fmla="*/ 32 h 140"/>
              <a:gd name="T2" fmla="*/ 80 w 852"/>
              <a:gd name="T3" fmla="*/ 109 h 140"/>
              <a:gd name="T4" fmla="*/ 108 w 852"/>
              <a:gd name="T5" fmla="*/ 62 h 140"/>
              <a:gd name="T6" fmla="*/ 109 w 852"/>
              <a:gd name="T7" fmla="*/ 77 h 140"/>
              <a:gd name="T8" fmla="*/ 99 w 852"/>
              <a:gd name="T9" fmla="*/ 80 h 140"/>
              <a:gd name="T10" fmla="*/ 139 w 852"/>
              <a:gd name="T11" fmla="*/ 76 h 140"/>
              <a:gd name="T12" fmla="*/ 16 w 852"/>
              <a:gd name="T13" fmla="*/ 115 h 140"/>
              <a:gd name="T14" fmla="*/ 24 w 852"/>
              <a:gd name="T15" fmla="*/ 70 h 140"/>
              <a:gd name="T16" fmla="*/ 0 w 852"/>
              <a:gd name="T17" fmla="*/ 64 h 140"/>
              <a:gd name="T18" fmla="*/ 79 w 852"/>
              <a:gd name="T19" fmla="*/ 58 h 140"/>
              <a:gd name="T20" fmla="*/ 49 w 852"/>
              <a:gd name="T21" fmla="*/ 92 h 140"/>
              <a:gd name="T22" fmla="*/ 70 w 852"/>
              <a:gd name="T23" fmla="*/ 69 h 140"/>
              <a:gd name="T24" fmla="*/ 38 w 852"/>
              <a:gd name="T25" fmla="*/ 71 h 140"/>
              <a:gd name="T26" fmla="*/ 50 w 852"/>
              <a:gd name="T27" fmla="*/ 42 h 140"/>
              <a:gd name="T28" fmla="*/ 200 w 852"/>
              <a:gd name="T29" fmla="*/ 35 h 140"/>
              <a:gd name="T30" fmla="*/ 185 w 852"/>
              <a:gd name="T31" fmla="*/ 111 h 140"/>
              <a:gd name="T32" fmla="*/ 185 w 852"/>
              <a:gd name="T33" fmla="*/ 115 h 140"/>
              <a:gd name="T34" fmla="*/ 204 w 852"/>
              <a:gd name="T35" fmla="*/ 57 h 140"/>
              <a:gd name="T36" fmla="*/ 253 w 852"/>
              <a:gd name="T37" fmla="*/ 84 h 140"/>
              <a:gd name="T38" fmla="*/ 239 w 852"/>
              <a:gd name="T39" fmla="*/ 66 h 140"/>
              <a:gd name="T40" fmla="*/ 274 w 852"/>
              <a:gd name="T41" fmla="*/ 106 h 140"/>
              <a:gd name="T42" fmla="*/ 265 w 852"/>
              <a:gd name="T43" fmla="*/ 115 h 140"/>
              <a:gd name="T44" fmla="*/ 269 w 852"/>
              <a:gd name="T45" fmla="*/ 73 h 140"/>
              <a:gd name="T46" fmla="*/ 297 w 852"/>
              <a:gd name="T47" fmla="*/ 107 h 140"/>
              <a:gd name="T48" fmla="*/ 320 w 852"/>
              <a:gd name="T49" fmla="*/ 39 h 140"/>
              <a:gd name="T50" fmla="*/ 317 w 852"/>
              <a:gd name="T51" fmla="*/ 114 h 140"/>
              <a:gd name="T52" fmla="*/ 329 w 852"/>
              <a:gd name="T53" fmla="*/ 64 h 140"/>
              <a:gd name="T54" fmla="*/ 331 w 852"/>
              <a:gd name="T55" fmla="*/ 61 h 140"/>
              <a:gd name="T56" fmla="*/ 359 w 852"/>
              <a:gd name="T57" fmla="*/ 100 h 140"/>
              <a:gd name="T58" fmla="*/ 384 w 852"/>
              <a:gd name="T59" fmla="*/ 110 h 140"/>
              <a:gd name="T60" fmla="*/ 365 w 852"/>
              <a:gd name="T61" fmla="*/ 103 h 140"/>
              <a:gd name="T62" fmla="*/ 406 w 852"/>
              <a:gd name="T63" fmla="*/ 115 h 140"/>
              <a:gd name="T64" fmla="*/ 424 w 852"/>
              <a:gd name="T65" fmla="*/ 98 h 140"/>
              <a:gd name="T66" fmla="*/ 413 w 852"/>
              <a:gd name="T67" fmla="*/ 80 h 140"/>
              <a:gd name="T68" fmla="*/ 511 w 852"/>
              <a:gd name="T69" fmla="*/ 59 h 140"/>
              <a:gd name="T70" fmla="*/ 451 w 852"/>
              <a:gd name="T71" fmla="*/ 74 h 140"/>
              <a:gd name="T72" fmla="*/ 537 w 852"/>
              <a:gd name="T73" fmla="*/ 41 h 140"/>
              <a:gd name="T74" fmla="*/ 522 w 852"/>
              <a:gd name="T75" fmla="*/ 103 h 140"/>
              <a:gd name="T76" fmla="*/ 541 w 852"/>
              <a:gd name="T77" fmla="*/ 110 h 140"/>
              <a:gd name="T78" fmla="*/ 542 w 852"/>
              <a:gd name="T79" fmla="*/ 61 h 140"/>
              <a:gd name="T80" fmla="*/ 571 w 852"/>
              <a:gd name="T81" fmla="*/ 100 h 140"/>
              <a:gd name="T82" fmla="*/ 618 w 852"/>
              <a:gd name="T83" fmla="*/ 59 h 140"/>
              <a:gd name="T84" fmla="*/ 594 w 852"/>
              <a:gd name="T85" fmla="*/ 71 h 140"/>
              <a:gd name="T86" fmla="*/ 576 w 852"/>
              <a:gd name="T87" fmla="*/ 65 h 140"/>
              <a:gd name="T88" fmla="*/ 584 w 852"/>
              <a:gd name="T89" fmla="*/ 126 h 140"/>
              <a:gd name="T90" fmla="*/ 618 w 852"/>
              <a:gd name="T91" fmla="*/ 61 h 140"/>
              <a:gd name="T92" fmla="*/ 658 w 852"/>
              <a:gd name="T93" fmla="*/ 47 h 140"/>
              <a:gd name="T94" fmla="*/ 641 w 852"/>
              <a:gd name="T95" fmla="*/ 102 h 140"/>
              <a:gd name="T96" fmla="*/ 708 w 852"/>
              <a:gd name="T97" fmla="*/ 31 h 140"/>
              <a:gd name="T98" fmla="*/ 696 w 852"/>
              <a:gd name="T99" fmla="*/ 110 h 140"/>
              <a:gd name="T100" fmla="*/ 715 w 852"/>
              <a:gd name="T101" fmla="*/ 103 h 140"/>
              <a:gd name="T102" fmla="*/ 743 w 852"/>
              <a:gd name="T103" fmla="*/ 61 h 140"/>
              <a:gd name="T104" fmla="*/ 751 w 852"/>
              <a:gd name="T105" fmla="*/ 119 h 140"/>
              <a:gd name="T106" fmla="*/ 734 w 852"/>
              <a:gd name="T107" fmla="*/ 101 h 140"/>
              <a:gd name="T108" fmla="*/ 731 w 852"/>
              <a:gd name="T109" fmla="*/ 118 h 140"/>
              <a:gd name="T110" fmla="*/ 743 w 852"/>
              <a:gd name="T111" fmla="*/ 57 h 140"/>
              <a:gd name="T112" fmla="*/ 815 w 852"/>
              <a:gd name="T113" fmla="*/ 103 h 140"/>
              <a:gd name="T114" fmla="*/ 767 w 852"/>
              <a:gd name="T115" fmla="*/ 36 h 140"/>
              <a:gd name="T116" fmla="*/ 792 w 852"/>
              <a:gd name="T117" fmla="*/ 110 h 140"/>
              <a:gd name="T118" fmla="*/ 796 w 852"/>
              <a:gd name="T119" fmla="*/ 110 h 140"/>
              <a:gd name="T120" fmla="*/ 840 w 852"/>
              <a:gd name="T121" fmla="*/ 39 h 140"/>
              <a:gd name="T122" fmla="*/ 837 w 852"/>
              <a:gd name="T123" fmla="*/ 114 h 140"/>
              <a:gd name="T124" fmla="*/ 849 w 852"/>
              <a:gd name="T125" fmla="*/ 64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52" h="140">
                <a:moveTo>
                  <a:pt x="79" y="53"/>
                </a:moveTo>
                <a:cubicBezTo>
                  <a:pt x="79" y="53"/>
                  <a:pt x="76" y="50"/>
                  <a:pt x="75" y="49"/>
                </a:cubicBezTo>
                <a:cubicBezTo>
                  <a:pt x="73" y="47"/>
                  <a:pt x="70" y="42"/>
                  <a:pt x="69" y="38"/>
                </a:cubicBezTo>
                <a:cubicBezTo>
                  <a:pt x="68" y="35"/>
                  <a:pt x="68" y="30"/>
                  <a:pt x="68" y="30"/>
                </a:cubicBezTo>
                <a:cubicBezTo>
                  <a:pt x="68" y="30"/>
                  <a:pt x="69" y="30"/>
                  <a:pt x="69" y="30"/>
                </a:cubicBezTo>
                <a:cubicBezTo>
                  <a:pt x="73" y="30"/>
                  <a:pt x="76" y="31"/>
                  <a:pt x="79" y="32"/>
                </a:cubicBezTo>
                <a:moveTo>
                  <a:pt x="79" y="109"/>
                </a:moveTo>
                <a:cubicBezTo>
                  <a:pt x="79" y="76"/>
                  <a:pt x="79" y="76"/>
                  <a:pt x="79" y="76"/>
                </a:cubicBezTo>
                <a:cubicBezTo>
                  <a:pt x="75" y="73"/>
                  <a:pt x="75" y="73"/>
                  <a:pt x="75" y="73"/>
                </a:cubicBezTo>
                <a:cubicBezTo>
                  <a:pt x="75" y="110"/>
                  <a:pt x="75" y="110"/>
                  <a:pt x="75" y="110"/>
                </a:cubicBezTo>
                <a:cubicBezTo>
                  <a:pt x="75" y="110"/>
                  <a:pt x="75" y="110"/>
                  <a:pt x="75" y="110"/>
                </a:cubicBezTo>
                <a:cubicBezTo>
                  <a:pt x="77" y="110"/>
                  <a:pt x="77" y="110"/>
                  <a:pt x="80" y="109"/>
                </a:cubicBezTo>
                <a:lnTo>
                  <a:pt x="79" y="109"/>
                </a:lnTo>
                <a:close/>
                <a:moveTo>
                  <a:pt x="79" y="31"/>
                </a:moveTo>
                <a:cubicBezTo>
                  <a:pt x="79" y="31"/>
                  <a:pt x="79" y="53"/>
                  <a:pt x="79" y="53"/>
                </a:cubicBezTo>
                <a:moveTo>
                  <a:pt x="94" y="47"/>
                </a:moveTo>
                <a:cubicBezTo>
                  <a:pt x="98" y="50"/>
                  <a:pt x="105" y="57"/>
                  <a:pt x="108" y="62"/>
                </a:cubicBezTo>
                <a:cubicBezTo>
                  <a:pt x="108" y="62"/>
                  <a:pt x="108" y="62"/>
                  <a:pt x="108" y="62"/>
                </a:cubicBezTo>
                <a:cubicBezTo>
                  <a:pt x="107" y="52"/>
                  <a:pt x="102" y="45"/>
                  <a:pt x="94" y="39"/>
                </a:cubicBezTo>
                <a:moveTo>
                  <a:pt x="94" y="60"/>
                </a:moveTo>
                <a:cubicBezTo>
                  <a:pt x="96" y="63"/>
                  <a:pt x="98" y="67"/>
                  <a:pt x="100" y="70"/>
                </a:cubicBezTo>
                <a:cubicBezTo>
                  <a:pt x="102" y="75"/>
                  <a:pt x="105" y="82"/>
                  <a:pt x="105" y="87"/>
                </a:cubicBezTo>
                <a:cubicBezTo>
                  <a:pt x="105" y="87"/>
                  <a:pt x="108" y="82"/>
                  <a:pt x="109" y="77"/>
                </a:cubicBezTo>
                <a:cubicBezTo>
                  <a:pt x="109" y="77"/>
                  <a:pt x="109" y="77"/>
                  <a:pt x="109" y="77"/>
                </a:cubicBezTo>
                <a:cubicBezTo>
                  <a:pt x="108" y="75"/>
                  <a:pt x="106" y="70"/>
                  <a:pt x="105" y="68"/>
                </a:cubicBezTo>
                <a:cubicBezTo>
                  <a:pt x="105" y="67"/>
                  <a:pt x="104" y="65"/>
                  <a:pt x="103" y="64"/>
                </a:cubicBezTo>
                <a:cubicBezTo>
                  <a:pt x="102" y="62"/>
                  <a:pt x="101" y="60"/>
                  <a:pt x="99" y="57"/>
                </a:cubicBezTo>
                <a:cubicBezTo>
                  <a:pt x="97" y="55"/>
                  <a:pt x="94" y="52"/>
                  <a:pt x="94" y="52"/>
                </a:cubicBezTo>
                <a:moveTo>
                  <a:pt x="101" y="94"/>
                </a:moveTo>
                <a:cubicBezTo>
                  <a:pt x="101" y="92"/>
                  <a:pt x="99" y="82"/>
                  <a:pt x="99" y="80"/>
                </a:cubicBezTo>
                <a:cubicBezTo>
                  <a:pt x="98" y="80"/>
                  <a:pt x="96" y="73"/>
                  <a:pt x="95" y="70"/>
                </a:cubicBezTo>
                <a:cubicBezTo>
                  <a:pt x="95" y="69"/>
                  <a:pt x="94" y="68"/>
                  <a:pt x="94" y="68"/>
                </a:cubicBezTo>
                <a:cubicBezTo>
                  <a:pt x="94" y="101"/>
                  <a:pt x="94" y="101"/>
                  <a:pt x="94" y="101"/>
                </a:cubicBezTo>
                <a:cubicBezTo>
                  <a:pt x="94" y="101"/>
                  <a:pt x="96" y="100"/>
                  <a:pt x="98" y="98"/>
                </a:cubicBezTo>
                <a:moveTo>
                  <a:pt x="139" y="77"/>
                </a:moveTo>
                <a:cubicBezTo>
                  <a:pt x="139" y="77"/>
                  <a:pt x="139" y="76"/>
                  <a:pt x="139" y="76"/>
                </a:cubicBezTo>
                <a:cubicBezTo>
                  <a:pt x="139" y="76"/>
                  <a:pt x="139" y="76"/>
                  <a:pt x="139" y="76"/>
                </a:cubicBezTo>
                <a:cubicBezTo>
                  <a:pt x="104" y="42"/>
                  <a:pt x="104" y="42"/>
                  <a:pt x="104" y="42"/>
                </a:cubicBezTo>
                <a:cubicBezTo>
                  <a:pt x="104" y="42"/>
                  <a:pt x="104" y="42"/>
                  <a:pt x="104" y="42"/>
                </a:cubicBezTo>
                <a:cubicBezTo>
                  <a:pt x="110" y="50"/>
                  <a:pt x="114" y="60"/>
                  <a:pt x="114" y="70"/>
                </a:cubicBezTo>
                <a:cubicBezTo>
                  <a:pt x="114" y="95"/>
                  <a:pt x="95" y="115"/>
                  <a:pt x="71" y="115"/>
                </a:cubicBezTo>
                <a:cubicBezTo>
                  <a:pt x="16" y="115"/>
                  <a:pt x="16" y="115"/>
                  <a:pt x="16" y="115"/>
                </a:cubicBezTo>
                <a:cubicBezTo>
                  <a:pt x="29" y="131"/>
                  <a:pt x="47" y="140"/>
                  <a:pt x="69" y="140"/>
                </a:cubicBezTo>
                <a:cubicBezTo>
                  <a:pt x="106" y="140"/>
                  <a:pt x="135" y="113"/>
                  <a:pt x="139" y="77"/>
                </a:cubicBezTo>
                <a:moveTo>
                  <a:pt x="0" y="64"/>
                </a:moveTo>
                <a:cubicBezTo>
                  <a:pt x="0" y="64"/>
                  <a:pt x="32" y="96"/>
                  <a:pt x="32" y="96"/>
                </a:cubicBezTo>
                <a:cubicBezTo>
                  <a:pt x="32" y="96"/>
                  <a:pt x="32" y="96"/>
                  <a:pt x="32" y="96"/>
                </a:cubicBezTo>
                <a:cubicBezTo>
                  <a:pt x="27" y="89"/>
                  <a:pt x="24" y="79"/>
                  <a:pt x="24" y="70"/>
                </a:cubicBezTo>
                <a:cubicBezTo>
                  <a:pt x="24" y="45"/>
                  <a:pt x="43" y="25"/>
                  <a:pt x="69" y="25"/>
                </a:cubicBezTo>
                <a:cubicBezTo>
                  <a:pt x="69" y="25"/>
                  <a:pt x="69" y="25"/>
                  <a:pt x="69" y="25"/>
                </a:cubicBezTo>
                <a:cubicBezTo>
                  <a:pt x="123" y="25"/>
                  <a:pt x="123" y="25"/>
                  <a:pt x="123" y="25"/>
                </a:cubicBezTo>
                <a:cubicBezTo>
                  <a:pt x="123" y="25"/>
                  <a:pt x="123" y="25"/>
                  <a:pt x="123" y="25"/>
                </a:cubicBezTo>
                <a:cubicBezTo>
                  <a:pt x="110" y="10"/>
                  <a:pt x="91" y="0"/>
                  <a:pt x="69" y="0"/>
                </a:cubicBezTo>
                <a:cubicBezTo>
                  <a:pt x="33" y="0"/>
                  <a:pt x="3" y="29"/>
                  <a:pt x="0" y="64"/>
                </a:cubicBezTo>
                <a:moveTo>
                  <a:pt x="84" y="33"/>
                </a:moveTo>
                <a:cubicBezTo>
                  <a:pt x="84" y="108"/>
                  <a:pt x="84" y="108"/>
                  <a:pt x="84" y="108"/>
                </a:cubicBezTo>
                <a:cubicBezTo>
                  <a:pt x="85" y="107"/>
                  <a:pt x="85" y="107"/>
                  <a:pt x="85" y="107"/>
                </a:cubicBezTo>
                <a:cubicBezTo>
                  <a:pt x="88" y="107"/>
                  <a:pt x="89" y="106"/>
                  <a:pt x="89" y="106"/>
                </a:cubicBezTo>
                <a:cubicBezTo>
                  <a:pt x="89" y="36"/>
                  <a:pt x="89" y="36"/>
                  <a:pt x="89" y="36"/>
                </a:cubicBezTo>
                <a:moveTo>
                  <a:pt x="79" y="58"/>
                </a:moveTo>
                <a:cubicBezTo>
                  <a:pt x="79" y="58"/>
                  <a:pt x="64" y="49"/>
                  <a:pt x="64" y="30"/>
                </a:cubicBezTo>
                <a:cubicBezTo>
                  <a:pt x="64" y="30"/>
                  <a:pt x="64" y="30"/>
                  <a:pt x="64" y="30"/>
                </a:cubicBezTo>
                <a:cubicBezTo>
                  <a:pt x="44" y="32"/>
                  <a:pt x="29" y="49"/>
                  <a:pt x="29" y="70"/>
                </a:cubicBezTo>
                <a:cubicBezTo>
                  <a:pt x="29" y="88"/>
                  <a:pt x="39" y="102"/>
                  <a:pt x="54" y="108"/>
                </a:cubicBezTo>
                <a:cubicBezTo>
                  <a:pt x="54" y="108"/>
                  <a:pt x="54" y="108"/>
                  <a:pt x="54" y="108"/>
                </a:cubicBezTo>
                <a:cubicBezTo>
                  <a:pt x="56" y="104"/>
                  <a:pt x="45" y="96"/>
                  <a:pt x="49" y="92"/>
                </a:cubicBezTo>
                <a:cubicBezTo>
                  <a:pt x="50" y="91"/>
                  <a:pt x="62" y="91"/>
                  <a:pt x="62" y="92"/>
                </a:cubicBezTo>
                <a:cubicBezTo>
                  <a:pt x="65" y="98"/>
                  <a:pt x="65" y="103"/>
                  <a:pt x="63" y="110"/>
                </a:cubicBezTo>
                <a:cubicBezTo>
                  <a:pt x="63" y="110"/>
                  <a:pt x="63" y="110"/>
                  <a:pt x="63" y="110"/>
                </a:cubicBezTo>
                <a:cubicBezTo>
                  <a:pt x="66" y="111"/>
                  <a:pt x="66" y="110"/>
                  <a:pt x="69" y="110"/>
                </a:cubicBezTo>
                <a:cubicBezTo>
                  <a:pt x="69" y="110"/>
                  <a:pt x="70" y="109"/>
                  <a:pt x="70" y="108"/>
                </a:cubicBezTo>
                <a:cubicBezTo>
                  <a:pt x="70" y="69"/>
                  <a:pt x="70" y="69"/>
                  <a:pt x="70" y="69"/>
                </a:cubicBezTo>
                <a:cubicBezTo>
                  <a:pt x="65" y="64"/>
                  <a:pt x="65" y="64"/>
                  <a:pt x="65" y="64"/>
                </a:cubicBezTo>
                <a:cubicBezTo>
                  <a:pt x="62" y="73"/>
                  <a:pt x="69" y="84"/>
                  <a:pt x="61" y="87"/>
                </a:cubicBezTo>
                <a:cubicBezTo>
                  <a:pt x="58" y="88"/>
                  <a:pt x="43" y="90"/>
                  <a:pt x="39" y="88"/>
                </a:cubicBezTo>
                <a:cubicBezTo>
                  <a:pt x="39" y="88"/>
                  <a:pt x="36" y="81"/>
                  <a:pt x="39" y="81"/>
                </a:cubicBezTo>
                <a:cubicBezTo>
                  <a:pt x="37" y="81"/>
                  <a:pt x="40" y="79"/>
                  <a:pt x="39" y="78"/>
                </a:cubicBezTo>
                <a:cubicBezTo>
                  <a:pt x="36" y="75"/>
                  <a:pt x="38" y="71"/>
                  <a:pt x="38" y="71"/>
                </a:cubicBezTo>
                <a:cubicBezTo>
                  <a:pt x="36" y="71"/>
                  <a:pt x="34" y="70"/>
                  <a:pt x="35" y="67"/>
                </a:cubicBezTo>
                <a:cubicBezTo>
                  <a:pt x="34" y="70"/>
                  <a:pt x="38" y="57"/>
                  <a:pt x="42" y="55"/>
                </a:cubicBezTo>
                <a:cubicBezTo>
                  <a:pt x="48" y="52"/>
                  <a:pt x="46" y="59"/>
                  <a:pt x="47" y="60"/>
                </a:cubicBezTo>
                <a:cubicBezTo>
                  <a:pt x="49" y="55"/>
                  <a:pt x="52" y="58"/>
                  <a:pt x="54" y="56"/>
                </a:cubicBezTo>
                <a:cubicBezTo>
                  <a:pt x="51" y="54"/>
                  <a:pt x="46" y="52"/>
                  <a:pt x="44" y="49"/>
                </a:cubicBezTo>
                <a:cubicBezTo>
                  <a:pt x="42" y="46"/>
                  <a:pt x="48" y="45"/>
                  <a:pt x="50" y="42"/>
                </a:cubicBezTo>
                <a:cubicBezTo>
                  <a:pt x="52" y="39"/>
                  <a:pt x="59" y="34"/>
                  <a:pt x="60" y="37"/>
                </a:cubicBezTo>
                <a:cubicBezTo>
                  <a:pt x="64" y="53"/>
                  <a:pt x="65" y="60"/>
                  <a:pt x="79" y="71"/>
                </a:cubicBezTo>
                <a:moveTo>
                  <a:pt x="207" y="57"/>
                </a:moveTo>
                <a:cubicBezTo>
                  <a:pt x="207" y="31"/>
                  <a:pt x="207" y="31"/>
                  <a:pt x="207" y="31"/>
                </a:cubicBezTo>
                <a:cubicBezTo>
                  <a:pt x="204" y="31"/>
                  <a:pt x="204" y="31"/>
                  <a:pt x="204" y="31"/>
                </a:cubicBezTo>
                <a:cubicBezTo>
                  <a:pt x="203" y="34"/>
                  <a:pt x="203" y="35"/>
                  <a:pt x="200" y="35"/>
                </a:cubicBezTo>
                <a:cubicBezTo>
                  <a:pt x="197" y="35"/>
                  <a:pt x="193" y="31"/>
                  <a:pt x="185" y="31"/>
                </a:cubicBezTo>
                <a:cubicBezTo>
                  <a:pt x="166" y="31"/>
                  <a:pt x="162" y="47"/>
                  <a:pt x="162" y="55"/>
                </a:cubicBezTo>
                <a:cubicBezTo>
                  <a:pt x="162" y="60"/>
                  <a:pt x="162" y="70"/>
                  <a:pt x="180" y="80"/>
                </a:cubicBezTo>
                <a:cubicBezTo>
                  <a:pt x="186" y="84"/>
                  <a:pt x="186" y="84"/>
                  <a:pt x="186" y="84"/>
                </a:cubicBezTo>
                <a:cubicBezTo>
                  <a:pt x="193" y="87"/>
                  <a:pt x="198" y="90"/>
                  <a:pt x="198" y="98"/>
                </a:cubicBezTo>
                <a:cubicBezTo>
                  <a:pt x="198" y="100"/>
                  <a:pt x="197" y="111"/>
                  <a:pt x="185" y="111"/>
                </a:cubicBezTo>
                <a:cubicBezTo>
                  <a:pt x="172" y="111"/>
                  <a:pt x="166" y="98"/>
                  <a:pt x="164" y="86"/>
                </a:cubicBezTo>
                <a:cubicBezTo>
                  <a:pt x="162" y="86"/>
                  <a:pt x="162" y="86"/>
                  <a:pt x="162" y="86"/>
                </a:cubicBezTo>
                <a:cubicBezTo>
                  <a:pt x="162" y="115"/>
                  <a:pt x="162" y="115"/>
                  <a:pt x="162" y="115"/>
                </a:cubicBezTo>
                <a:cubicBezTo>
                  <a:pt x="164" y="115"/>
                  <a:pt x="164" y="115"/>
                  <a:pt x="164" y="115"/>
                </a:cubicBezTo>
                <a:cubicBezTo>
                  <a:pt x="165" y="113"/>
                  <a:pt x="165" y="111"/>
                  <a:pt x="167" y="111"/>
                </a:cubicBezTo>
                <a:cubicBezTo>
                  <a:pt x="171" y="111"/>
                  <a:pt x="175" y="115"/>
                  <a:pt x="185" y="115"/>
                </a:cubicBezTo>
                <a:cubicBezTo>
                  <a:pt x="203" y="115"/>
                  <a:pt x="209" y="101"/>
                  <a:pt x="209" y="91"/>
                </a:cubicBezTo>
                <a:cubicBezTo>
                  <a:pt x="209" y="78"/>
                  <a:pt x="202" y="71"/>
                  <a:pt x="198" y="69"/>
                </a:cubicBezTo>
                <a:cubicBezTo>
                  <a:pt x="184" y="60"/>
                  <a:pt x="184" y="60"/>
                  <a:pt x="184" y="60"/>
                </a:cubicBezTo>
                <a:cubicBezTo>
                  <a:pt x="175" y="55"/>
                  <a:pt x="173" y="53"/>
                  <a:pt x="173" y="46"/>
                </a:cubicBezTo>
                <a:cubicBezTo>
                  <a:pt x="173" y="39"/>
                  <a:pt x="179" y="35"/>
                  <a:pt x="184" y="35"/>
                </a:cubicBezTo>
                <a:cubicBezTo>
                  <a:pt x="196" y="35"/>
                  <a:pt x="202" y="49"/>
                  <a:pt x="204" y="57"/>
                </a:cubicBezTo>
                <a:lnTo>
                  <a:pt x="207" y="57"/>
                </a:lnTo>
                <a:close/>
                <a:moveTo>
                  <a:pt x="253" y="100"/>
                </a:moveTo>
                <a:cubicBezTo>
                  <a:pt x="247" y="111"/>
                  <a:pt x="241" y="115"/>
                  <a:pt x="233" y="115"/>
                </a:cubicBezTo>
                <a:cubicBezTo>
                  <a:pt x="223" y="115"/>
                  <a:pt x="213" y="106"/>
                  <a:pt x="213" y="86"/>
                </a:cubicBezTo>
                <a:cubicBezTo>
                  <a:pt x="213" y="68"/>
                  <a:pt x="222" y="57"/>
                  <a:pt x="234" y="57"/>
                </a:cubicBezTo>
                <a:cubicBezTo>
                  <a:pt x="251" y="57"/>
                  <a:pt x="252" y="78"/>
                  <a:pt x="253" y="84"/>
                </a:cubicBezTo>
                <a:cubicBezTo>
                  <a:pt x="227" y="84"/>
                  <a:pt x="227" y="84"/>
                  <a:pt x="227" y="84"/>
                </a:cubicBezTo>
                <a:cubicBezTo>
                  <a:pt x="228" y="94"/>
                  <a:pt x="230" y="106"/>
                  <a:pt x="239" y="106"/>
                </a:cubicBezTo>
                <a:cubicBezTo>
                  <a:pt x="245" y="106"/>
                  <a:pt x="249" y="101"/>
                  <a:pt x="251" y="98"/>
                </a:cubicBezTo>
                <a:lnTo>
                  <a:pt x="253" y="100"/>
                </a:lnTo>
                <a:close/>
                <a:moveTo>
                  <a:pt x="240" y="80"/>
                </a:moveTo>
                <a:cubicBezTo>
                  <a:pt x="240" y="76"/>
                  <a:pt x="240" y="70"/>
                  <a:pt x="239" y="66"/>
                </a:cubicBezTo>
                <a:cubicBezTo>
                  <a:pt x="239" y="64"/>
                  <a:pt x="238" y="61"/>
                  <a:pt x="234" y="61"/>
                </a:cubicBezTo>
                <a:cubicBezTo>
                  <a:pt x="230" y="61"/>
                  <a:pt x="227" y="63"/>
                  <a:pt x="227" y="80"/>
                </a:cubicBezTo>
                <a:lnTo>
                  <a:pt x="240" y="80"/>
                </a:lnTo>
                <a:close/>
                <a:moveTo>
                  <a:pt x="281" y="84"/>
                </a:moveTo>
                <a:cubicBezTo>
                  <a:pt x="279" y="85"/>
                  <a:pt x="269" y="88"/>
                  <a:pt x="269" y="98"/>
                </a:cubicBezTo>
                <a:cubicBezTo>
                  <a:pt x="269" y="102"/>
                  <a:pt x="270" y="106"/>
                  <a:pt x="274" y="106"/>
                </a:cubicBezTo>
                <a:cubicBezTo>
                  <a:pt x="277" y="106"/>
                  <a:pt x="280" y="103"/>
                  <a:pt x="281" y="101"/>
                </a:cubicBezTo>
                <a:lnTo>
                  <a:pt x="281" y="84"/>
                </a:lnTo>
                <a:close/>
                <a:moveTo>
                  <a:pt x="301" y="108"/>
                </a:moveTo>
                <a:cubicBezTo>
                  <a:pt x="298" y="112"/>
                  <a:pt x="294" y="115"/>
                  <a:pt x="290" y="115"/>
                </a:cubicBezTo>
                <a:cubicBezTo>
                  <a:pt x="283" y="115"/>
                  <a:pt x="282" y="110"/>
                  <a:pt x="281" y="106"/>
                </a:cubicBezTo>
                <a:cubicBezTo>
                  <a:pt x="275" y="114"/>
                  <a:pt x="268" y="115"/>
                  <a:pt x="265" y="115"/>
                </a:cubicBezTo>
                <a:cubicBezTo>
                  <a:pt x="260" y="115"/>
                  <a:pt x="254" y="111"/>
                  <a:pt x="254" y="102"/>
                </a:cubicBezTo>
                <a:cubicBezTo>
                  <a:pt x="254" y="90"/>
                  <a:pt x="267" y="85"/>
                  <a:pt x="281" y="80"/>
                </a:cubicBezTo>
                <a:cubicBezTo>
                  <a:pt x="281" y="71"/>
                  <a:pt x="281" y="71"/>
                  <a:pt x="281" y="71"/>
                </a:cubicBezTo>
                <a:cubicBezTo>
                  <a:pt x="281" y="65"/>
                  <a:pt x="280" y="61"/>
                  <a:pt x="272" y="61"/>
                </a:cubicBezTo>
                <a:cubicBezTo>
                  <a:pt x="269" y="61"/>
                  <a:pt x="266" y="63"/>
                  <a:pt x="266" y="65"/>
                </a:cubicBezTo>
                <a:cubicBezTo>
                  <a:pt x="266" y="68"/>
                  <a:pt x="269" y="69"/>
                  <a:pt x="269" y="73"/>
                </a:cubicBezTo>
                <a:cubicBezTo>
                  <a:pt x="269" y="75"/>
                  <a:pt x="268" y="80"/>
                  <a:pt x="263" y="80"/>
                </a:cubicBezTo>
                <a:cubicBezTo>
                  <a:pt x="262" y="80"/>
                  <a:pt x="256" y="80"/>
                  <a:pt x="256" y="72"/>
                </a:cubicBezTo>
                <a:cubicBezTo>
                  <a:pt x="256" y="64"/>
                  <a:pt x="262" y="57"/>
                  <a:pt x="275" y="57"/>
                </a:cubicBezTo>
                <a:cubicBezTo>
                  <a:pt x="286" y="57"/>
                  <a:pt x="295" y="62"/>
                  <a:pt x="295" y="73"/>
                </a:cubicBezTo>
                <a:cubicBezTo>
                  <a:pt x="295" y="104"/>
                  <a:pt x="295" y="104"/>
                  <a:pt x="295" y="104"/>
                </a:cubicBezTo>
                <a:cubicBezTo>
                  <a:pt x="295" y="105"/>
                  <a:pt x="295" y="107"/>
                  <a:pt x="297" y="107"/>
                </a:cubicBezTo>
                <a:cubicBezTo>
                  <a:pt x="298" y="107"/>
                  <a:pt x="298" y="107"/>
                  <a:pt x="298" y="107"/>
                </a:cubicBezTo>
                <a:cubicBezTo>
                  <a:pt x="299" y="105"/>
                  <a:pt x="299" y="105"/>
                  <a:pt x="299" y="105"/>
                </a:cubicBezTo>
                <a:lnTo>
                  <a:pt x="301" y="108"/>
                </a:lnTo>
                <a:close/>
                <a:moveTo>
                  <a:pt x="329" y="59"/>
                </a:moveTo>
                <a:cubicBezTo>
                  <a:pt x="320" y="59"/>
                  <a:pt x="320" y="59"/>
                  <a:pt x="320" y="59"/>
                </a:cubicBezTo>
                <a:cubicBezTo>
                  <a:pt x="320" y="39"/>
                  <a:pt x="320" y="39"/>
                  <a:pt x="320" y="39"/>
                </a:cubicBezTo>
                <a:cubicBezTo>
                  <a:pt x="317" y="39"/>
                  <a:pt x="317" y="39"/>
                  <a:pt x="317" y="39"/>
                </a:cubicBezTo>
                <a:cubicBezTo>
                  <a:pt x="310" y="50"/>
                  <a:pt x="306" y="55"/>
                  <a:pt x="301" y="61"/>
                </a:cubicBezTo>
                <a:cubicBezTo>
                  <a:pt x="301" y="64"/>
                  <a:pt x="301" y="64"/>
                  <a:pt x="301" y="64"/>
                </a:cubicBezTo>
                <a:cubicBezTo>
                  <a:pt x="306" y="64"/>
                  <a:pt x="306" y="64"/>
                  <a:pt x="306" y="64"/>
                </a:cubicBezTo>
                <a:cubicBezTo>
                  <a:pt x="306" y="102"/>
                  <a:pt x="306" y="102"/>
                  <a:pt x="306" y="102"/>
                </a:cubicBezTo>
                <a:cubicBezTo>
                  <a:pt x="306" y="104"/>
                  <a:pt x="306" y="114"/>
                  <a:pt x="317" y="114"/>
                </a:cubicBezTo>
                <a:cubicBezTo>
                  <a:pt x="326" y="114"/>
                  <a:pt x="330" y="106"/>
                  <a:pt x="332" y="101"/>
                </a:cubicBezTo>
                <a:cubicBezTo>
                  <a:pt x="329" y="100"/>
                  <a:pt x="329" y="100"/>
                  <a:pt x="329" y="100"/>
                </a:cubicBezTo>
                <a:cubicBezTo>
                  <a:pt x="328" y="102"/>
                  <a:pt x="327" y="106"/>
                  <a:pt x="324" y="106"/>
                </a:cubicBezTo>
                <a:cubicBezTo>
                  <a:pt x="320" y="106"/>
                  <a:pt x="320" y="101"/>
                  <a:pt x="320" y="99"/>
                </a:cubicBezTo>
                <a:cubicBezTo>
                  <a:pt x="320" y="64"/>
                  <a:pt x="320" y="64"/>
                  <a:pt x="320" y="64"/>
                </a:cubicBezTo>
                <a:cubicBezTo>
                  <a:pt x="329" y="64"/>
                  <a:pt x="329" y="64"/>
                  <a:pt x="329" y="64"/>
                </a:cubicBezTo>
                <a:lnTo>
                  <a:pt x="329" y="59"/>
                </a:lnTo>
                <a:close/>
                <a:moveTo>
                  <a:pt x="359" y="59"/>
                </a:moveTo>
                <a:cubicBezTo>
                  <a:pt x="350" y="59"/>
                  <a:pt x="350" y="59"/>
                  <a:pt x="350" y="59"/>
                </a:cubicBezTo>
                <a:cubicBezTo>
                  <a:pt x="350" y="39"/>
                  <a:pt x="350" y="39"/>
                  <a:pt x="350" y="39"/>
                </a:cubicBezTo>
                <a:cubicBezTo>
                  <a:pt x="347" y="39"/>
                  <a:pt x="347" y="39"/>
                  <a:pt x="347" y="39"/>
                </a:cubicBezTo>
                <a:cubicBezTo>
                  <a:pt x="341" y="50"/>
                  <a:pt x="336" y="55"/>
                  <a:pt x="331" y="61"/>
                </a:cubicBezTo>
                <a:cubicBezTo>
                  <a:pt x="331" y="64"/>
                  <a:pt x="331" y="64"/>
                  <a:pt x="331" y="64"/>
                </a:cubicBezTo>
                <a:cubicBezTo>
                  <a:pt x="336" y="64"/>
                  <a:pt x="336" y="64"/>
                  <a:pt x="336" y="64"/>
                </a:cubicBezTo>
                <a:cubicBezTo>
                  <a:pt x="336" y="102"/>
                  <a:pt x="336" y="102"/>
                  <a:pt x="336" y="102"/>
                </a:cubicBezTo>
                <a:cubicBezTo>
                  <a:pt x="336" y="104"/>
                  <a:pt x="336" y="114"/>
                  <a:pt x="347" y="114"/>
                </a:cubicBezTo>
                <a:cubicBezTo>
                  <a:pt x="356" y="114"/>
                  <a:pt x="360" y="106"/>
                  <a:pt x="362" y="101"/>
                </a:cubicBezTo>
                <a:cubicBezTo>
                  <a:pt x="359" y="100"/>
                  <a:pt x="359" y="100"/>
                  <a:pt x="359" y="100"/>
                </a:cubicBezTo>
                <a:cubicBezTo>
                  <a:pt x="358" y="102"/>
                  <a:pt x="357" y="106"/>
                  <a:pt x="354" y="106"/>
                </a:cubicBezTo>
                <a:cubicBezTo>
                  <a:pt x="350" y="106"/>
                  <a:pt x="350" y="101"/>
                  <a:pt x="350" y="99"/>
                </a:cubicBezTo>
                <a:cubicBezTo>
                  <a:pt x="350" y="64"/>
                  <a:pt x="350" y="64"/>
                  <a:pt x="350" y="64"/>
                </a:cubicBezTo>
                <a:cubicBezTo>
                  <a:pt x="359" y="64"/>
                  <a:pt x="359" y="64"/>
                  <a:pt x="359" y="64"/>
                </a:cubicBezTo>
                <a:lnTo>
                  <a:pt x="359" y="59"/>
                </a:lnTo>
                <a:close/>
                <a:moveTo>
                  <a:pt x="384" y="110"/>
                </a:moveTo>
                <a:cubicBezTo>
                  <a:pt x="380" y="110"/>
                  <a:pt x="379" y="106"/>
                  <a:pt x="379" y="103"/>
                </a:cubicBezTo>
                <a:cubicBezTo>
                  <a:pt x="379" y="33"/>
                  <a:pt x="379" y="33"/>
                  <a:pt x="379" y="33"/>
                </a:cubicBezTo>
                <a:cubicBezTo>
                  <a:pt x="360" y="33"/>
                  <a:pt x="360" y="33"/>
                  <a:pt x="360" y="33"/>
                </a:cubicBezTo>
                <a:cubicBezTo>
                  <a:pt x="360" y="36"/>
                  <a:pt x="360" y="36"/>
                  <a:pt x="360" y="36"/>
                </a:cubicBezTo>
                <a:cubicBezTo>
                  <a:pt x="365" y="36"/>
                  <a:pt x="365" y="42"/>
                  <a:pt x="365" y="43"/>
                </a:cubicBezTo>
                <a:cubicBezTo>
                  <a:pt x="365" y="103"/>
                  <a:pt x="365" y="103"/>
                  <a:pt x="365" y="103"/>
                </a:cubicBezTo>
                <a:cubicBezTo>
                  <a:pt x="365" y="106"/>
                  <a:pt x="364" y="110"/>
                  <a:pt x="360" y="110"/>
                </a:cubicBezTo>
                <a:cubicBezTo>
                  <a:pt x="360" y="113"/>
                  <a:pt x="360" y="113"/>
                  <a:pt x="360" y="113"/>
                </a:cubicBezTo>
                <a:cubicBezTo>
                  <a:pt x="384" y="113"/>
                  <a:pt x="384" y="113"/>
                  <a:pt x="384" y="113"/>
                </a:cubicBezTo>
                <a:lnTo>
                  <a:pt x="384" y="110"/>
                </a:lnTo>
                <a:close/>
                <a:moveTo>
                  <a:pt x="426" y="100"/>
                </a:moveTo>
                <a:cubicBezTo>
                  <a:pt x="420" y="111"/>
                  <a:pt x="414" y="115"/>
                  <a:pt x="406" y="115"/>
                </a:cubicBezTo>
                <a:cubicBezTo>
                  <a:pt x="396" y="115"/>
                  <a:pt x="386" y="106"/>
                  <a:pt x="386" y="86"/>
                </a:cubicBezTo>
                <a:cubicBezTo>
                  <a:pt x="386" y="68"/>
                  <a:pt x="395" y="57"/>
                  <a:pt x="407" y="57"/>
                </a:cubicBezTo>
                <a:cubicBezTo>
                  <a:pt x="424" y="57"/>
                  <a:pt x="425" y="78"/>
                  <a:pt x="426" y="84"/>
                </a:cubicBezTo>
                <a:cubicBezTo>
                  <a:pt x="400" y="84"/>
                  <a:pt x="400" y="84"/>
                  <a:pt x="400" y="84"/>
                </a:cubicBezTo>
                <a:cubicBezTo>
                  <a:pt x="401" y="94"/>
                  <a:pt x="403" y="106"/>
                  <a:pt x="412" y="106"/>
                </a:cubicBezTo>
                <a:cubicBezTo>
                  <a:pt x="418" y="106"/>
                  <a:pt x="422" y="101"/>
                  <a:pt x="424" y="98"/>
                </a:cubicBezTo>
                <a:lnTo>
                  <a:pt x="426" y="100"/>
                </a:lnTo>
                <a:close/>
                <a:moveTo>
                  <a:pt x="413" y="80"/>
                </a:moveTo>
                <a:cubicBezTo>
                  <a:pt x="413" y="76"/>
                  <a:pt x="413" y="70"/>
                  <a:pt x="412" y="66"/>
                </a:cubicBezTo>
                <a:cubicBezTo>
                  <a:pt x="412" y="64"/>
                  <a:pt x="410" y="61"/>
                  <a:pt x="407" y="61"/>
                </a:cubicBezTo>
                <a:cubicBezTo>
                  <a:pt x="403" y="61"/>
                  <a:pt x="400" y="63"/>
                  <a:pt x="400" y="80"/>
                </a:cubicBezTo>
                <a:lnTo>
                  <a:pt x="413" y="80"/>
                </a:lnTo>
                <a:close/>
                <a:moveTo>
                  <a:pt x="512" y="95"/>
                </a:moveTo>
                <a:cubicBezTo>
                  <a:pt x="504" y="106"/>
                  <a:pt x="496" y="110"/>
                  <a:pt x="489" y="110"/>
                </a:cubicBezTo>
                <a:cubicBezTo>
                  <a:pt x="485" y="110"/>
                  <a:pt x="478" y="108"/>
                  <a:pt x="473" y="99"/>
                </a:cubicBezTo>
                <a:cubicBezTo>
                  <a:pt x="470" y="92"/>
                  <a:pt x="469" y="80"/>
                  <a:pt x="469" y="73"/>
                </a:cubicBezTo>
                <a:cubicBezTo>
                  <a:pt x="469" y="53"/>
                  <a:pt x="473" y="35"/>
                  <a:pt x="488" y="35"/>
                </a:cubicBezTo>
                <a:cubicBezTo>
                  <a:pt x="499" y="35"/>
                  <a:pt x="507" y="49"/>
                  <a:pt x="511" y="59"/>
                </a:cubicBezTo>
                <a:cubicBezTo>
                  <a:pt x="513" y="59"/>
                  <a:pt x="513" y="59"/>
                  <a:pt x="513" y="59"/>
                </a:cubicBezTo>
                <a:cubicBezTo>
                  <a:pt x="513" y="32"/>
                  <a:pt x="513" y="32"/>
                  <a:pt x="513" y="32"/>
                </a:cubicBezTo>
                <a:cubicBezTo>
                  <a:pt x="511" y="32"/>
                  <a:pt x="511" y="32"/>
                  <a:pt x="511" y="32"/>
                </a:cubicBezTo>
                <a:cubicBezTo>
                  <a:pt x="510" y="35"/>
                  <a:pt x="509" y="37"/>
                  <a:pt x="506" y="37"/>
                </a:cubicBezTo>
                <a:cubicBezTo>
                  <a:pt x="504" y="37"/>
                  <a:pt x="496" y="31"/>
                  <a:pt x="487" y="31"/>
                </a:cubicBezTo>
                <a:cubicBezTo>
                  <a:pt x="466" y="31"/>
                  <a:pt x="451" y="50"/>
                  <a:pt x="451" y="74"/>
                </a:cubicBezTo>
                <a:cubicBezTo>
                  <a:pt x="451" y="96"/>
                  <a:pt x="464" y="115"/>
                  <a:pt x="487" y="115"/>
                </a:cubicBezTo>
                <a:cubicBezTo>
                  <a:pt x="500" y="115"/>
                  <a:pt x="508" y="108"/>
                  <a:pt x="515" y="98"/>
                </a:cubicBezTo>
                <a:lnTo>
                  <a:pt x="512" y="95"/>
                </a:lnTo>
                <a:close/>
                <a:moveTo>
                  <a:pt x="522" y="41"/>
                </a:moveTo>
                <a:cubicBezTo>
                  <a:pt x="522" y="36"/>
                  <a:pt x="525" y="31"/>
                  <a:pt x="529" y="31"/>
                </a:cubicBezTo>
                <a:cubicBezTo>
                  <a:pt x="534" y="31"/>
                  <a:pt x="537" y="36"/>
                  <a:pt x="537" y="41"/>
                </a:cubicBezTo>
                <a:cubicBezTo>
                  <a:pt x="537" y="46"/>
                  <a:pt x="534" y="50"/>
                  <a:pt x="529" y="50"/>
                </a:cubicBezTo>
                <a:cubicBezTo>
                  <a:pt x="525" y="50"/>
                  <a:pt x="522" y="46"/>
                  <a:pt x="522" y="41"/>
                </a:cubicBezTo>
                <a:moveTo>
                  <a:pt x="541" y="113"/>
                </a:moveTo>
                <a:cubicBezTo>
                  <a:pt x="517" y="113"/>
                  <a:pt x="517" y="113"/>
                  <a:pt x="517" y="113"/>
                </a:cubicBezTo>
                <a:cubicBezTo>
                  <a:pt x="517" y="110"/>
                  <a:pt x="517" y="110"/>
                  <a:pt x="517" y="110"/>
                </a:cubicBezTo>
                <a:cubicBezTo>
                  <a:pt x="521" y="109"/>
                  <a:pt x="522" y="109"/>
                  <a:pt x="522" y="103"/>
                </a:cubicBezTo>
                <a:cubicBezTo>
                  <a:pt x="522" y="68"/>
                  <a:pt x="522" y="68"/>
                  <a:pt x="522" y="68"/>
                </a:cubicBezTo>
                <a:cubicBezTo>
                  <a:pt x="522" y="63"/>
                  <a:pt x="521" y="62"/>
                  <a:pt x="517" y="61"/>
                </a:cubicBezTo>
                <a:cubicBezTo>
                  <a:pt x="517" y="59"/>
                  <a:pt x="517" y="59"/>
                  <a:pt x="517" y="59"/>
                </a:cubicBezTo>
                <a:cubicBezTo>
                  <a:pt x="536" y="59"/>
                  <a:pt x="536" y="59"/>
                  <a:pt x="536" y="59"/>
                </a:cubicBezTo>
                <a:cubicBezTo>
                  <a:pt x="536" y="103"/>
                  <a:pt x="536" y="103"/>
                  <a:pt x="536" y="103"/>
                </a:cubicBezTo>
                <a:cubicBezTo>
                  <a:pt x="536" y="107"/>
                  <a:pt x="537" y="110"/>
                  <a:pt x="541" y="110"/>
                </a:cubicBezTo>
                <a:lnTo>
                  <a:pt x="541" y="113"/>
                </a:lnTo>
                <a:close/>
                <a:moveTo>
                  <a:pt x="571" y="59"/>
                </a:moveTo>
                <a:cubicBezTo>
                  <a:pt x="561" y="59"/>
                  <a:pt x="561" y="59"/>
                  <a:pt x="561" y="59"/>
                </a:cubicBezTo>
                <a:cubicBezTo>
                  <a:pt x="561" y="39"/>
                  <a:pt x="561" y="39"/>
                  <a:pt x="561" y="39"/>
                </a:cubicBezTo>
                <a:cubicBezTo>
                  <a:pt x="559" y="39"/>
                  <a:pt x="559" y="39"/>
                  <a:pt x="559" y="39"/>
                </a:cubicBezTo>
                <a:cubicBezTo>
                  <a:pt x="552" y="50"/>
                  <a:pt x="547" y="55"/>
                  <a:pt x="542" y="61"/>
                </a:cubicBezTo>
                <a:cubicBezTo>
                  <a:pt x="542" y="64"/>
                  <a:pt x="542" y="64"/>
                  <a:pt x="542" y="64"/>
                </a:cubicBezTo>
                <a:cubicBezTo>
                  <a:pt x="547" y="64"/>
                  <a:pt x="547" y="64"/>
                  <a:pt x="547" y="64"/>
                </a:cubicBezTo>
                <a:cubicBezTo>
                  <a:pt x="547" y="102"/>
                  <a:pt x="547" y="102"/>
                  <a:pt x="547" y="102"/>
                </a:cubicBezTo>
                <a:cubicBezTo>
                  <a:pt x="547" y="104"/>
                  <a:pt x="548" y="114"/>
                  <a:pt x="559" y="114"/>
                </a:cubicBezTo>
                <a:cubicBezTo>
                  <a:pt x="568" y="114"/>
                  <a:pt x="571" y="106"/>
                  <a:pt x="573" y="101"/>
                </a:cubicBezTo>
                <a:cubicBezTo>
                  <a:pt x="571" y="100"/>
                  <a:pt x="571" y="100"/>
                  <a:pt x="571" y="100"/>
                </a:cubicBezTo>
                <a:cubicBezTo>
                  <a:pt x="570" y="102"/>
                  <a:pt x="568" y="106"/>
                  <a:pt x="565" y="106"/>
                </a:cubicBezTo>
                <a:cubicBezTo>
                  <a:pt x="561" y="106"/>
                  <a:pt x="561" y="101"/>
                  <a:pt x="561" y="99"/>
                </a:cubicBezTo>
                <a:cubicBezTo>
                  <a:pt x="561" y="64"/>
                  <a:pt x="561" y="64"/>
                  <a:pt x="561" y="64"/>
                </a:cubicBezTo>
                <a:cubicBezTo>
                  <a:pt x="571" y="64"/>
                  <a:pt x="571" y="64"/>
                  <a:pt x="571" y="64"/>
                </a:cubicBezTo>
                <a:lnTo>
                  <a:pt x="571" y="59"/>
                </a:lnTo>
                <a:close/>
                <a:moveTo>
                  <a:pt x="618" y="59"/>
                </a:moveTo>
                <a:cubicBezTo>
                  <a:pt x="603" y="59"/>
                  <a:pt x="603" y="59"/>
                  <a:pt x="603" y="59"/>
                </a:cubicBezTo>
                <a:cubicBezTo>
                  <a:pt x="603" y="61"/>
                  <a:pt x="603" y="61"/>
                  <a:pt x="603" y="61"/>
                </a:cubicBezTo>
                <a:cubicBezTo>
                  <a:pt x="606" y="61"/>
                  <a:pt x="609" y="61"/>
                  <a:pt x="609" y="65"/>
                </a:cubicBezTo>
                <a:cubicBezTo>
                  <a:pt x="609" y="67"/>
                  <a:pt x="608" y="69"/>
                  <a:pt x="608" y="71"/>
                </a:cubicBezTo>
                <a:cubicBezTo>
                  <a:pt x="601" y="93"/>
                  <a:pt x="601" y="93"/>
                  <a:pt x="601" y="93"/>
                </a:cubicBezTo>
                <a:cubicBezTo>
                  <a:pt x="594" y="71"/>
                  <a:pt x="594" y="71"/>
                  <a:pt x="594" y="71"/>
                </a:cubicBezTo>
                <a:cubicBezTo>
                  <a:pt x="593" y="69"/>
                  <a:pt x="592" y="66"/>
                  <a:pt x="592" y="65"/>
                </a:cubicBezTo>
                <a:cubicBezTo>
                  <a:pt x="592" y="62"/>
                  <a:pt x="594" y="62"/>
                  <a:pt x="597" y="61"/>
                </a:cubicBezTo>
                <a:cubicBezTo>
                  <a:pt x="597" y="59"/>
                  <a:pt x="597" y="59"/>
                  <a:pt x="597" y="59"/>
                </a:cubicBezTo>
                <a:cubicBezTo>
                  <a:pt x="572" y="59"/>
                  <a:pt x="572" y="59"/>
                  <a:pt x="572" y="59"/>
                </a:cubicBezTo>
                <a:cubicBezTo>
                  <a:pt x="572" y="61"/>
                  <a:pt x="572" y="61"/>
                  <a:pt x="572" y="61"/>
                </a:cubicBezTo>
                <a:cubicBezTo>
                  <a:pt x="574" y="62"/>
                  <a:pt x="575" y="62"/>
                  <a:pt x="576" y="65"/>
                </a:cubicBezTo>
                <a:cubicBezTo>
                  <a:pt x="577" y="66"/>
                  <a:pt x="580" y="73"/>
                  <a:pt x="582" y="80"/>
                </a:cubicBezTo>
                <a:cubicBezTo>
                  <a:pt x="594" y="115"/>
                  <a:pt x="594" y="115"/>
                  <a:pt x="594" y="115"/>
                </a:cubicBezTo>
                <a:cubicBezTo>
                  <a:pt x="592" y="121"/>
                  <a:pt x="592" y="121"/>
                  <a:pt x="592" y="121"/>
                </a:cubicBezTo>
                <a:cubicBezTo>
                  <a:pt x="591" y="123"/>
                  <a:pt x="589" y="130"/>
                  <a:pt x="585" y="130"/>
                </a:cubicBezTo>
                <a:cubicBezTo>
                  <a:pt x="584" y="130"/>
                  <a:pt x="584" y="129"/>
                  <a:pt x="584" y="128"/>
                </a:cubicBezTo>
                <a:cubicBezTo>
                  <a:pt x="584" y="128"/>
                  <a:pt x="584" y="127"/>
                  <a:pt x="584" y="126"/>
                </a:cubicBezTo>
                <a:cubicBezTo>
                  <a:pt x="584" y="124"/>
                  <a:pt x="583" y="120"/>
                  <a:pt x="578" y="120"/>
                </a:cubicBezTo>
                <a:cubicBezTo>
                  <a:pt x="572" y="120"/>
                  <a:pt x="572" y="126"/>
                  <a:pt x="572" y="128"/>
                </a:cubicBezTo>
                <a:cubicBezTo>
                  <a:pt x="572" y="132"/>
                  <a:pt x="574" y="137"/>
                  <a:pt x="581" y="137"/>
                </a:cubicBezTo>
                <a:cubicBezTo>
                  <a:pt x="590" y="137"/>
                  <a:pt x="593" y="130"/>
                  <a:pt x="598" y="115"/>
                </a:cubicBezTo>
                <a:cubicBezTo>
                  <a:pt x="612" y="68"/>
                  <a:pt x="612" y="68"/>
                  <a:pt x="612" y="68"/>
                </a:cubicBezTo>
                <a:cubicBezTo>
                  <a:pt x="614" y="62"/>
                  <a:pt x="616" y="62"/>
                  <a:pt x="618" y="61"/>
                </a:cubicBezTo>
                <a:lnTo>
                  <a:pt x="618" y="59"/>
                </a:lnTo>
                <a:close/>
                <a:moveTo>
                  <a:pt x="695" y="86"/>
                </a:moveTo>
                <a:cubicBezTo>
                  <a:pt x="692" y="86"/>
                  <a:pt x="692" y="86"/>
                  <a:pt x="692" y="86"/>
                </a:cubicBezTo>
                <a:cubicBezTo>
                  <a:pt x="687" y="100"/>
                  <a:pt x="682" y="109"/>
                  <a:pt x="666" y="109"/>
                </a:cubicBezTo>
                <a:cubicBezTo>
                  <a:pt x="660" y="109"/>
                  <a:pt x="658" y="108"/>
                  <a:pt x="658" y="103"/>
                </a:cubicBezTo>
                <a:cubicBezTo>
                  <a:pt x="658" y="47"/>
                  <a:pt x="658" y="47"/>
                  <a:pt x="658" y="47"/>
                </a:cubicBezTo>
                <a:cubicBezTo>
                  <a:pt x="658" y="37"/>
                  <a:pt x="661" y="36"/>
                  <a:pt x="668" y="36"/>
                </a:cubicBezTo>
                <a:cubicBezTo>
                  <a:pt x="668" y="33"/>
                  <a:pt x="668" y="33"/>
                  <a:pt x="668" y="33"/>
                </a:cubicBezTo>
                <a:cubicBezTo>
                  <a:pt x="633" y="33"/>
                  <a:pt x="633" y="33"/>
                  <a:pt x="633" y="33"/>
                </a:cubicBezTo>
                <a:cubicBezTo>
                  <a:pt x="633" y="36"/>
                  <a:pt x="633" y="36"/>
                  <a:pt x="633" y="36"/>
                </a:cubicBezTo>
                <a:cubicBezTo>
                  <a:pt x="637" y="36"/>
                  <a:pt x="641" y="37"/>
                  <a:pt x="641" y="44"/>
                </a:cubicBezTo>
                <a:cubicBezTo>
                  <a:pt x="641" y="102"/>
                  <a:pt x="641" y="102"/>
                  <a:pt x="641" y="102"/>
                </a:cubicBezTo>
                <a:cubicBezTo>
                  <a:pt x="641" y="109"/>
                  <a:pt x="638" y="109"/>
                  <a:pt x="633" y="110"/>
                </a:cubicBezTo>
                <a:cubicBezTo>
                  <a:pt x="633" y="113"/>
                  <a:pt x="633" y="113"/>
                  <a:pt x="633" y="113"/>
                </a:cubicBezTo>
                <a:cubicBezTo>
                  <a:pt x="691" y="113"/>
                  <a:pt x="691" y="113"/>
                  <a:pt x="691" y="113"/>
                </a:cubicBezTo>
                <a:lnTo>
                  <a:pt x="695" y="86"/>
                </a:lnTo>
                <a:close/>
                <a:moveTo>
                  <a:pt x="700" y="41"/>
                </a:moveTo>
                <a:cubicBezTo>
                  <a:pt x="700" y="36"/>
                  <a:pt x="704" y="31"/>
                  <a:pt x="708" y="31"/>
                </a:cubicBezTo>
                <a:cubicBezTo>
                  <a:pt x="713" y="31"/>
                  <a:pt x="716" y="36"/>
                  <a:pt x="716" y="41"/>
                </a:cubicBezTo>
                <a:cubicBezTo>
                  <a:pt x="716" y="46"/>
                  <a:pt x="713" y="50"/>
                  <a:pt x="708" y="50"/>
                </a:cubicBezTo>
                <a:cubicBezTo>
                  <a:pt x="704" y="50"/>
                  <a:pt x="700" y="46"/>
                  <a:pt x="700" y="41"/>
                </a:cubicBezTo>
                <a:moveTo>
                  <a:pt x="720" y="113"/>
                </a:moveTo>
                <a:cubicBezTo>
                  <a:pt x="696" y="113"/>
                  <a:pt x="696" y="113"/>
                  <a:pt x="696" y="113"/>
                </a:cubicBezTo>
                <a:cubicBezTo>
                  <a:pt x="696" y="110"/>
                  <a:pt x="696" y="110"/>
                  <a:pt x="696" y="110"/>
                </a:cubicBezTo>
                <a:cubicBezTo>
                  <a:pt x="700" y="109"/>
                  <a:pt x="701" y="109"/>
                  <a:pt x="701" y="103"/>
                </a:cubicBezTo>
                <a:cubicBezTo>
                  <a:pt x="701" y="68"/>
                  <a:pt x="701" y="68"/>
                  <a:pt x="701" y="68"/>
                </a:cubicBezTo>
                <a:cubicBezTo>
                  <a:pt x="701" y="63"/>
                  <a:pt x="700" y="62"/>
                  <a:pt x="696" y="61"/>
                </a:cubicBezTo>
                <a:cubicBezTo>
                  <a:pt x="696" y="59"/>
                  <a:pt x="696" y="59"/>
                  <a:pt x="696" y="59"/>
                </a:cubicBezTo>
                <a:cubicBezTo>
                  <a:pt x="715" y="59"/>
                  <a:pt x="715" y="59"/>
                  <a:pt x="715" y="59"/>
                </a:cubicBezTo>
                <a:cubicBezTo>
                  <a:pt x="715" y="103"/>
                  <a:pt x="715" y="103"/>
                  <a:pt x="715" y="103"/>
                </a:cubicBezTo>
                <a:cubicBezTo>
                  <a:pt x="715" y="107"/>
                  <a:pt x="716" y="110"/>
                  <a:pt x="720" y="110"/>
                </a:cubicBezTo>
                <a:lnTo>
                  <a:pt x="720" y="113"/>
                </a:lnTo>
                <a:close/>
                <a:moveTo>
                  <a:pt x="736" y="76"/>
                </a:moveTo>
                <a:cubicBezTo>
                  <a:pt x="736" y="84"/>
                  <a:pt x="737" y="91"/>
                  <a:pt x="743" y="91"/>
                </a:cubicBezTo>
                <a:cubicBezTo>
                  <a:pt x="749" y="91"/>
                  <a:pt x="750" y="83"/>
                  <a:pt x="750" y="76"/>
                </a:cubicBezTo>
                <a:cubicBezTo>
                  <a:pt x="750" y="71"/>
                  <a:pt x="750" y="61"/>
                  <a:pt x="743" y="61"/>
                </a:cubicBezTo>
                <a:cubicBezTo>
                  <a:pt x="737" y="61"/>
                  <a:pt x="736" y="69"/>
                  <a:pt x="736" y="76"/>
                </a:cubicBezTo>
                <a:moveTo>
                  <a:pt x="734" y="119"/>
                </a:moveTo>
                <a:cubicBezTo>
                  <a:pt x="732" y="122"/>
                  <a:pt x="731" y="123"/>
                  <a:pt x="731" y="126"/>
                </a:cubicBezTo>
                <a:cubicBezTo>
                  <a:pt x="731" y="133"/>
                  <a:pt x="741" y="134"/>
                  <a:pt x="743" y="134"/>
                </a:cubicBezTo>
                <a:cubicBezTo>
                  <a:pt x="747" y="134"/>
                  <a:pt x="760" y="134"/>
                  <a:pt x="760" y="125"/>
                </a:cubicBezTo>
                <a:cubicBezTo>
                  <a:pt x="760" y="121"/>
                  <a:pt x="757" y="119"/>
                  <a:pt x="751" y="119"/>
                </a:cubicBezTo>
                <a:lnTo>
                  <a:pt x="734" y="119"/>
                </a:lnTo>
                <a:close/>
                <a:moveTo>
                  <a:pt x="759" y="66"/>
                </a:moveTo>
                <a:cubicBezTo>
                  <a:pt x="760" y="67"/>
                  <a:pt x="763" y="71"/>
                  <a:pt x="763" y="78"/>
                </a:cubicBezTo>
                <a:cubicBezTo>
                  <a:pt x="763" y="85"/>
                  <a:pt x="760" y="91"/>
                  <a:pt x="753" y="94"/>
                </a:cubicBezTo>
                <a:cubicBezTo>
                  <a:pt x="750" y="95"/>
                  <a:pt x="750" y="95"/>
                  <a:pt x="740" y="95"/>
                </a:cubicBezTo>
                <a:cubicBezTo>
                  <a:pt x="738" y="95"/>
                  <a:pt x="734" y="97"/>
                  <a:pt x="734" y="101"/>
                </a:cubicBezTo>
                <a:cubicBezTo>
                  <a:pt x="734" y="105"/>
                  <a:pt x="737" y="105"/>
                  <a:pt x="744" y="105"/>
                </a:cubicBezTo>
                <a:cubicBezTo>
                  <a:pt x="751" y="105"/>
                  <a:pt x="751" y="105"/>
                  <a:pt x="751" y="105"/>
                </a:cubicBezTo>
                <a:cubicBezTo>
                  <a:pt x="756" y="105"/>
                  <a:pt x="767" y="106"/>
                  <a:pt x="767" y="119"/>
                </a:cubicBezTo>
                <a:cubicBezTo>
                  <a:pt x="767" y="134"/>
                  <a:pt x="754" y="137"/>
                  <a:pt x="742" y="137"/>
                </a:cubicBezTo>
                <a:cubicBezTo>
                  <a:pt x="729" y="137"/>
                  <a:pt x="722" y="133"/>
                  <a:pt x="722" y="127"/>
                </a:cubicBezTo>
                <a:cubicBezTo>
                  <a:pt x="722" y="122"/>
                  <a:pt x="725" y="118"/>
                  <a:pt x="731" y="118"/>
                </a:cubicBezTo>
                <a:cubicBezTo>
                  <a:pt x="731" y="117"/>
                  <a:pt x="731" y="117"/>
                  <a:pt x="731" y="117"/>
                </a:cubicBezTo>
                <a:cubicBezTo>
                  <a:pt x="726" y="116"/>
                  <a:pt x="723" y="114"/>
                  <a:pt x="723" y="108"/>
                </a:cubicBezTo>
                <a:cubicBezTo>
                  <a:pt x="723" y="100"/>
                  <a:pt x="731" y="96"/>
                  <a:pt x="735" y="94"/>
                </a:cubicBezTo>
                <a:cubicBezTo>
                  <a:pt x="735" y="94"/>
                  <a:pt x="735" y="94"/>
                  <a:pt x="735" y="94"/>
                </a:cubicBezTo>
                <a:cubicBezTo>
                  <a:pt x="728" y="91"/>
                  <a:pt x="723" y="84"/>
                  <a:pt x="723" y="76"/>
                </a:cubicBezTo>
                <a:cubicBezTo>
                  <a:pt x="723" y="66"/>
                  <a:pt x="730" y="57"/>
                  <a:pt x="743" y="57"/>
                </a:cubicBezTo>
                <a:cubicBezTo>
                  <a:pt x="747" y="57"/>
                  <a:pt x="750" y="58"/>
                  <a:pt x="754" y="60"/>
                </a:cubicBezTo>
                <a:cubicBezTo>
                  <a:pt x="767" y="60"/>
                  <a:pt x="767" y="60"/>
                  <a:pt x="767" y="60"/>
                </a:cubicBezTo>
                <a:cubicBezTo>
                  <a:pt x="767" y="66"/>
                  <a:pt x="767" y="66"/>
                  <a:pt x="767" y="66"/>
                </a:cubicBezTo>
                <a:lnTo>
                  <a:pt x="759" y="66"/>
                </a:lnTo>
                <a:close/>
                <a:moveTo>
                  <a:pt x="819" y="110"/>
                </a:moveTo>
                <a:cubicBezTo>
                  <a:pt x="815" y="110"/>
                  <a:pt x="815" y="105"/>
                  <a:pt x="815" y="103"/>
                </a:cubicBezTo>
                <a:cubicBezTo>
                  <a:pt x="815" y="74"/>
                  <a:pt x="815" y="74"/>
                  <a:pt x="815" y="74"/>
                </a:cubicBezTo>
                <a:cubicBezTo>
                  <a:pt x="815" y="61"/>
                  <a:pt x="807" y="57"/>
                  <a:pt x="801" y="57"/>
                </a:cubicBezTo>
                <a:cubicBezTo>
                  <a:pt x="796" y="57"/>
                  <a:pt x="792" y="60"/>
                  <a:pt x="787" y="66"/>
                </a:cubicBezTo>
                <a:cubicBezTo>
                  <a:pt x="787" y="33"/>
                  <a:pt x="787" y="33"/>
                  <a:pt x="787" y="33"/>
                </a:cubicBezTo>
                <a:cubicBezTo>
                  <a:pt x="767" y="33"/>
                  <a:pt x="767" y="33"/>
                  <a:pt x="767" y="33"/>
                </a:cubicBezTo>
                <a:cubicBezTo>
                  <a:pt x="767" y="36"/>
                  <a:pt x="767" y="36"/>
                  <a:pt x="767" y="36"/>
                </a:cubicBezTo>
                <a:cubicBezTo>
                  <a:pt x="771" y="37"/>
                  <a:pt x="773" y="37"/>
                  <a:pt x="773" y="43"/>
                </a:cubicBezTo>
                <a:cubicBezTo>
                  <a:pt x="773" y="103"/>
                  <a:pt x="773" y="103"/>
                  <a:pt x="773" y="103"/>
                </a:cubicBezTo>
                <a:cubicBezTo>
                  <a:pt x="773" y="109"/>
                  <a:pt x="771" y="109"/>
                  <a:pt x="767" y="110"/>
                </a:cubicBezTo>
                <a:cubicBezTo>
                  <a:pt x="767" y="113"/>
                  <a:pt x="767" y="113"/>
                  <a:pt x="767" y="113"/>
                </a:cubicBezTo>
                <a:cubicBezTo>
                  <a:pt x="792" y="113"/>
                  <a:pt x="792" y="113"/>
                  <a:pt x="792" y="113"/>
                </a:cubicBezTo>
                <a:cubicBezTo>
                  <a:pt x="792" y="110"/>
                  <a:pt x="792" y="110"/>
                  <a:pt x="792" y="110"/>
                </a:cubicBezTo>
                <a:cubicBezTo>
                  <a:pt x="787" y="110"/>
                  <a:pt x="787" y="106"/>
                  <a:pt x="787" y="103"/>
                </a:cubicBezTo>
                <a:cubicBezTo>
                  <a:pt x="787" y="72"/>
                  <a:pt x="787" y="72"/>
                  <a:pt x="787" y="72"/>
                </a:cubicBezTo>
                <a:cubicBezTo>
                  <a:pt x="787" y="71"/>
                  <a:pt x="791" y="65"/>
                  <a:pt x="795" y="65"/>
                </a:cubicBezTo>
                <a:cubicBezTo>
                  <a:pt x="800" y="65"/>
                  <a:pt x="801" y="72"/>
                  <a:pt x="801" y="75"/>
                </a:cubicBezTo>
                <a:cubicBezTo>
                  <a:pt x="801" y="103"/>
                  <a:pt x="801" y="103"/>
                  <a:pt x="801" y="103"/>
                </a:cubicBezTo>
                <a:cubicBezTo>
                  <a:pt x="801" y="108"/>
                  <a:pt x="799" y="110"/>
                  <a:pt x="796" y="110"/>
                </a:cubicBezTo>
                <a:cubicBezTo>
                  <a:pt x="796" y="113"/>
                  <a:pt x="796" y="113"/>
                  <a:pt x="796" y="113"/>
                </a:cubicBezTo>
                <a:cubicBezTo>
                  <a:pt x="819" y="113"/>
                  <a:pt x="819" y="113"/>
                  <a:pt x="819" y="113"/>
                </a:cubicBezTo>
                <a:lnTo>
                  <a:pt x="819" y="110"/>
                </a:lnTo>
                <a:close/>
                <a:moveTo>
                  <a:pt x="849" y="59"/>
                </a:moveTo>
                <a:cubicBezTo>
                  <a:pt x="840" y="59"/>
                  <a:pt x="840" y="59"/>
                  <a:pt x="840" y="59"/>
                </a:cubicBezTo>
                <a:cubicBezTo>
                  <a:pt x="840" y="39"/>
                  <a:pt x="840" y="39"/>
                  <a:pt x="840" y="39"/>
                </a:cubicBezTo>
                <a:cubicBezTo>
                  <a:pt x="837" y="39"/>
                  <a:pt x="837" y="39"/>
                  <a:pt x="837" y="39"/>
                </a:cubicBezTo>
                <a:cubicBezTo>
                  <a:pt x="830" y="50"/>
                  <a:pt x="826" y="55"/>
                  <a:pt x="820" y="61"/>
                </a:cubicBezTo>
                <a:cubicBezTo>
                  <a:pt x="820" y="64"/>
                  <a:pt x="820" y="64"/>
                  <a:pt x="820" y="64"/>
                </a:cubicBezTo>
                <a:cubicBezTo>
                  <a:pt x="826" y="64"/>
                  <a:pt x="826" y="64"/>
                  <a:pt x="826" y="64"/>
                </a:cubicBezTo>
                <a:cubicBezTo>
                  <a:pt x="826" y="102"/>
                  <a:pt x="826" y="102"/>
                  <a:pt x="826" y="102"/>
                </a:cubicBezTo>
                <a:cubicBezTo>
                  <a:pt x="826" y="104"/>
                  <a:pt x="826" y="114"/>
                  <a:pt x="837" y="114"/>
                </a:cubicBezTo>
                <a:cubicBezTo>
                  <a:pt x="846" y="114"/>
                  <a:pt x="850" y="106"/>
                  <a:pt x="852" y="101"/>
                </a:cubicBezTo>
                <a:cubicBezTo>
                  <a:pt x="849" y="100"/>
                  <a:pt x="849" y="100"/>
                  <a:pt x="849" y="100"/>
                </a:cubicBezTo>
                <a:cubicBezTo>
                  <a:pt x="848" y="102"/>
                  <a:pt x="846" y="106"/>
                  <a:pt x="843" y="106"/>
                </a:cubicBezTo>
                <a:cubicBezTo>
                  <a:pt x="839" y="106"/>
                  <a:pt x="840" y="101"/>
                  <a:pt x="840" y="99"/>
                </a:cubicBezTo>
                <a:cubicBezTo>
                  <a:pt x="840" y="64"/>
                  <a:pt x="840" y="64"/>
                  <a:pt x="840" y="64"/>
                </a:cubicBezTo>
                <a:cubicBezTo>
                  <a:pt x="849" y="64"/>
                  <a:pt x="849" y="64"/>
                  <a:pt x="849" y="64"/>
                </a:cubicBezTo>
                <a:lnTo>
                  <a:pt x="849" y="5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lvl="0"/>
            <a:endParaRPr lang="en-US"/>
          </a:p>
        </p:txBody>
      </p:sp>
      <p:sp>
        <p:nvSpPr>
          <p:cNvPr id="10" name="TextBox 8"/>
          <p:cNvSpPr txBox="1"/>
          <p:nvPr/>
        </p:nvSpPr>
        <p:spPr>
          <a:xfrm>
            <a:off x="8582156" y="6498937"/>
            <a:ext cx="458126" cy="153888"/>
          </a:xfrm>
          <a:prstGeom prst="rect">
            <a:avLst/>
          </a:prstGeom>
          <a:noFill/>
        </p:spPr>
        <p:txBody>
          <a:bodyPr wrap="square" lIns="0" tIns="0" rIns="0" bIns="0"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000" cap="all" baseline="0" dirty="0">
                <a:solidFill>
                  <a:schemeClr val="bg1"/>
                </a:solidFill>
              </a:rPr>
              <a:t>|  </a:t>
            </a:r>
            <a:fld id="{903C4FE9-EF79-4163-94C6-3418A1C4EFAB}" type="slidenum">
              <a:rPr lang="en-US" sz="1000" cap="all" baseline="0" smtClean="0">
                <a:solidFill>
                  <a:schemeClr val="bg1"/>
                </a:solidFill>
              </a:rPr>
              <a:pPr algn="l"/>
              <a:t>‹#›</a:t>
            </a:fld>
            <a:endParaRPr lang="en-US" sz="1000" cap="all" baseline="0" dirty="0">
              <a:solidFill>
                <a:schemeClr val="bg1"/>
              </a:solidFill>
            </a:endParaRPr>
          </a:p>
        </p:txBody>
      </p:sp>
      <p:pic>
        <p:nvPicPr>
          <p:cNvPr id="11" name="Picture 10"/>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6619631" y="6537304"/>
            <a:ext cx="1889764" cy="91440"/>
          </a:xfrm>
          <a:prstGeom prst="rect">
            <a:avLst/>
          </a:prstGeom>
        </p:spPr>
      </p:pic>
      <p:pic>
        <p:nvPicPr>
          <p:cNvPr id="8" name="Picture 2"/>
          <p:cNvPicPr>
            <a:picLocks noChangeAspect="1" noChangeArrowheads="1"/>
          </p:cNvPicPr>
          <p:nvPr/>
        </p:nvPicPr>
        <p:blipFill>
          <a:blip r:embed="rId4" cstate="screen">
            <a:extLst>
              <a:ext uri="{28A0092B-C50C-407E-A947-70E740481C1C}">
                <a14:useLocalDpi xmlns:a14="http://schemas.microsoft.com/office/drawing/2010/main"/>
              </a:ext>
            </a:extLst>
          </a:blip>
          <a:stretch>
            <a:fillRect/>
          </a:stretch>
        </p:blipFill>
        <p:spPr bwMode="auto">
          <a:xfrm>
            <a:off x="548481" y="1220511"/>
            <a:ext cx="8047037" cy="83822"/>
          </a:xfrm>
          <a:prstGeom prst="rect">
            <a:avLst/>
          </a:prstGeom>
          <a:noFill/>
          <a:extLst>
            <a:ext uri="{909E8E84-426E-40DD-AFC4-6F175D3DCCD1}">
              <a14:hiddenFill xmlns:a14="http://schemas.microsoft.com/office/drawing/2010/main">
                <a:solidFill>
                  <a:srgbClr val="FFFFFF"/>
                </a:solidFill>
              </a14:hiddenFill>
            </a:ext>
          </a:extLst>
        </p:spPr>
      </p:pic>
      <p:sp>
        <p:nvSpPr>
          <p:cNvPr id="9" name="Rectangle 8"/>
          <p:cNvSpPr/>
          <p:nvPr/>
        </p:nvSpPr>
        <p:spPr>
          <a:xfrm>
            <a:off x="0" y="6254151"/>
            <a:ext cx="9144000" cy="603849"/>
          </a:xfrm>
          <a:prstGeom prst="rect">
            <a:avLst/>
          </a:prstGeom>
          <a:blipFill dpi="0" rotWithShape="1">
            <a:blip r:embed="rId2" cstate="screen">
              <a:extLst>
                <a:ext uri="{28A0092B-C50C-407E-A947-70E740481C1C}">
                  <a14:useLocalDpi xmlns:a14="http://schemas.microsoft.com/office/drawing/2010/main"/>
                </a:ext>
              </a:extLst>
            </a:blip>
            <a:srcRect/>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a:p>
        </p:txBody>
      </p:sp>
      <p:sp>
        <p:nvSpPr>
          <p:cNvPr id="13" name="TextBox 8"/>
          <p:cNvSpPr txBox="1"/>
          <p:nvPr/>
        </p:nvSpPr>
        <p:spPr>
          <a:xfrm>
            <a:off x="8582156" y="6498937"/>
            <a:ext cx="458126" cy="153888"/>
          </a:xfrm>
          <a:prstGeom prst="rect">
            <a:avLst/>
          </a:prstGeom>
          <a:noFill/>
        </p:spPr>
        <p:txBody>
          <a:bodyPr wrap="square" lIns="0" tIns="0" rIns="0" bIns="0"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000" cap="all" baseline="0" dirty="0">
                <a:solidFill>
                  <a:schemeClr val="bg1"/>
                </a:solidFill>
              </a:rPr>
              <a:t>|  </a:t>
            </a:r>
            <a:fld id="{903C4FE9-EF79-4163-94C6-3418A1C4EFAB}" type="slidenum">
              <a:rPr lang="en-US" sz="1000" cap="all" baseline="0" smtClean="0">
                <a:solidFill>
                  <a:schemeClr val="bg1"/>
                </a:solidFill>
              </a:rPr>
              <a:pPr algn="l"/>
              <a:t>‹#›</a:t>
            </a:fld>
            <a:endParaRPr lang="en-US" sz="1000" cap="all" baseline="0" dirty="0">
              <a:solidFill>
                <a:schemeClr val="bg1"/>
              </a:solidFill>
            </a:endParaRPr>
          </a:p>
        </p:txBody>
      </p:sp>
      <p:pic>
        <p:nvPicPr>
          <p:cNvPr id="14" name="Picture 13"/>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6619631" y="6537304"/>
            <a:ext cx="1889764" cy="91440"/>
          </a:xfrm>
          <a:prstGeom prst="rect">
            <a:avLst/>
          </a:prstGeom>
        </p:spPr>
      </p:pic>
      <p:pic>
        <p:nvPicPr>
          <p:cNvPr id="15" name="Picture 2"/>
          <p:cNvPicPr>
            <a:picLocks noChangeAspect="1" noChangeArrowheads="1"/>
          </p:cNvPicPr>
          <p:nvPr/>
        </p:nvPicPr>
        <p:blipFill>
          <a:blip r:embed="rId4" cstate="screen">
            <a:extLst>
              <a:ext uri="{28A0092B-C50C-407E-A947-70E740481C1C}">
                <a14:useLocalDpi xmlns:a14="http://schemas.microsoft.com/office/drawing/2010/main"/>
              </a:ext>
            </a:extLst>
          </a:blip>
          <a:stretch>
            <a:fillRect/>
          </a:stretch>
        </p:blipFill>
        <p:spPr bwMode="auto">
          <a:xfrm>
            <a:off x="548481" y="1220511"/>
            <a:ext cx="8047037" cy="83822"/>
          </a:xfrm>
          <a:prstGeom prst="rect">
            <a:avLst/>
          </a:prstGeom>
          <a:noFill/>
          <a:extLst>
            <a:ext uri="{909E8E84-426E-40DD-AFC4-6F175D3DCCD1}">
              <a14:hiddenFill xmlns:a14="http://schemas.microsoft.com/office/drawing/2010/main">
                <a:solidFill>
                  <a:srgbClr val="FFFFFF"/>
                </a:solidFill>
              </a14:hiddenFill>
            </a:ext>
          </a:extLst>
        </p:spPr>
      </p:pic>
      <p:pic>
        <p:nvPicPr>
          <p:cNvPr id="16" name="Picture 15"/>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160468" y="6337406"/>
            <a:ext cx="1976511" cy="430440"/>
          </a:xfrm>
          <a:prstGeom prst="rect">
            <a:avLst/>
          </a:prstGeom>
        </p:spPr>
      </p:pic>
      <p:sp>
        <p:nvSpPr>
          <p:cNvPr id="17" name="Rectangle 16"/>
          <p:cNvSpPr/>
          <p:nvPr userDrawn="1"/>
        </p:nvSpPr>
        <p:spPr>
          <a:xfrm>
            <a:off x="0" y="6254151"/>
            <a:ext cx="9144000" cy="603849"/>
          </a:xfrm>
          <a:prstGeom prst="rect">
            <a:avLst/>
          </a:prstGeom>
          <a:blipFill dpi="0" rotWithShape="1">
            <a:blip r:embed="rId2" cstate="screen">
              <a:extLst>
                <a:ext uri="{28A0092B-C50C-407E-A947-70E740481C1C}">
                  <a14:useLocalDpi xmlns:a14="http://schemas.microsoft.com/office/drawing/2010/main"/>
                </a:ext>
              </a:extLst>
            </a:blip>
            <a:srcRect/>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a:p>
        </p:txBody>
      </p:sp>
      <p:sp>
        <p:nvSpPr>
          <p:cNvPr id="18" name="TextBox 8"/>
          <p:cNvSpPr txBox="1"/>
          <p:nvPr userDrawn="1"/>
        </p:nvSpPr>
        <p:spPr>
          <a:xfrm>
            <a:off x="8582156" y="6498937"/>
            <a:ext cx="458126" cy="153888"/>
          </a:xfrm>
          <a:prstGeom prst="rect">
            <a:avLst/>
          </a:prstGeom>
          <a:noFill/>
        </p:spPr>
        <p:txBody>
          <a:bodyPr wrap="square" lIns="0" tIns="0" rIns="0" bIns="0"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000" cap="all" baseline="0" dirty="0">
                <a:solidFill>
                  <a:schemeClr val="bg1"/>
                </a:solidFill>
              </a:rPr>
              <a:t>|  </a:t>
            </a:r>
            <a:fld id="{903C4FE9-EF79-4163-94C6-3418A1C4EFAB}" type="slidenum">
              <a:rPr lang="en-US" sz="1000" cap="all" baseline="0" smtClean="0">
                <a:solidFill>
                  <a:schemeClr val="bg1"/>
                </a:solidFill>
              </a:rPr>
              <a:pPr algn="l"/>
              <a:t>‹#›</a:t>
            </a:fld>
            <a:endParaRPr lang="en-US" sz="1000" cap="all" baseline="0" dirty="0">
              <a:solidFill>
                <a:schemeClr val="bg1"/>
              </a:solidFill>
            </a:endParaRPr>
          </a:p>
        </p:txBody>
      </p:sp>
      <p:pic>
        <p:nvPicPr>
          <p:cNvPr id="19" name="Picture 18"/>
          <p:cNvPicPr>
            <a:picLocks noChangeAspect="1"/>
          </p:cNvPicPr>
          <p:nvPr userDrawn="1"/>
        </p:nvPicPr>
        <p:blipFill>
          <a:blip r:embed="rId3" cstate="screen">
            <a:extLst>
              <a:ext uri="{28A0092B-C50C-407E-A947-70E740481C1C}">
                <a14:useLocalDpi xmlns:a14="http://schemas.microsoft.com/office/drawing/2010/main"/>
              </a:ext>
            </a:extLst>
          </a:blip>
          <a:stretch>
            <a:fillRect/>
          </a:stretch>
        </p:blipFill>
        <p:spPr>
          <a:xfrm>
            <a:off x="6619631" y="6537304"/>
            <a:ext cx="1889764" cy="91440"/>
          </a:xfrm>
          <a:prstGeom prst="rect">
            <a:avLst/>
          </a:prstGeom>
        </p:spPr>
      </p:pic>
      <p:pic>
        <p:nvPicPr>
          <p:cNvPr id="20" name="Picture 2"/>
          <p:cNvPicPr>
            <a:picLocks noChangeAspect="1" noChangeArrowheads="1"/>
          </p:cNvPicPr>
          <p:nvPr userDrawn="1"/>
        </p:nvPicPr>
        <p:blipFill>
          <a:blip r:embed="rId4" cstate="screen">
            <a:extLst>
              <a:ext uri="{28A0092B-C50C-407E-A947-70E740481C1C}">
                <a14:useLocalDpi xmlns:a14="http://schemas.microsoft.com/office/drawing/2010/main"/>
              </a:ext>
            </a:extLst>
          </a:blip>
          <a:stretch>
            <a:fillRect/>
          </a:stretch>
        </p:blipFill>
        <p:spPr bwMode="auto">
          <a:xfrm>
            <a:off x="548481" y="1220511"/>
            <a:ext cx="8047037" cy="83822"/>
          </a:xfrm>
          <a:prstGeom prst="rect">
            <a:avLst/>
          </a:prstGeom>
          <a:noFill/>
          <a:extLst>
            <a:ext uri="{909E8E84-426E-40DD-AFC4-6F175D3DCCD1}">
              <a14:hiddenFill xmlns:a14="http://schemas.microsoft.com/office/drawing/2010/main">
                <a:solidFill>
                  <a:srgbClr val="FFFFFF"/>
                </a:solidFill>
              </a14:hiddenFill>
            </a:ext>
          </a:extLst>
        </p:spPr>
      </p:pic>
      <p:pic>
        <p:nvPicPr>
          <p:cNvPr id="22" name="Picture 21"/>
          <p:cNvPicPr>
            <a:picLocks noChangeAspect="1"/>
          </p:cNvPicPr>
          <p:nvPr userDrawn="1"/>
        </p:nvPicPr>
        <p:blipFill>
          <a:blip r:embed="rId6" cstate="screen">
            <a:extLst>
              <a:ext uri="{28A0092B-C50C-407E-A947-70E740481C1C}">
                <a14:useLocalDpi xmlns:a14="http://schemas.microsoft.com/office/drawing/2010/main"/>
              </a:ext>
            </a:extLst>
          </a:blip>
          <a:stretch>
            <a:fillRect/>
          </a:stretch>
        </p:blipFill>
        <p:spPr>
          <a:xfrm>
            <a:off x="236181" y="6392706"/>
            <a:ext cx="1830918" cy="329244"/>
          </a:xfrm>
          <a:prstGeom prst="rect">
            <a:avLst/>
          </a:prstGeom>
        </p:spPr>
      </p:pic>
    </p:spTree>
    <p:extLst>
      <p:ext uri="{BB962C8B-B14F-4D97-AF65-F5344CB8AC3E}">
        <p14:creationId xmlns:p14="http://schemas.microsoft.com/office/powerpoint/2010/main" val="177554893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5.xml><?xml version="1.0" encoding="utf-8"?>
<p:sldLayout xmlns:a="http://schemas.openxmlformats.org/drawingml/2006/main" xmlns:r="http://schemas.openxmlformats.org/officeDocument/2006/relationships" xmlns:p="http://schemas.openxmlformats.org/presentationml/2006/main" matchingName="Title and Content" type="obj">
  <p:cSld name="Title and Content">
    <p:spTree>
      <p:nvGrpSpPr>
        <p:cNvPr id="1" name="Shape 21"/>
        <p:cNvGrpSpPr/>
        <p:nvPr/>
      </p:nvGrpSpPr>
      <p:grpSpPr>
        <a:xfrm>
          <a:off x="0" y="0"/>
          <a:ext cx="0" cy="0"/>
          <a:chOff x="0" y="0"/>
          <a:chExt cx="0" cy="0"/>
        </a:xfrm>
      </p:grpSpPr>
      <p:sp>
        <p:nvSpPr>
          <p:cNvPr id="22" name="Google Shape;22;p3"/>
          <p:cNvSpPr txBox="1">
            <a:spLocks noGrp="1"/>
          </p:cNvSpPr>
          <p:nvPr>
            <p:ph type="title"/>
          </p:nvPr>
        </p:nvSpPr>
        <p:spPr>
          <a:xfrm>
            <a:off x="457200" y="274638"/>
            <a:ext cx="8229600" cy="1143000"/>
          </a:xfrm>
          <a:prstGeom prst="rect">
            <a:avLst/>
          </a:prstGeom>
          <a:noFill/>
          <a:ln>
            <a:noFill/>
          </a:ln>
        </p:spPr>
        <p:txBody>
          <a:bodyPr spcFirstLastPara="1" wrap="square" lIns="91425" tIns="91425" rIns="91425" bIns="91425" anchor="ctr" anchorCtr="0"/>
          <a:lstStyle>
            <a:lvl1pPr marR="0" lvl="0" algn="ctr" rtl="0">
              <a:spcBef>
                <a:spcPts val="0"/>
              </a:spcBef>
              <a:spcAft>
                <a:spcPts val="0"/>
              </a:spcAft>
              <a:buClr>
                <a:schemeClr val="dk1"/>
              </a:buClr>
              <a:buSzPts val="4400"/>
              <a:buFont typeface="Calibri"/>
              <a:buNone/>
              <a:defRPr sz="4400" b="0" i="0" u="none" strike="noStrike" cap="none">
                <a:solidFill>
                  <a:schemeClr val="dk1"/>
                </a:solidFill>
                <a:latin typeface="Calibri"/>
                <a:ea typeface="Calibri"/>
                <a:cs typeface="Calibri"/>
                <a:sym typeface="Calibri"/>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endParaRPr/>
          </a:p>
        </p:txBody>
      </p:sp>
      <p:sp>
        <p:nvSpPr>
          <p:cNvPr id="23" name="Google Shape;23;p3"/>
          <p:cNvSpPr txBox="1">
            <a:spLocks noGrp="1"/>
          </p:cNvSpPr>
          <p:nvPr>
            <p:ph type="body" idx="1"/>
          </p:nvPr>
        </p:nvSpPr>
        <p:spPr>
          <a:xfrm>
            <a:off x="457200" y="1600200"/>
            <a:ext cx="8229600" cy="4525963"/>
          </a:xfrm>
          <a:prstGeom prst="rect">
            <a:avLst/>
          </a:prstGeom>
          <a:noFill/>
          <a:ln>
            <a:noFill/>
          </a:ln>
        </p:spPr>
        <p:txBody>
          <a:bodyPr spcFirstLastPara="1" wrap="square" lIns="91425" tIns="91425" rIns="91425" bIns="91425" anchor="t" anchorCtr="0"/>
          <a:lstStyle>
            <a:lvl1pPr marL="457200" marR="0" lvl="0" indent="-431800" algn="l" rtl="0">
              <a:spcBef>
                <a:spcPts val="640"/>
              </a:spcBef>
              <a:spcAft>
                <a:spcPts val="0"/>
              </a:spcAft>
              <a:buClr>
                <a:schemeClr val="dk1"/>
              </a:buClr>
              <a:buSzPts val="3200"/>
              <a:buFont typeface="Arial"/>
              <a:buChar char="•"/>
              <a:defRPr sz="3200" b="0" i="0" u="none" strike="noStrike" cap="none">
                <a:solidFill>
                  <a:schemeClr val="dk1"/>
                </a:solidFill>
                <a:latin typeface="Calibri"/>
                <a:ea typeface="Calibri"/>
                <a:cs typeface="Calibri"/>
                <a:sym typeface="Calibri"/>
              </a:defRPr>
            </a:lvl1pPr>
            <a:lvl2pPr marL="914400" marR="0" lvl="1" indent="-406400" algn="l" rtl="0">
              <a:spcBef>
                <a:spcPts val="560"/>
              </a:spcBef>
              <a:spcAft>
                <a:spcPts val="0"/>
              </a:spcAft>
              <a:buClr>
                <a:schemeClr val="dk1"/>
              </a:buClr>
              <a:buSzPts val="2800"/>
              <a:buFont typeface="Arial"/>
              <a:buChar char="–"/>
              <a:defRPr sz="2800" b="0" i="0" u="none" strike="noStrike" cap="none">
                <a:solidFill>
                  <a:schemeClr val="dk1"/>
                </a:solidFill>
                <a:latin typeface="Calibri"/>
                <a:ea typeface="Calibri"/>
                <a:cs typeface="Calibri"/>
                <a:sym typeface="Calibri"/>
              </a:defRPr>
            </a:lvl2pPr>
            <a:lvl3pPr marL="1371600" marR="0" lvl="2" indent="-381000" algn="l" rtl="0">
              <a:spcBef>
                <a:spcPts val="480"/>
              </a:spcBef>
              <a:spcAft>
                <a:spcPts val="0"/>
              </a:spcAft>
              <a:buClr>
                <a:schemeClr val="dk1"/>
              </a:buClr>
              <a:buSzPts val="2400"/>
              <a:buFont typeface="Arial"/>
              <a:buChar char="•"/>
              <a:defRPr sz="2400" b="0" i="0" u="none" strike="noStrike" cap="none">
                <a:solidFill>
                  <a:schemeClr val="dk1"/>
                </a:solidFill>
                <a:latin typeface="Calibri"/>
                <a:ea typeface="Calibri"/>
                <a:cs typeface="Calibri"/>
                <a:sym typeface="Calibri"/>
              </a:defRPr>
            </a:lvl3pPr>
            <a:lvl4pPr marL="1828800" marR="0" lvl="3" indent="-355600" algn="l" rtl="0">
              <a:spcBef>
                <a:spcPts val="400"/>
              </a:spcBef>
              <a:spcAft>
                <a:spcPts val="0"/>
              </a:spcAft>
              <a:buClr>
                <a:schemeClr val="dk1"/>
              </a:buClr>
              <a:buSzPts val="2000"/>
              <a:buFont typeface="Arial"/>
              <a:buChar char="–"/>
              <a:defRPr sz="2000" b="0" i="0" u="none" strike="noStrike" cap="none">
                <a:solidFill>
                  <a:schemeClr val="dk1"/>
                </a:solidFill>
                <a:latin typeface="Calibri"/>
                <a:ea typeface="Calibri"/>
                <a:cs typeface="Calibri"/>
                <a:sym typeface="Calibri"/>
              </a:defRPr>
            </a:lvl4pPr>
            <a:lvl5pPr marL="2286000" marR="0" lvl="4" indent="-355600" algn="l" rtl="0">
              <a:spcBef>
                <a:spcPts val="400"/>
              </a:spcBef>
              <a:spcAft>
                <a:spcPts val="0"/>
              </a:spcAft>
              <a:buClr>
                <a:schemeClr val="dk1"/>
              </a:buClr>
              <a:buSzPts val="2000"/>
              <a:buFont typeface="Arial"/>
              <a:buChar char="»"/>
              <a:defRPr sz="2000" b="0" i="0" u="none" strike="noStrike" cap="none">
                <a:solidFill>
                  <a:schemeClr val="dk1"/>
                </a:solidFill>
                <a:latin typeface="Calibri"/>
                <a:ea typeface="Calibri"/>
                <a:cs typeface="Calibri"/>
                <a:sym typeface="Calibri"/>
              </a:defRPr>
            </a:lvl5pPr>
            <a:lvl6pPr marL="2743200" marR="0" lvl="5" indent="-355600" algn="l" rtl="0">
              <a:spcBef>
                <a:spcPts val="400"/>
              </a:spcBef>
              <a:spcAft>
                <a:spcPts val="0"/>
              </a:spcAft>
              <a:buClr>
                <a:schemeClr val="dk1"/>
              </a:buClr>
              <a:buSzPts val="2000"/>
              <a:buFont typeface="Arial"/>
              <a:buChar char="•"/>
              <a:defRPr sz="2000" b="0" i="0" u="none" strike="noStrike" cap="none">
                <a:solidFill>
                  <a:schemeClr val="dk1"/>
                </a:solidFill>
                <a:latin typeface="Calibri"/>
                <a:ea typeface="Calibri"/>
                <a:cs typeface="Calibri"/>
                <a:sym typeface="Calibri"/>
              </a:defRPr>
            </a:lvl6pPr>
            <a:lvl7pPr marL="3200400" marR="0" lvl="6" indent="-355600" algn="l" rtl="0">
              <a:spcBef>
                <a:spcPts val="400"/>
              </a:spcBef>
              <a:spcAft>
                <a:spcPts val="0"/>
              </a:spcAft>
              <a:buClr>
                <a:schemeClr val="dk1"/>
              </a:buClr>
              <a:buSzPts val="2000"/>
              <a:buFont typeface="Arial"/>
              <a:buChar char="•"/>
              <a:defRPr sz="2000" b="0" i="0" u="none" strike="noStrike" cap="none">
                <a:solidFill>
                  <a:schemeClr val="dk1"/>
                </a:solidFill>
                <a:latin typeface="Calibri"/>
                <a:ea typeface="Calibri"/>
                <a:cs typeface="Calibri"/>
                <a:sym typeface="Calibri"/>
              </a:defRPr>
            </a:lvl7pPr>
            <a:lvl8pPr marL="3657600" marR="0" lvl="7" indent="-355600" algn="l" rtl="0">
              <a:spcBef>
                <a:spcPts val="400"/>
              </a:spcBef>
              <a:spcAft>
                <a:spcPts val="0"/>
              </a:spcAft>
              <a:buClr>
                <a:schemeClr val="dk1"/>
              </a:buClr>
              <a:buSzPts val="2000"/>
              <a:buFont typeface="Arial"/>
              <a:buChar char="•"/>
              <a:defRPr sz="2000" b="0" i="0" u="none" strike="noStrike" cap="none">
                <a:solidFill>
                  <a:schemeClr val="dk1"/>
                </a:solidFill>
                <a:latin typeface="Calibri"/>
                <a:ea typeface="Calibri"/>
                <a:cs typeface="Calibri"/>
                <a:sym typeface="Calibri"/>
              </a:defRPr>
            </a:lvl8pPr>
            <a:lvl9pPr marL="4114800" marR="0" lvl="8" indent="-355600" algn="l" rtl="0">
              <a:spcBef>
                <a:spcPts val="400"/>
              </a:spcBef>
              <a:spcAft>
                <a:spcPts val="0"/>
              </a:spcAft>
              <a:buClr>
                <a:schemeClr val="dk1"/>
              </a:buClr>
              <a:buSzPts val="2000"/>
              <a:buFont typeface="Arial"/>
              <a:buChar char="•"/>
              <a:defRPr sz="2000" b="0" i="0" u="none" strike="noStrike" cap="none">
                <a:solidFill>
                  <a:schemeClr val="dk1"/>
                </a:solidFill>
                <a:latin typeface="Calibri"/>
                <a:ea typeface="Calibri"/>
                <a:cs typeface="Calibri"/>
                <a:sym typeface="Calibri"/>
              </a:defRPr>
            </a:lvl9pPr>
          </a:lstStyle>
          <a:p>
            <a:endParaRPr/>
          </a:p>
        </p:txBody>
      </p:sp>
      <p:sp>
        <p:nvSpPr>
          <p:cNvPr id="24" name="Google Shape;24;p3"/>
          <p:cNvSpPr txBox="1">
            <a:spLocks noGrp="1"/>
          </p:cNvSpPr>
          <p:nvPr>
            <p:ph type="dt" idx="10"/>
          </p:nvPr>
        </p:nvSpPr>
        <p:spPr>
          <a:xfrm>
            <a:off x="457200" y="6356350"/>
            <a:ext cx="2133600" cy="365125"/>
          </a:xfrm>
          <a:prstGeom prst="rect">
            <a:avLst/>
          </a:prstGeom>
          <a:noFill/>
          <a:ln>
            <a:noFill/>
          </a:ln>
        </p:spPr>
        <p:txBody>
          <a:bodyPr spcFirstLastPara="1" wrap="square" lIns="91425" tIns="91425" rIns="91425" bIns="91425" anchor="ctr" anchorCtr="0"/>
          <a:lstStyle>
            <a:lvl1pPr marR="0" lvl="0" algn="l" rtl="0">
              <a:spcBef>
                <a:spcPts val="0"/>
              </a:spcBef>
              <a:spcAft>
                <a:spcPts val="0"/>
              </a:spcAft>
              <a:buSzPts val="1400"/>
              <a:buNone/>
              <a:defRPr sz="1200" b="0" i="0" u="none" strike="noStrike" cap="none">
                <a:solidFill>
                  <a:srgbClr val="888888"/>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endParaRPr/>
          </a:p>
        </p:txBody>
      </p:sp>
      <p:sp>
        <p:nvSpPr>
          <p:cNvPr id="25" name="Google Shape;25;p3"/>
          <p:cNvSpPr txBox="1">
            <a:spLocks noGrp="1"/>
          </p:cNvSpPr>
          <p:nvPr>
            <p:ph type="ftr" idx="11"/>
          </p:nvPr>
        </p:nvSpPr>
        <p:spPr>
          <a:xfrm>
            <a:off x="3124200" y="6356350"/>
            <a:ext cx="2895600" cy="365125"/>
          </a:xfrm>
          <a:prstGeom prst="rect">
            <a:avLst/>
          </a:prstGeom>
          <a:noFill/>
          <a:ln>
            <a:noFill/>
          </a:ln>
        </p:spPr>
        <p:txBody>
          <a:bodyPr spcFirstLastPara="1" wrap="square" lIns="91425" tIns="91425" rIns="91425" bIns="91425" anchor="ctr" anchorCtr="0"/>
          <a:lstStyle>
            <a:lvl1pPr marR="0" lvl="0" algn="ctr" rtl="0">
              <a:spcBef>
                <a:spcPts val="0"/>
              </a:spcBef>
              <a:spcAft>
                <a:spcPts val="0"/>
              </a:spcAft>
              <a:buSzPts val="1400"/>
              <a:buNone/>
              <a:defRPr sz="1200" b="0" i="0" u="none" strike="noStrike" cap="none">
                <a:solidFill>
                  <a:srgbClr val="888888"/>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endParaRPr/>
          </a:p>
        </p:txBody>
      </p:sp>
      <p:sp>
        <p:nvSpPr>
          <p:cNvPr id="26" name="Google Shape;26;p3"/>
          <p:cNvSpPr txBox="1">
            <a:spLocks noGrp="1"/>
          </p:cNvSpPr>
          <p:nvPr>
            <p:ph type="sldNum" idx="12"/>
          </p:nvPr>
        </p:nvSpPr>
        <p:spPr>
          <a:xfrm>
            <a:off x="6553200" y="6356350"/>
            <a:ext cx="2133600" cy="365125"/>
          </a:xfrm>
          <a:prstGeom prst="rect">
            <a:avLst/>
          </a:prstGeom>
          <a:noFill/>
          <a:ln>
            <a:noFill/>
          </a:ln>
        </p:spPr>
        <p:txBody>
          <a:bodyPr spcFirstLastPara="1" wrap="square" lIns="91425" tIns="45700" rIns="91425" bIns="45700" anchor="ctr" anchorCtr="0">
            <a:noAutofit/>
          </a:bodyPr>
          <a:lstStyle>
            <a:lvl1pPr marL="0" marR="0" lvl="0" indent="0" algn="r" rtl="0">
              <a:spcBef>
                <a:spcPts val="0"/>
              </a:spcBef>
              <a:buNone/>
              <a:defRPr sz="1200" b="0" i="0" u="none" strike="noStrike" cap="none">
                <a:solidFill>
                  <a:srgbClr val="888888"/>
                </a:solidFill>
                <a:latin typeface="Calibri"/>
                <a:ea typeface="Calibri"/>
                <a:cs typeface="Calibri"/>
                <a:sym typeface="Calibri"/>
              </a:defRPr>
            </a:lvl1pPr>
            <a:lvl2pPr marL="0" marR="0" lvl="1" indent="0" algn="r" rtl="0">
              <a:spcBef>
                <a:spcPts val="0"/>
              </a:spcBef>
              <a:buNone/>
              <a:defRPr sz="1200" b="0" i="0" u="none" strike="noStrike" cap="none">
                <a:solidFill>
                  <a:srgbClr val="888888"/>
                </a:solidFill>
                <a:latin typeface="Calibri"/>
                <a:ea typeface="Calibri"/>
                <a:cs typeface="Calibri"/>
                <a:sym typeface="Calibri"/>
              </a:defRPr>
            </a:lvl2pPr>
            <a:lvl3pPr marL="0" marR="0" lvl="2" indent="0" algn="r" rtl="0">
              <a:spcBef>
                <a:spcPts val="0"/>
              </a:spcBef>
              <a:buNone/>
              <a:defRPr sz="1200" b="0" i="0" u="none" strike="noStrike" cap="none">
                <a:solidFill>
                  <a:srgbClr val="888888"/>
                </a:solidFill>
                <a:latin typeface="Calibri"/>
                <a:ea typeface="Calibri"/>
                <a:cs typeface="Calibri"/>
                <a:sym typeface="Calibri"/>
              </a:defRPr>
            </a:lvl3pPr>
            <a:lvl4pPr marL="0" marR="0" lvl="3" indent="0" algn="r" rtl="0">
              <a:spcBef>
                <a:spcPts val="0"/>
              </a:spcBef>
              <a:buNone/>
              <a:defRPr sz="1200" b="0" i="0" u="none" strike="noStrike" cap="none">
                <a:solidFill>
                  <a:srgbClr val="888888"/>
                </a:solidFill>
                <a:latin typeface="Calibri"/>
                <a:ea typeface="Calibri"/>
                <a:cs typeface="Calibri"/>
                <a:sym typeface="Calibri"/>
              </a:defRPr>
            </a:lvl4pPr>
            <a:lvl5pPr marL="0" marR="0" lvl="4" indent="0" algn="r" rtl="0">
              <a:spcBef>
                <a:spcPts val="0"/>
              </a:spcBef>
              <a:buNone/>
              <a:defRPr sz="1200" b="0" i="0" u="none" strike="noStrike" cap="none">
                <a:solidFill>
                  <a:srgbClr val="888888"/>
                </a:solidFill>
                <a:latin typeface="Calibri"/>
                <a:ea typeface="Calibri"/>
                <a:cs typeface="Calibri"/>
                <a:sym typeface="Calibri"/>
              </a:defRPr>
            </a:lvl5pPr>
            <a:lvl6pPr marL="0" marR="0" lvl="5" indent="0" algn="r" rtl="0">
              <a:spcBef>
                <a:spcPts val="0"/>
              </a:spcBef>
              <a:buNone/>
              <a:defRPr sz="1200" b="0" i="0" u="none" strike="noStrike" cap="none">
                <a:solidFill>
                  <a:srgbClr val="888888"/>
                </a:solidFill>
                <a:latin typeface="Calibri"/>
                <a:ea typeface="Calibri"/>
                <a:cs typeface="Calibri"/>
                <a:sym typeface="Calibri"/>
              </a:defRPr>
            </a:lvl6pPr>
            <a:lvl7pPr marL="0" marR="0" lvl="6" indent="0" algn="r" rtl="0">
              <a:spcBef>
                <a:spcPts val="0"/>
              </a:spcBef>
              <a:buNone/>
              <a:defRPr sz="1200" b="0" i="0" u="none" strike="noStrike" cap="none">
                <a:solidFill>
                  <a:srgbClr val="888888"/>
                </a:solidFill>
                <a:latin typeface="Calibri"/>
                <a:ea typeface="Calibri"/>
                <a:cs typeface="Calibri"/>
                <a:sym typeface="Calibri"/>
              </a:defRPr>
            </a:lvl7pPr>
            <a:lvl8pPr marL="0" marR="0" lvl="7" indent="0" algn="r" rtl="0">
              <a:spcBef>
                <a:spcPts val="0"/>
              </a:spcBef>
              <a:buNone/>
              <a:defRPr sz="1200" b="0" i="0" u="none" strike="noStrike" cap="none">
                <a:solidFill>
                  <a:srgbClr val="888888"/>
                </a:solidFill>
                <a:latin typeface="Calibri"/>
                <a:ea typeface="Calibri"/>
                <a:cs typeface="Calibri"/>
                <a:sym typeface="Calibri"/>
              </a:defRPr>
            </a:lvl8pPr>
            <a:lvl9pPr marL="0" marR="0" lvl="8" indent="0" algn="r" rtl="0">
              <a:spcBef>
                <a:spcPts val="0"/>
              </a:spcBef>
              <a:buNone/>
              <a:defRPr sz="1200" b="0" i="0" u="none" strike="noStrike" cap="none">
                <a:solidFill>
                  <a:srgbClr val="888888"/>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
              <a:t>‹#›</a:t>
            </a:fld>
            <a:endParaRPr/>
          </a:p>
        </p:txBody>
      </p:sp>
    </p:spTree>
    <p:extLst>
      <p:ext uri="{BB962C8B-B14F-4D97-AF65-F5344CB8AC3E}">
        <p14:creationId xmlns:p14="http://schemas.microsoft.com/office/powerpoint/2010/main" val="973963792"/>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matchingName="Section Header" type="secHead">
  <p:cSld name="Section Header">
    <p:spTree>
      <p:nvGrpSpPr>
        <p:cNvPr id="1" name="Shape 27"/>
        <p:cNvGrpSpPr/>
        <p:nvPr/>
      </p:nvGrpSpPr>
      <p:grpSpPr>
        <a:xfrm>
          <a:off x="0" y="0"/>
          <a:ext cx="0" cy="0"/>
          <a:chOff x="0" y="0"/>
          <a:chExt cx="0" cy="0"/>
        </a:xfrm>
      </p:grpSpPr>
      <p:sp>
        <p:nvSpPr>
          <p:cNvPr id="28" name="Google Shape;28;p4"/>
          <p:cNvSpPr txBox="1">
            <a:spLocks noGrp="1"/>
          </p:cNvSpPr>
          <p:nvPr>
            <p:ph type="title"/>
          </p:nvPr>
        </p:nvSpPr>
        <p:spPr>
          <a:xfrm>
            <a:off x="722313" y="4406900"/>
            <a:ext cx="7772400" cy="1362075"/>
          </a:xfrm>
          <a:prstGeom prst="rect">
            <a:avLst/>
          </a:prstGeom>
          <a:noFill/>
          <a:ln>
            <a:noFill/>
          </a:ln>
        </p:spPr>
        <p:txBody>
          <a:bodyPr spcFirstLastPara="1" wrap="square" lIns="91425" tIns="91425" rIns="91425" bIns="91425" anchor="t" anchorCtr="0"/>
          <a:lstStyle>
            <a:lvl1pPr marR="0" lvl="0" algn="l" rtl="0">
              <a:spcBef>
                <a:spcPts val="0"/>
              </a:spcBef>
              <a:spcAft>
                <a:spcPts val="0"/>
              </a:spcAft>
              <a:buClr>
                <a:schemeClr val="dk1"/>
              </a:buClr>
              <a:buSzPts val="4000"/>
              <a:buFont typeface="Calibri"/>
              <a:buNone/>
              <a:defRPr sz="4000" b="1" i="0" u="none" strike="noStrike" cap="none">
                <a:solidFill>
                  <a:schemeClr val="dk1"/>
                </a:solidFill>
                <a:latin typeface="Calibri"/>
                <a:ea typeface="Calibri"/>
                <a:cs typeface="Calibri"/>
                <a:sym typeface="Calibri"/>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endParaRPr/>
          </a:p>
        </p:txBody>
      </p:sp>
      <p:sp>
        <p:nvSpPr>
          <p:cNvPr id="29" name="Google Shape;29;p4"/>
          <p:cNvSpPr txBox="1">
            <a:spLocks noGrp="1"/>
          </p:cNvSpPr>
          <p:nvPr>
            <p:ph type="body" idx="1"/>
          </p:nvPr>
        </p:nvSpPr>
        <p:spPr>
          <a:xfrm>
            <a:off x="722313" y="2906713"/>
            <a:ext cx="7772400" cy="1500187"/>
          </a:xfrm>
          <a:prstGeom prst="rect">
            <a:avLst/>
          </a:prstGeom>
          <a:noFill/>
          <a:ln>
            <a:noFill/>
          </a:ln>
        </p:spPr>
        <p:txBody>
          <a:bodyPr spcFirstLastPara="1" wrap="square" lIns="91425" tIns="91425" rIns="91425" bIns="91425" anchor="b" anchorCtr="0"/>
          <a:lstStyle>
            <a:lvl1pPr marL="457200" marR="0" lvl="0" indent="-228600" algn="l" rtl="0">
              <a:spcBef>
                <a:spcPts val="400"/>
              </a:spcBef>
              <a:spcAft>
                <a:spcPts val="0"/>
              </a:spcAft>
              <a:buClr>
                <a:srgbClr val="888888"/>
              </a:buClr>
              <a:buSzPts val="2000"/>
              <a:buFont typeface="Arial"/>
              <a:buNone/>
              <a:defRPr sz="2000" b="0" i="0" u="none" strike="noStrike" cap="none">
                <a:solidFill>
                  <a:srgbClr val="888888"/>
                </a:solidFill>
                <a:latin typeface="Calibri"/>
                <a:ea typeface="Calibri"/>
                <a:cs typeface="Calibri"/>
                <a:sym typeface="Calibri"/>
              </a:defRPr>
            </a:lvl1pPr>
            <a:lvl2pPr marL="914400" marR="0" lvl="1" indent="-228600" algn="l" rtl="0">
              <a:spcBef>
                <a:spcPts val="360"/>
              </a:spcBef>
              <a:spcAft>
                <a:spcPts val="0"/>
              </a:spcAft>
              <a:buClr>
                <a:srgbClr val="888888"/>
              </a:buClr>
              <a:buSzPts val="1800"/>
              <a:buFont typeface="Arial"/>
              <a:buNone/>
              <a:defRPr sz="1800" b="0" i="0" u="none" strike="noStrike" cap="none">
                <a:solidFill>
                  <a:srgbClr val="888888"/>
                </a:solidFill>
                <a:latin typeface="Calibri"/>
                <a:ea typeface="Calibri"/>
                <a:cs typeface="Calibri"/>
                <a:sym typeface="Calibri"/>
              </a:defRPr>
            </a:lvl2pPr>
            <a:lvl3pPr marL="1371600" marR="0" lvl="2" indent="-228600" algn="l" rtl="0">
              <a:spcBef>
                <a:spcPts val="320"/>
              </a:spcBef>
              <a:spcAft>
                <a:spcPts val="0"/>
              </a:spcAft>
              <a:buClr>
                <a:srgbClr val="888888"/>
              </a:buClr>
              <a:buSzPts val="1600"/>
              <a:buFont typeface="Arial"/>
              <a:buNone/>
              <a:defRPr sz="1600" b="0" i="0" u="none" strike="noStrike" cap="none">
                <a:solidFill>
                  <a:srgbClr val="888888"/>
                </a:solidFill>
                <a:latin typeface="Calibri"/>
                <a:ea typeface="Calibri"/>
                <a:cs typeface="Calibri"/>
                <a:sym typeface="Calibri"/>
              </a:defRPr>
            </a:lvl3pPr>
            <a:lvl4pPr marL="1828800" marR="0" lvl="3" indent="-228600" algn="l" rtl="0">
              <a:spcBef>
                <a:spcPts val="280"/>
              </a:spcBef>
              <a:spcAft>
                <a:spcPts val="0"/>
              </a:spcAft>
              <a:buClr>
                <a:srgbClr val="888888"/>
              </a:buClr>
              <a:buSzPts val="1400"/>
              <a:buFont typeface="Arial"/>
              <a:buNone/>
              <a:defRPr sz="1400" b="0" i="0" u="none" strike="noStrike" cap="none">
                <a:solidFill>
                  <a:srgbClr val="888888"/>
                </a:solidFill>
                <a:latin typeface="Calibri"/>
                <a:ea typeface="Calibri"/>
                <a:cs typeface="Calibri"/>
                <a:sym typeface="Calibri"/>
              </a:defRPr>
            </a:lvl4pPr>
            <a:lvl5pPr marL="2286000" marR="0" lvl="4" indent="-228600" algn="l" rtl="0">
              <a:spcBef>
                <a:spcPts val="280"/>
              </a:spcBef>
              <a:spcAft>
                <a:spcPts val="0"/>
              </a:spcAft>
              <a:buClr>
                <a:srgbClr val="888888"/>
              </a:buClr>
              <a:buSzPts val="1400"/>
              <a:buFont typeface="Arial"/>
              <a:buNone/>
              <a:defRPr sz="1400" b="0" i="0" u="none" strike="noStrike" cap="none">
                <a:solidFill>
                  <a:srgbClr val="888888"/>
                </a:solidFill>
                <a:latin typeface="Calibri"/>
                <a:ea typeface="Calibri"/>
                <a:cs typeface="Calibri"/>
                <a:sym typeface="Calibri"/>
              </a:defRPr>
            </a:lvl5pPr>
            <a:lvl6pPr marL="2743200" marR="0" lvl="5" indent="-228600" algn="l" rtl="0">
              <a:spcBef>
                <a:spcPts val="280"/>
              </a:spcBef>
              <a:spcAft>
                <a:spcPts val="0"/>
              </a:spcAft>
              <a:buClr>
                <a:srgbClr val="888888"/>
              </a:buClr>
              <a:buSzPts val="1400"/>
              <a:buFont typeface="Arial"/>
              <a:buNone/>
              <a:defRPr sz="1400" b="0" i="0" u="none" strike="noStrike" cap="none">
                <a:solidFill>
                  <a:srgbClr val="888888"/>
                </a:solidFill>
                <a:latin typeface="Calibri"/>
                <a:ea typeface="Calibri"/>
                <a:cs typeface="Calibri"/>
                <a:sym typeface="Calibri"/>
              </a:defRPr>
            </a:lvl6pPr>
            <a:lvl7pPr marL="3200400" marR="0" lvl="6" indent="-228600" algn="l" rtl="0">
              <a:spcBef>
                <a:spcPts val="280"/>
              </a:spcBef>
              <a:spcAft>
                <a:spcPts val="0"/>
              </a:spcAft>
              <a:buClr>
                <a:srgbClr val="888888"/>
              </a:buClr>
              <a:buSzPts val="1400"/>
              <a:buFont typeface="Arial"/>
              <a:buNone/>
              <a:defRPr sz="1400" b="0" i="0" u="none" strike="noStrike" cap="none">
                <a:solidFill>
                  <a:srgbClr val="888888"/>
                </a:solidFill>
                <a:latin typeface="Calibri"/>
                <a:ea typeface="Calibri"/>
                <a:cs typeface="Calibri"/>
                <a:sym typeface="Calibri"/>
              </a:defRPr>
            </a:lvl7pPr>
            <a:lvl8pPr marL="3657600" marR="0" lvl="7" indent="-228600" algn="l" rtl="0">
              <a:spcBef>
                <a:spcPts val="280"/>
              </a:spcBef>
              <a:spcAft>
                <a:spcPts val="0"/>
              </a:spcAft>
              <a:buClr>
                <a:srgbClr val="888888"/>
              </a:buClr>
              <a:buSzPts val="1400"/>
              <a:buFont typeface="Arial"/>
              <a:buNone/>
              <a:defRPr sz="1400" b="0" i="0" u="none" strike="noStrike" cap="none">
                <a:solidFill>
                  <a:srgbClr val="888888"/>
                </a:solidFill>
                <a:latin typeface="Calibri"/>
                <a:ea typeface="Calibri"/>
                <a:cs typeface="Calibri"/>
                <a:sym typeface="Calibri"/>
              </a:defRPr>
            </a:lvl8pPr>
            <a:lvl9pPr marL="4114800" marR="0" lvl="8" indent="-228600" algn="l" rtl="0">
              <a:spcBef>
                <a:spcPts val="280"/>
              </a:spcBef>
              <a:spcAft>
                <a:spcPts val="0"/>
              </a:spcAft>
              <a:buClr>
                <a:srgbClr val="888888"/>
              </a:buClr>
              <a:buSzPts val="1400"/>
              <a:buFont typeface="Arial"/>
              <a:buNone/>
              <a:defRPr sz="1400" b="0" i="0" u="none" strike="noStrike" cap="none">
                <a:solidFill>
                  <a:srgbClr val="888888"/>
                </a:solidFill>
                <a:latin typeface="Calibri"/>
                <a:ea typeface="Calibri"/>
                <a:cs typeface="Calibri"/>
                <a:sym typeface="Calibri"/>
              </a:defRPr>
            </a:lvl9pPr>
          </a:lstStyle>
          <a:p>
            <a:endParaRPr/>
          </a:p>
        </p:txBody>
      </p:sp>
      <p:sp>
        <p:nvSpPr>
          <p:cNvPr id="30" name="Google Shape;30;p4"/>
          <p:cNvSpPr txBox="1">
            <a:spLocks noGrp="1"/>
          </p:cNvSpPr>
          <p:nvPr>
            <p:ph type="dt" idx="10"/>
          </p:nvPr>
        </p:nvSpPr>
        <p:spPr>
          <a:xfrm>
            <a:off x="457200" y="6356350"/>
            <a:ext cx="2133600" cy="365125"/>
          </a:xfrm>
          <a:prstGeom prst="rect">
            <a:avLst/>
          </a:prstGeom>
          <a:noFill/>
          <a:ln>
            <a:noFill/>
          </a:ln>
        </p:spPr>
        <p:txBody>
          <a:bodyPr spcFirstLastPara="1" wrap="square" lIns="91425" tIns="91425" rIns="91425" bIns="91425" anchor="ctr" anchorCtr="0"/>
          <a:lstStyle>
            <a:lvl1pPr marR="0" lvl="0" algn="l" rtl="0">
              <a:spcBef>
                <a:spcPts val="0"/>
              </a:spcBef>
              <a:spcAft>
                <a:spcPts val="0"/>
              </a:spcAft>
              <a:buSzPts val="1400"/>
              <a:buNone/>
              <a:defRPr sz="1200">
                <a:solidFill>
                  <a:srgbClr val="888888"/>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endParaRPr/>
          </a:p>
        </p:txBody>
      </p:sp>
      <p:sp>
        <p:nvSpPr>
          <p:cNvPr id="31" name="Google Shape;31;p4"/>
          <p:cNvSpPr txBox="1">
            <a:spLocks noGrp="1"/>
          </p:cNvSpPr>
          <p:nvPr>
            <p:ph type="ftr" idx="11"/>
          </p:nvPr>
        </p:nvSpPr>
        <p:spPr>
          <a:xfrm>
            <a:off x="3124200" y="6356350"/>
            <a:ext cx="2895600" cy="365125"/>
          </a:xfrm>
          <a:prstGeom prst="rect">
            <a:avLst/>
          </a:prstGeom>
          <a:noFill/>
          <a:ln>
            <a:noFill/>
          </a:ln>
        </p:spPr>
        <p:txBody>
          <a:bodyPr spcFirstLastPara="1" wrap="square" lIns="91425" tIns="91425" rIns="91425" bIns="91425" anchor="ctr" anchorCtr="0"/>
          <a:lstStyle>
            <a:lvl1pPr marR="0" lvl="0" algn="ctr" rtl="0">
              <a:spcBef>
                <a:spcPts val="0"/>
              </a:spcBef>
              <a:spcAft>
                <a:spcPts val="0"/>
              </a:spcAft>
              <a:buSzPts val="1400"/>
              <a:buNone/>
              <a:defRPr sz="1200">
                <a:solidFill>
                  <a:srgbClr val="888888"/>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endParaRPr/>
          </a:p>
        </p:txBody>
      </p:sp>
      <p:sp>
        <p:nvSpPr>
          <p:cNvPr id="32" name="Google Shape;32;p4"/>
          <p:cNvSpPr txBox="1">
            <a:spLocks noGrp="1"/>
          </p:cNvSpPr>
          <p:nvPr>
            <p:ph type="sldNum" idx="12"/>
          </p:nvPr>
        </p:nvSpPr>
        <p:spPr>
          <a:xfrm>
            <a:off x="6553200" y="6356350"/>
            <a:ext cx="2133600" cy="365125"/>
          </a:xfrm>
          <a:prstGeom prst="rect">
            <a:avLst/>
          </a:prstGeom>
          <a:noFill/>
          <a:ln>
            <a:noFill/>
          </a:ln>
        </p:spPr>
        <p:txBody>
          <a:bodyPr spcFirstLastPara="1" wrap="square" lIns="91425" tIns="45700" rIns="91425" bIns="45700" anchor="ctr" anchorCtr="0">
            <a:noAutofit/>
          </a:bodyPr>
          <a:lstStyle>
            <a:lvl1pPr marL="0" marR="0" lvl="0" indent="0" algn="r" rtl="0">
              <a:spcBef>
                <a:spcPts val="0"/>
              </a:spcBef>
              <a:buNone/>
              <a:defRPr sz="1200">
                <a:solidFill>
                  <a:srgbClr val="888888"/>
                </a:solidFill>
                <a:latin typeface="Calibri"/>
                <a:ea typeface="Calibri"/>
                <a:cs typeface="Calibri"/>
                <a:sym typeface="Calibri"/>
              </a:defRPr>
            </a:lvl1pPr>
            <a:lvl2pPr marL="0" marR="0" lvl="1" indent="0" algn="r" rtl="0">
              <a:spcBef>
                <a:spcPts val="0"/>
              </a:spcBef>
              <a:buNone/>
              <a:defRPr sz="1200">
                <a:solidFill>
                  <a:srgbClr val="888888"/>
                </a:solidFill>
                <a:latin typeface="Calibri"/>
                <a:ea typeface="Calibri"/>
                <a:cs typeface="Calibri"/>
                <a:sym typeface="Calibri"/>
              </a:defRPr>
            </a:lvl2pPr>
            <a:lvl3pPr marL="0" marR="0" lvl="2" indent="0" algn="r" rtl="0">
              <a:spcBef>
                <a:spcPts val="0"/>
              </a:spcBef>
              <a:buNone/>
              <a:defRPr sz="1200">
                <a:solidFill>
                  <a:srgbClr val="888888"/>
                </a:solidFill>
                <a:latin typeface="Calibri"/>
                <a:ea typeface="Calibri"/>
                <a:cs typeface="Calibri"/>
                <a:sym typeface="Calibri"/>
              </a:defRPr>
            </a:lvl3pPr>
            <a:lvl4pPr marL="0" marR="0" lvl="3" indent="0" algn="r" rtl="0">
              <a:spcBef>
                <a:spcPts val="0"/>
              </a:spcBef>
              <a:buNone/>
              <a:defRPr sz="1200">
                <a:solidFill>
                  <a:srgbClr val="888888"/>
                </a:solidFill>
                <a:latin typeface="Calibri"/>
                <a:ea typeface="Calibri"/>
                <a:cs typeface="Calibri"/>
                <a:sym typeface="Calibri"/>
              </a:defRPr>
            </a:lvl4pPr>
            <a:lvl5pPr marL="0" marR="0" lvl="4" indent="0" algn="r" rtl="0">
              <a:spcBef>
                <a:spcPts val="0"/>
              </a:spcBef>
              <a:buNone/>
              <a:defRPr sz="1200">
                <a:solidFill>
                  <a:srgbClr val="888888"/>
                </a:solidFill>
                <a:latin typeface="Calibri"/>
                <a:ea typeface="Calibri"/>
                <a:cs typeface="Calibri"/>
                <a:sym typeface="Calibri"/>
              </a:defRPr>
            </a:lvl5pPr>
            <a:lvl6pPr marL="0" marR="0" lvl="5" indent="0" algn="r" rtl="0">
              <a:spcBef>
                <a:spcPts val="0"/>
              </a:spcBef>
              <a:buNone/>
              <a:defRPr sz="1200">
                <a:solidFill>
                  <a:srgbClr val="888888"/>
                </a:solidFill>
                <a:latin typeface="Calibri"/>
                <a:ea typeface="Calibri"/>
                <a:cs typeface="Calibri"/>
                <a:sym typeface="Calibri"/>
              </a:defRPr>
            </a:lvl6pPr>
            <a:lvl7pPr marL="0" marR="0" lvl="6" indent="0" algn="r" rtl="0">
              <a:spcBef>
                <a:spcPts val="0"/>
              </a:spcBef>
              <a:buNone/>
              <a:defRPr sz="1200">
                <a:solidFill>
                  <a:srgbClr val="888888"/>
                </a:solidFill>
                <a:latin typeface="Calibri"/>
                <a:ea typeface="Calibri"/>
                <a:cs typeface="Calibri"/>
                <a:sym typeface="Calibri"/>
              </a:defRPr>
            </a:lvl7pPr>
            <a:lvl8pPr marL="0" marR="0" lvl="7" indent="0" algn="r" rtl="0">
              <a:spcBef>
                <a:spcPts val="0"/>
              </a:spcBef>
              <a:buNone/>
              <a:defRPr sz="1200">
                <a:solidFill>
                  <a:srgbClr val="888888"/>
                </a:solidFill>
                <a:latin typeface="Calibri"/>
                <a:ea typeface="Calibri"/>
                <a:cs typeface="Calibri"/>
                <a:sym typeface="Calibri"/>
              </a:defRPr>
            </a:lvl8pPr>
            <a:lvl9pPr marL="0" marR="0" lvl="8" indent="0" algn="r" rtl="0">
              <a:spcBef>
                <a:spcPts val="0"/>
              </a:spcBef>
              <a:buNone/>
              <a:defRPr sz="1200">
                <a:solidFill>
                  <a:srgbClr val="888888"/>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
              <a:t>‹#›</a:t>
            </a:fld>
            <a:endParaRPr/>
          </a:p>
        </p:txBody>
      </p:sp>
    </p:spTree>
    <p:extLst>
      <p:ext uri="{BB962C8B-B14F-4D97-AF65-F5344CB8AC3E}">
        <p14:creationId xmlns:p14="http://schemas.microsoft.com/office/powerpoint/2010/main" val="4211459602"/>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matchingName="Two Content" type="twoObj">
  <p:cSld name="Two Content">
    <p:spTree>
      <p:nvGrpSpPr>
        <p:cNvPr id="1" name="Shape 33"/>
        <p:cNvGrpSpPr/>
        <p:nvPr/>
      </p:nvGrpSpPr>
      <p:grpSpPr>
        <a:xfrm>
          <a:off x="0" y="0"/>
          <a:ext cx="0" cy="0"/>
          <a:chOff x="0" y="0"/>
          <a:chExt cx="0" cy="0"/>
        </a:xfrm>
      </p:grpSpPr>
      <p:sp>
        <p:nvSpPr>
          <p:cNvPr id="34" name="Google Shape;34;p5"/>
          <p:cNvSpPr txBox="1">
            <a:spLocks noGrp="1"/>
          </p:cNvSpPr>
          <p:nvPr>
            <p:ph type="title"/>
          </p:nvPr>
        </p:nvSpPr>
        <p:spPr>
          <a:xfrm>
            <a:off x="457200" y="274638"/>
            <a:ext cx="8229600" cy="1143000"/>
          </a:xfrm>
          <a:prstGeom prst="rect">
            <a:avLst/>
          </a:prstGeom>
          <a:noFill/>
          <a:ln>
            <a:noFill/>
          </a:ln>
        </p:spPr>
        <p:txBody>
          <a:bodyPr spcFirstLastPara="1" wrap="square" lIns="91425" tIns="91425" rIns="91425" bIns="91425" anchor="ctr" anchorCtr="0"/>
          <a:lstStyle>
            <a:lvl1pPr marR="0" lvl="0" algn="ctr" rtl="0">
              <a:spcBef>
                <a:spcPts val="0"/>
              </a:spcBef>
              <a:spcAft>
                <a:spcPts val="0"/>
              </a:spcAft>
              <a:buClr>
                <a:schemeClr val="dk1"/>
              </a:buClr>
              <a:buSzPts val="4400"/>
              <a:buFont typeface="Calibri"/>
              <a:buNone/>
              <a:defRPr sz="4400" b="0" i="0" u="none" strike="noStrike" cap="none">
                <a:solidFill>
                  <a:schemeClr val="dk1"/>
                </a:solidFill>
                <a:latin typeface="Calibri"/>
                <a:ea typeface="Calibri"/>
                <a:cs typeface="Calibri"/>
                <a:sym typeface="Calibri"/>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endParaRPr/>
          </a:p>
        </p:txBody>
      </p:sp>
      <p:sp>
        <p:nvSpPr>
          <p:cNvPr id="35" name="Google Shape;35;p5"/>
          <p:cNvSpPr txBox="1">
            <a:spLocks noGrp="1"/>
          </p:cNvSpPr>
          <p:nvPr>
            <p:ph type="body" idx="1"/>
          </p:nvPr>
        </p:nvSpPr>
        <p:spPr>
          <a:xfrm>
            <a:off x="457200" y="1600200"/>
            <a:ext cx="4038600" cy="4525963"/>
          </a:xfrm>
          <a:prstGeom prst="rect">
            <a:avLst/>
          </a:prstGeom>
          <a:noFill/>
          <a:ln>
            <a:noFill/>
          </a:ln>
        </p:spPr>
        <p:txBody>
          <a:bodyPr spcFirstLastPara="1" wrap="square" lIns="91425" tIns="91425" rIns="91425" bIns="91425" anchor="t" anchorCtr="0"/>
          <a:lstStyle>
            <a:lvl1pPr marL="457200" marR="0" lvl="0" indent="-406400" algn="l" rtl="0">
              <a:spcBef>
                <a:spcPts val="560"/>
              </a:spcBef>
              <a:spcAft>
                <a:spcPts val="0"/>
              </a:spcAft>
              <a:buClr>
                <a:schemeClr val="dk1"/>
              </a:buClr>
              <a:buSzPts val="2800"/>
              <a:buFont typeface="Arial"/>
              <a:buChar char="•"/>
              <a:defRPr sz="2800" b="0" i="0" u="none" strike="noStrike" cap="none">
                <a:solidFill>
                  <a:schemeClr val="dk1"/>
                </a:solidFill>
                <a:latin typeface="Calibri"/>
                <a:ea typeface="Calibri"/>
                <a:cs typeface="Calibri"/>
                <a:sym typeface="Calibri"/>
              </a:defRPr>
            </a:lvl1pPr>
            <a:lvl2pPr marL="914400" marR="0" lvl="1" indent="-381000" algn="l" rtl="0">
              <a:spcBef>
                <a:spcPts val="480"/>
              </a:spcBef>
              <a:spcAft>
                <a:spcPts val="0"/>
              </a:spcAft>
              <a:buClr>
                <a:schemeClr val="dk1"/>
              </a:buClr>
              <a:buSzPts val="2400"/>
              <a:buFont typeface="Arial"/>
              <a:buChar char="–"/>
              <a:defRPr sz="2400" b="0" i="0" u="none" strike="noStrike" cap="none">
                <a:solidFill>
                  <a:schemeClr val="dk1"/>
                </a:solidFill>
                <a:latin typeface="Calibri"/>
                <a:ea typeface="Calibri"/>
                <a:cs typeface="Calibri"/>
                <a:sym typeface="Calibri"/>
              </a:defRPr>
            </a:lvl2pPr>
            <a:lvl3pPr marL="1371600" marR="0" lvl="2" indent="-355600" algn="l" rtl="0">
              <a:spcBef>
                <a:spcPts val="400"/>
              </a:spcBef>
              <a:spcAft>
                <a:spcPts val="0"/>
              </a:spcAft>
              <a:buClr>
                <a:schemeClr val="dk1"/>
              </a:buClr>
              <a:buSzPts val="2000"/>
              <a:buFont typeface="Arial"/>
              <a:buChar char="•"/>
              <a:defRPr sz="2000" b="0" i="0" u="none" strike="noStrike" cap="none">
                <a:solidFill>
                  <a:schemeClr val="dk1"/>
                </a:solidFill>
                <a:latin typeface="Calibri"/>
                <a:ea typeface="Calibri"/>
                <a:cs typeface="Calibri"/>
                <a:sym typeface="Calibri"/>
              </a:defRPr>
            </a:lvl3pPr>
            <a:lvl4pPr marL="1828800" marR="0" lvl="3" indent="-342900" algn="l" rtl="0">
              <a:spcBef>
                <a:spcPts val="36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4pPr>
            <a:lvl5pPr marL="2286000" marR="0" lvl="4" indent="-342900" algn="l" rtl="0">
              <a:spcBef>
                <a:spcPts val="36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5pPr>
            <a:lvl6pPr marL="2743200" marR="0" lvl="5" indent="-342900" algn="l" rtl="0">
              <a:spcBef>
                <a:spcPts val="36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spcBef>
                <a:spcPts val="36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spcBef>
                <a:spcPts val="36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spcBef>
                <a:spcPts val="36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6" name="Google Shape;36;p5"/>
          <p:cNvSpPr txBox="1">
            <a:spLocks noGrp="1"/>
          </p:cNvSpPr>
          <p:nvPr>
            <p:ph type="body" idx="2"/>
          </p:nvPr>
        </p:nvSpPr>
        <p:spPr>
          <a:xfrm>
            <a:off x="4648200" y="1600200"/>
            <a:ext cx="4038600" cy="4525963"/>
          </a:xfrm>
          <a:prstGeom prst="rect">
            <a:avLst/>
          </a:prstGeom>
          <a:noFill/>
          <a:ln>
            <a:noFill/>
          </a:ln>
        </p:spPr>
        <p:txBody>
          <a:bodyPr spcFirstLastPara="1" wrap="square" lIns="91425" tIns="91425" rIns="91425" bIns="91425" anchor="t" anchorCtr="0"/>
          <a:lstStyle>
            <a:lvl1pPr marL="457200" marR="0" lvl="0" indent="-406400" algn="l" rtl="0">
              <a:spcBef>
                <a:spcPts val="560"/>
              </a:spcBef>
              <a:spcAft>
                <a:spcPts val="0"/>
              </a:spcAft>
              <a:buClr>
                <a:schemeClr val="dk1"/>
              </a:buClr>
              <a:buSzPts val="2800"/>
              <a:buFont typeface="Arial"/>
              <a:buChar char="•"/>
              <a:defRPr sz="2800" b="0" i="0" u="none" strike="noStrike" cap="none">
                <a:solidFill>
                  <a:schemeClr val="dk1"/>
                </a:solidFill>
                <a:latin typeface="Calibri"/>
                <a:ea typeface="Calibri"/>
                <a:cs typeface="Calibri"/>
                <a:sym typeface="Calibri"/>
              </a:defRPr>
            </a:lvl1pPr>
            <a:lvl2pPr marL="914400" marR="0" lvl="1" indent="-381000" algn="l" rtl="0">
              <a:spcBef>
                <a:spcPts val="480"/>
              </a:spcBef>
              <a:spcAft>
                <a:spcPts val="0"/>
              </a:spcAft>
              <a:buClr>
                <a:schemeClr val="dk1"/>
              </a:buClr>
              <a:buSzPts val="2400"/>
              <a:buFont typeface="Arial"/>
              <a:buChar char="–"/>
              <a:defRPr sz="2400" b="0" i="0" u="none" strike="noStrike" cap="none">
                <a:solidFill>
                  <a:schemeClr val="dk1"/>
                </a:solidFill>
                <a:latin typeface="Calibri"/>
                <a:ea typeface="Calibri"/>
                <a:cs typeface="Calibri"/>
                <a:sym typeface="Calibri"/>
              </a:defRPr>
            </a:lvl2pPr>
            <a:lvl3pPr marL="1371600" marR="0" lvl="2" indent="-355600" algn="l" rtl="0">
              <a:spcBef>
                <a:spcPts val="400"/>
              </a:spcBef>
              <a:spcAft>
                <a:spcPts val="0"/>
              </a:spcAft>
              <a:buClr>
                <a:schemeClr val="dk1"/>
              </a:buClr>
              <a:buSzPts val="2000"/>
              <a:buFont typeface="Arial"/>
              <a:buChar char="•"/>
              <a:defRPr sz="2000" b="0" i="0" u="none" strike="noStrike" cap="none">
                <a:solidFill>
                  <a:schemeClr val="dk1"/>
                </a:solidFill>
                <a:latin typeface="Calibri"/>
                <a:ea typeface="Calibri"/>
                <a:cs typeface="Calibri"/>
                <a:sym typeface="Calibri"/>
              </a:defRPr>
            </a:lvl3pPr>
            <a:lvl4pPr marL="1828800" marR="0" lvl="3" indent="-342900" algn="l" rtl="0">
              <a:spcBef>
                <a:spcPts val="36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4pPr>
            <a:lvl5pPr marL="2286000" marR="0" lvl="4" indent="-342900" algn="l" rtl="0">
              <a:spcBef>
                <a:spcPts val="36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5pPr>
            <a:lvl6pPr marL="2743200" marR="0" lvl="5" indent="-342900" algn="l" rtl="0">
              <a:spcBef>
                <a:spcPts val="36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spcBef>
                <a:spcPts val="36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spcBef>
                <a:spcPts val="36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spcBef>
                <a:spcPts val="36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7" name="Google Shape;37;p5"/>
          <p:cNvSpPr txBox="1">
            <a:spLocks noGrp="1"/>
          </p:cNvSpPr>
          <p:nvPr>
            <p:ph type="dt" idx="10"/>
          </p:nvPr>
        </p:nvSpPr>
        <p:spPr>
          <a:xfrm>
            <a:off x="457200" y="6356350"/>
            <a:ext cx="2133600" cy="365125"/>
          </a:xfrm>
          <a:prstGeom prst="rect">
            <a:avLst/>
          </a:prstGeom>
          <a:noFill/>
          <a:ln>
            <a:noFill/>
          </a:ln>
        </p:spPr>
        <p:txBody>
          <a:bodyPr spcFirstLastPara="1" wrap="square" lIns="91425" tIns="91425" rIns="91425" bIns="91425" anchor="ctr" anchorCtr="0"/>
          <a:lstStyle>
            <a:lvl1pPr marR="0" lvl="0" algn="l" rtl="0">
              <a:spcBef>
                <a:spcPts val="0"/>
              </a:spcBef>
              <a:spcAft>
                <a:spcPts val="0"/>
              </a:spcAft>
              <a:buSzPts val="1400"/>
              <a:buNone/>
              <a:defRPr sz="1200">
                <a:solidFill>
                  <a:srgbClr val="888888"/>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endParaRPr/>
          </a:p>
        </p:txBody>
      </p:sp>
      <p:sp>
        <p:nvSpPr>
          <p:cNvPr id="38" name="Google Shape;38;p5"/>
          <p:cNvSpPr txBox="1">
            <a:spLocks noGrp="1"/>
          </p:cNvSpPr>
          <p:nvPr>
            <p:ph type="ftr" idx="11"/>
          </p:nvPr>
        </p:nvSpPr>
        <p:spPr>
          <a:xfrm>
            <a:off x="3124200" y="6356350"/>
            <a:ext cx="2895600" cy="365125"/>
          </a:xfrm>
          <a:prstGeom prst="rect">
            <a:avLst/>
          </a:prstGeom>
          <a:noFill/>
          <a:ln>
            <a:noFill/>
          </a:ln>
        </p:spPr>
        <p:txBody>
          <a:bodyPr spcFirstLastPara="1" wrap="square" lIns="91425" tIns="91425" rIns="91425" bIns="91425" anchor="ctr" anchorCtr="0"/>
          <a:lstStyle>
            <a:lvl1pPr marR="0" lvl="0" algn="ctr" rtl="0">
              <a:spcBef>
                <a:spcPts val="0"/>
              </a:spcBef>
              <a:spcAft>
                <a:spcPts val="0"/>
              </a:spcAft>
              <a:buSzPts val="1400"/>
              <a:buNone/>
              <a:defRPr sz="1200">
                <a:solidFill>
                  <a:srgbClr val="888888"/>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endParaRPr/>
          </a:p>
        </p:txBody>
      </p:sp>
      <p:sp>
        <p:nvSpPr>
          <p:cNvPr id="39" name="Google Shape;39;p5"/>
          <p:cNvSpPr txBox="1">
            <a:spLocks noGrp="1"/>
          </p:cNvSpPr>
          <p:nvPr>
            <p:ph type="sldNum" idx="12"/>
          </p:nvPr>
        </p:nvSpPr>
        <p:spPr>
          <a:xfrm>
            <a:off x="6553200" y="6356350"/>
            <a:ext cx="2133600" cy="365125"/>
          </a:xfrm>
          <a:prstGeom prst="rect">
            <a:avLst/>
          </a:prstGeom>
          <a:noFill/>
          <a:ln>
            <a:noFill/>
          </a:ln>
        </p:spPr>
        <p:txBody>
          <a:bodyPr spcFirstLastPara="1" wrap="square" lIns="91425" tIns="45700" rIns="91425" bIns="45700" anchor="ctr" anchorCtr="0">
            <a:noAutofit/>
          </a:bodyPr>
          <a:lstStyle>
            <a:lvl1pPr marL="0" marR="0" lvl="0" indent="0" algn="r" rtl="0">
              <a:spcBef>
                <a:spcPts val="0"/>
              </a:spcBef>
              <a:buNone/>
              <a:defRPr sz="1200">
                <a:solidFill>
                  <a:srgbClr val="888888"/>
                </a:solidFill>
                <a:latin typeface="Calibri"/>
                <a:ea typeface="Calibri"/>
                <a:cs typeface="Calibri"/>
                <a:sym typeface="Calibri"/>
              </a:defRPr>
            </a:lvl1pPr>
            <a:lvl2pPr marL="0" marR="0" lvl="1" indent="0" algn="r" rtl="0">
              <a:spcBef>
                <a:spcPts val="0"/>
              </a:spcBef>
              <a:buNone/>
              <a:defRPr sz="1200">
                <a:solidFill>
                  <a:srgbClr val="888888"/>
                </a:solidFill>
                <a:latin typeface="Calibri"/>
                <a:ea typeface="Calibri"/>
                <a:cs typeface="Calibri"/>
                <a:sym typeface="Calibri"/>
              </a:defRPr>
            </a:lvl2pPr>
            <a:lvl3pPr marL="0" marR="0" lvl="2" indent="0" algn="r" rtl="0">
              <a:spcBef>
                <a:spcPts val="0"/>
              </a:spcBef>
              <a:buNone/>
              <a:defRPr sz="1200">
                <a:solidFill>
                  <a:srgbClr val="888888"/>
                </a:solidFill>
                <a:latin typeface="Calibri"/>
                <a:ea typeface="Calibri"/>
                <a:cs typeface="Calibri"/>
                <a:sym typeface="Calibri"/>
              </a:defRPr>
            </a:lvl3pPr>
            <a:lvl4pPr marL="0" marR="0" lvl="3" indent="0" algn="r" rtl="0">
              <a:spcBef>
                <a:spcPts val="0"/>
              </a:spcBef>
              <a:buNone/>
              <a:defRPr sz="1200">
                <a:solidFill>
                  <a:srgbClr val="888888"/>
                </a:solidFill>
                <a:latin typeface="Calibri"/>
                <a:ea typeface="Calibri"/>
                <a:cs typeface="Calibri"/>
                <a:sym typeface="Calibri"/>
              </a:defRPr>
            </a:lvl4pPr>
            <a:lvl5pPr marL="0" marR="0" lvl="4" indent="0" algn="r" rtl="0">
              <a:spcBef>
                <a:spcPts val="0"/>
              </a:spcBef>
              <a:buNone/>
              <a:defRPr sz="1200">
                <a:solidFill>
                  <a:srgbClr val="888888"/>
                </a:solidFill>
                <a:latin typeface="Calibri"/>
                <a:ea typeface="Calibri"/>
                <a:cs typeface="Calibri"/>
                <a:sym typeface="Calibri"/>
              </a:defRPr>
            </a:lvl5pPr>
            <a:lvl6pPr marL="0" marR="0" lvl="5" indent="0" algn="r" rtl="0">
              <a:spcBef>
                <a:spcPts val="0"/>
              </a:spcBef>
              <a:buNone/>
              <a:defRPr sz="1200">
                <a:solidFill>
                  <a:srgbClr val="888888"/>
                </a:solidFill>
                <a:latin typeface="Calibri"/>
                <a:ea typeface="Calibri"/>
                <a:cs typeface="Calibri"/>
                <a:sym typeface="Calibri"/>
              </a:defRPr>
            </a:lvl6pPr>
            <a:lvl7pPr marL="0" marR="0" lvl="6" indent="0" algn="r" rtl="0">
              <a:spcBef>
                <a:spcPts val="0"/>
              </a:spcBef>
              <a:buNone/>
              <a:defRPr sz="1200">
                <a:solidFill>
                  <a:srgbClr val="888888"/>
                </a:solidFill>
                <a:latin typeface="Calibri"/>
                <a:ea typeface="Calibri"/>
                <a:cs typeface="Calibri"/>
                <a:sym typeface="Calibri"/>
              </a:defRPr>
            </a:lvl7pPr>
            <a:lvl8pPr marL="0" marR="0" lvl="7" indent="0" algn="r" rtl="0">
              <a:spcBef>
                <a:spcPts val="0"/>
              </a:spcBef>
              <a:buNone/>
              <a:defRPr sz="1200">
                <a:solidFill>
                  <a:srgbClr val="888888"/>
                </a:solidFill>
                <a:latin typeface="Calibri"/>
                <a:ea typeface="Calibri"/>
                <a:cs typeface="Calibri"/>
                <a:sym typeface="Calibri"/>
              </a:defRPr>
            </a:lvl8pPr>
            <a:lvl9pPr marL="0" marR="0" lvl="8" indent="0" algn="r" rtl="0">
              <a:spcBef>
                <a:spcPts val="0"/>
              </a:spcBef>
              <a:buNone/>
              <a:defRPr sz="1200">
                <a:solidFill>
                  <a:srgbClr val="888888"/>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
              <a:t>‹#›</a:t>
            </a:fld>
            <a:endParaRPr/>
          </a:p>
        </p:txBody>
      </p:sp>
    </p:spTree>
    <p:extLst>
      <p:ext uri="{BB962C8B-B14F-4D97-AF65-F5344CB8AC3E}">
        <p14:creationId xmlns:p14="http://schemas.microsoft.com/office/powerpoint/2010/main" val="618847234"/>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matchingName="Comparison" type="twoTxTwoObj">
  <p:cSld name="Comparison">
    <p:spTree>
      <p:nvGrpSpPr>
        <p:cNvPr id="1" name="Shape 40"/>
        <p:cNvGrpSpPr/>
        <p:nvPr/>
      </p:nvGrpSpPr>
      <p:grpSpPr>
        <a:xfrm>
          <a:off x="0" y="0"/>
          <a:ext cx="0" cy="0"/>
          <a:chOff x="0" y="0"/>
          <a:chExt cx="0" cy="0"/>
        </a:xfrm>
      </p:grpSpPr>
      <p:sp>
        <p:nvSpPr>
          <p:cNvPr id="41" name="Google Shape;41;p6"/>
          <p:cNvSpPr txBox="1">
            <a:spLocks noGrp="1"/>
          </p:cNvSpPr>
          <p:nvPr>
            <p:ph type="title"/>
          </p:nvPr>
        </p:nvSpPr>
        <p:spPr>
          <a:xfrm>
            <a:off x="457200" y="274638"/>
            <a:ext cx="8229600" cy="1143000"/>
          </a:xfrm>
          <a:prstGeom prst="rect">
            <a:avLst/>
          </a:prstGeom>
          <a:noFill/>
          <a:ln>
            <a:noFill/>
          </a:ln>
        </p:spPr>
        <p:txBody>
          <a:bodyPr spcFirstLastPara="1" wrap="square" lIns="91425" tIns="91425" rIns="91425" bIns="91425" anchor="ctr" anchorCtr="0"/>
          <a:lstStyle>
            <a:lvl1pPr marR="0" lvl="0" algn="ctr" rtl="0">
              <a:spcBef>
                <a:spcPts val="0"/>
              </a:spcBef>
              <a:spcAft>
                <a:spcPts val="0"/>
              </a:spcAft>
              <a:buClr>
                <a:schemeClr val="dk1"/>
              </a:buClr>
              <a:buSzPts val="4400"/>
              <a:buFont typeface="Calibri"/>
              <a:buNone/>
              <a:defRPr sz="4400" b="0" i="0" u="none" strike="noStrike" cap="none">
                <a:solidFill>
                  <a:schemeClr val="dk1"/>
                </a:solidFill>
                <a:latin typeface="Calibri"/>
                <a:ea typeface="Calibri"/>
                <a:cs typeface="Calibri"/>
                <a:sym typeface="Calibri"/>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endParaRPr/>
          </a:p>
        </p:txBody>
      </p:sp>
      <p:sp>
        <p:nvSpPr>
          <p:cNvPr id="42" name="Google Shape;42;p6"/>
          <p:cNvSpPr txBox="1">
            <a:spLocks noGrp="1"/>
          </p:cNvSpPr>
          <p:nvPr>
            <p:ph type="body" idx="1"/>
          </p:nvPr>
        </p:nvSpPr>
        <p:spPr>
          <a:xfrm>
            <a:off x="457200" y="1535113"/>
            <a:ext cx="4040188" cy="639762"/>
          </a:xfrm>
          <a:prstGeom prst="rect">
            <a:avLst/>
          </a:prstGeom>
          <a:noFill/>
          <a:ln>
            <a:noFill/>
          </a:ln>
        </p:spPr>
        <p:txBody>
          <a:bodyPr spcFirstLastPara="1" wrap="square" lIns="91425" tIns="91425" rIns="91425" bIns="91425" anchor="b" anchorCtr="0"/>
          <a:lstStyle>
            <a:lvl1pPr marL="457200" marR="0" lvl="0" indent="-228600" algn="l" rtl="0">
              <a:spcBef>
                <a:spcPts val="480"/>
              </a:spcBef>
              <a:spcAft>
                <a:spcPts val="0"/>
              </a:spcAft>
              <a:buClr>
                <a:schemeClr val="dk1"/>
              </a:buClr>
              <a:buSzPts val="2400"/>
              <a:buFont typeface="Arial"/>
              <a:buNone/>
              <a:defRPr sz="2400" b="1" i="0" u="none" strike="noStrike" cap="none">
                <a:solidFill>
                  <a:schemeClr val="dk1"/>
                </a:solidFill>
                <a:latin typeface="Calibri"/>
                <a:ea typeface="Calibri"/>
                <a:cs typeface="Calibri"/>
                <a:sym typeface="Calibri"/>
              </a:defRPr>
            </a:lvl1pPr>
            <a:lvl2pPr marL="914400" marR="0" lvl="1" indent="-228600" algn="l" rtl="0">
              <a:spcBef>
                <a:spcPts val="400"/>
              </a:spcBef>
              <a:spcAft>
                <a:spcPts val="0"/>
              </a:spcAft>
              <a:buClr>
                <a:schemeClr val="dk1"/>
              </a:buClr>
              <a:buSzPts val="2000"/>
              <a:buFont typeface="Arial"/>
              <a:buNone/>
              <a:defRPr sz="2000" b="1" i="0" u="none" strike="noStrike" cap="none">
                <a:solidFill>
                  <a:schemeClr val="dk1"/>
                </a:solidFill>
                <a:latin typeface="Calibri"/>
                <a:ea typeface="Calibri"/>
                <a:cs typeface="Calibri"/>
                <a:sym typeface="Calibri"/>
              </a:defRPr>
            </a:lvl2pPr>
            <a:lvl3pPr marL="1371600" marR="0" lvl="2" indent="-228600" algn="l" rtl="0">
              <a:spcBef>
                <a:spcPts val="360"/>
              </a:spcBef>
              <a:spcAft>
                <a:spcPts val="0"/>
              </a:spcAft>
              <a:buClr>
                <a:schemeClr val="dk1"/>
              </a:buClr>
              <a:buSzPts val="1800"/>
              <a:buFont typeface="Arial"/>
              <a:buNone/>
              <a:defRPr sz="1800" b="1" i="0" u="none" strike="noStrike" cap="none">
                <a:solidFill>
                  <a:schemeClr val="dk1"/>
                </a:solidFill>
                <a:latin typeface="Calibri"/>
                <a:ea typeface="Calibri"/>
                <a:cs typeface="Calibri"/>
                <a:sym typeface="Calibri"/>
              </a:defRPr>
            </a:lvl3pPr>
            <a:lvl4pPr marL="1828800" marR="0" lvl="3" indent="-228600" algn="l" rtl="0">
              <a:spcBef>
                <a:spcPts val="320"/>
              </a:spcBef>
              <a:spcAft>
                <a:spcPts val="0"/>
              </a:spcAft>
              <a:buClr>
                <a:schemeClr val="dk1"/>
              </a:buClr>
              <a:buSzPts val="1600"/>
              <a:buFont typeface="Arial"/>
              <a:buNone/>
              <a:defRPr sz="1600" b="1" i="0" u="none" strike="noStrike" cap="none">
                <a:solidFill>
                  <a:schemeClr val="dk1"/>
                </a:solidFill>
                <a:latin typeface="Calibri"/>
                <a:ea typeface="Calibri"/>
                <a:cs typeface="Calibri"/>
                <a:sym typeface="Calibri"/>
              </a:defRPr>
            </a:lvl4pPr>
            <a:lvl5pPr marL="2286000" marR="0" lvl="4" indent="-228600" algn="l" rtl="0">
              <a:spcBef>
                <a:spcPts val="320"/>
              </a:spcBef>
              <a:spcAft>
                <a:spcPts val="0"/>
              </a:spcAft>
              <a:buClr>
                <a:schemeClr val="dk1"/>
              </a:buClr>
              <a:buSzPts val="1600"/>
              <a:buFont typeface="Arial"/>
              <a:buNone/>
              <a:defRPr sz="1600" b="1" i="0" u="none" strike="noStrike" cap="none">
                <a:solidFill>
                  <a:schemeClr val="dk1"/>
                </a:solidFill>
                <a:latin typeface="Calibri"/>
                <a:ea typeface="Calibri"/>
                <a:cs typeface="Calibri"/>
                <a:sym typeface="Calibri"/>
              </a:defRPr>
            </a:lvl5pPr>
            <a:lvl6pPr marL="2743200" marR="0" lvl="5" indent="-228600" algn="l" rtl="0">
              <a:spcBef>
                <a:spcPts val="320"/>
              </a:spcBef>
              <a:spcAft>
                <a:spcPts val="0"/>
              </a:spcAft>
              <a:buClr>
                <a:schemeClr val="dk1"/>
              </a:buClr>
              <a:buSzPts val="1600"/>
              <a:buFont typeface="Arial"/>
              <a:buNone/>
              <a:defRPr sz="1600" b="1" i="0" u="none" strike="noStrike" cap="none">
                <a:solidFill>
                  <a:schemeClr val="dk1"/>
                </a:solidFill>
                <a:latin typeface="Calibri"/>
                <a:ea typeface="Calibri"/>
                <a:cs typeface="Calibri"/>
                <a:sym typeface="Calibri"/>
              </a:defRPr>
            </a:lvl6pPr>
            <a:lvl7pPr marL="3200400" marR="0" lvl="6" indent="-228600" algn="l" rtl="0">
              <a:spcBef>
                <a:spcPts val="320"/>
              </a:spcBef>
              <a:spcAft>
                <a:spcPts val="0"/>
              </a:spcAft>
              <a:buClr>
                <a:schemeClr val="dk1"/>
              </a:buClr>
              <a:buSzPts val="1600"/>
              <a:buFont typeface="Arial"/>
              <a:buNone/>
              <a:defRPr sz="1600" b="1" i="0" u="none" strike="noStrike" cap="none">
                <a:solidFill>
                  <a:schemeClr val="dk1"/>
                </a:solidFill>
                <a:latin typeface="Calibri"/>
                <a:ea typeface="Calibri"/>
                <a:cs typeface="Calibri"/>
                <a:sym typeface="Calibri"/>
              </a:defRPr>
            </a:lvl7pPr>
            <a:lvl8pPr marL="3657600" marR="0" lvl="7" indent="-228600" algn="l" rtl="0">
              <a:spcBef>
                <a:spcPts val="320"/>
              </a:spcBef>
              <a:spcAft>
                <a:spcPts val="0"/>
              </a:spcAft>
              <a:buClr>
                <a:schemeClr val="dk1"/>
              </a:buClr>
              <a:buSzPts val="1600"/>
              <a:buFont typeface="Arial"/>
              <a:buNone/>
              <a:defRPr sz="1600" b="1" i="0" u="none" strike="noStrike" cap="none">
                <a:solidFill>
                  <a:schemeClr val="dk1"/>
                </a:solidFill>
                <a:latin typeface="Calibri"/>
                <a:ea typeface="Calibri"/>
                <a:cs typeface="Calibri"/>
                <a:sym typeface="Calibri"/>
              </a:defRPr>
            </a:lvl8pPr>
            <a:lvl9pPr marL="4114800" marR="0" lvl="8" indent="-228600" algn="l" rtl="0">
              <a:spcBef>
                <a:spcPts val="320"/>
              </a:spcBef>
              <a:spcAft>
                <a:spcPts val="0"/>
              </a:spcAft>
              <a:buClr>
                <a:schemeClr val="dk1"/>
              </a:buClr>
              <a:buSzPts val="1600"/>
              <a:buFont typeface="Arial"/>
              <a:buNone/>
              <a:defRPr sz="1600" b="1" i="0" u="none" strike="noStrike" cap="none">
                <a:solidFill>
                  <a:schemeClr val="dk1"/>
                </a:solidFill>
                <a:latin typeface="Calibri"/>
                <a:ea typeface="Calibri"/>
                <a:cs typeface="Calibri"/>
                <a:sym typeface="Calibri"/>
              </a:defRPr>
            </a:lvl9pPr>
          </a:lstStyle>
          <a:p>
            <a:endParaRPr/>
          </a:p>
        </p:txBody>
      </p:sp>
      <p:sp>
        <p:nvSpPr>
          <p:cNvPr id="43" name="Google Shape;43;p6"/>
          <p:cNvSpPr txBox="1">
            <a:spLocks noGrp="1"/>
          </p:cNvSpPr>
          <p:nvPr>
            <p:ph type="body" idx="2"/>
          </p:nvPr>
        </p:nvSpPr>
        <p:spPr>
          <a:xfrm>
            <a:off x="457200" y="2174875"/>
            <a:ext cx="4040188" cy="3951288"/>
          </a:xfrm>
          <a:prstGeom prst="rect">
            <a:avLst/>
          </a:prstGeom>
          <a:noFill/>
          <a:ln>
            <a:noFill/>
          </a:ln>
        </p:spPr>
        <p:txBody>
          <a:bodyPr spcFirstLastPara="1" wrap="square" lIns="91425" tIns="91425" rIns="91425" bIns="91425" anchor="t" anchorCtr="0"/>
          <a:lstStyle>
            <a:lvl1pPr marL="457200" marR="0" lvl="0" indent="-381000" algn="l" rtl="0">
              <a:spcBef>
                <a:spcPts val="480"/>
              </a:spcBef>
              <a:spcAft>
                <a:spcPts val="0"/>
              </a:spcAft>
              <a:buClr>
                <a:schemeClr val="dk1"/>
              </a:buClr>
              <a:buSzPts val="2400"/>
              <a:buFont typeface="Arial"/>
              <a:buChar char="•"/>
              <a:defRPr sz="2400" b="0" i="0" u="none" strike="noStrike" cap="none">
                <a:solidFill>
                  <a:schemeClr val="dk1"/>
                </a:solidFill>
                <a:latin typeface="Calibri"/>
                <a:ea typeface="Calibri"/>
                <a:cs typeface="Calibri"/>
                <a:sym typeface="Calibri"/>
              </a:defRPr>
            </a:lvl1pPr>
            <a:lvl2pPr marL="914400" marR="0" lvl="1" indent="-355600" algn="l" rtl="0">
              <a:spcBef>
                <a:spcPts val="400"/>
              </a:spcBef>
              <a:spcAft>
                <a:spcPts val="0"/>
              </a:spcAft>
              <a:buClr>
                <a:schemeClr val="dk1"/>
              </a:buClr>
              <a:buSzPts val="2000"/>
              <a:buFont typeface="Arial"/>
              <a:buChar char="–"/>
              <a:defRPr sz="2000" b="0" i="0" u="none" strike="noStrike" cap="none">
                <a:solidFill>
                  <a:schemeClr val="dk1"/>
                </a:solidFill>
                <a:latin typeface="Calibri"/>
                <a:ea typeface="Calibri"/>
                <a:cs typeface="Calibri"/>
                <a:sym typeface="Calibri"/>
              </a:defRPr>
            </a:lvl2pPr>
            <a:lvl3pPr marL="1371600" marR="0" lvl="2" indent="-342900" algn="l" rtl="0">
              <a:spcBef>
                <a:spcPts val="36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3pPr>
            <a:lvl4pPr marL="1828800" marR="0" lvl="3" indent="-330200" algn="l" rtl="0">
              <a:spcBef>
                <a:spcPts val="320"/>
              </a:spcBef>
              <a:spcAft>
                <a:spcPts val="0"/>
              </a:spcAft>
              <a:buClr>
                <a:schemeClr val="dk1"/>
              </a:buClr>
              <a:buSzPts val="1600"/>
              <a:buFont typeface="Arial"/>
              <a:buChar char="–"/>
              <a:defRPr sz="1600" b="0" i="0" u="none" strike="noStrike" cap="none">
                <a:solidFill>
                  <a:schemeClr val="dk1"/>
                </a:solidFill>
                <a:latin typeface="Calibri"/>
                <a:ea typeface="Calibri"/>
                <a:cs typeface="Calibri"/>
                <a:sym typeface="Calibri"/>
              </a:defRPr>
            </a:lvl4pPr>
            <a:lvl5pPr marL="2286000" marR="0" lvl="4" indent="-330200" algn="l" rtl="0">
              <a:spcBef>
                <a:spcPts val="320"/>
              </a:spcBef>
              <a:spcAft>
                <a:spcPts val="0"/>
              </a:spcAft>
              <a:buClr>
                <a:schemeClr val="dk1"/>
              </a:buClr>
              <a:buSzPts val="1600"/>
              <a:buFont typeface="Arial"/>
              <a:buChar char="»"/>
              <a:defRPr sz="1600" b="0" i="0" u="none" strike="noStrike" cap="none">
                <a:solidFill>
                  <a:schemeClr val="dk1"/>
                </a:solidFill>
                <a:latin typeface="Calibri"/>
                <a:ea typeface="Calibri"/>
                <a:cs typeface="Calibri"/>
                <a:sym typeface="Calibri"/>
              </a:defRPr>
            </a:lvl5pPr>
            <a:lvl6pPr marL="2743200" marR="0" lvl="5" indent="-330200" algn="l" rtl="0">
              <a:spcBef>
                <a:spcPts val="320"/>
              </a:spcBef>
              <a:spcAft>
                <a:spcPts val="0"/>
              </a:spcAft>
              <a:buClr>
                <a:schemeClr val="dk1"/>
              </a:buClr>
              <a:buSzPts val="1600"/>
              <a:buFont typeface="Arial"/>
              <a:buChar char="•"/>
              <a:defRPr sz="1600" b="0" i="0" u="none" strike="noStrike" cap="none">
                <a:solidFill>
                  <a:schemeClr val="dk1"/>
                </a:solidFill>
                <a:latin typeface="Calibri"/>
                <a:ea typeface="Calibri"/>
                <a:cs typeface="Calibri"/>
                <a:sym typeface="Calibri"/>
              </a:defRPr>
            </a:lvl6pPr>
            <a:lvl7pPr marL="3200400" marR="0" lvl="6" indent="-330200" algn="l" rtl="0">
              <a:spcBef>
                <a:spcPts val="320"/>
              </a:spcBef>
              <a:spcAft>
                <a:spcPts val="0"/>
              </a:spcAft>
              <a:buClr>
                <a:schemeClr val="dk1"/>
              </a:buClr>
              <a:buSzPts val="1600"/>
              <a:buFont typeface="Arial"/>
              <a:buChar char="•"/>
              <a:defRPr sz="1600" b="0" i="0" u="none" strike="noStrike" cap="none">
                <a:solidFill>
                  <a:schemeClr val="dk1"/>
                </a:solidFill>
                <a:latin typeface="Calibri"/>
                <a:ea typeface="Calibri"/>
                <a:cs typeface="Calibri"/>
                <a:sym typeface="Calibri"/>
              </a:defRPr>
            </a:lvl7pPr>
            <a:lvl8pPr marL="3657600" marR="0" lvl="7" indent="-330200" algn="l" rtl="0">
              <a:spcBef>
                <a:spcPts val="320"/>
              </a:spcBef>
              <a:spcAft>
                <a:spcPts val="0"/>
              </a:spcAft>
              <a:buClr>
                <a:schemeClr val="dk1"/>
              </a:buClr>
              <a:buSzPts val="1600"/>
              <a:buFont typeface="Arial"/>
              <a:buChar char="•"/>
              <a:defRPr sz="1600" b="0" i="0" u="none" strike="noStrike" cap="none">
                <a:solidFill>
                  <a:schemeClr val="dk1"/>
                </a:solidFill>
                <a:latin typeface="Calibri"/>
                <a:ea typeface="Calibri"/>
                <a:cs typeface="Calibri"/>
                <a:sym typeface="Calibri"/>
              </a:defRPr>
            </a:lvl8pPr>
            <a:lvl9pPr marL="4114800" marR="0" lvl="8" indent="-330200" algn="l" rtl="0">
              <a:spcBef>
                <a:spcPts val="320"/>
              </a:spcBef>
              <a:spcAft>
                <a:spcPts val="0"/>
              </a:spcAft>
              <a:buClr>
                <a:schemeClr val="dk1"/>
              </a:buClr>
              <a:buSzPts val="1600"/>
              <a:buFont typeface="Arial"/>
              <a:buChar char="•"/>
              <a:defRPr sz="1600" b="0" i="0" u="none" strike="noStrike" cap="none">
                <a:solidFill>
                  <a:schemeClr val="dk1"/>
                </a:solidFill>
                <a:latin typeface="Calibri"/>
                <a:ea typeface="Calibri"/>
                <a:cs typeface="Calibri"/>
                <a:sym typeface="Calibri"/>
              </a:defRPr>
            </a:lvl9pPr>
          </a:lstStyle>
          <a:p>
            <a:endParaRPr/>
          </a:p>
        </p:txBody>
      </p:sp>
      <p:sp>
        <p:nvSpPr>
          <p:cNvPr id="44" name="Google Shape;44;p6"/>
          <p:cNvSpPr txBox="1">
            <a:spLocks noGrp="1"/>
          </p:cNvSpPr>
          <p:nvPr>
            <p:ph type="body" idx="3"/>
          </p:nvPr>
        </p:nvSpPr>
        <p:spPr>
          <a:xfrm>
            <a:off x="4645025" y="1535113"/>
            <a:ext cx="4041775" cy="639762"/>
          </a:xfrm>
          <a:prstGeom prst="rect">
            <a:avLst/>
          </a:prstGeom>
          <a:noFill/>
          <a:ln>
            <a:noFill/>
          </a:ln>
        </p:spPr>
        <p:txBody>
          <a:bodyPr spcFirstLastPara="1" wrap="square" lIns="91425" tIns="91425" rIns="91425" bIns="91425" anchor="b" anchorCtr="0"/>
          <a:lstStyle>
            <a:lvl1pPr marL="457200" marR="0" lvl="0" indent="-228600" algn="l" rtl="0">
              <a:spcBef>
                <a:spcPts val="480"/>
              </a:spcBef>
              <a:spcAft>
                <a:spcPts val="0"/>
              </a:spcAft>
              <a:buClr>
                <a:schemeClr val="dk1"/>
              </a:buClr>
              <a:buSzPts val="2400"/>
              <a:buFont typeface="Arial"/>
              <a:buNone/>
              <a:defRPr sz="2400" b="1" i="0" u="none" strike="noStrike" cap="none">
                <a:solidFill>
                  <a:schemeClr val="dk1"/>
                </a:solidFill>
                <a:latin typeface="Calibri"/>
                <a:ea typeface="Calibri"/>
                <a:cs typeface="Calibri"/>
                <a:sym typeface="Calibri"/>
              </a:defRPr>
            </a:lvl1pPr>
            <a:lvl2pPr marL="914400" marR="0" lvl="1" indent="-228600" algn="l" rtl="0">
              <a:spcBef>
                <a:spcPts val="400"/>
              </a:spcBef>
              <a:spcAft>
                <a:spcPts val="0"/>
              </a:spcAft>
              <a:buClr>
                <a:schemeClr val="dk1"/>
              </a:buClr>
              <a:buSzPts val="2000"/>
              <a:buFont typeface="Arial"/>
              <a:buNone/>
              <a:defRPr sz="2000" b="1" i="0" u="none" strike="noStrike" cap="none">
                <a:solidFill>
                  <a:schemeClr val="dk1"/>
                </a:solidFill>
                <a:latin typeface="Calibri"/>
                <a:ea typeface="Calibri"/>
                <a:cs typeface="Calibri"/>
                <a:sym typeface="Calibri"/>
              </a:defRPr>
            </a:lvl2pPr>
            <a:lvl3pPr marL="1371600" marR="0" lvl="2" indent="-228600" algn="l" rtl="0">
              <a:spcBef>
                <a:spcPts val="360"/>
              </a:spcBef>
              <a:spcAft>
                <a:spcPts val="0"/>
              </a:spcAft>
              <a:buClr>
                <a:schemeClr val="dk1"/>
              </a:buClr>
              <a:buSzPts val="1800"/>
              <a:buFont typeface="Arial"/>
              <a:buNone/>
              <a:defRPr sz="1800" b="1" i="0" u="none" strike="noStrike" cap="none">
                <a:solidFill>
                  <a:schemeClr val="dk1"/>
                </a:solidFill>
                <a:latin typeface="Calibri"/>
                <a:ea typeface="Calibri"/>
                <a:cs typeface="Calibri"/>
                <a:sym typeface="Calibri"/>
              </a:defRPr>
            </a:lvl3pPr>
            <a:lvl4pPr marL="1828800" marR="0" lvl="3" indent="-228600" algn="l" rtl="0">
              <a:spcBef>
                <a:spcPts val="320"/>
              </a:spcBef>
              <a:spcAft>
                <a:spcPts val="0"/>
              </a:spcAft>
              <a:buClr>
                <a:schemeClr val="dk1"/>
              </a:buClr>
              <a:buSzPts val="1600"/>
              <a:buFont typeface="Arial"/>
              <a:buNone/>
              <a:defRPr sz="1600" b="1" i="0" u="none" strike="noStrike" cap="none">
                <a:solidFill>
                  <a:schemeClr val="dk1"/>
                </a:solidFill>
                <a:latin typeface="Calibri"/>
                <a:ea typeface="Calibri"/>
                <a:cs typeface="Calibri"/>
                <a:sym typeface="Calibri"/>
              </a:defRPr>
            </a:lvl4pPr>
            <a:lvl5pPr marL="2286000" marR="0" lvl="4" indent="-228600" algn="l" rtl="0">
              <a:spcBef>
                <a:spcPts val="320"/>
              </a:spcBef>
              <a:spcAft>
                <a:spcPts val="0"/>
              </a:spcAft>
              <a:buClr>
                <a:schemeClr val="dk1"/>
              </a:buClr>
              <a:buSzPts val="1600"/>
              <a:buFont typeface="Arial"/>
              <a:buNone/>
              <a:defRPr sz="1600" b="1" i="0" u="none" strike="noStrike" cap="none">
                <a:solidFill>
                  <a:schemeClr val="dk1"/>
                </a:solidFill>
                <a:latin typeface="Calibri"/>
                <a:ea typeface="Calibri"/>
                <a:cs typeface="Calibri"/>
                <a:sym typeface="Calibri"/>
              </a:defRPr>
            </a:lvl5pPr>
            <a:lvl6pPr marL="2743200" marR="0" lvl="5" indent="-228600" algn="l" rtl="0">
              <a:spcBef>
                <a:spcPts val="320"/>
              </a:spcBef>
              <a:spcAft>
                <a:spcPts val="0"/>
              </a:spcAft>
              <a:buClr>
                <a:schemeClr val="dk1"/>
              </a:buClr>
              <a:buSzPts val="1600"/>
              <a:buFont typeface="Arial"/>
              <a:buNone/>
              <a:defRPr sz="1600" b="1" i="0" u="none" strike="noStrike" cap="none">
                <a:solidFill>
                  <a:schemeClr val="dk1"/>
                </a:solidFill>
                <a:latin typeface="Calibri"/>
                <a:ea typeface="Calibri"/>
                <a:cs typeface="Calibri"/>
                <a:sym typeface="Calibri"/>
              </a:defRPr>
            </a:lvl6pPr>
            <a:lvl7pPr marL="3200400" marR="0" lvl="6" indent="-228600" algn="l" rtl="0">
              <a:spcBef>
                <a:spcPts val="320"/>
              </a:spcBef>
              <a:spcAft>
                <a:spcPts val="0"/>
              </a:spcAft>
              <a:buClr>
                <a:schemeClr val="dk1"/>
              </a:buClr>
              <a:buSzPts val="1600"/>
              <a:buFont typeface="Arial"/>
              <a:buNone/>
              <a:defRPr sz="1600" b="1" i="0" u="none" strike="noStrike" cap="none">
                <a:solidFill>
                  <a:schemeClr val="dk1"/>
                </a:solidFill>
                <a:latin typeface="Calibri"/>
                <a:ea typeface="Calibri"/>
                <a:cs typeface="Calibri"/>
                <a:sym typeface="Calibri"/>
              </a:defRPr>
            </a:lvl7pPr>
            <a:lvl8pPr marL="3657600" marR="0" lvl="7" indent="-228600" algn="l" rtl="0">
              <a:spcBef>
                <a:spcPts val="320"/>
              </a:spcBef>
              <a:spcAft>
                <a:spcPts val="0"/>
              </a:spcAft>
              <a:buClr>
                <a:schemeClr val="dk1"/>
              </a:buClr>
              <a:buSzPts val="1600"/>
              <a:buFont typeface="Arial"/>
              <a:buNone/>
              <a:defRPr sz="1600" b="1" i="0" u="none" strike="noStrike" cap="none">
                <a:solidFill>
                  <a:schemeClr val="dk1"/>
                </a:solidFill>
                <a:latin typeface="Calibri"/>
                <a:ea typeface="Calibri"/>
                <a:cs typeface="Calibri"/>
                <a:sym typeface="Calibri"/>
              </a:defRPr>
            </a:lvl8pPr>
            <a:lvl9pPr marL="4114800" marR="0" lvl="8" indent="-228600" algn="l" rtl="0">
              <a:spcBef>
                <a:spcPts val="320"/>
              </a:spcBef>
              <a:spcAft>
                <a:spcPts val="0"/>
              </a:spcAft>
              <a:buClr>
                <a:schemeClr val="dk1"/>
              </a:buClr>
              <a:buSzPts val="1600"/>
              <a:buFont typeface="Arial"/>
              <a:buNone/>
              <a:defRPr sz="1600" b="1" i="0" u="none" strike="noStrike" cap="none">
                <a:solidFill>
                  <a:schemeClr val="dk1"/>
                </a:solidFill>
                <a:latin typeface="Calibri"/>
                <a:ea typeface="Calibri"/>
                <a:cs typeface="Calibri"/>
                <a:sym typeface="Calibri"/>
              </a:defRPr>
            </a:lvl9pPr>
          </a:lstStyle>
          <a:p>
            <a:endParaRPr/>
          </a:p>
        </p:txBody>
      </p:sp>
      <p:sp>
        <p:nvSpPr>
          <p:cNvPr id="45" name="Google Shape;45;p6"/>
          <p:cNvSpPr txBox="1">
            <a:spLocks noGrp="1"/>
          </p:cNvSpPr>
          <p:nvPr>
            <p:ph type="body" idx="4"/>
          </p:nvPr>
        </p:nvSpPr>
        <p:spPr>
          <a:xfrm>
            <a:off x="4645025" y="2174875"/>
            <a:ext cx="4041775" cy="3951288"/>
          </a:xfrm>
          <a:prstGeom prst="rect">
            <a:avLst/>
          </a:prstGeom>
          <a:noFill/>
          <a:ln>
            <a:noFill/>
          </a:ln>
        </p:spPr>
        <p:txBody>
          <a:bodyPr spcFirstLastPara="1" wrap="square" lIns="91425" tIns="91425" rIns="91425" bIns="91425" anchor="t" anchorCtr="0"/>
          <a:lstStyle>
            <a:lvl1pPr marL="457200" marR="0" lvl="0" indent="-381000" algn="l" rtl="0">
              <a:spcBef>
                <a:spcPts val="480"/>
              </a:spcBef>
              <a:spcAft>
                <a:spcPts val="0"/>
              </a:spcAft>
              <a:buClr>
                <a:schemeClr val="dk1"/>
              </a:buClr>
              <a:buSzPts val="2400"/>
              <a:buFont typeface="Arial"/>
              <a:buChar char="•"/>
              <a:defRPr sz="2400" b="0" i="0" u="none" strike="noStrike" cap="none">
                <a:solidFill>
                  <a:schemeClr val="dk1"/>
                </a:solidFill>
                <a:latin typeface="Calibri"/>
                <a:ea typeface="Calibri"/>
                <a:cs typeface="Calibri"/>
                <a:sym typeface="Calibri"/>
              </a:defRPr>
            </a:lvl1pPr>
            <a:lvl2pPr marL="914400" marR="0" lvl="1" indent="-355600" algn="l" rtl="0">
              <a:spcBef>
                <a:spcPts val="400"/>
              </a:spcBef>
              <a:spcAft>
                <a:spcPts val="0"/>
              </a:spcAft>
              <a:buClr>
                <a:schemeClr val="dk1"/>
              </a:buClr>
              <a:buSzPts val="2000"/>
              <a:buFont typeface="Arial"/>
              <a:buChar char="–"/>
              <a:defRPr sz="2000" b="0" i="0" u="none" strike="noStrike" cap="none">
                <a:solidFill>
                  <a:schemeClr val="dk1"/>
                </a:solidFill>
                <a:latin typeface="Calibri"/>
                <a:ea typeface="Calibri"/>
                <a:cs typeface="Calibri"/>
                <a:sym typeface="Calibri"/>
              </a:defRPr>
            </a:lvl2pPr>
            <a:lvl3pPr marL="1371600" marR="0" lvl="2" indent="-342900" algn="l" rtl="0">
              <a:spcBef>
                <a:spcPts val="36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3pPr>
            <a:lvl4pPr marL="1828800" marR="0" lvl="3" indent="-330200" algn="l" rtl="0">
              <a:spcBef>
                <a:spcPts val="320"/>
              </a:spcBef>
              <a:spcAft>
                <a:spcPts val="0"/>
              </a:spcAft>
              <a:buClr>
                <a:schemeClr val="dk1"/>
              </a:buClr>
              <a:buSzPts val="1600"/>
              <a:buFont typeface="Arial"/>
              <a:buChar char="–"/>
              <a:defRPr sz="1600" b="0" i="0" u="none" strike="noStrike" cap="none">
                <a:solidFill>
                  <a:schemeClr val="dk1"/>
                </a:solidFill>
                <a:latin typeface="Calibri"/>
                <a:ea typeface="Calibri"/>
                <a:cs typeface="Calibri"/>
                <a:sym typeface="Calibri"/>
              </a:defRPr>
            </a:lvl4pPr>
            <a:lvl5pPr marL="2286000" marR="0" lvl="4" indent="-330200" algn="l" rtl="0">
              <a:spcBef>
                <a:spcPts val="320"/>
              </a:spcBef>
              <a:spcAft>
                <a:spcPts val="0"/>
              </a:spcAft>
              <a:buClr>
                <a:schemeClr val="dk1"/>
              </a:buClr>
              <a:buSzPts val="1600"/>
              <a:buFont typeface="Arial"/>
              <a:buChar char="»"/>
              <a:defRPr sz="1600" b="0" i="0" u="none" strike="noStrike" cap="none">
                <a:solidFill>
                  <a:schemeClr val="dk1"/>
                </a:solidFill>
                <a:latin typeface="Calibri"/>
                <a:ea typeface="Calibri"/>
                <a:cs typeface="Calibri"/>
                <a:sym typeface="Calibri"/>
              </a:defRPr>
            </a:lvl5pPr>
            <a:lvl6pPr marL="2743200" marR="0" lvl="5" indent="-330200" algn="l" rtl="0">
              <a:spcBef>
                <a:spcPts val="320"/>
              </a:spcBef>
              <a:spcAft>
                <a:spcPts val="0"/>
              </a:spcAft>
              <a:buClr>
                <a:schemeClr val="dk1"/>
              </a:buClr>
              <a:buSzPts val="1600"/>
              <a:buFont typeface="Arial"/>
              <a:buChar char="•"/>
              <a:defRPr sz="1600" b="0" i="0" u="none" strike="noStrike" cap="none">
                <a:solidFill>
                  <a:schemeClr val="dk1"/>
                </a:solidFill>
                <a:latin typeface="Calibri"/>
                <a:ea typeface="Calibri"/>
                <a:cs typeface="Calibri"/>
                <a:sym typeface="Calibri"/>
              </a:defRPr>
            </a:lvl6pPr>
            <a:lvl7pPr marL="3200400" marR="0" lvl="6" indent="-330200" algn="l" rtl="0">
              <a:spcBef>
                <a:spcPts val="320"/>
              </a:spcBef>
              <a:spcAft>
                <a:spcPts val="0"/>
              </a:spcAft>
              <a:buClr>
                <a:schemeClr val="dk1"/>
              </a:buClr>
              <a:buSzPts val="1600"/>
              <a:buFont typeface="Arial"/>
              <a:buChar char="•"/>
              <a:defRPr sz="1600" b="0" i="0" u="none" strike="noStrike" cap="none">
                <a:solidFill>
                  <a:schemeClr val="dk1"/>
                </a:solidFill>
                <a:latin typeface="Calibri"/>
                <a:ea typeface="Calibri"/>
                <a:cs typeface="Calibri"/>
                <a:sym typeface="Calibri"/>
              </a:defRPr>
            </a:lvl7pPr>
            <a:lvl8pPr marL="3657600" marR="0" lvl="7" indent="-330200" algn="l" rtl="0">
              <a:spcBef>
                <a:spcPts val="320"/>
              </a:spcBef>
              <a:spcAft>
                <a:spcPts val="0"/>
              </a:spcAft>
              <a:buClr>
                <a:schemeClr val="dk1"/>
              </a:buClr>
              <a:buSzPts val="1600"/>
              <a:buFont typeface="Arial"/>
              <a:buChar char="•"/>
              <a:defRPr sz="1600" b="0" i="0" u="none" strike="noStrike" cap="none">
                <a:solidFill>
                  <a:schemeClr val="dk1"/>
                </a:solidFill>
                <a:latin typeface="Calibri"/>
                <a:ea typeface="Calibri"/>
                <a:cs typeface="Calibri"/>
                <a:sym typeface="Calibri"/>
              </a:defRPr>
            </a:lvl8pPr>
            <a:lvl9pPr marL="4114800" marR="0" lvl="8" indent="-330200" algn="l" rtl="0">
              <a:spcBef>
                <a:spcPts val="320"/>
              </a:spcBef>
              <a:spcAft>
                <a:spcPts val="0"/>
              </a:spcAft>
              <a:buClr>
                <a:schemeClr val="dk1"/>
              </a:buClr>
              <a:buSzPts val="1600"/>
              <a:buFont typeface="Arial"/>
              <a:buChar char="•"/>
              <a:defRPr sz="1600" b="0" i="0" u="none" strike="noStrike" cap="none">
                <a:solidFill>
                  <a:schemeClr val="dk1"/>
                </a:solidFill>
                <a:latin typeface="Calibri"/>
                <a:ea typeface="Calibri"/>
                <a:cs typeface="Calibri"/>
                <a:sym typeface="Calibri"/>
              </a:defRPr>
            </a:lvl9pPr>
          </a:lstStyle>
          <a:p>
            <a:endParaRPr/>
          </a:p>
        </p:txBody>
      </p:sp>
      <p:sp>
        <p:nvSpPr>
          <p:cNvPr id="46" name="Google Shape;46;p6"/>
          <p:cNvSpPr txBox="1">
            <a:spLocks noGrp="1"/>
          </p:cNvSpPr>
          <p:nvPr>
            <p:ph type="dt" idx="10"/>
          </p:nvPr>
        </p:nvSpPr>
        <p:spPr>
          <a:xfrm>
            <a:off x="457200" y="6356350"/>
            <a:ext cx="2133600" cy="365125"/>
          </a:xfrm>
          <a:prstGeom prst="rect">
            <a:avLst/>
          </a:prstGeom>
          <a:noFill/>
          <a:ln>
            <a:noFill/>
          </a:ln>
        </p:spPr>
        <p:txBody>
          <a:bodyPr spcFirstLastPara="1" wrap="square" lIns="91425" tIns="91425" rIns="91425" bIns="91425" anchor="ctr" anchorCtr="0"/>
          <a:lstStyle>
            <a:lvl1pPr marR="0" lvl="0" algn="l" rtl="0">
              <a:spcBef>
                <a:spcPts val="0"/>
              </a:spcBef>
              <a:spcAft>
                <a:spcPts val="0"/>
              </a:spcAft>
              <a:buSzPts val="1400"/>
              <a:buNone/>
              <a:defRPr sz="1200">
                <a:solidFill>
                  <a:srgbClr val="888888"/>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endParaRPr/>
          </a:p>
        </p:txBody>
      </p:sp>
      <p:sp>
        <p:nvSpPr>
          <p:cNvPr id="47" name="Google Shape;47;p6"/>
          <p:cNvSpPr txBox="1">
            <a:spLocks noGrp="1"/>
          </p:cNvSpPr>
          <p:nvPr>
            <p:ph type="ftr" idx="11"/>
          </p:nvPr>
        </p:nvSpPr>
        <p:spPr>
          <a:xfrm>
            <a:off x="3124200" y="6356350"/>
            <a:ext cx="2895600" cy="365125"/>
          </a:xfrm>
          <a:prstGeom prst="rect">
            <a:avLst/>
          </a:prstGeom>
          <a:noFill/>
          <a:ln>
            <a:noFill/>
          </a:ln>
        </p:spPr>
        <p:txBody>
          <a:bodyPr spcFirstLastPara="1" wrap="square" lIns="91425" tIns="91425" rIns="91425" bIns="91425" anchor="ctr" anchorCtr="0"/>
          <a:lstStyle>
            <a:lvl1pPr marR="0" lvl="0" algn="ctr" rtl="0">
              <a:spcBef>
                <a:spcPts val="0"/>
              </a:spcBef>
              <a:spcAft>
                <a:spcPts val="0"/>
              </a:spcAft>
              <a:buSzPts val="1400"/>
              <a:buNone/>
              <a:defRPr sz="1200">
                <a:solidFill>
                  <a:srgbClr val="888888"/>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endParaRPr/>
          </a:p>
        </p:txBody>
      </p:sp>
      <p:sp>
        <p:nvSpPr>
          <p:cNvPr id="48" name="Google Shape;48;p6"/>
          <p:cNvSpPr txBox="1">
            <a:spLocks noGrp="1"/>
          </p:cNvSpPr>
          <p:nvPr>
            <p:ph type="sldNum" idx="12"/>
          </p:nvPr>
        </p:nvSpPr>
        <p:spPr>
          <a:xfrm>
            <a:off x="6553200" y="6356350"/>
            <a:ext cx="2133600" cy="365125"/>
          </a:xfrm>
          <a:prstGeom prst="rect">
            <a:avLst/>
          </a:prstGeom>
          <a:noFill/>
          <a:ln>
            <a:noFill/>
          </a:ln>
        </p:spPr>
        <p:txBody>
          <a:bodyPr spcFirstLastPara="1" wrap="square" lIns="91425" tIns="45700" rIns="91425" bIns="45700" anchor="ctr" anchorCtr="0">
            <a:noAutofit/>
          </a:bodyPr>
          <a:lstStyle>
            <a:lvl1pPr marL="0" marR="0" lvl="0" indent="0" algn="r" rtl="0">
              <a:spcBef>
                <a:spcPts val="0"/>
              </a:spcBef>
              <a:buNone/>
              <a:defRPr sz="1200">
                <a:solidFill>
                  <a:srgbClr val="888888"/>
                </a:solidFill>
                <a:latin typeface="Calibri"/>
                <a:ea typeface="Calibri"/>
                <a:cs typeface="Calibri"/>
                <a:sym typeface="Calibri"/>
              </a:defRPr>
            </a:lvl1pPr>
            <a:lvl2pPr marL="0" marR="0" lvl="1" indent="0" algn="r" rtl="0">
              <a:spcBef>
                <a:spcPts val="0"/>
              </a:spcBef>
              <a:buNone/>
              <a:defRPr sz="1200">
                <a:solidFill>
                  <a:srgbClr val="888888"/>
                </a:solidFill>
                <a:latin typeface="Calibri"/>
                <a:ea typeface="Calibri"/>
                <a:cs typeface="Calibri"/>
                <a:sym typeface="Calibri"/>
              </a:defRPr>
            </a:lvl2pPr>
            <a:lvl3pPr marL="0" marR="0" lvl="2" indent="0" algn="r" rtl="0">
              <a:spcBef>
                <a:spcPts val="0"/>
              </a:spcBef>
              <a:buNone/>
              <a:defRPr sz="1200">
                <a:solidFill>
                  <a:srgbClr val="888888"/>
                </a:solidFill>
                <a:latin typeface="Calibri"/>
                <a:ea typeface="Calibri"/>
                <a:cs typeface="Calibri"/>
                <a:sym typeface="Calibri"/>
              </a:defRPr>
            </a:lvl3pPr>
            <a:lvl4pPr marL="0" marR="0" lvl="3" indent="0" algn="r" rtl="0">
              <a:spcBef>
                <a:spcPts val="0"/>
              </a:spcBef>
              <a:buNone/>
              <a:defRPr sz="1200">
                <a:solidFill>
                  <a:srgbClr val="888888"/>
                </a:solidFill>
                <a:latin typeface="Calibri"/>
                <a:ea typeface="Calibri"/>
                <a:cs typeface="Calibri"/>
                <a:sym typeface="Calibri"/>
              </a:defRPr>
            </a:lvl4pPr>
            <a:lvl5pPr marL="0" marR="0" lvl="4" indent="0" algn="r" rtl="0">
              <a:spcBef>
                <a:spcPts val="0"/>
              </a:spcBef>
              <a:buNone/>
              <a:defRPr sz="1200">
                <a:solidFill>
                  <a:srgbClr val="888888"/>
                </a:solidFill>
                <a:latin typeface="Calibri"/>
                <a:ea typeface="Calibri"/>
                <a:cs typeface="Calibri"/>
                <a:sym typeface="Calibri"/>
              </a:defRPr>
            </a:lvl5pPr>
            <a:lvl6pPr marL="0" marR="0" lvl="5" indent="0" algn="r" rtl="0">
              <a:spcBef>
                <a:spcPts val="0"/>
              </a:spcBef>
              <a:buNone/>
              <a:defRPr sz="1200">
                <a:solidFill>
                  <a:srgbClr val="888888"/>
                </a:solidFill>
                <a:latin typeface="Calibri"/>
                <a:ea typeface="Calibri"/>
                <a:cs typeface="Calibri"/>
                <a:sym typeface="Calibri"/>
              </a:defRPr>
            </a:lvl6pPr>
            <a:lvl7pPr marL="0" marR="0" lvl="6" indent="0" algn="r" rtl="0">
              <a:spcBef>
                <a:spcPts val="0"/>
              </a:spcBef>
              <a:buNone/>
              <a:defRPr sz="1200">
                <a:solidFill>
                  <a:srgbClr val="888888"/>
                </a:solidFill>
                <a:latin typeface="Calibri"/>
                <a:ea typeface="Calibri"/>
                <a:cs typeface="Calibri"/>
                <a:sym typeface="Calibri"/>
              </a:defRPr>
            </a:lvl7pPr>
            <a:lvl8pPr marL="0" marR="0" lvl="7" indent="0" algn="r" rtl="0">
              <a:spcBef>
                <a:spcPts val="0"/>
              </a:spcBef>
              <a:buNone/>
              <a:defRPr sz="1200">
                <a:solidFill>
                  <a:srgbClr val="888888"/>
                </a:solidFill>
                <a:latin typeface="Calibri"/>
                <a:ea typeface="Calibri"/>
                <a:cs typeface="Calibri"/>
                <a:sym typeface="Calibri"/>
              </a:defRPr>
            </a:lvl8pPr>
            <a:lvl9pPr marL="0" marR="0" lvl="8" indent="0" algn="r" rtl="0">
              <a:spcBef>
                <a:spcPts val="0"/>
              </a:spcBef>
              <a:buNone/>
              <a:defRPr sz="1200">
                <a:solidFill>
                  <a:srgbClr val="888888"/>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
              <a:t>‹#›</a:t>
            </a:fld>
            <a:endParaRPr/>
          </a:p>
        </p:txBody>
      </p:sp>
    </p:spTree>
    <p:extLst>
      <p:ext uri="{BB962C8B-B14F-4D97-AF65-F5344CB8AC3E}">
        <p14:creationId xmlns:p14="http://schemas.microsoft.com/office/powerpoint/2010/main" val="2212193942"/>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matchingName="Title Only" type="titleOnly">
  <p:cSld name="Title Only">
    <p:spTree>
      <p:nvGrpSpPr>
        <p:cNvPr id="1" name="Shape 49"/>
        <p:cNvGrpSpPr/>
        <p:nvPr/>
      </p:nvGrpSpPr>
      <p:grpSpPr>
        <a:xfrm>
          <a:off x="0" y="0"/>
          <a:ext cx="0" cy="0"/>
          <a:chOff x="0" y="0"/>
          <a:chExt cx="0" cy="0"/>
        </a:xfrm>
      </p:grpSpPr>
      <p:sp>
        <p:nvSpPr>
          <p:cNvPr id="50" name="Google Shape;50;p7"/>
          <p:cNvSpPr txBox="1">
            <a:spLocks noGrp="1"/>
          </p:cNvSpPr>
          <p:nvPr>
            <p:ph type="title"/>
          </p:nvPr>
        </p:nvSpPr>
        <p:spPr>
          <a:xfrm>
            <a:off x="457200" y="274638"/>
            <a:ext cx="8229600" cy="1143000"/>
          </a:xfrm>
          <a:prstGeom prst="rect">
            <a:avLst/>
          </a:prstGeom>
          <a:noFill/>
          <a:ln>
            <a:noFill/>
          </a:ln>
        </p:spPr>
        <p:txBody>
          <a:bodyPr spcFirstLastPara="1" wrap="square" lIns="91425" tIns="91425" rIns="91425" bIns="91425" anchor="ctr" anchorCtr="0"/>
          <a:lstStyle>
            <a:lvl1pPr marR="0" lvl="0" algn="ctr" rtl="0">
              <a:spcBef>
                <a:spcPts val="0"/>
              </a:spcBef>
              <a:spcAft>
                <a:spcPts val="0"/>
              </a:spcAft>
              <a:buClr>
                <a:schemeClr val="dk1"/>
              </a:buClr>
              <a:buSzPts val="4400"/>
              <a:buFont typeface="Calibri"/>
              <a:buNone/>
              <a:defRPr sz="4400" b="0" i="0" u="none" strike="noStrike" cap="none">
                <a:solidFill>
                  <a:schemeClr val="dk1"/>
                </a:solidFill>
                <a:latin typeface="Calibri"/>
                <a:ea typeface="Calibri"/>
                <a:cs typeface="Calibri"/>
                <a:sym typeface="Calibri"/>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endParaRPr/>
          </a:p>
        </p:txBody>
      </p:sp>
      <p:sp>
        <p:nvSpPr>
          <p:cNvPr id="51" name="Google Shape;51;p7"/>
          <p:cNvSpPr txBox="1">
            <a:spLocks noGrp="1"/>
          </p:cNvSpPr>
          <p:nvPr>
            <p:ph type="dt" idx="10"/>
          </p:nvPr>
        </p:nvSpPr>
        <p:spPr>
          <a:xfrm>
            <a:off x="457200" y="6356350"/>
            <a:ext cx="2133600" cy="365125"/>
          </a:xfrm>
          <a:prstGeom prst="rect">
            <a:avLst/>
          </a:prstGeom>
          <a:noFill/>
          <a:ln>
            <a:noFill/>
          </a:ln>
        </p:spPr>
        <p:txBody>
          <a:bodyPr spcFirstLastPara="1" wrap="square" lIns="91425" tIns="91425" rIns="91425" bIns="91425" anchor="ctr" anchorCtr="0"/>
          <a:lstStyle>
            <a:lvl1pPr marR="0" lvl="0" algn="l" rtl="0">
              <a:spcBef>
                <a:spcPts val="0"/>
              </a:spcBef>
              <a:spcAft>
                <a:spcPts val="0"/>
              </a:spcAft>
              <a:buSzPts val="1400"/>
              <a:buNone/>
              <a:defRPr sz="1200">
                <a:solidFill>
                  <a:srgbClr val="888888"/>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endParaRPr/>
          </a:p>
        </p:txBody>
      </p:sp>
      <p:sp>
        <p:nvSpPr>
          <p:cNvPr id="52" name="Google Shape;52;p7"/>
          <p:cNvSpPr txBox="1">
            <a:spLocks noGrp="1"/>
          </p:cNvSpPr>
          <p:nvPr>
            <p:ph type="ftr" idx="11"/>
          </p:nvPr>
        </p:nvSpPr>
        <p:spPr>
          <a:xfrm>
            <a:off x="3124200" y="6356350"/>
            <a:ext cx="2895600" cy="365125"/>
          </a:xfrm>
          <a:prstGeom prst="rect">
            <a:avLst/>
          </a:prstGeom>
          <a:noFill/>
          <a:ln>
            <a:noFill/>
          </a:ln>
        </p:spPr>
        <p:txBody>
          <a:bodyPr spcFirstLastPara="1" wrap="square" lIns="91425" tIns="91425" rIns="91425" bIns="91425" anchor="ctr" anchorCtr="0"/>
          <a:lstStyle>
            <a:lvl1pPr marR="0" lvl="0" algn="ctr" rtl="0">
              <a:spcBef>
                <a:spcPts val="0"/>
              </a:spcBef>
              <a:spcAft>
                <a:spcPts val="0"/>
              </a:spcAft>
              <a:buSzPts val="1400"/>
              <a:buNone/>
              <a:defRPr sz="1200">
                <a:solidFill>
                  <a:srgbClr val="888888"/>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endParaRPr/>
          </a:p>
        </p:txBody>
      </p:sp>
      <p:sp>
        <p:nvSpPr>
          <p:cNvPr id="53" name="Google Shape;53;p7"/>
          <p:cNvSpPr txBox="1">
            <a:spLocks noGrp="1"/>
          </p:cNvSpPr>
          <p:nvPr>
            <p:ph type="sldNum" idx="12"/>
          </p:nvPr>
        </p:nvSpPr>
        <p:spPr>
          <a:xfrm>
            <a:off x="6553200" y="6356350"/>
            <a:ext cx="2133600" cy="365125"/>
          </a:xfrm>
          <a:prstGeom prst="rect">
            <a:avLst/>
          </a:prstGeom>
          <a:noFill/>
          <a:ln>
            <a:noFill/>
          </a:ln>
        </p:spPr>
        <p:txBody>
          <a:bodyPr spcFirstLastPara="1" wrap="square" lIns="91425" tIns="45700" rIns="91425" bIns="45700" anchor="ctr" anchorCtr="0">
            <a:noAutofit/>
          </a:bodyPr>
          <a:lstStyle>
            <a:lvl1pPr marL="0" marR="0" lvl="0" indent="0" algn="r" rtl="0">
              <a:spcBef>
                <a:spcPts val="0"/>
              </a:spcBef>
              <a:buNone/>
              <a:defRPr sz="1200">
                <a:solidFill>
                  <a:srgbClr val="888888"/>
                </a:solidFill>
                <a:latin typeface="Calibri"/>
                <a:ea typeface="Calibri"/>
                <a:cs typeface="Calibri"/>
                <a:sym typeface="Calibri"/>
              </a:defRPr>
            </a:lvl1pPr>
            <a:lvl2pPr marL="0" marR="0" lvl="1" indent="0" algn="r" rtl="0">
              <a:spcBef>
                <a:spcPts val="0"/>
              </a:spcBef>
              <a:buNone/>
              <a:defRPr sz="1200">
                <a:solidFill>
                  <a:srgbClr val="888888"/>
                </a:solidFill>
                <a:latin typeface="Calibri"/>
                <a:ea typeface="Calibri"/>
                <a:cs typeface="Calibri"/>
                <a:sym typeface="Calibri"/>
              </a:defRPr>
            </a:lvl2pPr>
            <a:lvl3pPr marL="0" marR="0" lvl="2" indent="0" algn="r" rtl="0">
              <a:spcBef>
                <a:spcPts val="0"/>
              </a:spcBef>
              <a:buNone/>
              <a:defRPr sz="1200">
                <a:solidFill>
                  <a:srgbClr val="888888"/>
                </a:solidFill>
                <a:latin typeface="Calibri"/>
                <a:ea typeface="Calibri"/>
                <a:cs typeface="Calibri"/>
                <a:sym typeface="Calibri"/>
              </a:defRPr>
            </a:lvl3pPr>
            <a:lvl4pPr marL="0" marR="0" lvl="3" indent="0" algn="r" rtl="0">
              <a:spcBef>
                <a:spcPts val="0"/>
              </a:spcBef>
              <a:buNone/>
              <a:defRPr sz="1200">
                <a:solidFill>
                  <a:srgbClr val="888888"/>
                </a:solidFill>
                <a:latin typeface="Calibri"/>
                <a:ea typeface="Calibri"/>
                <a:cs typeface="Calibri"/>
                <a:sym typeface="Calibri"/>
              </a:defRPr>
            </a:lvl4pPr>
            <a:lvl5pPr marL="0" marR="0" lvl="4" indent="0" algn="r" rtl="0">
              <a:spcBef>
                <a:spcPts val="0"/>
              </a:spcBef>
              <a:buNone/>
              <a:defRPr sz="1200">
                <a:solidFill>
                  <a:srgbClr val="888888"/>
                </a:solidFill>
                <a:latin typeface="Calibri"/>
                <a:ea typeface="Calibri"/>
                <a:cs typeface="Calibri"/>
                <a:sym typeface="Calibri"/>
              </a:defRPr>
            </a:lvl5pPr>
            <a:lvl6pPr marL="0" marR="0" lvl="5" indent="0" algn="r" rtl="0">
              <a:spcBef>
                <a:spcPts val="0"/>
              </a:spcBef>
              <a:buNone/>
              <a:defRPr sz="1200">
                <a:solidFill>
                  <a:srgbClr val="888888"/>
                </a:solidFill>
                <a:latin typeface="Calibri"/>
                <a:ea typeface="Calibri"/>
                <a:cs typeface="Calibri"/>
                <a:sym typeface="Calibri"/>
              </a:defRPr>
            </a:lvl6pPr>
            <a:lvl7pPr marL="0" marR="0" lvl="6" indent="0" algn="r" rtl="0">
              <a:spcBef>
                <a:spcPts val="0"/>
              </a:spcBef>
              <a:buNone/>
              <a:defRPr sz="1200">
                <a:solidFill>
                  <a:srgbClr val="888888"/>
                </a:solidFill>
                <a:latin typeface="Calibri"/>
                <a:ea typeface="Calibri"/>
                <a:cs typeface="Calibri"/>
                <a:sym typeface="Calibri"/>
              </a:defRPr>
            </a:lvl7pPr>
            <a:lvl8pPr marL="0" marR="0" lvl="7" indent="0" algn="r" rtl="0">
              <a:spcBef>
                <a:spcPts val="0"/>
              </a:spcBef>
              <a:buNone/>
              <a:defRPr sz="1200">
                <a:solidFill>
                  <a:srgbClr val="888888"/>
                </a:solidFill>
                <a:latin typeface="Calibri"/>
                <a:ea typeface="Calibri"/>
                <a:cs typeface="Calibri"/>
                <a:sym typeface="Calibri"/>
              </a:defRPr>
            </a:lvl8pPr>
            <a:lvl9pPr marL="0" marR="0" lvl="8" indent="0" algn="r" rtl="0">
              <a:spcBef>
                <a:spcPts val="0"/>
              </a:spcBef>
              <a:buNone/>
              <a:defRPr sz="1200">
                <a:solidFill>
                  <a:srgbClr val="888888"/>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
              <a:t>‹#›</a:t>
            </a:fld>
            <a:endParaRPr/>
          </a:p>
        </p:txBody>
      </p:sp>
    </p:spTree>
    <p:extLst>
      <p:ext uri="{BB962C8B-B14F-4D97-AF65-F5344CB8AC3E}">
        <p14:creationId xmlns:p14="http://schemas.microsoft.com/office/powerpoint/2010/main" val="3200174973"/>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p:cSld name="Title Slide Vertical">
    <p:bg>
      <p:bgPr>
        <a:blipFill dpi="0" rotWithShape="1">
          <a:blip r:embed="rId2" cstate="screen">
            <a:lum/>
            <a:extLst>
              <a:ext uri="{28A0092B-C50C-407E-A947-70E740481C1C}">
                <a14:useLocalDpi xmlns:a14="http://schemas.microsoft.com/office/drawing/2010/main"/>
              </a:ext>
            </a:extLst>
          </a:blip>
          <a:srcRect/>
          <a:tile tx="0" ty="0" sx="100000" sy="100000" flip="none" algn="tl"/>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3322320" y="1412875"/>
            <a:ext cx="5273040" cy="1107996"/>
          </a:xfrm>
        </p:spPr>
        <p:txBody>
          <a:bodyPr anchor="t" anchorCtr="0"/>
          <a:lstStyle>
            <a:lvl1pPr algn="l">
              <a:defRPr sz="3600">
                <a:solidFill>
                  <a:schemeClr val="bg1"/>
                </a:solidFill>
              </a:defRPr>
            </a:lvl1pPr>
          </a:lstStyle>
          <a:p>
            <a:r>
              <a:rPr lang="en-US"/>
              <a:t>Click to edit Master title style</a:t>
            </a:r>
            <a:endParaRPr lang="en-US" dirty="0"/>
          </a:p>
        </p:txBody>
      </p:sp>
      <p:sp>
        <p:nvSpPr>
          <p:cNvPr id="3" name="Subtitle 2"/>
          <p:cNvSpPr>
            <a:spLocks noGrp="1"/>
          </p:cNvSpPr>
          <p:nvPr>
            <p:ph type="subTitle" idx="1"/>
          </p:nvPr>
        </p:nvSpPr>
        <p:spPr>
          <a:xfrm>
            <a:off x="3322320" y="3429000"/>
            <a:ext cx="5273993" cy="369332"/>
          </a:xfrm>
        </p:spPr>
        <p:txBody>
          <a:bodyPr/>
          <a:lstStyle>
            <a:lvl1pPr marL="0" indent="0" algn="l">
              <a:buNone/>
              <a:defRPr sz="24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
        <p:nvSpPr>
          <p:cNvPr id="16" name="Text Placeholder 15"/>
          <p:cNvSpPr>
            <a:spLocks noGrp="1"/>
          </p:cNvSpPr>
          <p:nvPr>
            <p:ph type="body" sz="quarter" idx="10"/>
          </p:nvPr>
        </p:nvSpPr>
        <p:spPr>
          <a:xfrm>
            <a:off x="3322320" y="3973175"/>
            <a:ext cx="5273993" cy="307777"/>
          </a:xfrm>
        </p:spPr>
        <p:txBody>
          <a:bodyPr/>
          <a:lstStyle>
            <a:lvl1pPr marL="0" indent="0">
              <a:buNone/>
              <a:defRPr sz="2000">
                <a:solidFill>
                  <a:schemeClr val="bg1"/>
                </a:solidFill>
              </a:defRPr>
            </a:lvl1pPr>
          </a:lstStyle>
          <a:p>
            <a:pPr lvl="0"/>
            <a:r>
              <a:rPr lang="en-US"/>
              <a:t>Click to edit Master text styles</a:t>
            </a:r>
          </a:p>
        </p:txBody>
      </p:sp>
      <p:sp>
        <p:nvSpPr>
          <p:cNvPr id="17" name="Seal (original 3.33x3.35&quot;)"/>
          <p:cNvSpPr>
            <a:spLocks noChangeAspect="1" noEditPoints="1"/>
          </p:cNvSpPr>
          <p:nvPr/>
        </p:nvSpPr>
        <p:spPr bwMode="auto">
          <a:xfrm>
            <a:off x="7156938" y="4935614"/>
            <a:ext cx="1723293" cy="1714365"/>
          </a:xfrm>
          <a:custGeom>
            <a:avLst/>
            <a:gdLst>
              <a:gd name="T0" fmla="*/ 605 w 817"/>
              <a:gd name="T1" fmla="*/ 760 h 813"/>
              <a:gd name="T2" fmla="*/ 187 w 817"/>
              <a:gd name="T3" fmla="*/ 741 h 813"/>
              <a:gd name="T4" fmla="*/ 8 w 817"/>
              <a:gd name="T5" fmla="*/ 315 h 813"/>
              <a:gd name="T6" fmla="*/ 18 w 817"/>
              <a:gd name="T7" fmla="*/ 433 h 813"/>
              <a:gd name="T8" fmla="*/ 232 w 817"/>
              <a:gd name="T9" fmla="*/ 761 h 813"/>
              <a:gd name="T10" fmla="*/ 621 w 817"/>
              <a:gd name="T11" fmla="*/ 745 h 813"/>
              <a:gd name="T12" fmla="*/ 797 w 817"/>
              <a:gd name="T13" fmla="*/ 352 h 813"/>
              <a:gd name="T14" fmla="*/ 436 w 817"/>
              <a:gd name="T15" fmla="*/ 17 h 813"/>
              <a:gd name="T16" fmla="*/ 574 w 817"/>
              <a:gd name="T17" fmla="*/ 36 h 813"/>
              <a:gd name="T18" fmla="*/ 809 w 817"/>
              <a:gd name="T19" fmla="*/ 369 h 813"/>
              <a:gd name="T20" fmla="*/ 15 w 817"/>
              <a:gd name="T21" fmla="*/ 485 h 813"/>
              <a:gd name="T22" fmla="*/ 461 w 817"/>
              <a:gd name="T23" fmla="*/ 802 h 813"/>
              <a:gd name="T24" fmla="*/ 515 w 817"/>
              <a:gd name="T25" fmla="*/ 787 h 813"/>
              <a:gd name="T26" fmla="*/ 85 w 817"/>
              <a:gd name="T27" fmla="*/ 177 h 813"/>
              <a:gd name="T28" fmla="*/ 300 w 817"/>
              <a:gd name="T29" fmla="*/ 622 h 813"/>
              <a:gd name="T30" fmla="*/ 353 w 817"/>
              <a:gd name="T31" fmla="*/ 166 h 813"/>
              <a:gd name="T32" fmla="*/ 609 w 817"/>
              <a:gd name="T33" fmla="*/ 542 h 813"/>
              <a:gd name="T34" fmla="*/ 295 w 817"/>
              <a:gd name="T35" fmla="*/ 606 h 813"/>
              <a:gd name="T36" fmla="*/ 609 w 817"/>
              <a:gd name="T37" fmla="*/ 293 h 813"/>
              <a:gd name="T38" fmla="*/ 611 w 817"/>
              <a:gd name="T39" fmla="*/ 536 h 813"/>
              <a:gd name="T40" fmla="*/ 102 w 817"/>
              <a:gd name="T41" fmla="*/ 534 h 813"/>
              <a:gd name="T42" fmla="*/ 717 w 817"/>
              <a:gd name="T43" fmla="*/ 544 h 813"/>
              <a:gd name="T44" fmla="*/ 108 w 817"/>
              <a:gd name="T45" fmla="*/ 146 h 813"/>
              <a:gd name="T46" fmla="*/ 103 w 817"/>
              <a:gd name="T47" fmla="*/ 141 h 813"/>
              <a:gd name="T48" fmla="*/ 564 w 817"/>
              <a:gd name="T49" fmla="*/ 103 h 813"/>
              <a:gd name="T50" fmla="*/ 408 w 817"/>
              <a:gd name="T51" fmla="*/ 61 h 813"/>
              <a:gd name="T52" fmla="*/ 652 w 817"/>
              <a:gd name="T53" fmla="*/ 235 h 813"/>
              <a:gd name="T54" fmla="*/ 602 w 817"/>
              <a:gd name="T55" fmla="*/ 657 h 813"/>
              <a:gd name="T56" fmla="*/ 454 w 817"/>
              <a:gd name="T57" fmla="*/ 111 h 813"/>
              <a:gd name="T58" fmla="*/ 587 w 817"/>
              <a:gd name="T59" fmla="*/ 693 h 813"/>
              <a:gd name="T60" fmla="*/ 227 w 817"/>
              <a:gd name="T61" fmla="*/ 161 h 813"/>
              <a:gd name="T62" fmla="*/ 132 w 817"/>
              <a:gd name="T63" fmla="*/ 379 h 813"/>
              <a:gd name="T64" fmla="*/ 138 w 817"/>
              <a:gd name="T65" fmla="*/ 170 h 813"/>
              <a:gd name="T66" fmla="*/ 207 w 817"/>
              <a:gd name="T67" fmla="*/ 656 h 813"/>
              <a:gd name="T68" fmla="*/ 184 w 817"/>
              <a:gd name="T69" fmla="*/ 238 h 813"/>
              <a:gd name="T70" fmla="*/ 677 w 817"/>
              <a:gd name="T71" fmla="*/ 293 h 813"/>
              <a:gd name="T72" fmla="*/ 269 w 817"/>
              <a:gd name="T73" fmla="*/ 680 h 813"/>
              <a:gd name="T74" fmla="*/ 438 w 817"/>
              <a:gd name="T75" fmla="*/ 690 h 813"/>
              <a:gd name="T76" fmla="*/ 649 w 817"/>
              <a:gd name="T77" fmla="*/ 150 h 813"/>
              <a:gd name="T78" fmla="*/ 69 w 817"/>
              <a:gd name="T79" fmla="*/ 316 h 813"/>
              <a:gd name="T80" fmla="*/ 483 w 817"/>
              <a:gd name="T81" fmla="*/ 112 h 813"/>
              <a:gd name="T82" fmla="*/ 75 w 817"/>
              <a:gd name="T83" fmla="*/ 378 h 813"/>
              <a:gd name="T84" fmla="*/ 332 w 817"/>
              <a:gd name="T85" fmla="*/ 752 h 813"/>
              <a:gd name="T86" fmla="*/ 404 w 817"/>
              <a:gd name="T87" fmla="*/ 747 h 813"/>
              <a:gd name="T88" fmla="*/ 567 w 817"/>
              <a:gd name="T89" fmla="*/ 662 h 813"/>
              <a:gd name="T90" fmla="*/ 306 w 817"/>
              <a:gd name="T91" fmla="*/ 74 h 813"/>
              <a:gd name="T92" fmla="*/ 83 w 817"/>
              <a:gd name="T93" fmla="*/ 373 h 813"/>
              <a:gd name="T94" fmla="*/ 578 w 817"/>
              <a:gd name="T95" fmla="*/ 174 h 813"/>
              <a:gd name="T96" fmla="*/ 350 w 817"/>
              <a:gd name="T97" fmla="*/ 760 h 813"/>
              <a:gd name="T98" fmla="*/ 640 w 817"/>
              <a:gd name="T99" fmla="*/ 731 h 813"/>
              <a:gd name="T100" fmla="*/ 560 w 817"/>
              <a:gd name="T101" fmla="*/ 173 h 813"/>
              <a:gd name="T102" fmla="*/ 81 w 817"/>
              <a:gd name="T103" fmla="*/ 377 h 813"/>
              <a:gd name="T104" fmla="*/ 377 w 817"/>
              <a:gd name="T105" fmla="*/ 279 h 813"/>
              <a:gd name="T106" fmla="*/ 454 w 817"/>
              <a:gd name="T107" fmla="*/ 471 h 813"/>
              <a:gd name="T108" fmla="*/ 378 w 817"/>
              <a:gd name="T109" fmla="*/ 366 h 813"/>
              <a:gd name="T110" fmla="*/ 407 w 817"/>
              <a:gd name="T111" fmla="*/ 498 h 813"/>
              <a:gd name="T112" fmla="*/ 426 w 817"/>
              <a:gd name="T113" fmla="*/ 262 h 813"/>
              <a:gd name="T114" fmla="*/ 269 w 817"/>
              <a:gd name="T115" fmla="*/ 375 h 813"/>
              <a:gd name="T116" fmla="*/ 543 w 817"/>
              <a:gd name="T117" fmla="*/ 412 h 813"/>
              <a:gd name="T118" fmla="*/ 304 w 817"/>
              <a:gd name="T119" fmla="*/ 443 h 813"/>
              <a:gd name="T120" fmla="*/ 550 w 817"/>
              <a:gd name="T121" fmla="*/ 446 h 813"/>
              <a:gd name="T122" fmla="*/ 304 w 817"/>
              <a:gd name="T123" fmla="*/ 426 h 813"/>
              <a:gd name="T124" fmla="*/ 284 w 817"/>
              <a:gd name="T125" fmla="*/ 427 h 8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17" h="813">
                <a:moveTo>
                  <a:pt x="812" y="331"/>
                </a:moveTo>
                <a:cubicBezTo>
                  <a:pt x="811" y="331"/>
                  <a:pt x="810" y="332"/>
                  <a:pt x="811" y="332"/>
                </a:cubicBezTo>
                <a:cubicBezTo>
                  <a:pt x="811" y="333"/>
                  <a:pt x="812" y="334"/>
                  <a:pt x="812" y="336"/>
                </a:cubicBezTo>
                <a:cubicBezTo>
                  <a:pt x="812" y="336"/>
                  <a:pt x="811" y="337"/>
                  <a:pt x="810" y="337"/>
                </a:cubicBezTo>
                <a:cubicBezTo>
                  <a:pt x="811" y="339"/>
                  <a:pt x="812" y="339"/>
                  <a:pt x="813" y="340"/>
                </a:cubicBezTo>
                <a:cubicBezTo>
                  <a:pt x="813" y="341"/>
                  <a:pt x="812" y="341"/>
                  <a:pt x="812" y="342"/>
                </a:cubicBezTo>
                <a:cubicBezTo>
                  <a:pt x="813" y="343"/>
                  <a:pt x="812" y="343"/>
                  <a:pt x="812" y="344"/>
                </a:cubicBezTo>
                <a:cubicBezTo>
                  <a:pt x="812" y="344"/>
                  <a:pt x="813" y="345"/>
                  <a:pt x="812" y="346"/>
                </a:cubicBezTo>
                <a:cubicBezTo>
                  <a:pt x="812" y="346"/>
                  <a:pt x="812" y="347"/>
                  <a:pt x="812" y="348"/>
                </a:cubicBezTo>
                <a:cubicBezTo>
                  <a:pt x="812" y="348"/>
                  <a:pt x="811" y="349"/>
                  <a:pt x="811" y="349"/>
                </a:cubicBezTo>
                <a:cubicBezTo>
                  <a:pt x="810" y="350"/>
                  <a:pt x="810" y="350"/>
                  <a:pt x="811" y="351"/>
                </a:cubicBezTo>
                <a:cubicBezTo>
                  <a:pt x="811" y="351"/>
                  <a:pt x="812" y="351"/>
                  <a:pt x="812" y="351"/>
                </a:cubicBezTo>
                <a:cubicBezTo>
                  <a:pt x="813" y="351"/>
                  <a:pt x="813" y="350"/>
                  <a:pt x="813" y="350"/>
                </a:cubicBezTo>
                <a:cubicBezTo>
                  <a:pt x="814" y="351"/>
                  <a:pt x="814" y="352"/>
                  <a:pt x="813" y="352"/>
                </a:cubicBezTo>
                <a:cubicBezTo>
                  <a:pt x="812" y="352"/>
                  <a:pt x="812" y="352"/>
                  <a:pt x="811" y="352"/>
                </a:cubicBezTo>
                <a:cubicBezTo>
                  <a:pt x="812" y="353"/>
                  <a:pt x="812" y="353"/>
                  <a:pt x="812" y="353"/>
                </a:cubicBezTo>
                <a:cubicBezTo>
                  <a:pt x="813" y="353"/>
                  <a:pt x="814" y="354"/>
                  <a:pt x="813" y="354"/>
                </a:cubicBezTo>
                <a:cubicBezTo>
                  <a:pt x="813" y="355"/>
                  <a:pt x="812" y="356"/>
                  <a:pt x="813" y="356"/>
                </a:cubicBezTo>
                <a:cubicBezTo>
                  <a:pt x="813" y="356"/>
                  <a:pt x="813" y="357"/>
                  <a:pt x="813" y="357"/>
                </a:cubicBezTo>
                <a:cubicBezTo>
                  <a:pt x="812" y="357"/>
                  <a:pt x="812" y="357"/>
                  <a:pt x="811" y="357"/>
                </a:cubicBezTo>
                <a:cubicBezTo>
                  <a:pt x="812" y="358"/>
                  <a:pt x="813" y="358"/>
                  <a:pt x="813" y="358"/>
                </a:cubicBezTo>
                <a:cubicBezTo>
                  <a:pt x="814" y="359"/>
                  <a:pt x="814" y="360"/>
                  <a:pt x="813" y="360"/>
                </a:cubicBezTo>
                <a:cubicBezTo>
                  <a:pt x="813" y="360"/>
                  <a:pt x="813" y="360"/>
                  <a:pt x="812" y="360"/>
                </a:cubicBezTo>
                <a:cubicBezTo>
                  <a:pt x="812" y="360"/>
                  <a:pt x="812" y="360"/>
                  <a:pt x="812" y="360"/>
                </a:cubicBezTo>
                <a:cubicBezTo>
                  <a:pt x="812" y="361"/>
                  <a:pt x="811" y="362"/>
                  <a:pt x="812" y="362"/>
                </a:cubicBezTo>
                <a:cubicBezTo>
                  <a:pt x="813" y="362"/>
                  <a:pt x="813" y="362"/>
                  <a:pt x="813" y="362"/>
                </a:cubicBezTo>
                <a:cubicBezTo>
                  <a:pt x="814" y="364"/>
                  <a:pt x="813" y="367"/>
                  <a:pt x="814" y="369"/>
                </a:cubicBezTo>
                <a:cubicBezTo>
                  <a:pt x="815" y="370"/>
                  <a:pt x="814" y="372"/>
                  <a:pt x="815" y="372"/>
                </a:cubicBezTo>
                <a:cubicBezTo>
                  <a:pt x="815" y="373"/>
                  <a:pt x="815" y="373"/>
                  <a:pt x="814" y="373"/>
                </a:cubicBezTo>
                <a:cubicBezTo>
                  <a:pt x="814" y="380"/>
                  <a:pt x="814" y="380"/>
                  <a:pt x="814" y="380"/>
                </a:cubicBezTo>
                <a:cubicBezTo>
                  <a:pt x="815" y="380"/>
                  <a:pt x="815" y="381"/>
                  <a:pt x="815" y="382"/>
                </a:cubicBezTo>
                <a:cubicBezTo>
                  <a:pt x="815" y="385"/>
                  <a:pt x="815" y="388"/>
                  <a:pt x="815" y="390"/>
                </a:cubicBezTo>
                <a:cubicBezTo>
                  <a:pt x="814" y="392"/>
                  <a:pt x="814" y="392"/>
                  <a:pt x="815" y="393"/>
                </a:cubicBezTo>
                <a:cubicBezTo>
                  <a:pt x="815" y="393"/>
                  <a:pt x="816" y="394"/>
                  <a:pt x="816" y="394"/>
                </a:cubicBezTo>
                <a:cubicBezTo>
                  <a:pt x="816" y="396"/>
                  <a:pt x="817" y="398"/>
                  <a:pt x="815" y="399"/>
                </a:cubicBezTo>
                <a:cubicBezTo>
                  <a:pt x="815" y="399"/>
                  <a:pt x="815" y="400"/>
                  <a:pt x="816" y="400"/>
                </a:cubicBezTo>
                <a:cubicBezTo>
                  <a:pt x="816" y="401"/>
                  <a:pt x="816" y="401"/>
                  <a:pt x="816" y="401"/>
                </a:cubicBezTo>
                <a:cubicBezTo>
                  <a:pt x="816" y="401"/>
                  <a:pt x="816" y="402"/>
                  <a:pt x="816" y="402"/>
                </a:cubicBezTo>
                <a:cubicBezTo>
                  <a:pt x="815" y="403"/>
                  <a:pt x="816" y="403"/>
                  <a:pt x="816" y="404"/>
                </a:cubicBezTo>
                <a:cubicBezTo>
                  <a:pt x="816" y="405"/>
                  <a:pt x="816" y="406"/>
                  <a:pt x="816" y="406"/>
                </a:cubicBezTo>
                <a:cubicBezTo>
                  <a:pt x="816" y="407"/>
                  <a:pt x="816" y="408"/>
                  <a:pt x="817" y="408"/>
                </a:cubicBezTo>
                <a:cubicBezTo>
                  <a:pt x="817" y="408"/>
                  <a:pt x="817" y="409"/>
                  <a:pt x="817" y="409"/>
                </a:cubicBezTo>
                <a:cubicBezTo>
                  <a:pt x="815" y="409"/>
                  <a:pt x="815" y="410"/>
                  <a:pt x="814" y="410"/>
                </a:cubicBezTo>
                <a:cubicBezTo>
                  <a:pt x="815" y="411"/>
                  <a:pt x="815" y="411"/>
                  <a:pt x="816" y="411"/>
                </a:cubicBezTo>
                <a:cubicBezTo>
                  <a:pt x="816" y="411"/>
                  <a:pt x="816" y="412"/>
                  <a:pt x="816" y="412"/>
                </a:cubicBezTo>
                <a:cubicBezTo>
                  <a:pt x="816" y="414"/>
                  <a:pt x="816" y="417"/>
                  <a:pt x="816" y="419"/>
                </a:cubicBezTo>
                <a:cubicBezTo>
                  <a:pt x="816" y="419"/>
                  <a:pt x="815" y="420"/>
                  <a:pt x="814" y="420"/>
                </a:cubicBezTo>
                <a:cubicBezTo>
                  <a:pt x="815" y="420"/>
                  <a:pt x="815" y="420"/>
                  <a:pt x="816" y="420"/>
                </a:cubicBezTo>
                <a:cubicBezTo>
                  <a:pt x="816" y="420"/>
                  <a:pt x="816" y="421"/>
                  <a:pt x="816" y="421"/>
                </a:cubicBezTo>
                <a:cubicBezTo>
                  <a:pt x="815" y="422"/>
                  <a:pt x="816" y="422"/>
                  <a:pt x="816" y="423"/>
                </a:cubicBezTo>
                <a:cubicBezTo>
                  <a:pt x="817" y="423"/>
                  <a:pt x="816" y="424"/>
                  <a:pt x="816" y="425"/>
                </a:cubicBezTo>
                <a:cubicBezTo>
                  <a:pt x="815" y="425"/>
                  <a:pt x="815" y="425"/>
                  <a:pt x="814" y="425"/>
                </a:cubicBezTo>
                <a:cubicBezTo>
                  <a:pt x="814" y="425"/>
                  <a:pt x="813" y="426"/>
                  <a:pt x="813" y="426"/>
                </a:cubicBezTo>
                <a:cubicBezTo>
                  <a:pt x="813" y="426"/>
                  <a:pt x="814" y="427"/>
                  <a:pt x="814" y="427"/>
                </a:cubicBezTo>
                <a:cubicBezTo>
                  <a:pt x="814" y="427"/>
                  <a:pt x="815" y="427"/>
                  <a:pt x="816" y="427"/>
                </a:cubicBezTo>
                <a:cubicBezTo>
                  <a:pt x="816" y="428"/>
                  <a:pt x="815" y="428"/>
                  <a:pt x="815" y="429"/>
                </a:cubicBezTo>
                <a:cubicBezTo>
                  <a:pt x="815" y="430"/>
                  <a:pt x="815" y="431"/>
                  <a:pt x="815" y="431"/>
                </a:cubicBezTo>
                <a:cubicBezTo>
                  <a:pt x="815" y="431"/>
                  <a:pt x="814" y="431"/>
                  <a:pt x="815" y="431"/>
                </a:cubicBezTo>
                <a:cubicBezTo>
                  <a:pt x="816" y="433"/>
                  <a:pt x="816" y="434"/>
                  <a:pt x="814" y="436"/>
                </a:cubicBezTo>
                <a:cubicBezTo>
                  <a:pt x="814" y="436"/>
                  <a:pt x="815" y="437"/>
                  <a:pt x="815" y="437"/>
                </a:cubicBezTo>
                <a:cubicBezTo>
                  <a:pt x="815" y="440"/>
                  <a:pt x="815" y="442"/>
                  <a:pt x="815" y="445"/>
                </a:cubicBezTo>
                <a:cubicBezTo>
                  <a:pt x="815" y="445"/>
                  <a:pt x="815" y="446"/>
                  <a:pt x="814" y="446"/>
                </a:cubicBezTo>
                <a:cubicBezTo>
                  <a:pt x="815" y="447"/>
                  <a:pt x="815" y="447"/>
                  <a:pt x="815" y="447"/>
                </a:cubicBezTo>
                <a:cubicBezTo>
                  <a:pt x="814" y="448"/>
                  <a:pt x="814" y="449"/>
                  <a:pt x="814" y="450"/>
                </a:cubicBezTo>
                <a:cubicBezTo>
                  <a:pt x="814" y="452"/>
                  <a:pt x="814" y="453"/>
                  <a:pt x="814" y="454"/>
                </a:cubicBezTo>
                <a:cubicBezTo>
                  <a:pt x="814" y="455"/>
                  <a:pt x="815" y="457"/>
                  <a:pt x="813" y="458"/>
                </a:cubicBezTo>
                <a:cubicBezTo>
                  <a:pt x="813" y="459"/>
                  <a:pt x="814" y="460"/>
                  <a:pt x="813" y="461"/>
                </a:cubicBezTo>
                <a:cubicBezTo>
                  <a:pt x="812" y="462"/>
                  <a:pt x="813" y="462"/>
                  <a:pt x="813" y="463"/>
                </a:cubicBezTo>
                <a:cubicBezTo>
                  <a:pt x="814" y="463"/>
                  <a:pt x="813" y="464"/>
                  <a:pt x="813" y="465"/>
                </a:cubicBezTo>
                <a:cubicBezTo>
                  <a:pt x="814" y="466"/>
                  <a:pt x="814" y="466"/>
                  <a:pt x="814" y="466"/>
                </a:cubicBezTo>
                <a:cubicBezTo>
                  <a:pt x="814" y="467"/>
                  <a:pt x="813" y="467"/>
                  <a:pt x="814" y="468"/>
                </a:cubicBezTo>
                <a:cubicBezTo>
                  <a:pt x="814" y="468"/>
                  <a:pt x="815" y="469"/>
                  <a:pt x="815" y="470"/>
                </a:cubicBezTo>
                <a:cubicBezTo>
                  <a:pt x="815" y="471"/>
                  <a:pt x="814" y="471"/>
                  <a:pt x="813" y="472"/>
                </a:cubicBezTo>
                <a:cubicBezTo>
                  <a:pt x="814" y="472"/>
                  <a:pt x="814" y="473"/>
                  <a:pt x="814" y="474"/>
                </a:cubicBezTo>
                <a:cubicBezTo>
                  <a:pt x="815" y="474"/>
                  <a:pt x="814" y="475"/>
                  <a:pt x="815" y="476"/>
                </a:cubicBezTo>
                <a:cubicBezTo>
                  <a:pt x="816" y="477"/>
                  <a:pt x="815" y="478"/>
                  <a:pt x="815" y="479"/>
                </a:cubicBezTo>
                <a:cubicBezTo>
                  <a:pt x="814" y="479"/>
                  <a:pt x="814" y="479"/>
                  <a:pt x="814" y="480"/>
                </a:cubicBezTo>
                <a:cubicBezTo>
                  <a:pt x="814" y="481"/>
                  <a:pt x="813" y="482"/>
                  <a:pt x="814" y="483"/>
                </a:cubicBezTo>
                <a:cubicBezTo>
                  <a:pt x="814" y="484"/>
                  <a:pt x="814" y="484"/>
                  <a:pt x="814" y="485"/>
                </a:cubicBezTo>
                <a:cubicBezTo>
                  <a:pt x="813" y="485"/>
                  <a:pt x="814" y="486"/>
                  <a:pt x="813" y="487"/>
                </a:cubicBezTo>
                <a:cubicBezTo>
                  <a:pt x="813" y="487"/>
                  <a:pt x="812" y="488"/>
                  <a:pt x="813" y="488"/>
                </a:cubicBezTo>
                <a:cubicBezTo>
                  <a:pt x="814" y="489"/>
                  <a:pt x="813" y="491"/>
                  <a:pt x="815" y="491"/>
                </a:cubicBezTo>
                <a:cubicBezTo>
                  <a:pt x="813" y="492"/>
                  <a:pt x="812" y="492"/>
                  <a:pt x="812" y="493"/>
                </a:cubicBezTo>
                <a:cubicBezTo>
                  <a:pt x="812" y="494"/>
                  <a:pt x="810" y="494"/>
                  <a:pt x="811" y="496"/>
                </a:cubicBezTo>
                <a:cubicBezTo>
                  <a:pt x="810" y="496"/>
                  <a:pt x="809" y="496"/>
                  <a:pt x="808" y="497"/>
                </a:cubicBezTo>
                <a:cubicBezTo>
                  <a:pt x="808" y="498"/>
                  <a:pt x="807" y="498"/>
                  <a:pt x="807" y="499"/>
                </a:cubicBezTo>
                <a:cubicBezTo>
                  <a:pt x="807" y="503"/>
                  <a:pt x="807" y="503"/>
                  <a:pt x="807" y="503"/>
                </a:cubicBezTo>
                <a:cubicBezTo>
                  <a:pt x="806" y="504"/>
                  <a:pt x="805" y="504"/>
                  <a:pt x="804" y="505"/>
                </a:cubicBezTo>
                <a:cubicBezTo>
                  <a:pt x="804" y="506"/>
                  <a:pt x="803" y="505"/>
                  <a:pt x="802" y="506"/>
                </a:cubicBezTo>
                <a:cubicBezTo>
                  <a:pt x="802" y="507"/>
                  <a:pt x="803" y="509"/>
                  <a:pt x="802" y="509"/>
                </a:cubicBezTo>
                <a:cubicBezTo>
                  <a:pt x="801" y="510"/>
                  <a:pt x="802" y="511"/>
                  <a:pt x="801" y="512"/>
                </a:cubicBezTo>
                <a:cubicBezTo>
                  <a:pt x="800" y="513"/>
                  <a:pt x="800" y="513"/>
                  <a:pt x="800" y="514"/>
                </a:cubicBezTo>
                <a:cubicBezTo>
                  <a:pt x="801" y="516"/>
                  <a:pt x="799" y="518"/>
                  <a:pt x="799" y="520"/>
                </a:cubicBezTo>
                <a:cubicBezTo>
                  <a:pt x="799" y="520"/>
                  <a:pt x="798" y="520"/>
                  <a:pt x="798" y="521"/>
                </a:cubicBezTo>
                <a:cubicBezTo>
                  <a:pt x="798" y="522"/>
                  <a:pt x="799" y="524"/>
                  <a:pt x="797" y="525"/>
                </a:cubicBezTo>
                <a:cubicBezTo>
                  <a:pt x="797" y="527"/>
                  <a:pt x="797" y="528"/>
                  <a:pt x="797" y="530"/>
                </a:cubicBezTo>
                <a:cubicBezTo>
                  <a:pt x="797" y="531"/>
                  <a:pt x="797" y="532"/>
                  <a:pt x="796" y="533"/>
                </a:cubicBezTo>
                <a:cubicBezTo>
                  <a:pt x="796" y="533"/>
                  <a:pt x="796" y="534"/>
                  <a:pt x="797" y="534"/>
                </a:cubicBezTo>
                <a:cubicBezTo>
                  <a:pt x="797" y="535"/>
                  <a:pt x="798" y="535"/>
                  <a:pt x="798" y="536"/>
                </a:cubicBezTo>
                <a:cubicBezTo>
                  <a:pt x="798" y="536"/>
                  <a:pt x="798" y="536"/>
                  <a:pt x="797" y="536"/>
                </a:cubicBezTo>
                <a:cubicBezTo>
                  <a:pt x="797" y="536"/>
                  <a:pt x="796" y="537"/>
                  <a:pt x="796" y="537"/>
                </a:cubicBezTo>
                <a:cubicBezTo>
                  <a:pt x="798" y="539"/>
                  <a:pt x="797" y="541"/>
                  <a:pt x="797" y="543"/>
                </a:cubicBezTo>
                <a:cubicBezTo>
                  <a:pt x="797" y="544"/>
                  <a:pt x="796" y="544"/>
                  <a:pt x="795" y="544"/>
                </a:cubicBezTo>
                <a:cubicBezTo>
                  <a:pt x="795" y="546"/>
                  <a:pt x="795" y="546"/>
                  <a:pt x="795" y="546"/>
                </a:cubicBezTo>
                <a:cubicBezTo>
                  <a:pt x="796" y="547"/>
                  <a:pt x="797" y="547"/>
                  <a:pt x="797" y="548"/>
                </a:cubicBezTo>
                <a:cubicBezTo>
                  <a:pt x="797" y="549"/>
                  <a:pt x="797" y="549"/>
                  <a:pt x="797" y="550"/>
                </a:cubicBezTo>
                <a:cubicBezTo>
                  <a:pt x="797" y="550"/>
                  <a:pt x="797" y="551"/>
                  <a:pt x="797" y="551"/>
                </a:cubicBezTo>
                <a:cubicBezTo>
                  <a:pt x="795" y="552"/>
                  <a:pt x="793" y="553"/>
                  <a:pt x="792" y="554"/>
                </a:cubicBezTo>
                <a:cubicBezTo>
                  <a:pt x="792" y="556"/>
                  <a:pt x="792" y="556"/>
                  <a:pt x="792" y="556"/>
                </a:cubicBezTo>
                <a:cubicBezTo>
                  <a:pt x="792" y="557"/>
                  <a:pt x="793" y="557"/>
                  <a:pt x="792" y="558"/>
                </a:cubicBezTo>
                <a:cubicBezTo>
                  <a:pt x="791" y="559"/>
                  <a:pt x="792" y="560"/>
                  <a:pt x="791" y="560"/>
                </a:cubicBezTo>
                <a:cubicBezTo>
                  <a:pt x="790" y="561"/>
                  <a:pt x="789" y="561"/>
                  <a:pt x="788" y="561"/>
                </a:cubicBezTo>
                <a:cubicBezTo>
                  <a:pt x="787" y="562"/>
                  <a:pt x="786" y="564"/>
                  <a:pt x="785" y="565"/>
                </a:cubicBezTo>
                <a:cubicBezTo>
                  <a:pt x="785" y="565"/>
                  <a:pt x="785" y="567"/>
                  <a:pt x="785" y="567"/>
                </a:cubicBezTo>
                <a:cubicBezTo>
                  <a:pt x="784" y="568"/>
                  <a:pt x="783" y="569"/>
                  <a:pt x="783" y="570"/>
                </a:cubicBezTo>
                <a:cubicBezTo>
                  <a:pt x="783" y="571"/>
                  <a:pt x="783" y="571"/>
                  <a:pt x="783" y="571"/>
                </a:cubicBezTo>
                <a:cubicBezTo>
                  <a:pt x="782" y="572"/>
                  <a:pt x="781" y="573"/>
                  <a:pt x="781" y="574"/>
                </a:cubicBezTo>
                <a:cubicBezTo>
                  <a:pt x="780" y="575"/>
                  <a:pt x="779" y="576"/>
                  <a:pt x="778" y="576"/>
                </a:cubicBezTo>
                <a:cubicBezTo>
                  <a:pt x="778" y="577"/>
                  <a:pt x="777" y="578"/>
                  <a:pt x="777" y="578"/>
                </a:cubicBezTo>
                <a:cubicBezTo>
                  <a:pt x="777" y="579"/>
                  <a:pt x="777" y="579"/>
                  <a:pt x="777" y="579"/>
                </a:cubicBezTo>
                <a:cubicBezTo>
                  <a:pt x="776" y="580"/>
                  <a:pt x="776" y="582"/>
                  <a:pt x="775" y="583"/>
                </a:cubicBezTo>
                <a:cubicBezTo>
                  <a:pt x="774" y="585"/>
                  <a:pt x="774" y="586"/>
                  <a:pt x="773" y="588"/>
                </a:cubicBezTo>
                <a:cubicBezTo>
                  <a:pt x="772" y="589"/>
                  <a:pt x="772" y="590"/>
                  <a:pt x="771" y="591"/>
                </a:cubicBezTo>
                <a:cubicBezTo>
                  <a:pt x="771" y="593"/>
                  <a:pt x="770" y="594"/>
                  <a:pt x="770" y="595"/>
                </a:cubicBezTo>
                <a:cubicBezTo>
                  <a:pt x="770" y="597"/>
                  <a:pt x="769" y="597"/>
                  <a:pt x="768" y="598"/>
                </a:cubicBezTo>
                <a:cubicBezTo>
                  <a:pt x="768" y="600"/>
                  <a:pt x="767" y="600"/>
                  <a:pt x="767" y="602"/>
                </a:cubicBezTo>
                <a:cubicBezTo>
                  <a:pt x="767" y="602"/>
                  <a:pt x="767" y="602"/>
                  <a:pt x="767" y="602"/>
                </a:cubicBezTo>
                <a:cubicBezTo>
                  <a:pt x="767" y="602"/>
                  <a:pt x="767" y="602"/>
                  <a:pt x="766" y="602"/>
                </a:cubicBezTo>
                <a:cubicBezTo>
                  <a:pt x="765" y="603"/>
                  <a:pt x="765" y="605"/>
                  <a:pt x="764" y="606"/>
                </a:cubicBezTo>
                <a:cubicBezTo>
                  <a:pt x="763" y="606"/>
                  <a:pt x="763" y="607"/>
                  <a:pt x="762" y="608"/>
                </a:cubicBezTo>
                <a:cubicBezTo>
                  <a:pt x="762" y="609"/>
                  <a:pt x="762" y="610"/>
                  <a:pt x="761" y="611"/>
                </a:cubicBezTo>
                <a:cubicBezTo>
                  <a:pt x="761" y="611"/>
                  <a:pt x="761" y="613"/>
                  <a:pt x="761" y="613"/>
                </a:cubicBezTo>
                <a:cubicBezTo>
                  <a:pt x="760" y="614"/>
                  <a:pt x="758" y="616"/>
                  <a:pt x="758" y="616"/>
                </a:cubicBezTo>
                <a:cubicBezTo>
                  <a:pt x="757" y="617"/>
                  <a:pt x="758" y="618"/>
                  <a:pt x="757" y="618"/>
                </a:cubicBezTo>
                <a:cubicBezTo>
                  <a:pt x="755" y="620"/>
                  <a:pt x="755" y="623"/>
                  <a:pt x="753" y="625"/>
                </a:cubicBezTo>
                <a:cubicBezTo>
                  <a:pt x="752" y="625"/>
                  <a:pt x="752" y="627"/>
                  <a:pt x="751" y="628"/>
                </a:cubicBezTo>
                <a:cubicBezTo>
                  <a:pt x="750" y="628"/>
                  <a:pt x="749" y="629"/>
                  <a:pt x="749" y="630"/>
                </a:cubicBezTo>
                <a:cubicBezTo>
                  <a:pt x="749" y="632"/>
                  <a:pt x="747" y="632"/>
                  <a:pt x="747" y="634"/>
                </a:cubicBezTo>
                <a:cubicBezTo>
                  <a:pt x="746" y="635"/>
                  <a:pt x="746" y="637"/>
                  <a:pt x="745" y="637"/>
                </a:cubicBezTo>
                <a:cubicBezTo>
                  <a:pt x="744" y="638"/>
                  <a:pt x="744" y="639"/>
                  <a:pt x="744" y="639"/>
                </a:cubicBezTo>
                <a:cubicBezTo>
                  <a:pt x="744" y="640"/>
                  <a:pt x="743" y="640"/>
                  <a:pt x="743" y="641"/>
                </a:cubicBezTo>
                <a:cubicBezTo>
                  <a:pt x="743" y="642"/>
                  <a:pt x="742" y="642"/>
                  <a:pt x="741" y="643"/>
                </a:cubicBezTo>
                <a:cubicBezTo>
                  <a:pt x="740" y="643"/>
                  <a:pt x="741" y="645"/>
                  <a:pt x="739" y="646"/>
                </a:cubicBezTo>
                <a:cubicBezTo>
                  <a:pt x="738" y="646"/>
                  <a:pt x="738" y="647"/>
                  <a:pt x="737" y="649"/>
                </a:cubicBezTo>
                <a:cubicBezTo>
                  <a:pt x="737" y="649"/>
                  <a:pt x="736" y="650"/>
                  <a:pt x="735" y="650"/>
                </a:cubicBezTo>
                <a:cubicBezTo>
                  <a:pt x="735" y="652"/>
                  <a:pt x="735" y="652"/>
                  <a:pt x="735" y="652"/>
                </a:cubicBezTo>
                <a:cubicBezTo>
                  <a:pt x="734" y="653"/>
                  <a:pt x="733" y="654"/>
                  <a:pt x="733" y="655"/>
                </a:cubicBezTo>
                <a:cubicBezTo>
                  <a:pt x="732" y="656"/>
                  <a:pt x="731" y="657"/>
                  <a:pt x="730" y="657"/>
                </a:cubicBezTo>
                <a:cubicBezTo>
                  <a:pt x="730" y="658"/>
                  <a:pt x="729" y="658"/>
                  <a:pt x="729" y="659"/>
                </a:cubicBezTo>
                <a:cubicBezTo>
                  <a:pt x="728" y="660"/>
                  <a:pt x="727" y="663"/>
                  <a:pt x="725" y="663"/>
                </a:cubicBezTo>
                <a:cubicBezTo>
                  <a:pt x="724" y="663"/>
                  <a:pt x="724" y="664"/>
                  <a:pt x="723" y="665"/>
                </a:cubicBezTo>
                <a:cubicBezTo>
                  <a:pt x="723" y="667"/>
                  <a:pt x="722" y="668"/>
                  <a:pt x="720" y="669"/>
                </a:cubicBezTo>
                <a:cubicBezTo>
                  <a:pt x="719" y="671"/>
                  <a:pt x="718" y="672"/>
                  <a:pt x="716" y="674"/>
                </a:cubicBezTo>
                <a:cubicBezTo>
                  <a:pt x="715" y="674"/>
                  <a:pt x="715" y="675"/>
                  <a:pt x="714" y="676"/>
                </a:cubicBezTo>
                <a:cubicBezTo>
                  <a:pt x="714" y="678"/>
                  <a:pt x="712" y="677"/>
                  <a:pt x="712" y="678"/>
                </a:cubicBezTo>
                <a:cubicBezTo>
                  <a:pt x="712" y="678"/>
                  <a:pt x="711" y="679"/>
                  <a:pt x="711" y="679"/>
                </a:cubicBezTo>
                <a:cubicBezTo>
                  <a:pt x="711" y="680"/>
                  <a:pt x="710" y="681"/>
                  <a:pt x="709" y="682"/>
                </a:cubicBezTo>
                <a:cubicBezTo>
                  <a:pt x="708" y="682"/>
                  <a:pt x="707" y="682"/>
                  <a:pt x="707" y="683"/>
                </a:cubicBezTo>
                <a:cubicBezTo>
                  <a:pt x="707" y="683"/>
                  <a:pt x="707" y="684"/>
                  <a:pt x="707" y="684"/>
                </a:cubicBezTo>
                <a:cubicBezTo>
                  <a:pt x="705" y="686"/>
                  <a:pt x="703" y="688"/>
                  <a:pt x="701" y="690"/>
                </a:cubicBezTo>
                <a:cubicBezTo>
                  <a:pt x="700" y="690"/>
                  <a:pt x="699" y="690"/>
                  <a:pt x="699" y="691"/>
                </a:cubicBezTo>
                <a:cubicBezTo>
                  <a:pt x="698" y="692"/>
                  <a:pt x="698" y="693"/>
                  <a:pt x="697" y="693"/>
                </a:cubicBezTo>
                <a:cubicBezTo>
                  <a:pt x="696" y="694"/>
                  <a:pt x="697" y="695"/>
                  <a:pt x="697" y="696"/>
                </a:cubicBezTo>
                <a:cubicBezTo>
                  <a:pt x="696" y="697"/>
                  <a:pt x="695" y="698"/>
                  <a:pt x="693" y="698"/>
                </a:cubicBezTo>
                <a:cubicBezTo>
                  <a:pt x="693" y="699"/>
                  <a:pt x="693" y="699"/>
                  <a:pt x="693" y="699"/>
                </a:cubicBezTo>
                <a:cubicBezTo>
                  <a:pt x="692" y="699"/>
                  <a:pt x="692" y="700"/>
                  <a:pt x="692" y="701"/>
                </a:cubicBezTo>
                <a:cubicBezTo>
                  <a:pt x="692" y="701"/>
                  <a:pt x="691" y="701"/>
                  <a:pt x="690" y="701"/>
                </a:cubicBezTo>
                <a:cubicBezTo>
                  <a:pt x="690" y="702"/>
                  <a:pt x="690" y="703"/>
                  <a:pt x="690" y="703"/>
                </a:cubicBezTo>
                <a:cubicBezTo>
                  <a:pt x="689" y="704"/>
                  <a:pt x="689" y="705"/>
                  <a:pt x="688" y="705"/>
                </a:cubicBezTo>
                <a:cubicBezTo>
                  <a:pt x="688" y="705"/>
                  <a:pt x="687" y="705"/>
                  <a:pt x="687" y="705"/>
                </a:cubicBezTo>
                <a:cubicBezTo>
                  <a:pt x="688" y="707"/>
                  <a:pt x="685" y="707"/>
                  <a:pt x="685" y="709"/>
                </a:cubicBezTo>
                <a:cubicBezTo>
                  <a:pt x="685" y="709"/>
                  <a:pt x="684" y="710"/>
                  <a:pt x="684" y="711"/>
                </a:cubicBezTo>
                <a:cubicBezTo>
                  <a:pt x="683" y="711"/>
                  <a:pt x="683" y="711"/>
                  <a:pt x="683" y="711"/>
                </a:cubicBezTo>
                <a:cubicBezTo>
                  <a:pt x="680" y="711"/>
                  <a:pt x="679" y="711"/>
                  <a:pt x="677" y="713"/>
                </a:cubicBezTo>
                <a:cubicBezTo>
                  <a:pt x="677" y="713"/>
                  <a:pt x="677" y="713"/>
                  <a:pt x="677" y="713"/>
                </a:cubicBezTo>
                <a:cubicBezTo>
                  <a:pt x="676" y="713"/>
                  <a:pt x="675" y="714"/>
                  <a:pt x="674" y="714"/>
                </a:cubicBezTo>
                <a:cubicBezTo>
                  <a:pt x="673" y="715"/>
                  <a:pt x="672" y="716"/>
                  <a:pt x="671" y="716"/>
                </a:cubicBezTo>
                <a:cubicBezTo>
                  <a:pt x="670" y="717"/>
                  <a:pt x="669" y="717"/>
                  <a:pt x="668" y="718"/>
                </a:cubicBezTo>
                <a:cubicBezTo>
                  <a:pt x="669" y="718"/>
                  <a:pt x="669" y="718"/>
                  <a:pt x="669" y="719"/>
                </a:cubicBezTo>
                <a:cubicBezTo>
                  <a:pt x="669" y="719"/>
                  <a:pt x="668" y="719"/>
                  <a:pt x="667" y="719"/>
                </a:cubicBezTo>
                <a:cubicBezTo>
                  <a:pt x="666" y="721"/>
                  <a:pt x="664" y="721"/>
                  <a:pt x="663" y="724"/>
                </a:cubicBezTo>
                <a:cubicBezTo>
                  <a:pt x="663" y="724"/>
                  <a:pt x="663" y="725"/>
                  <a:pt x="662" y="725"/>
                </a:cubicBezTo>
                <a:cubicBezTo>
                  <a:pt x="661" y="725"/>
                  <a:pt x="660" y="726"/>
                  <a:pt x="659" y="727"/>
                </a:cubicBezTo>
                <a:cubicBezTo>
                  <a:pt x="659" y="727"/>
                  <a:pt x="658" y="727"/>
                  <a:pt x="657" y="728"/>
                </a:cubicBezTo>
                <a:cubicBezTo>
                  <a:pt x="657" y="728"/>
                  <a:pt x="656" y="728"/>
                  <a:pt x="655" y="729"/>
                </a:cubicBezTo>
                <a:cubicBezTo>
                  <a:pt x="655" y="729"/>
                  <a:pt x="655" y="730"/>
                  <a:pt x="655" y="730"/>
                </a:cubicBezTo>
                <a:cubicBezTo>
                  <a:pt x="655" y="731"/>
                  <a:pt x="654" y="731"/>
                  <a:pt x="654" y="731"/>
                </a:cubicBezTo>
                <a:cubicBezTo>
                  <a:pt x="653" y="732"/>
                  <a:pt x="652" y="731"/>
                  <a:pt x="652" y="733"/>
                </a:cubicBezTo>
                <a:cubicBezTo>
                  <a:pt x="652" y="733"/>
                  <a:pt x="651" y="733"/>
                  <a:pt x="651" y="733"/>
                </a:cubicBezTo>
                <a:cubicBezTo>
                  <a:pt x="649" y="733"/>
                  <a:pt x="648" y="734"/>
                  <a:pt x="647" y="735"/>
                </a:cubicBezTo>
                <a:cubicBezTo>
                  <a:pt x="647" y="735"/>
                  <a:pt x="648" y="735"/>
                  <a:pt x="647" y="736"/>
                </a:cubicBezTo>
                <a:cubicBezTo>
                  <a:pt x="646" y="737"/>
                  <a:pt x="645" y="737"/>
                  <a:pt x="644" y="738"/>
                </a:cubicBezTo>
                <a:cubicBezTo>
                  <a:pt x="643" y="739"/>
                  <a:pt x="644" y="740"/>
                  <a:pt x="643" y="740"/>
                </a:cubicBezTo>
                <a:cubicBezTo>
                  <a:pt x="642" y="740"/>
                  <a:pt x="642" y="741"/>
                  <a:pt x="641" y="741"/>
                </a:cubicBezTo>
                <a:cubicBezTo>
                  <a:pt x="640" y="741"/>
                  <a:pt x="640" y="742"/>
                  <a:pt x="639" y="743"/>
                </a:cubicBezTo>
                <a:cubicBezTo>
                  <a:pt x="639" y="742"/>
                  <a:pt x="638" y="741"/>
                  <a:pt x="637" y="742"/>
                </a:cubicBezTo>
                <a:cubicBezTo>
                  <a:pt x="637" y="743"/>
                  <a:pt x="636" y="743"/>
                  <a:pt x="636" y="743"/>
                </a:cubicBezTo>
                <a:cubicBezTo>
                  <a:pt x="635" y="743"/>
                  <a:pt x="635" y="744"/>
                  <a:pt x="635" y="745"/>
                </a:cubicBezTo>
                <a:cubicBezTo>
                  <a:pt x="634" y="745"/>
                  <a:pt x="634" y="746"/>
                  <a:pt x="633" y="746"/>
                </a:cubicBezTo>
                <a:cubicBezTo>
                  <a:pt x="632" y="746"/>
                  <a:pt x="632" y="747"/>
                  <a:pt x="631" y="748"/>
                </a:cubicBezTo>
                <a:cubicBezTo>
                  <a:pt x="628" y="748"/>
                  <a:pt x="628" y="748"/>
                  <a:pt x="628" y="748"/>
                </a:cubicBezTo>
                <a:cubicBezTo>
                  <a:pt x="628" y="748"/>
                  <a:pt x="628" y="748"/>
                  <a:pt x="628" y="748"/>
                </a:cubicBezTo>
                <a:cubicBezTo>
                  <a:pt x="629" y="747"/>
                  <a:pt x="629" y="747"/>
                  <a:pt x="628" y="747"/>
                </a:cubicBezTo>
                <a:cubicBezTo>
                  <a:pt x="628" y="747"/>
                  <a:pt x="628" y="746"/>
                  <a:pt x="628" y="747"/>
                </a:cubicBezTo>
                <a:cubicBezTo>
                  <a:pt x="628" y="747"/>
                  <a:pt x="628" y="747"/>
                  <a:pt x="628" y="748"/>
                </a:cubicBezTo>
                <a:cubicBezTo>
                  <a:pt x="628" y="748"/>
                  <a:pt x="628" y="749"/>
                  <a:pt x="628" y="749"/>
                </a:cubicBezTo>
                <a:cubicBezTo>
                  <a:pt x="627" y="749"/>
                  <a:pt x="626" y="751"/>
                  <a:pt x="624" y="750"/>
                </a:cubicBezTo>
                <a:cubicBezTo>
                  <a:pt x="624" y="750"/>
                  <a:pt x="624" y="751"/>
                  <a:pt x="624" y="752"/>
                </a:cubicBezTo>
                <a:cubicBezTo>
                  <a:pt x="622" y="753"/>
                  <a:pt x="621" y="752"/>
                  <a:pt x="619" y="753"/>
                </a:cubicBezTo>
                <a:cubicBezTo>
                  <a:pt x="619" y="753"/>
                  <a:pt x="620" y="753"/>
                  <a:pt x="620" y="753"/>
                </a:cubicBezTo>
                <a:cubicBezTo>
                  <a:pt x="620" y="753"/>
                  <a:pt x="621" y="753"/>
                  <a:pt x="621" y="754"/>
                </a:cubicBezTo>
                <a:cubicBezTo>
                  <a:pt x="621" y="754"/>
                  <a:pt x="620" y="754"/>
                  <a:pt x="620" y="754"/>
                </a:cubicBezTo>
                <a:cubicBezTo>
                  <a:pt x="620" y="754"/>
                  <a:pt x="619" y="755"/>
                  <a:pt x="618" y="755"/>
                </a:cubicBezTo>
                <a:cubicBezTo>
                  <a:pt x="617" y="755"/>
                  <a:pt x="617" y="756"/>
                  <a:pt x="616" y="756"/>
                </a:cubicBezTo>
                <a:cubicBezTo>
                  <a:pt x="615" y="756"/>
                  <a:pt x="615" y="757"/>
                  <a:pt x="614" y="757"/>
                </a:cubicBezTo>
                <a:cubicBezTo>
                  <a:pt x="614" y="758"/>
                  <a:pt x="614" y="758"/>
                  <a:pt x="614" y="758"/>
                </a:cubicBezTo>
                <a:cubicBezTo>
                  <a:pt x="613" y="758"/>
                  <a:pt x="612" y="759"/>
                  <a:pt x="611" y="759"/>
                </a:cubicBezTo>
                <a:cubicBezTo>
                  <a:pt x="610" y="760"/>
                  <a:pt x="609" y="761"/>
                  <a:pt x="608" y="762"/>
                </a:cubicBezTo>
                <a:cubicBezTo>
                  <a:pt x="607" y="761"/>
                  <a:pt x="607" y="761"/>
                  <a:pt x="605" y="761"/>
                </a:cubicBezTo>
                <a:cubicBezTo>
                  <a:pt x="606" y="761"/>
                  <a:pt x="606" y="761"/>
                  <a:pt x="606" y="760"/>
                </a:cubicBezTo>
                <a:cubicBezTo>
                  <a:pt x="606" y="760"/>
                  <a:pt x="606" y="760"/>
                  <a:pt x="605" y="760"/>
                </a:cubicBezTo>
                <a:cubicBezTo>
                  <a:pt x="605" y="760"/>
                  <a:pt x="605" y="760"/>
                  <a:pt x="605" y="760"/>
                </a:cubicBezTo>
                <a:cubicBezTo>
                  <a:pt x="604" y="760"/>
                  <a:pt x="604" y="760"/>
                  <a:pt x="604" y="760"/>
                </a:cubicBezTo>
                <a:cubicBezTo>
                  <a:pt x="604" y="760"/>
                  <a:pt x="604" y="761"/>
                  <a:pt x="604" y="761"/>
                </a:cubicBezTo>
                <a:cubicBezTo>
                  <a:pt x="605" y="761"/>
                  <a:pt x="605" y="761"/>
                  <a:pt x="605" y="761"/>
                </a:cubicBezTo>
                <a:cubicBezTo>
                  <a:pt x="605" y="762"/>
                  <a:pt x="604" y="763"/>
                  <a:pt x="603" y="764"/>
                </a:cubicBezTo>
                <a:cubicBezTo>
                  <a:pt x="602" y="764"/>
                  <a:pt x="601" y="765"/>
                  <a:pt x="599" y="765"/>
                </a:cubicBezTo>
                <a:cubicBezTo>
                  <a:pt x="598" y="766"/>
                  <a:pt x="597" y="766"/>
                  <a:pt x="596" y="766"/>
                </a:cubicBezTo>
                <a:cubicBezTo>
                  <a:pt x="595" y="766"/>
                  <a:pt x="595" y="767"/>
                  <a:pt x="595" y="767"/>
                </a:cubicBezTo>
                <a:cubicBezTo>
                  <a:pt x="594" y="767"/>
                  <a:pt x="593" y="768"/>
                  <a:pt x="593" y="769"/>
                </a:cubicBezTo>
                <a:cubicBezTo>
                  <a:pt x="592" y="770"/>
                  <a:pt x="591" y="769"/>
                  <a:pt x="590" y="770"/>
                </a:cubicBezTo>
                <a:cubicBezTo>
                  <a:pt x="587" y="770"/>
                  <a:pt x="587" y="770"/>
                  <a:pt x="587" y="770"/>
                </a:cubicBezTo>
                <a:cubicBezTo>
                  <a:pt x="588" y="770"/>
                  <a:pt x="588" y="770"/>
                  <a:pt x="588" y="770"/>
                </a:cubicBezTo>
                <a:cubicBezTo>
                  <a:pt x="588" y="770"/>
                  <a:pt x="587" y="770"/>
                  <a:pt x="587" y="770"/>
                </a:cubicBezTo>
                <a:cubicBezTo>
                  <a:pt x="587" y="770"/>
                  <a:pt x="587" y="769"/>
                  <a:pt x="587" y="769"/>
                </a:cubicBezTo>
                <a:cubicBezTo>
                  <a:pt x="586" y="769"/>
                  <a:pt x="586" y="770"/>
                  <a:pt x="586" y="770"/>
                </a:cubicBezTo>
                <a:cubicBezTo>
                  <a:pt x="586" y="770"/>
                  <a:pt x="586" y="770"/>
                  <a:pt x="586" y="770"/>
                </a:cubicBezTo>
                <a:cubicBezTo>
                  <a:pt x="587" y="770"/>
                  <a:pt x="587" y="770"/>
                  <a:pt x="587" y="770"/>
                </a:cubicBezTo>
                <a:cubicBezTo>
                  <a:pt x="588" y="771"/>
                  <a:pt x="587" y="771"/>
                  <a:pt x="587" y="771"/>
                </a:cubicBezTo>
                <a:cubicBezTo>
                  <a:pt x="586" y="771"/>
                  <a:pt x="585" y="771"/>
                  <a:pt x="585" y="772"/>
                </a:cubicBezTo>
                <a:cubicBezTo>
                  <a:pt x="585" y="772"/>
                  <a:pt x="585" y="772"/>
                  <a:pt x="586" y="773"/>
                </a:cubicBezTo>
                <a:cubicBezTo>
                  <a:pt x="585" y="773"/>
                  <a:pt x="585" y="774"/>
                  <a:pt x="584" y="774"/>
                </a:cubicBezTo>
                <a:cubicBezTo>
                  <a:pt x="583" y="774"/>
                  <a:pt x="582" y="774"/>
                  <a:pt x="582" y="774"/>
                </a:cubicBezTo>
                <a:cubicBezTo>
                  <a:pt x="580" y="774"/>
                  <a:pt x="580" y="775"/>
                  <a:pt x="579" y="775"/>
                </a:cubicBezTo>
                <a:cubicBezTo>
                  <a:pt x="579" y="775"/>
                  <a:pt x="579" y="775"/>
                  <a:pt x="579" y="775"/>
                </a:cubicBezTo>
                <a:cubicBezTo>
                  <a:pt x="579" y="775"/>
                  <a:pt x="579" y="775"/>
                  <a:pt x="579" y="775"/>
                </a:cubicBezTo>
                <a:cubicBezTo>
                  <a:pt x="579" y="774"/>
                  <a:pt x="579" y="774"/>
                  <a:pt x="578" y="775"/>
                </a:cubicBezTo>
                <a:cubicBezTo>
                  <a:pt x="578" y="775"/>
                  <a:pt x="579" y="775"/>
                  <a:pt x="579" y="775"/>
                </a:cubicBezTo>
                <a:cubicBezTo>
                  <a:pt x="577" y="777"/>
                  <a:pt x="577" y="777"/>
                  <a:pt x="575" y="776"/>
                </a:cubicBezTo>
                <a:cubicBezTo>
                  <a:pt x="575" y="776"/>
                  <a:pt x="575" y="776"/>
                  <a:pt x="575" y="776"/>
                </a:cubicBezTo>
                <a:cubicBezTo>
                  <a:pt x="574" y="778"/>
                  <a:pt x="572" y="777"/>
                  <a:pt x="571" y="777"/>
                </a:cubicBezTo>
                <a:cubicBezTo>
                  <a:pt x="571" y="777"/>
                  <a:pt x="571" y="778"/>
                  <a:pt x="571" y="778"/>
                </a:cubicBezTo>
                <a:cubicBezTo>
                  <a:pt x="570" y="779"/>
                  <a:pt x="570" y="779"/>
                  <a:pt x="569" y="780"/>
                </a:cubicBezTo>
                <a:cubicBezTo>
                  <a:pt x="567" y="779"/>
                  <a:pt x="566" y="781"/>
                  <a:pt x="565" y="781"/>
                </a:cubicBezTo>
                <a:cubicBezTo>
                  <a:pt x="563" y="781"/>
                  <a:pt x="563" y="781"/>
                  <a:pt x="562" y="782"/>
                </a:cubicBezTo>
                <a:cubicBezTo>
                  <a:pt x="562" y="782"/>
                  <a:pt x="560" y="785"/>
                  <a:pt x="560" y="785"/>
                </a:cubicBezTo>
                <a:cubicBezTo>
                  <a:pt x="558" y="785"/>
                  <a:pt x="557" y="786"/>
                  <a:pt x="556" y="786"/>
                </a:cubicBezTo>
                <a:cubicBezTo>
                  <a:pt x="555" y="787"/>
                  <a:pt x="555" y="787"/>
                  <a:pt x="554" y="785"/>
                </a:cubicBezTo>
                <a:cubicBezTo>
                  <a:pt x="554" y="785"/>
                  <a:pt x="554" y="785"/>
                  <a:pt x="554" y="785"/>
                </a:cubicBezTo>
                <a:cubicBezTo>
                  <a:pt x="553" y="786"/>
                  <a:pt x="552" y="787"/>
                  <a:pt x="552" y="787"/>
                </a:cubicBezTo>
                <a:cubicBezTo>
                  <a:pt x="550" y="787"/>
                  <a:pt x="548" y="787"/>
                  <a:pt x="546" y="787"/>
                </a:cubicBezTo>
                <a:cubicBezTo>
                  <a:pt x="546" y="787"/>
                  <a:pt x="546" y="788"/>
                  <a:pt x="546" y="788"/>
                </a:cubicBezTo>
                <a:cubicBezTo>
                  <a:pt x="547" y="789"/>
                  <a:pt x="548" y="788"/>
                  <a:pt x="549" y="789"/>
                </a:cubicBezTo>
                <a:cubicBezTo>
                  <a:pt x="548" y="789"/>
                  <a:pt x="548" y="789"/>
                  <a:pt x="548" y="789"/>
                </a:cubicBezTo>
                <a:cubicBezTo>
                  <a:pt x="546" y="789"/>
                  <a:pt x="544" y="790"/>
                  <a:pt x="542" y="791"/>
                </a:cubicBezTo>
                <a:cubicBezTo>
                  <a:pt x="541" y="791"/>
                  <a:pt x="541" y="791"/>
                  <a:pt x="539" y="791"/>
                </a:cubicBezTo>
                <a:cubicBezTo>
                  <a:pt x="539" y="790"/>
                  <a:pt x="538" y="790"/>
                  <a:pt x="538" y="790"/>
                </a:cubicBezTo>
                <a:cubicBezTo>
                  <a:pt x="537" y="791"/>
                  <a:pt x="537" y="792"/>
                  <a:pt x="535" y="792"/>
                </a:cubicBezTo>
                <a:cubicBezTo>
                  <a:pt x="534" y="792"/>
                  <a:pt x="533" y="794"/>
                  <a:pt x="532" y="793"/>
                </a:cubicBezTo>
                <a:cubicBezTo>
                  <a:pt x="531" y="794"/>
                  <a:pt x="530" y="794"/>
                  <a:pt x="530" y="794"/>
                </a:cubicBezTo>
                <a:cubicBezTo>
                  <a:pt x="528" y="794"/>
                  <a:pt x="527" y="794"/>
                  <a:pt x="526" y="795"/>
                </a:cubicBezTo>
                <a:cubicBezTo>
                  <a:pt x="525" y="796"/>
                  <a:pt x="524" y="796"/>
                  <a:pt x="522" y="796"/>
                </a:cubicBezTo>
                <a:cubicBezTo>
                  <a:pt x="522" y="796"/>
                  <a:pt x="521" y="797"/>
                  <a:pt x="521" y="797"/>
                </a:cubicBezTo>
                <a:cubicBezTo>
                  <a:pt x="519" y="796"/>
                  <a:pt x="519" y="796"/>
                  <a:pt x="515" y="796"/>
                </a:cubicBezTo>
                <a:cubicBezTo>
                  <a:pt x="516" y="797"/>
                  <a:pt x="517" y="797"/>
                  <a:pt x="517" y="797"/>
                </a:cubicBezTo>
                <a:cubicBezTo>
                  <a:pt x="517" y="797"/>
                  <a:pt x="517" y="798"/>
                  <a:pt x="517" y="798"/>
                </a:cubicBezTo>
                <a:cubicBezTo>
                  <a:pt x="516" y="798"/>
                  <a:pt x="515" y="797"/>
                  <a:pt x="513" y="799"/>
                </a:cubicBezTo>
                <a:cubicBezTo>
                  <a:pt x="512" y="799"/>
                  <a:pt x="510" y="798"/>
                  <a:pt x="509" y="800"/>
                </a:cubicBezTo>
                <a:cubicBezTo>
                  <a:pt x="509" y="800"/>
                  <a:pt x="508" y="800"/>
                  <a:pt x="507" y="800"/>
                </a:cubicBezTo>
                <a:cubicBezTo>
                  <a:pt x="506" y="800"/>
                  <a:pt x="506" y="799"/>
                  <a:pt x="505" y="799"/>
                </a:cubicBezTo>
                <a:cubicBezTo>
                  <a:pt x="505" y="799"/>
                  <a:pt x="505" y="799"/>
                  <a:pt x="505" y="799"/>
                </a:cubicBezTo>
                <a:cubicBezTo>
                  <a:pt x="505" y="799"/>
                  <a:pt x="505" y="798"/>
                  <a:pt x="505" y="798"/>
                </a:cubicBezTo>
                <a:cubicBezTo>
                  <a:pt x="505" y="798"/>
                  <a:pt x="505" y="798"/>
                  <a:pt x="504" y="798"/>
                </a:cubicBezTo>
                <a:cubicBezTo>
                  <a:pt x="504" y="798"/>
                  <a:pt x="505" y="799"/>
                  <a:pt x="505" y="799"/>
                </a:cubicBezTo>
                <a:cubicBezTo>
                  <a:pt x="505" y="799"/>
                  <a:pt x="505" y="800"/>
                  <a:pt x="505" y="800"/>
                </a:cubicBezTo>
                <a:cubicBezTo>
                  <a:pt x="505" y="800"/>
                  <a:pt x="504" y="801"/>
                  <a:pt x="504" y="801"/>
                </a:cubicBezTo>
                <a:cubicBezTo>
                  <a:pt x="503" y="801"/>
                  <a:pt x="501" y="800"/>
                  <a:pt x="500" y="802"/>
                </a:cubicBezTo>
                <a:cubicBezTo>
                  <a:pt x="500" y="802"/>
                  <a:pt x="499" y="802"/>
                  <a:pt x="499" y="802"/>
                </a:cubicBezTo>
                <a:cubicBezTo>
                  <a:pt x="498" y="802"/>
                  <a:pt x="497" y="801"/>
                  <a:pt x="496" y="802"/>
                </a:cubicBezTo>
                <a:cubicBezTo>
                  <a:pt x="495" y="803"/>
                  <a:pt x="494" y="803"/>
                  <a:pt x="493" y="803"/>
                </a:cubicBezTo>
                <a:cubicBezTo>
                  <a:pt x="492" y="804"/>
                  <a:pt x="491" y="804"/>
                  <a:pt x="490" y="804"/>
                </a:cubicBezTo>
                <a:cubicBezTo>
                  <a:pt x="489" y="803"/>
                  <a:pt x="489" y="803"/>
                  <a:pt x="488" y="803"/>
                </a:cubicBezTo>
                <a:cubicBezTo>
                  <a:pt x="487" y="804"/>
                  <a:pt x="487" y="805"/>
                  <a:pt x="485" y="804"/>
                </a:cubicBezTo>
                <a:cubicBezTo>
                  <a:pt x="484" y="805"/>
                  <a:pt x="483" y="805"/>
                  <a:pt x="482" y="806"/>
                </a:cubicBezTo>
                <a:cubicBezTo>
                  <a:pt x="481" y="807"/>
                  <a:pt x="481" y="806"/>
                  <a:pt x="480" y="805"/>
                </a:cubicBezTo>
                <a:cubicBezTo>
                  <a:pt x="480" y="806"/>
                  <a:pt x="480" y="806"/>
                  <a:pt x="479" y="806"/>
                </a:cubicBezTo>
                <a:cubicBezTo>
                  <a:pt x="479" y="806"/>
                  <a:pt x="478" y="806"/>
                  <a:pt x="477" y="807"/>
                </a:cubicBezTo>
                <a:cubicBezTo>
                  <a:pt x="476" y="807"/>
                  <a:pt x="476" y="808"/>
                  <a:pt x="475" y="807"/>
                </a:cubicBezTo>
                <a:cubicBezTo>
                  <a:pt x="473" y="807"/>
                  <a:pt x="472" y="809"/>
                  <a:pt x="471" y="808"/>
                </a:cubicBezTo>
                <a:cubicBezTo>
                  <a:pt x="469" y="808"/>
                  <a:pt x="468" y="808"/>
                  <a:pt x="466" y="808"/>
                </a:cubicBezTo>
                <a:cubicBezTo>
                  <a:pt x="466" y="808"/>
                  <a:pt x="465" y="809"/>
                  <a:pt x="465" y="809"/>
                </a:cubicBezTo>
                <a:cubicBezTo>
                  <a:pt x="464" y="809"/>
                  <a:pt x="463" y="809"/>
                  <a:pt x="463" y="809"/>
                </a:cubicBezTo>
                <a:cubicBezTo>
                  <a:pt x="462" y="808"/>
                  <a:pt x="460" y="808"/>
                  <a:pt x="459" y="808"/>
                </a:cubicBezTo>
                <a:cubicBezTo>
                  <a:pt x="458" y="808"/>
                  <a:pt x="457" y="810"/>
                  <a:pt x="456" y="809"/>
                </a:cubicBezTo>
                <a:cubicBezTo>
                  <a:pt x="455" y="809"/>
                  <a:pt x="454" y="809"/>
                  <a:pt x="453" y="810"/>
                </a:cubicBezTo>
                <a:cubicBezTo>
                  <a:pt x="453" y="810"/>
                  <a:pt x="453" y="810"/>
                  <a:pt x="453" y="810"/>
                </a:cubicBezTo>
                <a:cubicBezTo>
                  <a:pt x="452" y="811"/>
                  <a:pt x="452" y="809"/>
                  <a:pt x="451" y="810"/>
                </a:cubicBezTo>
                <a:cubicBezTo>
                  <a:pt x="451" y="810"/>
                  <a:pt x="450" y="810"/>
                  <a:pt x="449" y="811"/>
                </a:cubicBezTo>
                <a:cubicBezTo>
                  <a:pt x="449" y="811"/>
                  <a:pt x="449" y="811"/>
                  <a:pt x="448" y="811"/>
                </a:cubicBezTo>
                <a:cubicBezTo>
                  <a:pt x="447" y="810"/>
                  <a:pt x="446" y="810"/>
                  <a:pt x="445" y="810"/>
                </a:cubicBezTo>
                <a:cubicBezTo>
                  <a:pt x="444" y="811"/>
                  <a:pt x="444" y="811"/>
                  <a:pt x="444" y="811"/>
                </a:cubicBezTo>
                <a:cubicBezTo>
                  <a:pt x="443" y="811"/>
                  <a:pt x="441" y="811"/>
                  <a:pt x="439" y="812"/>
                </a:cubicBezTo>
                <a:cubicBezTo>
                  <a:pt x="438" y="813"/>
                  <a:pt x="436" y="812"/>
                  <a:pt x="435" y="812"/>
                </a:cubicBezTo>
                <a:cubicBezTo>
                  <a:pt x="434" y="812"/>
                  <a:pt x="433" y="811"/>
                  <a:pt x="432" y="811"/>
                </a:cubicBezTo>
                <a:cubicBezTo>
                  <a:pt x="431" y="811"/>
                  <a:pt x="429" y="811"/>
                  <a:pt x="428" y="811"/>
                </a:cubicBezTo>
                <a:cubicBezTo>
                  <a:pt x="425" y="811"/>
                  <a:pt x="425" y="811"/>
                  <a:pt x="425" y="811"/>
                </a:cubicBezTo>
                <a:cubicBezTo>
                  <a:pt x="424" y="810"/>
                  <a:pt x="424" y="810"/>
                  <a:pt x="425" y="809"/>
                </a:cubicBezTo>
                <a:cubicBezTo>
                  <a:pt x="425" y="809"/>
                  <a:pt x="425" y="809"/>
                  <a:pt x="426" y="807"/>
                </a:cubicBezTo>
                <a:cubicBezTo>
                  <a:pt x="426" y="807"/>
                  <a:pt x="426" y="807"/>
                  <a:pt x="426" y="807"/>
                </a:cubicBezTo>
                <a:cubicBezTo>
                  <a:pt x="426" y="807"/>
                  <a:pt x="426" y="807"/>
                  <a:pt x="425" y="808"/>
                </a:cubicBezTo>
                <a:cubicBezTo>
                  <a:pt x="425" y="808"/>
                  <a:pt x="425" y="808"/>
                  <a:pt x="426" y="808"/>
                </a:cubicBezTo>
                <a:cubicBezTo>
                  <a:pt x="426" y="808"/>
                  <a:pt x="426" y="808"/>
                  <a:pt x="426" y="808"/>
                </a:cubicBezTo>
                <a:cubicBezTo>
                  <a:pt x="427" y="807"/>
                  <a:pt x="426" y="807"/>
                  <a:pt x="426" y="807"/>
                </a:cubicBezTo>
                <a:cubicBezTo>
                  <a:pt x="424" y="808"/>
                  <a:pt x="423" y="809"/>
                  <a:pt x="422" y="807"/>
                </a:cubicBezTo>
                <a:cubicBezTo>
                  <a:pt x="422" y="807"/>
                  <a:pt x="421" y="808"/>
                  <a:pt x="421" y="808"/>
                </a:cubicBezTo>
                <a:cubicBezTo>
                  <a:pt x="421" y="809"/>
                  <a:pt x="420" y="809"/>
                  <a:pt x="420" y="810"/>
                </a:cubicBezTo>
                <a:cubicBezTo>
                  <a:pt x="420" y="810"/>
                  <a:pt x="420" y="811"/>
                  <a:pt x="420" y="812"/>
                </a:cubicBezTo>
                <a:cubicBezTo>
                  <a:pt x="418" y="812"/>
                  <a:pt x="417" y="813"/>
                  <a:pt x="416" y="811"/>
                </a:cubicBezTo>
                <a:cubicBezTo>
                  <a:pt x="415" y="811"/>
                  <a:pt x="413" y="811"/>
                  <a:pt x="413" y="811"/>
                </a:cubicBezTo>
                <a:cubicBezTo>
                  <a:pt x="412" y="812"/>
                  <a:pt x="411" y="812"/>
                  <a:pt x="410" y="812"/>
                </a:cubicBezTo>
                <a:cubicBezTo>
                  <a:pt x="405" y="812"/>
                  <a:pt x="400" y="812"/>
                  <a:pt x="395" y="812"/>
                </a:cubicBezTo>
                <a:cubicBezTo>
                  <a:pt x="394" y="812"/>
                  <a:pt x="393" y="813"/>
                  <a:pt x="392" y="811"/>
                </a:cubicBezTo>
                <a:cubicBezTo>
                  <a:pt x="392" y="811"/>
                  <a:pt x="391" y="811"/>
                  <a:pt x="390" y="811"/>
                </a:cubicBezTo>
                <a:cubicBezTo>
                  <a:pt x="387" y="811"/>
                  <a:pt x="384" y="811"/>
                  <a:pt x="382" y="811"/>
                </a:cubicBezTo>
                <a:cubicBezTo>
                  <a:pt x="380" y="811"/>
                  <a:pt x="379" y="812"/>
                  <a:pt x="378" y="810"/>
                </a:cubicBezTo>
                <a:cubicBezTo>
                  <a:pt x="377" y="810"/>
                  <a:pt x="377" y="810"/>
                  <a:pt x="376" y="810"/>
                </a:cubicBezTo>
                <a:cubicBezTo>
                  <a:pt x="375" y="810"/>
                  <a:pt x="373" y="810"/>
                  <a:pt x="372" y="810"/>
                </a:cubicBezTo>
                <a:cubicBezTo>
                  <a:pt x="370" y="810"/>
                  <a:pt x="368" y="811"/>
                  <a:pt x="367" y="809"/>
                </a:cubicBezTo>
                <a:cubicBezTo>
                  <a:pt x="366" y="809"/>
                  <a:pt x="365" y="809"/>
                  <a:pt x="364" y="809"/>
                </a:cubicBezTo>
                <a:cubicBezTo>
                  <a:pt x="363" y="809"/>
                  <a:pt x="361" y="810"/>
                  <a:pt x="360" y="808"/>
                </a:cubicBezTo>
                <a:cubicBezTo>
                  <a:pt x="358" y="808"/>
                  <a:pt x="357" y="808"/>
                  <a:pt x="356" y="808"/>
                </a:cubicBezTo>
                <a:cubicBezTo>
                  <a:pt x="354" y="808"/>
                  <a:pt x="354" y="808"/>
                  <a:pt x="352" y="807"/>
                </a:cubicBezTo>
                <a:cubicBezTo>
                  <a:pt x="352" y="805"/>
                  <a:pt x="352" y="805"/>
                  <a:pt x="352" y="805"/>
                </a:cubicBezTo>
                <a:cubicBezTo>
                  <a:pt x="351" y="804"/>
                  <a:pt x="351" y="806"/>
                  <a:pt x="350" y="805"/>
                </a:cubicBezTo>
                <a:cubicBezTo>
                  <a:pt x="349" y="805"/>
                  <a:pt x="348" y="807"/>
                  <a:pt x="347" y="806"/>
                </a:cubicBezTo>
                <a:cubicBezTo>
                  <a:pt x="346" y="808"/>
                  <a:pt x="345" y="808"/>
                  <a:pt x="344" y="807"/>
                </a:cubicBezTo>
                <a:cubicBezTo>
                  <a:pt x="343" y="806"/>
                  <a:pt x="343" y="806"/>
                  <a:pt x="343" y="806"/>
                </a:cubicBezTo>
                <a:cubicBezTo>
                  <a:pt x="342" y="806"/>
                  <a:pt x="341" y="807"/>
                  <a:pt x="340" y="806"/>
                </a:cubicBezTo>
                <a:cubicBezTo>
                  <a:pt x="339" y="805"/>
                  <a:pt x="338" y="807"/>
                  <a:pt x="338" y="806"/>
                </a:cubicBezTo>
                <a:cubicBezTo>
                  <a:pt x="336" y="806"/>
                  <a:pt x="334" y="805"/>
                  <a:pt x="333" y="805"/>
                </a:cubicBezTo>
                <a:cubicBezTo>
                  <a:pt x="332" y="805"/>
                  <a:pt x="331" y="806"/>
                  <a:pt x="330" y="805"/>
                </a:cubicBezTo>
                <a:cubicBezTo>
                  <a:pt x="329" y="805"/>
                  <a:pt x="329" y="804"/>
                  <a:pt x="328" y="804"/>
                </a:cubicBezTo>
                <a:cubicBezTo>
                  <a:pt x="327" y="803"/>
                  <a:pt x="326" y="804"/>
                  <a:pt x="324" y="804"/>
                </a:cubicBezTo>
                <a:cubicBezTo>
                  <a:pt x="324" y="803"/>
                  <a:pt x="323" y="802"/>
                  <a:pt x="323" y="802"/>
                </a:cubicBezTo>
                <a:cubicBezTo>
                  <a:pt x="323" y="802"/>
                  <a:pt x="322" y="802"/>
                  <a:pt x="322" y="802"/>
                </a:cubicBezTo>
                <a:cubicBezTo>
                  <a:pt x="321" y="801"/>
                  <a:pt x="321" y="803"/>
                  <a:pt x="320" y="802"/>
                </a:cubicBezTo>
                <a:cubicBezTo>
                  <a:pt x="320" y="802"/>
                  <a:pt x="319" y="802"/>
                  <a:pt x="318" y="802"/>
                </a:cubicBezTo>
                <a:cubicBezTo>
                  <a:pt x="318" y="802"/>
                  <a:pt x="317" y="802"/>
                  <a:pt x="316" y="803"/>
                </a:cubicBezTo>
                <a:cubicBezTo>
                  <a:pt x="315" y="803"/>
                  <a:pt x="315" y="801"/>
                  <a:pt x="314" y="801"/>
                </a:cubicBezTo>
                <a:cubicBezTo>
                  <a:pt x="313" y="801"/>
                  <a:pt x="311" y="801"/>
                  <a:pt x="310" y="801"/>
                </a:cubicBezTo>
                <a:cubicBezTo>
                  <a:pt x="310" y="801"/>
                  <a:pt x="309" y="801"/>
                  <a:pt x="310" y="801"/>
                </a:cubicBezTo>
                <a:cubicBezTo>
                  <a:pt x="309" y="800"/>
                  <a:pt x="308" y="800"/>
                  <a:pt x="308" y="800"/>
                </a:cubicBezTo>
                <a:cubicBezTo>
                  <a:pt x="307" y="800"/>
                  <a:pt x="306" y="800"/>
                  <a:pt x="305" y="800"/>
                </a:cubicBezTo>
                <a:cubicBezTo>
                  <a:pt x="305" y="800"/>
                  <a:pt x="304" y="799"/>
                  <a:pt x="304" y="799"/>
                </a:cubicBezTo>
                <a:cubicBezTo>
                  <a:pt x="303" y="799"/>
                  <a:pt x="303" y="799"/>
                  <a:pt x="303" y="799"/>
                </a:cubicBezTo>
                <a:cubicBezTo>
                  <a:pt x="302" y="800"/>
                  <a:pt x="301" y="800"/>
                  <a:pt x="300" y="799"/>
                </a:cubicBezTo>
                <a:cubicBezTo>
                  <a:pt x="299" y="799"/>
                  <a:pt x="298" y="799"/>
                  <a:pt x="298" y="798"/>
                </a:cubicBezTo>
                <a:cubicBezTo>
                  <a:pt x="298" y="798"/>
                  <a:pt x="297" y="798"/>
                  <a:pt x="297" y="798"/>
                </a:cubicBezTo>
                <a:cubicBezTo>
                  <a:pt x="296" y="799"/>
                  <a:pt x="295" y="799"/>
                  <a:pt x="295" y="799"/>
                </a:cubicBezTo>
                <a:cubicBezTo>
                  <a:pt x="294" y="799"/>
                  <a:pt x="293" y="798"/>
                  <a:pt x="293" y="798"/>
                </a:cubicBezTo>
                <a:cubicBezTo>
                  <a:pt x="292" y="798"/>
                  <a:pt x="291" y="798"/>
                  <a:pt x="291" y="797"/>
                </a:cubicBezTo>
                <a:cubicBezTo>
                  <a:pt x="290" y="796"/>
                  <a:pt x="289" y="797"/>
                  <a:pt x="288" y="796"/>
                </a:cubicBezTo>
                <a:cubicBezTo>
                  <a:pt x="287" y="796"/>
                  <a:pt x="286" y="796"/>
                  <a:pt x="285" y="796"/>
                </a:cubicBezTo>
                <a:cubicBezTo>
                  <a:pt x="283" y="796"/>
                  <a:pt x="282" y="794"/>
                  <a:pt x="280" y="795"/>
                </a:cubicBezTo>
                <a:cubicBezTo>
                  <a:pt x="279" y="794"/>
                  <a:pt x="278" y="794"/>
                  <a:pt x="276" y="794"/>
                </a:cubicBezTo>
                <a:cubicBezTo>
                  <a:pt x="276" y="794"/>
                  <a:pt x="275" y="793"/>
                  <a:pt x="275" y="793"/>
                </a:cubicBezTo>
                <a:cubicBezTo>
                  <a:pt x="274" y="794"/>
                  <a:pt x="274" y="794"/>
                  <a:pt x="273" y="795"/>
                </a:cubicBezTo>
                <a:cubicBezTo>
                  <a:pt x="273" y="795"/>
                  <a:pt x="272" y="795"/>
                  <a:pt x="272" y="795"/>
                </a:cubicBezTo>
                <a:cubicBezTo>
                  <a:pt x="272" y="793"/>
                  <a:pt x="271" y="793"/>
                  <a:pt x="270" y="793"/>
                </a:cubicBezTo>
                <a:cubicBezTo>
                  <a:pt x="270" y="793"/>
                  <a:pt x="269" y="793"/>
                  <a:pt x="269" y="792"/>
                </a:cubicBezTo>
                <a:cubicBezTo>
                  <a:pt x="269" y="791"/>
                  <a:pt x="267" y="791"/>
                  <a:pt x="269" y="790"/>
                </a:cubicBezTo>
                <a:cubicBezTo>
                  <a:pt x="269" y="789"/>
                  <a:pt x="269" y="788"/>
                  <a:pt x="268" y="788"/>
                </a:cubicBezTo>
                <a:cubicBezTo>
                  <a:pt x="266" y="789"/>
                  <a:pt x="265" y="787"/>
                  <a:pt x="264" y="787"/>
                </a:cubicBezTo>
                <a:cubicBezTo>
                  <a:pt x="263" y="786"/>
                  <a:pt x="262" y="786"/>
                  <a:pt x="261" y="786"/>
                </a:cubicBezTo>
                <a:cubicBezTo>
                  <a:pt x="258" y="785"/>
                  <a:pt x="258" y="785"/>
                  <a:pt x="258" y="785"/>
                </a:cubicBezTo>
                <a:cubicBezTo>
                  <a:pt x="258" y="783"/>
                  <a:pt x="256" y="784"/>
                  <a:pt x="256" y="783"/>
                </a:cubicBezTo>
                <a:cubicBezTo>
                  <a:pt x="255" y="782"/>
                  <a:pt x="254" y="783"/>
                  <a:pt x="253" y="783"/>
                </a:cubicBezTo>
                <a:cubicBezTo>
                  <a:pt x="252" y="783"/>
                  <a:pt x="251" y="783"/>
                  <a:pt x="250" y="782"/>
                </a:cubicBezTo>
                <a:cubicBezTo>
                  <a:pt x="250" y="782"/>
                  <a:pt x="249" y="782"/>
                  <a:pt x="248" y="782"/>
                </a:cubicBezTo>
                <a:cubicBezTo>
                  <a:pt x="248" y="781"/>
                  <a:pt x="247" y="780"/>
                  <a:pt x="246" y="779"/>
                </a:cubicBezTo>
                <a:cubicBezTo>
                  <a:pt x="245" y="779"/>
                  <a:pt x="245" y="779"/>
                  <a:pt x="245" y="780"/>
                </a:cubicBezTo>
                <a:cubicBezTo>
                  <a:pt x="245" y="779"/>
                  <a:pt x="244" y="779"/>
                  <a:pt x="244" y="779"/>
                </a:cubicBezTo>
                <a:cubicBezTo>
                  <a:pt x="244" y="778"/>
                  <a:pt x="243" y="778"/>
                  <a:pt x="243" y="777"/>
                </a:cubicBezTo>
                <a:cubicBezTo>
                  <a:pt x="241" y="778"/>
                  <a:pt x="240" y="776"/>
                  <a:pt x="239" y="776"/>
                </a:cubicBezTo>
                <a:cubicBezTo>
                  <a:pt x="238" y="775"/>
                  <a:pt x="237" y="775"/>
                  <a:pt x="236" y="774"/>
                </a:cubicBezTo>
                <a:cubicBezTo>
                  <a:pt x="235" y="774"/>
                  <a:pt x="234" y="773"/>
                  <a:pt x="233" y="773"/>
                </a:cubicBezTo>
                <a:cubicBezTo>
                  <a:pt x="233" y="772"/>
                  <a:pt x="234" y="772"/>
                  <a:pt x="234" y="772"/>
                </a:cubicBezTo>
                <a:cubicBezTo>
                  <a:pt x="234" y="772"/>
                  <a:pt x="234" y="771"/>
                  <a:pt x="233" y="771"/>
                </a:cubicBezTo>
                <a:cubicBezTo>
                  <a:pt x="232" y="771"/>
                  <a:pt x="231" y="771"/>
                  <a:pt x="230" y="771"/>
                </a:cubicBezTo>
                <a:cubicBezTo>
                  <a:pt x="229" y="771"/>
                  <a:pt x="228" y="770"/>
                  <a:pt x="228" y="769"/>
                </a:cubicBezTo>
                <a:cubicBezTo>
                  <a:pt x="227" y="769"/>
                  <a:pt x="226" y="770"/>
                  <a:pt x="225" y="769"/>
                </a:cubicBezTo>
                <a:cubicBezTo>
                  <a:pt x="225" y="768"/>
                  <a:pt x="223" y="769"/>
                  <a:pt x="223" y="768"/>
                </a:cubicBezTo>
                <a:cubicBezTo>
                  <a:pt x="222" y="768"/>
                  <a:pt x="222" y="767"/>
                  <a:pt x="222" y="766"/>
                </a:cubicBezTo>
                <a:cubicBezTo>
                  <a:pt x="222" y="766"/>
                  <a:pt x="221" y="765"/>
                  <a:pt x="220" y="766"/>
                </a:cubicBezTo>
                <a:cubicBezTo>
                  <a:pt x="219" y="766"/>
                  <a:pt x="218" y="765"/>
                  <a:pt x="216" y="764"/>
                </a:cubicBezTo>
                <a:cubicBezTo>
                  <a:pt x="216" y="764"/>
                  <a:pt x="215" y="764"/>
                  <a:pt x="214" y="763"/>
                </a:cubicBezTo>
                <a:cubicBezTo>
                  <a:pt x="214" y="763"/>
                  <a:pt x="214" y="762"/>
                  <a:pt x="213" y="762"/>
                </a:cubicBezTo>
                <a:cubicBezTo>
                  <a:pt x="213" y="762"/>
                  <a:pt x="213" y="762"/>
                  <a:pt x="213" y="762"/>
                </a:cubicBezTo>
                <a:cubicBezTo>
                  <a:pt x="213" y="762"/>
                  <a:pt x="213" y="762"/>
                  <a:pt x="213" y="761"/>
                </a:cubicBezTo>
                <a:cubicBezTo>
                  <a:pt x="213" y="761"/>
                  <a:pt x="213" y="761"/>
                  <a:pt x="213" y="761"/>
                </a:cubicBezTo>
                <a:cubicBezTo>
                  <a:pt x="212" y="761"/>
                  <a:pt x="212" y="761"/>
                  <a:pt x="212" y="761"/>
                </a:cubicBezTo>
                <a:cubicBezTo>
                  <a:pt x="212" y="761"/>
                  <a:pt x="211" y="761"/>
                  <a:pt x="211" y="761"/>
                </a:cubicBezTo>
                <a:cubicBezTo>
                  <a:pt x="211" y="761"/>
                  <a:pt x="211" y="762"/>
                  <a:pt x="212" y="762"/>
                </a:cubicBezTo>
                <a:cubicBezTo>
                  <a:pt x="212" y="762"/>
                  <a:pt x="212" y="762"/>
                  <a:pt x="213" y="762"/>
                </a:cubicBezTo>
                <a:cubicBezTo>
                  <a:pt x="213" y="762"/>
                  <a:pt x="213" y="763"/>
                  <a:pt x="213" y="763"/>
                </a:cubicBezTo>
                <a:cubicBezTo>
                  <a:pt x="211" y="763"/>
                  <a:pt x="210" y="763"/>
                  <a:pt x="209" y="761"/>
                </a:cubicBezTo>
                <a:cubicBezTo>
                  <a:pt x="209" y="760"/>
                  <a:pt x="208" y="760"/>
                  <a:pt x="208" y="760"/>
                </a:cubicBezTo>
                <a:cubicBezTo>
                  <a:pt x="207" y="761"/>
                  <a:pt x="206" y="761"/>
                  <a:pt x="206" y="761"/>
                </a:cubicBezTo>
                <a:cubicBezTo>
                  <a:pt x="205" y="760"/>
                  <a:pt x="204" y="760"/>
                  <a:pt x="204" y="759"/>
                </a:cubicBezTo>
                <a:cubicBezTo>
                  <a:pt x="203" y="759"/>
                  <a:pt x="203" y="758"/>
                  <a:pt x="203" y="758"/>
                </a:cubicBezTo>
                <a:cubicBezTo>
                  <a:pt x="202" y="757"/>
                  <a:pt x="202" y="757"/>
                  <a:pt x="202" y="756"/>
                </a:cubicBezTo>
                <a:cubicBezTo>
                  <a:pt x="201" y="756"/>
                  <a:pt x="201" y="756"/>
                  <a:pt x="201" y="756"/>
                </a:cubicBezTo>
                <a:cubicBezTo>
                  <a:pt x="201" y="756"/>
                  <a:pt x="201" y="755"/>
                  <a:pt x="200" y="755"/>
                </a:cubicBezTo>
                <a:cubicBezTo>
                  <a:pt x="200" y="755"/>
                  <a:pt x="200" y="756"/>
                  <a:pt x="200" y="756"/>
                </a:cubicBezTo>
                <a:cubicBezTo>
                  <a:pt x="199" y="756"/>
                  <a:pt x="198" y="755"/>
                  <a:pt x="197" y="755"/>
                </a:cubicBezTo>
                <a:cubicBezTo>
                  <a:pt x="197" y="754"/>
                  <a:pt x="195" y="754"/>
                  <a:pt x="196" y="752"/>
                </a:cubicBezTo>
                <a:cubicBezTo>
                  <a:pt x="193" y="752"/>
                  <a:pt x="193" y="752"/>
                  <a:pt x="193" y="752"/>
                </a:cubicBezTo>
                <a:cubicBezTo>
                  <a:pt x="192" y="752"/>
                  <a:pt x="192" y="752"/>
                  <a:pt x="192" y="752"/>
                </a:cubicBezTo>
                <a:cubicBezTo>
                  <a:pt x="193" y="751"/>
                  <a:pt x="193" y="750"/>
                  <a:pt x="194" y="749"/>
                </a:cubicBezTo>
                <a:cubicBezTo>
                  <a:pt x="194" y="749"/>
                  <a:pt x="194" y="749"/>
                  <a:pt x="194" y="749"/>
                </a:cubicBezTo>
                <a:cubicBezTo>
                  <a:pt x="192" y="749"/>
                  <a:pt x="191" y="749"/>
                  <a:pt x="190" y="749"/>
                </a:cubicBezTo>
                <a:cubicBezTo>
                  <a:pt x="189" y="748"/>
                  <a:pt x="189" y="747"/>
                  <a:pt x="188" y="747"/>
                </a:cubicBezTo>
                <a:cubicBezTo>
                  <a:pt x="188" y="746"/>
                  <a:pt x="187" y="747"/>
                  <a:pt x="186" y="747"/>
                </a:cubicBezTo>
                <a:cubicBezTo>
                  <a:pt x="186" y="747"/>
                  <a:pt x="186" y="748"/>
                  <a:pt x="186" y="747"/>
                </a:cubicBezTo>
                <a:cubicBezTo>
                  <a:pt x="185" y="747"/>
                  <a:pt x="185" y="746"/>
                  <a:pt x="186" y="746"/>
                </a:cubicBezTo>
                <a:cubicBezTo>
                  <a:pt x="186" y="746"/>
                  <a:pt x="186" y="745"/>
                  <a:pt x="187" y="745"/>
                </a:cubicBezTo>
                <a:cubicBezTo>
                  <a:pt x="188" y="746"/>
                  <a:pt x="189" y="746"/>
                  <a:pt x="190" y="746"/>
                </a:cubicBezTo>
                <a:cubicBezTo>
                  <a:pt x="190" y="746"/>
                  <a:pt x="190" y="747"/>
                  <a:pt x="191" y="748"/>
                </a:cubicBezTo>
                <a:cubicBezTo>
                  <a:pt x="192" y="747"/>
                  <a:pt x="191" y="745"/>
                  <a:pt x="192" y="744"/>
                </a:cubicBezTo>
                <a:cubicBezTo>
                  <a:pt x="192" y="744"/>
                  <a:pt x="192" y="744"/>
                  <a:pt x="191" y="744"/>
                </a:cubicBezTo>
                <a:cubicBezTo>
                  <a:pt x="190" y="744"/>
                  <a:pt x="188" y="744"/>
                  <a:pt x="187" y="744"/>
                </a:cubicBezTo>
                <a:cubicBezTo>
                  <a:pt x="186" y="743"/>
                  <a:pt x="187" y="742"/>
                  <a:pt x="187" y="741"/>
                </a:cubicBezTo>
                <a:cubicBezTo>
                  <a:pt x="187" y="741"/>
                  <a:pt x="187" y="741"/>
                  <a:pt x="186" y="741"/>
                </a:cubicBezTo>
                <a:cubicBezTo>
                  <a:pt x="186" y="742"/>
                  <a:pt x="186" y="742"/>
                  <a:pt x="186" y="742"/>
                </a:cubicBezTo>
                <a:cubicBezTo>
                  <a:pt x="187" y="742"/>
                  <a:pt x="187" y="742"/>
                  <a:pt x="187" y="742"/>
                </a:cubicBezTo>
                <a:cubicBezTo>
                  <a:pt x="187" y="742"/>
                  <a:pt x="187" y="742"/>
                  <a:pt x="187" y="741"/>
                </a:cubicBezTo>
                <a:cubicBezTo>
                  <a:pt x="187" y="741"/>
                  <a:pt x="187" y="741"/>
                  <a:pt x="187" y="741"/>
                </a:cubicBezTo>
                <a:cubicBezTo>
                  <a:pt x="186" y="742"/>
                  <a:pt x="186" y="743"/>
                  <a:pt x="185" y="743"/>
                </a:cubicBezTo>
                <a:cubicBezTo>
                  <a:pt x="185" y="742"/>
                  <a:pt x="184" y="742"/>
                  <a:pt x="184" y="742"/>
                </a:cubicBezTo>
                <a:cubicBezTo>
                  <a:pt x="184" y="742"/>
                  <a:pt x="184" y="743"/>
                  <a:pt x="184" y="743"/>
                </a:cubicBezTo>
                <a:cubicBezTo>
                  <a:pt x="183" y="744"/>
                  <a:pt x="183" y="744"/>
                  <a:pt x="182" y="744"/>
                </a:cubicBezTo>
                <a:cubicBezTo>
                  <a:pt x="181" y="743"/>
                  <a:pt x="181" y="743"/>
                  <a:pt x="180" y="742"/>
                </a:cubicBezTo>
                <a:cubicBezTo>
                  <a:pt x="178" y="742"/>
                  <a:pt x="178" y="742"/>
                  <a:pt x="178" y="742"/>
                </a:cubicBezTo>
                <a:cubicBezTo>
                  <a:pt x="178" y="742"/>
                  <a:pt x="178" y="741"/>
                  <a:pt x="178" y="741"/>
                </a:cubicBezTo>
                <a:cubicBezTo>
                  <a:pt x="178" y="740"/>
                  <a:pt x="178" y="739"/>
                  <a:pt x="176" y="739"/>
                </a:cubicBezTo>
                <a:cubicBezTo>
                  <a:pt x="176" y="738"/>
                  <a:pt x="175" y="738"/>
                  <a:pt x="174" y="737"/>
                </a:cubicBezTo>
                <a:cubicBezTo>
                  <a:pt x="174" y="737"/>
                  <a:pt x="174" y="736"/>
                  <a:pt x="173" y="736"/>
                </a:cubicBezTo>
                <a:cubicBezTo>
                  <a:pt x="171" y="737"/>
                  <a:pt x="170" y="734"/>
                  <a:pt x="169" y="733"/>
                </a:cubicBezTo>
                <a:cubicBezTo>
                  <a:pt x="169" y="734"/>
                  <a:pt x="168" y="734"/>
                  <a:pt x="168" y="734"/>
                </a:cubicBezTo>
                <a:cubicBezTo>
                  <a:pt x="167" y="734"/>
                  <a:pt x="168" y="732"/>
                  <a:pt x="166" y="732"/>
                </a:cubicBezTo>
                <a:cubicBezTo>
                  <a:pt x="165" y="732"/>
                  <a:pt x="165" y="730"/>
                  <a:pt x="163" y="730"/>
                </a:cubicBezTo>
                <a:cubicBezTo>
                  <a:pt x="163" y="729"/>
                  <a:pt x="162" y="728"/>
                  <a:pt x="160" y="729"/>
                </a:cubicBezTo>
                <a:cubicBezTo>
                  <a:pt x="160" y="729"/>
                  <a:pt x="160" y="728"/>
                  <a:pt x="160" y="728"/>
                </a:cubicBezTo>
                <a:cubicBezTo>
                  <a:pt x="160" y="726"/>
                  <a:pt x="158" y="727"/>
                  <a:pt x="157" y="726"/>
                </a:cubicBezTo>
                <a:cubicBezTo>
                  <a:pt x="156" y="724"/>
                  <a:pt x="154" y="723"/>
                  <a:pt x="152" y="722"/>
                </a:cubicBezTo>
                <a:cubicBezTo>
                  <a:pt x="151" y="721"/>
                  <a:pt x="150" y="721"/>
                  <a:pt x="150" y="721"/>
                </a:cubicBezTo>
                <a:cubicBezTo>
                  <a:pt x="150" y="721"/>
                  <a:pt x="150" y="720"/>
                  <a:pt x="149" y="719"/>
                </a:cubicBezTo>
                <a:cubicBezTo>
                  <a:pt x="149" y="719"/>
                  <a:pt x="148" y="719"/>
                  <a:pt x="148" y="719"/>
                </a:cubicBezTo>
                <a:cubicBezTo>
                  <a:pt x="148" y="717"/>
                  <a:pt x="147" y="717"/>
                  <a:pt x="146" y="717"/>
                </a:cubicBezTo>
                <a:cubicBezTo>
                  <a:pt x="145" y="717"/>
                  <a:pt x="145" y="716"/>
                  <a:pt x="144" y="715"/>
                </a:cubicBezTo>
                <a:cubicBezTo>
                  <a:pt x="143" y="715"/>
                  <a:pt x="143" y="715"/>
                  <a:pt x="143" y="715"/>
                </a:cubicBezTo>
                <a:cubicBezTo>
                  <a:pt x="142" y="713"/>
                  <a:pt x="141" y="712"/>
                  <a:pt x="139" y="712"/>
                </a:cubicBezTo>
                <a:cubicBezTo>
                  <a:pt x="139" y="713"/>
                  <a:pt x="139" y="712"/>
                  <a:pt x="139" y="712"/>
                </a:cubicBezTo>
                <a:cubicBezTo>
                  <a:pt x="138" y="710"/>
                  <a:pt x="136" y="709"/>
                  <a:pt x="134" y="708"/>
                </a:cubicBezTo>
                <a:cubicBezTo>
                  <a:pt x="133" y="707"/>
                  <a:pt x="132" y="707"/>
                  <a:pt x="132" y="706"/>
                </a:cubicBezTo>
                <a:cubicBezTo>
                  <a:pt x="132" y="705"/>
                  <a:pt x="132" y="705"/>
                  <a:pt x="132" y="705"/>
                </a:cubicBezTo>
                <a:cubicBezTo>
                  <a:pt x="130" y="705"/>
                  <a:pt x="130" y="704"/>
                  <a:pt x="129" y="703"/>
                </a:cubicBezTo>
                <a:cubicBezTo>
                  <a:pt x="129" y="702"/>
                  <a:pt x="129" y="702"/>
                  <a:pt x="128" y="701"/>
                </a:cubicBezTo>
                <a:cubicBezTo>
                  <a:pt x="128" y="701"/>
                  <a:pt x="127" y="701"/>
                  <a:pt x="127" y="701"/>
                </a:cubicBezTo>
                <a:cubicBezTo>
                  <a:pt x="125" y="700"/>
                  <a:pt x="124" y="700"/>
                  <a:pt x="123" y="699"/>
                </a:cubicBezTo>
                <a:cubicBezTo>
                  <a:pt x="122" y="698"/>
                  <a:pt x="121" y="697"/>
                  <a:pt x="121" y="696"/>
                </a:cubicBezTo>
                <a:cubicBezTo>
                  <a:pt x="121" y="696"/>
                  <a:pt x="121" y="695"/>
                  <a:pt x="120" y="695"/>
                </a:cubicBezTo>
                <a:cubicBezTo>
                  <a:pt x="119" y="695"/>
                  <a:pt x="118" y="695"/>
                  <a:pt x="118" y="694"/>
                </a:cubicBezTo>
                <a:cubicBezTo>
                  <a:pt x="118" y="692"/>
                  <a:pt x="116" y="692"/>
                  <a:pt x="116" y="690"/>
                </a:cubicBezTo>
                <a:cubicBezTo>
                  <a:pt x="115" y="690"/>
                  <a:pt x="114" y="690"/>
                  <a:pt x="114" y="688"/>
                </a:cubicBezTo>
                <a:cubicBezTo>
                  <a:pt x="114" y="688"/>
                  <a:pt x="113" y="688"/>
                  <a:pt x="112" y="687"/>
                </a:cubicBezTo>
                <a:cubicBezTo>
                  <a:pt x="112" y="685"/>
                  <a:pt x="112" y="685"/>
                  <a:pt x="112" y="685"/>
                </a:cubicBezTo>
                <a:cubicBezTo>
                  <a:pt x="112" y="684"/>
                  <a:pt x="111" y="683"/>
                  <a:pt x="110" y="682"/>
                </a:cubicBezTo>
                <a:cubicBezTo>
                  <a:pt x="110" y="681"/>
                  <a:pt x="110" y="680"/>
                  <a:pt x="109" y="680"/>
                </a:cubicBezTo>
                <a:cubicBezTo>
                  <a:pt x="108" y="680"/>
                  <a:pt x="108" y="680"/>
                  <a:pt x="108" y="679"/>
                </a:cubicBezTo>
                <a:cubicBezTo>
                  <a:pt x="108" y="679"/>
                  <a:pt x="107" y="678"/>
                  <a:pt x="107" y="678"/>
                </a:cubicBezTo>
                <a:cubicBezTo>
                  <a:pt x="107" y="677"/>
                  <a:pt x="106" y="676"/>
                  <a:pt x="105" y="676"/>
                </a:cubicBezTo>
                <a:cubicBezTo>
                  <a:pt x="105" y="676"/>
                  <a:pt x="105" y="676"/>
                  <a:pt x="105" y="675"/>
                </a:cubicBezTo>
                <a:cubicBezTo>
                  <a:pt x="105" y="675"/>
                  <a:pt x="105" y="675"/>
                  <a:pt x="105" y="675"/>
                </a:cubicBezTo>
                <a:cubicBezTo>
                  <a:pt x="105" y="675"/>
                  <a:pt x="105" y="675"/>
                  <a:pt x="105" y="675"/>
                </a:cubicBezTo>
                <a:cubicBezTo>
                  <a:pt x="105" y="675"/>
                  <a:pt x="105" y="676"/>
                  <a:pt x="105" y="675"/>
                </a:cubicBezTo>
                <a:cubicBezTo>
                  <a:pt x="105" y="675"/>
                  <a:pt x="106" y="675"/>
                  <a:pt x="106" y="675"/>
                </a:cubicBezTo>
                <a:cubicBezTo>
                  <a:pt x="106" y="675"/>
                  <a:pt x="106" y="675"/>
                  <a:pt x="105" y="675"/>
                </a:cubicBezTo>
                <a:cubicBezTo>
                  <a:pt x="104" y="675"/>
                  <a:pt x="103" y="675"/>
                  <a:pt x="103" y="674"/>
                </a:cubicBezTo>
                <a:cubicBezTo>
                  <a:pt x="103" y="672"/>
                  <a:pt x="102" y="673"/>
                  <a:pt x="101" y="673"/>
                </a:cubicBezTo>
                <a:cubicBezTo>
                  <a:pt x="100" y="673"/>
                  <a:pt x="100" y="672"/>
                  <a:pt x="100" y="672"/>
                </a:cubicBezTo>
                <a:cubicBezTo>
                  <a:pt x="98" y="670"/>
                  <a:pt x="98" y="670"/>
                  <a:pt x="100" y="668"/>
                </a:cubicBezTo>
                <a:cubicBezTo>
                  <a:pt x="100" y="668"/>
                  <a:pt x="99" y="667"/>
                  <a:pt x="99" y="667"/>
                </a:cubicBezTo>
                <a:cubicBezTo>
                  <a:pt x="99" y="667"/>
                  <a:pt x="98" y="667"/>
                  <a:pt x="98" y="668"/>
                </a:cubicBezTo>
                <a:cubicBezTo>
                  <a:pt x="98" y="668"/>
                  <a:pt x="97" y="668"/>
                  <a:pt x="97" y="668"/>
                </a:cubicBezTo>
                <a:cubicBezTo>
                  <a:pt x="95" y="667"/>
                  <a:pt x="94" y="665"/>
                  <a:pt x="93" y="664"/>
                </a:cubicBezTo>
                <a:cubicBezTo>
                  <a:pt x="94" y="663"/>
                  <a:pt x="93" y="662"/>
                  <a:pt x="93" y="662"/>
                </a:cubicBezTo>
                <a:cubicBezTo>
                  <a:pt x="94" y="661"/>
                  <a:pt x="94" y="661"/>
                  <a:pt x="96" y="662"/>
                </a:cubicBezTo>
                <a:cubicBezTo>
                  <a:pt x="97" y="662"/>
                  <a:pt x="97" y="662"/>
                  <a:pt x="97" y="662"/>
                </a:cubicBezTo>
                <a:cubicBezTo>
                  <a:pt x="97" y="661"/>
                  <a:pt x="96" y="661"/>
                  <a:pt x="96" y="661"/>
                </a:cubicBezTo>
                <a:cubicBezTo>
                  <a:pt x="95" y="661"/>
                  <a:pt x="95" y="661"/>
                  <a:pt x="95" y="662"/>
                </a:cubicBezTo>
                <a:cubicBezTo>
                  <a:pt x="95" y="662"/>
                  <a:pt x="96" y="662"/>
                  <a:pt x="96" y="662"/>
                </a:cubicBezTo>
                <a:cubicBezTo>
                  <a:pt x="96" y="662"/>
                  <a:pt x="97" y="662"/>
                  <a:pt x="96" y="662"/>
                </a:cubicBezTo>
                <a:cubicBezTo>
                  <a:pt x="95" y="660"/>
                  <a:pt x="95" y="660"/>
                  <a:pt x="94" y="660"/>
                </a:cubicBezTo>
                <a:cubicBezTo>
                  <a:pt x="93" y="660"/>
                  <a:pt x="94" y="659"/>
                  <a:pt x="93" y="659"/>
                </a:cubicBezTo>
                <a:cubicBezTo>
                  <a:pt x="93" y="659"/>
                  <a:pt x="93" y="659"/>
                  <a:pt x="93" y="659"/>
                </a:cubicBezTo>
                <a:cubicBezTo>
                  <a:pt x="92" y="658"/>
                  <a:pt x="91" y="659"/>
                  <a:pt x="89" y="659"/>
                </a:cubicBezTo>
                <a:cubicBezTo>
                  <a:pt x="89" y="658"/>
                  <a:pt x="89" y="658"/>
                  <a:pt x="89" y="658"/>
                </a:cubicBezTo>
                <a:cubicBezTo>
                  <a:pt x="89" y="657"/>
                  <a:pt x="87" y="656"/>
                  <a:pt x="87" y="655"/>
                </a:cubicBezTo>
                <a:cubicBezTo>
                  <a:pt x="87" y="654"/>
                  <a:pt x="87" y="654"/>
                  <a:pt x="86" y="654"/>
                </a:cubicBezTo>
                <a:cubicBezTo>
                  <a:pt x="84" y="653"/>
                  <a:pt x="84" y="652"/>
                  <a:pt x="84" y="650"/>
                </a:cubicBezTo>
                <a:cubicBezTo>
                  <a:pt x="83" y="649"/>
                  <a:pt x="81" y="648"/>
                  <a:pt x="80" y="646"/>
                </a:cubicBezTo>
                <a:cubicBezTo>
                  <a:pt x="79" y="645"/>
                  <a:pt x="78" y="644"/>
                  <a:pt x="77" y="642"/>
                </a:cubicBezTo>
                <a:cubicBezTo>
                  <a:pt x="77" y="642"/>
                  <a:pt x="77" y="641"/>
                  <a:pt x="76" y="641"/>
                </a:cubicBezTo>
                <a:cubicBezTo>
                  <a:pt x="75" y="640"/>
                  <a:pt x="76" y="640"/>
                  <a:pt x="76" y="639"/>
                </a:cubicBezTo>
                <a:cubicBezTo>
                  <a:pt x="76" y="639"/>
                  <a:pt x="75" y="638"/>
                  <a:pt x="75" y="638"/>
                </a:cubicBezTo>
                <a:cubicBezTo>
                  <a:pt x="74" y="638"/>
                  <a:pt x="75" y="638"/>
                  <a:pt x="75" y="638"/>
                </a:cubicBezTo>
                <a:cubicBezTo>
                  <a:pt x="74" y="637"/>
                  <a:pt x="74" y="636"/>
                  <a:pt x="73" y="636"/>
                </a:cubicBezTo>
                <a:cubicBezTo>
                  <a:pt x="72" y="636"/>
                  <a:pt x="72" y="635"/>
                  <a:pt x="72" y="634"/>
                </a:cubicBezTo>
                <a:cubicBezTo>
                  <a:pt x="72" y="633"/>
                  <a:pt x="72" y="633"/>
                  <a:pt x="71" y="633"/>
                </a:cubicBezTo>
                <a:cubicBezTo>
                  <a:pt x="70" y="633"/>
                  <a:pt x="69" y="632"/>
                  <a:pt x="69" y="631"/>
                </a:cubicBezTo>
                <a:cubicBezTo>
                  <a:pt x="69" y="629"/>
                  <a:pt x="68" y="629"/>
                  <a:pt x="67" y="628"/>
                </a:cubicBezTo>
                <a:cubicBezTo>
                  <a:pt x="68" y="627"/>
                  <a:pt x="69" y="628"/>
                  <a:pt x="71" y="627"/>
                </a:cubicBezTo>
                <a:cubicBezTo>
                  <a:pt x="71" y="627"/>
                  <a:pt x="71" y="626"/>
                  <a:pt x="71" y="626"/>
                </a:cubicBezTo>
                <a:cubicBezTo>
                  <a:pt x="70" y="625"/>
                  <a:pt x="70" y="625"/>
                  <a:pt x="69" y="625"/>
                </a:cubicBezTo>
                <a:cubicBezTo>
                  <a:pt x="69" y="626"/>
                  <a:pt x="69" y="626"/>
                  <a:pt x="69" y="626"/>
                </a:cubicBezTo>
                <a:cubicBezTo>
                  <a:pt x="68" y="626"/>
                  <a:pt x="68" y="626"/>
                  <a:pt x="67" y="626"/>
                </a:cubicBezTo>
                <a:cubicBezTo>
                  <a:pt x="67" y="626"/>
                  <a:pt x="66" y="626"/>
                  <a:pt x="66" y="626"/>
                </a:cubicBezTo>
                <a:cubicBezTo>
                  <a:pt x="65" y="624"/>
                  <a:pt x="65" y="623"/>
                  <a:pt x="63" y="622"/>
                </a:cubicBezTo>
                <a:cubicBezTo>
                  <a:pt x="63" y="622"/>
                  <a:pt x="63" y="622"/>
                  <a:pt x="63" y="621"/>
                </a:cubicBezTo>
                <a:cubicBezTo>
                  <a:pt x="64" y="620"/>
                  <a:pt x="62" y="619"/>
                  <a:pt x="61" y="618"/>
                </a:cubicBezTo>
                <a:cubicBezTo>
                  <a:pt x="61" y="618"/>
                  <a:pt x="61" y="618"/>
                  <a:pt x="61" y="618"/>
                </a:cubicBezTo>
                <a:cubicBezTo>
                  <a:pt x="62" y="618"/>
                  <a:pt x="62" y="617"/>
                  <a:pt x="62" y="616"/>
                </a:cubicBezTo>
                <a:cubicBezTo>
                  <a:pt x="62" y="616"/>
                  <a:pt x="61" y="615"/>
                  <a:pt x="60" y="615"/>
                </a:cubicBezTo>
                <a:cubicBezTo>
                  <a:pt x="60" y="615"/>
                  <a:pt x="60" y="615"/>
                  <a:pt x="59" y="615"/>
                </a:cubicBezTo>
                <a:cubicBezTo>
                  <a:pt x="59" y="616"/>
                  <a:pt x="59" y="616"/>
                  <a:pt x="58" y="615"/>
                </a:cubicBezTo>
                <a:cubicBezTo>
                  <a:pt x="58" y="615"/>
                  <a:pt x="58" y="614"/>
                  <a:pt x="58" y="614"/>
                </a:cubicBezTo>
                <a:cubicBezTo>
                  <a:pt x="57" y="613"/>
                  <a:pt x="56" y="612"/>
                  <a:pt x="56" y="611"/>
                </a:cubicBezTo>
                <a:cubicBezTo>
                  <a:pt x="55" y="610"/>
                  <a:pt x="53" y="609"/>
                  <a:pt x="54" y="608"/>
                </a:cubicBezTo>
                <a:cubicBezTo>
                  <a:pt x="52" y="606"/>
                  <a:pt x="51" y="604"/>
                  <a:pt x="50" y="602"/>
                </a:cubicBezTo>
                <a:cubicBezTo>
                  <a:pt x="50" y="602"/>
                  <a:pt x="50" y="602"/>
                  <a:pt x="50" y="602"/>
                </a:cubicBezTo>
                <a:cubicBezTo>
                  <a:pt x="50" y="600"/>
                  <a:pt x="49" y="599"/>
                  <a:pt x="48" y="598"/>
                </a:cubicBezTo>
                <a:cubicBezTo>
                  <a:pt x="48" y="597"/>
                  <a:pt x="48" y="596"/>
                  <a:pt x="49" y="595"/>
                </a:cubicBezTo>
                <a:cubicBezTo>
                  <a:pt x="48" y="595"/>
                  <a:pt x="47" y="595"/>
                  <a:pt x="46" y="595"/>
                </a:cubicBezTo>
                <a:cubicBezTo>
                  <a:pt x="46" y="594"/>
                  <a:pt x="45" y="593"/>
                  <a:pt x="44" y="593"/>
                </a:cubicBezTo>
                <a:cubicBezTo>
                  <a:pt x="44" y="592"/>
                  <a:pt x="44" y="591"/>
                  <a:pt x="44" y="590"/>
                </a:cubicBezTo>
                <a:cubicBezTo>
                  <a:pt x="44" y="589"/>
                  <a:pt x="42" y="589"/>
                  <a:pt x="42" y="587"/>
                </a:cubicBezTo>
                <a:cubicBezTo>
                  <a:pt x="42" y="586"/>
                  <a:pt x="41" y="587"/>
                  <a:pt x="40" y="586"/>
                </a:cubicBezTo>
                <a:cubicBezTo>
                  <a:pt x="41" y="586"/>
                  <a:pt x="41" y="585"/>
                  <a:pt x="41" y="585"/>
                </a:cubicBezTo>
                <a:cubicBezTo>
                  <a:pt x="41" y="584"/>
                  <a:pt x="41" y="584"/>
                  <a:pt x="41" y="584"/>
                </a:cubicBezTo>
                <a:cubicBezTo>
                  <a:pt x="40" y="582"/>
                  <a:pt x="39" y="581"/>
                  <a:pt x="38" y="580"/>
                </a:cubicBezTo>
                <a:cubicBezTo>
                  <a:pt x="38" y="577"/>
                  <a:pt x="38" y="577"/>
                  <a:pt x="38" y="577"/>
                </a:cubicBezTo>
                <a:cubicBezTo>
                  <a:pt x="37" y="577"/>
                  <a:pt x="36" y="576"/>
                  <a:pt x="36" y="575"/>
                </a:cubicBezTo>
                <a:cubicBezTo>
                  <a:pt x="36" y="573"/>
                  <a:pt x="35" y="572"/>
                  <a:pt x="34" y="570"/>
                </a:cubicBezTo>
                <a:cubicBezTo>
                  <a:pt x="34" y="569"/>
                  <a:pt x="33" y="568"/>
                  <a:pt x="33" y="567"/>
                </a:cubicBezTo>
                <a:cubicBezTo>
                  <a:pt x="33" y="566"/>
                  <a:pt x="32" y="565"/>
                  <a:pt x="32" y="564"/>
                </a:cubicBezTo>
                <a:cubicBezTo>
                  <a:pt x="32" y="563"/>
                  <a:pt x="31" y="562"/>
                  <a:pt x="31" y="562"/>
                </a:cubicBezTo>
                <a:cubicBezTo>
                  <a:pt x="31" y="561"/>
                  <a:pt x="31" y="560"/>
                  <a:pt x="31" y="560"/>
                </a:cubicBezTo>
                <a:cubicBezTo>
                  <a:pt x="30" y="560"/>
                  <a:pt x="30" y="559"/>
                  <a:pt x="30" y="559"/>
                </a:cubicBezTo>
                <a:cubicBezTo>
                  <a:pt x="30" y="558"/>
                  <a:pt x="29" y="557"/>
                  <a:pt x="29" y="556"/>
                </a:cubicBezTo>
                <a:cubicBezTo>
                  <a:pt x="29" y="554"/>
                  <a:pt x="29" y="553"/>
                  <a:pt x="28" y="552"/>
                </a:cubicBezTo>
                <a:cubicBezTo>
                  <a:pt x="29" y="551"/>
                  <a:pt x="27" y="550"/>
                  <a:pt x="27" y="549"/>
                </a:cubicBezTo>
                <a:cubicBezTo>
                  <a:pt x="26" y="548"/>
                  <a:pt x="26" y="548"/>
                  <a:pt x="26" y="547"/>
                </a:cubicBezTo>
                <a:cubicBezTo>
                  <a:pt x="26" y="546"/>
                  <a:pt x="26" y="545"/>
                  <a:pt x="25" y="544"/>
                </a:cubicBezTo>
                <a:cubicBezTo>
                  <a:pt x="25" y="544"/>
                  <a:pt x="25" y="543"/>
                  <a:pt x="26" y="543"/>
                </a:cubicBezTo>
                <a:cubicBezTo>
                  <a:pt x="26" y="543"/>
                  <a:pt x="27" y="543"/>
                  <a:pt x="27" y="542"/>
                </a:cubicBezTo>
                <a:cubicBezTo>
                  <a:pt x="27" y="542"/>
                  <a:pt x="26" y="542"/>
                  <a:pt x="26" y="542"/>
                </a:cubicBezTo>
                <a:cubicBezTo>
                  <a:pt x="24" y="542"/>
                  <a:pt x="24" y="542"/>
                  <a:pt x="24" y="541"/>
                </a:cubicBezTo>
                <a:cubicBezTo>
                  <a:pt x="24" y="540"/>
                  <a:pt x="24" y="539"/>
                  <a:pt x="24" y="539"/>
                </a:cubicBezTo>
                <a:cubicBezTo>
                  <a:pt x="23" y="538"/>
                  <a:pt x="24" y="538"/>
                  <a:pt x="24" y="538"/>
                </a:cubicBezTo>
                <a:cubicBezTo>
                  <a:pt x="23" y="537"/>
                  <a:pt x="23" y="536"/>
                  <a:pt x="23" y="535"/>
                </a:cubicBezTo>
                <a:cubicBezTo>
                  <a:pt x="24" y="535"/>
                  <a:pt x="24" y="535"/>
                  <a:pt x="24" y="534"/>
                </a:cubicBezTo>
                <a:cubicBezTo>
                  <a:pt x="24" y="533"/>
                  <a:pt x="24" y="533"/>
                  <a:pt x="23" y="533"/>
                </a:cubicBezTo>
                <a:cubicBezTo>
                  <a:pt x="23" y="533"/>
                  <a:pt x="22" y="533"/>
                  <a:pt x="22" y="533"/>
                </a:cubicBezTo>
                <a:cubicBezTo>
                  <a:pt x="21" y="532"/>
                  <a:pt x="22" y="531"/>
                  <a:pt x="20" y="530"/>
                </a:cubicBezTo>
                <a:cubicBezTo>
                  <a:pt x="20" y="529"/>
                  <a:pt x="21" y="528"/>
                  <a:pt x="20" y="527"/>
                </a:cubicBezTo>
                <a:cubicBezTo>
                  <a:pt x="20" y="526"/>
                  <a:pt x="20" y="526"/>
                  <a:pt x="20" y="525"/>
                </a:cubicBezTo>
                <a:cubicBezTo>
                  <a:pt x="19" y="524"/>
                  <a:pt x="18" y="523"/>
                  <a:pt x="18" y="521"/>
                </a:cubicBezTo>
                <a:cubicBezTo>
                  <a:pt x="19" y="519"/>
                  <a:pt x="19" y="519"/>
                  <a:pt x="17" y="516"/>
                </a:cubicBezTo>
                <a:cubicBezTo>
                  <a:pt x="16" y="513"/>
                  <a:pt x="15" y="513"/>
                  <a:pt x="16" y="511"/>
                </a:cubicBezTo>
                <a:cubicBezTo>
                  <a:pt x="16" y="509"/>
                  <a:pt x="14" y="508"/>
                  <a:pt x="15" y="506"/>
                </a:cubicBezTo>
                <a:cubicBezTo>
                  <a:pt x="14" y="506"/>
                  <a:pt x="14" y="504"/>
                  <a:pt x="14" y="503"/>
                </a:cubicBezTo>
                <a:cubicBezTo>
                  <a:pt x="14" y="502"/>
                  <a:pt x="13" y="501"/>
                  <a:pt x="13" y="500"/>
                </a:cubicBezTo>
                <a:cubicBezTo>
                  <a:pt x="12" y="499"/>
                  <a:pt x="12" y="498"/>
                  <a:pt x="12" y="496"/>
                </a:cubicBezTo>
                <a:cubicBezTo>
                  <a:pt x="12" y="495"/>
                  <a:pt x="11" y="493"/>
                  <a:pt x="10" y="491"/>
                </a:cubicBezTo>
                <a:cubicBezTo>
                  <a:pt x="9" y="490"/>
                  <a:pt x="10" y="490"/>
                  <a:pt x="11" y="489"/>
                </a:cubicBezTo>
                <a:cubicBezTo>
                  <a:pt x="10" y="488"/>
                  <a:pt x="9" y="487"/>
                  <a:pt x="8" y="485"/>
                </a:cubicBezTo>
                <a:cubicBezTo>
                  <a:pt x="8" y="485"/>
                  <a:pt x="9" y="484"/>
                  <a:pt x="10" y="484"/>
                </a:cubicBezTo>
                <a:cubicBezTo>
                  <a:pt x="10" y="483"/>
                  <a:pt x="11" y="483"/>
                  <a:pt x="11" y="482"/>
                </a:cubicBezTo>
                <a:cubicBezTo>
                  <a:pt x="11" y="482"/>
                  <a:pt x="10" y="482"/>
                  <a:pt x="10" y="482"/>
                </a:cubicBezTo>
                <a:cubicBezTo>
                  <a:pt x="9" y="482"/>
                  <a:pt x="9" y="482"/>
                  <a:pt x="8" y="481"/>
                </a:cubicBezTo>
                <a:cubicBezTo>
                  <a:pt x="7" y="481"/>
                  <a:pt x="7" y="480"/>
                  <a:pt x="7" y="479"/>
                </a:cubicBezTo>
                <a:cubicBezTo>
                  <a:pt x="7" y="479"/>
                  <a:pt x="6" y="478"/>
                  <a:pt x="6" y="477"/>
                </a:cubicBezTo>
                <a:cubicBezTo>
                  <a:pt x="6" y="475"/>
                  <a:pt x="5" y="474"/>
                  <a:pt x="5" y="472"/>
                </a:cubicBezTo>
                <a:cubicBezTo>
                  <a:pt x="5" y="472"/>
                  <a:pt x="5" y="472"/>
                  <a:pt x="5" y="471"/>
                </a:cubicBezTo>
                <a:cubicBezTo>
                  <a:pt x="4" y="470"/>
                  <a:pt x="4" y="470"/>
                  <a:pt x="5" y="469"/>
                </a:cubicBezTo>
                <a:cubicBezTo>
                  <a:pt x="5" y="465"/>
                  <a:pt x="5" y="465"/>
                  <a:pt x="5" y="465"/>
                </a:cubicBezTo>
                <a:cubicBezTo>
                  <a:pt x="6" y="465"/>
                  <a:pt x="7" y="465"/>
                  <a:pt x="7" y="464"/>
                </a:cubicBezTo>
                <a:cubicBezTo>
                  <a:pt x="6" y="464"/>
                  <a:pt x="6" y="463"/>
                  <a:pt x="7" y="463"/>
                </a:cubicBezTo>
                <a:cubicBezTo>
                  <a:pt x="6" y="462"/>
                  <a:pt x="6" y="462"/>
                  <a:pt x="5" y="462"/>
                </a:cubicBezTo>
                <a:cubicBezTo>
                  <a:pt x="5" y="462"/>
                  <a:pt x="4" y="462"/>
                  <a:pt x="4" y="461"/>
                </a:cubicBezTo>
                <a:cubicBezTo>
                  <a:pt x="4" y="460"/>
                  <a:pt x="4" y="458"/>
                  <a:pt x="4" y="457"/>
                </a:cubicBezTo>
                <a:cubicBezTo>
                  <a:pt x="4" y="456"/>
                  <a:pt x="4" y="455"/>
                  <a:pt x="4" y="455"/>
                </a:cubicBezTo>
                <a:cubicBezTo>
                  <a:pt x="4" y="455"/>
                  <a:pt x="4" y="454"/>
                  <a:pt x="4" y="454"/>
                </a:cubicBezTo>
                <a:cubicBezTo>
                  <a:pt x="3" y="453"/>
                  <a:pt x="3" y="453"/>
                  <a:pt x="3" y="452"/>
                </a:cubicBezTo>
                <a:cubicBezTo>
                  <a:pt x="3" y="451"/>
                  <a:pt x="4" y="448"/>
                  <a:pt x="3" y="447"/>
                </a:cubicBezTo>
                <a:cubicBezTo>
                  <a:pt x="3" y="447"/>
                  <a:pt x="2" y="446"/>
                  <a:pt x="2" y="445"/>
                </a:cubicBezTo>
                <a:cubicBezTo>
                  <a:pt x="2" y="443"/>
                  <a:pt x="3" y="441"/>
                  <a:pt x="2" y="439"/>
                </a:cubicBezTo>
                <a:cubicBezTo>
                  <a:pt x="2" y="438"/>
                  <a:pt x="3" y="437"/>
                  <a:pt x="5" y="436"/>
                </a:cubicBezTo>
                <a:cubicBezTo>
                  <a:pt x="5" y="436"/>
                  <a:pt x="5" y="436"/>
                  <a:pt x="5" y="436"/>
                </a:cubicBezTo>
                <a:cubicBezTo>
                  <a:pt x="4" y="436"/>
                  <a:pt x="3" y="435"/>
                  <a:pt x="3" y="435"/>
                </a:cubicBezTo>
                <a:cubicBezTo>
                  <a:pt x="2" y="434"/>
                  <a:pt x="1" y="434"/>
                  <a:pt x="1" y="433"/>
                </a:cubicBezTo>
                <a:cubicBezTo>
                  <a:pt x="2" y="433"/>
                  <a:pt x="2" y="433"/>
                  <a:pt x="3" y="433"/>
                </a:cubicBezTo>
                <a:cubicBezTo>
                  <a:pt x="3" y="433"/>
                  <a:pt x="3" y="432"/>
                  <a:pt x="3" y="432"/>
                </a:cubicBezTo>
                <a:cubicBezTo>
                  <a:pt x="3" y="431"/>
                  <a:pt x="3" y="430"/>
                  <a:pt x="2" y="429"/>
                </a:cubicBezTo>
                <a:cubicBezTo>
                  <a:pt x="1" y="429"/>
                  <a:pt x="2" y="429"/>
                  <a:pt x="2" y="428"/>
                </a:cubicBezTo>
                <a:cubicBezTo>
                  <a:pt x="2" y="428"/>
                  <a:pt x="2" y="427"/>
                  <a:pt x="2" y="427"/>
                </a:cubicBezTo>
                <a:cubicBezTo>
                  <a:pt x="2" y="426"/>
                  <a:pt x="2" y="424"/>
                  <a:pt x="2" y="423"/>
                </a:cubicBezTo>
                <a:cubicBezTo>
                  <a:pt x="2" y="422"/>
                  <a:pt x="2" y="422"/>
                  <a:pt x="2" y="421"/>
                </a:cubicBezTo>
                <a:cubicBezTo>
                  <a:pt x="1" y="420"/>
                  <a:pt x="2" y="418"/>
                  <a:pt x="1" y="416"/>
                </a:cubicBezTo>
                <a:cubicBezTo>
                  <a:pt x="1" y="415"/>
                  <a:pt x="2" y="413"/>
                  <a:pt x="1" y="411"/>
                </a:cubicBezTo>
                <a:cubicBezTo>
                  <a:pt x="0" y="411"/>
                  <a:pt x="1" y="410"/>
                  <a:pt x="1" y="409"/>
                </a:cubicBezTo>
                <a:cubicBezTo>
                  <a:pt x="1" y="406"/>
                  <a:pt x="1" y="402"/>
                  <a:pt x="1" y="398"/>
                </a:cubicBezTo>
                <a:cubicBezTo>
                  <a:pt x="1" y="397"/>
                  <a:pt x="0" y="396"/>
                  <a:pt x="1" y="395"/>
                </a:cubicBezTo>
                <a:cubicBezTo>
                  <a:pt x="1" y="395"/>
                  <a:pt x="1" y="395"/>
                  <a:pt x="1" y="395"/>
                </a:cubicBezTo>
                <a:cubicBezTo>
                  <a:pt x="0" y="394"/>
                  <a:pt x="0" y="394"/>
                  <a:pt x="1" y="393"/>
                </a:cubicBezTo>
                <a:cubicBezTo>
                  <a:pt x="2" y="392"/>
                  <a:pt x="1" y="391"/>
                  <a:pt x="1" y="390"/>
                </a:cubicBezTo>
                <a:cubicBezTo>
                  <a:pt x="1" y="390"/>
                  <a:pt x="2" y="390"/>
                  <a:pt x="2" y="389"/>
                </a:cubicBezTo>
                <a:cubicBezTo>
                  <a:pt x="2" y="389"/>
                  <a:pt x="2" y="389"/>
                  <a:pt x="2" y="389"/>
                </a:cubicBezTo>
                <a:cubicBezTo>
                  <a:pt x="1" y="389"/>
                  <a:pt x="1" y="389"/>
                  <a:pt x="1" y="388"/>
                </a:cubicBezTo>
                <a:cubicBezTo>
                  <a:pt x="1" y="388"/>
                  <a:pt x="2" y="387"/>
                  <a:pt x="1" y="387"/>
                </a:cubicBezTo>
                <a:cubicBezTo>
                  <a:pt x="0" y="386"/>
                  <a:pt x="1" y="384"/>
                  <a:pt x="1" y="383"/>
                </a:cubicBezTo>
                <a:cubicBezTo>
                  <a:pt x="1" y="378"/>
                  <a:pt x="1" y="374"/>
                  <a:pt x="1" y="369"/>
                </a:cubicBezTo>
                <a:cubicBezTo>
                  <a:pt x="1" y="369"/>
                  <a:pt x="1" y="368"/>
                  <a:pt x="1" y="368"/>
                </a:cubicBezTo>
                <a:cubicBezTo>
                  <a:pt x="1" y="367"/>
                  <a:pt x="0" y="367"/>
                  <a:pt x="0" y="367"/>
                </a:cubicBezTo>
                <a:cubicBezTo>
                  <a:pt x="0" y="365"/>
                  <a:pt x="0" y="365"/>
                  <a:pt x="0" y="363"/>
                </a:cubicBezTo>
                <a:cubicBezTo>
                  <a:pt x="0" y="363"/>
                  <a:pt x="1" y="363"/>
                  <a:pt x="1" y="363"/>
                </a:cubicBezTo>
                <a:cubicBezTo>
                  <a:pt x="0" y="361"/>
                  <a:pt x="2" y="359"/>
                  <a:pt x="1" y="357"/>
                </a:cubicBezTo>
                <a:cubicBezTo>
                  <a:pt x="1" y="356"/>
                  <a:pt x="2" y="356"/>
                  <a:pt x="2" y="355"/>
                </a:cubicBezTo>
                <a:cubicBezTo>
                  <a:pt x="2" y="355"/>
                  <a:pt x="2" y="355"/>
                  <a:pt x="2" y="354"/>
                </a:cubicBezTo>
                <a:cubicBezTo>
                  <a:pt x="2" y="354"/>
                  <a:pt x="2" y="353"/>
                  <a:pt x="2" y="352"/>
                </a:cubicBezTo>
                <a:cubicBezTo>
                  <a:pt x="2" y="345"/>
                  <a:pt x="2" y="345"/>
                  <a:pt x="2" y="345"/>
                </a:cubicBezTo>
                <a:cubicBezTo>
                  <a:pt x="3" y="344"/>
                  <a:pt x="4" y="344"/>
                  <a:pt x="4" y="343"/>
                </a:cubicBezTo>
                <a:cubicBezTo>
                  <a:pt x="5" y="342"/>
                  <a:pt x="4" y="341"/>
                  <a:pt x="3" y="339"/>
                </a:cubicBezTo>
                <a:cubicBezTo>
                  <a:pt x="4" y="339"/>
                  <a:pt x="5" y="338"/>
                  <a:pt x="5" y="338"/>
                </a:cubicBezTo>
                <a:cubicBezTo>
                  <a:pt x="5" y="337"/>
                  <a:pt x="4" y="336"/>
                  <a:pt x="4" y="336"/>
                </a:cubicBezTo>
                <a:cubicBezTo>
                  <a:pt x="4" y="334"/>
                  <a:pt x="4" y="333"/>
                  <a:pt x="5" y="332"/>
                </a:cubicBezTo>
                <a:cubicBezTo>
                  <a:pt x="5" y="331"/>
                  <a:pt x="5" y="331"/>
                  <a:pt x="5" y="331"/>
                </a:cubicBezTo>
                <a:cubicBezTo>
                  <a:pt x="5" y="329"/>
                  <a:pt x="5" y="328"/>
                  <a:pt x="5" y="327"/>
                </a:cubicBezTo>
                <a:cubicBezTo>
                  <a:pt x="7" y="326"/>
                  <a:pt x="6" y="324"/>
                  <a:pt x="7" y="323"/>
                </a:cubicBezTo>
                <a:cubicBezTo>
                  <a:pt x="7" y="323"/>
                  <a:pt x="6" y="322"/>
                  <a:pt x="7" y="321"/>
                </a:cubicBezTo>
                <a:cubicBezTo>
                  <a:pt x="7" y="320"/>
                  <a:pt x="7" y="319"/>
                  <a:pt x="8" y="318"/>
                </a:cubicBezTo>
                <a:cubicBezTo>
                  <a:pt x="8" y="317"/>
                  <a:pt x="8" y="316"/>
                  <a:pt x="8" y="315"/>
                </a:cubicBezTo>
                <a:cubicBezTo>
                  <a:pt x="8" y="314"/>
                  <a:pt x="9" y="314"/>
                  <a:pt x="9" y="313"/>
                </a:cubicBezTo>
                <a:cubicBezTo>
                  <a:pt x="9" y="312"/>
                  <a:pt x="9" y="311"/>
                  <a:pt x="9" y="310"/>
                </a:cubicBezTo>
                <a:cubicBezTo>
                  <a:pt x="10" y="309"/>
                  <a:pt x="10" y="309"/>
                  <a:pt x="11" y="308"/>
                </a:cubicBezTo>
                <a:cubicBezTo>
                  <a:pt x="11" y="307"/>
                  <a:pt x="10" y="306"/>
                  <a:pt x="12" y="305"/>
                </a:cubicBezTo>
                <a:cubicBezTo>
                  <a:pt x="12" y="305"/>
                  <a:pt x="12" y="305"/>
                  <a:pt x="12" y="305"/>
                </a:cubicBezTo>
                <a:cubicBezTo>
                  <a:pt x="10" y="303"/>
                  <a:pt x="12" y="302"/>
                  <a:pt x="13" y="301"/>
                </a:cubicBezTo>
                <a:cubicBezTo>
                  <a:pt x="12" y="300"/>
                  <a:pt x="12" y="299"/>
                  <a:pt x="12" y="298"/>
                </a:cubicBezTo>
                <a:cubicBezTo>
                  <a:pt x="13" y="297"/>
                  <a:pt x="14" y="296"/>
                  <a:pt x="14" y="295"/>
                </a:cubicBezTo>
                <a:cubicBezTo>
                  <a:pt x="14" y="295"/>
                  <a:pt x="14" y="294"/>
                  <a:pt x="14" y="294"/>
                </a:cubicBezTo>
                <a:cubicBezTo>
                  <a:pt x="15" y="293"/>
                  <a:pt x="14" y="292"/>
                  <a:pt x="14" y="292"/>
                </a:cubicBezTo>
                <a:cubicBezTo>
                  <a:pt x="14" y="292"/>
                  <a:pt x="14" y="291"/>
                  <a:pt x="15" y="291"/>
                </a:cubicBezTo>
                <a:cubicBezTo>
                  <a:pt x="15" y="290"/>
                  <a:pt x="13" y="290"/>
                  <a:pt x="14" y="289"/>
                </a:cubicBezTo>
                <a:cubicBezTo>
                  <a:pt x="15" y="289"/>
                  <a:pt x="15" y="288"/>
                  <a:pt x="15" y="288"/>
                </a:cubicBezTo>
                <a:cubicBezTo>
                  <a:pt x="16" y="287"/>
                  <a:pt x="16" y="287"/>
                  <a:pt x="17" y="286"/>
                </a:cubicBezTo>
                <a:cubicBezTo>
                  <a:pt x="17" y="282"/>
                  <a:pt x="17" y="282"/>
                  <a:pt x="17" y="282"/>
                </a:cubicBezTo>
                <a:cubicBezTo>
                  <a:pt x="18" y="281"/>
                  <a:pt x="17" y="279"/>
                  <a:pt x="18" y="278"/>
                </a:cubicBezTo>
                <a:cubicBezTo>
                  <a:pt x="18" y="277"/>
                  <a:pt x="19" y="276"/>
                  <a:pt x="20" y="276"/>
                </a:cubicBezTo>
                <a:cubicBezTo>
                  <a:pt x="20" y="275"/>
                  <a:pt x="20" y="274"/>
                  <a:pt x="19" y="274"/>
                </a:cubicBezTo>
                <a:cubicBezTo>
                  <a:pt x="19" y="273"/>
                  <a:pt x="20" y="272"/>
                  <a:pt x="20" y="272"/>
                </a:cubicBezTo>
                <a:cubicBezTo>
                  <a:pt x="21" y="270"/>
                  <a:pt x="21" y="270"/>
                  <a:pt x="21" y="266"/>
                </a:cubicBezTo>
                <a:cubicBezTo>
                  <a:pt x="22" y="266"/>
                  <a:pt x="22" y="266"/>
                  <a:pt x="22" y="265"/>
                </a:cubicBezTo>
                <a:cubicBezTo>
                  <a:pt x="23" y="265"/>
                  <a:pt x="23" y="265"/>
                  <a:pt x="23" y="264"/>
                </a:cubicBezTo>
                <a:cubicBezTo>
                  <a:pt x="23" y="264"/>
                  <a:pt x="23" y="263"/>
                  <a:pt x="23" y="262"/>
                </a:cubicBezTo>
                <a:cubicBezTo>
                  <a:pt x="23" y="261"/>
                  <a:pt x="23" y="260"/>
                  <a:pt x="24" y="259"/>
                </a:cubicBezTo>
                <a:cubicBezTo>
                  <a:pt x="24" y="258"/>
                  <a:pt x="26" y="258"/>
                  <a:pt x="25" y="257"/>
                </a:cubicBezTo>
                <a:cubicBezTo>
                  <a:pt x="25" y="255"/>
                  <a:pt x="27" y="255"/>
                  <a:pt x="26" y="254"/>
                </a:cubicBezTo>
                <a:cubicBezTo>
                  <a:pt x="26" y="253"/>
                  <a:pt x="27" y="252"/>
                  <a:pt x="28" y="252"/>
                </a:cubicBezTo>
                <a:cubicBezTo>
                  <a:pt x="29" y="251"/>
                  <a:pt x="29" y="251"/>
                  <a:pt x="28" y="249"/>
                </a:cubicBezTo>
                <a:cubicBezTo>
                  <a:pt x="29" y="248"/>
                  <a:pt x="29" y="247"/>
                  <a:pt x="31" y="248"/>
                </a:cubicBezTo>
                <a:cubicBezTo>
                  <a:pt x="31" y="248"/>
                  <a:pt x="32" y="248"/>
                  <a:pt x="32" y="247"/>
                </a:cubicBezTo>
                <a:cubicBezTo>
                  <a:pt x="32" y="247"/>
                  <a:pt x="31" y="247"/>
                  <a:pt x="31" y="247"/>
                </a:cubicBezTo>
                <a:cubicBezTo>
                  <a:pt x="30" y="246"/>
                  <a:pt x="30" y="246"/>
                  <a:pt x="30" y="246"/>
                </a:cubicBezTo>
                <a:cubicBezTo>
                  <a:pt x="30" y="245"/>
                  <a:pt x="30" y="245"/>
                  <a:pt x="30" y="245"/>
                </a:cubicBezTo>
                <a:cubicBezTo>
                  <a:pt x="31" y="243"/>
                  <a:pt x="32" y="242"/>
                  <a:pt x="33" y="240"/>
                </a:cubicBezTo>
                <a:cubicBezTo>
                  <a:pt x="33" y="239"/>
                  <a:pt x="34" y="239"/>
                  <a:pt x="34" y="239"/>
                </a:cubicBezTo>
                <a:cubicBezTo>
                  <a:pt x="35" y="239"/>
                  <a:pt x="35" y="238"/>
                  <a:pt x="35" y="238"/>
                </a:cubicBezTo>
                <a:cubicBezTo>
                  <a:pt x="36" y="237"/>
                  <a:pt x="37" y="238"/>
                  <a:pt x="38" y="237"/>
                </a:cubicBezTo>
                <a:cubicBezTo>
                  <a:pt x="38" y="236"/>
                  <a:pt x="37" y="237"/>
                  <a:pt x="37" y="236"/>
                </a:cubicBezTo>
                <a:cubicBezTo>
                  <a:pt x="36" y="235"/>
                  <a:pt x="36" y="235"/>
                  <a:pt x="36" y="233"/>
                </a:cubicBezTo>
                <a:cubicBezTo>
                  <a:pt x="36" y="233"/>
                  <a:pt x="37" y="233"/>
                  <a:pt x="37" y="232"/>
                </a:cubicBezTo>
                <a:cubicBezTo>
                  <a:pt x="37" y="231"/>
                  <a:pt x="37" y="231"/>
                  <a:pt x="37" y="230"/>
                </a:cubicBezTo>
                <a:cubicBezTo>
                  <a:pt x="38" y="230"/>
                  <a:pt x="38" y="229"/>
                  <a:pt x="39" y="228"/>
                </a:cubicBezTo>
                <a:cubicBezTo>
                  <a:pt x="40" y="227"/>
                  <a:pt x="39" y="226"/>
                  <a:pt x="39" y="225"/>
                </a:cubicBezTo>
                <a:cubicBezTo>
                  <a:pt x="39" y="224"/>
                  <a:pt x="40" y="224"/>
                  <a:pt x="41" y="224"/>
                </a:cubicBezTo>
                <a:cubicBezTo>
                  <a:pt x="41" y="224"/>
                  <a:pt x="41" y="224"/>
                  <a:pt x="41" y="224"/>
                </a:cubicBezTo>
                <a:cubicBezTo>
                  <a:pt x="41" y="222"/>
                  <a:pt x="43" y="220"/>
                  <a:pt x="42" y="218"/>
                </a:cubicBezTo>
                <a:cubicBezTo>
                  <a:pt x="43" y="217"/>
                  <a:pt x="45" y="216"/>
                  <a:pt x="46" y="214"/>
                </a:cubicBezTo>
                <a:cubicBezTo>
                  <a:pt x="46" y="213"/>
                  <a:pt x="46" y="213"/>
                  <a:pt x="46" y="212"/>
                </a:cubicBezTo>
                <a:cubicBezTo>
                  <a:pt x="47" y="211"/>
                  <a:pt x="47" y="211"/>
                  <a:pt x="48" y="210"/>
                </a:cubicBezTo>
                <a:cubicBezTo>
                  <a:pt x="48" y="206"/>
                  <a:pt x="48" y="206"/>
                  <a:pt x="48" y="206"/>
                </a:cubicBezTo>
                <a:cubicBezTo>
                  <a:pt x="49" y="205"/>
                  <a:pt x="50" y="203"/>
                  <a:pt x="52" y="203"/>
                </a:cubicBezTo>
                <a:cubicBezTo>
                  <a:pt x="52" y="203"/>
                  <a:pt x="52" y="203"/>
                  <a:pt x="53" y="203"/>
                </a:cubicBezTo>
                <a:cubicBezTo>
                  <a:pt x="52" y="202"/>
                  <a:pt x="52" y="202"/>
                  <a:pt x="52" y="202"/>
                </a:cubicBezTo>
                <a:cubicBezTo>
                  <a:pt x="51" y="202"/>
                  <a:pt x="51" y="202"/>
                  <a:pt x="51" y="202"/>
                </a:cubicBezTo>
                <a:cubicBezTo>
                  <a:pt x="52" y="201"/>
                  <a:pt x="53" y="201"/>
                  <a:pt x="53" y="200"/>
                </a:cubicBezTo>
                <a:cubicBezTo>
                  <a:pt x="53" y="199"/>
                  <a:pt x="54" y="199"/>
                  <a:pt x="55" y="198"/>
                </a:cubicBezTo>
                <a:cubicBezTo>
                  <a:pt x="54" y="198"/>
                  <a:pt x="53" y="197"/>
                  <a:pt x="53" y="197"/>
                </a:cubicBezTo>
                <a:cubicBezTo>
                  <a:pt x="54" y="196"/>
                  <a:pt x="54" y="194"/>
                  <a:pt x="56" y="194"/>
                </a:cubicBezTo>
                <a:cubicBezTo>
                  <a:pt x="57" y="193"/>
                  <a:pt x="57" y="193"/>
                  <a:pt x="57" y="192"/>
                </a:cubicBezTo>
                <a:cubicBezTo>
                  <a:pt x="57" y="191"/>
                  <a:pt x="58" y="191"/>
                  <a:pt x="59" y="190"/>
                </a:cubicBezTo>
                <a:cubicBezTo>
                  <a:pt x="59" y="189"/>
                  <a:pt x="60" y="189"/>
                  <a:pt x="61" y="189"/>
                </a:cubicBezTo>
                <a:cubicBezTo>
                  <a:pt x="61" y="189"/>
                  <a:pt x="61" y="188"/>
                  <a:pt x="61" y="188"/>
                </a:cubicBezTo>
                <a:cubicBezTo>
                  <a:pt x="61" y="187"/>
                  <a:pt x="62" y="187"/>
                  <a:pt x="62" y="187"/>
                </a:cubicBezTo>
                <a:cubicBezTo>
                  <a:pt x="63" y="187"/>
                  <a:pt x="63" y="186"/>
                  <a:pt x="63" y="185"/>
                </a:cubicBezTo>
                <a:cubicBezTo>
                  <a:pt x="63" y="185"/>
                  <a:pt x="62" y="185"/>
                  <a:pt x="62" y="185"/>
                </a:cubicBezTo>
                <a:cubicBezTo>
                  <a:pt x="63" y="184"/>
                  <a:pt x="65" y="185"/>
                  <a:pt x="64" y="183"/>
                </a:cubicBezTo>
                <a:cubicBezTo>
                  <a:pt x="64" y="182"/>
                  <a:pt x="65" y="182"/>
                  <a:pt x="65" y="183"/>
                </a:cubicBezTo>
                <a:cubicBezTo>
                  <a:pt x="65" y="183"/>
                  <a:pt x="65" y="183"/>
                  <a:pt x="65" y="183"/>
                </a:cubicBezTo>
                <a:cubicBezTo>
                  <a:pt x="66" y="183"/>
                  <a:pt x="66" y="182"/>
                  <a:pt x="66" y="181"/>
                </a:cubicBezTo>
                <a:cubicBezTo>
                  <a:pt x="66" y="181"/>
                  <a:pt x="67" y="180"/>
                  <a:pt x="67" y="180"/>
                </a:cubicBezTo>
                <a:cubicBezTo>
                  <a:pt x="67" y="178"/>
                  <a:pt x="68" y="177"/>
                  <a:pt x="69" y="176"/>
                </a:cubicBezTo>
                <a:cubicBezTo>
                  <a:pt x="69" y="173"/>
                  <a:pt x="69" y="173"/>
                  <a:pt x="69" y="173"/>
                </a:cubicBezTo>
                <a:cubicBezTo>
                  <a:pt x="69" y="172"/>
                  <a:pt x="71" y="173"/>
                  <a:pt x="71" y="171"/>
                </a:cubicBezTo>
                <a:cubicBezTo>
                  <a:pt x="71" y="171"/>
                  <a:pt x="71" y="170"/>
                  <a:pt x="71" y="170"/>
                </a:cubicBezTo>
                <a:cubicBezTo>
                  <a:pt x="71" y="169"/>
                  <a:pt x="72" y="169"/>
                  <a:pt x="72" y="168"/>
                </a:cubicBezTo>
                <a:cubicBezTo>
                  <a:pt x="74" y="167"/>
                  <a:pt x="74" y="165"/>
                  <a:pt x="75" y="164"/>
                </a:cubicBezTo>
                <a:cubicBezTo>
                  <a:pt x="76" y="164"/>
                  <a:pt x="76" y="162"/>
                  <a:pt x="77" y="162"/>
                </a:cubicBezTo>
                <a:cubicBezTo>
                  <a:pt x="78" y="161"/>
                  <a:pt x="77" y="160"/>
                  <a:pt x="78" y="159"/>
                </a:cubicBezTo>
                <a:cubicBezTo>
                  <a:pt x="79" y="159"/>
                  <a:pt x="80" y="159"/>
                  <a:pt x="80" y="159"/>
                </a:cubicBezTo>
                <a:cubicBezTo>
                  <a:pt x="80" y="160"/>
                  <a:pt x="81" y="161"/>
                  <a:pt x="82" y="161"/>
                </a:cubicBezTo>
                <a:cubicBezTo>
                  <a:pt x="82" y="162"/>
                  <a:pt x="83" y="162"/>
                  <a:pt x="83" y="163"/>
                </a:cubicBezTo>
                <a:cubicBezTo>
                  <a:pt x="83" y="164"/>
                  <a:pt x="85" y="163"/>
                  <a:pt x="85" y="165"/>
                </a:cubicBezTo>
                <a:cubicBezTo>
                  <a:pt x="86" y="165"/>
                  <a:pt x="86" y="166"/>
                  <a:pt x="86" y="167"/>
                </a:cubicBezTo>
                <a:cubicBezTo>
                  <a:pt x="86" y="167"/>
                  <a:pt x="87" y="167"/>
                  <a:pt x="87" y="167"/>
                </a:cubicBezTo>
                <a:cubicBezTo>
                  <a:pt x="87" y="167"/>
                  <a:pt x="87" y="168"/>
                  <a:pt x="87" y="168"/>
                </a:cubicBezTo>
                <a:cubicBezTo>
                  <a:pt x="88" y="168"/>
                  <a:pt x="89" y="168"/>
                  <a:pt x="89" y="169"/>
                </a:cubicBezTo>
                <a:cubicBezTo>
                  <a:pt x="89" y="171"/>
                  <a:pt x="91" y="171"/>
                  <a:pt x="92" y="171"/>
                </a:cubicBezTo>
                <a:cubicBezTo>
                  <a:pt x="92" y="172"/>
                  <a:pt x="92" y="173"/>
                  <a:pt x="91" y="173"/>
                </a:cubicBezTo>
                <a:cubicBezTo>
                  <a:pt x="91" y="173"/>
                  <a:pt x="90" y="172"/>
                  <a:pt x="90" y="172"/>
                </a:cubicBezTo>
                <a:cubicBezTo>
                  <a:pt x="90" y="172"/>
                  <a:pt x="90" y="172"/>
                  <a:pt x="90" y="173"/>
                </a:cubicBezTo>
                <a:cubicBezTo>
                  <a:pt x="90" y="173"/>
                  <a:pt x="90" y="173"/>
                  <a:pt x="90" y="173"/>
                </a:cubicBezTo>
                <a:cubicBezTo>
                  <a:pt x="90" y="173"/>
                  <a:pt x="89" y="173"/>
                  <a:pt x="89" y="173"/>
                </a:cubicBezTo>
                <a:cubicBezTo>
                  <a:pt x="89" y="173"/>
                  <a:pt x="89" y="173"/>
                  <a:pt x="89" y="174"/>
                </a:cubicBezTo>
                <a:cubicBezTo>
                  <a:pt x="89" y="174"/>
                  <a:pt x="90" y="173"/>
                  <a:pt x="90" y="173"/>
                </a:cubicBezTo>
                <a:cubicBezTo>
                  <a:pt x="90" y="173"/>
                  <a:pt x="90" y="173"/>
                  <a:pt x="91" y="173"/>
                </a:cubicBezTo>
                <a:cubicBezTo>
                  <a:pt x="91" y="174"/>
                  <a:pt x="91" y="174"/>
                  <a:pt x="92" y="175"/>
                </a:cubicBezTo>
                <a:cubicBezTo>
                  <a:pt x="92" y="176"/>
                  <a:pt x="90" y="176"/>
                  <a:pt x="91" y="178"/>
                </a:cubicBezTo>
                <a:cubicBezTo>
                  <a:pt x="90" y="179"/>
                  <a:pt x="89" y="179"/>
                  <a:pt x="88" y="180"/>
                </a:cubicBezTo>
                <a:cubicBezTo>
                  <a:pt x="88" y="181"/>
                  <a:pt x="87" y="182"/>
                  <a:pt x="86" y="182"/>
                </a:cubicBezTo>
                <a:cubicBezTo>
                  <a:pt x="85" y="182"/>
                  <a:pt x="85" y="184"/>
                  <a:pt x="85" y="184"/>
                </a:cubicBezTo>
                <a:cubicBezTo>
                  <a:pt x="84" y="185"/>
                  <a:pt x="83" y="186"/>
                  <a:pt x="82" y="186"/>
                </a:cubicBezTo>
                <a:cubicBezTo>
                  <a:pt x="82" y="187"/>
                  <a:pt x="81" y="188"/>
                  <a:pt x="81" y="188"/>
                </a:cubicBezTo>
                <a:cubicBezTo>
                  <a:pt x="79" y="188"/>
                  <a:pt x="79" y="190"/>
                  <a:pt x="77" y="190"/>
                </a:cubicBezTo>
                <a:cubicBezTo>
                  <a:pt x="77" y="190"/>
                  <a:pt x="76" y="190"/>
                  <a:pt x="76" y="191"/>
                </a:cubicBezTo>
                <a:cubicBezTo>
                  <a:pt x="76" y="192"/>
                  <a:pt x="76" y="192"/>
                  <a:pt x="75" y="192"/>
                </a:cubicBezTo>
                <a:cubicBezTo>
                  <a:pt x="74" y="192"/>
                  <a:pt x="74" y="192"/>
                  <a:pt x="73" y="192"/>
                </a:cubicBezTo>
                <a:cubicBezTo>
                  <a:pt x="74" y="193"/>
                  <a:pt x="74" y="193"/>
                  <a:pt x="74" y="193"/>
                </a:cubicBezTo>
                <a:cubicBezTo>
                  <a:pt x="74" y="194"/>
                  <a:pt x="73" y="195"/>
                  <a:pt x="72" y="195"/>
                </a:cubicBezTo>
                <a:cubicBezTo>
                  <a:pt x="70" y="194"/>
                  <a:pt x="70" y="196"/>
                  <a:pt x="68" y="196"/>
                </a:cubicBezTo>
                <a:cubicBezTo>
                  <a:pt x="68" y="196"/>
                  <a:pt x="68" y="196"/>
                  <a:pt x="68" y="196"/>
                </a:cubicBezTo>
                <a:cubicBezTo>
                  <a:pt x="68" y="196"/>
                  <a:pt x="68" y="197"/>
                  <a:pt x="68" y="197"/>
                </a:cubicBezTo>
                <a:cubicBezTo>
                  <a:pt x="68" y="198"/>
                  <a:pt x="68" y="198"/>
                  <a:pt x="69" y="197"/>
                </a:cubicBezTo>
                <a:cubicBezTo>
                  <a:pt x="69" y="196"/>
                  <a:pt x="70" y="197"/>
                  <a:pt x="71" y="196"/>
                </a:cubicBezTo>
                <a:cubicBezTo>
                  <a:pt x="71" y="196"/>
                  <a:pt x="72" y="196"/>
                  <a:pt x="72" y="196"/>
                </a:cubicBezTo>
                <a:cubicBezTo>
                  <a:pt x="73" y="196"/>
                  <a:pt x="72" y="196"/>
                  <a:pt x="72" y="197"/>
                </a:cubicBezTo>
                <a:cubicBezTo>
                  <a:pt x="72" y="198"/>
                  <a:pt x="71" y="199"/>
                  <a:pt x="70" y="199"/>
                </a:cubicBezTo>
                <a:cubicBezTo>
                  <a:pt x="70" y="198"/>
                  <a:pt x="68" y="198"/>
                  <a:pt x="67" y="198"/>
                </a:cubicBezTo>
                <a:cubicBezTo>
                  <a:pt x="67" y="199"/>
                  <a:pt x="68" y="200"/>
                  <a:pt x="68" y="201"/>
                </a:cubicBezTo>
                <a:cubicBezTo>
                  <a:pt x="68" y="201"/>
                  <a:pt x="69" y="201"/>
                  <a:pt x="69" y="201"/>
                </a:cubicBezTo>
                <a:cubicBezTo>
                  <a:pt x="70" y="202"/>
                  <a:pt x="70" y="202"/>
                  <a:pt x="69" y="203"/>
                </a:cubicBezTo>
                <a:cubicBezTo>
                  <a:pt x="69" y="204"/>
                  <a:pt x="68" y="205"/>
                  <a:pt x="67" y="206"/>
                </a:cubicBezTo>
                <a:cubicBezTo>
                  <a:pt x="66" y="208"/>
                  <a:pt x="65" y="211"/>
                  <a:pt x="62" y="213"/>
                </a:cubicBezTo>
                <a:cubicBezTo>
                  <a:pt x="62" y="213"/>
                  <a:pt x="62" y="213"/>
                  <a:pt x="61" y="213"/>
                </a:cubicBezTo>
                <a:cubicBezTo>
                  <a:pt x="61" y="213"/>
                  <a:pt x="61" y="213"/>
                  <a:pt x="60" y="213"/>
                </a:cubicBezTo>
                <a:cubicBezTo>
                  <a:pt x="60" y="213"/>
                  <a:pt x="61" y="213"/>
                  <a:pt x="61" y="214"/>
                </a:cubicBezTo>
                <a:cubicBezTo>
                  <a:pt x="62" y="214"/>
                  <a:pt x="62" y="214"/>
                  <a:pt x="62" y="215"/>
                </a:cubicBezTo>
                <a:cubicBezTo>
                  <a:pt x="62" y="216"/>
                  <a:pt x="61" y="216"/>
                  <a:pt x="61" y="217"/>
                </a:cubicBezTo>
                <a:cubicBezTo>
                  <a:pt x="61" y="218"/>
                  <a:pt x="61" y="218"/>
                  <a:pt x="60" y="219"/>
                </a:cubicBezTo>
                <a:cubicBezTo>
                  <a:pt x="59" y="219"/>
                  <a:pt x="60" y="220"/>
                  <a:pt x="59" y="221"/>
                </a:cubicBezTo>
                <a:cubicBezTo>
                  <a:pt x="58" y="222"/>
                  <a:pt x="59" y="224"/>
                  <a:pt x="57" y="225"/>
                </a:cubicBezTo>
                <a:cubicBezTo>
                  <a:pt x="57" y="226"/>
                  <a:pt x="56" y="227"/>
                  <a:pt x="55" y="228"/>
                </a:cubicBezTo>
                <a:cubicBezTo>
                  <a:pt x="55" y="229"/>
                  <a:pt x="55" y="230"/>
                  <a:pt x="55" y="231"/>
                </a:cubicBezTo>
                <a:cubicBezTo>
                  <a:pt x="54" y="231"/>
                  <a:pt x="54" y="232"/>
                  <a:pt x="54" y="233"/>
                </a:cubicBezTo>
                <a:cubicBezTo>
                  <a:pt x="53" y="233"/>
                  <a:pt x="53" y="234"/>
                  <a:pt x="52" y="235"/>
                </a:cubicBezTo>
                <a:cubicBezTo>
                  <a:pt x="52" y="236"/>
                  <a:pt x="51" y="237"/>
                  <a:pt x="51" y="238"/>
                </a:cubicBezTo>
                <a:cubicBezTo>
                  <a:pt x="51" y="240"/>
                  <a:pt x="49" y="241"/>
                  <a:pt x="50" y="242"/>
                </a:cubicBezTo>
                <a:cubicBezTo>
                  <a:pt x="50" y="243"/>
                  <a:pt x="49" y="244"/>
                  <a:pt x="49" y="245"/>
                </a:cubicBezTo>
                <a:cubicBezTo>
                  <a:pt x="49" y="246"/>
                  <a:pt x="48" y="246"/>
                  <a:pt x="48" y="247"/>
                </a:cubicBezTo>
                <a:cubicBezTo>
                  <a:pt x="48" y="248"/>
                  <a:pt x="46" y="249"/>
                  <a:pt x="46" y="250"/>
                </a:cubicBezTo>
                <a:cubicBezTo>
                  <a:pt x="46" y="251"/>
                  <a:pt x="45" y="252"/>
                  <a:pt x="45" y="254"/>
                </a:cubicBezTo>
                <a:cubicBezTo>
                  <a:pt x="45" y="254"/>
                  <a:pt x="44" y="255"/>
                  <a:pt x="43" y="256"/>
                </a:cubicBezTo>
                <a:cubicBezTo>
                  <a:pt x="44" y="256"/>
                  <a:pt x="44" y="256"/>
                  <a:pt x="44" y="257"/>
                </a:cubicBezTo>
                <a:cubicBezTo>
                  <a:pt x="44" y="257"/>
                  <a:pt x="43" y="258"/>
                  <a:pt x="43" y="258"/>
                </a:cubicBezTo>
                <a:cubicBezTo>
                  <a:pt x="44" y="259"/>
                  <a:pt x="43" y="260"/>
                  <a:pt x="42" y="261"/>
                </a:cubicBezTo>
                <a:cubicBezTo>
                  <a:pt x="41" y="262"/>
                  <a:pt x="41" y="264"/>
                  <a:pt x="41" y="265"/>
                </a:cubicBezTo>
                <a:cubicBezTo>
                  <a:pt x="41" y="266"/>
                  <a:pt x="40" y="266"/>
                  <a:pt x="39" y="267"/>
                </a:cubicBezTo>
                <a:cubicBezTo>
                  <a:pt x="39" y="268"/>
                  <a:pt x="40" y="270"/>
                  <a:pt x="38" y="271"/>
                </a:cubicBezTo>
                <a:cubicBezTo>
                  <a:pt x="38" y="274"/>
                  <a:pt x="38" y="274"/>
                  <a:pt x="38" y="274"/>
                </a:cubicBezTo>
                <a:cubicBezTo>
                  <a:pt x="37" y="275"/>
                  <a:pt x="36" y="277"/>
                  <a:pt x="35" y="279"/>
                </a:cubicBezTo>
                <a:cubicBezTo>
                  <a:pt x="34" y="280"/>
                  <a:pt x="35" y="282"/>
                  <a:pt x="35" y="283"/>
                </a:cubicBezTo>
                <a:cubicBezTo>
                  <a:pt x="33" y="285"/>
                  <a:pt x="33" y="286"/>
                  <a:pt x="32" y="289"/>
                </a:cubicBezTo>
                <a:cubicBezTo>
                  <a:pt x="32" y="289"/>
                  <a:pt x="31" y="290"/>
                  <a:pt x="31" y="290"/>
                </a:cubicBezTo>
                <a:cubicBezTo>
                  <a:pt x="32" y="291"/>
                  <a:pt x="31" y="291"/>
                  <a:pt x="31" y="292"/>
                </a:cubicBezTo>
                <a:cubicBezTo>
                  <a:pt x="31" y="292"/>
                  <a:pt x="31" y="293"/>
                  <a:pt x="30" y="293"/>
                </a:cubicBezTo>
                <a:cubicBezTo>
                  <a:pt x="30" y="294"/>
                  <a:pt x="30" y="294"/>
                  <a:pt x="30" y="294"/>
                </a:cubicBezTo>
                <a:cubicBezTo>
                  <a:pt x="30" y="295"/>
                  <a:pt x="31" y="297"/>
                  <a:pt x="30" y="298"/>
                </a:cubicBezTo>
                <a:cubicBezTo>
                  <a:pt x="29" y="299"/>
                  <a:pt x="29" y="300"/>
                  <a:pt x="29" y="301"/>
                </a:cubicBezTo>
                <a:cubicBezTo>
                  <a:pt x="29" y="302"/>
                  <a:pt x="28" y="303"/>
                  <a:pt x="28" y="304"/>
                </a:cubicBezTo>
                <a:cubicBezTo>
                  <a:pt x="29" y="305"/>
                  <a:pt x="27" y="306"/>
                  <a:pt x="27" y="307"/>
                </a:cubicBezTo>
                <a:cubicBezTo>
                  <a:pt x="27" y="308"/>
                  <a:pt x="26" y="309"/>
                  <a:pt x="26" y="309"/>
                </a:cubicBezTo>
                <a:cubicBezTo>
                  <a:pt x="25" y="310"/>
                  <a:pt x="25" y="311"/>
                  <a:pt x="26" y="311"/>
                </a:cubicBezTo>
                <a:cubicBezTo>
                  <a:pt x="26" y="312"/>
                  <a:pt x="26" y="312"/>
                  <a:pt x="26" y="313"/>
                </a:cubicBezTo>
                <a:cubicBezTo>
                  <a:pt x="25" y="315"/>
                  <a:pt x="24" y="316"/>
                  <a:pt x="24" y="318"/>
                </a:cubicBezTo>
                <a:cubicBezTo>
                  <a:pt x="25" y="320"/>
                  <a:pt x="23" y="320"/>
                  <a:pt x="23" y="321"/>
                </a:cubicBezTo>
                <a:cubicBezTo>
                  <a:pt x="23" y="323"/>
                  <a:pt x="23" y="324"/>
                  <a:pt x="23" y="325"/>
                </a:cubicBezTo>
                <a:cubicBezTo>
                  <a:pt x="22" y="326"/>
                  <a:pt x="23" y="328"/>
                  <a:pt x="22" y="329"/>
                </a:cubicBezTo>
                <a:cubicBezTo>
                  <a:pt x="22" y="330"/>
                  <a:pt x="21" y="331"/>
                  <a:pt x="21" y="332"/>
                </a:cubicBezTo>
                <a:cubicBezTo>
                  <a:pt x="21" y="333"/>
                  <a:pt x="20" y="333"/>
                  <a:pt x="21" y="334"/>
                </a:cubicBezTo>
                <a:cubicBezTo>
                  <a:pt x="22" y="335"/>
                  <a:pt x="21" y="335"/>
                  <a:pt x="21" y="337"/>
                </a:cubicBezTo>
                <a:cubicBezTo>
                  <a:pt x="20" y="337"/>
                  <a:pt x="20" y="339"/>
                  <a:pt x="22" y="339"/>
                </a:cubicBezTo>
                <a:cubicBezTo>
                  <a:pt x="21" y="340"/>
                  <a:pt x="20" y="340"/>
                  <a:pt x="19" y="341"/>
                </a:cubicBezTo>
                <a:cubicBezTo>
                  <a:pt x="21" y="343"/>
                  <a:pt x="21" y="343"/>
                  <a:pt x="20" y="344"/>
                </a:cubicBezTo>
                <a:cubicBezTo>
                  <a:pt x="20" y="345"/>
                  <a:pt x="21" y="345"/>
                  <a:pt x="20" y="345"/>
                </a:cubicBezTo>
                <a:cubicBezTo>
                  <a:pt x="19" y="346"/>
                  <a:pt x="20" y="347"/>
                  <a:pt x="20" y="348"/>
                </a:cubicBezTo>
                <a:cubicBezTo>
                  <a:pt x="20" y="348"/>
                  <a:pt x="19" y="349"/>
                  <a:pt x="19" y="350"/>
                </a:cubicBezTo>
                <a:cubicBezTo>
                  <a:pt x="19" y="350"/>
                  <a:pt x="20" y="351"/>
                  <a:pt x="20" y="351"/>
                </a:cubicBezTo>
                <a:cubicBezTo>
                  <a:pt x="21" y="352"/>
                  <a:pt x="18" y="353"/>
                  <a:pt x="21" y="353"/>
                </a:cubicBezTo>
                <a:cubicBezTo>
                  <a:pt x="20" y="354"/>
                  <a:pt x="20" y="354"/>
                  <a:pt x="20" y="354"/>
                </a:cubicBezTo>
                <a:cubicBezTo>
                  <a:pt x="20" y="362"/>
                  <a:pt x="20" y="362"/>
                  <a:pt x="20" y="362"/>
                </a:cubicBezTo>
                <a:cubicBezTo>
                  <a:pt x="20" y="363"/>
                  <a:pt x="20" y="364"/>
                  <a:pt x="19" y="365"/>
                </a:cubicBezTo>
                <a:cubicBezTo>
                  <a:pt x="19" y="365"/>
                  <a:pt x="19" y="367"/>
                  <a:pt x="18" y="367"/>
                </a:cubicBezTo>
                <a:cubicBezTo>
                  <a:pt x="17" y="368"/>
                  <a:pt x="18" y="368"/>
                  <a:pt x="18" y="368"/>
                </a:cubicBezTo>
                <a:cubicBezTo>
                  <a:pt x="19" y="369"/>
                  <a:pt x="19" y="370"/>
                  <a:pt x="18" y="370"/>
                </a:cubicBezTo>
                <a:cubicBezTo>
                  <a:pt x="17" y="371"/>
                  <a:pt x="18" y="371"/>
                  <a:pt x="18" y="371"/>
                </a:cubicBezTo>
                <a:cubicBezTo>
                  <a:pt x="18" y="372"/>
                  <a:pt x="17" y="373"/>
                  <a:pt x="18" y="374"/>
                </a:cubicBezTo>
                <a:cubicBezTo>
                  <a:pt x="17" y="374"/>
                  <a:pt x="17" y="374"/>
                  <a:pt x="17" y="374"/>
                </a:cubicBezTo>
                <a:cubicBezTo>
                  <a:pt x="17" y="375"/>
                  <a:pt x="17" y="375"/>
                  <a:pt x="18" y="375"/>
                </a:cubicBezTo>
                <a:cubicBezTo>
                  <a:pt x="18" y="376"/>
                  <a:pt x="17" y="377"/>
                  <a:pt x="18" y="378"/>
                </a:cubicBezTo>
                <a:cubicBezTo>
                  <a:pt x="19" y="378"/>
                  <a:pt x="19" y="380"/>
                  <a:pt x="18" y="380"/>
                </a:cubicBezTo>
                <a:cubicBezTo>
                  <a:pt x="17" y="381"/>
                  <a:pt x="17" y="384"/>
                  <a:pt x="15" y="385"/>
                </a:cubicBezTo>
                <a:cubicBezTo>
                  <a:pt x="14" y="386"/>
                  <a:pt x="13" y="385"/>
                  <a:pt x="12" y="385"/>
                </a:cubicBezTo>
                <a:cubicBezTo>
                  <a:pt x="11" y="385"/>
                  <a:pt x="9" y="385"/>
                  <a:pt x="8" y="386"/>
                </a:cubicBezTo>
                <a:cubicBezTo>
                  <a:pt x="9" y="387"/>
                  <a:pt x="10" y="386"/>
                  <a:pt x="11" y="386"/>
                </a:cubicBezTo>
                <a:cubicBezTo>
                  <a:pt x="12" y="386"/>
                  <a:pt x="13" y="386"/>
                  <a:pt x="14" y="386"/>
                </a:cubicBezTo>
                <a:cubicBezTo>
                  <a:pt x="15" y="386"/>
                  <a:pt x="16" y="386"/>
                  <a:pt x="17" y="387"/>
                </a:cubicBezTo>
                <a:cubicBezTo>
                  <a:pt x="16" y="387"/>
                  <a:pt x="15" y="387"/>
                  <a:pt x="14" y="387"/>
                </a:cubicBezTo>
                <a:cubicBezTo>
                  <a:pt x="14" y="387"/>
                  <a:pt x="14" y="388"/>
                  <a:pt x="14" y="388"/>
                </a:cubicBezTo>
                <a:cubicBezTo>
                  <a:pt x="14" y="388"/>
                  <a:pt x="14" y="389"/>
                  <a:pt x="14" y="389"/>
                </a:cubicBezTo>
                <a:cubicBezTo>
                  <a:pt x="15" y="389"/>
                  <a:pt x="16" y="389"/>
                  <a:pt x="16" y="389"/>
                </a:cubicBezTo>
                <a:cubicBezTo>
                  <a:pt x="17" y="390"/>
                  <a:pt x="17" y="391"/>
                  <a:pt x="17" y="392"/>
                </a:cubicBezTo>
                <a:cubicBezTo>
                  <a:pt x="16" y="392"/>
                  <a:pt x="16" y="392"/>
                  <a:pt x="15" y="392"/>
                </a:cubicBezTo>
                <a:cubicBezTo>
                  <a:pt x="15" y="392"/>
                  <a:pt x="15" y="392"/>
                  <a:pt x="15" y="392"/>
                </a:cubicBezTo>
                <a:cubicBezTo>
                  <a:pt x="15" y="392"/>
                  <a:pt x="15" y="393"/>
                  <a:pt x="15" y="393"/>
                </a:cubicBezTo>
                <a:cubicBezTo>
                  <a:pt x="16" y="393"/>
                  <a:pt x="17" y="394"/>
                  <a:pt x="18" y="394"/>
                </a:cubicBezTo>
                <a:cubicBezTo>
                  <a:pt x="17" y="395"/>
                  <a:pt x="16" y="395"/>
                  <a:pt x="16" y="396"/>
                </a:cubicBezTo>
                <a:cubicBezTo>
                  <a:pt x="16" y="396"/>
                  <a:pt x="16" y="397"/>
                  <a:pt x="15" y="397"/>
                </a:cubicBezTo>
                <a:cubicBezTo>
                  <a:pt x="15" y="398"/>
                  <a:pt x="15" y="398"/>
                  <a:pt x="15" y="399"/>
                </a:cubicBezTo>
                <a:cubicBezTo>
                  <a:pt x="16" y="400"/>
                  <a:pt x="16" y="401"/>
                  <a:pt x="15" y="402"/>
                </a:cubicBezTo>
                <a:cubicBezTo>
                  <a:pt x="15" y="402"/>
                  <a:pt x="16" y="403"/>
                  <a:pt x="16" y="403"/>
                </a:cubicBezTo>
                <a:cubicBezTo>
                  <a:pt x="17" y="404"/>
                  <a:pt x="17" y="404"/>
                  <a:pt x="16" y="405"/>
                </a:cubicBezTo>
                <a:cubicBezTo>
                  <a:pt x="16" y="406"/>
                  <a:pt x="16" y="406"/>
                  <a:pt x="16" y="407"/>
                </a:cubicBezTo>
                <a:cubicBezTo>
                  <a:pt x="17" y="407"/>
                  <a:pt x="17" y="408"/>
                  <a:pt x="18" y="409"/>
                </a:cubicBezTo>
                <a:cubicBezTo>
                  <a:pt x="17" y="409"/>
                  <a:pt x="16" y="410"/>
                  <a:pt x="17" y="411"/>
                </a:cubicBezTo>
                <a:cubicBezTo>
                  <a:pt x="18" y="412"/>
                  <a:pt x="18" y="413"/>
                  <a:pt x="17" y="415"/>
                </a:cubicBezTo>
                <a:cubicBezTo>
                  <a:pt x="16" y="416"/>
                  <a:pt x="17" y="416"/>
                  <a:pt x="18" y="417"/>
                </a:cubicBezTo>
                <a:cubicBezTo>
                  <a:pt x="18" y="418"/>
                  <a:pt x="18" y="420"/>
                  <a:pt x="18" y="421"/>
                </a:cubicBezTo>
                <a:cubicBezTo>
                  <a:pt x="18" y="422"/>
                  <a:pt x="18" y="423"/>
                  <a:pt x="17" y="424"/>
                </a:cubicBezTo>
                <a:cubicBezTo>
                  <a:pt x="17" y="424"/>
                  <a:pt x="17" y="425"/>
                  <a:pt x="17" y="425"/>
                </a:cubicBezTo>
                <a:cubicBezTo>
                  <a:pt x="17" y="425"/>
                  <a:pt x="18" y="426"/>
                  <a:pt x="17" y="426"/>
                </a:cubicBezTo>
                <a:cubicBezTo>
                  <a:pt x="16" y="427"/>
                  <a:pt x="16" y="428"/>
                  <a:pt x="17" y="428"/>
                </a:cubicBezTo>
                <a:cubicBezTo>
                  <a:pt x="18" y="430"/>
                  <a:pt x="18" y="431"/>
                  <a:pt x="18" y="433"/>
                </a:cubicBezTo>
                <a:cubicBezTo>
                  <a:pt x="18" y="434"/>
                  <a:pt x="18" y="436"/>
                  <a:pt x="17" y="437"/>
                </a:cubicBezTo>
                <a:cubicBezTo>
                  <a:pt x="17" y="438"/>
                  <a:pt x="18" y="438"/>
                  <a:pt x="18" y="439"/>
                </a:cubicBezTo>
                <a:cubicBezTo>
                  <a:pt x="18" y="439"/>
                  <a:pt x="19" y="440"/>
                  <a:pt x="19" y="441"/>
                </a:cubicBezTo>
                <a:cubicBezTo>
                  <a:pt x="18" y="443"/>
                  <a:pt x="19" y="444"/>
                  <a:pt x="19" y="446"/>
                </a:cubicBezTo>
                <a:cubicBezTo>
                  <a:pt x="19" y="446"/>
                  <a:pt x="19" y="447"/>
                  <a:pt x="19" y="447"/>
                </a:cubicBezTo>
                <a:cubicBezTo>
                  <a:pt x="20" y="448"/>
                  <a:pt x="20" y="448"/>
                  <a:pt x="18" y="449"/>
                </a:cubicBezTo>
                <a:cubicBezTo>
                  <a:pt x="18" y="449"/>
                  <a:pt x="18" y="449"/>
                  <a:pt x="18" y="449"/>
                </a:cubicBezTo>
                <a:cubicBezTo>
                  <a:pt x="18" y="449"/>
                  <a:pt x="18" y="449"/>
                  <a:pt x="18" y="449"/>
                </a:cubicBezTo>
                <a:cubicBezTo>
                  <a:pt x="19" y="450"/>
                  <a:pt x="19" y="451"/>
                  <a:pt x="20" y="452"/>
                </a:cubicBezTo>
                <a:cubicBezTo>
                  <a:pt x="20" y="452"/>
                  <a:pt x="20" y="453"/>
                  <a:pt x="20" y="453"/>
                </a:cubicBezTo>
                <a:cubicBezTo>
                  <a:pt x="21" y="454"/>
                  <a:pt x="20" y="456"/>
                  <a:pt x="21" y="457"/>
                </a:cubicBezTo>
                <a:cubicBezTo>
                  <a:pt x="21" y="457"/>
                  <a:pt x="22" y="458"/>
                  <a:pt x="22" y="459"/>
                </a:cubicBezTo>
                <a:cubicBezTo>
                  <a:pt x="21" y="459"/>
                  <a:pt x="22" y="462"/>
                  <a:pt x="20" y="463"/>
                </a:cubicBezTo>
                <a:cubicBezTo>
                  <a:pt x="21" y="463"/>
                  <a:pt x="22" y="464"/>
                  <a:pt x="22" y="464"/>
                </a:cubicBezTo>
                <a:cubicBezTo>
                  <a:pt x="22" y="471"/>
                  <a:pt x="22" y="471"/>
                  <a:pt x="22" y="471"/>
                </a:cubicBezTo>
                <a:cubicBezTo>
                  <a:pt x="23" y="471"/>
                  <a:pt x="23" y="472"/>
                  <a:pt x="23" y="472"/>
                </a:cubicBezTo>
                <a:cubicBezTo>
                  <a:pt x="24" y="473"/>
                  <a:pt x="23" y="475"/>
                  <a:pt x="24" y="477"/>
                </a:cubicBezTo>
                <a:cubicBezTo>
                  <a:pt x="24" y="477"/>
                  <a:pt x="24" y="477"/>
                  <a:pt x="24" y="477"/>
                </a:cubicBezTo>
                <a:cubicBezTo>
                  <a:pt x="23" y="478"/>
                  <a:pt x="23" y="479"/>
                  <a:pt x="24" y="479"/>
                </a:cubicBezTo>
                <a:cubicBezTo>
                  <a:pt x="25" y="480"/>
                  <a:pt x="25" y="481"/>
                  <a:pt x="26" y="482"/>
                </a:cubicBezTo>
                <a:cubicBezTo>
                  <a:pt x="26" y="482"/>
                  <a:pt x="26" y="483"/>
                  <a:pt x="25" y="483"/>
                </a:cubicBezTo>
                <a:cubicBezTo>
                  <a:pt x="25" y="484"/>
                  <a:pt x="25" y="485"/>
                  <a:pt x="25" y="485"/>
                </a:cubicBezTo>
                <a:cubicBezTo>
                  <a:pt x="24" y="486"/>
                  <a:pt x="25" y="486"/>
                  <a:pt x="25" y="486"/>
                </a:cubicBezTo>
                <a:cubicBezTo>
                  <a:pt x="25" y="486"/>
                  <a:pt x="26" y="486"/>
                  <a:pt x="26" y="486"/>
                </a:cubicBezTo>
                <a:cubicBezTo>
                  <a:pt x="26" y="487"/>
                  <a:pt x="26" y="488"/>
                  <a:pt x="26" y="489"/>
                </a:cubicBezTo>
                <a:cubicBezTo>
                  <a:pt x="27" y="490"/>
                  <a:pt x="27" y="491"/>
                  <a:pt x="27" y="492"/>
                </a:cubicBezTo>
                <a:cubicBezTo>
                  <a:pt x="27" y="493"/>
                  <a:pt x="27" y="494"/>
                  <a:pt x="27" y="495"/>
                </a:cubicBezTo>
                <a:cubicBezTo>
                  <a:pt x="27" y="495"/>
                  <a:pt x="28" y="496"/>
                  <a:pt x="27" y="497"/>
                </a:cubicBezTo>
                <a:cubicBezTo>
                  <a:pt x="27" y="497"/>
                  <a:pt x="27" y="498"/>
                  <a:pt x="27" y="498"/>
                </a:cubicBezTo>
                <a:cubicBezTo>
                  <a:pt x="28" y="498"/>
                  <a:pt x="28" y="499"/>
                  <a:pt x="29" y="499"/>
                </a:cubicBezTo>
                <a:cubicBezTo>
                  <a:pt x="29" y="500"/>
                  <a:pt x="28" y="502"/>
                  <a:pt x="29" y="503"/>
                </a:cubicBezTo>
                <a:cubicBezTo>
                  <a:pt x="30" y="505"/>
                  <a:pt x="30" y="506"/>
                  <a:pt x="30" y="508"/>
                </a:cubicBezTo>
                <a:cubicBezTo>
                  <a:pt x="30" y="509"/>
                  <a:pt x="30" y="509"/>
                  <a:pt x="31" y="510"/>
                </a:cubicBezTo>
                <a:cubicBezTo>
                  <a:pt x="31" y="511"/>
                  <a:pt x="32" y="512"/>
                  <a:pt x="32" y="514"/>
                </a:cubicBezTo>
                <a:cubicBezTo>
                  <a:pt x="32" y="515"/>
                  <a:pt x="33" y="515"/>
                  <a:pt x="33" y="516"/>
                </a:cubicBezTo>
                <a:cubicBezTo>
                  <a:pt x="33" y="516"/>
                  <a:pt x="32" y="516"/>
                  <a:pt x="32" y="517"/>
                </a:cubicBezTo>
                <a:cubicBezTo>
                  <a:pt x="32" y="517"/>
                  <a:pt x="32" y="518"/>
                  <a:pt x="32" y="518"/>
                </a:cubicBezTo>
                <a:cubicBezTo>
                  <a:pt x="32" y="518"/>
                  <a:pt x="31" y="518"/>
                  <a:pt x="31" y="518"/>
                </a:cubicBezTo>
                <a:cubicBezTo>
                  <a:pt x="30" y="518"/>
                  <a:pt x="30" y="518"/>
                  <a:pt x="30" y="519"/>
                </a:cubicBezTo>
                <a:cubicBezTo>
                  <a:pt x="30" y="520"/>
                  <a:pt x="30" y="520"/>
                  <a:pt x="31" y="520"/>
                </a:cubicBezTo>
                <a:cubicBezTo>
                  <a:pt x="31" y="520"/>
                  <a:pt x="32" y="520"/>
                  <a:pt x="32" y="519"/>
                </a:cubicBezTo>
                <a:cubicBezTo>
                  <a:pt x="32" y="519"/>
                  <a:pt x="32" y="518"/>
                  <a:pt x="32" y="518"/>
                </a:cubicBezTo>
                <a:cubicBezTo>
                  <a:pt x="33" y="518"/>
                  <a:pt x="33" y="517"/>
                  <a:pt x="33" y="517"/>
                </a:cubicBezTo>
                <a:cubicBezTo>
                  <a:pt x="34" y="518"/>
                  <a:pt x="33" y="520"/>
                  <a:pt x="34" y="521"/>
                </a:cubicBezTo>
                <a:cubicBezTo>
                  <a:pt x="36" y="523"/>
                  <a:pt x="36" y="525"/>
                  <a:pt x="38" y="527"/>
                </a:cubicBezTo>
                <a:cubicBezTo>
                  <a:pt x="37" y="529"/>
                  <a:pt x="39" y="530"/>
                  <a:pt x="38" y="532"/>
                </a:cubicBezTo>
                <a:cubicBezTo>
                  <a:pt x="38" y="533"/>
                  <a:pt x="37" y="532"/>
                  <a:pt x="37" y="532"/>
                </a:cubicBezTo>
                <a:cubicBezTo>
                  <a:pt x="36" y="532"/>
                  <a:pt x="36" y="533"/>
                  <a:pt x="36" y="533"/>
                </a:cubicBezTo>
                <a:cubicBezTo>
                  <a:pt x="36" y="533"/>
                  <a:pt x="36" y="534"/>
                  <a:pt x="36" y="534"/>
                </a:cubicBezTo>
                <a:cubicBezTo>
                  <a:pt x="36" y="534"/>
                  <a:pt x="37" y="534"/>
                  <a:pt x="37" y="534"/>
                </a:cubicBezTo>
                <a:cubicBezTo>
                  <a:pt x="37" y="534"/>
                  <a:pt x="38" y="533"/>
                  <a:pt x="38" y="533"/>
                </a:cubicBezTo>
                <a:cubicBezTo>
                  <a:pt x="39" y="534"/>
                  <a:pt x="40" y="534"/>
                  <a:pt x="40" y="535"/>
                </a:cubicBezTo>
                <a:cubicBezTo>
                  <a:pt x="40" y="535"/>
                  <a:pt x="40" y="535"/>
                  <a:pt x="40" y="536"/>
                </a:cubicBezTo>
                <a:cubicBezTo>
                  <a:pt x="40" y="536"/>
                  <a:pt x="40" y="536"/>
                  <a:pt x="39" y="537"/>
                </a:cubicBezTo>
                <a:cubicBezTo>
                  <a:pt x="42" y="537"/>
                  <a:pt x="41" y="540"/>
                  <a:pt x="42" y="541"/>
                </a:cubicBezTo>
                <a:cubicBezTo>
                  <a:pt x="42" y="542"/>
                  <a:pt x="43" y="543"/>
                  <a:pt x="43" y="545"/>
                </a:cubicBezTo>
                <a:cubicBezTo>
                  <a:pt x="43" y="545"/>
                  <a:pt x="43" y="546"/>
                  <a:pt x="43" y="547"/>
                </a:cubicBezTo>
                <a:cubicBezTo>
                  <a:pt x="44" y="548"/>
                  <a:pt x="46" y="549"/>
                  <a:pt x="47" y="551"/>
                </a:cubicBezTo>
                <a:cubicBezTo>
                  <a:pt x="47" y="552"/>
                  <a:pt x="47" y="553"/>
                  <a:pt x="47" y="553"/>
                </a:cubicBezTo>
                <a:cubicBezTo>
                  <a:pt x="47" y="554"/>
                  <a:pt x="48" y="554"/>
                  <a:pt x="48" y="555"/>
                </a:cubicBezTo>
                <a:cubicBezTo>
                  <a:pt x="48" y="556"/>
                  <a:pt x="49" y="557"/>
                  <a:pt x="49" y="559"/>
                </a:cubicBezTo>
                <a:cubicBezTo>
                  <a:pt x="50" y="559"/>
                  <a:pt x="50" y="561"/>
                  <a:pt x="51" y="561"/>
                </a:cubicBezTo>
                <a:cubicBezTo>
                  <a:pt x="51" y="562"/>
                  <a:pt x="51" y="563"/>
                  <a:pt x="52" y="564"/>
                </a:cubicBezTo>
                <a:cubicBezTo>
                  <a:pt x="52" y="564"/>
                  <a:pt x="52" y="565"/>
                  <a:pt x="51" y="565"/>
                </a:cubicBezTo>
                <a:cubicBezTo>
                  <a:pt x="51" y="566"/>
                  <a:pt x="51" y="566"/>
                  <a:pt x="51" y="566"/>
                </a:cubicBezTo>
                <a:cubicBezTo>
                  <a:pt x="52" y="566"/>
                  <a:pt x="53" y="567"/>
                  <a:pt x="54" y="568"/>
                </a:cubicBezTo>
                <a:cubicBezTo>
                  <a:pt x="53" y="568"/>
                  <a:pt x="53" y="568"/>
                  <a:pt x="53" y="569"/>
                </a:cubicBezTo>
                <a:cubicBezTo>
                  <a:pt x="53" y="569"/>
                  <a:pt x="54" y="569"/>
                  <a:pt x="55" y="570"/>
                </a:cubicBezTo>
                <a:cubicBezTo>
                  <a:pt x="54" y="570"/>
                  <a:pt x="54" y="570"/>
                  <a:pt x="54" y="571"/>
                </a:cubicBezTo>
                <a:cubicBezTo>
                  <a:pt x="54" y="571"/>
                  <a:pt x="54" y="572"/>
                  <a:pt x="54" y="572"/>
                </a:cubicBezTo>
                <a:cubicBezTo>
                  <a:pt x="56" y="573"/>
                  <a:pt x="56" y="575"/>
                  <a:pt x="57" y="576"/>
                </a:cubicBezTo>
                <a:cubicBezTo>
                  <a:pt x="57" y="576"/>
                  <a:pt x="57" y="577"/>
                  <a:pt x="57" y="577"/>
                </a:cubicBezTo>
                <a:cubicBezTo>
                  <a:pt x="57" y="578"/>
                  <a:pt x="58" y="578"/>
                  <a:pt x="58" y="579"/>
                </a:cubicBezTo>
                <a:cubicBezTo>
                  <a:pt x="59" y="580"/>
                  <a:pt x="59" y="581"/>
                  <a:pt x="59" y="581"/>
                </a:cubicBezTo>
                <a:cubicBezTo>
                  <a:pt x="60" y="582"/>
                  <a:pt x="60" y="582"/>
                  <a:pt x="60" y="583"/>
                </a:cubicBezTo>
                <a:cubicBezTo>
                  <a:pt x="60" y="584"/>
                  <a:pt x="61" y="585"/>
                  <a:pt x="61" y="586"/>
                </a:cubicBezTo>
                <a:cubicBezTo>
                  <a:pt x="61" y="586"/>
                  <a:pt x="62" y="586"/>
                  <a:pt x="62" y="586"/>
                </a:cubicBezTo>
                <a:cubicBezTo>
                  <a:pt x="64" y="586"/>
                  <a:pt x="63" y="588"/>
                  <a:pt x="63" y="589"/>
                </a:cubicBezTo>
                <a:cubicBezTo>
                  <a:pt x="63" y="589"/>
                  <a:pt x="64" y="590"/>
                  <a:pt x="65" y="590"/>
                </a:cubicBezTo>
                <a:cubicBezTo>
                  <a:pt x="64" y="591"/>
                  <a:pt x="64" y="592"/>
                  <a:pt x="63" y="592"/>
                </a:cubicBezTo>
                <a:cubicBezTo>
                  <a:pt x="64" y="594"/>
                  <a:pt x="64" y="594"/>
                  <a:pt x="67" y="594"/>
                </a:cubicBezTo>
                <a:cubicBezTo>
                  <a:pt x="67" y="595"/>
                  <a:pt x="66" y="595"/>
                  <a:pt x="66" y="595"/>
                </a:cubicBezTo>
                <a:cubicBezTo>
                  <a:pt x="66" y="596"/>
                  <a:pt x="67" y="596"/>
                  <a:pt x="67" y="597"/>
                </a:cubicBezTo>
                <a:cubicBezTo>
                  <a:pt x="67" y="597"/>
                  <a:pt x="67" y="597"/>
                  <a:pt x="67" y="597"/>
                </a:cubicBezTo>
                <a:cubicBezTo>
                  <a:pt x="67" y="597"/>
                  <a:pt x="67" y="597"/>
                  <a:pt x="67" y="597"/>
                </a:cubicBezTo>
                <a:cubicBezTo>
                  <a:pt x="66" y="597"/>
                  <a:pt x="66" y="597"/>
                  <a:pt x="66" y="598"/>
                </a:cubicBezTo>
                <a:cubicBezTo>
                  <a:pt x="66" y="598"/>
                  <a:pt x="67" y="597"/>
                  <a:pt x="67" y="597"/>
                </a:cubicBezTo>
                <a:cubicBezTo>
                  <a:pt x="68" y="597"/>
                  <a:pt x="68" y="598"/>
                  <a:pt x="69" y="599"/>
                </a:cubicBezTo>
                <a:cubicBezTo>
                  <a:pt x="69" y="600"/>
                  <a:pt x="70" y="601"/>
                  <a:pt x="70" y="602"/>
                </a:cubicBezTo>
                <a:cubicBezTo>
                  <a:pt x="71" y="602"/>
                  <a:pt x="71" y="604"/>
                  <a:pt x="72" y="604"/>
                </a:cubicBezTo>
                <a:cubicBezTo>
                  <a:pt x="74" y="605"/>
                  <a:pt x="74" y="607"/>
                  <a:pt x="75" y="608"/>
                </a:cubicBezTo>
                <a:cubicBezTo>
                  <a:pt x="75" y="608"/>
                  <a:pt x="75" y="609"/>
                  <a:pt x="75" y="609"/>
                </a:cubicBezTo>
                <a:cubicBezTo>
                  <a:pt x="76" y="612"/>
                  <a:pt x="76" y="612"/>
                  <a:pt x="79" y="614"/>
                </a:cubicBezTo>
                <a:cubicBezTo>
                  <a:pt x="79" y="614"/>
                  <a:pt x="79" y="614"/>
                  <a:pt x="79" y="614"/>
                </a:cubicBezTo>
                <a:cubicBezTo>
                  <a:pt x="79" y="616"/>
                  <a:pt x="80" y="616"/>
                  <a:pt x="81" y="617"/>
                </a:cubicBezTo>
                <a:cubicBezTo>
                  <a:pt x="81" y="618"/>
                  <a:pt x="81" y="619"/>
                  <a:pt x="81" y="619"/>
                </a:cubicBezTo>
                <a:cubicBezTo>
                  <a:pt x="81" y="620"/>
                  <a:pt x="81" y="620"/>
                  <a:pt x="82" y="621"/>
                </a:cubicBezTo>
                <a:cubicBezTo>
                  <a:pt x="83" y="621"/>
                  <a:pt x="84" y="621"/>
                  <a:pt x="84" y="622"/>
                </a:cubicBezTo>
                <a:cubicBezTo>
                  <a:pt x="85" y="624"/>
                  <a:pt x="85" y="625"/>
                  <a:pt x="86" y="626"/>
                </a:cubicBezTo>
                <a:cubicBezTo>
                  <a:pt x="87" y="627"/>
                  <a:pt x="87" y="628"/>
                  <a:pt x="88" y="628"/>
                </a:cubicBezTo>
                <a:cubicBezTo>
                  <a:pt x="88" y="629"/>
                  <a:pt x="88" y="630"/>
                  <a:pt x="88" y="630"/>
                </a:cubicBezTo>
                <a:cubicBezTo>
                  <a:pt x="89" y="631"/>
                  <a:pt x="90" y="631"/>
                  <a:pt x="90" y="632"/>
                </a:cubicBezTo>
                <a:cubicBezTo>
                  <a:pt x="91" y="633"/>
                  <a:pt x="91" y="634"/>
                  <a:pt x="92" y="634"/>
                </a:cubicBezTo>
                <a:cubicBezTo>
                  <a:pt x="93" y="636"/>
                  <a:pt x="93" y="636"/>
                  <a:pt x="92" y="638"/>
                </a:cubicBezTo>
                <a:cubicBezTo>
                  <a:pt x="92" y="638"/>
                  <a:pt x="92" y="638"/>
                  <a:pt x="92" y="638"/>
                </a:cubicBezTo>
                <a:cubicBezTo>
                  <a:pt x="92" y="638"/>
                  <a:pt x="92" y="638"/>
                  <a:pt x="93" y="638"/>
                </a:cubicBezTo>
                <a:cubicBezTo>
                  <a:pt x="94" y="639"/>
                  <a:pt x="95" y="638"/>
                  <a:pt x="94" y="640"/>
                </a:cubicBezTo>
                <a:cubicBezTo>
                  <a:pt x="94" y="640"/>
                  <a:pt x="95" y="640"/>
                  <a:pt x="95" y="640"/>
                </a:cubicBezTo>
                <a:cubicBezTo>
                  <a:pt x="97" y="641"/>
                  <a:pt x="98" y="643"/>
                  <a:pt x="99" y="645"/>
                </a:cubicBezTo>
                <a:cubicBezTo>
                  <a:pt x="99" y="646"/>
                  <a:pt x="100" y="646"/>
                  <a:pt x="101" y="646"/>
                </a:cubicBezTo>
                <a:cubicBezTo>
                  <a:pt x="103" y="648"/>
                  <a:pt x="105" y="650"/>
                  <a:pt x="107" y="652"/>
                </a:cubicBezTo>
                <a:cubicBezTo>
                  <a:pt x="107" y="653"/>
                  <a:pt x="107" y="653"/>
                  <a:pt x="107" y="654"/>
                </a:cubicBezTo>
                <a:cubicBezTo>
                  <a:pt x="108" y="655"/>
                  <a:pt x="108" y="656"/>
                  <a:pt x="109" y="657"/>
                </a:cubicBezTo>
                <a:cubicBezTo>
                  <a:pt x="110" y="657"/>
                  <a:pt x="111" y="659"/>
                  <a:pt x="112" y="658"/>
                </a:cubicBezTo>
                <a:cubicBezTo>
                  <a:pt x="112" y="659"/>
                  <a:pt x="113" y="660"/>
                  <a:pt x="113" y="660"/>
                </a:cubicBezTo>
                <a:cubicBezTo>
                  <a:pt x="113" y="661"/>
                  <a:pt x="114" y="661"/>
                  <a:pt x="114" y="662"/>
                </a:cubicBezTo>
                <a:cubicBezTo>
                  <a:pt x="114" y="663"/>
                  <a:pt x="115" y="663"/>
                  <a:pt x="116" y="663"/>
                </a:cubicBezTo>
                <a:cubicBezTo>
                  <a:pt x="116" y="663"/>
                  <a:pt x="116" y="664"/>
                  <a:pt x="116" y="665"/>
                </a:cubicBezTo>
                <a:cubicBezTo>
                  <a:pt x="117" y="665"/>
                  <a:pt x="118" y="666"/>
                  <a:pt x="119" y="666"/>
                </a:cubicBezTo>
                <a:cubicBezTo>
                  <a:pt x="119" y="666"/>
                  <a:pt x="119" y="668"/>
                  <a:pt x="120" y="668"/>
                </a:cubicBezTo>
                <a:cubicBezTo>
                  <a:pt x="121" y="668"/>
                  <a:pt x="121" y="669"/>
                  <a:pt x="122" y="670"/>
                </a:cubicBezTo>
                <a:cubicBezTo>
                  <a:pt x="123" y="670"/>
                  <a:pt x="123" y="671"/>
                  <a:pt x="123" y="671"/>
                </a:cubicBezTo>
                <a:cubicBezTo>
                  <a:pt x="124" y="672"/>
                  <a:pt x="125" y="673"/>
                  <a:pt x="125" y="674"/>
                </a:cubicBezTo>
                <a:cubicBezTo>
                  <a:pt x="126" y="674"/>
                  <a:pt x="126" y="676"/>
                  <a:pt x="127" y="676"/>
                </a:cubicBezTo>
                <a:cubicBezTo>
                  <a:pt x="128" y="677"/>
                  <a:pt x="129" y="676"/>
                  <a:pt x="129" y="677"/>
                </a:cubicBezTo>
                <a:cubicBezTo>
                  <a:pt x="130" y="677"/>
                  <a:pt x="130" y="679"/>
                  <a:pt x="131" y="679"/>
                </a:cubicBezTo>
                <a:cubicBezTo>
                  <a:pt x="132" y="679"/>
                  <a:pt x="133" y="680"/>
                  <a:pt x="133" y="681"/>
                </a:cubicBezTo>
                <a:cubicBezTo>
                  <a:pt x="134" y="682"/>
                  <a:pt x="133" y="682"/>
                  <a:pt x="135" y="682"/>
                </a:cubicBezTo>
                <a:cubicBezTo>
                  <a:pt x="135" y="682"/>
                  <a:pt x="135" y="683"/>
                  <a:pt x="135" y="684"/>
                </a:cubicBezTo>
                <a:cubicBezTo>
                  <a:pt x="138" y="686"/>
                  <a:pt x="140" y="688"/>
                  <a:pt x="142" y="691"/>
                </a:cubicBezTo>
                <a:cubicBezTo>
                  <a:pt x="144" y="690"/>
                  <a:pt x="144" y="691"/>
                  <a:pt x="144" y="692"/>
                </a:cubicBezTo>
                <a:cubicBezTo>
                  <a:pt x="144" y="693"/>
                  <a:pt x="146" y="693"/>
                  <a:pt x="146" y="694"/>
                </a:cubicBezTo>
                <a:cubicBezTo>
                  <a:pt x="146" y="695"/>
                  <a:pt x="146" y="695"/>
                  <a:pt x="147" y="695"/>
                </a:cubicBezTo>
                <a:cubicBezTo>
                  <a:pt x="148" y="696"/>
                  <a:pt x="150" y="697"/>
                  <a:pt x="151" y="698"/>
                </a:cubicBezTo>
                <a:cubicBezTo>
                  <a:pt x="152" y="699"/>
                  <a:pt x="153" y="699"/>
                  <a:pt x="154" y="701"/>
                </a:cubicBezTo>
                <a:cubicBezTo>
                  <a:pt x="155" y="702"/>
                  <a:pt x="156" y="702"/>
                  <a:pt x="157" y="703"/>
                </a:cubicBezTo>
                <a:cubicBezTo>
                  <a:pt x="158" y="704"/>
                  <a:pt x="159" y="704"/>
                  <a:pt x="160" y="706"/>
                </a:cubicBezTo>
                <a:cubicBezTo>
                  <a:pt x="161" y="707"/>
                  <a:pt x="162" y="707"/>
                  <a:pt x="163" y="708"/>
                </a:cubicBezTo>
                <a:cubicBezTo>
                  <a:pt x="163" y="709"/>
                  <a:pt x="165" y="709"/>
                  <a:pt x="165" y="710"/>
                </a:cubicBezTo>
                <a:cubicBezTo>
                  <a:pt x="166" y="711"/>
                  <a:pt x="167" y="711"/>
                  <a:pt x="167" y="712"/>
                </a:cubicBezTo>
                <a:cubicBezTo>
                  <a:pt x="168" y="712"/>
                  <a:pt x="168" y="712"/>
                  <a:pt x="168" y="712"/>
                </a:cubicBezTo>
                <a:cubicBezTo>
                  <a:pt x="170" y="713"/>
                  <a:pt x="171" y="715"/>
                  <a:pt x="172" y="715"/>
                </a:cubicBezTo>
                <a:cubicBezTo>
                  <a:pt x="174" y="716"/>
                  <a:pt x="175" y="718"/>
                  <a:pt x="177" y="719"/>
                </a:cubicBezTo>
                <a:cubicBezTo>
                  <a:pt x="177" y="720"/>
                  <a:pt x="178" y="721"/>
                  <a:pt x="178" y="721"/>
                </a:cubicBezTo>
                <a:cubicBezTo>
                  <a:pt x="179" y="721"/>
                  <a:pt x="180" y="721"/>
                  <a:pt x="180" y="722"/>
                </a:cubicBezTo>
                <a:cubicBezTo>
                  <a:pt x="181" y="722"/>
                  <a:pt x="181" y="722"/>
                  <a:pt x="181" y="722"/>
                </a:cubicBezTo>
                <a:cubicBezTo>
                  <a:pt x="182" y="724"/>
                  <a:pt x="184" y="724"/>
                  <a:pt x="185" y="725"/>
                </a:cubicBezTo>
                <a:cubicBezTo>
                  <a:pt x="186" y="725"/>
                  <a:pt x="185" y="727"/>
                  <a:pt x="187" y="727"/>
                </a:cubicBezTo>
                <a:cubicBezTo>
                  <a:pt x="187" y="727"/>
                  <a:pt x="188" y="728"/>
                  <a:pt x="189" y="729"/>
                </a:cubicBezTo>
                <a:cubicBezTo>
                  <a:pt x="190" y="730"/>
                  <a:pt x="192" y="730"/>
                  <a:pt x="193" y="731"/>
                </a:cubicBezTo>
                <a:cubicBezTo>
                  <a:pt x="194" y="731"/>
                  <a:pt x="194" y="732"/>
                  <a:pt x="194" y="733"/>
                </a:cubicBezTo>
                <a:cubicBezTo>
                  <a:pt x="194" y="733"/>
                  <a:pt x="194" y="733"/>
                  <a:pt x="195" y="733"/>
                </a:cubicBezTo>
                <a:cubicBezTo>
                  <a:pt x="196" y="733"/>
                  <a:pt x="197" y="733"/>
                  <a:pt x="197" y="735"/>
                </a:cubicBezTo>
                <a:cubicBezTo>
                  <a:pt x="198" y="735"/>
                  <a:pt x="198" y="735"/>
                  <a:pt x="199" y="736"/>
                </a:cubicBezTo>
                <a:cubicBezTo>
                  <a:pt x="199" y="736"/>
                  <a:pt x="200" y="737"/>
                  <a:pt x="201" y="737"/>
                </a:cubicBezTo>
                <a:cubicBezTo>
                  <a:pt x="203" y="737"/>
                  <a:pt x="202" y="740"/>
                  <a:pt x="204" y="740"/>
                </a:cubicBezTo>
                <a:cubicBezTo>
                  <a:pt x="205" y="740"/>
                  <a:pt x="207" y="741"/>
                  <a:pt x="208" y="741"/>
                </a:cubicBezTo>
                <a:cubicBezTo>
                  <a:pt x="208" y="741"/>
                  <a:pt x="208" y="742"/>
                  <a:pt x="208" y="742"/>
                </a:cubicBezTo>
                <a:cubicBezTo>
                  <a:pt x="208" y="742"/>
                  <a:pt x="208" y="742"/>
                  <a:pt x="208" y="742"/>
                </a:cubicBezTo>
                <a:cubicBezTo>
                  <a:pt x="207" y="743"/>
                  <a:pt x="208" y="743"/>
                  <a:pt x="208" y="743"/>
                </a:cubicBezTo>
                <a:cubicBezTo>
                  <a:pt x="208" y="744"/>
                  <a:pt x="208" y="744"/>
                  <a:pt x="208" y="744"/>
                </a:cubicBezTo>
                <a:cubicBezTo>
                  <a:pt x="208" y="744"/>
                  <a:pt x="208" y="744"/>
                  <a:pt x="208" y="744"/>
                </a:cubicBezTo>
                <a:cubicBezTo>
                  <a:pt x="208" y="744"/>
                  <a:pt x="208" y="744"/>
                  <a:pt x="208" y="744"/>
                </a:cubicBezTo>
                <a:cubicBezTo>
                  <a:pt x="207" y="744"/>
                  <a:pt x="207" y="745"/>
                  <a:pt x="207" y="745"/>
                </a:cubicBezTo>
                <a:cubicBezTo>
                  <a:pt x="207" y="745"/>
                  <a:pt x="208" y="745"/>
                  <a:pt x="208" y="746"/>
                </a:cubicBezTo>
                <a:cubicBezTo>
                  <a:pt x="208" y="745"/>
                  <a:pt x="208" y="745"/>
                  <a:pt x="208" y="745"/>
                </a:cubicBezTo>
                <a:cubicBezTo>
                  <a:pt x="208" y="745"/>
                  <a:pt x="208" y="745"/>
                  <a:pt x="208" y="744"/>
                </a:cubicBezTo>
                <a:cubicBezTo>
                  <a:pt x="209" y="744"/>
                  <a:pt x="209" y="744"/>
                  <a:pt x="209" y="743"/>
                </a:cubicBezTo>
                <a:cubicBezTo>
                  <a:pt x="209" y="743"/>
                  <a:pt x="209" y="743"/>
                  <a:pt x="208" y="743"/>
                </a:cubicBezTo>
                <a:cubicBezTo>
                  <a:pt x="208" y="742"/>
                  <a:pt x="208" y="742"/>
                  <a:pt x="208" y="742"/>
                </a:cubicBezTo>
                <a:cubicBezTo>
                  <a:pt x="209" y="742"/>
                  <a:pt x="210" y="742"/>
                  <a:pt x="211" y="742"/>
                </a:cubicBezTo>
                <a:cubicBezTo>
                  <a:pt x="211" y="742"/>
                  <a:pt x="212" y="743"/>
                  <a:pt x="213" y="743"/>
                </a:cubicBezTo>
                <a:cubicBezTo>
                  <a:pt x="213" y="743"/>
                  <a:pt x="213" y="744"/>
                  <a:pt x="213" y="744"/>
                </a:cubicBezTo>
                <a:cubicBezTo>
                  <a:pt x="214" y="745"/>
                  <a:pt x="215" y="745"/>
                  <a:pt x="215" y="745"/>
                </a:cubicBezTo>
                <a:cubicBezTo>
                  <a:pt x="216" y="745"/>
                  <a:pt x="216" y="746"/>
                  <a:pt x="216" y="747"/>
                </a:cubicBezTo>
                <a:cubicBezTo>
                  <a:pt x="216" y="747"/>
                  <a:pt x="216" y="747"/>
                  <a:pt x="215" y="748"/>
                </a:cubicBezTo>
                <a:cubicBezTo>
                  <a:pt x="215" y="748"/>
                  <a:pt x="215" y="748"/>
                  <a:pt x="215" y="748"/>
                </a:cubicBezTo>
                <a:cubicBezTo>
                  <a:pt x="216" y="749"/>
                  <a:pt x="216" y="748"/>
                  <a:pt x="217" y="748"/>
                </a:cubicBezTo>
                <a:cubicBezTo>
                  <a:pt x="217" y="748"/>
                  <a:pt x="217" y="748"/>
                  <a:pt x="217" y="747"/>
                </a:cubicBezTo>
                <a:cubicBezTo>
                  <a:pt x="217" y="747"/>
                  <a:pt x="217" y="747"/>
                  <a:pt x="218" y="747"/>
                </a:cubicBezTo>
                <a:cubicBezTo>
                  <a:pt x="218" y="747"/>
                  <a:pt x="219" y="747"/>
                  <a:pt x="219" y="747"/>
                </a:cubicBezTo>
                <a:cubicBezTo>
                  <a:pt x="219" y="749"/>
                  <a:pt x="219" y="749"/>
                  <a:pt x="221" y="748"/>
                </a:cubicBezTo>
                <a:cubicBezTo>
                  <a:pt x="221" y="748"/>
                  <a:pt x="221" y="748"/>
                  <a:pt x="221" y="748"/>
                </a:cubicBezTo>
                <a:cubicBezTo>
                  <a:pt x="222" y="748"/>
                  <a:pt x="223" y="749"/>
                  <a:pt x="222" y="749"/>
                </a:cubicBezTo>
                <a:cubicBezTo>
                  <a:pt x="222" y="750"/>
                  <a:pt x="221" y="749"/>
                  <a:pt x="221" y="751"/>
                </a:cubicBezTo>
                <a:cubicBezTo>
                  <a:pt x="221" y="751"/>
                  <a:pt x="220" y="751"/>
                  <a:pt x="220" y="751"/>
                </a:cubicBezTo>
                <a:cubicBezTo>
                  <a:pt x="219" y="751"/>
                  <a:pt x="219" y="751"/>
                  <a:pt x="218" y="752"/>
                </a:cubicBezTo>
                <a:cubicBezTo>
                  <a:pt x="218" y="752"/>
                  <a:pt x="218" y="752"/>
                  <a:pt x="218" y="752"/>
                </a:cubicBezTo>
                <a:cubicBezTo>
                  <a:pt x="217" y="752"/>
                  <a:pt x="216" y="752"/>
                  <a:pt x="216" y="751"/>
                </a:cubicBezTo>
                <a:cubicBezTo>
                  <a:pt x="216" y="751"/>
                  <a:pt x="215" y="751"/>
                  <a:pt x="215" y="751"/>
                </a:cubicBezTo>
                <a:cubicBezTo>
                  <a:pt x="215" y="752"/>
                  <a:pt x="215" y="752"/>
                  <a:pt x="215" y="752"/>
                </a:cubicBezTo>
                <a:cubicBezTo>
                  <a:pt x="215" y="752"/>
                  <a:pt x="216" y="753"/>
                  <a:pt x="216" y="753"/>
                </a:cubicBezTo>
                <a:cubicBezTo>
                  <a:pt x="216" y="755"/>
                  <a:pt x="217" y="754"/>
                  <a:pt x="218" y="754"/>
                </a:cubicBezTo>
                <a:cubicBezTo>
                  <a:pt x="217" y="755"/>
                  <a:pt x="216" y="756"/>
                  <a:pt x="217" y="758"/>
                </a:cubicBezTo>
                <a:cubicBezTo>
                  <a:pt x="218" y="758"/>
                  <a:pt x="219" y="759"/>
                  <a:pt x="221" y="759"/>
                </a:cubicBezTo>
                <a:cubicBezTo>
                  <a:pt x="222" y="759"/>
                  <a:pt x="222" y="760"/>
                  <a:pt x="222" y="761"/>
                </a:cubicBezTo>
                <a:cubicBezTo>
                  <a:pt x="223" y="761"/>
                  <a:pt x="222" y="761"/>
                  <a:pt x="222" y="761"/>
                </a:cubicBezTo>
                <a:cubicBezTo>
                  <a:pt x="222" y="761"/>
                  <a:pt x="222" y="761"/>
                  <a:pt x="221" y="761"/>
                </a:cubicBezTo>
                <a:cubicBezTo>
                  <a:pt x="221" y="761"/>
                  <a:pt x="221" y="761"/>
                  <a:pt x="221" y="761"/>
                </a:cubicBezTo>
                <a:cubicBezTo>
                  <a:pt x="221" y="761"/>
                  <a:pt x="221" y="762"/>
                  <a:pt x="221" y="762"/>
                </a:cubicBezTo>
                <a:cubicBezTo>
                  <a:pt x="222" y="762"/>
                  <a:pt x="222" y="762"/>
                  <a:pt x="222" y="761"/>
                </a:cubicBezTo>
                <a:cubicBezTo>
                  <a:pt x="223" y="761"/>
                  <a:pt x="223" y="761"/>
                  <a:pt x="223" y="761"/>
                </a:cubicBezTo>
                <a:cubicBezTo>
                  <a:pt x="224" y="761"/>
                  <a:pt x="224" y="762"/>
                  <a:pt x="224" y="762"/>
                </a:cubicBezTo>
                <a:cubicBezTo>
                  <a:pt x="224" y="762"/>
                  <a:pt x="225" y="762"/>
                  <a:pt x="226" y="762"/>
                </a:cubicBezTo>
                <a:cubicBezTo>
                  <a:pt x="226" y="762"/>
                  <a:pt x="226" y="762"/>
                  <a:pt x="226" y="762"/>
                </a:cubicBezTo>
                <a:cubicBezTo>
                  <a:pt x="226" y="762"/>
                  <a:pt x="225" y="762"/>
                  <a:pt x="225" y="762"/>
                </a:cubicBezTo>
                <a:cubicBezTo>
                  <a:pt x="225" y="762"/>
                  <a:pt x="225" y="762"/>
                  <a:pt x="225" y="762"/>
                </a:cubicBezTo>
                <a:cubicBezTo>
                  <a:pt x="225" y="762"/>
                  <a:pt x="226" y="763"/>
                  <a:pt x="226" y="763"/>
                </a:cubicBezTo>
                <a:cubicBezTo>
                  <a:pt x="226" y="763"/>
                  <a:pt x="226" y="762"/>
                  <a:pt x="226" y="762"/>
                </a:cubicBezTo>
                <a:cubicBezTo>
                  <a:pt x="225" y="761"/>
                  <a:pt x="225" y="761"/>
                  <a:pt x="225" y="761"/>
                </a:cubicBezTo>
                <a:cubicBezTo>
                  <a:pt x="224" y="761"/>
                  <a:pt x="224" y="761"/>
                  <a:pt x="223" y="761"/>
                </a:cubicBezTo>
                <a:cubicBezTo>
                  <a:pt x="223" y="761"/>
                  <a:pt x="223" y="761"/>
                  <a:pt x="223" y="760"/>
                </a:cubicBezTo>
                <a:cubicBezTo>
                  <a:pt x="224" y="759"/>
                  <a:pt x="224" y="759"/>
                  <a:pt x="225" y="759"/>
                </a:cubicBezTo>
                <a:cubicBezTo>
                  <a:pt x="226" y="760"/>
                  <a:pt x="226" y="760"/>
                  <a:pt x="227" y="760"/>
                </a:cubicBezTo>
                <a:cubicBezTo>
                  <a:pt x="228" y="761"/>
                  <a:pt x="228" y="761"/>
                  <a:pt x="229" y="761"/>
                </a:cubicBezTo>
                <a:cubicBezTo>
                  <a:pt x="229" y="762"/>
                  <a:pt x="230" y="762"/>
                  <a:pt x="230" y="762"/>
                </a:cubicBezTo>
                <a:cubicBezTo>
                  <a:pt x="230" y="763"/>
                  <a:pt x="231" y="763"/>
                  <a:pt x="231" y="762"/>
                </a:cubicBezTo>
                <a:cubicBezTo>
                  <a:pt x="231" y="762"/>
                  <a:pt x="232" y="762"/>
                  <a:pt x="232" y="760"/>
                </a:cubicBezTo>
                <a:cubicBezTo>
                  <a:pt x="232" y="760"/>
                  <a:pt x="232" y="760"/>
                  <a:pt x="232" y="760"/>
                </a:cubicBezTo>
                <a:cubicBezTo>
                  <a:pt x="232" y="761"/>
                  <a:pt x="232" y="761"/>
                  <a:pt x="232" y="761"/>
                </a:cubicBezTo>
                <a:cubicBezTo>
                  <a:pt x="232" y="761"/>
                  <a:pt x="232" y="761"/>
                  <a:pt x="232" y="761"/>
                </a:cubicBezTo>
                <a:cubicBezTo>
                  <a:pt x="233" y="761"/>
                  <a:pt x="233" y="760"/>
                  <a:pt x="233" y="760"/>
                </a:cubicBezTo>
                <a:cubicBezTo>
                  <a:pt x="233" y="760"/>
                  <a:pt x="233" y="760"/>
                  <a:pt x="232" y="760"/>
                </a:cubicBezTo>
                <a:cubicBezTo>
                  <a:pt x="232" y="761"/>
                  <a:pt x="231" y="761"/>
                  <a:pt x="231" y="761"/>
                </a:cubicBezTo>
                <a:cubicBezTo>
                  <a:pt x="231" y="760"/>
                  <a:pt x="230" y="760"/>
                  <a:pt x="230" y="761"/>
                </a:cubicBezTo>
                <a:cubicBezTo>
                  <a:pt x="230" y="761"/>
                  <a:pt x="229" y="761"/>
                  <a:pt x="229" y="761"/>
                </a:cubicBezTo>
                <a:cubicBezTo>
                  <a:pt x="229" y="758"/>
                  <a:pt x="229" y="758"/>
                  <a:pt x="229" y="758"/>
                </a:cubicBezTo>
                <a:cubicBezTo>
                  <a:pt x="229" y="758"/>
                  <a:pt x="228" y="758"/>
                  <a:pt x="227" y="758"/>
                </a:cubicBezTo>
                <a:cubicBezTo>
                  <a:pt x="226" y="757"/>
                  <a:pt x="226" y="758"/>
                  <a:pt x="226" y="758"/>
                </a:cubicBezTo>
                <a:cubicBezTo>
                  <a:pt x="225" y="758"/>
                  <a:pt x="225" y="757"/>
                  <a:pt x="224" y="757"/>
                </a:cubicBezTo>
                <a:cubicBezTo>
                  <a:pt x="225" y="756"/>
                  <a:pt x="226" y="756"/>
                  <a:pt x="227" y="756"/>
                </a:cubicBezTo>
                <a:cubicBezTo>
                  <a:pt x="227" y="756"/>
                  <a:pt x="227" y="756"/>
                  <a:pt x="227" y="756"/>
                </a:cubicBezTo>
                <a:cubicBezTo>
                  <a:pt x="227" y="756"/>
                  <a:pt x="227" y="755"/>
                  <a:pt x="227" y="755"/>
                </a:cubicBezTo>
                <a:cubicBezTo>
                  <a:pt x="227" y="755"/>
                  <a:pt x="226" y="755"/>
                  <a:pt x="226" y="755"/>
                </a:cubicBezTo>
                <a:cubicBezTo>
                  <a:pt x="225" y="755"/>
                  <a:pt x="225" y="755"/>
                  <a:pt x="226" y="754"/>
                </a:cubicBezTo>
                <a:cubicBezTo>
                  <a:pt x="226" y="753"/>
                  <a:pt x="226" y="753"/>
                  <a:pt x="225" y="753"/>
                </a:cubicBezTo>
                <a:cubicBezTo>
                  <a:pt x="225" y="753"/>
                  <a:pt x="224" y="752"/>
                  <a:pt x="224" y="752"/>
                </a:cubicBezTo>
                <a:cubicBezTo>
                  <a:pt x="224" y="752"/>
                  <a:pt x="224" y="752"/>
                  <a:pt x="223" y="751"/>
                </a:cubicBezTo>
                <a:cubicBezTo>
                  <a:pt x="224" y="751"/>
                  <a:pt x="224" y="751"/>
                  <a:pt x="224" y="750"/>
                </a:cubicBezTo>
                <a:cubicBezTo>
                  <a:pt x="225" y="751"/>
                  <a:pt x="226" y="752"/>
                  <a:pt x="227" y="751"/>
                </a:cubicBezTo>
                <a:cubicBezTo>
                  <a:pt x="228" y="751"/>
                  <a:pt x="228" y="752"/>
                  <a:pt x="229" y="753"/>
                </a:cubicBezTo>
                <a:cubicBezTo>
                  <a:pt x="229" y="753"/>
                  <a:pt x="229" y="753"/>
                  <a:pt x="228" y="754"/>
                </a:cubicBezTo>
                <a:cubicBezTo>
                  <a:pt x="229" y="754"/>
                  <a:pt x="230" y="755"/>
                  <a:pt x="230" y="755"/>
                </a:cubicBezTo>
                <a:cubicBezTo>
                  <a:pt x="231" y="755"/>
                  <a:pt x="232" y="755"/>
                  <a:pt x="233" y="755"/>
                </a:cubicBezTo>
                <a:cubicBezTo>
                  <a:pt x="234" y="753"/>
                  <a:pt x="235" y="754"/>
                  <a:pt x="235" y="755"/>
                </a:cubicBezTo>
                <a:cubicBezTo>
                  <a:pt x="236" y="756"/>
                  <a:pt x="237" y="756"/>
                  <a:pt x="237" y="756"/>
                </a:cubicBezTo>
                <a:cubicBezTo>
                  <a:pt x="238" y="757"/>
                  <a:pt x="237" y="758"/>
                  <a:pt x="239" y="758"/>
                </a:cubicBezTo>
                <a:cubicBezTo>
                  <a:pt x="239" y="758"/>
                  <a:pt x="240" y="759"/>
                  <a:pt x="241" y="759"/>
                </a:cubicBezTo>
                <a:cubicBezTo>
                  <a:pt x="240" y="760"/>
                  <a:pt x="241" y="760"/>
                  <a:pt x="242" y="761"/>
                </a:cubicBezTo>
                <a:cubicBezTo>
                  <a:pt x="246" y="761"/>
                  <a:pt x="246" y="761"/>
                  <a:pt x="246" y="761"/>
                </a:cubicBezTo>
                <a:cubicBezTo>
                  <a:pt x="246" y="762"/>
                  <a:pt x="246" y="762"/>
                  <a:pt x="246" y="762"/>
                </a:cubicBezTo>
                <a:cubicBezTo>
                  <a:pt x="246" y="763"/>
                  <a:pt x="245" y="764"/>
                  <a:pt x="244" y="765"/>
                </a:cubicBezTo>
                <a:cubicBezTo>
                  <a:pt x="245" y="765"/>
                  <a:pt x="245" y="766"/>
                  <a:pt x="246" y="766"/>
                </a:cubicBezTo>
                <a:cubicBezTo>
                  <a:pt x="246" y="766"/>
                  <a:pt x="247" y="765"/>
                  <a:pt x="247" y="765"/>
                </a:cubicBezTo>
                <a:cubicBezTo>
                  <a:pt x="247" y="765"/>
                  <a:pt x="246" y="764"/>
                  <a:pt x="247" y="764"/>
                </a:cubicBezTo>
                <a:cubicBezTo>
                  <a:pt x="247" y="763"/>
                  <a:pt x="247" y="762"/>
                  <a:pt x="247" y="762"/>
                </a:cubicBezTo>
                <a:cubicBezTo>
                  <a:pt x="247" y="761"/>
                  <a:pt x="247" y="761"/>
                  <a:pt x="248" y="761"/>
                </a:cubicBezTo>
                <a:cubicBezTo>
                  <a:pt x="248" y="761"/>
                  <a:pt x="249" y="761"/>
                  <a:pt x="249" y="762"/>
                </a:cubicBezTo>
                <a:cubicBezTo>
                  <a:pt x="249" y="762"/>
                  <a:pt x="249" y="762"/>
                  <a:pt x="249" y="762"/>
                </a:cubicBezTo>
                <a:cubicBezTo>
                  <a:pt x="249" y="762"/>
                  <a:pt x="249" y="762"/>
                  <a:pt x="249" y="762"/>
                </a:cubicBezTo>
                <a:cubicBezTo>
                  <a:pt x="248" y="762"/>
                  <a:pt x="248" y="762"/>
                  <a:pt x="249" y="763"/>
                </a:cubicBezTo>
                <a:cubicBezTo>
                  <a:pt x="249" y="763"/>
                  <a:pt x="249" y="762"/>
                  <a:pt x="249" y="762"/>
                </a:cubicBezTo>
                <a:cubicBezTo>
                  <a:pt x="250" y="762"/>
                  <a:pt x="251" y="762"/>
                  <a:pt x="252" y="762"/>
                </a:cubicBezTo>
                <a:cubicBezTo>
                  <a:pt x="253" y="764"/>
                  <a:pt x="255" y="764"/>
                  <a:pt x="257" y="765"/>
                </a:cubicBezTo>
                <a:cubicBezTo>
                  <a:pt x="258" y="764"/>
                  <a:pt x="259" y="765"/>
                  <a:pt x="259" y="766"/>
                </a:cubicBezTo>
                <a:cubicBezTo>
                  <a:pt x="260" y="767"/>
                  <a:pt x="261" y="766"/>
                  <a:pt x="262" y="767"/>
                </a:cubicBezTo>
                <a:cubicBezTo>
                  <a:pt x="263" y="768"/>
                  <a:pt x="264" y="768"/>
                  <a:pt x="264" y="770"/>
                </a:cubicBezTo>
                <a:cubicBezTo>
                  <a:pt x="265" y="770"/>
                  <a:pt x="266" y="770"/>
                  <a:pt x="266" y="770"/>
                </a:cubicBezTo>
                <a:cubicBezTo>
                  <a:pt x="267" y="769"/>
                  <a:pt x="269" y="770"/>
                  <a:pt x="270" y="770"/>
                </a:cubicBezTo>
                <a:cubicBezTo>
                  <a:pt x="271" y="770"/>
                  <a:pt x="271" y="770"/>
                  <a:pt x="271" y="770"/>
                </a:cubicBezTo>
                <a:cubicBezTo>
                  <a:pt x="271" y="771"/>
                  <a:pt x="273" y="770"/>
                  <a:pt x="273" y="771"/>
                </a:cubicBezTo>
                <a:cubicBezTo>
                  <a:pt x="274" y="771"/>
                  <a:pt x="275" y="771"/>
                  <a:pt x="275" y="772"/>
                </a:cubicBezTo>
                <a:cubicBezTo>
                  <a:pt x="276" y="772"/>
                  <a:pt x="276" y="772"/>
                  <a:pt x="276" y="772"/>
                </a:cubicBezTo>
                <a:cubicBezTo>
                  <a:pt x="278" y="772"/>
                  <a:pt x="279" y="773"/>
                  <a:pt x="280" y="774"/>
                </a:cubicBezTo>
                <a:cubicBezTo>
                  <a:pt x="280" y="774"/>
                  <a:pt x="281" y="774"/>
                  <a:pt x="281" y="774"/>
                </a:cubicBezTo>
                <a:cubicBezTo>
                  <a:pt x="284" y="774"/>
                  <a:pt x="284" y="774"/>
                  <a:pt x="288" y="776"/>
                </a:cubicBezTo>
                <a:cubicBezTo>
                  <a:pt x="289" y="776"/>
                  <a:pt x="289" y="777"/>
                  <a:pt x="291" y="777"/>
                </a:cubicBezTo>
                <a:cubicBezTo>
                  <a:pt x="292" y="777"/>
                  <a:pt x="292" y="778"/>
                  <a:pt x="293" y="778"/>
                </a:cubicBezTo>
                <a:cubicBezTo>
                  <a:pt x="294" y="778"/>
                  <a:pt x="295" y="779"/>
                  <a:pt x="296" y="779"/>
                </a:cubicBezTo>
                <a:cubicBezTo>
                  <a:pt x="297" y="778"/>
                  <a:pt x="297" y="780"/>
                  <a:pt x="298" y="780"/>
                </a:cubicBezTo>
                <a:cubicBezTo>
                  <a:pt x="300" y="780"/>
                  <a:pt x="300" y="780"/>
                  <a:pt x="301" y="781"/>
                </a:cubicBezTo>
                <a:cubicBezTo>
                  <a:pt x="301" y="782"/>
                  <a:pt x="301" y="782"/>
                  <a:pt x="300" y="782"/>
                </a:cubicBezTo>
                <a:cubicBezTo>
                  <a:pt x="302" y="784"/>
                  <a:pt x="302" y="781"/>
                  <a:pt x="303" y="782"/>
                </a:cubicBezTo>
                <a:cubicBezTo>
                  <a:pt x="304" y="782"/>
                  <a:pt x="306" y="782"/>
                  <a:pt x="306" y="782"/>
                </a:cubicBezTo>
                <a:cubicBezTo>
                  <a:pt x="307" y="782"/>
                  <a:pt x="307" y="784"/>
                  <a:pt x="308" y="784"/>
                </a:cubicBezTo>
                <a:cubicBezTo>
                  <a:pt x="309" y="783"/>
                  <a:pt x="310" y="784"/>
                  <a:pt x="310" y="784"/>
                </a:cubicBezTo>
                <a:cubicBezTo>
                  <a:pt x="311" y="785"/>
                  <a:pt x="312" y="785"/>
                  <a:pt x="312" y="785"/>
                </a:cubicBezTo>
                <a:cubicBezTo>
                  <a:pt x="313" y="785"/>
                  <a:pt x="313" y="785"/>
                  <a:pt x="313" y="786"/>
                </a:cubicBezTo>
                <a:cubicBezTo>
                  <a:pt x="313" y="785"/>
                  <a:pt x="314" y="785"/>
                  <a:pt x="314" y="785"/>
                </a:cubicBezTo>
                <a:cubicBezTo>
                  <a:pt x="315" y="785"/>
                  <a:pt x="315" y="786"/>
                  <a:pt x="316" y="785"/>
                </a:cubicBezTo>
                <a:cubicBezTo>
                  <a:pt x="318" y="785"/>
                  <a:pt x="319" y="785"/>
                  <a:pt x="322" y="786"/>
                </a:cubicBezTo>
                <a:cubicBezTo>
                  <a:pt x="323" y="786"/>
                  <a:pt x="324" y="788"/>
                  <a:pt x="326" y="787"/>
                </a:cubicBezTo>
                <a:cubicBezTo>
                  <a:pt x="328" y="787"/>
                  <a:pt x="328" y="788"/>
                  <a:pt x="329" y="789"/>
                </a:cubicBezTo>
                <a:cubicBezTo>
                  <a:pt x="330" y="789"/>
                  <a:pt x="330" y="789"/>
                  <a:pt x="331" y="789"/>
                </a:cubicBezTo>
                <a:cubicBezTo>
                  <a:pt x="332" y="788"/>
                  <a:pt x="332" y="789"/>
                  <a:pt x="332" y="789"/>
                </a:cubicBezTo>
                <a:cubicBezTo>
                  <a:pt x="333" y="789"/>
                  <a:pt x="335" y="789"/>
                  <a:pt x="336" y="789"/>
                </a:cubicBezTo>
                <a:cubicBezTo>
                  <a:pt x="336" y="790"/>
                  <a:pt x="336" y="790"/>
                  <a:pt x="336" y="790"/>
                </a:cubicBezTo>
                <a:cubicBezTo>
                  <a:pt x="336" y="791"/>
                  <a:pt x="336" y="790"/>
                  <a:pt x="336" y="790"/>
                </a:cubicBezTo>
                <a:cubicBezTo>
                  <a:pt x="336" y="790"/>
                  <a:pt x="336" y="790"/>
                  <a:pt x="336" y="790"/>
                </a:cubicBezTo>
                <a:cubicBezTo>
                  <a:pt x="336" y="790"/>
                  <a:pt x="335" y="791"/>
                  <a:pt x="336" y="791"/>
                </a:cubicBezTo>
                <a:cubicBezTo>
                  <a:pt x="336" y="791"/>
                  <a:pt x="336" y="791"/>
                  <a:pt x="336" y="790"/>
                </a:cubicBezTo>
                <a:cubicBezTo>
                  <a:pt x="337" y="790"/>
                  <a:pt x="337" y="790"/>
                  <a:pt x="338" y="790"/>
                </a:cubicBezTo>
                <a:cubicBezTo>
                  <a:pt x="339" y="790"/>
                  <a:pt x="341" y="790"/>
                  <a:pt x="342" y="791"/>
                </a:cubicBezTo>
                <a:cubicBezTo>
                  <a:pt x="343" y="791"/>
                  <a:pt x="344" y="791"/>
                  <a:pt x="346" y="791"/>
                </a:cubicBezTo>
                <a:cubicBezTo>
                  <a:pt x="345" y="792"/>
                  <a:pt x="345" y="792"/>
                  <a:pt x="345" y="793"/>
                </a:cubicBezTo>
                <a:cubicBezTo>
                  <a:pt x="347" y="793"/>
                  <a:pt x="347" y="793"/>
                  <a:pt x="349" y="793"/>
                </a:cubicBezTo>
                <a:cubicBezTo>
                  <a:pt x="350" y="792"/>
                  <a:pt x="351" y="792"/>
                  <a:pt x="352" y="793"/>
                </a:cubicBezTo>
                <a:cubicBezTo>
                  <a:pt x="352" y="793"/>
                  <a:pt x="353" y="792"/>
                  <a:pt x="354" y="793"/>
                </a:cubicBezTo>
                <a:cubicBezTo>
                  <a:pt x="355" y="793"/>
                  <a:pt x="356" y="794"/>
                  <a:pt x="358" y="794"/>
                </a:cubicBezTo>
                <a:cubicBezTo>
                  <a:pt x="359" y="794"/>
                  <a:pt x="360" y="794"/>
                  <a:pt x="361" y="794"/>
                </a:cubicBezTo>
                <a:cubicBezTo>
                  <a:pt x="362" y="794"/>
                  <a:pt x="362" y="794"/>
                  <a:pt x="363" y="795"/>
                </a:cubicBezTo>
                <a:cubicBezTo>
                  <a:pt x="364" y="795"/>
                  <a:pt x="365" y="795"/>
                  <a:pt x="366" y="795"/>
                </a:cubicBezTo>
                <a:cubicBezTo>
                  <a:pt x="367" y="796"/>
                  <a:pt x="369" y="796"/>
                  <a:pt x="371" y="796"/>
                </a:cubicBezTo>
                <a:cubicBezTo>
                  <a:pt x="371" y="796"/>
                  <a:pt x="372" y="796"/>
                  <a:pt x="372" y="797"/>
                </a:cubicBezTo>
                <a:cubicBezTo>
                  <a:pt x="373" y="797"/>
                  <a:pt x="373" y="797"/>
                  <a:pt x="373" y="796"/>
                </a:cubicBezTo>
                <a:cubicBezTo>
                  <a:pt x="374" y="796"/>
                  <a:pt x="375" y="796"/>
                  <a:pt x="376" y="796"/>
                </a:cubicBezTo>
                <a:cubicBezTo>
                  <a:pt x="376" y="797"/>
                  <a:pt x="377" y="797"/>
                  <a:pt x="379" y="797"/>
                </a:cubicBezTo>
                <a:cubicBezTo>
                  <a:pt x="382" y="797"/>
                  <a:pt x="385" y="797"/>
                  <a:pt x="388" y="797"/>
                </a:cubicBezTo>
                <a:cubicBezTo>
                  <a:pt x="388" y="797"/>
                  <a:pt x="389" y="796"/>
                  <a:pt x="389" y="796"/>
                </a:cubicBezTo>
                <a:cubicBezTo>
                  <a:pt x="390" y="797"/>
                  <a:pt x="391" y="797"/>
                  <a:pt x="392" y="796"/>
                </a:cubicBezTo>
                <a:cubicBezTo>
                  <a:pt x="392" y="796"/>
                  <a:pt x="392" y="797"/>
                  <a:pt x="393" y="797"/>
                </a:cubicBezTo>
                <a:cubicBezTo>
                  <a:pt x="395" y="797"/>
                  <a:pt x="396" y="797"/>
                  <a:pt x="398" y="797"/>
                </a:cubicBezTo>
                <a:cubicBezTo>
                  <a:pt x="400" y="797"/>
                  <a:pt x="401" y="796"/>
                  <a:pt x="402" y="798"/>
                </a:cubicBezTo>
                <a:cubicBezTo>
                  <a:pt x="403" y="798"/>
                  <a:pt x="405" y="798"/>
                  <a:pt x="406" y="797"/>
                </a:cubicBezTo>
                <a:cubicBezTo>
                  <a:pt x="406" y="797"/>
                  <a:pt x="407" y="797"/>
                  <a:pt x="408" y="797"/>
                </a:cubicBezTo>
                <a:cubicBezTo>
                  <a:pt x="411" y="797"/>
                  <a:pt x="415" y="797"/>
                  <a:pt x="419" y="797"/>
                </a:cubicBezTo>
                <a:cubicBezTo>
                  <a:pt x="421" y="797"/>
                  <a:pt x="423" y="798"/>
                  <a:pt x="425" y="796"/>
                </a:cubicBezTo>
                <a:cubicBezTo>
                  <a:pt x="427" y="796"/>
                  <a:pt x="429" y="796"/>
                  <a:pt x="431" y="796"/>
                </a:cubicBezTo>
                <a:cubicBezTo>
                  <a:pt x="431" y="796"/>
                  <a:pt x="432" y="797"/>
                  <a:pt x="433" y="797"/>
                </a:cubicBezTo>
                <a:cubicBezTo>
                  <a:pt x="433" y="796"/>
                  <a:pt x="434" y="796"/>
                  <a:pt x="434" y="797"/>
                </a:cubicBezTo>
                <a:cubicBezTo>
                  <a:pt x="435" y="797"/>
                  <a:pt x="436" y="797"/>
                  <a:pt x="436" y="798"/>
                </a:cubicBezTo>
                <a:cubicBezTo>
                  <a:pt x="436" y="798"/>
                  <a:pt x="437" y="798"/>
                  <a:pt x="437" y="798"/>
                </a:cubicBezTo>
                <a:cubicBezTo>
                  <a:pt x="438" y="798"/>
                  <a:pt x="438" y="797"/>
                  <a:pt x="439" y="796"/>
                </a:cubicBezTo>
                <a:cubicBezTo>
                  <a:pt x="439" y="796"/>
                  <a:pt x="440" y="796"/>
                  <a:pt x="440" y="796"/>
                </a:cubicBezTo>
                <a:cubicBezTo>
                  <a:pt x="441" y="796"/>
                  <a:pt x="443" y="796"/>
                  <a:pt x="444" y="795"/>
                </a:cubicBezTo>
                <a:cubicBezTo>
                  <a:pt x="444" y="795"/>
                  <a:pt x="444" y="795"/>
                  <a:pt x="445" y="795"/>
                </a:cubicBezTo>
                <a:cubicBezTo>
                  <a:pt x="445" y="795"/>
                  <a:pt x="446" y="795"/>
                  <a:pt x="446" y="796"/>
                </a:cubicBezTo>
                <a:cubicBezTo>
                  <a:pt x="446" y="796"/>
                  <a:pt x="446" y="796"/>
                  <a:pt x="446" y="797"/>
                </a:cubicBezTo>
                <a:cubicBezTo>
                  <a:pt x="446" y="797"/>
                  <a:pt x="446" y="797"/>
                  <a:pt x="446" y="797"/>
                </a:cubicBezTo>
                <a:cubicBezTo>
                  <a:pt x="446" y="797"/>
                  <a:pt x="446" y="797"/>
                  <a:pt x="446" y="797"/>
                </a:cubicBezTo>
                <a:cubicBezTo>
                  <a:pt x="445" y="797"/>
                  <a:pt x="445" y="798"/>
                  <a:pt x="445" y="798"/>
                </a:cubicBezTo>
                <a:cubicBezTo>
                  <a:pt x="445" y="798"/>
                  <a:pt x="446" y="798"/>
                  <a:pt x="446" y="799"/>
                </a:cubicBezTo>
                <a:cubicBezTo>
                  <a:pt x="446" y="799"/>
                  <a:pt x="446" y="798"/>
                  <a:pt x="446" y="798"/>
                </a:cubicBezTo>
                <a:cubicBezTo>
                  <a:pt x="446" y="798"/>
                  <a:pt x="446" y="798"/>
                  <a:pt x="446" y="797"/>
                </a:cubicBezTo>
                <a:cubicBezTo>
                  <a:pt x="447" y="797"/>
                  <a:pt x="447" y="797"/>
                  <a:pt x="447" y="797"/>
                </a:cubicBezTo>
                <a:cubicBezTo>
                  <a:pt x="448" y="797"/>
                  <a:pt x="448" y="798"/>
                  <a:pt x="449" y="798"/>
                </a:cubicBezTo>
                <a:cubicBezTo>
                  <a:pt x="450" y="798"/>
                  <a:pt x="450" y="798"/>
                  <a:pt x="450" y="798"/>
                </a:cubicBezTo>
                <a:cubicBezTo>
                  <a:pt x="449" y="798"/>
                  <a:pt x="449" y="798"/>
                  <a:pt x="449" y="798"/>
                </a:cubicBezTo>
                <a:cubicBezTo>
                  <a:pt x="448" y="798"/>
                  <a:pt x="448" y="798"/>
                  <a:pt x="448" y="798"/>
                </a:cubicBezTo>
                <a:cubicBezTo>
                  <a:pt x="448" y="798"/>
                  <a:pt x="448" y="799"/>
                  <a:pt x="449" y="799"/>
                </a:cubicBezTo>
                <a:cubicBezTo>
                  <a:pt x="449" y="799"/>
                  <a:pt x="450" y="799"/>
                  <a:pt x="449" y="798"/>
                </a:cubicBezTo>
                <a:cubicBezTo>
                  <a:pt x="448" y="797"/>
                  <a:pt x="448" y="796"/>
                  <a:pt x="447" y="795"/>
                </a:cubicBezTo>
                <a:cubicBezTo>
                  <a:pt x="448" y="795"/>
                  <a:pt x="448" y="795"/>
                  <a:pt x="449" y="794"/>
                </a:cubicBezTo>
                <a:cubicBezTo>
                  <a:pt x="449" y="794"/>
                  <a:pt x="449" y="795"/>
                  <a:pt x="450" y="795"/>
                </a:cubicBezTo>
                <a:cubicBezTo>
                  <a:pt x="450" y="795"/>
                  <a:pt x="450" y="794"/>
                  <a:pt x="451" y="794"/>
                </a:cubicBezTo>
                <a:cubicBezTo>
                  <a:pt x="452" y="794"/>
                  <a:pt x="453" y="794"/>
                  <a:pt x="455" y="793"/>
                </a:cubicBezTo>
                <a:cubicBezTo>
                  <a:pt x="456" y="792"/>
                  <a:pt x="458" y="794"/>
                  <a:pt x="459" y="792"/>
                </a:cubicBezTo>
                <a:cubicBezTo>
                  <a:pt x="461" y="792"/>
                  <a:pt x="462" y="792"/>
                  <a:pt x="464" y="792"/>
                </a:cubicBezTo>
                <a:cubicBezTo>
                  <a:pt x="465" y="792"/>
                  <a:pt x="465" y="792"/>
                  <a:pt x="466" y="791"/>
                </a:cubicBezTo>
                <a:cubicBezTo>
                  <a:pt x="466" y="791"/>
                  <a:pt x="467" y="791"/>
                  <a:pt x="467" y="791"/>
                </a:cubicBezTo>
                <a:cubicBezTo>
                  <a:pt x="467" y="792"/>
                  <a:pt x="468" y="792"/>
                  <a:pt x="468" y="792"/>
                </a:cubicBezTo>
                <a:cubicBezTo>
                  <a:pt x="470" y="791"/>
                  <a:pt x="471" y="790"/>
                  <a:pt x="473" y="790"/>
                </a:cubicBezTo>
                <a:cubicBezTo>
                  <a:pt x="474" y="791"/>
                  <a:pt x="475" y="789"/>
                  <a:pt x="476" y="789"/>
                </a:cubicBezTo>
                <a:cubicBezTo>
                  <a:pt x="478" y="789"/>
                  <a:pt x="479" y="789"/>
                  <a:pt x="480" y="789"/>
                </a:cubicBezTo>
                <a:cubicBezTo>
                  <a:pt x="481" y="788"/>
                  <a:pt x="482" y="788"/>
                  <a:pt x="484" y="788"/>
                </a:cubicBezTo>
                <a:cubicBezTo>
                  <a:pt x="484" y="788"/>
                  <a:pt x="484" y="789"/>
                  <a:pt x="485" y="789"/>
                </a:cubicBezTo>
                <a:cubicBezTo>
                  <a:pt x="485" y="789"/>
                  <a:pt x="486" y="788"/>
                  <a:pt x="486" y="787"/>
                </a:cubicBezTo>
                <a:cubicBezTo>
                  <a:pt x="489" y="787"/>
                  <a:pt x="489" y="787"/>
                  <a:pt x="489" y="787"/>
                </a:cubicBezTo>
                <a:cubicBezTo>
                  <a:pt x="490" y="788"/>
                  <a:pt x="490" y="788"/>
                  <a:pt x="491" y="788"/>
                </a:cubicBezTo>
                <a:cubicBezTo>
                  <a:pt x="491" y="788"/>
                  <a:pt x="491" y="787"/>
                  <a:pt x="491" y="786"/>
                </a:cubicBezTo>
                <a:cubicBezTo>
                  <a:pt x="495" y="786"/>
                  <a:pt x="495" y="786"/>
                  <a:pt x="495" y="786"/>
                </a:cubicBezTo>
                <a:cubicBezTo>
                  <a:pt x="497" y="785"/>
                  <a:pt x="499" y="786"/>
                  <a:pt x="501" y="786"/>
                </a:cubicBezTo>
                <a:cubicBezTo>
                  <a:pt x="501" y="785"/>
                  <a:pt x="502" y="785"/>
                  <a:pt x="502" y="785"/>
                </a:cubicBezTo>
                <a:cubicBezTo>
                  <a:pt x="504" y="784"/>
                  <a:pt x="505" y="784"/>
                  <a:pt x="506" y="785"/>
                </a:cubicBezTo>
                <a:cubicBezTo>
                  <a:pt x="507" y="786"/>
                  <a:pt x="508" y="786"/>
                  <a:pt x="509" y="786"/>
                </a:cubicBezTo>
                <a:cubicBezTo>
                  <a:pt x="509" y="787"/>
                  <a:pt x="509" y="786"/>
                  <a:pt x="510" y="786"/>
                </a:cubicBezTo>
                <a:cubicBezTo>
                  <a:pt x="509" y="785"/>
                  <a:pt x="508" y="784"/>
                  <a:pt x="506" y="785"/>
                </a:cubicBezTo>
                <a:cubicBezTo>
                  <a:pt x="507" y="784"/>
                  <a:pt x="508" y="784"/>
                  <a:pt x="508" y="784"/>
                </a:cubicBezTo>
                <a:cubicBezTo>
                  <a:pt x="509" y="784"/>
                  <a:pt x="510" y="783"/>
                  <a:pt x="511" y="784"/>
                </a:cubicBezTo>
                <a:cubicBezTo>
                  <a:pt x="512" y="784"/>
                  <a:pt x="513" y="782"/>
                  <a:pt x="514" y="783"/>
                </a:cubicBezTo>
                <a:cubicBezTo>
                  <a:pt x="516" y="783"/>
                  <a:pt x="517" y="781"/>
                  <a:pt x="518" y="782"/>
                </a:cubicBezTo>
                <a:cubicBezTo>
                  <a:pt x="518" y="780"/>
                  <a:pt x="520" y="781"/>
                  <a:pt x="521" y="780"/>
                </a:cubicBezTo>
                <a:cubicBezTo>
                  <a:pt x="522" y="780"/>
                  <a:pt x="523" y="779"/>
                  <a:pt x="524" y="779"/>
                </a:cubicBezTo>
                <a:cubicBezTo>
                  <a:pt x="525" y="779"/>
                  <a:pt x="525" y="780"/>
                  <a:pt x="526" y="780"/>
                </a:cubicBezTo>
                <a:cubicBezTo>
                  <a:pt x="527" y="780"/>
                  <a:pt x="528" y="778"/>
                  <a:pt x="529" y="778"/>
                </a:cubicBezTo>
                <a:cubicBezTo>
                  <a:pt x="529" y="777"/>
                  <a:pt x="532" y="776"/>
                  <a:pt x="532" y="776"/>
                </a:cubicBezTo>
                <a:cubicBezTo>
                  <a:pt x="534" y="777"/>
                  <a:pt x="535" y="776"/>
                  <a:pt x="536" y="775"/>
                </a:cubicBezTo>
                <a:cubicBezTo>
                  <a:pt x="538" y="774"/>
                  <a:pt x="540" y="773"/>
                  <a:pt x="543" y="773"/>
                </a:cubicBezTo>
                <a:cubicBezTo>
                  <a:pt x="544" y="773"/>
                  <a:pt x="545" y="773"/>
                  <a:pt x="546" y="773"/>
                </a:cubicBezTo>
                <a:cubicBezTo>
                  <a:pt x="546" y="773"/>
                  <a:pt x="547" y="773"/>
                  <a:pt x="547" y="773"/>
                </a:cubicBezTo>
                <a:cubicBezTo>
                  <a:pt x="547" y="773"/>
                  <a:pt x="547" y="772"/>
                  <a:pt x="547" y="772"/>
                </a:cubicBezTo>
                <a:cubicBezTo>
                  <a:pt x="547" y="771"/>
                  <a:pt x="547" y="770"/>
                  <a:pt x="548" y="770"/>
                </a:cubicBezTo>
                <a:cubicBezTo>
                  <a:pt x="549" y="770"/>
                  <a:pt x="549" y="769"/>
                  <a:pt x="550" y="769"/>
                </a:cubicBezTo>
                <a:cubicBezTo>
                  <a:pt x="551" y="770"/>
                  <a:pt x="552" y="769"/>
                  <a:pt x="552" y="769"/>
                </a:cubicBezTo>
                <a:cubicBezTo>
                  <a:pt x="552" y="769"/>
                  <a:pt x="553" y="769"/>
                  <a:pt x="553" y="769"/>
                </a:cubicBezTo>
                <a:cubicBezTo>
                  <a:pt x="554" y="769"/>
                  <a:pt x="554" y="768"/>
                  <a:pt x="555" y="768"/>
                </a:cubicBezTo>
                <a:cubicBezTo>
                  <a:pt x="556" y="768"/>
                  <a:pt x="556" y="767"/>
                  <a:pt x="557" y="768"/>
                </a:cubicBezTo>
                <a:cubicBezTo>
                  <a:pt x="559" y="768"/>
                  <a:pt x="560" y="768"/>
                  <a:pt x="561" y="767"/>
                </a:cubicBezTo>
                <a:cubicBezTo>
                  <a:pt x="562" y="766"/>
                  <a:pt x="564" y="767"/>
                  <a:pt x="565" y="766"/>
                </a:cubicBezTo>
                <a:cubicBezTo>
                  <a:pt x="566" y="766"/>
                  <a:pt x="566" y="766"/>
                  <a:pt x="567" y="765"/>
                </a:cubicBezTo>
                <a:cubicBezTo>
                  <a:pt x="567" y="764"/>
                  <a:pt x="567" y="764"/>
                  <a:pt x="567" y="764"/>
                </a:cubicBezTo>
                <a:cubicBezTo>
                  <a:pt x="568" y="764"/>
                  <a:pt x="569" y="765"/>
                  <a:pt x="570" y="765"/>
                </a:cubicBezTo>
                <a:cubicBezTo>
                  <a:pt x="570" y="765"/>
                  <a:pt x="570" y="765"/>
                  <a:pt x="570" y="765"/>
                </a:cubicBezTo>
                <a:cubicBezTo>
                  <a:pt x="571" y="765"/>
                  <a:pt x="571" y="767"/>
                  <a:pt x="572" y="767"/>
                </a:cubicBezTo>
                <a:cubicBezTo>
                  <a:pt x="572" y="767"/>
                  <a:pt x="572" y="767"/>
                  <a:pt x="572" y="767"/>
                </a:cubicBezTo>
                <a:cubicBezTo>
                  <a:pt x="573" y="767"/>
                  <a:pt x="574" y="766"/>
                  <a:pt x="573" y="765"/>
                </a:cubicBezTo>
                <a:cubicBezTo>
                  <a:pt x="573" y="764"/>
                  <a:pt x="572" y="765"/>
                  <a:pt x="572" y="765"/>
                </a:cubicBezTo>
                <a:cubicBezTo>
                  <a:pt x="571" y="765"/>
                  <a:pt x="570" y="765"/>
                  <a:pt x="570" y="765"/>
                </a:cubicBezTo>
                <a:cubicBezTo>
                  <a:pt x="570" y="764"/>
                  <a:pt x="570" y="764"/>
                  <a:pt x="570" y="764"/>
                </a:cubicBezTo>
                <a:cubicBezTo>
                  <a:pt x="571" y="764"/>
                  <a:pt x="571" y="764"/>
                  <a:pt x="572" y="764"/>
                </a:cubicBezTo>
                <a:cubicBezTo>
                  <a:pt x="573" y="764"/>
                  <a:pt x="574" y="763"/>
                  <a:pt x="574" y="762"/>
                </a:cubicBezTo>
                <a:cubicBezTo>
                  <a:pt x="574" y="762"/>
                  <a:pt x="573" y="762"/>
                  <a:pt x="574" y="761"/>
                </a:cubicBezTo>
                <a:cubicBezTo>
                  <a:pt x="574" y="761"/>
                  <a:pt x="574" y="761"/>
                  <a:pt x="574" y="761"/>
                </a:cubicBezTo>
                <a:cubicBezTo>
                  <a:pt x="576" y="760"/>
                  <a:pt x="577" y="760"/>
                  <a:pt x="578" y="759"/>
                </a:cubicBezTo>
                <a:cubicBezTo>
                  <a:pt x="579" y="759"/>
                  <a:pt x="580" y="759"/>
                  <a:pt x="581" y="759"/>
                </a:cubicBezTo>
                <a:cubicBezTo>
                  <a:pt x="582" y="758"/>
                  <a:pt x="583" y="758"/>
                  <a:pt x="583" y="757"/>
                </a:cubicBezTo>
                <a:cubicBezTo>
                  <a:pt x="583" y="757"/>
                  <a:pt x="583" y="756"/>
                  <a:pt x="584" y="756"/>
                </a:cubicBezTo>
                <a:cubicBezTo>
                  <a:pt x="585" y="756"/>
                  <a:pt x="586" y="756"/>
                  <a:pt x="586" y="757"/>
                </a:cubicBezTo>
                <a:cubicBezTo>
                  <a:pt x="587" y="756"/>
                  <a:pt x="587" y="754"/>
                  <a:pt x="589" y="754"/>
                </a:cubicBezTo>
                <a:cubicBezTo>
                  <a:pt x="589" y="754"/>
                  <a:pt x="589" y="754"/>
                  <a:pt x="590" y="753"/>
                </a:cubicBezTo>
                <a:cubicBezTo>
                  <a:pt x="590" y="753"/>
                  <a:pt x="590" y="753"/>
                  <a:pt x="590" y="753"/>
                </a:cubicBezTo>
                <a:cubicBezTo>
                  <a:pt x="590" y="753"/>
                  <a:pt x="590" y="753"/>
                  <a:pt x="590" y="753"/>
                </a:cubicBezTo>
                <a:cubicBezTo>
                  <a:pt x="591" y="753"/>
                  <a:pt x="592" y="751"/>
                  <a:pt x="593" y="750"/>
                </a:cubicBezTo>
                <a:cubicBezTo>
                  <a:pt x="594" y="750"/>
                  <a:pt x="594" y="750"/>
                  <a:pt x="595" y="749"/>
                </a:cubicBezTo>
                <a:cubicBezTo>
                  <a:pt x="595" y="749"/>
                  <a:pt x="596" y="749"/>
                  <a:pt x="596" y="749"/>
                </a:cubicBezTo>
                <a:cubicBezTo>
                  <a:pt x="597" y="749"/>
                  <a:pt x="597" y="749"/>
                  <a:pt x="597" y="749"/>
                </a:cubicBezTo>
                <a:cubicBezTo>
                  <a:pt x="597" y="749"/>
                  <a:pt x="598" y="748"/>
                  <a:pt x="599" y="748"/>
                </a:cubicBezTo>
                <a:cubicBezTo>
                  <a:pt x="599" y="747"/>
                  <a:pt x="600" y="747"/>
                  <a:pt x="601" y="746"/>
                </a:cubicBezTo>
                <a:cubicBezTo>
                  <a:pt x="601" y="744"/>
                  <a:pt x="602" y="745"/>
                  <a:pt x="603" y="745"/>
                </a:cubicBezTo>
                <a:cubicBezTo>
                  <a:pt x="604" y="744"/>
                  <a:pt x="605" y="744"/>
                  <a:pt x="606" y="743"/>
                </a:cubicBezTo>
                <a:cubicBezTo>
                  <a:pt x="607" y="742"/>
                  <a:pt x="607" y="742"/>
                  <a:pt x="609" y="742"/>
                </a:cubicBezTo>
                <a:cubicBezTo>
                  <a:pt x="609" y="743"/>
                  <a:pt x="610" y="743"/>
                  <a:pt x="611" y="743"/>
                </a:cubicBezTo>
                <a:cubicBezTo>
                  <a:pt x="611" y="743"/>
                  <a:pt x="611" y="742"/>
                  <a:pt x="611" y="742"/>
                </a:cubicBezTo>
                <a:cubicBezTo>
                  <a:pt x="610" y="742"/>
                  <a:pt x="610" y="741"/>
                  <a:pt x="611" y="741"/>
                </a:cubicBezTo>
                <a:cubicBezTo>
                  <a:pt x="611" y="740"/>
                  <a:pt x="611" y="740"/>
                  <a:pt x="611" y="740"/>
                </a:cubicBezTo>
                <a:cubicBezTo>
                  <a:pt x="613" y="739"/>
                  <a:pt x="614" y="739"/>
                  <a:pt x="617" y="741"/>
                </a:cubicBezTo>
                <a:cubicBezTo>
                  <a:pt x="617" y="741"/>
                  <a:pt x="617" y="742"/>
                  <a:pt x="617" y="743"/>
                </a:cubicBezTo>
                <a:cubicBezTo>
                  <a:pt x="616" y="743"/>
                  <a:pt x="616" y="743"/>
                  <a:pt x="617" y="744"/>
                </a:cubicBezTo>
                <a:cubicBezTo>
                  <a:pt x="617" y="744"/>
                  <a:pt x="617" y="744"/>
                  <a:pt x="618" y="743"/>
                </a:cubicBezTo>
                <a:cubicBezTo>
                  <a:pt x="618" y="743"/>
                  <a:pt x="618" y="743"/>
                  <a:pt x="619" y="743"/>
                </a:cubicBezTo>
                <a:cubicBezTo>
                  <a:pt x="619" y="743"/>
                  <a:pt x="619" y="744"/>
                  <a:pt x="620" y="744"/>
                </a:cubicBezTo>
                <a:cubicBezTo>
                  <a:pt x="620" y="744"/>
                  <a:pt x="620" y="745"/>
                  <a:pt x="621" y="745"/>
                </a:cubicBezTo>
                <a:cubicBezTo>
                  <a:pt x="621" y="745"/>
                  <a:pt x="623" y="747"/>
                  <a:pt x="623" y="747"/>
                </a:cubicBezTo>
                <a:cubicBezTo>
                  <a:pt x="623" y="746"/>
                  <a:pt x="624" y="746"/>
                  <a:pt x="624" y="746"/>
                </a:cubicBezTo>
                <a:cubicBezTo>
                  <a:pt x="624" y="745"/>
                  <a:pt x="623" y="745"/>
                  <a:pt x="623" y="745"/>
                </a:cubicBezTo>
                <a:cubicBezTo>
                  <a:pt x="622" y="745"/>
                  <a:pt x="622" y="745"/>
                  <a:pt x="621" y="745"/>
                </a:cubicBezTo>
                <a:cubicBezTo>
                  <a:pt x="621" y="744"/>
                  <a:pt x="621" y="744"/>
                  <a:pt x="620" y="744"/>
                </a:cubicBezTo>
                <a:cubicBezTo>
                  <a:pt x="620" y="743"/>
                  <a:pt x="620" y="743"/>
                  <a:pt x="619" y="743"/>
                </a:cubicBezTo>
                <a:cubicBezTo>
                  <a:pt x="619" y="742"/>
                  <a:pt x="620" y="742"/>
                  <a:pt x="620" y="741"/>
                </a:cubicBezTo>
                <a:cubicBezTo>
                  <a:pt x="619" y="740"/>
                  <a:pt x="618" y="740"/>
                  <a:pt x="618" y="738"/>
                </a:cubicBezTo>
                <a:cubicBezTo>
                  <a:pt x="618" y="737"/>
                  <a:pt x="618" y="738"/>
                  <a:pt x="618" y="738"/>
                </a:cubicBezTo>
                <a:cubicBezTo>
                  <a:pt x="618" y="738"/>
                  <a:pt x="618" y="738"/>
                  <a:pt x="618" y="738"/>
                </a:cubicBezTo>
                <a:cubicBezTo>
                  <a:pt x="618" y="738"/>
                  <a:pt x="618" y="738"/>
                  <a:pt x="618" y="738"/>
                </a:cubicBezTo>
                <a:cubicBezTo>
                  <a:pt x="619" y="738"/>
                  <a:pt x="619" y="738"/>
                  <a:pt x="619" y="738"/>
                </a:cubicBezTo>
                <a:cubicBezTo>
                  <a:pt x="619" y="737"/>
                  <a:pt x="619" y="737"/>
                  <a:pt x="618" y="738"/>
                </a:cubicBezTo>
                <a:cubicBezTo>
                  <a:pt x="617" y="738"/>
                  <a:pt x="616" y="738"/>
                  <a:pt x="614" y="738"/>
                </a:cubicBezTo>
                <a:cubicBezTo>
                  <a:pt x="614" y="738"/>
                  <a:pt x="615" y="737"/>
                  <a:pt x="615" y="737"/>
                </a:cubicBezTo>
                <a:cubicBezTo>
                  <a:pt x="615" y="736"/>
                  <a:pt x="617" y="736"/>
                  <a:pt x="618" y="736"/>
                </a:cubicBezTo>
                <a:cubicBezTo>
                  <a:pt x="619" y="736"/>
                  <a:pt x="619" y="734"/>
                  <a:pt x="620" y="734"/>
                </a:cubicBezTo>
                <a:cubicBezTo>
                  <a:pt x="621" y="734"/>
                  <a:pt x="622" y="734"/>
                  <a:pt x="623" y="733"/>
                </a:cubicBezTo>
                <a:cubicBezTo>
                  <a:pt x="623" y="733"/>
                  <a:pt x="623" y="734"/>
                  <a:pt x="624" y="734"/>
                </a:cubicBezTo>
                <a:cubicBezTo>
                  <a:pt x="624" y="734"/>
                  <a:pt x="623" y="735"/>
                  <a:pt x="623" y="735"/>
                </a:cubicBezTo>
                <a:cubicBezTo>
                  <a:pt x="621" y="735"/>
                  <a:pt x="622" y="736"/>
                  <a:pt x="622" y="737"/>
                </a:cubicBezTo>
                <a:cubicBezTo>
                  <a:pt x="622" y="737"/>
                  <a:pt x="622" y="737"/>
                  <a:pt x="622" y="737"/>
                </a:cubicBezTo>
                <a:cubicBezTo>
                  <a:pt x="622" y="737"/>
                  <a:pt x="621" y="737"/>
                  <a:pt x="621" y="737"/>
                </a:cubicBezTo>
                <a:cubicBezTo>
                  <a:pt x="621" y="737"/>
                  <a:pt x="621" y="738"/>
                  <a:pt x="621" y="738"/>
                </a:cubicBezTo>
                <a:cubicBezTo>
                  <a:pt x="621" y="738"/>
                  <a:pt x="622" y="738"/>
                  <a:pt x="622" y="737"/>
                </a:cubicBezTo>
                <a:cubicBezTo>
                  <a:pt x="623" y="737"/>
                  <a:pt x="624" y="738"/>
                  <a:pt x="624" y="737"/>
                </a:cubicBezTo>
                <a:cubicBezTo>
                  <a:pt x="625" y="736"/>
                  <a:pt x="626" y="736"/>
                  <a:pt x="626" y="736"/>
                </a:cubicBezTo>
                <a:cubicBezTo>
                  <a:pt x="628" y="735"/>
                  <a:pt x="629" y="735"/>
                  <a:pt x="630" y="736"/>
                </a:cubicBezTo>
                <a:cubicBezTo>
                  <a:pt x="630" y="736"/>
                  <a:pt x="630" y="735"/>
                  <a:pt x="631" y="735"/>
                </a:cubicBezTo>
                <a:cubicBezTo>
                  <a:pt x="631" y="734"/>
                  <a:pt x="631" y="734"/>
                  <a:pt x="631" y="733"/>
                </a:cubicBezTo>
                <a:cubicBezTo>
                  <a:pt x="631" y="733"/>
                  <a:pt x="632" y="732"/>
                  <a:pt x="632" y="732"/>
                </a:cubicBezTo>
                <a:cubicBezTo>
                  <a:pt x="633" y="732"/>
                  <a:pt x="633" y="733"/>
                  <a:pt x="633" y="734"/>
                </a:cubicBezTo>
                <a:cubicBezTo>
                  <a:pt x="633" y="733"/>
                  <a:pt x="633" y="733"/>
                  <a:pt x="633" y="733"/>
                </a:cubicBezTo>
                <a:cubicBezTo>
                  <a:pt x="633" y="733"/>
                  <a:pt x="633" y="733"/>
                  <a:pt x="633" y="733"/>
                </a:cubicBezTo>
                <a:cubicBezTo>
                  <a:pt x="632" y="734"/>
                  <a:pt x="632" y="734"/>
                  <a:pt x="633" y="734"/>
                </a:cubicBezTo>
                <a:cubicBezTo>
                  <a:pt x="633" y="734"/>
                  <a:pt x="633" y="734"/>
                  <a:pt x="633" y="734"/>
                </a:cubicBezTo>
                <a:cubicBezTo>
                  <a:pt x="634" y="733"/>
                  <a:pt x="636" y="733"/>
                  <a:pt x="636" y="734"/>
                </a:cubicBezTo>
                <a:cubicBezTo>
                  <a:pt x="637" y="734"/>
                  <a:pt x="637" y="734"/>
                  <a:pt x="637" y="734"/>
                </a:cubicBezTo>
                <a:cubicBezTo>
                  <a:pt x="637" y="733"/>
                  <a:pt x="637" y="733"/>
                  <a:pt x="637" y="733"/>
                </a:cubicBezTo>
                <a:cubicBezTo>
                  <a:pt x="638" y="732"/>
                  <a:pt x="639" y="733"/>
                  <a:pt x="640" y="732"/>
                </a:cubicBezTo>
                <a:cubicBezTo>
                  <a:pt x="641" y="732"/>
                  <a:pt x="641" y="732"/>
                  <a:pt x="641" y="731"/>
                </a:cubicBezTo>
                <a:cubicBezTo>
                  <a:pt x="641" y="732"/>
                  <a:pt x="642" y="731"/>
                  <a:pt x="642" y="731"/>
                </a:cubicBezTo>
                <a:cubicBezTo>
                  <a:pt x="642" y="730"/>
                  <a:pt x="641" y="730"/>
                  <a:pt x="641" y="729"/>
                </a:cubicBezTo>
                <a:cubicBezTo>
                  <a:pt x="642" y="729"/>
                  <a:pt x="643" y="728"/>
                  <a:pt x="644" y="727"/>
                </a:cubicBezTo>
                <a:cubicBezTo>
                  <a:pt x="643" y="726"/>
                  <a:pt x="641" y="726"/>
                  <a:pt x="640" y="726"/>
                </a:cubicBezTo>
                <a:cubicBezTo>
                  <a:pt x="640" y="722"/>
                  <a:pt x="640" y="722"/>
                  <a:pt x="640" y="722"/>
                </a:cubicBezTo>
                <a:cubicBezTo>
                  <a:pt x="640" y="722"/>
                  <a:pt x="641" y="722"/>
                  <a:pt x="642" y="722"/>
                </a:cubicBezTo>
                <a:cubicBezTo>
                  <a:pt x="642" y="721"/>
                  <a:pt x="641" y="720"/>
                  <a:pt x="643" y="720"/>
                </a:cubicBezTo>
                <a:cubicBezTo>
                  <a:pt x="643" y="720"/>
                  <a:pt x="644" y="719"/>
                  <a:pt x="645" y="719"/>
                </a:cubicBezTo>
                <a:cubicBezTo>
                  <a:pt x="646" y="719"/>
                  <a:pt x="645" y="718"/>
                  <a:pt x="646" y="718"/>
                </a:cubicBezTo>
                <a:cubicBezTo>
                  <a:pt x="646" y="718"/>
                  <a:pt x="646" y="718"/>
                  <a:pt x="646" y="717"/>
                </a:cubicBezTo>
                <a:cubicBezTo>
                  <a:pt x="647" y="719"/>
                  <a:pt x="648" y="717"/>
                  <a:pt x="648" y="717"/>
                </a:cubicBezTo>
                <a:cubicBezTo>
                  <a:pt x="647" y="715"/>
                  <a:pt x="647" y="715"/>
                  <a:pt x="648" y="714"/>
                </a:cubicBezTo>
                <a:cubicBezTo>
                  <a:pt x="649" y="714"/>
                  <a:pt x="649" y="712"/>
                  <a:pt x="650" y="711"/>
                </a:cubicBezTo>
                <a:cubicBezTo>
                  <a:pt x="651" y="710"/>
                  <a:pt x="653" y="710"/>
                  <a:pt x="654" y="709"/>
                </a:cubicBezTo>
                <a:cubicBezTo>
                  <a:pt x="654" y="709"/>
                  <a:pt x="655" y="709"/>
                  <a:pt x="655" y="708"/>
                </a:cubicBezTo>
                <a:cubicBezTo>
                  <a:pt x="655" y="707"/>
                  <a:pt x="655" y="707"/>
                  <a:pt x="655" y="707"/>
                </a:cubicBezTo>
                <a:cubicBezTo>
                  <a:pt x="658" y="704"/>
                  <a:pt x="658" y="704"/>
                  <a:pt x="659" y="702"/>
                </a:cubicBezTo>
                <a:cubicBezTo>
                  <a:pt x="659" y="702"/>
                  <a:pt x="661" y="699"/>
                  <a:pt x="661" y="698"/>
                </a:cubicBezTo>
                <a:cubicBezTo>
                  <a:pt x="664" y="698"/>
                  <a:pt x="664" y="698"/>
                  <a:pt x="665" y="699"/>
                </a:cubicBezTo>
                <a:cubicBezTo>
                  <a:pt x="667" y="699"/>
                  <a:pt x="667" y="698"/>
                  <a:pt x="668" y="697"/>
                </a:cubicBezTo>
                <a:cubicBezTo>
                  <a:pt x="668" y="697"/>
                  <a:pt x="669" y="696"/>
                  <a:pt x="669" y="695"/>
                </a:cubicBezTo>
                <a:cubicBezTo>
                  <a:pt x="669" y="695"/>
                  <a:pt x="669" y="695"/>
                  <a:pt x="670" y="695"/>
                </a:cubicBezTo>
                <a:cubicBezTo>
                  <a:pt x="671" y="695"/>
                  <a:pt x="671" y="694"/>
                  <a:pt x="672" y="693"/>
                </a:cubicBezTo>
                <a:cubicBezTo>
                  <a:pt x="672" y="692"/>
                  <a:pt x="673" y="691"/>
                  <a:pt x="674" y="690"/>
                </a:cubicBezTo>
                <a:cubicBezTo>
                  <a:pt x="674" y="690"/>
                  <a:pt x="675" y="690"/>
                  <a:pt x="675" y="690"/>
                </a:cubicBezTo>
                <a:cubicBezTo>
                  <a:pt x="676" y="690"/>
                  <a:pt x="676" y="688"/>
                  <a:pt x="676" y="688"/>
                </a:cubicBezTo>
                <a:cubicBezTo>
                  <a:pt x="677" y="688"/>
                  <a:pt x="677" y="688"/>
                  <a:pt x="679" y="688"/>
                </a:cubicBezTo>
                <a:cubicBezTo>
                  <a:pt x="679" y="687"/>
                  <a:pt x="680" y="686"/>
                  <a:pt x="681" y="685"/>
                </a:cubicBezTo>
                <a:cubicBezTo>
                  <a:pt x="682" y="685"/>
                  <a:pt x="682" y="684"/>
                  <a:pt x="683" y="683"/>
                </a:cubicBezTo>
                <a:cubicBezTo>
                  <a:pt x="684" y="682"/>
                  <a:pt x="685" y="680"/>
                  <a:pt x="687" y="680"/>
                </a:cubicBezTo>
                <a:cubicBezTo>
                  <a:pt x="687" y="680"/>
                  <a:pt x="687" y="679"/>
                  <a:pt x="688" y="678"/>
                </a:cubicBezTo>
                <a:cubicBezTo>
                  <a:pt x="689" y="677"/>
                  <a:pt x="691" y="675"/>
                  <a:pt x="693" y="674"/>
                </a:cubicBezTo>
                <a:cubicBezTo>
                  <a:pt x="693" y="674"/>
                  <a:pt x="694" y="673"/>
                  <a:pt x="694" y="673"/>
                </a:cubicBezTo>
                <a:cubicBezTo>
                  <a:pt x="694" y="671"/>
                  <a:pt x="694" y="670"/>
                  <a:pt x="696" y="670"/>
                </a:cubicBezTo>
                <a:cubicBezTo>
                  <a:pt x="697" y="669"/>
                  <a:pt x="698" y="669"/>
                  <a:pt x="698" y="668"/>
                </a:cubicBezTo>
                <a:cubicBezTo>
                  <a:pt x="698" y="667"/>
                  <a:pt x="699" y="667"/>
                  <a:pt x="700" y="667"/>
                </a:cubicBezTo>
                <a:cubicBezTo>
                  <a:pt x="700" y="667"/>
                  <a:pt x="700" y="667"/>
                  <a:pt x="700" y="667"/>
                </a:cubicBezTo>
                <a:cubicBezTo>
                  <a:pt x="700" y="667"/>
                  <a:pt x="700" y="667"/>
                  <a:pt x="700" y="667"/>
                </a:cubicBezTo>
                <a:cubicBezTo>
                  <a:pt x="700" y="667"/>
                  <a:pt x="700" y="667"/>
                  <a:pt x="700" y="667"/>
                </a:cubicBezTo>
                <a:cubicBezTo>
                  <a:pt x="700" y="668"/>
                  <a:pt x="700" y="668"/>
                  <a:pt x="700" y="668"/>
                </a:cubicBezTo>
                <a:cubicBezTo>
                  <a:pt x="700" y="668"/>
                  <a:pt x="700" y="668"/>
                  <a:pt x="700" y="667"/>
                </a:cubicBezTo>
                <a:cubicBezTo>
                  <a:pt x="700" y="666"/>
                  <a:pt x="701" y="666"/>
                  <a:pt x="701" y="665"/>
                </a:cubicBezTo>
                <a:cubicBezTo>
                  <a:pt x="701" y="665"/>
                  <a:pt x="701" y="664"/>
                  <a:pt x="701" y="664"/>
                </a:cubicBezTo>
                <a:cubicBezTo>
                  <a:pt x="701" y="663"/>
                  <a:pt x="701" y="662"/>
                  <a:pt x="703" y="662"/>
                </a:cubicBezTo>
                <a:cubicBezTo>
                  <a:pt x="703" y="661"/>
                  <a:pt x="704" y="661"/>
                  <a:pt x="704" y="660"/>
                </a:cubicBezTo>
                <a:cubicBezTo>
                  <a:pt x="705" y="659"/>
                  <a:pt x="705" y="659"/>
                  <a:pt x="706" y="658"/>
                </a:cubicBezTo>
                <a:cubicBezTo>
                  <a:pt x="707" y="658"/>
                  <a:pt x="707" y="657"/>
                  <a:pt x="707" y="656"/>
                </a:cubicBezTo>
                <a:cubicBezTo>
                  <a:pt x="708" y="655"/>
                  <a:pt x="709" y="654"/>
                  <a:pt x="710" y="654"/>
                </a:cubicBezTo>
                <a:cubicBezTo>
                  <a:pt x="710" y="653"/>
                  <a:pt x="710" y="652"/>
                  <a:pt x="711" y="651"/>
                </a:cubicBezTo>
                <a:cubicBezTo>
                  <a:pt x="712" y="651"/>
                  <a:pt x="712" y="649"/>
                  <a:pt x="713" y="648"/>
                </a:cubicBezTo>
                <a:cubicBezTo>
                  <a:pt x="713" y="647"/>
                  <a:pt x="713" y="647"/>
                  <a:pt x="714" y="647"/>
                </a:cubicBezTo>
                <a:cubicBezTo>
                  <a:pt x="715" y="647"/>
                  <a:pt x="715" y="646"/>
                  <a:pt x="715" y="645"/>
                </a:cubicBezTo>
                <a:cubicBezTo>
                  <a:pt x="716" y="645"/>
                  <a:pt x="716" y="644"/>
                  <a:pt x="717" y="643"/>
                </a:cubicBezTo>
                <a:cubicBezTo>
                  <a:pt x="717" y="642"/>
                  <a:pt x="718" y="641"/>
                  <a:pt x="719" y="641"/>
                </a:cubicBezTo>
                <a:cubicBezTo>
                  <a:pt x="719" y="641"/>
                  <a:pt x="719" y="641"/>
                  <a:pt x="720" y="640"/>
                </a:cubicBezTo>
                <a:cubicBezTo>
                  <a:pt x="720" y="640"/>
                  <a:pt x="720" y="639"/>
                  <a:pt x="720" y="638"/>
                </a:cubicBezTo>
                <a:cubicBezTo>
                  <a:pt x="721" y="637"/>
                  <a:pt x="721" y="638"/>
                  <a:pt x="722" y="638"/>
                </a:cubicBezTo>
                <a:cubicBezTo>
                  <a:pt x="723" y="637"/>
                  <a:pt x="723" y="636"/>
                  <a:pt x="723" y="635"/>
                </a:cubicBezTo>
                <a:cubicBezTo>
                  <a:pt x="724" y="634"/>
                  <a:pt x="725" y="634"/>
                  <a:pt x="725" y="633"/>
                </a:cubicBezTo>
                <a:cubicBezTo>
                  <a:pt x="726" y="631"/>
                  <a:pt x="727" y="631"/>
                  <a:pt x="728" y="630"/>
                </a:cubicBezTo>
                <a:cubicBezTo>
                  <a:pt x="728" y="630"/>
                  <a:pt x="729" y="630"/>
                  <a:pt x="729" y="629"/>
                </a:cubicBezTo>
                <a:cubicBezTo>
                  <a:pt x="729" y="627"/>
                  <a:pt x="730" y="626"/>
                  <a:pt x="732" y="626"/>
                </a:cubicBezTo>
                <a:cubicBezTo>
                  <a:pt x="732" y="624"/>
                  <a:pt x="732" y="624"/>
                  <a:pt x="732" y="624"/>
                </a:cubicBezTo>
                <a:cubicBezTo>
                  <a:pt x="733" y="622"/>
                  <a:pt x="735" y="622"/>
                  <a:pt x="735" y="620"/>
                </a:cubicBezTo>
                <a:cubicBezTo>
                  <a:pt x="736" y="619"/>
                  <a:pt x="736" y="618"/>
                  <a:pt x="738" y="618"/>
                </a:cubicBezTo>
                <a:cubicBezTo>
                  <a:pt x="739" y="617"/>
                  <a:pt x="739" y="617"/>
                  <a:pt x="738" y="616"/>
                </a:cubicBezTo>
                <a:cubicBezTo>
                  <a:pt x="738" y="615"/>
                  <a:pt x="738" y="615"/>
                  <a:pt x="738" y="615"/>
                </a:cubicBezTo>
                <a:cubicBezTo>
                  <a:pt x="739" y="614"/>
                  <a:pt x="740" y="615"/>
                  <a:pt x="740" y="613"/>
                </a:cubicBezTo>
                <a:cubicBezTo>
                  <a:pt x="741" y="612"/>
                  <a:pt x="741" y="611"/>
                  <a:pt x="742" y="611"/>
                </a:cubicBezTo>
                <a:cubicBezTo>
                  <a:pt x="743" y="610"/>
                  <a:pt x="743" y="609"/>
                  <a:pt x="744" y="608"/>
                </a:cubicBezTo>
                <a:cubicBezTo>
                  <a:pt x="745" y="607"/>
                  <a:pt x="744" y="607"/>
                  <a:pt x="743" y="607"/>
                </a:cubicBezTo>
                <a:cubicBezTo>
                  <a:pt x="744" y="606"/>
                  <a:pt x="745" y="605"/>
                  <a:pt x="746" y="604"/>
                </a:cubicBezTo>
                <a:cubicBezTo>
                  <a:pt x="746" y="603"/>
                  <a:pt x="747" y="602"/>
                  <a:pt x="748" y="601"/>
                </a:cubicBezTo>
                <a:cubicBezTo>
                  <a:pt x="748" y="601"/>
                  <a:pt x="748" y="600"/>
                  <a:pt x="748" y="600"/>
                </a:cubicBezTo>
                <a:cubicBezTo>
                  <a:pt x="748" y="599"/>
                  <a:pt x="749" y="598"/>
                  <a:pt x="749" y="596"/>
                </a:cubicBezTo>
                <a:cubicBezTo>
                  <a:pt x="750" y="595"/>
                  <a:pt x="750" y="594"/>
                  <a:pt x="751" y="593"/>
                </a:cubicBezTo>
                <a:cubicBezTo>
                  <a:pt x="752" y="593"/>
                  <a:pt x="752" y="592"/>
                  <a:pt x="752" y="591"/>
                </a:cubicBezTo>
                <a:cubicBezTo>
                  <a:pt x="752" y="591"/>
                  <a:pt x="753" y="590"/>
                  <a:pt x="753" y="590"/>
                </a:cubicBezTo>
                <a:cubicBezTo>
                  <a:pt x="752" y="588"/>
                  <a:pt x="753" y="587"/>
                  <a:pt x="754" y="586"/>
                </a:cubicBezTo>
                <a:cubicBezTo>
                  <a:pt x="755" y="584"/>
                  <a:pt x="756" y="582"/>
                  <a:pt x="757" y="581"/>
                </a:cubicBezTo>
                <a:cubicBezTo>
                  <a:pt x="756" y="579"/>
                  <a:pt x="758" y="579"/>
                  <a:pt x="759" y="578"/>
                </a:cubicBezTo>
                <a:cubicBezTo>
                  <a:pt x="759" y="578"/>
                  <a:pt x="760" y="578"/>
                  <a:pt x="760" y="577"/>
                </a:cubicBezTo>
                <a:cubicBezTo>
                  <a:pt x="759" y="576"/>
                  <a:pt x="759" y="575"/>
                  <a:pt x="760" y="574"/>
                </a:cubicBezTo>
                <a:cubicBezTo>
                  <a:pt x="761" y="573"/>
                  <a:pt x="761" y="572"/>
                  <a:pt x="762" y="571"/>
                </a:cubicBezTo>
                <a:cubicBezTo>
                  <a:pt x="763" y="570"/>
                  <a:pt x="763" y="570"/>
                  <a:pt x="763" y="569"/>
                </a:cubicBezTo>
                <a:cubicBezTo>
                  <a:pt x="764" y="568"/>
                  <a:pt x="764" y="568"/>
                  <a:pt x="764" y="567"/>
                </a:cubicBezTo>
                <a:cubicBezTo>
                  <a:pt x="765" y="566"/>
                  <a:pt x="765" y="564"/>
                  <a:pt x="766" y="563"/>
                </a:cubicBezTo>
                <a:cubicBezTo>
                  <a:pt x="766" y="563"/>
                  <a:pt x="767" y="563"/>
                  <a:pt x="767" y="562"/>
                </a:cubicBezTo>
                <a:cubicBezTo>
                  <a:pt x="767" y="559"/>
                  <a:pt x="769" y="558"/>
                  <a:pt x="771" y="556"/>
                </a:cubicBezTo>
                <a:cubicBezTo>
                  <a:pt x="771" y="556"/>
                  <a:pt x="771" y="554"/>
                  <a:pt x="771" y="554"/>
                </a:cubicBezTo>
                <a:cubicBezTo>
                  <a:pt x="772" y="553"/>
                  <a:pt x="773" y="552"/>
                  <a:pt x="773" y="550"/>
                </a:cubicBezTo>
                <a:cubicBezTo>
                  <a:pt x="773" y="549"/>
                  <a:pt x="774" y="548"/>
                  <a:pt x="774" y="547"/>
                </a:cubicBezTo>
                <a:cubicBezTo>
                  <a:pt x="775" y="546"/>
                  <a:pt x="774" y="546"/>
                  <a:pt x="774" y="545"/>
                </a:cubicBezTo>
                <a:cubicBezTo>
                  <a:pt x="775" y="543"/>
                  <a:pt x="775" y="543"/>
                  <a:pt x="775" y="543"/>
                </a:cubicBezTo>
                <a:cubicBezTo>
                  <a:pt x="776" y="542"/>
                  <a:pt x="775" y="541"/>
                  <a:pt x="776" y="540"/>
                </a:cubicBezTo>
                <a:cubicBezTo>
                  <a:pt x="777" y="539"/>
                  <a:pt x="776" y="537"/>
                  <a:pt x="777" y="536"/>
                </a:cubicBezTo>
                <a:cubicBezTo>
                  <a:pt x="777" y="536"/>
                  <a:pt x="777" y="535"/>
                  <a:pt x="777" y="535"/>
                </a:cubicBezTo>
                <a:cubicBezTo>
                  <a:pt x="777" y="534"/>
                  <a:pt x="777" y="533"/>
                  <a:pt x="776" y="533"/>
                </a:cubicBezTo>
                <a:cubicBezTo>
                  <a:pt x="777" y="532"/>
                  <a:pt x="778" y="531"/>
                  <a:pt x="778" y="531"/>
                </a:cubicBezTo>
                <a:cubicBezTo>
                  <a:pt x="778" y="529"/>
                  <a:pt x="778" y="529"/>
                  <a:pt x="778" y="529"/>
                </a:cubicBezTo>
                <a:cubicBezTo>
                  <a:pt x="779" y="529"/>
                  <a:pt x="779" y="529"/>
                  <a:pt x="780" y="528"/>
                </a:cubicBezTo>
                <a:cubicBezTo>
                  <a:pt x="780" y="528"/>
                  <a:pt x="780" y="528"/>
                  <a:pt x="780" y="527"/>
                </a:cubicBezTo>
                <a:cubicBezTo>
                  <a:pt x="780" y="527"/>
                  <a:pt x="779" y="526"/>
                  <a:pt x="780" y="526"/>
                </a:cubicBezTo>
                <a:cubicBezTo>
                  <a:pt x="780" y="525"/>
                  <a:pt x="780" y="525"/>
                  <a:pt x="780" y="524"/>
                </a:cubicBezTo>
                <a:cubicBezTo>
                  <a:pt x="781" y="523"/>
                  <a:pt x="781" y="522"/>
                  <a:pt x="782" y="521"/>
                </a:cubicBezTo>
                <a:cubicBezTo>
                  <a:pt x="782" y="519"/>
                  <a:pt x="783" y="518"/>
                  <a:pt x="783" y="517"/>
                </a:cubicBezTo>
                <a:cubicBezTo>
                  <a:pt x="783" y="516"/>
                  <a:pt x="784" y="515"/>
                  <a:pt x="784" y="514"/>
                </a:cubicBezTo>
                <a:cubicBezTo>
                  <a:pt x="784" y="513"/>
                  <a:pt x="785" y="512"/>
                  <a:pt x="785" y="511"/>
                </a:cubicBezTo>
                <a:cubicBezTo>
                  <a:pt x="785" y="510"/>
                  <a:pt x="785" y="510"/>
                  <a:pt x="786" y="509"/>
                </a:cubicBezTo>
                <a:cubicBezTo>
                  <a:pt x="786" y="509"/>
                  <a:pt x="786" y="508"/>
                  <a:pt x="786" y="507"/>
                </a:cubicBezTo>
                <a:cubicBezTo>
                  <a:pt x="786" y="507"/>
                  <a:pt x="787" y="506"/>
                  <a:pt x="787" y="506"/>
                </a:cubicBezTo>
                <a:cubicBezTo>
                  <a:pt x="787" y="506"/>
                  <a:pt x="786" y="506"/>
                  <a:pt x="786" y="505"/>
                </a:cubicBezTo>
                <a:cubicBezTo>
                  <a:pt x="786" y="504"/>
                  <a:pt x="786" y="502"/>
                  <a:pt x="786" y="500"/>
                </a:cubicBezTo>
                <a:cubicBezTo>
                  <a:pt x="786" y="499"/>
                  <a:pt x="786" y="499"/>
                  <a:pt x="786" y="498"/>
                </a:cubicBezTo>
                <a:cubicBezTo>
                  <a:pt x="786" y="496"/>
                  <a:pt x="787" y="496"/>
                  <a:pt x="787" y="495"/>
                </a:cubicBezTo>
                <a:cubicBezTo>
                  <a:pt x="787" y="494"/>
                  <a:pt x="787" y="494"/>
                  <a:pt x="788" y="493"/>
                </a:cubicBezTo>
                <a:cubicBezTo>
                  <a:pt x="787" y="492"/>
                  <a:pt x="787" y="492"/>
                  <a:pt x="787" y="491"/>
                </a:cubicBezTo>
                <a:cubicBezTo>
                  <a:pt x="786" y="490"/>
                  <a:pt x="788" y="488"/>
                  <a:pt x="788" y="487"/>
                </a:cubicBezTo>
                <a:cubicBezTo>
                  <a:pt x="788" y="486"/>
                  <a:pt x="790" y="487"/>
                  <a:pt x="790" y="486"/>
                </a:cubicBezTo>
                <a:cubicBezTo>
                  <a:pt x="790" y="485"/>
                  <a:pt x="791" y="485"/>
                  <a:pt x="791" y="484"/>
                </a:cubicBezTo>
                <a:cubicBezTo>
                  <a:pt x="791" y="483"/>
                  <a:pt x="792" y="482"/>
                  <a:pt x="792" y="480"/>
                </a:cubicBezTo>
                <a:cubicBezTo>
                  <a:pt x="791" y="479"/>
                  <a:pt x="791" y="478"/>
                  <a:pt x="792" y="477"/>
                </a:cubicBezTo>
                <a:cubicBezTo>
                  <a:pt x="793" y="477"/>
                  <a:pt x="793" y="476"/>
                  <a:pt x="793" y="475"/>
                </a:cubicBezTo>
                <a:cubicBezTo>
                  <a:pt x="793" y="474"/>
                  <a:pt x="792" y="472"/>
                  <a:pt x="793" y="471"/>
                </a:cubicBezTo>
                <a:cubicBezTo>
                  <a:pt x="793" y="470"/>
                  <a:pt x="794" y="468"/>
                  <a:pt x="795" y="467"/>
                </a:cubicBezTo>
                <a:cubicBezTo>
                  <a:pt x="795" y="466"/>
                  <a:pt x="796" y="465"/>
                  <a:pt x="795" y="465"/>
                </a:cubicBezTo>
                <a:cubicBezTo>
                  <a:pt x="794" y="464"/>
                  <a:pt x="794" y="464"/>
                  <a:pt x="795" y="464"/>
                </a:cubicBezTo>
                <a:cubicBezTo>
                  <a:pt x="795" y="464"/>
                  <a:pt x="795" y="463"/>
                  <a:pt x="795" y="463"/>
                </a:cubicBezTo>
                <a:cubicBezTo>
                  <a:pt x="796" y="461"/>
                  <a:pt x="795" y="459"/>
                  <a:pt x="796" y="458"/>
                </a:cubicBezTo>
                <a:cubicBezTo>
                  <a:pt x="797" y="457"/>
                  <a:pt x="796" y="457"/>
                  <a:pt x="796" y="456"/>
                </a:cubicBezTo>
                <a:cubicBezTo>
                  <a:pt x="796" y="454"/>
                  <a:pt x="796" y="452"/>
                  <a:pt x="797" y="451"/>
                </a:cubicBezTo>
                <a:cubicBezTo>
                  <a:pt x="797" y="448"/>
                  <a:pt x="797" y="448"/>
                  <a:pt x="797" y="448"/>
                </a:cubicBezTo>
                <a:cubicBezTo>
                  <a:pt x="797" y="445"/>
                  <a:pt x="797" y="445"/>
                  <a:pt x="797" y="445"/>
                </a:cubicBezTo>
                <a:cubicBezTo>
                  <a:pt x="798" y="445"/>
                  <a:pt x="798" y="445"/>
                  <a:pt x="799" y="445"/>
                </a:cubicBezTo>
                <a:cubicBezTo>
                  <a:pt x="799" y="445"/>
                  <a:pt x="799" y="444"/>
                  <a:pt x="799" y="444"/>
                </a:cubicBezTo>
                <a:cubicBezTo>
                  <a:pt x="799" y="443"/>
                  <a:pt x="799" y="441"/>
                  <a:pt x="800" y="441"/>
                </a:cubicBezTo>
                <a:cubicBezTo>
                  <a:pt x="800" y="441"/>
                  <a:pt x="800" y="440"/>
                  <a:pt x="800" y="440"/>
                </a:cubicBezTo>
                <a:cubicBezTo>
                  <a:pt x="799" y="439"/>
                  <a:pt x="800" y="438"/>
                  <a:pt x="800" y="438"/>
                </a:cubicBezTo>
                <a:cubicBezTo>
                  <a:pt x="800" y="437"/>
                  <a:pt x="800" y="436"/>
                  <a:pt x="800" y="436"/>
                </a:cubicBezTo>
                <a:cubicBezTo>
                  <a:pt x="800" y="433"/>
                  <a:pt x="800" y="430"/>
                  <a:pt x="800" y="428"/>
                </a:cubicBezTo>
                <a:cubicBezTo>
                  <a:pt x="800" y="427"/>
                  <a:pt x="800" y="426"/>
                  <a:pt x="801" y="426"/>
                </a:cubicBezTo>
                <a:cubicBezTo>
                  <a:pt x="801" y="425"/>
                  <a:pt x="800" y="425"/>
                  <a:pt x="800" y="424"/>
                </a:cubicBezTo>
                <a:cubicBezTo>
                  <a:pt x="800" y="422"/>
                  <a:pt x="800" y="420"/>
                  <a:pt x="800" y="419"/>
                </a:cubicBezTo>
                <a:cubicBezTo>
                  <a:pt x="800" y="418"/>
                  <a:pt x="801" y="418"/>
                  <a:pt x="801" y="417"/>
                </a:cubicBezTo>
                <a:cubicBezTo>
                  <a:pt x="801" y="417"/>
                  <a:pt x="800" y="416"/>
                  <a:pt x="800" y="416"/>
                </a:cubicBezTo>
                <a:cubicBezTo>
                  <a:pt x="802" y="414"/>
                  <a:pt x="801" y="412"/>
                  <a:pt x="801" y="411"/>
                </a:cubicBezTo>
                <a:cubicBezTo>
                  <a:pt x="801" y="410"/>
                  <a:pt x="800" y="410"/>
                  <a:pt x="801" y="409"/>
                </a:cubicBezTo>
                <a:cubicBezTo>
                  <a:pt x="801" y="409"/>
                  <a:pt x="801" y="408"/>
                  <a:pt x="801" y="408"/>
                </a:cubicBezTo>
                <a:cubicBezTo>
                  <a:pt x="800" y="408"/>
                  <a:pt x="800" y="407"/>
                  <a:pt x="800" y="407"/>
                </a:cubicBezTo>
                <a:cubicBezTo>
                  <a:pt x="801" y="406"/>
                  <a:pt x="801" y="405"/>
                  <a:pt x="801" y="403"/>
                </a:cubicBezTo>
                <a:cubicBezTo>
                  <a:pt x="801" y="403"/>
                  <a:pt x="802" y="403"/>
                  <a:pt x="802" y="402"/>
                </a:cubicBezTo>
                <a:cubicBezTo>
                  <a:pt x="802" y="401"/>
                  <a:pt x="802" y="401"/>
                  <a:pt x="802" y="401"/>
                </a:cubicBezTo>
                <a:cubicBezTo>
                  <a:pt x="800" y="398"/>
                  <a:pt x="801" y="397"/>
                  <a:pt x="804" y="397"/>
                </a:cubicBezTo>
                <a:cubicBezTo>
                  <a:pt x="805" y="397"/>
                  <a:pt x="805" y="397"/>
                  <a:pt x="804" y="397"/>
                </a:cubicBezTo>
                <a:cubicBezTo>
                  <a:pt x="804" y="397"/>
                  <a:pt x="804" y="397"/>
                  <a:pt x="804" y="397"/>
                </a:cubicBezTo>
                <a:cubicBezTo>
                  <a:pt x="804" y="397"/>
                  <a:pt x="804" y="397"/>
                  <a:pt x="804" y="397"/>
                </a:cubicBezTo>
                <a:cubicBezTo>
                  <a:pt x="804" y="397"/>
                  <a:pt x="804" y="397"/>
                  <a:pt x="805" y="397"/>
                </a:cubicBezTo>
                <a:cubicBezTo>
                  <a:pt x="805" y="397"/>
                  <a:pt x="805" y="397"/>
                  <a:pt x="804" y="397"/>
                </a:cubicBezTo>
                <a:cubicBezTo>
                  <a:pt x="804" y="396"/>
                  <a:pt x="804" y="396"/>
                  <a:pt x="804" y="396"/>
                </a:cubicBezTo>
                <a:cubicBezTo>
                  <a:pt x="802" y="396"/>
                  <a:pt x="802" y="395"/>
                  <a:pt x="801" y="395"/>
                </a:cubicBezTo>
                <a:cubicBezTo>
                  <a:pt x="800" y="395"/>
                  <a:pt x="800" y="394"/>
                  <a:pt x="800" y="393"/>
                </a:cubicBezTo>
                <a:cubicBezTo>
                  <a:pt x="801" y="393"/>
                  <a:pt x="801" y="392"/>
                  <a:pt x="800" y="392"/>
                </a:cubicBezTo>
                <a:cubicBezTo>
                  <a:pt x="800" y="391"/>
                  <a:pt x="801" y="391"/>
                  <a:pt x="801" y="390"/>
                </a:cubicBezTo>
                <a:cubicBezTo>
                  <a:pt x="801" y="389"/>
                  <a:pt x="801" y="388"/>
                  <a:pt x="801" y="386"/>
                </a:cubicBezTo>
                <a:cubicBezTo>
                  <a:pt x="800" y="386"/>
                  <a:pt x="800" y="386"/>
                  <a:pt x="800" y="386"/>
                </a:cubicBezTo>
                <a:cubicBezTo>
                  <a:pt x="799" y="386"/>
                  <a:pt x="799" y="385"/>
                  <a:pt x="799" y="385"/>
                </a:cubicBezTo>
                <a:cubicBezTo>
                  <a:pt x="799" y="385"/>
                  <a:pt x="800" y="384"/>
                  <a:pt x="800" y="383"/>
                </a:cubicBezTo>
                <a:cubicBezTo>
                  <a:pt x="800" y="383"/>
                  <a:pt x="799" y="382"/>
                  <a:pt x="799" y="381"/>
                </a:cubicBezTo>
                <a:cubicBezTo>
                  <a:pt x="799" y="380"/>
                  <a:pt x="799" y="379"/>
                  <a:pt x="800" y="378"/>
                </a:cubicBezTo>
                <a:cubicBezTo>
                  <a:pt x="800" y="377"/>
                  <a:pt x="800" y="376"/>
                  <a:pt x="800" y="376"/>
                </a:cubicBezTo>
                <a:cubicBezTo>
                  <a:pt x="799" y="374"/>
                  <a:pt x="798" y="372"/>
                  <a:pt x="800" y="370"/>
                </a:cubicBezTo>
                <a:cubicBezTo>
                  <a:pt x="800" y="370"/>
                  <a:pt x="800" y="369"/>
                  <a:pt x="800" y="369"/>
                </a:cubicBezTo>
                <a:cubicBezTo>
                  <a:pt x="799" y="368"/>
                  <a:pt x="799" y="368"/>
                  <a:pt x="800" y="367"/>
                </a:cubicBezTo>
                <a:cubicBezTo>
                  <a:pt x="798" y="365"/>
                  <a:pt x="800" y="363"/>
                  <a:pt x="799" y="362"/>
                </a:cubicBezTo>
                <a:cubicBezTo>
                  <a:pt x="799" y="362"/>
                  <a:pt x="799" y="362"/>
                  <a:pt x="798" y="362"/>
                </a:cubicBezTo>
                <a:cubicBezTo>
                  <a:pt x="797" y="361"/>
                  <a:pt x="797" y="361"/>
                  <a:pt x="798" y="361"/>
                </a:cubicBezTo>
                <a:cubicBezTo>
                  <a:pt x="798" y="360"/>
                  <a:pt x="798" y="360"/>
                  <a:pt x="797" y="358"/>
                </a:cubicBezTo>
                <a:cubicBezTo>
                  <a:pt x="798" y="357"/>
                  <a:pt x="799" y="357"/>
                  <a:pt x="798" y="356"/>
                </a:cubicBezTo>
                <a:cubicBezTo>
                  <a:pt x="797" y="355"/>
                  <a:pt x="797" y="354"/>
                  <a:pt x="797" y="354"/>
                </a:cubicBezTo>
                <a:cubicBezTo>
                  <a:pt x="796" y="353"/>
                  <a:pt x="797" y="353"/>
                  <a:pt x="797" y="352"/>
                </a:cubicBezTo>
                <a:cubicBezTo>
                  <a:pt x="797" y="352"/>
                  <a:pt x="796" y="352"/>
                  <a:pt x="796" y="351"/>
                </a:cubicBezTo>
                <a:cubicBezTo>
                  <a:pt x="797" y="350"/>
                  <a:pt x="797" y="350"/>
                  <a:pt x="797" y="350"/>
                </a:cubicBezTo>
                <a:cubicBezTo>
                  <a:pt x="797" y="349"/>
                  <a:pt x="797" y="349"/>
                  <a:pt x="796" y="349"/>
                </a:cubicBezTo>
                <a:cubicBezTo>
                  <a:pt x="796" y="342"/>
                  <a:pt x="796" y="342"/>
                  <a:pt x="796" y="342"/>
                </a:cubicBezTo>
                <a:cubicBezTo>
                  <a:pt x="796" y="342"/>
                  <a:pt x="795" y="342"/>
                  <a:pt x="795" y="341"/>
                </a:cubicBezTo>
                <a:cubicBezTo>
                  <a:pt x="794" y="340"/>
                  <a:pt x="795" y="339"/>
                  <a:pt x="794" y="338"/>
                </a:cubicBezTo>
                <a:cubicBezTo>
                  <a:pt x="793" y="337"/>
                  <a:pt x="794" y="335"/>
                  <a:pt x="793" y="333"/>
                </a:cubicBezTo>
                <a:cubicBezTo>
                  <a:pt x="793" y="332"/>
                  <a:pt x="794" y="331"/>
                  <a:pt x="793" y="330"/>
                </a:cubicBezTo>
                <a:cubicBezTo>
                  <a:pt x="793" y="329"/>
                  <a:pt x="793" y="327"/>
                  <a:pt x="792" y="326"/>
                </a:cubicBezTo>
                <a:cubicBezTo>
                  <a:pt x="792" y="326"/>
                  <a:pt x="791" y="325"/>
                  <a:pt x="791" y="325"/>
                </a:cubicBezTo>
                <a:cubicBezTo>
                  <a:pt x="791" y="324"/>
                  <a:pt x="791" y="322"/>
                  <a:pt x="791" y="321"/>
                </a:cubicBezTo>
                <a:cubicBezTo>
                  <a:pt x="791" y="320"/>
                  <a:pt x="790" y="319"/>
                  <a:pt x="790" y="318"/>
                </a:cubicBezTo>
                <a:cubicBezTo>
                  <a:pt x="789" y="317"/>
                  <a:pt x="788" y="316"/>
                  <a:pt x="789" y="314"/>
                </a:cubicBezTo>
                <a:cubicBezTo>
                  <a:pt x="789" y="313"/>
                  <a:pt x="788" y="312"/>
                  <a:pt x="788" y="311"/>
                </a:cubicBezTo>
                <a:cubicBezTo>
                  <a:pt x="788" y="310"/>
                  <a:pt x="788" y="309"/>
                  <a:pt x="788" y="308"/>
                </a:cubicBezTo>
                <a:cubicBezTo>
                  <a:pt x="786" y="307"/>
                  <a:pt x="787" y="306"/>
                  <a:pt x="786" y="305"/>
                </a:cubicBezTo>
                <a:cubicBezTo>
                  <a:pt x="786" y="305"/>
                  <a:pt x="786" y="304"/>
                  <a:pt x="786" y="304"/>
                </a:cubicBezTo>
                <a:cubicBezTo>
                  <a:pt x="788" y="302"/>
                  <a:pt x="786" y="302"/>
                  <a:pt x="785" y="300"/>
                </a:cubicBezTo>
                <a:cubicBezTo>
                  <a:pt x="785" y="300"/>
                  <a:pt x="786" y="300"/>
                  <a:pt x="786" y="299"/>
                </a:cubicBezTo>
                <a:cubicBezTo>
                  <a:pt x="785" y="299"/>
                  <a:pt x="785" y="298"/>
                  <a:pt x="784" y="297"/>
                </a:cubicBezTo>
                <a:cubicBezTo>
                  <a:pt x="784" y="296"/>
                  <a:pt x="784" y="294"/>
                  <a:pt x="783" y="293"/>
                </a:cubicBezTo>
                <a:cubicBezTo>
                  <a:pt x="783" y="293"/>
                  <a:pt x="782" y="292"/>
                  <a:pt x="782" y="292"/>
                </a:cubicBezTo>
                <a:cubicBezTo>
                  <a:pt x="783" y="290"/>
                  <a:pt x="781" y="289"/>
                  <a:pt x="780" y="288"/>
                </a:cubicBezTo>
                <a:cubicBezTo>
                  <a:pt x="780" y="288"/>
                  <a:pt x="780" y="287"/>
                  <a:pt x="780" y="287"/>
                </a:cubicBezTo>
                <a:cubicBezTo>
                  <a:pt x="780" y="285"/>
                  <a:pt x="781" y="284"/>
                  <a:pt x="779" y="283"/>
                </a:cubicBezTo>
                <a:cubicBezTo>
                  <a:pt x="779" y="282"/>
                  <a:pt x="779" y="281"/>
                  <a:pt x="778" y="280"/>
                </a:cubicBezTo>
                <a:cubicBezTo>
                  <a:pt x="779" y="279"/>
                  <a:pt x="777" y="278"/>
                  <a:pt x="777" y="277"/>
                </a:cubicBezTo>
                <a:cubicBezTo>
                  <a:pt x="777" y="276"/>
                  <a:pt x="776" y="276"/>
                  <a:pt x="776" y="275"/>
                </a:cubicBezTo>
                <a:cubicBezTo>
                  <a:pt x="776" y="272"/>
                  <a:pt x="776" y="272"/>
                  <a:pt x="776" y="272"/>
                </a:cubicBezTo>
                <a:cubicBezTo>
                  <a:pt x="775" y="271"/>
                  <a:pt x="774" y="271"/>
                  <a:pt x="774" y="270"/>
                </a:cubicBezTo>
                <a:cubicBezTo>
                  <a:pt x="774" y="269"/>
                  <a:pt x="774" y="268"/>
                  <a:pt x="774" y="266"/>
                </a:cubicBezTo>
                <a:cubicBezTo>
                  <a:pt x="774" y="266"/>
                  <a:pt x="774" y="266"/>
                  <a:pt x="774" y="266"/>
                </a:cubicBezTo>
                <a:cubicBezTo>
                  <a:pt x="774" y="266"/>
                  <a:pt x="774" y="267"/>
                  <a:pt x="774" y="267"/>
                </a:cubicBezTo>
                <a:cubicBezTo>
                  <a:pt x="774" y="267"/>
                  <a:pt x="775" y="267"/>
                  <a:pt x="775" y="268"/>
                </a:cubicBezTo>
                <a:cubicBezTo>
                  <a:pt x="775" y="268"/>
                  <a:pt x="775" y="267"/>
                  <a:pt x="775" y="267"/>
                </a:cubicBezTo>
                <a:cubicBezTo>
                  <a:pt x="776" y="266"/>
                  <a:pt x="775" y="266"/>
                  <a:pt x="774" y="266"/>
                </a:cubicBezTo>
                <a:cubicBezTo>
                  <a:pt x="773" y="267"/>
                  <a:pt x="773" y="267"/>
                  <a:pt x="773" y="266"/>
                </a:cubicBezTo>
                <a:cubicBezTo>
                  <a:pt x="773" y="266"/>
                  <a:pt x="772" y="265"/>
                  <a:pt x="773" y="265"/>
                </a:cubicBezTo>
                <a:cubicBezTo>
                  <a:pt x="774" y="263"/>
                  <a:pt x="774" y="262"/>
                  <a:pt x="774" y="261"/>
                </a:cubicBezTo>
                <a:cubicBezTo>
                  <a:pt x="773" y="259"/>
                  <a:pt x="774" y="259"/>
                  <a:pt x="775" y="258"/>
                </a:cubicBezTo>
                <a:cubicBezTo>
                  <a:pt x="776" y="258"/>
                  <a:pt x="776" y="258"/>
                  <a:pt x="777" y="258"/>
                </a:cubicBezTo>
                <a:cubicBezTo>
                  <a:pt x="775" y="257"/>
                  <a:pt x="774" y="257"/>
                  <a:pt x="773" y="258"/>
                </a:cubicBezTo>
                <a:cubicBezTo>
                  <a:pt x="771" y="259"/>
                  <a:pt x="770" y="258"/>
                  <a:pt x="769" y="257"/>
                </a:cubicBezTo>
                <a:cubicBezTo>
                  <a:pt x="769" y="257"/>
                  <a:pt x="769" y="256"/>
                  <a:pt x="769" y="256"/>
                </a:cubicBezTo>
                <a:cubicBezTo>
                  <a:pt x="769" y="255"/>
                  <a:pt x="770" y="255"/>
                  <a:pt x="770" y="255"/>
                </a:cubicBezTo>
                <a:cubicBezTo>
                  <a:pt x="771" y="256"/>
                  <a:pt x="771" y="256"/>
                  <a:pt x="772" y="256"/>
                </a:cubicBezTo>
                <a:cubicBezTo>
                  <a:pt x="773" y="256"/>
                  <a:pt x="773" y="256"/>
                  <a:pt x="774" y="255"/>
                </a:cubicBezTo>
                <a:cubicBezTo>
                  <a:pt x="774" y="253"/>
                  <a:pt x="774" y="253"/>
                  <a:pt x="775" y="251"/>
                </a:cubicBezTo>
                <a:cubicBezTo>
                  <a:pt x="775" y="251"/>
                  <a:pt x="777" y="252"/>
                  <a:pt x="777" y="251"/>
                </a:cubicBezTo>
                <a:cubicBezTo>
                  <a:pt x="776" y="251"/>
                  <a:pt x="776" y="251"/>
                  <a:pt x="775" y="251"/>
                </a:cubicBezTo>
                <a:cubicBezTo>
                  <a:pt x="774" y="252"/>
                  <a:pt x="774" y="252"/>
                  <a:pt x="774" y="252"/>
                </a:cubicBezTo>
                <a:cubicBezTo>
                  <a:pt x="772" y="253"/>
                  <a:pt x="771" y="253"/>
                  <a:pt x="770" y="251"/>
                </a:cubicBezTo>
                <a:cubicBezTo>
                  <a:pt x="770" y="251"/>
                  <a:pt x="770" y="251"/>
                  <a:pt x="770" y="250"/>
                </a:cubicBezTo>
                <a:cubicBezTo>
                  <a:pt x="770" y="250"/>
                  <a:pt x="771" y="249"/>
                  <a:pt x="771" y="250"/>
                </a:cubicBezTo>
                <a:cubicBezTo>
                  <a:pt x="772" y="250"/>
                  <a:pt x="772" y="250"/>
                  <a:pt x="772" y="251"/>
                </a:cubicBezTo>
                <a:cubicBezTo>
                  <a:pt x="773" y="251"/>
                  <a:pt x="773" y="250"/>
                  <a:pt x="773" y="250"/>
                </a:cubicBezTo>
                <a:cubicBezTo>
                  <a:pt x="773" y="250"/>
                  <a:pt x="774" y="249"/>
                  <a:pt x="773" y="249"/>
                </a:cubicBezTo>
                <a:cubicBezTo>
                  <a:pt x="773" y="248"/>
                  <a:pt x="771" y="248"/>
                  <a:pt x="770" y="247"/>
                </a:cubicBezTo>
                <a:cubicBezTo>
                  <a:pt x="769" y="247"/>
                  <a:pt x="768" y="246"/>
                  <a:pt x="767" y="245"/>
                </a:cubicBezTo>
                <a:cubicBezTo>
                  <a:pt x="767" y="245"/>
                  <a:pt x="766" y="245"/>
                  <a:pt x="766" y="245"/>
                </a:cubicBezTo>
                <a:cubicBezTo>
                  <a:pt x="765" y="245"/>
                  <a:pt x="764" y="245"/>
                  <a:pt x="764" y="244"/>
                </a:cubicBezTo>
                <a:cubicBezTo>
                  <a:pt x="764" y="244"/>
                  <a:pt x="764" y="243"/>
                  <a:pt x="764" y="242"/>
                </a:cubicBezTo>
                <a:cubicBezTo>
                  <a:pt x="763" y="242"/>
                  <a:pt x="763" y="241"/>
                  <a:pt x="762" y="241"/>
                </a:cubicBezTo>
                <a:cubicBezTo>
                  <a:pt x="762" y="238"/>
                  <a:pt x="762" y="238"/>
                  <a:pt x="762" y="238"/>
                </a:cubicBezTo>
                <a:cubicBezTo>
                  <a:pt x="762" y="237"/>
                  <a:pt x="761" y="237"/>
                  <a:pt x="760" y="237"/>
                </a:cubicBezTo>
                <a:cubicBezTo>
                  <a:pt x="760" y="235"/>
                  <a:pt x="760" y="234"/>
                  <a:pt x="759" y="233"/>
                </a:cubicBezTo>
                <a:cubicBezTo>
                  <a:pt x="758" y="232"/>
                  <a:pt x="757" y="229"/>
                  <a:pt x="757" y="227"/>
                </a:cubicBezTo>
                <a:cubicBezTo>
                  <a:pt x="756" y="227"/>
                  <a:pt x="757" y="226"/>
                  <a:pt x="756" y="226"/>
                </a:cubicBezTo>
                <a:cubicBezTo>
                  <a:pt x="755" y="225"/>
                  <a:pt x="755" y="224"/>
                  <a:pt x="754" y="223"/>
                </a:cubicBezTo>
                <a:cubicBezTo>
                  <a:pt x="754" y="222"/>
                  <a:pt x="754" y="221"/>
                  <a:pt x="753" y="221"/>
                </a:cubicBezTo>
                <a:cubicBezTo>
                  <a:pt x="752" y="220"/>
                  <a:pt x="752" y="218"/>
                  <a:pt x="751" y="218"/>
                </a:cubicBezTo>
                <a:cubicBezTo>
                  <a:pt x="750" y="217"/>
                  <a:pt x="750" y="217"/>
                  <a:pt x="750" y="217"/>
                </a:cubicBezTo>
                <a:cubicBezTo>
                  <a:pt x="750" y="215"/>
                  <a:pt x="749" y="214"/>
                  <a:pt x="748" y="213"/>
                </a:cubicBezTo>
                <a:cubicBezTo>
                  <a:pt x="748" y="212"/>
                  <a:pt x="748" y="212"/>
                  <a:pt x="748" y="211"/>
                </a:cubicBezTo>
                <a:cubicBezTo>
                  <a:pt x="747" y="210"/>
                  <a:pt x="746" y="210"/>
                  <a:pt x="746" y="208"/>
                </a:cubicBezTo>
                <a:cubicBezTo>
                  <a:pt x="745" y="208"/>
                  <a:pt x="745" y="206"/>
                  <a:pt x="745" y="205"/>
                </a:cubicBezTo>
                <a:cubicBezTo>
                  <a:pt x="745" y="205"/>
                  <a:pt x="745" y="204"/>
                  <a:pt x="744" y="204"/>
                </a:cubicBezTo>
                <a:cubicBezTo>
                  <a:pt x="743" y="204"/>
                  <a:pt x="742" y="203"/>
                  <a:pt x="742" y="202"/>
                </a:cubicBezTo>
                <a:cubicBezTo>
                  <a:pt x="742" y="201"/>
                  <a:pt x="741" y="201"/>
                  <a:pt x="741" y="201"/>
                </a:cubicBezTo>
                <a:cubicBezTo>
                  <a:pt x="740" y="200"/>
                  <a:pt x="741" y="200"/>
                  <a:pt x="740" y="199"/>
                </a:cubicBezTo>
                <a:cubicBezTo>
                  <a:pt x="740" y="199"/>
                  <a:pt x="740" y="198"/>
                  <a:pt x="739" y="198"/>
                </a:cubicBezTo>
                <a:cubicBezTo>
                  <a:pt x="737" y="196"/>
                  <a:pt x="736" y="194"/>
                  <a:pt x="736" y="192"/>
                </a:cubicBezTo>
                <a:cubicBezTo>
                  <a:pt x="736" y="192"/>
                  <a:pt x="736" y="192"/>
                  <a:pt x="736" y="192"/>
                </a:cubicBezTo>
                <a:cubicBezTo>
                  <a:pt x="733" y="189"/>
                  <a:pt x="731" y="187"/>
                  <a:pt x="729" y="185"/>
                </a:cubicBezTo>
                <a:cubicBezTo>
                  <a:pt x="729" y="184"/>
                  <a:pt x="730" y="184"/>
                  <a:pt x="730" y="184"/>
                </a:cubicBezTo>
                <a:cubicBezTo>
                  <a:pt x="730" y="183"/>
                  <a:pt x="730" y="182"/>
                  <a:pt x="729" y="182"/>
                </a:cubicBezTo>
                <a:cubicBezTo>
                  <a:pt x="729" y="182"/>
                  <a:pt x="729" y="182"/>
                  <a:pt x="729" y="181"/>
                </a:cubicBezTo>
                <a:cubicBezTo>
                  <a:pt x="728" y="181"/>
                  <a:pt x="727" y="180"/>
                  <a:pt x="727" y="178"/>
                </a:cubicBezTo>
                <a:cubicBezTo>
                  <a:pt x="726" y="179"/>
                  <a:pt x="726" y="179"/>
                  <a:pt x="726" y="179"/>
                </a:cubicBezTo>
                <a:cubicBezTo>
                  <a:pt x="725" y="179"/>
                  <a:pt x="725" y="179"/>
                  <a:pt x="725" y="179"/>
                </a:cubicBezTo>
                <a:cubicBezTo>
                  <a:pt x="725" y="178"/>
                  <a:pt x="725" y="178"/>
                  <a:pt x="725" y="177"/>
                </a:cubicBezTo>
                <a:cubicBezTo>
                  <a:pt x="724" y="176"/>
                  <a:pt x="723" y="175"/>
                  <a:pt x="721" y="174"/>
                </a:cubicBezTo>
                <a:cubicBezTo>
                  <a:pt x="721" y="172"/>
                  <a:pt x="721" y="172"/>
                  <a:pt x="721" y="172"/>
                </a:cubicBezTo>
                <a:cubicBezTo>
                  <a:pt x="718" y="169"/>
                  <a:pt x="716" y="166"/>
                  <a:pt x="713" y="163"/>
                </a:cubicBezTo>
                <a:cubicBezTo>
                  <a:pt x="713" y="161"/>
                  <a:pt x="713" y="161"/>
                  <a:pt x="713" y="161"/>
                </a:cubicBezTo>
                <a:cubicBezTo>
                  <a:pt x="711" y="160"/>
                  <a:pt x="709" y="159"/>
                  <a:pt x="708" y="157"/>
                </a:cubicBezTo>
                <a:cubicBezTo>
                  <a:pt x="708" y="156"/>
                  <a:pt x="708" y="156"/>
                  <a:pt x="707" y="156"/>
                </a:cubicBezTo>
                <a:cubicBezTo>
                  <a:pt x="706" y="155"/>
                  <a:pt x="705" y="155"/>
                  <a:pt x="705" y="154"/>
                </a:cubicBezTo>
                <a:cubicBezTo>
                  <a:pt x="705" y="153"/>
                  <a:pt x="704" y="152"/>
                  <a:pt x="703" y="152"/>
                </a:cubicBezTo>
                <a:cubicBezTo>
                  <a:pt x="702" y="152"/>
                  <a:pt x="702" y="151"/>
                  <a:pt x="702" y="151"/>
                </a:cubicBezTo>
                <a:cubicBezTo>
                  <a:pt x="701" y="149"/>
                  <a:pt x="699" y="148"/>
                  <a:pt x="698" y="146"/>
                </a:cubicBezTo>
                <a:cubicBezTo>
                  <a:pt x="696" y="146"/>
                  <a:pt x="697" y="145"/>
                  <a:pt x="697" y="144"/>
                </a:cubicBezTo>
                <a:cubicBezTo>
                  <a:pt x="696" y="143"/>
                  <a:pt x="694" y="144"/>
                  <a:pt x="694" y="143"/>
                </a:cubicBezTo>
                <a:cubicBezTo>
                  <a:pt x="693" y="143"/>
                  <a:pt x="692" y="142"/>
                  <a:pt x="691" y="142"/>
                </a:cubicBezTo>
                <a:cubicBezTo>
                  <a:pt x="689" y="141"/>
                  <a:pt x="691" y="140"/>
                  <a:pt x="690" y="139"/>
                </a:cubicBezTo>
                <a:cubicBezTo>
                  <a:pt x="689" y="139"/>
                  <a:pt x="689" y="139"/>
                  <a:pt x="689" y="139"/>
                </a:cubicBezTo>
                <a:cubicBezTo>
                  <a:pt x="689" y="139"/>
                  <a:pt x="687" y="135"/>
                  <a:pt x="687" y="135"/>
                </a:cubicBezTo>
                <a:cubicBezTo>
                  <a:pt x="688" y="134"/>
                  <a:pt x="687" y="134"/>
                  <a:pt x="686" y="133"/>
                </a:cubicBezTo>
                <a:cubicBezTo>
                  <a:pt x="686" y="133"/>
                  <a:pt x="685" y="133"/>
                  <a:pt x="685" y="133"/>
                </a:cubicBezTo>
                <a:cubicBezTo>
                  <a:pt x="684" y="133"/>
                  <a:pt x="684" y="133"/>
                  <a:pt x="684" y="133"/>
                </a:cubicBezTo>
                <a:cubicBezTo>
                  <a:pt x="683" y="133"/>
                  <a:pt x="684" y="132"/>
                  <a:pt x="683" y="131"/>
                </a:cubicBezTo>
                <a:cubicBezTo>
                  <a:pt x="683" y="131"/>
                  <a:pt x="683" y="131"/>
                  <a:pt x="682" y="130"/>
                </a:cubicBezTo>
                <a:cubicBezTo>
                  <a:pt x="682" y="129"/>
                  <a:pt x="682" y="129"/>
                  <a:pt x="681" y="128"/>
                </a:cubicBezTo>
                <a:cubicBezTo>
                  <a:pt x="680" y="128"/>
                  <a:pt x="679" y="129"/>
                  <a:pt x="679" y="127"/>
                </a:cubicBezTo>
                <a:cubicBezTo>
                  <a:pt x="679" y="127"/>
                  <a:pt x="678" y="126"/>
                  <a:pt x="678" y="125"/>
                </a:cubicBezTo>
                <a:cubicBezTo>
                  <a:pt x="678" y="125"/>
                  <a:pt x="677" y="124"/>
                  <a:pt x="677" y="124"/>
                </a:cubicBezTo>
                <a:cubicBezTo>
                  <a:pt x="675" y="122"/>
                  <a:pt x="672" y="119"/>
                  <a:pt x="670" y="117"/>
                </a:cubicBezTo>
                <a:cubicBezTo>
                  <a:pt x="669" y="116"/>
                  <a:pt x="668" y="116"/>
                  <a:pt x="667" y="115"/>
                </a:cubicBezTo>
                <a:cubicBezTo>
                  <a:pt x="666" y="114"/>
                  <a:pt x="665" y="113"/>
                  <a:pt x="664" y="113"/>
                </a:cubicBezTo>
                <a:cubicBezTo>
                  <a:pt x="663" y="113"/>
                  <a:pt x="664" y="111"/>
                  <a:pt x="662" y="111"/>
                </a:cubicBezTo>
                <a:cubicBezTo>
                  <a:pt x="662" y="110"/>
                  <a:pt x="661" y="110"/>
                  <a:pt x="661" y="109"/>
                </a:cubicBezTo>
                <a:cubicBezTo>
                  <a:pt x="660" y="108"/>
                  <a:pt x="659" y="108"/>
                  <a:pt x="658" y="107"/>
                </a:cubicBezTo>
                <a:cubicBezTo>
                  <a:pt x="657" y="107"/>
                  <a:pt x="657" y="107"/>
                  <a:pt x="657" y="106"/>
                </a:cubicBezTo>
                <a:cubicBezTo>
                  <a:pt x="657" y="105"/>
                  <a:pt x="656" y="105"/>
                  <a:pt x="656" y="105"/>
                </a:cubicBezTo>
                <a:cubicBezTo>
                  <a:pt x="654" y="105"/>
                  <a:pt x="653" y="103"/>
                  <a:pt x="651" y="103"/>
                </a:cubicBezTo>
                <a:cubicBezTo>
                  <a:pt x="651" y="102"/>
                  <a:pt x="651" y="102"/>
                  <a:pt x="650" y="102"/>
                </a:cubicBezTo>
                <a:cubicBezTo>
                  <a:pt x="649" y="101"/>
                  <a:pt x="647" y="101"/>
                  <a:pt x="646" y="99"/>
                </a:cubicBezTo>
                <a:cubicBezTo>
                  <a:pt x="646" y="98"/>
                  <a:pt x="644" y="98"/>
                  <a:pt x="643" y="97"/>
                </a:cubicBezTo>
                <a:cubicBezTo>
                  <a:pt x="642" y="97"/>
                  <a:pt x="642" y="97"/>
                  <a:pt x="642" y="96"/>
                </a:cubicBezTo>
                <a:cubicBezTo>
                  <a:pt x="642" y="96"/>
                  <a:pt x="641" y="94"/>
                  <a:pt x="640" y="94"/>
                </a:cubicBezTo>
                <a:cubicBezTo>
                  <a:pt x="639" y="93"/>
                  <a:pt x="639" y="92"/>
                  <a:pt x="638" y="92"/>
                </a:cubicBezTo>
                <a:cubicBezTo>
                  <a:pt x="637" y="91"/>
                  <a:pt x="636" y="89"/>
                  <a:pt x="635" y="89"/>
                </a:cubicBezTo>
                <a:cubicBezTo>
                  <a:pt x="634" y="89"/>
                  <a:pt x="633" y="87"/>
                  <a:pt x="632" y="87"/>
                </a:cubicBezTo>
                <a:cubicBezTo>
                  <a:pt x="631" y="87"/>
                  <a:pt x="632" y="85"/>
                  <a:pt x="630" y="85"/>
                </a:cubicBezTo>
                <a:cubicBezTo>
                  <a:pt x="629" y="85"/>
                  <a:pt x="628" y="85"/>
                  <a:pt x="627" y="84"/>
                </a:cubicBezTo>
                <a:cubicBezTo>
                  <a:pt x="627" y="83"/>
                  <a:pt x="626" y="82"/>
                  <a:pt x="625" y="82"/>
                </a:cubicBezTo>
                <a:cubicBezTo>
                  <a:pt x="624" y="82"/>
                  <a:pt x="623" y="81"/>
                  <a:pt x="623" y="80"/>
                </a:cubicBezTo>
                <a:cubicBezTo>
                  <a:pt x="623" y="80"/>
                  <a:pt x="623" y="79"/>
                  <a:pt x="622" y="79"/>
                </a:cubicBezTo>
                <a:cubicBezTo>
                  <a:pt x="621" y="79"/>
                  <a:pt x="620" y="78"/>
                  <a:pt x="619" y="78"/>
                </a:cubicBezTo>
                <a:cubicBezTo>
                  <a:pt x="618" y="77"/>
                  <a:pt x="618" y="76"/>
                  <a:pt x="617" y="75"/>
                </a:cubicBezTo>
                <a:cubicBezTo>
                  <a:pt x="616" y="75"/>
                  <a:pt x="615" y="75"/>
                  <a:pt x="614" y="75"/>
                </a:cubicBezTo>
                <a:cubicBezTo>
                  <a:pt x="614" y="74"/>
                  <a:pt x="612" y="73"/>
                  <a:pt x="611" y="73"/>
                </a:cubicBezTo>
                <a:cubicBezTo>
                  <a:pt x="611" y="72"/>
                  <a:pt x="609" y="72"/>
                  <a:pt x="609" y="71"/>
                </a:cubicBezTo>
                <a:cubicBezTo>
                  <a:pt x="609" y="70"/>
                  <a:pt x="607" y="71"/>
                  <a:pt x="607" y="70"/>
                </a:cubicBezTo>
                <a:cubicBezTo>
                  <a:pt x="606" y="69"/>
                  <a:pt x="605" y="70"/>
                  <a:pt x="605" y="69"/>
                </a:cubicBezTo>
                <a:cubicBezTo>
                  <a:pt x="604" y="68"/>
                  <a:pt x="603" y="69"/>
                  <a:pt x="602" y="68"/>
                </a:cubicBezTo>
                <a:cubicBezTo>
                  <a:pt x="601" y="67"/>
                  <a:pt x="600" y="67"/>
                  <a:pt x="599" y="66"/>
                </a:cubicBezTo>
                <a:cubicBezTo>
                  <a:pt x="599" y="66"/>
                  <a:pt x="598" y="66"/>
                  <a:pt x="598" y="66"/>
                </a:cubicBezTo>
                <a:cubicBezTo>
                  <a:pt x="597" y="66"/>
                  <a:pt x="597" y="66"/>
                  <a:pt x="596" y="65"/>
                </a:cubicBezTo>
                <a:cubicBezTo>
                  <a:pt x="595" y="64"/>
                  <a:pt x="593" y="64"/>
                  <a:pt x="592" y="62"/>
                </a:cubicBezTo>
                <a:cubicBezTo>
                  <a:pt x="592" y="61"/>
                  <a:pt x="591" y="62"/>
                  <a:pt x="590" y="62"/>
                </a:cubicBezTo>
                <a:cubicBezTo>
                  <a:pt x="589" y="61"/>
                  <a:pt x="588" y="60"/>
                  <a:pt x="588" y="59"/>
                </a:cubicBezTo>
                <a:cubicBezTo>
                  <a:pt x="584" y="59"/>
                  <a:pt x="584" y="59"/>
                  <a:pt x="584" y="59"/>
                </a:cubicBezTo>
                <a:cubicBezTo>
                  <a:pt x="583" y="57"/>
                  <a:pt x="581" y="57"/>
                  <a:pt x="579" y="56"/>
                </a:cubicBezTo>
                <a:cubicBezTo>
                  <a:pt x="578" y="55"/>
                  <a:pt x="577" y="55"/>
                  <a:pt x="577" y="54"/>
                </a:cubicBezTo>
                <a:cubicBezTo>
                  <a:pt x="576" y="54"/>
                  <a:pt x="575" y="54"/>
                  <a:pt x="574" y="54"/>
                </a:cubicBezTo>
                <a:cubicBezTo>
                  <a:pt x="573" y="53"/>
                  <a:pt x="572" y="52"/>
                  <a:pt x="570" y="52"/>
                </a:cubicBezTo>
                <a:cubicBezTo>
                  <a:pt x="570" y="52"/>
                  <a:pt x="570" y="52"/>
                  <a:pt x="570" y="52"/>
                </a:cubicBezTo>
                <a:cubicBezTo>
                  <a:pt x="569" y="51"/>
                  <a:pt x="568" y="51"/>
                  <a:pt x="567" y="51"/>
                </a:cubicBezTo>
                <a:cubicBezTo>
                  <a:pt x="567" y="49"/>
                  <a:pt x="566" y="49"/>
                  <a:pt x="564" y="49"/>
                </a:cubicBezTo>
                <a:cubicBezTo>
                  <a:pt x="564" y="49"/>
                  <a:pt x="563" y="49"/>
                  <a:pt x="562" y="48"/>
                </a:cubicBezTo>
                <a:cubicBezTo>
                  <a:pt x="561" y="47"/>
                  <a:pt x="560" y="48"/>
                  <a:pt x="560" y="48"/>
                </a:cubicBezTo>
                <a:cubicBezTo>
                  <a:pt x="559" y="47"/>
                  <a:pt x="558" y="46"/>
                  <a:pt x="558" y="46"/>
                </a:cubicBezTo>
                <a:cubicBezTo>
                  <a:pt x="558" y="46"/>
                  <a:pt x="557" y="46"/>
                  <a:pt x="557" y="46"/>
                </a:cubicBezTo>
                <a:cubicBezTo>
                  <a:pt x="556" y="46"/>
                  <a:pt x="554" y="46"/>
                  <a:pt x="554" y="44"/>
                </a:cubicBezTo>
                <a:cubicBezTo>
                  <a:pt x="553" y="44"/>
                  <a:pt x="552" y="44"/>
                  <a:pt x="551" y="43"/>
                </a:cubicBezTo>
                <a:cubicBezTo>
                  <a:pt x="551" y="42"/>
                  <a:pt x="550" y="43"/>
                  <a:pt x="549" y="43"/>
                </a:cubicBezTo>
                <a:cubicBezTo>
                  <a:pt x="548" y="43"/>
                  <a:pt x="547" y="41"/>
                  <a:pt x="546" y="42"/>
                </a:cubicBezTo>
                <a:cubicBezTo>
                  <a:pt x="544" y="42"/>
                  <a:pt x="544" y="41"/>
                  <a:pt x="542" y="41"/>
                </a:cubicBezTo>
                <a:cubicBezTo>
                  <a:pt x="542" y="39"/>
                  <a:pt x="540" y="40"/>
                  <a:pt x="540" y="40"/>
                </a:cubicBezTo>
                <a:cubicBezTo>
                  <a:pt x="539" y="39"/>
                  <a:pt x="538" y="39"/>
                  <a:pt x="537" y="39"/>
                </a:cubicBezTo>
                <a:cubicBezTo>
                  <a:pt x="536" y="39"/>
                  <a:pt x="536" y="39"/>
                  <a:pt x="535" y="38"/>
                </a:cubicBezTo>
                <a:cubicBezTo>
                  <a:pt x="534" y="39"/>
                  <a:pt x="533" y="37"/>
                  <a:pt x="532" y="37"/>
                </a:cubicBezTo>
                <a:cubicBezTo>
                  <a:pt x="531" y="38"/>
                  <a:pt x="531" y="36"/>
                  <a:pt x="529" y="36"/>
                </a:cubicBezTo>
                <a:cubicBezTo>
                  <a:pt x="529" y="36"/>
                  <a:pt x="527" y="35"/>
                  <a:pt x="526" y="34"/>
                </a:cubicBezTo>
                <a:cubicBezTo>
                  <a:pt x="527" y="34"/>
                  <a:pt x="527" y="34"/>
                  <a:pt x="527" y="33"/>
                </a:cubicBezTo>
                <a:cubicBezTo>
                  <a:pt x="527" y="33"/>
                  <a:pt x="526" y="33"/>
                  <a:pt x="526" y="32"/>
                </a:cubicBezTo>
                <a:cubicBezTo>
                  <a:pt x="526" y="32"/>
                  <a:pt x="525" y="33"/>
                  <a:pt x="525" y="33"/>
                </a:cubicBezTo>
                <a:cubicBezTo>
                  <a:pt x="525" y="33"/>
                  <a:pt x="525" y="34"/>
                  <a:pt x="524" y="34"/>
                </a:cubicBezTo>
                <a:cubicBezTo>
                  <a:pt x="524" y="34"/>
                  <a:pt x="524" y="34"/>
                  <a:pt x="524" y="34"/>
                </a:cubicBezTo>
                <a:cubicBezTo>
                  <a:pt x="523" y="33"/>
                  <a:pt x="522" y="33"/>
                  <a:pt x="521" y="33"/>
                </a:cubicBezTo>
                <a:cubicBezTo>
                  <a:pt x="519" y="34"/>
                  <a:pt x="520" y="32"/>
                  <a:pt x="519" y="32"/>
                </a:cubicBezTo>
                <a:cubicBezTo>
                  <a:pt x="519" y="32"/>
                  <a:pt x="519" y="31"/>
                  <a:pt x="519" y="31"/>
                </a:cubicBezTo>
                <a:cubicBezTo>
                  <a:pt x="517" y="31"/>
                  <a:pt x="515" y="32"/>
                  <a:pt x="514" y="31"/>
                </a:cubicBezTo>
                <a:cubicBezTo>
                  <a:pt x="512" y="30"/>
                  <a:pt x="510" y="31"/>
                  <a:pt x="509" y="30"/>
                </a:cubicBezTo>
                <a:cubicBezTo>
                  <a:pt x="509" y="30"/>
                  <a:pt x="509" y="30"/>
                  <a:pt x="509" y="30"/>
                </a:cubicBezTo>
                <a:cubicBezTo>
                  <a:pt x="508" y="29"/>
                  <a:pt x="507" y="30"/>
                  <a:pt x="506" y="29"/>
                </a:cubicBezTo>
                <a:cubicBezTo>
                  <a:pt x="505" y="28"/>
                  <a:pt x="504" y="29"/>
                  <a:pt x="503" y="29"/>
                </a:cubicBezTo>
                <a:cubicBezTo>
                  <a:pt x="503" y="29"/>
                  <a:pt x="503" y="29"/>
                  <a:pt x="503" y="29"/>
                </a:cubicBezTo>
                <a:cubicBezTo>
                  <a:pt x="502" y="27"/>
                  <a:pt x="501" y="28"/>
                  <a:pt x="500" y="27"/>
                </a:cubicBezTo>
                <a:cubicBezTo>
                  <a:pt x="499" y="27"/>
                  <a:pt x="498" y="26"/>
                  <a:pt x="497" y="26"/>
                </a:cubicBezTo>
                <a:cubicBezTo>
                  <a:pt x="496" y="27"/>
                  <a:pt x="496" y="26"/>
                  <a:pt x="495" y="26"/>
                </a:cubicBezTo>
                <a:cubicBezTo>
                  <a:pt x="494" y="26"/>
                  <a:pt x="493" y="25"/>
                  <a:pt x="492" y="25"/>
                </a:cubicBezTo>
                <a:cubicBezTo>
                  <a:pt x="491" y="25"/>
                  <a:pt x="490" y="25"/>
                  <a:pt x="489" y="25"/>
                </a:cubicBezTo>
                <a:cubicBezTo>
                  <a:pt x="488" y="25"/>
                  <a:pt x="488" y="24"/>
                  <a:pt x="487" y="24"/>
                </a:cubicBezTo>
                <a:cubicBezTo>
                  <a:pt x="486" y="24"/>
                  <a:pt x="485" y="24"/>
                  <a:pt x="485" y="24"/>
                </a:cubicBezTo>
                <a:cubicBezTo>
                  <a:pt x="484" y="23"/>
                  <a:pt x="484" y="23"/>
                  <a:pt x="484" y="22"/>
                </a:cubicBezTo>
                <a:cubicBezTo>
                  <a:pt x="483" y="22"/>
                  <a:pt x="483" y="22"/>
                  <a:pt x="482" y="21"/>
                </a:cubicBezTo>
                <a:cubicBezTo>
                  <a:pt x="482" y="21"/>
                  <a:pt x="482" y="21"/>
                  <a:pt x="481" y="22"/>
                </a:cubicBezTo>
                <a:cubicBezTo>
                  <a:pt x="480" y="22"/>
                  <a:pt x="480" y="22"/>
                  <a:pt x="479" y="20"/>
                </a:cubicBezTo>
                <a:cubicBezTo>
                  <a:pt x="479" y="20"/>
                  <a:pt x="479" y="20"/>
                  <a:pt x="479" y="20"/>
                </a:cubicBezTo>
                <a:cubicBezTo>
                  <a:pt x="479" y="20"/>
                  <a:pt x="478" y="21"/>
                  <a:pt x="478" y="21"/>
                </a:cubicBezTo>
                <a:cubicBezTo>
                  <a:pt x="477" y="21"/>
                  <a:pt x="476" y="21"/>
                  <a:pt x="475" y="21"/>
                </a:cubicBezTo>
                <a:cubicBezTo>
                  <a:pt x="474" y="21"/>
                  <a:pt x="474" y="20"/>
                  <a:pt x="474" y="19"/>
                </a:cubicBezTo>
                <a:cubicBezTo>
                  <a:pt x="474" y="19"/>
                  <a:pt x="474" y="19"/>
                  <a:pt x="475" y="19"/>
                </a:cubicBezTo>
                <a:cubicBezTo>
                  <a:pt x="474" y="18"/>
                  <a:pt x="474" y="18"/>
                  <a:pt x="474" y="18"/>
                </a:cubicBezTo>
                <a:cubicBezTo>
                  <a:pt x="472" y="18"/>
                  <a:pt x="470" y="19"/>
                  <a:pt x="469" y="17"/>
                </a:cubicBezTo>
                <a:cubicBezTo>
                  <a:pt x="469" y="17"/>
                  <a:pt x="468" y="18"/>
                  <a:pt x="468" y="18"/>
                </a:cubicBezTo>
                <a:cubicBezTo>
                  <a:pt x="468" y="18"/>
                  <a:pt x="468" y="19"/>
                  <a:pt x="468" y="19"/>
                </a:cubicBezTo>
                <a:cubicBezTo>
                  <a:pt x="468" y="19"/>
                  <a:pt x="467" y="20"/>
                  <a:pt x="467" y="20"/>
                </a:cubicBezTo>
                <a:cubicBezTo>
                  <a:pt x="466" y="18"/>
                  <a:pt x="464" y="19"/>
                  <a:pt x="463" y="19"/>
                </a:cubicBezTo>
                <a:cubicBezTo>
                  <a:pt x="463" y="18"/>
                  <a:pt x="464" y="18"/>
                  <a:pt x="463" y="16"/>
                </a:cubicBezTo>
                <a:cubicBezTo>
                  <a:pt x="462" y="16"/>
                  <a:pt x="462" y="17"/>
                  <a:pt x="461" y="18"/>
                </a:cubicBezTo>
                <a:cubicBezTo>
                  <a:pt x="461" y="18"/>
                  <a:pt x="460" y="18"/>
                  <a:pt x="460" y="19"/>
                </a:cubicBezTo>
                <a:cubicBezTo>
                  <a:pt x="459" y="20"/>
                  <a:pt x="459" y="18"/>
                  <a:pt x="458" y="18"/>
                </a:cubicBezTo>
                <a:cubicBezTo>
                  <a:pt x="456" y="18"/>
                  <a:pt x="454" y="18"/>
                  <a:pt x="452" y="18"/>
                </a:cubicBezTo>
                <a:cubicBezTo>
                  <a:pt x="451" y="18"/>
                  <a:pt x="450" y="17"/>
                  <a:pt x="449" y="17"/>
                </a:cubicBezTo>
                <a:cubicBezTo>
                  <a:pt x="447" y="17"/>
                  <a:pt x="446" y="17"/>
                  <a:pt x="445" y="17"/>
                </a:cubicBezTo>
                <a:cubicBezTo>
                  <a:pt x="441" y="17"/>
                  <a:pt x="441" y="17"/>
                  <a:pt x="441" y="17"/>
                </a:cubicBezTo>
                <a:cubicBezTo>
                  <a:pt x="441" y="17"/>
                  <a:pt x="440" y="16"/>
                  <a:pt x="439" y="16"/>
                </a:cubicBezTo>
                <a:cubicBezTo>
                  <a:pt x="438" y="17"/>
                  <a:pt x="437" y="18"/>
                  <a:pt x="436" y="17"/>
                </a:cubicBezTo>
                <a:cubicBezTo>
                  <a:pt x="433" y="16"/>
                  <a:pt x="429" y="17"/>
                  <a:pt x="425" y="16"/>
                </a:cubicBezTo>
                <a:cubicBezTo>
                  <a:pt x="424" y="16"/>
                  <a:pt x="423" y="17"/>
                  <a:pt x="422" y="15"/>
                </a:cubicBezTo>
                <a:cubicBezTo>
                  <a:pt x="422" y="15"/>
                  <a:pt x="422" y="16"/>
                  <a:pt x="422" y="16"/>
                </a:cubicBezTo>
                <a:cubicBezTo>
                  <a:pt x="421" y="17"/>
                  <a:pt x="420" y="16"/>
                  <a:pt x="419" y="15"/>
                </a:cubicBezTo>
                <a:cubicBezTo>
                  <a:pt x="419" y="16"/>
                  <a:pt x="418" y="16"/>
                  <a:pt x="418" y="16"/>
                </a:cubicBezTo>
                <a:cubicBezTo>
                  <a:pt x="417" y="16"/>
                  <a:pt x="416" y="15"/>
                  <a:pt x="416" y="15"/>
                </a:cubicBezTo>
                <a:cubicBezTo>
                  <a:pt x="415" y="15"/>
                  <a:pt x="415" y="16"/>
                  <a:pt x="414" y="16"/>
                </a:cubicBezTo>
                <a:cubicBezTo>
                  <a:pt x="414" y="16"/>
                  <a:pt x="413" y="16"/>
                  <a:pt x="413" y="15"/>
                </a:cubicBezTo>
                <a:cubicBezTo>
                  <a:pt x="412" y="16"/>
                  <a:pt x="412" y="16"/>
                  <a:pt x="412" y="16"/>
                </a:cubicBezTo>
                <a:cubicBezTo>
                  <a:pt x="410" y="15"/>
                  <a:pt x="409" y="16"/>
                  <a:pt x="407" y="15"/>
                </a:cubicBezTo>
                <a:cubicBezTo>
                  <a:pt x="407" y="16"/>
                  <a:pt x="406" y="16"/>
                  <a:pt x="406" y="16"/>
                </a:cubicBezTo>
                <a:cubicBezTo>
                  <a:pt x="405" y="15"/>
                  <a:pt x="404" y="15"/>
                  <a:pt x="403" y="16"/>
                </a:cubicBezTo>
                <a:cubicBezTo>
                  <a:pt x="403" y="16"/>
                  <a:pt x="403" y="16"/>
                  <a:pt x="402" y="15"/>
                </a:cubicBezTo>
                <a:cubicBezTo>
                  <a:pt x="400" y="15"/>
                  <a:pt x="398" y="15"/>
                  <a:pt x="396" y="15"/>
                </a:cubicBezTo>
                <a:cubicBezTo>
                  <a:pt x="396" y="15"/>
                  <a:pt x="395" y="16"/>
                  <a:pt x="395" y="16"/>
                </a:cubicBezTo>
                <a:cubicBezTo>
                  <a:pt x="394" y="16"/>
                  <a:pt x="394" y="16"/>
                  <a:pt x="394" y="15"/>
                </a:cubicBezTo>
                <a:cubicBezTo>
                  <a:pt x="393" y="16"/>
                  <a:pt x="393" y="16"/>
                  <a:pt x="393" y="16"/>
                </a:cubicBezTo>
                <a:cubicBezTo>
                  <a:pt x="392" y="16"/>
                  <a:pt x="390" y="16"/>
                  <a:pt x="389" y="16"/>
                </a:cubicBezTo>
                <a:cubicBezTo>
                  <a:pt x="386" y="16"/>
                  <a:pt x="382" y="16"/>
                  <a:pt x="379" y="16"/>
                </a:cubicBezTo>
                <a:cubicBezTo>
                  <a:pt x="376" y="16"/>
                  <a:pt x="374" y="15"/>
                  <a:pt x="372" y="17"/>
                </a:cubicBezTo>
                <a:cubicBezTo>
                  <a:pt x="371" y="17"/>
                  <a:pt x="371" y="17"/>
                  <a:pt x="371" y="17"/>
                </a:cubicBezTo>
                <a:cubicBezTo>
                  <a:pt x="369" y="17"/>
                  <a:pt x="367" y="17"/>
                  <a:pt x="365" y="18"/>
                </a:cubicBezTo>
                <a:cubicBezTo>
                  <a:pt x="364" y="18"/>
                  <a:pt x="362" y="18"/>
                  <a:pt x="361" y="18"/>
                </a:cubicBezTo>
                <a:cubicBezTo>
                  <a:pt x="360" y="19"/>
                  <a:pt x="360" y="19"/>
                  <a:pt x="360" y="18"/>
                </a:cubicBezTo>
                <a:cubicBezTo>
                  <a:pt x="359" y="19"/>
                  <a:pt x="359" y="19"/>
                  <a:pt x="358" y="19"/>
                </a:cubicBezTo>
                <a:cubicBezTo>
                  <a:pt x="357" y="19"/>
                  <a:pt x="355" y="19"/>
                  <a:pt x="354" y="19"/>
                </a:cubicBezTo>
                <a:cubicBezTo>
                  <a:pt x="352" y="19"/>
                  <a:pt x="351" y="20"/>
                  <a:pt x="350" y="20"/>
                </a:cubicBezTo>
                <a:cubicBezTo>
                  <a:pt x="349" y="20"/>
                  <a:pt x="347" y="20"/>
                  <a:pt x="346" y="20"/>
                </a:cubicBezTo>
                <a:cubicBezTo>
                  <a:pt x="344" y="22"/>
                  <a:pt x="342" y="21"/>
                  <a:pt x="339" y="21"/>
                </a:cubicBezTo>
                <a:cubicBezTo>
                  <a:pt x="338" y="21"/>
                  <a:pt x="338" y="22"/>
                  <a:pt x="336" y="22"/>
                </a:cubicBezTo>
                <a:cubicBezTo>
                  <a:pt x="336" y="22"/>
                  <a:pt x="335" y="22"/>
                  <a:pt x="334" y="23"/>
                </a:cubicBezTo>
                <a:cubicBezTo>
                  <a:pt x="334" y="23"/>
                  <a:pt x="333" y="23"/>
                  <a:pt x="333" y="23"/>
                </a:cubicBezTo>
                <a:cubicBezTo>
                  <a:pt x="332" y="23"/>
                  <a:pt x="332" y="23"/>
                  <a:pt x="331" y="24"/>
                </a:cubicBezTo>
                <a:cubicBezTo>
                  <a:pt x="331" y="24"/>
                  <a:pt x="330" y="23"/>
                  <a:pt x="330" y="23"/>
                </a:cubicBezTo>
                <a:cubicBezTo>
                  <a:pt x="329" y="24"/>
                  <a:pt x="328" y="24"/>
                  <a:pt x="327" y="25"/>
                </a:cubicBezTo>
                <a:cubicBezTo>
                  <a:pt x="327" y="25"/>
                  <a:pt x="327" y="25"/>
                  <a:pt x="326" y="25"/>
                </a:cubicBezTo>
                <a:cubicBezTo>
                  <a:pt x="325" y="24"/>
                  <a:pt x="324" y="27"/>
                  <a:pt x="324" y="25"/>
                </a:cubicBezTo>
                <a:cubicBezTo>
                  <a:pt x="323" y="25"/>
                  <a:pt x="322" y="26"/>
                  <a:pt x="321" y="26"/>
                </a:cubicBezTo>
                <a:cubicBezTo>
                  <a:pt x="321" y="27"/>
                  <a:pt x="320" y="27"/>
                  <a:pt x="320" y="27"/>
                </a:cubicBezTo>
                <a:cubicBezTo>
                  <a:pt x="319" y="26"/>
                  <a:pt x="318" y="28"/>
                  <a:pt x="317" y="28"/>
                </a:cubicBezTo>
                <a:cubicBezTo>
                  <a:pt x="315" y="27"/>
                  <a:pt x="314" y="28"/>
                  <a:pt x="313" y="29"/>
                </a:cubicBezTo>
                <a:cubicBezTo>
                  <a:pt x="312" y="30"/>
                  <a:pt x="310" y="29"/>
                  <a:pt x="309" y="30"/>
                </a:cubicBezTo>
                <a:cubicBezTo>
                  <a:pt x="309" y="31"/>
                  <a:pt x="308" y="30"/>
                  <a:pt x="308" y="31"/>
                </a:cubicBezTo>
                <a:cubicBezTo>
                  <a:pt x="307" y="31"/>
                  <a:pt x="306" y="30"/>
                  <a:pt x="305" y="31"/>
                </a:cubicBezTo>
                <a:cubicBezTo>
                  <a:pt x="305" y="31"/>
                  <a:pt x="304" y="31"/>
                  <a:pt x="303" y="31"/>
                </a:cubicBezTo>
                <a:cubicBezTo>
                  <a:pt x="302" y="31"/>
                  <a:pt x="302" y="33"/>
                  <a:pt x="301" y="32"/>
                </a:cubicBezTo>
                <a:cubicBezTo>
                  <a:pt x="300" y="33"/>
                  <a:pt x="300" y="34"/>
                  <a:pt x="299" y="33"/>
                </a:cubicBezTo>
                <a:cubicBezTo>
                  <a:pt x="298" y="33"/>
                  <a:pt x="298" y="33"/>
                  <a:pt x="298" y="33"/>
                </a:cubicBezTo>
                <a:cubicBezTo>
                  <a:pt x="297" y="33"/>
                  <a:pt x="295" y="33"/>
                  <a:pt x="294" y="33"/>
                </a:cubicBezTo>
                <a:cubicBezTo>
                  <a:pt x="294" y="33"/>
                  <a:pt x="294" y="34"/>
                  <a:pt x="294" y="34"/>
                </a:cubicBezTo>
                <a:cubicBezTo>
                  <a:pt x="292" y="34"/>
                  <a:pt x="291" y="35"/>
                  <a:pt x="289" y="35"/>
                </a:cubicBezTo>
                <a:cubicBezTo>
                  <a:pt x="289" y="36"/>
                  <a:pt x="288" y="36"/>
                  <a:pt x="288" y="36"/>
                </a:cubicBezTo>
                <a:cubicBezTo>
                  <a:pt x="287" y="36"/>
                  <a:pt x="286" y="36"/>
                  <a:pt x="285" y="37"/>
                </a:cubicBezTo>
                <a:cubicBezTo>
                  <a:pt x="284" y="38"/>
                  <a:pt x="283" y="37"/>
                  <a:pt x="282" y="37"/>
                </a:cubicBezTo>
                <a:cubicBezTo>
                  <a:pt x="280" y="37"/>
                  <a:pt x="280" y="39"/>
                  <a:pt x="279" y="38"/>
                </a:cubicBezTo>
                <a:cubicBezTo>
                  <a:pt x="278" y="38"/>
                  <a:pt x="277" y="38"/>
                  <a:pt x="276" y="39"/>
                </a:cubicBezTo>
                <a:cubicBezTo>
                  <a:pt x="275" y="39"/>
                  <a:pt x="274" y="40"/>
                  <a:pt x="273" y="40"/>
                </a:cubicBezTo>
                <a:cubicBezTo>
                  <a:pt x="272" y="40"/>
                  <a:pt x="271" y="41"/>
                  <a:pt x="270" y="41"/>
                </a:cubicBezTo>
                <a:cubicBezTo>
                  <a:pt x="268" y="40"/>
                  <a:pt x="267" y="42"/>
                  <a:pt x="265" y="42"/>
                </a:cubicBezTo>
                <a:cubicBezTo>
                  <a:pt x="265" y="43"/>
                  <a:pt x="264" y="43"/>
                  <a:pt x="263" y="43"/>
                </a:cubicBezTo>
                <a:cubicBezTo>
                  <a:pt x="263" y="44"/>
                  <a:pt x="262" y="44"/>
                  <a:pt x="261" y="44"/>
                </a:cubicBezTo>
                <a:cubicBezTo>
                  <a:pt x="260" y="44"/>
                  <a:pt x="259" y="45"/>
                  <a:pt x="258" y="45"/>
                </a:cubicBezTo>
                <a:cubicBezTo>
                  <a:pt x="258" y="46"/>
                  <a:pt x="257" y="47"/>
                  <a:pt x="257" y="47"/>
                </a:cubicBezTo>
                <a:cubicBezTo>
                  <a:pt x="255" y="46"/>
                  <a:pt x="254" y="48"/>
                  <a:pt x="253" y="49"/>
                </a:cubicBezTo>
                <a:cubicBezTo>
                  <a:pt x="250" y="49"/>
                  <a:pt x="250" y="49"/>
                  <a:pt x="250" y="49"/>
                </a:cubicBezTo>
                <a:cubicBezTo>
                  <a:pt x="249" y="49"/>
                  <a:pt x="248" y="50"/>
                  <a:pt x="248" y="50"/>
                </a:cubicBezTo>
                <a:cubicBezTo>
                  <a:pt x="247" y="50"/>
                  <a:pt x="247" y="50"/>
                  <a:pt x="247" y="50"/>
                </a:cubicBezTo>
                <a:cubicBezTo>
                  <a:pt x="245" y="51"/>
                  <a:pt x="245" y="49"/>
                  <a:pt x="244" y="49"/>
                </a:cubicBezTo>
                <a:cubicBezTo>
                  <a:pt x="243" y="50"/>
                  <a:pt x="242" y="49"/>
                  <a:pt x="241" y="49"/>
                </a:cubicBezTo>
                <a:cubicBezTo>
                  <a:pt x="241" y="49"/>
                  <a:pt x="241" y="49"/>
                  <a:pt x="241" y="49"/>
                </a:cubicBezTo>
                <a:cubicBezTo>
                  <a:pt x="241" y="48"/>
                  <a:pt x="242" y="49"/>
                  <a:pt x="242" y="48"/>
                </a:cubicBezTo>
                <a:cubicBezTo>
                  <a:pt x="242" y="48"/>
                  <a:pt x="242" y="47"/>
                  <a:pt x="241" y="47"/>
                </a:cubicBezTo>
                <a:cubicBezTo>
                  <a:pt x="240" y="46"/>
                  <a:pt x="241" y="45"/>
                  <a:pt x="241" y="44"/>
                </a:cubicBezTo>
                <a:cubicBezTo>
                  <a:pt x="241" y="44"/>
                  <a:pt x="241" y="44"/>
                  <a:pt x="241" y="44"/>
                </a:cubicBezTo>
                <a:cubicBezTo>
                  <a:pt x="241" y="44"/>
                  <a:pt x="241" y="44"/>
                  <a:pt x="242" y="45"/>
                </a:cubicBezTo>
                <a:cubicBezTo>
                  <a:pt x="243" y="44"/>
                  <a:pt x="243" y="44"/>
                  <a:pt x="243" y="43"/>
                </a:cubicBezTo>
                <a:cubicBezTo>
                  <a:pt x="244" y="43"/>
                  <a:pt x="244" y="43"/>
                  <a:pt x="244" y="42"/>
                </a:cubicBezTo>
                <a:cubicBezTo>
                  <a:pt x="244" y="41"/>
                  <a:pt x="244" y="41"/>
                  <a:pt x="243" y="41"/>
                </a:cubicBezTo>
                <a:cubicBezTo>
                  <a:pt x="243" y="39"/>
                  <a:pt x="243" y="39"/>
                  <a:pt x="243" y="39"/>
                </a:cubicBezTo>
                <a:cubicBezTo>
                  <a:pt x="243" y="38"/>
                  <a:pt x="242" y="37"/>
                  <a:pt x="241" y="36"/>
                </a:cubicBezTo>
                <a:cubicBezTo>
                  <a:pt x="241" y="37"/>
                  <a:pt x="240" y="37"/>
                  <a:pt x="240" y="38"/>
                </a:cubicBezTo>
                <a:cubicBezTo>
                  <a:pt x="240" y="38"/>
                  <a:pt x="239" y="37"/>
                  <a:pt x="239" y="37"/>
                </a:cubicBezTo>
                <a:cubicBezTo>
                  <a:pt x="239" y="37"/>
                  <a:pt x="239" y="36"/>
                  <a:pt x="239" y="36"/>
                </a:cubicBezTo>
                <a:cubicBezTo>
                  <a:pt x="239" y="35"/>
                  <a:pt x="240" y="35"/>
                  <a:pt x="240" y="34"/>
                </a:cubicBezTo>
                <a:cubicBezTo>
                  <a:pt x="240" y="34"/>
                  <a:pt x="240" y="33"/>
                  <a:pt x="241" y="33"/>
                </a:cubicBezTo>
                <a:cubicBezTo>
                  <a:pt x="242" y="33"/>
                  <a:pt x="242" y="33"/>
                  <a:pt x="243" y="32"/>
                </a:cubicBezTo>
                <a:cubicBezTo>
                  <a:pt x="243" y="32"/>
                  <a:pt x="244" y="31"/>
                  <a:pt x="245" y="31"/>
                </a:cubicBezTo>
                <a:cubicBezTo>
                  <a:pt x="246" y="32"/>
                  <a:pt x="247" y="30"/>
                  <a:pt x="248" y="30"/>
                </a:cubicBezTo>
                <a:cubicBezTo>
                  <a:pt x="248" y="31"/>
                  <a:pt x="249" y="31"/>
                  <a:pt x="250" y="30"/>
                </a:cubicBezTo>
                <a:cubicBezTo>
                  <a:pt x="250" y="30"/>
                  <a:pt x="251" y="30"/>
                  <a:pt x="251" y="30"/>
                </a:cubicBezTo>
                <a:cubicBezTo>
                  <a:pt x="253" y="29"/>
                  <a:pt x="255" y="29"/>
                  <a:pt x="256" y="28"/>
                </a:cubicBezTo>
                <a:cubicBezTo>
                  <a:pt x="258" y="26"/>
                  <a:pt x="259" y="26"/>
                  <a:pt x="261" y="26"/>
                </a:cubicBezTo>
                <a:cubicBezTo>
                  <a:pt x="262" y="26"/>
                  <a:pt x="262" y="25"/>
                  <a:pt x="263" y="25"/>
                </a:cubicBezTo>
                <a:cubicBezTo>
                  <a:pt x="264" y="24"/>
                  <a:pt x="266" y="24"/>
                  <a:pt x="267" y="23"/>
                </a:cubicBezTo>
                <a:cubicBezTo>
                  <a:pt x="268" y="23"/>
                  <a:pt x="270" y="22"/>
                  <a:pt x="271" y="22"/>
                </a:cubicBezTo>
                <a:cubicBezTo>
                  <a:pt x="272" y="20"/>
                  <a:pt x="274" y="22"/>
                  <a:pt x="275" y="20"/>
                </a:cubicBezTo>
                <a:cubicBezTo>
                  <a:pt x="276" y="20"/>
                  <a:pt x="277" y="21"/>
                  <a:pt x="278" y="20"/>
                </a:cubicBezTo>
                <a:cubicBezTo>
                  <a:pt x="279" y="19"/>
                  <a:pt x="280" y="19"/>
                  <a:pt x="281" y="19"/>
                </a:cubicBezTo>
                <a:cubicBezTo>
                  <a:pt x="282" y="19"/>
                  <a:pt x="283" y="20"/>
                  <a:pt x="284" y="19"/>
                </a:cubicBezTo>
                <a:cubicBezTo>
                  <a:pt x="285" y="18"/>
                  <a:pt x="286" y="18"/>
                  <a:pt x="287" y="17"/>
                </a:cubicBezTo>
                <a:cubicBezTo>
                  <a:pt x="288" y="16"/>
                  <a:pt x="289" y="16"/>
                  <a:pt x="290" y="17"/>
                </a:cubicBezTo>
                <a:cubicBezTo>
                  <a:pt x="291" y="17"/>
                  <a:pt x="291" y="17"/>
                  <a:pt x="291" y="17"/>
                </a:cubicBezTo>
                <a:cubicBezTo>
                  <a:pt x="291" y="18"/>
                  <a:pt x="290" y="18"/>
                  <a:pt x="290" y="18"/>
                </a:cubicBezTo>
                <a:cubicBezTo>
                  <a:pt x="290" y="19"/>
                  <a:pt x="290" y="19"/>
                  <a:pt x="290" y="20"/>
                </a:cubicBezTo>
                <a:cubicBezTo>
                  <a:pt x="290" y="20"/>
                  <a:pt x="291" y="20"/>
                  <a:pt x="292" y="20"/>
                </a:cubicBezTo>
                <a:cubicBezTo>
                  <a:pt x="292" y="19"/>
                  <a:pt x="293" y="19"/>
                  <a:pt x="294" y="19"/>
                </a:cubicBezTo>
                <a:cubicBezTo>
                  <a:pt x="293" y="18"/>
                  <a:pt x="292" y="18"/>
                  <a:pt x="291" y="17"/>
                </a:cubicBezTo>
                <a:cubicBezTo>
                  <a:pt x="293" y="16"/>
                  <a:pt x="293" y="15"/>
                  <a:pt x="294" y="14"/>
                </a:cubicBezTo>
                <a:cubicBezTo>
                  <a:pt x="296" y="14"/>
                  <a:pt x="296" y="14"/>
                  <a:pt x="298" y="13"/>
                </a:cubicBezTo>
                <a:cubicBezTo>
                  <a:pt x="299" y="13"/>
                  <a:pt x="300" y="12"/>
                  <a:pt x="302" y="12"/>
                </a:cubicBezTo>
                <a:cubicBezTo>
                  <a:pt x="303" y="13"/>
                  <a:pt x="303" y="11"/>
                  <a:pt x="304" y="12"/>
                </a:cubicBezTo>
                <a:cubicBezTo>
                  <a:pt x="305" y="12"/>
                  <a:pt x="306" y="12"/>
                  <a:pt x="307" y="12"/>
                </a:cubicBezTo>
                <a:cubicBezTo>
                  <a:pt x="308" y="11"/>
                  <a:pt x="308" y="10"/>
                  <a:pt x="309" y="11"/>
                </a:cubicBezTo>
                <a:cubicBezTo>
                  <a:pt x="310" y="10"/>
                  <a:pt x="311" y="9"/>
                  <a:pt x="312" y="11"/>
                </a:cubicBezTo>
                <a:cubicBezTo>
                  <a:pt x="312" y="11"/>
                  <a:pt x="313" y="11"/>
                  <a:pt x="314" y="11"/>
                </a:cubicBezTo>
                <a:cubicBezTo>
                  <a:pt x="315" y="10"/>
                  <a:pt x="315" y="9"/>
                  <a:pt x="316" y="10"/>
                </a:cubicBezTo>
                <a:cubicBezTo>
                  <a:pt x="317" y="10"/>
                  <a:pt x="317" y="10"/>
                  <a:pt x="318" y="10"/>
                </a:cubicBezTo>
                <a:cubicBezTo>
                  <a:pt x="318" y="9"/>
                  <a:pt x="319" y="8"/>
                  <a:pt x="320" y="8"/>
                </a:cubicBezTo>
                <a:cubicBezTo>
                  <a:pt x="320" y="8"/>
                  <a:pt x="320" y="8"/>
                  <a:pt x="321" y="8"/>
                </a:cubicBezTo>
                <a:cubicBezTo>
                  <a:pt x="321" y="8"/>
                  <a:pt x="321" y="8"/>
                  <a:pt x="322" y="8"/>
                </a:cubicBezTo>
                <a:cubicBezTo>
                  <a:pt x="323" y="8"/>
                  <a:pt x="324" y="8"/>
                  <a:pt x="325" y="8"/>
                </a:cubicBezTo>
                <a:cubicBezTo>
                  <a:pt x="327" y="8"/>
                  <a:pt x="327" y="6"/>
                  <a:pt x="329" y="7"/>
                </a:cubicBezTo>
                <a:cubicBezTo>
                  <a:pt x="330" y="7"/>
                  <a:pt x="331" y="6"/>
                  <a:pt x="332" y="6"/>
                </a:cubicBezTo>
                <a:cubicBezTo>
                  <a:pt x="333" y="6"/>
                  <a:pt x="334" y="6"/>
                  <a:pt x="335" y="6"/>
                </a:cubicBezTo>
                <a:cubicBezTo>
                  <a:pt x="336" y="5"/>
                  <a:pt x="336" y="5"/>
                  <a:pt x="337" y="5"/>
                </a:cubicBezTo>
                <a:cubicBezTo>
                  <a:pt x="339" y="5"/>
                  <a:pt x="340" y="5"/>
                  <a:pt x="341" y="5"/>
                </a:cubicBezTo>
                <a:cubicBezTo>
                  <a:pt x="343" y="4"/>
                  <a:pt x="343" y="4"/>
                  <a:pt x="345" y="5"/>
                </a:cubicBezTo>
                <a:cubicBezTo>
                  <a:pt x="346" y="5"/>
                  <a:pt x="347" y="5"/>
                  <a:pt x="348" y="4"/>
                </a:cubicBezTo>
                <a:cubicBezTo>
                  <a:pt x="349" y="4"/>
                  <a:pt x="349" y="4"/>
                  <a:pt x="350" y="3"/>
                </a:cubicBezTo>
                <a:cubicBezTo>
                  <a:pt x="351" y="3"/>
                  <a:pt x="352" y="3"/>
                  <a:pt x="353" y="3"/>
                </a:cubicBezTo>
                <a:cubicBezTo>
                  <a:pt x="354" y="3"/>
                  <a:pt x="355" y="3"/>
                  <a:pt x="356" y="3"/>
                </a:cubicBezTo>
                <a:cubicBezTo>
                  <a:pt x="358" y="3"/>
                  <a:pt x="359" y="3"/>
                  <a:pt x="360" y="2"/>
                </a:cubicBezTo>
                <a:cubicBezTo>
                  <a:pt x="364" y="2"/>
                  <a:pt x="364" y="2"/>
                  <a:pt x="364" y="2"/>
                </a:cubicBezTo>
                <a:cubicBezTo>
                  <a:pt x="365" y="2"/>
                  <a:pt x="367" y="2"/>
                  <a:pt x="368" y="2"/>
                </a:cubicBezTo>
                <a:cubicBezTo>
                  <a:pt x="368" y="2"/>
                  <a:pt x="368" y="1"/>
                  <a:pt x="369" y="1"/>
                </a:cubicBezTo>
                <a:cubicBezTo>
                  <a:pt x="370" y="1"/>
                  <a:pt x="370" y="1"/>
                  <a:pt x="371" y="2"/>
                </a:cubicBezTo>
                <a:cubicBezTo>
                  <a:pt x="372" y="1"/>
                  <a:pt x="372" y="0"/>
                  <a:pt x="373" y="2"/>
                </a:cubicBezTo>
                <a:cubicBezTo>
                  <a:pt x="374" y="2"/>
                  <a:pt x="374" y="2"/>
                  <a:pt x="375" y="2"/>
                </a:cubicBezTo>
                <a:cubicBezTo>
                  <a:pt x="376" y="2"/>
                  <a:pt x="378" y="2"/>
                  <a:pt x="379" y="2"/>
                </a:cubicBezTo>
                <a:cubicBezTo>
                  <a:pt x="380" y="2"/>
                  <a:pt x="380" y="2"/>
                  <a:pt x="380" y="1"/>
                </a:cubicBezTo>
                <a:cubicBezTo>
                  <a:pt x="381" y="1"/>
                  <a:pt x="381" y="2"/>
                  <a:pt x="383" y="2"/>
                </a:cubicBezTo>
                <a:cubicBezTo>
                  <a:pt x="384" y="2"/>
                  <a:pt x="385" y="2"/>
                  <a:pt x="386" y="2"/>
                </a:cubicBezTo>
                <a:cubicBezTo>
                  <a:pt x="387" y="2"/>
                  <a:pt x="388" y="2"/>
                  <a:pt x="389" y="1"/>
                </a:cubicBezTo>
                <a:cubicBezTo>
                  <a:pt x="390" y="3"/>
                  <a:pt x="391" y="2"/>
                  <a:pt x="393" y="2"/>
                </a:cubicBezTo>
                <a:cubicBezTo>
                  <a:pt x="394" y="2"/>
                  <a:pt x="395" y="2"/>
                  <a:pt x="396" y="2"/>
                </a:cubicBezTo>
                <a:cubicBezTo>
                  <a:pt x="398" y="2"/>
                  <a:pt x="400" y="2"/>
                  <a:pt x="402" y="2"/>
                </a:cubicBezTo>
                <a:cubicBezTo>
                  <a:pt x="403" y="2"/>
                  <a:pt x="404" y="1"/>
                  <a:pt x="405" y="1"/>
                </a:cubicBezTo>
                <a:cubicBezTo>
                  <a:pt x="406" y="1"/>
                  <a:pt x="407" y="1"/>
                  <a:pt x="408" y="1"/>
                </a:cubicBezTo>
                <a:cubicBezTo>
                  <a:pt x="412" y="1"/>
                  <a:pt x="412" y="1"/>
                  <a:pt x="412" y="1"/>
                </a:cubicBezTo>
                <a:cubicBezTo>
                  <a:pt x="413" y="1"/>
                  <a:pt x="413" y="1"/>
                  <a:pt x="414" y="1"/>
                </a:cubicBezTo>
                <a:cubicBezTo>
                  <a:pt x="414" y="1"/>
                  <a:pt x="414" y="2"/>
                  <a:pt x="415" y="2"/>
                </a:cubicBezTo>
                <a:cubicBezTo>
                  <a:pt x="416" y="2"/>
                  <a:pt x="418" y="2"/>
                  <a:pt x="420" y="2"/>
                </a:cubicBezTo>
                <a:cubicBezTo>
                  <a:pt x="421" y="2"/>
                  <a:pt x="421" y="2"/>
                  <a:pt x="422" y="3"/>
                </a:cubicBezTo>
                <a:cubicBezTo>
                  <a:pt x="422" y="3"/>
                  <a:pt x="423" y="3"/>
                  <a:pt x="423" y="3"/>
                </a:cubicBezTo>
                <a:cubicBezTo>
                  <a:pt x="424" y="3"/>
                  <a:pt x="424" y="2"/>
                  <a:pt x="425" y="2"/>
                </a:cubicBezTo>
                <a:cubicBezTo>
                  <a:pt x="432" y="2"/>
                  <a:pt x="439" y="2"/>
                  <a:pt x="446" y="2"/>
                </a:cubicBezTo>
                <a:cubicBezTo>
                  <a:pt x="447" y="2"/>
                  <a:pt x="448" y="3"/>
                  <a:pt x="449" y="4"/>
                </a:cubicBezTo>
                <a:cubicBezTo>
                  <a:pt x="450" y="4"/>
                  <a:pt x="450" y="4"/>
                  <a:pt x="451" y="3"/>
                </a:cubicBezTo>
                <a:cubicBezTo>
                  <a:pt x="452" y="2"/>
                  <a:pt x="453" y="3"/>
                  <a:pt x="454" y="4"/>
                </a:cubicBezTo>
                <a:cubicBezTo>
                  <a:pt x="455" y="4"/>
                  <a:pt x="455" y="3"/>
                  <a:pt x="455" y="3"/>
                </a:cubicBezTo>
                <a:cubicBezTo>
                  <a:pt x="456" y="3"/>
                  <a:pt x="456" y="4"/>
                  <a:pt x="456" y="4"/>
                </a:cubicBezTo>
                <a:cubicBezTo>
                  <a:pt x="457" y="4"/>
                  <a:pt x="457" y="4"/>
                  <a:pt x="457" y="4"/>
                </a:cubicBezTo>
                <a:cubicBezTo>
                  <a:pt x="459" y="4"/>
                  <a:pt x="461" y="4"/>
                  <a:pt x="462" y="4"/>
                </a:cubicBezTo>
                <a:cubicBezTo>
                  <a:pt x="463" y="6"/>
                  <a:pt x="465" y="5"/>
                  <a:pt x="466" y="5"/>
                </a:cubicBezTo>
                <a:cubicBezTo>
                  <a:pt x="467" y="5"/>
                  <a:pt x="468" y="6"/>
                  <a:pt x="469" y="6"/>
                </a:cubicBezTo>
                <a:cubicBezTo>
                  <a:pt x="470" y="6"/>
                  <a:pt x="471" y="6"/>
                  <a:pt x="471" y="7"/>
                </a:cubicBezTo>
                <a:cubicBezTo>
                  <a:pt x="472" y="6"/>
                  <a:pt x="472" y="6"/>
                  <a:pt x="472" y="6"/>
                </a:cubicBezTo>
                <a:cubicBezTo>
                  <a:pt x="473" y="6"/>
                  <a:pt x="474" y="6"/>
                  <a:pt x="475" y="6"/>
                </a:cubicBezTo>
                <a:cubicBezTo>
                  <a:pt x="477" y="6"/>
                  <a:pt x="477" y="7"/>
                  <a:pt x="479" y="7"/>
                </a:cubicBezTo>
                <a:cubicBezTo>
                  <a:pt x="480" y="7"/>
                  <a:pt x="481" y="7"/>
                  <a:pt x="482" y="7"/>
                </a:cubicBezTo>
                <a:cubicBezTo>
                  <a:pt x="483" y="7"/>
                  <a:pt x="483" y="7"/>
                  <a:pt x="484" y="7"/>
                </a:cubicBezTo>
                <a:cubicBezTo>
                  <a:pt x="485" y="8"/>
                  <a:pt x="486" y="9"/>
                  <a:pt x="488" y="9"/>
                </a:cubicBezTo>
                <a:cubicBezTo>
                  <a:pt x="489" y="9"/>
                  <a:pt x="490" y="9"/>
                  <a:pt x="492" y="9"/>
                </a:cubicBezTo>
                <a:cubicBezTo>
                  <a:pt x="493" y="8"/>
                  <a:pt x="495" y="10"/>
                  <a:pt x="497" y="10"/>
                </a:cubicBezTo>
                <a:cubicBezTo>
                  <a:pt x="497" y="10"/>
                  <a:pt x="498" y="11"/>
                  <a:pt x="499" y="11"/>
                </a:cubicBezTo>
                <a:cubicBezTo>
                  <a:pt x="499" y="11"/>
                  <a:pt x="500" y="12"/>
                  <a:pt x="500" y="12"/>
                </a:cubicBezTo>
                <a:cubicBezTo>
                  <a:pt x="501" y="10"/>
                  <a:pt x="502" y="11"/>
                  <a:pt x="503" y="11"/>
                </a:cubicBezTo>
                <a:cubicBezTo>
                  <a:pt x="503" y="12"/>
                  <a:pt x="504" y="11"/>
                  <a:pt x="505" y="12"/>
                </a:cubicBezTo>
                <a:cubicBezTo>
                  <a:pt x="506" y="12"/>
                  <a:pt x="507" y="11"/>
                  <a:pt x="508" y="12"/>
                </a:cubicBezTo>
                <a:cubicBezTo>
                  <a:pt x="509" y="12"/>
                  <a:pt x="510" y="13"/>
                  <a:pt x="511" y="13"/>
                </a:cubicBezTo>
                <a:cubicBezTo>
                  <a:pt x="512" y="14"/>
                  <a:pt x="513" y="12"/>
                  <a:pt x="514" y="13"/>
                </a:cubicBezTo>
                <a:cubicBezTo>
                  <a:pt x="514" y="14"/>
                  <a:pt x="516" y="14"/>
                  <a:pt x="517" y="14"/>
                </a:cubicBezTo>
                <a:cubicBezTo>
                  <a:pt x="518" y="15"/>
                  <a:pt x="518" y="15"/>
                  <a:pt x="517" y="16"/>
                </a:cubicBezTo>
                <a:cubicBezTo>
                  <a:pt x="517" y="16"/>
                  <a:pt x="517" y="17"/>
                  <a:pt x="517" y="17"/>
                </a:cubicBezTo>
                <a:cubicBezTo>
                  <a:pt x="517" y="17"/>
                  <a:pt x="518" y="17"/>
                  <a:pt x="519" y="18"/>
                </a:cubicBezTo>
                <a:cubicBezTo>
                  <a:pt x="517" y="19"/>
                  <a:pt x="515" y="18"/>
                  <a:pt x="515" y="20"/>
                </a:cubicBezTo>
                <a:cubicBezTo>
                  <a:pt x="516" y="20"/>
                  <a:pt x="517" y="21"/>
                  <a:pt x="518" y="21"/>
                </a:cubicBezTo>
                <a:cubicBezTo>
                  <a:pt x="518" y="22"/>
                  <a:pt x="517" y="22"/>
                  <a:pt x="518" y="23"/>
                </a:cubicBezTo>
                <a:cubicBezTo>
                  <a:pt x="518" y="23"/>
                  <a:pt x="518" y="24"/>
                  <a:pt x="518" y="24"/>
                </a:cubicBezTo>
                <a:cubicBezTo>
                  <a:pt x="519" y="25"/>
                  <a:pt x="519" y="25"/>
                  <a:pt x="520" y="25"/>
                </a:cubicBezTo>
                <a:cubicBezTo>
                  <a:pt x="522" y="24"/>
                  <a:pt x="522" y="24"/>
                  <a:pt x="522" y="25"/>
                </a:cubicBezTo>
                <a:cubicBezTo>
                  <a:pt x="522" y="26"/>
                  <a:pt x="523" y="26"/>
                  <a:pt x="523" y="26"/>
                </a:cubicBezTo>
                <a:cubicBezTo>
                  <a:pt x="523" y="25"/>
                  <a:pt x="524" y="25"/>
                  <a:pt x="524" y="24"/>
                </a:cubicBezTo>
                <a:cubicBezTo>
                  <a:pt x="525" y="24"/>
                  <a:pt x="526" y="25"/>
                  <a:pt x="526" y="25"/>
                </a:cubicBezTo>
                <a:cubicBezTo>
                  <a:pt x="527" y="25"/>
                  <a:pt x="527" y="25"/>
                  <a:pt x="528" y="25"/>
                </a:cubicBezTo>
                <a:cubicBezTo>
                  <a:pt x="528" y="25"/>
                  <a:pt x="528" y="26"/>
                  <a:pt x="529" y="26"/>
                </a:cubicBezTo>
                <a:cubicBezTo>
                  <a:pt x="530" y="26"/>
                  <a:pt x="530" y="26"/>
                  <a:pt x="531" y="25"/>
                </a:cubicBezTo>
                <a:cubicBezTo>
                  <a:pt x="531" y="25"/>
                  <a:pt x="532" y="25"/>
                  <a:pt x="532" y="25"/>
                </a:cubicBezTo>
                <a:cubicBezTo>
                  <a:pt x="533" y="25"/>
                  <a:pt x="533" y="25"/>
                  <a:pt x="533" y="24"/>
                </a:cubicBezTo>
                <a:cubicBezTo>
                  <a:pt x="533" y="23"/>
                  <a:pt x="531" y="24"/>
                  <a:pt x="530" y="24"/>
                </a:cubicBezTo>
                <a:cubicBezTo>
                  <a:pt x="529" y="24"/>
                  <a:pt x="528" y="24"/>
                  <a:pt x="527" y="24"/>
                </a:cubicBezTo>
                <a:cubicBezTo>
                  <a:pt x="527" y="23"/>
                  <a:pt x="527" y="23"/>
                  <a:pt x="527" y="23"/>
                </a:cubicBezTo>
                <a:cubicBezTo>
                  <a:pt x="528" y="23"/>
                  <a:pt x="530" y="23"/>
                  <a:pt x="530" y="23"/>
                </a:cubicBezTo>
                <a:cubicBezTo>
                  <a:pt x="531" y="22"/>
                  <a:pt x="532" y="22"/>
                  <a:pt x="533" y="22"/>
                </a:cubicBezTo>
                <a:cubicBezTo>
                  <a:pt x="532" y="21"/>
                  <a:pt x="531" y="21"/>
                  <a:pt x="531" y="21"/>
                </a:cubicBezTo>
                <a:cubicBezTo>
                  <a:pt x="530" y="21"/>
                  <a:pt x="530" y="21"/>
                  <a:pt x="530" y="20"/>
                </a:cubicBezTo>
                <a:cubicBezTo>
                  <a:pt x="533" y="20"/>
                  <a:pt x="533" y="20"/>
                  <a:pt x="533" y="20"/>
                </a:cubicBezTo>
                <a:cubicBezTo>
                  <a:pt x="534" y="21"/>
                  <a:pt x="535" y="22"/>
                  <a:pt x="536" y="23"/>
                </a:cubicBezTo>
                <a:cubicBezTo>
                  <a:pt x="536" y="23"/>
                  <a:pt x="536" y="23"/>
                  <a:pt x="537" y="23"/>
                </a:cubicBezTo>
                <a:cubicBezTo>
                  <a:pt x="538" y="23"/>
                  <a:pt x="539" y="23"/>
                  <a:pt x="540" y="23"/>
                </a:cubicBezTo>
                <a:cubicBezTo>
                  <a:pt x="542" y="23"/>
                  <a:pt x="542" y="24"/>
                  <a:pt x="543" y="24"/>
                </a:cubicBezTo>
                <a:cubicBezTo>
                  <a:pt x="545" y="24"/>
                  <a:pt x="545" y="24"/>
                  <a:pt x="546" y="25"/>
                </a:cubicBezTo>
                <a:cubicBezTo>
                  <a:pt x="546" y="26"/>
                  <a:pt x="547" y="26"/>
                  <a:pt x="548" y="26"/>
                </a:cubicBezTo>
                <a:cubicBezTo>
                  <a:pt x="548" y="27"/>
                  <a:pt x="549" y="27"/>
                  <a:pt x="550" y="27"/>
                </a:cubicBezTo>
                <a:cubicBezTo>
                  <a:pt x="552" y="26"/>
                  <a:pt x="553" y="27"/>
                  <a:pt x="554" y="28"/>
                </a:cubicBezTo>
                <a:cubicBezTo>
                  <a:pt x="556" y="29"/>
                  <a:pt x="558" y="30"/>
                  <a:pt x="560" y="29"/>
                </a:cubicBezTo>
                <a:cubicBezTo>
                  <a:pt x="560" y="30"/>
                  <a:pt x="561" y="31"/>
                  <a:pt x="561" y="31"/>
                </a:cubicBezTo>
                <a:cubicBezTo>
                  <a:pt x="563" y="32"/>
                  <a:pt x="564" y="31"/>
                  <a:pt x="565" y="32"/>
                </a:cubicBezTo>
                <a:cubicBezTo>
                  <a:pt x="566" y="33"/>
                  <a:pt x="568" y="32"/>
                  <a:pt x="568" y="33"/>
                </a:cubicBezTo>
                <a:cubicBezTo>
                  <a:pt x="570" y="34"/>
                  <a:pt x="572" y="36"/>
                  <a:pt x="574" y="35"/>
                </a:cubicBezTo>
                <a:cubicBezTo>
                  <a:pt x="574" y="35"/>
                  <a:pt x="574" y="36"/>
                  <a:pt x="574" y="36"/>
                </a:cubicBezTo>
                <a:cubicBezTo>
                  <a:pt x="575" y="38"/>
                  <a:pt x="576" y="38"/>
                  <a:pt x="578" y="37"/>
                </a:cubicBezTo>
                <a:cubicBezTo>
                  <a:pt x="578" y="37"/>
                  <a:pt x="579" y="37"/>
                  <a:pt x="579" y="37"/>
                </a:cubicBezTo>
                <a:cubicBezTo>
                  <a:pt x="579" y="38"/>
                  <a:pt x="581" y="38"/>
                  <a:pt x="582" y="38"/>
                </a:cubicBezTo>
                <a:cubicBezTo>
                  <a:pt x="583" y="40"/>
                  <a:pt x="586" y="40"/>
                  <a:pt x="587" y="42"/>
                </a:cubicBezTo>
                <a:cubicBezTo>
                  <a:pt x="587" y="42"/>
                  <a:pt x="588" y="42"/>
                  <a:pt x="589" y="43"/>
                </a:cubicBezTo>
                <a:cubicBezTo>
                  <a:pt x="591" y="43"/>
                  <a:pt x="593" y="45"/>
                  <a:pt x="595" y="47"/>
                </a:cubicBezTo>
                <a:cubicBezTo>
                  <a:pt x="598" y="47"/>
                  <a:pt x="598" y="47"/>
                  <a:pt x="598" y="47"/>
                </a:cubicBezTo>
                <a:cubicBezTo>
                  <a:pt x="599" y="47"/>
                  <a:pt x="599" y="49"/>
                  <a:pt x="601" y="49"/>
                </a:cubicBezTo>
                <a:cubicBezTo>
                  <a:pt x="601" y="49"/>
                  <a:pt x="602" y="51"/>
                  <a:pt x="603" y="51"/>
                </a:cubicBezTo>
                <a:cubicBezTo>
                  <a:pt x="604" y="52"/>
                  <a:pt x="605" y="52"/>
                  <a:pt x="605" y="52"/>
                </a:cubicBezTo>
                <a:cubicBezTo>
                  <a:pt x="606" y="53"/>
                  <a:pt x="607" y="52"/>
                  <a:pt x="607" y="53"/>
                </a:cubicBezTo>
                <a:cubicBezTo>
                  <a:pt x="608" y="54"/>
                  <a:pt x="610" y="54"/>
                  <a:pt x="611" y="56"/>
                </a:cubicBezTo>
                <a:cubicBezTo>
                  <a:pt x="612" y="57"/>
                  <a:pt x="613" y="57"/>
                  <a:pt x="614" y="58"/>
                </a:cubicBezTo>
                <a:cubicBezTo>
                  <a:pt x="615" y="58"/>
                  <a:pt x="616" y="58"/>
                  <a:pt x="617" y="59"/>
                </a:cubicBezTo>
                <a:cubicBezTo>
                  <a:pt x="617" y="60"/>
                  <a:pt x="618" y="60"/>
                  <a:pt x="618" y="60"/>
                </a:cubicBezTo>
                <a:cubicBezTo>
                  <a:pt x="620" y="60"/>
                  <a:pt x="621" y="61"/>
                  <a:pt x="622" y="62"/>
                </a:cubicBezTo>
                <a:cubicBezTo>
                  <a:pt x="623" y="62"/>
                  <a:pt x="624" y="63"/>
                  <a:pt x="624" y="63"/>
                </a:cubicBezTo>
                <a:cubicBezTo>
                  <a:pt x="625" y="64"/>
                  <a:pt x="627" y="64"/>
                  <a:pt x="627" y="65"/>
                </a:cubicBezTo>
                <a:cubicBezTo>
                  <a:pt x="628" y="65"/>
                  <a:pt x="628" y="66"/>
                  <a:pt x="629" y="66"/>
                </a:cubicBezTo>
                <a:cubicBezTo>
                  <a:pt x="630" y="65"/>
                  <a:pt x="630" y="66"/>
                  <a:pt x="631" y="67"/>
                </a:cubicBezTo>
                <a:cubicBezTo>
                  <a:pt x="632" y="67"/>
                  <a:pt x="632" y="68"/>
                  <a:pt x="633" y="68"/>
                </a:cubicBezTo>
                <a:cubicBezTo>
                  <a:pt x="635" y="69"/>
                  <a:pt x="637" y="70"/>
                  <a:pt x="639" y="71"/>
                </a:cubicBezTo>
                <a:cubicBezTo>
                  <a:pt x="640" y="71"/>
                  <a:pt x="641" y="72"/>
                  <a:pt x="642" y="73"/>
                </a:cubicBezTo>
                <a:cubicBezTo>
                  <a:pt x="643" y="74"/>
                  <a:pt x="644" y="74"/>
                  <a:pt x="644" y="74"/>
                </a:cubicBezTo>
                <a:cubicBezTo>
                  <a:pt x="645" y="75"/>
                  <a:pt x="644" y="76"/>
                  <a:pt x="646" y="76"/>
                </a:cubicBezTo>
                <a:cubicBezTo>
                  <a:pt x="647" y="77"/>
                  <a:pt x="647" y="78"/>
                  <a:pt x="648" y="78"/>
                </a:cubicBezTo>
                <a:cubicBezTo>
                  <a:pt x="649" y="78"/>
                  <a:pt x="649" y="78"/>
                  <a:pt x="649" y="79"/>
                </a:cubicBezTo>
                <a:cubicBezTo>
                  <a:pt x="649" y="79"/>
                  <a:pt x="650" y="80"/>
                  <a:pt x="650" y="80"/>
                </a:cubicBezTo>
                <a:cubicBezTo>
                  <a:pt x="651" y="80"/>
                  <a:pt x="651" y="80"/>
                  <a:pt x="652" y="80"/>
                </a:cubicBezTo>
                <a:cubicBezTo>
                  <a:pt x="652" y="80"/>
                  <a:pt x="652" y="80"/>
                  <a:pt x="652" y="81"/>
                </a:cubicBezTo>
                <a:cubicBezTo>
                  <a:pt x="652" y="81"/>
                  <a:pt x="652" y="81"/>
                  <a:pt x="652" y="82"/>
                </a:cubicBezTo>
                <a:cubicBezTo>
                  <a:pt x="652" y="81"/>
                  <a:pt x="651" y="81"/>
                  <a:pt x="651" y="81"/>
                </a:cubicBezTo>
                <a:cubicBezTo>
                  <a:pt x="651" y="81"/>
                  <a:pt x="651" y="81"/>
                  <a:pt x="651" y="81"/>
                </a:cubicBezTo>
                <a:cubicBezTo>
                  <a:pt x="650" y="81"/>
                  <a:pt x="650" y="81"/>
                  <a:pt x="650" y="82"/>
                </a:cubicBezTo>
                <a:cubicBezTo>
                  <a:pt x="649" y="83"/>
                  <a:pt x="649" y="83"/>
                  <a:pt x="650" y="84"/>
                </a:cubicBezTo>
                <a:cubicBezTo>
                  <a:pt x="650" y="84"/>
                  <a:pt x="650" y="84"/>
                  <a:pt x="650" y="84"/>
                </a:cubicBezTo>
                <a:cubicBezTo>
                  <a:pt x="650" y="84"/>
                  <a:pt x="651" y="84"/>
                  <a:pt x="651" y="85"/>
                </a:cubicBezTo>
                <a:cubicBezTo>
                  <a:pt x="651" y="83"/>
                  <a:pt x="652" y="84"/>
                  <a:pt x="653" y="84"/>
                </a:cubicBezTo>
                <a:cubicBezTo>
                  <a:pt x="654" y="84"/>
                  <a:pt x="654" y="83"/>
                  <a:pt x="655" y="83"/>
                </a:cubicBezTo>
                <a:cubicBezTo>
                  <a:pt x="655" y="83"/>
                  <a:pt x="656" y="84"/>
                  <a:pt x="656" y="84"/>
                </a:cubicBezTo>
                <a:cubicBezTo>
                  <a:pt x="657" y="85"/>
                  <a:pt x="659" y="85"/>
                  <a:pt x="660" y="86"/>
                </a:cubicBezTo>
                <a:cubicBezTo>
                  <a:pt x="661" y="88"/>
                  <a:pt x="663" y="89"/>
                  <a:pt x="664" y="89"/>
                </a:cubicBezTo>
                <a:cubicBezTo>
                  <a:pt x="665" y="90"/>
                  <a:pt x="666" y="90"/>
                  <a:pt x="666" y="91"/>
                </a:cubicBezTo>
                <a:cubicBezTo>
                  <a:pt x="667" y="91"/>
                  <a:pt x="668" y="92"/>
                  <a:pt x="669" y="92"/>
                </a:cubicBezTo>
                <a:cubicBezTo>
                  <a:pt x="669" y="93"/>
                  <a:pt x="670" y="93"/>
                  <a:pt x="670" y="95"/>
                </a:cubicBezTo>
                <a:cubicBezTo>
                  <a:pt x="672" y="96"/>
                  <a:pt x="672" y="97"/>
                  <a:pt x="674" y="98"/>
                </a:cubicBezTo>
                <a:cubicBezTo>
                  <a:pt x="675" y="98"/>
                  <a:pt x="675" y="100"/>
                  <a:pt x="676" y="100"/>
                </a:cubicBezTo>
                <a:cubicBezTo>
                  <a:pt x="677" y="102"/>
                  <a:pt x="679" y="103"/>
                  <a:pt x="680" y="104"/>
                </a:cubicBezTo>
                <a:cubicBezTo>
                  <a:pt x="682" y="105"/>
                  <a:pt x="683" y="107"/>
                  <a:pt x="685" y="108"/>
                </a:cubicBezTo>
                <a:cubicBezTo>
                  <a:pt x="685" y="108"/>
                  <a:pt x="685" y="108"/>
                  <a:pt x="685" y="108"/>
                </a:cubicBezTo>
                <a:cubicBezTo>
                  <a:pt x="687" y="109"/>
                  <a:pt x="688" y="110"/>
                  <a:pt x="689" y="111"/>
                </a:cubicBezTo>
                <a:cubicBezTo>
                  <a:pt x="690" y="112"/>
                  <a:pt x="691" y="113"/>
                  <a:pt x="692" y="114"/>
                </a:cubicBezTo>
                <a:cubicBezTo>
                  <a:pt x="693" y="115"/>
                  <a:pt x="694" y="116"/>
                  <a:pt x="695" y="117"/>
                </a:cubicBezTo>
                <a:cubicBezTo>
                  <a:pt x="697" y="118"/>
                  <a:pt x="698" y="120"/>
                  <a:pt x="700" y="121"/>
                </a:cubicBezTo>
                <a:cubicBezTo>
                  <a:pt x="702" y="122"/>
                  <a:pt x="702" y="123"/>
                  <a:pt x="703" y="124"/>
                </a:cubicBezTo>
                <a:cubicBezTo>
                  <a:pt x="703" y="126"/>
                  <a:pt x="705" y="126"/>
                  <a:pt x="705" y="127"/>
                </a:cubicBezTo>
                <a:cubicBezTo>
                  <a:pt x="705" y="128"/>
                  <a:pt x="706" y="128"/>
                  <a:pt x="707" y="128"/>
                </a:cubicBezTo>
                <a:cubicBezTo>
                  <a:pt x="708" y="130"/>
                  <a:pt x="710" y="131"/>
                  <a:pt x="710" y="133"/>
                </a:cubicBezTo>
                <a:cubicBezTo>
                  <a:pt x="711" y="134"/>
                  <a:pt x="711" y="135"/>
                  <a:pt x="712" y="135"/>
                </a:cubicBezTo>
                <a:cubicBezTo>
                  <a:pt x="713" y="136"/>
                  <a:pt x="713" y="137"/>
                  <a:pt x="714" y="137"/>
                </a:cubicBezTo>
                <a:cubicBezTo>
                  <a:pt x="715" y="137"/>
                  <a:pt x="716" y="139"/>
                  <a:pt x="717" y="139"/>
                </a:cubicBezTo>
                <a:cubicBezTo>
                  <a:pt x="718" y="141"/>
                  <a:pt x="721" y="142"/>
                  <a:pt x="721" y="144"/>
                </a:cubicBezTo>
                <a:cubicBezTo>
                  <a:pt x="722" y="145"/>
                  <a:pt x="722" y="146"/>
                  <a:pt x="723" y="146"/>
                </a:cubicBezTo>
                <a:cubicBezTo>
                  <a:pt x="724" y="148"/>
                  <a:pt x="726" y="149"/>
                  <a:pt x="726" y="151"/>
                </a:cubicBezTo>
                <a:cubicBezTo>
                  <a:pt x="726" y="151"/>
                  <a:pt x="728" y="151"/>
                  <a:pt x="728" y="151"/>
                </a:cubicBezTo>
                <a:cubicBezTo>
                  <a:pt x="728" y="152"/>
                  <a:pt x="728" y="153"/>
                  <a:pt x="729" y="153"/>
                </a:cubicBezTo>
                <a:cubicBezTo>
                  <a:pt x="729" y="153"/>
                  <a:pt x="729" y="154"/>
                  <a:pt x="730" y="154"/>
                </a:cubicBezTo>
                <a:cubicBezTo>
                  <a:pt x="732" y="153"/>
                  <a:pt x="732" y="156"/>
                  <a:pt x="733" y="156"/>
                </a:cubicBezTo>
                <a:cubicBezTo>
                  <a:pt x="733" y="156"/>
                  <a:pt x="733" y="157"/>
                  <a:pt x="733" y="157"/>
                </a:cubicBezTo>
                <a:cubicBezTo>
                  <a:pt x="733" y="158"/>
                  <a:pt x="732" y="159"/>
                  <a:pt x="733" y="159"/>
                </a:cubicBezTo>
                <a:cubicBezTo>
                  <a:pt x="734" y="160"/>
                  <a:pt x="734" y="160"/>
                  <a:pt x="734" y="160"/>
                </a:cubicBezTo>
                <a:cubicBezTo>
                  <a:pt x="736" y="160"/>
                  <a:pt x="736" y="162"/>
                  <a:pt x="738" y="161"/>
                </a:cubicBezTo>
                <a:cubicBezTo>
                  <a:pt x="738" y="161"/>
                  <a:pt x="739" y="162"/>
                  <a:pt x="738" y="163"/>
                </a:cubicBezTo>
                <a:cubicBezTo>
                  <a:pt x="738" y="163"/>
                  <a:pt x="738" y="164"/>
                  <a:pt x="738" y="164"/>
                </a:cubicBezTo>
                <a:cubicBezTo>
                  <a:pt x="739" y="164"/>
                  <a:pt x="740" y="165"/>
                  <a:pt x="740" y="167"/>
                </a:cubicBezTo>
                <a:cubicBezTo>
                  <a:pt x="742" y="168"/>
                  <a:pt x="742" y="169"/>
                  <a:pt x="743" y="171"/>
                </a:cubicBezTo>
                <a:cubicBezTo>
                  <a:pt x="743" y="172"/>
                  <a:pt x="745" y="173"/>
                  <a:pt x="746" y="174"/>
                </a:cubicBezTo>
                <a:cubicBezTo>
                  <a:pt x="746" y="177"/>
                  <a:pt x="746" y="177"/>
                  <a:pt x="746" y="177"/>
                </a:cubicBezTo>
                <a:cubicBezTo>
                  <a:pt x="746" y="177"/>
                  <a:pt x="746" y="177"/>
                  <a:pt x="747" y="177"/>
                </a:cubicBezTo>
                <a:cubicBezTo>
                  <a:pt x="749" y="179"/>
                  <a:pt x="750" y="182"/>
                  <a:pt x="751" y="184"/>
                </a:cubicBezTo>
                <a:cubicBezTo>
                  <a:pt x="751" y="185"/>
                  <a:pt x="752" y="186"/>
                  <a:pt x="752" y="187"/>
                </a:cubicBezTo>
                <a:cubicBezTo>
                  <a:pt x="752" y="188"/>
                  <a:pt x="753" y="188"/>
                  <a:pt x="755" y="188"/>
                </a:cubicBezTo>
                <a:cubicBezTo>
                  <a:pt x="755" y="188"/>
                  <a:pt x="755" y="188"/>
                  <a:pt x="755" y="188"/>
                </a:cubicBezTo>
                <a:cubicBezTo>
                  <a:pt x="755" y="189"/>
                  <a:pt x="754" y="190"/>
                  <a:pt x="755" y="191"/>
                </a:cubicBezTo>
                <a:cubicBezTo>
                  <a:pt x="756" y="191"/>
                  <a:pt x="755" y="192"/>
                  <a:pt x="756" y="193"/>
                </a:cubicBezTo>
                <a:cubicBezTo>
                  <a:pt x="757" y="193"/>
                  <a:pt x="756" y="194"/>
                  <a:pt x="757" y="195"/>
                </a:cubicBezTo>
                <a:cubicBezTo>
                  <a:pt x="757" y="195"/>
                  <a:pt x="757" y="196"/>
                  <a:pt x="757" y="197"/>
                </a:cubicBezTo>
                <a:cubicBezTo>
                  <a:pt x="758" y="197"/>
                  <a:pt x="759" y="198"/>
                  <a:pt x="759" y="199"/>
                </a:cubicBezTo>
                <a:cubicBezTo>
                  <a:pt x="759" y="199"/>
                  <a:pt x="759" y="200"/>
                  <a:pt x="759" y="201"/>
                </a:cubicBezTo>
                <a:cubicBezTo>
                  <a:pt x="759" y="201"/>
                  <a:pt x="759" y="201"/>
                  <a:pt x="759" y="202"/>
                </a:cubicBezTo>
                <a:cubicBezTo>
                  <a:pt x="760" y="202"/>
                  <a:pt x="760" y="202"/>
                  <a:pt x="760" y="202"/>
                </a:cubicBezTo>
                <a:cubicBezTo>
                  <a:pt x="761" y="202"/>
                  <a:pt x="761" y="202"/>
                  <a:pt x="761" y="203"/>
                </a:cubicBezTo>
                <a:cubicBezTo>
                  <a:pt x="761" y="204"/>
                  <a:pt x="761" y="204"/>
                  <a:pt x="761" y="204"/>
                </a:cubicBezTo>
                <a:cubicBezTo>
                  <a:pt x="760" y="204"/>
                  <a:pt x="760" y="204"/>
                  <a:pt x="759" y="204"/>
                </a:cubicBezTo>
                <a:cubicBezTo>
                  <a:pt x="760" y="205"/>
                  <a:pt x="761" y="206"/>
                  <a:pt x="762" y="207"/>
                </a:cubicBezTo>
                <a:cubicBezTo>
                  <a:pt x="765" y="207"/>
                  <a:pt x="765" y="207"/>
                  <a:pt x="765" y="207"/>
                </a:cubicBezTo>
                <a:cubicBezTo>
                  <a:pt x="765" y="208"/>
                  <a:pt x="766" y="208"/>
                  <a:pt x="767" y="209"/>
                </a:cubicBezTo>
                <a:cubicBezTo>
                  <a:pt x="767" y="210"/>
                  <a:pt x="767" y="211"/>
                  <a:pt x="767" y="212"/>
                </a:cubicBezTo>
                <a:cubicBezTo>
                  <a:pt x="767" y="212"/>
                  <a:pt x="767" y="212"/>
                  <a:pt x="767" y="212"/>
                </a:cubicBezTo>
                <a:cubicBezTo>
                  <a:pt x="768" y="212"/>
                  <a:pt x="768" y="212"/>
                  <a:pt x="769" y="211"/>
                </a:cubicBezTo>
                <a:cubicBezTo>
                  <a:pt x="770" y="212"/>
                  <a:pt x="771" y="213"/>
                  <a:pt x="771" y="214"/>
                </a:cubicBezTo>
                <a:cubicBezTo>
                  <a:pt x="771" y="214"/>
                  <a:pt x="771" y="214"/>
                  <a:pt x="771" y="215"/>
                </a:cubicBezTo>
                <a:cubicBezTo>
                  <a:pt x="770" y="215"/>
                  <a:pt x="771" y="217"/>
                  <a:pt x="770" y="217"/>
                </a:cubicBezTo>
                <a:cubicBezTo>
                  <a:pt x="769" y="218"/>
                  <a:pt x="770" y="218"/>
                  <a:pt x="770" y="218"/>
                </a:cubicBezTo>
                <a:cubicBezTo>
                  <a:pt x="771" y="218"/>
                  <a:pt x="772" y="218"/>
                  <a:pt x="772" y="218"/>
                </a:cubicBezTo>
                <a:cubicBezTo>
                  <a:pt x="772" y="219"/>
                  <a:pt x="773" y="219"/>
                  <a:pt x="773" y="219"/>
                </a:cubicBezTo>
                <a:cubicBezTo>
                  <a:pt x="772" y="219"/>
                  <a:pt x="772" y="219"/>
                  <a:pt x="772" y="220"/>
                </a:cubicBezTo>
                <a:cubicBezTo>
                  <a:pt x="772" y="220"/>
                  <a:pt x="772" y="220"/>
                  <a:pt x="773" y="220"/>
                </a:cubicBezTo>
                <a:cubicBezTo>
                  <a:pt x="772" y="222"/>
                  <a:pt x="773" y="223"/>
                  <a:pt x="774" y="223"/>
                </a:cubicBezTo>
                <a:cubicBezTo>
                  <a:pt x="776" y="223"/>
                  <a:pt x="775" y="224"/>
                  <a:pt x="776" y="226"/>
                </a:cubicBezTo>
                <a:cubicBezTo>
                  <a:pt x="776" y="226"/>
                  <a:pt x="777" y="227"/>
                  <a:pt x="779" y="229"/>
                </a:cubicBezTo>
                <a:cubicBezTo>
                  <a:pt x="780" y="229"/>
                  <a:pt x="779" y="231"/>
                  <a:pt x="781" y="232"/>
                </a:cubicBezTo>
                <a:cubicBezTo>
                  <a:pt x="781" y="233"/>
                  <a:pt x="781" y="234"/>
                  <a:pt x="781" y="235"/>
                </a:cubicBezTo>
                <a:cubicBezTo>
                  <a:pt x="781" y="236"/>
                  <a:pt x="781" y="236"/>
                  <a:pt x="781" y="237"/>
                </a:cubicBezTo>
                <a:cubicBezTo>
                  <a:pt x="782" y="238"/>
                  <a:pt x="782" y="239"/>
                  <a:pt x="783" y="239"/>
                </a:cubicBezTo>
                <a:cubicBezTo>
                  <a:pt x="784" y="240"/>
                  <a:pt x="784" y="241"/>
                  <a:pt x="784" y="242"/>
                </a:cubicBezTo>
                <a:cubicBezTo>
                  <a:pt x="784" y="243"/>
                  <a:pt x="785" y="243"/>
                  <a:pt x="785" y="244"/>
                </a:cubicBezTo>
                <a:cubicBezTo>
                  <a:pt x="786" y="245"/>
                  <a:pt x="786" y="245"/>
                  <a:pt x="785" y="246"/>
                </a:cubicBezTo>
                <a:cubicBezTo>
                  <a:pt x="786" y="247"/>
                  <a:pt x="786" y="248"/>
                  <a:pt x="787" y="248"/>
                </a:cubicBezTo>
                <a:cubicBezTo>
                  <a:pt x="788" y="249"/>
                  <a:pt x="789" y="250"/>
                  <a:pt x="790" y="251"/>
                </a:cubicBezTo>
                <a:cubicBezTo>
                  <a:pt x="790" y="252"/>
                  <a:pt x="791" y="253"/>
                  <a:pt x="792" y="254"/>
                </a:cubicBezTo>
                <a:cubicBezTo>
                  <a:pt x="792" y="254"/>
                  <a:pt x="791" y="255"/>
                  <a:pt x="791" y="255"/>
                </a:cubicBezTo>
                <a:cubicBezTo>
                  <a:pt x="790" y="255"/>
                  <a:pt x="790" y="257"/>
                  <a:pt x="789" y="257"/>
                </a:cubicBezTo>
                <a:cubicBezTo>
                  <a:pt x="789" y="257"/>
                  <a:pt x="789" y="258"/>
                  <a:pt x="789" y="258"/>
                </a:cubicBezTo>
                <a:cubicBezTo>
                  <a:pt x="790" y="259"/>
                  <a:pt x="789" y="260"/>
                  <a:pt x="789" y="262"/>
                </a:cubicBezTo>
                <a:cubicBezTo>
                  <a:pt x="790" y="262"/>
                  <a:pt x="790" y="262"/>
                  <a:pt x="791" y="263"/>
                </a:cubicBezTo>
                <a:cubicBezTo>
                  <a:pt x="792" y="264"/>
                  <a:pt x="792" y="264"/>
                  <a:pt x="791" y="265"/>
                </a:cubicBezTo>
                <a:cubicBezTo>
                  <a:pt x="791" y="265"/>
                  <a:pt x="791" y="266"/>
                  <a:pt x="791" y="266"/>
                </a:cubicBezTo>
                <a:cubicBezTo>
                  <a:pt x="792" y="266"/>
                  <a:pt x="792" y="266"/>
                  <a:pt x="792" y="266"/>
                </a:cubicBezTo>
                <a:cubicBezTo>
                  <a:pt x="793" y="267"/>
                  <a:pt x="792" y="268"/>
                  <a:pt x="793" y="269"/>
                </a:cubicBezTo>
                <a:cubicBezTo>
                  <a:pt x="794" y="270"/>
                  <a:pt x="793" y="272"/>
                  <a:pt x="793" y="273"/>
                </a:cubicBezTo>
                <a:cubicBezTo>
                  <a:pt x="794" y="273"/>
                  <a:pt x="794" y="273"/>
                  <a:pt x="794" y="273"/>
                </a:cubicBezTo>
                <a:cubicBezTo>
                  <a:pt x="795" y="274"/>
                  <a:pt x="794" y="275"/>
                  <a:pt x="795" y="276"/>
                </a:cubicBezTo>
                <a:cubicBezTo>
                  <a:pt x="795" y="276"/>
                  <a:pt x="795" y="277"/>
                  <a:pt x="795" y="277"/>
                </a:cubicBezTo>
                <a:cubicBezTo>
                  <a:pt x="795" y="277"/>
                  <a:pt x="795" y="277"/>
                  <a:pt x="794" y="278"/>
                </a:cubicBezTo>
                <a:cubicBezTo>
                  <a:pt x="795" y="278"/>
                  <a:pt x="795" y="278"/>
                  <a:pt x="796" y="278"/>
                </a:cubicBezTo>
                <a:cubicBezTo>
                  <a:pt x="796" y="278"/>
                  <a:pt x="796" y="278"/>
                  <a:pt x="796" y="279"/>
                </a:cubicBezTo>
                <a:cubicBezTo>
                  <a:pt x="796" y="280"/>
                  <a:pt x="797" y="281"/>
                  <a:pt x="797" y="282"/>
                </a:cubicBezTo>
                <a:cubicBezTo>
                  <a:pt x="797" y="283"/>
                  <a:pt x="798" y="284"/>
                  <a:pt x="798" y="284"/>
                </a:cubicBezTo>
                <a:cubicBezTo>
                  <a:pt x="798" y="285"/>
                  <a:pt x="798" y="286"/>
                  <a:pt x="799" y="287"/>
                </a:cubicBezTo>
                <a:cubicBezTo>
                  <a:pt x="800" y="288"/>
                  <a:pt x="799" y="289"/>
                  <a:pt x="800" y="290"/>
                </a:cubicBezTo>
                <a:cubicBezTo>
                  <a:pt x="800" y="290"/>
                  <a:pt x="800" y="291"/>
                  <a:pt x="799" y="291"/>
                </a:cubicBezTo>
                <a:cubicBezTo>
                  <a:pt x="800" y="291"/>
                  <a:pt x="800" y="291"/>
                  <a:pt x="801" y="292"/>
                </a:cubicBezTo>
                <a:cubicBezTo>
                  <a:pt x="800" y="293"/>
                  <a:pt x="800" y="293"/>
                  <a:pt x="801" y="294"/>
                </a:cubicBezTo>
                <a:cubicBezTo>
                  <a:pt x="801" y="295"/>
                  <a:pt x="802" y="296"/>
                  <a:pt x="803" y="296"/>
                </a:cubicBezTo>
                <a:cubicBezTo>
                  <a:pt x="803" y="297"/>
                  <a:pt x="803" y="298"/>
                  <a:pt x="804" y="298"/>
                </a:cubicBezTo>
                <a:cubicBezTo>
                  <a:pt x="804" y="299"/>
                  <a:pt x="803" y="299"/>
                  <a:pt x="803" y="299"/>
                </a:cubicBezTo>
                <a:cubicBezTo>
                  <a:pt x="803" y="300"/>
                  <a:pt x="804" y="300"/>
                  <a:pt x="804" y="301"/>
                </a:cubicBezTo>
                <a:cubicBezTo>
                  <a:pt x="804" y="302"/>
                  <a:pt x="804" y="303"/>
                  <a:pt x="804" y="305"/>
                </a:cubicBezTo>
                <a:cubicBezTo>
                  <a:pt x="804" y="306"/>
                  <a:pt x="805" y="306"/>
                  <a:pt x="805" y="308"/>
                </a:cubicBezTo>
                <a:cubicBezTo>
                  <a:pt x="805" y="309"/>
                  <a:pt x="805" y="310"/>
                  <a:pt x="805" y="311"/>
                </a:cubicBezTo>
                <a:cubicBezTo>
                  <a:pt x="805" y="312"/>
                  <a:pt x="807" y="311"/>
                  <a:pt x="807" y="312"/>
                </a:cubicBezTo>
                <a:cubicBezTo>
                  <a:pt x="807" y="314"/>
                  <a:pt x="806" y="316"/>
                  <a:pt x="808" y="317"/>
                </a:cubicBezTo>
                <a:cubicBezTo>
                  <a:pt x="807" y="318"/>
                  <a:pt x="809" y="319"/>
                  <a:pt x="810" y="320"/>
                </a:cubicBezTo>
                <a:cubicBezTo>
                  <a:pt x="809" y="321"/>
                  <a:pt x="809" y="321"/>
                  <a:pt x="809" y="321"/>
                </a:cubicBezTo>
                <a:cubicBezTo>
                  <a:pt x="810" y="322"/>
                  <a:pt x="810" y="323"/>
                  <a:pt x="809" y="324"/>
                </a:cubicBezTo>
                <a:cubicBezTo>
                  <a:pt x="809" y="325"/>
                  <a:pt x="808" y="326"/>
                  <a:pt x="809" y="326"/>
                </a:cubicBezTo>
                <a:cubicBezTo>
                  <a:pt x="809" y="326"/>
                  <a:pt x="810" y="326"/>
                  <a:pt x="810" y="326"/>
                </a:cubicBezTo>
                <a:cubicBezTo>
                  <a:pt x="810" y="327"/>
                  <a:pt x="810" y="327"/>
                  <a:pt x="810" y="327"/>
                </a:cubicBezTo>
                <a:cubicBezTo>
                  <a:pt x="809" y="328"/>
                  <a:pt x="809" y="329"/>
                  <a:pt x="810" y="330"/>
                </a:cubicBezTo>
                <a:cubicBezTo>
                  <a:pt x="811" y="330"/>
                  <a:pt x="812" y="330"/>
                  <a:pt x="812" y="331"/>
                </a:cubicBezTo>
                <a:moveTo>
                  <a:pt x="777" y="271"/>
                </a:moveTo>
                <a:cubicBezTo>
                  <a:pt x="777" y="271"/>
                  <a:pt x="777" y="271"/>
                  <a:pt x="777" y="270"/>
                </a:cubicBezTo>
                <a:cubicBezTo>
                  <a:pt x="777" y="270"/>
                  <a:pt x="777" y="270"/>
                  <a:pt x="776" y="270"/>
                </a:cubicBezTo>
                <a:cubicBezTo>
                  <a:pt x="776" y="271"/>
                  <a:pt x="776" y="271"/>
                  <a:pt x="776" y="271"/>
                </a:cubicBezTo>
                <a:cubicBezTo>
                  <a:pt x="777" y="271"/>
                  <a:pt x="777" y="271"/>
                  <a:pt x="777" y="271"/>
                </a:cubicBezTo>
                <a:cubicBezTo>
                  <a:pt x="777" y="271"/>
                  <a:pt x="777" y="271"/>
                  <a:pt x="776" y="270"/>
                </a:cubicBezTo>
                <a:cubicBezTo>
                  <a:pt x="776" y="270"/>
                  <a:pt x="776" y="270"/>
                  <a:pt x="776" y="270"/>
                </a:cubicBezTo>
                <a:cubicBezTo>
                  <a:pt x="776" y="270"/>
                  <a:pt x="776" y="270"/>
                  <a:pt x="776" y="270"/>
                </a:cubicBezTo>
                <a:cubicBezTo>
                  <a:pt x="776" y="270"/>
                  <a:pt x="776" y="269"/>
                  <a:pt x="776" y="270"/>
                </a:cubicBezTo>
                <a:cubicBezTo>
                  <a:pt x="776" y="270"/>
                  <a:pt x="776" y="270"/>
                  <a:pt x="777" y="271"/>
                </a:cubicBezTo>
                <a:moveTo>
                  <a:pt x="780" y="263"/>
                </a:moveTo>
                <a:cubicBezTo>
                  <a:pt x="780" y="263"/>
                  <a:pt x="780" y="263"/>
                  <a:pt x="780" y="263"/>
                </a:cubicBezTo>
                <a:cubicBezTo>
                  <a:pt x="780" y="263"/>
                  <a:pt x="779" y="263"/>
                  <a:pt x="779" y="263"/>
                </a:cubicBezTo>
                <a:cubicBezTo>
                  <a:pt x="779" y="263"/>
                  <a:pt x="779" y="263"/>
                  <a:pt x="779" y="263"/>
                </a:cubicBezTo>
                <a:cubicBezTo>
                  <a:pt x="779" y="263"/>
                  <a:pt x="780" y="264"/>
                  <a:pt x="780" y="264"/>
                </a:cubicBezTo>
                <a:cubicBezTo>
                  <a:pt x="780" y="264"/>
                  <a:pt x="780" y="264"/>
                  <a:pt x="779" y="263"/>
                </a:cubicBezTo>
                <a:cubicBezTo>
                  <a:pt x="779" y="263"/>
                  <a:pt x="779" y="263"/>
                  <a:pt x="779" y="263"/>
                </a:cubicBezTo>
                <a:cubicBezTo>
                  <a:pt x="779" y="263"/>
                  <a:pt x="779" y="263"/>
                  <a:pt x="779" y="262"/>
                </a:cubicBezTo>
                <a:cubicBezTo>
                  <a:pt x="779" y="262"/>
                  <a:pt x="779" y="262"/>
                  <a:pt x="778" y="262"/>
                </a:cubicBezTo>
                <a:cubicBezTo>
                  <a:pt x="778" y="262"/>
                  <a:pt x="779" y="263"/>
                  <a:pt x="780" y="263"/>
                </a:cubicBezTo>
                <a:moveTo>
                  <a:pt x="217" y="762"/>
                </a:moveTo>
                <a:cubicBezTo>
                  <a:pt x="217" y="762"/>
                  <a:pt x="218" y="762"/>
                  <a:pt x="218" y="762"/>
                </a:cubicBezTo>
                <a:cubicBezTo>
                  <a:pt x="218" y="762"/>
                  <a:pt x="218" y="761"/>
                  <a:pt x="218" y="761"/>
                </a:cubicBezTo>
                <a:cubicBezTo>
                  <a:pt x="218" y="761"/>
                  <a:pt x="217" y="761"/>
                  <a:pt x="217" y="761"/>
                </a:cubicBezTo>
                <a:cubicBezTo>
                  <a:pt x="217" y="761"/>
                  <a:pt x="217" y="762"/>
                  <a:pt x="219" y="762"/>
                </a:cubicBezTo>
                <a:cubicBezTo>
                  <a:pt x="218" y="762"/>
                  <a:pt x="218" y="762"/>
                  <a:pt x="218" y="762"/>
                </a:cubicBezTo>
                <a:cubicBezTo>
                  <a:pt x="218" y="762"/>
                  <a:pt x="218" y="762"/>
                  <a:pt x="218" y="762"/>
                </a:cubicBezTo>
                <a:cubicBezTo>
                  <a:pt x="218" y="762"/>
                  <a:pt x="218" y="762"/>
                  <a:pt x="218" y="762"/>
                </a:cubicBezTo>
                <a:cubicBezTo>
                  <a:pt x="218" y="762"/>
                  <a:pt x="218" y="763"/>
                  <a:pt x="218" y="763"/>
                </a:cubicBezTo>
                <a:cubicBezTo>
                  <a:pt x="218" y="763"/>
                  <a:pt x="219" y="762"/>
                  <a:pt x="217" y="762"/>
                </a:cubicBezTo>
                <a:moveTo>
                  <a:pt x="67" y="607"/>
                </a:moveTo>
                <a:cubicBezTo>
                  <a:pt x="66" y="607"/>
                  <a:pt x="66" y="608"/>
                  <a:pt x="66" y="608"/>
                </a:cubicBezTo>
                <a:cubicBezTo>
                  <a:pt x="66" y="608"/>
                  <a:pt x="66" y="608"/>
                  <a:pt x="66" y="608"/>
                </a:cubicBezTo>
                <a:cubicBezTo>
                  <a:pt x="66" y="608"/>
                  <a:pt x="66" y="608"/>
                  <a:pt x="66" y="608"/>
                </a:cubicBezTo>
                <a:cubicBezTo>
                  <a:pt x="67" y="608"/>
                  <a:pt x="67" y="608"/>
                  <a:pt x="67" y="608"/>
                </a:cubicBezTo>
                <a:cubicBezTo>
                  <a:pt x="67" y="608"/>
                  <a:pt x="67" y="607"/>
                  <a:pt x="66" y="609"/>
                </a:cubicBezTo>
                <a:cubicBezTo>
                  <a:pt x="66" y="608"/>
                  <a:pt x="66" y="608"/>
                  <a:pt x="66" y="608"/>
                </a:cubicBezTo>
                <a:cubicBezTo>
                  <a:pt x="66" y="608"/>
                  <a:pt x="66" y="608"/>
                  <a:pt x="66" y="608"/>
                </a:cubicBezTo>
                <a:cubicBezTo>
                  <a:pt x="65" y="608"/>
                  <a:pt x="65" y="609"/>
                  <a:pt x="65" y="609"/>
                </a:cubicBezTo>
                <a:cubicBezTo>
                  <a:pt x="66" y="609"/>
                  <a:pt x="66" y="609"/>
                  <a:pt x="67" y="607"/>
                </a:cubicBezTo>
                <a:moveTo>
                  <a:pt x="206" y="744"/>
                </a:moveTo>
                <a:cubicBezTo>
                  <a:pt x="206" y="744"/>
                  <a:pt x="206" y="744"/>
                  <a:pt x="206" y="744"/>
                </a:cubicBezTo>
                <a:cubicBezTo>
                  <a:pt x="206" y="744"/>
                  <a:pt x="206" y="744"/>
                  <a:pt x="205" y="744"/>
                </a:cubicBezTo>
                <a:cubicBezTo>
                  <a:pt x="205" y="744"/>
                  <a:pt x="205" y="744"/>
                  <a:pt x="205" y="744"/>
                </a:cubicBezTo>
                <a:cubicBezTo>
                  <a:pt x="206" y="744"/>
                  <a:pt x="206" y="745"/>
                  <a:pt x="206" y="745"/>
                </a:cubicBezTo>
                <a:cubicBezTo>
                  <a:pt x="206" y="745"/>
                  <a:pt x="206" y="744"/>
                  <a:pt x="205" y="744"/>
                </a:cubicBezTo>
                <a:cubicBezTo>
                  <a:pt x="205" y="744"/>
                  <a:pt x="206" y="744"/>
                  <a:pt x="205" y="743"/>
                </a:cubicBezTo>
                <a:cubicBezTo>
                  <a:pt x="205" y="743"/>
                  <a:pt x="205" y="743"/>
                  <a:pt x="205" y="743"/>
                </a:cubicBezTo>
                <a:cubicBezTo>
                  <a:pt x="205" y="743"/>
                  <a:pt x="205" y="743"/>
                  <a:pt x="204" y="743"/>
                </a:cubicBezTo>
                <a:cubicBezTo>
                  <a:pt x="204" y="743"/>
                  <a:pt x="204" y="743"/>
                  <a:pt x="204" y="743"/>
                </a:cubicBezTo>
                <a:cubicBezTo>
                  <a:pt x="204" y="743"/>
                  <a:pt x="204" y="744"/>
                  <a:pt x="204" y="744"/>
                </a:cubicBezTo>
                <a:cubicBezTo>
                  <a:pt x="204" y="744"/>
                  <a:pt x="205" y="744"/>
                  <a:pt x="206" y="744"/>
                </a:cubicBezTo>
                <a:moveTo>
                  <a:pt x="807" y="368"/>
                </a:moveTo>
                <a:cubicBezTo>
                  <a:pt x="807" y="368"/>
                  <a:pt x="807" y="368"/>
                  <a:pt x="804" y="365"/>
                </a:cubicBezTo>
                <a:cubicBezTo>
                  <a:pt x="805" y="367"/>
                  <a:pt x="807" y="365"/>
                  <a:pt x="807" y="367"/>
                </a:cubicBezTo>
                <a:cubicBezTo>
                  <a:pt x="807" y="367"/>
                  <a:pt x="807" y="367"/>
                  <a:pt x="808" y="367"/>
                </a:cubicBezTo>
                <a:cubicBezTo>
                  <a:pt x="808" y="366"/>
                  <a:pt x="808" y="366"/>
                  <a:pt x="807" y="365"/>
                </a:cubicBezTo>
                <a:cubicBezTo>
                  <a:pt x="806" y="365"/>
                  <a:pt x="805" y="365"/>
                  <a:pt x="807" y="367"/>
                </a:cubicBezTo>
                <a:cubicBezTo>
                  <a:pt x="807" y="367"/>
                  <a:pt x="806" y="367"/>
                  <a:pt x="806" y="368"/>
                </a:cubicBezTo>
                <a:cubicBezTo>
                  <a:pt x="806" y="368"/>
                  <a:pt x="806" y="368"/>
                  <a:pt x="809" y="369"/>
                </a:cubicBezTo>
                <a:cubicBezTo>
                  <a:pt x="809" y="369"/>
                  <a:pt x="809" y="368"/>
                  <a:pt x="808" y="368"/>
                </a:cubicBezTo>
                <a:cubicBezTo>
                  <a:pt x="808" y="368"/>
                  <a:pt x="808" y="368"/>
                  <a:pt x="807" y="368"/>
                </a:cubicBezTo>
                <a:cubicBezTo>
                  <a:pt x="807" y="368"/>
                  <a:pt x="807" y="368"/>
                  <a:pt x="807" y="369"/>
                </a:cubicBezTo>
                <a:cubicBezTo>
                  <a:pt x="807" y="369"/>
                  <a:pt x="807" y="369"/>
                  <a:pt x="807" y="369"/>
                </a:cubicBezTo>
                <a:cubicBezTo>
                  <a:pt x="808" y="369"/>
                  <a:pt x="808" y="369"/>
                  <a:pt x="807" y="368"/>
                </a:cubicBezTo>
                <a:moveTo>
                  <a:pt x="440" y="801"/>
                </a:moveTo>
                <a:cubicBezTo>
                  <a:pt x="441" y="801"/>
                  <a:pt x="441" y="801"/>
                  <a:pt x="441" y="801"/>
                </a:cubicBezTo>
                <a:cubicBezTo>
                  <a:pt x="441" y="801"/>
                  <a:pt x="441" y="800"/>
                  <a:pt x="441" y="800"/>
                </a:cubicBezTo>
                <a:cubicBezTo>
                  <a:pt x="440" y="800"/>
                  <a:pt x="440" y="800"/>
                  <a:pt x="440" y="800"/>
                </a:cubicBezTo>
                <a:cubicBezTo>
                  <a:pt x="440" y="800"/>
                  <a:pt x="440" y="801"/>
                  <a:pt x="442" y="801"/>
                </a:cubicBezTo>
                <a:cubicBezTo>
                  <a:pt x="442" y="801"/>
                  <a:pt x="442" y="801"/>
                  <a:pt x="442" y="801"/>
                </a:cubicBezTo>
                <a:cubicBezTo>
                  <a:pt x="442" y="801"/>
                  <a:pt x="441" y="801"/>
                  <a:pt x="441" y="801"/>
                </a:cubicBezTo>
                <a:cubicBezTo>
                  <a:pt x="441" y="801"/>
                  <a:pt x="440" y="801"/>
                  <a:pt x="441" y="801"/>
                </a:cubicBezTo>
                <a:cubicBezTo>
                  <a:pt x="441" y="801"/>
                  <a:pt x="441" y="801"/>
                  <a:pt x="441" y="801"/>
                </a:cubicBezTo>
                <a:cubicBezTo>
                  <a:pt x="442" y="802"/>
                  <a:pt x="442" y="802"/>
                  <a:pt x="440" y="801"/>
                </a:cubicBezTo>
                <a:moveTo>
                  <a:pt x="12" y="398"/>
                </a:moveTo>
                <a:cubicBezTo>
                  <a:pt x="10" y="399"/>
                  <a:pt x="9" y="398"/>
                  <a:pt x="8" y="399"/>
                </a:cubicBezTo>
                <a:cubicBezTo>
                  <a:pt x="9" y="400"/>
                  <a:pt x="10" y="400"/>
                  <a:pt x="12" y="398"/>
                </a:cubicBezTo>
                <a:cubicBezTo>
                  <a:pt x="11" y="398"/>
                  <a:pt x="11" y="398"/>
                  <a:pt x="11" y="398"/>
                </a:cubicBezTo>
                <a:cubicBezTo>
                  <a:pt x="11" y="398"/>
                  <a:pt x="11" y="398"/>
                  <a:pt x="11" y="399"/>
                </a:cubicBezTo>
                <a:cubicBezTo>
                  <a:pt x="11" y="399"/>
                  <a:pt x="11" y="399"/>
                  <a:pt x="11" y="399"/>
                </a:cubicBezTo>
                <a:cubicBezTo>
                  <a:pt x="12" y="398"/>
                  <a:pt x="12" y="398"/>
                  <a:pt x="12" y="398"/>
                </a:cubicBezTo>
                <a:cubicBezTo>
                  <a:pt x="12" y="398"/>
                  <a:pt x="12" y="398"/>
                  <a:pt x="12" y="398"/>
                </a:cubicBezTo>
                <a:moveTo>
                  <a:pt x="64" y="602"/>
                </a:moveTo>
                <a:cubicBezTo>
                  <a:pt x="64" y="602"/>
                  <a:pt x="64" y="602"/>
                  <a:pt x="64" y="602"/>
                </a:cubicBezTo>
                <a:cubicBezTo>
                  <a:pt x="64" y="602"/>
                  <a:pt x="64" y="602"/>
                  <a:pt x="64" y="602"/>
                </a:cubicBezTo>
                <a:cubicBezTo>
                  <a:pt x="64" y="602"/>
                  <a:pt x="64" y="601"/>
                  <a:pt x="63" y="602"/>
                </a:cubicBezTo>
                <a:cubicBezTo>
                  <a:pt x="63" y="602"/>
                  <a:pt x="64" y="602"/>
                  <a:pt x="67" y="604"/>
                </a:cubicBezTo>
                <a:cubicBezTo>
                  <a:pt x="67" y="603"/>
                  <a:pt x="67" y="603"/>
                  <a:pt x="67" y="602"/>
                </a:cubicBezTo>
                <a:cubicBezTo>
                  <a:pt x="67" y="601"/>
                  <a:pt x="66" y="601"/>
                  <a:pt x="65" y="602"/>
                </a:cubicBezTo>
                <a:cubicBezTo>
                  <a:pt x="65" y="602"/>
                  <a:pt x="65" y="602"/>
                  <a:pt x="65" y="602"/>
                </a:cubicBezTo>
                <a:cubicBezTo>
                  <a:pt x="65" y="602"/>
                  <a:pt x="64" y="603"/>
                  <a:pt x="64" y="603"/>
                </a:cubicBezTo>
                <a:cubicBezTo>
                  <a:pt x="64" y="603"/>
                  <a:pt x="65" y="603"/>
                  <a:pt x="65" y="603"/>
                </a:cubicBezTo>
                <a:cubicBezTo>
                  <a:pt x="66" y="603"/>
                  <a:pt x="66" y="605"/>
                  <a:pt x="67" y="605"/>
                </a:cubicBezTo>
                <a:cubicBezTo>
                  <a:pt x="67" y="605"/>
                  <a:pt x="67" y="604"/>
                  <a:pt x="64" y="602"/>
                </a:cubicBezTo>
                <a:moveTo>
                  <a:pt x="495" y="20"/>
                </a:moveTo>
                <a:cubicBezTo>
                  <a:pt x="495" y="21"/>
                  <a:pt x="495" y="21"/>
                  <a:pt x="499" y="19"/>
                </a:cubicBezTo>
                <a:cubicBezTo>
                  <a:pt x="498" y="19"/>
                  <a:pt x="498" y="20"/>
                  <a:pt x="497" y="21"/>
                </a:cubicBezTo>
                <a:cubicBezTo>
                  <a:pt x="497" y="21"/>
                  <a:pt x="497" y="21"/>
                  <a:pt x="496" y="21"/>
                </a:cubicBezTo>
                <a:cubicBezTo>
                  <a:pt x="496" y="21"/>
                  <a:pt x="495" y="21"/>
                  <a:pt x="496" y="21"/>
                </a:cubicBezTo>
                <a:cubicBezTo>
                  <a:pt x="496" y="22"/>
                  <a:pt x="496" y="22"/>
                  <a:pt x="496" y="22"/>
                </a:cubicBezTo>
                <a:cubicBezTo>
                  <a:pt x="497" y="22"/>
                  <a:pt x="498" y="22"/>
                  <a:pt x="499" y="22"/>
                </a:cubicBezTo>
                <a:cubicBezTo>
                  <a:pt x="499" y="22"/>
                  <a:pt x="500" y="22"/>
                  <a:pt x="499" y="23"/>
                </a:cubicBezTo>
                <a:cubicBezTo>
                  <a:pt x="499" y="23"/>
                  <a:pt x="500" y="24"/>
                  <a:pt x="500" y="24"/>
                </a:cubicBezTo>
                <a:cubicBezTo>
                  <a:pt x="500" y="24"/>
                  <a:pt x="500" y="23"/>
                  <a:pt x="500" y="23"/>
                </a:cubicBezTo>
                <a:cubicBezTo>
                  <a:pt x="501" y="22"/>
                  <a:pt x="501" y="22"/>
                  <a:pt x="502" y="22"/>
                </a:cubicBezTo>
                <a:cubicBezTo>
                  <a:pt x="503" y="23"/>
                  <a:pt x="505" y="23"/>
                  <a:pt x="506" y="22"/>
                </a:cubicBezTo>
                <a:cubicBezTo>
                  <a:pt x="507" y="22"/>
                  <a:pt x="507" y="22"/>
                  <a:pt x="508" y="22"/>
                </a:cubicBezTo>
                <a:cubicBezTo>
                  <a:pt x="508" y="22"/>
                  <a:pt x="509" y="22"/>
                  <a:pt x="510" y="22"/>
                </a:cubicBezTo>
                <a:cubicBezTo>
                  <a:pt x="511" y="21"/>
                  <a:pt x="512" y="21"/>
                  <a:pt x="513" y="21"/>
                </a:cubicBezTo>
                <a:cubicBezTo>
                  <a:pt x="513" y="18"/>
                  <a:pt x="513" y="18"/>
                  <a:pt x="513" y="18"/>
                </a:cubicBezTo>
                <a:cubicBezTo>
                  <a:pt x="512" y="18"/>
                  <a:pt x="511" y="18"/>
                  <a:pt x="510" y="19"/>
                </a:cubicBezTo>
                <a:cubicBezTo>
                  <a:pt x="510" y="19"/>
                  <a:pt x="511" y="19"/>
                  <a:pt x="511" y="20"/>
                </a:cubicBezTo>
                <a:cubicBezTo>
                  <a:pt x="509" y="21"/>
                  <a:pt x="508" y="19"/>
                  <a:pt x="507" y="18"/>
                </a:cubicBezTo>
                <a:cubicBezTo>
                  <a:pt x="506" y="19"/>
                  <a:pt x="506" y="19"/>
                  <a:pt x="506" y="19"/>
                </a:cubicBezTo>
                <a:cubicBezTo>
                  <a:pt x="505" y="19"/>
                  <a:pt x="505" y="19"/>
                  <a:pt x="505" y="18"/>
                </a:cubicBezTo>
                <a:cubicBezTo>
                  <a:pt x="504" y="19"/>
                  <a:pt x="504" y="19"/>
                  <a:pt x="505" y="21"/>
                </a:cubicBezTo>
                <a:cubicBezTo>
                  <a:pt x="505" y="21"/>
                  <a:pt x="504" y="21"/>
                  <a:pt x="504" y="21"/>
                </a:cubicBezTo>
                <a:cubicBezTo>
                  <a:pt x="503" y="21"/>
                  <a:pt x="503" y="20"/>
                  <a:pt x="502" y="20"/>
                </a:cubicBezTo>
                <a:cubicBezTo>
                  <a:pt x="501" y="20"/>
                  <a:pt x="500" y="19"/>
                  <a:pt x="496" y="21"/>
                </a:cubicBezTo>
                <a:cubicBezTo>
                  <a:pt x="496" y="20"/>
                  <a:pt x="495" y="20"/>
                  <a:pt x="495" y="20"/>
                </a:cubicBezTo>
                <a:cubicBezTo>
                  <a:pt x="495" y="19"/>
                  <a:pt x="494" y="18"/>
                  <a:pt x="493" y="17"/>
                </a:cubicBezTo>
                <a:cubicBezTo>
                  <a:pt x="492" y="17"/>
                  <a:pt x="492" y="17"/>
                  <a:pt x="492" y="18"/>
                </a:cubicBezTo>
                <a:cubicBezTo>
                  <a:pt x="492" y="18"/>
                  <a:pt x="491" y="18"/>
                  <a:pt x="491" y="18"/>
                </a:cubicBezTo>
                <a:cubicBezTo>
                  <a:pt x="490" y="18"/>
                  <a:pt x="490" y="18"/>
                  <a:pt x="490" y="19"/>
                </a:cubicBezTo>
                <a:cubicBezTo>
                  <a:pt x="490" y="19"/>
                  <a:pt x="490" y="20"/>
                  <a:pt x="490" y="20"/>
                </a:cubicBezTo>
                <a:cubicBezTo>
                  <a:pt x="491" y="20"/>
                  <a:pt x="491" y="20"/>
                  <a:pt x="492" y="20"/>
                </a:cubicBezTo>
                <a:cubicBezTo>
                  <a:pt x="492" y="21"/>
                  <a:pt x="492" y="21"/>
                  <a:pt x="493" y="20"/>
                </a:cubicBezTo>
                <a:cubicBezTo>
                  <a:pt x="493" y="20"/>
                  <a:pt x="494" y="20"/>
                  <a:pt x="495" y="20"/>
                </a:cubicBezTo>
                <a:moveTo>
                  <a:pt x="73" y="628"/>
                </a:moveTo>
                <a:cubicBezTo>
                  <a:pt x="74" y="628"/>
                  <a:pt x="75" y="628"/>
                  <a:pt x="76" y="628"/>
                </a:cubicBezTo>
                <a:cubicBezTo>
                  <a:pt x="76" y="628"/>
                  <a:pt x="76" y="627"/>
                  <a:pt x="76" y="627"/>
                </a:cubicBezTo>
                <a:cubicBezTo>
                  <a:pt x="76" y="627"/>
                  <a:pt x="76" y="626"/>
                  <a:pt x="76" y="626"/>
                </a:cubicBezTo>
                <a:cubicBezTo>
                  <a:pt x="75" y="626"/>
                  <a:pt x="73" y="626"/>
                  <a:pt x="72" y="626"/>
                </a:cubicBezTo>
                <a:cubicBezTo>
                  <a:pt x="72" y="626"/>
                  <a:pt x="72" y="627"/>
                  <a:pt x="72" y="627"/>
                </a:cubicBezTo>
                <a:cubicBezTo>
                  <a:pt x="72" y="627"/>
                  <a:pt x="73" y="628"/>
                  <a:pt x="73" y="628"/>
                </a:cubicBezTo>
                <a:moveTo>
                  <a:pt x="9" y="448"/>
                </a:moveTo>
                <a:cubicBezTo>
                  <a:pt x="7" y="448"/>
                  <a:pt x="7" y="448"/>
                  <a:pt x="6" y="448"/>
                </a:cubicBezTo>
                <a:cubicBezTo>
                  <a:pt x="5" y="448"/>
                  <a:pt x="5" y="448"/>
                  <a:pt x="6" y="450"/>
                </a:cubicBezTo>
                <a:cubicBezTo>
                  <a:pt x="6" y="450"/>
                  <a:pt x="6" y="450"/>
                  <a:pt x="6" y="451"/>
                </a:cubicBezTo>
                <a:cubicBezTo>
                  <a:pt x="6" y="451"/>
                  <a:pt x="6" y="452"/>
                  <a:pt x="7" y="451"/>
                </a:cubicBezTo>
                <a:cubicBezTo>
                  <a:pt x="7" y="451"/>
                  <a:pt x="7" y="451"/>
                  <a:pt x="7" y="451"/>
                </a:cubicBezTo>
                <a:cubicBezTo>
                  <a:pt x="7" y="450"/>
                  <a:pt x="7" y="449"/>
                  <a:pt x="9" y="448"/>
                </a:cubicBezTo>
                <a:moveTo>
                  <a:pt x="449" y="805"/>
                </a:moveTo>
                <a:cubicBezTo>
                  <a:pt x="448" y="804"/>
                  <a:pt x="448" y="805"/>
                  <a:pt x="447" y="805"/>
                </a:cubicBezTo>
                <a:cubicBezTo>
                  <a:pt x="446" y="804"/>
                  <a:pt x="446" y="804"/>
                  <a:pt x="445" y="805"/>
                </a:cubicBezTo>
                <a:cubicBezTo>
                  <a:pt x="445" y="805"/>
                  <a:pt x="445" y="805"/>
                  <a:pt x="445" y="805"/>
                </a:cubicBezTo>
                <a:cubicBezTo>
                  <a:pt x="445" y="805"/>
                  <a:pt x="445" y="805"/>
                  <a:pt x="445" y="805"/>
                </a:cubicBezTo>
                <a:cubicBezTo>
                  <a:pt x="445" y="806"/>
                  <a:pt x="446" y="806"/>
                  <a:pt x="446" y="807"/>
                </a:cubicBezTo>
                <a:cubicBezTo>
                  <a:pt x="446" y="805"/>
                  <a:pt x="448" y="806"/>
                  <a:pt x="449" y="805"/>
                </a:cubicBezTo>
                <a:moveTo>
                  <a:pt x="578" y="768"/>
                </a:moveTo>
                <a:cubicBezTo>
                  <a:pt x="577" y="769"/>
                  <a:pt x="576" y="770"/>
                  <a:pt x="575" y="771"/>
                </a:cubicBezTo>
                <a:cubicBezTo>
                  <a:pt x="576" y="771"/>
                  <a:pt x="576" y="771"/>
                  <a:pt x="577" y="771"/>
                </a:cubicBezTo>
                <a:cubicBezTo>
                  <a:pt x="577" y="771"/>
                  <a:pt x="578" y="770"/>
                  <a:pt x="579" y="770"/>
                </a:cubicBezTo>
                <a:cubicBezTo>
                  <a:pt x="579" y="769"/>
                  <a:pt x="578" y="769"/>
                  <a:pt x="578" y="768"/>
                </a:cubicBezTo>
                <a:moveTo>
                  <a:pt x="512" y="787"/>
                </a:moveTo>
                <a:cubicBezTo>
                  <a:pt x="512" y="787"/>
                  <a:pt x="512" y="787"/>
                  <a:pt x="512" y="787"/>
                </a:cubicBezTo>
                <a:cubicBezTo>
                  <a:pt x="512" y="788"/>
                  <a:pt x="512" y="789"/>
                  <a:pt x="513" y="788"/>
                </a:cubicBezTo>
                <a:cubicBezTo>
                  <a:pt x="513" y="788"/>
                  <a:pt x="514" y="788"/>
                  <a:pt x="514" y="787"/>
                </a:cubicBezTo>
                <a:cubicBezTo>
                  <a:pt x="514" y="787"/>
                  <a:pt x="514" y="787"/>
                  <a:pt x="514" y="787"/>
                </a:cubicBezTo>
                <a:cubicBezTo>
                  <a:pt x="514" y="786"/>
                  <a:pt x="513" y="785"/>
                  <a:pt x="513" y="786"/>
                </a:cubicBezTo>
                <a:cubicBezTo>
                  <a:pt x="512" y="786"/>
                  <a:pt x="512" y="786"/>
                  <a:pt x="512" y="786"/>
                </a:cubicBezTo>
                <a:cubicBezTo>
                  <a:pt x="512" y="787"/>
                  <a:pt x="512" y="787"/>
                  <a:pt x="512" y="787"/>
                </a:cubicBezTo>
                <a:moveTo>
                  <a:pt x="14" y="341"/>
                </a:moveTo>
                <a:cubicBezTo>
                  <a:pt x="15" y="342"/>
                  <a:pt x="16" y="343"/>
                  <a:pt x="19" y="342"/>
                </a:cubicBezTo>
                <a:cubicBezTo>
                  <a:pt x="17" y="342"/>
                  <a:pt x="16" y="340"/>
                  <a:pt x="14" y="341"/>
                </a:cubicBezTo>
                <a:moveTo>
                  <a:pt x="486" y="19"/>
                </a:moveTo>
                <a:cubicBezTo>
                  <a:pt x="486" y="19"/>
                  <a:pt x="486" y="19"/>
                  <a:pt x="486" y="19"/>
                </a:cubicBezTo>
                <a:cubicBezTo>
                  <a:pt x="486" y="18"/>
                  <a:pt x="485" y="18"/>
                  <a:pt x="485" y="18"/>
                </a:cubicBezTo>
                <a:cubicBezTo>
                  <a:pt x="484" y="18"/>
                  <a:pt x="484" y="17"/>
                  <a:pt x="483" y="17"/>
                </a:cubicBezTo>
                <a:cubicBezTo>
                  <a:pt x="483" y="17"/>
                  <a:pt x="482" y="18"/>
                  <a:pt x="482" y="18"/>
                </a:cubicBezTo>
                <a:cubicBezTo>
                  <a:pt x="482" y="18"/>
                  <a:pt x="483" y="19"/>
                  <a:pt x="483" y="19"/>
                </a:cubicBezTo>
                <a:cubicBezTo>
                  <a:pt x="484" y="19"/>
                  <a:pt x="485" y="19"/>
                  <a:pt x="486" y="19"/>
                </a:cubicBezTo>
                <a:moveTo>
                  <a:pt x="482" y="16"/>
                </a:moveTo>
                <a:cubicBezTo>
                  <a:pt x="480" y="16"/>
                  <a:pt x="479" y="16"/>
                  <a:pt x="478" y="16"/>
                </a:cubicBezTo>
                <a:cubicBezTo>
                  <a:pt x="478" y="16"/>
                  <a:pt x="477" y="16"/>
                  <a:pt x="477" y="16"/>
                </a:cubicBezTo>
                <a:cubicBezTo>
                  <a:pt x="477" y="17"/>
                  <a:pt x="479" y="17"/>
                  <a:pt x="479" y="18"/>
                </a:cubicBezTo>
                <a:cubicBezTo>
                  <a:pt x="479" y="17"/>
                  <a:pt x="481" y="17"/>
                  <a:pt x="482" y="16"/>
                </a:cubicBezTo>
                <a:moveTo>
                  <a:pt x="506" y="27"/>
                </a:moveTo>
                <a:cubicBezTo>
                  <a:pt x="507" y="27"/>
                  <a:pt x="507" y="27"/>
                  <a:pt x="508" y="27"/>
                </a:cubicBezTo>
                <a:cubicBezTo>
                  <a:pt x="508" y="27"/>
                  <a:pt x="508" y="26"/>
                  <a:pt x="508" y="26"/>
                </a:cubicBezTo>
                <a:cubicBezTo>
                  <a:pt x="508" y="26"/>
                  <a:pt x="508" y="26"/>
                  <a:pt x="507" y="26"/>
                </a:cubicBezTo>
                <a:cubicBezTo>
                  <a:pt x="507" y="26"/>
                  <a:pt x="506" y="26"/>
                  <a:pt x="505" y="25"/>
                </a:cubicBezTo>
                <a:cubicBezTo>
                  <a:pt x="505" y="25"/>
                  <a:pt x="504" y="25"/>
                  <a:pt x="504" y="25"/>
                </a:cubicBezTo>
                <a:cubicBezTo>
                  <a:pt x="504" y="26"/>
                  <a:pt x="504" y="26"/>
                  <a:pt x="504" y="26"/>
                </a:cubicBezTo>
                <a:cubicBezTo>
                  <a:pt x="505" y="27"/>
                  <a:pt x="506" y="27"/>
                  <a:pt x="506" y="27"/>
                </a:cubicBezTo>
                <a:moveTo>
                  <a:pt x="530" y="28"/>
                </a:moveTo>
                <a:cubicBezTo>
                  <a:pt x="529" y="27"/>
                  <a:pt x="528" y="28"/>
                  <a:pt x="528" y="28"/>
                </a:cubicBezTo>
                <a:cubicBezTo>
                  <a:pt x="527" y="28"/>
                  <a:pt x="527" y="28"/>
                  <a:pt x="527" y="29"/>
                </a:cubicBezTo>
                <a:cubicBezTo>
                  <a:pt x="527" y="29"/>
                  <a:pt x="527" y="29"/>
                  <a:pt x="527" y="29"/>
                </a:cubicBezTo>
                <a:cubicBezTo>
                  <a:pt x="528" y="29"/>
                  <a:pt x="528" y="30"/>
                  <a:pt x="528" y="29"/>
                </a:cubicBezTo>
                <a:cubicBezTo>
                  <a:pt x="529" y="29"/>
                  <a:pt x="529" y="29"/>
                  <a:pt x="530" y="28"/>
                </a:cubicBezTo>
                <a:moveTo>
                  <a:pt x="418" y="11"/>
                </a:moveTo>
                <a:cubicBezTo>
                  <a:pt x="419" y="11"/>
                  <a:pt x="420" y="11"/>
                  <a:pt x="420" y="11"/>
                </a:cubicBezTo>
                <a:cubicBezTo>
                  <a:pt x="420" y="11"/>
                  <a:pt x="421" y="10"/>
                  <a:pt x="421" y="10"/>
                </a:cubicBezTo>
                <a:cubicBezTo>
                  <a:pt x="420" y="10"/>
                  <a:pt x="420" y="10"/>
                  <a:pt x="420" y="10"/>
                </a:cubicBezTo>
                <a:cubicBezTo>
                  <a:pt x="419" y="10"/>
                  <a:pt x="418" y="10"/>
                  <a:pt x="417" y="10"/>
                </a:cubicBezTo>
                <a:cubicBezTo>
                  <a:pt x="417" y="10"/>
                  <a:pt x="417" y="10"/>
                  <a:pt x="417" y="10"/>
                </a:cubicBezTo>
                <a:cubicBezTo>
                  <a:pt x="417" y="10"/>
                  <a:pt x="417" y="10"/>
                  <a:pt x="417" y="11"/>
                </a:cubicBezTo>
                <a:cubicBezTo>
                  <a:pt x="418" y="11"/>
                  <a:pt x="418" y="11"/>
                  <a:pt x="418" y="11"/>
                </a:cubicBezTo>
                <a:moveTo>
                  <a:pt x="602" y="759"/>
                </a:moveTo>
                <a:cubicBezTo>
                  <a:pt x="602" y="760"/>
                  <a:pt x="602" y="760"/>
                  <a:pt x="602" y="760"/>
                </a:cubicBezTo>
                <a:cubicBezTo>
                  <a:pt x="602" y="761"/>
                  <a:pt x="602" y="761"/>
                  <a:pt x="602" y="761"/>
                </a:cubicBezTo>
                <a:cubicBezTo>
                  <a:pt x="602" y="761"/>
                  <a:pt x="602" y="761"/>
                  <a:pt x="603" y="761"/>
                </a:cubicBezTo>
                <a:cubicBezTo>
                  <a:pt x="603" y="760"/>
                  <a:pt x="603" y="759"/>
                  <a:pt x="604" y="758"/>
                </a:cubicBezTo>
                <a:cubicBezTo>
                  <a:pt x="604" y="758"/>
                  <a:pt x="603" y="758"/>
                  <a:pt x="603" y="758"/>
                </a:cubicBezTo>
                <a:cubicBezTo>
                  <a:pt x="602" y="758"/>
                  <a:pt x="602" y="758"/>
                  <a:pt x="602" y="759"/>
                </a:cubicBezTo>
                <a:moveTo>
                  <a:pt x="410" y="9"/>
                </a:moveTo>
                <a:cubicBezTo>
                  <a:pt x="410" y="9"/>
                  <a:pt x="410" y="9"/>
                  <a:pt x="410" y="9"/>
                </a:cubicBezTo>
                <a:cubicBezTo>
                  <a:pt x="409" y="9"/>
                  <a:pt x="408" y="9"/>
                  <a:pt x="408" y="10"/>
                </a:cubicBezTo>
                <a:cubicBezTo>
                  <a:pt x="408" y="10"/>
                  <a:pt x="409" y="10"/>
                  <a:pt x="409" y="11"/>
                </a:cubicBezTo>
                <a:cubicBezTo>
                  <a:pt x="410" y="11"/>
                  <a:pt x="410" y="10"/>
                  <a:pt x="410" y="9"/>
                </a:cubicBezTo>
                <a:moveTo>
                  <a:pt x="202" y="742"/>
                </a:moveTo>
                <a:cubicBezTo>
                  <a:pt x="203" y="742"/>
                  <a:pt x="203" y="742"/>
                  <a:pt x="204" y="742"/>
                </a:cubicBezTo>
                <a:cubicBezTo>
                  <a:pt x="204" y="742"/>
                  <a:pt x="204" y="741"/>
                  <a:pt x="204" y="741"/>
                </a:cubicBezTo>
                <a:cubicBezTo>
                  <a:pt x="204" y="741"/>
                  <a:pt x="204" y="741"/>
                  <a:pt x="204" y="741"/>
                </a:cubicBezTo>
                <a:cubicBezTo>
                  <a:pt x="203" y="741"/>
                  <a:pt x="202" y="741"/>
                  <a:pt x="201" y="741"/>
                </a:cubicBezTo>
                <a:cubicBezTo>
                  <a:pt x="201" y="741"/>
                  <a:pt x="201" y="741"/>
                  <a:pt x="201" y="742"/>
                </a:cubicBezTo>
                <a:cubicBezTo>
                  <a:pt x="201" y="742"/>
                  <a:pt x="201" y="742"/>
                  <a:pt x="201" y="742"/>
                </a:cubicBezTo>
                <a:cubicBezTo>
                  <a:pt x="201" y="742"/>
                  <a:pt x="202" y="742"/>
                  <a:pt x="202" y="742"/>
                </a:cubicBezTo>
                <a:moveTo>
                  <a:pt x="200" y="742"/>
                </a:moveTo>
                <a:cubicBezTo>
                  <a:pt x="199" y="742"/>
                  <a:pt x="199" y="740"/>
                  <a:pt x="197" y="741"/>
                </a:cubicBezTo>
                <a:cubicBezTo>
                  <a:pt x="198" y="742"/>
                  <a:pt x="198" y="744"/>
                  <a:pt x="200" y="742"/>
                </a:cubicBezTo>
                <a:moveTo>
                  <a:pt x="601" y="55"/>
                </a:moveTo>
                <a:cubicBezTo>
                  <a:pt x="602" y="55"/>
                  <a:pt x="603" y="54"/>
                  <a:pt x="603" y="54"/>
                </a:cubicBezTo>
                <a:cubicBezTo>
                  <a:pt x="602" y="53"/>
                  <a:pt x="602" y="53"/>
                  <a:pt x="601" y="51"/>
                </a:cubicBezTo>
                <a:cubicBezTo>
                  <a:pt x="601" y="53"/>
                  <a:pt x="600" y="54"/>
                  <a:pt x="601" y="55"/>
                </a:cubicBezTo>
                <a:moveTo>
                  <a:pt x="627" y="72"/>
                </a:moveTo>
                <a:cubicBezTo>
                  <a:pt x="627" y="72"/>
                  <a:pt x="627" y="72"/>
                  <a:pt x="627" y="72"/>
                </a:cubicBezTo>
                <a:cubicBezTo>
                  <a:pt x="626" y="73"/>
                  <a:pt x="626" y="75"/>
                  <a:pt x="627" y="75"/>
                </a:cubicBezTo>
                <a:cubicBezTo>
                  <a:pt x="627" y="75"/>
                  <a:pt x="628" y="75"/>
                  <a:pt x="628" y="75"/>
                </a:cubicBezTo>
                <a:cubicBezTo>
                  <a:pt x="628" y="75"/>
                  <a:pt x="628" y="75"/>
                  <a:pt x="628" y="75"/>
                </a:cubicBezTo>
                <a:cubicBezTo>
                  <a:pt x="628" y="74"/>
                  <a:pt x="628" y="73"/>
                  <a:pt x="627" y="72"/>
                </a:cubicBezTo>
                <a:moveTo>
                  <a:pt x="634" y="82"/>
                </a:moveTo>
                <a:cubicBezTo>
                  <a:pt x="633" y="82"/>
                  <a:pt x="632" y="82"/>
                  <a:pt x="632" y="82"/>
                </a:cubicBezTo>
                <a:cubicBezTo>
                  <a:pt x="632" y="82"/>
                  <a:pt x="632" y="82"/>
                  <a:pt x="631" y="82"/>
                </a:cubicBezTo>
                <a:cubicBezTo>
                  <a:pt x="631" y="82"/>
                  <a:pt x="632" y="83"/>
                  <a:pt x="632" y="83"/>
                </a:cubicBezTo>
                <a:cubicBezTo>
                  <a:pt x="633" y="83"/>
                  <a:pt x="634" y="83"/>
                  <a:pt x="635" y="83"/>
                </a:cubicBezTo>
                <a:cubicBezTo>
                  <a:pt x="635" y="83"/>
                  <a:pt x="635" y="82"/>
                  <a:pt x="635" y="82"/>
                </a:cubicBezTo>
                <a:cubicBezTo>
                  <a:pt x="635" y="82"/>
                  <a:pt x="635" y="82"/>
                  <a:pt x="635" y="82"/>
                </a:cubicBezTo>
                <a:cubicBezTo>
                  <a:pt x="634" y="82"/>
                  <a:pt x="634" y="82"/>
                  <a:pt x="634" y="82"/>
                </a:cubicBezTo>
                <a:moveTo>
                  <a:pt x="452" y="801"/>
                </a:moveTo>
                <a:cubicBezTo>
                  <a:pt x="452" y="801"/>
                  <a:pt x="453" y="801"/>
                  <a:pt x="453" y="801"/>
                </a:cubicBezTo>
                <a:cubicBezTo>
                  <a:pt x="454" y="801"/>
                  <a:pt x="454" y="800"/>
                  <a:pt x="454" y="800"/>
                </a:cubicBezTo>
                <a:cubicBezTo>
                  <a:pt x="454" y="800"/>
                  <a:pt x="454" y="800"/>
                  <a:pt x="453" y="800"/>
                </a:cubicBezTo>
                <a:cubicBezTo>
                  <a:pt x="452" y="800"/>
                  <a:pt x="452" y="800"/>
                  <a:pt x="451" y="800"/>
                </a:cubicBezTo>
                <a:cubicBezTo>
                  <a:pt x="450" y="800"/>
                  <a:pt x="450" y="800"/>
                  <a:pt x="450" y="800"/>
                </a:cubicBezTo>
                <a:cubicBezTo>
                  <a:pt x="450" y="800"/>
                  <a:pt x="450" y="801"/>
                  <a:pt x="451" y="801"/>
                </a:cubicBezTo>
                <a:cubicBezTo>
                  <a:pt x="451" y="801"/>
                  <a:pt x="451" y="801"/>
                  <a:pt x="452" y="801"/>
                </a:cubicBezTo>
                <a:moveTo>
                  <a:pt x="371" y="798"/>
                </a:moveTo>
                <a:cubicBezTo>
                  <a:pt x="371" y="798"/>
                  <a:pt x="371" y="797"/>
                  <a:pt x="370" y="797"/>
                </a:cubicBezTo>
                <a:cubicBezTo>
                  <a:pt x="369" y="798"/>
                  <a:pt x="369" y="798"/>
                  <a:pt x="369" y="798"/>
                </a:cubicBezTo>
                <a:cubicBezTo>
                  <a:pt x="370" y="799"/>
                  <a:pt x="370" y="799"/>
                  <a:pt x="371" y="798"/>
                </a:cubicBezTo>
                <a:moveTo>
                  <a:pt x="104" y="668"/>
                </a:moveTo>
                <a:cubicBezTo>
                  <a:pt x="105" y="668"/>
                  <a:pt x="105" y="668"/>
                  <a:pt x="106" y="668"/>
                </a:cubicBezTo>
                <a:cubicBezTo>
                  <a:pt x="106" y="668"/>
                  <a:pt x="106" y="667"/>
                  <a:pt x="106" y="667"/>
                </a:cubicBezTo>
                <a:cubicBezTo>
                  <a:pt x="105" y="667"/>
                  <a:pt x="104" y="667"/>
                  <a:pt x="103" y="667"/>
                </a:cubicBezTo>
                <a:cubicBezTo>
                  <a:pt x="103" y="667"/>
                  <a:pt x="103" y="668"/>
                  <a:pt x="103" y="668"/>
                </a:cubicBezTo>
                <a:cubicBezTo>
                  <a:pt x="104" y="668"/>
                  <a:pt x="104" y="668"/>
                  <a:pt x="104" y="668"/>
                </a:cubicBezTo>
                <a:moveTo>
                  <a:pt x="806" y="349"/>
                </a:moveTo>
                <a:cubicBezTo>
                  <a:pt x="807" y="350"/>
                  <a:pt x="808" y="350"/>
                  <a:pt x="809" y="349"/>
                </a:cubicBezTo>
                <a:cubicBezTo>
                  <a:pt x="808" y="348"/>
                  <a:pt x="807" y="348"/>
                  <a:pt x="806" y="349"/>
                </a:cubicBezTo>
                <a:moveTo>
                  <a:pt x="536" y="789"/>
                </a:moveTo>
                <a:cubicBezTo>
                  <a:pt x="536" y="789"/>
                  <a:pt x="537" y="789"/>
                  <a:pt x="537" y="789"/>
                </a:cubicBezTo>
                <a:cubicBezTo>
                  <a:pt x="537" y="789"/>
                  <a:pt x="537" y="789"/>
                  <a:pt x="537" y="789"/>
                </a:cubicBezTo>
                <a:cubicBezTo>
                  <a:pt x="537" y="788"/>
                  <a:pt x="535" y="788"/>
                  <a:pt x="535" y="789"/>
                </a:cubicBezTo>
                <a:cubicBezTo>
                  <a:pt x="535" y="789"/>
                  <a:pt x="535" y="789"/>
                  <a:pt x="535" y="789"/>
                </a:cubicBezTo>
                <a:cubicBezTo>
                  <a:pt x="535" y="789"/>
                  <a:pt x="536" y="789"/>
                  <a:pt x="536" y="789"/>
                </a:cubicBezTo>
                <a:moveTo>
                  <a:pt x="2" y="386"/>
                </a:moveTo>
                <a:cubicBezTo>
                  <a:pt x="3" y="387"/>
                  <a:pt x="4" y="387"/>
                  <a:pt x="5" y="386"/>
                </a:cubicBezTo>
                <a:cubicBezTo>
                  <a:pt x="4" y="385"/>
                  <a:pt x="3" y="385"/>
                  <a:pt x="2" y="386"/>
                </a:cubicBezTo>
                <a:moveTo>
                  <a:pt x="37" y="251"/>
                </a:moveTo>
                <a:cubicBezTo>
                  <a:pt x="37" y="251"/>
                  <a:pt x="37" y="251"/>
                  <a:pt x="37" y="251"/>
                </a:cubicBezTo>
                <a:cubicBezTo>
                  <a:pt x="38" y="251"/>
                  <a:pt x="38" y="251"/>
                  <a:pt x="38" y="250"/>
                </a:cubicBezTo>
                <a:cubicBezTo>
                  <a:pt x="38" y="250"/>
                  <a:pt x="38" y="250"/>
                  <a:pt x="38" y="250"/>
                </a:cubicBezTo>
                <a:cubicBezTo>
                  <a:pt x="38" y="250"/>
                  <a:pt x="37" y="250"/>
                  <a:pt x="37" y="250"/>
                </a:cubicBezTo>
                <a:cubicBezTo>
                  <a:pt x="36" y="250"/>
                  <a:pt x="36" y="251"/>
                  <a:pt x="37" y="251"/>
                </a:cubicBezTo>
                <a:moveTo>
                  <a:pt x="14" y="487"/>
                </a:moveTo>
                <a:cubicBezTo>
                  <a:pt x="14" y="487"/>
                  <a:pt x="14" y="487"/>
                  <a:pt x="15" y="486"/>
                </a:cubicBezTo>
                <a:cubicBezTo>
                  <a:pt x="15" y="486"/>
                  <a:pt x="15" y="486"/>
                  <a:pt x="16" y="485"/>
                </a:cubicBezTo>
                <a:cubicBezTo>
                  <a:pt x="16" y="485"/>
                  <a:pt x="15" y="485"/>
                  <a:pt x="15" y="485"/>
                </a:cubicBezTo>
                <a:cubicBezTo>
                  <a:pt x="15" y="485"/>
                  <a:pt x="14" y="485"/>
                  <a:pt x="14" y="485"/>
                </a:cubicBezTo>
                <a:cubicBezTo>
                  <a:pt x="14" y="486"/>
                  <a:pt x="14" y="486"/>
                  <a:pt x="14" y="487"/>
                </a:cubicBezTo>
                <a:moveTo>
                  <a:pt x="10" y="427"/>
                </a:moveTo>
                <a:cubicBezTo>
                  <a:pt x="11" y="427"/>
                  <a:pt x="11" y="427"/>
                  <a:pt x="11" y="427"/>
                </a:cubicBezTo>
                <a:cubicBezTo>
                  <a:pt x="12" y="427"/>
                  <a:pt x="12" y="427"/>
                  <a:pt x="12" y="426"/>
                </a:cubicBezTo>
                <a:cubicBezTo>
                  <a:pt x="12" y="426"/>
                  <a:pt x="12" y="426"/>
                  <a:pt x="11" y="426"/>
                </a:cubicBezTo>
                <a:cubicBezTo>
                  <a:pt x="11" y="426"/>
                  <a:pt x="10" y="426"/>
                  <a:pt x="10" y="426"/>
                </a:cubicBezTo>
                <a:cubicBezTo>
                  <a:pt x="9" y="426"/>
                  <a:pt x="9" y="426"/>
                  <a:pt x="9" y="427"/>
                </a:cubicBezTo>
                <a:cubicBezTo>
                  <a:pt x="9" y="427"/>
                  <a:pt x="9" y="427"/>
                  <a:pt x="10" y="427"/>
                </a:cubicBezTo>
                <a:cubicBezTo>
                  <a:pt x="10" y="427"/>
                  <a:pt x="10" y="427"/>
                  <a:pt x="10" y="427"/>
                </a:cubicBezTo>
                <a:moveTo>
                  <a:pt x="212" y="759"/>
                </a:moveTo>
                <a:cubicBezTo>
                  <a:pt x="212" y="759"/>
                  <a:pt x="212" y="759"/>
                  <a:pt x="212" y="759"/>
                </a:cubicBezTo>
                <a:cubicBezTo>
                  <a:pt x="211" y="759"/>
                  <a:pt x="211" y="758"/>
                  <a:pt x="211" y="758"/>
                </a:cubicBezTo>
                <a:cubicBezTo>
                  <a:pt x="211" y="758"/>
                  <a:pt x="210" y="758"/>
                  <a:pt x="210" y="758"/>
                </a:cubicBezTo>
                <a:cubicBezTo>
                  <a:pt x="210" y="759"/>
                  <a:pt x="210" y="759"/>
                  <a:pt x="210" y="760"/>
                </a:cubicBezTo>
                <a:cubicBezTo>
                  <a:pt x="211" y="760"/>
                  <a:pt x="212" y="760"/>
                  <a:pt x="212" y="759"/>
                </a:cubicBezTo>
                <a:moveTo>
                  <a:pt x="425" y="8"/>
                </a:moveTo>
                <a:cubicBezTo>
                  <a:pt x="426" y="9"/>
                  <a:pt x="426" y="9"/>
                  <a:pt x="427" y="9"/>
                </a:cubicBezTo>
                <a:cubicBezTo>
                  <a:pt x="427" y="10"/>
                  <a:pt x="427" y="9"/>
                  <a:pt x="427" y="9"/>
                </a:cubicBezTo>
                <a:cubicBezTo>
                  <a:pt x="428" y="8"/>
                  <a:pt x="427" y="8"/>
                  <a:pt x="427" y="8"/>
                </a:cubicBezTo>
                <a:cubicBezTo>
                  <a:pt x="426" y="8"/>
                  <a:pt x="426" y="8"/>
                  <a:pt x="425" y="8"/>
                </a:cubicBezTo>
                <a:moveTo>
                  <a:pt x="238" y="769"/>
                </a:moveTo>
                <a:cubicBezTo>
                  <a:pt x="238" y="769"/>
                  <a:pt x="238" y="769"/>
                  <a:pt x="238" y="769"/>
                </a:cubicBezTo>
                <a:cubicBezTo>
                  <a:pt x="238" y="769"/>
                  <a:pt x="239" y="768"/>
                  <a:pt x="238" y="768"/>
                </a:cubicBezTo>
                <a:cubicBezTo>
                  <a:pt x="238" y="768"/>
                  <a:pt x="238" y="768"/>
                  <a:pt x="237" y="768"/>
                </a:cubicBezTo>
                <a:cubicBezTo>
                  <a:pt x="237" y="768"/>
                  <a:pt x="237" y="768"/>
                  <a:pt x="237" y="768"/>
                </a:cubicBezTo>
                <a:cubicBezTo>
                  <a:pt x="237" y="769"/>
                  <a:pt x="238" y="769"/>
                  <a:pt x="238" y="769"/>
                </a:cubicBezTo>
                <a:moveTo>
                  <a:pt x="506" y="795"/>
                </a:moveTo>
                <a:cubicBezTo>
                  <a:pt x="506" y="795"/>
                  <a:pt x="506" y="795"/>
                  <a:pt x="507" y="795"/>
                </a:cubicBezTo>
                <a:cubicBezTo>
                  <a:pt x="507" y="795"/>
                  <a:pt x="507" y="795"/>
                  <a:pt x="507" y="795"/>
                </a:cubicBezTo>
                <a:cubicBezTo>
                  <a:pt x="507" y="794"/>
                  <a:pt x="507" y="794"/>
                  <a:pt x="507" y="794"/>
                </a:cubicBezTo>
                <a:cubicBezTo>
                  <a:pt x="506" y="794"/>
                  <a:pt x="505" y="794"/>
                  <a:pt x="505" y="794"/>
                </a:cubicBezTo>
                <a:cubicBezTo>
                  <a:pt x="505" y="794"/>
                  <a:pt x="504" y="794"/>
                  <a:pt x="504" y="794"/>
                </a:cubicBezTo>
                <a:cubicBezTo>
                  <a:pt x="504" y="795"/>
                  <a:pt x="505" y="795"/>
                  <a:pt x="505" y="795"/>
                </a:cubicBezTo>
                <a:cubicBezTo>
                  <a:pt x="505" y="795"/>
                  <a:pt x="505" y="795"/>
                  <a:pt x="506" y="795"/>
                </a:cubicBezTo>
                <a:moveTo>
                  <a:pt x="639" y="80"/>
                </a:moveTo>
                <a:cubicBezTo>
                  <a:pt x="639" y="80"/>
                  <a:pt x="640" y="80"/>
                  <a:pt x="640" y="80"/>
                </a:cubicBezTo>
                <a:cubicBezTo>
                  <a:pt x="640" y="79"/>
                  <a:pt x="640" y="79"/>
                  <a:pt x="640" y="78"/>
                </a:cubicBezTo>
                <a:cubicBezTo>
                  <a:pt x="639" y="78"/>
                  <a:pt x="639" y="78"/>
                  <a:pt x="638" y="78"/>
                </a:cubicBezTo>
                <a:cubicBezTo>
                  <a:pt x="638" y="78"/>
                  <a:pt x="638" y="78"/>
                  <a:pt x="638" y="79"/>
                </a:cubicBezTo>
                <a:cubicBezTo>
                  <a:pt x="638" y="79"/>
                  <a:pt x="639" y="79"/>
                  <a:pt x="639" y="80"/>
                </a:cubicBezTo>
                <a:moveTo>
                  <a:pt x="58" y="212"/>
                </a:moveTo>
                <a:cubicBezTo>
                  <a:pt x="58" y="212"/>
                  <a:pt x="58" y="212"/>
                  <a:pt x="58" y="212"/>
                </a:cubicBezTo>
                <a:cubicBezTo>
                  <a:pt x="58" y="212"/>
                  <a:pt x="57" y="212"/>
                  <a:pt x="57" y="212"/>
                </a:cubicBezTo>
                <a:cubicBezTo>
                  <a:pt x="57" y="212"/>
                  <a:pt x="57" y="213"/>
                  <a:pt x="57" y="213"/>
                </a:cubicBezTo>
                <a:cubicBezTo>
                  <a:pt x="57" y="213"/>
                  <a:pt x="57" y="213"/>
                  <a:pt x="57" y="213"/>
                </a:cubicBezTo>
                <a:cubicBezTo>
                  <a:pt x="58" y="213"/>
                  <a:pt x="58" y="213"/>
                  <a:pt x="58" y="212"/>
                </a:cubicBezTo>
                <a:moveTo>
                  <a:pt x="348" y="803"/>
                </a:moveTo>
                <a:cubicBezTo>
                  <a:pt x="347" y="802"/>
                  <a:pt x="346" y="802"/>
                  <a:pt x="346" y="803"/>
                </a:cubicBezTo>
                <a:cubicBezTo>
                  <a:pt x="346" y="804"/>
                  <a:pt x="347" y="804"/>
                  <a:pt x="348" y="803"/>
                </a:cubicBezTo>
                <a:moveTo>
                  <a:pt x="649" y="726"/>
                </a:moveTo>
                <a:cubicBezTo>
                  <a:pt x="649" y="726"/>
                  <a:pt x="648" y="726"/>
                  <a:pt x="648" y="726"/>
                </a:cubicBezTo>
                <a:cubicBezTo>
                  <a:pt x="648" y="726"/>
                  <a:pt x="648" y="726"/>
                  <a:pt x="648" y="726"/>
                </a:cubicBezTo>
                <a:cubicBezTo>
                  <a:pt x="648" y="727"/>
                  <a:pt x="649" y="727"/>
                  <a:pt x="649" y="726"/>
                </a:cubicBezTo>
                <a:cubicBezTo>
                  <a:pt x="649" y="726"/>
                  <a:pt x="649" y="726"/>
                  <a:pt x="649" y="726"/>
                </a:cubicBezTo>
                <a:moveTo>
                  <a:pt x="323" y="12"/>
                </a:moveTo>
                <a:cubicBezTo>
                  <a:pt x="323" y="13"/>
                  <a:pt x="322" y="13"/>
                  <a:pt x="322" y="13"/>
                </a:cubicBezTo>
                <a:cubicBezTo>
                  <a:pt x="322" y="14"/>
                  <a:pt x="323" y="14"/>
                  <a:pt x="324" y="13"/>
                </a:cubicBezTo>
                <a:cubicBezTo>
                  <a:pt x="324" y="13"/>
                  <a:pt x="324" y="13"/>
                  <a:pt x="324" y="13"/>
                </a:cubicBezTo>
                <a:cubicBezTo>
                  <a:pt x="324" y="13"/>
                  <a:pt x="323" y="13"/>
                  <a:pt x="323" y="12"/>
                </a:cubicBezTo>
                <a:moveTo>
                  <a:pt x="809" y="344"/>
                </a:moveTo>
                <a:cubicBezTo>
                  <a:pt x="808" y="343"/>
                  <a:pt x="807" y="343"/>
                  <a:pt x="807" y="344"/>
                </a:cubicBezTo>
                <a:cubicBezTo>
                  <a:pt x="807" y="344"/>
                  <a:pt x="807" y="344"/>
                  <a:pt x="807" y="344"/>
                </a:cubicBezTo>
                <a:cubicBezTo>
                  <a:pt x="807" y="345"/>
                  <a:pt x="808" y="345"/>
                  <a:pt x="808" y="344"/>
                </a:cubicBezTo>
                <a:cubicBezTo>
                  <a:pt x="809" y="344"/>
                  <a:pt x="809" y="344"/>
                  <a:pt x="809" y="344"/>
                </a:cubicBezTo>
                <a:moveTo>
                  <a:pt x="497" y="17"/>
                </a:moveTo>
                <a:cubicBezTo>
                  <a:pt x="497" y="17"/>
                  <a:pt x="498" y="17"/>
                  <a:pt x="499" y="17"/>
                </a:cubicBezTo>
                <a:cubicBezTo>
                  <a:pt x="498" y="16"/>
                  <a:pt x="497" y="16"/>
                  <a:pt x="497" y="17"/>
                </a:cubicBezTo>
                <a:moveTo>
                  <a:pt x="353" y="803"/>
                </a:moveTo>
                <a:cubicBezTo>
                  <a:pt x="353" y="803"/>
                  <a:pt x="353" y="803"/>
                  <a:pt x="353" y="803"/>
                </a:cubicBezTo>
                <a:cubicBezTo>
                  <a:pt x="353" y="802"/>
                  <a:pt x="352" y="802"/>
                  <a:pt x="352" y="803"/>
                </a:cubicBezTo>
                <a:cubicBezTo>
                  <a:pt x="352" y="803"/>
                  <a:pt x="352" y="803"/>
                  <a:pt x="352" y="803"/>
                </a:cubicBezTo>
                <a:cubicBezTo>
                  <a:pt x="352" y="804"/>
                  <a:pt x="353" y="804"/>
                  <a:pt x="353" y="803"/>
                </a:cubicBezTo>
                <a:moveTo>
                  <a:pt x="630" y="81"/>
                </a:moveTo>
                <a:cubicBezTo>
                  <a:pt x="631" y="80"/>
                  <a:pt x="631" y="79"/>
                  <a:pt x="630" y="79"/>
                </a:cubicBezTo>
                <a:cubicBezTo>
                  <a:pt x="630" y="79"/>
                  <a:pt x="630" y="79"/>
                  <a:pt x="630" y="79"/>
                </a:cubicBezTo>
                <a:cubicBezTo>
                  <a:pt x="629" y="79"/>
                  <a:pt x="629" y="80"/>
                  <a:pt x="630" y="81"/>
                </a:cubicBezTo>
                <a:cubicBezTo>
                  <a:pt x="630" y="81"/>
                  <a:pt x="630" y="81"/>
                  <a:pt x="630" y="81"/>
                </a:cubicBezTo>
                <a:moveTo>
                  <a:pt x="438" y="799"/>
                </a:moveTo>
                <a:cubicBezTo>
                  <a:pt x="437" y="799"/>
                  <a:pt x="436" y="799"/>
                  <a:pt x="436" y="799"/>
                </a:cubicBezTo>
                <a:cubicBezTo>
                  <a:pt x="436" y="799"/>
                  <a:pt x="436" y="799"/>
                  <a:pt x="436" y="799"/>
                </a:cubicBezTo>
                <a:cubicBezTo>
                  <a:pt x="436" y="800"/>
                  <a:pt x="437" y="800"/>
                  <a:pt x="438" y="799"/>
                </a:cubicBezTo>
                <a:cubicBezTo>
                  <a:pt x="438" y="799"/>
                  <a:pt x="438" y="799"/>
                  <a:pt x="438" y="799"/>
                </a:cubicBezTo>
                <a:moveTo>
                  <a:pt x="413" y="801"/>
                </a:moveTo>
                <a:cubicBezTo>
                  <a:pt x="414" y="802"/>
                  <a:pt x="414" y="802"/>
                  <a:pt x="415" y="801"/>
                </a:cubicBezTo>
                <a:cubicBezTo>
                  <a:pt x="414" y="800"/>
                  <a:pt x="414" y="800"/>
                  <a:pt x="413" y="801"/>
                </a:cubicBezTo>
                <a:moveTo>
                  <a:pt x="549" y="33"/>
                </a:moveTo>
                <a:cubicBezTo>
                  <a:pt x="549" y="33"/>
                  <a:pt x="549" y="33"/>
                  <a:pt x="550" y="33"/>
                </a:cubicBezTo>
                <a:cubicBezTo>
                  <a:pt x="550" y="33"/>
                  <a:pt x="550" y="33"/>
                  <a:pt x="550" y="33"/>
                </a:cubicBezTo>
                <a:cubicBezTo>
                  <a:pt x="549" y="32"/>
                  <a:pt x="548" y="32"/>
                  <a:pt x="548" y="33"/>
                </a:cubicBezTo>
                <a:cubicBezTo>
                  <a:pt x="548" y="33"/>
                  <a:pt x="548" y="33"/>
                  <a:pt x="549" y="33"/>
                </a:cubicBezTo>
                <a:moveTo>
                  <a:pt x="60" y="597"/>
                </a:moveTo>
                <a:cubicBezTo>
                  <a:pt x="60" y="597"/>
                  <a:pt x="59" y="597"/>
                  <a:pt x="59" y="597"/>
                </a:cubicBezTo>
                <a:cubicBezTo>
                  <a:pt x="59" y="597"/>
                  <a:pt x="59" y="597"/>
                  <a:pt x="59" y="597"/>
                </a:cubicBezTo>
                <a:cubicBezTo>
                  <a:pt x="59" y="598"/>
                  <a:pt x="60" y="598"/>
                  <a:pt x="60" y="597"/>
                </a:cubicBezTo>
                <a:cubicBezTo>
                  <a:pt x="60" y="597"/>
                  <a:pt x="60" y="597"/>
                  <a:pt x="60" y="597"/>
                </a:cubicBezTo>
                <a:moveTo>
                  <a:pt x="470" y="801"/>
                </a:moveTo>
                <a:cubicBezTo>
                  <a:pt x="470" y="801"/>
                  <a:pt x="471" y="800"/>
                  <a:pt x="471" y="800"/>
                </a:cubicBezTo>
                <a:cubicBezTo>
                  <a:pt x="471" y="800"/>
                  <a:pt x="471" y="800"/>
                  <a:pt x="471" y="800"/>
                </a:cubicBezTo>
                <a:cubicBezTo>
                  <a:pt x="470" y="800"/>
                  <a:pt x="469" y="800"/>
                  <a:pt x="469" y="800"/>
                </a:cubicBezTo>
                <a:cubicBezTo>
                  <a:pt x="469" y="800"/>
                  <a:pt x="470" y="801"/>
                  <a:pt x="470" y="801"/>
                </a:cubicBezTo>
                <a:moveTo>
                  <a:pt x="803" y="361"/>
                </a:moveTo>
                <a:cubicBezTo>
                  <a:pt x="804" y="362"/>
                  <a:pt x="804" y="362"/>
                  <a:pt x="805" y="361"/>
                </a:cubicBezTo>
                <a:cubicBezTo>
                  <a:pt x="804" y="360"/>
                  <a:pt x="804" y="360"/>
                  <a:pt x="803" y="361"/>
                </a:cubicBezTo>
                <a:moveTo>
                  <a:pt x="801" y="367"/>
                </a:moveTo>
                <a:cubicBezTo>
                  <a:pt x="802" y="367"/>
                  <a:pt x="802" y="367"/>
                  <a:pt x="803" y="367"/>
                </a:cubicBezTo>
                <a:cubicBezTo>
                  <a:pt x="802" y="366"/>
                  <a:pt x="802" y="366"/>
                  <a:pt x="801" y="367"/>
                </a:cubicBezTo>
                <a:moveTo>
                  <a:pt x="487" y="21"/>
                </a:moveTo>
                <a:cubicBezTo>
                  <a:pt x="488" y="22"/>
                  <a:pt x="488" y="22"/>
                  <a:pt x="489" y="21"/>
                </a:cubicBezTo>
                <a:cubicBezTo>
                  <a:pt x="488" y="21"/>
                  <a:pt x="488" y="21"/>
                  <a:pt x="487" y="21"/>
                </a:cubicBezTo>
                <a:moveTo>
                  <a:pt x="13" y="437"/>
                </a:moveTo>
                <a:cubicBezTo>
                  <a:pt x="13" y="437"/>
                  <a:pt x="13" y="437"/>
                  <a:pt x="13" y="437"/>
                </a:cubicBezTo>
                <a:cubicBezTo>
                  <a:pt x="12" y="436"/>
                  <a:pt x="11" y="436"/>
                  <a:pt x="11" y="437"/>
                </a:cubicBezTo>
                <a:cubicBezTo>
                  <a:pt x="11" y="437"/>
                  <a:pt x="11" y="437"/>
                  <a:pt x="11" y="437"/>
                </a:cubicBezTo>
                <a:cubicBezTo>
                  <a:pt x="12" y="438"/>
                  <a:pt x="12" y="438"/>
                  <a:pt x="13" y="437"/>
                </a:cubicBezTo>
                <a:moveTo>
                  <a:pt x="457" y="807"/>
                </a:moveTo>
                <a:cubicBezTo>
                  <a:pt x="457" y="807"/>
                  <a:pt x="457" y="807"/>
                  <a:pt x="458" y="807"/>
                </a:cubicBezTo>
                <a:cubicBezTo>
                  <a:pt x="458" y="807"/>
                  <a:pt x="458" y="807"/>
                  <a:pt x="458" y="807"/>
                </a:cubicBezTo>
                <a:cubicBezTo>
                  <a:pt x="457" y="806"/>
                  <a:pt x="456" y="806"/>
                  <a:pt x="456" y="807"/>
                </a:cubicBezTo>
                <a:cubicBezTo>
                  <a:pt x="456" y="807"/>
                  <a:pt x="456" y="807"/>
                  <a:pt x="457" y="807"/>
                </a:cubicBezTo>
                <a:moveTo>
                  <a:pt x="200" y="754"/>
                </a:moveTo>
                <a:cubicBezTo>
                  <a:pt x="200" y="754"/>
                  <a:pt x="200" y="754"/>
                  <a:pt x="201" y="754"/>
                </a:cubicBezTo>
                <a:cubicBezTo>
                  <a:pt x="201" y="754"/>
                  <a:pt x="201" y="754"/>
                  <a:pt x="200" y="754"/>
                </a:cubicBezTo>
                <a:cubicBezTo>
                  <a:pt x="200" y="753"/>
                  <a:pt x="199" y="753"/>
                  <a:pt x="199" y="754"/>
                </a:cubicBezTo>
                <a:cubicBezTo>
                  <a:pt x="199" y="754"/>
                  <a:pt x="199" y="754"/>
                  <a:pt x="200" y="754"/>
                </a:cubicBezTo>
                <a:moveTo>
                  <a:pt x="213" y="749"/>
                </a:moveTo>
                <a:cubicBezTo>
                  <a:pt x="213" y="749"/>
                  <a:pt x="213" y="749"/>
                  <a:pt x="213" y="749"/>
                </a:cubicBezTo>
                <a:cubicBezTo>
                  <a:pt x="212" y="748"/>
                  <a:pt x="212" y="748"/>
                  <a:pt x="211" y="749"/>
                </a:cubicBezTo>
                <a:cubicBezTo>
                  <a:pt x="211" y="749"/>
                  <a:pt x="211" y="749"/>
                  <a:pt x="211" y="749"/>
                </a:cubicBezTo>
                <a:cubicBezTo>
                  <a:pt x="212" y="750"/>
                  <a:pt x="213" y="750"/>
                  <a:pt x="213" y="749"/>
                </a:cubicBezTo>
                <a:moveTo>
                  <a:pt x="496" y="790"/>
                </a:moveTo>
                <a:cubicBezTo>
                  <a:pt x="497" y="790"/>
                  <a:pt x="497" y="790"/>
                  <a:pt x="497" y="790"/>
                </a:cubicBezTo>
                <a:cubicBezTo>
                  <a:pt x="497" y="790"/>
                  <a:pt x="497" y="790"/>
                  <a:pt x="497" y="790"/>
                </a:cubicBezTo>
                <a:cubicBezTo>
                  <a:pt x="497" y="789"/>
                  <a:pt x="496" y="789"/>
                  <a:pt x="496" y="790"/>
                </a:cubicBezTo>
                <a:cubicBezTo>
                  <a:pt x="496" y="790"/>
                  <a:pt x="496" y="790"/>
                  <a:pt x="496" y="790"/>
                </a:cubicBezTo>
                <a:moveTo>
                  <a:pt x="416" y="10"/>
                </a:moveTo>
                <a:cubicBezTo>
                  <a:pt x="416" y="9"/>
                  <a:pt x="415" y="9"/>
                  <a:pt x="414" y="10"/>
                </a:cubicBezTo>
                <a:cubicBezTo>
                  <a:pt x="414" y="10"/>
                  <a:pt x="414" y="10"/>
                  <a:pt x="414" y="10"/>
                </a:cubicBezTo>
                <a:cubicBezTo>
                  <a:pt x="415" y="11"/>
                  <a:pt x="415" y="11"/>
                  <a:pt x="416" y="10"/>
                </a:cubicBezTo>
                <a:cubicBezTo>
                  <a:pt x="416" y="10"/>
                  <a:pt x="416" y="10"/>
                  <a:pt x="416" y="10"/>
                </a:cubicBezTo>
                <a:moveTo>
                  <a:pt x="291" y="779"/>
                </a:moveTo>
                <a:cubicBezTo>
                  <a:pt x="290" y="779"/>
                  <a:pt x="290" y="779"/>
                  <a:pt x="290" y="779"/>
                </a:cubicBezTo>
                <a:cubicBezTo>
                  <a:pt x="290" y="780"/>
                  <a:pt x="291" y="780"/>
                  <a:pt x="292" y="780"/>
                </a:cubicBezTo>
                <a:cubicBezTo>
                  <a:pt x="292" y="779"/>
                  <a:pt x="292" y="779"/>
                  <a:pt x="292" y="779"/>
                </a:cubicBezTo>
                <a:cubicBezTo>
                  <a:pt x="291" y="779"/>
                  <a:pt x="291" y="779"/>
                  <a:pt x="291" y="779"/>
                </a:cubicBezTo>
                <a:moveTo>
                  <a:pt x="579" y="772"/>
                </a:moveTo>
                <a:cubicBezTo>
                  <a:pt x="579" y="772"/>
                  <a:pt x="580" y="772"/>
                  <a:pt x="580" y="772"/>
                </a:cubicBezTo>
                <a:cubicBezTo>
                  <a:pt x="580" y="772"/>
                  <a:pt x="580" y="772"/>
                  <a:pt x="580" y="772"/>
                </a:cubicBezTo>
                <a:cubicBezTo>
                  <a:pt x="580" y="771"/>
                  <a:pt x="579" y="771"/>
                  <a:pt x="578" y="772"/>
                </a:cubicBezTo>
                <a:cubicBezTo>
                  <a:pt x="578" y="772"/>
                  <a:pt x="579" y="772"/>
                  <a:pt x="579" y="772"/>
                </a:cubicBezTo>
                <a:moveTo>
                  <a:pt x="241" y="772"/>
                </a:moveTo>
                <a:cubicBezTo>
                  <a:pt x="241" y="772"/>
                  <a:pt x="242" y="772"/>
                  <a:pt x="242" y="772"/>
                </a:cubicBezTo>
                <a:cubicBezTo>
                  <a:pt x="242" y="771"/>
                  <a:pt x="241" y="771"/>
                  <a:pt x="241" y="772"/>
                </a:cubicBezTo>
                <a:moveTo>
                  <a:pt x="229" y="764"/>
                </a:moveTo>
                <a:cubicBezTo>
                  <a:pt x="229" y="763"/>
                  <a:pt x="229" y="763"/>
                  <a:pt x="229" y="763"/>
                </a:cubicBezTo>
                <a:cubicBezTo>
                  <a:pt x="229" y="763"/>
                  <a:pt x="229" y="763"/>
                  <a:pt x="228" y="763"/>
                </a:cubicBezTo>
                <a:cubicBezTo>
                  <a:pt x="228" y="763"/>
                  <a:pt x="228" y="764"/>
                  <a:pt x="229" y="764"/>
                </a:cubicBezTo>
                <a:cubicBezTo>
                  <a:pt x="229" y="765"/>
                  <a:pt x="229" y="764"/>
                  <a:pt x="229" y="764"/>
                </a:cubicBezTo>
                <a:moveTo>
                  <a:pt x="244" y="762"/>
                </a:moveTo>
                <a:cubicBezTo>
                  <a:pt x="244" y="762"/>
                  <a:pt x="244" y="762"/>
                  <a:pt x="244" y="762"/>
                </a:cubicBezTo>
                <a:cubicBezTo>
                  <a:pt x="243" y="762"/>
                  <a:pt x="243" y="763"/>
                  <a:pt x="244" y="764"/>
                </a:cubicBezTo>
                <a:cubicBezTo>
                  <a:pt x="244" y="764"/>
                  <a:pt x="244" y="764"/>
                  <a:pt x="244" y="764"/>
                </a:cubicBezTo>
                <a:cubicBezTo>
                  <a:pt x="244" y="763"/>
                  <a:pt x="244" y="762"/>
                  <a:pt x="244" y="762"/>
                </a:cubicBezTo>
                <a:moveTo>
                  <a:pt x="437" y="5"/>
                </a:moveTo>
                <a:cubicBezTo>
                  <a:pt x="438" y="4"/>
                  <a:pt x="438" y="4"/>
                  <a:pt x="437" y="3"/>
                </a:cubicBezTo>
                <a:cubicBezTo>
                  <a:pt x="437" y="3"/>
                  <a:pt x="437" y="3"/>
                  <a:pt x="437" y="3"/>
                </a:cubicBezTo>
                <a:cubicBezTo>
                  <a:pt x="437" y="3"/>
                  <a:pt x="437" y="4"/>
                  <a:pt x="437" y="5"/>
                </a:cubicBezTo>
                <a:cubicBezTo>
                  <a:pt x="437" y="5"/>
                  <a:pt x="437" y="5"/>
                  <a:pt x="437" y="5"/>
                </a:cubicBezTo>
                <a:moveTo>
                  <a:pt x="89" y="172"/>
                </a:moveTo>
                <a:cubicBezTo>
                  <a:pt x="89" y="171"/>
                  <a:pt x="89" y="171"/>
                  <a:pt x="89" y="171"/>
                </a:cubicBezTo>
                <a:cubicBezTo>
                  <a:pt x="88" y="171"/>
                  <a:pt x="87" y="171"/>
                  <a:pt x="87" y="171"/>
                </a:cubicBezTo>
                <a:cubicBezTo>
                  <a:pt x="87" y="171"/>
                  <a:pt x="87" y="171"/>
                  <a:pt x="87" y="172"/>
                </a:cubicBezTo>
                <a:cubicBezTo>
                  <a:pt x="87" y="172"/>
                  <a:pt x="88" y="172"/>
                  <a:pt x="89" y="172"/>
                </a:cubicBezTo>
                <a:moveTo>
                  <a:pt x="782" y="271"/>
                </a:moveTo>
                <a:cubicBezTo>
                  <a:pt x="782" y="270"/>
                  <a:pt x="783" y="270"/>
                  <a:pt x="783" y="270"/>
                </a:cubicBezTo>
                <a:cubicBezTo>
                  <a:pt x="783" y="270"/>
                  <a:pt x="783" y="270"/>
                  <a:pt x="783" y="270"/>
                </a:cubicBezTo>
                <a:cubicBezTo>
                  <a:pt x="783" y="269"/>
                  <a:pt x="782" y="269"/>
                  <a:pt x="781" y="270"/>
                </a:cubicBezTo>
                <a:cubicBezTo>
                  <a:pt x="781" y="270"/>
                  <a:pt x="782" y="270"/>
                  <a:pt x="782" y="271"/>
                </a:cubicBezTo>
                <a:moveTo>
                  <a:pt x="369" y="11"/>
                </a:moveTo>
                <a:cubicBezTo>
                  <a:pt x="369" y="11"/>
                  <a:pt x="369" y="11"/>
                  <a:pt x="369" y="11"/>
                </a:cubicBezTo>
                <a:cubicBezTo>
                  <a:pt x="369" y="10"/>
                  <a:pt x="368" y="10"/>
                  <a:pt x="368" y="11"/>
                </a:cubicBezTo>
                <a:cubicBezTo>
                  <a:pt x="368" y="11"/>
                  <a:pt x="368" y="11"/>
                  <a:pt x="368" y="11"/>
                </a:cubicBezTo>
                <a:cubicBezTo>
                  <a:pt x="368" y="12"/>
                  <a:pt x="369" y="12"/>
                  <a:pt x="369" y="11"/>
                </a:cubicBezTo>
                <a:moveTo>
                  <a:pt x="572" y="43"/>
                </a:moveTo>
                <a:cubicBezTo>
                  <a:pt x="572" y="43"/>
                  <a:pt x="572" y="43"/>
                  <a:pt x="572" y="43"/>
                </a:cubicBezTo>
                <a:cubicBezTo>
                  <a:pt x="572" y="43"/>
                  <a:pt x="572" y="43"/>
                  <a:pt x="572" y="43"/>
                </a:cubicBezTo>
                <a:cubicBezTo>
                  <a:pt x="572" y="43"/>
                  <a:pt x="572" y="44"/>
                  <a:pt x="572" y="44"/>
                </a:cubicBezTo>
                <a:moveTo>
                  <a:pt x="445" y="809"/>
                </a:moveTo>
                <a:cubicBezTo>
                  <a:pt x="445" y="809"/>
                  <a:pt x="445" y="808"/>
                  <a:pt x="445" y="808"/>
                </a:cubicBezTo>
                <a:cubicBezTo>
                  <a:pt x="445" y="809"/>
                  <a:pt x="445" y="809"/>
                  <a:pt x="444" y="809"/>
                </a:cubicBezTo>
                <a:cubicBezTo>
                  <a:pt x="445" y="809"/>
                  <a:pt x="445" y="809"/>
                  <a:pt x="445" y="809"/>
                </a:cubicBezTo>
                <a:cubicBezTo>
                  <a:pt x="445" y="809"/>
                  <a:pt x="445" y="809"/>
                  <a:pt x="445" y="809"/>
                </a:cubicBezTo>
                <a:moveTo>
                  <a:pt x="452" y="805"/>
                </a:moveTo>
                <a:cubicBezTo>
                  <a:pt x="452" y="805"/>
                  <a:pt x="452" y="805"/>
                  <a:pt x="453" y="805"/>
                </a:cubicBezTo>
                <a:cubicBezTo>
                  <a:pt x="453" y="805"/>
                  <a:pt x="453" y="805"/>
                  <a:pt x="453" y="805"/>
                </a:cubicBezTo>
                <a:cubicBezTo>
                  <a:pt x="453" y="805"/>
                  <a:pt x="453" y="805"/>
                  <a:pt x="453" y="804"/>
                </a:cubicBezTo>
                <a:cubicBezTo>
                  <a:pt x="452" y="805"/>
                  <a:pt x="452" y="805"/>
                  <a:pt x="452" y="805"/>
                </a:cubicBezTo>
                <a:moveTo>
                  <a:pt x="578" y="44"/>
                </a:moveTo>
                <a:cubicBezTo>
                  <a:pt x="578" y="44"/>
                  <a:pt x="579" y="45"/>
                  <a:pt x="579" y="45"/>
                </a:cubicBezTo>
                <a:cubicBezTo>
                  <a:pt x="579" y="45"/>
                  <a:pt x="579" y="44"/>
                  <a:pt x="579" y="44"/>
                </a:cubicBezTo>
                <a:cubicBezTo>
                  <a:pt x="579" y="44"/>
                  <a:pt x="579" y="44"/>
                  <a:pt x="579" y="44"/>
                </a:cubicBezTo>
                <a:cubicBezTo>
                  <a:pt x="579" y="44"/>
                  <a:pt x="578" y="44"/>
                  <a:pt x="578" y="44"/>
                </a:cubicBezTo>
                <a:moveTo>
                  <a:pt x="404" y="5"/>
                </a:moveTo>
                <a:cubicBezTo>
                  <a:pt x="403" y="4"/>
                  <a:pt x="403" y="4"/>
                  <a:pt x="403" y="4"/>
                </a:cubicBezTo>
                <a:cubicBezTo>
                  <a:pt x="403" y="4"/>
                  <a:pt x="403" y="4"/>
                  <a:pt x="403" y="4"/>
                </a:cubicBezTo>
                <a:cubicBezTo>
                  <a:pt x="403" y="4"/>
                  <a:pt x="403" y="5"/>
                  <a:pt x="403" y="5"/>
                </a:cubicBezTo>
                <a:cubicBezTo>
                  <a:pt x="403" y="5"/>
                  <a:pt x="403" y="5"/>
                  <a:pt x="404" y="5"/>
                </a:cubicBezTo>
                <a:moveTo>
                  <a:pt x="247" y="44"/>
                </a:moveTo>
                <a:cubicBezTo>
                  <a:pt x="247" y="44"/>
                  <a:pt x="247" y="44"/>
                  <a:pt x="247" y="44"/>
                </a:cubicBezTo>
                <a:cubicBezTo>
                  <a:pt x="247" y="44"/>
                  <a:pt x="246" y="44"/>
                  <a:pt x="246" y="44"/>
                </a:cubicBezTo>
                <a:cubicBezTo>
                  <a:pt x="246" y="44"/>
                  <a:pt x="247" y="45"/>
                  <a:pt x="247" y="45"/>
                </a:cubicBezTo>
                <a:cubicBezTo>
                  <a:pt x="247" y="45"/>
                  <a:pt x="247" y="44"/>
                  <a:pt x="247" y="44"/>
                </a:cubicBezTo>
                <a:moveTo>
                  <a:pt x="56" y="597"/>
                </a:moveTo>
                <a:cubicBezTo>
                  <a:pt x="56" y="597"/>
                  <a:pt x="56" y="597"/>
                  <a:pt x="56" y="597"/>
                </a:cubicBezTo>
                <a:cubicBezTo>
                  <a:pt x="56" y="597"/>
                  <a:pt x="56" y="597"/>
                  <a:pt x="56" y="597"/>
                </a:cubicBezTo>
                <a:cubicBezTo>
                  <a:pt x="56" y="597"/>
                  <a:pt x="56" y="598"/>
                  <a:pt x="56" y="598"/>
                </a:cubicBezTo>
                <a:cubicBezTo>
                  <a:pt x="56" y="598"/>
                  <a:pt x="56" y="597"/>
                  <a:pt x="56" y="597"/>
                </a:cubicBezTo>
                <a:moveTo>
                  <a:pt x="461" y="801"/>
                </a:moveTo>
                <a:cubicBezTo>
                  <a:pt x="461" y="801"/>
                  <a:pt x="461" y="801"/>
                  <a:pt x="461" y="801"/>
                </a:cubicBezTo>
                <a:cubicBezTo>
                  <a:pt x="461" y="801"/>
                  <a:pt x="461" y="801"/>
                  <a:pt x="461" y="801"/>
                </a:cubicBezTo>
                <a:cubicBezTo>
                  <a:pt x="461" y="801"/>
                  <a:pt x="461" y="801"/>
                  <a:pt x="461" y="802"/>
                </a:cubicBezTo>
                <a:cubicBezTo>
                  <a:pt x="461" y="802"/>
                  <a:pt x="461" y="801"/>
                  <a:pt x="461" y="801"/>
                </a:cubicBezTo>
                <a:moveTo>
                  <a:pt x="440" y="807"/>
                </a:moveTo>
                <a:cubicBezTo>
                  <a:pt x="440" y="807"/>
                  <a:pt x="440" y="807"/>
                  <a:pt x="440" y="807"/>
                </a:cubicBezTo>
                <a:cubicBezTo>
                  <a:pt x="440" y="807"/>
                  <a:pt x="440" y="807"/>
                  <a:pt x="440" y="807"/>
                </a:cubicBezTo>
                <a:cubicBezTo>
                  <a:pt x="440" y="807"/>
                  <a:pt x="440" y="807"/>
                  <a:pt x="441" y="807"/>
                </a:cubicBezTo>
                <a:cubicBezTo>
                  <a:pt x="441" y="807"/>
                  <a:pt x="440" y="807"/>
                  <a:pt x="440" y="807"/>
                </a:cubicBezTo>
                <a:moveTo>
                  <a:pt x="454" y="804"/>
                </a:moveTo>
                <a:cubicBezTo>
                  <a:pt x="454" y="805"/>
                  <a:pt x="454" y="805"/>
                  <a:pt x="454" y="805"/>
                </a:cubicBezTo>
                <a:cubicBezTo>
                  <a:pt x="454" y="805"/>
                  <a:pt x="454" y="805"/>
                  <a:pt x="454" y="805"/>
                </a:cubicBezTo>
                <a:cubicBezTo>
                  <a:pt x="455" y="805"/>
                  <a:pt x="455" y="805"/>
                  <a:pt x="455" y="805"/>
                </a:cubicBezTo>
                <a:cubicBezTo>
                  <a:pt x="455" y="805"/>
                  <a:pt x="455" y="805"/>
                  <a:pt x="454" y="804"/>
                </a:cubicBezTo>
                <a:moveTo>
                  <a:pt x="437" y="802"/>
                </a:moveTo>
                <a:cubicBezTo>
                  <a:pt x="437" y="802"/>
                  <a:pt x="436" y="802"/>
                  <a:pt x="436" y="802"/>
                </a:cubicBezTo>
                <a:cubicBezTo>
                  <a:pt x="436" y="802"/>
                  <a:pt x="436" y="802"/>
                  <a:pt x="436" y="802"/>
                </a:cubicBezTo>
                <a:cubicBezTo>
                  <a:pt x="436" y="802"/>
                  <a:pt x="436" y="802"/>
                  <a:pt x="436" y="803"/>
                </a:cubicBezTo>
                <a:cubicBezTo>
                  <a:pt x="436" y="802"/>
                  <a:pt x="437" y="802"/>
                  <a:pt x="437" y="802"/>
                </a:cubicBezTo>
                <a:moveTo>
                  <a:pt x="429" y="804"/>
                </a:moveTo>
                <a:cubicBezTo>
                  <a:pt x="430" y="804"/>
                  <a:pt x="430" y="804"/>
                  <a:pt x="430" y="804"/>
                </a:cubicBezTo>
                <a:cubicBezTo>
                  <a:pt x="430" y="804"/>
                  <a:pt x="430" y="804"/>
                  <a:pt x="430" y="804"/>
                </a:cubicBezTo>
                <a:cubicBezTo>
                  <a:pt x="430" y="804"/>
                  <a:pt x="430" y="804"/>
                  <a:pt x="430" y="804"/>
                </a:cubicBezTo>
                <a:cubicBezTo>
                  <a:pt x="430" y="804"/>
                  <a:pt x="430" y="804"/>
                  <a:pt x="429" y="804"/>
                </a:cubicBezTo>
                <a:moveTo>
                  <a:pt x="59" y="592"/>
                </a:moveTo>
                <a:cubicBezTo>
                  <a:pt x="59" y="591"/>
                  <a:pt x="59" y="591"/>
                  <a:pt x="59" y="591"/>
                </a:cubicBezTo>
                <a:cubicBezTo>
                  <a:pt x="59" y="591"/>
                  <a:pt x="59" y="591"/>
                  <a:pt x="59" y="591"/>
                </a:cubicBezTo>
                <a:cubicBezTo>
                  <a:pt x="59" y="592"/>
                  <a:pt x="59" y="592"/>
                  <a:pt x="59" y="592"/>
                </a:cubicBezTo>
                <a:cubicBezTo>
                  <a:pt x="59" y="592"/>
                  <a:pt x="59" y="592"/>
                  <a:pt x="59" y="592"/>
                </a:cubicBezTo>
                <a:moveTo>
                  <a:pt x="202" y="743"/>
                </a:moveTo>
                <a:cubicBezTo>
                  <a:pt x="202" y="743"/>
                  <a:pt x="202" y="743"/>
                  <a:pt x="202" y="743"/>
                </a:cubicBezTo>
                <a:cubicBezTo>
                  <a:pt x="202" y="743"/>
                  <a:pt x="202" y="743"/>
                  <a:pt x="202" y="743"/>
                </a:cubicBezTo>
                <a:cubicBezTo>
                  <a:pt x="202" y="744"/>
                  <a:pt x="202" y="744"/>
                  <a:pt x="202" y="744"/>
                </a:cubicBezTo>
                <a:cubicBezTo>
                  <a:pt x="202" y="744"/>
                  <a:pt x="202" y="743"/>
                  <a:pt x="202" y="743"/>
                </a:cubicBezTo>
                <a:moveTo>
                  <a:pt x="332" y="791"/>
                </a:moveTo>
                <a:cubicBezTo>
                  <a:pt x="332" y="791"/>
                  <a:pt x="332" y="790"/>
                  <a:pt x="332" y="790"/>
                </a:cubicBezTo>
                <a:cubicBezTo>
                  <a:pt x="332" y="790"/>
                  <a:pt x="332" y="791"/>
                  <a:pt x="332" y="791"/>
                </a:cubicBezTo>
                <a:cubicBezTo>
                  <a:pt x="332" y="791"/>
                  <a:pt x="332" y="791"/>
                  <a:pt x="332" y="791"/>
                </a:cubicBezTo>
                <a:cubicBezTo>
                  <a:pt x="332" y="791"/>
                  <a:pt x="332" y="791"/>
                  <a:pt x="332" y="791"/>
                </a:cubicBezTo>
                <a:moveTo>
                  <a:pt x="615" y="743"/>
                </a:moveTo>
                <a:cubicBezTo>
                  <a:pt x="615" y="743"/>
                  <a:pt x="615" y="743"/>
                  <a:pt x="615" y="743"/>
                </a:cubicBezTo>
                <a:cubicBezTo>
                  <a:pt x="615" y="743"/>
                  <a:pt x="614" y="743"/>
                  <a:pt x="614" y="743"/>
                </a:cubicBezTo>
                <a:cubicBezTo>
                  <a:pt x="614" y="743"/>
                  <a:pt x="614" y="744"/>
                  <a:pt x="615" y="744"/>
                </a:cubicBezTo>
                <a:cubicBezTo>
                  <a:pt x="615" y="744"/>
                  <a:pt x="615" y="743"/>
                  <a:pt x="615" y="743"/>
                </a:cubicBezTo>
                <a:moveTo>
                  <a:pt x="195" y="745"/>
                </a:moveTo>
                <a:cubicBezTo>
                  <a:pt x="195" y="745"/>
                  <a:pt x="195" y="745"/>
                  <a:pt x="195" y="745"/>
                </a:cubicBezTo>
                <a:cubicBezTo>
                  <a:pt x="195" y="745"/>
                  <a:pt x="195" y="745"/>
                  <a:pt x="195" y="746"/>
                </a:cubicBezTo>
                <a:cubicBezTo>
                  <a:pt x="196" y="746"/>
                  <a:pt x="196" y="745"/>
                  <a:pt x="196" y="745"/>
                </a:cubicBezTo>
                <a:cubicBezTo>
                  <a:pt x="196" y="745"/>
                  <a:pt x="196" y="745"/>
                  <a:pt x="195" y="745"/>
                </a:cubicBezTo>
                <a:moveTo>
                  <a:pt x="197" y="746"/>
                </a:moveTo>
                <a:cubicBezTo>
                  <a:pt x="197" y="746"/>
                  <a:pt x="197" y="747"/>
                  <a:pt x="197" y="747"/>
                </a:cubicBezTo>
                <a:cubicBezTo>
                  <a:pt x="197" y="746"/>
                  <a:pt x="198" y="746"/>
                  <a:pt x="198" y="746"/>
                </a:cubicBezTo>
                <a:cubicBezTo>
                  <a:pt x="198" y="746"/>
                  <a:pt x="197" y="746"/>
                  <a:pt x="197" y="746"/>
                </a:cubicBezTo>
                <a:cubicBezTo>
                  <a:pt x="197" y="746"/>
                  <a:pt x="197" y="746"/>
                  <a:pt x="197" y="746"/>
                </a:cubicBezTo>
                <a:moveTo>
                  <a:pt x="210" y="746"/>
                </a:moveTo>
                <a:cubicBezTo>
                  <a:pt x="210" y="746"/>
                  <a:pt x="210" y="746"/>
                  <a:pt x="210" y="746"/>
                </a:cubicBezTo>
                <a:cubicBezTo>
                  <a:pt x="210" y="746"/>
                  <a:pt x="209" y="746"/>
                  <a:pt x="209" y="746"/>
                </a:cubicBezTo>
                <a:cubicBezTo>
                  <a:pt x="209" y="746"/>
                  <a:pt x="209" y="746"/>
                  <a:pt x="210" y="746"/>
                </a:cubicBezTo>
                <a:cubicBezTo>
                  <a:pt x="210" y="746"/>
                  <a:pt x="210" y="746"/>
                  <a:pt x="210" y="746"/>
                </a:cubicBezTo>
                <a:moveTo>
                  <a:pt x="213" y="746"/>
                </a:moveTo>
                <a:cubicBezTo>
                  <a:pt x="213" y="746"/>
                  <a:pt x="213" y="747"/>
                  <a:pt x="213" y="747"/>
                </a:cubicBezTo>
                <a:cubicBezTo>
                  <a:pt x="214" y="746"/>
                  <a:pt x="214" y="746"/>
                  <a:pt x="214" y="746"/>
                </a:cubicBezTo>
                <a:cubicBezTo>
                  <a:pt x="214" y="746"/>
                  <a:pt x="214" y="746"/>
                  <a:pt x="213" y="746"/>
                </a:cubicBezTo>
                <a:cubicBezTo>
                  <a:pt x="213" y="746"/>
                  <a:pt x="213" y="746"/>
                  <a:pt x="213" y="746"/>
                </a:cubicBezTo>
                <a:moveTo>
                  <a:pt x="194" y="747"/>
                </a:moveTo>
                <a:cubicBezTo>
                  <a:pt x="193" y="747"/>
                  <a:pt x="193" y="747"/>
                  <a:pt x="193" y="747"/>
                </a:cubicBezTo>
                <a:cubicBezTo>
                  <a:pt x="193" y="747"/>
                  <a:pt x="193" y="747"/>
                  <a:pt x="194" y="748"/>
                </a:cubicBezTo>
                <a:cubicBezTo>
                  <a:pt x="194" y="747"/>
                  <a:pt x="194" y="747"/>
                  <a:pt x="194" y="747"/>
                </a:cubicBezTo>
                <a:cubicBezTo>
                  <a:pt x="194" y="747"/>
                  <a:pt x="194" y="747"/>
                  <a:pt x="194" y="747"/>
                </a:cubicBezTo>
                <a:moveTo>
                  <a:pt x="436" y="9"/>
                </a:moveTo>
                <a:cubicBezTo>
                  <a:pt x="436" y="9"/>
                  <a:pt x="436" y="9"/>
                  <a:pt x="436" y="9"/>
                </a:cubicBezTo>
                <a:cubicBezTo>
                  <a:pt x="435" y="9"/>
                  <a:pt x="435" y="9"/>
                  <a:pt x="435" y="9"/>
                </a:cubicBezTo>
                <a:cubicBezTo>
                  <a:pt x="435" y="9"/>
                  <a:pt x="435" y="9"/>
                  <a:pt x="435" y="9"/>
                </a:cubicBezTo>
                <a:cubicBezTo>
                  <a:pt x="435" y="9"/>
                  <a:pt x="436" y="9"/>
                  <a:pt x="436" y="9"/>
                </a:cubicBezTo>
                <a:moveTo>
                  <a:pt x="204" y="749"/>
                </a:moveTo>
                <a:cubicBezTo>
                  <a:pt x="204" y="749"/>
                  <a:pt x="204" y="749"/>
                  <a:pt x="204" y="749"/>
                </a:cubicBezTo>
                <a:cubicBezTo>
                  <a:pt x="204" y="749"/>
                  <a:pt x="204" y="749"/>
                  <a:pt x="204" y="749"/>
                </a:cubicBezTo>
                <a:cubicBezTo>
                  <a:pt x="204" y="749"/>
                  <a:pt x="204" y="749"/>
                  <a:pt x="204" y="749"/>
                </a:cubicBezTo>
                <a:cubicBezTo>
                  <a:pt x="204" y="749"/>
                  <a:pt x="204" y="749"/>
                  <a:pt x="204" y="749"/>
                </a:cubicBezTo>
                <a:moveTo>
                  <a:pt x="610" y="749"/>
                </a:moveTo>
                <a:cubicBezTo>
                  <a:pt x="610" y="749"/>
                  <a:pt x="610" y="749"/>
                  <a:pt x="610" y="749"/>
                </a:cubicBezTo>
                <a:cubicBezTo>
                  <a:pt x="610" y="749"/>
                  <a:pt x="610" y="749"/>
                  <a:pt x="610" y="749"/>
                </a:cubicBezTo>
                <a:cubicBezTo>
                  <a:pt x="610" y="749"/>
                  <a:pt x="610" y="749"/>
                  <a:pt x="609" y="749"/>
                </a:cubicBezTo>
                <a:cubicBezTo>
                  <a:pt x="610" y="749"/>
                  <a:pt x="610" y="749"/>
                  <a:pt x="610" y="749"/>
                </a:cubicBezTo>
                <a:moveTo>
                  <a:pt x="498" y="788"/>
                </a:moveTo>
                <a:cubicBezTo>
                  <a:pt x="498" y="788"/>
                  <a:pt x="498" y="788"/>
                  <a:pt x="498" y="788"/>
                </a:cubicBezTo>
                <a:cubicBezTo>
                  <a:pt x="498" y="788"/>
                  <a:pt x="498" y="788"/>
                  <a:pt x="498" y="788"/>
                </a:cubicBezTo>
                <a:cubicBezTo>
                  <a:pt x="498" y="788"/>
                  <a:pt x="498" y="788"/>
                  <a:pt x="498" y="787"/>
                </a:cubicBezTo>
                <a:cubicBezTo>
                  <a:pt x="498" y="788"/>
                  <a:pt x="498" y="788"/>
                  <a:pt x="498" y="788"/>
                </a:cubicBezTo>
                <a:moveTo>
                  <a:pt x="196" y="751"/>
                </a:moveTo>
                <a:cubicBezTo>
                  <a:pt x="196" y="751"/>
                  <a:pt x="196" y="751"/>
                  <a:pt x="195" y="750"/>
                </a:cubicBezTo>
                <a:cubicBezTo>
                  <a:pt x="195" y="751"/>
                  <a:pt x="195" y="751"/>
                  <a:pt x="195" y="751"/>
                </a:cubicBezTo>
                <a:cubicBezTo>
                  <a:pt x="195" y="751"/>
                  <a:pt x="195" y="751"/>
                  <a:pt x="195" y="751"/>
                </a:cubicBezTo>
                <a:cubicBezTo>
                  <a:pt x="196" y="751"/>
                  <a:pt x="196" y="751"/>
                  <a:pt x="196" y="751"/>
                </a:cubicBezTo>
                <a:moveTo>
                  <a:pt x="210" y="751"/>
                </a:moveTo>
                <a:cubicBezTo>
                  <a:pt x="210" y="751"/>
                  <a:pt x="210" y="751"/>
                  <a:pt x="210" y="750"/>
                </a:cubicBezTo>
                <a:cubicBezTo>
                  <a:pt x="210" y="751"/>
                  <a:pt x="209" y="751"/>
                  <a:pt x="209" y="751"/>
                </a:cubicBezTo>
                <a:cubicBezTo>
                  <a:pt x="209" y="751"/>
                  <a:pt x="210" y="751"/>
                  <a:pt x="210" y="751"/>
                </a:cubicBezTo>
                <a:cubicBezTo>
                  <a:pt x="210" y="751"/>
                  <a:pt x="210" y="751"/>
                  <a:pt x="210" y="751"/>
                </a:cubicBezTo>
                <a:moveTo>
                  <a:pt x="651" y="725"/>
                </a:moveTo>
                <a:cubicBezTo>
                  <a:pt x="651" y="726"/>
                  <a:pt x="652" y="726"/>
                  <a:pt x="652" y="726"/>
                </a:cubicBezTo>
                <a:cubicBezTo>
                  <a:pt x="652" y="726"/>
                  <a:pt x="652" y="725"/>
                  <a:pt x="652" y="725"/>
                </a:cubicBezTo>
                <a:cubicBezTo>
                  <a:pt x="652" y="725"/>
                  <a:pt x="652" y="725"/>
                  <a:pt x="652" y="725"/>
                </a:cubicBezTo>
                <a:cubicBezTo>
                  <a:pt x="652" y="725"/>
                  <a:pt x="651" y="725"/>
                  <a:pt x="651" y="725"/>
                </a:cubicBezTo>
                <a:moveTo>
                  <a:pt x="651" y="728"/>
                </a:moveTo>
                <a:cubicBezTo>
                  <a:pt x="651" y="728"/>
                  <a:pt x="652" y="729"/>
                  <a:pt x="652" y="729"/>
                </a:cubicBezTo>
                <a:cubicBezTo>
                  <a:pt x="652" y="728"/>
                  <a:pt x="652" y="728"/>
                  <a:pt x="652" y="728"/>
                </a:cubicBezTo>
                <a:cubicBezTo>
                  <a:pt x="652" y="728"/>
                  <a:pt x="652" y="728"/>
                  <a:pt x="652" y="728"/>
                </a:cubicBezTo>
                <a:cubicBezTo>
                  <a:pt x="652" y="728"/>
                  <a:pt x="651" y="728"/>
                  <a:pt x="651" y="728"/>
                </a:cubicBezTo>
                <a:moveTo>
                  <a:pt x="475" y="794"/>
                </a:moveTo>
                <a:cubicBezTo>
                  <a:pt x="475" y="794"/>
                  <a:pt x="475" y="794"/>
                  <a:pt x="475" y="795"/>
                </a:cubicBezTo>
                <a:cubicBezTo>
                  <a:pt x="475" y="795"/>
                  <a:pt x="475" y="795"/>
                  <a:pt x="475" y="795"/>
                </a:cubicBezTo>
                <a:cubicBezTo>
                  <a:pt x="475" y="795"/>
                  <a:pt x="476" y="795"/>
                  <a:pt x="476" y="795"/>
                </a:cubicBezTo>
                <a:cubicBezTo>
                  <a:pt x="476" y="794"/>
                  <a:pt x="476" y="794"/>
                  <a:pt x="475" y="794"/>
                </a:cubicBezTo>
                <a:moveTo>
                  <a:pt x="465" y="794"/>
                </a:moveTo>
                <a:cubicBezTo>
                  <a:pt x="465" y="794"/>
                  <a:pt x="465" y="794"/>
                  <a:pt x="465" y="794"/>
                </a:cubicBezTo>
                <a:cubicBezTo>
                  <a:pt x="465" y="794"/>
                  <a:pt x="465" y="794"/>
                  <a:pt x="465" y="795"/>
                </a:cubicBezTo>
                <a:cubicBezTo>
                  <a:pt x="465" y="795"/>
                  <a:pt x="465" y="795"/>
                  <a:pt x="465" y="795"/>
                </a:cubicBezTo>
                <a:cubicBezTo>
                  <a:pt x="465" y="795"/>
                  <a:pt x="465" y="795"/>
                  <a:pt x="465" y="794"/>
                </a:cubicBezTo>
                <a:moveTo>
                  <a:pt x="506" y="792"/>
                </a:moveTo>
                <a:cubicBezTo>
                  <a:pt x="506" y="792"/>
                  <a:pt x="505" y="793"/>
                  <a:pt x="505" y="793"/>
                </a:cubicBezTo>
                <a:cubicBezTo>
                  <a:pt x="505" y="793"/>
                  <a:pt x="505" y="793"/>
                  <a:pt x="505" y="793"/>
                </a:cubicBezTo>
                <a:cubicBezTo>
                  <a:pt x="506" y="793"/>
                  <a:pt x="506" y="793"/>
                  <a:pt x="506" y="793"/>
                </a:cubicBezTo>
                <a:cubicBezTo>
                  <a:pt x="506" y="793"/>
                  <a:pt x="506" y="792"/>
                  <a:pt x="506" y="792"/>
                </a:cubicBezTo>
                <a:moveTo>
                  <a:pt x="636" y="737"/>
                </a:moveTo>
                <a:cubicBezTo>
                  <a:pt x="635" y="737"/>
                  <a:pt x="635" y="737"/>
                  <a:pt x="635" y="737"/>
                </a:cubicBezTo>
                <a:cubicBezTo>
                  <a:pt x="635" y="738"/>
                  <a:pt x="635" y="738"/>
                  <a:pt x="636" y="738"/>
                </a:cubicBezTo>
                <a:cubicBezTo>
                  <a:pt x="636" y="738"/>
                  <a:pt x="636" y="738"/>
                  <a:pt x="636" y="738"/>
                </a:cubicBezTo>
                <a:cubicBezTo>
                  <a:pt x="636" y="738"/>
                  <a:pt x="636" y="737"/>
                  <a:pt x="636" y="737"/>
                </a:cubicBezTo>
                <a:moveTo>
                  <a:pt x="344" y="793"/>
                </a:moveTo>
                <a:cubicBezTo>
                  <a:pt x="344" y="793"/>
                  <a:pt x="344" y="792"/>
                  <a:pt x="343" y="792"/>
                </a:cubicBezTo>
                <a:cubicBezTo>
                  <a:pt x="343" y="792"/>
                  <a:pt x="343" y="792"/>
                  <a:pt x="343" y="792"/>
                </a:cubicBezTo>
                <a:cubicBezTo>
                  <a:pt x="343" y="793"/>
                  <a:pt x="343" y="793"/>
                  <a:pt x="343" y="793"/>
                </a:cubicBezTo>
                <a:cubicBezTo>
                  <a:pt x="344" y="793"/>
                  <a:pt x="344" y="793"/>
                  <a:pt x="344" y="793"/>
                </a:cubicBezTo>
                <a:moveTo>
                  <a:pt x="393" y="5"/>
                </a:moveTo>
                <a:cubicBezTo>
                  <a:pt x="393" y="5"/>
                  <a:pt x="392" y="5"/>
                  <a:pt x="392" y="5"/>
                </a:cubicBezTo>
                <a:cubicBezTo>
                  <a:pt x="393" y="5"/>
                  <a:pt x="393" y="6"/>
                  <a:pt x="393" y="6"/>
                </a:cubicBezTo>
                <a:cubicBezTo>
                  <a:pt x="393" y="6"/>
                  <a:pt x="393" y="6"/>
                  <a:pt x="393" y="6"/>
                </a:cubicBezTo>
                <a:cubicBezTo>
                  <a:pt x="393" y="5"/>
                  <a:pt x="393" y="5"/>
                  <a:pt x="393" y="5"/>
                </a:cubicBezTo>
                <a:moveTo>
                  <a:pt x="234" y="763"/>
                </a:moveTo>
                <a:cubicBezTo>
                  <a:pt x="234" y="762"/>
                  <a:pt x="234" y="762"/>
                  <a:pt x="234" y="762"/>
                </a:cubicBezTo>
                <a:cubicBezTo>
                  <a:pt x="234" y="762"/>
                  <a:pt x="233" y="762"/>
                  <a:pt x="233" y="762"/>
                </a:cubicBezTo>
                <a:cubicBezTo>
                  <a:pt x="233" y="762"/>
                  <a:pt x="233" y="762"/>
                  <a:pt x="233" y="762"/>
                </a:cubicBezTo>
                <a:cubicBezTo>
                  <a:pt x="233" y="762"/>
                  <a:pt x="233" y="763"/>
                  <a:pt x="234" y="763"/>
                </a:cubicBezTo>
                <a:moveTo>
                  <a:pt x="526" y="785"/>
                </a:moveTo>
                <a:cubicBezTo>
                  <a:pt x="525" y="785"/>
                  <a:pt x="525" y="785"/>
                  <a:pt x="525" y="785"/>
                </a:cubicBezTo>
                <a:cubicBezTo>
                  <a:pt x="525" y="785"/>
                  <a:pt x="525" y="785"/>
                  <a:pt x="526" y="786"/>
                </a:cubicBezTo>
                <a:cubicBezTo>
                  <a:pt x="526" y="785"/>
                  <a:pt x="526" y="785"/>
                  <a:pt x="526" y="785"/>
                </a:cubicBezTo>
                <a:cubicBezTo>
                  <a:pt x="526" y="785"/>
                  <a:pt x="526" y="785"/>
                  <a:pt x="526" y="785"/>
                </a:cubicBezTo>
                <a:moveTo>
                  <a:pt x="249" y="765"/>
                </a:moveTo>
                <a:cubicBezTo>
                  <a:pt x="250" y="764"/>
                  <a:pt x="250" y="764"/>
                  <a:pt x="250" y="764"/>
                </a:cubicBezTo>
                <a:cubicBezTo>
                  <a:pt x="250" y="764"/>
                  <a:pt x="250" y="764"/>
                  <a:pt x="250" y="764"/>
                </a:cubicBezTo>
                <a:cubicBezTo>
                  <a:pt x="249" y="764"/>
                  <a:pt x="249" y="764"/>
                  <a:pt x="249" y="764"/>
                </a:cubicBezTo>
                <a:cubicBezTo>
                  <a:pt x="249" y="764"/>
                  <a:pt x="249" y="764"/>
                  <a:pt x="249" y="765"/>
                </a:cubicBezTo>
                <a:moveTo>
                  <a:pt x="575" y="765"/>
                </a:moveTo>
                <a:cubicBezTo>
                  <a:pt x="575" y="765"/>
                  <a:pt x="575" y="765"/>
                  <a:pt x="575" y="766"/>
                </a:cubicBezTo>
                <a:cubicBezTo>
                  <a:pt x="575" y="766"/>
                  <a:pt x="575" y="765"/>
                  <a:pt x="575" y="765"/>
                </a:cubicBezTo>
                <a:cubicBezTo>
                  <a:pt x="575" y="765"/>
                  <a:pt x="575" y="765"/>
                  <a:pt x="575" y="765"/>
                </a:cubicBezTo>
                <a:cubicBezTo>
                  <a:pt x="575" y="765"/>
                  <a:pt x="575" y="765"/>
                  <a:pt x="575" y="765"/>
                </a:cubicBezTo>
                <a:moveTo>
                  <a:pt x="591" y="767"/>
                </a:moveTo>
                <a:cubicBezTo>
                  <a:pt x="591" y="767"/>
                  <a:pt x="591" y="767"/>
                  <a:pt x="591" y="767"/>
                </a:cubicBezTo>
                <a:cubicBezTo>
                  <a:pt x="591" y="767"/>
                  <a:pt x="591" y="767"/>
                  <a:pt x="591" y="768"/>
                </a:cubicBezTo>
                <a:cubicBezTo>
                  <a:pt x="591" y="767"/>
                  <a:pt x="591" y="767"/>
                  <a:pt x="591" y="767"/>
                </a:cubicBezTo>
                <a:cubicBezTo>
                  <a:pt x="591" y="767"/>
                  <a:pt x="591" y="767"/>
                  <a:pt x="591" y="767"/>
                </a:cubicBezTo>
                <a:moveTo>
                  <a:pt x="435" y="7"/>
                </a:moveTo>
                <a:cubicBezTo>
                  <a:pt x="435" y="7"/>
                  <a:pt x="435" y="8"/>
                  <a:pt x="435" y="8"/>
                </a:cubicBezTo>
                <a:cubicBezTo>
                  <a:pt x="436" y="8"/>
                  <a:pt x="436" y="8"/>
                  <a:pt x="436" y="7"/>
                </a:cubicBezTo>
                <a:cubicBezTo>
                  <a:pt x="436" y="7"/>
                  <a:pt x="436" y="7"/>
                  <a:pt x="435" y="7"/>
                </a:cubicBezTo>
                <a:cubicBezTo>
                  <a:pt x="435" y="7"/>
                  <a:pt x="435" y="7"/>
                  <a:pt x="435" y="7"/>
                </a:cubicBezTo>
                <a:moveTo>
                  <a:pt x="236" y="770"/>
                </a:moveTo>
                <a:cubicBezTo>
                  <a:pt x="236" y="770"/>
                  <a:pt x="236" y="770"/>
                  <a:pt x="236" y="770"/>
                </a:cubicBezTo>
                <a:cubicBezTo>
                  <a:pt x="236" y="770"/>
                  <a:pt x="236" y="770"/>
                  <a:pt x="236" y="770"/>
                </a:cubicBezTo>
                <a:cubicBezTo>
                  <a:pt x="236" y="770"/>
                  <a:pt x="237" y="770"/>
                  <a:pt x="237" y="770"/>
                </a:cubicBezTo>
                <a:cubicBezTo>
                  <a:pt x="237" y="770"/>
                  <a:pt x="236" y="770"/>
                  <a:pt x="236" y="770"/>
                </a:cubicBezTo>
                <a:moveTo>
                  <a:pt x="242" y="770"/>
                </a:moveTo>
                <a:cubicBezTo>
                  <a:pt x="242" y="770"/>
                  <a:pt x="242" y="770"/>
                  <a:pt x="242" y="770"/>
                </a:cubicBezTo>
                <a:cubicBezTo>
                  <a:pt x="242" y="770"/>
                  <a:pt x="242" y="770"/>
                  <a:pt x="242" y="770"/>
                </a:cubicBezTo>
                <a:cubicBezTo>
                  <a:pt x="242" y="770"/>
                  <a:pt x="242" y="770"/>
                  <a:pt x="241" y="770"/>
                </a:cubicBezTo>
                <a:cubicBezTo>
                  <a:pt x="242" y="770"/>
                  <a:pt x="242" y="770"/>
                  <a:pt x="242" y="770"/>
                </a:cubicBezTo>
                <a:moveTo>
                  <a:pt x="236" y="772"/>
                </a:moveTo>
                <a:cubicBezTo>
                  <a:pt x="236" y="772"/>
                  <a:pt x="236" y="772"/>
                  <a:pt x="236" y="772"/>
                </a:cubicBezTo>
                <a:cubicBezTo>
                  <a:pt x="236" y="772"/>
                  <a:pt x="236" y="772"/>
                  <a:pt x="237" y="772"/>
                </a:cubicBezTo>
                <a:cubicBezTo>
                  <a:pt x="237" y="772"/>
                  <a:pt x="236" y="771"/>
                  <a:pt x="236" y="771"/>
                </a:cubicBezTo>
                <a:cubicBezTo>
                  <a:pt x="236" y="772"/>
                  <a:pt x="236" y="772"/>
                  <a:pt x="236" y="772"/>
                </a:cubicBezTo>
                <a:moveTo>
                  <a:pt x="238" y="773"/>
                </a:moveTo>
                <a:cubicBezTo>
                  <a:pt x="238" y="773"/>
                  <a:pt x="238" y="773"/>
                  <a:pt x="238" y="773"/>
                </a:cubicBezTo>
                <a:cubicBezTo>
                  <a:pt x="238" y="773"/>
                  <a:pt x="238" y="773"/>
                  <a:pt x="238" y="773"/>
                </a:cubicBezTo>
                <a:cubicBezTo>
                  <a:pt x="238" y="772"/>
                  <a:pt x="238" y="772"/>
                  <a:pt x="238" y="772"/>
                </a:cubicBezTo>
                <a:cubicBezTo>
                  <a:pt x="238" y="772"/>
                  <a:pt x="238" y="773"/>
                  <a:pt x="238" y="773"/>
                </a:cubicBezTo>
                <a:moveTo>
                  <a:pt x="242" y="776"/>
                </a:moveTo>
                <a:cubicBezTo>
                  <a:pt x="242" y="776"/>
                  <a:pt x="242" y="775"/>
                  <a:pt x="242" y="775"/>
                </a:cubicBezTo>
                <a:cubicBezTo>
                  <a:pt x="242" y="775"/>
                  <a:pt x="242" y="775"/>
                  <a:pt x="242" y="775"/>
                </a:cubicBezTo>
                <a:cubicBezTo>
                  <a:pt x="242" y="776"/>
                  <a:pt x="242" y="776"/>
                  <a:pt x="242" y="776"/>
                </a:cubicBezTo>
                <a:cubicBezTo>
                  <a:pt x="242" y="776"/>
                  <a:pt x="242" y="776"/>
                  <a:pt x="242" y="776"/>
                </a:cubicBezTo>
                <a:moveTo>
                  <a:pt x="523" y="782"/>
                </a:moveTo>
                <a:cubicBezTo>
                  <a:pt x="523" y="782"/>
                  <a:pt x="524" y="782"/>
                  <a:pt x="524" y="783"/>
                </a:cubicBezTo>
                <a:cubicBezTo>
                  <a:pt x="524" y="783"/>
                  <a:pt x="524" y="782"/>
                  <a:pt x="524" y="782"/>
                </a:cubicBezTo>
                <a:cubicBezTo>
                  <a:pt x="524" y="782"/>
                  <a:pt x="524" y="782"/>
                  <a:pt x="524" y="782"/>
                </a:cubicBezTo>
                <a:cubicBezTo>
                  <a:pt x="524" y="782"/>
                  <a:pt x="523" y="782"/>
                  <a:pt x="523" y="782"/>
                </a:cubicBezTo>
                <a:moveTo>
                  <a:pt x="201" y="752"/>
                </a:moveTo>
                <a:cubicBezTo>
                  <a:pt x="201" y="752"/>
                  <a:pt x="201" y="751"/>
                  <a:pt x="201" y="751"/>
                </a:cubicBezTo>
                <a:cubicBezTo>
                  <a:pt x="201" y="752"/>
                  <a:pt x="201" y="752"/>
                  <a:pt x="201" y="752"/>
                </a:cubicBezTo>
                <a:cubicBezTo>
                  <a:pt x="201" y="752"/>
                  <a:pt x="201" y="752"/>
                  <a:pt x="201" y="752"/>
                </a:cubicBezTo>
                <a:cubicBezTo>
                  <a:pt x="201" y="752"/>
                  <a:pt x="201" y="752"/>
                  <a:pt x="201" y="752"/>
                </a:cubicBezTo>
                <a:moveTo>
                  <a:pt x="431" y="9"/>
                </a:moveTo>
                <a:cubicBezTo>
                  <a:pt x="430" y="9"/>
                  <a:pt x="430" y="9"/>
                  <a:pt x="430" y="9"/>
                </a:cubicBezTo>
                <a:cubicBezTo>
                  <a:pt x="430" y="9"/>
                  <a:pt x="431" y="9"/>
                  <a:pt x="431" y="9"/>
                </a:cubicBezTo>
                <a:cubicBezTo>
                  <a:pt x="431" y="9"/>
                  <a:pt x="431" y="9"/>
                  <a:pt x="431" y="9"/>
                </a:cubicBezTo>
                <a:cubicBezTo>
                  <a:pt x="431" y="9"/>
                  <a:pt x="431" y="9"/>
                  <a:pt x="431" y="9"/>
                </a:cubicBezTo>
                <a:moveTo>
                  <a:pt x="208" y="752"/>
                </a:moveTo>
                <a:cubicBezTo>
                  <a:pt x="208" y="753"/>
                  <a:pt x="207" y="753"/>
                  <a:pt x="207" y="753"/>
                </a:cubicBezTo>
                <a:cubicBezTo>
                  <a:pt x="208" y="753"/>
                  <a:pt x="208" y="753"/>
                  <a:pt x="208" y="753"/>
                </a:cubicBezTo>
                <a:cubicBezTo>
                  <a:pt x="208" y="753"/>
                  <a:pt x="208" y="753"/>
                  <a:pt x="208" y="753"/>
                </a:cubicBezTo>
                <a:cubicBezTo>
                  <a:pt x="208" y="753"/>
                  <a:pt x="208" y="753"/>
                  <a:pt x="208" y="752"/>
                </a:cubicBezTo>
                <a:moveTo>
                  <a:pt x="205" y="758"/>
                </a:moveTo>
                <a:cubicBezTo>
                  <a:pt x="205" y="758"/>
                  <a:pt x="205" y="758"/>
                  <a:pt x="205" y="758"/>
                </a:cubicBezTo>
                <a:cubicBezTo>
                  <a:pt x="205" y="758"/>
                  <a:pt x="205" y="758"/>
                  <a:pt x="205" y="757"/>
                </a:cubicBezTo>
                <a:cubicBezTo>
                  <a:pt x="205" y="757"/>
                  <a:pt x="205" y="757"/>
                  <a:pt x="205" y="757"/>
                </a:cubicBezTo>
                <a:cubicBezTo>
                  <a:pt x="205" y="757"/>
                  <a:pt x="205" y="757"/>
                  <a:pt x="205" y="758"/>
                </a:cubicBezTo>
                <a:moveTo>
                  <a:pt x="515" y="787"/>
                </a:moveTo>
                <a:cubicBezTo>
                  <a:pt x="515" y="787"/>
                  <a:pt x="515" y="787"/>
                  <a:pt x="516" y="787"/>
                </a:cubicBezTo>
                <a:cubicBezTo>
                  <a:pt x="515" y="787"/>
                  <a:pt x="515" y="787"/>
                  <a:pt x="515" y="787"/>
                </a:cubicBezTo>
                <a:cubicBezTo>
                  <a:pt x="515" y="787"/>
                  <a:pt x="515" y="787"/>
                  <a:pt x="515" y="787"/>
                </a:cubicBezTo>
                <a:cubicBezTo>
                  <a:pt x="515" y="787"/>
                  <a:pt x="515" y="787"/>
                  <a:pt x="515" y="787"/>
                </a:cubicBezTo>
                <a:moveTo>
                  <a:pt x="215" y="760"/>
                </a:moveTo>
                <a:cubicBezTo>
                  <a:pt x="215" y="760"/>
                  <a:pt x="215" y="760"/>
                  <a:pt x="215" y="760"/>
                </a:cubicBezTo>
                <a:cubicBezTo>
                  <a:pt x="215" y="760"/>
                  <a:pt x="216" y="760"/>
                  <a:pt x="216" y="759"/>
                </a:cubicBezTo>
                <a:cubicBezTo>
                  <a:pt x="216" y="759"/>
                  <a:pt x="215" y="759"/>
                  <a:pt x="215" y="759"/>
                </a:cubicBezTo>
                <a:cubicBezTo>
                  <a:pt x="215" y="759"/>
                  <a:pt x="215" y="759"/>
                  <a:pt x="215" y="760"/>
                </a:cubicBezTo>
                <a:moveTo>
                  <a:pt x="319" y="787"/>
                </a:moveTo>
                <a:cubicBezTo>
                  <a:pt x="319" y="787"/>
                  <a:pt x="319" y="787"/>
                  <a:pt x="319" y="786"/>
                </a:cubicBezTo>
                <a:cubicBezTo>
                  <a:pt x="319" y="787"/>
                  <a:pt x="318" y="787"/>
                  <a:pt x="318" y="787"/>
                </a:cubicBezTo>
                <a:cubicBezTo>
                  <a:pt x="319" y="787"/>
                  <a:pt x="319" y="787"/>
                  <a:pt x="319" y="787"/>
                </a:cubicBezTo>
                <a:cubicBezTo>
                  <a:pt x="319" y="787"/>
                  <a:pt x="319" y="787"/>
                  <a:pt x="319" y="787"/>
                </a:cubicBezTo>
                <a:moveTo>
                  <a:pt x="93" y="645"/>
                </a:moveTo>
                <a:cubicBezTo>
                  <a:pt x="93" y="645"/>
                  <a:pt x="93" y="644"/>
                  <a:pt x="93" y="644"/>
                </a:cubicBezTo>
                <a:cubicBezTo>
                  <a:pt x="93" y="644"/>
                  <a:pt x="93" y="644"/>
                  <a:pt x="93" y="645"/>
                </a:cubicBezTo>
                <a:cubicBezTo>
                  <a:pt x="93" y="645"/>
                  <a:pt x="93" y="645"/>
                  <a:pt x="93" y="645"/>
                </a:cubicBezTo>
                <a:cubicBezTo>
                  <a:pt x="93" y="645"/>
                  <a:pt x="93" y="645"/>
                  <a:pt x="93" y="645"/>
                </a:cubicBezTo>
                <a:moveTo>
                  <a:pt x="530" y="33"/>
                </a:moveTo>
                <a:cubicBezTo>
                  <a:pt x="530" y="33"/>
                  <a:pt x="530" y="33"/>
                  <a:pt x="530" y="33"/>
                </a:cubicBezTo>
                <a:cubicBezTo>
                  <a:pt x="530" y="33"/>
                  <a:pt x="531" y="33"/>
                  <a:pt x="531" y="33"/>
                </a:cubicBezTo>
                <a:cubicBezTo>
                  <a:pt x="531" y="33"/>
                  <a:pt x="530" y="33"/>
                  <a:pt x="530" y="32"/>
                </a:cubicBezTo>
                <a:cubicBezTo>
                  <a:pt x="530" y="33"/>
                  <a:pt x="530" y="33"/>
                  <a:pt x="530" y="33"/>
                </a:cubicBezTo>
                <a:moveTo>
                  <a:pt x="555" y="31"/>
                </a:moveTo>
                <a:cubicBezTo>
                  <a:pt x="555" y="31"/>
                  <a:pt x="555" y="31"/>
                  <a:pt x="555" y="31"/>
                </a:cubicBezTo>
                <a:cubicBezTo>
                  <a:pt x="555" y="31"/>
                  <a:pt x="555" y="31"/>
                  <a:pt x="554" y="31"/>
                </a:cubicBezTo>
                <a:cubicBezTo>
                  <a:pt x="555" y="31"/>
                  <a:pt x="555" y="31"/>
                  <a:pt x="555" y="31"/>
                </a:cubicBezTo>
                <a:cubicBezTo>
                  <a:pt x="555" y="31"/>
                  <a:pt x="555" y="31"/>
                  <a:pt x="555" y="31"/>
                </a:cubicBezTo>
                <a:moveTo>
                  <a:pt x="502" y="798"/>
                </a:moveTo>
                <a:cubicBezTo>
                  <a:pt x="502" y="798"/>
                  <a:pt x="502" y="798"/>
                  <a:pt x="502" y="798"/>
                </a:cubicBezTo>
                <a:cubicBezTo>
                  <a:pt x="502" y="798"/>
                  <a:pt x="502" y="798"/>
                  <a:pt x="502" y="798"/>
                </a:cubicBezTo>
                <a:cubicBezTo>
                  <a:pt x="502" y="799"/>
                  <a:pt x="502" y="799"/>
                  <a:pt x="502" y="799"/>
                </a:cubicBezTo>
                <a:cubicBezTo>
                  <a:pt x="502" y="799"/>
                  <a:pt x="502" y="798"/>
                  <a:pt x="502" y="798"/>
                </a:cubicBezTo>
                <a:moveTo>
                  <a:pt x="98" y="662"/>
                </a:moveTo>
                <a:cubicBezTo>
                  <a:pt x="98" y="662"/>
                  <a:pt x="99" y="662"/>
                  <a:pt x="99" y="662"/>
                </a:cubicBezTo>
                <a:cubicBezTo>
                  <a:pt x="99" y="662"/>
                  <a:pt x="99" y="662"/>
                  <a:pt x="99" y="662"/>
                </a:cubicBezTo>
                <a:cubicBezTo>
                  <a:pt x="99" y="662"/>
                  <a:pt x="99" y="661"/>
                  <a:pt x="99" y="661"/>
                </a:cubicBezTo>
                <a:cubicBezTo>
                  <a:pt x="99" y="661"/>
                  <a:pt x="98" y="661"/>
                  <a:pt x="98" y="662"/>
                </a:cubicBezTo>
                <a:moveTo>
                  <a:pt x="536" y="27"/>
                </a:moveTo>
                <a:cubicBezTo>
                  <a:pt x="536" y="27"/>
                  <a:pt x="536" y="27"/>
                  <a:pt x="536" y="27"/>
                </a:cubicBezTo>
                <a:cubicBezTo>
                  <a:pt x="536" y="27"/>
                  <a:pt x="536" y="27"/>
                  <a:pt x="536" y="27"/>
                </a:cubicBezTo>
                <a:cubicBezTo>
                  <a:pt x="536" y="27"/>
                  <a:pt x="536" y="28"/>
                  <a:pt x="536" y="28"/>
                </a:cubicBezTo>
                <a:cubicBezTo>
                  <a:pt x="536" y="27"/>
                  <a:pt x="536" y="27"/>
                  <a:pt x="536" y="27"/>
                </a:cubicBezTo>
                <a:moveTo>
                  <a:pt x="524" y="27"/>
                </a:moveTo>
                <a:cubicBezTo>
                  <a:pt x="524" y="27"/>
                  <a:pt x="524" y="27"/>
                  <a:pt x="524" y="27"/>
                </a:cubicBezTo>
                <a:cubicBezTo>
                  <a:pt x="524" y="27"/>
                  <a:pt x="523" y="27"/>
                  <a:pt x="523" y="27"/>
                </a:cubicBezTo>
                <a:cubicBezTo>
                  <a:pt x="523" y="27"/>
                  <a:pt x="523" y="28"/>
                  <a:pt x="523" y="27"/>
                </a:cubicBezTo>
                <a:cubicBezTo>
                  <a:pt x="524" y="27"/>
                  <a:pt x="524" y="27"/>
                  <a:pt x="524" y="27"/>
                </a:cubicBezTo>
                <a:moveTo>
                  <a:pt x="508" y="797"/>
                </a:moveTo>
                <a:cubicBezTo>
                  <a:pt x="508" y="797"/>
                  <a:pt x="508" y="798"/>
                  <a:pt x="508" y="798"/>
                </a:cubicBezTo>
                <a:cubicBezTo>
                  <a:pt x="509" y="798"/>
                  <a:pt x="509" y="798"/>
                  <a:pt x="509" y="798"/>
                </a:cubicBezTo>
                <a:cubicBezTo>
                  <a:pt x="509" y="797"/>
                  <a:pt x="509" y="797"/>
                  <a:pt x="508" y="797"/>
                </a:cubicBezTo>
                <a:cubicBezTo>
                  <a:pt x="508" y="797"/>
                  <a:pt x="508" y="797"/>
                  <a:pt x="508" y="797"/>
                </a:cubicBezTo>
                <a:moveTo>
                  <a:pt x="536" y="25"/>
                </a:moveTo>
                <a:cubicBezTo>
                  <a:pt x="536" y="25"/>
                  <a:pt x="536" y="24"/>
                  <a:pt x="536" y="24"/>
                </a:cubicBezTo>
                <a:cubicBezTo>
                  <a:pt x="536" y="24"/>
                  <a:pt x="536" y="24"/>
                  <a:pt x="536" y="24"/>
                </a:cubicBezTo>
                <a:cubicBezTo>
                  <a:pt x="536" y="24"/>
                  <a:pt x="536" y="24"/>
                  <a:pt x="535" y="24"/>
                </a:cubicBezTo>
                <a:cubicBezTo>
                  <a:pt x="536" y="24"/>
                  <a:pt x="536" y="25"/>
                  <a:pt x="536" y="25"/>
                </a:cubicBezTo>
                <a:moveTo>
                  <a:pt x="499" y="800"/>
                </a:moveTo>
                <a:cubicBezTo>
                  <a:pt x="499" y="800"/>
                  <a:pt x="499" y="801"/>
                  <a:pt x="499" y="801"/>
                </a:cubicBezTo>
                <a:cubicBezTo>
                  <a:pt x="499" y="800"/>
                  <a:pt x="499" y="800"/>
                  <a:pt x="499" y="800"/>
                </a:cubicBezTo>
                <a:cubicBezTo>
                  <a:pt x="499" y="800"/>
                  <a:pt x="499" y="800"/>
                  <a:pt x="499" y="800"/>
                </a:cubicBezTo>
                <a:cubicBezTo>
                  <a:pt x="499" y="800"/>
                  <a:pt x="499" y="800"/>
                  <a:pt x="499" y="800"/>
                </a:cubicBezTo>
                <a:moveTo>
                  <a:pt x="65" y="616"/>
                </a:moveTo>
                <a:cubicBezTo>
                  <a:pt x="65" y="616"/>
                  <a:pt x="65" y="616"/>
                  <a:pt x="65" y="616"/>
                </a:cubicBezTo>
                <a:cubicBezTo>
                  <a:pt x="64" y="616"/>
                  <a:pt x="64" y="616"/>
                  <a:pt x="64" y="616"/>
                </a:cubicBezTo>
                <a:cubicBezTo>
                  <a:pt x="64" y="616"/>
                  <a:pt x="64" y="617"/>
                  <a:pt x="65" y="617"/>
                </a:cubicBezTo>
                <a:cubicBezTo>
                  <a:pt x="65" y="616"/>
                  <a:pt x="65" y="616"/>
                  <a:pt x="65" y="616"/>
                </a:cubicBezTo>
                <a:moveTo>
                  <a:pt x="541" y="38"/>
                </a:moveTo>
                <a:cubicBezTo>
                  <a:pt x="541" y="38"/>
                  <a:pt x="541" y="38"/>
                  <a:pt x="541" y="38"/>
                </a:cubicBezTo>
                <a:cubicBezTo>
                  <a:pt x="541" y="38"/>
                  <a:pt x="541" y="37"/>
                  <a:pt x="541" y="37"/>
                </a:cubicBezTo>
                <a:cubicBezTo>
                  <a:pt x="541" y="37"/>
                  <a:pt x="540" y="38"/>
                  <a:pt x="540" y="38"/>
                </a:cubicBezTo>
                <a:cubicBezTo>
                  <a:pt x="540" y="38"/>
                  <a:pt x="540" y="38"/>
                  <a:pt x="541" y="38"/>
                </a:cubicBezTo>
                <a:moveTo>
                  <a:pt x="76" y="636"/>
                </a:moveTo>
                <a:cubicBezTo>
                  <a:pt x="76" y="636"/>
                  <a:pt x="76" y="636"/>
                  <a:pt x="76" y="636"/>
                </a:cubicBezTo>
                <a:cubicBezTo>
                  <a:pt x="76" y="636"/>
                  <a:pt x="76" y="636"/>
                  <a:pt x="76" y="636"/>
                </a:cubicBezTo>
                <a:cubicBezTo>
                  <a:pt x="76" y="636"/>
                  <a:pt x="76" y="636"/>
                  <a:pt x="75" y="636"/>
                </a:cubicBezTo>
                <a:cubicBezTo>
                  <a:pt x="76" y="636"/>
                  <a:pt x="76" y="636"/>
                  <a:pt x="76" y="636"/>
                </a:cubicBezTo>
                <a:moveTo>
                  <a:pt x="78" y="639"/>
                </a:moveTo>
                <a:cubicBezTo>
                  <a:pt x="78" y="639"/>
                  <a:pt x="78" y="639"/>
                  <a:pt x="78" y="639"/>
                </a:cubicBezTo>
                <a:cubicBezTo>
                  <a:pt x="78" y="639"/>
                  <a:pt x="78" y="639"/>
                  <a:pt x="78" y="639"/>
                </a:cubicBezTo>
                <a:cubicBezTo>
                  <a:pt x="78" y="639"/>
                  <a:pt x="78" y="639"/>
                  <a:pt x="78" y="639"/>
                </a:cubicBezTo>
                <a:cubicBezTo>
                  <a:pt x="78" y="639"/>
                  <a:pt x="78" y="639"/>
                  <a:pt x="78" y="639"/>
                </a:cubicBezTo>
                <a:moveTo>
                  <a:pt x="480" y="797"/>
                </a:moveTo>
                <a:cubicBezTo>
                  <a:pt x="480" y="797"/>
                  <a:pt x="480" y="797"/>
                  <a:pt x="480" y="796"/>
                </a:cubicBezTo>
                <a:cubicBezTo>
                  <a:pt x="480" y="796"/>
                  <a:pt x="480" y="796"/>
                  <a:pt x="480" y="796"/>
                </a:cubicBezTo>
                <a:cubicBezTo>
                  <a:pt x="480" y="796"/>
                  <a:pt x="480" y="796"/>
                  <a:pt x="480" y="796"/>
                </a:cubicBezTo>
                <a:cubicBezTo>
                  <a:pt x="480" y="797"/>
                  <a:pt x="480" y="797"/>
                  <a:pt x="480" y="797"/>
                </a:cubicBezTo>
                <a:moveTo>
                  <a:pt x="471" y="797"/>
                </a:moveTo>
                <a:cubicBezTo>
                  <a:pt x="471" y="796"/>
                  <a:pt x="471" y="796"/>
                  <a:pt x="471" y="796"/>
                </a:cubicBezTo>
                <a:cubicBezTo>
                  <a:pt x="470" y="796"/>
                  <a:pt x="470" y="796"/>
                  <a:pt x="470" y="796"/>
                </a:cubicBezTo>
                <a:cubicBezTo>
                  <a:pt x="470" y="796"/>
                  <a:pt x="470" y="797"/>
                  <a:pt x="471" y="797"/>
                </a:cubicBezTo>
                <a:cubicBezTo>
                  <a:pt x="471" y="797"/>
                  <a:pt x="471" y="797"/>
                  <a:pt x="471" y="797"/>
                </a:cubicBezTo>
                <a:moveTo>
                  <a:pt x="463" y="14"/>
                </a:moveTo>
                <a:cubicBezTo>
                  <a:pt x="463" y="14"/>
                  <a:pt x="463" y="14"/>
                  <a:pt x="463" y="14"/>
                </a:cubicBezTo>
                <a:cubicBezTo>
                  <a:pt x="463" y="14"/>
                  <a:pt x="463" y="14"/>
                  <a:pt x="463" y="14"/>
                </a:cubicBezTo>
                <a:cubicBezTo>
                  <a:pt x="463" y="14"/>
                  <a:pt x="463" y="14"/>
                  <a:pt x="463" y="13"/>
                </a:cubicBezTo>
                <a:cubicBezTo>
                  <a:pt x="463" y="14"/>
                  <a:pt x="463" y="14"/>
                  <a:pt x="463" y="14"/>
                </a:cubicBezTo>
                <a:moveTo>
                  <a:pt x="474" y="12"/>
                </a:moveTo>
                <a:cubicBezTo>
                  <a:pt x="473" y="12"/>
                  <a:pt x="473" y="12"/>
                  <a:pt x="473" y="12"/>
                </a:cubicBezTo>
                <a:cubicBezTo>
                  <a:pt x="473" y="12"/>
                  <a:pt x="473" y="12"/>
                  <a:pt x="473" y="12"/>
                </a:cubicBezTo>
                <a:cubicBezTo>
                  <a:pt x="473" y="12"/>
                  <a:pt x="473" y="12"/>
                  <a:pt x="473" y="12"/>
                </a:cubicBezTo>
                <a:cubicBezTo>
                  <a:pt x="473" y="12"/>
                  <a:pt x="474" y="12"/>
                  <a:pt x="474" y="12"/>
                </a:cubicBezTo>
                <a:moveTo>
                  <a:pt x="426" y="11"/>
                </a:moveTo>
                <a:cubicBezTo>
                  <a:pt x="426" y="11"/>
                  <a:pt x="426" y="11"/>
                  <a:pt x="425" y="11"/>
                </a:cubicBezTo>
                <a:cubicBezTo>
                  <a:pt x="426" y="11"/>
                  <a:pt x="426" y="11"/>
                  <a:pt x="426" y="11"/>
                </a:cubicBezTo>
                <a:cubicBezTo>
                  <a:pt x="426" y="11"/>
                  <a:pt x="426" y="11"/>
                  <a:pt x="426" y="11"/>
                </a:cubicBezTo>
                <a:cubicBezTo>
                  <a:pt x="426" y="11"/>
                  <a:pt x="426" y="11"/>
                  <a:pt x="426" y="11"/>
                </a:cubicBezTo>
                <a:moveTo>
                  <a:pt x="642" y="723"/>
                </a:moveTo>
                <a:cubicBezTo>
                  <a:pt x="641" y="723"/>
                  <a:pt x="641" y="723"/>
                  <a:pt x="641" y="723"/>
                </a:cubicBezTo>
                <a:cubicBezTo>
                  <a:pt x="641" y="723"/>
                  <a:pt x="641" y="723"/>
                  <a:pt x="641" y="724"/>
                </a:cubicBezTo>
                <a:cubicBezTo>
                  <a:pt x="641" y="724"/>
                  <a:pt x="641" y="724"/>
                  <a:pt x="641" y="724"/>
                </a:cubicBezTo>
                <a:cubicBezTo>
                  <a:pt x="641" y="724"/>
                  <a:pt x="641" y="723"/>
                  <a:pt x="642" y="723"/>
                </a:cubicBezTo>
                <a:moveTo>
                  <a:pt x="352" y="795"/>
                </a:moveTo>
                <a:cubicBezTo>
                  <a:pt x="352" y="795"/>
                  <a:pt x="352" y="795"/>
                  <a:pt x="352" y="795"/>
                </a:cubicBezTo>
                <a:cubicBezTo>
                  <a:pt x="352" y="795"/>
                  <a:pt x="352" y="795"/>
                  <a:pt x="352" y="796"/>
                </a:cubicBezTo>
                <a:cubicBezTo>
                  <a:pt x="352" y="796"/>
                  <a:pt x="352" y="796"/>
                  <a:pt x="352" y="796"/>
                </a:cubicBezTo>
                <a:cubicBezTo>
                  <a:pt x="352" y="796"/>
                  <a:pt x="352" y="796"/>
                  <a:pt x="352" y="795"/>
                </a:cubicBezTo>
                <a:moveTo>
                  <a:pt x="112" y="675"/>
                </a:moveTo>
                <a:cubicBezTo>
                  <a:pt x="112" y="675"/>
                  <a:pt x="112" y="675"/>
                  <a:pt x="112" y="675"/>
                </a:cubicBezTo>
                <a:cubicBezTo>
                  <a:pt x="112" y="675"/>
                  <a:pt x="112" y="675"/>
                  <a:pt x="112" y="675"/>
                </a:cubicBezTo>
                <a:cubicBezTo>
                  <a:pt x="112" y="675"/>
                  <a:pt x="112" y="675"/>
                  <a:pt x="112" y="675"/>
                </a:cubicBezTo>
                <a:cubicBezTo>
                  <a:pt x="112" y="675"/>
                  <a:pt x="112" y="675"/>
                  <a:pt x="112" y="675"/>
                </a:cubicBezTo>
                <a:moveTo>
                  <a:pt x="468" y="797"/>
                </a:moveTo>
                <a:cubicBezTo>
                  <a:pt x="468" y="797"/>
                  <a:pt x="468" y="797"/>
                  <a:pt x="468" y="797"/>
                </a:cubicBezTo>
                <a:cubicBezTo>
                  <a:pt x="468" y="797"/>
                  <a:pt x="469" y="798"/>
                  <a:pt x="469" y="798"/>
                </a:cubicBezTo>
                <a:cubicBezTo>
                  <a:pt x="469" y="798"/>
                  <a:pt x="469" y="797"/>
                  <a:pt x="469" y="797"/>
                </a:cubicBezTo>
                <a:cubicBezTo>
                  <a:pt x="469" y="797"/>
                  <a:pt x="469" y="797"/>
                  <a:pt x="468" y="797"/>
                </a:cubicBezTo>
                <a:moveTo>
                  <a:pt x="509" y="25"/>
                </a:moveTo>
                <a:cubicBezTo>
                  <a:pt x="509" y="25"/>
                  <a:pt x="509" y="24"/>
                  <a:pt x="509" y="24"/>
                </a:cubicBezTo>
                <a:cubicBezTo>
                  <a:pt x="509" y="24"/>
                  <a:pt x="509" y="24"/>
                  <a:pt x="508" y="24"/>
                </a:cubicBezTo>
                <a:cubicBezTo>
                  <a:pt x="508" y="24"/>
                  <a:pt x="508" y="24"/>
                  <a:pt x="508" y="24"/>
                </a:cubicBezTo>
                <a:cubicBezTo>
                  <a:pt x="508" y="24"/>
                  <a:pt x="508" y="25"/>
                  <a:pt x="509" y="25"/>
                </a:cubicBezTo>
                <a:moveTo>
                  <a:pt x="464" y="798"/>
                </a:moveTo>
                <a:cubicBezTo>
                  <a:pt x="464" y="797"/>
                  <a:pt x="464" y="797"/>
                  <a:pt x="464" y="797"/>
                </a:cubicBezTo>
                <a:cubicBezTo>
                  <a:pt x="464" y="797"/>
                  <a:pt x="464" y="797"/>
                  <a:pt x="464" y="797"/>
                </a:cubicBezTo>
                <a:cubicBezTo>
                  <a:pt x="464" y="797"/>
                  <a:pt x="464" y="798"/>
                  <a:pt x="464" y="798"/>
                </a:cubicBezTo>
                <a:cubicBezTo>
                  <a:pt x="464" y="798"/>
                  <a:pt x="464" y="798"/>
                  <a:pt x="464" y="798"/>
                </a:cubicBezTo>
                <a:moveTo>
                  <a:pt x="113" y="680"/>
                </a:moveTo>
                <a:cubicBezTo>
                  <a:pt x="113" y="680"/>
                  <a:pt x="113" y="680"/>
                  <a:pt x="113" y="680"/>
                </a:cubicBezTo>
                <a:cubicBezTo>
                  <a:pt x="113" y="680"/>
                  <a:pt x="113" y="680"/>
                  <a:pt x="113" y="679"/>
                </a:cubicBezTo>
                <a:cubicBezTo>
                  <a:pt x="113" y="679"/>
                  <a:pt x="113" y="680"/>
                  <a:pt x="112" y="680"/>
                </a:cubicBezTo>
                <a:cubicBezTo>
                  <a:pt x="113" y="680"/>
                  <a:pt x="113" y="680"/>
                  <a:pt x="113" y="680"/>
                </a:cubicBezTo>
                <a:moveTo>
                  <a:pt x="453" y="797"/>
                </a:moveTo>
                <a:cubicBezTo>
                  <a:pt x="453" y="797"/>
                  <a:pt x="453" y="797"/>
                  <a:pt x="453" y="797"/>
                </a:cubicBezTo>
                <a:cubicBezTo>
                  <a:pt x="452" y="797"/>
                  <a:pt x="452" y="797"/>
                  <a:pt x="452" y="798"/>
                </a:cubicBezTo>
                <a:cubicBezTo>
                  <a:pt x="452" y="798"/>
                  <a:pt x="452" y="798"/>
                  <a:pt x="453" y="798"/>
                </a:cubicBezTo>
                <a:cubicBezTo>
                  <a:pt x="453" y="798"/>
                  <a:pt x="453" y="797"/>
                  <a:pt x="453" y="797"/>
                </a:cubicBezTo>
                <a:moveTo>
                  <a:pt x="295" y="19"/>
                </a:moveTo>
                <a:cubicBezTo>
                  <a:pt x="295" y="19"/>
                  <a:pt x="295" y="19"/>
                  <a:pt x="296" y="19"/>
                </a:cubicBezTo>
                <a:cubicBezTo>
                  <a:pt x="295" y="19"/>
                  <a:pt x="295" y="18"/>
                  <a:pt x="295" y="18"/>
                </a:cubicBezTo>
                <a:cubicBezTo>
                  <a:pt x="295" y="18"/>
                  <a:pt x="295" y="19"/>
                  <a:pt x="295" y="19"/>
                </a:cubicBezTo>
                <a:cubicBezTo>
                  <a:pt x="295" y="19"/>
                  <a:pt x="295" y="19"/>
                  <a:pt x="295" y="19"/>
                </a:cubicBezTo>
                <a:moveTo>
                  <a:pt x="780" y="262"/>
                </a:moveTo>
                <a:cubicBezTo>
                  <a:pt x="780" y="262"/>
                  <a:pt x="781" y="262"/>
                  <a:pt x="781" y="262"/>
                </a:cubicBezTo>
                <a:cubicBezTo>
                  <a:pt x="781" y="262"/>
                  <a:pt x="781" y="262"/>
                  <a:pt x="781" y="261"/>
                </a:cubicBezTo>
                <a:cubicBezTo>
                  <a:pt x="781" y="261"/>
                  <a:pt x="781" y="261"/>
                  <a:pt x="781" y="261"/>
                </a:cubicBezTo>
                <a:cubicBezTo>
                  <a:pt x="781" y="261"/>
                  <a:pt x="780" y="261"/>
                  <a:pt x="780" y="262"/>
                </a:cubicBezTo>
                <a:moveTo>
                  <a:pt x="780" y="266"/>
                </a:moveTo>
                <a:cubicBezTo>
                  <a:pt x="780" y="266"/>
                  <a:pt x="780" y="266"/>
                  <a:pt x="780" y="266"/>
                </a:cubicBezTo>
                <a:cubicBezTo>
                  <a:pt x="780" y="266"/>
                  <a:pt x="779" y="266"/>
                  <a:pt x="779" y="266"/>
                </a:cubicBezTo>
                <a:cubicBezTo>
                  <a:pt x="779" y="266"/>
                  <a:pt x="780" y="266"/>
                  <a:pt x="780" y="267"/>
                </a:cubicBezTo>
                <a:cubicBezTo>
                  <a:pt x="780" y="267"/>
                  <a:pt x="780" y="266"/>
                  <a:pt x="780" y="266"/>
                </a:cubicBezTo>
                <a:moveTo>
                  <a:pt x="781" y="277"/>
                </a:moveTo>
                <a:cubicBezTo>
                  <a:pt x="781" y="276"/>
                  <a:pt x="781" y="276"/>
                  <a:pt x="781" y="276"/>
                </a:cubicBezTo>
                <a:cubicBezTo>
                  <a:pt x="781" y="276"/>
                  <a:pt x="780" y="277"/>
                  <a:pt x="780" y="277"/>
                </a:cubicBezTo>
                <a:cubicBezTo>
                  <a:pt x="780" y="277"/>
                  <a:pt x="781" y="277"/>
                  <a:pt x="781" y="277"/>
                </a:cubicBezTo>
                <a:cubicBezTo>
                  <a:pt x="781" y="277"/>
                  <a:pt x="781" y="277"/>
                  <a:pt x="781" y="277"/>
                </a:cubicBezTo>
                <a:moveTo>
                  <a:pt x="771" y="246"/>
                </a:moveTo>
                <a:cubicBezTo>
                  <a:pt x="771" y="246"/>
                  <a:pt x="772" y="245"/>
                  <a:pt x="772" y="245"/>
                </a:cubicBezTo>
                <a:cubicBezTo>
                  <a:pt x="771" y="245"/>
                  <a:pt x="771" y="245"/>
                  <a:pt x="771" y="245"/>
                </a:cubicBezTo>
                <a:cubicBezTo>
                  <a:pt x="771" y="245"/>
                  <a:pt x="771" y="245"/>
                  <a:pt x="771" y="245"/>
                </a:cubicBezTo>
                <a:cubicBezTo>
                  <a:pt x="771" y="245"/>
                  <a:pt x="771" y="246"/>
                  <a:pt x="771" y="246"/>
                </a:cubicBezTo>
                <a:moveTo>
                  <a:pt x="778" y="252"/>
                </a:moveTo>
                <a:cubicBezTo>
                  <a:pt x="779" y="252"/>
                  <a:pt x="779" y="252"/>
                  <a:pt x="779" y="252"/>
                </a:cubicBezTo>
                <a:cubicBezTo>
                  <a:pt x="779" y="252"/>
                  <a:pt x="779" y="252"/>
                  <a:pt x="779" y="252"/>
                </a:cubicBezTo>
                <a:cubicBezTo>
                  <a:pt x="779" y="252"/>
                  <a:pt x="779" y="252"/>
                  <a:pt x="779" y="252"/>
                </a:cubicBezTo>
                <a:cubicBezTo>
                  <a:pt x="779" y="252"/>
                  <a:pt x="779" y="252"/>
                  <a:pt x="778" y="252"/>
                </a:cubicBezTo>
                <a:moveTo>
                  <a:pt x="34" y="255"/>
                </a:moveTo>
                <a:cubicBezTo>
                  <a:pt x="34" y="255"/>
                  <a:pt x="35" y="255"/>
                  <a:pt x="35" y="255"/>
                </a:cubicBezTo>
                <a:cubicBezTo>
                  <a:pt x="34" y="255"/>
                  <a:pt x="34" y="255"/>
                  <a:pt x="34" y="255"/>
                </a:cubicBezTo>
                <a:cubicBezTo>
                  <a:pt x="34" y="255"/>
                  <a:pt x="34" y="255"/>
                  <a:pt x="34" y="255"/>
                </a:cubicBezTo>
                <a:cubicBezTo>
                  <a:pt x="34" y="255"/>
                  <a:pt x="34" y="255"/>
                  <a:pt x="34" y="255"/>
                </a:cubicBezTo>
                <a:moveTo>
                  <a:pt x="779" y="258"/>
                </a:moveTo>
                <a:cubicBezTo>
                  <a:pt x="779" y="258"/>
                  <a:pt x="779" y="258"/>
                  <a:pt x="779" y="258"/>
                </a:cubicBezTo>
                <a:cubicBezTo>
                  <a:pt x="779" y="258"/>
                  <a:pt x="779" y="259"/>
                  <a:pt x="778" y="259"/>
                </a:cubicBezTo>
                <a:cubicBezTo>
                  <a:pt x="778" y="259"/>
                  <a:pt x="779" y="259"/>
                  <a:pt x="779" y="259"/>
                </a:cubicBezTo>
                <a:cubicBezTo>
                  <a:pt x="779" y="259"/>
                  <a:pt x="779" y="259"/>
                  <a:pt x="779" y="258"/>
                </a:cubicBezTo>
                <a:moveTo>
                  <a:pt x="35" y="260"/>
                </a:moveTo>
                <a:cubicBezTo>
                  <a:pt x="35" y="260"/>
                  <a:pt x="36" y="260"/>
                  <a:pt x="36" y="260"/>
                </a:cubicBezTo>
                <a:cubicBezTo>
                  <a:pt x="35" y="259"/>
                  <a:pt x="35" y="259"/>
                  <a:pt x="35" y="259"/>
                </a:cubicBezTo>
                <a:cubicBezTo>
                  <a:pt x="35" y="259"/>
                  <a:pt x="35" y="259"/>
                  <a:pt x="35" y="260"/>
                </a:cubicBezTo>
                <a:cubicBezTo>
                  <a:pt x="35" y="260"/>
                  <a:pt x="35" y="260"/>
                  <a:pt x="35" y="260"/>
                </a:cubicBezTo>
                <a:moveTo>
                  <a:pt x="24" y="307"/>
                </a:moveTo>
                <a:cubicBezTo>
                  <a:pt x="25" y="307"/>
                  <a:pt x="25" y="307"/>
                  <a:pt x="25" y="307"/>
                </a:cubicBezTo>
                <a:cubicBezTo>
                  <a:pt x="25" y="307"/>
                  <a:pt x="25" y="307"/>
                  <a:pt x="25" y="307"/>
                </a:cubicBezTo>
                <a:cubicBezTo>
                  <a:pt x="25" y="307"/>
                  <a:pt x="25" y="307"/>
                  <a:pt x="25" y="307"/>
                </a:cubicBezTo>
                <a:cubicBezTo>
                  <a:pt x="25" y="307"/>
                  <a:pt x="24" y="307"/>
                  <a:pt x="24" y="307"/>
                </a:cubicBezTo>
                <a:moveTo>
                  <a:pt x="811" y="341"/>
                </a:moveTo>
                <a:cubicBezTo>
                  <a:pt x="810" y="341"/>
                  <a:pt x="810" y="341"/>
                  <a:pt x="810" y="341"/>
                </a:cubicBezTo>
                <a:cubicBezTo>
                  <a:pt x="810" y="341"/>
                  <a:pt x="810" y="341"/>
                  <a:pt x="810" y="341"/>
                </a:cubicBezTo>
                <a:cubicBezTo>
                  <a:pt x="810" y="341"/>
                  <a:pt x="810" y="341"/>
                  <a:pt x="810" y="341"/>
                </a:cubicBezTo>
                <a:cubicBezTo>
                  <a:pt x="810" y="341"/>
                  <a:pt x="810" y="341"/>
                  <a:pt x="811" y="341"/>
                </a:cubicBezTo>
                <a:moveTo>
                  <a:pt x="84" y="164"/>
                </a:moveTo>
                <a:cubicBezTo>
                  <a:pt x="83" y="164"/>
                  <a:pt x="83" y="165"/>
                  <a:pt x="83" y="165"/>
                </a:cubicBezTo>
                <a:cubicBezTo>
                  <a:pt x="83" y="165"/>
                  <a:pt x="83" y="165"/>
                  <a:pt x="83" y="165"/>
                </a:cubicBezTo>
                <a:cubicBezTo>
                  <a:pt x="84" y="165"/>
                  <a:pt x="84" y="165"/>
                  <a:pt x="84" y="165"/>
                </a:cubicBezTo>
                <a:cubicBezTo>
                  <a:pt x="84" y="165"/>
                  <a:pt x="84" y="165"/>
                  <a:pt x="84" y="164"/>
                </a:cubicBezTo>
                <a:moveTo>
                  <a:pt x="81" y="166"/>
                </a:moveTo>
                <a:cubicBezTo>
                  <a:pt x="81" y="166"/>
                  <a:pt x="81" y="165"/>
                  <a:pt x="81" y="165"/>
                </a:cubicBezTo>
                <a:cubicBezTo>
                  <a:pt x="81" y="165"/>
                  <a:pt x="80" y="166"/>
                  <a:pt x="80" y="166"/>
                </a:cubicBezTo>
                <a:cubicBezTo>
                  <a:pt x="80" y="166"/>
                  <a:pt x="80" y="166"/>
                  <a:pt x="81" y="166"/>
                </a:cubicBezTo>
                <a:cubicBezTo>
                  <a:pt x="81" y="166"/>
                  <a:pt x="81" y="166"/>
                  <a:pt x="81" y="166"/>
                </a:cubicBezTo>
                <a:moveTo>
                  <a:pt x="762" y="209"/>
                </a:moveTo>
                <a:cubicBezTo>
                  <a:pt x="761" y="209"/>
                  <a:pt x="761" y="209"/>
                  <a:pt x="761" y="209"/>
                </a:cubicBezTo>
                <a:cubicBezTo>
                  <a:pt x="761" y="209"/>
                  <a:pt x="762" y="210"/>
                  <a:pt x="762" y="210"/>
                </a:cubicBezTo>
                <a:cubicBezTo>
                  <a:pt x="762" y="210"/>
                  <a:pt x="762" y="209"/>
                  <a:pt x="762" y="209"/>
                </a:cubicBezTo>
                <a:cubicBezTo>
                  <a:pt x="762" y="209"/>
                  <a:pt x="762" y="209"/>
                  <a:pt x="762" y="209"/>
                </a:cubicBezTo>
                <a:moveTo>
                  <a:pt x="766" y="212"/>
                </a:moveTo>
                <a:cubicBezTo>
                  <a:pt x="766" y="211"/>
                  <a:pt x="766" y="211"/>
                  <a:pt x="766" y="211"/>
                </a:cubicBezTo>
                <a:cubicBezTo>
                  <a:pt x="766" y="211"/>
                  <a:pt x="766" y="211"/>
                  <a:pt x="765" y="211"/>
                </a:cubicBezTo>
                <a:cubicBezTo>
                  <a:pt x="765" y="211"/>
                  <a:pt x="765" y="211"/>
                  <a:pt x="765" y="211"/>
                </a:cubicBezTo>
                <a:cubicBezTo>
                  <a:pt x="765" y="211"/>
                  <a:pt x="765" y="211"/>
                  <a:pt x="766" y="212"/>
                </a:cubicBezTo>
                <a:moveTo>
                  <a:pt x="85" y="177"/>
                </a:moveTo>
                <a:cubicBezTo>
                  <a:pt x="84" y="177"/>
                  <a:pt x="84" y="177"/>
                  <a:pt x="84" y="177"/>
                </a:cubicBezTo>
                <a:cubicBezTo>
                  <a:pt x="84" y="177"/>
                  <a:pt x="84" y="177"/>
                  <a:pt x="84" y="177"/>
                </a:cubicBezTo>
                <a:cubicBezTo>
                  <a:pt x="84" y="177"/>
                  <a:pt x="84" y="177"/>
                  <a:pt x="84" y="178"/>
                </a:cubicBezTo>
                <a:cubicBezTo>
                  <a:pt x="85" y="177"/>
                  <a:pt x="85" y="177"/>
                  <a:pt x="85" y="177"/>
                </a:cubicBezTo>
                <a:moveTo>
                  <a:pt x="63" y="192"/>
                </a:moveTo>
                <a:cubicBezTo>
                  <a:pt x="63" y="192"/>
                  <a:pt x="62" y="192"/>
                  <a:pt x="62" y="192"/>
                </a:cubicBezTo>
                <a:cubicBezTo>
                  <a:pt x="62" y="192"/>
                  <a:pt x="62" y="193"/>
                  <a:pt x="63" y="193"/>
                </a:cubicBezTo>
                <a:cubicBezTo>
                  <a:pt x="63" y="192"/>
                  <a:pt x="63" y="192"/>
                  <a:pt x="63" y="192"/>
                </a:cubicBezTo>
                <a:cubicBezTo>
                  <a:pt x="63" y="192"/>
                  <a:pt x="63" y="192"/>
                  <a:pt x="63" y="192"/>
                </a:cubicBezTo>
                <a:moveTo>
                  <a:pt x="56" y="202"/>
                </a:moveTo>
                <a:cubicBezTo>
                  <a:pt x="56" y="201"/>
                  <a:pt x="56" y="201"/>
                  <a:pt x="56" y="201"/>
                </a:cubicBezTo>
                <a:cubicBezTo>
                  <a:pt x="56" y="201"/>
                  <a:pt x="56" y="202"/>
                  <a:pt x="56" y="202"/>
                </a:cubicBezTo>
                <a:cubicBezTo>
                  <a:pt x="56" y="202"/>
                  <a:pt x="56" y="202"/>
                  <a:pt x="56" y="202"/>
                </a:cubicBezTo>
                <a:cubicBezTo>
                  <a:pt x="56" y="202"/>
                  <a:pt x="56" y="202"/>
                  <a:pt x="56" y="202"/>
                </a:cubicBezTo>
                <a:moveTo>
                  <a:pt x="63" y="201"/>
                </a:moveTo>
                <a:cubicBezTo>
                  <a:pt x="63" y="201"/>
                  <a:pt x="62" y="202"/>
                  <a:pt x="62" y="202"/>
                </a:cubicBezTo>
                <a:cubicBezTo>
                  <a:pt x="62" y="202"/>
                  <a:pt x="62" y="202"/>
                  <a:pt x="63" y="202"/>
                </a:cubicBezTo>
                <a:cubicBezTo>
                  <a:pt x="63" y="202"/>
                  <a:pt x="63" y="202"/>
                  <a:pt x="63" y="202"/>
                </a:cubicBezTo>
                <a:cubicBezTo>
                  <a:pt x="63" y="202"/>
                  <a:pt x="63" y="202"/>
                  <a:pt x="63" y="201"/>
                </a:cubicBezTo>
                <a:moveTo>
                  <a:pt x="54" y="203"/>
                </a:moveTo>
                <a:cubicBezTo>
                  <a:pt x="54" y="203"/>
                  <a:pt x="54" y="203"/>
                  <a:pt x="54" y="203"/>
                </a:cubicBezTo>
                <a:cubicBezTo>
                  <a:pt x="54" y="203"/>
                  <a:pt x="54" y="204"/>
                  <a:pt x="54" y="204"/>
                </a:cubicBezTo>
                <a:cubicBezTo>
                  <a:pt x="54" y="204"/>
                  <a:pt x="54" y="204"/>
                  <a:pt x="54" y="204"/>
                </a:cubicBezTo>
                <a:cubicBezTo>
                  <a:pt x="54" y="204"/>
                  <a:pt x="54" y="204"/>
                  <a:pt x="54" y="203"/>
                </a:cubicBezTo>
                <a:moveTo>
                  <a:pt x="8" y="461"/>
                </a:moveTo>
                <a:cubicBezTo>
                  <a:pt x="8" y="461"/>
                  <a:pt x="8" y="461"/>
                  <a:pt x="8" y="461"/>
                </a:cubicBezTo>
                <a:cubicBezTo>
                  <a:pt x="8" y="461"/>
                  <a:pt x="8" y="460"/>
                  <a:pt x="8" y="460"/>
                </a:cubicBezTo>
                <a:cubicBezTo>
                  <a:pt x="8" y="460"/>
                  <a:pt x="7" y="461"/>
                  <a:pt x="7" y="461"/>
                </a:cubicBezTo>
                <a:cubicBezTo>
                  <a:pt x="7" y="461"/>
                  <a:pt x="7" y="461"/>
                  <a:pt x="8" y="461"/>
                </a:cubicBezTo>
                <a:moveTo>
                  <a:pt x="812" y="426"/>
                </a:moveTo>
                <a:cubicBezTo>
                  <a:pt x="812" y="426"/>
                  <a:pt x="812" y="425"/>
                  <a:pt x="812" y="425"/>
                </a:cubicBezTo>
                <a:cubicBezTo>
                  <a:pt x="812" y="425"/>
                  <a:pt x="812" y="425"/>
                  <a:pt x="812" y="425"/>
                </a:cubicBezTo>
                <a:cubicBezTo>
                  <a:pt x="812" y="426"/>
                  <a:pt x="812" y="426"/>
                  <a:pt x="812" y="426"/>
                </a:cubicBezTo>
                <a:cubicBezTo>
                  <a:pt x="812" y="426"/>
                  <a:pt x="812" y="426"/>
                  <a:pt x="812" y="426"/>
                </a:cubicBezTo>
                <a:moveTo>
                  <a:pt x="4" y="427"/>
                </a:moveTo>
                <a:cubicBezTo>
                  <a:pt x="4" y="427"/>
                  <a:pt x="4" y="427"/>
                  <a:pt x="4" y="427"/>
                </a:cubicBezTo>
                <a:cubicBezTo>
                  <a:pt x="4" y="427"/>
                  <a:pt x="4" y="427"/>
                  <a:pt x="3" y="427"/>
                </a:cubicBezTo>
                <a:cubicBezTo>
                  <a:pt x="3" y="428"/>
                  <a:pt x="4" y="428"/>
                  <a:pt x="4" y="428"/>
                </a:cubicBezTo>
                <a:cubicBezTo>
                  <a:pt x="4" y="428"/>
                  <a:pt x="4" y="428"/>
                  <a:pt x="4" y="427"/>
                </a:cubicBezTo>
                <a:moveTo>
                  <a:pt x="13" y="440"/>
                </a:moveTo>
                <a:cubicBezTo>
                  <a:pt x="13" y="440"/>
                  <a:pt x="13" y="439"/>
                  <a:pt x="13" y="439"/>
                </a:cubicBezTo>
                <a:cubicBezTo>
                  <a:pt x="12" y="440"/>
                  <a:pt x="12" y="440"/>
                  <a:pt x="12" y="440"/>
                </a:cubicBezTo>
                <a:cubicBezTo>
                  <a:pt x="12" y="440"/>
                  <a:pt x="12" y="440"/>
                  <a:pt x="12" y="440"/>
                </a:cubicBezTo>
                <a:cubicBezTo>
                  <a:pt x="12" y="440"/>
                  <a:pt x="13" y="440"/>
                  <a:pt x="13" y="440"/>
                </a:cubicBezTo>
                <a:moveTo>
                  <a:pt x="22" y="494"/>
                </a:moveTo>
                <a:cubicBezTo>
                  <a:pt x="22" y="494"/>
                  <a:pt x="22" y="494"/>
                  <a:pt x="22" y="494"/>
                </a:cubicBezTo>
                <a:cubicBezTo>
                  <a:pt x="22" y="494"/>
                  <a:pt x="22" y="494"/>
                  <a:pt x="22" y="494"/>
                </a:cubicBezTo>
                <a:cubicBezTo>
                  <a:pt x="22" y="494"/>
                  <a:pt x="22" y="493"/>
                  <a:pt x="22" y="493"/>
                </a:cubicBezTo>
                <a:cubicBezTo>
                  <a:pt x="22" y="494"/>
                  <a:pt x="22" y="494"/>
                  <a:pt x="22" y="494"/>
                </a:cubicBezTo>
                <a:moveTo>
                  <a:pt x="23" y="497"/>
                </a:moveTo>
                <a:cubicBezTo>
                  <a:pt x="23" y="497"/>
                  <a:pt x="23" y="497"/>
                  <a:pt x="23" y="497"/>
                </a:cubicBezTo>
                <a:cubicBezTo>
                  <a:pt x="23" y="497"/>
                  <a:pt x="23" y="496"/>
                  <a:pt x="23" y="496"/>
                </a:cubicBezTo>
                <a:cubicBezTo>
                  <a:pt x="23" y="496"/>
                  <a:pt x="23" y="497"/>
                  <a:pt x="22" y="497"/>
                </a:cubicBezTo>
                <a:cubicBezTo>
                  <a:pt x="22" y="497"/>
                  <a:pt x="23" y="497"/>
                  <a:pt x="23" y="497"/>
                </a:cubicBezTo>
                <a:moveTo>
                  <a:pt x="16" y="377"/>
                </a:moveTo>
                <a:cubicBezTo>
                  <a:pt x="15" y="377"/>
                  <a:pt x="15" y="377"/>
                  <a:pt x="15" y="377"/>
                </a:cubicBezTo>
                <a:cubicBezTo>
                  <a:pt x="15" y="377"/>
                  <a:pt x="15" y="377"/>
                  <a:pt x="15" y="377"/>
                </a:cubicBezTo>
                <a:cubicBezTo>
                  <a:pt x="15" y="377"/>
                  <a:pt x="15" y="377"/>
                  <a:pt x="15" y="378"/>
                </a:cubicBezTo>
                <a:cubicBezTo>
                  <a:pt x="15" y="378"/>
                  <a:pt x="15" y="377"/>
                  <a:pt x="16" y="377"/>
                </a:cubicBezTo>
                <a:moveTo>
                  <a:pt x="647" y="80"/>
                </a:moveTo>
                <a:cubicBezTo>
                  <a:pt x="647" y="80"/>
                  <a:pt x="647" y="80"/>
                  <a:pt x="647" y="80"/>
                </a:cubicBezTo>
                <a:cubicBezTo>
                  <a:pt x="647" y="80"/>
                  <a:pt x="647" y="80"/>
                  <a:pt x="646" y="80"/>
                </a:cubicBezTo>
                <a:cubicBezTo>
                  <a:pt x="647" y="80"/>
                  <a:pt x="647" y="81"/>
                  <a:pt x="647" y="81"/>
                </a:cubicBezTo>
                <a:cubicBezTo>
                  <a:pt x="647" y="81"/>
                  <a:pt x="647" y="80"/>
                  <a:pt x="647" y="80"/>
                </a:cubicBezTo>
                <a:moveTo>
                  <a:pt x="811" y="365"/>
                </a:moveTo>
                <a:cubicBezTo>
                  <a:pt x="811" y="366"/>
                  <a:pt x="811" y="366"/>
                  <a:pt x="811" y="366"/>
                </a:cubicBezTo>
                <a:cubicBezTo>
                  <a:pt x="811" y="366"/>
                  <a:pt x="811" y="366"/>
                  <a:pt x="811" y="366"/>
                </a:cubicBezTo>
                <a:cubicBezTo>
                  <a:pt x="811" y="366"/>
                  <a:pt x="811" y="366"/>
                  <a:pt x="812" y="366"/>
                </a:cubicBezTo>
                <a:cubicBezTo>
                  <a:pt x="811" y="366"/>
                  <a:pt x="811" y="366"/>
                  <a:pt x="811" y="365"/>
                </a:cubicBezTo>
                <a:moveTo>
                  <a:pt x="643" y="82"/>
                </a:moveTo>
                <a:cubicBezTo>
                  <a:pt x="643" y="82"/>
                  <a:pt x="643" y="82"/>
                  <a:pt x="643" y="82"/>
                </a:cubicBezTo>
                <a:cubicBezTo>
                  <a:pt x="643" y="82"/>
                  <a:pt x="643" y="82"/>
                  <a:pt x="643" y="82"/>
                </a:cubicBezTo>
                <a:cubicBezTo>
                  <a:pt x="643" y="83"/>
                  <a:pt x="644" y="82"/>
                  <a:pt x="644" y="82"/>
                </a:cubicBezTo>
                <a:cubicBezTo>
                  <a:pt x="643" y="82"/>
                  <a:pt x="643" y="82"/>
                  <a:pt x="643" y="82"/>
                </a:cubicBezTo>
                <a:moveTo>
                  <a:pt x="13" y="422"/>
                </a:moveTo>
                <a:cubicBezTo>
                  <a:pt x="13" y="422"/>
                  <a:pt x="13" y="423"/>
                  <a:pt x="13" y="423"/>
                </a:cubicBezTo>
                <a:cubicBezTo>
                  <a:pt x="13" y="423"/>
                  <a:pt x="13" y="423"/>
                  <a:pt x="13" y="423"/>
                </a:cubicBezTo>
                <a:cubicBezTo>
                  <a:pt x="13" y="423"/>
                  <a:pt x="14" y="423"/>
                  <a:pt x="14" y="423"/>
                </a:cubicBezTo>
                <a:cubicBezTo>
                  <a:pt x="14" y="423"/>
                  <a:pt x="14" y="423"/>
                  <a:pt x="13" y="422"/>
                </a:cubicBezTo>
                <a:moveTo>
                  <a:pt x="622" y="74"/>
                </a:moveTo>
                <a:cubicBezTo>
                  <a:pt x="622" y="74"/>
                  <a:pt x="622" y="74"/>
                  <a:pt x="622" y="75"/>
                </a:cubicBezTo>
                <a:cubicBezTo>
                  <a:pt x="622" y="75"/>
                  <a:pt x="622" y="75"/>
                  <a:pt x="622" y="75"/>
                </a:cubicBezTo>
                <a:cubicBezTo>
                  <a:pt x="622" y="75"/>
                  <a:pt x="623" y="75"/>
                  <a:pt x="623" y="75"/>
                </a:cubicBezTo>
                <a:cubicBezTo>
                  <a:pt x="623" y="75"/>
                  <a:pt x="623" y="74"/>
                  <a:pt x="622" y="74"/>
                </a:cubicBezTo>
                <a:moveTo>
                  <a:pt x="14" y="392"/>
                </a:moveTo>
                <a:cubicBezTo>
                  <a:pt x="14" y="392"/>
                  <a:pt x="14" y="392"/>
                  <a:pt x="14" y="392"/>
                </a:cubicBezTo>
                <a:cubicBezTo>
                  <a:pt x="13" y="392"/>
                  <a:pt x="13" y="392"/>
                  <a:pt x="13" y="392"/>
                </a:cubicBezTo>
                <a:cubicBezTo>
                  <a:pt x="13" y="392"/>
                  <a:pt x="13" y="393"/>
                  <a:pt x="13" y="393"/>
                </a:cubicBezTo>
                <a:cubicBezTo>
                  <a:pt x="13" y="393"/>
                  <a:pt x="14" y="392"/>
                  <a:pt x="14" y="392"/>
                </a:cubicBezTo>
                <a:moveTo>
                  <a:pt x="814" y="397"/>
                </a:moveTo>
                <a:cubicBezTo>
                  <a:pt x="814" y="397"/>
                  <a:pt x="814" y="397"/>
                  <a:pt x="814" y="398"/>
                </a:cubicBezTo>
                <a:cubicBezTo>
                  <a:pt x="814" y="397"/>
                  <a:pt x="814" y="397"/>
                  <a:pt x="814" y="397"/>
                </a:cubicBezTo>
                <a:cubicBezTo>
                  <a:pt x="814" y="397"/>
                  <a:pt x="814" y="397"/>
                  <a:pt x="814" y="397"/>
                </a:cubicBezTo>
                <a:cubicBezTo>
                  <a:pt x="814" y="397"/>
                  <a:pt x="814" y="397"/>
                  <a:pt x="814" y="397"/>
                </a:cubicBezTo>
                <a:moveTo>
                  <a:pt x="13" y="403"/>
                </a:moveTo>
                <a:cubicBezTo>
                  <a:pt x="13" y="403"/>
                  <a:pt x="13" y="403"/>
                  <a:pt x="12" y="402"/>
                </a:cubicBezTo>
                <a:cubicBezTo>
                  <a:pt x="12" y="402"/>
                  <a:pt x="12" y="403"/>
                  <a:pt x="12" y="403"/>
                </a:cubicBezTo>
                <a:cubicBezTo>
                  <a:pt x="12" y="403"/>
                  <a:pt x="12" y="403"/>
                  <a:pt x="12" y="403"/>
                </a:cubicBezTo>
                <a:cubicBezTo>
                  <a:pt x="12" y="403"/>
                  <a:pt x="13" y="403"/>
                  <a:pt x="13" y="403"/>
                </a:cubicBezTo>
                <a:moveTo>
                  <a:pt x="606" y="540"/>
                </a:moveTo>
                <a:cubicBezTo>
                  <a:pt x="607" y="540"/>
                  <a:pt x="607" y="541"/>
                  <a:pt x="607" y="542"/>
                </a:cubicBezTo>
                <a:cubicBezTo>
                  <a:pt x="608" y="542"/>
                  <a:pt x="608" y="543"/>
                  <a:pt x="607" y="544"/>
                </a:cubicBezTo>
                <a:cubicBezTo>
                  <a:pt x="607" y="544"/>
                  <a:pt x="607" y="545"/>
                  <a:pt x="606" y="545"/>
                </a:cubicBezTo>
                <a:cubicBezTo>
                  <a:pt x="606" y="545"/>
                  <a:pt x="607" y="545"/>
                  <a:pt x="607" y="545"/>
                </a:cubicBezTo>
                <a:cubicBezTo>
                  <a:pt x="607" y="545"/>
                  <a:pt x="607" y="544"/>
                  <a:pt x="607" y="544"/>
                </a:cubicBezTo>
                <a:cubicBezTo>
                  <a:pt x="606" y="544"/>
                  <a:pt x="606" y="543"/>
                  <a:pt x="606" y="544"/>
                </a:cubicBezTo>
                <a:cubicBezTo>
                  <a:pt x="606" y="544"/>
                  <a:pt x="606" y="544"/>
                  <a:pt x="606" y="545"/>
                </a:cubicBezTo>
                <a:cubicBezTo>
                  <a:pt x="607" y="545"/>
                  <a:pt x="607" y="545"/>
                  <a:pt x="607" y="545"/>
                </a:cubicBezTo>
                <a:cubicBezTo>
                  <a:pt x="607" y="546"/>
                  <a:pt x="607" y="546"/>
                  <a:pt x="606" y="546"/>
                </a:cubicBezTo>
                <a:cubicBezTo>
                  <a:pt x="606" y="547"/>
                  <a:pt x="605" y="547"/>
                  <a:pt x="605" y="546"/>
                </a:cubicBezTo>
                <a:cubicBezTo>
                  <a:pt x="605" y="546"/>
                  <a:pt x="604" y="546"/>
                  <a:pt x="604" y="545"/>
                </a:cubicBezTo>
                <a:cubicBezTo>
                  <a:pt x="604" y="547"/>
                  <a:pt x="604" y="548"/>
                  <a:pt x="603" y="548"/>
                </a:cubicBezTo>
                <a:cubicBezTo>
                  <a:pt x="603" y="549"/>
                  <a:pt x="603" y="550"/>
                  <a:pt x="602" y="550"/>
                </a:cubicBezTo>
                <a:cubicBezTo>
                  <a:pt x="600" y="550"/>
                  <a:pt x="601" y="552"/>
                  <a:pt x="600" y="552"/>
                </a:cubicBezTo>
                <a:cubicBezTo>
                  <a:pt x="598" y="554"/>
                  <a:pt x="598" y="556"/>
                  <a:pt x="596" y="558"/>
                </a:cubicBezTo>
                <a:cubicBezTo>
                  <a:pt x="596" y="558"/>
                  <a:pt x="597" y="559"/>
                  <a:pt x="597" y="559"/>
                </a:cubicBezTo>
                <a:cubicBezTo>
                  <a:pt x="596" y="560"/>
                  <a:pt x="596" y="561"/>
                  <a:pt x="594" y="562"/>
                </a:cubicBezTo>
                <a:cubicBezTo>
                  <a:pt x="593" y="562"/>
                  <a:pt x="593" y="562"/>
                  <a:pt x="593" y="563"/>
                </a:cubicBezTo>
                <a:cubicBezTo>
                  <a:pt x="592" y="564"/>
                  <a:pt x="592" y="565"/>
                  <a:pt x="590" y="566"/>
                </a:cubicBezTo>
                <a:cubicBezTo>
                  <a:pt x="589" y="567"/>
                  <a:pt x="588" y="567"/>
                  <a:pt x="587" y="569"/>
                </a:cubicBezTo>
                <a:cubicBezTo>
                  <a:pt x="586" y="569"/>
                  <a:pt x="585" y="570"/>
                  <a:pt x="585" y="571"/>
                </a:cubicBezTo>
                <a:cubicBezTo>
                  <a:pt x="585" y="572"/>
                  <a:pt x="584" y="572"/>
                  <a:pt x="584" y="572"/>
                </a:cubicBezTo>
                <a:cubicBezTo>
                  <a:pt x="583" y="574"/>
                  <a:pt x="581" y="576"/>
                  <a:pt x="579" y="577"/>
                </a:cubicBezTo>
                <a:cubicBezTo>
                  <a:pt x="579" y="580"/>
                  <a:pt x="577" y="581"/>
                  <a:pt x="575" y="582"/>
                </a:cubicBezTo>
                <a:cubicBezTo>
                  <a:pt x="574" y="583"/>
                  <a:pt x="574" y="584"/>
                  <a:pt x="572" y="584"/>
                </a:cubicBezTo>
                <a:cubicBezTo>
                  <a:pt x="571" y="585"/>
                  <a:pt x="572" y="587"/>
                  <a:pt x="570" y="587"/>
                </a:cubicBezTo>
                <a:cubicBezTo>
                  <a:pt x="570" y="587"/>
                  <a:pt x="569" y="588"/>
                  <a:pt x="568" y="588"/>
                </a:cubicBezTo>
                <a:cubicBezTo>
                  <a:pt x="567" y="589"/>
                  <a:pt x="567" y="590"/>
                  <a:pt x="566" y="591"/>
                </a:cubicBezTo>
                <a:cubicBezTo>
                  <a:pt x="567" y="591"/>
                  <a:pt x="567" y="591"/>
                  <a:pt x="568" y="592"/>
                </a:cubicBezTo>
                <a:cubicBezTo>
                  <a:pt x="567" y="592"/>
                  <a:pt x="567" y="593"/>
                  <a:pt x="566" y="593"/>
                </a:cubicBezTo>
                <a:cubicBezTo>
                  <a:pt x="564" y="593"/>
                  <a:pt x="564" y="594"/>
                  <a:pt x="563" y="595"/>
                </a:cubicBezTo>
                <a:cubicBezTo>
                  <a:pt x="561" y="595"/>
                  <a:pt x="560" y="595"/>
                  <a:pt x="559" y="595"/>
                </a:cubicBezTo>
                <a:cubicBezTo>
                  <a:pt x="558" y="596"/>
                  <a:pt x="556" y="597"/>
                  <a:pt x="556" y="598"/>
                </a:cubicBezTo>
                <a:cubicBezTo>
                  <a:pt x="555" y="600"/>
                  <a:pt x="554" y="600"/>
                  <a:pt x="553" y="601"/>
                </a:cubicBezTo>
                <a:cubicBezTo>
                  <a:pt x="553" y="602"/>
                  <a:pt x="552" y="602"/>
                  <a:pt x="551" y="602"/>
                </a:cubicBezTo>
                <a:cubicBezTo>
                  <a:pt x="550" y="603"/>
                  <a:pt x="549" y="603"/>
                  <a:pt x="548" y="604"/>
                </a:cubicBezTo>
                <a:cubicBezTo>
                  <a:pt x="547" y="604"/>
                  <a:pt x="546" y="605"/>
                  <a:pt x="545" y="606"/>
                </a:cubicBezTo>
                <a:cubicBezTo>
                  <a:pt x="544" y="606"/>
                  <a:pt x="543" y="608"/>
                  <a:pt x="542" y="608"/>
                </a:cubicBezTo>
                <a:cubicBezTo>
                  <a:pt x="541" y="609"/>
                  <a:pt x="540" y="610"/>
                  <a:pt x="539" y="611"/>
                </a:cubicBezTo>
                <a:cubicBezTo>
                  <a:pt x="538" y="612"/>
                  <a:pt x="537" y="613"/>
                  <a:pt x="536" y="613"/>
                </a:cubicBezTo>
                <a:cubicBezTo>
                  <a:pt x="535" y="614"/>
                  <a:pt x="535" y="614"/>
                  <a:pt x="532" y="614"/>
                </a:cubicBezTo>
                <a:cubicBezTo>
                  <a:pt x="531" y="615"/>
                  <a:pt x="530" y="616"/>
                  <a:pt x="529" y="616"/>
                </a:cubicBezTo>
                <a:cubicBezTo>
                  <a:pt x="528" y="617"/>
                  <a:pt x="526" y="617"/>
                  <a:pt x="525" y="619"/>
                </a:cubicBezTo>
                <a:cubicBezTo>
                  <a:pt x="525" y="619"/>
                  <a:pt x="523" y="620"/>
                  <a:pt x="522" y="620"/>
                </a:cubicBezTo>
                <a:cubicBezTo>
                  <a:pt x="520" y="621"/>
                  <a:pt x="519" y="622"/>
                  <a:pt x="518" y="621"/>
                </a:cubicBezTo>
                <a:cubicBezTo>
                  <a:pt x="517" y="621"/>
                  <a:pt x="517" y="622"/>
                  <a:pt x="516" y="622"/>
                </a:cubicBezTo>
                <a:cubicBezTo>
                  <a:pt x="515" y="623"/>
                  <a:pt x="513" y="624"/>
                  <a:pt x="512" y="624"/>
                </a:cubicBezTo>
                <a:cubicBezTo>
                  <a:pt x="511" y="625"/>
                  <a:pt x="510" y="625"/>
                  <a:pt x="510" y="626"/>
                </a:cubicBezTo>
                <a:cubicBezTo>
                  <a:pt x="510" y="627"/>
                  <a:pt x="509" y="627"/>
                  <a:pt x="509" y="628"/>
                </a:cubicBezTo>
                <a:cubicBezTo>
                  <a:pt x="509" y="628"/>
                  <a:pt x="508" y="628"/>
                  <a:pt x="508" y="628"/>
                </a:cubicBezTo>
                <a:cubicBezTo>
                  <a:pt x="507" y="627"/>
                  <a:pt x="506" y="627"/>
                  <a:pt x="505" y="627"/>
                </a:cubicBezTo>
                <a:cubicBezTo>
                  <a:pt x="505" y="628"/>
                  <a:pt x="504" y="628"/>
                  <a:pt x="503" y="629"/>
                </a:cubicBezTo>
                <a:cubicBezTo>
                  <a:pt x="502" y="629"/>
                  <a:pt x="501" y="630"/>
                  <a:pt x="499" y="630"/>
                </a:cubicBezTo>
                <a:cubicBezTo>
                  <a:pt x="497" y="630"/>
                  <a:pt x="496" y="631"/>
                  <a:pt x="495" y="631"/>
                </a:cubicBezTo>
                <a:cubicBezTo>
                  <a:pt x="494" y="632"/>
                  <a:pt x="492" y="633"/>
                  <a:pt x="491" y="634"/>
                </a:cubicBezTo>
                <a:cubicBezTo>
                  <a:pt x="490" y="634"/>
                  <a:pt x="489" y="635"/>
                  <a:pt x="488" y="635"/>
                </a:cubicBezTo>
                <a:cubicBezTo>
                  <a:pt x="486" y="634"/>
                  <a:pt x="486" y="635"/>
                  <a:pt x="485" y="636"/>
                </a:cubicBezTo>
                <a:cubicBezTo>
                  <a:pt x="484" y="636"/>
                  <a:pt x="483" y="636"/>
                  <a:pt x="482" y="636"/>
                </a:cubicBezTo>
                <a:cubicBezTo>
                  <a:pt x="481" y="636"/>
                  <a:pt x="481" y="637"/>
                  <a:pt x="480" y="637"/>
                </a:cubicBezTo>
                <a:cubicBezTo>
                  <a:pt x="477" y="637"/>
                  <a:pt x="477" y="637"/>
                  <a:pt x="477" y="637"/>
                </a:cubicBezTo>
                <a:cubicBezTo>
                  <a:pt x="477" y="638"/>
                  <a:pt x="476" y="639"/>
                  <a:pt x="476" y="639"/>
                </a:cubicBezTo>
                <a:cubicBezTo>
                  <a:pt x="474" y="640"/>
                  <a:pt x="473" y="639"/>
                  <a:pt x="472" y="640"/>
                </a:cubicBezTo>
                <a:cubicBezTo>
                  <a:pt x="471" y="641"/>
                  <a:pt x="469" y="640"/>
                  <a:pt x="468" y="641"/>
                </a:cubicBezTo>
                <a:cubicBezTo>
                  <a:pt x="467" y="641"/>
                  <a:pt x="467" y="640"/>
                  <a:pt x="466" y="640"/>
                </a:cubicBezTo>
                <a:cubicBezTo>
                  <a:pt x="465" y="641"/>
                  <a:pt x="464" y="641"/>
                  <a:pt x="463" y="641"/>
                </a:cubicBezTo>
                <a:cubicBezTo>
                  <a:pt x="462" y="641"/>
                  <a:pt x="462" y="642"/>
                  <a:pt x="461" y="642"/>
                </a:cubicBezTo>
                <a:cubicBezTo>
                  <a:pt x="460" y="642"/>
                  <a:pt x="459" y="644"/>
                  <a:pt x="457" y="643"/>
                </a:cubicBezTo>
                <a:cubicBezTo>
                  <a:pt x="456" y="645"/>
                  <a:pt x="455" y="644"/>
                  <a:pt x="453" y="644"/>
                </a:cubicBezTo>
                <a:cubicBezTo>
                  <a:pt x="452" y="644"/>
                  <a:pt x="451" y="645"/>
                  <a:pt x="449" y="645"/>
                </a:cubicBezTo>
                <a:cubicBezTo>
                  <a:pt x="448" y="645"/>
                  <a:pt x="447" y="645"/>
                  <a:pt x="446" y="646"/>
                </a:cubicBezTo>
                <a:cubicBezTo>
                  <a:pt x="446" y="646"/>
                  <a:pt x="444" y="646"/>
                  <a:pt x="444" y="646"/>
                </a:cubicBezTo>
                <a:cubicBezTo>
                  <a:pt x="443" y="646"/>
                  <a:pt x="442" y="646"/>
                  <a:pt x="441" y="647"/>
                </a:cubicBezTo>
                <a:cubicBezTo>
                  <a:pt x="441" y="647"/>
                  <a:pt x="440" y="647"/>
                  <a:pt x="440" y="647"/>
                </a:cubicBezTo>
                <a:cubicBezTo>
                  <a:pt x="439" y="646"/>
                  <a:pt x="437" y="646"/>
                  <a:pt x="436" y="646"/>
                </a:cubicBezTo>
                <a:cubicBezTo>
                  <a:pt x="436" y="646"/>
                  <a:pt x="435" y="646"/>
                  <a:pt x="435" y="645"/>
                </a:cubicBezTo>
                <a:cubicBezTo>
                  <a:pt x="434" y="645"/>
                  <a:pt x="434" y="645"/>
                  <a:pt x="433" y="646"/>
                </a:cubicBezTo>
                <a:cubicBezTo>
                  <a:pt x="433" y="646"/>
                  <a:pt x="432" y="646"/>
                  <a:pt x="432" y="647"/>
                </a:cubicBezTo>
                <a:cubicBezTo>
                  <a:pt x="431" y="647"/>
                  <a:pt x="429" y="646"/>
                  <a:pt x="428" y="648"/>
                </a:cubicBezTo>
                <a:cubicBezTo>
                  <a:pt x="428" y="648"/>
                  <a:pt x="427" y="648"/>
                  <a:pt x="426" y="648"/>
                </a:cubicBezTo>
                <a:cubicBezTo>
                  <a:pt x="424" y="648"/>
                  <a:pt x="422" y="648"/>
                  <a:pt x="420" y="648"/>
                </a:cubicBezTo>
                <a:cubicBezTo>
                  <a:pt x="418" y="648"/>
                  <a:pt x="417" y="648"/>
                  <a:pt x="417" y="649"/>
                </a:cubicBezTo>
                <a:cubicBezTo>
                  <a:pt x="416" y="649"/>
                  <a:pt x="416" y="648"/>
                  <a:pt x="415" y="648"/>
                </a:cubicBezTo>
                <a:cubicBezTo>
                  <a:pt x="415" y="648"/>
                  <a:pt x="415" y="648"/>
                  <a:pt x="415" y="648"/>
                </a:cubicBezTo>
                <a:cubicBezTo>
                  <a:pt x="414" y="648"/>
                  <a:pt x="412" y="647"/>
                  <a:pt x="411" y="649"/>
                </a:cubicBezTo>
                <a:cubicBezTo>
                  <a:pt x="410" y="649"/>
                  <a:pt x="408" y="649"/>
                  <a:pt x="407" y="648"/>
                </a:cubicBezTo>
                <a:cubicBezTo>
                  <a:pt x="407" y="648"/>
                  <a:pt x="406" y="648"/>
                  <a:pt x="405" y="648"/>
                </a:cubicBezTo>
                <a:cubicBezTo>
                  <a:pt x="402" y="648"/>
                  <a:pt x="399" y="648"/>
                  <a:pt x="396" y="648"/>
                </a:cubicBezTo>
                <a:cubicBezTo>
                  <a:pt x="394" y="648"/>
                  <a:pt x="392" y="649"/>
                  <a:pt x="390" y="647"/>
                </a:cubicBezTo>
                <a:cubicBezTo>
                  <a:pt x="387" y="647"/>
                  <a:pt x="387" y="647"/>
                  <a:pt x="387" y="647"/>
                </a:cubicBezTo>
                <a:cubicBezTo>
                  <a:pt x="384" y="647"/>
                  <a:pt x="381" y="647"/>
                  <a:pt x="379" y="647"/>
                </a:cubicBezTo>
                <a:cubicBezTo>
                  <a:pt x="378" y="647"/>
                  <a:pt x="377" y="647"/>
                  <a:pt x="377" y="646"/>
                </a:cubicBezTo>
                <a:cubicBezTo>
                  <a:pt x="377" y="646"/>
                  <a:pt x="376" y="647"/>
                  <a:pt x="375" y="647"/>
                </a:cubicBezTo>
                <a:cubicBezTo>
                  <a:pt x="375" y="647"/>
                  <a:pt x="374" y="647"/>
                  <a:pt x="373" y="646"/>
                </a:cubicBezTo>
                <a:cubicBezTo>
                  <a:pt x="373" y="646"/>
                  <a:pt x="372" y="646"/>
                  <a:pt x="370" y="646"/>
                </a:cubicBezTo>
                <a:cubicBezTo>
                  <a:pt x="370" y="646"/>
                  <a:pt x="370" y="646"/>
                  <a:pt x="369" y="645"/>
                </a:cubicBezTo>
                <a:cubicBezTo>
                  <a:pt x="368" y="645"/>
                  <a:pt x="368" y="645"/>
                  <a:pt x="367" y="646"/>
                </a:cubicBezTo>
                <a:cubicBezTo>
                  <a:pt x="366" y="646"/>
                  <a:pt x="365" y="646"/>
                  <a:pt x="365" y="646"/>
                </a:cubicBezTo>
                <a:cubicBezTo>
                  <a:pt x="364" y="645"/>
                  <a:pt x="363" y="645"/>
                  <a:pt x="361" y="645"/>
                </a:cubicBezTo>
                <a:cubicBezTo>
                  <a:pt x="361" y="645"/>
                  <a:pt x="361" y="644"/>
                  <a:pt x="361" y="644"/>
                </a:cubicBezTo>
                <a:cubicBezTo>
                  <a:pt x="361" y="644"/>
                  <a:pt x="361" y="643"/>
                  <a:pt x="361" y="643"/>
                </a:cubicBezTo>
                <a:cubicBezTo>
                  <a:pt x="360" y="643"/>
                  <a:pt x="358" y="644"/>
                  <a:pt x="358" y="642"/>
                </a:cubicBezTo>
                <a:cubicBezTo>
                  <a:pt x="357" y="642"/>
                  <a:pt x="356" y="642"/>
                  <a:pt x="355" y="642"/>
                </a:cubicBezTo>
                <a:cubicBezTo>
                  <a:pt x="355" y="642"/>
                  <a:pt x="354" y="642"/>
                  <a:pt x="353" y="641"/>
                </a:cubicBezTo>
                <a:cubicBezTo>
                  <a:pt x="352" y="641"/>
                  <a:pt x="351" y="642"/>
                  <a:pt x="350" y="641"/>
                </a:cubicBezTo>
                <a:cubicBezTo>
                  <a:pt x="350" y="640"/>
                  <a:pt x="348" y="641"/>
                  <a:pt x="347" y="640"/>
                </a:cubicBezTo>
                <a:cubicBezTo>
                  <a:pt x="347" y="640"/>
                  <a:pt x="346" y="639"/>
                  <a:pt x="345" y="639"/>
                </a:cubicBezTo>
                <a:cubicBezTo>
                  <a:pt x="343" y="640"/>
                  <a:pt x="341" y="638"/>
                  <a:pt x="339" y="638"/>
                </a:cubicBezTo>
                <a:cubicBezTo>
                  <a:pt x="339" y="637"/>
                  <a:pt x="337" y="638"/>
                  <a:pt x="336" y="638"/>
                </a:cubicBezTo>
                <a:cubicBezTo>
                  <a:pt x="335" y="637"/>
                  <a:pt x="335" y="636"/>
                  <a:pt x="334" y="636"/>
                </a:cubicBezTo>
                <a:cubicBezTo>
                  <a:pt x="331" y="636"/>
                  <a:pt x="331" y="636"/>
                  <a:pt x="331" y="636"/>
                </a:cubicBezTo>
                <a:cubicBezTo>
                  <a:pt x="330" y="634"/>
                  <a:pt x="329" y="635"/>
                  <a:pt x="328" y="634"/>
                </a:cubicBezTo>
                <a:cubicBezTo>
                  <a:pt x="326" y="633"/>
                  <a:pt x="324" y="633"/>
                  <a:pt x="323" y="632"/>
                </a:cubicBezTo>
                <a:cubicBezTo>
                  <a:pt x="323" y="631"/>
                  <a:pt x="322" y="631"/>
                  <a:pt x="321" y="631"/>
                </a:cubicBezTo>
                <a:cubicBezTo>
                  <a:pt x="320" y="631"/>
                  <a:pt x="320" y="630"/>
                  <a:pt x="319" y="630"/>
                </a:cubicBezTo>
                <a:cubicBezTo>
                  <a:pt x="318" y="630"/>
                  <a:pt x="317" y="629"/>
                  <a:pt x="316" y="629"/>
                </a:cubicBezTo>
                <a:cubicBezTo>
                  <a:pt x="316" y="628"/>
                  <a:pt x="316" y="628"/>
                  <a:pt x="316" y="628"/>
                </a:cubicBezTo>
                <a:cubicBezTo>
                  <a:pt x="315" y="628"/>
                  <a:pt x="314" y="627"/>
                  <a:pt x="313" y="627"/>
                </a:cubicBezTo>
                <a:cubicBezTo>
                  <a:pt x="312" y="627"/>
                  <a:pt x="311" y="626"/>
                  <a:pt x="310" y="626"/>
                </a:cubicBezTo>
                <a:cubicBezTo>
                  <a:pt x="309" y="626"/>
                  <a:pt x="308" y="625"/>
                  <a:pt x="307" y="625"/>
                </a:cubicBezTo>
                <a:cubicBezTo>
                  <a:pt x="306" y="625"/>
                  <a:pt x="306" y="624"/>
                  <a:pt x="305" y="624"/>
                </a:cubicBezTo>
                <a:cubicBezTo>
                  <a:pt x="304" y="623"/>
                  <a:pt x="302" y="622"/>
                  <a:pt x="300" y="622"/>
                </a:cubicBezTo>
                <a:cubicBezTo>
                  <a:pt x="299" y="621"/>
                  <a:pt x="298" y="620"/>
                  <a:pt x="296" y="620"/>
                </a:cubicBezTo>
                <a:cubicBezTo>
                  <a:pt x="295" y="620"/>
                  <a:pt x="294" y="619"/>
                  <a:pt x="293" y="620"/>
                </a:cubicBezTo>
                <a:cubicBezTo>
                  <a:pt x="292" y="619"/>
                  <a:pt x="292" y="618"/>
                  <a:pt x="291" y="618"/>
                </a:cubicBezTo>
                <a:cubicBezTo>
                  <a:pt x="290" y="617"/>
                  <a:pt x="289" y="617"/>
                  <a:pt x="289" y="616"/>
                </a:cubicBezTo>
                <a:cubicBezTo>
                  <a:pt x="288" y="615"/>
                  <a:pt x="287" y="615"/>
                  <a:pt x="286" y="614"/>
                </a:cubicBezTo>
                <a:cubicBezTo>
                  <a:pt x="285" y="614"/>
                  <a:pt x="285" y="614"/>
                  <a:pt x="284" y="614"/>
                </a:cubicBezTo>
                <a:cubicBezTo>
                  <a:pt x="283" y="613"/>
                  <a:pt x="282" y="612"/>
                  <a:pt x="281" y="611"/>
                </a:cubicBezTo>
                <a:cubicBezTo>
                  <a:pt x="276" y="611"/>
                  <a:pt x="276" y="611"/>
                  <a:pt x="276" y="611"/>
                </a:cubicBezTo>
                <a:cubicBezTo>
                  <a:pt x="276" y="610"/>
                  <a:pt x="276" y="609"/>
                  <a:pt x="275" y="609"/>
                </a:cubicBezTo>
                <a:cubicBezTo>
                  <a:pt x="275" y="609"/>
                  <a:pt x="274" y="609"/>
                  <a:pt x="273" y="608"/>
                </a:cubicBezTo>
                <a:cubicBezTo>
                  <a:pt x="272" y="607"/>
                  <a:pt x="271" y="606"/>
                  <a:pt x="270" y="605"/>
                </a:cubicBezTo>
                <a:cubicBezTo>
                  <a:pt x="269" y="604"/>
                  <a:pt x="268" y="603"/>
                  <a:pt x="268" y="602"/>
                </a:cubicBezTo>
                <a:cubicBezTo>
                  <a:pt x="266" y="602"/>
                  <a:pt x="266" y="600"/>
                  <a:pt x="265" y="600"/>
                </a:cubicBezTo>
                <a:cubicBezTo>
                  <a:pt x="263" y="600"/>
                  <a:pt x="262" y="600"/>
                  <a:pt x="260" y="599"/>
                </a:cubicBezTo>
                <a:cubicBezTo>
                  <a:pt x="261" y="599"/>
                  <a:pt x="261" y="599"/>
                  <a:pt x="261" y="598"/>
                </a:cubicBezTo>
                <a:cubicBezTo>
                  <a:pt x="261" y="598"/>
                  <a:pt x="260" y="598"/>
                  <a:pt x="260" y="598"/>
                </a:cubicBezTo>
                <a:cubicBezTo>
                  <a:pt x="259" y="598"/>
                  <a:pt x="259" y="597"/>
                  <a:pt x="259" y="597"/>
                </a:cubicBezTo>
                <a:cubicBezTo>
                  <a:pt x="259" y="596"/>
                  <a:pt x="258" y="596"/>
                  <a:pt x="257" y="595"/>
                </a:cubicBezTo>
                <a:cubicBezTo>
                  <a:pt x="257" y="594"/>
                  <a:pt x="256" y="594"/>
                  <a:pt x="255" y="594"/>
                </a:cubicBezTo>
                <a:cubicBezTo>
                  <a:pt x="255" y="594"/>
                  <a:pt x="254" y="593"/>
                  <a:pt x="254" y="593"/>
                </a:cubicBezTo>
                <a:cubicBezTo>
                  <a:pt x="253" y="590"/>
                  <a:pt x="251" y="589"/>
                  <a:pt x="249" y="587"/>
                </a:cubicBezTo>
                <a:cubicBezTo>
                  <a:pt x="248" y="586"/>
                  <a:pt x="247" y="586"/>
                  <a:pt x="247" y="585"/>
                </a:cubicBezTo>
                <a:cubicBezTo>
                  <a:pt x="246" y="584"/>
                  <a:pt x="245" y="584"/>
                  <a:pt x="244" y="583"/>
                </a:cubicBezTo>
                <a:cubicBezTo>
                  <a:pt x="243" y="583"/>
                  <a:pt x="242" y="581"/>
                  <a:pt x="241" y="582"/>
                </a:cubicBezTo>
                <a:cubicBezTo>
                  <a:pt x="241" y="582"/>
                  <a:pt x="240" y="581"/>
                  <a:pt x="240" y="581"/>
                </a:cubicBezTo>
                <a:cubicBezTo>
                  <a:pt x="239" y="578"/>
                  <a:pt x="237" y="577"/>
                  <a:pt x="235" y="575"/>
                </a:cubicBezTo>
                <a:cubicBezTo>
                  <a:pt x="234" y="574"/>
                  <a:pt x="234" y="573"/>
                  <a:pt x="233" y="573"/>
                </a:cubicBezTo>
                <a:cubicBezTo>
                  <a:pt x="232" y="573"/>
                  <a:pt x="231" y="572"/>
                  <a:pt x="230" y="570"/>
                </a:cubicBezTo>
                <a:cubicBezTo>
                  <a:pt x="230" y="569"/>
                  <a:pt x="229" y="569"/>
                  <a:pt x="229" y="568"/>
                </a:cubicBezTo>
                <a:cubicBezTo>
                  <a:pt x="228" y="568"/>
                  <a:pt x="227" y="567"/>
                  <a:pt x="226" y="567"/>
                </a:cubicBezTo>
                <a:cubicBezTo>
                  <a:pt x="225" y="566"/>
                  <a:pt x="225" y="566"/>
                  <a:pt x="224" y="566"/>
                </a:cubicBezTo>
                <a:cubicBezTo>
                  <a:pt x="224" y="564"/>
                  <a:pt x="224" y="564"/>
                  <a:pt x="224" y="564"/>
                </a:cubicBezTo>
                <a:cubicBezTo>
                  <a:pt x="222" y="562"/>
                  <a:pt x="221" y="559"/>
                  <a:pt x="219" y="557"/>
                </a:cubicBezTo>
                <a:cubicBezTo>
                  <a:pt x="219" y="556"/>
                  <a:pt x="218" y="556"/>
                  <a:pt x="218" y="555"/>
                </a:cubicBezTo>
                <a:cubicBezTo>
                  <a:pt x="218" y="554"/>
                  <a:pt x="217" y="554"/>
                  <a:pt x="216" y="554"/>
                </a:cubicBezTo>
                <a:cubicBezTo>
                  <a:pt x="215" y="554"/>
                  <a:pt x="216" y="553"/>
                  <a:pt x="216" y="552"/>
                </a:cubicBezTo>
                <a:cubicBezTo>
                  <a:pt x="215" y="551"/>
                  <a:pt x="214" y="550"/>
                  <a:pt x="213" y="549"/>
                </a:cubicBezTo>
                <a:cubicBezTo>
                  <a:pt x="213" y="547"/>
                  <a:pt x="213" y="547"/>
                  <a:pt x="213" y="547"/>
                </a:cubicBezTo>
                <a:cubicBezTo>
                  <a:pt x="213" y="546"/>
                  <a:pt x="211" y="547"/>
                  <a:pt x="211" y="545"/>
                </a:cubicBezTo>
                <a:cubicBezTo>
                  <a:pt x="211" y="544"/>
                  <a:pt x="210" y="544"/>
                  <a:pt x="209" y="543"/>
                </a:cubicBezTo>
                <a:cubicBezTo>
                  <a:pt x="209" y="542"/>
                  <a:pt x="209" y="542"/>
                  <a:pt x="208" y="541"/>
                </a:cubicBezTo>
                <a:cubicBezTo>
                  <a:pt x="207" y="541"/>
                  <a:pt x="207" y="540"/>
                  <a:pt x="206" y="539"/>
                </a:cubicBezTo>
                <a:cubicBezTo>
                  <a:pt x="206" y="538"/>
                  <a:pt x="206" y="538"/>
                  <a:pt x="206" y="538"/>
                </a:cubicBezTo>
                <a:cubicBezTo>
                  <a:pt x="206" y="537"/>
                  <a:pt x="204" y="537"/>
                  <a:pt x="204" y="536"/>
                </a:cubicBezTo>
                <a:cubicBezTo>
                  <a:pt x="203" y="535"/>
                  <a:pt x="204" y="533"/>
                  <a:pt x="203" y="533"/>
                </a:cubicBezTo>
                <a:cubicBezTo>
                  <a:pt x="202" y="533"/>
                  <a:pt x="202" y="533"/>
                  <a:pt x="202" y="532"/>
                </a:cubicBezTo>
                <a:cubicBezTo>
                  <a:pt x="202" y="530"/>
                  <a:pt x="201" y="530"/>
                  <a:pt x="200" y="529"/>
                </a:cubicBezTo>
                <a:cubicBezTo>
                  <a:pt x="199" y="529"/>
                  <a:pt x="199" y="529"/>
                  <a:pt x="199" y="529"/>
                </a:cubicBezTo>
                <a:cubicBezTo>
                  <a:pt x="199" y="527"/>
                  <a:pt x="199" y="527"/>
                  <a:pt x="199" y="527"/>
                </a:cubicBezTo>
                <a:cubicBezTo>
                  <a:pt x="198" y="526"/>
                  <a:pt x="198" y="526"/>
                  <a:pt x="197" y="525"/>
                </a:cubicBezTo>
                <a:cubicBezTo>
                  <a:pt x="198" y="524"/>
                  <a:pt x="198" y="523"/>
                  <a:pt x="197" y="522"/>
                </a:cubicBezTo>
                <a:cubicBezTo>
                  <a:pt x="196" y="521"/>
                  <a:pt x="196" y="520"/>
                  <a:pt x="195" y="519"/>
                </a:cubicBezTo>
                <a:cubicBezTo>
                  <a:pt x="195" y="518"/>
                  <a:pt x="194" y="517"/>
                  <a:pt x="193" y="517"/>
                </a:cubicBezTo>
                <a:cubicBezTo>
                  <a:pt x="193" y="514"/>
                  <a:pt x="193" y="514"/>
                  <a:pt x="193" y="514"/>
                </a:cubicBezTo>
                <a:cubicBezTo>
                  <a:pt x="192" y="512"/>
                  <a:pt x="190" y="512"/>
                  <a:pt x="188" y="510"/>
                </a:cubicBezTo>
                <a:cubicBezTo>
                  <a:pt x="188" y="509"/>
                  <a:pt x="190" y="509"/>
                  <a:pt x="189" y="509"/>
                </a:cubicBezTo>
                <a:cubicBezTo>
                  <a:pt x="188" y="508"/>
                  <a:pt x="188" y="507"/>
                  <a:pt x="188" y="506"/>
                </a:cubicBezTo>
                <a:cubicBezTo>
                  <a:pt x="187" y="506"/>
                  <a:pt x="188" y="505"/>
                  <a:pt x="187" y="504"/>
                </a:cubicBezTo>
                <a:cubicBezTo>
                  <a:pt x="186" y="503"/>
                  <a:pt x="186" y="503"/>
                  <a:pt x="186" y="502"/>
                </a:cubicBezTo>
                <a:cubicBezTo>
                  <a:pt x="186" y="501"/>
                  <a:pt x="187" y="501"/>
                  <a:pt x="186" y="501"/>
                </a:cubicBezTo>
                <a:cubicBezTo>
                  <a:pt x="186" y="500"/>
                  <a:pt x="185" y="499"/>
                  <a:pt x="185" y="498"/>
                </a:cubicBezTo>
                <a:cubicBezTo>
                  <a:pt x="184" y="497"/>
                  <a:pt x="185" y="496"/>
                  <a:pt x="184" y="496"/>
                </a:cubicBezTo>
                <a:cubicBezTo>
                  <a:pt x="185" y="495"/>
                  <a:pt x="183" y="494"/>
                  <a:pt x="184" y="493"/>
                </a:cubicBezTo>
                <a:cubicBezTo>
                  <a:pt x="184" y="492"/>
                  <a:pt x="183" y="490"/>
                  <a:pt x="182" y="489"/>
                </a:cubicBezTo>
                <a:cubicBezTo>
                  <a:pt x="181" y="488"/>
                  <a:pt x="182" y="487"/>
                  <a:pt x="181" y="486"/>
                </a:cubicBezTo>
                <a:cubicBezTo>
                  <a:pt x="181" y="485"/>
                  <a:pt x="181" y="484"/>
                  <a:pt x="180" y="483"/>
                </a:cubicBezTo>
                <a:cubicBezTo>
                  <a:pt x="180" y="483"/>
                  <a:pt x="180" y="483"/>
                  <a:pt x="181" y="482"/>
                </a:cubicBezTo>
                <a:cubicBezTo>
                  <a:pt x="180" y="482"/>
                  <a:pt x="180" y="481"/>
                  <a:pt x="179" y="481"/>
                </a:cubicBezTo>
                <a:cubicBezTo>
                  <a:pt x="179" y="480"/>
                  <a:pt x="179" y="479"/>
                  <a:pt x="179" y="478"/>
                </a:cubicBezTo>
                <a:cubicBezTo>
                  <a:pt x="179" y="477"/>
                  <a:pt x="178" y="477"/>
                  <a:pt x="177" y="477"/>
                </a:cubicBezTo>
                <a:cubicBezTo>
                  <a:pt x="177" y="477"/>
                  <a:pt x="177" y="477"/>
                  <a:pt x="177" y="477"/>
                </a:cubicBezTo>
                <a:cubicBezTo>
                  <a:pt x="177" y="475"/>
                  <a:pt x="177" y="474"/>
                  <a:pt x="177" y="473"/>
                </a:cubicBezTo>
                <a:cubicBezTo>
                  <a:pt x="177" y="472"/>
                  <a:pt x="176" y="472"/>
                  <a:pt x="176" y="471"/>
                </a:cubicBezTo>
                <a:cubicBezTo>
                  <a:pt x="176" y="469"/>
                  <a:pt x="176" y="469"/>
                  <a:pt x="176" y="469"/>
                </a:cubicBezTo>
                <a:cubicBezTo>
                  <a:pt x="176" y="468"/>
                  <a:pt x="176" y="467"/>
                  <a:pt x="176" y="466"/>
                </a:cubicBezTo>
                <a:cubicBezTo>
                  <a:pt x="176" y="466"/>
                  <a:pt x="175" y="465"/>
                  <a:pt x="175" y="464"/>
                </a:cubicBezTo>
                <a:cubicBezTo>
                  <a:pt x="174" y="464"/>
                  <a:pt x="174" y="463"/>
                  <a:pt x="174" y="462"/>
                </a:cubicBezTo>
                <a:cubicBezTo>
                  <a:pt x="175" y="461"/>
                  <a:pt x="173" y="460"/>
                  <a:pt x="173" y="459"/>
                </a:cubicBezTo>
                <a:cubicBezTo>
                  <a:pt x="173" y="458"/>
                  <a:pt x="173" y="457"/>
                  <a:pt x="173" y="456"/>
                </a:cubicBezTo>
                <a:cubicBezTo>
                  <a:pt x="170" y="451"/>
                  <a:pt x="170" y="451"/>
                  <a:pt x="170" y="451"/>
                </a:cubicBezTo>
                <a:cubicBezTo>
                  <a:pt x="169" y="450"/>
                  <a:pt x="169" y="450"/>
                  <a:pt x="170" y="449"/>
                </a:cubicBezTo>
                <a:cubicBezTo>
                  <a:pt x="170" y="448"/>
                  <a:pt x="169" y="447"/>
                  <a:pt x="169" y="447"/>
                </a:cubicBezTo>
                <a:cubicBezTo>
                  <a:pt x="170" y="445"/>
                  <a:pt x="168" y="443"/>
                  <a:pt x="168" y="441"/>
                </a:cubicBezTo>
                <a:cubicBezTo>
                  <a:pt x="168" y="441"/>
                  <a:pt x="167" y="441"/>
                  <a:pt x="167" y="440"/>
                </a:cubicBezTo>
                <a:cubicBezTo>
                  <a:pt x="167" y="439"/>
                  <a:pt x="168" y="438"/>
                  <a:pt x="167" y="437"/>
                </a:cubicBezTo>
                <a:cubicBezTo>
                  <a:pt x="166" y="437"/>
                  <a:pt x="167" y="436"/>
                  <a:pt x="166" y="435"/>
                </a:cubicBezTo>
                <a:cubicBezTo>
                  <a:pt x="165" y="435"/>
                  <a:pt x="165" y="434"/>
                  <a:pt x="166" y="434"/>
                </a:cubicBezTo>
                <a:cubicBezTo>
                  <a:pt x="166" y="433"/>
                  <a:pt x="166" y="433"/>
                  <a:pt x="167" y="433"/>
                </a:cubicBezTo>
                <a:cubicBezTo>
                  <a:pt x="168" y="432"/>
                  <a:pt x="168" y="431"/>
                  <a:pt x="167" y="430"/>
                </a:cubicBezTo>
                <a:cubicBezTo>
                  <a:pt x="167" y="429"/>
                  <a:pt x="166" y="429"/>
                  <a:pt x="167" y="428"/>
                </a:cubicBezTo>
                <a:cubicBezTo>
                  <a:pt x="167" y="428"/>
                  <a:pt x="168" y="427"/>
                  <a:pt x="167" y="427"/>
                </a:cubicBezTo>
                <a:cubicBezTo>
                  <a:pt x="166" y="426"/>
                  <a:pt x="167" y="424"/>
                  <a:pt x="166" y="424"/>
                </a:cubicBezTo>
                <a:cubicBezTo>
                  <a:pt x="165" y="423"/>
                  <a:pt x="166" y="423"/>
                  <a:pt x="166" y="423"/>
                </a:cubicBezTo>
                <a:cubicBezTo>
                  <a:pt x="166" y="422"/>
                  <a:pt x="166" y="422"/>
                  <a:pt x="166" y="422"/>
                </a:cubicBezTo>
                <a:cubicBezTo>
                  <a:pt x="167" y="421"/>
                  <a:pt x="167" y="421"/>
                  <a:pt x="166" y="420"/>
                </a:cubicBezTo>
                <a:cubicBezTo>
                  <a:pt x="165" y="420"/>
                  <a:pt x="166" y="419"/>
                  <a:pt x="166" y="419"/>
                </a:cubicBezTo>
                <a:cubicBezTo>
                  <a:pt x="166" y="418"/>
                  <a:pt x="165" y="417"/>
                  <a:pt x="166" y="416"/>
                </a:cubicBezTo>
                <a:cubicBezTo>
                  <a:pt x="167" y="416"/>
                  <a:pt x="167" y="416"/>
                  <a:pt x="166" y="416"/>
                </a:cubicBezTo>
                <a:cubicBezTo>
                  <a:pt x="166" y="415"/>
                  <a:pt x="166" y="415"/>
                  <a:pt x="165" y="414"/>
                </a:cubicBezTo>
                <a:cubicBezTo>
                  <a:pt x="165" y="413"/>
                  <a:pt x="165" y="413"/>
                  <a:pt x="165" y="412"/>
                </a:cubicBezTo>
                <a:cubicBezTo>
                  <a:pt x="165" y="411"/>
                  <a:pt x="166" y="409"/>
                  <a:pt x="165" y="408"/>
                </a:cubicBezTo>
                <a:cubicBezTo>
                  <a:pt x="164" y="407"/>
                  <a:pt x="165" y="407"/>
                  <a:pt x="165" y="406"/>
                </a:cubicBezTo>
                <a:cubicBezTo>
                  <a:pt x="165" y="405"/>
                  <a:pt x="165" y="404"/>
                  <a:pt x="165" y="403"/>
                </a:cubicBezTo>
                <a:cubicBezTo>
                  <a:pt x="165" y="402"/>
                  <a:pt x="165" y="401"/>
                  <a:pt x="165" y="400"/>
                </a:cubicBezTo>
                <a:cubicBezTo>
                  <a:pt x="164" y="399"/>
                  <a:pt x="166" y="399"/>
                  <a:pt x="166" y="398"/>
                </a:cubicBezTo>
                <a:cubicBezTo>
                  <a:pt x="166" y="396"/>
                  <a:pt x="165" y="395"/>
                  <a:pt x="166" y="394"/>
                </a:cubicBezTo>
                <a:cubicBezTo>
                  <a:pt x="166" y="392"/>
                  <a:pt x="165" y="391"/>
                  <a:pt x="167" y="389"/>
                </a:cubicBezTo>
                <a:cubicBezTo>
                  <a:pt x="166" y="388"/>
                  <a:pt x="167" y="387"/>
                  <a:pt x="166" y="386"/>
                </a:cubicBezTo>
                <a:cubicBezTo>
                  <a:pt x="166" y="386"/>
                  <a:pt x="166" y="386"/>
                  <a:pt x="166" y="386"/>
                </a:cubicBezTo>
                <a:cubicBezTo>
                  <a:pt x="167" y="384"/>
                  <a:pt x="166" y="382"/>
                  <a:pt x="167" y="380"/>
                </a:cubicBezTo>
                <a:cubicBezTo>
                  <a:pt x="167" y="380"/>
                  <a:pt x="167" y="379"/>
                  <a:pt x="167" y="379"/>
                </a:cubicBezTo>
                <a:cubicBezTo>
                  <a:pt x="167" y="379"/>
                  <a:pt x="167" y="378"/>
                  <a:pt x="167" y="378"/>
                </a:cubicBezTo>
                <a:cubicBezTo>
                  <a:pt x="166" y="377"/>
                  <a:pt x="166" y="376"/>
                  <a:pt x="167" y="376"/>
                </a:cubicBezTo>
                <a:cubicBezTo>
                  <a:pt x="168" y="375"/>
                  <a:pt x="167" y="374"/>
                  <a:pt x="168" y="374"/>
                </a:cubicBezTo>
                <a:cubicBezTo>
                  <a:pt x="169" y="373"/>
                  <a:pt x="169" y="373"/>
                  <a:pt x="168" y="372"/>
                </a:cubicBezTo>
                <a:cubicBezTo>
                  <a:pt x="168" y="372"/>
                  <a:pt x="167" y="371"/>
                  <a:pt x="168" y="371"/>
                </a:cubicBezTo>
                <a:cubicBezTo>
                  <a:pt x="169" y="369"/>
                  <a:pt x="168" y="368"/>
                  <a:pt x="168" y="366"/>
                </a:cubicBezTo>
                <a:cubicBezTo>
                  <a:pt x="170" y="365"/>
                  <a:pt x="169" y="363"/>
                  <a:pt x="169" y="361"/>
                </a:cubicBezTo>
                <a:cubicBezTo>
                  <a:pt x="169" y="361"/>
                  <a:pt x="170" y="361"/>
                  <a:pt x="170" y="361"/>
                </a:cubicBezTo>
                <a:cubicBezTo>
                  <a:pt x="171" y="359"/>
                  <a:pt x="170" y="359"/>
                  <a:pt x="169" y="358"/>
                </a:cubicBezTo>
                <a:cubicBezTo>
                  <a:pt x="170" y="358"/>
                  <a:pt x="170" y="358"/>
                  <a:pt x="170" y="357"/>
                </a:cubicBezTo>
                <a:cubicBezTo>
                  <a:pt x="171" y="356"/>
                  <a:pt x="170" y="354"/>
                  <a:pt x="171" y="353"/>
                </a:cubicBezTo>
                <a:cubicBezTo>
                  <a:pt x="172" y="352"/>
                  <a:pt x="171" y="351"/>
                  <a:pt x="171" y="350"/>
                </a:cubicBezTo>
                <a:cubicBezTo>
                  <a:pt x="171" y="349"/>
                  <a:pt x="172" y="348"/>
                  <a:pt x="172" y="348"/>
                </a:cubicBezTo>
                <a:cubicBezTo>
                  <a:pt x="172" y="348"/>
                  <a:pt x="171" y="347"/>
                  <a:pt x="171" y="347"/>
                </a:cubicBezTo>
                <a:cubicBezTo>
                  <a:pt x="171" y="346"/>
                  <a:pt x="171" y="346"/>
                  <a:pt x="172" y="346"/>
                </a:cubicBezTo>
                <a:cubicBezTo>
                  <a:pt x="173" y="345"/>
                  <a:pt x="172" y="343"/>
                  <a:pt x="172" y="342"/>
                </a:cubicBezTo>
                <a:cubicBezTo>
                  <a:pt x="171" y="341"/>
                  <a:pt x="171" y="340"/>
                  <a:pt x="171" y="339"/>
                </a:cubicBezTo>
                <a:cubicBezTo>
                  <a:pt x="171" y="338"/>
                  <a:pt x="171" y="338"/>
                  <a:pt x="171" y="338"/>
                </a:cubicBezTo>
                <a:cubicBezTo>
                  <a:pt x="170" y="337"/>
                  <a:pt x="170" y="337"/>
                  <a:pt x="170" y="337"/>
                </a:cubicBezTo>
                <a:cubicBezTo>
                  <a:pt x="170" y="337"/>
                  <a:pt x="170" y="336"/>
                  <a:pt x="170" y="336"/>
                </a:cubicBezTo>
                <a:cubicBezTo>
                  <a:pt x="172" y="336"/>
                  <a:pt x="171" y="334"/>
                  <a:pt x="172" y="333"/>
                </a:cubicBezTo>
                <a:cubicBezTo>
                  <a:pt x="172" y="332"/>
                  <a:pt x="172" y="331"/>
                  <a:pt x="173" y="330"/>
                </a:cubicBezTo>
                <a:cubicBezTo>
                  <a:pt x="174" y="330"/>
                  <a:pt x="175" y="329"/>
                  <a:pt x="176" y="328"/>
                </a:cubicBezTo>
                <a:cubicBezTo>
                  <a:pt x="176" y="327"/>
                  <a:pt x="176" y="326"/>
                  <a:pt x="176" y="326"/>
                </a:cubicBezTo>
                <a:cubicBezTo>
                  <a:pt x="177" y="325"/>
                  <a:pt x="177" y="324"/>
                  <a:pt x="178" y="323"/>
                </a:cubicBezTo>
                <a:cubicBezTo>
                  <a:pt x="177" y="321"/>
                  <a:pt x="179" y="320"/>
                  <a:pt x="179" y="319"/>
                </a:cubicBezTo>
                <a:cubicBezTo>
                  <a:pt x="179" y="318"/>
                  <a:pt x="179" y="318"/>
                  <a:pt x="180" y="318"/>
                </a:cubicBezTo>
                <a:cubicBezTo>
                  <a:pt x="180" y="318"/>
                  <a:pt x="181" y="318"/>
                  <a:pt x="181" y="317"/>
                </a:cubicBezTo>
                <a:cubicBezTo>
                  <a:pt x="181" y="316"/>
                  <a:pt x="182" y="316"/>
                  <a:pt x="183" y="315"/>
                </a:cubicBezTo>
                <a:cubicBezTo>
                  <a:pt x="182" y="314"/>
                  <a:pt x="181" y="313"/>
                  <a:pt x="182" y="313"/>
                </a:cubicBezTo>
                <a:cubicBezTo>
                  <a:pt x="183" y="311"/>
                  <a:pt x="183" y="310"/>
                  <a:pt x="184" y="309"/>
                </a:cubicBezTo>
                <a:cubicBezTo>
                  <a:pt x="185" y="306"/>
                  <a:pt x="186" y="306"/>
                  <a:pt x="185" y="303"/>
                </a:cubicBezTo>
                <a:cubicBezTo>
                  <a:pt x="185" y="302"/>
                  <a:pt x="186" y="301"/>
                  <a:pt x="186" y="300"/>
                </a:cubicBezTo>
                <a:cubicBezTo>
                  <a:pt x="187" y="300"/>
                  <a:pt x="186" y="298"/>
                  <a:pt x="186" y="298"/>
                </a:cubicBezTo>
                <a:cubicBezTo>
                  <a:pt x="187" y="297"/>
                  <a:pt x="188" y="297"/>
                  <a:pt x="189" y="297"/>
                </a:cubicBezTo>
                <a:cubicBezTo>
                  <a:pt x="191" y="296"/>
                  <a:pt x="191" y="293"/>
                  <a:pt x="193" y="292"/>
                </a:cubicBezTo>
                <a:cubicBezTo>
                  <a:pt x="193" y="291"/>
                  <a:pt x="194" y="290"/>
                  <a:pt x="194" y="289"/>
                </a:cubicBezTo>
                <a:cubicBezTo>
                  <a:pt x="195" y="289"/>
                  <a:pt x="195" y="288"/>
                  <a:pt x="195" y="288"/>
                </a:cubicBezTo>
                <a:cubicBezTo>
                  <a:pt x="196" y="287"/>
                  <a:pt x="196" y="287"/>
                  <a:pt x="196" y="286"/>
                </a:cubicBezTo>
                <a:cubicBezTo>
                  <a:pt x="196" y="286"/>
                  <a:pt x="196" y="285"/>
                  <a:pt x="196" y="285"/>
                </a:cubicBezTo>
                <a:cubicBezTo>
                  <a:pt x="197" y="284"/>
                  <a:pt x="198" y="283"/>
                  <a:pt x="199" y="282"/>
                </a:cubicBezTo>
                <a:cubicBezTo>
                  <a:pt x="199" y="281"/>
                  <a:pt x="200" y="281"/>
                  <a:pt x="200" y="280"/>
                </a:cubicBezTo>
                <a:cubicBezTo>
                  <a:pt x="200" y="280"/>
                  <a:pt x="201" y="279"/>
                  <a:pt x="201" y="279"/>
                </a:cubicBezTo>
                <a:cubicBezTo>
                  <a:pt x="201" y="278"/>
                  <a:pt x="201" y="277"/>
                  <a:pt x="202" y="277"/>
                </a:cubicBezTo>
                <a:cubicBezTo>
                  <a:pt x="202" y="277"/>
                  <a:pt x="202" y="277"/>
                  <a:pt x="203" y="276"/>
                </a:cubicBezTo>
                <a:cubicBezTo>
                  <a:pt x="203" y="275"/>
                  <a:pt x="204" y="273"/>
                  <a:pt x="205" y="273"/>
                </a:cubicBezTo>
                <a:cubicBezTo>
                  <a:pt x="205" y="272"/>
                  <a:pt x="205" y="271"/>
                  <a:pt x="206" y="271"/>
                </a:cubicBezTo>
                <a:cubicBezTo>
                  <a:pt x="206" y="270"/>
                  <a:pt x="206" y="269"/>
                  <a:pt x="207" y="269"/>
                </a:cubicBezTo>
                <a:cubicBezTo>
                  <a:pt x="208" y="268"/>
                  <a:pt x="208" y="266"/>
                  <a:pt x="210" y="265"/>
                </a:cubicBezTo>
                <a:cubicBezTo>
                  <a:pt x="211" y="264"/>
                  <a:pt x="211" y="263"/>
                  <a:pt x="211" y="262"/>
                </a:cubicBezTo>
                <a:cubicBezTo>
                  <a:pt x="212" y="261"/>
                  <a:pt x="212" y="261"/>
                  <a:pt x="212" y="260"/>
                </a:cubicBezTo>
                <a:cubicBezTo>
                  <a:pt x="213" y="260"/>
                  <a:pt x="213" y="259"/>
                  <a:pt x="214" y="258"/>
                </a:cubicBezTo>
                <a:cubicBezTo>
                  <a:pt x="215" y="258"/>
                  <a:pt x="216" y="256"/>
                  <a:pt x="217" y="255"/>
                </a:cubicBezTo>
                <a:cubicBezTo>
                  <a:pt x="217" y="254"/>
                  <a:pt x="217" y="253"/>
                  <a:pt x="218" y="253"/>
                </a:cubicBezTo>
                <a:cubicBezTo>
                  <a:pt x="219" y="253"/>
                  <a:pt x="219" y="252"/>
                  <a:pt x="219" y="251"/>
                </a:cubicBezTo>
                <a:cubicBezTo>
                  <a:pt x="220" y="249"/>
                  <a:pt x="221" y="249"/>
                  <a:pt x="223" y="249"/>
                </a:cubicBezTo>
                <a:cubicBezTo>
                  <a:pt x="223" y="249"/>
                  <a:pt x="223" y="248"/>
                  <a:pt x="223" y="248"/>
                </a:cubicBezTo>
                <a:cubicBezTo>
                  <a:pt x="222" y="247"/>
                  <a:pt x="222" y="246"/>
                  <a:pt x="223" y="245"/>
                </a:cubicBezTo>
                <a:cubicBezTo>
                  <a:pt x="224" y="244"/>
                  <a:pt x="224" y="244"/>
                  <a:pt x="224" y="243"/>
                </a:cubicBezTo>
                <a:cubicBezTo>
                  <a:pt x="225" y="242"/>
                  <a:pt x="226" y="241"/>
                  <a:pt x="227" y="240"/>
                </a:cubicBezTo>
                <a:cubicBezTo>
                  <a:pt x="228" y="240"/>
                  <a:pt x="230" y="239"/>
                  <a:pt x="230" y="238"/>
                </a:cubicBezTo>
                <a:cubicBezTo>
                  <a:pt x="231" y="236"/>
                  <a:pt x="232" y="235"/>
                  <a:pt x="233" y="234"/>
                </a:cubicBezTo>
                <a:cubicBezTo>
                  <a:pt x="234" y="234"/>
                  <a:pt x="234" y="233"/>
                  <a:pt x="235" y="233"/>
                </a:cubicBezTo>
                <a:cubicBezTo>
                  <a:pt x="235" y="231"/>
                  <a:pt x="235" y="231"/>
                  <a:pt x="235" y="231"/>
                </a:cubicBezTo>
                <a:cubicBezTo>
                  <a:pt x="235" y="231"/>
                  <a:pt x="235" y="231"/>
                  <a:pt x="236" y="231"/>
                </a:cubicBezTo>
                <a:cubicBezTo>
                  <a:pt x="236" y="231"/>
                  <a:pt x="237" y="231"/>
                  <a:pt x="237" y="231"/>
                </a:cubicBezTo>
                <a:cubicBezTo>
                  <a:pt x="238" y="230"/>
                  <a:pt x="239" y="230"/>
                  <a:pt x="240" y="229"/>
                </a:cubicBezTo>
                <a:cubicBezTo>
                  <a:pt x="241" y="228"/>
                  <a:pt x="242" y="228"/>
                  <a:pt x="242" y="227"/>
                </a:cubicBezTo>
                <a:cubicBezTo>
                  <a:pt x="242" y="226"/>
                  <a:pt x="243" y="225"/>
                  <a:pt x="244" y="225"/>
                </a:cubicBezTo>
                <a:cubicBezTo>
                  <a:pt x="246" y="225"/>
                  <a:pt x="247" y="223"/>
                  <a:pt x="248" y="222"/>
                </a:cubicBezTo>
                <a:cubicBezTo>
                  <a:pt x="249" y="221"/>
                  <a:pt x="250" y="220"/>
                  <a:pt x="251" y="219"/>
                </a:cubicBezTo>
                <a:cubicBezTo>
                  <a:pt x="252" y="218"/>
                  <a:pt x="252" y="217"/>
                  <a:pt x="254" y="216"/>
                </a:cubicBezTo>
                <a:cubicBezTo>
                  <a:pt x="255" y="216"/>
                  <a:pt x="256" y="214"/>
                  <a:pt x="257" y="214"/>
                </a:cubicBezTo>
                <a:cubicBezTo>
                  <a:pt x="258" y="214"/>
                  <a:pt x="258" y="214"/>
                  <a:pt x="259" y="213"/>
                </a:cubicBezTo>
                <a:cubicBezTo>
                  <a:pt x="259" y="212"/>
                  <a:pt x="260" y="212"/>
                  <a:pt x="261" y="211"/>
                </a:cubicBezTo>
                <a:cubicBezTo>
                  <a:pt x="262" y="211"/>
                  <a:pt x="263" y="211"/>
                  <a:pt x="264" y="210"/>
                </a:cubicBezTo>
                <a:cubicBezTo>
                  <a:pt x="264" y="209"/>
                  <a:pt x="265" y="209"/>
                  <a:pt x="266" y="208"/>
                </a:cubicBezTo>
                <a:cubicBezTo>
                  <a:pt x="267" y="207"/>
                  <a:pt x="270" y="206"/>
                  <a:pt x="271" y="205"/>
                </a:cubicBezTo>
                <a:cubicBezTo>
                  <a:pt x="271" y="204"/>
                  <a:pt x="273" y="204"/>
                  <a:pt x="273" y="203"/>
                </a:cubicBezTo>
                <a:cubicBezTo>
                  <a:pt x="275" y="203"/>
                  <a:pt x="276" y="201"/>
                  <a:pt x="277" y="199"/>
                </a:cubicBezTo>
                <a:cubicBezTo>
                  <a:pt x="279" y="199"/>
                  <a:pt x="279" y="199"/>
                  <a:pt x="279" y="199"/>
                </a:cubicBezTo>
                <a:cubicBezTo>
                  <a:pt x="280" y="198"/>
                  <a:pt x="281" y="198"/>
                  <a:pt x="283" y="197"/>
                </a:cubicBezTo>
                <a:cubicBezTo>
                  <a:pt x="283" y="196"/>
                  <a:pt x="284" y="196"/>
                  <a:pt x="284" y="196"/>
                </a:cubicBezTo>
                <a:cubicBezTo>
                  <a:pt x="285" y="195"/>
                  <a:pt x="286" y="195"/>
                  <a:pt x="287" y="194"/>
                </a:cubicBezTo>
                <a:cubicBezTo>
                  <a:pt x="289" y="192"/>
                  <a:pt x="291" y="191"/>
                  <a:pt x="293" y="190"/>
                </a:cubicBezTo>
                <a:cubicBezTo>
                  <a:pt x="294" y="190"/>
                  <a:pt x="295" y="189"/>
                  <a:pt x="296" y="189"/>
                </a:cubicBezTo>
                <a:cubicBezTo>
                  <a:pt x="296" y="189"/>
                  <a:pt x="296" y="188"/>
                  <a:pt x="296" y="188"/>
                </a:cubicBezTo>
                <a:cubicBezTo>
                  <a:pt x="297" y="187"/>
                  <a:pt x="297" y="187"/>
                  <a:pt x="297" y="187"/>
                </a:cubicBezTo>
                <a:cubicBezTo>
                  <a:pt x="298" y="187"/>
                  <a:pt x="299" y="187"/>
                  <a:pt x="299" y="187"/>
                </a:cubicBezTo>
                <a:cubicBezTo>
                  <a:pt x="301" y="186"/>
                  <a:pt x="302" y="185"/>
                  <a:pt x="304" y="184"/>
                </a:cubicBezTo>
                <a:cubicBezTo>
                  <a:pt x="305" y="183"/>
                  <a:pt x="306" y="181"/>
                  <a:pt x="308" y="181"/>
                </a:cubicBezTo>
                <a:cubicBezTo>
                  <a:pt x="308" y="180"/>
                  <a:pt x="309" y="181"/>
                  <a:pt x="310" y="180"/>
                </a:cubicBezTo>
                <a:cubicBezTo>
                  <a:pt x="310" y="180"/>
                  <a:pt x="311" y="179"/>
                  <a:pt x="312" y="179"/>
                </a:cubicBezTo>
                <a:cubicBezTo>
                  <a:pt x="313" y="180"/>
                  <a:pt x="314" y="178"/>
                  <a:pt x="315" y="178"/>
                </a:cubicBezTo>
                <a:cubicBezTo>
                  <a:pt x="316" y="179"/>
                  <a:pt x="317" y="177"/>
                  <a:pt x="318" y="177"/>
                </a:cubicBezTo>
                <a:cubicBezTo>
                  <a:pt x="319" y="178"/>
                  <a:pt x="320" y="176"/>
                  <a:pt x="322" y="177"/>
                </a:cubicBezTo>
                <a:cubicBezTo>
                  <a:pt x="322" y="176"/>
                  <a:pt x="323" y="176"/>
                  <a:pt x="324" y="175"/>
                </a:cubicBezTo>
                <a:cubicBezTo>
                  <a:pt x="324" y="175"/>
                  <a:pt x="325" y="175"/>
                  <a:pt x="325" y="175"/>
                </a:cubicBezTo>
                <a:cubicBezTo>
                  <a:pt x="326" y="175"/>
                  <a:pt x="327" y="174"/>
                  <a:pt x="327" y="174"/>
                </a:cubicBezTo>
                <a:cubicBezTo>
                  <a:pt x="328" y="173"/>
                  <a:pt x="329" y="173"/>
                  <a:pt x="330" y="173"/>
                </a:cubicBezTo>
                <a:cubicBezTo>
                  <a:pt x="332" y="173"/>
                  <a:pt x="331" y="172"/>
                  <a:pt x="332" y="171"/>
                </a:cubicBezTo>
                <a:cubicBezTo>
                  <a:pt x="333" y="171"/>
                  <a:pt x="334" y="173"/>
                  <a:pt x="335" y="171"/>
                </a:cubicBezTo>
                <a:cubicBezTo>
                  <a:pt x="335" y="170"/>
                  <a:pt x="336" y="171"/>
                  <a:pt x="337" y="171"/>
                </a:cubicBezTo>
                <a:cubicBezTo>
                  <a:pt x="337" y="170"/>
                  <a:pt x="338" y="170"/>
                  <a:pt x="339" y="170"/>
                </a:cubicBezTo>
                <a:cubicBezTo>
                  <a:pt x="340" y="170"/>
                  <a:pt x="340" y="169"/>
                  <a:pt x="342" y="169"/>
                </a:cubicBezTo>
                <a:cubicBezTo>
                  <a:pt x="343" y="169"/>
                  <a:pt x="344" y="169"/>
                  <a:pt x="345" y="169"/>
                </a:cubicBezTo>
                <a:cubicBezTo>
                  <a:pt x="346" y="169"/>
                  <a:pt x="347" y="168"/>
                  <a:pt x="348" y="168"/>
                </a:cubicBezTo>
                <a:cubicBezTo>
                  <a:pt x="349" y="168"/>
                  <a:pt x="349" y="167"/>
                  <a:pt x="350" y="167"/>
                </a:cubicBezTo>
                <a:cubicBezTo>
                  <a:pt x="351" y="167"/>
                  <a:pt x="351" y="167"/>
                  <a:pt x="352" y="167"/>
                </a:cubicBezTo>
                <a:cubicBezTo>
                  <a:pt x="352" y="166"/>
                  <a:pt x="352" y="166"/>
                  <a:pt x="353" y="166"/>
                </a:cubicBezTo>
                <a:cubicBezTo>
                  <a:pt x="354" y="166"/>
                  <a:pt x="355" y="166"/>
                  <a:pt x="356" y="166"/>
                </a:cubicBezTo>
                <a:cubicBezTo>
                  <a:pt x="356" y="166"/>
                  <a:pt x="357" y="166"/>
                  <a:pt x="357" y="166"/>
                </a:cubicBezTo>
                <a:cubicBezTo>
                  <a:pt x="357" y="166"/>
                  <a:pt x="357" y="165"/>
                  <a:pt x="358" y="165"/>
                </a:cubicBezTo>
                <a:cubicBezTo>
                  <a:pt x="358" y="165"/>
                  <a:pt x="358" y="166"/>
                  <a:pt x="358" y="166"/>
                </a:cubicBezTo>
                <a:cubicBezTo>
                  <a:pt x="359" y="166"/>
                  <a:pt x="359" y="165"/>
                  <a:pt x="360" y="165"/>
                </a:cubicBezTo>
                <a:cubicBezTo>
                  <a:pt x="361" y="165"/>
                  <a:pt x="363" y="166"/>
                  <a:pt x="365" y="164"/>
                </a:cubicBezTo>
                <a:cubicBezTo>
                  <a:pt x="367" y="164"/>
                  <a:pt x="369" y="164"/>
                  <a:pt x="371" y="164"/>
                </a:cubicBezTo>
                <a:cubicBezTo>
                  <a:pt x="371" y="164"/>
                  <a:pt x="375" y="163"/>
                  <a:pt x="375" y="163"/>
                </a:cubicBezTo>
                <a:cubicBezTo>
                  <a:pt x="375" y="163"/>
                  <a:pt x="376" y="162"/>
                  <a:pt x="376" y="162"/>
                </a:cubicBezTo>
                <a:cubicBezTo>
                  <a:pt x="376" y="163"/>
                  <a:pt x="376" y="163"/>
                  <a:pt x="377" y="163"/>
                </a:cubicBezTo>
                <a:cubicBezTo>
                  <a:pt x="377" y="163"/>
                  <a:pt x="378" y="162"/>
                  <a:pt x="378" y="162"/>
                </a:cubicBezTo>
                <a:cubicBezTo>
                  <a:pt x="380" y="162"/>
                  <a:pt x="381" y="162"/>
                  <a:pt x="382" y="162"/>
                </a:cubicBezTo>
                <a:cubicBezTo>
                  <a:pt x="384" y="162"/>
                  <a:pt x="385" y="161"/>
                  <a:pt x="386" y="161"/>
                </a:cubicBezTo>
                <a:cubicBezTo>
                  <a:pt x="388" y="162"/>
                  <a:pt x="389" y="161"/>
                  <a:pt x="390" y="161"/>
                </a:cubicBezTo>
                <a:cubicBezTo>
                  <a:pt x="394" y="161"/>
                  <a:pt x="394" y="161"/>
                  <a:pt x="394" y="161"/>
                </a:cubicBezTo>
                <a:cubicBezTo>
                  <a:pt x="398" y="161"/>
                  <a:pt x="398" y="161"/>
                  <a:pt x="398" y="161"/>
                </a:cubicBezTo>
                <a:cubicBezTo>
                  <a:pt x="400" y="161"/>
                  <a:pt x="401" y="161"/>
                  <a:pt x="402" y="161"/>
                </a:cubicBezTo>
                <a:cubicBezTo>
                  <a:pt x="404" y="162"/>
                  <a:pt x="404" y="161"/>
                  <a:pt x="405" y="160"/>
                </a:cubicBezTo>
                <a:cubicBezTo>
                  <a:pt x="407" y="159"/>
                  <a:pt x="407" y="160"/>
                  <a:pt x="411" y="160"/>
                </a:cubicBezTo>
                <a:cubicBezTo>
                  <a:pt x="411" y="160"/>
                  <a:pt x="411" y="161"/>
                  <a:pt x="411" y="161"/>
                </a:cubicBezTo>
                <a:cubicBezTo>
                  <a:pt x="412" y="162"/>
                  <a:pt x="412" y="162"/>
                  <a:pt x="413" y="162"/>
                </a:cubicBezTo>
                <a:cubicBezTo>
                  <a:pt x="413" y="162"/>
                  <a:pt x="413" y="162"/>
                  <a:pt x="413" y="162"/>
                </a:cubicBezTo>
                <a:cubicBezTo>
                  <a:pt x="413" y="162"/>
                  <a:pt x="413" y="161"/>
                  <a:pt x="414" y="161"/>
                </a:cubicBezTo>
                <a:cubicBezTo>
                  <a:pt x="415" y="161"/>
                  <a:pt x="416" y="162"/>
                  <a:pt x="418" y="161"/>
                </a:cubicBezTo>
                <a:cubicBezTo>
                  <a:pt x="418" y="162"/>
                  <a:pt x="420" y="161"/>
                  <a:pt x="421" y="162"/>
                </a:cubicBezTo>
                <a:cubicBezTo>
                  <a:pt x="421" y="162"/>
                  <a:pt x="422" y="162"/>
                  <a:pt x="422" y="162"/>
                </a:cubicBezTo>
                <a:cubicBezTo>
                  <a:pt x="423" y="162"/>
                  <a:pt x="423" y="162"/>
                  <a:pt x="424" y="161"/>
                </a:cubicBezTo>
                <a:cubicBezTo>
                  <a:pt x="425" y="162"/>
                  <a:pt x="426" y="163"/>
                  <a:pt x="427" y="162"/>
                </a:cubicBezTo>
                <a:cubicBezTo>
                  <a:pt x="427" y="162"/>
                  <a:pt x="427" y="162"/>
                  <a:pt x="427" y="162"/>
                </a:cubicBezTo>
                <a:cubicBezTo>
                  <a:pt x="428" y="162"/>
                  <a:pt x="428" y="162"/>
                  <a:pt x="428" y="162"/>
                </a:cubicBezTo>
                <a:cubicBezTo>
                  <a:pt x="429" y="161"/>
                  <a:pt x="430" y="161"/>
                  <a:pt x="430" y="162"/>
                </a:cubicBezTo>
                <a:cubicBezTo>
                  <a:pt x="431" y="162"/>
                  <a:pt x="431" y="164"/>
                  <a:pt x="432" y="164"/>
                </a:cubicBezTo>
                <a:cubicBezTo>
                  <a:pt x="434" y="163"/>
                  <a:pt x="435" y="162"/>
                  <a:pt x="437" y="162"/>
                </a:cubicBezTo>
                <a:cubicBezTo>
                  <a:pt x="438" y="162"/>
                  <a:pt x="438" y="163"/>
                  <a:pt x="439" y="163"/>
                </a:cubicBezTo>
                <a:cubicBezTo>
                  <a:pt x="440" y="164"/>
                  <a:pt x="442" y="164"/>
                  <a:pt x="444" y="164"/>
                </a:cubicBezTo>
                <a:cubicBezTo>
                  <a:pt x="446" y="164"/>
                  <a:pt x="447" y="164"/>
                  <a:pt x="448" y="164"/>
                </a:cubicBezTo>
                <a:cubicBezTo>
                  <a:pt x="449" y="164"/>
                  <a:pt x="451" y="164"/>
                  <a:pt x="451" y="165"/>
                </a:cubicBezTo>
                <a:cubicBezTo>
                  <a:pt x="453" y="165"/>
                  <a:pt x="454" y="165"/>
                  <a:pt x="455" y="165"/>
                </a:cubicBezTo>
                <a:cubicBezTo>
                  <a:pt x="456" y="165"/>
                  <a:pt x="456" y="166"/>
                  <a:pt x="456" y="166"/>
                </a:cubicBezTo>
                <a:cubicBezTo>
                  <a:pt x="457" y="166"/>
                  <a:pt x="458" y="166"/>
                  <a:pt x="458" y="167"/>
                </a:cubicBezTo>
                <a:cubicBezTo>
                  <a:pt x="459" y="167"/>
                  <a:pt x="460" y="167"/>
                  <a:pt x="461" y="167"/>
                </a:cubicBezTo>
                <a:cubicBezTo>
                  <a:pt x="461" y="167"/>
                  <a:pt x="462" y="167"/>
                  <a:pt x="463" y="168"/>
                </a:cubicBezTo>
                <a:cubicBezTo>
                  <a:pt x="463" y="168"/>
                  <a:pt x="464" y="168"/>
                  <a:pt x="465" y="168"/>
                </a:cubicBezTo>
                <a:cubicBezTo>
                  <a:pt x="465" y="167"/>
                  <a:pt x="466" y="167"/>
                  <a:pt x="466" y="167"/>
                </a:cubicBezTo>
                <a:cubicBezTo>
                  <a:pt x="467" y="168"/>
                  <a:pt x="468" y="168"/>
                  <a:pt x="469" y="168"/>
                </a:cubicBezTo>
                <a:cubicBezTo>
                  <a:pt x="470" y="168"/>
                  <a:pt x="472" y="168"/>
                  <a:pt x="472" y="169"/>
                </a:cubicBezTo>
                <a:cubicBezTo>
                  <a:pt x="476" y="169"/>
                  <a:pt x="476" y="169"/>
                  <a:pt x="476" y="169"/>
                </a:cubicBezTo>
                <a:cubicBezTo>
                  <a:pt x="477" y="170"/>
                  <a:pt x="477" y="171"/>
                  <a:pt x="479" y="171"/>
                </a:cubicBezTo>
                <a:cubicBezTo>
                  <a:pt x="480" y="171"/>
                  <a:pt x="480" y="171"/>
                  <a:pt x="481" y="172"/>
                </a:cubicBezTo>
                <a:cubicBezTo>
                  <a:pt x="483" y="171"/>
                  <a:pt x="484" y="173"/>
                  <a:pt x="485" y="173"/>
                </a:cubicBezTo>
                <a:cubicBezTo>
                  <a:pt x="486" y="173"/>
                  <a:pt x="488" y="174"/>
                  <a:pt x="489" y="175"/>
                </a:cubicBezTo>
                <a:cubicBezTo>
                  <a:pt x="490" y="174"/>
                  <a:pt x="491" y="175"/>
                  <a:pt x="492" y="176"/>
                </a:cubicBezTo>
                <a:cubicBezTo>
                  <a:pt x="492" y="176"/>
                  <a:pt x="492" y="176"/>
                  <a:pt x="493" y="176"/>
                </a:cubicBezTo>
                <a:cubicBezTo>
                  <a:pt x="494" y="177"/>
                  <a:pt x="494" y="178"/>
                  <a:pt x="495" y="178"/>
                </a:cubicBezTo>
                <a:cubicBezTo>
                  <a:pt x="496" y="178"/>
                  <a:pt x="497" y="178"/>
                  <a:pt x="498" y="178"/>
                </a:cubicBezTo>
                <a:cubicBezTo>
                  <a:pt x="498" y="179"/>
                  <a:pt x="499" y="178"/>
                  <a:pt x="500" y="179"/>
                </a:cubicBezTo>
                <a:cubicBezTo>
                  <a:pt x="500" y="179"/>
                  <a:pt x="501" y="180"/>
                  <a:pt x="501" y="180"/>
                </a:cubicBezTo>
                <a:cubicBezTo>
                  <a:pt x="502" y="181"/>
                  <a:pt x="504" y="181"/>
                  <a:pt x="505" y="182"/>
                </a:cubicBezTo>
                <a:cubicBezTo>
                  <a:pt x="506" y="182"/>
                  <a:pt x="507" y="184"/>
                  <a:pt x="508" y="183"/>
                </a:cubicBezTo>
                <a:cubicBezTo>
                  <a:pt x="508" y="183"/>
                  <a:pt x="509" y="184"/>
                  <a:pt x="509" y="184"/>
                </a:cubicBezTo>
                <a:cubicBezTo>
                  <a:pt x="510" y="184"/>
                  <a:pt x="511" y="185"/>
                  <a:pt x="513" y="185"/>
                </a:cubicBezTo>
                <a:cubicBezTo>
                  <a:pt x="514" y="186"/>
                  <a:pt x="515" y="186"/>
                  <a:pt x="516" y="187"/>
                </a:cubicBezTo>
                <a:cubicBezTo>
                  <a:pt x="516" y="187"/>
                  <a:pt x="517" y="188"/>
                  <a:pt x="517" y="188"/>
                </a:cubicBezTo>
                <a:cubicBezTo>
                  <a:pt x="518" y="188"/>
                  <a:pt x="519" y="188"/>
                  <a:pt x="520" y="189"/>
                </a:cubicBezTo>
                <a:cubicBezTo>
                  <a:pt x="521" y="190"/>
                  <a:pt x="522" y="190"/>
                  <a:pt x="523" y="191"/>
                </a:cubicBezTo>
                <a:cubicBezTo>
                  <a:pt x="523" y="191"/>
                  <a:pt x="524" y="192"/>
                  <a:pt x="525" y="192"/>
                </a:cubicBezTo>
                <a:cubicBezTo>
                  <a:pt x="526" y="192"/>
                  <a:pt x="526" y="193"/>
                  <a:pt x="527" y="193"/>
                </a:cubicBezTo>
                <a:cubicBezTo>
                  <a:pt x="528" y="193"/>
                  <a:pt x="529" y="193"/>
                  <a:pt x="529" y="193"/>
                </a:cubicBezTo>
                <a:cubicBezTo>
                  <a:pt x="530" y="194"/>
                  <a:pt x="530" y="192"/>
                  <a:pt x="531" y="193"/>
                </a:cubicBezTo>
                <a:cubicBezTo>
                  <a:pt x="531" y="194"/>
                  <a:pt x="532" y="194"/>
                  <a:pt x="532" y="194"/>
                </a:cubicBezTo>
                <a:cubicBezTo>
                  <a:pt x="533" y="194"/>
                  <a:pt x="534" y="196"/>
                  <a:pt x="535" y="196"/>
                </a:cubicBezTo>
                <a:cubicBezTo>
                  <a:pt x="536" y="196"/>
                  <a:pt x="537" y="197"/>
                  <a:pt x="538" y="198"/>
                </a:cubicBezTo>
                <a:cubicBezTo>
                  <a:pt x="538" y="198"/>
                  <a:pt x="539" y="198"/>
                  <a:pt x="540" y="198"/>
                </a:cubicBezTo>
                <a:cubicBezTo>
                  <a:pt x="540" y="198"/>
                  <a:pt x="540" y="199"/>
                  <a:pt x="540" y="199"/>
                </a:cubicBezTo>
                <a:cubicBezTo>
                  <a:pt x="540" y="201"/>
                  <a:pt x="543" y="201"/>
                  <a:pt x="544" y="202"/>
                </a:cubicBezTo>
                <a:cubicBezTo>
                  <a:pt x="544" y="202"/>
                  <a:pt x="545" y="202"/>
                  <a:pt x="545" y="202"/>
                </a:cubicBezTo>
                <a:cubicBezTo>
                  <a:pt x="546" y="203"/>
                  <a:pt x="546" y="204"/>
                  <a:pt x="546" y="204"/>
                </a:cubicBezTo>
                <a:cubicBezTo>
                  <a:pt x="548" y="206"/>
                  <a:pt x="550" y="208"/>
                  <a:pt x="552" y="209"/>
                </a:cubicBezTo>
                <a:cubicBezTo>
                  <a:pt x="552" y="210"/>
                  <a:pt x="554" y="210"/>
                  <a:pt x="554" y="211"/>
                </a:cubicBezTo>
                <a:cubicBezTo>
                  <a:pt x="556" y="212"/>
                  <a:pt x="557" y="213"/>
                  <a:pt x="558" y="214"/>
                </a:cubicBezTo>
                <a:cubicBezTo>
                  <a:pt x="559" y="215"/>
                  <a:pt x="561" y="215"/>
                  <a:pt x="561" y="216"/>
                </a:cubicBezTo>
                <a:cubicBezTo>
                  <a:pt x="562" y="217"/>
                  <a:pt x="563" y="218"/>
                  <a:pt x="564" y="219"/>
                </a:cubicBezTo>
                <a:cubicBezTo>
                  <a:pt x="565" y="220"/>
                  <a:pt x="567" y="220"/>
                  <a:pt x="567" y="222"/>
                </a:cubicBezTo>
                <a:cubicBezTo>
                  <a:pt x="567" y="222"/>
                  <a:pt x="567" y="222"/>
                  <a:pt x="568" y="223"/>
                </a:cubicBezTo>
                <a:cubicBezTo>
                  <a:pt x="570" y="223"/>
                  <a:pt x="571" y="225"/>
                  <a:pt x="573" y="226"/>
                </a:cubicBezTo>
                <a:cubicBezTo>
                  <a:pt x="574" y="227"/>
                  <a:pt x="575" y="228"/>
                  <a:pt x="576" y="229"/>
                </a:cubicBezTo>
                <a:cubicBezTo>
                  <a:pt x="576" y="230"/>
                  <a:pt x="577" y="231"/>
                  <a:pt x="578" y="231"/>
                </a:cubicBezTo>
                <a:cubicBezTo>
                  <a:pt x="579" y="232"/>
                  <a:pt x="580" y="233"/>
                  <a:pt x="581" y="234"/>
                </a:cubicBezTo>
                <a:cubicBezTo>
                  <a:pt x="582" y="235"/>
                  <a:pt x="584" y="237"/>
                  <a:pt x="585" y="239"/>
                </a:cubicBezTo>
                <a:cubicBezTo>
                  <a:pt x="586" y="240"/>
                  <a:pt x="587" y="240"/>
                  <a:pt x="588" y="241"/>
                </a:cubicBezTo>
                <a:cubicBezTo>
                  <a:pt x="590" y="243"/>
                  <a:pt x="592" y="244"/>
                  <a:pt x="593" y="246"/>
                </a:cubicBezTo>
                <a:cubicBezTo>
                  <a:pt x="594" y="247"/>
                  <a:pt x="595" y="248"/>
                  <a:pt x="596" y="248"/>
                </a:cubicBezTo>
                <a:cubicBezTo>
                  <a:pt x="596" y="250"/>
                  <a:pt x="596" y="250"/>
                  <a:pt x="596" y="250"/>
                </a:cubicBezTo>
                <a:cubicBezTo>
                  <a:pt x="597" y="250"/>
                  <a:pt x="597" y="250"/>
                  <a:pt x="597" y="251"/>
                </a:cubicBezTo>
                <a:cubicBezTo>
                  <a:pt x="598" y="251"/>
                  <a:pt x="598" y="251"/>
                  <a:pt x="598" y="251"/>
                </a:cubicBezTo>
                <a:cubicBezTo>
                  <a:pt x="597" y="252"/>
                  <a:pt x="597" y="252"/>
                  <a:pt x="598" y="252"/>
                </a:cubicBezTo>
                <a:cubicBezTo>
                  <a:pt x="599" y="252"/>
                  <a:pt x="599" y="253"/>
                  <a:pt x="600" y="253"/>
                </a:cubicBezTo>
                <a:cubicBezTo>
                  <a:pt x="601" y="255"/>
                  <a:pt x="603" y="256"/>
                  <a:pt x="605" y="256"/>
                </a:cubicBezTo>
                <a:cubicBezTo>
                  <a:pt x="606" y="258"/>
                  <a:pt x="606" y="259"/>
                  <a:pt x="605" y="259"/>
                </a:cubicBezTo>
                <a:cubicBezTo>
                  <a:pt x="604" y="260"/>
                  <a:pt x="605" y="260"/>
                  <a:pt x="606" y="261"/>
                </a:cubicBezTo>
                <a:cubicBezTo>
                  <a:pt x="606" y="261"/>
                  <a:pt x="606" y="261"/>
                  <a:pt x="606" y="261"/>
                </a:cubicBezTo>
                <a:cubicBezTo>
                  <a:pt x="607" y="262"/>
                  <a:pt x="607" y="263"/>
                  <a:pt x="608" y="264"/>
                </a:cubicBezTo>
                <a:cubicBezTo>
                  <a:pt x="609" y="264"/>
                  <a:pt x="609" y="265"/>
                  <a:pt x="609" y="266"/>
                </a:cubicBezTo>
                <a:cubicBezTo>
                  <a:pt x="610" y="267"/>
                  <a:pt x="610" y="269"/>
                  <a:pt x="612" y="269"/>
                </a:cubicBezTo>
                <a:cubicBezTo>
                  <a:pt x="612" y="269"/>
                  <a:pt x="612" y="269"/>
                  <a:pt x="612" y="270"/>
                </a:cubicBezTo>
                <a:cubicBezTo>
                  <a:pt x="613" y="270"/>
                  <a:pt x="613" y="271"/>
                  <a:pt x="613" y="271"/>
                </a:cubicBezTo>
                <a:cubicBezTo>
                  <a:pt x="614" y="270"/>
                  <a:pt x="614" y="271"/>
                  <a:pt x="614" y="271"/>
                </a:cubicBezTo>
                <a:cubicBezTo>
                  <a:pt x="614" y="272"/>
                  <a:pt x="615" y="273"/>
                  <a:pt x="615" y="275"/>
                </a:cubicBezTo>
                <a:cubicBezTo>
                  <a:pt x="615" y="276"/>
                  <a:pt x="615" y="277"/>
                  <a:pt x="616" y="278"/>
                </a:cubicBezTo>
                <a:cubicBezTo>
                  <a:pt x="616" y="278"/>
                  <a:pt x="616" y="279"/>
                  <a:pt x="616" y="279"/>
                </a:cubicBezTo>
                <a:cubicBezTo>
                  <a:pt x="617" y="280"/>
                  <a:pt x="617" y="281"/>
                  <a:pt x="618" y="281"/>
                </a:cubicBezTo>
                <a:cubicBezTo>
                  <a:pt x="619" y="285"/>
                  <a:pt x="619" y="285"/>
                  <a:pt x="620" y="286"/>
                </a:cubicBezTo>
                <a:cubicBezTo>
                  <a:pt x="619" y="286"/>
                  <a:pt x="619" y="287"/>
                  <a:pt x="618" y="287"/>
                </a:cubicBezTo>
                <a:cubicBezTo>
                  <a:pt x="617" y="288"/>
                  <a:pt x="619" y="289"/>
                  <a:pt x="618" y="290"/>
                </a:cubicBezTo>
                <a:cubicBezTo>
                  <a:pt x="617" y="291"/>
                  <a:pt x="617" y="291"/>
                  <a:pt x="619" y="291"/>
                </a:cubicBezTo>
                <a:cubicBezTo>
                  <a:pt x="619" y="291"/>
                  <a:pt x="619" y="291"/>
                  <a:pt x="619" y="291"/>
                </a:cubicBezTo>
                <a:cubicBezTo>
                  <a:pt x="619" y="292"/>
                  <a:pt x="620" y="293"/>
                  <a:pt x="620" y="293"/>
                </a:cubicBezTo>
                <a:cubicBezTo>
                  <a:pt x="622" y="292"/>
                  <a:pt x="622" y="292"/>
                  <a:pt x="624" y="294"/>
                </a:cubicBezTo>
                <a:cubicBezTo>
                  <a:pt x="624" y="296"/>
                  <a:pt x="624" y="296"/>
                  <a:pt x="624" y="296"/>
                </a:cubicBezTo>
                <a:cubicBezTo>
                  <a:pt x="624" y="298"/>
                  <a:pt x="626" y="298"/>
                  <a:pt x="626" y="299"/>
                </a:cubicBezTo>
                <a:cubicBezTo>
                  <a:pt x="627" y="300"/>
                  <a:pt x="627" y="301"/>
                  <a:pt x="627" y="302"/>
                </a:cubicBezTo>
                <a:cubicBezTo>
                  <a:pt x="628" y="303"/>
                  <a:pt x="629" y="304"/>
                  <a:pt x="628" y="306"/>
                </a:cubicBezTo>
                <a:cubicBezTo>
                  <a:pt x="629" y="307"/>
                  <a:pt x="629" y="307"/>
                  <a:pt x="629" y="308"/>
                </a:cubicBezTo>
                <a:cubicBezTo>
                  <a:pt x="629" y="309"/>
                  <a:pt x="630" y="310"/>
                  <a:pt x="630" y="310"/>
                </a:cubicBezTo>
                <a:cubicBezTo>
                  <a:pt x="630" y="311"/>
                  <a:pt x="631" y="312"/>
                  <a:pt x="631" y="313"/>
                </a:cubicBezTo>
                <a:cubicBezTo>
                  <a:pt x="632" y="314"/>
                  <a:pt x="631" y="315"/>
                  <a:pt x="632" y="316"/>
                </a:cubicBezTo>
                <a:cubicBezTo>
                  <a:pt x="632" y="317"/>
                  <a:pt x="633" y="318"/>
                  <a:pt x="633" y="319"/>
                </a:cubicBezTo>
                <a:cubicBezTo>
                  <a:pt x="633" y="320"/>
                  <a:pt x="634" y="320"/>
                  <a:pt x="635" y="321"/>
                </a:cubicBezTo>
                <a:cubicBezTo>
                  <a:pt x="636" y="322"/>
                  <a:pt x="636" y="324"/>
                  <a:pt x="636" y="326"/>
                </a:cubicBezTo>
                <a:cubicBezTo>
                  <a:pt x="637" y="326"/>
                  <a:pt x="638" y="327"/>
                  <a:pt x="639" y="327"/>
                </a:cubicBezTo>
                <a:cubicBezTo>
                  <a:pt x="639" y="329"/>
                  <a:pt x="639" y="330"/>
                  <a:pt x="639" y="331"/>
                </a:cubicBezTo>
                <a:cubicBezTo>
                  <a:pt x="639" y="332"/>
                  <a:pt x="639" y="333"/>
                  <a:pt x="639" y="334"/>
                </a:cubicBezTo>
                <a:cubicBezTo>
                  <a:pt x="640" y="334"/>
                  <a:pt x="639" y="336"/>
                  <a:pt x="640" y="337"/>
                </a:cubicBezTo>
                <a:cubicBezTo>
                  <a:pt x="641" y="337"/>
                  <a:pt x="641" y="337"/>
                  <a:pt x="641" y="338"/>
                </a:cubicBezTo>
                <a:cubicBezTo>
                  <a:pt x="641" y="339"/>
                  <a:pt x="641" y="340"/>
                  <a:pt x="641" y="342"/>
                </a:cubicBezTo>
                <a:cubicBezTo>
                  <a:pt x="642" y="343"/>
                  <a:pt x="642" y="344"/>
                  <a:pt x="642" y="346"/>
                </a:cubicBezTo>
                <a:cubicBezTo>
                  <a:pt x="641" y="347"/>
                  <a:pt x="643" y="347"/>
                  <a:pt x="643" y="349"/>
                </a:cubicBezTo>
                <a:cubicBezTo>
                  <a:pt x="643" y="350"/>
                  <a:pt x="642" y="351"/>
                  <a:pt x="643" y="351"/>
                </a:cubicBezTo>
                <a:cubicBezTo>
                  <a:pt x="644" y="351"/>
                  <a:pt x="644" y="352"/>
                  <a:pt x="644" y="352"/>
                </a:cubicBezTo>
                <a:cubicBezTo>
                  <a:pt x="644" y="353"/>
                  <a:pt x="643" y="354"/>
                  <a:pt x="644" y="355"/>
                </a:cubicBezTo>
                <a:cubicBezTo>
                  <a:pt x="645" y="356"/>
                  <a:pt x="644" y="357"/>
                  <a:pt x="645" y="358"/>
                </a:cubicBezTo>
                <a:cubicBezTo>
                  <a:pt x="645" y="358"/>
                  <a:pt x="646" y="358"/>
                  <a:pt x="646" y="358"/>
                </a:cubicBezTo>
                <a:cubicBezTo>
                  <a:pt x="645" y="361"/>
                  <a:pt x="647" y="362"/>
                  <a:pt x="647" y="365"/>
                </a:cubicBezTo>
                <a:cubicBezTo>
                  <a:pt x="646" y="365"/>
                  <a:pt x="647" y="365"/>
                  <a:pt x="648" y="365"/>
                </a:cubicBezTo>
                <a:cubicBezTo>
                  <a:pt x="649" y="367"/>
                  <a:pt x="648" y="368"/>
                  <a:pt x="648" y="369"/>
                </a:cubicBezTo>
                <a:cubicBezTo>
                  <a:pt x="648" y="370"/>
                  <a:pt x="650" y="370"/>
                  <a:pt x="649" y="371"/>
                </a:cubicBezTo>
                <a:cubicBezTo>
                  <a:pt x="648" y="372"/>
                  <a:pt x="648" y="372"/>
                  <a:pt x="648" y="373"/>
                </a:cubicBezTo>
                <a:cubicBezTo>
                  <a:pt x="648" y="374"/>
                  <a:pt x="647" y="374"/>
                  <a:pt x="647" y="375"/>
                </a:cubicBezTo>
                <a:cubicBezTo>
                  <a:pt x="648" y="376"/>
                  <a:pt x="647" y="377"/>
                  <a:pt x="647" y="378"/>
                </a:cubicBezTo>
                <a:cubicBezTo>
                  <a:pt x="647" y="379"/>
                  <a:pt x="647" y="381"/>
                  <a:pt x="648" y="382"/>
                </a:cubicBezTo>
                <a:cubicBezTo>
                  <a:pt x="648" y="383"/>
                  <a:pt x="648" y="385"/>
                  <a:pt x="648" y="386"/>
                </a:cubicBezTo>
                <a:cubicBezTo>
                  <a:pt x="648" y="387"/>
                  <a:pt x="648" y="388"/>
                  <a:pt x="649" y="388"/>
                </a:cubicBezTo>
                <a:cubicBezTo>
                  <a:pt x="649" y="389"/>
                  <a:pt x="649" y="389"/>
                  <a:pt x="648" y="390"/>
                </a:cubicBezTo>
                <a:cubicBezTo>
                  <a:pt x="648" y="394"/>
                  <a:pt x="648" y="394"/>
                  <a:pt x="649" y="395"/>
                </a:cubicBezTo>
                <a:cubicBezTo>
                  <a:pt x="649" y="396"/>
                  <a:pt x="648" y="396"/>
                  <a:pt x="648" y="397"/>
                </a:cubicBezTo>
                <a:cubicBezTo>
                  <a:pt x="648" y="399"/>
                  <a:pt x="648" y="402"/>
                  <a:pt x="648" y="405"/>
                </a:cubicBezTo>
                <a:cubicBezTo>
                  <a:pt x="648" y="405"/>
                  <a:pt x="649" y="406"/>
                  <a:pt x="649" y="406"/>
                </a:cubicBezTo>
                <a:cubicBezTo>
                  <a:pt x="650" y="407"/>
                  <a:pt x="649" y="408"/>
                  <a:pt x="649" y="409"/>
                </a:cubicBezTo>
                <a:cubicBezTo>
                  <a:pt x="648" y="411"/>
                  <a:pt x="649" y="413"/>
                  <a:pt x="648" y="414"/>
                </a:cubicBezTo>
                <a:cubicBezTo>
                  <a:pt x="648" y="415"/>
                  <a:pt x="648" y="415"/>
                  <a:pt x="648" y="416"/>
                </a:cubicBezTo>
                <a:cubicBezTo>
                  <a:pt x="647" y="416"/>
                  <a:pt x="648" y="416"/>
                  <a:pt x="648" y="417"/>
                </a:cubicBezTo>
                <a:cubicBezTo>
                  <a:pt x="649" y="418"/>
                  <a:pt x="648" y="418"/>
                  <a:pt x="647" y="419"/>
                </a:cubicBezTo>
                <a:cubicBezTo>
                  <a:pt x="648" y="419"/>
                  <a:pt x="648" y="419"/>
                  <a:pt x="648" y="420"/>
                </a:cubicBezTo>
                <a:cubicBezTo>
                  <a:pt x="649" y="421"/>
                  <a:pt x="648" y="422"/>
                  <a:pt x="648" y="424"/>
                </a:cubicBezTo>
                <a:cubicBezTo>
                  <a:pt x="647" y="426"/>
                  <a:pt x="648" y="427"/>
                  <a:pt x="647" y="428"/>
                </a:cubicBezTo>
                <a:cubicBezTo>
                  <a:pt x="646" y="428"/>
                  <a:pt x="646" y="429"/>
                  <a:pt x="647" y="429"/>
                </a:cubicBezTo>
                <a:cubicBezTo>
                  <a:pt x="648" y="431"/>
                  <a:pt x="647" y="434"/>
                  <a:pt x="648" y="436"/>
                </a:cubicBezTo>
                <a:cubicBezTo>
                  <a:pt x="647" y="436"/>
                  <a:pt x="646" y="436"/>
                  <a:pt x="645" y="436"/>
                </a:cubicBezTo>
                <a:cubicBezTo>
                  <a:pt x="645" y="437"/>
                  <a:pt x="644" y="437"/>
                  <a:pt x="645" y="438"/>
                </a:cubicBezTo>
                <a:cubicBezTo>
                  <a:pt x="645" y="439"/>
                  <a:pt x="646" y="439"/>
                  <a:pt x="646" y="439"/>
                </a:cubicBezTo>
                <a:cubicBezTo>
                  <a:pt x="646" y="439"/>
                  <a:pt x="647" y="439"/>
                  <a:pt x="647" y="438"/>
                </a:cubicBezTo>
                <a:cubicBezTo>
                  <a:pt x="648" y="440"/>
                  <a:pt x="649" y="441"/>
                  <a:pt x="648" y="443"/>
                </a:cubicBezTo>
                <a:cubicBezTo>
                  <a:pt x="648" y="443"/>
                  <a:pt x="649" y="444"/>
                  <a:pt x="649" y="444"/>
                </a:cubicBezTo>
                <a:cubicBezTo>
                  <a:pt x="649" y="444"/>
                  <a:pt x="649" y="444"/>
                  <a:pt x="649" y="445"/>
                </a:cubicBezTo>
                <a:cubicBezTo>
                  <a:pt x="648" y="446"/>
                  <a:pt x="647" y="446"/>
                  <a:pt x="646" y="447"/>
                </a:cubicBezTo>
                <a:cubicBezTo>
                  <a:pt x="646" y="450"/>
                  <a:pt x="646" y="450"/>
                  <a:pt x="646" y="450"/>
                </a:cubicBezTo>
                <a:cubicBezTo>
                  <a:pt x="646" y="451"/>
                  <a:pt x="646" y="451"/>
                  <a:pt x="645" y="452"/>
                </a:cubicBezTo>
                <a:cubicBezTo>
                  <a:pt x="645" y="452"/>
                  <a:pt x="644" y="453"/>
                  <a:pt x="645" y="453"/>
                </a:cubicBezTo>
                <a:cubicBezTo>
                  <a:pt x="645" y="454"/>
                  <a:pt x="646" y="454"/>
                  <a:pt x="646" y="455"/>
                </a:cubicBezTo>
                <a:cubicBezTo>
                  <a:pt x="645" y="456"/>
                  <a:pt x="646" y="458"/>
                  <a:pt x="646" y="460"/>
                </a:cubicBezTo>
                <a:cubicBezTo>
                  <a:pt x="646" y="462"/>
                  <a:pt x="646" y="462"/>
                  <a:pt x="644" y="465"/>
                </a:cubicBezTo>
                <a:cubicBezTo>
                  <a:pt x="644" y="465"/>
                  <a:pt x="644" y="465"/>
                  <a:pt x="644" y="466"/>
                </a:cubicBezTo>
                <a:cubicBezTo>
                  <a:pt x="645" y="466"/>
                  <a:pt x="645" y="467"/>
                  <a:pt x="644" y="468"/>
                </a:cubicBezTo>
                <a:cubicBezTo>
                  <a:pt x="644" y="468"/>
                  <a:pt x="644" y="468"/>
                  <a:pt x="644" y="468"/>
                </a:cubicBezTo>
                <a:cubicBezTo>
                  <a:pt x="644" y="470"/>
                  <a:pt x="643" y="471"/>
                  <a:pt x="642" y="472"/>
                </a:cubicBezTo>
                <a:cubicBezTo>
                  <a:pt x="643" y="473"/>
                  <a:pt x="643" y="474"/>
                  <a:pt x="642" y="475"/>
                </a:cubicBezTo>
                <a:cubicBezTo>
                  <a:pt x="642" y="476"/>
                  <a:pt x="642" y="477"/>
                  <a:pt x="642" y="478"/>
                </a:cubicBezTo>
                <a:cubicBezTo>
                  <a:pt x="640" y="479"/>
                  <a:pt x="639" y="480"/>
                  <a:pt x="638" y="481"/>
                </a:cubicBezTo>
                <a:cubicBezTo>
                  <a:pt x="638" y="482"/>
                  <a:pt x="638" y="482"/>
                  <a:pt x="639" y="482"/>
                </a:cubicBezTo>
                <a:cubicBezTo>
                  <a:pt x="639" y="483"/>
                  <a:pt x="639" y="484"/>
                  <a:pt x="638" y="484"/>
                </a:cubicBezTo>
                <a:cubicBezTo>
                  <a:pt x="638" y="484"/>
                  <a:pt x="637" y="484"/>
                  <a:pt x="637" y="484"/>
                </a:cubicBezTo>
                <a:cubicBezTo>
                  <a:pt x="637" y="484"/>
                  <a:pt x="637" y="484"/>
                  <a:pt x="637" y="484"/>
                </a:cubicBezTo>
                <a:cubicBezTo>
                  <a:pt x="637" y="487"/>
                  <a:pt x="636" y="489"/>
                  <a:pt x="634" y="491"/>
                </a:cubicBezTo>
                <a:cubicBezTo>
                  <a:pt x="634" y="491"/>
                  <a:pt x="634" y="492"/>
                  <a:pt x="634" y="492"/>
                </a:cubicBezTo>
                <a:cubicBezTo>
                  <a:pt x="634" y="493"/>
                  <a:pt x="634" y="493"/>
                  <a:pt x="633" y="494"/>
                </a:cubicBezTo>
                <a:cubicBezTo>
                  <a:pt x="632" y="494"/>
                  <a:pt x="632" y="495"/>
                  <a:pt x="632" y="496"/>
                </a:cubicBezTo>
                <a:cubicBezTo>
                  <a:pt x="632" y="496"/>
                  <a:pt x="632" y="497"/>
                  <a:pt x="632" y="497"/>
                </a:cubicBezTo>
                <a:cubicBezTo>
                  <a:pt x="631" y="497"/>
                  <a:pt x="632" y="499"/>
                  <a:pt x="631" y="500"/>
                </a:cubicBezTo>
                <a:cubicBezTo>
                  <a:pt x="630" y="502"/>
                  <a:pt x="629" y="503"/>
                  <a:pt x="629" y="505"/>
                </a:cubicBezTo>
                <a:cubicBezTo>
                  <a:pt x="629" y="506"/>
                  <a:pt x="628" y="506"/>
                  <a:pt x="629" y="507"/>
                </a:cubicBezTo>
                <a:cubicBezTo>
                  <a:pt x="630" y="509"/>
                  <a:pt x="629" y="510"/>
                  <a:pt x="628" y="510"/>
                </a:cubicBezTo>
                <a:cubicBezTo>
                  <a:pt x="627" y="511"/>
                  <a:pt x="627" y="511"/>
                  <a:pt x="626" y="511"/>
                </a:cubicBezTo>
                <a:cubicBezTo>
                  <a:pt x="626" y="513"/>
                  <a:pt x="625" y="515"/>
                  <a:pt x="624" y="516"/>
                </a:cubicBezTo>
                <a:cubicBezTo>
                  <a:pt x="623" y="516"/>
                  <a:pt x="623" y="517"/>
                  <a:pt x="623" y="518"/>
                </a:cubicBezTo>
                <a:cubicBezTo>
                  <a:pt x="623" y="519"/>
                  <a:pt x="622" y="520"/>
                  <a:pt x="621" y="521"/>
                </a:cubicBezTo>
                <a:cubicBezTo>
                  <a:pt x="621" y="522"/>
                  <a:pt x="620" y="523"/>
                  <a:pt x="619" y="524"/>
                </a:cubicBezTo>
                <a:cubicBezTo>
                  <a:pt x="619" y="524"/>
                  <a:pt x="619" y="524"/>
                  <a:pt x="619" y="524"/>
                </a:cubicBezTo>
                <a:cubicBezTo>
                  <a:pt x="619" y="524"/>
                  <a:pt x="619" y="524"/>
                  <a:pt x="619" y="524"/>
                </a:cubicBezTo>
                <a:cubicBezTo>
                  <a:pt x="619" y="524"/>
                  <a:pt x="619" y="523"/>
                  <a:pt x="619" y="523"/>
                </a:cubicBezTo>
                <a:cubicBezTo>
                  <a:pt x="619" y="523"/>
                  <a:pt x="618" y="523"/>
                  <a:pt x="618" y="523"/>
                </a:cubicBezTo>
                <a:cubicBezTo>
                  <a:pt x="618" y="523"/>
                  <a:pt x="618" y="524"/>
                  <a:pt x="619" y="524"/>
                </a:cubicBezTo>
                <a:cubicBezTo>
                  <a:pt x="619" y="524"/>
                  <a:pt x="620" y="525"/>
                  <a:pt x="620" y="525"/>
                </a:cubicBezTo>
                <a:cubicBezTo>
                  <a:pt x="619" y="526"/>
                  <a:pt x="619" y="526"/>
                  <a:pt x="618" y="527"/>
                </a:cubicBezTo>
                <a:cubicBezTo>
                  <a:pt x="618" y="527"/>
                  <a:pt x="618" y="528"/>
                  <a:pt x="618" y="528"/>
                </a:cubicBezTo>
                <a:cubicBezTo>
                  <a:pt x="617" y="529"/>
                  <a:pt x="615" y="528"/>
                  <a:pt x="614" y="529"/>
                </a:cubicBezTo>
                <a:cubicBezTo>
                  <a:pt x="615" y="529"/>
                  <a:pt x="615" y="529"/>
                  <a:pt x="615" y="530"/>
                </a:cubicBezTo>
                <a:cubicBezTo>
                  <a:pt x="615" y="531"/>
                  <a:pt x="615" y="531"/>
                  <a:pt x="614" y="531"/>
                </a:cubicBezTo>
                <a:cubicBezTo>
                  <a:pt x="613" y="533"/>
                  <a:pt x="614" y="534"/>
                  <a:pt x="613" y="536"/>
                </a:cubicBezTo>
                <a:cubicBezTo>
                  <a:pt x="613" y="536"/>
                  <a:pt x="613" y="536"/>
                  <a:pt x="612" y="537"/>
                </a:cubicBezTo>
                <a:cubicBezTo>
                  <a:pt x="611" y="538"/>
                  <a:pt x="611" y="538"/>
                  <a:pt x="612" y="539"/>
                </a:cubicBezTo>
                <a:cubicBezTo>
                  <a:pt x="611" y="541"/>
                  <a:pt x="610" y="541"/>
                  <a:pt x="609" y="542"/>
                </a:cubicBezTo>
                <a:cubicBezTo>
                  <a:pt x="609" y="541"/>
                  <a:pt x="608" y="540"/>
                  <a:pt x="608" y="539"/>
                </a:cubicBezTo>
                <a:cubicBezTo>
                  <a:pt x="608" y="539"/>
                  <a:pt x="607" y="540"/>
                  <a:pt x="606" y="540"/>
                </a:cubicBezTo>
                <a:cubicBezTo>
                  <a:pt x="606" y="540"/>
                  <a:pt x="606" y="540"/>
                  <a:pt x="607" y="540"/>
                </a:cubicBezTo>
                <a:cubicBezTo>
                  <a:pt x="607" y="540"/>
                  <a:pt x="607" y="539"/>
                  <a:pt x="607" y="539"/>
                </a:cubicBezTo>
                <a:cubicBezTo>
                  <a:pt x="606" y="539"/>
                  <a:pt x="606" y="539"/>
                  <a:pt x="606" y="539"/>
                </a:cubicBezTo>
                <a:cubicBezTo>
                  <a:pt x="605" y="539"/>
                  <a:pt x="605" y="539"/>
                  <a:pt x="605" y="540"/>
                </a:cubicBezTo>
                <a:cubicBezTo>
                  <a:pt x="605" y="540"/>
                  <a:pt x="605" y="541"/>
                  <a:pt x="606" y="540"/>
                </a:cubicBezTo>
                <a:moveTo>
                  <a:pt x="383" y="167"/>
                </a:moveTo>
                <a:cubicBezTo>
                  <a:pt x="383" y="167"/>
                  <a:pt x="382" y="166"/>
                  <a:pt x="382" y="166"/>
                </a:cubicBezTo>
                <a:cubicBezTo>
                  <a:pt x="382" y="166"/>
                  <a:pt x="382" y="166"/>
                  <a:pt x="382" y="166"/>
                </a:cubicBezTo>
                <a:cubicBezTo>
                  <a:pt x="382" y="166"/>
                  <a:pt x="382" y="166"/>
                  <a:pt x="382" y="167"/>
                </a:cubicBezTo>
                <a:cubicBezTo>
                  <a:pt x="382" y="167"/>
                  <a:pt x="382" y="167"/>
                  <a:pt x="382" y="167"/>
                </a:cubicBezTo>
                <a:cubicBezTo>
                  <a:pt x="382" y="167"/>
                  <a:pt x="383" y="167"/>
                  <a:pt x="381" y="166"/>
                </a:cubicBezTo>
                <a:cubicBezTo>
                  <a:pt x="382" y="166"/>
                  <a:pt x="382" y="166"/>
                  <a:pt x="382" y="166"/>
                </a:cubicBezTo>
                <a:cubicBezTo>
                  <a:pt x="382" y="166"/>
                  <a:pt x="382" y="166"/>
                  <a:pt x="382" y="166"/>
                </a:cubicBezTo>
                <a:cubicBezTo>
                  <a:pt x="382" y="165"/>
                  <a:pt x="381" y="165"/>
                  <a:pt x="381" y="166"/>
                </a:cubicBezTo>
                <a:cubicBezTo>
                  <a:pt x="381" y="166"/>
                  <a:pt x="381" y="166"/>
                  <a:pt x="383" y="167"/>
                </a:cubicBezTo>
                <a:moveTo>
                  <a:pt x="605" y="537"/>
                </a:moveTo>
                <a:cubicBezTo>
                  <a:pt x="605" y="537"/>
                  <a:pt x="605" y="537"/>
                  <a:pt x="605" y="537"/>
                </a:cubicBezTo>
                <a:cubicBezTo>
                  <a:pt x="605" y="537"/>
                  <a:pt x="604" y="537"/>
                  <a:pt x="604" y="537"/>
                </a:cubicBezTo>
                <a:cubicBezTo>
                  <a:pt x="604" y="537"/>
                  <a:pt x="604" y="538"/>
                  <a:pt x="604" y="538"/>
                </a:cubicBezTo>
                <a:cubicBezTo>
                  <a:pt x="604" y="538"/>
                  <a:pt x="605" y="538"/>
                  <a:pt x="605" y="536"/>
                </a:cubicBezTo>
                <a:cubicBezTo>
                  <a:pt x="605" y="536"/>
                  <a:pt x="605" y="536"/>
                  <a:pt x="605" y="537"/>
                </a:cubicBezTo>
                <a:cubicBezTo>
                  <a:pt x="605" y="537"/>
                  <a:pt x="605" y="537"/>
                  <a:pt x="605" y="537"/>
                </a:cubicBezTo>
                <a:cubicBezTo>
                  <a:pt x="605" y="537"/>
                  <a:pt x="605" y="537"/>
                  <a:pt x="605" y="537"/>
                </a:cubicBezTo>
                <a:cubicBezTo>
                  <a:pt x="605" y="537"/>
                  <a:pt x="605" y="537"/>
                  <a:pt x="606" y="536"/>
                </a:cubicBezTo>
                <a:cubicBezTo>
                  <a:pt x="606" y="536"/>
                  <a:pt x="605" y="536"/>
                  <a:pt x="605" y="537"/>
                </a:cubicBezTo>
                <a:moveTo>
                  <a:pt x="618" y="525"/>
                </a:moveTo>
                <a:cubicBezTo>
                  <a:pt x="618" y="525"/>
                  <a:pt x="618" y="525"/>
                  <a:pt x="617" y="525"/>
                </a:cubicBezTo>
                <a:cubicBezTo>
                  <a:pt x="617" y="525"/>
                  <a:pt x="617" y="525"/>
                  <a:pt x="617" y="525"/>
                </a:cubicBezTo>
                <a:cubicBezTo>
                  <a:pt x="617" y="525"/>
                  <a:pt x="617" y="525"/>
                  <a:pt x="617" y="525"/>
                </a:cubicBezTo>
                <a:cubicBezTo>
                  <a:pt x="617" y="525"/>
                  <a:pt x="617" y="525"/>
                  <a:pt x="618" y="526"/>
                </a:cubicBezTo>
                <a:cubicBezTo>
                  <a:pt x="618" y="526"/>
                  <a:pt x="618" y="525"/>
                  <a:pt x="617" y="525"/>
                </a:cubicBezTo>
                <a:cubicBezTo>
                  <a:pt x="617" y="525"/>
                  <a:pt x="617" y="525"/>
                  <a:pt x="617" y="525"/>
                </a:cubicBezTo>
                <a:cubicBezTo>
                  <a:pt x="617" y="525"/>
                  <a:pt x="617" y="524"/>
                  <a:pt x="617" y="524"/>
                </a:cubicBezTo>
                <a:cubicBezTo>
                  <a:pt x="617" y="524"/>
                  <a:pt x="617" y="524"/>
                  <a:pt x="616" y="524"/>
                </a:cubicBezTo>
                <a:cubicBezTo>
                  <a:pt x="616" y="524"/>
                  <a:pt x="617" y="524"/>
                  <a:pt x="618" y="525"/>
                </a:cubicBezTo>
                <a:moveTo>
                  <a:pt x="610" y="533"/>
                </a:moveTo>
                <a:cubicBezTo>
                  <a:pt x="610" y="533"/>
                  <a:pt x="610" y="532"/>
                  <a:pt x="610" y="532"/>
                </a:cubicBezTo>
                <a:cubicBezTo>
                  <a:pt x="610" y="532"/>
                  <a:pt x="610" y="532"/>
                  <a:pt x="609" y="532"/>
                </a:cubicBezTo>
                <a:cubicBezTo>
                  <a:pt x="609" y="532"/>
                  <a:pt x="609" y="533"/>
                  <a:pt x="609" y="533"/>
                </a:cubicBezTo>
                <a:cubicBezTo>
                  <a:pt x="610" y="533"/>
                  <a:pt x="610" y="533"/>
                  <a:pt x="610" y="533"/>
                </a:cubicBezTo>
                <a:cubicBezTo>
                  <a:pt x="610" y="533"/>
                  <a:pt x="610" y="533"/>
                  <a:pt x="609" y="532"/>
                </a:cubicBezTo>
                <a:cubicBezTo>
                  <a:pt x="609" y="532"/>
                  <a:pt x="610" y="532"/>
                  <a:pt x="609" y="531"/>
                </a:cubicBezTo>
                <a:cubicBezTo>
                  <a:pt x="609" y="531"/>
                  <a:pt x="609" y="531"/>
                  <a:pt x="609" y="531"/>
                </a:cubicBezTo>
                <a:cubicBezTo>
                  <a:pt x="609" y="531"/>
                  <a:pt x="609" y="531"/>
                  <a:pt x="609" y="531"/>
                </a:cubicBezTo>
                <a:cubicBezTo>
                  <a:pt x="608" y="531"/>
                  <a:pt x="608" y="531"/>
                  <a:pt x="608" y="531"/>
                </a:cubicBezTo>
                <a:cubicBezTo>
                  <a:pt x="608" y="532"/>
                  <a:pt x="608" y="532"/>
                  <a:pt x="608" y="532"/>
                </a:cubicBezTo>
                <a:cubicBezTo>
                  <a:pt x="608" y="532"/>
                  <a:pt x="608" y="532"/>
                  <a:pt x="609" y="532"/>
                </a:cubicBezTo>
                <a:cubicBezTo>
                  <a:pt x="609" y="532"/>
                  <a:pt x="609" y="532"/>
                  <a:pt x="610" y="533"/>
                </a:cubicBezTo>
                <a:moveTo>
                  <a:pt x="294" y="204"/>
                </a:moveTo>
                <a:cubicBezTo>
                  <a:pt x="294" y="204"/>
                  <a:pt x="294" y="204"/>
                  <a:pt x="294" y="204"/>
                </a:cubicBezTo>
                <a:cubicBezTo>
                  <a:pt x="294" y="204"/>
                  <a:pt x="290" y="206"/>
                  <a:pt x="289" y="207"/>
                </a:cubicBezTo>
                <a:cubicBezTo>
                  <a:pt x="288" y="207"/>
                  <a:pt x="287" y="207"/>
                  <a:pt x="286" y="208"/>
                </a:cubicBezTo>
                <a:cubicBezTo>
                  <a:pt x="286" y="209"/>
                  <a:pt x="285" y="209"/>
                  <a:pt x="285" y="210"/>
                </a:cubicBezTo>
                <a:cubicBezTo>
                  <a:pt x="284" y="210"/>
                  <a:pt x="283" y="210"/>
                  <a:pt x="283" y="211"/>
                </a:cubicBezTo>
                <a:cubicBezTo>
                  <a:pt x="282" y="211"/>
                  <a:pt x="281" y="211"/>
                  <a:pt x="281" y="210"/>
                </a:cubicBezTo>
                <a:cubicBezTo>
                  <a:pt x="281" y="209"/>
                  <a:pt x="281" y="209"/>
                  <a:pt x="281" y="209"/>
                </a:cubicBezTo>
                <a:cubicBezTo>
                  <a:pt x="281" y="208"/>
                  <a:pt x="280" y="207"/>
                  <a:pt x="280" y="208"/>
                </a:cubicBezTo>
                <a:cubicBezTo>
                  <a:pt x="279" y="209"/>
                  <a:pt x="278" y="209"/>
                  <a:pt x="277" y="210"/>
                </a:cubicBezTo>
                <a:cubicBezTo>
                  <a:pt x="276" y="211"/>
                  <a:pt x="275" y="211"/>
                  <a:pt x="275" y="211"/>
                </a:cubicBezTo>
                <a:cubicBezTo>
                  <a:pt x="274" y="212"/>
                  <a:pt x="274" y="213"/>
                  <a:pt x="273" y="213"/>
                </a:cubicBezTo>
                <a:cubicBezTo>
                  <a:pt x="272" y="213"/>
                  <a:pt x="271" y="214"/>
                  <a:pt x="270" y="214"/>
                </a:cubicBezTo>
                <a:cubicBezTo>
                  <a:pt x="270" y="214"/>
                  <a:pt x="269" y="214"/>
                  <a:pt x="268" y="215"/>
                </a:cubicBezTo>
                <a:cubicBezTo>
                  <a:pt x="268" y="215"/>
                  <a:pt x="268" y="216"/>
                  <a:pt x="267" y="217"/>
                </a:cubicBezTo>
                <a:cubicBezTo>
                  <a:pt x="267" y="217"/>
                  <a:pt x="267" y="218"/>
                  <a:pt x="266" y="219"/>
                </a:cubicBezTo>
                <a:cubicBezTo>
                  <a:pt x="266" y="219"/>
                  <a:pt x="265" y="220"/>
                  <a:pt x="265" y="220"/>
                </a:cubicBezTo>
                <a:cubicBezTo>
                  <a:pt x="263" y="220"/>
                  <a:pt x="263" y="223"/>
                  <a:pt x="261" y="222"/>
                </a:cubicBezTo>
                <a:cubicBezTo>
                  <a:pt x="260" y="223"/>
                  <a:pt x="258" y="224"/>
                  <a:pt x="258" y="225"/>
                </a:cubicBezTo>
                <a:cubicBezTo>
                  <a:pt x="258" y="226"/>
                  <a:pt x="258" y="227"/>
                  <a:pt x="257" y="227"/>
                </a:cubicBezTo>
                <a:cubicBezTo>
                  <a:pt x="256" y="227"/>
                  <a:pt x="256" y="228"/>
                  <a:pt x="255" y="228"/>
                </a:cubicBezTo>
                <a:cubicBezTo>
                  <a:pt x="253" y="230"/>
                  <a:pt x="252" y="232"/>
                  <a:pt x="249" y="233"/>
                </a:cubicBezTo>
                <a:cubicBezTo>
                  <a:pt x="248" y="233"/>
                  <a:pt x="247" y="235"/>
                  <a:pt x="246" y="236"/>
                </a:cubicBezTo>
                <a:cubicBezTo>
                  <a:pt x="245" y="237"/>
                  <a:pt x="245" y="238"/>
                  <a:pt x="243" y="238"/>
                </a:cubicBezTo>
                <a:cubicBezTo>
                  <a:pt x="242" y="239"/>
                  <a:pt x="242" y="240"/>
                  <a:pt x="241" y="241"/>
                </a:cubicBezTo>
                <a:cubicBezTo>
                  <a:pt x="241" y="241"/>
                  <a:pt x="240" y="242"/>
                  <a:pt x="240" y="242"/>
                </a:cubicBezTo>
                <a:cubicBezTo>
                  <a:pt x="240" y="242"/>
                  <a:pt x="239" y="242"/>
                  <a:pt x="239" y="243"/>
                </a:cubicBezTo>
                <a:cubicBezTo>
                  <a:pt x="239" y="243"/>
                  <a:pt x="238" y="244"/>
                  <a:pt x="238" y="244"/>
                </a:cubicBezTo>
                <a:cubicBezTo>
                  <a:pt x="237" y="245"/>
                  <a:pt x="235" y="247"/>
                  <a:pt x="234" y="248"/>
                </a:cubicBezTo>
                <a:cubicBezTo>
                  <a:pt x="234" y="249"/>
                  <a:pt x="233" y="250"/>
                  <a:pt x="233" y="250"/>
                </a:cubicBezTo>
                <a:cubicBezTo>
                  <a:pt x="232" y="252"/>
                  <a:pt x="231" y="251"/>
                  <a:pt x="230" y="252"/>
                </a:cubicBezTo>
                <a:cubicBezTo>
                  <a:pt x="229" y="253"/>
                  <a:pt x="229" y="253"/>
                  <a:pt x="229" y="254"/>
                </a:cubicBezTo>
                <a:cubicBezTo>
                  <a:pt x="228" y="255"/>
                  <a:pt x="227" y="256"/>
                  <a:pt x="226" y="257"/>
                </a:cubicBezTo>
                <a:cubicBezTo>
                  <a:pt x="225" y="257"/>
                  <a:pt x="224" y="257"/>
                  <a:pt x="224" y="258"/>
                </a:cubicBezTo>
                <a:cubicBezTo>
                  <a:pt x="225" y="260"/>
                  <a:pt x="224" y="260"/>
                  <a:pt x="223" y="260"/>
                </a:cubicBezTo>
                <a:cubicBezTo>
                  <a:pt x="222" y="262"/>
                  <a:pt x="221" y="263"/>
                  <a:pt x="219" y="265"/>
                </a:cubicBezTo>
                <a:cubicBezTo>
                  <a:pt x="219" y="265"/>
                  <a:pt x="219" y="266"/>
                  <a:pt x="219" y="266"/>
                </a:cubicBezTo>
                <a:cubicBezTo>
                  <a:pt x="219" y="266"/>
                  <a:pt x="219" y="267"/>
                  <a:pt x="219" y="267"/>
                </a:cubicBezTo>
                <a:cubicBezTo>
                  <a:pt x="220" y="267"/>
                  <a:pt x="219" y="267"/>
                  <a:pt x="219" y="268"/>
                </a:cubicBezTo>
                <a:cubicBezTo>
                  <a:pt x="219" y="268"/>
                  <a:pt x="218" y="268"/>
                  <a:pt x="218" y="268"/>
                </a:cubicBezTo>
                <a:cubicBezTo>
                  <a:pt x="218" y="269"/>
                  <a:pt x="217" y="270"/>
                  <a:pt x="216" y="270"/>
                </a:cubicBezTo>
                <a:cubicBezTo>
                  <a:pt x="216" y="271"/>
                  <a:pt x="216" y="271"/>
                  <a:pt x="216" y="272"/>
                </a:cubicBezTo>
                <a:cubicBezTo>
                  <a:pt x="215" y="272"/>
                  <a:pt x="215" y="274"/>
                  <a:pt x="214" y="275"/>
                </a:cubicBezTo>
                <a:cubicBezTo>
                  <a:pt x="213" y="275"/>
                  <a:pt x="213" y="276"/>
                  <a:pt x="213" y="277"/>
                </a:cubicBezTo>
                <a:cubicBezTo>
                  <a:pt x="213" y="278"/>
                  <a:pt x="212" y="279"/>
                  <a:pt x="212" y="280"/>
                </a:cubicBezTo>
                <a:cubicBezTo>
                  <a:pt x="211" y="281"/>
                  <a:pt x="211" y="282"/>
                  <a:pt x="210" y="282"/>
                </a:cubicBezTo>
                <a:cubicBezTo>
                  <a:pt x="211" y="283"/>
                  <a:pt x="211" y="283"/>
                  <a:pt x="210" y="284"/>
                </a:cubicBezTo>
                <a:cubicBezTo>
                  <a:pt x="210" y="284"/>
                  <a:pt x="209" y="284"/>
                  <a:pt x="209" y="284"/>
                </a:cubicBezTo>
                <a:cubicBezTo>
                  <a:pt x="209" y="286"/>
                  <a:pt x="207" y="288"/>
                  <a:pt x="207" y="290"/>
                </a:cubicBezTo>
                <a:cubicBezTo>
                  <a:pt x="207" y="290"/>
                  <a:pt x="207" y="290"/>
                  <a:pt x="207" y="290"/>
                </a:cubicBezTo>
                <a:cubicBezTo>
                  <a:pt x="206" y="290"/>
                  <a:pt x="206" y="291"/>
                  <a:pt x="205" y="291"/>
                </a:cubicBezTo>
                <a:cubicBezTo>
                  <a:pt x="204" y="293"/>
                  <a:pt x="204" y="296"/>
                  <a:pt x="202" y="297"/>
                </a:cubicBezTo>
                <a:cubicBezTo>
                  <a:pt x="202" y="300"/>
                  <a:pt x="202" y="300"/>
                  <a:pt x="202" y="300"/>
                </a:cubicBezTo>
                <a:cubicBezTo>
                  <a:pt x="201" y="301"/>
                  <a:pt x="200" y="302"/>
                  <a:pt x="200" y="302"/>
                </a:cubicBezTo>
                <a:cubicBezTo>
                  <a:pt x="200" y="307"/>
                  <a:pt x="200" y="307"/>
                  <a:pt x="200" y="307"/>
                </a:cubicBezTo>
                <a:cubicBezTo>
                  <a:pt x="201" y="308"/>
                  <a:pt x="200" y="310"/>
                  <a:pt x="201" y="312"/>
                </a:cubicBezTo>
                <a:cubicBezTo>
                  <a:pt x="200" y="313"/>
                  <a:pt x="199" y="314"/>
                  <a:pt x="198" y="315"/>
                </a:cubicBezTo>
                <a:cubicBezTo>
                  <a:pt x="198" y="317"/>
                  <a:pt x="198" y="319"/>
                  <a:pt x="198" y="321"/>
                </a:cubicBezTo>
                <a:cubicBezTo>
                  <a:pt x="197" y="322"/>
                  <a:pt x="196" y="323"/>
                  <a:pt x="196" y="324"/>
                </a:cubicBezTo>
                <a:cubicBezTo>
                  <a:pt x="196" y="325"/>
                  <a:pt x="194" y="325"/>
                  <a:pt x="194" y="326"/>
                </a:cubicBezTo>
                <a:cubicBezTo>
                  <a:pt x="194" y="328"/>
                  <a:pt x="193" y="327"/>
                  <a:pt x="192" y="328"/>
                </a:cubicBezTo>
                <a:cubicBezTo>
                  <a:pt x="192" y="329"/>
                  <a:pt x="192" y="330"/>
                  <a:pt x="192" y="331"/>
                </a:cubicBezTo>
                <a:cubicBezTo>
                  <a:pt x="191" y="332"/>
                  <a:pt x="190" y="333"/>
                  <a:pt x="189" y="334"/>
                </a:cubicBezTo>
                <a:cubicBezTo>
                  <a:pt x="189" y="334"/>
                  <a:pt x="188" y="334"/>
                  <a:pt x="188" y="335"/>
                </a:cubicBezTo>
                <a:cubicBezTo>
                  <a:pt x="189" y="335"/>
                  <a:pt x="189" y="335"/>
                  <a:pt x="189" y="335"/>
                </a:cubicBezTo>
                <a:cubicBezTo>
                  <a:pt x="189" y="337"/>
                  <a:pt x="189" y="338"/>
                  <a:pt x="189" y="340"/>
                </a:cubicBezTo>
                <a:cubicBezTo>
                  <a:pt x="188" y="341"/>
                  <a:pt x="188" y="342"/>
                  <a:pt x="187" y="343"/>
                </a:cubicBezTo>
                <a:cubicBezTo>
                  <a:pt x="186" y="343"/>
                  <a:pt x="186" y="344"/>
                  <a:pt x="186" y="344"/>
                </a:cubicBezTo>
                <a:cubicBezTo>
                  <a:pt x="185" y="345"/>
                  <a:pt x="186" y="345"/>
                  <a:pt x="186" y="346"/>
                </a:cubicBezTo>
                <a:cubicBezTo>
                  <a:pt x="185" y="348"/>
                  <a:pt x="185" y="348"/>
                  <a:pt x="185" y="348"/>
                </a:cubicBezTo>
                <a:cubicBezTo>
                  <a:pt x="184" y="349"/>
                  <a:pt x="184" y="350"/>
                  <a:pt x="184" y="351"/>
                </a:cubicBezTo>
                <a:cubicBezTo>
                  <a:pt x="183" y="352"/>
                  <a:pt x="182" y="353"/>
                  <a:pt x="183" y="354"/>
                </a:cubicBezTo>
                <a:cubicBezTo>
                  <a:pt x="183" y="356"/>
                  <a:pt x="183" y="357"/>
                  <a:pt x="183" y="358"/>
                </a:cubicBezTo>
                <a:cubicBezTo>
                  <a:pt x="183" y="359"/>
                  <a:pt x="182" y="360"/>
                  <a:pt x="181" y="361"/>
                </a:cubicBezTo>
                <a:cubicBezTo>
                  <a:pt x="181" y="362"/>
                  <a:pt x="180" y="363"/>
                  <a:pt x="179" y="364"/>
                </a:cubicBezTo>
                <a:cubicBezTo>
                  <a:pt x="179" y="364"/>
                  <a:pt x="180" y="365"/>
                  <a:pt x="180" y="366"/>
                </a:cubicBezTo>
                <a:cubicBezTo>
                  <a:pt x="181" y="367"/>
                  <a:pt x="181" y="369"/>
                  <a:pt x="180" y="370"/>
                </a:cubicBezTo>
                <a:cubicBezTo>
                  <a:pt x="180" y="371"/>
                  <a:pt x="180" y="371"/>
                  <a:pt x="180" y="372"/>
                </a:cubicBezTo>
                <a:cubicBezTo>
                  <a:pt x="180" y="373"/>
                  <a:pt x="180" y="374"/>
                  <a:pt x="180" y="375"/>
                </a:cubicBezTo>
                <a:cubicBezTo>
                  <a:pt x="179" y="376"/>
                  <a:pt x="179" y="376"/>
                  <a:pt x="178" y="377"/>
                </a:cubicBezTo>
                <a:cubicBezTo>
                  <a:pt x="178" y="377"/>
                  <a:pt x="178" y="378"/>
                  <a:pt x="177" y="379"/>
                </a:cubicBezTo>
                <a:cubicBezTo>
                  <a:pt x="176" y="380"/>
                  <a:pt x="177" y="380"/>
                  <a:pt x="178" y="381"/>
                </a:cubicBezTo>
                <a:cubicBezTo>
                  <a:pt x="178" y="383"/>
                  <a:pt x="179" y="384"/>
                  <a:pt x="177" y="386"/>
                </a:cubicBezTo>
                <a:cubicBezTo>
                  <a:pt x="177" y="386"/>
                  <a:pt x="177" y="387"/>
                  <a:pt x="177" y="387"/>
                </a:cubicBezTo>
                <a:cubicBezTo>
                  <a:pt x="178" y="388"/>
                  <a:pt x="178" y="388"/>
                  <a:pt x="178" y="389"/>
                </a:cubicBezTo>
                <a:cubicBezTo>
                  <a:pt x="177" y="389"/>
                  <a:pt x="177" y="390"/>
                  <a:pt x="177" y="390"/>
                </a:cubicBezTo>
                <a:cubicBezTo>
                  <a:pt x="177" y="393"/>
                  <a:pt x="177" y="395"/>
                  <a:pt x="177" y="397"/>
                </a:cubicBezTo>
                <a:cubicBezTo>
                  <a:pt x="177" y="398"/>
                  <a:pt x="177" y="398"/>
                  <a:pt x="177" y="398"/>
                </a:cubicBezTo>
                <a:cubicBezTo>
                  <a:pt x="178" y="399"/>
                  <a:pt x="178" y="400"/>
                  <a:pt x="178" y="401"/>
                </a:cubicBezTo>
                <a:cubicBezTo>
                  <a:pt x="178" y="402"/>
                  <a:pt x="178" y="403"/>
                  <a:pt x="177" y="404"/>
                </a:cubicBezTo>
                <a:cubicBezTo>
                  <a:pt x="177" y="404"/>
                  <a:pt x="178" y="404"/>
                  <a:pt x="178" y="405"/>
                </a:cubicBezTo>
                <a:cubicBezTo>
                  <a:pt x="178" y="405"/>
                  <a:pt x="177" y="405"/>
                  <a:pt x="177" y="406"/>
                </a:cubicBezTo>
                <a:cubicBezTo>
                  <a:pt x="178" y="406"/>
                  <a:pt x="179" y="407"/>
                  <a:pt x="178" y="408"/>
                </a:cubicBezTo>
                <a:cubicBezTo>
                  <a:pt x="177" y="409"/>
                  <a:pt x="177" y="410"/>
                  <a:pt x="177" y="411"/>
                </a:cubicBezTo>
                <a:cubicBezTo>
                  <a:pt x="178" y="412"/>
                  <a:pt x="178" y="413"/>
                  <a:pt x="178" y="414"/>
                </a:cubicBezTo>
                <a:cubicBezTo>
                  <a:pt x="178" y="416"/>
                  <a:pt x="178" y="417"/>
                  <a:pt x="178" y="418"/>
                </a:cubicBezTo>
                <a:cubicBezTo>
                  <a:pt x="178" y="419"/>
                  <a:pt x="180" y="420"/>
                  <a:pt x="180" y="421"/>
                </a:cubicBezTo>
                <a:cubicBezTo>
                  <a:pt x="180" y="422"/>
                  <a:pt x="181" y="422"/>
                  <a:pt x="181" y="423"/>
                </a:cubicBezTo>
                <a:cubicBezTo>
                  <a:pt x="181" y="424"/>
                  <a:pt x="181" y="426"/>
                  <a:pt x="182" y="427"/>
                </a:cubicBezTo>
                <a:cubicBezTo>
                  <a:pt x="182" y="427"/>
                  <a:pt x="182" y="428"/>
                  <a:pt x="181" y="429"/>
                </a:cubicBezTo>
                <a:cubicBezTo>
                  <a:pt x="181" y="429"/>
                  <a:pt x="180" y="429"/>
                  <a:pt x="180" y="429"/>
                </a:cubicBezTo>
                <a:cubicBezTo>
                  <a:pt x="180" y="430"/>
                  <a:pt x="181" y="430"/>
                  <a:pt x="181" y="431"/>
                </a:cubicBezTo>
                <a:cubicBezTo>
                  <a:pt x="181" y="432"/>
                  <a:pt x="180" y="432"/>
                  <a:pt x="180" y="432"/>
                </a:cubicBezTo>
                <a:cubicBezTo>
                  <a:pt x="180" y="435"/>
                  <a:pt x="180" y="435"/>
                  <a:pt x="181" y="436"/>
                </a:cubicBezTo>
                <a:cubicBezTo>
                  <a:pt x="180" y="436"/>
                  <a:pt x="180" y="437"/>
                  <a:pt x="178" y="437"/>
                </a:cubicBezTo>
                <a:cubicBezTo>
                  <a:pt x="179" y="438"/>
                  <a:pt x="180" y="438"/>
                  <a:pt x="181" y="439"/>
                </a:cubicBezTo>
                <a:cubicBezTo>
                  <a:pt x="181" y="440"/>
                  <a:pt x="181" y="440"/>
                  <a:pt x="179" y="441"/>
                </a:cubicBezTo>
                <a:cubicBezTo>
                  <a:pt x="179" y="442"/>
                  <a:pt x="179" y="442"/>
                  <a:pt x="179" y="442"/>
                </a:cubicBezTo>
                <a:cubicBezTo>
                  <a:pt x="181" y="443"/>
                  <a:pt x="179" y="445"/>
                  <a:pt x="181" y="446"/>
                </a:cubicBezTo>
                <a:cubicBezTo>
                  <a:pt x="181" y="446"/>
                  <a:pt x="181" y="447"/>
                  <a:pt x="181" y="447"/>
                </a:cubicBezTo>
                <a:cubicBezTo>
                  <a:pt x="181" y="449"/>
                  <a:pt x="180" y="451"/>
                  <a:pt x="182" y="453"/>
                </a:cubicBezTo>
                <a:cubicBezTo>
                  <a:pt x="182" y="454"/>
                  <a:pt x="181" y="455"/>
                  <a:pt x="182" y="456"/>
                </a:cubicBezTo>
                <a:cubicBezTo>
                  <a:pt x="183" y="457"/>
                  <a:pt x="182" y="458"/>
                  <a:pt x="183" y="459"/>
                </a:cubicBezTo>
                <a:cubicBezTo>
                  <a:pt x="183" y="460"/>
                  <a:pt x="183" y="460"/>
                  <a:pt x="183" y="460"/>
                </a:cubicBezTo>
                <a:cubicBezTo>
                  <a:pt x="184" y="461"/>
                  <a:pt x="183" y="461"/>
                  <a:pt x="183" y="461"/>
                </a:cubicBezTo>
                <a:cubicBezTo>
                  <a:pt x="183" y="462"/>
                  <a:pt x="182" y="462"/>
                  <a:pt x="183" y="463"/>
                </a:cubicBezTo>
                <a:cubicBezTo>
                  <a:pt x="183" y="463"/>
                  <a:pt x="184" y="463"/>
                  <a:pt x="184" y="464"/>
                </a:cubicBezTo>
                <a:cubicBezTo>
                  <a:pt x="184" y="465"/>
                  <a:pt x="183" y="466"/>
                  <a:pt x="184" y="467"/>
                </a:cubicBezTo>
                <a:cubicBezTo>
                  <a:pt x="185" y="468"/>
                  <a:pt x="184" y="469"/>
                  <a:pt x="184" y="470"/>
                </a:cubicBezTo>
                <a:cubicBezTo>
                  <a:pt x="185" y="471"/>
                  <a:pt x="185" y="472"/>
                  <a:pt x="185" y="473"/>
                </a:cubicBezTo>
                <a:cubicBezTo>
                  <a:pt x="186" y="474"/>
                  <a:pt x="187" y="476"/>
                  <a:pt x="186" y="477"/>
                </a:cubicBezTo>
                <a:cubicBezTo>
                  <a:pt x="186" y="477"/>
                  <a:pt x="187" y="478"/>
                  <a:pt x="187" y="478"/>
                </a:cubicBezTo>
                <a:cubicBezTo>
                  <a:pt x="188" y="479"/>
                  <a:pt x="188" y="480"/>
                  <a:pt x="189" y="481"/>
                </a:cubicBezTo>
                <a:cubicBezTo>
                  <a:pt x="190" y="482"/>
                  <a:pt x="189" y="482"/>
                  <a:pt x="188" y="483"/>
                </a:cubicBezTo>
                <a:cubicBezTo>
                  <a:pt x="190" y="483"/>
                  <a:pt x="190" y="486"/>
                  <a:pt x="192" y="487"/>
                </a:cubicBezTo>
                <a:cubicBezTo>
                  <a:pt x="192" y="487"/>
                  <a:pt x="192" y="488"/>
                  <a:pt x="192" y="488"/>
                </a:cubicBezTo>
                <a:cubicBezTo>
                  <a:pt x="193" y="489"/>
                  <a:pt x="193" y="490"/>
                  <a:pt x="193" y="491"/>
                </a:cubicBezTo>
                <a:cubicBezTo>
                  <a:pt x="194" y="492"/>
                  <a:pt x="194" y="492"/>
                  <a:pt x="195" y="493"/>
                </a:cubicBezTo>
                <a:cubicBezTo>
                  <a:pt x="194" y="494"/>
                  <a:pt x="194" y="494"/>
                  <a:pt x="195" y="495"/>
                </a:cubicBezTo>
                <a:cubicBezTo>
                  <a:pt x="196" y="496"/>
                  <a:pt x="197" y="498"/>
                  <a:pt x="197" y="500"/>
                </a:cubicBezTo>
                <a:cubicBezTo>
                  <a:pt x="197" y="501"/>
                  <a:pt x="198" y="502"/>
                  <a:pt x="198" y="503"/>
                </a:cubicBezTo>
                <a:cubicBezTo>
                  <a:pt x="198" y="503"/>
                  <a:pt x="198" y="503"/>
                  <a:pt x="198" y="504"/>
                </a:cubicBezTo>
                <a:cubicBezTo>
                  <a:pt x="199" y="506"/>
                  <a:pt x="200" y="507"/>
                  <a:pt x="202" y="508"/>
                </a:cubicBezTo>
                <a:cubicBezTo>
                  <a:pt x="202" y="509"/>
                  <a:pt x="201" y="510"/>
                  <a:pt x="202" y="510"/>
                </a:cubicBezTo>
                <a:cubicBezTo>
                  <a:pt x="203" y="511"/>
                  <a:pt x="204" y="513"/>
                  <a:pt x="205" y="514"/>
                </a:cubicBezTo>
                <a:cubicBezTo>
                  <a:pt x="206" y="517"/>
                  <a:pt x="207" y="519"/>
                  <a:pt x="209" y="521"/>
                </a:cubicBezTo>
                <a:cubicBezTo>
                  <a:pt x="209" y="522"/>
                  <a:pt x="210" y="523"/>
                  <a:pt x="210" y="524"/>
                </a:cubicBezTo>
                <a:cubicBezTo>
                  <a:pt x="210" y="525"/>
                  <a:pt x="210" y="525"/>
                  <a:pt x="211" y="526"/>
                </a:cubicBezTo>
                <a:cubicBezTo>
                  <a:pt x="211" y="527"/>
                  <a:pt x="211" y="528"/>
                  <a:pt x="212" y="528"/>
                </a:cubicBezTo>
                <a:cubicBezTo>
                  <a:pt x="213" y="529"/>
                  <a:pt x="213" y="530"/>
                  <a:pt x="214" y="531"/>
                </a:cubicBezTo>
                <a:cubicBezTo>
                  <a:pt x="214" y="533"/>
                  <a:pt x="215" y="534"/>
                  <a:pt x="216" y="535"/>
                </a:cubicBezTo>
                <a:cubicBezTo>
                  <a:pt x="217" y="537"/>
                  <a:pt x="218" y="538"/>
                  <a:pt x="220" y="540"/>
                </a:cubicBezTo>
                <a:cubicBezTo>
                  <a:pt x="220" y="541"/>
                  <a:pt x="220" y="541"/>
                  <a:pt x="220" y="541"/>
                </a:cubicBezTo>
                <a:cubicBezTo>
                  <a:pt x="221" y="542"/>
                  <a:pt x="222" y="543"/>
                  <a:pt x="223" y="544"/>
                </a:cubicBezTo>
                <a:cubicBezTo>
                  <a:pt x="224" y="545"/>
                  <a:pt x="223" y="547"/>
                  <a:pt x="225" y="547"/>
                </a:cubicBezTo>
                <a:cubicBezTo>
                  <a:pt x="226" y="548"/>
                  <a:pt x="227" y="549"/>
                  <a:pt x="228" y="550"/>
                </a:cubicBezTo>
                <a:cubicBezTo>
                  <a:pt x="228" y="551"/>
                  <a:pt x="228" y="551"/>
                  <a:pt x="228" y="551"/>
                </a:cubicBezTo>
                <a:cubicBezTo>
                  <a:pt x="229" y="554"/>
                  <a:pt x="231" y="556"/>
                  <a:pt x="232" y="558"/>
                </a:cubicBezTo>
                <a:cubicBezTo>
                  <a:pt x="233" y="560"/>
                  <a:pt x="234" y="560"/>
                  <a:pt x="235" y="560"/>
                </a:cubicBezTo>
                <a:cubicBezTo>
                  <a:pt x="236" y="560"/>
                  <a:pt x="236" y="561"/>
                  <a:pt x="237" y="561"/>
                </a:cubicBezTo>
                <a:cubicBezTo>
                  <a:pt x="237" y="563"/>
                  <a:pt x="237" y="563"/>
                  <a:pt x="237" y="563"/>
                </a:cubicBezTo>
                <a:cubicBezTo>
                  <a:pt x="237" y="564"/>
                  <a:pt x="239" y="564"/>
                  <a:pt x="239" y="565"/>
                </a:cubicBezTo>
                <a:cubicBezTo>
                  <a:pt x="240" y="566"/>
                  <a:pt x="241" y="567"/>
                  <a:pt x="242" y="568"/>
                </a:cubicBezTo>
                <a:cubicBezTo>
                  <a:pt x="243" y="570"/>
                  <a:pt x="244" y="571"/>
                  <a:pt x="246" y="572"/>
                </a:cubicBezTo>
                <a:cubicBezTo>
                  <a:pt x="248" y="573"/>
                  <a:pt x="249" y="575"/>
                  <a:pt x="251" y="576"/>
                </a:cubicBezTo>
                <a:cubicBezTo>
                  <a:pt x="252" y="577"/>
                  <a:pt x="253" y="578"/>
                  <a:pt x="255" y="579"/>
                </a:cubicBezTo>
                <a:cubicBezTo>
                  <a:pt x="255" y="579"/>
                  <a:pt x="256" y="579"/>
                  <a:pt x="256" y="579"/>
                </a:cubicBezTo>
                <a:cubicBezTo>
                  <a:pt x="256" y="581"/>
                  <a:pt x="257" y="582"/>
                  <a:pt x="259" y="582"/>
                </a:cubicBezTo>
                <a:cubicBezTo>
                  <a:pt x="259" y="582"/>
                  <a:pt x="259" y="582"/>
                  <a:pt x="259" y="582"/>
                </a:cubicBezTo>
                <a:cubicBezTo>
                  <a:pt x="259" y="584"/>
                  <a:pt x="260" y="583"/>
                  <a:pt x="261" y="584"/>
                </a:cubicBezTo>
                <a:cubicBezTo>
                  <a:pt x="262" y="585"/>
                  <a:pt x="263" y="586"/>
                  <a:pt x="264" y="587"/>
                </a:cubicBezTo>
                <a:cubicBezTo>
                  <a:pt x="265" y="588"/>
                  <a:pt x="267" y="588"/>
                  <a:pt x="268" y="590"/>
                </a:cubicBezTo>
                <a:cubicBezTo>
                  <a:pt x="269" y="591"/>
                  <a:pt x="270" y="591"/>
                  <a:pt x="271" y="592"/>
                </a:cubicBezTo>
                <a:cubicBezTo>
                  <a:pt x="272" y="592"/>
                  <a:pt x="273" y="592"/>
                  <a:pt x="274" y="593"/>
                </a:cubicBezTo>
                <a:cubicBezTo>
                  <a:pt x="274" y="594"/>
                  <a:pt x="276" y="595"/>
                  <a:pt x="277" y="595"/>
                </a:cubicBezTo>
                <a:cubicBezTo>
                  <a:pt x="276" y="597"/>
                  <a:pt x="277" y="597"/>
                  <a:pt x="278" y="597"/>
                </a:cubicBezTo>
                <a:cubicBezTo>
                  <a:pt x="279" y="597"/>
                  <a:pt x="280" y="597"/>
                  <a:pt x="281" y="598"/>
                </a:cubicBezTo>
                <a:cubicBezTo>
                  <a:pt x="282" y="599"/>
                  <a:pt x="283" y="599"/>
                  <a:pt x="284" y="600"/>
                </a:cubicBezTo>
                <a:cubicBezTo>
                  <a:pt x="285" y="601"/>
                  <a:pt x="286" y="602"/>
                  <a:pt x="287" y="603"/>
                </a:cubicBezTo>
                <a:cubicBezTo>
                  <a:pt x="288" y="603"/>
                  <a:pt x="289" y="603"/>
                  <a:pt x="289" y="603"/>
                </a:cubicBezTo>
                <a:cubicBezTo>
                  <a:pt x="291" y="605"/>
                  <a:pt x="293" y="606"/>
                  <a:pt x="295" y="606"/>
                </a:cubicBezTo>
                <a:cubicBezTo>
                  <a:pt x="296" y="607"/>
                  <a:pt x="296" y="608"/>
                  <a:pt x="298" y="608"/>
                </a:cubicBezTo>
                <a:cubicBezTo>
                  <a:pt x="298" y="608"/>
                  <a:pt x="299" y="609"/>
                  <a:pt x="299" y="610"/>
                </a:cubicBezTo>
                <a:cubicBezTo>
                  <a:pt x="300" y="611"/>
                  <a:pt x="302" y="611"/>
                  <a:pt x="303" y="612"/>
                </a:cubicBezTo>
                <a:cubicBezTo>
                  <a:pt x="303" y="612"/>
                  <a:pt x="304" y="612"/>
                  <a:pt x="305" y="612"/>
                </a:cubicBezTo>
                <a:cubicBezTo>
                  <a:pt x="306" y="613"/>
                  <a:pt x="307" y="613"/>
                  <a:pt x="307" y="614"/>
                </a:cubicBezTo>
                <a:cubicBezTo>
                  <a:pt x="308" y="613"/>
                  <a:pt x="309" y="615"/>
                  <a:pt x="310" y="615"/>
                </a:cubicBezTo>
                <a:cubicBezTo>
                  <a:pt x="310" y="615"/>
                  <a:pt x="311" y="616"/>
                  <a:pt x="312" y="616"/>
                </a:cubicBezTo>
                <a:cubicBezTo>
                  <a:pt x="313" y="616"/>
                  <a:pt x="313" y="616"/>
                  <a:pt x="314" y="617"/>
                </a:cubicBezTo>
                <a:cubicBezTo>
                  <a:pt x="315" y="617"/>
                  <a:pt x="316" y="617"/>
                  <a:pt x="317" y="618"/>
                </a:cubicBezTo>
                <a:cubicBezTo>
                  <a:pt x="318" y="618"/>
                  <a:pt x="319" y="619"/>
                  <a:pt x="320" y="619"/>
                </a:cubicBezTo>
                <a:cubicBezTo>
                  <a:pt x="321" y="620"/>
                  <a:pt x="322" y="619"/>
                  <a:pt x="323" y="620"/>
                </a:cubicBezTo>
                <a:cubicBezTo>
                  <a:pt x="323" y="620"/>
                  <a:pt x="323" y="621"/>
                  <a:pt x="323" y="621"/>
                </a:cubicBezTo>
                <a:cubicBezTo>
                  <a:pt x="327" y="621"/>
                  <a:pt x="327" y="621"/>
                  <a:pt x="327" y="621"/>
                </a:cubicBezTo>
                <a:cubicBezTo>
                  <a:pt x="328" y="622"/>
                  <a:pt x="329" y="624"/>
                  <a:pt x="331" y="623"/>
                </a:cubicBezTo>
                <a:cubicBezTo>
                  <a:pt x="332" y="625"/>
                  <a:pt x="334" y="624"/>
                  <a:pt x="335" y="625"/>
                </a:cubicBezTo>
                <a:cubicBezTo>
                  <a:pt x="336" y="625"/>
                  <a:pt x="336" y="626"/>
                  <a:pt x="336" y="626"/>
                </a:cubicBezTo>
                <a:cubicBezTo>
                  <a:pt x="337" y="627"/>
                  <a:pt x="339" y="626"/>
                  <a:pt x="340" y="627"/>
                </a:cubicBezTo>
                <a:cubicBezTo>
                  <a:pt x="341" y="627"/>
                  <a:pt x="342" y="627"/>
                  <a:pt x="343" y="627"/>
                </a:cubicBezTo>
                <a:cubicBezTo>
                  <a:pt x="344" y="627"/>
                  <a:pt x="345" y="628"/>
                  <a:pt x="345" y="628"/>
                </a:cubicBezTo>
                <a:cubicBezTo>
                  <a:pt x="346" y="628"/>
                  <a:pt x="347" y="629"/>
                  <a:pt x="347" y="629"/>
                </a:cubicBezTo>
                <a:cubicBezTo>
                  <a:pt x="348" y="629"/>
                  <a:pt x="349" y="629"/>
                  <a:pt x="350" y="629"/>
                </a:cubicBezTo>
                <a:cubicBezTo>
                  <a:pt x="351" y="629"/>
                  <a:pt x="352" y="629"/>
                  <a:pt x="353" y="629"/>
                </a:cubicBezTo>
                <a:cubicBezTo>
                  <a:pt x="354" y="631"/>
                  <a:pt x="356" y="629"/>
                  <a:pt x="357" y="631"/>
                </a:cubicBezTo>
                <a:cubicBezTo>
                  <a:pt x="357" y="631"/>
                  <a:pt x="358" y="631"/>
                  <a:pt x="359" y="632"/>
                </a:cubicBezTo>
                <a:cubicBezTo>
                  <a:pt x="359" y="632"/>
                  <a:pt x="360" y="632"/>
                  <a:pt x="361" y="632"/>
                </a:cubicBezTo>
                <a:cubicBezTo>
                  <a:pt x="362" y="632"/>
                  <a:pt x="363" y="632"/>
                  <a:pt x="363" y="633"/>
                </a:cubicBezTo>
                <a:cubicBezTo>
                  <a:pt x="364" y="633"/>
                  <a:pt x="364" y="632"/>
                  <a:pt x="364" y="632"/>
                </a:cubicBezTo>
                <a:cubicBezTo>
                  <a:pt x="364" y="632"/>
                  <a:pt x="364" y="632"/>
                  <a:pt x="365" y="632"/>
                </a:cubicBezTo>
                <a:cubicBezTo>
                  <a:pt x="366" y="633"/>
                  <a:pt x="366" y="633"/>
                  <a:pt x="369" y="633"/>
                </a:cubicBezTo>
                <a:cubicBezTo>
                  <a:pt x="369" y="633"/>
                  <a:pt x="369" y="633"/>
                  <a:pt x="369" y="633"/>
                </a:cubicBezTo>
                <a:cubicBezTo>
                  <a:pt x="370" y="634"/>
                  <a:pt x="371" y="634"/>
                  <a:pt x="372" y="634"/>
                </a:cubicBezTo>
                <a:cubicBezTo>
                  <a:pt x="373" y="633"/>
                  <a:pt x="373" y="635"/>
                  <a:pt x="374" y="635"/>
                </a:cubicBezTo>
                <a:cubicBezTo>
                  <a:pt x="376" y="635"/>
                  <a:pt x="377" y="634"/>
                  <a:pt x="378" y="636"/>
                </a:cubicBezTo>
                <a:cubicBezTo>
                  <a:pt x="378" y="636"/>
                  <a:pt x="379" y="635"/>
                  <a:pt x="379" y="635"/>
                </a:cubicBezTo>
                <a:cubicBezTo>
                  <a:pt x="380" y="635"/>
                  <a:pt x="380" y="635"/>
                  <a:pt x="380" y="636"/>
                </a:cubicBezTo>
                <a:cubicBezTo>
                  <a:pt x="380" y="637"/>
                  <a:pt x="381" y="637"/>
                  <a:pt x="382" y="636"/>
                </a:cubicBezTo>
                <a:cubicBezTo>
                  <a:pt x="382" y="636"/>
                  <a:pt x="382" y="636"/>
                  <a:pt x="382" y="636"/>
                </a:cubicBezTo>
                <a:cubicBezTo>
                  <a:pt x="384" y="636"/>
                  <a:pt x="387" y="635"/>
                  <a:pt x="389" y="637"/>
                </a:cubicBezTo>
                <a:cubicBezTo>
                  <a:pt x="390" y="637"/>
                  <a:pt x="391" y="637"/>
                  <a:pt x="392" y="637"/>
                </a:cubicBezTo>
                <a:cubicBezTo>
                  <a:pt x="393" y="637"/>
                  <a:pt x="395" y="636"/>
                  <a:pt x="396" y="637"/>
                </a:cubicBezTo>
                <a:cubicBezTo>
                  <a:pt x="396" y="639"/>
                  <a:pt x="396" y="639"/>
                  <a:pt x="398" y="639"/>
                </a:cubicBezTo>
                <a:cubicBezTo>
                  <a:pt x="398" y="638"/>
                  <a:pt x="399" y="639"/>
                  <a:pt x="399" y="638"/>
                </a:cubicBezTo>
                <a:cubicBezTo>
                  <a:pt x="400" y="637"/>
                  <a:pt x="402" y="638"/>
                  <a:pt x="403" y="638"/>
                </a:cubicBezTo>
                <a:cubicBezTo>
                  <a:pt x="405" y="638"/>
                  <a:pt x="408" y="638"/>
                  <a:pt x="410" y="638"/>
                </a:cubicBezTo>
                <a:cubicBezTo>
                  <a:pt x="411" y="638"/>
                  <a:pt x="411" y="637"/>
                  <a:pt x="412" y="638"/>
                </a:cubicBezTo>
                <a:cubicBezTo>
                  <a:pt x="413" y="639"/>
                  <a:pt x="414" y="638"/>
                  <a:pt x="416" y="638"/>
                </a:cubicBezTo>
                <a:cubicBezTo>
                  <a:pt x="416" y="638"/>
                  <a:pt x="417" y="637"/>
                  <a:pt x="417" y="637"/>
                </a:cubicBezTo>
                <a:cubicBezTo>
                  <a:pt x="417" y="637"/>
                  <a:pt x="418" y="637"/>
                  <a:pt x="418" y="637"/>
                </a:cubicBezTo>
                <a:cubicBezTo>
                  <a:pt x="418" y="637"/>
                  <a:pt x="418" y="637"/>
                  <a:pt x="418" y="638"/>
                </a:cubicBezTo>
                <a:cubicBezTo>
                  <a:pt x="420" y="636"/>
                  <a:pt x="420" y="636"/>
                  <a:pt x="422" y="637"/>
                </a:cubicBezTo>
                <a:cubicBezTo>
                  <a:pt x="422" y="638"/>
                  <a:pt x="423" y="638"/>
                  <a:pt x="424" y="637"/>
                </a:cubicBezTo>
                <a:cubicBezTo>
                  <a:pt x="425" y="636"/>
                  <a:pt x="427" y="635"/>
                  <a:pt x="429" y="636"/>
                </a:cubicBezTo>
                <a:cubicBezTo>
                  <a:pt x="430" y="636"/>
                  <a:pt x="431" y="636"/>
                  <a:pt x="431" y="636"/>
                </a:cubicBezTo>
                <a:cubicBezTo>
                  <a:pt x="432" y="636"/>
                  <a:pt x="433" y="636"/>
                  <a:pt x="433" y="637"/>
                </a:cubicBezTo>
                <a:cubicBezTo>
                  <a:pt x="434" y="636"/>
                  <a:pt x="435" y="636"/>
                  <a:pt x="436" y="636"/>
                </a:cubicBezTo>
                <a:cubicBezTo>
                  <a:pt x="437" y="636"/>
                  <a:pt x="437" y="636"/>
                  <a:pt x="438" y="635"/>
                </a:cubicBezTo>
                <a:cubicBezTo>
                  <a:pt x="439" y="634"/>
                  <a:pt x="439" y="636"/>
                  <a:pt x="439" y="636"/>
                </a:cubicBezTo>
                <a:cubicBezTo>
                  <a:pt x="440" y="636"/>
                  <a:pt x="441" y="636"/>
                  <a:pt x="442" y="636"/>
                </a:cubicBezTo>
                <a:cubicBezTo>
                  <a:pt x="442" y="636"/>
                  <a:pt x="443" y="636"/>
                  <a:pt x="443" y="635"/>
                </a:cubicBezTo>
                <a:cubicBezTo>
                  <a:pt x="444" y="635"/>
                  <a:pt x="444" y="634"/>
                  <a:pt x="444" y="634"/>
                </a:cubicBezTo>
                <a:cubicBezTo>
                  <a:pt x="445" y="634"/>
                  <a:pt x="447" y="634"/>
                  <a:pt x="448" y="634"/>
                </a:cubicBezTo>
                <a:cubicBezTo>
                  <a:pt x="449" y="632"/>
                  <a:pt x="450" y="633"/>
                  <a:pt x="451" y="633"/>
                </a:cubicBezTo>
                <a:cubicBezTo>
                  <a:pt x="453" y="633"/>
                  <a:pt x="453" y="632"/>
                  <a:pt x="455" y="632"/>
                </a:cubicBezTo>
                <a:cubicBezTo>
                  <a:pt x="456" y="632"/>
                  <a:pt x="458" y="632"/>
                  <a:pt x="459" y="632"/>
                </a:cubicBezTo>
                <a:cubicBezTo>
                  <a:pt x="460" y="632"/>
                  <a:pt x="460" y="632"/>
                  <a:pt x="460" y="632"/>
                </a:cubicBezTo>
                <a:cubicBezTo>
                  <a:pt x="461" y="630"/>
                  <a:pt x="463" y="631"/>
                  <a:pt x="464" y="630"/>
                </a:cubicBezTo>
                <a:cubicBezTo>
                  <a:pt x="465" y="629"/>
                  <a:pt x="466" y="630"/>
                  <a:pt x="468" y="630"/>
                </a:cubicBezTo>
                <a:cubicBezTo>
                  <a:pt x="469" y="630"/>
                  <a:pt x="470" y="630"/>
                  <a:pt x="470" y="629"/>
                </a:cubicBezTo>
                <a:cubicBezTo>
                  <a:pt x="471" y="629"/>
                  <a:pt x="472" y="629"/>
                  <a:pt x="473" y="629"/>
                </a:cubicBezTo>
                <a:cubicBezTo>
                  <a:pt x="474" y="629"/>
                  <a:pt x="474" y="628"/>
                  <a:pt x="476" y="628"/>
                </a:cubicBezTo>
                <a:cubicBezTo>
                  <a:pt x="477" y="628"/>
                  <a:pt x="479" y="626"/>
                  <a:pt x="481" y="627"/>
                </a:cubicBezTo>
                <a:cubicBezTo>
                  <a:pt x="481" y="627"/>
                  <a:pt x="481" y="627"/>
                  <a:pt x="482" y="627"/>
                </a:cubicBezTo>
                <a:cubicBezTo>
                  <a:pt x="484" y="625"/>
                  <a:pt x="486" y="625"/>
                  <a:pt x="488" y="623"/>
                </a:cubicBezTo>
                <a:cubicBezTo>
                  <a:pt x="489" y="624"/>
                  <a:pt x="490" y="622"/>
                  <a:pt x="491" y="622"/>
                </a:cubicBezTo>
                <a:cubicBezTo>
                  <a:pt x="492" y="621"/>
                  <a:pt x="494" y="622"/>
                  <a:pt x="494" y="621"/>
                </a:cubicBezTo>
                <a:cubicBezTo>
                  <a:pt x="495" y="621"/>
                  <a:pt x="496" y="621"/>
                  <a:pt x="496" y="620"/>
                </a:cubicBezTo>
                <a:cubicBezTo>
                  <a:pt x="497" y="619"/>
                  <a:pt x="498" y="620"/>
                  <a:pt x="499" y="619"/>
                </a:cubicBezTo>
                <a:cubicBezTo>
                  <a:pt x="500" y="618"/>
                  <a:pt x="502" y="618"/>
                  <a:pt x="503" y="617"/>
                </a:cubicBezTo>
                <a:cubicBezTo>
                  <a:pt x="504" y="617"/>
                  <a:pt x="505" y="617"/>
                  <a:pt x="506" y="616"/>
                </a:cubicBezTo>
                <a:cubicBezTo>
                  <a:pt x="507" y="616"/>
                  <a:pt x="507" y="614"/>
                  <a:pt x="508" y="615"/>
                </a:cubicBezTo>
                <a:cubicBezTo>
                  <a:pt x="509" y="614"/>
                  <a:pt x="510" y="614"/>
                  <a:pt x="511" y="614"/>
                </a:cubicBezTo>
                <a:cubicBezTo>
                  <a:pt x="511" y="614"/>
                  <a:pt x="512" y="614"/>
                  <a:pt x="512" y="613"/>
                </a:cubicBezTo>
                <a:cubicBezTo>
                  <a:pt x="512" y="612"/>
                  <a:pt x="514" y="612"/>
                  <a:pt x="515" y="611"/>
                </a:cubicBezTo>
                <a:cubicBezTo>
                  <a:pt x="516" y="611"/>
                  <a:pt x="517" y="610"/>
                  <a:pt x="518" y="609"/>
                </a:cubicBezTo>
                <a:cubicBezTo>
                  <a:pt x="520" y="609"/>
                  <a:pt x="520" y="609"/>
                  <a:pt x="520" y="609"/>
                </a:cubicBezTo>
                <a:cubicBezTo>
                  <a:pt x="520" y="609"/>
                  <a:pt x="520" y="609"/>
                  <a:pt x="520" y="608"/>
                </a:cubicBezTo>
                <a:cubicBezTo>
                  <a:pt x="521" y="607"/>
                  <a:pt x="521" y="606"/>
                  <a:pt x="523" y="606"/>
                </a:cubicBezTo>
                <a:cubicBezTo>
                  <a:pt x="524" y="606"/>
                  <a:pt x="526" y="605"/>
                  <a:pt x="527" y="604"/>
                </a:cubicBezTo>
                <a:cubicBezTo>
                  <a:pt x="528" y="603"/>
                  <a:pt x="530" y="603"/>
                  <a:pt x="531" y="602"/>
                </a:cubicBezTo>
                <a:cubicBezTo>
                  <a:pt x="531" y="602"/>
                  <a:pt x="532" y="602"/>
                  <a:pt x="533" y="602"/>
                </a:cubicBezTo>
                <a:cubicBezTo>
                  <a:pt x="533" y="601"/>
                  <a:pt x="533" y="601"/>
                  <a:pt x="534" y="601"/>
                </a:cubicBezTo>
                <a:cubicBezTo>
                  <a:pt x="534" y="600"/>
                  <a:pt x="534" y="600"/>
                  <a:pt x="534" y="600"/>
                </a:cubicBezTo>
                <a:cubicBezTo>
                  <a:pt x="536" y="599"/>
                  <a:pt x="537" y="598"/>
                  <a:pt x="538" y="598"/>
                </a:cubicBezTo>
                <a:cubicBezTo>
                  <a:pt x="539" y="597"/>
                  <a:pt x="540" y="597"/>
                  <a:pt x="540" y="596"/>
                </a:cubicBezTo>
                <a:cubicBezTo>
                  <a:pt x="541" y="596"/>
                  <a:pt x="541" y="596"/>
                  <a:pt x="542" y="596"/>
                </a:cubicBezTo>
                <a:cubicBezTo>
                  <a:pt x="543" y="595"/>
                  <a:pt x="543" y="595"/>
                  <a:pt x="544" y="594"/>
                </a:cubicBezTo>
                <a:cubicBezTo>
                  <a:pt x="544" y="594"/>
                  <a:pt x="545" y="594"/>
                  <a:pt x="545" y="593"/>
                </a:cubicBezTo>
                <a:cubicBezTo>
                  <a:pt x="545" y="593"/>
                  <a:pt x="545" y="592"/>
                  <a:pt x="545" y="592"/>
                </a:cubicBezTo>
                <a:cubicBezTo>
                  <a:pt x="547" y="592"/>
                  <a:pt x="547" y="590"/>
                  <a:pt x="549" y="590"/>
                </a:cubicBezTo>
                <a:cubicBezTo>
                  <a:pt x="550" y="590"/>
                  <a:pt x="551" y="588"/>
                  <a:pt x="552" y="587"/>
                </a:cubicBezTo>
                <a:cubicBezTo>
                  <a:pt x="553" y="587"/>
                  <a:pt x="554" y="585"/>
                  <a:pt x="555" y="584"/>
                </a:cubicBezTo>
                <a:cubicBezTo>
                  <a:pt x="556" y="584"/>
                  <a:pt x="556" y="583"/>
                  <a:pt x="557" y="583"/>
                </a:cubicBezTo>
                <a:cubicBezTo>
                  <a:pt x="559" y="582"/>
                  <a:pt x="559" y="581"/>
                  <a:pt x="561" y="580"/>
                </a:cubicBezTo>
                <a:cubicBezTo>
                  <a:pt x="561" y="579"/>
                  <a:pt x="561" y="578"/>
                  <a:pt x="562" y="578"/>
                </a:cubicBezTo>
                <a:cubicBezTo>
                  <a:pt x="563" y="578"/>
                  <a:pt x="564" y="577"/>
                  <a:pt x="564" y="576"/>
                </a:cubicBezTo>
                <a:cubicBezTo>
                  <a:pt x="565" y="575"/>
                  <a:pt x="567" y="575"/>
                  <a:pt x="568" y="573"/>
                </a:cubicBezTo>
                <a:cubicBezTo>
                  <a:pt x="568" y="573"/>
                  <a:pt x="568" y="573"/>
                  <a:pt x="569" y="573"/>
                </a:cubicBezTo>
                <a:cubicBezTo>
                  <a:pt x="570" y="573"/>
                  <a:pt x="570" y="571"/>
                  <a:pt x="571" y="570"/>
                </a:cubicBezTo>
                <a:cubicBezTo>
                  <a:pt x="572" y="570"/>
                  <a:pt x="572" y="570"/>
                  <a:pt x="573" y="570"/>
                </a:cubicBezTo>
                <a:cubicBezTo>
                  <a:pt x="573" y="570"/>
                  <a:pt x="573" y="570"/>
                  <a:pt x="573" y="570"/>
                </a:cubicBezTo>
                <a:cubicBezTo>
                  <a:pt x="573" y="569"/>
                  <a:pt x="573" y="569"/>
                  <a:pt x="572" y="569"/>
                </a:cubicBezTo>
                <a:cubicBezTo>
                  <a:pt x="574" y="568"/>
                  <a:pt x="574" y="566"/>
                  <a:pt x="575" y="565"/>
                </a:cubicBezTo>
                <a:cubicBezTo>
                  <a:pt x="576" y="564"/>
                  <a:pt x="578" y="563"/>
                  <a:pt x="579" y="562"/>
                </a:cubicBezTo>
                <a:cubicBezTo>
                  <a:pt x="579" y="561"/>
                  <a:pt x="579" y="560"/>
                  <a:pt x="579" y="560"/>
                </a:cubicBezTo>
                <a:cubicBezTo>
                  <a:pt x="580" y="559"/>
                  <a:pt x="581" y="558"/>
                  <a:pt x="582" y="558"/>
                </a:cubicBezTo>
                <a:cubicBezTo>
                  <a:pt x="583" y="558"/>
                  <a:pt x="583" y="557"/>
                  <a:pt x="583" y="557"/>
                </a:cubicBezTo>
                <a:cubicBezTo>
                  <a:pt x="583" y="557"/>
                  <a:pt x="583" y="556"/>
                  <a:pt x="583" y="556"/>
                </a:cubicBezTo>
                <a:cubicBezTo>
                  <a:pt x="584" y="555"/>
                  <a:pt x="584" y="554"/>
                  <a:pt x="585" y="554"/>
                </a:cubicBezTo>
                <a:cubicBezTo>
                  <a:pt x="585" y="553"/>
                  <a:pt x="586" y="553"/>
                  <a:pt x="586" y="552"/>
                </a:cubicBezTo>
                <a:cubicBezTo>
                  <a:pt x="586" y="551"/>
                  <a:pt x="587" y="551"/>
                  <a:pt x="588" y="551"/>
                </a:cubicBezTo>
                <a:cubicBezTo>
                  <a:pt x="588" y="550"/>
                  <a:pt x="588" y="550"/>
                  <a:pt x="589" y="549"/>
                </a:cubicBezTo>
                <a:cubicBezTo>
                  <a:pt x="589" y="548"/>
                  <a:pt x="590" y="546"/>
                  <a:pt x="591" y="545"/>
                </a:cubicBezTo>
                <a:cubicBezTo>
                  <a:pt x="592" y="545"/>
                  <a:pt x="593" y="544"/>
                  <a:pt x="593" y="544"/>
                </a:cubicBezTo>
                <a:cubicBezTo>
                  <a:pt x="594" y="542"/>
                  <a:pt x="593" y="541"/>
                  <a:pt x="595" y="541"/>
                </a:cubicBezTo>
                <a:cubicBezTo>
                  <a:pt x="595" y="540"/>
                  <a:pt x="596" y="540"/>
                  <a:pt x="597" y="539"/>
                </a:cubicBezTo>
                <a:cubicBezTo>
                  <a:pt x="597" y="538"/>
                  <a:pt x="598" y="538"/>
                  <a:pt x="599" y="538"/>
                </a:cubicBezTo>
                <a:cubicBezTo>
                  <a:pt x="599" y="536"/>
                  <a:pt x="600" y="536"/>
                  <a:pt x="601" y="534"/>
                </a:cubicBezTo>
                <a:cubicBezTo>
                  <a:pt x="601" y="532"/>
                  <a:pt x="601" y="532"/>
                  <a:pt x="601" y="532"/>
                </a:cubicBezTo>
                <a:cubicBezTo>
                  <a:pt x="603" y="531"/>
                  <a:pt x="604" y="530"/>
                  <a:pt x="604" y="528"/>
                </a:cubicBezTo>
                <a:cubicBezTo>
                  <a:pt x="604" y="527"/>
                  <a:pt x="605" y="526"/>
                  <a:pt x="606" y="526"/>
                </a:cubicBezTo>
                <a:cubicBezTo>
                  <a:pt x="607" y="525"/>
                  <a:pt x="606" y="524"/>
                  <a:pt x="607" y="524"/>
                </a:cubicBezTo>
                <a:cubicBezTo>
                  <a:pt x="609" y="524"/>
                  <a:pt x="608" y="522"/>
                  <a:pt x="609" y="521"/>
                </a:cubicBezTo>
                <a:cubicBezTo>
                  <a:pt x="610" y="521"/>
                  <a:pt x="611" y="520"/>
                  <a:pt x="610" y="519"/>
                </a:cubicBezTo>
                <a:cubicBezTo>
                  <a:pt x="610" y="519"/>
                  <a:pt x="611" y="518"/>
                  <a:pt x="611" y="518"/>
                </a:cubicBezTo>
                <a:cubicBezTo>
                  <a:pt x="612" y="516"/>
                  <a:pt x="613" y="515"/>
                  <a:pt x="615" y="513"/>
                </a:cubicBezTo>
                <a:cubicBezTo>
                  <a:pt x="616" y="513"/>
                  <a:pt x="617" y="513"/>
                  <a:pt x="615" y="512"/>
                </a:cubicBezTo>
                <a:cubicBezTo>
                  <a:pt x="615" y="512"/>
                  <a:pt x="616" y="511"/>
                  <a:pt x="616" y="511"/>
                </a:cubicBezTo>
                <a:cubicBezTo>
                  <a:pt x="617" y="511"/>
                  <a:pt x="617" y="512"/>
                  <a:pt x="618" y="511"/>
                </a:cubicBezTo>
                <a:cubicBezTo>
                  <a:pt x="617" y="511"/>
                  <a:pt x="617" y="510"/>
                  <a:pt x="616" y="510"/>
                </a:cubicBezTo>
                <a:cubicBezTo>
                  <a:pt x="617" y="509"/>
                  <a:pt x="617" y="509"/>
                  <a:pt x="618" y="508"/>
                </a:cubicBezTo>
                <a:cubicBezTo>
                  <a:pt x="618" y="506"/>
                  <a:pt x="618" y="506"/>
                  <a:pt x="619" y="504"/>
                </a:cubicBezTo>
                <a:cubicBezTo>
                  <a:pt x="619" y="503"/>
                  <a:pt x="620" y="502"/>
                  <a:pt x="620" y="501"/>
                </a:cubicBezTo>
                <a:cubicBezTo>
                  <a:pt x="621" y="500"/>
                  <a:pt x="621" y="498"/>
                  <a:pt x="622" y="498"/>
                </a:cubicBezTo>
                <a:cubicBezTo>
                  <a:pt x="621" y="496"/>
                  <a:pt x="623" y="495"/>
                  <a:pt x="624" y="494"/>
                </a:cubicBezTo>
                <a:cubicBezTo>
                  <a:pt x="624" y="492"/>
                  <a:pt x="624" y="492"/>
                  <a:pt x="625" y="490"/>
                </a:cubicBezTo>
                <a:cubicBezTo>
                  <a:pt x="625" y="489"/>
                  <a:pt x="625" y="488"/>
                  <a:pt x="626" y="487"/>
                </a:cubicBezTo>
                <a:cubicBezTo>
                  <a:pt x="627" y="486"/>
                  <a:pt x="626" y="485"/>
                  <a:pt x="627" y="484"/>
                </a:cubicBezTo>
                <a:cubicBezTo>
                  <a:pt x="627" y="484"/>
                  <a:pt x="628" y="483"/>
                  <a:pt x="628" y="482"/>
                </a:cubicBezTo>
                <a:cubicBezTo>
                  <a:pt x="628" y="482"/>
                  <a:pt x="628" y="481"/>
                  <a:pt x="628" y="480"/>
                </a:cubicBezTo>
                <a:cubicBezTo>
                  <a:pt x="629" y="479"/>
                  <a:pt x="630" y="478"/>
                  <a:pt x="629" y="477"/>
                </a:cubicBezTo>
                <a:cubicBezTo>
                  <a:pt x="629" y="476"/>
                  <a:pt x="630" y="476"/>
                  <a:pt x="631" y="475"/>
                </a:cubicBezTo>
                <a:cubicBezTo>
                  <a:pt x="631" y="474"/>
                  <a:pt x="631" y="474"/>
                  <a:pt x="631" y="474"/>
                </a:cubicBezTo>
                <a:cubicBezTo>
                  <a:pt x="631" y="472"/>
                  <a:pt x="631" y="470"/>
                  <a:pt x="632" y="469"/>
                </a:cubicBezTo>
                <a:cubicBezTo>
                  <a:pt x="633" y="468"/>
                  <a:pt x="632" y="466"/>
                  <a:pt x="632" y="464"/>
                </a:cubicBezTo>
                <a:cubicBezTo>
                  <a:pt x="632" y="463"/>
                  <a:pt x="632" y="463"/>
                  <a:pt x="633" y="461"/>
                </a:cubicBezTo>
                <a:cubicBezTo>
                  <a:pt x="634" y="460"/>
                  <a:pt x="634" y="460"/>
                  <a:pt x="634" y="459"/>
                </a:cubicBezTo>
                <a:cubicBezTo>
                  <a:pt x="634" y="458"/>
                  <a:pt x="635" y="457"/>
                  <a:pt x="635" y="457"/>
                </a:cubicBezTo>
                <a:cubicBezTo>
                  <a:pt x="635" y="457"/>
                  <a:pt x="635" y="456"/>
                  <a:pt x="635" y="456"/>
                </a:cubicBezTo>
                <a:cubicBezTo>
                  <a:pt x="635" y="456"/>
                  <a:pt x="635" y="455"/>
                  <a:pt x="634" y="455"/>
                </a:cubicBezTo>
                <a:cubicBezTo>
                  <a:pt x="635" y="454"/>
                  <a:pt x="635" y="453"/>
                  <a:pt x="635" y="453"/>
                </a:cubicBezTo>
                <a:cubicBezTo>
                  <a:pt x="636" y="452"/>
                  <a:pt x="636" y="452"/>
                  <a:pt x="636" y="451"/>
                </a:cubicBezTo>
                <a:cubicBezTo>
                  <a:pt x="636" y="450"/>
                  <a:pt x="636" y="448"/>
                  <a:pt x="637" y="447"/>
                </a:cubicBezTo>
                <a:cubicBezTo>
                  <a:pt x="637" y="446"/>
                  <a:pt x="637" y="444"/>
                  <a:pt x="637" y="443"/>
                </a:cubicBezTo>
                <a:cubicBezTo>
                  <a:pt x="638" y="442"/>
                  <a:pt x="638" y="441"/>
                  <a:pt x="638" y="439"/>
                </a:cubicBezTo>
                <a:cubicBezTo>
                  <a:pt x="638" y="437"/>
                  <a:pt x="638" y="435"/>
                  <a:pt x="638" y="433"/>
                </a:cubicBezTo>
                <a:cubicBezTo>
                  <a:pt x="638" y="432"/>
                  <a:pt x="638" y="431"/>
                  <a:pt x="639" y="430"/>
                </a:cubicBezTo>
                <a:cubicBezTo>
                  <a:pt x="639" y="429"/>
                  <a:pt x="640" y="428"/>
                  <a:pt x="640" y="427"/>
                </a:cubicBezTo>
                <a:cubicBezTo>
                  <a:pt x="640" y="425"/>
                  <a:pt x="639" y="422"/>
                  <a:pt x="641" y="420"/>
                </a:cubicBezTo>
                <a:cubicBezTo>
                  <a:pt x="641" y="420"/>
                  <a:pt x="641" y="419"/>
                  <a:pt x="641" y="418"/>
                </a:cubicBezTo>
                <a:cubicBezTo>
                  <a:pt x="641" y="414"/>
                  <a:pt x="641" y="414"/>
                  <a:pt x="641" y="414"/>
                </a:cubicBezTo>
                <a:cubicBezTo>
                  <a:pt x="641" y="413"/>
                  <a:pt x="641" y="412"/>
                  <a:pt x="641" y="411"/>
                </a:cubicBezTo>
                <a:cubicBezTo>
                  <a:pt x="641" y="410"/>
                  <a:pt x="641" y="409"/>
                  <a:pt x="641" y="408"/>
                </a:cubicBezTo>
                <a:cubicBezTo>
                  <a:pt x="640" y="408"/>
                  <a:pt x="640" y="408"/>
                  <a:pt x="640" y="407"/>
                </a:cubicBezTo>
                <a:cubicBezTo>
                  <a:pt x="639" y="406"/>
                  <a:pt x="639" y="406"/>
                  <a:pt x="640" y="405"/>
                </a:cubicBezTo>
                <a:cubicBezTo>
                  <a:pt x="640" y="404"/>
                  <a:pt x="640" y="404"/>
                  <a:pt x="641" y="404"/>
                </a:cubicBezTo>
                <a:cubicBezTo>
                  <a:pt x="641" y="402"/>
                  <a:pt x="641" y="400"/>
                  <a:pt x="641" y="399"/>
                </a:cubicBezTo>
                <a:cubicBezTo>
                  <a:pt x="641" y="399"/>
                  <a:pt x="640" y="398"/>
                  <a:pt x="640" y="398"/>
                </a:cubicBezTo>
                <a:cubicBezTo>
                  <a:pt x="640" y="398"/>
                  <a:pt x="640" y="397"/>
                  <a:pt x="641" y="397"/>
                </a:cubicBezTo>
                <a:cubicBezTo>
                  <a:pt x="640" y="397"/>
                  <a:pt x="640" y="396"/>
                  <a:pt x="640" y="396"/>
                </a:cubicBezTo>
                <a:cubicBezTo>
                  <a:pt x="641" y="395"/>
                  <a:pt x="641" y="395"/>
                  <a:pt x="640" y="394"/>
                </a:cubicBezTo>
                <a:cubicBezTo>
                  <a:pt x="640" y="393"/>
                  <a:pt x="640" y="393"/>
                  <a:pt x="640" y="392"/>
                </a:cubicBezTo>
                <a:cubicBezTo>
                  <a:pt x="640" y="390"/>
                  <a:pt x="640" y="388"/>
                  <a:pt x="640" y="386"/>
                </a:cubicBezTo>
                <a:cubicBezTo>
                  <a:pt x="639" y="385"/>
                  <a:pt x="639" y="385"/>
                  <a:pt x="638" y="384"/>
                </a:cubicBezTo>
                <a:cubicBezTo>
                  <a:pt x="638" y="381"/>
                  <a:pt x="638" y="378"/>
                  <a:pt x="638" y="375"/>
                </a:cubicBezTo>
                <a:cubicBezTo>
                  <a:pt x="638" y="374"/>
                  <a:pt x="638" y="373"/>
                  <a:pt x="638" y="372"/>
                </a:cubicBezTo>
                <a:cubicBezTo>
                  <a:pt x="637" y="371"/>
                  <a:pt x="637" y="370"/>
                  <a:pt x="636" y="370"/>
                </a:cubicBezTo>
                <a:cubicBezTo>
                  <a:pt x="636" y="369"/>
                  <a:pt x="637" y="369"/>
                  <a:pt x="637" y="369"/>
                </a:cubicBezTo>
                <a:cubicBezTo>
                  <a:pt x="636" y="368"/>
                  <a:pt x="636" y="366"/>
                  <a:pt x="636" y="366"/>
                </a:cubicBezTo>
                <a:cubicBezTo>
                  <a:pt x="635" y="365"/>
                  <a:pt x="636" y="363"/>
                  <a:pt x="635" y="363"/>
                </a:cubicBezTo>
                <a:cubicBezTo>
                  <a:pt x="634" y="362"/>
                  <a:pt x="634" y="360"/>
                  <a:pt x="634" y="359"/>
                </a:cubicBezTo>
                <a:cubicBezTo>
                  <a:pt x="634" y="359"/>
                  <a:pt x="634" y="359"/>
                  <a:pt x="633" y="358"/>
                </a:cubicBezTo>
                <a:cubicBezTo>
                  <a:pt x="634" y="358"/>
                  <a:pt x="634" y="358"/>
                  <a:pt x="634" y="357"/>
                </a:cubicBezTo>
                <a:cubicBezTo>
                  <a:pt x="634" y="357"/>
                  <a:pt x="633" y="356"/>
                  <a:pt x="632" y="355"/>
                </a:cubicBezTo>
                <a:cubicBezTo>
                  <a:pt x="633" y="353"/>
                  <a:pt x="631" y="350"/>
                  <a:pt x="629" y="349"/>
                </a:cubicBezTo>
                <a:cubicBezTo>
                  <a:pt x="629" y="347"/>
                  <a:pt x="630" y="346"/>
                  <a:pt x="629" y="345"/>
                </a:cubicBezTo>
                <a:cubicBezTo>
                  <a:pt x="629" y="343"/>
                  <a:pt x="628" y="342"/>
                  <a:pt x="628" y="341"/>
                </a:cubicBezTo>
                <a:cubicBezTo>
                  <a:pt x="627" y="341"/>
                  <a:pt x="628" y="340"/>
                  <a:pt x="628" y="340"/>
                </a:cubicBezTo>
                <a:cubicBezTo>
                  <a:pt x="629" y="338"/>
                  <a:pt x="629" y="338"/>
                  <a:pt x="628" y="337"/>
                </a:cubicBezTo>
                <a:cubicBezTo>
                  <a:pt x="627" y="336"/>
                  <a:pt x="628" y="336"/>
                  <a:pt x="628" y="336"/>
                </a:cubicBezTo>
                <a:cubicBezTo>
                  <a:pt x="628" y="335"/>
                  <a:pt x="627" y="334"/>
                  <a:pt x="628" y="333"/>
                </a:cubicBezTo>
                <a:cubicBezTo>
                  <a:pt x="629" y="333"/>
                  <a:pt x="628" y="333"/>
                  <a:pt x="628" y="332"/>
                </a:cubicBezTo>
                <a:cubicBezTo>
                  <a:pt x="628" y="332"/>
                  <a:pt x="628" y="331"/>
                  <a:pt x="628" y="331"/>
                </a:cubicBezTo>
                <a:cubicBezTo>
                  <a:pt x="628" y="330"/>
                  <a:pt x="627" y="330"/>
                  <a:pt x="627" y="329"/>
                </a:cubicBezTo>
                <a:cubicBezTo>
                  <a:pt x="626" y="329"/>
                  <a:pt x="626" y="328"/>
                  <a:pt x="625" y="327"/>
                </a:cubicBezTo>
                <a:cubicBezTo>
                  <a:pt x="625" y="327"/>
                  <a:pt x="625" y="326"/>
                  <a:pt x="625" y="326"/>
                </a:cubicBezTo>
                <a:cubicBezTo>
                  <a:pt x="625" y="326"/>
                  <a:pt x="625" y="325"/>
                  <a:pt x="626" y="325"/>
                </a:cubicBezTo>
                <a:cubicBezTo>
                  <a:pt x="625" y="324"/>
                  <a:pt x="624" y="323"/>
                  <a:pt x="623" y="322"/>
                </a:cubicBezTo>
                <a:cubicBezTo>
                  <a:pt x="623" y="321"/>
                  <a:pt x="623" y="321"/>
                  <a:pt x="623" y="320"/>
                </a:cubicBezTo>
                <a:cubicBezTo>
                  <a:pt x="622" y="319"/>
                  <a:pt x="621" y="319"/>
                  <a:pt x="621" y="318"/>
                </a:cubicBezTo>
                <a:cubicBezTo>
                  <a:pt x="621" y="317"/>
                  <a:pt x="620" y="317"/>
                  <a:pt x="619" y="317"/>
                </a:cubicBezTo>
                <a:cubicBezTo>
                  <a:pt x="619" y="317"/>
                  <a:pt x="619" y="314"/>
                  <a:pt x="619" y="314"/>
                </a:cubicBezTo>
                <a:cubicBezTo>
                  <a:pt x="619" y="313"/>
                  <a:pt x="619" y="312"/>
                  <a:pt x="619" y="311"/>
                </a:cubicBezTo>
                <a:cubicBezTo>
                  <a:pt x="618" y="310"/>
                  <a:pt x="618" y="310"/>
                  <a:pt x="618" y="309"/>
                </a:cubicBezTo>
                <a:cubicBezTo>
                  <a:pt x="617" y="309"/>
                  <a:pt x="617" y="309"/>
                  <a:pt x="616" y="309"/>
                </a:cubicBezTo>
                <a:cubicBezTo>
                  <a:pt x="616" y="308"/>
                  <a:pt x="616" y="307"/>
                  <a:pt x="616" y="306"/>
                </a:cubicBezTo>
                <a:cubicBezTo>
                  <a:pt x="615" y="305"/>
                  <a:pt x="615" y="305"/>
                  <a:pt x="614" y="304"/>
                </a:cubicBezTo>
                <a:cubicBezTo>
                  <a:pt x="614" y="303"/>
                  <a:pt x="614" y="303"/>
                  <a:pt x="614" y="302"/>
                </a:cubicBezTo>
                <a:cubicBezTo>
                  <a:pt x="615" y="300"/>
                  <a:pt x="613" y="299"/>
                  <a:pt x="613" y="298"/>
                </a:cubicBezTo>
                <a:cubicBezTo>
                  <a:pt x="613" y="297"/>
                  <a:pt x="612" y="297"/>
                  <a:pt x="611" y="296"/>
                </a:cubicBezTo>
                <a:cubicBezTo>
                  <a:pt x="611" y="296"/>
                  <a:pt x="610" y="295"/>
                  <a:pt x="610" y="294"/>
                </a:cubicBezTo>
                <a:cubicBezTo>
                  <a:pt x="610" y="294"/>
                  <a:pt x="610" y="293"/>
                  <a:pt x="609" y="293"/>
                </a:cubicBezTo>
                <a:cubicBezTo>
                  <a:pt x="608" y="293"/>
                  <a:pt x="608" y="292"/>
                  <a:pt x="608" y="291"/>
                </a:cubicBezTo>
                <a:cubicBezTo>
                  <a:pt x="608" y="290"/>
                  <a:pt x="606" y="290"/>
                  <a:pt x="607" y="289"/>
                </a:cubicBezTo>
                <a:cubicBezTo>
                  <a:pt x="606" y="288"/>
                  <a:pt x="606" y="287"/>
                  <a:pt x="604" y="288"/>
                </a:cubicBezTo>
                <a:cubicBezTo>
                  <a:pt x="604" y="288"/>
                  <a:pt x="604" y="287"/>
                  <a:pt x="604" y="287"/>
                </a:cubicBezTo>
                <a:cubicBezTo>
                  <a:pt x="604" y="285"/>
                  <a:pt x="603" y="284"/>
                  <a:pt x="603" y="283"/>
                </a:cubicBezTo>
                <a:cubicBezTo>
                  <a:pt x="602" y="283"/>
                  <a:pt x="602" y="282"/>
                  <a:pt x="602" y="281"/>
                </a:cubicBezTo>
                <a:cubicBezTo>
                  <a:pt x="602" y="280"/>
                  <a:pt x="600" y="280"/>
                  <a:pt x="601" y="279"/>
                </a:cubicBezTo>
                <a:cubicBezTo>
                  <a:pt x="600" y="278"/>
                  <a:pt x="600" y="277"/>
                  <a:pt x="600" y="277"/>
                </a:cubicBezTo>
                <a:cubicBezTo>
                  <a:pt x="600" y="276"/>
                  <a:pt x="599" y="276"/>
                  <a:pt x="598" y="276"/>
                </a:cubicBezTo>
                <a:cubicBezTo>
                  <a:pt x="598" y="275"/>
                  <a:pt x="597" y="275"/>
                  <a:pt x="597" y="275"/>
                </a:cubicBezTo>
                <a:cubicBezTo>
                  <a:pt x="597" y="271"/>
                  <a:pt x="597" y="271"/>
                  <a:pt x="597" y="271"/>
                </a:cubicBezTo>
                <a:cubicBezTo>
                  <a:pt x="595" y="270"/>
                  <a:pt x="595" y="270"/>
                  <a:pt x="593" y="267"/>
                </a:cubicBezTo>
                <a:cubicBezTo>
                  <a:pt x="592" y="267"/>
                  <a:pt x="592" y="266"/>
                  <a:pt x="591" y="266"/>
                </a:cubicBezTo>
                <a:cubicBezTo>
                  <a:pt x="589" y="264"/>
                  <a:pt x="589" y="264"/>
                  <a:pt x="589" y="262"/>
                </a:cubicBezTo>
                <a:cubicBezTo>
                  <a:pt x="589" y="261"/>
                  <a:pt x="588" y="260"/>
                  <a:pt x="588" y="259"/>
                </a:cubicBezTo>
                <a:cubicBezTo>
                  <a:pt x="587" y="258"/>
                  <a:pt x="586" y="257"/>
                  <a:pt x="585" y="256"/>
                </a:cubicBezTo>
                <a:cubicBezTo>
                  <a:pt x="584" y="256"/>
                  <a:pt x="584" y="255"/>
                  <a:pt x="584" y="254"/>
                </a:cubicBezTo>
                <a:cubicBezTo>
                  <a:pt x="584" y="254"/>
                  <a:pt x="584" y="253"/>
                  <a:pt x="583" y="253"/>
                </a:cubicBezTo>
                <a:cubicBezTo>
                  <a:pt x="583" y="253"/>
                  <a:pt x="582" y="253"/>
                  <a:pt x="582" y="253"/>
                </a:cubicBezTo>
                <a:cubicBezTo>
                  <a:pt x="582" y="252"/>
                  <a:pt x="581" y="251"/>
                  <a:pt x="581" y="250"/>
                </a:cubicBezTo>
                <a:cubicBezTo>
                  <a:pt x="580" y="250"/>
                  <a:pt x="579" y="249"/>
                  <a:pt x="579" y="248"/>
                </a:cubicBezTo>
                <a:cubicBezTo>
                  <a:pt x="579" y="247"/>
                  <a:pt x="579" y="247"/>
                  <a:pt x="578" y="246"/>
                </a:cubicBezTo>
                <a:cubicBezTo>
                  <a:pt x="577" y="246"/>
                  <a:pt x="576" y="246"/>
                  <a:pt x="576" y="245"/>
                </a:cubicBezTo>
                <a:cubicBezTo>
                  <a:pt x="575" y="244"/>
                  <a:pt x="574" y="243"/>
                  <a:pt x="573" y="243"/>
                </a:cubicBezTo>
                <a:cubicBezTo>
                  <a:pt x="572" y="241"/>
                  <a:pt x="570" y="241"/>
                  <a:pt x="569" y="240"/>
                </a:cubicBezTo>
                <a:cubicBezTo>
                  <a:pt x="568" y="239"/>
                  <a:pt x="567" y="239"/>
                  <a:pt x="566" y="239"/>
                </a:cubicBezTo>
                <a:cubicBezTo>
                  <a:pt x="566" y="238"/>
                  <a:pt x="565" y="238"/>
                  <a:pt x="565" y="237"/>
                </a:cubicBezTo>
                <a:cubicBezTo>
                  <a:pt x="565" y="236"/>
                  <a:pt x="565" y="236"/>
                  <a:pt x="565" y="235"/>
                </a:cubicBezTo>
                <a:cubicBezTo>
                  <a:pt x="565" y="235"/>
                  <a:pt x="564" y="234"/>
                  <a:pt x="564" y="234"/>
                </a:cubicBezTo>
                <a:cubicBezTo>
                  <a:pt x="563" y="234"/>
                  <a:pt x="563" y="235"/>
                  <a:pt x="562" y="234"/>
                </a:cubicBezTo>
                <a:cubicBezTo>
                  <a:pt x="562" y="232"/>
                  <a:pt x="562" y="231"/>
                  <a:pt x="560" y="231"/>
                </a:cubicBezTo>
                <a:cubicBezTo>
                  <a:pt x="559" y="230"/>
                  <a:pt x="560" y="229"/>
                  <a:pt x="559" y="229"/>
                </a:cubicBezTo>
                <a:cubicBezTo>
                  <a:pt x="557" y="229"/>
                  <a:pt x="557" y="229"/>
                  <a:pt x="555" y="227"/>
                </a:cubicBezTo>
                <a:cubicBezTo>
                  <a:pt x="554" y="226"/>
                  <a:pt x="554" y="226"/>
                  <a:pt x="554" y="226"/>
                </a:cubicBezTo>
                <a:cubicBezTo>
                  <a:pt x="552" y="226"/>
                  <a:pt x="553" y="224"/>
                  <a:pt x="552" y="224"/>
                </a:cubicBezTo>
                <a:cubicBezTo>
                  <a:pt x="551" y="224"/>
                  <a:pt x="550" y="224"/>
                  <a:pt x="550" y="224"/>
                </a:cubicBezTo>
                <a:cubicBezTo>
                  <a:pt x="549" y="224"/>
                  <a:pt x="549" y="224"/>
                  <a:pt x="549" y="224"/>
                </a:cubicBezTo>
                <a:cubicBezTo>
                  <a:pt x="549" y="224"/>
                  <a:pt x="549" y="223"/>
                  <a:pt x="549" y="223"/>
                </a:cubicBezTo>
                <a:cubicBezTo>
                  <a:pt x="548" y="222"/>
                  <a:pt x="548" y="221"/>
                  <a:pt x="547" y="221"/>
                </a:cubicBezTo>
                <a:cubicBezTo>
                  <a:pt x="545" y="221"/>
                  <a:pt x="544" y="221"/>
                  <a:pt x="544" y="220"/>
                </a:cubicBezTo>
                <a:cubicBezTo>
                  <a:pt x="544" y="218"/>
                  <a:pt x="543" y="218"/>
                  <a:pt x="543" y="217"/>
                </a:cubicBezTo>
                <a:cubicBezTo>
                  <a:pt x="541" y="218"/>
                  <a:pt x="541" y="216"/>
                  <a:pt x="540" y="216"/>
                </a:cubicBezTo>
                <a:cubicBezTo>
                  <a:pt x="539" y="216"/>
                  <a:pt x="539" y="216"/>
                  <a:pt x="538" y="216"/>
                </a:cubicBezTo>
                <a:cubicBezTo>
                  <a:pt x="537" y="215"/>
                  <a:pt x="537" y="214"/>
                  <a:pt x="536" y="213"/>
                </a:cubicBezTo>
                <a:cubicBezTo>
                  <a:pt x="535" y="213"/>
                  <a:pt x="534" y="213"/>
                  <a:pt x="533" y="212"/>
                </a:cubicBezTo>
                <a:cubicBezTo>
                  <a:pt x="532" y="212"/>
                  <a:pt x="531" y="212"/>
                  <a:pt x="531" y="211"/>
                </a:cubicBezTo>
                <a:cubicBezTo>
                  <a:pt x="530" y="210"/>
                  <a:pt x="529" y="211"/>
                  <a:pt x="528" y="211"/>
                </a:cubicBezTo>
                <a:cubicBezTo>
                  <a:pt x="528" y="210"/>
                  <a:pt x="528" y="209"/>
                  <a:pt x="527" y="208"/>
                </a:cubicBezTo>
                <a:cubicBezTo>
                  <a:pt x="526" y="208"/>
                  <a:pt x="525" y="207"/>
                  <a:pt x="523" y="207"/>
                </a:cubicBezTo>
                <a:cubicBezTo>
                  <a:pt x="521" y="207"/>
                  <a:pt x="521" y="207"/>
                  <a:pt x="519" y="206"/>
                </a:cubicBezTo>
                <a:cubicBezTo>
                  <a:pt x="518" y="205"/>
                  <a:pt x="517" y="204"/>
                  <a:pt x="517" y="203"/>
                </a:cubicBezTo>
                <a:cubicBezTo>
                  <a:pt x="516" y="203"/>
                  <a:pt x="516" y="202"/>
                  <a:pt x="516" y="202"/>
                </a:cubicBezTo>
                <a:cubicBezTo>
                  <a:pt x="515" y="202"/>
                  <a:pt x="515" y="201"/>
                  <a:pt x="514" y="201"/>
                </a:cubicBezTo>
                <a:cubicBezTo>
                  <a:pt x="512" y="201"/>
                  <a:pt x="513" y="200"/>
                  <a:pt x="512" y="200"/>
                </a:cubicBezTo>
                <a:cubicBezTo>
                  <a:pt x="511" y="199"/>
                  <a:pt x="510" y="198"/>
                  <a:pt x="509" y="197"/>
                </a:cubicBezTo>
                <a:cubicBezTo>
                  <a:pt x="509" y="198"/>
                  <a:pt x="509" y="198"/>
                  <a:pt x="508" y="198"/>
                </a:cubicBezTo>
                <a:cubicBezTo>
                  <a:pt x="508" y="198"/>
                  <a:pt x="508" y="198"/>
                  <a:pt x="507" y="197"/>
                </a:cubicBezTo>
                <a:cubicBezTo>
                  <a:pt x="507" y="197"/>
                  <a:pt x="506" y="197"/>
                  <a:pt x="505" y="197"/>
                </a:cubicBezTo>
                <a:cubicBezTo>
                  <a:pt x="504" y="198"/>
                  <a:pt x="503" y="196"/>
                  <a:pt x="501" y="196"/>
                </a:cubicBezTo>
                <a:cubicBezTo>
                  <a:pt x="501" y="196"/>
                  <a:pt x="500" y="195"/>
                  <a:pt x="499" y="195"/>
                </a:cubicBezTo>
                <a:cubicBezTo>
                  <a:pt x="499" y="195"/>
                  <a:pt x="499" y="195"/>
                  <a:pt x="499" y="195"/>
                </a:cubicBezTo>
                <a:cubicBezTo>
                  <a:pt x="497" y="194"/>
                  <a:pt x="497" y="194"/>
                  <a:pt x="497" y="192"/>
                </a:cubicBezTo>
                <a:cubicBezTo>
                  <a:pt x="497" y="192"/>
                  <a:pt x="496" y="192"/>
                  <a:pt x="496" y="192"/>
                </a:cubicBezTo>
                <a:cubicBezTo>
                  <a:pt x="494" y="192"/>
                  <a:pt x="493" y="191"/>
                  <a:pt x="493" y="189"/>
                </a:cubicBezTo>
                <a:cubicBezTo>
                  <a:pt x="491" y="189"/>
                  <a:pt x="490" y="189"/>
                  <a:pt x="489" y="189"/>
                </a:cubicBezTo>
                <a:cubicBezTo>
                  <a:pt x="488" y="189"/>
                  <a:pt x="488" y="189"/>
                  <a:pt x="487" y="188"/>
                </a:cubicBezTo>
                <a:cubicBezTo>
                  <a:pt x="486" y="188"/>
                  <a:pt x="485" y="188"/>
                  <a:pt x="484" y="188"/>
                </a:cubicBezTo>
                <a:cubicBezTo>
                  <a:pt x="483" y="187"/>
                  <a:pt x="482" y="187"/>
                  <a:pt x="482" y="186"/>
                </a:cubicBezTo>
                <a:cubicBezTo>
                  <a:pt x="481" y="186"/>
                  <a:pt x="480" y="186"/>
                  <a:pt x="480" y="186"/>
                </a:cubicBezTo>
                <a:cubicBezTo>
                  <a:pt x="479" y="185"/>
                  <a:pt x="478" y="185"/>
                  <a:pt x="477" y="185"/>
                </a:cubicBezTo>
                <a:cubicBezTo>
                  <a:pt x="476" y="185"/>
                  <a:pt x="476" y="185"/>
                  <a:pt x="475" y="184"/>
                </a:cubicBezTo>
                <a:cubicBezTo>
                  <a:pt x="475" y="184"/>
                  <a:pt x="474" y="185"/>
                  <a:pt x="473" y="184"/>
                </a:cubicBezTo>
                <a:cubicBezTo>
                  <a:pt x="472" y="182"/>
                  <a:pt x="471" y="184"/>
                  <a:pt x="470" y="184"/>
                </a:cubicBezTo>
                <a:cubicBezTo>
                  <a:pt x="469" y="185"/>
                  <a:pt x="468" y="183"/>
                  <a:pt x="467" y="183"/>
                </a:cubicBezTo>
                <a:cubicBezTo>
                  <a:pt x="466" y="183"/>
                  <a:pt x="466" y="182"/>
                  <a:pt x="466" y="181"/>
                </a:cubicBezTo>
                <a:cubicBezTo>
                  <a:pt x="463" y="181"/>
                  <a:pt x="463" y="181"/>
                  <a:pt x="463" y="181"/>
                </a:cubicBezTo>
                <a:cubicBezTo>
                  <a:pt x="462" y="180"/>
                  <a:pt x="461" y="180"/>
                  <a:pt x="460" y="180"/>
                </a:cubicBezTo>
                <a:cubicBezTo>
                  <a:pt x="459" y="180"/>
                  <a:pt x="458" y="180"/>
                  <a:pt x="457" y="180"/>
                </a:cubicBezTo>
                <a:cubicBezTo>
                  <a:pt x="456" y="180"/>
                  <a:pt x="456" y="179"/>
                  <a:pt x="455" y="178"/>
                </a:cubicBezTo>
                <a:cubicBezTo>
                  <a:pt x="455" y="179"/>
                  <a:pt x="454" y="178"/>
                  <a:pt x="454" y="179"/>
                </a:cubicBezTo>
                <a:cubicBezTo>
                  <a:pt x="453" y="179"/>
                  <a:pt x="453" y="180"/>
                  <a:pt x="452" y="179"/>
                </a:cubicBezTo>
                <a:cubicBezTo>
                  <a:pt x="451" y="178"/>
                  <a:pt x="449" y="177"/>
                  <a:pt x="448" y="178"/>
                </a:cubicBezTo>
                <a:cubicBezTo>
                  <a:pt x="447" y="178"/>
                  <a:pt x="447" y="177"/>
                  <a:pt x="446" y="177"/>
                </a:cubicBezTo>
                <a:cubicBezTo>
                  <a:pt x="445" y="176"/>
                  <a:pt x="443" y="175"/>
                  <a:pt x="441" y="176"/>
                </a:cubicBezTo>
                <a:cubicBezTo>
                  <a:pt x="439" y="176"/>
                  <a:pt x="438" y="174"/>
                  <a:pt x="436" y="174"/>
                </a:cubicBezTo>
                <a:cubicBezTo>
                  <a:pt x="436" y="173"/>
                  <a:pt x="435" y="174"/>
                  <a:pt x="434" y="174"/>
                </a:cubicBezTo>
                <a:cubicBezTo>
                  <a:pt x="433" y="174"/>
                  <a:pt x="432" y="174"/>
                  <a:pt x="431" y="175"/>
                </a:cubicBezTo>
                <a:cubicBezTo>
                  <a:pt x="430" y="175"/>
                  <a:pt x="429" y="174"/>
                  <a:pt x="429" y="174"/>
                </a:cubicBezTo>
                <a:cubicBezTo>
                  <a:pt x="428" y="175"/>
                  <a:pt x="427" y="175"/>
                  <a:pt x="426" y="174"/>
                </a:cubicBezTo>
                <a:cubicBezTo>
                  <a:pt x="424" y="173"/>
                  <a:pt x="422" y="173"/>
                  <a:pt x="420" y="173"/>
                </a:cubicBezTo>
                <a:cubicBezTo>
                  <a:pt x="419" y="173"/>
                  <a:pt x="418" y="173"/>
                  <a:pt x="417" y="173"/>
                </a:cubicBezTo>
                <a:cubicBezTo>
                  <a:pt x="416" y="173"/>
                  <a:pt x="416" y="173"/>
                  <a:pt x="415" y="173"/>
                </a:cubicBezTo>
                <a:cubicBezTo>
                  <a:pt x="414" y="171"/>
                  <a:pt x="412" y="172"/>
                  <a:pt x="411" y="172"/>
                </a:cubicBezTo>
                <a:cubicBezTo>
                  <a:pt x="411" y="172"/>
                  <a:pt x="410" y="172"/>
                  <a:pt x="410" y="173"/>
                </a:cubicBezTo>
                <a:cubicBezTo>
                  <a:pt x="409" y="172"/>
                  <a:pt x="408" y="171"/>
                  <a:pt x="407" y="172"/>
                </a:cubicBezTo>
                <a:cubicBezTo>
                  <a:pt x="406" y="173"/>
                  <a:pt x="406" y="173"/>
                  <a:pt x="405" y="173"/>
                </a:cubicBezTo>
                <a:cubicBezTo>
                  <a:pt x="404" y="173"/>
                  <a:pt x="404" y="174"/>
                  <a:pt x="403" y="174"/>
                </a:cubicBezTo>
                <a:cubicBezTo>
                  <a:pt x="402" y="174"/>
                  <a:pt x="402" y="174"/>
                  <a:pt x="401" y="174"/>
                </a:cubicBezTo>
                <a:cubicBezTo>
                  <a:pt x="400" y="172"/>
                  <a:pt x="399" y="172"/>
                  <a:pt x="398" y="174"/>
                </a:cubicBezTo>
                <a:cubicBezTo>
                  <a:pt x="397" y="174"/>
                  <a:pt x="396" y="174"/>
                  <a:pt x="396" y="175"/>
                </a:cubicBezTo>
                <a:cubicBezTo>
                  <a:pt x="394" y="175"/>
                  <a:pt x="393" y="176"/>
                  <a:pt x="393" y="177"/>
                </a:cubicBezTo>
                <a:cubicBezTo>
                  <a:pt x="393" y="179"/>
                  <a:pt x="392" y="179"/>
                  <a:pt x="391" y="179"/>
                </a:cubicBezTo>
                <a:cubicBezTo>
                  <a:pt x="390" y="180"/>
                  <a:pt x="390" y="179"/>
                  <a:pt x="389" y="178"/>
                </a:cubicBezTo>
                <a:cubicBezTo>
                  <a:pt x="389" y="178"/>
                  <a:pt x="388" y="178"/>
                  <a:pt x="388" y="178"/>
                </a:cubicBezTo>
                <a:cubicBezTo>
                  <a:pt x="388" y="178"/>
                  <a:pt x="388" y="178"/>
                  <a:pt x="388" y="178"/>
                </a:cubicBezTo>
                <a:cubicBezTo>
                  <a:pt x="388" y="176"/>
                  <a:pt x="388" y="176"/>
                  <a:pt x="388" y="175"/>
                </a:cubicBezTo>
                <a:cubicBezTo>
                  <a:pt x="390" y="174"/>
                  <a:pt x="390" y="172"/>
                  <a:pt x="391" y="171"/>
                </a:cubicBezTo>
                <a:cubicBezTo>
                  <a:pt x="391" y="171"/>
                  <a:pt x="391" y="171"/>
                  <a:pt x="391" y="170"/>
                </a:cubicBezTo>
                <a:cubicBezTo>
                  <a:pt x="391" y="170"/>
                  <a:pt x="390" y="170"/>
                  <a:pt x="390" y="170"/>
                </a:cubicBezTo>
                <a:cubicBezTo>
                  <a:pt x="389" y="172"/>
                  <a:pt x="388" y="170"/>
                  <a:pt x="386" y="171"/>
                </a:cubicBezTo>
                <a:cubicBezTo>
                  <a:pt x="385" y="172"/>
                  <a:pt x="384" y="172"/>
                  <a:pt x="382" y="172"/>
                </a:cubicBezTo>
                <a:cubicBezTo>
                  <a:pt x="381" y="172"/>
                  <a:pt x="380" y="172"/>
                  <a:pt x="380" y="172"/>
                </a:cubicBezTo>
                <a:cubicBezTo>
                  <a:pt x="379" y="172"/>
                  <a:pt x="379" y="173"/>
                  <a:pt x="378" y="173"/>
                </a:cubicBezTo>
                <a:cubicBezTo>
                  <a:pt x="377" y="173"/>
                  <a:pt x="376" y="173"/>
                  <a:pt x="375" y="173"/>
                </a:cubicBezTo>
                <a:cubicBezTo>
                  <a:pt x="373" y="173"/>
                  <a:pt x="372" y="172"/>
                  <a:pt x="371" y="174"/>
                </a:cubicBezTo>
                <a:cubicBezTo>
                  <a:pt x="370" y="174"/>
                  <a:pt x="369" y="174"/>
                  <a:pt x="368" y="174"/>
                </a:cubicBezTo>
                <a:cubicBezTo>
                  <a:pt x="367" y="174"/>
                  <a:pt x="367" y="174"/>
                  <a:pt x="366" y="174"/>
                </a:cubicBezTo>
                <a:cubicBezTo>
                  <a:pt x="364" y="175"/>
                  <a:pt x="363" y="176"/>
                  <a:pt x="361" y="176"/>
                </a:cubicBezTo>
                <a:cubicBezTo>
                  <a:pt x="360" y="175"/>
                  <a:pt x="359" y="175"/>
                  <a:pt x="358" y="176"/>
                </a:cubicBezTo>
                <a:cubicBezTo>
                  <a:pt x="357" y="177"/>
                  <a:pt x="356" y="177"/>
                  <a:pt x="355" y="177"/>
                </a:cubicBezTo>
                <a:cubicBezTo>
                  <a:pt x="354" y="176"/>
                  <a:pt x="353" y="178"/>
                  <a:pt x="352" y="178"/>
                </a:cubicBezTo>
                <a:cubicBezTo>
                  <a:pt x="351" y="177"/>
                  <a:pt x="349" y="178"/>
                  <a:pt x="348" y="178"/>
                </a:cubicBezTo>
                <a:cubicBezTo>
                  <a:pt x="348" y="178"/>
                  <a:pt x="347" y="178"/>
                  <a:pt x="347" y="178"/>
                </a:cubicBezTo>
                <a:cubicBezTo>
                  <a:pt x="346" y="179"/>
                  <a:pt x="345" y="178"/>
                  <a:pt x="344" y="179"/>
                </a:cubicBezTo>
                <a:cubicBezTo>
                  <a:pt x="344" y="179"/>
                  <a:pt x="343" y="180"/>
                  <a:pt x="342" y="179"/>
                </a:cubicBezTo>
                <a:cubicBezTo>
                  <a:pt x="341" y="179"/>
                  <a:pt x="340" y="181"/>
                  <a:pt x="339" y="180"/>
                </a:cubicBezTo>
                <a:cubicBezTo>
                  <a:pt x="337" y="180"/>
                  <a:pt x="336" y="181"/>
                  <a:pt x="335" y="182"/>
                </a:cubicBezTo>
                <a:cubicBezTo>
                  <a:pt x="334" y="182"/>
                  <a:pt x="333" y="182"/>
                  <a:pt x="333" y="182"/>
                </a:cubicBezTo>
                <a:cubicBezTo>
                  <a:pt x="332" y="182"/>
                  <a:pt x="329" y="183"/>
                  <a:pt x="329" y="184"/>
                </a:cubicBezTo>
                <a:cubicBezTo>
                  <a:pt x="328" y="184"/>
                  <a:pt x="327" y="185"/>
                  <a:pt x="326" y="185"/>
                </a:cubicBezTo>
                <a:cubicBezTo>
                  <a:pt x="325" y="185"/>
                  <a:pt x="325" y="186"/>
                  <a:pt x="324" y="186"/>
                </a:cubicBezTo>
                <a:cubicBezTo>
                  <a:pt x="323" y="187"/>
                  <a:pt x="321" y="188"/>
                  <a:pt x="320" y="187"/>
                </a:cubicBezTo>
                <a:cubicBezTo>
                  <a:pt x="319" y="188"/>
                  <a:pt x="319" y="188"/>
                  <a:pt x="318" y="189"/>
                </a:cubicBezTo>
                <a:cubicBezTo>
                  <a:pt x="317" y="189"/>
                  <a:pt x="316" y="189"/>
                  <a:pt x="316" y="189"/>
                </a:cubicBezTo>
                <a:cubicBezTo>
                  <a:pt x="315" y="190"/>
                  <a:pt x="313" y="190"/>
                  <a:pt x="313" y="191"/>
                </a:cubicBezTo>
                <a:cubicBezTo>
                  <a:pt x="313" y="192"/>
                  <a:pt x="314" y="192"/>
                  <a:pt x="315" y="192"/>
                </a:cubicBezTo>
                <a:cubicBezTo>
                  <a:pt x="313" y="193"/>
                  <a:pt x="313" y="195"/>
                  <a:pt x="311" y="195"/>
                </a:cubicBezTo>
                <a:cubicBezTo>
                  <a:pt x="310" y="196"/>
                  <a:pt x="309" y="197"/>
                  <a:pt x="308" y="198"/>
                </a:cubicBezTo>
                <a:cubicBezTo>
                  <a:pt x="309" y="199"/>
                  <a:pt x="309" y="199"/>
                  <a:pt x="308" y="201"/>
                </a:cubicBezTo>
                <a:cubicBezTo>
                  <a:pt x="308" y="201"/>
                  <a:pt x="308" y="201"/>
                  <a:pt x="307" y="201"/>
                </a:cubicBezTo>
                <a:cubicBezTo>
                  <a:pt x="306" y="201"/>
                  <a:pt x="305" y="201"/>
                  <a:pt x="304" y="201"/>
                </a:cubicBezTo>
                <a:cubicBezTo>
                  <a:pt x="303" y="201"/>
                  <a:pt x="302" y="201"/>
                  <a:pt x="301" y="202"/>
                </a:cubicBezTo>
                <a:cubicBezTo>
                  <a:pt x="300" y="202"/>
                  <a:pt x="299" y="202"/>
                  <a:pt x="297" y="202"/>
                </a:cubicBezTo>
                <a:cubicBezTo>
                  <a:pt x="297" y="203"/>
                  <a:pt x="296" y="204"/>
                  <a:pt x="296" y="204"/>
                </a:cubicBezTo>
                <a:cubicBezTo>
                  <a:pt x="296" y="204"/>
                  <a:pt x="296" y="204"/>
                  <a:pt x="295" y="204"/>
                </a:cubicBezTo>
                <a:moveTo>
                  <a:pt x="371" y="168"/>
                </a:moveTo>
                <a:cubicBezTo>
                  <a:pt x="372" y="169"/>
                  <a:pt x="373" y="169"/>
                  <a:pt x="374" y="168"/>
                </a:cubicBezTo>
                <a:cubicBezTo>
                  <a:pt x="374" y="167"/>
                  <a:pt x="374" y="166"/>
                  <a:pt x="374" y="165"/>
                </a:cubicBezTo>
                <a:cubicBezTo>
                  <a:pt x="374" y="165"/>
                  <a:pt x="374" y="165"/>
                  <a:pt x="374" y="165"/>
                </a:cubicBezTo>
                <a:cubicBezTo>
                  <a:pt x="373" y="166"/>
                  <a:pt x="372" y="167"/>
                  <a:pt x="371" y="168"/>
                </a:cubicBezTo>
                <a:moveTo>
                  <a:pt x="224" y="248"/>
                </a:moveTo>
                <a:cubicBezTo>
                  <a:pt x="225" y="249"/>
                  <a:pt x="225" y="250"/>
                  <a:pt x="227" y="250"/>
                </a:cubicBezTo>
                <a:cubicBezTo>
                  <a:pt x="228" y="250"/>
                  <a:pt x="228" y="249"/>
                  <a:pt x="229" y="248"/>
                </a:cubicBezTo>
                <a:cubicBezTo>
                  <a:pt x="228" y="247"/>
                  <a:pt x="227" y="248"/>
                  <a:pt x="226" y="248"/>
                </a:cubicBezTo>
                <a:cubicBezTo>
                  <a:pt x="226" y="248"/>
                  <a:pt x="225" y="247"/>
                  <a:pt x="224" y="248"/>
                </a:cubicBezTo>
                <a:moveTo>
                  <a:pt x="612" y="285"/>
                </a:moveTo>
                <a:cubicBezTo>
                  <a:pt x="613" y="286"/>
                  <a:pt x="613" y="286"/>
                  <a:pt x="613" y="286"/>
                </a:cubicBezTo>
                <a:cubicBezTo>
                  <a:pt x="614" y="286"/>
                  <a:pt x="614" y="287"/>
                  <a:pt x="614" y="287"/>
                </a:cubicBezTo>
                <a:cubicBezTo>
                  <a:pt x="615" y="287"/>
                  <a:pt x="615" y="286"/>
                  <a:pt x="615" y="285"/>
                </a:cubicBezTo>
                <a:cubicBezTo>
                  <a:pt x="615" y="285"/>
                  <a:pt x="615" y="284"/>
                  <a:pt x="615" y="283"/>
                </a:cubicBezTo>
                <a:cubicBezTo>
                  <a:pt x="615" y="283"/>
                  <a:pt x="615" y="283"/>
                  <a:pt x="615" y="283"/>
                </a:cubicBezTo>
                <a:cubicBezTo>
                  <a:pt x="615" y="283"/>
                  <a:pt x="614" y="283"/>
                  <a:pt x="614" y="283"/>
                </a:cubicBezTo>
                <a:cubicBezTo>
                  <a:pt x="615" y="285"/>
                  <a:pt x="613" y="284"/>
                  <a:pt x="612" y="285"/>
                </a:cubicBezTo>
                <a:moveTo>
                  <a:pt x="438" y="165"/>
                </a:moveTo>
                <a:cubicBezTo>
                  <a:pt x="437" y="164"/>
                  <a:pt x="437" y="164"/>
                  <a:pt x="437" y="163"/>
                </a:cubicBezTo>
                <a:cubicBezTo>
                  <a:pt x="436" y="164"/>
                  <a:pt x="435" y="164"/>
                  <a:pt x="434" y="165"/>
                </a:cubicBezTo>
                <a:cubicBezTo>
                  <a:pt x="435" y="165"/>
                  <a:pt x="437" y="165"/>
                  <a:pt x="438" y="165"/>
                </a:cubicBezTo>
                <a:moveTo>
                  <a:pt x="387" y="164"/>
                </a:moveTo>
                <a:cubicBezTo>
                  <a:pt x="388" y="163"/>
                  <a:pt x="387" y="162"/>
                  <a:pt x="387" y="162"/>
                </a:cubicBezTo>
                <a:cubicBezTo>
                  <a:pt x="386" y="162"/>
                  <a:pt x="386" y="163"/>
                  <a:pt x="386" y="163"/>
                </a:cubicBezTo>
                <a:cubicBezTo>
                  <a:pt x="386" y="164"/>
                  <a:pt x="386" y="164"/>
                  <a:pt x="387" y="164"/>
                </a:cubicBezTo>
                <a:cubicBezTo>
                  <a:pt x="387" y="164"/>
                  <a:pt x="387" y="164"/>
                  <a:pt x="387" y="164"/>
                </a:cubicBezTo>
                <a:moveTo>
                  <a:pt x="613" y="282"/>
                </a:moveTo>
                <a:cubicBezTo>
                  <a:pt x="613" y="282"/>
                  <a:pt x="613" y="282"/>
                  <a:pt x="614" y="282"/>
                </a:cubicBezTo>
                <a:cubicBezTo>
                  <a:pt x="614" y="282"/>
                  <a:pt x="614" y="282"/>
                  <a:pt x="614" y="282"/>
                </a:cubicBezTo>
                <a:cubicBezTo>
                  <a:pt x="614" y="281"/>
                  <a:pt x="614" y="281"/>
                  <a:pt x="614" y="281"/>
                </a:cubicBezTo>
                <a:cubicBezTo>
                  <a:pt x="613" y="281"/>
                  <a:pt x="612" y="281"/>
                  <a:pt x="612" y="281"/>
                </a:cubicBezTo>
                <a:cubicBezTo>
                  <a:pt x="612" y="281"/>
                  <a:pt x="612" y="281"/>
                  <a:pt x="612" y="281"/>
                </a:cubicBezTo>
                <a:cubicBezTo>
                  <a:pt x="612" y="281"/>
                  <a:pt x="612" y="282"/>
                  <a:pt x="612" y="282"/>
                </a:cubicBezTo>
                <a:cubicBezTo>
                  <a:pt x="612" y="282"/>
                  <a:pt x="613" y="282"/>
                  <a:pt x="613" y="282"/>
                </a:cubicBezTo>
                <a:moveTo>
                  <a:pt x="378" y="166"/>
                </a:moveTo>
                <a:cubicBezTo>
                  <a:pt x="377" y="165"/>
                  <a:pt x="376" y="165"/>
                  <a:pt x="375" y="166"/>
                </a:cubicBezTo>
                <a:cubicBezTo>
                  <a:pt x="376" y="166"/>
                  <a:pt x="377" y="166"/>
                  <a:pt x="378" y="166"/>
                </a:cubicBezTo>
                <a:moveTo>
                  <a:pt x="641" y="440"/>
                </a:moveTo>
                <a:cubicBezTo>
                  <a:pt x="641" y="440"/>
                  <a:pt x="641" y="441"/>
                  <a:pt x="641" y="441"/>
                </a:cubicBezTo>
                <a:cubicBezTo>
                  <a:pt x="641" y="441"/>
                  <a:pt x="641" y="442"/>
                  <a:pt x="641" y="442"/>
                </a:cubicBezTo>
                <a:cubicBezTo>
                  <a:pt x="641" y="442"/>
                  <a:pt x="642" y="442"/>
                  <a:pt x="642" y="442"/>
                </a:cubicBezTo>
                <a:cubicBezTo>
                  <a:pt x="642" y="442"/>
                  <a:pt x="643" y="442"/>
                  <a:pt x="642" y="442"/>
                </a:cubicBezTo>
                <a:cubicBezTo>
                  <a:pt x="642" y="441"/>
                  <a:pt x="642" y="441"/>
                  <a:pt x="641" y="440"/>
                </a:cubicBezTo>
                <a:moveTo>
                  <a:pt x="422" y="163"/>
                </a:moveTo>
                <a:cubicBezTo>
                  <a:pt x="421" y="163"/>
                  <a:pt x="421" y="164"/>
                  <a:pt x="421" y="164"/>
                </a:cubicBezTo>
                <a:cubicBezTo>
                  <a:pt x="421" y="164"/>
                  <a:pt x="422" y="164"/>
                  <a:pt x="422" y="164"/>
                </a:cubicBezTo>
                <a:cubicBezTo>
                  <a:pt x="422" y="164"/>
                  <a:pt x="423" y="164"/>
                  <a:pt x="422" y="164"/>
                </a:cubicBezTo>
                <a:cubicBezTo>
                  <a:pt x="422" y="164"/>
                  <a:pt x="422" y="163"/>
                  <a:pt x="422" y="163"/>
                </a:cubicBezTo>
                <a:moveTo>
                  <a:pt x="381" y="164"/>
                </a:moveTo>
                <a:cubicBezTo>
                  <a:pt x="382" y="164"/>
                  <a:pt x="382" y="164"/>
                  <a:pt x="383" y="164"/>
                </a:cubicBezTo>
                <a:cubicBezTo>
                  <a:pt x="382" y="163"/>
                  <a:pt x="382" y="163"/>
                  <a:pt x="381" y="164"/>
                </a:cubicBezTo>
                <a:moveTo>
                  <a:pt x="268" y="212"/>
                </a:moveTo>
                <a:cubicBezTo>
                  <a:pt x="268" y="212"/>
                  <a:pt x="267" y="212"/>
                  <a:pt x="267" y="212"/>
                </a:cubicBezTo>
                <a:cubicBezTo>
                  <a:pt x="267" y="213"/>
                  <a:pt x="268" y="213"/>
                  <a:pt x="269" y="212"/>
                </a:cubicBezTo>
                <a:cubicBezTo>
                  <a:pt x="269" y="212"/>
                  <a:pt x="269" y="212"/>
                  <a:pt x="269" y="212"/>
                </a:cubicBezTo>
                <a:cubicBezTo>
                  <a:pt x="269" y="212"/>
                  <a:pt x="268" y="212"/>
                  <a:pt x="268" y="212"/>
                </a:cubicBezTo>
                <a:moveTo>
                  <a:pt x="567" y="586"/>
                </a:moveTo>
                <a:cubicBezTo>
                  <a:pt x="567" y="586"/>
                  <a:pt x="567" y="587"/>
                  <a:pt x="567" y="587"/>
                </a:cubicBezTo>
                <a:cubicBezTo>
                  <a:pt x="567" y="587"/>
                  <a:pt x="567" y="587"/>
                  <a:pt x="567" y="587"/>
                </a:cubicBezTo>
                <a:cubicBezTo>
                  <a:pt x="567" y="587"/>
                  <a:pt x="568" y="587"/>
                  <a:pt x="568" y="587"/>
                </a:cubicBezTo>
                <a:cubicBezTo>
                  <a:pt x="568" y="587"/>
                  <a:pt x="567" y="587"/>
                  <a:pt x="567" y="586"/>
                </a:cubicBezTo>
                <a:moveTo>
                  <a:pt x="612" y="529"/>
                </a:moveTo>
                <a:cubicBezTo>
                  <a:pt x="613" y="529"/>
                  <a:pt x="613" y="529"/>
                  <a:pt x="613" y="529"/>
                </a:cubicBezTo>
                <a:cubicBezTo>
                  <a:pt x="613" y="529"/>
                  <a:pt x="613" y="529"/>
                  <a:pt x="613" y="529"/>
                </a:cubicBezTo>
                <a:cubicBezTo>
                  <a:pt x="613" y="529"/>
                  <a:pt x="613" y="529"/>
                  <a:pt x="613" y="528"/>
                </a:cubicBezTo>
                <a:cubicBezTo>
                  <a:pt x="613" y="529"/>
                  <a:pt x="613" y="529"/>
                  <a:pt x="612" y="529"/>
                </a:cubicBezTo>
                <a:moveTo>
                  <a:pt x="611" y="523"/>
                </a:moveTo>
                <a:cubicBezTo>
                  <a:pt x="611" y="523"/>
                  <a:pt x="611" y="523"/>
                  <a:pt x="611" y="523"/>
                </a:cubicBezTo>
                <a:cubicBezTo>
                  <a:pt x="611" y="523"/>
                  <a:pt x="611" y="523"/>
                  <a:pt x="611" y="523"/>
                </a:cubicBezTo>
                <a:cubicBezTo>
                  <a:pt x="611" y="523"/>
                  <a:pt x="611" y="524"/>
                  <a:pt x="611" y="524"/>
                </a:cubicBezTo>
                <a:cubicBezTo>
                  <a:pt x="611" y="524"/>
                  <a:pt x="611" y="523"/>
                  <a:pt x="611" y="523"/>
                </a:cubicBezTo>
                <a:moveTo>
                  <a:pt x="611" y="536"/>
                </a:moveTo>
                <a:cubicBezTo>
                  <a:pt x="611" y="536"/>
                  <a:pt x="611" y="535"/>
                  <a:pt x="611" y="535"/>
                </a:cubicBezTo>
                <a:cubicBezTo>
                  <a:pt x="611" y="535"/>
                  <a:pt x="611" y="535"/>
                  <a:pt x="611" y="535"/>
                </a:cubicBezTo>
                <a:cubicBezTo>
                  <a:pt x="611" y="536"/>
                  <a:pt x="611" y="536"/>
                  <a:pt x="611" y="536"/>
                </a:cubicBezTo>
                <a:cubicBezTo>
                  <a:pt x="611" y="536"/>
                  <a:pt x="611" y="536"/>
                  <a:pt x="611" y="536"/>
                </a:cubicBezTo>
                <a:moveTo>
                  <a:pt x="326" y="632"/>
                </a:moveTo>
                <a:cubicBezTo>
                  <a:pt x="326" y="632"/>
                  <a:pt x="326" y="632"/>
                  <a:pt x="326" y="632"/>
                </a:cubicBezTo>
                <a:cubicBezTo>
                  <a:pt x="326" y="632"/>
                  <a:pt x="327" y="631"/>
                  <a:pt x="327" y="631"/>
                </a:cubicBezTo>
                <a:cubicBezTo>
                  <a:pt x="327" y="631"/>
                  <a:pt x="326" y="631"/>
                  <a:pt x="326" y="631"/>
                </a:cubicBezTo>
                <a:cubicBezTo>
                  <a:pt x="326" y="631"/>
                  <a:pt x="326" y="631"/>
                  <a:pt x="326" y="632"/>
                </a:cubicBezTo>
                <a:moveTo>
                  <a:pt x="614" y="290"/>
                </a:moveTo>
                <a:cubicBezTo>
                  <a:pt x="614" y="290"/>
                  <a:pt x="614" y="290"/>
                  <a:pt x="614" y="289"/>
                </a:cubicBezTo>
                <a:cubicBezTo>
                  <a:pt x="614" y="290"/>
                  <a:pt x="613" y="290"/>
                  <a:pt x="613" y="290"/>
                </a:cubicBezTo>
                <a:cubicBezTo>
                  <a:pt x="614" y="290"/>
                  <a:pt x="614" y="290"/>
                  <a:pt x="614" y="290"/>
                </a:cubicBezTo>
                <a:cubicBezTo>
                  <a:pt x="614" y="290"/>
                  <a:pt x="614" y="290"/>
                  <a:pt x="614" y="290"/>
                </a:cubicBezTo>
                <a:moveTo>
                  <a:pt x="222" y="253"/>
                </a:moveTo>
                <a:cubicBezTo>
                  <a:pt x="222" y="253"/>
                  <a:pt x="222" y="253"/>
                  <a:pt x="222" y="253"/>
                </a:cubicBezTo>
                <a:cubicBezTo>
                  <a:pt x="222" y="253"/>
                  <a:pt x="222" y="253"/>
                  <a:pt x="222" y="253"/>
                </a:cubicBezTo>
                <a:cubicBezTo>
                  <a:pt x="222" y="253"/>
                  <a:pt x="222" y="253"/>
                  <a:pt x="222" y="252"/>
                </a:cubicBezTo>
                <a:cubicBezTo>
                  <a:pt x="222" y="253"/>
                  <a:pt x="222" y="253"/>
                  <a:pt x="222" y="253"/>
                </a:cubicBezTo>
                <a:moveTo>
                  <a:pt x="621" y="295"/>
                </a:moveTo>
                <a:cubicBezTo>
                  <a:pt x="621" y="295"/>
                  <a:pt x="621" y="295"/>
                  <a:pt x="621" y="295"/>
                </a:cubicBezTo>
                <a:cubicBezTo>
                  <a:pt x="621" y="295"/>
                  <a:pt x="620" y="294"/>
                  <a:pt x="620" y="294"/>
                </a:cubicBezTo>
                <a:cubicBezTo>
                  <a:pt x="620" y="294"/>
                  <a:pt x="620" y="295"/>
                  <a:pt x="620" y="295"/>
                </a:cubicBezTo>
                <a:cubicBezTo>
                  <a:pt x="620" y="295"/>
                  <a:pt x="620" y="295"/>
                  <a:pt x="621" y="295"/>
                </a:cubicBezTo>
                <a:moveTo>
                  <a:pt x="389" y="163"/>
                </a:moveTo>
                <a:cubicBezTo>
                  <a:pt x="389" y="163"/>
                  <a:pt x="389" y="164"/>
                  <a:pt x="389" y="164"/>
                </a:cubicBezTo>
                <a:cubicBezTo>
                  <a:pt x="389" y="164"/>
                  <a:pt x="389" y="164"/>
                  <a:pt x="389" y="164"/>
                </a:cubicBezTo>
                <a:cubicBezTo>
                  <a:pt x="389" y="164"/>
                  <a:pt x="389" y="164"/>
                  <a:pt x="389" y="164"/>
                </a:cubicBezTo>
                <a:cubicBezTo>
                  <a:pt x="389" y="164"/>
                  <a:pt x="389" y="164"/>
                  <a:pt x="389" y="163"/>
                </a:cubicBezTo>
                <a:moveTo>
                  <a:pt x="643" y="459"/>
                </a:moveTo>
                <a:cubicBezTo>
                  <a:pt x="643" y="458"/>
                  <a:pt x="643" y="458"/>
                  <a:pt x="643" y="458"/>
                </a:cubicBezTo>
                <a:cubicBezTo>
                  <a:pt x="643" y="458"/>
                  <a:pt x="643" y="459"/>
                  <a:pt x="643" y="459"/>
                </a:cubicBezTo>
                <a:cubicBezTo>
                  <a:pt x="643" y="459"/>
                  <a:pt x="643" y="459"/>
                  <a:pt x="643" y="459"/>
                </a:cubicBezTo>
                <a:cubicBezTo>
                  <a:pt x="643" y="459"/>
                  <a:pt x="643" y="459"/>
                  <a:pt x="643" y="459"/>
                </a:cubicBezTo>
                <a:moveTo>
                  <a:pt x="641" y="445"/>
                </a:moveTo>
                <a:cubicBezTo>
                  <a:pt x="642" y="445"/>
                  <a:pt x="642" y="445"/>
                  <a:pt x="642" y="445"/>
                </a:cubicBezTo>
                <a:cubicBezTo>
                  <a:pt x="642" y="444"/>
                  <a:pt x="641" y="444"/>
                  <a:pt x="641" y="444"/>
                </a:cubicBezTo>
                <a:cubicBezTo>
                  <a:pt x="641" y="444"/>
                  <a:pt x="641" y="444"/>
                  <a:pt x="641" y="445"/>
                </a:cubicBezTo>
                <a:cubicBezTo>
                  <a:pt x="641" y="445"/>
                  <a:pt x="641" y="445"/>
                  <a:pt x="641" y="445"/>
                </a:cubicBezTo>
                <a:moveTo>
                  <a:pt x="647" y="444"/>
                </a:moveTo>
                <a:cubicBezTo>
                  <a:pt x="647" y="444"/>
                  <a:pt x="647" y="444"/>
                  <a:pt x="646" y="445"/>
                </a:cubicBezTo>
                <a:cubicBezTo>
                  <a:pt x="647" y="445"/>
                  <a:pt x="647" y="445"/>
                  <a:pt x="647" y="445"/>
                </a:cubicBezTo>
                <a:cubicBezTo>
                  <a:pt x="647" y="445"/>
                  <a:pt x="647" y="445"/>
                  <a:pt x="647" y="445"/>
                </a:cubicBezTo>
                <a:cubicBezTo>
                  <a:pt x="647" y="444"/>
                  <a:pt x="647" y="444"/>
                  <a:pt x="647" y="444"/>
                </a:cubicBezTo>
                <a:moveTo>
                  <a:pt x="643" y="448"/>
                </a:moveTo>
                <a:cubicBezTo>
                  <a:pt x="643" y="448"/>
                  <a:pt x="643" y="448"/>
                  <a:pt x="643" y="448"/>
                </a:cubicBezTo>
                <a:cubicBezTo>
                  <a:pt x="643" y="448"/>
                  <a:pt x="643" y="448"/>
                  <a:pt x="643" y="448"/>
                </a:cubicBezTo>
                <a:cubicBezTo>
                  <a:pt x="643" y="449"/>
                  <a:pt x="643" y="449"/>
                  <a:pt x="643" y="449"/>
                </a:cubicBezTo>
                <a:cubicBezTo>
                  <a:pt x="643" y="449"/>
                  <a:pt x="643" y="448"/>
                  <a:pt x="643" y="448"/>
                </a:cubicBezTo>
                <a:moveTo>
                  <a:pt x="94" y="535"/>
                </a:moveTo>
                <a:cubicBezTo>
                  <a:pt x="94" y="535"/>
                  <a:pt x="94" y="535"/>
                  <a:pt x="94" y="535"/>
                </a:cubicBezTo>
                <a:cubicBezTo>
                  <a:pt x="94" y="535"/>
                  <a:pt x="94" y="535"/>
                  <a:pt x="94" y="535"/>
                </a:cubicBezTo>
                <a:cubicBezTo>
                  <a:pt x="93" y="534"/>
                  <a:pt x="93" y="533"/>
                  <a:pt x="92" y="532"/>
                </a:cubicBezTo>
                <a:cubicBezTo>
                  <a:pt x="94" y="531"/>
                  <a:pt x="94" y="529"/>
                  <a:pt x="97" y="529"/>
                </a:cubicBezTo>
                <a:cubicBezTo>
                  <a:pt x="98" y="528"/>
                  <a:pt x="99" y="528"/>
                  <a:pt x="101" y="527"/>
                </a:cubicBezTo>
                <a:cubicBezTo>
                  <a:pt x="101" y="526"/>
                  <a:pt x="102" y="525"/>
                  <a:pt x="102" y="525"/>
                </a:cubicBezTo>
                <a:cubicBezTo>
                  <a:pt x="103" y="525"/>
                  <a:pt x="104" y="525"/>
                  <a:pt x="104" y="524"/>
                </a:cubicBezTo>
                <a:cubicBezTo>
                  <a:pt x="106" y="524"/>
                  <a:pt x="106" y="522"/>
                  <a:pt x="108" y="522"/>
                </a:cubicBezTo>
                <a:cubicBezTo>
                  <a:pt x="109" y="522"/>
                  <a:pt x="110" y="519"/>
                  <a:pt x="112" y="520"/>
                </a:cubicBezTo>
                <a:cubicBezTo>
                  <a:pt x="113" y="519"/>
                  <a:pt x="114" y="519"/>
                  <a:pt x="115" y="518"/>
                </a:cubicBezTo>
                <a:cubicBezTo>
                  <a:pt x="117" y="517"/>
                  <a:pt x="118" y="516"/>
                  <a:pt x="117" y="513"/>
                </a:cubicBezTo>
                <a:cubicBezTo>
                  <a:pt x="116" y="512"/>
                  <a:pt x="117" y="511"/>
                  <a:pt x="115" y="510"/>
                </a:cubicBezTo>
                <a:cubicBezTo>
                  <a:pt x="115" y="510"/>
                  <a:pt x="115" y="509"/>
                  <a:pt x="115" y="508"/>
                </a:cubicBezTo>
                <a:cubicBezTo>
                  <a:pt x="116" y="507"/>
                  <a:pt x="114" y="505"/>
                  <a:pt x="114" y="504"/>
                </a:cubicBezTo>
                <a:cubicBezTo>
                  <a:pt x="113" y="503"/>
                  <a:pt x="114" y="502"/>
                  <a:pt x="114" y="501"/>
                </a:cubicBezTo>
                <a:cubicBezTo>
                  <a:pt x="114" y="501"/>
                  <a:pt x="113" y="500"/>
                  <a:pt x="113" y="500"/>
                </a:cubicBezTo>
                <a:cubicBezTo>
                  <a:pt x="113" y="499"/>
                  <a:pt x="113" y="499"/>
                  <a:pt x="113" y="498"/>
                </a:cubicBezTo>
                <a:cubicBezTo>
                  <a:pt x="113" y="498"/>
                  <a:pt x="112" y="497"/>
                  <a:pt x="112" y="497"/>
                </a:cubicBezTo>
                <a:cubicBezTo>
                  <a:pt x="112" y="493"/>
                  <a:pt x="112" y="493"/>
                  <a:pt x="112" y="493"/>
                </a:cubicBezTo>
                <a:cubicBezTo>
                  <a:pt x="110" y="492"/>
                  <a:pt x="111" y="491"/>
                  <a:pt x="110" y="490"/>
                </a:cubicBezTo>
                <a:cubicBezTo>
                  <a:pt x="110" y="489"/>
                  <a:pt x="109" y="488"/>
                  <a:pt x="109" y="487"/>
                </a:cubicBezTo>
                <a:cubicBezTo>
                  <a:pt x="109" y="487"/>
                  <a:pt x="110" y="487"/>
                  <a:pt x="111" y="486"/>
                </a:cubicBezTo>
                <a:cubicBezTo>
                  <a:pt x="110" y="486"/>
                  <a:pt x="110" y="486"/>
                  <a:pt x="110" y="485"/>
                </a:cubicBezTo>
                <a:cubicBezTo>
                  <a:pt x="110" y="485"/>
                  <a:pt x="111" y="485"/>
                  <a:pt x="111" y="483"/>
                </a:cubicBezTo>
                <a:cubicBezTo>
                  <a:pt x="111" y="483"/>
                  <a:pt x="111" y="483"/>
                  <a:pt x="111" y="483"/>
                </a:cubicBezTo>
                <a:cubicBezTo>
                  <a:pt x="111" y="484"/>
                  <a:pt x="111" y="484"/>
                  <a:pt x="111" y="484"/>
                </a:cubicBezTo>
                <a:cubicBezTo>
                  <a:pt x="111" y="484"/>
                  <a:pt x="111" y="484"/>
                  <a:pt x="111" y="484"/>
                </a:cubicBezTo>
                <a:cubicBezTo>
                  <a:pt x="111" y="484"/>
                  <a:pt x="111" y="484"/>
                  <a:pt x="111" y="483"/>
                </a:cubicBezTo>
                <a:cubicBezTo>
                  <a:pt x="111" y="483"/>
                  <a:pt x="111" y="483"/>
                  <a:pt x="111" y="483"/>
                </a:cubicBezTo>
                <a:cubicBezTo>
                  <a:pt x="110" y="483"/>
                  <a:pt x="109" y="482"/>
                  <a:pt x="110" y="482"/>
                </a:cubicBezTo>
                <a:cubicBezTo>
                  <a:pt x="111" y="482"/>
                  <a:pt x="112" y="482"/>
                  <a:pt x="112" y="481"/>
                </a:cubicBezTo>
                <a:cubicBezTo>
                  <a:pt x="112" y="480"/>
                  <a:pt x="112" y="480"/>
                  <a:pt x="112" y="480"/>
                </a:cubicBezTo>
                <a:cubicBezTo>
                  <a:pt x="114" y="480"/>
                  <a:pt x="113" y="479"/>
                  <a:pt x="113" y="478"/>
                </a:cubicBezTo>
                <a:cubicBezTo>
                  <a:pt x="115" y="478"/>
                  <a:pt x="115" y="478"/>
                  <a:pt x="115" y="476"/>
                </a:cubicBezTo>
                <a:cubicBezTo>
                  <a:pt x="114" y="477"/>
                  <a:pt x="114" y="477"/>
                  <a:pt x="113" y="478"/>
                </a:cubicBezTo>
                <a:cubicBezTo>
                  <a:pt x="113" y="478"/>
                  <a:pt x="112" y="478"/>
                  <a:pt x="112" y="478"/>
                </a:cubicBezTo>
                <a:cubicBezTo>
                  <a:pt x="111" y="477"/>
                  <a:pt x="112" y="475"/>
                  <a:pt x="111" y="474"/>
                </a:cubicBezTo>
                <a:cubicBezTo>
                  <a:pt x="111" y="473"/>
                  <a:pt x="110" y="473"/>
                  <a:pt x="110" y="474"/>
                </a:cubicBezTo>
                <a:cubicBezTo>
                  <a:pt x="109" y="476"/>
                  <a:pt x="109" y="476"/>
                  <a:pt x="108" y="475"/>
                </a:cubicBezTo>
                <a:cubicBezTo>
                  <a:pt x="108" y="475"/>
                  <a:pt x="108" y="475"/>
                  <a:pt x="107" y="475"/>
                </a:cubicBezTo>
                <a:cubicBezTo>
                  <a:pt x="107" y="474"/>
                  <a:pt x="107" y="474"/>
                  <a:pt x="107" y="474"/>
                </a:cubicBezTo>
                <a:cubicBezTo>
                  <a:pt x="107" y="473"/>
                  <a:pt x="107" y="472"/>
                  <a:pt x="107" y="471"/>
                </a:cubicBezTo>
                <a:cubicBezTo>
                  <a:pt x="107" y="471"/>
                  <a:pt x="107" y="471"/>
                  <a:pt x="107" y="471"/>
                </a:cubicBezTo>
                <a:cubicBezTo>
                  <a:pt x="107" y="471"/>
                  <a:pt x="107" y="471"/>
                  <a:pt x="107" y="472"/>
                </a:cubicBezTo>
                <a:cubicBezTo>
                  <a:pt x="107" y="472"/>
                  <a:pt x="107" y="472"/>
                  <a:pt x="107" y="472"/>
                </a:cubicBezTo>
                <a:cubicBezTo>
                  <a:pt x="107" y="471"/>
                  <a:pt x="108" y="471"/>
                  <a:pt x="108" y="471"/>
                </a:cubicBezTo>
                <a:cubicBezTo>
                  <a:pt x="108" y="471"/>
                  <a:pt x="107" y="471"/>
                  <a:pt x="107" y="471"/>
                </a:cubicBezTo>
                <a:cubicBezTo>
                  <a:pt x="106" y="472"/>
                  <a:pt x="106" y="472"/>
                  <a:pt x="105" y="472"/>
                </a:cubicBezTo>
                <a:cubicBezTo>
                  <a:pt x="105" y="472"/>
                  <a:pt x="105" y="471"/>
                  <a:pt x="104" y="471"/>
                </a:cubicBezTo>
                <a:cubicBezTo>
                  <a:pt x="104" y="470"/>
                  <a:pt x="104" y="470"/>
                  <a:pt x="104" y="470"/>
                </a:cubicBezTo>
                <a:cubicBezTo>
                  <a:pt x="105" y="469"/>
                  <a:pt x="105" y="469"/>
                  <a:pt x="105" y="468"/>
                </a:cubicBezTo>
                <a:cubicBezTo>
                  <a:pt x="104" y="468"/>
                  <a:pt x="104" y="467"/>
                  <a:pt x="104" y="467"/>
                </a:cubicBezTo>
                <a:cubicBezTo>
                  <a:pt x="105" y="466"/>
                  <a:pt x="105" y="465"/>
                  <a:pt x="106" y="464"/>
                </a:cubicBezTo>
                <a:cubicBezTo>
                  <a:pt x="106" y="464"/>
                  <a:pt x="107" y="464"/>
                  <a:pt x="107" y="463"/>
                </a:cubicBezTo>
                <a:cubicBezTo>
                  <a:pt x="107" y="463"/>
                  <a:pt x="107" y="463"/>
                  <a:pt x="108" y="463"/>
                </a:cubicBezTo>
                <a:cubicBezTo>
                  <a:pt x="108" y="464"/>
                  <a:pt x="108" y="464"/>
                  <a:pt x="109" y="464"/>
                </a:cubicBezTo>
                <a:cubicBezTo>
                  <a:pt x="111" y="466"/>
                  <a:pt x="113" y="467"/>
                  <a:pt x="113" y="470"/>
                </a:cubicBezTo>
                <a:cubicBezTo>
                  <a:pt x="113" y="471"/>
                  <a:pt x="114" y="472"/>
                  <a:pt x="115" y="472"/>
                </a:cubicBezTo>
                <a:cubicBezTo>
                  <a:pt x="115" y="473"/>
                  <a:pt x="115" y="474"/>
                  <a:pt x="115" y="475"/>
                </a:cubicBezTo>
                <a:cubicBezTo>
                  <a:pt x="115" y="475"/>
                  <a:pt x="115" y="474"/>
                  <a:pt x="115" y="474"/>
                </a:cubicBezTo>
                <a:cubicBezTo>
                  <a:pt x="115" y="474"/>
                  <a:pt x="115" y="474"/>
                  <a:pt x="115" y="474"/>
                </a:cubicBezTo>
                <a:cubicBezTo>
                  <a:pt x="115" y="475"/>
                  <a:pt x="114" y="475"/>
                  <a:pt x="115" y="475"/>
                </a:cubicBezTo>
                <a:cubicBezTo>
                  <a:pt x="115" y="475"/>
                  <a:pt x="115" y="475"/>
                  <a:pt x="115" y="475"/>
                </a:cubicBezTo>
                <a:cubicBezTo>
                  <a:pt x="116" y="474"/>
                  <a:pt x="116" y="475"/>
                  <a:pt x="116" y="475"/>
                </a:cubicBezTo>
                <a:cubicBezTo>
                  <a:pt x="117" y="476"/>
                  <a:pt x="117" y="477"/>
                  <a:pt x="118" y="478"/>
                </a:cubicBezTo>
                <a:cubicBezTo>
                  <a:pt x="119" y="479"/>
                  <a:pt x="119" y="480"/>
                  <a:pt x="120" y="481"/>
                </a:cubicBezTo>
                <a:cubicBezTo>
                  <a:pt x="121" y="483"/>
                  <a:pt x="122" y="484"/>
                  <a:pt x="123" y="486"/>
                </a:cubicBezTo>
                <a:cubicBezTo>
                  <a:pt x="124" y="487"/>
                  <a:pt x="124" y="489"/>
                  <a:pt x="125" y="490"/>
                </a:cubicBezTo>
                <a:cubicBezTo>
                  <a:pt x="125" y="490"/>
                  <a:pt x="126" y="490"/>
                  <a:pt x="126" y="491"/>
                </a:cubicBezTo>
                <a:cubicBezTo>
                  <a:pt x="125" y="492"/>
                  <a:pt x="127" y="493"/>
                  <a:pt x="127" y="495"/>
                </a:cubicBezTo>
                <a:cubicBezTo>
                  <a:pt x="127" y="495"/>
                  <a:pt x="127" y="495"/>
                  <a:pt x="128" y="495"/>
                </a:cubicBezTo>
                <a:cubicBezTo>
                  <a:pt x="128" y="495"/>
                  <a:pt x="128" y="496"/>
                  <a:pt x="129" y="496"/>
                </a:cubicBezTo>
                <a:cubicBezTo>
                  <a:pt x="129" y="497"/>
                  <a:pt x="129" y="498"/>
                  <a:pt x="130" y="499"/>
                </a:cubicBezTo>
                <a:cubicBezTo>
                  <a:pt x="131" y="500"/>
                  <a:pt x="130" y="501"/>
                  <a:pt x="131" y="501"/>
                </a:cubicBezTo>
                <a:cubicBezTo>
                  <a:pt x="132" y="502"/>
                  <a:pt x="132" y="503"/>
                  <a:pt x="133" y="504"/>
                </a:cubicBezTo>
                <a:cubicBezTo>
                  <a:pt x="135" y="505"/>
                  <a:pt x="135" y="508"/>
                  <a:pt x="136" y="509"/>
                </a:cubicBezTo>
                <a:cubicBezTo>
                  <a:pt x="136" y="510"/>
                  <a:pt x="136" y="510"/>
                  <a:pt x="137" y="511"/>
                </a:cubicBezTo>
                <a:cubicBezTo>
                  <a:pt x="137" y="511"/>
                  <a:pt x="137" y="512"/>
                  <a:pt x="138" y="513"/>
                </a:cubicBezTo>
                <a:cubicBezTo>
                  <a:pt x="138" y="513"/>
                  <a:pt x="139" y="514"/>
                  <a:pt x="139" y="514"/>
                </a:cubicBezTo>
                <a:cubicBezTo>
                  <a:pt x="139" y="515"/>
                  <a:pt x="139" y="515"/>
                  <a:pt x="140" y="516"/>
                </a:cubicBezTo>
                <a:cubicBezTo>
                  <a:pt x="141" y="516"/>
                  <a:pt x="141" y="517"/>
                  <a:pt x="141" y="518"/>
                </a:cubicBezTo>
                <a:cubicBezTo>
                  <a:pt x="142" y="519"/>
                  <a:pt x="142" y="519"/>
                  <a:pt x="142" y="520"/>
                </a:cubicBezTo>
                <a:cubicBezTo>
                  <a:pt x="142" y="520"/>
                  <a:pt x="142" y="521"/>
                  <a:pt x="143" y="521"/>
                </a:cubicBezTo>
                <a:cubicBezTo>
                  <a:pt x="143" y="522"/>
                  <a:pt x="143" y="522"/>
                  <a:pt x="144" y="523"/>
                </a:cubicBezTo>
                <a:cubicBezTo>
                  <a:pt x="143" y="525"/>
                  <a:pt x="140" y="527"/>
                  <a:pt x="138" y="528"/>
                </a:cubicBezTo>
                <a:cubicBezTo>
                  <a:pt x="137" y="527"/>
                  <a:pt x="136" y="529"/>
                  <a:pt x="135" y="529"/>
                </a:cubicBezTo>
                <a:cubicBezTo>
                  <a:pt x="135" y="529"/>
                  <a:pt x="134" y="529"/>
                  <a:pt x="134" y="530"/>
                </a:cubicBezTo>
                <a:cubicBezTo>
                  <a:pt x="134" y="530"/>
                  <a:pt x="134" y="530"/>
                  <a:pt x="133" y="530"/>
                </a:cubicBezTo>
                <a:cubicBezTo>
                  <a:pt x="132" y="530"/>
                  <a:pt x="132" y="532"/>
                  <a:pt x="130" y="532"/>
                </a:cubicBezTo>
                <a:cubicBezTo>
                  <a:pt x="129" y="532"/>
                  <a:pt x="128" y="533"/>
                  <a:pt x="128" y="534"/>
                </a:cubicBezTo>
                <a:cubicBezTo>
                  <a:pt x="127" y="534"/>
                  <a:pt x="127" y="534"/>
                  <a:pt x="127" y="535"/>
                </a:cubicBezTo>
                <a:cubicBezTo>
                  <a:pt x="127" y="536"/>
                  <a:pt x="127" y="536"/>
                  <a:pt x="128" y="537"/>
                </a:cubicBezTo>
                <a:cubicBezTo>
                  <a:pt x="128" y="538"/>
                  <a:pt x="129" y="539"/>
                  <a:pt x="129" y="540"/>
                </a:cubicBezTo>
                <a:cubicBezTo>
                  <a:pt x="130" y="541"/>
                  <a:pt x="129" y="542"/>
                  <a:pt x="130" y="543"/>
                </a:cubicBezTo>
                <a:cubicBezTo>
                  <a:pt x="130" y="545"/>
                  <a:pt x="132" y="546"/>
                  <a:pt x="131" y="548"/>
                </a:cubicBezTo>
                <a:cubicBezTo>
                  <a:pt x="133" y="549"/>
                  <a:pt x="132" y="552"/>
                  <a:pt x="134" y="553"/>
                </a:cubicBezTo>
                <a:cubicBezTo>
                  <a:pt x="134" y="554"/>
                  <a:pt x="134" y="555"/>
                  <a:pt x="135" y="555"/>
                </a:cubicBezTo>
                <a:cubicBezTo>
                  <a:pt x="135" y="557"/>
                  <a:pt x="136" y="558"/>
                  <a:pt x="136" y="559"/>
                </a:cubicBezTo>
                <a:cubicBezTo>
                  <a:pt x="136" y="559"/>
                  <a:pt x="136" y="560"/>
                  <a:pt x="136" y="560"/>
                </a:cubicBezTo>
                <a:cubicBezTo>
                  <a:pt x="137" y="561"/>
                  <a:pt x="137" y="561"/>
                  <a:pt x="138" y="562"/>
                </a:cubicBezTo>
                <a:cubicBezTo>
                  <a:pt x="138" y="562"/>
                  <a:pt x="138" y="563"/>
                  <a:pt x="138" y="563"/>
                </a:cubicBezTo>
                <a:cubicBezTo>
                  <a:pt x="138" y="565"/>
                  <a:pt x="139" y="566"/>
                  <a:pt x="140" y="567"/>
                </a:cubicBezTo>
                <a:cubicBezTo>
                  <a:pt x="140" y="569"/>
                  <a:pt x="141" y="570"/>
                  <a:pt x="141" y="572"/>
                </a:cubicBezTo>
                <a:cubicBezTo>
                  <a:pt x="141" y="573"/>
                  <a:pt x="142" y="573"/>
                  <a:pt x="142" y="574"/>
                </a:cubicBezTo>
                <a:cubicBezTo>
                  <a:pt x="142" y="574"/>
                  <a:pt x="141" y="574"/>
                  <a:pt x="141" y="574"/>
                </a:cubicBezTo>
                <a:cubicBezTo>
                  <a:pt x="141" y="575"/>
                  <a:pt x="141" y="575"/>
                  <a:pt x="142" y="575"/>
                </a:cubicBezTo>
                <a:cubicBezTo>
                  <a:pt x="142" y="575"/>
                  <a:pt x="141" y="576"/>
                  <a:pt x="141" y="576"/>
                </a:cubicBezTo>
                <a:cubicBezTo>
                  <a:pt x="142" y="577"/>
                  <a:pt x="144" y="577"/>
                  <a:pt x="144" y="579"/>
                </a:cubicBezTo>
                <a:cubicBezTo>
                  <a:pt x="144" y="580"/>
                  <a:pt x="145" y="580"/>
                  <a:pt x="145" y="581"/>
                </a:cubicBezTo>
                <a:cubicBezTo>
                  <a:pt x="145" y="581"/>
                  <a:pt x="145" y="581"/>
                  <a:pt x="145" y="581"/>
                </a:cubicBezTo>
                <a:cubicBezTo>
                  <a:pt x="145" y="581"/>
                  <a:pt x="145" y="582"/>
                  <a:pt x="144" y="581"/>
                </a:cubicBezTo>
                <a:cubicBezTo>
                  <a:pt x="144" y="581"/>
                  <a:pt x="144" y="581"/>
                  <a:pt x="143" y="581"/>
                </a:cubicBezTo>
                <a:cubicBezTo>
                  <a:pt x="143" y="581"/>
                  <a:pt x="142" y="581"/>
                  <a:pt x="142" y="581"/>
                </a:cubicBezTo>
                <a:cubicBezTo>
                  <a:pt x="143" y="582"/>
                  <a:pt x="143" y="583"/>
                  <a:pt x="143" y="584"/>
                </a:cubicBezTo>
                <a:cubicBezTo>
                  <a:pt x="143" y="584"/>
                  <a:pt x="142" y="584"/>
                  <a:pt x="142" y="584"/>
                </a:cubicBezTo>
                <a:cubicBezTo>
                  <a:pt x="141" y="584"/>
                  <a:pt x="141" y="585"/>
                  <a:pt x="141" y="586"/>
                </a:cubicBezTo>
                <a:cubicBezTo>
                  <a:pt x="141" y="586"/>
                  <a:pt x="142" y="586"/>
                  <a:pt x="142" y="586"/>
                </a:cubicBezTo>
                <a:cubicBezTo>
                  <a:pt x="143" y="586"/>
                  <a:pt x="143" y="586"/>
                  <a:pt x="144" y="586"/>
                </a:cubicBezTo>
                <a:cubicBezTo>
                  <a:pt x="143" y="587"/>
                  <a:pt x="142" y="588"/>
                  <a:pt x="143" y="589"/>
                </a:cubicBezTo>
                <a:cubicBezTo>
                  <a:pt x="143" y="590"/>
                  <a:pt x="143" y="590"/>
                  <a:pt x="144" y="590"/>
                </a:cubicBezTo>
                <a:cubicBezTo>
                  <a:pt x="144" y="591"/>
                  <a:pt x="144" y="591"/>
                  <a:pt x="144" y="591"/>
                </a:cubicBezTo>
                <a:cubicBezTo>
                  <a:pt x="143" y="591"/>
                  <a:pt x="142" y="592"/>
                  <a:pt x="142" y="593"/>
                </a:cubicBezTo>
                <a:cubicBezTo>
                  <a:pt x="142" y="593"/>
                  <a:pt x="141" y="593"/>
                  <a:pt x="141" y="593"/>
                </a:cubicBezTo>
                <a:cubicBezTo>
                  <a:pt x="140" y="593"/>
                  <a:pt x="140" y="593"/>
                  <a:pt x="140" y="592"/>
                </a:cubicBezTo>
                <a:cubicBezTo>
                  <a:pt x="140" y="592"/>
                  <a:pt x="140" y="591"/>
                  <a:pt x="141" y="591"/>
                </a:cubicBezTo>
                <a:cubicBezTo>
                  <a:pt x="141" y="591"/>
                  <a:pt x="141" y="591"/>
                  <a:pt x="142" y="591"/>
                </a:cubicBezTo>
                <a:cubicBezTo>
                  <a:pt x="141" y="590"/>
                  <a:pt x="141" y="589"/>
                  <a:pt x="140" y="589"/>
                </a:cubicBezTo>
                <a:cubicBezTo>
                  <a:pt x="140" y="589"/>
                  <a:pt x="140" y="588"/>
                  <a:pt x="139" y="588"/>
                </a:cubicBezTo>
                <a:cubicBezTo>
                  <a:pt x="139" y="588"/>
                  <a:pt x="138" y="588"/>
                  <a:pt x="138" y="589"/>
                </a:cubicBezTo>
                <a:cubicBezTo>
                  <a:pt x="137" y="589"/>
                  <a:pt x="137" y="589"/>
                  <a:pt x="137" y="589"/>
                </a:cubicBezTo>
                <a:cubicBezTo>
                  <a:pt x="136" y="588"/>
                  <a:pt x="134" y="587"/>
                  <a:pt x="133" y="586"/>
                </a:cubicBezTo>
                <a:cubicBezTo>
                  <a:pt x="134" y="584"/>
                  <a:pt x="131" y="584"/>
                  <a:pt x="131" y="582"/>
                </a:cubicBezTo>
                <a:cubicBezTo>
                  <a:pt x="131" y="582"/>
                  <a:pt x="131" y="581"/>
                  <a:pt x="130" y="581"/>
                </a:cubicBezTo>
                <a:cubicBezTo>
                  <a:pt x="129" y="579"/>
                  <a:pt x="127" y="578"/>
                  <a:pt x="126" y="577"/>
                </a:cubicBezTo>
                <a:cubicBezTo>
                  <a:pt x="125" y="576"/>
                  <a:pt x="125" y="575"/>
                  <a:pt x="125" y="574"/>
                </a:cubicBezTo>
                <a:cubicBezTo>
                  <a:pt x="124" y="573"/>
                  <a:pt x="124" y="572"/>
                  <a:pt x="122" y="571"/>
                </a:cubicBezTo>
                <a:cubicBezTo>
                  <a:pt x="120" y="570"/>
                  <a:pt x="120" y="567"/>
                  <a:pt x="118" y="566"/>
                </a:cubicBezTo>
                <a:cubicBezTo>
                  <a:pt x="118" y="565"/>
                  <a:pt x="118" y="565"/>
                  <a:pt x="117" y="564"/>
                </a:cubicBezTo>
                <a:cubicBezTo>
                  <a:pt x="116" y="563"/>
                  <a:pt x="114" y="561"/>
                  <a:pt x="113" y="560"/>
                </a:cubicBezTo>
                <a:cubicBezTo>
                  <a:pt x="112" y="558"/>
                  <a:pt x="111" y="557"/>
                  <a:pt x="109" y="555"/>
                </a:cubicBezTo>
                <a:cubicBezTo>
                  <a:pt x="108" y="554"/>
                  <a:pt x="108" y="553"/>
                  <a:pt x="107" y="552"/>
                </a:cubicBezTo>
                <a:cubicBezTo>
                  <a:pt x="106" y="551"/>
                  <a:pt x="105" y="551"/>
                  <a:pt x="105" y="549"/>
                </a:cubicBezTo>
                <a:cubicBezTo>
                  <a:pt x="104" y="548"/>
                  <a:pt x="103" y="547"/>
                  <a:pt x="102" y="546"/>
                </a:cubicBezTo>
                <a:cubicBezTo>
                  <a:pt x="102" y="544"/>
                  <a:pt x="100" y="544"/>
                  <a:pt x="99" y="542"/>
                </a:cubicBezTo>
                <a:cubicBezTo>
                  <a:pt x="99" y="541"/>
                  <a:pt x="100" y="541"/>
                  <a:pt x="100" y="540"/>
                </a:cubicBezTo>
                <a:cubicBezTo>
                  <a:pt x="99" y="540"/>
                  <a:pt x="99" y="540"/>
                  <a:pt x="98" y="540"/>
                </a:cubicBezTo>
                <a:cubicBezTo>
                  <a:pt x="97" y="539"/>
                  <a:pt x="96" y="538"/>
                  <a:pt x="96" y="538"/>
                </a:cubicBezTo>
                <a:cubicBezTo>
                  <a:pt x="95" y="537"/>
                  <a:pt x="94" y="536"/>
                  <a:pt x="94" y="535"/>
                </a:cubicBezTo>
                <a:cubicBezTo>
                  <a:pt x="95" y="534"/>
                  <a:pt x="97" y="536"/>
                  <a:pt x="97" y="535"/>
                </a:cubicBezTo>
                <a:cubicBezTo>
                  <a:pt x="97" y="534"/>
                  <a:pt x="96" y="534"/>
                  <a:pt x="96" y="533"/>
                </a:cubicBezTo>
                <a:cubicBezTo>
                  <a:pt x="95" y="533"/>
                  <a:pt x="95" y="533"/>
                  <a:pt x="94" y="534"/>
                </a:cubicBezTo>
                <a:cubicBezTo>
                  <a:pt x="94" y="535"/>
                  <a:pt x="94" y="535"/>
                  <a:pt x="94" y="535"/>
                </a:cubicBezTo>
                <a:moveTo>
                  <a:pt x="125" y="496"/>
                </a:moveTo>
                <a:cubicBezTo>
                  <a:pt x="125" y="496"/>
                  <a:pt x="124" y="495"/>
                  <a:pt x="124" y="495"/>
                </a:cubicBezTo>
                <a:cubicBezTo>
                  <a:pt x="124" y="495"/>
                  <a:pt x="124" y="495"/>
                  <a:pt x="124" y="495"/>
                </a:cubicBezTo>
                <a:cubicBezTo>
                  <a:pt x="124" y="495"/>
                  <a:pt x="124" y="496"/>
                  <a:pt x="124" y="496"/>
                </a:cubicBezTo>
                <a:cubicBezTo>
                  <a:pt x="124" y="496"/>
                  <a:pt x="124" y="496"/>
                  <a:pt x="124" y="496"/>
                </a:cubicBezTo>
                <a:cubicBezTo>
                  <a:pt x="124" y="496"/>
                  <a:pt x="125" y="496"/>
                  <a:pt x="124" y="495"/>
                </a:cubicBezTo>
                <a:cubicBezTo>
                  <a:pt x="124" y="495"/>
                  <a:pt x="124" y="494"/>
                  <a:pt x="122" y="494"/>
                </a:cubicBezTo>
                <a:cubicBezTo>
                  <a:pt x="123" y="494"/>
                  <a:pt x="123" y="494"/>
                  <a:pt x="123" y="494"/>
                </a:cubicBezTo>
                <a:cubicBezTo>
                  <a:pt x="123" y="494"/>
                  <a:pt x="123" y="494"/>
                  <a:pt x="123" y="494"/>
                </a:cubicBezTo>
                <a:cubicBezTo>
                  <a:pt x="123" y="494"/>
                  <a:pt x="122" y="493"/>
                  <a:pt x="122" y="494"/>
                </a:cubicBezTo>
                <a:cubicBezTo>
                  <a:pt x="122" y="494"/>
                  <a:pt x="122" y="494"/>
                  <a:pt x="123" y="494"/>
                </a:cubicBezTo>
                <a:cubicBezTo>
                  <a:pt x="123" y="495"/>
                  <a:pt x="123" y="495"/>
                  <a:pt x="125" y="496"/>
                </a:cubicBezTo>
                <a:moveTo>
                  <a:pt x="135" y="563"/>
                </a:moveTo>
                <a:cubicBezTo>
                  <a:pt x="135" y="563"/>
                  <a:pt x="135" y="563"/>
                  <a:pt x="135" y="563"/>
                </a:cubicBezTo>
                <a:cubicBezTo>
                  <a:pt x="135" y="563"/>
                  <a:pt x="135" y="562"/>
                  <a:pt x="135" y="562"/>
                </a:cubicBezTo>
                <a:cubicBezTo>
                  <a:pt x="135" y="562"/>
                  <a:pt x="135" y="562"/>
                  <a:pt x="134" y="562"/>
                </a:cubicBezTo>
                <a:cubicBezTo>
                  <a:pt x="134" y="562"/>
                  <a:pt x="135" y="562"/>
                  <a:pt x="135" y="563"/>
                </a:cubicBezTo>
                <a:cubicBezTo>
                  <a:pt x="135" y="564"/>
                  <a:pt x="135" y="564"/>
                  <a:pt x="136" y="566"/>
                </a:cubicBezTo>
                <a:cubicBezTo>
                  <a:pt x="136" y="565"/>
                  <a:pt x="137" y="565"/>
                  <a:pt x="137" y="564"/>
                </a:cubicBezTo>
                <a:cubicBezTo>
                  <a:pt x="136" y="564"/>
                  <a:pt x="136" y="563"/>
                  <a:pt x="135" y="563"/>
                </a:cubicBezTo>
                <a:moveTo>
                  <a:pt x="99" y="534"/>
                </a:moveTo>
                <a:cubicBezTo>
                  <a:pt x="100" y="535"/>
                  <a:pt x="101" y="534"/>
                  <a:pt x="102" y="534"/>
                </a:cubicBezTo>
                <a:cubicBezTo>
                  <a:pt x="102" y="534"/>
                  <a:pt x="102" y="533"/>
                  <a:pt x="102" y="533"/>
                </a:cubicBezTo>
                <a:cubicBezTo>
                  <a:pt x="102" y="533"/>
                  <a:pt x="102" y="532"/>
                  <a:pt x="101" y="532"/>
                </a:cubicBezTo>
                <a:cubicBezTo>
                  <a:pt x="101" y="533"/>
                  <a:pt x="100" y="533"/>
                  <a:pt x="99" y="534"/>
                </a:cubicBezTo>
                <a:moveTo>
                  <a:pt x="115" y="484"/>
                </a:moveTo>
                <a:cubicBezTo>
                  <a:pt x="115" y="484"/>
                  <a:pt x="115" y="484"/>
                  <a:pt x="115" y="484"/>
                </a:cubicBezTo>
                <a:cubicBezTo>
                  <a:pt x="114" y="485"/>
                  <a:pt x="114" y="485"/>
                  <a:pt x="115" y="485"/>
                </a:cubicBezTo>
                <a:cubicBezTo>
                  <a:pt x="115" y="486"/>
                  <a:pt x="115" y="486"/>
                  <a:pt x="116" y="486"/>
                </a:cubicBezTo>
                <a:cubicBezTo>
                  <a:pt x="116" y="486"/>
                  <a:pt x="116" y="485"/>
                  <a:pt x="116" y="485"/>
                </a:cubicBezTo>
                <a:cubicBezTo>
                  <a:pt x="116" y="485"/>
                  <a:pt x="115" y="484"/>
                  <a:pt x="115" y="484"/>
                </a:cubicBezTo>
                <a:moveTo>
                  <a:pt x="99" y="529"/>
                </a:moveTo>
                <a:cubicBezTo>
                  <a:pt x="98" y="530"/>
                  <a:pt x="98" y="531"/>
                  <a:pt x="99" y="531"/>
                </a:cubicBezTo>
                <a:cubicBezTo>
                  <a:pt x="99" y="531"/>
                  <a:pt x="99" y="530"/>
                  <a:pt x="99" y="529"/>
                </a:cubicBezTo>
                <a:moveTo>
                  <a:pt x="132" y="561"/>
                </a:moveTo>
                <a:cubicBezTo>
                  <a:pt x="132" y="560"/>
                  <a:pt x="132" y="560"/>
                  <a:pt x="132" y="560"/>
                </a:cubicBezTo>
                <a:cubicBezTo>
                  <a:pt x="132" y="560"/>
                  <a:pt x="132" y="560"/>
                  <a:pt x="132" y="560"/>
                </a:cubicBezTo>
                <a:cubicBezTo>
                  <a:pt x="131" y="560"/>
                  <a:pt x="131" y="561"/>
                  <a:pt x="132" y="561"/>
                </a:cubicBezTo>
                <a:cubicBezTo>
                  <a:pt x="132" y="562"/>
                  <a:pt x="132" y="561"/>
                  <a:pt x="132" y="561"/>
                </a:cubicBezTo>
                <a:moveTo>
                  <a:pt x="130" y="563"/>
                </a:moveTo>
                <a:cubicBezTo>
                  <a:pt x="130" y="563"/>
                  <a:pt x="130" y="563"/>
                  <a:pt x="130" y="563"/>
                </a:cubicBezTo>
                <a:cubicBezTo>
                  <a:pt x="130" y="563"/>
                  <a:pt x="130" y="563"/>
                  <a:pt x="130" y="564"/>
                </a:cubicBezTo>
                <a:cubicBezTo>
                  <a:pt x="130" y="563"/>
                  <a:pt x="130" y="563"/>
                  <a:pt x="130" y="563"/>
                </a:cubicBezTo>
                <a:cubicBezTo>
                  <a:pt x="130" y="563"/>
                  <a:pt x="130" y="563"/>
                  <a:pt x="130" y="563"/>
                </a:cubicBezTo>
                <a:moveTo>
                  <a:pt x="132" y="565"/>
                </a:moveTo>
                <a:cubicBezTo>
                  <a:pt x="132" y="565"/>
                  <a:pt x="132" y="565"/>
                  <a:pt x="132" y="565"/>
                </a:cubicBezTo>
                <a:cubicBezTo>
                  <a:pt x="132" y="565"/>
                  <a:pt x="132" y="565"/>
                  <a:pt x="132" y="565"/>
                </a:cubicBezTo>
                <a:cubicBezTo>
                  <a:pt x="132" y="565"/>
                  <a:pt x="132" y="565"/>
                  <a:pt x="132" y="565"/>
                </a:cubicBezTo>
                <a:cubicBezTo>
                  <a:pt x="132" y="565"/>
                  <a:pt x="132" y="565"/>
                  <a:pt x="132" y="565"/>
                </a:cubicBezTo>
                <a:moveTo>
                  <a:pt x="127" y="525"/>
                </a:moveTo>
                <a:cubicBezTo>
                  <a:pt x="127" y="524"/>
                  <a:pt x="128" y="524"/>
                  <a:pt x="128" y="524"/>
                </a:cubicBezTo>
                <a:cubicBezTo>
                  <a:pt x="127" y="524"/>
                  <a:pt x="127" y="524"/>
                  <a:pt x="127" y="524"/>
                </a:cubicBezTo>
                <a:cubicBezTo>
                  <a:pt x="127" y="524"/>
                  <a:pt x="127" y="524"/>
                  <a:pt x="127" y="524"/>
                </a:cubicBezTo>
                <a:cubicBezTo>
                  <a:pt x="127" y="524"/>
                  <a:pt x="127" y="524"/>
                  <a:pt x="127" y="525"/>
                </a:cubicBezTo>
                <a:moveTo>
                  <a:pt x="99" y="535"/>
                </a:moveTo>
                <a:cubicBezTo>
                  <a:pt x="99" y="535"/>
                  <a:pt x="98" y="535"/>
                  <a:pt x="98" y="536"/>
                </a:cubicBezTo>
                <a:cubicBezTo>
                  <a:pt x="98" y="536"/>
                  <a:pt x="98" y="536"/>
                  <a:pt x="99" y="536"/>
                </a:cubicBezTo>
                <a:cubicBezTo>
                  <a:pt x="99" y="536"/>
                  <a:pt x="99" y="536"/>
                  <a:pt x="99" y="536"/>
                </a:cubicBezTo>
                <a:cubicBezTo>
                  <a:pt x="99" y="535"/>
                  <a:pt x="99" y="535"/>
                  <a:pt x="99" y="535"/>
                </a:cubicBezTo>
                <a:moveTo>
                  <a:pt x="101" y="531"/>
                </a:moveTo>
                <a:cubicBezTo>
                  <a:pt x="101" y="531"/>
                  <a:pt x="101" y="531"/>
                  <a:pt x="101" y="530"/>
                </a:cubicBezTo>
                <a:cubicBezTo>
                  <a:pt x="100" y="530"/>
                  <a:pt x="100" y="531"/>
                  <a:pt x="100" y="531"/>
                </a:cubicBezTo>
                <a:cubicBezTo>
                  <a:pt x="100" y="531"/>
                  <a:pt x="100" y="531"/>
                  <a:pt x="101" y="531"/>
                </a:cubicBezTo>
                <a:cubicBezTo>
                  <a:pt x="101" y="531"/>
                  <a:pt x="101" y="531"/>
                  <a:pt x="101" y="531"/>
                </a:cubicBezTo>
                <a:moveTo>
                  <a:pt x="127" y="519"/>
                </a:moveTo>
                <a:cubicBezTo>
                  <a:pt x="127" y="519"/>
                  <a:pt x="127" y="519"/>
                  <a:pt x="127" y="519"/>
                </a:cubicBezTo>
                <a:cubicBezTo>
                  <a:pt x="127" y="520"/>
                  <a:pt x="127" y="520"/>
                  <a:pt x="127" y="520"/>
                </a:cubicBezTo>
                <a:cubicBezTo>
                  <a:pt x="127" y="520"/>
                  <a:pt x="127" y="520"/>
                  <a:pt x="127" y="520"/>
                </a:cubicBezTo>
                <a:cubicBezTo>
                  <a:pt x="127" y="519"/>
                  <a:pt x="127" y="519"/>
                  <a:pt x="127" y="519"/>
                </a:cubicBezTo>
                <a:moveTo>
                  <a:pt x="131" y="522"/>
                </a:moveTo>
                <a:cubicBezTo>
                  <a:pt x="131" y="523"/>
                  <a:pt x="131" y="523"/>
                  <a:pt x="131" y="523"/>
                </a:cubicBezTo>
                <a:cubicBezTo>
                  <a:pt x="131" y="523"/>
                  <a:pt x="131" y="522"/>
                  <a:pt x="131" y="522"/>
                </a:cubicBezTo>
                <a:cubicBezTo>
                  <a:pt x="131" y="522"/>
                  <a:pt x="131" y="522"/>
                  <a:pt x="131" y="522"/>
                </a:cubicBezTo>
                <a:cubicBezTo>
                  <a:pt x="131" y="522"/>
                  <a:pt x="131" y="522"/>
                  <a:pt x="131" y="522"/>
                </a:cubicBezTo>
                <a:moveTo>
                  <a:pt x="109" y="466"/>
                </a:moveTo>
                <a:cubicBezTo>
                  <a:pt x="109" y="466"/>
                  <a:pt x="109" y="466"/>
                  <a:pt x="109" y="466"/>
                </a:cubicBezTo>
                <a:cubicBezTo>
                  <a:pt x="109" y="466"/>
                  <a:pt x="109" y="467"/>
                  <a:pt x="109" y="467"/>
                </a:cubicBezTo>
                <a:cubicBezTo>
                  <a:pt x="109" y="467"/>
                  <a:pt x="110" y="466"/>
                  <a:pt x="110" y="466"/>
                </a:cubicBezTo>
                <a:cubicBezTo>
                  <a:pt x="109" y="466"/>
                  <a:pt x="109" y="466"/>
                  <a:pt x="109" y="466"/>
                </a:cubicBezTo>
                <a:moveTo>
                  <a:pt x="113" y="489"/>
                </a:moveTo>
                <a:cubicBezTo>
                  <a:pt x="113" y="489"/>
                  <a:pt x="113" y="489"/>
                  <a:pt x="113" y="489"/>
                </a:cubicBezTo>
                <a:cubicBezTo>
                  <a:pt x="113" y="489"/>
                  <a:pt x="113" y="489"/>
                  <a:pt x="113" y="489"/>
                </a:cubicBezTo>
                <a:cubicBezTo>
                  <a:pt x="113" y="489"/>
                  <a:pt x="113" y="489"/>
                  <a:pt x="113" y="490"/>
                </a:cubicBezTo>
                <a:cubicBezTo>
                  <a:pt x="113" y="489"/>
                  <a:pt x="113" y="489"/>
                  <a:pt x="113" y="489"/>
                </a:cubicBezTo>
                <a:moveTo>
                  <a:pt x="111" y="471"/>
                </a:moveTo>
                <a:cubicBezTo>
                  <a:pt x="111" y="471"/>
                  <a:pt x="111" y="471"/>
                  <a:pt x="111" y="472"/>
                </a:cubicBezTo>
                <a:cubicBezTo>
                  <a:pt x="111" y="471"/>
                  <a:pt x="111" y="471"/>
                  <a:pt x="111" y="471"/>
                </a:cubicBezTo>
                <a:cubicBezTo>
                  <a:pt x="111" y="471"/>
                  <a:pt x="111" y="471"/>
                  <a:pt x="111" y="471"/>
                </a:cubicBezTo>
                <a:cubicBezTo>
                  <a:pt x="111" y="471"/>
                  <a:pt x="111" y="471"/>
                  <a:pt x="111" y="471"/>
                </a:cubicBezTo>
                <a:moveTo>
                  <a:pt x="113" y="475"/>
                </a:moveTo>
                <a:cubicBezTo>
                  <a:pt x="113" y="475"/>
                  <a:pt x="113" y="476"/>
                  <a:pt x="113" y="476"/>
                </a:cubicBezTo>
                <a:cubicBezTo>
                  <a:pt x="113" y="476"/>
                  <a:pt x="113" y="476"/>
                  <a:pt x="113" y="476"/>
                </a:cubicBezTo>
                <a:cubicBezTo>
                  <a:pt x="113" y="476"/>
                  <a:pt x="113" y="476"/>
                  <a:pt x="113" y="476"/>
                </a:cubicBezTo>
                <a:cubicBezTo>
                  <a:pt x="113" y="476"/>
                  <a:pt x="113" y="476"/>
                  <a:pt x="113" y="475"/>
                </a:cubicBezTo>
                <a:moveTo>
                  <a:pt x="115" y="481"/>
                </a:moveTo>
                <a:cubicBezTo>
                  <a:pt x="115" y="481"/>
                  <a:pt x="115" y="481"/>
                  <a:pt x="115" y="481"/>
                </a:cubicBezTo>
                <a:cubicBezTo>
                  <a:pt x="115" y="480"/>
                  <a:pt x="115" y="480"/>
                  <a:pt x="115" y="480"/>
                </a:cubicBezTo>
                <a:cubicBezTo>
                  <a:pt x="115" y="480"/>
                  <a:pt x="114" y="480"/>
                  <a:pt x="114" y="481"/>
                </a:cubicBezTo>
                <a:cubicBezTo>
                  <a:pt x="115" y="481"/>
                  <a:pt x="115" y="481"/>
                  <a:pt x="115" y="481"/>
                </a:cubicBezTo>
                <a:moveTo>
                  <a:pt x="115" y="482"/>
                </a:moveTo>
                <a:cubicBezTo>
                  <a:pt x="115" y="482"/>
                  <a:pt x="115" y="482"/>
                  <a:pt x="115" y="482"/>
                </a:cubicBezTo>
                <a:cubicBezTo>
                  <a:pt x="115" y="482"/>
                  <a:pt x="115" y="482"/>
                  <a:pt x="115" y="483"/>
                </a:cubicBezTo>
                <a:cubicBezTo>
                  <a:pt x="115" y="483"/>
                  <a:pt x="115" y="483"/>
                  <a:pt x="115" y="483"/>
                </a:cubicBezTo>
                <a:cubicBezTo>
                  <a:pt x="115" y="483"/>
                  <a:pt x="115" y="483"/>
                  <a:pt x="115" y="482"/>
                </a:cubicBezTo>
                <a:moveTo>
                  <a:pt x="118" y="485"/>
                </a:moveTo>
                <a:cubicBezTo>
                  <a:pt x="118" y="486"/>
                  <a:pt x="119" y="486"/>
                  <a:pt x="119" y="486"/>
                </a:cubicBezTo>
                <a:cubicBezTo>
                  <a:pt x="119" y="486"/>
                  <a:pt x="119" y="485"/>
                  <a:pt x="119" y="485"/>
                </a:cubicBezTo>
                <a:cubicBezTo>
                  <a:pt x="119" y="485"/>
                  <a:pt x="119" y="485"/>
                  <a:pt x="119" y="485"/>
                </a:cubicBezTo>
                <a:cubicBezTo>
                  <a:pt x="119" y="485"/>
                  <a:pt x="118" y="485"/>
                  <a:pt x="118" y="485"/>
                </a:cubicBezTo>
                <a:moveTo>
                  <a:pt x="680" y="580"/>
                </a:moveTo>
                <a:cubicBezTo>
                  <a:pt x="679" y="581"/>
                  <a:pt x="679" y="580"/>
                  <a:pt x="678" y="580"/>
                </a:cubicBezTo>
                <a:cubicBezTo>
                  <a:pt x="678" y="580"/>
                  <a:pt x="677" y="581"/>
                  <a:pt x="677" y="581"/>
                </a:cubicBezTo>
                <a:cubicBezTo>
                  <a:pt x="677" y="582"/>
                  <a:pt x="677" y="582"/>
                  <a:pt x="676" y="583"/>
                </a:cubicBezTo>
                <a:cubicBezTo>
                  <a:pt x="675" y="583"/>
                  <a:pt x="675" y="582"/>
                  <a:pt x="675" y="582"/>
                </a:cubicBezTo>
                <a:cubicBezTo>
                  <a:pt x="674" y="581"/>
                  <a:pt x="674" y="581"/>
                  <a:pt x="673" y="581"/>
                </a:cubicBezTo>
                <a:cubicBezTo>
                  <a:pt x="673" y="581"/>
                  <a:pt x="674" y="580"/>
                  <a:pt x="674" y="580"/>
                </a:cubicBezTo>
                <a:cubicBezTo>
                  <a:pt x="674" y="579"/>
                  <a:pt x="674" y="577"/>
                  <a:pt x="674" y="576"/>
                </a:cubicBezTo>
                <a:cubicBezTo>
                  <a:pt x="674" y="576"/>
                  <a:pt x="675" y="574"/>
                  <a:pt x="676" y="573"/>
                </a:cubicBezTo>
                <a:cubicBezTo>
                  <a:pt x="677" y="573"/>
                  <a:pt x="676" y="573"/>
                  <a:pt x="676" y="573"/>
                </a:cubicBezTo>
                <a:cubicBezTo>
                  <a:pt x="676" y="573"/>
                  <a:pt x="676" y="573"/>
                  <a:pt x="676" y="573"/>
                </a:cubicBezTo>
                <a:cubicBezTo>
                  <a:pt x="676" y="573"/>
                  <a:pt x="676" y="573"/>
                  <a:pt x="676" y="573"/>
                </a:cubicBezTo>
                <a:cubicBezTo>
                  <a:pt x="676" y="574"/>
                  <a:pt x="676" y="574"/>
                  <a:pt x="676" y="574"/>
                </a:cubicBezTo>
                <a:cubicBezTo>
                  <a:pt x="676" y="574"/>
                  <a:pt x="677" y="574"/>
                  <a:pt x="676" y="573"/>
                </a:cubicBezTo>
                <a:cubicBezTo>
                  <a:pt x="676" y="572"/>
                  <a:pt x="677" y="572"/>
                  <a:pt x="677" y="571"/>
                </a:cubicBezTo>
                <a:cubicBezTo>
                  <a:pt x="677" y="569"/>
                  <a:pt x="678" y="567"/>
                  <a:pt x="680" y="565"/>
                </a:cubicBezTo>
                <a:cubicBezTo>
                  <a:pt x="680" y="565"/>
                  <a:pt x="678" y="564"/>
                  <a:pt x="679" y="564"/>
                </a:cubicBezTo>
                <a:cubicBezTo>
                  <a:pt x="679" y="563"/>
                  <a:pt x="680" y="563"/>
                  <a:pt x="680" y="562"/>
                </a:cubicBezTo>
                <a:cubicBezTo>
                  <a:pt x="680" y="562"/>
                  <a:pt x="680" y="561"/>
                  <a:pt x="680" y="561"/>
                </a:cubicBezTo>
                <a:cubicBezTo>
                  <a:pt x="681" y="560"/>
                  <a:pt x="682" y="559"/>
                  <a:pt x="682" y="558"/>
                </a:cubicBezTo>
                <a:cubicBezTo>
                  <a:pt x="682" y="557"/>
                  <a:pt x="683" y="556"/>
                  <a:pt x="683" y="555"/>
                </a:cubicBezTo>
                <a:cubicBezTo>
                  <a:pt x="684" y="553"/>
                  <a:pt x="685" y="552"/>
                  <a:pt x="684" y="551"/>
                </a:cubicBezTo>
                <a:cubicBezTo>
                  <a:pt x="686" y="550"/>
                  <a:pt x="686" y="550"/>
                  <a:pt x="688" y="550"/>
                </a:cubicBezTo>
                <a:cubicBezTo>
                  <a:pt x="687" y="550"/>
                  <a:pt x="686" y="549"/>
                  <a:pt x="686" y="549"/>
                </a:cubicBezTo>
                <a:cubicBezTo>
                  <a:pt x="685" y="549"/>
                  <a:pt x="685" y="548"/>
                  <a:pt x="685" y="548"/>
                </a:cubicBezTo>
                <a:cubicBezTo>
                  <a:pt x="686" y="547"/>
                  <a:pt x="686" y="546"/>
                  <a:pt x="687" y="546"/>
                </a:cubicBezTo>
                <a:cubicBezTo>
                  <a:pt x="687" y="545"/>
                  <a:pt x="688" y="544"/>
                  <a:pt x="688" y="543"/>
                </a:cubicBezTo>
                <a:cubicBezTo>
                  <a:pt x="688" y="542"/>
                  <a:pt x="689" y="541"/>
                  <a:pt x="689" y="540"/>
                </a:cubicBezTo>
                <a:cubicBezTo>
                  <a:pt x="689" y="538"/>
                  <a:pt x="690" y="538"/>
                  <a:pt x="691" y="537"/>
                </a:cubicBezTo>
                <a:cubicBezTo>
                  <a:pt x="691" y="536"/>
                  <a:pt x="691" y="535"/>
                  <a:pt x="691" y="535"/>
                </a:cubicBezTo>
                <a:cubicBezTo>
                  <a:pt x="690" y="533"/>
                  <a:pt x="689" y="533"/>
                  <a:pt x="688" y="532"/>
                </a:cubicBezTo>
                <a:cubicBezTo>
                  <a:pt x="687" y="533"/>
                  <a:pt x="686" y="531"/>
                  <a:pt x="685" y="531"/>
                </a:cubicBezTo>
                <a:cubicBezTo>
                  <a:pt x="684" y="531"/>
                  <a:pt x="684" y="530"/>
                  <a:pt x="683" y="530"/>
                </a:cubicBezTo>
                <a:cubicBezTo>
                  <a:pt x="682" y="529"/>
                  <a:pt x="682" y="529"/>
                  <a:pt x="681" y="528"/>
                </a:cubicBezTo>
                <a:cubicBezTo>
                  <a:pt x="680" y="528"/>
                  <a:pt x="679" y="527"/>
                  <a:pt x="678" y="527"/>
                </a:cubicBezTo>
                <a:cubicBezTo>
                  <a:pt x="678" y="526"/>
                  <a:pt x="676" y="526"/>
                  <a:pt x="676" y="525"/>
                </a:cubicBezTo>
                <a:cubicBezTo>
                  <a:pt x="675" y="525"/>
                  <a:pt x="675" y="525"/>
                  <a:pt x="674" y="524"/>
                </a:cubicBezTo>
                <a:cubicBezTo>
                  <a:pt x="674" y="523"/>
                  <a:pt x="674" y="523"/>
                  <a:pt x="675" y="522"/>
                </a:cubicBezTo>
                <a:cubicBezTo>
                  <a:pt x="675" y="520"/>
                  <a:pt x="676" y="519"/>
                  <a:pt x="677" y="517"/>
                </a:cubicBezTo>
                <a:cubicBezTo>
                  <a:pt x="677" y="516"/>
                  <a:pt x="678" y="515"/>
                  <a:pt x="679" y="515"/>
                </a:cubicBezTo>
                <a:cubicBezTo>
                  <a:pt x="679" y="516"/>
                  <a:pt x="679" y="515"/>
                  <a:pt x="679" y="515"/>
                </a:cubicBezTo>
                <a:cubicBezTo>
                  <a:pt x="679" y="515"/>
                  <a:pt x="679" y="515"/>
                  <a:pt x="679" y="515"/>
                </a:cubicBezTo>
                <a:cubicBezTo>
                  <a:pt x="679" y="515"/>
                  <a:pt x="679" y="516"/>
                  <a:pt x="679" y="516"/>
                </a:cubicBezTo>
                <a:cubicBezTo>
                  <a:pt x="679" y="516"/>
                  <a:pt x="679" y="516"/>
                  <a:pt x="679" y="516"/>
                </a:cubicBezTo>
                <a:cubicBezTo>
                  <a:pt x="679" y="516"/>
                  <a:pt x="679" y="516"/>
                  <a:pt x="679" y="515"/>
                </a:cubicBezTo>
                <a:cubicBezTo>
                  <a:pt x="679" y="514"/>
                  <a:pt x="680" y="514"/>
                  <a:pt x="681" y="513"/>
                </a:cubicBezTo>
                <a:cubicBezTo>
                  <a:pt x="680" y="511"/>
                  <a:pt x="681" y="510"/>
                  <a:pt x="682" y="509"/>
                </a:cubicBezTo>
                <a:cubicBezTo>
                  <a:pt x="684" y="509"/>
                  <a:pt x="684" y="509"/>
                  <a:pt x="683" y="507"/>
                </a:cubicBezTo>
                <a:cubicBezTo>
                  <a:pt x="683" y="507"/>
                  <a:pt x="683" y="507"/>
                  <a:pt x="683" y="507"/>
                </a:cubicBezTo>
                <a:cubicBezTo>
                  <a:pt x="683" y="507"/>
                  <a:pt x="683" y="506"/>
                  <a:pt x="684" y="506"/>
                </a:cubicBezTo>
                <a:cubicBezTo>
                  <a:pt x="684" y="506"/>
                  <a:pt x="685" y="506"/>
                  <a:pt x="685" y="506"/>
                </a:cubicBezTo>
                <a:cubicBezTo>
                  <a:pt x="686" y="507"/>
                  <a:pt x="688" y="506"/>
                  <a:pt x="690" y="507"/>
                </a:cubicBezTo>
                <a:cubicBezTo>
                  <a:pt x="690" y="508"/>
                  <a:pt x="690" y="507"/>
                  <a:pt x="690" y="507"/>
                </a:cubicBezTo>
                <a:cubicBezTo>
                  <a:pt x="690" y="507"/>
                  <a:pt x="690" y="507"/>
                  <a:pt x="690" y="507"/>
                </a:cubicBezTo>
                <a:cubicBezTo>
                  <a:pt x="689" y="507"/>
                  <a:pt x="689" y="507"/>
                  <a:pt x="689" y="508"/>
                </a:cubicBezTo>
                <a:cubicBezTo>
                  <a:pt x="689" y="508"/>
                  <a:pt x="690" y="508"/>
                  <a:pt x="690" y="508"/>
                </a:cubicBezTo>
                <a:cubicBezTo>
                  <a:pt x="690" y="508"/>
                  <a:pt x="690" y="508"/>
                  <a:pt x="690" y="507"/>
                </a:cubicBezTo>
                <a:cubicBezTo>
                  <a:pt x="689" y="506"/>
                  <a:pt x="689" y="506"/>
                  <a:pt x="690" y="506"/>
                </a:cubicBezTo>
                <a:cubicBezTo>
                  <a:pt x="690" y="506"/>
                  <a:pt x="691" y="505"/>
                  <a:pt x="691" y="505"/>
                </a:cubicBezTo>
                <a:cubicBezTo>
                  <a:pt x="690" y="504"/>
                  <a:pt x="689" y="505"/>
                  <a:pt x="688" y="505"/>
                </a:cubicBezTo>
                <a:cubicBezTo>
                  <a:pt x="687" y="505"/>
                  <a:pt x="686" y="505"/>
                  <a:pt x="684" y="505"/>
                </a:cubicBezTo>
                <a:cubicBezTo>
                  <a:pt x="685" y="503"/>
                  <a:pt x="687" y="502"/>
                  <a:pt x="688" y="501"/>
                </a:cubicBezTo>
                <a:cubicBezTo>
                  <a:pt x="689" y="501"/>
                  <a:pt x="690" y="501"/>
                  <a:pt x="691" y="501"/>
                </a:cubicBezTo>
                <a:cubicBezTo>
                  <a:pt x="692" y="502"/>
                  <a:pt x="693" y="502"/>
                  <a:pt x="694" y="502"/>
                </a:cubicBezTo>
                <a:cubicBezTo>
                  <a:pt x="693" y="501"/>
                  <a:pt x="693" y="500"/>
                  <a:pt x="691" y="500"/>
                </a:cubicBezTo>
                <a:cubicBezTo>
                  <a:pt x="691" y="500"/>
                  <a:pt x="691" y="499"/>
                  <a:pt x="691" y="499"/>
                </a:cubicBezTo>
                <a:cubicBezTo>
                  <a:pt x="691" y="499"/>
                  <a:pt x="692" y="499"/>
                  <a:pt x="692" y="499"/>
                </a:cubicBezTo>
                <a:cubicBezTo>
                  <a:pt x="693" y="499"/>
                  <a:pt x="693" y="499"/>
                  <a:pt x="693" y="498"/>
                </a:cubicBezTo>
                <a:cubicBezTo>
                  <a:pt x="693" y="498"/>
                  <a:pt x="693" y="497"/>
                  <a:pt x="693" y="497"/>
                </a:cubicBezTo>
                <a:cubicBezTo>
                  <a:pt x="692" y="496"/>
                  <a:pt x="691" y="496"/>
                  <a:pt x="690" y="496"/>
                </a:cubicBezTo>
                <a:cubicBezTo>
                  <a:pt x="689" y="495"/>
                  <a:pt x="690" y="495"/>
                  <a:pt x="690" y="494"/>
                </a:cubicBezTo>
                <a:cubicBezTo>
                  <a:pt x="690" y="493"/>
                  <a:pt x="691" y="492"/>
                  <a:pt x="693" y="492"/>
                </a:cubicBezTo>
                <a:cubicBezTo>
                  <a:pt x="693" y="492"/>
                  <a:pt x="693" y="492"/>
                  <a:pt x="694" y="492"/>
                </a:cubicBezTo>
                <a:cubicBezTo>
                  <a:pt x="695" y="492"/>
                  <a:pt x="695" y="492"/>
                  <a:pt x="695" y="491"/>
                </a:cubicBezTo>
                <a:cubicBezTo>
                  <a:pt x="695" y="491"/>
                  <a:pt x="695" y="491"/>
                  <a:pt x="694" y="491"/>
                </a:cubicBezTo>
                <a:cubicBezTo>
                  <a:pt x="693" y="490"/>
                  <a:pt x="693" y="490"/>
                  <a:pt x="693" y="489"/>
                </a:cubicBezTo>
                <a:cubicBezTo>
                  <a:pt x="694" y="487"/>
                  <a:pt x="695" y="486"/>
                  <a:pt x="696" y="484"/>
                </a:cubicBezTo>
                <a:cubicBezTo>
                  <a:pt x="696" y="483"/>
                  <a:pt x="696" y="483"/>
                  <a:pt x="697" y="482"/>
                </a:cubicBezTo>
                <a:cubicBezTo>
                  <a:pt x="697" y="482"/>
                  <a:pt x="698" y="482"/>
                  <a:pt x="698" y="482"/>
                </a:cubicBezTo>
                <a:cubicBezTo>
                  <a:pt x="699" y="483"/>
                  <a:pt x="699" y="483"/>
                  <a:pt x="700" y="484"/>
                </a:cubicBezTo>
                <a:cubicBezTo>
                  <a:pt x="700" y="484"/>
                  <a:pt x="701" y="484"/>
                  <a:pt x="701" y="484"/>
                </a:cubicBezTo>
                <a:cubicBezTo>
                  <a:pt x="701" y="484"/>
                  <a:pt x="701" y="483"/>
                  <a:pt x="701" y="483"/>
                </a:cubicBezTo>
                <a:cubicBezTo>
                  <a:pt x="700" y="482"/>
                  <a:pt x="701" y="481"/>
                  <a:pt x="699" y="481"/>
                </a:cubicBezTo>
                <a:cubicBezTo>
                  <a:pt x="699" y="481"/>
                  <a:pt x="699" y="481"/>
                  <a:pt x="699" y="480"/>
                </a:cubicBezTo>
                <a:cubicBezTo>
                  <a:pt x="699" y="480"/>
                  <a:pt x="699" y="479"/>
                  <a:pt x="700" y="479"/>
                </a:cubicBezTo>
                <a:cubicBezTo>
                  <a:pt x="701" y="478"/>
                  <a:pt x="701" y="476"/>
                  <a:pt x="702" y="475"/>
                </a:cubicBezTo>
                <a:cubicBezTo>
                  <a:pt x="703" y="476"/>
                  <a:pt x="703" y="476"/>
                  <a:pt x="704" y="476"/>
                </a:cubicBezTo>
                <a:cubicBezTo>
                  <a:pt x="704" y="477"/>
                  <a:pt x="705" y="477"/>
                  <a:pt x="705" y="477"/>
                </a:cubicBezTo>
                <a:cubicBezTo>
                  <a:pt x="705" y="477"/>
                  <a:pt x="705" y="477"/>
                  <a:pt x="705" y="476"/>
                </a:cubicBezTo>
                <a:cubicBezTo>
                  <a:pt x="706" y="476"/>
                  <a:pt x="706" y="476"/>
                  <a:pt x="707" y="475"/>
                </a:cubicBezTo>
                <a:cubicBezTo>
                  <a:pt x="707" y="476"/>
                  <a:pt x="707" y="476"/>
                  <a:pt x="708" y="476"/>
                </a:cubicBezTo>
                <a:cubicBezTo>
                  <a:pt x="709" y="475"/>
                  <a:pt x="709" y="475"/>
                  <a:pt x="709" y="473"/>
                </a:cubicBezTo>
                <a:cubicBezTo>
                  <a:pt x="711" y="473"/>
                  <a:pt x="711" y="473"/>
                  <a:pt x="711" y="473"/>
                </a:cubicBezTo>
                <a:cubicBezTo>
                  <a:pt x="711" y="474"/>
                  <a:pt x="711" y="474"/>
                  <a:pt x="711" y="474"/>
                </a:cubicBezTo>
                <a:cubicBezTo>
                  <a:pt x="712" y="475"/>
                  <a:pt x="712" y="475"/>
                  <a:pt x="712" y="476"/>
                </a:cubicBezTo>
                <a:cubicBezTo>
                  <a:pt x="711" y="477"/>
                  <a:pt x="711" y="478"/>
                  <a:pt x="710" y="478"/>
                </a:cubicBezTo>
                <a:cubicBezTo>
                  <a:pt x="710" y="479"/>
                  <a:pt x="710" y="480"/>
                  <a:pt x="710" y="480"/>
                </a:cubicBezTo>
                <a:cubicBezTo>
                  <a:pt x="709" y="481"/>
                  <a:pt x="709" y="482"/>
                  <a:pt x="709" y="483"/>
                </a:cubicBezTo>
                <a:cubicBezTo>
                  <a:pt x="710" y="485"/>
                  <a:pt x="708" y="486"/>
                  <a:pt x="708" y="487"/>
                </a:cubicBezTo>
                <a:cubicBezTo>
                  <a:pt x="707" y="488"/>
                  <a:pt x="707" y="489"/>
                  <a:pt x="707" y="490"/>
                </a:cubicBezTo>
                <a:cubicBezTo>
                  <a:pt x="706" y="490"/>
                  <a:pt x="706" y="491"/>
                  <a:pt x="706" y="491"/>
                </a:cubicBezTo>
                <a:cubicBezTo>
                  <a:pt x="707" y="492"/>
                  <a:pt x="708" y="493"/>
                  <a:pt x="706" y="494"/>
                </a:cubicBezTo>
                <a:cubicBezTo>
                  <a:pt x="706" y="494"/>
                  <a:pt x="706" y="494"/>
                  <a:pt x="706" y="495"/>
                </a:cubicBezTo>
                <a:cubicBezTo>
                  <a:pt x="707" y="497"/>
                  <a:pt x="705" y="498"/>
                  <a:pt x="705" y="500"/>
                </a:cubicBezTo>
                <a:cubicBezTo>
                  <a:pt x="705" y="501"/>
                  <a:pt x="704" y="501"/>
                  <a:pt x="704" y="501"/>
                </a:cubicBezTo>
                <a:cubicBezTo>
                  <a:pt x="704" y="502"/>
                  <a:pt x="704" y="503"/>
                  <a:pt x="703" y="503"/>
                </a:cubicBezTo>
                <a:cubicBezTo>
                  <a:pt x="703" y="504"/>
                  <a:pt x="703" y="505"/>
                  <a:pt x="703" y="506"/>
                </a:cubicBezTo>
                <a:cubicBezTo>
                  <a:pt x="703" y="506"/>
                  <a:pt x="703" y="506"/>
                  <a:pt x="703" y="507"/>
                </a:cubicBezTo>
                <a:cubicBezTo>
                  <a:pt x="702" y="507"/>
                  <a:pt x="702" y="507"/>
                  <a:pt x="701" y="507"/>
                </a:cubicBezTo>
                <a:cubicBezTo>
                  <a:pt x="700" y="507"/>
                  <a:pt x="701" y="507"/>
                  <a:pt x="701" y="508"/>
                </a:cubicBezTo>
                <a:cubicBezTo>
                  <a:pt x="701" y="508"/>
                  <a:pt x="702" y="508"/>
                  <a:pt x="702" y="508"/>
                </a:cubicBezTo>
                <a:cubicBezTo>
                  <a:pt x="702" y="508"/>
                  <a:pt x="703" y="509"/>
                  <a:pt x="702" y="510"/>
                </a:cubicBezTo>
                <a:cubicBezTo>
                  <a:pt x="702" y="510"/>
                  <a:pt x="702" y="511"/>
                  <a:pt x="702" y="512"/>
                </a:cubicBezTo>
                <a:cubicBezTo>
                  <a:pt x="701" y="512"/>
                  <a:pt x="702" y="513"/>
                  <a:pt x="701" y="514"/>
                </a:cubicBezTo>
                <a:cubicBezTo>
                  <a:pt x="701" y="514"/>
                  <a:pt x="701" y="515"/>
                  <a:pt x="700" y="515"/>
                </a:cubicBezTo>
                <a:cubicBezTo>
                  <a:pt x="702" y="518"/>
                  <a:pt x="705" y="518"/>
                  <a:pt x="706" y="521"/>
                </a:cubicBezTo>
                <a:cubicBezTo>
                  <a:pt x="704" y="521"/>
                  <a:pt x="704" y="521"/>
                  <a:pt x="704" y="523"/>
                </a:cubicBezTo>
                <a:cubicBezTo>
                  <a:pt x="704" y="523"/>
                  <a:pt x="704" y="523"/>
                  <a:pt x="705" y="523"/>
                </a:cubicBezTo>
                <a:cubicBezTo>
                  <a:pt x="706" y="523"/>
                  <a:pt x="707" y="525"/>
                  <a:pt x="708" y="526"/>
                </a:cubicBezTo>
                <a:cubicBezTo>
                  <a:pt x="708" y="526"/>
                  <a:pt x="709" y="526"/>
                  <a:pt x="709" y="526"/>
                </a:cubicBezTo>
                <a:cubicBezTo>
                  <a:pt x="710" y="526"/>
                  <a:pt x="710" y="525"/>
                  <a:pt x="710" y="525"/>
                </a:cubicBezTo>
                <a:cubicBezTo>
                  <a:pt x="710" y="524"/>
                  <a:pt x="710" y="524"/>
                  <a:pt x="710" y="524"/>
                </a:cubicBezTo>
                <a:cubicBezTo>
                  <a:pt x="711" y="523"/>
                  <a:pt x="711" y="523"/>
                  <a:pt x="711" y="523"/>
                </a:cubicBezTo>
                <a:cubicBezTo>
                  <a:pt x="712" y="524"/>
                  <a:pt x="713" y="524"/>
                  <a:pt x="714" y="524"/>
                </a:cubicBezTo>
                <a:cubicBezTo>
                  <a:pt x="715" y="525"/>
                  <a:pt x="716" y="526"/>
                  <a:pt x="716" y="527"/>
                </a:cubicBezTo>
                <a:cubicBezTo>
                  <a:pt x="717" y="527"/>
                  <a:pt x="717" y="527"/>
                  <a:pt x="718" y="528"/>
                </a:cubicBezTo>
                <a:cubicBezTo>
                  <a:pt x="718" y="528"/>
                  <a:pt x="719" y="529"/>
                  <a:pt x="719" y="529"/>
                </a:cubicBezTo>
                <a:cubicBezTo>
                  <a:pt x="720" y="530"/>
                  <a:pt x="721" y="529"/>
                  <a:pt x="723" y="529"/>
                </a:cubicBezTo>
                <a:cubicBezTo>
                  <a:pt x="723" y="530"/>
                  <a:pt x="724" y="531"/>
                  <a:pt x="724" y="531"/>
                </a:cubicBezTo>
                <a:cubicBezTo>
                  <a:pt x="725" y="532"/>
                  <a:pt x="725" y="533"/>
                  <a:pt x="725" y="534"/>
                </a:cubicBezTo>
                <a:cubicBezTo>
                  <a:pt x="725" y="534"/>
                  <a:pt x="724" y="535"/>
                  <a:pt x="723" y="536"/>
                </a:cubicBezTo>
                <a:cubicBezTo>
                  <a:pt x="722" y="537"/>
                  <a:pt x="721" y="538"/>
                  <a:pt x="721" y="538"/>
                </a:cubicBezTo>
                <a:cubicBezTo>
                  <a:pt x="720" y="539"/>
                  <a:pt x="720" y="540"/>
                  <a:pt x="719" y="541"/>
                </a:cubicBezTo>
                <a:cubicBezTo>
                  <a:pt x="718" y="542"/>
                  <a:pt x="718" y="543"/>
                  <a:pt x="717" y="544"/>
                </a:cubicBezTo>
                <a:cubicBezTo>
                  <a:pt x="717" y="544"/>
                  <a:pt x="715" y="545"/>
                  <a:pt x="715" y="546"/>
                </a:cubicBezTo>
                <a:cubicBezTo>
                  <a:pt x="715" y="547"/>
                  <a:pt x="714" y="548"/>
                  <a:pt x="713" y="549"/>
                </a:cubicBezTo>
                <a:cubicBezTo>
                  <a:pt x="712" y="549"/>
                  <a:pt x="712" y="550"/>
                  <a:pt x="711" y="551"/>
                </a:cubicBezTo>
                <a:cubicBezTo>
                  <a:pt x="710" y="551"/>
                  <a:pt x="710" y="553"/>
                  <a:pt x="709" y="553"/>
                </a:cubicBezTo>
                <a:cubicBezTo>
                  <a:pt x="708" y="554"/>
                  <a:pt x="708" y="555"/>
                  <a:pt x="708" y="556"/>
                </a:cubicBezTo>
                <a:cubicBezTo>
                  <a:pt x="707" y="557"/>
                  <a:pt x="706" y="558"/>
                  <a:pt x="705" y="559"/>
                </a:cubicBezTo>
                <a:cubicBezTo>
                  <a:pt x="705" y="560"/>
                  <a:pt x="703" y="561"/>
                  <a:pt x="702" y="562"/>
                </a:cubicBezTo>
                <a:cubicBezTo>
                  <a:pt x="701" y="563"/>
                  <a:pt x="702" y="564"/>
                  <a:pt x="700" y="565"/>
                </a:cubicBezTo>
                <a:cubicBezTo>
                  <a:pt x="700" y="566"/>
                  <a:pt x="699" y="567"/>
                  <a:pt x="698" y="568"/>
                </a:cubicBezTo>
                <a:cubicBezTo>
                  <a:pt x="698" y="568"/>
                  <a:pt x="698" y="568"/>
                  <a:pt x="698" y="569"/>
                </a:cubicBezTo>
                <a:cubicBezTo>
                  <a:pt x="697" y="570"/>
                  <a:pt x="695" y="571"/>
                  <a:pt x="695" y="573"/>
                </a:cubicBezTo>
                <a:cubicBezTo>
                  <a:pt x="694" y="574"/>
                  <a:pt x="692" y="575"/>
                  <a:pt x="692" y="577"/>
                </a:cubicBezTo>
                <a:cubicBezTo>
                  <a:pt x="691" y="578"/>
                  <a:pt x="689" y="579"/>
                  <a:pt x="688" y="581"/>
                </a:cubicBezTo>
                <a:cubicBezTo>
                  <a:pt x="686" y="581"/>
                  <a:pt x="686" y="581"/>
                  <a:pt x="686" y="581"/>
                </a:cubicBezTo>
                <a:cubicBezTo>
                  <a:pt x="686" y="581"/>
                  <a:pt x="686" y="581"/>
                  <a:pt x="686" y="581"/>
                </a:cubicBezTo>
                <a:cubicBezTo>
                  <a:pt x="686" y="581"/>
                  <a:pt x="686" y="580"/>
                  <a:pt x="686" y="580"/>
                </a:cubicBezTo>
                <a:cubicBezTo>
                  <a:pt x="686" y="580"/>
                  <a:pt x="686" y="580"/>
                  <a:pt x="685" y="580"/>
                </a:cubicBezTo>
                <a:cubicBezTo>
                  <a:pt x="685" y="580"/>
                  <a:pt x="686" y="580"/>
                  <a:pt x="686" y="581"/>
                </a:cubicBezTo>
                <a:cubicBezTo>
                  <a:pt x="686" y="582"/>
                  <a:pt x="686" y="582"/>
                  <a:pt x="685" y="583"/>
                </a:cubicBezTo>
                <a:cubicBezTo>
                  <a:pt x="684" y="583"/>
                  <a:pt x="685" y="582"/>
                  <a:pt x="684" y="581"/>
                </a:cubicBezTo>
                <a:cubicBezTo>
                  <a:pt x="684" y="581"/>
                  <a:pt x="684" y="581"/>
                  <a:pt x="684" y="581"/>
                </a:cubicBezTo>
                <a:cubicBezTo>
                  <a:pt x="684" y="581"/>
                  <a:pt x="684" y="581"/>
                  <a:pt x="683" y="581"/>
                </a:cubicBezTo>
                <a:cubicBezTo>
                  <a:pt x="683" y="581"/>
                  <a:pt x="684" y="581"/>
                  <a:pt x="683" y="582"/>
                </a:cubicBezTo>
                <a:cubicBezTo>
                  <a:pt x="683" y="582"/>
                  <a:pt x="683" y="582"/>
                  <a:pt x="683" y="582"/>
                </a:cubicBezTo>
                <a:cubicBezTo>
                  <a:pt x="683" y="582"/>
                  <a:pt x="683" y="582"/>
                  <a:pt x="683" y="582"/>
                </a:cubicBezTo>
                <a:cubicBezTo>
                  <a:pt x="682" y="581"/>
                  <a:pt x="682" y="581"/>
                  <a:pt x="682" y="581"/>
                </a:cubicBezTo>
                <a:cubicBezTo>
                  <a:pt x="682" y="581"/>
                  <a:pt x="682" y="581"/>
                  <a:pt x="682" y="582"/>
                </a:cubicBezTo>
                <a:cubicBezTo>
                  <a:pt x="682" y="582"/>
                  <a:pt x="682" y="582"/>
                  <a:pt x="682" y="582"/>
                </a:cubicBezTo>
                <a:cubicBezTo>
                  <a:pt x="682" y="583"/>
                  <a:pt x="682" y="583"/>
                  <a:pt x="682" y="583"/>
                </a:cubicBezTo>
                <a:cubicBezTo>
                  <a:pt x="681" y="583"/>
                  <a:pt x="681" y="583"/>
                  <a:pt x="681" y="583"/>
                </a:cubicBezTo>
                <a:cubicBezTo>
                  <a:pt x="681" y="582"/>
                  <a:pt x="680" y="582"/>
                  <a:pt x="680" y="580"/>
                </a:cubicBezTo>
                <a:cubicBezTo>
                  <a:pt x="680" y="580"/>
                  <a:pt x="680" y="580"/>
                  <a:pt x="680" y="580"/>
                </a:cubicBezTo>
                <a:cubicBezTo>
                  <a:pt x="680" y="580"/>
                  <a:pt x="680" y="581"/>
                  <a:pt x="680" y="581"/>
                </a:cubicBezTo>
                <a:cubicBezTo>
                  <a:pt x="680" y="581"/>
                  <a:pt x="680" y="581"/>
                  <a:pt x="680" y="581"/>
                </a:cubicBezTo>
                <a:cubicBezTo>
                  <a:pt x="680" y="580"/>
                  <a:pt x="680" y="580"/>
                  <a:pt x="681" y="580"/>
                </a:cubicBezTo>
                <a:cubicBezTo>
                  <a:pt x="681" y="580"/>
                  <a:pt x="680" y="580"/>
                  <a:pt x="680" y="580"/>
                </a:cubicBezTo>
                <a:moveTo>
                  <a:pt x="696" y="495"/>
                </a:moveTo>
                <a:cubicBezTo>
                  <a:pt x="696" y="496"/>
                  <a:pt x="696" y="496"/>
                  <a:pt x="696" y="496"/>
                </a:cubicBezTo>
                <a:cubicBezTo>
                  <a:pt x="696" y="496"/>
                  <a:pt x="696" y="496"/>
                  <a:pt x="696" y="496"/>
                </a:cubicBezTo>
                <a:cubicBezTo>
                  <a:pt x="696" y="496"/>
                  <a:pt x="696" y="496"/>
                  <a:pt x="696" y="496"/>
                </a:cubicBezTo>
                <a:cubicBezTo>
                  <a:pt x="696" y="496"/>
                  <a:pt x="697" y="496"/>
                  <a:pt x="697" y="496"/>
                </a:cubicBezTo>
                <a:cubicBezTo>
                  <a:pt x="697" y="496"/>
                  <a:pt x="696" y="495"/>
                  <a:pt x="696" y="497"/>
                </a:cubicBezTo>
                <a:cubicBezTo>
                  <a:pt x="696" y="496"/>
                  <a:pt x="696" y="496"/>
                  <a:pt x="696" y="496"/>
                </a:cubicBezTo>
                <a:cubicBezTo>
                  <a:pt x="696" y="496"/>
                  <a:pt x="695" y="496"/>
                  <a:pt x="695" y="496"/>
                </a:cubicBezTo>
                <a:cubicBezTo>
                  <a:pt x="695" y="496"/>
                  <a:pt x="695" y="497"/>
                  <a:pt x="695" y="497"/>
                </a:cubicBezTo>
                <a:cubicBezTo>
                  <a:pt x="695" y="497"/>
                  <a:pt x="696" y="497"/>
                  <a:pt x="696" y="495"/>
                </a:cubicBezTo>
                <a:moveTo>
                  <a:pt x="704" y="488"/>
                </a:moveTo>
                <a:cubicBezTo>
                  <a:pt x="704" y="488"/>
                  <a:pt x="704" y="488"/>
                  <a:pt x="704" y="488"/>
                </a:cubicBezTo>
                <a:cubicBezTo>
                  <a:pt x="704" y="488"/>
                  <a:pt x="703" y="488"/>
                  <a:pt x="703" y="488"/>
                </a:cubicBezTo>
                <a:cubicBezTo>
                  <a:pt x="703" y="488"/>
                  <a:pt x="703" y="488"/>
                  <a:pt x="703" y="488"/>
                </a:cubicBezTo>
                <a:cubicBezTo>
                  <a:pt x="704" y="488"/>
                  <a:pt x="704" y="488"/>
                  <a:pt x="704" y="489"/>
                </a:cubicBezTo>
                <a:cubicBezTo>
                  <a:pt x="704" y="489"/>
                  <a:pt x="704" y="488"/>
                  <a:pt x="703" y="488"/>
                </a:cubicBezTo>
                <a:cubicBezTo>
                  <a:pt x="703" y="487"/>
                  <a:pt x="703" y="487"/>
                  <a:pt x="702" y="487"/>
                </a:cubicBezTo>
                <a:cubicBezTo>
                  <a:pt x="702" y="487"/>
                  <a:pt x="702" y="487"/>
                  <a:pt x="702" y="487"/>
                </a:cubicBezTo>
                <a:cubicBezTo>
                  <a:pt x="702" y="487"/>
                  <a:pt x="702" y="486"/>
                  <a:pt x="702" y="486"/>
                </a:cubicBezTo>
                <a:cubicBezTo>
                  <a:pt x="702" y="486"/>
                  <a:pt x="702" y="486"/>
                  <a:pt x="702" y="486"/>
                </a:cubicBezTo>
                <a:cubicBezTo>
                  <a:pt x="702" y="486"/>
                  <a:pt x="702" y="487"/>
                  <a:pt x="702" y="487"/>
                </a:cubicBezTo>
                <a:cubicBezTo>
                  <a:pt x="702" y="487"/>
                  <a:pt x="703" y="488"/>
                  <a:pt x="704" y="488"/>
                </a:cubicBezTo>
                <a:moveTo>
                  <a:pt x="686" y="514"/>
                </a:moveTo>
                <a:cubicBezTo>
                  <a:pt x="686" y="514"/>
                  <a:pt x="686" y="514"/>
                  <a:pt x="686" y="514"/>
                </a:cubicBezTo>
                <a:cubicBezTo>
                  <a:pt x="686" y="514"/>
                  <a:pt x="686" y="514"/>
                  <a:pt x="686" y="514"/>
                </a:cubicBezTo>
                <a:cubicBezTo>
                  <a:pt x="686" y="514"/>
                  <a:pt x="686" y="513"/>
                  <a:pt x="685" y="514"/>
                </a:cubicBezTo>
                <a:cubicBezTo>
                  <a:pt x="685" y="514"/>
                  <a:pt x="686" y="514"/>
                  <a:pt x="686" y="514"/>
                </a:cubicBezTo>
                <a:cubicBezTo>
                  <a:pt x="686" y="515"/>
                  <a:pt x="687" y="515"/>
                  <a:pt x="688" y="515"/>
                </a:cubicBezTo>
                <a:cubicBezTo>
                  <a:pt x="688" y="515"/>
                  <a:pt x="688" y="516"/>
                  <a:pt x="688" y="516"/>
                </a:cubicBezTo>
                <a:cubicBezTo>
                  <a:pt x="689" y="515"/>
                  <a:pt x="690" y="515"/>
                  <a:pt x="691" y="515"/>
                </a:cubicBezTo>
                <a:cubicBezTo>
                  <a:pt x="689" y="514"/>
                  <a:pt x="688" y="514"/>
                  <a:pt x="686" y="514"/>
                </a:cubicBezTo>
                <a:moveTo>
                  <a:pt x="698" y="489"/>
                </a:moveTo>
                <a:cubicBezTo>
                  <a:pt x="698" y="488"/>
                  <a:pt x="697" y="488"/>
                  <a:pt x="697" y="488"/>
                </a:cubicBezTo>
                <a:cubicBezTo>
                  <a:pt x="696" y="488"/>
                  <a:pt x="696" y="487"/>
                  <a:pt x="695" y="488"/>
                </a:cubicBezTo>
                <a:cubicBezTo>
                  <a:pt x="696" y="489"/>
                  <a:pt x="697" y="488"/>
                  <a:pt x="699" y="488"/>
                </a:cubicBezTo>
                <a:cubicBezTo>
                  <a:pt x="699" y="488"/>
                  <a:pt x="699" y="488"/>
                  <a:pt x="699" y="488"/>
                </a:cubicBezTo>
                <a:cubicBezTo>
                  <a:pt x="698" y="489"/>
                  <a:pt x="697" y="489"/>
                  <a:pt x="698" y="489"/>
                </a:cubicBezTo>
                <a:cubicBezTo>
                  <a:pt x="699" y="490"/>
                  <a:pt x="700" y="490"/>
                  <a:pt x="700" y="491"/>
                </a:cubicBezTo>
                <a:cubicBezTo>
                  <a:pt x="701" y="491"/>
                  <a:pt x="701" y="492"/>
                  <a:pt x="700" y="492"/>
                </a:cubicBezTo>
                <a:cubicBezTo>
                  <a:pt x="699" y="493"/>
                  <a:pt x="699" y="493"/>
                  <a:pt x="699" y="493"/>
                </a:cubicBezTo>
                <a:cubicBezTo>
                  <a:pt x="699" y="493"/>
                  <a:pt x="699" y="493"/>
                  <a:pt x="699" y="493"/>
                </a:cubicBezTo>
                <a:cubicBezTo>
                  <a:pt x="699" y="493"/>
                  <a:pt x="699" y="494"/>
                  <a:pt x="699" y="494"/>
                </a:cubicBezTo>
                <a:cubicBezTo>
                  <a:pt x="700" y="494"/>
                  <a:pt x="701" y="495"/>
                  <a:pt x="701" y="494"/>
                </a:cubicBezTo>
                <a:cubicBezTo>
                  <a:pt x="703" y="493"/>
                  <a:pt x="703" y="492"/>
                  <a:pt x="702" y="492"/>
                </a:cubicBezTo>
                <a:cubicBezTo>
                  <a:pt x="701" y="491"/>
                  <a:pt x="702" y="490"/>
                  <a:pt x="701" y="490"/>
                </a:cubicBezTo>
                <a:cubicBezTo>
                  <a:pt x="700" y="489"/>
                  <a:pt x="700" y="488"/>
                  <a:pt x="698" y="489"/>
                </a:cubicBezTo>
                <a:moveTo>
                  <a:pt x="700" y="497"/>
                </a:moveTo>
                <a:cubicBezTo>
                  <a:pt x="700" y="498"/>
                  <a:pt x="701" y="498"/>
                  <a:pt x="702" y="498"/>
                </a:cubicBezTo>
                <a:cubicBezTo>
                  <a:pt x="703" y="498"/>
                  <a:pt x="704" y="498"/>
                  <a:pt x="703" y="496"/>
                </a:cubicBezTo>
                <a:cubicBezTo>
                  <a:pt x="703" y="497"/>
                  <a:pt x="702" y="497"/>
                  <a:pt x="702" y="497"/>
                </a:cubicBezTo>
                <a:cubicBezTo>
                  <a:pt x="701" y="497"/>
                  <a:pt x="701" y="496"/>
                  <a:pt x="700" y="497"/>
                </a:cubicBezTo>
                <a:moveTo>
                  <a:pt x="697" y="500"/>
                </a:moveTo>
                <a:cubicBezTo>
                  <a:pt x="697" y="500"/>
                  <a:pt x="697" y="500"/>
                  <a:pt x="697" y="500"/>
                </a:cubicBezTo>
                <a:cubicBezTo>
                  <a:pt x="697" y="501"/>
                  <a:pt x="697" y="501"/>
                  <a:pt x="697" y="502"/>
                </a:cubicBezTo>
                <a:cubicBezTo>
                  <a:pt x="697" y="502"/>
                  <a:pt x="698" y="502"/>
                  <a:pt x="698" y="502"/>
                </a:cubicBezTo>
                <a:cubicBezTo>
                  <a:pt x="698" y="502"/>
                  <a:pt x="699" y="501"/>
                  <a:pt x="698" y="501"/>
                </a:cubicBezTo>
                <a:cubicBezTo>
                  <a:pt x="698" y="501"/>
                  <a:pt x="698" y="500"/>
                  <a:pt x="697" y="500"/>
                </a:cubicBezTo>
                <a:moveTo>
                  <a:pt x="703" y="499"/>
                </a:moveTo>
                <a:cubicBezTo>
                  <a:pt x="703" y="499"/>
                  <a:pt x="703" y="499"/>
                  <a:pt x="703" y="499"/>
                </a:cubicBezTo>
                <a:cubicBezTo>
                  <a:pt x="702" y="500"/>
                  <a:pt x="702" y="500"/>
                  <a:pt x="702" y="500"/>
                </a:cubicBezTo>
                <a:cubicBezTo>
                  <a:pt x="702" y="500"/>
                  <a:pt x="702" y="501"/>
                  <a:pt x="702" y="501"/>
                </a:cubicBezTo>
                <a:cubicBezTo>
                  <a:pt x="702" y="501"/>
                  <a:pt x="703" y="501"/>
                  <a:pt x="703" y="501"/>
                </a:cubicBezTo>
                <a:cubicBezTo>
                  <a:pt x="704" y="500"/>
                  <a:pt x="703" y="500"/>
                  <a:pt x="703" y="499"/>
                </a:cubicBezTo>
                <a:moveTo>
                  <a:pt x="699" y="565"/>
                </a:moveTo>
                <a:cubicBezTo>
                  <a:pt x="699" y="564"/>
                  <a:pt x="699" y="564"/>
                  <a:pt x="699" y="564"/>
                </a:cubicBezTo>
                <a:cubicBezTo>
                  <a:pt x="699" y="564"/>
                  <a:pt x="699" y="564"/>
                  <a:pt x="699" y="564"/>
                </a:cubicBezTo>
                <a:cubicBezTo>
                  <a:pt x="699" y="563"/>
                  <a:pt x="698" y="563"/>
                  <a:pt x="698" y="564"/>
                </a:cubicBezTo>
                <a:cubicBezTo>
                  <a:pt x="698" y="564"/>
                  <a:pt x="698" y="564"/>
                  <a:pt x="699" y="565"/>
                </a:cubicBezTo>
                <a:moveTo>
                  <a:pt x="682" y="512"/>
                </a:moveTo>
                <a:cubicBezTo>
                  <a:pt x="682" y="512"/>
                  <a:pt x="682" y="513"/>
                  <a:pt x="682" y="513"/>
                </a:cubicBezTo>
                <a:cubicBezTo>
                  <a:pt x="682" y="513"/>
                  <a:pt x="682" y="513"/>
                  <a:pt x="682" y="513"/>
                </a:cubicBezTo>
                <a:cubicBezTo>
                  <a:pt x="682" y="513"/>
                  <a:pt x="682" y="513"/>
                  <a:pt x="682" y="513"/>
                </a:cubicBezTo>
                <a:cubicBezTo>
                  <a:pt x="682" y="513"/>
                  <a:pt x="682" y="513"/>
                  <a:pt x="682" y="512"/>
                </a:cubicBezTo>
                <a:moveTo>
                  <a:pt x="700" y="503"/>
                </a:moveTo>
                <a:cubicBezTo>
                  <a:pt x="700" y="502"/>
                  <a:pt x="700" y="502"/>
                  <a:pt x="700" y="502"/>
                </a:cubicBezTo>
                <a:cubicBezTo>
                  <a:pt x="700" y="502"/>
                  <a:pt x="700" y="502"/>
                  <a:pt x="700" y="502"/>
                </a:cubicBezTo>
                <a:cubicBezTo>
                  <a:pt x="700" y="502"/>
                  <a:pt x="700" y="503"/>
                  <a:pt x="700" y="503"/>
                </a:cubicBezTo>
                <a:cubicBezTo>
                  <a:pt x="700" y="503"/>
                  <a:pt x="700" y="503"/>
                  <a:pt x="700" y="503"/>
                </a:cubicBezTo>
                <a:moveTo>
                  <a:pt x="695" y="503"/>
                </a:moveTo>
                <a:cubicBezTo>
                  <a:pt x="694" y="503"/>
                  <a:pt x="694" y="503"/>
                  <a:pt x="694" y="503"/>
                </a:cubicBezTo>
                <a:cubicBezTo>
                  <a:pt x="694" y="503"/>
                  <a:pt x="694" y="504"/>
                  <a:pt x="694" y="504"/>
                </a:cubicBezTo>
                <a:cubicBezTo>
                  <a:pt x="694" y="504"/>
                  <a:pt x="695" y="503"/>
                  <a:pt x="695" y="503"/>
                </a:cubicBezTo>
                <a:cubicBezTo>
                  <a:pt x="695" y="503"/>
                  <a:pt x="695" y="503"/>
                  <a:pt x="695" y="503"/>
                </a:cubicBezTo>
                <a:moveTo>
                  <a:pt x="700" y="504"/>
                </a:moveTo>
                <a:cubicBezTo>
                  <a:pt x="700" y="504"/>
                  <a:pt x="700" y="504"/>
                  <a:pt x="700" y="504"/>
                </a:cubicBezTo>
                <a:cubicBezTo>
                  <a:pt x="700" y="504"/>
                  <a:pt x="700" y="505"/>
                  <a:pt x="700" y="505"/>
                </a:cubicBezTo>
                <a:cubicBezTo>
                  <a:pt x="700" y="505"/>
                  <a:pt x="700" y="504"/>
                  <a:pt x="701" y="504"/>
                </a:cubicBezTo>
                <a:cubicBezTo>
                  <a:pt x="700" y="504"/>
                  <a:pt x="700" y="504"/>
                  <a:pt x="700" y="504"/>
                </a:cubicBezTo>
                <a:moveTo>
                  <a:pt x="693" y="537"/>
                </a:moveTo>
                <a:cubicBezTo>
                  <a:pt x="693" y="536"/>
                  <a:pt x="693" y="536"/>
                  <a:pt x="692" y="536"/>
                </a:cubicBezTo>
                <a:cubicBezTo>
                  <a:pt x="692" y="536"/>
                  <a:pt x="692" y="536"/>
                  <a:pt x="692" y="536"/>
                </a:cubicBezTo>
                <a:cubicBezTo>
                  <a:pt x="692" y="537"/>
                  <a:pt x="692" y="537"/>
                  <a:pt x="692" y="537"/>
                </a:cubicBezTo>
                <a:cubicBezTo>
                  <a:pt x="693" y="537"/>
                  <a:pt x="693" y="537"/>
                  <a:pt x="693" y="537"/>
                </a:cubicBezTo>
                <a:moveTo>
                  <a:pt x="704" y="482"/>
                </a:moveTo>
                <a:cubicBezTo>
                  <a:pt x="704" y="481"/>
                  <a:pt x="704" y="481"/>
                  <a:pt x="704" y="481"/>
                </a:cubicBezTo>
                <a:cubicBezTo>
                  <a:pt x="704" y="481"/>
                  <a:pt x="704" y="481"/>
                  <a:pt x="704" y="481"/>
                </a:cubicBezTo>
                <a:cubicBezTo>
                  <a:pt x="704" y="482"/>
                  <a:pt x="704" y="482"/>
                  <a:pt x="704" y="482"/>
                </a:cubicBezTo>
                <a:cubicBezTo>
                  <a:pt x="704" y="482"/>
                  <a:pt x="704" y="482"/>
                  <a:pt x="704" y="482"/>
                </a:cubicBezTo>
                <a:moveTo>
                  <a:pt x="211" y="52"/>
                </a:moveTo>
                <a:cubicBezTo>
                  <a:pt x="211" y="55"/>
                  <a:pt x="211" y="55"/>
                  <a:pt x="211" y="55"/>
                </a:cubicBezTo>
                <a:cubicBezTo>
                  <a:pt x="212" y="55"/>
                  <a:pt x="212" y="55"/>
                  <a:pt x="213" y="56"/>
                </a:cubicBezTo>
                <a:cubicBezTo>
                  <a:pt x="212" y="56"/>
                  <a:pt x="211" y="56"/>
                  <a:pt x="210" y="56"/>
                </a:cubicBezTo>
                <a:cubicBezTo>
                  <a:pt x="211" y="57"/>
                  <a:pt x="211" y="58"/>
                  <a:pt x="211" y="58"/>
                </a:cubicBezTo>
                <a:cubicBezTo>
                  <a:pt x="211" y="59"/>
                  <a:pt x="211" y="59"/>
                  <a:pt x="211" y="60"/>
                </a:cubicBezTo>
                <a:cubicBezTo>
                  <a:pt x="211" y="60"/>
                  <a:pt x="211" y="60"/>
                  <a:pt x="211" y="60"/>
                </a:cubicBezTo>
                <a:cubicBezTo>
                  <a:pt x="211" y="60"/>
                  <a:pt x="211" y="60"/>
                  <a:pt x="211" y="60"/>
                </a:cubicBezTo>
                <a:cubicBezTo>
                  <a:pt x="210" y="60"/>
                  <a:pt x="210" y="60"/>
                  <a:pt x="211" y="61"/>
                </a:cubicBezTo>
                <a:cubicBezTo>
                  <a:pt x="211" y="61"/>
                  <a:pt x="211" y="60"/>
                  <a:pt x="211" y="60"/>
                </a:cubicBezTo>
                <a:cubicBezTo>
                  <a:pt x="212" y="60"/>
                  <a:pt x="212" y="60"/>
                  <a:pt x="213" y="60"/>
                </a:cubicBezTo>
                <a:cubicBezTo>
                  <a:pt x="212" y="61"/>
                  <a:pt x="211" y="62"/>
                  <a:pt x="211" y="63"/>
                </a:cubicBezTo>
                <a:cubicBezTo>
                  <a:pt x="211" y="64"/>
                  <a:pt x="210" y="64"/>
                  <a:pt x="210" y="64"/>
                </a:cubicBezTo>
                <a:cubicBezTo>
                  <a:pt x="209" y="64"/>
                  <a:pt x="209" y="63"/>
                  <a:pt x="208" y="63"/>
                </a:cubicBezTo>
                <a:cubicBezTo>
                  <a:pt x="208" y="63"/>
                  <a:pt x="208" y="63"/>
                  <a:pt x="208" y="63"/>
                </a:cubicBezTo>
                <a:cubicBezTo>
                  <a:pt x="208" y="63"/>
                  <a:pt x="208" y="62"/>
                  <a:pt x="208" y="62"/>
                </a:cubicBezTo>
                <a:cubicBezTo>
                  <a:pt x="208" y="62"/>
                  <a:pt x="208" y="62"/>
                  <a:pt x="207" y="62"/>
                </a:cubicBezTo>
                <a:cubicBezTo>
                  <a:pt x="207" y="62"/>
                  <a:pt x="208" y="63"/>
                  <a:pt x="208" y="63"/>
                </a:cubicBezTo>
                <a:cubicBezTo>
                  <a:pt x="208" y="64"/>
                  <a:pt x="208" y="65"/>
                  <a:pt x="209" y="66"/>
                </a:cubicBezTo>
                <a:cubicBezTo>
                  <a:pt x="209" y="65"/>
                  <a:pt x="209" y="65"/>
                  <a:pt x="210" y="65"/>
                </a:cubicBezTo>
                <a:cubicBezTo>
                  <a:pt x="210" y="65"/>
                  <a:pt x="211" y="65"/>
                  <a:pt x="211" y="66"/>
                </a:cubicBezTo>
                <a:cubicBezTo>
                  <a:pt x="211" y="66"/>
                  <a:pt x="212" y="66"/>
                  <a:pt x="212" y="67"/>
                </a:cubicBezTo>
                <a:cubicBezTo>
                  <a:pt x="211" y="68"/>
                  <a:pt x="210" y="67"/>
                  <a:pt x="210" y="68"/>
                </a:cubicBezTo>
                <a:cubicBezTo>
                  <a:pt x="209" y="68"/>
                  <a:pt x="209" y="69"/>
                  <a:pt x="208" y="69"/>
                </a:cubicBezTo>
                <a:cubicBezTo>
                  <a:pt x="208" y="70"/>
                  <a:pt x="207" y="69"/>
                  <a:pt x="206" y="70"/>
                </a:cubicBezTo>
                <a:cubicBezTo>
                  <a:pt x="206" y="71"/>
                  <a:pt x="204" y="70"/>
                  <a:pt x="204" y="71"/>
                </a:cubicBezTo>
                <a:cubicBezTo>
                  <a:pt x="203" y="72"/>
                  <a:pt x="203" y="72"/>
                  <a:pt x="203" y="73"/>
                </a:cubicBezTo>
                <a:cubicBezTo>
                  <a:pt x="202" y="74"/>
                  <a:pt x="200" y="74"/>
                  <a:pt x="199" y="75"/>
                </a:cubicBezTo>
                <a:cubicBezTo>
                  <a:pt x="198" y="76"/>
                  <a:pt x="198" y="77"/>
                  <a:pt x="197" y="78"/>
                </a:cubicBezTo>
                <a:cubicBezTo>
                  <a:pt x="196" y="78"/>
                  <a:pt x="195" y="78"/>
                  <a:pt x="195" y="78"/>
                </a:cubicBezTo>
                <a:cubicBezTo>
                  <a:pt x="194" y="79"/>
                  <a:pt x="192" y="79"/>
                  <a:pt x="192" y="81"/>
                </a:cubicBezTo>
                <a:cubicBezTo>
                  <a:pt x="191" y="82"/>
                  <a:pt x="191" y="82"/>
                  <a:pt x="190" y="83"/>
                </a:cubicBezTo>
                <a:cubicBezTo>
                  <a:pt x="189" y="83"/>
                  <a:pt x="188" y="85"/>
                  <a:pt x="186" y="85"/>
                </a:cubicBezTo>
                <a:cubicBezTo>
                  <a:pt x="186" y="85"/>
                  <a:pt x="186" y="85"/>
                  <a:pt x="185" y="85"/>
                </a:cubicBezTo>
                <a:cubicBezTo>
                  <a:pt x="185" y="86"/>
                  <a:pt x="183" y="86"/>
                  <a:pt x="182" y="87"/>
                </a:cubicBezTo>
                <a:cubicBezTo>
                  <a:pt x="181" y="88"/>
                  <a:pt x="180" y="89"/>
                  <a:pt x="179" y="90"/>
                </a:cubicBezTo>
                <a:cubicBezTo>
                  <a:pt x="179" y="91"/>
                  <a:pt x="178" y="91"/>
                  <a:pt x="178" y="91"/>
                </a:cubicBezTo>
                <a:cubicBezTo>
                  <a:pt x="176" y="91"/>
                  <a:pt x="176" y="92"/>
                  <a:pt x="175" y="93"/>
                </a:cubicBezTo>
                <a:cubicBezTo>
                  <a:pt x="174" y="93"/>
                  <a:pt x="173" y="93"/>
                  <a:pt x="172" y="93"/>
                </a:cubicBezTo>
                <a:cubicBezTo>
                  <a:pt x="171" y="92"/>
                  <a:pt x="169" y="92"/>
                  <a:pt x="168" y="91"/>
                </a:cubicBezTo>
                <a:cubicBezTo>
                  <a:pt x="168" y="91"/>
                  <a:pt x="168" y="92"/>
                  <a:pt x="168" y="92"/>
                </a:cubicBezTo>
                <a:cubicBezTo>
                  <a:pt x="168" y="92"/>
                  <a:pt x="168" y="92"/>
                  <a:pt x="168" y="93"/>
                </a:cubicBezTo>
                <a:cubicBezTo>
                  <a:pt x="168" y="93"/>
                  <a:pt x="167" y="94"/>
                  <a:pt x="166" y="95"/>
                </a:cubicBezTo>
                <a:cubicBezTo>
                  <a:pt x="166" y="95"/>
                  <a:pt x="165" y="95"/>
                  <a:pt x="164" y="95"/>
                </a:cubicBezTo>
                <a:cubicBezTo>
                  <a:pt x="164" y="95"/>
                  <a:pt x="165" y="95"/>
                  <a:pt x="165" y="95"/>
                </a:cubicBezTo>
                <a:cubicBezTo>
                  <a:pt x="165" y="95"/>
                  <a:pt x="165" y="95"/>
                  <a:pt x="165" y="95"/>
                </a:cubicBezTo>
                <a:cubicBezTo>
                  <a:pt x="164" y="94"/>
                  <a:pt x="164" y="94"/>
                  <a:pt x="164" y="94"/>
                </a:cubicBezTo>
                <a:cubicBezTo>
                  <a:pt x="164" y="95"/>
                  <a:pt x="164" y="95"/>
                  <a:pt x="164" y="95"/>
                </a:cubicBezTo>
                <a:cubicBezTo>
                  <a:pt x="165" y="95"/>
                  <a:pt x="165" y="95"/>
                  <a:pt x="165" y="95"/>
                </a:cubicBezTo>
                <a:cubicBezTo>
                  <a:pt x="164" y="96"/>
                  <a:pt x="163" y="96"/>
                  <a:pt x="163" y="97"/>
                </a:cubicBezTo>
                <a:cubicBezTo>
                  <a:pt x="162" y="97"/>
                  <a:pt x="163" y="98"/>
                  <a:pt x="163" y="98"/>
                </a:cubicBezTo>
                <a:cubicBezTo>
                  <a:pt x="162" y="99"/>
                  <a:pt x="161" y="99"/>
                  <a:pt x="160" y="100"/>
                </a:cubicBezTo>
                <a:cubicBezTo>
                  <a:pt x="160" y="99"/>
                  <a:pt x="159" y="99"/>
                  <a:pt x="159" y="99"/>
                </a:cubicBezTo>
                <a:cubicBezTo>
                  <a:pt x="159" y="99"/>
                  <a:pt x="158" y="99"/>
                  <a:pt x="158" y="99"/>
                </a:cubicBezTo>
                <a:cubicBezTo>
                  <a:pt x="158" y="99"/>
                  <a:pt x="158" y="100"/>
                  <a:pt x="159" y="100"/>
                </a:cubicBezTo>
                <a:cubicBezTo>
                  <a:pt x="159" y="100"/>
                  <a:pt x="159" y="100"/>
                  <a:pt x="159" y="100"/>
                </a:cubicBezTo>
                <a:cubicBezTo>
                  <a:pt x="158" y="101"/>
                  <a:pt x="157" y="102"/>
                  <a:pt x="155" y="103"/>
                </a:cubicBezTo>
                <a:cubicBezTo>
                  <a:pt x="154" y="104"/>
                  <a:pt x="153" y="106"/>
                  <a:pt x="152" y="106"/>
                </a:cubicBezTo>
                <a:cubicBezTo>
                  <a:pt x="150" y="107"/>
                  <a:pt x="149" y="108"/>
                  <a:pt x="148" y="109"/>
                </a:cubicBezTo>
                <a:cubicBezTo>
                  <a:pt x="147" y="110"/>
                  <a:pt x="146" y="108"/>
                  <a:pt x="146" y="110"/>
                </a:cubicBezTo>
                <a:cubicBezTo>
                  <a:pt x="146" y="111"/>
                  <a:pt x="145" y="112"/>
                  <a:pt x="144" y="112"/>
                </a:cubicBezTo>
                <a:cubicBezTo>
                  <a:pt x="144" y="112"/>
                  <a:pt x="143" y="113"/>
                  <a:pt x="142" y="113"/>
                </a:cubicBezTo>
                <a:cubicBezTo>
                  <a:pt x="141" y="114"/>
                  <a:pt x="141" y="115"/>
                  <a:pt x="140" y="116"/>
                </a:cubicBezTo>
                <a:cubicBezTo>
                  <a:pt x="140" y="116"/>
                  <a:pt x="140" y="117"/>
                  <a:pt x="139" y="117"/>
                </a:cubicBezTo>
                <a:cubicBezTo>
                  <a:pt x="135" y="117"/>
                  <a:pt x="135" y="117"/>
                  <a:pt x="135" y="117"/>
                </a:cubicBezTo>
                <a:cubicBezTo>
                  <a:pt x="136" y="118"/>
                  <a:pt x="137" y="118"/>
                  <a:pt x="137" y="118"/>
                </a:cubicBezTo>
                <a:cubicBezTo>
                  <a:pt x="137" y="118"/>
                  <a:pt x="138" y="118"/>
                  <a:pt x="138" y="118"/>
                </a:cubicBezTo>
                <a:cubicBezTo>
                  <a:pt x="138" y="118"/>
                  <a:pt x="138" y="119"/>
                  <a:pt x="138" y="119"/>
                </a:cubicBezTo>
                <a:cubicBezTo>
                  <a:pt x="136" y="121"/>
                  <a:pt x="134" y="123"/>
                  <a:pt x="132" y="125"/>
                </a:cubicBezTo>
                <a:cubicBezTo>
                  <a:pt x="130" y="125"/>
                  <a:pt x="131" y="126"/>
                  <a:pt x="130" y="127"/>
                </a:cubicBezTo>
                <a:cubicBezTo>
                  <a:pt x="130" y="128"/>
                  <a:pt x="129" y="127"/>
                  <a:pt x="128" y="128"/>
                </a:cubicBezTo>
                <a:cubicBezTo>
                  <a:pt x="128" y="129"/>
                  <a:pt x="127" y="130"/>
                  <a:pt x="126" y="131"/>
                </a:cubicBezTo>
                <a:cubicBezTo>
                  <a:pt x="125" y="132"/>
                  <a:pt x="124" y="134"/>
                  <a:pt x="123" y="135"/>
                </a:cubicBezTo>
                <a:cubicBezTo>
                  <a:pt x="122" y="136"/>
                  <a:pt x="121" y="137"/>
                  <a:pt x="120" y="138"/>
                </a:cubicBezTo>
                <a:cubicBezTo>
                  <a:pt x="119" y="138"/>
                  <a:pt x="119" y="139"/>
                  <a:pt x="119" y="139"/>
                </a:cubicBezTo>
                <a:cubicBezTo>
                  <a:pt x="118" y="140"/>
                  <a:pt x="117" y="140"/>
                  <a:pt x="117" y="141"/>
                </a:cubicBezTo>
                <a:cubicBezTo>
                  <a:pt x="117" y="141"/>
                  <a:pt x="116" y="141"/>
                  <a:pt x="116" y="141"/>
                </a:cubicBezTo>
                <a:cubicBezTo>
                  <a:pt x="116" y="142"/>
                  <a:pt x="115" y="141"/>
                  <a:pt x="115" y="141"/>
                </a:cubicBezTo>
                <a:cubicBezTo>
                  <a:pt x="114" y="142"/>
                  <a:pt x="115" y="144"/>
                  <a:pt x="114" y="145"/>
                </a:cubicBezTo>
                <a:cubicBezTo>
                  <a:pt x="113" y="145"/>
                  <a:pt x="113" y="146"/>
                  <a:pt x="112" y="147"/>
                </a:cubicBezTo>
                <a:cubicBezTo>
                  <a:pt x="111" y="148"/>
                  <a:pt x="111" y="149"/>
                  <a:pt x="110" y="149"/>
                </a:cubicBezTo>
                <a:cubicBezTo>
                  <a:pt x="110" y="148"/>
                  <a:pt x="110" y="147"/>
                  <a:pt x="109" y="147"/>
                </a:cubicBezTo>
                <a:cubicBezTo>
                  <a:pt x="109" y="147"/>
                  <a:pt x="109" y="146"/>
                  <a:pt x="109" y="146"/>
                </a:cubicBezTo>
                <a:cubicBezTo>
                  <a:pt x="110" y="146"/>
                  <a:pt x="110" y="145"/>
                  <a:pt x="111" y="144"/>
                </a:cubicBezTo>
                <a:cubicBezTo>
                  <a:pt x="111" y="143"/>
                  <a:pt x="111" y="143"/>
                  <a:pt x="110" y="142"/>
                </a:cubicBezTo>
                <a:cubicBezTo>
                  <a:pt x="110" y="144"/>
                  <a:pt x="108" y="145"/>
                  <a:pt x="109" y="146"/>
                </a:cubicBezTo>
                <a:cubicBezTo>
                  <a:pt x="108" y="146"/>
                  <a:pt x="108" y="146"/>
                  <a:pt x="108" y="146"/>
                </a:cubicBezTo>
                <a:cubicBezTo>
                  <a:pt x="107" y="145"/>
                  <a:pt x="106" y="145"/>
                  <a:pt x="106" y="144"/>
                </a:cubicBezTo>
                <a:cubicBezTo>
                  <a:pt x="106" y="143"/>
                  <a:pt x="106" y="143"/>
                  <a:pt x="107" y="143"/>
                </a:cubicBezTo>
                <a:cubicBezTo>
                  <a:pt x="106" y="142"/>
                  <a:pt x="106" y="142"/>
                  <a:pt x="105" y="141"/>
                </a:cubicBezTo>
                <a:cubicBezTo>
                  <a:pt x="104" y="143"/>
                  <a:pt x="103" y="143"/>
                  <a:pt x="101" y="144"/>
                </a:cubicBezTo>
                <a:cubicBezTo>
                  <a:pt x="101" y="144"/>
                  <a:pt x="101" y="144"/>
                  <a:pt x="101" y="144"/>
                </a:cubicBezTo>
                <a:cubicBezTo>
                  <a:pt x="100" y="144"/>
                  <a:pt x="100" y="144"/>
                  <a:pt x="99" y="145"/>
                </a:cubicBezTo>
                <a:cubicBezTo>
                  <a:pt x="98" y="146"/>
                  <a:pt x="97" y="145"/>
                  <a:pt x="97" y="145"/>
                </a:cubicBezTo>
                <a:cubicBezTo>
                  <a:pt x="96" y="145"/>
                  <a:pt x="96" y="144"/>
                  <a:pt x="96" y="143"/>
                </a:cubicBezTo>
                <a:cubicBezTo>
                  <a:pt x="93" y="143"/>
                  <a:pt x="93" y="143"/>
                  <a:pt x="93" y="143"/>
                </a:cubicBezTo>
                <a:cubicBezTo>
                  <a:pt x="93" y="143"/>
                  <a:pt x="92" y="142"/>
                  <a:pt x="93" y="142"/>
                </a:cubicBezTo>
                <a:cubicBezTo>
                  <a:pt x="93" y="142"/>
                  <a:pt x="93" y="142"/>
                  <a:pt x="93" y="141"/>
                </a:cubicBezTo>
                <a:cubicBezTo>
                  <a:pt x="94" y="142"/>
                  <a:pt x="94" y="142"/>
                  <a:pt x="94" y="142"/>
                </a:cubicBezTo>
                <a:cubicBezTo>
                  <a:pt x="95" y="142"/>
                  <a:pt x="96" y="142"/>
                  <a:pt x="97" y="142"/>
                </a:cubicBezTo>
                <a:cubicBezTo>
                  <a:pt x="97" y="141"/>
                  <a:pt x="96" y="141"/>
                  <a:pt x="96" y="139"/>
                </a:cubicBezTo>
                <a:cubicBezTo>
                  <a:pt x="96" y="139"/>
                  <a:pt x="96" y="139"/>
                  <a:pt x="95" y="139"/>
                </a:cubicBezTo>
                <a:cubicBezTo>
                  <a:pt x="95" y="139"/>
                  <a:pt x="95" y="139"/>
                  <a:pt x="95" y="138"/>
                </a:cubicBezTo>
                <a:cubicBezTo>
                  <a:pt x="95" y="138"/>
                  <a:pt x="95" y="138"/>
                  <a:pt x="95" y="138"/>
                </a:cubicBezTo>
                <a:cubicBezTo>
                  <a:pt x="96" y="138"/>
                  <a:pt x="96" y="137"/>
                  <a:pt x="96" y="137"/>
                </a:cubicBezTo>
                <a:cubicBezTo>
                  <a:pt x="96" y="135"/>
                  <a:pt x="98" y="136"/>
                  <a:pt x="99" y="135"/>
                </a:cubicBezTo>
                <a:cubicBezTo>
                  <a:pt x="100" y="135"/>
                  <a:pt x="100" y="134"/>
                  <a:pt x="100" y="133"/>
                </a:cubicBezTo>
                <a:cubicBezTo>
                  <a:pt x="100" y="133"/>
                  <a:pt x="101" y="133"/>
                  <a:pt x="102" y="132"/>
                </a:cubicBezTo>
                <a:cubicBezTo>
                  <a:pt x="102" y="132"/>
                  <a:pt x="102" y="132"/>
                  <a:pt x="101" y="132"/>
                </a:cubicBezTo>
                <a:cubicBezTo>
                  <a:pt x="101" y="132"/>
                  <a:pt x="101" y="132"/>
                  <a:pt x="101" y="131"/>
                </a:cubicBezTo>
                <a:cubicBezTo>
                  <a:pt x="101" y="131"/>
                  <a:pt x="101" y="131"/>
                  <a:pt x="102" y="131"/>
                </a:cubicBezTo>
                <a:cubicBezTo>
                  <a:pt x="102" y="130"/>
                  <a:pt x="103" y="129"/>
                  <a:pt x="104" y="129"/>
                </a:cubicBezTo>
                <a:cubicBezTo>
                  <a:pt x="105" y="129"/>
                  <a:pt x="105" y="127"/>
                  <a:pt x="106" y="126"/>
                </a:cubicBezTo>
                <a:cubicBezTo>
                  <a:pt x="107" y="126"/>
                  <a:pt x="108" y="125"/>
                  <a:pt x="108" y="124"/>
                </a:cubicBezTo>
                <a:cubicBezTo>
                  <a:pt x="109" y="124"/>
                  <a:pt x="109" y="123"/>
                  <a:pt x="110" y="123"/>
                </a:cubicBezTo>
                <a:cubicBezTo>
                  <a:pt x="110" y="124"/>
                  <a:pt x="110" y="124"/>
                  <a:pt x="110" y="124"/>
                </a:cubicBezTo>
                <a:cubicBezTo>
                  <a:pt x="110" y="125"/>
                  <a:pt x="111" y="125"/>
                  <a:pt x="111" y="125"/>
                </a:cubicBezTo>
                <a:cubicBezTo>
                  <a:pt x="112" y="126"/>
                  <a:pt x="111" y="126"/>
                  <a:pt x="110" y="127"/>
                </a:cubicBezTo>
                <a:cubicBezTo>
                  <a:pt x="110" y="127"/>
                  <a:pt x="110" y="127"/>
                  <a:pt x="110" y="128"/>
                </a:cubicBezTo>
                <a:cubicBezTo>
                  <a:pt x="110" y="128"/>
                  <a:pt x="111" y="128"/>
                  <a:pt x="111" y="129"/>
                </a:cubicBezTo>
                <a:cubicBezTo>
                  <a:pt x="112" y="129"/>
                  <a:pt x="112" y="130"/>
                  <a:pt x="113" y="130"/>
                </a:cubicBezTo>
                <a:cubicBezTo>
                  <a:pt x="113" y="130"/>
                  <a:pt x="114" y="129"/>
                  <a:pt x="114" y="129"/>
                </a:cubicBezTo>
                <a:cubicBezTo>
                  <a:pt x="114" y="128"/>
                  <a:pt x="114" y="128"/>
                  <a:pt x="113" y="128"/>
                </a:cubicBezTo>
                <a:cubicBezTo>
                  <a:pt x="114" y="127"/>
                  <a:pt x="114" y="127"/>
                  <a:pt x="114" y="126"/>
                </a:cubicBezTo>
                <a:cubicBezTo>
                  <a:pt x="115" y="125"/>
                  <a:pt x="116" y="125"/>
                  <a:pt x="116" y="124"/>
                </a:cubicBezTo>
                <a:cubicBezTo>
                  <a:pt x="116" y="124"/>
                  <a:pt x="116" y="123"/>
                  <a:pt x="116" y="123"/>
                </a:cubicBezTo>
                <a:cubicBezTo>
                  <a:pt x="114" y="123"/>
                  <a:pt x="112" y="123"/>
                  <a:pt x="110" y="123"/>
                </a:cubicBezTo>
                <a:cubicBezTo>
                  <a:pt x="110" y="123"/>
                  <a:pt x="110" y="123"/>
                  <a:pt x="110" y="123"/>
                </a:cubicBezTo>
                <a:cubicBezTo>
                  <a:pt x="111" y="123"/>
                  <a:pt x="112" y="122"/>
                  <a:pt x="112" y="121"/>
                </a:cubicBezTo>
                <a:cubicBezTo>
                  <a:pt x="112" y="119"/>
                  <a:pt x="114" y="120"/>
                  <a:pt x="115" y="119"/>
                </a:cubicBezTo>
                <a:cubicBezTo>
                  <a:pt x="115" y="118"/>
                  <a:pt x="116" y="119"/>
                  <a:pt x="117" y="119"/>
                </a:cubicBezTo>
                <a:cubicBezTo>
                  <a:pt x="118" y="120"/>
                  <a:pt x="120" y="120"/>
                  <a:pt x="121" y="119"/>
                </a:cubicBezTo>
                <a:cubicBezTo>
                  <a:pt x="121" y="119"/>
                  <a:pt x="121" y="119"/>
                  <a:pt x="122" y="119"/>
                </a:cubicBezTo>
                <a:cubicBezTo>
                  <a:pt x="123" y="120"/>
                  <a:pt x="123" y="120"/>
                  <a:pt x="124" y="119"/>
                </a:cubicBezTo>
                <a:cubicBezTo>
                  <a:pt x="124" y="119"/>
                  <a:pt x="124" y="119"/>
                  <a:pt x="124" y="119"/>
                </a:cubicBezTo>
                <a:cubicBezTo>
                  <a:pt x="125" y="120"/>
                  <a:pt x="126" y="120"/>
                  <a:pt x="127" y="120"/>
                </a:cubicBezTo>
                <a:cubicBezTo>
                  <a:pt x="127" y="120"/>
                  <a:pt x="128" y="120"/>
                  <a:pt x="128" y="121"/>
                </a:cubicBezTo>
                <a:cubicBezTo>
                  <a:pt x="129" y="119"/>
                  <a:pt x="130" y="118"/>
                  <a:pt x="131" y="117"/>
                </a:cubicBezTo>
                <a:cubicBezTo>
                  <a:pt x="131" y="117"/>
                  <a:pt x="130" y="117"/>
                  <a:pt x="130" y="116"/>
                </a:cubicBezTo>
                <a:cubicBezTo>
                  <a:pt x="129" y="116"/>
                  <a:pt x="128" y="116"/>
                  <a:pt x="127" y="116"/>
                </a:cubicBezTo>
                <a:cubicBezTo>
                  <a:pt x="127" y="116"/>
                  <a:pt x="126" y="116"/>
                  <a:pt x="125" y="116"/>
                </a:cubicBezTo>
                <a:cubicBezTo>
                  <a:pt x="125" y="115"/>
                  <a:pt x="125" y="115"/>
                  <a:pt x="126" y="115"/>
                </a:cubicBezTo>
                <a:cubicBezTo>
                  <a:pt x="127" y="115"/>
                  <a:pt x="128" y="115"/>
                  <a:pt x="129" y="115"/>
                </a:cubicBezTo>
                <a:cubicBezTo>
                  <a:pt x="130" y="115"/>
                  <a:pt x="131" y="115"/>
                  <a:pt x="132" y="114"/>
                </a:cubicBezTo>
                <a:cubicBezTo>
                  <a:pt x="132" y="114"/>
                  <a:pt x="133" y="114"/>
                  <a:pt x="133" y="114"/>
                </a:cubicBezTo>
                <a:cubicBezTo>
                  <a:pt x="134" y="115"/>
                  <a:pt x="135" y="115"/>
                  <a:pt x="136" y="115"/>
                </a:cubicBezTo>
                <a:cubicBezTo>
                  <a:pt x="135" y="114"/>
                  <a:pt x="134" y="113"/>
                  <a:pt x="132" y="113"/>
                </a:cubicBezTo>
                <a:cubicBezTo>
                  <a:pt x="133" y="112"/>
                  <a:pt x="134" y="112"/>
                  <a:pt x="133" y="110"/>
                </a:cubicBezTo>
                <a:cubicBezTo>
                  <a:pt x="132" y="109"/>
                  <a:pt x="132" y="108"/>
                  <a:pt x="131" y="106"/>
                </a:cubicBezTo>
                <a:cubicBezTo>
                  <a:pt x="131" y="106"/>
                  <a:pt x="130" y="106"/>
                  <a:pt x="130" y="106"/>
                </a:cubicBezTo>
                <a:cubicBezTo>
                  <a:pt x="129" y="106"/>
                  <a:pt x="128" y="106"/>
                  <a:pt x="129" y="105"/>
                </a:cubicBezTo>
                <a:cubicBezTo>
                  <a:pt x="130" y="104"/>
                  <a:pt x="130" y="102"/>
                  <a:pt x="132" y="102"/>
                </a:cubicBezTo>
                <a:cubicBezTo>
                  <a:pt x="133" y="101"/>
                  <a:pt x="133" y="100"/>
                  <a:pt x="134" y="100"/>
                </a:cubicBezTo>
                <a:cubicBezTo>
                  <a:pt x="135" y="99"/>
                  <a:pt x="136" y="99"/>
                  <a:pt x="136" y="98"/>
                </a:cubicBezTo>
                <a:cubicBezTo>
                  <a:pt x="137" y="98"/>
                  <a:pt x="137" y="97"/>
                  <a:pt x="137" y="97"/>
                </a:cubicBezTo>
                <a:cubicBezTo>
                  <a:pt x="137" y="96"/>
                  <a:pt x="138" y="96"/>
                  <a:pt x="138" y="96"/>
                </a:cubicBezTo>
                <a:cubicBezTo>
                  <a:pt x="139" y="96"/>
                  <a:pt x="139" y="95"/>
                  <a:pt x="140" y="95"/>
                </a:cubicBezTo>
                <a:cubicBezTo>
                  <a:pt x="140" y="92"/>
                  <a:pt x="143" y="91"/>
                  <a:pt x="144" y="89"/>
                </a:cubicBezTo>
                <a:cubicBezTo>
                  <a:pt x="145" y="89"/>
                  <a:pt x="145" y="89"/>
                  <a:pt x="146" y="90"/>
                </a:cubicBezTo>
                <a:cubicBezTo>
                  <a:pt x="146" y="90"/>
                  <a:pt x="146" y="89"/>
                  <a:pt x="146" y="89"/>
                </a:cubicBezTo>
                <a:cubicBezTo>
                  <a:pt x="146" y="89"/>
                  <a:pt x="146" y="89"/>
                  <a:pt x="146" y="89"/>
                </a:cubicBezTo>
                <a:cubicBezTo>
                  <a:pt x="146" y="89"/>
                  <a:pt x="146" y="90"/>
                  <a:pt x="146" y="90"/>
                </a:cubicBezTo>
                <a:cubicBezTo>
                  <a:pt x="146" y="90"/>
                  <a:pt x="146" y="90"/>
                  <a:pt x="146" y="90"/>
                </a:cubicBezTo>
                <a:cubicBezTo>
                  <a:pt x="146" y="90"/>
                  <a:pt x="146" y="90"/>
                  <a:pt x="146" y="90"/>
                </a:cubicBezTo>
                <a:cubicBezTo>
                  <a:pt x="146" y="89"/>
                  <a:pt x="146" y="88"/>
                  <a:pt x="146" y="88"/>
                </a:cubicBezTo>
                <a:cubicBezTo>
                  <a:pt x="147" y="87"/>
                  <a:pt x="148" y="86"/>
                  <a:pt x="150" y="86"/>
                </a:cubicBezTo>
                <a:cubicBezTo>
                  <a:pt x="150" y="86"/>
                  <a:pt x="150" y="86"/>
                  <a:pt x="150" y="85"/>
                </a:cubicBezTo>
                <a:cubicBezTo>
                  <a:pt x="150" y="85"/>
                  <a:pt x="150" y="85"/>
                  <a:pt x="150" y="84"/>
                </a:cubicBezTo>
                <a:cubicBezTo>
                  <a:pt x="153" y="83"/>
                  <a:pt x="155" y="82"/>
                  <a:pt x="156" y="80"/>
                </a:cubicBezTo>
                <a:cubicBezTo>
                  <a:pt x="157" y="79"/>
                  <a:pt x="158" y="79"/>
                  <a:pt x="158" y="78"/>
                </a:cubicBezTo>
                <a:cubicBezTo>
                  <a:pt x="159" y="78"/>
                  <a:pt x="160" y="77"/>
                  <a:pt x="161" y="77"/>
                </a:cubicBezTo>
                <a:cubicBezTo>
                  <a:pt x="162" y="77"/>
                  <a:pt x="162" y="77"/>
                  <a:pt x="162" y="76"/>
                </a:cubicBezTo>
                <a:cubicBezTo>
                  <a:pt x="162" y="75"/>
                  <a:pt x="162" y="75"/>
                  <a:pt x="163" y="75"/>
                </a:cubicBezTo>
                <a:cubicBezTo>
                  <a:pt x="164" y="75"/>
                  <a:pt x="164" y="76"/>
                  <a:pt x="164" y="77"/>
                </a:cubicBezTo>
                <a:cubicBezTo>
                  <a:pt x="164" y="77"/>
                  <a:pt x="164" y="77"/>
                  <a:pt x="164" y="77"/>
                </a:cubicBezTo>
                <a:cubicBezTo>
                  <a:pt x="164" y="77"/>
                  <a:pt x="164" y="77"/>
                  <a:pt x="164" y="77"/>
                </a:cubicBezTo>
                <a:cubicBezTo>
                  <a:pt x="164" y="77"/>
                  <a:pt x="163" y="77"/>
                  <a:pt x="163" y="77"/>
                </a:cubicBezTo>
                <a:cubicBezTo>
                  <a:pt x="163" y="77"/>
                  <a:pt x="163" y="77"/>
                  <a:pt x="163" y="78"/>
                </a:cubicBezTo>
                <a:cubicBezTo>
                  <a:pt x="163" y="78"/>
                  <a:pt x="163" y="78"/>
                  <a:pt x="164" y="77"/>
                </a:cubicBezTo>
                <a:cubicBezTo>
                  <a:pt x="164" y="77"/>
                  <a:pt x="165" y="77"/>
                  <a:pt x="165" y="77"/>
                </a:cubicBezTo>
                <a:cubicBezTo>
                  <a:pt x="166" y="76"/>
                  <a:pt x="165" y="75"/>
                  <a:pt x="166" y="73"/>
                </a:cubicBezTo>
                <a:cubicBezTo>
                  <a:pt x="167" y="73"/>
                  <a:pt x="168" y="73"/>
                  <a:pt x="169" y="73"/>
                </a:cubicBezTo>
                <a:cubicBezTo>
                  <a:pt x="169" y="73"/>
                  <a:pt x="169" y="73"/>
                  <a:pt x="169" y="73"/>
                </a:cubicBezTo>
                <a:cubicBezTo>
                  <a:pt x="169" y="72"/>
                  <a:pt x="170" y="71"/>
                  <a:pt x="171" y="71"/>
                </a:cubicBezTo>
                <a:cubicBezTo>
                  <a:pt x="171" y="71"/>
                  <a:pt x="172" y="71"/>
                  <a:pt x="172" y="71"/>
                </a:cubicBezTo>
                <a:cubicBezTo>
                  <a:pt x="172" y="70"/>
                  <a:pt x="172" y="70"/>
                  <a:pt x="172" y="69"/>
                </a:cubicBezTo>
                <a:cubicBezTo>
                  <a:pt x="172" y="69"/>
                  <a:pt x="171" y="69"/>
                  <a:pt x="171" y="69"/>
                </a:cubicBezTo>
                <a:cubicBezTo>
                  <a:pt x="172" y="68"/>
                  <a:pt x="173" y="68"/>
                  <a:pt x="174" y="69"/>
                </a:cubicBezTo>
                <a:cubicBezTo>
                  <a:pt x="175" y="68"/>
                  <a:pt x="176" y="68"/>
                  <a:pt x="177" y="67"/>
                </a:cubicBezTo>
                <a:cubicBezTo>
                  <a:pt x="176" y="66"/>
                  <a:pt x="176" y="67"/>
                  <a:pt x="175" y="67"/>
                </a:cubicBezTo>
                <a:cubicBezTo>
                  <a:pt x="175" y="66"/>
                  <a:pt x="175" y="66"/>
                  <a:pt x="175" y="66"/>
                </a:cubicBezTo>
                <a:cubicBezTo>
                  <a:pt x="176" y="66"/>
                  <a:pt x="177" y="65"/>
                  <a:pt x="178" y="65"/>
                </a:cubicBezTo>
                <a:cubicBezTo>
                  <a:pt x="178" y="65"/>
                  <a:pt x="178" y="65"/>
                  <a:pt x="178" y="66"/>
                </a:cubicBezTo>
                <a:cubicBezTo>
                  <a:pt x="178" y="66"/>
                  <a:pt x="178" y="67"/>
                  <a:pt x="179" y="66"/>
                </a:cubicBezTo>
                <a:cubicBezTo>
                  <a:pt x="179" y="66"/>
                  <a:pt x="180" y="66"/>
                  <a:pt x="181" y="66"/>
                </a:cubicBezTo>
                <a:cubicBezTo>
                  <a:pt x="182" y="66"/>
                  <a:pt x="184" y="65"/>
                  <a:pt x="185" y="64"/>
                </a:cubicBezTo>
                <a:cubicBezTo>
                  <a:pt x="185" y="63"/>
                  <a:pt x="186" y="63"/>
                  <a:pt x="188" y="63"/>
                </a:cubicBezTo>
                <a:cubicBezTo>
                  <a:pt x="189" y="63"/>
                  <a:pt x="189" y="61"/>
                  <a:pt x="189" y="60"/>
                </a:cubicBezTo>
                <a:cubicBezTo>
                  <a:pt x="190" y="60"/>
                  <a:pt x="191" y="59"/>
                  <a:pt x="192" y="59"/>
                </a:cubicBezTo>
                <a:cubicBezTo>
                  <a:pt x="193" y="59"/>
                  <a:pt x="194" y="58"/>
                  <a:pt x="194" y="57"/>
                </a:cubicBezTo>
                <a:cubicBezTo>
                  <a:pt x="194" y="57"/>
                  <a:pt x="194" y="56"/>
                  <a:pt x="194" y="56"/>
                </a:cubicBezTo>
                <a:cubicBezTo>
                  <a:pt x="194" y="56"/>
                  <a:pt x="194" y="55"/>
                  <a:pt x="195" y="55"/>
                </a:cubicBezTo>
                <a:cubicBezTo>
                  <a:pt x="195" y="55"/>
                  <a:pt x="195" y="56"/>
                  <a:pt x="195" y="56"/>
                </a:cubicBezTo>
                <a:cubicBezTo>
                  <a:pt x="197" y="55"/>
                  <a:pt x="197" y="54"/>
                  <a:pt x="197" y="53"/>
                </a:cubicBezTo>
                <a:cubicBezTo>
                  <a:pt x="198" y="52"/>
                  <a:pt x="198" y="53"/>
                  <a:pt x="198" y="53"/>
                </a:cubicBezTo>
                <a:cubicBezTo>
                  <a:pt x="199" y="54"/>
                  <a:pt x="200" y="53"/>
                  <a:pt x="201" y="53"/>
                </a:cubicBezTo>
                <a:cubicBezTo>
                  <a:pt x="201" y="53"/>
                  <a:pt x="202" y="53"/>
                  <a:pt x="202" y="53"/>
                </a:cubicBezTo>
                <a:cubicBezTo>
                  <a:pt x="202" y="52"/>
                  <a:pt x="203" y="51"/>
                  <a:pt x="204" y="52"/>
                </a:cubicBezTo>
                <a:cubicBezTo>
                  <a:pt x="205" y="52"/>
                  <a:pt x="204" y="53"/>
                  <a:pt x="205" y="54"/>
                </a:cubicBezTo>
                <a:cubicBezTo>
                  <a:pt x="205" y="55"/>
                  <a:pt x="206" y="54"/>
                  <a:pt x="207" y="54"/>
                </a:cubicBezTo>
                <a:cubicBezTo>
                  <a:pt x="208" y="53"/>
                  <a:pt x="208" y="52"/>
                  <a:pt x="209" y="51"/>
                </a:cubicBezTo>
                <a:cubicBezTo>
                  <a:pt x="209" y="52"/>
                  <a:pt x="209" y="52"/>
                  <a:pt x="209" y="53"/>
                </a:cubicBezTo>
                <a:cubicBezTo>
                  <a:pt x="209" y="53"/>
                  <a:pt x="209" y="54"/>
                  <a:pt x="210" y="55"/>
                </a:cubicBezTo>
                <a:cubicBezTo>
                  <a:pt x="210" y="54"/>
                  <a:pt x="210" y="53"/>
                  <a:pt x="210" y="53"/>
                </a:cubicBezTo>
                <a:cubicBezTo>
                  <a:pt x="210" y="52"/>
                  <a:pt x="211" y="52"/>
                  <a:pt x="211" y="52"/>
                </a:cubicBezTo>
                <a:moveTo>
                  <a:pt x="113" y="137"/>
                </a:moveTo>
                <a:cubicBezTo>
                  <a:pt x="113" y="137"/>
                  <a:pt x="113" y="137"/>
                  <a:pt x="113" y="137"/>
                </a:cubicBezTo>
                <a:cubicBezTo>
                  <a:pt x="113" y="137"/>
                  <a:pt x="113" y="137"/>
                  <a:pt x="112" y="137"/>
                </a:cubicBezTo>
                <a:cubicBezTo>
                  <a:pt x="112" y="137"/>
                  <a:pt x="112" y="137"/>
                  <a:pt x="112" y="137"/>
                </a:cubicBezTo>
                <a:cubicBezTo>
                  <a:pt x="113" y="137"/>
                  <a:pt x="113" y="137"/>
                  <a:pt x="113" y="138"/>
                </a:cubicBezTo>
                <a:cubicBezTo>
                  <a:pt x="113" y="138"/>
                  <a:pt x="113" y="137"/>
                  <a:pt x="112" y="137"/>
                </a:cubicBezTo>
                <a:cubicBezTo>
                  <a:pt x="112" y="137"/>
                  <a:pt x="112" y="137"/>
                  <a:pt x="112" y="137"/>
                </a:cubicBezTo>
                <a:cubicBezTo>
                  <a:pt x="112" y="136"/>
                  <a:pt x="113" y="136"/>
                  <a:pt x="112" y="135"/>
                </a:cubicBezTo>
                <a:cubicBezTo>
                  <a:pt x="112" y="135"/>
                  <a:pt x="112" y="135"/>
                  <a:pt x="112" y="135"/>
                </a:cubicBezTo>
                <a:cubicBezTo>
                  <a:pt x="112" y="135"/>
                  <a:pt x="112" y="135"/>
                  <a:pt x="112" y="135"/>
                </a:cubicBezTo>
                <a:cubicBezTo>
                  <a:pt x="111" y="136"/>
                  <a:pt x="111" y="136"/>
                  <a:pt x="113" y="137"/>
                </a:cubicBezTo>
                <a:moveTo>
                  <a:pt x="110" y="139"/>
                </a:moveTo>
                <a:cubicBezTo>
                  <a:pt x="109" y="138"/>
                  <a:pt x="107" y="140"/>
                  <a:pt x="107" y="138"/>
                </a:cubicBezTo>
                <a:cubicBezTo>
                  <a:pt x="107" y="138"/>
                  <a:pt x="106" y="138"/>
                  <a:pt x="106" y="138"/>
                </a:cubicBezTo>
                <a:cubicBezTo>
                  <a:pt x="106" y="139"/>
                  <a:pt x="106" y="139"/>
                  <a:pt x="106" y="139"/>
                </a:cubicBezTo>
                <a:cubicBezTo>
                  <a:pt x="107" y="139"/>
                  <a:pt x="108" y="139"/>
                  <a:pt x="107" y="138"/>
                </a:cubicBezTo>
                <a:cubicBezTo>
                  <a:pt x="108" y="138"/>
                  <a:pt x="108" y="137"/>
                  <a:pt x="109" y="136"/>
                </a:cubicBezTo>
                <a:cubicBezTo>
                  <a:pt x="107" y="136"/>
                  <a:pt x="107" y="136"/>
                  <a:pt x="110" y="139"/>
                </a:cubicBezTo>
                <a:moveTo>
                  <a:pt x="113" y="121"/>
                </a:moveTo>
                <a:cubicBezTo>
                  <a:pt x="114" y="121"/>
                  <a:pt x="114" y="122"/>
                  <a:pt x="114" y="122"/>
                </a:cubicBezTo>
                <a:cubicBezTo>
                  <a:pt x="115" y="123"/>
                  <a:pt x="115" y="123"/>
                  <a:pt x="116" y="122"/>
                </a:cubicBezTo>
                <a:cubicBezTo>
                  <a:pt x="117" y="122"/>
                  <a:pt x="117" y="121"/>
                  <a:pt x="117" y="121"/>
                </a:cubicBezTo>
                <a:cubicBezTo>
                  <a:pt x="116" y="120"/>
                  <a:pt x="115" y="120"/>
                  <a:pt x="113" y="121"/>
                </a:cubicBezTo>
                <a:moveTo>
                  <a:pt x="109" y="132"/>
                </a:moveTo>
                <a:cubicBezTo>
                  <a:pt x="108" y="132"/>
                  <a:pt x="108" y="132"/>
                  <a:pt x="108" y="133"/>
                </a:cubicBezTo>
                <a:cubicBezTo>
                  <a:pt x="108" y="134"/>
                  <a:pt x="108" y="134"/>
                  <a:pt x="108" y="134"/>
                </a:cubicBezTo>
                <a:cubicBezTo>
                  <a:pt x="109" y="134"/>
                  <a:pt x="110" y="134"/>
                  <a:pt x="110" y="133"/>
                </a:cubicBezTo>
                <a:cubicBezTo>
                  <a:pt x="110" y="133"/>
                  <a:pt x="109" y="132"/>
                  <a:pt x="109" y="132"/>
                </a:cubicBezTo>
                <a:moveTo>
                  <a:pt x="149" y="103"/>
                </a:moveTo>
                <a:cubicBezTo>
                  <a:pt x="149" y="103"/>
                  <a:pt x="149" y="103"/>
                  <a:pt x="150" y="103"/>
                </a:cubicBezTo>
                <a:cubicBezTo>
                  <a:pt x="150" y="103"/>
                  <a:pt x="150" y="102"/>
                  <a:pt x="150" y="102"/>
                </a:cubicBezTo>
                <a:cubicBezTo>
                  <a:pt x="150" y="102"/>
                  <a:pt x="150" y="102"/>
                  <a:pt x="150" y="102"/>
                </a:cubicBezTo>
                <a:cubicBezTo>
                  <a:pt x="149" y="102"/>
                  <a:pt x="148" y="102"/>
                  <a:pt x="147" y="102"/>
                </a:cubicBezTo>
                <a:cubicBezTo>
                  <a:pt x="147" y="102"/>
                  <a:pt x="147" y="102"/>
                  <a:pt x="147" y="102"/>
                </a:cubicBezTo>
                <a:cubicBezTo>
                  <a:pt x="147" y="102"/>
                  <a:pt x="147" y="103"/>
                  <a:pt x="147" y="103"/>
                </a:cubicBezTo>
                <a:cubicBezTo>
                  <a:pt x="148" y="103"/>
                  <a:pt x="148" y="103"/>
                  <a:pt x="149" y="103"/>
                </a:cubicBezTo>
                <a:moveTo>
                  <a:pt x="150" y="93"/>
                </a:moveTo>
                <a:cubicBezTo>
                  <a:pt x="151" y="95"/>
                  <a:pt x="151" y="95"/>
                  <a:pt x="152" y="95"/>
                </a:cubicBezTo>
                <a:cubicBezTo>
                  <a:pt x="151" y="93"/>
                  <a:pt x="151" y="93"/>
                  <a:pt x="150" y="93"/>
                </a:cubicBezTo>
                <a:moveTo>
                  <a:pt x="122" y="121"/>
                </a:moveTo>
                <a:cubicBezTo>
                  <a:pt x="121" y="120"/>
                  <a:pt x="120" y="120"/>
                  <a:pt x="119" y="121"/>
                </a:cubicBezTo>
                <a:cubicBezTo>
                  <a:pt x="120" y="122"/>
                  <a:pt x="121" y="122"/>
                  <a:pt x="122" y="121"/>
                </a:cubicBezTo>
                <a:moveTo>
                  <a:pt x="162" y="94"/>
                </a:moveTo>
                <a:cubicBezTo>
                  <a:pt x="162" y="94"/>
                  <a:pt x="162" y="93"/>
                  <a:pt x="161" y="93"/>
                </a:cubicBezTo>
                <a:cubicBezTo>
                  <a:pt x="161" y="93"/>
                  <a:pt x="161" y="93"/>
                  <a:pt x="161" y="92"/>
                </a:cubicBezTo>
                <a:cubicBezTo>
                  <a:pt x="160" y="92"/>
                  <a:pt x="160" y="93"/>
                  <a:pt x="160" y="93"/>
                </a:cubicBezTo>
                <a:cubicBezTo>
                  <a:pt x="160" y="93"/>
                  <a:pt x="160" y="94"/>
                  <a:pt x="160" y="94"/>
                </a:cubicBezTo>
                <a:cubicBezTo>
                  <a:pt x="161" y="94"/>
                  <a:pt x="161" y="94"/>
                  <a:pt x="162" y="94"/>
                </a:cubicBezTo>
                <a:moveTo>
                  <a:pt x="149" y="97"/>
                </a:moveTo>
                <a:cubicBezTo>
                  <a:pt x="150" y="97"/>
                  <a:pt x="150" y="97"/>
                  <a:pt x="150" y="97"/>
                </a:cubicBezTo>
                <a:cubicBezTo>
                  <a:pt x="150" y="97"/>
                  <a:pt x="150" y="96"/>
                  <a:pt x="150" y="96"/>
                </a:cubicBezTo>
                <a:cubicBezTo>
                  <a:pt x="150" y="96"/>
                  <a:pt x="149" y="96"/>
                  <a:pt x="149" y="96"/>
                </a:cubicBezTo>
                <a:cubicBezTo>
                  <a:pt x="149" y="96"/>
                  <a:pt x="149" y="97"/>
                  <a:pt x="149" y="97"/>
                </a:cubicBezTo>
                <a:moveTo>
                  <a:pt x="144" y="96"/>
                </a:moveTo>
                <a:cubicBezTo>
                  <a:pt x="144" y="97"/>
                  <a:pt x="145" y="97"/>
                  <a:pt x="146" y="96"/>
                </a:cubicBezTo>
                <a:cubicBezTo>
                  <a:pt x="145" y="96"/>
                  <a:pt x="144" y="96"/>
                  <a:pt x="144" y="96"/>
                </a:cubicBezTo>
                <a:moveTo>
                  <a:pt x="158" y="95"/>
                </a:moveTo>
                <a:cubicBezTo>
                  <a:pt x="158" y="95"/>
                  <a:pt x="157" y="95"/>
                  <a:pt x="156" y="95"/>
                </a:cubicBezTo>
                <a:cubicBezTo>
                  <a:pt x="156" y="95"/>
                  <a:pt x="156" y="96"/>
                  <a:pt x="156" y="96"/>
                </a:cubicBezTo>
                <a:cubicBezTo>
                  <a:pt x="157" y="96"/>
                  <a:pt x="157" y="96"/>
                  <a:pt x="158" y="96"/>
                </a:cubicBezTo>
                <a:cubicBezTo>
                  <a:pt x="158" y="96"/>
                  <a:pt x="158" y="95"/>
                  <a:pt x="158" y="95"/>
                </a:cubicBezTo>
                <a:moveTo>
                  <a:pt x="204" y="69"/>
                </a:moveTo>
                <a:cubicBezTo>
                  <a:pt x="204" y="68"/>
                  <a:pt x="203" y="68"/>
                  <a:pt x="203" y="69"/>
                </a:cubicBezTo>
                <a:cubicBezTo>
                  <a:pt x="203" y="69"/>
                  <a:pt x="203" y="69"/>
                  <a:pt x="203" y="69"/>
                </a:cubicBezTo>
                <a:cubicBezTo>
                  <a:pt x="203" y="70"/>
                  <a:pt x="204" y="70"/>
                  <a:pt x="204" y="69"/>
                </a:cubicBezTo>
                <a:cubicBezTo>
                  <a:pt x="204" y="69"/>
                  <a:pt x="204" y="69"/>
                  <a:pt x="204" y="69"/>
                </a:cubicBezTo>
                <a:moveTo>
                  <a:pt x="115" y="131"/>
                </a:moveTo>
                <a:cubicBezTo>
                  <a:pt x="114" y="132"/>
                  <a:pt x="114" y="132"/>
                  <a:pt x="115" y="133"/>
                </a:cubicBezTo>
                <a:cubicBezTo>
                  <a:pt x="116" y="132"/>
                  <a:pt x="116" y="132"/>
                  <a:pt x="115" y="131"/>
                </a:cubicBezTo>
                <a:moveTo>
                  <a:pt x="146" y="108"/>
                </a:moveTo>
                <a:cubicBezTo>
                  <a:pt x="145" y="108"/>
                  <a:pt x="145" y="107"/>
                  <a:pt x="145" y="107"/>
                </a:cubicBezTo>
                <a:cubicBezTo>
                  <a:pt x="145" y="108"/>
                  <a:pt x="145" y="108"/>
                  <a:pt x="145" y="108"/>
                </a:cubicBezTo>
                <a:cubicBezTo>
                  <a:pt x="145" y="108"/>
                  <a:pt x="145" y="108"/>
                  <a:pt x="145" y="108"/>
                </a:cubicBezTo>
                <a:cubicBezTo>
                  <a:pt x="145" y="108"/>
                  <a:pt x="145" y="108"/>
                  <a:pt x="146" y="108"/>
                </a:cubicBezTo>
                <a:moveTo>
                  <a:pt x="148" y="105"/>
                </a:moveTo>
                <a:cubicBezTo>
                  <a:pt x="148" y="105"/>
                  <a:pt x="148" y="105"/>
                  <a:pt x="148" y="104"/>
                </a:cubicBezTo>
                <a:cubicBezTo>
                  <a:pt x="148" y="105"/>
                  <a:pt x="148" y="105"/>
                  <a:pt x="148" y="105"/>
                </a:cubicBezTo>
                <a:cubicBezTo>
                  <a:pt x="148" y="105"/>
                  <a:pt x="148" y="105"/>
                  <a:pt x="148" y="105"/>
                </a:cubicBezTo>
                <a:cubicBezTo>
                  <a:pt x="148" y="105"/>
                  <a:pt x="148" y="105"/>
                  <a:pt x="148" y="105"/>
                </a:cubicBezTo>
                <a:moveTo>
                  <a:pt x="117" y="129"/>
                </a:moveTo>
                <a:cubicBezTo>
                  <a:pt x="117" y="129"/>
                  <a:pt x="117" y="129"/>
                  <a:pt x="117" y="129"/>
                </a:cubicBezTo>
                <a:cubicBezTo>
                  <a:pt x="117" y="129"/>
                  <a:pt x="117" y="128"/>
                  <a:pt x="117" y="128"/>
                </a:cubicBezTo>
                <a:cubicBezTo>
                  <a:pt x="116" y="128"/>
                  <a:pt x="116" y="129"/>
                  <a:pt x="116" y="129"/>
                </a:cubicBezTo>
                <a:cubicBezTo>
                  <a:pt x="116" y="129"/>
                  <a:pt x="117" y="129"/>
                  <a:pt x="117" y="129"/>
                </a:cubicBezTo>
                <a:moveTo>
                  <a:pt x="142" y="101"/>
                </a:moveTo>
                <a:cubicBezTo>
                  <a:pt x="142" y="101"/>
                  <a:pt x="142" y="101"/>
                  <a:pt x="142" y="101"/>
                </a:cubicBezTo>
                <a:cubicBezTo>
                  <a:pt x="142" y="101"/>
                  <a:pt x="142" y="101"/>
                  <a:pt x="142" y="101"/>
                </a:cubicBezTo>
                <a:cubicBezTo>
                  <a:pt x="142" y="101"/>
                  <a:pt x="143" y="101"/>
                  <a:pt x="143" y="101"/>
                </a:cubicBezTo>
                <a:cubicBezTo>
                  <a:pt x="143" y="101"/>
                  <a:pt x="143" y="101"/>
                  <a:pt x="142" y="101"/>
                </a:cubicBezTo>
                <a:moveTo>
                  <a:pt x="103" y="141"/>
                </a:moveTo>
                <a:cubicBezTo>
                  <a:pt x="103" y="141"/>
                  <a:pt x="103" y="141"/>
                  <a:pt x="103" y="141"/>
                </a:cubicBezTo>
                <a:cubicBezTo>
                  <a:pt x="102" y="141"/>
                  <a:pt x="102" y="141"/>
                  <a:pt x="102" y="141"/>
                </a:cubicBezTo>
                <a:cubicBezTo>
                  <a:pt x="102" y="141"/>
                  <a:pt x="102" y="141"/>
                  <a:pt x="103" y="141"/>
                </a:cubicBezTo>
                <a:cubicBezTo>
                  <a:pt x="103" y="141"/>
                  <a:pt x="103" y="141"/>
                  <a:pt x="103" y="141"/>
                </a:cubicBezTo>
                <a:moveTo>
                  <a:pt x="99" y="138"/>
                </a:moveTo>
                <a:cubicBezTo>
                  <a:pt x="99" y="138"/>
                  <a:pt x="98" y="138"/>
                  <a:pt x="98" y="138"/>
                </a:cubicBezTo>
                <a:cubicBezTo>
                  <a:pt x="98" y="138"/>
                  <a:pt x="99" y="138"/>
                  <a:pt x="99" y="139"/>
                </a:cubicBezTo>
                <a:cubicBezTo>
                  <a:pt x="99" y="139"/>
                  <a:pt x="99" y="138"/>
                  <a:pt x="99" y="138"/>
                </a:cubicBezTo>
                <a:cubicBezTo>
                  <a:pt x="99" y="138"/>
                  <a:pt x="99" y="138"/>
                  <a:pt x="99" y="138"/>
                </a:cubicBezTo>
                <a:moveTo>
                  <a:pt x="111" y="130"/>
                </a:moveTo>
                <a:cubicBezTo>
                  <a:pt x="111" y="131"/>
                  <a:pt x="111" y="131"/>
                  <a:pt x="111" y="131"/>
                </a:cubicBezTo>
                <a:cubicBezTo>
                  <a:pt x="111" y="131"/>
                  <a:pt x="111" y="131"/>
                  <a:pt x="111" y="131"/>
                </a:cubicBezTo>
                <a:cubicBezTo>
                  <a:pt x="111" y="131"/>
                  <a:pt x="111" y="130"/>
                  <a:pt x="111" y="130"/>
                </a:cubicBezTo>
                <a:cubicBezTo>
                  <a:pt x="111" y="130"/>
                  <a:pt x="111" y="130"/>
                  <a:pt x="111" y="130"/>
                </a:cubicBezTo>
                <a:moveTo>
                  <a:pt x="192" y="61"/>
                </a:moveTo>
                <a:cubicBezTo>
                  <a:pt x="192" y="61"/>
                  <a:pt x="193" y="61"/>
                  <a:pt x="193" y="61"/>
                </a:cubicBezTo>
                <a:cubicBezTo>
                  <a:pt x="193" y="61"/>
                  <a:pt x="193" y="60"/>
                  <a:pt x="193" y="60"/>
                </a:cubicBezTo>
                <a:cubicBezTo>
                  <a:pt x="193" y="60"/>
                  <a:pt x="193" y="60"/>
                  <a:pt x="193" y="60"/>
                </a:cubicBezTo>
                <a:cubicBezTo>
                  <a:pt x="192" y="60"/>
                  <a:pt x="192" y="60"/>
                  <a:pt x="192" y="61"/>
                </a:cubicBezTo>
                <a:moveTo>
                  <a:pt x="147" y="93"/>
                </a:moveTo>
                <a:cubicBezTo>
                  <a:pt x="147" y="93"/>
                  <a:pt x="147" y="92"/>
                  <a:pt x="147" y="92"/>
                </a:cubicBezTo>
                <a:cubicBezTo>
                  <a:pt x="147" y="92"/>
                  <a:pt x="147" y="92"/>
                  <a:pt x="147" y="92"/>
                </a:cubicBezTo>
                <a:cubicBezTo>
                  <a:pt x="147" y="93"/>
                  <a:pt x="147" y="93"/>
                  <a:pt x="147" y="93"/>
                </a:cubicBezTo>
                <a:cubicBezTo>
                  <a:pt x="147" y="93"/>
                  <a:pt x="147" y="93"/>
                  <a:pt x="147" y="93"/>
                </a:cubicBezTo>
                <a:moveTo>
                  <a:pt x="141" y="286"/>
                </a:moveTo>
                <a:cubicBezTo>
                  <a:pt x="139" y="285"/>
                  <a:pt x="139" y="285"/>
                  <a:pt x="138" y="285"/>
                </a:cubicBezTo>
                <a:cubicBezTo>
                  <a:pt x="137" y="285"/>
                  <a:pt x="135" y="284"/>
                  <a:pt x="134" y="284"/>
                </a:cubicBezTo>
                <a:cubicBezTo>
                  <a:pt x="132" y="283"/>
                  <a:pt x="131" y="282"/>
                  <a:pt x="129" y="281"/>
                </a:cubicBezTo>
                <a:cubicBezTo>
                  <a:pt x="127" y="281"/>
                  <a:pt x="127" y="279"/>
                  <a:pt x="125" y="279"/>
                </a:cubicBezTo>
                <a:cubicBezTo>
                  <a:pt x="121" y="276"/>
                  <a:pt x="115" y="274"/>
                  <a:pt x="111" y="271"/>
                </a:cubicBezTo>
                <a:cubicBezTo>
                  <a:pt x="110" y="272"/>
                  <a:pt x="109" y="271"/>
                  <a:pt x="109" y="270"/>
                </a:cubicBezTo>
                <a:cubicBezTo>
                  <a:pt x="108" y="269"/>
                  <a:pt x="107" y="270"/>
                  <a:pt x="107" y="269"/>
                </a:cubicBezTo>
                <a:cubicBezTo>
                  <a:pt x="107" y="269"/>
                  <a:pt x="106" y="269"/>
                  <a:pt x="106" y="269"/>
                </a:cubicBezTo>
                <a:cubicBezTo>
                  <a:pt x="105" y="269"/>
                  <a:pt x="104" y="269"/>
                  <a:pt x="103" y="268"/>
                </a:cubicBezTo>
                <a:cubicBezTo>
                  <a:pt x="102" y="268"/>
                  <a:pt x="102" y="267"/>
                  <a:pt x="101" y="266"/>
                </a:cubicBezTo>
                <a:cubicBezTo>
                  <a:pt x="99" y="266"/>
                  <a:pt x="98" y="264"/>
                  <a:pt x="95" y="264"/>
                </a:cubicBezTo>
                <a:cubicBezTo>
                  <a:pt x="92" y="262"/>
                  <a:pt x="92" y="262"/>
                  <a:pt x="92" y="262"/>
                </a:cubicBezTo>
                <a:cubicBezTo>
                  <a:pt x="91" y="261"/>
                  <a:pt x="91" y="260"/>
                  <a:pt x="89" y="260"/>
                </a:cubicBezTo>
                <a:cubicBezTo>
                  <a:pt x="88" y="260"/>
                  <a:pt x="88" y="259"/>
                  <a:pt x="86" y="259"/>
                </a:cubicBezTo>
                <a:cubicBezTo>
                  <a:pt x="86" y="259"/>
                  <a:pt x="85" y="258"/>
                  <a:pt x="85" y="258"/>
                </a:cubicBezTo>
                <a:cubicBezTo>
                  <a:pt x="84" y="258"/>
                  <a:pt x="83" y="257"/>
                  <a:pt x="83" y="257"/>
                </a:cubicBezTo>
                <a:cubicBezTo>
                  <a:pt x="82" y="257"/>
                  <a:pt x="82" y="257"/>
                  <a:pt x="82" y="256"/>
                </a:cubicBezTo>
                <a:cubicBezTo>
                  <a:pt x="82" y="256"/>
                  <a:pt x="82" y="255"/>
                  <a:pt x="82" y="255"/>
                </a:cubicBezTo>
                <a:cubicBezTo>
                  <a:pt x="83" y="254"/>
                  <a:pt x="84" y="252"/>
                  <a:pt x="84" y="251"/>
                </a:cubicBezTo>
                <a:cubicBezTo>
                  <a:pt x="85" y="250"/>
                  <a:pt x="85" y="250"/>
                  <a:pt x="86" y="250"/>
                </a:cubicBezTo>
                <a:cubicBezTo>
                  <a:pt x="86" y="250"/>
                  <a:pt x="87" y="250"/>
                  <a:pt x="88" y="251"/>
                </a:cubicBezTo>
                <a:cubicBezTo>
                  <a:pt x="88" y="251"/>
                  <a:pt x="88" y="251"/>
                  <a:pt x="88" y="251"/>
                </a:cubicBezTo>
                <a:cubicBezTo>
                  <a:pt x="90" y="251"/>
                  <a:pt x="92" y="250"/>
                  <a:pt x="93" y="252"/>
                </a:cubicBezTo>
                <a:cubicBezTo>
                  <a:pt x="95" y="252"/>
                  <a:pt x="97" y="251"/>
                  <a:pt x="98" y="252"/>
                </a:cubicBezTo>
                <a:cubicBezTo>
                  <a:pt x="99" y="252"/>
                  <a:pt x="101" y="252"/>
                  <a:pt x="102" y="253"/>
                </a:cubicBezTo>
                <a:cubicBezTo>
                  <a:pt x="103" y="253"/>
                  <a:pt x="104" y="254"/>
                  <a:pt x="106" y="253"/>
                </a:cubicBezTo>
                <a:cubicBezTo>
                  <a:pt x="107" y="253"/>
                  <a:pt x="108" y="255"/>
                  <a:pt x="109" y="254"/>
                </a:cubicBezTo>
                <a:cubicBezTo>
                  <a:pt x="110" y="254"/>
                  <a:pt x="112" y="254"/>
                  <a:pt x="112" y="255"/>
                </a:cubicBezTo>
                <a:cubicBezTo>
                  <a:pt x="113" y="255"/>
                  <a:pt x="114" y="255"/>
                  <a:pt x="115" y="255"/>
                </a:cubicBezTo>
                <a:cubicBezTo>
                  <a:pt x="116" y="256"/>
                  <a:pt x="116" y="256"/>
                  <a:pt x="117" y="256"/>
                </a:cubicBezTo>
                <a:cubicBezTo>
                  <a:pt x="118" y="256"/>
                  <a:pt x="120" y="256"/>
                  <a:pt x="121" y="257"/>
                </a:cubicBezTo>
                <a:cubicBezTo>
                  <a:pt x="122" y="257"/>
                  <a:pt x="123" y="257"/>
                  <a:pt x="124" y="258"/>
                </a:cubicBezTo>
                <a:cubicBezTo>
                  <a:pt x="124" y="258"/>
                  <a:pt x="125" y="258"/>
                  <a:pt x="125" y="258"/>
                </a:cubicBezTo>
                <a:cubicBezTo>
                  <a:pt x="127" y="258"/>
                  <a:pt x="128" y="258"/>
                  <a:pt x="129" y="258"/>
                </a:cubicBezTo>
                <a:cubicBezTo>
                  <a:pt x="130" y="258"/>
                  <a:pt x="131" y="259"/>
                  <a:pt x="132" y="259"/>
                </a:cubicBezTo>
                <a:cubicBezTo>
                  <a:pt x="133" y="259"/>
                  <a:pt x="134" y="259"/>
                  <a:pt x="135" y="259"/>
                </a:cubicBezTo>
                <a:cubicBezTo>
                  <a:pt x="136" y="260"/>
                  <a:pt x="136" y="260"/>
                  <a:pt x="137" y="260"/>
                </a:cubicBezTo>
                <a:cubicBezTo>
                  <a:pt x="138" y="260"/>
                  <a:pt x="139" y="260"/>
                  <a:pt x="140" y="260"/>
                </a:cubicBezTo>
                <a:cubicBezTo>
                  <a:pt x="141" y="260"/>
                  <a:pt x="141" y="261"/>
                  <a:pt x="142" y="261"/>
                </a:cubicBezTo>
                <a:cubicBezTo>
                  <a:pt x="142" y="261"/>
                  <a:pt x="143" y="261"/>
                  <a:pt x="144" y="261"/>
                </a:cubicBezTo>
                <a:cubicBezTo>
                  <a:pt x="143" y="259"/>
                  <a:pt x="141" y="259"/>
                  <a:pt x="140" y="258"/>
                </a:cubicBezTo>
                <a:cubicBezTo>
                  <a:pt x="138" y="258"/>
                  <a:pt x="136" y="257"/>
                  <a:pt x="134" y="255"/>
                </a:cubicBezTo>
                <a:cubicBezTo>
                  <a:pt x="133" y="255"/>
                  <a:pt x="132" y="254"/>
                  <a:pt x="131" y="254"/>
                </a:cubicBezTo>
                <a:cubicBezTo>
                  <a:pt x="130" y="254"/>
                  <a:pt x="130" y="253"/>
                  <a:pt x="129" y="253"/>
                </a:cubicBezTo>
                <a:cubicBezTo>
                  <a:pt x="128" y="252"/>
                  <a:pt x="126" y="252"/>
                  <a:pt x="125" y="250"/>
                </a:cubicBezTo>
                <a:cubicBezTo>
                  <a:pt x="124" y="249"/>
                  <a:pt x="123" y="250"/>
                  <a:pt x="122" y="249"/>
                </a:cubicBezTo>
                <a:cubicBezTo>
                  <a:pt x="121" y="249"/>
                  <a:pt x="120" y="248"/>
                  <a:pt x="119" y="248"/>
                </a:cubicBezTo>
                <a:cubicBezTo>
                  <a:pt x="117" y="247"/>
                  <a:pt x="116" y="247"/>
                  <a:pt x="115" y="246"/>
                </a:cubicBezTo>
                <a:cubicBezTo>
                  <a:pt x="113" y="244"/>
                  <a:pt x="111" y="243"/>
                  <a:pt x="109" y="242"/>
                </a:cubicBezTo>
                <a:cubicBezTo>
                  <a:pt x="108" y="241"/>
                  <a:pt x="106" y="241"/>
                  <a:pt x="104" y="240"/>
                </a:cubicBezTo>
                <a:cubicBezTo>
                  <a:pt x="103" y="239"/>
                  <a:pt x="102" y="239"/>
                  <a:pt x="102" y="239"/>
                </a:cubicBezTo>
                <a:cubicBezTo>
                  <a:pt x="101" y="238"/>
                  <a:pt x="100" y="237"/>
                  <a:pt x="99" y="236"/>
                </a:cubicBezTo>
                <a:cubicBezTo>
                  <a:pt x="98" y="236"/>
                  <a:pt x="98" y="236"/>
                  <a:pt x="97" y="236"/>
                </a:cubicBezTo>
                <a:cubicBezTo>
                  <a:pt x="97" y="236"/>
                  <a:pt x="96" y="235"/>
                  <a:pt x="96" y="235"/>
                </a:cubicBezTo>
                <a:cubicBezTo>
                  <a:pt x="95" y="236"/>
                  <a:pt x="94" y="235"/>
                  <a:pt x="93" y="234"/>
                </a:cubicBezTo>
                <a:cubicBezTo>
                  <a:pt x="94" y="232"/>
                  <a:pt x="95" y="231"/>
                  <a:pt x="96" y="229"/>
                </a:cubicBezTo>
                <a:cubicBezTo>
                  <a:pt x="96" y="228"/>
                  <a:pt x="98" y="227"/>
                  <a:pt x="99" y="228"/>
                </a:cubicBezTo>
                <a:cubicBezTo>
                  <a:pt x="100" y="229"/>
                  <a:pt x="103" y="230"/>
                  <a:pt x="104" y="231"/>
                </a:cubicBezTo>
                <a:cubicBezTo>
                  <a:pt x="105" y="232"/>
                  <a:pt x="106" y="232"/>
                  <a:pt x="107" y="233"/>
                </a:cubicBezTo>
                <a:cubicBezTo>
                  <a:pt x="107" y="233"/>
                  <a:pt x="107" y="233"/>
                  <a:pt x="108" y="233"/>
                </a:cubicBezTo>
                <a:cubicBezTo>
                  <a:pt x="109" y="234"/>
                  <a:pt x="111" y="235"/>
                  <a:pt x="112" y="236"/>
                </a:cubicBezTo>
                <a:cubicBezTo>
                  <a:pt x="113" y="236"/>
                  <a:pt x="113" y="237"/>
                  <a:pt x="114" y="236"/>
                </a:cubicBezTo>
                <a:cubicBezTo>
                  <a:pt x="115" y="236"/>
                  <a:pt x="115" y="238"/>
                  <a:pt x="117" y="237"/>
                </a:cubicBezTo>
                <a:cubicBezTo>
                  <a:pt x="117" y="238"/>
                  <a:pt x="118" y="239"/>
                  <a:pt x="119" y="239"/>
                </a:cubicBezTo>
                <a:cubicBezTo>
                  <a:pt x="120" y="239"/>
                  <a:pt x="120" y="240"/>
                  <a:pt x="121" y="240"/>
                </a:cubicBezTo>
                <a:cubicBezTo>
                  <a:pt x="122" y="240"/>
                  <a:pt x="122" y="241"/>
                  <a:pt x="123" y="241"/>
                </a:cubicBezTo>
                <a:cubicBezTo>
                  <a:pt x="124" y="242"/>
                  <a:pt x="126" y="242"/>
                  <a:pt x="127" y="244"/>
                </a:cubicBezTo>
                <a:cubicBezTo>
                  <a:pt x="130" y="244"/>
                  <a:pt x="130" y="244"/>
                  <a:pt x="130" y="244"/>
                </a:cubicBezTo>
                <a:cubicBezTo>
                  <a:pt x="131" y="245"/>
                  <a:pt x="131" y="246"/>
                  <a:pt x="133" y="246"/>
                </a:cubicBezTo>
                <a:cubicBezTo>
                  <a:pt x="133" y="246"/>
                  <a:pt x="134" y="247"/>
                  <a:pt x="135" y="247"/>
                </a:cubicBezTo>
                <a:cubicBezTo>
                  <a:pt x="136" y="248"/>
                  <a:pt x="137" y="248"/>
                  <a:pt x="138" y="249"/>
                </a:cubicBezTo>
                <a:cubicBezTo>
                  <a:pt x="139" y="248"/>
                  <a:pt x="139" y="250"/>
                  <a:pt x="140" y="250"/>
                </a:cubicBezTo>
                <a:cubicBezTo>
                  <a:pt x="141" y="250"/>
                  <a:pt x="141" y="251"/>
                  <a:pt x="142" y="251"/>
                </a:cubicBezTo>
                <a:cubicBezTo>
                  <a:pt x="143" y="252"/>
                  <a:pt x="144" y="251"/>
                  <a:pt x="145" y="252"/>
                </a:cubicBezTo>
                <a:cubicBezTo>
                  <a:pt x="145" y="253"/>
                  <a:pt x="146" y="254"/>
                  <a:pt x="147" y="253"/>
                </a:cubicBezTo>
                <a:cubicBezTo>
                  <a:pt x="148" y="254"/>
                  <a:pt x="149" y="255"/>
                  <a:pt x="151" y="255"/>
                </a:cubicBezTo>
                <a:cubicBezTo>
                  <a:pt x="152" y="256"/>
                  <a:pt x="153" y="256"/>
                  <a:pt x="154" y="257"/>
                </a:cubicBezTo>
                <a:cubicBezTo>
                  <a:pt x="155" y="258"/>
                  <a:pt x="156" y="258"/>
                  <a:pt x="157" y="259"/>
                </a:cubicBezTo>
                <a:cubicBezTo>
                  <a:pt x="158" y="259"/>
                  <a:pt x="159" y="259"/>
                  <a:pt x="159" y="259"/>
                </a:cubicBezTo>
                <a:cubicBezTo>
                  <a:pt x="160" y="260"/>
                  <a:pt x="162" y="260"/>
                  <a:pt x="163" y="261"/>
                </a:cubicBezTo>
                <a:cubicBezTo>
                  <a:pt x="164" y="263"/>
                  <a:pt x="165" y="264"/>
                  <a:pt x="167" y="264"/>
                </a:cubicBezTo>
                <a:cubicBezTo>
                  <a:pt x="168" y="264"/>
                  <a:pt x="168" y="264"/>
                  <a:pt x="168" y="264"/>
                </a:cubicBezTo>
                <a:cubicBezTo>
                  <a:pt x="169" y="265"/>
                  <a:pt x="170" y="265"/>
                  <a:pt x="171" y="266"/>
                </a:cubicBezTo>
                <a:cubicBezTo>
                  <a:pt x="171" y="266"/>
                  <a:pt x="172" y="266"/>
                  <a:pt x="172" y="266"/>
                </a:cubicBezTo>
                <a:cubicBezTo>
                  <a:pt x="172" y="266"/>
                  <a:pt x="172" y="266"/>
                  <a:pt x="172" y="266"/>
                </a:cubicBezTo>
                <a:cubicBezTo>
                  <a:pt x="172" y="267"/>
                  <a:pt x="172" y="267"/>
                  <a:pt x="172" y="267"/>
                </a:cubicBezTo>
                <a:cubicBezTo>
                  <a:pt x="171" y="269"/>
                  <a:pt x="170" y="270"/>
                  <a:pt x="169" y="272"/>
                </a:cubicBezTo>
                <a:cubicBezTo>
                  <a:pt x="168" y="272"/>
                  <a:pt x="167" y="272"/>
                  <a:pt x="166" y="272"/>
                </a:cubicBezTo>
                <a:cubicBezTo>
                  <a:pt x="164" y="273"/>
                  <a:pt x="164" y="271"/>
                  <a:pt x="162" y="271"/>
                </a:cubicBezTo>
                <a:cubicBezTo>
                  <a:pt x="161" y="272"/>
                  <a:pt x="160" y="271"/>
                  <a:pt x="158" y="271"/>
                </a:cubicBezTo>
                <a:cubicBezTo>
                  <a:pt x="158" y="270"/>
                  <a:pt x="156" y="271"/>
                  <a:pt x="155" y="270"/>
                </a:cubicBezTo>
                <a:cubicBezTo>
                  <a:pt x="155" y="270"/>
                  <a:pt x="155" y="270"/>
                  <a:pt x="154" y="270"/>
                </a:cubicBezTo>
                <a:cubicBezTo>
                  <a:pt x="153" y="270"/>
                  <a:pt x="152" y="269"/>
                  <a:pt x="150" y="270"/>
                </a:cubicBezTo>
                <a:cubicBezTo>
                  <a:pt x="149" y="270"/>
                  <a:pt x="148" y="268"/>
                  <a:pt x="147" y="269"/>
                </a:cubicBezTo>
                <a:cubicBezTo>
                  <a:pt x="146" y="269"/>
                  <a:pt x="144" y="268"/>
                  <a:pt x="143" y="268"/>
                </a:cubicBezTo>
                <a:cubicBezTo>
                  <a:pt x="142" y="267"/>
                  <a:pt x="141" y="268"/>
                  <a:pt x="140" y="268"/>
                </a:cubicBezTo>
                <a:cubicBezTo>
                  <a:pt x="138" y="266"/>
                  <a:pt x="137" y="267"/>
                  <a:pt x="135" y="267"/>
                </a:cubicBezTo>
                <a:cubicBezTo>
                  <a:pt x="134" y="267"/>
                  <a:pt x="133" y="266"/>
                  <a:pt x="132" y="266"/>
                </a:cubicBezTo>
                <a:cubicBezTo>
                  <a:pt x="131" y="266"/>
                  <a:pt x="129" y="266"/>
                  <a:pt x="128" y="266"/>
                </a:cubicBezTo>
                <a:cubicBezTo>
                  <a:pt x="128" y="265"/>
                  <a:pt x="127" y="265"/>
                  <a:pt x="127" y="265"/>
                </a:cubicBezTo>
                <a:cubicBezTo>
                  <a:pt x="125" y="264"/>
                  <a:pt x="124" y="265"/>
                  <a:pt x="123" y="264"/>
                </a:cubicBezTo>
                <a:cubicBezTo>
                  <a:pt x="122" y="263"/>
                  <a:pt x="121" y="264"/>
                  <a:pt x="120" y="264"/>
                </a:cubicBezTo>
                <a:cubicBezTo>
                  <a:pt x="119" y="264"/>
                  <a:pt x="119" y="263"/>
                  <a:pt x="117" y="263"/>
                </a:cubicBezTo>
                <a:cubicBezTo>
                  <a:pt x="116" y="263"/>
                  <a:pt x="116" y="263"/>
                  <a:pt x="115" y="262"/>
                </a:cubicBezTo>
                <a:cubicBezTo>
                  <a:pt x="115" y="262"/>
                  <a:pt x="114" y="262"/>
                  <a:pt x="113" y="262"/>
                </a:cubicBezTo>
                <a:cubicBezTo>
                  <a:pt x="112" y="262"/>
                  <a:pt x="111" y="262"/>
                  <a:pt x="110" y="261"/>
                </a:cubicBezTo>
                <a:cubicBezTo>
                  <a:pt x="109" y="261"/>
                  <a:pt x="109" y="261"/>
                  <a:pt x="108" y="261"/>
                </a:cubicBezTo>
                <a:cubicBezTo>
                  <a:pt x="108" y="263"/>
                  <a:pt x="110" y="263"/>
                  <a:pt x="111" y="264"/>
                </a:cubicBezTo>
                <a:cubicBezTo>
                  <a:pt x="112" y="264"/>
                  <a:pt x="113" y="264"/>
                  <a:pt x="114" y="265"/>
                </a:cubicBezTo>
                <a:cubicBezTo>
                  <a:pt x="114" y="265"/>
                  <a:pt x="115" y="265"/>
                  <a:pt x="116" y="266"/>
                </a:cubicBezTo>
                <a:cubicBezTo>
                  <a:pt x="117" y="265"/>
                  <a:pt x="117" y="266"/>
                  <a:pt x="118" y="267"/>
                </a:cubicBezTo>
                <a:cubicBezTo>
                  <a:pt x="119" y="267"/>
                  <a:pt x="120" y="267"/>
                  <a:pt x="121" y="268"/>
                </a:cubicBezTo>
                <a:cubicBezTo>
                  <a:pt x="122" y="269"/>
                  <a:pt x="123" y="268"/>
                  <a:pt x="123" y="269"/>
                </a:cubicBezTo>
                <a:cubicBezTo>
                  <a:pt x="124" y="269"/>
                  <a:pt x="125" y="269"/>
                  <a:pt x="125" y="270"/>
                </a:cubicBezTo>
                <a:cubicBezTo>
                  <a:pt x="126" y="270"/>
                  <a:pt x="127" y="271"/>
                  <a:pt x="127" y="271"/>
                </a:cubicBezTo>
                <a:cubicBezTo>
                  <a:pt x="128" y="273"/>
                  <a:pt x="129" y="272"/>
                  <a:pt x="130" y="273"/>
                </a:cubicBezTo>
                <a:cubicBezTo>
                  <a:pt x="132" y="273"/>
                  <a:pt x="133" y="274"/>
                  <a:pt x="134" y="275"/>
                </a:cubicBezTo>
                <a:cubicBezTo>
                  <a:pt x="136" y="275"/>
                  <a:pt x="136" y="276"/>
                  <a:pt x="138" y="277"/>
                </a:cubicBezTo>
                <a:cubicBezTo>
                  <a:pt x="139" y="277"/>
                  <a:pt x="140" y="278"/>
                  <a:pt x="141" y="278"/>
                </a:cubicBezTo>
                <a:cubicBezTo>
                  <a:pt x="142" y="279"/>
                  <a:pt x="142" y="280"/>
                  <a:pt x="143" y="280"/>
                </a:cubicBezTo>
                <a:cubicBezTo>
                  <a:pt x="143" y="283"/>
                  <a:pt x="143" y="283"/>
                  <a:pt x="143" y="283"/>
                </a:cubicBezTo>
                <a:cubicBezTo>
                  <a:pt x="144" y="284"/>
                  <a:pt x="144" y="285"/>
                  <a:pt x="145" y="286"/>
                </a:cubicBezTo>
                <a:cubicBezTo>
                  <a:pt x="146" y="285"/>
                  <a:pt x="147" y="287"/>
                  <a:pt x="148" y="287"/>
                </a:cubicBezTo>
                <a:cubicBezTo>
                  <a:pt x="148" y="287"/>
                  <a:pt x="148" y="287"/>
                  <a:pt x="148" y="287"/>
                </a:cubicBezTo>
                <a:cubicBezTo>
                  <a:pt x="148" y="287"/>
                  <a:pt x="148" y="287"/>
                  <a:pt x="148" y="287"/>
                </a:cubicBezTo>
                <a:cubicBezTo>
                  <a:pt x="148" y="287"/>
                  <a:pt x="148" y="287"/>
                  <a:pt x="148" y="287"/>
                </a:cubicBezTo>
                <a:cubicBezTo>
                  <a:pt x="148" y="287"/>
                  <a:pt x="148" y="287"/>
                  <a:pt x="148" y="287"/>
                </a:cubicBezTo>
                <a:cubicBezTo>
                  <a:pt x="148" y="287"/>
                  <a:pt x="148" y="287"/>
                  <a:pt x="148" y="287"/>
                </a:cubicBezTo>
                <a:cubicBezTo>
                  <a:pt x="148" y="285"/>
                  <a:pt x="147" y="285"/>
                  <a:pt x="146" y="284"/>
                </a:cubicBezTo>
                <a:cubicBezTo>
                  <a:pt x="146" y="284"/>
                  <a:pt x="147" y="283"/>
                  <a:pt x="147" y="283"/>
                </a:cubicBezTo>
                <a:cubicBezTo>
                  <a:pt x="148" y="283"/>
                  <a:pt x="148" y="284"/>
                  <a:pt x="149" y="285"/>
                </a:cubicBezTo>
                <a:cubicBezTo>
                  <a:pt x="151" y="283"/>
                  <a:pt x="151" y="283"/>
                  <a:pt x="153" y="285"/>
                </a:cubicBezTo>
                <a:cubicBezTo>
                  <a:pt x="153" y="285"/>
                  <a:pt x="154" y="286"/>
                  <a:pt x="155" y="286"/>
                </a:cubicBezTo>
                <a:cubicBezTo>
                  <a:pt x="156" y="286"/>
                  <a:pt x="158" y="287"/>
                  <a:pt x="159" y="288"/>
                </a:cubicBezTo>
                <a:cubicBezTo>
                  <a:pt x="160" y="288"/>
                  <a:pt x="160" y="289"/>
                  <a:pt x="160" y="289"/>
                </a:cubicBezTo>
                <a:cubicBezTo>
                  <a:pt x="160" y="290"/>
                  <a:pt x="159" y="290"/>
                  <a:pt x="159" y="291"/>
                </a:cubicBezTo>
                <a:cubicBezTo>
                  <a:pt x="158" y="292"/>
                  <a:pt x="158" y="294"/>
                  <a:pt x="157" y="295"/>
                </a:cubicBezTo>
                <a:cubicBezTo>
                  <a:pt x="156" y="295"/>
                  <a:pt x="155" y="294"/>
                  <a:pt x="155" y="294"/>
                </a:cubicBezTo>
                <a:cubicBezTo>
                  <a:pt x="154" y="294"/>
                  <a:pt x="154" y="294"/>
                  <a:pt x="154" y="293"/>
                </a:cubicBezTo>
                <a:cubicBezTo>
                  <a:pt x="154" y="293"/>
                  <a:pt x="155" y="293"/>
                  <a:pt x="155" y="293"/>
                </a:cubicBezTo>
                <a:cubicBezTo>
                  <a:pt x="155" y="293"/>
                  <a:pt x="156" y="293"/>
                  <a:pt x="156" y="293"/>
                </a:cubicBezTo>
                <a:cubicBezTo>
                  <a:pt x="156" y="293"/>
                  <a:pt x="156" y="293"/>
                  <a:pt x="156" y="292"/>
                </a:cubicBezTo>
                <a:cubicBezTo>
                  <a:pt x="155" y="292"/>
                  <a:pt x="155" y="292"/>
                  <a:pt x="155" y="291"/>
                </a:cubicBezTo>
                <a:cubicBezTo>
                  <a:pt x="154" y="291"/>
                  <a:pt x="154" y="291"/>
                  <a:pt x="153" y="292"/>
                </a:cubicBezTo>
                <a:cubicBezTo>
                  <a:pt x="153" y="292"/>
                  <a:pt x="152" y="292"/>
                  <a:pt x="152" y="292"/>
                </a:cubicBezTo>
                <a:cubicBezTo>
                  <a:pt x="152" y="291"/>
                  <a:pt x="152" y="289"/>
                  <a:pt x="152" y="288"/>
                </a:cubicBezTo>
                <a:cubicBezTo>
                  <a:pt x="151" y="287"/>
                  <a:pt x="150" y="287"/>
                  <a:pt x="150" y="288"/>
                </a:cubicBezTo>
                <a:cubicBezTo>
                  <a:pt x="150" y="289"/>
                  <a:pt x="151" y="289"/>
                  <a:pt x="150" y="290"/>
                </a:cubicBezTo>
                <a:cubicBezTo>
                  <a:pt x="150" y="290"/>
                  <a:pt x="149" y="290"/>
                  <a:pt x="149" y="290"/>
                </a:cubicBezTo>
                <a:cubicBezTo>
                  <a:pt x="149" y="290"/>
                  <a:pt x="148" y="290"/>
                  <a:pt x="148" y="290"/>
                </a:cubicBezTo>
                <a:cubicBezTo>
                  <a:pt x="147" y="289"/>
                  <a:pt x="145" y="289"/>
                  <a:pt x="144" y="288"/>
                </a:cubicBezTo>
                <a:cubicBezTo>
                  <a:pt x="144" y="288"/>
                  <a:pt x="144" y="288"/>
                  <a:pt x="144" y="287"/>
                </a:cubicBezTo>
                <a:cubicBezTo>
                  <a:pt x="145" y="287"/>
                  <a:pt x="145" y="287"/>
                  <a:pt x="144" y="287"/>
                </a:cubicBezTo>
                <a:cubicBezTo>
                  <a:pt x="144" y="287"/>
                  <a:pt x="144" y="287"/>
                  <a:pt x="144" y="287"/>
                </a:cubicBezTo>
                <a:cubicBezTo>
                  <a:pt x="144" y="288"/>
                  <a:pt x="144" y="288"/>
                  <a:pt x="145" y="288"/>
                </a:cubicBezTo>
                <a:cubicBezTo>
                  <a:pt x="145" y="288"/>
                  <a:pt x="145" y="287"/>
                  <a:pt x="146" y="287"/>
                </a:cubicBezTo>
                <a:cubicBezTo>
                  <a:pt x="145" y="287"/>
                  <a:pt x="145" y="287"/>
                  <a:pt x="144" y="287"/>
                </a:cubicBezTo>
                <a:cubicBezTo>
                  <a:pt x="143" y="288"/>
                  <a:pt x="143" y="287"/>
                  <a:pt x="143" y="286"/>
                </a:cubicBezTo>
                <a:cubicBezTo>
                  <a:pt x="143" y="286"/>
                  <a:pt x="142" y="286"/>
                  <a:pt x="142" y="286"/>
                </a:cubicBezTo>
                <a:cubicBezTo>
                  <a:pt x="142" y="285"/>
                  <a:pt x="142" y="285"/>
                  <a:pt x="142" y="285"/>
                </a:cubicBezTo>
                <a:cubicBezTo>
                  <a:pt x="141" y="285"/>
                  <a:pt x="141" y="285"/>
                  <a:pt x="141" y="286"/>
                </a:cubicBezTo>
                <a:moveTo>
                  <a:pt x="148" y="263"/>
                </a:moveTo>
                <a:cubicBezTo>
                  <a:pt x="148" y="262"/>
                  <a:pt x="148" y="262"/>
                  <a:pt x="148" y="262"/>
                </a:cubicBezTo>
                <a:cubicBezTo>
                  <a:pt x="148" y="262"/>
                  <a:pt x="147" y="262"/>
                  <a:pt x="147" y="262"/>
                </a:cubicBezTo>
                <a:cubicBezTo>
                  <a:pt x="147" y="262"/>
                  <a:pt x="146" y="262"/>
                  <a:pt x="147" y="262"/>
                </a:cubicBezTo>
                <a:cubicBezTo>
                  <a:pt x="147" y="263"/>
                  <a:pt x="147" y="263"/>
                  <a:pt x="147" y="263"/>
                </a:cubicBezTo>
                <a:cubicBezTo>
                  <a:pt x="148" y="263"/>
                  <a:pt x="148" y="263"/>
                  <a:pt x="146" y="262"/>
                </a:cubicBezTo>
                <a:cubicBezTo>
                  <a:pt x="147" y="262"/>
                  <a:pt x="147" y="262"/>
                  <a:pt x="147" y="262"/>
                </a:cubicBezTo>
                <a:cubicBezTo>
                  <a:pt x="147" y="261"/>
                  <a:pt x="146" y="261"/>
                  <a:pt x="146" y="261"/>
                </a:cubicBezTo>
                <a:cubicBezTo>
                  <a:pt x="146" y="261"/>
                  <a:pt x="146" y="261"/>
                  <a:pt x="146" y="261"/>
                </a:cubicBezTo>
                <a:cubicBezTo>
                  <a:pt x="145" y="261"/>
                  <a:pt x="145" y="261"/>
                  <a:pt x="145" y="261"/>
                </a:cubicBezTo>
                <a:cubicBezTo>
                  <a:pt x="145" y="262"/>
                  <a:pt x="145" y="262"/>
                  <a:pt x="145" y="262"/>
                </a:cubicBezTo>
                <a:cubicBezTo>
                  <a:pt x="146" y="262"/>
                  <a:pt x="146" y="262"/>
                  <a:pt x="148" y="263"/>
                </a:cubicBezTo>
                <a:moveTo>
                  <a:pt x="142" y="283"/>
                </a:moveTo>
                <a:cubicBezTo>
                  <a:pt x="142" y="283"/>
                  <a:pt x="141" y="283"/>
                  <a:pt x="141" y="283"/>
                </a:cubicBezTo>
                <a:cubicBezTo>
                  <a:pt x="141" y="283"/>
                  <a:pt x="141" y="283"/>
                  <a:pt x="141" y="283"/>
                </a:cubicBezTo>
                <a:cubicBezTo>
                  <a:pt x="141" y="284"/>
                  <a:pt x="141" y="284"/>
                  <a:pt x="141" y="284"/>
                </a:cubicBezTo>
                <a:cubicBezTo>
                  <a:pt x="142" y="284"/>
                  <a:pt x="142" y="283"/>
                  <a:pt x="142" y="283"/>
                </a:cubicBezTo>
                <a:moveTo>
                  <a:pt x="540" y="137"/>
                </a:moveTo>
                <a:cubicBezTo>
                  <a:pt x="540" y="137"/>
                  <a:pt x="542" y="134"/>
                  <a:pt x="542" y="134"/>
                </a:cubicBezTo>
                <a:cubicBezTo>
                  <a:pt x="542" y="133"/>
                  <a:pt x="543" y="132"/>
                  <a:pt x="543" y="130"/>
                </a:cubicBezTo>
                <a:cubicBezTo>
                  <a:pt x="543" y="130"/>
                  <a:pt x="544" y="130"/>
                  <a:pt x="544" y="129"/>
                </a:cubicBezTo>
                <a:cubicBezTo>
                  <a:pt x="544" y="129"/>
                  <a:pt x="544" y="128"/>
                  <a:pt x="544" y="127"/>
                </a:cubicBezTo>
                <a:cubicBezTo>
                  <a:pt x="545" y="126"/>
                  <a:pt x="546" y="125"/>
                  <a:pt x="546" y="124"/>
                </a:cubicBezTo>
                <a:cubicBezTo>
                  <a:pt x="547" y="123"/>
                  <a:pt x="547" y="123"/>
                  <a:pt x="547" y="122"/>
                </a:cubicBezTo>
                <a:cubicBezTo>
                  <a:pt x="548" y="122"/>
                  <a:pt x="548" y="122"/>
                  <a:pt x="548" y="122"/>
                </a:cubicBezTo>
                <a:cubicBezTo>
                  <a:pt x="548" y="121"/>
                  <a:pt x="548" y="120"/>
                  <a:pt x="548" y="119"/>
                </a:cubicBezTo>
                <a:cubicBezTo>
                  <a:pt x="549" y="118"/>
                  <a:pt x="549" y="117"/>
                  <a:pt x="549" y="117"/>
                </a:cubicBezTo>
                <a:cubicBezTo>
                  <a:pt x="550" y="116"/>
                  <a:pt x="549" y="115"/>
                  <a:pt x="550" y="115"/>
                </a:cubicBezTo>
                <a:cubicBezTo>
                  <a:pt x="551" y="114"/>
                  <a:pt x="550" y="113"/>
                  <a:pt x="551" y="113"/>
                </a:cubicBezTo>
                <a:cubicBezTo>
                  <a:pt x="551" y="112"/>
                  <a:pt x="552" y="112"/>
                  <a:pt x="552" y="111"/>
                </a:cubicBezTo>
                <a:cubicBezTo>
                  <a:pt x="552" y="110"/>
                  <a:pt x="552" y="109"/>
                  <a:pt x="553" y="108"/>
                </a:cubicBezTo>
                <a:cubicBezTo>
                  <a:pt x="554" y="108"/>
                  <a:pt x="553" y="106"/>
                  <a:pt x="554" y="106"/>
                </a:cubicBezTo>
                <a:cubicBezTo>
                  <a:pt x="554" y="105"/>
                  <a:pt x="556" y="104"/>
                  <a:pt x="556" y="103"/>
                </a:cubicBezTo>
                <a:cubicBezTo>
                  <a:pt x="555" y="103"/>
                  <a:pt x="556" y="102"/>
                  <a:pt x="557" y="102"/>
                </a:cubicBezTo>
                <a:cubicBezTo>
                  <a:pt x="558" y="103"/>
                  <a:pt x="559" y="102"/>
                  <a:pt x="561" y="103"/>
                </a:cubicBezTo>
                <a:cubicBezTo>
                  <a:pt x="561" y="102"/>
                  <a:pt x="562" y="101"/>
                  <a:pt x="562" y="101"/>
                </a:cubicBezTo>
                <a:cubicBezTo>
                  <a:pt x="564" y="101"/>
                  <a:pt x="564" y="101"/>
                  <a:pt x="564" y="101"/>
                </a:cubicBezTo>
                <a:cubicBezTo>
                  <a:pt x="564" y="103"/>
                  <a:pt x="564" y="103"/>
                  <a:pt x="564" y="103"/>
                </a:cubicBezTo>
                <a:cubicBezTo>
                  <a:pt x="562" y="104"/>
                  <a:pt x="563" y="105"/>
                  <a:pt x="563" y="106"/>
                </a:cubicBezTo>
                <a:cubicBezTo>
                  <a:pt x="562" y="107"/>
                  <a:pt x="561" y="108"/>
                  <a:pt x="561" y="109"/>
                </a:cubicBezTo>
                <a:cubicBezTo>
                  <a:pt x="561" y="110"/>
                  <a:pt x="561" y="111"/>
                  <a:pt x="560" y="112"/>
                </a:cubicBezTo>
                <a:cubicBezTo>
                  <a:pt x="560" y="113"/>
                  <a:pt x="559" y="114"/>
                  <a:pt x="559" y="115"/>
                </a:cubicBezTo>
                <a:cubicBezTo>
                  <a:pt x="558" y="116"/>
                  <a:pt x="558" y="117"/>
                  <a:pt x="557" y="118"/>
                </a:cubicBezTo>
                <a:cubicBezTo>
                  <a:pt x="557" y="119"/>
                  <a:pt x="557" y="120"/>
                  <a:pt x="556" y="121"/>
                </a:cubicBezTo>
                <a:cubicBezTo>
                  <a:pt x="555" y="121"/>
                  <a:pt x="556" y="123"/>
                  <a:pt x="555" y="124"/>
                </a:cubicBezTo>
                <a:cubicBezTo>
                  <a:pt x="554" y="124"/>
                  <a:pt x="554" y="126"/>
                  <a:pt x="553" y="127"/>
                </a:cubicBezTo>
                <a:cubicBezTo>
                  <a:pt x="553" y="128"/>
                  <a:pt x="553" y="129"/>
                  <a:pt x="552" y="130"/>
                </a:cubicBezTo>
                <a:cubicBezTo>
                  <a:pt x="552" y="131"/>
                  <a:pt x="551" y="132"/>
                  <a:pt x="550" y="134"/>
                </a:cubicBezTo>
                <a:cubicBezTo>
                  <a:pt x="550" y="135"/>
                  <a:pt x="549" y="136"/>
                  <a:pt x="549" y="137"/>
                </a:cubicBezTo>
                <a:cubicBezTo>
                  <a:pt x="548" y="139"/>
                  <a:pt x="547" y="140"/>
                  <a:pt x="547" y="141"/>
                </a:cubicBezTo>
                <a:cubicBezTo>
                  <a:pt x="546" y="142"/>
                  <a:pt x="546" y="143"/>
                  <a:pt x="546" y="143"/>
                </a:cubicBezTo>
                <a:cubicBezTo>
                  <a:pt x="546" y="144"/>
                  <a:pt x="545" y="145"/>
                  <a:pt x="545" y="145"/>
                </a:cubicBezTo>
                <a:cubicBezTo>
                  <a:pt x="545" y="146"/>
                  <a:pt x="544" y="147"/>
                  <a:pt x="544" y="148"/>
                </a:cubicBezTo>
                <a:cubicBezTo>
                  <a:pt x="543" y="149"/>
                  <a:pt x="544" y="151"/>
                  <a:pt x="542" y="151"/>
                </a:cubicBezTo>
                <a:cubicBezTo>
                  <a:pt x="543" y="153"/>
                  <a:pt x="541" y="153"/>
                  <a:pt x="541" y="154"/>
                </a:cubicBezTo>
                <a:cubicBezTo>
                  <a:pt x="540" y="155"/>
                  <a:pt x="540" y="156"/>
                  <a:pt x="539" y="157"/>
                </a:cubicBezTo>
                <a:cubicBezTo>
                  <a:pt x="540" y="158"/>
                  <a:pt x="538" y="159"/>
                  <a:pt x="538" y="160"/>
                </a:cubicBezTo>
                <a:cubicBezTo>
                  <a:pt x="537" y="161"/>
                  <a:pt x="537" y="162"/>
                  <a:pt x="537" y="163"/>
                </a:cubicBezTo>
                <a:cubicBezTo>
                  <a:pt x="537" y="163"/>
                  <a:pt x="536" y="164"/>
                  <a:pt x="536" y="163"/>
                </a:cubicBezTo>
                <a:cubicBezTo>
                  <a:pt x="534" y="162"/>
                  <a:pt x="532" y="161"/>
                  <a:pt x="530" y="160"/>
                </a:cubicBezTo>
                <a:cubicBezTo>
                  <a:pt x="530" y="160"/>
                  <a:pt x="531" y="159"/>
                  <a:pt x="531" y="158"/>
                </a:cubicBezTo>
                <a:cubicBezTo>
                  <a:pt x="531" y="158"/>
                  <a:pt x="531" y="158"/>
                  <a:pt x="531" y="158"/>
                </a:cubicBezTo>
                <a:cubicBezTo>
                  <a:pt x="531" y="155"/>
                  <a:pt x="531" y="153"/>
                  <a:pt x="531" y="151"/>
                </a:cubicBezTo>
                <a:cubicBezTo>
                  <a:pt x="533" y="150"/>
                  <a:pt x="531" y="148"/>
                  <a:pt x="532" y="146"/>
                </a:cubicBezTo>
                <a:cubicBezTo>
                  <a:pt x="533" y="143"/>
                  <a:pt x="533" y="140"/>
                  <a:pt x="533" y="138"/>
                </a:cubicBezTo>
                <a:cubicBezTo>
                  <a:pt x="533" y="136"/>
                  <a:pt x="534" y="136"/>
                  <a:pt x="534" y="134"/>
                </a:cubicBezTo>
                <a:cubicBezTo>
                  <a:pt x="533" y="133"/>
                  <a:pt x="534" y="132"/>
                  <a:pt x="534" y="131"/>
                </a:cubicBezTo>
                <a:cubicBezTo>
                  <a:pt x="535" y="129"/>
                  <a:pt x="534" y="127"/>
                  <a:pt x="535" y="126"/>
                </a:cubicBezTo>
                <a:cubicBezTo>
                  <a:pt x="535" y="124"/>
                  <a:pt x="536" y="123"/>
                  <a:pt x="536" y="122"/>
                </a:cubicBezTo>
                <a:cubicBezTo>
                  <a:pt x="535" y="120"/>
                  <a:pt x="536" y="119"/>
                  <a:pt x="535" y="118"/>
                </a:cubicBezTo>
                <a:cubicBezTo>
                  <a:pt x="535" y="117"/>
                  <a:pt x="537" y="117"/>
                  <a:pt x="536" y="115"/>
                </a:cubicBezTo>
                <a:cubicBezTo>
                  <a:pt x="536" y="115"/>
                  <a:pt x="536" y="114"/>
                  <a:pt x="536" y="113"/>
                </a:cubicBezTo>
                <a:cubicBezTo>
                  <a:pt x="536" y="112"/>
                  <a:pt x="536" y="111"/>
                  <a:pt x="536" y="110"/>
                </a:cubicBezTo>
                <a:cubicBezTo>
                  <a:pt x="536" y="109"/>
                  <a:pt x="538" y="109"/>
                  <a:pt x="537" y="108"/>
                </a:cubicBezTo>
                <a:cubicBezTo>
                  <a:pt x="537" y="107"/>
                  <a:pt x="537" y="106"/>
                  <a:pt x="537" y="104"/>
                </a:cubicBezTo>
                <a:cubicBezTo>
                  <a:pt x="537" y="104"/>
                  <a:pt x="537" y="103"/>
                  <a:pt x="538" y="101"/>
                </a:cubicBezTo>
                <a:cubicBezTo>
                  <a:pt x="538" y="100"/>
                  <a:pt x="538" y="100"/>
                  <a:pt x="538" y="100"/>
                </a:cubicBezTo>
                <a:cubicBezTo>
                  <a:pt x="538" y="100"/>
                  <a:pt x="537" y="101"/>
                  <a:pt x="537" y="101"/>
                </a:cubicBezTo>
                <a:cubicBezTo>
                  <a:pt x="537" y="102"/>
                  <a:pt x="537" y="102"/>
                  <a:pt x="538" y="102"/>
                </a:cubicBezTo>
                <a:cubicBezTo>
                  <a:pt x="538" y="102"/>
                  <a:pt x="538" y="101"/>
                  <a:pt x="538" y="101"/>
                </a:cubicBezTo>
                <a:cubicBezTo>
                  <a:pt x="538" y="101"/>
                  <a:pt x="538" y="100"/>
                  <a:pt x="538" y="101"/>
                </a:cubicBezTo>
                <a:cubicBezTo>
                  <a:pt x="537" y="102"/>
                  <a:pt x="537" y="102"/>
                  <a:pt x="537" y="102"/>
                </a:cubicBezTo>
                <a:cubicBezTo>
                  <a:pt x="536" y="103"/>
                  <a:pt x="537" y="104"/>
                  <a:pt x="536" y="105"/>
                </a:cubicBezTo>
                <a:cubicBezTo>
                  <a:pt x="535" y="105"/>
                  <a:pt x="536" y="106"/>
                  <a:pt x="535" y="107"/>
                </a:cubicBezTo>
                <a:cubicBezTo>
                  <a:pt x="535" y="108"/>
                  <a:pt x="533" y="108"/>
                  <a:pt x="534" y="110"/>
                </a:cubicBezTo>
                <a:cubicBezTo>
                  <a:pt x="534" y="111"/>
                  <a:pt x="532" y="111"/>
                  <a:pt x="532" y="113"/>
                </a:cubicBezTo>
                <a:cubicBezTo>
                  <a:pt x="532" y="114"/>
                  <a:pt x="531" y="114"/>
                  <a:pt x="531" y="115"/>
                </a:cubicBezTo>
                <a:cubicBezTo>
                  <a:pt x="530" y="116"/>
                  <a:pt x="531" y="117"/>
                  <a:pt x="530" y="118"/>
                </a:cubicBezTo>
                <a:cubicBezTo>
                  <a:pt x="530" y="119"/>
                  <a:pt x="529" y="120"/>
                  <a:pt x="529" y="121"/>
                </a:cubicBezTo>
                <a:cubicBezTo>
                  <a:pt x="529" y="121"/>
                  <a:pt x="527" y="122"/>
                  <a:pt x="528" y="123"/>
                </a:cubicBezTo>
                <a:cubicBezTo>
                  <a:pt x="527" y="123"/>
                  <a:pt x="527" y="125"/>
                  <a:pt x="526" y="126"/>
                </a:cubicBezTo>
                <a:cubicBezTo>
                  <a:pt x="526" y="127"/>
                  <a:pt x="525" y="129"/>
                  <a:pt x="525" y="130"/>
                </a:cubicBezTo>
                <a:cubicBezTo>
                  <a:pt x="524" y="131"/>
                  <a:pt x="523" y="133"/>
                  <a:pt x="523" y="134"/>
                </a:cubicBezTo>
                <a:cubicBezTo>
                  <a:pt x="522" y="134"/>
                  <a:pt x="522" y="135"/>
                  <a:pt x="522" y="135"/>
                </a:cubicBezTo>
                <a:cubicBezTo>
                  <a:pt x="522" y="136"/>
                  <a:pt x="522" y="136"/>
                  <a:pt x="522" y="137"/>
                </a:cubicBezTo>
                <a:cubicBezTo>
                  <a:pt x="521" y="137"/>
                  <a:pt x="520" y="138"/>
                  <a:pt x="520" y="139"/>
                </a:cubicBezTo>
                <a:cubicBezTo>
                  <a:pt x="520" y="140"/>
                  <a:pt x="519" y="140"/>
                  <a:pt x="519" y="141"/>
                </a:cubicBezTo>
                <a:cubicBezTo>
                  <a:pt x="519" y="142"/>
                  <a:pt x="519" y="142"/>
                  <a:pt x="519" y="142"/>
                </a:cubicBezTo>
                <a:cubicBezTo>
                  <a:pt x="519" y="143"/>
                  <a:pt x="518" y="144"/>
                  <a:pt x="518" y="145"/>
                </a:cubicBezTo>
                <a:cubicBezTo>
                  <a:pt x="518" y="146"/>
                  <a:pt x="516" y="146"/>
                  <a:pt x="517" y="147"/>
                </a:cubicBezTo>
                <a:cubicBezTo>
                  <a:pt x="517" y="148"/>
                  <a:pt x="516" y="149"/>
                  <a:pt x="516" y="150"/>
                </a:cubicBezTo>
                <a:cubicBezTo>
                  <a:pt x="514" y="153"/>
                  <a:pt x="514" y="153"/>
                  <a:pt x="514" y="153"/>
                </a:cubicBezTo>
                <a:cubicBezTo>
                  <a:pt x="513" y="152"/>
                  <a:pt x="512" y="152"/>
                  <a:pt x="511" y="152"/>
                </a:cubicBezTo>
                <a:cubicBezTo>
                  <a:pt x="511" y="151"/>
                  <a:pt x="510" y="151"/>
                  <a:pt x="510" y="151"/>
                </a:cubicBezTo>
                <a:cubicBezTo>
                  <a:pt x="508" y="151"/>
                  <a:pt x="508" y="150"/>
                  <a:pt x="507" y="150"/>
                </a:cubicBezTo>
                <a:cubicBezTo>
                  <a:pt x="508" y="148"/>
                  <a:pt x="510" y="143"/>
                  <a:pt x="511" y="142"/>
                </a:cubicBezTo>
                <a:cubicBezTo>
                  <a:pt x="511" y="140"/>
                  <a:pt x="512" y="138"/>
                  <a:pt x="513" y="137"/>
                </a:cubicBezTo>
                <a:cubicBezTo>
                  <a:pt x="514" y="136"/>
                  <a:pt x="515" y="135"/>
                  <a:pt x="515" y="134"/>
                </a:cubicBezTo>
                <a:cubicBezTo>
                  <a:pt x="515" y="133"/>
                  <a:pt x="515" y="132"/>
                  <a:pt x="516" y="131"/>
                </a:cubicBezTo>
                <a:cubicBezTo>
                  <a:pt x="516" y="129"/>
                  <a:pt x="518" y="126"/>
                  <a:pt x="518" y="125"/>
                </a:cubicBezTo>
                <a:cubicBezTo>
                  <a:pt x="519" y="124"/>
                  <a:pt x="519" y="123"/>
                  <a:pt x="519" y="123"/>
                </a:cubicBezTo>
                <a:cubicBezTo>
                  <a:pt x="520" y="121"/>
                  <a:pt x="521" y="120"/>
                  <a:pt x="521" y="118"/>
                </a:cubicBezTo>
                <a:cubicBezTo>
                  <a:pt x="522" y="118"/>
                  <a:pt x="522" y="116"/>
                  <a:pt x="523" y="116"/>
                </a:cubicBezTo>
                <a:cubicBezTo>
                  <a:pt x="524" y="115"/>
                  <a:pt x="523" y="114"/>
                  <a:pt x="524" y="113"/>
                </a:cubicBezTo>
                <a:cubicBezTo>
                  <a:pt x="524" y="112"/>
                  <a:pt x="524" y="111"/>
                  <a:pt x="525" y="111"/>
                </a:cubicBezTo>
                <a:cubicBezTo>
                  <a:pt x="525" y="109"/>
                  <a:pt x="526" y="108"/>
                  <a:pt x="526" y="107"/>
                </a:cubicBezTo>
                <a:cubicBezTo>
                  <a:pt x="526" y="106"/>
                  <a:pt x="527" y="105"/>
                  <a:pt x="527" y="105"/>
                </a:cubicBezTo>
                <a:cubicBezTo>
                  <a:pt x="528" y="103"/>
                  <a:pt x="529" y="102"/>
                  <a:pt x="529" y="101"/>
                </a:cubicBezTo>
                <a:cubicBezTo>
                  <a:pt x="529" y="101"/>
                  <a:pt x="530" y="100"/>
                  <a:pt x="530" y="99"/>
                </a:cubicBezTo>
                <a:cubicBezTo>
                  <a:pt x="530" y="99"/>
                  <a:pt x="530" y="98"/>
                  <a:pt x="530" y="98"/>
                </a:cubicBezTo>
                <a:cubicBezTo>
                  <a:pt x="531" y="97"/>
                  <a:pt x="532" y="96"/>
                  <a:pt x="532" y="94"/>
                </a:cubicBezTo>
                <a:cubicBezTo>
                  <a:pt x="532" y="93"/>
                  <a:pt x="533" y="93"/>
                  <a:pt x="534" y="91"/>
                </a:cubicBezTo>
                <a:cubicBezTo>
                  <a:pt x="534" y="90"/>
                  <a:pt x="534" y="89"/>
                  <a:pt x="535" y="88"/>
                </a:cubicBezTo>
                <a:cubicBezTo>
                  <a:pt x="535" y="87"/>
                  <a:pt x="536" y="86"/>
                  <a:pt x="536" y="85"/>
                </a:cubicBezTo>
                <a:cubicBezTo>
                  <a:pt x="537" y="83"/>
                  <a:pt x="537" y="82"/>
                  <a:pt x="538" y="81"/>
                </a:cubicBezTo>
                <a:cubicBezTo>
                  <a:pt x="538" y="80"/>
                  <a:pt x="539" y="79"/>
                  <a:pt x="540" y="77"/>
                </a:cubicBezTo>
                <a:cubicBezTo>
                  <a:pt x="540" y="76"/>
                  <a:pt x="541" y="75"/>
                  <a:pt x="541" y="74"/>
                </a:cubicBezTo>
                <a:cubicBezTo>
                  <a:pt x="541" y="74"/>
                  <a:pt x="542" y="73"/>
                  <a:pt x="542" y="73"/>
                </a:cubicBezTo>
                <a:cubicBezTo>
                  <a:pt x="544" y="74"/>
                  <a:pt x="545" y="74"/>
                  <a:pt x="547" y="75"/>
                </a:cubicBezTo>
                <a:cubicBezTo>
                  <a:pt x="547" y="75"/>
                  <a:pt x="547" y="75"/>
                  <a:pt x="548" y="75"/>
                </a:cubicBezTo>
                <a:cubicBezTo>
                  <a:pt x="549" y="76"/>
                  <a:pt x="549" y="77"/>
                  <a:pt x="549" y="79"/>
                </a:cubicBezTo>
                <a:cubicBezTo>
                  <a:pt x="548" y="79"/>
                  <a:pt x="548" y="79"/>
                  <a:pt x="548" y="80"/>
                </a:cubicBezTo>
                <a:cubicBezTo>
                  <a:pt x="548" y="81"/>
                  <a:pt x="548" y="83"/>
                  <a:pt x="547" y="84"/>
                </a:cubicBezTo>
                <a:cubicBezTo>
                  <a:pt x="547" y="89"/>
                  <a:pt x="547" y="89"/>
                  <a:pt x="547" y="89"/>
                </a:cubicBezTo>
                <a:cubicBezTo>
                  <a:pt x="547" y="90"/>
                  <a:pt x="547" y="90"/>
                  <a:pt x="547" y="91"/>
                </a:cubicBezTo>
                <a:cubicBezTo>
                  <a:pt x="548" y="92"/>
                  <a:pt x="546" y="94"/>
                  <a:pt x="546" y="95"/>
                </a:cubicBezTo>
                <a:cubicBezTo>
                  <a:pt x="546" y="97"/>
                  <a:pt x="546" y="99"/>
                  <a:pt x="546" y="100"/>
                </a:cubicBezTo>
                <a:cubicBezTo>
                  <a:pt x="545" y="101"/>
                  <a:pt x="545" y="102"/>
                  <a:pt x="545" y="103"/>
                </a:cubicBezTo>
                <a:cubicBezTo>
                  <a:pt x="545" y="104"/>
                  <a:pt x="544" y="104"/>
                  <a:pt x="544" y="106"/>
                </a:cubicBezTo>
                <a:cubicBezTo>
                  <a:pt x="544" y="106"/>
                  <a:pt x="544" y="107"/>
                  <a:pt x="544" y="108"/>
                </a:cubicBezTo>
                <a:cubicBezTo>
                  <a:pt x="544" y="109"/>
                  <a:pt x="544" y="110"/>
                  <a:pt x="544" y="111"/>
                </a:cubicBezTo>
                <a:cubicBezTo>
                  <a:pt x="544" y="111"/>
                  <a:pt x="544" y="112"/>
                  <a:pt x="544" y="112"/>
                </a:cubicBezTo>
                <a:cubicBezTo>
                  <a:pt x="542" y="113"/>
                  <a:pt x="544" y="115"/>
                  <a:pt x="542" y="116"/>
                </a:cubicBezTo>
                <a:cubicBezTo>
                  <a:pt x="542" y="117"/>
                  <a:pt x="542" y="117"/>
                  <a:pt x="543" y="118"/>
                </a:cubicBezTo>
                <a:cubicBezTo>
                  <a:pt x="543" y="118"/>
                  <a:pt x="543" y="119"/>
                  <a:pt x="543" y="119"/>
                </a:cubicBezTo>
                <a:cubicBezTo>
                  <a:pt x="543" y="120"/>
                  <a:pt x="542" y="120"/>
                  <a:pt x="542" y="120"/>
                </a:cubicBezTo>
                <a:cubicBezTo>
                  <a:pt x="542" y="122"/>
                  <a:pt x="542" y="123"/>
                  <a:pt x="542" y="124"/>
                </a:cubicBezTo>
                <a:cubicBezTo>
                  <a:pt x="541" y="125"/>
                  <a:pt x="541" y="126"/>
                  <a:pt x="541" y="127"/>
                </a:cubicBezTo>
                <a:cubicBezTo>
                  <a:pt x="541" y="128"/>
                  <a:pt x="541" y="129"/>
                  <a:pt x="541" y="130"/>
                </a:cubicBezTo>
                <a:cubicBezTo>
                  <a:pt x="542" y="132"/>
                  <a:pt x="540" y="132"/>
                  <a:pt x="540" y="133"/>
                </a:cubicBezTo>
                <a:cubicBezTo>
                  <a:pt x="540" y="134"/>
                  <a:pt x="540" y="136"/>
                  <a:pt x="540" y="137"/>
                </a:cubicBezTo>
                <a:cubicBezTo>
                  <a:pt x="540" y="137"/>
                  <a:pt x="540" y="137"/>
                  <a:pt x="540" y="137"/>
                </a:cubicBezTo>
                <a:cubicBezTo>
                  <a:pt x="540" y="137"/>
                  <a:pt x="540" y="137"/>
                  <a:pt x="539" y="137"/>
                </a:cubicBezTo>
                <a:cubicBezTo>
                  <a:pt x="539" y="137"/>
                  <a:pt x="539" y="138"/>
                  <a:pt x="539" y="138"/>
                </a:cubicBezTo>
                <a:cubicBezTo>
                  <a:pt x="539" y="138"/>
                  <a:pt x="540" y="138"/>
                  <a:pt x="540" y="139"/>
                </a:cubicBezTo>
                <a:cubicBezTo>
                  <a:pt x="540" y="138"/>
                  <a:pt x="540" y="138"/>
                  <a:pt x="540" y="138"/>
                </a:cubicBezTo>
                <a:cubicBezTo>
                  <a:pt x="540" y="138"/>
                  <a:pt x="540" y="137"/>
                  <a:pt x="540" y="137"/>
                </a:cubicBezTo>
                <a:moveTo>
                  <a:pt x="409" y="50"/>
                </a:moveTo>
                <a:cubicBezTo>
                  <a:pt x="409" y="51"/>
                  <a:pt x="410" y="51"/>
                  <a:pt x="410" y="51"/>
                </a:cubicBezTo>
                <a:cubicBezTo>
                  <a:pt x="412" y="51"/>
                  <a:pt x="413" y="52"/>
                  <a:pt x="414" y="54"/>
                </a:cubicBezTo>
                <a:cubicBezTo>
                  <a:pt x="414" y="55"/>
                  <a:pt x="414" y="54"/>
                  <a:pt x="414" y="54"/>
                </a:cubicBezTo>
                <a:cubicBezTo>
                  <a:pt x="414" y="54"/>
                  <a:pt x="414" y="54"/>
                  <a:pt x="414" y="54"/>
                </a:cubicBezTo>
                <a:cubicBezTo>
                  <a:pt x="413" y="54"/>
                  <a:pt x="413" y="55"/>
                  <a:pt x="414" y="55"/>
                </a:cubicBezTo>
                <a:cubicBezTo>
                  <a:pt x="414" y="55"/>
                  <a:pt x="414" y="55"/>
                  <a:pt x="414" y="54"/>
                </a:cubicBezTo>
                <a:cubicBezTo>
                  <a:pt x="415" y="54"/>
                  <a:pt x="415" y="54"/>
                  <a:pt x="415" y="54"/>
                </a:cubicBezTo>
                <a:cubicBezTo>
                  <a:pt x="416" y="54"/>
                  <a:pt x="417" y="55"/>
                  <a:pt x="417" y="55"/>
                </a:cubicBezTo>
                <a:cubicBezTo>
                  <a:pt x="418" y="55"/>
                  <a:pt x="418" y="54"/>
                  <a:pt x="419" y="54"/>
                </a:cubicBezTo>
                <a:cubicBezTo>
                  <a:pt x="419" y="53"/>
                  <a:pt x="419" y="52"/>
                  <a:pt x="418" y="52"/>
                </a:cubicBezTo>
                <a:cubicBezTo>
                  <a:pt x="416" y="52"/>
                  <a:pt x="415" y="52"/>
                  <a:pt x="415" y="50"/>
                </a:cubicBezTo>
                <a:cubicBezTo>
                  <a:pt x="415" y="50"/>
                  <a:pt x="414" y="49"/>
                  <a:pt x="414" y="50"/>
                </a:cubicBezTo>
                <a:cubicBezTo>
                  <a:pt x="413" y="50"/>
                  <a:pt x="412" y="49"/>
                  <a:pt x="411" y="48"/>
                </a:cubicBezTo>
                <a:cubicBezTo>
                  <a:pt x="413" y="48"/>
                  <a:pt x="413" y="48"/>
                  <a:pt x="416" y="48"/>
                </a:cubicBezTo>
                <a:cubicBezTo>
                  <a:pt x="417" y="49"/>
                  <a:pt x="418" y="48"/>
                  <a:pt x="418" y="49"/>
                </a:cubicBezTo>
                <a:cubicBezTo>
                  <a:pt x="419" y="49"/>
                  <a:pt x="420" y="47"/>
                  <a:pt x="420" y="48"/>
                </a:cubicBezTo>
                <a:cubicBezTo>
                  <a:pt x="421" y="48"/>
                  <a:pt x="422" y="49"/>
                  <a:pt x="423" y="49"/>
                </a:cubicBezTo>
                <a:cubicBezTo>
                  <a:pt x="423" y="48"/>
                  <a:pt x="423" y="49"/>
                  <a:pt x="424" y="49"/>
                </a:cubicBezTo>
                <a:cubicBezTo>
                  <a:pt x="424" y="50"/>
                  <a:pt x="424" y="50"/>
                  <a:pt x="423" y="50"/>
                </a:cubicBezTo>
                <a:cubicBezTo>
                  <a:pt x="423" y="50"/>
                  <a:pt x="422" y="50"/>
                  <a:pt x="422" y="50"/>
                </a:cubicBezTo>
                <a:cubicBezTo>
                  <a:pt x="421" y="49"/>
                  <a:pt x="420" y="49"/>
                  <a:pt x="419" y="50"/>
                </a:cubicBezTo>
                <a:cubicBezTo>
                  <a:pt x="420" y="51"/>
                  <a:pt x="421" y="50"/>
                  <a:pt x="423" y="50"/>
                </a:cubicBezTo>
                <a:cubicBezTo>
                  <a:pt x="423" y="51"/>
                  <a:pt x="424" y="52"/>
                  <a:pt x="424" y="52"/>
                </a:cubicBezTo>
                <a:cubicBezTo>
                  <a:pt x="424" y="52"/>
                  <a:pt x="425" y="52"/>
                  <a:pt x="425" y="51"/>
                </a:cubicBezTo>
                <a:cubicBezTo>
                  <a:pt x="425" y="51"/>
                  <a:pt x="425" y="51"/>
                  <a:pt x="425" y="50"/>
                </a:cubicBezTo>
                <a:cubicBezTo>
                  <a:pt x="424" y="50"/>
                  <a:pt x="425" y="50"/>
                  <a:pt x="425" y="50"/>
                </a:cubicBezTo>
                <a:cubicBezTo>
                  <a:pt x="426" y="49"/>
                  <a:pt x="426" y="49"/>
                  <a:pt x="427" y="49"/>
                </a:cubicBezTo>
                <a:cubicBezTo>
                  <a:pt x="427" y="50"/>
                  <a:pt x="427" y="50"/>
                  <a:pt x="427" y="50"/>
                </a:cubicBezTo>
                <a:cubicBezTo>
                  <a:pt x="428" y="51"/>
                  <a:pt x="430" y="51"/>
                  <a:pt x="430" y="52"/>
                </a:cubicBezTo>
                <a:cubicBezTo>
                  <a:pt x="430" y="53"/>
                  <a:pt x="431" y="53"/>
                  <a:pt x="431" y="54"/>
                </a:cubicBezTo>
                <a:cubicBezTo>
                  <a:pt x="433" y="55"/>
                  <a:pt x="434" y="57"/>
                  <a:pt x="435" y="59"/>
                </a:cubicBezTo>
                <a:cubicBezTo>
                  <a:pt x="435" y="59"/>
                  <a:pt x="435" y="60"/>
                  <a:pt x="435" y="60"/>
                </a:cubicBezTo>
                <a:cubicBezTo>
                  <a:pt x="435" y="62"/>
                  <a:pt x="435" y="64"/>
                  <a:pt x="435" y="65"/>
                </a:cubicBezTo>
                <a:cubicBezTo>
                  <a:pt x="435" y="66"/>
                  <a:pt x="436" y="66"/>
                  <a:pt x="436" y="67"/>
                </a:cubicBezTo>
                <a:cubicBezTo>
                  <a:pt x="436" y="70"/>
                  <a:pt x="436" y="73"/>
                  <a:pt x="436" y="77"/>
                </a:cubicBezTo>
                <a:cubicBezTo>
                  <a:pt x="436" y="78"/>
                  <a:pt x="435" y="78"/>
                  <a:pt x="435" y="80"/>
                </a:cubicBezTo>
                <a:cubicBezTo>
                  <a:pt x="435" y="80"/>
                  <a:pt x="435" y="81"/>
                  <a:pt x="434" y="82"/>
                </a:cubicBezTo>
                <a:cubicBezTo>
                  <a:pt x="434" y="84"/>
                  <a:pt x="432" y="86"/>
                  <a:pt x="433" y="88"/>
                </a:cubicBezTo>
                <a:cubicBezTo>
                  <a:pt x="431" y="90"/>
                  <a:pt x="429" y="92"/>
                  <a:pt x="426" y="94"/>
                </a:cubicBezTo>
                <a:cubicBezTo>
                  <a:pt x="427" y="95"/>
                  <a:pt x="427" y="95"/>
                  <a:pt x="427" y="96"/>
                </a:cubicBezTo>
                <a:cubicBezTo>
                  <a:pt x="428" y="97"/>
                  <a:pt x="427" y="98"/>
                  <a:pt x="428" y="99"/>
                </a:cubicBezTo>
                <a:cubicBezTo>
                  <a:pt x="428" y="100"/>
                  <a:pt x="428" y="101"/>
                  <a:pt x="428" y="102"/>
                </a:cubicBezTo>
                <a:cubicBezTo>
                  <a:pt x="428" y="103"/>
                  <a:pt x="430" y="103"/>
                  <a:pt x="429" y="104"/>
                </a:cubicBezTo>
                <a:cubicBezTo>
                  <a:pt x="429" y="105"/>
                  <a:pt x="429" y="106"/>
                  <a:pt x="429" y="107"/>
                </a:cubicBezTo>
                <a:cubicBezTo>
                  <a:pt x="429" y="108"/>
                  <a:pt x="431" y="109"/>
                  <a:pt x="430" y="110"/>
                </a:cubicBezTo>
                <a:cubicBezTo>
                  <a:pt x="430" y="111"/>
                  <a:pt x="430" y="113"/>
                  <a:pt x="431" y="113"/>
                </a:cubicBezTo>
                <a:cubicBezTo>
                  <a:pt x="431" y="114"/>
                  <a:pt x="431" y="114"/>
                  <a:pt x="431" y="114"/>
                </a:cubicBezTo>
                <a:cubicBezTo>
                  <a:pt x="431" y="115"/>
                  <a:pt x="431" y="116"/>
                  <a:pt x="432" y="117"/>
                </a:cubicBezTo>
                <a:cubicBezTo>
                  <a:pt x="433" y="118"/>
                  <a:pt x="432" y="119"/>
                  <a:pt x="433" y="120"/>
                </a:cubicBezTo>
                <a:cubicBezTo>
                  <a:pt x="433" y="120"/>
                  <a:pt x="433" y="120"/>
                  <a:pt x="433" y="120"/>
                </a:cubicBezTo>
                <a:cubicBezTo>
                  <a:pt x="433" y="121"/>
                  <a:pt x="433" y="122"/>
                  <a:pt x="433" y="123"/>
                </a:cubicBezTo>
                <a:cubicBezTo>
                  <a:pt x="433" y="124"/>
                  <a:pt x="434" y="124"/>
                  <a:pt x="434" y="125"/>
                </a:cubicBezTo>
                <a:cubicBezTo>
                  <a:pt x="434" y="126"/>
                  <a:pt x="434" y="127"/>
                  <a:pt x="434" y="128"/>
                </a:cubicBezTo>
                <a:cubicBezTo>
                  <a:pt x="434" y="130"/>
                  <a:pt x="435" y="130"/>
                  <a:pt x="435" y="131"/>
                </a:cubicBezTo>
                <a:cubicBezTo>
                  <a:pt x="435" y="132"/>
                  <a:pt x="435" y="132"/>
                  <a:pt x="435" y="133"/>
                </a:cubicBezTo>
                <a:cubicBezTo>
                  <a:pt x="435" y="133"/>
                  <a:pt x="434" y="133"/>
                  <a:pt x="434" y="133"/>
                </a:cubicBezTo>
                <a:cubicBezTo>
                  <a:pt x="431" y="133"/>
                  <a:pt x="429" y="133"/>
                  <a:pt x="426" y="133"/>
                </a:cubicBezTo>
                <a:cubicBezTo>
                  <a:pt x="426" y="133"/>
                  <a:pt x="426" y="133"/>
                  <a:pt x="425" y="132"/>
                </a:cubicBezTo>
                <a:cubicBezTo>
                  <a:pt x="425" y="132"/>
                  <a:pt x="425" y="131"/>
                  <a:pt x="425" y="130"/>
                </a:cubicBezTo>
                <a:cubicBezTo>
                  <a:pt x="426" y="128"/>
                  <a:pt x="424" y="126"/>
                  <a:pt x="424" y="125"/>
                </a:cubicBezTo>
                <a:cubicBezTo>
                  <a:pt x="424" y="124"/>
                  <a:pt x="424" y="124"/>
                  <a:pt x="424" y="124"/>
                </a:cubicBezTo>
                <a:cubicBezTo>
                  <a:pt x="424" y="122"/>
                  <a:pt x="424" y="121"/>
                  <a:pt x="424" y="119"/>
                </a:cubicBezTo>
                <a:cubicBezTo>
                  <a:pt x="422" y="118"/>
                  <a:pt x="423" y="117"/>
                  <a:pt x="423" y="116"/>
                </a:cubicBezTo>
                <a:cubicBezTo>
                  <a:pt x="423" y="115"/>
                  <a:pt x="421" y="114"/>
                  <a:pt x="422" y="113"/>
                </a:cubicBezTo>
                <a:cubicBezTo>
                  <a:pt x="422" y="112"/>
                  <a:pt x="422" y="111"/>
                  <a:pt x="422" y="110"/>
                </a:cubicBezTo>
                <a:cubicBezTo>
                  <a:pt x="422" y="109"/>
                  <a:pt x="420" y="109"/>
                  <a:pt x="421" y="108"/>
                </a:cubicBezTo>
                <a:cubicBezTo>
                  <a:pt x="421" y="107"/>
                  <a:pt x="421" y="106"/>
                  <a:pt x="420" y="105"/>
                </a:cubicBezTo>
                <a:cubicBezTo>
                  <a:pt x="420" y="105"/>
                  <a:pt x="420" y="105"/>
                  <a:pt x="420" y="104"/>
                </a:cubicBezTo>
                <a:cubicBezTo>
                  <a:pt x="420" y="103"/>
                  <a:pt x="419" y="102"/>
                  <a:pt x="419" y="100"/>
                </a:cubicBezTo>
                <a:cubicBezTo>
                  <a:pt x="419" y="99"/>
                  <a:pt x="419" y="98"/>
                  <a:pt x="419" y="96"/>
                </a:cubicBezTo>
                <a:cubicBezTo>
                  <a:pt x="417" y="96"/>
                  <a:pt x="415" y="96"/>
                  <a:pt x="413" y="96"/>
                </a:cubicBezTo>
                <a:cubicBezTo>
                  <a:pt x="412" y="97"/>
                  <a:pt x="412" y="98"/>
                  <a:pt x="412" y="98"/>
                </a:cubicBezTo>
                <a:cubicBezTo>
                  <a:pt x="412" y="105"/>
                  <a:pt x="412" y="111"/>
                  <a:pt x="412" y="117"/>
                </a:cubicBezTo>
                <a:cubicBezTo>
                  <a:pt x="412" y="118"/>
                  <a:pt x="412" y="119"/>
                  <a:pt x="411" y="119"/>
                </a:cubicBezTo>
                <a:cubicBezTo>
                  <a:pt x="411" y="131"/>
                  <a:pt x="411" y="131"/>
                  <a:pt x="411" y="131"/>
                </a:cubicBezTo>
                <a:cubicBezTo>
                  <a:pt x="411" y="132"/>
                  <a:pt x="410" y="132"/>
                  <a:pt x="409" y="132"/>
                </a:cubicBezTo>
                <a:cubicBezTo>
                  <a:pt x="407" y="132"/>
                  <a:pt x="405" y="132"/>
                  <a:pt x="403" y="132"/>
                </a:cubicBezTo>
                <a:cubicBezTo>
                  <a:pt x="403" y="131"/>
                  <a:pt x="403" y="131"/>
                  <a:pt x="403" y="131"/>
                </a:cubicBezTo>
                <a:cubicBezTo>
                  <a:pt x="403" y="127"/>
                  <a:pt x="403" y="123"/>
                  <a:pt x="403" y="120"/>
                </a:cubicBezTo>
                <a:cubicBezTo>
                  <a:pt x="403" y="119"/>
                  <a:pt x="403" y="119"/>
                  <a:pt x="403" y="119"/>
                </a:cubicBezTo>
                <a:cubicBezTo>
                  <a:pt x="404" y="117"/>
                  <a:pt x="404" y="117"/>
                  <a:pt x="403" y="115"/>
                </a:cubicBezTo>
                <a:cubicBezTo>
                  <a:pt x="403" y="114"/>
                  <a:pt x="403" y="114"/>
                  <a:pt x="403" y="113"/>
                </a:cubicBezTo>
                <a:cubicBezTo>
                  <a:pt x="404" y="110"/>
                  <a:pt x="404" y="111"/>
                  <a:pt x="403" y="108"/>
                </a:cubicBezTo>
                <a:cubicBezTo>
                  <a:pt x="402" y="107"/>
                  <a:pt x="403" y="106"/>
                  <a:pt x="404" y="106"/>
                </a:cubicBezTo>
                <a:cubicBezTo>
                  <a:pt x="404" y="100"/>
                  <a:pt x="404" y="94"/>
                  <a:pt x="404" y="87"/>
                </a:cubicBezTo>
                <a:cubicBezTo>
                  <a:pt x="404" y="86"/>
                  <a:pt x="403" y="85"/>
                  <a:pt x="405" y="84"/>
                </a:cubicBezTo>
                <a:cubicBezTo>
                  <a:pt x="405" y="84"/>
                  <a:pt x="405" y="83"/>
                  <a:pt x="405" y="82"/>
                </a:cubicBezTo>
                <a:cubicBezTo>
                  <a:pt x="404" y="79"/>
                  <a:pt x="404" y="79"/>
                  <a:pt x="404" y="76"/>
                </a:cubicBezTo>
                <a:cubicBezTo>
                  <a:pt x="405" y="75"/>
                  <a:pt x="405" y="75"/>
                  <a:pt x="405" y="74"/>
                </a:cubicBezTo>
                <a:cubicBezTo>
                  <a:pt x="405" y="72"/>
                  <a:pt x="405" y="69"/>
                  <a:pt x="405" y="67"/>
                </a:cubicBezTo>
                <a:cubicBezTo>
                  <a:pt x="405" y="66"/>
                  <a:pt x="406" y="67"/>
                  <a:pt x="406" y="67"/>
                </a:cubicBezTo>
                <a:cubicBezTo>
                  <a:pt x="407" y="67"/>
                  <a:pt x="407" y="66"/>
                  <a:pt x="407" y="66"/>
                </a:cubicBezTo>
                <a:cubicBezTo>
                  <a:pt x="407" y="66"/>
                  <a:pt x="407" y="65"/>
                  <a:pt x="407" y="65"/>
                </a:cubicBezTo>
                <a:cubicBezTo>
                  <a:pt x="407" y="65"/>
                  <a:pt x="406" y="65"/>
                  <a:pt x="406" y="65"/>
                </a:cubicBezTo>
                <a:cubicBezTo>
                  <a:pt x="406" y="65"/>
                  <a:pt x="405" y="65"/>
                  <a:pt x="405" y="66"/>
                </a:cubicBezTo>
                <a:cubicBezTo>
                  <a:pt x="404" y="65"/>
                  <a:pt x="404" y="64"/>
                  <a:pt x="405" y="64"/>
                </a:cubicBezTo>
                <a:cubicBezTo>
                  <a:pt x="406" y="64"/>
                  <a:pt x="406" y="64"/>
                  <a:pt x="407" y="63"/>
                </a:cubicBezTo>
                <a:cubicBezTo>
                  <a:pt x="407" y="62"/>
                  <a:pt x="407" y="62"/>
                  <a:pt x="408" y="62"/>
                </a:cubicBezTo>
                <a:cubicBezTo>
                  <a:pt x="408" y="62"/>
                  <a:pt x="409" y="62"/>
                  <a:pt x="409" y="63"/>
                </a:cubicBezTo>
                <a:cubicBezTo>
                  <a:pt x="409" y="62"/>
                  <a:pt x="409" y="62"/>
                  <a:pt x="409" y="61"/>
                </a:cubicBezTo>
                <a:cubicBezTo>
                  <a:pt x="409" y="61"/>
                  <a:pt x="409" y="61"/>
                  <a:pt x="408" y="61"/>
                </a:cubicBezTo>
                <a:cubicBezTo>
                  <a:pt x="407" y="61"/>
                  <a:pt x="406" y="61"/>
                  <a:pt x="405" y="61"/>
                </a:cubicBezTo>
                <a:cubicBezTo>
                  <a:pt x="405" y="60"/>
                  <a:pt x="405" y="60"/>
                  <a:pt x="405" y="60"/>
                </a:cubicBezTo>
                <a:cubicBezTo>
                  <a:pt x="405" y="59"/>
                  <a:pt x="405" y="58"/>
                  <a:pt x="405" y="58"/>
                </a:cubicBezTo>
                <a:cubicBezTo>
                  <a:pt x="405" y="57"/>
                  <a:pt x="405" y="57"/>
                  <a:pt x="406" y="57"/>
                </a:cubicBezTo>
                <a:cubicBezTo>
                  <a:pt x="406" y="57"/>
                  <a:pt x="407" y="58"/>
                  <a:pt x="407" y="58"/>
                </a:cubicBezTo>
                <a:cubicBezTo>
                  <a:pt x="408" y="57"/>
                  <a:pt x="408" y="57"/>
                  <a:pt x="408" y="57"/>
                </a:cubicBezTo>
                <a:cubicBezTo>
                  <a:pt x="408" y="54"/>
                  <a:pt x="408" y="54"/>
                  <a:pt x="408" y="54"/>
                </a:cubicBezTo>
                <a:cubicBezTo>
                  <a:pt x="408" y="53"/>
                  <a:pt x="406" y="53"/>
                  <a:pt x="406" y="52"/>
                </a:cubicBezTo>
                <a:cubicBezTo>
                  <a:pt x="406" y="52"/>
                  <a:pt x="406" y="51"/>
                  <a:pt x="406" y="51"/>
                </a:cubicBezTo>
                <a:cubicBezTo>
                  <a:pt x="406" y="51"/>
                  <a:pt x="406" y="50"/>
                  <a:pt x="407" y="50"/>
                </a:cubicBezTo>
                <a:cubicBezTo>
                  <a:pt x="407" y="50"/>
                  <a:pt x="408" y="50"/>
                  <a:pt x="409" y="50"/>
                </a:cubicBezTo>
                <a:moveTo>
                  <a:pt x="411" y="76"/>
                </a:moveTo>
                <a:cubicBezTo>
                  <a:pt x="411" y="76"/>
                  <a:pt x="411" y="76"/>
                  <a:pt x="411" y="76"/>
                </a:cubicBezTo>
                <a:cubicBezTo>
                  <a:pt x="411" y="76"/>
                  <a:pt x="411" y="76"/>
                  <a:pt x="411" y="76"/>
                </a:cubicBezTo>
                <a:cubicBezTo>
                  <a:pt x="411" y="75"/>
                  <a:pt x="411" y="75"/>
                  <a:pt x="410" y="75"/>
                </a:cubicBezTo>
                <a:cubicBezTo>
                  <a:pt x="410" y="76"/>
                  <a:pt x="411" y="76"/>
                  <a:pt x="411" y="76"/>
                </a:cubicBezTo>
                <a:cubicBezTo>
                  <a:pt x="412" y="77"/>
                  <a:pt x="412" y="78"/>
                  <a:pt x="413" y="79"/>
                </a:cubicBezTo>
                <a:cubicBezTo>
                  <a:pt x="413" y="81"/>
                  <a:pt x="413" y="84"/>
                  <a:pt x="413" y="87"/>
                </a:cubicBezTo>
                <a:cubicBezTo>
                  <a:pt x="413" y="87"/>
                  <a:pt x="413" y="87"/>
                  <a:pt x="413" y="87"/>
                </a:cubicBezTo>
                <a:cubicBezTo>
                  <a:pt x="413" y="87"/>
                  <a:pt x="413" y="87"/>
                  <a:pt x="414" y="87"/>
                </a:cubicBezTo>
                <a:cubicBezTo>
                  <a:pt x="415" y="87"/>
                  <a:pt x="417" y="87"/>
                  <a:pt x="419" y="87"/>
                </a:cubicBezTo>
                <a:cubicBezTo>
                  <a:pt x="420" y="88"/>
                  <a:pt x="421" y="87"/>
                  <a:pt x="422" y="86"/>
                </a:cubicBezTo>
                <a:cubicBezTo>
                  <a:pt x="424" y="86"/>
                  <a:pt x="425" y="84"/>
                  <a:pt x="425" y="82"/>
                </a:cubicBezTo>
                <a:cubicBezTo>
                  <a:pt x="426" y="81"/>
                  <a:pt x="425" y="80"/>
                  <a:pt x="426" y="79"/>
                </a:cubicBezTo>
                <a:cubicBezTo>
                  <a:pt x="427" y="78"/>
                  <a:pt x="426" y="77"/>
                  <a:pt x="426" y="76"/>
                </a:cubicBezTo>
                <a:cubicBezTo>
                  <a:pt x="426" y="75"/>
                  <a:pt x="426" y="74"/>
                  <a:pt x="426" y="73"/>
                </a:cubicBezTo>
                <a:cubicBezTo>
                  <a:pt x="426" y="70"/>
                  <a:pt x="426" y="70"/>
                  <a:pt x="426" y="70"/>
                </a:cubicBezTo>
                <a:cubicBezTo>
                  <a:pt x="427" y="70"/>
                  <a:pt x="427" y="69"/>
                  <a:pt x="427" y="69"/>
                </a:cubicBezTo>
                <a:cubicBezTo>
                  <a:pt x="426" y="67"/>
                  <a:pt x="427" y="65"/>
                  <a:pt x="426" y="64"/>
                </a:cubicBezTo>
                <a:cubicBezTo>
                  <a:pt x="426" y="63"/>
                  <a:pt x="427" y="63"/>
                  <a:pt x="427" y="63"/>
                </a:cubicBezTo>
                <a:cubicBezTo>
                  <a:pt x="429" y="63"/>
                  <a:pt x="429" y="62"/>
                  <a:pt x="428" y="61"/>
                </a:cubicBezTo>
                <a:cubicBezTo>
                  <a:pt x="427" y="61"/>
                  <a:pt x="427" y="63"/>
                  <a:pt x="426" y="61"/>
                </a:cubicBezTo>
                <a:cubicBezTo>
                  <a:pt x="425" y="60"/>
                  <a:pt x="425" y="59"/>
                  <a:pt x="425" y="58"/>
                </a:cubicBezTo>
                <a:cubicBezTo>
                  <a:pt x="424" y="59"/>
                  <a:pt x="423" y="57"/>
                  <a:pt x="422" y="57"/>
                </a:cubicBezTo>
                <a:cubicBezTo>
                  <a:pt x="421" y="57"/>
                  <a:pt x="420" y="56"/>
                  <a:pt x="418" y="56"/>
                </a:cubicBezTo>
                <a:cubicBezTo>
                  <a:pt x="417" y="56"/>
                  <a:pt x="416" y="56"/>
                  <a:pt x="415" y="56"/>
                </a:cubicBezTo>
                <a:cubicBezTo>
                  <a:pt x="414" y="57"/>
                  <a:pt x="413" y="57"/>
                  <a:pt x="413" y="58"/>
                </a:cubicBezTo>
                <a:cubicBezTo>
                  <a:pt x="412" y="57"/>
                  <a:pt x="412" y="57"/>
                  <a:pt x="411" y="56"/>
                </a:cubicBezTo>
                <a:cubicBezTo>
                  <a:pt x="412" y="56"/>
                  <a:pt x="412" y="56"/>
                  <a:pt x="412" y="56"/>
                </a:cubicBezTo>
                <a:cubicBezTo>
                  <a:pt x="411" y="55"/>
                  <a:pt x="411" y="55"/>
                  <a:pt x="411" y="55"/>
                </a:cubicBezTo>
                <a:cubicBezTo>
                  <a:pt x="410" y="56"/>
                  <a:pt x="410" y="56"/>
                  <a:pt x="410" y="56"/>
                </a:cubicBezTo>
                <a:cubicBezTo>
                  <a:pt x="409" y="57"/>
                  <a:pt x="409" y="58"/>
                  <a:pt x="410" y="58"/>
                </a:cubicBezTo>
                <a:cubicBezTo>
                  <a:pt x="411" y="59"/>
                  <a:pt x="413" y="59"/>
                  <a:pt x="414" y="60"/>
                </a:cubicBezTo>
                <a:cubicBezTo>
                  <a:pt x="413" y="61"/>
                  <a:pt x="412" y="62"/>
                  <a:pt x="411" y="63"/>
                </a:cubicBezTo>
                <a:cubicBezTo>
                  <a:pt x="413" y="64"/>
                  <a:pt x="413" y="64"/>
                  <a:pt x="413" y="66"/>
                </a:cubicBezTo>
                <a:cubicBezTo>
                  <a:pt x="413" y="66"/>
                  <a:pt x="413" y="67"/>
                  <a:pt x="412" y="67"/>
                </a:cubicBezTo>
                <a:cubicBezTo>
                  <a:pt x="411" y="67"/>
                  <a:pt x="411" y="67"/>
                  <a:pt x="411" y="68"/>
                </a:cubicBezTo>
                <a:cubicBezTo>
                  <a:pt x="411" y="69"/>
                  <a:pt x="412" y="68"/>
                  <a:pt x="413" y="68"/>
                </a:cubicBezTo>
                <a:cubicBezTo>
                  <a:pt x="413" y="68"/>
                  <a:pt x="413" y="69"/>
                  <a:pt x="413" y="69"/>
                </a:cubicBezTo>
                <a:cubicBezTo>
                  <a:pt x="413" y="71"/>
                  <a:pt x="413" y="73"/>
                  <a:pt x="413" y="75"/>
                </a:cubicBezTo>
                <a:cubicBezTo>
                  <a:pt x="413" y="76"/>
                  <a:pt x="413" y="76"/>
                  <a:pt x="413" y="76"/>
                </a:cubicBezTo>
                <a:moveTo>
                  <a:pt x="425" y="56"/>
                </a:moveTo>
                <a:cubicBezTo>
                  <a:pt x="425" y="56"/>
                  <a:pt x="426" y="55"/>
                  <a:pt x="426" y="55"/>
                </a:cubicBezTo>
                <a:cubicBezTo>
                  <a:pt x="426" y="54"/>
                  <a:pt x="426" y="54"/>
                  <a:pt x="426" y="54"/>
                </a:cubicBezTo>
                <a:cubicBezTo>
                  <a:pt x="426" y="53"/>
                  <a:pt x="425" y="53"/>
                  <a:pt x="425" y="54"/>
                </a:cubicBezTo>
                <a:cubicBezTo>
                  <a:pt x="424" y="54"/>
                  <a:pt x="424" y="54"/>
                  <a:pt x="424" y="55"/>
                </a:cubicBezTo>
                <a:cubicBezTo>
                  <a:pt x="424" y="55"/>
                  <a:pt x="425" y="56"/>
                  <a:pt x="425" y="56"/>
                </a:cubicBezTo>
                <a:moveTo>
                  <a:pt x="407" y="71"/>
                </a:moveTo>
                <a:cubicBezTo>
                  <a:pt x="407" y="71"/>
                  <a:pt x="407" y="71"/>
                  <a:pt x="407" y="71"/>
                </a:cubicBezTo>
                <a:cubicBezTo>
                  <a:pt x="407" y="71"/>
                  <a:pt x="407" y="70"/>
                  <a:pt x="407" y="70"/>
                </a:cubicBezTo>
                <a:cubicBezTo>
                  <a:pt x="407" y="69"/>
                  <a:pt x="406" y="69"/>
                  <a:pt x="406" y="69"/>
                </a:cubicBezTo>
                <a:cubicBezTo>
                  <a:pt x="406" y="69"/>
                  <a:pt x="406" y="70"/>
                  <a:pt x="406" y="70"/>
                </a:cubicBezTo>
                <a:cubicBezTo>
                  <a:pt x="406" y="70"/>
                  <a:pt x="407" y="71"/>
                  <a:pt x="407" y="71"/>
                </a:cubicBezTo>
                <a:moveTo>
                  <a:pt x="427" y="59"/>
                </a:moveTo>
                <a:cubicBezTo>
                  <a:pt x="427" y="59"/>
                  <a:pt x="427" y="59"/>
                  <a:pt x="426" y="59"/>
                </a:cubicBezTo>
                <a:cubicBezTo>
                  <a:pt x="427" y="60"/>
                  <a:pt x="427" y="60"/>
                  <a:pt x="427" y="60"/>
                </a:cubicBezTo>
                <a:cubicBezTo>
                  <a:pt x="427" y="60"/>
                  <a:pt x="427" y="60"/>
                  <a:pt x="427" y="59"/>
                </a:cubicBezTo>
                <a:cubicBezTo>
                  <a:pt x="427" y="59"/>
                  <a:pt x="427" y="59"/>
                  <a:pt x="427" y="59"/>
                </a:cubicBezTo>
                <a:moveTo>
                  <a:pt x="242" y="137"/>
                </a:moveTo>
                <a:cubicBezTo>
                  <a:pt x="242" y="136"/>
                  <a:pt x="242" y="136"/>
                  <a:pt x="242" y="136"/>
                </a:cubicBezTo>
                <a:cubicBezTo>
                  <a:pt x="242" y="135"/>
                  <a:pt x="242" y="135"/>
                  <a:pt x="242" y="135"/>
                </a:cubicBezTo>
                <a:cubicBezTo>
                  <a:pt x="241" y="135"/>
                  <a:pt x="240" y="135"/>
                  <a:pt x="239" y="135"/>
                </a:cubicBezTo>
                <a:cubicBezTo>
                  <a:pt x="239" y="136"/>
                  <a:pt x="237" y="136"/>
                  <a:pt x="236" y="136"/>
                </a:cubicBezTo>
                <a:cubicBezTo>
                  <a:pt x="236" y="136"/>
                  <a:pt x="235" y="135"/>
                  <a:pt x="235" y="135"/>
                </a:cubicBezTo>
                <a:cubicBezTo>
                  <a:pt x="234" y="133"/>
                  <a:pt x="234" y="132"/>
                  <a:pt x="233" y="131"/>
                </a:cubicBezTo>
                <a:cubicBezTo>
                  <a:pt x="232" y="130"/>
                  <a:pt x="232" y="128"/>
                  <a:pt x="230" y="127"/>
                </a:cubicBezTo>
                <a:cubicBezTo>
                  <a:pt x="230" y="127"/>
                  <a:pt x="230" y="125"/>
                  <a:pt x="229" y="125"/>
                </a:cubicBezTo>
                <a:cubicBezTo>
                  <a:pt x="229" y="124"/>
                  <a:pt x="228" y="123"/>
                  <a:pt x="227" y="122"/>
                </a:cubicBezTo>
                <a:cubicBezTo>
                  <a:pt x="227" y="119"/>
                  <a:pt x="227" y="119"/>
                  <a:pt x="227" y="119"/>
                </a:cubicBezTo>
                <a:cubicBezTo>
                  <a:pt x="224" y="117"/>
                  <a:pt x="224" y="114"/>
                  <a:pt x="222" y="111"/>
                </a:cubicBezTo>
                <a:cubicBezTo>
                  <a:pt x="222" y="110"/>
                  <a:pt x="221" y="109"/>
                  <a:pt x="221" y="108"/>
                </a:cubicBezTo>
                <a:cubicBezTo>
                  <a:pt x="221" y="107"/>
                  <a:pt x="219" y="107"/>
                  <a:pt x="219" y="106"/>
                </a:cubicBezTo>
                <a:cubicBezTo>
                  <a:pt x="219" y="105"/>
                  <a:pt x="218" y="104"/>
                  <a:pt x="218" y="103"/>
                </a:cubicBezTo>
                <a:cubicBezTo>
                  <a:pt x="218" y="103"/>
                  <a:pt x="218" y="102"/>
                  <a:pt x="218" y="102"/>
                </a:cubicBezTo>
                <a:cubicBezTo>
                  <a:pt x="218" y="102"/>
                  <a:pt x="219" y="102"/>
                  <a:pt x="219" y="102"/>
                </a:cubicBezTo>
                <a:cubicBezTo>
                  <a:pt x="220" y="101"/>
                  <a:pt x="221" y="101"/>
                  <a:pt x="222" y="100"/>
                </a:cubicBezTo>
                <a:cubicBezTo>
                  <a:pt x="222" y="100"/>
                  <a:pt x="222" y="100"/>
                  <a:pt x="223" y="100"/>
                </a:cubicBezTo>
                <a:cubicBezTo>
                  <a:pt x="224" y="100"/>
                  <a:pt x="224" y="100"/>
                  <a:pt x="224" y="100"/>
                </a:cubicBezTo>
                <a:cubicBezTo>
                  <a:pt x="224" y="100"/>
                  <a:pt x="225" y="101"/>
                  <a:pt x="225" y="101"/>
                </a:cubicBezTo>
                <a:cubicBezTo>
                  <a:pt x="226" y="102"/>
                  <a:pt x="227" y="103"/>
                  <a:pt x="228" y="104"/>
                </a:cubicBezTo>
                <a:cubicBezTo>
                  <a:pt x="228" y="104"/>
                  <a:pt x="229" y="104"/>
                  <a:pt x="230" y="105"/>
                </a:cubicBezTo>
                <a:cubicBezTo>
                  <a:pt x="231" y="107"/>
                  <a:pt x="233" y="107"/>
                  <a:pt x="234" y="110"/>
                </a:cubicBezTo>
                <a:cubicBezTo>
                  <a:pt x="234" y="111"/>
                  <a:pt x="235" y="112"/>
                  <a:pt x="236" y="112"/>
                </a:cubicBezTo>
                <a:cubicBezTo>
                  <a:pt x="238" y="112"/>
                  <a:pt x="238" y="113"/>
                  <a:pt x="239" y="114"/>
                </a:cubicBezTo>
                <a:cubicBezTo>
                  <a:pt x="245" y="120"/>
                  <a:pt x="251" y="126"/>
                  <a:pt x="257" y="131"/>
                </a:cubicBezTo>
                <a:cubicBezTo>
                  <a:pt x="258" y="133"/>
                  <a:pt x="260" y="135"/>
                  <a:pt x="262" y="136"/>
                </a:cubicBezTo>
                <a:cubicBezTo>
                  <a:pt x="263" y="137"/>
                  <a:pt x="264" y="137"/>
                  <a:pt x="264" y="139"/>
                </a:cubicBezTo>
                <a:cubicBezTo>
                  <a:pt x="264" y="140"/>
                  <a:pt x="266" y="141"/>
                  <a:pt x="267" y="141"/>
                </a:cubicBezTo>
                <a:cubicBezTo>
                  <a:pt x="267" y="142"/>
                  <a:pt x="268" y="141"/>
                  <a:pt x="268" y="142"/>
                </a:cubicBezTo>
                <a:cubicBezTo>
                  <a:pt x="269" y="142"/>
                  <a:pt x="269" y="142"/>
                  <a:pt x="268" y="141"/>
                </a:cubicBezTo>
                <a:cubicBezTo>
                  <a:pt x="268" y="141"/>
                  <a:pt x="268" y="141"/>
                  <a:pt x="268" y="142"/>
                </a:cubicBezTo>
                <a:cubicBezTo>
                  <a:pt x="268" y="142"/>
                  <a:pt x="268" y="142"/>
                  <a:pt x="268" y="142"/>
                </a:cubicBezTo>
                <a:cubicBezTo>
                  <a:pt x="268" y="142"/>
                  <a:pt x="268" y="142"/>
                  <a:pt x="269" y="142"/>
                </a:cubicBezTo>
                <a:cubicBezTo>
                  <a:pt x="269" y="142"/>
                  <a:pt x="269" y="142"/>
                  <a:pt x="268" y="142"/>
                </a:cubicBezTo>
                <a:cubicBezTo>
                  <a:pt x="268" y="141"/>
                  <a:pt x="268" y="140"/>
                  <a:pt x="268" y="140"/>
                </a:cubicBezTo>
                <a:cubicBezTo>
                  <a:pt x="266" y="139"/>
                  <a:pt x="266" y="137"/>
                  <a:pt x="265" y="136"/>
                </a:cubicBezTo>
                <a:cubicBezTo>
                  <a:pt x="264" y="136"/>
                  <a:pt x="264" y="134"/>
                  <a:pt x="263" y="133"/>
                </a:cubicBezTo>
                <a:cubicBezTo>
                  <a:pt x="263" y="132"/>
                  <a:pt x="262" y="132"/>
                  <a:pt x="262" y="131"/>
                </a:cubicBezTo>
                <a:cubicBezTo>
                  <a:pt x="262" y="131"/>
                  <a:pt x="261" y="130"/>
                  <a:pt x="261" y="129"/>
                </a:cubicBezTo>
                <a:cubicBezTo>
                  <a:pt x="260" y="128"/>
                  <a:pt x="260" y="127"/>
                  <a:pt x="259" y="126"/>
                </a:cubicBezTo>
                <a:cubicBezTo>
                  <a:pt x="259" y="126"/>
                  <a:pt x="259" y="124"/>
                  <a:pt x="258" y="124"/>
                </a:cubicBezTo>
                <a:cubicBezTo>
                  <a:pt x="257" y="124"/>
                  <a:pt x="257" y="122"/>
                  <a:pt x="256" y="122"/>
                </a:cubicBezTo>
                <a:cubicBezTo>
                  <a:pt x="256" y="121"/>
                  <a:pt x="256" y="121"/>
                  <a:pt x="256" y="121"/>
                </a:cubicBezTo>
                <a:cubicBezTo>
                  <a:pt x="256" y="120"/>
                  <a:pt x="255" y="119"/>
                  <a:pt x="255" y="118"/>
                </a:cubicBezTo>
                <a:cubicBezTo>
                  <a:pt x="254" y="116"/>
                  <a:pt x="252" y="114"/>
                  <a:pt x="251" y="112"/>
                </a:cubicBezTo>
                <a:cubicBezTo>
                  <a:pt x="251" y="111"/>
                  <a:pt x="251" y="111"/>
                  <a:pt x="251" y="111"/>
                </a:cubicBezTo>
                <a:cubicBezTo>
                  <a:pt x="250" y="109"/>
                  <a:pt x="248" y="108"/>
                  <a:pt x="248" y="106"/>
                </a:cubicBezTo>
                <a:cubicBezTo>
                  <a:pt x="247" y="106"/>
                  <a:pt x="247" y="105"/>
                  <a:pt x="247" y="105"/>
                </a:cubicBezTo>
                <a:cubicBezTo>
                  <a:pt x="247" y="104"/>
                  <a:pt x="247" y="104"/>
                  <a:pt x="247" y="104"/>
                </a:cubicBezTo>
                <a:cubicBezTo>
                  <a:pt x="246" y="103"/>
                  <a:pt x="245" y="101"/>
                  <a:pt x="244" y="100"/>
                </a:cubicBezTo>
                <a:cubicBezTo>
                  <a:pt x="244" y="98"/>
                  <a:pt x="243" y="97"/>
                  <a:pt x="242" y="95"/>
                </a:cubicBezTo>
                <a:cubicBezTo>
                  <a:pt x="241" y="94"/>
                  <a:pt x="241" y="92"/>
                  <a:pt x="240" y="92"/>
                </a:cubicBezTo>
                <a:cubicBezTo>
                  <a:pt x="240" y="90"/>
                  <a:pt x="240" y="90"/>
                  <a:pt x="240" y="90"/>
                </a:cubicBezTo>
                <a:cubicBezTo>
                  <a:pt x="242" y="89"/>
                  <a:pt x="243" y="87"/>
                  <a:pt x="245" y="87"/>
                </a:cubicBezTo>
                <a:cubicBezTo>
                  <a:pt x="248" y="89"/>
                  <a:pt x="249" y="92"/>
                  <a:pt x="250" y="94"/>
                </a:cubicBezTo>
                <a:cubicBezTo>
                  <a:pt x="251" y="95"/>
                  <a:pt x="251" y="97"/>
                  <a:pt x="252" y="98"/>
                </a:cubicBezTo>
                <a:cubicBezTo>
                  <a:pt x="253" y="98"/>
                  <a:pt x="253" y="99"/>
                  <a:pt x="253" y="99"/>
                </a:cubicBezTo>
                <a:cubicBezTo>
                  <a:pt x="253" y="100"/>
                  <a:pt x="254" y="100"/>
                  <a:pt x="254" y="101"/>
                </a:cubicBezTo>
                <a:cubicBezTo>
                  <a:pt x="254" y="102"/>
                  <a:pt x="256" y="103"/>
                  <a:pt x="256" y="104"/>
                </a:cubicBezTo>
                <a:cubicBezTo>
                  <a:pt x="256" y="105"/>
                  <a:pt x="257" y="106"/>
                  <a:pt x="257" y="107"/>
                </a:cubicBezTo>
                <a:cubicBezTo>
                  <a:pt x="258" y="108"/>
                  <a:pt x="258" y="109"/>
                  <a:pt x="259" y="110"/>
                </a:cubicBezTo>
                <a:cubicBezTo>
                  <a:pt x="260" y="111"/>
                  <a:pt x="260" y="112"/>
                  <a:pt x="261" y="113"/>
                </a:cubicBezTo>
                <a:cubicBezTo>
                  <a:pt x="262" y="114"/>
                  <a:pt x="263" y="116"/>
                  <a:pt x="263" y="118"/>
                </a:cubicBezTo>
                <a:cubicBezTo>
                  <a:pt x="264" y="119"/>
                  <a:pt x="265" y="120"/>
                  <a:pt x="265" y="122"/>
                </a:cubicBezTo>
                <a:cubicBezTo>
                  <a:pt x="267" y="123"/>
                  <a:pt x="267" y="125"/>
                  <a:pt x="268" y="126"/>
                </a:cubicBezTo>
                <a:cubicBezTo>
                  <a:pt x="269" y="127"/>
                  <a:pt x="269" y="128"/>
                  <a:pt x="270" y="129"/>
                </a:cubicBezTo>
                <a:cubicBezTo>
                  <a:pt x="269" y="131"/>
                  <a:pt x="271" y="131"/>
                  <a:pt x="271" y="132"/>
                </a:cubicBezTo>
                <a:cubicBezTo>
                  <a:pt x="272" y="133"/>
                  <a:pt x="272" y="134"/>
                  <a:pt x="273" y="134"/>
                </a:cubicBezTo>
                <a:cubicBezTo>
                  <a:pt x="273" y="136"/>
                  <a:pt x="274" y="137"/>
                  <a:pt x="275" y="139"/>
                </a:cubicBezTo>
                <a:cubicBezTo>
                  <a:pt x="275" y="139"/>
                  <a:pt x="275" y="140"/>
                  <a:pt x="276" y="140"/>
                </a:cubicBezTo>
                <a:cubicBezTo>
                  <a:pt x="277" y="142"/>
                  <a:pt x="277" y="144"/>
                  <a:pt x="279" y="146"/>
                </a:cubicBezTo>
                <a:cubicBezTo>
                  <a:pt x="280" y="147"/>
                  <a:pt x="280" y="149"/>
                  <a:pt x="281" y="150"/>
                </a:cubicBezTo>
                <a:cubicBezTo>
                  <a:pt x="283" y="151"/>
                  <a:pt x="283" y="153"/>
                  <a:pt x="284" y="153"/>
                </a:cubicBezTo>
                <a:cubicBezTo>
                  <a:pt x="284" y="154"/>
                  <a:pt x="285" y="155"/>
                  <a:pt x="285" y="155"/>
                </a:cubicBezTo>
                <a:cubicBezTo>
                  <a:pt x="285" y="157"/>
                  <a:pt x="286" y="158"/>
                  <a:pt x="287" y="159"/>
                </a:cubicBezTo>
                <a:cubicBezTo>
                  <a:pt x="287" y="161"/>
                  <a:pt x="286" y="162"/>
                  <a:pt x="284" y="162"/>
                </a:cubicBezTo>
                <a:cubicBezTo>
                  <a:pt x="283" y="163"/>
                  <a:pt x="282" y="164"/>
                  <a:pt x="280" y="163"/>
                </a:cubicBezTo>
                <a:cubicBezTo>
                  <a:pt x="278" y="162"/>
                  <a:pt x="277" y="160"/>
                  <a:pt x="275" y="158"/>
                </a:cubicBezTo>
                <a:cubicBezTo>
                  <a:pt x="274" y="158"/>
                  <a:pt x="274" y="157"/>
                  <a:pt x="274" y="156"/>
                </a:cubicBezTo>
                <a:cubicBezTo>
                  <a:pt x="273" y="156"/>
                  <a:pt x="273" y="155"/>
                  <a:pt x="272" y="155"/>
                </a:cubicBezTo>
                <a:cubicBezTo>
                  <a:pt x="271" y="155"/>
                  <a:pt x="271" y="154"/>
                  <a:pt x="270" y="153"/>
                </a:cubicBezTo>
                <a:cubicBezTo>
                  <a:pt x="268" y="151"/>
                  <a:pt x="265" y="149"/>
                  <a:pt x="263" y="146"/>
                </a:cubicBezTo>
                <a:cubicBezTo>
                  <a:pt x="262" y="145"/>
                  <a:pt x="260" y="144"/>
                  <a:pt x="259" y="143"/>
                </a:cubicBezTo>
                <a:cubicBezTo>
                  <a:pt x="258" y="141"/>
                  <a:pt x="257" y="140"/>
                  <a:pt x="256" y="139"/>
                </a:cubicBezTo>
                <a:cubicBezTo>
                  <a:pt x="254" y="138"/>
                  <a:pt x="253" y="137"/>
                  <a:pt x="252" y="135"/>
                </a:cubicBezTo>
                <a:cubicBezTo>
                  <a:pt x="251" y="134"/>
                  <a:pt x="250" y="133"/>
                  <a:pt x="248" y="133"/>
                </a:cubicBezTo>
                <a:cubicBezTo>
                  <a:pt x="247" y="132"/>
                  <a:pt x="246" y="130"/>
                  <a:pt x="245" y="129"/>
                </a:cubicBezTo>
                <a:cubicBezTo>
                  <a:pt x="243" y="128"/>
                  <a:pt x="242" y="127"/>
                  <a:pt x="241" y="125"/>
                </a:cubicBezTo>
                <a:cubicBezTo>
                  <a:pt x="240" y="124"/>
                  <a:pt x="238" y="123"/>
                  <a:pt x="237" y="122"/>
                </a:cubicBezTo>
                <a:cubicBezTo>
                  <a:pt x="237" y="122"/>
                  <a:pt x="236" y="123"/>
                  <a:pt x="237" y="123"/>
                </a:cubicBezTo>
                <a:cubicBezTo>
                  <a:pt x="238" y="124"/>
                  <a:pt x="239" y="126"/>
                  <a:pt x="240" y="127"/>
                </a:cubicBezTo>
                <a:cubicBezTo>
                  <a:pt x="241" y="128"/>
                  <a:pt x="242" y="129"/>
                  <a:pt x="241" y="130"/>
                </a:cubicBezTo>
                <a:cubicBezTo>
                  <a:pt x="243" y="132"/>
                  <a:pt x="243" y="135"/>
                  <a:pt x="245" y="136"/>
                </a:cubicBezTo>
                <a:cubicBezTo>
                  <a:pt x="245" y="139"/>
                  <a:pt x="245" y="139"/>
                  <a:pt x="245" y="139"/>
                </a:cubicBezTo>
                <a:cubicBezTo>
                  <a:pt x="245" y="139"/>
                  <a:pt x="245" y="138"/>
                  <a:pt x="244" y="138"/>
                </a:cubicBezTo>
                <a:cubicBezTo>
                  <a:pt x="244" y="138"/>
                  <a:pt x="244" y="138"/>
                  <a:pt x="243" y="138"/>
                </a:cubicBezTo>
                <a:cubicBezTo>
                  <a:pt x="243" y="137"/>
                  <a:pt x="243" y="137"/>
                  <a:pt x="242" y="137"/>
                </a:cubicBezTo>
                <a:moveTo>
                  <a:pt x="637" y="253"/>
                </a:moveTo>
                <a:cubicBezTo>
                  <a:pt x="635" y="252"/>
                  <a:pt x="635" y="252"/>
                  <a:pt x="636" y="249"/>
                </a:cubicBezTo>
                <a:cubicBezTo>
                  <a:pt x="636" y="249"/>
                  <a:pt x="636" y="248"/>
                  <a:pt x="635" y="248"/>
                </a:cubicBezTo>
                <a:cubicBezTo>
                  <a:pt x="635" y="248"/>
                  <a:pt x="635" y="248"/>
                  <a:pt x="635" y="248"/>
                </a:cubicBezTo>
                <a:cubicBezTo>
                  <a:pt x="633" y="247"/>
                  <a:pt x="633" y="246"/>
                  <a:pt x="633" y="244"/>
                </a:cubicBezTo>
                <a:cubicBezTo>
                  <a:pt x="634" y="244"/>
                  <a:pt x="635" y="244"/>
                  <a:pt x="636" y="244"/>
                </a:cubicBezTo>
                <a:cubicBezTo>
                  <a:pt x="636" y="243"/>
                  <a:pt x="636" y="241"/>
                  <a:pt x="636" y="240"/>
                </a:cubicBezTo>
                <a:cubicBezTo>
                  <a:pt x="637" y="240"/>
                  <a:pt x="637" y="240"/>
                  <a:pt x="637" y="239"/>
                </a:cubicBezTo>
                <a:cubicBezTo>
                  <a:pt x="640" y="239"/>
                  <a:pt x="640" y="239"/>
                  <a:pt x="640" y="239"/>
                </a:cubicBezTo>
                <a:cubicBezTo>
                  <a:pt x="640" y="240"/>
                  <a:pt x="641" y="240"/>
                  <a:pt x="641" y="241"/>
                </a:cubicBezTo>
                <a:cubicBezTo>
                  <a:pt x="642" y="241"/>
                  <a:pt x="642" y="240"/>
                  <a:pt x="642" y="239"/>
                </a:cubicBezTo>
                <a:cubicBezTo>
                  <a:pt x="641" y="238"/>
                  <a:pt x="639" y="238"/>
                  <a:pt x="638" y="237"/>
                </a:cubicBezTo>
                <a:cubicBezTo>
                  <a:pt x="638" y="238"/>
                  <a:pt x="637" y="238"/>
                  <a:pt x="637" y="239"/>
                </a:cubicBezTo>
                <a:cubicBezTo>
                  <a:pt x="636" y="239"/>
                  <a:pt x="636" y="239"/>
                  <a:pt x="636" y="240"/>
                </a:cubicBezTo>
                <a:cubicBezTo>
                  <a:pt x="635" y="240"/>
                  <a:pt x="635" y="240"/>
                  <a:pt x="634" y="240"/>
                </a:cubicBezTo>
                <a:cubicBezTo>
                  <a:pt x="635" y="239"/>
                  <a:pt x="636" y="238"/>
                  <a:pt x="637" y="237"/>
                </a:cubicBezTo>
                <a:cubicBezTo>
                  <a:pt x="637" y="236"/>
                  <a:pt x="638" y="236"/>
                  <a:pt x="638" y="235"/>
                </a:cubicBezTo>
                <a:cubicBezTo>
                  <a:pt x="638" y="234"/>
                  <a:pt x="639" y="234"/>
                  <a:pt x="639" y="234"/>
                </a:cubicBezTo>
                <a:cubicBezTo>
                  <a:pt x="640" y="234"/>
                  <a:pt x="641" y="233"/>
                  <a:pt x="641" y="233"/>
                </a:cubicBezTo>
                <a:cubicBezTo>
                  <a:pt x="642" y="232"/>
                  <a:pt x="643" y="231"/>
                  <a:pt x="644" y="230"/>
                </a:cubicBezTo>
                <a:cubicBezTo>
                  <a:pt x="645" y="229"/>
                  <a:pt x="646" y="229"/>
                  <a:pt x="647" y="228"/>
                </a:cubicBezTo>
                <a:cubicBezTo>
                  <a:pt x="648" y="228"/>
                  <a:pt x="650" y="227"/>
                  <a:pt x="651" y="226"/>
                </a:cubicBezTo>
                <a:cubicBezTo>
                  <a:pt x="651" y="225"/>
                  <a:pt x="652" y="224"/>
                  <a:pt x="654" y="224"/>
                </a:cubicBezTo>
                <a:cubicBezTo>
                  <a:pt x="655" y="223"/>
                  <a:pt x="656" y="222"/>
                  <a:pt x="656" y="221"/>
                </a:cubicBezTo>
                <a:cubicBezTo>
                  <a:pt x="658" y="221"/>
                  <a:pt x="659" y="219"/>
                  <a:pt x="660" y="220"/>
                </a:cubicBezTo>
                <a:cubicBezTo>
                  <a:pt x="661" y="219"/>
                  <a:pt x="662" y="219"/>
                  <a:pt x="663" y="218"/>
                </a:cubicBezTo>
                <a:cubicBezTo>
                  <a:pt x="663" y="217"/>
                  <a:pt x="664" y="217"/>
                  <a:pt x="665" y="216"/>
                </a:cubicBezTo>
                <a:cubicBezTo>
                  <a:pt x="666" y="216"/>
                  <a:pt x="666" y="215"/>
                  <a:pt x="667" y="214"/>
                </a:cubicBezTo>
                <a:cubicBezTo>
                  <a:pt x="668" y="214"/>
                  <a:pt x="668" y="214"/>
                  <a:pt x="668" y="214"/>
                </a:cubicBezTo>
                <a:cubicBezTo>
                  <a:pt x="669" y="213"/>
                  <a:pt x="670" y="213"/>
                  <a:pt x="671" y="212"/>
                </a:cubicBezTo>
                <a:cubicBezTo>
                  <a:pt x="672" y="211"/>
                  <a:pt x="673" y="211"/>
                  <a:pt x="674" y="210"/>
                </a:cubicBezTo>
                <a:cubicBezTo>
                  <a:pt x="675" y="209"/>
                  <a:pt x="676" y="209"/>
                  <a:pt x="677" y="208"/>
                </a:cubicBezTo>
                <a:cubicBezTo>
                  <a:pt x="678" y="207"/>
                  <a:pt x="680" y="207"/>
                  <a:pt x="681" y="205"/>
                </a:cubicBezTo>
                <a:cubicBezTo>
                  <a:pt x="681" y="205"/>
                  <a:pt x="682" y="205"/>
                  <a:pt x="683" y="205"/>
                </a:cubicBezTo>
                <a:cubicBezTo>
                  <a:pt x="684" y="207"/>
                  <a:pt x="686" y="205"/>
                  <a:pt x="687" y="207"/>
                </a:cubicBezTo>
                <a:cubicBezTo>
                  <a:pt x="687" y="207"/>
                  <a:pt x="688" y="207"/>
                  <a:pt x="688" y="207"/>
                </a:cubicBezTo>
                <a:cubicBezTo>
                  <a:pt x="688" y="208"/>
                  <a:pt x="689" y="208"/>
                  <a:pt x="689" y="208"/>
                </a:cubicBezTo>
                <a:cubicBezTo>
                  <a:pt x="690" y="208"/>
                  <a:pt x="690" y="209"/>
                  <a:pt x="690" y="209"/>
                </a:cubicBezTo>
                <a:cubicBezTo>
                  <a:pt x="689" y="210"/>
                  <a:pt x="688" y="212"/>
                  <a:pt x="687" y="213"/>
                </a:cubicBezTo>
                <a:cubicBezTo>
                  <a:pt x="686" y="214"/>
                  <a:pt x="684" y="214"/>
                  <a:pt x="683" y="215"/>
                </a:cubicBezTo>
                <a:cubicBezTo>
                  <a:pt x="682" y="215"/>
                  <a:pt x="681" y="215"/>
                  <a:pt x="681" y="216"/>
                </a:cubicBezTo>
                <a:cubicBezTo>
                  <a:pt x="680" y="217"/>
                  <a:pt x="678" y="217"/>
                  <a:pt x="677" y="219"/>
                </a:cubicBezTo>
                <a:cubicBezTo>
                  <a:pt x="676" y="220"/>
                  <a:pt x="675" y="220"/>
                  <a:pt x="675" y="221"/>
                </a:cubicBezTo>
                <a:cubicBezTo>
                  <a:pt x="673" y="221"/>
                  <a:pt x="673" y="222"/>
                  <a:pt x="672" y="222"/>
                </a:cubicBezTo>
                <a:cubicBezTo>
                  <a:pt x="671" y="222"/>
                  <a:pt x="671" y="223"/>
                  <a:pt x="670" y="223"/>
                </a:cubicBezTo>
                <a:cubicBezTo>
                  <a:pt x="670" y="223"/>
                  <a:pt x="669" y="224"/>
                  <a:pt x="669" y="224"/>
                </a:cubicBezTo>
                <a:cubicBezTo>
                  <a:pt x="669" y="224"/>
                  <a:pt x="668" y="225"/>
                  <a:pt x="668" y="225"/>
                </a:cubicBezTo>
                <a:cubicBezTo>
                  <a:pt x="667" y="225"/>
                  <a:pt x="667" y="225"/>
                  <a:pt x="666" y="225"/>
                </a:cubicBezTo>
                <a:cubicBezTo>
                  <a:pt x="666" y="226"/>
                  <a:pt x="666" y="227"/>
                  <a:pt x="665" y="227"/>
                </a:cubicBezTo>
                <a:cubicBezTo>
                  <a:pt x="665" y="228"/>
                  <a:pt x="664" y="228"/>
                  <a:pt x="663" y="228"/>
                </a:cubicBezTo>
                <a:cubicBezTo>
                  <a:pt x="663" y="229"/>
                  <a:pt x="663" y="230"/>
                  <a:pt x="662" y="230"/>
                </a:cubicBezTo>
                <a:cubicBezTo>
                  <a:pt x="660" y="230"/>
                  <a:pt x="659" y="231"/>
                  <a:pt x="658" y="232"/>
                </a:cubicBezTo>
                <a:cubicBezTo>
                  <a:pt x="656" y="232"/>
                  <a:pt x="655" y="234"/>
                  <a:pt x="654" y="234"/>
                </a:cubicBezTo>
                <a:cubicBezTo>
                  <a:pt x="653" y="235"/>
                  <a:pt x="652" y="235"/>
                  <a:pt x="652" y="235"/>
                </a:cubicBezTo>
                <a:cubicBezTo>
                  <a:pt x="651" y="237"/>
                  <a:pt x="648" y="237"/>
                  <a:pt x="647" y="239"/>
                </a:cubicBezTo>
                <a:cubicBezTo>
                  <a:pt x="646" y="239"/>
                  <a:pt x="645" y="240"/>
                  <a:pt x="644" y="241"/>
                </a:cubicBezTo>
                <a:cubicBezTo>
                  <a:pt x="644" y="241"/>
                  <a:pt x="643" y="242"/>
                  <a:pt x="643" y="243"/>
                </a:cubicBezTo>
                <a:cubicBezTo>
                  <a:pt x="642" y="244"/>
                  <a:pt x="642" y="245"/>
                  <a:pt x="641" y="246"/>
                </a:cubicBezTo>
                <a:cubicBezTo>
                  <a:pt x="641" y="245"/>
                  <a:pt x="641" y="245"/>
                  <a:pt x="640" y="245"/>
                </a:cubicBezTo>
                <a:cubicBezTo>
                  <a:pt x="640" y="245"/>
                  <a:pt x="640" y="246"/>
                  <a:pt x="639" y="246"/>
                </a:cubicBezTo>
                <a:cubicBezTo>
                  <a:pt x="639" y="245"/>
                  <a:pt x="638" y="245"/>
                  <a:pt x="638" y="245"/>
                </a:cubicBezTo>
                <a:cubicBezTo>
                  <a:pt x="638" y="245"/>
                  <a:pt x="637" y="245"/>
                  <a:pt x="636" y="245"/>
                </a:cubicBezTo>
                <a:cubicBezTo>
                  <a:pt x="637" y="246"/>
                  <a:pt x="638" y="246"/>
                  <a:pt x="639" y="246"/>
                </a:cubicBezTo>
                <a:cubicBezTo>
                  <a:pt x="639" y="246"/>
                  <a:pt x="639" y="247"/>
                  <a:pt x="639" y="247"/>
                </a:cubicBezTo>
                <a:cubicBezTo>
                  <a:pt x="640" y="247"/>
                  <a:pt x="642" y="248"/>
                  <a:pt x="643" y="248"/>
                </a:cubicBezTo>
                <a:cubicBezTo>
                  <a:pt x="642" y="249"/>
                  <a:pt x="641" y="249"/>
                  <a:pt x="640" y="250"/>
                </a:cubicBezTo>
                <a:cubicBezTo>
                  <a:pt x="640" y="250"/>
                  <a:pt x="641" y="251"/>
                  <a:pt x="641" y="251"/>
                </a:cubicBezTo>
                <a:cubicBezTo>
                  <a:pt x="641" y="251"/>
                  <a:pt x="642" y="252"/>
                  <a:pt x="642" y="251"/>
                </a:cubicBezTo>
                <a:cubicBezTo>
                  <a:pt x="643" y="250"/>
                  <a:pt x="644" y="250"/>
                  <a:pt x="645" y="251"/>
                </a:cubicBezTo>
                <a:cubicBezTo>
                  <a:pt x="646" y="252"/>
                  <a:pt x="647" y="252"/>
                  <a:pt x="648" y="253"/>
                </a:cubicBezTo>
                <a:cubicBezTo>
                  <a:pt x="648" y="254"/>
                  <a:pt x="649" y="253"/>
                  <a:pt x="649" y="253"/>
                </a:cubicBezTo>
                <a:cubicBezTo>
                  <a:pt x="649" y="253"/>
                  <a:pt x="650" y="253"/>
                  <a:pt x="650" y="253"/>
                </a:cubicBezTo>
                <a:cubicBezTo>
                  <a:pt x="650" y="252"/>
                  <a:pt x="652" y="253"/>
                  <a:pt x="653" y="252"/>
                </a:cubicBezTo>
                <a:cubicBezTo>
                  <a:pt x="653" y="252"/>
                  <a:pt x="654" y="252"/>
                  <a:pt x="655" y="251"/>
                </a:cubicBezTo>
                <a:cubicBezTo>
                  <a:pt x="655" y="251"/>
                  <a:pt x="655" y="251"/>
                  <a:pt x="656" y="250"/>
                </a:cubicBezTo>
                <a:cubicBezTo>
                  <a:pt x="657" y="249"/>
                  <a:pt x="659" y="248"/>
                  <a:pt x="660" y="247"/>
                </a:cubicBezTo>
                <a:cubicBezTo>
                  <a:pt x="661" y="247"/>
                  <a:pt x="662" y="246"/>
                  <a:pt x="662" y="246"/>
                </a:cubicBezTo>
                <a:cubicBezTo>
                  <a:pt x="663" y="245"/>
                  <a:pt x="664" y="244"/>
                  <a:pt x="665" y="243"/>
                </a:cubicBezTo>
                <a:cubicBezTo>
                  <a:pt x="666" y="243"/>
                  <a:pt x="667" y="243"/>
                  <a:pt x="668" y="242"/>
                </a:cubicBezTo>
                <a:cubicBezTo>
                  <a:pt x="668" y="241"/>
                  <a:pt x="669" y="241"/>
                  <a:pt x="670" y="241"/>
                </a:cubicBezTo>
                <a:cubicBezTo>
                  <a:pt x="671" y="241"/>
                  <a:pt x="671" y="239"/>
                  <a:pt x="673" y="239"/>
                </a:cubicBezTo>
                <a:cubicBezTo>
                  <a:pt x="674" y="239"/>
                  <a:pt x="674" y="238"/>
                  <a:pt x="675" y="237"/>
                </a:cubicBezTo>
                <a:cubicBezTo>
                  <a:pt x="676" y="236"/>
                  <a:pt x="677" y="236"/>
                  <a:pt x="678" y="235"/>
                </a:cubicBezTo>
                <a:cubicBezTo>
                  <a:pt x="678" y="235"/>
                  <a:pt x="679" y="235"/>
                  <a:pt x="679" y="234"/>
                </a:cubicBezTo>
                <a:cubicBezTo>
                  <a:pt x="680" y="234"/>
                  <a:pt x="681" y="232"/>
                  <a:pt x="682" y="232"/>
                </a:cubicBezTo>
                <a:cubicBezTo>
                  <a:pt x="684" y="231"/>
                  <a:pt x="685" y="231"/>
                  <a:pt x="686" y="230"/>
                </a:cubicBezTo>
                <a:cubicBezTo>
                  <a:pt x="686" y="229"/>
                  <a:pt x="687" y="229"/>
                  <a:pt x="688" y="229"/>
                </a:cubicBezTo>
                <a:cubicBezTo>
                  <a:pt x="688" y="228"/>
                  <a:pt x="690" y="228"/>
                  <a:pt x="690" y="227"/>
                </a:cubicBezTo>
                <a:cubicBezTo>
                  <a:pt x="691" y="226"/>
                  <a:pt x="693" y="226"/>
                  <a:pt x="694" y="225"/>
                </a:cubicBezTo>
                <a:cubicBezTo>
                  <a:pt x="695" y="222"/>
                  <a:pt x="698" y="222"/>
                  <a:pt x="700" y="220"/>
                </a:cubicBezTo>
                <a:cubicBezTo>
                  <a:pt x="701" y="220"/>
                  <a:pt x="702" y="220"/>
                  <a:pt x="703" y="219"/>
                </a:cubicBezTo>
                <a:cubicBezTo>
                  <a:pt x="704" y="218"/>
                  <a:pt x="706" y="217"/>
                  <a:pt x="707" y="216"/>
                </a:cubicBezTo>
                <a:cubicBezTo>
                  <a:pt x="708" y="214"/>
                  <a:pt x="710" y="214"/>
                  <a:pt x="711" y="213"/>
                </a:cubicBezTo>
                <a:cubicBezTo>
                  <a:pt x="712" y="213"/>
                  <a:pt x="713" y="214"/>
                  <a:pt x="713" y="215"/>
                </a:cubicBezTo>
                <a:cubicBezTo>
                  <a:pt x="713" y="215"/>
                  <a:pt x="714" y="216"/>
                  <a:pt x="714" y="216"/>
                </a:cubicBezTo>
                <a:cubicBezTo>
                  <a:pt x="715" y="217"/>
                  <a:pt x="715" y="218"/>
                  <a:pt x="716" y="219"/>
                </a:cubicBezTo>
                <a:cubicBezTo>
                  <a:pt x="716" y="219"/>
                  <a:pt x="716" y="220"/>
                  <a:pt x="715" y="220"/>
                </a:cubicBezTo>
                <a:cubicBezTo>
                  <a:pt x="715" y="220"/>
                  <a:pt x="715" y="221"/>
                  <a:pt x="714" y="221"/>
                </a:cubicBezTo>
                <a:cubicBezTo>
                  <a:pt x="713" y="221"/>
                  <a:pt x="712" y="222"/>
                  <a:pt x="711" y="223"/>
                </a:cubicBezTo>
                <a:cubicBezTo>
                  <a:pt x="709" y="223"/>
                  <a:pt x="709" y="223"/>
                  <a:pt x="709" y="223"/>
                </a:cubicBezTo>
                <a:cubicBezTo>
                  <a:pt x="709" y="223"/>
                  <a:pt x="709" y="223"/>
                  <a:pt x="709" y="223"/>
                </a:cubicBezTo>
                <a:cubicBezTo>
                  <a:pt x="709" y="223"/>
                  <a:pt x="709" y="223"/>
                  <a:pt x="709" y="223"/>
                </a:cubicBezTo>
                <a:cubicBezTo>
                  <a:pt x="709" y="222"/>
                  <a:pt x="709" y="222"/>
                  <a:pt x="708" y="223"/>
                </a:cubicBezTo>
                <a:cubicBezTo>
                  <a:pt x="708" y="223"/>
                  <a:pt x="709" y="223"/>
                  <a:pt x="709" y="223"/>
                </a:cubicBezTo>
                <a:cubicBezTo>
                  <a:pt x="709" y="224"/>
                  <a:pt x="709" y="225"/>
                  <a:pt x="708" y="225"/>
                </a:cubicBezTo>
                <a:cubicBezTo>
                  <a:pt x="707" y="226"/>
                  <a:pt x="706" y="226"/>
                  <a:pt x="705" y="228"/>
                </a:cubicBezTo>
                <a:cubicBezTo>
                  <a:pt x="704" y="229"/>
                  <a:pt x="702" y="229"/>
                  <a:pt x="701" y="230"/>
                </a:cubicBezTo>
                <a:cubicBezTo>
                  <a:pt x="701" y="231"/>
                  <a:pt x="700" y="231"/>
                  <a:pt x="700" y="231"/>
                </a:cubicBezTo>
                <a:cubicBezTo>
                  <a:pt x="699" y="232"/>
                  <a:pt x="698" y="232"/>
                  <a:pt x="698" y="233"/>
                </a:cubicBezTo>
                <a:cubicBezTo>
                  <a:pt x="697" y="234"/>
                  <a:pt x="695" y="234"/>
                  <a:pt x="694" y="235"/>
                </a:cubicBezTo>
                <a:cubicBezTo>
                  <a:pt x="693" y="236"/>
                  <a:pt x="692" y="236"/>
                  <a:pt x="692" y="236"/>
                </a:cubicBezTo>
                <a:cubicBezTo>
                  <a:pt x="691" y="237"/>
                  <a:pt x="690" y="238"/>
                  <a:pt x="689" y="238"/>
                </a:cubicBezTo>
                <a:cubicBezTo>
                  <a:pt x="688" y="238"/>
                  <a:pt x="688" y="240"/>
                  <a:pt x="687" y="240"/>
                </a:cubicBezTo>
                <a:cubicBezTo>
                  <a:pt x="686" y="241"/>
                  <a:pt x="686" y="241"/>
                  <a:pt x="685" y="241"/>
                </a:cubicBezTo>
                <a:cubicBezTo>
                  <a:pt x="684" y="241"/>
                  <a:pt x="683" y="242"/>
                  <a:pt x="682" y="243"/>
                </a:cubicBezTo>
                <a:cubicBezTo>
                  <a:pt x="682" y="243"/>
                  <a:pt x="681" y="244"/>
                  <a:pt x="680" y="244"/>
                </a:cubicBezTo>
                <a:cubicBezTo>
                  <a:pt x="679" y="246"/>
                  <a:pt x="677" y="246"/>
                  <a:pt x="676" y="247"/>
                </a:cubicBezTo>
                <a:cubicBezTo>
                  <a:pt x="676" y="247"/>
                  <a:pt x="675" y="247"/>
                  <a:pt x="675" y="247"/>
                </a:cubicBezTo>
                <a:cubicBezTo>
                  <a:pt x="674" y="248"/>
                  <a:pt x="673" y="250"/>
                  <a:pt x="671" y="250"/>
                </a:cubicBezTo>
                <a:cubicBezTo>
                  <a:pt x="670" y="251"/>
                  <a:pt x="669" y="251"/>
                  <a:pt x="668" y="253"/>
                </a:cubicBezTo>
                <a:cubicBezTo>
                  <a:pt x="667" y="254"/>
                  <a:pt x="665" y="254"/>
                  <a:pt x="665" y="255"/>
                </a:cubicBezTo>
                <a:cubicBezTo>
                  <a:pt x="664" y="255"/>
                  <a:pt x="663" y="256"/>
                  <a:pt x="662" y="256"/>
                </a:cubicBezTo>
                <a:cubicBezTo>
                  <a:pt x="660" y="259"/>
                  <a:pt x="657" y="260"/>
                  <a:pt x="654" y="261"/>
                </a:cubicBezTo>
                <a:cubicBezTo>
                  <a:pt x="652" y="262"/>
                  <a:pt x="652" y="262"/>
                  <a:pt x="651" y="262"/>
                </a:cubicBezTo>
                <a:cubicBezTo>
                  <a:pt x="650" y="262"/>
                  <a:pt x="650" y="262"/>
                  <a:pt x="649" y="262"/>
                </a:cubicBezTo>
                <a:cubicBezTo>
                  <a:pt x="647" y="262"/>
                  <a:pt x="645" y="261"/>
                  <a:pt x="643" y="260"/>
                </a:cubicBezTo>
                <a:cubicBezTo>
                  <a:pt x="642" y="259"/>
                  <a:pt x="641" y="258"/>
                  <a:pt x="640" y="258"/>
                </a:cubicBezTo>
                <a:cubicBezTo>
                  <a:pt x="638" y="256"/>
                  <a:pt x="638" y="255"/>
                  <a:pt x="637" y="253"/>
                </a:cubicBezTo>
                <a:cubicBezTo>
                  <a:pt x="637" y="253"/>
                  <a:pt x="637" y="253"/>
                  <a:pt x="637" y="253"/>
                </a:cubicBezTo>
                <a:cubicBezTo>
                  <a:pt x="637" y="253"/>
                  <a:pt x="637" y="253"/>
                  <a:pt x="637" y="253"/>
                </a:cubicBezTo>
                <a:cubicBezTo>
                  <a:pt x="637" y="253"/>
                  <a:pt x="637" y="253"/>
                  <a:pt x="637" y="253"/>
                </a:cubicBezTo>
                <a:cubicBezTo>
                  <a:pt x="638" y="253"/>
                  <a:pt x="638" y="253"/>
                  <a:pt x="638" y="253"/>
                </a:cubicBezTo>
                <a:cubicBezTo>
                  <a:pt x="638" y="253"/>
                  <a:pt x="638" y="253"/>
                  <a:pt x="637" y="253"/>
                </a:cubicBezTo>
                <a:moveTo>
                  <a:pt x="642" y="255"/>
                </a:moveTo>
                <a:cubicBezTo>
                  <a:pt x="643" y="255"/>
                  <a:pt x="643" y="255"/>
                  <a:pt x="644" y="255"/>
                </a:cubicBezTo>
                <a:cubicBezTo>
                  <a:pt x="644" y="255"/>
                  <a:pt x="645" y="255"/>
                  <a:pt x="645" y="254"/>
                </a:cubicBezTo>
                <a:cubicBezTo>
                  <a:pt x="645" y="254"/>
                  <a:pt x="644" y="254"/>
                  <a:pt x="644" y="254"/>
                </a:cubicBezTo>
                <a:cubicBezTo>
                  <a:pt x="644" y="254"/>
                  <a:pt x="644" y="254"/>
                  <a:pt x="644" y="254"/>
                </a:cubicBezTo>
                <a:cubicBezTo>
                  <a:pt x="643" y="254"/>
                  <a:pt x="643" y="254"/>
                  <a:pt x="643" y="254"/>
                </a:cubicBezTo>
                <a:cubicBezTo>
                  <a:pt x="642" y="253"/>
                  <a:pt x="641" y="253"/>
                  <a:pt x="641" y="254"/>
                </a:cubicBezTo>
                <a:cubicBezTo>
                  <a:pt x="641" y="254"/>
                  <a:pt x="642" y="255"/>
                  <a:pt x="642" y="255"/>
                </a:cubicBezTo>
                <a:moveTo>
                  <a:pt x="643" y="258"/>
                </a:moveTo>
                <a:cubicBezTo>
                  <a:pt x="643" y="258"/>
                  <a:pt x="643" y="258"/>
                  <a:pt x="643" y="258"/>
                </a:cubicBezTo>
                <a:cubicBezTo>
                  <a:pt x="643" y="258"/>
                  <a:pt x="644" y="258"/>
                  <a:pt x="644" y="258"/>
                </a:cubicBezTo>
                <a:cubicBezTo>
                  <a:pt x="644" y="258"/>
                  <a:pt x="645" y="257"/>
                  <a:pt x="645" y="257"/>
                </a:cubicBezTo>
                <a:cubicBezTo>
                  <a:pt x="645" y="257"/>
                  <a:pt x="644" y="256"/>
                  <a:pt x="644" y="256"/>
                </a:cubicBezTo>
                <a:cubicBezTo>
                  <a:pt x="644" y="257"/>
                  <a:pt x="643" y="257"/>
                  <a:pt x="643" y="258"/>
                </a:cubicBezTo>
                <a:moveTo>
                  <a:pt x="709" y="219"/>
                </a:moveTo>
                <a:cubicBezTo>
                  <a:pt x="709" y="219"/>
                  <a:pt x="709" y="219"/>
                  <a:pt x="710" y="219"/>
                </a:cubicBezTo>
                <a:cubicBezTo>
                  <a:pt x="710" y="219"/>
                  <a:pt x="710" y="219"/>
                  <a:pt x="710" y="219"/>
                </a:cubicBezTo>
                <a:cubicBezTo>
                  <a:pt x="710" y="219"/>
                  <a:pt x="710" y="218"/>
                  <a:pt x="710" y="218"/>
                </a:cubicBezTo>
                <a:cubicBezTo>
                  <a:pt x="709" y="219"/>
                  <a:pt x="709" y="219"/>
                  <a:pt x="709" y="219"/>
                </a:cubicBezTo>
                <a:moveTo>
                  <a:pt x="361" y="60"/>
                </a:moveTo>
                <a:cubicBezTo>
                  <a:pt x="360" y="60"/>
                  <a:pt x="360" y="59"/>
                  <a:pt x="359" y="59"/>
                </a:cubicBezTo>
                <a:cubicBezTo>
                  <a:pt x="359" y="59"/>
                  <a:pt x="359" y="60"/>
                  <a:pt x="359" y="60"/>
                </a:cubicBezTo>
                <a:cubicBezTo>
                  <a:pt x="359" y="61"/>
                  <a:pt x="359" y="61"/>
                  <a:pt x="358" y="60"/>
                </a:cubicBezTo>
                <a:cubicBezTo>
                  <a:pt x="358" y="60"/>
                  <a:pt x="357" y="60"/>
                  <a:pt x="357" y="60"/>
                </a:cubicBezTo>
                <a:cubicBezTo>
                  <a:pt x="357" y="61"/>
                  <a:pt x="357" y="62"/>
                  <a:pt x="358" y="62"/>
                </a:cubicBezTo>
                <a:cubicBezTo>
                  <a:pt x="359" y="62"/>
                  <a:pt x="359" y="62"/>
                  <a:pt x="359" y="63"/>
                </a:cubicBezTo>
                <a:cubicBezTo>
                  <a:pt x="359" y="64"/>
                  <a:pt x="359" y="65"/>
                  <a:pt x="360" y="65"/>
                </a:cubicBezTo>
                <a:cubicBezTo>
                  <a:pt x="361" y="65"/>
                  <a:pt x="361" y="65"/>
                  <a:pt x="361" y="65"/>
                </a:cubicBezTo>
                <a:cubicBezTo>
                  <a:pt x="361" y="66"/>
                  <a:pt x="361" y="67"/>
                  <a:pt x="360" y="68"/>
                </a:cubicBezTo>
                <a:cubicBezTo>
                  <a:pt x="360" y="68"/>
                  <a:pt x="361" y="68"/>
                  <a:pt x="361" y="68"/>
                </a:cubicBezTo>
                <a:cubicBezTo>
                  <a:pt x="361" y="70"/>
                  <a:pt x="361" y="72"/>
                  <a:pt x="361" y="74"/>
                </a:cubicBezTo>
                <a:cubicBezTo>
                  <a:pt x="361" y="75"/>
                  <a:pt x="360" y="77"/>
                  <a:pt x="362" y="78"/>
                </a:cubicBezTo>
                <a:cubicBezTo>
                  <a:pt x="362" y="79"/>
                  <a:pt x="362" y="79"/>
                  <a:pt x="362" y="80"/>
                </a:cubicBezTo>
                <a:cubicBezTo>
                  <a:pt x="362" y="81"/>
                  <a:pt x="362" y="82"/>
                  <a:pt x="362" y="83"/>
                </a:cubicBezTo>
                <a:cubicBezTo>
                  <a:pt x="362" y="84"/>
                  <a:pt x="362" y="85"/>
                  <a:pt x="362" y="86"/>
                </a:cubicBezTo>
                <a:cubicBezTo>
                  <a:pt x="362" y="88"/>
                  <a:pt x="363" y="88"/>
                  <a:pt x="363" y="89"/>
                </a:cubicBezTo>
                <a:cubicBezTo>
                  <a:pt x="363" y="91"/>
                  <a:pt x="363" y="93"/>
                  <a:pt x="363" y="95"/>
                </a:cubicBezTo>
                <a:cubicBezTo>
                  <a:pt x="363" y="96"/>
                  <a:pt x="364" y="96"/>
                  <a:pt x="364" y="97"/>
                </a:cubicBezTo>
                <a:cubicBezTo>
                  <a:pt x="364" y="97"/>
                  <a:pt x="364" y="97"/>
                  <a:pt x="364" y="98"/>
                </a:cubicBezTo>
                <a:cubicBezTo>
                  <a:pt x="364" y="100"/>
                  <a:pt x="364" y="101"/>
                  <a:pt x="364" y="103"/>
                </a:cubicBezTo>
                <a:cubicBezTo>
                  <a:pt x="365" y="104"/>
                  <a:pt x="364" y="106"/>
                  <a:pt x="365" y="107"/>
                </a:cubicBezTo>
                <a:cubicBezTo>
                  <a:pt x="366" y="109"/>
                  <a:pt x="366" y="110"/>
                  <a:pt x="366" y="112"/>
                </a:cubicBezTo>
                <a:cubicBezTo>
                  <a:pt x="366" y="113"/>
                  <a:pt x="367" y="113"/>
                  <a:pt x="367" y="114"/>
                </a:cubicBezTo>
                <a:cubicBezTo>
                  <a:pt x="367" y="115"/>
                  <a:pt x="367" y="116"/>
                  <a:pt x="367" y="117"/>
                </a:cubicBezTo>
                <a:cubicBezTo>
                  <a:pt x="367" y="118"/>
                  <a:pt x="368" y="118"/>
                  <a:pt x="368" y="119"/>
                </a:cubicBezTo>
                <a:cubicBezTo>
                  <a:pt x="368" y="120"/>
                  <a:pt x="368" y="120"/>
                  <a:pt x="368" y="121"/>
                </a:cubicBezTo>
                <a:cubicBezTo>
                  <a:pt x="368" y="122"/>
                  <a:pt x="370" y="123"/>
                  <a:pt x="370" y="124"/>
                </a:cubicBezTo>
                <a:cubicBezTo>
                  <a:pt x="370" y="125"/>
                  <a:pt x="373" y="126"/>
                  <a:pt x="374" y="126"/>
                </a:cubicBezTo>
                <a:cubicBezTo>
                  <a:pt x="375" y="126"/>
                  <a:pt x="375" y="126"/>
                  <a:pt x="376" y="126"/>
                </a:cubicBezTo>
                <a:cubicBezTo>
                  <a:pt x="379" y="126"/>
                  <a:pt x="380" y="125"/>
                  <a:pt x="382" y="123"/>
                </a:cubicBezTo>
                <a:cubicBezTo>
                  <a:pt x="381" y="121"/>
                  <a:pt x="383" y="120"/>
                  <a:pt x="383" y="119"/>
                </a:cubicBezTo>
                <a:cubicBezTo>
                  <a:pt x="383" y="118"/>
                  <a:pt x="382" y="116"/>
                  <a:pt x="384" y="115"/>
                </a:cubicBezTo>
                <a:cubicBezTo>
                  <a:pt x="384" y="115"/>
                  <a:pt x="383" y="114"/>
                  <a:pt x="383" y="114"/>
                </a:cubicBezTo>
                <a:cubicBezTo>
                  <a:pt x="383" y="114"/>
                  <a:pt x="383" y="113"/>
                  <a:pt x="383" y="113"/>
                </a:cubicBezTo>
                <a:cubicBezTo>
                  <a:pt x="383" y="112"/>
                  <a:pt x="383" y="111"/>
                  <a:pt x="383" y="109"/>
                </a:cubicBezTo>
                <a:cubicBezTo>
                  <a:pt x="383" y="108"/>
                  <a:pt x="382" y="107"/>
                  <a:pt x="382" y="106"/>
                </a:cubicBezTo>
                <a:cubicBezTo>
                  <a:pt x="382" y="105"/>
                  <a:pt x="382" y="103"/>
                  <a:pt x="382" y="101"/>
                </a:cubicBezTo>
                <a:cubicBezTo>
                  <a:pt x="382" y="100"/>
                  <a:pt x="382" y="100"/>
                  <a:pt x="382" y="99"/>
                </a:cubicBezTo>
                <a:cubicBezTo>
                  <a:pt x="380" y="98"/>
                  <a:pt x="379" y="100"/>
                  <a:pt x="378" y="100"/>
                </a:cubicBezTo>
                <a:cubicBezTo>
                  <a:pt x="376" y="100"/>
                  <a:pt x="375" y="100"/>
                  <a:pt x="374" y="100"/>
                </a:cubicBezTo>
                <a:cubicBezTo>
                  <a:pt x="373" y="98"/>
                  <a:pt x="374" y="96"/>
                  <a:pt x="372" y="95"/>
                </a:cubicBezTo>
                <a:cubicBezTo>
                  <a:pt x="372" y="93"/>
                  <a:pt x="372" y="93"/>
                  <a:pt x="372" y="93"/>
                </a:cubicBezTo>
                <a:cubicBezTo>
                  <a:pt x="373" y="92"/>
                  <a:pt x="374" y="92"/>
                  <a:pt x="375" y="91"/>
                </a:cubicBezTo>
                <a:cubicBezTo>
                  <a:pt x="376" y="91"/>
                  <a:pt x="377" y="91"/>
                  <a:pt x="378" y="91"/>
                </a:cubicBezTo>
                <a:cubicBezTo>
                  <a:pt x="378" y="91"/>
                  <a:pt x="379" y="91"/>
                  <a:pt x="380" y="91"/>
                </a:cubicBezTo>
                <a:cubicBezTo>
                  <a:pt x="381" y="91"/>
                  <a:pt x="384" y="92"/>
                  <a:pt x="385" y="90"/>
                </a:cubicBezTo>
                <a:cubicBezTo>
                  <a:pt x="389" y="90"/>
                  <a:pt x="389" y="90"/>
                  <a:pt x="389" y="90"/>
                </a:cubicBezTo>
                <a:cubicBezTo>
                  <a:pt x="390" y="91"/>
                  <a:pt x="389" y="92"/>
                  <a:pt x="389" y="93"/>
                </a:cubicBezTo>
                <a:cubicBezTo>
                  <a:pt x="389" y="94"/>
                  <a:pt x="389" y="95"/>
                  <a:pt x="390" y="96"/>
                </a:cubicBezTo>
                <a:cubicBezTo>
                  <a:pt x="390" y="97"/>
                  <a:pt x="390" y="98"/>
                  <a:pt x="390" y="99"/>
                </a:cubicBezTo>
                <a:cubicBezTo>
                  <a:pt x="390" y="102"/>
                  <a:pt x="390" y="104"/>
                  <a:pt x="390" y="107"/>
                </a:cubicBezTo>
                <a:cubicBezTo>
                  <a:pt x="391" y="107"/>
                  <a:pt x="391" y="108"/>
                  <a:pt x="391" y="108"/>
                </a:cubicBezTo>
                <a:cubicBezTo>
                  <a:pt x="391" y="110"/>
                  <a:pt x="391" y="112"/>
                  <a:pt x="392" y="113"/>
                </a:cubicBezTo>
                <a:cubicBezTo>
                  <a:pt x="392" y="118"/>
                  <a:pt x="392" y="118"/>
                  <a:pt x="392" y="118"/>
                </a:cubicBezTo>
                <a:cubicBezTo>
                  <a:pt x="392" y="120"/>
                  <a:pt x="392" y="121"/>
                  <a:pt x="392" y="123"/>
                </a:cubicBezTo>
                <a:cubicBezTo>
                  <a:pt x="392" y="124"/>
                  <a:pt x="393" y="125"/>
                  <a:pt x="393" y="126"/>
                </a:cubicBezTo>
                <a:cubicBezTo>
                  <a:pt x="393" y="127"/>
                  <a:pt x="393" y="129"/>
                  <a:pt x="394" y="130"/>
                </a:cubicBezTo>
                <a:cubicBezTo>
                  <a:pt x="394" y="131"/>
                  <a:pt x="394" y="132"/>
                  <a:pt x="394" y="133"/>
                </a:cubicBezTo>
                <a:cubicBezTo>
                  <a:pt x="393" y="133"/>
                  <a:pt x="392" y="133"/>
                  <a:pt x="392" y="133"/>
                </a:cubicBezTo>
                <a:cubicBezTo>
                  <a:pt x="391" y="133"/>
                  <a:pt x="391" y="133"/>
                  <a:pt x="390" y="134"/>
                </a:cubicBezTo>
                <a:cubicBezTo>
                  <a:pt x="389" y="134"/>
                  <a:pt x="389" y="134"/>
                  <a:pt x="388" y="133"/>
                </a:cubicBezTo>
                <a:cubicBezTo>
                  <a:pt x="388" y="132"/>
                  <a:pt x="388" y="132"/>
                  <a:pt x="388" y="131"/>
                </a:cubicBezTo>
                <a:cubicBezTo>
                  <a:pt x="387" y="130"/>
                  <a:pt x="388" y="129"/>
                  <a:pt x="388" y="129"/>
                </a:cubicBezTo>
                <a:cubicBezTo>
                  <a:pt x="387" y="128"/>
                  <a:pt x="387" y="128"/>
                  <a:pt x="386" y="127"/>
                </a:cubicBezTo>
                <a:cubicBezTo>
                  <a:pt x="386" y="128"/>
                  <a:pt x="386" y="128"/>
                  <a:pt x="386" y="128"/>
                </a:cubicBezTo>
                <a:cubicBezTo>
                  <a:pt x="384" y="130"/>
                  <a:pt x="382" y="132"/>
                  <a:pt x="381" y="134"/>
                </a:cubicBezTo>
                <a:cubicBezTo>
                  <a:pt x="380" y="134"/>
                  <a:pt x="379" y="134"/>
                  <a:pt x="378" y="135"/>
                </a:cubicBezTo>
                <a:cubicBezTo>
                  <a:pt x="378" y="135"/>
                  <a:pt x="377" y="135"/>
                  <a:pt x="377" y="135"/>
                </a:cubicBezTo>
                <a:cubicBezTo>
                  <a:pt x="374" y="135"/>
                  <a:pt x="372" y="135"/>
                  <a:pt x="369" y="135"/>
                </a:cubicBezTo>
                <a:cubicBezTo>
                  <a:pt x="368" y="134"/>
                  <a:pt x="368" y="134"/>
                  <a:pt x="367" y="133"/>
                </a:cubicBezTo>
                <a:cubicBezTo>
                  <a:pt x="366" y="133"/>
                  <a:pt x="365" y="132"/>
                  <a:pt x="364" y="132"/>
                </a:cubicBezTo>
                <a:cubicBezTo>
                  <a:pt x="363" y="131"/>
                  <a:pt x="363" y="129"/>
                  <a:pt x="363" y="129"/>
                </a:cubicBezTo>
                <a:cubicBezTo>
                  <a:pt x="361" y="127"/>
                  <a:pt x="360" y="125"/>
                  <a:pt x="360" y="124"/>
                </a:cubicBezTo>
                <a:cubicBezTo>
                  <a:pt x="360" y="123"/>
                  <a:pt x="359" y="123"/>
                  <a:pt x="359" y="123"/>
                </a:cubicBezTo>
                <a:cubicBezTo>
                  <a:pt x="359" y="122"/>
                  <a:pt x="358" y="121"/>
                  <a:pt x="358" y="120"/>
                </a:cubicBezTo>
                <a:cubicBezTo>
                  <a:pt x="358" y="118"/>
                  <a:pt x="358" y="117"/>
                  <a:pt x="357" y="116"/>
                </a:cubicBezTo>
                <a:cubicBezTo>
                  <a:pt x="357" y="115"/>
                  <a:pt x="356" y="114"/>
                  <a:pt x="356" y="113"/>
                </a:cubicBezTo>
                <a:cubicBezTo>
                  <a:pt x="356" y="111"/>
                  <a:pt x="357" y="110"/>
                  <a:pt x="355" y="108"/>
                </a:cubicBezTo>
                <a:cubicBezTo>
                  <a:pt x="355" y="104"/>
                  <a:pt x="355" y="104"/>
                  <a:pt x="355" y="104"/>
                </a:cubicBezTo>
                <a:cubicBezTo>
                  <a:pt x="354" y="102"/>
                  <a:pt x="355" y="100"/>
                  <a:pt x="354" y="98"/>
                </a:cubicBezTo>
                <a:cubicBezTo>
                  <a:pt x="354" y="97"/>
                  <a:pt x="353" y="96"/>
                  <a:pt x="353" y="95"/>
                </a:cubicBezTo>
                <a:cubicBezTo>
                  <a:pt x="354" y="94"/>
                  <a:pt x="353" y="92"/>
                  <a:pt x="353" y="91"/>
                </a:cubicBezTo>
                <a:cubicBezTo>
                  <a:pt x="353" y="88"/>
                  <a:pt x="353" y="88"/>
                  <a:pt x="353" y="88"/>
                </a:cubicBezTo>
                <a:cubicBezTo>
                  <a:pt x="353" y="87"/>
                  <a:pt x="352" y="87"/>
                  <a:pt x="352" y="86"/>
                </a:cubicBezTo>
                <a:cubicBezTo>
                  <a:pt x="352" y="84"/>
                  <a:pt x="352" y="82"/>
                  <a:pt x="352" y="80"/>
                </a:cubicBezTo>
                <a:cubicBezTo>
                  <a:pt x="352" y="80"/>
                  <a:pt x="351" y="79"/>
                  <a:pt x="352" y="78"/>
                </a:cubicBezTo>
                <a:cubicBezTo>
                  <a:pt x="352" y="78"/>
                  <a:pt x="352" y="77"/>
                  <a:pt x="352" y="76"/>
                </a:cubicBezTo>
                <a:cubicBezTo>
                  <a:pt x="352" y="73"/>
                  <a:pt x="352" y="69"/>
                  <a:pt x="352" y="65"/>
                </a:cubicBezTo>
                <a:cubicBezTo>
                  <a:pt x="352" y="64"/>
                  <a:pt x="353" y="63"/>
                  <a:pt x="353" y="62"/>
                </a:cubicBezTo>
                <a:cubicBezTo>
                  <a:pt x="354" y="61"/>
                  <a:pt x="355" y="59"/>
                  <a:pt x="354" y="57"/>
                </a:cubicBezTo>
                <a:cubicBezTo>
                  <a:pt x="355" y="57"/>
                  <a:pt x="356" y="56"/>
                  <a:pt x="356" y="56"/>
                </a:cubicBezTo>
                <a:cubicBezTo>
                  <a:pt x="357" y="55"/>
                  <a:pt x="357" y="55"/>
                  <a:pt x="358" y="55"/>
                </a:cubicBezTo>
                <a:cubicBezTo>
                  <a:pt x="359" y="55"/>
                  <a:pt x="359" y="55"/>
                  <a:pt x="359" y="54"/>
                </a:cubicBezTo>
                <a:cubicBezTo>
                  <a:pt x="359" y="53"/>
                  <a:pt x="360" y="53"/>
                  <a:pt x="360" y="53"/>
                </a:cubicBezTo>
                <a:cubicBezTo>
                  <a:pt x="361" y="53"/>
                  <a:pt x="361" y="54"/>
                  <a:pt x="360" y="54"/>
                </a:cubicBezTo>
                <a:cubicBezTo>
                  <a:pt x="360" y="54"/>
                  <a:pt x="360" y="55"/>
                  <a:pt x="360" y="55"/>
                </a:cubicBezTo>
                <a:cubicBezTo>
                  <a:pt x="360" y="55"/>
                  <a:pt x="361" y="55"/>
                  <a:pt x="361" y="56"/>
                </a:cubicBezTo>
                <a:cubicBezTo>
                  <a:pt x="361" y="56"/>
                  <a:pt x="360" y="56"/>
                  <a:pt x="359" y="57"/>
                </a:cubicBezTo>
                <a:cubicBezTo>
                  <a:pt x="358" y="57"/>
                  <a:pt x="358" y="58"/>
                  <a:pt x="358" y="58"/>
                </a:cubicBezTo>
                <a:cubicBezTo>
                  <a:pt x="359" y="58"/>
                  <a:pt x="359" y="58"/>
                  <a:pt x="360" y="58"/>
                </a:cubicBezTo>
                <a:cubicBezTo>
                  <a:pt x="360" y="58"/>
                  <a:pt x="360" y="57"/>
                  <a:pt x="360" y="57"/>
                </a:cubicBezTo>
                <a:cubicBezTo>
                  <a:pt x="359" y="57"/>
                  <a:pt x="359" y="55"/>
                  <a:pt x="359" y="57"/>
                </a:cubicBezTo>
                <a:cubicBezTo>
                  <a:pt x="361" y="57"/>
                  <a:pt x="361" y="57"/>
                  <a:pt x="361" y="58"/>
                </a:cubicBezTo>
                <a:cubicBezTo>
                  <a:pt x="361" y="58"/>
                  <a:pt x="361" y="59"/>
                  <a:pt x="361" y="60"/>
                </a:cubicBezTo>
                <a:moveTo>
                  <a:pt x="354" y="64"/>
                </a:moveTo>
                <a:cubicBezTo>
                  <a:pt x="355" y="64"/>
                  <a:pt x="355" y="64"/>
                  <a:pt x="355" y="65"/>
                </a:cubicBezTo>
                <a:cubicBezTo>
                  <a:pt x="355" y="65"/>
                  <a:pt x="355" y="64"/>
                  <a:pt x="355" y="64"/>
                </a:cubicBezTo>
                <a:cubicBezTo>
                  <a:pt x="355" y="64"/>
                  <a:pt x="355" y="64"/>
                  <a:pt x="355" y="64"/>
                </a:cubicBezTo>
                <a:cubicBezTo>
                  <a:pt x="355" y="64"/>
                  <a:pt x="355" y="64"/>
                  <a:pt x="354" y="64"/>
                </a:cubicBezTo>
                <a:moveTo>
                  <a:pt x="583" y="643"/>
                </a:moveTo>
                <a:cubicBezTo>
                  <a:pt x="581" y="643"/>
                  <a:pt x="581" y="643"/>
                  <a:pt x="581" y="643"/>
                </a:cubicBezTo>
                <a:cubicBezTo>
                  <a:pt x="581" y="644"/>
                  <a:pt x="581" y="645"/>
                  <a:pt x="580" y="645"/>
                </a:cubicBezTo>
                <a:cubicBezTo>
                  <a:pt x="580" y="645"/>
                  <a:pt x="579" y="645"/>
                  <a:pt x="578" y="646"/>
                </a:cubicBezTo>
                <a:cubicBezTo>
                  <a:pt x="579" y="646"/>
                  <a:pt x="580" y="647"/>
                  <a:pt x="581" y="647"/>
                </a:cubicBezTo>
                <a:cubicBezTo>
                  <a:pt x="581" y="647"/>
                  <a:pt x="581" y="648"/>
                  <a:pt x="581" y="649"/>
                </a:cubicBezTo>
                <a:cubicBezTo>
                  <a:pt x="583" y="650"/>
                  <a:pt x="585" y="648"/>
                  <a:pt x="587" y="648"/>
                </a:cubicBezTo>
                <a:cubicBezTo>
                  <a:pt x="588" y="649"/>
                  <a:pt x="590" y="650"/>
                  <a:pt x="591" y="652"/>
                </a:cubicBezTo>
                <a:cubicBezTo>
                  <a:pt x="592" y="652"/>
                  <a:pt x="591" y="654"/>
                  <a:pt x="592" y="654"/>
                </a:cubicBezTo>
                <a:cubicBezTo>
                  <a:pt x="593" y="655"/>
                  <a:pt x="594" y="656"/>
                  <a:pt x="595" y="657"/>
                </a:cubicBezTo>
                <a:cubicBezTo>
                  <a:pt x="595" y="657"/>
                  <a:pt x="595" y="658"/>
                  <a:pt x="596" y="659"/>
                </a:cubicBezTo>
                <a:cubicBezTo>
                  <a:pt x="597" y="660"/>
                  <a:pt x="598" y="660"/>
                  <a:pt x="599" y="659"/>
                </a:cubicBezTo>
                <a:cubicBezTo>
                  <a:pt x="600" y="658"/>
                  <a:pt x="601" y="658"/>
                  <a:pt x="602" y="657"/>
                </a:cubicBezTo>
                <a:cubicBezTo>
                  <a:pt x="603" y="656"/>
                  <a:pt x="604" y="655"/>
                  <a:pt x="604" y="655"/>
                </a:cubicBezTo>
                <a:cubicBezTo>
                  <a:pt x="605" y="654"/>
                  <a:pt x="606" y="654"/>
                  <a:pt x="607" y="653"/>
                </a:cubicBezTo>
                <a:cubicBezTo>
                  <a:pt x="607" y="651"/>
                  <a:pt x="607" y="651"/>
                  <a:pt x="607" y="651"/>
                </a:cubicBezTo>
                <a:cubicBezTo>
                  <a:pt x="605" y="650"/>
                  <a:pt x="604" y="649"/>
                  <a:pt x="603" y="648"/>
                </a:cubicBezTo>
                <a:cubicBezTo>
                  <a:pt x="603" y="647"/>
                  <a:pt x="602" y="647"/>
                  <a:pt x="602" y="647"/>
                </a:cubicBezTo>
                <a:cubicBezTo>
                  <a:pt x="602" y="645"/>
                  <a:pt x="600" y="645"/>
                  <a:pt x="600" y="643"/>
                </a:cubicBezTo>
                <a:cubicBezTo>
                  <a:pt x="600" y="643"/>
                  <a:pt x="599" y="642"/>
                  <a:pt x="599" y="642"/>
                </a:cubicBezTo>
                <a:cubicBezTo>
                  <a:pt x="598" y="641"/>
                  <a:pt x="598" y="640"/>
                  <a:pt x="597" y="639"/>
                </a:cubicBezTo>
                <a:cubicBezTo>
                  <a:pt x="596" y="638"/>
                  <a:pt x="595" y="637"/>
                  <a:pt x="594" y="636"/>
                </a:cubicBezTo>
                <a:cubicBezTo>
                  <a:pt x="594" y="634"/>
                  <a:pt x="592" y="634"/>
                  <a:pt x="592" y="633"/>
                </a:cubicBezTo>
                <a:cubicBezTo>
                  <a:pt x="591" y="631"/>
                  <a:pt x="590" y="630"/>
                  <a:pt x="588" y="628"/>
                </a:cubicBezTo>
                <a:cubicBezTo>
                  <a:pt x="589" y="627"/>
                  <a:pt x="590" y="626"/>
                  <a:pt x="592" y="625"/>
                </a:cubicBezTo>
                <a:cubicBezTo>
                  <a:pt x="592" y="625"/>
                  <a:pt x="593" y="624"/>
                  <a:pt x="594" y="624"/>
                </a:cubicBezTo>
                <a:cubicBezTo>
                  <a:pt x="597" y="625"/>
                  <a:pt x="597" y="629"/>
                  <a:pt x="600" y="631"/>
                </a:cubicBezTo>
                <a:cubicBezTo>
                  <a:pt x="600" y="633"/>
                  <a:pt x="602" y="633"/>
                  <a:pt x="603" y="634"/>
                </a:cubicBezTo>
                <a:cubicBezTo>
                  <a:pt x="604" y="636"/>
                  <a:pt x="605" y="636"/>
                  <a:pt x="606" y="638"/>
                </a:cubicBezTo>
                <a:cubicBezTo>
                  <a:pt x="606" y="639"/>
                  <a:pt x="608" y="639"/>
                  <a:pt x="608" y="641"/>
                </a:cubicBezTo>
                <a:cubicBezTo>
                  <a:pt x="608" y="641"/>
                  <a:pt x="608" y="641"/>
                  <a:pt x="608" y="641"/>
                </a:cubicBezTo>
                <a:cubicBezTo>
                  <a:pt x="609" y="643"/>
                  <a:pt x="611" y="644"/>
                  <a:pt x="611" y="645"/>
                </a:cubicBezTo>
                <a:cubicBezTo>
                  <a:pt x="612" y="647"/>
                  <a:pt x="614" y="648"/>
                  <a:pt x="615" y="649"/>
                </a:cubicBezTo>
                <a:cubicBezTo>
                  <a:pt x="616" y="650"/>
                  <a:pt x="616" y="651"/>
                  <a:pt x="617" y="652"/>
                </a:cubicBezTo>
                <a:cubicBezTo>
                  <a:pt x="618" y="653"/>
                  <a:pt x="619" y="654"/>
                  <a:pt x="619" y="655"/>
                </a:cubicBezTo>
                <a:cubicBezTo>
                  <a:pt x="620" y="656"/>
                  <a:pt x="621" y="657"/>
                  <a:pt x="621" y="658"/>
                </a:cubicBezTo>
                <a:cubicBezTo>
                  <a:pt x="622" y="658"/>
                  <a:pt x="622" y="659"/>
                  <a:pt x="623" y="660"/>
                </a:cubicBezTo>
                <a:cubicBezTo>
                  <a:pt x="624" y="661"/>
                  <a:pt x="624" y="662"/>
                  <a:pt x="625" y="663"/>
                </a:cubicBezTo>
                <a:cubicBezTo>
                  <a:pt x="626" y="664"/>
                  <a:pt x="627" y="665"/>
                  <a:pt x="628" y="666"/>
                </a:cubicBezTo>
                <a:cubicBezTo>
                  <a:pt x="629" y="666"/>
                  <a:pt x="628" y="668"/>
                  <a:pt x="629" y="669"/>
                </a:cubicBezTo>
                <a:cubicBezTo>
                  <a:pt x="631" y="669"/>
                  <a:pt x="632" y="670"/>
                  <a:pt x="632" y="672"/>
                </a:cubicBezTo>
                <a:cubicBezTo>
                  <a:pt x="632" y="673"/>
                  <a:pt x="634" y="673"/>
                  <a:pt x="634" y="675"/>
                </a:cubicBezTo>
                <a:cubicBezTo>
                  <a:pt x="634" y="676"/>
                  <a:pt x="636" y="676"/>
                  <a:pt x="636" y="678"/>
                </a:cubicBezTo>
                <a:cubicBezTo>
                  <a:pt x="637" y="679"/>
                  <a:pt x="638" y="680"/>
                  <a:pt x="639" y="681"/>
                </a:cubicBezTo>
                <a:cubicBezTo>
                  <a:pt x="638" y="682"/>
                  <a:pt x="637" y="682"/>
                  <a:pt x="637" y="683"/>
                </a:cubicBezTo>
                <a:cubicBezTo>
                  <a:pt x="636" y="683"/>
                  <a:pt x="636" y="682"/>
                  <a:pt x="636" y="682"/>
                </a:cubicBezTo>
                <a:cubicBezTo>
                  <a:pt x="635" y="683"/>
                  <a:pt x="635" y="683"/>
                  <a:pt x="635" y="684"/>
                </a:cubicBezTo>
                <a:cubicBezTo>
                  <a:pt x="634" y="684"/>
                  <a:pt x="634" y="683"/>
                  <a:pt x="634" y="683"/>
                </a:cubicBezTo>
                <a:cubicBezTo>
                  <a:pt x="634" y="682"/>
                  <a:pt x="634" y="682"/>
                  <a:pt x="633" y="683"/>
                </a:cubicBezTo>
                <a:cubicBezTo>
                  <a:pt x="633" y="683"/>
                  <a:pt x="632" y="683"/>
                  <a:pt x="632" y="683"/>
                </a:cubicBezTo>
                <a:cubicBezTo>
                  <a:pt x="632" y="681"/>
                  <a:pt x="633" y="680"/>
                  <a:pt x="632" y="679"/>
                </a:cubicBezTo>
                <a:cubicBezTo>
                  <a:pt x="631" y="679"/>
                  <a:pt x="632" y="677"/>
                  <a:pt x="631" y="676"/>
                </a:cubicBezTo>
                <a:cubicBezTo>
                  <a:pt x="631" y="677"/>
                  <a:pt x="630" y="677"/>
                  <a:pt x="630" y="677"/>
                </a:cubicBezTo>
                <a:cubicBezTo>
                  <a:pt x="629" y="676"/>
                  <a:pt x="628" y="675"/>
                  <a:pt x="626" y="675"/>
                </a:cubicBezTo>
                <a:cubicBezTo>
                  <a:pt x="626" y="676"/>
                  <a:pt x="626" y="675"/>
                  <a:pt x="625" y="675"/>
                </a:cubicBezTo>
                <a:cubicBezTo>
                  <a:pt x="624" y="673"/>
                  <a:pt x="622" y="672"/>
                  <a:pt x="621" y="670"/>
                </a:cubicBezTo>
                <a:cubicBezTo>
                  <a:pt x="620" y="669"/>
                  <a:pt x="620" y="668"/>
                  <a:pt x="619" y="667"/>
                </a:cubicBezTo>
                <a:cubicBezTo>
                  <a:pt x="618" y="667"/>
                  <a:pt x="617" y="666"/>
                  <a:pt x="617" y="665"/>
                </a:cubicBezTo>
                <a:cubicBezTo>
                  <a:pt x="617" y="664"/>
                  <a:pt x="615" y="664"/>
                  <a:pt x="615" y="663"/>
                </a:cubicBezTo>
                <a:cubicBezTo>
                  <a:pt x="615" y="661"/>
                  <a:pt x="613" y="660"/>
                  <a:pt x="612" y="658"/>
                </a:cubicBezTo>
                <a:cubicBezTo>
                  <a:pt x="610" y="658"/>
                  <a:pt x="610" y="658"/>
                  <a:pt x="610" y="658"/>
                </a:cubicBezTo>
                <a:cubicBezTo>
                  <a:pt x="608" y="660"/>
                  <a:pt x="607" y="662"/>
                  <a:pt x="605" y="663"/>
                </a:cubicBezTo>
                <a:cubicBezTo>
                  <a:pt x="605" y="664"/>
                  <a:pt x="604" y="664"/>
                  <a:pt x="604" y="664"/>
                </a:cubicBezTo>
                <a:cubicBezTo>
                  <a:pt x="603" y="664"/>
                  <a:pt x="602" y="665"/>
                  <a:pt x="602" y="666"/>
                </a:cubicBezTo>
                <a:cubicBezTo>
                  <a:pt x="602" y="667"/>
                  <a:pt x="603" y="667"/>
                  <a:pt x="603" y="668"/>
                </a:cubicBezTo>
                <a:cubicBezTo>
                  <a:pt x="603" y="668"/>
                  <a:pt x="603" y="669"/>
                  <a:pt x="603" y="669"/>
                </a:cubicBezTo>
                <a:cubicBezTo>
                  <a:pt x="604" y="670"/>
                  <a:pt x="605" y="671"/>
                  <a:pt x="606" y="672"/>
                </a:cubicBezTo>
                <a:cubicBezTo>
                  <a:pt x="607" y="674"/>
                  <a:pt x="608" y="674"/>
                  <a:pt x="609" y="676"/>
                </a:cubicBezTo>
                <a:cubicBezTo>
                  <a:pt x="610" y="677"/>
                  <a:pt x="611" y="678"/>
                  <a:pt x="612" y="679"/>
                </a:cubicBezTo>
                <a:cubicBezTo>
                  <a:pt x="612" y="680"/>
                  <a:pt x="613" y="681"/>
                  <a:pt x="614" y="682"/>
                </a:cubicBezTo>
                <a:cubicBezTo>
                  <a:pt x="614" y="683"/>
                  <a:pt x="615" y="683"/>
                  <a:pt x="616" y="684"/>
                </a:cubicBezTo>
                <a:cubicBezTo>
                  <a:pt x="616" y="685"/>
                  <a:pt x="617" y="686"/>
                  <a:pt x="618" y="687"/>
                </a:cubicBezTo>
                <a:cubicBezTo>
                  <a:pt x="618" y="687"/>
                  <a:pt x="618" y="688"/>
                  <a:pt x="618" y="688"/>
                </a:cubicBezTo>
                <a:cubicBezTo>
                  <a:pt x="618" y="690"/>
                  <a:pt x="619" y="690"/>
                  <a:pt x="619" y="692"/>
                </a:cubicBezTo>
                <a:cubicBezTo>
                  <a:pt x="620" y="691"/>
                  <a:pt x="620" y="690"/>
                  <a:pt x="621" y="691"/>
                </a:cubicBezTo>
                <a:cubicBezTo>
                  <a:pt x="621" y="692"/>
                  <a:pt x="621" y="692"/>
                  <a:pt x="622" y="692"/>
                </a:cubicBezTo>
                <a:cubicBezTo>
                  <a:pt x="622" y="693"/>
                  <a:pt x="620" y="693"/>
                  <a:pt x="621" y="694"/>
                </a:cubicBezTo>
                <a:cubicBezTo>
                  <a:pt x="621" y="694"/>
                  <a:pt x="622" y="694"/>
                  <a:pt x="622" y="694"/>
                </a:cubicBezTo>
                <a:cubicBezTo>
                  <a:pt x="620" y="694"/>
                  <a:pt x="619" y="697"/>
                  <a:pt x="617" y="697"/>
                </a:cubicBezTo>
                <a:cubicBezTo>
                  <a:pt x="616" y="697"/>
                  <a:pt x="616" y="697"/>
                  <a:pt x="616" y="696"/>
                </a:cubicBezTo>
                <a:cubicBezTo>
                  <a:pt x="615" y="696"/>
                  <a:pt x="615" y="695"/>
                  <a:pt x="614" y="694"/>
                </a:cubicBezTo>
                <a:cubicBezTo>
                  <a:pt x="614" y="694"/>
                  <a:pt x="613" y="693"/>
                  <a:pt x="613" y="692"/>
                </a:cubicBezTo>
                <a:cubicBezTo>
                  <a:pt x="611" y="691"/>
                  <a:pt x="611" y="689"/>
                  <a:pt x="609" y="688"/>
                </a:cubicBezTo>
                <a:cubicBezTo>
                  <a:pt x="608" y="687"/>
                  <a:pt x="607" y="685"/>
                  <a:pt x="605" y="684"/>
                </a:cubicBezTo>
                <a:cubicBezTo>
                  <a:pt x="605" y="684"/>
                  <a:pt x="605" y="683"/>
                  <a:pt x="604" y="682"/>
                </a:cubicBezTo>
                <a:cubicBezTo>
                  <a:pt x="603" y="680"/>
                  <a:pt x="602" y="678"/>
                  <a:pt x="600" y="677"/>
                </a:cubicBezTo>
                <a:cubicBezTo>
                  <a:pt x="600" y="675"/>
                  <a:pt x="598" y="674"/>
                  <a:pt x="597" y="673"/>
                </a:cubicBezTo>
                <a:cubicBezTo>
                  <a:pt x="596" y="672"/>
                  <a:pt x="596" y="670"/>
                  <a:pt x="595" y="670"/>
                </a:cubicBezTo>
                <a:cubicBezTo>
                  <a:pt x="594" y="668"/>
                  <a:pt x="593" y="667"/>
                  <a:pt x="592" y="666"/>
                </a:cubicBezTo>
                <a:cubicBezTo>
                  <a:pt x="591" y="665"/>
                  <a:pt x="589" y="664"/>
                  <a:pt x="589" y="662"/>
                </a:cubicBezTo>
                <a:cubicBezTo>
                  <a:pt x="588" y="661"/>
                  <a:pt x="586" y="660"/>
                  <a:pt x="585" y="658"/>
                </a:cubicBezTo>
                <a:cubicBezTo>
                  <a:pt x="585" y="658"/>
                  <a:pt x="585" y="657"/>
                  <a:pt x="584" y="656"/>
                </a:cubicBezTo>
                <a:cubicBezTo>
                  <a:pt x="583" y="656"/>
                  <a:pt x="583" y="655"/>
                  <a:pt x="583" y="654"/>
                </a:cubicBezTo>
                <a:cubicBezTo>
                  <a:pt x="582" y="653"/>
                  <a:pt x="581" y="652"/>
                  <a:pt x="580" y="651"/>
                </a:cubicBezTo>
                <a:cubicBezTo>
                  <a:pt x="580" y="650"/>
                  <a:pt x="579" y="650"/>
                  <a:pt x="579" y="649"/>
                </a:cubicBezTo>
                <a:cubicBezTo>
                  <a:pt x="578" y="648"/>
                  <a:pt x="577" y="646"/>
                  <a:pt x="576" y="646"/>
                </a:cubicBezTo>
                <a:cubicBezTo>
                  <a:pt x="577" y="645"/>
                  <a:pt x="578" y="644"/>
                  <a:pt x="578" y="644"/>
                </a:cubicBezTo>
                <a:cubicBezTo>
                  <a:pt x="577" y="643"/>
                  <a:pt x="576" y="643"/>
                  <a:pt x="575" y="643"/>
                </a:cubicBezTo>
                <a:cubicBezTo>
                  <a:pt x="574" y="643"/>
                  <a:pt x="574" y="642"/>
                  <a:pt x="573" y="642"/>
                </a:cubicBezTo>
                <a:cubicBezTo>
                  <a:pt x="574" y="642"/>
                  <a:pt x="574" y="641"/>
                  <a:pt x="574" y="641"/>
                </a:cubicBezTo>
                <a:cubicBezTo>
                  <a:pt x="575" y="640"/>
                  <a:pt x="574" y="639"/>
                  <a:pt x="575" y="639"/>
                </a:cubicBezTo>
                <a:cubicBezTo>
                  <a:pt x="575" y="638"/>
                  <a:pt x="576" y="637"/>
                  <a:pt x="577" y="637"/>
                </a:cubicBezTo>
                <a:cubicBezTo>
                  <a:pt x="579" y="637"/>
                  <a:pt x="579" y="637"/>
                  <a:pt x="579" y="637"/>
                </a:cubicBezTo>
                <a:cubicBezTo>
                  <a:pt x="579" y="637"/>
                  <a:pt x="579" y="638"/>
                  <a:pt x="579" y="638"/>
                </a:cubicBezTo>
                <a:cubicBezTo>
                  <a:pt x="579" y="639"/>
                  <a:pt x="580" y="639"/>
                  <a:pt x="580" y="639"/>
                </a:cubicBezTo>
                <a:cubicBezTo>
                  <a:pt x="581" y="639"/>
                  <a:pt x="581" y="640"/>
                  <a:pt x="581" y="641"/>
                </a:cubicBezTo>
                <a:cubicBezTo>
                  <a:pt x="581" y="641"/>
                  <a:pt x="582" y="641"/>
                  <a:pt x="583" y="642"/>
                </a:cubicBezTo>
                <a:cubicBezTo>
                  <a:pt x="583" y="642"/>
                  <a:pt x="583" y="643"/>
                  <a:pt x="583" y="643"/>
                </a:cubicBezTo>
                <a:moveTo>
                  <a:pt x="579" y="641"/>
                </a:moveTo>
                <a:cubicBezTo>
                  <a:pt x="578" y="641"/>
                  <a:pt x="578" y="641"/>
                  <a:pt x="578" y="641"/>
                </a:cubicBezTo>
                <a:cubicBezTo>
                  <a:pt x="578" y="641"/>
                  <a:pt x="578" y="641"/>
                  <a:pt x="578" y="641"/>
                </a:cubicBezTo>
                <a:cubicBezTo>
                  <a:pt x="578" y="641"/>
                  <a:pt x="578" y="641"/>
                  <a:pt x="578" y="641"/>
                </a:cubicBezTo>
                <a:cubicBezTo>
                  <a:pt x="578" y="641"/>
                  <a:pt x="578" y="640"/>
                  <a:pt x="577" y="641"/>
                </a:cubicBezTo>
                <a:cubicBezTo>
                  <a:pt x="577" y="641"/>
                  <a:pt x="578" y="641"/>
                  <a:pt x="578" y="641"/>
                </a:cubicBezTo>
                <a:cubicBezTo>
                  <a:pt x="578" y="642"/>
                  <a:pt x="578" y="642"/>
                  <a:pt x="579" y="642"/>
                </a:cubicBezTo>
                <a:cubicBezTo>
                  <a:pt x="579" y="642"/>
                  <a:pt x="579" y="642"/>
                  <a:pt x="580" y="640"/>
                </a:cubicBezTo>
                <a:cubicBezTo>
                  <a:pt x="580" y="641"/>
                  <a:pt x="579" y="641"/>
                  <a:pt x="579" y="641"/>
                </a:cubicBezTo>
                <a:cubicBezTo>
                  <a:pt x="579" y="641"/>
                  <a:pt x="579" y="641"/>
                  <a:pt x="579" y="641"/>
                </a:cubicBezTo>
                <a:cubicBezTo>
                  <a:pt x="579" y="641"/>
                  <a:pt x="579" y="641"/>
                  <a:pt x="580" y="641"/>
                </a:cubicBezTo>
                <a:cubicBezTo>
                  <a:pt x="580" y="641"/>
                  <a:pt x="580" y="641"/>
                  <a:pt x="580" y="641"/>
                </a:cubicBezTo>
                <a:cubicBezTo>
                  <a:pt x="580" y="641"/>
                  <a:pt x="580" y="641"/>
                  <a:pt x="579" y="641"/>
                </a:cubicBezTo>
                <a:moveTo>
                  <a:pt x="560" y="174"/>
                </a:moveTo>
                <a:cubicBezTo>
                  <a:pt x="561" y="175"/>
                  <a:pt x="561" y="176"/>
                  <a:pt x="562" y="177"/>
                </a:cubicBezTo>
                <a:cubicBezTo>
                  <a:pt x="562" y="177"/>
                  <a:pt x="563" y="177"/>
                  <a:pt x="563" y="177"/>
                </a:cubicBezTo>
                <a:cubicBezTo>
                  <a:pt x="564" y="176"/>
                  <a:pt x="564" y="176"/>
                  <a:pt x="564" y="176"/>
                </a:cubicBezTo>
                <a:cubicBezTo>
                  <a:pt x="563" y="174"/>
                  <a:pt x="563" y="174"/>
                  <a:pt x="564" y="172"/>
                </a:cubicBezTo>
                <a:cubicBezTo>
                  <a:pt x="566" y="173"/>
                  <a:pt x="564" y="174"/>
                  <a:pt x="564" y="174"/>
                </a:cubicBezTo>
                <a:cubicBezTo>
                  <a:pt x="565" y="175"/>
                  <a:pt x="566" y="175"/>
                  <a:pt x="567" y="175"/>
                </a:cubicBezTo>
                <a:cubicBezTo>
                  <a:pt x="567" y="174"/>
                  <a:pt x="567" y="174"/>
                  <a:pt x="567" y="173"/>
                </a:cubicBezTo>
                <a:cubicBezTo>
                  <a:pt x="567" y="173"/>
                  <a:pt x="567" y="173"/>
                  <a:pt x="567" y="173"/>
                </a:cubicBezTo>
                <a:cubicBezTo>
                  <a:pt x="570" y="174"/>
                  <a:pt x="570" y="174"/>
                  <a:pt x="570" y="174"/>
                </a:cubicBezTo>
                <a:cubicBezTo>
                  <a:pt x="570" y="175"/>
                  <a:pt x="570" y="175"/>
                  <a:pt x="569" y="175"/>
                </a:cubicBezTo>
                <a:cubicBezTo>
                  <a:pt x="569" y="176"/>
                  <a:pt x="569" y="177"/>
                  <a:pt x="569" y="178"/>
                </a:cubicBezTo>
                <a:cubicBezTo>
                  <a:pt x="568" y="178"/>
                  <a:pt x="568" y="178"/>
                  <a:pt x="568" y="178"/>
                </a:cubicBezTo>
                <a:cubicBezTo>
                  <a:pt x="567" y="178"/>
                  <a:pt x="567" y="178"/>
                  <a:pt x="567" y="178"/>
                </a:cubicBezTo>
                <a:cubicBezTo>
                  <a:pt x="567" y="178"/>
                  <a:pt x="567" y="177"/>
                  <a:pt x="566" y="177"/>
                </a:cubicBezTo>
                <a:cubicBezTo>
                  <a:pt x="566" y="177"/>
                  <a:pt x="565" y="178"/>
                  <a:pt x="565" y="178"/>
                </a:cubicBezTo>
                <a:cubicBezTo>
                  <a:pt x="565" y="178"/>
                  <a:pt x="566" y="179"/>
                  <a:pt x="566" y="179"/>
                </a:cubicBezTo>
                <a:cubicBezTo>
                  <a:pt x="565" y="180"/>
                  <a:pt x="564" y="179"/>
                  <a:pt x="563" y="179"/>
                </a:cubicBezTo>
                <a:cubicBezTo>
                  <a:pt x="562" y="178"/>
                  <a:pt x="560" y="178"/>
                  <a:pt x="559" y="177"/>
                </a:cubicBezTo>
                <a:cubicBezTo>
                  <a:pt x="558" y="175"/>
                  <a:pt x="556" y="174"/>
                  <a:pt x="555" y="174"/>
                </a:cubicBezTo>
                <a:cubicBezTo>
                  <a:pt x="554" y="173"/>
                  <a:pt x="553" y="173"/>
                  <a:pt x="553" y="172"/>
                </a:cubicBezTo>
                <a:cubicBezTo>
                  <a:pt x="552" y="172"/>
                  <a:pt x="552" y="172"/>
                  <a:pt x="551" y="172"/>
                </a:cubicBezTo>
                <a:cubicBezTo>
                  <a:pt x="548" y="170"/>
                  <a:pt x="548" y="170"/>
                  <a:pt x="548" y="170"/>
                </a:cubicBezTo>
                <a:cubicBezTo>
                  <a:pt x="547" y="169"/>
                  <a:pt x="546" y="168"/>
                  <a:pt x="544" y="168"/>
                </a:cubicBezTo>
                <a:cubicBezTo>
                  <a:pt x="544" y="168"/>
                  <a:pt x="544" y="167"/>
                  <a:pt x="544" y="167"/>
                </a:cubicBezTo>
                <a:cubicBezTo>
                  <a:pt x="546" y="165"/>
                  <a:pt x="546" y="163"/>
                  <a:pt x="547" y="162"/>
                </a:cubicBezTo>
                <a:cubicBezTo>
                  <a:pt x="547" y="161"/>
                  <a:pt x="548" y="161"/>
                  <a:pt x="548" y="160"/>
                </a:cubicBezTo>
                <a:cubicBezTo>
                  <a:pt x="548" y="159"/>
                  <a:pt x="550" y="158"/>
                  <a:pt x="551" y="157"/>
                </a:cubicBezTo>
                <a:cubicBezTo>
                  <a:pt x="551" y="156"/>
                  <a:pt x="552" y="154"/>
                  <a:pt x="553" y="153"/>
                </a:cubicBezTo>
                <a:cubicBezTo>
                  <a:pt x="553" y="153"/>
                  <a:pt x="553" y="152"/>
                  <a:pt x="554" y="151"/>
                </a:cubicBezTo>
                <a:cubicBezTo>
                  <a:pt x="555" y="150"/>
                  <a:pt x="555" y="149"/>
                  <a:pt x="556" y="148"/>
                </a:cubicBezTo>
                <a:cubicBezTo>
                  <a:pt x="557" y="147"/>
                  <a:pt x="557" y="145"/>
                  <a:pt x="558" y="144"/>
                </a:cubicBezTo>
                <a:cubicBezTo>
                  <a:pt x="559" y="143"/>
                  <a:pt x="559" y="142"/>
                  <a:pt x="560" y="141"/>
                </a:cubicBezTo>
                <a:cubicBezTo>
                  <a:pt x="561" y="141"/>
                  <a:pt x="561" y="140"/>
                  <a:pt x="561" y="139"/>
                </a:cubicBezTo>
                <a:cubicBezTo>
                  <a:pt x="561" y="138"/>
                  <a:pt x="562" y="137"/>
                  <a:pt x="563" y="137"/>
                </a:cubicBezTo>
                <a:cubicBezTo>
                  <a:pt x="563" y="136"/>
                  <a:pt x="564" y="135"/>
                  <a:pt x="564" y="134"/>
                </a:cubicBezTo>
                <a:cubicBezTo>
                  <a:pt x="566" y="133"/>
                  <a:pt x="566" y="131"/>
                  <a:pt x="567" y="130"/>
                </a:cubicBezTo>
                <a:cubicBezTo>
                  <a:pt x="568" y="130"/>
                  <a:pt x="568" y="128"/>
                  <a:pt x="569" y="127"/>
                </a:cubicBezTo>
                <a:cubicBezTo>
                  <a:pt x="571" y="125"/>
                  <a:pt x="571" y="122"/>
                  <a:pt x="573" y="121"/>
                </a:cubicBezTo>
                <a:cubicBezTo>
                  <a:pt x="573" y="120"/>
                  <a:pt x="573" y="120"/>
                  <a:pt x="573" y="119"/>
                </a:cubicBezTo>
                <a:cubicBezTo>
                  <a:pt x="574" y="118"/>
                  <a:pt x="575" y="117"/>
                  <a:pt x="576" y="116"/>
                </a:cubicBezTo>
                <a:cubicBezTo>
                  <a:pt x="577" y="115"/>
                  <a:pt x="576" y="114"/>
                  <a:pt x="578" y="113"/>
                </a:cubicBezTo>
                <a:cubicBezTo>
                  <a:pt x="579" y="112"/>
                  <a:pt x="579" y="111"/>
                  <a:pt x="580" y="110"/>
                </a:cubicBezTo>
                <a:cubicBezTo>
                  <a:pt x="580" y="108"/>
                  <a:pt x="582" y="108"/>
                  <a:pt x="582" y="107"/>
                </a:cubicBezTo>
                <a:cubicBezTo>
                  <a:pt x="583" y="105"/>
                  <a:pt x="584" y="104"/>
                  <a:pt x="585" y="102"/>
                </a:cubicBezTo>
                <a:cubicBezTo>
                  <a:pt x="585" y="101"/>
                  <a:pt x="586" y="99"/>
                  <a:pt x="587" y="98"/>
                </a:cubicBezTo>
                <a:cubicBezTo>
                  <a:pt x="587" y="97"/>
                  <a:pt x="587" y="97"/>
                  <a:pt x="588" y="96"/>
                </a:cubicBezTo>
                <a:cubicBezTo>
                  <a:pt x="588" y="96"/>
                  <a:pt x="590" y="96"/>
                  <a:pt x="590" y="96"/>
                </a:cubicBezTo>
                <a:cubicBezTo>
                  <a:pt x="591" y="97"/>
                  <a:pt x="592" y="98"/>
                  <a:pt x="593" y="98"/>
                </a:cubicBezTo>
                <a:cubicBezTo>
                  <a:pt x="594" y="99"/>
                  <a:pt x="595" y="100"/>
                  <a:pt x="596" y="100"/>
                </a:cubicBezTo>
                <a:cubicBezTo>
                  <a:pt x="597" y="101"/>
                  <a:pt x="597" y="102"/>
                  <a:pt x="598" y="102"/>
                </a:cubicBezTo>
                <a:cubicBezTo>
                  <a:pt x="599" y="102"/>
                  <a:pt x="600" y="103"/>
                  <a:pt x="601" y="104"/>
                </a:cubicBezTo>
                <a:cubicBezTo>
                  <a:pt x="602" y="103"/>
                  <a:pt x="602" y="105"/>
                  <a:pt x="603" y="105"/>
                </a:cubicBezTo>
                <a:cubicBezTo>
                  <a:pt x="603" y="105"/>
                  <a:pt x="604" y="105"/>
                  <a:pt x="604" y="106"/>
                </a:cubicBezTo>
                <a:cubicBezTo>
                  <a:pt x="605" y="107"/>
                  <a:pt x="606" y="107"/>
                  <a:pt x="608" y="108"/>
                </a:cubicBezTo>
                <a:cubicBezTo>
                  <a:pt x="608" y="108"/>
                  <a:pt x="609" y="108"/>
                  <a:pt x="609" y="109"/>
                </a:cubicBezTo>
                <a:cubicBezTo>
                  <a:pt x="610" y="109"/>
                  <a:pt x="611" y="110"/>
                  <a:pt x="611" y="111"/>
                </a:cubicBezTo>
                <a:cubicBezTo>
                  <a:pt x="610" y="113"/>
                  <a:pt x="609" y="115"/>
                  <a:pt x="607" y="117"/>
                </a:cubicBezTo>
                <a:cubicBezTo>
                  <a:pt x="606" y="116"/>
                  <a:pt x="605" y="115"/>
                  <a:pt x="604" y="115"/>
                </a:cubicBezTo>
                <a:cubicBezTo>
                  <a:pt x="603" y="114"/>
                  <a:pt x="602" y="114"/>
                  <a:pt x="601" y="113"/>
                </a:cubicBezTo>
                <a:cubicBezTo>
                  <a:pt x="600" y="112"/>
                  <a:pt x="599" y="112"/>
                  <a:pt x="598" y="111"/>
                </a:cubicBezTo>
                <a:cubicBezTo>
                  <a:pt x="597" y="111"/>
                  <a:pt x="596" y="110"/>
                  <a:pt x="595" y="109"/>
                </a:cubicBezTo>
                <a:cubicBezTo>
                  <a:pt x="594" y="109"/>
                  <a:pt x="593" y="108"/>
                  <a:pt x="592" y="107"/>
                </a:cubicBezTo>
                <a:cubicBezTo>
                  <a:pt x="590" y="109"/>
                  <a:pt x="589" y="112"/>
                  <a:pt x="588" y="114"/>
                </a:cubicBezTo>
                <a:cubicBezTo>
                  <a:pt x="588" y="114"/>
                  <a:pt x="588" y="114"/>
                  <a:pt x="588" y="114"/>
                </a:cubicBezTo>
                <a:cubicBezTo>
                  <a:pt x="587" y="116"/>
                  <a:pt x="585" y="116"/>
                  <a:pt x="585" y="118"/>
                </a:cubicBezTo>
                <a:cubicBezTo>
                  <a:pt x="584" y="119"/>
                  <a:pt x="584" y="120"/>
                  <a:pt x="583" y="121"/>
                </a:cubicBezTo>
                <a:cubicBezTo>
                  <a:pt x="582" y="122"/>
                  <a:pt x="582" y="123"/>
                  <a:pt x="581" y="124"/>
                </a:cubicBezTo>
                <a:cubicBezTo>
                  <a:pt x="580" y="124"/>
                  <a:pt x="580" y="126"/>
                  <a:pt x="579" y="127"/>
                </a:cubicBezTo>
                <a:cubicBezTo>
                  <a:pt x="578" y="127"/>
                  <a:pt x="578" y="129"/>
                  <a:pt x="578" y="129"/>
                </a:cubicBezTo>
                <a:cubicBezTo>
                  <a:pt x="577" y="130"/>
                  <a:pt x="577" y="131"/>
                  <a:pt x="578" y="131"/>
                </a:cubicBezTo>
                <a:cubicBezTo>
                  <a:pt x="579" y="132"/>
                  <a:pt x="581" y="133"/>
                  <a:pt x="582" y="134"/>
                </a:cubicBezTo>
                <a:cubicBezTo>
                  <a:pt x="582" y="135"/>
                  <a:pt x="584" y="135"/>
                  <a:pt x="585" y="136"/>
                </a:cubicBezTo>
                <a:cubicBezTo>
                  <a:pt x="586" y="137"/>
                  <a:pt x="587" y="138"/>
                  <a:pt x="589" y="138"/>
                </a:cubicBezTo>
                <a:cubicBezTo>
                  <a:pt x="587" y="141"/>
                  <a:pt x="587" y="144"/>
                  <a:pt x="584" y="145"/>
                </a:cubicBezTo>
                <a:cubicBezTo>
                  <a:pt x="583" y="145"/>
                  <a:pt x="582" y="144"/>
                  <a:pt x="582" y="143"/>
                </a:cubicBezTo>
                <a:cubicBezTo>
                  <a:pt x="580" y="144"/>
                  <a:pt x="580" y="142"/>
                  <a:pt x="579" y="142"/>
                </a:cubicBezTo>
                <a:cubicBezTo>
                  <a:pt x="578" y="142"/>
                  <a:pt x="577" y="141"/>
                  <a:pt x="576" y="140"/>
                </a:cubicBezTo>
                <a:cubicBezTo>
                  <a:pt x="576" y="140"/>
                  <a:pt x="575" y="140"/>
                  <a:pt x="575" y="140"/>
                </a:cubicBezTo>
                <a:cubicBezTo>
                  <a:pt x="572" y="138"/>
                  <a:pt x="572" y="138"/>
                  <a:pt x="571" y="141"/>
                </a:cubicBezTo>
                <a:cubicBezTo>
                  <a:pt x="570" y="142"/>
                  <a:pt x="569" y="142"/>
                  <a:pt x="569" y="143"/>
                </a:cubicBezTo>
                <a:cubicBezTo>
                  <a:pt x="569" y="144"/>
                  <a:pt x="568" y="144"/>
                  <a:pt x="568" y="145"/>
                </a:cubicBezTo>
                <a:cubicBezTo>
                  <a:pt x="568" y="146"/>
                  <a:pt x="566" y="147"/>
                  <a:pt x="567" y="148"/>
                </a:cubicBezTo>
                <a:cubicBezTo>
                  <a:pt x="566" y="149"/>
                  <a:pt x="565" y="149"/>
                  <a:pt x="565" y="151"/>
                </a:cubicBezTo>
                <a:cubicBezTo>
                  <a:pt x="564" y="152"/>
                  <a:pt x="564" y="153"/>
                  <a:pt x="563" y="154"/>
                </a:cubicBezTo>
                <a:cubicBezTo>
                  <a:pt x="562" y="154"/>
                  <a:pt x="562" y="156"/>
                  <a:pt x="561" y="157"/>
                </a:cubicBezTo>
                <a:cubicBezTo>
                  <a:pt x="560" y="157"/>
                  <a:pt x="560" y="159"/>
                  <a:pt x="559" y="160"/>
                </a:cubicBezTo>
                <a:cubicBezTo>
                  <a:pt x="558" y="160"/>
                  <a:pt x="558" y="160"/>
                  <a:pt x="558" y="160"/>
                </a:cubicBezTo>
                <a:cubicBezTo>
                  <a:pt x="557" y="162"/>
                  <a:pt x="557" y="164"/>
                  <a:pt x="555" y="165"/>
                </a:cubicBezTo>
                <a:cubicBezTo>
                  <a:pt x="557" y="166"/>
                  <a:pt x="560" y="167"/>
                  <a:pt x="560" y="169"/>
                </a:cubicBezTo>
                <a:cubicBezTo>
                  <a:pt x="560" y="169"/>
                  <a:pt x="559" y="169"/>
                  <a:pt x="559" y="169"/>
                </a:cubicBezTo>
                <a:cubicBezTo>
                  <a:pt x="559" y="170"/>
                  <a:pt x="560" y="170"/>
                  <a:pt x="560" y="170"/>
                </a:cubicBezTo>
                <a:cubicBezTo>
                  <a:pt x="560" y="170"/>
                  <a:pt x="560" y="171"/>
                  <a:pt x="560" y="171"/>
                </a:cubicBezTo>
                <a:cubicBezTo>
                  <a:pt x="559" y="171"/>
                  <a:pt x="559" y="172"/>
                  <a:pt x="560" y="172"/>
                </a:cubicBezTo>
                <a:cubicBezTo>
                  <a:pt x="560" y="172"/>
                  <a:pt x="560" y="173"/>
                  <a:pt x="560" y="173"/>
                </a:cubicBezTo>
                <a:cubicBezTo>
                  <a:pt x="560" y="173"/>
                  <a:pt x="559" y="173"/>
                  <a:pt x="559" y="173"/>
                </a:cubicBezTo>
                <a:cubicBezTo>
                  <a:pt x="559" y="174"/>
                  <a:pt x="560" y="174"/>
                  <a:pt x="560" y="174"/>
                </a:cubicBezTo>
                <a:moveTo>
                  <a:pt x="470" y="89"/>
                </a:moveTo>
                <a:cubicBezTo>
                  <a:pt x="470" y="90"/>
                  <a:pt x="471" y="90"/>
                  <a:pt x="471" y="91"/>
                </a:cubicBezTo>
                <a:cubicBezTo>
                  <a:pt x="471" y="93"/>
                  <a:pt x="471" y="93"/>
                  <a:pt x="471" y="93"/>
                </a:cubicBezTo>
                <a:cubicBezTo>
                  <a:pt x="470" y="93"/>
                  <a:pt x="469" y="93"/>
                  <a:pt x="468" y="93"/>
                </a:cubicBezTo>
                <a:cubicBezTo>
                  <a:pt x="468" y="93"/>
                  <a:pt x="468" y="94"/>
                  <a:pt x="469" y="94"/>
                </a:cubicBezTo>
                <a:cubicBezTo>
                  <a:pt x="469" y="94"/>
                  <a:pt x="470" y="94"/>
                  <a:pt x="470" y="95"/>
                </a:cubicBezTo>
                <a:cubicBezTo>
                  <a:pt x="471" y="95"/>
                  <a:pt x="471" y="95"/>
                  <a:pt x="470" y="96"/>
                </a:cubicBezTo>
                <a:cubicBezTo>
                  <a:pt x="470" y="97"/>
                  <a:pt x="470" y="97"/>
                  <a:pt x="469" y="98"/>
                </a:cubicBezTo>
                <a:cubicBezTo>
                  <a:pt x="469" y="97"/>
                  <a:pt x="468" y="96"/>
                  <a:pt x="468" y="96"/>
                </a:cubicBezTo>
                <a:cubicBezTo>
                  <a:pt x="465" y="97"/>
                  <a:pt x="462" y="97"/>
                  <a:pt x="460" y="97"/>
                </a:cubicBezTo>
                <a:cubicBezTo>
                  <a:pt x="459" y="95"/>
                  <a:pt x="458" y="96"/>
                  <a:pt x="456" y="96"/>
                </a:cubicBezTo>
                <a:cubicBezTo>
                  <a:pt x="456" y="97"/>
                  <a:pt x="456" y="98"/>
                  <a:pt x="455" y="99"/>
                </a:cubicBezTo>
                <a:cubicBezTo>
                  <a:pt x="455" y="100"/>
                  <a:pt x="455" y="101"/>
                  <a:pt x="455" y="102"/>
                </a:cubicBezTo>
                <a:cubicBezTo>
                  <a:pt x="455" y="103"/>
                  <a:pt x="455" y="104"/>
                  <a:pt x="454" y="105"/>
                </a:cubicBezTo>
                <a:cubicBezTo>
                  <a:pt x="454" y="105"/>
                  <a:pt x="454" y="106"/>
                  <a:pt x="454" y="106"/>
                </a:cubicBezTo>
                <a:cubicBezTo>
                  <a:pt x="454" y="108"/>
                  <a:pt x="454" y="109"/>
                  <a:pt x="454" y="111"/>
                </a:cubicBezTo>
                <a:cubicBezTo>
                  <a:pt x="454" y="112"/>
                  <a:pt x="454" y="114"/>
                  <a:pt x="453" y="114"/>
                </a:cubicBezTo>
                <a:cubicBezTo>
                  <a:pt x="453" y="116"/>
                  <a:pt x="453" y="117"/>
                  <a:pt x="453" y="118"/>
                </a:cubicBezTo>
                <a:cubicBezTo>
                  <a:pt x="452" y="119"/>
                  <a:pt x="452" y="120"/>
                  <a:pt x="451" y="121"/>
                </a:cubicBezTo>
                <a:cubicBezTo>
                  <a:pt x="451" y="121"/>
                  <a:pt x="451" y="122"/>
                  <a:pt x="451" y="122"/>
                </a:cubicBezTo>
                <a:cubicBezTo>
                  <a:pt x="452" y="123"/>
                  <a:pt x="452" y="123"/>
                  <a:pt x="452" y="123"/>
                </a:cubicBezTo>
                <a:cubicBezTo>
                  <a:pt x="451" y="124"/>
                  <a:pt x="451" y="126"/>
                  <a:pt x="451" y="127"/>
                </a:cubicBezTo>
                <a:cubicBezTo>
                  <a:pt x="451" y="127"/>
                  <a:pt x="452" y="128"/>
                  <a:pt x="453" y="128"/>
                </a:cubicBezTo>
                <a:cubicBezTo>
                  <a:pt x="454" y="128"/>
                  <a:pt x="454" y="129"/>
                  <a:pt x="454" y="130"/>
                </a:cubicBezTo>
                <a:cubicBezTo>
                  <a:pt x="454" y="130"/>
                  <a:pt x="454" y="130"/>
                  <a:pt x="455" y="130"/>
                </a:cubicBezTo>
                <a:cubicBezTo>
                  <a:pt x="455" y="130"/>
                  <a:pt x="455" y="130"/>
                  <a:pt x="455" y="130"/>
                </a:cubicBezTo>
                <a:cubicBezTo>
                  <a:pt x="455" y="129"/>
                  <a:pt x="455" y="129"/>
                  <a:pt x="455" y="128"/>
                </a:cubicBezTo>
                <a:cubicBezTo>
                  <a:pt x="455" y="128"/>
                  <a:pt x="456" y="129"/>
                  <a:pt x="456" y="129"/>
                </a:cubicBezTo>
                <a:cubicBezTo>
                  <a:pt x="456" y="129"/>
                  <a:pt x="457" y="129"/>
                  <a:pt x="458" y="129"/>
                </a:cubicBezTo>
                <a:cubicBezTo>
                  <a:pt x="458" y="129"/>
                  <a:pt x="458" y="129"/>
                  <a:pt x="459" y="130"/>
                </a:cubicBezTo>
                <a:cubicBezTo>
                  <a:pt x="458" y="130"/>
                  <a:pt x="457" y="130"/>
                  <a:pt x="456" y="130"/>
                </a:cubicBezTo>
                <a:cubicBezTo>
                  <a:pt x="456" y="131"/>
                  <a:pt x="457" y="132"/>
                  <a:pt x="457" y="132"/>
                </a:cubicBezTo>
                <a:cubicBezTo>
                  <a:pt x="458" y="133"/>
                  <a:pt x="458" y="133"/>
                  <a:pt x="457" y="134"/>
                </a:cubicBezTo>
                <a:cubicBezTo>
                  <a:pt x="456" y="134"/>
                  <a:pt x="456" y="134"/>
                  <a:pt x="456" y="134"/>
                </a:cubicBezTo>
                <a:cubicBezTo>
                  <a:pt x="456" y="135"/>
                  <a:pt x="458" y="134"/>
                  <a:pt x="458" y="137"/>
                </a:cubicBezTo>
                <a:cubicBezTo>
                  <a:pt x="456" y="137"/>
                  <a:pt x="455" y="137"/>
                  <a:pt x="453" y="136"/>
                </a:cubicBezTo>
                <a:cubicBezTo>
                  <a:pt x="452" y="136"/>
                  <a:pt x="451" y="136"/>
                  <a:pt x="450" y="136"/>
                </a:cubicBezTo>
                <a:cubicBezTo>
                  <a:pt x="448" y="136"/>
                  <a:pt x="448" y="134"/>
                  <a:pt x="447" y="135"/>
                </a:cubicBezTo>
                <a:cubicBezTo>
                  <a:pt x="446" y="135"/>
                  <a:pt x="445" y="135"/>
                  <a:pt x="444" y="134"/>
                </a:cubicBezTo>
                <a:cubicBezTo>
                  <a:pt x="444" y="134"/>
                  <a:pt x="443" y="134"/>
                  <a:pt x="442" y="134"/>
                </a:cubicBezTo>
                <a:cubicBezTo>
                  <a:pt x="442" y="134"/>
                  <a:pt x="441" y="134"/>
                  <a:pt x="441" y="133"/>
                </a:cubicBezTo>
                <a:cubicBezTo>
                  <a:pt x="441" y="133"/>
                  <a:pt x="441" y="133"/>
                  <a:pt x="442" y="132"/>
                </a:cubicBezTo>
                <a:cubicBezTo>
                  <a:pt x="442" y="131"/>
                  <a:pt x="442" y="130"/>
                  <a:pt x="442" y="129"/>
                </a:cubicBezTo>
                <a:cubicBezTo>
                  <a:pt x="441" y="128"/>
                  <a:pt x="443" y="127"/>
                  <a:pt x="443" y="125"/>
                </a:cubicBezTo>
                <a:cubicBezTo>
                  <a:pt x="442" y="124"/>
                  <a:pt x="443" y="122"/>
                  <a:pt x="443" y="121"/>
                </a:cubicBezTo>
                <a:cubicBezTo>
                  <a:pt x="444" y="120"/>
                  <a:pt x="443" y="118"/>
                  <a:pt x="444" y="116"/>
                </a:cubicBezTo>
                <a:cubicBezTo>
                  <a:pt x="445" y="116"/>
                  <a:pt x="444" y="115"/>
                  <a:pt x="444" y="115"/>
                </a:cubicBezTo>
                <a:cubicBezTo>
                  <a:pt x="444" y="113"/>
                  <a:pt x="444" y="111"/>
                  <a:pt x="444" y="109"/>
                </a:cubicBezTo>
                <a:cubicBezTo>
                  <a:pt x="446" y="107"/>
                  <a:pt x="445" y="105"/>
                  <a:pt x="445" y="102"/>
                </a:cubicBezTo>
                <a:cubicBezTo>
                  <a:pt x="445" y="101"/>
                  <a:pt x="446" y="101"/>
                  <a:pt x="446" y="100"/>
                </a:cubicBezTo>
                <a:cubicBezTo>
                  <a:pt x="446" y="99"/>
                  <a:pt x="446" y="98"/>
                  <a:pt x="446" y="97"/>
                </a:cubicBezTo>
                <a:cubicBezTo>
                  <a:pt x="448" y="96"/>
                  <a:pt x="446" y="94"/>
                  <a:pt x="448" y="93"/>
                </a:cubicBezTo>
                <a:cubicBezTo>
                  <a:pt x="448" y="91"/>
                  <a:pt x="449" y="89"/>
                  <a:pt x="448" y="87"/>
                </a:cubicBezTo>
                <a:cubicBezTo>
                  <a:pt x="448" y="85"/>
                  <a:pt x="449" y="84"/>
                  <a:pt x="449" y="83"/>
                </a:cubicBezTo>
                <a:cubicBezTo>
                  <a:pt x="449" y="82"/>
                  <a:pt x="449" y="81"/>
                  <a:pt x="449" y="79"/>
                </a:cubicBezTo>
                <a:cubicBezTo>
                  <a:pt x="451" y="78"/>
                  <a:pt x="450" y="77"/>
                  <a:pt x="450" y="75"/>
                </a:cubicBezTo>
                <a:cubicBezTo>
                  <a:pt x="450" y="73"/>
                  <a:pt x="452" y="72"/>
                  <a:pt x="451" y="70"/>
                </a:cubicBezTo>
                <a:cubicBezTo>
                  <a:pt x="453" y="69"/>
                  <a:pt x="452" y="67"/>
                  <a:pt x="452" y="65"/>
                </a:cubicBezTo>
                <a:cubicBezTo>
                  <a:pt x="452" y="64"/>
                  <a:pt x="452" y="63"/>
                  <a:pt x="452" y="62"/>
                </a:cubicBezTo>
                <a:cubicBezTo>
                  <a:pt x="453" y="61"/>
                  <a:pt x="453" y="61"/>
                  <a:pt x="453" y="59"/>
                </a:cubicBezTo>
                <a:cubicBezTo>
                  <a:pt x="453" y="59"/>
                  <a:pt x="453" y="57"/>
                  <a:pt x="453" y="57"/>
                </a:cubicBezTo>
                <a:cubicBezTo>
                  <a:pt x="454" y="56"/>
                  <a:pt x="454" y="55"/>
                  <a:pt x="454" y="54"/>
                </a:cubicBezTo>
                <a:cubicBezTo>
                  <a:pt x="454" y="53"/>
                  <a:pt x="454" y="53"/>
                  <a:pt x="454" y="52"/>
                </a:cubicBezTo>
                <a:cubicBezTo>
                  <a:pt x="455" y="51"/>
                  <a:pt x="456" y="51"/>
                  <a:pt x="457" y="51"/>
                </a:cubicBezTo>
                <a:cubicBezTo>
                  <a:pt x="458" y="51"/>
                  <a:pt x="459" y="51"/>
                  <a:pt x="460" y="52"/>
                </a:cubicBezTo>
                <a:cubicBezTo>
                  <a:pt x="462" y="52"/>
                  <a:pt x="463" y="52"/>
                  <a:pt x="465" y="52"/>
                </a:cubicBezTo>
                <a:cubicBezTo>
                  <a:pt x="466" y="52"/>
                  <a:pt x="466" y="53"/>
                  <a:pt x="467" y="53"/>
                </a:cubicBezTo>
                <a:cubicBezTo>
                  <a:pt x="468" y="53"/>
                  <a:pt x="470" y="53"/>
                  <a:pt x="471" y="53"/>
                </a:cubicBezTo>
                <a:cubicBezTo>
                  <a:pt x="472" y="53"/>
                  <a:pt x="473" y="55"/>
                  <a:pt x="474" y="54"/>
                </a:cubicBezTo>
                <a:cubicBezTo>
                  <a:pt x="475" y="54"/>
                  <a:pt x="476" y="54"/>
                  <a:pt x="477" y="54"/>
                </a:cubicBezTo>
                <a:cubicBezTo>
                  <a:pt x="480" y="54"/>
                  <a:pt x="480" y="54"/>
                  <a:pt x="480" y="54"/>
                </a:cubicBezTo>
                <a:cubicBezTo>
                  <a:pt x="480" y="55"/>
                  <a:pt x="481" y="55"/>
                  <a:pt x="481" y="56"/>
                </a:cubicBezTo>
                <a:cubicBezTo>
                  <a:pt x="481" y="57"/>
                  <a:pt x="482" y="58"/>
                  <a:pt x="480" y="59"/>
                </a:cubicBezTo>
                <a:cubicBezTo>
                  <a:pt x="480" y="60"/>
                  <a:pt x="480" y="61"/>
                  <a:pt x="480" y="62"/>
                </a:cubicBezTo>
                <a:cubicBezTo>
                  <a:pt x="480" y="63"/>
                  <a:pt x="479" y="63"/>
                  <a:pt x="478" y="63"/>
                </a:cubicBezTo>
                <a:cubicBezTo>
                  <a:pt x="477" y="62"/>
                  <a:pt x="476" y="62"/>
                  <a:pt x="475" y="62"/>
                </a:cubicBezTo>
                <a:cubicBezTo>
                  <a:pt x="473" y="62"/>
                  <a:pt x="472" y="62"/>
                  <a:pt x="471" y="61"/>
                </a:cubicBezTo>
                <a:cubicBezTo>
                  <a:pt x="469" y="61"/>
                  <a:pt x="467" y="61"/>
                  <a:pt x="465" y="61"/>
                </a:cubicBezTo>
                <a:cubicBezTo>
                  <a:pt x="464" y="61"/>
                  <a:pt x="464" y="61"/>
                  <a:pt x="463" y="60"/>
                </a:cubicBezTo>
                <a:cubicBezTo>
                  <a:pt x="462" y="59"/>
                  <a:pt x="462" y="60"/>
                  <a:pt x="462" y="61"/>
                </a:cubicBezTo>
                <a:cubicBezTo>
                  <a:pt x="462" y="61"/>
                  <a:pt x="462" y="61"/>
                  <a:pt x="462" y="61"/>
                </a:cubicBezTo>
                <a:cubicBezTo>
                  <a:pt x="461" y="62"/>
                  <a:pt x="462" y="64"/>
                  <a:pt x="461" y="65"/>
                </a:cubicBezTo>
                <a:cubicBezTo>
                  <a:pt x="460" y="65"/>
                  <a:pt x="461" y="66"/>
                  <a:pt x="461" y="66"/>
                </a:cubicBezTo>
                <a:cubicBezTo>
                  <a:pt x="461" y="68"/>
                  <a:pt x="461" y="69"/>
                  <a:pt x="461" y="70"/>
                </a:cubicBezTo>
                <a:cubicBezTo>
                  <a:pt x="461" y="71"/>
                  <a:pt x="459" y="72"/>
                  <a:pt x="460" y="73"/>
                </a:cubicBezTo>
                <a:cubicBezTo>
                  <a:pt x="460" y="74"/>
                  <a:pt x="458" y="74"/>
                  <a:pt x="459" y="76"/>
                </a:cubicBezTo>
                <a:cubicBezTo>
                  <a:pt x="459" y="77"/>
                  <a:pt x="459" y="78"/>
                  <a:pt x="459" y="78"/>
                </a:cubicBezTo>
                <a:cubicBezTo>
                  <a:pt x="459" y="80"/>
                  <a:pt x="459" y="81"/>
                  <a:pt x="458" y="82"/>
                </a:cubicBezTo>
                <a:cubicBezTo>
                  <a:pt x="458" y="87"/>
                  <a:pt x="458" y="87"/>
                  <a:pt x="458" y="87"/>
                </a:cubicBezTo>
                <a:cubicBezTo>
                  <a:pt x="458" y="88"/>
                  <a:pt x="460" y="87"/>
                  <a:pt x="460" y="88"/>
                </a:cubicBezTo>
                <a:cubicBezTo>
                  <a:pt x="461" y="88"/>
                  <a:pt x="462" y="89"/>
                  <a:pt x="463" y="88"/>
                </a:cubicBezTo>
                <a:cubicBezTo>
                  <a:pt x="464" y="88"/>
                  <a:pt x="465" y="89"/>
                  <a:pt x="466" y="89"/>
                </a:cubicBezTo>
                <a:cubicBezTo>
                  <a:pt x="467" y="89"/>
                  <a:pt x="469" y="89"/>
                  <a:pt x="470" y="89"/>
                </a:cubicBezTo>
                <a:moveTo>
                  <a:pt x="588" y="196"/>
                </a:moveTo>
                <a:cubicBezTo>
                  <a:pt x="586" y="195"/>
                  <a:pt x="586" y="194"/>
                  <a:pt x="585" y="194"/>
                </a:cubicBezTo>
                <a:cubicBezTo>
                  <a:pt x="585" y="194"/>
                  <a:pt x="585" y="195"/>
                  <a:pt x="585" y="195"/>
                </a:cubicBezTo>
                <a:cubicBezTo>
                  <a:pt x="585" y="195"/>
                  <a:pt x="584" y="195"/>
                  <a:pt x="584" y="195"/>
                </a:cubicBezTo>
                <a:cubicBezTo>
                  <a:pt x="584" y="195"/>
                  <a:pt x="584" y="194"/>
                  <a:pt x="583" y="194"/>
                </a:cubicBezTo>
                <a:cubicBezTo>
                  <a:pt x="583" y="193"/>
                  <a:pt x="582" y="194"/>
                  <a:pt x="582" y="193"/>
                </a:cubicBezTo>
                <a:cubicBezTo>
                  <a:pt x="582" y="193"/>
                  <a:pt x="582" y="193"/>
                  <a:pt x="582" y="193"/>
                </a:cubicBezTo>
                <a:cubicBezTo>
                  <a:pt x="582" y="192"/>
                  <a:pt x="582" y="192"/>
                  <a:pt x="582" y="192"/>
                </a:cubicBezTo>
                <a:cubicBezTo>
                  <a:pt x="582" y="192"/>
                  <a:pt x="582" y="192"/>
                  <a:pt x="583" y="192"/>
                </a:cubicBezTo>
                <a:cubicBezTo>
                  <a:pt x="584" y="193"/>
                  <a:pt x="585" y="193"/>
                  <a:pt x="587" y="192"/>
                </a:cubicBezTo>
                <a:cubicBezTo>
                  <a:pt x="588" y="192"/>
                  <a:pt x="590" y="191"/>
                  <a:pt x="591" y="190"/>
                </a:cubicBezTo>
                <a:cubicBezTo>
                  <a:pt x="591" y="190"/>
                  <a:pt x="592" y="190"/>
                  <a:pt x="592" y="189"/>
                </a:cubicBezTo>
                <a:cubicBezTo>
                  <a:pt x="593" y="188"/>
                  <a:pt x="595" y="188"/>
                  <a:pt x="596" y="187"/>
                </a:cubicBezTo>
                <a:cubicBezTo>
                  <a:pt x="598" y="184"/>
                  <a:pt x="601" y="182"/>
                  <a:pt x="603" y="179"/>
                </a:cubicBezTo>
                <a:cubicBezTo>
                  <a:pt x="605" y="178"/>
                  <a:pt x="606" y="176"/>
                  <a:pt x="606" y="174"/>
                </a:cubicBezTo>
                <a:cubicBezTo>
                  <a:pt x="606" y="173"/>
                  <a:pt x="607" y="172"/>
                  <a:pt x="607" y="171"/>
                </a:cubicBezTo>
                <a:cubicBezTo>
                  <a:pt x="606" y="170"/>
                  <a:pt x="606" y="169"/>
                  <a:pt x="607" y="168"/>
                </a:cubicBezTo>
                <a:cubicBezTo>
                  <a:pt x="608" y="167"/>
                  <a:pt x="608" y="167"/>
                  <a:pt x="607" y="166"/>
                </a:cubicBezTo>
                <a:cubicBezTo>
                  <a:pt x="607" y="166"/>
                  <a:pt x="607" y="165"/>
                  <a:pt x="607" y="165"/>
                </a:cubicBezTo>
                <a:cubicBezTo>
                  <a:pt x="606" y="164"/>
                  <a:pt x="607" y="162"/>
                  <a:pt x="606" y="161"/>
                </a:cubicBezTo>
                <a:cubicBezTo>
                  <a:pt x="605" y="160"/>
                  <a:pt x="606" y="159"/>
                  <a:pt x="606" y="158"/>
                </a:cubicBezTo>
                <a:cubicBezTo>
                  <a:pt x="606" y="158"/>
                  <a:pt x="605" y="157"/>
                  <a:pt x="605" y="157"/>
                </a:cubicBezTo>
                <a:cubicBezTo>
                  <a:pt x="605" y="153"/>
                  <a:pt x="605" y="149"/>
                  <a:pt x="605" y="144"/>
                </a:cubicBezTo>
                <a:cubicBezTo>
                  <a:pt x="605" y="143"/>
                  <a:pt x="604" y="142"/>
                  <a:pt x="605" y="141"/>
                </a:cubicBezTo>
                <a:cubicBezTo>
                  <a:pt x="606" y="141"/>
                  <a:pt x="605" y="139"/>
                  <a:pt x="606" y="138"/>
                </a:cubicBezTo>
                <a:cubicBezTo>
                  <a:pt x="607" y="138"/>
                  <a:pt x="607" y="138"/>
                  <a:pt x="607" y="138"/>
                </a:cubicBezTo>
                <a:cubicBezTo>
                  <a:pt x="607" y="137"/>
                  <a:pt x="607" y="136"/>
                  <a:pt x="607" y="136"/>
                </a:cubicBezTo>
                <a:cubicBezTo>
                  <a:pt x="608" y="135"/>
                  <a:pt x="610" y="134"/>
                  <a:pt x="610" y="132"/>
                </a:cubicBezTo>
                <a:cubicBezTo>
                  <a:pt x="610" y="132"/>
                  <a:pt x="610" y="132"/>
                  <a:pt x="610" y="132"/>
                </a:cubicBezTo>
                <a:cubicBezTo>
                  <a:pt x="612" y="131"/>
                  <a:pt x="612" y="130"/>
                  <a:pt x="613" y="130"/>
                </a:cubicBezTo>
                <a:cubicBezTo>
                  <a:pt x="614" y="129"/>
                  <a:pt x="615" y="128"/>
                  <a:pt x="616" y="127"/>
                </a:cubicBezTo>
                <a:cubicBezTo>
                  <a:pt x="618" y="127"/>
                  <a:pt x="618" y="126"/>
                  <a:pt x="619" y="125"/>
                </a:cubicBezTo>
                <a:cubicBezTo>
                  <a:pt x="619" y="125"/>
                  <a:pt x="620" y="124"/>
                  <a:pt x="620" y="124"/>
                </a:cubicBezTo>
                <a:cubicBezTo>
                  <a:pt x="621" y="125"/>
                  <a:pt x="622" y="124"/>
                  <a:pt x="623" y="124"/>
                </a:cubicBezTo>
                <a:cubicBezTo>
                  <a:pt x="623" y="123"/>
                  <a:pt x="624" y="123"/>
                  <a:pt x="625" y="123"/>
                </a:cubicBezTo>
                <a:cubicBezTo>
                  <a:pt x="627" y="124"/>
                  <a:pt x="629" y="123"/>
                  <a:pt x="630" y="124"/>
                </a:cubicBezTo>
                <a:cubicBezTo>
                  <a:pt x="632" y="124"/>
                  <a:pt x="633" y="125"/>
                  <a:pt x="634" y="126"/>
                </a:cubicBezTo>
                <a:cubicBezTo>
                  <a:pt x="635" y="126"/>
                  <a:pt x="635" y="126"/>
                  <a:pt x="636" y="127"/>
                </a:cubicBezTo>
                <a:cubicBezTo>
                  <a:pt x="636" y="129"/>
                  <a:pt x="636" y="129"/>
                  <a:pt x="636" y="129"/>
                </a:cubicBezTo>
                <a:cubicBezTo>
                  <a:pt x="637" y="129"/>
                  <a:pt x="637" y="130"/>
                  <a:pt x="638" y="131"/>
                </a:cubicBezTo>
                <a:cubicBezTo>
                  <a:pt x="638" y="132"/>
                  <a:pt x="638" y="133"/>
                  <a:pt x="637" y="133"/>
                </a:cubicBezTo>
                <a:cubicBezTo>
                  <a:pt x="637" y="133"/>
                  <a:pt x="637" y="134"/>
                  <a:pt x="637" y="134"/>
                </a:cubicBezTo>
                <a:cubicBezTo>
                  <a:pt x="639" y="134"/>
                  <a:pt x="639" y="135"/>
                  <a:pt x="640" y="135"/>
                </a:cubicBezTo>
                <a:cubicBezTo>
                  <a:pt x="639" y="136"/>
                  <a:pt x="638" y="136"/>
                  <a:pt x="637" y="137"/>
                </a:cubicBezTo>
                <a:cubicBezTo>
                  <a:pt x="637" y="137"/>
                  <a:pt x="638" y="138"/>
                  <a:pt x="638" y="138"/>
                </a:cubicBezTo>
                <a:cubicBezTo>
                  <a:pt x="639" y="138"/>
                  <a:pt x="639" y="138"/>
                  <a:pt x="639" y="139"/>
                </a:cubicBezTo>
                <a:cubicBezTo>
                  <a:pt x="639" y="139"/>
                  <a:pt x="639" y="140"/>
                  <a:pt x="638" y="140"/>
                </a:cubicBezTo>
                <a:cubicBezTo>
                  <a:pt x="638" y="140"/>
                  <a:pt x="637" y="140"/>
                  <a:pt x="637" y="140"/>
                </a:cubicBezTo>
                <a:cubicBezTo>
                  <a:pt x="637" y="140"/>
                  <a:pt x="637" y="141"/>
                  <a:pt x="637" y="141"/>
                </a:cubicBezTo>
                <a:cubicBezTo>
                  <a:pt x="639" y="142"/>
                  <a:pt x="639" y="143"/>
                  <a:pt x="639" y="144"/>
                </a:cubicBezTo>
                <a:cubicBezTo>
                  <a:pt x="639" y="144"/>
                  <a:pt x="638" y="144"/>
                  <a:pt x="638" y="144"/>
                </a:cubicBezTo>
                <a:cubicBezTo>
                  <a:pt x="638" y="144"/>
                  <a:pt x="638" y="144"/>
                  <a:pt x="638" y="144"/>
                </a:cubicBezTo>
                <a:cubicBezTo>
                  <a:pt x="638" y="144"/>
                  <a:pt x="638" y="144"/>
                  <a:pt x="638" y="144"/>
                </a:cubicBezTo>
                <a:cubicBezTo>
                  <a:pt x="638" y="144"/>
                  <a:pt x="637" y="143"/>
                  <a:pt x="637" y="144"/>
                </a:cubicBezTo>
                <a:cubicBezTo>
                  <a:pt x="637" y="144"/>
                  <a:pt x="637" y="144"/>
                  <a:pt x="638" y="144"/>
                </a:cubicBezTo>
                <a:cubicBezTo>
                  <a:pt x="638" y="145"/>
                  <a:pt x="638" y="145"/>
                  <a:pt x="638" y="145"/>
                </a:cubicBezTo>
                <a:cubicBezTo>
                  <a:pt x="636" y="145"/>
                  <a:pt x="636" y="145"/>
                  <a:pt x="635" y="147"/>
                </a:cubicBezTo>
                <a:cubicBezTo>
                  <a:pt x="636" y="148"/>
                  <a:pt x="637" y="148"/>
                  <a:pt x="638" y="149"/>
                </a:cubicBezTo>
                <a:cubicBezTo>
                  <a:pt x="638" y="149"/>
                  <a:pt x="637" y="150"/>
                  <a:pt x="637" y="150"/>
                </a:cubicBezTo>
                <a:cubicBezTo>
                  <a:pt x="637" y="151"/>
                  <a:pt x="636" y="151"/>
                  <a:pt x="636" y="151"/>
                </a:cubicBezTo>
                <a:cubicBezTo>
                  <a:pt x="635" y="150"/>
                  <a:pt x="634" y="150"/>
                  <a:pt x="633" y="150"/>
                </a:cubicBezTo>
                <a:cubicBezTo>
                  <a:pt x="633" y="150"/>
                  <a:pt x="632" y="149"/>
                  <a:pt x="631" y="149"/>
                </a:cubicBezTo>
                <a:cubicBezTo>
                  <a:pt x="629" y="148"/>
                  <a:pt x="629" y="147"/>
                  <a:pt x="630" y="145"/>
                </a:cubicBezTo>
                <a:cubicBezTo>
                  <a:pt x="630" y="145"/>
                  <a:pt x="630" y="144"/>
                  <a:pt x="630" y="144"/>
                </a:cubicBezTo>
                <a:cubicBezTo>
                  <a:pt x="632" y="140"/>
                  <a:pt x="632" y="140"/>
                  <a:pt x="632" y="137"/>
                </a:cubicBezTo>
                <a:cubicBezTo>
                  <a:pt x="632" y="136"/>
                  <a:pt x="632" y="136"/>
                  <a:pt x="631" y="135"/>
                </a:cubicBezTo>
                <a:cubicBezTo>
                  <a:pt x="631" y="135"/>
                  <a:pt x="631" y="134"/>
                  <a:pt x="632" y="133"/>
                </a:cubicBezTo>
                <a:cubicBezTo>
                  <a:pt x="632" y="133"/>
                  <a:pt x="632" y="133"/>
                  <a:pt x="632" y="133"/>
                </a:cubicBezTo>
                <a:cubicBezTo>
                  <a:pt x="632" y="133"/>
                  <a:pt x="631" y="133"/>
                  <a:pt x="631" y="133"/>
                </a:cubicBezTo>
                <a:cubicBezTo>
                  <a:pt x="631" y="134"/>
                  <a:pt x="632" y="134"/>
                  <a:pt x="632" y="134"/>
                </a:cubicBezTo>
                <a:cubicBezTo>
                  <a:pt x="633" y="134"/>
                  <a:pt x="633" y="134"/>
                  <a:pt x="633" y="133"/>
                </a:cubicBezTo>
                <a:cubicBezTo>
                  <a:pt x="633" y="133"/>
                  <a:pt x="633" y="133"/>
                  <a:pt x="632" y="133"/>
                </a:cubicBezTo>
                <a:cubicBezTo>
                  <a:pt x="631" y="134"/>
                  <a:pt x="630" y="133"/>
                  <a:pt x="630" y="133"/>
                </a:cubicBezTo>
                <a:cubicBezTo>
                  <a:pt x="630" y="133"/>
                  <a:pt x="629" y="132"/>
                  <a:pt x="629" y="132"/>
                </a:cubicBezTo>
                <a:cubicBezTo>
                  <a:pt x="627" y="132"/>
                  <a:pt x="625" y="132"/>
                  <a:pt x="622" y="132"/>
                </a:cubicBezTo>
                <a:cubicBezTo>
                  <a:pt x="621" y="133"/>
                  <a:pt x="621" y="134"/>
                  <a:pt x="620" y="134"/>
                </a:cubicBezTo>
                <a:cubicBezTo>
                  <a:pt x="620" y="134"/>
                  <a:pt x="620" y="133"/>
                  <a:pt x="620" y="133"/>
                </a:cubicBezTo>
                <a:cubicBezTo>
                  <a:pt x="619" y="133"/>
                  <a:pt x="619" y="133"/>
                  <a:pt x="619" y="134"/>
                </a:cubicBezTo>
                <a:cubicBezTo>
                  <a:pt x="619" y="134"/>
                  <a:pt x="618" y="134"/>
                  <a:pt x="618" y="134"/>
                </a:cubicBezTo>
                <a:cubicBezTo>
                  <a:pt x="618" y="135"/>
                  <a:pt x="619" y="135"/>
                  <a:pt x="619" y="135"/>
                </a:cubicBezTo>
                <a:cubicBezTo>
                  <a:pt x="619" y="135"/>
                  <a:pt x="619" y="136"/>
                  <a:pt x="619" y="137"/>
                </a:cubicBezTo>
                <a:cubicBezTo>
                  <a:pt x="618" y="138"/>
                  <a:pt x="617" y="138"/>
                  <a:pt x="616" y="140"/>
                </a:cubicBezTo>
                <a:cubicBezTo>
                  <a:pt x="615" y="142"/>
                  <a:pt x="614" y="144"/>
                  <a:pt x="614" y="147"/>
                </a:cubicBezTo>
                <a:cubicBezTo>
                  <a:pt x="614" y="148"/>
                  <a:pt x="614" y="149"/>
                  <a:pt x="614" y="150"/>
                </a:cubicBezTo>
                <a:cubicBezTo>
                  <a:pt x="614" y="152"/>
                  <a:pt x="614" y="153"/>
                  <a:pt x="615" y="155"/>
                </a:cubicBezTo>
                <a:cubicBezTo>
                  <a:pt x="616" y="156"/>
                  <a:pt x="615" y="158"/>
                  <a:pt x="615" y="159"/>
                </a:cubicBezTo>
                <a:cubicBezTo>
                  <a:pt x="616" y="160"/>
                  <a:pt x="616" y="161"/>
                  <a:pt x="616" y="162"/>
                </a:cubicBezTo>
                <a:cubicBezTo>
                  <a:pt x="617" y="163"/>
                  <a:pt x="617" y="164"/>
                  <a:pt x="617" y="165"/>
                </a:cubicBezTo>
                <a:cubicBezTo>
                  <a:pt x="617" y="166"/>
                  <a:pt x="617" y="167"/>
                  <a:pt x="617" y="168"/>
                </a:cubicBezTo>
                <a:cubicBezTo>
                  <a:pt x="617" y="169"/>
                  <a:pt x="618" y="171"/>
                  <a:pt x="617" y="172"/>
                </a:cubicBezTo>
                <a:cubicBezTo>
                  <a:pt x="616" y="173"/>
                  <a:pt x="616" y="174"/>
                  <a:pt x="616" y="176"/>
                </a:cubicBezTo>
                <a:cubicBezTo>
                  <a:pt x="616" y="176"/>
                  <a:pt x="616" y="176"/>
                  <a:pt x="616" y="176"/>
                </a:cubicBezTo>
                <a:cubicBezTo>
                  <a:pt x="615" y="178"/>
                  <a:pt x="613" y="181"/>
                  <a:pt x="612" y="183"/>
                </a:cubicBezTo>
                <a:cubicBezTo>
                  <a:pt x="612" y="184"/>
                  <a:pt x="611" y="185"/>
                  <a:pt x="611" y="185"/>
                </a:cubicBezTo>
                <a:cubicBezTo>
                  <a:pt x="610" y="186"/>
                  <a:pt x="609" y="187"/>
                  <a:pt x="608" y="189"/>
                </a:cubicBezTo>
                <a:cubicBezTo>
                  <a:pt x="608" y="189"/>
                  <a:pt x="607" y="189"/>
                  <a:pt x="606" y="190"/>
                </a:cubicBezTo>
                <a:cubicBezTo>
                  <a:pt x="605" y="191"/>
                  <a:pt x="603" y="193"/>
                  <a:pt x="601" y="195"/>
                </a:cubicBezTo>
                <a:cubicBezTo>
                  <a:pt x="601" y="195"/>
                  <a:pt x="600" y="194"/>
                  <a:pt x="600" y="195"/>
                </a:cubicBezTo>
                <a:cubicBezTo>
                  <a:pt x="599" y="195"/>
                  <a:pt x="599" y="195"/>
                  <a:pt x="598" y="196"/>
                </a:cubicBezTo>
                <a:cubicBezTo>
                  <a:pt x="597" y="196"/>
                  <a:pt x="597" y="197"/>
                  <a:pt x="595" y="197"/>
                </a:cubicBezTo>
                <a:cubicBezTo>
                  <a:pt x="594" y="197"/>
                  <a:pt x="592" y="197"/>
                  <a:pt x="589" y="197"/>
                </a:cubicBezTo>
                <a:cubicBezTo>
                  <a:pt x="589" y="197"/>
                  <a:pt x="589" y="197"/>
                  <a:pt x="589" y="196"/>
                </a:cubicBezTo>
                <a:cubicBezTo>
                  <a:pt x="589" y="197"/>
                  <a:pt x="590" y="196"/>
                  <a:pt x="590" y="195"/>
                </a:cubicBezTo>
                <a:cubicBezTo>
                  <a:pt x="589" y="195"/>
                  <a:pt x="589" y="195"/>
                  <a:pt x="589" y="195"/>
                </a:cubicBezTo>
                <a:cubicBezTo>
                  <a:pt x="588" y="195"/>
                  <a:pt x="588" y="195"/>
                  <a:pt x="588" y="196"/>
                </a:cubicBezTo>
                <a:moveTo>
                  <a:pt x="629" y="130"/>
                </a:moveTo>
                <a:cubicBezTo>
                  <a:pt x="629" y="130"/>
                  <a:pt x="629" y="130"/>
                  <a:pt x="629" y="130"/>
                </a:cubicBezTo>
                <a:cubicBezTo>
                  <a:pt x="629" y="131"/>
                  <a:pt x="629" y="131"/>
                  <a:pt x="629" y="131"/>
                </a:cubicBezTo>
                <a:cubicBezTo>
                  <a:pt x="629" y="131"/>
                  <a:pt x="629" y="131"/>
                  <a:pt x="629" y="131"/>
                </a:cubicBezTo>
                <a:cubicBezTo>
                  <a:pt x="629" y="131"/>
                  <a:pt x="629" y="130"/>
                  <a:pt x="629" y="130"/>
                </a:cubicBezTo>
                <a:moveTo>
                  <a:pt x="590" y="193"/>
                </a:moveTo>
                <a:cubicBezTo>
                  <a:pt x="589" y="193"/>
                  <a:pt x="589" y="193"/>
                  <a:pt x="589" y="193"/>
                </a:cubicBezTo>
                <a:cubicBezTo>
                  <a:pt x="589" y="193"/>
                  <a:pt x="589" y="193"/>
                  <a:pt x="589" y="193"/>
                </a:cubicBezTo>
                <a:cubicBezTo>
                  <a:pt x="589" y="193"/>
                  <a:pt x="589" y="193"/>
                  <a:pt x="589" y="193"/>
                </a:cubicBezTo>
                <a:cubicBezTo>
                  <a:pt x="589" y="193"/>
                  <a:pt x="589" y="193"/>
                  <a:pt x="590" y="193"/>
                </a:cubicBezTo>
                <a:moveTo>
                  <a:pt x="554" y="654"/>
                </a:moveTo>
                <a:cubicBezTo>
                  <a:pt x="556" y="654"/>
                  <a:pt x="557" y="653"/>
                  <a:pt x="558" y="654"/>
                </a:cubicBezTo>
                <a:cubicBezTo>
                  <a:pt x="558" y="654"/>
                  <a:pt x="557" y="655"/>
                  <a:pt x="557" y="655"/>
                </a:cubicBezTo>
                <a:cubicBezTo>
                  <a:pt x="557" y="655"/>
                  <a:pt x="558" y="656"/>
                  <a:pt x="558" y="656"/>
                </a:cubicBezTo>
                <a:cubicBezTo>
                  <a:pt x="557" y="657"/>
                  <a:pt x="557" y="659"/>
                  <a:pt x="555" y="659"/>
                </a:cubicBezTo>
                <a:cubicBezTo>
                  <a:pt x="555" y="659"/>
                  <a:pt x="554" y="659"/>
                  <a:pt x="554" y="659"/>
                </a:cubicBezTo>
                <a:cubicBezTo>
                  <a:pt x="554" y="661"/>
                  <a:pt x="554" y="664"/>
                  <a:pt x="555" y="666"/>
                </a:cubicBezTo>
                <a:cubicBezTo>
                  <a:pt x="555" y="668"/>
                  <a:pt x="556" y="670"/>
                  <a:pt x="557" y="672"/>
                </a:cubicBezTo>
                <a:cubicBezTo>
                  <a:pt x="558" y="672"/>
                  <a:pt x="558" y="673"/>
                  <a:pt x="558" y="674"/>
                </a:cubicBezTo>
                <a:cubicBezTo>
                  <a:pt x="558" y="674"/>
                  <a:pt x="558" y="675"/>
                  <a:pt x="559" y="675"/>
                </a:cubicBezTo>
                <a:cubicBezTo>
                  <a:pt x="559" y="676"/>
                  <a:pt x="559" y="677"/>
                  <a:pt x="560" y="678"/>
                </a:cubicBezTo>
                <a:cubicBezTo>
                  <a:pt x="561" y="678"/>
                  <a:pt x="561" y="680"/>
                  <a:pt x="562" y="680"/>
                </a:cubicBezTo>
                <a:cubicBezTo>
                  <a:pt x="562" y="681"/>
                  <a:pt x="562" y="682"/>
                  <a:pt x="563" y="683"/>
                </a:cubicBezTo>
                <a:cubicBezTo>
                  <a:pt x="563" y="683"/>
                  <a:pt x="564" y="683"/>
                  <a:pt x="564" y="683"/>
                </a:cubicBezTo>
                <a:cubicBezTo>
                  <a:pt x="565" y="686"/>
                  <a:pt x="566" y="688"/>
                  <a:pt x="568" y="690"/>
                </a:cubicBezTo>
                <a:cubicBezTo>
                  <a:pt x="567" y="691"/>
                  <a:pt x="569" y="692"/>
                  <a:pt x="569" y="693"/>
                </a:cubicBezTo>
                <a:cubicBezTo>
                  <a:pt x="569" y="694"/>
                  <a:pt x="570" y="694"/>
                  <a:pt x="571" y="696"/>
                </a:cubicBezTo>
                <a:cubicBezTo>
                  <a:pt x="571" y="696"/>
                  <a:pt x="571" y="697"/>
                  <a:pt x="572" y="698"/>
                </a:cubicBezTo>
                <a:cubicBezTo>
                  <a:pt x="572" y="699"/>
                  <a:pt x="574" y="699"/>
                  <a:pt x="573" y="701"/>
                </a:cubicBezTo>
                <a:cubicBezTo>
                  <a:pt x="575" y="702"/>
                  <a:pt x="576" y="703"/>
                  <a:pt x="577" y="704"/>
                </a:cubicBezTo>
                <a:cubicBezTo>
                  <a:pt x="578" y="706"/>
                  <a:pt x="579" y="707"/>
                  <a:pt x="580" y="708"/>
                </a:cubicBezTo>
                <a:cubicBezTo>
                  <a:pt x="581" y="709"/>
                  <a:pt x="582" y="710"/>
                  <a:pt x="584" y="710"/>
                </a:cubicBezTo>
                <a:cubicBezTo>
                  <a:pt x="585" y="710"/>
                  <a:pt x="586" y="710"/>
                  <a:pt x="586" y="709"/>
                </a:cubicBezTo>
                <a:cubicBezTo>
                  <a:pt x="587" y="709"/>
                  <a:pt x="589" y="709"/>
                  <a:pt x="589" y="708"/>
                </a:cubicBezTo>
                <a:cubicBezTo>
                  <a:pt x="589" y="707"/>
                  <a:pt x="590" y="707"/>
                  <a:pt x="591" y="706"/>
                </a:cubicBezTo>
                <a:cubicBezTo>
                  <a:pt x="591" y="705"/>
                  <a:pt x="591" y="705"/>
                  <a:pt x="591" y="705"/>
                </a:cubicBezTo>
                <a:cubicBezTo>
                  <a:pt x="591" y="700"/>
                  <a:pt x="591" y="700"/>
                  <a:pt x="591" y="700"/>
                </a:cubicBezTo>
                <a:cubicBezTo>
                  <a:pt x="589" y="698"/>
                  <a:pt x="589" y="696"/>
                  <a:pt x="588" y="694"/>
                </a:cubicBezTo>
                <a:cubicBezTo>
                  <a:pt x="587" y="694"/>
                  <a:pt x="587" y="693"/>
                  <a:pt x="587" y="693"/>
                </a:cubicBezTo>
                <a:cubicBezTo>
                  <a:pt x="586" y="692"/>
                  <a:pt x="586" y="692"/>
                  <a:pt x="586" y="691"/>
                </a:cubicBezTo>
                <a:cubicBezTo>
                  <a:pt x="586" y="691"/>
                  <a:pt x="586" y="690"/>
                  <a:pt x="585" y="690"/>
                </a:cubicBezTo>
                <a:cubicBezTo>
                  <a:pt x="584" y="689"/>
                  <a:pt x="584" y="687"/>
                  <a:pt x="582" y="686"/>
                </a:cubicBezTo>
                <a:cubicBezTo>
                  <a:pt x="582" y="686"/>
                  <a:pt x="581" y="686"/>
                  <a:pt x="580" y="686"/>
                </a:cubicBezTo>
                <a:cubicBezTo>
                  <a:pt x="580" y="687"/>
                  <a:pt x="579" y="688"/>
                  <a:pt x="579" y="688"/>
                </a:cubicBezTo>
                <a:cubicBezTo>
                  <a:pt x="577" y="688"/>
                  <a:pt x="577" y="689"/>
                  <a:pt x="576" y="689"/>
                </a:cubicBezTo>
                <a:cubicBezTo>
                  <a:pt x="575" y="689"/>
                  <a:pt x="576" y="687"/>
                  <a:pt x="575" y="687"/>
                </a:cubicBezTo>
                <a:cubicBezTo>
                  <a:pt x="574" y="685"/>
                  <a:pt x="574" y="685"/>
                  <a:pt x="573" y="684"/>
                </a:cubicBezTo>
                <a:cubicBezTo>
                  <a:pt x="572" y="683"/>
                  <a:pt x="572" y="682"/>
                  <a:pt x="573" y="682"/>
                </a:cubicBezTo>
                <a:cubicBezTo>
                  <a:pt x="574" y="682"/>
                  <a:pt x="574" y="682"/>
                  <a:pt x="575" y="681"/>
                </a:cubicBezTo>
                <a:cubicBezTo>
                  <a:pt x="575" y="681"/>
                  <a:pt x="576" y="680"/>
                  <a:pt x="576" y="680"/>
                </a:cubicBezTo>
                <a:cubicBezTo>
                  <a:pt x="579" y="680"/>
                  <a:pt x="581" y="678"/>
                  <a:pt x="583" y="677"/>
                </a:cubicBezTo>
                <a:cubicBezTo>
                  <a:pt x="584" y="676"/>
                  <a:pt x="584" y="677"/>
                  <a:pt x="585" y="676"/>
                </a:cubicBezTo>
                <a:cubicBezTo>
                  <a:pt x="586" y="677"/>
                  <a:pt x="586" y="678"/>
                  <a:pt x="587" y="679"/>
                </a:cubicBezTo>
                <a:cubicBezTo>
                  <a:pt x="587" y="679"/>
                  <a:pt x="588" y="680"/>
                  <a:pt x="588" y="681"/>
                </a:cubicBezTo>
                <a:cubicBezTo>
                  <a:pt x="589" y="682"/>
                  <a:pt x="589" y="683"/>
                  <a:pt x="590" y="684"/>
                </a:cubicBezTo>
                <a:cubicBezTo>
                  <a:pt x="592" y="685"/>
                  <a:pt x="592" y="687"/>
                  <a:pt x="593" y="688"/>
                </a:cubicBezTo>
                <a:cubicBezTo>
                  <a:pt x="594" y="690"/>
                  <a:pt x="595" y="692"/>
                  <a:pt x="596" y="694"/>
                </a:cubicBezTo>
                <a:cubicBezTo>
                  <a:pt x="597" y="696"/>
                  <a:pt x="597" y="697"/>
                  <a:pt x="599" y="698"/>
                </a:cubicBezTo>
                <a:cubicBezTo>
                  <a:pt x="599" y="699"/>
                  <a:pt x="600" y="700"/>
                  <a:pt x="600" y="701"/>
                </a:cubicBezTo>
                <a:cubicBezTo>
                  <a:pt x="601" y="702"/>
                  <a:pt x="601" y="704"/>
                  <a:pt x="602" y="705"/>
                </a:cubicBezTo>
                <a:cubicBezTo>
                  <a:pt x="603" y="706"/>
                  <a:pt x="603" y="707"/>
                  <a:pt x="602" y="708"/>
                </a:cubicBezTo>
                <a:cubicBezTo>
                  <a:pt x="601" y="709"/>
                  <a:pt x="600" y="709"/>
                  <a:pt x="599" y="710"/>
                </a:cubicBezTo>
                <a:cubicBezTo>
                  <a:pt x="598" y="708"/>
                  <a:pt x="597" y="707"/>
                  <a:pt x="596" y="706"/>
                </a:cubicBezTo>
                <a:cubicBezTo>
                  <a:pt x="595" y="706"/>
                  <a:pt x="595" y="706"/>
                  <a:pt x="595" y="706"/>
                </a:cubicBezTo>
                <a:cubicBezTo>
                  <a:pt x="595" y="708"/>
                  <a:pt x="595" y="709"/>
                  <a:pt x="595" y="711"/>
                </a:cubicBezTo>
                <a:cubicBezTo>
                  <a:pt x="595" y="712"/>
                  <a:pt x="594" y="712"/>
                  <a:pt x="594" y="713"/>
                </a:cubicBezTo>
                <a:cubicBezTo>
                  <a:pt x="593" y="714"/>
                  <a:pt x="591" y="714"/>
                  <a:pt x="590" y="715"/>
                </a:cubicBezTo>
                <a:cubicBezTo>
                  <a:pt x="589" y="716"/>
                  <a:pt x="589" y="716"/>
                  <a:pt x="588" y="716"/>
                </a:cubicBezTo>
                <a:cubicBezTo>
                  <a:pt x="588" y="717"/>
                  <a:pt x="587" y="717"/>
                  <a:pt x="586" y="717"/>
                </a:cubicBezTo>
                <a:cubicBezTo>
                  <a:pt x="585" y="717"/>
                  <a:pt x="584" y="719"/>
                  <a:pt x="583" y="717"/>
                </a:cubicBezTo>
                <a:cubicBezTo>
                  <a:pt x="583" y="717"/>
                  <a:pt x="583" y="717"/>
                  <a:pt x="582" y="717"/>
                </a:cubicBezTo>
                <a:cubicBezTo>
                  <a:pt x="582" y="717"/>
                  <a:pt x="581" y="718"/>
                  <a:pt x="580" y="717"/>
                </a:cubicBezTo>
                <a:cubicBezTo>
                  <a:pt x="580" y="716"/>
                  <a:pt x="578" y="717"/>
                  <a:pt x="578" y="716"/>
                </a:cubicBezTo>
                <a:cubicBezTo>
                  <a:pt x="577" y="714"/>
                  <a:pt x="576" y="715"/>
                  <a:pt x="575" y="714"/>
                </a:cubicBezTo>
                <a:cubicBezTo>
                  <a:pt x="574" y="713"/>
                  <a:pt x="574" y="713"/>
                  <a:pt x="573" y="712"/>
                </a:cubicBezTo>
                <a:cubicBezTo>
                  <a:pt x="573" y="711"/>
                  <a:pt x="572" y="710"/>
                  <a:pt x="571" y="710"/>
                </a:cubicBezTo>
                <a:cubicBezTo>
                  <a:pt x="570" y="709"/>
                  <a:pt x="570" y="708"/>
                  <a:pt x="570" y="707"/>
                </a:cubicBezTo>
                <a:cubicBezTo>
                  <a:pt x="569" y="706"/>
                  <a:pt x="568" y="706"/>
                  <a:pt x="567" y="705"/>
                </a:cubicBezTo>
                <a:cubicBezTo>
                  <a:pt x="567" y="704"/>
                  <a:pt x="567" y="703"/>
                  <a:pt x="566" y="703"/>
                </a:cubicBezTo>
                <a:cubicBezTo>
                  <a:pt x="564" y="702"/>
                  <a:pt x="564" y="700"/>
                  <a:pt x="563" y="698"/>
                </a:cubicBezTo>
                <a:cubicBezTo>
                  <a:pt x="562" y="697"/>
                  <a:pt x="561" y="696"/>
                  <a:pt x="560" y="695"/>
                </a:cubicBezTo>
                <a:cubicBezTo>
                  <a:pt x="560" y="693"/>
                  <a:pt x="559" y="692"/>
                  <a:pt x="558" y="691"/>
                </a:cubicBezTo>
                <a:cubicBezTo>
                  <a:pt x="557" y="690"/>
                  <a:pt x="557" y="689"/>
                  <a:pt x="556" y="688"/>
                </a:cubicBezTo>
                <a:cubicBezTo>
                  <a:pt x="556" y="687"/>
                  <a:pt x="555" y="685"/>
                  <a:pt x="554" y="684"/>
                </a:cubicBezTo>
                <a:cubicBezTo>
                  <a:pt x="554" y="683"/>
                  <a:pt x="554" y="682"/>
                  <a:pt x="553" y="681"/>
                </a:cubicBezTo>
                <a:cubicBezTo>
                  <a:pt x="553" y="679"/>
                  <a:pt x="551" y="679"/>
                  <a:pt x="551" y="677"/>
                </a:cubicBezTo>
                <a:cubicBezTo>
                  <a:pt x="551" y="676"/>
                  <a:pt x="550" y="676"/>
                  <a:pt x="550" y="675"/>
                </a:cubicBezTo>
                <a:cubicBezTo>
                  <a:pt x="550" y="674"/>
                  <a:pt x="549" y="673"/>
                  <a:pt x="549" y="672"/>
                </a:cubicBezTo>
                <a:cubicBezTo>
                  <a:pt x="548" y="671"/>
                  <a:pt x="548" y="670"/>
                  <a:pt x="548" y="669"/>
                </a:cubicBezTo>
                <a:cubicBezTo>
                  <a:pt x="547" y="669"/>
                  <a:pt x="547" y="668"/>
                  <a:pt x="547" y="666"/>
                </a:cubicBezTo>
                <a:cubicBezTo>
                  <a:pt x="547" y="665"/>
                  <a:pt x="547" y="664"/>
                  <a:pt x="547" y="663"/>
                </a:cubicBezTo>
                <a:cubicBezTo>
                  <a:pt x="547" y="661"/>
                  <a:pt x="546" y="660"/>
                  <a:pt x="548" y="659"/>
                </a:cubicBezTo>
                <a:cubicBezTo>
                  <a:pt x="548" y="656"/>
                  <a:pt x="548" y="656"/>
                  <a:pt x="548" y="656"/>
                </a:cubicBezTo>
                <a:cubicBezTo>
                  <a:pt x="548" y="655"/>
                  <a:pt x="549" y="655"/>
                  <a:pt x="550" y="654"/>
                </a:cubicBezTo>
                <a:cubicBezTo>
                  <a:pt x="550" y="653"/>
                  <a:pt x="552" y="653"/>
                  <a:pt x="553" y="652"/>
                </a:cubicBezTo>
                <a:cubicBezTo>
                  <a:pt x="554" y="651"/>
                  <a:pt x="554" y="652"/>
                  <a:pt x="554" y="653"/>
                </a:cubicBezTo>
                <a:cubicBezTo>
                  <a:pt x="554" y="653"/>
                  <a:pt x="554" y="654"/>
                  <a:pt x="554" y="654"/>
                </a:cubicBezTo>
                <a:cubicBezTo>
                  <a:pt x="555" y="654"/>
                  <a:pt x="554" y="654"/>
                  <a:pt x="554" y="654"/>
                </a:cubicBezTo>
                <a:cubicBezTo>
                  <a:pt x="554" y="654"/>
                  <a:pt x="554" y="654"/>
                  <a:pt x="553" y="654"/>
                </a:cubicBezTo>
                <a:cubicBezTo>
                  <a:pt x="553" y="654"/>
                  <a:pt x="553" y="654"/>
                  <a:pt x="553" y="654"/>
                </a:cubicBezTo>
                <a:cubicBezTo>
                  <a:pt x="553" y="654"/>
                  <a:pt x="553" y="654"/>
                  <a:pt x="553" y="655"/>
                </a:cubicBezTo>
                <a:cubicBezTo>
                  <a:pt x="554" y="655"/>
                  <a:pt x="554" y="655"/>
                  <a:pt x="554" y="654"/>
                </a:cubicBezTo>
                <a:moveTo>
                  <a:pt x="586" y="715"/>
                </a:moveTo>
                <a:cubicBezTo>
                  <a:pt x="586" y="715"/>
                  <a:pt x="585" y="715"/>
                  <a:pt x="585" y="714"/>
                </a:cubicBezTo>
                <a:cubicBezTo>
                  <a:pt x="585" y="714"/>
                  <a:pt x="585" y="715"/>
                  <a:pt x="585" y="715"/>
                </a:cubicBezTo>
                <a:cubicBezTo>
                  <a:pt x="585" y="715"/>
                  <a:pt x="585" y="715"/>
                  <a:pt x="585" y="715"/>
                </a:cubicBezTo>
                <a:cubicBezTo>
                  <a:pt x="585" y="715"/>
                  <a:pt x="586" y="715"/>
                  <a:pt x="586" y="715"/>
                </a:cubicBezTo>
                <a:moveTo>
                  <a:pt x="256" y="650"/>
                </a:moveTo>
                <a:cubicBezTo>
                  <a:pt x="257" y="650"/>
                  <a:pt x="257" y="650"/>
                  <a:pt x="258" y="650"/>
                </a:cubicBezTo>
                <a:cubicBezTo>
                  <a:pt x="259" y="650"/>
                  <a:pt x="259" y="650"/>
                  <a:pt x="260" y="651"/>
                </a:cubicBezTo>
                <a:cubicBezTo>
                  <a:pt x="260" y="651"/>
                  <a:pt x="261" y="651"/>
                  <a:pt x="261" y="651"/>
                </a:cubicBezTo>
                <a:cubicBezTo>
                  <a:pt x="262" y="651"/>
                  <a:pt x="262" y="651"/>
                  <a:pt x="263" y="652"/>
                </a:cubicBezTo>
                <a:cubicBezTo>
                  <a:pt x="263" y="652"/>
                  <a:pt x="264" y="652"/>
                  <a:pt x="264" y="652"/>
                </a:cubicBezTo>
                <a:cubicBezTo>
                  <a:pt x="264" y="653"/>
                  <a:pt x="264" y="654"/>
                  <a:pt x="264" y="655"/>
                </a:cubicBezTo>
                <a:cubicBezTo>
                  <a:pt x="263" y="655"/>
                  <a:pt x="263" y="656"/>
                  <a:pt x="262" y="657"/>
                </a:cubicBezTo>
                <a:cubicBezTo>
                  <a:pt x="262" y="658"/>
                  <a:pt x="261" y="659"/>
                  <a:pt x="261" y="660"/>
                </a:cubicBezTo>
                <a:cubicBezTo>
                  <a:pt x="262" y="661"/>
                  <a:pt x="261" y="661"/>
                  <a:pt x="260" y="662"/>
                </a:cubicBezTo>
                <a:cubicBezTo>
                  <a:pt x="260" y="663"/>
                  <a:pt x="260" y="663"/>
                  <a:pt x="260" y="664"/>
                </a:cubicBezTo>
                <a:cubicBezTo>
                  <a:pt x="259" y="665"/>
                  <a:pt x="258" y="665"/>
                  <a:pt x="259" y="667"/>
                </a:cubicBezTo>
                <a:cubicBezTo>
                  <a:pt x="259" y="667"/>
                  <a:pt x="258" y="668"/>
                  <a:pt x="258" y="669"/>
                </a:cubicBezTo>
                <a:cubicBezTo>
                  <a:pt x="257" y="669"/>
                  <a:pt x="258" y="670"/>
                  <a:pt x="257" y="670"/>
                </a:cubicBezTo>
                <a:cubicBezTo>
                  <a:pt x="256" y="672"/>
                  <a:pt x="255" y="674"/>
                  <a:pt x="254" y="677"/>
                </a:cubicBezTo>
                <a:cubicBezTo>
                  <a:pt x="254" y="678"/>
                  <a:pt x="253" y="679"/>
                  <a:pt x="253" y="680"/>
                </a:cubicBezTo>
                <a:cubicBezTo>
                  <a:pt x="253" y="681"/>
                  <a:pt x="253" y="681"/>
                  <a:pt x="252" y="681"/>
                </a:cubicBezTo>
                <a:cubicBezTo>
                  <a:pt x="252" y="682"/>
                  <a:pt x="251" y="683"/>
                  <a:pt x="251" y="684"/>
                </a:cubicBezTo>
                <a:cubicBezTo>
                  <a:pt x="251" y="685"/>
                  <a:pt x="250" y="686"/>
                  <a:pt x="250" y="687"/>
                </a:cubicBezTo>
                <a:cubicBezTo>
                  <a:pt x="250" y="688"/>
                  <a:pt x="249" y="689"/>
                  <a:pt x="249" y="690"/>
                </a:cubicBezTo>
                <a:cubicBezTo>
                  <a:pt x="249" y="691"/>
                  <a:pt x="248" y="692"/>
                  <a:pt x="248" y="693"/>
                </a:cubicBezTo>
                <a:cubicBezTo>
                  <a:pt x="248" y="693"/>
                  <a:pt x="248" y="694"/>
                  <a:pt x="248" y="694"/>
                </a:cubicBezTo>
                <a:cubicBezTo>
                  <a:pt x="247" y="695"/>
                  <a:pt x="247" y="696"/>
                  <a:pt x="247" y="697"/>
                </a:cubicBezTo>
                <a:cubicBezTo>
                  <a:pt x="246" y="697"/>
                  <a:pt x="246" y="698"/>
                  <a:pt x="246" y="699"/>
                </a:cubicBezTo>
                <a:cubicBezTo>
                  <a:pt x="245" y="700"/>
                  <a:pt x="245" y="700"/>
                  <a:pt x="245" y="701"/>
                </a:cubicBezTo>
                <a:cubicBezTo>
                  <a:pt x="245" y="702"/>
                  <a:pt x="244" y="702"/>
                  <a:pt x="244" y="703"/>
                </a:cubicBezTo>
                <a:cubicBezTo>
                  <a:pt x="244" y="704"/>
                  <a:pt x="243" y="705"/>
                  <a:pt x="242" y="705"/>
                </a:cubicBezTo>
                <a:cubicBezTo>
                  <a:pt x="242" y="706"/>
                  <a:pt x="243" y="707"/>
                  <a:pt x="242" y="708"/>
                </a:cubicBezTo>
                <a:cubicBezTo>
                  <a:pt x="241" y="708"/>
                  <a:pt x="242" y="709"/>
                  <a:pt x="241" y="710"/>
                </a:cubicBezTo>
                <a:cubicBezTo>
                  <a:pt x="241" y="711"/>
                  <a:pt x="240" y="712"/>
                  <a:pt x="240" y="714"/>
                </a:cubicBezTo>
                <a:cubicBezTo>
                  <a:pt x="239" y="716"/>
                  <a:pt x="238" y="717"/>
                  <a:pt x="237" y="719"/>
                </a:cubicBezTo>
                <a:cubicBezTo>
                  <a:pt x="237" y="720"/>
                  <a:pt x="236" y="720"/>
                  <a:pt x="236" y="720"/>
                </a:cubicBezTo>
                <a:cubicBezTo>
                  <a:pt x="234" y="719"/>
                  <a:pt x="233" y="719"/>
                  <a:pt x="231" y="717"/>
                </a:cubicBezTo>
                <a:cubicBezTo>
                  <a:pt x="230" y="717"/>
                  <a:pt x="230" y="717"/>
                  <a:pt x="231" y="716"/>
                </a:cubicBezTo>
                <a:cubicBezTo>
                  <a:pt x="231" y="715"/>
                  <a:pt x="231" y="714"/>
                  <a:pt x="232" y="713"/>
                </a:cubicBezTo>
                <a:cubicBezTo>
                  <a:pt x="232" y="713"/>
                  <a:pt x="232" y="712"/>
                  <a:pt x="233" y="711"/>
                </a:cubicBezTo>
                <a:cubicBezTo>
                  <a:pt x="233" y="710"/>
                  <a:pt x="234" y="709"/>
                  <a:pt x="234" y="708"/>
                </a:cubicBezTo>
                <a:cubicBezTo>
                  <a:pt x="234" y="706"/>
                  <a:pt x="235" y="705"/>
                  <a:pt x="236" y="704"/>
                </a:cubicBezTo>
                <a:cubicBezTo>
                  <a:pt x="236" y="703"/>
                  <a:pt x="237" y="702"/>
                  <a:pt x="238" y="701"/>
                </a:cubicBezTo>
                <a:cubicBezTo>
                  <a:pt x="238" y="700"/>
                  <a:pt x="238" y="698"/>
                  <a:pt x="239" y="698"/>
                </a:cubicBezTo>
                <a:cubicBezTo>
                  <a:pt x="239" y="698"/>
                  <a:pt x="238" y="697"/>
                  <a:pt x="238" y="696"/>
                </a:cubicBezTo>
                <a:cubicBezTo>
                  <a:pt x="238" y="696"/>
                  <a:pt x="237" y="696"/>
                  <a:pt x="237" y="695"/>
                </a:cubicBezTo>
                <a:cubicBezTo>
                  <a:pt x="235" y="695"/>
                  <a:pt x="234" y="694"/>
                  <a:pt x="233" y="693"/>
                </a:cubicBezTo>
                <a:cubicBezTo>
                  <a:pt x="232" y="693"/>
                  <a:pt x="231" y="692"/>
                  <a:pt x="230" y="692"/>
                </a:cubicBezTo>
                <a:cubicBezTo>
                  <a:pt x="230" y="692"/>
                  <a:pt x="229" y="694"/>
                  <a:pt x="228" y="694"/>
                </a:cubicBezTo>
                <a:cubicBezTo>
                  <a:pt x="227" y="695"/>
                  <a:pt x="225" y="697"/>
                  <a:pt x="224" y="698"/>
                </a:cubicBezTo>
                <a:cubicBezTo>
                  <a:pt x="222" y="701"/>
                  <a:pt x="220" y="703"/>
                  <a:pt x="218" y="705"/>
                </a:cubicBezTo>
                <a:cubicBezTo>
                  <a:pt x="217" y="706"/>
                  <a:pt x="217" y="707"/>
                  <a:pt x="216" y="708"/>
                </a:cubicBezTo>
                <a:cubicBezTo>
                  <a:pt x="216" y="708"/>
                  <a:pt x="215" y="708"/>
                  <a:pt x="215" y="708"/>
                </a:cubicBezTo>
                <a:cubicBezTo>
                  <a:pt x="214" y="707"/>
                  <a:pt x="212" y="707"/>
                  <a:pt x="211" y="706"/>
                </a:cubicBezTo>
                <a:cubicBezTo>
                  <a:pt x="211" y="705"/>
                  <a:pt x="211" y="705"/>
                  <a:pt x="211" y="705"/>
                </a:cubicBezTo>
                <a:cubicBezTo>
                  <a:pt x="212" y="704"/>
                  <a:pt x="212" y="703"/>
                  <a:pt x="212" y="702"/>
                </a:cubicBezTo>
                <a:cubicBezTo>
                  <a:pt x="213" y="701"/>
                  <a:pt x="214" y="701"/>
                  <a:pt x="214" y="700"/>
                </a:cubicBezTo>
                <a:cubicBezTo>
                  <a:pt x="215" y="700"/>
                  <a:pt x="215" y="699"/>
                  <a:pt x="215" y="698"/>
                </a:cubicBezTo>
                <a:cubicBezTo>
                  <a:pt x="216" y="697"/>
                  <a:pt x="217" y="697"/>
                  <a:pt x="218" y="696"/>
                </a:cubicBezTo>
                <a:cubicBezTo>
                  <a:pt x="218" y="695"/>
                  <a:pt x="219" y="694"/>
                  <a:pt x="219" y="693"/>
                </a:cubicBezTo>
                <a:cubicBezTo>
                  <a:pt x="220" y="692"/>
                  <a:pt x="221" y="692"/>
                  <a:pt x="222" y="691"/>
                </a:cubicBezTo>
                <a:cubicBezTo>
                  <a:pt x="223" y="689"/>
                  <a:pt x="225" y="688"/>
                  <a:pt x="226" y="686"/>
                </a:cubicBezTo>
                <a:cubicBezTo>
                  <a:pt x="227" y="684"/>
                  <a:pt x="229" y="683"/>
                  <a:pt x="230" y="681"/>
                </a:cubicBezTo>
                <a:cubicBezTo>
                  <a:pt x="232" y="678"/>
                  <a:pt x="235" y="676"/>
                  <a:pt x="238" y="673"/>
                </a:cubicBezTo>
                <a:cubicBezTo>
                  <a:pt x="239" y="672"/>
                  <a:pt x="240" y="671"/>
                  <a:pt x="240" y="670"/>
                </a:cubicBezTo>
                <a:cubicBezTo>
                  <a:pt x="241" y="668"/>
                  <a:pt x="241" y="668"/>
                  <a:pt x="242" y="667"/>
                </a:cubicBezTo>
                <a:cubicBezTo>
                  <a:pt x="243" y="666"/>
                  <a:pt x="244" y="666"/>
                  <a:pt x="244" y="666"/>
                </a:cubicBezTo>
                <a:cubicBezTo>
                  <a:pt x="244" y="665"/>
                  <a:pt x="245" y="664"/>
                  <a:pt x="245" y="664"/>
                </a:cubicBezTo>
                <a:cubicBezTo>
                  <a:pt x="246" y="663"/>
                  <a:pt x="247" y="663"/>
                  <a:pt x="247" y="662"/>
                </a:cubicBezTo>
                <a:cubicBezTo>
                  <a:pt x="247" y="660"/>
                  <a:pt x="250" y="659"/>
                  <a:pt x="250" y="657"/>
                </a:cubicBezTo>
                <a:cubicBezTo>
                  <a:pt x="252" y="656"/>
                  <a:pt x="252" y="654"/>
                  <a:pt x="254" y="654"/>
                </a:cubicBezTo>
                <a:cubicBezTo>
                  <a:pt x="255" y="653"/>
                  <a:pt x="255" y="651"/>
                  <a:pt x="256" y="650"/>
                </a:cubicBezTo>
                <a:moveTo>
                  <a:pt x="253" y="663"/>
                </a:moveTo>
                <a:cubicBezTo>
                  <a:pt x="252" y="663"/>
                  <a:pt x="252" y="664"/>
                  <a:pt x="251" y="665"/>
                </a:cubicBezTo>
                <a:cubicBezTo>
                  <a:pt x="251" y="665"/>
                  <a:pt x="251" y="665"/>
                  <a:pt x="251" y="666"/>
                </a:cubicBezTo>
                <a:cubicBezTo>
                  <a:pt x="250" y="667"/>
                  <a:pt x="249" y="668"/>
                  <a:pt x="248" y="669"/>
                </a:cubicBezTo>
                <a:cubicBezTo>
                  <a:pt x="246" y="670"/>
                  <a:pt x="246" y="671"/>
                  <a:pt x="245" y="672"/>
                </a:cubicBezTo>
                <a:cubicBezTo>
                  <a:pt x="244" y="674"/>
                  <a:pt x="242" y="675"/>
                  <a:pt x="241" y="677"/>
                </a:cubicBezTo>
                <a:cubicBezTo>
                  <a:pt x="241" y="678"/>
                  <a:pt x="240" y="679"/>
                  <a:pt x="239" y="679"/>
                </a:cubicBezTo>
                <a:cubicBezTo>
                  <a:pt x="238" y="680"/>
                  <a:pt x="238" y="681"/>
                  <a:pt x="237" y="682"/>
                </a:cubicBezTo>
                <a:cubicBezTo>
                  <a:pt x="236" y="682"/>
                  <a:pt x="237" y="684"/>
                  <a:pt x="236" y="684"/>
                </a:cubicBezTo>
                <a:cubicBezTo>
                  <a:pt x="235" y="685"/>
                  <a:pt x="234" y="686"/>
                  <a:pt x="234" y="687"/>
                </a:cubicBezTo>
                <a:cubicBezTo>
                  <a:pt x="236" y="687"/>
                  <a:pt x="236" y="688"/>
                  <a:pt x="237" y="689"/>
                </a:cubicBezTo>
                <a:cubicBezTo>
                  <a:pt x="239" y="689"/>
                  <a:pt x="240" y="690"/>
                  <a:pt x="241" y="690"/>
                </a:cubicBezTo>
                <a:cubicBezTo>
                  <a:pt x="242" y="690"/>
                  <a:pt x="242" y="689"/>
                  <a:pt x="242" y="688"/>
                </a:cubicBezTo>
                <a:cubicBezTo>
                  <a:pt x="243" y="687"/>
                  <a:pt x="244" y="686"/>
                  <a:pt x="243" y="685"/>
                </a:cubicBezTo>
                <a:cubicBezTo>
                  <a:pt x="243" y="685"/>
                  <a:pt x="244" y="684"/>
                  <a:pt x="244" y="684"/>
                </a:cubicBezTo>
                <a:cubicBezTo>
                  <a:pt x="244" y="683"/>
                  <a:pt x="245" y="683"/>
                  <a:pt x="245" y="682"/>
                </a:cubicBezTo>
                <a:cubicBezTo>
                  <a:pt x="245" y="681"/>
                  <a:pt x="247" y="681"/>
                  <a:pt x="246" y="680"/>
                </a:cubicBezTo>
                <a:cubicBezTo>
                  <a:pt x="246" y="679"/>
                  <a:pt x="247" y="678"/>
                  <a:pt x="247" y="677"/>
                </a:cubicBezTo>
                <a:cubicBezTo>
                  <a:pt x="247" y="676"/>
                  <a:pt x="247" y="676"/>
                  <a:pt x="248" y="675"/>
                </a:cubicBezTo>
                <a:cubicBezTo>
                  <a:pt x="249" y="675"/>
                  <a:pt x="249" y="674"/>
                  <a:pt x="249" y="673"/>
                </a:cubicBezTo>
                <a:cubicBezTo>
                  <a:pt x="249" y="672"/>
                  <a:pt x="251" y="671"/>
                  <a:pt x="250" y="670"/>
                </a:cubicBezTo>
                <a:cubicBezTo>
                  <a:pt x="251" y="669"/>
                  <a:pt x="251" y="667"/>
                  <a:pt x="252" y="667"/>
                </a:cubicBezTo>
                <a:cubicBezTo>
                  <a:pt x="252" y="665"/>
                  <a:pt x="253" y="665"/>
                  <a:pt x="253" y="662"/>
                </a:cubicBezTo>
                <a:cubicBezTo>
                  <a:pt x="253" y="662"/>
                  <a:pt x="253" y="663"/>
                  <a:pt x="253" y="663"/>
                </a:cubicBezTo>
                <a:cubicBezTo>
                  <a:pt x="253" y="663"/>
                  <a:pt x="253" y="663"/>
                  <a:pt x="253" y="663"/>
                </a:cubicBezTo>
                <a:cubicBezTo>
                  <a:pt x="253" y="663"/>
                  <a:pt x="253" y="663"/>
                  <a:pt x="253" y="663"/>
                </a:cubicBezTo>
                <a:cubicBezTo>
                  <a:pt x="253" y="663"/>
                  <a:pt x="254" y="663"/>
                  <a:pt x="254" y="663"/>
                </a:cubicBezTo>
                <a:cubicBezTo>
                  <a:pt x="254" y="663"/>
                  <a:pt x="254" y="662"/>
                  <a:pt x="253" y="663"/>
                </a:cubicBezTo>
                <a:moveTo>
                  <a:pt x="259" y="652"/>
                </a:moveTo>
                <a:cubicBezTo>
                  <a:pt x="260" y="653"/>
                  <a:pt x="261" y="653"/>
                  <a:pt x="261" y="652"/>
                </a:cubicBezTo>
                <a:cubicBezTo>
                  <a:pt x="261" y="652"/>
                  <a:pt x="260" y="652"/>
                  <a:pt x="259" y="652"/>
                </a:cubicBezTo>
                <a:moveTo>
                  <a:pt x="257" y="653"/>
                </a:moveTo>
                <a:cubicBezTo>
                  <a:pt x="257" y="653"/>
                  <a:pt x="257" y="653"/>
                  <a:pt x="257" y="654"/>
                </a:cubicBezTo>
                <a:cubicBezTo>
                  <a:pt x="257" y="654"/>
                  <a:pt x="257" y="653"/>
                  <a:pt x="257" y="653"/>
                </a:cubicBezTo>
                <a:cubicBezTo>
                  <a:pt x="257" y="653"/>
                  <a:pt x="257" y="653"/>
                  <a:pt x="257" y="653"/>
                </a:cubicBezTo>
                <a:cubicBezTo>
                  <a:pt x="257" y="653"/>
                  <a:pt x="257" y="653"/>
                  <a:pt x="257" y="653"/>
                </a:cubicBezTo>
                <a:moveTo>
                  <a:pt x="188" y="134"/>
                </a:moveTo>
                <a:cubicBezTo>
                  <a:pt x="187" y="135"/>
                  <a:pt x="186" y="135"/>
                  <a:pt x="185" y="134"/>
                </a:cubicBezTo>
                <a:cubicBezTo>
                  <a:pt x="185" y="133"/>
                  <a:pt x="185" y="132"/>
                  <a:pt x="184" y="132"/>
                </a:cubicBezTo>
                <a:cubicBezTo>
                  <a:pt x="184" y="131"/>
                  <a:pt x="183" y="131"/>
                  <a:pt x="183" y="131"/>
                </a:cubicBezTo>
                <a:cubicBezTo>
                  <a:pt x="183" y="130"/>
                  <a:pt x="183" y="130"/>
                  <a:pt x="183" y="129"/>
                </a:cubicBezTo>
                <a:cubicBezTo>
                  <a:pt x="184" y="128"/>
                  <a:pt x="185" y="128"/>
                  <a:pt x="185" y="129"/>
                </a:cubicBezTo>
                <a:cubicBezTo>
                  <a:pt x="185" y="129"/>
                  <a:pt x="185" y="129"/>
                  <a:pt x="185" y="129"/>
                </a:cubicBezTo>
                <a:cubicBezTo>
                  <a:pt x="185" y="129"/>
                  <a:pt x="185" y="129"/>
                  <a:pt x="185" y="130"/>
                </a:cubicBezTo>
                <a:cubicBezTo>
                  <a:pt x="185" y="130"/>
                  <a:pt x="185" y="130"/>
                  <a:pt x="185" y="130"/>
                </a:cubicBezTo>
                <a:cubicBezTo>
                  <a:pt x="186" y="130"/>
                  <a:pt x="186" y="130"/>
                  <a:pt x="187" y="129"/>
                </a:cubicBezTo>
                <a:cubicBezTo>
                  <a:pt x="187" y="129"/>
                  <a:pt x="188" y="128"/>
                  <a:pt x="189" y="128"/>
                </a:cubicBezTo>
                <a:cubicBezTo>
                  <a:pt x="190" y="128"/>
                  <a:pt x="190" y="128"/>
                  <a:pt x="191" y="130"/>
                </a:cubicBezTo>
                <a:cubicBezTo>
                  <a:pt x="191" y="131"/>
                  <a:pt x="191" y="131"/>
                  <a:pt x="190" y="132"/>
                </a:cubicBezTo>
                <a:cubicBezTo>
                  <a:pt x="190" y="133"/>
                  <a:pt x="189" y="133"/>
                  <a:pt x="189" y="134"/>
                </a:cubicBezTo>
                <a:cubicBezTo>
                  <a:pt x="189" y="135"/>
                  <a:pt x="189" y="136"/>
                  <a:pt x="189" y="137"/>
                </a:cubicBezTo>
                <a:cubicBezTo>
                  <a:pt x="190" y="138"/>
                  <a:pt x="190" y="139"/>
                  <a:pt x="191" y="139"/>
                </a:cubicBezTo>
                <a:cubicBezTo>
                  <a:pt x="192" y="140"/>
                  <a:pt x="192" y="141"/>
                  <a:pt x="193" y="142"/>
                </a:cubicBezTo>
                <a:cubicBezTo>
                  <a:pt x="193" y="143"/>
                  <a:pt x="193" y="144"/>
                  <a:pt x="194" y="145"/>
                </a:cubicBezTo>
                <a:cubicBezTo>
                  <a:pt x="195" y="146"/>
                  <a:pt x="195" y="147"/>
                  <a:pt x="196" y="147"/>
                </a:cubicBezTo>
                <a:cubicBezTo>
                  <a:pt x="196" y="148"/>
                  <a:pt x="196" y="149"/>
                  <a:pt x="197" y="150"/>
                </a:cubicBezTo>
                <a:cubicBezTo>
                  <a:pt x="198" y="151"/>
                  <a:pt x="198" y="152"/>
                  <a:pt x="199" y="153"/>
                </a:cubicBezTo>
                <a:cubicBezTo>
                  <a:pt x="200" y="153"/>
                  <a:pt x="201" y="154"/>
                  <a:pt x="201" y="155"/>
                </a:cubicBezTo>
                <a:cubicBezTo>
                  <a:pt x="201" y="156"/>
                  <a:pt x="202" y="156"/>
                  <a:pt x="203" y="157"/>
                </a:cubicBezTo>
                <a:cubicBezTo>
                  <a:pt x="204" y="158"/>
                  <a:pt x="204" y="159"/>
                  <a:pt x="205" y="160"/>
                </a:cubicBezTo>
                <a:cubicBezTo>
                  <a:pt x="206" y="161"/>
                  <a:pt x="206" y="162"/>
                  <a:pt x="207" y="163"/>
                </a:cubicBezTo>
                <a:cubicBezTo>
                  <a:pt x="208" y="164"/>
                  <a:pt x="209" y="165"/>
                  <a:pt x="210" y="166"/>
                </a:cubicBezTo>
                <a:cubicBezTo>
                  <a:pt x="210" y="168"/>
                  <a:pt x="212" y="169"/>
                  <a:pt x="213" y="171"/>
                </a:cubicBezTo>
                <a:cubicBezTo>
                  <a:pt x="214" y="172"/>
                  <a:pt x="215" y="173"/>
                  <a:pt x="216" y="174"/>
                </a:cubicBezTo>
                <a:cubicBezTo>
                  <a:pt x="216" y="175"/>
                  <a:pt x="216" y="176"/>
                  <a:pt x="215" y="177"/>
                </a:cubicBezTo>
                <a:cubicBezTo>
                  <a:pt x="215" y="177"/>
                  <a:pt x="216" y="178"/>
                  <a:pt x="216" y="178"/>
                </a:cubicBezTo>
                <a:cubicBezTo>
                  <a:pt x="220" y="178"/>
                  <a:pt x="220" y="178"/>
                  <a:pt x="220" y="178"/>
                </a:cubicBezTo>
                <a:cubicBezTo>
                  <a:pt x="221" y="180"/>
                  <a:pt x="222" y="181"/>
                  <a:pt x="223" y="182"/>
                </a:cubicBezTo>
                <a:cubicBezTo>
                  <a:pt x="224" y="182"/>
                  <a:pt x="225" y="183"/>
                  <a:pt x="225" y="184"/>
                </a:cubicBezTo>
                <a:cubicBezTo>
                  <a:pt x="226" y="185"/>
                  <a:pt x="228" y="185"/>
                  <a:pt x="230" y="186"/>
                </a:cubicBezTo>
                <a:cubicBezTo>
                  <a:pt x="231" y="186"/>
                  <a:pt x="232" y="186"/>
                  <a:pt x="232" y="186"/>
                </a:cubicBezTo>
                <a:cubicBezTo>
                  <a:pt x="233" y="185"/>
                  <a:pt x="234" y="185"/>
                  <a:pt x="235" y="184"/>
                </a:cubicBezTo>
                <a:cubicBezTo>
                  <a:pt x="236" y="184"/>
                  <a:pt x="237" y="183"/>
                  <a:pt x="238" y="182"/>
                </a:cubicBezTo>
                <a:cubicBezTo>
                  <a:pt x="238" y="179"/>
                  <a:pt x="238" y="179"/>
                  <a:pt x="238" y="179"/>
                </a:cubicBezTo>
                <a:cubicBezTo>
                  <a:pt x="236" y="178"/>
                  <a:pt x="237" y="177"/>
                  <a:pt x="236" y="176"/>
                </a:cubicBezTo>
                <a:cubicBezTo>
                  <a:pt x="235" y="174"/>
                  <a:pt x="235" y="172"/>
                  <a:pt x="234" y="171"/>
                </a:cubicBezTo>
                <a:cubicBezTo>
                  <a:pt x="233" y="170"/>
                  <a:pt x="232" y="169"/>
                  <a:pt x="232" y="167"/>
                </a:cubicBezTo>
                <a:cubicBezTo>
                  <a:pt x="232" y="166"/>
                  <a:pt x="232" y="166"/>
                  <a:pt x="232" y="167"/>
                </a:cubicBezTo>
                <a:cubicBezTo>
                  <a:pt x="232" y="167"/>
                  <a:pt x="232" y="167"/>
                  <a:pt x="232" y="167"/>
                </a:cubicBezTo>
                <a:cubicBezTo>
                  <a:pt x="232" y="167"/>
                  <a:pt x="232" y="167"/>
                  <a:pt x="232" y="167"/>
                </a:cubicBezTo>
                <a:cubicBezTo>
                  <a:pt x="233" y="167"/>
                  <a:pt x="233" y="167"/>
                  <a:pt x="233" y="167"/>
                </a:cubicBezTo>
                <a:cubicBezTo>
                  <a:pt x="233" y="166"/>
                  <a:pt x="233" y="166"/>
                  <a:pt x="232" y="167"/>
                </a:cubicBezTo>
                <a:cubicBezTo>
                  <a:pt x="231" y="167"/>
                  <a:pt x="231" y="166"/>
                  <a:pt x="230" y="166"/>
                </a:cubicBezTo>
                <a:cubicBezTo>
                  <a:pt x="230" y="164"/>
                  <a:pt x="229" y="164"/>
                  <a:pt x="228" y="163"/>
                </a:cubicBezTo>
                <a:cubicBezTo>
                  <a:pt x="228" y="163"/>
                  <a:pt x="229" y="161"/>
                  <a:pt x="227" y="161"/>
                </a:cubicBezTo>
                <a:cubicBezTo>
                  <a:pt x="228" y="161"/>
                  <a:pt x="228" y="160"/>
                  <a:pt x="228" y="160"/>
                </a:cubicBezTo>
                <a:cubicBezTo>
                  <a:pt x="230" y="160"/>
                  <a:pt x="231" y="160"/>
                  <a:pt x="233" y="160"/>
                </a:cubicBezTo>
                <a:cubicBezTo>
                  <a:pt x="233" y="161"/>
                  <a:pt x="233" y="161"/>
                  <a:pt x="233" y="162"/>
                </a:cubicBezTo>
                <a:cubicBezTo>
                  <a:pt x="233" y="162"/>
                  <a:pt x="233" y="162"/>
                  <a:pt x="233" y="162"/>
                </a:cubicBezTo>
                <a:cubicBezTo>
                  <a:pt x="234" y="162"/>
                  <a:pt x="234" y="161"/>
                  <a:pt x="235" y="161"/>
                </a:cubicBezTo>
                <a:cubicBezTo>
                  <a:pt x="235" y="161"/>
                  <a:pt x="236" y="161"/>
                  <a:pt x="236" y="160"/>
                </a:cubicBezTo>
                <a:cubicBezTo>
                  <a:pt x="236" y="160"/>
                  <a:pt x="236" y="159"/>
                  <a:pt x="237" y="159"/>
                </a:cubicBezTo>
                <a:cubicBezTo>
                  <a:pt x="237" y="160"/>
                  <a:pt x="238" y="160"/>
                  <a:pt x="238" y="160"/>
                </a:cubicBezTo>
                <a:cubicBezTo>
                  <a:pt x="238" y="161"/>
                  <a:pt x="238" y="161"/>
                  <a:pt x="239" y="161"/>
                </a:cubicBezTo>
                <a:cubicBezTo>
                  <a:pt x="239" y="161"/>
                  <a:pt x="239" y="162"/>
                  <a:pt x="240" y="162"/>
                </a:cubicBezTo>
                <a:cubicBezTo>
                  <a:pt x="240" y="164"/>
                  <a:pt x="241" y="166"/>
                  <a:pt x="242" y="168"/>
                </a:cubicBezTo>
                <a:cubicBezTo>
                  <a:pt x="243" y="169"/>
                  <a:pt x="243" y="169"/>
                  <a:pt x="243" y="169"/>
                </a:cubicBezTo>
                <a:cubicBezTo>
                  <a:pt x="244" y="170"/>
                  <a:pt x="244" y="171"/>
                  <a:pt x="244" y="173"/>
                </a:cubicBezTo>
                <a:cubicBezTo>
                  <a:pt x="244" y="173"/>
                  <a:pt x="244" y="173"/>
                  <a:pt x="244" y="174"/>
                </a:cubicBezTo>
                <a:cubicBezTo>
                  <a:pt x="243" y="174"/>
                  <a:pt x="242" y="174"/>
                  <a:pt x="240" y="174"/>
                </a:cubicBezTo>
                <a:cubicBezTo>
                  <a:pt x="240" y="174"/>
                  <a:pt x="240" y="174"/>
                  <a:pt x="240" y="174"/>
                </a:cubicBezTo>
                <a:cubicBezTo>
                  <a:pt x="241" y="174"/>
                  <a:pt x="241" y="173"/>
                  <a:pt x="241" y="173"/>
                </a:cubicBezTo>
                <a:cubicBezTo>
                  <a:pt x="240" y="173"/>
                  <a:pt x="240" y="173"/>
                  <a:pt x="240" y="173"/>
                </a:cubicBezTo>
                <a:cubicBezTo>
                  <a:pt x="240" y="173"/>
                  <a:pt x="240" y="174"/>
                  <a:pt x="240" y="174"/>
                </a:cubicBezTo>
                <a:cubicBezTo>
                  <a:pt x="241" y="174"/>
                  <a:pt x="243" y="175"/>
                  <a:pt x="243" y="175"/>
                </a:cubicBezTo>
                <a:cubicBezTo>
                  <a:pt x="243" y="175"/>
                  <a:pt x="244" y="175"/>
                  <a:pt x="244" y="175"/>
                </a:cubicBezTo>
                <a:cubicBezTo>
                  <a:pt x="244" y="175"/>
                  <a:pt x="245" y="175"/>
                  <a:pt x="245" y="175"/>
                </a:cubicBezTo>
                <a:cubicBezTo>
                  <a:pt x="245" y="176"/>
                  <a:pt x="247" y="177"/>
                  <a:pt x="246" y="179"/>
                </a:cubicBezTo>
                <a:cubicBezTo>
                  <a:pt x="246" y="180"/>
                  <a:pt x="246" y="181"/>
                  <a:pt x="246" y="182"/>
                </a:cubicBezTo>
                <a:cubicBezTo>
                  <a:pt x="246" y="183"/>
                  <a:pt x="245" y="185"/>
                  <a:pt x="245" y="186"/>
                </a:cubicBezTo>
                <a:cubicBezTo>
                  <a:pt x="244" y="187"/>
                  <a:pt x="244" y="188"/>
                  <a:pt x="243" y="189"/>
                </a:cubicBezTo>
                <a:cubicBezTo>
                  <a:pt x="242" y="189"/>
                  <a:pt x="241" y="190"/>
                  <a:pt x="240" y="191"/>
                </a:cubicBezTo>
                <a:cubicBezTo>
                  <a:pt x="240" y="192"/>
                  <a:pt x="239" y="193"/>
                  <a:pt x="238" y="193"/>
                </a:cubicBezTo>
                <a:cubicBezTo>
                  <a:pt x="237" y="193"/>
                  <a:pt x="236" y="193"/>
                  <a:pt x="236" y="194"/>
                </a:cubicBezTo>
                <a:cubicBezTo>
                  <a:pt x="235" y="194"/>
                  <a:pt x="235" y="195"/>
                  <a:pt x="234" y="195"/>
                </a:cubicBezTo>
                <a:cubicBezTo>
                  <a:pt x="233" y="194"/>
                  <a:pt x="232" y="195"/>
                  <a:pt x="232" y="195"/>
                </a:cubicBezTo>
                <a:cubicBezTo>
                  <a:pt x="231" y="196"/>
                  <a:pt x="231" y="195"/>
                  <a:pt x="230" y="195"/>
                </a:cubicBezTo>
                <a:cubicBezTo>
                  <a:pt x="230" y="195"/>
                  <a:pt x="230" y="195"/>
                  <a:pt x="229" y="195"/>
                </a:cubicBezTo>
                <a:cubicBezTo>
                  <a:pt x="228" y="194"/>
                  <a:pt x="227" y="195"/>
                  <a:pt x="226" y="194"/>
                </a:cubicBezTo>
                <a:cubicBezTo>
                  <a:pt x="225" y="193"/>
                  <a:pt x="223" y="193"/>
                  <a:pt x="222" y="192"/>
                </a:cubicBezTo>
                <a:cubicBezTo>
                  <a:pt x="221" y="191"/>
                  <a:pt x="220" y="191"/>
                  <a:pt x="219" y="190"/>
                </a:cubicBezTo>
                <a:cubicBezTo>
                  <a:pt x="218" y="189"/>
                  <a:pt x="218" y="188"/>
                  <a:pt x="217" y="188"/>
                </a:cubicBezTo>
                <a:cubicBezTo>
                  <a:pt x="214" y="186"/>
                  <a:pt x="212" y="183"/>
                  <a:pt x="210" y="181"/>
                </a:cubicBezTo>
                <a:cubicBezTo>
                  <a:pt x="208" y="180"/>
                  <a:pt x="208" y="178"/>
                  <a:pt x="207" y="177"/>
                </a:cubicBezTo>
                <a:cubicBezTo>
                  <a:pt x="205" y="176"/>
                  <a:pt x="204" y="175"/>
                  <a:pt x="203" y="174"/>
                </a:cubicBezTo>
                <a:cubicBezTo>
                  <a:pt x="202" y="173"/>
                  <a:pt x="202" y="172"/>
                  <a:pt x="201" y="171"/>
                </a:cubicBezTo>
                <a:cubicBezTo>
                  <a:pt x="201" y="170"/>
                  <a:pt x="200" y="170"/>
                  <a:pt x="199" y="169"/>
                </a:cubicBezTo>
                <a:cubicBezTo>
                  <a:pt x="199" y="168"/>
                  <a:pt x="199" y="167"/>
                  <a:pt x="198" y="166"/>
                </a:cubicBezTo>
                <a:cubicBezTo>
                  <a:pt x="197" y="166"/>
                  <a:pt x="196" y="165"/>
                  <a:pt x="196" y="164"/>
                </a:cubicBezTo>
                <a:cubicBezTo>
                  <a:pt x="195" y="163"/>
                  <a:pt x="194" y="162"/>
                  <a:pt x="193" y="161"/>
                </a:cubicBezTo>
                <a:cubicBezTo>
                  <a:pt x="192" y="160"/>
                  <a:pt x="192" y="159"/>
                  <a:pt x="191" y="158"/>
                </a:cubicBezTo>
                <a:cubicBezTo>
                  <a:pt x="190" y="157"/>
                  <a:pt x="190" y="155"/>
                  <a:pt x="189" y="155"/>
                </a:cubicBezTo>
                <a:cubicBezTo>
                  <a:pt x="188" y="153"/>
                  <a:pt x="187" y="150"/>
                  <a:pt x="186" y="148"/>
                </a:cubicBezTo>
                <a:cubicBezTo>
                  <a:pt x="185" y="148"/>
                  <a:pt x="186" y="148"/>
                  <a:pt x="186" y="147"/>
                </a:cubicBezTo>
                <a:cubicBezTo>
                  <a:pt x="186" y="147"/>
                  <a:pt x="186" y="147"/>
                  <a:pt x="187" y="147"/>
                </a:cubicBezTo>
                <a:cubicBezTo>
                  <a:pt x="188" y="147"/>
                  <a:pt x="189" y="146"/>
                  <a:pt x="188" y="145"/>
                </a:cubicBezTo>
                <a:cubicBezTo>
                  <a:pt x="188" y="144"/>
                  <a:pt x="189" y="143"/>
                  <a:pt x="189" y="143"/>
                </a:cubicBezTo>
                <a:cubicBezTo>
                  <a:pt x="187" y="141"/>
                  <a:pt x="187" y="141"/>
                  <a:pt x="187" y="141"/>
                </a:cubicBezTo>
                <a:cubicBezTo>
                  <a:pt x="188" y="139"/>
                  <a:pt x="187" y="138"/>
                  <a:pt x="188" y="136"/>
                </a:cubicBezTo>
                <a:cubicBezTo>
                  <a:pt x="188" y="136"/>
                  <a:pt x="187" y="136"/>
                  <a:pt x="188" y="134"/>
                </a:cubicBezTo>
                <a:cubicBezTo>
                  <a:pt x="188" y="134"/>
                  <a:pt x="188" y="134"/>
                  <a:pt x="187" y="134"/>
                </a:cubicBezTo>
                <a:cubicBezTo>
                  <a:pt x="187" y="135"/>
                  <a:pt x="187" y="135"/>
                  <a:pt x="187" y="135"/>
                </a:cubicBezTo>
                <a:cubicBezTo>
                  <a:pt x="187" y="135"/>
                  <a:pt x="188" y="135"/>
                  <a:pt x="188" y="135"/>
                </a:cubicBezTo>
                <a:cubicBezTo>
                  <a:pt x="188" y="135"/>
                  <a:pt x="188" y="134"/>
                  <a:pt x="188" y="134"/>
                </a:cubicBezTo>
                <a:cubicBezTo>
                  <a:pt x="188" y="134"/>
                  <a:pt x="188" y="134"/>
                  <a:pt x="188" y="134"/>
                </a:cubicBezTo>
                <a:moveTo>
                  <a:pt x="232" y="165"/>
                </a:moveTo>
                <a:cubicBezTo>
                  <a:pt x="233" y="165"/>
                  <a:pt x="233" y="165"/>
                  <a:pt x="233" y="165"/>
                </a:cubicBezTo>
                <a:cubicBezTo>
                  <a:pt x="234" y="164"/>
                  <a:pt x="235" y="164"/>
                  <a:pt x="236" y="164"/>
                </a:cubicBezTo>
                <a:cubicBezTo>
                  <a:pt x="236" y="164"/>
                  <a:pt x="237" y="164"/>
                  <a:pt x="237" y="164"/>
                </a:cubicBezTo>
                <a:cubicBezTo>
                  <a:pt x="237" y="164"/>
                  <a:pt x="238" y="164"/>
                  <a:pt x="238" y="163"/>
                </a:cubicBezTo>
                <a:cubicBezTo>
                  <a:pt x="238" y="163"/>
                  <a:pt x="237" y="162"/>
                  <a:pt x="237" y="162"/>
                </a:cubicBezTo>
                <a:cubicBezTo>
                  <a:pt x="237" y="162"/>
                  <a:pt x="236" y="162"/>
                  <a:pt x="236" y="162"/>
                </a:cubicBezTo>
                <a:cubicBezTo>
                  <a:pt x="236" y="163"/>
                  <a:pt x="235" y="163"/>
                  <a:pt x="234" y="163"/>
                </a:cubicBezTo>
                <a:cubicBezTo>
                  <a:pt x="233" y="163"/>
                  <a:pt x="233" y="164"/>
                  <a:pt x="232" y="165"/>
                </a:cubicBezTo>
                <a:moveTo>
                  <a:pt x="235" y="168"/>
                </a:moveTo>
                <a:cubicBezTo>
                  <a:pt x="235" y="168"/>
                  <a:pt x="236" y="168"/>
                  <a:pt x="236" y="169"/>
                </a:cubicBezTo>
                <a:cubicBezTo>
                  <a:pt x="236" y="169"/>
                  <a:pt x="237" y="169"/>
                  <a:pt x="237" y="169"/>
                </a:cubicBezTo>
                <a:cubicBezTo>
                  <a:pt x="237" y="169"/>
                  <a:pt x="238" y="169"/>
                  <a:pt x="238" y="168"/>
                </a:cubicBezTo>
                <a:cubicBezTo>
                  <a:pt x="238" y="168"/>
                  <a:pt x="238" y="167"/>
                  <a:pt x="237" y="167"/>
                </a:cubicBezTo>
                <a:cubicBezTo>
                  <a:pt x="237" y="167"/>
                  <a:pt x="236" y="167"/>
                  <a:pt x="235" y="168"/>
                </a:cubicBezTo>
                <a:moveTo>
                  <a:pt x="217" y="181"/>
                </a:moveTo>
                <a:cubicBezTo>
                  <a:pt x="216" y="180"/>
                  <a:pt x="215" y="180"/>
                  <a:pt x="215" y="181"/>
                </a:cubicBezTo>
                <a:cubicBezTo>
                  <a:pt x="215" y="181"/>
                  <a:pt x="215" y="181"/>
                  <a:pt x="215" y="181"/>
                </a:cubicBezTo>
                <a:cubicBezTo>
                  <a:pt x="215" y="181"/>
                  <a:pt x="216" y="181"/>
                  <a:pt x="217" y="181"/>
                </a:cubicBezTo>
                <a:cubicBezTo>
                  <a:pt x="217" y="181"/>
                  <a:pt x="217" y="181"/>
                  <a:pt x="217" y="181"/>
                </a:cubicBezTo>
                <a:moveTo>
                  <a:pt x="232" y="162"/>
                </a:moveTo>
                <a:cubicBezTo>
                  <a:pt x="232" y="162"/>
                  <a:pt x="232" y="162"/>
                  <a:pt x="232" y="162"/>
                </a:cubicBezTo>
                <a:cubicBezTo>
                  <a:pt x="232" y="162"/>
                  <a:pt x="232" y="162"/>
                  <a:pt x="231" y="162"/>
                </a:cubicBezTo>
                <a:cubicBezTo>
                  <a:pt x="231" y="162"/>
                  <a:pt x="231" y="162"/>
                  <a:pt x="231" y="162"/>
                </a:cubicBezTo>
                <a:cubicBezTo>
                  <a:pt x="231" y="162"/>
                  <a:pt x="231" y="162"/>
                  <a:pt x="232" y="162"/>
                </a:cubicBezTo>
                <a:moveTo>
                  <a:pt x="189" y="139"/>
                </a:moveTo>
                <a:cubicBezTo>
                  <a:pt x="189" y="139"/>
                  <a:pt x="189" y="139"/>
                  <a:pt x="188" y="139"/>
                </a:cubicBezTo>
                <a:cubicBezTo>
                  <a:pt x="188" y="139"/>
                  <a:pt x="189" y="139"/>
                  <a:pt x="189" y="139"/>
                </a:cubicBezTo>
                <a:cubicBezTo>
                  <a:pt x="189" y="139"/>
                  <a:pt x="189" y="139"/>
                  <a:pt x="189" y="139"/>
                </a:cubicBezTo>
                <a:cubicBezTo>
                  <a:pt x="189" y="139"/>
                  <a:pt x="189" y="139"/>
                  <a:pt x="189" y="139"/>
                </a:cubicBezTo>
                <a:moveTo>
                  <a:pt x="190" y="145"/>
                </a:moveTo>
                <a:cubicBezTo>
                  <a:pt x="190" y="145"/>
                  <a:pt x="190" y="145"/>
                  <a:pt x="190" y="144"/>
                </a:cubicBezTo>
                <a:cubicBezTo>
                  <a:pt x="190" y="144"/>
                  <a:pt x="189" y="145"/>
                  <a:pt x="189" y="145"/>
                </a:cubicBezTo>
                <a:cubicBezTo>
                  <a:pt x="190" y="145"/>
                  <a:pt x="190" y="145"/>
                  <a:pt x="190" y="145"/>
                </a:cubicBezTo>
                <a:cubicBezTo>
                  <a:pt x="190" y="145"/>
                  <a:pt x="190" y="145"/>
                  <a:pt x="190" y="145"/>
                </a:cubicBezTo>
                <a:moveTo>
                  <a:pt x="218" y="180"/>
                </a:moveTo>
                <a:cubicBezTo>
                  <a:pt x="218" y="180"/>
                  <a:pt x="219" y="180"/>
                  <a:pt x="219" y="180"/>
                </a:cubicBezTo>
                <a:cubicBezTo>
                  <a:pt x="218" y="180"/>
                  <a:pt x="218" y="180"/>
                  <a:pt x="218" y="180"/>
                </a:cubicBezTo>
                <a:cubicBezTo>
                  <a:pt x="218" y="180"/>
                  <a:pt x="218" y="180"/>
                  <a:pt x="218" y="180"/>
                </a:cubicBezTo>
                <a:cubicBezTo>
                  <a:pt x="218" y="180"/>
                  <a:pt x="218" y="180"/>
                  <a:pt x="218" y="180"/>
                </a:cubicBezTo>
                <a:moveTo>
                  <a:pt x="182" y="664"/>
                </a:moveTo>
                <a:cubicBezTo>
                  <a:pt x="182" y="663"/>
                  <a:pt x="181" y="663"/>
                  <a:pt x="180" y="663"/>
                </a:cubicBezTo>
                <a:cubicBezTo>
                  <a:pt x="180" y="663"/>
                  <a:pt x="180" y="663"/>
                  <a:pt x="180" y="662"/>
                </a:cubicBezTo>
                <a:cubicBezTo>
                  <a:pt x="180" y="662"/>
                  <a:pt x="180" y="662"/>
                  <a:pt x="180" y="661"/>
                </a:cubicBezTo>
                <a:cubicBezTo>
                  <a:pt x="184" y="659"/>
                  <a:pt x="185" y="657"/>
                  <a:pt x="187" y="655"/>
                </a:cubicBezTo>
                <a:cubicBezTo>
                  <a:pt x="187" y="654"/>
                  <a:pt x="187" y="654"/>
                  <a:pt x="187" y="653"/>
                </a:cubicBezTo>
                <a:cubicBezTo>
                  <a:pt x="187" y="652"/>
                  <a:pt x="189" y="651"/>
                  <a:pt x="188" y="650"/>
                </a:cubicBezTo>
                <a:cubicBezTo>
                  <a:pt x="188" y="648"/>
                  <a:pt x="188" y="646"/>
                  <a:pt x="188" y="644"/>
                </a:cubicBezTo>
                <a:cubicBezTo>
                  <a:pt x="188" y="643"/>
                  <a:pt x="187" y="643"/>
                  <a:pt x="187" y="642"/>
                </a:cubicBezTo>
                <a:cubicBezTo>
                  <a:pt x="188" y="640"/>
                  <a:pt x="187" y="639"/>
                  <a:pt x="187" y="638"/>
                </a:cubicBezTo>
                <a:cubicBezTo>
                  <a:pt x="186" y="637"/>
                  <a:pt x="187" y="635"/>
                  <a:pt x="186" y="634"/>
                </a:cubicBezTo>
                <a:cubicBezTo>
                  <a:pt x="186" y="632"/>
                  <a:pt x="188" y="632"/>
                  <a:pt x="187" y="630"/>
                </a:cubicBezTo>
                <a:cubicBezTo>
                  <a:pt x="187" y="629"/>
                  <a:pt x="187" y="628"/>
                  <a:pt x="187" y="627"/>
                </a:cubicBezTo>
                <a:cubicBezTo>
                  <a:pt x="187" y="626"/>
                  <a:pt x="188" y="626"/>
                  <a:pt x="188" y="626"/>
                </a:cubicBezTo>
                <a:cubicBezTo>
                  <a:pt x="189" y="624"/>
                  <a:pt x="190" y="622"/>
                  <a:pt x="190" y="621"/>
                </a:cubicBezTo>
                <a:cubicBezTo>
                  <a:pt x="191" y="619"/>
                  <a:pt x="193" y="618"/>
                  <a:pt x="194" y="617"/>
                </a:cubicBezTo>
                <a:cubicBezTo>
                  <a:pt x="194" y="617"/>
                  <a:pt x="195" y="616"/>
                  <a:pt x="195" y="616"/>
                </a:cubicBezTo>
                <a:cubicBezTo>
                  <a:pt x="196" y="614"/>
                  <a:pt x="198" y="614"/>
                  <a:pt x="199" y="613"/>
                </a:cubicBezTo>
                <a:cubicBezTo>
                  <a:pt x="200" y="613"/>
                  <a:pt x="201" y="612"/>
                  <a:pt x="203" y="612"/>
                </a:cubicBezTo>
                <a:cubicBezTo>
                  <a:pt x="204" y="610"/>
                  <a:pt x="207" y="611"/>
                  <a:pt x="209" y="611"/>
                </a:cubicBezTo>
                <a:cubicBezTo>
                  <a:pt x="210" y="612"/>
                  <a:pt x="211" y="612"/>
                  <a:pt x="213" y="612"/>
                </a:cubicBezTo>
                <a:cubicBezTo>
                  <a:pt x="213" y="612"/>
                  <a:pt x="214" y="613"/>
                  <a:pt x="214" y="614"/>
                </a:cubicBezTo>
                <a:cubicBezTo>
                  <a:pt x="215" y="614"/>
                  <a:pt x="215" y="615"/>
                  <a:pt x="216" y="615"/>
                </a:cubicBezTo>
                <a:cubicBezTo>
                  <a:pt x="216" y="616"/>
                  <a:pt x="216" y="617"/>
                  <a:pt x="216" y="618"/>
                </a:cubicBezTo>
                <a:cubicBezTo>
                  <a:pt x="217" y="617"/>
                  <a:pt x="217" y="617"/>
                  <a:pt x="217" y="617"/>
                </a:cubicBezTo>
                <a:cubicBezTo>
                  <a:pt x="218" y="617"/>
                  <a:pt x="218" y="617"/>
                  <a:pt x="218" y="618"/>
                </a:cubicBezTo>
                <a:cubicBezTo>
                  <a:pt x="218" y="619"/>
                  <a:pt x="219" y="620"/>
                  <a:pt x="219" y="621"/>
                </a:cubicBezTo>
                <a:cubicBezTo>
                  <a:pt x="218" y="622"/>
                  <a:pt x="219" y="623"/>
                  <a:pt x="220" y="624"/>
                </a:cubicBezTo>
                <a:cubicBezTo>
                  <a:pt x="220" y="624"/>
                  <a:pt x="220" y="625"/>
                  <a:pt x="218" y="625"/>
                </a:cubicBezTo>
                <a:cubicBezTo>
                  <a:pt x="218" y="625"/>
                  <a:pt x="219" y="625"/>
                  <a:pt x="219" y="625"/>
                </a:cubicBezTo>
                <a:cubicBezTo>
                  <a:pt x="219" y="625"/>
                  <a:pt x="219" y="625"/>
                  <a:pt x="219" y="625"/>
                </a:cubicBezTo>
                <a:cubicBezTo>
                  <a:pt x="218" y="624"/>
                  <a:pt x="218" y="624"/>
                  <a:pt x="218" y="625"/>
                </a:cubicBezTo>
                <a:cubicBezTo>
                  <a:pt x="218" y="625"/>
                  <a:pt x="218" y="625"/>
                  <a:pt x="218" y="625"/>
                </a:cubicBezTo>
                <a:cubicBezTo>
                  <a:pt x="219" y="626"/>
                  <a:pt x="219" y="627"/>
                  <a:pt x="219" y="629"/>
                </a:cubicBezTo>
                <a:cubicBezTo>
                  <a:pt x="218" y="630"/>
                  <a:pt x="216" y="630"/>
                  <a:pt x="217" y="632"/>
                </a:cubicBezTo>
                <a:cubicBezTo>
                  <a:pt x="217" y="632"/>
                  <a:pt x="216" y="633"/>
                  <a:pt x="216" y="633"/>
                </a:cubicBezTo>
                <a:cubicBezTo>
                  <a:pt x="215" y="634"/>
                  <a:pt x="215" y="635"/>
                  <a:pt x="215" y="635"/>
                </a:cubicBezTo>
                <a:cubicBezTo>
                  <a:pt x="214" y="636"/>
                  <a:pt x="214" y="635"/>
                  <a:pt x="213" y="634"/>
                </a:cubicBezTo>
                <a:cubicBezTo>
                  <a:pt x="212" y="634"/>
                  <a:pt x="212" y="633"/>
                  <a:pt x="211" y="633"/>
                </a:cubicBezTo>
                <a:cubicBezTo>
                  <a:pt x="210" y="633"/>
                  <a:pt x="210" y="632"/>
                  <a:pt x="209" y="631"/>
                </a:cubicBezTo>
                <a:cubicBezTo>
                  <a:pt x="210" y="630"/>
                  <a:pt x="211" y="629"/>
                  <a:pt x="211" y="627"/>
                </a:cubicBezTo>
                <a:cubicBezTo>
                  <a:pt x="211" y="626"/>
                  <a:pt x="212" y="626"/>
                  <a:pt x="212" y="625"/>
                </a:cubicBezTo>
                <a:cubicBezTo>
                  <a:pt x="212" y="624"/>
                  <a:pt x="212" y="623"/>
                  <a:pt x="212" y="623"/>
                </a:cubicBezTo>
                <a:cubicBezTo>
                  <a:pt x="211" y="622"/>
                  <a:pt x="211" y="620"/>
                  <a:pt x="210" y="620"/>
                </a:cubicBezTo>
                <a:cubicBezTo>
                  <a:pt x="210" y="620"/>
                  <a:pt x="209" y="619"/>
                  <a:pt x="209" y="619"/>
                </a:cubicBezTo>
                <a:cubicBezTo>
                  <a:pt x="207" y="619"/>
                  <a:pt x="206" y="619"/>
                  <a:pt x="205" y="618"/>
                </a:cubicBezTo>
                <a:cubicBezTo>
                  <a:pt x="204" y="618"/>
                  <a:pt x="204" y="620"/>
                  <a:pt x="202" y="620"/>
                </a:cubicBezTo>
                <a:cubicBezTo>
                  <a:pt x="201" y="621"/>
                  <a:pt x="199" y="622"/>
                  <a:pt x="198" y="624"/>
                </a:cubicBezTo>
                <a:cubicBezTo>
                  <a:pt x="198" y="626"/>
                  <a:pt x="197" y="627"/>
                  <a:pt x="196" y="628"/>
                </a:cubicBezTo>
                <a:cubicBezTo>
                  <a:pt x="195" y="629"/>
                  <a:pt x="197" y="631"/>
                  <a:pt x="195" y="631"/>
                </a:cubicBezTo>
                <a:cubicBezTo>
                  <a:pt x="195" y="632"/>
                  <a:pt x="195" y="634"/>
                  <a:pt x="195" y="635"/>
                </a:cubicBezTo>
                <a:cubicBezTo>
                  <a:pt x="196" y="635"/>
                  <a:pt x="196" y="636"/>
                  <a:pt x="196" y="636"/>
                </a:cubicBezTo>
                <a:cubicBezTo>
                  <a:pt x="196" y="637"/>
                  <a:pt x="196" y="638"/>
                  <a:pt x="196" y="639"/>
                </a:cubicBezTo>
                <a:cubicBezTo>
                  <a:pt x="197" y="640"/>
                  <a:pt x="197" y="641"/>
                  <a:pt x="197" y="643"/>
                </a:cubicBezTo>
                <a:cubicBezTo>
                  <a:pt x="197" y="644"/>
                  <a:pt x="197" y="645"/>
                  <a:pt x="197" y="646"/>
                </a:cubicBezTo>
                <a:cubicBezTo>
                  <a:pt x="197" y="647"/>
                  <a:pt x="197" y="648"/>
                  <a:pt x="197" y="649"/>
                </a:cubicBezTo>
                <a:cubicBezTo>
                  <a:pt x="197" y="650"/>
                  <a:pt x="197" y="652"/>
                  <a:pt x="196" y="652"/>
                </a:cubicBezTo>
                <a:cubicBezTo>
                  <a:pt x="196" y="653"/>
                  <a:pt x="196" y="654"/>
                  <a:pt x="196" y="655"/>
                </a:cubicBezTo>
                <a:cubicBezTo>
                  <a:pt x="196" y="655"/>
                  <a:pt x="195" y="655"/>
                  <a:pt x="195" y="656"/>
                </a:cubicBezTo>
                <a:cubicBezTo>
                  <a:pt x="195" y="657"/>
                  <a:pt x="195" y="658"/>
                  <a:pt x="194" y="658"/>
                </a:cubicBezTo>
                <a:cubicBezTo>
                  <a:pt x="193" y="659"/>
                  <a:pt x="193" y="660"/>
                  <a:pt x="193" y="660"/>
                </a:cubicBezTo>
                <a:cubicBezTo>
                  <a:pt x="192" y="661"/>
                  <a:pt x="191" y="661"/>
                  <a:pt x="191" y="663"/>
                </a:cubicBezTo>
                <a:cubicBezTo>
                  <a:pt x="191" y="663"/>
                  <a:pt x="190" y="664"/>
                  <a:pt x="189" y="665"/>
                </a:cubicBezTo>
                <a:cubicBezTo>
                  <a:pt x="188" y="666"/>
                  <a:pt x="186" y="666"/>
                  <a:pt x="185" y="668"/>
                </a:cubicBezTo>
                <a:cubicBezTo>
                  <a:pt x="184" y="668"/>
                  <a:pt x="183" y="668"/>
                  <a:pt x="184" y="669"/>
                </a:cubicBezTo>
                <a:cubicBezTo>
                  <a:pt x="182" y="670"/>
                  <a:pt x="181" y="670"/>
                  <a:pt x="179" y="672"/>
                </a:cubicBezTo>
                <a:cubicBezTo>
                  <a:pt x="178" y="671"/>
                  <a:pt x="177" y="673"/>
                  <a:pt x="176" y="673"/>
                </a:cubicBezTo>
                <a:cubicBezTo>
                  <a:pt x="174" y="673"/>
                  <a:pt x="173" y="673"/>
                  <a:pt x="172" y="673"/>
                </a:cubicBezTo>
                <a:cubicBezTo>
                  <a:pt x="172" y="673"/>
                  <a:pt x="171" y="673"/>
                  <a:pt x="170" y="672"/>
                </a:cubicBezTo>
                <a:cubicBezTo>
                  <a:pt x="170" y="671"/>
                  <a:pt x="169" y="672"/>
                  <a:pt x="168" y="672"/>
                </a:cubicBezTo>
                <a:cubicBezTo>
                  <a:pt x="167" y="671"/>
                  <a:pt x="167" y="671"/>
                  <a:pt x="166" y="671"/>
                </a:cubicBezTo>
                <a:cubicBezTo>
                  <a:pt x="165" y="670"/>
                  <a:pt x="166" y="669"/>
                  <a:pt x="164" y="669"/>
                </a:cubicBezTo>
                <a:cubicBezTo>
                  <a:pt x="164" y="669"/>
                  <a:pt x="163" y="668"/>
                  <a:pt x="162" y="667"/>
                </a:cubicBezTo>
                <a:cubicBezTo>
                  <a:pt x="162" y="666"/>
                  <a:pt x="162" y="665"/>
                  <a:pt x="161" y="665"/>
                </a:cubicBezTo>
                <a:cubicBezTo>
                  <a:pt x="160" y="664"/>
                  <a:pt x="160" y="662"/>
                  <a:pt x="159" y="661"/>
                </a:cubicBezTo>
                <a:cubicBezTo>
                  <a:pt x="158" y="660"/>
                  <a:pt x="159" y="660"/>
                  <a:pt x="160" y="659"/>
                </a:cubicBezTo>
                <a:cubicBezTo>
                  <a:pt x="160" y="657"/>
                  <a:pt x="160" y="656"/>
                  <a:pt x="160" y="654"/>
                </a:cubicBezTo>
                <a:cubicBezTo>
                  <a:pt x="161" y="653"/>
                  <a:pt x="161" y="651"/>
                  <a:pt x="162" y="650"/>
                </a:cubicBezTo>
                <a:cubicBezTo>
                  <a:pt x="163" y="648"/>
                  <a:pt x="164" y="647"/>
                  <a:pt x="165" y="646"/>
                </a:cubicBezTo>
                <a:cubicBezTo>
                  <a:pt x="166" y="647"/>
                  <a:pt x="167" y="647"/>
                  <a:pt x="168" y="648"/>
                </a:cubicBezTo>
                <a:cubicBezTo>
                  <a:pt x="169" y="648"/>
                  <a:pt x="170" y="650"/>
                  <a:pt x="171" y="649"/>
                </a:cubicBezTo>
                <a:cubicBezTo>
                  <a:pt x="169" y="651"/>
                  <a:pt x="169" y="654"/>
                  <a:pt x="167" y="657"/>
                </a:cubicBezTo>
                <a:cubicBezTo>
                  <a:pt x="167" y="657"/>
                  <a:pt x="167" y="657"/>
                  <a:pt x="167" y="658"/>
                </a:cubicBezTo>
                <a:cubicBezTo>
                  <a:pt x="166" y="659"/>
                  <a:pt x="167" y="661"/>
                  <a:pt x="166" y="663"/>
                </a:cubicBezTo>
                <a:cubicBezTo>
                  <a:pt x="166" y="663"/>
                  <a:pt x="166" y="663"/>
                  <a:pt x="166" y="663"/>
                </a:cubicBezTo>
                <a:cubicBezTo>
                  <a:pt x="167" y="664"/>
                  <a:pt x="168" y="664"/>
                  <a:pt x="168" y="665"/>
                </a:cubicBezTo>
                <a:cubicBezTo>
                  <a:pt x="168" y="665"/>
                  <a:pt x="168" y="665"/>
                  <a:pt x="167" y="666"/>
                </a:cubicBezTo>
                <a:cubicBezTo>
                  <a:pt x="169" y="666"/>
                  <a:pt x="170" y="666"/>
                  <a:pt x="171" y="666"/>
                </a:cubicBezTo>
                <a:cubicBezTo>
                  <a:pt x="172" y="665"/>
                  <a:pt x="173" y="665"/>
                  <a:pt x="175" y="665"/>
                </a:cubicBezTo>
                <a:cubicBezTo>
                  <a:pt x="175" y="666"/>
                  <a:pt x="176" y="666"/>
                  <a:pt x="176" y="667"/>
                </a:cubicBezTo>
                <a:cubicBezTo>
                  <a:pt x="176" y="668"/>
                  <a:pt x="177" y="668"/>
                  <a:pt x="178" y="668"/>
                </a:cubicBezTo>
                <a:cubicBezTo>
                  <a:pt x="179" y="669"/>
                  <a:pt x="179" y="668"/>
                  <a:pt x="180" y="668"/>
                </a:cubicBezTo>
                <a:cubicBezTo>
                  <a:pt x="181" y="668"/>
                  <a:pt x="182" y="666"/>
                  <a:pt x="183" y="665"/>
                </a:cubicBezTo>
                <a:cubicBezTo>
                  <a:pt x="183" y="665"/>
                  <a:pt x="183" y="664"/>
                  <a:pt x="182" y="664"/>
                </a:cubicBezTo>
                <a:moveTo>
                  <a:pt x="93" y="353"/>
                </a:moveTo>
                <a:cubicBezTo>
                  <a:pt x="94" y="356"/>
                  <a:pt x="94" y="356"/>
                  <a:pt x="94" y="356"/>
                </a:cubicBezTo>
                <a:cubicBezTo>
                  <a:pt x="93" y="357"/>
                  <a:pt x="94" y="357"/>
                  <a:pt x="94" y="358"/>
                </a:cubicBezTo>
                <a:cubicBezTo>
                  <a:pt x="94" y="357"/>
                  <a:pt x="94" y="357"/>
                  <a:pt x="94" y="357"/>
                </a:cubicBezTo>
                <a:cubicBezTo>
                  <a:pt x="95" y="357"/>
                  <a:pt x="96" y="357"/>
                  <a:pt x="96" y="357"/>
                </a:cubicBezTo>
                <a:cubicBezTo>
                  <a:pt x="97" y="357"/>
                  <a:pt x="97" y="357"/>
                  <a:pt x="97" y="358"/>
                </a:cubicBezTo>
                <a:cubicBezTo>
                  <a:pt x="97" y="358"/>
                  <a:pt x="97" y="359"/>
                  <a:pt x="96" y="359"/>
                </a:cubicBezTo>
                <a:cubicBezTo>
                  <a:pt x="96" y="359"/>
                  <a:pt x="95" y="359"/>
                  <a:pt x="96" y="360"/>
                </a:cubicBezTo>
                <a:cubicBezTo>
                  <a:pt x="96" y="360"/>
                  <a:pt x="96" y="360"/>
                  <a:pt x="96" y="361"/>
                </a:cubicBezTo>
                <a:cubicBezTo>
                  <a:pt x="96" y="362"/>
                  <a:pt x="96" y="362"/>
                  <a:pt x="96" y="363"/>
                </a:cubicBezTo>
                <a:cubicBezTo>
                  <a:pt x="96" y="363"/>
                  <a:pt x="96" y="364"/>
                  <a:pt x="96" y="364"/>
                </a:cubicBezTo>
                <a:cubicBezTo>
                  <a:pt x="95" y="365"/>
                  <a:pt x="96" y="367"/>
                  <a:pt x="95" y="367"/>
                </a:cubicBezTo>
                <a:cubicBezTo>
                  <a:pt x="94" y="368"/>
                  <a:pt x="95" y="368"/>
                  <a:pt x="95" y="368"/>
                </a:cubicBezTo>
                <a:cubicBezTo>
                  <a:pt x="96" y="369"/>
                  <a:pt x="96" y="370"/>
                  <a:pt x="95" y="371"/>
                </a:cubicBezTo>
                <a:cubicBezTo>
                  <a:pt x="94" y="372"/>
                  <a:pt x="95" y="373"/>
                  <a:pt x="94" y="374"/>
                </a:cubicBezTo>
                <a:cubicBezTo>
                  <a:pt x="95" y="374"/>
                  <a:pt x="95" y="374"/>
                  <a:pt x="96" y="374"/>
                </a:cubicBezTo>
                <a:cubicBezTo>
                  <a:pt x="97" y="374"/>
                  <a:pt x="98" y="374"/>
                  <a:pt x="100" y="374"/>
                </a:cubicBezTo>
                <a:cubicBezTo>
                  <a:pt x="101" y="374"/>
                  <a:pt x="102" y="375"/>
                  <a:pt x="103" y="375"/>
                </a:cubicBezTo>
                <a:cubicBezTo>
                  <a:pt x="105" y="375"/>
                  <a:pt x="107" y="375"/>
                  <a:pt x="110" y="375"/>
                </a:cubicBezTo>
                <a:cubicBezTo>
                  <a:pt x="111" y="375"/>
                  <a:pt x="111" y="376"/>
                  <a:pt x="112" y="376"/>
                </a:cubicBezTo>
                <a:cubicBezTo>
                  <a:pt x="113" y="376"/>
                  <a:pt x="115" y="375"/>
                  <a:pt x="116" y="376"/>
                </a:cubicBezTo>
                <a:cubicBezTo>
                  <a:pt x="116" y="377"/>
                  <a:pt x="116" y="377"/>
                  <a:pt x="116" y="377"/>
                </a:cubicBezTo>
                <a:cubicBezTo>
                  <a:pt x="117" y="377"/>
                  <a:pt x="119" y="377"/>
                  <a:pt x="120" y="377"/>
                </a:cubicBezTo>
                <a:cubicBezTo>
                  <a:pt x="121" y="377"/>
                  <a:pt x="122" y="377"/>
                  <a:pt x="123" y="377"/>
                </a:cubicBezTo>
                <a:cubicBezTo>
                  <a:pt x="124" y="377"/>
                  <a:pt x="125" y="376"/>
                  <a:pt x="126" y="378"/>
                </a:cubicBezTo>
                <a:cubicBezTo>
                  <a:pt x="127" y="378"/>
                  <a:pt x="129" y="378"/>
                  <a:pt x="130" y="378"/>
                </a:cubicBezTo>
                <a:cubicBezTo>
                  <a:pt x="131" y="378"/>
                  <a:pt x="131" y="379"/>
                  <a:pt x="132" y="379"/>
                </a:cubicBezTo>
                <a:cubicBezTo>
                  <a:pt x="133" y="379"/>
                  <a:pt x="134" y="379"/>
                  <a:pt x="135" y="379"/>
                </a:cubicBezTo>
                <a:cubicBezTo>
                  <a:pt x="135" y="379"/>
                  <a:pt x="135" y="379"/>
                  <a:pt x="135" y="380"/>
                </a:cubicBezTo>
                <a:cubicBezTo>
                  <a:pt x="135" y="381"/>
                  <a:pt x="134" y="381"/>
                  <a:pt x="134" y="383"/>
                </a:cubicBezTo>
                <a:cubicBezTo>
                  <a:pt x="134" y="384"/>
                  <a:pt x="134" y="385"/>
                  <a:pt x="134" y="386"/>
                </a:cubicBezTo>
                <a:cubicBezTo>
                  <a:pt x="134" y="386"/>
                  <a:pt x="133" y="387"/>
                  <a:pt x="133" y="387"/>
                </a:cubicBezTo>
                <a:cubicBezTo>
                  <a:pt x="132" y="387"/>
                  <a:pt x="131" y="387"/>
                  <a:pt x="130" y="387"/>
                </a:cubicBezTo>
                <a:cubicBezTo>
                  <a:pt x="129" y="387"/>
                  <a:pt x="128" y="386"/>
                  <a:pt x="127" y="386"/>
                </a:cubicBezTo>
                <a:cubicBezTo>
                  <a:pt x="126" y="386"/>
                  <a:pt x="126" y="386"/>
                  <a:pt x="125" y="386"/>
                </a:cubicBezTo>
                <a:cubicBezTo>
                  <a:pt x="124" y="386"/>
                  <a:pt x="123" y="386"/>
                  <a:pt x="122" y="386"/>
                </a:cubicBezTo>
                <a:cubicBezTo>
                  <a:pt x="121" y="386"/>
                  <a:pt x="120" y="385"/>
                  <a:pt x="119" y="385"/>
                </a:cubicBezTo>
                <a:cubicBezTo>
                  <a:pt x="117" y="385"/>
                  <a:pt x="116" y="385"/>
                  <a:pt x="115" y="385"/>
                </a:cubicBezTo>
                <a:cubicBezTo>
                  <a:pt x="113" y="383"/>
                  <a:pt x="110" y="385"/>
                  <a:pt x="107" y="384"/>
                </a:cubicBezTo>
                <a:cubicBezTo>
                  <a:pt x="105" y="384"/>
                  <a:pt x="104" y="385"/>
                  <a:pt x="102" y="383"/>
                </a:cubicBezTo>
                <a:cubicBezTo>
                  <a:pt x="99" y="383"/>
                  <a:pt x="99" y="383"/>
                  <a:pt x="99" y="383"/>
                </a:cubicBezTo>
                <a:cubicBezTo>
                  <a:pt x="98" y="382"/>
                  <a:pt x="96" y="382"/>
                  <a:pt x="95" y="383"/>
                </a:cubicBezTo>
                <a:cubicBezTo>
                  <a:pt x="94" y="383"/>
                  <a:pt x="94" y="381"/>
                  <a:pt x="92" y="382"/>
                </a:cubicBezTo>
                <a:cubicBezTo>
                  <a:pt x="92" y="383"/>
                  <a:pt x="90" y="382"/>
                  <a:pt x="89" y="382"/>
                </a:cubicBezTo>
                <a:cubicBezTo>
                  <a:pt x="89" y="382"/>
                  <a:pt x="89" y="381"/>
                  <a:pt x="89" y="381"/>
                </a:cubicBezTo>
                <a:cubicBezTo>
                  <a:pt x="88" y="380"/>
                  <a:pt x="88" y="381"/>
                  <a:pt x="88" y="381"/>
                </a:cubicBezTo>
                <a:cubicBezTo>
                  <a:pt x="87" y="381"/>
                  <a:pt x="87" y="381"/>
                  <a:pt x="87" y="381"/>
                </a:cubicBezTo>
                <a:cubicBezTo>
                  <a:pt x="87" y="380"/>
                  <a:pt x="85" y="379"/>
                  <a:pt x="86" y="378"/>
                </a:cubicBezTo>
                <a:cubicBezTo>
                  <a:pt x="85" y="378"/>
                  <a:pt x="85" y="377"/>
                  <a:pt x="84" y="377"/>
                </a:cubicBezTo>
                <a:cubicBezTo>
                  <a:pt x="83" y="377"/>
                  <a:pt x="83" y="376"/>
                  <a:pt x="83" y="375"/>
                </a:cubicBezTo>
                <a:cubicBezTo>
                  <a:pt x="84" y="375"/>
                  <a:pt x="84" y="374"/>
                  <a:pt x="85" y="374"/>
                </a:cubicBezTo>
                <a:cubicBezTo>
                  <a:pt x="85" y="374"/>
                  <a:pt x="85" y="374"/>
                  <a:pt x="86" y="374"/>
                </a:cubicBezTo>
                <a:cubicBezTo>
                  <a:pt x="86" y="375"/>
                  <a:pt x="85" y="375"/>
                  <a:pt x="85" y="375"/>
                </a:cubicBezTo>
                <a:cubicBezTo>
                  <a:pt x="85" y="376"/>
                  <a:pt x="86" y="376"/>
                  <a:pt x="86" y="377"/>
                </a:cubicBezTo>
                <a:cubicBezTo>
                  <a:pt x="87" y="376"/>
                  <a:pt x="87" y="375"/>
                  <a:pt x="87" y="375"/>
                </a:cubicBezTo>
                <a:cubicBezTo>
                  <a:pt x="88" y="374"/>
                  <a:pt x="88" y="374"/>
                  <a:pt x="89" y="373"/>
                </a:cubicBezTo>
                <a:cubicBezTo>
                  <a:pt x="88" y="373"/>
                  <a:pt x="88" y="373"/>
                  <a:pt x="87" y="373"/>
                </a:cubicBezTo>
                <a:cubicBezTo>
                  <a:pt x="88" y="372"/>
                  <a:pt x="89" y="371"/>
                  <a:pt x="87" y="370"/>
                </a:cubicBezTo>
                <a:cubicBezTo>
                  <a:pt x="87" y="370"/>
                  <a:pt x="87" y="369"/>
                  <a:pt x="87" y="368"/>
                </a:cubicBezTo>
                <a:cubicBezTo>
                  <a:pt x="87" y="367"/>
                  <a:pt x="88" y="366"/>
                  <a:pt x="88" y="365"/>
                </a:cubicBezTo>
                <a:cubicBezTo>
                  <a:pt x="88" y="363"/>
                  <a:pt x="88" y="362"/>
                  <a:pt x="88" y="361"/>
                </a:cubicBezTo>
                <a:cubicBezTo>
                  <a:pt x="88" y="359"/>
                  <a:pt x="88" y="359"/>
                  <a:pt x="88" y="359"/>
                </a:cubicBezTo>
                <a:cubicBezTo>
                  <a:pt x="89" y="358"/>
                  <a:pt x="89" y="358"/>
                  <a:pt x="88" y="358"/>
                </a:cubicBezTo>
                <a:cubicBezTo>
                  <a:pt x="87" y="357"/>
                  <a:pt x="86" y="357"/>
                  <a:pt x="84" y="357"/>
                </a:cubicBezTo>
                <a:cubicBezTo>
                  <a:pt x="83" y="357"/>
                  <a:pt x="82" y="357"/>
                  <a:pt x="81" y="356"/>
                </a:cubicBezTo>
                <a:cubicBezTo>
                  <a:pt x="79" y="356"/>
                  <a:pt x="78" y="356"/>
                  <a:pt x="77" y="356"/>
                </a:cubicBezTo>
                <a:cubicBezTo>
                  <a:pt x="75" y="356"/>
                  <a:pt x="72" y="357"/>
                  <a:pt x="70" y="355"/>
                </a:cubicBezTo>
                <a:cubicBezTo>
                  <a:pt x="69" y="355"/>
                  <a:pt x="68" y="355"/>
                  <a:pt x="67" y="355"/>
                </a:cubicBezTo>
                <a:cubicBezTo>
                  <a:pt x="66" y="355"/>
                  <a:pt x="65" y="355"/>
                  <a:pt x="64" y="354"/>
                </a:cubicBezTo>
                <a:cubicBezTo>
                  <a:pt x="64" y="354"/>
                  <a:pt x="63" y="354"/>
                  <a:pt x="62" y="354"/>
                </a:cubicBezTo>
                <a:cubicBezTo>
                  <a:pt x="62" y="354"/>
                  <a:pt x="61" y="354"/>
                  <a:pt x="60" y="354"/>
                </a:cubicBezTo>
                <a:cubicBezTo>
                  <a:pt x="56" y="354"/>
                  <a:pt x="56" y="354"/>
                  <a:pt x="56" y="354"/>
                </a:cubicBezTo>
                <a:cubicBezTo>
                  <a:pt x="55" y="353"/>
                  <a:pt x="54" y="353"/>
                  <a:pt x="53" y="353"/>
                </a:cubicBezTo>
                <a:cubicBezTo>
                  <a:pt x="53" y="351"/>
                  <a:pt x="52" y="350"/>
                  <a:pt x="53" y="349"/>
                </a:cubicBezTo>
                <a:cubicBezTo>
                  <a:pt x="54" y="348"/>
                  <a:pt x="54" y="346"/>
                  <a:pt x="54" y="345"/>
                </a:cubicBezTo>
                <a:cubicBezTo>
                  <a:pt x="54" y="345"/>
                  <a:pt x="54" y="344"/>
                  <a:pt x="54" y="344"/>
                </a:cubicBezTo>
                <a:cubicBezTo>
                  <a:pt x="57" y="344"/>
                  <a:pt x="59" y="344"/>
                  <a:pt x="61" y="344"/>
                </a:cubicBezTo>
                <a:cubicBezTo>
                  <a:pt x="62" y="345"/>
                  <a:pt x="63" y="345"/>
                  <a:pt x="63" y="345"/>
                </a:cubicBezTo>
                <a:cubicBezTo>
                  <a:pt x="64" y="346"/>
                  <a:pt x="65" y="346"/>
                  <a:pt x="67" y="345"/>
                </a:cubicBezTo>
                <a:cubicBezTo>
                  <a:pt x="68" y="345"/>
                  <a:pt x="68" y="347"/>
                  <a:pt x="69" y="346"/>
                </a:cubicBezTo>
                <a:cubicBezTo>
                  <a:pt x="71" y="346"/>
                  <a:pt x="72" y="346"/>
                  <a:pt x="73" y="346"/>
                </a:cubicBezTo>
                <a:cubicBezTo>
                  <a:pt x="75" y="348"/>
                  <a:pt x="77" y="347"/>
                  <a:pt x="80" y="347"/>
                </a:cubicBezTo>
                <a:cubicBezTo>
                  <a:pt x="81" y="347"/>
                  <a:pt x="82" y="349"/>
                  <a:pt x="83" y="348"/>
                </a:cubicBezTo>
                <a:cubicBezTo>
                  <a:pt x="85" y="348"/>
                  <a:pt x="86" y="348"/>
                  <a:pt x="87" y="348"/>
                </a:cubicBezTo>
                <a:cubicBezTo>
                  <a:pt x="88" y="350"/>
                  <a:pt x="90" y="349"/>
                  <a:pt x="91" y="350"/>
                </a:cubicBezTo>
                <a:cubicBezTo>
                  <a:pt x="91" y="350"/>
                  <a:pt x="92" y="351"/>
                  <a:pt x="92" y="350"/>
                </a:cubicBezTo>
                <a:cubicBezTo>
                  <a:pt x="93" y="349"/>
                  <a:pt x="93" y="349"/>
                  <a:pt x="93" y="350"/>
                </a:cubicBezTo>
                <a:cubicBezTo>
                  <a:pt x="94" y="351"/>
                  <a:pt x="94" y="352"/>
                  <a:pt x="94" y="352"/>
                </a:cubicBezTo>
                <a:cubicBezTo>
                  <a:pt x="95" y="353"/>
                  <a:pt x="94" y="353"/>
                  <a:pt x="94" y="353"/>
                </a:cubicBezTo>
                <a:cubicBezTo>
                  <a:pt x="93" y="353"/>
                  <a:pt x="92" y="354"/>
                  <a:pt x="93" y="354"/>
                </a:cubicBezTo>
                <a:cubicBezTo>
                  <a:pt x="93" y="355"/>
                  <a:pt x="93" y="355"/>
                  <a:pt x="94" y="355"/>
                </a:cubicBezTo>
                <a:cubicBezTo>
                  <a:pt x="94" y="355"/>
                  <a:pt x="94" y="355"/>
                  <a:pt x="93" y="353"/>
                </a:cubicBezTo>
                <a:cubicBezTo>
                  <a:pt x="93" y="351"/>
                  <a:pt x="93" y="351"/>
                  <a:pt x="93" y="351"/>
                </a:cubicBezTo>
                <a:cubicBezTo>
                  <a:pt x="92" y="351"/>
                  <a:pt x="92" y="350"/>
                  <a:pt x="92" y="350"/>
                </a:cubicBezTo>
                <a:cubicBezTo>
                  <a:pt x="91" y="350"/>
                  <a:pt x="92" y="351"/>
                  <a:pt x="92" y="351"/>
                </a:cubicBezTo>
                <a:cubicBezTo>
                  <a:pt x="92" y="351"/>
                  <a:pt x="92" y="352"/>
                  <a:pt x="92" y="352"/>
                </a:cubicBezTo>
                <a:cubicBezTo>
                  <a:pt x="92" y="352"/>
                  <a:pt x="92" y="351"/>
                  <a:pt x="93" y="353"/>
                </a:cubicBezTo>
                <a:moveTo>
                  <a:pt x="90" y="375"/>
                </a:moveTo>
                <a:cubicBezTo>
                  <a:pt x="91" y="374"/>
                  <a:pt x="91" y="374"/>
                  <a:pt x="91" y="374"/>
                </a:cubicBezTo>
                <a:cubicBezTo>
                  <a:pt x="91" y="373"/>
                  <a:pt x="91" y="373"/>
                  <a:pt x="91" y="373"/>
                </a:cubicBezTo>
                <a:cubicBezTo>
                  <a:pt x="90" y="373"/>
                  <a:pt x="90" y="373"/>
                  <a:pt x="90" y="374"/>
                </a:cubicBezTo>
                <a:cubicBezTo>
                  <a:pt x="90" y="374"/>
                  <a:pt x="90" y="374"/>
                  <a:pt x="90" y="375"/>
                </a:cubicBezTo>
                <a:moveTo>
                  <a:pt x="70" y="350"/>
                </a:moveTo>
                <a:cubicBezTo>
                  <a:pt x="71" y="350"/>
                  <a:pt x="71" y="349"/>
                  <a:pt x="70" y="348"/>
                </a:cubicBezTo>
                <a:cubicBezTo>
                  <a:pt x="70" y="349"/>
                  <a:pt x="70" y="350"/>
                  <a:pt x="70" y="350"/>
                </a:cubicBezTo>
                <a:moveTo>
                  <a:pt x="78" y="350"/>
                </a:moveTo>
                <a:cubicBezTo>
                  <a:pt x="78" y="350"/>
                  <a:pt x="78" y="350"/>
                  <a:pt x="78" y="350"/>
                </a:cubicBezTo>
                <a:cubicBezTo>
                  <a:pt x="78" y="350"/>
                  <a:pt x="78" y="351"/>
                  <a:pt x="78" y="351"/>
                </a:cubicBezTo>
                <a:cubicBezTo>
                  <a:pt x="78" y="351"/>
                  <a:pt x="78" y="351"/>
                  <a:pt x="78" y="351"/>
                </a:cubicBezTo>
                <a:cubicBezTo>
                  <a:pt x="78" y="351"/>
                  <a:pt x="78" y="351"/>
                  <a:pt x="78" y="350"/>
                </a:cubicBezTo>
                <a:moveTo>
                  <a:pt x="90" y="352"/>
                </a:moveTo>
                <a:cubicBezTo>
                  <a:pt x="90" y="351"/>
                  <a:pt x="89" y="351"/>
                  <a:pt x="89" y="351"/>
                </a:cubicBezTo>
                <a:cubicBezTo>
                  <a:pt x="89" y="351"/>
                  <a:pt x="89" y="351"/>
                  <a:pt x="89" y="352"/>
                </a:cubicBezTo>
                <a:cubicBezTo>
                  <a:pt x="89" y="352"/>
                  <a:pt x="89" y="352"/>
                  <a:pt x="89" y="352"/>
                </a:cubicBezTo>
                <a:cubicBezTo>
                  <a:pt x="89" y="352"/>
                  <a:pt x="89" y="352"/>
                  <a:pt x="90" y="352"/>
                </a:cubicBezTo>
                <a:moveTo>
                  <a:pt x="91" y="355"/>
                </a:moveTo>
                <a:cubicBezTo>
                  <a:pt x="91" y="355"/>
                  <a:pt x="91" y="355"/>
                  <a:pt x="91" y="355"/>
                </a:cubicBezTo>
                <a:cubicBezTo>
                  <a:pt x="91" y="355"/>
                  <a:pt x="91" y="354"/>
                  <a:pt x="91" y="354"/>
                </a:cubicBezTo>
                <a:cubicBezTo>
                  <a:pt x="91" y="354"/>
                  <a:pt x="91" y="354"/>
                  <a:pt x="91" y="354"/>
                </a:cubicBezTo>
                <a:cubicBezTo>
                  <a:pt x="91" y="354"/>
                  <a:pt x="91" y="354"/>
                  <a:pt x="91" y="355"/>
                </a:cubicBezTo>
                <a:moveTo>
                  <a:pt x="90" y="379"/>
                </a:moveTo>
                <a:cubicBezTo>
                  <a:pt x="89" y="379"/>
                  <a:pt x="89" y="379"/>
                  <a:pt x="89" y="379"/>
                </a:cubicBezTo>
                <a:cubicBezTo>
                  <a:pt x="89" y="379"/>
                  <a:pt x="89" y="379"/>
                  <a:pt x="89" y="379"/>
                </a:cubicBezTo>
                <a:cubicBezTo>
                  <a:pt x="89" y="379"/>
                  <a:pt x="89" y="379"/>
                  <a:pt x="89" y="380"/>
                </a:cubicBezTo>
                <a:cubicBezTo>
                  <a:pt x="89" y="379"/>
                  <a:pt x="89" y="379"/>
                  <a:pt x="90" y="379"/>
                </a:cubicBezTo>
                <a:moveTo>
                  <a:pt x="654" y="279"/>
                </a:moveTo>
                <a:cubicBezTo>
                  <a:pt x="654" y="280"/>
                  <a:pt x="655" y="280"/>
                  <a:pt x="656" y="281"/>
                </a:cubicBezTo>
                <a:cubicBezTo>
                  <a:pt x="656" y="280"/>
                  <a:pt x="657" y="279"/>
                  <a:pt x="657" y="277"/>
                </a:cubicBezTo>
                <a:cubicBezTo>
                  <a:pt x="657" y="276"/>
                  <a:pt x="658" y="276"/>
                  <a:pt x="658" y="276"/>
                </a:cubicBezTo>
                <a:cubicBezTo>
                  <a:pt x="660" y="275"/>
                  <a:pt x="660" y="274"/>
                  <a:pt x="661" y="273"/>
                </a:cubicBezTo>
                <a:cubicBezTo>
                  <a:pt x="663" y="273"/>
                  <a:pt x="664" y="272"/>
                  <a:pt x="665" y="271"/>
                </a:cubicBezTo>
                <a:cubicBezTo>
                  <a:pt x="666" y="271"/>
                  <a:pt x="667" y="271"/>
                  <a:pt x="668" y="270"/>
                </a:cubicBezTo>
                <a:cubicBezTo>
                  <a:pt x="669" y="269"/>
                  <a:pt x="670" y="270"/>
                  <a:pt x="671" y="269"/>
                </a:cubicBezTo>
                <a:cubicBezTo>
                  <a:pt x="671" y="269"/>
                  <a:pt x="672" y="269"/>
                  <a:pt x="673" y="268"/>
                </a:cubicBezTo>
                <a:cubicBezTo>
                  <a:pt x="674" y="268"/>
                  <a:pt x="674" y="267"/>
                  <a:pt x="675" y="267"/>
                </a:cubicBezTo>
                <a:cubicBezTo>
                  <a:pt x="676" y="266"/>
                  <a:pt x="677" y="266"/>
                  <a:pt x="678" y="266"/>
                </a:cubicBezTo>
                <a:cubicBezTo>
                  <a:pt x="679" y="266"/>
                  <a:pt x="679" y="265"/>
                  <a:pt x="680" y="265"/>
                </a:cubicBezTo>
                <a:cubicBezTo>
                  <a:pt x="682" y="263"/>
                  <a:pt x="684" y="262"/>
                  <a:pt x="685" y="261"/>
                </a:cubicBezTo>
                <a:cubicBezTo>
                  <a:pt x="686" y="261"/>
                  <a:pt x="687" y="261"/>
                  <a:pt x="688" y="260"/>
                </a:cubicBezTo>
                <a:cubicBezTo>
                  <a:pt x="688" y="259"/>
                  <a:pt x="689" y="259"/>
                  <a:pt x="689" y="259"/>
                </a:cubicBezTo>
                <a:cubicBezTo>
                  <a:pt x="691" y="259"/>
                  <a:pt x="692" y="258"/>
                  <a:pt x="693" y="258"/>
                </a:cubicBezTo>
                <a:cubicBezTo>
                  <a:pt x="694" y="257"/>
                  <a:pt x="695" y="257"/>
                  <a:pt x="696" y="256"/>
                </a:cubicBezTo>
                <a:cubicBezTo>
                  <a:pt x="697" y="255"/>
                  <a:pt x="699" y="255"/>
                  <a:pt x="700" y="253"/>
                </a:cubicBezTo>
                <a:cubicBezTo>
                  <a:pt x="701" y="254"/>
                  <a:pt x="702" y="253"/>
                  <a:pt x="703" y="253"/>
                </a:cubicBezTo>
                <a:cubicBezTo>
                  <a:pt x="704" y="252"/>
                  <a:pt x="705" y="252"/>
                  <a:pt x="706" y="251"/>
                </a:cubicBezTo>
                <a:cubicBezTo>
                  <a:pt x="707" y="251"/>
                  <a:pt x="708" y="250"/>
                  <a:pt x="709" y="250"/>
                </a:cubicBezTo>
                <a:cubicBezTo>
                  <a:pt x="710" y="250"/>
                  <a:pt x="710" y="248"/>
                  <a:pt x="711" y="249"/>
                </a:cubicBezTo>
                <a:cubicBezTo>
                  <a:pt x="712" y="248"/>
                  <a:pt x="713" y="247"/>
                  <a:pt x="714" y="247"/>
                </a:cubicBezTo>
                <a:cubicBezTo>
                  <a:pt x="715" y="245"/>
                  <a:pt x="717" y="246"/>
                  <a:pt x="717" y="246"/>
                </a:cubicBezTo>
                <a:cubicBezTo>
                  <a:pt x="718" y="245"/>
                  <a:pt x="719" y="245"/>
                  <a:pt x="719" y="245"/>
                </a:cubicBezTo>
                <a:cubicBezTo>
                  <a:pt x="720" y="244"/>
                  <a:pt x="720" y="244"/>
                  <a:pt x="720" y="244"/>
                </a:cubicBezTo>
                <a:cubicBezTo>
                  <a:pt x="720" y="243"/>
                  <a:pt x="719" y="243"/>
                  <a:pt x="719" y="242"/>
                </a:cubicBezTo>
                <a:cubicBezTo>
                  <a:pt x="719" y="241"/>
                  <a:pt x="718" y="241"/>
                  <a:pt x="718" y="240"/>
                </a:cubicBezTo>
                <a:cubicBezTo>
                  <a:pt x="717" y="239"/>
                  <a:pt x="718" y="239"/>
                  <a:pt x="717" y="237"/>
                </a:cubicBezTo>
                <a:cubicBezTo>
                  <a:pt x="717" y="237"/>
                  <a:pt x="716" y="236"/>
                  <a:pt x="716" y="236"/>
                </a:cubicBezTo>
                <a:cubicBezTo>
                  <a:pt x="716" y="234"/>
                  <a:pt x="716" y="234"/>
                  <a:pt x="716" y="234"/>
                </a:cubicBezTo>
                <a:cubicBezTo>
                  <a:pt x="718" y="233"/>
                  <a:pt x="720" y="232"/>
                  <a:pt x="722" y="231"/>
                </a:cubicBezTo>
                <a:cubicBezTo>
                  <a:pt x="723" y="230"/>
                  <a:pt x="723" y="231"/>
                  <a:pt x="723" y="232"/>
                </a:cubicBezTo>
                <a:cubicBezTo>
                  <a:pt x="723" y="232"/>
                  <a:pt x="723" y="233"/>
                  <a:pt x="723" y="233"/>
                </a:cubicBezTo>
                <a:cubicBezTo>
                  <a:pt x="724" y="234"/>
                  <a:pt x="725" y="235"/>
                  <a:pt x="725" y="236"/>
                </a:cubicBezTo>
                <a:cubicBezTo>
                  <a:pt x="725" y="237"/>
                  <a:pt x="726" y="238"/>
                  <a:pt x="727" y="239"/>
                </a:cubicBezTo>
                <a:cubicBezTo>
                  <a:pt x="728" y="241"/>
                  <a:pt x="729" y="242"/>
                  <a:pt x="730" y="244"/>
                </a:cubicBezTo>
                <a:cubicBezTo>
                  <a:pt x="730" y="245"/>
                  <a:pt x="730" y="246"/>
                  <a:pt x="730" y="246"/>
                </a:cubicBezTo>
                <a:cubicBezTo>
                  <a:pt x="730" y="247"/>
                  <a:pt x="731" y="247"/>
                  <a:pt x="731" y="248"/>
                </a:cubicBezTo>
                <a:cubicBezTo>
                  <a:pt x="731" y="249"/>
                  <a:pt x="732" y="249"/>
                  <a:pt x="732" y="250"/>
                </a:cubicBezTo>
                <a:cubicBezTo>
                  <a:pt x="733" y="250"/>
                  <a:pt x="733" y="251"/>
                  <a:pt x="733" y="252"/>
                </a:cubicBezTo>
                <a:cubicBezTo>
                  <a:pt x="734" y="253"/>
                  <a:pt x="735" y="254"/>
                  <a:pt x="735" y="256"/>
                </a:cubicBezTo>
                <a:cubicBezTo>
                  <a:pt x="736" y="256"/>
                  <a:pt x="736" y="257"/>
                  <a:pt x="736" y="257"/>
                </a:cubicBezTo>
                <a:cubicBezTo>
                  <a:pt x="736" y="258"/>
                  <a:pt x="735" y="258"/>
                  <a:pt x="735" y="258"/>
                </a:cubicBezTo>
                <a:cubicBezTo>
                  <a:pt x="734" y="258"/>
                  <a:pt x="733" y="259"/>
                  <a:pt x="733" y="259"/>
                </a:cubicBezTo>
                <a:cubicBezTo>
                  <a:pt x="732" y="260"/>
                  <a:pt x="732" y="260"/>
                  <a:pt x="731" y="260"/>
                </a:cubicBezTo>
                <a:cubicBezTo>
                  <a:pt x="730" y="261"/>
                  <a:pt x="730" y="261"/>
                  <a:pt x="728" y="260"/>
                </a:cubicBezTo>
                <a:cubicBezTo>
                  <a:pt x="728" y="260"/>
                  <a:pt x="728" y="260"/>
                  <a:pt x="728" y="260"/>
                </a:cubicBezTo>
                <a:cubicBezTo>
                  <a:pt x="728" y="259"/>
                  <a:pt x="728" y="258"/>
                  <a:pt x="728" y="258"/>
                </a:cubicBezTo>
                <a:cubicBezTo>
                  <a:pt x="727" y="257"/>
                  <a:pt x="726" y="256"/>
                  <a:pt x="725" y="255"/>
                </a:cubicBezTo>
                <a:cubicBezTo>
                  <a:pt x="725" y="254"/>
                  <a:pt x="725" y="253"/>
                  <a:pt x="724" y="252"/>
                </a:cubicBezTo>
                <a:cubicBezTo>
                  <a:pt x="722" y="253"/>
                  <a:pt x="720" y="255"/>
                  <a:pt x="718" y="255"/>
                </a:cubicBezTo>
                <a:cubicBezTo>
                  <a:pt x="717" y="256"/>
                  <a:pt x="716" y="255"/>
                  <a:pt x="716" y="256"/>
                </a:cubicBezTo>
                <a:cubicBezTo>
                  <a:pt x="715" y="257"/>
                  <a:pt x="713" y="257"/>
                  <a:pt x="712" y="258"/>
                </a:cubicBezTo>
                <a:cubicBezTo>
                  <a:pt x="711" y="258"/>
                  <a:pt x="710" y="260"/>
                  <a:pt x="709" y="259"/>
                </a:cubicBezTo>
                <a:cubicBezTo>
                  <a:pt x="708" y="260"/>
                  <a:pt x="707" y="260"/>
                  <a:pt x="706" y="261"/>
                </a:cubicBezTo>
                <a:cubicBezTo>
                  <a:pt x="706" y="261"/>
                  <a:pt x="705" y="262"/>
                  <a:pt x="704" y="262"/>
                </a:cubicBezTo>
                <a:cubicBezTo>
                  <a:pt x="703" y="263"/>
                  <a:pt x="701" y="263"/>
                  <a:pt x="699" y="265"/>
                </a:cubicBezTo>
                <a:cubicBezTo>
                  <a:pt x="697" y="265"/>
                  <a:pt x="695" y="267"/>
                  <a:pt x="692" y="268"/>
                </a:cubicBezTo>
                <a:cubicBezTo>
                  <a:pt x="691" y="268"/>
                  <a:pt x="690" y="269"/>
                  <a:pt x="689" y="270"/>
                </a:cubicBezTo>
                <a:cubicBezTo>
                  <a:pt x="687" y="270"/>
                  <a:pt x="685" y="272"/>
                  <a:pt x="683" y="273"/>
                </a:cubicBezTo>
                <a:cubicBezTo>
                  <a:pt x="681" y="274"/>
                  <a:pt x="679" y="275"/>
                  <a:pt x="677" y="276"/>
                </a:cubicBezTo>
                <a:cubicBezTo>
                  <a:pt x="675" y="277"/>
                  <a:pt x="673" y="278"/>
                  <a:pt x="671" y="279"/>
                </a:cubicBezTo>
                <a:cubicBezTo>
                  <a:pt x="669" y="279"/>
                  <a:pt x="669" y="280"/>
                  <a:pt x="668" y="281"/>
                </a:cubicBezTo>
                <a:cubicBezTo>
                  <a:pt x="667" y="281"/>
                  <a:pt x="666" y="281"/>
                  <a:pt x="666" y="282"/>
                </a:cubicBezTo>
                <a:cubicBezTo>
                  <a:pt x="665" y="282"/>
                  <a:pt x="664" y="282"/>
                  <a:pt x="664" y="282"/>
                </a:cubicBezTo>
                <a:cubicBezTo>
                  <a:pt x="663" y="283"/>
                  <a:pt x="661" y="283"/>
                  <a:pt x="660" y="284"/>
                </a:cubicBezTo>
                <a:cubicBezTo>
                  <a:pt x="659" y="285"/>
                  <a:pt x="658" y="285"/>
                  <a:pt x="658" y="285"/>
                </a:cubicBezTo>
                <a:cubicBezTo>
                  <a:pt x="658" y="285"/>
                  <a:pt x="658" y="285"/>
                  <a:pt x="658" y="285"/>
                </a:cubicBezTo>
                <a:cubicBezTo>
                  <a:pt x="658" y="285"/>
                  <a:pt x="658" y="284"/>
                  <a:pt x="658" y="284"/>
                </a:cubicBezTo>
                <a:cubicBezTo>
                  <a:pt x="658" y="284"/>
                  <a:pt x="657" y="284"/>
                  <a:pt x="657" y="284"/>
                </a:cubicBezTo>
                <a:cubicBezTo>
                  <a:pt x="657" y="284"/>
                  <a:pt x="657" y="285"/>
                  <a:pt x="658" y="285"/>
                </a:cubicBezTo>
                <a:cubicBezTo>
                  <a:pt x="658" y="286"/>
                  <a:pt x="657" y="286"/>
                  <a:pt x="657" y="286"/>
                </a:cubicBezTo>
                <a:cubicBezTo>
                  <a:pt x="656" y="286"/>
                  <a:pt x="656" y="285"/>
                  <a:pt x="656" y="285"/>
                </a:cubicBezTo>
                <a:cubicBezTo>
                  <a:pt x="656" y="284"/>
                  <a:pt x="656" y="283"/>
                  <a:pt x="656" y="282"/>
                </a:cubicBezTo>
                <a:cubicBezTo>
                  <a:pt x="654" y="282"/>
                  <a:pt x="654" y="282"/>
                  <a:pt x="654" y="282"/>
                </a:cubicBezTo>
                <a:cubicBezTo>
                  <a:pt x="653" y="281"/>
                  <a:pt x="653" y="280"/>
                  <a:pt x="653" y="279"/>
                </a:cubicBezTo>
                <a:cubicBezTo>
                  <a:pt x="653" y="279"/>
                  <a:pt x="654" y="279"/>
                  <a:pt x="654" y="279"/>
                </a:cubicBezTo>
                <a:moveTo>
                  <a:pt x="200" y="225"/>
                </a:moveTo>
                <a:cubicBezTo>
                  <a:pt x="200" y="225"/>
                  <a:pt x="201" y="225"/>
                  <a:pt x="202" y="225"/>
                </a:cubicBezTo>
                <a:cubicBezTo>
                  <a:pt x="202" y="226"/>
                  <a:pt x="202" y="226"/>
                  <a:pt x="202" y="226"/>
                </a:cubicBezTo>
                <a:cubicBezTo>
                  <a:pt x="201" y="227"/>
                  <a:pt x="200" y="228"/>
                  <a:pt x="199" y="229"/>
                </a:cubicBezTo>
                <a:cubicBezTo>
                  <a:pt x="197" y="229"/>
                  <a:pt x="197" y="229"/>
                  <a:pt x="197" y="229"/>
                </a:cubicBezTo>
                <a:cubicBezTo>
                  <a:pt x="194" y="226"/>
                  <a:pt x="192" y="224"/>
                  <a:pt x="190" y="221"/>
                </a:cubicBezTo>
                <a:cubicBezTo>
                  <a:pt x="190" y="221"/>
                  <a:pt x="191" y="220"/>
                  <a:pt x="192" y="220"/>
                </a:cubicBezTo>
                <a:cubicBezTo>
                  <a:pt x="192" y="220"/>
                  <a:pt x="192" y="220"/>
                  <a:pt x="192" y="220"/>
                </a:cubicBezTo>
                <a:cubicBezTo>
                  <a:pt x="192" y="220"/>
                  <a:pt x="192" y="219"/>
                  <a:pt x="192" y="219"/>
                </a:cubicBezTo>
                <a:cubicBezTo>
                  <a:pt x="191" y="219"/>
                  <a:pt x="190" y="219"/>
                  <a:pt x="190" y="218"/>
                </a:cubicBezTo>
                <a:cubicBezTo>
                  <a:pt x="190" y="217"/>
                  <a:pt x="189" y="217"/>
                  <a:pt x="189" y="215"/>
                </a:cubicBezTo>
                <a:cubicBezTo>
                  <a:pt x="188" y="216"/>
                  <a:pt x="188" y="217"/>
                  <a:pt x="187" y="217"/>
                </a:cubicBezTo>
                <a:cubicBezTo>
                  <a:pt x="186" y="217"/>
                  <a:pt x="186" y="217"/>
                  <a:pt x="185" y="216"/>
                </a:cubicBezTo>
                <a:cubicBezTo>
                  <a:pt x="185" y="216"/>
                  <a:pt x="185" y="216"/>
                  <a:pt x="185" y="216"/>
                </a:cubicBezTo>
                <a:cubicBezTo>
                  <a:pt x="185" y="216"/>
                  <a:pt x="186" y="216"/>
                  <a:pt x="185" y="216"/>
                </a:cubicBezTo>
                <a:cubicBezTo>
                  <a:pt x="185" y="216"/>
                  <a:pt x="185" y="215"/>
                  <a:pt x="185" y="216"/>
                </a:cubicBezTo>
                <a:cubicBezTo>
                  <a:pt x="185" y="216"/>
                  <a:pt x="185" y="216"/>
                  <a:pt x="185" y="216"/>
                </a:cubicBezTo>
                <a:cubicBezTo>
                  <a:pt x="186" y="217"/>
                  <a:pt x="185" y="217"/>
                  <a:pt x="184" y="217"/>
                </a:cubicBezTo>
                <a:cubicBezTo>
                  <a:pt x="184" y="217"/>
                  <a:pt x="184" y="217"/>
                  <a:pt x="184" y="217"/>
                </a:cubicBezTo>
                <a:cubicBezTo>
                  <a:pt x="183" y="216"/>
                  <a:pt x="182" y="215"/>
                  <a:pt x="181" y="215"/>
                </a:cubicBezTo>
                <a:cubicBezTo>
                  <a:pt x="179" y="215"/>
                  <a:pt x="179" y="213"/>
                  <a:pt x="178" y="212"/>
                </a:cubicBezTo>
                <a:cubicBezTo>
                  <a:pt x="177" y="211"/>
                  <a:pt x="176" y="210"/>
                  <a:pt x="175" y="209"/>
                </a:cubicBezTo>
                <a:cubicBezTo>
                  <a:pt x="174" y="208"/>
                  <a:pt x="173" y="207"/>
                  <a:pt x="171" y="206"/>
                </a:cubicBezTo>
                <a:cubicBezTo>
                  <a:pt x="170" y="205"/>
                  <a:pt x="169" y="204"/>
                  <a:pt x="168" y="203"/>
                </a:cubicBezTo>
                <a:cubicBezTo>
                  <a:pt x="166" y="204"/>
                  <a:pt x="167" y="202"/>
                  <a:pt x="166" y="202"/>
                </a:cubicBezTo>
                <a:cubicBezTo>
                  <a:pt x="166" y="201"/>
                  <a:pt x="165" y="200"/>
                  <a:pt x="164" y="199"/>
                </a:cubicBezTo>
                <a:cubicBezTo>
                  <a:pt x="164" y="199"/>
                  <a:pt x="164" y="199"/>
                  <a:pt x="163" y="199"/>
                </a:cubicBezTo>
                <a:cubicBezTo>
                  <a:pt x="162" y="199"/>
                  <a:pt x="161" y="197"/>
                  <a:pt x="160" y="197"/>
                </a:cubicBezTo>
                <a:cubicBezTo>
                  <a:pt x="159" y="196"/>
                  <a:pt x="159" y="196"/>
                  <a:pt x="158" y="195"/>
                </a:cubicBezTo>
                <a:cubicBezTo>
                  <a:pt x="157" y="194"/>
                  <a:pt x="156" y="192"/>
                  <a:pt x="153" y="191"/>
                </a:cubicBezTo>
                <a:cubicBezTo>
                  <a:pt x="153" y="191"/>
                  <a:pt x="153" y="191"/>
                  <a:pt x="152" y="190"/>
                </a:cubicBezTo>
                <a:cubicBezTo>
                  <a:pt x="152" y="188"/>
                  <a:pt x="150" y="187"/>
                  <a:pt x="149" y="186"/>
                </a:cubicBezTo>
                <a:cubicBezTo>
                  <a:pt x="148" y="186"/>
                  <a:pt x="148" y="186"/>
                  <a:pt x="147" y="185"/>
                </a:cubicBezTo>
                <a:cubicBezTo>
                  <a:pt x="146" y="185"/>
                  <a:pt x="146" y="184"/>
                  <a:pt x="145" y="183"/>
                </a:cubicBezTo>
                <a:cubicBezTo>
                  <a:pt x="144" y="183"/>
                  <a:pt x="144" y="183"/>
                  <a:pt x="143" y="182"/>
                </a:cubicBezTo>
                <a:cubicBezTo>
                  <a:pt x="142" y="182"/>
                  <a:pt x="142" y="181"/>
                  <a:pt x="141" y="180"/>
                </a:cubicBezTo>
                <a:cubicBezTo>
                  <a:pt x="140" y="181"/>
                  <a:pt x="139" y="182"/>
                  <a:pt x="138" y="183"/>
                </a:cubicBezTo>
                <a:cubicBezTo>
                  <a:pt x="138" y="183"/>
                  <a:pt x="137" y="184"/>
                  <a:pt x="137" y="184"/>
                </a:cubicBezTo>
                <a:cubicBezTo>
                  <a:pt x="137" y="185"/>
                  <a:pt x="136" y="185"/>
                  <a:pt x="136" y="186"/>
                </a:cubicBezTo>
                <a:cubicBezTo>
                  <a:pt x="135" y="187"/>
                  <a:pt x="134" y="187"/>
                  <a:pt x="133" y="187"/>
                </a:cubicBezTo>
                <a:cubicBezTo>
                  <a:pt x="132" y="186"/>
                  <a:pt x="130" y="184"/>
                  <a:pt x="129" y="182"/>
                </a:cubicBezTo>
                <a:cubicBezTo>
                  <a:pt x="129" y="181"/>
                  <a:pt x="129" y="181"/>
                  <a:pt x="129" y="181"/>
                </a:cubicBezTo>
                <a:cubicBezTo>
                  <a:pt x="130" y="179"/>
                  <a:pt x="132" y="178"/>
                  <a:pt x="133" y="176"/>
                </a:cubicBezTo>
                <a:cubicBezTo>
                  <a:pt x="134" y="175"/>
                  <a:pt x="135" y="175"/>
                  <a:pt x="135" y="173"/>
                </a:cubicBezTo>
                <a:cubicBezTo>
                  <a:pt x="138" y="170"/>
                  <a:pt x="138" y="170"/>
                  <a:pt x="138" y="170"/>
                </a:cubicBezTo>
                <a:cubicBezTo>
                  <a:pt x="139" y="169"/>
                  <a:pt x="141" y="168"/>
                  <a:pt x="141" y="167"/>
                </a:cubicBezTo>
                <a:cubicBezTo>
                  <a:pt x="143" y="164"/>
                  <a:pt x="146" y="162"/>
                  <a:pt x="148" y="159"/>
                </a:cubicBezTo>
                <a:cubicBezTo>
                  <a:pt x="150" y="161"/>
                  <a:pt x="151" y="164"/>
                  <a:pt x="154" y="164"/>
                </a:cubicBezTo>
                <a:cubicBezTo>
                  <a:pt x="154" y="165"/>
                  <a:pt x="154" y="165"/>
                  <a:pt x="154" y="165"/>
                </a:cubicBezTo>
                <a:cubicBezTo>
                  <a:pt x="154" y="165"/>
                  <a:pt x="154" y="165"/>
                  <a:pt x="153" y="166"/>
                </a:cubicBezTo>
                <a:cubicBezTo>
                  <a:pt x="152" y="167"/>
                  <a:pt x="150" y="169"/>
                  <a:pt x="148" y="171"/>
                </a:cubicBezTo>
                <a:cubicBezTo>
                  <a:pt x="148" y="172"/>
                  <a:pt x="147" y="173"/>
                  <a:pt x="148" y="174"/>
                </a:cubicBezTo>
                <a:cubicBezTo>
                  <a:pt x="150" y="175"/>
                  <a:pt x="151" y="177"/>
                  <a:pt x="152" y="178"/>
                </a:cubicBezTo>
                <a:cubicBezTo>
                  <a:pt x="153" y="179"/>
                  <a:pt x="154" y="179"/>
                  <a:pt x="155" y="180"/>
                </a:cubicBezTo>
                <a:cubicBezTo>
                  <a:pt x="156" y="181"/>
                  <a:pt x="157" y="182"/>
                  <a:pt x="158" y="183"/>
                </a:cubicBezTo>
                <a:cubicBezTo>
                  <a:pt x="159" y="184"/>
                  <a:pt x="160" y="185"/>
                  <a:pt x="161" y="185"/>
                </a:cubicBezTo>
                <a:cubicBezTo>
                  <a:pt x="161" y="186"/>
                  <a:pt x="163" y="186"/>
                  <a:pt x="163" y="187"/>
                </a:cubicBezTo>
                <a:cubicBezTo>
                  <a:pt x="164" y="188"/>
                  <a:pt x="165" y="189"/>
                  <a:pt x="166" y="189"/>
                </a:cubicBezTo>
                <a:cubicBezTo>
                  <a:pt x="167" y="190"/>
                  <a:pt x="168" y="191"/>
                  <a:pt x="169" y="191"/>
                </a:cubicBezTo>
                <a:cubicBezTo>
                  <a:pt x="169" y="192"/>
                  <a:pt x="170" y="193"/>
                  <a:pt x="171" y="194"/>
                </a:cubicBezTo>
                <a:cubicBezTo>
                  <a:pt x="172" y="195"/>
                  <a:pt x="173" y="195"/>
                  <a:pt x="173" y="196"/>
                </a:cubicBezTo>
                <a:cubicBezTo>
                  <a:pt x="174" y="197"/>
                  <a:pt x="175" y="197"/>
                  <a:pt x="176" y="198"/>
                </a:cubicBezTo>
                <a:cubicBezTo>
                  <a:pt x="176" y="198"/>
                  <a:pt x="177" y="198"/>
                  <a:pt x="177" y="199"/>
                </a:cubicBezTo>
                <a:cubicBezTo>
                  <a:pt x="177" y="200"/>
                  <a:pt x="178" y="201"/>
                  <a:pt x="178" y="201"/>
                </a:cubicBezTo>
                <a:cubicBezTo>
                  <a:pt x="180" y="201"/>
                  <a:pt x="181" y="203"/>
                  <a:pt x="183" y="205"/>
                </a:cubicBezTo>
                <a:cubicBezTo>
                  <a:pt x="184" y="206"/>
                  <a:pt x="186" y="206"/>
                  <a:pt x="187" y="207"/>
                </a:cubicBezTo>
                <a:cubicBezTo>
                  <a:pt x="188" y="209"/>
                  <a:pt x="189" y="210"/>
                  <a:pt x="190" y="211"/>
                </a:cubicBezTo>
                <a:cubicBezTo>
                  <a:pt x="193" y="213"/>
                  <a:pt x="195" y="215"/>
                  <a:pt x="197" y="217"/>
                </a:cubicBezTo>
                <a:cubicBezTo>
                  <a:pt x="198" y="217"/>
                  <a:pt x="198" y="219"/>
                  <a:pt x="199" y="218"/>
                </a:cubicBezTo>
                <a:cubicBezTo>
                  <a:pt x="200" y="219"/>
                  <a:pt x="200" y="220"/>
                  <a:pt x="200" y="221"/>
                </a:cubicBezTo>
                <a:cubicBezTo>
                  <a:pt x="201" y="221"/>
                  <a:pt x="200" y="221"/>
                  <a:pt x="200" y="221"/>
                </a:cubicBezTo>
                <a:cubicBezTo>
                  <a:pt x="199" y="222"/>
                  <a:pt x="200" y="222"/>
                  <a:pt x="201" y="223"/>
                </a:cubicBezTo>
                <a:cubicBezTo>
                  <a:pt x="200" y="223"/>
                  <a:pt x="200" y="224"/>
                  <a:pt x="200" y="225"/>
                </a:cubicBezTo>
                <a:cubicBezTo>
                  <a:pt x="200" y="225"/>
                  <a:pt x="200" y="225"/>
                  <a:pt x="199" y="225"/>
                </a:cubicBezTo>
                <a:cubicBezTo>
                  <a:pt x="199" y="225"/>
                  <a:pt x="198" y="225"/>
                  <a:pt x="198" y="225"/>
                </a:cubicBezTo>
                <a:cubicBezTo>
                  <a:pt x="197" y="224"/>
                  <a:pt x="197" y="224"/>
                  <a:pt x="197" y="223"/>
                </a:cubicBezTo>
                <a:cubicBezTo>
                  <a:pt x="197" y="222"/>
                  <a:pt x="196" y="222"/>
                  <a:pt x="196" y="222"/>
                </a:cubicBezTo>
                <a:cubicBezTo>
                  <a:pt x="196" y="222"/>
                  <a:pt x="195" y="222"/>
                  <a:pt x="195" y="222"/>
                </a:cubicBezTo>
                <a:cubicBezTo>
                  <a:pt x="196" y="223"/>
                  <a:pt x="196" y="225"/>
                  <a:pt x="197" y="226"/>
                </a:cubicBezTo>
                <a:cubicBezTo>
                  <a:pt x="198" y="226"/>
                  <a:pt x="199" y="226"/>
                  <a:pt x="200" y="225"/>
                </a:cubicBezTo>
                <a:moveTo>
                  <a:pt x="198" y="221"/>
                </a:moveTo>
                <a:cubicBezTo>
                  <a:pt x="198" y="220"/>
                  <a:pt x="197" y="220"/>
                  <a:pt x="197" y="220"/>
                </a:cubicBezTo>
                <a:cubicBezTo>
                  <a:pt x="197" y="220"/>
                  <a:pt x="197" y="221"/>
                  <a:pt x="197" y="221"/>
                </a:cubicBezTo>
                <a:cubicBezTo>
                  <a:pt x="197" y="221"/>
                  <a:pt x="197" y="221"/>
                  <a:pt x="197" y="221"/>
                </a:cubicBezTo>
                <a:cubicBezTo>
                  <a:pt x="197" y="221"/>
                  <a:pt x="198" y="221"/>
                  <a:pt x="198" y="221"/>
                </a:cubicBezTo>
                <a:moveTo>
                  <a:pt x="742" y="303"/>
                </a:moveTo>
                <a:cubicBezTo>
                  <a:pt x="742" y="304"/>
                  <a:pt x="742" y="304"/>
                  <a:pt x="741" y="304"/>
                </a:cubicBezTo>
                <a:cubicBezTo>
                  <a:pt x="740" y="305"/>
                  <a:pt x="739" y="306"/>
                  <a:pt x="739" y="305"/>
                </a:cubicBezTo>
                <a:cubicBezTo>
                  <a:pt x="737" y="305"/>
                  <a:pt x="736" y="307"/>
                  <a:pt x="735" y="307"/>
                </a:cubicBezTo>
                <a:cubicBezTo>
                  <a:pt x="734" y="306"/>
                  <a:pt x="733" y="308"/>
                  <a:pt x="732" y="307"/>
                </a:cubicBezTo>
                <a:cubicBezTo>
                  <a:pt x="731" y="307"/>
                  <a:pt x="731" y="309"/>
                  <a:pt x="730" y="308"/>
                </a:cubicBezTo>
                <a:cubicBezTo>
                  <a:pt x="729" y="308"/>
                  <a:pt x="728" y="309"/>
                  <a:pt x="727" y="309"/>
                </a:cubicBezTo>
                <a:cubicBezTo>
                  <a:pt x="726" y="310"/>
                  <a:pt x="725" y="311"/>
                  <a:pt x="724" y="310"/>
                </a:cubicBezTo>
                <a:cubicBezTo>
                  <a:pt x="723" y="312"/>
                  <a:pt x="722" y="311"/>
                  <a:pt x="721" y="311"/>
                </a:cubicBezTo>
                <a:cubicBezTo>
                  <a:pt x="720" y="311"/>
                  <a:pt x="719" y="313"/>
                  <a:pt x="718" y="312"/>
                </a:cubicBezTo>
                <a:cubicBezTo>
                  <a:pt x="717" y="312"/>
                  <a:pt x="716" y="312"/>
                  <a:pt x="715" y="313"/>
                </a:cubicBezTo>
                <a:cubicBezTo>
                  <a:pt x="714" y="314"/>
                  <a:pt x="713" y="313"/>
                  <a:pt x="713" y="314"/>
                </a:cubicBezTo>
                <a:cubicBezTo>
                  <a:pt x="711" y="314"/>
                  <a:pt x="709" y="316"/>
                  <a:pt x="707" y="315"/>
                </a:cubicBezTo>
                <a:cubicBezTo>
                  <a:pt x="706" y="316"/>
                  <a:pt x="705" y="316"/>
                  <a:pt x="703" y="316"/>
                </a:cubicBezTo>
                <a:cubicBezTo>
                  <a:pt x="702" y="318"/>
                  <a:pt x="700" y="316"/>
                  <a:pt x="699" y="318"/>
                </a:cubicBezTo>
                <a:cubicBezTo>
                  <a:pt x="697" y="317"/>
                  <a:pt x="696" y="320"/>
                  <a:pt x="694" y="319"/>
                </a:cubicBezTo>
                <a:cubicBezTo>
                  <a:pt x="694" y="319"/>
                  <a:pt x="693" y="319"/>
                  <a:pt x="693" y="319"/>
                </a:cubicBezTo>
                <a:cubicBezTo>
                  <a:pt x="693" y="320"/>
                  <a:pt x="691" y="319"/>
                  <a:pt x="690" y="320"/>
                </a:cubicBezTo>
                <a:cubicBezTo>
                  <a:pt x="689" y="321"/>
                  <a:pt x="688" y="321"/>
                  <a:pt x="687" y="322"/>
                </a:cubicBezTo>
                <a:cubicBezTo>
                  <a:pt x="686" y="322"/>
                  <a:pt x="686" y="322"/>
                  <a:pt x="685" y="323"/>
                </a:cubicBezTo>
                <a:cubicBezTo>
                  <a:pt x="685" y="323"/>
                  <a:pt x="684" y="323"/>
                  <a:pt x="683" y="323"/>
                </a:cubicBezTo>
                <a:cubicBezTo>
                  <a:pt x="682" y="322"/>
                  <a:pt x="681" y="324"/>
                  <a:pt x="680" y="324"/>
                </a:cubicBezTo>
                <a:cubicBezTo>
                  <a:pt x="680" y="324"/>
                  <a:pt x="680" y="324"/>
                  <a:pt x="680" y="324"/>
                </a:cubicBezTo>
                <a:cubicBezTo>
                  <a:pt x="681" y="325"/>
                  <a:pt x="681" y="326"/>
                  <a:pt x="681" y="327"/>
                </a:cubicBezTo>
                <a:cubicBezTo>
                  <a:pt x="681" y="328"/>
                  <a:pt x="680" y="329"/>
                  <a:pt x="682" y="330"/>
                </a:cubicBezTo>
                <a:cubicBezTo>
                  <a:pt x="681" y="331"/>
                  <a:pt x="681" y="332"/>
                  <a:pt x="683" y="333"/>
                </a:cubicBezTo>
                <a:cubicBezTo>
                  <a:pt x="683" y="334"/>
                  <a:pt x="684" y="335"/>
                  <a:pt x="683" y="337"/>
                </a:cubicBezTo>
                <a:cubicBezTo>
                  <a:pt x="683" y="337"/>
                  <a:pt x="683" y="337"/>
                  <a:pt x="684" y="337"/>
                </a:cubicBezTo>
                <a:cubicBezTo>
                  <a:pt x="684" y="338"/>
                  <a:pt x="685" y="339"/>
                  <a:pt x="684" y="339"/>
                </a:cubicBezTo>
                <a:cubicBezTo>
                  <a:pt x="684" y="340"/>
                  <a:pt x="683" y="341"/>
                  <a:pt x="682" y="341"/>
                </a:cubicBezTo>
                <a:cubicBezTo>
                  <a:pt x="682" y="341"/>
                  <a:pt x="681" y="341"/>
                  <a:pt x="680" y="342"/>
                </a:cubicBezTo>
                <a:cubicBezTo>
                  <a:pt x="680" y="342"/>
                  <a:pt x="679" y="342"/>
                  <a:pt x="679" y="342"/>
                </a:cubicBezTo>
                <a:cubicBezTo>
                  <a:pt x="678" y="342"/>
                  <a:pt x="678" y="342"/>
                  <a:pt x="677" y="342"/>
                </a:cubicBezTo>
                <a:cubicBezTo>
                  <a:pt x="677" y="342"/>
                  <a:pt x="677" y="341"/>
                  <a:pt x="676" y="341"/>
                </a:cubicBezTo>
                <a:cubicBezTo>
                  <a:pt x="676" y="340"/>
                  <a:pt x="676" y="340"/>
                  <a:pt x="676" y="340"/>
                </a:cubicBezTo>
                <a:cubicBezTo>
                  <a:pt x="676" y="338"/>
                  <a:pt x="676" y="337"/>
                  <a:pt x="675" y="336"/>
                </a:cubicBezTo>
                <a:cubicBezTo>
                  <a:pt x="675" y="335"/>
                  <a:pt x="675" y="334"/>
                  <a:pt x="674" y="333"/>
                </a:cubicBezTo>
                <a:cubicBezTo>
                  <a:pt x="675" y="332"/>
                  <a:pt x="673" y="331"/>
                  <a:pt x="673" y="330"/>
                </a:cubicBezTo>
                <a:cubicBezTo>
                  <a:pt x="672" y="329"/>
                  <a:pt x="672" y="328"/>
                  <a:pt x="672" y="327"/>
                </a:cubicBezTo>
                <a:cubicBezTo>
                  <a:pt x="671" y="326"/>
                  <a:pt x="671" y="325"/>
                  <a:pt x="671" y="324"/>
                </a:cubicBezTo>
                <a:cubicBezTo>
                  <a:pt x="671" y="323"/>
                  <a:pt x="670" y="323"/>
                  <a:pt x="670" y="322"/>
                </a:cubicBezTo>
                <a:cubicBezTo>
                  <a:pt x="670" y="321"/>
                  <a:pt x="670" y="320"/>
                  <a:pt x="670" y="319"/>
                </a:cubicBezTo>
                <a:cubicBezTo>
                  <a:pt x="670" y="319"/>
                  <a:pt x="669" y="318"/>
                  <a:pt x="669" y="317"/>
                </a:cubicBezTo>
                <a:cubicBezTo>
                  <a:pt x="670" y="317"/>
                  <a:pt x="671" y="316"/>
                  <a:pt x="672" y="316"/>
                </a:cubicBezTo>
                <a:cubicBezTo>
                  <a:pt x="673" y="316"/>
                  <a:pt x="674" y="316"/>
                  <a:pt x="675" y="316"/>
                </a:cubicBezTo>
                <a:cubicBezTo>
                  <a:pt x="676" y="314"/>
                  <a:pt x="678" y="316"/>
                  <a:pt x="679" y="314"/>
                </a:cubicBezTo>
                <a:cubicBezTo>
                  <a:pt x="680" y="314"/>
                  <a:pt x="681" y="314"/>
                  <a:pt x="682" y="313"/>
                </a:cubicBezTo>
                <a:cubicBezTo>
                  <a:pt x="683" y="313"/>
                  <a:pt x="684" y="313"/>
                  <a:pt x="685" y="312"/>
                </a:cubicBezTo>
                <a:cubicBezTo>
                  <a:pt x="685" y="312"/>
                  <a:pt x="686" y="312"/>
                  <a:pt x="686" y="312"/>
                </a:cubicBezTo>
                <a:cubicBezTo>
                  <a:pt x="687" y="313"/>
                  <a:pt x="688" y="311"/>
                  <a:pt x="690" y="311"/>
                </a:cubicBezTo>
                <a:cubicBezTo>
                  <a:pt x="690" y="311"/>
                  <a:pt x="691" y="310"/>
                  <a:pt x="692" y="310"/>
                </a:cubicBezTo>
                <a:cubicBezTo>
                  <a:pt x="693" y="311"/>
                  <a:pt x="695" y="310"/>
                  <a:pt x="696" y="309"/>
                </a:cubicBezTo>
                <a:cubicBezTo>
                  <a:pt x="697" y="309"/>
                  <a:pt x="698" y="308"/>
                  <a:pt x="700" y="308"/>
                </a:cubicBezTo>
                <a:cubicBezTo>
                  <a:pt x="701" y="309"/>
                  <a:pt x="702" y="307"/>
                  <a:pt x="703" y="307"/>
                </a:cubicBezTo>
                <a:cubicBezTo>
                  <a:pt x="704" y="308"/>
                  <a:pt x="705" y="307"/>
                  <a:pt x="705" y="307"/>
                </a:cubicBezTo>
                <a:cubicBezTo>
                  <a:pt x="706" y="306"/>
                  <a:pt x="707" y="307"/>
                  <a:pt x="707" y="306"/>
                </a:cubicBezTo>
                <a:cubicBezTo>
                  <a:pt x="707" y="306"/>
                  <a:pt x="708" y="306"/>
                  <a:pt x="708" y="306"/>
                </a:cubicBezTo>
                <a:cubicBezTo>
                  <a:pt x="709" y="306"/>
                  <a:pt x="710" y="306"/>
                  <a:pt x="711" y="306"/>
                </a:cubicBezTo>
                <a:cubicBezTo>
                  <a:pt x="711" y="304"/>
                  <a:pt x="713" y="305"/>
                  <a:pt x="714" y="304"/>
                </a:cubicBezTo>
                <a:cubicBezTo>
                  <a:pt x="714" y="304"/>
                  <a:pt x="715" y="304"/>
                  <a:pt x="715" y="304"/>
                </a:cubicBezTo>
                <a:cubicBezTo>
                  <a:pt x="716" y="303"/>
                  <a:pt x="716" y="303"/>
                  <a:pt x="717" y="303"/>
                </a:cubicBezTo>
                <a:cubicBezTo>
                  <a:pt x="718" y="303"/>
                  <a:pt x="719" y="303"/>
                  <a:pt x="720" y="302"/>
                </a:cubicBezTo>
                <a:cubicBezTo>
                  <a:pt x="721" y="301"/>
                  <a:pt x="723" y="302"/>
                  <a:pt x="724" y="301"/>
                </a:cubicBezTo>
                <a:cubicBezTo>
                  <a:pt x="725" y="301"/>
                  <a:pt x="726" y="301"/>
                  <a:pt x="726" y="300"/>
                </a:cubicBezTo>
                <a:cubicBezTo>
                  <a:pt x="727" y="299"/>
                  <a:pt x="728" y="300"/>
                  <a:pt x="729" y="300"/>
                </a:cubicBezTo>
                <a:cubicBezTo>
                  <a:pt x="730" y="300"/>
                  <a:pt x="731" y="298"/>
                  <a:pt x="732" y="299"/>
                </a:cubicBezTo>
                <a:cubicBezTo>
                  <a:pt x="733" y="298"/>
                  <a:pt x="734" y="298"/>
                  <a:pt x="735" y="298"/>
                </a:cubicBezTo>
                <a:cubicBezTo>
                  <a:pt x="736" y="298"/>
                  <a:pt x="737" y="297"/>
                  <a:pt x="738" y="296"/>
                </a:cubicBezTo>
                <a:cubicBezTo>
                  <a:pt x="739" y="296"/>
                  <a:pt x="740" y="296"/>
                  <a:pt x="741" y="296"/>
                </a:cubicBezTo>
                <a:cubicBezTo>
                  <a:pt x="742" y="296"/>
                  <a:pt x="744" y="295"/>
                  <a:pt x="745" y="295"/>
                </a:cubicBezTo>
                <a:cubicBezTo>
                  <a:pt x="746" y="294"/>
                  <a:pt x="748" y="295"/>
                  <a:pt x="749" y="293"/>
                </a:cubicBezTo>
                <a:cubicBezTo>
                  <a:pt x="749" y="293"/>
                  <a:pt x="750" y="293"/>
                  <a:pt x="751" y="294"/>
                </a:cubicBezTo>
                <a:cubicBezTo>
                  <a:pt x="750" y="294"/>
                  <a:pt x="750" y="294"/>
                  <a:pt x="750" y="295"/>
                </a:cubicBezTo>
                <a:cubicBezTo>
                  <a:pt x="750" y="295"/>
                  <a:pt x="751" y="295"/>
                  <a:pt x="751" y="296"/>
                </a:cubicBezTo>
                <a:cubicBezTo>
                  <a:pt x="751" y="296"/>
                  <a:pt x="751" y="297"/>
                  <a:pt x="750" y="297"/>
                </a:cubicBezTo>
                <a:cubicBezTo>
                  <a:pt x="750" y="297"/>
                  <a:pt x="749" y="297"/>
                  <a:pt x="749" y="297"/>
                </a:cubicBezTo>
                <a:cubicBezTo>
                  <a:pt x="748" y="298"/>
                  <a:pt x="750" y="300"/>
                  <a:pt x="748" y="301"/>
                </a:cubicBezTo>
                <a:cubicBezTo>
                  <a:pt x="748" y="300"/>
                  <a:pt x="748" y="300"/>
                  <a:pt x="748" y="299"/>
                </a:cubicBezTo>
                <a:cubicBezTo>
                  <a:pt x="748" y="299"/>
                  <a:pt x="747" y="299"/>
                  <a:pt x="747" y="299"/>
                </a:cubicBezTo>
                <a:cubicBezTo>
                  <a:pt x="747" y="299"/>
                  <a:pt x="747" y="299"/>
                  <a:pt x="747" y="298"/>
                </a:cubicBezTo>
                <a:cubicBezTo>
                  <a:pt x="747" y="298"/>
                  <a:pt x="747" y="298"/>
                  <a:pt x="747" y="298"/>
                </a:cubicBezTo>
                <a:cubicBezTo>
                  <a:pt x="746" y="298"/>
                  <a:pt x="746" y="298"/>
                  <a:pt x="746" y="298"/>
                </a:cubicBezTo>
                <a:cubicBezTo>
                  <a:pt x="746" y="298"/>
                  <a:pt x="745" y="298"/>
                  <a:pt x="745" y="298"/>
                </a:cubicBezTo>
                <a:cubicBezTo>
                  <a:pt x="745" y="299"/>
                  <a:pt x="746" y="299"/>
                  <a:pt x="746" y="299"/>
                </a:cubicBezTo>
                <a:cubicBezTo>
                  <a:pt x="746" y="299"/>
                  <a:pt x="746" y="299"/>
                  <a:pt x="747" y="299"/>
                </a:cubicBezTo>
                <a:cubicBezTo>
                  <a:pt x="747" y="299"/>
                  <a:pt x="747" y="300"/>
                  <a:pt x="747" y="300"/>
                </a:cubicBezTo>
                <a:cubicBezTo>
                  <a:pt x="746" y="300"/>
                  <a:pt x="745" y="300"/>
                  <a:pt x="744" y="299"/>
                </a:cubicBezTo>
                <a:cubicBezTo>
                  <a:pt x="744" y="299"/>
                  <a:pt x="743" y="299"/>
                  <a:pt x="743" y="299"/>
                </a:cubicBezTo>
                <a:cubicBezTo>
                  <a:pt x="742" y="300"/>
                  <a:pt x="742" y="300"/>
                  <a:pt x="742" y="301"/>
                </a:cubicBezTo>
                <a:cubicBezTo>
                  <a:pt x="742" y="301"/>
                  <a:pt x="742" y="301"/>
                  <a:pt x="741" y="301"/>
                </a:cubicBezTo>
                <a:cubicBezTo>
                  <a:pt x="741" y="301"/>
                  <a:pt x="741" y="301"/>
                  <a:pt x="741" y="301"/>
                </a:cubicBezTo>
                <a:cubicBezTo>
                  <a:pt x="741" y="301"/>
                  <a:pt x="741" y="302"/>
                  <a:pt x="741" y="302"/>
                </a:cubicBezTo>
                <a:cubicBezTo>
                  <a:pt x="741" y="302"/>
                  <a:pt x="742" y="303"/>
                  <a:pt x="742" y="303"/>
                </a:cubicBezTo>
                <a:moveTo>
                  <a:pt x="738" y="302"/>
                </a:moveTo>
                <a:cubicBezTo>
                  <a:pt x="738" y="302"/>
                  <a:pt x="738" y="302"/>
                  <a:pt x="738" y="302"/>
                </a:cubicBezTo>
                <a:cubicBezTo>
                  <a:pt x="738" y="302"/>
                  <a:pt x="739" y="301"/>
                  <a:pt x="738" y="301"/>
                </a:cubicBezTo>
                <a:cubicBezTo>
                  <a:pt x="738" y="301"/>
                  <a:pt x="738" y="301"/>
                  <a:pt x="738" y="301"/>
                </a:cubicBezTo>
                <a:cubicBezTo>
                  <a:pt x="738" y="301"/>
                  <a:pt x="738" y="302"/>
                  <a:pt x="739" y="303"/>
                </a:cubicBezTo>
                <a:cubicBezTo>
                  <a:pt x="739" y="303"/>
                  <a:pt x="739" y="303"/>
                  <a:pt x="739" y="302"/>
                </a:cubicBezTo>
                <a:cubicBezTo>
                  <a:pt x="739" y="302"/>
                  <a:pt x="739" y="302"/>
                  <a:pt x="739" y="302"/>
                </a:cubicBezTo>
                <a:cubicBezTo>
                  <a:pt x="738" y="302"/>
                  <a:pt x="739" y="302"/>
                  <a:pt x="739" y="303"/>
                </a:cubicBezTo>
                <a:cubicBezTo>
                  <a:pt x="739" y="303"/>
                  <a:pt x="739" y="303"/>
                  <a:pt x="739" y="304"/>
                </a:cubicBezTo>
                <a:cubicBezTo>
                  <a:pt x="739" y="303"/>
                  <a:pt x="739" y="303"/>
                  <a:pt x="738" y="302"/>
                </a:cubicBezTo>
                <a:moveTo>
                  <a:pt x="228" y="631"/>
                </a:moveTo>
                <a:cubicBezTo>
                  <a:pt x="228" y="629"/>
                  <a:pt x="229" y="629"/>
                  <a:pt x="231" y="629"/>
                </a:cubicBezTo>
                <a:cubicBezTo>
                  <a:pt x="231" y="630"/>
                  <a:pt x="232" y="631"/>
                  <a:pt x="233" y="632"/>
                </a:cubicBezTo>
                <a:cubicBezTo>
                  <a:pt x="235" y="632"/>
                  <a:pt x="236" y="633"/>
                  <a:pt x="237" y="634"/>
                </a:cubicBezTo>
                <a:cubicBezTo>
                  <a:pt x="237" y="635"/>
                  <a:pt x="239" y="634"/>
                  <a:pt x="239" y="636"/>
                </a:cubicBezTo>
                <a:cubicBezTo>
                  <a:pt x="239" y="636"/>
                  <a:pt x="239" y="636"/>
                  <a:pt x="239" y="636"/>
                </a:cubicBezTo>
                <a:cubicBezTo>
                  <a:pt x="239" y="636"/>
                  <a:pt x="238" y="636"/>
                  <a:pt x="238" y="636"/>
                </a:cubicBezTo>
                <a:cubicBezTo>
                  <a:pt x="238" y="636"/>
                  <a:pt x="237" y="636"/>
                  <a:pt x="238" y="636"/>
                </a:cubicBezTo>
                <a:cubicBezTo>
                  <a:pt x="238" y="637"/>
                  <a:pt x="238" y="636"/>
                  <a:pt x="239" y="636"/>
                </a:cubicBezTo>
                <a:cubicBezTo>
                  <a:pt x="239" y="636"/>
                  <a:pt x="240" y="636"/>
                  <a:pt x="240" y="636"/>
                </a:cubicBezTo>
                <a:cubicBezTo>
                  <a:pt x="241" y="637"/>
                  <a:pt x="241" y="637"/>
                  <a:pt x="241" y="638"/>
                </a:cubicBezTo>
                <a:cubicBezTo>
                  <a:pt x="242" y="639"/>
                  <a:pt x="242" y="639"/>
                  <a:pt x="242" y="640"/>
                </a:cubicBezTo>
                <a:cubicBezTo>
                  <a:pt x="244" y="640"/>
                  <a:pt x="245" y="642"/>
                  <a:pt x="247" y="642"/>
                </a:cubicBezTo>
                <a:cubicBezTo>
                  <a:pt x="247" y="642"/>
                  <a:pt x="247" y="642"/>
                  <a:pt x="247" y="642"/>
                </a:cubicBezTo>
                <a:cubicBezTo>
                  <a:pt x="246" y="644"/>
                  <a:pt x="245" y="646"/>
                  <a:pt x="244" y="647"/>
                </a:cubicBezTo>
                <a:cubicBezTo>
                  <a:pt x="244" y="647"/>
                  <a:pt x="243" y="647"/>
                  <a:pt x="243" y="647"/>
                </a:cubicBezTo>
                <a:cubicBezTo>
                  <a:pt x="242" y="646"/>
                  <a:pt x="243" y="644"/>
                  <a:pt x="241" y="646"/>
                </a:cubicBezTo>
                <a:cubicBezTo>
                  <a:pt x="241" y="646"/>
                  <a:pt x="241" y="646"/>
                  <a:pt x="241" y="646"/>
                </a:cubicBezTo>
                <a:cubicBezTo>
                  <a:pt x="241" y="645"/>
                  <a:pt x="240" y="644"/>
                  <a:pt x="240" y="644"/>
                </a:cubicBezTo>
                <a:cubicBezTo>
                  <a:pt x="240" y="643"/>
                  <a:pt x="239" y="642"/>
                  <a:pt x="238" y="641"/>
                </a:cubicBezTo>
                <a:cubicBezTo>
                  <a:pt x="238" y="642"/>
                  <a:pt x="238" y="642"/>
                  <a:pt x="237" y="642"/>
                </a:cubicBezTo>
                <a:cubicBezTo>
                  <a:pt x="236" y="642"/>
                  <a:pt x="236" y="641"/>
                  <a:pt x="235" y="640"/>
                </a:cubicBezTo>
                <a:cubicBezTo>
                  <a:pt x="235" y="639"/>
                  <a:pt x="234" y="639"/>
                  <a:pt x="234" y="637"/>
                </a:cubicBezTo>
                <a:cubicBezTo>
                  <a:pt x="234" y="637"/>
                  <a:pt x="234" y="637"/>
                  <a:pt x="234" y="637"/>
                </a:cubicBezTo>
                <a:cubicBezTo>
                  <a:pt x="234" y="637"/>
                  <a:pt x="234" y="637"/>
                  <a:pt x="234" y="638"/>
                </a:cubicBezTo>
                <a:cubicBezTo>
                  <a:pt x="234" y="638"/>
                  <a:pt x="234" y="638"/>
                  <a:pt x="234" y="638"/>
                </a:cubicBezTo>
                <a:cubicBezTo>
                  <a:pt x="234" y="637"/>
                  <a:pt x="235" y="637"/>
                  <a:pt x="235" y="637"/>
                </a:cubicBezTo>
                <a:cubicBezTo>
                  <a:pt x="235" y="637"/>
                  <a:pt x="235" y="637"/>
                  <a:pt x="234" y="637"/>
                </a:cubicBezTo>
                <a:cubicBezTo>
                  <a:pt x="233" y="638"/>
                  <a:pt x="233" y="637"/>
                  <a:pt x="232" y="637"/>
                </a:cubicBezTo>
                <a:cubicBezTo>
                  <a:pt x="232" y="637"/>
                  <a:pt x="232" y="639"/>
                  <a:pt x="231" y="639"/>
                </a:cubicBezTo>
                <a:cubicBezTo>
                  <a:pt x="230" y="639"/>
                  <a:pt x="229" y="640"/>
                  <a:pt x="229" y="641"/>
                </a:cubicBezTo>
                <a:cubicBezTo>
                  <a:pt x="228" y="642"/>
                  <a:pt x="226" y="643"/>
                  <a:pt x="225" y="645"/>
                </a:cubicBezTo>
                <a:cubicBezTo>
                  <a:pt x="226" y="646"/>
                  <a:pt x="223" y="647"/>
                  <a:pt x="223" y="649"/>
                </a:cubicBezTo>
                <a:cubicBezTo>
                  <a:pt x="223" y="649"/>
                  <a:pt x="222" y="650"/>
                  <a:pt x="221" y="651"/>
                </a:cubicBezTo>
                <a:cubicBezTo>
                  <a:pt x="220" y="651"/>
                  <a:pt x="220" y="653"/>
                  <a:pt x="219" y="654"/>
                </a:cubicBezTo>
                <a:cubicBezTo>
                  <a:pt x="219" y="654"/>
                  <a:pt x="219" y="655"/>
                  <a:pt x="218" y="656"/>
                </a:cubicBezTo>
                <a:cubicBezTo>
                  <a:pt x="217" y="656"/>
                  <a:pt x="217" y="656"/>
                  <a:pt x="217" y="657"/>
                </a:cubicBezTo>
                <a:cubicBezTo>
                  <a:pt x="217" y="659"/>
                  <a:pt x="218" y="660"/>
                  <a:pt x="219" y="660"/>
                </a:cubicBezTo>
                <a:cubicBezTo>
                  <a:pt x="220" y="661"/>
                  <a:pt x="221" y="661"/>
                  <a:pt x="222" y="662"/>
                </a:cubicBezTo>
                <a:cubicBezTo>
                  <a:pt x="223" y="662"/>
                  <a:pt x="224" y="663"/>
                  <a:pt x="225" y="664"/>
                </a:cubicBezTo>
                <a:cubicBezTo>
                  <a:pt x="225" y="664"/>
                  <a:pt x="226" y="664"/>
                  <a:pt x="226" y="664"/>
                </a:cubicBezTo>
                <a:cubicBezTo>
                  <a:pt x="226" y="664"/>
                  <a:pt x="226" y="665"/>
                  <a:pt x="226" y="666"/>
                </a:cubicBezTo>
                <a:cubicBezTo>
                  <a:pt x="225" y="667"/>
                  <a:pt x="224" y="668"/>
                  <a:pt x="223" y="668"/>
                </a:cubicBezTo>
                <a:cubicBezTo>
                  <a:pt x="223" y="669"/>
                  <a:pt x="223" y="670"/>
                  <a:pt x="222" y="671"/>
                </a:cubicBezTo>
                <a:cubicBezTo>
                  <a:pt x="221" y="670"/>
                  <a:pt x="221" y="669"/>
                  <a:pt x="220" y="669"/>
                </a:cubicBezTo>
                <a:cubicBezTo>
                  <a:pt x="218" y="669"/>
                  <a:pt x="218" y="668"/>
                  <a:pt x="217" y="667"/>
                </a:cubicBezTo>
                <a:cubicBezTo>
                  <a:pt x="216" y="666"/>
                  <a:pt x="216" y="665"/>
                  <a:pt x="215" y="664"/>
                </a:cubicBezTo>
                <a:cubicBezTo>
                  <a:pt x="214" y="664"/>
                  <a:pt x="213" y="665"/>
                  <a:pt x="213" y="663"/>
                </a:cubicBezTo>
                <a:cubicBezTo>
                  <a:pt x="211" y="665"/>
                  <a:pt x="210" y="666"/>
                  <a:pt x="208" y="667"/>
                </a:cubicBezTo>
                <a:cubicBezTo>
                  <a:pt x="208" y="669"/>
                  <a:pt x="206" y="670"/>
                  <a:pt x="205" y="671"/>
                </a:cubicBezTo>
                <a:cubicBezTo>
                  <a:pt x="206" y="673"/>
                  <a:pt x="204" y="673"/>
                  <a:pt x="204" y="674"/>
                </a:cubicBezTo>
                <a:cubicBezTo>
                  <a:pt x="203" y="675"/>
                  <a:pt x="202" y="675"/>
                  <a:pt x="201" y="677"/>
                </a:cubicBezTo>
                <a:cubicBezTo>
                  <a:pt x="201" y="678"/>
                  <a:pt x="200" y="679"/>
                  <a:pt x="199" y="680"/>
                </a:cubicBezTo>
                <a:cubicBezTo>
                  <a:pt x="199" y="681"/>
                  <a:pt x="198" y="682"/>
                  <a:pt x="197" y="683"/>
                </a:cubicBezTo>
                <a:cubicBezTo>
                  <a:pt x="196" y="683"/>
                  <a:pt x="196" y="684"/>
                  <a:pt x="196" y="685"/>
                </a:cubicBezTo>
                <a:cubicBezTo>
                  <a:pt x="197" y="686"/>
                  <a:pt x="197" y="688"/>
                  <a:pt x="199" y="688"/>
                </a:cubicBezTo>
                <a:cubicBezTo>
                  <a:pt x="200" y="688"/>
                  <a:pt x="200" y="689"/>
                  <a:pt x="200" y="689"/>
                </a:cubicBezTo>
                <a:cubicBezTo>
                  <a:pt x="202" y="691"/>
                  <a:pt x="205" y="692"/>
                  <a:pt x="207" y="694"/>
                </a:cubicBezTo>
                <a:cubicBezTo>
                  <a:pt x="207" y="695"/>
                  <a:pt x="208" y="694"/>
                  <a:pt x="208" y="695"/>
                </a:cubicBezTo>
                <a:cubicBezTo>
                  <a:pt x="208" y="696"/>
                  <a:pt x="208" y="696"/>
                  <a:pt x="208" y="697"/>
                </a:cubicBezTo>
                <a:cubicBezTo>
                  <a:pt x="207" y="698"/>
                  <a:pt x="206" y="699"/>
                  <a:pt x="205" y="700"/>
                </a:cubicBezTo>
                <a:cubicBezTo>
                  <a:pt x="203" y="700"/>
                  <a:pt x="202" y="699"/>
                  <a:pt x="201" y="698"/>
                </a:cubicBezTo>
                <a:cubicBezTo>
                  <a:pt x="200" y="697"/>
                  <a:pt x="199" y="696"/>
                  <a:pt x="199" y="696"/>
                </a:cubicBezTo>
                <a:cubicBezTo>
                  <a:pt x="198" y="695"/>
                  <a:pt x="197" y="695"/>
                  <a:pt x="197" y="695"/>
                </a:cubicBezTo>
                <a:cubicBezTo>
                  <a:pt x="195" y="695"/>
                  <a:pt x="195" y="694"/>
                  <a:pt x="194" y="693"/>
                </a:cubicBezTo>
                <a:cubicBezTo>
                  <a:pt x="193" y="692"/>
                  <a:pt x="192" y="691"/>
                  <a:pt x="191" y="690"/>
                </a:cubicBezTo>
                <a:cubicBezTo>
                  <a:pt x="190" y="689"/>
                  <a:pt x="189" y="689"/>
                  <a:pt x="188" y="688"/>
                </a:cubicBezTo>
                <a:cubicBezTo>
                  <a:pt x="188" y="688"/>
                  <a:pt x="187" y="688"/>
                  <a:pt x="187" y="688"/>
                </a:cubicBezTo>
                <a:cubicBezTo>
                  <a:pt x="186" y="685"/>
                  <a:pt x="187" y="683"/>
                  <a:pt x="188" y="682"/>
                </a:cubicBezTo>
                <a:cubicBezTo>
                  <a:pt x="189" y="681"/>
                  <a:pt x="189" y="680"/>
                  <a:pt x="190" y="680"/>
                </a:cubicBezTo>
                <a:cubicBezTo>
                  <a:pt x="190" y="679"/>
                  <a:pt x="190" y="677"/>
                  <a:pt x="192" y="677"/>
                </a:cubicBezTo>
                <a:cubicBezTo>
                  <a:pt x="192" y="676"/>
                  <a:pt x="194" y="675"/>
                  <a:pt x="194" y="674"/>
                </a:cubicBezTo>
                <a:cubicBezTo>
                  <a:pt x="194" y="673"/>
                  <a:pt x="195" y="672"/>
                  <a:pt x="196" y="671"/>
                </a:cubicBezTo>
                <a:cubicBezTo>
                  <a:pt x="197" y="670"/>
                  <a:pt x="198" y="670"/>
                  <a:pt x="198" y="669"/>
                </a:cubicBezTo>
                <a:cubicBezTo>
                  <a:pt x="199" y="667"/>
                  <a:pt x="201" y="666"/>
                  <a:pt x="202" y="664"/>
                </a:cubicBezTo>
                <a:cubicBezTo>
                  <a:pt x="203" y="663"/>
                  <a:pt x="203" y="662"/>
                  <a:pt x="204" y="662"/>
                </a:cubicBezTo>
                <a:cubicBezTo>
                  <a:pt x="204" y="661"/>
                  <a:pt x="204" y="660"/>
                  <a:pt x="205" y="660"/>
                </a:cubicBezTo>
                <a:cubicBezTo>
                  <a:pt x="206" y="659"/>
                  <a:pt x="206" y="657"/>
                  <a:pt x="207" y="656"/>
                </a:cubicBezTo>
                <a:cubicBezTo>
                  <a:pt x="208" y="656"/>
                  <a:pt x="208" y="655"/>
                  <a:pt x="209" y="655"/>
                </a:cubicBezTo>
                <a:cubicBezTo>
                  <a:pt x="209" y="654"/>
                  <a:pt x="209" y="653"/>
                  <a:pt x="210" y="653"/>
                </a:cubicBezTo>
                <a:cubicBezTo>
                  <a:pt x="211" y="651"/>
                  <a:pt x="212" y="649"/>
                  <a:pt x="214" y="648"/>
                </a:cubicBezTo>
                <a:cubicBezTo>
                  <a:pt x="214" y="646"/>
                  <a:pt x="216" y="644"/>
                  <a:pt x="218" y="643"/>
                </a:cubicBezTo>
                <a:cubicBezTo>
                  <a:pt x="219" y="642"/>
                  <a:pt x="220" y="640"/>
                  <a:pt x="221" y="639"/>
                </a:cubicBezTo>
                <a:cubicBezTo>
                  <a:pt x="221" y="638"/>
                  <a:pt x="221" y="638"/>
                  <a:pt x="221" y="638"/>
                </a:cubicBezTo>
                <a:cubicBezTo>
                  <a:pt x="222" y="636"/>
                  <a:pt x="223" y="636"/>
                  <a:pt x="223" y="634"/>
                </a:cubicBezTo>
                <a:cubicBezTo>
                  <a:pt x="224" y="633"/>
                  <a:pt x="225" y="632"/>
                  <a:pt x="226" y="631"/>
                </a:cubicBezTo>
                <a:cubicBezTo>
                  <a:pt x="227" y="631"/>
                  <a:pt x="227" y="631"/>
                  <a:pt x="228" y="631"/>
                </a:cubicBezTo>
                <a:cubicBezTo>
                  <a:pt x="228" y="631"/>
                  <a:pt x="228" y="631"/>
                  <a:pt x="228" y="631"/>
                </a:cubicBezTo>
                <a:cubicBezTo>
                  <a:pt x="228" y="631"/>
                  <a:pt x="227" y="631"/>
                  <a:pt x="227" y="631"/>
                </a:cubicBezTo>
                <a:cubicBezTo>
                  <a:pt x="227" y="631"/>
                  <a:pt x="227" y="631"/>
                  <a:pt x="227" y="631"/>
                </a:cubicBezTo>
                <a:cubicBezTo>
                  <a:pt x="227" y="632"/>
                  <a:pt x="228" y="632"/>
                  <a:pt x="228" y="632"/>
                </a:cubicBezTo>
                <a:cubicBezTo>
                  <a:pt x="228" y="632"/>
                  <a:pt x="228" y="632"/>
                  <a:pt x="228" y="631"/>
                </a:cubicBezTo>
                <a:moveTo>
                  <a:pt x="193" y="689"/>
                </a:moveTo>
                <a:cubicBezTo>
                  <a:pt x="193" y="689"/>
                  <a:pt x="193" y="689"/>
                  <a:pt x="193" y="689"/>
                </a:cubicBezTo>
                <a:cubicBezTo>
                  <a:pt x="192" y="689"/>
                  <a:pt x="192" y="689"/>
                  <a:pt x="192" y="689"/>
                </a:cubicBezTo>
                <a:cubicBezTo>
                  <a:pt x="192" y="689"/>
                  <a:pt x="192" y="689"/>
                  <a:pt x="192" y="689"/>
                </a:cubicBezTo>
                <a:cubicBezTo>
                  <a:pt x="192" y="689"/>
                  <a:pt x="193" y="690"/>
                  <a:pt x="193" y="690"/>
                </a:cubicBezTo>
                <a:cubicBezTo>
                  <a:pt x="193" y="690"/>
                  <a:pt x="193" y="689"/>
                  <a:pt x="192" y="689"/>
                </a:cubicBezTo>
                <a:cubicBezTo>
                  <a:pt x="192" y="688"/>
                  <a:pt x="191" y="687"/>
                  <a:pt x="191" y="687"/>
                </a:cubicBezTo>
                <a:cubicBezTo>
                  <a:pt x="190" y="689"/>
                  <a:pt x="190" y="689"/>
                  <a:pt x="193" y="689"/>
                </a:cubicBezTo>
                <a:moveTo>
                  <a:pt x="231" y="637"/>
                </a:moveTo>
                <a:cubicBezTo>
                  <a:pt x="230" y="636"/>
                  <a:pt x="230" y="636"/>
                  <a:pt x="229" y="635"/>
                </a:cubicBezTo>
                <a:cubicBezTo>
                  <a:pt x="228" y="635"/>
                  <a:pt x="227" y="635"/>
                  <a:pt x="227" y="635"/>
                </a:cubicBezTo>
                <a:cubicBezTo>
                  <a:pt x="227" y="636"/>
                  <a:pt x="227" y="636"/>
                  <a:pt x="228" y="636"/>
                </a:cubicBezTo>
                <a:cubicBezTo>
                  <a:pt x="228" y="637"/>
                  <a:pt x="229" y="637"/>
                  <a:pt x="230" y="638"/>
                </a:cubicBezTo>
                <a:cubicBezTo>
                  <a:pt x="230" y="638"/>
                  <a:pt x="231" y="637"/>
                  <a:pt x="231" y="637"/>
                </a:cubicBezTo>
                <a:moveTo>
                  <a:pt x="232" y="633"/>
                </a:moveTo>
                <a:cubicBezTo>
                  <a:pt x="231" y="633"/>
                  <a:pt x="230" y="634"/>
                  <a:pt x="230" y="634"/>
                </a:cubicBezTo>
                <a:cubicBezTo>
                  <a:pt x="231" y="635"/>
                  <a:pt x="231" y="635"/>
                  <a:pt x="231" y="636"/>
                </a:cubicBezTo>
                <a:cubicBezTo>
                  <a:pt x="232" y="635"/>
                  <a:pt x="232" y="634"/>
                  <a:pt x="232" y="633"/>
                </a:cubicBezTo>
                <a:moveTo>
                  <a:pt x="238" y="638"/>
                </a:moveTo>
                <a:cubicBezTo>
                  <a:pt x="238" y="638"/>
                  <a:pt x="239" y="638"/>
                  <a:pt x="239" y="638"/>
                </a:cubicBezTo>
                <a:cubicBezTo>
                  <a:pt x="238" y="638"/>
                  <a:pt x="238" y="638"/>
                  <a:pt x="238" y="638"/>
                </a:cubicBezTo>
                <a:cubicBezTo>
                  <a:pt x="238" y="638"/>
                  <a:pt x="238" y="638"/>
                  <a:pt x="238" y="638"/>
                </a:cubicBezTo>
                <a:cubicBezTo>
                  <a:pt x="238" y="638"/>
                  <a:pt x="238" y="638"/>
                  <a:pt x="238" y="638"/>
                </a:cubicBezTo>
                <a:moveTo>
                  <a:pt x="241" y="639"/>
                </a:moveTo>
                <a:cubicBezTo>
                  <a:pt x="240" y="639"/>
                  <a:pt x="240" y="639"/>
                  <a:pt x="240" y="639"/>
                </a:cubicBezTo>
                <a:cubicBezTo>
                  <a:pt x="240" y="639"/>
                  <a:pt x="240" y="639"/>
                  <a:pt x="240" y="639"/>
                </a:cubicBezTo>
                <a:cubicBezTo>
                  <a:pt x="240" y="639"/>
                  <a:pt x="240" y="639"/>
                  <a:pt x="240" y="639"/>
                </a:cubicBezTo>
                <a:cubicBezTo>
                  <a:pt x="240" y="639"/>
                  <a:pt x="240" y="639"/>
                  <a:pt x="241" y="639"/>
                </a:cubicBezTo>
                <a:moveTo>
                  <a:pt x="195" y="689"/>
                </a:moveTo>
                <a:cubicBezTo>
                  <a:pt x="194" y="689"/>
                  <a:pt x="194" y="689"/>
                  <a:pt x="194" y="689"/>
                </a:cubicBezTo>
                <a:cubicBezTo>
                  <a:pt x="194" y="689"/>
                  <a:pt x="194" y="690"/>
                  <a:pt x="195" y="690"/>
                </a:cubicBezTo>
                <a:cubicBezTo>
                  <a:pt x="195" y="690"/>
                  <a:pt x="195" y="689"/>
                  <a:pt x="195" y="689"/>
                </a:cubicBezTo>
                <a:cubicBezTo>
                  <a:pt x="195" y="689"/>
                  <a:pt x="195" y="689"/>
                  <a:pt x="195" y="689"/>
                </a:cubicBezTo>
                <a:moveTo>
                  <a:pt x="195" y="691"/>
                </a:moveTo>
                <a:cubicBezTo>
                  <a:pt x="195" y="691"/>
                  <a:pt x="195" y="691"/>
                  <a:pt x="195" y="691"/>
                </a:cubicBezTo>
                <a:cubicBezTo>
                  <a:pt x="195" y="691"/>
                  <a:pt x="195" y="691"/>
                  <a:pt x="194" y="691"/>
                </a:cubicBezTo>
                <a:cubicBezTo>
                  <a:pt x="194" y="691"/>
                  <a:pt x="194" y="691"/>
                  <a:pt x="194" y="691"/>
                </a:cubicBezTo>
                <a:cubicBezTo>
                  <a:pt x="194" y="691"/>
                  <a:pt x="194" y="691"/>
                  <a:pt x="195" y="691"/>
                </a:cubicBezTo>
                <a:moveTo>
                  <a:pt x="132" y="404"/>
                </a:moveTo>
                <a:cubicBezTo>
                  <a:pt x="131" y="404"/>
                  <a:pt x="131" y="404"/>
                  <a:pt x="131" y="403"/>
                </a:cubicBezTo>
                <a:cubicBezTo>
                  <a:pt x="131" y="403"/>
                  <a:pt x="131" y="403"/>
                  <a:pt x="131" y="402"/>
                </a:cubicBezTo>
                <a:cubicBezTo>
                  <a:pt x="131" y="402"/>
                  <a:pt x="132" y="401"/>
                  <a:pt x="133" y="401"/>
                </a:cubicBezTo>
                <a:cubicBezTo>
                  <a:pt x="133" y="402"/>
                  <a:pt x="133" y="402"/>
                  <a:pt x="133" y="402"/>
                </a:cubicBezTo>
                <a:cubicBezTo>
                  <a:pt x="133" y="403"/>
                  <a:pt x="134" y="405"/>
                  <a:pt x="133" y="406"/>
                </a:cubicBezTo>
                <a:cubicBezTo>
                  <a:pt x="133" y="406"/>
                  <a:pt x="133" y="406"/>
                  <a:pt x="132" y="406"/>
                </a:cubicBezTo>
                <a:cubicBezTo>
                  <a:pt x="132" y="406"/>
                  <a:pt x="131" y="406"/>
                  <a:pt x="131" y="407"/>
                </a:cubicBezTo>
                <a:cubicBezTo>
                  <a:pt x="131" y="408"/>
                  <a:pt x="132" y="408"/>
                  <a:pt x="132" y="408"/>
                </a:cubicBezTo>
                <a:cubicBezTo>
                  <a:pt x="133" y="408"/>
                  <a:pt x="133" y="408"/>
                  <a:pt x="133" y="408"/>
                </a:cubicBezTo>
                <a:cubicBezTo>
                  <a:pt x="133" y="409"/>
                  <a:pt x="132" y="409"/>
                  <a:pt x="132" y="409"/>
                </a:cubicBezTo>
                <a:cubicBezTo>
                  <a:pt x="131" y="409"/>
                  <a:pt x="130" y="409"/>
                  <a:pt x="129" y="410"/>
                </a:cubicBezTo>
                <a:cubicBezTo>
                  <a:pt x="128" y="410"/>
                  <a:pt x="128" y="410"/>
                  <a:pt x="127" y="409"/>
                </a:cubicBezTo>
                <a:cubicBezTo>
                  <a:pt x="127" y="409"/>
                  <a:pt x="127" y="410"/>
                  <a:pt x="126" y="410"/>
                </a:cubicBezTo>
                <a:cubicBezTo>
                  <a:pt x="125" y="410"/>
                  <a:pt x="124" y="410"/>
                  <a:pt x="123" y="410"/>
                </a:cubicBezTo>
                <a:cubicBezTo>
                  <a:pt x="121" y="410"/>
                  <a:pt x="120" y="410"/>
                  <a:pt x="120" y="409"/>
                </a:cubicBezTo>
                <a:cubicBezTo>
                  <a:pt x="118" y="409"/>
                  <a:pt x="117" y="409"/>
                  <a:pt x="116" y="408"/>
                </a:cubicBezTo>
                <a:cubicBezTo>
                  <a:pt x="116" y="408"/>
                  <a:pt x="116" y="407"/>
                  <a:pt x="116" y="407"/>
                </a:cubicBezTo>
                <a:cubicBezTo>
                  <a:pt x="115" y="407"/>
                  <a:pt x="115" y="408"/>
                  <a:pt x="115" y="408"/>
                </a:cubicBezTo>
                <a:cubicBezTo>
                  <a:pt x="114" y="409"/>
                  <a:pt x="113" y="409"/>
                  <a:pt x="112" y="409"/>
                </a:cubicBezTo>
                <a:cubicBezTo>
                  <a:pt x="111" y="409"/>
                  <a:pt x="111" y="409"/>
                  <a:pt x="110" y="410"/>
                </a:cubicBezTo>
                <a:cubicBezTo>
                  <a:pt x="110" y="410"/>
                  <a:pt x="109" y="409"/>
                  <a:pt x="109" y="409"/>
                </a:cubicBezTo>
                <a:cubicBezTo>
                  <a:pt x="108" y="409"/>
                  <a:pt x="108" y="410"/>
                  <a:pt x="107" y="410"/>
                </a:cubicBezTo>
                <a:cubicBezTo>
                  <a:pt x="105" y="410"/>
                  <a:pt x="104" y="411"/>
                  <a:pt x="103" y="409"/>
                </a:cubicBezTo>
                <a:cubicBezTo>
                  <a:pt x="101" y="409"/>
                  <a:pt x="100" y="409"/>
                  <a:pt x="99" y="410"/>
                </a:cubicBezTo>
                <a:cubicBezTo>
                  <a:pt x="98" y="410"/>
                  <a:pt x="96" y="410"/>
                  <a:pt x="95" y="410"/>
                </a:cubicBezTo>
                <a:cubicBezTo>
                  <a:pt x="94" y="409"/>
                  <a:pt x="93" y="409"/>
                  <a:pt x="92" y="409"/>
                </a:cubicBezTo>
                <a:cubicBezTo>
                  <a:pt x="81" y="409"/>
                  <a:pt x="69" y="409"/>
                  <a:pt x="57" y="409"/>
                </a:cubicBezTo>
                <a:cubicBezTo>
                  <a:pt x="56" y="410"/>
                  <a:pt x="57" y="411"/>
                  <a:pt x="57" y="412"/>
                </a:cubicBezTo>
                <a:cubicBezTo>
                  <a:pt x="56" y="413"/>
                  <a:pt x="56" y="415"/>
                  <a:pt x="56" y="416"/>
                </a:cubicBezTo>
                <a:cubicBezTo>
                  <a:pt x="56" y="419"/>
                  <a:pt x="56" y="419"/>
                  <a:pt x="56" y="419"/>
                </a:cubicBezTo>
                <a:cubicBezTo>
                  <a:pt x="56" y="419"/>
                  <a:pt x="56" y="419"/>
                  <a:pt x="56" y="419"/>
                </a:cubicBezTo>
                <a:cubicBezTo>
                  <a:pt x="54" y="419"/>
                  <a:pt x="51" y="419"/>
                  <a:pt x="49" y="419"/>
                </a:cubicBezTo>
                <a:cubicBezTo>
                  <a:pt x="49" y="419"/>
                  <a:pt x="49" y="418"/>
                  <a:pt x="49" y="417"/>
                </a:cubicBezTo>
                <a:cubicBezTo>
                  <a:pt x="49" y="410"/>
                  <a:pt x="49" y="402"/>
                  <a:pt x="49" y="394"/>
                </a:cubicBezTo>
                <a:cubicBezTo>
                  <a:pt x="49" y="393"/>
                  <a:pt x="49" y="393"/>
                  <a:pt x="50" y="392"/>
                </a:cubicBezTo>
                <a:cubicBezTo>
                  <a:pt x="49" y="392"/>
                  <a:pt x="49" y="391"/>
                  <a:pt x="49" y="389"/>
                </a:cubicBezTo>
                <a:cubicBezTo>
                  <a:pt x="49" y="389"/>
                  <a:pt x="49" y="389"/>
                  <a:pt x="50" y="389"/>
                </a:cubicBezTo>
                <a:cubicBezTo>
                  <a:pt x="56" y="389"/>
                  <a:pt x="56" y="389"/>
                  <a:pt x="57" y="390"/>
                </a:cubicBezTo>
                <a:cubicBezTo>
                  <a:pt x="57" y="399"/>
                  <a:pt x="57" y="399"/>
                  <a:pt x="57" y="399"/>
                </a:cubicBezTo>
                <a:cubicBezTo>
                  <a:pt x="58" y="400"/>
                  <a:pt x="60" y="399"/>
                  <a:pt x="61" y="400"/>
                </a:cubicBezTo>
                <a:cubicBezTo>
                  <a:pt x="61" y="400"/>
                  <a:pt x="61" y="400"/>
                  <a:pt x="62" y="400"/>
                </a:cubicBezTo>
                <a:cubicBezTo>
                  <a:pt x="66" y="400"/>
                  <a:pt x="71" y="400"/>
                  <a:pt x="75" y="400"/>
                </a:cubicBezTo>
                <a:cubicBezTo>
                  <a:pt x="75" y="400"/>
                  <a:pt x="76" y="400"/>
                  <a:pt x="76" y="400"/>
                </a:cubicBezTo>
                <a:cubicBezTo>
                  <a:pt x="77" y="401"/>
                  <a:pt x="78" y="400"/>
                  <a:pt x="79" y="400"/>
                </a:cubicBezTo>
                <a:cubicBezTo>
                  <a:pt x="89" y="400"/>
                  <a:pt x="98" y="400"/>
                  <a:pt x="108" y="400"/>
                </a:cubicBezTo>
                <a:cubicBezTo>
                  <a:pt x="109" y="400"/>
                  <a:pt x="110" y="400"/>
                  <a:pt x="111" y="401"/>
                </a:cubicBezTo>
                <a:cubicBezTo>
                  <a:pt x="112" y="402"/>
                  <a:pt x="112" y="401"/>
                  <a:pt x="113" y="400"/>
                </a:cubicBezTo>
                <a:cubicBezTo>
                  <a:pt x="114" y="401"/>
                  <a:pt x="114" y="403"/>
                  <a:pt x="116" y="402"/>
                </a:cubicBezTo>
                <a:cubicBezTo>
                  <a:pt x="116" y="402"/>
                  <a:pt x="116" y="403"/>
                  <a:pt x="116" y="403"/>
                </a:cubicBezTo>
                <a:cubicBezTo>
                  <a:pt x="115" y="405"/>
                  <a:pt x="118" y="405"/>
                  <a:pt x="119" y="406"/>
                </a:cubicBezTo>
                <a:cubicBezTo>
                  <a:pt x="119" y="406"/>
                  <a:pt x="119" y="406"/>
                  <a:pt x="119" y="405"/>
                </a:cubicBezTo>
                <a:cubicBezTo>
                  <a:pt x="119" y="405"/>
                  <a:pt x="119" y="405"/>
                  <a:pt x="119" y="404"/>
                </a:cubicBezTo>
                <a:cubicBezTo>
                  <a:pt x="120" y="404"/>
                  <a:pt x="120" y="406"/>
                  <a:pt x="121" y="405"/>
                </a:cubicBezTo>
                <a:cubicBezTo>
                  <a:pt x="122" y="404"/>
                  <a:pt x="123" y="404"/>
                  <a:pt x="124" y="404"/>
                </a:cubicBezTo>
                <a:cubicBezTo>
                  <a:pt x="124" y="405"/>
                  <a:pt x="125" y="406"/>
                  <a:pt x="126" y="406"/>
                </a:cubicBezTo>
                <a:cubicBezTo>
                  <a:pt x="126" y="406"/>
                  <a:pt x="127" y="407"/>
                  <a:pt x="127" y="407"/>
                </a:cubicBezTo>
                <a:cubicBezTo>
                  <a:pt x="127" y="407"/>
                  <a:pt x="128" y="406"/>
                  <a:pt x="128" y="406"/>
                </a:cubicBezTo>
                <a:cubicBezTo>
                  <a:pt x="128" y="406"/>
                  <a:pt x="129" y="407"/>
                  <a:pt x="129" y="407"/>
                </a:cubicBezTo>
                <a:cubicBezTo>
                  <a:pt x="130" y="406"/>
                  <a:pt x="130" y="405"/>
                  <a:pt x="131" y="405"/>
                </a:cubicBezTo>
                <a:cubicBezTo>
                  <a:pt x="131" y="405"/>
                  <a:pt x="131" y="404"/>
                  <a:pt x="132" y="404"/>
                </a:cubicBezTo>
                <a:cubicBezTo>
                  <a:pt x="132" y="403"/>
                  <a:pt x="132" y="404"/>
                  <a:pt x="131" y="404"/>
                </a:cubicBezTo>
                <a:cubicBezTo>
                  <a:pt x="131" y="404"/>
                  <a:pt x="131" y="404"/>
                  <a:pt x="131" y="404"/>
                </a:cubicBezTo>
                <a:cubicBezTo>
                  <a:pt x="132" y="404"/>
                  <a:pt x="132" y="404"/>
                  <a:pt x="132" y="404"/>
                </a:cubicBezTo>
                <a:cubicBezTo>
                  <a:pt x="132" y="404"/>
                  <a:pt x="132" y="404"/>
                  <a:pt x="132" y="404"/>
                </a:cubicBezTo>
                <a:cubicBezTo>
                  <a:pt x="132" y="404"/>
                  <a:pt x="132" y="403"/>
                  <a:pt x="132" y="404"/>
                </a:cubicBezTo>
                <a:moveTo>
                  <a:pt x="87" y="406"/>
                </a:moveTo>
                <a:cubicBezTo>
                  <a:pt x="87" y="406"/>
                  <a:pt x="87" y="405"/>
                  <a:pt x="87" y="405"/>
                </a:cubicBezTo>
                <a:cubicBezTo>
                  <a:pt x="86" y="405"/>
                  <a:pt x="86" y="406"/>
                  <a:pt x="86" y="406"/>
                </a:cubicBezTo>
                <a:cubicBezTo>
                  <a:pt x="86" y="406"/>
                  <a:pt x="86" y="406"/>
                  <a:pt x="86" y="406"/>
                </a:cubicBezTo>
                <a:cubicBezTo>
                  <a:pt x="86" y="406"/>
                  <a:pt x="87" y="406"/>
                  <a:pt x="87" y="406"/>
                </a:cubicBezTo>
                <a:moveTo>
                  <a:pt x="122" y="408"/>
                </a:moveTo>
                <a:cubicBezTo>
                  <a:pt x="122" y="408"/>
                  <a:pt x="122" y="408"/>
                  <a:pt x="121" y="408"/>
                </a:cubicBezTo>
                <a:cubicBezTo>
                  <a:pt x="121" y="408"/>
                  <a:pt x="121" y="408"/>
                  <a:pt x="121" y="409"/>
                </a:cubicBezTo>
                <a:cubicBezTo>
                  <a:pt x="121" y="409"/>
                  <a:pt x="121" y="409"/>
                  <a:pt x="121" y="409"/>
                </a:cubicBezTo>
                <a:cubicBezTo>
                  <a:pt x="122" y="409"/>
                  <a:pt x="122" y="409"/>
                  <a:pt x="122" y="408"/>
                </a:cubicBezTo>
                <a:moveTo>
                  <a:pt x="142" y="230"/>
                </a:moveTo>
                <a:cubicBezTo>
                  <a:pt x="141" y="231"/>
                  <a:pt x="141" y="230"/>
                  <a:pt x="140" y="229"/>
                </a:cubicBezTo>
                <a:cubicBezTo>
                  <a:pt x="139" y="229"/>
                  <a:pt x="139" y="229"/>
                  <a:pt x="138" y="228"/>
                </a:cubicBezTo>
                <a:cubicBezTo>
                  <a:pt x="138" y="228"/>
                  <a:pt x="137" y="227"/>
                  <a:pt x="137" y="227"/>
                </a:cubicBezTo>
                <a:cubicBezTo>
                  <a:pt x="136" y="226"/>
                  <a:pt x="136" y="225"/>
                  <a:pt x="135" y="225"/>
                </a:cubicBezTo>
                <a:cubicBezTo>
                  <a:pt x="134" y="225"/>
                  <a:pt x="134" y="224"/>
                  <a:pt x="134" y="224"/>
                </a:cubicBezTo>
                <a:cubicBezTo>
                  <a:pt x="134" y="223"/>
                  <a:pt x="135" y="223"/>
                  <a:pt x="135" y="223"/>
                </a:cubicBezTo>
                <a:cubicBezTo>
                  <a:pt x="136" y="223"/>
                  <a:pt x="138" y="222"/>
                  <a:pt x="139" y="224"/>
                </a:cubicBezTo>
                <a:cubicBezTo>
                  <a:pt x="141" y="224"/>
                  <a:pt x="142" y="224"/>
                  <a:pt x="143" y="224"/>
                </a:cubicBezTo>
                <a:cubicBezTo>
                  <a:pt x="144" y="224"/>
                  <a:pt x="144" y="225"/>
                  <a:pt x="144" y="225"/>
                </a:cubicBezTo>
                <a:cubicBezTo>
                  <a:pt x="143" y="225"/>
                  <a:pt x="143" y="225"/>
                  <a:pt x="142" y="225"/>
                </a:cubicBezTo>
                <a:cubicBezTo>
                  <a:pt x="142" y="226"/>
                  <a:pt x="140" y="226"/>
                  <a:pt x="139" y="227"/>
                </a:cubicBezTo>
                <a:cubicBezTo>
                  <a:pt x="139" y="227"/>
                  <a:pt x="139" y="227"/>
                  <a:pt x="139" y="228"/>
                </a:cubicBezTo>
                <a:cubicBezTo>
                  <a:pt x="140" y="228"/>
                  <a:pt x="140" y="228"/>
                  <a:pt x="141" y="228"/>
                </a:cubicBezTo>
                <a:cubicBezTo>
                  <a:pt x="141" y="227"/>
                  <a:pt x="142" y="227"/>
                  <a:pt x="143" y="227"/>
                </a:cubicBezTo>
                <a:cubicBezTo>
                  <a:pt x="144" y="227"/>
                  <a:pt x="144" y="227"/>
                  <a:pt x="144" y="225"/>
                </a:cubicBezTo>
                <a:cubicBezTo>
                  <a:pt x="144" y="225"/>
                  <a:pt x="145" y="225"/>
                  <a:pt x="146" y="225"/>
                </a:cubicBezTo>
                <a:cubicBezTo>
                  <a:pt x="146" y="226"/>
                  <a:pt x="148" y="227"/>
                  <a:pt x="148" y="228"/>
                </a:cubicBezTo>
                <a:cubicBezTo>
                  <a:pt x="148" y="229"/>
                  <a:pt x="149" y="229"/>
                  <a:pt x="150" y="230"/>
                </a:cubicBezTo>
                <a:cubicBezTo>
                  <a:pt x="152" y="231"/>
                  <a:pt x="153" y="233"/>
                  <a:pt x="155" y="234"/>
                </a:cubicBezTo>
                <a:cubicBezTo>
                  <a:pt x="156" y="233"/>
                  <a:pt x="156" y="231"/>
                  <a:pt x="158" y="229"/>
                </a:cubicBezTo>
                <a:cubicBezTo>
                  <a:pt x="159" y="229"/>
                  <a:pt x="159" y="228"/>
                  <a:pt x="159" y="227"/>
                </a:cubicBezTo>
                <a:cubicBezTo>
                  <a:pt x="160" y="226"/>
                  <a:pt x="160" y="226"/>
                  <a:pt x="158" y="225"/>
                </a:cubicBezTo>
                <a:cubicBezTo>
                  <a:pt x="158" y="225"/>
                  <a:pt x="158" y="225"/>
                  <a:pt x="158" y="224"/>
                </a:cubicBezTo>
                <a:cubicBezTo>
                  <a:pt x="159" y="224"/>
                  <a:pt x="159" y="224"/>
                  <a:pt x="160" y="224"/>
                </a:cubicBezTo>
                <a:cubicBezTo>
                  <a:pt x="160" y="223"/>
                  <a:pt x="159" y="223"/>
                  <a:pt x="159" y="223"/>
                </a:cubicBezTo>
                <a:cubicBezTo>
                  <a:pt x="158" y="222"/>
                  <a:pt x="158" y="222"/>
                  <a:pt x="157" y="223"/>
                </a:cubicBezTo>
                <a:cubicBezTo>
                  <a:pt x="157" y="224"/>
                  <a:pt x="156" y="224"/>
                  <a:pt x="155" y="224"/>
                </a:cubicBezTo>
                <a:cubicBezTo>
                  <a:pt x="155" y="223"/>
                  <a:pt x="154" y="223"/>
                  <a:pt x="154" y="222"/>
                </a:cubicBezTo>
                <a:cubicBezTo>
                  <a:pt x="153" y="221"/>
                  <a:pt x="153" y="221"/>
                  <a:pt x="154" y="220"/>
                </a:cubicBezTo>
                <a:cubicBezTo>
                  <a:pt x="154" y="219"/>
                  <a:pt x="153" y="219"/>
                  <a:pt x="153" y="218"/>
                </a:cubicBezTo>
                <a:cubicBezTo>
                  <a:pt x="152" y="218"/>
                  <a:pt x="151" y="218"/>
                  <a:pt x="150" y="218"/>
                </a:cubicBezTo>
                <a:cubicBezTo>
                  <a:pt x="149" y="219"/>
                  <a:pt x="148" y="218"/>
                  <a:pt x="148" y="217"/>
                </a:cubicBezTo>
                <a:cubicBezTo>
                  <a:pt x="148" y="217"/>
                  <a:pt x="148" y="216"/>
                  <a:pt x="148" y="216"/>
                </a:cubicBezTo>
                <a:cubicBezTo>
                  <a:pt x="148" y="216"/>
                  <a:pt x="148" y="215"/>
                  <a:pt x="147" y="215"/>
                </a:cubicBezTo>
                <a:cubicBezTo>
                  <a:pt x="147" y="216"/>
                  <a:pt x="146" y="217"/>
                  <a:pt x="145" y="217"/>
                </a:cubicBezTo>
                <a:cubicBezTo>
                  <a:pt x="144" y="216"/>
                  <a:pt x="145" y="215"/>
                  <a:pt x="145" y="214"/>
                </a:cubicBezTo>
                <a:cubicBezTo>
                  <a:pt x="144" y="214"/>
                  <a:pt x="144" y="214"/>
                  <a:pt x="143" y="213"/>
                </a:cubicBezTo>
                <a:cubicBezTo>
                  <a:pt x="143" y="213"/>
                  <a:pt x="142" y="212"/>
                  <a:pt x="142" y="212"/>
                </a:cubicBezTo>
                <a:cubicBezTo>
                  <a:pt x="141" y="212"/>
                  <a:pt x="141" y="211"/>
                  <a:pt x="140" y="212"/>
                </a:cubicBezTo>
                <a:cubicBezTo>
                  <a:pt x="139" y="213"/>
                  <a:pt x="139" y="213"/>
                  <a:pt x="138" y="212"/>
                </a:cubicBezTo>
                <a:cubicBezTo>
                  <a:pt x="138" y="212"/>
                  <a:pt x="137" y="211"/>
                  <a:pt x="136" y="211"/>
                </a:cubicBezTo>
                <a:cubicBezTo>
                  <a:pt x="136" y="210"/>
                  <a:pt x="136" y="209"/>
                  <a:pt x="137" y="208"/>
                </a:cubicBezTo>
                <a:cubicBezTo>
                  <a:pt x="137" y="208"/>
                  <a:pt x="137" y="208"/>
                  <a:pt x="137" y="208"/>
                </a:cubicBezTo>
                <a:cubicBezTo>
                  <a:pt x="137" y="208"/>
                  <a:pt x="136" y="208"/>
                  <a:pt x="136" y="208"/>
                </a:cubicBezTo>
                <a:cubicBezTo>
                  <a:pt x="136" y="209"/>
                  <a:pt x="137" y="209"/>
                  <a:pt x="137" y="209"/>
                </a:cubicBezTo>
                <a:cubicBezTo>
                  <a:pt x="137" y="209"/>
                  <a:pt x="138" y="208"/>
                  <a:pt x="138" y="208"/>
                </a:cubicBezTo>
                <a:cubicBezTo>
                  <a:pt x="138" y="208"/>
                  <a:pt x="138" y="208"/>
                  <a:pt x="137" y="208"/>
                </a:cubicBezTo>
                <a:cubicBezTo>
                  <a:pt x="136" y="209"/>
                  <a:pt x="136" y="209"/>
                  <a:pt x="135" y="209"/>
                </a:cubicBezTo>
                <a:cubicBezTo>
                  <a:pt x="135" y="209"/>
                  <a:pt x="134" y="209"/>
                  <a:pt x="134" y="208"/>
                </a:cubicBezTo>
                <a:cubicBezTo>
                  <a:pt x="134" y="208"/>
                  <a:pt x="134" y="207"/>
                  <a:pt x="134" y="207"/>
                </a:cubicBezTo>
                <a:cubicBezTo>
                  <a:pt x="135" y="207"/>
                  <a:pt x="136" y="207"/>
                  <a:pt x="137" y="206"/>
                </a:cubicBezTo>
                <a:cubicBezTo>
                  <a:pt x="137" y="206"/>
                  <a:pt x="138" y="206"/>
                  <a:pt x="138" y="206"/>
                </a:cubicBezTo>
                <a:cubicBezTo>
                  <a:pt x="138" y="206"/>
                  <a:pt x="138" y="207"/>
                  <a:pt x="139" y="207"/>
                </a:cubicBezTo>
                <a:cubicBezTo>
                  <a:pt x="139" y="207"/>
                  <a:pt x="140" y="207"/>
                  <a:pt x="140" y="207"/>
                </a:cubicBezTo>
                <a:cubicBezTo>
                  <a:pt x="142" y="208"/>
                  <a:pt x="140" y="209"/>
                  <a:pt x="141" y="211"/>
                </a:cubicBezTo>
                <a:cubicBezTo>
                  <a:pt x="142" y="211"/>
                  <a:pt x="143" y="211"/>
                  <a:pt x="143" y="211"/>
                </a:cubicBezTo>
                <a:cubicBezTo>
                  <a:pt x="145" y="210"/>
                  <a:pt x="146" y="212"/>
                  <a:pt x="148" y="212"/>
                </a:cubicBezTo>
                <a:cubicBezTo>
                  <a:pt x="149" y="212"/>
                  <a:pt x="150" y="213"/>
                  <a:pt x="150" y="215"/>
                </a:cubicBezTo>
                <a:cubicBezTo>
                  <a:pt x="150" y="215"/>
                  <a:pt x="150" y="215"/>
                  <a:pt x="150" y="215"/>
                </a:cubicBezTo>
                <a:cubicBezTo>
                  <a:pt x="150" y="214"/>
                  <a:pt x="150" y="214"/>
                  <a:pt x="150" y="215"/>
                </a:cubicBezTo>
                <a:cubicBezTo>
                  <a:pt x="150" y="215"/>
                  <a:pt x="149" y="215"/>
                  <a:pt x="150" y="215"/>
                </a:cubicBezTo>
                <a:cubicBezTo>
                  <a:pt x="150" y="215"/>
                  <a:pt x="150" y="215"/>
                  <a:pt x="150" y="215"/>
                </a:cubicBezTo>
                <a:cubicBezTo>
                  <a:pt x="151" y="215"/>
                  <a:pt x="151" y="215"/>
                  <a:pt x="152" y="215"/>
                </a:cubicBezTo>
                <a:cubicBezTo>
                  <a:pt x="153" y="214"/>
                  <a:pt x="153" y="215"/>
                  <a:pt x="154" y="215"/>
                </a:cubicBezTo>
                <a:cubicBezTo>
                  <a:pt x="154" y="215"/>
                  <a:pt x="155" y="214"/>
                  <a:pt x="156" y="215"/>
                </a:cubicBezTo>
                <a:cubicBezTo>
                  <a:pt x="157" y="216"/>
                  <a:pt x="158" y="216"/>
                  <a:pt x="159" y="216"/>
                </a:cubicBezTo>
                <a:cubicBezTo>
                  <a:pt x="160" y="217"/>
                  <a:pt x="161" y="218"/>
                  <a:pt x="161" y="219"/>
                </a:cubicBezTo>
                <a:cubicBezTo>
                  <a:pt x="161" y="220"/>
                  <a:pt x="161" y="220"/>
                  <a:pt x="161" y="220"/>
                </a:cubicBezTo>
                <a:cubicBezTo>
                  <a:pt x="162" y="220"/>
                  <a:pt x="162" y="219"/>
                  <a:pt x="162" y="218"/>
                </a:cubicBezTo>
                <a:cubicBezTo>
                  <a:pt x="163" y="219"/>
                  <a:pt x="163" y="220"/>
                  <a:pt x="163" y="220"/>
                </a:cubicBezTo>
                <a:cubicBezTo>
                  <a:pt x="164" y="220"/>
                  <a:pt x="165" y="219"/>
                  <a:pt x="165" y="219"/>
                </a:cubicBezTo>
                <a:cubicBezTo>
                  <a:pt x="166" y="220"/>
                  <a:pt x="167" y="220"/>
                  <a:pt x="168" y="220"/>
                </a:cubicBezTo>
                <a:cubicBezTo>
                  <a:pt x="169" y="221"/>
                  <a:pt x="170" y="222"/>
                  <a:pt x="171" y="222"/>
                </a:cubicBezTo>
                <a:cubicBezTo>
                  <a:pt x="172" y="222"/>
                  <a:pt x="172" y="223"/>
                  <a:pt x="174" y="223"/>
                </a:cubicBezTo>
                <a:cubicBezTo>
                  <a:pt x="174" y="224"/>
                  <a:pt x="176" y="224"/>
                  <a:pt x="177" y="225"/>
                </a:cubicBezTo>
                <a:cubicBezTo>
                  <a:pt x="178" y="226"/>
                  <a:pt x="179" y="226"/>
                  <a:pt x="180" y="227"/>
                </a:cubicBezTo>
                <a:cubicBezTo>
                  <a:pt x="181" y="228"/>
                  <a:pt x="183" y="228"/>
                  <a:pt x="184" y="230"/>
                </a:cubicBezTo>
                <a:cubicBezTo>
                  <a:pt x="185" y="230"/>
                  <a:pt x="186" y="230"/>
                  <a:pt x="186" y="231"/>
                </a:cubicBezTo>
                <a:cubicBezTo>
                  <a:pt x="187" y="232"/>
                  <a:pt x="187" y="231"/>
                  <a:pt x="188" y="231"/>
                </a:cubicBezTo>
                <a:cubicBezTo>
                  <a:pt x="189" y="232"/>
                  <a:pt x="191" y="232"/>
                  <a:pt x="191" y="234"/>
                </a:cubicBezTo>
                <a:cubicBezTo>
                  <a:pt x="191" y="234"/>
                  <a:pt x="191" y="234"/>
                  <a:pt x="191" y="234"/>
                </a:cubicBezTo>
                <a:cubicBezTo>
                  <a:pt x="191" y="233"/>
                  <a:pt x="191" y="233"/>
                  <a:pt x="191" y="233"/>
                </a:cubicBezTo>
                <a:cubicBezTo>
                  <a:pt x="190" y="234"/>
                  <a:pt x="190" y="234"/>
                  <a:pt x="191" y="234"/>
                </a:cubicBezTo>
                <a:cubicBezTo>
                  <a:pt x="191" y="234"/>
                  <a:pt x="191" y="234"/>
                  <a:pt x="191" y="234"/>
                </a:cubicBezTo>
                <a:cubicBezTo>
                  <a:pt x="192" y="233"/>
                  <a:pt x="192" y="235"/>
                  <a:pt x="193" y="235"/>
                </a:cubicBezTo>
                <a:cubicBezTo>
                  <a:pt x="192" y="235"/>
                  <a:pt x="193" y="237"/>
                  <a:pt x="191" y="237"/>
                </a:cubicBezTo>
                <a:cubicBezTo>
                  <a:pt x="190" y="237"/>
                  <a:pt x="190" y="238"/>
                  <a:pt x="189" y="239"/>
                </a:cubicBezTo>
                <a:cubicBezTo>
                  <a:pt x="190" y="239"/>
                  <a:pt x="190" y="239"/>
                  <a:pt x="190" y="239"/>
                </a:cubicBezTo>
                <a:cubicBezTo>
                  <a:pt x="190" y="240"/>
                  <a:pt x="190" y="240"/>
                  <a:pt x="190" y="240"/>
                </a:cubicBezTo>
                <a:cubicBezTo>
                  <a:pt x="189" y="240"/>
                  <a:pt x="189" y="240"/>
                  <a:pt x="189" y="240"/>
                </a:cubicBezTo>
                <a:cubicBezTo>
                  <a:pt x="188" y="239"/>
                  <a:pt x="187" y="239"/>
                  <a:pt x="187" y="239"/>
                </a:cubicBezTo>
                <a:cubicBezTo>
                  <a:pt x="186" y="238"/>
                  <a:pt x="185" y="239"/>
                  <a:pt x="184" y="238"/>
                </a:cubicBezTo>
                <a:cubicBezTo>
                  <a:pt x="183" y="237"/>
                  <a:pt x="182" y="237"/>
                  <a:pt x="182" y="237"/>
                </a:cubicBezTo>
                <a:cubicBezTo>
                  <a:pt x="181" y="236"/>
                  <a:pt x="181" y="235"/>
                  <a:pt x="179" y="235"/>
                </a:cubicBezTo>
                <a:cubicBezTo>
                  <a:pt x="179" y="234"/>
                  <a:pt x="178" y="235"/>
                  <a:pt x="177" y="234"/>
                </a:cubicBezTo>
                <a:cubicBezTo>
                  <a:pt x="176" y="233"/>
                  <a:pt x="175" y="233"/>
                  <a:pt x="174" y="233"/>
                </a:cubicBezTo>
                <a:cubicBezTo>
                  <a:pt x="173" y="232"/>
                  <a:pt x="172" y="232"/>
                  <a:pt x="171" y="232"/>
                </a:cubicBezTo>
                <a:cubicBezTo>
                  <a:pt x="170" y="231"/>
                  <a:pt x="169" y="231"/>
                  <a:pt x="168" y="230"/>
                </a:cubicBezTo>
                <a:cubicBezTo>
                  <a:pt x="167" y="230"/>
                  <a:pt x="167" y="230"/>
                  <a:pt x="166" y="231"/>
                </a:cubicBezTo>
                <a:cubicBezTo>
                  <a:pt x="165" y="231"/>
                  <a:pt x="165" y="233"/>
                  <a:pt x="164" y="233"/>
                </a:cubicBezTo>
                <a:cubicBezTo>
                  <a:pt x="163" y="234"/>
                  <a:pt x="164" y="235"/>
                  <a:pt x="163" y="236"/>
                </a:cubicBezTo>
                <a:cubicBezTo>
                  <a:pt x="162" y="236"/>
                  <a:pt x="161" y="237"/>
                  <a:pt x="161" y="238"/>
                </a:cubicBezTo>
                <a:cubicBezTo>
                  <a:pt x="161" y="239"/>
                  <a:pt x="161" y="240"/>
                  <a:pt x="161" y="240"/>
                </a:cubicBezTo>
                <a:cubicBezTo>
                  <a:pt x="163" y="241"/>
                  <a:pt x="164" y="244"/>
                  <a:pt x="166" y="244"/>
                </a:cubicBezTo>
                <a:cubicBezTo>
                  <a:pt x="168" y="246"/>
                  <a:pt x="170" y="247"/>
                  <a:pt x="171" y="249"/>
                </a:cubicBezTo>
                <a:cubicBezTo>
                  <a:pt x="171" y="254"/>
                  <a:pt x="171" y="254"/>
                  <a:pt x="171" y="254"/>
                </a:cubicBezTo>
                <a:cubicBezTo>
                  <a:pt x="171" y="254"/>
                  <a:pt x="171" y="255"/>
                  <a:pt x="170" y="255"/>
                </a:cubicBezTo>
                <a:cubicBezTo>
                  <a:pt x="171" y="255"/>
                  <a:pt x="171" y="256"/>
                  <a:pt x="172" y="256"/>
                </a:cubicBezTo>
                <a:cubicBezTo>
                  <a:pt x="172" y="256"/>
                  <a:pt x="172" y="256"/>
                  <a:pt x="173" y="255"/>
                </a:cubicBezTo>
                <a:cubicBezTo>
                  <a:pt x="173" y="256"/>
                  <a:pt x="173" y="256"/>
                  <a:pt x="174" y="256"/>
                </a:cubicBezTo>
                <a:cubicBezTo>
                  <a:pt x="174" y="256"/>
                  <a:pt x="174" y="255"/>
                  <a:pt x="175" y="255"/>
                </a:cubicBezTo>
                <a:cubicBezTo>
                  <a:pt x="176" y="255"/>
                  <a:pt x="177" y="255"/>
                  <a:pt x="178" y="255"/>
                </a:cubicBezTo>
                <a:cubicBezTo>
                  <a:pt x="178" y="256"/>
                  <a:pt x="178" y="257"/>
                  <a:pt x="178" y="257"/>
                </a:cubicBezTo>
                <a:cubicBezTo>
                  <a:pt x="177" y="259"/>
                  <a:pt x="176" y="259"/>
                  <a:pt x="176" y="260"/>
                </a:cubicBezTo>
                <a:cubicBezTo>
                  <a:pt x="175" y="261"/>
                  <a:pt x="174" y="262"/>
                  <a:pt x="174" y="263"/>
                </a:cubicBezTo>
                <a:cubicBezTo>
                  <a:pt x="173" y="262"/>
                  <a:pt x="172" y="261"/>
                  <a:pt x="172" y="261"/>
                </a:cubicBezTo>
                <a:cubicBezTo>
                  <a:pt x="171" y="260"/>
                  <a:pt x="170" y="259"/>
                  <a:pt x="170" y="258"/>
                </a:cubicBezTo>
                <a:cubicBezTo>
                  <a:pt x="170" y="258"/>
                  <a:pt x="170" y="258"/>
                  <a:pt x="169" y="258"/>
                </a:cubicBezTo>
                <a:cubicBezTo>
                  <a:pt x="169" y="257"/>
                  <a:pt x="167" y="257"/>
                  <a:pt x="167" y="256"/>
                </a:cubicBezTo>
                <a:cubicBezTo>
                  <a:pt x="166" y="254"/>
                  <a:pt x="166" y="254"/>
                  <a:pt x="165" y="253"/>
                </a:cubicBezTo>
                <a:cubicBezTo>
                  <a:pt x="164" y="252"/>
                  <a:pt x="162" y="252"/>
                  <a:pt x="162" y="251"/>
                </a:cubicBezTo>
                <a:cubicBezTo>
                  <a:pt x="161" y="250"/>
                  <a:pt x="160" y="249"/>
                  <a:pt x="159" y="248"/>
                </a:cubicBezTo>
                <a:cubicBezTo>
                  <a:pt x="158" y="247"/>
                  <a:pt x="157" y="246"/>
                  <a:pt x="156" y="245"/>
                </a:cubicBezTo>
                <a:cubicBezTo>
                  <a:pt x="155" y="244"/>
                  <a:pt x="154" y="243"/>
                  <a:pt x="153" y="242"/>
                </a:cubicBezTo>
                <a:cubicBezTo>
                  <a:pt x="152" y="241"/>
                  <a:pt x="151" y="240"/>
                  <a:pt x="149" y="239"/>
                </a:cubicBezTo>
                <a:cubicBezTo>
                  <a:pt x="150" y="238"/>
                  <a:pt x="151" y="237"/>
                  <a:pt x="151" y="237"/>
                </a:cubicBezTo>
                <a:cubicBezTo>
                  <a:pt x="150" y="236"/>
                  <a:pt x="149" y="237"/>
                  <a:pt x="148" y="236"/>
                </a:cubicBezTo>
                <a:cubicBezTo>
                  <a:pt x="147" y="236"/>
                  <a:pt x="147" y="234"/>
                  <a:pt x="145" y="234"/>
                </a:cubicBezTo>
                <a:cubicBezTo>
                  <a:pt x="144" y="234"/>
                  <a:pt x="144" y="233"/>
                  <a:pt x="142" y="232"/>
                </a:cubicBezTo>
                <a:cubicBezTo>
                  <a:pt x="142" y="232"/>
                  <a:pt x="142" y="231"/>
                  <a:pt x="142" y="230"/>
                </a:cubicBezTo>
                <a:cubicBezTo>
                  <a:pt x="143" y="230"/>
                  <a:pt x="142" y="230"/>
                  <a:pt x="142" y="230"/>
                </a:cubicBezTo>
                <a:cubicBezTo>
                  <a:pt x="142" y="230"/>
                  <a:pt x="142" y="230"/>
                  <a:pt x="142" y="231"/>
                </a:cubicBezTo>
                <a:cubicBezTo>
                  <a:pt x="143" y="231"/>
                  <a:pt x="143" y="231"/>
                  <a:pt x="143" y="232"/>
                </a:cubicBezTo>
                <a:cubicBezTo>
                  <a:pt x="143" y="232"/>
                  <a:pt x="144" y="231"/>
                  <a:pt x="144" y="231"/>
                </a:cubicBezTo>
                <a:cubicBezTo>
                  <a:pt x="144" y="230"/>
                  <a:pt x="144" y="230"/>
                  <a:pt x="142" y="230"/>
                </a:cubicBezTo>
                <a:moveTo>
                  <a:pt x="163" y="223"/>
                </a:moveTo>
                <a:cubicBezTo>
                  <a:pt x="164" y="223"/>
                  <a:pt x="164" y="223"/>
                  <a:pt x="164" y="223"/>
                </a:cubicBezTo>
                <a:cubicBezTo>
                  <a:pt x="164" y="223"/>
                  <a:pt x="165" y="223"/>
                  <a:pt x="165" y="222"/>
                </a:cubicBezTo>
                <a:cubicBezTo>
                  <a:pt x="165" y="222"/>
                  <a:pt x="165" y="222"/>
                  <a:pt x="164" y="221"/>
                </a:cubicBezTo>
                <a:cubicBezTo>
                  <a:pt x="164" y="221"/>
                  <a:pt x="164" y="221"/>
                  <a:pt x="164" y="221"/>
                </a:cubicBezTo>
                <a:cubicBezTo>
                  <a:pt x="163" y="222"/>
                  <a:pt x="163" y="222"/>
                  <a:pt x="162" y="222"/>
                </a:cubicBezTo>
                <a:cubicBezTo>
                  <a:pt x="162" y="222"/>
                  <a:pt x="162" y="223"/>
                  <a:pt x="162" y="223"/>
                </a:cubicBezTo>
                <a:cubicBezTo>
                  <a:pt x="162" y="223"/>
                  <a:pt x="162" y="223"/>
                  <a:pt x="162" y="223"/>
                </a:cubicBezTo>
                <a:cubicBezTo>
                  <a:pt x="163" y="223"/>
                  <a:pt x="163" y="223"/>
                  <a:pt x="163" y="223"/>
                </a:cubicBezTo>
                <a:moveTo>
                  <a:pt x="163" y="229"/>
                </a:moveTo>
                <a:cubicBezTo>
                  <a:pt x="162" y="229"/>
                  <a:pt x="161" y="229"/>
                  <a:pt x="161" y="229"/>
                </a:cubicBezTo>
                <a:cubicBezTo>
                  <a:pt x="161" y="229"/>
                  <a:pt x="161" y="229"/>
                  <a:pt x="161" y="229"/>
                </a:cubicBezTo>
                <a:cubicBezTo>
                  <a:pt x="161" y="230"/>
                  <a:pt x="162" y="230"/>
                  <a:pt x="163" y="229"/>
                </a:cubicBezTo>
                <a:cubicBezTo>
                  <a:pt x="163" y="229"/>
                  <a:pt x="163" y="229"/>
                  <a:pt x="163" y="229"/>
                </a:cubicBezTo>
                <a:moveTo>
                  <a:pt x="170" y="252"/>
                </a:moveTo>
                <a:cubicBezTo>
                  <a:pt x="170" y="252"/>
                  <a:pt x="170" y="252"/>
                  <a:pt x="170" y="252"/>
                </a:cubicBezTo>
                <a:cubicBezTo>
                  <a:pt x="169" y="252"/>
                  <a:pt x="169" y="253"/>
                  <a:pt x="170" y="253"/>
                </a:cubicBezTo>
                <a:cubicBezTo>
                  <a:pt x="170" y="253"/>
                  <a:pt x="170" y="253"/>
                  <a:pt x="170" y="253"/>
                </a:cubicBezTo>
                <a:cubicBezTo>
                  <a:pt x="170" y="253"/>
                  <a:pt x="170" y="253"/>
                  <a:pt x="170" y="252"/>
                </a:cubicBezTo>
                <a:moveTo>
                  <a:pt x="156" y="218"/>
                </a:moveTo>
                <a:cubicBezTo>
                  <a:pt x="156" y="218"/>
                  <a:pt x="155" y="219"/>
                  <a:pt x="155" y="219"/>
                </a:cubicBezTo>
                <a:cubicBezTo>
                  <a:pt x="156" y="219"/>
                  <a:pt x="157" y="219"/>
                  <a:pt x="157" y="219"/>
                </a:cubicBezTo>
                <a:cubicBezTo>
                  <a:pt x="157" y="219"/>
                  <a:pt x="157" y="219"/>
                  <a:pt x="157" y="219"/>
                </a:cubicBezTo>
                <a:cubicBezTo>
                  <a:pt x="157" y="219"/>
                  <a:pt x="156" y="218"/>
                  <a:pt x="156" y="218"/>
                </a:cubicBezTo>
                <a:moveTo>
                  <a:pt x="175" y="256"/>
                </a:moveTo>
                <a:cubicBezTo>
                  <a:pt x="175" y="257"/>
                  <a:pt x="175" y="257"/>
                  <a:pt x="175" y="257"/>
                </a:cubicBezTo>
                <a:cubicBezTo>
                  <a:pt x="175" y="257"/>
                  <a:pt x="175" y="257"/>
                  <a:pt x="176" y="257"/>
                </a:cubicBezTo>
                <a:cubicBezTo>
                  <a:pt x="176" y="257"/>
                  <a:pt x="176" y="257"/>
                  <a:pt x="176" y="257"/>
                </a:cubicBezTo>
                <a:cubicBezTo>
                  <a:pt x="176" y="257"/>
                  <a:pt x="176" y="256"/>
                  <a:pt x="175" y="256"/>
                </a:cubicBezTo>
                <a:moveTo>
                  <a:pt x="162" y="224"/>
                </a:moveTo>
                <a:cubicBezTo>
                  <a:pt x="162" y="224"/>
                  <a:pt x="162" y="224"/>
                  <a:pt x="161" y="224"/>
                </a:cubicBezTo>
                <a:cubicBezTo>
                  <a:pt x="161" y="224"/>
                  <a:pt x="161" y="224"/>
                  <a:pt x="161" y="224"/>
                </a:cubicBezTo>
                <a:cubicBezTo>
                  <a:pt x="161" y="225"/>
                  <a:pt x="161" y="225"/>
                  <a:pt x="161" y="225"/>
                </a:cubicBezTo>
                <a:cubicBezTo>
                  <a:pt x="161" y="225"/>
                  <a:pt x="162" y="225"/>
                  <a:pt x="162" y="224"/>
                </a:cubicBezTo>
                <a:moveTo>
                  <a:pt x="221" y="206"/>
                </a:moveTo>
                <a:cubicBezTo>
                  <a:pt x="218" y="209"/>
                  <a:pt x="216" y="211"/>
                  <a:pt x="214" y="213"/>
                </a:cubicBezTo>
                <a:cubicBezTo>
                  <a:pt x="214" y="213"/>
                  <a:pt x="214" y="213"/>
                  <a:pt x="214" y="213"/>
                </a:cubicBezTo>
                <a:cubicBezTo>
                  <a:pt x="213" y="212"/>
                  <a:pt x="212" y="211"/>
                  <a:pt x="211" y="210"/>
                </a:cubicBezTo>
                <a:cubicBezTo>
                  <a:pt x="211" y="209"/>
                  <a:pt x="210" y="208"/>
                  <a:pt x="209" y="207"/>
                </a:cubicBezTo>
                <a:cubicBezTo>
                  <a:pt x="208" y="206"/>
                  <a:pt x="207" y="205"/>
                  <a:pt x="205" y="204"/>
                </a:cubicBezTo>
                <a:cubicBezTo>
                  <a:pt x="204" y="203"/>
                  <a:pt x="204" y="201"/>
                  <a:pt x="202" y="201"/>
                </a:cubicBezTo>
                <a:cubicBezTo>
                  <a:pt x="201" y="200"/>
                  <a:pt x="199" y="199"/>
                  <a:pt x="198" y="197"/>
                </a:cubicBezTo>
                <a:cubicBezTo>
                  <a:pt x="198" y="197"/>
                  <a:pt x="197" y="195"/>
                  <a:pt x="197" y="195"/>
                </a:cubicBezTo>
                <a:cubicBezTo>
                  <a:pt x="196" y="194"/>
                  <a:pt x="195" y="193"/>
                  <a:pt x="194" y="193"/>
                </a:cubicBezTo>
                <a:cubicBezTo>
                  <a:pt x="194" y="192"/>
                  <a:pt x="193" y="191"/>
                  <a:pt x="192" y="190"/>
                </a:cubicBezTo>
                <a:cubicBezTo>
                  <a:pt x="191" y="189"/>
                  <a:pt x="189" y="187"/>
                  <a:pt x="187" y="186"/>
                </a:cubicBezTo>
                <a:cubicBezTo>
                  <a:pt x="187" y="183"/>
                  <a:pt x="185" y="182"/>
                  <a:pt x="183" y="181"/>
                </a:cubicBezTo>
                <a:cubicBezTo>
                  <a:pt x="182" y="179"/>
                  <a:pt x="181" y="178"/>
                  <a:pt x="179" y="177"/>
                </a:cubicBezTo>
                <a:cubicBezTo>
                  <a:pt x="178" y="176"/>
                  <a:pt x="176" y="175"/>
                  <a:pt x="176" y="173"/>
                </a:cubicBezTo>
                <a:cubicBezTo>
                  <a:pt x="176" y="172"/>
                  <a:pt x="174" y="172"/>
                  <a:pt x="173" y="171"/>
                </a:cubicBezTo>
                <a:cubicBezTo>
                  <a:pt x="171" y="168"/>
                  <a:pt x="168" y="165"/>
                  <a:pt x="165" y="162"/>
                </a:cubicBezTo>
                <a:cubicBezTo>
                  <a:pt x="164" y="161"/>
                  <a:pt x="163" y="161"/>
                  <a:pt x="163" y="159"/>
                </a:cubicBezTo>
                <a:cubicBezTo>
                  <a:pt x="163" y="158"/>
                  <a:pt x="161" y="159"/>
                  <a:pt x="160" y="158"/>
                </a:cubicBezTo>
                <a:cubicBezTo>
                  <a:pt x="160" y="156"/>
                  <a:pt x="158" y="156"/>
                  <a:pt x="158" y="154"/>
                </a:cubicBezTo>
                <a:cubicBezTo>
                  <a:pt x="157" y="154"/>
                  <a:pt x="156" y="153"/>
                  <a:pt x="155" y="152"/>
                </a:cubicBezTo>
                <a:cubicBezTo>
                  <a:pt x="156" y="151"/>
                  <a:pt x="157" y="150"/>
                  <a:pt x="158" y="149"/>
                </a:cubicBezTo>
                <a:cubicBezTo>
                  <a:pt x="159" y="149"/>
                  <a:pt x="161" y="148"/>
                  <a:pt x="161" y="147"/>
                </a:cubicBezTo>
                <a:cubicBezTo>
                  <a:pt x="162" y="147"/>
                  <a:pt x="162" y="147"/>
                  <a:pt x="162" y="147"/>
                </a:cubicBezTo>
                <a:cubicBezTo>
                  <a:pt x="164" y="149"/>
                  <a:pt x="165" y="150"/>
                  <a:pt x="167" y="152"/>
                </a:cubicBezTo>
                <a:cubicBezTo>
                  <a:pt x="168" y="153"/>
                  <a:pt x="169" y="155"/>
                  <a:pt x="171" y="156"/>
                </a:cubicBezTo>
                <a:cubicBezTo>
                  <a:pt x="173" y="157"/>
                  <a:pt x="174" y="158"/>
                  <a:pt x="176" y="160"/>
                </a:cubicBezTo>
                <a:cubicBezTo>
                  <a:pt x="177" y="161"/>
                  <a:pt x="179" y="163"/>
                  <a:pt x="180" y="164"/>
                </a:cubicBezTo>
                <a:cubicBezTo>
                  <a:pt x="182" y="166"/>
                  <a:pt x="183" y="168"/>
                  <a:pt x="185" y="170"/>
                </a:cubicBezTo>
                <a:cubicBezTo>
                  <a:pt x="187" y="172"/>
                  <a:pt x="189" y="174"/>
                  <a:pt x="191" y="175"/>
                </a:cubicBezTo>
                <a:cubicBezTo>
                  <a:pt x="192" y="177"/>
                  <a:pt x="194" y="179"/>
                  <a:pt x="196" y="181"/>
                </a:cubicBezTo>
                <a:cubicBezTo>
                  <a:pt x="197" y="182"/>
                  <a:pt x="197" y="183"/>
                  <a:pt x="198" y="184"/>
                </a:cubicBezTo>
                <a:cubicBezTo>
                  <a:pt x="199" y="185"/>
                  <a:pt x="200" y="186"/>
                  <a:pt x="201" y="187"/>
                </a:cubicBezTo>
                <a:cubicBezTo>
                  <a:pt x="202" y="188"/>
                  <a:pt x="203" y="189"/>
                  <a:pt x="204" y="190"/>
                </a:cubicBezTo>
                <a:cubicBezTo>
                  <a:pt x="205" y="191"/>
                  <a:pt x="206" y="192"/>
                  <a:pt x="207" y="193"/>
                </a:cubicBezTo>
                <a:cubicBezTo>
                  <a:pt x="208" y="194"/>
                  <a:pt x="209" y="195"/>
                  <a:pt x="210" y="196"/>
                </a:cubicBezTo>
                <a:cubicBezTo>
                  <a:pt x="211" y="197"/>
                  <a:pt x="212" y="198"/>
                  <a:pt x="213" y="199"/>
                </a:cubicBezTo>
                <a:cubicBezTo>
                  <a:pt x="214" y="200"/>
                  <a:pt x="215" y="201"/>
                  <a:pt x="216" y="202"/>
                </a:cubicBezTo>
                <a:cubicBezTo>
                  <a:pt x="219" y="205"/>
                  <a:pt x="219" y="205"/>
                  <a:pt x="219" y="205"/>
                </a:cubicBezTo>
                <a:cubicBezTo>
                  <a:pt x="219" y="205"/>
                  <a:pt x="220" y="206"/>
                  <a:pt x="221" y="206"/>
                </a:cubicBezTo>
                <a:moveTo>
                  <a:pt x="218" y="207"/>
                </a:moveTo>
                <a:cubicBezTo>
                  <a:pt x="217" y="207"/>
                  <a:pt x="217" y="207"/>
                  <a:pt x="217" y="207"/>
                </a:cubicBezTo>
                <a:cubicBezTo>
                  <a:pt x="217" y="207"/>
                  <a:pt x="217" y="207"/>
                  <a:pt x="217" y="208"/>
                </a:cubicBezTo>
                <a:cubicBezTo>
                  <a:pt x="217" y="208"/>
                  <a:pt x="217" y="208"/>
                  <a:pt x="217" y="208"/>
                </a:cubicBezTo>
                <a:cubicBezTo>
                  <a:pt x="217" y="208"/>
                  <a:pt x="217" y="207"/>
                  <a:pt x="218" y="207"/>
                </a:cubicBezTo>
                <a:moveTo>
                  <a:pt x="760" y="329"/>
                </a:moveTo>
                <a:cubicBezTo>
                  <a:pt x="761" y="331"/>
                  <a:pt x="761" y="333"/>
                  <a:pt x="761" y="335"/>
                </a:cubicBezTo>
                <a:cubicBezTo>
                  <a:pt x="761" y="336"/>
                  <a:pt x="761" y="337"/>
                  <a:pt x="762" y="337"/>
                </a:cubicBezTo>
                <a:cubicBezTo>
                  <a:pt x="761" y="338"/>
                  <a:pt x="760" y="339"/>
                  <a:pt x="759" y="339"/>
                </a:cubicBezTo>
                <a:cubicBezTo>
                  <a:pt x="759" y="340"/>
                  <a:pt x="758" y="340"/>
                  <a:pt x="757" y="340"/>
                </a:cubicBezTo>
                <a:cubicBezTo>
                  <a:pt x="756" y="340"/>
                  <a:pt x="755" y="339"/>
                  <a:pt x="754" y="340"/>
                </a:cubicBezTo>
                <a:cubicBezTo>
                  <a:pt x="753" y="341"/>
                  <a:pt x="751" y="340"/>
                  <a:pt x="751" y="341"/>
                </a:cubicBezTo>
                <a:cubicBezTo>
                  <a:pt x="751" y="341"/>
                  <a:pt x="750" y="342"/>
                  <a:pt x="750" y="342"/>
                </a:cubicBezTo>
                <a:cubicBezTo>
                  <a:pt x="749" y="342"/>
                  <a:pt x="748" y="342"/>
                  <a:pt x="747" y="342"/>
                </a:cubicBezTo>
                <a:cubicBezTo>
                  <a:pt x="745" y="342"/>
                  <a:pt x="744" y="342"/>
                  <a:pt x="743" y="342"/>
                </a:cubicBezTo>
                <a:cubicBezTo>
                  <a:pt x="742" y="342"/>
                  <a:pt x="741" y="343"/>
                  <a:pt x="740" y="343"/>
                </a:cubicBezTo>
                <a:cubicBezTo>
                  <a:pt x="740" y="343"/>
                  <a:pt x="739" y="343"/>
                  <a:pt x="738" y="343"/>
                </a:cubicBezTo>
                <a:cubicBezTo>
                  <a:pt x="738" y="344"/>
                  <a:pt x="737" y="344"/>
                  <a:pt x="736" y="343"/>
                </a:cubicBezTo>
                <a:cubicBezTo>
                  <a:pt x="734" y="343"/>
                  <a:pt x="733" y="345"/>
                  <a:pt x="731" y="345"/>
                </a:cubicBezTo>
                <a:cubicBezTo>
                  <a:pt x="731" y="345"/>
                  <a:pt x="730" y="345"/>
                  <a:pt x="730" y="345"/>
                </a:cubicBezTo>
                <a:cubicBezTo>
                  <a:pt x="729" y="346"/>
                  <a:pt x="727" y="345"/>
                  <a:pt x="726" y="346"/>
                </a:cubicBezTo>
                <a:cubicBezTo>
                  <a:pt x="725" y="347"/>
                  <a:pt x="724" y="346"/>
                  <a:pt x="722" y="346"/>
                </a:cubicBezTo>
                <a:cubicBezTo>
                  <a:pt x="721" y="346"/>
                  <a:pt x="721" y="348"/>
                  <a:pt x="720" y="347"/>
                </a:cubicBezTo>
                <a:cubicBezTo>
                  <a:pt x="719" y="347"/>
                  <a:pt x="718" y="347"/>
                  <a:pt x="717" y="347"/>
                </a:cubicBezTo>
                <a:cubicBezTo>
                  <a:pt x="716" y="349"/>
                  <a:pt x="715" y="348"/>
                  <a:pt x="713" y="348"/>
                </a:cubicBezTo>
                <a:cubicBezTo>
                  <a:pt x="712" y="348"/>
                  <a:pt x="712" y="349"/>
                  <a:pt x="711" y="349"/>
                </a:cubicBezTo>
                <a:cubicBezTo>
                  <a:pt x="710" y="349"/>
                  <a:pt x="709" y="349"/>
                  <a:pt x="708" y="349"/>
                </a:cubicBezTo>
                <a:cubicBezTo>
                  <a:pt x="708" y="350"/>
                  <a:pt x="708" y="350"/>
                  <a:pt x="707" y="350"/>
                </a:cubicBezTo>
                <a:cubicBezTo>
                  <a:pt x="706" y="350"/>
                  <a:pt x="704" y="350"/>
                  <a:pt x="703" y="350"/>
                </a:cubicBezTo>
                <a:cubicBezTo>
                  <a:pt x="702" y="352"/>
                  <a:pt x="700" y="351"/>
                  <a:pt x="699" y="351"/>
                </a:cubicBezTo>
                <a:cubicBezTo>
                  <a:pt x="698" y="351"/>
                  <a:pt x="697" y="352"/>
                  <a:pt x="696" y="352"/>
                </a:cubicBezTo>
                <a:cubicBezTo>
                  <a:pt x="695" y="352"/>
                  <a:pt x="694" y="352"/>
                  <a:pt x="694" y="353"/>
                </a:cubicBezTo>
                <a:cubicBezTo>
                  <a:pt x="694" y="353"/>
                  <a:pt x="694" y="353"/>
                  <a:pt x="693" y="353"/>
                </a:cubicBezTo>
                <a:cubicBezTo>
                  <a:pt x="692" y="353"/>
                  <a:pt x="691" y="353"/>
                  <a:pt x="690" y="353"/>
                </a:cubicBezTo>
                <a:cubicBezTo>
                  <a:pt x="689" y="354"/>
                  <a:pt x="687" y="354"/>
                  <a:pt x="686" y="354"/>
                </a:cubicBezTo>
                <a:cubicBezTo>
                  <a:pt x="685" y="354"/>
                  <a:pt x="684" y="355"/>
                  <a:pt x="683" y="355"/>
                </a:cubicBezTo>
                <a:cubicBezTo>
                  <a:pt x="682" y="355"/>
                  <a:pt x="681" y="355"/>
                  <a:pt x="680" y="356"/>
                </a:cubicBezTo>
                <a:cubicBezTo>
                  <a:pt x="680" y="356"/>
                  <a:pt x="679" y="356"/>
                  <a:pt x="679" y="356"/>
                </a:cubicBezTo>
                <a:cubicBezTo>
                  <a:pt x="679" y="354"/>
                  <a:pt x="679" y="353"/>
                  <a:pt x="679" y="352"/>
                </a:cubicBezTo>
                <a:cubicBezTo>
                  <a:pt x="677" y="350"/>
                  <a:pt x="678" y="348"/>
                  <a:pt x="678" y="347"/>
                </a:cubicBezTo>
                <a:cubicBezTo>
                  <a:pt x="679" y="346"/>
                  <a:pt x="680" y="347"/>
                  <a:pt x="681" y="346"/>
                </a:cubicBezTo>
                <a:cubicBezTo>
                  <a:pt x="681" y="345"/>
                  <a:pt x="682" y="346"/>
                  <a:pt x="683" y="345"/>
                </a:cubicBezTo>
                <a:cubicBezTo>
                  <a:pt x="684" y="345"/>
                  <a:pt x="686" y="346"/>
                  <a:pt x="687" y="345"/>
                </a:cubicBezTo>
                <a:cubicBezTo>
                  <a:pt x="688" y="344"/>
                  <a:pt x="690" y="345"/>
                  <a:pt x="691" y="344"/>
                </a:cubicBezTo>
                <a:cubicBezTo>
                  <a:pt x="692" y="343"/>
                  <a:pt x="693" y="343"/>
                  <a:pt x="694" y="344"/>
                </a:cubicBezTo>
                <a:cubicBezTo>
                  <a:pt x="695" y="344"/>
                  <a:pt x="696" y="343"/>
                  <a:pt x="697" y="343"/>
                </a:cubicBezTo>
                <a:cubicBezTo>
                  <a:pt x="697" y="342"/>
                  <a:pt x="698" y="342"/>
                  <a:pt x="699" y="342"/>
                </a:cubicBezTo>
                <a:cubicBezTo>
                  <a:pt x="700" y="342"/>
                  <a:pt x="700" y="342"/>
                  <a:pt x="700" y="342"/>
                </a:cubicBezTo>
                <a:cubicBezTo>
                  <a:pt x="701" y="342"/>
                  <a:pt x="702" y="341"/>
                  <a:pt x="703" y="342"/>
                </a:cubicBezTo>
                <a:cubicBezTo>
                  <a:pt x="704" y="342"/>
                  <a:pt x="704" y="341"/>
                  <a:pt x="705" y="341"/>
                </a:cubicBezTo>
                <a:cubicBezTo>
                  <a:pt x="707" y="341"/>
                  <a:pt x="708" y="341"/>
                  <a:pt x="710" y="341"/>
                </a:cubicBezTo>
                <a:cubicBezTo>
                  <a:pt x="711" y="339"/>
                  <a:pt x="712" y="340"/>
                  <a:pt x="713" y="340"/>
                </a:cubicBezTo>
                <a:cubicBezTo>
                  <a:pt x="714" y="340"/>
                  <a:pt x="714" y="339"/>
                  <a:pt x="715" y="339"/>
                </a:cubicBezTo>
                <a:cubicBezTo>
                  <a:pt x="717" y="338"/>
                  <a:pt x="718" y="338"/>
                  <a:pt x="720" y="338"/>
                </a:cubicBezTo>
                <a:cubicBezTo>
                  <a:pt x="721" y="338"/>
                  <a:pt x="722" y="338"/>
                  <a:pt x="724" y="337"/>
                </a:cubicBezTo>
                <a:cubicBezTo>
                  <a:pt x="724" y="337"/>
                  <a:pt x="725" y="337"/>
                  <a:pt x="725" y="337"/>
                </a:cubicBezTo>
                <a:cubicBezTo>
                  <a:pt x="727" y="337"/>
                  <a:pt x="728" y="337"/>
                  <a:pt x="729" y="337"/>
                </a:cubicBezTo>
                <a:cubicBezTo>
                  <a:pt x="730" y="336"/>
                  <a:pt x="731" y="336"/>
                  <a:pt x="731" y="336"/>
                </a:cubicBezTo>
                <a:cubicBezTo>
                  <a:pt x="732" y="335"/>
                  <a:pt x="733" y="335"/>
                  <a:pt x="735" y="335"/>
                </a:cubicBezTo>
                <a:cubicBezTo>
                  <a:pt x="736" y="335"/>
                  <a:pt x="737" y="335"/>
                  <a:pt x="738" y="334"/>
                </a:cubicBezTo>
                <a:cubicBezTo>
                  <a:pt x="739" y="334"/>
                  <a:pt x="741" y="334"/>
                  <a:pt x="742" y="334"/>
                </a:cubicBezTo>
                <a:cubicBezTo>
                  <a:pt x="743" y="332"/>
                  <a:pt x="745" y="334"/>
                  <a:pt x="746" y="332"/>
                </a:cubicBezTo>
                <a:cubicBezTo>
                  <a:pt x="747" y="332"/>
                  <a:pt x="748" y="332"/>
                  <a:pt x="749" y="332"/>
                </a:cubicBezTo>
                <a:cubicBezTo>
                  <a:pt x="750" y="332"/>
                  <a:pt x="751" y="332"/>
                  <a:pt x="753" y="331"/>
                </a:cubicBezTo>
                <a:cubicBezTo>
                  <a:pt x="754" y="330"/>
                  <a:pt x="754" y="330"/>
                  <a:pt x="758" y="330"/>
                </a:cubicBezTo>
                <a:cubicBezTo>
                  <a:pt x="759" y="330"/>
                  <a:pt x="759" y="330"/>
                  <a:pt x="760" y="329"/>
                </a:cubicBezTo>
                <a:moveTo>
                  <a:pt x="742" y="276"/>
                </a:moveTo>
                <a:cubicBezTo>
                  <a:pt x="741" y="276"/>
                  <a:pt x="740" y="276"/>
                  <a:pt x="740" y="276"/>
                </a:cubicBezTo>
                <a:cubicBezTo>
                  <a:pt x="739" y="277"/>
                  <a:pt x="738" y="277"/>
                  <a:pt x="737" y="278"/>
                </a:cubicBezTo>
                <a:cubicBezTo>
                  <a:pt x="736" y="279"/>
                  <a:pt x="735" y="279"/>
                  <a:pt x="735" y="279"/>
                </a:cubicBezTo>
                <a:cubicBezTo>
                  <a:pt x="734" y="280"/>
                  <a:pt x="733" y="280"/>
                  <a:pt x="733" y="280"/>
                </a:cubicBezTo>
                <a:cubicBezTo>
                  <a:pt x="732" y="280"/>
                  <a:pt x="732" y="280"/>
                  <a:pt x="732" y="280"/>
                </a:cubicBezTo>
                <a:cubicBezTo>
                  <a:pt x="731" y="281"/>
                  <a:pt x="730" y="282"/>
                  <a:pt x="729" y="282"/>
                </a:cubicBezTo>
                <a:cubicBezTo>
                  <a:pt x="727" y="282"/>
                  <a:pt x="727" y="283"/>
                  <a:pt x="725" y="283"/>
                </a:cubicBezTo>
                <a:cubicBezTo>
                  <a:pt x="724" y="284"/>
                  <a:pt x="722" y="284"/>
                  <a:pt x="721" y="285"/>
                </a:cubicBezTo>
                <a:cubicBezTo>
                  <a:pt x="720" y="286"/>
                  <a:pt x="718" y="285"/>
                  <a:pt x="717" y="286"/>
                </a:cubicBezTo>
                <a:cubicBezTo>
                  <a:pt x="717" y="287"/>
                  <a:pt x="715" y="288"/>
                  <a:pt x="715" y="287"/>
                </a:cubicBezTo>
                <a:cubicBezTo>
                  <a:pt x="713" y="287"/>
                  <a:pt x="713" y="289"/>
                  <a:pt x="712" y="289"/>
                </a:cubicBezTo>
                <a:cubicBezTo>
                  <a:pt x="711" y="289"/>
                  <a:pt x="709" y="289"/>
                  <a:pt x="709" y="290"/>
                </a:cubicBezTo>
                <a:cubicBezTo>
                  <a:pt x="708" y="290"/>
                  <a:pt x="706" y="290"/>
                  <a:pt x="706" y="291"/>
                </a:cubicBezTo>
                <a:cubicBezTo>
                  <a:pt x="704" y="291"/>
                  <a:pt x="703" y="292"/>
                  <a:pt x="702" y="292"/>
                </a:cubicBezTo>
                <a:cubicBezTo>
                  <a:pt x="701" y="292"/>
                  <a:pt x="700" y="294"/>
                  <a:pt x="699" y="293"/>
                </a:cubicBezTo>
                <a:cubicBezTo>
                  <a:pt x="698" y="294"/>
                  <a:pt x="697" y="295"/>
                  <a:pt x="696" y="295"/>
                </a:cubicBezTo>
                <a:cubicBezTo>
                  <a:pt x="695" y="295"/>
                  <a:pt x="695" y="297"/>
                  <a:pt x="693" y="296"/>
                </a:cubicBezTo>
                <a:cubicBezTo>
                  <a:pt x="692" y="296"/>
                  <a:pt x="692" y="298"/>
                  <a:pt x="691" y="297"/>
                </a:cubicBezTo>
                <a:cubicBezTo>
                  <a:pt x="690" y="298"/>
                  <a:pt x="689" y="298"/>
                  <a:pt x="688" y="298"/>
                </a:cubicBezTo>
                <a:cubicBezTo>
                  <a:pt x="688" y="298"/>
                  <a:pt x="687" y="299"/>
                  <a:pt x="687" y="299"/>
                </a:cubicBezTo>
                <a:cubicBezTo>
                  <a:pt x="686" y="300"/>
                  <a:pt x="686" y="300"/>
                  <a:pt x="685" y="300"/>
                </a:cubicBezTo>
                <a:cubicBezTo>
                  <a:pt x="684" y="300"/>
                  <a:pt x="684" y="301"/>
                  <a:pt x="683" y="301"/>
                </a:cubicBezTo>
                <a:cubicBezTo>
                  <a:pt x="682" y="301"/>
                  <a:pt x="681" y="302"/>
                  <a:pt x="679" y="302"/>
                </a:cubicBezTo>
                <a:cubicBezTo>
                  <a:pt x="678" y="301"/>
                  <a:pt x="678" y="303"/>
                  <a:pt x="676" y="303"/>
                </a:cubicBezTo>
                <a:cubicBezTo>
                  <a:pt x="675" y="304"/>
                  <a:pt x="673" y="304"/>
                  <a:pt x="672" y="305"/>
                </a:cubicBezTo>
                <a:cubicBezTo>
                  <a:pt x="671" y="305"/>
                  <a:pt x="670" y="306"/>
                  <a:pt x="669" y="306"/>
                </a:cubicBezTo>
                <a:cubicBezTo>
                  <a:pt x="668" y="307"/>
                  <a:pt x="668" y="307"/>
                  <a:pt x="667" y="307"/>
                </a:cubicBezTo>
                <a:cubicBezTo>
                  <a:pt x="667" y="308"/>
                  <a:pt x="666" y="307"/>
                  <a:pt x="666" y="307"/>
                </a:cubicBezTo>
                <a:cubicBezTo>
                  <a:pt x="665" y="307"/>
                  <a:pt x="664" y="306"/>
                  <a:pt x="665" y="305"/>
                </a:cubicBezTo>
                <a:cubicBezTo>
                  <a:pt x="665" y="304"/>
                  <a:pt x="664" y="304"/>
                  <a:pt x="664" y="303"/>
                </a:cubicBezTo>
                <a:cubicBezTo>
                  <a:pt x="664" y="302"/>
                  <a:pt x="663" y="301"/>
                  <a:pt x="663" y="300"/>
                </a:cubicBezTo>
                <a:cubicBezTo>
                  <a:pt x="662" y="300"/>
                  <a:pt x="662" y="299"/>
                  <a:pt x="663" y="299"/>
                </a:cubicBezTo>
                <a:cubicBezTo>
                  <a:pt x="664" y="299"/>
                  <a:pt x="665" y="298"/>
                  <a:pt x="666" y="298"/>
                </a:cubicBezTo>
                <a:cubicBezTo>
                  <a:pt x="667" y="298"/>
                  <a:pt x="668" y="297"/>
                  <a:pt x="669" y="297"/>
                </a:cubicBezTo>
                <a:cubicBezTo>
                  <a:pt x="669" y="296"/>
                  <a:pt x="670" y="296"/>
                  <a:pt x="671" y="296"/>
                </a:cubicBezTo>
                <a:cubicBezTo>
                  <a:pt x="672" y="296"/>
                  <a:pt x="673" y="294"/>
                  <a:pt x="674" y="294"/>
                </a:cubicBezTo>
                <a:cubicBezTo>
                  <a:pt x="675" y="294"/>
                  <a:pt x="676" y="294"/>
                  <a:pt x="677" y="293"/>
                </a:cubicBezTo>
                <a:cubicBezTo>
                  <a:pt x="678" y="293"/>
                  <a:pt x="679" y="292"/>
                  <a:pt x="680" y="292"/>
                </a:cubicBezTo>
                <a:cubicBezTo>
                  <a:pt x="680" y="292"/>
                  <a:pt x="681" y="291"/>
                  <a:pt x="682" y="291"/>
                </a:cubicBezTo>
                <a:cubicBezTo>
                  <a:pt x="682" y="291"/>
                  <a:pt x="683" y="290"/>
                  <a:pt x="684" y="290"/>
                </a:cubicBezTo>
                <a:cubicBezTo>
                  <a:pt x="685" y="291"/>
                  <a:pt x="686" y="289"/>
                  <a:pt x="687" y="289"/>
                </a:cubicBezTo>
                <a:cubicBezTo>
                  <a:pt x="687" y="288"/>
                  <a:pt x="689" y="289"/>
                  <a:pt x="689" y="288"/>
                </a:cubicBezTo>
                <a:cubicBezTo>
                  <a:pt x="691" y="288"/>
                  <a:pt x="692" y="287"/>
                  <a:pt x="693" y="287"/>
                </a:cubicBezTo>
                <a:cubicBezTo>
                  <a:pt x="694" y="286"/>
                  <a:pt x="696" y="286"/>
                  <a:pt x="696" y="285"/>
                </a:cubicBezTo>
                <a:cubicBezTo>
                  <a:pt x="697" y="285"/>
                  <a:pt x="698" y="285"/>
                  <a:pt x="699" y="284"/>
                </a:cubicBezTo>
                <a:cubicBezTo>
                  <a:pt x="701" y="284"/>
                  <a:pt x="703" y="282"/>
                  <a:pt x="705" y="282"/>
                </a:cubicBezTo>
                <a:cubicBezTo>
                  <a:pt x="706" y="281"/>
                  <a:pt x="707" y="280"/>
                  <a:pt x="708" y="280"/>
                </a:cubicBezTo>
                <a:cubicBezTo>
                  <a:pt x="710" y="280"/>
                  <a:pt x="710" y="279"/>
                  <a:pt x="712" y="279"/>
                </a:cubicBezTo>
                <a:cubicBezTo>
                  <a:pt x="712" y="279"/>
                  <a:pt x="712" y="279"/>
                  <a:pt x="712" y="279"/>
                </a:cubicBezTo>
                <a:cubicBezTo>
                  <a:pt x="714" y="277"/>
                  <a:pt x="717" y="277"/>
                  <a:pt x="719" y="276"/>
                </a:cubicBezTo>
                <a:cubicBezTo>
                  <a:pt x="720" y="275"/>
                  <a:pt x="721" y="276"/>
                  <a:pt x="722" y="275"/>
                </a:cubicBezTo>
                <a:cubicBezTo>
                  <a:pt x="722" y="275"/>
                  <a:pt x="723" y="275"/>
                  <a:pt x="724" y="274"/>
                </a:cubicBezTo>
                <a:cubicBezTo>
                  <a:pt x="725" y="273"/>
                  <a:pt x="726" y="274"/>
                  <a:pt x="726" y="273"/>
                </a:cubicBezTo>
                <a:cubicBezTo>
                  <a:pt x="727" y="272"/>
                  <a:pt x="728" y="272"/>
                  <a:pt x="728" y="272"/>
                </a:cubicBezTo>
                <a:cubicBezTo>
                  <a:pt x="729" y="271"/>
                  <a:pt x="731" y="272"/>
                  <a:pt x="732" y="271"/>
                </a:cubicBezTo>
                <a:cubicBezTo>
                  <a:pt x="733" y="270"/>
                  <a:pt x="734" y="269"/>
                  <a:pt x="735" y="270"/>
                </a:cubicBezTo>
                <a:cubicBezTo>
                  <a:pt x="736" y="270"/>
                  <a:pt x="737" y="268"/>
                  <a:pt x="738" y="268"/>
                </a:cubicBezTo>
                <a:cubicBezTo>
                  <a:pt x="738" y="269"/>
                  <a:pt x="739" y="267"/>
                  <a:pt x="740" y="268"/>
                </a:cubicBezTo>
                <a:cubicBezTo>
                  <a:pt x="740" y="268"/>
                  <a:pt x="740" y="269"/>
                  <a:pt x="741" y="269"/>
                </a:cubicBezTo>
                <a:cubicBezTo>
                  <a:pt x="741" y="270"/>
                  <a:pt x="741" y="270"/>
                  <a:pt x="741" y="270"/>
                </a:cubicBezTo>
                <a:cubicBezTo>
                  <a:pt x="741" y="272"/>
                  <a:pt x="742" y="272"/>
                  <a:pt x="742" y="273"/>
                </a:cubicBezTo>
                <a:cubicBezTo>
                  <a:pt x="742" y="274"/>
                  <a:pt x="742" y="275"/>
                  <a:pt x="742" y="276"/>
                </a:cubicBezTo>
                <a:moveTo>
                  <a:pt x="392" y="764"/>
                </a:moveTo>
                <a:cubicBezTo>
                  <a:pt x="392" y="763"/>
                  <a:pt x="391" y="763"/>
                  <a:pt x="390" y="763"/>
                </a:cubicBezTo>
                <a:cubicBezTo>
                  <a:pt x="389" y="762"/>
                  <a:pt x="388" y="762"/>
                  <a:pt x="388" y="761"/>
                </a:cubicBezTo>
                <a:cubicBezTo>
                  <a:pt x="388" y="760"/>
                  <a:pt x="385" y="759"/>
                  <a:pt x="386" y="757"/>
                </a:cubicBezTo>
                <a:cubicBezTo>
                  <a:pt x="384" y="754"/>
                  <a:pt x="384" y="754"/>
                  <a:pt x="384" y="752"/>
                </a:cubicBezTo>
                <a:cubicBezTo>
                  <a:pt x="384" y="750"/>
                  <a:pt x="384" y="749"/>
                  <a:pt x="383" y="748"/>
                </a:cubicBezTo>
                <a:cubicBezTo>
                  <a:pt x="383" y="748"/>
                  <a:pt x="383" y="747"/>
                  <a:pt x="383" y="746"/>
                </a:cubicBezTo>
                <a:cubicBezTo>
                  <a:pt x="383" y="743"/>
                  <a:pt x="383" y="741"/>
                  <a:pt x="383" y="739"/>
                </a:cubicBezTo>
                <a:cubicBezTo>
                  <a:pt x="381" y="737"/>
                  <a:pt x="382" y="734"/>
                  <a:pt x="382" y="732"/>
                </a:cubicBezTo>
                <a:cubicBezTo>
                  <a:pt x="384" y="730"/>
                  <a:pt x="383" y="728"/>
                  <a:pt x="383" y="726"/>
                </a:cubicBezTo>
                <a:cubicBezTo>
                  <a:pt x="383" y="724"/>
                  <a:pt x="383" y="722"/>
                  <a:pt x="383" y="720"/>
                </a:cubicBezTo>
                <a:cubicBezTo>
                  <a:pt x="383" y="718"/>
                  <a:pt x="382" y="716"/>
                  <a:pt x="384" y="714"/>
                </a:cubicBezTo>
                <a:cubicBezTo>
                  <a:pt x="384" y="713"/>
                  <a:pt x="384" y="712"/>
                  <a:pt x="384" y="711"/>
                </a:cubicBezTo>
                <a:cubicBezTo>
                  <a:pt x="384" y="709"/>
                  <a:pt x="383" y="708"/>
                  <a:pt x="384" y="707"/>
                </a:cubicBezTo>
                <a:cubicBezTo>
                  <a:pt x="385" y="706"/>
                  <a:pt x="384" y="704"/>
                  <a:pt x="385" y="704"/>
                </a:cubicBezTo>
                <a:cubicBezTo>
                  <a:pt x="386" y="702"/>
                  <a:pt x="386" y="701"/>
                  <a:pt x="387" y="700"/>
                </a:cubicBezTo>
                <a:cubicBezTo>
                  <a:pt x="386" y="699"/>
                  <a:pt x="387" y="698"/>
                  <a:pt x="388" y="698"/>
                </a:cubicBezTo>
                <a:cubicBezTo>
                  <a:pt x="389" y="697"/>
                  <a:pt x="390" y="696"/>
                  <a:pt x="390" y="695"/>
                </a:cubicBezTo>
                <a:cubicBezTo>
                  <a:pt x="390" y="694"/>
                  <a:pt x="390" y="694"/>
                  <a:pt x="391" y="694"/>
                </a:cubicBezTo>
                <a:cubicBezTo>
                  <a:pt x="392" y="694"/>
                  <a:pt x="393" y="693"/>
                  <a:pt x="393" y="692"/>
                </a:cubicBezTo>
                <a:cubicBezTo>
                  <a:pt x="394" y="691"/>
                  <a:pt x="395" y="692"/>
                  <a:pt x="395" y="691"/>
                </a:cubicBezTo>
                <a:cubicBezTo>
                  <a:pt x="396" y="691"/>
                  <a:pt x="397" y="691"/>
                  <a:pt x="397" y="691"/>
                </a:cubicBezTo>
                <a:cubicBezTo>
                  <a:pt x="399" y="691"/>
                  <a:pt x="400" y="691"/>
                  <a:pt x="401" y="691"/>
                </a:cubicBezTo>
                <a:cubicBezTo>
                  <a:pt x="403" y="690"/>
                  <a:pt x="404" y="692"/>
                  <a:pt x="405" y="692"/>
                </a:cubicBezTo>
                <a:cubicBezTo>
                  <a:pt x="406" y="692"/>
                  <a:pt x="406" y="693"/>
                  <a:pt x="407" y="693"/>
                </a:cubicBezTo>
                <a:cubicBezTo>
                  <a:pt x="409" y="694"/>
                  <a:pt x="408" y="695"/>
                  <a:pt x="409" y="695"/>
                </a:cubicBezTo>
                <a:cubicBezTo>
                  <a:pt x="410" y="696"/>
                  <a:pt x="411" y="697"/>
                  <a:pt x="412" y="699"/>
                </a:cubicBezTo>
                <a:cubicBezTo>
                  <a:pt x="412" y="699"/>
                  <a:pt x="412" y="699"/>
                  <a:pt x="412" y="700"/>
                </a:cubicBezTo>
                <a:cubicBezTo>
                  <a:pt x="412" y="701"/>
                  <a:pt x="412" y="703"/>
                  <a:pt x="413" y="705"/>
                </a:cubicBezTo>
                <a:cubicBezTo>
                  <a:pt x="413" y="709"/>
                  <a:pt x="413" y="709"/>
                  <a:pt x="413" y="709"/>
                </a:cubicBezTo>
                <a:cubicBezTo>
                  <a:pt x="412" y="710"/>
                  <a:pt x="411" y="710"/>
                  <a:pt x="409" y="710"/>
                </a:cubicBezTo>
                <a:cubicBezTo>
                  <a:pt x="408" y="710"/>
                  <a:pt x="408" y="710"/>
                  <a:pt x="407" y="711"/>
                </a:cubicBezTo>
                <a:cubicBezTo>
                  <a:pt x="407" y="711"/>
                  <a:pt x="406" y="710"/>
                  <a:pt x="406" y="710"/>
                </a:cubicBezTo>
                <a:cubicBezTo>
                  <a:pt x="406" y="710"/>
                  <a:pt x="406" y="709"/>
                  <a:pt x="406" y="709"/>
                </a:cubicBezTo>
                <a:cubicBezTo>
                  <a:pt x="405" y="708"/>
                  <a:pt x="406" y="707"/>
                  <a:pt x="405" y="706"/>
                </a:cubicBezTo>
                <a:cubicBezTo>
                  <a:pt x="404" y="705"/>
                  <a:pt x="405" y="703"/>
                  <a:pt x="405" y="703"/>
                </a:cubicBezTo>
                <a:cubicBezTo>
                  <a:pt x="404" y="702"/>
                  <a:pt x="404" y="701"/>
                  <a:pt x="403" y="700"/>
                </a:cubicBezTo>
                <a:cubicBezTo>
                  <a:pt x="402" y="699"/>
                  <a:pt x="402" y="699"/>
                  <a:pt x="401" y="698"/>
                </a:cubicBezTo>
                <a:cubicBezTo>
                  <a:pt x="400" y="698"/>
                  <a:pt x="399" y="698"/>
                  <a:pt x="398" y="698"/>
                </a:cubicBezTo>
                <a:cubicBezTo>
                  <a:pt x="397" y="698"/>
                  <a:pt x="397" y="699"/>
                  <a:pt x="396" y="699"/>
                </a:cubicBezTo>
                <a:cubicBezTo>
                  <a:pt x="395" y="699"/>
                  <a:pt x="395" y="700"/>
                  <a:pt x="395" y="700"/>
                </a:cubicBezTo>
                <a:cubicBezTo>
                  <a:pt x="395" y="701"/>
                  <a:pt x="394" y="701"/>
                  <a:pt x="394" y="702"/>
                </a:cubicBezTo>
                <a:cubicBezTo>
                  <a:pt x="393" y="702"/>
                  <a:pt x="393" y="703"/>
                  <a:pt x="393" y="703"/>
                </a:cubicBezTo>
                <a:cubicBezTo>
                  <a:pt x="393" y="705"/>
                  <a:pt x="392" y="705"/>
                  <a:pt x="392" y="707"/>
                </a:cubicBezTo>
                <a:cubicBezTo>
                  <a:pt x="392" y="708"/>
                  <a:pt x="392" y="709"/>
                  <a:pt x="392" y="710"/>
                </a:cubicBezTo>
                <a:cubicBezTo>
                  <a:pt x="392" y="711"/>
                  <a:pt x="391" y="711"/>
                  <a:pt x="391" y="712"/>
                </a:cubicBezTo>
                <a:cubicBezTo>
                  <a:pt x="391" y="713"/>
                  <a:pt x="391" y="715"/>
                  <a:pt x="391" y="717"/>
                </a:cubicBezTo>
                <a:cubicBezTo>
                  <a:pt x="391" y="719"/>
                  <a:pt x="392" y="722"/>
                  <a:pt x="390" y="724"/>
                </a:cubicBezTo>
                <a:cubicBezTo>
                  <a:pt x="390" y="726"/>
                  <a:pt x="390" y="728"/>
                  <a:pt x="390" y="730"/>
                </a:cubicBezTo>
                <a:cubicBezTo>
                  <a:pt x="390" y="730"/>
                  <a:pt x="391" y="730"/>
                  <a:pt x="391" y="730"/>
                </a:cubicBezTo>
                <a:cubicBezTo>
                  <a:pt x="392" y="731"/>
                  <a:pt x="392" y="732"/>
                  <a:pt x="391" y="733"/>
                </a:cubicBezTo>
                <a:cubicBezTo>
                  <a:pt x="390" y="737"/>
                  <a:pt x="391" y="740"/>
                  <a:pt x="390" y="744"/>
                </a:cubicBezTo>
                <a:cubicBezTo>
                  <a:pt x="390" y="745"/>
                  <a:pt x="390" y="747"/>
                  <a:pt x="391" y="748"/>
                </a:cubicBezTo>
                <a:cubicBezTo>
                  <a:pt x="392" y="748"/>
                  <a:pt x="391" y="749"/>
                  <a:pt x="391" y="750"/>
                </a:cubicBezTo>
                <a:cubicBezTo>
                  <a:pt x="391" y="751"/>
                  <a:pt x="391" y="752"/>
                  <a:pt x="392" y="753"/>
                </a:cubicBezTo>
                <a:cubicBezTo>
                  <a:pt x="392" y="754"/>
                  <a:pt x="392" y="755"/>
                  <a:pt x="393" y="755"/>
                </a:cubicBezTo>
                <a:cubicBezTo>
                  <a:pt x="393" y="756"/>
                  <a:pt x="393" y="756"/>
                  <a:pt x="393" y="757"/>
                </a:cubicBezTo>
                <a:cubicBezTo>
                  <a:pt x="393" y="758"/>
                  <a:pt x="394" y="758"/>
                  <a:pt x="395" y="758"/>
                </a:cubicBezTo>
                <a:cubicBezTo>
                  <a:pt x="395" y="758"/>
                  <a:pt x="395" y="758"/>
                  <a:pt x="395" y="759"/>
                </a:cubicBezTo>
                <a:cubicBezTo>
                  <a:pt x="395" y="759"/>
                  <a:pt x="394" y="759"/>
                  <a:pt x="393" y="759"/>
                </a:cubicBezTo>
                <a:cubicBezTo>
                  <a:pt x="393" y="759"/>
                  <a:pt x="392" y="759"/>
                  <a:pt x="392" y="760"/>
                </a:cubicBezTo>
                <a:cubicBezTo>
                  <a:pt x="392" y="760"/>
                  <a:pt x="392" y="761"/>
                  <a:pt x="393" y="761"/>
                </a:cubicBezTo>
                <a:cubicBezTo>
                  <a:pt x="393" y="763"/>
                  <a:pt x="393" y="763"/>
                  <a:pt x="393" y="763"/>
                </a:cubicBezTo>
                <a:cubicBezTo>
                  <a:pt x="393" y="763"/>
                  <a:pt x="392" y="763"/>
                  <a:pt x="392" y="764"/>
                </a:cubicBezTo>
                <a:moveTo>
                  <a:pt x="462" y="699"/>
                </a:moveTo>
                <a:cubicBezTo>
                  <a:pt x="460" y="699"/>
                  <a:pt x="460" y="697"/>
                  <a:pt x="459" y="696"/>
                </a:cubicBezTo>
                <a:cubicBezTo>
                  <a:pt x="459" y="696"/>
                  <a:pt x="459" y="695"/>
                  <a:pt x="459" y="695"/>
                </a:cubicBezTo>
                <a:cubicBezTo>
                  <a:pt x="460" y="696"/>
                  <a:pt x="460" y="696"/>
                  <a:pt x="461" y="696"/>
                </a:cubicBezTo>
                <a:cubicBezTo>
                  <a:pt x="461" y="696"/>
                  <a:pt x="461" y="696"/>
                  <a:pt x="462" y="695"/>
                </a:cubicBezTo>
                <a:cubicBezTo>
                  <a:pt x="462" y="695"/>
                  <a:pt x="462" y="695"/>
                  <a:pt x="462" y="695"/>
                </a:cubicBezTo>
                <a:cubicBezTo>
                  <a:pt x="463" y="694"/>
                  <a:pt x="464" y="695"/>
                  <a:pt x="465" y="694"/>
                </a:cubicBezTo>
                <a:cubicBezTo>
                  <a:pt x="467" y="696"/>
                  <a:pt x="468" y="699"/>
                  <a:pt x="469" y="701"/>
                </a:cubicBezTo>
                <a:cubicBezTo>
                  <a:pt x="469" y="702"/>
                  <a:pt x="470" y="702"/>
                  <a:pt x="470" y="704"/>
                </a:cubicBezTo>
                <a:cubicBezTo>
                  <a:pt x="471" y="704"/>
                  <a:pt x="471" y="705"/>
                  <a:pt x="471" y="706"/>
                </a:cubicBezTo>
                <a:cubicBezTo>
                  <a:pt x="471" y="706"/>
                  <a:pt x="472" y="707"/>
                  <a:pt x="472" y="707"/>
                </a:cubicBezTo>
                <a:cubicBezTo>
                  <a:pt x="473" y="708"/>
                  <a:pt x="473" y="710"/>
                  <a:pt x="474" y="712"/>
                </a:cubicBezTo>
                <a:cubicBezTo>
                  <a:pt x="474" y="713"/>
                  <a:pt x="475" y="714"/>
                  <a:pt x="476" y="715"/>
                </a:cubicBezTo>
                <a:cubicBezTo>
                  <a:pt x="476" y="715"/>
                  <a:pt x="477" y="715"/>
                  <a:pt x="477" y="714"/>
                </a:cubicBezTo>
                <a:cubicBezTo>
                  <a:pt x="477" y="713"/>
                  <a:pt x="477" y="712"/>
                  <a:pt x="477" y="711"/>
                </a:cubicBezTo>
                <a:cubicBezTo>
                  <a:pt x="478" y="710"/>
                  <a:pt x="478" y="707"/>
                  <a:pt x="477" y="706"/>
                </a:cubicBezTo>
                <a:cubicBezTo>
                  <a:pt x="476" y="705"/>
                  <a:pt x="477" y="704"/>
                  <a:pt x="478" y="703"/>
                </a:cubicBezTo>
                <a:cubicBezTo>
                  <a:pt x="478" y="702"/>
                  <a:pt x="478" y="701"/>
                  <a:pt x="478" y="700"/>
                </a:cubicBezTo>
                <a:cubicBezTo>
                  <a:pt x="478" y="700"/>
                  <a:pt x="477" y="699"/>
                  <a:pt x="477" y="699"/>
                </a:cubicBezTo>
                <a:cubicBezTo>
                  <a:pt x="477" y="698"/>
                  <a:pt x="477" y="698"/>
                  <a:pt x="477" y="697"/>
                </a:cubicBezTo>
                <a:cubicBezTo>
                  <a:pt x="477" y="696"/>
                  <a:pt x="478" y="696"/>
                  <a:pt x="478" y="695"/>
                </a:cubicBezTo>
                <a:cubicBezTo>
                  <a:pt x="477" y="694"/>
                  <a:pt x="478" y="693"/>
                  <a:pt x="478" y="692"/>
                </a:cubicBezTo>
                <a:cubicBezTo>
                  <a:pt x="478" y="691"/>
                  <a:pt x="478" y="691"/>
                  <a:pt x="478" y="690"/>
                </a:cubicBezTo>
                <a:cubicBezTo>
                  <a:pt x="479" y="690"/>
                  <a:pt x="479" y="690"/>
                  <a:pt x="479" y="690"/>
                </a:cubicBezTo>
                <a:cubicBezTo>
                  <a:pt x="477" y="688"/>
                  <a:pt x="478" y="686"/>
                  <a:pt x="478" y="684"/>
                </a:cubicBezTo>
                <a:cubicBezTo>
                  <a:pt x="478" y="684"/>
                  <a:pt x="478" y="683"/>
                  <a:pt x="478" y="683"/>
                </a:cubicBezTo>
                <a:cubicBezTo>
                  <a:pt x="478" y="683"/>
                  <a:pt x="479" y="683"/>
                  <a:pt x="479" y="683"/>
                </a:cubicBezTo>
                <a:cubicBezTo>
                  <a:pt x="481" y="683"/>
                  <a:pt x="482" y="683"/>
                  <a:pt x="483" y="682"/>
                </a:cubicBezTo>
                <a:cubicBezTo>
                  <a:pt x="483" y="682"/>
                  <a:pt x="484" y="682"/>
                  <a:pt x="485" y="682"/>
                </a:cubicBezTo>
                <a:cubicBezTo>
                  <a:pt x="485" y="684"/>
                  <a:pt x="485" y="684"/>
                  <a:pt x="485" y="686"/>
                </a:cubicBezTo>
                <a:cubicBezTo>
                  <a:pt x="484" y="687"/>
                  <a:pt x="484" y="687"/>
                  <a:pt x="484" y="687"/>
                </a:cubicBezTo>
                <a:cubicBezTo>
                  <a:pt x="484" y="689"/>
                  <a:pt x="484" y="692"/>
                  <a:pt x="484" y="694"/>
                </a:cubicBezTo>
                <a:cubicBezTo>
                  <a:pt x="484" y="696"/>
                  <a:pt x="485" y="698"/>
                  <a:pt x="483" y="700"/>
                </a:cubicBezTo>
                <a:cubicBezTo>
                  <a:pt x="483" y="700"/>
                  <a:pt x="483" y="701"/>
                  <a:pt x="483" y="701"/>
                </a:cubicBezTo>
                <a:cubicBezTo>
                  <a:pt x="483" y="704"/>
                  <a:pt x="483" y="706"/>
                  <a:pt x="483" y="709"/>
                </a:cubicBezTo>
                <a:cubicBezTo>
                  <a:pt x="483" y="711"/>
                  <a:pt x="484" y="714"/>
                  <a:pt x="482" y="716"/>
                </a:cubicBezTo>
                <a:cubicBezTo>
                  <a:pt x="482" y="717"/>
                  <a:pt x="482" y="718"/>
                  <a:pt x="482" y="718"/>
                </a:cubicBezTo>
                <a:cubicBezTo>
                  <a:pt x="482" y="721"/>
                  <a:pt x="483" y="723"/>
                  <a:pt x="482" y="725"/>
                </a:cubicBezTo>
                <a:cubicBezTo>
                  <a:pt x="482" y="725"/>
                  <a:pt x="482" y="725"/>
                  <a:pt x="482" y="725"/>
                </a:cubicBezTo>
                <a:cubicBezTo>
                  <a:pt x="483" y="727"/>
                  <a:pt x="482" y="729"/>
                  <a:pt x="483" y="730"/>
                </a:cubicBezTo>
                <a:cubicBezTo>
                  <a:pt x="483" y="730"/>
                  <a:pt x="483" y="730"/>
                  <a:pt x="483" y="730"/>
                </a:cubicBezTo>
                <a:cubicBezTo>
                  <a:pt x="483" y="732"/>
                  <a:pt x="483" y="733"/>
                  <a:pt x="484" y="734"/>
                </a:cubicBezTo>
                <a:cubicBezTo>
                  <a:pt x="484" y="735"/>
                  <a:pt x="484" y="736"/>
                  <a:pt x="484" y="737"/>
                </a:cubicBezTo>
                <a:cubicBezTo>
                  <a:pt x="484" y="737"/>
                  <a:pt x="485" y="738"/>
                  <a:pt x="485" y="738"/>
                </a:cubicBezTo>
                <a:cubicBezTo>
                  <a:pt x="485" y="739"/>
                  <a:pt x="486" y="740"/>
                  <a:pt x="486" y="741"/>
                </a:cubicBezTo>
                <a:cubicBezTo>
                  <a:pt x="486" y="742"/>
                  <a:pt x="486" y="743"/>
                  <a:pt x="486" y="744"/>
                </a:cubicBezTo>
                <a:cubicBezTo>
                  <a:pt x="486" y="745"/>
                  <a:pt x="487" y="746"/>
                  <a:pt x="487" y="747"/>
                </a:cubicBezTo>
                <a:cubicBezTo>
                  <a:pt x="487" y="749"/>
                  <a:pt x="487" y="750"/>
                  <a:pt x="488" y="751"/>
                </a:cubicBezTo>
                <a:cubicBezTo>
                  <a:pt x="488" y="755"/>
                  <a:pt x="488" y="755"/>
                  <a:pt x="488" y="755"/>
                </a:cubicBezTo>
                <a:cubicBezTo>
                  <a:pt x="487" y="755"/>
                  <a:pt x="487" y="756"/>
                  <a:pt x="485" y="756"/>
                </a:cubicBezTo>
                <a:cubicBezTo>
                  <a:pt x="485" y="756"/>
                  <a:pt x="484" y="757"/>
                  <a:pt x="483" y="757"/>
                </a:cubicBezTo>
                <a:cubicBezTo>
                  <a:pt x="482" y="757"/>
                  <a:pt x="480" y="756"/>
                  <a:pt x="481" y="755"/>
                </a:cubicBezTo>
                <a:cubicBezTo>
                  <a:pt x="481" y="753"/>
                  <a:pt x="480" y="752"/>
                  <a:pt x="480" y="751"/>
                </a:cubicBezTo>
                <a:cubicBezTo>
                  <a:pt x="479" y="750"/>
                  <a:pt x="480" y="749"/>
                  <a:pt x="480" y="747"/>
                </a:cubicBezTo>
                <a:cubicBezTo>
                  <a:pt x="478" y="746"/>
                  <a:pt x="479" y="744"/>
                  <a:pt x="479" y="742"/>
                </a:cubicBezTo>
                <a:cubicBezTo>
                  <a:pt x="478" y="741"/>
                  <a:pt x="477" y="740"/>
                  <a:pt x="478" y="739"/>
                </a:cubicBezTo>
                <a:cubicBezTo>
                  <a:pt x="477" y="738"/>
                  <a:pt x="477" y="737"/>
                  <a:pt x="477" y="736"/>
                </a:cubicBezTo>
                <a:cubicBezTo>
                  <a:pt x="477" y="735"/>
                  <a:pt x="477" y="733"/>
                  <a:pt x="476" y="733"/>
                </a:cubicBezTo>
                <a:cubicBezTo>
                  <a:pt x="475" y="732"/>
                  <a:pt x="476" y="730"/>
                  <a:pt x="476" y="729"/>
                </a:cubicBezTo>
                <a:cubicBezTo>
                  <a:pt x="476" y="729"/>
                  <a:pt x="475" y="729"/>
                  <a:pt x="475" y="728"/>
                </a:cubicBezTo>
                <a:cubicBezTo>
                  <a:pt x="474" y="727"/>
                  <a:pt x="474" y="725"/>
                  <a:pt x="473" y="723"/>
                </a:cubicBezTo>
                <a:cubicBezTo>
                  <a:pt x="472" y="722"/>
                  <a:pt x="471" y="720"/>
                  <a:pt x="470" y="719"/>
                </a:cubicBezTo>
                <a:cubicBezTo>
                  <a:pt x="470" y="717"/>
                  <a:pt x="469" y="717"/>
                  <a:pt x="469" y="716"/>
                </a:cubicBezTo>
                <a:cubicBezTo>
                  <a:pt x="468" y="716"/>
                  <a:pt x="468" y="714"/>
                  <a:pt x="467" y="714"/>
                </a:cubicBezTo>
                <a:cubicBezTo>
                  <a:pt x="467" y="713"/>
                  <a:pt x="465" y="712"/>
                  <a:pt x="466" y="710"/>
                </a:cubicBezTo>
                <a:cubicBezTo>
                  <a:pt x="465" y="709"/>
                  <a:pt x="464" y="708"/>
                  <a:pt x="463" y="707"/>
                </a:cubicBezTo>
                <a:cubicBezTo>
                  <a:pt x="464" y="707"/>
                  <a:pt x="464" y="707"/>
                  <a:pt x="464" y="707"/>
                </a:cubicBezTo>
                <a:cubicBezTo>
                  <a:pt x="464" y="707"/>
                  <a:pt x="464" y="706"/>
                  <a:pt x="464" y="706"/>
                </a:cubicBezTo>
                <a:cubicBezTo>
                  <a:pt x="463" y="706"/>
                  <a:pt x="464" y="704"/>
                  <a:pt x="463" y="703"/>
                </a:cubicBezTo>
                <a:cubicBezTo>
                  <a:pt x="462" y="703"/>
                  <a:pt x="462" y="703"/>
                  <a:pt x="462" y="703"/>
                </a:cubicBezTo>
                <a:cubicBezTo>
                  <a:pt x="461" y="702"/>
                  <a:pt x="462" y="700"/>
                  <a:pt x="462" y="699"/>
                </a:cubicBezTo>
                <a:cubicBezTo>
                  <a:pt x="462" y="698"/>
                  <a:pt x="462" y="699"/>
                  <a:pt x="462" y="699"/>
                </a:cubicBezTo>
                <a:cubicBezTo>
                  <a:pt x="461" y="699"/>
                  <a:pt x="461" y="699"/>
                  <a:pt x="462" y="699"/>
                </a:cubicBezTo>
                <a:cubicBezTo>
                  <a:pt x="462" y="699"/>
                  <a:pt x="462" y="699"/>
                  <a:pt x="462" y="699"/>
                </a:cubicBezTo>
                <a:cubicBezTo>
                  <a:pt x="462" y="699"/>
                  <a:pt x="462" y="699"/>
                  <a:pt x="462" y="699"/>
                </a:cubicBezTo>
                <a:cubicBezTo>
                  <a:pt x="462" y="699"/>
                  <a:pt x="462" y="698"/>
                  <a:pt x="462" y="699"/>
                </a:cubicBezTo>
                <a:moveTo>
                  <a:pt x="464" y="699"/>
                </a:moveTo>
                <a:cubicBezTo>
                  <a:pt x="464" y="699"/>
                  <a:pt x="464" y="699"/>
                  <a:pt x="464" y="699"/>
                </a:cubicBezTo>
                <a:cubicBezTo>
                  <a:pt x="464" y="699"/>
                  <a:pt x="464" y="698"/>
                  <a:pt x="464" y="698"/>
                </a:cubicBezTo>
                <a:cubicBezTo>
                  <a:pt x="464" y="698"/>
                  <a:pt x="464" y="699"/>
                  <a:pt x="463" y="699"/>
                </a:cubicBezTo>
                <a:cubicBezTo>
                  <a:pt x="464" y="699"/>
                  <a:pt x="464" y="699"/>
                  <a:pt x="464" y="699"/>
                </a:cubicBezTo>
                <a:moveTo>
                  <a:pt x="465" y="701"/>
                </a:moveTo>
                <a:cubicBezTo>
                  <a:pt x="465" y="701"/>
                  <a:pt x="464" y="701"/>
                  <a:pt x="464" y="702"/>
                </a:cubicBezTo>
                <a:cubicBezTo>
                  <a:pt x="465" y="702"/>
                  <a:pt x="465" y="702"/>
                  <a:pt x="465" y="702"/>
                </a:cubicBezTo>
                <a:cubicBezTo>
                  <a:pt x="465" y="702"/>
                  <a:pt x="465" y="702"/>
                  <a:pt x="465" y="702"/>
                </a:cubicBezTo>
                <a:cubicBezTo>
                  <a:pt x="465" y="701"/>
                  <a:pt x="465" y="701"/>
                  <a:pt x="465" y="701"/>
                </a:cubicBezTo>
                <a:moveTo>
                  <a:pt x="292" y="671"/>
                </a:moveTo>
                <a:cubicBezTo>
                  <a:pt x="293" y="670"/>
                  <a:pt x="293" y="670"/>
                  <a:pt x="293" y="670"/>
                </a:cubicBezTo>
                <a:cubicBezTo>
                  <a:pt x="294" y="671"/>
                  <a:pt x="296" y="670"/>
                  <a:pt x="296" y="671"/>
                </a:cubicBezTo>
                <a:cubicBezTo>
                  <a:pt x="296" y="672"/>
                  <a:pt x="295" y="672"/>
                  <a:pt x="295" y="672"/>
                </a:cubicBezTo>
                <a:cubicBezTo>
                  <a:pt x="294" y="672"/>
                  <a:pt x="294" y="672"/>
                  <a:pt x="294" y="673"/>
                </a:cubicBezTo>
                <a:cubicBezTo>
                  <a:pt x="294" y="673"/>
                  <a:pt x="294" y="674"/>
                  <a:pt x="294" y="674"/>
                </a:cubicBezTo>
                <a:cubicBezTo>
                  <a:pt x="295" y="674"/>
                  <a:pt x="295" y="674"/>
                  <a:pt x="295" y="674"/>
                </a:cubicBezTo>
                <a:cubicBezTo>
                  <a:pt x="296" y="675"/>
                  <a:pt x="295" y="675"/>
                  <a:pt x="295" y="675"/>
                </a:cubicBezTo>
                <a:cubicBezTo>
                  <a:pt x="295" y="676"/>
                  <a:pt x="294" y="676"/>
                  <a:pt x="294" y="675"/>
                </a:cubicBezTo>
                <a:cubicBezTo>
                  <a:pt x="294" y="675"/>
                  <a:pt x="293" y="674"/>
                  <a:pt x="292" y="674"/>
                </a:cubicBezTo>
                <a:cubicBezTo>
                  <a:pt x="291" y="674"/>
                  <a:pt x="290" y="674"/>
                  <a:pt x="289" y="673"/>
                </a:cubicBezTo>
                <a:cubicBezTo>
                  <a:pt x="287" y="672"/>
                  <a:pt x="285" y="671"/>
                  <a:pt x="283" y="670"/>
                </a:cubicBezTo>
                <a:cubicBezTo>
                  <a:pt x="281" y="671"/>
                  <a:pt x="281" y="673"/>
                  <a:pt x="279" y="674"/>
                </a:cubicBezTo>
                <a:cubicBezTo>
                  <a:pt x="280" y="675"/>
                  <a:pt x="279" y="676"/>
                  <a:pt x="278" y="678"/>
                </a:cubicBezTo>
                <a:cubicBezTo>
                  <a:pt x="278" y="679"/>
                  <a:pt x="277" y="680"/>
                  <a:pt x="277" y="681"/>
                </a:cubicBezTo>
                <a:cubicBezTo>
                  <a:pt x="276" y="681"/>
                  <a:pt x="276" y="682"/>
                  <a:pt x="275" y="683"/>
                </a:cubicBezTo>
                <a:cubicBezTo>
                  <a:pt x="275" y="683"/>
                  <a:pt x="275" y="684"/>
                  <a:pt x="275" y="684"/>
                </a:cubicBezTo>
                <a:cubicBezTo>
                  <a:pt x="275" y="685"/>
                  <a:pt x="275" y="686"/>
                  <a:pt x="274" y="686"/>
                </a:cubicBezTo>
                <a:cubicBezTo>
                  <a:pt x="274" y="688"/>
                  <a:pt x="272" y="688"/>
                  <a:pt x="273" y="689"/>
                </a:cubicBezTo>
                <a:cubicBezTo>
                  <a:pt x="272" y="690"/>
                  <a:pt x="272" y="691"/>
                  <a:pt x="271" y="692"/>
                </a:cubicBezTo>
                <a:cubicBezTo>
                  <a:pt x="271" y="693"/>
                  <a:pt x="270" y="694"/>
                  <a:pt x="270" y="695"/>
                </a:cubicBezTo>
                <a:cubicBezTo>
                  <a:pt x="270" y="696"/>
                  <a:pt x="270" y="696"/>
                  <a:pt x="269" y="696"/>
                </a:cubicBezTo>
                <a:cubicBezTo>
                  <a:pt x="268" y="697"/>
                  <a:pt x="268" y="699"/>
                  <a:pt x="267" y="700"/>
                </a:cubicBezTo>
                <a:cubicBezTo>
                  <a:pt x="267" y="701"/>
                  <a:pt x="266" y="703"/>
                  <a:pt x="265" y="704"/>
                </a:cubicBezTo>
                <a:cubicBezTo>
                  <a:pt x="264" y="706"/>
                  <a:pt x="264" y="707"/>
                  <a:pt x="263" y="709"/>
                </a:cubicBezTo>
                <a:cubicBezTo>
                  <a:pt x="262" y="710"/>
                  <a:pt x="261" y="712"/>
                  <a:pt x="260" y="714"/>
                </a:cubicBezTo>
                <a:cubicBezTo>
                  <a:pt x="260" y="715"/>
                  <a:pt x="259" y="717"/>
                  <a:pt x="258" y="718"/>
                </a:cubicBezTo>
                <a:cubicBezTo>
                  <a:pt x="258" y="719"/>
                  <a:pt x="258" y="719"/>
                  <a:pt x="258" y="720"/>
                </a:cubicBezTo>
                <a:cubicBezTo>
                  <a:pt x="258" y="720"/>
                  <a:pt x="258" y="721"/>
                  <a:pt x="257" y="721"/>
                </a:cubicBezTo>
                <a:cubicBezTo>
                  <a:pt x="256" y="722"/>
                  <a:pt x="256" y="724"/>
                  <a:pt x="254" y="725"/>
                </a:cubicBezTo>
                <a:cubicBezTo>
                  <a:pt x="254" y="725"/>
                  <a:pt x="254" y="726"/>
                  <a:pt x="254" y="726"/>
                </a:cubicBezTo>
                <a:cubicBezTo>
                  <a:pt x="254" y="727"/>
                  <a:pt x="253" y="728"/>
                  <a:pt x="253" y="728"/>
                </a:cubicBezTo>
                <a:cubicBezTo>
                  <a:pt x="250" y="727"/>
                  <a:pt x="248" y="726"/>
                  <a:pt x="246" y="725"/>
                </a:cubicBezTo>
                <a:cubicBezTo>
                  <a:pt x="247" y="724"/>
                  <a:pt x="248" y="722"/>
                  <a:pt x="248" y="720"/>
                </a:cubicBezTo>
                <a:cubicBezTo>
                  <a:pt x="249" y="718"/>
                  <a:pt x="250" y="716"/>
                  <a:pt x="251" y="714"/>
                </a:cubicBezTo>
                <a:cubicBezTo>
                  <a:pt x="252" y="713"/>
                  <a:pt x="253" y="711"/>
                  <a:pt x="254" y="709"/>
                </a:cubicBezTo>
                <a:cubicBezTo>
                  <a:pt x="255" y="707"/>
                  <a:pt x="256" y="705"/>
                  <a:pt x="257" y="703"/>
                </a:cubicBezTo>
                <a:cubicBezTo>
                  <a:pt x="257" y="703"/>
                  <a:pt x="258" y="702"/>
                  <a:pt x="258" y="701"/>
                </a:cubicBezTo>
                <a:cubicBezTo>
                  <a:pt x="258" y="701"/>
                  <a:pt x="258" y="700"/>
                  <a:pt x="258" y="699"/>
                </a:cubicBezTo>
                <a:cubicBezTo>
                  <a:pt x="259" y="698"/>
                  <a:pt x="260" y="698"/>
                  <a:pt x="259" y="697"/>
                </a:cubicBezTo>
                <a:cubicBezTo>
                  <a:pt x="260" y="696"/>
                  <a:pt x="261" y="695"/>
                  <a:pt x="261" y="695"/>
                </a:cubicBezTo>
                <a:cubicBezTo>
                  <a:pt x="262" y="694"/>
                  <a:pt x="262" y="693"/>
                  <a:pt x="262" y="692"/>
                </a:cubicBezTo>
                <a:cubicBezTo>
                  <a:pt x="263" y="691"/>
                  <a:pt x="263" y="691"/>
                  <a:pt x="264" y="690"/>
                </a:cubicBezTo>
                <a:cubicBezTo>
                  <a:pt x="264" y="689"/>
                  <a:pt x="264" y="688"/>
                  <a:pt x="265" y="687"/>
                </a:cubicBezTo>
                <a:cubicBezTo>
                  <a:pt x="265" y="686"/>
                  <a:pt x="266" y="686"/>
                  <a:pt x="266" y="685"/>
                </a:cubicBezTo>
                <a:cubicBezTo>
                  <a:pt x="267" y="683"/>
                  <a:pt x="268" y="681"/>
                  <a:pt x="269" y="680"/>
                </a:cubicBezTo>
                <a:cubicBezTo>
                  <a:pt x="269" y="678"/>
                  <a:pt x="270" y="676"/>
                  <a:pt x="271" y="675"/>
                </a:cubicBezTo>
                <a:cubicBezTo>
                  <a:pt x="271" y="674"/>
                  <a:pt x="272" y="673"/>
                  <a:pt x="272" y="673"/>
                </a:cubicBezTo>
                <a:cubicBezTo>
                  <a:pt x="273" y="672"/>
                  <a:pt x="273" y="671"/>
                  <a:pt x="273" y="671"/>
                </a:cubicBezTo>
                <a:cubicBezTo>
                  <a:pt x="273" y="671"/>
                  <a:pt x="274" y="670"/>
                  <a:pt x="274" y="670"/>
                </a:cubicBezTo>
                <a:cubicBezTo>
                  <a:pt x="273" y="668"/>
                  <a:pt x="275" y="668"/>
                  <a:pt x="276" y="666"/>
                </a:cubicBezTo>
                <a:cubicBezTo>
                  <a:pt x="274" y="666"/>
                  <a:pt x="273" y="666"/>
                  <a:pt x="272" y="665"/>
                </a:cubicBezTo>
                <a:cubicBezTo>
                  <a:pt x="271" y="664"/>
                  <a:pt x="270" y="663"/>
                  <a:pt x="269" y="663"/>
                </a:cubicBezTo>
                <a:cubicBezTo>
                  <a:pt x="268" y="662"/>
                  <a:pt x="268" y="661"/>
                  <a:pt x="268" y="660"/>
                </a:cubicBezTo>
                <a:cubicBezTo>
                  <a:pt x="269" y="659"/>
                  <a:pt x="269" y="659"/>
                  <a:pt x="269" y="658"/>
                </a:cubicBezTo>
                <a:cubicBezTo>
                  <a:pt x="270" y="656"/>
                  <a:pt x="271" y="656"/>
                  <a:pt x="273" y="657"/>
                </a:cubicBezTo>
                <a:cubicBezTo>
                  <a:pt x="277" y="659"/>
                  <a:pt x="281" y="661"/>
                  <a:pt x="285" y="663"/>
                </a:cubicBezTo>
                <a:cubicBezTo>
                  <a:pt x="286" y="663"/>
                  <a:pt x="286" y="664"/>
                  <a:pt x="287" y="664"/>
                </a:cubicBezTo>
                <a:cubicBezTo>
                  <a:pt x="288" y="664"/>
                  <a:pt x="288" y="665"/>
                  <a:pt x="289" y="665"/>
                </a:cubicBezTo>
                <a:cubicBezTo>
                  <a:pt x="290" y="665"/>
                  <a:pt x="290" y="666"/>
                  <a:pt x="291" y="666"/>
                </a:cubicBezTo>
                <a:cubicBezTo>
                  <a:pt x="291" y="667"/>
                  <a:pt x="292" y="667"/>
                  <a:pt x="293" y="667"/>
                </a:cubicBezTo>
                <a:cubicBezTo>
                  <a:pt x="293" y="668"/>
                  <a:pt x="292" y="668"/>
                  <a:pt x="292" y="668"/>
                </a:cubicBezTo>
                <a:cubicBezTo>
                  <a:pt x="291" y="669"/>
                  <a:pt x="292" y="670"/>
                  <a:pt x="292" y="671"/>
                </a:cubicBezTo>
                <a:moveTo>
                  <a:pt x="322" y="138"/>
                </a:moveTo>
                <a:cubicBezTo>
                  <a:pt x="322" y="136"/>
                  <a:pt x="321" y="135"/>
                  <a:pt x="323" y="133"/>
                </a:cubicBezTo>
                <a:cubicBezTo>
                  <a:pt x="323" y="133"/>
                  <a:pt x="323" y="132"/>
                  <a:pt x="323" y="132"/>
                </a:cubicBezTo>
                <a:cubicBezTo>
                  <a:pt x="322" y="131"/>
                  <a:pt x="322" y="130"/>
                  <a:pt x="322" y="129"/>
                </a:cubicBezTo>
                <a:cubicBezTo>
                  <a:pt x="322" y="128"/>
                  <a:pt x="323" y="127"/>
                  <a:pt x="322" y="125"/>
                </a:cubicBezTo>
                <a:cubicBezTo>
                  <a:pt x="321" y="124"/>
                  <a:pt x="322" y="123"/>
                  <a:pt x="320" y="122"/>
                </a:cubicBezTo>
                <a:cubicBezTo>
                  <a:pt x="321" y="121"/>
                  <a:pt x="320" y="120"/>
                  <a:pt x="319" y="118"/>
                </a:cubicBezTo>
                <a:cubicBezTo>
                  <a:pt x="319" y="117"/>
                  <a:pt x="317" y="117"/>
                  <a:pt x="317" y="115"/>
                </a:cubicBezTo>
                <a:cubicBezTo>
                  <a:pt x="317" y="115"/>
                  <a:pt x="316" y="114"/>
                  <a:pt x="316" y="114"/>
                </a:cubicBezTo>
                <a:cubicBezTo>
                  <a:pt x="315" y="114"/>
                  <a:pt x="315" y="114"/>
                  <a:pt x="314" y="113"/>
                </a:cubicBezTo>
                <a:cubicBezTo>
                  <a:pt x="314" y="113"/>
                  <a:pt x="313" y="112"/>
                  <a:pt x="313" y="112"/>
                </a:cubicBezTo>
                <a:cubicBezTo>
                  <a:pt x="312" y="111"/>
                  <a:pt x="311" y="111"/>
                  <a:pt x="311" y="111"/>
                </a:cubicBezTo>
                <a:cubicBezTo>
                  <a:pt x="311" y="110"/>
                  <a:pt x="310" y="110"/>
                  <a:pt x="309" y="110"/>
                </a:cubicBezTo>
                <a:cubicBezTo>
                  <a:pt x="309" y="110"/>
                  <a:pt x="308" y="109"/>
                  <a:pt x="308" y="109"/>
                </a:cubicBezTo>
                <a:cubicBezTo>
                  <a:pt x="306" y="110"/>
                  <a:pt x="305" y="108"/>
                  <a:pt x="304" y="108"/>
                </a:cubicBezTo>
                <a:cubicBezTo>
                  <a:pt x="303" y="108"/>
                  <a:pt x="302" y="107"/>
                  <a:pt x="301" y="107"/>
                </a:cubicBezTo>
                <a:cubicBezTo>
                  <a:pt x="300" y="106"/>
                  <a:pt x="299" y="107"/>
                  <a:pt x="298" y="106"/>
                </a:cubicBezTo>
                <a:cubicBezTo>
                  <a:pt x="298" y="106"/>
                  <a:pt x="298" y="105"/>
                  <a:pt x="297" y="105"/>
                </a:cubicBezTo>
                <a:cubicBezTo>
                  <a:pt x="296" y="105"/>
                  <a:pt x="296" y="105"/>
                  <a:pt x="295" y="105"/>
                </a:cubicBezTo>
                <a:cubicBezTo>
                  <a:pt x="295" y="104"/>
                  <a:pt x="294" y="103"/>
                  <a:pt x="293" y="103"/>
                </a:cubicBezTo>
                <a:cubicBezTo>
                  <a:pt x="293" y="102"/>
                  <a:pt x="292" y="102"/>
                  <a:pt x="291" y="101"/>
                </a:cubicBezTo>
                <a:cubicBezTo>
                  <a:pt x="290" y="101"/>
                  <a:pt x="290" y="100"/>
                  <a:pt x="289" y="100"/>
                </a:cubicBezTo>
                <a:cubicBezTo>
                  <a:pt x="289" y="99"/>
                  <a:pt x="289" y="98"/>
                  <a:pt x="289" y="98"/>
                </a:cubicBezTo>
                <a:cubicBezTo>
                  <a:pt x="288" y="97"/>
                  <a:pt x="288" y="96"/>
                  <a:pt x="287" y="95"/>
                </a:cubicBezTo>
                <a:cubicBezTo>
                  <a:pt x="286" y="95"/>
                  <a:pt x="286" y="93"/>
                  <a:pt x="285" y="92"/>
                </a:cubicBezTo>
                <a:cubicBezTo>
                  <a:pt x="285" y="91"/>
                  <a:pt x="284" y="90"/>
                  <a:pt x="284" y="90"/>
                </a:cubicBezTo>
                <a:cubicBezTo>
                  <a:pt x="284" y="89"/>
                  <a:pt x="283" y="89"/>
                  <a:pt x="283" y="88"/>
                </a:cubicBezTo>
                <a:cubicBezTo>
                  <a:pt x="283" y="87"/>
                  <a:pt x="284" y="86"/>
                  <a:pt x="283" y="86"/>
                </a:cubicBezTo>
                <a:cubicBezTo>
                  <a:pt x="282" y="85"/>
                  <a:pt x="282" y="84"/>
                  <a:pt x="282" y="83"/>
                </a:cubicBezTo>
                <a:cubicBezTo>
                  <a:pt x="282" y="82"/>
                  <a:pt x="282" y="81"/>
                  <a:pt x="282" y="80"/>
                </a:cubicBezTo>
                <a:cubicBezTo>
                  <a:pt x="282" y="77"/>
                  <a:pt x="282" y="77"/>
                  <a:pt x="282" y="77"/>
                </a:cubicBezTo>
                <a:cubicBezTo>
                  <a:pt x="283" y="77"/>
                  <a:pt x="283" y="77"/>
                  <a:pt x="284" y="76"/>
                </a:cubicBezTo>
                <a:cubicBezTo>
                  <a:pt x="284" y="76"/>
                  <a:pt x="284" y="77"/>
                  <a:pt x="285" y="78"/>
                </a:cubicBezTo>
                <a:cubicBezTo>
                  <a:pt x="284" y="78"/>
                  <a:pt x="284" y="78"/>
                  <a:pt x="283" y="78"/>
                </a:cubicBezTo>
                <a:cubicBezTo>
                  <a:pt x="284" y="79"/>
                  <a:pt x="285" y="80"/>
                  <a:pt x="285" y="81"/>
                </a:cubicBezTo>
                <a:cubicBezTo>
                  <a:pt x="285" y="81"/>
                  <a:pt x="286" y="82"/>
                  <a:pt x="286" y="82"/>
                </a:cubicBezTo>
                <a:cubicBezTo>
                  <a:pt x="287" y="82"/>
                  <a:pt x="287" y="82"/>
                  <a:pt x="288" y="83"/>
                </a:cubicBezTo>
                <a:cubicBezTo>
                  <a:pt x="288" y="82"/>
                  <a:pt x="288" y="82"/>
                  <a:pt x="289" y="81"/>
                </a:cubicBezTo>
                <a:cubicBezTo>
                  <a:pt x="289" y="81"/>
                  <a:pt x="290" y="81"/>
                  <a:pt x="290" y="81"/>
                </a:cubicBezTo>
                <a:cubicBezTo>
                  <a:pt x="291" y="81"/>
                  <a:pt x="291" y="82"/>
                  <a:pt x="291" y="82"/>
                </a:cubicBezTo>
                <a:cubicBezTo>
                  <a:pt x="291" y="82"/>
                  <a:pt x="291" y="83"/>
                  <a:pt x="291" y="83"/>
                </a:cubicBezTo>
                <a:cubicBezTo>
                  <a:pt x="292" y="84"/>
                  <a:pt x="291" y="85"/>
                  <a:pt x="292" y="86"/>
                </a:cubicBezTo>
                <a:cubicBezTo>
                  <a:pt x="293" y="87"/>
                  <a:pt x="293" y="88"/>
                  <a:pt x="293" y="89"/>
                </a:cubicBezTo>
                <a:cubicBezTo>
                  <a:pt x="294" y="91"/>
                  <a:pt x="296" y="92"/>
                  <a:pt x="298" y="94"/>
                </a:cubicBezTo>
                <a:cubicBezTo>
                  <a:pt x="300" y="96"/>
                  <a:pt x="302" y="97"/>
                  <a:pt x="305" y="98"/>
                </a:cubicBezTo>
                <a:cubicBezTo>
                  <a:pt x="306" y="98"/>
                  <a:pt x="306" y="99"/>
                  <a:pt x="307" y="99"/>
                </a:cubicBezTo>
                <a:cubicBezTo>
                  <a:pt x="308" y="99"/>
                  <a:pt x="308" y="99"/>
                  <a:pt x="309" y="99"/>
                </a:cubicBezTo>
                <a:cubicBezTo>
                  <a:pt x="310" y="99"/>
                  <a:pt x="311" y="100"/>
                  <a:pt x="311" y="100"/>
                </a:cubicBezTo>
                <a:cubicBezTo>
                  <a:pt x="312" y="101"/>
                  <a:pt x="314" y="101"/>
                  <a:pt x="315" y="102"/>
                </a:cubicBezTo>
                <a:cubicBezTo>
                  <a:pt x="316" y="102"/>
                  <a:pt x="317" y="102"/>
                  <a:pt x="317" y="103"/>
                </a:cubicBezTo>
                <a:cubicBezTo>
                  <a:pt x="318" y="104"/>
                  <a:pt x="320" y="105"/>
                  <a:pt x="321" y="106"/>
                </a:cubicBezTo>
                <a:cubicBezTo>
                  <a:pt x="322" y="107"/>
                  <a:pt x="324" y="108"/>
                  <a:pt x="325" y="110"/>
                </a:cubicBezTo>
                <a:cubicBezTo>
                  <a:pt x="326" y="111"/>
                  <a:pt x="326" y="112"/>
                  <a:pt x="327" y="113"/>
                </a:cubicBezTo>
                <a:cubicBezTo>
                  <a:pt x="328" y="114"/>
                  <a:pt x="328" y="116"/>
                  <a:pt x="329" y="117"/>
                </a:cubicBezTo>
                <a:cubicBezTo>
                  <a:pt x="328" y="118"/>
                  <a:pt x="329" y="119"/>
                  <a:pt x="330" y="119"/>
                </a:cubicBezTo>
                <a:cubicBezTo>
                  <a:pt x="330" y="121"/>
                  <a:pt x="331" y="122"/>
                  <a:pt x="331" y="123"/>
                </a:cubicBezTo>
                <a:cubicBezTo>
                  <a:pt x="331" y="124"/>
                  <a:pt x="331" y="124"/>
                  <a:pt x="331" y="125"/>
                </a:cubicBezTo>
                <a:cubicBezTo>
                  <a:pt x="331" y="125"/>
                  <a:pt x="332" y="126"/>
                  <a:pt x="332" y="126"/>
                </a:cubicBezTo>
                <a:cubicBezTo>
                  <a:pt x="330" y="127"/>
                  <a:pt x="331" y="128"/>
                  <a:pt x="331" y="130"/>
                </a:cubicBezTo>
                <a:cubicBezTo>
                  <a:pt x="330" y="130"/>
                  <a:pt x="329" y="130"/>
                  <a:pt x="329" y="130"/>
                </a:cubicBezTo>
                <a:cubicBezTo>
                  <a:pt x="328" y="131"/>
                  <a:pt x="329" y="132"/>
                  <a:pt x="328" y="132"/>
                </a:cubicBezTo>
                <a:cubicBezTo>
                  <a:pt x="328" y="132"/>
                  <a:pt x="328" y="133"/>
                  <a:pt x="328" y="133"/>
                </a:cubicBezTo>
                <a:cubicBezTo>
                  <a:pt x="329" y="134"/>
                  <a:pt x="329" y="134"/>
                  <a:pt x="330" y="134"/>
                </a:cubicBezTo>
                <a:cubicBezTo>
                  <a:pt x="330" y="134"/>
                  <a:pt x="331" y="134"/>
                  <a:pt x="331" y="135"/>
                </a:cubicBezTo>
                <a:cubicBezTo>
                  <a:pt x="331" y="136"/>
                  <a:pt x="329" y="137"/>
                  <a:pt x="328" y="137"/>
                </a:cubicBezTo>
                <a:cubicBezTo>
                  <a:pt x="328" y="137"/>
                  <a:pt x="328" y="136"/>
                  <a:pt x="328" y="136"/>
                </a:cubicBezTo>
                <a:cubicBezTo>
                  <a:pt x="328" y="135"/>
                  <a:pt x="327" y="135"/>
                  <a:pt x="327" y="135"/>
                </a:cubicBezTo>
                <a:cubicBezTo>
                  <a:pt x="326" y="135"/>
                  <a:pt x="326" y="136"/>
                  <a:pt x="325" y="136"/>
                </a:cubicBezTo>
                <a:cubicBezTo>
                  <a:pt x="324" y="136"/>
                  <a:pt x="324" y="136"/>
                  <a:pt x="324" y="136"/>
                </a:cubicBezTo>
                <a:cubicBezTo>
                  <a:pt x="324" y="138"/>
                  <a:pt x="323" y="138"/>
                  <a:pt x="322" y="138"/>
                </a:cubicBezTo>
                <a:moveTo>
                  <a:pt x="326" y="131"/>
                </a:moveTo>
                <a:cubicBezTo>
                  <a:pt x="327" y="131"/>
                  <a:pt x="327" y="131"/>
                  <a:pt x="327" y="131"/>
                </a:cubicBezTo>
                <a:cubicBezTo>
                  <a:pt x="327" y="130"/>
                  <a:pt x="326" y="130"/>
                  <a:pt x="326" y="130"/>
                </a:cubicBezTo>
                <a:cubicBezTo>
                  <a:pt x="326" y="130"/>
                  <a:pt x="326" y="130"/>
                  <a:pt x="326" y="131"/>
                </a:cubicBezTo>
                <a:cubicBezTo>
                  <a:pt x="326" y="131"/>
                  <a:pt x="326" y="131"/>
                  <a:pt x="326" y="131"/>
                </a:cubicBezTo>
                <a:moveTo>
                  <a:pt x="300" y="747"/>
                </a:moveTo>
                <a:cubicBezTo>
                  <a:pt x="296" y="747"/>
                  <a:pt x="296" y="747"/>
                  <a:pt x="296" y="747"/>
                </a:cubicBezTo>
                <a:cubicBezTo>
                  <a:pt x="296" y="746"/>
                  <a:pt x="295" y="746"/>
                  <a:pt x="295" y="745"/>
                </a:cubicBezTo>
                <a:cubicBezTo>
                  <a:pt x="295" y="745"/>
                  <a:pt x="295" y="745"/>
                  <a:pt x="295" y="744"/>
                </a:cubicBezTo>
                <a:cubicBezTo>
                  <a:pt x="295" y="743"/>
                  <a:pt x="296" y="742"/>
                  <a:pt x="296" y="741"/>
                </a:cubicBezTo>
                <a:cubicBezTo>
                  <a:pt x="297" y="740"/>
                  <a:pt x="298" y="739"/>
                  <a:pt x="297" y="738"/>
                </a:cubicBezTo>
                <a:cubicBezTo>
                  <a:pt x="297" y="736"/>
                  <a:pt x="299" y="736"/>
                  <a:pt x="298" y="734"/>
                </a:cubicBezTo>
                <a:cubicBezTo>
                  <a:pt x="298" y="734"/>
                  <a:pt x="299" y="733"/>
                  <a:pt x="299" y="732"/>
                </a:cubicBezTo>
                <a:cubicBezTo>
                  <a:pt x="299" y="732"/>
                  <a:pt x="299" y="731"/>
                  <a:pt x="300" y="730"/>
                </a:cubicBezTo>
                <a:cubicBezTo>
                  <a:pt x="300" y="730"/>
                  <a:pt x="300" y="730"/>
                  <a:pt x="300" y="729"/>
                </a:cubicBezTo>
                <a:cubicBezTo>
                  <a:pt x="300" y="728"/>
                  <a:pt x="300" y="727"/>
                  <a:pt x="301" y="726"/>
                </a:cubicBezTo>
                <a:cubicBezTo>
                  <a:pt x="302" y="726"/>
                  <a:pt x="301" y="724"/>
                  <a:pt x="302" y="724"/>
                </a:cubicBezTo>
                <a:cubicBezTo>
                  <a:pt x="302" y="724"/>
                  <a:pt x="302" y="723"/>
                  <a:pt x="302" y="723"/>
                </a:cubicBezTo>
                <a:cubicBezTo>
                  <a:pt x="302" y="722"/>
                  <a:pt x="302" y="721"/>
                  <a:pt x="302" y="721"/>
                </a:cubicBezTo>
                <a:cubicBezTo>
                  <a:pt x="304" y="720"/>
                  <a:pt x="303" y="718"/>
                  <a:pt x="303" y="717"/>
                </a:cubicBezTo>
                <a:cubicBezTo>
                  <a:pt x="304" y="717"/>
                  <a:pt x="304" y="716"/>
                  <a:pt x="304" y="715"/>
                </a:cubicBezTo>
                <a:cubicBezTo>
                  <a:pt x="305" y="715"/>
                  <a:pt x="305" y="715"/>
                  <a:pt x="305" y="714"/>
                </a:cubicBezTo>
                <a:cubicBezTo>
                  <a:pt x="304" y="712"/>
                  <a:pt x="306" y="711"/>
                  <a:pt x="306" y="709"/>
                </a:cubicBezTo>
                <a:cubicBezTo>
                  <a:pt x="307" y="708"/>
                  <a:pt x="307" y="707"/>
                  <a:pt x="307" y="706"/>
                </a:cubicBezTo>
                <a:cubicBezTo>
                  <a:pt x="307" y="706"/>
                  <a:pt x="307" y="705"/>
                  <a:pt x="307" y="705"/>
                </a:cubicBezTo>
                <a:cubicBezTo>
                  <a:pt x="309" y="702"/>
                  <a:pt x="309" y="702"/>
                  <a:pt x="309" y="700"/>
                </a:cubicBezTo>
                <a:cubicBezTo>
                  <a:pt x="309" y="699"/>
                  <a:pt x="310" y="698"/>
                  <a:pt x="310" y="696"/>
                </a:cubicBezTo>
                <a:cubicBezTo>
                  <a:pt x="310" y="695"/>
                  <a:pt x="311" y="694"/>
                  <a:pt x="311" y="693"/>
                </a:cubicBezTo>
                <a:cubicBezTo>
                  <a:pt x="312" y="692"/>
                  <a:pt x="311" y="691"/>
                  <a:pt x="312" y="690"/>
                </a:cubicBezTo>
                <a:cubicBezTo>
                  <a:pt x="313" y="689"/>
                  <a:pt x="312" y="688"/>
                  <a:pt x="313" y="688"/>
                </a:cubicBezTo>
                <a:cubicBezTo>
                  <a:pt x="313" y="687"/>
                  <a:pt x="314" y="686"/>
                  <a:pt x="314" y="685"/>
                </a:cubicBezTo>
                <a:cubicBezTo>
                  <a:pt x="314" y="684"/>
                  <a:pt x="315" y="683"/>
                  <a:pt x="314" y="682"/>
                </a:cubicBezTo>
                <a:cubicBezTo>
                  <a:pt x="316" y="681"/>
                  <a:pt x="315" y="680"/>
                  <a:pt x="316" y="679"/>
                </a:cubicBezTo>
                <a:cubicBezTo>
                  <a:pt x="316" y="678"/>
                  <a:pt x="316" y="678"/>
                  <a:pt x="317" y="677"/>
                </a:cubicBezTo>
                <a:cubicBezTo>
                  <a:pt x="317" y="677"/>
                  <a:pt x="318" y="676"/>
                  <a:pt x="318" y="676"/>
                </a:cubicBezTo>
                <a:cubicBezTo>
                  <a:pt x="319" y="678"/>
                  <a:pt x="320" y="679"/>
                  <a:pt x="321" y="680"/>
                </a:cubicBezTo>
                <a:cubicBezTo>
                  <a:pt x="321" y="681"/>
                  <a:pt x="321" y="682"/>
                  <a:pt x="322" y="680"/>
                </a:cubicBezTo>
                <a:cubicBezTo>
                  <a:pt x="322" y="680"/>
                  <a:pt x="323" y="681"/>
                  <a:pt x="323" y="681"/>
                </a:cubicBezTo>
                <a:cubicBezTo>
                  <a:pt x="323" y="681"/>
                  <a:pt x="323" y="682"/>
                  <a:pt x="322" y="682"/>
                </a:cubicBezTo>
                <a:cubicBezTo>
                  <a:pt x="322" y="682"/>
                  <a:pt x="321" y="682"/>
                  <a:pt x="322" y="683"/>
                </a:cubicBezTo>
                <a:cubicBezTo>
                  <a:pt x="322" y="684"/>
                  <a:pt x="322" y="685"/>
                  <a:pt x="322" y="686"/>
                </a:cubicBezTo>
                <a:cubicBezTo>
                  <a:pt x="321" y="686"/>
                  <a:pt x="321" y="687"/>
                  <a:pt x="321" y="688"/>
                </a:cubicBezTo>
                <a:cubicBezTo>
                  <a:pt x="321" y="689"/>
                  <a:pt x="320" y="690"/>
                  <a:pt x="320" y="692"/>
                </a:cubicBezTo>
                <a:cubicBezTo>
                  <a:pt x="320" y="693"/>
                  <a:pt x="319" y="693"/>
                  <a:pt x="319" y="694"/>
                </a:cubicBezTo>
                <a:cubicBezTo>
                  <a:pt x="319" y="695"/>
                  <a:pt x="319" y="696"/>
                  <a:pt x="318" y="697"/>
                </a:cubicBezTo>
                <a:cubicBezTo>
                  <a:pt x="318" y="698"/>
                  <a:pt x="318" y="699"/>
                  <a:pt x="318" y="700"/>
                </a:cubicBezTo>
                <a:cubicBezTo>
                  <a:pt x="317" y="700"/>
                  <a:pt x="318" y="702"/>
                  <a:pt x="316" y="703"/>
                </a:cubicBezTo>
                <a:cubicBezTo>
                  <a:pt x="317" y="704"/>
                  <a:pt x="315" y="705"/>
                  <a:pt x="315" y="707"/>
                </a:cubicBezTo>
                <a:cubicBezTo>
                  <a:pt x="314" y="707"/>
                  <a:pt x="315" y="709"/>
                  <a:pt x="314" y="709"/>
                </a:cubicBezTo>
                <a:cubicBezTo>
                  <a:pt x="313" y="710"/>
                  <a:pt x="314" y="711"/>
                  <a:pt x="314" y="712"/>
                </a:cubicBezTo>
                <a:cubicBezTo>
                  <a:pt x="314" y="713"/>
                  <a:pt x="313" y="714"/>
                  <a:pt x="312" y="715"/>
                </a:cubicBezTo>
                <a:cubicBezTo>
                  <a:pt x="312" y="716"/>
                  <a:pt x="311" y="717"/>
                  <a:pt x="312" y="719"/>
                </a:cubicBezTo>
                <a:cubicBezTo>
                  <a:pt x="310" y="719"/>
                  <a:pt x="311" y="721"/>
                  <a:pt x="310" y="722"/>
                </a:cubicBezTo>
                <a:cubicBezTo>
                  <a:pt x="309" y="723"/>
                  <a:pt x="310" y="723"/>
                  <a:pt x="310" y="724"/>
                </a:cubicBezTo>
                <a:cubicBezTo>
                  <a:pt x="310" y="725"/>
                  <a:pt x="309" y="725"/>
                  <a:pt x="309" y="726"/>
                </a:cubicBezTo>
                <a:cubicBezTo>
                  <a:pt x="309" y="727"/>
                  <a:pt x="308" y="728"/>
                  <a:pt x="308" y="729"/>
                </a:cubicBezTo>
                <a:cubicBezTo>
                  <a:pt x="308" y="730"/>
                  <a:pt x="308" y="730"/>
                  <a:pt x="308" y="731"/>
                </a:cubicBezTo>
                <a:cubicBezTo>
                  <a:pt x="308" y="732"/>
                  <a:pt x="307" y="733"/>
                  <a:pt x="307" y="733"/>
                </a:cubicBezTo>
                <a:cubicBezTo>
                  <a:pt x="307" y="734"/>
                  <a:pt x="307" y="735"/>
                  <a:pt x="307" y="736"/>
                </a:cubicBezTo>
                <a:cubicBezTo>
                  <a:pt x="306" y="737"/>
                  <a:pt x="306" y="738"/>
                  <a:pt x="306" y="738"/>
                </a:cubicBezTo>
                <a:cubicBezTo>
                  <a:pt x="304" y="739"/>
                  <a:pt x="306" y="741"/>
                  <a:pt x="304" y="741"/>
                </a:cubicBezTo>
                <a:cubicBezTo>
                  <a:pt x="304" y="741"/>
                  <a:pt x="304" y="742"/>
                  <a:pt x="305" y="742"/>
                </a:cubicBezTo>
                <a:cubicBezTo>
                  <a:pt x="306" y="742"/>
                  <a:pt x="308" y="743"/>
                  <a:pt x="309" y="744"/>
                </a:cubicBezTo>
                <a:cubicBezTo>
                  <a:pt x="309" y="744"/>
                  <a:pt x="310" y="744"/>
                  <a:pt x="310" y="744"/>
                </a:cubicBezTo>
                <a:cubicBezTo>
                  <a:pt x="311" y="744"/>
                  <a:pt x="312" y="744"/>
                  <a:pt x="312" y="744"/>
                </a:cubicBezTo>
                <a:cubicBezTo>
                  <a:pt x="313" y="745"/>
                  <a:pt x="314" y="744"/>
                  <a:pt x="315" y="745"/>
                </a:cubicBezTo>
                <a:cubicBezTo>
                  <a:pt x="316" y="746"/>
                  <a:pt x="316" y="746"/>
                  <a:pt x="317" y="746"/>
                </a:cubicBezTo>
                <a:cubicBezTo>
                  <a:pt x="318" y="746"/>
                  <a:pt x="318" y="747"/>
                  <a:pt x="318" y="747"/>
                </a:cubicBezTo>
                <a:cubicBezTo>
                  <a:pt x="318" y="748"/>
                  <a:pt x="317" y="747"/>
                  <a:pt x="316" y="748"/>
                </a:cubicBezTo>
                <a:cubicBezTo>
                  <a:pt x="316" y="748"/>
                  <a:pt x="316" y="748"/>
                  <a:pt x="316" y="748"/>
                </a:cubicBezTo>
                <a:cubicBezTo>
                  <a:pt x="316" y="747"/>
                  <a:pt x="316" y="747"/>
                  <a:pt x="316" y="747"/>
                </a:cubicBezTo>
                <a:cubicBezTo>
                  <a:pt x="316" y="747"/>
                  <a:pt x="316" y="746"/>
                  <a:pt x="316" y="747"/>
                </a:cubicBezTo>
                <a:cubicBezTo>
                  <a:pt x="316" y="747"/>
                  <a:pt x="316" y="747"/>
                  <a:pt x="316" y="748"/>
                </a:cubicBezTo>
                <a:cubicBezTo>
                  <a:pt x="317" y="749"/>
                  <a:pt x="318" y="750"/>
                  <a:pt x="317" y="751"/>
                </a:cubicBezTo>
                <a:cubicBezTo>
                  <a:pt x="316" y="750"/>
                  <a:pt x="315" y="749"/>
                  <a:pt x="314" y="748"/>
                </a:cubicBezTo>
                <a:cubicBezTo>
                  <a:pt x="313" y="748"/>
                  <a:pt x="314" y="749"/>
                  <a:pt x="314" y="749"/>
                </a:cubicBezTo>
                <a:cubicBezTo>
                  <a:pt x="314" y="751"/>
                  <a:pt x="314" y="751"/>
                  <a:pt x="311" y="751"/>
                </a:cubicBezTo>
                <a:cubicBezTo>
                  <a:pt x="310" y="750"/>
                  <a:pt x="309" y="750"/>
                  <a:pt x="308" y="749"/>
                </a:cubicBezTo>
                <a:cubicBezTo>
                  <a:pt x="305" y="749"/>
                  <a:pt x="305" y="749"/>
                  <a:pt x="305" y="747"/>
                </a:cubicBezTo>
                <a:cubicBezTo>
                  <a:pt x="305" y="746"/>
                  <a:pt x="305" y="746"/>
                  <a:pt x="305" y="746"/>
                </a:cubicBezTo>
                <a:cubicBezTo>
                  <a:pt x="304" y="746"/>
                  <a:pt x="304" y="747"/>
                  <a:pt x="303" y="747"/>
                </a:cubicBezTo>
                <a:cubicBezTo>
                  <a:pt x="302" y="745"/>
                  <a:pt x="302" y="745"/>
                  <a:pt x="299" y="745"/>
                </a:cubicBezTo>
                <a:cubicBezTo>
                  <a:pt x="300" y="746"/>
                  <a:pt x="300" y="746"/>
                  <a:pt x="300" y="747"/>
                </a:cubicBezTo>
                <a:moveTo>
                  <a:pt x="440" y="700"/>
                </a:moveTo>
                <a:cubicBezTo>
                  <a:pt x="440" y="700"/>
                  <a:pt x="441" y="701"/>
                  <a:pt x="441" y="701"/>
                </a:cubicBezTo>
                <a:cubicBezTo>
                  <a:pt x="442" y="700"/>
                  <a:pt x="442" y="700"/>
                  <a:pt x="443" y="701"/>
                </a:cubicBezTo>
                <a:cubicBezTo>
                  <a:pt x="443" y="701"/>
                  <a:pt x="444" y="701"/>
                  <a:pt x="444" y="701"/>
                </a:cubicBezTo>
                <a:cubicBezTo>
                  <a:pt x="444" y="700"/>
                  <a:pt x="444" y="700"/>
                  <a:pt x="444" y="700"/>
                </a:cubicBezTo>
                <a:cubicBezTo>
                  <a:pt x="444" y="699"/>
                  <a:pt x="445" y="699"/>
                  <a:pt x="445" y="700"/>
                </a:cubicBezTo>
                <a:cubicBezTo>
                  <a:pt x="445" y="704"/>
                  <a:pt x="445" y="704"/>
                  <a:pt x="445" y="704"/>
                </a:cubicBezTo>
                <a:cubicBezTo>
                  <a:pt x="445" y="705"/>
                  <a:pt x="445" y="706"/>
                  <a:pt x="445" y="707"/>
                </a:cubicBezTo>
                <a:cubicBezTo>
                  <a:pt x="445" y="707"/>
                  <a:pt x="445" y="708"/>
                  <a:pt x="446" y="709"/>
                </a:cubicBezTo>
                <a:cubicBezTo>
                  <a:pt x="447" y="710"/>
                  <a:pt x="446" y="711"/>
                  <a:pt x="446" y="712"/>
                </a:cubicBezTo>
                <a:cubicBezTo>
                  <a:pt x="448" y="713"/>
                  <a:pt x="447" y="715"/>
                  <a:pt x="447" y="717"/>
                </a:cubicBezTo>
                <a:cubicBezTo>
                  <a:pt x="447" y="718"/>
                  <a:pt x="447" y="720"/>
                  <a:pt x="448" y="721"/>
                </a:cubicBezTo>
                <a:cubicBezTo>
                  <a:pt x="448" y="722"/>
                  <a:pt x="448" y="723"/>
                  <a:pt x="448" y="723"/>
                </a:cubicBezTo>
                <a:cubicBezTo>
                  <a:pt x="448" y="726"/>
                  <a:pt x="448" y="729"/>
                  <a:pt x="448" y="732"/>
                </a:cubicBezTo>
                <a:cubicBezTo>
                  <a:pt x="448" y="733"/>
                  <a:pt x="449" y="733"/>
                  <a:pt x="449" y="734"/>
                </a:cubicBezTo>
                <a:cubicBezTo>
                  <a:pt x="449" y="735"/>
                  <a:pt x="449" y="736"/>
                  <a:pt x="449" y="738"/>
                </a:cubicBezTo>
                <a:cubicBezTo>
                  <a:pt x="449" y="739"/>
                  <a:pt x="449" y="740"/>
                  <a:pt x="450" y="741"/>
                </a:cubicBezTo>
                <a:cubicBezTo>
                  <a:pt x="451" y="742"/>
                  <a:pt x="450" y="744"/>
                  <a:pt x="450" y="745"/>
                </a:cubicBezTo>
                <a:cubicBezTo>
                  <a:pt x="452" y="748"/>
                  <a:pt x="451" y="751"/>
                  <a:pt x="451" y="753"/>
                </a:cubicBezTo>
                <a:cubicBezTo>
                  <a:pt x="451" y="754"/>
                  <a:pt x="451" y="755"/>
                  <a:pt x="452" y="755"/>
                </a:cubicBezTo>
                <a:cubicBezTo>
                  <a:pt x="452" y="756"/>
                  <a:pt x="452" y="757"/>
                  <a:pt x="452" y="758"/>
                </a:cubicBezTo>
                <a:cubicBezTo>
                  <a:pt x="451" y="758"/>
                  <a:pt x="451" y="759"/>
                  <a:pt x="452" y="759"/>
                </a:cubicBezTo>
                <a:cubicBezTo>
                  <a:pt x="452" y="760"/>
                  <a:pt x="452" y="761"/>
                  <a:pt x="452" y="762"/>
                </a:cubicBezTo>
                <a:cubicBezTo>
                  <a:pt x="451" y="762"/>
                  <a:pt x="449" y="762"/>
                  <a:pt x="448" y="762"/>
                </a:cubicBezTo>
                <a:cubicBezTo>
                  <a:pt x="447" y="762"/>
                  <a:pt x="446" y="763"/>
                  <a:pt x="445" y="763"/>
                </a:cubicBezTo>
                <a:cubicBezTo>
                  <a:pt x="445" y="762"/>
                  <a:pt x="444" y="762"/>
                  <a:pt x="444" y="762"/>
                </a:cubicBezTo>
                <a:cubicBezTo>
                  <a:pt x="444" y="761"/>
                  <a:pt x="444" y="760"/>
                  <a:pt x="444" y="759"/>
                </a:cubicBezTo>
                <a:cubicBezTo>
                  <a:pt x="444" y="758"/>
                  <a:pt x="444" y="758"/>
                  <a:pt x="444" y="757"/>
                </a:cubicBezTo>
                <a:cubicBezTo>
                  <a:pt x="443" y="756"/>
                  <a:pt x="444" y="756"/>
                  <a:pt x="443" y="755"/>
                </a:cubicBezTo>
                <a:cubicBezTo>
                  <a:pt x="443" y="753"/>
                  <a:pt x="444" y="751"/>
                  <a:pt x="443" y="749"/>
                </a:cubicBezTo>
                <a:cubicBezTo>
                  <a:pt x="443" y="748"/>
                  <a:pt x="442" y="747"/>
                  <a:pt x="443" y="746"/>
                </a:cubicBezTo>
                <a:cubicBezTo>
                  <a:pt x="443" y="744"/>
                  <a:pt x="442" y="744"/>
                  <a:pt x="442" y="743"/>
                </a:cubicBezTo>
                <a:cubicBezTo>
                  <a:pt x="442" y="741"/>
                  <a:pt x="442" y="739"/>
                  <a:pt x="442" y="737"/>
                </a:cubicBezTo>
                <a:cubicBezTo>
                  <a:pt x="442" y="735"/>
                  <a:pt x="440" y="734"/>
                  <a:pt x="441" y="732"/>
                </a:cubicBezTo>
                <a:cubicBezTo>
                  <a:pt x="441" y="729"/>
                  <a:pt x="441" y="727"/>
                  <a:pt x="441" y="724"/>
                </a:cubicBezTo>
                <a:cubicBezTo>
                  <a:pt x="441" y="723"/>
                  <a:pt x="441" y="723"/>
                  <a:pt x="440" y="722"/>
                </a:cubicBezTo>
                <a:cubicBezTo>
                  <a:pt x="439" y="721"/>
                  <a:pt x="441" y="719"/>
                  <a:pt x="439" y="718"/>
                </a:cubicBezTo>
                <a:cubicBezTo>
                  <a:pt x="439" y="716"/>
                  <a:pt x="438" y="715"/>
                  <a:pt x="439" y="713"/>
                </a:cubicBezTo>
                <a:cubicBezTo>
                  <a:pt x="440" y="713"/>
                  <a:pt x="440" y="713"/>
                  <a:pt x="439" y="713"/>
                </a:cubicBezTo>
                <a:cubicBezTo>
                  <a:pt x="439" y="712"/>
                  <a:pt x="439" y="712"/>
                  <a:pt x="439" y="712"/>
                </a:cubicBezTo>
                <a:cubicBezTo>
                  <a:pt x="439" y="711"/>
                  <a:pt x="439" y="711"/>
                  <a:pt x="439" y="710"/>
                </a:cubicBezTo>
                <a:cubicBezTo>
                  <a:pt x="438" y="708"/>
                  <a:pt x="440" y="706"/>
                  <a:pt x="438" y="704"/>
                </a:cubicBezTo>
                <a:cubicBezTo>
                  <a:pt x="438" y="698"/>
                  <a:pt x="438" y="698"/>
                  <a:pt x="438" y="698"/>
                </a:cubicBezTo>
                <a:cubicBezTo>
                  <a:pt x="437" y="697"/>
                  <a:pt x="436" y="697"/>
                  <a:pt x="435" y="697"/>
                </a:cubicBezTo>
                <a:cubicBezTo>
                  <a:pt x="434" y="697"/>
                  <a:pt x="433" y="697"/>
                  <a:pt x="433" y="697"/>
                </a:cubicBezTo>
                <a:cubicBezTo>
                  <a:pt x="432" y="697"/>
                  <a:pt x="431" y="697"/>
                  <a:pt x="430" y="697"/>
                </a:cubicBezTo>
                <a:cubicBezTo>
                  <a:pt x="429" y="697"/>
                  <a:pt x="429" y="698"/>
                  <a:pt x="429" y="698"/>
                </a:cubicBezTo>
                <a:cubicBezTo>
                  <a:pt x="427" y="696"/>
                  <a:pt x="429" y="694"/>
                  <a:pt x="427" y="692"/>
                </a:cubicBezTo>
                <a:cubicBezTo>
                  <a:pt x="429" y="692"/>
                  <a:pt x="430" y="690"/>
                  <a:pt x="432" y="691"/>
                </a:cubicBezTo>
                <a:cubicBezTo>
                  <a:pt x="434" y="691"/>
                  <a:pt x="435" y="691"/>
                  <a:pt x="437" y="690"/>
                </a:cubicBezTo>
                <a:cubicBezTo>
                  <a:pt x="437" y="690"/>
                  <a:pt x="437" y="690"/>
                  <a:pt x="438" y="690"/>
                </a:cubicBezTo>
                <a:cubicBezTo>
                  <a:pt x="439" y="690"/>
                  <a:pt x="439" y="691"/>
                  <a:pt x="440" y="691"/>
                </a:cubicBezTo>
                <a:cubicBezTo>
                  <a:pt x="441" y="691"/>
                  <a:pt x="442" y="691"/>
                  <a:pt x="442" y="691"/>
                </a:cubicBezTo>
                <a:cubicBezTo>
                  <a:pt x="443" y="691"/>
                  <a:pt x="443" y="692"/>
                  <a:pt x="443" y="692"/>
                </a:cubicBezTo>
                <a:cubicBezTo>
                  <a:pt x="444" y="693"/>
                  <a:pt x="444" y="693"/>
                  <a:pt x="445" y="692"/>
                </a:cubicBezTo>
                <a:cubicBezTo>
                  <a:pt x="446" y="691"/>
                  <a:pt x="447" y="691"/>
                  <a:pt x="448" y="692"/>
                </a:cubicBezTo>
                <a:cubicBezTo>
                  <a:pt x="448" y="693"/>
                  <a:pt x="449" y="693"/>
                  <a:pt x="449" y="692"/>
                </a:cubicBezTo>
                <a:cubicBezTo>
                  <a:pt x="450" y="692"/>
                  <a:pt x="450" y="691"/>
                  <a:pt x="451" y="691"/>
                </a:cubicBezTo>
                <a:cubicBezTo>
                  <a:pt x="451" y="691"/>
                  <a:pt x="451" y="692"/>
                  <a:pt x="452" y="693"/>
                </a:cubicBezTo>
                <a:cubicBezTo>
                  <a:pt x="452" y="693"/>
                  <a:pt x="452" y="694"/>
                  <a:pt x="451" y="695"/>
                </a:cubicBezTo>
                <a:cubicBezTo>
                  <a:pt x="451" y="695"/>
                  <a:pt x="451" y="695"/>
                  <a:pt x="451" y="695"/>
                </a:cubicBezTo>
                <a:cubicBezTo>
                  <a:pt x="450" y="695"/>
                  <a:pt x="449" y="696"/>
                  <a:pt x="448" y="695"/>
                </a:cubicBezTo>
                <a:cubicBezTo>
                  <a:pt x="447" y="695"/>
                  <a:pt x="446" y="696"/>
                  <a:pt x="445" y="697"/>
                </a:cubicBezTo>
                <a:cubicBezTo>
                  <a:pt x="444" y="697"/>
                  <a:pt x="444" y="698"/>
                  <a:pt x="444" y="699"/>
                </a:cubicBezTo>
                <a:cubicBezTo>
                  <a:pt x="444" y="698"/>
                  <a:pt x="444" y="697"/>
                  <a:pt x="444" y="697"/>
                </a:cubicBezTo>
                <a:cubicBezTo>
                  <a:pt x="443" y="695"/>
                  <a:pt x="443" y="695"/>
                  <a:pt x="441" y="695"/>
                </a:cubicBezTo>
                <a:cubicBezTo>
                  <a:pt x="442" y="695"/>
                  <a:pt x="442" y="695"/>
                  <a:pt x="442" y="695"/>
                </a:cubicBezTo>
                <a:cubicBezTo>
                  <a:pt x="442" y="695"/>
                  <a:pt x="442" y="695"/>
                  <a:pt x="442" y="695"/>
                </a:cubicBezTo>
                <a:cubicBezTo>
                  <a:pt x="441" y="695"/>
                  <a:pt x="441" y="694"/>
                  <a:pt x="441" y="695"/>
                </a:cubicBezTo>
                <a:cubicBezTo>
                  <a:pt x="441" y="695"/>
                  <a:pt x="441" y="695"/>
                  <a:pt x="441" y="695"/>
                </a:cubicBezTo>
                <a:cubicBezTo>
                  <a:pt x="442" y="697"/>
                  <a:pt x="442" y="697"/>
                  <a:pt x="443" y="698"/>
                </a:cubicBezTo>
                <a:cubicBezTo>
                  <a:pt x="442" y="698"/>
                  <a:pt x="442" y="698"/>
                  <a:pt x="441" y="698"/>
                </a:cubicBezTo>
                <a:cubicBezTo>
                  <a:pt x="440" y="698"/>
                  <a:pt x="440" y="697"/>
                  <a:pt x="439" y="697"/>
                </a:cubicBezTo>
                <a:cubicBezTo>
                  <a:pt x="438" y="698"/>
                  <a:pt x="439" y="699"/>
                  <a:pt x="440" y="700"/>
                </a:cubicBezTo>
                <a:cubicBezTo>
                  <a:pt x="440" y="700"/>
                  <a:pt x="440" y="700"/>
                  <a:pt x="440" y="700"/>
                </a:cubicBezTo>
                <a:cubicBezTo>
                  <a:pt x="440" y="700"/>
                  <a:pt x="439" y="700"/>
                  <a:pt x="439" y="700"/>
                </a:cubicBezTo>
                <a:cubicBezTo>
                  <a:pt x="439" y="700"/>
                  <a:pt x="439" y="701"/>
                  <a:pt x="439" y="701"/>
                </a:cubicBezTo>
                <a:cubicBezTo>
                  <a:pt x="439" y="701"/>
                  <a:pt x="440" y="701"/>
                  <a:pt x="440" y="700"/>
                </a:cubicBezTo>
                <a:moveTo>
                  <a:pt x="539" y="737"/>
                </a:moveTo>
                <a:cubicBezTo>
                  <a:pt x="539" y="738"/>
                  <a:pt x="539" y="739"/>
                  <a:pt x="538" y="740"/>
                </a:cubicBezTo>
                <a:cubicBezTo>
                  <a:pt x="537" y="740"/>
                  <a:pt x="537" y="739"/>
                  <a:pt x="536" y="740"/>
                </a:cubicBezTo>
                <a:cubicBezTo>
                  <a:pt x="536" y="740"/>
                  <a:pt x="534" y="740"/>
                  <a:pt x="535" y="741"/>
                </a:cubicBezTo>
                <a:cubicBezTo>
                  <a:pt x="534" y="742"/>
                  <a:pt x="533" y="743"/>
                  <a:pt x="532" y="743"/>
                </a:cubicBezTo>
                <a:cubicBezTo>
                  <a:pt x="532" y="743"/>
                  <a:pt x="531" y="743"/>
                  <a:pt x="531" y="743"/>
                </a:cubicBezTo>
                <a:cubicBezTo>
                  <a:pt x="529" y="744"/>
                  <a:pt x="529" y="744"/>
                  <a:pt x="528" y="741"/>
                </a:cubicBezTo>
                <a:cubicBezTo>
                  <a:pt x="528" y="740"/>
                  <a:pt x="527" y="740"/>
                  <a:pt x="527" y="739"/>
                </a:cubicBezTo>
                <a:cubicBezTo>
                  <a:pt x="526" y="738"/>
                  <a:pt x="526" y="737"/>
                  <a:pt x="526" y="736"/>
                </a:cubicBezTo>
                <a:cubicBezTo>
                  <a:pt x="526" y="735"/>
                  <a:pt x="525" y="734"/>
                  <a:pt x="525" y="733"/>
                </a:cubicBezTo>
                <a:cubicBezTo>
                  <a:pt x="524" y="732"/>
                  <a:pt x="523" y="730"/>
                  <a:pt x="523" y="728"/>
                </a:cubicBezTo>
                <a:cubicBezTo>
                  <a:pt x="522" y="727"/>
                  <a:pt x="522" y="725"/>
                  <a:pt x="520" y="724"/>
                </a:cubicBezTo>
                <a:cubicBezTo>
                  <a:pt x="521" y="722"/>
                  <a:pt x="519" y="721"/>
                  <a:pt x="519" y="719"/>
                </a:cubicBezTo>
                <a:cubicBezTo>
                  <a:pt x="519" y="718"/>
                  <a:pt x="518" y="717"/>
                  <a:pt x="517" y="716"/>
                </a:cubicBezTo>
                <a:cubicBezTo>
                  <a:pt x="518" y="714"/>
                  <a:pt x="516" y="713"/>
                  <a:pt x="517" y="712"/>
                </a:cubicBezTo>
                <a:cubicBezTo>
                  <a:pt x="517" y="711"/>
                  <a:pt x="515" y="710"/>
                  <a:pt x="516" y="709"/>
                </a:cubicBezTo>
                <a:cubicBezTo>
                  <a:pt x="516" y="708"/>
                  <a:pt x="515" y="707"/>
                  <a:pt x="515" y="707"/>
                </a:cubicBezTo>
                <a:cubicBezTo>
                  <a:pt x="514" y="706"/>
                  <a:pt x="514" y="704"/>
                  <a:pt x="513" y="703"/>
                </a:cubicBezTo>
                <a:cubicBezTo>
                  <a:pt x="513" y="702"/>
                  <a:pt x="513" y="701"/>
                  <a:pt x="512" y="701"/>
                </a:cubicBezTo>
                <a:cubicBezTo>
                  <a:pt x="512" y="699"/>
                  <a:pt x="511" y="698"/>
                  <a:pt x="511" y="697"/>
                </a:cubicBezTo>
                <a:cubicBezTo>
                  <a:pt x="511" y="696"/>
                  <a:pt x="510" y="695"/>
                  <a:pt x="510" y="694"/>
                </a:cubicBezTo>
                <a:cubicBezTo>
                  <a:pt x="510" y="693"/>
                  <a:pt x="509" y="692"/>
                  <a:pt x="509" y="691"/>
                </a:cubicBezTo>
                <a:cubicBezTo>
                  <a:pt x="508" y="690"/>
                  <a:pt x="508" y="689"/>
                  <a:pt x="507" y="688"/>
                </a:cubicBezTo>
                <a:cubicBezTo>
                  <a:pt x="507" y="687"/>
                  <a:pt x="507" y="686"/>
                  <a:pt x="506" y="685"/>
                </a:cubicBezTo>
                <a:cubicBezTo>
                  <a:pt x="506" y="684"/>
                  <a:pt x="505" y="682"/>
                  <a:pt x="504" y="681"/>
                </a:cubicBezTo>
                <a:cubicBezTo>
                  <a:pt x="504" y="679"/>
                  <a:pt x="503" y="678"/>
                  <a:pt x="502" y="676"/>
                </a:cubicBezTo>
                <a:cubicBezTo>
                  <a:pt x="504" y="675"/>
                  <a:pt x="506" y="675"/>
                  <a:pt x="508" y="674"/>
                </a:cubicBezTo>
                <a:cubicBezTo>
                  <a:pt x="509" y="673"/>
                  <a:pt x="510" y="674"/>
                  <a:pt x="510" y="675"/>
                </a:cubicBezTo>
                <a:cubicBezTo>
                  <a:pt x="511" y="675"/>
                  <a:pt x="511" y="676"/>
                  <a:pt x="512" y="677"/>
                </a:cubicBezTo>
                <a:cubicBezTo>
                  <a:pt x="512" y="678"/>
                  <a:pt x="512" y="679"/>
                  <a:pt x="512" y="679"/>
                </a:cubicBezTo>
                <a:cubicBezTo>
                  <a:pt x="513" y="680"/>
                  <a:pt x="513" y="681"/>
                  <a:pt x="513" y="681"/>
                </a:cubicBezTo>
                <a:cubicBezTo>
                  <a:pt x="514" y="682"/>
                  <a:pt x="513" y="684"/>
                  <a:pt x="515" y="685"/>
                </a:cubicBezTo>
                <a:cubicBezTo>
                  <a:pt x="514" y="686"/>
                  <a:pt x="516" y="688"/>
                  <a:pt x="516" y="689"/>
                </a:cubicBezTo>
                <a:cubicBezTo>
                  <a:pt x="515" y="690"/>
                  <a:pt x="516" y="690"/>
                  <a:pt x="516" y="691"/>
                </a:cubicBezTo>
                <a:cubicBezTo>
                  <a:pt x="517" y="692"/>
                  <a:pt x="517" y="693"/>
                  <a:pt x="518" y="694"/>
                </a:cubicBezTo>
                <a:cubicBezTo>
                  <a:pt x="518" y="695"/>
                  <a:pt x="519" y="695"/>
                  <a:pt x="518" y="696"/>
                </a:cubicBezTo>
                <a:cubicBezTo>
                  <a:pt x="518" y="697"/>
                  <a:pt x="520" y="698"/>
                  <a:pt x="519" y="699"/>
                </a:cubicBezTo>
                <a:cubicBezTo>
                  <a:pt x="519" y="700"/>
                  <a:pt x="520" y="700"/>
                  <a:pt x="520" y="700"/>
                </a:cubicBezTo>
                <a:cubicBezTo>
                  <a:pt x="520" y="701"/>
                  <a:pt x="521" y="701"/>
                  <a:pt x="521" y="702"/>
                </a:cubicBezTo>
                <a:cubicBezTo>
                  <a:pt x="521" y="703"/>
                  <a:pt x="522" y="704"/>
                  <a:pt x="522" y="705"/>
                </a:cubicBezTo>
                <a:cubicBezTo>
                  <a:pt x="522" y="706"/>
                  <a:pt x="524" y="707"/>
                  <a:pt x="523" y="708"/>
                </a:cubicBezTo>
                <a:cubicBezTo>
                  <a:pt x="524" y="709"/>
                  <a:pt x="524" y="710"/>
                  <a:pt x="524" y="711"/>
                </a:cubicBezTo>
                <a:cubicBezTo>
                  <a:pt x="524" y="712"/>
                  <a:pt x="525" y="713"/>
                  <a:pt x="525" y="714"/>
                </a:cubicBezTo>
                <a:cubicBezTo>
                  <a:pt x="525" y="715"/>
                  <a:pt x="526" y="715"/>
                  <a:pt x="526" y="716"/>
                </a:cubicBezTo>
                <a:cubicBezTo>
                  <a:pt x="527" y="717"/>
                  <a:pt x="527" y="717"/>
                  <a:pt x="527" y="717"/>
                </a:cubicBezTo>
                <a:cubicBezTo>
                  <a:pt x="527" y="719"/>
                  <a:pt x="528" y="719"/>
                  <a:pt x="528" y="720"/>
                </a:cubicBezTo>
                <a:cubicBezTo>
                  <a:pt x="528" y="722"/>
                  <a:pt x="529" y="722"/>
                  <a:pt x="529" y="724"/>
                </a:cubicBezTo>
                <a:cubicBezTo>
                  <a:pt x="529" y="725"/>
                  <a:pt x="530" y="726"/>
                  <a:pt x="530" y="726"/>
                </a:cubicBezTo>
                <a:cubicBezTo>
                  <a:pt x="531" y="727"/>
                  <a:pt x="531" y="729"/>
                  <a:pt x="532" y="729"/>
                </a:cubicBezTo>
                <a:cubicBezTo>
                  <a:pt x="531" y="730"/>
                  <a:pt x="533" y="731"/>
                  <a:pt x="533" y="732"/>
                </a:cubicBezTo>
                <a:cubicBezTo>
                  <a:pt x="533" y="732"/>
                  <a:pt x="533" y="733"/>
                  <a:pt x="533" y="734"/>
                </a:cubicBezTo>
                <a:cubicBezTo>
                  <a:pt x="534" y="735"/>
                  <a:pt x="535" y="734"/>
                  <a:pt x="535" y="734"/>
                </a:cubicBezTo>
                <a:cubicBezTo>
                  <a:pt x="536" y="734"/>
                  <a:pt x="537" y="733"/>
                  <a:pt x="538" y="733"/>
                </a:cubicBezTo>
                <a:cubicBezTo>
                  <a:pt x="539" y="733"/>
                  <a:pt x="539" y="733"/>
                  <a:pt x="539" y="732"/>
                </a:cubicBezTo>
                <a:cubicBezTo>
                  <a:pt x="540" y="732"/>
                  <a:pt x="540" y="732"/>
                  <a:pt x="541" y="732"/>
                </a:cubicBezTo>
                <a:cubicBezTo>
                  <a:pt x="541" y="733"/>
                  <a:pt x="540" y="734"/>
                  <a:pt x="540" y="735"/>
                </a:cubicBezTo>
                <a:cubicBezTo>
                  <a:pt x="540" y="735"/>
                  <a:pt x="540" y="735"/>
                  <a:pt x="539" y="735"/>
                </a:cubicBezTo>
                <a:cubicBezTo>
                  <a:pt x="539" y="735"/>
                  <a:pt x="538" y="735"/>
                  <a:pt x="538" y="736"/>
                </a:cubicBezTo>
                <a:cubicBezTo>
                  <a:pt x="538" y="737"/>
                  <a:pt x="538" y="737"/>
                  <a:pt x="539" y="737"/>
                </a:cubicBezTo>
                <a:moveTo>
                  <a:pt x="536" y="737"/>
                </a:moveTo>
                <a:cubicBezTo>
                  <a:pt x="536" y="737"/>
                  <a:pt x="536" y="737"/>
                  <a:pt x="536" y="737"/>
                </a:cubicBezTo>
                <a:cubicBezTo>
                  <a:pt x="536" y="737"/>
                  <a:pt x="536" y="737"/>
                  <a:pt x="536" y="737"/>
                </a:cubicBezTo>
                <a:cubicBezTo>
                  <a:pt x="536" y="736"/>
                  <a:pt x="536" y="736"/>
                  <a:pt x="536" y="736"/>
                </a:cubicBezTo>
                <a:cubicBezTo>
                  <a:pt x="536" y="736"/>
                  <a:pt x="536" y="737"/>
                  <a:pt x="536" y="737"/>
                </a:cubicBezTo>
                <a:moveTo>
                  <a:pt x="645" y="660"/>
                </a:moveTo>
                <a:cubicBezTo>
                  <a:pt x="641" y="656"/>
                  <a:pt x="638" y="653"/>
                  <a:pt x="635" y="650"/>
                </a:cubicBezTo>
                <a:cubicBezTo>
                  <a:pt x="634" y="649"/>
                  <a:pt x="634" y="648"/>
                  <a:pt x="634" y="648"/>
                </a:cubicBezTo>
                <a:cubicBezTo>
                  <a:pt x="633" y="647"/>
                  <a:pt x="632" y="647"/>
                  <a:pt x="632" y="646"/>
                </a:cubicBezTo>
                <a:cubicBezTo>
                  <a:pt x="631" y="646"/>
                  <a:pt x="631" y="644"/>
                  <a:pt x="629" y="644"/>
                </a:cubicBezTo>
                <a:cubicBezTo>
                  <a:pt x="628" y="644"/>
                  <a:pt x="629" y="642"/>
                  <a:pt x="628" y="642"/>
                </a:cubicBezTo>
                <a:cubicBezTo>
                  <a:pt x="627" y="641"/>
                  <a:pt x="626" y="640"/>
                  <a:pt x="625" y="640"/>
                </a:cubicBezTo>
                <a:cubicBezTo>
                  <a:pt x="623" y="637"/>
                  <a:pt x="620" y="634"/>
                  <a:pt x="618" y="632"/>
                </a:cubicBezTo>
                <a:cubicBezTo>
                  <a:pt x="617" y="631"/>
                  <a:pt x="616" y="630"/>
                  <a:pt x="615" y="629"/>
                </a:cubicBezTo>
                <a:cubicBezTo>
                  <a:pt x="614" y="628"/>
                  <a:pt x="614" y="627"/>
                  <a:pt x="613" y="626"/>
                </a:cubicBezTo>
                <a:cubicBezTo>
                  <a:pt x="612" y="625"/>
                  <a:pt x="611" y="624"/>
                  <a:pt x="610" y="623"/>
                </a:cubicBezTo>
                <a:cubicBezTo>
                  <a:pt x="609" y="622"/>
                  <a:pt x="608" y="621"/>
                  <a:pt x="607" y="621"/>
                </a:cubicBezTo>
                <a:cubicBezTo>
                  <a:pt x="605" y="623"/>
                  <a:pt x="603" y="625"/>
                  <a:pt x="601" y="627"/>
                </a:cubicBezTo>
                <a:cubicBezTo>
                  <a:pt x="599" y="626"/>
                  <a:pt x="598" y="624"/>
                  <a:pt x="596" y="623"/>
                </a:cubicBezTo>
                <a:cubicBezTo>
                  <a:pt x="596" y="622"/>
                  <a:pt x="597" y="622"/>
                  <a:pt x="597" y="621"/>
                </a:cubicBezTo>
                <a:cubicBezTo>
                  <a:pt x="601" y="617"/>
                  <a:pt x="606" y="612"/>
                  <a:pt x="610" y="608"/>
                </a:cubicBezTo>
                <a:cubicBezTo>
                  <a:pt x="611" y="607"/>
                  <a:pt x="612" y="606"/>
                  <a:pt x="613" y="606"/>
                </a:cubicBezTo>
                <a:cubicBezTo>
                  <a:pt x="613" y="606"/>
                  <a:pt x="613" y="605"/>
                  <a:pt x="613" y="605"/>
                </a:cubicBezTo>
                <a:cubicBezTo>
                  <a:pt x="614" y="605"/>
                  <a:pt x="614" y="604"/>
                  <a:pt x="615" y="604"/>
                </a:cubicBezTo>
                <a:cubicBezTo>
                  <a:pt x="616" y="606"/>
                  <a:pt x="618" y="607"/>
                  <a:pt x="619" y="609"/>
                </a:cubicBezTo>
                <a:cubicBezTo>
                  <a:pt x="619" y="610"/>
                  <a:pt x="618" y="611"/>
                  <a:pt x="617" y="612"/>
                </a:cubicBezTo>
                <a:cubicBezTo>
                  <a:pt x="616" y="612"/>
                  <a:pt x="615" y="612"/>
                  <a:pt x="615" y="613"/>
                </a:cubicBezTo>
                <a:cubicBezTo>
                  <a:pt x="614" y="614"/>
                  <a:pt x="613" y="614"/>
                  <a:pt x="612" y="615"/>
                </a:cubicBezTo>
                <a:cubicBezTo>
                  <a:pt x="614" y="617"/>
                  <a:pt x="616" y="619"/>
                  <a:pt x="618" y="621"/>
                </a:cubicBezTo>
                <a:cubicBezTo>
                  <a:pt x="618" y="623"/>
                  <a:pt x="621" y="624"/>
                  <a:pt x="622" y="626"/>
                </a:cubicBezTo>
                <a:cubicBezTo>
                  <a:pt x="623" y="627"/>
                  <a:pt x="624" y="628"/>
                  <a:pt x="625" y="628"/>
                </a:cubicBezTo>
                <a:cubicBezTo>
                  <a:pt x="626" y="630"/>
                  <a:pt x="627" y="631"/>
                  <a:pt x="628" y="632"/>
                </a:cubicBezTo>
                <a:cubicBezTo>
                  <a:pt x="633" y="637"/>
                  <a:pt x="639" y="643"/>
                  <a:pt x="645" y="649"/>
                </a:cubicBezTo>
                <a:cubicBezTo>
                  <a:pt x="646" y="650"/>
                  <a:pt x="647" y="650"/>
                  <a:pt x="647" y="651"/>
                </a:cubicBezTo>
                <a:cubicBezTo>
                  <a:pt x="647" y="653"/>
                  <a:pt x="649" y="653"/>
                  <a:pt x="649" y="654"/>
                </a:cubicBezTo>
                <a:cubicBezTo>
                  <a:pt x="650" y="655"/>
                  <a:pt x="649" y="655"/>
                  <a:pt x="649" y="656"/>
                </a:cubicBezTo>
                <a:cubicBezTo>
                  <a:pt x="649" y="656"/>
                  <a:pt x="648" y="656"/>
                  <a:pt x="648" y="656"/>
                </a:cubicBezTo>
                <a:cubicBezTo>
                  <a:pt x="647" y="657"/>
                  <a:pt x="646" y="657"/>
                  <a:pt x="646" y="658"/>
                </a:cubicBezTo>
                <a:cubicBezTo>
                  <a:pt x="646" y="659"/>
                  <a:pt x="645" y="659"/>
                  <a:pt x="645" y="660"/>
                </a:cubicBezTo>
                <a:moveTo>
                  <a:pt x="616" y="625"/>
                </a:moveTo>
                <a:cubicBezTo>
                  <a:pt x="616" y="625"/>
                  <a:pt x="615" y="626"/>
                  <a:pt x="615" y="626"/>
                </a:cubicBezTo>
                <a:cubicBezTo>
                  <a:pt x="615" y="626"/>
                  <a:pt x="615" y="626"/>
                  <a:pt x="615" y="626"/>
                </a:cubicBezTo>
                <a:cubicBezTo>
                  <a:pt x="616" y="626"/>
                  <a:pt x="616" y="626"/>
                  <a:pt x="616" y="626"/>
                </a:cubicBezTo>
                <a:cubicBezTo>
                  <a:pt x="616" y="626"/>
                  <a:pt x="616" y="625"/>
                  <a:pt x="616" y="625"/>
                </a:cubicBezTo>
                <a:moveTo>
                  <a:pt x="425" y="690"/>
                </a:moveTo>
                <a:cubicBezTo>
                  <a:pt x="425" y="693"/>
                  <a:pt x="424" y="695"/>
                  <a:pt x="425" y="697"/>
                </a:cubicBezTo>
                <a:cubicBezTo>
                  <a:pt x="425" y="698"/>
                  <a:pt x="424" y="700"/>
                  <a:pt x="425" y="702"/>
                </a:cubicBezTo>
                <a:cubicBezTo>
                  <a:pt x="426" y="702"/>
                  <a:pt x="425" y="702"/>
                  <a:pt x="425" y="703"/>
                </a:cubicBezTo>
                <a:cubicBezTo>
                  <a:pt x="425" y="706"/>
                  <a:pt x="425" y="709"/>
                  <a:pt x="425" y="712"/>
                </a:cubicBezTo>
                <a:cubicBezTo>
                  <a:pt x="425" y="714"/>
                  <a:pt x="425" y="715"/>
                  <a:pt x="426" y="716"/>
                </a:cubicBezTo>
                <a:cubicBezTo>
                  <a:pt x="427" y="716"/>
                  <a:pt x="426" y="717"/>
                  <a:pt x="426" y="717"/>
                </a:cubicBezTo>
                <a:cubicBezTo>
                  <a:pt x="425" y="720"/>
                  <a:pt x="425" y="720"/>
                  <a:pt x="426" y="723"/>
                </a:cubicBezTo>
                <a:cubicBezTo>
                  <a:pt x="426" y="724"/>
                  <a:pt x="426" y="724"/>
                  <a:pt x="426" y="725"/>
                </a:cubicBezTo>
                <a:cubicBezTo>
                  <a:pt x="426" y="731"/>
                  <a:pt x="426" y="736"/>
                  <a:pt x="426" y="742"/>
                </a:cubicBezTo>
                <a:cubicBezTo>
                  <a:pt x="427" y="744"/>
                  <a:pt x="426" y="747"/>
                  <a:pt x="427" y="749"/>
                </a:cubicBezTo>
                <a:cubicBezTo>
                  <a:pt x="427" y="749"/>
                  <a:pt x="427" y="750"/>
                  <a:pt x="427" y="750"/>
                </a:cubicBezTo>
                <a:cubicBezTo>
                  <a:pt x="427" y="763"/>
                  <a:pt x="427" y="763"/>
                  <a:pt x="427" y="763"/>
                </a:cubicBezTo>
                <a:cubicBezTo>
                  <a:pt x="424" y="764"/>
                  <a:pt x="424" y="764"/>
                  <a:pt x="422" y="763"/>
                </a:cubicBezTo>
                <a:cubicBezTo>
                  <a:pt x="421" y="763"/>
                  <a:pt x="421" y="764"/>
                  <a:pt x="420" y="765"/>
                </a:cubicBezTo>
                <a:cubicBezTo>
                  <a:pt x="420" y="764"/>
                  <a:pt x="420" y="764"/>
                  <a:pt x="420" y="764"/>
                </a:cubicBezTo>
                <a:cubicBezTo>
                  <a:pt x="420" y="763"/>
                  <a:pt x="420" y="762"/>
                  <a:pt x="420" y="762"/>
                </a:cubicBezTo>
                <a:cubicBezTo>
                  <a:pt x="420" y="762"/>
                  <a:pt x="421" y="761"/>
                  <a:pt x="421" y="761"/>
                </a:cubicBezTo>
                <a:cubicBezTo>
                  <a:pt x="419" y="759"/>
                  <a:pt x="420" y="757"/>
                  <a:pt x="420" y="755"/>
                </a:cubicBezTo>
                <a:cubicBezTo>
                  <a:pt x="420" y="754"/>
                  <a:pt x="420" y="752"/>
                  <a:pt x="419" y="751"/>
                </a:cubicBezTo>
                <a:cubicBezTo>
                  <a:pt x="419" y="749"/>
                  <a:pt x="418" y="748"/>
                  <a:pt x="420" y="746"/>
                </a:cubicBezTo>
                <a:cubicBezTo>
                  <a:pt x="420" y="746"/>
                  <a:pt x="420" y="745"/>
                  <a:pt x="420" y="744"/>
                </a:cubicBezTo>
                <a:cubicBezTo>
                  <a:pt x="419" y="743"/>
                  <a:pt x="419" y="742"/>
                  <a:pt x="419" y="741"/>
                </a:cubicBezTo>
                <a:cubicBezTo>
                  <a:pt x="419" y="739"/>
                  <a:pt x="419" y="736"/>
                  <a:pt x="419" y="734"/>
                </a:cubicBezTo>
                <a:cubicBezTo>
                  <a:pt x="419" y="732"/>
                  <a:pt x="420" y="730"/>
                  <a:pt x="418" y="728"/>
                </a:cubicBezTo>
                <a:cubicBezTo>
                  <a:pt x="418" y="728"/>
                  <a:pt x="418" y="727"/>
                  <a:pt x="418" y="726"/>
                </a:cubicBezTo>
                <a:cubicBezTo>
                  <a:pt x="418" y="721"/>
                  <a:pt x="418" y="717"/>
                  <a:pt x="418" y="712"/>
                </a:cubicBezTo>
                <a:cubicBezTo>
                  <a:pt x="418" y="710"/>
                  <a:pt x="419" y="707"/>
                  <a:pt x="417" y="705"/>
                </a:cubicBezTo>
                <a:cubicBezTo>
                  <a:pt x="417" y="705"/>
                  <a:pt x="417" y="705"/>
                  <a:pt x="417" y="704"/>
                </a:cubicBezTo>
                <a:cubicBezTo>
                  <a:pt x="417" y="692"/>
                  <a:pt x="417" y="692"/>
                  <a:pt x="417" y="692"/>
                </a:cubicBezTo>
                <a:cubicBezTo>
                  <a:pt x="419" y="691"/>
                  <a:pt x="422" y="693"/>
                  <a:pt x="425" y="690"/>
                </a:cubicBezTo>
                <a:moveTo>
                  <a:pt x="426" y="763"/>
                </a:moveTo>
                <a:cubicBezTo>
                  <a:pt x="426" y="763"/>
                  <a:pt x="426" y="762"/>
                  <a:pt x="426" y="762"/>
                </a:cubicBezTo>
                <a:cubicBezTo>
                  <a:pt x="426" y="762"/>
                  <a:pt x="426" y="762"/>
                  <a:pt x="426" y="762"/>
                </a:cubicBezTo>
                <a:cubicBezTo>
                  <a:pt x="426" y="762"/>
                  <a:pt x="426" y="762"/>
                  <a:pt x="425" y="762"/>
                </a:cubicBezTo>
                <a:cubicBezTo>
                  <a:pt x="426" y="762"/>
                  <a:pt x="426" y="762"/>
                  <a:pt x="426" y="763"/>
                </a:cubicBezTo>
                <a:moveTo>
                  <a:pt x="657" y="149"/>
                </a:moveTo>
                <a:cubicBezTo>
                  <a:pt x="658" y="149"/>
                  <a:pt x="659" y="149"/>
                  <a:pt x="659" y="150"/>
                </a:cubicBezTo>
                <a:cubicBezTo>
                  <a:pt x="660" y="151"/>
                  <a:pt x="660" y="152"/>
                  <a:pt x="661" y="153"/>
                </a:cubicBezTo>
                <a:cubicBezTo>
                  <a:pt x="661" y="154"/>
                  <a:pt x="661" y="154"/>
                  <a:pt x="662" y="154"/>
                </a:cubicBezTo>
                <a:cubicBezTo>
                  <a:pt x="663" y="154"/>
                  <a:pt x="663" y="155"/>
                  <a:pt x="664" y="155"/>
                </a:cubicBezTo>
                <a:cubicBezTo>
                  <a:pt x="665" y="155"/>
                  <a:pt x="665" y="156"/>
                  <a:pt x="666" y="156"/>
                </a:cubicBezTo>
                <a:cubicBezTo>
                  <a:pt x="667" y="157"/>
                  <a:pt x="668" y="159"/>
                  <a:pt x="670" y="160"/>
                </a:cubicBezTo>
                <a:cubicBezTo>
                  <a:pt x="671" y="161"/>
                  <a:pt x="673" y="163"/>
                  <a:pt x="675" y="165"/>
                </a:cubicBezTo>
                <a:cubicBezTo>
                  <a:pt x="673" y="166"/>
                  <a:pt x="671" y="168"/>
                  <a:pt x="670" y="170"/>
                </a:cubicBezTo>
                <a:cubicBezTo>
                  <a:pt x="670" y="170"/>
                  <a:pt x="669" y="170"/>
                  <a:pt x="669" y="170"/>
                </a:cubicBezTo>
                <a:cubicBezTo>
                  <a:pt x="669" y="170"/>
                  <a:pt x="669" y="170"/>
                  <a:pt x="669" y="170"/>
                </a:cubicBezTo>
                <a:cubicBezTo>
                  <a:pt x="669" y="170"/>
                  <a:pt x="669" y="170"/>
                  <a:pt x="668" y="170"/>
                </a:cubicBezTo>
                <a:cubicBezTo>
                  <a:pt x="666" y="167"/>
                  <a:pt x="664" y="165"/>
                  <a:pt x="662" y="163"/>
                </a:cubicBezTo>
                <a:cubicBezTo>
                  <a:pt x="661" y="163"/>
                  <a:pt x="661" y="164"/>
                  <a:pt x="660" y="164"/>
                </a:cubicBezTo>
                <a:cubicBezTo>
                  <a:pt x="656" y="168"/>
                  <a:pt x="652" y="172"/>
                  <a:pt x="648" y="176"/>
                </a:cubicBezTo>
                <a:cubicBezTo>
                  <a:pt x="648" y="177"/>
                  <a:pt x="647" y="178"/>
                  <a:pt x="646" y="179"/>
                </a:cubicBezTo>
                <a:cubicBezTo>
                  <a:pt x="646" y="180"/>
                  <a:pt x="645" y="180"/>
                  <a:pt x="645" y="181"/>
                </a:cubicBezTo>
                <a:cubicBezTo>
                  <a:pt x="644" y="181"/>
                  <a:pt x="642" y="182"/>
                  <a:pt x="641" y="183"/>
                </a:cubicBezTo>
                <a:cubicBezTo>
                  <a:pt x="641" y="184"/>
                  <a:pt x="640" y="185"/>
                  <a:pt x="639" y="186"/>
                </a:cubicBezTo>
                <a:cubicBezTo>
                  <a:pt x="638" y="187"/>
                  <a:pt x="637" y="188"/>
                  <a:pt x="636" y="189"/>
                </a:cubicBezTo>
                <a:cubicBezTo>
                  <a:pt x="635" y="189"/>
                  <a:pt x="633" y="188"/>
                  <a:pt x="633" y="190"/>
                </a:cubicBezTo>
                <a:cubicBezTo>
                  <a:pt x="633" y="191"/>
                  <a:pt x="632" y="191"/>
                  <a:pt x="632" y="191"/>
                </a:cubicBezTo>
                <a:cubicBezTo>
                  <a:pt x="631" y="191"/>
                  <a:pt x="631" y="192"/>
                  <a:pt x="631" y="193"/>
                </a:cubicBezTo>
                <a:cubicBezTo>
                  <a:pt x="630" y="192"/>
                  <a:pt x="629" y="193"/>
                  <a:pt x="629" y="194"/>
                </a:cubicBezTo>
                <a:cubicBezTo>
                  <a:pt x="629" y="194"/>
                  <a:pt x="629" y="194"/>
                  <a:pt x="628" y="195"/>
                </a:cubicBezTo>
                <a:cubicBezTo>
                  <a:pt x="628" y="194"/>
                  <a:pt x="629" y="194"/>
                  <a:pt x="628" y="193"/>
                </a:cubicBezTo>
                <a:cubicBezTo>
                  <a:pt x="628" y="193"/>
                  <a:pt x="628" y="193"/>
                  <a:pt x="628" y="193"/>
                </a:cubicBezTo>
                <a:cubicBezTo>
                  <a:pt x="628" y="192"/>
                  <a:pt x="628" y="192"/>
                  <a:pt x="628" y="192"/>
                </a:cubicBezTo>
                <a:cubicBezTo>
                  <a:pt x="628" y="191"/>
                  <a:pt x="628" y="191"/>
                  <a:pt x="628" y="191"/>
                </a:cubicBezTo>
                <a:cubicBezTo>
                  <a:pt x="629" y="191"/>
                  <a:pt x="630" y="190"/>
                  <a:pt x="630" y="189"/>
                </a:cubicBezTo>
                <a:cubicBezTo>
                  <a:pt x="630" y="189"/>
                  <a:pt x="630" y="189"/>
                  <a:pt x="629" y="188"/>
                </a:cubicBezTo>
                <a:cubicBezTo>
                  <a:pt x="630" y="188"/>
                  <a:pt x="630" y="188"/>
                  <a:pt x="631" y="188"/>
                </a:cubicBezTo>
                <a:cubicBezTo>
                  <a:pt x="632" y="188"/>
                  <a:pt x="633" y="187"/>
                  <a:pt x="633" y="186"/>
                </a:cubicBezTo>
                <a:cubicBezTo>
                  <a:pt x="633" y="186"/>
                  <a:pt x="634" y="186"/>
                  <a:pt x="634" y="186"/>
                </a:cubicBezTo>
                <a:cubicBezTo>
                  <a:pt x="634" y="185"/>
                  <a:pt x="634" y="184"/>
                  <a:pt x="636" y="184"/>
                </a:cubicBezTo>
                <a:cubicBezTo>
                  <a:pt x="636" y="184"/>
                  <a:pt x="636" y="183"/>
                  <a:pt x="636" y="183"/>
                </a:cubicBezTo>
                <a:cubicBezTo>
                  <a:pt x="635" y="182"/>
                  <a:pt x="634" y="182"/>
                  <a:pt x="633" y="180"/>
                </a:cubicBezTo>
                <a:cubicBezTo>
                  <a:pt x="633" y="181"/>
                  <a:pt x="633" y="182"/>
                  <a:pt x="633" y="183"/>
                </a:cubicBezTo>
                <a:cubicBezTo>
                  <a:pt x="632" y="183"/>
                  <a:pt x="632" y="182"/>
                  <a:pt x="631" y="182"/>
                </a:cubicBezTo>
                <a:cubicBezTo>
                  <a:pt x="632" y="181"/>
                  <a:pt x="632" y="181"/>
                  <a:pt x="632" y="181"/>
                </a:cubicBezTo>
                <a:cubicBezTo>
                  <a:pt x="632" y="180"/>
                  <a:pt x="633" y="179"/>
                  <a:pt x="634" y="179"/>
                </a:cubicBezTo>
                <a:cubicBezTo>
                  <a:pt x="634" y="179"/>
                  <a:pt x="634" y="178"/>
                  <a:pt x="636" y="179"/>
                </a:cubicBezTo>
                <a:cubicBezTo>
                  <a:pt x="636" y="179"/>
                  <a:pt x="636" y="179"/>
                  <a:pt x="636" y="178"/>
                </a:cubicBezTo>
                <a:cubicBezTo>
                  <a:pt x="635" y="178"/>
                  <a:pt x="635" y="178"/>
                  <a:pt x="635" y="178"/>
                </a:cubicBezTo>
                <a:cubicBezTo>
                  <a:pt x="635" y="179"/>
                  <a:pt x="635" y="179"/>
                  <a:pt x="635" y="179"/>
                </a:cubicBezTo>
                <a:cubicBezTo>
                  <a:pt x="635" y="179"/>
                  <a:pt x="635" y="179"/>
                  <a:pt x="636" y="179"/>
                </a:cubicBezTo>
                <a:cubicBezTo>
                  <a:pt x="636" y="179"/>
                  <a:pt x="636" y="179"/>
                  <a:pt x="636" y="179"/>
                </a:cubicBezTo>
                <a:cubicBezTo>
                  <a:pt x="635" y="178"/>
                  <a:pt x="635" y="178"/>
                  <a:pt x="635" y="177"/>
                </a:cubicBezTo>
                <a:cubicBezTo>
                  <a:pt x="638" y="175"/>
                  <a:pt x="640" y="172"/>
                  <a:pt x="642" y="170"/>
                </a:cubicBezTo>
                <a:cubicBezTo>
                  <a:pt x="644" y="168"/>
                  <a:pt x="645" y="167"/>
                  <a:pt x="646" y="165"/>
                </a:cubicBezTo>
                <a:cubicBezTo>
                  <a:pt x="646" y="165"/>
                  <a:pt x="646" y="165"/>
                  <a:pt x="646" y="165"/>
                </a:cubicBezTo>
                <a:cubicBezTo>
                  <a:pt x="650" y="163"/>
                  <a:pt x="652" y="160"/>
                  <a:pt x="655" y="157"/>
                </a:cubicBezTo>
                <a:cubicBezTo>
                  <a:pt x="655" y="157"/>
                  <a:pt x="655" y="157"/>
                  <a:pt x="655" y="157"/>
                </a:cubicBezTo>
                <a:cubicBezTo>
                  <a:pt x="655" y="156"/>
                  <a:pt x="655" y="156"/>
                  <a:pt x="654" y="155"/>
                </a:cubicBezTo>
                <a:cubicBezTo>
                  <a:pt x="652" y="154"/>
                  <a:pt x="650" y="152"/>
                  <a:pt x="649" y="150"/>
                </a:cubicBezTo>
                <a:cubicBezTo>
                  <a:pt x="648" y="149"/>
                  <a:pt x="648" y="148"/>
                  <a:pt x="649" y="148"/>
                </a:cubicBezTo>
                <a:cubicBezTo>
                  <a:pt x="650" y="148"/>
                  <a:pt x="651" y="147"/>
                  <a:pt x="652" y="147"/>
                </a:cubicBezTo>
                <a:cubicBezTo>
                  <a:pt x="652" y="146"/>
                  <a:pt x="653" y="146"/>
                  <a:pt x="653" y="145"/>
                </a:cubicBezTo>
                <a:cubicBezTo>
                  <a:pt x="653" y="145"/>
                  <a:pt x="654" y="144"/>
                  <a:pt x="654" y="144"/>
                </a:cubicBezTo>
                <a:cubicBezTo>
                  <a:pt x="655" y="144"/>
                  <a:pt x="655" y="145"/>
                  <a:pt x="655" y="145"/>
                </a:cubicBezTo>
                <a:cubicBezTo>
                  <a:pt x="655" y="146"/>
                  <a:pt x="656" y="146"/>
                  <a:pt x="657" y="146"/>
                </a:cubicBezTo>
                <a:cubicBezTo>
                  <a:pt x="657" y="147"/>
                  <a:pt x="657" y="148"/>
                  <a:pt x="657" y="149"/>
                </a:cubicBezTo>
                <a:cubicBezTo>
                  <a:pt x="657" y="149"/>
                  <a:pt x="657" y="149"/>
                  <a:pt x="657" y="149"/>
                </a:cubicBezTo>
                <a:cubicBezTo>
                  <a:pt x="657" y="149"/>
                  <a:pt x="657" y="149"/>
                  <a:pt x="656" y="149"/>
                </a:cubicBezTo>
                <a:cubicBezTo>
                  <a:pt x="656" y="149"/>
                  <a:pt x="656" y="150"/>
                  <a:pt x="656" y="150"/>
                </a:cubicBezTo>
                <a:cubicBezTo>
                  <a:pt x="656" y="150"/>
                  <a:pt x="657" y="150"/>
                  <a:pt x="657" y="149"/>
                </a:cubicBezTo>
                <a:moveTo>
                  <a:pt x="563" y="727"/>
                </a:moveTo>
                <a:cubicBezTo>
                  <a:pt x="562" y="727"/>
                  <a:pt x="561" y="727"/>
                  <a:pt x="560" y="726"/>
                </a:cubicBezTo>
                <a:cubicBezTo>
                  <a:pt x="560" y="726"/>
                  <a:pt x="559" y="726"/>
                  <a:pt x="559" y="726"/>
                </a:cubicBezTo>
                <a:cubicBezTo>
                  <a:pt x="558" y="726"/>
                  <a:pt x="559" y="727"/>
                  <a:pt x="559" y="727"/>
                </a:cubicBezTo>
                <a:cubicBezTo>
                  <a:pt x="559" y="727"/>
                  <a:pt x="559" y="728"/>
                  <a:pt x="559" y="728"/>
                </a:cubicBezTo>
                <a:cubicBezTo>
                  <a:pt x="558" y="729"/>
                  <a:pt x="558" y="730"/>
                  <a:pt x="558" y="730"/>
                </a:cubicBezTo>
                <a:cubicBezTo>
                  <a:pt x="558" y="731"/>
                  <a:pt x="558" y="731"/>
                  <a:pt x="558" y="731"/>
                </a:cubicBezTo>
                <a:cubicBezTo>
                  <a:pt x="558" y="731"/>
                  <a:pt x="557" y="731"/>
                  <a:pt x="557" y="731"/>
                </a:cubicBezTo>
                <a:cubicBezTo>
                  <a:pt x="556" y="727"/>
                  <a:pt x="554" y="724"/>
                  <a:pt x="552" y="720"/>
                </a:cubicBezTo>
                <a:cubicBezTo>
                  <a:pt x="552" y="720"/>
                  <a:pt x="551" y="719"/>
                  <a:pt x="552" y="719"/>
                </a:cubicBezTo>
                <a:cubicBezTo>
                  <a:pt x="552" y="718"/>
                  <a:pt x="551" y="718"/>
                  <a:pt x="551" y="717"/>
                </a:cubicBezTo>
                <a:cubicBezTo>
                  <a:pt x="550" y="716"/>
                  <a:pt x="548" y="713"/>
                  <a:pt x="548" y="711"/>
                </a:cubicBezTo>
                <a:cubicBezTo>
                  <a:pt x="548" y="710"/>
                  <a:pt x="547" y="709"/>
                  <a:pt x="547" y="708"/>
                </a:cubicBezTo>
                <a:cubicBezTo>
                  <a:pt x="546" y="707"/>
                  <a:pt x="545" y="707"/>
                  <a:pt x="545" y="705"/>
                </a:cubicBezTo>
                <a:cubicBezTo>
                  <a:pt x="545" y="704"/>
                  <a:pt x="544" y="704"/>
                  <a:pt x="544" y="702"/>
                </a:cubicBezTo>
                <a:cubicBezTo>
                  <a:pt x="544" y="702"/>
                  <a:pt x="544" y="701"/>
                  <a:pt x="543" y="701"/>
                </a:cubicBezTo>
                <a:cubicBezTo>
                  <a:pt x="541" y="696"/>
                  <a:pt x="538" y="691"/>
                  <a:pt x="536" y="686"/>
                </a:cubicBezTo>
                <a:cubicBezTo>
                  <a:pt x="536" y="686"/>
                  <a:pt x="535" y="685"/>
                  <a:pt x="535" y="684"/>
                </a:cubicBezTo>
                <a:cubicBezTo>
                  <a:pt x="535" y="684"/>
                  <a:pt x="535" y="683"/>
                  <a:pt x="535" y="683"/>
                </a:cubicBezTo>
                <a:cubicBezTo>
                  <a:pt x="534" y="682"/>
                  <a:pt x="533" y="681"/>
                  <a:pt x="533" y="680"/>
                </a:cubicBezTo>
                <a:cubicBezTo>
                  <a:pt x="532" y="678"/>
                  <a:pt x="531" y="677"/>
                  <a:pt x="531" y="676"/>
                </a:cubicBezTo>
                <a:cubicBezTo>
                  <a:pt x="531" y="675"/>
                  <a:pt x="529" y="674"/>
                  <a:pt x="530" y="673"/>
                </a:cubicBezTo>
                <a:cubicBezTo>
                  <a:pt x="530" y="672"/>
                  <a:pt x="528" y="672"/>
                  <a:pt x="529" y="670"/>
                </a:cubicBezTo>
                <a:cubicBezTo>
                  <a:pt x="528" y="670"/>
                  <a:pt x="528" y="669"/>
                  <a:pt x="528" y="668"/>
                </a:cubicBezTo>
                <a:cubicBezTo>
                  <a:pt x="527" y="668"/>
                  <a:pt x="527" y="667"/>
                  <a:pt x="527" y="666"/>
                </a:cubicBezTo>
                <a:cubicBezTo>
                  <a:pt x="528" y="666"/>
                  <a:pt x="528" y="665"/>
                  <a:pt x="529" y="665"/>
                </a:cubicBezTo>
                <a:cubicBezTo>
                  <a:pt x="530" y="665"/>
                  <a:pt x="531" y="664"/>
                  <a:pt x="532" y="664"/>
                </a:cubicBezTo>
                <a:cubicBezTo>
                  <a:pt x="533" y="664"/>
                  <a:pt x="533" y="663"/>
                  <a:pt x="534" y="663"/>
                </a:cubicBezTo>
                <a:cubicBezTo>
                  <a:pt x="535" y="664"/>
                  <a:pt x="535" y="665"/>
                  <a:pt x="535" y="666"/>
                </a:cubicBezTo>
                <a:cubicBezTo>
                  <a:pt x="535" y="668"/>
                  <a:pt x="537" y="670"/>
                  <a:pt x="538" y="672"/>
                </a:cubicBezTo>
                <a:cubicBezTo>
                  <a:pt x="539" y="674"/>
                  <a:pt x="540" y="677"/>
                  <a:pt x="542" y="679"/>
                </a:cubicBezTo>
                <a:cubicBezTo>
                  <a:pt x="542" y="680"/>
                  <a:pt x="542" y="680"/>
                  <a:pt x="542" y="680"/>
                </a:cubicBezTo>
                <a:cubicBezTo>
                  <a:pt x="543" y="682"/>
                  <a:pt x="543" y="684"/>
                  <a:pt x="544" y="685"/>
                </a:cubicBezTo>
                <a:cubicBezTo>
                  <a:pt x="545" y="685"/>
                  <a:pt x="545" y="686"/>
                  <a:pt x="545" y="686"/>
                </a:cubicBezTo>
                <a:cubicBezTo>
                  <a:pt x="545" y="687"/>
                  <a:pt x="546" y="688"/>
                  <a:pt x="546" y="689"/>
                </a:cubicBezTo>
                <a:cubicBezTo>
                  <a:pt x="546" y="690"/>
                  <a:pt x="547" y="690"/>
                  <a:pt x="547" y="691"/>
                </a:cubicBezTo>
                <a:cubicBezTo>
                  <a:pt x="548" y="692"/>
                  <a:pt x="548" y="692"/>
                  <a:pt x="548" y="693"/>
                </a:cubicBezTo>
                <a:cubicBezTo>
                  <a:pt x="548" y="694"/>
                  <a:pt x="548" y="694"/>
                  <a:pt x="548" y="694"/>
                </a:cubicBezTo>
                <a:cubicBezTo>
                  <a:pt x="550" y="696"/>
                  <a:pt x="550" y="698"/>
                  <a:pt x="551" y="699"/>
                </a:cubicBezTo>
                <a:cubicBezTo>
                  <a:pt x="552" y="700"/>
                  <a:pt x="551" y="701"/>
                  <a:pt x="552" y="702"/>
                </a:cubicBezTo>
                <a:cubicBezTo>
                  <a:pt x="553" y="703"/>
                  <a:pt x="553" y="704"/>
                  <a:pt x="554" y="705"/>
                </a:cubicBezTo>
                <a:cubicBezTo>
                  <a:pt x="554" y="706"/>
                  <a:pt x="555" y="707"/>
                  <a:pt x="554" y="708"/>
                </a:cubicBezTo>
                <a:cubicBezTo>
                  <a:pt x="555" y="710"/>
                  <a:pt x="556" y="711"/>
                  <a:pt x="557" y="713"/>
                </a:cubicBezTo>
                <a:cubicBezTo>
                  <a:pt x="558" y="714"/>
                  <a:pt x="558" y="716"/>
                  <a:pt x="559" y="717"/>
                </a:cubicBezTo>
                <a:cubicBezTo>
                  <a:pt x="560" y="717"/>
                  <a:pt x="561" y="720"/>
                  <a:pt x="561" y="721"/>
                </a:cubicBezTo>
                <a:cubicBezTo>
                  <a:pt x="562" y="722"/>
                  <a:pt x="562" y="724"/>
                  <a:pt x="562" y="725"/>
                </a:cubicBezTo>
                <a:cubicBezTo>
                  <a:pt x="562" y="726"/>
                  <a:pt x="563" y="726"/>
                  <a:pt x="563" y="727"/>
                </a:cubicBezTo>
                <a:moveTo>
                  <a:pt x="728" y="370"/>
                </a:moveTo>
                <a:cubicBezTo>
                  <a:pt x="727" y="368"/>
                  <a:pt x="727" y="368"/>
                  <a:pt x="727" y="367"/>
                </a:cubicBezTo>
                <a:cubicBezTo>
                  <a:pt x="727" y="367"/>
                  <a:pt x="727" y="366"/>
                  <a:pt x="726" y="366"/>
                </a:cubicBezTo>
                <a:cubicBezTo>
                  <a:pt x="726" y="366"/>
                  <a:pt x="725" y="365"/>
                  <a:pt x="725" y="365"/>
                </a:cubicBezTo>
                <a:cubicBezTo>
                  <a:pt x="725" y="365"/>
                  <a:pt x="725" y="364"/>
                  <a:pt x="726" y="364"/>
                </a:cubicBezTo>
                <a:cubicBezTo>
                  <a:pt x="727" y="364"/>
                  <a:pt x="728" y="364"/>
                  <a:pt x="729" y="364"/>
                </a:cubicBezTo>
                <a:cubicBezTo>
                  <a:pt x="730" y="364"/>
                  <a:pt x="731" y="363"/>
                  <a:pt x="732" y="363"/>
                </a:cubicBezTo>
                <a:cubicBezTo>
                  <a:pt x="733" y="364"/>
                  <a:pt x="733" y="362"/>
                  <a:pt x="735" y="362"/>
                </a:cubicBezTo>
                <a:cubicBezTo>
                  <a:pt x="736" y="363"/>
                  <a:pt x="737" y="362"/>
                  <a:pt x="738" y="362"/>
                </a:cubicBezTo>
                <a:cubicBezTo>
                  <a:pt x="740" y="362"/>
                  <a:pt x="740" y="362"/>
                  <a:pt x="740" y="362"/>
                </a:cubicBezTo>
                <a:cubicBezTo>
                  <a:pt x="740" y="362"/>
                  <a:pt x="741" y="362"/>
                  <a:pt x="741" y="362"/>
                </a:cubicBezTo>
                <a:cubicBezTo>
                  <a:pt x="742" y="361"/>
                  <a:pt x="743" y="362"/>
                  <a:pt x="744" y="362"/>
                </a:cubicBezTo>
                <a:cubicBezTo>
                  <a:pt x="746" y="361"/>
                  <a:pt x="749" y="362"/>
                  <a:pt x="750" y="361"/>
                </a:cubicBezTo>
                <a:cubicBezTo>
                  <a:pt x="757" y="361"/>
                  <a:pt x="757" y="361"/>
                  <a:pt x="757" y="361"/>
                </a:cubicBezTo>
                <a:cubicBezTo>
                  <a:pt x="758" y="359"/>
                  <a:pt x="757" y="358"/>
                  <a:pt x="757" y="357"/>
                </a:cubicBezTo>
                <a:cubicBezTo>
                  <a:pt x="758" y="356"/>
                  <a:pt x="757" y="355"/>
                  <a:pt x="757" y="354"/>
                </a:cubicBezTo>
                <a:cubicBezTo>
                  <a:pt x="756" y="353"/>
                  <a:pt x="757" y="351"/>
                  <a:pt x="756" y="350"/>
                </a:cubicBezTo>
                <a:cubicBezTo>
                  <a:pt x="758" y="349"/>
                  <a:pt x="759" y="349"/>
                  <a:pt x="760" y="349"/>
                </a:cubicBezTo>
                <a:cubicBezTo>
                  <a:pt x="761" y="349"/>
                  <a:pt x="762" y="349"/>
                  <a:pt x="763" y="349"/>
                </a:cubicBezTo>
                <a:cubicBezTo>
                  <a:pt x="765" y="350"/>
                  <a:pt x="765" y="351"/>
                  <a:pt x="765" y="352"/>
                </a:cubicBezTo>
                <a:cubicBezTo>
                  <a:pt x="765" y="353"/>
                  <a:pt x="765" y="353"/>
                  <a:pt x="765" y="354"/>
                </a:cubicBezTo>
                <a:cubicBezTo>
                  <a:pt x="765" y="356"/>
                  <a:pt x="764" y="358"/>
                  <a:pt x="766" y="360"/>
                </a:cubicBezTo>
                <a:cubicBezTo>
                  <a:pt x="766" y="361"/>
                  <a:pt x="766" y="362"/>
                  <a:pt x="766" y="363"/>
                </a:cubicBezTo>
                <a:cubicBezTo>
                  <a:pt x="766" y="364"/>
                  <a:pt x="766" y="365"/>
                  <a:pt x="767" y="366"/>
                </a:cubicBezTo>
                <a:cubicBezTo>
                  <a:pt x="767" y="366"/>
                  <a:pt x="767" y="367"/>
                  <a:pt x="767" y="367"/>
                </a:cubicBezTo>
                <a:cubicBezTo>
                  <a:pt x="767" y="370"/>
                  <a:pt x="766" y="372"/>
                  <a:pt x="768" y="375"/>
                </a:cubicBezTo>
                <a:cubicBezTo>
                  <a:pt x="768" y="378"/>
                  <a:pt x="768" y="378"/>
                  <a:pt x="768" y="378"/>
                </a:cubicBezTo>
                <a:cubicBezTo>
                  <a:pt x="767" y="379"/>
                  <a:pt x="766" y="378"/>
                  <a:pt x="764" y="379"/>
                </a:cubicBezTo>
                <a:cubicBezTo>
                  <a:pt x="764" y="379"/>
                  <a:pt x="764" y="379"/>
                  <a:pt x="763" y="379"/>
                </a:cubicBezTo>
                <a:cubicBezTo>
                  <a:pt x="762" y="380"/>
                  <a:pt x="760" y="379"/>
                  <a:pt x="759" y="378"/>
                </a:cubicBezTo>
                <a:cubicBezTo>
                  <a:pt x="759" y="377"/>
                  <a:pt x="759" y="375"/>
                  <a:pt x="759" y="373"/>
                </a:cubicBezTo>
                <a:cubicBezTo>
                  <a:pt x="759" y="372"/>
                  <a:pt x="758" y="371"/>
                  <a:pt x="758" y="370"/>
                </a:cubicBezTo>
                <a:cubicBezTo>
                  <a:pt x="758" y="369"/>
                  <a:pt x="758" y="369"/>
                  <a:pt x="758" y="369"/>
                </a:cubicBezTo>
                <a:cubicBezTo>
                  <a:pt x="756" y="369"/>
                  <a:pt x="754" y="369"/>
                  <a:pt x="752" y="369"/>
                </a:cubicBezTo>
                <a:cubicBezTo>
                  <a:pt x="752" y="370"/>
                  <a:pt x="751" y="370"/>
                  <a:pt x="750" y="370"/>
                </a:cubicBezTo>
                <a:cubicBezTo>
                  <a:pt x="749" y="370"/>
                  <a:pt x="749" y="369"/>
                  <a:pt x="748" y="369"/>
                </a:cubicBezTo>
                <a:cubicBezTo>
                  <a:pt x="747" y="371"/>
                  <a:pt x="744" y="369"/>
                  <a:pt x="743" y="371"/>
                </a:cubicBezTo>
                <a:cubicBezTo>
                  <a:pt x="742" y="371"/>
                  <a:pt x="740" y="371"/>
                  <a:pt x="739" y="371"/>
                </a:cubicBezTo>
                <a:cubicBezTo>
                  <a:pt x="738" y="371"/>
                  <a:pt x="737" y="372"/>
                  <a:pt x="736" y="372"/>
                </a:cubicBezTo>
                <a:cubicBezTo>
                  <a:pt x="734" y="372"/>
                  <a:pt x="731" y="372"/>
                  <a:pt x="729" y="372"/>
                </a:cubicBezTo>
                <a:cubicBezTo>
                  <a:pt x="726" y="372"/>
                  <a:pt x="726" y="372"/>
                  <a:pt x="726" y="372"/>
                </a:cubicBezTo>
                <a:cubicBezTo>
                  <a:pt x="725" y="371"/>
                  <a:pt x="726" y="371"/>
                  <a:pt x="726" y="370"/>
                </a:cubicBezTo>
                <a:cubicBezTo>
                  <a:pt x="726" y="370"/>
                  <a:pt x="725" y="370"/>
                  <a:pt x="725" y="370"/>
                </a:cubicBezTo>
                <a:cubicBezTo>
                  <a:pt x="725" y="370"/>
                  <a:pt x="725" y="370"/>
                  <a:pt x="724" y="369"/>
                </a:cubicBezTo>
                <a:cubicBezTo>
                  <a:pt x="724" y="369"/>
                  <a:pt x="725" y="369"/>
                  <a:pt x="725" y="369"/>
                </a:cubicBezTo>
                <a:cubicBezTo>
                  <a:pt x="726" y="369"/>
                  <a:pt x="726" y="369"/>
                  <a:pt x="728" y="370"/>
                </a:cubicBezTo>
                <a:cubicBezTo>
                  <a:pt x="728" y="370"/>
                  <a:pt x="728" y="370"/>
                  <a:pt x="728" y="370"/>
                </a:cubicBezTo>
                <a:cubicBezTo>
                  <a:pt x="728" y="370"/>
                  <a:pt x="728" y="369"/>
                  <a:pt x="728" y="369"/>
                </a:cubicBezTo>
                <a:cubicBezTo>
                  <a:pt x="727" y="369"/>
                  <a:pt x="727" y="370"/>
                  <a:pt x="727" y="370"/>
                </a:cubicBezTo>
                <a:cubicBezTo>
                  <a:pt x="727" y="370"/>
                  <a:pt x="727" y="371"/>
                  <a:pt x="728" y="371"/>
                </a:cubicBezTo>
                <a:cubicBezTo>
                  <a:pt x="728" y="371"/>
                  <a:pt x="728" y="370"/>
                  <a:pt x="728" y="370"/>
                </a:cubicBezTo>
                <a:moveTo>
                  <a:pt x="729" y="367"/>
                </a:moveTo>
                <a:cubicBezTo>
                  <a:pt x="729" y="367"/>
                  <a:pt x="729" y="367"/>
                  <a:pt x="729" y="367"/>
                </a:cubicBezTo>
                <a:cubicBezTo>
                  <a:pt x="729" y="367"/>
                  <a:pt x="729" y="367"/>
                  <a:pt x="728" y="366"/>
                </a:cubicBezTo>
                <a:cubicBezTo>
                  <a:pt x="728" y="366"/>
                  <a:pt x="728" y="367"/>
                  <a:pt x="728" y="367"/>
                </a:cubicBezTo>
                <a:cubicBezTo>
                  <a:pt x="728" y="367"/>
                  <a:pt x="728" y="367"/>
                  <a:pt x="729" y="367"/>
                </a:cubicBezTo>
                <a:moveTo>
                  <a:pt x="736" y="366"/>
                </a:moveTo>
                <a:cubicBezTo>
                  <a:pt x="736" y="367"/>
                  <a:pt x="736" y="367"/>
                  <a:pt x="736" y="367"/>
                </a:cubicBezTo>
                <a:cubicBezTo>
                  <a:pt x="736" y="367"/>
                  <a:pt x="736" y="367"/>
                  <a:pt x="736" y="367"/>
                </a:cubicBezTo>
                <a:cubicBezTo>
                  <a:pt x="736" y="367"/>
                  <a:pt x="736" y="367"/>
                  <a:pt x="737" y="367"/>
                </a:cubicBezTo>
                <a:cubicBezTo>
                  <a:pt x="736" y="367"/>
                  <a:pt x="736" y="367"/>
                  <a:pt x="736" y="366"/>
                </a:cubicBezTo>
                <a:moveTo>
                  <a:pt x="730" y="370"/>
                </a:moveTo>
                <a:cubicBezTo>
                  <a:pt x="730" y="370"/>
                  <a:pt x="730" y="370"/>
                  <a:pt x="730" y="370"/>
                </a:cubicBezTo>
                <a:cubicBezTo>
                  <a:pt x="730" y="369"/>
                  <a:pt x="730" y="369"/>
                  <a:pt x="729" y="369"/>
                </a:cubicBezTo>
                <a:cubicBezTo>
                  <a:pt x="729" y="369"/>
                  <a:pt x="729" y="369"/>
                  <a:pt x="729" y="370"/>
                </a:cubicBezTo>
                <a:cubicBezTo>
                  <a:pt x="729" y="370"/>
                  <a:pt x="729" y="370"/>
                  <a:pt x="730" y="370"/>
                </a:cubicBezTo>
                <a:moveTo>
                  <a:pt x="296" y="682"/>
                </a:moveTo>
                <a:cubicBezTo>
                  <a:pt x="296" y="682"/>
                  <a:pt x="295" y="681"/>
                  <a:pt x="295" y="681"/>
                </a:cubicBezTo>
                <a:cubicBezTo>
                  <a:pt x="295" y="681"/>
                  <a:pt x="295" y="680"/>
                  <a:pt x="295" y="680"/>
                </a:cubicBezTo>
                <a:cubicBezTo>
                  <a:pt x="295" y="680"/>
                  <a:pt x="295" y="679"/>
                  <a:pt x="295" y="679"/>
                </a:cubicBezTo>
                <a:cubicBezTo>
                  <a:pt x="295" y="678"/>
                  <a:pt x="295" y="678"/>
                  <a:pt x="295" y="678"/>
                </a:cubicBezTo>
                <a:cubicBezTo>
                  <a:pt x="295" y="677"/>
                  <a:pt x="295" y="677"/>
                  <a:pt x="296" y="677"/>
                </a:cubicBezTo>
                <a:cubicBezTo>
                  <a:pt x="297" y="676"/>
                  <a:pt x="298" y="676"/>
                  <a:pt x="299" y="677"/>
                </a:cubicBezTo>
                <a:cubicBezTo>
                  <a:pt x="300" y="678"/>
                  <a:pt x="300" y="680"/>
                  <a:pt x="301" y="682"/>
                </a:cubicBezTo>
                <a:cubicBezTo>
                  <a:pt x="301" y="682"/>
                  <a:pt x="301" y="682"/>
                  <a:pt x="301" y="683"/>
                </a:cubicBezTo>
                <a:cubicBezTo>
                  <a:pt x="300" y="684"/>
                  <a:pt x="301" y="685"/>
                  <a:pt x="300" y="686"/>
                </a:cubicBezTo>
                <a:cubicBezTo>
                  <a:pt x="299" y="687"/>
                  <a:pt x="300" y="688"/>
                  <a:pt x="299" y="689"/>
                </a:cubicBezTo>
                <a:cubicBezTo>
                  <a:pt x="299" y="690"/>
                  <a:pt x="298" y="691"/>
                  <a:pt x="298" y="692"/>
                </a:cubicBezTo>
                <a:cubicBezTo>
                  <a:pt x="297" y="693"/>
                  <a:pt x="297" y="693"/>
                  <a:pt x="296" y="694"/>
                </a:cubicBezTo>
                <a:cubicBezTo>
                  <a:pt x="296" y="695"/>
                  <a:pt x="296" y="696"/>
                  <a:pt x="296" y="697"/>
                </a:cubicBezTo>
                <a:cubicBezTo>
                  <a:pt x="296" y="697"/>
                  <a:pt x="295" y="698"/>
                  <a:pt x="294" y="699"/>
                </a:cubicBezTo>
                <a:cubicBezTo>
                  <a:pt x="295" y="700"/>
                  <a:pt x="294" y="702"/>
                  <a:pt x="294" y="703"/>
                </a:cubicBezTo>
                <a:cubicBezTo>
                  <a:pt x="293" y="704"/>
                  <a:pt x="293" y="705"/>
                  <a:pt x="292" y="706"/>
                </a:cubicBezTo>
                <a:cubicBezTo>
                  <a:pt x="292" y="707"/>
                  <a:pt x="291" y="708"/>
                  <a:pt x="291" y="709"/>
                </a:cubicBezTo>
                <a:cubicBezTo>
                  <a:pt x="291" y="710"/>
                  <a:pt x="290" y="711"/>
                  <a:pt x="290" y="712"/>
                </a:cubicBezTo>
                <a:cubicBezTo>
                  <a:pt x="290" y="713"/>
                  <a:pt x="289" y="713"/>
                  <a:pt x="289" y="714"/>
                </a:cubicBezTo>
                <a:cubicBezTo>
                  <a:pt x="289" y="715"/>
                  <a:pt x="288" y="715"/>
                  <a:pt x="288" y="716"/>
                </a:cubicBezTo>
                <a:cubicBezTo>
                  <a:pt x="288" y="717"/>
                  <a:pt x="287" y="717"/>
                  <a:pt x="287" y="718"/>
                </a:cubicBezTo>
                <a:cubicBezTo>
                  <a:pt x="287" y="720"/>
                  <a:pt x="286" y="721"/>
                  <a:pt x="286" y="722"/>
                </a:cubicBezTo>
                <a:cubicBezTo>
                  <a:pt x="285" y="723"/>
                  <a:pt x="285" y="724"/>
                  <a:pt x="284" y="724"/>
                </a:cubicBezTo>
                <a:cubicBezTo>
                  <a:pt x="285" y="726"/>
                  <a:pt x="283" y="727"/>
                  <a:pt x="283" y="728"/>
                </a:cubicBezTo>
                <a:cubicBezTo>
                  <a:pt x="283" y="729"/>
                  <a:pt x="283" y="729"/>
                  <a:pt x="283" y="729"/>
                </a:cubicBezTo>
                <a:cubicBezTo>
                  <a:pt x="282" y="730"/>
                  <a:pt x="281" y="731"/>
                  <a:pt x="281" y="732"/>
                </a:cubicBezTo>
                <a:cubicBezTo>
                  <a:pt x="281" y="733"/>
                  <a:pt x="280" y="734"/>
                  <a:pt x="280" y="736"/>
                </a:cubicBezTo>
                <a:cubicBezTo>
                  <a:pt x="280" y="736"/>
                  <a:pt x="279" y="737"/>
                  <a:pt x="279" y="738"/>
                </a:cubicBezTo>
                <a:cubicBezTo>
                  <a:pt x="279" y="738"/>
                  <a:pt x="278" y="739"/>
                  <a:pt x="278" y="740"/>
                </a:cubicBezTo>
                <a:cubicBezTo>
                  <a:pt x="278" y="740"/>
                  <a:pt x="278" y="740"/>
                  <a:pt x="278" y="740"/>
                </a:cubicBezTo>
                <a:cubicBezTo>
                  <a:pt x="277" y="739"/>
                  <a:pt x="276" y="739"/>
                  <a:pt x="276" y="739"/>
                </a:cubicBezTo>
                <a:cubicBezTo>
                  <a:pt x="275" y="739"/>
                  <a:pt x="274" y="738"/>
                  <a:pt x="274" y="738"/>
                </a:cubicBezTo>
                <a:cubicBezTo>
                  <a:pt x="272" y="737"/>
                  <a:pt x="271" y="736"/>
                  <a:pt x="272" y="734"/>
                </a:cubicBezTo>
                <a:cubicBezTo>
                  <a:pt x="273" y="733"/>
                  <a:pt x="274" y="731"/>
                  <a:pt x="275" y="730"/>
                </a:cubicBezTo>
                <a:cubicBezTo>
                  <a:pt x="274" y="728"/>
                  <a:pt x="276" y="727"/>
                  <a:pt x="276" y="726"/>
                </a:cubicBezTo>
                <a:cubicBezTo>
                  <a:pt x="277" y="725"/>
                  <a:pt x="276" y="723"/>
                  <a:pt x="277" y="722"/>
                </a:cubicBezTo>
                <a:cubicBezTo>
                  <a:pt x="277" y="721"/>
                  <a:pt x="278" y="721"/>
                  <a:pt x="278" y="720"/>
                </a:cubicBezTo>
                <a:cubicBezTo>
                  <a:pt x="279" y="718"/>
                  <a:pt x="279" y="718"/>
                  <a:pt x="280" y="716"/>
                </a:cubicBezTo>
                <a:cubicBezTo>
                  <a:pt x="280" y="716"/>
                  <a:pt x="280" y="716"/>
                  <a:pt x="280" y="716"/>
                </a:cubicBezTo>
                <a:cubicBezTo>
                  <a:pt x="280" y="713"/>
                  <a:pt x="282" y="711"/>
                  <a:pt x="283" y="708"/>
                </a:cubicBezTo>
                <a:cubicBezTo>
                  <a:pt x="283" y="707"/>
                  <a:pt x="284" y="706"/>
                  <a:pt x="284" y="705"/>
                </a:cubicBezTo>
                <a:cubicBezTo>
                  <a:pt x="284" y="704"/>
                  <a:pt x="285" y="703"/>
                  <a:pt x="285" y="702"/>
                </a:cubicBezTo>
                <a:cubicBezTo>
                  <a:pt x="285" y="701"/>
                  <a:pt x="286" y="701"/>
                  <a:pt x="286" y="700"/>
                </a:cubicBezTo>
                <a:cubicBezTo>
                  <a:pt x="286" y="699"/>
                  <a:pt x="287" y="698"/>
                  <a:pt x="287" y="698"/>
                </a:cubicBezTo>
                <a:cubicBezTo>
                  <a:pt x="288" y="696"/>
                  <a:pt x="289" y="694"/>
                  <a:pt x="289" y="692"/>
                </a:cubicBezTo>
                <a:cubicBezTo>
                  <a:pt x="290" y="690"/>
                  <a:pt x="291" y="688"/>
                  <a:pt x="292" y="687"/>
                </a:cubicBezTo>
                <a:cubicBezTo>
                  <a:pt x="292" y="686"/>
                  <a:pt x="293" y="685"/>
                  <a:pt x="294" y="685"/>
                </a:cubicBezTo>
                <a:cubicBezTo>
                  <a:pt x="294" y="686"/>
                  <a:pt x="294" y="686"/>
                  <a:pt x="295" y="686"/>
                </a:cubicBezTo>
                <a:cubicBezTo>
                  <a:pt x="296" y="686"/>
                  <a:pt x="296" y="686"/>
                  <a:pt x="296" y="686"/>
                </a:cubicBezTo>
                <a:cubicBezTo>
                  <a:pt x="296" y="686"/>
                  <a:pt x="295" y="686"/>
                  <a:pt x="295" y="686"/>
                </a:cubicBezTo>
                <a:cubicBezTo>
                  <a:pt x="295" y="686"/>
                  <a:pt x="294" y="686"/>
                  <a:pt x="295" y="686"/>
                </a:cubicBezTo>
                <a:cubicBezTo>
                  <a:pt x="295" y="686"/>
                  <a:pt x="295" y="687"/>
                  <a:pt x="295" y="687"/>
                </a:cubicBezTo>
                <a:cubicBezTo>
                  <a:pt x="296" y="687"/>
                  <a:pt x="296" y="687"/>
                  <a:pt x="295" y="686"/>
                </a:cubicBezTo>
                <a:cubicBezTo>
                  <a:pt x="295" y="685"/>
                  <a:pt x="294" y="685"/>
                  <a:pt x="294" y="685"/>
                </a:cubicBezTo>
                <a:cubicBezTo>
                  <a:pt x="294" y="685"/>
                  <a:pt x="294" y="684"/>
                  <a:pt x="294" y="684"/>
                </a:cubicBezTo>
                <a:cubicBezTo>
                  <a:pt x="294" y="682"/>
                  <a:pt x="294" y="682"/>
                  <a:pt x="296" y="682"/>
                </a:cubicBezTo>
                <a:cubicBezTo>
                  <a:pt x="297" y="683"/>
                  <a:pt x="297" y="682"/>
                  <a:pt x="297" y="682"/>
                </a:cubicBezTo>
                <a:cubicBezTo>
                  <a:pt x="297" y="682"/>
                  <a:pt x="296" y="682"/>
                  <a:pt x="296" y="682"/>
                </a:cubicBezTo>
                <a:cubicBezTo>
                  <a:pt x="296" y="682"/>
                  <a:pt x="295" y="682"/>
                  <a:pt x="296" y="683"/>
                </a:cubicBezTo>
                <a:cubicBezTo>
                  <a:pt x="296" y="683"/>
                  <a:pt x="296" y="683"/>
                  <a:pt x="296" y="683"/>
                </a:cubicBezTo>
                <a:cubicBezTo>
                  <a:pt x="296" y="683"/>
                  <a:pt x="297" y="683"/>
                  <a:pt x="296" y="682"/>
                </a:cubicBezTo>
                <a:moveTo>
                  <a:pt x="299" y="686"/>
                </a:moveTo>
                <a:cubicBezTo>
                  <a:pt x="299" y="683"/>
                  <a:pt x="299" y="683"/>
                  <a:pt x="299" y="682"/>
                </a:cubicBezTo>
                <a:cubicBezTo>
                  <a:pt x="298" y="683"/>
                  <a:pt x="298" y="684"/>
                  <a:pt x="298" y="684"/>
                </a:cubicBezTo>
                <a:cubicBezTo>
                  <a:pt x="298" y="685"/>
                  <a:pt x="298" y="685"/>
                  <a:pt x="299" y="686"/>
                </a:cubicBezTo>
                <a:moveTo>
                  <a:pt x="95" y="331"/>
                </a:moveTo>
                <a:cubicBezTo>
                  <a:pt x="96" y="332"/>
                  <a:pt x="95" y="333"/>
                  <a:pt x="95" y="333"/>
                </a:cubicBezTo>
                <a:cubicBezTo>
                  <a:pt x="94" y="333"/>
                  <a:pt x="94" y="332"/>
                  <a:pt x="93" y="332"/>
                </a:cubicBezTo>
                <a:cubicBezTo>
                  <a:pt x="91" y="333"/>
                  <a:pt x="89" y="332"/>
                  <a:pt x="88" y="331"/>
                </a:cubicBezTo>
                <a:cubicBezTo>
                  <a:pt x="87" y="331"/>
                  <a:pt x="87" y="330"/>
                  <a:pt x="87" y="330"/>
                </a:cubicBezTo>
                <a:cubicBezTo>
                  <a:pt x="86" y="330"/>
                  <a:pt x="85" y="330"/>
                  <a:pt x="84" y="330"/>
                </a:cubicBezTo>
                <a:cubicBezTo>
                  <a:pt x="84" y="330"/>
                  <a:pt x="83" y="329"/>
                  <a:pt x="82" y="329"/>
                </a:cubicBezTo>
                <a:cubicBezTo>
                  <a:pt x="81" y="329"/>
                  <a:pt x="80" y="328"/>
                  <a:pt x="78" y="328"/>
                </a:cubicBezTo>
                <a:cubicBezTo>
                  <a:pt x="77" y="327"/>
                  <a:pt x="75" y="327"/>
                  <a:pt x="74" y="327"/>
                </a:cubicBezTo>
                <a:cubicBezTo>
                  <a:pt x="73" y="327"/>
                  <a:pt x="72" y="326"/>
                  <a:pt x="71" y="326"/>
                </a:cubicBezTo>
                <a:cubicBezTo>
                  <a:pt x="70" y="327"/>
                  <a:pt x="69" y="326"/>
                  <a:pt x="68" y="326"/>
                </a:cubicBezTo>
                <a:cubicBezTo>
                  <a:pt x="68" y="325"/>
                  <a:pt x="66" y="326"/>
                  <a:pt x="66" y="325"/>
                </a:cubicBezTo>
                <a:cubicBezTo>
                  <a:pt x="65" y="324"/>
                  <a:pt x="63" y="325"/>
                  <a:pt x="63" y="324"/>
                </a:cubicBezTo>
                <a:cubicBezTo>
                  <a:pt x="62" y="324"/>
                  <a:pt x="61" y="324"/>
                  <a:pt x="60" y="323"/>
                </a:cubicBezTo>
                <a:cubicBezTo>
                  <a:pt x="59" y="322"/>
                  <a:pt x="59" y="321"/>
                  <a:pt x="60" y="319"/>
                </a:cubicBezTo>
                <a:cubicBezTo>
                  <a:pt x="61" y="318"/>
                  <a:pt x="60" y="317"/>
                  <a:pt x="61" y="316"/>
                </a:cubicBezTo>
                <a:cubicBezTo>
                  <a:pt x="62" y="315"/>
                  <a:pt x="61" y="314"/>
                  <a:pt x="61" y="313"/>
                </a:cubicBezTo>
                <a:cubicBezTo>
                  <a:pt x="61" y="313"/>
                  <a:pt x="62" y="312"/>
                  <a:pt x="62" y="312"/>
                </a:cubicBezTo>
                <a:cubicBezTo>
                  <a:pt x="62" y="310"/>
                  <a:pt x="63" y="310"/>
                  <a:pt x="63" y="309"/>
                </a:cubicBezTo>
                <a:cubicBezTo>
                  <a:pt x="63" y="308"/>
                  <a:pt x="63" y="306"/>
                  <a:pt x="63" y="306"/>
                </a:cubicBezTo>
                <a:cubicBezTo>
                  <a:pt x="64" y="305"/>
                  <a:pt x="64" y="304"/>
                  <a:pt x="64" y="303"/>
                </a:cubicBezTo>
                <a:cubicBezTo>
                  <a:pt x="64" y="302"/>
                  <a:pt x="65" y="301"/>
                  <a:pt x="65" y="300"/>
                </a:cubicBezTo>
                <a:cubicBezTo>
                  <a:pt x="66" y="299"/>
                  <a:pt x="66" y="298"/>
                  <a:pt x="66" y="297"/>
                </a:cubicBezTo>
                <a:cubicBezTo>
                  <a:pt x="67" y="297"/>
                  <a:pt x="68" y="297"/>
                  <a:pt x="69" y="297"/>
                </a:cubicBezTo>
                <a:cubicBezTo>
                  <a:pt x="70" y="299"/>
                  <a:pt x="72" y="298"/>
                  <a:pt x="73" y="298"/>
                </a:cubicBezTo>
                <a:cubicBezTo>
                  <a:pt x="74" y="301"/>
                  <a:pt x="72" y="302"/>
                  <a:pt x="72" y="304"/>
                </a:cubicBezTo>
                <a:cubicBezTo>
                  <a:pt x="71" y="305"/>
                  <a:pt x="72" y="307"/>
                  <a:pt x="71" y="307"/>
                </a:cubicBezTo>
                <a:cubicBezTo>
                  <a:pt x="70" y="308"/>
                  <a:pt x="71" y="309"/>
                  <a:pt x="71" y="310"/>
                </a:cubicBezTo>
                <a:cubicBezTo>
                  <a:pt x="71" y="311"/>
                  <a:pt x="70" y="312"/>
                  <a:pt x="70" y="312"/>
                </a:cubicBezTo>
                <a:cubicBezTo>
                  <a:pt x="70" y="313"/>
                  <a:pt x="70" y="314"/>
                  <a:pt x="70" y="315"/>
                </a:cubicBezTo>
                <a:cubicBezTo>
                  <a:pt x="70" y="315"/>
                  <a:pt x="69" y="315"/>
                  <a:pt x="69" y="316"/>
                </a:cubicBezTo>
                <a:cubicBezTo>
                  <a:pt x="69" y="317"/>
                  <a:pt x="71" y="317"/>
                  <a:pt x="72" y="318"/>
                </a:cubicBezTo>
                <a:cubicBezTo>
                  <a:pt x="73" y="318"/>
                  <a:pt x="73" y="318"/>
                  <a:pt x="74" y="318"/>
                </a:cubicBezTo>
                <a:cubicBezTo>
                  <a:pt x="76" y="317"/>
                  <a:pt x="77" y="319"/>
                  <a:pt x="78" y="319"/>
                </a:cubicBezTo>
                <a:cubicBezTo>
                  <a:pt x="79" y="319"/>
                  <a:pt x="79" y="320"/>
                  <a:pt x="80" y="320"/>
                </a:cubicBezTo>
                <a:cubicBezTo>
                  <a:pt x="82" y="319"/>
                  <a:pt x="83" y="321"/>
                  <a:pt x="85" y="321"/>
                </a:cubicBezTo>
                <a:cubicBezTo>
                  <a:pt x="86" y="322"/>
                  <a:pt x="87" y="322"/>
                  <a:pt x="89" y="322"/>
                </a:cubicBezTo>
                <a:cubicBezTo>
                  <a:pt x="90" y="322"/>
                  <a:pt x="91" y="322"/>
                  <a:pt x="91" y="323"/>
                </a:cubicBezTo>
                <a:cubicBezTo>
                  <a:pt x="92" y="323"/>
                  <a:pt x="92" y="324"/>
                  <a:pt x="92" y="325"/>
                </a:cubicBezTo>
                <a:cubicBezTo>
                  <a:pt x="93" y="324"/>
                  <a:pt x="93" y="324"/>
                  <a:pt x="93" y="324"/>
                </a:cubicBezTo>
                <a:cubicBezTo>
                  <a:pt x="94" y="325"/>
                  <a:pt x="96" y="324"/>
                  <a:pt x="97" y="325"/>
                </a:cubicBezTo>
                <a:cubicBezTo>
                  <a:pt x="97" y="325"/>
                  <a:pt x="97" y="326"/>
                  <a:pt x="96" y="326"/>
                </a:cubicBezTo>
                <a:cubicBezTo>
                  <a:pt x="98" y="327"/>
                  <a:pt x="97" y="328"/>
                  <a:pt x="97" y="329"/>
                </a:cubicBezTo>
                <a:cubicBezTo>
                  <a:pt x="96" y="329"/>
                  <a:pt x="95" y="330"/>
                  <a:pt x="94" y="330"/>
                </a:cubicBezTo>
                <a:cubicBezTo>
                  <a:pt x="94" y="330"/>
                  <a:pt x="94" y="330"/>
                  <a:pt x="94" y="330"/>
                </a:cubicBezTo>
                <a:cubicBezTo>
                  <a:pt x="93" y="330"/>
                  <a:pt x="93" y="330"/>
                  <a:pt x="94" y="331"/>
                </a:cubicBezTo>
                <a:cubicBezTo>
                  <a:pt x="94" y="331"/>
                  <a:pt x="94" y="331"/>
                  <a:pt x="94" y="331"/>
                </a:cubicBezTo>
                <a:cubicBezTo>
                  <a:pt x="95" y="331"/>
                  <a:pt x="95" y="331"/>
                  <a:pt x="95" y="331"/>
                </a:cubicBezTo>
                <a:cubicBezTo>
                  <a:pt x="94" y="330"/>
                  <a:pt x="93" y="329"/>
                  <a:pt x="92" y="329"/>
                </a:cubicBezTo>
                <a:cubicBezTo>
                  <a:pt x="92" y="329"/>
                  <a:pt x="93" y="329"/>
                  <a:pt x="93" y="329"/>
                </a:cubicBezTo>
                <a:cubicBezTo>
                  <a:pt x="93" y="329"/>
                  <a:pt x="93" y="328"/>
                  <a:pt x="93" y="328"/>
                </a:cubicBezTo>
                <a:cubicBezTo>
                  <a:pt x="92" y="328"/>
                  <a:pt x="92" y="328"/>
                  <a:pt x="92" y="327"/>
                </a:cubicBezTo>
                <a:cubicBezTo>
                  <a:pt x="92" y="327"/>
                  <a:pt x="92" y="328"/>
                  <a:pt x="92" y="328"/>
                </a:cubicBezTo>
                <a:cubicBezTo>
                  <a:pt x="92" y="328"/>
                  <a:pt x="92" y="329"/>
                  <a:pt x="92" y="329"/>
                </a:cubicBezTo>
                <a:cubicBezTo>
                  <a:pt x="93" y="330"/>
                  <a:pt x="93" y="330"/>
                  <a:pt x="95" y="331"/>
                </a:cubicBezTo>
                <a:moveTo>
                  <a:pt x="94" y="326"/>
                </a:moveTo>
                <a:cubicBezTo>
                  <a:pt x="94" y="325"/>
                  <a:pt x="94" y="325"/>
                  <a:pt x="94" y="325"/>
                </a:cubicBezTo>
                <a:cubicBezTo>
                  <a:pt x="94" y="326"/>
                  <a:pt x="94" y="326"/>
                  <a:pt x="94" y="326"/>
                </a:cubicBezTo>
                <a:cubicBezTo>
                  <a:pt x="94" y="326"/>
                  <a:pt x="94" y="326"/>
                  <a:pt x="94" y="326"/>
                </a:cubicBezTo>
                <a:cubicBezTo>
                  <a:pt x="94" y="326"/>
                  <a:pt x="94" y="326"/>
                  <a:pt x="94" y="326"/>
                </a:cubicBezTo>
                <a:moveTo>
                  <a:pt x="743" y="409"/>
                </a:moveTo>
                <a:cubicBezTo>
                  <a:pt x="743" y="410"/>
                  <a:pt x="743" y="411"/>
                  <a:pt x="744" y="411"/>
                </a:cubicBezTo>
                <a:cubicBezTo>
                  <a:pt x="744" y="412"/>
                  <a:pt x="743" y="412"/>
                  <a:pt x="743" y="413"/>
                </a:cubicBezTo>
                <a:cubicBezTo>
                  <a:pt x="743" y="413"/>
                  <a:pt x="742" y="412"/>
                  <a:pt x="742" y="412"/>
                </a:cubicBezTo>
                <a:cubicBezTo>
                  <a:pt x="742" y="412"/>
                  <a:pt x="742" y="412"/>
                  <a:pt x="742" y="412"/>
                </a:cubicBezTo>
                <a:cubicBezTo>
                  <a:pt x="740" y="413"/>
                  <a:pt x="739" y="411"/>
                  <a:pt x="738" y="411"/>
                </a:cubicBezTo>
                <a:cubicBezTo>
                  <a:pt x="737" y="411"/>
                  <a:pt x="736" y="411"/>
                  <a:pt x="735" y="411"/>
                </a:cubicBezTo>
                <a:cubicBezTo>
                  <a:pt x="734" y="411"/>
                  <a:pt x="733" y="410"/>
                  <a:pt x="732" y="410"/>
                </a:cubicBezTo>
                <a:cubicBezTo>
                  <a:pt x="731" y="410"/>
                  <a:pt x="730" y="408"/>
                  <a:pt x="729" y="409"/>
                </a:cubicBezTo>
                <a:cubicBezTo>
                  <a:pt x="727" y="409"/>
                  <a:pt x="727" y="408"/>
                  <a:pt x="725" y="408"/>
                </a:cubicBezTo>
                <a:cubicBezTo>
                  <a:pt x="724" y="408"/>
                  <a:pt x="724" y="407"/>
                  <a:pt x="723" y="407"/>
                </a:cubicBezTo>
                <a:cubicBezTo>
                  <a:pt x="722" y="407"/>
                  <a:pt x="721" y="407"/>
                  <a:pt x="721" y="407"/>
                </a:cubicBezTo>
                <a:cubicBezTo>
                  <a:pt x="720" y="407"/>
                  <a:pt x="720" y="406"/>
                  <a:pt x="719" y="406"/>
                </a:cubicBezTo>
                <a:cubicBezTo>
                  <a:pt x="718" y="406"/>
                  <a:pt x="717" y="406"/>
                  <a:pt x="715" y="407"/>
                </a:cubicBezTo>
                <a:cubicBezTo>
                  <a:pt x="715" y="407"/>
                  <a:pt x="714" y="407"/>
                  <a:pt x="714" y="407"/>
                </a:cubicBezTo>
                <a:cubicBezTo>
                  <a:pt x="704" y="407"/>
                  <a:pt x="694" y="407"/>
                  <a:pt x="685" y="407"/>
                </a:cubicBezTo>
                <a:cubicBezTo>
                  <a:pt x="684" y="406"/>
                  <a:pt x="684" y="404"/>
                  <a:pt x="684" y="403"/>
                </a:cubicBezTo>
                <a:cubicBezTo>
                  <a:pt x="684" y="402"/>
                  <a:pt x="684" y="400"/>
                  <a:pt x="684" y="399"/>
                </a:cubicBezTo>
                <a:cubicBezTo>
                  <a:pt x="686" y="398"/>
                  <a:pt x="687" y="399"/>
                  <a:pt x="688" y="399"/>
                </a:cubicBezTo>
                <a:cubicBezTo>
                  <a:pt x="690" y="398"/>
                  <a:pt x="691" y="399"/>
                  <a:pt x="692" y="399"/>
                </a:cubicBezTo>
                <a:cubicBezTo>
                  <a:pt x="696" y="399"/>
                  <a:pt x="696" y="399"/>
                  <a:pt x="696" y="399"/>
                </a:cubicBezTo>
                <a:cubicBezTo>
                  <a:pt x="697" y="399"/>
                  <a:pt x="698" y="398"/>
                  <a:pt x="699" y="399"/>
                </a:cubicBezTo>
                <a:cubicBezTo>
                  <a:pt x="700" y="399"/>
                  <a:pt x="701" y="397"/>
                  <a:pt x="702" y="398"/>
                </a:cubicBezTo>
                <a:cubicBezTo>
                  <a:pt x="705" y="398"/>
                  <a:pt x="708" y="398"/>
                  <a:pt x="711" y="398"/>
                </a:cubicBezTo>
                <a:cubicBezTo>
                  <a:pt x="712" y="398"/>
                  <a:pt x="713" y="398"/>
                  <a:pt x="713" y="398"/>
                </a:cubicBezTo>
                <a:cubicBezTo>
                  <a:pt x="713" y="399"/>
                  <a:pt x="714" y="399"/>
                  <a:pt x="714" y="399"/>
                </a:cubicBezTo>
                <a:cubicBezTo>
                  <a:pt x="716" y="397"/>
                  <a:pt x="719" y="398"/>
                  <a:pt x="721" y="398"/>
                </a:cubicBezTo>
                <a:cubicBezTo>
                  <a:pt x="722" y="398"/>
                  <a:pt x="722" y="398"/>
                  <a:pt x="723" y="398"/>
                </a:cubicBezTo>
                <a:cubicBezTo>
                  <a:pt x="723" y="398"/>
                  <a:pt x="723" y="397"/>
                  <a:pt x="723" y="397"/>
                </a:cubicBezTo>
                <a:cubicBezTo>
                  <a:pt x="724" y="396"/>
                  <a:pt x="724" y="398"/>
                  <a:pt x="725" y="398"/>
                </a:cubicBezTo>
                <a:cubicBezTo>
                  <a:pt x="725" y="398"/>
                  <a:pt x="726" y="398"/>
                  <a:pt x="726" y="398"/>
                </a:cubicBezTo>
                <a:cubicBezTo>
                  <a:pt x="726" y="398"/>
                  <a:pt x="726" y="399"/>
                  <a:pt x="726" y="399"/>
                </a:cubicBezTo>
                <a:cubicBezTo>
                  <a:pt x="726" y="400"/>
                  <a:pt x="726" y="400"/>
                  <a:pt x="727" y="400"/>
                </a:cubicBezTo>
                <a:cubicBezTo>
                  <a:pt x="728" y="400"/>
                  <a:pt x="728" y="401"/>
                  <a:pt x="729" y="402"/>
                </a:cubicBezTo>
                <a:cubicBezTo>
                  <a:pt x="729" y="402"/>
                  <a:pt x="728" y="403"/>
                  <a:pt x="728" y="403"/>
                </a:cubicBezTo>
                <a:cubicBezTo>
                  <a:pt x="728" y="403"/>
                  <a:pt x="728" y="403"/>
                  <a:pt x="728" y="403"/>
                </a:cubicBezTo>
                <a:cubicBezTo>
                  <a:pt x="730" y="403"/>
                  <a:pt x="732" y="403"/>
                  <a:pt x="733" y="403"/>
                </a:cubicBezTo>
                <a:cubicBezTo>
                  <a:pt x="734" y="404"/>
                  <a:pt x="734" y="405"/>
                  <a:pt x="734" y="405"/>
                </a:cubicBezTo>
                <a:cubicBezTo>
                  <a:pt x="735" y="404"/>
                  <a:pt x="736" y="404"/>
                  <a:pt x="737" y="404"/>
                </a:cubicBezTo>
                <a:cubicBezTo>
                  <a:pt x="738" y="405"/>
                  <a:pt x="737" y="405"/>
                  <a:pt x="737" y="405"/>
                </a:cubicBezTo>
                <a:cubicBezTo>
                  <a:pt x="737" y="406"/>
                  <a:pt x="736" y="406"/>
                  <a:pt x="737" y="407"/>
                </a:cubicBezTo>
                <a:cubicBezTo>
                  <a:pt x="738" y="407"/>
                  <a:pt x="737" y="409"/>
                  <a:pt x="739" y="410"/>
                </a:cubicBezTo>
                <a:cubicBezTo>
                  <a:pt x="740" y="410"/>
                  <a:pt x="740" y="410"/>
                  <a:pt x="741" y="410"/>
                </a:cubicBezTo>
                <a:cubicBezTo>
                  <a:pt x="742" y="410"/>
                  <a:pt x="743" y="409"/>
                  <a:pt x="743" y="409"/>
                </a:cubicBezTo>
                <a:moveTo>
                  <a:pt x="733" y="405"/>
                </a:moveTo>
                <a:cubicBezTo>
                  <a:pt x="733" y="405"/>
                  <a:pt x="732" y="404"/>
                  <a:pt x="732" y="404"/>
                </a:cubicBezTo>
                <a:cubicBezTo>
                  <a:pt x="732" y="404"/>
                  <a:pt x="732" y="404"/>
                  <a:pt x="732" y="405"/>
                </a:cubicBezTo>
                <a:cubicBezTo>
                  <a:pt x="732" y="405"/>
                  <a:pt x="732" y="405"/>
                  <a:pt x="732" y="405"/>
                </a:cubicBezTo>
                <a:cubicBezTo>
                  <a:pt x="732" y="405"/>
                  <a:pt x="733" y="405"/>
                  <a:pt x="733" y="405"/>
                </a:cubicBezTo>
                <a:moveTo>
                  <a:pt x="112" y="333"/>
                </a:moveTo>
                <a:cubicBezTo>
                  <a:pt x="111" y="331"/>
                  <a:pt x="111" y="330"/>
                  <a:pt x="110" y="330"/>
                </a:cubicBezTo>
                <a:cubicBezTo>
                  <a:pt x="108" y="330"/>
                  <a:pt x="109" y="329"/>
                  <a:pt x="109" y="328"/>
                </a:cubicBezTo>
                <a:cubicBezTo>
                  <a:pt x="109" y="328"/>
                  <a:pt x="109" y="327"/>
                  <a:pt x="110" y="327"/>
                </a:cubicBezTo>
                <a:cubicBezTo>
                  <a:pt x="110" y="328"/>
                  <a:pt x="111" y="328"/>
                  <a:pt x="112" y="328"/>
                </a:cubicBezTo>
                <a:cubicBezTo>
                  <a:pt x="112" y="328"/>
                  <a:pt x="113" y="329"/>
                  <a:pt x="114" y="329"/>
                </a:cubicBezTo>
                <a:cubicBezTo>
                  <a:pt x="115" y="330"/>
                  <a:pt x="116" y="331"/>
                  <a:pt x="118" y="330"/>
                </a:cubicBezTo>
                <a:cubicBezTo>
                  <a:pt x="119" y="330"/>
                  <a:pt x="120" y="332"/>
                  <a:pt x="121" y="331"/>
                </a:cubicBezTo>
                <a:cubicBezTo>
                  <a:pt x="122" y="331"/>
                  <a:pt x="123" y="331"/>
                  <a:pt x="123" y="332"/>
                </a:cubicBezTo>
                <a:cubicBezTo>
                  <a:pt x="124" y="332"/>
                  <a:pt x="125" y="332"/>
                  <a:pt x="126" y="332"/>
                </a:cubicBezTo>
                <a:cubicBezTo>
                  <a:pt x="127" y="332"/>
                  <a:pt x="127" y="333"/>
                  <a:pt x="128" y="333"/>
                </a:cubicBezTo>
                <a:cubicBezTo>
                  <a:pt x="129" y="333"/>
                  <a:pt x="131" y="333"/>
                  <a:pt x="132" y="334"/>
                </a:cubicBezTo>
                <a:cubicBezTo>
                  <a:pt x="135" y="334"/>
                  <a:pt x="135" y="334"/>
                  <a:pt x="135" y="334"/>
                </a:cubicBezTo>
                <a:cubicBezTo>
                  <a:pt x="136" y="333"/>
                  <a:pt x="135" y="332"/>
                  <a:pt x="136" y="331"/>
                </a:cubicBezTo>
                <a:cubicBezTo>
                  <a:pt x="137" y="330"/>
                  <a:pt x="136" y="329"/>
                  <a:pt x="137" y="328"/>
                </a:cubicBezTo>
                <a:cubicBezTo>
                  <a:pt x="137" y="328"/>
                  <a:pt x="137" y="328"/>
                  <a:pt x="137" y="328"/>
                </a:cubicBezTo>
                <a:cubicBezTo>
                  <a:pt x="137" y="327"/>
                  <a:pt x="137" y="325"/>
                  <a:pt x="138" y="324"/>
                </a:cubicBezTo>
                <a:cubicBezTo>
                  <a:pt x="138" y="323"/>
                  <a:pt x="138" y="322"/>
                  <a:pt x="139" y="321"/>
                </a:cubicBezTo>
                <a:cubicBezTo>
                  <a:pt x="139" y="321"/>
                  <a:pt x="139" y="320"/>
                  <a:pt x="139" y="320"/>
                </a:cubicBezTo>
                <a:cubicBezTo>
                  <a:pt x="139" y="318"/>
                  <a:pt x="140" y="318"/>
                  <a:pt x="140" y="316"/>
                </a:cubicBezTo>
                <a:cubicBezTo>
                  <a:pt x="140" y="316"/>
                  <a:pt x="141" y="316"/>
                  <a:pt x="141" y="316"/>
                </a:cubicBezTo>
                <a:cubicBezTo>
                  <a:pt x="142" y="316"/>
                  <a:pt x="142" y="317"/>
                  <a:pt x="143" y="317"/>
                </a:cubicBezTo>
                <a:cubicBezTo>
                  <a:pt x="145" y="316"/>
                  <a:pt x="146" y="318"/>
                  <a:pt x="148" y="318"/>
                </a:cubicBezTo>
                <a:cubicBezTo>
                  <a:pt x="147" y="319"/>
                  <a:pt x="148" y="321"/>
                  <a:pt x="147" y="322"/>
                </a:cubicBezTo>
                <a:cubicBezTo>
                  <a:pt x="146" y="322"/>
                  <a:pt x="147" y="323"/>
                  <a:pt x="146" y="324"/>
                </a:cubicBezTo>
                <a:cubicBezTo>
                  <a:pt x="146" y="325"/>
                  <a:pt x="145" y="326"/>
                  <a:pt x="145" y="327"/>
                </a:cubicBezTo>
                <a:cubicBezTo>
                  <a:pt x="145" y="328"/>
                  <a:pt x="145" y="329"/>
                  <a:pt x="145" y="330"/>
                </a:cubicBezTo>
                <a:cubicBezTo>
                  <a:pt x="145" y="331"/>
                  <a:pt x="143" y="332"/>
                  <a:pt x="144" y="333"/>
                </a:cubicBezTo>
                <a:cubicBezTo>
                  <a:pt x="144" y="334"/>
                  <a:pt x="144" y="335"/>
                  <a:pt x="143" y="335"/>
                </a:cubicBezTo>
                <a:cubicBezTo>
                  <a:pt x="142" y="336"/>
                  <a:pt x="143" y="337"/>
                  <a:pt x="142" y="338"/>
                </a:cubicBezTo>
                <a:cubicBezTo>
                  <a:pt x="141" y="339"/>
                  <a:pt x="142" y="340"/>
                  <a:pt x="142" y="341"/>
                </a:cubicBezTo>
                <a:cubicBezTo>
                  <a:pt x="142" y="342"/>
                  <a:pt x="141" y="342"/>
                  <a:pt x="141" y="343"/>
                </a:cubicBezTo>
                <a:cubicBezTo>
                  <a:pt x="141" y="344"/>
                  <a:pt x="141" y="344"/>
                  <a:pt x="141" y="345"/>
                </a:cubicBezTo>
                <a:cubicBezTo>
                  <a:pt x="138" y="345"/>
                  <a:pt x="138" y="345"/>
                  <a:pt x="136" y="345"/>
                </a:cubicBezTo>
                <a:cubicBezTo>
                  <a:pt x="135" y="344"/>
                  <a:pt x="135" y="343"/>
                  <a:pt x="134" y="344"/>
                </a:cubicBezTo>
                <a:cubicBezTo>
                  <a:pt x="133" y="344"/>
                  <a:pt x="132" y="343"/>
                  <a:pt x="132" y="343"/>
                </a:cubicBezTo>
                <a:cubicBezTo>
                  <a:pt x="131" y="342"/>
                  <a:pt x="130" y="343"/>
                  <a:pt x="129" y="343"/>
                </a:cubicBezTo>
                <a:cubicBezTo>
                  <a:pt x="128" y="343"/>
                  <a:pt x="127" y="343"/>
                  <a:pt x="127" y="342"/>
                </a:cubicBezTo>
                <a:cubicBezTo>
                  <a:pt x="126" y="341"/>
                  <a:pt x="125" y="342"/>
                  <a:pt x="124" y="341"/>
                </a:cubicBezTo>
                <a:cubicBezTo>
                  <a:pt x="122" y="340"/>
                  <a:pt x="120" y="339"/>
                  <a:pt x="118" y="340"/>
                </a:cubicBezTo>
                <a:cubicBezTo>
                  <a:pt x="118" y="340"/>
                  <a:pt x="118" y="340"/>
                  <a:pt x="118" y="340"/>
                </a:cubicBezTo>
                <a:cubicBezTo>
                  <a:pt x="117" y="339"/>
                  <a:pt x="117" y="339"/>
                  <a:pt x="117" y="339"/>
                </a:cubicBezTo>
                <a:cubicBezTo>
                  <a:pt x="116" y="338"/>
                  <a:pt x="116" y="338"/>
                  <a:pt x="116" y="338"/>
                </a:cubicBezTo>
                <a:cubicBezTo>
                  <a:pt x="115" y="338"/>
                  <a:pt x="115" y="339"/>
                  <a:pt x="114" y="338"/>
                </a:cubicBezTo>
                <a:cubicBezTo>
                  <a:pt x="114" y="338"/>
                  <a:pt x="113" y="338"/>
                  <a:pt x="113" y="338"/>
                </a:cubicBezTo>
                <a:cubicBezTo>
                  <a:pt x="113" y="337"/>
                  <a:pt x="112" y="337"/>
                  <a:pt x="113" y="336"/>
                </a:cubicBezTo>
                <a:cubicBezTo>
                  <a:pt x="113" y="336"/>
                  <a:pt x="113" y="336"/>
                  <a:pt x="113" y="335"/>
                </a:cubicBezTo>
                <a:cubicBezTo>
                  <a:pt x="113" y="335"/>
                  <a:pt x="112" y="335"/>
                  <a:pt x="111" y="335"/>
                </a:cubicBezTo>
                <a:cubicBezTo>
                  <a:pt x="110" y="335"/>
                  <a:pt x="110" y="335"/>
                  <a:pt x="110" y="334"/>
                </a:cubicBezTo>
                <a:cubicBezTo>
                  <a:pt x="110" y="334"/>
                  <a:pt x="110" y="333"/>
                  <a:pt x="110" y="333"/>
                </a:cubicBezTo>
                <a:cubicBezTo>
                  <a:pt x="111" y="333"/>
                  <a:pt x="111" y="332"/>
                  <a:pt x="112" y="333"/>
                </a:cubicBezTo>
                <a:cubicBezTo>
                  <a:pt x="112" y="334"/>
                  <a:pt x="112" y="333"/>
                  <a:pt x="112" y="333"/>
                </a:cubicBezTo>
                <a:cubicBezTo>
                  <a:pt x="112" y="333"/>
                  <a:pt x="111" y="333"/>
                  <a:pt x="111" y="333"/>
                </a:cubicBezTo>
                <a:cubicBezTo>
                  <a:pt x="111" y="333"/>
                  <a:pt x="110" y="333"/>
                  <a:pt x="111" y="334"/>
                </a:cubicBezTo>
                <a:cubicBezTo>
                  <a:pt x="111" y="334"/>
                  <a:pt x="111" y="334"/>
                  <a:pt x="111" y="334"/>
                </a:cubicBezTo>
                <a:cubicBezTo>
                  <a:pt x="112" y="334"/>
                  <a:pt x="112" y="334"/>
                  <a:pt x="112" y="333"/>
                </a:cubicBezTo>
                <a:moveTo>
                  <a:pt x="123" y="338"/>
                </a:moveTo>
                <a:cubicBezTo>
                  <a:pt x="123" y="339"/>
                  <a:pt x="123" y="339"/>
                  <a:pt x="123" y="339"/>
                </a:cubicBezTo>
                <a:cubicBezTo>
                  <a:pt x="123" y="339"/>
                  <a:pt x="124" y="338"/>
                  <a:pt x="124" y="338"/>
                </a:cubicBezTo>
                <a:cubicBezTo>
                  <a:pt x="124" y="338"/>
                  <a:pt x="123" y="338"/>
                  <a:pt x="123" y="338"/>
                </a:cubicBezTo>
                <a:cubicBezTo>
                  <a:pt x="123" y="338"/>
                  <a:pt x="123" y="338"/>
                  <a:pt x="123" y="338"/>
                </a:cubicBezTo>
                <a:moveTo>
                  <a:pt x="495" y="83"/>
                </a:moveTo>
                <a:cubicBezTo>
                  <a:pt x="494" y="84"/>
                  <a:pt x="494" y="83"/>
                  <a:pt x="494" y="83"/>
                </a:cubicBezTo>
                <a:cubicBezTo>
                  <a:pt x="494" y="83"/>
                  <a:pt x="493" y="83"/>
                  <a:pt x="493" y="83"/>
                </a:cubicBezTo>
                <a:cubicBezTo>
                  <a:pt x="493" y="82"/>
                  <a:pt x="492" y="82"/>
                  <a:pt x="492" y="81"/>
                </a:cubicBezTo>
                <a:cubicBezTo>
                  <a:pt x="492" y="81"/>
                  <a:pt x="493" y="80"/>
                  <a:pt x="493" y="80"/>
                </a:cubicBezTo>
                <a:cubicBezTo>
                  <a:pt x="493" y="78"/>
                  <a:pt x="492" y="77"/>
                  <a:pt x="493" y="76"/>
                </a:cubicBezTo>
                <a:cubicBezTo>
                  <a:pt x="494" y="75"/>
                  <a:pt x="493" y="74"/>
                  <a:pt x="494" y="73"/>
                </a:cubicBezTo>
                <a:cubicBezTo>
                  <a:pt x="494" y="72"/>
                  <a:pt x="495" y="71"/>
                  <a:pt x="495" y="70"/>
                </a:cubicBezTo>
                <a:cubicBezTo>
                  <a:pt x="496" y="69"/>
                  <a:pt x="496" y="68"/>
                  <a:pt x="496" y="67"/>
                </a:cubicBezTo>
                <a:cubicBezTo>
                  <a:pt x="496" y="66"/>
                  <a:pt x="496" y="66"/>
                  <a:pt x="496" y="66"/>
                </a:cubicBezTo>
                <a:cubicBezTo>
                  <a:pt x="497" y="66"/>
                  <a:pt x="496" y="64"/>
                  <a:pt x="497" y="63"/>
                </a:cubicBezTo>
                <a:cubicBezTo>
                  <a:pt x="497" y="63"/>
                  <a:pt x="498" y="62"/>
                  <a:pt x="498" y="62"/>
                </a:cubicBezTo>
                <a:cubicBezTo>
                  <a:pt x="497" y="60"/>
                  <a:pt x="498" y="60"/>
                  <a:pt x="499" y="59"/>
                </a:cubicBezTo>
                <a:cubicBezTo>
                  <a:pt x="499" y="59"/>
                  <a:pt x="500" y="60"/>
                  <a:pt x="500" y="60"/>
                </a:cubicBezTo>
                <a:cubicBezTo>
                  <a:pt x="501" y="60"/>
                  <a:pt x="502" y="60"/>
                  <a:pt x="502" y="60"/>
                </a:cubicBezTo>
                <a:cubicBezTo>
                  <a:pt x="503" y="60"/>
                  <a:pt x="504" y="61"/>
                  <a:pt x="504" y="61"/>
                </a:cubicBezTo>
                <a:cubicBezTo>
                  <a:pt x="506" y="61"/>
                  <a:pt x="507" y="62"/>
                  <a:pt x="508" y="62"/>
                </a:cubicBezTo>
                <a:cubicBezTo>
                  <a:pt x="509" y="63"/>
                  <a:pt x="510" y="62"/>
                  <a:pt x="511" y="63"/>
                </a:cubicBezTo>
                <a:cubicBezTo>
                  <a:pt x="512" y="64"/>
                  <a:pt x="513" y="64"/>
                  <a:pt x="514" y="64"/>
                </a:cubicBezTo>
                <a:cubicBezTo>
                  <a:pt x="515" y="63"/>
                  <a:pt x="516" y="65"/>
                  <a:pt x="517" y="65"/>
                </a:cubicBezTo>
                <a:cubicBezTo>
                  <a:pt x="518" y="65"/>
                  <a:pt x="519" y="64"/>
                  <a:pt x="520" y="66"/>
                </a:cubicBezTo>
                <a:cubicBezTo>
                  <a:pt x="521" y="66"/>
                  <a:pt x="522" y="65"/>
                  <a:pt x="523" y="67"/>
                </a:cubicBezTo>
                <a:cubicBezTo>
                  <a:pt x="523" y="67"/>
                  <a:pt x="524" y="67"/>
                  <a:pt x="524" y="67"/>
                </a:cubicBezTo>
                <a:cubicBezTo>
                  <a:pt x="524" y="67"/>
                  <a:pt x="524" y="68"/>
                  <a:pt x="524" y="69"/>
                </a:cubicBezTo>
                <a:cubicBezTo>
                  <a:pt x="523" y="70"/>
                  <a:pt x="523" y="71"/>
                  <a:pt x="523" y="73"/>
                </a:cubicBezTo>
                <a:cubicBezTo>
                  <a:pt x="523" y="73"/>
                  <a:pt x="523" y="73"/>
                  <a:pt x="522" y="74"/>
                </a:cubicBezTo>
                <a:cubicBezTo>
                  <a:pt x="522" y="74"/>
                  <a:pt x="521" y="74"/>
                  <a:pt x="521" y="74"/>
                </a:cubicBezTo>
                <a:cubicBezTo>
                  <a:pt x="520" y="74"/>
                  <a:pt x="520" y="73"/>
                  <a:pt x="519" y="73"/>
                </a:cubicBezTo>
                <a:cubicBezTo>
                  <a:pt x="518" y="74"/>
                  <a:pt x="517" y="72"/>
                  <a:pt x="517" y="72"/>
                </a:cubicBezTo>
                <a:cubicBezTo>
                  <a:pt x="516" y="72"/>
                  <a:pt x="515" y="72"/>
                  <a:pt x="514" y="72"/>
                </a:cubicBezTo>
                <a:cubicBezTo>
                  <a:pt x="513" y="72"/>
                  <a:pt x="512" y="71"/>
                  <a:pt x="511" y="71"/>
                </a:cubicBezTo>
                <a:cubicBezTo>
                  <a:pt x="510" y="71"/>
                  <a:pt x="510" y="71"/>
                  <a:pt x="509" y="71"/>
                </a:cubicBezTo>
                <a:cubicBezTo>
                  <a:pt x="508" y="70"/>
                  <a:pt x="506" y="70"/>
                  <a:pt x="505" y="70"/>
                </a:cubicBezTo>
                <a:cubicBezTo>
                  <a:pt x="504" y="71"/>
                  <a:pt x="504" y="71"/>
                  <a:pt x="503" y="72"/>
                </a:cubicBezTo>
                <a:cubicBezTo>
                  <a:pt x="503" y="72"/>
                  <a:pt x="503" y="73"/>
                  <a:pt x="503" y="73"/>
                </a:cubicBezTo>
                <a:cubicBezTo>
                  <a:pt x="503" y="74"/>
                  <a:pt x="504" y="75"/>
                  <a:pt x="503" y="76"/>
                </a:cubicBezTo>
                <a:cubicBezTo>
                  <a:pt x="502" y="77"/>
                  <a:pt x="503" y="78"/>
                  <a:pt x="502" y="79"/>
                </a:cubicBezTo>
                <a:cubicBezTo>
                  <a:pt x="501" y="80"/>
                  <a:pt x="501" y="82"/>
                  <a:pt x="501" y="83"/>
                </a:cubicBezTo>
                <a:cubicBezTo>
                  <a:pt x="500" y="84"/>
                  <a:pt x="500" y="85"/>
                  <a:pt x="499" y="86"/>
                </a:cubicBezTo>
                <a:cubicBezTo>
                  <a:pt x="499" y="88"/>
                  <a:pt x="497" y="88"/>
                  <a:pt x="495" y="86"/>
                </a:cubicBezTo>
                <a:cubicBezTo>
                  <a:pt x="495" y="86"/>
                  <a:pt x="495" y="86"/>
                  <a:pt x="495" y="86"/>
                </a:cubicBezTo>
                <a:cubicBezTo>
                  <a:pt x="495" y="83"/>
                  <a:pt x="495" y="83"/>
                  <a:pt x="495" y="83"/>
                </a:cubicBezTo>
                <a:cubicBezTo>
                  <a:pt x="495" y="84"/>
                  <a:pt x="495" y="84"/>
                  <a:pt x="495" y="84"/>
                </a:cubicBezTo>
                <a:cubicBezTo>
                  <a:pt x="495" y="84"/>
                  <a:pt x="496" y="84"/>
                  <a:pt x="496" y="84"/>
                </a:cubicBezTo>
                <a:cubicBezTo>
                  <a:pt x="496" y="85"/>
                  <a:pt x="496" y="85"/>
                  <a:pt x="497" y="85"/>
                </a:cubicBezTo>
                <a:cubicBezTo>
                  <a:pt x="497" y="85"/>
                  <a:pt x="497" y="85"/>
                  <a:pt x="497" y="85"/>
                </a:cubicBezTo>
                <a:cubicBezTo>
                  <a:pt x="497" y="86"/>
                  <a:pt x="498" y="86"/>
                  <a:pt x="498" y="85"/>
                </a:cubicBezTo>
                <a:cubicBezTo>
                  <a:pt x="498" y="85"/>
                  <a:pt x="499" y="84"/>
                  <a:pt x="498" y="84"/>
                </a:cubicBezTo>
                <a:cubicBezTo>
                  <a:pt x="498" y="83"/>
                  <a:pt x="497" y="82"/>
                  <a:pt x="495" y="83"/>
                </a:cubicBezTo>
                <a:moveTo>
                  <a:pt x="491" y="103"/>
                </a:moveTo>
                <a:cubicBezTo>
                  <a:pt x="490" y="106"/>
                  <a:pt x="491" y="107"/>
                  <a:pt x="492" y="106"/>
                </a:cubicBezTo>
                <a:cubicBezTo>
                  <a:pt x="492" y="106"/>
                  <a:pt x="492" y="106"/>
                  <a:pt x="493" y="105"/>
                </a:cubicBezTo>
                <a:cubicBezTo>
                  <a:pt x="493" y="105"/>
                  <a:pt x="494" y="106"/>
                  <a:pt x="494" y="106"/>
                </a:cubicBezTo>
                <a:cubicBezTo>
                  <a:pt x="494" y="107"/>
                  <a:pt x="494" y="108"/>
                  <a:pt x="494" y="109"/>
                </a:cubicBezTo>
                <a:cubicBezTo>
                  <a:pt x="493" y="110"/>
                  <a:pt x="491" y="109"/>
                  <a:pt x="490" y="110"/>
                </a:cubicBezTo>
                <a:cubicBezTo>
                  <a:pt x="490" y="110"/>
                  <a:pt x="491" y="111"/>
                  <a:pt x="492" y="112"/>
                </a:cubicBezTo>
                <a:cubicBezTo>
                  <a:pt x="492" y="112"/>
                  <a:pt x="492" y="113"/>
                  <a:pt x="492" y="114"/>
                </a:cubicBezTo>
                <a:cubicBezTo>
                  <a:pt x="492" y="115"/>
                  <a:pt x="491" y="115"/>
                  <a:pt x="491" y="116"/>
                </a:cubicBezTo>
                <a:cubicBezTo>
                  <a:pt x="491" y="116"/>
                  <a:pt x="491" y="117"/>
                  <a:pt x="491" y="118"/>
                </a:cubicBezTo>
                <a:cubicBezTo>
                  <a:pt x="490" y="118"/>
                  <a:pt x="490" y="118"/>
                  <a:pt x="489" y="118"/>
                </a:cubicBezTo>
                <a:cubicBezTo>
                  <a:pt x="489" y="119"/>
                  <a:pt x="490" y="119"/>
                  <a:pt x="490" y="119"/>
                </a:cubicBezTo>
                <a:cubicBezTo>
                  <a:pt x="489" y="120"/>
                  <a:pt x="489" y="121"/>
                  <a:pt x="489" y="122"/>
                </a:cubicBezTo>
                <a:cubicBezTo>
                  <a:pt x="489" y="124"/>
                  <a:pt x="488" y="125"/>
                  <a:pt x="488" y="126"/>
                </a:cubicBezTo>
                <a:cubicBezTo>
                  <a:pt x="487" y="127"/>
                  <a:pt x="487" y="128"/>
                  <a:pt x="487" y="129"/>
                </a:cubicBezTo>
                <a:cubicBezTo>
                  <a:pt x="487" y="129"/>
                  <a:pt x="487" y="129"/>
                  <a:pt x="487" y="129"/>
                </a:cubicBezTo>
                <a:cubicBezTo>
                  <a:pt x="486" y="129"/>
                  <a:pt x="486" y="129"/>
                  <a:pt x="486" y="128"/>
                </a:cubicBezTo>
                <a:cubicBezTo>
                  <a:pt x="486" y="128"/>
                  <a:pt x="486" y="128"/>
                  <a:pt x="486" y="128"/>
                </a:cubicBezTo>
                <a:cubicBezTo>
                  <a:pt x="483" y="126"/>
                  <a:pt x="483" y="126"/>
                  <a:pt x="483" y="126"/>
                </a:cubicBezTo>
                <a:cubicBezTo>
                  <a:pt x="483" y="126"/>
                  <a:pt x="483" y="126"/>
                  <a:pt x="483" y="127"/>
                </a:cubicBezTo>
                <a:cubicBezTo>
                  <a:pt x="482" y="127"/>
                  <a:pt x="482" y="127"/>
                  <a:pt x="483" y="127"/>
                </a:cubicBezTo>
                <a:cubicBezTo>
                  <a:pt x="483" y="127"/>
                  <a:pt x="483" y="128"/>
                  <a:pt x="483" y="128"/>
                </a:cubicBezTo>
                <a:cubicBezTo>
                  <a:pt x="483" y="128"/>
                  <a:pt x="482" y="128"/>
                  <a:pt x="482" y="128"/>
                </a:cubicBezTo>
                <a:cubicBezTo>
                  <a:pt x="481" y="127"/>
                  <a:pt x="480" y="127"/>
                  <a:pt x="480" y="127"/>
                </a:cubicBezTo>
                <a:cubicBezTo>
                  <a:pt x="480" y="126"/>
                  <a:pt x="479" y="125"/>
                  <a:pt x="480" y="124"/>
                </a:cubicBezTo>
                <a:cubicBezTo>
                  <a:pt x="480" y="124"/>
                  <a:pt x="481" y="123"/>
                  <a:pt x="482" y="123"/>
                </a:cubicBezTo>
                <a:cubicBezTo>
                  <a:pt x="481" y="123"/>
                  <a:pt x="480" y="122"/>
                  <a:pt x="480" y="122"/>
                </a:cubicBezTo>
                <a:cubicBezTo>
                  <a:pt x="481" y="121"/>
                  <a:pt x="482" y="122"/>
                  <a:pt x="484" y="121"/>
                </a:cubicBezTo>
                <a:cubicBezTo>
                  <a:pt x="482" y="121"/>
                  <a:pt x="482" y="121"/>
                  <a:pt x="480" y="120"/>
                </a:cubicBezTo>
                <a:cubicBezTo>
                  <a:pt x="480" y="120"/>
                  <a:pt x="480" y="119"/>
                  <a:pt x="481" y="119"/>
                </a:cubicBezTo>
                <a:cubicBezTo>
                  <a:pt x="481" y="118"/>
                  <a:pt x="481" y="117"/>
                  <a:pt x="482" y="116"/>
                </a:cubicBezTo>
                <a:cubicBezTo>
                  <a:pt x="482" y="115"/>
                  <a:pt x="482" y="114"/>
                  <a:pt x="483" y="113"/>
                </a:cubicBezTo>
                <a:cubicBezTo>
                  <a:pt x="483" y="113"/>
                  <a:pt x="483" y="112"/>
                  <a:pt x="483" y="112"/>
                </a:cubicBezTo>
                <a:cubicBezTo>
                  <a:pt x="484" y="110"/>
                  <a:pt x="484" y="110"/>
                  <a:pt x="486" y="109"/>
                </a:cubicBezTo>
                <a:cubicBezTo>
                  <a:pt x="486" y="109"/>
                  <a:pt x="487" y="109"/>
                  <a:pt x="487" y="109"/>
                </a:cubicBezTo>
                <a:cubicBezTo>
                  <a:pt x="487" y="109"/>
                  <a:pt x="487" y="108"/>
                  <a:pt x="487" y="108"/>
                </a:cubicBezTo>
                <a:cubicBezTo>
                  <a:pt x="487" y="108"/>
                  <a:pt x="487" y="107"/>
                  <a:pt x="487" y="107"/>
                </a:cubicBezTo>
                <a:cubicBezTo>
                  <a:pt x="486" y="107"/>
                  <a:pt x="485" y="107"/>
                  <a:pt x="485" y="107"/>
                </a:cubicBezTo>
                <a:cubicBezTo>
                  <a:pt x="484" y="107"/>
                  <a:pt x="484" y="107"/>
                  <a:pt x="484" y="107"/>
                </a:cubicBezTo>
                <a:cubicBezTo>
                  <a:pt x="485" y="106"/>
                  <a:pt x="486" y="105"/>
                  <a:pt x="487" y="104"/>
                </a:cubicBezTo>
                <a:cubicBezTo>
                  <a:pt x="487" y="105"/>
                  <a:pt x="487" y="105"/>
                  <a:pt x="487" y="105"/>
                </a:cubicBezTo>
                <a:cubicBezTo>
                  <a:pt x="487" y="106"/>
                  <a:pt x="487" y="106"/>
                  <a:pt x="487" y="106"/>
                </a:cubicBezTo>
                <a:cubicBezTo>
                  <a:pt x="488" y="106"/>
                  <a:pt x="489" y="105"/>
                  <a:pt x="489" y="105"/>
                </a:cubicBezTo>
                <a:cubicBezTo>
                  <a:pt x="489" y="104"/>
                  <a:pt x="488" y="104"/>
                  <a:pt x="488" y="104"/>
                </a:cubicBezTo>
                <a:cubicBezTo>
                  <a:pt x="486" y="103"/>
                  <a:pt x="486" y="102"/>
                  <a:pt x="487" y="101"/>
                </a:cubicBezTo>
                <a:cubicBezTo>
                  <a:pt x="487" y="100"/>
                  <a:pt x="488" y="100"/>
                  <a:pt x="488" y="99"/>
                </a:cubicBezTo>
                <a:cubicBezTo>
                  <a:pt x="488" y="99"/>
                  <a:pt x="487" y="98"/>
                  <a:pt x="488" y="98"/>
                </a:cubicBezTo>
                <a:cubicBezTo>
                  <a:pt x="488" y="97"/>
                  <a:pt x="488" y="97"/>
                  <a:pt x="488" y="97"/>
                </a:cubicBezTo>
                <a:cubicBezTo>
                  <a:pt x="488" y="95"/>
                  <a:pt x="489" y="95"/>
                  <a:pt x="489" y="94"/>
                </a:cubicBezTo>
                <a:cubicBezTo>
                  <a:pt x="491" y="94"/>
                  <a:pt x="491" y="94"/>
                  <a:pt x="491" y="94"/>
                </a:cubicBezTo>
                <a:cubicBezTo>
                  <a:pt x="492" y="95"/>
                  <a:pt x="493" y="96"/>
                  <a:pt x="493" y="98"/>
                </a:cubicBezTo>
                <a:cubicBezTo>
                  <a:pt x="494" y="97"/>
                  <a:pt x="494" y="97"/>
                  <a:pt x="494" y="97"/>
                </a:cubicBezTo>
                <a:cubicBezTo>
                  <a:pt x="496" y="97"/>
                  <a:pt x="497" y="97"/>
                  <a:pt x="499" y="97"/>
                </a:cubicBezTo>
                <a:cubicBezTo>
                  <a:pt x="500" y="97"/>
                  <a:pt x="500" y="98"/>
                  <a:pt x="501" y="98"/>
                </a:cubicBezTo>
                <a:cubicBezTo>
                  <a:pt x="502" y="98"/>
                  <a:pt x="503" y="98"/>
                  <a:pt x="504" y="99"/>
                </a:cubicBezTo>
                <a:cubicBezTo>
                  <a:pt x="504" y="99"/>
                  <a:pt x="504" y="99"/>
                  <a:pt x="505" y="99"/>
                </a:cubicBezTo>
                <a:cubicBezTo>
                  <a:pt x="506" y="99"/>
                  <a:pt x="507" y="99"/>
                  <a:pt x="507" y="100"/>
                </a:cubicBezTo>
                <a:cubicBezTo>
                  <a:pt x="508" y="100"/>
                  <a:pt x="509" y="100"/>
                  <a:pt x="510" y="100"/>
                </a:cubicBezTo>
                <a:cubicBezTo>
                  <a:pt x="511" y="100"/>
                  <a:pt x="511" y="101"/>
                  <a:pt x="511" y="101"/>
                </a:cubicBezTo>
                <a:cubicBezTo>
                  <a:pt x="510" y="102"/>
                  <a:pt x="510" y="103"/>
                  <a:pt x="510" y="103"/>
                </a:cubicBezTo>
                <a:cubicBezTo>
                  <a:pt x="509" y="104"/>
                  <a:pt x="509" y="105"/>
                  <a:pt x="509" y="105"/>
                </a:cubicBezTo>
                <a:cubicBezTo>
                  <a:pt x="509" y="107"/>
                  <a:pt x="507" y="108"/>
                  <a:pt x="505" y="107"/>
                </a:cubicBezTo>
                <a:cubicBezTo>
                  <a:pt x="504" y="106"/>
                  <a:pt x="503" y="106"/>
                  <a:pt x="502" y="105"/>
                </a:cubicBezTo>
                <a:cubicBezTo>
                  <a:pt x="501" y="105"/>
                  <a:pt x="501" y="105"/>
                  <a:pt x="500" y="105"/>
                </a:cubicBezTo>
                <a:cubicBezTo>
                  <a:pt x="499" y="106"/>
                  <a:pt x="497" y="106"/>
                  <a:pt x="496" y="105"/>
                </a:cubicBezTo>
                <a:cubicBezTo>
                  <a:pt x="496" y="104"/>
                  <a:pt x="495" y="105"/>
                  <a:pt x="495" y="104"/>
                </a:cubicBezTo>
                <a:cubicBezTo>
                  <a:pt x="494" y="104"/>
                  <a:pt x="494" y="104"/>
                  <a:pt x="494" y="104"/>
                </a:cubicBezTo>
                <a:cubicBezTo>
                  <a:pt x="494" y="104"/>
                  <a:pt x="493" y="103"/>
                  <a:pt x="493" y="104"/>
                </a:cubicBezTo>
                <a:cubicBezTo>
                  <a:pt x="493" y="104"/>
                  <a:pt x="492" y="104"/>
                  <a:pt x="491" y="105"/>
                </a:cubicBezTo>
                <a:cubicBezTo>
                  <a:pt x="491" y="105"/>
                  <a:pt x="490" y="106"/>
                  <a:pt x="491" y="103"/>
                </a:cubicBezTo>
                <a:cubicBezTo>
                  <a:pt x="492" y="100"/>
                  <a:pt x="491" y="100"/>
                  <a:pt x="491" y="98"/>
                </a:cubicBezTo>
                <a:cubicBezTo>
                  <a:pt x="491" y="98"/>
                  <a:pt x="490" y="98"/>
                  <a:pt x="490" y="98"/>
                </a:cubicBezTo>
                <a:cubicBezTo>
                  <a:pt x="489" y="98"/>
                  <a:pt x="489" y="98"/>
                  <a:pt x="489" y="99"/>
                </a:cubicBezTo>
                <a:cubicBezTo>
                  <a:pt x="489" y="100"/>
                  <a:pt x="489" y="101"/>
                  <a:pt x="491" y="102"/>
                </a:cubicBezTo>
                <a:cubicBezTo>
                  <a:pt x="493" y="102"/>
                  <a:pt x="494" y="103"/>
                  <a:pt x="495" y="103"/>
                </a:cubicBezTo>
                <a:cubicBezTo>
                  <a:pt x="496" y="104"/>
                  <a:pt x="497" y="104"/>
                  <a:pt x="497" y="102"/>
                </a:cubicBezTo>
                <a:cubicBezTo>
                  <a:pt x="497" y="102"/>
                  <a:pt x="497" y="101"/>
                  <a:pt x="496" y="101"/>
                </a:cubicBezTo>
                <a:cubicBezTo>
                  <a:pt x="495" y="101"/>
                  <a:pt x="494" y="101"/>
                  <a:pt x="491" y="103"/>
                </a:cubicBezTo>
                <a:moveTo>
                  <a:pt x="499" y="101"/>
                </a:moveTo>
                <a:cubicBezTo>
                  <a:pt x="499" y="101"/>
                  <a:pt x="500" y="101"/>
                  <a:pt x="499" y="101"/>
                </a:cubicBezTo>
                <a:cubicBezTo>
                  <a:pt x="499" y="101"/>
                  <a:pt x="499" y="101"/>
                  <a:pt x="499" y="101"/>
                </a:cubicBezTo>
                <a:cubicBezTo>
                  <a:pt x="499" y="101"/>
                  <a:pt x="498" y="101"/>
                  <a:pt x="499" y="102"/>
                </a:cubicBezTo>
                <a:cubicBezTo>
                  <a:pt x="499" y="102"/>
                  <a:pt x="499" y="101"/>
                  <a:pt x="500" y="100"/>
                </a:cubicBezTo>
                <a:cubicBezTo>
                  <a:pt x="500" y="100"/>
                  <a:pt x="500" y="100"/>
                  <a:pt x="499" y="100"/>
                </a:cubicBezTo>
                <a:cubicBezTo>
                  <a:pt x="499" y="100"/>
                  <a:pt x="499" y="101"/>
                  <a:pt x="499" y="101"/>
                </a:cubicBezTo>
                <a:cubicBezTo>
                  <a:pt x="500" y="101"/>
                  <a:pt x="500" y="101"/>
                  <a:pt x="500" y="101"/>
                </a:cubicBezTo>
                <a:cubicBezTo>
                  <a:pt x="500" y="101"/>
                  <a:pt x="500" y="100"/>
                  <a:pt x="500" y="100"/>
                </a:cubicBezTo>
                <a:cubicBezTo>
                  <a:pt x="500" y="100"/>
                  <a:pt x="500" y="100"/>
                  <a:pt x="499" y="101"/>
                </a:cubicBezTo>
                <a:moveTo>
                  <a:pt x="507" y="101"/>
                </a:moveTo>
                <a:cubicBezTo>
                  <a:pt x="506" y="101"/>
                  <a:pt x="506" y="101"/>
                  <a:pt x="506" y="102"/>
                </a:cubicBezTo>
                <a:cubicBezTo>
                  <a:pt x="505" y="101"/>
                  <a:pt x="504" y="100"/>
                  <a:pt x="503" y="101"/>
                </a:cubicBezTo>
                <a:cubicBezTo>
                  <a:pt x="504" y="102"/>
                  <a:pt x="504" y="103"/>
                  <a:pt x="506" y="103"/>
                </a:cubicBezTo>
                <a:cubicBezTo>
                  <a:pt x="507" y="103"/>
                  <a:pt x="507" y="102"/>
                  <a:pt x="507" y="101"/>
                </a:cubicBezTo>
                <a:moveTo>
                  <a:pt x="484" y="113"/>
                </a:moveTo>
                <a:cubicBezTo>
                  <a:pt x="485" y="113"/>
                  <a:pt x="485" y="113"/>
                  <a:pt x="485" y="114"/>
                </a:cubicBezTo>
                <a:cubicBezTo>
                  <a:pt x="486" y="114"/>
                  <a:pt x="486" y="114"/>
                  <a:pt x="486" y="114"/>
                </a:cubicBezTo>
                <a:cubicBezTo>
                  <a:pt x="486" y="114"/>
                  <a:pt x="486" y="114"/>
                  <a:pt x="487" y="114"/>
                </a:cubicBezTo>
                <a:cubicBezTo>
                  <a:pt x="487" y="114"/>
                  <a:pt x="487" y="113"/>
                  <a:pt x="487" y="113"/>
                </a:cubicBezTo>
                <a:cubicBezTo>
                  <a:pt x="487" y="113"/>
                  <a:pt x="487" y="112"/>
                  <a:pt x="487" y="112"/>
                </a:cubicBezTo>
                <a:cubicBezTo>
                  <a:pt x="486" y="112"/>
                  <a:pt x="485" y="112"/>
                  <a:pt x="484" y="113"/>
                </a:cubicBezTo>
                <a:moveTo>
                  <a:pt x="505" y="105"/>
                </a:moveTo>
                <a:cubicBezTo>
                  <a:pt x="505" y="105"/>
                  <a:pt x="505" y="105"/>
                  <a:pt x="505" y="105"/>
                </a:cubicBezTo>
                <a:cubicBezTo>
                  <a:pt x="506" y="105"/>
                  <a:pt x="506" y="105"/>
                  <a:pt x="507" y="105"/>
                </a:cubicBezTo>
                <a:cubicBezTo>
                  <a:pt x="507" y="105"/>
                  <a:pt x="507" y="104"/>
                  <a:pt x="507" y="104"/>
                </a:cubicBezTo>
                <a:cubicBezTo>
                  <a:pt x="507" y="104"/>
                  <a:pt x="507" y="104"/>
                  <a:pt x="506" y="104"/>
                </a:cubicBezTo>
                <a:cubicBezTo>
                  <a:pt x="506" y="104"/>
                  <a:pt x="506" y="105"/>
                  <a:pt x="505" y="105"/>
                </a:cubicBezTo>
                <a:moveTo>
                  <a:pt x="483" y="123"/>
                </a:moveTo>
                <a:cubicBezTo>
                  <a:pt x="483" y="123"/>
                  <a:pt x="483" y="123"/>
                  <a:pt x="483" y="123"/>
                </a:cubicBezTo>
                <a:cubicBezTo>
                  <a:pt x="483" y="123"/>
                  <a:pt x="483" y="123"/>
                  <a:pt x="483" y="123"/>
                </a:cubicBezTo>
                <a:cubicBezTo>
                  <a:pt x="483" y="123"/>
                  <a:pt x="483" y="123"/>
                  <a:pt x="483" y="123"/>
                </a:cubicBezTo>
                <a:cubicBezTo>
                  <a:pt x="483" y="123"/>
                  <a:pt x="483" y="123"/>
                  <a:pt x="483" y="123"/>
                </a:cubicBezTo>
                <a:moveTo>
                  <a:pt x="195" y="125"/>
                </a:moveTo>
                <a:cubicBezTo>
                  <a:pt x="195" y="124"/>
                  <a:pt x="195" y="123"/>
                  <a:pt x="195" y="122"/>
                </a:cubicBezTo>
                <a:cubicBezTo>
                  <a:pt x="194" y="122"/>
                  <a:pt x="193" y="123"/>
                  <a:pt x="192" y="123"/>
                </a:cubicBezTo>
                <a:cubicBezTo>
                  <a:pt x="192" y="122"/>
                  <a:pt x="191" y="122"/>
                  <a:pt x="191" y="122"/>
                </a:cubicBezTo>
                <a:cubicBezTo>
                  <a:pt x="191" y="122"/>
                  <a:pt x="191" y="121"/>
                  <a:pt x="192" y="121"/>
                </a:cubicBezTo>
                <a:cubicBezTo>
                  <a:pt x="192" y="120"/>
                  <a:pt x="192" y="120"/>
                  <a:pt x="193" y="120"/>
                </a:cubicBezTo>
                <a:cubicBezTo>
                  <a:pt x="196" y="120"/>
                  <a:pt x="196" y="120"/>
                  <a:pt x="196" y="120"/>
                </a:cubicBezTo>
                <a:cubicBezTo>
                  <a:pt x="196" y="120"/>
                  <a:pt x="196" y="121"/>
                  <a:pt x="196" y="121"/>
                </a:cubicBezTo>
                <a:cubicBezTo>
                  <a:pt x="196" y="121"/>
                  <a:pt x="196" y="121"/>
                  <a:pt x="196" y="121"/>
                </a:cubicBezTo>
                <a:cubicBezTo>
                  <a:pt x="197" y="120"/>
                  <a:pt x="198" y="121"/>
                  <a:pt x="199" y="121"/>
                </a:cubicBezTo>
                <a:cubicBezTo>
                  <a:pt x="201" y="120"/>
                  <a:pt x="201" y="121"/>
                  <a:pt x="202" y="122"/>
                </a:cubicBezTo>
                <a:cubicBezTo>
                  <a:pt x="204" y="122"/>
                  <a:pt x="205" y="123"/>
                  <a:pt x="207" y="124"/>
                </a:cubicBezTo>
                <a:cubicBezTo>
                  <a:pt x="208" y="124"/>
                  <a:pt x="209" y="126"/>
                  <a:pt x="210" y="127"/>
                </a:cubicBezTo>
                <a:cubicBezTo>
                  <a:pt x="211" y="128"/>
                  <a:pt x="213" y="129"/>
                  <a:pt x="214" y="131"/>
                </a:cubicBezTo>
                <a:cubicBezTo>
                  <a:pt x="215" y="132"/>
                  <a:pt x="216" y="133"/>
                  <a:pt x="217" y="133"/>
                </a:cubicBezTo>
                <a:cubicBezTo>
                  <a:pt x="218" y="134"/>
                  <a:pt x="218" y="135"/>
                  <a:pt x="219" y="135"/>
                </a:cubicBezTo>
                <a:cubicBezTo>
                  <a:pt x="220" y="137"/>
                  <a:pt x="221" y="137"/>
                  <a:pt x="221" y="138"/>
                </a:cubicBezTo>
                <a:cubicBezTo>
                  <a:pt x="222" y="139"/>
                  <a:pt x="222" y="140"/>
                  <a:pt x="222" y="141"/>
                </a:cubicBezTo>
                <a:cubicBezTo>
                  <a:pt x="222" y="141"/>
                  <a:pt x="222" y="141"/>
                  <a:pt x="222" y="141"/>
                </a:cubicBezTo>
                <a:cubicBezTo>
                  <a:pt x="223" y="141"/>
                  <a:pt x="223" y="141"/>
                  <a:pt x="223" y="141"/>
                </a:cubicBezTo>
                <a:cubicBezTo>
                  <a:pt x="223" y="141"/>
                  <a:pt x="224" y="142"/>
                  <a:pt x="223" y="142"/>
                </a:cubicBezTo>
                <a:cubicBezTo>
                  <a:pt x="223" y="142"/>
                  <a:pt x="223" y="142"/>
                  <a:pt x="222" y="142"/>
                </a:cubicBezTo>
                <a:cubicBezTo>
                  <a:pt x="220" y="143"/>
                  <a:pt x="220" y="143"/>
                  <a:pt x="221" y="144"/>
                </a:cubicBezTo>
                <a:cubicBezTo>
                  <a:pt x="222" y="146"/>
                  <a:pt x="221" y="147"/>
                  <a:pt x="221" y="149"/>
                </a:cubicBezTo>
                <a:cubicBezTo>
                  <a:pt x="221" y="149"/>
                  <a:pt x="221" y="149"/>
                  <a:pt x="221" y="149"/>
                </a:cubicBezTo>
                <a:cubicBezTo>
                  <a:pt x="221" y="149"/>
                  <a:pt x="221" y="149"/>
                  <a:pt x="221" y="149"/>
                </a:cubicBezTo>
                <a:cubicBezTo>
                  <a:pt x="220" y="147"/>
                  <a:pt x="219" y="148"/>
                  <a:pt x="218" y="148"/>
                </a:cubicBezTo>
                <a:cubicBezTo>
                  <a:pt x="217" y="148"/>
                  <a:pt x="216" y="148"/>
                  <a:pt x="216" y="147"/>
                </a:cubicBezTo>
                <a:cubicBezTo>
                  <a:pt x="216" y="146"/>
                  <a:pt x="215" y="145"/>
                  <a:pt x="214" y="144"/>
                </a:cubicBezTo>
                <a:cubicBezTo>
                  <a:pt x="213" y="143"/>
                  <a:pt x="212" y="141"/>
                  <a:pt x="211" y="140"/>
                </a:cubicBezTo>
                <a:cubicBezTo>
                  <a:pt x="210" y="139"/>
                  <a:pt x="209" y="138"/>
                  <a:pt x="207" y="136"/>
                </a:cubicBezTo>
                <a:cubicBezTo>
                  <a:pt x="206" y="135"/>
                  <a:pt x="205" y="134"/>
                  <a:pt x="204" y="133"/>
                </a:cubicBezTo>
                <a:cubicBezTo>
                  <a:pt x="202" y="131"/>
                  <a:pt x="200" y="130"/>
                  <a:pt x="198" y="129"/>
                </a:cubicBezTo>
                <a:cubicBezTo>
                  <a:pt x="197" y="128"/>
                  <a:pt x="196" y="129"/>
                  <a:pt x="196" y="128"/>
                </a:cubicBezTo>
                <a:cubicBezTo>
                  <a:pt x="197" y="127"/>
                  <a:pt x="197" y="126"/>
                  <a:pt x="197" y="126"/>
                </a:cubicBezTo>
                <a:cubicBezTo>
                  <a:pt x="197" y="125"/>
                  <a:pt x="198" y="125"/>
                  <a:pt x="198" y="125"/>
                </a:cubicBezTo>
                <a:cubicBezTo>
                  <a:pt x="198" y="125"/>
                  <a:pt x="199" y="125"/>
                  <a:pt x="199" y="125"/>
                </a:cubicBezTo>
                <a:cubicBezTo>
                  <a:pt x="199" y="125"/>
                  <a:pt x="198" y="124"/>
                  <a:pt x="198" y="124"/>
                </a:cubicBezTo>
                <a:cubicBezTo>
                  <a:pt x="197" y="124"/>
                  <a:pt x="196" y="125"/>
                  <a:pt x="195" y="125"/>
                </a:cubicBezTo>
                <a:moveTo>
                  <a:pt x="627" y="188"/>
                </a:moveTo>
                <a:cubicBezTo>
                  <a:pt x="627" y="187"/>
                  <a:pt x="627" y="187"/>
                  <a:pt x="627" y="187"/>
                </a:cubicBezTo>
                <a:cubicBezTo>
                  <a:pt x="627" y="187"/>
                  <a:pt x="628" y="186"/>
                  <a:pt x="628" y="186"/>
                </a:cubicBezTo>
                <a:cubicBezTo>
                  <a:pt x="629" y="186"/>
                  <a:pt x="630" y="186"/>
                  <a:pt x="630" y="187"/>
                </a:cubicBezTo>
                <a:cubicBezTo>
                  <a:pt x="630" y="187"/>
                  <a:pt x="629" y="187"/>
                  <a:pt x="628" y="187"/>
                </a:cubicBezTo>
                <a:cubicBezTo>
                  <a:pt x="628" y="191"/>
                  <a:pt x="628" y="191"/>
                  <a:pt x="628" y="191"/>
                </a:cubicBezTo>
                <a:cubicBezTo>
                  <a:pt x="628" y="191"/>
                  <a:pt x="628" y="191"/>
                  <a:pt x="628" y="191"/>
                </a:cubicBezTo>
                <a:cubicBezTo>
                  <a:pt x="627" y="191"/>
                  <a:pt x="627" y="191"/>
                  <a:pt x="627" y="192"/>
                </a:cubicBezTo>
                <a:cubicBezTo>
                  <a:pt x="627" y="192"/>
                  <a:pt x="627" y="193"/>
                  <a:pt x="628" y="193"/>
                </a:cubicBezTo>
                <a:cubicBezTo>
                  <a:pt x="627" y="193"/>
                  <a:pt x="627" y="193"/>
                  <a:pt x="627" y="194"/>
                </a:cubicBezTo>
                <a:cubicBezTo>
                  <a:pt x="626" y="194"/>
                  <a:pt x="627" y="194"/>
                  <a:pt x="627" y="195"/>
                </a:cubicBezTo>
                <a:cubicBezTo>
                  <a:pt x="628" y="195"/>
                  <a:pt x="628" y="195"/>
                  <a:pt x="628" y="195"/>
                </a:cubicBezTo>
                <a:cubicBezTo>
                  <a:pt x="628" y="196"/>
                  <a:pt x="627" y="198"/>
                  <a:pt x="626" y="199"/>
                </a:cubicBezTo>
                <a:cubicBezTo>
                  <a:pt x="620" y="204"/>
                  <a:pt x="615" y="210"/>
                  <a:pt x="609" y="215"/>
                </a:cubicBezTo>
                <a:cubicBezTo>
                  <a:pt x="609" y="216"/>
                  <a:pt x="608" y="216"/>
                  <a:pt x="608" y="216"/>
                </a:cubicBezTo>
                <a:cubicBezTo>
                  <a:pt x="607" y="216"/>
                  <a:pt x="607" y="216"/>
                  <a:pt x="607" y="216"/>
                </a:cubicBezTo>
                <a:cubicBezTo>
                  <a:pt x="605" y="214"/>
                  <a:pt x="603" y="213"/>
                  <a:pt x="602" y="211"/>
                </a:cubicBezTo>
                <a:cubicBezTo>
                  <a:pt x="602" y="210"/>
                  <a:pt x="602" y="210"/>
                  <a:pt x="602" y="210"/>
                </a:cubicBezTo>
                <a:cubicBezTo>
                  <a:pt x="602" y="209"/>
                  <a:pt x="602" y="209"/>
                  <a:pt x="602" y="209"/>
                </a:cubicBezTo>
                <a:cubicBezTo>
                  <a:pt x="603" y="208"/>
                  <a:pt x="604" y="207"/>
                  <a:pt x="605" y="206"/>
                </a:cubicBezTo>
                <a:cubicBezTo>
                  <a:pt x="607" y="206"/>
                  <a:pt x="607" y="205"/>
                  <a:pt x="608" y="205"/>
                </a:cubicBezTo>
                <a:cubicBezTo>
                  <a:pt x="609" y="203"/>
                  <a:pt x="610" y="202"/>
                  <a:pt x="611" y="200"/>
                </a:cubicBezTo>
                <a:cubicBezTo>
                  <a:pt x="612" y="198"/>
                  <a:pt x="614" y="198"/>
                  <a:pt x="615" y="197"/>
                </a:cubicBezTo>
                <a:cubicBezTo>
                  <a:pt x="616" y="195"/>
                  <a:pt x="618" y="194"/>
                  <a:pt x="619" y="193"/>
                </a:cubicBezTo>
                <a:cubicBezTo>
                  <a:pt x="620" y="192"/>
                  <a:pt x="621" y="191"/>
                  <a:pt x="621" y="190"/>
                </a:cubicBezTo>
                <a:cubicBezTo>
                  <a:pt x="623" y="190"/>
                  <a:pt x="623" y="189"/>
                  <a:pt x="624" y="188"/>
                </a:cubicBezTo>
                <a:cubicBezTo>
                  <a:pt x="627" y="188"/>
                  <a:pt x="627" y="188"/>
                  <a:pt x="627" y="188"/>
                </a:cubicBezTo>
                <a:cubicBezTo>
                  <a:pt x="627" y="189"/>
                  <a:pt x="627" y="189"/>
                  <a:pt x="627" y="189"/>
                </a:cubicBezTo>
                <a:cubicBezTo>
                  <a:pt x="627" y="189"/>
                  <a:pt x="627" y="189"/>
                  <a:pt x="627" y="189"/>
                </a:cubicBezTo>
                <a:cubicBezTo>
                  <a:pt x="626" y="189"/>
                  <a:pt x="626" y="189"/>
                  <a:pt x="626" y="189"/>
                </a:cubicBezTo>
                <a:cubicBezTo>
                  <a:pt x="626" y="189"/>
                  <a:pt x="625" y="189"/>
                  <a:pt x="626" y="190"/>
                </a:cubicBezTo>
                <a:cubicBezTo>
                  <a:pt x="626" y="190"/>
                  <a:pt x="626" y="189"/>
                  <a:pt x="627" y="189"/>
                </a:cubicBezTo>
                <a:cubicBezTo>
                  <a:pt x="627" y="189"/>
                  <a:pt x="627" y="189"/>
                  <a:pt x="627" y="189"/>
                </a:cubicBezTo>
                <a:cubicBezTo>
                  <a:pt x="627" y="188"/>
                  <a:pt x="627" y="188"/>
                  <a:pt x="627" y="188"/>
                </a:cubicBezTo>
                <a:moveTo>
                  <a:pt x="329" y="143"/>
                </a:moveTo>
                <a:cubicBezTo>
                  <a:pt x="328" y="143"/>
                  <a:pt x="328" y="144"/>
                  <a:pt x="327" y="145"/>
                </a:cubicBezTo>
                <a:cubicBezTo>
                  <a:pt x="327" y="145"/>
                  <a:pt x="326" y="145"/>
                  <a:pt x="325" y="145"/>
                </a:cubicBezTo>
                <a:cubicBezTo>
                  <a:pt x="324" y="145"/>
                  <a:pt x="323" y="147"/>
                  <a:pt x="322" y="146"/>
                </a:cubicBezTo>
                <a:cubicBezTo>
                  <a:pt x="322" y="146"/>
                  <a:pt x="321" y="147"/>
                  <a:pt x="321" y="147"/>
                </a:cubicBezTo>
                <a:cubicBezTo>
                  <a:pt x="321" y="148"/>
                  <a:pt x="321" y="148"/>
                  <a:pt x="321" y="148"/>
                </a:cubicBezTo>
                <a:cubicBezTo>
                  <a:pt x="319" y="147"/>
                  <a:pt x="318" y="149"/>
                  <a:pt x="317" y="149"/>
                </a:cubicBezTo>
                <a:cubicBezTo>
                  <a:pt x="316" y="149"/>
                  <a:pt x="316" y="149"/>
                  <a:pt x="316" y="149"/>
                </a:cubicBezTo>
                <a:cubicBezTo>
                  <a:pt x="314" y="149"/>
                  <a:pt x="312" y="149"/>
                  <a:pt x="310" y="149"/>
                </a:cubicBezTo>
                <a:cubicBezTo>
                  <a:pt x="309" y="148"/>
                  <a:pt x="307" y="147"/>
                  <a:pt x="305" y="146"/>
                </a:cubicBezTo>
                <a:cubicBezTo>
                  <a:pt x="304" y="146"/>
                  <a:pt x="304" y="145"/>
                  <a:pt x="304" y="145"/>
                </a:cubicBezTo>
                <a:cubicBezTo>
                  <a:pt x="303" y="144"/>
                  <a:pt x="302" y="143"/>
                  <a:pt x="301" y="142"/>
                </a:cubicBezTo>
                <a:cubicBezTo>
                  <a:pt x="301" y="141"/>
                  <a:pt x="300" y="140"/>
                  <a:pt x="300" y="139"/>
                </a:cubicBezTo>
                <a:cubicBezTo>
                  <a:pt x="299" y="137"/>
                  <a:pt x="298" y="137"/>
                  <a:pt x="298" y="135"/>
                </a:cubicBezTo>
                <a:cubicBezTo>
                  <a:pt x="298" y="135"/>
                  <a:pt x="298" y="135"/>
                  <a:pt x="297" y="134"/>
                </a:cubicBezTo>
                <a:cubicBezTo>
                  <a:pt x="298" y="134"/>
                  <a:pt x="299" y="133"/>
                  <a:pt x="300" y="133"/>
                </a:cubicBezTo>
                <a:cubicBezTo>
                  <a:pt x="300" y="132"/>
                  <a:pt x="301" y="132"/>
                  <a:pt x="302" y="132"/>
                </a:cubicBezTo>
                <a:cubicBezTo>
                  <a:pt x="303" y="132"/>
                  <a:pt x="303" y="132"/>
                  <a:pt x="303" y="131"/>
                </a:cubicBezTo>
                <a:cubicBezTo>
                  <a:pt x="304" y="131"/>
                  <a:pt x="304" y="131"/>
                  <a:pt x="305" y="131"/>
                </a:cubicBezTo>
                <a:cubicBezTo>
                  <a:pt x="306" y="133"/>
                  <a:pt x="306" y="134"/>
                  <a:pt x="308" y="135"/>
                </a:cubicBezTo>
                <a:cubicBezTo>
                  <a:pt x="308" y="137"/>
                  <a:pt x="310" y="138"/>
                  <a:pt x="311" y="139"/>
                </a:cubicBezTo>
                <a:cubicBezTo>
                  <a:pt x="313" y="140"/>
                  <a:pt x="315" y="141"/>
                  <a:pt x="317" y="140"/>
                </a:cubicBezTo>
                <a:cubicBezTo>
                  <a:pt x="319" y="139"/>
                  <a:pt x="321" y="139"/>
                  <a:pt x="322" y="138"/>
                </a:cubicBezTo>
                <a:cubicBezTo>
                  <a:pt x="322" y="137"/>
                  <a:pt x="322" y="138"/>
                  <a:pt x="322" y="138"/>
                </a:cubicBezTo>
                <a:cubicBezTo>
                  <a:pt x="323" y="139"/>
                  <a:pt x="323" y="139"/>
                  <a:pt x="324" y="139"/>
                </a:cubicBezTo>
                <a:cubicBezTo>
                  <a:pt x="325" y="140"/>
                  <a:pt x="325" y="139"/>
                  <a:pt x="325" y="139"/>
                </a:cubicBezTo>
                <a:cubicBezTo>
                  <a:pt x="325" y="139"/>
                  <a:pt x="326" y="139"/>
                  <a:pt x="326" y="139"/>
                </a:cubicBezTo>
                <a:cubicBezTo>
                  <a:pt x="327" y="139"/>
                  <a:pt x="328" y="140"/>
                  <a:pt x="329" y="141"/>
                </a:cubicBezTo>
                <a:cubicBezTo>
                  <a:pt x="329" y="141"/>
                  <a:pt x="329" y="142"/>
                  <a:pt x="329" y="143"/>
                </a:cubicBezTo>
                <a:moveTo>
                  <a:pt x="107" y="359"/>
                </a:moveTo>
                <a:cubicBezTo>
                  <a:pt x="107" y="358"/>
                  <a:pt x="107" y="358"/>
                  <a:pt x="107" y="358"/>
                </a:cubicBezTo>
                <a:cubicBezTo>
                  <a:pt x="107" y="358"/>
                  <a:pt x="108" y="357"/>
                  <a:pt x="108" y="357"/>
                </a:cubicBezTo>
                <a:cubicBezTo>
                  <a:pt x="108" y="357"/>
                  <a:pt x="110" y="354"/>
                  <a:pt x="109" y="354"/>
                </a:cubicBezTo>
                <a:cubicBezTo>
                  <a:pt x="109" y="354"/>
                  <a:pt x="109" y="354"/>
                  <a:pt x="109" y="354"/>
                </a:cubicBezTo>
                <a:cubicBezTo>
                  <a:pt x="108" y="354"/>
                  <a:pt x="108" y="354"/>
                  <a:pt x="108" y="354"/>
                </a:cubicBezTo>
                <a:cubicBezTo>
                  <a:pt x="108" y="353"/>
                  <a:pt x="109" y="352"/>
                  <a:pt x="110" y="352"/>
                </a:cubicBezTo>
                <a:cubicBezTo>
                  <a:pt x="110" y="352"/>
                  <a:pt x="110" y="353"/>
                  <a:pt x="110" y="353"/>
                </a:cubicBezTo>
                <a:cubicBezTo>
                  <a:pt x="111" y="353"/>
                  <a:pt x="111" y="353"/>
                  <a:pt x="111" y="352"/>
                </a:cubicBezTo>
                <a:cubicBezTo>
                  <a:pt x="112" y="352"/>
                  <a:pt x="114" y="352"/>
                  <a:pt x="116" y="352"/>
                </a:cubicBezTo>
                <a:cubicBezTo>
                  <a:pt x="118" y="352"/>
                  <a:pt x="118" y="353"/>
                  <a:pt x="120" y="353"/>
                </a:cubicBezTo>
                <a:cubicBezTo>
                  <a:pt x="121" y="353"/>
                  <a:pt x="122" y="353"/>
                  <a:pt x="123" y="353"/>
                </a:cubicBezTo>
                <a:cubicBezTo>
                  <a:pt x="125" y="355"/>
                  <a:pt x="126" y="354"/>
                  <a:pt x="128" y="354"/>
                </a:cubicBezTo>
                <a:cubicBezTo>
                  <a:pt x="130" y="354"/>
                  <a:pt x="132" y="353"/>
                  <a:pt x="133" y="355"/>
                </a:cubicBezTo>
                <a:cubicBezTo>
                  <a:pt x="138" y="355"/>
                  <a:pt x="138" y="355"/>
                  <a:pt x="138" y="355"/>
                </a:cubicBezTo>
                <a:cubicBezTo>
                  <a:pt x="138" y="356"/>
                  <a:pt x="138" y="357"/>
                  <a:pt x="137" y="358"/>
                </a:cubicBezTo>
                <a:cubicBezTo>
                  <a:pt x="137" y="358"/>
                  <a:pt x="137" y="359"/>
                  <a:pt x="137" y="359"/>
                </a:cubicBezTo>
                <a:cubicBezTo>
                  <a:pt x="137" y="361"/>
                  <a:pt x="137" y="362"/>
                  <a:pt x="137" y="364"/>
                </a:cubicBezTo>
                <a:cubicBezTo>
                  <a:pt x="136" y="365"/>
                  <a:pt x="135" y="364"/>
                  <a:pt x="135" y="363"/>
                </a:cubicBezTo>
                <a:cubicBezTo>
                  <a:pt x="134" y="363"/>
                  <a:pt x="132" y="363"/>
                  <a:pt x="131" y="363"/>
                </a:cubicBezTo>
                <a:cubicBezTo>
                  <a:pt x="130" y="364"/>
                  <a:pt x="129" y="362"/>
                  <a:pt x="128" y="362"/>
                </a:cubicBezTo>
                <a:cubicBezTo>
                  <a:pt x="127" y="363"/>
                  <a:pt x="126" y="362"/>
                  <a:pt x="124" y="362"/>
                </a:cubicBezTo>
                <a:cubicBezTo>
                  <a:pt x="123" y="362"/>
                  <a:pt x="122" y="363"/>
                  <a:pt x="121" y="362"/>
                </a:cubicBezTo>
                <a:cubicBezTo>
                  <a:pt x="120" y="362"/>
                  <a:pt x="120" y="361"/>
                  <a:pt x="118" y="362"/>
                </a:cubicBezTo>
                <a:cubicBezTo>
                  <a:pt x="118" y="362"/>
                  <a:pt x="117" y="362"/>
                  <a:pt x="116" y="361"/>
                </a:cubicBezTo>
                <a:cubicBezTo>
                  <a:pt x="114" y="360"/>
                  <a:pt x="111" y="361"/>
                  <a:pt x="108" y="361"/>
                </a:cubicBezTo>
                <a:cubicBezTo>
                  <a:pt x="108" y="361"/>
                  <a:pt x="107" y="360"/>
                  <a:pt x="107" y="360"/>
                </a:cubicBezTo>
                <a:cubicBezTo>
                  <a:pt x="107" y="360"/>
                  <a:pt x="107" y="360"/>
                  <a:pt x="107" y="360"/>
                </a:cubicBezTo>
                <a:cubicBezTo>
                  <a:pt x="107" y="360"/>
                  <a:pt x="107" y="359"/>
                  <a:pt x="108" y="359"/>
                </a:cubicBezTo>
                <a:cubicBezTo>
                  <a:pt x="108" y="359"/>
                  <a:pt x="107" y="359"/>
                  <a:pt x="107" y="359"/>
                </a:cubicBezTo>
                <a:moveTo>
                  <a:pt x="79" y="374"/>
                </a:moveTo>
                <a:cubicBezTo>
                  <a:pt x="79" y="375"/>
                  <a:pt x="80" y="376"/>
                  <a:pt x="78" y="376"/>
                </a:cubicBezTo>
                <a:cubicBezTo>
                  <a:pt x="77" y="376"/>
                  <a:pt x="78" y="378"/>
                  <a:pt x="76" y="378"/>
                </a:cubicBezTo>
                <a:cubicBezTo>
                  <a:pt x="77" y="378"/>
                  <a:pt x="77" y="379"/>
                  <a:pt x="77" y="379"/>
                </a:cubicBezTo>
                <a:cubicBezTo>
                  <a:pt x="78" y="379"/>
                  <a:pt x="78" y="378"/>
                  <a:pt x="78" y="378"/>
                </a:cubicBezTo>
                <a:cubicBezTo>
                  <a:pt x="79" y="378"/>
                  <a:pt x="79" y="378"/>
                  <a:pt x="79" y="378"/>
                </a:cubicBezTo>
                <a:cubicBezTo>
                  <a:pt x="79" y="378"/>
                  <a:pt x="79" y="378"/>
                  <a:pt x="79" y="379"/>
                </a:cubicBezTo>
                <a:cubicBezTo>
                  <a:pt x="79" y="379"/>
                  <a:pt x="79" y="379"/>
                  <a:pt x="79" y="379"/>
                </a:cubicBezTo>
                <a:cubicBezTo>
                  <a:pt x="78" y="379"/>
                  <a:pt x="76" y="379"/>
                  <a:pt x="75" y="379"/>
                </a:cubicBezTo>
                <a:cubicBezTo>
                  <a:pt x="75" y="379"/>
                  <a:pt x="75" y="379"/>
                  <a:pt x="75" y="378"/>
                </a:cubicBezTo>
                <a:cubicBezTo>
                  <a:pt x="75" y="378"/>
                  <a:pt x="75" y="378"/>
                  <a:pt x="75" y="378"/>
                </a:cubicBezTo>
                <a:cubicBezTo>
                  <a:pt x="74" y="378"/>
                  <a:pt x="74" y="379"/>
                  <a:pt x="75" y="379"/>
                </a:cubicBezTo>
                <a:cubicBezTo>
                  <a:pt x="75" y="379"/>
                  <a:pt x="75" y="379"/>
                  <a:pt x="75" y="379"/>
                </a:cubicBezTo>
                <a:cubicBezTo>
                  <a:pt x="75" y="378"/>
                  <a:pt x="75" y="378"/>
                  <a:pt x="75" y="378"/>
                </a:cubicBezTo>
                <a:cubicBezTo>
                  <a:pt x="75" y="378"/>
                  <a:pt x="75" y="378"/>
                  <a:pt x="75" y="378"/>
                </a:cubicBezTo>
                <a:cubicBezTo>
                  <a:pt x="72" y="380"/>
                  <a:pt x="72" y="380"/>
                  <a:pt x="69" y="379"/>
                </a:cubicBezTo>
                <a:cubicBezTo>
                  <a:pt x="68" y="379"/>
                  <a:pt x="68" y="379"/>
                  <a:pt x="68" y="379"/>
                </a:cubicBezTo>
                <a:cubicBezTo>
                  <a:pt x="67" y="379"/>
                  <a:pt x="65" y="379"/>
                  <a:pt x="64" y="379"/>
                </a:cubicBezTo>
                <a:cubicBezTo>
                  <a:pt x="62" y="377"/>
                  <a:pt x="61" y="378"/>
                  <a:pt x="59" y="378"/>
                </a:cubicBezTo>
                <a:cubicBezTo>
                  <a:pt x="58" y="378"/>
                  <a:pt x="57" y="378"/>
                  <a:pt x="56" y="377"/>
                </a:cubicBezTo>
                <a:cubicBezTo>
                  <a:pt x="56" y="377"/>
                  <a:pt x="55" y="377"/>
                  <a:pt x="54" y="377"/>
                </a:cubicBezTo>
                <a:cubicBezTo>
                  <a:pt x="53" y="377"/>
                  <a:pt x="52" y="377"/>
                  <a:pt x="50" y="377"/>
                </a:cubicBezTo>
                <a:cubicBezTo>
                  <a:pt x="50" y="376"/>
                  <a:pt x="50" y="375"/>
                  <a:pt x="50" y="374"/>
                </a:cubicBezTo>
                <a:cubicBezTo>
                  <a:pt x="50" y="373"/>
                  <a:pt x="50" y="372"/>
                  <a:pt x="51" y="371"/>
                </a:cubicBezTo>
                <a:cubicBezTo>
                  <a:pt x="51" y="371"/>
                  <a:pt x="51" y="369"/>
                  <a:pt x="51" y="369"/>
                </a:cubicBezTo>
                <a:cubicBezTo>
                  <a:pt x="52" y="368"/>
                  <a:pt x="53" y="368"/>
                  <a:pt x="54" y="368"/>
                </a:cubicBezTo>
                <a:cubicBezTo>
                  <a:pt x="54" y="368"/>
                  <a:pt x="55" y="368"/>
                  <a:pt x="56" y="368"/>
                </a:cubicBezTo>
                <a:cubicBezTo>
                  <a:pt x="57" y="370"/>
                  <a:pt x="59" y="369"/>
                  <a:pt x="61" y="369"/>
                </a:cubicBezTo>
                <a:cubicBezTo>
                  <a:pt x="62" y="369"/>
                  <a:pt x="63" y="369"/>
                  <a:pt x="65" y="369"/>
                </a:cubicBezTo>
                <a:cubicBezTo>
                  <a:pt x="65" y="369"/>
                  <a:pt x="66" y="369"/>
                  <a:pt x="67" y="370"/>
                </a:cubicBezTo>
                <a:cubicBezTo>
                  <a:pt x="68" y="371"/>
                  <a:pt x="69" y="369"/>
                  <a:pt x="70" y="371"/>
                </a:cubicBezTo>
                <a:cubicBezTo>
                  <a:pt x="71" y="371"/>
                  <a:pt x="72" y="371"/>
                  <a:pt x="73" y="371"/>
                </a:cubicBezTo>
                <a:cubicBezTo>
                  <a:pt x="74" y="371"/>
                  <a:pt x="75" y="371"/>
                  <a:pt x="76" y="372"/>
                </a:cubicBezTo>
                <a:cubicBezTo>
                  <a:pt x="76" y="372"/>
                  <a:pt x="76" y="371"/>
                  <a:pt x="77" y="371"/>
                </a:cubicBezTo>
                <a:cubicBezTo>
                  <a:pt x="77" y="372"/>
                  <a:pt x="78" y="372"/>
                  <a:pt x="78" y="373"/>
                </a:cubicBezTo>
                <a:cubicBezTo>
                  <a:pt x="78" y="374"/>
                  <a:pt x="79" y="374"/>
                  <a:pt x="79" y="374"/>
                </a:cubicBezTo>
                <a:moveTo>
                  <a:pt x="76" y="374"/>
                </a:moveTo>
                <a:cubicBezTo>
                  <a:pt x="76" y="374"/>
                  <a:pt x="76" y="374"/>
                  <a:pt x="76" y="374"/>
                </a:cubicBezTo>
                <a:cubicBezTo>
                  <a:pt x="76" y="374"/>
                  <a:pt x="76" y="374"/>
                  <a:pt x="76" y="374"/>
                </a:cubicBezTo>
                <a:cubicBezTo>
                  <a:pt x="76" y="374"/>
                  <a:pt x="76" y="375"/>
                  <a:pt x="76" y="375"/>
                </a:cubicBezTo>
                <a:cubicBezTo>
                  <a:pt x="76" y="375"/>
                  <a:pt x="76" y="375"/>
                  <a:pt x="76" y="374"/>
                </a:cubicBezTo>
                <a:moveTo>
                  <a:pt x="112" y="203"/>
                </a:moveTo>
                <a:cubicBezTo>
                  <a:pt x="114" y="202"/>
                  <a:pt x="114" y="200"/>
                  <a:pt x="115" y="199"/>
                </a:cubicBezTo>
                <a:cubicBezTo>
                  <a:pt x="116" y="198"/>
                  <a:pt x="117" y="197"/>
                  <a:pt x="118" y="196"/>
                </a:cubicBezTo>
                <a:cubicBezTo>
                  <a:pt x="121" y="196"/>
                  <a:pt x="121" y="196"/>
                  <a:pt x="121" y="196"/>
                </a:cubicBezTo>
                <a:cubicBezTo>
                  <a:pt x="121" y="198"/>
                  <a:pt x="123" y="198"/>
                  <a:pt x="124" y="199"/>
                </a:cubicBezTo>
                <a:cubicBezTo>
                  <a:pt x="125" y="199"/>
                  <a:pt x="126" y="199"/>
                  <a:pt x="126" y="200"/>
                </a:cubicBezTo>
                <a:cubicBezTo>
                  <a:pt x="127" y="200"/>
                  <a:pt x="128" y="201"/>
                  <a:pt x="129" y="202"/>
                </a:cubicBezTo>
                <a:cubicBezTo>
                  <a:pt x="128" y="202"/>
                  <a:pt x="127" y="203"/>
                  <a:pt x="128" y="204"/>
                </a:cubicBezTo>
                <a:cubicBezTo>
                  <a:pt x="128" y="204"/>
                  <a:pt x="129" y="203"/>
                  <a:pt x="129" y="203"/>
                </a:cubicBezTo>
                <a:cubicBezTo>
                  <a:pt x="130" y="203"/>
                  <a:pt x="130" y="203"/>
                  <a:pt x="130" y="204"/>
                </a:cubicBezTo>
                <a:cubicBezTo>
                  <a:pt x="131" y="205"/>
                  <a:pt x="130" y="205"/>
                  <a:pt x="130" y="205"/>
                </a:cubicBezTo>
                <a:cubicBezTo>
                  <a:pt x="129" y="205"/>
                  <a:pt x="129" y="205"/>
                  <a:pt x="128" y="205"/>
                </a:cubicBezTo>
                <a:cubicBezTo>
                  <a:pt x="127" y="206"/>
                  <a:pt x="128" y="207"/>
                  <a:pt x="128" y="207"/>
                </a:cubicBezTo>
                <a:cubicBezTo>
                  <a:pt x="128" y="208"/>
                  <a:pt x="128" y="209"/>
                  <a:pt x="128" y="210"/>
                </a:cubicBezTo>
                <a:cubicBezTo>
                  <a:pt x="128" y="211"/>
                  <a:pt x="127" y="212"/>
                  <a:pt x="128" y="212"/>
                </a:cubicBezTo>
                <a:cubicBezTo>
                  <a:pt x="128" y="212"/>
                  <a:pt x="128" y="213"/>
                  <a:pt x="128" y="212"/>
                </a:cubicBezTo>
                <a:cubicBezTo>
                  <a:pt x="128" y="212"/>
                  <a:pt x="129" y="212"/>
                  <a:pt x="129" y="212"/>
                </a:cubicBezTo>
                <a:cubicBezTo>
                  <a:pt x="129" y="212"/>
                  <a:pt x="130" y="212"/>
                  <a:pt x="130" y="213"/>
                </a:cubicBezTo>
                <a:cubicBezTo>
                  <a:pt x="131" y="213"/>
                  <a:pt x="132" y="214"/>
                  <a:pt x="131" y="216"/>
                </a:cubicBezTo>
                <a:cubicBezTo>
                  <a:pt x="131" y="216"/>
                  <a:pt x="132" y="216"/>
                  <a:pt x="132" y="216"/>
                </a:cubicBezTo>
                <a:cubicBezTo>
                  <a:pt x="133" y="216"/>
                  <a:pt x="133" y="217"/>
                  <a:pt x="133" y="217"/>
                </a:cubicBezTo>
                <a:cubicBezTo>
                  <a:pt x="135" y="219"/>
                  <a:pt x="135" y="219"/>
                  <a:pt x="139" y="219"/>
                </a:cubicBezTo>
                <a:cubicBezTo>
                  <a:pt x="139" y="220"/>
                  <a:pt x="139" y="220"/>
                  <a:pt x="140" y="220"/>
                </a:cubicBezTo>
                <a:cubicBezTo>
                  <a:pt x="140" y="221"/>
                  <a:pt x="141" y="221"/>
                  <a:pt x="141" y="221"/>
                </a:cubicBezTo>
                <a:cubicBezTo>
                  <a:pt x="140" y="222"/>
                  <a:pt x="140" y="222"/>
                  <a:pt x="139" y="222"/>
                </a:cubicBezTo>
                <a:cubicBezTo>
                  <a:pt x="137" y="221"/>
                  <a:pt x="137" y="221"/>
                  <a:pt x="136" y="222"/>
                </a:cubicBezTo>
                <a:cubicBezTo>
                  <a:pt x="135" y="222"/>
                  <a:pt x="135" y="222"/>
                  <a:pt x="135" y="221"/>
                </a:cubicBezTo>
                <a:cubicBezTo>
                  <a:pt x="135" y="221"/>
                  <a:pt x="135" y="221"/>
                  <a:pt x="135" y="221"/>
                </a:cubicBezTo>
                <a:cubicBezTo>
                  <a:pt x="133" y="223"/>
                  <a:pt x="133" y="223"/>
                  <a:pt x="132" y="221"/>
                </a:cubicBezTo>
                <a:cubicBezTo>
                  <a:pt x="132" y="221"/>
                  <a:pt x="132" y="220"/>
                  <a:pt x="132" y="220"/>
                </a:cubicBezTo>
                <a:cubicBezTo>
                  <a:pt x="132" y="220"/>
                  <a:pt x="131" y="220"/>
                  <a:pt x="130" y="220"/>
                </a:cubicBezTo>
                <a:cubicBezTo>
                  <a:pt x="129" y="219"/>
                  <a:pt x="128" y="219"/>
                  <a:pt x="127" y="217"/>
                </a:cubicBezTo>
                <a:cubicBezTo>
                  <a:pt x="127" y="217"/>
                  <a:pt x="127" y="217"/>
                  <a:pt x="127" y="216"/>
                </a:cubicBezTo>
                <a:cubicBezTo>
                  <a:pt x="126" y="216"/>
                  <a:pt x="126" y="216"/>
                  <a:pt x="127" y="215"/>
                </a:cubicBezTo>
                <a:cubicBezTo>
                  <a:pt x="125" y="214"/>
                  <a:pt x="123" y="213"/>
                  <a:pt x="121" y="211"/>
                </a:cubicBezTo>
                <a:cubicBezTo>
                  <a:pt x="120" y="210"/>
                  <a:pt x="119" y="210"/>
                  <a:pt x="118" y="209"/>
                </a:cubicBezTo>
                <a:cubicBezTo>
                  <a:pt x="117" y="208"/>
                  <a:pt x="117" y="207"/>
                  <a:pt x="116" y="206"/>
                </a:cubicBezTo>
                <a:cubicBezTo>
                  <a:pt x="114" y="205"/>
                  <a:pt x="114" y="204"/>
                  <a:pt x="112" y="203"/>
                </a:cubicBezTo>
                <a:moveTo>
                  <a:pt x="125" y="211"/>
                </a:moveTo>
                <a:cubicBezTo>
                  <a:pt x="125" y="212"/>
                  <a:pt x="126" y="212"/>
                  <a:pt x="127" y="211"/>
                </a:cubicBezTo>
                <a:cubicBezTo>
                  <a:pt x="126" y="211"/>
                  <a:pt x="125" y="211"/>
                  <a:pt x="125" y="211"/>
                </a:cubicBezTo>
                <a:moveTo>
                  <a:pt x="131" y="218"/>
                </a:moveTo>
                <a:cubicBezTo>
                  <a:pt x="131" y="218"/>
                  <a:pt x="131" y="218"/>
                  <a:pt x="131" y="218"/>
                </a:cubicBezTo>
                <a:cubicBezTo>
                  <a:pt x="131" y="218"/>
                  <a:pt x="131" y="218"/>
                  <a:pt x="131" y="218"/>
                </a:cubicBezTo>
                <a:cubicBezTo>
                  <a:pt x="131" y="218"/>
                  <a:pt x="131" y="218"/>
                  <a:pt x="131" y="217"/>
                </a:cubicBezTo>
                <a:cubicBezTo>
                  <a:pt x="131" y="217"/>
                  <a:pt x="131" y="218"/>
                  <a:pt x="131" y="218"/>
                </a:cubicBezTo>
                <a:moveTo>
                  <a:pt x="256" y="156"/>
                </a:moveTo>
                <a:cubicBezTo>
                  <a:pt x="255" y="156"/>
                  <a:pt x="255" y="156"/>
                  <a:pt x="254" y="156"/>
                </a:cubicBezTo>
                <a:cubicBezTo>
                  <a:pt x="254" y="158"/>
                  <a:pt x="256" y="158"/>
                  <a:pt x="258" y="158"/>
                </a:cubicBezTo>
                <a:cubicBezTo>
                  <a:pt x="257" y="159"/>
                  <a:pt x="256" y="159"/>
                  <a:pt x="256" y="160"/>
                </a:cubicBezTo>
                <a:cubicBezTo>
                  <a:pt x="257" y="161"/>
                  <a:pt x="257" y="160"/>
                  <a:pt x="258" y="159"/>
                </a:cubicBezTo>
                <a:cubicBezTo>
                  <a:pt x="259" y="162"/>
                  <a:pt x="261" y="164"/>
                  <a:pt x="262" y="166"/>
                </a:cubicBezTo>
                <a:cubicBezTo>
                  <a:pt x="262" y="167"/>
                  <a:pt x="263" y="167"/>
                  <a:pt x="263" y="168"/>
                </a:cubicBezTo>
                <a:cubicBezTo>
                  <a:pt x="264" y="169"/>
                  <a:pt x="265" y="171"/>
                  <a:pt x="265" y="172"/>
                </a:cubicBezTo>
                <a:cubicBezTo>
                  <a:pt x="263" y="173"/>
                  <a:pt x="261" y="174"/>
                  <a:pt x="260" y="176"/>
                </a:cubicBezTo>
                <a:cubicBezTo>
                  <a:pt x="260" y="176"/>
                  <a:pt x="259" y="176"/>
                  <a:pt x="259" y="175"/>
                </a:cubicBezTo>
                <a:cubicBezTo>
                  <a:pt x="258" y="175"/>
                  <a:pt x="258" y="175"/>
                  <a:pt x="258" y="174"/>
                </a:cubicBezTo>
                <a:cubicBezTo>
                  <a:pt x="257" y="173"/>
                  <a:pt x="257" y="172"/>
                  <a:pt x="256" y="171"/>
                </a:cubicBezTo>
                <a:cubicBezTo>
                  <a:pt x="256" y="170"/>
                  <a:pt x="255" y="169"/>
                  <a:pt x="254" y="168"/>
                </a:cubicBezTo>
                <a:cubicBezTo>
                  <a:pt x="254" y="167"/>
                  <a:pt x="253" y="166"/>
                  <a:pt x="253" y="165"/>
                </a:cubicBezTo>
                <a:cubicBezTo>
                  <a:pt x="253" y="164"/>
                  <a:pt x="252" y="163"/>
                  <a:pt x="251" y="162"/>
                </a:cubicBezTo>
                <a:cubicBezTo>
                  <a:pt x="251" y="162"/>
                  <a:pt x="251" y="162"/>
                  <a:pt x="251" y="162"/>
                </a:cubicBezTo>
                <a:cubicBezTo>
                  <a:pt x="252" y="161"/>
                  <a:pt x="252" y="161"/>
                  <a:pt x="253" y="161"/>
                </a:cubicBezTo>
                <a:cubicBezTo>
                  <a:pt x="252" y="160"/>
                  <a:pt x="251" y="159"/>
                  <a:pt x="250" y="159"/>
                </a:cubicBezTo>
                <a:cubicBezTo>
                  <a:pt x="250" y="160"/>
                  <a:pt x="249" y="159"/>
                  <a:pt x="249" y="159"/>
                </a:cubicBezTo>
                <a:cubicBezTo>
                  <a:pt x="249" y="157"/>
                  <a:pt x="247" y="157"/>
                  <a:pt x="247" y="156"/>
                </a:cubicBezTo>
                <a:cubicBezTo>
                  <a:pt x="247" y="155"/>
                  <a:pt x="246" y="154"/>
                  <a:pt x="245" y="153"/>
                </a:cubicBezTo>
                <a:cubicBezTo>
                  <a:pt x="245" y="153"/>
                  <a:pt x="245" y="152"/>
                  <a:pt x="246" y="152"/>
                </a:cubicBezTo>
                <a:cubicBezTo>
                  <a:pt x="247" y="152"/>
                  <a:pt x="248" y="152"/>
                  <a:pt x="249" y="152"/>
                </a:cubicBezTo>
                <a:cubicBezTo>
                  <a:pt x="249" y="152"/>
                  <a:pt x="249" y="151"/>
                  <a:pt x="249" y="151"/>
                </a:cubicBezTo>
                <a:cubicBezTo>
                  <a:pt x="249" y="151"/>
                  <a:pt x="249" y="150"/>
                  <a:pt x="249" y="150"/>
                </a:cubicBezTo>
                <a:cubicBezTo>
                  <a:pt x="249" y="150"/>
                  <a:pt x="248" y="150"/>
                  <a:pt x="248" y="150"/>
                </a:cubicBezTo>
                <a:cubicBezTo>
                  <a:pt x="246" y="150"/>
                  <a:pt x="245" y="149"/>
                  <a:pt x="245" y="148"/>
                </a:cubicBezTo>
                <a:cubicBezTo>
                  <a:pt x="245" y="147"/>
                  <a:pt x="245" y="147"/>
                  <a:pt x="245" y="147"/>
                </a:cubicBezTo>
                <a:cubicBezTo>
                  <a:pt x="243" y="147"/>
                  <a:pt x="242" y="147"/>
                  <a:pt x="242" y="146"/>
                </a:cubicBezTo>
                <a:cubicBezTo>
                  <a:pt x="241" y="145"/>
                  <a:pt x="242" y="144"/>
                  <a:pt x="242" y="144"/>
                </a:cubicBezTo>
                <a:cubicBezTo>
                  <a:pt x="244" y="145"/>
                  <a:pt x="243" y="143"/>
                  <a:pt x="244" y="142"/>
                </a:cubicBezTo>
                <a:cubicBezTo>
                  <a:pt x="245" y="143"/>
                  <a:pt x="245" y="145"/>
                  <a:pt x="247" y="145"/>
                </a:cubicBezTo>
                <a:cubicBezTo>
                  <a:pt x="247" y="145"/>
                  <a:pt x="247" y="145"/>
                  <a:pt x="247" y="145"/>
                </a:cubicBezTo>
                <a:cubicBezTo>
                  <a:pt x="247" y="146"/>
                  <a:pt x="247" y="146"/>
                  <a:pt x="248" y="146"/>
                </a:cubicBezTo>
                <a:cubicBezTo>
                  <a:pt x="249" y="146"/>
                  <a:pt x="249" y="146"/>
                  <a:pt x="249" y="146"/>
                </a:cubicBezTo>
                <a:cubicBezTo>
                  <a:pt x="249" y="145"/>
                  <a:pt x="249" y="145"/>
                  <a:pt x="249" y="144"/>
                </a:cubicBezTo>
                <a:cubicBezTo>
                  <a:pt x="250" y="145"/>
                  <a:pt x="250" y="145"/>
                  <a:pt x="251" y="145"/>
                </a:cubicBezTo>
                <a:cubicBezTo>
                  <a:pt x="251" y="146"/>
                  <a:pt x="251" y="147"/>
                  <a:pt x="250" y="147"/>
                </a:cubicBezTo>
                <a:cubicBezTo>
                  <a:pt x="250" y="147"/>
                  <a:pt x="249" y="147"/>
                  <a:pt x="249" y="148"/>
                </a:cubicBezTo>
                <a:cubicBezTo>
                  <a:pt x="249" y="148"/>
                  <a:pt x="249" y="148"/>
                  <a:pt x="249" y="148"/>
                </a:cubicBezTo>
                <a:cubicBezTo>
                  <a:pt x="251" y="148"/>
                  <a:pt x="252" y="148"/>
                  <a:pt x="253" y="150"/>
                </a:cubicBezTo>
                <a:cubicBezTo>
                  <a:pt x="253" y="150"/>
                  <a:pt x="253" y="150"/>
                  <a:pt x="253" y="150"/>
                </a:cubicBezTo>
                <a:cubicBezTo>
                  <a:pt x="254" y="151"/>
                  <a:pt x="254" y="151"/>
                  <a:pt x="253" y="152"/>
                </a:cubicBezTo>
                <a:cubicBezTo>
                  <a:pt x="253" y="153"/>
                  <a:pt x="254" y="154"/>
                  <a:pt x="255" y="154"/>
                </a:cubicBezTo>
                <a:cubicBezTo>
                  <a:pt x="256" y="154"/>
                  <a:pt x="255" y="155"/>
                  <a:pt x="256" y="156"/>
                </a:cubicBezTo>
                <a:moveTo>
                  <a:pt x="251" y="155"/>
                </a:moveTo>
                <a:cubicBezTo>
                  <a:pt x="250" y="155"/>
                  <a:pt x="250" y="155"/>
                  <a:pt x="250" y="155"/>
                </a:cubicBezTo>
                <a:cubicBezTo>
                  <a:pt x="250" y="155"/>
                  <a:pt x="250" y="156"/>
                  <a:pt x="250" y="156"/>
                </a:cubicBezTo>
                <a:cubicBezTo>
                  <a:pt x="250" y="156"/>
                  <a:pt x="250" y="156"/>
                  <a:pt x="250" y="156"/>
                </a:cubicBezTo>
                <a:cubicBezTo>
                  <a:pt x="251" y="156"/>
                  <a:pt x="251" y="155"/>
                  <a:pt x="251" y="155"/>
                </a:cubicBezTo>
                <a:cubicBezTo>
                  <a:pt x="251" y="155"/>
                  <a:pt x="251" y="155"/>
                  <a:pt x="250" y="156"/>
                </a:cubicBezTo>
                <a:cubicBezTo>
                  <a:pt x="250" y="156"/>
                  <a:pt x="250" y="156"/>
                  <a:pt x="250" y="156"/>
                </a:cubicBezTo>
                <a:cubicBezTo>
                  <a:pt x="250" y="156"/>
                  <a:pt x="250" y="156"/>
                  <a:pt x="250" y="156"/>
                </a:cubicBezTo>
                <a:cubicBezTo>
                  <a:pt x="249" y="156"/>
                  <a:pt x="249" y="156"/>
                  <a:pt x="249" y="157"/>
                </a:cubicBezTo>
                <a:cubicBezTo>
                  <a:pt x="250" y="157"/>
                  <a:pt x="250" y="156"/>
                  <a:pt x="251" y="155"/>
                </a:cubicBezTo>
                <a:moveTo>
                  <a:pt x="255" y="167"/>
                </a:moveTo>
                <a:cubicBezTo>
                  <a:pt x="255" y="167"/>
                  <a:pt x="256" y="167"/>
                  <a:pt x="257" y="167"/>
                </a:cubicBezTo>
                <a:cubicBezTo>
                  <a:pt x="256" y="166"/>
                  <a:pt x="255" y="166"/>
                  <a:pt x="255" y="167"/>
                </a:cubicBezTo>
                <a:moveTo>
                  <a:pt x="254" y="161"/>
                </a:moveTo>
                <a:cubicBezTo>
                  <a:pt x="254" y="162"/>
                  <a:pt x="254" y="162"/>
                  <a:pt x="254" y="162"/>
                </a:cubicBezTo>
                <a:cubicBezTo>
                  <a:pt x="254" y="162"/>
                  <a:pt x="254" y="162"/>
                  <a:pt x="254" y="162"/>
                </a:cubicBezTo>
                <a:cubicBezTo>
                  <a:pt x="254" y="162"/>
                  <a:pt x="255" y="162"/>
                  <a:pt x="255" y="162"/>
                </a:cubicBezTo>
                <a:cubicBezTo>
                  <a:pt x="255" y="162"/>
                  <a:pt x="254" y="162"/>
                  <a:pt x="254" y="161"/>
                </a:cubicBezTo>
                <a:moveTo>
                  <a:pt x="255" y="164"/>
                </a:moveTo>
                <a:cubicBezTo>
                  <a:pt x="254" y="164"/>
                  <a:pt x="254" y="164"/>
                  <a:pt x="254" y="163"/>
                </a:cubicBezTo>
                <a:cubicBezTo>
                  <a:pt x="254" y="163"/>
                  <a:pt x="254" y="164"/>
                  <a:pt x="254" y="164"/>
                </a:cubicBezTo>
                <a:cubicBezTo>
                  <a:pt x="254" y="164"/>
                  <a:pt x="254" y="164"/>
                  <a:pt x="254" y="164"/>
                </a:cubicBezTo>
                <a:cubicBezTo>
                  <a:pt x="254" y="164"/>
                  <a:pt x="254" y="164"/>
                  <a:pt x="255" y="164"/>
                </a:cubicBezTo>
                <a:moveTo>
                  <a:pt x="345" y="689"/>
                </a:moveTo>
                <a:cubicBezTo>
                  <a:pt x="345" y="688"/>
                  <a:pt x="345" y="687"/>
                  <a:pt x="345" y="685"/>
                </a:cubicBezTo>
                <a:cubicBezTo>
                  <a:pt x="347" y="685"/>
                  <a:pt x="348" y="685"/>
                  <a:pt x="349" y="685"/>
                </a:cubicBezTo>
                <a:cubicBezTo>
                  <a:pt x="350" y="687"/>
                  <a:pt x="352" y="686"/>
                  <a:pt x="353" y="686"/>
                </a:cubicBezTo>
                <a:cubicBezTo>
                  <a:pt x="354" y="687"/>
                  <a:pt x="353" y="689"/>
                  <a:pt x="353" y="690"/>
                </a:cubicBezTo>
                <a:cubicBezTo>
                  <a:pt x="353" y="690"/>
                  <a:pt x="352" y="690"/>
                  <a:pt x="351" y="690"/>
                </a:cubicBezTo>
                <a:cubicBezTo>
                  <a:pt x="351" y="690"/>
                  <a:pt x="351" y="690"/>
                  <a:pt x="351" y="690"/>
                </a:cubicBezTo>
                <a:cubicBezTo>
                  <a:pt x="351" y="690"/>
                  <a:pt x="351" y="691"/>
                  <a:pt x="351" y="691"/>
                </a:cubicBezTo>
                <a:cubicBezTo>
                  <a:pt x="352" y="691"/>
                  <a:pt x="353" y="691"/>
                  <a:pt x="354" y="691"/>
                </a:cubicBezTo>
                <a:cubicBezTo>
                  <a:pt x="354" y="691"/>
                  <a:pt x="354" y="691"/>
                  <a:pt x="354" y="691"/>
                </a:cubicBezTo>
                <a:cubicBezTo>
                  <a:pt x="354" y="691"/>
                  <a:pt x="353" y="691"/>
                  <a:pt x="353" y="691"/>
                </a:cubicBezTo>
                <a:cubicBezTo>
                  <a:pt x="353" y="691"/>
                  <a:pt x="353" y="691"/>
                  <a:pt x="353" y="691"/>
                </a:cubicBezTo>
                <a:cubicBezTo>
                  <a:pt x="354" y="691"/>
                  <a:pt x="354" y="691"/>
                  <a:pt x="354" y="692"/>
                </a:cubicBezTo>
                <a:cubicBezTo>
                  <a:pt x="354" y="692"/>
                  <a:pt x="354" y="691"/>
                  <a:pt x="354" y="691"/>
                </a:cubicBezTo>
                <a:cubicBezTo>
                  <a:pt x="353" y="690"/>
                  <a:pt x="353" y="690"/>
                  <a:pt x="353" y="690"/>
                </a:cubicBezTo>
                <a:cubicBezTo>
                  <a:pt x="355" y="690"/>
                  <a:pt x="356" y="691"/>
                  <a:pt x="356" y="693"/>
                </a:cubicBezTo>
                <a:cubicBezTo>
                  <a:pt x="354" y="693"/>
                  <a:pt x="352" y="693"/>
                  <a:pt x="350" y="693"/>
                </a:cubicBezTo>
                <a:cubicBezTo>
                  <a:pt x="349" y="693"/>
                  <a:pt x="349" y="692"/>
                  <a:pt x="348" y="692"/>
                </a:cubicBezTo>
                <a:cubicBezTo>
                  <a:pt x="348" y="692"/>
                  <a:pt x="347" y="693"/>
                  <a:pt x="347" y="693"/>
                </a:cubicBezTo>
                <a:cubicBezTo>
                  <a:pt x="347" y="694"/>
                  <a:pt x="347" y="695"/>
                  <a:pt x="346" y="696"/>
                </a:cubicBezTo>
                <a:cubicBezTo>
                  <a:pt x="346" y="697"/>
                  <a:pt x="346" y="698"/>
                  <a:pt x="346" y="699"/>
                </a:cubicBezTo>
                <a:cubicBezTo>
                  <a:pt x="345" y="699"/>
                  <a:pt x="345" y="700"/>
                  <a:pt x="345" y="701"/>
                </a:cubicBezTo>
                <a:cubicBezTo>
                  <a:pt x="345" y="702"/>
                  <a:pt x="345" y="703"/>
                  <a:pt x="345" y="703"/>
                </a:cubicBezTo>
                <a:cubicBezTo>
                  <a:pt x="344" y="704"/>
                  <a:pt x="344" y="705"/>
                  <a:pt x="344" y="706"/>
                </a:cubicBezTo>
                <a:cubicBezTo>
                  <a:pt x="344" y="706"/>
                  <a:pt x="343" y="707"/>
                  <a:pt x="343" y="707"/>
                </a:cubicBezTo>
                <a:cubicBezTo>
                  <a:pt x="343" y="708"/>
                  <a:pt x="342" y="707"/>
                  <a:pt x="341" y="708"/>
                </a:cubicBezTo>
                <a:cubicBezTo>
                  <a:pt x="340" y="709"/>
                  <a:pt x="340" y="708"/>
                  <a:pt x="339" y="708"/>
                </a:cubicBezTo>
                <a:cubicBezTo>
                  <a:pt x="339" y="708"/>
                  <a:pt x="338" y="707"/>
                  <a:pt x="337" y="708"/>
                </a:cubicBezTo>
                <a:cubicBezTo>
                  <a:pt x="338" y="709"/>
                  <a:pt x="339" y="710"/>
                  <a:pt x="340" y="710"/>
                </a:cubicBezTo>
                <a:cubicBezTo>
                  <a:pt x="340" y="710"/>
                  <a:pt x="341" y="710"/>
                  <a:pt x="341" y="710"/>
                </a:cubicBezTo>
                <a:cubicBezTo>
                  <a:pt x="341" y="710"/>
                  <a:pt x="340" y="711"/>
                  <a:pt x="340" y="711"/>
                </a:cubicBezTo>
                <a:cubicBezTo>
                  <a:pt x="339" y="711"/>
                  <a:pt x="339" y="711"/>
                  <a:pt x="339" y="712"/>
                </a:cubicBezTo>
                <a:cubicBezTo>
                  <a:pt x="338" y="712"/>
                  <a:pt x="338" y="712"/>
                  <a:pt x="339" y="713"/>
                </a:cubicBezTo>
                <a:cubicBezTo>
                  <a:pt x="338" y="714"/>
                  <a:pt x="337" y="713"/>
                  <a:pt x="336" y="713"/>
                </a:cubicBezTo>
                <a:cubicBezTo>
                  <a:pt x="335" y="713"/>
                  <a:pt x="336" y="712"/>
                  <a:pt x="335" y="711"/>
                </a:cubicBezTo>
                <a:cubicBezTo>
                  <a:pt x="336" y="711"/>
                  <a:pt x="337" y="710"/>
                  <a:pt x="337" y="710"/>
                </a:cubicBezTo>
                <a:cubicBezTo>
                  <a:pt x="337" y="710"/>
                  <a:pt x="336" y="709"/>
                  <a:pt x="336" y="709"/>
                </a:cubicBezTo>
                <a:cubicBezTo>
                  <a:pt x="336" y="707"/>
                  <a:pt x="336" y="706"/>
                  <a:pt x="336" y="704"/>
                </a:cubicBezTo>
                <a:cubicBezTo>
                  <a:pt x="336" y="703"/>
                  <a:pt x="338" y="703"/>
                  <a:pt x="337" y="701"/>
                </a:cubicBezTo>
                <a:cubicBezTo>
                  <a:pt x="337" y="700"/>
                  <a:pt x="337" y="699"/>
                  <a:pt x="337" y="698"/>
                </a:cubicBezTo>
                <a:cubicBezTo>
                  <a:pt x="339" y="697"/>
                  <a:pt x="338" y="695"/>
                  <a:pt x="338" y="693"/>
                </a:cubicBezTo>
                <a:cubicBezTo>
                  <a:pt x="339" y="692"/>
                  <a:pt x="339" y="691"/>
                  <a:pt x="340" y="690"/>
                </a:cubicBezTo>
                <a:cubicBezTo>
                  <a:pt x="340" y="690"/>
                  <a:pt x="341" y="690"/>
                  <a:pt x="341" y="689"/>
                </a:cubicBezTo>
                <a:cubicBezTo>
                  <a:pt x="341" y="689"/>
                  <a:pt x="342" y="689"/>
                  <a:pt x="342" y="689"/>
                </a:cubicBezTo>
                <a:cubicBezTo>
                  <a:pt x="343" y="689"/>
                  <a:pt x="343" y="689"/>
                  <a:pt x="343" y="690"/>
                </a:cubicBezTo>
                <a:cubicBezTo>
                  <a:pt x="343" y="690"/>
                  <a:pt x="343" y="690"/>
                  <a:pt x="343" y="690"/>
                </a:cubicBezTo>
                <a:cubicBezTo>
                  <a:pt x="343" y="690"/>
                  <a:pt x="343" y="690"/>
                  <a:pt x="343" y="690"/>
                </a:cubicBezTo>
                <a:cubicBezTo>
                  <a:pt x="342" y="690"/>
                  <a:pt x="342" y="690"/>
                  <a:pt x="342" y="691"/>
                </a:cubicBezTo>
                <a:cubicBezTo>
                  <a:pt x="342" y="691"/>
                  <a:pt x="343" y="690"/>
                  <a:pt x="343" y="690"/>
                </a:cubicBezTo>
                <a:cubicBezTo>
                  <a:pt x="343" y="690"/>
                  <a:pt x="343" y="690"/>
                  <a:pt x="344" y="689"/>
                </a:cubicBezTo>
                <a:cubicBezTo>
                  <a:pt x="344" y="689"/>
                  <a:pt x="344" y="689"/>
                  <a:pt x="345" y="689"/>
                </a:cubicBezTo>
                <a:cubicBezTo>
                  <a:pt x="346" y="689"/>
                  <a:pt x="345" y="689"/>
                  <a:pt x="345" y="689"/>
                </a:cubicBezTo>
                <a:cubicBezTo>
                  <a:pt x="345" y="689"/>
                  <a:pt x="345" y="689"/>
                  <a:pt x="345" y="689"/>
                </a:cubicBezTo>
                <a:cubicBezTo>
                  <a:pt x="345" y="689"/>
                  <a:pt x="345" y="689"/>
                  <a:pt x="345" y="689"/>
                </a:cubicBezTo>
                <a:cubicBezTo>
                  <a:pt x="345" y="689"/>
                  <a:pt x="345" y="690"/>
                  <a:pt x="345" y="690"/>
                </a:cubicBezTo>
                <a:cubicBezTo>
                  <a:pt x="345" y="690"/>
                  <a:pt x="346" y="689"/>
                  <a:pt x="345" y="689"/>
                </a:cubicBezTo>
                <a:moveTo>
                  <a:pt x="337" y="740"/>
                </a:moveTo>
                <a:cubicBezTo>
                  <a:pt x="335" y="747"/>
                  <a:pt x="335" y="748"/>
                  <a:pt x="335" y="749"/>
                </a:cubicBezTo>
                <a:cubicBezTo>
                  <a:pt x="337" y="750"/>
                  <a:pt x="338" y="751"/>
                  <a:pt x="340" y="750"/>
                </a:cubicBezTo>
                <a:cubicBezTo>
                  <a:pt x="342" y="750"/>
                  <a:pt x="343" y="752"/>
                  <a:pt x="344" y="751"/>
                </a:cubicBezTo>
                <a:cubicBezTo>
                  <a:pt x="345" y="753"/>
                  <a:pt x="346" y="752"/>
                  <a:pt x="347" y="752"/>
                </a:cubicBezTo>
                <a:cubicBezTo>
                  <a:pt x="349" y="752"/>
                  <a:pt x="350" y="754"/>
                  <a:pt x="351" y="753"/>
                </a:cubicBezTo>
                <a:cubicBezTo>
                  <a:pt x="351" y="753"/>
                  <a:pt x="352" y="755"/>
                  <a:pt x="351" y="755"/>
                </a:cubicBezTo>
                <a:cubicBezTo>
                  <a:pt x="351" y="755"/>
                  <a:pt x="351" y="756"/>
                  <a:pt x="350" y="757"/>
                </a:cubicBezTo>
                <a:cubicBezTo>
                  <a:pt x="350" y="757"/>
                  <a:pt x="349" y="758"/>
                  <a:pt x="348" y="758"/>
                </a:cubicBezTo>
                <a:cubicBezTo>
                  <a:pt x="347" y="757"/>
                  <a:pt x="347" y="756"/>
                  <a:pt x="347" y="754"/>
                </a:cubicBezTo>
                <a:cubicBezTo>
                  <a:pt x="346" y="754"/>
                  <a:pt x="346" y="755"/>
                  <a:pt x="346" y="755"/>
                </a:cubicBezTo>
                <a:cubicBezTo>
                  <a:pt x="345" y="756"/>
                  <a:pt x="345" y="756"/>
                  <a:pt x="345" y="757"/>
                </a:cubicBezTo>
                <a:cubicBezTo>
                  <a:pt x="344" y="757"/>
                  <a:pt x="343" y="756"/>
                  <a:pt x="343" y="756"/>
                </a:cubicBezTo>
                <a:cubicBezTo>
                  <a:pt x="342" y="755"/>
                  <a:pt x="342" y="755"/>
                  <a:pt x="341" y="755"/>
                </a:cubicBezTo>
                <a:cubicBezTo>
                  <a:pt x="341" y="754"/>
                  <a:pt x="340" y="754"/>
                  <a:pt x="340" y="755"/>
                </a:cubicBezTo>
                <a:cubicBezTo>
                  <a:pt x="340" y="755"/>
                  <a:pt x="340" y="755"/>
                  <a:pt x="340" y="755"/>
                </a:cubicBezTo>
                <a:cubicBezTo>
                  <a:pt x="340" y="756"/>
                  <a:pt x="340" y="756"/>
                  <a:pt x="340" y="756"/>
                </a:cubicBezTo>
                <a:cubicBezTo>
                  <a:pt x="339" y="756"/>
                  <a:pt x="338" y="756"/>
                  <a:pt x="337" y="756"/>
                </a:cubicBezTo>
                <a:cubicBezTo>
                  <a:pt x="336" y="755"/>
                  <a:pt x="337" y="755"/>
                  <a:pt x="337" y="755"/>
                </a:cubicBezTo>
                <a:cubicBezTo>
                  <a:pt x="337" y="754"/>
                  <a:pt x="336" y="753"/>
                  <a:pt x="334" y="753"/>
                </a:cubicBezTo>
                <a:cubicBezTo>
                  <a:pt x="333" y="753"/>
                  <a:pt x="332" y="753"/>
                  <a:pt x="332" y="752"/>
                </a:cubicBezTo>
                <a:cubicBezTo>
                  <a:pt x="332" y="751"/>
                  <a:pt x="332" y="751"/>
                  <a:pt x="331" y="750"/>
                </a:cubicBezTo>
                <a:cubicBezTo>
                  <a:pt x="331" y="751"/>
                  <a:pt x="330" y="752"/>
                  <a:pt x="330" y="752"/>
                </a:cubicBezTo>
                <a:cubicBezTo>
                  <a:pt x="330" y="752"/>
                  <a:pt x="329" y="752"/>
                  <a:pt x="329" y="751"/>
                </a:cubicBezTo>
                <a:cubicBezTo>
                  <a:pt x="329" y="752"/>
                  <a:pt x="328" y="752"/>
                  <a:pt x="328" y="753"/>
                </a:cubicBezTo>
                <a:cubicBezTo>
                  <a:pt x="328" y="753"/>
                  <a:pt x="328" y="753"/>
                  <a:pt x="329" y="754"/>
                </a:cubicBezTo>
                <a:cubicBezTo>
                  <a:pt x="328" y="754"/>
                  <a:pt x="328" y="755"/>
                  <a:pt x="327" y="755"/>
                </a:cubicBezTo>
                <a:cubicBezTo>
                  <a:pt x="327" y="755"/>
                  <a:pt x="327" y="755"/>
                  <a:pt x="327" y="755"/>
                </a:cubicBezTo>
                <a:cubicBezTo>
                  <a:pt x="327" y="753"/>
                  <a:pt x="327" y="752"/>
                  <a:pt x="327" y="751"/>
                </a:cubicBezTo>
                <a:cubicBezTo>
                  <a:pt x="327" y="750"/>
                  <a:pt x="326" y="749"/>
                  <a:pt x="328" y="748"/>
                </a:cubicBezTo>
                <a:cubicBezTo>
                  <a:pt x="328" y="747"/>
                  <a:pt x="328" y="746"/>
                  <a:pt x="328" y="745"/>
                </a:cubicBezTo>
                <a:cubicBezTo>
                  <a:pt x="329" y="744"/>
                  <a:pt x="329" y="743"/>
                  <a:pt x="329" y="742"/>
                </a:cubicBezTo>
                <a:cubicBezTo>
                  <a:pt x="329" y="741"/>
                  <a:pt x="329" y="741"/>
                  <a:pt x="329" y="740"/>
                </a:cubicBezTo>
                <a:cubicBezTo>
                  <a:pt x="330" y="740"/>
                  <a:pt x="329" y="738"/>
                  <a:pt x="330" y="737"/>
                </a:cubicBezTo>
                <a:cubicBezTo>
                  <a:pt x="330" y="737"/>
                  <a:pt x="330" y="737"/>
                  <a:pt x="331" y="738"/>
                </a:cubicBezTo>
                <a:cubicBezTo>
                  <a:pt x="331" y="738"/>
                  <a:pt x="331" y="738"/>
                  <a:pt x="331" y="738"/>
                </a:cubicBezTo>
                <a:cubicBezTo>
                  <a:pt x="332" y="737"/>
                  <a:pt x="331" y="736"/>
                  <a:pt x="332" y="736"/>
                </a:cubicBezTo>
                <a:cubicBezTo>
                  <a:pt x="332" y="735"/>
                  <a:pt x="331" y="735"/>
                  <a:pt x="332" y="734"/>
                </a:cubicBezTo>
                <a:cubicBezTo>
                  <a:pt x="333" y="734"/>
                  <a:pt x="332" y="733"/>
                  <a:pt x="332" y="733"/>
                </a:cubicBezTo>
                <a:cubicBezTo>
                  <a:pt x="332" y="733"/>
                  <a:pt x="332" y="732"/>
                  <a:pt x="332" y="732"/>
                </a:cubicBezTo>
                <a:cubicBezTo>
                  <a:pt x="334" y="732"/>
                  <a:pt x="336" y="732"/>
                  <a:pt x="338" y="732"/>
                </a:cubicBezTo>
                <a:cubicBezTo>
                  <a:pt x="338" y="732"/>
                  <a:pt x="338" y="733"/>
                  <a:pt x="338" y="734"/>
                </a:cubicBezTo>
                <a:cubicBezTo>
                  <a:pt x="338" y="734"/>
                  <a:pt x="337" y="734"/>
                  <a:pt x="337" y="735"/>
                </a:cubicBezTo>
                <a:cubicBezTo>
                  <a:pt x="337" y="735"/>
                  <a:pt x="337" y="736"/>
                  <a:pt x="337" y="736"/>
                </a:cubicBezTo>
                <a:cubicBezTo>
                  <a:pt x="337" y="737"/>
                  <a:pt x="337" y="737"/>
                  <a:pt x="337" y="738"/>
                </a:cubicBezTo>
                <a:cubicBezTo>
                  <a:pt x="337" y="739"/>
                  <a:pt x="336" y="739"/>
                  <a:pt x="336" y="741"/>
                </a:cubicBezTo>
                <a:cubicBezTo>
                  <a:pt x="336" y="741"/>
                  <a:pt x="336" y="742"/>
                  <a:pt x="336" y="743"/>
                </a:cubicBezTo>
                <a:cubicBezTo>
                  <a:pt x="336" y="744"/>
                  <a:pt x="336" y="745"/>
                  <a:pt x="337" y="740"/>
                </a:cubicBezTo>
                <a:cubicBezTo>
                  <a:pt x="337" y="734"/>
                  <a:pt x="337" y="734"/>
                  <a:pt x="337" y="734"/>
                </a:cubicBezTo>
                <a:cubicBezTo>
                  <a:pt x="337" y="734"/>
                  <a:pt x="337" y="734"/>
                  <a:pt x="337" y="734"/>
                </a:cubicBezTo>
                <a:cubicBezTo>
                  <a:pt x="337" y="734"/>
                  <a:pt x="337" y="733"/>
                  <a:pt x="336" y="734"/>
                </a:cubicBezTo>
                <a:cubicBezTo>
                  <a:pt x="336" y="734"/>
                  <a:pt x="337" y="734"/>
                  <a:pt x="337" y="740"/>
                </a:cubicBezTo>
                <a:moveTo>
                  <a:pt x="333" y="741"/>
                </a:moveTo>
                <a:cubicBezTo>
                  <a:pt x="333" y="742"/>
                  <a:pt x="334" y="742"/>
                  <a:pt x="334" y="741"/>
                </a:cubicBezTo>
                <a:cubicBezTo>
                  <a:pt x="334" y="741"/>
                  <a:pt x="333" y="741"/>
                  <a:pt x="333" y="741"/>
                </a:cubicBezTo>
                <a:moveTo>
                  <a:pt x="349" y="756"/>
                </a:moveTo>
                <a:cubicBezTo>
                  <a:pt x="349" y="756"/>
                  <a:pt x="349" y="756"/>
                  <a:pt x="350" y="756"/>
                </a:cubicBezTo>
                <a:cubicBezTo>
                  <a:pt x="349" y="756"/>
                  <a:pt x="349" y="755"/>
                  <a:pt x="349" y="755"/>
                </a:cubicBezTo>
                <a:cubicBezTo>
                  <a:pt x="349" y="755"/>
                  <a:pt x="349" y="756"/>
                  <a:pt x="349" y="756"/>
                </a:cubicBezTo>
                <a:cubicBezTo>
                  <a:pt x="349" y="756"/>
                  <a:pt x="349" y="756"/>
                  <a:pt x="349" y="756"/>
                </a:cubicBezTo>
                <a:moveTo>
                  <a:pt x="275" y="103"/>
                </a:moveTo>
                <a:cubicBezTo>
                  <a:pt x="273" y="104"/>
                  <a:pt x="272" y="105"/>
                  <a:pt x="271" y="105"/>
                </a:cubicBezTo>
                <a:cubicBezTo>
                  <a:pt x="271" y="105"/>
                  <a:pt x="270" y="104"/>
                  <a:pt x="270" y="103"/>
                </a:cubicBezTo>
                <a:cubicBezTo>
                  <a:pt x="270" y="102"/>
                  <a:pt x="270" y="101"/>
                  <a:pt x="270" y="100"/>
                </a:cubicBezTo>
                <a:cubicBezTo>
                  <a:pt x="270" y="98"/>
                  <a:pt x="270" y="96"/>
                  <a:pt x="269" y="94"/>
                </a:cubicBezTo>
                <a:cubicBezTo>
                  <a:pt x="269" y="94"/>
                  <a:pt x="269" y="92"/>
                  <a:pt x="269" y="92"/>
                </a:cubicBezTo>
                <a:cubicBezTo>
                  <a:pt x="268" y="91"/>
                  <a:pt x="267" y="91"/>
                  <a:pt x="266" y="92"/>
                </a:cubicBezTo>
                <a:cubicBezTo>
                  <a:pt x="265" y="92"/>
                  <a:pt x="265" y="91"/>
                  <a:pt x="265" y="91"/>
                </a:cubicBezTo>
                <a:cubicBezTo>
                  <a:pt x="264" y="90"/>
                  <a:pt x="265" y="89"/>
                  <a:pt x="264" y="88"/>
                </a:cubicBezTo>
                <a:cubicBezTo>
                  <a:pt x="262" y="88"/>
                  <a:pt x="262" y="86"/>
                  <a:pt x="262" y="85"/>
                </a:cubicBezTo>
                <a:cubicBezTo>
                  <a:pt x="262" y="85"/>
                  <a:pt x="261" y="85"/>
                  <a:pt x="261" y="84"/>
                </a:cubicBezTo>
                <a:cubicBezTo>
                  <a:pt x="262" y="83"/>
                  <a:pt x="260" y="82"/>
                  <a:pt x="260" y="80"/>
                </a:cubicBezTo>
                <a:cubicBezTo>
                  <a:pt x="262" y="79"/>
                  <a:pt x="264" y="79"/>
                  <a:pt x="265" y="77"/>
                </a:cubicBezTo>
                <a:cubicBezTo>
                  <a:pt x="266" y="77"/>
                  <a:pt x="266" y="77"/>
                  <a:pt x="267" y="77"/>
                </a:cubicBezTo>
                <a:cubicBezTo>
                  <a:pt x="268" y="77"/>
                  <a:pt x="268" y="76"/>
                  <a:pt x="269" y="76"/>
                </a:cubicBezTo>
                <a:cubicBezTo>
                  <a:pt x="269" y="78"/>
                  <a:pt x="271" y="80"/>
                  <a:pt x="271" y="82"/>
                </a:cubicBezTo>
                <a:cubicBezTo>
                  <a:pt x="272" y="82"/>
                  <a:pt x="271" y="84"/>
                  <a:pt x="272" y="84"/>
                </a:cubicBezTo>
                <a:cubicBezTo>
                  <a:pt x="273" y="85"/>
                  <a:pt x="273" y="86"/>
                  <a:pt x="274" y="87"/>
                </a:cubicBezTo>
                <a:cubicBezTo>
                  <a:pt x="273" y="89"/>
                  <a:pt x="275" y="91"/>
                  <a:pt x="275" y="94"/>
                </a:cubicBezTo>
                <a:cubicBezTo>
                  <a:pt x="275" y="95"/>
                  <a:pt x="275" y="96"/>
                  <a:pt x="274" y="96"/>
                </a:cubicBezTo>
                <a:cubicBezTo>
                  <a:pt x="274" y="97"/>
                  <a:pt x="273" y="98"/>
                  <a:pt x="274" y="98"/>
                </a:cubicBezTo>
                <a:cubicBezTo>
                  <a:pt x="275" y="100"/>
                  <a:pt x="274" y="101"/>
                  <a:pt x="275" y="103"/>
                </a:cubicBezTo>
                <a:moveTo>
                  <a:pt x="494" y="137"/>
                </a:moveTo>
                <a:cubicBezTo>
                  <a:pt x="503" y="140"/>
                  <a:pt x="503" y="140"/>
                  <a:pt x="503" y="140"/>
                </a:cubicBezTo>
                <a:cubicBezTo>
                  <a:pt x="504" y="141"/>
                  <a:pt x="505" y="141"/>
                  <a:pt x="504" y="142"/>
                </a:cubicBezTo>
                <a:cubicBezTo>
                  <a:pt x="503" y="142"/>
                  <a:pt x="503" y="142"/>
                  <a:pt x="503" y="142"/>
                </a:cubicBezTo>
                <a:cubicBezTo>
                  <a:pt x="503" y="143"/>
                  <a:pt x="503" y="144"/>
                  <a:pt x="503" y="145"/>
                </a:cubicBezTo>
                <a:cubicBezTo>
                  <a:pt x="502" y="146"/>
                  <a:pt x="502" y="146"/>
                  <a:pt x="502" y="147"/>
                </a:cubicBezTo>
                <a:cubicBezTo>
                  <a:pt x="501" y="147"/>
                  <a:pt x="499" y="148"/>
                  <a:pt x="498" y="146"/>
                </a:cubicBezTo>
                <a:cubicBezTo>
                  <a:pt x="498" y="146"/>
                  <a:pt x="498" y="146"/>
                  <a:pt x="497" y="146"/>
                </a:cubicBezTo>
                <a:cubicBezTo>
                  <a:pt x="495" y="147"/>
                  <a:pt x="494" y="145"/>
                  <a:pt x="492" y="145"/>
                </a:cubicBezTo>
                <a:cubicBezTo>
                  <a:pt x="492" y="144"/>
                  <a:pt x="490" y="145"/>
                  <a:pt x="490" y="144"/>
                </a:cubicBezTo>
                <a:cubicBezTo>
                  <a:pt x="489" y="144"/>
                  <a:pt x="488" y="143"/>
                  <a:pt x="487" y="143"/>
                </a:cubicBezTo>
                <a:cubicBezTo>
                  <a:pt x="486" y="143"/>
                  <a:pt x="486" y="143"/>
                  <a:pt x="486" y="143"/>
                </a:cubicBezTo>
                <a:cubicBezTo>
                  <a:pt x="486" y="142"/>
                  <a:pt x="486" y="142"/>
                  <a:pt x="485" y="141"/>
                </a:cubicBezTo>
                <a:cubicBezTo>
                  <a:pt x="485" y="140"/>
                  <a:pt x="484" y="140"/>
                  <a:pt x="483" y="141"/>
                </a:cubicBezTo>
                <a:cubicBezTo>
                  <a:pt x="482" y="142"/>
                  <a:pt x="482" y="141"/>
                  <a:pt x="481" y="141"/>
                </a:cubicBezTo>
                <a:cubicBezTo>
                  <a:pt x="481" y="141"/>
                  <a:pt x="480" y="141"/>
                  <a:pt x="480" y="141"/>
                </a:cubicBezTo>
                <a:cubicBezTo>
                  <a:pt x="480" y="141"/>
                  <a:pt x="479" y="141"/>
                  <a:pt x="479" y="141"/>
                </a:cubicBezTo>
                <a:cubicBezTo>
                  <a:pt x="479" y="141"/>
                  <a:pt x="479" y="141"/>
                  <a:pt x="478" y="141"/>
                </a:cubicBezTo>
                <a:cubicBezTo>
                  <a:pt x="477" y="141"/>
                  <a:pt x="478" y="140"/>
                  <a:pt x="477" y="140"/>
                </a:cubicBezTo>
                <a:cubicBezTo>
                  <a:pt x="477" y="139"/>
                  <a:pt x="476" y="139"/>
                  <a:pt x="476" y="138"/>
                </a:cubicBezTo>
                <a:cubicBezTo>
                  <a:pt x="476" y="137"/>
                  <a:pt x="475" y="136"/>
                  <a:pt x="476" y="135"/>
                </a:cubicBezTo>
                <a:cubicBezTo>
                  <a:pt x="477" y="134"/>
                  <a:pt x="477" y="133"/>
                  <a:pt x="478" y="132"/>
                </a:cubicBezTo>
                <a:cubicBezTo>
                  <a:pt x="478" y="133"/>
                  <a:pt x="479" y="134"/>
                  <a:pt x="479" y="135"/>
                </a:cubicBezTo>
                <a:cubicBezTo>
                  <a:pt x="480" y="135"/>
                  <a:pt x="481" y="135"/>
                  <a:pt x="481" y="134"/>
                </a:cubicBezTo>
                <a:cubicBezTo>
                  <a:pt x="482" y="134"/>
                  <a:pt x="484" y="134"/>
                  <a:pt x="485" y="134"/>
                </a:cubicBezTo>
                <a:cubicBezTo>
                  <a:pt x="485" y="134"/>
                  <a:pt x="485" y="134"/>
                  <a:pt x="485" y="134"/>
                </a:cubicBezTo>
                <a:cubicBezTo>
                  <a:pt x="485" y="135"/>
                  <a:pt x="486" y="135"/>
                  <a:pt x="487" y="136"/>
                </a:cubicBezTo>
                <a:cubicBezTo>
                  <a:pt x="487" y="136"/>
                  <a:pt x="488" y="136"/>
                  <a:pt x="489" y="136"/>
                </a:cubicBezTo>
                <a:cubicBezTo>
                  <a:pt x="489" y="136"/>
                  <a:pt x="490" y="136"/>
                  <a:pt x="490" y="136"/>
                </a:cubicBezTo>
                <a:cubicBezTo>
                  <a:pt x="492" y="137"/>
                  <a:pt x="492" y="138"/>
                  <a:pt x="494" y="138"/>
                </a:cubicBezTo>
                <a:cubicBezTo>
                  <a:pt x="495" y="139"/>
                  <a:pt x="497" y="139"/>
                  <a:pt x="498" y="139"/>
                </a:cubicBezTo>
                <a:cubicBezTo>
                  <a:pt x="499" y="139"/>
                  <a:pt x="499" y="139"/>
                  <a:pt x="500" y="139"/>
                </a:cubicBezTo>
                <a:cubicBezTo>
                  <a:pt x="501" y="140"/>
                  <a:pt x="502" y="140"/>
                  <a:pt x="494" y="137"/>
                </a:cubicBezTo>
                <a:cubicBezTo>
                  <a:pt x="485" y="135"/>
                  <a:pt x="485" y="135"/>
                  <a:pt x="485" y="135"/>
                </a:cubicBezTo>
                <a:cubicBezTo>
                  <a:pt x="485" y="135"/>
                  <a:pt x="485" y="135"/>
                  <a:pt x="485" y="135"/>
                </a:cubicBezTo>
                <a:cubicBezTo>
                  <a:pt x="484" y="135"/>
                  <a:pt x="484" y="135"/>
                  <a:pt x="485" y="136"/>
                </a:cubicBezTo>
                <a:cubicBezTo>
                  <a:pt x="485" y="136"/>
                  <a:pt x="485" y="135"/>
                  <a:pt x="494" y="137"/>
                </a:cubicBezTo>
                <a:moveTo>
                  <a:pt x="478" y="138"/>
                </a:moveTo>
                <a:cubicBezTo>
                  <a:pt x="478" y="138"/>
                  <a:pt x="478" y="138"/>
                  <a:pt x="478" y="138"/>
                </a:cubicBezTo>
                <a:cubicBezTo>
                  <a:pt x="478" y="138"/>
                  <a:pt x="478" y="138"/>
                  <a:pt x="478" y="138"/>
                </a:cubicBezTo>
                <a:cubicBezTo>
                  <a:pt x="478" y="138"/>
                  <a:pt x="478" y="138"/>
                  <a:pt x="479" y="138"/>
                </a:cubicBezTo>
                <a:cubicBezTo>
                  <a:pt x="478" y="138"/>
                  <a:pt x="478" y="138"/>
                  <a:pt x="478" y="138"/>
                </a:cubicBezTo>
                <a:moveTo>
                  <a:pt x="745" y="393"/>
                </a:moveTo>
                <a:cubicBezTo>
                  <a:pt x="745" y="393"/>
                  <a:pt x="746" y="393"/>
                  <a:pt x="746" y="393"/>
                </a:cubicBezTo>
                <a:cubicBezTo>
                  <a:pt x="746" y="393"/>
                  <a:pt x="747" y="393"/>
                  <a:pt x="747" y="393"/>
                </a:cubicBezTo>
                <a:cubicBezTo>
                  <a:pt x="747" y="392"/>
                  <a:pt x="747" y="392"/>
                  <a:pt x="747" y="392"/>
                </a:cubicBezTo>
                <a:cubicBezTo>
                  <a:pt x="746" y="392"/>
                  <a:pt x="746" y="392"/>
                  <a:pt x="746" y="392"/>
                </a:cubicBezTo>
                <a:cubicBezTo>
                  <a:pt x="747" y="391"/>
                  <a:pt x="747" y="390"/>
                  <a:pt x="749" y="390"/>
                </a:cubicBezTo>
                <a:cubicBezTo>
                  <a:pt x="750" y="390"/>
                  <a:pt x="751" y="388"/>
                  <a:pt x="752" y="389"/>
                </a:cubicBezTo>
                <a:cubicBezTo>
                  <a:pt x="752" y="389"/>
                  <a:pt x="753" y="389"/>
                  <a:pt x="753" y="390"/>
                </a:cubicBezTo>
                <a:cubicBezTo>
                  <a:pt x="752" y="390"/>
                  <a:pt x="752" y="390"/>
                  <a:pt x="752" y="391"/>
                </a:cubicBezTo>
                <a:cubicBezTo>
                  <a:pt x="751" y="391"/>
                  <a:pt x="750" y="392"/>
                  <a:pt x="750" y="392"/>
                </a:cubicBezTo>
                <a:cubicBezTo>
                  <a:pt x="750" y="393"/>
                  <a:pt x="751" y="393"/>
                  <a:pt x="751" y="394"/>
                </a:cubicBezTo>
                <a:cubicBezTo>
                  <a:pt x="751" y="394"/>
                  <a:pt x="751" y="394"/>
                  <a:pt x="751" y="394"/>
                </a:cubicBezTo>
                <a:cubicBezTo>
                  <a:pt x="751" y="394"/>
                  <a:pt x="750" y="394"/>
                  <a:pt x="750" y="394"/>
                </a:cubicBezTo>
                <a:cubicBezTo>
                  <a:pt x="750" y="394"/>
                  <a:pt x="750" y="394"/>
                  <a:pt x="750" y="395"/>
                </a:cubicBezTo>
                <a:cubicBezTo>
                  <a:pt x="750" y="395"/>
                  <a:pt x="751" y="394"/>
                  <a:pt x="751" y="394"/>
                </a:cubicBezTo>
                <a:cubicBezTo>
                  <a:pt x="751" y="394"/>
                  <a:pt x="752" y="394"/>
                  <a:pt x="752" y="393"/>
                </a:cubicBezTo>
                <a:cubicBezTo>
                  <a:pt x="752" y="392"/>
                  <a:pt x="752" y="392"/>
                  <a:pt x="752" y="391"/>
                </a:cubicBezTo>
                <a:cubicBezTo>
                  <a:pt x="752" y="391"/>
                  <a:pt x="753" y="391"/>
                  <a:pt x="753" y="390"/>
                </a:cubicBezTo>
                <a:cubicBezTo>
                  <a:pt x="753" y="390"/>
                  <a:pt x="753" y="390"/>
                  <a:pt x="754" y="391"/>
                </a:cubicBezTo>
                <a:cubicBezTo>
                  <a:pt x="754" y="391"/>
                  <a:pt x="754" y="391"/>
                  <a:pt x="754" y="392"/>
                </a:cubicBezTo>
                <a:cubicBezTo>
                  <a:pt x="754" y="392"/>
                  <a:pt x="754" y="392"/>
                  <a:pt x="754" y="392"/>
                </a:cubicBezTo>
                <a:cubicBezTo>
                  <a:pt x="754" y="392"/>
                  <a:pt x="753" y="392"/>
                  <a:pt x="753" y="392"/>
                </a:cubicBezTo>
                <a:cubicBezTo>
                  <a:pt x="753" y="392"/>
                  <a:pt x="753" y="392"/>
                  <a:pt x="753" y="393"/>
                </a:cubicBezTo>
                <a:cubicBezTo>
                  <a:pt x="753" y="393"/>
                  <a:pt x="753" y="392"/>
                  <a:pt x="754" y="392"/>
                </a:cubicBezTo>
                <a:cubicBezTo>
                  <a:pt x="755" y="391"/>
                  <a:pt x="755" y="391"/>
                  <a:pt x="756" y="391"/>
                </a:cubicBezTo>
                <a:cubicBezTo>
                  <a:pt x="757" y="389"/>
                  <a:pt x="756" y="387"/>
                  <a:pt x="758" y="386"/>
                </a:cubicBezTo>
                <a:cubicBezTo>
                  <a:pt x="759" y="386"/>
                  <a:pt x="760" y="386"/>
                  <a:pt x="762" y="386"/>
                </a:cubicBezTo>
                <a:cubicBezTo>
                  <a:pt x="762" y="387"/>
                  <a:pt x="762" y="386"/>
                  <a:pt x="762" y="386"/>
                </a:cubicBezTo>
                <a:cubicBezTo>
                  <a:pt x="762" y="386"/>
                  <a:pt x="761" y="386"/>
                  <a:pt x="761" y="386"/>
                </a:cubicBezTo>
                <a:cubicBezTo>
                  <a:pt x="761" y="386"/>
                  <a:pt x="761" y="387"/>
                  <a:pt x="761" y="387"/>
                </a:cubicBezTo>
                <a:cubicBezTo>
                  <a:pt x="761" y="387"/>
                  <a:pt x="762" y="387"/>
                  <a:pt x="762" y="387"/>
                </a:cubicBezTo>
                <a:cubicBezTo>
                  <a:pt x="762" y="387"/>
                  <a:pt x="762" y="387"/>
                  <a:pt x="762" y="386"/>
                </a:cubicBezTo>
                <a:cubicBezTo>
                  <a:pt x="761" y="386"/>
                  <a:pt x="762" y="385"/>
                  <a:pt x="762" y="385"/>
                </a:cubicBezTo>
                <a:cubicBezTo>
                  <a:pt x="763" y="385"/>
                  <a:pt x="764" y="385"/>
                  <a:pt x="765" y="384"/>
                </a:cubicBezTo>
                <a:cubicBezTo>
                  <a:pt x="765" y="384"/>
                  <a:pt x="766" y="384"/>
                  <a:pt x="767" y="384"/>
                </a:cubicBezTo>
                <a:cubicBezTo>
                  <a:pt x="767" y="384"/>
                  <a:pt x="767" y="384"/>
                  <a:pt x="767" y="383"/>
                </a:cubicBezTo>
                <a:cubicBezTo>
                  <a:pt x="768" y="384"/>
                  <a:pt x="768" y="384"/>
                  <a:pt x="769" y="385"/>
                </a:cubicBezTo>
                <a:cubicBezTo>
                  <a:pt x="769" y="393"/>
                  <a:pt x="769" y="393"/>
                  <a:pt x="769" y="393"/>
                </a:cubicBezTo>
                <a:cubicBezTo>
                  <a:pt x="768" y="393"/>
                  <a:pt x="767" y="393"/>
                  <a:pt x="766" y="394"/>
                </a:cubicBezTo>
                <a:cubicBezTo>
                  <a:pt x="766" y="394"/>
                  <a:pt x="764" y="393"/>
                  <a:pt x="764" y="394"/>
                </a:cubicBezTo>
                <a:cubicBezTo>
                  <a:pt x="762" y="395"/>
                  <a:pt x="760" y="395"/>
                  <a:pt x="759" y="395"/>
                </a:cubicBezTo>
                <a:cubicBezTo>
                  <a:pt x="758" y="395"/>
                  <a:pt x="757" y="395"/>
                  <a:pt x="756" y="395"/>
                </a:cubicBezTo>
                <a:cubicBezTo>
                  <a:pt x="755" y="396"/>
                  <a:pt x="754" y="396"/>
                  <a:pt x="753" y="396"/>
                </a:cubicBezTo>
                <a:cubicBezTo>
                  <a:pt x="753" y="396"/>
                  <a:pt x="752" y="397"/>
                  <a:pt x="751" y="398"/>
                </a:cubicBezTo>
                <a:cubicBezTo>
                  <a:pt x="751" y="397"/>
                  <a:pt x="751" y="397"/>
                  <a:pt x="750" y="397"/>
                </a:cubicBezTo>
                <a:cubicBezTo>
                  <a:pt x="750" y="397"/>
                  <a:pt x="750" y="397"/>
                  <a:pt x="749" y="398"/>
                </a:cubicBezTo>
                <a:cubicBezTo>
                  <a:pt x="749" y="397"/>
                  <a:pt x="749" y="395"/>
                  <a:pt x="749" y="394"/>
                </a:cubicBezTo>
                <a:cubicBezTo>
                  <a:pt x="749" y="394"/>
                  <a:pt x="748" y="394"/>
                  <a:pt x="748" y="394"/>
                </a:cubicBezTo>
                <a:cubicBezTo>
                  <a:pt x="747" y="394"/>
                  <a:pt x="746" y="394"/>
                  <a:pt x="745" y="394"/>
                </a:cubicBezTo>
                <a:cubicBezTo>
                  <a:pt x="745" y="394"/>
                  <a:pt x="745" y="393"/>
                  <a:pt x="745" y="393"/>
                </a:cubicBezTo>
                <a:moveTo>
                  <a:pt x="758" y="390"/>
                </a:moveTo>
                <a:cubicBezTo>
                  <a:pt x="758" y="389"/>
                  <a:pt x="758" y="389"/>
                  <a:pt x="758" y="389"/>
                </a:cubicBezTo>
                <a:cubicBezTo>
                  <a:pt x="758" y="389"/>
                  <a:pt x="758" y="389"/>
                  <a:pt x="758" y="389"/>
                </a:cubicBezTo>
                <a:cubicBezTo>
                  <a:pt x="758" y="390"/>
                  <a:pt x="758" y="390"/>
                  <a:pt x="758" y="390"/>
                </a:cubicBezTo>
                <a:cubicBezTo>
                  <a:pt x="758" y="390"/>
                  <a:pt x="758" y="390"/>
                  <a:pt x="758" y="390"/>
                </a:cubicBezTo>
                <a:moveTo>
                  <a:pt x="759" y="393"/>
                </a:moveTo>
                <a:cubicBezTo>
                  <a:pt x="759" y="393"/>
                  <a:pt x="759" y="393"/>
                  <a:pt x="759" y="393"/>
                </a:cubicBezTo>
                <a:cubicBezTo>
                  <a:pt x="759" y="393"/>
                  <a:pt x="759" y="394"/>
                  <a:pt x="759" y="394"/>
                </a:cubicBezTo>
                <a:cubicBezTo>
                  <a:pt x="759" y="394"/>
                  <a:pt x="759" y="394"/>
                  <a:pt x="759" y="393"/>
                </a:cubicBezTo>
                <a:cubicBezTo>
                  <a:pt x="759" y="393"/>
                  <a:pt x="759" y="393"/>
                  <a:pt x="759" y="393"/>
                </a:cubicBezTo>
                <a:moveTo>
                  <a:pt x="753" y="413"/>
                </a:moveTo>
                <a:cubicBezTo>
                  <a:pt x="752" y="414"/>
                  <a:pt x="752" y="414"/>
                  <a:pt x="751" y="415"/>
                </a:cubicBezTo>
                <a:cubicBezTo>
                  <a:pt x="751" y="414"/>
                  <a:pt x="750" y="413"/>
                  <a:pt x="750" y="412"/>
                </a:cubicBezTo>
                <a:cubicBezTo>
                  <a:pt x="750" y="411"/>
                  <a:pt x="750" y="411"/>
                  <a:pt x="751" y="410"/>
                </a:cubicBezTo>
                <a:cubicBezTo>
                  <a:pt x="749" y="409"/>
                  <a:pt x="749" y="409"/>
                  <a:pt x="749" y="409"/>
                </a:cubicBezTo>
                <a:cubicBezTo>
                  <a:pt x="749" y="409"/>
                  <a:pt x="749" y="410"/>
                  <a:pt x="748" y="410"/>
                </a:cubicBezTo>
                <a:cubicBezTo>
                  <a:pt x="748" y="409"/>
                  <a:pt x="748" y="408"/>
                  <a:pt x="748" y="407"/>
                </a:cubicBezTo>
                <a:cubicBezTo>
                  <a:pt x="748" y="407"/>
                  <a:pt x="749" y="407"/>
                  <a:pt x="749" y="407"/>
                </a:cubicBezTo>
                <a:cubicBezTo>
                  <a:pt x="749" y="407"/>
                  <a:pt x="749" y="407"/>
                  <a:pt x="749" y="407"/>
                </a:cubicBezTo>
                <a:cubicBezTo>
                  <a:pt x="750" y="408"/>
                  <a:pt x="751" y="408"/>
                  <a:pt x="752" y="409"/>
                </a:cubicBezTo>
                <a:cubicBezTo>
                  <a:pt x="753" y="409"/>
                  <a:pt x="753" y="409"/>
                  <a:pt x="754" y="409"/>
                </a:cubicBezTo>
                <a:cubicBezTo>
                  <a:pt x="754" y="408"/>
                  <a:pt x="755" y="408"/>
                  <a:pt x="755" y="408"/>
                </a:cubicBezTo>
                <a:cubicBezTo>
                  <a:pt x="756" y="408"/>
                  <a:pt x="756" y="409"/>
                  <a:pt x="756" y="409"/>
                </a:cubicBezTo>
                <a:cubicBezTo>
                  <a:pt x="758" y="409"/>
                  <a:pt x="759" y="409"/>
                  <a:pt x="761" y="409"/>
                </a:cubicBezTo>
                <a:cubicBezTo>
                  <a:pt x="761" y="410"/>
                  <a:pt x="763" y="410"/>
                  <a:pt x="764" y="410"/>
                </a:cubicBezTo>
                <a:cubicBezTo>
                  <a:pt x="765" y="410"/>
                  <a:pt x="767" y="411"/>
                  <a:pt x="769" y="411"/>
                </a:cubicBezTo>
                <a:cubicBezTo>
                  <a:pt x="769" y="411"/>
                  <a:pt x="769" y="412"/>
                  <a:pt x="769" y="412"/>
                </a:cubicBezTo>
                <a:cubicBezTo>
                  <a:pt x="769" y="414"/>
                  <a:pt x="769" y="417"/>
                  <a:pt x="769" y="419"/>
                </a:cubicBezTo>
                <a:cubicBezTo>
                  <a:pt x="768" y="420"/>
                  <a:pt x="766" y="419"/>
                  <a:pt x="765" y="419"/>
                </a:cubicBezTo>
                <a:cubicBezTo>
                  <a:pt x="765" y="419"/>
                  <a:pt x="764" y="419"/>
                  <a:pt x="764" y="419"/>
                </a:cubicBezTo>
                <a:cubicBezTo>
                  <a:pt x="764" y="418"/>
                  <a:pt x="762" y="419"/>
                  <a:pt x="761" y="418"/>
                </a:cubicBezTo>
                <a:cubicBezTo>
                  <a:pt x="760" y="418"/>
                  <a:pt x="759" y="416"/>
                  <a:pt x="757" y="417"/>
                </a:cubicBezTo>
                <a:cubicBezTo>
                  <a:pt x="756" y="416"/>
                  <a:pt x="755" y="415"/>
                  <a:pt x="754" y="416"/>
                </a:cubicBezTo>
                <a:cubicBezTo>
                  <a:pt x="754" y="416"/>
                  <a:pt x="753" y="415"/>
                  <a:pt x="753" y="415"/>
                </a:cubicBezTo>
                <a:cubicBezTo>
                  <a:pt x="753" y="415"/>
                  <a:pt x="753" y="414"/>
                  <a:pt x="753" y="413"/>
                </a:cubicBezTo>
                <a:cubicBezTo>
                  <a:pt x="753" y="413"/>
                  <a:pt x="753" y="413"/>
                  <a:pt x="753" y="413"/>
                </a:cubicBezTo>
                <a:cubicBezTo>
                  <a:pt x="753" y="413"/>
                  <a:pt x="753" y="414"/>
                  <a:pt x="753" y="414"/>
                </a:cubicBezTo>
                <a:cubicBezTo>
                  <a:pt x="753" y="414"/>
                  <a:pt x="753" y="414"/>
                  <a:pt x="753" y="414"/>
                </a:cubicBezTo>
                <a:cubicBezTo>
                  <a:pt x="753" y="414"/>
                  <a:pt x="753" y="413"/>
                  <a:pt x="754" y="413"/>
                </a:cubicBezTo>
                <a:cubicBezTo>
                  <a:pt x="754" y="413"/>
                  <a:pt x="753" y="413"/>
                  <a:pt x="753" y="413"/>
                </a:cubicBezTo>
                <a:moveTo>
                  <a:pt x="407" y="759"/>
                </a:moveTo>
                <a:cubicBezTo>
                  <a:pt x="408" y="760"/>
                  <a:pt x="406" y="760"/>
                  <a:pt x="406" y="761"/>
                </a:cubicBezTo>
                <a:cubicBezTo>
                  <a:pt x="407" y="761"/>
                  <a:pt x="406" y="762"/>
                  <a:pt x="406" y="762"/>
                </a:cubicBezTo>
                <a:cubicBezTo>
                  <a:pt x="405" y="761"/>
                  <a:pt x="405" y="763"/>
                  <a:pt x="403" y="763"/>
                </a:cubicBezTo>
                <a:cubicBezTo>
                  <a:pt x="403" y="763"/>
                  <a:pt x="404" y="763"/>
                  <a:pt x="404" y="763"/>
                </a:cubicBezTo>
                <a:cubicBezTo>
                  <a:pt x="404" y="763"/>
                  <a:pt x="404" y="762"/>
                  <a:pt x="404" y="762"/>
                </a:cubicBezTo>
                <a:cubicBezTo>
                  <a:pt x="403" y="762"/>
                  <a:pt x="403" y="762"/>
                  <a:pt x="403" y="762"/>
                </a:cubicBezTo>
                <a:cubicBezTo>
                  <a:pt x="403" y="762"/>
                  <a:pt x="403" y="763"/>
                  <a:pt x="403" y="763"/>
                </a:cubicBezTo>
                <a:cubicBezTo>
                  <a:pt x="403" y="763"/>
                  <a:pt x="401" y="765"/>
                  <a:pt x="401" y="765"/>
                </a:cubicBezTo>
                <a:cubicBezTo>
                  <a:pt x="400" y="765"/>
                  <a:pt x="399" y="765"/>
                  <a:pt x="398" y="764"/>
                </a:cubicBezTo>
                <a:cubicBezTo>
                  <a:pt x="398" y="764"/>
                  <a:pt x="397" y="764"/>
                  <a:pt x="397" y="763"/>
                </a:cubicBezTo>
                <a:cubicBezTo>
                  <a:pt x="396" y="762"/>
                  <a:pt x="395" y="761"/>
                  <a:pt x="393" y="761"/>
                </a:cubicBezTo>
                <a:cubicBezTo>
                  <a:pt x="393" y="761"/>
                  <a:pt x="393" y="760"/>
                  <a:pt x="394" y="760"/>
                </a:cubicBezTo>
                <a:cubicBezTo>
                  <a:pt x="394" y="760"/>
                  <a:pt x="395" y="760"/>
                  <a:pt x="396" y="760"/>
                </a:cubicBezTo>
                <a:cubicBezTo>
                  <a:pt x="397" y="760"/>
                  <a:pt x="397" y="759"/>
                  <a:pt x="398" y="759"/>
                </a:cubicBezTo>
                <a:cubicBezTo>
                  <a:pt x="399" y="759"/>
                  <a:pt x="399" y="759"/>
                  <a:pt x="399" y="759"/>
                </a:cubicBezTo>
                <a:cubicBezTo>
                  <a:pt x="399" y="759"/>
                  <a:pt x="399" y="760"/>
                  <a:pt x="399" y="761"/>
                </a:cubicBezTo>
                <a:cubicBezTo>
                  <a:pt x="399" y="761"/>
                  <a:pt x="399" y="760"/>
                  <a:pt x="399" y="760"/>
                </a:cubicBezTo>
                <a:cubicBezTo>
                  <a:pt x="399" y="760"/>
                  <a:pt x="399" y="760"/>
                  <a:pt x="398" y="760"/>
                </a:cubicBezTo>
                <a:cubicBezTo>
                  <a:pt x="398" y="760"/>
                  <a:pt x="398" y="761"/>
                  <a:pt x="398" y="761"/>
                </a:cubicBezTo>
                <a:cubicBezTo>
                  <a:pt x="398" y="762"/>
                  <a:pt x="398" y="762"/>
                  <a:pt x="399" y="762"/>
                </a:cubicBezTo>
                <a:cubicBezTo>
                  <a:pt x="399" y="762"/>
                  <a:pt x="400" y="761"/>
                  <a:pt x="399" y="761"/>
                </a:cubicBezTo>
                <a:cubicBezTo>
                  <a:pt x="399" y="760"/>
                  <a:pt x="400" y="760"/>
                  <a:pt x="400" y="760"/>
                </a:cubicBezTo>
                <a:cubicBezTo>
                  <a:pt x="400" y="759"/>
                  <a:pt x="399" y="759"/>
                  <a:pt x="399" y="759"/>
                </a:cubicBezTo>
                <a:cubicBezTo>
                  <a:pt x="399" y="758"/>
                  <a:pt x="400" y="757"/>
                  <a:pt x="400" y="757"/>
                </a:cubicBezTo>
                <a:cubicBezTo>
                  <a:pt x="402" y="757"/>
                  <a:pt x="402" y="756"/>
                  <a:pt x="404" y="755"/>
                </a:cubicBezTo>
                <a:cubicBezTo>
                  <a:pt x="403" y="753"/>
                  <a:pt x="403" y="753"/>
                  <a:pt x="404" y="752"/>
                </a:cubicBezTo>
                <a:cubicBezTo>
                  <a:pt x="404" y="747"/>
                  <a:pt x="404" y="747"/>
                  <a:pt x="404" y="747"/>
                </a:cubicBezTo>
                <a:cubicBezTo>
                  <a:pt x="405" y="746"/>
                  <a:pt x="406" y="748"/>
                  <a:pt x="407" y="748"/>
                </a:cubicBezTo>
                <a:cubicBezTo>
                  <a:pt x="408" y="748"/>
                  <a:pt x="409" y="747"/>
                  <a:pt x="409" y="748"/>
                </a:cubicBezTo>
                <a:cubicBezTo>
                  <a:pt x="410" y="748"/>
                  <a:pt x="411" y="749"/>
                  <a:pt x="411" y="749"/>
                </a:cubicBezTo>
                <a:cubicBezTo>
                  <a:pt x="411" y="750"/>
                  <a:pt x="411" y="751"/>
                  <a:pt x="411" y="752"/>
                </a:cubicBezTo>
                <a:cubicBezTo>
                  <a:pt x="410" y="753"/>
                  <a:pt x="410" y="754"/>
                  <a:pt x="409" y="755"/>
                </a:cubicBezTo>
                <a:cubicBezTo>
                  <a:pt x="409" y="757"/>
                  <a:pt x="408" y="758"/>
                  <a:pt x="408" y="759"/>
                </a:cubicBezTo>
                <a:cubicBezTo>
                  <a:pt x="408" y="759"/>
                  <a:pt x="408" y="759"/>
                  <a:pt x="407" y="759"/>
                </a:cubicBezTo>
                <a:cubicBezTo>
                  <a:pt x="407" y="759"/>
                  <a:pt x="407" y="759"/>
                  <a:pt x="407" y="759"/>
                </a:cubicBezTo>
                <a:cubicBezTo>
                  <a:pt x="408" y="759"/>
                  <a:pt x="408" y="759"/>
                  <a:pt x="407" y="759"/>
                </a:cubicBezTo>
                <a:cubicBezTo>
                  <a:pt x="407" y="758"/>
                  <a:pt x="407" y="758"/>
                  <a:pt x="407" y="758"/>
                </a:cubicBezTo>
                <a:cubicBezTo>
                  <a:pt x="407" y="758"/>
                  <a:pt x="407" y="759"/>
                  <a:pt x="407" y="759"/>
                </a:cubicBezTo>
                <a:moveTo>
                  <a:pt x="405" y="755"/>
                </a:moveTo>
                <a:cubicBezTo>
                  <a:pt x="406" y="754"/>
                  <a:pt x="406" y="754"/>
                  <a:pt x="406" y="754"/>
                </a:cubicBezTo>
                <a:cubicBezTo>
                  <a:pt x="406" y="753"/>
                  <a:pt x="407" y="752"/>
                  <a:pt x="406" y="751"/>
                </a:cubicBezTo>
                <a:cubicBezTo>
                  <a:pt x="405" y="752"/>
                  <a:pt x="406" y="753"/>
                  <a:pt x="406" y="755"/>
                </a:cubicBezTo>
                <a:cubicBezTo>
                  <a:pt x="406" y="755"/>
                  <a:pt x="406" y="754"/>
                  <a:pt x="406" y="754"/>
                </a:cubicBezTo>
                <a:cubicBezTo>
                  <a:pt x="405" y="754"/>
                  <a:pt x="405" y="754"/>
                  <a:pt x="405" y="754"/>
                </a:cubicBezTo>
                <a:cubicBezTo>
                  <a:pt x="405" y="754"/>
                  <a:pt x="404" y="755"/>
                  <a:pt x="405" y="755"/>
                </a:cubicBezTo>
                <a:cubicBezTo>
                  <a:pt x="405" y="755"/>
                  <a:pt x="405" y="755"/>
                  <a:pt x="405" y="755"/>
                </a:cubicBezTo>
                <a:moveTo>
                  <a:pt x="405" y="761"/>
                </a:moveTo>
                <a:cubicBezTo>
                  <a:pt x="405" y="761"/>
                  <a:pt x="405" y="761"/>
                  <a:pt x="405" y="761"/>
                </a:cubicBezTo>
                <a:cubicBezTo>
                  <a:pt x="405" y="761"/>
                  <a:pt x="405" y="760"/>
                  <a:pt x="405" y="760"/>
                </a:cubicBezTo>
                <a:cubicBezTo>
                  <a:pt x="405" y="760"/>
                  <a:pt x="405" y="760"/>
                  <a:pt x="405" y="760"/>
                </a:cubicBezTo>
                <a:cubicBezTo>
                  <a:pt x="405" y="760"/>
                  <a:pt x="405" y="760"/>
                  <a:pt x="405" y="761"/>
                </a:cubicBezTo>
                <a:moveTo>
                  <a:pt x="699" y="377"/>
                </a:moveTo>
                <a:cubicBezTo>
                  <a:pt x="697" y="377"/>
                  <a:pt x="696" y="377"/>
                  <a:pt x="695" y="377"/>
                </a:cubicBezTo>
                <a:cubicBezTo>
                  <a:pt x="693" y="377"/>
                  <a:pt x="692" y="377"/>
                  <a:pt x="691" y="378"/>
                </a:cubicBezTo>
                <a:cubicBezTo>
                  <a:pt x="688" y="378"/>
                  <a:pt x="686" y="378"/>
                  <a:pt x="683" y="378"/>
                </a:cubicBezTo>
                <a:cubicBezTo>
                  <a:pt x="683" y="377"/>
                  <a:pt x="682" y="376"/>
                  <a:pt x="682" y="376"/>
                </a:cubicBezTo>
                <a:cubicBezTo>
                  <a:pt x="682" y="375"/>
                  <a:pt x="682" y="375"/>
                  <a:pt x="682" y="375"/>
                </a:cubicBezTo>
                <a:cubicBezTo>
                  <a:pt x="683" y="373"/>
                  <a:pt x="683" y="372"/>
                  <a:pt x="682" y="371"/>
                </a:cubicBezTo>
                <a:cubicBezTo>
                  <a:pt x="681" y="370"/>
                  <a:pt x="682" y="370"/>
                  <a:pt x="682" y="369"/>
                </a:cubicBezTo>
                <a:cubicBezTo>
                  <a:pt x="683" y="369"/>
                  <a:pt x="683" y="369"/>
                  <a:pt x="684" y="369"/>
                </a:cubicBezTo>
                <a:cubicBezTo>
                  <a:pt x="686" y="369"/>
                  <a:pt x="688" y="370"/>
                  <a:pt x="690" y="368"/>
                </a:cubicBezTo>
                <a:cubicBezTo>
                  <a:pt x="691" y="368"/>
                  <a:pt x="692" y="368"/>
                  <a:pt x="693" y="368"/>
                </a:cubicBezTo>
                <a:cubicBezTo>
                  <a:pt x="694" y="369"/>
                  <a:pt x="695" y="370"/>
                  <a:pt x="696" y="370"/>
                </a:cubicBezTo>
                <a:cubicBezTo>
                  <a:pt x="697" y="370"/>
                  <a:pt x="697" y="371"/>
                  <a:pt x="696" y="371"/>
                </a:cubicBezTo>
                <a:cubicBezTo>
                  <a:pt x="696" y="371"/>
                  <a:pt x="696" y="372"/>
                  <a:pt x="696" y="372"/>
                </a:cubicBezTo>
                <a:cubicBezTo>
                  <a:pt x="697" y="373"/>
                  <a:pt x="696" y="373"/>
                  <a:pt x="696" y="373"/>
                </a:cubicBezTo>
                <a:cubicBezTo>
                  <a:pt x="696" y="374"/>
                  <a:pt x="697" y="375"/>
                  <a:pt x="698" y="375"/>
                </a:cubicBezTo>
                <a:cubicBezTo>
                  <a:pt x="699" y="375"/>
                  <a:pt x="699" y="376"/>
                  <a:pt x="699" y="377"/>
                </a:cubicBezTo>
                <a:moveTo>
                  <a:pt x="110" y="149"/>
                </a:moveTo>
                <a:cubicBezTo>
                  <a:pt x="110" y="150"/>
                  <a:pt x="110" y="150"/>
                  <a:pt x="110" y="150"/>
                </a:cubicBezTo>
                <a:cubicBezTo>
                  <a:pt x="108" y="152"/>
                  <a:pt x="107" y="153"/>
                  <a:pt x="106" y="155"/>
                </a:cubicBezTo>
                <a:cubicBezTo>
                  <a:pt x="105" y="155"/>
                  <a:pt x="104" y="156"/>
                  <a:pt x="103" y="157"/>
                </a:cubicBezTo>
                <a:cubicBezTo>
                  <a:pt x="103" y="157"/>
                  <a:pt x="102" y="157"/>
                  <a:pt x="102" y="158"/>
                </a:cubicBezTo>
                <a:cubicBezTo>
                  <a:pt x="102" y="159"/>
                  <a:pt x="101" y="159"/>
                  <a:pt x="101" y="160"/>
                </a:cubicBezTo>
                <a:cubicBezTo>
                  <a:pt x="101" y="161"/>
                  <a:pt x="101" y="161"/>
                  <a:pt x="100" y="161"/>
                </a:cubicBezTo>
                <a:cubicBezTo>
                  <a:pt x="100" y="161"/>
                  <a:pt x="99" y="161"/>
                  <a:pt x="99" y="160"/>
                </a:cubicBezTo>
                <a:cubicBezTo>
                  <a:pt x="98" y="160"/>
                  <a:pt x="99" y="160"/>
                  <a:pt x="99" y="159"/>
                </a:cubicBezTo>
                <a:cubicBezTo>
                  <a:pt x="99" y="159"/>
                  <a:pt x="99" y="159"/>
                  <a:pt x="99" y="159"/>
                </a:cubicBezTo>
                <a:cubicBezTo>
                  <a:pt x="98" y="158"/>
                  <a:pt x="97" y="159"/>
                  <a:pt x="95" y="159"/>
                </a:cubicBezTo>
                <a:cubicBezTo>
                  <a:pt x="95" y="158"/>
                  <a:pt x="95" y="158"/>
                  <a:pt x="95" y="158"/>
                </a:cubicBezTo>
                <a:cubicBezTo>
                  <a:pt x="97" y="158"/>
                  <a:pt x="98" y="158"/>
                  <a:pt x="99" y="158"/>
                </a:cubicBezTo>
                <a:cubicBezTo>
                  <a:pt x="100" y="158"/>
                  <a:pt x="100" y="157"/>
                  <a:pt x="100" y="156"/>
                </a:cubicBezTo>
                <a:cubicBezTo>
                  <a:pt x="100" y="156"/>
                  <a:pt x="99" y="156"/>
                  <a:pt x="99" y="155"/>
                </a:cubicBezTo>
                <a:cubicBezTo>
                  <a:pt x="101" y="155"/>
                  <a:pt x="101" y="155"/>
                  <a:pt x="101" y="153"/>
                </a:cubicBezTo>
                <a:cubicBezTo>
                  <a:pt x="101" y="153"/>
                  <a:pt x="101" y="152"/>
                  <a:pt x="101" y="152"/>
                </a:cubicBezTo>
                <a:cubicBezTo>
                  <a:pt x="100" y="153"/>
                  <a:pt x="99" y="153"/>
                  <a:pt x="99" y="155"/>
                </a:cubicBezTo>
                <a:cubicBezTo>
                  <a:pt x="98" y="154"/>
                  <a:pt x="97" y="153"/>
                  <a:pt x="96" y="152"/>
                </a:cubicBezTo>
                <a:cubicBezTo>
                  <a:pt x="97" y="152"/>
                  <a:pt x="97" y="151"/>
                  <a:pt x="98" y="151"/>
                </a:cubicBezTo>
                <a:cubicBezTo>
                  <a:pt x="99" y="150"/>
                  <a:pt x="98" y="150"/>
                  <a:pt x="97" y="150"/>
                </a:cubicBezTo>
                <a:cubicBezTo>
                  <a:pt x="99" y="149"/>
                  <a:pt x="100" y="148"/>
                  <a:pt x="101" y="148"/>
                </a:cubicBezTo>
                <a:cubicBezTo>
                  <a:pt x="100" y="146"/>
                  <a:pt x="100" y="146"/>
                  <a:pt x="101" y="145"/>
                </a:cubicBezTo>
                <a:cubicBezTo>
                  <a:pt x="101" y="145"/>
                  <a:pt x="101" y="144"/>
                  <a:pt x="101" y="144"/>
                </a:cubicBezTo>
                <a:cubicBezTo>
                  <a:pt x="102" y="144"/>
                  <a:pt x="102" y="145"/>
                  <a:pt x="102" y="145"/>
                </a:cubicBezTo>
                <a:cubicBezTo>
                  <a:pt x="102" y="146"/>
                  <a:pt x="102" y="147"/>
                  <a:pt x="103" y="147"/>
                </a:cubicBezTo>
                <a:cubicBezTo>
                  <a:pt x="103" y="147"/>
                  <a:pt x="103" y="146"/>
                  <a:pt x="103" y="145"/>
                </a:cubicBezTo>
                <a:cubicBezTo>
                  <a:pt x="103" y="144"/>
                  <a:pt x="104" y="144"/>
                  <a:pt x="104" y="144"/>
                </a:cubicBezTo>
                <a:cubicBezTo>
                  <a:pt x="105" y="145"/>
                  <a:pt x="106" y="146"/>
                  <a:pt x="106" y="147"/>
                </a:cubicBezTo>
                <a:cubicBezTo>
                  <a:pt x="106" y="147"/>
                  <a:pt x="105" y="147"/>
                  <a:pt x="105" y="147"/>
                </a:cubicBezTo>
                <a:cubicBezTo>
                  <a:pt x="105" y="148"/>
                  <a:pt x="105" y="148"/>
                  <a:pt x="106" y="148"/>
                </a:cubicBezTo>
                <a:cubicBezTo>
                  <a:pt x="107" y="148"/>
                  <a:pt x="106" y="148"/>
                  <a:pt x="106" y="148"/>
                </a:cubicBezTo>
                <a:cubicBezTo>
                  <a:pt x="106" y="148"/>
                  <a:pt x="106" y="148"/>
                  <a:pt x="106" y="148"/>
                </a:cubicBezTo>
                <a:cubicBezTo>
                  <a:pt x="106" y="148"/>
                  <a:pt x="106" y="148"/>
                  <a:pt x="106" y="149"/>
                </a:cubicBezTo>
                <a:cubicBezTo>
                  <a:pt x="106" y="149"/>
                  <a:pt x="106" y="149"/>
                  <a:pt x="106" y="149"/>
                </a:cubicBezTo>
                <a:cubicBezTo>
                  <a:pt x="106" y="149"/>
                  <a:pt x="107" y="149"/>
                  <a:pt x="106" y="148"/>
                </a:cubicBezTo>
                <a:cubicBezTo>
                  <a:pt x="106" y="148"/>
                  <a:pt x="106" y="147"/>
                  <a:pt x="106" y="147"/>
                </a:cubicBezTo>
                <a:cubicBezTo>
                  <a:pt x="106" y="147"/>
                  <a:pt x="108" y="147"/>
                  <a:pt x="108" y="148"/>
                </a:cubicBezTo>
                <a:cubicBezTo>
                  <a:pt x="108" y="149"/>
                  <a:pt x="109" y="149"/>
                  <a:pt x="110" y="149"/>
                </a:cubicBezTo>
                <a:moveTo>
                  <a:pt x="105" y="151"/>
                </a:moveTo>
                <a:cubicBezTo>
                  <a:pt x="105" y="151"/>
                  <a:pt x="105" y="151"/>
                  <a:pt x="105" y="151"/>
                </a:cubicBezTo>
                <a:cubicBezTo>
                  <a:pt x="104" y="151"/>
                  <a:pt x="104" y="151"/>
                  <a:pt x="104" y="151"/>
                </a:cubicBezTo>
                <a:cubicBezTo>
                  <a:pt x="104" y="152"/>
                  <a:pt x="104" y="152"/>
                  <a:pt x="104" y="152"/>
                </a:cubicBezTo>
                <a:cubicBezTo>
                  <a:pt x="104" y="152"/>
                  <a:pt x="105" y="152"/>
                  <a:pt x="105" y="151"/>
                </a:cubicBezTo>
                <a:moveTo>
                  <a:pt x="94" y="160"/>
                </a:moveTo>
                <a:cubicBezTo>
                  <a:pt x="95" y="160"/>
                  <a:pt x="94" y="160"/>
                  <a:pt x="94" y="160"/>
                </a:cubicBezTo>
                <a:cubicBezTo>
                  <a:pt x="93" y="161"/>
                  <a:pt x="92" y="160"/>
                  <a:pt x="92" y="160"/>
                </a:cubicBezTo>
                <a:cubicBezTo>
                  <a:pt x="91" y="160"/>
                  <a:pt x="91" y="159"/>
                  <a:pt x="90" y="158"/>
                </a:cubicBezTo>
                <a:cubicBezTo>
                  <a:pt x="90" y="158"/>
                  <a:pt x="89" y="159"/>
                  <a:pt x="89" y="159"/>
                </a:cubicBezTo>
                <a:cubicBezTo>
                  <a:pt x="89" y="159"/>
                  <a:pt x="89" y="160"/>
                  <a:pt x="90" y="160"/>
                </a:cubicBezTo>
                <a:cubicBezTo>
                  <a:pt x="89" y="161"/>
                  <a:pt x="89" y="161"/>
                  <a:pt x="89" y="161"/>
                </a:cubicBezTo>
                <a:cubicBezTo>
                  <a:pt x="88" y="161"/>
                  <a:pt x="88" y="161"/>
                  <a:pt x="88" y="161"/>
                </a:cubicBezTo>
                <a:cubicBezTo>
                  <a:pt x="87" y="161"/>
                  <a:pt x="87" y="161"/>
                  <a:pt x="87" y="160"/>
                </a:cubicBezTo>
                <a:cubicBezTo>
                  <a:pt x="87" y="160"/>
                  <a:pt x="87" y="159"/>
                  <a:pt x="88" y="159"/>
                </a:cubicBezTo>
                <a:cubicBezTo>
                  <a:pt x="87" y="158"/>
                  <a:pt x="86" y="157"/>
                  <a:pt x="85" y="157"/>
                </a:cubicBezTo>
                <a:cubicBezTo>
                  <a:pt x="85" y="158"/>
                  <a:pt x="85" y="159"/>
                  <a:pt x="85" y="160"/>
                </a:cubicBezTo>
                <a:cubicBezTo>
                  <a:pt x="84" y="159"/>
                  <a:pt x="84" y="159"/>
                  <a:pt x="83" y="159"/>
                </a:cubicBezTo>
                <a:cubicBezTo>
                  <a:pt x="83" y="158"/>
                  <a:pt x="83" y="157"/>
                  <a:pt x="82" y="156"/>
                </a:cubicBezTo>
                <a:cubicBezTo>
                  <a:pt x="82" y="156"/>
                  <a:pt x="82" y="155"/>
                  <a:pt x="82" y="154"/>
                </a:cubicBezTo>
                <a:cubicBezTo>
                  <a:pt x="84" y="153"/>
                  <a:pt x="84" y="151"/>
                  <a:pt x="85" y="150"/>
                </a:cubicBezTo>
                <a:cubicBezTo>
                  <a:pt x="86" y="149"/>
                  <a:pt x="87" y="148"/>
                  <a:pt x="88" y="148"/>
                </a:cubicBezTo>
                <a:cubicBezTo>
                  <a:pt x="88" y="146"/>
                  <a:pt x="89" y="146"/>
                  <a:pt x="89" y="145"/>
                </a:cubicBezTo>
                <a:cubicBezTo>
                  <a:pt x="90" y="145"/>
                  <a:pt x="90" y="144"/>
                  <a:pt x="90" y="143"/>
                </a:cubicBezTo>
                <a:cubicBezTo>
                  <a:pt x="93" y="143"/>
                  <a:pt x="93" y="143"/>
                  <a:pt x="93" y="143"/>
                </a:cubicBezTo>
                <a:cubicBezTo>
                  <a:pt x="93" y="144"/>
                  <a:pt x="92" y="144"/>
                  <a:pt x="92" y="145"/>
                </a:cubicBezTo>
                <a:cubicBezTo>
                  <a:pt x="93" y="146"/>
                  <a:pt x="94" y="145"/>
                  <a:pt x="96" y="146"/>
                </a:cubicBezTo>
                <a:cubicBezTo>
                  <a:pt x="94" y="146"/>
                  <a:pt x="92" y="146"/>
                  <a:pt x="91" y="146"/>
                </a:cubicBezTo>
                <a:cubicBezTo>
                  <a:pt x="91" y="147"/>
                  <a:pt x="92" y="148"/>
                  <a:pt x="92" y="148"/>
                </a:cubicBezTo>
                <a:cubicBezTo>
                  <a:pt x="93" y="148"/>
                  <a:pt x="94" y="148"/>
                  <a:pt x="94" y="149"/>
                </a:cubicBezTo>
                <a:cubicBezTo>
                  <a:pt x="94" y="150"/>
                  <a:pt x="94" y="150"/>
                  <a:pt x="95" y="150"/>
                </a:cubicBezTo>
                <a:cubicBezTo>
                  <a:pt x="96" y="150"/>
                  <a:pt x="96" y="150"/>
                  <a:pt x="96" y="152"/>
                </a:cubicBezTo>
                <a:cubicBezTo>
                  <a:pt x="96" y="152"/>
                  <a:pt x="95" y="151"/>
                  <a:pt x="95" y="151"/>
                </a:cubicBezTo>
                <a:cubicBezTo>
                  <a:pt x="95" y="151"/>
                  <a:pt x="95" y="151"/>
                  <a:pt x="95" y="151"/>
                </a:cubicBezTo>
                <a:cubicBezTo>
                  <a:pt x="94" y="152"/>
                  <a:pt x="94" y="153"/>
                  <a:pt x="93" y="153"/>
                </a:cubicBezTo>
                <a:cubicBezTo>
                  <a:pt x="91" y="153"/>
                  <a:pt x="91" y="152"/>
                  <a:pt x="92" y="151"/>
                </a:cubicBezTo>
                <a:cubicBezTo>
                  <a:pt x="93" y="150"/>
                  <a:pt x="93" y="150"/>
                  <a:pt x="92" y="149"/>
                </a:cubicBezTo>
                <a:cubicBezTo>
                  <a:pt x="91" y="150"/>
                  <a:pt x="90" y="151"/>
                  <a:pt x="90" y="152"/>
                </a:cubicBezTo>
                <a:cubicBezTo>
                  <a:pt x="89" y="152"/>
                  <a:pt x="88" y="152"/>
                  <a:pt x="87" y="152"/>
                </a:cubicBezTo>
                <a:cubicBezTo>
                  <a:pt x="87" y="152"/>
                  <a:pt x="87" y="152"/>
                  <a:pt x="87" y="152"/>
                </a:cubicBezTo>
                <a:cubicBezTo>
                  <a:pt x="87" y="153"/>
                  <a:pt x="87" y="153"/>
                  <a:pt x="87" y="153"/>
                </a:cubicBezTo>
                <a:cubicBezTo>
                  <a:pt x="87" y="153"/>
                  <a:pt x="88" y="153"/>
                  <a:pt x="88" y="154"/>
                </a:cubicBezTo>
                <a:cubicBezTo>
                  <a:pt x="87" y="154"/>
                  <a:pt x="87" y="154"/>
                  <a:pt x="87" y="154"/>
                </a:cubicBezTo>
                <a:cubicBezTo>
                  <a:pt x="86" y="155"/>
                  <a:pt x="86" y="155"/>
                  <a:pt x="86" y="155"/>
                </a:cubicBezTo>
                <a:cubicBezTo>
                  <a:pt x="86" y="155"/>
                  <a:pt x="86" y="155"/>
                  <a:pt x="86" y="155"/>
                </a:cubicBezTo>
                <a:cubicBezTo>
                  <a:pt x="86" y="155"/>
                  <a:pt x="86" y="154"/>
                  <a:pt x="86" y="154"/>
                </a:cubicBezTo>
                <a:cubicBezTo>
                  <a:pt x="86" y="154"/>
                  <a:pt x="85" y="154"/>
                  <a:pt x="85" y="154"/>
                </a:cubicBezTo>
                <a:cubicBezTo>
                  <a:pt x="85" y="154"/>
                  <a:pt x="85" y="155"/>
                  <a:pt x="86" y="155"/>
                </a:cubicBezTo>
                <a:cubicBezTo>
                  <a:pt x="86" y="156"/>
                  <a:pt x="86" y="156"/>
                  <a:pt x="87" y="156"/>
                </a:cubicBezTo>
                <a:cubicBezTo>
                  <a:pt x="88" y="156"/>
                  <a:pt x="88" y="155"/>
                  <a:pt x="88" y="155"/>
                </a:cubicBezTo>
                <a:cubicBezTo>
                  <a:pt x="88" y="154"/>
                  <a:pt x="88" y="154"/>
                  <a:pt x="88" y="154"/>
                </a:cubicBezTo>
                <a:cubicBezTo>
                  <a:pt x="88" y="154"/>
                  <a:pt x="88" y="154"/>
                  <a:pt x="89" y="154"/>
                </a:cubicBezTo>
                <a:cubicBezTo>
                  <a:pt x="89" y="155"/>
                  <a:pt x="89" y="155"/>
                  <a:pt x="89" y="156"/>
                </a:cubicBezTo>
                <a:cubicBezTo>
                  <a:pt x="90" y="155"/>
                  <a:pt x="90" y="154"/>
                  <a:pt x="90" y="154"/>
                </a:cubicBezTo>
                <a:cubicBezTo>
                  <a:pt x="91" y="155"/>
                  <a:pt x="90" y="155"/>
                  <a:pt x="91" y="156"/>
                </a:cubicBezTo>
                <a:cubicBezTo>
                  <a:pt x="92" y="157"/>
                  <a:pt x="93" y="159"/>
                  <a:pt x="94" y="160"/>
                </a:cubicBezTo>
                <a:moveTo>
                  <a:pt x="378" y="58"/>
                </a:moveTo>
                <a:cubicBezTo>
                  <a:pt x="377" y="58"/>
                  <a:pt x="376" y="59"/>
                  <a:pt x="374" y="59"/>
                </a:cubicBezTo>
                <a:cubicBezTo>
                  <a:pt x="375" y="60"/>
                  <a:pt x="375" y="60"/>
                  <a:pt x="376" y="61"/>
                </a:cubicBezTo>
                <a:cubicBezTo>
                  <a:pt x="376" y="60"/>
                  <a:pt x="377" y="60"/>
                  <a:pt x="377" y="59"/>
                </a:cubicBezTo>
                <a:cubicBezTo>
                  <a:pt x="378" y="60"/>
                  <a:pt x="379" y="60"/>
                  <a:pt x="380" y="60"/>
                </a:cubicBezTo>
                <a:cubicBezTo>
                  <a:pt x="381" y="61"/>
                  <a:pt x="382" y="60"/>
                  <a:pt x="383" y="61"/>
                </a:cubicBezTo>
                <a:cubicBezTo>
                  <a:pt x="382" y="62"/>
                  <a:pt x="382" y="62"/>
                  <a:pt x="382" y="62"/>
                </a:cubicBezTo>
                <a:cubicBezTo>
                  <a:pt x="382" y="63"/>
                  <a:pt x="383" y="63"/>
                  <a:pt x="384" y="63"/>
                </a:cubicBezTo>
                <a:cubicBezTo>
                  <a:pt x="384" y="64"/>
                  <a:pt x="384" y="65"/>
                  <a:pt x="384" y="65"/>
                </a:cubicBezTo>
                <a:cubicBezTo>
                  <a:pt x="384" y="65"/>
                  <a:pt x="383" y="66"/>
                  <a:pt x="383" y="66"/>
                </a:cubicBezTo>
                <a:cubicBezTo>
                  <a:pt x="382" y="67"/>
                  <a:pt x="383" y="66"/>
                  <a:pt x="384" y="67"/>
                </a:cubicBezTo>
                <a:cubicBezTo>
                  <a:pt x="384" y="67"/>
                  <a:pt x="385" y="67"/>
                  <a:pt x="385" y="67"/>
                </a:cubicBezTo>
                <a:cubicBezTo>
                  <a:pt x="385" y="68"/>
                  <a:pt x="384" y="68"/>
                  <a:pt x="384" y="68"/>
                </a:cubicBezTo>
                <a:cubicBezTo>
                  <a:pt x="383" y="69"/>
                  <a:pt x="382" y="70"/>
                  <a:pt x="380" y="69"/>
                </a:cubicBezTo>
                <a:cubicBezTo>
                  <a:pt x="379" y="69"/>
                  <a:pt x="379" y="69"/>
                  <a:pt x="378" y="70"/>
                </a:cubicBezTo>
                <a:cubicBezTo>
                  <a:pt x="378" y="70"/>
                  <a:pt x="378" y="70"/>
                  <a:pt x="377" y="70"/>
                </a:cubicBezTo>
                <a:cubicBezTo>
                  <a:pt x="377" y="70"/>
                  <a:pt x="377" y="70"/>
                  <a:pt x="377" y="70"/>
                </a:cubicBezTo>
                <a:cubicBezTo>
                  <a:pt x="378" y="68"/>
                  <a:pt x="375" y="67"/>
                  <a:pt x="376" y="65"/>
                </a:cubicBezTo>
                <a:cubicBezTo>
                  <a:pt x="377" y="64"/>
                  <a:pt x="380" y="66"/>
                  <a:pt x="380" y="63"/>
                </a:cubicBezTo>
                <a:cubicBezTo>
                  <a:pt x="380" y="63"/>
                  <a:pt x="379" y="63"/>
                  <a:pt x="379" y="63"/>
                </a:cubicBezTo>
                <a:cubicBezTo>
                  <a:pt x="378" y="63"/>
                  <a:pt x="377" y="63"/>
                  <a:pt x="377" y="64"/>
                </a:cubicBezTo>
                <a:cubicBezTo>
                  <a:pt x="376" y="64"/>
                  <a:pt x="376" y="64"/>
                  <a:pt x="375" y="63"/>
                </a:cubicBezTo>
                <a:cubicBezTo>
                  <a:pt x="374" y="62"/>
                  <a:pt x="374" y="61"/>
                  <a:pt x="373" y="60"/>
                </a:cubicBezTo>
                <a:cubicBezTo>
                  <a:pt x="373" y="58"/>
                  <a:pt x="372" y="58"/>
                  <a:pt x="372" y="56"/>
                </a:cubicBezTo>
                <a:cubicBezTo>
                  <a:pt x="372" y="56"/>
                  <a:pt x="372" y="56"/>
                  <a:pt x="371" y="57"/>
                </a:cubicBezTo>
                <a:cubicBezTo>
                  <a:pt x="371" y="57"/>
                  <a:pt x="371" y="57"/>
                  <a:pt x="371" y="57"/>
                </a:cubicBezTo>
                <a:cubicBezTo>
                  <a:pt x="371" y="57"/>
                  <a:pt x="370" y="56"/>
                  <a:pt x="370" y="56"/>
                </a:cubicBezTo>
                <a:cubicBezTo>
                  <a:pt x="371" y="54"/>
                  <a:pt x="373" y="54"/>
                  <a:pt x="374" y="55"/>
                </a:cubicBezTo>
                <a:cubicBezTo>
                  <a:pt x="375" y="55"/>
                  <a:pt x="375" y="55"/>
                  <a:pt x="376" y="55"/>
                </a:cubicBezTo>
                <a:cubicBezTo>
                  <a:pt x="376" y="56"/>
                  <a:pt x="377" y="57"/>
                  <a:pt x="378" y="58"/>
                </a:cubicBezTo>
                <a:moveTo>
                  <a:pt x="379" y="66"/>
                </a:moveTo>
                <a:cubicBezTo>
                  <a:pt x="379" y="66"/>
                  <a:pt x="379" y="66"/>
                  <a:pt x="379" y="66"/>
                </a:cubicBezTo>
                <a:cubicBezTo>
                  <a:pt x="378" y="65"/>
                  <a:pt x="378" y="65"/>
                  <a:pt x="377" y="66"/>
                </a:cubicBezTo>
                <a:cubicBezTo>
                  <a:pt x="377" y="66"/>
                  <a:pt x="377" y="66"/>
                  <a:pt x="377" y="66"/>
                </a:cubicBezTo>
                <a:cubicBezTo>
                  <a:pt x="378" y="67"/>
                  <a:pt x="379" y="67"/>
                  <a:pt x="379" y="66"/>
                </a:cubicBezTo>
                <a:moveTo>
                  <a:pt x="380" y="68"/>
                </a:moveTo>
                <a:cubicBezTo>
                  <a:pt x="380" y="68"/>
                  <a:pt x="380" y="68"/>
                  <a:pt x="380" y="68"/>
                </a:cubicBezTo>
                <a:cubicBezTo>
                  <a:pt x="379" y="68"/>
                  <a:pt x="379" y="68"/>
                  <a:pt x="379" y="68"/>
                </a:cubicBezTo>
                <a:cubicBezTo>
                  <a:pt x="379" y="68"/>
                  <a:pt x="379" y="68"/>
                  <a:pt x="379" y="68"/>
                </a:cubicBezTo>
                <a:cubicBezTo>
                  <a:pt x="380" y="68"/>
                  <a:pt x="380" y="68"/>
                  <a:pt x="380" y="68"/>
                </a:cubicBezTo>
                <a:moveTo>
                  <a:pt x="99" y="312"/>
                </a:moveTo>
                <a:cubicBezTo>
                  <a:pt x="100" y="311"/>
                  <a:pt x="100" y="311"/>
                  <a:pt x="100" y="311"/>
                </a:cubicBezTo>
                <a:cubicBezTo>
                  <a:pt x="101" y="310"/>
                  <a:pt x="101" y="310"/>
                  <a:pt x="101" y="310"/>
                </a:cubicBezTo>
                <a:cubicBezTo>
                  <a:pt x="101" y="310"/>
                  <a:pt x="102" y="310"/>
                  <a:pt x="102" y="310"/>
                </a:cubicBezTo>
                <a:cubicBezTo>
                  <a:pt x="102" y="312"/>
                  <a:pt x="104" y="311"/>
                  <a:pt x="105" y="312"/>
                </a:cubicBezTo>
                <a:cubicBezTo>
                  <a:pt x="105" y="313"/>
                  <a:pt x="106" y="312"/>
                  <a:pt x="107" y="312"/>
                </a:cubicBezTo>
                <a:cubicBezTo>
                  <a:pt x="108" y="313"/>
                  <a:pt x="108" y="314"/>
                  <a:pt x="107" y="315"/>
                </a:cubicBezTo>
                <a:cubicBezTo>
                  <a:pt x="106" y="316"/>
                  <a:pt x="107" y="317"/>
                  <a:pt x="107" y="317"/>
                </a:cubicBezTo>
                <a:cubicBezTo>
                  <a:pt x="106" y="318"/>
                  <a:pt x="106" y="319"/>
                  <a:pt x="105" y="320"/>
                </a:cubicBezTo>
                <a:cubicBezTo>
                  <a:pt x="105" y="320"/>
                  <a:pt x="105" y="321"/>
                  <a:pt x="104" y="322"/>
                </a:cubicBezTo>
                <a:cubicBezTo>
                  <a:pt x="104" y="321"/>
                  <a:pt x="103" y="320"/>
                  <a:pt x="103" y="319"/>
                </a:cubicBezTo>
                <a:cubicBezTo>
                  <a:pt x="102" y="320"/>
                  <a:pt x="102" y="321"/>
                  <a:pt x="101" y="322"/>
                </a:cubicBezTo>
                <a:cubicBezTo>
                  <a:pt x="101" y="321"/>
                  <a:pt x="100" y="320"/>
                  <a:pt x="100" y="320"/>
                </a:cubicBezTo>
                <a:cubicBezTo>
                  <a:pt x="98" y="320"/>
                  <a:pt x="98" y="320"/>
                  <a:pt x="98" y="320"/>
                </a:cubicBezTo>
                <a:cubicBezTo>
                  <a:pt x="97" y="319"/>
                  <a:pt x="98" y="319"/>
                  <a:pt x="98" y="318"/>
                </a:cubicBezTo>
                <a:cubicBezTo>
                  <a:pt x="98" y="318"/>
                  <a:pt x="98" y="317"/>
                  <a:pt x="99" y="317"/>
                </a:cubicBezTo>
                <a:cubicBezTo>
                  <a:pt x="99" y="317"/>
                  <a:pt x="99" y="316"/>
                  <a:pt x="99" y="316"/>
                </a:cubicBezTo>
                <a:cubicBezTo>
                  <a:pt x="99" y="316"/>
                  <a:pt x="98" y="316"/>
                  <a:pt x="98" y="315"/>
                </a:cubicBezTo>
                <a:cubicBezTo>
                  <a:pt x="100" y="314"/>
                  <a:pt x="99" y="313"/>
                  <a:pt x="99" y="312"/>
                </a:cubicBezTo>
                <a:moveTo>
                  <a:pt x="699" y="199"/>
                </a:moveTo>
                <a:cubicBezTo>
                  <a:pt x="702" y="202"/>
                  <a:pt x="702" y="203"/>
                  <a:pt x="700" y="203"/>
                </a:cubicBezTo>
                <a:cubicBezTo>
                  <a:pt x="699" y="204"/>
                  <a:pt x="698" y="204"/>
                  <a:pt x="697" y="204"/>
                </a:cubicBezTo>
                <a:cubicBezTo>
                  <a:pt x="696" y="204"/>
                  <a:pt x="696" y="206"/>
                  <a:pt x="696" y="204"/>
                </a:cubicBezTo>
                <a:cubicBezTo>
                  <a:pt x="696" y="203"/>
                  <a:pt x="695" y="203"/>
                  <a:pt x="694" y="202"/>
                </a:cubicBezTo>
                <a:cubicBezTo>
                  <a:pt x="694" y="203"/>
                  <a:pt x="694" y="203"/>
                  <a:pt x="693" y="203"/>
                </a:cubicBezTo>
                <a:cubicBezTo>
                  <a:pt x="693" y="203"/>
                  <a:pt x="692" y="202"/>
                  <a:pt x="692" y="202"/>
                </a:cubicBezTo>
                <a:cubicBezTo>
                  <a:pt x="692" y="201"/>
                  <a:pt x="693" y="201"/>
                  <a:pt x="693" y="201"/>
                </a:cubicBezTo>
                <a:cubicBezTo>
                  <a:pt x="693" y="200"/>
                  <a:pt x="692" y="200"/>
                  <a:pt x="692" y="200"/>
                </a:cubicBezTo>
                <a:cubicBezTo>
                  <a:pt x="693" y="199"/>
                  <a:pt x="693" y="198"/>
                  <a:pt x="693" y="197"/>
                </a:cubicBezTo>
                <a:cubicBezTo>
                  <a:pt x="694" y="197"/>
                  <a:pt x="694" y="196"/>
                  <a:pt x="696" y="196"/>
                </a:cubicBezTo>
                <a:cubicBezTo>
                  <a:pt x="697" y="196"/>
                  <a:pt x="697" y="195"/>
                  <a:pt x="698" y="194"/>
                </a:cubicBezTo>
                <a:cubicBezTo>
                  <a:pt x="699" y="193"/>
                  <a:pt x="699" y="193"/>
                  <a:pt x="700" y="195"/>
                </a:cubicBezTo>
                <a:cubicBezTo>
                  <a:pt x="700" y="196"/>
                  <a:pt x="701" y="198"/>
                  <a:pt x="702" y="199"/>
                </a:cubicBezTo>
                <a:cubicBezTo>
                  <a:pt x="702" y="200"/>
                  <a:pt x="703" y="200"/>
                  <a:pt x="699" y="199"/>
                </a:cubicBezTo>
                <a:cubicBezTo>
                  <a:pt x="695" y="198"/>
                  <a:pt x="694" y="198"/>
                  <a:pt x="694" y="197"/>
                </a:cubicBezTo>
                <a:cubicBezTo>
                  <a:pt x="694" y="197"/>
                  <a:pt x="694" y="197"/>
                  <a:pt x="694" y="197"/>
                </a:cubicBezTo>
                <a:cubicBezTo>
                  <a:pt x="694" y="198"/>
                  <a:pt x="694" y="198"/>
                  <a:pt x="694" y="198"/>
                </a:cubicBezTo>
                <a:cubicBezTo>
                  <a:pt x="694" y="198"/>
                  <a:pt x="694" y="198"/>
                  <a:pt x="694" y="198"/>
                </a:cubicBezTo>
                <a:cubicBezTo>
                  <a:pt x="695" y="198"/>
                  <a:pt x="695" y="198"/>
                  <a:pt x="699" y="199"/>
                </a:cubicBezTo>
                <a:moveTo>
                  <a:pt x="567" y="653"/>
                </a:moveTo>
                <a:cubicBezTo>
                  <a:pt x="567" y="653"/>
                  <a:pt x="568" y="653"/>
                  <a:pt x="568" y="653"/>
                </a:cubicBezTo>
                <a:cubicBezTo>
                  <a:pt x="570" y="655"/>
                  <a:pt x="572" y="656"/>
                  <a:pt x="573" y="658"/>
                </a:cubicBezTo>
                <a:cubicBezTo>
                  <a:pt x="573" y="660"/>
                  <a:pt x="573" y="660"/>
                  <a:pt x="573" y="660"/>
                </a:cubicBezTo>
                <a:cubicBezTo>
                  <a:pt x="573" y="661"/>
                  <a:pt x="571" y="662"/>
                  <a:pt x="570" y="663"/>
                </a:cubicBezTo>
                <a:cubicBezTo>
                  <a:pt x="569" y="663"/>
                  <a:pt x="567" y="663"/>
                  <a:pt x="567" y="662"/>
                </a:cubicBezTo>
                <a:cubicBezTo>
                  <a:pt x="567" y="660"/>
                  <a:pt x="565" y="660"/>
                  <a:pt x="564" y="659"/>
                </a:cubicBezTo>
                <a:cubicBezTo>
                  <a:pt x="564" y="659"/>
                  <a:pt x="564" y="659"/>
                  <a:pt x="564" y="658"/>
                </a:cubicBezTo>
                <a:cubicBezTo>
                  <a:pt x="565" y="658"/>
                  <a:pt x="565" y="658"/>
                  <a:pt x="566" y="657"/>
                </a:cubicBezTo>
                <a:cubicBezTo>
                  <a:pt x="565" y="655"/>
                  <a:pt x="563" y="656"/>
                  <a:pt x="562" y="656"/>
                </a:cubicBezTo>
                <a:cubicBezTo>
                  <a:pt x="562" y="655"/>
                  <a:pt x="563" y="654"/>
                  <a:pt x="563" y="653"/>
                </a:cubicBezTo>
                <a:cubicBezTo>
                  <a:pt x="564" y="653"/>
                  <a:pt x="564" y="652"/>
                  <a:pt x="564" y="651"/>
                </a:cubicBezTo>
                <a:cubicBezTo>
                  <a:pt x="564" y="651"/>
                  <a:pt x="564" y="651"/>
                  <a:pt x="565" y="651"/>
                </a:cubicBezTo>
                <a:cubicBezTo>
                  <a:pt x="565" y="652"/>
                  <a:pt x="567" y="651"/>
                  <a:pt x="567" y="653"/>
                </a:cubicBezTo>
                <a:cubicBezTo>
                  <a:pt x="567" y="653"/>
                  <a:pt x="567" y="653"/>
                  <a:pt x="567" y="653"/>
                </a:cubicBezTo>
                <a:cubicBezTo>
                  <a:pt x="567" y="653"/>
                  <a:pt x="566" y="653"/>
                  <a:pt x="566" y="653"/>
                </a:cubicBezTo>
                <a:cubicBezTo>
                  <a:pt x="566" y="653"/>
                  <a:pt x="566" y="653"/>
                  <a:pt x="566" y="654"/>
                </a:cubicBezTo>
                <a:cubicBezTo>
                  <a:pt x="566" y="654"/>
                  <a:pt x="567" y="653"/>
                  <a:pt x="567" y="653"/>
                </a:cubicBezTo>
                <a:moveTo>
                  <a:pt x="567" y="655"/>
                </a:moveTo>
                <a:cubicBezTo>
                  <a:pt x="567" y="655"/>
                  <a:pt x="566" y="655"/>
                  <a:pt x="566" y="655"/>
                </a:cubicBezTo>
                <a:cubicBezTo>
                  <a:pt x="566" y="655"/>
                  <a:pt x="566" y="655"/>
                  <a:pt x="566" y="655"/>
                </a:cubicBezTo>
                <a:cubicBezTo>
                  <a:pt x="566" y="655"/>
                  <a:pt x="566" y="655"/>
                  <a:pt x="566" y="656"/>
                </a:cubicBezTo>
                <a:moveTo>
                  <a:pt x="298" y="673"/>
                </a:moveTo>
                <a:cubicBezTo>
                  <a:pt x="298" y="672"/>
                  <a:pt x="298" y="671"/>
                  <a:pt x="298" y="670"/>
                </a:cubicBezTo>
                <a:cubicBezTo>
                  <a:pt x="299" y="670"/>
                  <a:pt x="300" y="670"/>
                  <a:pt x="301" y="670"/>
                </a:cubicBezTo>
                <a:cubicBezTo>
                  <a:pt x="302" y="671"/>
                  <a:pt x="303" y="671"/>
                  <a:pt x="304" y="672"/>
                </a:cubicBezTo>
                <a:cubicBezTo>
                  <a:pt x="305" y="672"/>
                  <a:pt x="305" y="672"/>
                  <a:pt x="306" y="673"/>
                </a:cubicBezTo>
                <a:cubicBezTo>
                  <a:pt x="306" y="673"/>
                  <a:pt x="307" y="674"/>
                  <a:pt x="308" y="674"/>
                </a:cubicBezTo>
                <a:cubicBezTo>
                  <a:pt x="309" y="675"/>
                  <a:pt x="309" y="676"/>
                  <a:pt x="310" y="676"/>
                </a:cubicBezTo>
                <a:cubicBezTo>
                  <a:pt x="311" y="676"/>
                  <a:pt x="311" y="675"/>
                  <a:pt x="311" y="675"/>
                </a:cubicBezTo>
                <a:cubicBezTo>
                  <a:pt x="312" y="675"/>
                  <a:pt x="312" y="675"/>
                  <a:pt x="313" y="675"/>
                </a:cubicBezTo>
                <a:cubicBezTo>
                  <a:pt x="314" y="676"/>
                  <a:pt x="314" y="676"/>
                  <a:pt x="313" y="677"/>
                </a:cubicBezTo>
                <a:cubicBezTo>
                  <a:pt x="312" y="678"/>
                  <a:pt x="313" y="679"/>
                  <a:pt x="313" y="680"/>
                </a:cubicBezTo>
                <a:cubicBezTo>
                  <a:pt x="312" y="681"/>
                  <a:pt x="312" y="682"/>
                  <a:pt x="311" y="682"/>
                </a:cubicBezTo>
                <a:cubicBezTo>
                  <a:pt x="309" y="681"/>
                  <a:pt x="307" y="681"/>
                  <a:pt x="307" y="679"/>
                </a:cubicBezTo>
                <a:cubicBezTo>
                  <a:pt x="306" y="678"/>
                  <a:pt x="304" y="679"/>
                  <a:pt x="303" y="678"/>
                </a:cubicBezTo>
                <a:cubicBezTo>
                  <a:pt x="303" y="678"/>
                  <a:pt x="304" y="677"/>
                  <a:pt x="304" y="677"/>
                </a:cubicBezTo>
                <a:cubicBezTo>
                  <a:pt x="304" y="676"/>
                  <a:pt x="303" y="676"/>
                  <a:pt x="303" y="675"/>
                </a:cubicBezTo>
                <a:cubicBezTo>
                  <a:pt x="304" y="675"/>
                  <a:pt x="304" y="676"/>
                  <a:pt x="305" y="675"/>
                </a:cubicBezTo>
                <a:cubicBezTo>
                  <a:pt x="305" y="675"/>
                  <a:pt x="305" y="675"/>
                  <a:pt x="305" y="675"/>
                </a:cubicBezTo>
                <a:cubicBezTo>
                  <a:pt x="305" y="675"/>
                  <a:pt x="305" y="675"/>
                  <a:pt x="305" y="675"/>
                </a:cubicBezTo>
                <a:cubicBezTo>
                  <a:pt x="304" y="675"/>
                  <a:pt x="304" y="675"/>
                  <a:pt x="303" y="675"/>
                </a:cubicBezTo>
                <a:cubicBezTo>
                  <a:pt x="303" y="674"/>
                  <a:pt x="303" y="674"/>
                  <a:pt x="303" y="674"/>
                </a:cubicBezTo>
                <a:cubicBezTo>
                  <a:pt x="302" y="673"/>
                  <a:pt x="300" y="672"/>
                  <a:pt x="298" y="673"/>
                </a:cubicBezTo>
                <a:moveTo>
                  <a:pt x="310" y="679"/>
                </a:moveTo>
                <a:cubicBezTo>
                  <a:pt x="310" y="679"/>
                  <a:pt x="310" y="679"/>
                  <a:pt x="310" y="679"/>
                </a:cubicBezTo>
                <a:cubicBezTo>
                  <a:pt x="309" y="678"/>
                  <a:pt x="308" y="678"/>
                  <a:pt x="308" y="679"/>
                </a:cubicBezTo>
                <a:cubicBezTo>
                  <a:pt x="308" y="679"/>
                  <a:pt x="308" y="679"/>
                  <a:pt x="308" y="679"/>
                </a:cubicBezTo>
                <a:cubicBezTo>
                  <a:pt x="308" y="679"/>
                  <a:pt x="309" y="679"/>
                  <a:pt x="310" y="679"/>
                </a:cubicBezTo>
                <a:moveTo>
                  <a:pt x="223" y="149"/>
                </a:moveTo>
                <a:cubicBezTo>
                  <a:pt x="224" y="151"/>
                  <a:pt x="225" y="153"/>
                  <a:pt x="226" y="154"/>
                </a:cubicBezTo>
                <a:cubicBezTo>
                  <a:pt x="227" y="155"/>
                  <a:pt x="228" y="157"/>
                  <a:pt x="229" y="157"/>
                </a:cubicBezTo>
                <a:cubicBezTo>
                  <a:pt x="230" y="157"/>
                  <a:pt x="231" y="157"/>
                  <a:pt x="231" y="156"/>
                </a:cubicBezTo>
                <a:cubicBezTo>
                  <a:pt x="231" y="156"/>
                  <a:pt x="231" y="155"/>
                  <a:pt x="231" y="155"/>
                </a:cubicBezTo>
                <a:cubicBezTo>
                  <a:pt x="230" y="153"/>
                  <a:pt x="230" y="153"/>
                  <a:pt x="232" y="151"/>
                </a:cubicBezTo>
                <a:cubicBezTo>
                  <a:pt x="232" y="152"/>
                  <a:pt x="232" y="153"/>
                  <a:pt x="233" y="154"/>
                </a:cubicBezTo>
                <a:cubicBezTo>
                  <a:pt x="234" y="154"/>
                  <a:pt x="235" y="155"/>
                  <a:pt x="235" y="156"/>
                </a:cubicBezTo>
                <a:cubicBezTo>
                  <a:pt x="235" y="157"/>
                  <a:pt x="236" y="157"/>
                  <a:pt x="235" y="159"/>
                </a:cubicBezTo>
                <a:cubicBezTo>
                  <a:pt x="234" y="160"/>
                  <a:pt x="233" y="160"/>
                  <a:pt x="232" y="159"/>
                </a:cubicBezTo>
                <a:cubicBezTo>
                  <a:pt x="232" y="159"/>
                  <a:pt x="231" y="159"/>
                  <a:pt x="230" y="159"/>
                </a:cubicBezTo>
                <a:cubicBezTo>
                  <a:pt x="230" y="158"/>
                  <a:pt x="229" y="159"/>
                  <a:pt x="229" y="159"/>
                </a:cubicBezTo>
                <a:cubicBezTo>
                  <a:pt x="229" y="159"/>
                  <a:pt x="228" y="159"/>
                  <a:pt x="228" y="159"/>
                </a:cubicBezTo>
                <a:cubicBezTo>
                  <a:pt x="227" y="159"/>
                  <a:pt x="227" y="159"/>
                  <a:pt x="227" y="160"/>
                </a:cubicBezTo>
                <a:cubicBezTo>
                  <a:pt x="226" y="159"/>
                  <a:pt x="225" y="158"/>
                  <a:pt x="224" y="156"/>
                </a:cubicBezTo>
                <a:cubicBezTo>
                  <a:pt x="224" y="156"/>
                  <a:pt x="224" y="155"/>
                  <a:pt x="224" y="154"/>
                </a:cubicBezTo>
                <a:cubicBezTo>
                  <a:pt x="224" y="154"/>
                  <a:pt x="224" y="154"/>
                  <a:pt x="224" y="154"/>
                </a:cubicBezTo>
                <a:cubicBezTo>
                  <a:pt x="224" y="154"/>
                  <a:pt x="223" y="154"/>
                  <a:pt x="223" y="155"/>
                </a:cubicBezTo>
                <a:cubicBezTo>
                  <a:pt x="223" y="154"/>
                  <a:pt x="223" y="154"/>
                  <a:pt x="223" y="154"/>
                </a:cubicBezTo>
                <a:cubicBezTo>
                  <a:pt x="222" y="153"/>
                  <a:pt x="221" y="152"/>
                  <a:pt x="220" y="151"/>
                </a:cubicBezTo>
                <a:cubicBezTo>
                  <a:pt x="220" y="151"/>
                  <a:pt x="220" y="150"/>
                  <a:pt x="220" y="149"/>
                </a:cubicBezTo>
                <a:cubicBezTo>
                  <a:pt x="220" y="149"/>
                  <a:pt x="220" y="149"/>
                  <a:pt x="221" y="149"/>
                </a:cubicBezTo>
                <a:cubicBezTo>
                  <a:pt x="221" y="150"/>
                  <a:pt x="221" y="150"/>
                  <a:pt x="222" y="150"/>
                </a:cubicBezTo>
                <a:cubicBezTo>
                  <a:pt x="222" y="150"/>
                  <a:pt x="223" y="149"/>
                  <a:pt x="223" y="149"/>
                </a:cubicBezTo>
                <a:moveTo>
                  <a:pt x="577" y="173"/>
                </a:moveTo>
                <a:cubicBezTo>
                  <a:pt x="577" y="170"/>
                  <a:pt x="577" y="170"/>
                  <a:pt x="577" y="170"/>
                </a:cubicBezTo>
                <a:cubicBezTo>
                  <a:pt x="578" y="170"/>
                  <a:pt x="579" y="170"/>
                  <a:pt x="579" y="169"/>
                </a:cubicBezTo>
                <a:cubicBezTo>
                  <a:pt x="579" y="168"/>
                  <a:pt x="580" y="168"/>
                  <a:pt x="580" y="167"/>
                </a:cubicBezTo>
                <a:cubicBezTo>
                  <a:pt x="581" y="168"/>
                  <a:pt x="582" y="168"/>
                  <a:pt x="583" y="169"/>
                </a:cubicBezTo>
                <a:cubicBezTo>
                  <a:pt x="584" y="169"/>
                  <a:pt x="584" y="170"/>
                  <a:pt x="585" y="170"/>
                </a:cubicBezTo>
                <a:cubicBezTo>
                  <a:pt x="586" y="170"/>
                  <a:pt x="586" y="171"/>
                  <a:pt x="587" y="171"/>
                </a:cubicBezTo>
                <a:cubicBezTo>
                  <a:pt x="587" y="172"/>
                  <a:pt x="586" y="173"/>
                  <a:pt x="586" y="173"/>
                </a:cubicBezTo>
                <a:cubicBezTo>
                  <a:pt x="586" y="173"/>
                  <a:pt x="586" y="174"/>
                  <a:pt x="585" y="175"/>
                </a:cubicBezTo>
                <a:cubicBezTo>
                  <a:pt x="584" y="176"/>
                  <a:pt x="584" y="176"/>
                  <a:pt x="584" y="178"/>
                </a:cubicBezTo>
                <a:cubicBezTo>
                  <a:pt x="584" y="178"/>
                  <a:pt x="583" y="179"/>
                  <a:pt x="583" y="179"/>
                </a:cubicBezTo>
                <a:cubicBezTo>
                  <a:pt x="582" y="179"/>
                  <a:pt x="581" y="178"/>
                  <a:pt x="580" y="178"/>
                </a:cubicBezTo>
                <a:cubicBezTo>
                  <a:pt x="580" y="178"/>
                  <a:pt x="581" y="177"/>
                  <a:pt x="581" y="177"/>
                </a:cubicBezTo>
                <a:cubicBezTo>
                  <a:pt x="580" y="177"/>
                  <a:pt x="579" y="176"/>
                  <a:pt x="578" y="176"/>
                </a:cubicBezTo>
                <a:cubicBezTo>
                  <a:pt x="578" y="175"/>
                  <a:pt x="578" y="175"/>
                  <a:pt x="578" y="175"/>
                </a:cubicBezTo>
                <a:cubicBezTo>
                  <a:pt x="579" y="175"/>
                  <a:pt x="580" y="175"/>
                  <a:pt x="580" y="175"/>
                </a:cubicBezTo>
                <a:cubicBezTo>
                  <a:pt x="581" y="175"/>
                  <a:pt x="581" y="174"/>
                  <a:pt x="582" y="173"/>
                </a:cubicBezTo>
                <a:cubicBezTo>
                  <a:pt x="582" y="173"/>
                  <a:pt x="582" y="173"/>
                  <a:pt x="582" y="173"/>
                </a:cubicBezTo>
                <a:cubicBezTo>
                  <a:pt x="581" y="173"/>
                  <a:pt x="581" y="173"/>
                  <a:pt x="581" y="173"/>
                </a:cubicBezTo>
                <a:cubicBezTo>
                  <a:pt x="581" y="174"/>
                  <a:pt x="582" y="174"/>
                  <a:pt x="582" y="174"/>
                </a:cubicBezTo>
                <a:cubicBezTo>
                  <a:pt x="582" y="174"/>
                  <a:pt x="583" y="173"/>
                  <a:pt x="583" y="173"/>
                </a:cubicBezTo>
                <a:cubicBezTo>
                  <a:pt x="583" y="173"/>
                  <a:pt x="582" y="173"/>
                  <a:pt x="582" y="173"/>
                </a:cubicBezTo>
                <a:cubicBezTo>
                  <a:pt x="580" y="174"/>
                  <a:pt x="579" y="174"/>
                  <a:pt x="578" y="174"/>
                </a:cubicBezTo>
                <a:cubicBezTo>
                  <a:pt x="578" y="173"/>
                  <a:pt x="578" y="173"/>
                  <a:pt x="577" y="173"/>
                </a:cubicBezTo>
                <a:moveTo>
                  <a:pt x="712" y="370"/>
                </a:moveTo>
                <a:cubicBezTo>
                  <a:pt x="712" y="371"/>
                  <a:pt x="712" y="371"/>
                  <a:pt x="711" y="371"/>
                </a:cubicBezTo>
                <a:cubicBezTo>
                  <a:pt x="710" y="371"/>
                  <a:pt x="709" y="370"/>
                  <a:pt x="707" y="370"/>
                </a:cubicBezTo>
                <a:cubicBezTo>
                  <a:pt x="707" y="370"/>
                  <a:pt x="707" y="369"/>
                  <a:pt x="707" y="369"/>
                </a:cubicBezTo>
                <a:cubicBezTo>
                  <a:pt x="708" y="368"/>
                  <a:pt x="708" y="367"/>
                  <a:pt x="709" y="366"/>
                </a:cubicBezTo>
                <a:cubicBezTo>
                  <a:pt x="710" y="367"/>
                  <a:pt x="710" y="365"/>
                  <a:pt x="711" y="365"/>
                </a:cubicBezTo>
                <a:cubicBezTo>
                  <a:pt x="714" y="365"/>
                  <a:pt x="717" y="365"/>
                  <a:pt x="720" y="366"/>
                </a:cubicBezTo>
                <a:cubicBezTo>
                  <a:pt x="720" y="366"/>
                  <a:pt x="720" y="366"/>
                  <a:pt x="720" y="366"/>
                </a:cubicBezTo>
                <a:cubicBezTo>
                  <a:pt x="720" y="366"/>
                  <a:pt x="719" y="367"/>
                  <a:pt x="720" y="367"/>
                </a:cubicBezTo>
                <a:cubicBezTo>
                  <a:pt x="720" y="368"/>
                  <a:pt x="719" y="369"/>
                  <a:pt x="720" y="369"/>
                </a:cubicBezTo>
                <a:cubicBezTo>
                  <a:pt x="720" y="369"/>
                  <a:pt x="720" y="370"/>
                  <a:pt x="720" y="370"/>
                </a:cubicBezTo>
                <a:cubicBezTo>
                  <a:pt x="720" y="371"/>
                  <a:pt x="720" y="371"/>
                  <a:pt x="719" y="371"/>
                </a:cubicBezTo>
                <a:cubicBezTo>
                  <a:pt x="719" y="371"/>
                  <a:pt x="719" y="371"/>
                  <a:pt x="719" y="371"/>
                </a:cubicBezTo>
                <a:cubicBezTo>
                  <a:pt x="718" y="370"/>
                  <a:pt x="717" y="370"/>
                  <a:pt x="716" y="371"/>
                </a:cubicBezTo>
                <a:cubicBezTo>
                  <a:pt x="715" y="370"/>
                  <a:pt x="715" y="370"/>
                  <a:pt x="713" y="371"/>
                </a:cubicBezTo>
                <a:cubicBezTo>
                  <a:pt x="713" y="371"/>
                  <a:pt x="712" y="370"/>
                  <a:pt x="712" y="370"/>
                </a:cubicBezTo>
                <a:cubicBezTo>
                  <a:pt x="712" y="369"/>
                  <a:pt x="712" y="369"/>
                  <a:pt x="711" y="369"/>
                </a:cubicBezTo>
                <a:cubicBezTo>
                  <a:pt x="711" y="369"/>
                  <a:pt x="711" y="369"/>
                  <a:pt x="711" y="369"/>
                </a:cubicBezTo>
                <a:cubicBezTo>
                  <a:pt x="711" y="369"/>
                  <a:pt x="711" y="369"/>
                  <a:pt x="711" y="369"/>
                </a:cubicBezTo>
                <a:cubicBezTo>
                  <a:pt x="711" y="368"/>
                  <a:pt x="710" y="368"/>
                  <a:pt x="710" y="369"/>
                </a:cubicBezTo>
                <a:cubicBezTo>
                  <a:pt x="710" y="369"/>
                  <a:pt x="710" y="369"/>
                  <a:pt x="711" y="369"/>
                </a:cubicBezTo>
                <a:cubicBezTo>
                  <a:pt x="711" y="370"/>
                  <a:pt x="711" y="370"/>
                  <a:pt x="712" y="370"/>
                </a:cubicBezTo>
                <a:moveTo>
                  <a:pt x="665" y="606"/>
                </a:moveTo>
                <a:cubicBezTo>
                  <a:pt x="665" y="606"/>
                  <a:pt x="664" y="606"/>
                  <a:pt x="663" y="606"/>
                </a:cubicBezTo>
                <a:cubicBezTo>
                  <a:pt x="663" y="606"/>
                  <a:pt x="663" y="606"/>
                  <a:pt x="663" y="606"/>
                </a:cubicBezTo>
                <a:cubicBezTo>
                  <a:pt x="663" y="606"/>
                  <a:pt x="663" y="605"/>
                  <a:pt x="663" y="605"/>
                </a:cubicBezTo>
                <a:cubicBezTo>
                  <a:pt x="664" y="605"/>
                  <a:pt x="664" y="605"/>
                  <a:pt x="665" y="605"/>
                </a:cubicBezTo>
                <a:cubicBezTo>
                  <a:pt x="665" y="603"/>
                  <a:pt x="665" y="602"/>
                  <a:pt x="666" y="601"/>
                </a:cubicBezTo>
                <a:cubicBezTo>
                  <a:pt x="667" y="601"/>
                  <a:pt x="667" y="601"/>
                  <a:pt x="668" y="601"/>
                </a:cubicBezTo>
                <a:cubicBezTo>
                  <a:pt x="668" y="601"/>
                  <a:pt x="669" y="601"/>
                  <a:pt x="669" y="600"/>
                </a:cubicBezTo>
                <a:cubicBezTo>
                  <a:pt x="669" y="599"/>
                  <a:pt x="668" y="598"/>
                  <a:pt x="666" y="599"/>
                </a:cubicBezTo>
                <a:cubicBezTo>
                  <a:pt x="666" y="598"/>
                  <a:pt x="666" y="597"/>
                  <a:pt x="666" y="596"/>
                </a:cubicBezTo>
                <a:cubicBezTo>
                  <a:pt x="666" y="596"/>
                  <a:pt x="667" y="596"/>
                  <a:pt x="667" y="596"/>
                </a:cubicBezTo>
                <a:cubicBezTo>
                  <a:pt x="667" y="596"/>
                  <a:pt x="668" y="597"/>
                  <a:pt x="668" y="597"/>
                </a:cubicBezTo>
                <a:cubicBezTo>
                  <a:pt x="668" y="596"/>
                  <a:pt x="668" y="596"/>
                  <a:pt x="668" y="595"/>
                </a:cubicBezTo>
                <a:cubicBezTo>
                  <a:pt x="668" y="595"/>
                  <a:pt x="668" y="595"/>
                  <a:pt x="667" y="594"/>
                </a:cubicBezTo>
                <a:cubicBezTo>
                  <a:pt x="667" y="594"/>
                  <a:pt x="667" y="593"/>
                  <a:pt x="668" y="593"/>
                </a:cubicBezTo>
                <a:cubicBezTo>
                  <a:pt x="668" y="594"/>
                  <a:pt x="669" y="594"/>
                  <a:pt x="669" y="595"/>
                </a:cubicBezTo>
                <a:cubicBezTo>
                  <a:pt x="670" y="595"/>
                  <a:pt x="671" y="595"/>
                  <a:pt x="672" y="595"/>
                </a:cubicBezTo>
                <a:cubicBezTo>
                  <a:pt x="673" y="595"/>
                  <a:pt x="673" y="595"/>
                  <a:pt x="673" y="593"/>
                </a:cubicBezTo>
                <a:cubicBezTo>
                  <a:pt x="674" y="593"/>
                  <a:pt x="675" y="593"/>
                  <a:pt x="675" y="593"/>
                </a:cubicBezTo>
                <a:cubicBezTo>
                  <a:pt x="676" y="593"/>
                  <a:pt x="677" y="593"/>
                  <a:pt x="678" y="593"/>
                </a:cubicBezTo>
                <a:cubicBezTo>
                  <a:pt x="678" y="594"/>
                  <a:pt x="676" y="594"/>
                  <a:pt x="676" y="595"/>
                </a:cubicBezTo>
                <a:cubicBezTo>
                  <a:pt x="676" y="597"/>
                  <a:pt x="675" y="597"/>
                  <a:pt x="675" y="598"/>
                </a:cubicBezTo>
                <a:cubicBezTo>
                  <a:pt x="674" y="597"/>
                  <a:pt x="673" y="596"/>
                  <a:pt x="671" y="596"/>
                </a:cubicBezTo>
                <a:cubicBezTo>
                  <a:pt x="671" y="597"/>
                  <a:pt x="671" y="598"/>
                  <a:pt x="672" y="599"/>
                </a:cubicBezTo>
                <a:cubicBezTo>
                  <a:pt x="672" y="599"/>
                  <a:pt x="672" y="600"/>
                  <a:pt x="672" y="600"/>
                </a:cubicBezTo>
                <a:cubicBezTo>
                  <a:pt x="672" y="600"/>
                  <a:pt x="671" y="600"/>
                  <a:pt x="671" y="600"/>
                </a:cubicBezTo>
                <a:cubicBezTo>
                  <a:pt x="671" y="600"/>
                  <a:pt x="671" y="600"/>
                  <a:pt x="670" y="600"/>
                </a:cubicBezTo>
                <a:cubicBezTo>
                  <a:pt x="670" y="600"/>
                  <a:pt x="670" y="600"/>
                  <a:pt x="670" y="601"/>
                </a:cubicBezTo>
                <a:cubicBezTo>
                  <a:pt x="670" y="602"/>
                  <a:pt x="670" y="603"/>
                  <a:pt x="669" y="603"/>
                </a:cubicBezTo>
                <a:cubicBezTo>
                  <a:pt x="668" y="603"/>
                  <a:pt x="668" y="603"/>
                  <a:pt x="668" y="602"/>
                </a:cubicBezTo>
                <a:cubicBezTo>
                  <a:pt x="668" y="604"/>
                  <a:pt x="666" y="605"/>
                  <a:pt x="665" y="606"/>
                </a:cubicBezTo>
                <a:moveTo>
                  <a:pt x="716" y="458"/>
                </a:moveTo>
                <a:cubicBezTo>
                  <a:pt x="716" y="460"/>
                  <a:pt x="716" y="460"/>
                  <a:pt x="715" y="462"/>
                </a:cubicBezTo>
                <a:cubicBezTo>
                  <a:pt x="715" y="463"/>
                  <a:pt x="714" y="463"/>
                  <a:pt x="714" y="463"/>
                </a:cubicBezTo>
                <a:cubicBezTo>
                  <a:pt x="713" y="463"/>
                  <a:pt x="713" y="463"/>
                  <a:pt x="713" y="464"/>
                </a:cubicBezTo>
                <a:cubicBezTo>
                  <a:pt x="713" y="465"/>
                  <a:pt x="712" y="465"/>
                  <a:pt x="711" y="465"/>
                </a:cubicBezTo>
                <a:cubicBezTo>
                  <a:pt x="711" y="464"/>
                  <a:pt x="711" y="464"/>
                  <a:pt x="711" y="464"/>
                </a:cubicBezTo>
                <a:cubicBezTo>
                  <a:pt x="710" y="465"/>
                  <a:pt x="709" y="466"/>
                  <a:pt x="708" y="467"/>
                </a:cubicBezTo>
                <a:cubicBezTo>
                  <a:pt x="707" y="467"/>
                  <a:pt x="707" y="468"/>
                  <a:pt x="707" y="468"/>
                </a:cubicBezTo>
                <a:cubicBezTo>
                  <a:pt x="707" y="469"/>
                  <a:pt x="706" y="469"/>
                  <a:pt x="706" y="468"/>
                </a:cubicBezTo>
                <a:cubicBezTo>
                  <a:pt x="705" y="468"/>
                  <a:pt x="705" y="467"/>
                  <a:pt x="705" y="467"/>
                </a:cubicBezTo>
                <a:cubicBezTo>
                  <a:pt x="706" y="466"/>
                  <a:pt x="706" y="465"/>
                  <a:pt x="708" y="464"/>
                </a:cubicBezTo>
                <a:cubicBezTo>
                  <a:pt x="709" y="463"/>
                  <a:pt x="709" y="462"/>
                  <a:pt x="709" y="461"/>
                </a:cubicBezTo>
                <a:cubicBezTo>
                  <a:pt x="709" y="460"/>
                  <a:pt x="710" y="460"/>
                  <a:pt x="710" y="459"/>
                </a:cubicBezTo>
                <a:cubicBezTo>
                  <a:pt x="711" y="458"/>
                  <a:pt x="712" y="456"/>
                  <a:pt x="714" y="455"/>
                </a:cubicBezTo>
                <a:cubicBezTo>
                  <a:pt x="714" y="456"/>
                  <a:pt x="714" y="456"/>
                  <a:pt x="714" y="456"/>
                </a:cubicBezTo>
                <a:cubicBezTo>
                  <a:pt x="715" y="456"/>
                  <a:pt x="715" y="456"/>
                  <a:pt x="715" y="455"/>
                </a:cubicBezTo>
                <a:cubicBezTo>
                  <a:pt x="715" y="455"/>
                  <a:pt x="716" y="455"/>
                  <a:pt x="716" y="455"/>
                </a:cubicBezTo>
                <a:cubicBezTo>
                  <a:pt x="716" y="456"/>
                  <a:pt x="717" y="456"/>
                  <a:pt x="716" y="456"/>
                </a:cubicBezTo>
                <a:cubicBezTo>
                  <a:pt x="716" y="457"/>
                  <a:pt x="716" y="457"/>
                  <a:pt x="716" y="457"/>
                </a:cubicBezTo>
                <a:cubicBezTo>
                  <a:pt x="715" y="457"/>
                  <a:pt x="715" y="458"/>
                  <a:pt x="715" y="458"/>
                </a:cubicBezTo>
                <a:cubicBezTo>
                  <a:pt x="715" y="458"/>
                  <a:pt x="715" y="458"/>
                  <a:pt x="716" y="458"/>
                </a:cubicBezTo>
                <a:moveTo>
                  <a:pt x="711" y="462"/>
                </a:moveTo>
                <a:cubicBezTo>
                  <a:pt x="711" y="462"/>
                  <a:pt x="712" y="462"/>
                  <a:pt x="712" y="462"/>
                </a:cubicBezTo>
                <a:cubicBezTo>
                  <a:pt x="712" y="462"/>
                  <a:pt x="712" y="462"/>
                  <a:pt x="712" y="461"/>
                </a:cubicBezTo>
                <a:cubicBezTo>
                  <a:pt x="711" y="461"/>
                  <a:pt x="710" y="461"/>
                  <a:pt x="710" y="461"/>
                </a:cubicBezTo>
                <a:cubicBezTo>
                  <a:pt x="710" y="462"/>
                  <a:pt x="711" y="462"/>
                  <a:pt x="711" y="462"/>
                </a:cubicBezTo>
                <a:moveTo>
                  <a:pt x="345" y="721"/>
                </a:moveTo>
                <a:cubicBezTo>
                  <a:pt x="346" y="721"/>
                  <a:pt x="346" y="721"/>
                  <a:pt x="347" y="721"/>
                </a:cubicBezTo>
                <a:cubicBezTo>
                  <a:pt x="348" y="722"/>
                  <a:pt x="348" y="723"/>
                  <a:pt x="349" y="724"/>
                </a:cubicBezTo>
                <a:cubicBezTo>
                  <a:pt x="348" y="724"/>
                  <a:pt x="348" y="724"/>
                  <a:pt x="347" y="724"/>
                </a:cubicBezTo>
                <a:cubicBezTo>
                  <a:pt x="346" y="724"/>
                  <a:pt x="346" y="723"/>
                  <a:pt x="345" y="723"/>
                </a:cubicBezTo>
                <a:cubicBezTo>
                  <a:pt x="344" y="723"/>
                  <a:pt x="343" y="723"/>
                  <a:pt x="343" y="723"/>
                </a:cubicBezTo>
                <a:cubicBezTo>
                  <a:pt x="342" y="722"/>
                  <a:pt x="341" y="722"/>
                  <a:pt x="340" y="722"/>
                </a:cubicBezTo>
                <a:cubicBezTo>
                  <a:pt x="340" y="721"/>
                  <a:pt x="340" y="721"/>
                  <a:pt x="339" y="721"/>
                </a:cubicBezTo>
                <a:cubicBezTo>
                  <a:pt x="337" y="722"/>
                  <a:pt x="337" y="722"/>
                  <a:pt x="335" y="721"/>
                </a:cubicBezTo>
                <a:cubicBezTo>
                  <a:pt x="335" y="720"/>
                  <a:pt x="335" y="719"/>
                  <a:pt x="336" y="718"/>
                </a:cubicBezTo>
                <a:cubicBezTo>
                  <a:pt x="336" y="717"/>
                  <a:pt x="336" y="717"/>
                  <a:pt x="336" y="717"/>
                </a:cubicBezTo>
                <a:cubicBezTo>
                  <a:pt x="336" y="717"/>
                  <a:pt x="335" y="718"/>
                  <a:pt x="335" y="718"/>
                </a:cubicBezTo>
                <a:cubicBezTo>
                  <a:pt x="335" y="719"/>
                  <a:pt x="336" y="718"/>
                  <a:pt x="336" y="718"/>
                </a:cubicBezTo>
                <a:cubicBezTo>
                  <a:pt x="337" y="718"/>
                  <a:pt x="337" y="718"/>
                  <a:pt x="337" y="718"/>
                </a:cubicBezTo>
                <a:cubicBezTo>
                  <a:pt x="337" y="717"/>
                  <a:pt x="337" y="717"/>
                  <a:pt x="336" y="718"/>
                </a:cubicBezTo>
                <a:cubicBezTo>
                  <a:pt x="335" y="718"/>
                  <a:pt x="334" y="718"/>
                  <a:pt x="333" y="718"/>
                </a:cubicBezTo>
                <a:cubicBezTo>
                  <a:pt x="334" y="717"/>
                  <a:pt x="335" y="717"/>
                  <a:pt x="335" y="716"/>
                </a:cubicBezTo>
                <a:cubicBezTo>
                  <a:pt x="335" y="716"/>
                  <a:pt x="335" y="715"/>
                  <a:pt x="336" y="715"/>
                </a:cubicBezTo>
                <a:cubicBezTo>
                  <a:pt x="336" y="714"/>
                  <a:pt x="337" y="714"/>
                  <a:pt x="337" y="715"/>
                </a:cubicBezTo>
                <a:cubicBezTo>
                  <a:pt x="338" y="715"/>
                  <a:pt x="337" y="716"/>
                  <a:pt x="338" y="716"/>
                </a:cubicBezTo>
                <a:cubicBezTo>
                  <a:pt x="339" y="716"/>
                  <a:pt x="339" y="717"/>
                  <a:pt x="340" y="718"/>
                </a:cubicBezTo>
                <a:cubicBezTo>
                  <a:pt x="340" y="718"/>
                  <a:pt x="340" y="718"/>
                  <a:pt x="340" y="718"/>
                </a:cubicBezTo>
                <a:cubicBezTo>
                  <a:pt x="340" y="718"/>
                  <a:pt x="339" y="718"/>
                  <a:pt x="340" y="719"/>
                </a:cubicBezTo>
                <a:cubicBezTo>
                  <a:pt x="340" y="720"/>
                  <a:pt x="341" y="720"/>
                  <a:pt x="342" y="720"/>
                </a:cubicBezTo>
                <a:cubicBezTo>
                  <a:pt x="342" y="720"/>
                  <a:pt x="343" y="720"/>
                  <a:pt x="343" y="720"/>
                </a:cubicBezTo>
                <a:cubicBezTo>
                  <a:pt x="344" y="719"/>
                  <a:pt x="345" y="719"/>
                  <a:pt x="345" y="718"/>
                </a:cubicBezTo>
                <a:cubicBezTo>
                  <a:pt x="346" y="718"/>
                  <a:pt x="346" y="718"/>
                  <a:pt x="346" y="718"/>
                </a:cubicBezTo>
                <a:cubicBezTo>
                  <a:pt x="346" y="719"/>
                  <a:pt x="346" y="720"/>
                  <a:pt x="345" y="721"/>
                </a:cubicBezTo>
                <a:cubicBezTo>
                  <a:pt x="345" y="721"/>
                  <a:pt x="345" y="721"/>
                  <a:pt x="345" y="721"/>
                </a:cubicBezTo>
                <a:cubicBezTo>
                  <a:pt x="345" y="721"/>
                  <a:pt x="345" y="721"/>
                  <a:pt x="345" y="721"/>
                </a:cubicBezTo>
                <a:cubicBezTo>
                  <a:pt x="345" y="721"/>
                  <a:pt x="345" y="721"/>
                  <a:pt x="344" y="721"/>
                </a:cubicBezTo>
                <a:cubicBezTo>
                  <a:pt x="344" y="721"/>
                  <a:pt x="344" y="722"/>
                  <a:pt x="344" y="722"/>
                </a:cubicBezTo>
                <a:cubicBezTo>
                  <a:pt x="344" y="722"/>
                  <a:pt x="345" y="722"/>
                  <a:pt x="345" y="721"/>
                </a:cubicBezTo>
                <a:moveTo>
                  <a:pt x="102" y="460"/>
                </a:moveTo>
                <a:cubicBezTo>
                  <a:pt x="101" y="458"/>
                  <a:pt x="100" y="456"/>
                  <a:pt x="100" y="454"/>
                </a:cubicBezTo>
                <a:cubicBezTo>
                  <a:pt x="100" y="453"/>
                  <a:pt x="99" y="453"/>
                  <a:pt x="99" y="452"/>
                </a:cubicBezTo>
                <a:cubicBezTo>
                  <a:pt x="99" y="451"/>
                  <a:pt x="99" y="450"/>
                  <a:pt x="99" y="449"/>
                </a:cubicBezTo>
                <a:cubicBezTo>
                  <a:pt x="99" y="449"/>
                  <a:pt x="99" y="449"/>
                  <a:pt x="98" y="448"/>
                </a:cubicBezTo>
                <a:cubicBezTo>
                  <a:pt x="98" y="448"/>
                  <a:pt x="99" y="447"/>
                  <a:pt x="99" y="447"/>
                </a:cubicBezTo>
                <a:cubicBezTo>
                  <a:pt x="100" y="447"/>
                  <a:pt x="101" y="447"/>
                  <a:pt x="101" y="447"/>
                </a:cubicBezTo>
                <a:cubicBezTo>
                  <a:pt x="101" y="448"/>
                  <a:pt x="102" y="449"/>
                  <a:pt x="102" y="449"/>
                </a:cubicBezTo>
                <a:cubicBezTo>
                  <a:pt x="102" y="450"/>
                  <a:pt x="103" y="451"/>
                  <a:pt x="103" y="451"/>
                </a:cubicBezTo>
                <a:cubicBezTo>
                  <a:pt x="103" y="452"/>
                  <a:pt x="104" y="453"/>
                  <a:pt x="104" y="453"/>
                </a:cubicBezTo>
                <a:cubicBezTo>
                  <a:pt x="104" y="455"/>
                  <a:pt x="105" y="455"/>
                  <a:pt x="106" y="456"/>
                </a:cubicBezTo>
                <a:cubicBezTo>
                  <a:pt x="106" y="460"/>
                  <a:pt x="106" y="460"/>
                  <a:pt x="106" y="460"/>
                </a:cubicBezTo>
                <a:cubicBezTo>
                  <a:pt x="105" y="460"/>
                  <a:pt x="105" y="460"/>
                  <a:pt x="105" y="460"/>
                </a:cubicBezTo>
                <a:cubicBezTo>
                  <a:pt x="104" y="459"/>
                  <a:pt x="103" y="458"/>
                  <a:pt x="102" y="457"/>
                </a:cubicBezTo>
                <a:cubicBezTo>
                  <a:pt x="102" y="458"/>
                  <a:pt x="102" y="459"/>
                  <a:pt x="102" y="460"/>
                </a:cubicBezTo>
                <a:moveTo>
                  <a:pt x="309" y="76"/>
                </a:moveTo>
                <a:cubicBezTo>
                  <a:pt x="308" y="76"/>
                  <a:pt x="308" y="76"/>
                  <a:pt x="307" y="76"/>
                </a:cubicBezTo>
                <a:cubicBezTo>
                  <a:pt x="306" y="76"/>
                  <a:pt x="306" y="76"/>
                  <a:pt x="306" y="74"/>
                </a:cubicBezTo>
                <a:cubicBezTo>
                  <a:pt x="307" y="75"/>
                  <a:pt x="308" y="74"/>
                  <a:pt x="309" y="73"/>
                </a:cubicBezTo>
                <a:cubicBezTo>
                  <a:pt x="308" y="72"/>
                  <a:pt x="308" y="72"/>
                  <a:pt x="307" y="71"/>
                </a:cubicBezTo>
                <a:cubicBezTo>
                  <a:pt x="307" y="71"/>
                  <a:pt x="307" y="70"/>
                  <a:pt x="307" y="69"/>
                </a:cubicBezTo>
                <a:cubicBezTo>
                  <a:pt x="308" y="69"/>
                  <a:pt x="308" y="70"/>
                  <a:pt x="309" y="71"/>
                </a:cubicBezTo>
                <a:cubicBezTo>
                  <a:pt x="310" y="72"/>
                  <a:pt x="311" y="72"/>
                  <a:pt x="311" y="73"/>
                </a:cubicBezTo>
                <a:cubicBezTo>
                  <a:pt x="311" y="73"/>
                  <a:pt x="311" y="73"/>
                  <a:pt x="311" y="73"/>
                </a:cubicBezTo>
                <a:cubicBezTo>
                  <a:pt x="311" y="73"/>
                  <a:pt x="310" y="73"/>
                  <a:pt x="310" y="73"/>
                </a:cubicBezTo>
                <a:cubicBezTo>
                  <a:pt x="310" y="73"/>
                  <a:pt x="310" y="74"/>
                  <a:pt x="310" y="74"/>
                </a:cubicBezTo>
                <a:cubicBezTo>
                  <a:pt x="310" y="74"/>
                  <a:pt x="311" y="74"/>
                  <a:pt x="311" y="73"/>
                </a:cubicBezTo>
                <a:cubicBezTo>
                  <a:pt x="312" y="73"/>
                  <a:pt x="312" y="74"/>
                  <a:pt x="313" y="75"/>
                </a:cubicBezTo>
                <a:cubicBezTo>
                  <a:pt x="313" y="76"/>
                  <a:pt x="314" y="77"/>
                  <a:pt x="314" y="79"/>
                </a:cubicBezTo>
                <a:cubicBezTo>
                  <a:pt x="314" y="79"/>
                  <a:pt x="312" y="78"/>
                  <a:pt x="312" y="79"/>
                </a:cubicBezTo>
                <a:cubicBezTo>
                  <a:pt x="311" y="80"/>
                  <a:pt x="310" y="80"/>
                  <a:pt x="309" y="81"/>
                </a:cubicBezTo>
                <a:cubicBezTo>
                  <a:pt x="309" y="81"/>
                  <a:pt x="308" y="81"/>
                  <a:pt x="308" y="80"/>
                </a:cubicBezTo>
                <a:cubicBezTo>
                  <a:pt x="308" y="80"/>
                  <a:pt x="308" y="80"/>
                  <a:pt x="308" y="80"/>
                </a:cubicBezTo>
                <a:cubicBezTo>
                  <a:pt x="309" y="79"/>
                  <a:pt x="308" y="79"/>
                  <a:pt x="307" y="79"/>
                </a:cubicBezTo>
                <a:cubicBezTo>
                  <a:pt x="307" y="79"/>
                  <a:pt x="307" y="79"/>
                  <a:pt x="307" y="79"/>
                </a:cubicBezTo>
                <a:cubicBezTo>
                  <a:pt x="307" y="78"/>
                  <a:pt x="307" y="78"/>
                  <a:pt x="308" y="78"/>
                </a:cubicBezTo>
                <a:cubicBezTo>
                  <a:pt x="308" y="78"/>
                  <a:pt x="308" y="78"/>
                  <a:pt x="309" y="78"/>
                </a:cubicBezTo>
                <a:cubicBezTo>
                  <a:pt x="309" y="78"/>
                  <a:pt x="309" y="78"/>
                  <a:pt x="310" y="78"/>
                </a:cubicBezTo>
                <a:cubicBezTo>
                  <a:pt x="309" y="77"/>
                  <a:pt x="309" y="77"/>
                  <a:pt x="309" y="76"/>
                </a:cubicBezTo>
                <a:cubicBezTo>
                  <a:pt x="309" y="75"/>
                  <a:pt x="309" y="75"/>
                  <a:pt x="309" y="76"/>
                </a:cubicBezTo>
                <a:cubicBezTo>
                  <a:pt x="309" y="76"/>
                  <a:pt x="309" y="76"/>
                  <a:pt x="309" y="76"/>
                </a:cubicBezTo>
                <a:cubicBezTo>
                  <a:pt x="309" y="76"/>
                  <a:pt x="309" y="76"/>
                  <a:pt x="309" y="76"/>
                </a:cubicBezTo>
                <a:cubicBezTo>
                  <a:pt x="309" y="76"/>
                  <a:pt x="310" y="76"/>
                  <a:pt x="310" y="75"/>
                </a:cubicBezTo>
                <a:cubicBezTo>
                  <a:pt x="310" y="75"/>
                  <a:pt x="309" y="75"/>
                  <a:pt x="309" y="76"/>
                </a:cubicBezTo>
                <a:moveTo>
                  <a:pt x="742" y="392"/>
                </a:moveTo>
                <a:cubicBezTo>
                  <a:pt x="741" y="393"/>
                  <a:pt x="741" y="393"/>
                  <a:pt x="740" y="393"/>
                </a:cubicBezTo>
                <a:cubicBezTo>
                  <a:pt x="741" y="394"/>
                  <a:pt x="741" y="394"/>
                  <a:pt x="742" y="394"/>
                </a:cubicBezTo>
                <a:cubicBezTo>
                  <a:pt x="742" y="394"/>
                  <a:pt x="743" y="394"/>
                  <a:pt x="744" y="394"/>
                </a:cubicBezTo>
                <a:cubicBezTo>
                  <a:pt x="743" y="395"/>
                  <a:pt x="742" y="395"/>
                  <a:pt x="741" y="395"/>
                </a:cubicBezTo>
                <a:cubicBezTo>
                  <a:pt x="741" y="398"/>
                  <a:pt x="741" y="398"/>
                  <a:pt x="741" y="398"/>
                </a:cubicBezTo>
                <a:cubicBezTo>
                  <a:pt x="741" y="399"/>
                  <a:pt x="739" y="399"/>
                  <a:pt x="739" y="398"/>
                </a:cubicBezTo>
                <a:cubicBezTo>
                  <a:pt x="738" y="398"/>
                  <a:pt x="738" y="397"/>
                  <a:pt x="737" y="397"/>
                </a:cubicBezTo>
                <a:cubicBezTo>
                  <a:pt x="737" y="396"/>
                  <a:pt x="735" y="397"/>
                  <a:pt x="735" y="396"/>
                </a:cubicBezTo>
                <a:cubicBezTo>
                  <a:pt x="734" y="395"/>
                  <a:pt x="733" y="394"/>
                  <a:pt x="732" y="395"/>
                </a:cubicBezTo>
                <a:cubicBezTo>
                  <a:pt x="732" y="395"/>
                  <a:pt x="732" y="394"/>
                  <a:pt x="732" y="394"/>
                </a:cubicBezTo>
                <a:cubicBezTo>
                  <a:pt x="732" y="394"/>
                  <a:pt x="732" y="394"/>
                  <a:pt x="732" y="394"/>
                </a:cubicBezTo>
                <a:cubicBezTo>
                  <a:pt x="734" y="394"/>
                  <a:pt x="734" y="393"/>
                  <a:pt x="735" y="393"/>
                </a:cubicBezTo>
                <a:cubicBezTo>
                  <a:pt x="736" y="393"/>
                  <a:pt x="737" y="393"/>
                  <a:pt x="738" y="393"/>
                </a:cubicBezTo>
                <a:cubicBezTo>
                  <a:pt x="738" y="393"/>
                  <a:pt x="738" y="392"/>
                  <a:pt x="739" y="392"/>
                </a:cubicBezTo>
                <a:cubicBezTo>
                  <a:pt x="740" y="392"/>
                  <a:pt x="740" y="392"/>
                  <a:pt x="742" y="392"/>
                </a:cubicBezTo>
                <a:moveTo>
                  <a:pt x="340" y="723"/>
                </a:moveTo>
                <a:cubicBezTo>
                  <a:pt x="339" y="724"/>
                  <a:pt x="339" y="724"/>
                  <a:pt x="338" y="724"/>
                </a:cubicBezTo>
                <a:cubicBezTo>
                  <a:pt x="339" y="726"/>
                  <a:pt x="339" y="726"/>
                  <a:pt x="339" y="730"/>
                </a:cubicBezTo>
                <a:cubicBezTo>
                  <a:pt x="339" y="731"/>
                  <a:pt x="338" y="731"/>
                  <a:pt x="338" y="731"/>
                </a:cubicBezTo>
                <a:cubicBezTo>
                  <a:pt x="337" y="730"/>
                  <a:pt x="336" y="730"/>
                  <a:pt x="335" y="731"/>
                </a:cubicBezTo>
                <a:cubicBezTo>
                  <a:pt x="334" y="731"/>
                  <a:pt x="334" y="731"/>
                  <a:pt x="334" y="731"/>
                </a:cubicBezTo>
                <a:cubicBezTo>
                  <a:pt x="334" y="731"/>
                  <a:pt x="333" y="731"/>
                  <a:pt x="333" y="731"/>
                </a:cubicBezTo>
                <a:cubicBezTo>
                  <a:pt x="333" y="731"/>
                  <a:pt x="332" y="731"/>
                  <a:pt x="332" y="731"/>
                </a:cubicBezTo>
                <a:cubicBezTo>
                  <a:pt x="331" y="730"/>
                  <a:pt x="332" y="729"/>
                  <a:pt x="332" y="728"/>
                </a:cubicBezTo>
                <a:cubicBezTo>
                  <a:pt x="332" y="728"/>
                  <a:pt x="333" y="727"/>
                  <a:pt x="333" y="728"/>
                </a:cubicBezTo>
                <a:cubicBezTo>
                  <a:pt x="334" y="728"/>
                  <a:pt x="334" y="729"/>
                  <a:pt x="334" y="729"/>
                </a:cubicBezTo>
                <a:cubicBezTo>
                  <a:pt x="335" y="729"/>
                  <a:pt x="336" y="729"/>
                  <a:pt x="336" y="728"/>
                </a:cubicBezTo>
                <a:cubicBezTo>
                  <a:pt x="337" y="728"/>
                  <a:pt x="336" y="727"/>
                  <a:pt x="336" y="727"/>
                </a:cubicBezTo>
                <a:cubicBezTo>
                  <a:pt x="335" y="726"/>
                  <a:pt x="335" y="726"/>
                  <a:pt x="335" y="725"/>
                </a:cubicBezTo>
                <a:cubicBezTo>
                  <a:pt x="335" y="724"/>
                  <a:pt x="336" y="723"/>
                  <a:pt x="337" y="723"/>
                </a:cubicBezTo>
                <a:cubicBezTo>
                  <a:pt x="338" y="723"/>
                  <a:pt x="339" y="722"/>
                  <a:pt x="340" y="723"/>
                </a:cubicBezTo>
                <a:moveTo>
                  <a:pt x="358" y="690"/>
                </a:moveTo>
                <a:cubicBezTo>
                  <a:pt x="360" y="690"/>
                  <a:pt x="360" y="690"/>
                  <a:pt x="360" y="688"/>
                </a:cubicBezTo>
                <a:cubicBezTo>
                  <a:pt x="361" y="688"/>
                  <a:pt x="361" y="688"/>
                  <a:pt x="362" y="688"/>
                </a:cubicBezTo>
                <a:cubicBezTo>
                  <a:pt x="362" y="688"/>
                  <a:pt x="363" y="688"/>
                  <a:pt x="363" y="688"/>
                </a:cubicBezTo>
                <a:cubicBezTo>
                  <a:pt x="364" y="688"/>
                  <a:pt x="364" y="689"/>
                  <a:pt x="364" y="690"/>
                </a:cubicBezTo>
                <a:cubicBezTo>
                  <a:pt x="364" y="691"/>
                  <a:pt x="363" y="691"/>
                  <a:pt x="363" y="692"/>
                </a:cubicBezTo>
                <a:cubicBezTo>
                  <a:pt x="363" y="693"/>
                  <a:pt x="363" y="694"/>
                  <a:pt x="363" y="695"/>
                </a:cubicBezTo>
                <a:cubicBezTo>
                  <a:pt x="362" y="696"/>
                  <a:pt x="361" y="696"/>
                  <a:pt x="360" y="695"/>
                </a:cubicBezTo>
                <a:cubicBezTo>
                  <a:pt x="360" y="695"/>
                  <a:pt x="359" y="695"/>
                  <a:pt x="358" y="694"/>
                </a:cubicBezTo>
                <a:cubicBezTo>
                  <a:pt x="357" y="694"/>
                  <a:pt x="356" y="694"/>
                  <a:pt x="356" y="693"/>
                </a:cubicBezTo>
                <a:cubicBezTo>
                  <a:pt x="357" y="692"/>
                  <a:pt x="358" y="692"/>
                  <a:pt x="359" y="691"/>
                </a:cubicBezTo>
                <a:cubicBezTo>
                  <a:pt x="359" y="691"/>
                  <a:pt x="358" y="690"/>
                  <a:pt x="358" y="690"/>
                </a:cubicBezTo>
                <a:moveTo>
                  <a:pt x="103" y="330"/>
                </a:moveTo>
                <a:cubicBezTo>
                  <a:pt x="104" y="330"/>
                  <a:pt x="105" y="331"/>
                  <a:pt x="106" y="331"/>
                </a:cubicBezTo>
                <a:cubicBezTo>
                  <a:pt x="106" y="332"/>
                  <a:pt x="104" y="332"/>
                  <a:pt x="105" y="333"/>
                </a:cubicBezTo>
                <a:cubicBezTo>
                  <a:pt x="106" y="333"/>
                  <a:pt x="107" y="333"/>
                  <a:pt x="106" y="334"/>
                </a:cubicBezTo>
                <a:cubicBezTo>
                  <a:pt x="106" y="334"/>
                  <a:pt x="106" y="335"/>
                  <a:pt x="106" y="335"/>
                </a:cubicBezTo>
                <a:cubicBezTo>
                  <a:pt x="106" y="336"/>
                  <a:pt x="105" y="336"/>
                  <a:pt x="105" y="336"/>
                </a:cubicBezTo>
                <a:cubicBezTo>
                  <a:pt x="105" y="336"/>
                  <a:pt x="103" y="335"/>
                  <a:pt x="102" y="334"/>
                </a:cubicBezTo>
                <a:cubicBezTo>
                  <a:pt x="103" y="334"/>
                  <a:pt x="103" y="334"/>
                  <a:pt x="103" y="333"/>
                </a:cubicBezTo>
                <a:cubicBezTo>
                  <a:pt x="103" y="332"/>
                  <a:pt x="103" y="332"/>
                  <a:pt x="103" y="333"/>
                </a:cubicBezTo>
                <a:cubicBezTo>
                  <a:pt x="103" y="333"/>
                  <a:pt x="103" y="333"/>
                  <a:pt x="103" y="333"/>
                </a:cubicBezTo>
                <a:cubicBezTo>
                  <a:pt x="103" y="333"/>
                  <a:pt x="103" y="333"/>
                  <a:pt x="103" y="333"/>
                </a:cubicBezTo>
                <a:cubicBezTo>
                  <a:pt x="104" y="333"/>
                  <a:pt x="104" y="333"/>
                  <a:pt x="104" y="333"/>
                </a:cubicBezTo>
                <a:cubicBezTo>
                  <a:pt x="104" y="332"/>
                  <a:pt x="104" y="332"/>
                  <a:pt x="103" y="333"/>
                </a:cubicBezTo>
                <a:cubicBezTo>
                  <a:pt x="102" y="333"/>
                  <a:pt x="102" y="333"/>
                  <a:pt x="102" y="334"/>
                </a:cubicBezTo>
                <a:cubicBezTo>
                  <a:pt x="101" y="334"/>
                  <a:pt x="100" y="334"/>
                  <a:pt x="100" y="334"/>
                </a:cubicBezTo>
                <a:cubicBezTo>
                  <a:pt x="99" y="334"/>
                  <a:pt x="99" y="333"/>
                  <a:pt x="98" y="333"/>
                </a:cubicBezTo>
                <a:cubicBezTo>
                  <a:pt x="98" y="333"/>
                  <a:pt x="97" y="333"/>
                  <a:pt x="97" y="332"/>
                </a:cubicBezTo>
                <a:cubicBezTo>
                  <a:pt x="98" y="332"/>
                  <a:pt x="98" y="332"/>
                  <a:pt x="98" y="332"/>
                </a:cubicBezTo>
                <a:cubicBezTo>
                  <a:pt x="99" y="332"/>
                  <a:pt x="99" y="332"/>
                  <a:pt x="99" y="332"/>
                </a:cubicBezTo>
                <a:cubicBezTo>
                  <a:pt x="99" y="332"/>
                  <a:pt x="99" y="331"/>
                  <a:pt x="99" y="331"/>
                </a:cubicBezTo>
                <a:cubicBezTo>
                  <a:pt x="99" y="329"/>
                  <a:pt x="99" y="329"/>
                  <a:pt x="101" y="329"/>
                </a:cubicBezTo>
                <a:cubicBezTo>
                  <a:pt x="101" y="330"/>
                  <a:pt x="101" y="330"/>
                  <a:pt x="101" y="330"/>
                </a:cubicBezTo>
                <a:cubicBezTo>
                  <a:pt x="101" y="331"/>
                  <a:pt x="101" y="331"/>
                  <a:pt x="102" y="331"/>
                </a:cubicBezTo>
                <a:cubicBezTo>
                  <a:pt x="102" y="331"/>
                  <a:pt x="103" y="331"/>
                  <a:pt x="103" y="330"/>
                </a:cubicBezTo>
                <a:moveTo>
                  <a:pt x="490" y="91"/>
                </a:moveTo>
                <a:cubicBezTo>
                  <a:pt x="490" y="89"/>
                  <a:pt x="490" y="89"/>
                  <a:pt x="491" y="89"/>
                </a:cubicBezTo>
                <a:cubicBezTo>
                  <a:pt x="493" y="90"/>
                  <a:pt x="493" y="88"/>
                  <a:pt x="493" y="88"/>
                </a:cubicBezTo>
                <a:cubicBezTo>
                  <a:pt x="494" y="88"/>
                  <a:pt x="495" y="90"/>
                  <a:pt x="496" y="89"/>
                </a:cubicBezTo>
                <a:cubicBezTo>
                  <a:pt x="497" y="90"/>
                  <a:pt x="497" y="91"/>
                  <a:pt x="498" y="92"/>
                </a:cubicBezTo>
                <a:cubicBezTo>
                  <a:pt x="498" y="92"/>
                  <a:pt x="497" y="93"/>
                  <a:pt x="497" y="93"/>
                </a:cubicBezTo>
                <a:cubicBezTo>
                  <a:pt x="496" y="93"/>
                  <a:pt x="497" y="94"/>
                  <a:pt x="496" y="95"/>
                </a:cubicBezTo>
                <a:cubicBezTo>
                  <a:pt x="495" y="94"/>
                  <a:pt x="495" y="94"/>
                  <a:pt x="495" y="93"/>
                </a:cubicBezTo>
                <a:cubicBezTo>
                  <a:pt x="495" y="93"/>
                  <a:pt x="494" y="92"/>
                  <a:pt x="494" y="92"/>
                </a:cubicBezTo>
                <a:cubicBezTo>
                  <a:pt x="493" y="93"/>
                  <a:pt x="492" y="91"/>
                  <a:pt x="490" y="91"/>
                </a:cubicBezTo>
                <a:moveTo>
                  <a:pt x="345" y="718"/>
                </a:moveTo>
                <a:cubicBezTo>
                  <a:pt x="344" y="718"/>
                  <a:pt x="344" y="717"/>
                  <a:pt x="343" y="717"/>
                </a:cubicBezTo>
                <a:cubicBezTo>
                  <a:pt x="345" y="716"/>
                  <a:pt x="345" y="716"/>
                  <a:pt x="347" y="717"/>
                </a:cubicBezTo>
                <a:cubicBezTo>
                  <a:pt x="347" y="717"/>
                  <a:pt x="347" y="717"/>
                  <a:pt x="347" y="717"/>
                </a:cubicBezTo>
                <a:cubicBezTo>
                  <a:pt x="349" y="717"/>
                  <a:pt x="350" y="717"/>
                  <a:pt x="351" y="717"/>
                </a:cubicBezTo>
                <a:cubicBezTo>
                  <a:pt x="352" y="718"/>
                  <a:pt x="353" y="718"/>
                  <a:pt x="354" y="718"/>
                </a:cubicBezTo>
                <a:cubicBezTo>
                  <a:pt x="355" y="719"/>
                  <a:pt x="353" y="719"/>
                  <a:pt x="353" y="720"/>
                </a:cubicBezTo>
                <a:cubicBezTo>
                  <a:pt x="354" y="721"/>
                  <a:pt x="352" y="721"/>
                  <a:pt x="352" y="722"/>
                </a:cubicBezTo>
                <a:cubicBezTo>
                  <a:pt x="351" y="721"/>
                  <a:pt x="351" y="721"/>
                  <a:pt x="351" y="720"/>
                </a:cubicBezTo>
                <a:cubicBezTo>
                  <a:pt x="351" y="720"/>
                  <a:pt x="350" y="719"/>
                  <a:pt x="350" y="719"/>
                </a:cubicBezTo>
                <a:cubicBezTo>
                  <a:pt x="348" y="720"/>
                  <a:pt x="347" y="718"/>
                  <a:pt x="346" y="718"/>
                </a:cubicBezTo>
                <a:cubicBezTo>
                  <a:pt x="346" y="718"/>
                  <a:pt x="346" y="717"/>
                  <a:pt x="345" y="717"/>
                </a:cubicBezTo>
                <a:cubicBezTo>
                  <a:pt x="345" y="717"/>
                  <a:pt x="345" y="718"/>
                  <a:pt x="345" y="718"/>
                </a:cubicBezTo>
                <a:moveTo>
                  <a:pt x="307" y="69"/>
                </a:moveTo>
                <a:cubicBezTo>
                  <a:pt x="307" y="70"/>
                  <a:pt x="306" y="70"/>
                  <a:pt x="306" y="70"/>
                </a:cubicBezTo>
                <a:cubicBezTo>
                  <a:pt x="306" y="71"/>
                  <a:pt x="306" y="72"/>
                  <a:pt x="305" y="71"/>
                </a:cubicBezTo>
                <a:cubicBezTo>
                  <a:pt x="304" y="72"/>
                  <a:pt x="304" y="73"/>
                  <a:pt x="304" y="73"/>
                </a:cubicBezTo>
                <a:cubicBezTo>
                  <a:pt x="303" y="72"/>
                  <a:pt x="302" y="72"/>
                  <a:pt x="301" y="71"/>
                </a:cubicBezTo>
                <a:cubicBezTo>
                  <a:pt x="302" y="70"/>
                  <a:pt x="303" y="71"/>
                  <a:pt x="304" y="70"/>
                </a:cubicBezTo>
                <a:cubicBezTo>
                  <a:pt x="305" y="69"/>
                  <a:pt x="304" y="68"/>
                  <a:pt x="303" y="67"/>
                </a:cubicBezTo>
                <a:cubicBezTo>
                  <a:pt x="304" y="67"/>
                  <a:pt x="305" y="66"/>
                  <a:pt x="305" y="67"/>
                </a:cubicBezTo>
                <a:cubicBezTo>
                  <a:pt x="306" y="68"/>
                  <a:pt x="307" y="68"/>
                  <a:pt x="307" y="69"/>
                </a:cubicBezTo>
                <a:moveTo>
                  <a:pt x="665" y="606"/>
                </a:moveTo>
                <a:cubicBezTo>
                  <a:pt x="666" y="606"/>
                  <a:pt x="667" y="606"/>
                  <a:pt x="667" y="607"/>
                </a:cubicBezTo>
                <a:cubicBezTo>
                  <a:pt x="667" y="608"/>
                  <a:pt x="665" y="608"/>
                  <a:pt x="665" y="610"/>
                </a:cubicBezTo>
                <a:cubicBezTo>
                  <a:pt x="665" y="610"/>
                  <a:pt x="664" y="611"/>
                  <a:pt x="663" y="612"/>
                </a:cubicBezTo>
                <a:cubicBezTo>
                  <a:pt x="662" y="611"/>
                  <a:pt x="662" y="611"/>
                  <a:pt x="661" y="611"/>
                </a:cubicBezTo>
                <a:cubicBezTo>
                  <a:pt x="661" y="611"/>
                  <a:pt x="661" y="610"/>
                  <a:pt x="661" y="610"/>
                </a:cubicBezTo>
                <a:cubicBezTo>
                  <a:pt x="661" y="609"/>
                  <a:pt x="661" y="609"/>
                  <a:pt x="662" y="609"/>
                </a:cubicBezTo>
                <a:cubicBezTo>
                  <a:pt x="663" y="609"/>
                  <a:pt x="664" y="609"/>
                  <a:pt x="664" y="608"/>
                </a:cubicBezTo>
                <a:cubicBezTo>
                  <a:pt x="664" y="608"/>
                  <a:pt x="664" y="607"/>
                  <a:pt x="665" y="607"/>
                </a:cubicBezTo>
                <a:cubicBezTo>
                  <a:pt x="665" y="607"/>
                  <a:pt x="666" y="607"/>
                  <a:pt x="665" y="606"/>
                </a:cubicBezTo>
                <a:moveTo>
                  <a:pt x="294" y="72"/>
                </a:moveTo>
                <a:cubicBezTo>
                  <a:pt x="295" y="72"/>
                  <a:pt x="296" y="72"/>
                  <a:pt x="297" y="72"/>
                </a:cubicBezTo>
                <a:cubicBezTo>
                  <a:pt x="298" y="72"/>
                  <a:pt x="299" y="72"/>
                  <a:pt x="300" y="71"/>
                </a:cubicBezTo>
                <a:cubicBezTo>
                  <a:pt x="300" y="72"/>
                  <a:pt x="301" y="72"/>
                  <a:pt x="301" y="73"/>
                </a:cubicBezTo>
                <a:cubicBezTo>
                  <a:pt x="301" y="73"/>
                  <a:pt x="301" y="73"/>
                  <a:pt x="301" y="74"/>
                </a:cubicBezTo>
                <a:cubicBezTo>
                  <a:pt x="301" y="74"/>
                  <a:pt x="300" y="74"/>
                  <a:pt x="300" y="74"/>
                </a:cubicBezTo>
                <a:cubicBezTo>
                  <a:pt x="299" y="73"/>
                  <a:pt x="298" y="73"/>
                  <a:pt x="296" y="74"/>
                </a:cubicBezTo>
                <a:cubicBezTo>
                  <a:pt x="296" y="74"/>
                  <a:pt x="295" y="74"/>
                  <a:pt x="295" y="74"/>
                </a:cubicBezTo>
                <a:cubicBezTo>
                  <a:pt x="294" y="74"/>
                  <a:pt x="294" y="75"/>
                  <a:pt x="293" y="75"/>
                </a:cubicBezTo>
                <a:cubicBezTo>
                  <a:pt x="293" y="75"/>
                  <a:pt x="293" y="74"/>
                  <a:pt x="293" y="74"/>
                </a:cubicBezTo>
                <a:cubicBezTo>
                  <a:pt x="293" y="73"/>
                  <a:pt x="294" y="73"/>
                  <a:pt x="294" y="72"/>
                </a:cubicBezTo>
                <a:moveTo>
                  <a:pt x="214" y="64"/>
                </a:moveTo>
                <a:cubicBezTo>
                  <a:pt x="214" y="63"/>
                  <a:pt x="214" y="62"/>
                  <a:pt x="214" y="62"/>
                </a:cubicBezTo>
                <a:cubicBezTo>
                  <a:pt x="215" y="62"/>
                  <a:pt x="216" y="63"/>
                  <a:pt x="217" y="63"/>
                </a:cubicBezTo>
                <a:cubicBezTo>
                  <a:pt x="216" y="64"/>
                  <a:pt x="216" y="64"/>
                  <a:pt x="216" y="64"/>
                </a:cubicBezTo>
                <a:cubicBezTo>
                  <a:pt x="217" y="65"/>
                  <a:pt x="217" y="65"/>
                  <a:pt x="216" y="66"/>
                </a:cubicBezTo>
                <a:cubicBezTo>
                  <a:pt x="216" y="66"/>
                  <a:pt x="215" y="66"/>
                  <a:pt x="215" y="66"/>
                </a:cubicBezTo>
                <a:cubicBezTo>
                  <a:pt x="214" y="67"/>
                  <a:pt x="214" y="67"/>
                  <a:pt x="213" y="66"/>
                </a:cubicBezTo>
                <a:cubicBezTo>
                  <a:pt x="212" y="65"/>
                  <a:pt x="212" y="66"/>
                  <a:pt x="211" y="66"/>
                </a:cubicBezTo>
                <a:cubicBezTo>
                  <a:pt x="211" y="64"/>
                  <a:pt x="212" y="64"/>
                  <a:pt x="214" y="64"/>
                </a:cubicBezTo>
                <a:cubicBezTo>
                  <a:pt x="215" y="64"/>
                  <a:pt x="215" y="64"/>
                  <a:pt x="214" y="64"/>
                </a:cubicBezTo>
                <a:cubicBezTo>
                  <a:pt x="214" y="64"/>
                  <a:pt x="214" y="64"/>
                  <a:pt x="214" y="64"/>
                </a:cubicBezTo>
                <a:cubicBezTo>
                  <a:pt x="214" y="64"/>
                  <a:pt x="214" y="64"/>
                  <a:pt x="214" y="64"/>
                </a:cubicBezTo>
                <a:cubicBezTo>
                  <a:pt x="214" y="64"/>
                  <a:pt x="214" y="64"/>
                  <a:pt x="215" y="65"/>
                </a:cubicBezTo>
                <a:cubicBezTo>
                  <a:pt x="215" y="65"/>
                  <a:pt x="215" y="64"/>
                  <a:pt x="214" y="64"/>
                </a:cubicBezTo>
                <a:moveTo>
                  <a:pt x="93" y="166"/>
                </a:moveTo>
                <a:cubicBezTo>
                  <a:pt x="93" y="165"/>
                  <a:pt x="94" y="164"/>
                  <a:pt x="92" y="164"/>
                </a:cubicBezTo>
                <a:cubicBezTo>
                  <a:pt x="92" y="164"/>
                  <a:pt x="91" y="164"/>
                  <a:pt x="92" y="163"/>
                </a:cubicBezTo>
                <a:cubicBezTo>
                  <a:pt x="92" y="163"/>
                  <a:pt x="91" y="162"/>
                  <a:pt x="91" y="162"/>
                </a:cubicBezTo>
                <a:cubicBezTo>
                  <a:pt x="89" y="162"/>
                  <a:pt x="90" y="161"/>
                  <a:pt x="90" y="160"/>
                </a:cubicBezTo>
                <a:cubicBezTo>
                  <a:pt x="92" y="160"/>
                  <a:pt x="92" y="160"/>
                  <a:pt x="92" y="160"/>
                </a:cubicBezTo>
                <a:cubicBezTo>
                  <a:pt x="92" y="162"/>
                  <a:pt x="93" y="163"/>
                  <a:pt x="94" y="164"/>
                </a:cubicBezTo>
                <a:cubicBezTo>
                  <a:pt x="95" y="164"/>
                  <a:pt x="95" y="164"/>
                  <a:pt x="95" y="165"/>
                </a:cubicBezTo>
                <a:cubicBezTo>
                  <a:pt x="95" y="165"/>
                  <a:pt x="95" y="165"/>
                  <a:pt x="95" y="166"/>
                </a:cubicBezTo>
                <a:cubicBezTo>
                  <a:pt x="95" y="166"/>
                  <a:pt x="95" y="166"/>
                  <a:pt x="94" y="166"/>
                </a:cubicBezTo>
                <a:cubicBezTo>
                  <a:pt x="94" y="166"/>
                  <a:pt x="94" y="166"/>
                  <a:pt x="93" y="166"/>
                </a:cubicBezTo>
                <a:moveTo>
                  <a:pt x="722" y="369"/>
                </a:moveTo>
                <a:cubicBezTo>
                  <a:pt x="721" y="369"/>
                  <a:pt x="721" y="369"/>
                  <a:pt x="720" y="369"/>
                </a:cubicBezTo>
                <a:cubicBezTo>
                  <a:pt x="720" y="366"/>
                  <a:pt x="720" y="366"/>
                  <a:pt x="720" y="366"/>
                </a:cubicBezTo>
                <a:cubicBezTo>
                  <a:pt x="724" y="366"/>
                  <a:pt x="724" y="366"/>
                  <a:pt x="724" y="366"/>
                </a:cubicBezTo>
                <a:cubicBezTo>
                  <a:pt x="724" y="367"/>
                  <a:pt x="723" y="368"/>
                  <a:pt x="723" y="369"/>
                </a:cubicBezTo>
                <a:cubicBezTo>
                  <a:pt x="724" y="370"/>
                  <a:pt x="723" y="370"/>
                  <a:pt x="722" y="371"/>
                </a:cubicBezTo>
                <a:cubicBezTo>
                  <a:pt x="721" y="370"/>
                  <a:pt x="722" y="370"/>
                  <a:pt x="722" y="369"/>
                </a:cubicBezTo>
                <a:cubicBezTo>
                  <a:pt x="722" y="368"/>
                  <a:pt x="722" y="369"/>
                  <a:pt x="721" y="369"/>
                </a:cubicBezTo>
                <a:cubicBezTo>
                  <a:pt x="721" y="369"/>
                  <a:pt x="721" y="369"/>
                  <a:pt x="721" y="369"/>
                </a:cubicBezTo>
                <a:cubicBezTo>
                  <a:pt x="721" y="369"/>
                  <a:pt x="722" y="369"/>
                  <a:pt x="722" y="369"/>
                </a:cubicBezTo>
                <a:cubicBezTo>
                  <a:pt x="722" y="369"/>
                  <a:pt x="722" y="369"/>
                  <a:pt x="722" y="369"/>
                </a:cubicBezTo>
                <a:cubicBezTo>
                  <a:pt x="722" y="369"/>
                  <a:pt x="722" y="368"/>
                  <a:pt x="722" y="369"/>
                </a:cubicBezTo>
                <a:moveTo>
                  <a:pt x="243" y="138"/>
                </a:moveTo>
                <a:cubicBezTo>
                  <a:pt x="243" y="140"/>
                  <a:pt x="243" y="140"/>
                  <a:pt x="243" y="140"/>
                </a:cubicBezTo>
                <a:cubicBezTo>
                  <a:pt x="243" y="140"/>
                  <a:pt x="242" y="141"/>
                  <a:pt x="242" y="141"/>
                </a:cubicBezTo>
                <a:cubicBezTo>
                  <a:pt x="241" y="140"/>
                  <a:pt x="240" y="139"/>
                  <a:pt x="240" y="137"/>
                </a:cubicBezTo>
                <a:cubicBezTo>
                  <a:pt x="241" y="136"/>
                  <a:pt x="242" y="137"/>
                  <a:pt x="242" y="137"/>
                </a:cubicBezTo>
                <a:cubicBezTo>
                  <a:pt x="242" y="137"/>
                  <a:pt x="243" y="138"/>
                  <a:pt x="243" y="138"/>
                </a:cubicBezTo>
                <a:moveTo>
                  <a:pt x="578" y="184"/>
                </a:moveTo>
                <a:cubicBezTo>
                  <a:pt x="577" y="185"/>
                  <a:pt x="577" y="185"/>
                  <a:pt x="576" y="186"/>
                </a:cubicBezTo>
                <a:cubicBezTo>
                  <a:pt x="577" y="186"/>
                  <a:pt x="577" y="186"/>
                  <a:pt x="579" y="185"/>
                </a:cubicBezTo>
                <a:cubicBezTo>
                  <a:pt x="579" y="186"/>
                  <a:pt x="580" y="186"/>
                  <a:pt x="580" y="186"/>
                </a:cubicBezTo>
                <a:cubicBezTo>
                  <a:pt x="580" y="187"/>
                  <a:pt x="580" y="187"/>
                  <a:pt x="580" y="187"/>
                </a:cubicBezTo>
                <a:cubicBezTo>
                  <a:pt x="578" y="187"/>
                  <a:pt x="577" y="187"/>
                  <a:pt x="576" y="187"/>
                </a:cubicBezTo>
                <a:cubicBezTo>
                  <a:pt x="574" y="184"/>
                  <a:pt x="574" y="184"/>
                  <a:pt x="575" y="183"/>
                </a:cubicBezTo>
                <a:cubicBezTo>
                  <a:pt x="575" y="184"/>
                  <a:pt x="576" y="184"/>
                  <a:pt x="578" y="184"/>
                </a:cubicBezTo>
                <a:moveTo>
                  <a:pt x="87" y="167"/>
                </a:moveTo>
                <a:cubicBezTo>
                  <a:pt x="87" y="166"/>
                  <a:pt x="87" y="164"/>
                  <a:pt x="87" y="163"/>
                </a:cubicBezTo>
                <a:cubicBezTo>
                  <a:pt x="87" y="163"/>
                  <a:pt x="87" y="163"/>
                  <a:pt x="87" y="163"/>
                </a:cubicBezTo>
                <a:cubicBezTo>
                  <a:pt x="87" y="163"/>
                  <a:pt x="88" y="163"/>
                  <a:pt x="88" y="163"/>
                </a:cubicBezTo>
                <a:cubicBezTo>
                  <a:pt x="88" y="164"/>
                  <a:pt x="89" y="165"/>
                  <a:pt x="90" y="165"/>
                </a:cubicBezTo>
                <a:cubicBezTo>
                  <a:pt x="91" y="165"/>
                  <a:pt x="91" y="165"/>
                  <a:pt x="92" y="166"/>
                </a:cubicBezTo>
                <a:cubicBezTo>
                  <a:pt x="91" y="166"/>
                  <a:pt x="91" y="167"/>
                  <a:pt x="90" y="167"/>
                </a:cubicBezTo>
                <a:cubicBezTo>
                  <a:pt x="89" y="166"/>
                  <a:pt x="89" y="166"/>
                  <a:pt x="87" y="167"/>
                </a:cubicBezTo>
                <a:moveTo>
                  <a:pt x="145" y="590"/>
                </a:moveTo>
                <a:cubicBezTo>
                  <a:pt x="145" y="590"/>
                  <a:pt x="145" y="590"/>
                  <a:pt x="145" y="590"/>
                </a:cubicBezTo>
                <a:cubicBezTo>
                  <a:pt x="146" y="591"/>
                  <a:pt x="146" y="592"/>
                  <a:pt x="145" y="593"/>
                </a:cubicBezTo>
                <a:cubicBezTo>
                  <a:pt x="145" y="593"/>
                  <a:pt x="145" y="594"/>
                  <a:pt x="145" y="595"/>
                </a:cubicBezTo>
                <a:cubicBezTo>
                  <a:pt x="144" y="595"/>
                  <a:pt x="144" y="595"/>
                  <a:pt x="143" y="595"/>
                </a:cubicBezTo>
                <a:cubicBezTo>
                  <a:pt x="143" y="595"/>
                  <a:pt x="143" y="594"/>
                  <a:pt x="142" y="594"/>
                </a:cubicBezTo>
                <a:cubicBezTo>
                  <a:pt x="142" y="593"/>
                  <a:pt x="142" y="593"/>
                  <a:pt x="142" y="593"/>
                </a:cubicBezTo>
                <a:cubicBezTo>
                  <a:pt x="144" y="593"/>
                  <a:pt x="144" y="593"/>
                  <a:pt x="144" y="591"/>
                </a:cubicBezTo>
                <a:cubicBezTo>
                  <a:pt x="144" y="591"/>
                  <a:pt x="145" y="591"/>
                  <a:pt x="145" y="590"/>
                </a:cubicBezTo>
                <a:moveTo>
                  <a:pt x="79" y="374"/>
                </a:moveTo>
                <a:cubicBezTo>
                  <a:pt x="79" y="374"/>
                  <a:pt x="79" y="373"/>
                  <a:pt x="79" y="373"/>
                </a:cubicBezTo>
                <a:cubicBezTo>
                  <a:pt x="79" y="372"/>
                  <a:pt x="80" y="372"/>
                  <a:pt x="80" y="372"/>
                </a:cubicBezTo>
                <a:cubicBezTo>
                  <a:pt x="81" y="372"/>
                  <a:pt x="81" y="373"/>
                  <a:pt x="82" y="373"/>
                </a:cubicBezTo>
                <a:cubicBezTo>
                  <a:pt x="82" y="372"/>
                  <a:pt x="83" y="372"/>
                  <a:pt x="84" y="372"/>
                </a:cubicBezTo>
                <a:cubicBezTo>
                  <a:pt x="84" y="373"/>
                  <a:pt x="84" y="373"/>
                  <a:pt x="83" y="373"/>
                </a:cubicBezTo>
                <a:cubicBezTo>
                  <a:pt x="83" y="374"/>
                  <a:pt x="82" y="375"/>
                  <a:pt x="81" y="375"/>
                </a:cubicBezTo>
                <a:cubicBezTo>
                  <a:pt x="81" y="375"/>
                  <a:pt x="81" y="374"/>
                  <a:pt x="81" y="374"/>
                </a:cubicBezTo>
                <a:cubicBezTo>
                  <a:pt x="80" y="374"/>
                  <a:pt x="80" y="374"/>
                  <a:pt x="79" y="374"/>
                </a:cubicBezTo>
                <a:moveTo>
                  <a:pt x="564" y="99"/>
                </a:moveTo>
                <a:cubicBezTo>
                  <a:pt x="565" y="99"/>
                  <a:pt x="565" y="98"/>
                  <a:pt x="565" y="98"/>
                </a:cubicBezTo>
                <a:cubicBezTo>
                  <a:pt x="565" y="98"/>
                  <a:pt x="565" y="98"/>
                  <a:pt x="565" y="98"/>
                </a:cubicBezTo>
                <a:cubicBezTo>
                  <a:pt x="566" y="98"/>
                  <a:pt x="566" y="98"/>
                  <a:pt x="566" y="99"/>
                </a:cubicBezTo>
                <a:cubicBezTo>
                  <a:pt x="566" y="99"/>
                  <a:pt x="566" y="99"/>
                  <a:pt x="565" y="100"/>
                </a:cubicBezTo>
                <a:cubicBezTo>
                  <a:pt x="565" y="100"/>
                  <a:pt x="565" y="100"/>
                  <a:pt x="564" y="101"/>
                </a:cubicBezTo>
                <a:cubicBezTo>
                  <a:pt x="564" y="101"/>
                  <a:pt x="564" y="101"/>
                  <a:pt x="564" y="100"/>
                </a:cubicBezTo>
                <a:cubicBezTo>
                  <a:pt x="564" y="100"/>
                  <a:pt x="563" y="99"/>
                  <a:pt x="562" y="99"/>
                </a:cubicBezTo>
                <a:cubicBezTo>
                  <a:pt x="562" y="98"/>
                  <a:pt x="562" y="98"/>
                  <a:pt x="562" y="97"/>
                </a:cubicBezTo>
                <a:cubicBezTo>
                  <a:pt x="562" y="97"/>
                  <a:pt x="563" y="97"/>
                  <a:pt x="563" y="97"/>
                </a:cubicBezTo>
                <a:cubicBezTo>
                  <a:pt x="564" y="97"/>
                  <a:pt x="564" y="97"/>
                  <a:pt x="564" y="98"/>
                </a:cubicBezTo>
                <a:cubicBezTo>
                  <a:pt x="564" y="98"/>
                  <a:pt x="564" y="98"/>
                  <a:pt x="564" y="99"/>
                </a:cubicBezTo>
                <a:moveTo>
                  <a:pt x="766" y="247"/>
                </a:moveTo>
                <a:cubicBezTo>
                  <a:pt x="767" y="248"/>
                  <a:pt x="768" y="248"/>
                  <a:pt x="769" y="249"/>
                </a:cubicBezTo>
                <a:cubicBezTo>
                  <a:pt x="769" y="249"/>
                  <a:pt x="769" y="250"/>
                  <a:pt x="769" y="250"/>
                </a:cubicBezTo>
                <a:cubicBezTo>
                  <a:pt x="768" y="250"/>
                  <a:pt x="768" y="251"/>
                  <a:pt x="768" y="251"/>
                </a:cubicBezTo>
                <a:cubicBezTo>
                  <a:pt x="767" y="250"/>
                  <a:pt x="766" y="250"/>
                  <a:pt x="766" y="249"/>
                </a:cubicBezTo>
                <a:cubicBezTo>
                  <a:pt x="766" y="248"/>
                  <a:pt x="766" y="248"/>
                  <a:pt x="766" y="247"/>
                </a:cubicBezTo>
                <a:moveTo>
                  <a:pt x="519" y="16"/>
                </a:moveTo>
                <a:cubicBezTo>
                  <a:pt x="521" y="16"/>
                  <a:pt x="522" y="16"/>
                  <a:pt x="523" y="17"/>
                </a:cubicBezTo>
                <a:cubicBezTo>
                  <a:pt x="523" y="17"/>
                  <a:pt x="524" y="17"/>
                  <a:pt x="525" y="17"/>
                </a:cubicBezTo>
                <a:cubicBezTo>
                  <a:pt x="525" y="17"/>
                  <a:pt x="525" y="18"/>
                  <a:pt x="525" y="18"/>
                </a:cubicBezTo>
                <a:cubicBezTo>
                  <a:pt x="525" y="19"/>
                  <a:pt x="525" y="19"/>
                  <a:pt x="524" y="19"/>
                </a:cubicBezTo>
                <a:cubicBezTo>
                  <a:pt x="524" y="18"/>
                  <a:pt x="522" y="19"/>
                  <a:pt x="522" y="18"/>
                </a:cubicBezTo>
                <a:cubicBezTo>
                  <a:pt x="521" y="18"/>
                  <a:pt x="520" y="17"/>
                  <a:pt x="520" y="17"/>
                </a:cubicBezTo>
                <a:cubicBezTo>
                  <a:pt x="520" y="17"/>
                  <a:pt x="519" y="17"/>
                  <a:pt x="519" y="16"/>
                </a:cubicBezTo>
                <a:moveTo>
                  <a:pt x="742" y="301"/>
                </a:moveTo>
                <a:cubicBezTo>
                  <a:pt x="743" y="301"/>
                  <a:pt x="743" y="301"/>
                  <a:pt x="744" y="302"/>
                </a:cubicBezTo>
                <a:cubicBezTo>
                  <a:pt x="744" y="301"/>
                  <a:pt x="745" y="301"/>
                  <a:pt x="747" y="301"/>
                </a:cubicBezTo>
                <a:cubicBezTo>
                  <a:pt x="747" y="301"/>
                  <a:pt x="747" y="301"/>
                  <a:pt x="747" y="301"/>
                </a:cubicBezTo>
                <a:cubicBezTo>
                  <a:pt x="747" y="301"/>
                  <a:pt x="747" y="302"/>
                  <a:pt x="747" y="302"/>
                </a:cubicBezTo>
                <a:cubicBezTo>
                  <a:pt x="745" y="301"/>
                  <a:pt x="746" y="303"/>
                  <a:pt x="745" y="304"/>
                </a:cubicBezTo>
                <a:cubicBezTo>
                  <a:pt x="744" y="303"/>
                  <a:pt x="743" y="303"/>
                  <a:pt x="742" y="303"/>
                </a:cubicBezTo>
                <a:moveTo>
                  <a:pt x="245" y="139"/>
                </a:moveTo>
                <a:cubicBezTo>
                  <a:pt x="247" y="139"/>
                  <a:pt x="247" y="141"/>
                  <a:pt x="248" y="142"/>
                </a:cubicBezTo>
                <a:cubicBezTo>
                  <a:pt x="248" y="142"/>
                  <a:pt x="248" y="142"/>
                  <a:pt x="248" y="142"/>
                </a:cubicBezTo>
                <a:cubicBezTo>
                  <a:pt x="248" y="142"/>
                  <a:pt x="247" y="143"/>
                  <a:pt x="247" y="142"/>
                </a:cubicBezTo>
                <a:cubicBezTo>
                  <a:pt x="246" y="142"/>
                  <a:pt x="246" y="142"/>
                  <a:pt x="245" y="141"/>
                </a:cubicBezTo>
                <a:moveTo>
                  <a:pt x="688" y="500"/>
                </a:moveTo>
                <a:cubicBezTo>
                  <a:pt x="688" y="500"/>
                  <a:pt x="687" y="500"/>
                  <a:pt x="687" y="500"/>
                </a:cubicBezTo>
                <a:cubicBezTo>
                  <a:pt x="687" y="499"/>
                  <a:pt x="687" y="499"/>
                  <a:pt x="688" y="498"/>
                </a:cubicBezTo>
                <a:cubicBezTo>
                  <a:pt x="688" y="498"/>
                  <a:pt x="688" y="498"/>
                  <a:pt x="689" y="497"/>
                </a:cubicBezTo>
                <a:cubicBezTo>
                  <a:pt x="689" y="498"/>
                  <a:pt x="690" y="498"/>
                  <a:pt x="691" y="499"/>
                </a:cubicBezTo>
                <a:cubicBezTo>
                  <a:pt x="691" y="499"/>
                  <a:pt x="691" y="499"/>
                  <a:pt x="691" y="499"/>
                </a:cubicBezTo>
                <a:cubicBezTo>
                  <a:pt x="690" y="499"/>
                  <a:pt x="689" y="500"/>
                  <a:pt x="688" y="500"/>
                </a:cubicBezTo>
                <a:moveTo>
                  <a:pt x="741" y="407"/>
                </a:moveTo>
                <a:cubicBezTo>
                  <a:pt x="742" y="406"/>
                  <a:pt x="742" y="406"/>
                  <a:pt x="742" y="406"/>
                </a:cubicBezTo>
                <a:cubicBezTo>
                  <a:pt x="744" y="406"/>
                  <a:pt x="745" y="406"/>
                  <a:pt x="747" y="406"/>
                </a:cubicBezTo>
                <a:cubicBezTo>
                  <a:pt x="746" y="407"/>
                  <a:pt x="746" y="407"/>
                  <a:pt x="741" y="407"/>
                </a:cubicBezTo>
                <a:moveTo>
                  <a:pt x="747" y="395"/>
                </a:moveTo>
                <a:cubicBezTo>
                  <a:pt x="747" y="395"/>
                  <a:pt x="747" y="395"/>
                  <a:pt x="747" y="395"/>
                </a:cubicBezTo>
                <a:cubicBezTo>
                  <a:pt x="748" y="395"/>
                  <a:pt x="748" y="395"/>
                  <a:pt x="748" y="395"/>
                </a:cubicBezTo>
                <a:cubicBezTo>
                  <a:pt x="747" y="396"/>
                  <a:pt x="747" y="397"/>
                  <a:pt x="747" y="397"/>
                </a:cubicBezTo>
                <a:cubicBezTo>
                  <a:pt x="747" y="398"/>
                  <a:pt x="746" y="398"/>
                  <a:pt x="746" y="398"/>
                </a:cubicBezTo>
                <a:cubicBezTo>
                  <a:pt x="745" y="397"/>
                  <a:pt x="745" y="397"/>
                  <a:pt x="745" y="396"/>
                </a:cubicBezTo>
                <a:cubicBezTo>
                  <a:pt x="745" y="396"/>
                  <a:pt x="746" y="395"/>
                  <a:pt x="747" y="395"/>
                </a:cubicBezTo>
                <a:moveTo>
                  <a:pt x="682" y="586"/>
                </a:moveTo>
                <a:cubicBezTo>
                  <a:pt x="682" y="586"/>
                  <a:pt x="682" y="586"/>
                  <a:pt x="682" y="586"/>
                </a:cubicBezTo>
                <a:cubicBezTo>
                  <a:pt x="683" y="585"/>
                  <a:pt x="683" y="585"/>
                  <a:pt x="682" y="584"/>
                </a:cubicBezTo>
                <a:cubicBezTo>
                  <a:pt x="682" y="584"/>
                  <a:pt x="682" y="584"/>
                  <a:pt x="682" y="583"/>
                </a:cubicBezTo>
                <a:cubicBezTo>
                  <a:pt x="683" y="583"/>
                  <a:pt x="684" y="584"/>
                  <a:pt x="684" y="585"/>
                </a:cubicBezTo>
                <a:cubicBezTo>
                  <a:pt x="684" y="586"/>
                  <a:pt x="683" y="587"/>
                  <a:pt x="682" y="586"/>
                </a:cubicBezTo>
                <a:moveTo>
                  <a:pt x="584" y="644"/>
                </a:moveTo>
                <a:cubicBezTo>
                  <a:pt x="585" y="645"/>
                  <a:pt x="585" y="646"/>
                  <a:pt x="583" y="648"/>
                </a:cubicBezTo>
                <a:cubicBezTo>
                  <a:pt x="583" y="647"/>
                  <a:pt x="582" y="647"/>
                  <a:pt x="582" y="647"/>
                </a:cubicBezTo>
                <a:cubicBezTo>
                  <a:pt x="583" y="646"/>
                  <a:pt x="585" y="646"/>
                  <a:pt x="584" y="644"/>
                </a:cubicBezTo>
                <a:moveTo>
                  <a:pt x="301" y="675"/>
                </a:moveTo>
                <a:cubicBezTo>
                  <a:pt x="301" y="676"/>
                  <a:pt x="301" y="677"/>
                  <a:pt x="301" y="678"/>
                </a:cubicBezTo>
                <a:cubicBezTo>
                  <a:pt x="301" y="678"/>
                  <a:pt x="301" y="678"/>
                  <a:pt x="301" y="678"/>
                </a:cubicBezTo>
                <a:cubicBezTo>
                  <a:pt x="300" y="678"/>
                  <a:pt x="300" y="678"/>
                  <a:pt x="300" y="677"/>
                </a:cubicBezTo>
                <a:cubicBezTo>
                  <a:pt x="301" y="676"/>
                  <a:pt x="300" y="676"/>
                  <a:pt x="299" y="675"/>
                </a:cubicBezTo>
                <a:cubicBezTo>
                  <a:pt x="299" y="674"/>
                  <a:pt x="299" y="674"/>
                  <a:pt x="300" y="674"/>
                </a:cubicBezTo>
                <a:cubicBezTo>
                  <a:pt x="300" y="674"/>
                  <a:pt x="300" y="674"/>
                  <a:pt x="300" y="674"/>
                </a:cubicBezTo>
                <a:cubicBezTo>
                  <a:pt x="301" y="674"/>
                  <a:pt x="301" y="675"/>
                  <a:pt x="301" y="675"/>
                </a:cubicBezTo>
                <a:moveTo>
                  <a:pt x="358" y="690"/>
                </a:moveTo>
                <a:cubicBezTo>
                  <a:pt x="357" y="689"/>
                  <a:pt x="357" y="688"/>
                  <a:pt x="356" y="687"/>
                </a:cubicBezTo>
                <a:cubicBezTo>
                  <a:pt x="357" y="687"/>
                  <a:pt x="358" y="687"/>
                  <a:pt x="358" y="687"/>
                </a:cubicBezTo>
                <a:cubicBezTo>
                  <a:pt x="359" y="687"/>
                  <a:pt x="359" y="688"/>
                  <a:pt x="359" y="688"/>
                </a:cubicBezTo>
                <a:cubicBezTo>
                  <a:pt x="359" y="689"/>
                  <a:pt x="358" y="689"/>
                  <a:pt x="358" y="690"/>
                </a:cubicBezTo>
                <a:moveTo>
                  <a:pt x="578" y="189"/>
                </a:moveTo>
                <a:cubicBezTo>
                  <a:pt x="579" y="189"/>
                  <a:pt x="580" y="189"/>
                  <a:pt x="580" y="189"/>
                </a:cubicBezTo>
                <a:cubicBezTo>
                  <a:pt x="580" y="190"/>
                  <a:pt x="580" y="191"/>
                  <a:pt x="580" y="191"/>
                </a:cubicBezTo>
                <a:cubicBezTo>
                  <a:pt x="580" y="191"/>
                  <a:pt x="579" y="192"/>
                  <a:pt x="579" y="192"/>
                </a:cubicBezTo>
                <a:cubicBezTo>
                  <a:pt x="579" y="192"/>
                  <a:pt x="578" y="191"/>
                  <a:pt x="578" y="191"/>
                </a:cubicBezTo>
                <a:cubicBezTo>
                  <a:pt x="578" y="190"/>
                  <a:pt x="578" y="190"/>
                  <a:pt x="578" y="189"/>
                </a:cubicBezTo>
                <a:moveTo>
                  <a:pt x="569" y="178"/>
                </a:moveTo>
                <a:cubicBezTo>
                  <a:pt x="569" y="181"/>
                  <a:pt x="569" y="181"/>
                  <a:pt x="569" y="181"/>
                </a:cubicBezTo>
                <a:cubicBezTo>
                  <a:pt x="568" y="182"/>
                  <a:pt x="567" y="181"/>
                  <a:pt x="566" y="181"/>
                </a:cubicBezTo>
                <a:cubicBezTo>
                  <a:pt x="566" y="180"/>
                  <a:pt x="568" y="180"/>
                  <a:pt x="568" y="178"/>
                </a:cubicBezTo>
                <a:moveTo>
                  <a:pt x="361" y="60"/>
                </a:moveTo>
                <a:cubicBezTo>
                  <a:pt x="361" y="60"/>
                  <a:pt x="362" y="60"/>
                  <a:pt x="362" y="60"/>
                </a:cubicBezTo>
                <a:cubicBezTo>
                  <a:pt x="362" y="60"/>
                  <a:pt x="363" y="60"/>
                  <a:pt x="363" y="61"/>
                </a:cubicBezTo>
                <a:cubicBezTo>
                  <a:pt x="362" y="61"/>
                  <a:pt x="362" y="62"/>
                  <a:pt x="362" y="63"/>
                </a:cubicBezTo>
                <a:cubicBezTo>
                  <a:pt x="362" y="63"/>
                  <a:pt x="361" y="64"/>
                  <a:pt x="361" y="64"/>
                </a:cubicBezTo>
                <a:cubicBezTo>
                  <a:pt x="361" y="64"/>
                  <a:pt x="361" y="64"/>
                  <a:pt x="360" y="64"/>
                </a:cubicBezTo>
                <a:cubicBezTo>
                  <a:pt x="360" y="63"/>
                  <a:pt x="360" y="63"/>
                  <a:pt x="360" y="63"/>
                </a:cubicBezTo>
                <a:cubicBezTo>
                  <a:pt x="361" y="62"/>
                  <a:pt x="361" y="61"/>
                  <a:pt x="361" y="60"/>
                </a:cubicBezTo>
                <a:moveTo>
                  <a:pt x="493" y="83"/>
                </a:moveTo>
                <a:cubicBezTo>
                  <a:pt x="493" y="85"/>
                  <a:pt x="493" y="85"/>
                  <a:pt x="493" y="85"/>
                </a:cubicBezTo>
                <a:cubicBezTo>
                  <a:pt x="492" y="85"/>
                  <a:pt x="492" y="86"/>
                  <a:pt x="491" y="86"/>
                </a:cubicBezTo>
                <a:cubicBezTo>
                  <a:pt x="491" y="86"/>
                  <a:pt x="491" y="86"/>
                  <a:pt x="491" y="86"/>
                </a:cubicBezTo>
                <a:cubicBezTo>
                  <a:pt x="491" y="84"/>
                  <a:pt x="491" y="83"/>
                  <a:pt x="493" y="83"/>
                </a:cubicBezTo>
                <a:moveTo>
                  <a:pt x="566" y="86"/>
                </a:moveTo>
                <a:cubicBezTo>
                  <a:pt x="569" y="86"/>
                  <a:pt x="569" y="86"/>
                  <a:pt x="569" y="86"/>
                </a:cubicBezTo>
                <a:cubicBezTo>
                  <a:pt x="569" y="86"/>
                  <a:pt x="570" y="86"/>
                  <a:pt x="570" y="86"/>
                </a:cubicBezTo>
                <a:cubicBezTo>
                  <a:pt x="569" y="86"/>
                  <a:pt x="569" y="87"/>
                  <a:pt x="568" y="88"/>
                </a:cubicBezTo>
                <a:cubicBezTo>
                  <a:pt x="568" y="88"/>
                  <a:pt x="568" y="88"/>
                  <a:pt x="568" y="88"/>
                </a:cubicBezTo>
                <a:cubicBezTo>
                  <a:pt x="568" y="87"/>
                  <a:pt x="567" y="86"/>
                  <a:pt x="566" y="86"/>
                </a:cubicBezTo>
                <a:moveTo>
                  <a:pt x="182" y="664"/>
                </a:moveTo>
                <a:cubicBezTo>
                  <a:pt x="181" y="665"/>
                  <a:pt x="180" y="665"/>
                  <a:pt x="180" y="665"/>
                </a:cubicBezTo>
                <a:cubicBezTo>
                  <a:pt x="179" y="665"/>
                  <a:pt x="179" y="666"/>
                  <a:pt x="178" y="666"/>
                </a:cubicBezTo>
                <a:cubicBezTo>
                  <a:pt x="178" y="666"/>
                  <a:pt x="178" y="665"/>
                  <a:pt x="178" y="665"/>
                </a:cubicBezTo>
                <a:cubicBezTo>
                  <a:pt x="178" y="665"/>
                  <a:pt x="178" y="665"/>
                  <a:pt x="178" y="664"/>
                </a:cubicBezTo>
                <a:moveTo>
                  <a:pt x="92" y="168"/>
                </a:moveTo>
                <a:cubicBezTo>
                  <a:pt x="92" y="168"/>
                  <a:pt x="92" y="168"/>
                  <a:pt x="92" y="167"/>
                </a:cubicBezTo>
                <a:cubicBezTo>
                  <a:pt x="92" y="167"/>
                  <a:pt x="92" y="167"/>
                  <a:pt x="93" y="167"/>
                </a:cubicBezTo>
                <a:cubicBezTo>
                  <a:pt x="92" y="168"/>
                  <a:pt x="93" y="168"/>
                  <a:pt x="93" y="169"/>
                </a:cubicBezTo>
                <a:cubicBezTo>
                  <a:pt x="94" y="169"/>
                  <a:pt x="93" y="169"/>
                  <a:pt x="93" y="170"/>
                </a:cubicBezTo>
                <a:cubicBezTo>
                  <a:pt x="93" y="170"/>
                  <a:pt x="93" y="170"/>
                  <a:pt x="92" y="170"/>
                </a:cubicBezTo>
                <a:cubicBezTo>
                  <a:pt x="92" y="170"/>
                  <a:pt x="92" y="170"/>
                  <a:pt x="92" y="169"/>
                </a:cubicBezTo>
                <a:cubicBezTo>
                  <a:pt x="92" y="169"/>
                  <a:pt x="92" y="169"/>
                  <a:pt x="92" y="168"/>
                </a:cubicBezTo>
                <a:moveTo>
                  <a:pt x="661" y="615"/>
                </a:moveTo>
                <a:cubicBezTo>
                  <a:pt x="661" y="616"/>
                  <a:pt x="660" y="616"/>
                  <a:pt x="660" y="616"/>
                </a:cubicBezTo>
                <a:cubicBezTo>
                  <a:pt x="659" y="615"/>
                  <a:pt x="658" y="615"/>
                  <a:pt x="658" y="614"/>
                </a:cubicBezTo>
                <a:cubicBezTo>
                  <a:pt x="659" y="614"/>
                  <a:pt x="659" y="613"/>
                  <a:pt x="660" y="613"/>
                </a:cubicBezTo>
                <a:cubicBezTo>
                  <a:pt x="660" y="613"/>
                  <a:pt x="660" y="614"/>
                  <a:pt x="660" y="614"/>
                </a:cubicBezTo>
                <a:cubicBezTo>
                  <a:pt x="660" y="614"/>
                  <a:pt x="660" y="615"/>
                  <a:pt x="661" y="615"/>
                </a:cubicBezTo>
                <a:moveTo>
                  <a:pt x="295" y="68"/>
                </a:moveTo>
                <a:cubicBezTo>
                  <a:pt x="294" y="69"/>
                  <a:pt x="293" y="68"/>
                  <a:pt x="292" y="68"/>
                </a:cubicBezTo>
                <a:cubicBezTo>
                  <a:pt x="292" y="68"/>
                  <a:pt x="292" y="68"/>
                  <a:pt x="292" y="68"/>
                </a:cubicBezTo>
                <a:cubicBezTo>
                  <a:pt x="292" y="67"/>
                  <a:pt x="292" y="67"/>
                  <a:pt x="292" y="67"/>
                </a:cubicBezTo>
                <a:cubicBezTo>
                  <a:pt x="292" y="67"/>
                  <a:pt x="293" y="67"/>
                  <a:pt x="293" y="67"/>
                </a:cubicBezTo>
                <a:cubicBezTo>
                  <a:pt x="294" y="67"/>
                  <a:pt x="294" y="68"/>
                  <a:pt x="295" y="68"/>
                </a:cubicBezTo>
                <a:moveTo>
                  <a:pt x="226" y="149"/>
                </a:moveTo>
                <a:cubicBezTo>
                  <a:pt x="227" y="149"/>
                  <a:pt x="228" y="149"/>
                  <a:pt x="229" y="149"/>
                </a:cubicBezTo>
                <a:cubicBezTo>
                  <a:pt x="229" y="149"/>
                  <a:pt x="229" y="150"/>
                  <a:pt x="229" y="150"/>
                </a:cubicBezTo>
                <a:cubicBezTo>
                  <a:pt x="229" y="150"/>
                  <a:pt x="229" y="151"/>
                  <a:pt x="229" y="151"/>
                </a:cubicBezTo>
                <a:cubicBezTo>
                  <a:pt x="228" y="151"/>
                  <a:pt x="228" y="151"/>
                  <a:pt x="228" y="151"/>
                </a:cubicBezTo>
                <a:cubicBezTo>
                  <a:pt x="228" y="151"/>
                  <a:pt x="227" y="151"/>
                  <a:pt x="227" y="151"/>
                </a:cubicBezTo>
                <a:cubicBezTo>
                  <a:pt x="227" y="150"/>
                  <a:pt x="226" y="150"/>
                  <a:pt x="226" y="149"/>
                </a:cubicBezTo>
                <a:moveTo>
                  <a:pt x="140" y="215"/>
                </a:moveTo>
                <a:cubicBezTo>
                  <a:pt x="142" y="215"/>
                  <a:pt x="142" y="214"/>
                  <a:pt x="143" y="215"/>
                </a:cubicBezTo>
                <a:cubicBezTo>
                  <a:pt x="143" y="215"/>
                  <a:pt x="144" y="215"/>
                  <a:pt x="144" y="215"/>
                </a:cubicBezTo>
                <a:cubicBezTo>
                  <a:pt x="144" y="216"/>
                  <a:pt x="144" y="216"/>
                  <a:pt x="143" y="216"/>
                </a:cubicBezTo>
                <a:cubicBezTo>
                  <a:pt x="143" y="216"/>
                  <a:pt x="143" y="216"/>
                  <a:pt x="143" y="216"/>
                </a:cubicBezTo>
                <a:cubicBezTo>
                  <a:pt x="142" y="216"/>
                  <a:pt x="141" y="215"/>
                  <a:pt x="140" y="215"/>
                </a:cubicBezTo>
                <a:moveTo>
                  <a:pt x="101" y="329"/>
                </a:moveTo>
                <a:cubicBezTo>
                  <a:pt x="101" y="329"/>
                  <a:pt x="101" y="329"/>
                  <a:pt x="100" y="328"/>
                </a:cubicBezTo>
                <a:cubicBezTo>
                  <a:pt x="100" y="327"/>
                  <a:pt x="100" y="327"/>
                  <a:pt x="100" y="327"/>
                </a:cubicBezTo>
                <a:cubicBezTo>
                  <a:pt x="101" y="327"/>
                  <a:pt x="101" y="327"/>
                  <a:pt x="101" y="327"/>
                </a:cubicBezTo>
                <a:cubicBezTo>
                  <a:pt x="102" y="328"/>
                  <a:pt x="102" y="329"/>
                  <a:pt x="102" y="329"/>
                </a:cubicBezTo>
                <a:moveTo>
                  <a:pt x="561" y="101"/>
                </a:moveTo>
                <a:cubicBezTo>
                  <a:pt x="560" y="100"/>
                  <a:pt x="559" y="100"/>
                  <a:pt x="560" y="98"/>
                </a:cubicBezTo>
                <a:cubicBezTo>
                  <a:pt x="560" y="99"/>
                  <a:pt x="562" y="99"/>
                  <a:pt x="561" y="101"/>
                </a:cubicBezTo>
                <a:moveTo>
                  <a:pt x="690" y="200"/>
                </a:moveTo>
                <a:cubicBezTo>
                  <a:pt x="690" y="201"/>
                  <a:pt x="690" y="201"/>
                  <a:pt x="690" y="201"/>
                </a:cubicBezTo>
                <a:cubicBezTo>
                  <a:pt x="690" y="202"/>
                  <a:pt x="690" y="202"/>
                  <a:pt x="689" y="202"/>
                </a:cubicBezTo>
                <a:cubicBezTo>
                  <a:pt x="688" y="202"/>
                  <a:pt x="688" y="202"/>
                  <a:pt x="688" y="201"/>
                </a:cubicBezTo>
                <a:cubicBezTo>
                  <a:pt x="688" y="201"/>
                  <a:pt x="689" y="200"/>
                  <a:pt x="690" y="200"/>
                </a:cubicBezTo>
                <a:moveTo>
                  <a:pt x="222" y="749"/>
                </a:moveTo>
                <a:cubicBezTo>
                  <a:pt x="223" y="749"/>
                  <a:pt x="223" y="749"/>
                  <a:pt x="224" y="750"/>
                </a:cubicBezTo>
                <a:cubicBezTo>
                  <a:pt x="224" y="750"/>
                  <a:pt x="224" y="750"/>
                  <a:pt x="224" y="750"/>
                </a:cubicBezTo>
                <a:cubicBezTo>
                  <a:pt x="224" y="750"/>
                  <a:pt x="223" y="751"/>
                  <a:pt x="223" y="751"/>
                </a:cubicBezTo>
                <a:cubicBezTo>
                  <a:pt x="223" y="751"/>
                  <a:pt x="223" y="751"/>
                  <a:pt x="222" y="751"/>
                </a:cubicBezTo>
                <a:cubicBezTo>
                  <a:pt x="222" y="751"/>
                  <a:pt x="221" y="751"/>
                  <a:pt x="222" y="751"/>
                </a:cubicBezTo>
                <a:cubicBezTo>
                  <a:pt x="222" y="750"/>
                  <a:pt x="222" y="750"/>
                  <a:pt x="222" y="749"/>
                </a:cubicBezTo>
                <a:moveTo>
                  <a:pt x="626" y="734"/>
                </a:moveTo>
                <a:cubicBezTo>
                  <a:pt x="625" y="734"/>
                  <a:pt x="625" y="734"/>
                  <a:pt x="625" y="733"/>
                </a:cubicBezTo>
                <a:cubicBezTo>
                  <a:pt x="625" y="733"/>
                  <a:pt x="625" y="732"/>
                  <a:pt x="625" y="733"/>
                </a:cubicBezTo>
                <a:cubicBezTo>
                  <a:pt x="626" y="733"/>
                  <a:pt x="626" y="733"/>
                  <a:pt x="627" y="733"/>
                </a:cubicBezTo>
                <a:cubicBezTo>
                  <a:pt x="627" y="733"/>
                  <a:pt x="627" y="733"/>
                  <a:pt x="627" y="734"/>
                </a:cubicBezTo>
                <a:cubicBezTo>
                  <a:pt x="627" y="734"/>
                  <a:pt x="627" y="734"/>
                  <a:pt x="627" y="734"/>
                </a:cubicBezTo>
                <a:cubicBezTo>
                  <a:pt x="626" y="734"/>
                  <a:pt x="626" y="734"/>
                  <a:pt x="626" y="734"/>
                </a:cubicBezTo>
                <a:moveTo>
                  <a:pt x="120" y="117"/>
                </a:moveTo>
                <a:cubicBezTo>
                  <a:pt x="119" y="118"/>
                  <a:pt x="119" y="118"/>
                  <a:pt x="117" y="116"/>
                </a:cubicBezTo>
                <a:cubicBezTo>
                  <a:pt x="119" y="116"/>
                  <a:pt x="119" y="116"/>
                  <a:pt x="120" y="117"/>
                </a:cubicBezTo>
                <a:moveTo>
                  <a:pt x="211" y="52"/>
                </a:moveTo>
                <a:cubicBezTo>
                  <a:pt x="211" y="52"/>
                  <a:pt x="211" y="52"/>
                  <a:pt x="211" y="51"/>
                </a:cubicBezTo>
                <a:cubicBezTo>
                  <a:pt x="211" y="51"/>
                  <a:pt x="211" y="50"/>
                  <a:pt x="212" y="50"/>
                </a:cubicBezTo>
                <a:cubicBezTo>
                  <a:pt x="213" y="50"/>
                  <a:pt x="213" y="51"/>
                  <a:pt x="213" y="51"/>
                </a:cubicBezTo>
                <a:cubicBezTo>
                  <a:pt x="213" y="52"/>
                  <a:pt x="213" y="52"/>
                  <a:pt x="212" y="52"/>
                </a:cubicBezTo>
                <a:cubicBezTo>
                  <a:pt x="212" y="52"/>
                  <a:pt x="211" y="52"/>
                  <a:pt x="211" y="52"/>
                </a:cubicBezTo>
                <a:moveTo>
                  <a:pt x="378" y="54"/>
                </a:moveTo>
                <a:cubicBezTo>
                  <a:pt x="376" y="54"/>
                  <a:pt x="376" y="54"/>
                  <a:pt x="376" y="53"/>
                </a:cubicBezTo>
                <a:cubicBezTo>
                  <a:pt x="376" y="53"/>
                  <a:pt x="377" y="52"/>
                  <a:pt x="377" y="53"/>
                </a:cubicBezTo>
                <a:cubicBezTo>
                  <a:pt x="377" y="53"/>
                  <a:pt x="377" y="53"/>
                  <a:pt x="378" y="53"/>
                </a:cubicBezTo>
                <a:cubicBezTo>
                  <a:pt x="378" y="53"/>
                  <a:pt x="379" y="53"/>
                  <a:pt x="379" y="54"/>
                </a:cubicBezTo>
                <a:cubicBezTo>
                  <a:pt x="379" y="54"/>
                  <a:pt x="378" y="54"/>
                  <a:pt x="378" y="54"/>
                </a:cubicBezTo>
                <a:moveTo>
                  <a:pt x="407" y="55"/>
                </a:moveTo>
                <a:cubicBezTo>
                  <a:pt x="407" y="56"/>
                  <a:pt x="407" y="56"/>
                  <a:pt x="407" y="56"/>
                </a:cubicBezTo>
                <a:cubicBezTo>
                  <a:pt x="406" y="56"/>
                  <a:pt x="406" y="56"/>
                  <a:pt x="406" y="55"/>
                </a:cubicBezTo>
                <a:cubicBezTo>
                  <a:pt x="405" y="55"/>
                  <a:pt x="406" y="54"/>
                  <a:pt x="406" y="54"/>
                </a:cubicBezTo>
                <a:cubicBezTo>
                  <a:pt x="407" y="54"/>
                  <a:pt x="407" y="54"/>
                  <a:pt x="407" y="55"/>
                </a:cubicBezTo>
                <a:moveTo>
                  <a:pt x="672" y="588"/>
                </a:moveTo>
                <a:cubicBezTo>
                  <a:pt x="671" y="588"/>
                  <a:pt x="671" y="587"/>
                  <a:pt x="670" y="587"/>
                </a:cubicBezTo>
                <a:cubicBezTo>
                  <a:pt x="671" y="586"/>
                  <a:pt x="671" y="586"/>
                  <a:pt x="673" y="587"/>
                </a:cubicBezTo>
                <a:cubicBezTo>
                  <a:pt x="673" y="587"/>
                  <a:pt x="672" y="588"/>
                  <a:pt x="672" y="588"/>
                </a:cubicBezTo>
                <a:moveTo>
                  <a:pt x="157" y="615"/>
                </a:moveTo>
                <a:cubicBezTo>
                  <a:pt x="156" y="615"/>
                  <a:pt x="155" y="614"/>
                  <a:pt x="155" y="613"/>
                </a:cubicBezTo>
                <a:cubicBezTo>
                  <a:pt x="155" y="613"/>
                  <a:pt x="155" y="612"/>
                  <a:pt x="155" y="612"/>
                </a:cubicBezTo>
                <a:cubicBezTo>
                  <a:pt x="156" y="612"/>
                  <a:pt x="156" y="612"/>
                  <a:pt x="156" y="612"/>
                </a:cubicBezTo>
                <a:cubicBezTo>
                  <a:pt x="156" y="613"/>
                  <a:pt x="157" y="613"/>
                  <a:pt x="157" y="613"/>
                </a:cubicBezTo>
                <a:cubicBezTo>
                  <a:pt x="157" y="614"/>
                  <a:pt x="157" y="614"/>
                  <a:pt x="157" y="615"/>
                </a:cubicBezTo>
                <a:moveTo>
                  <a:pt x="104" y="359"/>
                </a:moveTo>
                <a:cubicBezTo>
                  <a:pt x="104" y="359"/>
                  <a:pt x="105" y="359"/>
                  <a:pt x="105" y="358"/>
                </a:cubicBezTo>
                <a:cubicBezTo>
                  <a:pt x="105" y="358"/>
                  <a:pt x="106" y="358"/>
                  <a:pt x="106" y="358"/>
                </a:cubicBezTo>
                <a:cubicBezTo>
                  <a:pt x="106" y="359"/>
                  <a:pt x="107" y="359"/>
                  <a:pt x="107" y="359"/>
                </a:cubicBezTo>
                <a:cubicBezTo>
                  <a:pt x="107" y="360"/>
                  <a:pt x="107" y="360"/>
                  <a:pt x="107" y="360"/>
                </a:cubicBezTo>
                <a:cubicBezTo>
                  <a:pt x="106" y="360"/>
                  <a:pt x="105" y="360"/>
                  <a:pt x="105" y="360"/>
                </a:cubicBezTo>
                <a:cubicBezTo>
                  <a:pt x="104" y="360"/>
                  <a:pt x="104" y="359"/>
                  <a:pt x="104" y="359"/>
                </a:cubicBezTo>
                <a:moveTo>
                  <a:pt x="108" y="357"/>
                </a:moveTo>
                <a:cubicBezTo>
                  <a:pt x="107" y="356"/>
                  <a:pt x="106" y="356"/>
                  <a:pt x="105" y="355"/>
                </a:cubicBezTo>
                <a:cubicBezTo>
                  <a:pt x="105" y="355"/>
                  <a:pt x="106" y="355"/>
                  <a:pt x="106" y="355"/>
                </a:cubicBezTo>
                <a:cubicBezTo>
                  <a:pt x="108" y="355"/>
                  <a:pt x="108" y="355"/>
                  <a:pt x="108" y="357"/>
                </a:cubicBezTo>
                <a:moveTo>
                  <a:pt x="577" y="176"/>
                </a:moveTo>
                <a:cubicBezTo>
                  <a:pt x="576" y="176"/>
                  <a:pt x="576" y="175"/>
                  <a:pt x="576" y="174"/>
                </a:cubicBezTo>
                <a:cubicBezTo>
                  <a:pt x="576" y="173"/>
                  <a:pt x="576" y="173"/>
                  <a:pt x="577" y="173"/>
                </a:cubicBezTo>
                <a:cubicBezTo>
                  <a:pt x="577" y="173"/>
                  <a:pt x="578" y="174"/>
                  <a:pt x="578" y="174"/>
                </a:cubicBezTo>
                <a:cubicBezTo>
                  <a:pt x="578" y="175"/>
                  <a:pt x="578" y="175"/>
                  <a:pt x="578" y="175"/>
                </a:cubicBezTo>
                <a:cubicBezTo>
                  <a:pt x="578" y="175"/>
                  <a:pt x="577" y="175"/>
                  <a:pt x="577" y="176"/>
                </a:cubicBezTo>
                <a:moveTo>
                  <a:pt x="653" y="666"/>
                </a:moveTo>
                <a:cubicBezTo>
                  <a:pt x="653" y="666"/>
                  <a:pt x="652" y="666"/>
                  <a:pt x="652" y="667"/>
                </a:cubicBezTo>
                <a:cubicBezTo>
                  <a:pt x="652" y="667"/>
                  <a:pt x="651" y="667"/>
                  <a:pt x="651" y="666"/>
                </a:cubicBezTo>
                <a:cubicBezTo>
                  <a:pt x="651" y="666"/>
                  <a:pt x="651" y="665"/>
                  <a:pt x="652" y="665"/>
                </a:cubicBezTo>
                <a:cubicBezTo>
                  <a:pt x="652" y="665"/>
                  <a:pt x="652" y="665"/>
                  <a:pt x="653" y="665"/>
                </a:cubicBezTo>
                <a:cubicBezTo>
                  <a:pt x="653" y="665"/>
                  <a:pt x="653" y="665"/>
                  <a:pt x="653" y="666"/>
                </a:cubicBezTo>
                <a:moveTo>
                  <a:pt x="202" y="225"/>
                </a:moveTo>
                <a:cubicBezTo>
                  <a:pt x="202" y="223"/>
                  <a:pt x="202" y="223"/>
                  <a:pt x="203" y="223"/>
                </a:cubicBezTo>
                <a:cubicBezTo>
                  <a:pt x="203" y="224"/>
                  <a:pt x="203" y="225"/>
                  <a:pt x="202" y="225"/>
                </a:cubicBezTo>
                <a:moveTo>
                  <a:pt x="680" y="585"/>
                </a:moveTo>
                <a:cubicBezTo>
                  <a:pt x="680" y="585"/>
                  <a:pt x="680" y="586"/>
                  <a:pt x="680" y="586"/>
                </a:cubicBezTo>
                <a:cubicBezTo>
                  <a:pt x="680" y="586"/>
                  <a:pt x="679" y="586"/>
                  <a:pt x="679" y="586"/>
                </a:cubicBezTo>
                <a:cubicBezTo>
                  <a:pt x="679" y="586"/>
                  <a:pt x="679" y="586"/>
                  <a:pt x="679" y="586"/>
                </a:cubicBezTo>
                <a:cubicBezTo>
                  <a:pt x="679" y="585"/>
                  <a:pt x="679" y="585"/>
                  <a:pt x="679" y="584"/>
                </a:cubicBezTo>
                <a:cubicBezTo>
                  <a:pt x="679" y="584"/>
                  <a:pt x="679" y="584"/>
                  <a:pt x="679" y="584"/>
                </a:cubicBezTo>
                <a:cubicBezTo>
                  <a:pt x="679" y="584"/>
                  <a:pt x="680" y="584"/>
                  <a:pt x="680" y="584"/>
                </a:cubicBezTo>
                <a:cubicBezTo>
                  <a:pt x="680" y="584"/>
                  <a:pt x="680" y="585"/>
                  <a:pt x="680" y="585"/>
                </a:cubicBezTo>
                <a:moveTo>
                  <a:pt x="302" y="67"/>
                </a:moveTo>
                <a:cubicBezTo>
                  <a:pt x="302" y="67"/>
                  <a:pt x="301" y="67"/>
                  <a:pt x="301" y="67"/>
                </a:cubicBezTo>
                <a:cubicBezTo>
                  <a:pt x="301" y="66"/>
                  <a:pt x="301" y="66"/>
                  <a:pt x="302" y="66"/>
                </a:cubicBezTo>
                <a:cubicBezTo>
                  <a:pt x="302" y="66"/>
                  <a:pt x="303" y="66"/>
                  <a:pt x="303" y="66"/>
                </a:cubicBezTo>
                <a:cubicBezTo>
                  <a:pt x="303" y="66"/>
                  <a:pt x="303" y="66"/>
                  <a:pt x="303" y="67"/>
                </a:cubicBezTo>
                <a:cubicBezTo>
                  <a:pt x="303" y="67"/>
                  <a:pt x="302" y="67"/>
                  <a:pt x="302" y="67"/>
                </a:cubicBezTo>
                <a:moveTo>
                  <a:pt x="108" y="481"/>
                </a:moveTo>
                <a:cubicBezTo>
                  <a:pt x="108" y="481"/>
                  <a:pt x="107" y="480"/>
                  <a:pt x="108" y="479"/>
                </a:cubicBezTo>
                <a:cubicBezTo>
                  <a:pt x="108" y="479"/>
                  <a:pt x="109" y="479"/>
                  <a:pt x="109" y="479"/>
                </a:cubicBezTo>
                <a:cubicBezTo>
                  <a:pt x="109" y="479"/>
                  <a:pt x="109" y="480"/>
                  <a:pt x="109" y="480"/>
                </a:cubicBezTo>
                <a:cubicBezTo>
                  <a:pt x="109" y="480"/>
                  <a:pt x="109" y="480"/>
                  <a:pt x="108" y="481"/>
                </a:cubicBezTo>
                <a:cubicBezTo>
                  <a:pt x="108" y="481"/>
                  <a:pt x="108" y="481"/>
                  <a:pt x="108" y="481"/>
                </a:cubicBezTo>
                <a:moveTo>
                  <a:pt x="340" y="713"/>
                </a:moveTo>
                <a:cubicBezTo>
                  <a:pt x="341" y="712"/>
                  <a:pt x="341" y="712"/>
                  <a:pt x="342" y="713"/>
                </a:cubicBezTo>
                <a:cubicBezTo>
                  <a:pt x="342" y="713"/>
                  <a:pt x="342" y="713"/>
                  <a:pt x="342" y="714"/>
                </a:cubicBezTo>
                <a:cubicBezTo>
                  <a:pt x="342" y="714"/>
                  <a:pt x="341" y="714"/>
                  <a:pt x="341" y="714"/>
                </a:cubicBezTo>
                <a:cubicBezTo>
                  <a:pt x="341" y="714"/>
                  <a:pt x="341" y="714"/>
                  <a:pt x="340" y="713"/>
                </a:cubicBezTo>
                <a:cubicBezTo>
                  <a:pt x="340" y="713"/>
                  <a:pt x="340" y="713"/>
                  <a:pt x="340" y="713"/>
                </a:cubicBezTo>
                <a:moveTo>
                  <a:pt x="148" y="595"/>
                </a:moveTo>
                <a:cubicBezTo>
                  <a:pt x="147" y="594"/>
                  <a:pt x="147" y="594"/>
                  <a:pt x="148" y="593"/>
                </a:cubicBezTo>
                <a:cubicBezTo>
                  <a:pt x="148" y="593"/>
                  <a:pt x="149" y="593"/>
                  <a:pt x="149" y="593"/>
                </a:cubicBezTo>
                <a:cubicBezTo>
                  <a:pt x="149" y="593"/>
                  <a:pt x="149" y="594"/>
                  <a:pt x="149" y="594"/>
                </a:cubicBezTo>
                <a:cubicBezTo>
                  <a:pt x="149" y="594"/>
                  <a:pt x="149" y="594"/>
                  <a:pt x="148" y="595"/>
                </a:cubicBezTo>
                <a:cubicBezTo>
                  <a:pt x="148" y="595"/>
                  <a:pt x="148" y="595"/>
                  <a:pt x="148" y="595"/>
                </a:cubicBezTo>
                <a:moveTo>
                  <a:pt x="370" y="56"/>
                </a:moveTo>
                <a:cubicBezTo>
                  <a:pt x="369" y="57"/>
                  <a:pt x="369" y="57"/>
                  <a:pt x="368" y="57"/>
                </a:cubicBezTo>
                <a:cubicBezTo>
                  <a:pt x="368" y="57"/>
                  <a:pt x="368" y="57"/>
                  <a:pt x="368" y="57"/>
                </a:cubicBezTo>
                <a:cubicBezTo>
                  <a:pt x="368" y="56"/>
                  <a:pt x="369" y="56"/>
                  <a:pt x="369" y="55"/>
                </a:cubicBezTo>
                <a:cubicBezTo>
                  <a:pt x="369" y="55"/>
                  <a:pt x="369" y="55"/>
                  <a:pt x="369" y="55"/>
                </a:cubicBezTo>
                <a:cubicBezTo>
                  <a:pt x="369" y="56"/>
                  <a:pt x="369" y="56"/>
                  <a:pt x="370" y="56"/>
                </a:cubicBezTo>
                <a:moveTo>
                  <a:pt x="530" y="20"/>
                </a:moveTo>
                <a:cubicBezTo>
                  <a:pt x="528" y="20"/>
                  <a:pt x="528" y="20"/>
                  <a:pt x="528" y="18"/>
                </a:cubicBezTo>
                <a:cubicBezTo>
                  <a:pt x="529" y="19"/>
                  <a:pt x="530" y="19"/>
                  <a:pt x="530" y="20"/>
                </a:cubicBezTo>
                <a:moveTo>
                  <a:pt x="678" y="593"/>
                </a:moveTo>
                <a:cubicBezTo>
                  <a:pt x="676" y="591"/>
                  <a:pt x="677" y="590"/>
                  <a:pt x="677" y="589"/>
                </a:cubicBezTo>
                <a:cubicBezTo>
                  <a:pt x="678" y="590"/>
                  <a:pt x="678" y="591"/>
                  <a:pt x="678" y="593"/>
                </a:cubicBezTo>
                <a:moveTo>
                  <a:pt x="654" y="279"/>
                </a:moveTo>
                <a:cubicBezTo>
                  <a:pt x="654" y="277"/>
                  <a:pt x="654" y="277"/>
                  <a:pt x="656" y="277"/>
                </a:cubicBezTo>
                <a:cubicBezTo>
                  <a:pt x="655" y="278"/>
                  <a:pt x="655" y="279"/>
                  <a:pt x="654" y="279"/>
                </a:cubicBezTo>
                <a:moveTo>
                  <a:pt x="393" y="763"/>
                </a:moveTo>
                <a:cubicBezTo>
                  <a:pt x="394" y="763"/>
                  <a:pt x="394" y="763"/>
                  <a:pt x="394" y="764"/>
                </a:cubicBezTo>
                <a:cubicBezTo>
                  <a:pt x="394" y="764"/>
                  <a:pt x="394" y="765"/>
                  <a:pt x="393" y="765"/>
                </a:cubicBezTo>
                <a:cubicBezTo>
                  <a:pt x="393" y="765"/>
                  <a:pt x="392" y="765"/>
                  <a:pt x="392" y="764"/>
                </a:cubicBezTo>
                <a:cubicBezTo>
                  <a:pt x="393" y="764"/>
                  <a:pt x="393" y="763"/>
                  <a:pt x="393" y="763"/>
                </a:cubicBezTo>
                <a:moveTo>
                  <a:pt x="351" y="725"/>
                </a:moveTo>
                <a:cubicBezTo>
                  <a:pt x="351" y="725"/>
                  <a:pt x="350" y="725"/>
                  <a:pt x="350" y="725"/>
                </a:cubicBezTo>
                <a:cubicBezTo>
                  <a:pt x="350" y="725"/>
                  <a:pt x="350" y="724"/>
                  <a:pt x="350" y="724"/>
                </a:cubicBezTo>
                <a:cubicBezTo>
                  <a:pt x="350" y="724"/>
                  <a:pt x="350" y="724"/>
                  <a:pt x="350" y="724"/>
                </a:cubicBezTo>
                <a:cubicBezTo>
                  <a:pt x="351" y="724"/>
                  <a:pt x="351" y="724"/>
                  <a:pt x="352" y="724"/>
                </a:cubicBezTo>
                <a:cubicBezTo>
                  <a:pt x="352" y="724"/>
                  <a:pt x="352" y="724"/>
                  <a:pt x="352" y="725"/>
                </a:cubicBezTo>
                <a:cubicBezTo>
                  <a:pt x="352" y="725"/>
                  <a:pt x="352" y="725"/>
                  <a:pt x="352" y="725"/>
                </a:cubicBezTo>
                <a:cubicBezTo>
                  <a:pt x="352" y="725"/>
                  <a:pt x="351" y="725"/>
                  <a:pt x="351" y="725"/>
                </a:cubicBezTo>
                <a:moveTo>
                  <a:pt x="577" y="184"/>
                </a:moveTo>
                <a:cubicBezTo>
                  <a:pt x="577" y="182"/>
                  <a:pt x="577" y="182"/>
                  <a:pt x="579" y="183"/>
                </a:cubicBezTo>
                <a:cubicBezTo>
                  <a:pt x="579" y="183"/>
                  <a:pt x="578" y="184"/>
                  <a:pt x="577" y="184"/>
                </a:cubicBezTo>
                <a:moveTo>
                  <a:pt x="105" y="329"/>
                </a:moveTo>
                <a:cubicBezTo>
                  <a:pt x="105" y="329"/>
                  <a:pt x="104" y="328"/>
                  <a:pt x="104" y="328"/>
                </a:cubicBezTo>
                <a:cubicBezTo>
                  <a:pt x="104" y="328"/>
                  <a:pt x="104" y="327"/>
                  <a:pt x="104" y="327"/>
                </a:cubicBezTo>
                <a:cubicBezTo>
                  <a:pt x="105" y="327"/>
                  <a:pt x="105" y="327"/>
                  <a:pt x="106" y="328"/>
                </a:cubicBezTo>
                <a:cubicBezTo>
                  <a:pt x="106" y="328"/>
                  <a:pt x="106" y="329"/>
                  <a:pt x="106" y="329"/>
                </a:cubicBezTo>
                <a:cubicBezTo>
                  <a:pt x="106" y="329"/>
                  <a:pt x="105" y="329"/>
                  <a:pt x="105" y="329"/>
                </a:cubicBezTo>
                <a:moveTo>
                  <a:pt x="660" y="613"/>
                </a:moveTo>
                <a:cubicBezTo>
                  <a:pt x="660" y="612"/>
                  <a:pt x="660" y="612"/>
                  <a:pt x="660" y="612"/>
                </a:cubicBezTo>
                <a:cubicBezTo>
                  <a:pt x="660" y="611"/>
                  <a:pt x="660" y="611"/>
                  <a:pt x="661" y="611"/>
                </a:cubicBezTo>
                <a:cubicBezTo>
                  <a:pt x="661" y="611"/>
                  <a:pt x="661" y="612"/>
                  <a:pt x="661" y="612"/>
                </a:cubicBezTo>
                <a:cubicBezTo>
                  <a:pt x="662" y="613"/>
                  <a:pt x="661" y="613"/>
                  <a:pt x="661" y="613"/>
                </a:cubicBezTo>
                <a:cubicBezTo>
                  <a:pt x="661" y="613"/>
                  <a:pt x="660" y="613"/>
                  <a:pt x="660" y="613"/>
                </a:cubicBezTo>
                <a:moveTo>
                  <a:pt x="297" y="70"/>
                </a:moveTo>
                <a:cubicBezTo>
                  <a:pt x="297" y="70"/>
                  <a:pt x="296" y="70"/>
                  <a:pt x="296" y="70"/>
                </a:cubicBezTo>
                <a:cubicBezTo>
                  <a:pt x="296" y="70"/>
                  <a:pt x="296" y="70"/>
                  <a:pt x="296" y="70"/>
                </a:cubicBezTo>
                <a:cubicBezTo>
                  <a:pt x="296" y="70"/>
                  <a:pt x="296" y="69"/>
                  <a:pt x="296" y="69"/>
                </a:cubicBezTo>
                <a:cubicBezTo>
                  <a:pt x="297" y="69"/>
                  <a:pt x="297" y="69"/>
                  <a:pt x="298" y="69"/>
                </a:cubicBezTo>
                <a:cubicBezTo>
                  <a:pt x="298" y="69"/>
                  <a:pt x="298" y="70"/>
                  <a:pt x="298" y="70"/>
                </a:cubicBezTo>
                <a:cubicBezTo>
                  <a:pt x="298" y="70"/>
                  <a:pt x="298" y="70"/>
                  <a:pt x="298" y="70"/>
                </a:cubicBezTo>
                <a:cubicBezTo>
                  <a:pt x="298" y="70"/>
                  <a:pt x="297" y="70"/>
                  <a:pt x="297" y="70"/>
                </a:cubicBezTo>
                <a:moveTo>
                  <a:pt x="675" y="584"/>
                </a:moveTo>
                <a:cubicBezTo>
                  <a:pt x="675" y="583"/>
                  <a:pt x="676" y="583"/>
                  <a:pt x="676" y="584"/>
                </a:cubicBezTo>
                <a:cubicBezTo>
                  <a:pt x="677" y="584"/>
                  <a:pt x="677" y="584"/>
                  <a:pt x="677" y="584"/>
                </a:cubicBezTo>
                <a:cubicBezTo>
                  <a:pt x="677" y="585"/>
                  <a:pt x="677" y="585"/>
                  <a:pt x="677" y="585"/>
                </a:cubicBezTo>
                <a:cubicBezTo>
                  <a:pt x="676" y="585"/>
                  <a:pt x="676" y="585"/>
                  <a:pt x="676" y="585"/>
                </a:cubicBezTo>
                <a:cubicBezTo>
                  <a:pt x="676" y="585"/>
                  <a:pt x="675" y="584"/>
                  <a:pt x="675" y="584"/>
                </a:cubicBezTo>
                <a:cubicBezTo>
                  <a:pt x="675" y="584"/>
                  <a:pt x="675" y="584"/>
                  <a:pt x="675" y="584"/>
                </a:cubicBezTo>
                <a:moveTo>
                  <a:pt x="541" y="737"/>
                </a:moveTo>
                <a:cubicBezTo>
                  <a:pt x="539" y="737"/>
                  <a:pt x="539" y="737"/>
                  <a:pt x="539" y="737"/>
                </a:cubicBezTo>
                <a:cubicBezTo>
                  <a:pt x="539" y="737"/>
                  <a:pt x="539" y="737"/>
                  <a:pt x="540" y="736"/>
                </a:cubicBezTo>
                <a:cubicBezTo>
                  <a:pt x="540" y="736"/>
                  <a:pt x="540" y="736"/>
                  <a:pt x="540" y="735"/>
                </a:cubicBezTo>
                <a:cubicBezTo>
                  <a:pt x="541" y="735"/>
                  <a:pt x="541" y="736"/>
                  <a:pt x="541" y="736"/>
                </a:cubicBezTo>
                <a:cubicBezTo>
                  <a:pt x="541" y="736"/>
                  <a:pt x="541" y="737"/>
                  <a:pt x="541" y="737"/>
                </a:cubicBezTo>
                <a:moveTo>
                  <a:pt x="543" y="736"/>
                </a:moveTo>
                <a:cubicBezTo>
                  <a:pt x="543" y="735"/>
                  <a:pt x="543" y="735"/>
                  <a:pt x="543" y="735"/>
                </a:cubicBezTo>
                <a:cubicBezTo>
                  <a:pt x="543" y="735"/>
                  <a:pt x="543" y="734"/>
                  <a:pt x="543" y="734"/>
                </a:cubicBezTo>
                <a:cubicBezTo>
                  <a:pt x="544" y="735"/>
                  <a:pt x="544" y="735"/>
                  <a:pt x="544" y="735"/>
                </a:cubicBezTo>
                <a:cubicBezTo>
                  <a:pt x="544" y="735"/>
                  <a:pt x="544" y="736"/>
                  <a:pt x="544" y="737"/>
                </a:cubicBezTo>
                <a:cubicBezTo>
                  <a:pt x="544" y="737"/>
                  <a:pt x="544" y="737"/>
                  <a:pt x="544" y="737"/>
                </a:cubicBezTo>
                <a:cubicBezTo>
                  <a:pt x="543" y="737"/>
                  <a:pt x="543" y="737"/>
                  <a:pt x="543" y="737"/>
                </a:cubicBezTo>
                <a:cubicBezTo>
                  <a:pt x="543" y="736"/>
                  <a:pt x="543" y="736"/>
                  <a:pt x="543" y="736"/>
                </a:cubicBezTo>
                <a:moveTo>
                  <a:pt x="303" y="747"/>
                </a:moveTo>
                <a:cubicBezTo>
                  <a:pt x="303" y="748"/>
                  <a:pt x="302" y="748"/>
                  <a:pt x="301" y="748"/>
                </a:cubicBezTo>
                <a:cubicBezTo>
                  <a:pt x="301" y="748"/>
                  <a:pt x="300" y="748"/>
                  <a:pt x="300" y="747"/>
                </a:cubicBezTo>
                <a:moveTo>
                  <a:pt x="103" y="359"/>
                </a:moveTo>
                <a:cubicBezTo>
                  <a:pt x="103" y="358"/>
                  <a:pt x="103" y="358"/>
                  <a:pt x="103" y="357"/>
                </a:cubicBezTo>
                <a:cubicBezTo>
                  <a:pt x="103" y="357"/>
                  <a:pt x="103" y="357"/>
                  <a:pt x="103" y="357"/>
                </a:cubicBezTo>
                <a:cubicBezTo>
                  <a:pt x="104" y="357"/>
                  <a:pt x="104" y="357"/>
                  <a:pt x="104" y="357"/>
                </a:cubicBezTo>
                <a:cubicBezTo>
                  <a:pt x="104" y="358"/>
                  <a:pt x="104" y="358"/>
                  <a:pt x="104" y="359"/>
                </a:cubicBezTo>
                <a:cubicBezTo>
                  <a:pt x="104" y="359"/>
                  <a:pt x="104" y="359"/>
                  <a:pt x="103" y="359"/>
                </a:cubicBezTo>
                <a:moveTo>
                  <a:pt x="103" y="461"/>
                </a:moveTo>
                <a:cubicBezTo>
                  <a:pt x="103" y="461"/>
                  <a:pt x="102" y="461"/>
                  <a:pt x="102" y="461"/>
                </a:cubicBezTo>
                <a:cubicBezTo>
                  <a:pt x="102" y="460"/>
                  <a:pt x="102" y="460"/>
                  <a:pt x="102" y="459"/>
                </a:cubicBezTo>
                <a:cubicBezTo>
                  <a:pt x="102" y="459"/>
                  <a:pt x="103" y="460"/>
                  <a:pt x="103" y="460"/>
                </a:cubicBezTo>
                <a:cubicBezTo>
                  <a:pt x="103" y="460"/>
                  <a:pt x="103" y="461"/>
                  <a:pt x="103" y="461"/>
                </a:cubicBezTo>
                <a:moveTo>
                  <a:pt x="334" y="721"/>
                </a:moveTo>
                <a:cubicBezTo>
                  <a:pt x="335" y="722"/>
                  <a:pt x="335" y="722"/>
                  <a:pt x="334" y="723"/>
                </a:cubicBezTo>
                <a:cubicBezTo>
                  <a:pt x="333" y="722"/>
                  <a:pt x="333" y="722"/>
                  <a:pt x="334" y="721"/>
                </a:cubicBezTo>
                <a:moveTo>
                  <a:pt x="292" y="77"/>
                </a:moveTo>
                <a:cubicBezTo>
                  <a:pt x="292" y="77"/>
                  <a:pt x="292" y="78"/>
                  <a:pt x="291" y="78"/>
                </a:cubicBezTo>
                <a:cubicBezTo>
                  <a:pt x="291" y="78"/>
                  <a:pt x="291" y="78"/>
                  <a:pt x="291" y="78"/>
                </a:cubicBezTo>
                <a:cubicBezTo>
                  <a:pt x="291" y="77"/>
                  <a:pt x="291" y="76"/>
                  <a:pt x="291" y="76"/>
                </a:cubicBezTo>
                <a:cubicBezTo>
                  <a:pt x="291" y="76"/>
                  <a:pt x="292" y="77"/>
                  <a:pt x="292" y="77"/>
                </a:cubicBezTo>
                <a:moveTo>
                  <a:pt x="562" y="653"/>
                </a:moveTo>
                <a:cubicBezTo>
                  <a:pt x="562" y="653"/>
                  <a:pt x="562" y="653"/>
                  <a:pt x="562" y="653"/>
                </a:cubicBezTo>
                <a:cubicBezTo>
                  <a:pt x="562" y="654"/>
                  <a:pt x="561" y="654"/>
                  <a:pt x="560" y="653"/>
                </a:cubicBezTo>
                <a:cubicBezTo>
                  <a:pt x="560" y="653"/>
                  <a:pt x="560" y="653"/>
                  <a:pt x="560" y="653"/>
                </a:cubicBezTo>
                <a:cubicBezTo>
                  <a:pt x="561" y="653"/>
                  <a:pt x="562" y="653"/>
                  <a:pt x="562" y="653"/>
                </a:cubicBezTo>
                <a:moveTo>
                  <a:pt x="558" y="650"/>
                </a:moveTo>
                <a:cubicBezTo>
                  <a:pt x="558" y="650"/>
                  <a:pt x="558" y="651"/>
                  <a:pt x="558" y="652"/>
                </a:cubicBezTo>
                <a:cubicBezTo>
                  <a:pt x="558" y="652"/>
                  <a:pt x="558" y="652"/>
                  <a:pt x="558" y="652"/>
                </a:cubicBezTo>
                <a:cubicBezTo>
                  <a:pt x="557" y="651"/>
                  <a:pt x="557" y="650"/>
                  <a:pt x="558" y="650"/>
                </a:cubicBezTo>
                <a:cubicBezTo>
                  <a:pt x="558" y="650"/>
                  <a:pt x="558" y="650"/>
                  <a:pt x="558" y="650"/>
                </a:cubicBezTo>
                <a:moveTo>
                  <a:pt x="175" y="67"/>
                </a:moveTo>
                <a:cubicBezTo>
                  <a:pt x="175" y="68"/>
                  <a:pt x="174" y="68"/>
                  <a:pt x="174" y="67"/>
                </a:cubicBezTo>
                <a:cubicBezTo>
                  <a:pt x="173" y="67"/>
                  <a:pt x="173" y="67"/>
                  <a:pt x="173" y="67"/>
                </a:cubicBezTo>
                <a:cubicBezTo>
                  <a:pt x="173" y="67"/>
                  <a:pt x="174" y="67"/>
                  <a:pt x="174" y="67"/>
                </a:cubicBezTo>
                <a:cubicBezTo>
                  <a:pt x="174" y="66"/>
                  <a:pt x="175" y="67"/>
                  <a:pt x="175" y="67"/>
                </a:cubicBezTo>
                <a:cubicBezTo>
                  <a:pt x="175" y="67"/>
                  <a:pt x="175" y="67"/>
                  <a:pt x="175" y="67"/>
                </a:cubicBezTo>
                <a:moveTo>
                  <a:pt x="81" y="159"/>
                </a:moveTo>
                <a:cubicBezTo>
                  <a:pt x="83" y="159"/>
                  <a:pt x="83" y="159"/>
                  <a:pt x="83" y="159"/>
                </a:cubicBezTo>
                <a:cubicBezTo>
                  <a:pt x="83" y="159"/>
                  <a:pt x="83" y="160"/>
                  <a:pt x="82" y="159"/>
                </a:cubicBezTo>
                <a:cubicBezTo>
                  <a:pt x="81" y="159"/>
                  <a:pt x="81" y="159"/>
                  <a:pt x="81" y="159"/>
                </a:cubicBezTo>
                <a:moveTo>
                  <a:pt x="306" y="74"/>
                </a:moveTo>
                <a:cubicBezTo>
                  <a:pt x="305" y="74"/>
                  <a:pt x="305" y="73"/>
                  <a:pt x="305" y="73"/>
                </a:cubicBezTo>
                <a:cubicBezTo>
                  <a:pt x="305" y="73"/>
                  <a:pt x="305" y="72"/>
                  <a:pt x="305" y="72"/>
                </a:cubicBezTo>
                <a:cubicBezTo>
                  <a:pt x="306" y="72"/>
                  <a:pt x="306" y="73"/>
                  <a:pt x="306" y="73"/>
                </a:cubicBezTo>
                <a:cubicBezTo>
                  <a:pt x="306" y="73"/>
                  <a:pt x="306" y="74"/>
                  <a:pt x="306" y="74"/>
                </a:cubicBezTo>
                <a:cubicBezTo>
                  <a:pt x="306" y="74"/>
                  <a:pt x="306" y="74"/>
                  <a:pt x="306" y="74"/>
                </a:cubicBezTo>
                <a:moveTo>
                  <a:pt x="746" y="408"/>
                </a:moveTo>
                <a:cubicBezTo>
                  <a:pt x="746" y="409"/>
                  <a:pt x="746" y="409"/>
                  <a:pt x="746" y="410"/>
                </a:cubicBezTo>
                <a:cubicBezTo>
                  <a:pt x="745" y="409"/>
                  <a:pt x="745" y="409"/>
                  <a:pt x="746" y="408"/>
                </a:cubicBezTo>
                <a:moveTo>
                  <a:pt x="243" y="43"/>
                </a:moveTo>
                <a:cubicBezTo>
                  <a:pt x="242" y="43"/>
                  <a:pt x="242" y="42"/>
                  <a:pt x="242" y="42"/>
                </a:cubicBezTo>
                <a:cubicBezTo>
                  <a:pt x="242" y="41"/>
                  <a:pt x="243" y="41"/>
                  <a:pt x="243" y="41"/>
                </a:cubicBezTo>
                <a:moveTo>
                  <a:pt x="159" y="615"/>
                </a:moveTo>
                <a:cubicBezTo>
                  <a:pt x="159" y="616"/>
                  <a:pt x="158" y="616"/>
                  <a:pt x="157" y="616"/>
                </a:cubicBezTo>
                <a:cubicBezTo>
                  <a:pt x="157" y="615"/>
                  <a:pt x="157" y="615"/>
                  <a:pt x="157" y="615"/>
                </a:cubicBezTo>
                <a:cubicBezTo>
                  <a:pt x="157" y="615"/>
                  <a:pt x="157" y="615"/>
                  <a:pt x="157" y="615"/>
                </a:cubicBezTo>
                <a:cubicBezTo>
                  <a:pt x="158" y="615"/>
                  <a:pt x="158" y="615"/>
                  <a:pt x="159" y="615"/>
                </a:cubicBezTo>
                <a:cubicBezTo>
                  <a:pt x="159" y="615"/>
                  <a:pt x="159" y="615"/>
                  <a:pt x="159" y="615"/>
                </a:cubicBezTo>
                <a:moveTo>
                  <a:pt x="155" y="605"/>
                </a:moveTo>
                <a:cubicBezTo>
                  <a:pt x="155" y="606"/>
                  <a:pt x="155" y="607"/>
                  <a:pt x="155" y="607"/>
                </a:cubicBezTo>
                <a:cubicBezTo>
                  <a:pt x="155" y="607"/>
                  <a:pt x="155" y="607"/>
                  <a:pt x="155" y="607"/>
                </a:cubicBezTo>
                <a:cubicBezTo>
                  <a:pt x="154" y="607"/>
                  <a:pt x="154" y="606"/>
                  <a:pt x="155" y="605"/>
                </a:cubicBezTo>
                <a:cubicBezTo>
                  <a:pt x="155" y="605"/>
                  <a:pt x="155" y="605"/>
                  <a:pt x="155" y="605"/>
                </a:cubicBezTo>
                <a:moveTo>
                  <a:pt x="680" y="589"/>
                </a:moveTo>
                <a:cubicBezTo>
                  <a:pt x="679" y="589"/>
                  <a:pt x="679" y="589"/>
                  <a:pt x="679" y="589"/>
                </a:cubicBezTo>
                <a:cubicBezTo>
                  <a:pt x="679" y="588"/>
                  <a:pt x="680" y="588"/>
                  <a:pt x="680" y="589"/>
                </a:cubicBezTo>
                <a:cubicBezTo>
                  <a:pt x="680" y="589"/>
                  <a:pt x="681" y="589"/>
                  <a:pt x="680" y="589"/>
                </a:cubicBezTo>
                <a:cubicBezTo>
                  <a:pt x="680" y="589"/>
                  <a:pt x="680" y="589"/>
                  <a:pt x="680" y="589"/>
                </a:cubicBezTo>
                <a:moveTo>
                  <a:pt x="140" y="589"/>
                </a:moveTo>
                <a:cubicBezTo>
                  <a:pt x="140" y="590"/>
                  <a:pt x="139" y="590"/>
                  <a:pt x="139" y="590"/>
                </a:cubicBezTo>
                <a:cubicBezTo>
                  <a:pt x="138" y="590"/>
                  <a:pt x="138" y="590"/>
                  <a:pt x="138" y="589"/>
                </a:cubicBezTo>
                <a:moveTo>
                  <a:pt x="490" y="92"/>
                </a:moveTo>
                <a:cubicBezTo>
                  <a:pt x="490" y="92"/>
                  <a:pt x="490" y="92"/>
                  <a:pt x="490" y="93"/>
                </a:cubicBezTo>
                <a:cubicBezTo>
                  <a:pt x="490" y="93"/>
                  <a:pt x="490" y="93"/>
                  <a:pt x="489" y="93"/>
                </a:cubicBezTo>
                <a:cubicBezTo>
                  <a:pt x="489" y="93"/>
                  <a:pt x="489" y="93"/>
                  <a:pt x="489" y="92"/>
                </a:cubicBezTo>
                <a:cubicBezTo>
                  <a:pt x="489" y="92"/>
                  <a:pt x="489" y="92"/>
                  <a:pt x="489" y="92"/>
                </a:cubicBezTo>
                <a:cubicBezTo>
                  <a:pt x="489" y="91"/>
                  <a:pt x="489" y="91"/>
                  <a:pt x="490" y="91"/>
                </a:cubicBezTo>
                <a:cubicBezTo>
                  <a:pt x="490" y="91"/>
                  <a:pt x="490" y="91"/>
                  <a:pt x="490" y="92"/>
                </a:cubicBezTo>
                <a:moveTo>
                  <a:pt x="298" y="673"/>
                </a:moveTo>
                <a:cubicBezTo>
                  <a:pt x="298" y="674"/>
                  <a:pt x="297" y="674"/>
                  <a:pt x="297" y="674"/>
                </a:cubicBezTo>
                <a:cubicBezTo>
                  <a:pt x="297" y="673"/>
                  <a:pt x="297" y="673"/>
                  <a:pt x="297" y="673"/>
                </a:cubicBezTo>
                <a:cubicBezTo>
                  <a:pt x="297" y="673"/>
                  <a:pt x="297" y="673"/>
                  <a:pt x="297" y="673"/>
                </a:cubicBezTo>
                <a:cubicBezTo>
                  <a:pt x="297" y="673"/>
                  <a:pt x="298" y="673"/>
                  <a:pt x="298" y="673"/>
                </a:cubicBezTo>
                <a:cubicBezTo>
                  <a:pt x="298" y="673"/>
                  <a:pt x="298" y="673"/>
                  <a:pt x="298" y="673"/>
                </a:cubicBezTo>
                <a:moveTo>
                  <a:pt x="718" y="372"/>
                </a:moveTo>
                <a:cubicBezTo>
                  <a:pt x="719" y="373"/>
                  <a:pt x="719" y="373"/>
                  <a:pt x="718" y="374"/>
                </a:cubicBezTo>
                <a:cubicBezTo>
                  <a:pt x="717" y="373"/>
                  <a:pt x="717" y="373"/>
                  <a:pt x="718" y="372"/>
                </a:cubicBezTo>
                <a:moveTo>
                  <a:pt x="655" y="663"/>
                </a:moveTo>
                <a:cubicBezTo>
                  <a:pt x="655" y="663"/>
                  <a:pt x="656" y="663"/>
                  <a:pt x="656" y="664"/>
                </a:cubicBezTo>
                <a:cubicBezTo>
                  <a:pt x="656" y="664"/>
                  <a:pt x="656" y="664"/>
                  <a:pt x="656" y="664"/>
                </a:cubicBezTo>
                <a:cubicBezTo>
                  <a:pt x="655" y="664"/>
                  <a:pt x="654" y="664"/>
                  <a:pt x="654" y="664"/>
                </a:cubicBezTo>
                <a:cubicBezTo>
                  <a:pt x="654" y="664"/>
                  <a:pt x="655" y="663"/>
                  <a:pt x="655" y="663"/>
                </a:cubicBezTo>
                <a:moveTo>
                  <a:pt x="81" y="375"/>
                </a:moveTo>
                <a:cubicBezTo>
                  <a:pt x="81" y="377"/>
                  <a:pt x="81" y="377"/>
                  <a:pt x="81" y="377"/>
                </a:cubicBezTo>
                <a:cubicBezTo>
                  <a:pt x="80" y="377"/>
                  <a:pt x="80" y="376"/>
                  <a:pt x="80" y="376"/>
                </a:cubicBezTo>
                <a:cubicBezTo>
                  <a:pt x="80" y="375"/>
                  <a:pt x="81" y="375"/>
                  <a:pt x="81" y="375"/>
                </a:cubicBezTo>
                <a:moveTo>
                  <a:pt x="151" y="220"/>
                </a:moveTo>
                <a:cubicBezTo>
                  <a:pt x="152" y="220"/>
                  <a:pt x="152" y="220"/>
                  <a:pt x="152" y="221"/>
                </a:cubicBezTo>
                <a:cubicBezTo>
                  <a:pt x="152" y="221"/>
                  <a:pt x="152" y="221"/>
                  <a:pt x="152" y="221"/>
                </a:cubicBezTo>
                <a:cubicBezTo>
                  <a:pt x="152" y="221"/>
                  <a:pt x="151" y="221"/>
                  <a:pt x="151" y="221"/>
                </a:cubicBezTo>
                <a:cubicBezTo>
                  <a:pt x="151" y="221"/>
                  <a:pt x="151" y="220"/>
                  <a:pt x="151" y="220"/>
                </a:cubicBezTo>
                <a:moveTo>
                  <a:pt x="351" y="759"/>
                </a:moveTo>
                <a:cubicBezTo>
                  <a:pt x="350" y="759"/>
                  <a:pt x="350" y="760"/>
                  <a:pt x="350" y="760"/>
                </a:cubicBezTo>
                <a:cubicBezTo>
                  <a:pt x="350" y="760"/>
                  <a:pt x="350" y="760"/>
                  <a:pt x="350" y="760"/>
                </a:cubicBezTo>
                <a:cubicBezTo>
                  <a:pt x="349" y="759"/>
                  <a:pt x="349" y="758"/>
                  <a:pt x="350" y="758"/>
                </a:cubicBezTo>
                <a:cubicBezTo>
                  <a:pt x="350" y="758"/>
                  <a:pt x="350" y="759"/>
                  <a:pt x="351" y="759"/>
                </a:cubicBezTo>
                <a:moveTo>
                  <a:pt x="708" y="524"/>
                </a:moveTo>
                <a:cubicBezTo>
                  <a:pt x="708" y="524"/>
                  <a:pt x="707" y="523"/>
                  <a:pt x="707" y="523"/>
                </a:cubicBezTo>
                <a:cubicBezTo>
                  <a:pt x="708" y="523"/>
                  <a:pt x="709" y="523"/>
                  <a:pt x="709" y="523"/>
                </a:cubicBezTo>
                <a:cubicBezTo>
                  <a:pt x="709" y="523"/>
                  <a:pt x="709" y="523"/>
                  <a:pt x="709" y="523"/>
                </a:cubicBezTo>
                <a:cubicBezTo>
                  <a:pt x="709" y="524"/>
                  <a:pt x="708" y="524"/>
                  <a:pt x="708" y="524"/>
                </a:cubicBezTo>
                <a:moveTo>
                  <a:pt x="108" y="482"/>
                </a:moveTo>
                <a:cubicBezTo>
                  <a:pt x="109" y="482"/>
                  <a:pt x="109" y="483"/>
                  <a:pt x="108" y="484"/>
                </a:cubicBezTo>
                <a:cubicBezTo>
                  <a:pt x="108" y="484"/>
                  <a:pt x="108" y="484"/>
                  <a:pt x="108" y="484"/>
                </a:cubicBezTo>
                <a:cubicBezTo>
                  <a:pt x="108" y="483"/>
                  <a:pt x="108" y="483"/>
                  <a:pt x="108" y="482"/>
                </a:cubicBezTo>
                <a:cubicBezTo>
                  <a:pt x="108" y="482"/>
                  <a:pt x="108" y="482"/>
                  <a:pt x="108" y="482"/>
                </a:cubicBezTo>
                <a:moveTo>
                  <a:pt x="569" y="178"/>
                </a:moveTo>
                <a:cubicBezTo>
                  <a:pt x="569" y="178"/>
                  <a:pt x="570" y="177"/>
                  <a:pt x="570" y="178"/>
                </a:cubicBezTo>
                <a:cubicBezTo>
                  <a:pt x="570" y="178"/>
                  <a:pt x="570" y="178"/>
                  <a:pt x="570" y="178"/>
                </a:cubicBezTo>
                <a:cubicBezTo>
                  <a:pt x="570" y="178"/>
                  <a:pt x="570" y="178"/>
                  <a:pt x="570" y="178"/>
                </a:cubicBezTo>
                <a:cubicBezTo>
                  <a:pt x="570" y="178"/>
                  <a:pt x="569" y="178"/>
                  <a:pt x="569" y="178"/>
                </a:cubicBezTo>
                <a:moveTo>
                  <a:pt x="94" y="140"/>
                </a:moveTo>
                <a:cubicBezTo>
                  <a:pt x="94" y="140"/>
                  <a:pt x="95" y="141"/>
                  <a:pt x="94" y="141"/>
                </a:cubicBezTo>
                <a:cubicBezTo>
                  <a:pt x="94" y="141"/>
                  <a:pt x="94" y="141"/>
                  <a:pt x="94" y="141"/>
                </a:cubicBezTo>
                <a:cubicBezTo>
                  <a:pt x="93" y="142"/>
                  <a:pt x="93" y="141"/>
                  <a:pt x="93" y="141"/>
                </a:cubicBezTo>
                <a:cubicBezTo>
                  <a:pt x="94" y="141"/>
                  <a:pt x="94" y="140"/>
                  <a:pt x="94" y="140"/>
                </a:cubicBezTo>
                <a:cubicBezTo>
                  <a:pt x="94" y="140"/>
                  <a:pt x="94" y="140"/>
                  <a:pt x="94" y="140"/>
                </a:cubicBezTo>
                <a:moveTo>
                  <a:pt x="410" y="49"/>
                </a:moveTo>
                <a:cubicBezTo>
                  <a:pt x="410" y="49"/>
                  <a:pt x="410" y="49"/>
                  <a:pt x="410" y="50"/>
                </a:cubicBezTo>
                <a:cubicBezTo>
                  <a:pt x="410" y="50"/>
                  <a:pt x="410" y="50"/>
                  <a:pt x="410" y="50"/>
                </a:cubicBezTo>
                <a:cubicBezTo>
                  <a:pt x="409" y="51"/>
                  <a:pt x="409" y="50"/>
                  <a:pt x="409" y="50"/>
                </a:cubicBezTo>
                <a:cubicBezTo>
                  <a:pt x="409" y="50"/>
                  <a:pt x="409" y="49"/>
                  <a:pt x="410" y="49"/>
                </a:cubicBezTo>
                <a:cubicBezTo>
                  <a:pt x="410" y="49"/>
                  <a:pt x="410" y="49"/>
                  <a:pt x="410" y="49"/>
                </a:cubicBezTo>
                <a:moveTo>
                  <a:pt x="686" y="204"/>
                </a:moveTo>
                <a:cubicBezTo>
                  <a:pt x="686" y="204"/>
                  <a:pt x="685" y="204"/>
                  <a:pt x="685" y="204"/>
                </a:cubicBezTo>
                <a:cubicBezTo>
                  <a:pt x="685" y="204"/>
                  <a:pt x="685" y="204"/>
                  <a:pt x="685" y="203"/>
                </a:cubicBezTo>
                <a:cubicBezTo>
                  <a:pt x="685" y="203"/>
                  <a:pt x="686" y="203"/>
                  <a:pt x="686" y="203"/>
                </a:cubicBezTo>
                <a:cubicBezTo>
                  <a:pt x="686" y="204"/>
                  <a:pt x="686" y="204"/>
                  <a:pt x="686" y="204"/>
                </a:cubicBezTo>
                <a:moveTo>
                  <a:pt x="764" y="204"/>
                </a:moveTo>
                <a:cubicBezTo>
                  <a:pt x="764" y="205"/>
                  <a:pt x="764" y="205"/>
                  <a:pt x="764" y="206"/>
                </a:cubicBezTo>
                <a:cubicBezTo>
                  <a:pt x="764" y="206"/>
                  <a:pt x="764" y="206"/>
                  <a:pt x="763" y="206"/>
                </a:cubicBezTo>
                <a:cubicBezTo>
                  <a:pt x="763" y="206"/>
                  <a:pt x="763" y="205"/>
                  <a:pt x="763" y="204"/>
                </a:cubicBezTo>
                <a:cubicBezTo>
                  <a:pt x="764" y="204"/>
                  <a:pt x="764" y="204"/>
                  <a:pt x="764" y="204"/>
                </a:cubicBezTo>
                <a:moveTo>
                  <a:pt x="140" y="215"/>
                </a:moveTo>
                <a:cubicBezTo>
                  <a:pt x="140" y="215"/>
                  <a:pt x="140" y="215"/>
                  <a:pt x="140" y="214"/>
                </a:cubicBezTo>
                <a:cubicBezTo>
                  <a:pt x="139" y="214"/>
                  <a:pt x="139" y="214"/>
                  <a:pt x="139" y="214"/>
                </a:cubicBezTo>
                <a:cubicBezTo>
                  <a:pt x="139" y="214"/>
                  <a:pt x="140" y="214"/>
                  <a:pt x="140" y="214"/>
                </a:cubicBezTo>
                <a:cubicBezTo>
                  <a:pt x="140" y="214"/>
                  <a:pt x="140" y="214"/>
                  <a:pt x="141" y="214"/>
                </a:cubicBezTo>
                <a:cubicBezTo>
                  <a:pt x="141" y="214"/>
                  <a:pt x="141" y="214"/>
                  <a:pt x="141" y="214"/>
                </a:cubicBezTo>
                <a:cubicBezTo>
                  <a:pt x="141" y="215"/>
                  <a:pt x="141" y="215"/>
                  <a:pt x="140" y="215"/>
                </a:cubicBezTo>
                <a:moveTo>
                  <a:pt x="188" y="218"/>
                </a:moveTo>
                <a:cubicBezTo>
                  <a:pt x="189" y="218"/>
                  <a:pt x="189" y="219"/>
                  <a:pt x="189" y="219"/>
                </a:cubicBezTo>
                <a:cubicBezTo>
                  <a:pt x="189" y="219"/>
                  <a:pt x="189" y="219"/>
                  <a:pt x="189" y="219"/>
                </a:cubicBezTo>
                <a:cubicBezTo>
                  <a:pt x="189" y="219"/>
                  <a:pt x="188" y="219"/>
                  <a:pt x="188" y="219"/>
                </a:cubicBezTo>
                <a:cubicBezTo>
                  <a:pt x="188" y="219"/>
                  <a:pt x="188" y="218"/>
                  <a:pt x="188" y="218"/>
                </a:cubicBezTo>
                <a:moveTo>
                  <a:pt x="548" y="736"/>
                </a:moveTo>
                <a:cubicBezTo>
                  <a:pt x="547" y="736"/>
                  <a:pt x="547" y="736"/>
                  <a:pt x="547" y="736"/>
                </a:cubicBezTo>
                <a:cubicBezTo>
                  <a:pt x="547" y="735"/>
                  <a:pt x="548" y="735"/>
                  <a:pt x="549" y="736"/>
                </a:cubicBezTo>
                <a:cubicBezTo>
                  <a:pt x="549" y="736"/>
                  <a:pt x="549" y="736"/>
                  <a:pt x="549" y="736"/>
                </a:cubicBezTo>
                <a:cubicBezTo>
                  <a:pt x="548" y="736"/>
                  <a:pt x="548" y="736"/>
                  <a:pt x="548" y="736"/>
                </a:cubicBezTo>
                <a:moveTo>
                  <a:pt x="127" y="113"/>
                </a:moveTo>
                <a:cubicBezTo>
                  <a:pt x="126" y="113"/>
                  <a:pt x="125" y="113"/>
                  <a:pt x="125" y="113"/>
                </a:cubicBezTo>
                <a:cubicBezTo>
                  <a:pt x="125" y="113"/>
                  <a:pt x="125" y="112"/>
                  <a:pt x="125" y="112"/>
                </a:cubicBezTo>
                <a:cubicBezTo>
                  <a:pt x="125" y="112"/>
                  <a:pt x="126" y="112"/>
                  <a:pt x="127" y="112"/>
                </a:cubicBezTo>
                <a:cubicBezTo>
                  <a:pt x="127" y="112"/>
                  <a:pt x="127" y="113"/>
                  <a:pt x="127" y="113"/>
                </a:cubicBezTo>
                <a:moveTo>
                  <a:pt x="630" y="732"/>
                </a:moveTo>
                <a:cubicBezTo>
                  <a:pt x="630" y="733"/>
                  <a:pt x="630" y="733"/>
                  <a:pt x="630" y="733"/>
                </a:cubicBezTo>
                <a:cubicBezTo>
                  <a:pt x="630" y="733"/>
                  <a:pt x="630" y="733"/>
                  <a:pt x="630" y="733"/>
                </a:cubicBezTo>
                <a:cubicBezTo>
                  <a:pt x="629" y="733"/>
                  <a:pt x="629" y="732"/>
                  <a:pt x="630" y="732"/>
                </a:cubicBezTo>
                <a:cubicBezTo>
                  <a:pt x="630" y="732"/>
                  <a:pt x="630" y="732"/>
                  <a:pt x="630" y="732"/>
                </a:cubicBezTo>
                <a:moveTo>
                  <a:pt x="100" y="324"/>
                </a:moveTo>
                <a:cubicBezTo>
                  <a:pt x="100" y="323"/>
                  <a:pt x="99" y="323"/>
                  <a:pt x="99" y="323"/>
                </a:cubicBezTo>
                <a:cubicBezTo>
                  <a:pt x="100" y="322"/>
                  <a:pt x="101" y="322"/>
                  <a:pt x="101" y="323"/>
                </a:cubicBezTo>
                <a:cubicBezTo>
                  <a:pt x="101" y="323"/>
                  <a:pt x="101" y="323"/>
                  <a:pt x="101" y="323"/>
                </a:cubicBezTo>
                <a:cubicBezTo>
                  <a:pt x="101" y="323"/>
                  <a:pt x="100" y="323"/>
                  <a:pt x="100" y="324"/>
                </a:cubicBezTo>
                <a:moveTo>
                  <a:pt x="142" y="574"/>
                </a:moveTo>
                <a:cubicBezTo>
                  <a:pt x="142" y="574"/>
                  <a:pt x="143" y="574"/>
                  <a:pt x="143" y="575"/>
                </a:cubicBezTo>
                <a:cubicBezTo>
                  <a:pt x="143" y="575"/>
                  <a:pt x="142" y="575"/>
                  <a:pt x="142" y="575"/>
                </a:cubicBezTo>
                <a:moveTo>
                  <a:pt x="142" y="594"/>
                </a:moveTo>
                <a:cubicBezTo>
                  <a:pt x="142" y="594"/>
                  <a:pt x="141" y="595"/>
                  <a:pt x="141" y="595"/>
                </a:cubicBezTo>
                <a:cubicBezTo>
                  <a:pt x="141" y="594"/>
                  <a:pt x="141" y="594"/>
                  <a:pt x="141" y="594"/>
                </a:cubicBezTo>
                <a:cubicBezTo>
                  <a:pt x="142" y="594"/>
                  <a:pt x="142" y="594"/>
                  <a:pt x="142" y="594"/>
                </a:cubicBezTo>
                <a:cubicBezTo>
                  <a:pt x="142" y="594"/>
                  <a:pt x="142" y="594"/>
                  <a:pt x="142" y="594"/>
                </a:cubicBezTo>
                <a:moveTo>
                  <a:pt x="238" y="46"/>
                </a:moveTo>
                <a:cubicBezTo>
                  <a:pt x="237" y="46"/>
                  <a:pt x="237" y="46"/>
                  <a:pt x="237" y="46"/>
                </a:cubicBezTo>
                <a:cubicBezTo>
                  <a:pt x="237" y="46"/>
                  <a:pt x="237" y="46"/>
                  <a:pt x="237" y="46"/>
                </a:cubicBezTo>
                <a:cubicBezTo>
                  <a:pt x="237" y="46"/>
                  <a:pt x="237" y="46"/>
                  <a:pt x="237" y="46"/>
                </a:cubicBezTo>
                <a:cubicBezTo>
                  <a:pt x="237" y="46"/>
                  <a:pt x="238" y="46"/>
                  <a:pt x="238" y="46"/>
                </a:cubicBezTo>
                <a:moveTo>
                  <a:pt x="671" y="594"/>
                </a:moveTo>
                <a:cubicBezTo>
                  <a:pt x="671" y="593"/>
                  <a:pt x="671" y="593"/>
                  <a:pt x="672" y="593"/>
                </a:cubicBezTo>
                <a:cubicBezTo>
                  <a:pt x="672" y="593"/>
                  <a:pt x="672" y="593"/>
                  <a:pt x="672" y="593"/>
                </a:cubicBezTo>
                <a:cubicBezTo>
                  <a:pt x="672" y="594"/>
                  <a:pt x="672" y="594"/>
                  <a:pt x="672" y="594"/>
                </a:cubicBezTo>
                <a:cubicBezTo>
                  <a:pt x="672" y="594"/>
                  <a:pt x="671" y="594"/>
                  <a:pt x="671" y="594"/>
                </a:cubicBezTo>
                <a:moveTo>
                  <a:pt x="146" y="583"/>
                </a:moveTo>
                <a:cubicBezTo>
                  <a:pt x="146" y="583"/>
                  <a:pt x="146" y="583"/>
                  <a:pt x="146" y="583"/>
                </a:cubicBezTo>
                <a:cubicBezTo>
                  <a:pt x="146" y="583"/>
                  <a:pt x="146" y="583"/>
                  <a:pt x="146" y="583"/>
                </a:cubicBezTo>
                <a:cubicBezTo>
                  <a:pt x="146" y="583"/>
                  <a:pt x="146" y="583"/>
                  <a:pt x="146" y="583"/>
                </a:cubicBezTo>
                <a:cubicBezTo>
                  <a:pt x="146" y="583"/>
                  <a:pt x="146" y="583"/>
                  <a:pt x="146" y="583"/>
                </a:cubicBezTo>
                <a:moveTo>
                  <a:pt x="665" y="600"/>
                </a:moveTo>
                <a:cubicBezTo>
                  <a:pt x="665" y="600"/>
                  <a:pt x="665" y="600"/>
                  <a:pt x="665" y="601"/>
                </a:cubicBezTo>
                <a:cubicBezTo>
                  <a:pt x="665" y="600"/>
                  <a:pt x="665" y="600"/>
                  <a:pt x="665" y="600"/>
                </a:cubicBezTo>
                <a:cubicBezTo>
                  <a:pt x="665" y="600"/>
                  <a:pt x="665" y="600"/>
                  <a:pt x="665" y="600"/>
                </a:cubicBezTo>
                <a:cubicBezTo>
                  <a:pt x="665" y="600"/>
                  <a:pt x="665" y="600"/>
                  <a:pt x="665" y="600"/>
                </a:cubicBezTo>
                <a:moveTo>
                  <a:pt x="210" y="50"/>
                </a:moveTo>
                <a:cubicBezTo>
                  <a:pt x="210" y="50"/>
                  <a:pt x="210" y="50"/>
                  <a:pt x="210" y="50"/>
                </a:cubicBezTo>
                <a:cubicBezTo>
                  <a:pt x="209" y="50"/>
                  <a:pt x="209" y="50"/>
                  <a:pt x="210" y="49"/>
                </a:cubicBezTo>
                <a:cubicBezTo>
                  <a:pt x="210" y="49"/>
                  <a:pt x="210" y="49"/>
                  <a:pt x="210" y="49"/>
                </a:cubicBezTo>
                <a:cubicBezTo>
                  <a:pt x="210" y="50"/>
                  <a:pt x="210" y="50"/>
                  <a:pt x="210" y="50"/>
                </a:cubicBezTo>
                <a:moveTo>
                  <a:pt x="151" y="595"/>
                </a:moveTo>
                <a:cubicBezTo>
                  <a:pt x="151" y="595"/>
                  <a:pt x="151" y="595"/>
                  <a:pt x="151" y="595"/>
                </a:cubicBezTo>
                <a:cubicBezTo>
                  <a:pt x="151" y="595"/>
                  <a:pt x="151" y="595"/>
                  <a:pt x="151" y="595"/>
                </a:cubicBezTo>
                <a:cubicBezTo>
                  <a:pt x="151" y="595"/>
                  <a:pt x="151" y="596"/>
                  <a:pt x="151" y="596"/>
                </a:cubicBezTo>
                <a:cubicBezTo>
                  <a:pt x="151" y="596"/>
                  <a:pt x="151" y="596"/>
                  <a:pt x="151" y="595"/>
                </a:cubicBezTo>
                <a:moveTo>
                  <a:pt x="217" y="46"/>
                </a:moveTo>
                <a:cubicBezTo>
                  <a:pt x="217" y="45"/>
                  <a:pt x="217" y="45"/>
                  <a:pt x="217" y="45"/>
                </a:cubicBezTo>
                <a:cubicBezTo>
                  <a:pt x="217" y="45"/>
                  <a:pt x="217" y="45"/>
                  <a:pt x="217" y="45"/>
                </a:cubicBezTo>
                <a:cubicBezTo>
                  <a:pt x="218" y="45"/>
                  <a:pt x="218" y="45"/>
                  <a:pt x="218" y="45"/>
                </a:cubicBezTo>
                <a:cubicBezTo>
                  <a:pt x="218" y="45"/>
                  <a:pt x="217" y="45"/>
                  <a:pt x="217" y="46"/>
                </a:cubicBezTo>
                <a:moveTo>
                  <a:pt x="214" y="49"/>
                </a:moveTo>
                <a:cubicBezTo>
                  <a:pt x="214" y="49"/>
                  <a:pt x="214" y="49"/>
                  <a:pt x="214" y="49"/>
                </a:cubicBezTo>
                <a:cubicBezTo>
                  <a:pt x="214" y="49"/>
                  <a:pt x="214" y="49"/>
                  <a:pt x="213" y="49"/>
                </a:cubicBezTo>
                <a:cubicBezTo>
                  <a:pt x="213" y="49"/>
                  <a:pt x="213" y="49"/>
                  <a:pt x="213" y="49"/>
                </a:cubicBezTo>
                <a:cubicBezTo>
                  <a:pt x="213" y="49"/>
                  <a:pt x="213" y="49"/>
                  <a:pt x="214" y="49"/>
                </a:cubicBezTo>
                <a:moveTo>
                  <a:pt x="144" y="585"/>
                </a:moveTo>
                <a:cubicBezTo>
                  <a:pt x="144" y="585"/>
                  <a:pt x="145" y="585"/>
                  <a:pt x="145" y="586"/>
                </a:cubicBezTo>
                <a:cubicBezTo>
                  <a:pt x="144" y="586"/>
                  <a:pt x="144" y="586"/>
                  <a:pt x="144" y="586"/>
                </a:cubicBezTo>
                <a:moveTo>
                  <a:pt x="23" y="535"/>
                </a:moveTo>
                <a:cubicBezTo>
                  <a:pt x="23" y="535"/>
                  <a:pt x="22" y="535"/>
                  <a:pt x="22" y="535"/>
                </a:cubicBezTo>
                <a:cubicBezTo>
                  <a:pt x="23" y="534"/>
                  <a:pt x="23" y="534"/>
                  <a:pt x="23" y="535"/>
                </a:cubicBezTo>
                <a:cubicBezTo>
                  <a:pt x="23" y="535"/>
                  <a:pt x="23" y="535"/>
                  <a:pt x="23" y="535"/>
                </a:cubicBezTo>
                <a:cubicBezTo>
                  <a:pt x="23" y="535"/>
                  <a:pt x="23" y="535"/>
                  <a:pt x="23" y="535"/>
                </a:cubicBezTo>
                <a:moveTo>
                  <a:pt x="675" y="590"/>
                </a:moveTo>
                <a:cubicBezTo>
                  <a:pt x="675" y="590"/>
                  <a:pt x="675" y="590"/>
                  <a:pt x="675" y="590"/>
                </a:cubicBezTo>
                <a:cubicBezTo>
                  <a:pt x="674" y="590"/>
                  <a:pt x="674" y="590"/>
                  <a:pt x="674" y="590"/>
                </a:cubicBezTo>
                <a:cubicBezTo>
                  <a:pt x="674" y="590"/>
                  <a:pt x="674" y="589"/>
                  <a:pt x="674" y="589"/>
                </a:cubicBezTo>
                <a:cubicBezTo>
                  <a:pt x="674" y="589"/>
                  <a:pt x="674" y="589"/>
                  <a:pt x="674" y="589"/>
                </a:cubicBezTo>
                <a:cubicBezTo>
                  <a:pt x="675" y="589"/>
                  <a:pt x="675" y="590"/>
                  <a:pt x="675" y="590"/>
                </a:cubicBezTo>
                <a:moveTo>
                  <a:pt x="144" y="590"/>
                </a:moveTo>
                <a:cubicBezTo>
                  <a:pt x="144" y="590"/>
                  <a:pt x="144" y="589"/>
                  <a:pt x="144" y="589"/>
                </a:cubicBezTo>
                <a:cubicBezTo>
                  <a:pt x="145" y="589"/>
                  <a:pt x="145" y="590"/>
                  <a:pt x="145" y="590"/>
                </a:cubicBezTo>
                <a:moveTo>
                  <a:pt x="677" y="587"/>
                </a:moveTo>
                <a:cubicBezTo>
                  <a:pt x="677" y="587"/>
                  <a:pt x="676" y="587"/>
                  <a:pt x="676" y="587"/>
                </a:cubicBezTo>
                <a:cubicBezTo>
                  <a:pt x="676" y="587"/>
                  <a:pt x="676" y="587"/>
                  <a:pt x="676" y="587"/>
                </a:cubicBezTo>
                <a:cubicBezTo>
                  <a:pt x="676" y="587"/>
                  <a:pt x="676" y="587"/>
                  <a:pt x="677" y="587"/>
                </a:cubicBezTo>
                <a:cubicBezTo>
                  <a:pt x="677" y="586"/>
                  <a:pt x="677" y="587"/>
                  <a:pt x="677" y="587"/>
                </a:cubicBezTo>
                <a:moveTo>
                  <a:pt x="682" y="587"/>
                </a:moveTo>
                <a:cubicBezTo>
                  <a:pt x="681" y="587"/>
                  <a:pt x="681" y="587"/>
                  <a:pt x="681" y="587"/>
                </a:cubicBezTo>
                <a:cubicBezTo>
                  <a:pt x="680" y="587"/>
                  <a:pt x="681" y="587"/>
                  <a:pt x="681" y="586"/>
                </a:cubicBezTo>
                <a:cubicBezTo>
                  <a:pt x="681" y="586"/>
                  <a:pt x="681" y="586"/>
                  <a:pt x="682" y="586"/>
                </a:cubicBezTo>
                <a:cubicBezTo>
                  <a:pt x="682" y="586"/>
                  <a:pt x="682" y="587"/>
                  <a:pt x="682" y="587"/>
                </a:cubicBezTo>
                <a:moveTo>
                  <a:pt x="674" y="589"/>
                </a:moveTo>
                <a:cubicBezTo>
                  <a:pt x="673" y="589"/>
                  <a:pt x="673" y="589"/>
                  <a:pt x="673" y="589"/>
                </a:cubicBezTo>
                <a:cubicBezTo>
                  <a:pt x="673" y="588"/>
                  <a:pt x="674" y="588"/>
                  <a:pt x="674" y="589"/>
                </a:cubicBezTo>
                <a:cubicBezTo>
                  <a:pt x="674" y="589"/>
                  <a:pt x="674" y="589"/>
                  <a:pt x="674" y="589"/>
                </a:cubicBezTo>
                <a:cubicBezTo>
                  <a:pt x="674" y="589"/>
                  <a:pt x="674" y="589"/>
                  <a:pt x="674" y="589"/>
                </a:cubicBezTo>
                <a:moveTo>
                  <a:pt x="678" y="593"/>
                </a:moveTo>
                <a:cubicBezTo>
                  <a:pt x="678" y="592"/>
                  <a:pt x="678" y="592"/>
                  <a:pt x="678" y="592"/>
                </a:cubicBezTo>
                <a:cubicBezTo>
                  <a:pt x="679" y="592"/>
                  <a:pt x="679" y="592"/>
                  <a:pt x="679" y="592"/>
                </a:cubicBezTo>
                <a:cubicBezTo>
                  <a:pt x="679" y="593"/>
                  <a:pt x="678" y="593"/>
                  <a:pt x="678" y="593"/>
                </a:cubicBezTo>
                <a:moveTo>
                  <a:pt x="679" y="591"/>
                </a:moveTo>
                <a:cubicBezTo>
                  <a:pt x="679" y="591"/>
                  <a:pt x="680" y="591"/>
                  <a:pt x="680" y="591"/>
                </a:cubicBezTo>
                <a:cubicBezTo>
                  <a:pt x="679" y="592"/>
                  <a:pt x="679" y="592"/>
                  <a:pt x="679" y="592"/>
                </a:cubicBezTo>
                <a:cubicBezTo>
                  <a:pt x="679" y="592"/>
                  <a:pt x="679" y="592"/>
                  <a:pt x="679" y="592"/>
                </a:cubicBezTo>
                <a:cubicBezTo>
                  <a:pt x="679" y="592"/>
                  <a:pt x="679" y="592"/>
                  <a:pt x="679" y="592"/>
                </a:cubicBezTo>
                <a:cubicBezTo>
                  <a:pt x="679" y="591"/>
                  <a:pt x="679" y="591"/>
                  <a:pt x="679" y="591"/>
                </a:cubicBezTo>
                <a:moveTo>
                  <a:pt x="352" y="808"/>
                </a:moveTo>
                <a:cubicBezTo>
                  <a:pt x="352" y="808"/>
                  <a:pt x="352" y="808"/>
                  <a:pt x="352" y="808"/>
                </a:cubicBezTo>
                <a:cubicBezTo>
                  <a:pt x="351" y="808"/>
                  <a:pt x="352" y="808"/>
                  <a:pt x="352" y="807"/>
                </a:cubicBezTo>
                <a:cubicBezTo>
                  <a:pt x="352" y="807"/>
                  <a:pt x="352" y="807"/>
                  <a:pt x="352" y="807"/>
                </a:cubicBezTo>
                <a:cubicBezTo>
                  <a:pt x="352" y="807"/>
                  <a:pt x="352" y="808"/>
                  <a:pt x="352" y="808"/>
                </a:cubicBezTo>
                <a:moveTo>
                  <a:pt x="149" y="592"/>
                </a:moveTo>
                <a:cubicBezTo>
                  <a:pt x="149" y="592"/>
                  <a:pt x="149" y="592"/>
                  <a:pt x="149" y="592"/>
                </a:cubicBezTo>
                <a:cubicBezTo>
                  <a:pt x="149" y="592"/>
                  <a:pt x="149" y="592"/>
                  <a:pt x="149" y="591"/>
                </a:cubicBezTo>
                <a:cubicBezTo>
                  <a:pt x="148" y="591"/>
                  <a:pt x="148" y="591"/>
                  <a:pt x="149" y="591"/>
                </a:cubicBezTo>
                <a:cubicBezTo>
                  <a:pt x="149" y="591"/>
                  <a:pt x="149" y="591"/>
                  <a:pt x="149" y="591"/>
                </a:cubicBezTo>
                <a:cubicBezTo>
                  <a:pt x="149" y="591"/>
                  <a:pt x="149" y="591"/>
                  <a:pt x="149" y="592"/>
                </a:cubicBezTo>
                <a:moveTo>
                  <a:pt x="211" y="49"/>
                </a:moveTo>
                <a:cubicBezTo>
                  <a:pt x="211" y="49"/>
                  <a:pt x="211" y="49"/>
                  <a:pt x="211" y="49"/>
                </a:cubicBezTo>
                <a:cubicBezTo>
                  <a:pt x="211" y="49"/>
                  <a:pt x="211" y="49"/>
                  <a:pt x="211" y="49"/>
                </a:cubicBezTo>
                <a:cubicBezTo>
                  <a:pt x="210" y="50"/>
                  <a:pt x="210" y="49"/>
                  <a:pt x="210" y="49"/>
                </a:cubicBezTo>
                <a:cubicBezTo>
                  <a:pt x="210" y="49"/>
                  <a:pt x="210" y="49"/>
                  <a:pt x="210" y="49"/>
                </a:cubicBezTo>
                <a:cubicBezTo>
                  <a:pt x="210" y="49"/>
                  <a:pt x="211" y="49"/>
                  <a:pt x="211" y="49"/>
                </a:cubicBezTo>
                <a:moveTo>
                  <a:pt x="669" y="590"/>
                </a:moveTo>
                <a:cubicBezTo>
                  <a:pt x="669" y="591"/>
                  <a:pt x="669" y="591"/>
                  <a:pt x="669" y="591"/>
                </a:cubicBezTo>
                <a:cubicBezTo>
                  <a:pt x="669" y="591"/>
                  <a:pt x="668" y="591"/>
                  <a:pt x="668" y="591"/>
                </a:cubicBezTo>
                <a:cubicBezTo>
                  <a:pt x="669" y="591"/>
                  <a:pt x="669" y="590"/>
                  <a:pt x="669" y="590"/>
                </a:cubicBezTo>
                <a:cubicBezTo>
                  <a:pt x="669" y="590"/>
                  <a:pt x="669" y="590"/>
                  <a:pt x="669" y="590"/>
                </a:cubicBezTo>
                <a:moveTo>
                  <a:pt x="148" y="591"/>
                </a:moveTo>
                <a:cubicBezTo>
                  <a:pt x="148" y="591"/>
                  <a:pt x="148" y="591"/>
                  <a:pt x="148" y="591"/>
                </a:cubicBezTo>
                <a:cubicBezTo>
                  <a:pt x="148" y="590"/>
                  <a:pt x="148" y="590"/>
                  <a:pt x="148" y="591"/>
                </a:cubicBezTo>
                <a:cubicBezTo>
                  <a:pt x="149" y="591"/>
                  <a:pt x="149" y="591"/>
                  <a:pt x="148" y="591"/>
                </a:cubicBezTo>
                <a:cubicBezTo>
                  <a:pt x="148" y="591"/>
                  <a:pt x="148" y="591"/>
                  <a:pt x="148" y="591"/>
                </a:cubicBezTo>
                <a:moveTo>
                  <a:pt x="143" y="584"/>
                </a:moveTo>
                <a:cubicBezTo>
                  <a:pt x="143" y="584"/>
                  <a:pt x="144" y="585"/>
                  <a:pt x="144" y="585"/>
                </a:cubicBezTo>
                <a:cubicBezTo>
                  <a:pt x="143" y="585"/>
                  <a:pt x="143" y="585"/>
                  <a:pt x="143" y="584"/>
                </a:cubicBezTo>
                <a:moveTo>
                  <a:pt x="240" y="49"/>
                </a:moveTo>
                <a:cubicBezTo>
                  <a:pt x="240" y="48"/>
                  <a:pt x="240" y="48"/>
                  <a:pt x="240" y="48"/>
                </a:cubicBezTo>
                <a:cubicBezTo>
                  <a:pt x="240" y="47"/>
                  <a:pt x="240" y="48"/>
                  <a:pt x="240" y="48"/>
                </a:cubicBezTo>
                <a:cubicBezTo>
                  <a:pt x="241" y="48"/>
                  <a:pt x="241" y="48"/>
                  <a:pt x="240" y="49"/>
                </a:cubicBezTo>
                <a:cubicBezTo>
                  <a:pt x="240" y="49"/>
                  <a:pt x="240" y="49"/>
                  <a:pt x="240" y="49"/>
                </a:cubicBezTo>
                <a:moveTo>
                  <a:pt x="639" y="727"/>
                </a:moveTo>
                <a:cubicBezTo>
                  <a:pt x="638" y="726"/>
                  <a:pt x="638" y="726"/>
                  <a:pt x="638" y="726"/>
                </a:cubicBezTo>
                <a:cubicBezTo>
                  <a:pt x="638" y="726"/>
                  <a:pt x="638" y="726"/>
                  <a:pt x="638" y="726"/>
                </a:cubicBezTo>
                <a:cubicBezTo>
                  <a:pt x="638" y="726"/>
                  <a:pt x="639" y="726"/>
                  <a:pt x="639" y="726"/>
                </a:cubicBezTo>
                <a:cubicBezTo>
                  <a:pt x="639" y="726"/>
                  <a:pt x="639" y="726"/>
                  <a:pt x="639" y="727"/>
                </a:cubicBezTo>
                <a:moveTo>
                  <a:pt x="640" y="728"/>
                </a:moveTo>
                <a:cubicBezTo>
                  <a:pt x="640" y="727"/>
                  <a:pt x="640" y="727"/>
                  <a:pt x="640" y="727"/>
                </a:cubicBezTo>
                <a:cubicBezTo>
                  <a:pt x="640" y="727"/>
                  <a:pt x="640" y="727"/>
                  <a:pt x="640" y="727"/>
                </a:cubicBezTo>
                <a:cubicBezTo>
                  <a:pt x="641" y="727"/>
                  <a:pt x="641" y="727"/>
                  <a:pt x="641" y="727"/>
                </a:cubicBezTo>
                <a:cubicBezTo>
                  <a:pt x="641" y="727"/>
                  <a:pt x="640" y="727"/>
                  <a:pt x="640" y="728"/>
                </a:cubicBezTo>
                <a:moveTo>
                  <a:pt x="563" y="728"/>
                </a:moveTo>
                <a:cubicBezTo>
                  <a:pt x="563" y="728"/>
                  <a:pt x="563" y="728"/>
                  <a:pt x="563" y="728"/>
                </a:cubicBezTo>
                <a:cubicBezTo>
                  <a:pt x="563" y="728"/>
                  <a:pt x="563" y="728"/>
                  <a:pt x="564" y="728"/>
                </a:cubicBezTo>
                <a:cubicBezTo>
                  <a:pt x="564" y="728"/>
                  <a:pt x="564" y="728"/>
                  <a:pt x="564" y="728"/>
                </a:cubicBezTo>
                <a:cubicBezTo>
                  <a:pt x="564" y="728"/>
                  <a:pt x="564" y="728"/>
                  <a:pt x="563" y="728"/>
                </a:cubicBezTo>
                <a:moveTo>
                  <a:pt x="632" y="728"/>
                </a:moveTo>
                <a:cubicBezTo>
                  <a:pt x="632" y="728"/>
                  <a:pt x="632" y="729"/>
                  <a:pt x="632" y="729"/>
                </a:cubicBezTo>
                <a:cubicBezTo>
                  <a:pt x="632" y="728"/>
                  <a:pt x="632" y="728"/>
                  <a:pt x="631" y="728"/>
                </a:cubicBezTo>
                <a:cubicBezTo>
                  <a:pt x="631" y="728"/>
                  <a:pt x="632" y="728"/>
                  <a:pt x="632" y="728"/>
                </a:cubicBezTo>
                <a:cubicBezTo>
                  <a:pt x="632" y="728"/>
                  <a:pt x="632" y="728"/>
                  <a:pt x="632" y="728"/>
                </a:cubicBezTo>
                <a:moveTo>
                  <a:pt x="640" y="731"/>
                </a:moveTo>
                <a:cubicBezTo>
                  <a:pt x="640" y="731"/>
                  <a:pt x="640" y="731"/>
                  <a:pt x="640" y="731"/>
                </a:cubicBezTo>
                <a:cubicBezTo>
                  <a:pt x="640" y="730"/>
                  <a:pt x="641" y="731"/>
                  <a:pt x="641" y="731"/>
                </a:cubicBezTo>
                <a:cubicBezTo>
                  <a:pt x="641" y="731"/>
                  <a:pt x="641" y="731"/>
                  <a:pt x="641" y="731"/>
                </a:cubicBezTo>
                <a:cubicBezTo>
                  <a:pt x="641" y="732"/>
                  <a:pt x="641" y="731"/>
                  <a:pt x="640" y="731"/>
                </a:cubicBezTo>
                <a:moveTo>
                  <a:pt x="543" y="733"/>
                </a:moveTo>
                <a:cubicBezTo>
                  <a:pt x="543" y="733"/>
                  <a:pt x="543" y="733"/>
                  <a:pt x="543" y="733"/>
                </a:cubicBezTo>
                <a:cubicBezTo>
                  <a:pt x="543" y="733"/>
                  <a:pt x="542" y="733"/>
                  <a:pt x="542" y="733"/>
                </a:cubicBezTo>
                <a:cubicBezTo>
                  <a:pt x="542" y="733"/>
                  <a:pt x="543" y="733"/>
                  <a:pt x="543" y="732"/>
                </a:cubicBezTo>
                <a:cubicBezTo>
                  <a:pt x="543" y="733"/>
                  <a:pt x="543" y="733"/>
                  <a:pt x="543" y="733"/>
                </a:cubicBezTo>
                <a:moveTo>
                  <a:pt x="542" y="738"/>
                </a:moveTo>
                <a:cubicBezTo>
                  <a:pt x="542" y="738"/>
                  <a:pt x="542" y="738"/>
                  <a:pt x="542" y="738"/>
                </a:cubicBezTo>
                <a:cubicBezTo>
                  <a:pt x="542" y="738"/>
                  <a:pt x="541" y="738"/>
                  <a:pt x="541" y="738"/>
                </a:cubicBezTo>
                <a:cubicBezTo>
                  <a:pt x="541" y="737"/>
                  <a:pt x="541" y="737"/>
                  <a:pt x="541" y="737"/>
                </a:cubicBezTo>
                <a:cubicBezTo>
                  <a:pt x="541" y="737"/>
                  <a:pt x="542" y="737"/>
                  <a:pt x="542" y="737"/>
                </a:cubicBezTo>
                <a:cubicBezTo>
                  <a:pt x="542" y="737"/>
                  <a:pt x="542" y="738"/>
                  <a:pt x="542" y="738"/>
                </a:cubicBezTo>
                <a:moveTo>
                  <a:pt x="396" y="763"/>
                </a:moveTo>
                <a:cubicBezTo>
                  <a:pt x="396" y="763"/>
                  <a:pt x="396" y="764"/>
                  <a:pt x="396" y="764"/>
                </a:cubicBezTo>
                <a:cubicBezTo>
                  <a:pt x="395" y="764"/>
                  <a:pt x="395" y="763"/>
                  <a:pt x="395" y="763"/>
                </a:cubicBezTo>
                <a:cubicBezTo>
                  <a:pt x="395" y="763"/>
                  <a:pt x="395" y="763"/>
                  <a:pt x="396" y="763"/>
                </a:cubicBezTo>
                <a:cubicBezTo>
                  <a:pt x="396" y="763"/>
                  <a:pt x="396" y="763"/>
                  <a:pt x="396" y="763"/>
                </a:cubicBezTo>
                <a:moveTo>
                  <a:pt x="330" y="755"/>
                </a:moveTo>
                <a:cubicBezTo>
                  <a:pt x="330" y="755"/>
                  <a:pt x="330" y="755"/>
                  <a:pt x="330" y="755"/>
                </a:cubicBezTo>
                <a:cubicBezTo>
                  <a:pt x="330" y="755"/>
                  <a:pt x="330" y="755"/>
                  <a:pt x="330" y="755"/>
                </a:cubicBezTo>
                <a:cubicBezTo>
                  <a:pt x="330" y="755"/>
                  <a:pt x="330" y="754"/>
                  <a:pt x="330" y="754"/>
                </a:cubicBezTo>
                <a:cubicBezTo>
                  <a:pt x="330" y="754"/>
                  <a:pt x="330" y="754"/>
                  <a:pt x="330" y="755"/>
                </a:cubicBezTo>
                <a:moveTo>
                  <a:pt x="201" y="756"/>
                </a:moveTo>
                <a:cubicBezTo>
                  <a:pt x="201" y="757"/>
                  <a:pt x="201" y="757"/>
                  <a:pt x="200" y="757"/>
                </a:cubicBezTo>
                <a:cubicBezTo>
                  <a:pt x="200" y="757"/>
                  <a:pt x="200" y="756"/>
                  <a:pt x="200" y="756"/>
                </a:cubicBezTo>
                <a:moveTo>
                  <a:pt x="342" y="758"/>
                </a:moveTo>
                <a:cubicBezTo>
                  <a:pt x="342" y="758"/>
                  <a:pt x="342" y="758"/>
                  <a:pt x="342" y="758"/>
                </a:cubicBezTo>
                <a:cubicBezTo>
                  <a:pt x="341" y="758"/>
                  <a:pt x="341" y="758"/>
                  <a:pt x="341" y="757"/>
                </a:cubicBezTo>
                <a:cubicBezTo>
                  <a:pt x="341" y="757"/>
                  <a:pt x="341" y="757"/>
                  <a:pt x="342" y="757"/>
                </a:cubicBezTo>
                <a:cubicBezTo>
                  <a:pt x="342" y="757"/>
                  <a:pt x="342" y="757"/>
                  <a:pt x="342" y="758"/>
                </a:cubicBezTo>
                <a:moveTo>
                  <a:pt x="241" y="758"/>
                </a:moveTo>
                <a:cubicBezTo>
                  <a:pt x="241" y="758"/>
                  <a:pt x="241" y="758"/>
                  <a:pt x="241" y="758"/>
                </a:cubicBezTo>
                <a:cubicBezTo>
                  <a:pt x="241" y="759"/>
                  <a:pt x="241" y="759"/>
                  <a:pt x="241" y="759"/>
                </a:cubicBezTo>
                <a:cubicBezTo>
                  <a:pt x="241" y="759"/>
                  <a:pt x="241" y="759"/>
                  <a:pt x="241" y="759"/>
                </a:cubicBezTo>
                <a:cubicBezTo>
                  <a:pt x="240" y="759"/>
                  <a:pt x="240" y="759"/>
                  <a:pt x="241" y="759"/>
                </a:cubicBezTo>
                <a:cubicBezTo>
                  <a:pt x="241" y="758"/>
                  <a:pt x="241" y="758"/>
                  <a:pt x="241" y="758"/>
                </a:cubicBezTo>
                <a:moveTo>
                  <a:pt x="584" y="644"/>
                </a:moveTo>
                <a:cubicBezTo>
                  <a:pt x="583" y="644"/>
                  <a:pt x="583" y="644"/>
                  <a:pt x="583" y="643"/>
                </a:cubicBezTo>
                <a:cubicBezTo>
                  <a:pt x="584" y="643"/>
                  <a:pt x="584" y="644"/>
                  <a:pt x="584" y="644"/>
                </a:cubicBezTo>
                <a:moveTo>
                  <a:pt x="562" y="657"/>
                </a:moveTo>
                <a:cubicBezTo>
                  <a:pt x="562" y="657"/>
                  <a:pt x="561" y="656"/>
                  <a:pt x="561" y="656"/>
                </a:cubicBezTo>
                <a:cubicBezTo>
                  <a:pt x="561" y="656"/>
                  <a:pt x="562" y="656"/>
                  <a:pt x="562" y="656"/>
                </a:cubicBezTo>
                <a:moveTo>
                  <a:pt x="563" y="657"/>
                </a:moveTo>
                <a:cubicBezTo>
                  <a:pt x="562" y="657"/>
                  <a:pt x="562" y="657"/>
                  <a:pt x="562" y="657"/>
                </a:cubicBezTo>
                <a:cubicBezTo>
                  <a:pt x="563" y="657"/>
                  <a:pt x="563" y="657"/>
                  <a:pt x="563" y="657"/>
                </a:cubicBezTo>
                <a:moveTo>
                  <a:pt x="564" y="658"/>
                </a:moveTo>
                <a:cubicBezTo>
                  <a:pt x="563" y="658"/>
                  <a:pt x="563" y="658"/>
                  <a:pt x="563" y="657"/>
                </a:cubicBezTo>
                <a:cubicBezTo>
                  <a:pt x="564" y="657"/>
                  <a:pt x="564" y="658"/>
                  <a:pt x="564" y="658"/>
                </a:cubicBezTo>
                <a:moveTo>
                  <a:pt x="294" y="668"/>
                </a:moveTo>
                <a:cubicBezTo>
                  <a:pt x="293" y="669"/>
                  <a:pt x="293" y="669"/>
                  <a:pt x="293" y="669"/>
                </a:cubicBezTo>
                <a:cubicBezTo>
                  <a:pt x="293" y="669"/>
                  <a:pt x="293" y="669"/>
                  <a:pt x="293" y="668"/>
                </a:cubicBezTo>
                <a:cubicBezTo>
                  <a:pt x="293" y="668"/>
                  <a:pt x="293" y="668"/>
                  <a:pt x="293" y="668"/>
                </a:cubicBezTo>
                <a:cubicBezTo>
                  <a:pt x="293" y="668"/>
                  <a:pt x="293" y="668"/>
                  <a:pt x="293" y="668"/>
                </a:cubicBezTo>
                <a:cubicBezTo>
                  <a:pt x="293" y="668"/>
                  <a:pt x="293" y="668"/>
                  <a:pt x="294" y="668"/>
                </a:cubicBezTo>
                <a:moveTo>
                  <a:pt x="153" y="608"/>
                </a:moveTo>
                <a:cubicBezTo>
                  <a:pt x="153" y="608"/>
                  <a:pt x="153" y="608"/>
                  <a:pt x="153" y="608"/>
                </a:cubicBezTo>
                <a:cubicBezTo>
                  <a:pt x="153" y="608"/>
                  <a:pt x="152" y="608"/>
                  <a:pt x="152" y="608"/>
                </a:cubicBezTo>
                <a:cubicBezTo>
                  <a:pt x="153" y="608"/>
                  <a:pt x="153" y="607"/>
                  <a:pt x="153" y="607"/>
                </a:cubicBezTo>
                <a:cubicBezTo>
                  <a:pt x="153" y="607"/>
                  <a:pt x="153" y="607"/>
                  <a:pt x="153" y="608"/>
                </a:cubicBezTo>
                <a:moveTo>
                  <a:pt x="156" y="610"/>
                </a:moveTo>
                <a:cubicBezTo>
                  <a:pt x="156" y="610"/>
                  <a:pt x="156" y="610"/>
                  <a:pt x="155" y="610"/>
                </a:cubicBezTo>
                <a:cubicBezTo>
                  <a:pt x="155" y="610"/>
                  <a:pt x="155" y="610"/>
                  <a:pt x="155" y="610"/>
                </a:cubicBezTo>
                <a:cubicBezTo>
                  <a:pt x="155" y="609"/>
                  <a:pt x="156" y="609"/>
                  <a:pt x="156" y="609"/>
                </a:cubicBezTo>
                <a:cubicBezTo>
                  <a:pt x="156" y="609"/>
                  <a:pt x="156" y="609"/>
                  <a:pt x="156" y="610"/>
                </a:cubicBezTo>
                <a:moveTo>
                  <a:pt x="661" y="614"/>
                </a:moveTo>
                <a:cubicBezTo>
                  <a:pt x="661" y="614"/>
                  <a:pt x="662" y="614"/>
                  <a:pt x="662" y="614"/>
                </a:cubicBezTo>
                <a:cubicBezTo>
                  <a:pt x="661" y="614"/>
                  <a:pt x="661" y="615"/>
                  <a:pt x="661" y="615"/>
                </a:cubicBezTo>
                <a:cubicBezTo>
                  <a:pt x="661" y="615"/>
                  <a:pt x="661" y="615"/>
                  <a:pt x="661" y="615"/>
                </a:cubicBezTo>
                <a:cubicBezTo>
                  <a:pt x="661" y="615"/>
                  <a:pt x="661" y="614"/>
                  <a:pt x="661" y="614"/>
                </a:cubicBezTo>
                <a:cubicBezTo>
                  <a:pt x="661" y="614"/>
                  <a:pt x="661" y="614"/>
                  <a:pt x="661" y="614"/>
                </a:cubicBezTo>
                <a:moveTo>
                  <a:pt x="526" y="34"/>
                </a:moveTo>
                <a:cubicBezTo>
                  <a:pt x="525" y="34"/>
                  <a:pt x="525" y="34"/>
                  <a:pt x="525" y="33"/>
                </a:cubicBezTo>
                <a:cubicBezTo>
                  <a:pt x="526" y="33"/>
                  <a:pt x="526" y="34"/>
                  <a:pt x="526" y="34"/>
                </a:cubicBezTo>
                <a:moveTo>
                  <a:pt x="444" y="691"/>
                </a:moveTo>
                <a:cubicBezTo>
                  <a:pt x="444" y="691"/>
                  <a:pt x="444" y="691"/>
                  <a:pt x="444" y="691"/>
                </a:cubicBezTo>
                <a:cubicBezTo>
                  <a:pt x="444" y="691"/>
                  <a:pt x="444" y="691"/>
                  <a:pt x="444" y="692"/>
                </a:cubicBezTo>
                <a:cubicBezTo>
                  <a:pt x="444" y="692"/>
                  <a:pt x="444" y="692"/>
                  <a:pt x="444" y="692"/>
                </a:cubicBezTo>
                <a:cubicBezTo>
                  <a:pt x="443" y="692"/>
                  <a:pt x="443" y="691"/>
                  <a:pt x="444" y="691"/>
                </a:cubicBezTo>
                <a:cubicBezTo>
                  <a:pt x="444" y="691"/>
                  <a:pt x="444" y="691"/>
                  <a:pt x="444" y="691"/>
                </a:cubicBezTo>
                <a:moveTo>
                  <a:pt x="449" y="692"/>
                </a:moveTo>
                <a:cubicBezTo>
                  <a:pt x="449" y="691"/>
                  <a:pt x="448" y="691"/>
                  <a:pt x="448" y="691"/>
                </a:cubicBezTo>
                <a:cubicBezTo>
                  <a:pt x="449" y="691"/>
                  <a:pt x="449" y="691"/>
                  <a:pt x="449" y="691"/>
                </a:cubicBezTo>
                <a:cubicBezTo>
                  <a:pt x="449" y="691"/>
                  <a:pt x="449" y="692"/>
                  <a:pt x="449" y="692"/>
                </a:cubicBezTo>
                <a:cubicBezTo>
                  <a:pt x="449" y="692"/>
                  <a:pt x="449" y="692"/>
                  <a:pt x="449" y="692"/>
                </a:cubicBezTo>
                <a:moveTo>
                  <a:pt x="519" y="16"/>
                </a:moveTo>
                <a:cubicBezTo>
                  <a:pt x="519" y="16"/>
                  <a:pt x="518" y="16"/>
                  <a:pt x="519" y="16"/>
                </a:cubicBezTo>
                <a:cubicBezTo>
                  <a:pt x="519" y="15"/>
                  <a:pt x="519" y="16"/>
                  <a:pt x="519" y="16"/>
                </a:cubicBezTo>
                <a:cubicBezTo>
                  <a:pt x="519" y="16"/>
                  <a:pt x="519" y="16"/>
                  <a:pt x="519" y="16"/>
                </a:cubicBezTo>
                <a:cubicBezTo>
                  <a:pt x="519" y="16"/>
                  <a:pt x="519" y="16"/>
                  <a:pt x="519" y="16"/>
                </a:cubicBezTo>
                <a:moveTo>
                  <a:pt x="462" y="693"/>
                </a:moveTo>
                <a:cubicBezTo>
                  <a:pt x="461" y="693"/>
                  <a:pt x="461" y="693"/>
                  <a:pt x="461" y="693"/>
                </a:cubicBezTo>
                <a:cubicBezTo>
                  <a:pt x="461" y="693"/>
                  <a:pt x="461" y="693"/>
                  <a:pt x="461" y="693"/>
                </a:cubicBezTo>
                <a:cubicBezTo>
                  <a:pt x="461" y="693"/>
                  <a:pt x="461" y="693"/>
                  <a:pt x="461" y="693"/>
                </a:cubicBezTo>
                <a:cubicBezTo>
                  <a:pt x="461" y="693"/>
                  <a:pt x="461" y="693"/>
                  <a:pt x="462" y="693"/>
                </a:cubicBezTo>
                <a:moveTo>
                  <a:pt x="342" y="716"/>
                </a:moveTo>
                <a:cubicBezTo>
                  <a:pt x="342" y="717"/>
                  <a:pt x="342" y="717"/>
                  <a:pt x="342" y="717"/>
                </a:cubicBezTo>
                <a:cubicBezTo>
                  <a:pt x="342" y="717"/>
                  <a:pt x="342" y="717"/>
                  <a:pt x="341" y="717"/>
                </a:cubicBezTo>
                <a:cubicBezTo>
                  <a:pt x="341" y="717"/>
                  <a:pt x="341" y="717"/>
                  <a:pt x="341" y="717"/>
                </a:cubicBezTo>
                <a:cubicBezTo>
                  <a:pt x="341" y="717"/>
                  <a:pt x="341" y="717"/>
                  <a:pt x="342" y="716"/>
                </a:cubicBezTo>
                <a:moveTo>
                  <a:pt x="303" y="675"/>
                </a:moveTo>
                <a:cubicBezTo>
                  <a:pt x="303" y="676"/>
                  <a:pt x="302" y="675"/>
                  <a:pt x="302" y="675"/>
                </a:cubicBezTo>
                <a:cubicBezTo>
                  <a:pt x="302" y="675"/>
                  <a:pt x="303" y="675"/>
                  <a:pt x="303" y="675"/>
                </a:cubicBezTo>
                <a:moveTo>
                  <a:pt x="521" y="21"/>
                </a:moveTo>
                <a:cubicBezTo>
                  <a:pt x="521" y="22"/>
                  <a:pt x="521" y="22"/>
                  <a:pt x="521" y="22"/>
                </a:cubicBezTo>
                <a:cubicBezTo>
                  <a:pt x="521" y="22"/>
                  <a:pt x="520" y="22"/>
                  <a:pt x="520" y="22"/>
                </a:cubicBezTo>
                <a:cubicBezTo>
                  <a:pt x="521" y="21"/>
                  <a:pt x="521" y="21"/>
                  <a:pt x="521" y="21"/>
                </a:cubicBezTo>
                <a:cubicBezTo>
                  <a:pt x="521" y="21"/>
                  <a:pt x="521" y="21"/>
                  <a:pt x="521" y="21"/>
                </a:cubicBezTo>
                <a:moveTo>
                  <a:pt x="344" y="686"/>
                </a:moveTo>
                <a:cubicBezTo>
                  <a:pt x="344" y="686"/>
                  <a:pt x="344" y="686"/>
                  <a:pt x="343" y="686"/>
                </a:cubicBezTo>
                <a:cubicBezTo>
                  <a:pt x="343" y="686"/>
                  <a:pt x="343" y="686"/>
                  <a:pt x="343" y="685"/>
                </a:cubicBezTo>
                <a:cubicBezTo>
                  <a:pt x="343" y="685"/>
                  <a:pt x="343" y="685"/>
                  <a:pt x="343" y="685"/>
                </a:cubicBezTo>
                <a:cubicBezTo>
                  <a:pt x="344" y="685"/>
                  <a:pt x="344" y="685"/>
                  <a:pt x="344" y="686"/>
                </a:cubicBezTo>
                <a:moveTo>
                  <a:pt x="342" y="687"/>
                </a:moveTo>
                <a:cubicBezTo>
                  <a:pt x="342" y="687"/>
                  <a:pt x="342" y="687"/>
                  <a:pt x="342" y="687"/>
                </a:cubicBezTo>
                <a:cubicBezTo>
                  <a:pt x="342" y="687"/>
                  <a:pt x="342" y="688"/>
                  <a:pt x="341" y="688"/>
                </a:cubicBezTo>
                <a:cubicBezTo>
                  <a:pt x="341" y="688"/>
                  <a:pt x="341" y="688"/>
                  <a:pt x="341" y="688"/>
                </a:cubicBezTo>
                <a:cubicBezTo>
                  <a:pt x="341" y="688"/>
                  <a:pt x="341" y="688"/>
                  <a:pt x="341" y="687"/>
                </a:cubicBezTo>
                <a:cubicBezTo>
                  <a:pt x="341" y="687"/>
                  <a:pt x="341" y="687"/>
                  <a:pt x="342" y="687"/>
                </a:cubicBezTo>
                <a:moveTo>
                  <a:pt x="341" y="689"/>
                </a:moveTo>
                <a:cubicBezTo>
                  <a:pt x="341" y="689"/>
                  <a:pt x="340" y="689"/>
                  <a:pt x="340" y="688"/>
                </a:cubicBezTo>
                <a:cubicBezTo>
                  <a:pt x="340" y="688"/>
                  <a:pt x="341" y="688"/>
                  <a:pt x="341" y="688"/>
                </a:cubicBezTo>
                <a:moveTo>
                  <a:pt x="449" y="689"/>
                </a:moveTo>
                <a:cubicBezTo>
                  <a:pt x="449" y="689"/>
                  <a:pt x="449" y="689"/>
                  <a:pt x="449" y="689"/>
                </a:cubicBezTo>
                <a:cubicBezTo>
                  <a:pt x="449" y="689"/>
                  <a:pt x="449" y="689"/>
                  <a:pt x="449" y="690"/>
                </a:cubicBezTo>
                <a:cubicBezTo>
                  <a:pt x="448" y="690"/>
                  <a:pt x="448" y="689"/>
                  <a:pt x="448" y="689"/>
                </a:cubicBezTo>
                <a:cubicBezTo>
                  <a:pt x="448" y="689"/>
                  <a:pt x="449" y="689"/>
                  <a:pt x="449" y="689"/>
                </a:cubicBezTo>
                <a:moveTo>
                  <a:pt x="142" y="286"/>
                </a:moveTo>
                <a:cubicBezTo>
                  <a:pt x="142" y="286"/>
                  <a:pt x="142" y="287"/>
                  <a:pt x="141" y="286"/>
                </a:cubicBezTo>
                <a:cubicBezTo>
                  <a:pt x="141" y="286"/>
                  <a:pt x="141" y="286"/>
                  <a:pt x="141" y="286"/>
                </a:cubicBezTo>
                <a:moveTo>
                  <a:pt x="619" y="289"/>
                </a:moveTo>
                <a:cubicBezTo>
                  <a:pt x="619" y="289"/>
                  <a:pt x="619" y="289"/>
                  <a:pt x="619" y="289"/>
                </a:cubicBezTo>
                <a:cubicBezTo>
                  <a:pt x="620" y="289"/>
                  <a:pt x="620" y="289"/>
                  <a:pt x="620" y="289"/>
                </a:cubicBezTo>
                <a:cubicBezTo>
                  <a:pt x="620" y="289"/>
                  <a:pt x="620" y="289"/>
                  <a:pt x="619" y="289"/>
                </a:cubicBezTo>
                <a:cubicBezTo>
                  <a:pt x="619" y="289"/>
                  <a:pt x="619" y="289"/>
                  <a:pt x="619" y="289"/>
                </a:cubicBezTo>
                <a:moveTo>
                  <a:pt x="620" y="290"/>
                </a:moveTo>
                <a:cubicBezTo>
                  <a:pt x="620" y="291"/>
                  <a:pt x="620" y="291"/>
                  <a:pt x="620" y="291"/>
                </a:cubicBezTo>
                <a:cubicBezTo>
                  <a:pt x="620" y="291"/>
                  <a:pt x="620" y="291"/>
                  <a:pt x="619" y="291"/>
                </a:cubicBezTo>
                <a:cubicBezTo>
                  <a:pt x="619" y="291"/>
                  <a:pt x="619" y="291"/>
                  <a:pt x="619" y="291"/>
                </a:cubicBezTo>
                <a:cubicBezTo>
                  <a:pt x="619" y="291"/>
                  <a:pt x="619" y="291"/>
                  <a:pt x="619" y="291"/>
                </a:cubicBezTo>
                <a:cubicBezTo>
                  <a:pt x="619" y="291"/>
                  <a:pt x="619" y="291"/>
                  <a:pt x="620" y="290"/>
                </a:cubicBezTo>
                <a:moveTo>
                  <a:pt x="154" y="293"/>
                </a:moveTo>
                <a:cubicBezTo>
                  <a:pt x="154" y="293"/>
                  <a:pt x="153" y="293"/>
                  <a:pt x="153" y="292"/>
                </a:cubicBezTo>
                <a:cubicBezTo>
                  <a:pt x="154" y="292"/>
                  <a:pt x="154" y="293"/>
                  <a:pt x="154" y="293"/>
                </a:cubicBezTo>
                <a:moveTo>
                  <a:pt x="194" y="129"/>
                </a:moveTo>
                <a:cubicBezTo>
                  <a:pt x="194" y="129"/>
                  <a:pt x="194" y="129"/>
                  <a:pt x="194" y="129"/>
                </a:cubicBezTo>
                <a:cubicBezTo>
                  <a:pt x="193" y="129"/>
                  <a:pt x="193" y="129"/>
                  <a:pt x="193" y="129"/>
                </a:cubicBezTo>
                <a:cubicBezTo>
                  <a:pt x="193" y="129"/>
                  <a:pt x="193" y="128"/>
                  <a:pt x="194" y="128"/>
                </a:cubicBezTo>
                <a:moveTo>
                  <a:pt x="192" y="128"/>
                </a:moveTo>
                <a:cubicBezTo>
                  <a:pt x="192" y="128"/>
                  <a:pt x="192" y="128"/>
                  <a:pt x="192" y="128"/>
                </a:cubicBezTo>
                <a:cubicBezTo>
                  <a:pt x="191" y="128"/>
                  <a:pt x="191" y="128"/>
                  <a:pt x="191" y="128"/>
                </a:cubicBezTo>
                <a:cubicBezTo>
                  <a:pt x="191" y="128"/>
                  <a:pt x="192" y="127"/>
                  <a:pt x="192" y="127"/>
                </a:cubicBezTo>
                <a:cubicBezTo>
                  <a:pt x="192" y="127"/>
                  <a:pt x="192" y="128"/>
                  <a:pt x="192" y="128"/>
                </a:cubicBezTo>
                <a:moveTo>
                  <a:pt x="187" y="127"/>
                </a:moveTo>
                <a:cubicBezTo>
                  <a:pt x="187" y="127"/>
                  <a:pt x="187" y="127"/>
                  <a:pt x="187" y="126"/>
                </a:cubicBezTo>
                <a:cubicBezTo>
                  <a:pt x="187" y="126"/>
                  <a:pt x="187" y="127"/>
                  <a:pt x="187" y="127"/>
                </a:cubicBezTo>
                <a:cubicBezTo>
                  <a:pt x="187" y="127"/>
                  <a:pt x="187" y="127"/>
                  <a:pt x="187" y="127"/>
                </a:cubicBezTo>
                <a:cubicBezTo>
                  <a:pt x="187" y="127"/>
                  <a:pt x="187" y="127"/>
                  <a:pt x="187" y="127"/>
                </a:cubicBezTo>
                <a:moveTo>
                  <a:pt x="769" y="253"/>
                </a:moveTo>
                <a:cubicBezTo>
                  <a:pt x="769" y="253"/>
                  <a:pt x="769" y="253"/>
                  <a:pt x="769" y="253"/>
                </a:cubicBezTo>
                <a:cubicBezTo>
                  <a:pt x="769" y="252"/>
                  <a:pt x="770" y="253"/>
                  <a:pt x="770" y="253"/>
                </a:cubicBezTo>
                <a:cubicBezTo>
                  <a:pt x="770" y="253"/>
                  <a:pt x="770" y="253"/>
                  <a:pt x="770" y="253"/>
                </a:cubicBezTo>
                <a:cubicBezTo>
                  <a:pt x="770" y="253"/>
                  <a:pt x="770" y="253"/>
                  <a:pt x="769" y="253"/>
                </a:cubicBezTo>
                <a:moveTo>
                  <a:pt x="771" y="254"/>
                </a:moveTo>
                <a:cubicBezTo>
                  <a:pt x="771" y="254"/>
                  <a:pt x="770" y="254"/>
                  <a:pt x="770" y="254"/>
                </a:cubicBezTo>
                <a:cubicBezTo>
                  <a:pt x="770" y="254"/>
                  <a:pt x="770" y="254"/>
                  <a:pt x="770" y="254"/>
                </a:cubicBezTo>
                <a:cubicBezTo>
                  <a:pt x="770" y="254"/>
                  <a:pt x="770" y="253"/>
                  <a:pt x="770" y="253"/>
                </a:cubicBezTo>
                <a:cubicBezTo>
                  <a:pt x="770" y="253"/>
                  <a:pt x="770" y="253"/>
                  <a:pt x="770" y="253"/>
                </a:cubicBezTo>
                <a:cubicBezTo>
                  <a:pt x="770" y="254"/>
                  <a:pt x="771" y="254"/>
                  <a:pt x="771" y="254"/>
                </a:cubicBezTo>
                <a:moveTo>
                  <a:pt x="128" y="117"/>
                </a:moveTo>
                <a:cubicBezTo>
                  <a:pt x="127" y="117"/>
                  <a:pt x="127" y="118"/>
                  <a:pt x="127" y="118"/>
                </a:cubicBezTo>
                <a:cubicBezTo>
                  <a:pt x="127" y="118"/>
                  <a:pt x="127" y="118"/>
                  <a:pt x="127" y="117"/>
                </a:cubicBezTo>
                <a:cubicBezTo>
                  <a:pt x="127" y="117"/>
                  <a:pt x="127" y="117"/>
                  <a:pt x="127" y="117"/>
                </a:cubicBezTo>
                <a:cubicBezTo>
                  <a:pt x="127" y="117"/>
                  <a:pt x="127" y="117"/>
                  <a:pt x="128" y="117"/>
                </a:cubicBezTo>
                <a:moveTo>
                  <a:pt x="96" y="351"/>
                </a:moveTo>
                <a:cubicBezTo>
                  <a:pt x="96" y="351"/>
                  <a:pt x="95" y="351"/>
                  <a:pt x="95" y="351"/>
                </a:cubicBezTo>
                <a:cubicBezTo>
                  <a:pt x="96" y="351"/>
                  <a:pt x="96" y="350"/>
                  <a:pt x="96" y="350"/>
                </a:cubicBezTo>
                <a:cubicBezTo>
                  <a:pt x="96" y="350"/>
                  <a:pt x="96" y="351"/>
                  <a:pt x="96" y="351"/>
                </a:cubicBezTo>
                <a:cubicBezTo>
                  <a:pt x="96" y="351"/>
                  <a:pt x="96" y="351"/>
                  <a:pt x="96" y="351"/>
                </a:cubicBezTo>
                <a:moveTo>
                  <a:pt x="110" y="352"/>
                </a:moveTo>
                <a:cubicBezTo>
                  <a:pt x="110" y="352"/>
                  <a:pt x="110" y="351"/>
                  <a:pt x="110" y="351"/>
                </a:cubicBezTo>
                <a:cubicBezTo>
                  <a:pt x="110" y="351"/>
                  <a:pt x="110" y="352"/>
                  <a:pt x="111" y="352"/>
                </a:cubicBezTo>
                <a:moveTo>
                  <a:pt x="561" y="94"/>
                </a:moveTo>
                <a:cubicBezTo>
                  <a:pt x="561" y="95"/>
                  <a:pt x="561" y="95"/>
                  <a:pt x="561" y="95"/>
                </a:cubicBezTo>
                <a:cubicBezTo>
                  <a:pt x="561" y="95"/>
                  <a:pt x="560" y="95"/>
                  <a:pt x="560" y="95"/>
                </a:cubicBezTo>
                <a:cubicBezTo>
                  <a:pt x="560" y="94"/>
                  <a:pt x="561" y="94"/>
                  <a:pt x="561" y="94"/>
                </a:cubicBezTo>
                <a:cubicBezTo>
                  <a:pt x="561" y="94"/>
                  <a:pt x="561" y="94"/>
                  <a:pt x="561" y="94"/>
                </a:cubicBezTo>
                <a:moveTo>
                  <a:pt x="102" y="329"/>
                </a:moveTo>
                <a:cubicBezTo>
                  <a:pt x="103" y="329"/>
                  <a:pt x="103" y="330"/>
                  <a:pt x="103" y="330"/>
                </a:cubicBezTo>
                <a:cubicBezTo>
                  <a:pt x="102" y="330"/>
                  <a:pt x="102" y="330"/>
                  <a:pt x="102" y="329"/>
                </a:cubicBezTo>
                <a:moveTo>
                  <a:pt x="98" y="331"/>
                </a:moveTo>
                <a:cubicBezTo>
                  <a:pt x="98" y="331"/>
                  <a:pt x="98" y="331"/>
                  <a:pt x="98" y="331"/>
                </a:cubicBezTo>
                <a:cubicBezTo>
                  <a:pt x="98" y="331"/>
                  <a:pt x="98" y="331"/>
                  <a:pt x="97" y="331"/>
                </a:cubicBezTo>
                <a:cubicBezTo>
                  <a:pt x="97" y="330"/>
                  <a:pt x="98" y="330"/>
                  <a:pt x="98" y="330"/>
                </a:cubicBezTo>
                <a:cubicBezTo>
                  <a:pt x="98" y="330"/>
                  <a:pt x="98" y="331"/>
                  <a:pt x="98" y="331"/>
                </a:cubicBezTo>
                <a:moveTo>
                  <a:pt x="812" y="332"/>
                </a:moveTo>
                <a:cubicBezTo>
                  <a:pt x="812" y="332"/>
                  <a:pt x="812" y="332"/>
                  <a:pt x="812" y="332"/>
                </a:cubicBezTo>
                <a:cubicBezTo>
                  <a:pt x="812" y="332"/>
                  <a:pt x="812" y="332"/>
                  <a:pt x="812" y="332"/>
                </a:cubicBezTo>
                <a:cubicBezTo>
                  <a:pt x="811" y="332"/>
                  <a:pt x="811" y="331"/>
                  <a:pt x="812" y="331"/>
                </a:cubicBezTo>
                <a:cubicBezTo>
                  <a:pt x="812" y="331"/>
                  <a:pt x="812" y="331"/>
                  <a:pt x="812" y="331"/>
                </a:cubicBezTo>
                <a:cubicBezTo>
                  <a:pt x="812" y="331"/>
                  <a:pt x="812" y="332"/>
                  <a:pt x="812" y="332"/>
                </a:cubicBezTo>
                <a:moveTo>
                  <a:pt x="561" y="97"/>
                </a:moveTo>
                <a:cubicBezTo>
                  <a:pt x="561" y="97"/>
                  <a:pt x="560" y="97"/>
                  <a:pt x="560" y="96"/>
                </a:cubicBezTo>
                <a:cubicBezTo>
                  <a:pt x="560" y="96"/>
                  <a:pt x="560" y="96"/>
                  <a:pt x="560" y="96"/>
                </a:cubicBezTo>
                <a:cubicBezTo>
                  <a:pt x="561" y="96"/>
                  <a:pt x="561" y="96"/>
                  <a:pt x="561" y="96"/>
                </a:cubicBezTo>
                <a:cubicBezTo>
                  <a:pt x="561" y="97"/>
                  <a:pt x="561" y="97"/>
                  <a:pt x="561" y="97"/>
                </a:cubicBezTo>
                <a:moveTo>
                  <a:pt x="95" y="162"/>
                </a:moveTo>
                <a:cubicBezTo>
                  <a:pt x="95" y="162"/>
                  <a:pt x="95" y="162"/>
                  <a:pt x="95" y="162"/>
                </a:cubicBezTo>
                <a:cubicBezTo>
                  <a:pt x="95" y="162"/>
                  <a:pt x="95" y="162"/>
                  <a:pt x="95" y="162"/>
                </a:cubicBezTo>
                <a:cubicBezTo>
                  <a:pt x="95" y="162"/>
                  <a:pt x="95" y="162"/>
                  <a:pt x="95" y="161"/>
                </a:cubicBezTo>
                <a:cubicBezTo>
                  <a:pt x="95" y="162"/>
                  <a:pt x="95" y="162"/>
                  <a:pt x="95" y="162"/>
                </a:cubicBezTo>
                <a:moveTo>
                  <a:pt x="459" y="137"/>
                </a:moveTo>
                <a:cubicBezTo>
                  <a:pt x="459" y="136"/>
                  <a:pt x="459" y="136"/>
                  <a:pt x="459" y="136"/>
                </a:cubicBezTo>
                <a:cubicBezTo>
                  <a:pt x="459" y="136"/>
                  <a:pt x="459" y="136"/>
                  <a:pt x="459" y="136"/>
                </a:cubicBezTo>
                <a:cubicBezTo>
                  <a:pt x="459" y="136"/>
                  <a:pt x="459" y="136"/>
                  <a:pt x="460" y="136"/>
                </a:cubicBezTo>
                <a:cubicBezTo>
                  <a:pt x="460" y="136"/>
                  <a:pt x="459" y="136"/>
                  <a:pt x="459" y="137"/>
                </a:cubicBezTo>
                <a:moveTo>
                  <a:pt x="93" y="166"/>
                </a:moveTo>
                <a:cubicBezTo>
                  <a:pt x="94" y="167"/>
                  <a:pt x="93" y="167"/>
                  <a:pt x="93" y="167"/>
                </a:cubicBezTo>
                <a:cubicBezTo>
                  <a:pt x="93" y="166"/>
                  <a:pt x="93" y="166"/>
                  <a:pt x="93" y="166"/>
                </a:cubicBezTo>
                <a:moveTo>
                  <a:pt x="560" y="169"/>
                </a:moveTo>
                <a:cubicBezTo>
                  <a:pt x="561" y="169"/>
                  <a:pt x="561" y="169"/>
                  <a:pt x="561" y="170"/>
                </a:cubicBezTo>
                <a:cubicBezTo>
                  <a:pt x="561" y="170"/>
                  <a:pt x="560" y="170"/>
                  <a:pt x="560" y="170"/>
                </a:cubicBezTo>
                <a:moveTo>
                  <a:pt x="560" y="173"/>
                </a:moveTo>
                <a:cubicBezTo>
                  <a:pt x="561" y="173"/>
                  <a:pt x="561" y="173"/>
                  <a:pt x="561" y="173"/>
                </a:cubicBezTo>
                <a:cubicBezTo>
                  <a:pt x="561" y="174"/>
                  <a:pt x="560" y="174"/>
                  <a:pt x="560" y="174"/>
                </a:cubicBezTo>
                <a:moveTo>
                  <a:pt x="620" y="134"/>
                </a:moveTo>
                <a:cubicBezTo>
                  <a:pt x="620" y="135"/>
                  <a:pt x="620" y="135"/>
                  <a:pt x="619" y="135"/>
                </a:cubicBezTo>
                <a:cubicBezTo>
                  <a:pt x="619" y="134"/>
                  <a:pt x="619" y="134"/>
                  <a:pt x="619" y="134"/>
                </a:cubicBezTo>
                <a:moveTo>
                  <a:pt x="185" y="146"/>
                </a:moveTo>
                <a:cubicBezTo>
                  <a:pt x="185" y="146"/>
                  <a:pt x="185" y="146"/>
                  <a:pt x="185" y="146"/>
                </a:cubicBezTo>
                <a:cubicBezTo>
                  <a:pt x="185" y="146"/>
                  <a:pt x="185" y="146"/>
                  <a:pt x="185" y="146"/>
                </a:cubicBezTo>
                <a:cubicBezTo>
                  <a:pt x="185" y="146"/>
                  <a:pt x="185" y="145"/>
                  <a:pt x="185" y="145"/>
                </a:cubicBezTo>
                <a:cubicBezTo>
                  <a:pt x="185" y="145"/>
                  <a:pt x="185" y="146"/>
                  <a:pt x="185" y="146"/>
                </a:cubicBezTo>
                <a:moveTo>
                  <a:pt x="639" y="146"/>
                </a:moveTo>
                <a:cubicBezTo>
                  <a:pt x="639" y="146"/>
                  <a:pt x="639" y="146"/>
                  <a:pt x="639" y="146"/>
                </a:cubicBezTo>
                <a:cubicBezTo>
                  <a:pt x="638" y="146"/>
                  <a:pt x="638" y="146"/>
                  <a:pt x="638" y="146"/>
                </a:cubicBezTo>
                <a:cubicBezTo>
                  <a:pt x="638" y="146"/>
                  <a:pt x="638" y="145"/>
                  <a:pt x="638" y="145"/>
                </a:cubicBezTo>
                <a:cubicBezTo>
                  <a:pt x="638" y="145"/>
                  <a:pt x="638" y="145"/>
                  <a:pt x="638" y="145"/>
                </a:cubicBezTo>
                <a:cubicBezTo>
                  <a:pt x="639" y="145"/>
                  <a:pt x="639" y="146"/>
                  <a:pt x="639" y="146"/>
                </a:cubicBezTo>
                <a:moveTo>
                  <a:pt x="465" y="137"/>
                </a:moveTo>
                <a:cubicBezTo>
                  <a:pt x="465" y="137"/>
                  <a:pt x="465" y="137"/>
                  <a:pt x="465" y="137"/>
                </a:cubicBezTo>
                <a:cubicBezTo>
                  <a:pt x="465" y="137"/>
                  <a:pt x="465" y="138"/>
                  <a:pt x="465" y="138"/>
                </a:cubicBezTo>
                <a:cubicBezTo>
                  <a:pt x="465" y="137"/>
                  <a:pt x="465" y="137"/>
                  <a:pt x="465" y="137"/>
                </a:cubicBezTo>
                <a:cubicBezTo>
                  <a:pt x="465" y="137"/>
                  <a:pt x="465" y="137"/>
                  <a:pt x="465" y="137"/>
                </a:cubicBezTo>
                <a:moveTo>
                  <a:pt x="257" y="156"/>
                </a:moveTo>
                <a:cubicBezTo>
                  <a:pt x="256" y="156"/>
                  <a:pt x="256" y="157"/>
                  <a:pt x="256" y="157"/>
                </a:cubicBezTo>
                <a:cubicBezTo>
                  <a:pt x="256" y="156"/>
                  <a:pt x="256" y="156"/>
                  <a:pt x="256" y="156"/>
                </a:cubicBezTo>
                <a:cubicBezTo>
                  <a:pt x="256" y="156"/>
                  <a:pt x="256" y="156"/>
                  <a:pt x="256" y="156"/>
                </a:cubicBezTo>
                <a:cubicBezTo>
                  <a:pt x="256" y="156"/>
                  <a:pt x="256" y="156"/>
                  <a:pt x="256" y="156"/>
                </a:cubicBezTo>
                <a:cubicBezTo>
                  <a:pt x="256" y="156"/>
                  <a:pt x="256" y="156"/>
                  <a:pt x="257" y="156"/>
                </a:cubicBezTo>
                <a:moveTo>
                  <a:pt x="81" y="159"/>
                </a:moveTo>
                <a:cubicBezTo>
                  <a:pt x="80" y="159"/>
                  <a:pt x="80" y="159"/>
                  <a:pt x="80" y="159"/>
                </a:cubicBezTo>
                <a:cubicBezTo>
                  <a:pt x="80" y="158"/>
                  <a:pt x="80" y="158"/>
                  <a:pt x="81" y="158"/>
                </a:cubicBezTo>
                <a:cubicBezTo>
                  <a:pt x="81" y="158"/>
                  <a:pt x="81" y="158"/>
                  <a:pt x="81" y="159"/>
                </a:cubicBezTo>
                <a:moveTo>
                  <a:pt x="95" y="159"/>
                </a:moveTo>
                <a:cubicBezTo>
                  <a:pt x="95" y="159"/>
                  <a:pt x="95" y="160"/>
                  <a:pt x="94" y="160"/>
                </a:cubicBezTo>
                <a:cubicBezTo>
                  <a:pt x="94" y="159"/>
                  <a:pt x="95" y="159"/>
                  <a:pt x="95" y="159"/>
                </a:cubicBezTo>
                <a:moveTo>
                  <a:pt x="87" y="161"/>
                </a:moveTo>
                <a:cubicBezTo>
                  <a:pt x="87" y="161"/>
                  <a:pt x="86" y="161"/>
                  <a:pt x="86" y="161"/>
                </a:cubicBezTo>
                <a:cubicBezTo>
                  <a:pt x="86" y="161"/>
                  <a:pt x="86" y="161"/>
                  <a:pt x="86" y="160"/>
                </a:cubicBezTo>
                <a:cubicBezTo>
                  <a:pt x="87" y="160"/>
                  <a:pt x="87" y="160"/>
                  <a:pt x="87" y="160"/>
                </a:cubicBezTo>
                <a:cubicBezTo>
                  <a:pt x="87" y="161"/>
                  <a:pt x="87" y="161"/>
                  <a:pt x="87" y="161"/>
                </a:cubicBezTo>
                <a:moveTo>
                  <a:pt x="461" y="136"/>
                </a:moveTo>
                <a:cubicBezTo>
                  <a:pt x="461" y="136"/>
                  <a:pt x="461" y="137"/>
                  <a:pt x="461" y="137"/>
                </a:cubicBezTo>
                <a:cubicBezTo>
                  <a:pt x="461" y="137"/>
                  <a:pt x="461" y="137"/>
                  <a:pt x="461" y="136"/>
                </a:cubicBezTo>
                <a:cubicBezTo>
                  <a:pt x="461" y="136"/>
                  <a:pt x="461" y="136"/>
                  <a:pt x="461" y="136"/>
                </a:cubicBezTo>
                <a:cubicBezTo>
                  <a:pt x="461" y="136"/>
                  <a:pt x="461" y="136"/>
                  <a:pt x="461" y="136"/>
                </a:cubicBezTo>
                <a:moveTo>
                  <a:pt x="133" y="210"/>
                </a:moveTo>
                <a:cubicBezTo>
                  <a:pt x="133" y="210"/>
                  <a:pt x="133" y="211"/>
                  <a:pt x="133" y="211"/>
                </a:cubicBezTo>
                <a:cubicBezTo>
                  <a:pt x="133" y="211"/>
                  <a:pt x="133" y="210"/>
                  <a:pt x="133" y="210"/>
                </a:cubicBezTo>
                <a:cubicBezTo>
                  <a:pt x="133" y="210"/>
                  <a:pt x="133" y="210"/>
                  <a:pt x="133" y="210"/>
                </a:cubicBezTo>
                <a:cubicBezTo>
                  <a:pt x="133" y="210"/>
                  <a:pt x="133" y="210"/>
                  <a:pt x="133" y="210"/>
                </a:cubicBezTo>
                <a:moveTo>
                  <a:pt x="184" y="132"/>
                </a:moveTo>
                <a:cubicBezTo>
                  <a:pt x="183" y="133"/>
                  <a:pt x="183" y="133"/>
                  <a:pt x="183" y="133"/>
                </a:cubicBezTo>
                <a:cubicBezTo>
                  <a:pt x="182" y="132"/>
                  <a:pt x="183" y="132"/>
                  <a:pt x="183" y="132"/>
                </a:cubicBezTo>
                <a:cubicBezTo>
                  <a:pt x="183" y="132"/>
                  <a:pt x="184" y="132"/>
                  <a:pt x="184" y="132"/>
                </a:cubicBezTo>
                <a:cubicBezTo>
                  <a:pt x="184" y="132"/>
                  <a:pt x="184" y="132"/>
                  <a:pt x="184" y="132"/>
                </a:cubicBezTo>
                <a:moveTo>
                  <a:pt x="149" y="220"/>
                </a:moveTo>
                <a:cubicBezTo>
                  <a:pt x="149" y="220"/>
                  <a:pt x="149" y="220"/>
                  <a:pt x="149" y="220"/>
                </a:cubicBezTo>
                <a:cubicBezTo>
                  <a:pt x="149" y="220"/>
                  <a:pt x="149" y="219"/>
                  <a:pt x="149" y="219"/>
                </a:cubicBezTo>
                <a:cubicBezTo>
                  <a:pt x="149" y="219"/>
                  <a:pt x="149" y="220"/>
                  <a:pt x="149" y="220"/>
                </a:cubicBezTo>
                <a:cubicBezTo>
                  <a:pt x="149" y="220"/>
                  <a:pt x="149" y="220"/>
                  <a:pt x="149" y="220"/>
                </a:cubicBezTo>
                <a:moveTo>
                  <a:pt x="773" y="219"/>
                </a:moveTo>
                <a:cubicBezTo>
                  <a:pt x="773" y="219"/>
                  <a:pt x="774" y="219"/>
                  <a:pt x="773" y="220"/>
                </a:cubicBezTo>
                <a:cubicBezTo>
                  <a:pt x="773" y="220"/>
                  <a:pt x="773" y="220"/>
                  <a:pt x="773" y="220"/>
                </a:cubicBezTo>
                <a:moveTo>
                  <a:pt x="462" y="132"/>
                </a:moveTo>
                <a:cubicBezTo>
                  <a:pt x="461" y="132"/>
                  <a:pt x="461" y="132"/>
                  <a:pt x="461" y="132"/>
                </a:cubicBezTo>
                <a:cubicBezTo>
                  <a:pt x="461" y="132"/>
                  <a:pt x="461" y="132"/>
                  <a:pt x="461" y="132"/>
                </a:cubicBezTo>
                <a:cubicBezTo>
                  <a:pt x="461" y="131"/>
                  <a:pt x="461" y="131"/>
                  <a:pt x="461" y="131"/>
                </a:cubicBezTo>
                <a:cubicBezTo>
                  <a:pt x="461" y="131"/>
                  <a:pt x="461" y="131"/>
                  <a:pt x="462" y="132"/>
                </a:cubicBezTo>
                <a:moveTo>
                  <a:pt x="464" y="131"/>
                </a:moveTo>
                <a:cubicBezTo>
                  <a:pt x="464" y="131"/>
                  <a:pt x="464" y="131"/>
                  <a:pt x="463" y="131"/>
                </a:cubicBezTo>
                <a:cubicBezTo>
                  <a:pt x="464" y="130"/>
                  <a:pt x="464" y="130"/>
                  <a:pt x="464" y="130"/>
                </a:cubicBezTo>
                <a:cubicBezTo>
                  <a:pt x="464" y="130"/>
                  <a:pt x="464" y="130"/>
                  <a:pt x="464" y="131"/>
                </a:cubicBezTo>
                <a:cubicBezTo>
                  <a:pt x="464" y="131"/>
                  <a:pt x="464" y="131"/>
                  <a:pt x="464" y="131"/>
                </a:cubicBezTo>
                <a:moveTo>
                  <a:pt x="578" y="176"/>
                </a:moveTo>
                <a:cubicBezTo>
                  <a:pt x="578" y="176"/>
                  <a:pt x="578" y="177"/>
                  <a:pt x="578" y="176"/>
                </a:cubicBezTo>
                <a:cubicBezTo>
                  <a:pt x="577" y="176"/>
                  <a:pt x="577" y="176"/>
                  <a:pt x="577" y="176"/>
                </a:cubicBezTo>
                <a:moveTo>
                  <a:pt x="218" y="177"/>
                </a:moveTo>
                <a:cubicBezTo>
                  <a:pt x="218" y="177"/>
                  <a:pt x="217" y="177"/>
                  <a:pt x="217" y="178"/>
                </a:cubicBezTo>
                <a:cubicBezTo>
                  <a:pt x="217" y="177"/>
                  <a:pt x="217" y="177"/>
                  <a:pt x="217" y="177"/>
                </a:cubicBezTo>
                <a:cubicBezTo>
                  <a:pt x="217" y="177"/>
                  <a:pt x="217" y="177"/>
                  <a:pt x="217" y="177"/>
                </a:cubicBezTo>
                <a:moveTo>
                  <a:pt x="462" y="134"/>
                </a:moveTo>
                <a:cubicBezTo>
                  <a:pt x="461" y="134"/>
                  <a:pt x="461" y="135"/>
                  <a:pt x="461" y="135"/>
                </a:cubicBezTo>
                <a:cubicBezTo>
                  <a:pt x="461" y="135"/>
                  <a:pt x="461" y="134"/>
                  <a:pt x="461" y="134"/>
                </a:cubicBezTo>
                <a:cubicBezTo>
                  <a:pt x="461" y="134"/>
                  <a:pt x="461" y="134"/>
                  <a:pt x="461" y="134"/>
                </a:cubicBezTo>
                <a:cubicBezTo>
                  <a:pt x="461" y="134"/>
                  <a:pt x="461" y="134"/>
                  <a:pt x="462" y="134"/>
                </a:cubicBezTo>
                <a:moveTo>
                  <a:pt x="581" y="179"/>
                </a:moveTo>
                <a:cubicBezTo>
                  <a:pt x="581" y="180"/>
                  <a:pt x="581" y="180"/>
                  <a:pt x="581" y="180"/>
                </a:cubicBezTo>
                <a:cubicBezTo>
                  <a:pt x="581" y="180"/>
                  <a:pt x="581" y="180"/>
                  <a:pt x="581" y="180"/>
                </a:cubicBezTo>
                <a:cubicBezTo>
                  <a:pt x="580" y="180"/>
                  <a:pt x="580" y="180"/>
                  <a:pt x="580" y="180"/>
                </a:cubicBezTo>
                <a:cubicBezTo>
                  <a:pt x="580" y="180"/>
                  <a:pt x="580" y="180"/>
                  <a:pt x="581" y="179"/>
                </a:cubicBezTo>
                <a:moveTo>
                  <a:pt x="459" y="134"/>
                </a:moveTo>
                <a:cubicBezTo>
                  <a:pt x="459" y="134"/>
                  <a:pt x="459" y="134"/>
                  <a:pt x="459" y="135"/>
                </a:cubicBezTo>
                <a:cubicBezTo>
                  <a:pt x="459" y="135"/>
                  <a:pt x="459" y="135"/>
                  <a:pt x="459" y="135"/>
                </a:cubicBezTo>
                <a:cubicBezTo>
                  <a:pt x="459" y="135"/>
                  <a:pt x="459" y="134"/>
                  <a:pt x="459" y="134"/>
                </a:cubicBezTo>
                <a:cubicBezTo>
                  <a:pt x="459" y="134"/>
                  <a:pt x="459" y="134"/>
                  <a:pt x="459" y="134"/>
                </a:cubicBezTo>
                <a:moveTo>
                  <a:pt x="633" y="186"/>
                </a:moveTo>
                <a:cubicBezTo>
                  <a:pt x="633" y="186"/>
                  <a:pt x="632" y="186"/>
                  <a:pt x="632" y="186"/>
                </a:cubicBezTo>
                <a:cubicBezTo>
                  <a:pt x="633" y="185"/>
                  <a:pt x="633" y="185"/>
                  <a:pt x="633" y="186"/>
                </a:cubicBezTo>
                <a:cubicBezTo>
                  <a:pt x="633" y="186"/>
                  <a:pt x="633" y="186"/>
                  <a:pt x="633" y="186"/>
                </a:cubicBezTo>
                <a:cubicBezTo>
                  <a:pt x="633" y="186"/>
                  <a:pt x="633" y="186"/>
                  <a:pt x="633" y="186"/>
                </a:cubicBezTo>
                <a:moveTo>
                  <a:pt x="626" y="187"/>
                </a:moveTo>
                <a:cubicBezTo>
                  <a:pt x="626" y="187"/>
                  <a:pt x="626" y="187"/>
                  <a:pt x="626" y="186"/>
                </a:cubicBezTo>
                <a:cubicBezTo>
                  <a:pt x="626" y="186"/>
                  <a:pt x="626" y="186"/>
                  <a:pt x="627" y="187"/>
                </a:cubicBezTo>
                <a:cubicBezTo>
                  <a:pt x="627" y="187"/>
                  <a:pt x="627" y="187"/>
                  <a:pt x="627" y="187"/>
                </a:cubicBezTo>
                <a:cubicBezTo>
                  <a:pt x="626" y="187"/>
                  <a:pt x="626" y="187"/>
                  <a:pt x="626" y="187"/>
                </a:cubicBezTo>
                <a:moveTo>
                  <a:pt x="578" y="189"/>
                </a:moveTo>
                <a:cubicBezTo>
                  <a:pt x="578" y="189"/>
                  <a:pt x="577" y="188"/>
                  <a:pt x="577" y="188"/>
                </a:cubicBezTo>
                <a:cubicBezTo>
                  <a:pt x="578" y="188"/>
                  <a:pt x="578" y="188"/>
                  <a:pt x="578" y="188"/>
                </a:cubicBezTo>
                <a:cubicBezTo>
                  <a:pt x="578" y="189"/>
                  <a:pt x="578" y="189"/>
                  <a:pt x="578" y="189"/>
                </a:cubicBezTo>
                <a:cubicBezTo>
                  <a:pt x="578" y="189"/>
                  <a:pt x="578" y="189"/>
                  <a:pt x="578" y="189"/>
                </a:cubicBezTo>
                <a:moveTo>
                  <a:pt x="589" y="196"/>
                </a:moveTo>
                <a:cubicBezTo>
                  <a:pt x="588" y="197"/>
                  <a:pt x="588" y="196"/>
                  <a:pt x="588" y="196"/>
                </a:cubicBezTo>
                <a:cubicBezTo>
                  <a:pt x="588" y="196"/>
                  <a:pt x="589" y="196"/>
                  <a:pt x="589" y="196"/>
                </a:cubicBezTo>
                <a:moveTo>
                  <a:pt x="689" y="206"/>
                </a:moveTo>
                <a:cubicBezTo>
                  <a:pt x="689" y="206"/>
                  <a:pt x="689" y="206"/>
                  <a:pt x="689" y="206"/>
                </a:cubicBezTo>
                <a:cubicBezTo>
                  <a:pt x="689" y="207"/>
                  <a:pt x="689" y="207"/>
                  <a:pt x="689" y="207"/>
                </a:cubicBezTo>
                <a:cubicBezTo>
                  <a:pt x="689" y="207"/>
                  <a:pt x="688" y="207"/>
                  <a:pt x="688" y="207"/>
                </a:cubicBezTo>
                <a:cubicBezTo>
                  <a:pt x="688" y="207"/>
                  <a:pt x="688" y="207"/>
                  <a:pt x="688" y="207"/>
                </a:cubicBezTo>
                <a:cubicBezTo>
                  <a:pt x="688" y="206"/>
                  <a:pt x="689" y="206"/>
                  <a:pt x="689" y="206"/>
                </a:cubicBezTo>
                <a:moveTo>
                  <a:pt x="716" y="451"/>
                </a:moveTo>
                <a:cubicBezTo>
                  <a:pt x="716" y="451"/>
                  <a:pt x="716" y="451"/>
                  <a:pt x="716" y="451"/>
                </a:cubicBezTo>
                <a:cubicBezTo>
                  <a:pt x="717" y="451"/>
                  <a:pt x="716" y="452"/>
                  <a:pt x="716" y="452"/>
                </a:cubicBezTo>
                <a:cubicBezTo>
                  <a:pt x="716" y="451"/>
                  <a:pt x="716" y="451"/>
                  <a:pt x="716" y="451"/>
                </a:cubicBezTo>
                <a:cubicBezTo>
                  <a:pt x="716" y="451"/>
                  <a:pt x="716" y="451"/>
                  <a:pt x="716" y="451"/>
                </a:cubicBezTo>
                <a:moveTo>
                  <a:pt x="714" y="455"/>
                </a:moveTo>
                <a:cubicBezTo>
                  <a:pt x="714" y="455"/>
                  <a:pt x="714" y="455"/>
                  <a:pt x="714" y="455"/>
                </a:cubicBezTo>
                <a:cubicBezTo>
                  <a:pt x="715" y="455"/>
                  <a:pt x="715" y="455"/>
                  <a:pt x="715" y="455"/>
                </a:cubicBezTo>
                <a:moveTo>
                  <a:pt x="716" y="457"/>
                </a:moveTo>
                <a:cubicBezTo>
                  <a:pt x="716" y="457"/>
                  <a:pt x="717" y="457"/>
                  <a:pt x="716" y="458"/>
                </a:cubicBezTo>
                <a:cubicBezTo>
                  <a:pt x="716" y="458"/>
                  <a:pt x="716" y="458"/>
                  <a:pt x="716" y="458"/>
                </a:cubicBezTo>
                <a:moveTo>
                  <a:pt x="104" y="462"/>
                </a:moveTo>
                <a:cubicBezTo>
                  <a:pt x="104" y="462"/>
                  <a:pt x="104" y="462"/>
                  <a:pt x="104" y="462"/>
                </a:cubicBezTo>
                <a:cubicBezTo>
                  <a:pt x="103" y="462"/>
                  <a:pt x="103" y="462"/>
                  <a:pt x="103" y="462"/>
                </a:cubicBezTo>
                <a:cubicBezTo>
                  <a:pt x="103" y="461"/>
                  <a:pt x="103" y="461"/>
                  <a:pt x="103" y="461"/>
                </a:cubicBezTo>
                <a:cubicBezTo>
                  <a:pt x="103" y="461"/>
                  <a:pt x="103" y="461"/>
                  <a:pt x="103" y="461"/>
                </a:cubicBezTo>
                <a:cubicBezTo>
                  <a:pt x="104" y="461"/>
                  <a:pt x="104" y="462"/>
                  <a:pt x="104" y="462"/>
                </a:cubicBezTo>
                <a:moveTo>
                  <a:pt x="108" y="462"/>
                </a:moveTo>
                <a:cubicBezTo>
                  <a:pt x="108" y="462"/>
                  <a:pt x="109" y="462"/>
                  <a:pt x="109" y="462"/>
                </a:cubicBezTo>
                <a:cubicBezTo>
                  <a:pt x="108" y="463"/>
                  <a:pt x="108" y="463"/>
                  <a:pt x="108" y="463"/>
                </a:cubicBezTo>
                <a:cubicBezTo>
                  <a:pt x="108" y="463"/>
                  <a:pt x="108" y="463"/>
                  <a:pt x="108" y="463"/>
                </a:cubicBezTo>
                <a:cubicBezTo>
                  <a:pt x="108" y="463"/>
                  <a:pt x="108" y="463"/>
                  <a:pt x="108" y="463"/>
                </a:cubicBezTo>
                <a:cubicBezTo>
                  <a:pt x="108" y="462"/>
                  <a:pt x="108" y="462"/>
                  <a:pt x="108" y="462"/>
                </a:cubicBezTo>
                <a:moveTo>
                  <a:pt x="105" y="464"/>
                </a:moveTo>
                <a:cubicBezTo>
                  <a:pt x="105" y="464"/>
                  <a:pt x="105" y="464"/>
                  <a:pt x="105" y="463"/>
                </a:cubicBezTo>
                <a:cubicBezTo>
                  <a:pt x="105" y="463"/>
                  <a:pt x="106" y="463"/>
                  <a:pt x="106" y="464"/>
                </a:cubicBezTo>
                <a:cubicBezTo>
                  <a:pt x="106" y="464"/>
                  <a:pt x="106" y="464"/>
                  <a:pt x="106" y="464"/>
                </a:cubicBezTo>
                <a:cubicBezTo>
                  <a:pt x="106" y="464"/>
                  <a:pt x="106" y="464"/>
                  <a:pt x="105" y="464"/>
                </a:cubicBezTo>
                <a:moveTo>
                  <a:pt x="363" y="56"/>
                </a:moveTo>
                <a:cubicBezTo>
                  <a:pt x="363" y="56"/>
                  <a:pt x="363" y="56"/>
                  <a:pt x="362" y="56"/>
                </a:cubicBezTo>
                <a:cubicBezTo>
                  <a:pt x="362" y="56"/>
                  <a:pt x="362" y="56"/>
                  <a:pt x="362" y="55"/>
                </a:cubicBezTo>
                <a:cubicBezTo>
                  <a:pt x="362" y="55"/>
                  <a:pt x="362" y="55"/>
                  <a:pt x="362" y="55"/>
                </a:cubicBezTo>
                <a:cubicBezTo>
                  <a:pt x="363" y="55"/>
                  <a:pt x="363" y="56"/>
                  <a:pt x="363" y="56"/>
                </a:cubicBezTo>
                <a:moveTo>
                  <a:pt x="711" y="470"/>
                </a:moveTo>
                <a:cubicBezTo>
                  <a:pt x="711" y="470"/>
                  <a:pt x="711" y="470"/>
                  <a:pt x="711" y="470"/>
                </a:cubicBezTo>
                <a:cubicBezTo>
                  <a:pt x="711" y="470"/>
                  <a:pt x="711" y="470"/>
                  <a:pt x="710" y="470"/>
                </a:cubicBezTo>
                <a:cubicBezTo>
                  <a:pt x="710" y="470"/>
                  <a:pt x="710" y="470"/>
                  <a:pt x="710" y="470"/>
                </a:cubicBezTo>
                <a:cubicBezTo>
                  <a:pt x="710" y="470"/>
                  <a:pt x="710" y="470"/>
                  <a:pt x="711" y="470"/>
                </a:cubicBezTo>
                <a:moveTo>
                  <a:pt x="219" y="64"/>
                </a:moveTo>
                <a:cubicBezTo>
                  <a:pt x="218" y="64"/>
                  <a:pt x="218" y="64"/>
                  <a:pt x="218" y="65"/>
                </a:cubicBezTo>
                <a:cubicBezTo>
                  <a:pt x="218" y="65"/>
                  <a:pt x="218" y="64"/>
                  <a:pt x="218" y="64"/>
                </a:cubicBezTo>
                <a:cubicBezTo>
                  <a:pt x="218" y="64"/>
                  <a:pt x="218" y="64"/>
                  <a:pt x="218" y="64"/>
                </a:cubicBezTo>
                <a:cubicBezTo>
                  <a:pt x="218" y="64"/>
                  <a:pt x="218" y="64"/>
                  <a:pt x="219" y="64"/>
                </a:cubicBezTo>
                <a:moveTo>
                  <a:pt x="178" y="64"/>
                </a:moveTo>
                <a:cubicBezTo>
                  <a:pt x="179" y="64"/>
                  <a:pt x="179" y="64"/>
                  <a:pt x="179" y="64"/>
                </a:cubicBezTo>
                <a:cubicBezTo>
                  <a:pt x="179" y="64"/>
                  <a:pt x="179" y="64"/>
                  <a:pt x="178" y="65"/>
                </a:cubicBezTo>
                <a:cubicBezTo>
                  <a:pt x="178" y="65"/>
                  <a:pt x="178" y="65"/>
                  <a:pt x="178" y="65"/>
                </a:cubicBezTo>
                <a:cubicBezTo>
                  <a:pt x="178" y="65"/>
                  <a:pt x="178" y="64"/>
                  <a:pt x="178" y="64"/>
                </a:cubicBezTo>
                <a:cubicBezTo>
                  <a:pt x="178" y="64"/>
                  <a:pt x="178" y="64"/>
                  <a:pt x="178" y="64"/>
                </a:cubicBezTo>
                <a:moveTo>
                  <a:pt x="215" y="61"/>
                </a:moveTo>
                <a:cubicBezTo>
                  <a:pt x="215" y="60"/>
                  <a:pt x="215" y="60"/>
                  <a:pt x="215" y="60"/>
                </a:cubicBezTo>
                <a:cubicBezTo>
                  <a:pt x="215" y="60"/>
                  <a:pt x="216" y="60"/>
                  <a:pt x="216" y="60"/>
                </a:cubicBezTo>
                <a:cubicBezTo>
                  <a:pt x="216" y="60"/>
                  <a:pt x="215" y="61"/>
                  <a:pt x="215" y="61"/>
                </a:cubicBezTo>
                <a:cubicBezTo>
                  <a:pt x="215" y="61"/>
                  <a:pt x="215" y="61"/>
                  <a:pt x="215" y="61"/>
                </a:cubicBezTo>
                <a:moveTo>
                  <a:pt x="189" y="60"/>
                </a:moveTo>
                <a:cubicBezTo>
                  <a:pt x="189" y="60"/>
                  <a:pt x="188" y="59"/>
                  <a:pt x="188" y="59"/>
                </a:cubicBezTo>
                <a:cubicBezTo>
                  <a:pt x="189" y="59"/>
                  <a:pt x="189" y="59"/>
                  <a:pt x="189" y="59"/>
                </a:cubicBezTo>
                <a:cubicBezTo>
                  <a:pt x="189" y="60"/>
                  <a:pt x="189" y="60"/>
                  <a:pt x="189" y="60"/>
                </a:cubicBezTo>
                <a:cubicBezTo>
                  <a:pt x="189" y="60"/>
                  <a:pt x="189" y="60"/>
                  <a:pt x="189" y="60"/>
                </a:cubicBezTo>
                <a:moveTo>
                  <a:pt x="365" y="57"/>
                </a:moveTo>
                <a:cubicBezTo>
                  <a:pt x="365" y="57"/>
                  <a:pt x="365" y="57"/>
                  <a:pt x="365" y="57"/>
                </a:cubicBezTo>
                <a:cubicBezTo>
                  <a:pt x="365" y="56"/>
                  <a:pt x="365" y="56"/>
                  <a:pt x="365" y="56"/>
                </a:cubicBezTo>
                <a:cubicBezTo>
                  <a:pt x="365" y="56"/>
                  <a:pt x="366" y="56"/>
                  <a:pt x="366" y="57"/>
                </a:cubicBezTo>
                <a:cubicBezTo>
                  <a:pt x="366" y="57"/>
                  <a:pt x="365" y="57"/>
                  <a:pt x="365" y="57"/>
                </a:cubicBezTo>
                <a:moveTo>
                  <a:pt x="717" y="449"/>
                </a:moveTo>
                <a:cubicBezTo>
                  <a:pt x="717" y="450"/>
                  <a:pt x="717" y="450"/>
                  <a:pt x="717" y="450"/>
                </a:cubicBezTo>
                <a:cubicBezTo>
                  <a:pt x="717" y="450"/>
                  <a:pt x="717" y="449"/>
                  <a:pt x="717" y="449"/>
                </a:cubicBezTo>
                <a:cubicBezTo>
                  <a:pt x="717" y="449"/>
                  <a:pt x="717" y="449"/>
                  <a:pt x="717" y="449"/>
                </a:cubicBezTo>
                <a:cubicBezTo>
                  <a:pt x="717" y="449"/>
                  <a:pt x="717" y="449"/>
                  <a:pt x="717" y="449"/>
                </a:cubicBezTo>
                <a:moveTo>
                  <a:pt x="366" y="53"/>
                </a:moveTo>
                <a:cubicBezTo>
                  <a:pt x="366" y="53"/>
                  <a:pt x="365" y="53"/>
                  <a:pt x="365" y="53"/>
                </a:cubicBezTo>
                <a:cubicBezTo>
                  <a:pt x="365" y="53"/>
                  <a:pt x="365" y="53"/>
                  <a:pt x="365" y="53"/>
                </a:cubicBezTo>
                <a:cubicBezTo>
                  <a:pt x="365" y="53"/>
                  <a:pt x="365" y="53"/>
                  <a:pt x="365" y="53"/>
                </a:cubicBezTo>
                <a:cubicBezTo>
                  <a:pt x="365" y="52"/>
                  <a:pt x="366" y="53"/>
                  <a:pt x="366" y="53"/>
                </a:cubicBezTo>
                <a:moveTo>
                  <a:pt x="231" y="52"/>
                </a:moveTo>
                <a:cubicBezTo>
                  <a:pt x="231" y="53"/>
                  <a:pt x="231" y="53"/>
                  <a:pt x="231" y="53"/>
                </a:cubicBezTo>
                <a:cubicBezTo>
                  <a:pt x="231" y="53"/>
                  <a:pt x="231" y="53"/>
                  <a:pt x="231" y="53"/>
                </a:cubicBezTo>
                <a:cubicBezTo>
                  <a:pt x="230" y="53"/>
                  <a:pt x="230" y="53"/>
                  <a:pt x="230" y="53"/>
                </a:cubicBezTo>
                <a:cubicBezTo>
                  <a:pt x="230" y="53"/>
                  <a:pt x="230" y="52"/>
                  <a:pt x="231" y="52"/>
                </a:cubicBezTo>
                <a:moveTo>
                  <a:pt x="709" y="473"/>
                </a:moveTo>
                <a:cubicBezTo>
                  <a:pt x="709" y="473"/>
                  <a:pt x="708" y="473"/>
                  <a:pt x="708" y="473"/>
                </a:cubicBezTo>
                <a:cubicBezTo>
                  <a:pt x="709" y="472"/>
                  <a:pt x="709" y="473"/>
                  <a:pt x="709" y="473"/>
                </a:cubicBezTo>
                <a:cubicBezTo>
                  <a:pt x="709" y="473"/>
                  <a:pt x="709" y="473"/>
                  <a:pt x="709" y="473"/>
                </a:cubicBezTo>
                <a:cubicBezTo>
                  <a:pt x="709" y="474"/>
                  <a:pt x="709" y="473"/>
                  <a:pt x="709" y="473"/>
                </a:cubicBezTo>
                <a:moveTo>
                  <a:pt x="712" y="473"/>
                </a:moveTo>
                <a:cubicBezTo>
                  <a:pt x="712" y="473"/>
                  <a:pt x="712" y="473"/>
                  <a:pt x="712" y="473"/>
                </a:cubicBezTo>
                <a:cubicBezTo>
                  <a:pt x="712" y="473"/>
                  <a:pt x="712" y="473"/>
                  <a:pt x="711" y="473"/>
                </a:cubicBezTo>
                <a:cubicBezTo>
                  <a:pt x="711" y="474"/>
                  <a:pt x="711" y="474"/>
                  <a:pt x="711" y="473"/>
                </a:cubicBezTo>
                <a:cubicBezTo>
                  <a:pt x="711" y="473"/>
                  <a:pt x="711" y="473"/>
                  <a:pt x="711" y="473"/>
                </a:cubicBezTo>
                <a:cubicBezTo>
                  <a:pt x="711" y="473"/>
                  <a:pt x="711" y="473"/>
                  <a:pt x="712" y="473"/>
                </a:cubicBezTo>
                <a:moveTo>
                  <a:pt x="368" y="55"/>
                </a:moveTo>
                <a:cubicBezTo>
                  <a:pt x="368" y="55"/>
                  <a:pt x="368" y="55"/>
                  <a:pt x="368" y="55"/>
                </a:cubicBezTo>
                <a:cubicBezTo>
                  <a:pt x="368" y="54"/>
                  <a:pt x="368" y="54"/>
                  <a:pt x="369" y="55"/>
                </a:cubicBezTo>
                <a:cubicBezTo>
                  <a:pt x="369" y="55"/>
                  <a:pt x="369" y="55"/>
                  <a:pt x="369" y="55"/>
                </a:cubicBezTo>
                <a:moveTo>
                  <a:pt x="704" y="476"/>
                </a:moveTo>
                <a:cubicBezTo>
                  <a:pt x="704" y="476"/>
                  <a:pt x="704" y="475"/>
                  <a:pt x="705" y="476"/>
                </a:cubicBezTo>
                <a:cubicBezTo>
                  <a:pt x="705" y="476"/>
                  <a:pt x="705" y="476"/>
                  <a:pt x="705" y="476"/>
                </a:cubicBezTo>
                <a:moveTo>
                  <a:pt x="18" y="374"/>
                </a:moveTo>
                <a:cubicBezTo>
                  <a:pt x="18" y="374"/>
                  <a:pt x="18" y="374"/>
                  <a:pt x="18" y="374"/>
                </a:cubicBezTo>
                <a:cubicBezTo>
                  <a:pt x="18" y="375"/>
                  <a:pt x="18" y="375"/>
                  <a:pt x="18" y="375"/>
                </a:cubicBezTo>
                <a:moveTo>
                  <a:pt x="82" y="377"/>
                </a:moveTo>
                <a:cubicBezTo>
                  <a:pt x="82" y="377"/>
                  <a:pt x="82" y="378"/>
                  <a:pt x="82" y="378"/>
                </a:cubicBezTo>
                <a:cubicBezTo>
                  <a:pt x="82" y="377"/>
                  <a:pt x="81" y="377"/>
                  <a:pt x="81" y="377"/>
                </a:cubicBezTo>
                <a:cubicBezTo>
                  <a:pt x="81" y="377"/>
                  <a:pt x="81" y="377"/>
                  <a:pt x="81" y="377"/>
                </a:cubicBezTo>
                <a:cubicBezTo>
                  <a:pt x="81" y="377"/>
                  <a:pt x="81" y="377"/>
                  <a:pt x="82" y="377"/>
                </a:cubicBezTo>
                <a:cubicBezTo>
                  <a:pt x="82" y="377"/>
                  <a:pt x="82" y="377"/>
                  <a:pt x="82" y="377"/>
                </a:cubicBezTo>
                <a:moveTo>
                  <a:pt x="81" y="379"/>
                </a:moveTo>
                <a:cubicBezTo>
                  <a:pt x="82" y="379"/>
                  <a:pt x="82" y="379"/>
                  <a:pt x="82" y="379"/>
                </a:cubicBezTo>
                <a:cubicBezTo>
                  <a:pt x="82" y="379"/>
                  <a:pt x="82" y="379"/>
                  <a:pt x="82" y="379"/>
                </a:cubicBezTo>
                <a:cubicBezTo>
                  <a:pt x="82" y="379"/>
                  <a:pt x="81" y="379"/>
                  <a:pt x="81" y="379"/>
                </a:cubicBezTo>
                <a:cubicBezTo>
                  <a:pt x="81" y="379"/>
                  <a:pt x="81" y="379"/>
                  <a:pt x="81" y="379"/>
                </a:cubicBezTo>
                <a:moveTo>
                  <a:pt x="288" y="79"/>
                </a:moveTo>
                <a:cubicBezTo>
                  <a:pt x="289" y="79"/>
                  <a:pt x="289" y="79"/>
                  <a:pt x="289" y="80"/>
                </a:cubicBezTo>
                <a:cubicBezTo>
                  <a:pt x="289" y="80"/>
                  <a:pt x="289" y="80"/>
                  <a:pt x="288" y="80"/>
                </a:cubicBezTo>
                <a:cubicBezTo>
                  <a:pt x="288" y="80"/>
                  <a:pt x="288" y="79"/>
                  <a:pt x="288" y="79"/>
                </a:cubicBezTo>
                <a:cubicBezTo>
                  <a:pt x="288" y="79"/>
                  <a:pt x="288" y="79"/>
                  <a:pt x="288" y="79"/>
                </a:cubicBezTo>
                <a:moveTo>
                  <a:pt x="287" y="79"/>
                </a:moveTo>
                <a:cubicBezTo>
                  <a:pt x="287" y="79"/>
                  <a:pt x="287" y="80"/>
                  <a:pt x="287" y="80"/>
                </a:cubicBezTo>
                <a:cubicBezTo>
                  <a:pt x="286" y="80"/>
                  <a:pt x="286" y="80"/>
                  <a:pt x="286" y="80"/>
                </a:cubicBezTo>
                <a:cubicBezTo>
                  <a:pt x="286" y="79"/>
                  <a:pt x="286" y="79"/>
                  <a:pt x="287" y="79"/>
                </a:cubicBezTo>
                <a:cubicBezTo>
                  <a:pt x="287" y="79"/>
                  <a:pt x="287" y="79"/>
                  <a:pt x="287" y="79"/>
                </a:cubicBezTo>
                <a:moveTo>
                  <a:pt x="755" y="389"/>
                </a:moveTo>
                <a:cubicBezTo>
                  <a:pt x="754" y="389"/>
                  <a:pt x="754" y="389"/>
                  <a:pt x="754" y="389"/>
                </a:cubicBezTo>
                <a:cubicBezTo>
                  <a:pt x="754" y="389"/>
                  <a:pt x="754" y="389"/>
                  <a:pt x="754" y="389"/>
                </a:cubicBezTo>
                <a:cubicBezTo>
                  <a:pt x="754" y="388"/>
                  <a:pt x="754" y="388"/>
                  <a:pt x="754" y="388"/>
                </a:cubicBezTo>
                <a:cubicBezTo>
                  <a:pt x="754" y="388"/>
                  <a:pt x="755" y="388"/>
                  <a:pt x="755" y="389"/>
                </a:cubicBezTo>
                <a:moveTo>
                  <a:pt x="726" y="367"/>
                </a:moveTo>
                <a:cubicBezTo>
                  <a:pt x="726" y="367"/>
                  <a:pt x="726" y="367"/>
                  <a:pt x="726" y="367"/>
                </a:cubicBezTo>
                <a:cubicBezTo>
                  <a:pt x="725" y="367"/>
                  <a:pt x="725" y="367"/>
                  <a:pt x="726" y="366"/>
                </a:cubicBezTo>
                <a:cubicBezTo>
                  <a:pt x="726" y="366"/>
                  <a:pt x="726" y="366"/>
                  <a:pt x="726" y="366"/>
                </a:cubicBezTo>
                <a:cubicBezTo>
                  <a:pt x="726" y="366"/>
                  <a:pt x="726" y="367"/>
                  <a:pt x="726" y="367"/>
                </a:cubicBezTo>
                <a:moveTo>
                  <a:pt x="566" y="89"/>
                </a:moveTo>
                <a:cubicBezTo>
                  <a:pt x="566" y="89"/>
                  <a:pt x="566" y="89"/>
                  <a:pt x="566" y="89"/>
                </a:cubicBezTo>
                <a:cubicBezTo>
                  <a:pt x="566" y="89"/>
                  <a:pt x="566" y="89"/>
                  <a:pt x="566" y="89"/>
                </a:cubicBezTo>
                <a:cubicBezTo>
                  <a:pt x="567" y="89"/>
                  <a:pt x="567" y="89"/>
                  <a:pt x="567" y="89"/>
                </a:cubicBezTo>
                <a:cubicBezTo>
                  <a:pt x="567" y="89"/>
                  <a:pt x="566" y="89"/>
                  <a:pt x="566" y="89"/>
                </a:cubicBezTo>
                <a:moveTo>
                  <a:pt x="717" y="373"/>
                </a:moveTo>
                <a:cubicBezTo>
                  <a:pt x="716" y="373"/>
                  <a:pt x="716" y="373"/>
                  <a:pt x="716" y="373"/>
                </a:cubicBezTo>
                <a:cubicBezTo>
                  <a:pt x="716" y="373"/>
                  <a:pt x="716" y="373"/>
                  <a:pt x="716" y="372"/>
                </a:cubicBezTo>
                <a:cubicBezTo>
                  <a:pt x="716" y="372"/>
                  <a:pt x="716" y="372"/>
                  <a:pt x="716" y="372"/>
                </a:cubicBezTo>
                <a:cubicBezTo>
                  <a:pt x="716" y="372"/>
                  <a:pt x="716" y="372"/>
                  <a:pt x="717" y="373"/>
                </a:cubicBezTo>
                <a:moveTo>
                  <a:pt x="116" y="408"/>
                </a:moveTo>
                <a:cubicBezTo>
                  <a:pt x="116" y="408"/>
                  <a:pt x="116" y="409"/>
                  <a:pt x="116" y="409"/>
                </a:cubicBezTo>
                <a:cubicBezTo>
                  <a:pt x="115" y="409"/>
                  <a:pt x="115" y="408"/>
                  <a:pt x="115" y="408"/>
                </a:cubicBezTo>
                <a:moveTo>
                  <a:pt x="740" y="409"/>
                </a:moveTo>
                <a:cubicBezTo>
                  <a:pt x="740" y="409"/>
                  <a:pt x="740" y="409"/>
                  <a:pt x="740" y="409"/>
                </a:cubicBezTo>
                <a:cubicBezTo>
                  <a:pt x="740" y="409"/>
                  <a:pt x="740" y="409"/>
                  <a:pt x="740" y="408"/>
                </a:cubicBezTo>
                <a:cubicBezTo>
                  <a:pt x="740" y="408"/>
                  <a:pt x="740" y="408"/>
                  <a:pt x="740" y="408"/>
                </a:cubicBezTo>
                <a:cubicBezTo>
                  <a:pt x="740" y="408"/>
                  <a:pt x="740" y="408"/>
                  <a:pt x="740" y="409"/>
                </a:cubicBezTo>
                <a:moveTo>
                  <a:pt x="744" y="408"/>
                </a:moveTo>
                <a:cubicBezTo>
                  <a:pt x="744" y="408"/>
                  <a:pt x="744" y="408"/>
                  <a:pt x="744" y="408"/>
                </a:cubicBezTo>
                <a:cubicBezTo>
                  <a:pt x="744" y="409"/>
                  <a:pt x="744" y="409"/>
                  <a:pt x="744" y="409"/>
                </a:cubicBezTo>
                <a:cubicBezTo>
                  <a:pt x="744" y="409"/>
                  <a:pt x="743" y="409"/>
                  <a:pt x="743" y="409"/>
                </a:cubicBezTo>
                <a:cubicBezTo>
                  <a:pt x="743" y="409"/>
                  <a:pt x="743" y="409"/>
                  <a:pt x="743" y="409"/>
                </a:cubicBezTo>
                <a:cubicBezTo>
                  <a:pt x="743" y="408"/>
                  <a:pt x="744" y="408"/>
                  <a:pt x="744" y="408"/>
                </a:cubicBezTo>
                <a:moveTo>
                  <a:pt x="745" y="393"/>
                </a:moveTo>
                <a:cubicBezTo>
                  <a:pt x="745" y="393"/>
                  <a:pt x="744" y="392"/>
                  <a:pt x="744" y="392"/>
                </a:cubicBezTo>
                <a:cubicBezTo>
                  <a:pt x="745" y="392"/>
                  <a:pt x="745" y="392"/>
                  <a:pt x="745" y="392"/>
                </a:cubicBezTo>
                <a:cubicBezTo>
                  <a:pt x="745" y="393"/>
                  <a:pt x="745" y="393"/>
                  <a:pt x="745" y="393"/>
                </a:cubicBezTo>
                <a:cubicBezTo>
                  <a:pt x="745" y="393"/>
                  <a:pt x="745" y="393"/>
                  <a:pt x="745" y="393"/>
                </a:cubicBezTo>
                <a:moveTo>
                  <a:pt x="123" y="403"/>
                </a:moveTo>
                <a:cubicBezTo>
                  <a:pt x="123" y="403"/>
                  <a:pt x="123" y="403"/>
                  <a:pt x="123" y="403"/>
                </a:cubicBezTo>
                <a:cubicBezTo>
                  <a:pt x="123" y="402"/>
                  <a:pt x="124" y="403"/>
                  <a:pt x="124" y="403"/>
                </a:cubicBezTo>
                <a:cubicBezTo>
                  <a:pt x="124" y="403"/>
                  <a:pt x="124" y="403"/>
                  <a:pt x="124" y="403"/>
                </a:cubicBezTo>
                <a:cubicBezTo>
                  <a:pt x="124" y="403"/>
                  <a:pt x="124" y="403"/>
                  <a:pt x="123" y="403"/>
                </a:cubicBezTo>
                <a:moveTo>
                  <a:pt x="124" y="403"/>
                </a:moveTo>
                <a:cubicBezTo>
                  <a:pt x="124" y="403"/>
                  <a:pt x="125" y="403"/>
                  <a:pt x="125" y="404"/>
                </a:cubicBezTo>
                <a:cubicBezTo>
                  <a:pt x="125" y="404"/>
                  <a:pt x="124" y="404"/>
                  <a:pt x="124" y="404"/>
                </a:cubicBezTo>
                <a:moveTo>
                  <a:pt x="218" y="754"/>
                </a:moveTo>
                <a:cubicBezTo>
                  <a:pt x="218" y="752"/>
                  <a:pt x="218" y="752"/>
                  <a:pt x="218" y="752"/>
                </a:cubicBezTo>
                <a:cubicBezTo>
                  <a:pt x="219" y="752"/>
                  <a:pt x="219" y="753"/>
                  <a:pt x="219" y="754"/>
                </a:cubicBezTo>
                <a:cubicBezTo>
                  <a:pt x="219" y="754"/>
                  <a:pt x="218" y="754"/>
                  <a:pt x="218" y="754"/>
                </a:cubicBezTo>
                <a:moveTo>
                  <a:pt x="218" y="756"/>
                </a:moveTo>
                <a:cubicBezTo>
                  <a:pt x="218" y="756"/>
                  <a:pt x="218" y="757"/>
                  <a:pt x="219" y="757"/>
                </a:cubicBezTo>
                <a:cubicBezTo>
                  <a:pt x="219" y="757"/>
                  <a:pt x="218" y="757"/>
                  <a:pt x="218" y="757"/>
                </a:cubicBezTo>
                <a:cubicBezTo>
                  <a:pt x="218" y="757"/>
                  <a:pt x="218" y="757"/>
                  <a:pt x="218" y="756"/>
                </a:cubicBezTo>
                <a:cubicBezTo>
                  <a:pt x="218" y="756"/>
                  <a:pt x="218" y="756"/>
                  <a:pt x="218" y="756"/>
                </a:cubicBezTo>
                <a:moveTo>
                  <a:pt x="493" y="19"/>
                </a:moveTo>
                <a:cubicBezTo>
                  <a:pt x="493" y="19"/>
                  <a:pt x="492" y="19"/>
                  <a:pt x="492" y="19"/>
                </a:cubicBezTo>
                <a:cubicBezTo>
                  <a:pt x="492" y="19"/>
                  <a:pt x="492" y="19"/>
                  <a:pt x="492" y="19"/>
                </a:cubicBezTo>
                <a:cubicBezTo>
                  <a:pt x="492" y="19"/>
                  <a:pt x="492" y="18"/>
                  <a:pt x="492" y="18"/>
                </a:cubicBezTo>
                <a:cubicBezTo>
                  <a:pt x="492" y="18"/>
                  <a:pt x="492" y="18"/>
                  <a:pt x="492" y="18"/>
                </a:cubicBezTo>
                <a:cubicBezTo>
                  <a:pt x="492" y="18"/>
                  <a:pt x="493" y="19"/>
                  <a:pt x="493" y="19"/>
                </a:cubicBezTo>
                <a:moveTo>
                  <a:pt x="386" y="488"/>
                </a:moveTo>
                <a:cubicBezTo>
                  <a:pt x="386" y="488"/>
                  <a:pt x="386" y="488"/>
                  <a:pt x="387" y="488"/>
                </a:cubicBezTo>
                <a:cubicBezTo>
                  <a:pt x="387" y="488"/>
                  <a:pt x="387" y="488"/>
                  <a:pt x="387" y="489"/>
                </a:cubicBezTo>
                <a:cubicBezTo>
                  <a:pt x="387" y="488"/>
                  <a:pt x="387" y="488"/>
                  <a:pt x="388" y="488"/>
                </a:cubicBezTo>
                <a:cubicBezTo>
                  <a:pt x="388" y="487"/>
                  <a:pt x="388" y="487"/>
                  <a:pt x="388" y="485"/>
                </a:cubicBezTo>
                <a:cubicBezTo>
                  <a:pt x="388" y="485"/>
                  <a:pt x="388" y="485"/>
                  <a:pt x="388" y="485"/>
                </a:cubicBezTo>
                <a:cubicBezTo>
                  <a:pt x="387" y="485"/>
                  <a:pt x="387" y="486"/>
                  <a:pt x="388" y="486"/>
                </a:cubicBezTo>
                <a:cubicBezTo>
                  <a:pt x="388" y="486"/>
                  <a:pt x="388" y="486"/>
                  <a:pt x="388" y="486"/>
                </a:cubicBezTo>
                <a:cubicBezTo>
                  <a:pt x="388" y="486"/>
                  <a:pt x="388" y="485"/>
                  <a:pt x="388" y="485"/>
                </a:cubicBezTo>
                <a:cubicBezTo>
                  <a:pt x="388" y="485"/>
                  <a:pt x="388" y="485"/>
                  <a:pt x="388" y="485"/>
                </a:cubicBezTo>
                <a:cubicBezTo>
                  <a:pt x="387" y="486"/>
                  <a:pt x="387" y="486"/>
                  <a:pt x="387" y="485"/>
                </a:cubicBezTo>
                <a:cubicBezTo>
                  <a:pt x="387" y="485"/>
                  <a:pt x="387" y="484"/>
                  <a:pt x="387" y="483"/>
                </a:cubicBezTo>
                <a:cubicBezTo>
                  <a:pt x="387" y="483"/>
                  <a:pt x="386" y="482"/>
                  <a:pt x="386" y="482"/>
                </a:cubicBezTo>
                <a:cubicBezTo>
                  <a:pt x="385" y="483"/>
                  <a:pt x="386" y="483"/>
                  <a:pt x="386" y="484"/>
                </a:cubicBezTo>
                <a:cubicBezTo>
                  <a:pt x="386" y="485"/>
                  <a:pt x="386" y="485"/>
                  <a:pt x="385" y="486"/>
                </a:cubicBezTo>
                <a:cubicBezTo>
                  <a:pt x="385" y="486"/>
                  <a:pt x="385" y="485"/>
                  <a:pt x="385" y="484"/>
                </a:cubicBezTo>
                <a:cubicBezTo>
                  <a:pt x="385" y="484"/>
                  <a:pt x="385" y="483"/>
                  <a:pt x="384" y="483"/>
                </a:cubicBezTo>
                <a:cubicBezTo>
                  <a:pt x="383" y="482"/>
                  <a:pt x="384" y="482"/>
                  <a:pt x="384" y="481"/>
                </a:cubicBezTo>
                <a:cubicBezTo>
                  <a:pt x="384" y="481"/>
                  <a:pt x="385" y="481"/>
                  <a:pt x="385" y="481"/>
                </a:cubicBezTo>
                <a:cubicBezTo>
                  <a:pt x="385" y="481"/>
                  <a:pt x="385" y="480"/>
                  <a:pt x="386" y="480"/>
                </a:cubicBezTo>
                <a:cubicBezTo>
                  <a:pt x="386" y="479"/>
                  <a:pt x="386" y="480"/>
                  <a:pt x="386" y="480"/>
                </a:cubicBezTo>
                <a:cubicBezTo>
                  <a:pt x="386" y="480"/>
                  <a:pt x="386" y="480"/>
                  <a:pt x="386" y="480"/>
                </a:cubicBezTo>
                <a:cubicBezTo>
                  <a:pt x="386" y="480"/>
                  <a:pt x="386" y="480"/>
                  <a:pt x="386" y="480"/>
                </a:cubicBezTo>
                <a:cubicBezTo>
                  <a:pt x="386" y="480"/>
                  <a:pt x="386" y="480"/>
                  <a:pt x="386" y="480"/>
                </a:cubicBezTo>
                <a:cubicBezTo>
                  <a:pt x="386" y="479"/>
                  <a:pt x="386" y="479"/>
                  <a:pt x="386" y="480"/>
                </a:cubicBezTo>
                <a:cubicBezTo>
                  <a:pt x="384" y="479"/>
                  <a:pt x="383" y="479"/>
                  <a:pt x="381" y="478"/>
                </a:cubicBezTo>
                <a:cubicBezTo>
                  <a:pt x="381" y="478"/>
                  <a:pt x="381" y="477"/>
                  <a:pt x="381" y="477"/>
                </a:cubicBezTo>
                <a:cubicBezTo>
                  <a:pt x="382" y="477"/>
                  <a:pt x="382" y="476"/>
                  <a:pt x="382" y="476"/>
                </a:cubicBezTo>
                <a:cubicBezTo>
                  <a:pt x="381" y="474"/>
                  <a:pt x="379" y="474"/>
                  <a:pt x="378" y="473"/>
                </a:cubicBezTo>
                <a:cubicBezTo>
                  <a:pt x="377" y="473"/>
                  <a:pt x="376" y="474"/>
                  <a:pt x="376" y="473"/>
                </a:cubicBezTo>
                <a:cubicBezTo>
                  <a:pt x="375" y="471"/>
                  <a:pt x="373" y="472"/>
                  <a:pt x="372" y="471"/>
                </a:cubicBezTo>
                <a:cubicBezTo>
                  <a:pt x="372" y="471"/>
                  <a:pt x="371" y="471"/>
                  <a:pt x="371" y="471"/>
                </a:cubicBezTo>
                <a:cubicBezTo>
                  <a:pt x="371" y="471"/>
                  <a:pt x="370" y="471"/>
                  <a:pt x="370" y="471"/>
                </a:cubicBezTo>
                <a:cubicBezTo>
                  <a:pt x="370" y="470"/>
                  <a:pt x="370" y="469"/>
                  <a:pt x="370" y="469"/>
                </a:cubicBezTo>
                <a:cubicBezTo>
                  <a:pt x="369" y="468"/>
                  <a:pt x="369" y="467"/>
                  <a:pt x="368" y="468"/>
                </a:cubicBezTo>
                <a:cubicBezTo>
                  <a:pt x="367" y="469"/>
                  <a:pt x="366" y="469"/>
                  <a:pt x="364" y="469"/>
                </a:cubicBezTo>
                <a:cubicBezTo>
                  <a:pt x="363" y="470"/>
                  <a:pt x="362" y="470"/>
                  <a:pt x="360" y="470"/>
                </a:cubicBezTo>
                <a:cubicBezTo>
                  <a:pt x="360" y="469"/>
                  <a:pt x="359" y="469"/>
                  <a:pt x="359" y="468"/>
                </a:cubicBezTo>
                <a:cubicBezTo>
                  <a:pt x="358" y="467"/>
                  <a:pt x="357" y="465"/>
                  <a:pt x="356" y="464"/>
                </a:cubicBezTo>
                <a:cubicBezTo>
                  <a:pt x="356" y="463"/>
                  <a:pt x="354" y="462"/>
                  <a:pt x="354" y="461"/>
                </a:cubicBezTo>
                <a:cubicBezTo>
                  <a:pt x="353" y="460"/>
                  <a:pt x="353" y="458"/>
                  <a:pt x="352" y="457"/>
                </a:cubicBezTo>
                <a:cubicBezTo>
                  <a:pt x="351" y="457"/>
                  <a:pt x="352" y="456"/>
                  <a:pt x="351" y="456"/>
                </a:cubicBezTo>
                <a:cubicBezTo>
                  <a:pt x="350" y="455"/>
                  <a:pt x="351" y="453"/>
                  <a:pt x="350" y="452"/>
                </a:cubicBezTo>
                <a:cubicBezTo>
                  <a:pt x="349" y="452"/>
                  <a:pt x="349" y="450"/>
                  <a:pt x="349" y="450"/>
                </a:cubicBezTo>
                <a:cubicBezTo>
                  <a:pt x="349" y="448"/>
                  <a:pt x="347" y="447"/>
                  <a:pt x="348" y="445"/>
                </a:cubicBezTo>
                <a:cubicBezTo>
                  <a:pt x="347" y="444"/>
                  <a:pt x="347" y="443"/>
                  <a:pt x="347" y="441"/>
                </a:cubicBezTo>
                <a:cubicBezTo>
                  <a:pt x="347" y="440"/>
                  <a:pt x="345" y="440"/>
                  <a:pt x="346" y="438"/>
                </a:cubicBezTo>
                <a:cubicBezTo>
                  <a:pt x="346" y="438"/>
                  <a:pt x="346" y="436"/>
                  <a:pt x="345" y="436"/>
                </a:cubicBezTo>
                <a:cubicBezTo>
                  <a:pt x="344" y="435"/>
                  <a:pt x="345" y="434"/>
                  <a:pt x="345" y="433"/>
                </a:cubicBezTo>
                <a:cubicBezTo>
                  <a:pt x="345" y="432"/>
                  <a:pt x="344" y="431"/>
                  <a:pt x="344" y="430"/>
                </a:cubicBezTo>
                <a:cubicBezTo>
                  <a:pt x="344" y="428"/>
                  <a:pt x="344" y="426"/>
                  <a:pt x="344" y="424"/>
                </a:cubicBezTo>
                <a:cubicBezTo>
                  <a:pt x="344" y="422"/>
                  <a:pt x="343" y="421"/>
                  <a:pt x="343" y="420"/>
                </a:cubicBezTo>
                <a:cubicBezTo>
                  <a:pt x="343" y="418"/>
                  <a:pt x="343" y="417"/>
                  <a:pt x="343" y="415"/>
                </a:cubicBezTo>
                <a:cubicBezTo>
                  <a:pt x="343" y="411"/>
                  <a:pt x="343" y="411"/>
                  <a:pt x="343" y="411"/>
                </a:cubicBezTo>
                <a:cubicBezTo>
                  <a:pt x="343" y="407"/>
                  <a:pt x="343" y="407"/>
                  <a:pt x="343" y="407"/>
                </a:cubicBezTo>
                <a:cubicBezTo>
                  <a:pt x="343" y="406"/>
                  <a:pt x="343" y="404"/>
                  <a:pt x="343" y="403"/>
                </a:cubicBezTo>
                <a:cubicBezTo>
                  <a:pt x="343" y="400"/>
                  <a:pt x="342" y="398"/>
                  <a:pt x="344" y="396"/>
                </a:cubicBezTo>
                <a:cubicBezTo>
                  <a:pt x="344" y="396"/>
                  <a:pt x="344" y="395"/>
                  <a:pt x="344" y="395"/>
                </a:cubicBezTo>
                <a:cubicBezTo>
                  <a:pt x="344" y="393"/>
                  <a:pt x="343" y="390"/>
                  <a:pt x="345" y="388"/>
                </a:cubicBezTo>
                <a:cubicBezTo>
                  <a:pt x="345" y="388"/>
                  <a:pt x="345" y="387"/>
                  <a:pt x="345" y="386"/>
                </a:cubicBezTo>
                <a:cubicBezTo>
                  <a:pt x="345" y="385"/>
                  <a:pt x="344" y="384"/>
                  <a:pt x="346" y="383"/>
                </a:cubicBezTo>
                <a:cubicBezTo>
                  <a:pt x="346" y="383"/>
                  <a:pt x="346" y="381"/>
                  <a:pt x="346" y="381"/>
                </a:cubicBezTo>
                <a:cubicBezTo>
                  <a:pt x="346" y="380"/>
                  <a:pt x="345" y="378"/>
                  <a:pt x="346" y="378"/>
                </a:cubicBezTo>
                <a:cubicBezTo>
                  <a:pt x="347" y="377"/>
                  <a:pt x="347" y="376"/>
                  <a:pt x="347" y="375"/>
                </a:cubicBezTo>
                <a:cubicBezTo>
                  <a:pt x="347" y="374"/>
                  <a:pt x="347" y="373"/>
                  <a:pt x="347" y="372"/>
                </a:cubicBezTo>
                <a:cubicBezTo>
                  <a:pt x="348" y="370"/>
                  <a:pt x="347" y="369"/>
                  <a:pt x="348" y="367"/>
                </a:cubicBezTo>
                <a:cubicBezTo>
                  <a:pt x="348" y="366"/>
                  <a:pt x="349" y="366"/>
                  <a:pt x="349" y="364"/>
                </a:cubicBezTo>
                <a:cubicBezTo>
                  <a:pt x="349" y="363"/>
                  <a:pt x="350" y="363"/>
                  <a:pt x="350" y="362"/>
                </a:cubicBezTo>
                <a:cubicBezTo>
                  <a:pt x="351" y="361"/>
                  <a:pt x="352" y="361"/>
                  <a:pt x="353" y="362"/>
                </a:cubicBezTo>
                <a:cubicBezTo>
                  <a:pt x="354" y="362"/>
                  <a:pt x="353" y="361"/>
                  <a:pt x="354" y="360"/>
                </a:cubicBezTo>
                <a:cubicBezTo>
                  <a:pt x="354" y="359"/>
                  <a:pt x="355" y="359"/>
                  <a:pt x="356" y="359"/>
                </a:cubicBezTo>
                <a:cubicBezTo>
                  <a:pt x="357" y="359"/>
                  <a:pt x="357" y="358"/>
                  <a:pt x="357" y="357"/>
                </a:cubicBezTo>
                <a:cubicBezTo>
                  <a:pt x="358" y="356"/>
                  <a:pt x="360" y="357"/>
                  <a:pt x="361" y="357"/>
                </a:cubicBezTo>
                <a:cubicBezTo>
                  <a:pt x="361" y="356"/>
                  <a:pt x="361" y="356"/>
                  <a:pt x="361" y="356"/>
                </a:cubicBezTo>
                <a:cubicBezTo>
                  <a:pt x="360" y="356"/>
                  <a:pt x="360" y="355"/>
                  <a:pt x="359" y="355"/>
                </a:cubicBezTo>
                <a:cubicBezTo>
                  <a:pt x="359" y="355"/>
                  <a:pt x="359" y="355"/>
                  <a:pt x="359" y="355"/>
                </a:cubicBezTo>
                <a:cubicBezTo>
                  <a:pt x="359" y="355"/>
                  <a:pt x="359" y="355"/>
                  <a:pt x="359" y="354"/>
                </a:cubicBezTo>
                <a:cubicBezTo>
                  <a:pt x="359" y="354"/>
                  <a:pt x="359" y="354"/>
                  <a:pt x="358" y="354"/>
                </a:cubicBezTo>
                <a:cubicBezTo>
                  <a:pt x="358" y="354"/>
                  <a:pt x="359" y="355"/>
                  <a:pt x="359" y="355"/>
                </a:cubicBezTo>
                <a:cubicBezTo>
                  <a:pt x="359" y="355"/>
                  <a:pt x="359" y="356"/>
                  <a:pt x="359" y="356"/>
                </a:cubicBezTo>
                <a:cubicBezTo>
                  <a:pt x="358" y="356"/>
                  <a:pt x="358" y="356"/>
                  <a:pt x="357" y="356"/>
                </a:cubicBezTo>
                <a:cubicBezTo>
                  <a:pt x="356" y="356"/>
                  <a:pt x="356" y="355"/>
                  <a:pt x="356" y="354"/>
                </a:cubicBezTo>
                <a:cubicBezTo>
                  <a:pt x="357" y="354"/>
                  <a:pt x="357" y="353"/>
                  <a:pt x="358" y="353"/>
                </a:cubicBezTo>
                <a:cubicBezTo>
                  <a:pt x="358" y="353"/>
                  <a:pt x="359" y="353"/>
                  <a:pt x="359" y="352"/>
                </a:cubicBezTo>
                <a:cubicBezTo>
                  <a:pt x="360" y="351"/>
                  <a:pt x="361" y="351"/>
                  <a:pt x="362" y="349"/>
                </a:cubicBezTo>
                <a:cubicBezTo>
                  <a:pt x="362" y="349"/>
                  <a:pt x="363" y="349"/>
                  <a:pt x="363" y="349"/>
                </a:cubicBezTo>
                <a:cubicBezTo>
                  <a:pt x="363" y="348"/>
                  <a:pt x="362" y="348"/>
                  <a:pt x="362" y="347"/>
                </a:cubicBezTo>
                <a:cubicBezTo>
                  <a:pt x="362" y="346"/>
                  <a:pt x="361" y="346"/>
                  <a:pt x="361" y="347"/>
                </a:cubicBezTo>
                <a:cubicBezTo>
                  <a:pt x="361" y="347"/>
                  <a:pt x="361" y="348"/>
                  <a:pt x="361" y="348"/>
                </a:cubicBezTo>
                <a:cubicBezTo>
                  <a:pt x="361" y="348"/>
                  <a:pt x="362" y="348"/>
                  <a:pt x="362" y="348"/>
                </a:cubicBezTo>
                <a:cubicBezTo>
                  <a:pt x="362" y="346"/>
                  <a:pt x="364" y="348"/>
                  <a:pt x="365" y="347"/>
                </a:cubicBezTo>
                <a:cubicBezTo>
                  <a:pt x="364" y="346"/>
                  <a:pt x="363" y="346"/>
                  <a:pt x="362" y="347"/>
                </a:cubicBezTo>
                <a:cubicBezTo>
                  <a:pt x="362" y="349"/>
                  <a:pt x="362" y="349"/>
                  <a:pt x="362" y="349"/>
                </a:cubicBezTo>
                <a:cubicBezTo>
                  <a:pt x="360" y="349"/>
                  <a:pt x="360" y="349"/>
                  <a:pt x="360" y="348"/>
                </a:cubicBezTo>
                <a:cubicBezTo>
                  <a:pt x="360" y="348"/>
                  <a:pt x="360" y="347"/>
                  <a:pt x="360" y="347"/>
                </a:cubicBezTo>
                <a:cubicBezTo>
                  <a:pt x="360" y="347"/>
                  <a:pt x="360" y="346"/>
                  <a:pt x="359" y="346"/>
                </a:cubicBezTo>
                <a:cubicBezTo>
                  <a:pt x="358" y="346"/>
                  <a:pt x="358" y="347"/>
                  <a:pt x="358" y="347"/>
                </a:cubicBezTo>
                <a:cubicBezTo>
                  <a:pt x="358" y="347"/>
                  <a:pt x="358" y="348"/>
                  <a:pt x="358" y="348"/>
                </a:cubicBezTo>
                <a:cubicBezTo>
                  <a:pt x="358" y="348"/>
                  <a:pt x="358" y="348"/>
                  <a:pt x="357" y="348"/>
                </a:cubicBezTo>
                <a:cubicBezTo>
                  <a:pt x="357" y="348"/>
                  <a:pt x="357" y="347"/>
                  <a:pt x="357" y="347"/>
                </a:cubicBezTo>
                <a:cubicBezTo>
                  <a:pt x="357" y="346"/>
                  <a:pt x="357" y="345"/>
                  <a:pt x="356" y="345"/>
                </a:cubicBezTo>
                <a:cubicBezTo>
                  <a:pt x="356" y="345"/>
                  <a:pt x="355" y="345"/>
                  <a:pt x="355" y="345"/>
                </a:cubicBezTo>
                <a:cubicBezTo>
                  <a:pt x="356" y="344"/>
                  <a:pt x="357" y="345"/>
                  <a:pt x="358" y="344"/>
                </a:cubicBezTo>
                <a:cubicBezTo>
                  <a:pt x="358" y="344"/>
                  <a:pt x="359" y="344"/>
                  <a:pt x="359" y="344"/>
                </a:cubicBezTo>
                <a:cubicBezTo>
                  <a:pt x="359" y="344"/>
                  <a:pt x="359" y="343"/>
                  <a:pt x="359" y="342"/>
                </a:cubicBezTo>
                <a:cubicBezTo>
                  <a:pt x="360" y="341"/>
                  <a:pt x="359" y="341"/>
                  <a:pt x="359" y="341"/>
                </a:cubicBezTo>
                <a:cubicBezTo>
                  <a:pt x="359" y="341"/>
                  <a:pt x="359" y="342"/>
                  <a:pt x="359" y="342"/>
                </a:cubicBezTo>
                <a:cubicBezTo>
                  <a:pt x="359" y="343"/>
                  <a:pt x="359" y="343"/>
                  <a:pt x="360" y="343"/>
                </a:cubicBezTo>
                <a:cubicBezTo>
                  <a:pt x="360" y="343"/>
                  <a:pt x="360" y="342"/>
                  <a:pt x="360" y="342"/>
                </a:cubicBezTo>
                <a:cubicBezTo>
                  <a:pt x="360" y="342"/>
                  <a:pt x="360" y="341"/>
                  <a:pt x="359" y="342"/>
                </a:cubicBezTo>
                <a:cubicBezTo>
                  <a:pt x="358" y="342"/>
                  <a:pt x="358" y="343"/>
                  <a:pt x="358" y="344"/>
                </a:cubicBezTo>
                <a:cubicBezTo>
                  <a:pt x="356" y="344"/>
                  <a:pt x="355" y="343"/>
                  <a:pt x="354" y="342"/>
                </a:cubicBezTo>
                <a:cubicBezTo>
                  <a:pt x="355" y="342"/>
                  <a:pt x="355" y="341"/>
                  <a:pt x="355" y="341"/>
                </a:cubicBezTo>
                <a:cubicBezTo>
                  <a:pt x="355" y="338"/>
                  <a:pt x="356" y="337"/>
                  <a:pt x="358" y="335"/>
                </a:cubicBezTo>
                <a:cubicBezTo>
                  <a:pt x="358" y="334"/>
                  <a:pt x="358" y="334"/>
                  <a:pt x="358" y="333"/>
                </a:cubicBezTo>
                <a:cubicBezTo>
                  <a:pt x="357" y="333"/>
                  <a:pt x="357" y="333"/>
                  <a:pt x="357" y="332"/>
                </a:cubicBezTo>
                <a:cubicBezTo>
                  <a:pt x="358" y="331"/>
                  <a:pt x="359" y="329"/>
                  <a:pt x="359" y="327"/>
                </a:cubicBezTo>
                <a:cubicBezTo>
                  <a:pt x="359" y="326"/>
                  <a:pt x="360" y="326"/>
                  <a:pt x="360" y="325"/>
                </a:cubicBezTo>
                <a:cubicBezTo>
                  <a:pt x="360" y="324"/>
                  <a:pt x="360" y="323"/>
                  <a:pt x="360" y="323"/>
                </a:cubicBezTo>
                <a:cubicBezTo>
                  <a:pt x="361" y="322"/>
                  <a:pt x="361" y="321"/>
                  <a:pt x="361" y="320"/>
                </a:cubicBezTo>
                <a:cubicBezTo>
                  <a:pt x="361" y="320"/>
                  <a:pt x="362" y="320"/>
                  <a:pt x="362" y="320"/>
                </a:cubicBezTo>
                <a:cubicBezTo>
                  <a:pt x="363" y="320"/>
                  <a:pt x="363" y="321"/>
                  <a:pt x="364" y="321"/>
                </a:cubicBezTo>
                <a:cubicBezTo>
                  <a:pt x="363" y="321"/>
                  <a:pt x="363" y="322"/>
                  <a:pt x="363" y="322"/>
                </a:cubicBezTo>
                <a:cubicBezTo>
                  <a:pt x="363" y="322"/>
                  <a:pt x="363" y="323"/>
                  <a:pt x="364" y="323"/>
                </a:cubicBezTo>
                <a:cubicBezTo>
                  <a:pt x="365" y="322"/>
                  <a:pt x="367" y="322"/>
                  <a:pt x="368" y="320"/>
                </a:cubicBezTo>
                <a:cubicBezTo>
                  <a:pt x="368" y="319"/>
                  <a:pt x="369" y="318"/>
                  <a:pt x="369" y="317"/>
                </a:cubicBezTo>
                <a:cubicBezTo>
                  <a:pt x="369" y="317"/>
                  <a:pt x="369" y="317"/>
                  <a:pt x="369" y="317"/>
                </a:cubicBezTo>
                <a:cubicBezTo>
                  <a:pt x="368" y="316"/>
                  <a:pt x="369" y="314"/>
                  <a:pt x="369" y="313"/>
                </a:cubicBezTo>
                <a:cubicBezTo>
                  <a:pt x="368" y="312"/>
                  <a:pt x="367" y="312"/>
                  <a:pt x="367" y="311"/>
                </a:cubicBezTo>
                <a:cubicBezTo>
                  <a:pt x="367" y="311"/>
                  <a:pt x="367" y="311"/>
                  <a:pt x="367" y="310"/>
                </a:cubicBezTo>
                <a:cubicBezTo>
                  <a:pt x="367" y="309"/>
                  <a:pt x="367" y="309"/>
                  <a:pt x="367" y="308"/>
                </a:cubicBezTo>
                <a:cubicBezTo>
                  <a:pt x="367" y="307"/>
                  <a:pt x="366" y="305"/>
                  <a:pt x="367" y="304"/>
                </a:cubicBezTo>
                <a:cubicBezTo>
                  <a:pt x="368" y="303"/>
                  <a:pt x="367" y="302"/>
                  <a:pt x="369" y="301"/>
                </a:cubicBezTo>
                <a:cubicBezTo>
                  <a:pt x="368" y="300"/>
                  <a:pt x="370" y="299"/>
                  <a:pt x="370" y="298"/>
                </a:cubicBezTo>
                <a:cubicBezTo>
                  <a:pt x="369" y="297"/>
                  <a:pt x="371" y="297"/>
                  <a:pt x="370" y="296"/>
                </a:cubicBezTo>
                <a:cubicBezTo>
                  <a:pt x="372" y="295"/>
                  <a:pt x="372" y="294"/>
                  <a:pt x="371" y="293"/>
                </a:cubicBezTo>
                <a:cubicBezTo>
                  <a:pt x="373" y="292"/>
                  <a:pt x="372" y="291"/>
                  <a:pt x="372" y="290"/>
                </a:cubicBezTo>
                <a:cubicBezTo>
                  <a:pt x="374" y="289"/>
                  <a:pt x="373" y="288"/>
                  <a:pt x="373" y="287"/>
                </a:cubicBezTo>
                <a:cubicBezTo>
                  <a:pt x="374" y="286"/>
                  <a:pt x="375" y="285"/>
                  <a:pt x="375" y="284"/>
                </a:cubicBezTo>
                <a:cubicBezTo>
                  <a:pt x="376" y="284"/>
                  <a:pt x="375" y="283"/>
                  <a:pt x="376" y="282"/>
                </a:cubicBezTo>
                <a:cubicBezTo>
                  <a:pt x="376" y="281"/>
                  <a:pt x="377" y="280"/>
                  <a:pt x="377" y="279"/>
                </a:cubicBezTo>
                <a:cubicBezTo>
                  <a:pt x="377" y="278"/>
                  <a:pt x="378" y="278"/>
                  <a:pt x="378" y="277"/>
                </a:cubicBezTo>
                <a:cubicBezTo>
                  <a:pt x="380" y="276"/>
                  <a:pt x="378" y="274"/>
                  <a:pt x="380" y="273"/>
                </a:cubicBezTo>
                <a:cubicBezTo>
                  <a:pt x="380" y="272"/>
                  <a:pt x="381" y="271"/>
                  <a:pt x="382" y="270"/>
                </a:cubicBezTo>
                <a:cubicBezTo>
                  <a:pt x="382" y="269"/>
                  <a:pt x="382" y="268"/>
                  <a:pt x="382" y="267"/>
                </a:cubicBezTo>
                <a:cubicBezTo>
                  <a:pt x="382" y="266"/>
                  <a:pt x="383" y="266"/>
                  <a:pt x="383" y="265"/>
                </a:cubicBezTo>
                <a:cubicBezTo>
                  <a:pt x="383" y="264"/>
                  <a:pt x="383" y="264"/>
                  <a:pt x="383" y="264"/>
                </a:cubicBezTo>
                <a:cubicBezTo>
                  <a:pt x="384" y="263"/>
                  <a:pt x="385" y="263"/>
                  <a:pt x="385" y="262"/>
                </a:cubicBezTo>
                <a:cubicBezTo>
                  <a:pt x="385" y="261"/>
                  <a:pt x="386" y="260"/>
                  <a:pt x="386" y="259"/>
                </a:cubicBezTo>
                <a:cubicBezTo>
                  <a:pt x="386" y="258"/>
                  <a:pt x="387" y="257"/>
                  <a:pt x="387" y="256"/>
                </a:cubicBezTo>
                <a:cubicBezTo>
                  <a:pt x="388" y="255"/>
                  <a:pt x="388" y="254"/>
                  <a:pt x="388" y="253"/>
                </a:cubicBezTo>
                <a:cubicBezTo>
                  <a:pt x="388" y="252"/>
                  <a:pt x="389" y="252"/>
                  <a:pt x="389" y="251"/>
                </a:cubicBezTo>
                <a:cubicBezTo>
                  <a:pt x="390" y="249"/>
                  <a:pt x="390" y="247"/>
                  <a:pt x="391" y="246"/>
                </a:cubicBezTo>
                <a:cubicBezTo>
                  <a:pt x="392" y="245"/>
                  <a:pt x="393" y="245"/>
                  <a:pt x="393" y="244"/>
                </a:cubicBezTo>
                <a:cubicBezTo>
                  <a:pt x="393" y="243"/>
                  <a:pt x="394" y="243"/>
                  <a:pt x="395" y="243"/>
                </a:cubicBezTo>
                <a:cubicBezTo>
                  <a:pt x="395" y="243"/>
                  <a:pt x="396" y="243"/>
                  <a:pt x="396" y="243"/>
                </a:cubicBezTo>
                <a:cubicBezTo>
                  <a:pt x="395" y="242"/>
                  <a:pt x="395" y="242"/>
                  <a:pt x="394" y="242"/>
                </a:cubicBezTo>
                <a:cubicBezTo>
                  <a:pt x="395" y="241"/>
                  <a:pt x="395" y="241"/>
                  <a:pt x="395" y="240"/>
                </a:cubicBezTo>
                <a:cubicBezTo>
                  <a:pt x="395" y="239"/>
                  <a:pt x="396" y="238"/>
                  <a:pt x="396" y="238"/>
                </a:cubicBezTo>
                <a:cubicBezTo>
                  <a:pt x="396" y="236"/>
                  <a:pt x="398" y="236"/>
                  <a:pt x="397" y="234"/>
                </a:cubicBezTo>
                <a:cubicBezTo>
                  <a:pt x="398" y="233"/>
                  <a:pt x="398" y="232"/>
                  <a:pt x="399" y="231"/>
                </a:cubicBezTo>
                <a:cubicBezTo>
                  <a:pt x="400" y="231"/>
                  <a:pt x="400" y="230"/>
                  <a:pt x="400" y="229"/>
                </a:cubicBezTo>
                <a:cubicBezTo>
                  <a:pt x="400" y="228"/>
                  <a:pt x="401" y="227"/>
                  <a:pt x="401" y="226"/>
                </a:cubicBezTo>
                <a:cubicBezTo>
                  <a:pt x="403" y="227"/>
                  <a:pt x="403" y="227"/>
                  <a:pt x="404" y="227"/>
                </a:cubicBezTo>
                <a:cubicBezTo>
                  <a:pt x="404" y="226"/>
                  <a:pt x="404" y="226"/>
                  <a:pt x="403" y="225"/>
                </a:cubicBezTo>
                <a:cubicBezTo>
                  <a:pt x="404" y="223"/>
                  <a:pt x="404" y="223"/>
                  <a:pt x="403" y="222"/>
                </a:cubicBezTo>
                <a:cubicBezTo>
                  <a:pt x="403" y="221"/>
                  <a:pt x="404" y="221"/>
                  <a:pt x="404" y="220"/>
                </a:cubicBezTo>
                <a:cubicBezTo>
                  <a:pt x="405" y="219"/>
                  <a:pt x="405" y="219"/>
                  <a:pt x="405" y="218"/>
                </a:cubicBezTo>
                <a:cubicBezTo>
                  <a:pt x="405" y="218"/>
                  <a:pt x="405" y="218"/>
                  <a:pt x="406" y="218"/>
                </a:cubicBezTo>
                <a:cubicBezTo>
                  <a:pt x="406" y="219"/>
                  <a:pt x="406" y="220"/>
                  <a:pt x="407" y="220"/>
                </a:cubicBezTo>
                <a:cubicBezTo>
                  <a:pt x="408" y="218"/>
                  <a:pt x="408" y="218"/>
                  <a:pt x="406" y="218"/>
                </a:cubicBezTo>
                <a:cubicBezTo>
                  <a:pt x="405" y="217"/>
                  <a:pt x="406" y="216"/>
                  <a:pt x="407" y="215"/>
                </a:cubicBezTo>
                <a:cubicBezTo>
                  <a:pt x="407" y="214"/>
                  <a:pt x="408" y="213"/>
                  <a:pt x="409" y="214"/>
                </a:cubicBezTo>
                <a:cubicBezTo>
                  <a:pt x="410" y="214"/>
                  <a:pt x="410" y="214"/>
                  <a:pt x="410" y="215"/>
                </a:cubicBezTo>
                <a:cubicBezTo>
                  <a:pt x="410" y="215"/>
                  <a:pt x="411" y="215"/>
                  <a:pt x="411" y="215"/>
                </a:cubicBezTo>
                <a:cubicBezTo>
                  <a:pt x="412" y="216"/>
                  <a:pt x="412" y="216"/>
                  <a:pt x="412" y="216"/>
                </a:cubicBezTo>
                <a:cubicBezTo>
                  <a:pt x="411" y="217"/>
                  <a:pt x="413" y="218"/>
                  <a:pt x="413" y="220"/>
                </a:cubicBezTo>
                <a:cubicBezTo>
                  <a:pt x="413" y="220"/>
                  <a:pt x="413" y="220"/>
                  <a:pt x="413" y="220"/>
                </a:cubicBezTo>
                <a:cubicBezTo>
                  <a:pt x="413" y="220"/>
                  <a:pt x="413" y="220"/>
                  <a:pt x="412" y="220"/>
                </a:cubicBezTo>
                <a:cubicBezTo>
                  <a:pt x="412" y="220"/>
                  <a:pt x="412" y="219"/>
                  <a:pt x="411" y="220"/>
                </a:cubicBezTo>
                <a:cubicBezTo>
                  <a:pt x="411" y="220"/>
                  <a:pt x="411" y="220"/>
                  <a:pt x="411" y="221"/>
                </a:cubicBezTo>
                <a:cubicBezTo>
                  <a:pt x="412" y="221"/>
                  <a:pt x="412" y="221"/>
                  <a:pt x="412" y="221"/>
                </a:cubicBezTo>
                <a:cubicBezTo>
                  <a:pt x="413" y="221"/>
                  <a:pt x="413" y="221"/>
                  <a:pt x="413" y="220"/>
                </a:cubicBezTo>
                <a:cubicBezTo>
                  <a:pt x="414" y="220"/>
                  <a:pt x="414" y="221"/>
                  <a:pt x="414" y="222"/>
                </a:cubicBezTo>
                <a:cubicBezTo>
                  <a:pt x="415" y="222"/>
                  <a:pt x="415" y="223"/>
                  <a:pt x="414" y="223"/>
                </a:cubicBezTo>
                <a:cubicBezTo>
                  <a:pt x="414" y="224"/>
                  <a:pt x="414" y="224"/>
                  <a:pt x="414" y="225"/>
                </a:cubicBezTo>
                <a:cubicBezTo>
                  <a:pt x="414" y="225"/>
                  <a:pt x="414" y="225"/>
                  <a:pt x="415" y="226"/>
                </a:cubicBezTo>
                <a:cubicBezTo>
                  <a:pt x="415" y="226"/>
                  <a:pt x="415" y="225"/>
                  <a:pt x="415" y="225"/>
                </a:cubicBezTo>
                <a:cubicBezTo>
                  <a:pt x="415" y="224"/>
                  <a:pt x="415" y="224"/>
                  <a:pt x="416" y="224"/>
                </a:cubicBezTo>
                <a:cubicBezTo>
                  <a:pt x="417" y="225"/>
                  <a:pt x="417" y="226"/>
                  <a:pt x="418" y="227"/>
                </a:cubicBezTo>
                <a:cubicBezTo>
                  <a:pt x="418" y="227"/>
                  <a:pt x="418" y="227"/>
                  <a:pt x="418" y="228"/>
                </a:cubicBezTo>
                <a:cubicBezTo>
                  <a:pt x="417" y="228"/>
                  <a:pt x="417" y="228"/>
                  <a:pt x="417" y="229"/>
                </a:cubicBezTo>
                <a:cubicBezTo>
                  <a:pt x="417" y="231"/>
                  <a:pt x="417" y="233"/>
                  <a:pt x="417" y="234"/>
                </a:cubicBezTo>
                <a:cubicBezTo>
                  <a:pt x="417" y="234"/>
                  <a:pt x="416" y="234"/>
                  <a:pt x="416" y="234"/>
                </a:cubicBezTo>
                <a:cubicBezTo>
                  <a:pt x="416" y="234"/>
                  <a:pt x="415" y="235"/>
                  <a:pt x="415" y="235"/>
                </a:cubicBezTo>
                <a:cubicBezTo>
                  <a:pt x="416" y="236"/>
                  <a:pt x="416" y="238"/>
                  <a:pt x="416" y="239"/>
                </a:cubicBezTo>
                <a:cubicBezTo>
                  <a:pt x="415" y="239"/>
                  <a:pt x="415" y="239"/>
                  <a:pt x="414" y="239"/>
                </a:cubicBezTo>
                <a:cubicBezTo>
                  <a:pt x="413" y="239"/>
                  <a:pt x="413" y="239"/>
                  <a:pt x="413" y="240"/>
                </a:cubicBezTo>
                <a:cubicBezTo>
                  <a:pt x="413" y="241"/>
                  <a:pt x="413" y="241"/>
                  <a:pt x="414" y="241"/>
                </a:cubicBezTo>
                <a:cubicBezTo>
                  <a:pt x="414" y="241"/>
                  <a:pt x="415" y="241"/>
                  <a:pt x="415" y="241"/>
                </a:cubicBezTo>
                <a:cubicBezTo>
                  <a:pt x="415" y="241"/>
                  <a:pt x="415" y="241"/>
                  <a:pt x="416" y="241"/>
                </a:cubicBezTo>
                <a:cubicBezTo>
                  <a:pt x="417" y="242"/>
                  <a:pt x="415" y="244"/>
                  <a:pt x="417" y="245"/>
                </a:cubicBezTo>
                <a:cubicBezTo>
                  <a:pt x="417" y="247"/>
                  <a:pt x="417" y="248"/>
                  <a:pt x="417" y="249"/>
                </a:cubicBezTo>
                <a:cubicBezTo>
                  <a:pt x="416" y="250"/>
                  <a:pt x="416" y="250"/>
                  <a:pt x="415" y="250"/>
                </a:cubicBezTo>
                <a:cubicBezTo>
                  <a:pt x="415" y="251"/>
                  <a:pt x="416" y="251"/>
                  <a:pt x="416" y="252"/>
                </a:cubicBezTo>
                <a:cubicBezTo>
                  <a:pt x="415" y="252"/>
                  <a:pt x="414" y="251"/>
                  <a:pt x="413" y="250"/>
                </a:cubicBezTo>
                <a:cubicBezTo>
                  <a:pt x="413" y="250"/>
                  <a:pt x="413" y="249"/>
                  <a:pt x="414" y="249"/>
                </a:cubicBezTo>
                <a:cubicBezTo>
                  <a:pt x="414" y="249"/>
                  <a:pt x="415" y="248"/>
                  <a:pt x="415" y="248"/>
                </a:cubicBezTo>
                <a:cubicBezTo>
                  <a:pt x="415" y="248"/>
                  <a:pt x="414" y="248"/>
                  <a:pt x="414" y="248"/>
                </a:cubicBezTo>
                <a:cubicBezTo>
                  <a:pt x="413" y="248"/>
                  <a:pt x="412" y="247"/>
                  <a:pt x="411" y="248"/>
                </a:cubicBezTo>
                <a:cubicBezTo>
                  <a:pt x="411" y="248"/>
                  <a:pt x="411" y="249"/>
                  <a:pt x="411" y="249"/>
                </a:cubicBezTo>
                <a:cubicBezTo>
                  <a:pt x="412" y="250"/>
                  <a:pt x="412" y="252"/>
                  <a:pt x="414" y="253"/>
                </a:cubicBezTo>
                <a:cubicBezTo>
                  <a:pt x="415" y="253"/>
                  <a:pt x="414" y="254"/>
                  <a:pt x="413" y="255"/>
                </a:cubicBezTo>
                <a:cubicBezTo>
                  <a:pt x="413" y="255"/>
                  <a:pt x="413" y="255"/>
                  <a:pt x="413" y="255"/>
                </a:cubicBezTo>
                <a:cubicBezTo>
                  <a:pt x="413" y="255"/>
                  <a:pt x="412" y="255"/>
                  <a:pt x="412" y="254"/>
                </a:cubicBezTo>
                <a:cubicBezTo>
                  <a:pt x="411" y="255"/>
                  <a:pt x="412" y="257"/>
                  <a:pt x="410" y="258"/>
                </a:cubicBezTo>
                <a:cubicBezTo>
                  <a:pt x="411" y="259"/>
                  <a:pt x="412" y="259"/>
                  <a:pt x="412" y="260"/>
                </a:cubicBezTo>
                <a:cubicBezTo>
                  <a:pt x="412" y="260"/>
                  <a:pt x="411" y="260"/>
                  <a:pt x="411" y="261"/>
                </a:cubicBezTo>
                <a:cubicBezTo>
                  <a:pt x="411" y="261"/>
                  <a:pt x="411" y="261"/>
                  <a:pt x="411" y="261"/>
                </a:cubicBezTo>
                <a:cubicBezTo>
                  <a:pt x="411" y="261"/>
                  <a:pt x="411" y="261"/>
                  <a:pt x="411" y="261"/>
                </a:cubicBezTo>
                <a:cubicBezTo>
                  <a:pt x="411" y="261"/>
                  <a:pt x="410" y="261"/>
                  <a:pt x="411" y="262"/>
                </a:cubicBezTo>
                <a:cubicBezTo>
                  <a:pt x="411" y="262"/>
                  <a:pt x="411" y="262"/>
                  <a:pt x="411" y="261"/>
                </a:cubicBezTo>
                <a:cubicBezTo>
                  <a:pt x="412" y="261"/>
                  <a:pt x="412" y="261"/>
                  <a:pt x="412" y="260"/>
                </a:cubicBezTo>
                <a:cubicBezTo>
                  <a:pt x="412" y="260"/>
                  <a:pt x="413" y="260"/>
                  <a:pt x="413" y="260"/>
                </a:cubicBezTo>
                <a:cubicBezTo>
                  <a:pt x="413" y="262"/>
                  <a:pt x="414" y="263"/>
                  <a:pt x="416" y="263"/>
                </a:cubicBezTo>
                <a:cubicBezTo>
                  <a:pt x="416" y="263"/>
                  <a:pt x="416" y="264"/>
                  <a:pt x="416" y="264"/>
                </a:cubicBezTo>
                <a:cubicBezTo>
                  <a:pt x="416" y="264"/>
                  <a:pt x="415" y="264"/>
                  <a:pt x="415" y="264"/>
                </a:cubicBezTo>
                <a:cubicBezTo>
                  <a:pt x="414" y="264"/>
                  <a:pt x="414" y="264"/>
                  <a:pt x="414" y="265"/>
                </a:cubicBezTo>
                <a:cubicBezTo>
                  <a:pt x="414" y="265"/>
                  <a:pt x="414" y="265"/>
                  <a:pt x="414" y="265"/>
                </a:cubicBezTo>
                <a:cubicBezTo>
                  <a:pt x="414" y="265"/>
                  <a:pt x="414" y="265"/>
                  <a:pt x="414" y="265"/>
                </a:cubicBezTo>
                <a:cubicBezTo>
                  <a:pt x="413" y="265"/>
                  <a:pt x="413" y="265"/>
                  <a:pt x="414" y="266"/>
                </a:cubicBezTo>
                <a:cubicBezTo>
                  <a:pt x="414" y="266"/>
                  <a:pt x="414" y="265"/>
                  <a:pt x="414" y="265"/>
                </a:cubicBezTo>
                <a:cubicBezTo>
                  <a:pt x="415" y="265"/>
                  <a:pt x="415" y="265"/>
                  <a:pt x="415" y="265"/>
                </a:cubicBezTo>
                <a:cubicBezTo>
                  <a:pt x="416" y="265"/>
                  <a:pt x="416" y="264"/>
                  <a:pt x="416" y="264"/>
                </a:cubicBezTo>
                <a:cubicBezTo>
                  <a:pt x="416" y="264"/>
                  <a:pt x="417" y="264"/>
                  <a:pt x="417" y="265"/>
                </a:cubicBezTo>
                <a:cubicBezTo>
                  <a:pt x="418" y="264"/>
                  <a:pt x="418" y="263"/>
                  <a:pt x="419" y="262"/>
                </a:cubicBezTo>
                <a:cubicBezTo>
                  <a:pt x="420" y="262"/>
                  <a:pt x="421" y="262"/>
                  <a:pt x="421" y="262"/>
                </a:cubicBezTo>
                <a:cubicBezTo>
                  <a:pt x="420" y="264"/>
                  <a:pt x="422" y="264"/>
                  <a:pt x="422" y="265"/>
                </a:cubicBezTo>
                <a:cubicBezTo>
                  <a:pt x="422" y="265"/>
                  <a:pt x="422" y="265"/>
                  <a:pt x="422" y="265"/>
                </a:cubicBezTo>
                <a:cubicBezTo>
                  <a:pt x="422" y="265"/>
                  <a:pt x="423" y="265"/>
                  <a:pt x="423" y="265"/>
                </a:cubicBezTo>
                <a:cubicBezTo>
                  <a:pt x="423" y="264"/>
                  <a:pt x="423" y="264"/>
                  <a:pt x="422" y="263"/>
                </a:cubicBezTo>
                <a:cubicBezTo>
                  <a:pt x="421" y="262"/>
                  <a:pt x="422" y="262"/>
                  <a:pt x="423" y="261"/>
                </a:cubicBezTo>
                <a:cubicBezTo>
                  <a:pt x="423" y="261"/>
                  <a:pt x="423" y="261"/>
                  <a:pt x="423" y="260"/>
                </a:cubicBezTo>
                <a:cubicBezTo>
                  <a:pt x="422" y="260"/>
                  <a:pt x="421" y="259"/>
                  <a:pt x="420" y="258"/>
                </a:cubicBezTo>
                <a:cubicBezTo>
                  <a:pt x="420" y="257"/>
                  <a:pt x="420" y="257"/>
                  <a:pt x="420" y="256"/>
                </a:cubicBezTo>
                <a:cubicBezTo>
                  <a:pt x="421" y="256"/>
                  <a:pt x="421" y="256"/>
                  <a:pt x="422" y="256"/>
                </a:cubicBezTo>
                <a:cubicBezTo>
                  <a:pt x="422" y="256"/>
                  <a:pt x="423" y="256"/>
                  <a:pt x="423" y="255"/>
                </a:cubicBezTo>
                <a:cubicBezTo>
                  <a:pt x="423" y="255"/>
                  <a:pt x="424" y="255"/>
                  <a:pt x="424" y="254"/>
                </a:cubicBezTo>
                <a:cubicBezTo>
                  <a:pt x="425" y="255"/>
                  <a:pt x="425" y="257"/>
                  <a:pt x="426" y="257"/>
                </a:cubicBezTo>
                <a:cubicBezTo>
                  <a:pt x="426" y="257"/>
                  <a:pt x="426" y="256"/>
                  <a:pt x="426" y="256"/>
                </a:cubicBezTo>
                <a:cubicBezTo>
                  <a:pt x="427" y="256"/>
                  <a:pt x="427" y="255"/>
                  <a:pt x="427" y="255"/>
                </a:cubicBezTo>
                <a:cubicBezTo>
                  <a:pt x="428" y="255"/>
                  <a:pt x="430" y="256"/>
                  <a:pt x="430" y="257"/>
                </a:cubicBezTo>
                <a:cubicBezTo>
                  <a:pt x="430" y="258"/>
                  <a:pt x="430" y="257"/>
                  <a:pt x="430" y="257"/>
                </a:cubicBezTo>
                <a:cubicBezTo>
                  <a:pt x="430" y="257"/>
                  <a:pt x="429" y="257"/>
                  <a:pt x="429" y="257"/>
                </a:cubicBezTo>
                <a:cubicBezTo>
                  <a:pt x="429" y="257"/>
                  <a:pt x="429" y="258"/>
                  <a:pt x="428" y="258"/>
                </a:cubicBezTo>
                <a:cubicBezTo>
                  <a:pt x="428" y="258"/>
                  <a:pt x="429" y="258"/>
                  <a:pt x="429" y="258"/>
                </a:cubicBezTo>
                <a:cubicBezTo>
                  <a:pt x="429" y="258"/>
                  <a:pt x="430" y="258"/>
                  <a:pt x="430" y="257"/>
                </a:cubicBezTo>
                <a:cubicBezTo>
                  <a:pt x="430" y="257"/>
                  <a:pt x="431" y="257"/>
                  <a:pt x="431" y="257"/>
                </a:cubicBezTo>
                <a:cubicBezTo>
                  <a:pt x="431" y="258"/>
                  <a:pt x="432" y="259"/>
                  <a:pt x="432" y="260"/>
                </a:cubicBezTo>
                <a:cubicBezTo>
                  <a:pt x="433" y="261"/>
                  <a:pt x="434" y="262"/>
                  <a:pt x="433" y="263"/>
                </a:cubicBezTo>
                <a:cubicBezTo>
                  <a:pt x="434" y="264"/>
                  <a:pt x="434" y="265"/>
                  <a:pt x="435" y="266"/>
                </a:cubicBezTo>
                <a:cubicBezTo>
                  <a:pt x="436" y="267"/>
                  <a:pt x="436" y="268"/>
                  <a:pt x="436" y="270"/>
                </a:cubicBezTo>
                <a:cubicBezTo>
                  <a:pt x="436" y="271"/>
                  <a:pt x="436" y="273"/>
                  <a:pt x="436" y="273"/>
                </a:cubicBezTo>
                <a:cubicBezTo>
                  <a:pt x="437" y="274"/>
                  <a:pt x="437" y="276"/>
                  <a:pt x="436" y="277"/>
                </a:cubicBezTo>
                <a:cubicBezTo>
                  <a:pt x="436" y="278"/>
                  <a:pt x="436" y="278"/>
                  <a:pt x="437" y="278"/>
                </a:cubicBezTo>
                <a:cubicBezTo>
                  <a:pt x="437" y="279"/>
                  <a:pt x="437" y="279"/>
                  <a:pt x="437" y="280"/>
                </a:cubicBezTo>
                <a:cubicBezTo>
                  <a:pt x="437" y="281"/>
                  <a:pt x="438" y="281"/>
                  <a:pt x="439" y="281"/>
                </a:cubicBezTo>
                <a:cubicBezTo>
                  <a:pt x="439" y="280"/>
                  <a:pt x="439" y="280"/>
                  <a:pt x="440" y="280"/>
                </a:cubicBezTo>
                <a:cubicBezTo>
                  <a:pt x="440" y="280"/>
                  <a:pt x="440" y="280"/>
                  <a:pt x="441" y="280"/>
                </a:cubicBezTo>
                <a:cubicBezTo>
                  <a:pt x="440" y="281"/>
                  <a:pt x="440" y="281"/>
                  <a:pt x="440" y="281"/>
                </a:cubicBezTo>
                <a:cubicBezTo>
                  <a:pt x="440" y="281"/>
                  <a:pt x="440" y="281"/>
                  <a:pt x="440" y="281"/>
                </a:cubicBezTo>
                <a:cubicBezTo>
                  <a:pt x="440" y="282"/>
                  <a:pt x="440" y="282"/>
                  <a:pt x="441" y="282"/>
                </a:cubicBezTo>
                <a:cubicBezTo>
                  <a:pt x="440" y="283"/>
                  <a:pt x="440" y="283"/>
                  <a:pt x="440" y="283"/>
                </a:cubicBezTo>
                <a:cubicBezTo>
                  <a:pt x="441" y="284"/>
                  <a:pt x="441" y="284"/>
                  <a:pt x="442" y="284"/>
                </a:cubicBezTo>
                <a:cubicBezTo>
                  <a:pt x="443" y="285"/>
                  <a:pt x="443" y="287"/>
                  <a:pt x="444" y="288"/>
                </a:cubicBezTo>
                <a:cubicBezTo>
                  <a:pt x="444" y="289"/>
                  <a:pt x="446" y="290"/>
                  <a:pt x="445" y="291"/>
                </a:cubicBezTo>
                <a:cubicBezTo>
                  <a:pt x="445" y="292"/>
                  <a:pt x="447" y="293"/>
                  <a:pt x="446" y="294"/>
                </a:cubicBezTo>
                <a:cubicBezTo>
                  <a:pt x="446" y="295"/>
                  <a:pt x="446" y="296"/>
                  <a:pt x="446" y="297"/>
                </a:cubicBezTo>
                <a:cubicBezTo>
                  <a:pt x="447" y="297"/>
                  <a:pt x="449" y="297"/>
                  <a:pt x="448" y="298"/>
                </a:cubicBezTo>
                <a:cubicBezTo>
                  <a:pt x="448" y="300"/>
                  <a:pt x="450" y="300"/>
                  <a:pt x="449" y="301"/>
                </a:cubicBezTo>
                <a:cubicBezTo>
                  <a:pt x="449" y="303"/>
                  <a:pt x="450" y="303"/>
                  <a:pt x="450" y="304"/>
                </a:cubicBezTo>
                <a:cubicBezTo>
                  <a:pt x="450" y="305"/>
                  <a:pt x="452" y="306"/>
                  <a:pt x="451" y="308"/>
                </a:cubicBezTo>
                <a:cubicBezTo>
                  <a:pt x="452" y="309"/>
                  <a:pt x="452" y="310"/>
                  <a:pt x="453" y="310"/>
                </a:cubicBezTo>
                <a:cubicBezTo>
                  <a:pt x="453" y="311"/>
                  <a:pt x="453" y="311"/>
                  <a:pt x="453" y="312"/>
                </a:cubicBezTo>
                <a:cubicBezTo>
                  <a:pt x="454" y="312"/>
                  <a:pt x="454" y="313"/>
                  <a:pt x="454" y="314"/>
                </a:cubicBezTo>
                <a:cubicBezTo>
                  <a:pt x="454" y="315"/>
                  <a:pt x="455" y="315"/>
                  <a:pt x="455" y="317"/>
                </a:cubicBezTo>
                <a:cubicBezTo>
                  <a:pt x="455" y="318"/>
                  <a:pt x="456" y="318"/>
                  <a:pt x="456" y="319"/>
                </a:cubicBezTo>
                <a:cubicBezTo>
                  <a:pt x="456" y="319"/>
                  <a:pt x="456" y="320"/>
                  <a:pt x="456" y="321"/>
                </a:cubicBezTo>
                <a:cubicBezTo>
                  <a:pt x="457" y="322"/>
                  <a:pt x="457" y="324"/>
                  <a:pt x="458" y="325"/>
                </a:cubicBezTo>
                <a:cubicBezTo>
                  <a:pt x="458" y="326"/>
                  <a:pt x="459" y="326"/>
                  <a:pt x="459" y="327"/>
                </a:cubicBezTo>
                <a:cubicBezTo>
                  <a:pt x="459" y="328"/>
                  <a:pt x="458" y="329"/>
                  <a:pt x="459" y="330"/>
                </a:cubicBezTo>
                <a:cubicBezTo>
                  <a:pt x="460" y="331"/>
                  <a:pt x="459" y="333"/>
                  <a:pt x="460" y="333"/>
                </a:cubicBezTo>
                <a:cubicBezTo>
                  <a:pt x="460" y="333"/>
                  <a:pt x="461" y="334"/>
                  <a:pt x="461" y="334"/>
                </a:cubicBezTo>
                <a:cubicBezTo>
                  <a:pt x="460" y="336"/>
                  <a:pt x="462" y="338"/>
                  <a:pt x="462" y="339"/>
                </a:cubicBezTo>
                <a:cubicBezTo>
                  <a:pt x="462" y="340"/>
                  <a:pt x="461" y="340"/>
                  <a:pt x="461" y="340"/>
                </a:cubicBezTo>
                <a:cubicBezTo>
                  <a:pt x="460" y="340"/>
                  <a:pt x="460" y="340"/>
                  <a:pt x="460" y="340"/>
                </a:cubicBezTo>
                <a:cubicBezTo>
                  <a:pt x="460" y="340"/>
                  <a:pt x="460" y="341"/>
                  <a:pt x="460" y="341"/>
                </a:cubicBezTo>
                <a:cubicBezTo>
                  <a:pt x="460" y="342"/>
                  <a:pt x="460" y="342"/>
                  <a:pt x="461" y="341"/>
                </a:cubicBezTo>
                <a:cubicBezTo>
                  <a:pt x="461" y="341"/>
                  <a:pt x="462" y="340"/>
                  <a:pt x="462" y="341"/>
                </a:cubicBezTo>
                <a:cubicBezTo>
                  <a:pt x="463" y="341"/>
                  <a:pt x="462" y="342"/>
                  <a:pt x="462" y="343"/>
                </a:cubicBezTo>
                <a:cubicBezTo>
                  <a:pt x="462" y="343"/>
                  <a:pt x="462" y="343"/>
                  <a:pt x="462" y="343"/>
                </a:cubicBezTo>
                <a:cubicBezTo>
                  <a:pt x="461" y="343"/>
                  <a:pt x="461" y="343"/>
                  <a:pt x="461" y="344"/>
                </a:cubicBezTo>
                <a:cubicBezTo>
                  <a:pt x="461" y="344"/>
                  <a:pt x="461" y="345"/>
                  <a:pt x="461" y="345"/>
                </a:cubicBezTo>
                <a:cubicBezTo>
                  <a:pt x="462" y="346"/>
                  <a:pt x="461" y="346"/>
                  <a:pt x="461" y="346"/>
                </a:cubicBezTo>
                <a:cubicBezTo>
                  <a:pt x="460" y="347"/>
                  <a:pt x="459" y="347"/>
                  <a:pt x="460" y="348"/>
                </a:cubicBezTo>
                <a:cubicBezTo>
                  <a:pt x="460" y="349"/>
                  <a:pt x="462" y="349"/>
                  <a:pt x="462" y="350"/>
                </a:cubicBezTo>
                <a:cubicBezTo>
                  <a:pt x="462" y="352"/>
                  <a:pt x="462" y="352"/>
                  <a:pt x="461" y="353"/>
                </a:cubicBezTo>
                <a:cubicBezTo>
                  <a:pt x="461" y="353"/>
                  <a:pt x="461" y="352"/>
                  <a:pt x="461" y="352"/>
                </a:cubicBezTo>
                <a:cubicBezTo>
                  <a:pt x="461" y="351"/>
                  <a:pt x="460" y="351"/>
                  <a:pt x="459" y="351"/>
                </a:cubicBezTo>
                <a:cubicBezTo>
                  <a:pt x="459" y="351"/>
                  <a:pt x="459" y="351"/>
                  <a:pt x="459" y="352"/>
                </a:cubicBezTo>
                <a:cubicBezTo>
                  <a:pt x="460" y="353"/>
                  <a:pt x="459" y="355"/>
                  <a:pt x="460" y="356"/>
                </a:cubicBezTo>
                <a:cubicBezTo>
                  <a:pt x="461" y="355"/>
                  <a:pt x="461" y="355"/>
                  <a:pt x="463" y="356"/>
                </a:cubicBezTo>
                <a:cubicBezTo>
                  <a:pt x="463" y="356"/>
                  <a:pt x="463" y="356"/>
                  <a:pt x="463" y="356"/>
                </a:cubicBezTo>
                <a:cubicBezTo>
                  <a:pt x="464" y="357"/>
                  <a:pt x="463" y="358"/>
                  <a:pt x="464" y="359"/>
                </a:cubicBezTo>
                <a:cubicBezTo>
                  <a:pt x="464" y="358"/>
                  <a:pt x="464" y="358"/>
                  <a:pt x="465" y="358"/>
                </a:cubicBezTo>
                <a:cubicBezTo>
                  <a:pt x="465" y="358"/>
                  <a:pt x="465" y="358"/>
                  <a:pt x="465" y="358"/>
                </a:cubicBezTo>
                <a:cubicBezTo>
                  <a:pt x="466" y="359"/>
                  <a:pt x="466" y="359"/>
                  <a:pt x="466" y="361"/>
                </a:cubicBezTo>
                <a:cubicBezTo>
                  <a:pt x="465" y="362"/>
                  <a:pt x="465" y="363"/>
                  <a:pt x="466" y="362"/>
                </a:cubicBezTo>
                <a:cubicBezTo>
                  <a:pt x="468" y="362"/>
                  <a:pt x="468" y="363"/>
                  <a:pt x="469" y="364"/>
                </a:cubicBezTo>
                <a:cubicBezTo>
                  <a:pt x="469" y="365"/>
                  <a:pt x="469" y="367"/>
                  <a:pt x="470" y="368"/>
                </a:cubicBezTo>
                <a:cubicBezTo>
                  <a:pt x="470" y="372"/>
                  <a:pt x="470" y="372"/>
                  <a:pt x="470" y="372"/>
                </a:cubicBezTo>
                <a:cubicBezTo>
                  <a:pt x="471" y="373"/>
                  <a:pt x="471" y="373"/>
                  <a:pt x="470" y="374"/>
                </a:cubicBezTo>
                <a:cubicBezTo>
                  <a:pt x="470" y="375"/>
                  <a:pt x="470" y="376"/>
                  <a:pt x="471" y="376"/>
                </a:cubicBezTo>
                <a:cubicBezTo>
                  <a:pt x="472" y="376"/>
                  <a:pt x="472" y="377"/>
                  <a:pt x="472" y="378"/>
                </a:cubicBezTo>
                <a:cubicBezTo>
                  <a:pt x="472" y="379"/>
                  <a:pt x="471" y="381"/>
                  <a:pt x="473" y="383"/>
                </a:cubicBezTo>
                <a:cubicBezTo>
                  <a:pt x="473" y="383"/>
                  <a:pt x="473" y="383"/>
                  <a:pt x="473" y="383"/>
                </a:cubicBezTo>
                <a:cubicBezTo>
                  <a:pt x="473" y="385"/>
                  <a:pt x="473" y="386"/>
                  <a:pt x="473" y="387"/>
                </a:cubicBezTo>
                <a:cubicBezTo>
                  <a:pt x="473" y="388"/>
                  <a:pt x="473" y="390"/>
                  <a:pt x="474" y="390"/>
                </a:cubicBezTo>
                <a:cubicBezTo>
                  <a:pt x="474" y="394"/>
                  <a:pt x="474" y="394"/>
                  <a:pt x="474" y="394"/>
                </a:cubicBezTo>
                <a:cubicBezTo>
                  <a:pt x="474" y="398"/>
                  <a:pt x="474" y="398"/>
                  <a:pt x="474" y="398"/>
                </a:cubicBezTo>
                <a:cubicBezTo>
                  <a:pt x="474" y="398"/>
                  <a:pt x="474" y="399"/>
                  <a:pt x="475" y="399"/>
                </a:cubicBezTo>
                <a:cubicBezTo>
                  <a:pt x="474" y="400"/>
                  <a:pt x="473" y="400"/>
                  <a:pt x="474" y="401"/>
                </a:cubicBezTo>
                <a:cubicBezTo>
                  <a:pt x="474" y="402"/>
                  <a:pt x="475" y="402"/>
                  <a:pt x="475" y="403"/>
                </a:cubicBezTo>
                <a:cubicBezTo>
                  <a:pt x="475" y="409"/>
                  <a:pt x="475" y="415"/>
                  <a:pt x="475" y="421"/>
                </a:cubicBezTo>
                <a:cubicBezTo>
                  <a:pt x="475" y="422"/>
                  <a:pt x="474" y="422"/>
                  <a:pt x="474" y="423"/>
                </a:cubicBezTo>
                <a:cubicBezTo>
                  <a:pt x="474" y="424"/>
                  <a:pt x="474" y="425"/>
                  <a:pt x="474" y="426"/>
                </a:cubicBezTo>
                <a:cubicBezTo>
                  <a:pt x="474" y="429"/>
                  <a:pt x="474" y="429"/>
                  <a:pt x="474" y="429"/>
                </a:cubicBezTo>
                <a:cubicBezTo>
                  <a:pt x="472" y="431"/>
                  <a:pt x="473" y="433"/>
                  <a:pt x="473" y="434"/>
                </a:cubicBezTo>
                <a:cubicBezTo>
                  <a:pt x="473" y="435"/>
                  <a:pt x="472" y="436"/>
                  <a:pt x="472" y="436"/>
                </a:cubicBezTo>
                <a:cubicBezTo>
                  <a:pt x="472" y="439"/>
                  <a:pt x="472" y="439"/>
                  <a:pt x="472" y="439"/>
                </a:cubicBezTo>
                <a:cubicBezTo>
                  <a:pt x="472" y="442"/>
                  <a:pt x="472" y="442"/>
                  <a:pt x="472" y="442"/>
                </a:cubicBezTo>
                <a:cubicBezTo>
                  <a:pt x="471" y="442"/>
                  <a:pt x="471" y="444"/>
                  <a:pt x="471" y="445"/>
                </a:cubicBezTo>
                <a:cubicBezTo>
                  <a:pt x="469" y="445"/>
                  <a:pt x="470" y="447"/>
                  <a:pt x="470" y="448"/>
                </a:cubicBezTo>
                <a:cubicBezTo>
                  <a:pt x="469" y="449"/>
                  <a:pt x="468" y="450"/>
                  <a:pt x="468" y="451"/>
                </a:cubicBezTo>
                <a:cubicBezTo>
                  <a:pt x="468" y="452"/>
                  <a:pt x="467" y="452"/>
                  <a:pt x="467" y="453"/>
                </a:cubicBezTo>
                <a:cubicBezTo>
                  <a:pt x="467" y="454"/>
                  <a:pt x="466" y="455"/>
                  <a:pt x="466" y="456"/>
                </a:cubicBezTo>
                <a:cubicBezTo>
                  <a:pt x="466" y="457"/>
                  <a:pt x="465" y="458"/>
                  <a:pt x="465" y="459"/>
                </a:cubicBezTo>
                <a:cubicBezTo>
                  <a:pt x="464" y="460"/>
                  <a:pt x="464" y="460"/>
                  <a:pt x="463" y="461"/>
                </a:cubicBezTo>
                <a:cubicBezTo>
                  <a:pt x="462" y="462"/>
                  <a:pt x="462" y="463"/>
                  <a:pt x="462" y="463"/>
                </a:cubicBezTo>
                <a:cubicBezTo>
                  <a:pt x="461" y="464"/>
                  <a:pt x="460" y="464"/>
                  <a:pt x="459" y="463"/>
                </a:cubicBezTo>
                <a:cubicBezTo>
                  <a:pt x="459" y="463"/>
                  <a:pt x="459" y="463"/>
                  <a:pt x="459" y="463"/>
                </a:cubicBezTo>
                <a:cubicBezTo>
                  <a:pt x="459" y="462"/>
                  <a:pt x="459" y="462"/>
                  <a:pt x="459" y="463"/>
                </a:cubicBezTo>
                <a:cubicBezTo>
                  <a:pt x="459" y="463"/>
                  <a:pt x="459" y="463"/>
                  <a:pt x="459" y="463"/>
                </a:cubicBezTo>
                <a:cubicBezTo>
                  <a:pt x="459" y="463"/>
                  <a:pt x="459" y="463"/>
                  <a:pt x="459" y="463"/>
                </a:cubicBezTo>
                <a:cubicBezTo>
                  <a:pt x="459" y="463"/>
                  <a:pt x="459" y="463"/>
                  <a:pt x="460" y="462"/>
                </a:cubicBezTo>
                <a:cubicBezTo>
                  <a:pt x="460" y="462"/>
                  <a:pt x="459" y="462"/>
                  <a:pt x="459" y="463"/>
                </a:cubicBezTo>
                <a:cubicBezTo>
                  <a:pt x="457" y="464"/>
                  <a:pt x="456" y="465"/>
                  <a:pt x="455" y="466"/>
                </a:cubicBezTo>
                <a:cubicBezTo>
                  <a:pt x="455" y="467"/>
                  <a:pt x="455" y="467"/>
                  <a:pt x="456" y="467"/>
                </a:cubicBezTo>
                <a:cubicBezTo>
                  <a:pt x="455" y="468"/>
                  <a:pt x="455" y="468"/>
                  <a:pt x="454" y="468"/>
                </a:cubicBezTo>
                <a:cubicBezTo>
                  <a:pt x="454" y="468"/>
                  <a:pt x="454" y="469"/>
                  <a:pt x="454" y="470"/>
                </a:cubicBezTo>
                <a:cubicBezTo>
                  <a:pt x="454" y="470"/>
                  <a:pt x="454" y="470"/>
                  <a:pt x="454" y="470"/>
                </a:cubicBezTo>
                <a:cubicBezTo>
                  <a:pt x="454" y="470"/>
                  <a:pt x="454" y="470"/>
                  <a:pt x="454" y="471"/>
                </a:cubicBezTo>
                <a:cubicBezTo>
                  <a:pt x="453" y="470"/>
                  <a:pt x="453" y="470"/>
                  <a:pt x="452" y="470"/>
                </a:cubicBezTo>
                <a:cubicBezTo>
                  <a:pt x="452" y="470"/>
                  <a:pt x="452" y="470"/>
                  <a:pt x="452" y="470"/>
                </a:cubicBezTo>
                <a:cubicBezTo>
                  <a:pt x="452" y="470"/>
                  <a:pt x="452" y="469"/>
                  <a:pt x="452" y="469"/>
                </a:cubicBezTo>
                <a:cubicBezTo>
                  <a:pt x="452" y="469"/>
                  <a:pt x="452" y="469"/>
                  <a:pt x="451" y="469"/>
                </a:cubicBezTo>
                <a:cubicBezTo>
                  <a:pt x="451" y="469"/>
                  <a:pt x="451" y="469"/>
                  <a:pt x="452" y="470"/>
                </a:cubicBezTo>
                <a:cubicBezTo>
                  <a:pt x="452" y="470"/>
                  <a:pt x="452" y="470"/>
                  <a:pt x="452" y="470"/>
                </a:cubicBezTo>
                <a:cubicBezTo>
                  <a:pt x="451" y="471"/>
                  <a:pt x="450" y="471"/>
                  <a:pt x="448" y="471"/>
                </a:cubicBezTo>
                <a:cubicBezTo>
                  <a:pt x="449" y="471"/>
                  <a:pt x="449" y="472"/>
                  <a:pt x="449" y="472"/>
                </a:cubicBezTo>
                <a:cubicBezTo>
                  <a:pt x="448" y="473"/>
                  <a:pt x="447" y="473"/>
                  <a:pt x="446" y="472"/>
                </a:cubicBezTo>
                <a:cubicBezTo>
                  <a:pt x="445" y="472"/>
                  <a:pt x="445" y="472"/>
                  <a:pt x="445" y="473"/>
                </a:cubicBezTo>
                <a:cubicBezTo>
                  <a:pt x="444" y="473"/>
                  <a:pt x="445" y="474"/>
                  <a:pt x="444" y="474"/>
                </a:cubicBezTo>
                <a:cubicBezTo>
                  <a:pt x="443" y="475"/>
                  <a:pt x="443" y="474"/>
                  <a:pt x="442" y="474"/>
                </a:cubicBezTo>
                <a:cubicBezTo>
                  <a:pt x="441" y="473"/>
                  <a:pt x="441" y="473"/>
                  <a:pt x="441" y="474"/>
                </a:cubicBezTo>
                <a:cubicBezTo>
                  <a:pt x="441" y="475"/>
                  <a:pt x="441" y="475"/>
                  <a:pt x="441" y="475"/>
                </a:cubicBezTo>
                <a:cubicBezTo>
                  <a:pt x="440" y="475"/>
                  <a:pt x="440" y="475"/>
                  <a:pt x="440" y="476"/>
                </a:cubicBezTo>
                <a:cubicBezTo>
                  <a:pt x="439" y="477"/>
                  <a:pt x="439" y="477"/>
                  <a:pt x="437" y="475"/>
                </a:cubicBezTo>
                <a:cubicBezTo>
                  <a:pt x="437" y="476"/>
                  <a:pt x="437" y="477"/>
                  <a:pt x="437" y="477"/>
                </a:cubicBezTo>
                <a:cubicBezTo>
                  <a:pt x="437" y="478"/>
                  <a:pt x="437" y="478"/>
                  <a:pt x="436" y="478"/>
                </a:cubicBezTo>
                <a:cubicBezTo>
                  <a:pt x="436" y="478"/>
                  <a:pt x="436" y="478"/>
                  <a:pt x="436" y="478"/>
                </a:cubicBezTo>
                <a:cubicBezTo>
                  <a:pt x="436" y="478"/>
                  <a:pt x="436" y="478"/>
                  <a:pt x="436" y="478"/>
                </a:cubicBezTo>
                <a:cubicBezTo>
                  <a:pt x="436" y="477"/>
                  <a:pt x="435" y="477"/>
                  <a:pt x="435" y="478"/>
                </a:cubicBezTo>
                <a:cubicBezTo>
                  <a:pt x="435" y="478"/>
                  <a:pt x="435" y="478"/>
                  <a:pt x="436" y="478"/>
                </a:cubicBezTo>
                <a:cubicBezTo>
                  <a:pt x="436" y="479"/>
                  <a:pt x="436" y="479"/>
                  <a:pt x="436" y="480"/>
                </a:cubicBezTo>
                <a:cubicBezTo>
                  <a:pt x="434" y="481"/>
                  <a:pt x="433" y="483"/>
                  <a:pt x="431" y="484"/>
                </a:cubicBezTo>
                <a:cubicBezTo>
                  <a:pt x="431" y="484"/>
                  <a:pt x="431" y="484"/>
                  <a:pt x="431" y="484"/>
                </a:cubicBezTo>
                <a:cubicBezTo>
                  <a:pt x="431" y="484"/>
                  <a:pt x="431" y="484"/>
                  <a:pt x="431" y="483"/>
                </a:cubicBezTo>
                <a:cubicBezTo>
                  <a:pt x="431" y="483"/>
                  <a:pt x="431" y="483"/>
                  <a:pt x="430" y="483"/>
                </a:cubicBezTo>
                <a:cubicBezTo>
                  <a:pt x="430" y="483"/>
                  <a:pt x="431" y="484"/>
                  <a:pt x="431" y="484"/>
                </a:cubicBezTo>
                <a:cubicBezTo>
                  <a:pt x="431" y="484"/>
                  <a:pt x="431" y="485"/>
                  <a:pt x="431" y="485"/>
                </a:cubicBezTo>
                <a:cubicBezTo>
                  <a:pt x="430" y="485"/>
                  <a:pt x="430" y="485"/>
                  <a:pt x="429" y="485"/>
                </a:cubicBezTo>
                <a:cubicBezTo>
                  <a:pt x="430" y="486"/>
                  <a:pt x="430" y="486"/>
                  <a:pt x="431" y="486"/>
                </a:cubicBezTo>
                <a:cubicBezTo>
                  <a:pt x="431" y="487"/>
                  <a:pt x="431" y="488"/>
                  <a:pt x="431" y="489"/>
                </a:cubicBezTo>
                <a:cubicBezTo>
                  <a:pt x="430" y="491"/>
                  <a:pt x="429" y="491"/>
                  <a:pt x="428" y="491"/>
                </a:cubicBezTo>
                <a:cubicBezTo>
                  <a:pt x="427" y="492"/>
                  <a:pt x="426" y="492"/>
                  <a:pt x="425" y="490"/>
                </a:cubicBezTo>
                <a:cubicBezTo>
                  <a:pt x="424" y="491"/>
                  <a:pt x="424" y="492"/>
                  <a:pt x="423" y="493"/>
                </a:cubicBezTo>
                <a:cubicBezTo>
                  <a:pt x="422" y="492"/>
                  <a:pt x="422" y="491"/>
                  <a:pt x="422" y="490"/>
                </a:cubicBezTo>
                <a:cubicBezTo>
                  <a:pt x="422" y="490"/>
                  <a:pt x="421" y="490"/>
                  <a:pt x="421" y="490"/>
                </a:cubicBezTo>
                <a:cubicBezTo>
                  <a:pt x="420" y="491"/>
                  <a:pt x="420" y="490"/>
                  <a:pt x="420" y="490"/>
                </a:cubicBezTo>
                <a:cubicBezTo>
                  <a:pt x="420" y="489"/>
                  <a:pt x="418" y="488"/>
                  <a:pt x="419" y="487"/>
                </a:cubicBezTo>
                <a:cubicBezTo>
                  <a:pt x="419" y="487"/>
                  <a:pt x="418" y="486"/>
                  <a:pt x="418" y="486"/>
                </a:cubicBezTo>
                <a:cubicBezTo>
                  <a:pt x="418" y="485"/>
                  <a:pt x="419" y="484"/>
                  <a:pt x="420" y="484"/>
                </a:cubicBezTo>
                <a:cubicBezTo>
                  <a:pt x="420" y="484"/>
                  <a:pt x="420" y="485"/>
                  <a:pt x="420" y="485"/>
                </a:cubicBezTo>
                <a:cubicBezTo>
                  <a:pt x="421" y="485"/>
                  <a:pt x="421" y="484"/>
                  <a:pt x="421" y="484"/>
                </a:cubicBezTo>
                <a:cubicBezTo>
                  <a:pt x="422" y="484"/>
                  <a:pt x="423" y="483"/>
                  <a:pt x="424" y="482"/>
                </a:cubicBezTo>
                <a:cubicBezTo>
                  <a:pt x="423" y="482"/>
                  <a:pt x="423" y="481"/>
                  <a:pt x="422" y="481"/>
                </a:cubicBezTo>
                <a:cubicBezTo>
                  <a:pt x="422" y="482"/>
                  <a:pt x="421" y="483"/>
                  <a:pt x="421" y="484"/>
                </a:cubicBezTo>
                <a:cubicBezTo>
                  <a:pt x="420" y="484"/>
                  <a:pt x="420" y="484"/>
                  <a:pt x="420" y="484"/>
                </a:cubicBezTo>
                <a:cubicBezTo>
                  <a:pt x="420" y="484"/>
                  <a:pt x="420" y="484"/>
                  <a:pt x="420" y="483"/>
                </a:cubicBezTo>
                <a:cubicBezTo>
                  <a:pt x="419" y="482"/>
                  <a:pt x="419" y="482"/>
                  <a:pt x="420" y="480"/>
                </a:cubicBezTo>
                <a:cubicBezTo>
                  <a:pt x="419" y="480"/>
                  <a:pt x="419" y="479"/>
                  <a:pt x="418" y="479"/>
                </a:cubicBezTo>
                <a:cubicBezTo>
                  <a:pt x="418" y="473"/>
                  <a:pt x="418" y="468"/>
                  <a:pt x="418" y="462"/>
                </a:cubicBezTo>
                <a:cubicBezTo>
                  <a:pt x="418" y="461"/>
                  <a:pt x="418" y="460"/>
                  <a:pt x="417" y="459"/>
                </a:cubicBezTo>
                <a:cubicBezTo>
                  <a:pt x="417" y="458"/>
                  <a:pt x="417" y="457"/>
                  <a:pt x="417" y="456"/>
                </a:cubicBezTo>
                <a:cubicBezTo>
                  <a:pt x="417" y="454"/>
                  <a:pt x="417" y="453"/>
                  <a:pt x="417" y="452"/>
                </a:cubicBezTo>
                <a:cubicBezTo>
                  <a:pt x="417" y="452"/>
                  <a:pt x="418" y="452"/>
                  <a:pt x="418" y="452"/>
                </a:cubicBezTo>
                <a:cubicBezTo>
                  <a:pt x="419" y="452"/>
                  <a:pt x="419" y="452"/>
                  <a:pt x="420" y="453"/>
                </a:cubicBezTo>
                <a:cubicBezTo>
                  <a:pt x="421" y="453"/>
                  <a:pt x="421" y="453"/>
                  <a:pt x="422" y="453"/>
                </a:cubicBezTo>
                <a:cubicBezTo>
                  <a:pt x="423" y="453"/>
                  <a:pt x="423" y="453"/>
                  <a:pt x="423" y="454"/>
                </a:cubicBezTo>
                <a:cubicBezTo>
                  <a:pt x="424" y="453"/>
                  <a:pt x="424" y="452"/>
                  <a:pt x="424" y="451"/>
                </a:cubicBezTo>
                <a:cubicBezTo>
                  <a:pt x="425" y="451"/>
                  <a:pt x="426" y="452"/>
                  <a:pt x="427" y="452"/>
                </a:cubicBezTo>
                <a:cubicBezTo>
                  <a:pt x="427" y="451"/>
                  <a:pt x="427" y="451"/>
                  <a:pt x="427" y="450"/>
                </a:cubicBezTo>
                <a:cubicBezTo>
                  <a:pt x="426" y="449"/>
                  <a:pt x="424" y="450"/>
                  <a:pt x="422" y="450"/>
                </a:cubicBezTo>
                <a:cubicBezTo>
                  <a:pt x="422" y="448"/>
                  <a:pt x="421" y="447"/>
                  <a:pt x="421" y="446"/>
                </a:cubicBezTo>
                <a:cubicBezTo>
                  <a:pt x="422" y="446"/>
                  <a:pt x="423" y="446"/>
                  <a:pt x="424" y="446"/>
                </a:cubicBezTo>
                <a:cubicBezTo>
                  <a:pt x="424" y="446"/>
                  <a:pt x="424" y="445"/>
                  <a:pt x="424" y="445"/>
                </a:cubicBezTo>
                <a:cubicBezTo>
                  <a:pt x="425" y="444"/>
                  <a:pt x="424" y="443"/>
                  <a:pt x="424" y="442"/>
                </a:cubicBezTo>
                <a:cubicBezTo>
                  <a:pt x="424" y="442"/>
                  <a:pt x="424" y="442"/>
                  <a:pt x="424" y="442"/>
                </a:cubicBezTo>
                <a:cubicBezTo>
                  <a:pt x="424" y="441"/>
                  <a:pt x="423" y="440"/>
                  <a:pt x="424" y="440"/>
                </a:cubicBezTo>
                <a:cubicBezTo>
                  <a:pt x="426" y="440"/>
                  <a:pt x="426" y="439"/>
                  <a:pt x="427" y="438"/>
                </a:cubicBezTo>
                <a:cubicBezTo>
                  <a:pt x="427" y="436"/>
                  <a:pt x="429" y="436"/>
                  <a:pt x="430" y="435"/>
                </a:cubicBezTo>
                <a:cubicBezTo>
                  <a:pt x="430" y="434"/>
                  <a:pt x="431" y="433"/>
                  <a:pt x="431" y="432"/>
                </a:cubicBezTo>
                <a:cubicBezTo>
                  <a:pt x="432" y="432"/>
                  <a:pt x="433" y="432"/>
                  <a:pt x="434" y="431"/>
                </a:cubicBezTo>
                <a:cubicBezTo>
                  <a:pt x="434" y="430"/>
                  <a:pt x="436" y="429"/>
                  <a:pt x="436" y="428"/>
                </a:cubicBezTo>
                <a:cubicBezTo>
                  <a:pt x="436" y="427"/>
                  <a:pt x="438" y="426"/>
                  <a:pt x="439" y="425"/>
                </a:cubicBezTo>
                <a:cubicBezTo>
                  <a:pt x="439" y="424"/>
                  <a:pt x="440" y="423"/>
                  <a:pt x="441" y="422"/>
                </a:cubicBezTo>
                <a:cubicBezTo>
                  <a:pt x="442" y="421"/>
                  <a:pt x="443" y="420"/>
                  <a:pt x="444" y="419"/>
                </a:cubicBezTo>
                <a:cubicBezTo>
                  <a:pt x="445" y="417"/>
                  <a:pt x="447" y="416"/>
                  <a:pt x="448" y="414"/>
                </a:cubicBezTo>
                <a:cubicBezTo>
                  <a:pt x="449" y="413"/>
                  <a:pt x="450" y="411"/>
                  <a:pt x="451" y="410"/>
                </a:cubicBezTo>
                <a:cubicBezTo>
                  <a:pt x="453" y="409"/>
                  <a:pt x="454" y="408"/>
                  <a:pt x="455" y="406"/>
                </a:cubicBezTo>
                <a:cubicBezTo>
                  <a:pt x="456" y="405"/>
                  <a:pt x="457" y="404"/>
                  <a:pt x="459" y="403"/>
                </a:cubicBezTo>
                <a:cubicBezTo>
                  <a:pt x="460" y="402"/>
                  <a:pt x="461" y="401"/>
                  <a:pt x="461" y="399"/>
                </a:cubicBezTo>
                <a:cubicBezTo>
                  <a:pt x="461" y="398"/>
                  <a:pt x="462" y="398"/>
                  <a:pt x="461" y="397"/>
                </a:cubicBezTo>
                <a:cubicBezTo>
                  <a:pt x="460" y="396"/>
                  <a:pt x="461" y="394"/>
                  <a:pt x="458" y="394"/>
                </a:cubicBezTo>
                <a:cubicBezTo>
                  <a:pt x="458" y="394"/>
                  <a:pt x="457" y="392"/>
                  <a:pt x="456" y="393"/>
                </a:cubicBezTo>
                <a:cubicBezTo>
                  <a:pt x="455" y="393"/>
                  <a:pt x="454" y="394"/>
                  <a:pt x="453" y="394"/>
                </a:cubicBezTo>
                <a:cubicBezTo>
                  <a:pt x="452" y="395"/>
                  <a:pt x="451" y="396"/>
                  <a:pt x="451" y="397"/>
                </a:cubicBezTo>
                <a:cubicBezTo>
                  <a:pt x="449" y="400"/>
                  <a:pt x="446" y="401"/>
                  <a:pt x="444" y="404"/>
                </a:cubicBezTo>
                <a:cubicBezTo>
                  <a:pt x="443" y="405"/>
                  <a:pt x="442" y="407"/>
                  <a:pt x="440" y="408"/>
                </a:cubicBezTo>
                <a:cubicBezTo>
                  <a:pt x="439" y="409"/>
                  <a:pt x="439" y="411"/>
                  <a:pt x="437" y="412"/>
                </a:cubicBezTo>
                <a:cubicBezTo>
                  <a:pt x="436" y="413"/>
                  <a:pt x="435" y="414"/>
                  <a:pt x="434" y="415"/>
                </a:cubicBezTo>
                <a:cubicBezTo>
                  <a:pt x="433" y="416"/>
                  <a:pt x="432" y="417"/>
                  <a:pt x="431" y="418"/>
                </a:cubicBezTo>
                <a:cubicBezTo>
                  <a:pt x="430" y="419"/>
                  <a:pt x="430" y="420"/>
                  <a:pt x="429" y="421"/>
                </a:cubicBezTo>
                <a:cubicBezTo>
                  <a:pt x="428" y="422"/>
                  <a:pt x="427" y="423"/>
                  <a:pt x="426" y="424"/>
                </a:cubicBezTo>
                <a:cubicBezTo>
                  <a:pt x="425" y="425"/>
                  <a:pt x="425" y="426"/>
                  <a:pt x="424" y="426"/>
                </a:cubicBezTo>
                <a:cubicBezTo>
                  <a:pt x="423" y="427"/>
                  <a:pt x="422" y="428"/>
                  <a:pt x="421" y="429"/>
                </a:cubicBezTo>
                <a:cubicBezTo>
                  <a:pt x="420" y="430"/>
                  <a:pt x="420" y="430"/>
                  <a:pt x="420" y="431"/>
                </a:cubicBezTo>
                <a:cubicBezTo>
                  <a:pt x="419" y="432"/>
                  <a:pt x="418" y="433"/>
                  <a:pt x="417" y="434"/>
                </a:cubicBezTo>
                <a:cubicBezTo>
                  <a:pt x="417" y="433"/>
                  <a:pt x="417" y="433"/>
                  <a:pt x="417" y="433"/>
                </a:cubicBezTo>
                <a:cubicBezTo>
                  <a:pt x="417" y="431"/>
                  <a:pt x="417" y="429"/>
                  <a:pt x="417" y="427"/>
                </a:cubicBezTo>
                <a:cubicBezTo>
                  <a:pt x="417" y="423"/>
                  <a:pt x="417" y="423"/>
                  <a:pt x="417" y="423"/>
                </a:cubicBezTo>
                <a:cubicBezTo>
                  <a:pt x="417" y="419"/>
                  <a:pt x="417" y="419"/>
                  <a:pt x="417" y="419"/>
                </a:cubicBezTo>
                <a:cubicBezTo>
                  <a:pt x="416" y="418"/>
                  <a:pt x="416" y="417"/>
                  <a:pt x="416" y="416"/>
                </a:cubicBezTo>
                <a:cubicBezTo>
                  <a:pt x="416" y="411"/>
                  <a:pt x="416" y="407"/>
                  <a:pt x="416" y="402"/>
                </a:cubicBezTo>
                <a:cubicBezTo>
                  <a:pt x="416" y="392"/>
                  <a:pt x="416" y="392"/>
                  <a:pt x="416" y="392"/>
                </a:cubicBezTo>
                <a:cubicBezTo>
                  <a:pt x="418" y="391"/>
                  <a:pt x="419" y="388"/>
                  <a:pt x="421" y="386"/>
                </a:cubicBezTo>
                <a:cubicBezTo>
                  <a:pt x="423" y="384"/>
                  <a:pt x="425" y="382"/>
                  <a:pt x="427" y="380"/>
                </a:cubicBezTo>
                <a:cubicBezTo>
                  <a:pt x="428" y="378"/>
                  <a:pt x="430" y="376"/>
                  <a:pt x="432" y="375"/>
                </a:cubicBezTo>
                <a:cubicBezTo>
                  <a:pt x="433" y="373"/>
                  <a:pt x="434" y="371"/>
                  <a:pt x="436" y="370"/>
                </a:cubicBezTo>
                <a:cubicBezTo>
                  <a:pt x="437" y="368"/>
                  <a:pt x="439" y="367"/>
                  <a:pt x="440" y="365"/>
                </a:cubicBezTo>
                <a:cubicBezTo>
                  <a:pt x="441" y="363"/>
                  <a:pt x="442" y="362"/>
                  <a:pt x="444" y="361"/>
                </a:cubicBezTo>
                <a:cubicBezTo>
                  <a:pt x="446" y="360"/>
                  <a:pt x="447" y="359"/>
                  <a:pt x="447" y="358"/>
                </a:cubicBezTo>
                <a:cubicBezTo>
                  <a:pt x="448" y="357"/>
                  <a:pt x="449" y="356"/>
                  <a:pt x="449" y="355"/>
                </a:cubicBezTo>
                <a:cubicBezTo>
                  <a:pt x="449" y="350"/>
                  <a:pt x="449" y="350"/>
                  <a:pt x="449" y="350"/>
                </a:cubicBezTo>
                <a:cubicBezTo>
                  <a:pt x="449" y="350"/>
                  <a:pt x="448" y="350"/>
                  <a:pt x="448" y="349"/>
                </a:cubicBezTo>
                <a:cubicBezTo>
                  <a:pt x="447" y="348"/>
                  <a:pt x="446" y="348"/>
                  <a:pt x="445" y="349"/>
                </a:cubicBezTo>
                <a:cubicBezTo>
                  <a:pt x="444" y="349"/>
                  <a:pt x="443" y="349"/>
                  <a:pt x="442" y="350"/>
                </a:cubicBezTo>
                <a:cubicBezTo>
                  <a:pt x="440" y="352"/>
                  <a:pt x="438" y="354"/>
                  <a:pt x="436" y="356"/>
                </a:cubicBezTo>
                <a:cubicBezTo>
                  <a:pt x="435" y="357"/>
                  <a:pt x="435" y="359"/>
                  <a:pt x="434" y="360"/>
                </a:cubicBezTo>
                <a:cubicBezTo>
                  <a:pt x="433" y="360"/>
                  <a:pt x="432" y="362"/>
                  <a:pt x="431" y="363"/>
                </a:cubicBezTo>
                <a:cubicBezTo>
                  <a:pt x="430" y="364"/>
                  <a:pt x="428" y="365"/>
                  <a:pt x="427" y="366"/>
                </a:cubicBezTo>
                <a:cubicBezTo>
                  <a:pt x="426" y="367"/>
                  <a:pt x="425" y="368"/>
                  <a:pt x="424" y="369"/>
                </a:cubicBezTo>
                <a:cubicBezTo>
                  <a:pt x="423" y="370"/>
                  <a:pt x="423" y="372"/>
                  <a:pt x="422" y="373"/>
                </a:cubicBezTo>
                <a:cubicBezTo>
                  <a:pt x="420" y="374"/>
                  <a:pt x="419" y="375"/>
                  <a:pt x="418" y="376"/>
                </a:cubicBezTo>
                <a:cubicBezTo>
                  <a:pt x="418" y="377"/>
                  <a:pt x="418" y="378"/>
                  <a:pt x="417" y="378"/>
                </a:cubicBezTo>
                <a:cubicBezTo>
                  <a:pt x="416" y="379"/>
                  <a:pt x="416" y="379"/>
                  <a:pt x="415" y="378"/>
                </a:cubicBezTo>
                <a:cubicBezTo>
                  <a:pt x="415" y="373"/>
                  <a:pt x="415" y="373"/>
                  <a:pt x="415" y="373"/>
                </a:cubicBezTo>
                <a:cubicBezTo>
                  <a:pt x="416" y="371"/>
                  <a:pt x="416" y="370"/>
                  <a:pt x="416" y="368"/>
                </a:cubicBezTo>
                <a:cubicBezTo>
                  <a:pt x="416" y="366"/>
                  <a:pt x="415" y="365"/>
                  <a:pt x="415" y="363"/>
                </a:cubicBezTo>
                <a:cubicBezTo>
                  <a:pt x="415" y="362"/>
                  <a:pt x="415" y="360"/>
                  <a:pt x="415" y="358"/>
                </a:cubicBezTo>
                <a:cubicBezTo>
                  <a:pt x="415" y="353"/>
                  <a:pt x="415" y="353"/>
                  <a:pt x="415" y="353"/>
                </a:cubicBezTo>
                <a:cubicBezTo>
                  <a:pt x="415" y="352"/>
                  <a:pt x="415" y="350"/>
                  <a:pt x="415" y="348"/>
                </a:cubicBezTo>
                <a:cubicBezTo>
                  <a:pt x="415" y="348"/>
                  <a:pt x="415" y="348"/>
                  <a:pt x="415" y="348"/>
                </a:cubicBezTo>
                <a:cubicBezTo>
                  <a:pt x="415" y="347"/>
                  <a:pt x="414" y="347"/>
                  <a:pt x="414" y="347"/>
                </a:cubicBezTo>
                <a:cubicBezTo>
                  <a:pt x="414" y="347"/>
                  <a:pt x="415" y="346"/>
                  <a:pt x="415" y="346"/>
                </a:cubicBezTo>
                <a:cubicBezTo>
                  <a:pt x="415" y="342"/>
                  <a:pt x="415" y="342"/>
                  <a:pt x="415" y="342"/>
                </a:cubicBezTo>
                <a:cubicBezTo>
                  <a:pt x="414" y="341"/>
                  <a:pt x="414" y="340"/>
                  <a:pt x="414" y="338"/>
                </a:cubicBezTo>
                <a:cubicBezTo>
                  <a:pt x="415" y="337"/>
                  <a:pt x="416" y="337"/>
                  <a:pt x="416" y="335"/>
                </a:cubicBezTo>
                <a:cubicBezTo>
                  <a:pt x="417" y="334"/>
                  <a:pt x="418" y="334"/>
                  <a:pt x="419" y="333"/>
                </a:cubicBezTo>
                <a:cubicBezTo>
                  <a:pt x="419" y="332"/>
                  <a:pt x="420" y="331"/>
                  <a:pt x="421" y="331"/>
                </a:cubicBezTo>
                <a:cubicBezTo>
                  <a:pt x="421" y="331"/>
                  <a:pt x="422" y="331"/>
                  <a:pt x="422" y="331"/>
                </a:cubicBezTo>
                <a:cubicBezTo>
                  <a:pt x="422" y="330"/>
                  <a:pt x="422" y="329"/>
                  <a:pt x="422" y="329"/>
                </a:cubicBezTo>
                <a:cubicBezTo>
                  <a:pt x="424" y="328"/>
                  <a:pt x="425" y="326"/>
                  <a:pt x="426" y="325"/>
                </a:cubicBezTo>
                <a:cubicBezTo>
                  <a:pt x="428" y="324"/>
                  <a:pt x="429" y="323"/>
                  <a:pt x="430" y="321"/>
                </a:cubicBezTo>
                <a:cubicBezTo>
                  <a:pt x="431" y="319"/>
                  <a:pt x="433" y="318"/>
                  <a:pt x="434" y="316"/>
                </a:cubicBezTo>
                <a:cubicBezTo>
                  <a:pt x="434" y="316"/>
                  <a:pt x="434" y="315"/>
                  <a:pt x="434" y="314"/>
                </a:cubicBezTo>
                <a:cubicBezTo>
                  <a:pt x="434" y="314"/>
                  <a:pt x="435" y="314"/>
                  <a:pt x="435" y="313"/>
                </a:cubicBezTo>
                <a:cubicBezTo>
                  <a:pt x="434" y="313"/>
                  <a:pt x="434" y="312"/>
                  <a:pt x="434" y="311"/>
                </a:cubicBezTo>
                <a:cubicBezTo>
                  <a:pt x="434" y="311"/>
                  <a:pt x="433" y="311"/>
                  <a:pt x="433" y="311"/>
                </a:cubicBezTo>
                <a:cubicBezTo>
                  <a:pt x="433" y="311"/>
                  <a:pt x="433" y="311"/>
                  <a:pt x="432" y="311"/>
                </a:cubicBezTo>
                <a:cubicBezTo>
                  <a:pt x="432" y="311"/>
                  <a:pt x="431" y="311"/>
                  <a:pt x="431" y="310"/>
                </a:cubicBezTo>
                <a:cubicBezTo>
                  <a:pt x="430" y="310"/>
                  <a:pt x="430" y="311"/>
                  <a:pt x="429" y="311"/>
                </a:cubicBezTo>
                <a:cubicBezTo>
                  <a:pt x="429" y="311"/>
                  <a:pt x="429" y="311"/>
                  <a:pt x="428" y="311"/>
                </a:cubicBezTo>
                <a:cubicBezTo>
                  <a:pt x="428" y="311"/>
                  <a:pt x="427" y="312"/>
                  <a:pt x="427" y="312"/>
                </a:cubicBezTo>
                <a:cubicBezTo>
                  <a:pt x="427" y="313"/>
                  <a:pt x="426" y="314"/>
                  <a:pt x="426" y="315"/>
                </a:cubicBezTo>
                <a:cubicBezTo>
                  <a:pt x="425" y="315"/>
                  <a:pt x="424" y="316"/>
                  <a:pt x="423" y="317"/>
                </a:cubicBezTo>
                <a:cubicBezTo>
                  <a:pt x="422" y="318"/>
                  <a:pt x="421" y="319"/>
                  <a:pt x="420" y="320"/>
                </a:cubicBezTo>
                <a:cubicBezTo>
                  <a:pt x="420" y="320"/>
                  <a:pt x="420" y="320"/>
                  <a:pt x="420" y="321"/>
                </a:cubicBezTo>
                <a:cubicBezTo>
                  <a:pt x="420" y="322"/>
                  <a:pt x="419" y="322"/>
                  <a:pt x="419" y="322"/>
                </a:cubicBezTo>
                <a:cubicBezTo>
                  <a:pt x="418" y="323"/>
                  <a:pt x="417" y="323"/>
                  <a:pt x="417" y="324"/>
                </a:cubicBezTo>
                <a:cubicBezTo>
                  <a:pt x="416" y="324"/>
                  <a:pt x="415" y="325"/>
                  <a:pt x="415" y="326"/>
                </a:cubicBezTo>
                <a:cubicBezTo>
                  <a:pt x="414" y="325"/>
                  <a:pt x="414" y="324"/>
                  <a:pt x="414" y="324"/>
                </a:cubicBezTo>
                <a:cubicBezTo>
                  <a:pt x="414" y="319"/>
                  <a:pt x="414" y="315"/>
                  <a:pt x="414" y="311"/>
                </a:cubicBezTo>
                <a:cubicBezTo>
                  <a:pt x="414" y="310"/>
                  <a:pt x="414" y="309"/>
                  <a:pt x="413" y="308"/>
                </a:cubicBezTo>
                <a:cubicBezTo>
                  <a:pt x="413" y="307"/>
                  <a:pt x="413" y="306"/>
                  <a:pt x="414" y="305"/>
                </a:cubicBezTo>
                <a:cubicBezTo>
                  <a:pt x="414" y="305"/>
                  <a:pt x="414" y="304"/>
                  <a:pt x="414" y="304"/>
                </a:cubicBezTo>
                <a:cubicBezTo>
                  <a:pt x="413" y="303"/>
                  <a:pt x="413" y="302"/>
                  <a:pt x="413" y="301"/>
                </a:cubicBezTo>
                <a:cubicBezTo>
                  <a:pt x="413" y="300"/>
                  <a:pt x="413" y="299"/>
                  <a:pt x="414" y="299"/>
                </a:cubicBezTo>
                <a:cubicBezTo>
                  <a:pt x="414" y="298"/>
                  <a:pt x="414" y="298"/>
                  <a:pt x="414" y="297"/>
                </a:cubicBezTo>
                <a:cubicBezTo>
                  <a:pt x="413" y="297"/>
                  <a:pt x="413" y="296"/>
                  <a:pt x="413" y="295"/>
                </a:cubicBezTo>
                <a:cubicBezTo>
                  <a:pt x="413" y="289"/>
                  <a:pt x="413" y="282"/>
                  <a:pt x="413" y="276"/>
                </a:cubicBezTo>
                <a:cubicBezTo>
                  <a:pt x="412" y="275"/>
                  <a:pt x="411" y="274"/>
                  <a:pt x="410" y="273"/>
                </a:cubicBezTo>
                <a:cubicBezTo>
                  <a:pt x="408" y="272"/>
                  <a:pt x="407" y="273"/>
                  <a:pt x="406" y="273"/>
                </a:cubicBezTo>
                <a:cubicBezTo>
                  <a:pt x="406" y="273"/>
                  <a:pt x="405" y="276"/>
                  <a:pt x="405" y="276"/>
                </a:cubicBezTo>
                <a:cubicBezTo>
                  <a:pt x="405" y="278"/>
                  <a:pt x="405" y="280"/>
                  <a:pt x="405" y="282"/>
                </a:cubicBezTo>
                <a:cubicBezTo>
                  <a:pt x="405" y="286"/>
                  <a:pt x="405" y="290"/>
                  <a:pt x="405" y="294"/>
                </a:cubicBezTo>
                <a:cubicBezTo>
                  <a:pt x="405" y="296"/>
                  <a:pt x="405" y="297"/>
                  <a:pt x="404" y="298"/>
                </a:cubicBezTo>
                <a:cubicBezTo>
                  <a:pt x="403" y="299"/>
                  <a:pt x="404" y="300"/>
                  <a:pt x="404" y="301"/>
                </a:cubicBezTo>
                <a:cubicBezTo>
                  <a:pt x="404" y="308"/>
                  <a:pt x="404" y="316"/>
                  <a:pt x="404" y="324"/>
                </a:cubicBezTo>
                <a:cubicBezTo>
                  <a:pt x="404" y="325"/>
                  <a:pt x="404" y="326"/>
                  <a:pt x="403" y="326"/>
                </a:cubicBezTo>
                <a:cubicBezTo>
                  <a:pt x="403" y="326"/>
                  <a:pt x="402" y="325"/>
                  <a:pt x="402" y="325"/>
                </a:cubicBezTo>
                <a:cubicBezTo>
                  <a:pt x="401" y="324"/>
                  <a:pt x="401" y="324"/>
                  <a:pt x="400" y="323"/>
                </a:cubicBezTo>
                <a:cubicBezTo>
                  <a:pt x="400" y="323"/>
                  <a:pt x="399" y="322"/>
                  <a:pt x="399" y="321"/>
                </a:cubicBezTo>
                <a:cubicBezTo>
                  <a:pt x="398" y="320"/>
                  <a:pt x="397" y="320"/>
                  <a:pt x="397" y="319"/>
                </a:cubicBezTo>
                <a:cubicBezTo>
                  <a:pt x="396" y="318"/>
                  <a:pt x="395" y="317"/>
                  <a:pt x="394" y="316"/>
                </a:cubicBezTo>
                <a:cubicBezTo>
                  <a:pt x="393" y="315"/>
                  <a:pt x="392" y="314"/>
                  <a:pt x="392" y="313"/>
                </a:cubicBezTo>
                <a:cubicBezTo>
                  <a:pt x="391" y="312"/>
                  <a:pt x="390" y="311"/>
                  <a:pt x="388" y="311"/>
                </a:cubicBezTo>
                <a:cubicBezTo>
                  <a:pt x="388" y="311"/>
                  <a:pt x="387" y="310"/>
                  <a:pt x="386" y="310"/>
                </a:cubicBezTo>
                <a:cubicBezTo>
                  <a:pt x="386" y="311"/>
                  <a:pt x="385" y="311"/>
                  <a:pt x="384" y="311"/>
                </a:cubicBezTo>
                <a:cubicBezTo>
                  <a:pt x="383" y="312"/>
                  <a:pt x="384" y="313"/>
                  <a:pt x="383" y="314"/>
                </a:cubicBezTo>
                <a:cubicBezTo>
                  <a:pt x="383" y="314"/>
                  <a:pt x="383" y="315"/>
                  <a:pt x="383" y="315"/>
                </a:cubicBezTo>
                <a:cubicBezTo>
                  <a:pt x="384" y="316"/>
                  <a:pt x="384" y="317"/>
                  <a:pt x="385" y="318"/>
                </a:cubicBezTo>
                <a:cubicBezTo>
                  <a:pt x="386" y="319"/>
                  <a:pt x="388" y="320"/>
                  <a:pt x="388" y="322"/>
                </a:cubicBezTo>
                <a:cubicBezTo>
                  <a:pt x="389" y="323"/>
                  <a:pt x="391" y="324"/>
                  <a:pt x="392" y="325"/>
                </a:cubicBezTo>
                <a:cubicBezTo>
                  <a:pt x="393" y="327"/>
                  <a:pt x="395" y="328"/>
                  <a:pt x="395" y="329"/>
                </a:cubicBezTo>
                <a:cubicBezTo>
                  <a:pt x="397" y="332"/>
                  <a:pt x="400" y="334"/>
                  <a:pt x="403" y="337"/>
                </a:cubicBezTo>
                <a:cubicBezTo>
                  <a:pt x="403" y="352"/>
                  <a:pt x="403" y="352"/>
                  <a:pt x="403" y="352"/>
                </a:cubicBezTo>
                <a:cubicBezTo>
                  <a:pt x="403" y="356"/>
                  <a:pt x="403" y="359"/>
                  <a:pt x="403" y="363"/>
                </a:cubicBezTo>
                <a:cubicBezTo>
                  <a:pt x="403" y="364"/>
                  <a:pt x="403" y="366"/>
                  <a:pt x="402" y="367"/>
                </a:cubicBezTo>
                <a:cubicBezTo>
                  <a:pt x="402" y="367"/>
                  <a:pt x="402" y="368"/>
                  <a:pt x="402" y="368"/>
                </a:cubicBezTo>
                <a:cubicBezTo>
                  <a:pt x="402" y="371"/>
                  <a:pt x="402" y="374"/>
                  <a:pt x="402" y="377"/>
                </a:cubicBezTo>
                <a:cubicBezTo>
                  <a:pt x="401" y="378"/>
                  <a:pt x="400" y="377"/>
                  <a:pt x="400" y="376"/>
                </a:cubicBezTo>
                <a:cubicBezTo>
                  <a:pt x="399" y="376"/>
                  <a:pt x="399" y="375"/>
                  <a:pt x="398" y="375"/>
                </a:cubicBezTo>
                <a:cubicBezTo>
                  <a:pt x="397" y="374"/>
                  <a:pt x="397" y="373"/>
                  <a:pt x="397" y="373"/>
                </a:cubicBezTo>
                <a:cubicBezTo>
                  <a:pt x="395" y="372"/>
                  <a:pt x="394" y="370"/>
                  <a:pt x="393" y="369"/>
                </a:cubicBezTo>
                <a:cubicBezTo>
                  <a:pt x="392" y="368"/>
                  <a:pt x="391" y="367"/>
                  <a:pt x="390" y="366"/>
                </a:cubicBezTo>
                <a:cubicBezTo>
                  <a:pt x="390" y="365"/>
                  <a:pt x="389" y="365"/>
                  <a:pt x="388" y="365"/>
                </a:cubicBezTo>
                <a:cubicBezTo>
                  <a:pt x="387" y="364"/>
                  <a:pt x="387" y="362"/>
                  <a:pt x="386" y="362"/>
                </a:cubicBezTo>
                <a:cubicBezTo>
                  <a:pt x="385" y="361"/>
                  <a:pt x="384" y="360"/>
                  <a:pt x="383" y="359"/>
                </a:cubicBezTo>
                <a:cubicBezTo>
                  <a:pt x="382" y="358"/>
                  <a:pt x="381" y="357"/>
                  <a:pt x="381" y="356"/>
                </a:cubicBezTo>
                <a:cubicBezTo>
                  <a:pt x="380" y="355"/>
                  <a:pt x="379" y="354"/>
                  <a:pt x="378" y="353"/>
                </a:cubicBezTo>
                <a:cubicBezTo>
                  <a:pt x="377" y="352"/>
                  <a:pt x="377" y="351"/>
                  <a:pt x="376" y="350"/>
                </a:cubicBezTo>
                <a:cubicBezTo>
                  <a:pt x="376" y="349"/>
                  <a:pt x="376" y="349"/>
                  <a:pt x="375" y="349"/>
                </a:cubicBezTo>
                <a:cubicBezTo>
                  <a:pt x="374" y="349"/>
                  <a:pt x="373" y="349"/>
                  <a:pt x="373" y="348"/>
                </a:cubicBezTo>
                <a:cubicBezTo>
                  <a:pt x="373" y="348"/>
                  <a:pt x="372" y="348"/>
                  <a:pt x="372" y="348"/>
                </a:cubicBezTo>
                <a:cubicBezTo>
                  <a:pt x="371" y="349"/>
                  <a:pt x="369" y="349"/>
                  <a:pt x="369" y="351"/>
                </a:cubicBezTo>
                <a:cubicBezTo>
                  <a:pt x="369" y="351"/>
                  <a:pt x="369" y="351"/>
                  <a:pt x="369" y="351"/>
                </a:cubicBezTo>
                <a:cubicBezTo>
                  <a:pt x="368" y="352"/>
                  <a:pt x="367" y="353"/>
                  <a:pt x="368" y="353"/>
                </a:cubicBezTo>
                <a:cubicBezTo>
                  <a:pt x="368" y="354"/>
                  <a:pt x="368" y="355"/>
                  <a:pt x="369" y="356"/>
                </a:cubicBezTo>
                <a:cubicBezTo>
                  <a:pt x="369" y="356"/>
                  <a:pt x="369" y="356"/>
                  <a:pt x="369" y="356"/>
                </a:cubicBezTo>
                <a:cubicBezTo>
                  <a:pt x="371" y="358"/>
                  <a:pt x="373" y="359"/>
                  <a:pt x="374" y="361"/>
                </a:cubicBezTo>
                <a:cubicBezTo>
                  <a:pt x="375" y="363"/>
                  <a:pt x="377" y="364"/>
                  <a:pt x="378" y="366"/>
                </a:cubicBezTo>
                <a:cubicBezTo>
                  <a:pt x="379" y="367"/>
                  <a:pt x="380" y="369"/>
                  <a:pt x="382" y="370"/>
                </a:cubicBezTo>
                <a:cubicBezTo>
                  <a:pt x="383" y="372"/>
                  <a:pt x="385" y="373"/>
                  <a:pt x="386" y="375"/>
                </a:cubicBezTo>
                <a:cubicBezTo>
                  <a:pt x="387" y="376"/>
                  <a:pt x="389" y="378"/>
                  <a:pt x="390" y="379"/>
                </a:cubicBezTo>
                <a:cubicBezTo>
                  <a:pt x="391" y="380"/>
                  <a:pt x="391" y="381"/>
                  <a:pt x="392" y="382"/>
                </a:cubicBezTo>
                <a:cubicBezTo>
                  <a:pt x="393" y="383"/>
                  <a:pt x="394" y="384"/>
                  <a:pt x="395" y="384"/>
                </a:cubicBezTo>
                <a:cubicBezTo>
                  <a:pt x="396" y="385"/>
                  <a:pt x="397" y="386"/>
                  <a:pt x="397" y="387"/>
                </a:cubicBezTo>
                <a:cubicBezTo>
                  <a:pt x="398" y="388"/>
                  <a:pt x="398" y="389"/>
                  <a:pt x="399" y="390"/>
                </a:cubicBezTo>
                <a:cubicBezTo>
                  <a:pt x="400" y="391"/>
                  <a:pt x="401" y="392"/>
                  <a:pt x="402" y="392"/>
                </a:cubicBezTo>
                <a:cubicBezTo>
                  <a:pt x="402" y="400"/>
                  <a:pt x="402" y="408"/>
                  <a:pt x="402" y="417"/>
                </a:cubicBezTo>
                <a:cubicBezTo>
                  <a:pt x="402" y="418"/>
                  <a:pt x="400" y="419"/>
                  <a:pt x="401" y="421"/>
                </a:cubicBezTo>
                <a:cubicBezTo>
                  <a:pt x="401" y="422"/>
                  <a:pt x="401" y="424"/>
                  <a:pt x="401" y="426"/>
                </a:cubicBezTo>
                <a:cubicBezTo>
                  <a:pt x="401" y="430"/>
                  <a:pt x="401" y="430"/>
                  <a:pt x="401" y="430"/>
                </a:cubicBezTo>
                <a:cubicBezTo>
                  <a:pt x="400" y="431"/>
                  <a:pt x="400" y="431"/>
                  <a:pt x="399" y="431"/>
                </a:cubicBezTo>
                <a:cubicBezTo>
                  <a:pt x="398" y="431"/>
                  <a:pt x="398" y="430"/>
                  <a:pt x="398" y="429"/>
                </a:cubicBezTo>
                <a:cubicBezTo>
                  <a:pt x="399" y="428"/>
                  <a:pt x="399" y="428"/>
                  <a:pt x="397" y="428"/>
                </a:cubicBezTo>
                <a:cubicBezTo>
                  <a:pt x="397" y="428"/>
                  <a:pt x="397" y="427"/>
                  <a:pt x="396" y="427"/>
                </a:cubicBezTo>
                <a:cubicBezTo>
                  <a:pt x="395" y="427"/>
                  <a:pt x="394" y="426"/>
                  <a:pt x="393" y="425"/>
                </a:cubicBezTo>
                <a:cubicBezTo>
                  <a:pt x="392" y="424"/>
                  <a:pt x="391" y="424"/>
                  <a:pt x="391" y="423"/>
                </a:cubicBezTo>
                <a:cubicBezTo>
                  <a:pt x="390" y="422"/>
                  <a:pt x="389" y="421"/>
                  <a:pt x="388" y="420"/>
                </a:cubicBezTo>
                <a:cubicBezTo>
                  <a:pt x="388" y="419"/>
                  <a:pt x="387" y="419"/>
                  <a:pt x="386" y="418"/>
                </a:cubicBezTo>
                <a:cubicBezTo>
                  <a:pt x="385" y="417"/>
                  <a:pt x="383" y="416"/>
                  <a:pt x="383" y="414"/>
                </a:cubicBezTo>
                <a:cubicBezTo>
                  <a:pt x="382" y="413"/>
                  <a:pt x="380" y="412"/>
                  <a:pt x="380" y="410"/>
                </a:cubicBezTo>
                <a:cubicBezTo>
                  <a:pt x="380" y="410"/>
                  <a:pt x="379" y="409"/>
                  <a:pt x="378" y="409"/>
                </a:cubicBezTo>
                <a:cubicBezTo>
                  <a:pt x="376" y="406"/>
                  <a:pt x="373" y="404"/>
                  <a:pt x="371" y="401"/>
                </a:cubicBezTo>
                <a:cubicBezTo>
                  <a:pt x="370" y="400"/>
                  <a:pt x="369" y="400"/>
                  <a:pt x="368" y="398"/>
                </a:cubicBezTo>
                <a:cubicBezTo>
                  <a:pt x="368" y="397"/>
                  <a:pt x="367" y="397"/>
                  <a:pt x="366" y="396"/>
                </a:cubicBezTo>
                <a:cubicBezTo>
                  <a:pt x="366" y="395"/>
                  <a:pt x="365" y="395"/>
                  <a:pt x="365" y="394"/>
                </a:cubicBezTo>
                <a:cubicBezTo>
                  <a:pt x="363" y="394"/>
                  <a:pt x="362" y="392"/>
                  <a:pt x="360" y="394"/>
                </a:cubicBezTo>
                <a:cubicBezTo>
                  <a:pt x="359" y="394"/>
                  <a:pt x="359" y="394"/>
                  <a:pt x="358" y="394"/>
                </a:cubicBezTo>
                <a:cubicBezTo>
                  <a:pt x="358" y="394"/>
                  <a:pt x="357" y="394"/>
                  <a:pt x="357" y="394"/>
                </a:cubicBezTo>
                <a:cubicBezTo>
                  <a:pt x="357" y="395"/>
                  <a:pt x="357" y="396"/>
                  <a:pt x="356" y="397"/>
                </a:cubicBezTo>
                <a:cubicBezTo>
                  <a:pt x="356" y="397"/>
                  <a:pt x="356" y="398"/>
                  <a:pt x="356" y="398"/>
                </a:cubicBezTo>
                <a:cubicBezTo>
                  <a:pt x="357" y="399"/>
                  <a:pt x="357" y="400"/>
                  <a:pt x="357" y="401"/>
                </a:cubicBezTo>
                <a:cubicBezTo>
                  <a:pt x="357" y="401"/>
                  <a:pt x="358" y="401"/>
                  <a:pt x="358" y="402"/>
                </a:cubicBezTo>
                <a:cubicBezTo>
                  <a:pt x="359" y="403"/>
                  <a:pt x="361" y="404"/>
                  <a:pt x="362" y="406"/>
                </a:cubicBezTo>
                <a:cubicBezTo>
                  <a:pt x="363" y="407"/>
                  <a:pt x="365" y="408"/>
                  <a:pt x="366" y="410"/>
                </a:cubicBezTo>
                <a:cubicBezTo>
                  <a:pt x="367" y="412"/>
                  <a:pt x="368" y="413"/>
                  <a:pt x="370" y="414"/>
                </a:cubicBezTo>
                <a:cubicBezTo>
                  <a:pt x="371" y="416"/>
                  <a:pt x="372" y="417"/>
                  <a:pt x="374" y="418"/>
                </a:cubicBezTo>
                <a:cubicBezTo>
                  <a:pt x="374" y="419"/>
                  <a:pt x="374" y="420"/>
                  <a:pt x="376" y="421"/>
                </a:cubicBezTo>
                <a:cubicBezTo>
                  <a:pt x="376" y="422"/>
                  <a:pt x="377" y="423"/>
                  <a:pt x="377" y="424"/>
                </a:cubicBezTo>
                <a:cubicBezTo>
                  <a:pt x="377" y="424"/>
                  <a:pt x="378" y="425"/>
                  <a:pt x="378" y="425"/>
                </a:cubicBezTo>
                <a:cubicBezTo>
                  <a:pt x="380" y="425"/>
                  <a:pt x="381" y="427"/>
                  <a:pt x="383" y="428"/>
                </a:cubicBezTo>
                <a:cubicBezTo>
                  <a:pt x="383" y="429"/>
                  <a:pt x="384" y="430"/>
                  <a:pt x="384" y="431"/>
                </a:cubicBezTo>
                <a:cubicBezTo>
                  <a:pt x="385" y="432"/>
                  <a:pt x="386" y="432"/>
                  <a:pt x="387" y="433"/>
                </a:cubicBezTo>
                <a:cubicBezTo>
                  <a:pt x="387" y="434"/>
                  <a:pt x="388" y="435"/>
                  <a:pt x="389" y="435"/>
                </a:cubicBezTo>
                <a:cubicBezTo>
                  <a:pt x="390" y="439"/>
                  <a:pt x="393" y="441"/>
                  <a:pt x="396" y="443"/>
                </a:cubicBezTo>
                <a:cubicBezTo>
                  <a:pt x="398" y="445"/>
                  <a:pt x="398" y="447"/>
                  <a:pt x="400" y="449"/>
                </a:cubicBezTo>
                <a:cubicBezTo>
                  <a:pt x="400" y="449"/>
                  <a:pt x="400" y="449"/>
                  <a:pt x="400" y="449"/>
                </a:cubicBezTo>
                <a:cubicBezTo>
                  <a:pt x="400" y="450"/>
                  <a:pt x="400" y="451"/>
                  <a:pt x="400" y="451"/>
                </a:cubicBezTo>
                <a:cubicBezTo>
                  <a:pt x="399" y="452"/>
                  <a:pt x="399" y="452"/>
                  <a:pt x="398" y="452"/>
                </a:cubicBezTo>
                <a:cubicBezTo>
                  <a:pt x="398" y="453"/>
                  <a:pt x="399" y="453"/>
                  <a:pt x="400" y="454"/>
                </a:cubicBezTo>
                <a:cubicBezTo>
                  <a:pt x="400" y="456"/>
                  <a:pt x="400" y="458"/>
                  <a:pt x="400" y="460"/>
                </a:cubicBezTo>
                <a:cubicBezTo>
                  <a:pt x="400" y="461"/>
                  <a:pt x="400" y="461"/>
                  <a:pt x="399" y="463"/>
                </a:cubicBezTo>
                <a:cubicBezTo>
                  <a:pt x="399" y="463"/>
                  <a:pt x="398" y="463"/>
                  <a:pt x="398" y="463"/>
                </a:cubicBezTo>
                <a:cubicBezTo>
                  <a:pt x="398" y="464"/>
                  <a:pt x="398" y="464"/>
                  <a:pt x="399" y="464"/>
                </a:cubicBezTo>
                <a:cubicBezTo>
                  <a:pt x="399" y="465"/>
                  <a:pt x="399" y="465"/>
                  <a:pt x="399" y="466"/>
                </a:cubicBezTo>
                <a:cubicBezTo>
                  <a:pt x="400" y="466"/>
                  <a:pt x="400" y="466"/>
                  <a:pt x="400" y="467"/>
                </a:cubicBezTo>
                <a:cubicBezTo>
                  <a:pt x="400" y="468"/>
                  <a:pt x="400" y="470"/>
                  <a:pt x="400" y="472"/>
                </a:cubicBezTo>
                <a:cubicBezTo>
                  <a:pt x="400" y="472"/>
                  <a:pt x="399" y="472"/>
                  <a:pt x="399" y="473"/>
                </a:cubicBezTo>
                <a:cubicBezTo>
                  <a:pt x="399" y="474"/>
                  <a:pt x="399" y="475"/>
                  <a:pt x="398" y="476"/>
                </a:cubicBezTo>
                <a:cubicBezTo>
                  <a:pt x="397" y="477"/>
                  <a:pt x="399" y="477"/>
                  <a:pt x="399" y="478"/>
                </a:cubicBezTo>
                <a:cubicBezTo>
                  <a:pt x="399" y="480"/>
                  <a:pt x="399" y="481"/>
                  <a:pt x="399" y="483"/>
                </a:cubicBezTo>
                <a:cubicBezTo>
                  <a:pt x="399" y="483"/>
                  <a:pt x="399" y="484"/>
                  <a:pt x="398" y="484"/>
                </a:cubicBezTo>
                <a:cubicBezTo>
                  <a:pt x="398" y="484"/>
                  <a:pt x="398" y="483"/>
                  <a:pt x="397" y="483"/>
                </a:cubicBezTo>
                <a:cubicBezTo>
                  <a:pt x="397" y="485"/>
                  <a:pt x="397" y="485"/>
                  <a:pt x="399" y="485"/>
                </a:cubicBezTo>
                <a:cubicBezTo>
                  <a:pt x="399" y="486"/>
                  <a:pt x="399" y="488"/>
                  <a:pt x="399" y="489"/>
                </a:cubicBezTo>
                <a:cubicBezTo>
                  <a:pt x="400" y="490"/>
                  <a:pt x="400" y="490"/>
                  <a:pt x="401" y="489"/>
                </a:cubicBezTo>
                <a:cubicBezTo>
                  <a:pt x="401" y="488"/>
                  <a:pt x="401" y="487"/>
                  <a:pt x="403" y="487"/>
                </a:cubicBezTo>
                <a:cubicBezTo>
                  <a:pt x="403" y="487"/>
                  <a:pt x="404" y="486"/>
                  <a:pt x="404" y="486"/>
                </a:cubicBezTo>
                <a:cubicBezTo>
                  <a:pt x="406" y="484"/>
                  <a:pt x="407" y="484"/>
                  <a:pt x="410" y="484"/>
                </a:cubicBezTo>
                <a:cubicBezTo>
                  <a:pt x="411" y="484"/>
                  <a:pt x="411" y="486"/>
                  <a:pt x="412" y="486"/>
                </a:cubicBezTo>
                <a:cubicBezTo>
                  <a:pt x="412" y="486"/>
                  <a:pt x="412" y="487"/>
                  <a:pt x="413" y="487"/>
                </a:cubicBezTo>
                <a:cubicBezTo>
                  <a:pt x="413" y="488"/>
                  <a:pt x="413" y="488"/>
                  <a:pt x="413" y="488"/>
                </a:cubicBezTo>
                <a:cubicBezTo>
                  <a:pt x="410" y="488"/>
                  <a:pt x="410" y="488"/>
                  <a:pt x="410" y="488"/>
                </a:cubicBezTo>
                <a:cubicBezTo>
                  <a:pt x="410" y="488"/>
                  <a:pt x="410" y="488"/>
                  <a:pt x="410" y="488"/>
                </a:cubicBezTo>
                <a:cubicBezTo>
                  <a:pt x="410" y="488"/>
                  <a:pt x="410" y="487"/>
                  <a:pt x="410" y="487"/>
                </a:cubicBezTo>
                <a:cubicBezTo>
                  <a:pt x="410" y="487"/>
                  <a:pt x="410" y="487"/>
                  <a:pt x="409" y="487"/>
                </a:cubicBezTo>
                <a:cubicBezTo>
                  <a:pt x="409" y="487"/>
                  <a:pt x="410" y="488"/>
                  <a:pt x="410" y="488"/>
                </a:cubicBezTo>
                <a:cubicBezTo>
                  <a:pt x="410" y="488"/>
                  <a:pt x="410" y="488"/>
                  <a:pt x="410" y="488"/>
                </a:cubicBezTo>
                <a:cubicBezTo>
                  <a:pt x="411" y="489"/>
                  <a:pt x="411" y="490"/>
                  <a:pt x="411" y="491"/>
                </a:cubicBezTo>
                <a:cubicBezTo>
                  <a:pt x="411" y="491"/>
                  <a:pt x="411" y="491"/>
                  <a:pt x="411" y="491"/>
                </a:cubicBezTo>
                <a:cubicBezTo>
                  <a:pt x="411" y="490"/>
                  <a:pt x="411" y="490"/>
                  <a:pt x="411" y="491"/>
                </a:cubicBezTo>
                <a:cubicBezTo>
                  <a:pt x="411" y="491"/>
                  <a:pt x="410" y="491"/>
                  <a:pt x="411" y="491"/>
                </a:cubicBezTo>
                <a:cubicBezTo>
                  <a:pt x="411" y="491"/>
                  <a:pt x="411" y="491"/>
                  <a:pt x="411" y="491"/>
                </a:cubicBezTo>
                <a:cubicBezTo>
                  <a:pt x="412" y="490"/>
                  <a:pt x="412" y="491"/>
                  <a:pt x="412" y="492"/>
                </a:cubicBezTo>
                <a:cubicBezTo>
                  <a:pt x="412" y="492"/>
                  <a:pt x="411" y="493"/>
                  <a:pt x="411" y="494"/>
                </a:cubicBezTo>
                <a:cubicBezTo>
                  <a:pt x="411" y="495"/>
                  <a:pt x="412" y="495"/>
                  <a:pt x="412" y="495"/>
                </a:cubicBezTo>
                <a:cubicBezTo>
                  <a:pt x="412" y="495"/>
                  <a:pt x="412" y="494"/>
                  <a:pt x="412" y="494"/>
                </a:cubicBezTo>
                <a:cubicBezTo>
                  <a:pt x="412" y="494"/>
                  <a:pt x="413" y="494"/>
                  <a:pt x="413" y="494"/>
                </a:cubicBezTo>
                <a:cubicBezTo>
                  <a:pt x="413" y="494"/>
                  <a:pt x="413" y="494"/>
                  <a:pt x="413" y="494"/>
                </a:cubicBezTo>
                <a:cubicBezTo>
                  <a:pt x="413" y="494"/>
                  <a:pt x="413" y="494"/>
                  <a:pt x="413" y="494"/>
                </a:cubicBezTo>
                <a:cubicBezTo>
                  <a:pt x="413" y="496"/>
                  <a:pt x="413" y="496"/>
                  <a:pt x="413" y="496"/>
                </a:cubicBezTo>
                <a:cubicBezTo>
                  <a:pt x="417" y="496"/>
                  <a:pt x="417" y="496"/>
                  <a:pt x="418" y="495"/>
                </a:cubicBezTo>
                <a:cubicBezTo>
                  <a:pt x="418" y="496"/>
                  <a:pt x="419" y="496"/>
                  <a:pt x="419" y="496"/>
                </a:cubicBezTo>
                <a:cubicBezTo>
                  <a:pt x="419" y="498"/>
                  <a:pt x="419" y="499"/>
                  <a:pt x="419" y="501"/>
                </a:cubicBezTo>
                <a:cubicBezTo>
                  <a:pt x="419" y="502"/>
                  <a:pt x="418" y="502"/>
                  <a:pt x="418" y="503"/>
                </a:cubicBezTo>
                <a:cubicBezTo>
                  <a:pt x="418" y="504"/>
                  <a:pt x="419" y="504"/>
                  <a:pt x="419" y="505"/>
                </a:cubicBezTo>
                <a:cubicBezTo>
                  <a:pt x="419" y="506"/>
                  <a:pt x="419" y="507"/>
                  <a:pt x="419" y="508"/>
                </a:cubicBezTo>
                <a:cubicBezTo>
                  <a:pt x="419" y="513"/>
                  <a:pt x="419" y="517"/>
                  <a:pt x="419" y="522"/>
                </a:cubicBezTo>
                <a:cubicBezTo>
                  <a:pt x="419" y="523"/>
                  <a:pt x="419" y="523"/>
                  <a:pt x="420" y="524"/>
                </a:cubicBezTo>
                <a:cubicBezTo>
                  <a:pt x="420" y="525"/>
                  <a:pt x="419" y="526"/>
                  <a:pt x="419" y="526"/>
                </a:cubicBezTo>
                <a:cubicBezTo>
                  <a:pt x="419" y="527"/>
                  <a:pt x="420" y="527"/>
                  <a:pt x="419" y="528"/>
                </a:cubicBezTo>
                <a:cubicBezTo>
                  <a:pt x="419" y="529"/>
                  <a:pt x="419" y="529"/>
                  <a:pt x="419" y="530"/>
                </a:cubicBezTo>
                <a:cubicBezTo>
                  <a:pt x="419" y="532"/>
                  <a:pt x="419" y="533"/>
                  <a:pt x="419" y="535"/>
                </a:cubicBezTo>
                <a:cubicBezTo>
                  <a:pt x="419" y="537"/>
                  <a:pt x="420" y="538"/>
                  <a:pt x="420" y="540"/>
                </a:cubicBezTo>
                <a:cubicBezTo>
                  <a:pt x="420" y="542"/>
                  <a:pt x="420" y="544"/>
                  <a:pt x="420" y="545"/>
                </a:cubicBezTo>
                <a:cubicBezTo>
                  <a:pt x="420" y="550"/>
                  <a:pt x="420" y="550"/>
                  <a:pt x="420" y="550"/>
                </a:cubicBezTo>
                <a:cubicBezTo>
                  <a:pt x="420" y="555"/>
                  <a:pt x="420" y="555"/>
                  <a:pt x="420" y="555"/>
                </a:cubicBezTo>
                <a:cubicBezTo>
                  <a:pt x="420" y="557"/>
                  <a:pt x="420" y="559"/>
                  <a:pt x="420" y="561"/>
                </a:cubicBezTo>
                <a:cubicBezTo>
                  <a:pt x="420" y="561"/>
                  <a:pt x="420" y="562"/>
                  <a:pt x="420" y="562"/>
                </a:cubicBezTo>
                <a:cubicBezTo>
                  <a:pt x="421" y="563"/>
                  <a:pt x="421" y="565"/>
                  <a:pt x="421" y="566"/>
                </a:cubicBezTo>
                <a:cubicBezTo>
                  <a:pt x="421" y="567"/>
                  <a:pt x="420" y="567"/>
                  <a:pt x="420" y="568"/>
                </a:cubicBezTo>
                <a:cubicBezTo>
                  <a:pt x="420" y="568"/>
                  <a:pt x="421" y="569"/>
                  <a:pt x="421" y="569"/>
                </a:cubicBezTo>
                <a:cubicBezTo>
                  <a:pt x="421" y="570"/>
                  <a:pt x="421" y="571"/>
                  <a:pt x="420" y="571"/>
                </a:cubicBezTo>
                <a:cubicBezTo>
                  <a:pt x="420" y="571"/>
                  <a:pt x="420" y="571"/>
                  <a:pt x="419" y="571"/>
                </a:cubicBezTo>
                <a:cubicBezTo>
                  <a:pt x="419" y="573"/>
                  <a:pt x="418" y="575"/>
                  <a:pt x="420" y="576"/>
                </a:cubicBezTo>
                <a:cubicBezTo>
                  <a:pt x="419" y="577"/>
                  <a:pt x="419" y="578"/>
                  <a:pt x="418" y="578"/>
                </a:cubicBezTo>
                <a:cubicBezTo>
                  <a:pt x="418" y="579"/>
                  <a:pt x="420" y="578"/>
                  <a:pt x="420" y="579"/>
                </a:cubicBezTo>
                <a:cubicBezTo>
                  <a:pt x="420" y="579"/>
                  <a:pt x="421" y="579"/>
                  <a:pt x="421" y="580"/>
                </a:cubicBezTo>
                <a:cubicBezTo>
                  <a:pt x="421" y="581"/>
                  <a:pt x="421" y="582"/>
                  <a:pt x="421" y="583"/>
                </a:cubicBezTo>
                <a:cubicBezTo>
                  <a:pt x="421" y="584"/>
                  <a:pt x="421" y="586"/>
                  <a:pt x="420" y="587"/>
                </a:cubicBezTo>
                <a:cubicBezTo>
                  <a:pt x="420" y="588"/>
                  <a:pt x="420" y="589"/>
                  <a:pt x="420" y="590"/>
                </a:cubicBezTo>
                <a:cubicBezTo>
                  <a:pt x="419" y="590"/>
                  <a:pt x="419" y="590"/>
                  <a:pt x="418" y="589"/>
                </a:cubicBezTo>
                <a:cubicBezTo>
                  <a:pt x="418" y="590"/>
                  <a:pt x="418" y="590"/>
                  <a:pt x="417" y="590"/>
                </a:cubicBezTo>
                <a:cubicBezTo>
                  <a:pt x="417" y="591"/>
                  <a:pt x="418" y="591"/>
                  <a:pt x="418" y="592"/>
                </a:cubicBezTo>
                <a:cubicBezTo>
                  <a:pt x="417" y="592"/>
                  <a:pt x="416" y="593"/>
                  <a:pt x="415" y="594"/>
                </a:cubicBezTo>
                <a:cubicBezTo>
                  <a:pt x="414" y="594"/>
                  <a:pt x="413" y="594"/>
                  <a:pt x="412" y="594"/>
                </a:cubicBezTo>
                <a:cubicBezTo>
                  <a:pt x="411" y="594"/>
                  <a:pt x="411" y="595"/>
                  <a:pt x="410" y="595"/>
                </a:cubicBezTo>
                <a:cubicBezTo>
                  <a:pt x="410" y="594"/>
                  <a:pt x="410" y="594"/>
                  <a:pt x="409" y="594"/>
                </a:cubicBezTo>
                <a:cubicBezTo>
                  <a:pt x="409" y="593"/>
                  <a:pt x="409" y="593"/>
                  <a:pt x="410" y="592"/>
                </a:cubicBezTo>
                <a:cubicBezTo>
                  <a:pt x="411" y="592"/>
                  <a:pt x="411" y="590"/>
                  <a:pt x="413" y="590"/>
                </a:cubicBezTo>
                <a:cubicBezTo>
                  <a:pt x="413" y="590"/>
                  <a:pt x="413" y="589"/>
                  <a:pt x="413" y="589"/>
                </a:cubicBezTo>
                <a:cubicBezTo>
                  <a:pt x="413" y="588"/>
                  <a:pt x="414" y="588"/>
                  <a:pt x="414" y="588"/>
                </a:cubicBezTo>
                <a:cubicBezTo>
                  <a:pt x="415" y="588"/>
                  <a:pt x="415" y="587"/>
                  <a:pt x="415" y="587"/>
                </a:cubicBezTo>
                <a:cubicBezTo>
                  <a:pt x="415" y="586"/>
                  <a:pt x="414" y="586"/>
                  <a:pt x="414" y="586"/>
                </a:cubicBezTo>
                <a:cubicBezTo>
                  <a:pt x="413" y="585"/>
                  <a:pt x="413" y="586"/>
                  <a:pt x="412" y="587"/>
                </a:cubicBezTo>
                <a:cubicBezTo>
                  <a:pt x="412" y="587"/>
                  <a:pt x="412" y="587"/>
                  <a:pt x="411" y="588"/>
                </a:cubicBezTo>
                <a:cubicBezTo>
                  <a:pt x="412" y="589"/>
                  <a:pt x="412" y="589"/>
                  <a:pt x="411" y="589"/>
                </a:cubicBezTo>
                <a:cubicBezTo>
                  <a:pt x="411" y="589"/>
                  <a:pt x="410" y="590"/>
                  <a:pt x="410" y="590"/>
                </a:cubicBezTo>
                <a:cubicBezTo>
                  <a:pt x="409" y="590"/>
                  <a:pt x="409" y="589"/>
                  <a:pt x="408" y="589"/>
                </a:cubicBezTo>
                <a:cubicBezTo>
                  <a:pt x="408" y="589"/>
                  <a:pt x="408" y="589"/>
                  <a:pt x="407" y="589"/>
                </a:cubicBezTo>
                <a:cubicBezTo>
                  <a:pt x="408" y="588"/>
                  <a:pt x="408" y="588"/>
                  <a:pt x="408" y="588"/>
                </a:cubicBezTo>
                <a:cubicBezTo>
                  <a:pt x="409" y="588"/>
                  <a:pt x="409" y="587"/>
                  <a:pt x="409" y="587"/>
                </a:cubicBezTo>
                <a:cubicBezTo>
                  <a:pt x="410" y="587"/>
                  <a:pt x="410" y="587"/>
                  <a:pt x="410" y="587"/>
                </a:cubicBezTo>
                <a:cubicBezTo>
                  <a:pt x="410" y="586"/>
                  <a:pt x="409" y="586"/>
                  <a:pt x="409" y="585"/>
                </a:cubicBezTo>
                <a:cubicBezTo>
                  <a:pt x="408" y="586"/>
                  <a:pt x="406" y="585"/>
                  <a:pt x="405" y="586"/>
                </a:cubicBezTo>
                <a:cubicBezTo>
                  <a:pt x="404" y="585"/>
                  <a:pt x="403" y="583"/>
                  <a:pt x="402" y="583"/>
                </a:cubicBezTo>
                <a:cubicBezTo>
                  <a:pt x="402" y="582"/>
                  <a:pt x="401" y="583"/>
                  <a:pt x="401" y="583"/>
                </a:cubicBezTo>
                <a:cubicBezTo>
                  <a:pt x="401" y="583"/>
                  <a:pt x="401" y="584"/>
                  <a:pt x="401" y="584"/>
                </a:cubicBezTo>
                <a:cubicBezTo>
                  <a:pt x="401" y="584"/>
                  <a:pt x="400" y="584"/>
                  <a:pt x="400" y="584"/>
                </a:cubicBezTo>
                <a:cubicBezTo>
                  <a:pt x="400" y="583"/>
                  <a:pt x="400" y="582"/>
                  <a:pt x="398" y="583"/>
                </a:cubicBezTo>
                <a:cubicBezTo>
                  <a:pt x="397" y="581"/>
                  <a:pt x="397" y="581"/>
                  <a:pt x="397" y="580"/>
                </a:cubicBezTo>
                <a:cubicBezTo>
                  <a:pt x="397" y="576"/>
                  <a:pt x="397" y="573"/>
                  <a:pt x="397" y="570"/>
                </a:cubicBezTo>
                <a:cubicBezTo>
                  <a:pt x="397" y="569"/>
                  <a:pt x="398" y="569"/>
                  <a:pt x="398" y="569"/>
                </a:cubicBezTo>
                <a:cubicBezTo>
                  <a:pt x="398" y="567"/>
                  <a:pt x="398" y="566"/>
                  <a:pt x="398" y="564"/>
                </a:cubicBezTo>
                <a:cubicBezTo>
                  <a:pt x="397" y="563"/>
                  <a:pt x="397" y="562"/>
                  <a:pt x="397" y="562"/>
                </a:cubicBezTo>
                <a:cubicBezTo>
                  <a:pt x="397" y="560"/>
                  <a:pt x="397" y="559"/>
                  <a:pt x="398" y="558"/>
                </a:cubicBezTo>
                <a:cubicBezTo>
                  <a:pt x="398" y="558"/>
                  <a:pt x="398" y="557"/>
                  <a:pt x="398" y="557"/>
                </a:cubicBezTo>
                <a:cubicBezTo>
                  <a:pt x="398" y="552"/>
                  <a:pt x="398" y="548"/>
                  <a:pt x="398" y="544"/>
                </a:cubicBezTo>
                <a:cubicBezTo>
                  <a:pt x="398" y="543"/>
                  <a:pt x="398" y="542"/>
                  <a:pt x="399" y="541"/>
                </a:cubicBezTo>
                <a:cubicBezTo>
                  <a:pt x="399" y="541"/>
                  <a:pt x="399" y="541"/>
                  <a:pt x="399" y="540"/>
                </a:cubicBezTo>
                <a:cubicBezTo>
                  <a:pt x="399" y="540"/>
                  <a:pt x="398" y="539"/>
                  <a:pt x="398" y="539"/>
                </a:cubicBezTo>
                <a:cubicBezTo>
                  <a:pt x="398" y="537"/>
                  <a:pt x="398" y="535"/>
                  <a:pt x="398" y="533"/>
                </a:cubicBezTo>
                <a:cubicBezTo>
                  <a:pt x="400" y="531"/>
                  <a:pt x="399" y="529"/>
                  <a:pt x="399" y="527"/>
                </a:cubicBezTo>
                <a:cubicBezTo>
                  <a:pt x="399" y="526"/>
                  <a:pt x="399" y="525"/>
                  <a:pt x="398" y="524"/>
                </a:cubicBezTo>
                <a:cubicBezTo>
                  <a:pt x="398" y="524"/>
                  <a:pt x="398" y="523"/>
                  <a:pt x="398" y="523"/>
                </a:cubicBezTo>
                <a:cubicBezTo>
                  <a:pt x="399" y="523"/>
                  <a:pt x="399" y="522"/>
                  <a:pt x="399" y="521"/>
                </a:cubicBezTo>
                <a:cubicBezTo>
                  <a:pt x="399" y="518"/>
                  <a:pt x="399" y="514"/>
                  <a:pt x="399" y="510"/>
                </a:cubicBezTo>
                <a:cubicBezTo>
                  <a:pt x="399" y="505"/>
                  <a:pt x="399" y="499"/>
                  <a:pt x="399" y="494"/>
                </a:cubicBezTo>
                <a:cubicBezTo>
                  <a:pt x="398" y="493"/>
                  <a:pt x="397" y="492"/>
                  <a:pt x="396" y="492"/>
                </a:cubicBezTo>
                <a:cubicBezTo>
                  <a:pt x="395" y="491"/>
                  <a:pt x="395" y="491"/>
                  <a:pt x="394" y="492"/>
                </a:cubicBezTo>
                <a:cubicBezTo>
                  <a:pt x="393" y="492"/>
                  <a:pt x="392" y="491"/>
                  <a:pt x="392" y="490"/>
                </a:cubicBezTo>
                <a:cubicBezTo>
                  <a:pt x="392" y="490"/>
                  <a:pt x="392" y="490"/>
                  <a:pt x="392" y="490"/>
                </a:cubicBezTo>
                <a:cubicBezTo>
                  <a:pt x="390" y="490"/>
                  <a:pt x="391" y="488"/>
                  <a:pt x="390" y="488"/>
                </a:cubicBezTo>
                <a:cubicBezTo>
                  <a:pt x="389" y="488"/>
                  <a:pt x="390" y="489"/>
                  <a:pt x="389" y="490"/>
                </a:cubicBezTo>
                <a:cubicBezTo>
                  <a:pt x="389" y="490"/>
                  <a:pt x="389" y="491"/>
                  <a:pt x="388" y="491"/>
                </a:cubicBezTo>
                <a:cubicBezTo>
                  <a:pt x="387" y="490"/>
                  <a:pt x="386" y="489"/>
                  <a:pt x="385" y="490"/>
                </a:cubicBezTo>
                <a:cubicBezTo>
                  <a:pt x="385" y="489"/>
                  <a:pt x="386" y="488"/>
                  <a:pt x="386" y="488"/>
                </a:cubicBezTo>
                <a:moveTo>
                  <a:pt x="395" y="457"/>
                </a:moveTo>
                <a:cubicBezTo>
                  <a:pt x="395" y="458"/>
                  <a:pt x="394" y="458"/>
                  <a:pt x="394" y="458"/>
                </a:cubicBezTo>
                <a:cubicBezTo>
                  <a:pt x="394" y="458"/>
                  <a:pt x="394" y="458"/>
                  <a:pt x="394" y="458"/>
                </a:cubicBezTo>
                <a:cubicBezTo>
                  <a:pt x="394" y="458"/>
                  <a:pt x="395" y="458"/>
                  <a:pt x="395" y="458"/>
                </a:cubicBezTo>
                <a:cubicBezTo>
                  <a:pt x="395" y="458"/>
                  <a:pt x="395" y="458"/>
                  <a:pt x="395" y="458"/>
                </a:cubicBezTo>
                <a:cubicBezTo>
                  <a:pt x="395" y="458"/>
                  <a:pt x="395" y="458"/>
                  <a:pt x="394" y="459"/>
                </a:cubicBezTo>
                <a:cubicBezTo>
                  <a:pt x="394" y="459"/>
                  <a:pt x="394" y="458"/>
                  <a:pt x="394" y="458"/>
                </a:cubicBezTo>
                <a:cubicBezTo>
                  <a:pt x="394" y="458"/>
                  <a:pt x="394" y="458"/>
                  <a:pt x="394" y="458"/>
                </a:cubicBezTo>
                <a:cubicBezTo>
                  <a:pt x="393" y="459"/>
                  <a:pt x="393" y="459"/>
                  <a:pt x="394" y="459"/>
                </a:cubicBezTo>
                <a:cubicBezTo>
                  <a:pt x="394" y="459"/>
                  <a:pt x="394" y="459"/>
                  <a:pt x="395" y="457"/>
                </a:cubicBezTo>
                <a:moveTo>
                  <a:pt x="418" y="526"/>
                </a:moveTo>
                <a:cubicBezTo>
                  <a:pt x="418" y="526"/>
                  <a:pt x="418" y="526"/>
                  <a:pt x="417" y="526"/>
                </a:cubicBezTo>
                <a:cubicBezTo>
                  <a:pt x="417" y="526"/>
                  <a:pt x="417" y="526"/>
                  <a:pt x="417" y="526"/>
                </a:cubicBezTo>
                <a:cubicBezTo>
                  <a:pt x="417" y="526"/>
                  <a:pt x="417" y="526"/>
                  <a:pt x="417" y="526"/>
                </a:cubicBezTo>
                <a:cubicBezTo>
                  <a:pt x="417" y="526"/>
                  <a:pt x="417" y="526"/>
                  <a:pt x="418" y="526"/>
                </a:cubicBezTo>
                <a:cubicBezTo>
                  <a:pt x="418" y="526"/>
                  <a:pt x="418" y="526"/>
                  <a:pt x="417" y="526"/>
                </a:cubicBezTo>
                <a:cubicBezTo>
                  <a:pt x="417" y="526"/>
                  <a:pt x="417" y="526"/>
                  <a:pt x="417" y="526"/>
                </a:cubicBezTo>
                <a:cubicBezTo>
                  <a:pt x="417" y="526"/>
                  <a:pt x="417" y="525"/>
                  <a:pt x="417" y="525"/>
                </a:cubicBezTo>
                <a:cubicBezTo>
                  <a:pt x="417" y="525"/>
                  <a:pt x="416" y="525"/>
                  <a:pt x="416" y="525"/>
                </a:cubicBezTo>
                <a:cubicBezTo>
                  <a:pt x="416" y="525"/>
                  <a:pt x="416" y="525"/>
                  <a:pt x="418" y="526"/>
                </a:cubicBezTo>
                <a:moveTo>
                  <a:pt x="406" y="505"/>
                </a:moveTo>
                <a:cubicBezTo>
                  <a:pt x="407" y="505"/>
                  <a:pt x="407" y="505"/>
                  <a:pt x="407" y="505"/>
                </a:cubicBezTo>
                <a:cubicBezTo>
                  <a:pt x="406" y="505"/>
                  <a:pt x="406" y="505"/>
                  <a:pt x="405" y="505"/>
                </a:cubicBezTo>
                <a:cubicBezTo>
                  <a:pt x="405" y="505"/>
                  <a:pt x="405" y="505"/>
                  <a:pt x="405" y="505"/>
                </a:cubicBezTo>
                <a:cubicBezTo>
                  <a:pt x="405" y="505"/>
                  <a:pt x="405" y="506"/>
                  <a:pt x="405" y="506"/>
                </a:cubicBezTo>
                <a:cubicBezTo>
                  <a:pt x="406" y="506"/>
                  <a:pt x="406" y="506"/>
                  <a:pt x="407" y="504"/>
                </a:cubicBezTo>
                <a:cubicBezTo>
                  <a:pt x="407" y="504"/>
                  <a:pt x="407" y="504"/>
                  <a:pt x="407" y="504"/>
                </a:cubicBezTo>
                <a:cubicBezTo>
                  <a:pt x="406" y="504"/>
                  <a:pt x="406" y="505"/>
                  <a:pt x="407" y="505"/>
                </a:cubicBezTo>
                <a:cubicBezTo>
                  <a:pt x="407" y="505"/>
                  <a:pt x="407" y="505"/>
                  <a:pt x="407" y="505"/>
                </a:cubicBezTo>
                <a:cubicBezTo>
                  <a:pt x="407" y="505"/>
                  <a:pt x="407" y="504"/>
                  <a:pt x="407" y="504"/>
                </a:cubicBezTo>
                <a:cubicBezTo>
                  <a:pt x="407" y="504"/>
                  <a:pt x="407" y="504"/>
                  <a:pt x="406" y="505"/>
                </a:cubicBezTo>
                <a:moveTo>
                  <a:pt x="406" y="491"/>
                </a:moveTo>
                <a:cubicBezTo>
                  <a:pt x="406" y="492"/>
                  <a:pt x="406" y="492"/>
                  <a:pt x="406" y="492"/>
                </a:cubicBezTo>
                <a:cubicBezTo>
                  <a:pt x="405" y="493"/>
                  <a:pt x="404" y="492"/>
                  <a:pt x="404" y="493"/>
                </a:cubicBezTo>
                <a:cubicBezTo>
                  <a:pt x="404" y="496"/>
                  <a:pt x="404" y="496"/>
                  <a:pt x="404" y="496"/>
                </a:cubicBezTo>
                <a:cubicBezTo>
                  <a:pt x="404" y="496"/>
                  <a:pt x="404" y="496"/>
                  <a:pt x="404" y="496"/>
                </a:cubicBezTo>
                <a:cubicBezTo>
                  <a:pt x="404" y="496"/>
                  <a:pt x="405" y="496"/>
                  <a:pt x="405" y="496"/>
                </a:cubicBezTo>
                <a:cubicBezTo>
                  <a:pt x="405" y="496"/>
                  <a:pt x="406" y="497"/>
                  <a:pt x="406" y="497"/>
                </a:cubicBezTo>
                <a:cubicBezTo>
                  <a:pt x="406" y="497"/>
                  <a:pt x="406" y="496"/>
                  <a:pt x="407" y="496"/>
                </a:cubicBezTo>
                <a:cubicBezTo>
                  <a:pt x="407" y="496"/>
                  <a:pt x="407" y="496"/>
                  <a:pt x="407" y="495"/>
                </a:cubicBezTo>
                <a:cubicBezTo>
                  <a:pt x="407" y="495"/>
                  <a:pt x="407" y="496"/>
                  <a:pt x="407" y="496"/>
                </a:cubicBezTo>
                <a:cubicBezTo>
                  <a:pt x="407" y="497"/>
                  <a:pt x="407" y="497"/>
                  <a:pt x="407" y="498"/>
                </a:cubicBezTo>
                <a:cubicBezTo>
                  <a:pt x="407" y="498"/>
                  <a:pt x="407" y="498"/>
                  <a:pt x="407" y="498"/>
                </a:cubicBezTo>
                <a:cubicBezTo>
                  <a:pt x="406" y="498"/>
                  <a:pt x="405" y="498"/>
                  <a:pt x="406" y="499"/>
                </a:cubicBezTo>
                <a:cubicBezTo>
                  <a:pt x="406" y="499"/>
                  <a:pt x="406" y="500"/>
                  <a:pt x="406" y="500"/>
                </a:cubicBezTo>
                <a:cubicBezTo>
                  <a:pt x="405" y="501"/>
                  <a:pt x="405" y="502"/>
                  <a:pt x="406" y="503"/>
                </a:cubicBezTo>
                <a:cubicBezTo>
                  <a:pt x="407" y="503"/>
                  <a:pt x="408" y="503"/>
                  <a:pt x="410" y="503"/>
                </a:cubicBezTo>
                <a:cubicBezTo>
                  <a:pt x="410" y="503"/>
                  <a:pt x="410" y="503"/>
                  <a:pt x="410" y="502"/>
                </a:cubicBezTo>
                <a:cubicBezTo>
                  <a:pt x="410" y="500"/>
                  <a:pt x="410" y="500"/>
                  <a:pt x="410" y="500"/>
                </a:cubicBezTo>
                <a:cubicBezTo>
                  <a:pt x="411" y="500"/>
                  <a:pt x="411" y="501"/>
                  <a:pt x="412" y="501"/>
                </a:cubicBezTo>
                <a:cubicBezTo>
                  <a:pt x="412" y="501"/>
                  <a:pt x="412" y="500"/>
                  <a:pt x="412" y="499"/>
                </a:cubicBezTo>
                <a:cubicBezTo>
                  <a:pt x="412" y="499"/>
                  <a:pt x="411" y="498"/>
                  <a:pt x="410" y="498"/>
                </a:cubicBezTo>
                <a:cubicBezTo>
                  <a:pt x="410" y="497"/>
                  <a:pt x="410" y="497"/>
                  <a:pt x="409" y="497"/>
                </a:cubicBezTo>
                <a:cubicBezTo>
                  <a:pt x="410" y="497"/>
                  <a:pt x="410" y="496"/>
                  <a:pt x="410" y="496"/>
                </a:cubicBezTo>
                <a:cubicBezTo>
                  <a:pt x="410" y="495"/>
                  <a:pt x="409" y="495"/>
                  <a:pt x="408" y="495"/>
                </a:cubicBezTo>
                <a:cubicBezTo>
                  <a:pt x="409" y="495"/>
                  <a:pt x="409" y="494"/>
                  <a:pt x="410" y="494"/>
                </a:cubicBezTo>
                <a:cubicBezTo>
                  <a:pt x="410" y="494"/>
                  <a:pt x="410" y="494"/>
                  <a:pt x="410" y="494"/>
                </a:cubicBezTo>
                <a:cubicBezTo>
                  <a:pt x="410" y="494"/>
                  <a:pt x="410" y="493"/>
                  <a:pt x="410" y="493"/>
                </a:cubicBezTo>
                <a:cubicBezTo>
                  <a:pt x="409" y="494"/>
                  <a:pt x="408" y="493"/>
                  <a:pt x="408" y="492"/>
                </a:cubicBezTo>
                <a:cubicBezTo>
                  <a:pt x="407" y="493"/>
                  <a:pt x="406" y="495"/>
                  <a:pt x="405" y="494"/>
                </a:cubicBezTo>
                <a:cubicBezTo>
                  <a:pt x="405" y="493"/>
                  <a:pt x="405" y="493"/>
                  <a:pt x="406" y="492"/>
                </a:cubicBezTo>
                <a:cubicBezTo>
                  <a:pt x="406" y="492"/>
                  <a:pt x="406" y="492"/>
                  <a:pt x="406" y="492"/>
                </a:cubicBezTo>
                <a:cubicBezTo>
                  <a:pt x="406" y="492"/>
                  <a:pt x="406" y="491"/>
                  <a:pt x="405" y="491"/>
                </a:cubicBezTo>
                <a:cubicBezTo>
                  <a:pt x="406" y="492"/>
                  <a:pt x="406" y="491"/>
                  <a:pt x="406" y="491"/>
                </a:cubicBezTo>
                <a:cubicBezTo>
                  <a:pt x="405" y="491"/>
                  <a:pt x="405" y="491"/>
                  <a:pt x="405" y="491"/>
                </a:cubicBezTo>
                <a:cubicBezTo>
                  <a:pt x="405" y="491"/>
                  <a:pt x="405" y="491"/>
                  <a:pt x="404" y="491"/>
                </a:cubicBezTo>
                <a:cubicBezTo>
                  <a:pt x="404" y="491"/>
                  <a:pt x="404" y="491"/>
                  <a:pt x="404" y="491"/>
                </a:cubicBezTo>
                <a:cubicBezTo>
                  <a:pt x="404" y="491"/>
                  <a:pt x="404" y="491"/>
                  <a:pt x="404" y="491"/>
                </a:cubicBezTo>
                <a:cubicBezTo>
                  <a:pt x="404" y="492"/>
                  <a:pt x="405" y="491"/>
                  <a:pt x="406" y="491"/>
                </a:cubicBezTo>
                <a:moveTo>
                  <a:pt x="370" y="327"/>
                </a:moveTo>
                <a:cubicBezTo>
                  <a:pt x="370" y="328"/>
                  <a:pt x="370" y="328"/>
                  <a:pt x="370" y="328"/>
                </a:cubicBezTo>
                <a:cubicBezTo>
                  <a:pt x="370" y="328"/>
                  <a:pt x="371" y="329"/>
                  <a:pt x="370" y="329"/>
                </a:cubicBezTo>
                <a:cubicBezTo>
                  <a:pt x="371" y="329"/>
                  <a:pt x="371" y="329"/>
                  <a:pt x="371" y="329"/>
                </a:cubicBezTo>
                <a:cubicBezTo>
                  <a:pt x="371" y="329"/>
                  <a:pt x="371" y="329"/>
                  <a:pt x="371" y="328"/>
                </a:cubicBezTo>
                <a:cubicBezTo>
                  <a:pt x="371" y="328"/>
                  <a:pt x="371" y="327"/>
                  <a:pt x="370" y="330"/>
                </a:cubicBezTo>
                <a:cubicBezTo>
                  <a:pt x="370" y="330"/>
                  <a:pt x="371" y="329"/>
                  <a:pt x="370" y="329"/>
                </a:cubicBezTo>
                <a:cubicBezTo>
                  <a:pt x="370" y="329"/>
                  <a:pt x="370" y="329"/>
                  <a:pt x="370" y="329"/>
                </a:cubicBezTo>
                <a:cubicBezTo>
                  <a:pt x="370" y="330"/>
                  <a:pt x="369" y="330"/>
                  <a:pt x="370" y="330"/>
                </a:cubicBezTo>
                <a:cubicBezTo>
                  <a:pt x="370" y="330"/>
                  <a:pt x="370" y="330"/>
                  <a:pt x="370" y="327"/>
                </a:cubicBezTo>
                <a:moveTo>
                  <a:pt x="447" y="306"/>
                </a:moveTo>
                <a:cubicBezTo>
                  <a:pt x="447" y="306"/>
                  <a:pt x="447" y="306"/>
                  <a:pt x="447" y="306"/>
                </a:cubicBezTo>
                <a:cubicBezTo>
                  <a:pt x="447" y="305"/>
                  <a:pt x="447" y="305"/>
                  <a:pt x="447" y="304"/>
                </a:cubicBezTo>
                <a:cubicBezTo>
                  <a:pt x="447" y="304"/>
                  <a:pt x="447" y="304"/>
                  <a:pt x="447" y="304"/>
                </a:cubicBezTo>
                <a:cubicBezTo>
                  <a:pt x="447" y="304"/>
                  <a:pt x="446" y="304"/>
                  <a:pt x="446" y="304"/>
                </a:cubicBezTo>
                <a:cubicBezTo>
                  <a:pt x="446" y="305"/>
                  <a:pt x="446" y="305"/>
                  <a:pt x="447" y="305"/>
                </a:cubicBezTo>
                <a:cubicBezTo>
                  <a:pt x="447" y="306"/>
                  <a:pt x="447" y="308"/>
                  <a:pt x="448" y="308"/>
                </a:cubicBezTo>
                <a:cubicBezTo>
                  <a:pt x="448" y="307"/>
                  <a:pt x="449" y="306"/>
                  <a:pt x="447" y="306"/>
                </a:cubicBezTo>
                <a:moveTo>
                  <a:pt x="409" y="230"/>
                </a:moveTo>
                <a:cubicBezTo>
                  <a:pt x="409" y="230"/>
                  <a:pt x="409" y="230"/>
                  <a:pt x="409" y="230"/>
                </a:cubicBezTo>
                <a:cubicBezTo>
                  <a:pt x="409" y="230"/>
                  <a:pt x="409" y="229"/>
                  <a:pt x="409" y="229"/>
                </a:cubicBezTo>
                <a:cubicBezTo>
                  <a:pt x="409" y="229"/>
                  <a:pt x="409" y="229"/>
                  <a:pt x="409" y="229"/>
                </a:cubicBezTo>
                <a:cubicBezTo>
                  <a:pt x="408" y="229"/>
                  <a:pt x="409" y="230"/>
                  <a:pt x="409" y="230"/>
                </a:cubicBezTo>
                <a:cubicBezTo>
                  <a:pt x="409" y="231"/>
                  <a:pt x="410" y="231"/>
                  <a:pt x="411" y="231"/>
                </a:cubicBezTo>
                <a:cubicBezTo>
                  <a:pt x="411" y="231"/>
                  <a:pt x="411" y="231"/>
                  <a:pt x="411" y="231"/>
                </a:cubicBezTo>
                <a:cubicBezTo>
                  <a:pt x="411" y="231"/>
                  <a:pt x="411" y="230"/>
                  <a:pt x="412" y="228"/>
                </a:cubicBezTo>
                <a:cubicBezTo>
                  <a:pt x="412" y="228"/>
                  <a:pt x="412" y="228"/>
                  <a:pt x="411" y="228"/>
                </a:cubicBezTo>
                <a:cubicBezTo>
                  <a:pt x="411" y="228"/>
                  <a:pt x="411" y="229"/>
                  <a:pt x="411" y="229"/>
                </a:cubicBezTo>
                <a:cubicBezTo>
                  <a:pt x="411" y="230"/>
                  <a:pt x="411" y="230"/>
                  <a:pt x="412" y="230"/>
                </a:cubicBezTo>
                <a:cubicBezTo>
                  <a:pt x="412" y="230"/>
                  <a:pt x="412" y="230"/>
                  <a:pt x="412" y="229"/>
                </a:cubicBezTo>
                <a:cubicBezTo>
                  <a:pt x="412" y="229"/>
                  <a:pt x="412" y="228"/>
                  <a:pt x="411" y="230"/>
                </a:cubicBezTo>
                <a:moveTo>
                  <a:pt x="462" y="360"/>
                </a:moveTo>
                <a:cubicBezTo>
                  <a:pt x="462" y="360"/>
                  <a:pt x="462" y="360"/>
                  <a:pt x="462" y="360"/>
                </a:cubicBezTo>
                <a:cubicBezTo>
                  <a:pt x="463" y="360"/>
                  <a:pt x="463" y="359"/>
                  <a:pt x="462" y="359"/>
                </a:cubicBezTo>
                <a:cubicBezTo>
                  <a:pt x="462" y="359"/>
                  <a:pt x="462" y="359"/>
                  <a:pt x="462" y="359"/>
                </a:cubicBezTo>
                <a:cubicBezTo>
                  <a:pt x="462" y="359"/>
                  <a:pt x="462" y="359"/>
                  <a:pt x="462" y="360"/>
                </a:cubicBezTo>
                <a:cubicBezTo>
                  <a:pt x="462" y="360"/>
                  <a:pt x="462" y="360"/>
                  <a:pt x="462" y="361"/>
                </a:cubicBezTo>
                <a:cubicBezTo>
                  <a:pt x="462" y="361"/>
                  <a:pt x="463" y="362"/>
                  <a:pt x="464" y="362"/>
                </a:cubicBezTo>
                <a:cubicBezTo>
                  <a:pt x="464" y="362"/>
                  <a:pt x="464" y="361"/>
                  <a:pt x="464" y="361"/>
                </a:cubicBezTo>
                <a:cubicBezTo>
                  <a:pt x="464" y="360"/>
                  <a:pt x="464" y="360"/>
                  <a:pt x="463" y="360"/>
                </a:cubicBezTo>
                <a:cubicBezTo>
                  <a:pt x="463" y="360"/>
                  <a:pt x="463" y="360"/>
                  <a:pt x="462" y="360"/>
                </a:cubicBezTo>
                <a:moveTo>
                  <a:pt x="409" y="225"/>
                </a:moveTo>
                <a:cubicBezTo>
                  <a:pt x="409" y="224"/>
                  <a:pt x="410" y="224"/>
                  <a:pt x="410" y="224"/>
                </a:cubicBezTo>
                <a:cubicBezTo>
                  <a:pt x="409" y="223"/>
                  <a:pt x="409" y="222"/>
                  <a:pt x="408" y="221"/>
                </a:cubicBezTo>
                <a:cubicBezTo>
                  <a:pt x="407" y="221"/>
                  <a:pt x="406" y="221"/>
                  <a:pt x="405" y="221"/>
                </a:cubicBezTo>
                <a:cubicBezTo>
                  <a:pt x="405" y="221"/>
                  <a:pt x="404" y="222"/>
                  <a:pt x="405" y="223"/>
                </a:cubicBezTo>
                <a:cubicBezTo>
                  <a:pt x="406" y="223"/>
                  <a:pt x="405" y="224"/>
                  <a:pt x="406" y="225"/>
                </a:cubicBezTo>
                <a:moveTo>
                  <a:pt x="443" y="306"/>
                </a:moveTo>
                <a:cubicBezTo>
                  <a:pt x="443" y="306"/>
                  <a:pt x="442" y="305"/>
                  <a:pt x="442" y="303"/>
                </a:cubicBezTo>
                <a:cubicBezTo>
                  <a:pt x="442" y="304"/>
                  <a:pt x="442" y="304"/>
                  <a:pt x="442" y="305"/>
                </a:cubicBezTo>
                <a:cubicBezTo>
                  <a:pt x="441" y="305"/>
                  <a:pt x="441" y="306"/>
                  <a:pt x="441" y="307"/>
                </a:cubicBezTo>
                <a:cubicBezTo>
                  <a:pt x="441" y="308"/>
                  <a:pt x="442" y="307"/>
                  <a:pt x="443" y="308"/>
                </a:cubicBezTo>
                <a:cubicBezTo>
                  <a:pt x="443" y="309"/>
                  <a:pt x="444" y="309"/>
                  <a:pt x="444" y="308"/>
                </a:cubicBezTo>
                <a:cubicBezTo>
                  <a:pt x="445" y="308"/>
                  <a:pt x="446" y="307"/>
                  <a:pt x="445" y="306"/>
                </a:cubicBezTo>
                <a:cubicBezTo>
                  <a:pt x="445" y="306"/>
                  <a:pt x="445" y="306"/>
                  <a:pt x="444" y="306"/>
                </a:cubicBezTo>
                <a:cubicBezTo>
                  <a:pt x="444" y="306"/>
                  <a:pt x="443" y="306"/>
                  <a:pt x="443" y="306"/>
                </a:cubicBezTo>
                <a:moveTo>
                  <a:pt x="445" y="298"/>
                </a:moveTo>
                <a:cubicBezTo>
                  <a:pt x="444" y="296"/>
                  <a:pt x="444" y="296"/>
                  <a:pt x="445" y="295"/>
                </a:cubicBezTo>
                <a:cubicBezTo>
                  <a:pt x="446" y="294"/>
                  <a:pt x="446" y="294"/>
                  <a:pt x="445" y="293"/>
                </a:cubicBezTo>
                <a:cubicBezTo>
                  <a:pt x="445" y="293"/>
                  <a:pt x="444" y="292"/>
                  <a:pt x="443" y="293"/>
                </a:cubicBezTo>
                <a:cubicBezTo>
                  <a:pt x="443" y="293"/>
                  <a:pt x="444" y="294"/>
                  <a:pt x="443" y="294"/>
                </a:cubicBezTo>
                <a:cubicBezTo>
                  <a:pt x="443" y="296"/>
                  <a:pt x="442" y="295"/>
                  <a:pt x="442" y="296"/>
                </a:cubicBezTo>
                <a:cubicBezTo>
                  <a:pt x="442" y="296"/>
                  <a:pt x="443" y="297"/>
                  <a:pt x="444" y="298"/>
                </a:cubicBezTo>
                <a:cubicBezTo>
                  <a:pt x="444" y="298"/>
                  <a:pt x="445" y="298"/>
                  <a:pt x="445" y="298"/>
                </a:cubicBezTo>
                <a:moveTo>
                  <a:pt x="411" y="237"/>
                </a:moveTo>
                <a:cubicBezTo>
                  <a:pt x="410" y="243"/>
                  <a:pt x="410" y="243"/>
                  <a:pt x="411" y="244"/>
                </a:cubicBezTo>
                <a:cubicBezTo>
                  <a:pt x="411" y="244"/>
                  <a:pt x="411" y="244"/>
                  <a:pt x="411" y="243"/>
                </a:cubicBezTo>
                <a:cubicBezTo>
                  <a:pt x="411" y="242"/>
                  <a:pt x="411" y="240"/>
                  <a:pt x="411" y="238"/>
                </a:cubicBezTo>
                <a:cubicBezTo>
                  <a:pt x="411" y="238"/>
                  <a:pt x="411" y="238"/>
                  <a:pt x="411" y="237"/>
                </a:cubicBezTo>
                <a:moveTo>
                  <a:pt x="437" y="327"/>
                </a:moveTo>
                <a:cubicBezTo>
                  <a:pt x="438" y="327"/>
                  <a:pt x="438" y="327"/>
                  <a:pt x="438" y="327"/>
                </a:cubicBezTo>
                <a:cubicBezTo>
                  <a:pt x="439" y="326"/>
                  <a:pt x="439" y="326"/>
                  <a:pt x="439" y="325"/>
                </a:cubicBezTo>
                <a:cubicBezTo>
                  <a:pt x="438" y="325"/>
                  <a:pt x="438" y="325"/>
                  <a:pt x="438" y="325"/>
                </a:cubicBezTo>
                <a:cubicBezTo>
                  <a:pt x="437" y="324"/>
                  <a:pt x="437" y="325"/>
                  <a:pt x="436" y="326"/>
                </a:cubicBezTo>
                <a:cubicBezTo>
                  <a:pt x="436" y="326"/>
                  <a:pt x="436" y="326"/>
                  <a:pt x="436" y="326"/>
                </a:cubicBezTo>
                <a:cubicBezTo>
                  <a:pt x="436" y="327"/>
                  <a:pt x="437" y="327"/>
                  <a:pt x="437" y="327"/>
                </a:cubicBezTo>
                <a:moveTo>
                  <a:pt x="409" y="228"/>
                </a:moveTo>
                <a:cubicBezTo>
                  <a:pt x="409" y="228"/>
                  <a:pt x="409" y="228"/>
                  <a:pt x="409" y="228"/>
                </a:cubicBezTo>
                <a:cubicBezTo>
                  <a:pt x="410" y="228"/>
                  <a:pt x="410" y="227"/>
                  <a:pt x="410" y="227"/>
                </a:cubicBezTo>
                <a:cubicBezTo>
                  <a:pt x="410" y="226"/>
                  <a:pt x="410" y="226"/>
                  <a:pt x="409" y="226"/>
                </a:cubicBezTo>
                <a:cubicBezTo>
                  <a:pt x="409" y="226"/>
                  <a:pt x="409" y="226"/>
                  <a:pt x="408" y="226"/>
                </a:cubicBezTo>
                <a:cubicBezTo>
                  <a:pt x="408" y="226"/>
                  <a:pt x="407" y="226"/>
                  <a:pt x="407" y="227"/>
                </a:cubicBezTo>
                <a:cubicBezTo>
                  <a:pt x="408" y="228"/>
                  <a:pt x="408" y="228"/>
                  <a:pt x="408" y="228"/>
                </a:cubicBezTo>
                <a:cubicBezTo>
                  <a:pt x="409" y="228"/>
                  <a:pt x="409" y="228"/>
                  <a:pt x="409" y="228"/>
                </a:cubicBezTo>
                <a:moveTo>
                  <a:pt x="347" y="395"/>
                </a:moveTo>
                <a:cubicBezTo>
                  <a:pt x="347" y="395"/>
                  <a:pt x="347" y="396"/>
                  <a:pt x="347" y="397"/>
                </a:cubicBezTo>
                <a:cubicBezTo>
                  <a:pt x="347" y="397"/>
                  <a:pt x="347" y="398"/>
                  <a:pt x="347" y="398"/>
                </a:cubicBezTo>
                <a:cubicBezTo>
                  <a:pt x="348" y="398"/>
                  <a:pt x="348" y="397"/>
                  <a:pt x="349" y="397"/>
                </a:cubicBezTo>
                <a:cubicBezTo>
                  <a:pt x="349" y="397"/>
                  <a:pt x="349" y="396"/>
                  <a:pt x="348" y="396"/>
                </a:cubicBezTo>
                <a:cubicBezTo>
                  <a:pt x="348" y="395"/>
                  <a:pt x="348" y="395"/>
                  <a:pt x="347" y="395"/>
                </a:cubicBezTo>
                <a:moveTo>
                  <a:pt x="376" y="464"/>
                </a:moveTo>
                <a:cubicBezTo>
                  <a:pt x="375" y="465"/>
                  <a:pt x="375" y="465"/>
                  <a:pt x="375" y="466"/>
                </a:cubicBezTo>
                <a:cubicBezTo>
                  <a:pt x="375" y="466"/>
                  <a:pt x="375" y="467"/>
                  <a:pt x="376" y="467"/>
                </a:cubicBezTo>
                <a:cubicBezTo>
                  <a:pt x="376" y="467"/>
                  <a:pt x="377" y="467"/>
                  <a:pt x="377" y="466"/>
                </a:cubicBezTo>
                <a:cubicBezTo>
                  <a:pt x="377" y="466"/>
                  <a:pt x="377" y="465"/>
                  <a:pt x="377" y="465"/>
                </a:cubicBezTo>
                <a:cubicBezTo>
                  <a:pt x="377" y="465"/>
                  <a:pt x="376" y="464"/>
                  <a:pt x="376" y="464"/>
                </a:cubicBezTo>
                <a:moveTo>
                  <a:pt x="453" y="450"/>
                </a:moveTo>
                <a:cubicBezTo>
                  <a:pt x="452" y="450"/>
                  <a:pt x="452" y="450"/>
                  <a:pt x="451" y="450"/>
                </a:cubicBezTo>
                <a:cubicBezTo>
                  <a:pt x="452" y="451"/>
                  <a:pt x="452" y="451"/>
                  <a:pt x="453" y="450"/>
                </a:cubicBezTo>
                <a:moveTo>
                  <a:pt x="418" y="587"/>
                </a:moveTo>
                <a:cubicBezTo>
                  <a:pt x="417" y="586"/>
                  <a:pt x="417" y="586"/>
                  <a:pt x="416" y="587"/>
                </a:cubicBezTo>
                <a:cubicBezTo>
                  <a:pt x="417" y="587"/>
                  <a:pt x="417" y="587"/>
                  <a:pt x="418" y="587"/>
                </a:cubicBezTo>
                <a:moveTo>
                  <a:pt x="468" y="383"/>
                </a:moveTo>
                <a:cubicBezTo>
                  <a:pt x="468" y="383"/>
                  <a:pt x="468" y="383"/>
                  <a:pt x="468" y="383"/>
                </a:cubicBezTo>
                <a:cubicBezTo>
                  <a:pt x="468" y="383"/>
                  <a:pt x="468" y="383"/>
                  <a:pt x="468" y="383"/>
                </a:cubicBezTo>
                <a:cubicBezTo>
                  <a:pt x="467" y="383"/>
                  <a:pt x="467" y="384"/>
                  <a:pt x="468" y="384"/>
                </a:cubicBezTo>
                <a:cubicBezTo>
                  <a:pt x="468" y="384"/>
                  <a:pt x="468" y="384"/>
                  <a:pt x="468" y="383"/>
                </a:cubicBezTo>
                <a:moveTo>
                  <a:pt x="399" y="426"/>
                </a:moveTo>
                <a:cubicBezTo>
                  <a:pt x="400" y="425"/>
                  <a:pt x="400" y="425"/>
                  <a:pt x="399" y="424"/>
                </a:cubicBezTo>
                <a:cubicBezTo>
                  <a:pt x="399" y="425"/>
                  <a:pt x="399" y="425"/>
                  <a:pt x="399" y="426"/>
                </a:cubicBezTo>
                <a:moveTo>
                  <a:pt x="413" y="593"/>
                </a:moveTo>
                <a:cubicBezTo>
                  <a:pt x="413" y="592"/>
                  <a:pt x="412" y="592"/>
                  <a:pt x="411" y="593"/>
                </a:cubicBezTo>
                <a:cubicBezTo>
                  <a:pt x="412" y="593"/>
                  <a:pt x="413" y="593"/>
                  <a:pt x="413" y="593"/>
                </a:cubicBezTo>
                <a:moveTo>
                  <a:pt x="401" y="231"/>
                </a:moveTo>
                <a:cubicBezTo>
                  <a:pt x="402" y="230"/>
                  <a:pt x="402" y="229"/>
                  <a:pt x="401" y="229"/>
                </a:cubicBezTo>
                <a:cubicBezTo>
                  <a:pt x="401" y="229"/>
                  <a:pt x="401" y="230"/>
                  <a:pt x="401" y="231"/>
                </a:cubicBezTo>
                <a:moveTo>
                  <a:pt x="428" y="485"/>
                </a:moveTo>
                <a:cubicBezTo>
                  <a:pt x="428" y="485"/>
                  <a:pt x="428" y="484"/>
                  <a:pt x="428" y="484"/>
                </a:cubicBezTo>
                <a:cubicBezTo>
                  <a:pt x="427" y="484"/>
                  <a:pt x="427" y="485"/>
                  <a:pt x="428" y="486"/>
                </a:cubicBezTo>
                <a:cubicBezTo>
                  <a:pt x="428" y="486"/>
                  <a:pt x="428" y="486"/>
                  <a:pt x="428" y="486"/>
                </a:cubicBezTo>
                <a:cubicBezTo>
                  <a:pt x="428" y="485"/>
                  <a:pt x="428" y="485"/>
                  <a:pt x="428" y="485"/>
                </a:cubicBezTo>
                <a:moveTo>
                  <a:pt x="402" y="236"/>
                </a:moveTo>
                <a:cubicBezTo>
                  <a:pt x="402" y="237"/>
                  <a:pt x="403" y="237"/>
                  <a:pt x="404" y="236"/>
                </a:cubicBezTo>
                <a:cubicBezTo>
                  <a:pt x="403" y="235"/>
                  <a:pt x="402" y="235"/>
                  <a:pt x="402" y="236"/>
                </a:cubicBezTo>
                <a:moveTo>
                  <a:pt x="415" y="244"/>
                </a:moveTo>
                <a:cubicBezTo>
                  <a:pt x="415" y="243"/>
                  <a:pt x="415" y="243"/>
                  <a:pt x="415" y="242"/>
                </a:cubicBezTo>
                <a:cubicBezTo>
                  <a:pt x="414" y="243"/>
                  <a:pt x="414" y="243"/>
                  <a:pt x="415" y="244"/>
                </a:cubicBezTo>
                <a:moveTo>
                  <a:pt x="413" y="528"/>
                </a:moveTo>
                <a:cubicBezTo>
                  <a:pt x="413" y="527"/>
                  <a:pt x="412" y="527"/>
                  <a:pt x="411" y="528"/>
                </a:cubicBezTo>
                <a:cubicBezTo>
                  <a:pt x="412" y="529"/>
                  <a:pt x="413" y="529"/>
                  <a:pt x="413" y="528"/>
                </a:cubicBezTo>
                <a:moveTo>
                  <a:pt x="409" y="532"/>
                </a:moveTo>
                <a:cubicBezTo>
                  <a:pt x="409" y="532"/>
                  <a:pt x="409" y="532"/>
                  <a:pt x="409" y="532"/>
                </a:cubicBezTo>
                <a:cubicBezTo>
                  <a:pt x="409" y="531"/>
                  <a:pt x="408" y="531"/>
                  <a:pt x="408" y="532"/>
                </a:cubicBezTo>
                <a:cubicBezTo>
                  <a:pt x="408" y="532"/>
                  <a:pt x="408" y="532"/>
                  <a:pt x="408" y="532"/>
                </a:cubicBezTo>
                <a:cubicBezTo>
                  <a:pt x="408" y="532"/>
                  <a:pt x="409" y="532"/>
                  <a:pt x="409" y="532"/>
                </a:cubicBezTo>
                <a:moveTo>
                  <a:pt x="411" y="217"/>
                </a:moveTo>
                <a:cubicBezTo>
                  <a:pt x="411" y="217"/>
                  <a:pt x="411" y="217"/>
                  <a:pt x="411" y="217"/>
                </a:cubicBezTo>
                <a:cubicBezTo>
                  <a:pt x="411" y="216"/>
                  <a:pt x="410" y="216"/>
                  <a:pt x="410" y="217"/>
                </a:cubicBezTo>
                <a:cubicBezTo>
                  <a:pt x="409" y="217"/>
                  <a:pt x="409" y="217"/>
                  <a:pt x="410" y="217"/>
                </a:cubicBezTo>
                <a:cubicBezTo>
                  <a:pt x="410" y="218"/>
                  <a:pt x="411" y="218"/>
                  <a:pt x="411" y="217"/>
                </a:cubicBezTo>
                <a:moveTo>
                  <a:pt x="447" y="464"/>
                </a:moveTo>
                <a:cubicBezTo>
                  <a:pt x="448" y="464"/>
                  <a:pt x="449" y="464"/>
                  <a:pt x="449" y="464"/>
                </a:cubicBezTo>
                <a:cubicBezTo>
                  <a:pt x="449" y="463"/>
                  <a:pt x="448" y="463"/>
                  <a:pt x="447" y="464"/>
                </a:cubicBezTo>
                <a:moveTo>
                  <a:pt x="413" y="505"/>
                </a:moveTo>
                <a:cubicBezTo>
                  <a:pt x="413" y="505"/>
                  <a:pt x="413" y="505"/>
                  <a:pt x="413" y="505"/>
                </a:cubicBezTo>
                <a:cubicBezTo>
                  <a:pt x="413" y="505"/>
                  <a:pt x="412" y="505"/>
                  <a:pt x="412" y="505"/>
                </a:cubicBezTo>
                <a:cubicBezTo>
                  <a:pt x="412" y="505"/>
                  <a:pt x="412" y="506"/>
                  <a:pt x="413" y="506"/>
                </a:cubicBezTo>
                <a:cubicBezTo>
                  <a:pt x="413" y="505"/>
                  <a:pt x="413" y="505"/>
                  <a:pt x="413" y="505"/>
                </a:cubicBezTo>
                <a:moveTo>
                  <a:pt x="412" y="503"/>
                </a:moveTo>
                <a:cubicBezTo>
                  <a:pt x="411" y="503"/>
                  <a:pt x="411" y="503"/>
                  <a:pt x="411" y="503"/>
                </a:cubicBezTo>
                <a:cubicBezTo>
                  <a:pt x="411" y="503"/>
                  <a:pt x="412" y="504"/>
                  <a:pt x="412" y="504"/>
                </a:cubicBezTo>
                <a:cubicBezTo>
                  <a:pt x="412" y="504"/>
                  <a:pt x="412" y="503"/>
                  <a:pt x="412" y="503"/>
                </a:cubicBezTo>
                <a:cubicBezTo>
                  <a:pt x="412" y="503"/>
                  <a:pt x="412" y="503"/>
                  <a:pt x="412" y="503"/>
                </a:cubicBezTo>
                <a:moveTo>
                  <a:pt x="418" y="585"/>
                </a:moveTo>
                <a:cubicBezTo>
                  <a:pt x="418" y="585"/>
                  <a:pt x="418" y="585"/>
                  <a:pt x="418" y="585"/>
                </a:cubicBezTo>
                <a:cubicBezTo>
                  <a:pt x="417" y="585"/>
                  <a:pt x="417" y="585"/>
                  <a:pt x="417" y="585"/>
                </a:cubicBezTo>
                <a:cubicBezTo>
                  <a:pt x="417" y="585"/>
                  <a:pt x="417" y="585"/>
                  <a:pt x="417" y="585"/>
                </a:cubicBezTo>
                <a:cubicBezTo>
                  <a:pt x="417" y="585"/>
                  <a:pt x="418" y="585"/>
                  <a:pt x="418" y="585"/>
                </a:cubicBezTo>
                <a:moveTo>
                  <a:pt x="406" y="525"/>
                </a:moveTo>
                <a:cubicBezTo>
                  <a:pt x="406" y="525"/>
                  <a:pt x="406" y="525"/>
                  <a:pt x="406" y="525"/>
                </a:cubicBezTo>
                <a:cubicBezTo>
                  <a:pt x="406" y="525"/>
                  <a:pt x="406" y="525"/>
                  <a:pt x="406" y="525"/>
                </a:cubicBezTo>
                <a:cubicBezTo>
                  <a:pt x="406" y="525"/>
                  <a:pt x="406" y="525"/>
                  <a:pt x="406" y="526"/>
                </a:cubicBezTo>
                <a:cubicBezTo>
                  <a:pt x="406" y="526"/>
                  <a:pt x="406" y="525"/>
                  <a:pt x="406" y="525"/>
                </a:cubicBezTo>
                <a:moveTo>
                  <a:pt x="413" y="533"/>
                </a:moveTo>
                <a:cubicBezTo>
                  <a:pt x="413" y="533"/>
                  <a:pt x="413" y="533"/>
                  <a:pt x="413" y="533"/>
                </a:cubicBezTo>
                <a:cubicBezTo>
                  <a:pt x="413" y="533"/>
                  <a:pt x="413" y="532"/>
                  <a:pt x="413" y="532"/>
                </a:cubicBezTo>
                <a:cubicBezTo>
                  <a:pt x="413" y="532"/>
                  <a:pt x="412" y="533"/>
                  <a:pt x="412" y="533"/>
                </a:cubicBezTo>
                <a:cubicBezTo>
                  <a:pt x="412" y="533"/>
                  <a:pt x="412" y="533"/>
                  <a:pt x="413" y="533"/>
                </a:cubicBezTo>
                <a:moveTo>
                  <a:pt x="403" y="532"/>
                </a:moveTo>
                <a:cubicBezTo>
                  <a:pt x="402" y="532"/>
                  <a:pt x="402" y="532"/>
                  <a:pt x="402" y="531"/>
                </a:cubicBezTo>
                <a:cubicBezTo>
                  <a:pt x="402" y="531"/>
                  <a:pt x="402" y="532"/>
                  <a:pt x="402" y="532"/>
                </a:cubicBezTo>
                <a:cubicBezTo>
                  <a:pt x="402" y="532"/>
                  <a:pt x="402" y="532"/>
                  <a:pt x="402" y="532"/>
                </a:cubicBezTo>
                <a:cubicBezTo>
                  <a:pt x="402" y="532"/>
                  <a:pt x="402" y="532"/>
                  <a:pt x="403" y="532"/>
                </a:cubicBezTo>
                <a:moveTo>
                  <a:pt x="417" y="589"/>
                </a:moveTo>
                <a:cubicBezTo>
                  <a:pt x="417" y="588"/>
                  <a:pt x="417" y="588"/>
                  <a:pt x="416" y="588"/>
                </a:cubicBezTo>
                <a:cubicBezTo>
                  <a:pt x="416" y="588"/>
                  <a:pt x="416" y="589"/>
                  <a:pt x="416" y="589"/>
                </a:cubicBezTo>
                <a:cubicBezTo>
                  <a:pt x="416" y="589"/>
                  <a:pt x="416" y="589"/>
                  <a:pt x="416" y="589"/>
                </a:cubicBezTo>
                <a:cubicBezTo>
                  <a:pt x="417" y="589"/>
                  <a:pt x="417" y="589"/>
                  <a:pt x="417" y="589"/>
                </a:cubicBezTo>
                <a:moveTo>
                  <a:pt x="413" y="540"/>
                </a:moveTo>
                <a:cubicBezTo>
                  <a:pt x="413" y="540"/>
                  <a:pt x="413" y="539"/>
                  <a:pt x="413" y="539"/>
                </a:cubicBezTo>
                <a:cubicBezTo>
                  <a:pt x="413" y="539"/>
                  <a:pt x="413" y="539"/>
                  <a:pt x="413" y="539"/>
                </a:cubicBezTo>
                <a:cubicBezTo>
                  <a:pt x="412" y="539"/>
                  <a:pt x="412" y="539"/>
                  <a:pt x="412" y="539"/>
                </a:cubicBezTo>
                <a:cubicBezTo>
                  <a:pt x="412" y="539"/>
                  <a:pt x="413" y="540"/>
                  <a:pt x="413" y="540"/>
                </a:cubicBezTo>
                <a:moveTo>
                  <a:pt x="404" y="523"/>
                </a:moveTo>
                <a:cubicBezTo>
                  <a:pt x="404" y="523"/>
                  <a:pt x="404" y="523"/>
                  <a:pt x="404" y="523"/>
                </a:cubicBezTo>
                <a:cubicBezTo>
                  <a:pt x="404" y="523"/>
                  <a:pt x="404" y="523"/>
                  <a:pt x="404" y="523"/>
                </a:cubicBezTo>
                <a:cubicBezTo>
                  <a:pt x="404" y="523"/>
                  <a:pt x="404" y="524"/>
                  <a:pt x="404" y="524"/>
                </a:cubicBezTo>
                <a:cubicBezTo>
                  <a:pt x="404" y="524"/>
                  <a:pt x="404" y="523"/>
                  <a:pt x="404" y="523"/>
                </a:cubicBezTo>
                <a:moveTo>
                  <a:pt x="414" y="537"/>
                </a:moveTo>
                <a:cubicBezTo>
                  <a:pt x="414" y="536"/>
                  <a:pt x="414" y="536"/>
                  <a:pt x="414" y="536"/>
                </a:cubicBezTo>
                <a:cubicBezTo>
                  <a:pt x="414" y="536"/>
                  <a:pt x="413" y="536"/>
                  <a:pt x="413" y="537"/>
                </a:cubicBezTo>
                <a:cubicBezTo>
                  <a:pt x="413" y="537"/>
                  <a:pt x="413" y="537"/>
                  <a:pt x="413" y="537"/>
                </a:cubicBezTo>
                <a:cubicBezTo>
                  <a:pt x="414" y="537"/>
                  <a:pt x="414" y="537"/>
                  <a:pt x="414" y="537"/>
                </a:cubicBezTo>
                <a:moveTo>
                  <a:pt x="426" y="262"/>
                </a:moveTo>
                <a:cubicBezTo>
                  <a:pt x="426" y="262"/>
                  <a:pt x="426" y="262"/>
                  <a:pt x="426" y="262"/>
                </a:cubicBezTo>
                <a:cubicBezTo>
                  <a:pt x="426" y="262"/>
                  <a:pt x="426" y="263"/>
                  <a:pt x="426" y="263"/>
                </a:cubicBezTo>
                <a:cubicBezTo>
                  <a:pt x="426" y="263"/>
                  <a:pt x="426" y="263"/>
                  <a:pt x="426" y="263"/>
                </a:cubicBezTo>
                <a:cubicBezTo>
                  <a:pt x="426" y="262"/>
                  <a:pt x="426" y="262"/>
                  <a:pt x="426" y="262"/>
                </a:cubicBezTo>
                <a:moveTo>
                  <a:pt x="430" y="265"/>
                </a:moveTo>
                <a:cubicBezTo>
                  <a:pt x="430" y="265"/>
                  <a:pt x="430" y="265"/>
                  <a:pt x="430" y="265"/>
                </a:cubicBezTo>
                <a:cubicBezTo>
                  <a:pt x="430" y="265"/>
                  <a:pt x="429" y="265"/>
                  <a:pt x="429" y="265"/>
                </a:cubicBezTo>
                <a:cubicBezTo>
                  <a:pt x="429" y="265"/>
                  <a:pt x="430" y="266"/>
                  <a:pt x="430" y="266"/>
                </a:cubicBezTo>
                <a:cubicBezTo>
                  <a:pt x="430" y="266"/>
                  <a:pt x="430" y="266"/>
                  <a:pt x="430" y="265"/>
                </a:cubicBezTo>
                <a:moveTo>
                  <a:pt x="435" y="277"/>
                </a:moveTo>
                <a:cubicBezTo>
                  <a:pt x="435" y="277"/>
                  <a:pt x="435" y="277"/>
                  <a:pt x="434" y="277"/>
                </a:cubicBezTo>
                <a:cubicBezTo>
                  <a:pt x="434" y="277"/>
                  <a:pt x="434" y="278"/>
                  <a:pt x="434" y="278"/>
                </a:cubicBezTo>
                <a:cubicBezTo>
                  <a:pt x="434" y="278"/>
                  <a:pt x="434" y="278"/>
                  <a:pt x="434" y="278"/>
                </a:cubicBezTo>
                <a:cubicBezTo>
                  <a:pt x="435" y="278"/>
                  <a:pt x="435" y="278"/>
                  <a:pt x="435" y="277"/>
                </a:cubicBezTo>
                <a:moveTo>
                  <a:pt x="434" y="281"/>
                </a:moveTo>
                <a:cubicBezTo>
                  <a:pt x="434" y="281"/>
                  <a:pt x="434" y="281"/>
                  <a:pt x="434" y="281"/>
                </a:cubicBezTo>
                <a:cubicBezTo>
                  <a:pt x="434" y="281"/>
                  <a:pt x="434" y="282"/>
                  <a:pt x="434" y="282"/>
                </a:cubicBezTo>
                <a:cubicBezTo>
                  <a:pt x="435" y="282"/>
                  <a:pt x="435" y="282"/>
                  <a:pt x="435" y="282"/>
                </a:cubicBezTo>
                <a:cubicBezTo>
                  <a:pt x="435" y="281"/>
                  <a:pt x="435" y="281"/>
                  <a:pt x="434" y="281"/>
                </a:cubicBezTo>
                <a:moveTo>
                  <a:pt x="414" y="235"/>
                </a:moveTo>
                <a:cubicBezTo>
                  <a:pt x="414" y="235"/>
                  <a:pt x="413" y="236"/>
                  <a:pt x="413" y="236"/>
                </a:cubicBezTo>
                <a:cubicBezTo>
                  <a:pt x="413" y="236"/>
                  <a:pt x="414" y="236"/>
                  <a:pt x="414" y="236"/>
                </a:cubicBezTo>
                <a:cubicBezTo>
                  <a:pt x="414" y="236"/>
                  <a:pt x="414" y="236"/>
                  <a:pt x="414" y="236"/>
                </a:cubicBezTo>
                <a:cubicBezTo>
                  <a:pt x="414" y="236"/>
                  <a:pt x="414" y="236"/>
                  <a:pt x="414" y="235"/>
                </a:cubicBezTo>
                <a:moveTo>
                  <a:pt x="406" y="237"/>
                </a:moveTo>
                <a:cubicBezTo>
                  <a:pt x="406" y="237"/>
                  <a:pt x="406" y="238"/>
                  <a:pt x="406" y="238"/>
                </a:cubicBezTo>
                <a:cubicBezTo>
                  <a:pt x="406" y="238"/>
                  <a:pt x="406" y="238"/>
                  <a:pt x="406" y="238"/>
                </a:cubicBezTo>
                <a:cubicBezTo>
                  <a:pt x="406" y="238"/>
                  <a:pt x="406" y="238"/>
                  <a:pt x="406" y="238"/>
                </a:cubicBezTo>
                <a:cubicBezTo>
                  <a:pt x="406" y="238"/>
                  <a:pt x="406" y="237"/>
                  <a:pt x="406" y="237"/>
                </a:cubicBezTo>
                <a:moveTo>
                  <a:pt x="411" y="245"/>
                </a:moveTo>
                <a:cubicBezTo>
                  <a:pt x="411" y="245"/>
                  <a:pt x="411" y="245"/>
                  <a:pt x="410" y="245"/>
                </a:cubicBezTo>
                <a:cubicBezTo>
                  <a:pt x="410" y="245"/>
                  <a:pt x="411" y="246"/>
                  <a:pt x="411" y="246"/>
                </a:cubicBezTo>
                <a:cubicBezTo>
                  <a:pt x="411" y="246"/>
                  <a:pt x="411" y="245"/>
                  <a:pt x="411" y="245"/>
                </a:cubicBezTo>
                <a:cubicBezTo>
                  <a:pt x="411" y="245"/>
                  <a:pt x="411" y="245"/>
                  <a:pt x="411" y="245"/>
                </a:cubicBezTo>
                <a:moveTo>
                  <a:pt x="428" y="260"/>
                </a:moveTo>
                <a:cubicBezTo>
                  <a:pt x="428" y="260"/>
                  <a:pt x="428" y="260"/>
                  <a:pt x="428" y="260"/>
                </a:cubicBezTo>
                <a:cubicBezTo>
                  <a:pt x="428" y="259"/>
                  <a:pt x="428" y="259"/>
                  <a:pt x="428" y="259"/>
                </a:cubicBezTo>
                <a:cubicBezTo>
                  <a:pt x="428" y="259"/>
                  <a:pt x="427" y="259"/>
                  <a:pt x="427" y="260"/>
                </a:cubicBezTo>
                <a:cubicBezTo>
                  <a:pt x="428" y="260"/>
                  <a:pt x="428" y="260"/>
                  <a:pt x="428" y="260"/>
                </a:cubicBezTo>
                <a:moveTo>
                  <a:pt x="367" y="342"/>
                </a:moveTo>
                <a:cubicBezTo>
                  <a:pt x="367" y="342"/>
                  <a:pt x="367" y="342"/>
                  <a:pt x="367" y="342"/>
                </a:cubicBezTo>
                <a:cubicBezTo>
                  <a:pt x="367" y="342"/>
                  <a:pt x="367" y="342"/>
                  <a:pt x="367" y="342"/>
                </a:cubicBezTo>
                <a:cubicBezTo>
                  <a:pt x="367" y="342"/>
                  <a:pt x="368" y="342"/>
                  <a:pt x="368" y="342"/>
                </a:cubicBezTo>
                <a:cubicBezTo>
                  <a:pt x="367" y="342"/>
                  <a:pt x="367" y="342"/>
                  <a:pt x="367" y="342"/>
                </a:cubicBezTo>
                <a:moveTo>
                  <a:pt x="457" y="349"/>
                </a:moveTo>
                <a:cubicBezTo>
                  <a:pt x="457" y="348"/>
                  <a:pt x="456" y="348"/>
                  <a:pt x="456" y="348"/>
                </a:cubicBezTo>
                <a:cubicBezTo>
                  <a:pt x="456" y="348"/>
                  <a:pt x="456" y="349"/>
                  <a:pt x="456" y="349"/>
                </a:cubicBezTo>
                <a:cubicBezTo>
                  <a:pt x="456" y="349"/>
                  <a:pt x="456" y="349"/>
                  <a:pt x="456" y="349"/>
                </a:cubicBezTo>
                <a:cubicBezTo>
                  <a:pt x="456" y="349"/>
                  <a:pt x="457" y="349"/>
                  <a:pt x="457" y="349"/>
                </a:cubicBezTo>
                <a:moveTo>
                  <a:pt x="362" y="352"/>
                </a:moveTo>
                <a:cubicBezTo>
                  <a:pt x="362" y="352"/>
                  <a:pt x="362" y="352"/>
                  <a:pt x="362" y="352"/>
                </a:cubicBezTo>
                <a:cubicBezTo>
                  <a:pt x="362" y="353"/>
                  <a:pt x="362" y="353"/>
                  <a:pt x="362" y="353"/>
                </a:cubicBezTo>
                <a:cubicBezTo>
                  <a:pt x="363" y="353"/>
                  <a:pt x="363" y="353"/>
                  <a:pt x="363" y="353"/>
                </a:cubicBezTo>
                <a:cubicBezTo>
                  <a:pt x="363" y="352"/>
                  <a:pt x="363" y="352"/>
                  <a:pt x="362" y="352"/>
                </a:cubicBezTo>
                <a:moveTo>
                  <a:pt x="457" y="352"/>
                </a:moveTo>
                <a:cubicBezTo>
                  <a:pt x="457" y="352"/>
                  <a:pt x="457" y="352"/>
                  <a:pt x="457" y="353"/>
                </a:cubicBezTo>
                <a:cubicBezTo>
                  <a:pt x="457" y="353"/>
                  <a:pt x="457" y="353"/>
                  <a:pt x="457" y="353"/>
                </a:cubicBezTo>
                <a:cubicBezTo>
                  <a:pt x="457" y="353"/>
                  <a:pt x="458" y="353"/>
                  <a:pt x="458" y="353"/>
                </a:cubicBezTo>
                <a:cubicBezTo>
                  <a:pt x="458" y="352"/>
                  <a:pt x="457" y="352"/>
                  <a:pt x="457" y="352"/>
                </a:cubicBezTo>
                <a:moveTo>
                  <a:pt x="366" y="356"/>
                </a:moveTo>
                <a:cubicBezTo>
                  <a:pt x="365" y="356"/>
                  <a:pt x="365" y="356"/>
                  <a:pt x="365" y="356"/>
                </a:cubicBezTo>
                <a:cubicBezTo>
                  <a:pt x="365" y="356"/>
                  <a:pt x="365" y="356"/>
                  <a:pt x="365" y="356"/>
                </a:cubicBezTo>
                <a:cubicBezTo>
                  <a:pt x="365" y="356"/>
                  <a:pt x="365" y="357"/>
                  <a:pt x="365" y="357"/>
                </a:cubicBezTo>
                <a:cubicBezTo>
                  <a:pt x="365" y="357"/>
                  <a:pt x="365" y="357"/>
                  <a:pt x="366" y="356"/>
                </a:cubicBezTo>
                <a:moveTo>
                  <a:pt x="359" y="360"/>
                </a:moveTo>
                <a:cubicBezTo>
                  <a:pt x="359" y="360"/>
                  <a:pt x="359" y="360"/>
                  <a:pt x="359" y="360"/>
                </a:cubicBezTo>
                <a:cubicBezTo>
                  <a:pt x="359" y="360"/>
                  <a:pt x="358" y="360"/>
                  <a:pt x="358" y="360"/>
                </a:cubicBezTo>
                <a:cubicBezTo>
                  <a:pt x="358" y="360"/>
                  <a:pt x="358" y="360"/>
                  <a:pt x="358" y="360"/>
                </a:cubicBezTo>
                <a:cubicBezTo>
                  <a:pt x="359" y="360"/>
                  <a:pt x="359" y="360"/>
                  <a:pt x="359" y="360"/>
                </a:cubicBezTo>
                <a:moveTo>
                  <a:pt x="452" y="360"/>
                </a:moveTo>
                <a:cubicBezTo>
                  <a:pt x="452" y="360"/>
                  <a:pt x="452" y="360"/>
                  <a:pt x="452" y="360"/>
                </a:cubicBezTo>
                <a:cubicBezTo>
                  <a:pt x="451" y="360"/>
                  <a:pt x="451" y="360"/>
                  <a:pt x="451" y="360"/>
                </a:cubicBezTo>
                <a:cubicBezTo>
                  <a:pt x="451" y="360"/>
                  <a:pt x="451" y="360"/>
                  <a:pt x="452" y="361"/>
                </a:cubicBezTo>
                <a:cubicBezTo>
                  <a:pt x="452" y="360"/>
                  <a:pt x="452" y="360"/>
                  <a:pt x="452" y="360"/>
                </a:cubicBezTo>
                <a:moveTo>
                  <a:pt x="356" y="363"/>
                </a:moveTo>
                <a:cubicBezTo>
                  <a:pt x="356" y="363"/>
                  <a:pt x="356" y="363"/>
                  <a:pt x="356" y="362"/>
                </a:cubicBezTo>
                <a:cubicBezTo>
                  <a:pt x="356" y="363"/>
                  <a:pt x="356" y="363"/>
                  <a:pt x="355" y="363"/>
                </a:cubicBezTo>
                <a:cubicBezTo>
                  <a:pt x="355" y="363"/>
                  <a:pt x="356" y="363"/>
                  <a:pt x="356" y="363"/>
                </a:cubicBezTo>
                <a:cubicBezTo>
                  <a:pt x="356" y="363"/>
                  <a:pt x="356" y="363"/>
                  <a:pt x="356" y="363"/>
                </a:cubicBezTo>
                <a:moveTo>
                  <a:pt x="463" y="363"/>
                </a:moveTo>
                <a:cubicBezTo>
                  <a:pt x="463" y="362"/>
                  <a:pt x="463" y="362"/>
                  <a:pt x="463" y="362"/>
                </a:cubicBezTo>
                <a:cubicBezTo>
                  <a:pt x="463" y="363"/>
                  <a:pt x="463" y="363"/>
                  <a:pt x="463" y="363"/>
                </a:cubicBezTo>
                <a:cubicBezTo>
                  <a:pt x="463" y="363"/>
                  <a:pt x="463" y="363"/>
                  <a:pt x="463" y="363"/>
                </a:cubicBezTo>
                <a:cubicBezTo>
                  <a:pt x="463" y="363"/>
                  <a:pt x="463" y="363"/>
                  <a:pt x="463" y="363"/>
                </a:cubicBezTo>
                <a:moveTo>
                  <a:pt x="453" y="365"/>
                </a:moveTo>
                <a:cubicBezTo>
                  <a:pt x="453" y="365"/>
                  <a:pt x="453" y="364"/>
                  <a:pt x="453" y="364"/>
                </a:cubicBezTo>
                <a:cubicBezTo>
                  <a:pt x="452" y="365"/>
                  <a:pt x="452" y="365"/>
                  <a:pt x="452" y="365"/>
                </a:cubicBezTo>
                <a:cubicBezTo>
                  <a:pt x="452" y="365"/>
                  <a:pt x="452" y="365"/>
                  <a:pt x="453" y="365"/>
                </a:cubicBezTo>
                <a:cubicBezTo>
                  <a:pt x="453" y="365"/>
                  <a:pt x="453" y="365"/>
                  <a:pt x="453" y="365"/>
                </a:cubicBezTo>
                <a:moveTo>
                  <a:pt x="442" y="310"/>
                </a:moveTo>
                <a:cubicBezTo>
                  <a:pt x="442" y="310"/>
                  <a:pt x="442" y="310"/>
                  <a:pt x="443" y="310"/>
                </a:cubicBezTo>
                <a:cubicBezTo>
                  <a:pt x="442" y="310"/>
                  <a:pt x="442" y="310"/>
                  <a:pt x="442" y="310"/>
                </a:cubicBezTo>
                <a:cubicBezTo>
                  <a:pt x="442" y="310"/>
                  <a:pt x="442" y="310"/>
                  <a:pt x="442" y="310"/>
                </a:cubicBezTo>
                <a:cubicBezTo>
                  <a:pt x="442" y="310"/>
                  <a:pt x="442" y="310"/>
                  <a:pt x="442" y="310"/>
                </a:cubicBezTo>
                <a:moveTo>
                  <a:pt x="441" y="311"/>
                </a:moveTo>
                <a:cubicBezTo>
                  <a:pt x="440" y="311"/>
                  <a:pt x="440" y="310"/>
                  <a:pt x="440" y="310"/>
                </a:cubicBezTo>
                <a:cubicBezTo>
                  <a:pt x="440" y="311"/>
                  <a:pt x="440" y="311"/>
                  <a:pt x="440" y="311"/>
                </a:cubicBezTo>
                <a:cubicBezTo>
                  <a:pt x="440" y="311"/>
                  <a:pt x="440" y="311"/>
                  <a:pt x="440" y="311"/>
                </a:cubicBezTo>
                <a:cubicBezTo>
                  <a:pt x="440" y="311"/>
                  <a:pt x="440" y="311"/>
                  <a:pt x="441" y="311"/>
                </a:cubicBezTo>
                <a:moveTo>
                  <a:pt x="449" y="311"/>
                </a:moveTo>
                <a:cubicBezTo>
                  <a:pt x="449" y="311"/>
                  <a:pt x="449" y="311"/>
                  <a:pt x="449" y="310"/>
                </a:cubicBezTo>
                <a:cubicBezTo>
                  <a:pt x="449" y="310"/>
                  <a:pt x="448" y="311"/>
                  <a:pt x="448" y="311"/>
                </a:cubicBezTo>
                <a:cubicBezTo>
                  <a:pt x="448" y="311"/>
                  <a:pt x="449" y="311"/>
                  <a:pt x="449" y="311"/>
                </a:cubicBezTo>
                <a:cubicBezTo>
                  <a:pt x="449" y="311"/>
                  <a:pt x="449" y="311"/>
                  <a:pt x="449" y="311"/>
                </a:cubicBezTo>
                <a:moveTo>
                  <a:pt x="369" y="322"/>
                </a:moveTo>
                <a:cubicBezTo>
                  <a:pt x="369" y="322"/>
                  <a:pt x="369" y="322"/>
                  <a:pt x="369" y="322"/>
                </a:cubicBezTo>
                <a:cubicBezTo>
                  <a:pt x="369" y="322"/>
                  <a:pt x="369" y="322"/>
                  <a:pt x="369" y="323"/>
                </a:cubicBezTo>
                <a:cubicBezTo>
                  <a:pt x="369" y="323"/>
                  <a:pt x="369" y="322"/>
                  <a:pt x="369" y="322"/>
                </a:cubicBezTo>
                <a:cubicBezTo>
                  <a:pt x="369" y="322"/>
                  <a:pt x="369" y="322"/>
                  <a:pt x="369" y="322"/>
                </a:cubicBezTo>
                <a:moveTo>
                  <a:pt x="367" y="330"/>
                </a:moveTo>
                <a:cubicBezTo>
                  <a:pt x="367" y="330"/>
                  <a:pt x="367" y="330"/>
                  <a:pt x="367" y="331"/>
                </a:cubicBezTo>
                <a:cubicBezTo>
                  <a:pt x="367" y="331"/>
                  <a:pt x="367" y="331"/>
                  <a:pt x="367" y="331"/>
                </a:cubicBezTo>
                <a:cubicBezTo>
                  <a:pt x="367" y="331"/>
                  <a:pt x="367" y="331"/>
                  <a:pt x="367" y="331"/>
                </a:cubicBezTo>
                <a:cubicBezTo>
                  <a:pt x="367" y="331"/>
                  <a:pt x="367" y="330"/>
                  <a:pt x="367" y="330"/>
                </a:cubicBezTo>
                <a:moveTo>
                  <a:pt x="363" y="333"/>
                </a:moveTo>
                <a:cubicBezTo>
                  <a:pt x="363" y="333"/>
                  <a:pt x="363" y="333"/>
                  <a:pt x="363" y="333"/>
                </a:cubicBezTo>
                <a:cubicBezTo>
                  <a:pt x="363" y="334"/>
                  <a:pt x="363" y="334"/>
                  <a:pt x="363" y="334"/>
                </a:cubicBezTo>
                <a:cubicBezTo>
                  <a:pt x="363" y="334"/>
                  <a:pt x="364" y="334"/>
                  <a:pt x="364" y="334"/>
                </a:cubicBezTo>
                <a:cubicBezTo>
                  <a:pt x="364" y="333"/>
                  <a:pt x="363" y="333"/>
                  <a:pt x="363" y="333"/>
                </a:cubicBezTo>
                <a:moveTo>
                  <a:pt x="368" y="339"/>
                </a:moveTo>
                <a:cubicBezTo>
                  <a:pt x="368" y="339"/>
                  <a:pt x="368" y="339"/>
                  <a:pt x="368" y="339"/>
                </a:cubicBezTo>
                <a:cubicBezTo>
                  <a:pt x="368" y="339"/>
                  <a:pt x="368" y="340"/>
                  <a:pt x="368" y="340"/>
                </a:cubicBezTo>
                <a:cubicBezTo>
                  <a:pt x="368" y="340"/>
                  <a:pt x="368" y="339"/>
                  <a:pt x="368" y="339"/>
                </a:cubicBezTo>
                <a:cubicBezTo>
                  <a:pt x="368" y="339"/>
                  <a:pt x="368" y="339"/>
                  <a:pt x="368" y="339"/>
                </a:cubicBezTo>
                <a:moveTo>
                  <a:pt x="362" y="340"/>
                </a:moveTo>
                <a:cubicBezTo>
                  <a:pt x="362" y="340"/>
                  <a:pt x="362" y="341"/>
                  <a:pt x="362" y="341"/>
                </a:cubicBezTo>
                <a:cubicBezTo>
                  <a:pt x="363" y="340"/>
                  <a:pt x="363" y="340"/>
                  <a:pt x="363" y="340"/>
                </a:cubicBezTo>
                <a:cubicBezTo>
                  <a:pt x="363" y="340"/>
                  <a:pt x="363" y="340"/>
                  <a:pt x="362" y="340"/>
                </a:cubicBezTo>
                <a:cubicBezTo>
                  <a:pt x="362" y="340"/>
                  <a:pt x="362" y="340"/>
                  <a:pt x="362" y="340"/>
                </a:cubicBezTo>
                <a:moveTo>
                  <a:pt x="403" y="231"/>
                </a:moveTo>
                <a:cubicBezTo>
                  <a:pt x="403" y="231"/>
                  <a:pt x="403" y="231"/>
                  <a:pt x="403" y="231"/>
                </a:cubicBezTo>
                <a:cubicBezTo>
                  <a:pt x="403" y="231"/>
                  <a:pt x="403" y="231"/>
                  <a:pt x="403" y="232"/>
                </a:cubicBezTo>
                <a:cubicBezTo>
                  <a:pt x="403" y="231"/>
                  <a:pt x="403" y="231"/>
                  <a:pt x="403" y="231"/>
                </a:cubicBezTo>
                <a:cubicBezTo>
                  <a:pt x="403" y="231"/>
                  <a:pt x="403" y="231"/>
                  <a:pt x="403" y="231"/>
                </a:cubicBezTo>
                <a:moveTo>
                  <a:pt x="400" y="233"/>
                </a:moveTo>
                <a:cubicBezTo>
                  <a:pt x="401" y="233"/>
                  <a:pt x="401" y="233"/>
                  <a:pt x="401" y="233"/>
                </a:cubicBezTo>
                <a:cubicBezTo>
                  <a:pt x="401" y="233"/>
                  <a:pt x="400" y="233"/>
                  <a:pt x="400" y="233"/>
                </a:cubicBezTo>
                <a:cubicBezTo>
                  <a:pt x="400" y="233"/>
                  <a:pt x="400" y="233"/>
                  <a:pt x="400" y="233"/>
                </a:cubicBezTo>
                <a:cubicBezTo>
                  <a:pt x="400" y="233"/>
                  <a:pt x="400" y="233"/>
                  <a:pt x="400" y="233"/>
                </a:cubicBezTo>
                <a:moveTo>
                  <a:pt x="391" y="459"/>
                </a:moveTo>
                <a:cubicBezTo>
                  <a:pt x="391" y="458"/>
                  <a:pt x="391" y="458"/>
                  <a:pt x="391" y="458"/>
                </a:cubicBezTo>
                <a:cubicBezTo>
                  <a:pt x="391" y="458"/>
                  <a:pt x="391" y="459"/>
                  <a:pt x="391" y="459"/>
                </a:cubicBezTo>
                <a:cubicBezTo>
                  <a:pt x="391" y="459"/>
                  <a:pt x="391" y="459"/>
                  <a:pt x="391" y="459"/>
                </a:cubicBezTo>
                <a:cubicBezTo>
                  <a:pt x="391" y="459"/>
                  <a:pt x="391" y="459"/>
                  <a:pt x="391" y="459"/>
                </a:cubicBezTo>
                <a:moveTo>
                  <a:pt x="398" y="461"/>
                </a:moveTo>
                <a:cubicBezTo>
                  <a:pt x="398" y="461"/>
                  <a:pt x="398" y="460"/>
                  <a:pt x="398" y="460"/>
                </a:cubicBezTo>
                <a:cubicBezTo>
                  <a:pt x="397" y="460"/>
                  <a:pt x="397" y="461"/>
                  <a:pt x="397" y="461"/>
                </a:cubicBezTo>
                <a:cubicBezTo>
                  <a:pt x="397" y="461"/>
                  <a:pt x="397" y="461"/>
                  <a:pt x="397" y="461"/>
                </a:cubicBezTo>
                <a:cubicBezTo>
                  <a:pt x="398" y="461"/>
                  <a:pt x="398" y="461"/>
                  <a:pt x="398" y="461"/>
                </a:cubicBezTo>
                <a:moveTo>
                  <a:pt x="442" y="461"/>
                </a:moveTo>
                <a:cubicBezTo>
                  <a:pt x="442" y="461"/>
                  <a:pt x="442" y="461"/>
                  <a:pt x="442" y="462"/>
                </a:cubicBezTo>
                <a:cubicBezTo>
                  <a:pt x="442" y="462"/>
                  <a:pt x="442" y="462"/>
                  <a:pt x="442" y="462"/>
                </a:cubicBezTo>
                <a:cubicBezTo>
                  <a:pt x="442" y="462"/>
                  <a:pt x="442" y="462"/>
                  <a:pt x="443" y="462"/>
                </a:cubicBezTo>
                <a:cubicBezTo>
                  <a:pt x="442" y="462"/>
                  <a:pt x="442" y="461"/>
                  <a:pt x="442" y="461"/>
                </a:cubicBezTo>
                <a:moveTo>
                  <a:pt x="452" y="465"/>
                </a:moveTo>
                <a:cubicBezTo>
                  <a:pt x="452" y="465"/>
                  <a:pt x="452" y="465"/>
                  <a:pt x="452" y="465"/>
                </a:cubicBezTo>
                <a:cubicBezTo>
                  <a:pt x="451" y="465"/>
                  <a:pt x="451" y="465"/>
                  <a:pt x="451" y="466"/>
                </a:cubicBezTo>
                <a:cubicBezTo>
                  <a:pt x="451" y="466"/>
                  <a:pt x="451" y="466"/>
                  <a:pt x="452" y="466"/>
                </a:cubicBezTo>
                <a:cubicBezTo>
                  <a:pt x="452" y="466"/>
                  <a:pt x="452" y="465"/>
                  <a:pt x="452" y="465"/>
                </a:cubicBezTo>
                <a:moveTo>
                  <a:pt x="450" y="467"/>
                </a:moveTo>
                <a:cubicBezTo>
                  <a:pt x="450" y="467"/>
                  <a:pt x="450" y="466"/>
                  <a:pt x="450" y="466"/>
                </a:cubicBezTo>
                <a:cubicBezTo>
                  <a:pt x="450" y="466"/>
                  <a:pt x="450" y="466"/>
                  <a:pt x="450" y="466"/>
                </a:cubicBezTo>
                <a:cubicBezTo>
                  <a:pt x="450" y="466"/>
                  <a:pt x="449" y="466"/>
                  <a:pt x="449" y="466"/>
                </a:cubicBezTo>
                <a:cubicBezTo>
                  <a:pt x="449" y="466"/>
                  <a:pt x="449" y="467"/>
                  <a:pt x="450" y="467"/>
                </a:cubicBezTo>
                <a:moveTo>
                  <a:pt x="455" y="450"/>
                </a:moveTo>
                <a:cubicBezTo>
                  <a:pt x="455" y="450"/>
                  <a:pt x="455" y="450"/>
                  <a:pt x="455" y="450"/>
                </a:cubicBezTo>
                <a:cubicBezTo>
                  <a:pt x="454" y="450"/>
                  <a:pt x="454" y="450"/>
                  <a:pt x="454" y="450"/>
                </a:cubicBezTo>
                <a:cubicBezTo>
                  <a:pt x="454" y="450"/>
                  <a:pt x="454" y="451"/>
                  <a:pt x="454" y="451"/>
                </a:cubicBezTo>
                <a:cubicBezTo>
                  <a:pt x="454" y="450"/>
                  <a:pt x="455" y="450"/>
                  <a:pt x="455" y="450"/>
                </a:cubicBezTo>
                <a:moveTo>
                  <a:pt x="406" y="489"/>
                </a:moveTo>
                <a:cubicBezTo>
                  <a:pt x="406" y="489"/>
                  <a:pt x="406" y="489"/>
                  <a:pt x="406" y="489"/>
                </a:cubicBezTo>
                <a:cubicBezTo>
                  <a:pt x="406" y="489"/>
                  <a:pt x="406" y="489"/>
                  <a:pt x="406" y="489"/>
                </a:cubicBezTo>
                <a:cubicBezTo>
                  <a:pt x="406" y="489"/>
                  <a:pt x="406" y="489"/>
                  <a:pt x="406" y="490"/>
                </a:cubicBezTo>
                <a:cubicBezTo>
                  <a:pt x="406" y="489"/>
                  <a:pt x="406" y="489"/>
                  <a:pt x="406" y="489"/>
                </a:cubicBezTo>
                <a:moveTo>
                  <a:pt x="412" y="497"/>
                </a:moveTo>
                <a:cubicBezTo>
                  <a:pt x="412" y="497"/>
                  <a:pt x="412" y="496"/>
                  <a:pt x="412" y="496"/>
                </a:cubicBezTo>
                <a:cubicBezTo>
                  <a:pt x="412" y="496"/>
                  <a:pt x="411" y="496"/>
                  <a:pt x="411" y="497"/>
                </a:cubicBezTo>
                <a:cubicBezTo>
                  <a:pt x="411" y="497"/>
                  <a:pt x="412" y="497"/>
                  <a:pt x="412" y="497"/>
                </a:cubicBezTo>
                <a:cubicBezTo>
                  <a:pt x="412" y="497"/>
                  <a:pt x="412" y="497"/>
                  <a:pt x="412" y="497"/>
                </a:cubicBezTo>
                <a:moveTo>
                  <a:pt x="428" y="483"/>
                </a:moveTo>
                <a:cubicBezTo>
                  <a:pt x="428" y="483"/>
                  <a:pt x="428" y="483"/>
                  <a:pt x="428" y="482"/>
                </a:cubicBezTo>
                <a:cubicBezTo>
                  <a:pt x="428" y="482"/>
                  <a:pt x="428" y="482"/>
                  <a:pt x="428" y="482"/>
                </a:cubicBezTo>
                <a:cubicBezTo>
                  <a:pt x="428" y="482"/>
                  <a:pt x="427" y="482"/>
                  <a:pt x="427" y="482"/>
                </a:cubicBezTo>
                <a:cubicBezTo>
                  <a:pt x="428" y="483"/>
                  <a:pt x="428" y="483"/>
                  <a:pt x="428" y="483"/>
                </a:cubicBezTo>
                <a:moveTo>
                  <a:pt x="470" y="378"/>
                </a:moveTo>
                <a:cubicBezTo>
                  <a:pt x="470" y="377"/>
                  <a:pt x="470" y="377"/>
                  <a:pt x="470" y="377"/>
                </a:cubicBezTo>
                <a:cubicBezTo>
                  <a:pt x="470" y="377"/>
                  <a:pt x="470" y="377"/>
                  <a:pt x="469" y="377"/>
                </a:cubicBezTo>
                <a:cubicBezTo>
                  <a:pt x="469" y="377"/>
                  <a:pt x="469" y="377"/>
                  <a:pt x="469" y="377"/>
                </a:cubicBezTo>
                <a:cubicBezTo>
                  <a:pt x="469" y="377"/>
                  <a:pt x="470" y="377"/>
                  <a:pt x="470" y="378"/>
                </a:cubicBezTo>
                <a:moveTo>
                  <a:pt x="458" y="368"/>
                </a:moveTo>
                <a:cubicBezTo>
                  <a:pt x="458" y="368"/>
                  <a:pt x="459" y="368"/>
                  <a:pt x="459" y="368"/>
                </a:cubicBezTo>
                <a:cubicBezTo>
                  <a:pt x="458" y="368"/>
                  <a:pt x="458" y="367"/>
                  <a:pt x="458" y="367"/>
                </a:cubicBezTo>
                <a:cubicBezTo>
                  <a:pt x="458" y="367"/>
                  <a:pt x="458" y="368"/>
                  <a:pt x="458" y="368"/>
                </a:cubicBezTo>
                <a:cubicBezTo>
                  <a:pt x="458" y="368"/>
                  <a:pt x="458" y="368"/>
                  <a:pt x="458" y="368"/>
                </a:cubicBezTo>
                <a:moveTo>
                  <a:pt x="460" y="372"/>
                </a:moveTo>
                <a:cubicBezTo>
                  <a:pt x="460" y="371"/>
                  <a:pt x="460" y="371"/>
                  <a:pt x="460" y="371"/>
                </a:cubicBezTo>
                <a:cubicBezTo>
                  <a:pt x="460" y="371"/>
                  <a:pt x="460" y="371"/>
                  <a:pt x="460" y="371"/>
                </a:cubicBezTo>
                <a:cubicBezTo>
                  <a:pt x="460" y="372"/>
                  <a:pt x="460" y="372"/>
                  <a:pt x="460" y="372"/>
                </a:cubicBezTo>
                <a:cubicBezTo>
                  <a:pt x="460" y="372"/>
                  <a:pt x="460" y="372"/>
                  <a:pt x="460" y="372"/>
                </a:cubicBezTo>
                <a:moveTo>
                  <a:pt x="291" y="370"/>
                </a:moveTo>
                <a:cubicBezTo>
                  <a:pt x="291" y="370"/>
                  <a:pt x="292" y="370"/>
                  <a:pt x="292" y="370"/>
                </a:cubicBezTo>
                <a:cubicBezTo>
                  <a:pt x="293" y="370"/>
                  <a:pt x="293" y="369"/>
                  <a:pt x="294" y="368"/>
                </a:cubicBezTo>
                <a:cubicBezTo>
                  <a:pt x="295" y="369"/>
                  <a:pt x="296" y="369"/>
                  <a:pt x="297" y="369"/>
                </a:cubicBezTo>
                <a:cubicBezTo>
                  <a:pt x="298" y="369"/>
                  <a:pt x="299" y="369"/>
                  <a:pt x="300" y="369"/>
                </a:cubicBezTo>
                <a:cubicBezTo>
                  <a:pt x="304" y="369"/>
                  <a:pt x="304" y="369"/>
                  <a:pt x="304" y="369"/>
                </a:cubicBezTo>
                <a:cubicBezTo>
                  <a:pt x="305" y="369"/>
                  <a:pt x="306" y="369"/>
                  <a:pt x="307" y="369"/>
                </a:cubicBezTo>
                <a:cubicBezTo>
                  <a:pt x="308" y="369"/>
                  <a:pt x="309" y="369"/>
                  <a:pt x="310" y="368"/>
                </a:cubicBezTo>
                <a:cubicBezTo>
                  <a:pt x="311" y="369"/>
                  <a:pt x="311" y="369"/>
                  <a:pt x="312" y="369"/>
                </a:cubicBezTo>
                <a:cubicBezTo>
                  <a:pt x="312" y="374"/>
                  <a:pt x="312" y="374"/>
                  <a:pt x="312" y="374"/>
                </a:cubicBezTo>
                <a:cubicBezTo>
                  <a:pt x="311" y="375"/>
                  <a:pt x="311" y="375"/>
                  <a:pt x="311" y="375"/>
                </a:cubicBezTo>
                <a:cubicBezTo>
                  <a:pt x="311" y="375"/>
                  <a:pt x="311" y="375"/>
                  <a:pt x="310" y="375"/>
                </a:cubicBezTo>
                <a:cubicBezTo>
                  <a:pt x="304" y="375"/>
                  <a:pt x="304" y="375"/>
                  <a:pt x="304" y="375"/>
                </a:cubicBezTo>
                <a:cubicBezTo>
                  <a:pt x="303" y="375"/>
                  <a:pt x="303" y="376"/>
                  <a:pt x="302" y="376"/>
                </a:cubicBezTo>
                <a:cubicBezTo>
                  <a:pt x="300" y="376"/>
                  <a:pt x="297" y="376"/>
                  <a:pt x="295" y="376"/>
                </a:cubicBezTo>
                <a:cubicBezTo>
                  <a:pt x="294" y="376"/>
                  <a:pt x="294" y="375"/>
                  <a:pt x="293" y="375"/>
                </a:cubicBezTo>
                <a:cubicBezTo>
                  <a:pt x="293" y="375"/>
                  <a:pt x="292" y="375"/>
                  <a:pt x="292" y="375"/>
                </a:cubicBezTo>
                <a:cubicBezTo>
                  <a:pt x="290" y="376"/>
                  <a:pt x="288" y="376"/>
                  <a:pt x="286" y="376"/>
                </a:cubicBezTo>
                <a:cubicBezTo>
                  <a:pt x="285" y="376"/>
                  <a:pt x="284" y="375"/>
                  <a:pt x="284" y="375"/>
                </a:cubicBezTo>
                <a:cubicBezTo>
                  <a:pt x="283" y="374"/>
                  <a:pt x="282" y="375"/>
                  <a:pt x="282" y="376"/>
                </a:cubicBezTo>
                <a:cubicBezTo>
                  <a:pt x="279" y="376"/>
                  <a:pt x="276" y="376"/>
                  <a:pt x="272" y="376"/>
                </a:cubicBezTo>
                <a:cubicBezTo>
                  <a:pt x="271" y="376"/>
                  <a:pt x="270" y="376"/>
                  <a:pt x="269" y="375"/>
                </a:cubicBezTo>
                <a:cubicBezTo>
                  <a:pt x="269" y="375"/>
                  <a:pt x="269" y="375"/>
                  <a:pt x="269" y="375"/>
                </a:cubicBezTo>
                <a:cubicBezTo>
                  <a:pt x="268" y="376"/>
                  <a:pt x="267" y="376"/>
                  <a:pt x="266" y="376"/>
                </a:cubicBezTo>
                <a:cubicBezTo>
                  <a:pt x="265" y="376"/>
                  <a:pt x="265" y="376"/>
                  <a:pt x="264" y="375"/>
                </a:cubicBezTo>
                <a:cubicBezTo>
                  <a:pt x="263" y="375"/>
                  <a:pt x="262" y="375"/>
                  <a:pt x="262" y="375"/>
                </a:cubicBezTo>
                <a:cubicBezTo>
                  <a:pt x="261" y="376"/>
                  <a:pt x="260" y="376"/>
                  <a:pt x="259" y="376"/>
                </a:cubicBezTo>
                <a:cubicBezTo>
                  <a:pt x="252" y="376"/>
                  <a:pt x="245" y="376"/>
                  <a:pt x="238" y="376"/>
                </a:cubicBezTo>
                <a:cubicBezTo>
                  <a:pt x="236" y="376"/>
                  <a:pt x="236" y="375"/>
                  <a:pt x="234" y="375"/>
                </a:cubicBezTo>
                <a:cubicBezTo>
                  <a:pt x="233" y="375"/>
                  <a:pt x="230" y="374"/>
                  <a:pt x="229" y="376"/>
                </a:cubicBezTo>
                <a:cubicBezTo>
                  <a:pt x="228" y="376"/>
                  <a:pt x="228" y="376"/>
                  <a:pt x="227" y="376"/>
                </a:cubicBezTo>
                <a:cubicBezTo>
                  <a:pt x="225" y="376"/>
                  <a:pt x="223" y="376"/>
                  <a:pt x="221" y="376"/>
                </a:cubicBezTo>
                <a:cubicBezTo>
                  <a:pt x="220" y="376"/>
                  <a:pt x="220" y="376"/>
                  <a:pt x="219" y="375"/>
                </a:cubicBezTo>
                <a:cubicBezTo>
                  <a:pt x="218" y="375"/>
                  <a:pt x="216" y="375"/>
                  <a:pt x="216" y="373"/>
                </a:cubicBezTo>
                <a:cubicBezTo>
                  <a:pt x="216" y="370"/>
                  <a:pt x="216" y="370"/>
                  <a:pt x="216" y="370"/>
                </a:cubicBezTo>
                <a:cubicBezTo>
                  <a:pt x="217" y="370"/>
                  <a:pt x="217" y="369"/>
                  <a:pt x="218" y="368"/>
                </a:cubicBezTo>
                <a:cubicBezTo>
                  <a:pt x="218" y="369"/>
                  <a:pt x="219" y="369"/>
                  <a:pt x="219" y="369"/>
                </a:cubicBezTo>
                <a:cubicBezTo>
                  <a:pt x="221" y="369"/>
                  <a:pt x="223" y="370"/>
                  <a:pt x="224" y="368"/>
                </a:cubicBezTo>
                <a:cubicBezTo>
                  <a:pt x="227" y="368"/>
                  <a:pt x="227" y="368"/>
                  <a:pt x="227" y="368"/>
                </a:cubicBezTo>
                <a:cubicBezTo>
                  <a:pt x="228" y="369"/>
                  <a:pt x="229" y="369"/>
                  <a:pt x="229" y="369"/>
                </a:cubicBezTo>
                <a:cubicBezTo>
                  <a:pt x="230" y="369"/>
                  <a:pt x="230" y="368"/>
                  <a:pt x="231" y="369"/>
                </a:cubicBezTo>
                <a:cubicBezTo>
                  <a:pt x="232" y="369"/>
                  <a:pt x="232" y="369"/>
                  <a:pt x="233" y="369"/>
                </a:cubicBezTo>
                <a:cubicBezTo>
                  <a:pt x="238" y="369"/>
                  <a:pt x="243" y="369"/>
                  <a:pt x="248" y="369"/>
                </a:cubicBezTo>
                <a:cubicBezTo>
                  <a:pt x="249" y="369"/>
                  <a:pt x="250" y="369"/>
                  <a:pt x="250" y="369"/>
                </a:cubicBezTo>
                <a:cubicBezTo>
                  <a:pt x="251" y="368"/>
                  <a:pt x="251" y="369"/>
                  <a:pt x="252" y="369"/>
                </a:cubicBezTo>
                <a:cubicBezTo>
                  <a:pt x="253" y="369"/>
                  <a:pt x="254" y="369"/>
                  <a:pt x="256" y="369"/>
                </a:cubicBezTo>
                <a:cubicBezTo>
                  <a:pt x="256" y="369"/>
                  <a:pt x="256" y="369"/>
                  <a:pt x="257" y="368"/>
                </a:cubicBezTo>
                <a:cubicBezTo>
                  <a:pt x="257" y="368"/>
                  <a:pt x="258" y="368"/>
                  <a:pt x="258" y="368"/>
                </a:cubicBezTo>
                <a:cubicBezTo>
                  <a:pt x="259" y="369"/>
                  <a:pt x="260" y="369"/>
                  <a:pt x="261" y="369"/>
                </a:cubicBezTo>
                <a:cubicBezTo>
                  <a:pt x="266" y="369"/>
                  <a:pt x="271" y="369"/>
                  <a:pt x="276" y="369"/>
                </a:cubicBezTo>
                <a:cubicBezTo>
                  <a:pt x="279" y="369"/>
                  <a:pt x="279" y="369"/>
                  <a:pt x="279" y="369"/>
                </a:cubicBezTo>
                <a:cubicBezTo>
                  <a:pt x="279" y="370"/>
                  <a:pt x="279" y="370"/>
                  <a:pt x="279" y="370"/>
                </a:cubicBezTo>
                <a:cubicBezTo>
                  <a:pt x="280" y="371"/>
                  <a:pt x="281" y="371"/>
                  <a:pt x="281" y="370"/>
                </a:cubicBezTo>
                <a:cubicBezTo>
                  <a:pt x="282" y="370"/>
                  <a:pt x="283" y="370"/>
                  <a:pt x="283" y="369"/>
                </a:cubicBezTo>
                <a:cubicBezTo>
                  <a:pt x="284" y="369"/>
                  <a:pt x="284" y="369"/>
                  <a:pt x="285" y="369"/>
                </a:cubicBezTo>
                <a:cubicBezTo>
                  <a:pt x="285" y="370"/>
                  <a:pt x="286" y="370"/>
                  <a:pt x="286" y="370"/>
                </a:cubicBezTo>
                <a:cubicBezTo>
                  <a:pt x="287" y="370"/>
                  <a:pt x="287" y="371"/>
                  <a:pt x="288" y="371"/>
                </a:cubicBezTo>
                <a:cubicBezTo>
                  <a:pt x="288" y="371"/>
                  <a:pt x="288" y="372"/>
                  <a:pt x="288" y="372"/>
                </a:cubicBezTo>
                <a:cubicBezTo>
                  <a:pt x="289" y="372"/>
                  <a:pt x="289" y="371"/>
                  <a:pt x="289" y="371"/>
                </a:cubicBezTo>
                <a:cubicBezTo>
                  <a:pt x="289" y="371"/>
                  <a:pt x="290" y="371"/>
                  <a:pt x="290" y="371"/>
                </a:cubicBezTo>
                <a:cubicBezTo>
                  <a:pt x="290" y="371"/>
                  <a:pt x="291" y="370"/>
                  <a:pt x="291" y="370"/>
                </a:cubicBezTo>
                <a:moveTo>
                  <a:pt x="297" y="370"/>
                </a:moveTo>
                <a:cubicBezTo>
                  <a:pt x="297" y="370"/>
                  <a:pt x="297" y="370"/>
                  <a:pt x="297" y="370"/>
                </a:cubicBezTo>
                <a:cubicBezTo>
                  <a:pt x="297" y="371"/>
                  <a:pt x="297" y="371"/>
                  <a:pt x="297" y="371"/>
                </a:cubicBezTo>
                <a:cubicBezTo>
                  <a:pt x="297" y="371"/>
                  <a:pt x="297" y="371"/>
                  <a:pt x="297" y="371"/>
                </a:cubicBezTo>
                <a:cubicBezTo>
                  <a:pt x="297" y="370"/>
                  <a:pt x="297" y="370"/>
                  <a:pt x="297" y="370"/>
                </a:cubicBezTo>
                <a:moveTo>
                  <a:pt x="270" y="412"/>
                </a:moveTo>
                <a:cubicBezTo>
                  <a:pt x="270" y="414"/>
                  <a:pt x="270" y="416"/>
                  <a:pt x="270" y="418"/>
                </a:cubicBezTo>
                <a:cubicBezTo>
                  <a:pt x="270" y="419"/>
                  <a:pt x="270" y="420"/>
                  <a:pt x="270" y="421"/>
                </a:cubicBezTo>
                <a:cubicBezTo>
                  <a:pt x="269" y="422"/>
                  <a:pt x="269" y="423"/>
                  <a:pt x="268" y="424"/>
                </a:cubicBezTo>
                <a:cubicBezTo>
                  <a:pt x="267" y="424"/>
                  <a:pt x="267" y="426"/>
                  <a:pt x="267" y="427"/>
                </a:cubicBezTo>
                <a:cubicBezTo>
                  <a:pt x="267" y="428"/>
                  <a:pt x="268" y="428"/>
                  <a:pt x="268" y="429"/>
                </a:cubicBezTo>
                <a:cubicBezTo>
                  <a:pt x="270" y="428"/>
                  <a:pt x="269" y="427"/>
                  <a:pt x="268" y="427"/>
                </a:cubicBezTo>
                <a:cubicBezTo>
                  <a:pt x="269" y="426"/>
                  <a:pt x="270" y="426"/>
                  <a:pt x="270" y="427"/>
                </a:cubicBezTo>
                <a:cubicBezTo>
                  <a:pt x="270" y="428"/>
                  <a:pt x="270" y="429"/>
                  <a:pt x="270" y="429"/>
                </a:cubicBezTo>
                <a:cubicBezTo>
                  <a:pt x="269" y="430"/>
                  <a:pt x="268" y="430"/>
                  <a:pt x="267" y="430"/>
                </a:cubicBezTo>
                <a:cubicBezTo>
                  <a:pt x="266" y="430"/>
                  <a:pt x="265" y="430"/>
                  <a:pt x="265" y="430"/>
                </a:cubicBezTo>
                <a:cubicBezTo>
                  <a:pt x="264" y="428"/>
                  <a:pt x="265" y="427"/>
                  <a:pt x="264" y="426"/>
                </a:cubicBezTo>
                <a:cubicBezTo>
                  <a:pt x="263" y="425"/>
                  <a:pt x="264" y="424"/>
                  <a:pt x="263" y="423"/>
                </a:cubicBezTo>
                <a:cubicBezTo>
                  <a:pt x="262" y="422"/>
                  <a:pt x="263" y="420"/>
                  <a:pt x="262" y="420"/>
                </a:cubicBezTo>
                <a:cubicBezTo>
                  <a:pt x="261" y="419"/>
                  <a:pt x="262" y="417"/>
                  <a:pt x="261" y="417"/>
                </a:cubicBezTo>
                <a:cubicBezTo>
                  <a:pt x="260" y="416"/>
                  <a:pt x="260" y="415"/>
                  <a:pt x="260" y="414"/>
                </a:cubicBezTo>
                <a:cubicBezTo>
                  <a:pt x="260" y="413"/>
                  <a:pt x="260" y="413"/>
                  <a:pt x="260" y="413"/>
                </a:cubicBezTo>
                <a:cubicBezTo>
                  <a:pt x="259" y="411"/>
                  <a:pt x="258" y="410"/>
                  <a:pt x="259" y="409"/>
                </a:cubicBezTo>
                <a:cubicBezTo>
                  <a:pt x="258" y="408"/>
                  <a:pt x="258" y="407"/>
                  <a:pt x="258" y="405"/>
                </a:cubicBezTo>
                <a:cubicBezTo>
                  <a:pt x="257" y="404"/>
                  <a:pt x="257" y="403"/>
                  <a:pt x="256" y="402"/>
                </a:cubicBezTo>
                <a:cubicBezTo>
                  <a:pt x="256" y="404"/>
                  <a:pt x="255" y="405"/>
                  <a:pt x="256" y="406"/>
                </a:cubicBezTo>
                <a:cubicBezTo>
                  <a:pt x="256" y="406"/>
                  <a:pt x="257" y="407"/>
                  <a:pt x="257" y="407"/>
                </a:cubicBezTo>
                <a:cubicBezTo>
                  <a:pt x="257" y="408"/>
                  <a:pt x="257" y="409"/>
                  <a:pt x="257" y="410"/>
                </a:cubicBezTo>
                <a:cubicBezTo>
                  <a:pt x="256" y="411"/>
                  <a:pt x="256" y="411"/>
                  <a:pt x="256" y="411"/>
                </a:cubicBezTo>
                <a:cubicBezTo>
                  <a:pt x="257" y="412"/>
                  <a:pt x="257" y="413"/>
                  <a:pt x="257" y="414"/>
                </a:cubicBezTo>
                <a:cubicBezTo>
                  <a:pt x="257" y="415"/>
                  <a:pt x="257" y="417"/>
                  <a:pt x="256" y="418"/>
                </a:cubicBezTo>
                <a:cubicBezTo>
                  <a:pt x="255" y="419"/>
                  <a:pt x="255" y="420"/>
                  <a:pt x="257" y="421"/>
                </a:cubicBezTo>
                <a:cubicBezTo>
                  <a:pt x="257" y="421"/>
                  <a:pt x="257" y="421"/>
                  <a:pt x="257" y="421"/>
                </a:cubicBezTo>
                <a:cubicBezTo>
                  <a:pt x="257" y="421"/>
                  <a:pt x="257" y="421"/>
                  <a:pt x="257" y="422"/>
                </a:cubicBezTo>
                <a:cubicBezTo>
                  <a:pt x="257" y="424"/>
                  <a:pt x="257" y="427"/>
                  <a:pt x="257" y="429"/>
                </a:cubicBezTo>
                <a:cubicBezTo>
                  <a:pt x="257" y="429"/>
                  <a:pt x="256" y="429"/>
                  <a:pt x="256" y="430"/>
                </a:cubicBezTo>
                <a:cubicBezTo>
                  <a:pt x="256" y="430"/>
                  <a:pt x="255" y="430"/>
                  <a:pt x="255" y="430"/>
                </a:cubicBezTo>
                <a:cubicBezTo>
                  <a:pt x="255" y="429"/>
                  <a:pt x="255" y="429"/>
                  <a:pt x="255" y="428"/>
                </a:cubicBezTo>
                <a:cubicBezTo>
                  <a:pt x="255" y="428"/>
                  <a:pt x="254" y="428"/>
                  <a:pt x="254" y="428"/>
                </a:cubicBezTo>
                <a:cubicBezTo>
                  <a:pt x="254" y="428"/>
                  <a:pt x="254" y="428"/>
                  <a:pt x="254" y="428"/>
                </a:cubicBezTo>
                <a:cubicBezTo>
                  <a:pt x="253" y="430"/>
                  <a:pt x="253" y="430"/>
                  <a:pt x="252" y="429"/>
                </a:cubicBezTo>
                <a:cubicBezTo>
                  <a:pt x="252" y="429"/>
                  <a:pt x="251" y="429"/>
                  <a:pt x="251" y="428"/>
                </a:cubicBezTo>
                <a:cubicBezTo>
                  <a:pt x="251" y="426"/>
                  <a:pt x="251" y="424"/>
                  <a:pt x="251" y="422"/>
                </a:cubicBezTo>
                <a:cubicBezTo>
                  <a:pt x="251" y="421"/>
                  <a:pt x="251" y="420"/>
                  <a:pt x="252" y="420"/>
                </a:cubicBezTo>
                <a:cubicBezTo>
                  <a:pt x="252" y="420"/>
                  <a:pt x="251" y="419"/>
                  <a:pt x="251" y="419"/>
                </a:cubicBezTo>
                <a:cubicBezTo>
                  <a:pt x="251" y="385"/>
                  <a:pt x="251" y="385"/>
                  <a:pt x="251" y="385"/>
                </a:cubicBezTo>
                <a:cubicBezTo>
                  <a:pt x="256" y="385"/>
                  <a:pt x="256" y="385"/>
                  <a:pt x="256" y="385"/>
                </a:cubicBezTo>
                <a:cubicBezTo>
                  <a:pt x="257" y="386"/>
                  <a:pt x="257" y="387"/>
                  <a:pt x="258" y="388"/>
                </a:cubicBezTo>
                <a:cubicBezTo>
                  <a:pt x="258" y="388"/>
                  <a:pt x="257" y="389"/>
                  <a:pt x="258" y="390"/>
                </a:cubicBezTo>
                <a:cubicBezTo>
                  <a:pt x="258" y="391"/>
                  <a:pt x="259" y="392"/>
                  <a:pt x="259" y="393"/>
                </a:cubicBezTo>
                <a:cubicBezTo>
                  <a:pt x="260" y="394"/>
                  <a:pt x="259" y="396"/>
                  <a:pt x="260" y="396"/>
                </a:cubicBezTo>
                <a:cubicBezTo>
                  <a:pt x="261" y="397"/>
                  <a:pt x="260" y="398"/>
                  <a:pt x="260" y="399"/>
                </a:cubicBezTo>
                <a:cubicBezTo>
                  <a:pt x="261" y="400"/>
                  <a:pt x="261" y="400"/>
                  <a:pt x="261" y="400"/>
                </a:cubicBezTo>
                <a:cubicBezTo>
                  <a:pt x="262" y="403"/>
                  <a:pt x="262" y="403"/>
                  <a:pt x="262" y="406"/>
                </a:cubicBezTo>
                <a:cubicBezTo>
                  <a:pt x="262" y="406"/>
                  <a:pt x="262" y="406"/>
                  <a:pt x="262" y="407"/>
                </a:cubicBezTo>
                <a:cubicBezTo>
                  <a:pt x="264" y="408"/>
                  <a:pt x="262" y="410"/>
                  <a:pt x="264" y="411"/>
                </a:cubicBezTo>
                <a:cubicBezTo>
                  <a:pt x="264" y="412"/>
                  <a:pt x="264" y="412"/>
                  <a:pt x="263" y="412"/>
                </a:cubicBezTo>
                <a:cubicBezTo>
                  <a:pt x="262" y="412"/>
                  <a:pt x="262" y="412"/>
                  <a:pt x="262" y="413"/>
                </a:cubicBezTo>
                <a:cubicBezTo>
                  <a:pt x="263" y="414"/>
                  <a:pt x="263" y="415"/>
                  <a:pt x="264" y="416"/>
                </a:cubicBezTo>
                <a:cubicBezTo>
                  <a:pt x="264" y="415"/>
                  <a:pt x="265" y="414"/>
                  <a:pt x="265" y="413"/>
                </a:cubicBezTo>
                <a:cubicBezTo>
                  <a:pt x="265" y="410"/>
                  <a:pt x="265" y="408"/>
                  <a:pt x="265" y="405"/>
                </a:cubicBezTo>
                <a:cubicBezTo>
                  <a:pt x="265" y="403"/>
                  <a:pt x="266" y="401"/>
                  <a:pt x="264" y="399"/>
                </a:cubicBezTo>
                <a:cubicBezTo>
                  <a:pt x="264" y="396"/>
                  <a:pt x="264" y="394"/>
                  <a:pt x="264" y="391"/>
                </a:cubicBezTo>
                <a:cubicBezTo>
                  <a:pt x="266" y="390"/>
                  <a:pt x="265" y="387"/>
                  <a:pt x="265" y="386"/>
                </a:cubicBezTo>
                <a:cubicBezTo>
                  <a:pt x="266" y="385"/>
                  <a:pt x="267" y="385"/>
                  <a:pt x="269" y="385"/>
                </a:cubicBezTo>
                <a:cubicBezTo>
                  <a:pt x="269" y="386"/>
                  <a:pt x="269" y="386"/>
                  <a:pt x="270" y="387"/>
                </a:cubicBezTo>
                <a:cubicBezTo>
                  <a:pt x="270" y="388"/>
                  <a:pt x="270" y="390"/>
                  <a:pt x="270" y="392"/>
                </a:cubicBezTo>
                <a:cubicBezTo>
                  <a:pt x="270" y="393"/>
                  <a:pt x="269" y="395"/>
                  <a:pt x="271" y="396"/>
                </a:cubicBezTo>
                <a:cubicBezTo>
                  <a:pt x="271" y="397"/>
                  <a:pt x="271" y="398"/>
                  <a:pt x="271" y="399"/>
                </a:cubicBezTo>
                <a:cubicBezTo>
                  <a:pt x="271" y="401"/>
                  <a:pt x="270" y="401"/>
                  <a:pt x="270" y="403"/>
                </a:cubicBezTo>
                <a:cubicBezTo>
                  <a:pt x="270" y="404"/>
                  <a:pt x="270" y="406"/>
                  <a:pt x="270" y="407"/>
                </a:cubicBezTo>
                <a:cubicBezTo>
                  <a:pt x="270" y="411"/>
                  <a:pt x="270" y="411"/>
                  <a:pt x="270" y="411"/>
                </a:cubicBezTo>
                <a:cubicBezTo>
                  <a:pt x="268" y="411"/>
                  <a:pt x="268" y="411"/>
                  <a:pt x="268" y="413"/>
                </a:cubicBezTo>
                <a:cubicBezTo>
                  <a:pt x="269" y="412"/>
                  <a:pt x="269" y="412"/>
                  <a:pt x="270" y="412"/>
                </a:cubicBezTo>
                <a:moveTo>
                  <a:pt x="254" y="425"/>
                </a:moveTo>
                <a:cubicBezTo>
                  <a:pt x="254" y="425"/>
                  <a:pt x="253" y="425"/>
                  <a:pt x="253" y="425"/>
                </a:cubicBezTo>
                <a:cubicBezTo>
                  <a:pt x="253" y="425"/>
                  <a:pt x="253" y="426"/>
                  <a:pt x="253" y="426"/>
                </a:cubicBezTo>
                <a:cubicBezTo>
                  <a:pt x="253" y="426"/>
                  <a:pt x="253" y="426"/>
                  <a:pt x="253" y="426"/>
                </a:cubicBezTo>
                <a:cubicBezTo>
                  <a:pt x="253" y="426"/>
                  <a:pt x="254" y="426"/>
                  <a:pt x="254" y="425"/>
                </a:cubicBezTo>
                <a:moveTo>
                  <a:pt x="254" y="421"/>
                </a:moveTo>
                <a:cubicBezTo>
                  <a:pt x="254" y="421"/>
                  <a:pt x="254" y="422"/>
                  <a:pt x="254" y="422"/>
                </a:cubicBezTo>
                <a:cubicBezTo>
                  <a:pt x="254" y="422"/>
                  <a:pt x="254" y="422"/>
                  <a:pt x="254" y="422"/>
                </a:cubicBezTo>
                <a:cubicBezTo>
                  <a:pt x="254" y="422"/>
                  <a:pt x="255" y="422"/>
                  <a:pt x="255" y="422"/>
                </a:cubicBezTo>
                <a:cubicBezTo>
                  <a:pt x="255" y="422"/>
                  <a:pt x="254" y="422"/>
                  <a:pt x="254" y="421"/>
                </a:cubicBezTo>
                <a:moveTo>
                  <a:pt x="266" y="424"/>
                </a:moveTo>
                <a:cubicBezTo>
                  <a:pt x="266" y="423"/>
                  <a:pt x="266" y="423"/>
                  <a:pt x="266" y="423"/>
                </a:cubicBezTo>
                <a:cubicBezTo>
                  <a:pt x="266" y="423"/>
                  <a:pt x="265" y="424"/>
                  <a:pt x="265" y="424"/>
                </a:cubicBezTo>
                <a:cubicBezTo>
                  <a:pt x="265" y="424"/>
                  <a:pt x="266" y="424"/>
                  <a:pt x="266" y="424"/>
                </a:cubicBezTo>
                <a:cubicBezTo>
                  <a:pt x="266" y="424"/>
                  <a:pt x="266" y="424"/>
                  <a:pt x="266" y="424"/>
                </a:cubicBezTo>
                <a:moveTo>
                  <a:pt x="558" y="425"/>
                </a:moveTo>
                <a:cubicBezTo>
                  <a:pt x="557" y="425"/>
                  <a:pt x="557" y="425"/>
                  <a:pt x="556" y="425"/>
                </a:cubicBezTo>
                <a:cubicBezTo>
                  <a:pt x="555" y="424"/>
                  <a:pt x="556" y="423"/>
                  <a:pt x="555" y="422"/>
                </a:cubicBezTo>
                <a:cubicBezTo>
                  <a:pt x="554" y="422"/>
                  <a:pt x="554" y="421"/>
                  <a:pt x="554" y="420"/>
                </a:cubicBezTo>
                <a:cubicBezTo>
                  <a:pt x="554" y="417"/>
                  <a:pt x="554" y="414"/>
                  <a:pt x="554" y="411"/>
                </a:cubicBezTo>
                <a:cubicBezTo>
                  <a:pt x="554" y="410"/>
                  <a:pt x="554" y="409"/>
                  <a:pt x="554" y="409"/>
                </a:cubicBezTo>
                <a:cubicBezTo>
                  <a:pt x="554" y="408"/>
                  <a:pt x="553" y="408"/>
                  <a:pt x="554" y="407"/>
                </a:cubicBezTo>
                <a:cubicBezTo>
                  <a:pt x="555" y="406"/>
                  <a:pt x="555" y="404"/>
                  <a:pt x="554" y="403"/>
                </a:cubicBezTo>
                <a:cubicBezTo>
                  <a:pt x="553" y="402"/>
                  <a:pt x="554" y="401"/>
                  <a:pt x="554" y="400"/>
                </a:cubicBezTo>
                <a:cubicBezTo>
                  <a:pt x="555" y="399"/>
                  <a:pt x="554" y="397"/>
                  <a:pt x="554" y="396"/>
                </a:cubicBezTo>
                <a:cubicBezTo>
                  <a:pt x="555" y="395"/>
                  <a:pt x="554" y="393"/>
                  <a:pt x="555" y="392"/>
                </a:cubicBezTo>
                <a:cubicBezTo>
                  <a:pt x="555" y="389"/>
                  <a:pt x="555" y="389"/>
                  <a:pt x="555" y="389"/>
                </a:cubicBezTo>
                <a:cubicBezTo>
                  <a:pt x="556" y="389"/>
                  <a:pt x="557" y="388"/>
                  <a:pt x="558" y="387"/>
                </a:cubicBezTo>
                <a:cubicBezTo>
                  <a:pt x="559" y="386"/>
                  <a:pt x="560" y="386"/>
                  <a:pt x="560" y="386"/>
                </a:cubicBezTo>
                <a:cubicBezTo>
                  <a:pt x="561" y="385"/>
                  <a:pt x="562" y="385"/>
                  <a:pt x="562" y="385"/>
                </a:cubicBezTo>
                <a:cubicBezTo>
                  <a:pt x="563" y="385"/>
                  <a:pt x="563" y="385"/>
                  <a:pt x="564" y="385"/>
                </a:cubicBezTo>
                <a:cubicBezTo>
                  <a:pt x="564" y="385"/>
                  <a:pt x="565" y="385"/>
                  <a:pt x="566" y="386"/>
                </a:cubicBezTo>
                <a:cubicBezTo>
                  <a:pt x="566" y="386"/>
                  <a:pt x="568" y="386"/>
                  <a:pt x="568" y="387"/>
                </a:cubicBezTo>
                <a:cubicBezTo>
                  <a:pt x="569" y="388"/>
                  <a:pt x="571" y="389"/>
                  <a:pt x="571" y="391"/>
                </a:cubicBezTo>
                <a:cubicBezTo>
                  <a:pt x="571" y="392"/>
                  <a:pt x="572" y="393"/>
                  <a:pt x="572" y="394"/>
                </a:cubicBezTo>
                <a:cubicBezTo>
                  <a:pt x="571" y="395"/>
                  <a:pt x="573" y="396"/>
                  <a:pt x="573" y="397"/>
                </a:cubicBezTo>
                <a:cubicBezTo>
                  <a:pt x="572" y="399"/>
                  <a:pt x="572" y="400"/>
                  <a:pt x="572" y="401"/>
                </a:cubicBezTo>
                <a:cubicBezTo>
                  <a:pt x="572" y="405"/>
                  <a:pt x="572" y="405"/>
                  <a:pt x="572" y="405"/>
                </a:cubicBezTo>
                <a:cubicBezTo>
                  <a:pt x="572" y="408"/>
                  <a:pt x="572" y="408"/>
                  <a:pt x="572" y="408"/>
                </a:cubicBezTo>
                <a:cubicBezTo>
                  <a:pt x="572" y="411"/>
                  <a:pt x="573" y="414"/>
                  <a:pt x="572" y="416"/>
                </a:cubicBezTo>
                <a:cubicBezTo>
                  <a:pt x="572" y="418"/>
                  <a:pt x="573" y="420"/>
                  <a:pt x="572" y="421"/>
                </a:cubicBezTo>
                <a:cubicBezTo>
                  <a:pt x="572" y="422"/>
                  <a:pt x="571" y="424"/>
                  <a:pt x="570" y="425"/>
                </a:cubicBezTo>
                <a:cubicBezTo>
                  <a:pt x="569" y="425"/>
                  <a:pt x="571" y="428"/>
                  <a:pt x="569" y="428"/>
                </a:cubicBezTo>
                <a:cubicBezTo>
                  <a:pt x="568" y="428"/>
                  <a:pt x="567" y="429"/>
                  <a:pt x="566" y="430"/>
                </a:cubicBezTo>
                <a:cubicBezTo>
                  <a:pt x="565" y="430"/>
                  <a:pt x="563" y="430"/>
                  <a:pt x="562" y="430"/>
                </a:cubicBezTo>
                <a:cubicBezTo>
                  <a:pt x="560" y="430"/>
                  <a:pt x="560" y="428"/>
                  <a:pt x="559" y="429"/>
                </a:cubicBezTo>
                <a:cubicBezTo>
                  <a:pt x="558" y="428"/>
                  <a:pt x="558" y="427"/>
                  <a:pt x="557" y="427"/>
                </a:cubicBezTo>
                <a:cubicBezTo>
                  <a:pt x="558" y="426"/>
                  <a:pt x="558" y="426"/>
                  <a:pt x="558" y="425"/>
                </a:cubicBezTo>
                <a:moveTo>
                  <a:pt x="563" y="428"/>
                </a:moveTo>
                <a:cubicBezTo>
                  <a:pt x="563" y="427"/>
                  <a:pt x="564" y="427"/>
                  <a:pt x="564" y="426"/>
                </a:cubicBezTo>
                <a:cubicBezTo>
                  <a:pt x="564" y="426"/>
                  <a:pt x="565" y="426"/>
                  <a:pt x="565" y="426"/>
                </a:cubicBezTo>
                <a:cubicBezTo>
                  <a:pt x="565" y="425"/>
                  <a:pt x="565" y="424"/>
                  <a:pt x="565" y="422"/>
                </a:cubicBezTo>
                <a:cubicBezTo>
                  <a:pt x="565" y="421"/>
                  <a:pt x="566" y="421"/>
                  <a:pt x="566" y="420"/>
                </a:cubicBezTo>
                <a:cubicBezTo>
                  <a:pt x="566" y="411"/>
                  <a:pt x="566" y="402"/>
                  <a:pt x="566" y="393"/>
                </a:cubicBezTo>
                <a:cubicBezTo>
                  <a:pt x="565" y="392"/>
                  <a:pt x="564" y="392"/>
                  <a:pt x="563" y="391"/>
                </a:cubicBezTo>
                <a:cubicBezTo>
                  <a:pt x="563" y="391"/>
                  <a:pt x="563" y="391"/>
                  <a:pt x="562" y="391"/>
                </a:cubicBezTo>
                <a:cubicBezTo>
                  <a:pt x="562" y="392"/>
                  <a:pt x="562" y="393"/>
                  <a:pt x="561" y="393"/>
                </a:cubicBezTo>
                <a:cubicBezTo>
                  <a:pt x="561" y="394"/>
                  <a:pt x="561" y="395"/>
                  <a:pt x="561" y="396"/>
                </a:cubicBezTo>
                <a:cubicBezTo>
                  <a:pt x="562" y="397"/>
                  <a:pt x="560" y="398"/>
                  <a:pt x="560" y="399"/>
                </a:cubicBezTo>
                <a:cubicBezTo>
                  <a:pt x="560" y="405"/>
                  <a:pt x="560" y="411"/>
                  <a:pt x="560" y="417"/>
                </a:cubicBezTo>
                <a:cubicBezTo>
                  <a:pt x="560" y="417"/>
                  <a:pt x="560" y="418"/>
                  <a:pt x="560" y="418"/>
                </a:cubicBezTo>
                <a:cubicBezTo>
                  <a:pt x="561" y="419"/>
                  <a:pt x="561" y="420"/>
                  <a:pt x="561" y="421"/>
                </a:cubicBezTo>
                <a:cubicBezTo>
                  <a:pt x="560" y="421"/>
                  <a:pt x="560" y="421"/>
                  <a:pt x="559" y="421"/>
                </a:cubicBezTo>
                <a:cubicBezTo>
                  <a:pt x="558" y="421"/>
                  <a:pt x="558" y="422"/>
                  <a:pt x="558" y="422"/>
                </a:cubicBezTo>
                <a:cubicBezTo>
                  <a:pt x="558" y="423"/>
                  <a:pt x="558" y="423"/>
                  <a:pt x="559" y="423"/>
                </a:cubicBezTo>
                <a:cubicBezTo>
                  <a:pt x="559" y="423"/>
                  <a:pt x="559" y="423"/>
                  <a:pt x="560" y="423"/>
                </a:cubicBezTo>
                <a:cubicBezTo>
                  <a:pt x="560" y="423"/>
                  <a:pt x="560" y="424"/>
                  <a:pt x="560" y="424"/>
                </a:cubicBezTo>
                <a:cubicBezTo>
                  <a:pt x="559" y="424"/>
                  <a:pt x="559" y="425"/>
                  <a:pt x="560" y="425"/>
                </a:cubicBezTo>
                <a:cubicBezTo>
                  <a:pt x="560" y="425"/>
                  <a:pt x="561" y="425"/>
                  <a:pt x="561" y="426"/>
                </a:cubicBezTo>
                <a:cubicBezTo>
                  <a:pt x="561" y="427"/>
                  <a:pt x="562" y="427"/>
                  <a:pt x="563" y="428"/>
                </a:cubicBezTo>
                <a:moveTo>
                  <a:pt x="555" y="414"/>
                </a:moveTo>
                <a:cubicBezTo>
                  <a:pt x="556" y="415"/>
                  <a:pt x="557" y="416"/>
                  <a:pt x="558" y="415"/>
                </a:cubicBezTo>
                <a:cubicBezTo>
                  <a:pt x="557" y="415"/>
                  <a:pt x="557" y="413"/>
                  <a:pt x="555" y="414"/>
                </a:cubicBezTo>
                <a:moveTo>
                  <a:pt x="558" y="417"/>
                </a:moveTo>
                <a:cubicBezTo>
                  <a:pt x="558" y="417"/>
                  <a:pt x="558" y="417"/>
                  <a:pt x="558" y="417"/>
                </a:cubicBezTo>
                <a:cubicBezTo>
                  <a:pt x="558" y="417"/>
                  <a:pt x="558" y="417"/>
                  <a:pt x="557" y="417"/>
                </a:cubicBezTo>
                <a:cubicBezTo>
                  <a:pt x="557" y="417"/>
                  <a:pt x="558" y="417"/>
                  <a:pt x="558" y="417"/>
                </a:cubicBezTo>
                <a:cubicBezTo>
                  <a:pt x="558" y="417"/>
                  <a:pt x="558" y="417"/>
                  <a:pt x="558" y="417"/>
                </a:cubicBezTo>
                <a:moveTo>
                  <a:pt x="539" y="385"/>
                </a:moveTo>
                <a:cubicBezTo>
                  <a:pt x="545" y="385"/>
                  <a:pt x="545" y="385"/>
                  <a:pt x="545" y="385"/>
                </a:cubicBezTo>
                <a:cubicBezTo>
                  <a:pt x="545" y="386"/>
                  <a:pt x="546" y="387"/>
                  <a:pt x="547" y="388"/>
                </a:cubicBezTo>
                <a:cubicBezTo>
                  <a:pt x="547" y="388"/>
                  <a:pt x="549" y="391"/>
                  <a:pt x="549" y="391"/>
                </a:cubicBezTo>
                <a:cubicBezTo>
                  <a:pt x="549" y="393"/>
                  <a:pt x="550" y="393"/>
                  <a:pt x="550" y="395"/>
                </a:cubicBezTo>
                <a:cubicBezTo>
                  <a:pt x="549" y="396"/>
                  <a:pt x="550" y="397"/>
                  <a:pt x="550" y="399"/>
                </a:cubicBezTo>
                <a:cubicBezTo>
                  <a:pt x="551" y="400"/>
                  <a:pt x="551" y="402"/>
                  <a:pt x="551" y="404"/>
                </a:cubicBezTo>
                <a:cubicBezTo>
                  <a:pt x="551" y="406"/>
                  <a:pt x="551" y="408"/>
                  <a:pt x="551" y="410"/>
                </a:cubicBezTo>
                <a:cubicBezTo>
                  <a:pt x="551" y="411"/>
                  <a:pt x="551" y="412"/>
                  <a:pt x="550" y="412"/>
                </a:cubicBezTo>
                <a:cubicBezTo>
                  <a:pt x="550" y="412"/>
                  <a:pt x="550" y="413"/>
                  <a:pt x="551" y="413"/>
                </a:cubicBezTo>
                <a:cubicBezTo>
                  <a:pt x="550" y="414"/>
                  <a:pt x="550" y="414"/>
                  <a:pt x="550" y="414"/>
                </a:cubicBezTo>
                <a:cubicBezTo>
                  <a:pt x="550" y="423"/>
                  <a:pt x="550" y="423"/>
                  <a:pt x="550" y="423"/>
                </a:cubicBezTo>
                <a:cubicBezTo>
                  <a:pt x="549" y="424"/>
                  <a:pt x="548" y="424"/>
                  <a:pt x="547" y="425"/>
                </a:cubicBezTo>
                <a:cubicBezTo>
                  <a:pt x="547" y="426"/>
                  <a:pt x="547" y="427"/>
                  <a:pt x="546" y="428"/>
                </a:cubicBezTo>
                <a:cubicBezTo>
                  <a:pt x="546" y="429"/>
                  <a:pt x="545" y="429"/>
                  <a:pt x="545" y="430"/>
                </a:cubicBezTo>
                <a:cubicBezTo>
                  <a:pt x="544" y="430"/>
                  <a:pt x="543" y="430"/>
                  <a:pt x="542" y="429"/>
                </a:cubicBezTo>
                <a:cubicBezTo>
                  <a:pt x="542" y="429"/>
                  <a:pt x="542" y="429"/>
                  <a:pt x="541" y="429"/>
                </a:cubicBezTo>
                <a:cubicBezTo>
                  <a:pt x="540" y="430"/>
                  <a:pt x="539" y="430"/>
                  <a:pt x="538" y="430"/>
                </a:cubicBezTo>
                <a:cubicBezTo>
                  <a:pt x="537" y="429"/>
                  <a:pt x="535" y="429"/>
                  <a:pt x="534" y="427"/>
                </a:cubicBezTo>
                <a:cubicBezTo>
                  <a:pt x="534" y="426"/>
                  <a:pt x="534" y="425"/>
                  <a:pt x="533" y="424"/>
                </a:cubicBezTo>
                <a:cubicBezTo>
                  <a:pt x="532" y="423"/>
                  <a:pt x="533" y="423"/>
                  <a:pt x="533" y="422"/>
                </a:cubicBezTo>
                <a:cubicBezTo>
                  <a:pt x="533" y="421"/>
                  <a:pt x="534" y="421"/>
                  <a:pt x="534" y="421"/>
                </a:cubicBezTo>
                <a:cubicBezTo>
                  <a:pt x="535" y="421"/>
                  <a:pt x="535" y="421"/>
                  <a:pt x="536" y="421"/>
                </a:cubicBezTo>
                <a:cubicBezTo>
                  <a:pt x="536" y="421"/>
                  <a:pt x="536" y="420"/>
                  <a:pt x="537" y="420"/>
                </a:cubicBezTo>
                <a:cubicBezTo>
                  <a:pt x="538" y="420"/>
                  <a:pt x="538" y="420"/>
                  <a:pt x="538" y="421"/>
                </a:cubicBezTo>
                <a:cubicBezTo>
                  <a:pt x="539" y="423"/>
                  <a:pt x="540" y="425"/>
                  <a:pt x="542" y="426"/>
                </a:cubicBezTo>
                <a:cubicBezTo>
                  <a:pt x="542" y="425"/>
                  <a:pt x="543" y="425"/>
                  <a:pt x="544" y="424"/>
                </a:cubicBezTo>
                <a:cubicBezTo>
                  <a:pt x="544" y="424"/>
                  <a:pt x="544" y="424"/>
                  <a:pt x="544" y="424"/>
                </a:cubicBezTo>
                <a:cubicBezTo>
                  <a:pt x="544" y="423"/>
                  <a:pt x="544" y="423"/>
                  <a:pt x="544" y="423"/>
                </a:cubicBezTo>
                <a:cubicBezTo>
                  <a:pt x="544" y="419"/>
                  <a:pt x="544" y="416"/>
                  <a:pt x="544" y="412"/>
                </a:cubicBezTo>
                <a:cubicBezTo>
                  <a:pt x="544" y="412"/>
                  <a:pt x="544" y="412"/>
                  <a:pt x="543" y="412"/>
                </a:cubicBezTo>
                <a:cubicBezTo>
                  <a:pt x="543" y="412"/>
                  <a:pt x="543" y="413"/>
                  <a:pt x="543" y="413"/>
                </a:cubicBezTo>
                <a:cubicBezTo>
                  <a:pt x="543" y="413"/>
                  <a:pt x="542" y="414"/>
                  <a:pt x="542" y="414"/>
                </a:cubicBezTo>
                <a:cubicBezTo>
                  <a:pt x="541" y="414"/>
                  <a:pt x="540" y="414"/>
                  <a:pt x="539" y="414"/>
                </a:cubicBezTo>
                <a:cubicBezTo>
                  <a:pt x="539" y="414"/>
                  <a:pt x="536" y="412"/>
                  <a:pt x="536" y="412"/>
                </a:cubicBezTo>
                <a:cubicBezTo>
                  <a:pt x="535" y="411"/>
                  <a:pt x="534" y="410"/>
                  <a:pt x="534" y="409"/>
                </a:cubicBezTo>
                <a:cubicBezTo>
                  <a:pt x="533" y="408"/>
                  <a:pt x="534" y="406"/>
                  <a:pt x="533" y="406"/>
                </a:cubicBezTo>
                <a:cubicBezTo>
                  <a:pt x="533" y="402"/>
                  <a:pt x="533" y="402"/>
                  <a:pt x="533" y="402"/>
                </a:cubicBezTo>
                <a:cubicBezTo>
                  <a:pt x="533" y="398"/>
                  <a:pt x="533" y="398"/>
                  <a:pt x="533" y="398"/>
                </a:cubicBezTo>
                <a:cubicBezTo>
                  <a:pt x="532" y="398"/>
                  <a:pt x="532" y="397"/>
                  <a:pt x="532" y="397"/>
                </a:cubicBezTo>
                <a:cubicBezTo>
                  <a:pt x="533" y="396"/>
                  <a:pt x="533" y="395"/>
                  <a:pt x="533" y="395"/>
                </a:cubicBezTo>
                <a:cubicBezTo>
                  <a:pt x="532" y="393"/>
                  <a:pt x="534" y="393"/>
                  <a:pt x="534" y="392"/>
                </a:cubicBezTo>
                <a:cubicBezTo>
                  <a:pt x="533" y="390"/>
                  <a:pt x="535" y="390"/>
                  <a:pt x="535" y="389"/>
                </a:cubicBezTo>
                <a:cubicBezTo>
                  <a:pt x="536" y="388"/>
                  <a:pt x="536" y="387"/>
                  <a:pt x="537" y="387"/>
                </a:cubicBezTo>
                <a:cubicBezTo>
                  <a:pt x="538" y="387"/>
                  <a:pt x="538" y="386"/>
                  <a:pt x="539" y="385"/>
                </a:cubicBezTo>
                <a:moveTo>
                  <a:pt x="546" y="419"/>
                </a:moveTo>
                <a:cubicBezTo>
                  <a:pt x="547" y="419"/>
                  <a:pt x="547" y="419"/>
                  <a:pt x="547" y="419"/>
                </a:cubicBezTo>
                <a:cubicBezTo>
                  <a:pt x="547" y="419"/>
                  <a:pt x="547" y="419"/>
                  <a:pt x="547" y="419"/>
                </a:cubicBezTo>
                <a:cubicBezTo>
                  <a:pt x="547" y="419"/>
                  <a:pt x="546" y="418"/>
                  <a:pt x="546" y="419"/>
                </a:cubicBezTo>
                <a:cubicBezTo>
                  <a:pt x="546" y="419"/>
                  <a:pt x="546" y="419"/>
                  <a:pt x="547" y="419"/>
                </a:cubicBezTo>
                <a:cubicBezTo>
                  <a:pt x="547" y="421"/>
                  <a:pt x="547" y="421"/>
                  <a:pt x="549" y="421"/>
                </a:cubicBezTo>
                <a:cubicBezTo>
                  <a:pt x="548" y="420"/>
                  <a:pt x="548" y="420"/>
                  <a:pt x="546" y="419"/>
                </a:cubicBezTo>
                <a:moveTo>
                  <a:pt x="543" y="409"/>
                </a:moveTo>
                <a:cubicBezTo>
                  <a:pt x="543" y="408"/>
                  <a:pt x="543" y="407"/>
                  <a:pt x="543" y="407"/>
                </a:cubicBezTo>
                <a:cubicBezTo>
                  <a:pt x="544" y="405"/>
                  <a:pt x="545" y="404"/>
                  <a:pt x="543" y="402"/>
                </a:cubicBezTo>
                <a:cubicBezTo>
                  <a:pt x="543" y="402"/>
                  <a:pt x="543" y="401"/>
                  <a:pt x="543" y="401"/>
                </a:cubicBezTo>
                <a:cubicBezTo>
                  <a:pt x="543" y="399"/>
                  <a:pt x="543" y="398"/>
                  <a:pt x="543" y="396"/>
                </a:cubicBezTo>
                <a:cubicBezTo>
                  <a:pt x="544" y="396"/>
                  <a:pt x="545" y="395"/>
                  <a:pt x="544" y="394"/>
                </a:cubicBezTo>
                <a:cubicBezTo>
                  <a:pt x="543" y="393"/>
                  <a:pt x="543" y="393"/>
                  <a:pt x="543" y="392"/>
                </a:cubicBezTo>
                <a:cubicBezTo>
                  <a:pt x="543" y="391"/>
                  <a:pt x="543" y="391"/>
                  <a:pt x="543" y="391"/>
                </a:cubicBezTo>
                <a:cubicBezTo>
                  <a:pt x="541" y="391"/>
                  <a:pt x="541" y="391"/>
                  <a:pt x="541" y="391"/>
                </a:cubicBezTo>
                <a:cubicBezTo>
                  <a:pt x="540" y="392"/>
                  <a:pt x="539" y="393"/>
                  <a:pt x="538" y="393"/>
                </a:cubicBezTo>
                <a:cubicBezTo>
                  <a:pt x="538" y="399"/>
                  <a:pt x="538" y="399"/>
                  <a:pt x="538" y="399"/>
                </a:cubicBezTo>
                <a:cubicBezTo>
                  <a:pt x="539" y="399"/>
                  <a:pt x="539" y="400"/>
                  <a:pt x="539" y="400"/>
                </a:cubicBezTo>
                <a:cubicBezTo>
                  <a:pt x="538" y="402"/>
                  <a:pt x="539" y="404"/>
                  <a:pt x="538" y="406"/>
                </a:cubicBezTo>
                <a:cubicBezTo>
                  <a:pt x="539" y="407"/>
                  <a:pt x="540" y="408"/>
                  <a:pt x="541" y="409"/>
                </a:cubicBezTo>
                <a:moveTo>
                  <a:pt x="592" y="405"/>
                </a:moveTo>
                <a:cubicBezTo>
                  <a:pt x="593" y="405"/>
                  <a:pt x="593" y="405"/>
                  <a:pt x="593" y="406"/>
                </a:cubicBezTo>
                <a:cubicBezTo>
                  <a:pt x="593" y="407"/>
                  <a:pt x="594" y="409"/>
                  <a:pt x="593" y="410"/>
                </a:cubicBezTo>
                <a:cubicBezTo>
                  <a:pt x="593" y="410"/>
                  <a:pt x="593" y="411"/>
                  <a:pt x="593" y="411"/>
                </a:cubicBezTo>
                <a:cubicBezTo>
                  <a:pt x="593" y="411"/>
                  <a:pt x="594" y="411"/>
                  <a:pt x="594" y="411"/>
                </a:cubicBezTo>
                <a:cubicBezTo>
                  <a:pt x="594" y="412"/>
                  <a:pt x="593" y="412"/>
                  <a:pt x="593" y="413"/>
                </a:cubicBezTo>
                <a:cubicBezTo>
                  <a:pt x="592" y="413"/>
                  <a:pt x="593" y="414"/>
                  <a:pt x="592" y="415"/>
                </a:cubicBezTo>
                <a:cubicBezTo>
                  <a:pt x="592" y="415"/>
                  <a:pt x="591" y="415"/>
                  <a:pt x="591" y="416"/>
                </a:cubicBezTo>
                <a:cubicBezTo>
                  <a:pt x="590" y="416"/>
                  <a:pt x="590" y="416"/>
                  <a:pt x="590" y="416"/>
                </a:cubicBezTo>
                <a:cubicBezTo>
                  <a:pt x="591" y="416"/>
                  <a:pt x="591" y="416"/>
                  <a:pt x="591" y="416"/>
                </a:cubicBezTo>
                <a:cubicBezTo>
                  <a:pt x="591" y="415"/>
                  <a:pt x="591" y="415"/>
                  <a:pt x="591" y="415"/>
                </a:cubicBezTo>
                <a:cubicBezTo>
                  <a:pt x="590" y="415"/>
                  <a:pt x="590" y="414"/>
                  <a:pt x="590" y="415"/>
                </a:cubicBezTo>
                <a:cubicBezTo>
                  <a:pt x="590" y="415"/>
                  <a:pt x="590" y="415"/>
                  <a:pt x="590" y="416"/>
                </a:cubicBezTo>
                <a:cubicBezTo>
                  <a:pt x="591" y="416"/>
                  <a:pt x="591" y="416"/>
                  <a:pt x="591" y="416"/>
                </a:cubicBezTo>
                <a:cubicBezTo>
                  <a:pt x="591" y="416"/>
                  <a:pt x="591" y="416"/>
                  <a:pt x="591" y="416"/>
                </a:cubicBezTo>
                <a:cubicBezTo>
                  <a:pt x="592" y="416"/>
                  <a:pt x="592" y="415"/>
                  <a:pt x="592" y="415"/>
                </a:cubicBezTo>
                <a:cubicBezTo>
                  <a:pt x="593" y="415"/>
                  <a:pt x="593" y="415"/>
                  <a:pt x="593" y="415"/>
                </a:cubicBezTo>
                <a:cubicBezTo>
                  <a:pt x="593" y="416"/>
                  <a:pt x="593" y="416"/>
                  <a:pt x="593" y="417"/>
                </a:cubicBezTo>
                <a:cubicBezTo>
                  <a:pt x="593" y="418"/>
                  <a:pt x="592" y="418"/>
                  <a:pt x="593" y="419"/>
                </a:cubicBezTo>
                <a:cubicBezTo>
                  <a:pt x="593" y="420"/>
                  <a:pt x="593" y="421"/>
                  <a:pt x="593" y="422"/>
                </a:cubicBezTo>
                <a:cubicBezTo>
                  <a:pt x="592" y="422"/>
                  <a:pt x="593" y="424"/>
                  <a:pt x="592" y="425"/>
                </a:cubicBezTo>
                <a:cubicBezTo>
                  <a:pt x="591" y="427"/>
                  <a:pt x="591" y="427"/>
                  <a:pt x="590" y="428"/>
                </a:cubicBezTo>
                <a:cubicBezTo>
                  <a:pt x="589" y="429"/>
                  <a:pt x="589" y="429"/>
                  <a:pt x="588" y="430"/>
                </a:cubicBezTo>
                <a:cubicBezTo>
                  <a:pt x="586" y="430"/>
                  <a:pt x="585" y="430"/>
                  <a:pt x="583" y="430"/>
                </a:cubicBezTo>
                <a:cubicBezTo>
                  <a:pt x="582" y="430"/>
                  <a:pt x="581" y="429"/>
                  <a:pt x="580" y="429"/>
                </a:cubicBezTo>
                <a:cubicBezTo>
                  <a:pt x="578" y="429"/>
                  <a:pt x="578" y="427"/>
                  <a:pt x="578" y="426"/>
                </a:cubicBezTo>
                <a:cubicBezTo>
                  <a:pt x="577" y="424"/>
                  <a:pt x="576" y="423"/>
                  <a:pt x="576" y="421"/>
                </a:cubicBezTo>
                <a:cubicBezTo>
                  <a:pt x="577" y="420"/>
                  <a:pt x="578" y="420"/>
                  <a:pt x="579" y="420"/>
                </a:cubicBezTo>
                <a:cubicBezTo>
                  <a:pt x="580" y="420"/>
                  <a:pt x="581" y="420"/>
                  <a:pt x="582" y="420"/>
                </a:cubicBezTo>
                <a:cubicBezTo>
                  <a:pt x="582" y="421"/>
                  <a:pt x="582" y="422"/>
                  <a:pt x="583" y="423"/>
                </a:cubicBezTo>
                <a:cubicBezTo>
                  <a:pt x="583" y="424"/>
                  <a:pt x="583" y="424"/>
                  <a:pt x="585" y="424"/>
                </a:cubicBezTo>
                <a:cubicBezTo>
                  <a:pt x="586" y="424"/>
                  <a:pt x="586" y="423"/>
                  <a:pt x="587" y="423"/>
                </a:cubicBezTo>
                <a:cubicBezTo>
                  <a:pt x="586" y="421"/>
                  <a:pt x="588" y="420"/>
                  <a:pt x="588" y="418"/>
                </a:cubicBezTo>
                <a:cubicBezTo>
                  <a:pt x="587" y="416"/>
                  <a:pt x="588" y="414"/>
                  <a:pt x="588" y="413"/>
                </a:cubicBezTo>
                <a:cubicBezTo>
                  <a:pt x="587" y="412"/>
                  <a:pt x="587" y="411"/>
                  <a:pt x="587" y="411"/>
                </a:cubicBezTo>
                <a:cubicBezTo>
                  <a:pt x="587" y="409"/>
                  <a:pt x="587" y="408"/>
                  <a:pt x="586" y="407"/>
                </a:cubicBezTo>
                <a:cubicBezTo>
                  <a:pt x="586" y="406"/>
                  <a:pt x="585" y="406"/>
                  <a:pt x="584" y="406"/>
                </a:cubicBezTo>
                <a:cubicBezTo>
                  <a:pt x="583" y="406"/>
                  <a:pt x="582" y="407"/>
                  <a:pt x="582" y="408"/>
                </a:cubicBezTo>
                <a:cubicBezTo>
                  <a:pt x="582" y="409"/>
                  <a:pt x="582" y="409"/>
                  <a:pt x="582" y="409"/>
                </a:cubicBezTo>
                <a:cubicBezTo>
                  <a:pt x="582" y="410"/>
                  <a:pt x="581" y="410"/>
                  <a:pt x="581" y="410"/>
                </a:cubicBezTo>
                <a:cubicBezTo>
                  <a:pt x="580" y="410"/>
                  <a:pt x="579" y="410"/>
                  <a:pt x="577" y="410"/>
                </a:cubicBezTo>
                <a:cubicBezTo>
                  <a:pt x="577" y="404"/>
                  <a:pt x="577" y="398"/>
                  <a:pt x="577" y="392"/>
                </a:cubicBezTo>
                <a:cubicBezTo>
                  <a:pt x="577" y="391"/>
                  <a:pt x="578" y="390"/>
                  <a:pt x="578" y="389"/>
                </a:cubicBezTo>
                <a:cubicBezTo>
                  <a:pt x="578" y="388"/>
                  <a:pt x="578" y="387"/>
                  <a:pt x="578" y="386"/>
                </a:cubicBezTo>
                <a:cubicBezTo>
                  <a:pt x="579" y="385"/>
                  <a:pt x="580" y="385"/>
                  <a:pt x="581" y="385"/>
                </a:cubicBezTo>
                <a:cubicBezTo>
                  <a:pt x="581" y="385"/>
                  <a:pt x="582" y="386"/>
                  <a:pt x="583" y="386"/>
                </a:cubicBezTo>
                <a:cubicBezTo>
                  <a:pt x="583" y="386"/>
                  <a:pt x="583" y="386"/>
                  <a:pt x="583" y="386"/>
                </a:cubicBezTo>
                <a:cubicBezTo>
                  <a:pt x="584" y="385"/>
                  <a:pt x="585" y="385"/>
                  <a:pt x="586" y="385"/>
                </a:cubicBezTo>
                <a:cubicBezTo>
                  <a:pt x="588" y="385"/>
                  <a:pt x="589" y="385"/>
                  <a:pt x="591" y="385"/>
                </a:cubicBezTo>
                <a:cubicBezTo>
                  <a:pt x="592" y="386"/>
                  <a:pt x="592" y="386"/>
                  <a:pt x="592" y="387"/>
                </a:cubicBezTo>
                <a:cubicBezTo>
                  <a:pt x="591" y="387"/>
                  <a:pt x="591" y="388"/>
                  <a:pt x="591" y="390"/>
                </a:cubicBezTo>
                <a:cubicBezTo>
                  <a:pt x="590" y="390"/>
                  <a:pt x="588" y="391"/>
                  <a:pt x="586" y="391"/>
                </a:cubicBezTo>
                <a:cubicBezTo>
                  <a:pt x="585" y="391"/>
                  <a:pt x="584" y="391"/>
                  <a:pt x="583" y="391"/>
                </a:cubicBezTo>
                <a:cubicBezTo>
                  <a:pt x="583" y="399"/>
                  <a:pt x="583" y="399"/>
                  <a:pt x="583" y="399"/>
                </a:cubicBezTo>
                <a:cubicBezTo>
                  <a:pt x="582" y="399"/>
                  <a:pt x="582" y="400"/>
                  <a:pt x="581" y="400"/>
                </a:cubicBezTo>
                <a:cubicBezTo>
                  <a:pt x="583" y="402"/>
                  <a:pt x="583" y="402"/>
                  <a:pt x="585" y="401"/>
                </a:cubicBezTo>
                <a:cubicBezTo>
                  <a:pt x="585" y="401"/>
                  <a:pt x="585" y="402"/>
                  <a:pt x="585" y="403"/>
                </a:cubicBezTo>
                <a:cubicBezTo>
                  <a:pt x="585" y="403"/>
                  <a:pt x="585" y="403"/>
                  <a:pt x="585" y="403"/>
                </a:cubicBezTo>
                <a:cubicBezTo>
                  <a:pt x="585" y="403"/>
                  <a:pt x="585" y="403"/>
                  <a:pt x="584" y="403"/>
                </a:cubicBezTo>
                <a:cubicBezTo>
                  <a:pt x="584" y="404"/>
                  <a:pt x="584" y="404"/>
                  <a:pt x="584" y="404"/>
                </a:cubicBezTo>
                <a:cubicBezTo>
                  <a:pt x="584" y="404"/>
                  <a:pt x="585" y="404"/>
                  <a:pt x="585" y="403"/>
                </a:cubicBezTo>
                <a:cubicBezTo>
                  <a:pt x="585" y="403"/>
                  <a:pt x="586" y="403"/>
                  <a:pt x="586" y="403"/>
                </a:cubicBezTo>
                <a:cubicBezTo>
                  <a:pt x="586" y="402"/>
                  <a:pt x="586" y="401"/>
                  <a:pt x="586" y="400"/>
                </a:cubicBezTo>
                <a:cubicBezTo>
                  <a:pt x="586" y="400"/>
                  <a:pt x="587" y="399"/>
                  <a:pt x="587" y="400"/>
                </a:cubicBezTo>
                <a:cubicBezTo>
                  <a:pt x="589" y="400"/>
                  <a:pt x="591" y="401"/>
                  <a:pt x="591" y="403"/>
                </a:cubicBezTo>
                <a:cubicBezTo>
                  <a:pt x="592" y="404"/>
                  <a:pt x="592" y="405"/>
                  <a:pt x="592" y="405"/>
                </a:cubicBezTo>
                <a:cubicBezTo>
                  <a:pt x="592" y="405"/>
                  <a:pt x="592" y="405"/>
                  <a:pt x="592" y="405"/>
                </a:cubicBezTo>
                <a:cubicBezTo>
                  <a:pt x="592" y="405"/>
                  <a:pt x="592" y="405"/>
                  <a:pt x="592" y="405"/>
                </a:cubicBezTo>
                <a:cubicBezTo>
                  <a:pt x="592" y="405"/>
                  <a:pt x="591" y="406"/>
                  <a:pt x="592" y="406"/>
                </a:cubicBezTo>
                <a:cubicBezTo>
                  <a:pt x="592" y="406"/>
                  <a:pt x="592" y="406"/>
                  <a:pt x="592" y="405"/>
                </a:cubicBezTo>
                <a:moveTo>
                  <a:pt x="589" y="403"/>
                </a:moveTo>
                <a:cubicBezTo>
                  <a:pt x="589" y="404"/>
                  <a:pt x="589" y="404"/>
                  <a:pt x="591" y="405"/>
                </a:cubicBezTo>
                <a:cubicBezTo>
                  <a:pt x="591" y="405"/>
                  <a:pt x="591" y="405"/>
                  <a:pt x="591" y="405"/>
                </a:cubicBezTo>
                <a:cubicBezTo>
                  <a:pt x="590" y="405"/>
                  <a:pt x="590" y="404"/>
                  <a:pt x="590" y="404"/>
                </a:cubicBezTo>
                <a:cubicBezTo>
                  <a:pt x="589" y="404"/>
                  <a:pt x="590" y="405"/>
                  <a:pt x="590" y="405"/>
                </a:cubicBezTo>
                <a:cubicBezTo>
                  <a:pt x="590" y="405"/>
                  <a:pt x="590" y="406"/>
                  <a:pt x="590" y="406"/>
                </a:cubicBezTo>
                <a:cubicBezTo>
                  <a:pt x="590" y="406"/>
                  <a:pt x="590" y="406"/>
                  <a:pt x="590" y="404"/>
                </a:cubicBezTo>
                <a:cubicBezTo>
                  <a:pt x="590" y="404"/>
                  <a:pt x="589" y="403"/>
                  <a:pt x="588" y="403"/>
                </a:cubicBezTo>
                <a:cubicBezTo>
                  <a:pt x="588" y="403"/>
                  <a:pt x="589" y="403"/>
                  <a:pt x="589" y="403"/>
                </a:cubicBezTo>
                <a:cubicBezTo>
                  <a:pt x="589" y="403"/>
                  <a:pt x="589" y="403"/>
                  <a:pt x="589" y="403"/>
                </a:cubicBezTo>
                <a:cubicBezTo>
                  <a:pt x="588" y="403"/>
                  <a:pt x="588" y="402"/>
                  <a:pt x="588" y="403"/>
                </a:cubicBezTo>
                <a:cubicBezTo>
                  <a:pt x="588" y="403"/>
                  <a:pt x="588" y="403"/>
                  <a:pt x="589" y="403"/>
                </a:cubicBezTo>
                <a:moveTo>
                  <a:pt x="591" y="411"/>
                </a:moveTo>
                <a:cubicBezTo>
                  <a:pt x="591" y="411"/>
                  <a:pt x="591" y="411"/>
                  <a:pt x="590" y="410"/>
                </a:cubicBezTo>
                <a:cubicBezTo>
                  <a:pt x="590" y="410"/>
                  <a:pt x="590" y="410"/>
                  <a:pt x="590" y="410"/>
                </a:cubicBezTo>
                <a:cubicBezTo>
                  <a:pt x="590" y="410"/>
                  <a:pt x="589" y="410"/>
                  <a:pt x="589" y="410"/>
                </a:cubicBezTo>
                <a:cubicBezTo>
                  <a:pt x="589" y="410"/>
                  <a:pt x="589" y="410"/>
                  <a:pt x="589" y="411"/>
                </a:cubicBezTo>
                <a:cubicBezTo>
                  <a:pt x="590" y="411"/>
                  <a:pt x="590" y="412"/>
                  <a:pt x="590" y="412"/>
                </a:cubicBezTo>
                <a:cubicBezTo>
                  <a:pt x="590" y="412"/>
                  <a:pt x="590" y="413"/>
                  <a:pt x="590" y="413"/>
                </a:cubicBezTo>
                <a:cubicBezTo>
                  <a:pt x="590" y="413"/>
                  <a:pt x="590" y="412"/>
                  <a:pt x="590" y="412"/>
                </a:cubicBezTo>
                <a:cubicBezTo>
                  <a:pt x="591" y="412"/>
                  <a:pt x="591" y="412"/>
                  <a:pt x="591" y="411"/>
                </a:cubicBezTo>
                <a:moveTo>
                  <a:pt x="579" y="402"/>
                </a:moveTo>
                <a:cubicBezTo>
                  <a:pt x="579" y="402"/>
                  <a:pt x="580" y="402"/>
                  <a:pt x="580" y="402"/>
                </a:cubicBezTo>
                <a:cubicBezTo>
                  <a:pt x="580" y="402"/>
                  <a:pt x="580" y="402"/>
                  <a:pt x="580" y="402"/>
                </a:cubicBezTo>
                <a:cubicBezTo>
                  <a:pt x="580" y="401"/>
                  <a:pt x="579" y="401"/>
                  <a:pt x="578" y="402"/>
                </a:cubicBezTo>
                <a:cubicBezTo>
                  <a:pt x="578" y="402"/>
                  <a:pt x="579" y="402"/>
                  <a:pt x="579" y="402"/>
                </a:cubicBezTo>
                <a:moveTo>
                  <a:pt x="581" y="405"/>
                </a:moveTo>
                <a:cubicBezTo>
                  <a:pt x="582" y="405"/>
                  <a:pt x="582" y="405"/>
                  <a:pt x="582" y="405"/>
                </a:cubicBezTo>
                <a:cubicBezTo>
                  <a:pt x="582" y="405"/>
                  <a:pt x="582" y="404"/>
                  <a:pt x="582" y="404"/>
                </a:cubicBezTo>
                <a:cubicBezTo>
                  <a:pt x="581" y="404"/>
                  <a:pt x="581" y="405"/>
                  <a:pt x="581" y="405"/>
                </a:cubicBezTo>
                <a:cubicBezTo>
                  <a:pt x="581" y="405"/>
                  <a:pt x="581" y="405"/>
                  <a:pt x="581" y="405"/>
                </a:cubicBezTo>
                <a:moveTo>
                  <a:pt x="307" y="444"/>
                </a:moveTo>
                <a:cubicBezTo>
                  <a:pt x="307" y="443"/>
                  <a:pt x="307" y="442"/>
                  <a:pt x="307" y="441"/>
                </a:cubicBezTo>
                <a:cubicBezTo>
                  <a:pt x="307" y="440"/>
                  <a:pt x="308" y="440"/>
                  <a:pt x="309" y="440"/>
                </a:cubicBezTo>
                <a:cubicBezTo>
                  <a:pt x="310" y="440"/>
                  <a:pt x="311" y="440"/>
                  <a:pt x="311" y="440"/>
                </a:cubicBezTo>
                <a:cubicBezTo>
                  <a:pt x="312" y="442"/>
                  <a:pt x="313" y="443"/>
                  <a:pt x="313" y="445"/>
                </a:cubicBezTo>
                <a:cubicBezTo>
                  <a:pt x="312" y="445"/>
                  <a:pt x="312" y="445"/>
                  <a:pt x="311" y="446"/>
                </a:cubicBezTo>
                <a:cubicBezTo>
                  <a:pt x="310" y="446"/>
                  <a:pt x="308" y="446"/>
                  <a:pt x="307" y="446"/>
                </a:cubicBezTo>
                <a:cubicBezTo>
                  <a:pt x="306" y="446"/>
                  <a:pt x="305" y="446"/>
                  <a:pt x="304" y="445"/>
                </a:cubicBezTo>
                <a:cubicBezTo>
                  <a:pt x="304" y="445"/>
                  <a:pt x="304" y="445"/>
                  <a:pt x="303" y="445"/>
                </a:cubicBezTo>
                <a:cubicBezTo>
                  <a:pt x="303" y="444"/>
                  <a:pt x="303" y="444"/>
                  <a:pt x="303" y="443"/>
                </a:cubicBezTo>
                <a:cubicBezTo>
                  <a:pt x="302" y="443"/>
                  <a:pt x="301" y="443"/>
                  <a:pt x="299" y="444"/>
                </a:cubicBezTo>
                <a:cubicBezTo>
                  <a:pt x="301" y="444"/>
                  <a:pt x="302" y="445"/>
                  <a:pt x="303" y="445"/>
                </a:cubicBezTo>
                <a:cubicBezTo>
                  <a:pt x="303" y="445"/>
                  <a:pt x="303" y="446"/>
                  <a:pt x="303" y="446"/>
                </a:cubicBezTo>
                <a:cubicBezTo>
                  <a:pt x="301" y="446"/>
                  <a:pt x="299" y="446"/>
                  <a:pt x="298" y="446"/>
                </a:cubicBezTo>
                <a:cubicBezTo>
                  <a:pt x="297" y="446"/>
                  <a:pt x="296" y="446"/>
                  <a:pt x="295" y="447"/>
                </a:cubicBezTo>
                <a:cubicBezTo>
                  <a:pt x="295" y="447"/>
                  <a:pt x="293" y="447"/>
                  <a:pt x="293" y="447"/>
                </a:cubicBezTo>
                <a:cubicBezTo>
                  <a:pt x="292" y="446"/>
                  <a:pt x="291" y="446"/>
                  <a:pt x="290" y="446"/>
                </a:cubicBezTo>
                <a:cubicBezTo>
                  <a:pt x="286" y="446"/>
                  <a:pt x="281" y="446"/>
                  <a:pt x="276" y="446"/>
                </a:cubicBezTo>
                <a:cubicBezTo>
                  <a:pt x="275" y="445"/>
                  <a:pt x="276" y="445"/>
                  <a:pt x="276" y="444"/>
                </a:cubicBezTo>
                <a:cubicBezTo>
                  <a:pt x="277" y="444"/>
                  <a:pt x="278" y="444"/>
                  <a:pt x="279" y="443"/>
                </a:cubicBezTo>
                <a:cubicBezTo>
                  <a:pt x="279" y="443"/>
                  <a:pt x="280" y="444"/>
                  <a:pt x="280" y="444"/>
                </a:cubicBezTo>
                <a:cubicBezTo>
                  <a:pt x="280" y="444"/>
                  <a:pt x="281" y="443"/>
                  <a:pt x="281" y="443"/>
                </a:cubicBezTo>
                <a:cubicBezTo>
                  <a:pt x="281" y="443"/>
                  <a:pt x="281" y="443"/>
                  <a:pt x="281" y="444"/>
                </a:cubicBezTo>
                <a:cubicBezTo>
                  <a:pt x="282" y="445"/>
                  <a:pt x="282" y="445"/>
                  <a:pt x="283" y="445"/>
                </a:cubicBezTo>
                <a:cubicBezTo>
                  <a:pt x="283" y="444"/>
                  <a:pt x="285" y="444"/>
                  <a:pt x="285" y="444"/>
                </a:cubicBezTo>
                <a:cubicBezTo>
                  <a:pt x="286" y="443"/>
                  <a:pt x="287" y="444"/>
                  <a:pt x="288" y="443"/>
                </a:cubicBezTo>
                <a:cubicBezTo>
                  <a:pt x="288" y="442"/>
                  <a:pt x="288" y="442"/>
                  <a:pt x="288" y="442"/>
                </a:cubicBezTo>
                <a:cubicBezTo>
                  <a:pt x="284" y="442"/>
                  <a:pt x="280" y="442"/>
                  <a:pt x="277" y="442"/>
                </a:cubicBezTo>
                <a:cubicBezTo>
                  <a:pt x="277" y="443"/>
                  <a:pt x="276" y="443"/>
                  <a:pt x="276" y="444"/>
                </a:cubicBezTo>
                <a:cubicBezTo>
                  <a:pt x="275" y="444"/>
                  <a:pt x="275" y="443"/>
                  <a:pt x="274" y="443"/>
                </a:cubicBezTo>
                <a:cubicBezTo>
                  <a:pt x="274" y="444"/>
                  <a:pt x="274" y="444"/>
                  <a:pt x="273" y="445"/>
                </a:cubicBezTo>
                <a:cubicBezTo>
                  <a:pt x="273" y="445"/>
                  <a:pt x="273" y="444"/>
                  <a:pt x="272" y="444"/>
                </a:cubicBezTo>
                <a:cubicBezTo>
                  <a:pt x="271" y="445"/>
                  <a:pt x="272" y="446"/>
                  <a:pt x="273" y="446"/>
                </a:cubicBezTo>
                <a:cubicBezTo>
                  <a:pt x="271" y="447"/>
                  <a:pt x="270" y="447"/>
                  <a:pt x="268" y="447"/>
                </a:cubicBezTo>
                <a:cubicBezTo>
                  <a:pt x="268" y="446"/>
                  <a:pt x="267" y="446"/>
                  <a:pt x="267" y="445"/>
                </a:cubicBezTo>
                <a:cubicBezTo>
                  <a:pt x="267" y="445"/>
                  <a:pt x="268" y="445"/>
                  <a:pt x="268" y="445"/>
                </a:cubicBezTo>
                <a:cubicBezTo>
                  <a:pt x="269" y="445"/>
                  <a:pt x="269" y="445"/>
                  <a:pt x="269" y="444"/>
                </a:cubicBezTo>
                <a:cubicBezTo>
                  <a:pt x="269" y="443"/>
                  <a:pt x="269" y="443"/>
                  <a:pt x="268" y="443"/>
                </a:cubicBezTo>
                <a:cubicBezTo>
                  <a:pt x="267" y="443"/>
                  <a:pt x="267" y="443"/>
                  <a:pt x="267" y="444"/>
                </a:cubicBezTo>
                <a:cubicBezTo>
                  <a:pt x="267" y="444"/>
                  <a:pt x="267" y="445"/>
                  <a:pt x="267" y="445"/>
                </a:cubicBezTo>
                <a:cubicBezTo>
                  <a:pt x="266" y="445"/>
                  <a:pt x="266" y="446"/>
                  <a:pt x="265" y="446"/>
                </a:cubicBezTo>
                <a:cubicBezTo>
                  <a:pt x="263" y="446"/>
                  <a:pt x="262" y="447"/>
                  <a:pt x="260" y="447"/>
                </a:cubicBezTo>
                <a:cubicBezTo>
                  <a:pt x="259" y="447"/>
                  <a:pt x="258" y="447"/>
                  <a:pt x="257" y="447"/>
                </a:cubicBezTo>
                <a:cubicBezTo>
                  <a:pt x="255" y="447"/>
                  <a:pt x="252" y="448"/>
                  <a:pt x="250" y="446"/>
                </a:cubicBezTo>
                <a:cubicBezTo>
                  <a:pt x="250" y="446"/>
                  <a:pt x="249" y="446"/>
                  <a:pt x="248" y="446"/>
                </a:cubicBezTo>
                <a:cubicBezTo>
                  <a:pt x="245" y="446"/>
                  <a:pt x="241" y="446"/>
                  <a:pt x="237" y="446"/>
                </a:cubicBezTo>
                <a:cubicBezTo>
                  <a:pt x="237" y="446"/>
                  <a:pt x="236" y="446"/>
                  <a:pt x="236" y="445"/>
                </a:cubicBezTo>
                <a:cubicBezTo>
                  <a:pt x="236" y="445"/>
                  <a:pt x="236" y="445"/>
                  <a:pt x="237" y="444"/>
                </a:cubicBezTo>
                <a:cubicBezTo>
                  <a:pt x="236" y="444"/>
                  <a:pt x="235" y="444"/>
                  <a:pt x="235" y="443"/>
                </a:cubicBezTo>
                <a:cubicBezTo>
                  <a:pt x="234" y="443"/>
                  <a:pt x="234" y="443"/>
                  <a:pt x="234" y="444"/>
                </a:cubicBezTo>
                <a:cubicBezTo>
                  <a:pt x="234" y="444"/>
                  <a:pt x="234" y="444"/>
                  <a:pt x="234" y="445"/>
                </a:cubicBezTo>
                <a:cubicBezTo>
                  <a:pt x="233" y="445"/>
                  <a:pt x="232" y="445"/>
                  <a:pt x="231" y="445"/>
                </a:cubicBezTo>
                <a:cubicBezTo>
                  <a:pt x="231" y="444"/>
                  <a:pt x="231" y="444"/>
                  <a:pt x="232" y="443"/>
                </a:cubicBezTo>
                <a:cubicBezTo>
                  <a:pt x="232" y="442"/>
                  <a:pt x="231" y="442"/>
                  <a:pt x="231" y="442"/>
                </a:cubicBezTo>
                <a:cubicBezTo>
                  <a:pt x="232" y="441"/>
                  <a:pt x="233" y="441"/>
                  <a:pt x="233" y="440"/>
                </a:cubicBezTo>
                <a:cubicBezTo>
                  <a:pt x="234" y="440"/>
                  <a:pt x="235" y="440"/>
                  <a:pt x="236" y="440"/>
                </a:cubicBezTo>
                <a:cubicBezTo>
                  <a:pt x="249" y="440"/>
                  <a:pt x="249" y="440"/>
                  <a:pt x="249" y="440"/>
                </a:cubicBezTo>
                <a:cubicBezTo>
                  <a:pt x="249" y="440"/>
                  <a:pt x="250" y="439"/>
                  <a:pt x="251" y="440"/>
                </a:cubicBezTo>
                <a:cubicBezTo>
                  <a:pt x="251" y="440"/>
                  <a:pt x="252" y="440"/>
                  <a:pt x="252" y="440"/>
                </a:cubicBezTo>
                <a:cubicBezTo>
                  <a:pt x="256" y="440"/>
                  <a:pt x="260" y="440"/>
                  <a:pt x="264" y="440"/>
                </a:cubicBezTo>
                <a:cubicBezTo>
                  <a:pt x="267" y="440"/>
                  <a:pt x="267" y="440"/>
                  <a:pt x="268" y="441"/>
                </a:cubicBezTo>
                <a:cubicBezTo>
                  <a:pt x="269" y="441"/>
                  <a:pt x="269" y="441"/>
                  <a:pt x="270" y="441"/>
                </a:cubicBezTo>
                <a:cubicBezTo>
                  <a:pt x="271" y="440"/>
                  <a:pt x="271" y="440"/>
                  <a:pt x="272" y="441"/>
                </a:cubicBezTo>
                <a:cubicBezTo>
                  <a:pt x="272" y="441"/>
                  <a:pt x="273" y="442"/>
                  <a:pt x="273" y="442"/>
                </a:cubicBezTo>
                <a:cubicBezTo>
                  <a:pt x="274" y="442"/>
                  <a:pt x="274" y="442"/>
                  <a:pt x="275" y="442"/>
                </a:cubicBezTo>
                <a:cubicBezTo>
                  <a:pt x="274" y="441"/>
                  <a:pt x="274" y="441"/>
                  <a:pt x="274" y="441"/>
                </a:cubicBezTo>
                <a:cubicBezTo>
                  <a:pt x="274" y="441"/>
                  <a:pt x="274" y="440"/>
                  <a:pt x="274" y="440"/>
                </a:cubicBezTo>
                <a:cubicBezTo>
                  <a:pt x="274" y="440"/>
                  <a:pt x="275" y="440"/>
                  <a:pt x="275" y="440"/>
                </a:cubicBezTo>
                <a:cubicBezTo>
                  <a:pt x="281" y="440"/>
                  <a:pt x="288" y="440"/>
                  <a:pt x="294" y="440"/>
                </a:cubicBezTo>
                <a:cubicBezTo>
                  <a:pt x="294" y="441"/>
                  <a:pt x="295" y="441"/>
                  <a:pt x="295" y="442"/>
                </a:cubicBezTo>
                <a:cubicBezTo>
                  <a:pt x="294" y="443"/>
                  <a:pt x="292" y="442"/>
                  <a:pt x="291" y="442"/>
                </a:cubicBezTo>
                <a:cubicBezTo>
                  <a:pt x="291" y="442"/>
                  <a:pt x="290" y="443"/>
                  <a:pt x="290" y="443"/>
                </a:cubicBezTo>
                <a:cubicBezTo>
                  <a:pt x="290" y="444"/>
                  <a:pt x="290" y="444"/>
                  <a:pt x="290" y="444"/>
                </a:cubicBezTo>
                <a:cubicBezTo>
                  <a:pt x="291" y="444"/>
                  <a:pt x="292" y="443"/>
                  <a:pt x="292" y="443"/>
                </a:cubicBezTo>
                <a:cubicBezTo>
                  <a:pt x="293" y="444"/>
                  <a:pt x="294" y="444"/>
                  <a:pt x="295" y="445"/>
                </a:cubicBezTo>
                <a:cubicBezTo>
                  <a:pt x="295" y="445"/>
                  <a:pt x="295" y="445"/>
                  <a:pt x="295" y="445"/>
                </a:cubicBezTo>
                <a:cubicBezTo>
                  <a:pt x="296" y="445"/>
                  <a:pt x="296" y="445"/>
                  <a:pt x="296" y="445"/>
                </a:cubicBezTo>
                <a:cubicBezTo>
                  <a:pt x="296" y="445"/>
                  <a:pt x="297" y="444"/>
                  <a:pt x="296" y="444"/>
                </a:cubicBezTo>
                <a:cubicBezTo>
                  <a:pt x="296" y="443"/>
                  <a:pt x="295" y="442"/>
                  <a:pt x="296" y="441"/>
                </a:cubicBezTo>
                <a:cubicBezTo>
                  <a:pt x="296" y="440"/>
                  <a:pt x="296" y="440"/>
                  <a:pt x="297" y="440"/>
                </a:cubicBezTo>
                <a:cubicBezTo>
                  <a:pt x="297" y="440"/>
                  <a:pt x="297" y="441"/>
                  <a:pt x="298" y="441"/>
                </a:cubicBezTo>
                <a:cubicBezTo>
                  <a:pt x="298" y="441"/>
                  <a:pt x="299" y="441"/>
                  <a:pt x="299" y="441"/>
                </a:cubicBezTo>
                <a:cubicBezTo>
                  <a:pt x="300" y="440"/>
                  <a:pt x="302" y="441"/>
                  <a:pt x="303" y="440"/>
                </a:cubicBezTo>
                <a:cubicBezTo>
                  <a:pt x="304" y="441"/>
                  <a:pt x="305" y="441"/>
                  <a:pt x="305" y="442"/>
                </a:cubicBezTo>
                <a:cubicBezTo>
                  <a:pt x="305" y="442"/>
                  <a:pt x="304" y="442"/>
                  <a:pt x="304" y="443"/>
                </a:cubicBezTo>
                <a:cubicBezTo>
                  <a:pt x="305" y="444"/>
                  <a:pt x="306" y="444"/>
                  <a:pt x="307" y="444"/>
                </a:cubicBezTo>
                <a:cubicBezTo>
                  <a:pt x="308" y="444"/>
                  <a:pt x="308" y="444"/>
                  <a:pt x="307" y="444"/>
                </a:cubicBezTo>
                <a:cubicBezTo>
                  <a:pt x="307" y="444"/>
                  <a:pt x="307" y="444"/>
                  <a:pt x="307" y="444"/>
                </a:cubicBezTo>
                <a:cubicBezTo>
                  <a:pt x="307" y="444"/>
                  <a:pt x="307" y="444"/>
                  <a:pt x="307" y="444"/>
                </a:cubicBezTo>
                <a:cubicBezTo>
                  <a:pt x="307" y="445"/>
                  <a:pt x="307" y="445"/>
                  <a:pt x="307" y="445"/>
                </a:cubicBezTo>
                <a:cubicBezTo>
                  <a:pt x="308" y="445"/>
                  <a:pt x="308" y="445"/>
                  <a:pt x="307" y="444"/>
                </a:cubicBezTo>
                <a:moveTo>
                  <a:pt x="244" y="443"/>
                </a:moveTo>
                <a:cubicBezTo>
                  <a:pt x="244" y="443"/>
                  <a:pt x="244" y="442"/>
                  <a:pt x="244" y="442"/>
                </a:cubicBezTo>
                <a:cubicBezTo>
                  <a:pt x="244" y="442"/>
                  <a:pt x="244" y="443"/>
                  <a:pt x="243" y="443"/>
                </a:cubicBezTo>
                <a:cubicBezTo>
                  <a:pt x="243" y="443"/>
                  <a:pt x="244" y="443"/>
                  <a:pt x="244" y="443"/>
                </a:cubicBezTo>
                <a:cubicBezTo>
                  <a:pt x="244" y="443"/>
                  <a:pt x="244" y="443"/>
                  <a:pt x="244" y="443"/>
                </a:cubicBezTo>
                <a:moveTo>
                  <a:pt x="507" y="375"/>
                </a:moveTo>
                <a:cubicBezTo>
                  <a:pt x="506" y="375"/>
                  <a:pt x="506" y="374"/>
                  <a:pt x="506" y="374"/>
                </a:cubicBezTo>
                <a:cubicBezTo>
                  <a:pt x="505" y="373"/>
                  <a:pt x="505" y="373"/>
                  <a:pt x="506" y="372"/>
                </a:cubicBezTo>
                <a:cubicBezTo>
                  <a:pt x="506" y="371"/>
                  <a:pt x="506" y="371"/>
                  <a:pt x="506" y="371"/>
                </a:cubicBezTo>
                <a:cubicBezTo>
                  <a:pt x="506" y="371"/>
                  <a:pt x="505" y="371"/>
                  <a:pt x="505" y="371"/>
                </a:cubicBezTo>
                <a:cubicBezTo>
                  <a:pt x="506" y="370"/>
                  <a:pt x="506" y="370"/>
                  <a:pt x="507" y="369"/>
                </a:cubicBezTo>
                <a:cubicBezTo>
                  <a:pt x="516" y="369"/>
                  <a:pt x="525" y="369"/>
                  <a:pt x="534" y="369"/>
                </a:cubicBezTo>
                <a:cubicBezTo>
                  <a:pt x="535" y="369"/>
                  <a:pt x="535" y="369"/>
                  <a:pt x="536" y="368"/>
                </a:cubicBezTo>
                <a:cubicBezTo>
                  <a:pt x="536" y="369"/>
                  <a:pt x="537" y="369"/>
                  <a:pt x="537" y="369"/>
                </a:cubicBezTo>
                <a:cubicBezTo>
                  <a:pt x="542" y="369"/>
                  <a:pt x="542" y="369"/>
                  <a:pt x="542" y="369"/>
                </a:cubicBezTo>
                <a:cubicBezTo>
                  <a:pt x="542" y="369"/>
                  <a:pt x="542" y="369"/>
                  <a:pt x="542" y="368"/>
                </a:cubicBezTo>
                <a:cubicBezTo>
                  <a:pt x="544" y="368"/>
                  <a:pt x="545" y="368"/>
                  <a:pt x="547" y="369"/>
                </a:cubicBezTo>
                <a:cubicBezTo>
                  <a:pt x="548" y="369"/>
                  <a:pt x="548" y="369"/>
                  <a:pt x="549" y="369"/>
                </a:cubicBezTo>
                <a:cubicBezTo>
                  <a:pt x="550" y="370"/>
                  <a:pt x="551" y="367"/>
                  <a:pt x="552" y="368"/>
                </a:cubicBezTo>
                <a:cubicBezTo>
                  <a:pt x="553" y="370"/>
                  <a:pt x="555" y="369"/>
                  <a:pt x="556" y="369"/>
                </a:cubicBezTo>
                <a:cubicBezTo>
                  <a:pt x="557" y="369"/>
                  <a:pt x="558" y="369"/>
                  <a:pt x="560" y="369"/>
                </a:cubicBezTo>
                <a:cubicBezTo>
                  <a:pt x="561" y="369"/>
                  <a:pt x="561" y="370"/>
                  <a:pt x="562" y="371"/>
                </a:cubicBezTo>
                <a:cubicBezTo>
                  <a:pt x="561" y="371"/>
                  <a:pt x="561" y="371"/>
                  <a:pt x="560" y="371"/>
                </a:cubicBezTo>
                <a:cubicBezTo>
                  <a:pt x="561" y="372"/>
                  <a:pt x="562" y="373"/>
                  <a:pt x="562" y="374"/>
                </a:cubicBezTo>
                <a:cubicBezTo>
                  <a:pt x="562" y="374"/>
                  <a:pt x="562" y="375"/>
                  <a:pt x="561" y="375"/>
                </a:cubicBezTo>
                <a:cubicBezTo>
                  <a:pt x="559" y="375"/>
                  <a:pt x="556" y="375"/>
                  <a:pt x="554" y="375"/>
                </a:cubicBezTo>
                <a:cubicBezTo>
                  <a:pt x="553" y="375"/>
                  <a:pt x="551" y="374"/>
                  <a:pt x="550" y="376"/>
                </a:cubicBezTo>
                <a:cubicBezTo>
                  <a:pt x="550" y="376"/>
                  <a:pt x="549" y="376"/>
                  <a:pt x="548" y="376"/>
                </a:cubicBezTo>
                <a:cubicBezTo>
                  <a:pt x="542" y="376"/>
                  <a:pt x="535" y="376"/>
                  <a:pt x="528" y="376"/>
                </a:cubicBezTo>
                <a:cubicBezTo>
                  <a:pt x="527" y="376"/>
                  <a:pt x="527" y="376"/>
                  <a:pt x="526" y="375"/>
                </a:cubicBezTo>
                <a:cubicBezTo>
                  <a:pt x="524" y="374"/>
                  <a:pt x="523" y="375"/>
                  <a:pt x="521" y="375"/>
                </a:cubicBezTo>
                <a:cubicBezTo>
                  <a:pt x="520" y="376"/>
                  <a:pt x="519" y="376"/>
                  <a:pt x="518" y="375"/>
                </a:cubicBezTo>
                <a:cubicBezTo>
                  <a:pt x="517" y="375"/>
                  <a:pt x="517" y="375"/>
                  <a:pt x="516" y="375"/>
                </a:cubicBezTo>
                <a:cubicBezTo>
                  <a:pt x="513" y="375"/>
                  <a:pt x="510" y="375"/>
                  <a:pt x="507" y="375"/>
                </a:cubicBezTo>
                <a:moveTo>
                  <a:pt x="277" y="417"/>
                </a:moveTo>
                <a:cubicBezTo>
                  <a:pt x="276" y="416"/>
                  <a:pt x="275" y="416"/>
                  <a:pt x="275" y="415"/>
                </a:cubicBezTo>
                <a:cubicBezTo>
                  <a:pt x="275" y="413"/>
                  <a:pt x="275" y="411"/>
                  <a:pt x="275" y="408"/>
                </a:cubicBezTo>
                <a:cubicBezTo>
                  <a:pt x="275" y="407"/>
                  <a:pt x="275" y="405"/>
                  <a:pt x="275" y="403"/>
                </a:cubicBezTo>
                <a:cubicBezTo>
                  <a:pt x="275" y="402"/>
                  <a:pt x="274" y="400"/>
                  <a:pt x="276" y="399"/>
                </a:cubicBezTo>
                <a:cubicBezTo>
                  <a:pt x="276" y="397"/>
                  <a:pt x="276" y="395"/>
                  <a:pt x="276" y="394"/>
                </a:cubicBezTo>
                <a:cubicBezTo>
                  <a:pt x="276" y="393"/>
                  <a:pt x="276" y="393"/>
                  <a:pt x="276" y="393"/>
                </a:cubicBezTo>
                <a:cubicBezTo>
                  <a:pt x="276" y="393"/>
                  <a:pt x="276" y="392"/>
                  <a:pt x="277" y="392"/>
                </a:cubicBezTo>
                <a:cubicBezTo>
                  <a:pt x="277" y="391"/>
                  <a:pt x="277" y="391"/>
                  <a:pt x="277" y="390"/>
                </a:cubicBezTo>
                <a:cubicBezTo>
                  <a:pt x="278" y="389"/>
                  <a:pt x="280" y="387"/>
                  <a:pt x="282" y="385"/>
                </a:cubicBezTo>
                <a:cubicBezTo>
                  <a:pt x="283" y="385"/>
                  <a:pt x="285" y="386"/>
                  <a:pt x="287" y="385"/>
                </a:cubicBezTo>
                <a:cubicBezTo>
                  <a:pt x="288" y="385"/>
                  <a:pt x="289" y="386"/>
                  <a:pt x="290" y="386"/>
                </a:cubicBezTo>
                <a:cubicBezTo>
                  <a:pt x="291" y="386"/>
                  <a:pt x="291" y="387"/>
                  <a:pt x="291" y="387"/>
                </a:cubicBezTo>
                <a:cubicBezTo>
                  <a:pt x="292" y="389"/>
                  <a:pt x="293" y="389"/>
                  <a:pt x="293" y="391"/>
                </a:cubicBezTo>
                <a:cubicBezTo>
                  <a:pt x="293" y="392"/>
                  <a:pt x="293" y="392"/>
                  <a:pt x="293" y="393"/>
                </a:cubicBezTo>
                <a:cubicBezTo>
                  <a:pt x="294" y="394"/>
                  <a:pt x="294" y="396"/>
                  <a:pt x="292" y="397"/>
                </a:cubicBezTo>
                <a:cubicBezTo>
                  <a:pt x="288" y="397"/>
                  <a:pt x="288" y="397"/>
                  <a:pt x="288" y="397"/>
                </a:cubicBezTo>
                <a:cubicBezTo>
                  <a:pt x="288" y="396"/>
                  <a:pt x="288" y="396"/>
                  <a:pt x="288" y="396"/>
                </a:cubicBezTo>
                <a:cubicBezTo>
                  <a:pt x="288" y="395"/>
                  <a:pt x="287" y="392"/>
                  <a:pt x="286" y="391"/>
                </a:cubicBezTo>
                <a:cubicBezTo>
                  <a:pt x="285" y="391"/>
                  <a:pt x="285" y="391"/>
                  <a:pt x="284" y="391"/>
                </a:cubicBezTo>
                <a:cubicBezTo>
                  <a:pt x="283" y="392"/>
                  <a:pt x="282" y="394"/>
                  <a:pt x="282" y="396"/>
                </a:cubicBezTo>
                <a:cubicBezTo>
                  <a:pt x="282" y="397"/>
                  <a:pt x="282" y="397"/>
                  <a:pt x="282" y="398"/>
                </a:cubicBezTo>
                <a:cubicBezTo>
                  <a:pt x="282" y="399"/>
                  <a:pt x="282" y="400"/>
                  <a:pt x="281" y="401"/>
                </a:cubicBezTo>
                <a:cubicBezTo>
                  <a:pt x="281" y="401"/>
                  <a:pt x="281" y="402"/>
                  <a:pt x="282" y="402"/>
                </a:cubicBezTo>
                <a:cubicBezTo>
                  <a:pt x="282" y="403"/>
                  <a:pt x="282" y="403"/>
                  <a:pt x="282" y="403"/>
                </a:cubicBezTo>
                <a:cubicBezTo>
                  <a:pt x="282" y="405"/>
                  <a:pt x="283" y="406"/>
                  <a:pt x="281" y="408"/>
                </a:cubicBezTo>
                <a:cubicBezTo>
                  <a:pt x="281" y="408"/>
                  <a:pt x="281" y="409"/>
                  <a:pt x="281" y="410"/>
                </a:cubicBezTo>
                <a:cubicBezTo>
                  <a:pt x="282" y="411"/>
                  <a:pt x="282" y="412"/>
                  <a:pt x="282" y="413"/>
                </a:cubicBezTo>
                <a:cubicBezTo>
                  <a:pt x="282" y="415"/>
                  <a:pt x="282" y="416"/>
                  <a:pt x="282" y="417"/>
                </a:cubicBezTo>
                <a:cubicBezTo>
                  <a:pt x="282" y="418"/>
                  <a:pt x="281" y="418"/>
                  <a:pt x="280" y="419"/>
                </a:cubicBezTo>
                <a:cubicBezTo>
                  <a:pt x="281" y="419"/>
                  <a:pt x="281" y="420"/>
                  <a:pt x="282" y="420"/>
                </a:cubicBezTo>
                <a:cubicBezTo>
                  <a:pt x="282" y="420"/>
                  <a:pt x="282" y="421"/>
                  <a:pt x="282" y="421"/>
                </a:cubicBezTo>
                <a:cubicBezTo>
                  <a:pt x="282" y="422"/>
                  <a:pt x="282" y="422"/>
                  <a:pt x="281" y="423"/>
                </a:cubicBezTo>
                <a:cubicBezTo>
                  <a:pt x="282" y="423"/>
                  <a:pt x="282" y="423"/>
                  <a:pt x="282" y="424"/>
                </a:cubicBezTo>
                <a:cubicBezTo>
                  <a:pt x="282" y="424"/>
                  <a:pt x="282" y="424"/>
                  <a:pt x="281" y="424"/>
                </a:cubicBezTo>
                <a:cubicBezTo>
                  <a:pt x="281" y="425"/>
                  <a:pt x="281" y="425"/>
                  <a:pt x="280" y="424"/>
                </a:cubicBezTo>
                <a:cubicBezTo>
                  <a:pt x="280" y="424"/>
                  <a:pt x="279" y="424"/>
                  <a:pt x="278" y="424"/>
                </a:cubicBezTo>
                <a:cubicBezTo>
                  <a:pt x="278" y="424"/>
                  <a:pt x="277" y="423"/>
                  <a:pt x="278" y="423"/>
                </a:cubicBezTo>
                <a:cubicBezTo>
                  <a:pt x="278" y="422"/>
                  <a:pt x="278" y="422"/>
                  <a:pt x="279" y="422"/>
                </a:cubicBezTo>
                <a:cubicBezTo>
                  <a:pt x="279" y="421"/>
                  <a:pt x="280" y="422"/>
                  <a:pt x="280" y="421"/>
                </a:cubicBezTo>
                <a:cubicBezTo>
                  <a:pt x="280" y="420"/>
                  <a:pt x="279" y="420"/>
                  <a:pt x="278" y="420"/>
                </a:cubicBezTo>
                <a:cubicBezTo>
                  <a:pt x="277" y="420"/>
                  <a:pt x="277" y="419"/>
                  <a:pt x="277" y="418"/>
                </a:cubicBezTo>
                <a:cubicBezTo>
                  <a:pt x="277" y="418"/>
                  <a:pt x="277" y="417"/>
                  <a:pt x="277" y="417"/>
                </a:cubicBezTo>
                <a:moveTo>
                  <a:pt x="298" y="423"/>
                </a:moveTo>
                <a:cubicBezTo>
                  <a:pt x="298" y="422"/>
                  <a:pt x="297" y="422"/>
                  <a:pt x="296" y="421"/>
                </a:cubicBezTo>
                <a:cubicBezTo>
                  <a:pt x="296" y="418"/>
                  <a:pt x="296" y="418"/>
                  <a:pt x="296" y="418"/>
                </a:cubicBezTo>
                <a:cubicBezTo>
                  <a:pt x="296" y="415"/>
                  <a:pt x="296" y="415"/>
                  <a:pt x="296" y="415"/>
                </a:cubicBezTo>
                <a:cubicBezTo>
                  <a:pt x="296" y="411"/>
                  <a:pt x="296" y="411"/>
                  <a:pt x="296" y="411"/>
                </a:cubicBezTo>
                <a:cubicBezTo>
                  <a:pt x="296" y="410"/>
                  <a:pt x="296" y="409"/>
                  <a:pt x="296" y="408"/>
                </a:cubicBezTo>
                <a:cubicBezTo>
                  <a:pt x="297" y="407"/>
                  <a:pt x="296" y="406"/>
                  <a:pt x="297" y="405"/>
                </a:cubicBezTo>
                <a:cubicBezTo>
                  <a:pt x="297" y="404"/>
                  <a:pt x="296" y="403"/>
                  <a:pt x="296" y="402"/>
                </a:cubicBezTo>
                <a:cubicBezTo>
                  <a:pt x="297" y="401"/>
                  <a:pt x="296" y="400"/>
                  <a:pt x="296" y="399"/>
                </a:cubicBezTo>
                <a:cubicBezTo>
                  <a:pt x="296" y="395"/>
                  <a:pt x="296" y="395"/>
                  <a:pt x="296" y="395"/>
                </a:cubicBezTo>
                <a:cubicBezTo>
                  <a:pt x="296" y="392"/>
                  <a:pt x="296" y="392"/>
                  <a:pt x="296" y="392"/>
                </a:cubicBezTo>
                <a:cubicBezTo>
                  <a:pt x="296" y="389"/>
                  <a:pt x="296" y="389"/>
                  <a:pt x="296" y="389"/>
                </a:cubicBezTo>
                <a:cubicBezTo>
                  <a:pt x="296" y="386"/>
                  <a:pt x="296" y="386"/>
                  <a:pt x="296" y="386"/>
                </a:cubicBezTo>
                <a:cubicBezTo>
                  <a:pt x="298" y="385"/>
                  <a:pt x="298" y="385"/>
                  <a:pt x="299" y="385"/>
                </a:cubicBezTo>
                <a:cubicBezTo>
                  <a:pt x="300" y="385"/>
                  <a:pt x="301" y="385"/>
                  <a:pt x="301" y="386"/>
                </a:cubicBezTo>
                <a:cubicBezTo>
                  <a:pt x="303" y="386"/>
                  <a:pt x="305" y="387"/>
                  <a:pt x="307" y="386"/>
                </a:cubicBezTo>
                <a:cubicBezTo>
                  <a:pt x="308" y="385"/>
                  <a:pt x="309" y="385"/>
                  <a:pt x="310" y="385"/>
                </a:cubicBezTo>
                <a:cubicBezTo>
                  <a:pt x="311" y="385"/>
                  <a:pt x="311" y="386"/>
                  <a:pt x="312" y="387"/>
                </a:cubicBezTo>
                <a:cubicBezTo>
                  <a:pt x="312" y="387"/>
                  <a:pt x="311" y="388"/>
                  <a:pt x="311" y="388"/>
                </a:cubicBezTo>
                <a:cubicBezTo>
                  <a:pt x="311" y="389"/>
                  <a:pt x="310" y="389"/>
                  <a:pt x="310" y="391"/>
                </a:cubicBezTo>
                <a:cubicBezTo>
                  <a:pt x="309" y="391"/>
                  <a:pt x="307" y="391"/>
                  <a:pt x="306" y="391"/>
                </a:cubicBezTo>
                <a:cubicBezTo>
                  <a:pt x="305" y="391"/>
                  <a:pt x="304" y="391"/>
                  <a:pt x="304" y="391"/>
                </a:cubicBezTo>
                <a:cubicBezTo>
                  <a:pt x="303" y="391"/>
                  <a:pt x="303" y="392"/>
                  <a:pt x="302" y="392"/>
                </a:cubicBezTo>
                <a:cubicBezTo>
                  <a:pt x="302" y="393"/>
                  <a:pt x="303" y="393"/>
                  <a:pt x="303" y="393"/>
                </a:cubicBezTo>
                <a:cubicBezTo>
                  <a:pt x="302" y="394"/>
                  <a:pt x="301" y="395"/>
                  <a:pt x="303" y="396"/>
                </a:cubicBezTo>
                <a:cubicBezTo>
                  <a:pt x="303" y="396"/>
                  <a:pt x="303" y="397"/>
                  <a:pt x="303" y="397"/>
                </a:cubicBezTo>
                <a:cubicBezTo>
                  <a:pt x="303" y="399"/>
                  <a:pt x="303" y="402"/>
                  <a:pt x="303" y="404"/>
                </a:cubicBezTo>
                <a:cubicBezTo>
                  <a:pt x="305" y="405"/>
                  <a:pt x="307" y="404"/>
                  <a:pt x="309" y="404"/>
                </a:cubicBezTo>
                <a:cubicBezTo>
                  <a:pt x="309" y="405"/>
                  <a:pt x="307" y="405"/>
                  <a:pt x="308" y="406"/>
                </a:cubicBezTo>
                <a:cubicBezTo>
                  <a:pt x="309" y="407"/>
                  <a:pt x="309" y="408"/>
                  <a:pt x="309" y="409"/>
                </a:cubicBezTo>
                <a:cubicBezTo>
                  <a:pt x="307" y="409"/>
                  <a:pt x="305" y="409"/>
                  <a:pt x="303" y="409"/>
                </a:cubicBezTo>
                <a:cubicBezTo>
                  <a:pt x="303" y="409"/>
                  <a:pt x="303" y="409"/>
                  <a:pt x="303" y="409"/>
                </a:cubicBezTo>
                <a:cubicBezTo>
                  <a:pt x="303" y="410"/>
                  <a:pt x="303" y="410"/>
                  <a:pt x="303" y="410"/>
                </a:cubicBezTo>
                <a:cubicBezTo>
                  <a:pt x="303" y="424"/>
                  <a:pt x="303" y="424"/>
                  <a:pt x="303" y="424"/>
                </a:cubicBezTo>
                <a:cubicBezTo>
                  <a:pt x="303" y="424"/>
                  <a:pt x="302" y="424"/>
                  <a:pt x="302" y="424"/>
                </a:cubicBezTo>
                <a:cubicBezTo>
                  <a:pt x="301" y="423"/>
                  <a:pt x="300" y="423"/>
                  <a:pt x="298" y="423"/>
                </a:cubicBezTo>
                <a:moveTo>
                  <a:pt x="299" y="391"/>
                </a:moveTo>
                <a:cubicBezTo>
                  <a:pt x="299" y="391"/>
                  <a:pt x="299" y="391"/>
                  <a:pt x="299" y="391"/>
                </a:cubicBezTo>
                <a:cubicBezTo>
                  <a:pt x="299" y="391"/>
                  <a:pt x="299" y="391"/>
                  <a:pt x="298" y="391"/>
                </a:cubicBezTo>
                <a:cubicBezTo>
                  <a:pt x="298" y="392"/>
                  <a:pt x="299" y="392"/>
                  <a:pt x="299" y="392"/>
                </a:cubicBezTo>
                <a:cubicBezTo>
                  <a:pt x="299" y="392"/>
                  <a:pt x="299" y="392"/>
                  <a:pt x="299" y="391"/>
                </a:cubicBezTo>
                <a:moveTo>
                  <a:pt x="300" y="408"/>
                </a:moveTo>
                <a:cubicBezTo>
                  <a:pt x="300" y="407"/>
                  <a:pt x="300" y="407"/>
                  <a:pt x="300" y="407"/>
                </a:cubicBezTo>
                <a:cubicBezTo>
                  <a:pt x="300" y="407"/>
                  <a:pt x="299" y="407"/>
                  <a:pt x="299" y="407"/>
                </a:cubicBezTo>
                <a:cubicBezTo>
                  <a:pt x="300" y="408"/>
                  <a:pt x="300" y="408"/>
                  <a:pt x="300" y="408"/>
                </a:cubicBezTo>
                <a:cubicBezTo>
                  <a:pt x="300" y="408"/>
                  <a:pt x="300" y="408"/>
                  <a:pt x="300" y="408"/>
                </a:cubicBezTo>
                <a:moveTo>
                  <a:pt x="298" y="399"/>
                </a:moveTo>
                <a:cubicBezTo>
                  <a:pt x="298" y="400"/>
                  <a:pt x="298" y="400"/>
                  <a:pt x="298" y="400"/>
                </a:cubicBezTo>
                <a:cubicBezTo>
                  <a:pt x="298" y="400"/>
                  <a:pt x="298" y="400"/>
                  <a:pt x="298" y="400"/>
                </a:cubicBezTo>
                <a:cubicBezTo>
                  <a:pt x="298" y="400"/>
                  <a:pt x="298" y="400"/>
                  <a:pt x="298" y="400"/>
                </a:cubicBezTo>
                <a:cubicBezTo>
                  <a:pt x="298" y="400"/>
                  <a:pt x="298" y="400"/>
                  <a:pt x="298" y="399"/>
                </a:cubicBezTo>
                <a:moveTo>
                  <a:pt x="245" y="430"/>
                </a:moveTo>
                <a:cubicBezTo>
                  <a:pt x="240" y="430"/>
                  <a:pt x="240" y="430"/>
                  <a:pt x="240" y="430"/>
                </a:cubicBezTo>
                <a:cubicBezTo>
                  <a:pt x="239" y="429"/>
                  <a:pt x="239" y="428"/>
                  <a:pt x="239" y="427"/>
                </a:cubicBezTo>
                <a:cubicBezTo>
                  <a:pt x="239" y="413"/>
                  <a:pt x="239" y="399"/>
                  <a:pt x="239" y="386"/>
                </a:cubicBezTo>
                <a:cubicBezTo>
                  <a:pt x="240" y="385"/>
                  <a:pt x="241" y="385"/>
                  <a:pt x="242" y="385"/>
                </a:cubicBezTo>
                <a:cubicBezTo>
                  <a:pt x="243" y="385"/>
                  <a:pt x="244" y="385"/>
                  <a:pt x="245" y="385"/>
                </a:cubicBezTo>
                <a:cubicBezTo>
                  <a:pt x="245" y="386"/>
                  <a:pt x="245" y="386"/>
                  <a:pt x="245" y="386"/>
                </a:cubicBezTo>
                <a:cubicBezTo>
                  <a:pt x="245" y="400"/>
                  <a:pt x="245" y="415"/>
                  <a:pt x="245" y="429"/>
                </a:cubicBezTo>
                <a:cubicBezTo>
                  <a:pt x="245" y="429"/>
                  <a:pt x="245" y="430"/>
                  <a:pt x="245" y="430"/>
                </a:cubicBezTo>
                <a:moveTo>
                  <a:pt x="225" y="402"/>
                </a:moveTo>
                <a:cubicBezTo>
                  <a:pt x="226" y="402"/>
                  <a:pt x="226" y="403"/>
                  <a:pt x="227" y="404"/>
                </a:cubicBezTo>
                <a:cubicBezTo>
                  <a:pt x="228" y="404"/>
                  <a:pt x="228" y="404"/>
                  <a:pt x="229" y="405"/>
                </a:cubicBezTo>
                <a:cubicBezTo>
                  <a:pt x="230" y="405"/>
                  <a:pt x="230" y="406"/>
                  <a:pt x="230" y="406"/>
                </a:cubicBezTo>
                <a:cubicBezTo>
                  <a:pt x="231" y="406"/>
                  <a:pt x="231" y="406"/>
                  <a:pt x="231" y="407"/>
                </a:cubicBezTo>
                <a:cubicBezTo>
                  <a:pt x="231" y="408"/>
                  <a:pt x="233" y="409"/>
                  <a:pt x="233" y="410"/>
                </a:cubicBezTo>
                <a:cubicBezTo>
                  <a:pt x="233" y="411"/>
                  <a:pt x="234" y="412"/>
                  <a:pt x="234" y="413"/>
                </a:cubicBezTo>
                <a:cubicBezTo>
                  <a:pt x="234" y="414"/>
                  <a:pt x="235" y="415"/>
                  <a:pt x="235" y="416"/>
                </a:cubicBezTo>
                <a:cubicBezTo>
                  <a:pt x="235" y="416"/>
                  <a:pt x="235" y="417"/>
                  <a:pt x="235" y="418"/>
                </a:cubicBezTo>
                <a:cubicBezTo>
                  <a:pt x="235" y="419"/>
                  <a:pt x="235" y="420"/>
                  <a:pt x="234" y="421"/>
                </a:cubicBezTo>
                <a:cubicBezTo>
                  <a:pt x="233" y="422"/>
                  <a:pt x="234" y="424"/>
                  <a:pt x="234" y="425"/>
                </a:cubicBezTo>
                <a:cubicBezTo>
                  <a:pt x="234" y="425"/>
                  <a:pt x="233" y="425"/>
                  <a:pt x="233" y="425"/>
                </a:cubicBezTo>
                <a:cubicBezTo>
                  <a:pt x="233" y="426"/>
                  <a:pt x="232" y="427"/>
                  <a:pt x="232" y="428"/>
                </a:cubicBezTo>
                <a:cubicBezTo>
                  <a:pt x="232" y="429"/>
                  <a:pt x="231" y="429"/>
                  <a:pt x="231" y="429"/>
                </a:cubicBezTo>
                <a:cubicBezTo>
                  <a:pt x="230" y="429"/>
                  <a:pt x="229" y="430"/>
                  <a:pt x="228" y="430"/>
                </a:cubicBezTo>
                <a:cubicBezTo>
                  <a:pt x="227" y="431"/>
                  <a:pt x="226" y="431"/>
                  <a:pt x="224" y="430"/>
                </a:cubicBezTo>
                <a:cubicBezTo>
                  <a:pt x="223" y="430"/>
                  <a:pt x="222" y="429"/>
                  <a:pt x="220" y="429"/>
                </a:cubicBezTo>
                <a:cubicBezTo>
                  <a:pt x="220" y="429"/>
                  <a:pt x="220" y="429"/>
                  <a:pt x="220" y="428"/>
                </a:cubicBezTo>
                <a:cubicBezTo>
                  <a:pt x="220" y="427"/>
                  <a:pt x="218" y="426"/>
                  <a:pt x="219" y="425"/>
                </a:cubicBezTo>
                <a:cubicBezTo>
                  <a:pt x="220" y="425"/>
                  <a:pt x="220" y="424"/>
                  <a:pt x="221" y="424"/>
                </a:cubicBezTo>
                <a:cubicBezTo>
                  <a:pt x="220" y="423"/>
                  <a:pt x="220" y="423"/>
                  <a:pt x="219" y="422"/>
                </a:cubicBezTo>
                <a:cubicBezTo>
                  <a:pt x="218" y="423"/>
                  <a:pt x="219" y="424"/>
                  <a:pt x="219" y="425"/>
                </a:cubicBezTo>
                <a:cubicBezTo>
                  <a:pt x="218" y="425"/>
                  <a:pt x="217" y="423"/>
                  <a:pt x="217" y="422"/>
                </a:cubicBezTo>
                <a:cubicBezTo>
                  <a:pt x="217" y="422"/>
                  <a:pt x="217" y="422"/>
                  <a:pt x="218" y="422"/>
                </a:cubicBezTo>
                <a:cubicBezTo>
                  <a:pt x="218" y="422"/>
                  <a:pt x="217" y="421"/>
                  <a:pt x="217" y="421"/>
                </a:cubicBezTo>
                <a:cubicBezTo>
                  <a:pt x="217" y="421"/>
                  <a:pt x="217" y="420"/>
                  <a:pt x="217" y="420"/>
                </a:cubicBezTo>
                <a:cubicBezTo>
                  <a:pt x="217" y="419"/>
                  <a:pt x="218" y="419"/>
                  <a:pt x="218" y="420"/>
                </a:cubicBezTo>
                <a:cubicBezTo>
                  <a:pt x="219" y="421"/>
                  <a:pt x="220" y="420"/>
                  <a:pt x="221" y="419"/>
                </a:cubicBezTo>
                <a:cubicBezTo>
                  <a:pt x="221" y="419"/>
                  <a:pt x="222" y="420"/>
                  <a:pt x="222" y="420"/>
                </a:cubicBezTo>
                <a:cubicBezTo>
                  <a:pt x="223" y="421"/>
                  <a:pt x="222" y="422"/>
                  <a:pt x="222" y="423"/>
                </a:cubicBezTo>
                <a:cubicBezTo>
                  <a:pt x="223" y="423"/>
                  <a:pt x="224" y="423"/>
                  <a:pt x="224" y="423"/>
                </a:cubicBezTo>
                <a:cubicBezTo>
                  <a:pt x="224" y="423"/>
                  <a:pt x="225" y="424"/>
                  <a:pt x="225" y="424"/>
                </a:cubicBezTo>
                <a:cubicBezTo>
                  <a:pt x="226" y="424"/>
                  <a:pt x="227" y="423"/>
                  <a:pt x="227" y="422"/>
                </a:cubicBezTo>
                <a:cubicBezTo>
                  <a:pt x="228" y="421"/>
                  <a:pt x="229" y="420"/>
                  <a:pt x="228" y="419"/>
                </a:cubicBezTo>
                <a:cubicBezTo>
                  <a:pt x="228" y="418"/>
                  <a:pt x="228" y="417"/>
                  <a:pt x="228" y="417"/>
                </a:cubicBezTo>
                <a:cubicBezTo>
                  <a:pt x="228" y="416"/>
                  <a:pt x="228" y="415"/>
                  <a:pt x="227" y="414"/>
                </a:cubicBezTo>
                <a:cubicBezTo>
                  <a:pt x="228" y="413"/>
                  <a:pt x="226" y="412"/>
                  <a:pt x="226" y="411"/>
                </a:cubicBezTo>
                <a:cubicBezTo>
                  <a:pt x="226" y="411"/>
                  <a:pt x="225" y="410"/>
                  <a:pt x="225" y="409"/>
                </a:cubicBezTo>
                <a:cubicBezTo>
                  <a:pt x="225" y="409"/>
                  <a:pt x="225" y="409"/>
                  <a:pt x="225" y="409"/>
                </a:cubicBezTo>
                <a:cubicBezTo>
                  <a:pt x="226" y="409"/>
                  <a:pt x="226" y="409"/>
                  <a:pt x="226" y="409"/>
                </a:cubicBezTo>
                <a:cubicBezTo>
                  <a:pt x="226" y="408"/>
                  <a:pt x="226" y="408"/>
                  <a:pt x="226" y="408"/>
                </a:cubicBezTo>
                <a:cubicBezTo>
                  <a:pt x="225" y="408"/>
                  <a:pt x="224" y="408"/>
                  <a:pt x="223" y="409"/>
                </a:cubicBezTo>
                <a:cubicBezTo>
                  <a:pt x="223" y="409"/>
                  <a:pt x="223" y="409"/>
                  <a:pt x="223" y="408"/>
                </a:cubicBezTo>
                <a:cubicBezTo>
                  <a:pt x="223" y="407"/>
                  <a:pt x="222" y="407"/>
                  <a:pt x="221" y="407"/>
                </a:cubicBezTo>
                <a:cubicBezTo>
                  <a:pt x="221" y="407"/>
                  <a:pt x="221" y="407"/>
                  <a:pt x="221" y="407"/>
                </a:cubicBezTo>
                <a:cubicBezTo>
                  <a:pt x="221" y="405"/>
                  <a:pt x="219" y="405"/>
                  <a:pt x="219" y="404"/>
                </a:cubicBezTo>
                <a:cubicBezTo>
                  <a:pt x="219" y="403"/>
                  <a:pt x="219" y="402"/>
                  <a:pt x="220" y="403"/>
                </a:cubicBezTo>
                <a:cubicBezTo>
                  <a:pt x="220" y="403"/>
                  <a:pt x="220" y="402"/>
                  <a:pt x="220" y="402"/>
                </a:cubicBezTo>
                <a:cubicBezTo>
                  <a:pt x="220" y="402"/>
                  <a:pt x="220" y="402"/>
                  <a:pt x="220" y="402"/>
                </a:cubicBezTo>
                <a:cubicBezTo>
                  <a:pt x="220" y="402"/>
                  <a:pt x="220" y="403"/>
                  <a:pt x="220" y="403"/>
                </a:cubicBezTo>
                <a:cubicBezTo>
                  <a:pt x="220" y="403"/>
                  <a:pt x="220" y="403"/>
                  <a:pt x="220" y="403"/>
                </a:cubicBezTo>
                <a:cubicBezTo>
                  <a:pt x="220" y="403"/>
                  <a:pt x="220" y="403"/>
                  <a:pt x="220" y="403"/>
                </a:cubicBezTo>
                <a:cubicBezTo>
                  <a:pt x="220" y="402"/>
                  <a:pt x="220" y="401"/>
                  <a:pt x="220" y="400"/>
                </a:cubicBezTo>
                <a:cubicBezTo>
                  <a:pt x="221" y="400"/>
                  <a:pt x="221" y="400"/>
                  <a:pt x="222" y="401"/>
                </a:cubicBezTo>
                <a:cubicBezTo>
                  <a:pt x="223" y="402"/>
                  <a:pt x="223" y="402"/>
                  <a:pt x="224" y="402"/>
                </a:cubicBezTo>
                <a:cubicBezTo>
                  <a:pt x="224" y="403"/>
                  <a:pt x="225" y="403"/>
                  <a:pt x="225" y="403"/>
                </a:cubicBezTo>
                <a:cubicBezTo>
                  <a:pt x="225" y="403"/>
                  <a:pt x="225" y="403"/>
                  <a:pt x="225" y="402"/>
                </a:cubicBezTo>
                <a:moveTo>
                  <a:pt x="224" y="407"/>
                </a:moveTo>
                <a:cubicBezTo>
                  <a:pt x="224" y="407"/>
                  <a:pt x="224" y="407"/>
                  <a:pt x="224" y="407"/>
                </a:cubicBezTo>
                <a:cubicBezTo>
                  <a:pt x="224" y="407"/>
                  <a:pt x="224" y="407"/>
                  <a:pt x="224" y="406"/>
                </a:cubicBezTo>
                <a:cubicBezTo>
                  <a:pt x="224" y="406"/>
                  <a:pt x="224" y="406"/>
                  <a:pt x="224" y="406"/>
                </a:cubicBezTo>
                <a:cubicBezTo>
                  <a:pt x="224" y="406"/>
                  <a:pt x="224" y="407"/>
                  <a:pt x="224" y="407"/>
                </a:cubicBezTo>
                <a:moveTo>
                  <a:pt x="228" y="409"/>
                </a:moveTo>
                <a:cubicBezTo>
                  <a:pt x="228" y="409"/>
                  <a:pt x="228" y="409"/>
                  <a:pt x="228" y="409"/>
                </a:cubicBezTo>
                <a:cubicBezTo>
                  <a:pt x="228" y="409"/>
                  <a:pt x="227" y="409"/>
                  <a:pt x="227" y="410"/>
                </a:cubicBezTo>
                <a:cubicBezTo>
                  <a:pt x="227" y="410"/>
                  <a:pt x="228" y="410"/>
                  <a:pt x="228" y="410"/>
                </a:cubicBezTo>
                <a:cubicBezTo>
                  <a:pt x="228" y="410"/>
                  <a:pt x="228" y="410"/>
                  <a:pt x="228" y="409"/>
                </a:cubicBezTo>
                <a:moveTo>
                  <a:pt x="565" y="441"/>
                </a:moveTo>
                <a:cubicBezTo>
                  <a:pt x="565" y="441"/>
                  <a:pt x="565" y="441"/>
                  <a:pt x="565" y="441"/>
                </a:cubicBezTo>
                <a:cubicBezTo>
                  <a:pt x="566" y="440"/>
                  <a:pt x="566" y="440"/>
                  <a:pt x="567" y="441"/>
                </a:cubicBezTo>
                <a:cubicBezTo>
                  <a:pt x="567" y="441"/>
                  <a:pt x="568" y="441"/>
                  <a:pt x="568" y="442"/>
                </a:cubicBezTo>
                <a:cubicBezTo>
                  <a:pt x="567" y="442"/>
                  <a:pt x="566" y="442"/>
                  <a:pt x="565" y="442"/>
                </a:cubicBezTo>
                <a:cubicBezTo>
                  <a:pt x="566" y="443"/>
                  <a:pt x="566" y="444"/>
                  <a:pt x="566" y="446"/>
                </a:cubicBezTo>
                <a:cubicBezTo>
                  <a:pt x="565" y="446"/>
                  <a:pt x="565" y="446"/>
                  <a:pt x="565" y="446"/>
                </a:cubicBezTo>
                <a:cubicBezTo>
                  <a:pt x="563" y="446"/>
                  <a:pt x="560" y="446"/>
                  <a:pt x="558" y="446"/>
                </a:cubicBezTo>
                <a:cubicBezTo>
                  <a:pt x="557" y="446"/>
                  <a:pt x="555" y="445"/>
                  <a:pt x="554" y="447"/>
                </a:cubicBezTo>
                <a:cubicBezTo>
                  <a:pt x="553" y="447"/>
                  <a:pt x="552" y="447"/>
                  <a:pt x="550" y="446"/>
                </a:cubicBezTo>
                <a:cubicBezTo>
                  <a:pt x="550" y="446"/>
                  <a:pt x="550" y="446"/>
                  <a:pt x="550" y="446"/>
                </a:cubicBezTo>
                <a:cubicBezTo>
                  <a:pt x="548" y="446"/>
                  <a:pt x="546" y="446"/>
                  <a:pt x="544" y="446"/>
                </a:cubicBezTo>
                <a:cubicBezTo>
                  <a:pt x="543" y="446"/>
                  <a:pt x="543" y="446"/>
                  <a:pt x="543" y="447"/>
                </a:cubicBezTo>
                <a:cubicBezTo>
                  <a:pt x="543" y="447"/>
                  <a:pt x="542" y="447"/>
                  <a:pt x="542" y="447"/>
                </a:cubicBezTo>
                <a:cubicBezTo>
                  <a:pt x="542" y="447"/>
                  <a:pt x="541" y="447"/>
                  <a:pt x="541" y="447"/>
                </a:cubicBezTo>
                <a:cubicBezTo>
                  <a:pt x="541" y="445"/>
                  <a:pt x="539" y="447"/>
                  <a:pt x="538" y="445"/>
                </a:cubicBezTo>
                <a:cubicBezTo>
                  <a:pt x="537" y="444"/>
                  <a:pt x="536" y="443"/>
                  <a:pt x="536" y="443"/>
                </a:cubicBezTo>
                <a:cubicBezTo>
                  <a:pt x="536" y="442"/>
                  <a:pt x="536" y="441"/>
                  <a:pt x="537" y="440"/>
                </a:cubicBezTo>
                <a:cubicBezTo>
                  <a:pt x="537" y="440"/>
                  <a:pt x="538" y="440"/>
                  <a:pt x="539" y="440"/>
                </a:cubicBezTo>
                <a:cubicBezTo>
                  <a:pt x="540" y="440"/>
                  <a:pt x="540" y="440"/>
                  <a:pt x="541" y="440"/>
                </a:cubicBezTo>
                <a:cubicBezTo>
                  <a:pt x="547" y="440"/>
                  <a:pt x="547" y="440"/>
                  <a:pt x="547" y="440"/>
                </a:cubicBezTo>
                <a:cubicBezTo>
                  <a:pt x="549" y="438"/>
                  <a:pt x="551" y="440"/>
                  <a:pt x="553" y="439"/>
                </a:cubicBezTo>
                <a:cubicBezTo>
                  <a:pt x="555" y="439"/>
                  <a:pt x="557" y="439"/>
                  <a:pt x="559" y="439"/>
                </a:cubicBezTo>
                <a:cubicBezTo>
                  <a:pt x="560" y="441"/>
                  <a:pt x="563" y="440"/>
                  <a:pt x="565" y="441"/>
                </a:cubicBezTo>
                <a:moveTo>
                  <a:pt x="521" y="414"/>
                </a:moveTo>
                <a:cubicBezTo>
                  <a:pt x="522" y="413"/>
                  <a:pt x="521" y="412"/>
                  <a:pt x="521" y="411"/>
                </a:cubicBezTo>
                <a:cubicBezTo>
                  <a:pt x="521" y="411"/>
                  <a:pt x="520" y="410"/>
                  <a:pt x="520" y="410"/>
                </a:cubicBezTo>
                <a:cubicBezTo>
                  <a:pt x="520" y="408"/>
                  <a:pt x="520" y="408"/>
                  <a:pt x="519" y="409"/>
                </a:cubicBezTo>
                <a:cubicBezTo>
                  <a:pt x="519" y="403"/>
                  <a:pt x="519" y="403"/>
                  <a:pt x="519" y="403"/>
                </a:cubicBezTo>
                <a:cubicBezTo>
                  <a:pt x="518" y="402"/>
                  <a:pt x="517" y="402"/>
                  <a:pt x="518" y="401"/>
                </a:cubicBezTo>
                <a:cubicBezTo>
                  <a:pt x="519" y="399"/>
                  <a:pt x="518" y="398"/>
                  <a:pt x="518" y="396"/>
                </a:cubicBezTo>
                <a:cubicBezTo>
                  <a:pt x="518" y="396"/>
                  <a:pt x="517" y="396"/>
                  <a:pt x="517" y="396"/>
                </a:cubicBezTo>
                <a:cubicBezTo>
                  <a:pt x="516" y="396"/>
                  <a:pt x="516" y="397"/>
                  <a:pt x="515" y="397"/>
                </a:cubicBezTo>
                <a:cubicBezTo>
                  <a:pt x="515" y="398"/>
                  <a:pt x="515" y="398"/>
                  <a:pt x="514" y="398"/>
                </a:cubicBezTo>
                <a:cubicBezTo>
                  <a:pt x="514" y="397"/>
                  <a:pt x="514" y="397"/>
                  <a:pt x="514" y="397"/>
                </a:cubicBezTo>
                <a:cubicBezTo>
                  <a:pt x="514" y="396"/>
                  <a:pt x="514" y="394"/>
                  <a:pt x="514" y="392"/>
                </a:cubicBezTo>
                <a:cubicBezTo>
                  <a:pt x="515" y="391"/>
                  <a:pt x="516" y="390"/>
                  <a:pt x="517" y="389"/>
                </a:cubicBezTo>
                <a:cubicBezTo>
                  <a:pt x="518" y="388"/>
                  <a:pt x="518" y="388"/>
                  <a:pt x="518" y="387"/>
                </a:cubicBezTo>
                <a:cubicBezTo>
                  <a:pt x="519" y="386"/>
                  <a:pt x="520" y="385"/>
                  <a:pt x="521" y="385"/>
                </a:cubicBezTo>
                <a:cubicBezTo>
                  <a:pt x="522" y="385"/>
                  <a:pt x="523" y="385"/>
                  <a:pt x="524" y="385"/>
                </a:cubicBezTo>
                <a:cubicBezTo>
                  <a:pt x="524" y="386"/>
                  <a:pt x="524" y="387"/>
                  <a:pt x="524" y="388"/>
                </a:cubicBezTo>
                <a:cubicBezTo>
                  <a:pt x="524" y="388"/>
                  <a:pt x="524" y="389"/>
                  <a:pt x="524" y="389"/>
                </a:cubicBezTo>
                <a:cubicBezTo>
                  <a:pt x="523" y="390"/>
                  <a:pt x="523" y="391"/>
                  <a:pt x="523" y="392"/>
                </a:cubicBezTo>
                <a:cubicBezTo>
                  <a:pt x="524" y="393"/>
                  <a:pt x="524" y="394"/>
                  <a:pt x="524" y="395"/>
                </a:cubicBezTo>
                <a:cubicBezTo>
                  <a:pt x="524" y="397"/>
                  <a:pt x="524" y="398"/>
                  <a:pt x="524" y="400"/>
                </a:cubicBezTo>
                <a:cubicBezTo>
                  <a:pt x="524" y="403"/>
                  <a:pt x="524" y="403"/>
                  <a:pt x="524" y="403"/>
                </a:cubicBezTo>
                <a:cubicBezTo>
                  <a:pt x="524" y="405"/>
                  <a:pt x="524" y="406"/>
                  <a:pt x="524" y="407"/>
                </a:cubicBezTo>
                <a:cubicBezTo>
                  <a:pt x="524" y="408"/>
                  <a:pt x="523" y="409"/>
                  <a:pt x="523" y="410"/>
                </a:cubicBezTo>
                <a:cubicBezTo>
                  <a:pt x="523" y="412"/>
                  <a:pt x="523" y="413"/>
                  <a:pt x="523" y="414"/>
                </a:cubicBezTo>
                <a:cubicBezTo>
                  <a:pt x="523" y="415"/>
                  <a:pt x="522" y="416"/>
                  <a:pt x="522" y="417"/>
                </a:cubicBezTo>
                <a:cubicBezTo>
                  <a:pt x="521" y="416"/>
                  <a:pt x="521" y="415"/>
                  <a:pt x="521" y="415"/>
                </a:cubicBezTo>
                <a:cubicBezTo>
                  <a:pt x="520" y="415"/>
                  <a:pt x="520" y="415"/>
                  <a:pt x="520" y="416"/>
                </a:cubicBezTo>
                <a:cubicBezTo>
                  <a:pt x="519" y="415"/>
                  <a:pt x="519" y="415"/>
                  <a:pt x="518" y="414"/>
                </a:cubicBezTo>
                <a:cubicBezTo>
                  <a:pt x="519" y="414"/>
                  <a:pt x="519" y="414"/>
                  <a:pt x="519" y="413"/>
                </a:cubicBezTo>
                <a:cubicBezTo>
                  <a:pt x="520" y="412"/>
                  <a:pt x="520" y="413"/>
                  <a:pt x="520" y="413"/>
                </a:cubicBezTo>
                <a:cubicBezTo>
                  <a:pt x="520" y="413"/>
                  <a:pt x="521" y="413"/>
                  <a:pt x="521" y="414"/>
                </a:cubicBezTo>
                <a:moveTo>
                  <a:pt x="522" y="409"/>
                </a:moveTo>
                <a:cubicBezTo>
                  <a:pt x="522" y="409"/>
                  <a:pt x="522" y="409"/>
                  <a:pt x="522" y="408"/>
                </a:cubicBezTo>
                <a:cubicBezTo>
                  <a:pt x="522" y="408"/>
                  <a:pt x="522" y="408"/>
                  <a:pt x="522" y="408"/>
                </a:cubicBezTo>
                <a:cubicBezTo>
                  <a:pt x="522" y="408"/>
                  <a:pt x="521" y="408"/>
                  <a:pt x="521" y="408"/>
                </a:cubicBezTo>
                <a:cubicBezTo>
                  <a:pt x="521" y="409"/>
                  <a:pt x="521" y="409"/>
                  <a:pt x="522" y="409"/>
                </a:cubicBezTo>
                <a:moveTo>
                  <a:pt x="508" y="447"/>
                </a:moveTo>
                <a:cubicBezTo>
                  <a:pt x="506" y="446"/>
                  <a:pt x="506" y="445"/>
                  <a:pt x="505" y="444"/>
                </a:cubicBezTo>
                <a:cubicBezTo>
                  <a:pt x="505" y="443"/>
                  <a:pt x="505" y="442"/>
                  <a:pt x="505" y="442"/>
                </a:cubicBezTo>
                <a:cubicBezTo>
                  <a:pt x="506" y="441"/>
                  <a:pt x="506" y="441"/>
                  <a:pt x="507" y="440"/>
                </a:cubicBezTo>
                <a:cubicBezTo>
                  <a:pt x="532" y="440"/>
                  <a:pt x="532" y="440"/>
                  <a:pt x="532" y="440"/>
                </a:cubicBezTo>
                <a:cubicBezTo>
                  <a:pt x="533" y="442"/>
                  <a:pt x="533" y="442"/>
                  <a:pt x="531" y="442"/>
                </a:cubicBezTo>
                <a:cubicBezTo>
                  <a:pt x="531" y="443"/>
                  <a:pt x="531" y="443"/>
                  <a:pt x="531" y="443"/>
                </a:cubicBezTo>
                <a:cubicBezTo>
                  <a:pt x="532" y="444"/>
                  <a:pt x="533" y="444"/>
                  <a:pt x="533" y="446"/>
                </a:cubicBezTo>
                <a:cubicBezTo>
                  <a:pt x="533" y="447"/>
                  <a:pt x="532" y="447"/>
                  <a:pt x="531" y="447"/>
                </a:cubicBezTo>
                <a:cubicBezTo>
                  <a:pt x="530" y="446"/>
                  <a:pt x="528" y="446"/>
                  <a:pt x="527" y="447"/>
                </a:cubicBezTo>
                <a:cubicBezTo>
                  <a:pt x="526" y="447"/>
                  <a:pt x="525" y="447"/>
                  <a:pt x="524" y="446"/>
                </a:cubicBezTo>
                <a:cubicBezTo>
                  <a:pt x="524" y="446"/>
                  <a:pt x="523" y="446"/>
                  <a:pt x="523" y="446"/>
                </a:cubicBezTo>
                <a:cubicBezTo>
                  <a:pt x="522" y="447"/>
                  <a:pt x="520" y="447"/>
                  <a:pt x="519" y="447"/>
                </a:cubicBezTo>
                <a:cubicBezTo>
                  <a:pt x="515" y="447"/>
                  <a:pt x="511" y="447"/>
                  <a:pt x="508" y="447"/>
                </a:cubicBezTo>
                <a:moveTo>
                  <a:pt x="589" y="446"/>
                </a:moveTo>
                <a:cubicBezTo>
                  <a:pt x="589" y="446"/>
                  <a:pt x="588" y="447"/>
                  <a:pt x="587" y="446"/>
                </a:cubicBezTo>
                <a:cubicBezTo>
                  <a:pt x="587" y="446"/>
                  <a:pt x="587" y="446"/>
                  <a:pt x="587" y="446"/>
                </a:cubicBezTo>
                <a:cubicBezTo>
                  <a:pt x="586" y="446"/>
                  <a:pt x="586" y="445"/>
                  <a:pt x="585" y="444"/>
                </a:cubicBezTo>
                <a:cubicBezTo>
                  <a:pt x="585" y="444"/>
                  <a:pt x="585" y="444"/>
                  <a:pt x="585" y="444"/>
                </a:cubicBezTo>
                <a:cubicBezTo>
                  <a:pt x="584" y="445"/>
                  <a:pt x="583" y="446"/>
                  <a:pt x="582" y="447"/>
                </a:cubicBezTo>
                <a:cubicBezTo>
                  <a:pt x="582" y="446"/>
                  <a:pt x="581" y="445"/>
                  <a:pt x="580" y="446"/>
                </a:cubicBezTo>
                <a:cubicBezTo>
                  <a:pt x="579" y="447"/>
                  <a:pt x="578" y="447"/>
                  <a:pt x="578" y="447"/>
                </a:cubicBezTo>
                <a:cubicBezTo>
                  <a:pt x="577" y="447"/>
                  <a:pt x="577" y="446"/>
                  <a:pt x="576" y="446"/>
                </a:cubicBezTo>
                <a:cubicBezTo>
                  <a:pt x="576" y="446"/>
                  <a:pt x="575" y="446"/>
                  <a:pt x="575" y="445"/>
                </a:cubicBezTo>
                <a:cubicBezTo>
                  <a:pt x="575" y="444"/>
                  <a:pt x="575" y="444"/>
                  <a:pt x="574" y="443"/>
                </a:cubicBezTo>
                <a:cubicBezTo>
                  <a:pt x="574" y="443"/>
                  <a:pt x="575" y="442"/>
                  <a:pt x="575" y="442"/>
                </a:cubicBezTo>
                <a:cubicBezTo>
                  <a:pt x="575" y="442"/>
                  <a:pt x="575" y="442"/>
                  <a:pt x="576" y="441"/>
                </a:cubicBezTo>
                <a:cubicBezTo>
                  <a:pt x="576" y="442"/>
                  <a:pt x="577" y="443"/>
                  <a:pt x="578" y="442"/>
                </a:cubicBezTo>
                <a:cubicBezTo>
                  <a:pt x="578" y="441"/>
                  <a:pt x="578" y="441"/>
                  <a:pt x="577" y="441"/>
                </a:cubicBezTo>
                <a:cubicBezTo>
                  <a:pt x="577" y="441"/>
                  <a:pt x="578" y="440"/>
                  <a:pt x="578" y="440"/>
                </a:cubicBezTo>
                <a:cubicBezTo>
                  <a:pt x="579" y="440"/>
                  <a:pt x="579" y="440"/>
                  <a:pt x="580" y="441"/>
                </a:cubicBezTo>
                <a:cubicBezTo>
                  <a:pt x="581" y="442"/>
                  <a:pt x="581" y="441"/>
                  <a:pt x="582" y="440"/>
                </a:cubicBezTo>
                <a:cubicBezTo>
                  <a:pt x="583" y="440"/>
                  <a:pt x="585" y="440"/>
                  <a:pt x="587" y="440"/>
                </a:cubicBezTo>
                <a:cubicBezTo>
                  <a:pt x="588" y="440"/>
                  <a:pt x="589" y="441"/>
                  <a:pt x="589" y="441"/>
                </a:cubicBezTo>
                <a:cubicBezTo>
                  <a:pt x="590" y="440"/>
                  <a:pt x="591" y="440"/>
                  <a:pt x="592" y="440"/>
                </a:cubicBezTo>
                <a:cubicBezTo>
                  <a:pt x="593" y="440"/>
                  <a:pt x="593" y="440"/>
                  <a:pt x="594" y="440"/>
                </a:cubicBezTo>
                <a:cubicBezTo>
                  <a:pt x="594" y="439"/>
                  <a:pt x="594" y="440"/>
                  <a:pt x="595" y="440"/>
                </a:cubicBezTo>
                <a:cubicBezTo>
                  <a:pt x="597" y="438"/>
                  <a:pt x="598" y="439"/>
                  <a:pt x="600" y="440"/>
                </a:cubicBezTo>
                <a:cubicBezTo>
                  <a:pt x="602" y="441"/>
                  <a:pt x="603" y="443"/>
                  <a:pt x="602" y="445"/>
                </a:cubicBezTo>
                <a:cubicBezTo>
                  <a:pt x="601" y="445"/>
                  <a:pt x="601" y="446"/>
                  <a:pt x="601" y="447"/>
                </a:cubicBezTo>
                <a:cubicBezTo>
                  <a:pt x="601" y="447"/>
                  <a:pt x="600" y="447"/>
                  <a:pt x="599" y="447"/>
                </a:cubicBezTo>
                <a:cubicBezTo>
                  <a:pt x="598" y="445"/>
                  <a:pt x="596" y="446"/>
                  <a:pt x="595" y="446"/>
                </a:cubicBezTo>
                <a:cubicBezTo>
                  <a:pt x="594" y="448"/>
                  <a:pt x="592" y="445"/>
                  <a:pt x="592" y="447"/>
                </a:cubicBezTo>
                <a:cubicBezTo>
                  <a:pt x="591" y="447"/>
                  <a:pt x="590" y="447"/>
                  <a:pt x="589" y="446"/>
                </a:cubicBezTo>
                <a:moveTo>
                  <a:pt x="581" y="443"/>
                </a:moveTo>
                <a:cubicBezTo>
                  <a:pt x="581" y="443"/>
                  <a:pt x="582" y="444"/>
                  <a:pt x="582" y="444"/>
                </a:cubicBezTo>
                <a:cubicBezTo>
                  <a:pt x="583" y="444"/>
                  <a:pt x="583" y="444"/>
                  <a:pt x="584" y="444"/>
                </a:cubicBezTo>
                <a:cubicBezTo>
                  <a:pt x="584" y="444"/>
                  <a:pt x="584" y="443"/>
                  <a:pt x="584" y="443"/>
                </a:cubicBezTo>
                <a:cubicBezTo>
                  <a:pt x="584" y="443"/>
                  <a:pt x="584" y="442"/>
                  <a:pt x="583" y="442"/>
                </a:cubicBezTo>
                <a:cubicBezTo>
                  <a:pt x="582" y="442"/>
                  <a:pt x="582" y="442"/>
                  <a:pt x="581" y="443"/>
                </a:cubicBezTo>
                <a:moveTo>
                  <a:pt x="579" y="443"/>
                </a:moveTo>
                <a:cubicBezTo>
                  <a:pt x="579" y="443"/>
                  <a:pt x="578" y="443"/>
                  <a:pt x="578" y="443"/>
                </a:cubicBezTo>
                <a:cubicBezTo>
                  <a:pt x="578" y="444"/>
                  <a:pt x="578" y="444"/>
                  <a:pt x="578" y="445"/>
                </a:cubicBezTo>
                <a:cubicBezTo>
                  <a:pt x="579" y="445"/>
                  <a:pt x="579" y="445"/>
                  <a:pt x="580" y="445"/>
                </a:cubicBezTo>
                <a:cubicBezTo>
                  <a:pt x="580" y="445"/>
                  <a:pt x="580" y="444"/>
                  <a:pt x="580" y="444"/>
                </a:cubicBezTo>
                <a:cubicBezTo>
                  <a:pt x="580" y="444"/>
                  <a:pt x="579" y="443"/>
                  <a:pt x="579" y="443"/>
                </a:cubicBezTo>
                <a:moveTo>
                  <a:pt x="599" y="443"/>
                </a:moveTo>
                <a:cubicBezTo>
                  <a:pt x="599" y="443"/>
                  <a:pt x="599" y="443"/>
                  <a:pt x="600" y="443"/>
                </a:cubicBezTo>
                <a:cubicBezTo>
                  <a:pt x="600" y="443"/>
                  <a:pt x="600" y="443"/>
                  <a:pt x="600" y="442"/>
                </a:cubicBezTo>
                <a:cubicBezTo>
                  <a:pt x="600" y="442"/>
                  <a:pt x="600" y="442"/>
                  <a:pt x="600" y="442"/>
                </a:cubicBezTo>
                <a:cubicBezTo>
                  <a:pt x="599" y="442"/>
                  <a:pt x="599" y="443"/>
                  <a:pt x="599" y="443"/>
                </a:cubicBezTo>
                <a:moveTo>
                  <a:pt x="514" y="425"/>
                </a:moveTo>
                <a:cubicBezTo>
                  <a:pt x="518" y="425"/>
                  <a:pt x="518" y="425"/>
                  <a:pt x="518" y="425"/>
                </a:cubicBezTo>
                <a:cubicBezTo>
                  <a:pt x="518" y="425"/>
                  <a:pt x="518" y="425"/>
                  <a:pt x="518" y="425"/>
                </a:cubicBezTo>
                <a:cubicBezTo>
                  <a:pt x="518" y="424"/>
                  <a:pt x="518" y="423"/>
                  <a:pt x="518" y="423"/>
                </a:cubicBezTo>
                <a:cubicBezTo>
                  <a:pt x="518" y="417"/>
                  <a:pt x="518" y="417"/>
                  <a:pt x="518" y="417"/>
                </a:cubicBezTo>
                <a:cubicBezTo>
                  <a:pt x="519" y="417"/>
                  <a:pt x="520" y="417"/>
                  <a:pt x="521" y="417"/>
                </a:cubicBezTo>
                <a:cubicBezTo>
                  <a:pt x="521" y="418"/>
                  <a:pt x="522" y="417"/>
                  <a:pt x="523" y="418"/>
                </a:cubicBezTo>
                <a:cubicBezTo>
                  <a:pt x="523" y="419"/>
                  <a:pt x="521" y="419"/>
                  <a:pt x="523" y="420"/>
                </a:cubicBezTo>
                <a:cubicBezTo>
                  <a:pt x="524" y="421"/>
                  <a:pt x="523" y="422"/>
                  <a:pt x="523" y="423"/>
                </a:cubicBezTo>
                <a:cubicBezTo>
                  <a:pt x="524" y="423"/>
                  <a:pt x="524" y="424"/>
                  <a:pt x="524" y="425"/>
                </a:cubicBezTo>
                <a:cubicBezTo>
                  <a:pt x="528" y="425"/>
                  <a:pt x="528" y="425"/>
                  <a:pt x="528" y="425"/>
                </a:cubicBezTo>
                <a:cubicBezTo>
                  <a:pt x="529" y="426"/>
                  <a:pt x="529" y="427"/>
                  <a:pt x="529" y="428"/>
                </a:cubicBezTo>
                <a:cubicBezTo>
                  <a:pt x="528" y="429"/>
                  <a:pt x="528" y="429"/>
                  <a:pt x="527" y="430"/>
                </a:cubicBezTo>
                <a:cubicBezTo>
                  <a:pt x="514" y="430"/>
                  <a:pt x="514" y="430"/>
                  <a:pt x="514" y="430"/>
                </a:cubicBezTo>
                <a:cubicBezTo>
                  <a:pt x="514" y="430"/>
                  <a:pt x="514" y="429"/>
                  <a:pt x="514" y="429"/>
                </a:cubicBezTo>
                <a:cubicBezTo>
                  <a:pt x="514" y="428"/>
                  <a:pt x="514" y="427"/>
                  <a:pt x="514" y="425"/>
                </a:cubicBezTo>
                <a:moveTo>
                  <a:pt x="223" y="392"/>
                </a:moveTo>
                <a:cubicBezTo>
                  <a:pt x="223" y="393"/>
                  <a:pt x="223" y="394"/>
                  <a:pt x="223" y="395"/>
                </a:cubicBezTo>
                <a:cubicBezTo>
                  <a:pt x="223" y="395"/>
                  <a:pt x="223" y="395"/>
                  <a:pt x="223" y="396"/>
                </a:cubicBezTo>
                <a:cubicBezTo>
                  <a:pt x="222" y="397"/>
                  <a:pt x="223" y="397"/>
                  <a:pt x="223" y="398"/>
                </a:cubicBezTo>
                <a:cubicBezTo>
                  <a:pt x="223" y="399"/>
                  <a:pt x="222" y="398"/>
                  <a:pt x="221" y="399"/>
                </a:cubicBezTo>
                <a:cubicBezTo>
                  <a:pt x="221" y="398"/>
                  <a:pt x="221" y="398"/>
                  <a:pt x="221" y="398"/>
                </a:cubicBezTo>
                <a:cubicBezTo>
                  <a:pt x="221" y="397"/>
                  <a:pt x="221" y="397"/>
                  <a:pt x="221" y="397"/>
                </a:cubicBezTo>
                <a:cubicBezTo>
                  <a:pt x="220" y="396"/>
                  <a:pt x="220" y="396"/>
                  <a:pt x="220" y="395"/>
                </a:cubicBezTo>
                <a:cubicBezTo>
                  <a:pt x="220" y="395"/>
                  <a:pt x="220" y="395"/>
                  <a:pt x="221" y="395"/>
                </a:cubicBezTo>
                <a:cubicBezTo>
                  <a:pt x="221" y="395"/>
                  <a:pt x="221" y="395"/>
                  <a:pt x="221" y="396"/>
                </a:cubicBezTo>
                <a:cubicBezTo>
                  <a:pt x="222" y="395"/>
                  <a:pt x="221" y="393"/>
                  <a:pt x="222" y="392"/>
                </a:cubicBezTo>
                <a:cubicBezTo>
                  <a:pt x="221" y="392"/>
                  <a:pt x="221" y="392"/>
                  <a:pt x="220" y="392"/>
                </a:cubicBezTo>
                <a:cubicBezTo>
                  <a:pt x="220" y="392"/>
                  <a:pt x="220" y="391"/>
                  <a:pt x="220" y="391"/>
                </a:cubicBezTo>
                <a:cubicBezTo>
                  <a:pt x="220" y="390"/>
                  <a:pt x="222" y="389"/>
                  <a:pt x="220" y="388"/>
                </a:cubicBezTo>
                <a:cubicBezTo>
                  <a:pt x="220" y="388"/>
                  <a:pt x="220" y="387"/>
                  <a:pt x="220" y="387"/>
                </a:cubicBezTo>
                <a:cubicBezTo>
                  <a:pt x="221" y="386"/>
                  <a:pt x="223" y="385"/>
                  <a:pt x="225" y="385"/>
                </a:cubicBezTo>
                <a:cubicBezTo>
                  <a:pt x="226" y="385"/>
                  <a:pt x="227" y="385"/>
                  <a:pt x="228" y="385"/>
                </a:cubicBezTo>
                <a:cubicBezTo>
                  <a:pt x="230" y="386"/>
                  <a:pt x="231" y="388"/>
                  <a:pt x="233" y="388"/>
                </a:cubicBezTo>
                <a:cubicBezTo>
                  <a:pt x="233" y="389"/>
                  <a:pt x="233" y="391"/>
                  <a:pt x="233" y="392"/>
                </a:cubicBezTo>
                <a:cubicBezTo>
                  <a:pt x="233" y="392"/>
                  <a:pt x="233" y="393"/>
                  <a:pt x="234" y="393"/>
                </a:cubicBezTo>
                <a:cubicBezTo>
                  <a:pt x="234" y="393"/>
                  <a:pt x="234" y="394"/>
                  <a:pt x="234" y="394"/>
                </a:cubicBezTo>
                <a:cubicBezTo>
                  <a:pt x="234" y="395"/>
                  <a:pt x="233" y="395"/>
                  <a:pt x="232" y="394"/>
                </a:cubicBezTo>
                <a:cubicBezTo>
                  <a:pt x="232" y="394"/>
                  <a:pt x="232" y="394"/>
                  <a:pt x="231" y="394"/>
                </a:cubicBezTo>
                <a:cubicBezTo>
                  <a:pt x="230" y="395"/>
                  <a:pt x="229" y="395"/>
                  <a:pt x="227" y="395"/>
                </a:cubicBezTo>
                <a:cubicBezTo>
                  <a:pt x="228" y="394"/>
                  <a:pt x="228" y="394"/>
                  <a:pt x="228" y="393"/>
                </a:cubicBezTo>
                <a:cubicBezTo>
                  <a:pt x="227" y="393"/>
                  <a:pt x="227" y="392"/>
                  <a:pt x="226" y="391"/>
                </a:cubicBezTo>
                <a:cubicBezTo>
                  <a:pt x="224" y="391"/>
                  <a:pt x="224" y="391"/>
                  <a:pt x="224" y="391"/>
                </a:cubicBezTo>
                <a:cubicBezTo>
                  <a:pt x="224" y="390"/>
                  <a:pt x="224" y="390"/>
                  <a:pt x="223" y="390"/>
                </a:cubicBezTo>
                <a:cubicBezTo>
                  <a:pt x="223" y="390"/>
                  <a:pt x="223" y="390"/>
                  <a:pt x="223" y="391"/>
                </a:cubicBezTo>
                <a:cubicBezTo>
                  <a:pt x="222" y="391"/>
                  <a:pt x="223" y="392"/>
                  <a:pt x="223" y="392"/>
                </a:cubicBezTo>
                <a:moveTo>
                  <a:pt x="577" y="370"/>
                </a:moveTo>
                <a:cubicBezTo>
                  <a:pt x="577" y="370"/>
                  <a:pt x="577" y="370"/>
                  <a:pt x="577" y="370"/>
                </a:cubicBezTo>
                <a:cubicBezTo>
                  <a:pt x="578" y="369"/>
                  <a:pt x="580" y="369"/>
                  <a:pt x="581" y="369"/>
                </a:cubicBezTo>
                <a:cubicBezTo>
                  <a:pt x="581" y="369"/>
                  <a:pt x="581" y="370"/>
                  <a:pt x="581" y="370"/>
                </a:cubicBezTo>
                <a:cubicBezTo>
                  <a:pt x="581" y="370"/>
                  <a:pt x="581" y="371"/>
                  <a:pt x="581" y="371"/>
                </a:cubicBezTo>
                <a:cubicBezTo>
                  <a:pt x="582" y="371"/>
                  <a:pt x="582" y="371"/>
                  <a:pt x="582" y="370"/>
                </a:cubicBezTo>
                <a:cubicBezTo>
                  <a:pt x="582" y="370"/>
                  <a:pt x="582" y="369"/>
                  <a:pt x="583" y="369"/>
                </a:cubicBezTo>
                <a:cubicBezTo>
                  <a:pt x="583" y="368"/>
                  <a:pt x="584" y="368"/>
                  <a:pt x="584" y="368"/>
                </a:cubicBezTo>
                <a:cubicBezTo>
                  <a:pt x="585" y="369"/>
                  <a:pt x="586" y="369"/>
                  <a:pt x="587" y="369"/>
                </a:cubicBezTo>
                <a:cubicBezTo>
                  <a:pt x="587" y="369"/>
                  <a:pt x="588" y="370"/>
                  <a:pt x="589" y="370"/>
                </a:cubicBezTo>
                <a:cubicBezTo>
                  <a:pt x="589" y="371"/>
                  <a:pt x="589" y="371"/>
                  <a:pt x="590" y="371"/>
                </a:cubicBezTo>
                <a:cubicBezTo>
                  <a:pt x="590" y="371"/>
                  <a:pt x="590" y="371"/>
                  <a:pt x="590" y="371"/>
                </a:cubicBezTo>
                <a:cubicBezTo>
                  <a:pt x="590" y="372"/>
                  <a:pt x="590" y="372"/>
                  <a:pt x="590" y="372"/>
                </a:cubicBezTo>
                <a:cubicBezTo>
                  <a:pt x="591" y="372"/>
                  <a:pt x="592" y="373"/>
                  <a:pt x="593" y="373"/>
                </a:cubicBezTo>
                <a:cubicBezTo>
                  <a:pt x="593" y="373"/>
                  <a:pt x="594" y="372"/>
                  <a:pt x="594" y="372"/>
                </a:cubicBezTo>
                <a:cubicBezTo>
                  <a:pt x="594" y="371"/>
                  <a:pt x="595" y="371"/>
                  <a:pt x="595" y="371"/>
                </a:cubicBezTo>
                <a:cubicBezTo>
                  <a:pt x="595" y="371"/>
                  <a:pt x="596" y="371"/>
                  <a:pt x="596" y="371"/>
                </a:cubicBezTo>
                <a:cubicBezTo>
                  <a:pt x="596" y="371"/>
                  <a:pt x="596" y="372"/>
                  <a:pt x="597" y="372"/>
                </a:cubicBezTo>
                <a:cubicBezTo>
                  <a:pt x="598" y="371"/>
                  <a:pt x="598" y="370"/>
                  <a:pt x="599" y="369"/>
                </a:cubicBezTo>
                <a:cubicBezTo>
                  <a:pt x="600" y="369"/>
                  <a:pt x="600" y="369"/>
                  <a:pt x="600" y="369"/>
                </a:cubicBezTo>
                <a:cubicBezTo>
                  <a:pt x="601" y="369"/>
                  <a:pt x="601" y="370"/>
                  <a:pt x="601" y="370"/>
                </a:cubicBezTo>
                <a:cubicBezTo>
                  <a:pt x="601" y="372"/>
                  <a:pt x="601" y="373"/>
                  <a:pt x="601" y="374"/>
                </a:cubicBezTo>
                <a:cubicBezTo>
                  <a:pt x="601" y="375"/>
                  <a:pt x="600" y="375"/>
                  <a:pt x="599" y="376"/>
                </a:cubicBezTo>
                <a:cubicBezTo>
                  <a:pt x="598" y="376"/>
                  <a:pt x="597" y="376"/>
                  <a:pt x="595" y="376"/>
                </a:cubicBezTo>
                <a:cubicBezTo>
                  <a:pt x="595" y="376"/>
                  <a:pt x="595" y="376"/>
                  <a:pt x="594" y="375"/>
                </a:cubicBezTo>
                <a:cubicBezTo>
                  <a:pt x="594" y="375"/>
                  <a:pt x="593" y="375"/>
                  <a:pt x="592" y="375"/>
                </a:cubicBezTo>
                <a:cubicBezTo>
                  <a:pt x="590" y="377"/>
                  <a:pt x="588" y="375"/>
                  <a:pt x="586" y="376"/>
                </a:cubicBezTo>
                <a:cubicBezTo>
                  <a:pt x="586" y="375"/>
                  <a:pt x="586" y="374"/>
                  <a:pt x="585" y="374"/>
                </a:cubicBezTo>
                <a:cubicBezTo>
                  <a:pt x="585" y="375"/>
                  <a:pt x="584" y="375"/>
                  <a:pt x="583" y="375"/>
                </a:cubicBezTo>
                <a:cubicBezTo>
                  <a:pt x="583" y="375"/>
                  <a:pt x="583" y="374"/>
                  <a:pt x="583" y="374"/>
                </a:cubicBezTo>
                <a:cubicBezTo>
                  <a:pt x="582" y="374"/>
                  <a:pt x="582" y="374"/>
                  <a:pt x="581" y="373"/>
                </a:cubicBezTo>
                <a:cubicBezTo>
                  <a:pt x="581" y="373"/>
                  <a:pt x="582" y="373"/>
                  <a:pt x="582" y="372"/>
                </a:cubicBezTo>
                <a:cubicBezTo>
                  <a:pt x="581" y="372"/>
                  <a:pt x="580" y="371"/>
                  <a:pt x="579" y="371"/>
                </a:cubicBezTo>
                <a:cubicBezTo>
                  <a:pt x="579" y="371"/>
                  <a:pt x="579" y="370"/>
                  <a:pt x="579" y="370"/>
                </a:cubicBezTo>
                <a:cubicBezTo>
                  <a:pt x="578" y="370"/>
                  <a:pt x="578" y="370"/>
                  <a:pt x="577" y="370"/>
                </a:cubicBezTo>
                <a:moveTo>
                  <a:pt x="217" y="447"/>
                </a:moveTo>
                <a:cubicBezTo>
                  <a:pt x="216" y="445"/>
                  <a:pt x="215" y="443"/>
                  <a:pt x="217" y="440"/>
                </a:cubicBezTo>
                <a:cubicBezTo>
                  <a:pt x="221" y="440"/>
                  <a:pt x="225" y="440"/>
                  <a:pt x="229" y="440"/>
                </a:cubicBezTo>
                <a:cubicBezTo>
                  <a:pt x="230" y="440"/>
                  <a:pt x="230" y="441"/>
                  <a:pt x="230" y="441"/>
                </a:cubicBezTo>
                <a:cubicBezTo>
                  <a:pt x="230" y="442"/>
                  <a:pt x="229" y="442"/>
                  <a:pt x="230" y="443"/>
                </a:cubicBezTo>
                <a:cubicBezTo>
                  <a:pt x="230" y="443"/>
                  <a:pt x="230" y="444"/>
                  <a:pt x="230" y="445"/>
                </a:cubicBezTo>
                <a:cubicBezTo>
                  <a:pt x="230" y="445"/>
                  <a:pt x="232" y="445"/>
                  <a:pt x="231" y="446"/>
                </a:cubicBezTo>
                <a:cubicBezTo>
                  <a:pt x="229" y="447"/>
                  <a:pt x="229" y="447"/>
                  <a:pt x="228" y="446"/>
                </a:cubicBezTo>
                <a:cubicBezTo>
                  <a:pt x="227" y="446"/>
                  <a:pt x="227" y="446"/>
                  <a:pt x="226" y="446"/>
                </a:cubicBezTo>
                <a:cubicBezTo>
                  <a:pt x="225" y="446"/>
                  <a:pt x="225" y="447"/>
                  <a:pt x="223" y="447"/>
                </a:cubicBezTo>
                <a:cubicBezTo>
                  <a:pt x="222" y="447"/>
                  <a:pt x="222" y="447"/>
                  <a:pt x="221" y="447"/>
                </a:cubicBezTo>
                <a:cubicBezTo>
                  <a:pt x="219" y="447"/>
                  <a:pt x="218" y="447"/>
                  <a:pt x="217" y="447"/>
                </a:cubicBezTo>
                <a:moveTo>
                  <a:pt x="229" y="444"/>
                </a:moveTo>
                <a:cubicBezTo>
                  <a:pt x="228" y="444"/>
                  <a:pt x="228" y="444"/>
                  <a:pt x="228" y="445"/>
                </a:cubicBezTo>
                <a:cubicBezTo>
                  <a:pt x="228" y="445"/>
                  <a:pt x="229" y="445"/>
                  <a:pt x="229" y="445"/>
                </a:cubicBezTo>
                <a:cubicBezTo>
                  <a:pt x="229" y="445"/>
                  <a:pt x="229" y="445"/>
                  <a:pt x="229" y="445"/>
                </a:cubicBezTo>
                <a:cubicBezTo>
                  <a:pt x="229" y="444"/>
                  <a:pt x="229" y="444"/>
                  <a:pt x="229" y="444"/>
                </a:cubicBezTo>
                <a:moveTo>
                  <a:pt x="303" y="424"/>
                </a:moveTo>
                <a:cubicBezTo>
                  <a:pt x="311" y="424"/>
                  <a:pt x="311" y="424"/>
                  <a:pt x="311" y="424"/>
                </a:cubicBezTo>
                <a:cubicBezTo>
                  <a:pt x="312" y="425"/>
                  <a:pt x="312" y="426"/>
                  <a:pt x="312" y="426"/>
                </a:cubicBezTo>
                <a:cubicBezTo>
                  <a:pt x="313" y="427"/>
                  <a:pt x="313" y="427"/>
                  <a:pt x="312" y="428"/>
                </a:cubicBezTo>
                <a:cubicBezTo>
                  <a:pt x="312" y="428"/>
                  <a:pt x="312" y="429"/>
                  <a:pt x="311" y="430"/>
                </a:cubicBezTo>
                <a:cubicBezTo>
                  <a:pt x="298" y="430"/>
                  <a:pt x="298" y="430"/>
                  <a:pt x="298" y="430"/>
                </a:cubicBezTo>
                <a:cubicBezTo>
                  <a:pt x="297" y="428"/>
                  <a:pt x="297" y="427"/>
                  <a:pt x="298" y="426"/>
                </a:cubicBezTo>
                <a:cubicBezTo>
                  <a:pt x="298" y="426"/>
                  <a:pt x="297" y="426"/>
                  <a:pt x="297" y="426"/>
                </a:cubicBezTo>
                <a:cubicBezTo>
                  <a:pt x="296" y="425"/>
                  <a:pt x="296" y="425"/>
                  <a:pt x="296" y="424"/>
                </a:cubicBezTo>
                <a:cubicBezTo>
                  <a:pt x="297" y="423"/>
                  <a:pt x="298" y="423"/>
                  <a:pt x="298" y="423"/>
                </a:cubicBezTo>
                <a:cubicBezTo>
                  <a:pt x="298" y="424"/>
                  <a:pt x="299" y="424"/>
                  <a:pt x="300" y="425"/>
                </a:cubicBezTo>
                <a:cubicBezTo>
                  <a:pt x="301" y="425"/>
                  <a:pt x="302" y="426"/>
                  <a:pt x="304" y="426"/>
                </a:cubicBezTo>
                <a:cubicBezTo>
                  <a:pt x="304" y="426"/>
                  <a:pt x="304" y="426"/>
                  <a:pt x="304" y="426"/>
                </a:cubicBezTo>
                <a:cubicBezTo>
                  <a:pt x="304" y="425"/>
                  <a:pt x="303" y="425"/>
                  <a:pt x="303" y="424"/>
                </a:cubicBezTo>
                <a:moveTo>
                  <a:pt x="579" y="371"/>
                </a:moveTo>
                <a:cubicBezTo>
                  <a:pt x="579" y="372"/>
                  <a:pt x="578" y="372"/>
                  <a:pt x="578" y="373"/>
                </a:cubicBezTo>
                <a:cubicBezTo>
                  <a:pt x="579" y="373"/>
                  <a:pt x="580" y="374"/>
                  <a:pt x="579" y="375"/>
                </a:cubicBezTo>
                <a:cubicBezTo>
                  <a:pt x="577" y="374"/>
                  <a:pt x="577" y="374"/>
                  <a:pt x="576" y="375"/>
                </a:cubicBezTo>
                <a:cubicBezTo>
                  <a:pt x="575" y="375"/>
                  <a:pt x="575" y="375"/>
                  <a:pt x="574" y="374"/>
                </a:cubicBezTo>
                <a:cubicBezTo>
                  <a:pt x="574" y="374"/>
                  <a:pt x="575" y="374"/>
                  <a:pt x="575" y="373"/>
                </a:cubicBezTo>
                <a:cubicBezTo>
                  <a:pt x="575" y="373"/>
                  <a:pt x="575" y="373"/>
                  <a:pt x="575" y="372"/>
                </a:cubicBezTo>
                <a:cubicBezTo>
                  <a:pt x="575" y="372"/>
                  <a:pt x="575" y="372"/>
                  <a:pt x="576" y="372"/>
                </a:cubicBezTo>
                <a:cubicBezTo>
                  <a:pt x="576" y="371"/>
                  <a:pt x="575" y="371"/>
                  <a:pt x="575" y="372"/>
                </a:cubicBezTo>
                <a:cubicBezTo>
                  <a:pt x="575" y="372"/>
                  <a:pt x="575" y="372"/>
                  <a:pt x="575" y="372"/>
                </a:cubicBezTo>
                <a:cubicBezTo>
                  <a:pt x="575" y="372"/>
                  <a:pt x="576" y="372"/>
                  <a:pt x="576" y="372"/>
                </a:cubicBezTo>
                <a:cubicBezTo>
                  <a:pt x="576" y="372"/>
                  <a:pt x="576" y="372"/>
                  <a:pt x="576" y="371"/>
                </a:cubicBezTo>
                <a:cubicBezTo>
                  <a:pt x="576" y="371"/>
                  <a:pt x="576" y="371"/>
                  <a:pt x="576" y="372"/>
                </a:cubicBezTo>
                <a:cubicBezTo>
                  <a:pt x="574" y="372"/>
                  <a:pt x="574" y="371"/>
                  <a:pt x="574" y="371"/>
                </a:cubicBezTo>
                <a:cubicBezTo>
                  <a:pt x="574" y="370"/>
                  <a:pt x="575" y="370"/>
                  <a:pt x="575" y="370"/>
                </a:cubicBezTo>
                <a:cubicBezTo>
                  <a:pt x="576" y="370"/>
                  <a:pt x="577" y="370"/>
                  <a:pt x="577" y="370"/>
                </a:cubicBezTo>
                <a:cubicBezTo>
                  <a:pt x="577" y="370"/>
                  <a:pt x="578" y="371"/>
                  <a:pt x="578" y="371"/>
                </a:cubicBezTo>
                <a:cubicBezTo>
                  <a:pt x="578" y="371"/>
                  <a:pt x="579" y="371"/>
                  <a:pt x="579" y="371"/>
                </a:cubicBezTo>
                <a:moveTo>
                  <a:pt x="290" y="424"/>
                </a:moveTo>
                <a:cubicBezTo>
                  <a:pt x="289" y="423"/>
                  <a:pt x="291" y="421"/>
                  <a:pt x="289" y="421"/>
                </a:cubicBezTo>
                <a:cubicBezTo>
                  <a:pt x="289" y="420"/>
                  <a:pt x="290" y="420"/>
                  <a:pt x="290" y="419"/>
                </a:cubicBezTo>
                <a:cubicBezTo>
                  <a:pt x="291" y="420"/>
                  <a:pt x="292" y="420"/>
                  <a:pt x="292" y="421"/>
                </a:cubicBezTo>
                <a:cubicBezTo>
                  <a:pt x="292" y="422"/>
                  <a:pt x="292" y="422"/>
                  <a:pt x="293" y="423"/>
                </a:cubicBezTo>
                <a:cubicBezTo>
                  <a:pt x="293" y="423"/>
                  <a:pt x="292" y="424"/>
                  <a:pt x="292" y="424"/>
                </a:cubicBezTo>
                <a:cubicBezTo>
                  <a:pt x="291" y="424"/>
                  <a:pt x="291" y="424"/>
                  <a:pt x="290" y="424"/>
                </a:cubicBezTo>
                <a:moveTo>
                  <a:pt x="367" y="471"/>
                </a:moveTo>
                <a:cubicBezTo>
                  <a:pt x="367" y="471"/>
                  <a:pt x="368" y="470"/>
                  <a:pt x="368" y="470"/>
                </a:cubicBezTo>
                <a:cubicBezTo>
                  <a:pt x="369" y="470"/>
                  <a:pt x="369" y="470"/>
                  <a:pt x="370" y="471"/>
                </a:cubicBezTo>
                <a:cubicBezTo>
                  <a:pt x="369" y="472"/>
                  <a:pt x="370" y="472"/>
                  <a:pt x="370" y="473"/>
                </a:cubicBezTo>
                <a:cubicBezTo>
                  <a:pt x="370" y="474"/>
                  <a:pt x="370" y="474"/>
                  <a:pt x="370" y="474"/>
                </a:cubicBezTo>
                <a:cubicBezTo>
                  <a:pt x="370" y="474"/>
                  <a:pt x="369" y="475"/>
                  <a:pt x="369" y="474"/>
                </a:cubicBezTo>
                <a:cubicBezTo>
                  <a:pt x="369" y="474"/>
                  <a:pt x="368" y="473"/>
                  <a:pt x="368" y="472"/>
                </a:cubicBezTo>
                <a:cubicBezTo>
                  <a:pt x="367" y="472"/>
                  <a:pt x="367" y="471"/>
                  <a:pt x="367" y="471"/>
                </a:cubicBezTo>
                <a:moveTo>
                  <a:pt x="416" y="252"/>
                </a:moveTo>
                <a:cubicBezTo>
                  <a:pt x="417" y="252"/>
                  <a:pt x="418" y="251"/>
                  <a:pt x="419" y="252"/>
                </a:cubicBezTo>
                <a:cubicBezTo>
                  <a:pt x="419" y="253"/>
                  <a:pt x="418" y="254"/>
                  <a:pt x="420" y="255"/>
                </a:cubicBezTo>
                <a:cubicBezTo>
                  <a:pt x="420" y="255"/>
                  <a:pt x="420" y="256"/>
                  <a:pt x="420" y="256"/>
                </a:cubicBezTo>
                <a:cubicBezTo>
                  <a:pt x="418" y="256"/>
                  <a:pt x="417" y="254"/>
                  <a:pt x="416" y="253"/>
                </a:cubicBezTo>
                <a:cubicBezTo>
                  <a:pt x="416" y="253"/>
                  <a:pt x="416" y="252"/>
                  <a:pt x="416" y="252"/>
                </a:cubicBezTo>
                <a:moveTo>
                  <a:pt x="375" y="475"/>
                </a:moveTo>
                <a:cubicBezTo>
                  <a:pt x="378" y="475"/>
                  <a:pt x="378" y="475"/>
                  <a:pt x="378" y="475"/>
                </a:cubicBezTo>
                <a:cubicBezTo>
                  <a:pt x="379" y="476"/>
                  <a:pt x="381" y="477"/>
                  <a:pt x="380" y="478"/>
                </a:cubicBezTo>
                <a:cubicBezTo>
                  <a:pt x="378" y="477"/>
                  <a:pt x="378" y="477"/>
                  <a:pt x="377" y="478"/>
                </a:cubicBezTo>
                <a:cubicBezTo>
                  <a:pt x="376" y="477"/>
                  <a:pt x="376" y="476"/>
                  <a:pt x="375" y="475"/>
                </a:cubicBezTo>
                <a:moveTo>
                  <a:pt x="280" y="425"/>
                </a:moveTo>
                <a:cubicBezTo>
                  <a:pt x="280" y="426"/>
                  <a:pt x="280" y="427"/>
                  <a:pt x="282" y="427"/>
                </a:cubicBezTo>
                <a:cubicBezTo>
                  <a:pt x="282" y="427"/>
                  <a:pt x="283" y="428"/>
                  <a:pt x="283" y="428"/>
                </a:cubicBezTo>
                <a:cubicBezTo>
                  <a:pt x="283" y="429"/>
                  <a:pt x="283" y="429"/>
                  <a:pt x="283" y="429"/>
                </a:cubicBezTo>
                <a:cubicBezTo>
                  <a:pt x="283" y="430"/>
                  <a:pt x="283" y="430"/>
                  <a:pt x="283" y="430"/>
                </a:cubicBezTo>
                <a:cubicBezTo>
                  <a:pt x="282" y="429"/>
                  <a:pt x="281" y="429"/>
                  <a:pt x="281" y="429"/>
                </a:cubicBezTo>
                <a:cubicBezTo>
                  <a:pt x="280" y="428"/>
                  <a:pt x="279" y="428"/>
                  <a:pt x="279" y="427"/>
                </a:cubicBezTo>
                <a:cubicBezTo>
                  <a:pt x="280" y="427"/>
                  <a:pt x="279" y="426"/>
                  <a:pt x="280" y="425"/>
                </a:cubicBezTo>
                <a:cubicBezTo>
                  <a:pt x="280" y="425"/>
                  <a:pt x="280" y="425"/>
                  <a:pt x="280" y="425"/>
                </a:cubicBezTo>
                <a:moveTo>
                  <a:pt x="290" y="427"/>
                </a:moveTo>
                <a:cubicBezTo>
                  <a:pt x="289" y="427"/>
                  <a:pt x="289" y="427"/>
                  <a:pt x="290" y="429"/>
                </a:cubicBezTo>
                <a:cubicBezTo>
                  <a:pt x="289" y="429"/>
                  <a:pt x="287" y="429"/>
                  <a:pt x="286" y="429"/>
                </a:cubicBezTo>
                <a:cubicBezTo>
                  <a:pt x="287" y="428"/>
                  <a:pt x="287" y="427"/>
                  <a:pt x="288" y="427"/>
                </a:cubicBezTo>
                <a:cubicBezTo>
                  <a:pt x="289" y="425"/>
                  <a:pt x="289" y="425"/>
                  <a:pt x="290" y="427"/>
                </a:cubicBezTo>
                <a:moveTo>
                  <a:pt x="371" y="476"/>
                </a:moveTo>
                <a:cubicBezTo>
                  <a:pt x="372" y="477"/>
                  <a:pt x="372" y="477"/>
                  <a:pt x="372" y="478"/>
                </a:cubicBezTo>
                <a:cubicBezTo>
                  <a:pt x="372" y="478"/>
                  <a:pt x="371" y="479"/>
                  <a:pt x="371" y="479"/>
                </a:cubicBezTo>
                <a:cubicBezTo>
                  <a:pt x="370" y="479"/>
                  <a:pt x="369" y="479"/>
                  <a:pt x="368" y="479"/>
                </a:cubicBezTo>
                <a:cubicBezTo>
                  <a:pt x="368" y="477"/>
                  <a:pt x="370" y="478"/>
                  <a:pt x="371" y="476"/>
                </a:cubicBezTo>
                <a:moveTo>
                  <a:pt x="412" y="486"/>
                </a:moveTo>
                <a:cubicBezTo>
                  <a:pt x="412" y="485"/>
                  <a:pt x="413" y="485"/>
                  <a:pt x="413" y="485"/>
                </a:cubicBezTo>
                <a:cubicBezTo>
                  <a:pt x="414" y="485"/>
                  <a:pt x="414" y="486"/>
                  <a:pt x="415" y="486"/>
                </a:cubicBezTo>
                <a:cubicBezTo>
                  <a:pt x="415" y="487"/>
                  <a:pt x="416" y="488"/>
                  <a:pt x="416" y="489"/>
                </a:cubicBezTo>
                <a:cubicBezTo>
                  <a:pt x="415" y="489"/>
                  <a:pt x="415" y="489"/>
                  <a:pt x="414" y="489"/>
                </a:cubicBezTo>
                <a:cubicBezTo>
                  <a:pt x="413" y="489"/>
                  <a:pt x="413" y="488"/>
                  <a:pt x="413" y="488"/>
                </a:cubicBezTo>
                <a:cubicBezTo>
                  <a:pt x="413" y="488"/>
                  <a:pt x="414" y="488"/>
                  <a:pt x="414" y="487"/>
                </a:cubicBezTo>
                <a:cubicBezTo>
                  <a:pt x="414" y="487"/>
                  <a:pt x="414" y="487"/>
                  <a:pt x="413" y="487"/>
                </a:cubicBezTo>
                <a:cubicBezTo>
                  <a:pt x="413" y="486"/>
                  <a:pt x="413" y="486"/>
                  <a:pt x="412" y="486"/>
                </a:cubicBezTo>
                <a:moveTo>
                  <a:pt x="375" y="475"/>
                </a:moveTo>
                <a:cubicBezTo>
                  <a:pt x="374" y="475"/>
                  <a:pt x="374" y="475"/>
                  <a:pt x="373" y="475"/>
                </a:cubicBezTo>
                <a:cubicBezTo>
                  <a:pt x="372" y="475"/>
                  <a:pt x="372" y="475"/>
                  <a:pt x="371" y="475"/>
                </a:cubicBezTo>
                <a:cubicBezTo>
                  <a:pt x="371" y="474"/>
                  <a:pt x="372" y="474"/>
                  <a:pt x="372" y="473"/>
                </a:cubicBezTo>
                <a:cubicBezTo>
                  <a:pt x="372" y="473"/>
                  <a:pt x="373" y="473"/>
                  <a:pt x="373" y="473"/>
                </a:cubicBezTo>
                <a:cubicBezTo>
                  <a:pt x="374" y="474"/>
                  <a:pt x="375" y="474"/>
                  <a:pt x="375" y="475"/>
                </a:cubicBezTo>
                <a:moveTo>
                  <a:pt x="589" y="370"/>
                </a:moveTo>
                <a:cubicBezTo>
                  <a:pt x="589" y="370"/>
                  <a:pt x="589" y="369"/>
                  <a:pt x="589" y="369"/>
                </a:cubicBezTo>
                <a:cubicBezTo>
                  <a:pt x="590" y="369"/>
                  <a:pt x="591" y="369"/>
                  <a:pt x="592" y="369"/>
                </a:cubicBezTo>
                <a:cubicBezTo>
                  <a:pt x="592" y="371"/>
                  <a:pt x="591" y="371"/>
                  <a:pt x="590" y="371"/>
                </a:cubicBezTo>
                <a:cubicBezTo>
                  <a:pt x="590" y="370"/>
                  <a:pt x="589" y="370"/>
                  <a:pt x="589" y="370"/>
                </a:cubicBezTo>
                <a:moveTo>
                  <a:pt x="464" y="355"/>
                </a:moveTo>
                <a:cubicBezTo>
                  <a:pt x="465" y="354"/>
                  <a:pt x="465" y="354"/>
                  <a:pt x="466" y="353"/>
                </a:cubicBezTo>
                <a:cubicBezTo>
                  <a:pt x="466" y="353"/>
                  <a:pt x="466" y="353"/>
                  <a:pt x="466" y="354"/>
                </a:cubicBezTo>
                <a:cubicBezTo>
                  <a:pt x="466" y="354"/>
                  <a:pt x="466" y="355"/>
                  <a:pt x="466" y="356"/>
                </a:cubicBezTo>
                <a:cubicBezTo>
                  <a:pt x="466" y="355"/>
                  <a:pt x="465" y="355"/>
                  <a:pt x="464" y="355"/>
                </a:cubicBezTo>
                <a:moveTo>
                  <a:pt x="288" y="371"/>
                </a:moveTo>
                <a:cubicBezTo>
                  <a:pt x="288" y="371"/>
                  <a:pt x="288" y="371"/>
                  <a:pt x="288" y="371"/>
                </a:cubicBezTo>
                <a:cubicBezTo>
                  <a:pt x="288" y="369"/>
                  <a:pt x="288" y="369"/>
                  <a:pt x="289" y="369"/>
                </a:cubicBezTo>
                <a:cubicBezTo>
                  <a:pt x="290" y="369"/>
                  <a:pt x="291" y="369"/>
                  <a:pt x="291" y="370"/>
                </a:cubicBezTo>
                <a:cubicBezTo>
                  <a:pt x="290" y="370"/>
                  <a:pt x="290" y="370"/>
                  <a:pt x="290" y="370"/>
                </a:cubicBezTo>
                <a:cubicBezTo>
                  <a:pt x="289" y="370"/>
                  <a:pt x="289" y="371"/>
                  <a:pt x="289" y="371"/>
                </a:cubicBezTo>
                <a:moveTo>
                  <a:pt x="423" y="255"/>
                </a:moveTo>
                <a:cubicBezTo>
                  <a:pt x="421" y="255"/>
                  <a:pt x="421" y="255"/>
                  <a:pt x="421" y="254"/>
                </a:cubicBezTo>
                <a:cubicBezTo>
                  <a:pt x="422" y="254"/>
                  <a:pt x="422" y="254"/>
                  <a:pt x="423" y="255"/>
                </a:cubicBezTo>
                <a:moveTo>
                  <a:pt x="573" y="440"/>
                </a:moveTo>
                <a:cubicBezTo>
                  <a:pt x="573" y="440"/>
                  <a:pt x="574" y="440"/>
                  <a:pt x="574" y="441"/>
                </a:cubicBezTo>
                <a:cubicBezTo>
                  <a:pt x="574" y="441"/>
                  <a:pt x="574" y="441"/>
                  <a:pt x="574" y="441"/>
                </a:cubicBezTo>
                <a:cubicBezTo>
                  <a:pt x="574" y="441"/>
                  <a:pt x="572" y="441"/>
                  <a:pt x="572" y="441"/>
                </a:cubicBezTo>
                <a:cubicBezTo>
                  <a:pt x="572" y="441"/>
                  <a:pt x="572" y="441"/>
                  <a:pt x="572" y="441"/>
                </a:cubicBezTo>
                <a:cubicBezTo>
                  <a:pt x="572" y="440"/>
                  <a:pt x="573" y="440"/>
                  <a:pt x="573" y="440"/>
                </a:cubicBezTo>
                <a:moveTo>
                  <a:pt x="564" y="370"/>
                </a:moveTo>
                <a:cubicBezTo>
                  <a:pt x="566" y="369"/>
                  <a:pt x="567" y="369"/>
                  <a:pt x="568" y="370"/>
                </a:cubicBezTo>
                <a:cubicBezTo>
                  <a:pt x="567" y="371"/>
                  <a:pt x="566" y="370"/>
                  <a:pt x="564" y="370"/>
                </a:cubicBezTo>
                <a:moveTo>
                  <a:pt x="573" y="371"/>
                </a:moveTo>
                <a:cubicBezTo>
                  <a:pt x="573" y="371"/>
                  <a:pt x="574" y="371"/>
                  <a:pt x="573" y="371"/>
                </a:cubicBezTo>
                <a:cubicBezTo>
                  <a:pt x="573" y="372"/>
                  <a:pt x="573" y="372"/>
                  <a:pt x="573" y="372"/>
                </a:cubicBezTo>
                <a:cubicBezTo>
                  <a:pt x="573" y="372"/>
                  <a:pt x="573" y="372"/>
                  <a:pt x="573" y="371"/>
                </a:cubicBezTo>
                <a:cubicBezTo>
                  <a:pt x="572" y="371"/>
                  <a:pt x="572" y="370"/>
                  <a:pt x="573" y="370"/>
                </a:cubicBezTo>
                <a:cubicBezTo>
                  <a:pt x="573" y="370"/>
                  <a:pt x="573" y="369"/>
                  <a:pt x="573" y="369"/>
                </a:cubicBezTo>
                <a:cubicBezTo>
                  <a:pt x="573" y="369"/>
                  <a:pt x="573" y="369"/>
                  <a:pt x="573" y="370"/>
                </a:cubicBezTo>
                <a:cubicBezTo>
                  <a:pt x="573" y="370"/>
                  <a:pt x="573" y="370"/>
                  <a:pt x="573" y="371"/>
                </a:cubicBezTo>
                <a:moveTo>
                  <a:pt x="572" y="446"/>
                </a:moveTo>
                <a:cubicBezTo>
                  <a:pt x="572" y="446"/>
                  <a:pt x="571" y="446"/>
                  <a:pt x="571" y="446"/>
                </a:cubicBezTo>
                <a:cubicBezTo>
                  <a:pt x="571" y="446"/>
                  <a:pt x="571" y="445"/>
                  <a:pt x="571" y="445"/>
                </a:cubicBezTo>
                <a:cubicBezTo>
                  <a:pt x="571" y="445"/>
                  <a:pt x="573" y="445"/>
                  <a:pt x="573" y="445"/>
                </a:cubicBezTo>
                <a:cubicBezTo>
                  <a:pt x="573" y="445"/>
                  <a:pt x="573" y="446"/>
                  <a:pt x="573" y="446"/>
                </a:cubicBezTo>
                <a:cubicBezTo>
                  <a:pt x="573" y="446"/>
                  <a:pt x="572" y="446"/>
                  <a:pt x="572" y="446"/>
                </a:cubicBezTo>
                <a:moveTo>
                  <a:pt x="293" y="419"/>
                </a:moveTo>
                <a:cubicBezTo>
                  <a:pt x="293" y="419"/>
                  <a:pt x="294" y="420"/>
                  <a:pt x="294" y="421"/>
                </a:cubicBezTo>
                <a:cubicBezTo>
                  <a:pt x="294" y="421"/>
                  <a:pt x="293" y="421"/>
                  <a:pt x="293" y="421"/>
                </a:cubicBezTo>
                <a:cubicBezTo>
                  <a:pt x="293" y="421"/>
                  <a:pt x="292" y="420"/>
                  <a:pt x="292" y="420"/>
                </a:cubicBezTo>
                <a:cubicBezTo>
                  <a:pt x="292" y="420"/>
                  <a:pt x="292" y="420"/>
                  <a:pt x="292" y="420"/>
                </a:cubicBezTo>
                <a:cubicBezTo>
                  <a:pt x="292" y="420"/>
                  <a:pt x="292" y="419"/>
                  <a:pt x="293" y="419"/>
                </a:cubicBezTo>
                <a:moveTo>
                  <a:pt x="368" y="477"/>
                </a:moveTo>
                <a:cubicBezTo>
                  <a:pt x="367" y="477"/>
                  <a:pt x="367" y="477"/>
                  <a:pt x="366" y="477"/>
                </a:cubicBezTo>
                <a:cubicBezTo>
                  <a:pt x="366" y="477"/>
                  <a:pt x="366" y="477"/>
                  <a:pt x="366" y="476"/>
                </a:cubicBezTo>
                <a:cubicBezTo>
                  <a:pt x="366" y="476"/>
                  <a:pt x="366" y="476"/>
                  <a:pt x="366" y="476"/>
                </a:cubicBezTo>
                <a:cubicBezTo>
                  <a:pt x="366" y="476"/>
                  <a:pt x="366" y="476"/>
                  <a:pt x="367" y="476"/>
                </a:cubicBezTo>
                <a:cubicBezTo>
                  <a:pt x="367" y="476"/>
                  <a:pt x="367" y="476"/>
                  <a:pt x="367" y="476"/>
                </a:cubicBezTo>
                <a:cubicBezTo>
                  <a:pt x="367" y="477"/>
                  <a:pt x="368" y="477"/>
                  <a:pt x="368" y="477"/>
                </a:cubicBezTo>
                <a:moveTo>
                  <a:pt x="417" y="490"/>
                </a:moveTo>
                <a:cubicBezTo>
                  <a:pt x="419" y="490"/>
                  <a:pt x="419" y="490"/>
                  <a:pt x="418" y="491"/>
                </a:cubicBezTo>
                <a:cubicBezTo>
                  <a:pt x="418" y="491"/>
                  <a:pt x="417" y="491"/>
                  <a:pt x="417" y="490"/>
                </a:cubicBezTo>
                <a:moveTo>
                  <a:pt x="514" y="582"/>
                </a:moveTo>
                <a:cubicBezTo>
                  <a:pt x="513" y="583"/>
                  <a:pt x="512" y="583"/>
                  <a:pt x="512" y="582"/>
                </a:cubicBezTo>
                <a:cubicBezTo>
                  <a:pt x="512" y="582"/>
                  <a:pt x="512" y="582"/>
                  <a:pt x="512" y="582"/>
                </a:cubicBezTo>
                <a:cubicBezTo>
                  <a:pt x="512" y="581"/>
                  <a:pt x="513" y="581"/>
                  <a:pt x="514" y="582"/>
                </a:cubicBezTo>
                <a:cubicBezTo>
                  <a:pt x="514" y="582"/>
                  <a:pt x="514" y="582"/>
                  <a:pt x="514" y="582"/>
                </a:cubicBezTo>
                <a:moveTo>
                  <a:pt x="218" y="394"/>
                </a:moveTo>
                <a:cubicBezTo>
                  <a:pt x="218" y="393"/>
                  <a:pt x="218" y="393"/>
                  <a:pt x="218" y="392"/>
                </a:cubicBezTo>
                <a:cubicBezTo>
                  <a:pt x="219" y="393"/>
                  <a:pt x="219" y="393"/>
                  <a:pt x="218" y="394"/>
                </a:cubicBezTo>
                <a:moveTo>
                  <a:pt x="424" y="443"/>
                </a:moveTo>
                <a:cubicBezTo>
                  <a:pt x="424" y="443"/>
                  <a:pt x="424" y="443"/>
                  <a:pt x="424" y="443"/>
                </a:cubicBezTo>
                <a:cubicBezTo>
                  <a:pt x="423" y="444"/>
                  <a:pt x="423" y="444"/>
                  <a:pt x="423" y="444"/>
                </a:cubicBezTo>
                <a:cubicBezTo>
                  <a:pt x="423" y="444"/>
                  <a:pt x="423" y="444"/>
                  <a:pt x="423" y="443"/>
                </a:cubicBezTo>
                <a:cubicBezTo>
                  <a:pt x="423" y="443"/>
                  <a:pt x="423" y="443"/>
                  <a:pt x="423" y="442"/>
                </a:cubicBezTo>
                <a:cubicBezTo>
                  <a:pt x="423" y="442"/>
                  <a:pt x="423" y="442"/>
                  <a:pt x="423" y="442"/>
                </a:cubicBezTo>
                <a:cubicBezTo>
                  <a:pt x="424" y="442"/>
                  <a:pt x="424" y="442"/>
                  <a:pt x="424" y="443"/>
                </a:cubicBezTo>
                <a:moveTo>
                  <a:pt x="566" y="374"/>
                </a:moveTo>
                <a:cubicBezTo>
                  <a:pt x="564" y="374"/>
                  <a:pt x="564" y="374"/>
                  <a:pt x="564" y="374"/>
                </a:cubicBezTo>
                <a:cubicBezTo>
                  <a:pt x="564" y="373"/>
                  <a:pt x="564" y="373"/>
                  <a:pt x="564" y="373"/>
                </a:cubicBezTo>
                <a:cubicBezTo>
                  <a:pt x="564" y="373"/>
                  <a:pt x="565" y="373"/>
                  <a:pt x="565" y="373"/>
                </a:cubicBezTo>
                <a:cubicBezTo>
                  <a:pt x="566" y="373"/>
                  <a:pt x="566" y="374"/>
                  <a:pt x="566" y="374"/>
                </a:cubicBezTo>
                <a:moveTo>
                  <a:pt x="419" y="240"/>
                </a:moveTo>
                <a:cubicBezTo>
                  <a:pt x="418" y="240"/>
                  <a:pt x="418" y="240"/>
                  <a:pt x="417" y="240"/>
                </a:cubicBezTo>
                <a:cubicBezTo>
                  <a:pt x="418" y="239"/>
                  <a:pt x="418" y="239"/>
                  <a:pt x="419" y="240"/>
                </a:cubicBezTo>
                <a:moveTo>
                  <a:pt x="457" y="468"/>
                </a:moveTo>
                <a:cubicBezTo>
                  <a:pt x="457" y="467"/>
                  <a:pt x="457" y="467"/>
                  <a:pt x="457" y="466"/>
                </a:cubicBezTo>
                <a:cubicBezTo>
                  <a:pt x="458" y="467"/>
                  <a:pt x="458" y="467"/>
                  <a:pt x="457" y="468"/>
                </a:cubicBezTo>
                <a:moveTo>
                  <a:pt x="398" y="583"/>
                </a:moveTo>
                <a:cubicBezTo>
                  <a:pt x="398" y="583"/>
                  <a:pt x="397" y="583"/>
                  <a:pt x="397" y="583"/>
                </a:cubicBezTo>
                <a:cubicBezTo>
                  <a:pt x="397" y="583"/>
                  <a:pt x="397" y="583"/>
                  <a:pt x="398" y="583"/>
                </a:cubicBezTo>
                <a:cubicBezTo>
                  <a:pt x="398" y="582"/>
                  <a:pt x="398" y="582"/>
                  <a:pt x="398" y="583"/>
                </a:cubicBezTo>
                <a:cubicBezTo>
                  <a:pt x="398" y="583"/>
                  <a:pt x="398" y="583"/>
                  <a:pt x="398" y="583"/>
                </a:cubicBezTo>
                <a:moveTo>
                  <a:pt x="406" y="595"/>
                </a:moveTo>
                <a:cubicBezTo>
                  <a:pt x="405" y="595"/>
                  <a:pt x="405" y="596"/>
                  <a:pt x="405" y="596"/>
                </a:cubicBezTo>
                <a:cubicBezTo>
                  <a:pt x="405" y="596"/>
                  <a:pt x="405" y="595"/>
                  <a:pt x="405" y="595"/>
                </a:cubicBezTo>
                <a:cubicBezTo>
                  <a:pt x="405" y="595"/>
                  <a:pt x="405" y="595"/>
                  <a:pt x="405" y="595"/>
                </a:cubicBezTo>
                <a:cubicBezTo>
                  <a:pt x="405" y="595"/>
                  <a:pt x="405" y="595"/>
                  <a:pt x="406" y="595"/>
                </a:cubicBezTo>
                <a:moveTo>
                  <a:pt x="409" y="594"/>
                </a:moveTo>
                <a:cubicBezTo>
                  <a:pt x="409" y="594"/>
                  <a:pt x="409" y="595"/>
                  <a:pt x="409" y="595"/>
                </a:cubicBezTo>
                <a:cubicBezTo>
                  <a:pt x="408" y="594"/>
                  <a:pt x="409" y="594"/>
                  <a:pt x="409" y="594"/>
                </a:cubicBezTo>
                <a:cubicBezTo>
                  <a:pt x="409" y="594"/>
                  <a:pt x="409" y="594"/>
                  <a:pt x="409" y="594"/>
                </a:cubicBezTo>
                <a:cubicBezTo>
                  <a:pt x="409" y="594"/>
                  <a:pt x="409" y="594"/>
                  <a:pt x="409" y="594"/>
                </a:cubicBezTo>
                <a:moveTo>
                  <a:pt x="406" y="593"/>
                </a:moveTo>
                <a:cubicBezTo>
                  <a:pt x="406" y="593"/>
                  <a:pt x="406" y="593"/>
                  <a:pt x="406" y="593"/>
                </a:cubicBezTo>
                <a:cubicBezTo>
                  <a:pt x="406" y="593"/>
                  <a:pt x="406" y="593"/>
                  <a:pt x="406" y="592"/>
                </a:cubicBezTo>
                <a:cubicBezTo>
                  <a:pt x="406" y="592"/>
                  <a:pt x="406" y="592"/>
                  <a:pt x="406" y="592"/>
                </a:cubicBezTo>
                <a:cubicBezTo>
                  <a:pt x="406" y="592"/>
                  <a:pt x="406" y="592"/>
                  <a:pt x="406" y="593"/>
                </a:cubicBezTo>
                <a:moveTo>
                  <a:pt x="400" y="590"/>
                </a:moveTo>
                <a:cubicBezTo>
                  <a:pt x="400" y="590"/>
                  <a:pt x="401" y="590"/>
                  <a:pt x="401" y="591"/>
                </a:cubicBezTo>
                <a:cubicBezTo>
                  <a:pt x="401" y="591"/>
                  <a:pt x="401" y="591"/>
                  <a:pt x="400" y="591"/>
                </a:cubicBezTo>
                <a:cubicBezTo>
                  <a:pt x="400" y="591"/>
                  <a:pt x="400" y="591"/>
                  <a:pt x="400" y="591"/>
                </a:cubicBezTo>
                <a:cubicBezTo>
                  <a:pt x="400" y="591"/>
                  <a:pt x="400" y="590"/>
                  <a:pt x="400" y="590"/>
                </a:cubicBezTo>
                <a:moveTo>
                  <a:pt x="418" y="237"/>
                </a:moveTo>
                <a:cubicBezTo>
                  <a:pt x="418" y="237"/>
                  <a:pt x="417" y="237"/>
                  <a:pt x="417" y="237"/>
                </a:cubicBezTo>
                <a:cubicBezTo>
                  <a:pt x="417" y="237"/>
                  <a:pt x="417" y="237"/>
                  <a:pt x="417" y="237"/>
                </a:cubicBezTo>
                <a:cubicBezTo>
                  <a:pt x="417" y="237"/>
                  <a:pt x="417" y="237"/>
                  <a:pt x="418" y="237"/>
                </a:cubicBezTo>
                <a:cubicBezTo>
                  <a:pt x="418" y="236"/>
                  <a:pt x="418" y="237"/>
                  <a:pt x="418" y="237"/>
                </a:cubicBezTo>
                <a:moveTo>
                  <a:pt x="463" y="343"/>
                </a:moveTo>
                <a:cubicBezTo>
                  <a:pt x="463" y="343"/>
                  <a:pt x="463" y="343"/>
                  <a:pt x="463" y="343"/>
                </a:cubicBezTo>
                <a:cubicBezTo>
                  <a:pt x="463" y="343"/>
                  <a:pt x="463" y="343"/>
                  <a:pt x="462" y="343"/>
                </a:cubicBezTo>
                <a:cubicBezTo>
                  <a:pt x="462" y="343"/>
                  <a:pt x="462" y="343"/>
                  <a:pt x="462" y="343"/>
                </a:cubicBezTo>
                <a:cubicBezTo>
                  <a:pt x="463" y="343"/>
                  <a:pt x="463" y="343"/>
                  <a:pt x="463" y="343"/>
                </a:cubicBezTo>
                <a:cubicBezTo>
                  <a:pt x="463" y="343"/>
                  <a:pt x="463" y="343"/>
                  <a:pt x="463" y="343"/>
                </a:cubicBezTo>
                <a:moveTo>
                  <a:pt x="464" y="355"/>
                </a:moveTo>
                <a:cubicBezTo>
                  <a:pt x="464" y="356"/>
                  <a:pt x="464" y="356"/>
                  <a:pt x="463" y="356"/>
                </a:cubicBezTo>
                <a:cubicBezTo>
                  <a:pt x="463" y="355"/>
                  <a:pt x="464" y="355"/>
                  <a:pt x="464" y="355"/>
                </a:cubicBezTo>
                <a:moveTo>
                  <a:pt x="419" y="231"/>
                </a:moveTo>
                <a:cubicBezTo>
                  <a:pt x="419" y="231"/>
                  <a:pt x="418" y="231"/>
                  <a:pt x="418" y="231"/>
                </a:cubicBezTo>
                <a:cubicBezTo>
                  <a:pt x="418" y="231"/>
                  <a:pt x="418" y="231"/>
                  <a:pt x="418" y="231"/>
                </a:cubicBezTo>
                <a:cubicBezTo>
                  <a:pt x="418" y="231"/>
                  <a:pt x="418" y="231"/>
                  <a:pt x="419" y="231"/>
                </a:cubicBezTo>
                <a:cubicBezTo>
                  <a:pt x="419" y="231"/>
                  <a:pt x="419" y="231"/>
                  <a:pt x="419" y="231"/>
                </a:cubicBezTo>
                <a:moveTo>
                  <a:pt x="418" y="235"/>
                </a:moveTo>
                <a:cubicBezTo>
                  <a:pt x="418" y="235"/>
                  <a:pt x="418" y="235"/>
                  <a:pt x="418" y="235"/>
                </a:cubicBezTo>
                <a:cubicBezTo>
                  <a:pt x="417" y="235"/>
                  <a:pt x="417" y="235"/>
                  <a:pt x="417" y="235"/>
                </a:cubicBezTo>
                <a:cubicBezTo>
                  <a:pt x="417" y="235"/>
                  <a:pt x="417" y="235"/>
                  <a:pt x="417" y="234"/>
                </a:cubicBezTo>
                <a:cubicBezTo>
                  <a:pt x="417" y="234"/>
                  <a:pt x="417" y="234"/>
                  <a:pt x="417" y="234"/>
                </a:cubicBezTo>
                <a:cubicBezTo>
                  <a:pt x="418" y="235"/>
                  <a:pt x="418" y="235"/>
                  <a:pt x="418" y="235"/>
                </a:cubicBezTo>
                <a:moveTo>
                  <a:pt x="399" y="463"/>
                </a:moveTo>
                <a:cubicBezTo>
                  <a:pt x="399" y="463"/>
                  <a:pt x="400" y="463"/>
                  <a:pt x="400" y="464"/>
                </a:cubicBezTo>
                <a:cubicBezTo>
                  <a:pt x="400" y="464"/>
                  <a:pt x="399" y="464"/>
                  <a:pt x="399" y="464"/>
                </a:cubicBezTo>
                <a:moveTo>
                  <a:pt x="285" y="427"/>
                </a:moveTo>
                <a:cubicBezTo>
                  <a:pt x="285" y="427"/>
                  <a:pt x="285" y="427"/>
                  <a:pt x="285" y="428"/>
                </a:cubicBezTo>
                <a:cubicBezTo>
                  <a:pt x="285" y="428"/>
                  <a:pt x="285" y="428"/>
                  <a:pt x="285" y="428"/>
                </a:cubicBezTo>
                <a:cubicBezTo>
                  <a:pt x="285" y="428"/>
                  <a:pt x="284" y="428"/>
                  <a:pt x="284" y="427"/>
                </a:cubicBezTo>
                <a:cubicBezTo>
                  <a:pt x="284" y="427"/>
                  <a:pt x="285" y="427"/>
                  <a:pt x="285" y="427"/>
                </a:cubicBezTo>
                <a:moveTo>
                  <a:pt x="433" y="486"/>
                </a:moveTo>
                <a:cubicBezTo>
                  <a:pt x="433" y="486"/>
                  <a:pt x="433" y="485"/>
                  <a:pt x="433" y="485"/>
                </a:cubicBezTo>
                <a:cubicBezTo>
                  <a:pt x="433" y="485"/>
                  <a:pt x="433" y="485"/>
                  <a:pt x="434" y="485"/>
                </a:cubicBezTo>
                <a:cubicBezTo>
                  <a:pt x="434" y="485"/>
                  <a:pt x="434" y="485"/>
                  <a:pt x="434" y="485"/>
                </a:cubicBezTo>
                <a:cubicBezTo>
                  <a:pt x="434" y="485"/>
                  <a:pt x="434" y="486"/>
                  <a:pt x="433" y="486"/>
                </a:cubicBezTo>
                <a:moveTo>
                  <a:pt x="385" y="488"/>
                </a:moveTo>
                <a:cubicBezTo>
                  <a:pt x="385" y="488"/>
                  <a:pt x="385" y="487"/>
                  <a:pt x="385" y="487"/>
                </a:cubicBezTo>
                <a:cubicBezTo>
                  <a:pt x="385" y="487"/>
                  <a:pt x="385" y="487"/>
                  <a:pt x="386" y="487"/>
                </a:cubicBezTo>
                <a:cubicBezTo>
                  <a:pt x="386" y="487"/>
                  <a:pt x="386" y="488"/>
                  <a:pt x="386" y="488"/>
                </a:cubicBezTo>
                <a:cubicBezTo>
                  <a:pt x="386" y="488"/>
                  <a:pt x="385" y="488"/>
                  <a:pt x="385" y="488"/>
                </a:cubicBezTo>
                <a:moveTo>
                  <a:pt x="417" y="490"/>
                </a:moveTo>
                <a:cubicBezTo>
                  <a:pt x="416" y="490"/>
                  <a:pt x="416" y="489"/>
                  <a:pt x="416" y="489"/>
                </a:cubicBezTo>
                <a:cubicBezTo>
                  <a:pt x="417" y="489"/>
                  <a:pt x="417" y="489"/>
                  <a:pt x="417" y="490"/>
                </a:cubicBezTo>
                <a:moveTo>
                  <a:pt x="362" y="472"/>
                </a:moveTo>
                <a:cubicBezTo>
                  <a:pt x="362" y="472"/>
                  <a:pt x="362" y="472"/>
                  <a:pt x="361" y="472"/>
                </a:cubicBezTo>
                <a:cubicBezTo>
                  <a:pt x="361" y="472"/>
                  <a:pt x="361" y="472"/>
                  <a:pt x="361" y="472"/>
                </a:cubicBezTo>
                <a:cubicBezTo>
                  <a:pt x="361" y="472"/>
                  <a:pt x="361" y="472"/>
                  <a:pt x="362" y="472"/>
                </a:cubicBezTo>
                <a:cubicBezTo>
                  <a:pt x="362" y="472"/>
                  <a:pt x="362" y="472"/>
                  <a:pt x="362" y="472"/>
                </a:cubicBezTo>
                <a:moveTo>
                  <a:pt x="444" y="476"/>
                </a:moveTo>
                <a:cubicBezTo>
                  <a:pt x="444" y="476"/>
                  <a:pt x="444" y="476"/>
                  <a:pt x="443" y="476"/>
                </a:cubicBezTo>
                <a:cubicBezTo>
                  <a:pt x="444" y="476"/>
                  <a:pt x="444" y="476"/>
                  <a:pt x="444" y="476"/>
                </a:cubicBezTo>
                <a:cubicBezTo>
                  <a:pt x="444" y="476"/>
                  <a:pt x="444" y="476"/>
                  <a:pt x="444" y="476"/>
                </a:cubicBezTo>
                <a:cubicBezTo>
                  <a:pt x="444" y="476"/>
                  <a:pt x="444" y="476"/>
                  <a:pt x="444" y="476"/>
                </a:cubicBezTo>
                <a:moveTo>
                  <a:pt x="375" y="480"/>
                </a:moveTo>
                <a:cubicBezTo>
                  <a:pt x="375" y="480"/>
                  <a:pt x="375" y="481"/>
                  <a:pt x="375" y="481"/>
                </a:cubicBezTo>
                <a:cubicBezTo>
                  <a:pt x="375" y="481"/>
                  <a:pt x="375" y="481"/>
                  <a:pt x="375" y="481"/>
                </a:cubicBezTo>
                <a:cubicBezTo>
                  <a:pt x="375" y="481"/>
                  <a:pt x="374" y="481"/>
                  <a:pt x="374" y="480"/>
                </a:cubicBezTo>
                <a:cubicBezTo>
                  <a:pt x="374" y="480"/>
                  <a:pt x="375" y="480"/>
                  <a:pt x="375" y="480"/>
                </a:cubicBezTo>
                <a:moveTo>
                  <a:pt x="383" y="481"/>
                </a:moveTo>
                <a:cubicBezTo>
                  <a:pt x="383" y="481"/>
                  <a:pt x="383" y="481"/>
                  <a:pt x="383" y="481"/>
                </a:cubicBezTo>
                <a:cubicBezTo>
                  <a:pt x="383" y="480"/>
                  <a:pt x="384" y="480"/>
                  <a:pt x="384" y="481"/>
                </a:cubicBezTo>
                <a:cubicBezTo>
                  <a:pt x="384" y="481"/>
                  <a:pt x="384" y="481"/>
                  <a:pt x="384" y="481"/>
                </a:cubicBezTo>
                <a:cubicBezTo>
                  <a:pt x="384" y="481"/>
                  <a:pt x="383" y="481"/>
                  <a:pt x="383" y="481"/>
                </a:cubicBezTo>
                <a:moveTo>
                  <a:pt x="564" y="374"/>
                </a:moveTo>
                <a:cubicBezTo>
                  <a:pt x="564" y="375"/>
                  <a:pt x="564" y="375"/>
                  <a:pt x="564" y="375"/>
                </a:cubicBezTo>
                <a:cubicBezTo>
                  <a:pt x="563" y="375"/>
                  <a:pt x="563" y="375"/>
                  <a:pt x="563" y="374"/>
                </a:cubicBezTo>
                <a:cubicBezTo>
                  <a:pt x="563" y="374"/>
                  <a:pt x="564" y="374"/>
                  <a:pt x="564" y="374"/>
                </a:cubicBezTo>
                <a:moveTo>
                  <a:pt x="567" y="374"/>
                </a:moveTo>
                <a:cubicBezTo>
                  <a:pt x="567" y="375"/>
                  <a:pt x="566" y="375"/>
                  <a:pt x="566" y="375"/>
                </a:cubicBezTo>
                <a:cubicBezTo>
                  <a:pt x="566" y="375"/>
                  <a:pt x="566" y="374"/>
                  <a:pt x="566" y="374"/>
                </a:cubicBezTo>
                <a:cubicBezTo>
                  <a:pt x="566" y="374"/>
                  <a:pt x="566" y="374"/>
                  <a:pt x="566" y="374"/>
                </a:cubicBezTo>
                <a:cubicBezTo>
                  <a:pt x="566" y="374"/>
                  <a:pt x="566" y="374"/>
                  <a:pt x="566" y="374"/>
                </a:cubicBezTo>
                <a:cubicBezTo>
                  <a:pt x="566" y="374"/>
                  <a:pt x="567" y="374"/>
                  <a:pt x="567" y="374"/>
                </a:cubicBezTo>
                <a:moveTo>
                  <a:pt x="565" y="375"/>
                </a:moveTo>
                <a:cubicBezTo>
                  <a:pt x="565" y="375"/>
                  <a:pt x="565" y="376"/>
                  <a:pt x="565" y="376"/>
                </a:cubicBezTo>
                <a:cubicBezTo>
                  <a:pt x="564" y="376"/>
                  <a:pt x="564" y="375"/>
                  <a:pt x="564" y="375"/>
                </a:cubicBezTo>
                <a:cubicBezTo>
                  <a:pt x="564" y="375"/>
                  <a:pt x="564" y="375"/>
                  <a:pt x="564" y="375"/>
                </a:cubicBezTo>
                <a:cubicBezTo>
                  <a:pt x="564" y="375"/>
                  <a:pt x="564" y="375"/>
                  <a:pt x="564" y="375"/>
                </a:cubicBezTo>
                <a:cubicBezTo>
                  <a:pt x="565" y="375"/>
                  <a:pt x="565" y="375"/>
                  <a:pt x="565" y="375"/>
                </a:cubicBezTo>
                <a:moveTo>
                  <a:pt x="583" y="375"/>
                </a:moveTo>
                <a:cubicBezTo>
                  <a:pt x="583" y="375"/>
                  <a:pt x="582" y="376"/>
                  <a:pt x="582" y="376"/>
                </a:cubicBezTo>
                <a:cubicBezTo>
                  <a:pt x="582" y="375"/>
                  <a:pt x="582" y="375"/>
                  <a:pt x="583" y="375"/>
                </a:cubicBezTo>
                <a:cubicBezTo>
                  <a:pt x="583" y="375"/>
                  <a:pt x="583" y="375"/>
                  <a:pt x="583" y="375"/>
                </a:cubicBezTo>
                <a:cubicBezTo>
                  <a:pt x="583" y="375"/>
                  <a:pt x="583" y="375"/>
                  <a:pt x="583" y="375"/>
                </a:cubicBezTo>
                <a:moveTo>
                  <a:pt x="218" y="389"/>
                </a:moveTo>
                <a:cubicBezTo>
                  <a:pt x="218" y="389"/>
                  <a:pt x="218" y="389"/>
                  <a:pt x="218" y="389"/>
                </a:cubicBezTo>
                <a:cubicBezTo>
                  <a:pt x="218" y="389"/>
                  <a:pt x="218" y="389"/>
                  <a:pt x="219" y="390"/>
                </a:cubicBezTo>
                <a:cubicBezTo>
                  <a:pt x="219" y="390"/>
                  <a:pt x="218" y="390"/>
                  <a:pt x="218" y="390"/>
                </a:cubicBezTo>
                <a:cubicBezTo>
                  <a:pt x="218" y="390"/>
                  <a:pt x="218" y="390"/>
                  <a:pt x="218" y="389"/>
                </a:cubicBezTo>
                <a:moveTo>
                  <a:pt x="224" y="391"/>
                </a:moveTo>
                <a:cubicBezTo>
                  <a:pt x="224" y="392"/>
                  <a:pt x="224" y="392"/>
                  <a:pt x="223" y="392"/>
                </a:cubicBezTo>
                <a:cubicBezTo>
                  <a:pt x="223" y="391"/>
                  <a:pt x="224" y="391"/>
                  <a:pt x="224" y="391"/>
                </a:cubicBezTo>
                <a:moveTo>
                  <a:pt x="281" y="370"/>
                </a:moveTo>
                <a:cubicBezTo>
                  <a:pt x="281" y="370"/>
                  <a:pt x="280" y="370"/>
                  <a:pt x="280" y="370"/>
                </a:cubicBezTo>
                <a:cubicBezTo>
                  <a:pt x="281" y="369"/>
                  <a:pt x="281" y="369"/>
                  <a:pt x="281" y="370"/>
                </a:cubicBezTo>
                <a:cubicBezTo>
                  <a:pt x="281" y="370"/>
                  <a:pt x="281" y="370"/>
                  <a:pt x="281" y="370"/>
                </a:cubicBezTo>
                <a:cubicBezTo>
                  <a:pt x="281" y="370"/>
                  <a:pt x="281" y="370"/>
                  <a:pt x="281" y="370"/>
                </a:cubicBezTo>
                <a:moveTo>
                  <a:pt x="565" y="371"/>
                </a:moveTo>
                <a:cubicBezTo>
                  <a:pt x="564" y="371"/>
                  <a:pt x="564" y="371"/>
                  <a:pt x="564" y="370"/>
                </a:cubicBezTo>
                <a:cubicBezTo>
                  <a:pt x="564" y="370"/>
                  <a:pt x="565" y="370"/>
                  <a:pt x="565" y="370"/>
                </a:cubicBezTo>
                <a:moveTo>
                  <a:pt x="566" y="372"/>
                </a:moveTo>
                <a:cubicBezTo>
                  <a:pt x="566" y="372"/>
                  <a:pt x="566" y="372"/>
                  <a:pt x="565" y="372"/>
                </a:cubicBezTo>
                <a:cubicBezTo>
                  <a:pt x="565" y="372"/>
                  <a:pt x="565" y="372"/>
                  <a:pt x="565" y="371"/>
                </a:cubicBezTo>
                <a:cubicBezTo>
                  <a:pt x="565" y="371"/>
                  <a:pt x="565" y="371"/>
                  <a:pt x="565" y="371"/>
                </a:cubicBezTo>
                <a:cubicBezTo>
                  <a:pt x="565" y="371"/>
                  <a:pt x="565" y="371"/>
                  <a:pt x="565" y="371"/>
                </a:cubicBezTo>
                <a:cubicBezTo>
                  <a:pt x="565" y="371"/>
                  <a:pt x="566" y="371"/>
                  <a:pt x="566" y="372"/>
                </a:cubicBezTo>
                <a:moveTo>
                  <a:pt x="564" y="373"/>
                </a:moveTo>
                <a:cubicBezTo>
                  <a:pt x="563" y="373"/>
                  <a:pt x="563" y="372"/>
                  <a:pt x="563" y="372"/>
                </a:cubicBezTo>
                <a:cubicBezTo>
                  <a:pt x="563" y="372"/>
                  <a:pt x="564" y="372"/>
                  <a:pt x="564" y="373"/>
                </a:cubicBezTo>
                <a:cubicBezTo>
                  <a:pt x="564" y="373"/>
                  <a:pt x="564" y="373"/>
                  <a:pt x="564" y="373"/>
                </a:cubicBezTo>
                <a:cubicBezTo>
                  <a:pt x="564" y="373"/>
                  <a:pt x="564" y="373"/>
                  <a:pt x="564" y="373"/>
                </a:cubicBezTo>
                <a:moveTo>
                  <a:pt x="270" y="411"/>
                </a:moveTo>
                <a:cubicBezTo>
                  <a:pt x="270" y="411"/>
                  <a:pt x="271" y="411"/>
                  <a:pt x="271" y="411"/>
                </a:cubicBezTo>
                <a:cubicBezTo>
                  <a:pt x="271" y="412"/>
                  <a:pt x="270" y="412"/>
                  <a:pt x="270" y="412"/>
                </a:cubicBezTo>
                <a:moveTo>
                  <a:pt x="519" y="413"/>
                </a:moveTo>
                <a:cubicBezTo>
                  <a:pt x="519" y="413"/>
                  <a:pt x="518" y="412"/>
                  <a:pt x="519" y="412"/>
                </a:cubicBezTo>
                <a:cubicBezTo>
                  <a:pt x="519" y="412"/>
                  <a:pt x="519" y="412"/>
                  <a:pt x="519" y="412"/>
                </a:cubicBezTo>
                <a:cubicBezTo>
                  <a:pt x="519" y="412"/>
                  <a:pt x="519" y="413"/>
                  <a:pt x="519" y="413"/>
                </a:cubicBezTo>
                <a:cubicBezTo>
                  <a:pt x="519" y="413"/>
                  <a:pt x="519" y="413"/>
                  <a:pt x="519" y="413"/>
                </a:cubicBezTo>
                <a:moveTo>
                  <a:pt x="218" y="399"/>
                </a:moveTo>
                <a:cubicBezTo>
                  <a:pt x="218" y="399"/>
                  <a:pt x="218" y="399"/>
                  <a:pt x="218" y="399"/>
                </a:cubicBezTo>
                <a:cubicBezTo>
                  <a:pt x="218" y="398"/>
                  <a:pt x="218" y="399"/>
                  <a:pt x="219" y="399"/>
                </a:cubicBezTo>
                <a:cubicBezTo>
                  <a:pt x="219" y="399"/>
                  <a:pt x="219" y="399"/>
                  <a:pt x="219" y="399"/>
                </a:cubicBezTo>
                <a:cubicBezTo>
                  <a:pt x="219" y="400"/>
                  <a:pt x="218" y="399"/>
                  <a:pt x="218" y="399"/>
                </a:cubicBezTo>
                <a:moveTo>
                  <a:pt x="220" y="400"/>
                </a:moveTo>
                <a:cubicBezTo>
                  <a:pt x="219" y="400"/>
                  <a:pt x="219" y="400"/>
                  <a:pt x="219" y="399"/>
                </a:cubicBezTo>
                <a:cubicBezTo>
                  <a:pt x="219" y="399"/>
                  <a:pt x="220" y="400"/>
                  <a:pt x="220" y="400"/>
                </a:cubicBezTo>
                <a:moveTo>
                  <a:pt x="224" y="402"/>
                </a:moveTo>
                <a:cubicBezTo>
                  <a:pt x="224" y="402"/>
                  <a:pt x="224" y="401"/>
                  <a:pt x="225" y="402"/>
                </a:cubicBezTo>
                <a:cubicBezTo>
                  <a:pt x="225" y="402"/>
                  <a:pt x="225" y="402"/>
                  <a:pt x="225" y="402"/>
                </a:cubicBezTo>
                <a:moveTo>
                  <a:pt x="98" y="148"/>
                </a:moveTo>
                <a:cubicBezTo>
                  <a:pt x="98" y="148"/>
                  <a:pt x="98" y="148"/>
                  <a:pt x="98" y="148"/>
                </a:cubicBezTo>
                <a:cubicBezTo>
                  <a:pt x="97" y="148"/>
                  <a:pt x="97" y="147"/>
                  <a:pt x="98" y="146"/>
                </a:cubicBezTo>
                <a:cubicBezTo>
                  <a:pt x="98" y="146"/>
                  <a:pt x="98" y="146"/>
                  <a:pt x="98" y="146"/>
                </a:cubicBezTo>
                <a:cubicBezTo>
                  <a:pt x="98" y="147"/>
                  <a:pt x="98" y="148"/>
                  <a:pt x="98" y="148"/>
                </a:cubicBezTo>
                <a:moveTo>
                  <a:pt x="96" y="149"/>
                </a:moveTo>
                <a:cubicBezTo>
                  <a:pt x="96" y="149"/>
                  <a:pt x="96" y="149"/>
                  <a:pt x="96" y="149"/>
                </a:cubicBezTo>
                <a:cubicBezTo>
                  <a:pt x="95" y="149"/>
                  <a:pt x="95" y="148"/>
                  <a:pt x="96" y="147"/>
                </a:cubicBezTo>
                <a:cubicBezTo>
                  <a:pt x="96" y="147"/>
                  <a:pt x="96" y="147"/>
                  <a:pt x="96" y="147"/>
                </a:cubicBezTo>
                <a:cubicBezTo>
                  <a:pt x="97" y="148"/>
                  <a:pt x="96" y="149"/>
                  <a:pt x="96" y="149"/>
                </a:cubicBezTo>
                <a:moveTo>
                  <a:pt x="95" y="158"/>
                </a:moveTo>
                <a:cubicBezTo>
                  <a:pt x="93" y="158"/>
                  <a:pt x="93" y="158"/>
                  <a:pt x="94" y="156"/>
                </a:cubicBezTo>
                <a:cubicBezTo>
                  <a:pt x="95" y="156"/>
                  <a:pt x="95" y="157"/>
                  <a:pt x="95" y="158"/>
                </a:cubicBezTo>
                <a:moveTo>
                  <a:pt x="91" y="152"/>
                </a:moveTo>
                <a:cubicBezTo>
                  <a:pt x="90" y="153"/>
                  <a:pt x="90" y="153"/>
                  <a:pt x="90" y="153"/>
                </a:cubicBezTo>
                <a:cubicBezTo>
                  <a:pt x="90" y="153"/>
                  <a:pt x="90" y="153"/>
                  <a:pt x="90" y="152"/>
                </a:cubicBezTo>
                <a:cubicBezTo>
                  <a:pt x="90" y="152"/>
                  <a:pt x="90" y="152"/>
                  <a:pt x="90" y="152"/>
                </a:cubicBezTo>
                <a:cubicBezTo>
                  <a:pt x="90" y="152"/>
                  <a:pt x="90" y="152"/>
                  <a:pt x="90" y="152"/>
                </a:cubicBezTo>
                <a:cubicBezTo>
                  <a:pt x="90" y="152"/>
                  <a:pt x="90" y="152"/>
                  <a:pt x="91" y="152"/>
                </a:cubicBezTo>
                <a:moveTo>
                  <a:pt x="417" y="257"/>
                </a:moveTo>
                <a:cubicBezTo>
                  <a:pt x="417" y="257"/>
                  <a:pt x="417" y="258"/>
                  <a:pt x="417" y="258"/>
                </a:cubicBezTo>
                <a:cubicBezTo>
                  <a:pt x="417" y="258"/>
                  <a:pt x="416" y="258"/>
                  <a:pt x="416" y="258"/>
                </a:cubicBezTo>
                <a:cubicBezTo>
                  <a:pt x="416" y="258"/>
                  <a:pt x="416" y="257"/>
                  <a:pt x="416" y="256"/>
                </a:cubicBezTo>
                <a:cubicBezTo>
                  <a:pt x="416" y="256"/>
                  <a:pt x="417" y="257"/>
                  <a:pt x="417" y="257"/>
                </a:cubicBezTo>
                <a:moveTo>
                  <a:pt x="413" y="256"/>
                </a:moveTo>
                <a:cubicBezTo>
                  <a:pt x="413" y="255"/>
                  <a:pt x="413" y="255"/>
                  <a:pt x="413" y="255"/>
                </a:cubicBezTo>
                <a:cubicBezTo>
                  <a:pt x="414" y="255"/>
                  <a:pt x="414" y="255"/>
                  <a:pt x="414" y="256"/>
                </a:cubicBezTo>
                <a:cubicBezTo>
                  <a:pt x="414" y="256"/>
                  <a:pt x="413" y="256"/>
                  <a:pt x="413" y="256"/>
                </a:cubicBezTo>
                <a:moveTo>
                  <a:pt x="413" y="257"/>
                </a:moveTo>
                <a:cubicBezTo>
                  <a:pt x="413" y="257"/>
                  <a:pt x="413" y="257"/>
                  <a:pt x="413" y="257"/>
                </a:cubicBezTo>
                <a:cubicBezTo>
                  <a:pt x="412" y="257"/>
                  <a:pt x="412" y="256"/>
                  <a:pt x="413" y="256"/>
                </a:cubicBezTo>
                <a:cubicBezTo>
                  <a:pt x="413" y="256"/>
                  <a:pt x="413" y="256"/>
                  <a:pt x="413" y="256"/>
                </a:cubicBezTo>
                <a:cubicBezTo>
                  <a:pt x="413" y="256"/>
                  <a:pt x="413" y="257"/>
                  <a:pt x="413" y="257"/>
                </a:cubicBezTo>
                <a:moveTo>
                  <a:pt x="409" y="498"/>
                </a:moveTo>
                <a:cubicBezTo>
                  <a:pt x="410" y="498"/>
                  <a:pt x="410" y="498"/>
                  <a:pt x="410" y="498"/>
                </a:cubicBezTo>
                <a:cubicBezTo>
                  <a:pt x="410" y="500"/>
                  <a:pt x="410" y="500"/>
                  <a:pt x="410" y="500"/>
                </a:cubicBezTo>
                <a:cubicBezTo>
                  <a:pt x="409" y="500"/>
                  <a:pt x="408" y="500"/>
                  <a:pt x="408" y="501"/>
                </a:cubicBezTo>
                <a:cubicBezTo>
                  <a:pt x="408" y="501"/>
                  <a:pt x="408" y="501"/>
                  <a:pt x="407" y="501"/>
                </a:cubicBezTo>
                <a:cubicBezTo>
                  <a:pt x="407" y="498"/>
                  <a:pt x="407" y="498"/>
                  <a:pt x="407" y="498"/>
                </a:cubicBezTo>
                <a:cubicBezTo>
                  <a:pt x="408" y="498"/>
                  <a:pt x="408" y="498"/>
                  <a:pt x="408" y="498"/>
                </a:cubicBezTo>
                <a:cubicBezTo>
                  <a:pt x="409" y="498"/>
                  <a:pt x="409" y="499"/>
                  <a:pt x="409" y="499"/>
                </a:cubicBezTo>
                <a:cubicBezTo>
                  <a:pt x="409" y="499"/>
                  <a:pt x="409" y="499"/>
                  <a:pt x="409" y="498"/>
                </a:cubicBezTo>
                <a:moveTo>
                  <a:pt x="409" y="497"/>
                </a:moveTo>
                <a:cubicBezTo>
                  <a:pt x="409" y="498"/>
                  <a:pt x="409" y="498"/>
                  <a:pt x="409" y="498"/>
                </a:cubicBezTo>
                <a:cubicBezTo>
                  <a:pt x="408" y="498"/>
                  <a:pt x="408" y="498"/>
                  <a:pt x="408" y="498"/>
                </a:cubicBezTo>
                <a:cubicBezTo>
                  <a:pt x="408" y="497"/>
                  <a:pt x="409" y="497"/>
                  <a:pt x="409" y="497"/>
                </a:cubicBezTo>
                <a:moveTo>
                  <a:pt x="407" y="501"/>
                </a:moveTo>
                <a:cubicBezTo>
                  <a:pt x="407" y="502"/>
                  <a:pt x="407" y="502"/>
                  <a:pt x="407" y="502"/>
                </a:cubicBezTo>
                <a:cubicBezTo>
                  <a:pt x="406" y="501"/>
                  <a:pt x="407" y="501"/>
                  <a:pt x="407" y="501"/>
                </a:cubicBezTo>
                <a:cubicBezTo>
                  <a:pt x="407" y="501"/>
                  <a:pt x="407" y="501"/>
                  <a:pt x="407" y="501"/>
                </a:cubicBezTo>
                <a:cubicBezTo>
                  <a:pt x="408" y="501"/>
                  <a:pt x="407" y="501"/>
                  <a:pt x="407" y="501"/>
                </a:cubicBezTo>
                <a:moveTo>
                  <a:pt x="564" y="426"/>
                </a:moveTo>
                <a:cubicBezTo>
                  <a:pt x="563" y="426"/>
                  <a:pt x="562" y="425"/>
                  <a:pt x="562" y="424"/>
                </a:cubicBezTo>
                <a:cubicBezTo>
                  <a:pt x="564" y="424"/>
                  <a:pt x="564" y="424"/>
                  <a:pt x="564" y="426"/>
                </a:cubicBezTo>
                <a:moveTo>
                  <a:pt x="562" y="424"/>
                </a:moveTo>
                <a:cubicBezTo>
                  <a:pt x="561" y="424"/>
                  <a:pt x="561" y="424"/>
                  <a:pt x="561" y="424"/>
                </a:cubicBezTo>
                <a:cubicBezTo>
                  <a:pt x="562" y="423"/>
                  <a:pt x="562" y="423"/>
                  <a:pt x="562" y="424"/>
                </a:cubicBezTo>
                <a:cubicBezTo>
                  <a:pt x="562" y="424"/>
                  <a:pt x="562" y="424"/>
                  <a:pt x="562" y="424"/>
                </a:cubicBezTo>
                <a:cubicBezTo>
                  <a:pt x="562" y="424"/>
                  <a:pt x="562" y="424"/>
                  <a:pt x="562" y="424"/>
                </a:cubicBezTo>
              </a:path>
            </a:pathLst>
          </a:custGeom>
          <a:solidFill>
            <a:schemeClr val="bg1">
              <a:alpha val="74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12" name="Seal (original 3.33x3.35&quot;)"/>
          <p:cNvSpPr>
            <a:spLocks noChangeAspect="1" noEditPoints="1"/>
          </p:cNvSpPr>
          <p:nvPr/>
        </p:nvSpPr>
        <p:spPr bwMode="auto">
          <a:xfrm>
            <a:off x="7156938" y="4935614"/>
            <a:ext cx="1723293" cy="1714365"/>
          </a:xfrm>
          <a:custGeom>
            <a:avLst/>
            <a:gdLst>
              <a:gd name="T0" fmla="*/ 605 w 817"/>
              <a:gd name="T1" fmla="*/ 760 h 813"/>
              <a:gd name="T2" fmla="*/ 187 w 817"/>
              <a:gd name="T3" fmla="*/ 741 h 813"/>
              <a:gd name="T4" fmla="*/ 8 w 817"/>
              <a:gd name="T5" fmla="*/ 315 h 813"/>
              <a:gd name="T6" fmla="*/ 18 w 817"/>
              <a:gd name="T7" fmla="*/ 433 h 813"/>
              <a:gd name="T8" fmla="*/ 232 w 817"/>
              <a:gd name="T9" fmla="*/ 761 h 813"/>
              <a:gd name="T10" fmla="*/ 621 w 817"/>
              <a:gd name="T11" fmla="*/ 745 h 813"/>
              <a:gd name="T12" fmla="*/ 797 w 817"/>
              <a:gd name="T13" fmla="*/ 352 h 813"/>
              <a:gd name="T14" fmla="*/ 436 w 817"/>
              <a:gd name="T15" fmla="*/ 17 h 813"/>
              <a:gd name="T16" fmla="*/ 574 w 817"/>
              <a:gd name="T17" fmla="*/ 36 h 813"/>
              <a:gd name="T18" fmla="*/ 809 w 817"/>
              <a:gd name="T19" fmla="*/ 369 h 813"/>
              <a:gd name="T20" fmla="*/ 15 w 817"/>
              <a:gd name="T21" fmla="*/ 485 h 813"/>
              <a:gd name="T22" fmla="*/ 461 w 817"/>
              <a:gd name="T23" fmla="*/ 802 h 813"/>
              <a:gd name="T24" fmla="*/ 515 w 817"/>
              <a:gd name="T25" fmla="*/ 787 h 813"/>
              <a:gd name="T26" fmla="*/ 85 w 817"/>
              <a:gd name="T27" fmla="*/ 177 h 813"/>
              <a:gd name="T28" fmla="*/ 300 w 817"/>
              <a:gd name="T29" fmla="*/ 622 h 813"/>
              <a:gd name="T30" fmla="*/ 353 w 817"/>
              <a:gd name="T31" fmla="*/ 166 h 813"/>
              <a:gd name="T32" fmla="*/ 609 w 817"/>
              <a:gd name="T33" fmla="*/ 542 h 813"/>
              <a:gd name="T34" fmla="*/ 295 w 817"/>
              <a:gd name="T35" fmla="*/ 606 h 813"/>
              <a:gd name="T36" fmla="*/ 609 w 817"/>
              <a:gd name="T37" fmla="*/ 293 h 813"/>
              <a:gd name="T38" fmla="*/ 611 w 817"/>
              <a:gd name="T39" fmla="*/ 536 h 813"/>
              <a:gd name="T40" fmla="*/ 102 w 817"/>
              <a:gd name="T41" fmla="*/ 534 h 813"/>
              <a:gd name="T42" fmla="*/ 717 w 817"/>
              <a:gd name="T43" fmla="*/ 544 h 813"/>
              <a:gd name="T44" fmla="*/ 108 w 817"/>
              <a:gd name="T45" fmla="*/ 146 h 813"/>
              <a:gd name="T46" fmla="*/ 103 w 817"/>
              <a:gd name="T47" fmla="*/ 141 h 813"/>
              <a:gd name="T48" fmla="*/ 564 w 817"/>
              <a:gd name="T49" fmla="*/ 103 h 813"/>
              <a:gd name="T50" fmla="*/ 408 w 817"/>
              <a:gd name="T51" fmla="*/ 61 h 813"/>
              <a:gd name="T52" fmla="*/ 652 w 817"/>
              <a:gd name="T53" fmla="*/ 235 h 813"/>
              <a:gd name="T54" fmla="*/ 602 w 817"/>
              <a:gd name="T55" fmla="*/ 657 h 813"/>
              <a:gd name="T56" fmla="*/ 454 w 817"/>
              <a:gd name="T57" fmla="*/ 111 h 813"/>
              <a:gd name="T58" fmla="*/ 587 w 817"/>
              <a:gd name="T59" fmla="*/ 693 h 813"/>
              <a:gd name="T60" fmla="*/ 227 w 817"/>
              <a:gd name="T61" fmla="*/ 161 h 813"/>
              <a:gd name="T62" fmla="*/ 132 w 817"/>
              <a:gd name="T63" fmla="*/ 379 h 813"/>
              <a:gd name="T64" fmla="*/ 138 w 817"/>
              <a:gd name="T65" fmla="*/ 170 h 813"/>
              <a:gd name="T66" fmla="*/ 207 w 817"/>
              <a:gd name="T67" fmla="*/ 656 h 813"/>
              <a:gd name="T68" fmla="*/ 184 w 817"/>
              <a:gd name="T69" fmla="*/ 238 h 813"/>
              <a:gd name="T70" fmla="*/ 677 w 817"/>
              <a:gd name="T71" fmla="*/ 293 h 813"/>
              <a:gd name="T72" fmla="*/ 269 w 817"/>
              <a:gd name="T73" fmla="*/ 680 h 813"/>
              <a:gd name="T74" fmla="*/ 438 w 817"/>
              <a:gd name="T75" fmla="*/ 690 h 813"/>
              <a:gd name="T76" fmla="*/ 649 w 817"/>
              <a:gd name="T77" fmla="*/ 150 h 813"/>
              <a:gd name="T78" fmla="*/ 69 w 817"/>
              <a:gd name="T79" fmla="*/ 316 h 813"/>
              <a:gd name="T80" fmla="*/ 483 w 817"/>
              <a:gd name="T81" fmla="*/ 112 h 813"/>
              <a:gd name="T82" fmla="*/ 75 w 817"/>
              <a:gd name="T83" fmla="*/ 378 h 813"/>
              <a:gd name="T84" fmla="*/ 332 w 817"/>
              <a:gd name="T85" fmla="*/ 752 h 813"/>
              <a:gd name="T86" fmla="*/ 404 w 817"/>
              <a:gd name="T87" fmla="*/ 747 h 813"/>
              <a:gd name="T88" fmla="*/ 567 w 817"/>
              <a:gd name="T89" fmla="*/ 662 h 813"/>
              <a:gd name="T90" fmla="*/ 306 w 817"/>
              <a:gd name="T91" fmla="*/ 74 h 813"/>
              <a:gd name="T92" fmla="*/ 83 w 817"/>
              <a:gd name="T93" fmla="*/ 373 h 813"/>
              <a:gd name="T94" fmla="*/ 578 w 817"/>
              <a:gd name="T95" fmla="*/ 174 h 813"/>
              <a:gd name="T96" fmla="*/ 350 w 817"/>
              <a:gd name="T97" fmla="*/ 760 h 813"/>
              <a:gd name="T98" fmla="*/ 640 w 817"/>
              <a:gd name="T99" fmla="*/ 731 h 813"/>
              <a:gd name="T100" fmla="*/ 560 w 817"/>
              <a:gd name="T101" fmla="*/ 173 h 813"/>
              <a:gd name="T102" fmla="*/ 81 w 817"/>
              <a:gd name="T103" fmla="*/ 377 h 813"/>
              <a:gd name="T104" fmla="*/ 377 w 817"/>
              <a:gd name="T105" fmla="*/ 279 h 813"/>
              <a:gd name="T106" fmla="*/ 454 w 817"/>
              <a:gd name="T107" fmla="*/ 471 h 813"/>
              <a:gd name="T108" fmla="*/ 378 w 817"/>
              <a:gd name="T109" fmla="*/ 366 h 813"/>
              <a:gd name="T110" fmla="*/ 407 w 817"/>
              <a:gd name="T111" fmla="*/ 498 h 813"/>
              <a:gd name="T112" fmla="*/ 426 w 817"/>
              <a:gd name="T113" fmla="*/ 262 h 813"/>
              <a:gd name="T114" fmla="*/ 269 w 817"/>
              <a:gd name="T115" fmla="*/ 375 h 813"/>
              <a:gd name="T116" fmla="*/ 543 w 817"/>
              <a:gd name="T117" fmla="*/ 412 h 813"/>
              <a:gd name="T118" fmla="*/ 304 w 817"/>
              <a:gd name="T119" fmla="*/ 443 h 813"/>
              <a:gd name="T120" fmla="*/ 550 w 817"/>
              <a:gd name="T121" fmla="*/ 446 h 813"/>
              <a:gd name="T122" fmla="*/ 304 w 817"/>
              <a:gd name="T123" fmla="*/ 426 h 813"/>
              <a:gd name="T124" fmla="*/ 284 w 817"/>
              <a:gd name="T125" fmla="*/ 427 h 8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17" h="813">
                <a:moveTo>
                  <a:pt x="812" y="331"/>
                </a:moveTo>
                <a:cubicBezTo>
                  <a:pt x="811" y="331"/>
                  <a:pt x="810" y="332"/>
                  <a:pt x="811" y="332"/>
                </a:cubicBezTo>
                <a:cubicBezTo>
                  <a:pt x="811" y="333"/>
                  <a:pt x="812" y="334"/>
                  <a:pt x="812" y="336"/>
                </a:cubicBezTo>
                <a:cubicBezTo>
                  <a:pt x="812" y="336"/>
                  <a:pt x="811" y="337"/>
                  <a:pt x="810" y="337"/>
                </a:cubicBezTo>
                <a:cubicBezTo>
                  <a:pt x="811" y="339"/>
                  <a:pt x="812" y="339"/>
                  <a:pt x="813" y="340"/>
                </a:cubicBezTo>
                <a:cubicBezTo>
                  <a:pt x="813" y="341"/>
                  <a:pt x="812" y="341"/>
                  <a:pt x="812" y="342"/>
                </a:cubicBezTo>
                <a:cubicBezTo>
                  <a:pt x="813" y="343"/>
                  <a:pt x="812" y="343"/>
                  <a:pt x="812" y="344"/>
                </a:cubicBezTo>
                <a:cubicBezTo>
                  <a:pt x="812" y="344"/>
                  <a:pt x="813" y="345"/>
                  <a:pt x="812" y="346"/>
                </a:cubicBezTo>
                <a:cubicBezTo>
                  <a:pt x="812" y="346"/>
                  <a:pt x="812" y="347"/>
                  <a:pt x="812" y="348"/>
                </a:cubicBezTo>
                <a:cubicBezTo>
                  <a:pt x="812" y="348"/>
                  <a:pt x="811" y="349"/>
                  <a:pt x="811" y="349"/>
                </a:cubicBezTo>
                <a:cubicBezTo>
                  <a:pt x="810" y="350"/>
                  <a:pt x="810" y="350"/>
                  <a:pt x="811" y="351"/>
                </a:cubicBezTo>
                <a:cubicBezTo>
                  <a:pt x="811" y="351"/>
                  <a:pt x="812" y="351"/>
                  <a:pt x="812" y="351"/>
                </a:cubicBezTo>
                <a:cubicBezTo>
                  <a:pt x="813" y="351"/>
                  <a:pt x="813" y="350"/>
                  <a:pt x="813" y="350"/>
                </a:cubicBezTo>
                <a:cubicBezTo>
                  <a:pt x="814" y="351"/>
                  <a:pt x="814" y="352"/>
                  <a:pt x="813" y="352"/>
                </a:cubicBezTo>
                <a:cubicBezTo>
                  <a:pt x="812" y="352"/>
                  <a:pt x="812" y="352"/>
                  <a:pt x="811" y="352"/>
                </a:cubicBezTo>
                <a:cubicBezTo>
                  <a:pt x="812" y="353"/>
                  <a:pt x="812" y="353"/>
                  <a:pt x="812" y="353"/>
                </a:cubicBezTo>
                <a:cubicBezTo>
                  <a:pt x="813" y="353"/>
                  <a:pt x="814" y="354"/>
                  <a:pt x="813" y="354"/>
                </a:cubicBezTo>
                <a:cubicBezTo>
                  <a:pt x="813" y="355"/>
                  <a:pt x="812" y="356"/>
                  <a:pt x="813" y="356"/>
                </a:cubicBezTo>
                <a:cubicBezTo>
                  <a:pt x="813" y="356"/>
                  <a:pt x="813" y="357"/>
                  <a:pt x="813" y="357"/>
                </a:cubicBezTo>
                <a:cubicBezTo>
                  <a:pt x="812" y="357"/>
                  <a:pt x="812" y="357"/>
                  <a:pt x="811" y="357"/>
                </a:cubicBezTo>
                <a:cubicBezTo>
                  <a:pt x="812" y="358"/>
                  <a:pt x="813" y="358"/>
                  <a:pt x="813" y="358"/>
                </a:cubicBezTo>
                <a:cubicBezTo>
                  <a:pt x="814" y="359"/>
                  <a:pt x="814" y="360"/>
                  <a:pt x="813" y="360"/>
                </a:cubicBezTo>
                <a:cubicBezTo>
                  <a:pt x="813" y="360"/>
                  <a:pt x="813" y="360"/>
                  <a:pt x="812" y="360"/>
                </a:cubicBezTo>
                <a:cubicBezTo>
                  <a:pt x="812" y="360"/>
                  <a:pt x="812" y="360"/>
                  <a:pt x="812" y="360"/>
                </a:cubicBezTo>
                <a:cubicBezTo>
                  <a:pt x="812" y="361"/>
                  <a:pt x="811" y="362"/>
                  <a:pt x="812" y="362"/>
                </a:cubicBezTo>
                <a:cubicBezTo>
                  <a:pt x="813" y="362"/>
                  <a:pt x="813" y="362"/>
                  <a:pt x="813" y="362"/>
                </a:cubicBezTo>
                <a:cubicBezTo>
                  <a:pt x="814" y="364"/>
                  <a:pt x="813" y="367"/>
                  <a:pt x="814" y="369"/>
                </a:cubicBezTo>
                <a:cubicBezTo>
                  <a:pt x="815" y="370"/>
                  <a:pt x="814" y="372"/>
                  <a:pt x="815" y="372"/>
                </a:cubicBezTo>
                <a:cubicBezTo>
                  <a:pt x="815" y="373"/>
                  <a:pt x="815" y="373"/>
                  <a:pt x="814" y="373"/>
                </a:cubicBezTo>
                <a:cubicBezTo>
                  <a:pt x="814" y="380"/>
                  <a:pt x="814" y="380"/>
                  <a:pt x="814" y="380"/>
                </a:cubicBezTo>
                <a:cubicBezTo>
                  <a:pt x="815" y="380"/>
                  <a:pt x="815" y="381"/>
                  <a:pt x="815" y="382"/>
                </a:cubicBezTo>
                <a:cubicBezTo>
                  <a:pt x="815" y="385"/>
                  <a:pt x="815" y="388"/>
                  <a:pt x="815" y="390"/>
                </a:cubicBezTo>
                <a:cubicBezTo>
                  <a:pt x="814" y="392"/>
                  <a:pt x="814" y="392"/>
                  <a:pt x="815" y="393"/>
                </a:cubicBezTo>
                <a:cubicBezTo>
                  <a:pt x="815" y="393"/>
                  <a:pt x="816" y="394"/>
                  <a:pt x="816" y="394"/>
                </a:cubicBezTo>
                <a:cubicBezTo>
                  <a:pt x="816" y="396"/>
                  <a:pt x="817" y="398"/>
                  <a:pt x="815" y="399"/>
                </a:cubicBezTo>
                <a:cubicBezTo>
                  <a:pt x="815" y="399"/>
                  <a:pt x="815" y="400"/>
                  <a:pt x="816" y="400"/>
                </a:cubicBezTo>
                <a:cubicBezTo>
                  <a:pt x="816" y="401"/>
                  <a:pt x="816" y="401"/>
                  <a:pt x="816" y="401"/>
                </a:cubicBezTo>
                <a:cubicBezTo>
                  <a:pt x="816" y="401"/>
                  <a:pt x="816" y="402"/>
                  <a:pt x="816" y="402"/>
                </a:cubicBezTo>
                <a:cubicBezTo>
                  <a:pt x="815" y="403"/>
                  <a:pt x="816" y="403"/>
                  <a:pt x="816" y="404"/>
                </a:cubicBezTo>
                <a:cubicBezTo>
                  <a:pt x="816" y="405"/>
                  <a:pt x="816" y="406"/>
                  <a:pt x="816" y="406"/>
                </a:cubicBezTo>
                <a:cubicBezTo>
                  <a:pt x="816" y="407"/>
                  <a:pt x="816" y="408"/>
                  <a:pt x="817" y="408"/>
                </a:cubicBezTo>
                <a:cubicBezTo>
                  <a:pt x="817" y="408"/>
                  <a:pt x="817" y="409"/>
                  <a:pt x="817" y="409"/>
                </a:cubicBezTo>
                <a:cubicBezTo>
                  <a:pt x="815" y="409"/>
                  <a:pt x="815" y="410"/>
                  <a:pt x="814" y="410"/>
                </a:cubicBezTo>
                <a:cubicBezTo>
                  <a:pt x="815" y="411"/>
                  <a:pt x="815" y="411"/>
                  <a:pt x="816" y="411"/>
                </a:cubicBezTo>
                <a:cubicBezTo>
                  <a:pt x="816" y="411"/>
                  <a:pt x="816" y="412"/>
                  <a:pt x="816" y="412"/>
                </a:cubicBezTo>
                <a:cubicBezTo>
                  <a:pt x="816" y="414"/>
                  <a:pt x="816" y="417"/>
                  <a:pt x="816" y="419"/>
                </a:cubicBezTo>
                <a:cubicBezTo>
                  <a:pt x="816" y="419"/>
                  <a:pt x="815" y="420"/>
                  <a:pt x="814" y="420"/>
                </a:cubicBezTo>
                <a:cubicBezTo>
                  <a:pt x="815" y="420"/>
                  <a:pt x="815" y="420"/>
                  <a:pt x="816" y="420"/>
                </a:cubicBezTo>
                <a:cubicBezTo>
                  <a:pt x="816" y="420"/>
                  <a:pt x="816" y="421"/>
                  <a:pt x="816" y="421"/>
                </a:cubicBezTo>
                <a:cubicBezTo>
                  <a:pt x="815" y="422"/>
                  <a:pt x="816" y="422"/>
                  <a:pt x="816" y="423"/>
                </a:cubicBezTo>
                <a:cubicBezTo>
                  <a:pt x="817" y="423"/>
                  <a:pt x="816" y="424"/>
                  <a:pt x="816" y="425"/>
                </a:cubicBezTo>
                <a:cubicBezTo>
                  <a:pt x="815" y="425"/>
                  <a:pt x="815" y="425"/>
                  <a:pt x="814" y="425"/>
                </a:cubicBezTo>
                <a:cubicBezTo>
                  <a:pt x="814" y="425"/>
                  <a:pt x="813" y="426"/>
                  <a:pt x="813" y="426"/>
                </a:cubicBezTo>
                <a:cubicBezTo>
                  <a:pt x="813" y="426"/>
                  <a:pt x="814" y="427"/>
                  <a:pt x="814" y="427"/>
                </a:cubicBezTo>
                <a:cubicBezTo>
                  <a:pt x="814" y="427"/>
                  <a:pt x="815" y="427"/>
                  <a:pt x="816" y="427"/>
                </a:cubicBezTo>
                <a:cubicBezTo>
                  <a:pt x="816" y="428"/>
                  <a:pt x="815" y="428"/>
                  <a:pt x="815" y="429"/>
                </a:cubicBezTo>
                <a:cubicBezTo>
                  <a:pt x="815" y="430"/>
                  <a:pt x="815" y="431"/>
                  <a:pt x="815" y="431"/>
                </a:cubicBezTo>
                <a:cubicBezTo>
                  <a:pt x="815" y="431"/>
                  <a:pt x="814" y="431"/>
                  <a:pt x="815" y="431"/>
                </a:cubicBezTo>
                <a:cubicBezTo>
                  <a:pt x="816" y="433"/>
                  <a:pt x="816" y="434"/>
                  <a:pt x="814" y="436"/>
                </a:cubicBezTo>
                <a:cubicBezTo>
                  <a:pt x="814" y="436"/>
                  <a:pt x="815" y="437"/>
                  <a:pt x="815" y="437"/>
                </a:cubicBezTo>
                <a:cubicBezTo>
                  <a:pt x="815" y="440"/>
                  <a:pt x="815" y="442"/>
                  <a:pt x="815" y="445"/>
                </a:cubicBezTo>
                <a:cubicBezTo>
                  <a:pt x="815" y="445"/>
                  <a:pt x="815" y="446"/>
                  <a:pt x="814" y="446"/>
                </a:cubicBezTo>
                <a:cubicBezTo>
                  <a:pt x="815" y="447"/>
                  <a:pt x="815" y="447"/>
                  <a:pt x="815" y="447"/>
                </a:cubicBezTo>
                <a:cubicBezTo>
                  <a:pt x="814" y="448"/>
                  <a:pt x="814" y="449"/>
                  <a:pt x="814" y="450"/>
                </a:cubicBezTo>
                <a:cubicBezTo>
                  <a:pt x="814" y="452"/>
                  <a:pt x="814" y="453"/>
                  <a:pt x="814" y="454"/>
                </a:cubicBezTo>
                <a:cubicBezTo>
                  <a:pt x="814" y="455"/>
                  <a:pt x="815" y="457"/>
                  <a:pt x="813" y="458"/>
                </a:cubicBezTo>
                <a:cubicBezTo>
                  <a:pt x="813" y="459"/>
                  <a:pt x="814" y="460"/>
                  <a:pt x="813" y="461"/>
                </a:cubicBezTo>
                <a:cubicBezTo>
                  <a:pt x="812" y="462"/>
                  <a:pt x="813" y="462"/>
                  <a:pt x="813" y="463"/>
                </a:cubicBezTo>
                <a:cubicBezTo>
                  <a:pt x="814" y="463"/>
                  <a:pt x="813" y="464"/>
                  <a:pt x="813" y="465"/>
                </a:cubicBezTo>
                <a:cubicBezTo>
                  <a:pt x="814" y="466"/>
                  <a:pt x="814" y="466"/>
                  <a:pt x="814" y="466"/>
                </a:cubicBezTo>
                <a:cubicBezTo>
                  <a:pt x="814" y="467"/>
                  <a:pt x="813" y="467"/>
                  <a:pt x="814" y="468"/>
                </a:cubicBezTo>
                <a:cubicBezTo>
                  <a:pt x="814" y="468"/>
                  <a:pt x="815" y="469"/>
                  <a:pt x="815" y="470"/>
                </a:cubicBezTo>
                <a:cubicBezTo>
                  <a:pt x="815" y="471"/>
                  <a:pt x="814" y="471"/>
                  <a:pt x="813" y="472"/>
                </a:cubicBezTo>
                <a:cubicBezTo>
                  <a:pt x="814" y="472"/>
                  <a:pt x="814" y="473"/>
                  <a:pt x="814" y="474"/>
                </a:cubicBezTo>
                <a:cubicBezTo>
                  <a:pt x="815" y="474"/>
                  <a:pt x="814" y="475"/>
                  <a:pt x="815" y="476"/>
                </a:cubicBezTo>
                <a:cubicBezTo>
                  <a:pt x="816" y="477"/>
                  <a:pt x="815" y="478"/>
                  <a:pt x="815" y="479"/>
                </a:cubicBezTo>
                <a:cubicBezTo>
                  <a:pt x="814" y="479"/>
                  <a:pt x="814" y="479"/>
                  <a:pt x="814" y="480"/>
                </a:cubicBezTo>
                <a:cubicBezTo>
                  <a:pt x="814" y="481"/>
                  <a:pt x="813" y="482"/>
                  <a:pt x="814" y="483"/>
                </a:cubicBezTo>
                <a:cubicBezTo>
                  <a:pt x="814" y="484"/>
                  <a:pt x="814" y="484"/>
                  <a:pt x="814" y="485"/>
                </a:cubicBezTo>
                <a:cubicBezTo>
                  <a:pt x="813" y="485"/>
                  <a:pt x="814" y="486"/>
                  <a:pt x="813" y="487"/>
                </a:cubicBezTo>
                <a:cubicBezTo>
                  <a:pt x="813" y="487"/>
                  <a:pt x="812" y="488"/>
                  <a:pt x="813" y="488"/>
                </a:cubicBezTo>
                <a:cubicBezTo>
                  <a:pt x="814" y="489"/>
                  <a:pt x="813" y="491"/>
                  <a:pt x="815" y="491"/>
                </a:cubicBezTo>
                <a:cubicBezTo>
                  <a:pt x="813" y="492"/>
                  <a:pt x="812" y="492"/>
                  <a:pt x="812" y="493"/>
                </a:cubicBezTo>
                <a:cubicBezTo>
                  <a:pt x="812" y="494"/>
                  <a:pt x="810" y="494"/>
                  <a:pt x="811" y="496"/>
                </a:cubicBezTo>
                <a:cubicBezTo>
                  <a:pt x="810" y="496"/>
                  <a:pt x="809" y="496"/>
                  <a:pt x="808" y="497"/>
                </a:cubicBezTo>
                <a:cubicBezTo>
                  <a:pt x="808" y="498"/>
                  <a:pt x="807" y="498"/>
                  <a:pt x="807" y="499"/>
                </a:cubicBezTo>
                <a:cubicBezTo>
                  <a:pt x="807" y="503"/>
                  <a:pt x="807" y="503"/>
                  <a:pt x="807" y="503"/>
                </a:cubicBezTo>
                <a:cubicBezTo>
                  <a:pt x="806" y="504"/>
                  <a:pt x="805" y="504"/>
                  <a:pt x="804" y="505"/>
                </a:cubicBezTo>
                <a:cubicBezTo>
                  <a:pt x="804" y="506"/>
                  <a:pt x="803" y="505"/>
                  <a:pt x="802" y="506"/>
                </a:cubicBezTo>
                <a:cubicBezTo>
                  <a:pt x="802" y="507"/>
                  <a:pt x="803" y="509"/>
                  <a:pt x="802" y="509"/>
                </a:cubicBezTo>
                <a:cubicBezTo>
                  <a:pt x="801" y="510"/>
                  <a:pt x="802" y="511"/>
                  <a:pt x="801" y="512"/>
                </a:cubicBezTo>
                <a:cubicBezTo>
                  <a:pt x="800" y="513"/>
                  <a:pt x="800" y="513"/>
                  <a:pt x="800" y="514"/>
                </a:cubicBezTo>
                <a:cubicBezTo>
                  <a:pt x="801" y="516"/>
                  <a:pt x="799" y="518"/>
                  <a:pt x="799" y="520"/>
                </a:cubicBezTo>
                <a:cubicBezTo>
                  <a:pt x="799" y="520"/>
                  <a:pt x="798" y="520"/>
                  <a:pt x="798" y="521"/>
                </a:cubicBezTo>
                <a:cubicBezTo>
                  <a:pt x="798" y="522"/>
                  <a:pt x="799" y="524"/>
                  <a:pt x="797" y="525"/>
                </a:cubicBezTo>
                <a:cubicBezTo>
                  <a:pt x="797" y="527"/>
                  <a:pt x="797" y="528"/>
                  <a:pt x="797" y="530"/>
                </a:cubicBezTo>
                <a:cubicBezTo>
                  <a:pt x="797" y="531"/>
                  <a:pt x="797" y="532"/>
                  <a:pt x="796" y="533"/>
                </a:cubicBezTo>
                <a:cubicBezTo>
                  <a:pt x="796" y="533"/>
                  <a:pt x="796" y="534"/>
                  <a:pt x="797" y="534"/>
                </a:cubicBezTo>
                <a:cubicBezTo>
                  <a:pt x="797" y="535"/>
                  <a:pt x="798" y="535"/>
                  <a:pt x="798" y="536"/>
                </a:cubicBezTo>
                <a:cubicBezTo>
                  <a:pt x="798" y="536"/>
                  <a:pt x="798" y="536"/>
                  <a:pt x="797" y="536"/>
                </a:cubicBezTo>
                <a:cubicBezTo>
                  <a:pt x="797" y="536"/>
                  <a:pt x="796" y="537"/>
                  <a:pt x="796" y="537"/>
                </a:cubicBezTo>
                <a:cubicBezTo>
                  <a:pt x="798" y="539"/>
                  <a:pt x="797" y="541"/>
                  <a:pt x="797" y="543"/>
                </a:cubicBezTo>
                <a:cubicBezTo>
                  <a:pt x="797" y="544"/>
                  <a:pt x="796" y="544"/>
                  <a:pt x="795" y="544"/>
                </a:cubicBezTo>
                <a:cubicBezTo>
                  <a:pt x="795" y="546"/>
                  <a:pt x="795" y="546"/>
                  <a:pt x="795" y="546"/>
                </a:cubicBezTo>
                <a:cubicBezTo>
                  <a:pt x="796" y="547"/>
                  <a:pt x="797" y="547"/>
                  <a:pt x="797" y="548"/>
                </a:cubicBezTo>
                <a:cubicBezTo>
                  <a:pt x="797" y="549"/>
                  <a:pt x="797" y="549"/>
                  <a:pt x="797" y="550"/>
                </a:cubicBezTo>
                <a:cubicBezTo>
                  <a:pt x="797" y="550"/>
                  <a:pt x="797" y="551"/>
                  <a:pt x="797" y="551"/>
                </a:cubicBezTo>
                <a:cubicBezTo>
                  <a:pt x="795" y="552"/>
                  <a:pt x="793" y="553"/>
                  <a:pt x="792" y="554"/>
                </a:cubicBezTo>
                <a:cubicBezTo>
                  <a:pt x="792" y="556"/>
                  <a:pt x="792" y="556"/>
                  <a:pt x="792" y="556"/>
                </a:cubicBezTo>
                <a:cubicBezTo>
                  <a:pt x="792" y="557"/>
                  <a:pt x="793" y="557"/>
                  <a:pt x="792" y="558"/>
                </a:cubicBezTo>
                <a:cubicBezTo>
                  <a:pt x="791" y="559"/>
                  <a:pt x="792" y="560"/>
                  <a:pt x="791" y="560"/>
                </a:cubicBezTo>
                <a:cubicBezTo>
                  <a:pt x="790" y="561"/>
                  <a:pt x="789" y="561"/>
                  <a:pt x="788" y="561"/>
                </a:cubicBezTo>
                <a:cubicBezTo>
                  <a:pt x="787" y="562"/>
                  <a:pt x="786" y="564"/>
                  <a:pt x="785" y="565"/>
                </a:cubicBezTo>
                <a:cubicBezTo>
                  <a:pt x="785" y="565"/>
                  <a:pt x="785" y="567"/>
                  <a:pt x="785" y="567"/>
                </a:cubicBezTo>
                <a:cubicBezTo>
                  <a:pt x="784" y="568"/>
                  <a:pt x="783" y="569"/>
                  <a:pt x="783" y="570"/>
                </a:cubicBezTo>
                <a:cubicBezTo>
                  <a:pt x="783" y="571"/>
                  <a:pt x="783" y="571"/>
                  <a:pt x="783" y="571"/>
                </a:cubicBezTo>
                <a:cubicBezTo>
                  <a:pt x="782" y="572"/>
                  <a:pt x="781" y="573"/>
                  <a:pt x="781" y="574"/>
                </a:cubicBezTo>
                <a:cubicBezTo>
                  <a:pt x="780" y="575"/>
                  <a:pt x="779" y="576"/>
                  <a:pt x="778" y="576"/>
                </a:cubicBezTo>
                <a:cubicBezTo>
                  <a:pt x="778" y="577"/>
                  <a:pt x="777" y="578"/>
                  <a:pt x="777" y="578"/>
                </a:cubicBezTo>
                <a:cubicBezTo>
                  <a:pt x="777" y="579"/>
                  <a:pt x="777" y="579"/>
                  <a:pt x="777" y="579"/>
                </a:cubicBezTo>
                <a:cubicBezTo>
                  <a:pt x="776" y="580"/>
                  <a:pt x="776" y="582"/>
                  <a:pt x="775" y="583"/>
                </a:cubicBezTo>
                <a:cubicBezTo>
                  <a:pt x="774" y="585"/>
                  <a:pt x="774" y="586"/>
                  <a:pt x="773" y="588"/>
                </a:cubicBezTo>
                <a:cubicBezTo>
                  <a:pt x="772" y="589"/>
                  <a:pt x="772" y="590"/>
                  <a:pt x="771" y="591"/>
                </a:cubicBezTo>
                <a:cubicBezTo>
                  <a:pt x="771" y="593"/>
                  <a:pt x="770" y="594"/>
                  <a:pt x="770" y="595"/>
                </a:cubicBezTo>
                <a:cubicBezTo>
                  <a:pt x="770" y="597"/>
                  <a:pt x="769" y="597"/>
                  <a:pt x="768" y="598"/>
                </a:cubicBezTo>
                <a:cubicBezTo>
                  <a:pt x="768" y="600"/>
                  <a:pt x="767" y="600"/>
                  <a:pt x="767" y="602"/>
                </a:cubicBezTo>
                <a:cubicBezTo>
                  <a:pt x="767" y="602"/>
                  <a:pt x="767" y="602"/>
                  <a:pt x="767" y="602"/>
                </a:cubicBezTo>
                <a:cubicBezTo>
                  <a:pt x="767" y="602"/>
                  <a:pt x="767" y="602"/>
                  <a:pt x="766" y="602"/>
                </a:cubicBezTo>
                <a:cubicBezTo>
                  <a:pt x="765" y="603"/>
                  <a:pt x="765" y="605"/>
                  <a:pt x="764" y="606"/>
                </a:cubicBezTo>
                <a:cubicBezTo>
                  <a:pt x="763" y="606"/>
                  <a:pt x="763" y="607"/>
                  <a:pt x="762" y="608"/>
                </a:cubicBezTo>
                <a:cubicBezTo>
                  <a:pt x="762" y="609"/>
                  <a:pt x="762" y="610"/>
                  <a:pt x="761" y="611"/>
                </a:cubicBezTo>
                <a:cubicBezTo>
                  <a:pt x="761" y="611"/>
                  <a:pt x="761" y="613"/>
                  <a:pt x="761" y="613"/>
                </a:cubicBezTo>
                <a:cubicBezTo>
                  <a:pt x="760" y="614"/>
                  <a:pt x="758" y="616"/>
                  <a:pt x="758" y="616"/>
                </a:cubicBezTo>
                <a:cubicBezTo>
                  <a:pt x="757" y="617"/>
                  <a:pt x="758" y="618"/>
                  <a:pt x="757" y="618"/>
                </a:cubicBezTo>
                <a:cubicBezTo>
                  <a:pt x="755" y="620"/>
                  <a:pt x="755" y="623"/>
                  <a:pt x="753" y="625"/>
                </a:cubicBezTo>
                <a:cubicBezTo>
                  <a:pt x="752" y="625"/>
                  <a:pt x="752" y="627"/>
                  <a:pt x="751" y="628"/>
                </a:cubicBezTo>
                <a:cubicBezTo>
                  <a:pt x="750" y="628"/>
                  <a:pt x="749" y="629"/>
                  <a:pt x="749" y="630"/>
                </a:cubicBezTo>
                <a:cubicBezTo>
                  <a:pt x="749" y="632"/>
                  <a:pt x="747" y="632"/>
                  <a:pt x="747" y="634"/>
                </a:cubicBezTo>
                <a:cubicBezTo>
                  <a:pt x="746" y="635"/>
                  <a:pt x="746" y="637"/>
                  <a:pt x="745" y="637"/>
                </a:cubicBezTo>
                <a:cubicBezTo>
                  <a:pt x="744" y="638"/>
                  <a:pt x="744" y="639"/>
                  <a:pt x="744" y="639"/>
                </a:cubicBezTo>
                <a:cubicBezTo>
                  <a:pt x="744" y="640"/>
                  <a:pt x="743" y="640"/>
                  <a:pt x="743" y="641"/>
                </a:cubicBezTo>
                <a:cubicBezTo>
                  <a:pt x="743" y="642"/>
                  <a:pt x="742" y="642"/>
                  <a:pt x="741" y="643"/>
                </a:cubicBezTo>
                <a:cubicBezTo>
                  <a:pt x="740" y="643"/>
                  <a:pt x="741" y="645"/>
                  <a:pt x="739" y="646"/>
                </a:cubicBezTo>
                <a:cubicBezTo>
                  <a:pt x="738" y="646"/>
                  <a:pt x="738" y="647"/>
                  <a:pt x="737" y="649"/>
                </a:cubicBezTo>
                <a:cubicBezTo>
                  <a:pt x="737" y="649"/>
                  <a:pt x="736" y="650"/>
                  <a:pt x="735" y="650"/>
                </a:cubicBezTo>
                <a:cubicBezTo>
                  <a:pt x="735" y="652"/>
                  <a:pt x="735" y="652"/>
                  <a:pt x="735" y="652"/>
                </a:cubicBezTo>
                <a:cubicBezTo>
                  <a:pt x="734" y="653"/>
                  <a:pt x="733" y="654"/>
                  <a:pt x="733" y="655"/>
                </a:cubicBezTo>
                <a:cubicBezTo>
                  <a:pt x="732" y="656"/>
                  <a:pt x="731" y="657"/>
                  <a:pt x="730" y="657"/>
                </a:cubicBezTo>
                <a:cubicBezTo>
                  <a:pt x="730" y="658"/>
                  <a:pt x="729" y="658"/>
                  <a:pt x="729" y="659"/>
                </a:cubicBezTo>
                <a:cubicBezTo>
                  <a:pt x="728" y="660"/>
                  <a:pt x="727" y="663"/>
                  <a:pt x="725" y="663"/>
                </a:cubicBezTo>
                <a:cubicBezTo>
                  <a:pt x="724" y="663"/>
                  <a:pt x="724" y="664"/>
                  <a:pt x="723" y="665"/>
                </a:cubicBezTo>
                <a:cubicBezTo>
                  <a:pt x="723" y="667"/>
                  <a:pt x="722" y="668"/>
                  <a:pt x="720" y="669"/>
                </a:cubicBezTo>
                <a:cubicBezTo>
                  <a:pt x="719" y="671"/>
                  <a:pt x="718" y="672"/>
                  <a:pt x="716" y="674"/>
                </a:cubicBezTo>
                <a:cubicBezTo>
                  <a:pt x="715" y="674"/>
                  <a:pt x="715" y="675"/>
                  <a:pt x="714" y="676"/>
                </a:cubicBezTo>
                <a:cubicBezTo>
                  <a:pt x="714" y="678"/>
                  <a:pt x="712" y="677"/>
                  <a:pt x="712" y="678"/>
                </a:cubicBezTo>
                <a:cubicBezTo>
                  <a:pt x="712" y="678"/>
                  <a:pt x="711" y="679"/>
                  <a:pt x="711" y="679"/>
                </a:cubicBezTo>
                <a:cubicBezTo>
                  <a:pt x="711" y="680"/>
                  <a:pt x="710" y="681"/>
                  <a:pt x="709" y="682"/>
                </a:cubicBezTo>
                <a:cubicBezTo>
                  <a:pt x="708" y="682"/>
                  <a:pt x="707" y="682"/>
                  <a:pt x="707" y="683"/>
                </a:cubicBezTo>
                <a:cubicBezTo>
                  <a:pt x="707" y="683"/>
                  <a:pt x="707" y="684"/>
                  <a:pt x="707" y="684"/>
                </a:cubicBezTo>
                <a:cubicBezTo>
                  <a:pt x="705" y="686"/>
                  <a:pt x="703" y="688"/>
                  <a:pt x="701" y="690"/>
                </a:cubicBezTo>
                <a:cubicBezTo>
                  <a:pt x="700" y="690"/>
                  <a:pt x="699" y="690"/>
                  <a:pt x="699" y="691"/>
                </a:cubicBezTo>
                <a:cubicBezTo>
                  <a:pt x="698" y="692"/>
                  <a:pt x="698" y="693"/>
                  <a:pt x="697" y="693"/>
                </a:cubicBezTo>
                <a:cubicBezTo>
                  <a:pt x="696" y="694"/>
                  <a:pt x="697" y="695"/>
                  <a:pt x="697" y="696"/>
                </a:cubicBezTo>
                <a:cubicBezTo>
                  <a:pt x="696" y="697"/>
                  <a:pt x="695" y="698"/>
                  <a:pt x="693" y="698"/>
                </a:cubicBezTo>
                <a:cubicBezTo>
                  <a:pt x="693" y="699"/>
                  <a:pt x="693" y="699"/>
                  <a:pt x="693" y="699"/>
                </a:cubicBezTo>
                <a:cubicBezTo>
                  <a:pt x="692" y="699"/>
                  <a:pt x="692" y="700"/>
                  <a:pt x="692" y="701"/>
                </a:cubicBezTo>
                <a:cubicBezTo>
                  <a:pt x="692" y="701"/>
                  <a:pt x="691" y="701"/>
                  <a:pt x="690" y="701"/>
                </a:cubicBezTo>
                <a:cubicBezTo>
                  <a:pt x="690" y="702"/>
                  <a:pt x="690" y="703"/>
                  <a:pt x="690" y="703"/>
                </a:cubicBezTo>
                <a:cubicBezTo>
                  <a:pt x="689" y="704"/>
                  <a:pt x="689" y="705"/>
                  <a:pt x="688" y="705"/>
                </a:cubicBezTo>
                <a:cubicBezTo>
                  <a:pt x="688" y="705"/>
                  <a:pt x="687" y="705"/>
                  <a:pt x="687" y="705"/>
                </a:cubicBezTo>
                <a:cubicBezTo>
                  <a:pt x="688" y="707"/>
                  <a:pt x="685" y="707"/>
                  <a:pt x="685" y="709"/>
                </a:cubicBezTo>
                <a:cubicBezTo>
                  <a:pt x="685" y="709"/>
                  <a:pt x="684" y="710"/>
                  <a:pt x="684" y="711"/>
                </a:cubicBezTo>
                <a:cubicBezTo>
                  <a:pt x="683" y="711"/>
                  <a:pt x="683" y="711"/>
                  <a:pt x="683" y="711"/>
                </a:cubicBezTo>
                <a:cubicBezTo>
                  <a:pt x="680" y="711"/>
                  <a:pt x="679" y="711"/>
                  <a:pt x="677" y="713"/>
                </a:cubicBezTo>
                <a:cubicBezTo>
                  <a:pt x="677" y="713"/>
                  <a:pt x="677" y="713"/>
                  <a:pt x="677" y="713"/>
                </a:cubicBezTo>
                <a:cubicBezTo>
                  <a:pt x="676" y="713"/>
                  <a:pt x="675" y="714"/>
                  <a:pt x="674" y="714"/>
                </a:cubicBezTo>
                <a:cubicBezTo>
                  <a:pt x="673" y="715"/>
                  <a:pt x="672" y="716"/>
                  <a:pt x="671" y="716"/>
                </a:cubicBezTo>
                <a:cubicBezTo>
                  <a:pt x="670" y="717"/>
                  <a:pt x="669" y="717"/>
                  <a:pt x="668" y="718"/>
                </a:cubicBezTo>
                <a:cubicBezTo>
                  <a:pt x="669" y="718"/>
                  <a:pt x="669" y="718"/>
                  <a:pt x="669" y="719"/>
                </a:cubicBezTo>
                <a:cubicBezTo>
                  <a:pt x="669" y="719"/>
                  <a:pt x="668" y="719"/>
                  <a:pt x="667" y="719"/>
                </a:cubicBezTo>
                <a:cubicBezTo>
                  <a:pt x="666" y="721"/>
                  <a:pt x="664" y="721"/>
                  <a:pt x="663" y="724"/>
                </a:cubicBezTo>
                <a:cubicBezTo>
                  <a:pt x="663" y="724"/>
                  <a:pt x="663" y="725"/>
                  <a:pt x="662" y="725"/>
                </a:cubicBezTo>
                <a:cubicBezTo>
                  <a:pt x="661" y="725"/>
                  <a:pt x="660" y="726"/>
                  <a:pt x="659" y="727"/>
                </a:cubicBezTo>
                <a:cubicBezTo>
                  <a:pt x="659" y="727"/>
                  <a:pt x="658" y="727"/>
                  <a:pt x="657" y="728"/>
                </a:cubicBezTo>
                <a:cubicBezTo>
                  <a:pt x="657" y="728"/>
                  <a:pt x="656" y="728"/>
                  <a:pt x="655" y="729"/>
                </a:cubicBezTo>
                <a:cubicBezTo>
                  <a:pt x="655" y="729"/>
                  <a:pt x="655" y="730"/>
                  <a:pt x="655" y="730"/>
                </a:cubicBezTo>
                <a:cubicBezTo>
                  <a:pt x="655" y="731"/>
                  <a:pt x="654" y="731"/>
                  <a:pt x="654" y="731"/>
                </a:cubicBezTo>
                <a:cubicBezTo>
                  <a:pt x="653" y="732"/>
                  <a:pt x="652" y="731"/>
                  <a:pt x="652" y="733"/>
                </a:cubicBezTo>
                <a:cubicBezTo>
                  <a:pt x="652" y="733"/>
                  <a:pt x="651" y="733"/>
                  <a:pt x="651" y="733"/>
                </a:cubicBezTo>
                <a:cubicBezTo>
                  <a:pt x="649" y="733"/>
                  <a:pt x="648" y="734"/>
                  <a:pt x="647" y="735"/>
                </a:cubicBezTo>
                <a:cubicBezTo>
                  <a:pt x="647" y="735"/>
                  <a:pt x="648" y="735"/>
                  <a:pt x="647" y="736"/>
                </a:cubicBezTo>
                <a:cubicBezTo>
                  <a:pt x="646" y="737"/>
                  <a:pt x="645" y="737"/>
                  <a:pt x="644" y="738"/>
                </a:cubicBezTo>
                <a:cubicBezTo>
                  <a:pt x="643" y="739"/>
                  <a:pt x="644" y="740"/>
                  <a:pt x="643" y="740"/>
                </a:cubicBezTo>
                <a:cubicBezTo>
                  <a:pt x="642" y="740"/>
                  <a:pt x="642" y="741"/>
                  <a:pt x="641" y="741"/>
                </a:cubicBezTo>
                <a:cubicBezTo>
                  <a:pt x="640" y="741"/>
                  <a:pt x="640" y="742"/>
                  <a:pt x="639" y="743"/>
                </a:cubicBezTo>
                <a:cubicBezTo>
                  <a:pt x="639" y="742"/>
                  <a:pt x="638" y="741"/>
                  <a:pt x="637" y="742"/>
                </a:cubicBezTo>
                <a:cubicBezTo>
                  <a:pt x="637" y="743"/>
                  <a:pt x="636" y="743"/>
                  <a:pt x="636" y="743"/>
                </a:cubicBezTo>
                <a:cubicBezTo>
                  <a:pt x="635" y="743"/>
                  <a:pt x="635" y="744"/>
                  <a:pt x="635" y="745"/>
                </a:cubicBezTo>
                <a:cubicBezTo>
                  <a:pt x="634" y="745"/>
                  <a:pt x="634" y="746"/>
                  <a:pt x="633" y="746"/>
                </a:cubicBezTo>
                <a:cubicBezTo>
                  <a:pt x="632" y="746"/>
                  <a:pt x="632" y="747"/>
                  <a:pt x="631" y="748"/>
                </a:cubicBezTo>
                <a:cubicBezTo>
                  <a:pt x="628" y="748"/>
                  <a:pt x="628" y="748"/>
                  <a:pt x="628" y="748"/>
                </a:cubicBezTo>
                <a:cubicBezTo>
                  <a:pt x="628" y="748"/>
                  <a:pt x="628" y="748"/>
                  <a:pt x="628" y="748"/>
                </a:cubicBezTo>
                <a:cubicBezTo>
                  <a:pt x="629" y="747"/>
                  <a:pt x="629" y="747"/>
                  <a:pt x="628" y="747"/>
                </a:cubicBezTo>
                <a:cubicBezTo>
                  <a:pt x="628" y="747"/>
                  <a:pt x="628" y="746"/>
                  <a:pt x="628" y="747"/>
                </a:cubicBezTo>
                <a:cubicBezTo>
                  <a:pt x="628" y="747"/>
                  <a:pt x="628" y="747"/>
                  <a:pt x="628" y="748"/>
                </a:cubicBezTo>
                <a:cubicBezTo>
                  <a:pt x="628" y="748"/>
                  <a:pt x="628" y="749"/>
                  <a:pt x="628" y="749"/>
                </a:cubicBezTo>
                <a:cubicBezTo>
                  <a:pt x="627" y="749"/>
                  <a:pt x="626" y="751"/>
                  <a:pt x="624" y="750"/>
                </a:cubicBezTo>
                <a:cubicBezTo>
                  <a:pt x="624" y="750"/>
                  <a:pt x="624" y="751"/>
                  <a:pt x="624" y="752"/>
                </a:cubicBezTo>
                <a:cubicBezTo>
                  <a:pt x="622" y="753"/>
                  <a:pt x="621" y="752"/>
                  <a:pt x="619" y="753"/>
                </a:cubicBezTo>
                <a:cubicBezTo>
                  <a:pt x="619" y="753"/>
                  <a:pt x="620" y="753"/>
                  <a:pt x="620" y="753"/>
                </a:cubicBezTo>
                <a:cubicBezTo>
                  <a:pt x="620" y="753"/>
                  <a:pt x="621" y="753"/>
                  <a:pt x="621" y="754"/>
                </a:cubicBezTo>
                <a:cubicBezTo>
                  <a:pt x="621" y="754"/>
                  <a:pt x="620" y="754"/>
                  <a:pt x="620" y="754"/>
                </a:cubicBezTo>
                <a:cubicBezTo>
                  <a:pt x="620" y="754"/>
                  <a:pt x="619" y="755"/>
                  <a:pt x="618" y="755"/>
                </a:cubicBezTo>
                <a:cubicBezTo>
                  <a:pt x="617" y="755"/>
                  <a:pt x="617" y="756"/>
                  <a:pt x="616" y="756"/>
                </a:cubicBezTo>
                <a:cubicBezTo>
                  <a:pt x="615" y="756"/>
                  <a:pt x="615" y="757"/>
                  <a:pt x="614" y="757"/>
                </a:cubicBezTo>
                <a:cubicBezTo>
                  <a:pt x="614" y="758"/>
                  <a:pt x="614" y="758"/>
                  <a:pt x="614" y="758"/>
                </a:cubicBezTo>
                <a:cubicBezTo>
                  <a:pt x="613" y="758"/>
                  <a:pt x="612" y="759"/>
                  <a:pt x="611" y="759"/>
                </a:cubicBezTo>
                <a:cubicBezTo>
                  <a:pt x="610" y="760"/>
                  <a:pt x="609" y="761"/>
                  <a:pt x="608" y="762"/>
                </a:cubicBezTo>
                <a:cubicBezTo>
                  <a:pt x="607" y="761"/>
                  <a:pt x="607" y="761"/>
                  <a:pt x="605" y="761"/>
                </a:cubicBezTo>
                <a:cubicBezTo>
                  <a:pt x="606" y="761"/>
                  <a:pt x="606" y="761"/>
                  <a:pt x="606" y="760"/>
                </a:cubicBezTo>
                <a:cubicBezTo>
                  <a:pt x="606" y="760"/>
                  <a:pt x="606" y="760"/>
                  <a:pt x="605" y="760"/>
                </a:cubicBezTo>
                <a:cubicBezTo>
                  <a:pt x="605" y="760"/>
                  <a:pt x="605" y="760"/>
                  <a:pt x="605" y="760"/>
                </a:cubicBezTo>
                <a:cubicBezTo>
                  <a:pt x="604" y="760"/>
                  <a:pt x="604" y="760"/>
                  <a:pt x="604" y="760"/>
                </a:cubicBezTo>
                <a:cubicBezTo>
                  <a:pt x="604" y="760"/>
                  <a:pt x="604" y="761"/>
                  <a:pt x="604" y="761"/>
                </a:cubicBezTo>
                <a:cubicBezTo>
                  <a:pt x="605" y="761"/>
                  <a:pt x="605" y="761"/>
                  <a:pt x="605" y="761"/>
                </a:cubicBezTo>
                <a:cubicBezTo>
                  <a:pt x="605" y="762"/>
                  <a:pt x="604" y="763"/>
                  <a:pt x="603" y="764"/>
                </a:cubicBezTo>
                <a:cubicBezTo>
                  <a:pt x="602" y="764"/>
                  <a:pt x="601" y="765"/>
                  <a:pt x="599" y="765"/>
                </a:cubicBezTo>
                <a:cubicBezTo>
                  <a:pt x="598" y="766"/>
                  <a:pt x="597" y="766"/>
                  <a:pt x="596" y="766"/>
                </a:cubicBezTo>
                <a:cubicBezTo>
                  <a:pt x="595" y="766"/>
                  <a:pt x="595" y="767"/>
                  <a:pt x="595" y="767"/>
                </a:cubicBezTo>
                <a:cubicBezTo>
                  <a:pt x="594" y="767"/>
                  <a:pt x="593" y="768"/>
                  <a:pt x="593" y="769"/>
                </a:cubicBezTo>
                <a:cubicBezTo>
                  <a:pt x="592" y="770"/>
                  <a:pt x="591" y="769"/>
                  <a:pt x="590" y="770"/>
                </a:cubicBezTo>
                <a:cubicBezTo>
                  <a:pt x="587" y="770"/>
                  <a:pt x="587" y="770"/>
                  <a:pt x="587" y="770"/>
                </a:cubicBezTo>
                <a:cubicBezTo>
                  <a:pt x="588" y="770"/>
                  <a:pt x="588" y="770"/>
                  <a:pt x="588" y="770"/>
                </a:cubicBezTo>
                <a:cubicBezTo>
                  <a:pt x="588" y="770"/>
                  <a:pt x="587" y="770"/>
                  <a:pt x="587" y="770"/>
                </a:cubicBezTo>
                <a:cubicBezTo>
                  <a:pt x="587" y="770"/>
                  <a:pt x="587" y="769"/>
                  <a:pt x="587" y="769"/>
                </a:cubicBezTo>
                <a:cubicBezTo>
                  <a:pt x="586" y="769"/>
                  <a:pt x="586" y="770"/>
                  <a:pt x="586" y="770"/>
                </a:cubicBezTo>
                <a:cubicBezTo>
                  <a:pt x="586" y="770"/>
                  <a:pt x="586" y="770"/>
                  <a:pt x="586" y="770"/>
                </a:cubicBezTo>
                <a:cubicBezTo>
                  <a:pt x="587" y="770"/>
                  <a:pt x="587" y="770"/>
                  <a:pt x="587" y="770"/>
                </a:cubicBezTo>
                <a:cubicBezTo>
                  <a:pt x="588" y="771"/>
                  <a:pt x="587" y="771"/>
                  <a:pt x="587" y="771"/>
                </a:cubicBezTo>
                <a:cubicBezTo>
                  <a:pt x="586" y="771"/>
                  <a:pt x="585" y="771"/>
                  <a:pt x="585" y="772"/>
                </a:cubicBezTo>
                <a:cubicBezTo>
                  <a:pt x="585" y="772"/>
                  <a:pt x="585" y="772"/>
                  <a:pt x="586" y="773"/>
                </a:cubicBezTo>
                <a:cubicBezTo>
                  <a:pt x="585" y="773"/>
                  <a:pt x="585" y="774"/>
                  <a:pt x="584" y="774"/>
                </a:cubicBezTo>
                <a:cubicBezTo>
                  <a:pt x="583" y="774"/>
                  <a:pt x="582" y="774"/>
                  <a:pt x="582" y="774"/>
                </a:cubicBezTo>
                <a:cubicBezTo>
                  <a:pt x="580" y="774"/>
                  <a:pt x="580" y="775"/>
                  <a:pt x="579" y="775"/>
                </a:cubicBezTo>
                <a:cubicBezTo>
                  <a:pt x="579" y="775"/>
                  <a:pt x="579" y="775"/>
                  <a:pt x="579" y="775"/>
                </a:cubicBezTo>
                <a:cubicBezTo>
                  <a:pt x="579" y="775"/>
                  <a:pt x="579" y="775"/>
                  <a:pt x="579" y="775"/>
                </a:cubicBezTo>
                <a:cubicBezTo>
                  <a:pt x="579" y="774"/>
                  <a:pt x="579" y="774"/>
                  <a:pt x="578" y="775"/>
                </a:cubicBezTo>
                <a:cubicBezTo>
                  <a:pt x="578" y="775"/>
                  <a:pt x="579" y="775"/>
                  <a:pt x="579" y="775"/>
                </a:cubicBezTo>
                <a:cubicBezTo>
                  <a:pt x="577" y="777"/>
                  <a:pt x="577" y="777"/>
                  <a:pt x="575" y="776"/>
                </a:cubicBezTo>
                <a:cubicBezTo>
                  <a:pt x="575" y="776"/>
                  <a:pt x="575" y="776"/>
                  <a:pt x="575" y="776"/>
                </a:cubicBezTo>
                <a:cubicBezTo>
                  <a:pt x="574" y="778"/>
                  <a:pt x="572" y="777"/>
                  <a:pt x="571" y="777"/>
                </a:cubicBezTo>
                <a:cubicBezTo>
                  <a:pt x="571" y="777"/>
                  <a:pt x="571" y="778"/>
                  <a:pt x="571" y="778"/>
                </a:cubicBezTo>
                <a:cubicBezTo>
                  <a:pt x="570" y="779"/>
                  <a:pt x="570" y="779"/>
                  <a:pt x="569" y="780"/>
                </a:cubicBezTo>
                <a:cubicBezTo>
                  <a:pt x="567" y="779"/>
                  <a:pt x="566" y="781"/>
                  <a:pt x="565" y="781"/>
                </a:cubicBezTo>
                <a:cubicBezTo>
                  <a:pt x="563" y="781"/>
                  <a:pt x="563" y="781"/>
                  <a:pt x="562" y="782"/>
                </a:cubicBezTo>
                <a:cubicBezTo>
                  <a:pt x="562" y="782"/>
                  <a:pt x="560" y="785"/>
                  <a:pt x="560" y="785"/>
                </a:cubicBezTo>
                <a:cubicBezTo>
                  <a:pt x="558" y="785"/>
                  <a:pt x="557" y="786"/>
                  <a:pt x="556" y="786"/>
                </a:cubicBezTo>
                <a:cubicBezTo>
                  <a:pt x="555" y="787"/>
                  <a:pt x="555" y="787"/>
                  <a:pt x="554" y="785"/>
                </a:cubicBezTo>
                <a:cubicBezTo>
                  <a:pt x="554" y="785"/>
                  <a:pt x="554" y="785"/>
                  <a:pt x="554" y="785"/>
                </a:cubicBezTo>
                <a:cubicBezTo>
                  <a:pt x="553" y="786"/>
                  <a:pt x="552" y="787"/>
                  <a:pt x="552" y="787"/>
                </a:cubicBezTo>
                <a:cubicBezTo>
                  <a:pt x="550" y="787"/>
                  <a:pt x="548" y="787"/>
                  <a:pt x="546" y="787"/>
                </a:cubicBezTo>
                <a:cubicBezTo>
                  <a:pt x="546" y="787"/>
                  <a:pt x="546" y="788"/>
                  <a:pt x="546" y="788"/>
                </a:cubicBezTo>
                <a:cubicBezTo>
                  <a:pt x="547" y="789"/>
                  <a:pt x="548" y="788"/>
                  <a:pt x="549" y="789"/>
                </a:cubicBezTo>
                <a:cubicBezTo>
                  <a:pt x="548" y="789"/>
                  <a:pt x="548" y="789"/>
                  <a:pt x="548" y="789"/>
                </a:cubicBezTo>
                <a:cubicBezTo>
                  <a:pt x="546" y="789"/>
                  <a:pt x="544" y="790"/>
                  <a:pt x="542" y="791"/>
                </a:cubicBezTo>
                <a:cubicBezTo>
                  <a:pt x="541" y="791"/>
                  <a:pt x="541" y="791"/>
                  <a:pt x="539" y="791"/>
                </a:cubicBezTo>
                <a:cubicBezTo>
                  <a:pt x="539" y="790"/>
                  <a:pt x="538" y="790"/>
                  <a:pt x="538" y="790"/>
                </a:cubicBezTo>
                <a:cubicBezTo>
                  <a:pt x="537" y="791"/>
                  <a:pt x="537" y="792"/>
                  <a:pt x="535" y="792"/>
                </a:cubicBezTo>
                <a:cubicBezTo>
                  <a:pt x="534" y="792"/>
                  <a:pt x="533" y="794"/>
                  <a:pt x="532" y="793"/>
                </a:cubicBezTo>
                <a:cubicBezTo>
                  <a:pt x="531" y="794"/>
                  <a:pt x="530" y="794"/>
                  <a:pt x="530" y="794"/>
                </a:cubicBezTo>
                <a:cubicBezTo>
                  <a:pt x="528" y="794"/>
                  <a:pt x="527" y="794"/>
                  <a:pt x="526" y="795"/>
                </a:cubicBezTo>
                <a:cubicBezTo>
                  <a:pt x="525" y="796"/>
                  <a:pt x="524" y="796"/>
                  <a:pt x="522" y="796"/>
                </a:cubicBezTo>
                <a:cubicBezTo>
                  <a:pt x="522" y="796"/>
                  <a:pt x="521" y="797"/>
                  <a:pt x="521" y="797"/>
                </a:cubicBezTo>
                <a:cubicBezTo>
                  <a:pt x="519" y="796"/>
                  <a:pt x="519" y="796"/>
                  <a:pt x="515" y="796"/>
                </a:cubicBezTo>
                <a:cubicBezTo>
                  <a:pt x="516" y="797"/>
                  <a:pt x="517" y="797"/>
                  <a:pt x="517" y="797"/>
                </a:cubicBezTo>
                <a:cubicBezTo>
                  <a:pt x="517" y="797"/>
                  <a:pt x="517" y="798"/>
                  <a:pt x="517" y="798"/>
                </a:cubicBezTo>
                <a:cubicBezTo>
                  <a:pt x="516" y="798"/>
                  <a:pt x="515" y="797"/>
                  <a:pt x="513" y="799"/>
                </a:cubicBezTo>
                <a:cubicBezTo>
                  <a:pt x="512" y="799"/>
                  <a:pt x="510" y="798"/>
                  <a:pt x="509" y="800"/>
                </a:cubicBezTo>
                <a:cubicBezTo>
                  <a:pt x="509" y="800"/>
                  <a:pt x="508" y="800"/>
                  <a:pt x="507" y="800"/>
                </a:cubicBezTo>
                <a:cubicBezTo>
                  <a:pt x="506" y="800"/>
                  <a:pt x="506" y="799"/>
                  <a:pt x="505" y="799"/>
                </a:cubicBezTo>
                <a:cubicBezTo>
                  <a:pt x="505" y="799"/>
                  <a:pt x="505" y="799"/>
                  <a:pt x="505" y="799"/>
                </a:cubicBezTo>
                <a:cubicBezTo>
                  <a:pt x="505" y="799"/>
                  <a:pt x="505" y="798"/>
                  <a:pt x="505" y="798"/>
                </a:cubicBezTo>
                <a:cubicBezTo>
                  <a:pt x="505" y="798"/>
                  <a:pt x="505" y="798"/>
                  <a:pt x="504" y="798"/>
                </a:cubicBezTo>
                <a:cubicBezTo>
                  <a:pt x="504" y="798"/>
                  <a:pt x="505" y="799"/>
                  <a:pt x="505" y="799"/>
                </a:cubicBezTo>
                <a:cubicBezTo>
                  <a:pt x="505" y="799"/>
                  <a:pt x="505" y="800"/>
                  <a:pt x="505" y="800"/>
                </a:cubicBezTo>
                <a:cubicBezTo>
                  <a:pt x="505" y="800"/>
                  <a:pt x="504" y="801"/>
                  <a:pt x="504" y="801"/>
                </a:cubicBezTo>
                <a:cubicBezTo>
                  <a:pt x="503" y="801"/>
                  <a:pt x="501" y="800"/>
                  <a:pt x="500" y="802"/>
                </a:cubicBezTo>
                <a:cubicBezTo>
                  <a:pt x="500" y="802"/>
                  <a:pt x="499" y="802"/>
                  <a:pt x="499" y="802"/>
                </a:cubicBezTo>
                <a:cubicBezTo>
                  <a:pt x="498" y="802"/>
                  <a:pt x="497" y="801"/>
                  <a:pt x="496" y="802"/>
                </a:cubicBezTo>
                <a:cubicBezTo>
                  <a:pt x="495" y="803"/>
                  <a:pt x="494" y="803"/>
                  <a:pt x="493" y="803"/>
                </a:cubicBezTo>
                <a:cubicBezTo>
                  <a:pt x="492" y="804"/>
                  <a:pt x="491" y="804"/>
                  <a:pt x="490" y="804"/>
                </a:cubicBezTo>
                <a:cubicBezTo>
                  <a:pt x="489" y="803"/>
                  <a:pt x="489" y="803"/>
                  <a:pt x="488" y="803"/>
                </a:cubicBezTo>
                <a:cubicBezTo>
                  <a:pt x="487" y="804"/>
                  <a:pt x="487" y="805"/>
                  <a:pt x="485" y="804"/>
                </a:cubicBezTo>
                <a:cubicBezTo>
                  <a:pt x="484" y="805"/>
                  <a:pt x="483" y="805"/>
                  <a:pt x="482" y="806"/>
                </a:cubicBezTo>
                <a:cubicBezTo>
                  <a:pt x="481" y="807"/>
                  <a:pt x="481" y="806"/>
                  <a:pt x="480" y="805"/>
                </a:cubicBezTo>
                <a:cubicBezTo>
                  <a:pt x="480" y="806"/>
                  <a:pt x="480" y="806"/>
                  <a:pt x="479" y="806"/>
                </a:cubicBezTo>
                <a:cubicBezTo>
                  <a:pt x="479" y="806"/>
                  <a:pt x="478" y="806"/>
                  <a:pt x="477" y="807"/>
                </a:cubicBezTo>
                <a:cubicBezTo>
                  <a:pt x="476" y="807"/>
                  <a:pt x="476" y="808"/>
                  <a:pt x="475" y="807"/>
                </a:cubicBezTo>
                <a:cubicBezTo>
                  <a:pt x="473" y="807"/>
                  <a:pt x="472" y="809"/>
                  <a:pt x="471" y="808"/>
                </a:cubicBezTo>
                <a:cubicBezTo>
                  <a:pt x="469" y="808"/>
                  <a:pt x="468" y="808"/>
                  <a:pt x="466" y="808"/>
                </a:cubicBezTo>
                <a:cubicBezTo>
                  <a:pt x="466" y="808"/>
                  <a:pt x="465" y="809"/>
                  <a:pt x="465" y="809"/>
                </a:cubicBezTo>
                <a:cubicBezTo>
                  <a:pt x="464" y="809"/>
                  <a:pt x="463" y="809"/>
                  <a:pt x="463" y="809"/>
                </a:cubicBezTo>
                <a:cubicBezTo>
                  <a:pt x="462" y="808"/>
                  <a:pt x="460" y="808"/>
                  <a:pt x="459" y="808"/>
                </a:cubicBezTo>
                <a:cubicBezTo>
                  <a:pt x="458" y="808"/>
                  <a:pt x="457" y="810"/>
                  <a:pt x="456" y="809"/>
                </a:cubicBezTo>
                <a:cubicBezTo>
                  <a:pt x="455" y="809"/>
                  <a:pt x="454" y="809"/>
                  <a:pt x="453" y="810"/>
                </a:cubicBezTo>
                <a:cubicBezTo>
                  <a:pt x="453" y="810"/>
                  <a:pt x="453" y="810"/>
                  <a:pt x="453" y="810"/>
                </a:cubicBezTo>
                <a:cubicBezTo>
                  <a:pt x="452" y="811"/>
                  <a:pt x="452" y="809"/>
                  <a:pt x="451" y="810"/>
                </a:cubicBezTo>
                <a:cubicBezTo>
                  <a:pt x="451" y="810"/>
                  <a:pt x="450" y="810"/>
                  <a:pt x="449" y="811"/>
                </a:cubicBezTo>
                <a:cubicBezTo>
                  <a:pt x="449" y="811"/>
                  <a:pt x="449" y="811"/>
                  <a:pt x="448" y="811"/>
                </a:cubicBezTo>
                <a:cubicBezTo>
                  <a:pt x="447" y="810"/>
                  <a:pt x="446" y="810"/>
                  <a:pt x="445" y="810"/>
                </a:cubicBezTo>
                <a:cubicBezTo>
                  <a:pt x="444" y="811"/>
                  <a:pt x="444" y="811"/>
                  <a:pt x="444" y="811"/>
                </a:cubicBezTo>
                <a:cubicBezTo>
                  <a:pt x="443" y="811"/>
                  <a:pt x="441" y="811"/>
                  <a:pt x="439" y="812"/>
                </a:cubicBezTo>
                <a:cubicBezTo>
                  <a:pt x="438" y="813"/>
                  <a:pt x="436" y="812"/>
                  <a:pt x="435" y="812"/>
                </a:cubicBezTo>
                <a:cubicBezTo>
                  <a:pt x="434" y="812"/>
                  <a:pt x="433" y="811"/>
                  <a:pt x="432" y="811"/>
                </a:cubicBezTo>
                <a:cubicBezTo>
                  <a:pt x="431" y="811"/>
                  <a:pt x="429" y="811"/>
                  <a:pt x="428" y="811"/>
                </a:cubicBezTo>
                <a:cubicBezTo>
                  <a:pt x="425" y="811"/>
                  <a:pt x="425" y="811"/>
                  <a:pt x="425" y="811"/>
                </a:cubicBezTo>
                <a:cubicBezTo>
                  <a:pt x="424" y="810"/>
                  <a:pt x="424" y="810"/>
                  <a:pt x="425" y="809"/>
                </a:cubicBezTo>
                <a:cubicBezTo>
                  <a:pt x="425" y="809"/>
                  <a:pt x="425" y="809"/>
                  <a:pt x="426" y="807"/>
                </a:cubicBezTo>
                <a:cubicBezTo>
                  <a:pt x="426" y="807"/>
                  <a:pt x="426" y="807"/>
                  <a:pt x="426" y="807"/>
                </a:cubicBezTo>
                <a:cubicBezTo>
                  <a:pt x="426" y="807"/>
                  <a:pt x="426" y="807"/>
                  <a:pt x="425" y="808"/>
                </a:cubicBezTo>
                <a:cubicBezTo>
                  <a:pt x="425" y="808"/>
                  <a:pt x="425" y="808"/>
                  <a:pt x="426" y="808"/>
                </a:cubicBezTo>
                <a:cubicBezTo>
                  <a:pt x="426" y="808"/>
                  <a:pt x="426" y="808"/>
                  <a:pt x="426" y="808"/>
                </a:cubicBezTo>
                <a:cubicBezTo>
                  <a:pt x="427" y="807"/>
                  <a:pt x="426" y="807"/>
                  <a:pt x="426" y="807"/>
                </a:cubicBezTo>
                <a:cubicBezTo>
                  <a:pt x="424" y="808"/>
                  <a:pt x="423" y="809"/>
                  <a:pt x="422" y="807"/>
                </a:cubicBezTo>
                <a:cubicBezTo>
                  <a:pt x="422" y="807"/>
                  <a:pt x="421" y="808"/>
                  <a:pt x="421" y="808"/>
                </a:cubicBezTo>
                <a:cubicBezTo>
                  <a:pt x="421" y="809"/>
                  <a:pt x="420" y="809"/>
                  <a:pt x="420" y="810"/>
                </a:cubicBezTo>
                <a:cubicBezTo>
                  <a:pt x="420" y="810"/>
                  <a:pt x="420" y="811"/>
                  <a:pt x="420" y="812"/>
                </a:cubicBezTo>
                <a:cubicBezTo>
                  <a:pt x="418" y="812"/>
                  <a:pt x="417" y="813"/>
                  <a:pt x="416" y="811"/>
                </a:cubicBezTo>
                <a:cubicBezTo>
                  <a:pt x="415" y="811"/>
                  <a:pt x="413" y="811"/>
                  <a:pt x="413" y="811"/>
                </a:cubicBezTo>
                <a:cubicBezTo>
                  <a:pt x="412" y="812"/>
                  <a:pt x="411" y="812"/>
                  <a:pt x="410" y="812"/>
                </a:cubicBezTo>
                <a:cubicBezTo>
                  <a:pt x="405" y="812"/>
                  <a:pt x="400" y="812"/>
                  <a:pt x="395" y="812"/>
                </a:cubicBezTo>
                <a:cubicBezTo>
                  <a:pt x="394" y="812"/>
                  <a:pt x="393" y="813"/>
                  <a:pt x="392" y="811"/>
                </a:cubicBezTo>
                <a:cubicBezTo>
                  <a:pt x="392" y="811"/>
                  <a:pt x="391" y="811"/>
                  <a:pt x="390" y="811"/>
                </a:cubicBezTo>
                <a:cubicBezTo>
                  <a:pt x="387" y="811"/>
                  <a:pt x="384" y="811"/>
                  <a:pt x="382" y="811"/>
                </a:cubicBezTo>
                <a:cubicBezTo>
                  <a:pt x="380" y="811"/>
                  <a:pt x="379" y="812"/>
                  <a:pt x="378" y="810"/>
                </a:cubicBezTo>
                <a:cubicBezTo>
                  <a:pt x="377" y="810"/>
                  <a:pt x="377" y="810"/>
                  <a:pt x="376" y="810"/>
                </a:cubicBezTo>
                <a:cubicBezTo>
                  <a:pt x="375" y="810"/>
                  <a:pt x="373" y="810"/>
                  <a:pt x="372" y="810"/>
                </a:cubicBezTo>
                <a:cubicBezTo>
                  <a:pt x="370" y="810"/>
                  <a:pt x="368" y="811"/>
                  <a:pt x="367" y="809"/>
                </a:cubicBezTo>
                <a:cubicBezTo>
                  <a:pt x="366" y="809"/>
                  <a:pt x="365" y="809"/>
                  <a:pt x="364" y="809"/>
                </a:cubicBezTo>
                <a:cubicBezTo>
                  <a:pt x="363" y="809"/>
                  <a:pt x="361" y="810"/>
                  <a:pt x="360" y="808"/>
                </a:cubicBezTo>
                <a:cubicBezTo>
                  <a:pt x="358" y="808"/>
                  <a:pt x="357" y="808"/>
                  <a:pt x="356" y="808"/>
                </a:cubicBezTo>
                <a:cubicBezTo>
                  <a:pt x="354" y="808"/>
                  <a:pt x="354" y="808"/>
                  <a:pt x="352" y="807"/>
                </a:cubicBezTo>
                <a:cubicBezTo>
                  <a:pt x="352" y="805"/>
                  <a:pt x="352" y="805"/>
                  <a:pt x="352" y="805"/>
                </a:cubicBezTo>
                <a:cubicBezTo>
                  <a:pt x="351" y="804"/>
                  <a:pt x="351" y="806"/>
                  <a:pt x="350" y="805"/>
                </a:cubicBezTo>
                <a:cubicBezTo>
                  <a:pt x="349" y="805"/>
                  <a:pt x="348" y="807"/>
                  <a:pt x="347" y="806"/>
                </a:cubicBezTo>
                <a:cubicBezTo>
                  <a:pt x="346" y="808"/>
                  <a:pt x="345" y="808"/>
                  <a:pt x="344" y="807"/>
                </a:cubicBezTo>
                <a:cubicBezTo>
                  <a:pt x="343" y="806"/>
                  <a:pt x="343" y="806"/>
                  <a:pt x="343" y="806"/>
                </a:cubicBezTo>
                <a:cubicBezTo>
                  <a:pt x="342" y="806"/>
                  <a:pt x="341" y="807"/>
                  <a:pt x="340" y="806"/>
                </a:cubicBezTo>
                <a:cubicBezTo>
                  <a:pt x="339" y="805"/>
                  <a:pt x="338" y="807"/>
                  <a:pt x="338" y="806"/>
                </a:cubicBezTo>
                <a:cubicBezTo>
                  <a:pt x="336" y="806"/>
                  <a:pt x="334" y="805"/>
                  <a:pt x="333" y="805"/>
                </a:cubicBezTo>
                <a:cubicBezTo>
                  <a:pt x="332" y="805"/>
                  <a:pt x="331" y="806"/>
                  <a:pt x="330" y="805"/>
                </a:cubicBezTo>
                <a:cubicBezTo>
                  <a:pt x="329" y="805"/>
                  <a:pt x="329" y="804"/>
                  <a:pt x="328" y="804"/>
                </a:cubicBezTo>
                <a:cubicBezTo>
                  <a:pt x="327" y="803"/>
                  <a:pt x="326" y="804"/>
                  <a:pt x="324" y="804"/>
                </a:cubicBezTo>
                <a:cubicBezTo>
                  <a:pt x="324" y="803"/>
                  <a:pt x="323" y="802"/>
                  <a:pt x="323" y="802"/>
                </a:cubicBezTo>
                <a:cubicBezTo>
                  <a:pt x="323" y="802"/>
                  <a:pt x="322" y="802"/>
                  <a:pt x="322" y="802"/>
                </a:cubicBezTo>
                <a:cubicBezTo>
                  <a:pt x="321" y="801"/>
                  <a:pt x="321" y="803"/>
                  <a:pt x="320" y="802"/>
                </a:cubicBezTo>
                <a:cubicBezTo>
                  <a:pt x="320" y="802"/>
                  <a:pt x="319" y="802"/>
                  <a:pt x="318" y="802"/>
                </a:cubicBezTo>
                <a:cubicBezTo>
                  <a:pt x="318" y="802"/>
                  <a:pt x="317" y="802"/>
                  <a:pt x="316" y="803"/>
                </a:cubicBezTo>
                <a:cubicBezTo>
                  <a:pt x="315" y="803"/>
                  <a:pt x="315" y="801"/>
                  <a:pt x="314" y="801"/>
                </a:cubicBezTo>
                <a:cubicBezTo>
                  <a:pt x="313" y="801"/>
                  <a:pt x="311" y="801"/>
                  <a:pt x="310" y="801"/>
                </a:cubicBezTo>
                <a:cubicBezTo>
                  <a:pt x="310" y="801"/>
                  <a:pt x="309" y="801"/>
                  <a:pt x="310" y="801"/>
                </a:cubicBezTo>
                <a:cubicBezTo>
                  <a:pt x="309" y="800"/>
                  <a:pt x="308" y="800"/>
                  <a:pt x="308" y="800"/>
                </a:cubicBezTo>
                <a:cubicBezTo>
                  <a:pt x="307" y="800"/>
                  <a:pt x="306" y="800"/>
                  <a:pt x="305" y="800"/>
                </a:cubicBezTo>
                <a:cubicBezTo>
                  <a:pt x="305" y="800"/>
                  <a:pt x="304" y="799"/>
                  <a:pt x="304" y="799"/>
                </a:cubicBezTo>
                <a:cubicBezTo>
                  <a:pt x="303" y="799"/>
                  <a:pt x="303" y="799"/>
                  <a:pt x="303" y="799"/>
                </a:cubicBezTo>
                <a:cubicBezTo>
                  <a:pt x="302" y="800"/>
                  <a:pt x="301" y="800"/>
                  <a:pt x="300" y="799"/>
                </a:cubicBezTo>
                <a:cubicBezTo>
                  <a:pt x="299" y="799"/>
                  <a:pt x="298" y="799"/>
                  <a:pt x="298" y="798"/>
                </a:cubicBezTo>
                <a:cubicBezTo>
                  <a:pt x="298" y="798"/>
                  <a:pt x="297" y="798"/>
                  <a:pt x="297" y="798"/>
                </a:cubicBezTo>
                <a:cubicBezTo>
                  <a:pt x="296" y="799"/>
                  <a:pt x="295" y="799"/>
                  <a:pt x="295" y="799"/>
                </a:cubicBezTo>
                <a:cubicBezTo>
                  <a:pt x="294" y="799"/>
                  <a:pt x="293" y="798"/>
                  <a:pt x="293" y="798"/>
                </a:cubicBezTo>
                <a:cubicBezTo>
                  <a:pt x="292" y="798"/>
                  <a:pt x="291" y="798"/>
                  <a:pt x="291" y="797"/>
                </a:cubicBezTo>
                <a:cubicBezTo>
                  <a:pt x="290" y="796"/>
                  <a:pt x="289" y="797"/>
                  <a:pt x="288" y="796"/>
                </a:cubicBezTo>
                <a:cubicBezTo>
                  <a:pt x="287" y="796"/>
                  <a:pt x="286" y="796"/>
                  <a:pt x="285" y="796"/>
                </a:cubicBezTo>
                <a:cubicBezTo>
                  <a:pt x="283" y="796"/>
                  <a:pt x="282" y="794"/>
                  <a:pt x="280" y="795"/>
                </a:cubicBezTo>
                <a:cubicBezTo>
                  <a:pt x="279" y="794"/>
                  <a:pt x="278" y="794"/>
                  <a:pt x="276" y="794"/>
                </a:cubicBezTo>
                <a:cubicBezTo>
                  <a:pt x="276" y="794"/>
                  <a:pt x="275" y="793"/>
                  <a:pt x="275" y="793"/>
                </a:cubicBezTo>
                <a:cubicBezTo>
                  <a:pt x="274" y="794"/>
                  <a:pt x="274" y="794"/>
                  <a:pt x="273" y="795"/>
                </a:cubicBezTo>
                <a:cubicBezTo>
                  <a:pt x="273" y="795"/>
                  <a:pt x="272" y="795"/>
                  <a:pt x="272" y="795"/>
                </a:cubicBezTo>
                <a:cubicBezTo>
                  <a:pt x="272" y="793"/>
                  <a:pt x="271" y="793"/>
                  <a:pt x="270" y="793"/>
                </a:cubicBezTo>
                <a:cubicBezTo>
                  <a:pt x="270" y="793"/>
                  <a:pt x="269" y="793"/>
                  <a:pt x="269" y="792"/>
                </a:cubicBezTo>
                <a:cubicBezTo>
                  <a:pt x="269" y="791"/>
                  <a:pt x="267" y="791"/>
                  <a:pt x="269" y="790"/>
                </a:cubicBezTo>
                <a:cubicBezTo>
                  <a:pt x="269" y="789"/>
                  <a:pt x="269" y="788"/>
                  <a:pt x="268" y="788"/>
                </a:cubicBezTo>
                <a:cubicBezTo>
                  <a:pt x="266" y="789"/>
                  <a:pt x="265" y="787"/>
                  <a:pt x="264" y="787"/>
                </a:cubicBezTo>
                <a:cubicBezTo>
                  <a:pt x="263" y="786"/>
                  <a:pt x="262" y="786"/>
                  <a:pt x="261" y="786"/>
                </a:cubicBezTo>
                <a:cubicBezTo>
                  <a:pt x="258" y="785"/>
                  <a:pt x="258" y="785"/>
                  <a:pt x="258" y="785"/>
                </a:cubicBezTo>
                <a:cubicBezTo>
                  <a:pt x="258" y="783"/>
                  <a:pt x="256" y="784"/>
                  <a:pt x="256" y="783"/>
                </a:cubicBezTo>
                <a:cubicBezTo>
                  <a:pt x="255" y="782"/>
                  <a:pt x="254" y="783"/>
                  <a:pt x="253" y="783"/>
                </a:cubicBezTo>
                <a:cubicBezTo>
                  <a:pt x="252" y="783"/>
                  <a:pt x="251" y="783"/>
                  <a:pt x="250" y="782"/>
                </a:cubicBezTo>
                <a:cubicBezTo>
                  <a:pt x="250" y="782"/>
                  <a:pt x="249" y="782"/>
                  <a:pt x="248" y="782"/>
                </a:cubicBezTo>
                <a:cubicBezTo>
                  <a:pt x="248" y="781"/>
                  <a:pt x="247" y="780"/>
                  <a:pt x="246" y="779"/>
                </a:cubicBezTo>
                <a:cubicBezTo>
                  <a:pt x="245" y="779"/>
                  <a:pt x="245" y="779"/>
                  <a:pt x="245" y="780"/>
                </a:cubicBezTo>
                <a:cubicBezTo>
                  <a:pt x="245" y="779"/>
                  <a:pt x="244" y="779"/>
                  <a:pt x="244" y="779"/>
                </a:cubicBezTo>
                <a:cubicBezTo>
                  <a:pt x="244" y="778"/>
                  <a:pt x="243" y="778"/>
                  <a:pt x="243" y="777"/>
                </a:cubicBezTo>
                <a:cubicBezTo>
                  <a:pt x="241" y="778"/>
                  <a:pt x="240" y="776"/>
                  <a:pt x="239" y="776"/>
                </a:cubicBezTo>
                <a:cubicBezTo>
                  <a:pt x="238" y="775"/>
                  <a:pt x="237" y="775"/>
                  <a:pt x="236" y="774"/>
                </a:cubicBezTo>
                <a:cubicBezTo>
                  <a:pt x="235" y="774"/>
                  <a:pt x="234" y="773"/>
                  <a:pt x="233" y="773"/>
                </a:cubicBezTo>
                <a:cubicBezTo>
                  <a:pt x="233" y="772"/>
                  <a:pt x="234" y="772"/>
                  <a:pt x="234" y="772"/>
                </a:cubicBezTo>
                <a:cubicBezTo>
                  <a:pt x="234" y="772"/>
                  <a:pt x="234" y="771"/>
                  <a:pt x="233" y="771"/>
                </a:cubicBezTo>
                <a:cubicBezTo>
                  <a:pt x="232" y="771"/>
                  <a:pt x="231" y="771"/>
                  <a:pt x="230" y="771"/>
                </a:cubicBezTo>
                <a:cubicBezTo>
                  <a:pt x="229" y="771"/>
                  <a:pt x="228" y="770"/>
                  <a:pt x="228" y="769"/>
                </a:cubicBezTo>
                <a:cubicBezTo>
                  <a:pt x="227" y="769"/>
                  <a:pt x="226" y="770"/>
                  <a:pt x="225" y="769"/>
                </a:cubicBezTo>
                <a:cubicBezTo>
                  <a:pt x="225" y="768"/>
                  <a:pt x="223" y="769"/>
                  <a:pt x="223" y="768"/>
                </a:cubicBezTo>
                <a:cubicBezTo>
                  <a:pt x="222" y="768"/>
                  <a:pt x="222" y="767"/>
                  <a:pt x="222" y="766"/>
                </a:cubicBezTo>
                <a:cubicBezTo>
                  <a:pt x="222" y="766"/>
                  <a:pt x="221" y="765"/>
                  <a:pt x="220" y="766"/>
                </a:cubicBezTo>
                <a:cubicBezTo>
                  <a:pt x="219" y="766"/>
                  <a:pt x="218" y="765"/>
                  <a:pt x="216" y="764"/>
                </a:cubicBezTo>
                <a:cubicBezTo>
                  <a:pt x="216" y="764"/>
                  <a:pt x="215" y="764"/>
                  <a:pt x="214" y="763"/>
                </a:cubicBezTo>
                <a:cubicBezTo>
                  <a:pt x="214" y="763"/>
                  <a:pt x="214" y="762"/>
                  <a:pt x="213" y="762"/>
                </a:cubicBezTo>
                <a:cubicBezTo>
                  <a:pt x="213" y="762"/>
                  <a:pt x="213" y="762"/>
                  <a:pt x="213" y="762"/>
                </a:cubicBezTo>
                <a:cubicBezTo>
                  <a:pt x="213" y="762"/>
                  <a:pt x="213" y="762"/>
                  <a:pt x="213" y="761"/>
                </a:cubicBezTo>
                <a:cubicBezTo>
                  <a:pt x="213" y="761"/>
                  <a:pt x="213" y="761"/>
                  <a:pt x="213" y="761"/>
                </a:cubicBezTo>
                <a:cubicBezTo>
                  <a:pt x="212" y="761"/>
                  <a:pt x="212" y="761"/>
                  <a:pt x="212" y="761"/>
                </a:cubicBezTo>
                <a:cubicBezTo>
                  <a:pt x="212" y="761"/>
                  <a:pt x="211" y="761"/>
                  <a:pt x="211" y="761"/>
                </a:cubicBezTo>
                <a:cubicBezTo>
                  <a:pt x="211" y="761"/>
                  <a:pt x="211" y="762"/>
                  <a:pt x="212" y="762"/>
                </a:cubicBezTo>
                <a:cubicBezTo>
                  <a:pt x="212" y="762"/>
                  <a:pt x="212" y="762"/>
                  <a:pt x="213" y="762"/>
                </a:cubicBezTo>
                <a:cubicBezTo>
                  <a:pt x="213" y="762"/>
                  <a:pt x="213" y="763"/>
                  <a:pt x="213" y="763"/>
                </a:cubicBezTo>
                <a:cubicBezTo>
                  <a:pt x="211" y="763"/>
                  <a:pt x="210" y="763"/>
                  <a:pt x="209" y="761"/>
                </a:cubicBezTo>
                <a:cubicBezTo>
                  <a:pt x="209" y="760"/>
                  <a:pt x="208" y="760"/>
                  <a:pt x="208" y="760"/>
                </a:cubicBezTo>
                <a:cubicBezTo>
                  <a:pt x="207" y="761"/>
                  <a:pt x="206" y="761"/>
                  <a:pt x="206" y="761"/>
                </a:cubicBezTo>
                <a:cubicBezTo>
                  <a:pt x="205" y="760"/>
                  <a:pt x="204" y="760"/>
                  <a:pt x="204" y="759"/>
                </a:cubicBezTo>
                <a:cubicBezTo>
                  <a:pt x="203" y="759"/>
                  <a:pt x="203" y="758"/>
                  <a:pt x="203" y="758"/>
                </a:cubicBezTo>
                <a:cubicBezTo>
                  <a:pt x="202" y="757"/>
                  <a:pt x="202" y="757"/>
                  <a:pt x="202" y="756"/>
                </a:cubicBezTo>
                <a:cubicBezTo>
                  <a:pt x="201" y="756"/>
                  <a:pt x="201" y="756"/>
                  <a:pt x="201" y="756"/>
                </a:cubicBezTo>
                <a:cubicBezTo>
                  <a:pt x="201" y="756"/>
                  <a:pt x="201" y="755"/>
                  <a:pt x="200" y="755"/>
                </a:cubicBezTo>
                <a:cubicBezTo>
                  <a:pt x="200" y="755"/>
                  <a:pt x="200" y="756"/>
                  <a:pt x="200" y="756"/>
                </a:cubicBezTo>
                <a:cubicBezTo>
                  <a:pt x="199" y="756"/>
                  <a:pt x="198" y="755"/>
                  <a:pt x="197" y="755"/>
                </a:cubicBezTo>
                <a:cubicBezTo>
                  <a:pt x="197" y="754"/>
                  <a:pt x="195" y="754"/>
                  <a:pt x="196" y="752"/>
                </a:cubicBezTo>
                <a:cubicBezTo>
                  <a:pt x="193" y="752"/>
                  <a:pt x="193" y="752"/>
                  <a:pt x="193" y="752"/>
                </a:cubicBezTo>
                <a:cubicBezTo>
                  <a:pt x="192" y="752"/>
                  <a:pt x="192" y="752"/>
                  <a:pt x="192" y="752"/>
                </a:cubicBezTo>
                <a:cubicBezTo>
                  <a:pt x="193" y="751"/>
                  <a:pt x="193" y="750"/>
                  <a:pt x="194" y="749"/>
                </a:cubicBezTo>
                <a:cubicBezTo>
                  <a:pt x="194" y="749"/>
                  <a:pt x="194" y="749"/>
                  <a:pt x="194" y="749"/>
                </a:cubicBezTo>
                <a:cubicBezTo>
                  <a:pt x="192" y="749"/>
                  <a:pt x="191" y="749"/>
                  <a:pt x="190" y="749"/>
                </a:cubicBezTo>
                <a:cubicBezTo>
                  <a:pt x="189" y="748"/>
                  <a:pt x="189" y="747"/>
                  <a:pt x="188" y="747"/>
                </a:cubicBezTo>
                <a:cubicBezTo>
                  <a:pt x="188" y="746"/>
                  <a:pt x="187" y="747"/>
                  <a:pt x="186" y="747"/>
                </a:cubicBezTo>
                <a:cubicBezTo>
                  <a:pt x="186" y="747"/>
                  <a:pt x="186" y="748"/>
                  <a:pt x="186" y="747"/>
                </a:cubicBezTo>
                <a:cubicBezTo>
                  <a:pt x="185" y="747"/>
                  <a:pt x="185" y="746"/>
                  <a:pt x="186" y="746"/>
                </a:cubicBezTo>
                <a:cubicBezTo>
                  <a:pt x="186" y="746"/>
                  <a:pt x="186" y="745"/>
                  <a:pt x="187" y="745"/>
                </a:cubicBezTo>
                <a:cubicBezTo>
                  <a:pt x="188" y="746"/>
                  <a:pt x="189" y="746"/>
                  <a:pt x="190" y="746"/>
                </a:cubicBezTo>
                <a:cubicBezTo>
                  <a:pt x="190" y="746"/>
                  <a:pt x="190" y="747"/>
                  <a:pt x="191" y="748"/>
                </a:cubicBezTo>
                <a:cubicBezTo>
                  <a:pt x="192" y="747"/>
                  <a:pt x="191" y="745"/>
                  <a:pt x="192" y="744"/>
                </a:cubicBezTo>
                <a:cubicBezTo>
                  <a:pt x="192" y="744"/>
                  <a:pt x="192" y="744"/>
                  <a:pt x="191" y="744"/>
                </a:cubicBezTo>
                <a:cubicBezTo>
                  <a:pt x="190" y="744"/>
                  <a:pt x="188" y="744"/>
                  <a:pt x="187" y="744"/>
                </a:cubicBezTo>
                <a:cubicBezTo>
                  <a:pt x="186" y="743"/>
                  <a:pt x="187" y="742"/>
                  <a:pt x="187" y="741"/>
                </a:cubicBezTo>
                <a:cubicBezTo>
                  <a:pt x="187" y="741"/>
                  <a:pt x="187" y="741"/>
                  <a:pt x="186" y="741"/>
                </a:cubicBezTo>
                <a:cubicBezTo>
                  <a:pt x="186" y="742"/>
                  <a:pt x="186" y="742"/>
                  <a:pt x="186" y="742"/>
                </a:cubicBezTo>
                <a:cubicBezTo>
                  <a:pt x="187" y="742"/>
                  <a:pt x="187" y="742"/>
                  <a:pt x="187" y="742"/>
                </a:cubicBezTo>
                <a:cubicBezTo>
                  <a:pt x="187" y="742"/>
                  <a:pt x="187" y="742"/>
                  <a:pt x="187" y="741"/>
                </a:cubicBezTo>
                <a:cubicBezTo>
                  <a:pt x="187" y="741"/>
                  <a:pt x="187" y="741"/>
                  <a:pt x="187" y="741"/>
                </a:cubicBezTo>
                <a:cubicBezTo>
                  <a:pt x="186" y="742"/>
                  <a:pt x="186" y="743"/>
                  <a:pt x="185" y="743"/>
                </a:cubicBezTo>
                <a:cubicBezTo>
                  <a:pt x="185" y="742"/>
                  <a:pt x="184" y="742"/>
                  <a:pt x="184" y="742"/>
                </a:cubicBezTo>
                <a:cubicBezTo>
                  <a:pt x="184" y="742"/>
                  <a:pt x="184" y="743"/>
                  <a:pt x="184" y="743"/>
                </a:cubicBezTo>
                <a:cubicBezTo>
                  <a:pt x="183" y="744"/>
                  <a:pt x="183" y="744"/>
                  <a:pt x="182" y="744"/>
                </a:cubicBezTo>
                <a:cubicBezTo>
                  <a:pt x="181" y="743"/>
                  <a:pt x="181" y="743"/>
                  <a:pt x="180" y="742"/>
                </a:cubicBezTo>
                <a:cubicBezTo>
                  <a:pt x="178" y="742"/>
                  <a:pt x="178" y="742"/>
                  <a:pt x="178" y="742"/>
                </a:cubicBezTo>
                <a:cubicBezTo>
                  <a:pt x="178" y="742"/>
                  <a:pt x="178" y="741"/>
                  <a:pt x="178" y="741"/>
                </a:cubicBezTo>
                <a:cubicBezTo>
                  <a:pt x="178" y="740"/>
                  <a:pt x="178" y="739"/>
                  <a:pt x="176" y="739"/>
                </a:cubicBezTo>
                <a:cubicBezTo>
                  <a:pt x="176" y="738"/>
                  <a:pt x="175" y="738"/>
                  <a:pt x="174" y="737"/>
                </a:cubicBezTo>
                <a:cubicBezTo>
                  <a:pt x="174" y="737"/>
                  <a:pt x="174" y="736"/>
                  <a:pt x="173" y="736"/>
                </a:cubicBezTo>
                <a:cubicBezTo>
                  <a:pt x="171" y="737"/>
                  <a:pt x="170" y="734"/>
                  <a:pt x="169" y="733"/>
                </a:cubicBezTo>
                <a:cubicBezTo>
                  <a:pt x="169" y="734"/>
                  <a:pt x="168" y="734"/>
                  <a:pt x="168" y="734"/>
                </a:cubicBezTo>
                <a:cubicBezTo>
                  <a:pt x="167" y="734"/>
                  <a:pt x="168" y="732"/>
                  <a:pt x="166" y="732"/>
                </a:cubicBezTo>
                <a:cubicBezTo>
                  <a:pt x="165" y="732"/>
                  <a:pt x="165" y="730"/>
                  <a:pt x="163" y="730"/>
                </a:cubicBezTo>
                <a:cubicBezTo>
                  <a:pt x="163" y="729"/>
                  <a:pt x="162" y="728"/>
                  <a:pt x="160" y="729"/>
                </a:cubicBezTo>
                <a:cubicBezTo>
                  <a:pt x="160" y="729"/>
                  <a:pt x="160" y="728"/>
                  <a:pt x="160" y="728"/>
                </a:cubicBezTo>
                <a:cubicBezTo>
                  <a:pt x="160" y="726"/>
                  <a:pt x="158" y="727"/>
                  <a:pt x="157" y="726"/>
                </a:cubicBezTo>
                <a:cubicBezTo>
                  <a:pt x="156" y="724"/>
                  <a:pt x="154" y="723"/>
                  <a:pt x="152" y="722"/>
                </a:cubicBezTo>
                <a:cubicBezTo>
                  <a:pt x="151" y="721"/>
                  <a:pt x="150" y="721"/>
                  <a:pt x="150" y="721"/>
                </a:cubicBezTo>
                <a:cubicBezTo>
                  <a:pt x="150" y="721"/>
                  <a:pt x="150" y="720"/>
                  <a:pt x="149" y="719"/>
                </a:cubicBezTo>
                <a:cubicBezTo>
                  <a:pt x="149" y="719"/>
                  <a:pt x="148" y="719"/>
                  <a:pt x="148" y="719"/>
                </a:cubicBezTo>
                <a:cubicBezTo>
                  <a:pt x="148" y="717"/>
                  <a:pt x="147" y="717"/>
                  <a:pt x="146" y="717"/>
                </a:cubicBezTo>
                <a:cubicBezTo>
                  <a:pt x="145" y="717"/>
                  <a:pt x="145" y="716"/>
                  <a:pt x="144" y="715"/>
                </a:cubicBezTo>
                <a:cubicBezTo>
                  <a:pt x="143" y="715"/>
                  <a:pt x="143" y="715"/>
                  <a:pt x="143" y="715"/>
                </a:cubicBezTo>
                <a:cubicBezTo>
                  <a:pt x="142" y="713"/>
                  <a:pt x="141" y="712"/>
                  <a:pt x="139" y="712"/>
                </a:cubicBezTo>
                <a:cubicBezTo>
                  <a:pt x="139" y="713"/>
                  <a:pt x="139" y="712"/>
                  <a:pt x="139" y="712"/>
                </a:cubicBezTo>
                <a:cubicBezTo>
                  <a:pt x="138" y="710"/>
                  <a:pt x="136" y="709"/>
                  <a:pt x="134" y="708"/>
                </a:cubicBezTo>
                <a:cubicBezTo>
                  <a:pt x="133" y="707"/>
                  <a:pt x="132" y="707"/>
                  <a:pt x="132" y="706"/>
                </a:cubicBezTo>
                <a:cubicBezTo>
                  <a:pt x="132" y="705"/>
                  <a:pt x="132" y="705"/>
                  <a:pt x="132" y="705"/>
                </a:cubicBezTo>
                <a:cubicBezTo>
                  <a:pt x="130" y="705"/>
                  <a:pt x="130" y="704"/>
                  <a:pt x="129" y="703"/>
                </a:cubicBezTo>
                <a:cubicBezTo>
                  <a:pt x="129" y="702"/>
                  <a:pt x="129" y="702"/>
                  <a:pt x="128" y="701"/>
                </a:cubicBezTo>
                <a:cubicBezTo>
                  <a:pt x="128" y="701"/>
                  <a:pt x="127" y="701"/>
                  <a:pt x="127" y="701"/>
                </a:cubicBezTo>
                <a:cubicBezTo>
                  <a:pt x="125" y="700"/>
                  <a:pt x="124" y="700"/>
                  <a:pt x="123" y="699"/>
                </a:cubicBezTo>
                <a:cubicBezTo>
                  <a:pt x="122" y="698"/>
                  <a:pt x="121" y="697"/>
                  <a:pt x="121" y="696"/>
                </a:cubicBezTo>
                <a:cubicBezTo>
                  <a:pt x="121" y="696"/>
                  <a:pt x="121" y="695"/>
                  <a:pt x="120" y="695"/>
                </a:cubicBezTo>
                <a:cubicBezTo>
                  <a:pt x="119" y="695"/>
                  <a:pt x="118" y="695"/>
                  <a:pt x="118" y="694"/>
                </a:cubicBezTo>
                <a:cubicBezTo>
                  <a:pt x="118" y="692"/>
                  <a:pt x="116" y="692"/>
                  <a:pt x="116" y="690"/>
                </a:cubicBezTo>
                <a:cubicBezTo>
                  <a:pt x="115" y="690"/>
                  <a:pt x="114" y="690"/>
                  <a:pt x="114" y="688"/>
                </a:cubicBezTo>
                <a:cubicBezTo>
                  <a:pt x="114" y="688"/>
                  <a:pt x="113" y="688"/>
                  <a:pt x="112" y="687"/>
                </a:cubicBezTo>
                <a:cubicBezTo>
                  <a:pt x="112" y="685"/>
                  <a:pt x="112" y="685"/>
                  <a:pt x="112" y="685"/>
                </a:cubicBezTo>
                <a:cubicBezTo>
                  <a:pt x="112" y="684"/>
                  <a:pt x="111" y="683"/>
                  <a:pt x="110" y="682"/>
                </a:cubicBezTo>
                <a:cubicBezTo>
                  <a:pt x="110" y="681"/>
                  <a:pt x="110" y="680"/>
                  <a:pt x="109" y="680"/>
                </a:cubicBezTo>
                <a:cubicBezTo>
                  <a:pt x="108" y="680"/>
                  <a:pt x="108" y="680"/>
                  <a:pt x="108" y="679"/>
                </a:cubicBezTo>
                <a:cubicBezTo>
                  <a:pt x="108" y="679"/>
                  <a:pt x="107" y="678"/>
                  <a:pt x="107" y="678"/>
                </a:cubicBezTo>
                <a:cubicBezTo>
                  <a:pt x="107" y="677"/>
                  <a:pt x="106" y="676"/>
                  <a:pt x="105" y="676"/>
                </a:cubicBezTo>
                <a:cubicBezTo>
                  <a:pt x="105" y="676"/>
                  <a:pt x="105" y="676"/>
                  <a:pt x="105" y="675"/>
                </a:cubicBezTo>
                <a:cubicBezTo>
                  <a:pt x="105" y="675"/>
                  <a:pt x="105" y="675"/>
                  <a:pt x="105" y="675"/>
                </a:cubicBezTo>
                <a:cubicBezTo>
                  <a:pt x="105" y="675"/>
                  <a:pt x="105" y="675"/>
                  <a:pt x="105" y="675"/>
                </a:cubicBezTo>
                <a:cubicBezTo>
                  <a:pt x="105" y="675"/>
                  <a:pt x="105" y="676"/>
                  <a:pt x="105" y="675"/>
                </a:cubicBezTo>
                <a:cubicBezTo>
                  <a:pt x="105" y="675"/>
                  <a:pt x="106" y="675"/>
                  <a:pt x="106" y="675"/>
                </a:cubicBezTo>
                <a:cubicBezTo>
                  <a:pt x="106" y="675"/>
                  <a:pt x="106" y="675"/>
                  <a:pt x="105" y="675"/>
                </a:cubicBezTo>
                <a:cubicBezTo>
                  <a:pt x="104" y="675"/>
                  <a:pt x="103" y="675"/>
                  <a:pt x="103" y="674"/>
                </a:cubicBezTo>
                <a:cubicBezTo>
                  <a:pt x="103" y="672"/>
                  <a:pt x="102" y="673"/>
                  <a:pt x="101" y="673"/>
                </a:cubicBezTo>
                <a:cubicBezTo>
                  <a:pt x="100" y="673"/>
                  <a:pt x="100" y="672"/>
                  <a:pt x="100" y="672"/>
                </a:cubicBezTo>
                <a:cubicBezTo>
                  <a:pt x="98" y="670"/>
                  <a:pt x="98" y="670"/>
                  <a:pt x="100" y="668"/>
                </a:cubicBezTo>
                <a:cubicBezTo>
                  <a:pt x="100" y="668"/>
                  <a:pt x="99" y="667"/>
                  <a:pt x="99" y="667"/>
                </a:cubicBezTo>
                <a:cubicBezTo>
                  <a:pt x="99" y="667"/>
                  <a:pt x="98" y="667"/>
                  <a:pt x="98" y="668"/>
                </a:cubicBezTo>
                <a:cubicBezTo>
                  <a:pt x="98" y="668"/>
                  <a:pt x="97" y="668"/>
                  <a:pt x="97" y="668"/>
                </a:cubicBezTo>
                <a:cubicBezTo>
                  <a:pt x="95" y="667"/>
                  <a:pt x="94" y="665"/>
                  <a:pt x="93" y="664"/>
                </a:cubicBezTo>
                <a:cubicBezTo>
                  <a:pt x="94" y="663"/>
                  <a:pt x="93" y="662"/>
                  <a:pt x="93" y="662"/>
                </a:cubicBezTo>
                <a:cubicBezTo>
                  <a:pt x="94" y="661"/>
                  <a:pt x="94" y="661"/>
                  <a:pt x="96" y="662"/>
                </a:cubicBezTo>
                <a:cubicBezTo>
                  <a:pt x="97" y="662"/>
                  <a:pt x="97" y="662"/>
                  <a:pt x="97" y="662"/>
                </a:cubicBezTo>
                <a:cubicBezTo>
                  <a:pt x="97" y="661"/>
                  <a:pt x="96" y="661"/>
                  <a:pt x="96" y="661"/>
                </a:cubicBezTo>
                <a:cubicBezTo>
                  <a:pt x="95" y="661"/>
                  <a:pt x="95" y="661"/>
                  <a:pt x="95" y="662"/>
                </a:cubicBezTo>
                <a:cubicBezTo>
                  <a:pt x="95" y="662"/>
                  <a:pt x="96" y="662"/>
                  <a:pt x="96" y="662"/>
                </a:cubicBezTo>
                <a:cubicBezTo>
                  <a:pt x="96" y="662"/>
                  <a:pt x="97" y="662"/>
                  <a:pt x="96" y="662"/>
                </a:cubicBezTo>
                <a:cubicBezTo>
                  <a:pt x="95" y="660"/>
                  <a:pt x="95" y="660"/>
                  <a:pt x="94" y="660"/>
                </a:cubicBezTo>
                <a:cubicBezTo>
                  <a:pt x="93" y="660"/>
                  <a:pt x="94" y="659"/>
                  <a:pt x="93" y="659"/>
                </a:cubicBezTo>
                <a:cubicBezTo>
                  <a:pt x="93" y="659"/>
                  <a:pt x="93" y="659"/>
                  <a:pt x="93" y="659"/>
                </a:cubicBezTo>
                <a:cubicBezTo>
                  <a:pt x="92" y="658"/>
                  <a:pt x="91" y="659"/>
                  <a:pt x="89" y="659"/>
                </a:cubicBezTo>
                <a:cubicBezTo>
                  <a:pt x="89" y="658"/>
                  <a:pt x="89" y="658"/>
                  <a:pt x="89" y="658"/>
                </a:cubicBezTo>
                <a:cubicBezTo>
                  <a:pt x="89" y="657"/>
                  <a:pt x="87" y="656"/>
                  <a:pt x="87" y="655"/>
                </a:cubicBezTo>
                <a:cubicBezTo>
                  <a:pt x="87" y="654"/>
                  <a:pt x="87" y="654"/>
                  <a:pt x="86" y="654"/>
                </a:cubicBezTo>
                <a:cubicBezTo>
                  <a:pt x="84" y="653"/>
                  <a:pt x="84" y="652"/>
                  <a:pt x="84" y="650"/>
                </a:cubicBezTo>
                <a:cubicBezTo>
                  <a:pt x="83" y="649"/>
                  <a:pt x="81" y="648"/>
                  <a:pt x="80" y="646"/>
                </a:cubicBezTo>
                <a:cubicBezTo>
                  <a:pt x="79" y="645"/>
                  <a:pt x="78" y="644"/>
                  <a:pt x="77" y="642"/>
                </a:cubicBezTo>
                <a:cubicBezTo>
                  <a:pt x="77" y="642"/>
                  <a:pt x="77" y="641"/>
                  <a:pt x="76" y="641"/>
                </a:cubicBezTo>
                <a:cubicBezTo>
                  <a:pt x="75" y="640"/>
                  <a:pt x="76" y="640"/>
                  <a:pt x="76" y="639"/>
                </a:cubicBezTo>
                <a:cubicBezTo>
                  <a:pt x="76" y="639"/>
                  <a:pt x="75" y="638"/>
                  <a:pt x="75" y="638"/>
                </a:cubicBezTo>
                <a:cubicBezTo>
                  <a:pt x="74" y="638"/>
                  <a:pt x="75" y="638"/>
                  <a:pt x="75" y="638"/>
                </a:cubicBezTo>
                <a:cubicBezTo>
                  <a:pt x="74" y="637"/>
                  <a:pt x="74" y="636"/>
                  <a:pt x="73" y="636"/>
                </a:cubicBezTo>
                <a:cubicBezTo>
                  <a:pt x="72" y="636"/>
                  <a:pt x="72" y="635"/>
                  <a:pt x="72" y="634"/>
                </a:cubicBezTo>
                <a:cubicBezTo>
                  <a:pt x="72" y="633"/>
                  <a:pt x="72" y="633"/>
                  <a:pt x="71" y="633"/>
                </a:cubicBezTo>
                <a:cubicBezTo>
                  <a:pt x="70" y="633"/>
                  <a:pt x="69" y="632"/>
                  <a:pt x="69" y="631"/>
                </a:cubicBezTo>
                <a:cubicBezTo>
                  <a:pt x="69" y="629"/>
                  <a:pt x="68" y="629"/>
                  <a:pt x="67" y="628"/>
                </a:cubicBezTo>
                <a:cubicBezTo>
                  <a:pt x="68" y="627"/>
                  <a:pt x="69" y="628"/>
                  <a:pt x="71" y="627"/>
                </a:cubicBezTo>
                <a:cubicBezTo>
                  <a:pt x="71" y="627"/>
                  <a:pt x="71" y="626"/>
                  <a:pt x="71" y="626"/>
                </a:cubicBezTo>
                <a:cubicBezTo>
                  <a:pt x="70" y="625"/>
                  <a:pt x="70" y="625"/>
                  <a:pt x="69" y="625"/>
                </a:cubicBezTo>
                <a:cubicBezTo>
                  <a:pt x="69" y="626"/>
                  <a:pt x="69" y="626"/>
                  <a:pt x="69" y="626"/>
                </a:cubicBezTo>
                <a:cubicBezTo>
                  <a:pt x="68" y="626"/>
                  <a:pt x="68" y="626"/>
                  <a:pt x="67" y="626"/>
                </a:cubicBezTo>
                <a:cubicBezTo>
                  <a:pt x="67" y="626"/>
                  <a:pt x="66" y="626"/>
                  <a:pt x="66" y="626"/>
                </a:cubicBezTo>
                <a:cubicBezTo>
                  <a:pt x="65" y="624"/>
                  <a:pt x="65" y="623"/>
                  <a:pt x="63" y="622"/>
                </a:cubicBezTo>
                <a:cubicBezTo>
                  <a:pt x="63" y="622"/>
                  <a:pt x="63" y="622"/>
                  <a:pt x="63" y="621"/>
                </a:cubicBezTo>
                <a:cubicBezTo>
                  <a:pt x="64" y="620"/>
                  <a:pt x="62" y="619"/>
                  <a:pt x="61" y="618"/>
                </a:cubicBezTo>
                <a:cubicBezTo>
                  <a:pt x="61" y="618"/>
                  <a:pt x="61" y="618"/>
                  <a:pt x="61" y="618"/>
                </a:cubicBezTo>
                <a:cubicBezTo>
                  <a:pt x="62" y="618"/>
                  <a:pt x="62" y="617"/>
                  <a:pt x="62" y="616"/>
                </a:cubicBezTo>
                <a:cubicBezTo>
                  <a:pt x="62" y="616"/>
                  <a:pt x="61" y="615"/>
                  <a:pt x="60" y="615"/>
                </a:cubicBezTo>
                <a:cubicBezTo>
                  <a:pt x="60" y="615"/>
                  <a:pt x="60" y="615"/>
                  <a:pt x="59" y="615"/>
                </a:cubicBezTo>
                <a:cubicBezTo>
                  <a:pt x="59" y="616"/>
                  <a:pt x="59" y="616"/>
                  <a:pt x="58" y="615"/>
                </a:cubicBezTo>
                <a:cubicBezTo>
                  <a:pt x="58" y="615"/>
                  <a:pt x="58" y="614"/>
                  <a:pt x="58" y="614"/>
                </a:cubicBezTo>
                <a:cubicBezTo>
                  <a:pt x="57" y="613"/>
                  <a:pt x="56" y="612"/>
                  <a:pt x="56" y="611"/>
                </a:cubicBezTo>
                <a:cubicBezTo>
                  <a:pt x="55" y="610"/>
                  <a:pt x="53" y="609"/>
                  <a:pt x="54" y="608"/>
                </a:cubicBezTo>
                <a:cubicBezTo>
                  <a:pt x="52" y="606"/>
                  <a:pt x="51" y="604"/>
                  <a:pt x="50" y="602"/>
                </a:cubicBezTo>
                <a:cubicBezTo>
                  <a:pt x="50" y="602"/>
                  <a:pt x="50" y="602"/>
                  <a:pt x="50" y="602"/>
                </a:cubicBezTo>
                <a:cubicBezTo>
                  <a:pt x="50" y="600"/>
                  <a:pt x="49" y="599"/>
                  <a:pt x="48" y="598"/>
                </a:cubicBezTo>
                <a:cubicBezTo>
                  <a:pt x="48" y="597"/>
                  <a:pt x="48" y="596"/>
                  <a:pt x="49" y="595"/>
                </a:cubicBezTo>
                <a:cubicBezTo>
                  <a:pt x="48" y="595"/>
                  <a:pt x="47" y="595"/>
                  <a:pt x="46" y="595"/>
                </a:cubicBezTo>
                <a:cubicBezTo>
                  <a:pt x="46" y="594"/>
                  <a:pt x="45" y="593"/>
                  <a:pt x="44" y="593"/>
                </a:cubicBezTo>
                <a:cubicBezTo>
                  <a:pt x="44" y="592"/>
                  <a:pt x="44" y="591"/>
                  <a:pt x="44" y="590"/>
                </a:cubicBezTo>
                <a:cubicBezTo>
                  <a:pt x="44" y="589"/>
                  <a:pt x="42" y="589"/>
                  <a:pt x="42" y="587"/>
                </a:cubicBezTo>
                <a:cubicBezTo>
                  <a:pt x="42" y="586"/>
                  <a:pt x="41" y="587"/>
                  <a:pt x="40" y="586"/>
                </a:cubicBezTo>
                <a:cubicBezTo>
                  <a:pt x="41" y="586"/>
                  <a:pt x="41" y="585"/>
                  <a:pt x="41" y="585"/>
                </a:cubicBezTo>
                <a:cubicBezTo>
                  <a:pt x="41" y="584"/>
                  <a:pt x="41" y="584"/>
                  <a:pt x="41" y="584"/>
                </a:cubicBezTo>
                <a:cubicBezTo>
                  <a:pt x="40" y="582"/>
                  <a:pt x="39" y="581"/>
                  <a:pt x="38" y="580"/>
                </a:cubicBezTo>
                <a:cubicBezTo>
                  <a:pt x="38" y="577"/>
                  <a:pt x="38" y="577"/>
                  <a:pt x="38" y="577"/>
                </a:cubicBezTo>
                <a:cubicBezTo>
                  <a:pt x="37" y="577"/>
                  <a:pt x="36" y="576"/>
                  <a:pt x="36" y="575"/>
                </a:cubicBezTo>
                <a:cubicBezTo>
                  <a:pt x="36" y="573"/>
                  <a:pt x="35" y="572"/>
                  <a:pt x="34" y="570"/>
                </a:cubicBezTo>
                <a:cubicBezTo>
                  <a:pt x="34" y="569"/>
                  <a:pt x="33" y="568"/>
                  <a:pt x="33" y="567"/>
                </a:cubicBezTo>
                <a:cubicBezTo>
                  <a:pt x="33" y="566"/>
                  <a:pt x="32" y="565"/>
                  <a:pt x="32" y="564"/>
                </a:cubicBezTo>
                <a:cubicBezTo>
                  <a:pt x="32" y="563"/>
                  <a:pt x="31" y="562"/>
                  <a:pt x="31" y="562"/>
                </a:cubicBezTo>
                <a:cubicBezTo>
                  <a:pt x="31" y="561"/>
                  <a:pt x="31" y="560"/>
                  <a:pt x="31" y="560"/>
                </a:cubicBezTo>
                <a:cubicBezTo>
                  <a:pt x="30" y="560"/>
                  <a:pt x="30" y="559"/>
                  <a:pt x="30" y="559"/>
                </a:cubicBezTo>
                <a:cubicBezTo>
                  <a:pt x="30" y="558"/>
                  <a:pt x="29" y="557"/>
                  <a:pt x="29" y="556"/>
                </a:cubicBezTo>
                <a:cubicBezTo>
                  <a:pt x="29" y="554"/>
                  <a:pt x="29" y="553"/>
                  <a:pt x="28" y="552"/>
                </a:cubicBezTo>
                <a:cubicBezTo>
                  <a:pt x="29" y="551"/>
                  <a:pt x="27" y="550"/>
                  <a:pt x="27" y="549"/>
                </a:cubicBezTo>
                <a:cubicBezTo>
                  <a:pt x="26" y="548"/>
                  <a:pt x="26" y="548"/>
                  <a:pt x="26" y="547"/>
                </a:cubicBezTo>
                <a:cubicBezTo>
                  <a:pt x="26" y="546"/>
                  <a:pt x="26" y="545"/>
                  <a:pt x="25" y="544"/>
                </a:cubicBezTo>
                <a:cubicBezTo>
                  <a:pt x="25" y="544"/>
                  <a:pt x="25" y="543"/>
                  <a:pt x="26" y="543"/>
                </a:cubicBezTo>
                <a:cubicBezTo>
                  <a:pt x="26" y="543"/>
                  <a:pt x="27" y="543"/>
                  <a:pt x="27" y="542"/>
                </a:cubicBezTo>
                <a:cubicBezTo>
                  <a:pt x="27" y="542"/>
                  <a:pt x="26" y="542"/>
                  <a:pt x="26" y="542"/>
                </a:cubicBezTo>
                <a:cubicBezTo>
                  <a:pt x="24" y="542"/>
                  <a:pt x="24" y="542"/>
                  <a:pt x="24" y="541"/>
                </a:cubicBezTo>
                <a:cubicBezTo>
                  <a:pt x="24" y="540"/>
                  <a:pt x="24" y="539"/>
                  <a:pt x="24" y="539"/>
                </a:cubicBezTo>
                <a:cubicBezTo>
                  <a:pt x="23" y="538"/>
                  <a:pt x="24" y="538"/>
                  <a:pt x="24" y="538"/>
                </a:cubicBezTo>
                <a:cubicBezTo>
                  <a:pt x="23" y="537"/>
                  <a:pt x="23" y="536"/>
                  <a:pt x="23" y="535"/>
                </a:cubicBezTo>
                <a:cubicBezTo>
                  <a:pt x="24" y="535"/>
                  <a:pt x="24" y="535"/>
                  <a:pt x="24" y="534"/>
                </a:cubicBezTo>
                <a:cubicBezTo>
                  <a:pt x="24" y="533"/>
                  <a:pt x="24" y="533"/>
                  <a:pt x="23" y="533"/>
                </a:cubicBezTo>
                <a:cubicBezTo>
                  <a:pt x="23" y="533"/>
                  <a:pt x="22" y="533"/>
                  <a:pt x="22" y="533"/>
                </a:cubicBezTo>
                <a:cubicBezTo>
                  <a:pt x="21" y="532"/>
                  <a:pt x="22" y="531"/>
                  <a:pt x="20" y="530"/>
                </a:cubicBezTo>
                <a:cubicBezTo>
                  <a:pt x="20" y="529"/>
                  <a:pt x="21" y="528"/>
                  <a:pt x="20" y="527"/>
                </a:cubicBezTo>
                <a:cubicBezTo>
                  <a:pt x="20" y="526"/>
                  <a:pt x="20" y="526"/>
                  <a:pt x="20" y="525"/>
                </a:cubicBezTo>
                <a:cubicBezTo>
                  <a:pt x="19" y="524"/>
                  <a:pt x="18" y="523"/>
                  <a:pt x="18" y="521"/>
                </a:cubicBezTo>
                <a:cubicBezTo>
                  <a:pt x="19" y="519"/>
                  <a:pt x="19" y="519"/>
                  <a:pt x="17" y="516"/>
                </a:cubicBezTo>
                <a:cubicBezTo>
                  <a:pt x="16" y="513"/>
                  <a:pt x="15" y="513"/>
                  <a:pt x="16" y="511"/>
                </a:cubicBezTo>
                <a:cubicBezTo>
                  <a:pt x="16" y="509"/>
                  <a:pt x="14" y="508"/>
                  <a:pt x="15" y="506"/>
                </a:cubicBezTo>
                <a:cubicBezTo>
                  <a:pt x="14" y="506"/>
                  <a:pt x="14" y="504"/>
                  <a:pt x="14" y="503"/>
                </a:cubicBezTo>
                <a:cubicBezTo>
                  <a:pt x="14" y="502"/>
                  <a:pt x="13" y="501"/>
                  <a:pt x="13" y="500"/>
                </a:cubicBezTo>
                <a:cubicBezTo>
                  <a:pt x="12" y="499"/>
                  <a:pt x="12" y="498"/>
                  <a:pt x="12" y="496"/>
                </a:cubicBezTo>
                <a:cubicBezTo>
                  <a:pt x="12" y="495"/>
                  <a:pt x="11" y="493"/>
                  <a:pt x="10" y="491"/>
                </a:cubicBezTo>
                <a:cubicBezTo>
                  <a:pt x="9" y="490"/>
                  <a:pt x="10" y="490"/>
                  <a:pt x="11" y="489"/>
                </a:cubicBezTo>
                <a:cubicBezTo>
                  <a:pt x="10" y="488"/>
                  <a:pt x="9" y="487"/>
                  <a:pt x="8" y="485"/>
                </a:cubicBezTo>
                <a:cubicBezTo>
                  <a:pt x="8" y="485"/>
                  <a:pt x="9" y="484"/>
                  <a:pt x="10" y="484"/>
                </a:cubicBezTo>
                <a:cubicBezTo>
                  <a:pt x="10" y="483"/>
                  <a:pt x="11" y="483"/>
                  <a:pt x="11" y="482"/>
                </a:cubicBezTo>
                <a:cubicBezTo>
                  <a:pt x="11" y="482"/>
                  <a:pt x="10" y="482"/>
                  <a:pt x="10" y="482"/>
                </a:cubicBezTo>
                <a:cubicBezTo>
                  <a:pt x="9" y="482"/>
                  <a:pt x="9" y="482"/>
                  <a:pt x="8" y="481"/>
                </a:cubicBezTo>
                <a:cubicBezTo>
                  <a:pt x="7" y="481"/>
                  <a:pt x="7" y="480"/>
                  <a:pt x="7" y="479"/>
                </a:cubicBezTo>
                <a:cubicBezTo>
                  <a:pt x="7" y="479"/>
                  <a:pt x="6" y="478"/>
                  <a:pt x="6" y="477"/>
                </a:cubicBezTo>
                <a:cubicBezTo>
                  <a:pt x="6" y="475"/>
                  <a:pt x="5" y="474"/>
                  <a:pt x="5" y="472"/>
                </a:cubicBezTo>
                <a:cubicBezTo>
                  <a:pt x="5" y="472"/>
                  <a:pt x="5" y="472"/>
                  <a:pt x="5" y="471"/>
                </a:cubicBezTo>
                <a:cubicBezTo>
                  <a:pt x="4" y="470"/>
                  <a:pt x="4" y="470"/>
                  <a:pt x="5" y="469"/>
                </a:cubicBezTo>
                <a:cubicBezTo>
                  <a:pt x="5" y="465"/>
                  <a:pt x="5" y="465"/>
                  <a:pt x="5" y="465"/>
                </a:cubicBezTo>
                <a:cubicBezTo>
                  <a:pt x="6" y="465"/>
                  <a:pt x="7" y="465"/>
                  <a:pt x="7" y="464"/>
                </a:cubicBezTo>
                <a:cubicBezTo>
                  <a:pt x="6" y="464"/>
                  <a:pt x="6" y="463"/>
                  <a:pt x="7" y="463"/>
                </a:cubicBezTo>
                <a:cubicBezTo>
                  <a:pt x="6" y="462"/>
                  <a:pt x="6" y="462"/>
                  <a:pt x="5" y="462"/>
                </a:cubicBezTo>
                <a:cubicBezTo>
                  <a:pt x="5" y="462"/>
                  <a:pt x="4" y="462"/>
                  <a:pt x="4" y="461"/>
                </a:cubicBezTo>
                <a:cubicBezTo>
                  <a:pt x="4" y="460"/>
                  <a:pt x="4" y="458"/>
                  <a:pt x="4" y="457"/>
                </a:cubicBezTo>
                <a:cubicBezTo>
                  <a:pt x="4" y="456"/>
                  <a:pt x="4" y="455"/>
                  <a:pt x="4" y="455"/>
                </a:cubicBezTo>
                <a:cubicBezTo>
                  <a:pt x="4" y="455"/>
                  <a:pt x="4" y="454"/>
                  <a:pt x="4" y="454"/>
                </a:cubicBezTo>
                <a:cubicBezTo>
                  <a:pt x="3" y="453"/>
                  <a:pt x="3" y="453"/>
                  <a:pt x="3" y="452"/>
                </a:cubicBezTo>
                <a:cubicBezTo>
                  <a:pt x="3" y="451"/>
                  <a:pt x="4" y="448"/>
                  <a:pt x="3" y="447"/>
                </a:cubicBezTo>
                <a:cubicBezTo>
                  <a:pt x="3" y="447"/>
                  <a:pt x="2" y="446"/>
                  <a:pt x="2" y="445"/>
                </a:cubicBezTo>
                <a:cubicBezTo>
                  <a:pt x="2" y="443"/>
                  <a:pt x="3" y="441"/>
                  <a:pt x="2" y="439"/>
                </a:cubicBezTo>
                <a:cubicBezTo>
                  <a:pt x="2" y="438"/>
                  <a:pt x="3" y="437"/>
                  <a:pt x="5" y="436"/>
                </a:cubicBezTo>
                <a:cubicBezTo>
                  <a:pt x="5" y="436"/>
                  <a:pt x="5" y="436"/>
                  <a:pt x="5" y="436"/>
                </a:cubicBezTo>
                <a:cubicBezTo>
                  <a:pt x="4" y="436"/>
                  <a:pt x="3" y="435"/>
                  <a:pt x="3" y="435"/>
                </a:cubicBezTo>
                <a:cubicBezTo>
                  <a:pt x="2" y="434"/>
                  <a:pt x="1" y="434"/>
                  <a:pt x="1" y="433"/>
                </a:cubicBezTo>
                <a:cubicBezTo>
                  <a:pt x="2" y="433"/>
                  <a:pt x="2" y="433"/>
                  <a:pt x="3" y="433"/>
                </a:cubicBezTo>
                <a:cubicBezTo>
                  <a:pt x="3" y="433"/>
                  <a:pt x="3" y="432"/>
                  <a:pt x="3" y="432"/>
                </a:cubicBezTo>
                <a:cubicBezTo>
                  <a:pt x="3" y="431"/>
                  <a:pt x="3" y="430"/>
                  <a:pt x="2" y="429"/>
                </a:cubicBezTo>
                <a:cubicBezTo>
                  <a:pt x="1" y="429"/>
                  <a:pt x="2" y="429"/>
                  <a:pt x="2" y="428"/>
                </a:cubicBezTo>
                <a:cubicBezTo>
                  <a:pt x="2" y="428"/>
                  <a:pt x="2" y="427"/>
                  <a:pt x="2" y="427"/>
                </a:cubicBezTo>
                <a:cubicBezTo>
                  <a:pt x="2" y="426"/>
                  <a:pt x="2" y="424"/>
                  <a:pt x="2" y="423"/>
                </a:cubicBezTo>
                <a:cubicBezTo>
                  <a:pt x="2" y="422"/>
                  <a:pt x="2" y="422"/>
                  <a:pt x="2" y="421"/>
                </a:cubicBezTo>
                <a:cubicBezTo>
                  <a:pt x="1" y="420"/>
                  <a:pt x="2" y="418"/>
                  <a:pt x="1" y="416"/>
                </a:cubicBezTo>
                <a:cubicBezTo>
                  <a:pt x="1" y="415"/>
                  <a:pt x="2" y="413"/>
                  <a:pt x="1" y="411"/>
                </a:cubicBezTo>
                <a:cubicBezTo>
                  <a:pt x="0" y="411"/>
                  <a:pt x="1" y="410"/>
                  <a:pt x="1" y="409"/>
                </a:cubicBezTo>
                <a:cubicBezTo>
                  <a:pt x="1" y="406"/>
                  <a:pt x="1" y="402"/>
                  <a:pt x="1" y="398"/>
                </a:cubicBezTo>
                <a:cubicBezTo>
                  <a:pt x="1" y="397"/>
                  <a:pt x="0" y="396"/>
                  <a:pt x="1" y="395"/>
                </a:cubicBezTo>
                <a:cubicBezTo>
                  <a:pt x="1" y="395"/>
                  <a:pt x="1" y="395"/>
                  <a:pt x="1" y="395"/>
                </a:cubicBezTo>
                <a:cubicBezTo>
                  <a:pt x="0" y="394"/>
                  <a:pt x="0" y="394"/>
                  <a:pt x="1" y="393"/>
                </a:cubicBezTo>
                <a:cubicBezTo>
                  <a:pt x="2" y="392"/>
                  <a:pt x="1" y="391"/>
                  <a:pt x="1" y="390"/>
                </a:cubicBezTo>
                <a:cubicBezTo>
                  <a:pt x="1" y="390"/>
                  <a:pt x="2" y="390"/>
                  <a:pt x="2" y="389"/>
                </a:cubicBezTo>
                <a:cubicBezTo>
                  <a:pt x="2" y="389"/>
                  <a:pt x="2" y="389"/>
                  <a:pt x="2" y="389"/>
                </a:cubicBezTo>
                <a:cubicBezTo>
                  <a:pt x="1" y="389"/>
                  <a:pt x="1" y="389"/>
                  <a:pt x="1" y="388"/>
                </a:cubicBezTo>
                <a:cubicBezTo>
                  <a:pt x="1" y="388"/>
                  <a:pt x="2" y="387"/>
                  <a:pt x="1" y="387"/>
                </a:cubicBezTo>
                <a:cubicBezTo>
                  <a:pt x="0" y="386"/>
                  <a:pt x="1" y="384"/>
                  <a:pt x="1" y="383"/>
                </a:cubicBezTo>
                <a:cubicBezTo>
                  <a:pt x="1" y="378"/>
                  <a:pt x="1" y="374"/>
                  <a:pt x="1" y="369"/>
                </a:cubicBezTo>
                <a:cubicBezTo>
                  <a:pt x="1" y="369"/>
                  <a:pt x="1" y="368"/>
                  <a:pt x="1" y="368"/>
                </a:cubicBezTo>
                <a:cubicBezTo>
                  <a:pt x="1" y="367"/>
                  <a:pt x="0" y="367"/>
                  <a:pt x="0" y="367"/>
                </a:cubicBezTo>
                <a:cubicBezTo>
                  <a:pt x="0" y="365"/>
                  <a:pt x="0" y="365"/>
                  <a:pt x="0" y="363"/>
                </a:cubicBezTo>
                <a:cubicBezTo>
                  <a:pt x="0" y="363"/>
                  <a:pt x="1" y="363"/>
                  <a:pt x="1" y="363"/>
                </a:cubicBezTo>
                <a:cubicBezTo>
                  <a:pt x="0" y="361"/>
                  <a:pt x="2" y="359"/>
                  <a:pt x="1" y="357"/>
                </a:cubicBezTo>
                <a:cubicBezTo>
                  <a:pt x="1" y="356"/>
                  <a:pt x="2" y="356"/>
                  <a:pt x="2" y="355"/>
                </a:cubicBezTo>
                <a:cubicBezTo>
                  <a:pt x="2" y="355"/>
                  <a:pt x="2" y="355"/>
                  <a:pt x="2" y="354"/>
                </a:cubicBezTo>
                <a:cubicBezTo>
                  <a:pt x="2" y="354"/>
                  <a:pt x="2" y="353"/>
                  <a:pt x="2" y="352"/>
                </a:cubicBezTo>
                <a:cubicBezTo>
                  <a:pt x="2" y="345"/>
                  <a:pt x="2" y="345"/>
                  <a:pt x="2" y="345"/>
                </a:cubicBezTo>
                <a:cubicBezTo>
                  <a:pt x="3" y="344"/>
                  <a:pt x="4" y="344"/>
                  <a:pt x="4" y="343"/>
                </a:cubicBezTo>
                <a:cubicBezTo>
                  <a:pt x="5" y="342"/>
                  <a:pt x="4" y="341"/>
                  <a:pt x="3" y="339"/>
                </a:cubicBezTo>
                <a:cubicBezTo>
                  <a:pt x="4" y="339"/>
                  <a:pt x="5" y="338"/>
                  <a:pt x="5" y="338"/>
                </a:cubicBezTo>
                <a:cubicBezTo>
                  <a:pt x="5" y="337"/>
                  <a:pt x="4" y="336"/>
                  <a:pt x="4" y="336"/>
                </a:cubicBezTo>
                <a:cubicBezTo>
                  <a:pt x="4" y="334"/>
                  <a:pt x="4" y="333"/>
                  <a:pt x="5" y="332"/>
                </a:cubicBezTo>
                <a:cubicBezTo>
                  <a:pt x="5" y="331"/>
                  <a:pt x="5" y="331"/>
                  <a:pt x="5" y="331"/>
                </a:cubicBezTo>
                <a:cubicBezTo>
                  <a:pt x="5" y="329"/>
                  <a:pt x="5" y="328"/>
                  <a:pt x="5" y="327"/>
                </a:cubicBezTo>
                <a:cubicBezTo>
                  <a:pt x="7" y="326"/>
                  <a:pt x="6" y="324"/>
                  <a:pt x="7" y="323"/>
                </a:cubicBezTo>
                <a:cubicBezTo>
                  <a:pt x="7" y="323"/>
                  <a:pt x="6" y="322"/>
                  <a:pt x="7" y="321"/>
                </a:cubicBezTo>
                <a:cubicBezTo>
                  <a:pt x="7" y="320"/>
                  <a:pt x="7" y="319"/>
                  <a:pt x="8" y="318"/>
                </a:cubicBezTo>
                <a:cubicBezTo>
                  <a:pt x="8" y="317"/>
                  <a:pt x="8" y="316"/>
                  <a:pt x="8" y="315"/>
                </a:cubicBezTo>
                <a:cubicBezTo>
                  <a:pt x="8" y="314"/>
                  <a:pt x="9" y="314"/>
                  <a:pt x="9" y="313"/>
                </a:cubicBezTo>
                <a:cubicBezTo>
                  <a:pt x="9" y="312"/>
                  <a:pt x="9" y="311"/>
                  <a:pt x="9" y="310"/>
                </a:cubicBezTo>
                <a:cubicBezTo>
                  <a:pt x="10" y="309"/>
                  <a:pt x="10" y="309"/>
                  <a:pt x="11" y="308"/>
                </a:cubicBezTo>
                <a:cubicBezTo>
                  <a:pt x="11" y="307"/>
                  <a:pt x="10" y="306"/>
                  <a:pt x="12" y="305"/>
                </a:cubicBezTo>
                <a:cubicBezTo>
                  <a:pt x="12" y="305"/>
                  <a:pt x="12" y="305"/>
                  <a:pt x="12" y="305"/>
                </a:cubicBezTo>
                <a:cubicBezTo>
                  <a:pt x="10" y="303"/>
                  <a:pt x="12" y="302"/>
                  <a:pt x="13" y="301"/>
                </a:cubicBezTo>
                <a:cubicBezTo>
                  <a:pt x="12" y="300"/>
                  <a:pt x="12" y="299"/>
                  <a:pt x="12" y="298"/>
                </a:cubicBezTo>
                <a:cubicBezTo>
                  <a:pt x="13" y="297"/>
                  <a:pt x="14" y="296"/>
                  <a:pt x="14" y="295"/>
                </a:cubicBezTo>
                <a:cubicBezTo>
                  <a:pt x="14" y="295"/>
                  <a:pt x="14" y="294"/>
                  <a:pt x="14" y="294"/>
                </a:cubicBezTo>
                <a:cubicBezTo>
                  <a:pt x="15" y="293"/>
                  <a:pt x="14" y="292"/>
                  <a:pt x="14" y="292"/>
                </a:cubicBezTo>
                <a:cubicBezTo>
                  <a:pt x="14" y="292"/>
                  <a:pt x="14" y="291"/>
                  <a:pt x="15" y="291"/>
                </a:cubicBezTo>
                <a:cubicBezTo>
                  <a:pt x="15" y="290"/>
                  <a:pt x="13" y="290"/>
                  <a:pt x="14" y="289"/>
                </a:cubicBezTo>
                <a:cubicBezTo>
                  <a:pt x="15" y="289"/>
                  <a:pt x="15" y="288"/>
                  <a:pt x="15" y="288"/>
                </a:cubicBezTo>
                <a:cubicBezTo>
                  <a:pt x="16" y="287"/>
                  <a:pt x="16" y="287"/>
                  <a:pt x="17" y="286"/>
                </a:cubicBezTo>
                <a:cubicBezTo>
                  <a:pt x="17" y="282"/>
                  <a:pt x="17" y="282"/>
                  <a:pt x="17" y="282"/>
                </a:cubicBezTo>
                <a:cubicBezTo>
                  <a:pt x="18" y="281"/>
                  <a:pt x="17" y="279"/>
                  <a:pt x="18" y="278"/>
                </a:cubicBezTo>
                <a:cubicBezTo>
                  <a:pt x="18" y="277"/>
                  <a:pt x="19" y="276"/>
                  <a:pt x="20" y="276"/>
                </a:cubicBezTo>
                <a:cubicBezTo>
                  <a:pt x="20" y="275"/>
                  <a:pt x="20" y="274"/>
                  <a:pt x="19" y="274"/>
                </a:cubicBezTo>
                <a:cubicBezTo>
                  <a:pt x="19" y="273"/>
                  <a:pt x="20" y="272"/>
                  <a:pt x="20" y="272"/>
                </a:cubicBezTo>
                <a:cubicBezTo>
                  <a:pt x="21" y="270"/>
                  <a:pt x="21" y="270"/>
                  <a:pt x="21" y="266"/>
                </a:cubicBezTo>
                <a:cubicBezTo>
                  <a:pt x="22" y="266"/>
                  <a:pt x="22" y="266"/>
                  <a:pt x="22" y="265"/>
                </a:cubicBezTo>
                <a:cubicBezTo>
                  <a:pt x="23" y="265"/>
                  <a:pt x="23" y="265"/>
                  <a:pt x="23" y="264"/>
                </a:cubicBezTo>
                <a:cubicBezTo>
                  <a:pt x="23" y="264"/>
                  <a:pt x="23" y="263"/>
                  <a:pt x="23" y="262"/>
                </a:cubicBezTo>
                <a:cubicBezTo>
                  <a:pt x="23" y="261"/>
                  <a:pt x="23" y="260"/>
                  <a:pt x="24" y="259"/>
                </a:cubicBezTo>
                <a:cubicBezTo>
                  <a:pt x="24" y="258"/>
                  <a:pt x="26" y="258"/>
                  <a:pt x="25" y="257"/>
                </a:cubicBezTo>
                <a:cubicBezTo>
                  <a:pt x="25" y="255"/>
                  <a:pt x="27" y="255"/>
                  <a:pt x="26" y="254"/>
                </a:cubicBezTo>
                <a:cubicBezTo>
                  <a:pt x="26" y="253"/>
                  <a:pt x="27" y="252"/>
                  <a:pt x="28" y="252"/>
                </a:cubicBezTo>
                <a:cubicBezTo>
                  <a:pt x="29" y="251"/>
                  <a:pt x="29" y="251"/>
                  <a:pt x="28" y="249"/>
                </a:cubicBezTo>
                <a:cubicBezTo>
                  <a:pt x="29" y="248"/>
                  <a:pt x="29" y="247"/>
                  <a:pt x="31" y="248"/>
                </a:cubicBezTo>
                <a:cubicBezTo>
                  <a:pt x="31" y="248"/>
                  <a:pt x="32" y="248"/>
                  <a:pt x="32" y="247"/>
                </a:cubicBezTo>
                <a:cubicBezTo>
                  <a:pt x="32" y="247"/>
                  <a:pt x="31" y="247"/>
                  <a:pt x="31" y="247"/>
                </a:cubicBezTo>
                <a:cubicBezTo>
                  <a:pt x="30" y="246"/>
                  <a:pt x="30" y="246"/>
                  <a:pt x="30" y="246"/>
                </a:cubicBezTo>
                <a:cubicBezTo>
                  <a:pt x="30" y="245"/>
                  <a:pt x="30" y="245"/>
                  <a:pt x="30" y="245"/>
                </a:cubicBezTo>
                <a:cubicBezTo>
                  <a:pt x="31" y="243"/>
                  <a:pt x="32" y="242"/>
                  <a:pt x="33" y="240"/>
                </a:cubicBezTo>
                <a:cubicBezTo>
                  <a:pt x="33" y="239"/>
                  <a:pt x="34" y="239"/>
                  <a:pt x="34" y="239"/>
                </a:cubicBezTo>
                <a:cubicBezTo>
                  <a:pt x="35" y="239"/>
                  <a:pt x="35" y="238"/>
                  <a:pt x="35" y="238"/>
                </a:cubicBezTo>
                <a:cubicBezTo>
                  <a:pt x="36" y="237"/>
                  <a:pt x="37" y="238"/>
                  <a:pt x="38" y="237"/>
                </a:cubicBezTo>
                <a:cubicBezTo>
                  <a:pt x="38" y="236"/>
                  <a:pt x="37" y="237"/>
                  <a:pt x="37" y="236"/>
                </a:cubicBezTo>
                <a:cubicBezTo>
                  <a:pt x="36" y="235"/>
                  <a:pt x="36" y="235"/>
                  <a:pt x="36" y="233"/>
                </a:cubicBezTo>
                <a:cubicBezTo>
                  <a:pt x="36" y="233"/>
                  <a:pt x="37" y="233"/>
                  <a:pt x="37" y="232"/>
                </a:cubicBezTo>
                <a:cubicBezTo>
                  <a:pt x="37" y="231"/>
                  <a:pt x="37" y="231"/>
                  <a:pt x="37" y="230"/>
                </a:cubicBezTo>
                <a:cubicBezTo>
                  <a:pt x="38" y="230"/>
                  <a:pt x="38" y="229"/>
                  <a:pt x="39" y="228"/>
                </a:cubicBezTo>
                <a:cubicBezTo>
                  <a:pt x="40" y="227"/>
                  <a:pt x="39" y="226"/>
                  <a:pt x="39" y="225"/>
                </a:cubicBezTo>
                <a:cubicBezTo>
                  <a:pt x="39" y="224"/>
                  <a:pt x="40" y="224"/>
                  <a:pt x="41" y="224"/>
                </a:cubicBezTo>
                <a:cubicBezTo>
                  <a:pt x="41" y="224"/>
                  <a:pt x="41" y="224"/>
                  <a:pt x="41" y="224"/>
                </a:cubicBezTo>
                <a:cubicBezTo>
                  <a:pt x="41" y="222"/>
                  <a:pt x="43" y="220"/>
                  <a:pt x="42" y="218"/>
                </a:cubicBezTo>
                <a:cubicBezTo>
                  <a:pt x="43" y="217"/>
                  <a:pt x="45" y="216"/>
                  <a:pt x="46" y="214"/>
                </a:cubicBezTo>
                <a:cubicBezTo>
                  <a:pt x="46" y="213"/>
                  <a:pt x="46" y="213"/>
                  <a:pt x="46" y="212"/>
                </a:cubicBezTo>
                <a:cubicBezTo>
                  <a:pt x="47" y="211"/>
                  <a:pt x="47" y="211"/>
                  <a:pt x="48" y="210"/>
                </a:cubicBezTo>
                <a:cubicBezTo>
                  <a:pt x="48" y="206"/>
                  <a:pt x="48" y="206"/>
                  <a:pt x="48" y="206"/>
                </a:cubicBezTo>
                <a:cubicBezTo>
                  <a:pt x="49" y="205"/>
                  <a:pt x="50" y="203"/>
                  <a:pt x="52" y="203"/>
                </a:cubicBezTo>
                <a:cubicBezTo>
                  <a:pt x="52" y="203"/>
                  <a:pt x="52" y="203"/>
                  <a:pt x="53" y="203"/>
                </a:cubicBezTo>
                <a:cubicBezTo>
                  <a:pt x="52" y="202"/>
                  <a:pt x="52" y="202"/>
                  <a:pt x="52" y="202"/>
                </a:cubicBezTo>
                <a:cubicBezTo>
                  <a:pt x="51" y="202"/>
                  <a:pt x="51" y="202"/>
                  <a:pt x="51" y="202"/>
                </a:cubicBezTo>
                <a:cubicBezTo>
                  <a:pt x="52" y="201"/>
                  <a:pt x="53" y="201"/>
                  <a:pt x="53" y="200"/>
                </a:cubicBezTo>
                <a:cubicBezTo>
                  <a:pt x="53" y="199"/>
                  <a:pt x="54" y="199"/>
                  <a:pt x="55" y="198"/>
                </a:cubicBezTo>
                <a:cubicBezTo>
                  <a:pt x="54" y="198"/>
                  <a:pt x="53" y="197"/>
                  <a:pt x="53" y="197"/>
                </a:cubicBezTo>
                <a:cubicBezTo>
                  <a:pt x="54" y="196"/>
                  <a:pt x="54" y="194"/>
                  <a:pt x="56" y="194"/>
                </a:cubicBezTo>
                <a:cubicBezTo>
                  <a:pt x="57" y="193"/>
                  <a:pt x="57" y="193"/>
                  <a:pt x="57" y="192"/>
                </a:cubicBezTo>
                <a:cubicBezTo>
                  <a:pt x="57" y="191"/>
                  <a:pt x="58" y="191"/>
                  <a:pt x="59" y="190"/>
                </a:cubicBezTo>
                <a:cubicBezTo>
                  <a:pt x="59" y="189"/>
                  <a:pt x="60" y="189"/>
                  <a:pt x="61" y="189"/>
                </a:cubicBezTo>
                <a:cubicBezTo>
                  <a:pt x="61" y="189"/>
                  <a:pt x="61" y="188"/>
                  <a:pt x="61" y="188"/>
                </a:cubicBezTo>
                <a:cubicBezTo>
                  <a:pt x="61" y="187"/>
                  <a:pt x="62" y="187"/>
                  <a:pt x="62" y="187"/>
                </a:cubicBezTo>
                <a:cubicBezTo>
                  <a:pt x="63" y="187"/>
                  <a:pt x="63" y="186"/>
                  <a:pt x="63" y="185"/>
                </a:cubicBezTo>
                <a:cubicBezTo>
                  <a:pt x="63" y="185"/>
                  <a:pt x="62" y="185"/>
                  <a:pt x="62" y="185"/>
                </a:cubicBezTo>
                <a:cubicBezTo>
                  <a:pt x="63" y="184"/>
                  <a:pt x="65" y="185"/>
                  <a:pt x="64" y="183"/>
                </a:cubicBezTo>
                <a:cubicBezTo>
                  <a:pt x="64" y="182"/>
                  <a:pt x="65" y="182"/>
                  <a:pt x="65" y="183"/>
                </a:cubicBezTo>
                <a:cubicBezTo>
                  <a:pt x="65" y="183"/>
                  <a:pt x="65" y="183"/>
                  <a:pt x="65" y="183"/>
                </a:cubicBezTo>
                <a:cubicBezTo>
                  <a:pt x="66" y="183"/>
                  <a:pt x="66" y="182"/>
                  <a:pt x="66" y="181"/>
                </a:cubicBezTo>
                <a:cubicBezTo>
                  <a:pt x="66" y="181"/>
                  <a:pt x="67" y="180"/>
                  <a:pt x="67" y="180"/>
                </a:cubicBezTo>
                <a:cubicBezTo>
                  <a:pt x="67" y="178"/>
                  <a:pt x="68" y="177"/>
                  <a:pt x="69" y="176"/>
                </a:cubicBezTo>
                <a:cubicBezTo>
                  <a:pt x="69" y="173"/>
                  <a:pt x="69" y="173"/>
                  <a:pt x="69" y="173"/>
                </a:cubicBezTo>
                <a:cubicBezTo>
                  <a:pt x="69" y="172"/>
                  <a:pt x="71" y="173"/>
                  <a:pt x="71" y="171"/>
                </a:cubicBezTo>
                <a:cubicBezTo>
                  <a:pt x="71" y="171"/>
                  <a:pt x="71" y="170"/>
                  <a:pt x="71" y="170"/>
                </a:cubicBezTo>
                <a:cubicBezTo>
                  <a:pt x="71" y="169"/>
                  <a:pt x="72" y="169"/>
                  <a:pt x="72" y="168"/>
                </a:cubicBezTo>
                <a:cubicBezTo>
                  <a:pt x="74" y="167"/>
                  <a:pt x="74" y="165"/>
                  <a:pt x="75" y="164"/>
                </a:cubicBezTo>
                <a:cubicBezTo>
                  <a:pt x="76" y="164"/>
                  <a:pt x="76" y="162"/>
                  <a:pt x="77" y="162"/>
                </a:cubicBezTo>
                <a:cubicBezTo>
                  <a:pt x="78" y="161"/>
                  <a:pt x="77" y="160"/>
                  <a:pt x="78" y="159"/>
                </a:cubicBezTo>
                <a:cubicBezTo>
                  <a:pt x="79" y="159"/>
                  <a:pt x="80" y="159"/>
                  <a:pt x="80" y="159"/>
                </a:cubicBezTo>
                <a:cubicBezTo>
                  <a:pt x="80" y="160"/>
                  <a:pt x="81" y="161"/>
                  <a:pt x="82" y="161"/>
                </a:cubicBezTo>
                <a:cubicBezTo>
                  <a:pt x="82" y="162"/>
                  <a:pt x="83" y="162"/>
                  <a:pt x="83" y="163"/>
                </a:cubicBezTo>
                <a:cubicBezTo>
                  <a:pt x="83" y="164"/>
                  <a:pt x="85" y="163"/>
                  <a:pt x="85" y="165"/>
                </a:cubicBezTo>
                <a:cubicBezTo>
                  <a:pt x="86" y="165"/>
                  <a:pt x="86" y="166"/>
                  <a:pt x="86" y="167"/>
                </a:cubicBezTo>
                <a:cubicBezTo>
                  <a:pt x="86" y="167"/>
                  <a:pt x="87" y="167"/>
                  <a:pt x="87" y="167"/>
                </a:cubicBezTo>
                <a:cubicBezTo>
                  <a:pt x="87" y="167"/>
                  <a:pt x="87" y="168"/>
                  <a:pt x="87" y="168"/>
                </a:cubicBezTo>
                <a:cubicBezTo>
                  <a:pt x="88" y="168"/>
                  <a:pt x="89" y="168"/>
                  <a:pt x="89" y="169"/>
                </a:cubicBezTo>
                <a:cubicBezTo>
                  <a:pt x="89" y="171"/>
                  <a:pt x="91" y="171"/>
                  <a:pt x="92" y="171"/>
                </a:cubicBezTo>
                <a:cubicBezTo>
                  <a:pt x="92" y="172"/>
                  <a:pt x="92" y="173"/>
                  <a:pt x="91" y="173"/>
                </a:cubicBezTo>
                <a:cubicBezTo>
                  <a:pt x="91" y="173"/>
                  <a:pt x="90" y="172"/>
                  <a:pt x="90" y="172"/>
                </a:cubicBezTo>
                <a:cubicBezTo>
                  <a:pt x="90" y="172"/>
                  <a:pt x="90" y="172"/>
                  <a:pt x="90" y="173"/>
                </a:cubicBezTo>
                <a:cubicBezTo>
                  <a:pt x="90" y="173"/>
                  <a:pt x="90" y="173"/>
                  <a:pt x="90" y="173"/>
                </a:cubicBezTo>
                <a:cubicBezTo>
                  <a:pt x="90" y="173"/>
                  <a:pt x="89" y="173"/>
                  <a:pt x="89" y="173"/>
                </a:cubicBezTo>
                <a:cubicBezTo>
                  <a:pt x="89" y="173"/>
                  <a:pt x="89" y="173"/>
                  <a:pt x="89" y="174"/>
                </a:cubicBezTo>
                <a:cubicBezTo>
                  <a:pt x="89" y="174"/>
                  <a:pt x="90" y="173"/>
                  <a:pt x="90" y="173"/>
                </a:cubicBezTo>
                <a:cubicBezTo>
                  <a:pt x="90" y="173"/>
                  <a:pt x="90" y="173"/>
                  <a:pt x="91" y="173"/>
                </a:cubicBezTo>
                <a:cubicBezTo>
                  <a:pt x="91" y="174"/>
                  <a:pt x="91" y="174"/>
                  <a:pt x="92" y="175"/>
                </a:cubicBezTo>
                <a:cubicBezTo>
                  <a:pt x="92" y="176"/>
                  <a:pt x="90" y="176"/>
                  <a:pt x="91" y="178"/>
                </a:cubicBezTo>
                <a:cubicBezTo>
                  <a:pt x="90" y="179"/>
                  <a:pt x="89" y="179"/>
                  <a:pt x="88" y="180"/>
                </a:cubicBezTo>
                <a:cubicBezTo>
                  <a:pt x="88" y="181"/>
                  <a:pt x="87" y="182"/>
                  <a:pt x="86" y="182"/>
                </a:cubicBezTo>
                <a:cubicBezTo>
                  <a:pt x="85" y="182"/>
                  <a:pt x="85" y="184"/>
                  <a:pt x="85" y="184"/>
                </a:cubicBezTo>
                <a:cubicBezTo>
                  <a:pt x="84" y="185"/>
                  <a:pt x="83" y="186"/>
                  <a:pt x="82" y="186"/>
                </a:cubicBezTo>
                <a:cubicBezTo>
                  <a:pt x="82" y="187"/>
                  <a:pt x="81" y="188"/>
                  <a:pt x="81" y="188"/>
                </a:cubicBezTo>
                <a:cubicBezTo>
                  <a:pt x="79" y="188"/>
                  <a:pt x="79" y="190"/>
                  <a:pt x="77" y="190"/>
                </a:cubicBezTo>
                <a:cubicBezTo>
                  <a:pt x="77" y="190"/>
                  <a:pt x="76" y="190"/>
                  <a:pt x="76" y="191"/>
                </a:cubicBezTo>
                <a:cubicBezTo>
                  <a:pt x="76" y="192"/>
                  <a:pt x="76" y="192"/>
                  <a:pt x="75" y="192"/>
                </a:cubicBezTo>
                <a:cubicBezTo>
                  <a:pt x="74" y="192"/>
                  <a:pt x="74" y="192"/>
                  <a:pt x="73" y="192"/>
                </a:cubicBezTo>
                <a:cubicBezTo>
                  <a:pt x="74" y="193"/>
                  <a:pt x="74" y="193"/>
                  <a:pt x="74" y="193"/>
                </a:cubicBezTo>
                <a:cubicBezTo>
                  <a:pt x="74" y="194"/>
                  <a:pt x="73" y="195"/>
                  <a:pt x="72" y="195"/>
                </a:cubicBezTo>
                <a:cubicBezTo>
                  <a:pt x="70" y="194"/>
                  <a:pt x="70" y="196"/>
                  <a:pt x="68" y="196"/>
                </a:cubicBezTo>
                <a:cubicBezTo>
                  <a:pt x="68" y="196"/>
                  <a:pt x="68" y="196"/>
                  <a:pt x="68" y="196"/>
                </a:cubicBezTo>
                <a:cubicBezTo>
                  <a:pt x="68" y="196"/>
                  <a:pt x="68" y="197"/>
                  <a:pt x="68" y="197"/>
                </a:cubicBezTo>
                <a:cubicBezTo>
                  <a:pt x="68" y="198"/>
                  <a:pt x="68" y="198"/>
                  <a:pt x="69" y="197"/>
                </a:cubicBezTo>
                <a:cubicBezTo>
                  <a:pt x="69" y="196"/>
                  <a:pt x="70" y="197"/>
                  <a:pt x="71" y="196"/>
                </a:cubicBezTo>
                <a:cubicBezTo>
                  <a:pt x="71" y="196"/>
                  <a:pt x="72" y="196"/>
                  <a:pt x="72" y="196"/>
                </a:cubicBezTo>
                <a:cubicBezTo>
                  <a:pt x="73" y="196"/>
                  <a:pt x="72" y="196"/>
                  <a:pt x="72" y="197"/>
                </a:cubicBezTo>
                <a:cubicBezTo>
                  <a:pt x="72" y="198"/>
                  <a:pt x="71" y="199"/>
                  <a:pt x="70" y="199"/>
                </a:cubicBezTo>
                <a:cubicBezTo>
                  <a:pt x="70" y="198"/>
                  <a:pt x="68" y="198"/>
                  <a:pt x="67" y="198"/>
                </a:cubicBezTo>
                <a:cubicBezTo>
                  <a:pt x="67" y="199"/>
                  <a:pt x="68" y="200"/>
                  <a:pt x="68" y="201"/>
                </a:cubicBezTo>
                <a:cubicBezTo>
                  <a:pt x="68" y="201"/>
                  <a:pt x="69" y="201"/>
                  <a:pt x="69" y="201"/>
                </a:cubicBezTo>
                <a:cubicBezTo>
                  <a:pt x="70" y="202"/>
                  <a:pt x="70" y="202"/>
                  <a:pt x="69" y="203"/>
                </a:cubicBezTo>
                <a:cubicBezTo>
                  <a:pt x="69" y="204"/>
                  <a:pt x="68" y="205"/>
                  <a:pt x="67" y="206"/>
                </a:cubicBezTo>
                <a:cubicBezTo>
                  <a:pt x="66" y="208"/>
                  <a:pt x="65" y="211"/>
                  <a:pt x="62" y="213"/>
                </a:cubicBezTo>
                <a:cubicBezTo>
                  <a:pt x="62" y="213"/>
                  <a:pt x="62" y="213"/>
                  <a:pt x="61" y="213"/>
                </a:cubicBezTo>
                <a:cubicBezTo>
                  <a:pt x="61" y="213"/>
                  <a:pt x="61" y="213"/>
                  <a:pt x="60" y="213"/>
                </a:cubicBezTo>
                <a:cubicBezTo>
                  <a:pt x="60" y="213"/>
                  <a:pt x="61" y="213"/>
                  <a:pt x="61" y="214"/>
                </a:cubicBezTo>
                <a:cubicBezTo>
                  <a:pt x="62" y="214"/>
                  <a:pt x="62" y="214"/>
                  <a:pt x="62" y="215"/>
                </a:cubicBezTo>
                <a:cubicBezTo>
                  <a:pt x="62" y="216"/>
                  <a:pt x="61" y="216"/>
                  <a:pt x="61" y="217"/>
                </a:cubicBezTo>
                <a:cubicBezTo>
                  <a:pt x="61" y="218"/>
                  <a:pt x="61" y="218"/>
                  <a:pt x="60" y="219"/>
                </a:cubicBezTo>
                <a:cubicBezTo>
                  <a:pt x="59" y="219"/>
                  <a:pt x="60" y="220"/>
                  <a:pt x="59" y="221"/>
                </a:cubicBezTo>
                <a:cubicBezTo>
                  <a:pt x="58" y="222"/>
                  <a:pt x="59" y="224"/>
                  <a:pt x="57" y="225"/>
                </a:cubicBezTo>
                <a:cubicBezTo>
                  <a:pt x="57" y="226"/>
                  <a:pt x="56" y="227"/>
                  <a:pt x="55" y="228"/>
                </a:cubicBezTo>
                <a:cubicBezTo>
                  <a:pt x="55" y="229"/>
                  <a:pt x="55" y="230"/>
                  <a:pt x="55" y="231"/>
                </a:cubicBezTo>
                <a:cubicBezTo>
                  <a:pt x="54" y="231"/>
                  <a:pt x="54" y="232"/>
                  <a:pt x="54" y="233"/>
                </a:cubicBezTo>
                <a:cubicBezTo>
                  <a:pt x="53" y="233"/>
                  <a:pt x="53" y="234"/>
                  <a:pt x="52" y="235"/>
                </a:cubicBezTo>
                <a:cubicBezTo>
                  <a:pt x="52" y="236"/>
                  <a:pt x="51" y="237"/>
                  <a:pt x="51" y="238"/>
                </a:cubicBezTo>
                <a:cubicBezTo>
                  <a:pt x="51" y="240"/>
                  <a:pt x="49" y="241"/>
                  <a:pt x="50" y="242"/>
                </a:cubicBezTo>
                <a:cubicBezTo>
                  <a:pt x="50" y="243"/>
                  <a:pt x="49" y="244"/>
                  <a:pt x="49" y="245"/>
                </a:cubicBezTo>
                <a:cubicBezTo>
                  <a:pt x="49" y="246"/>
                  <a:pt x="48" y="246"/>
                  <a:pt x="48" y="247"/>
                </a:cubicBezTo>
                <a:cubicBezTo>
                  <a:pt x="48" y="248"/>
                  <a:pt x="46" y="249"/>
                  <a:pt x="46" y="250"/>
                </a:cubicBezTo>
                <a:cubicBezTo>
                  <a:pt x="46" y="251"/>
                  <a:pt x="45" y="252"/>
                  <a:pt x="45" y="254"/>
                </a:cubicBezTo>
                <a:cubicBezTo>
                  <a:pt x="45" y="254"/>
                  <a:pt x="44" y="255"/>
                  <a:pt x="43" y="256"/>
                </a:cubicBezTo>
                <a:cubicBezTo>
                  <a:pt x="44" y="256"/>
                  <a:pt x="44" y="256"/>
                  <a:pt x="44" y="257"/>
                </a:cubicBezTo>
                <a:cubicBezTo>
                  <a:pt x="44" y="257"/>
                  <a:pt x="43" y="258"/>
                  <a:pt x="43" y="258"/>
                </a:cubicBezTo>
                <a:cubicBezTo>
                  <a:pt x="44" y="259"/>
                  <a:pt x="43" y="260"/>
                  <a:pt x="42" y="261"/>
                </a:cubicBezTo>
                <a:cubicBezTo>
                  <a:pt x="41" y="262"/>
                  <a:pt x="41" y="264"/>
                  <a:pt x="41" y="265"/>
                </a:cubicBezTo>
                <a:cubicBezTo>
                  <a:pt x="41" y="266"/>
                  <a:pt x="40" y="266"/>
                  <a:pt x="39" y="267"/>
                </a:cubicBezTo>
                <a:cubicBezTo>
                  <a:pt x="39" y="268"/>
                  <a:pt x="40" y="270"/>
                  <a:pt x="38" y="271"/>
                </a:cubicBezTo>
                <a:cubicBezTo>
                  <a:pt x="38" y="274"/>
                  <a:pt x="38" y="274"/>
                  <a:pt x="38" y="274"/>
                </a:cubicBezTo>
                <a:cubicBezTo>
                  <a:pt x="37" y="275"/>
                  <a:pt x="36" y="277"/>
                  <a:pt x="35" y="279"/>
                </a:cubicBezTo>
                <a:cubicBezTo>
                  <a:pt x="34" y="280"/>
                  <a:pt x="35" y="282"/>
                  <a:pt x="35" y="283"/>
                </a:cubicBezTo>
                <a:cubicBezTo>
                  <a:pt x="33" y="285"/>
                  <a:pt x="33" y="286"/>
                  <a:pt x="32" y="289"/>
                </a:cubicBezTo>
                <a:cubicBezTo>
                  <a:pt x="32" y="289"/>
                  <a:pt x="31" y="290"/>
                  <a:pt x="31" y="290"/>
                </a:cubicBezTo>
                <a:cubicBezTo>
                  <a:pt x="32" y="291"/>
                  <a:pt x="31" y="291"/>
                  <a:pt x="31" y="292"/>
                </a:cubicBezTo>
                <a:cubicBezTo>
                  <a:pt x="31" y="292"/>
                  <a:pt x="31" y="293"/>
                  <a:pt x="30" y="293"/>
                </a:cubicBezTo>
                <a:cubicBezTo>
                  <a:pt x="30" y="294"/>
                  <a:pt x="30" y="294"/>
                  <a:pt x="30" y="294"/>
                </a:cubicBezTo>
                <a:cubicBezTo>
                  <a:pt x="30" y="295"/>
                  <a:pt x="31" y="297"/>
                  <a:pt x="30" y="298"/>
                </a:cubicBezTo>
                <a:cubicBezTo>
                  <a:pt x="29" y="299"/>
                  <a:pt x="29" y="300"/>
                  <a:pt x="29" y="301"/>
                </a:cubicBezTo>
                <a:cubicBezTo>
                  <a:pt x="29" y="302"/>
                  <a:pt x="28" y="303"/>
                  <a:pt x="28" y="304"/>
                </a:cubicBezTo>
                <a:cubicBezTo>
                  <a:pt x="29" y="305"/>
                  <a:pt x="27" y="306"/>
                  <a:pt x="27" y="307"/>
                </a:cubicBezTo>
                <a:cubicBezTo>
                  <a:pt x="27" y="308"/>
                  <a:pt x="26" y="309"/>
                  <a:pt x="26" y="309"/>
                </a:cubicBezTo>
                <a:cubicBezTo>
                  <a:pt x="25" y="310"/>
                  <a:pt x="25" y="311"/>
                  <a:pt x="26" y="311"/>
                </a:cubicBezTo>
                <a:cubicBezTo>
                  <a:pt x="26" y="312"/>
                  <a:pt x="26" y="312"/>
                  <a:pt x="26" y="313"/>
                </a:cubicBezTo>
                <a:cubicBezTo>
                  <a:pt x="25" y="315"/>
                  <a:pt x="24" y="316"/>
                  <a:pt x="24" y="318"/>
                </a:cubicBezTo>
                <a:cubicBezTo>
                  <a:pt x="25" y="320"/>
                  <a:pt x="23" y="320"/>
                  <a:pt x="23" y="321"/>
                </a:cubicBezTo>
                <a:cubicBezTo>
                  <a:pt x="23" y="323"/>
                  <a:pt x="23" y="324"/>
                  <a:pt x="23" y="325"/>
                </a:cubicBezTo>
                <a:cubicBezTo>
                  <a:pt x="22" y="326"/>
                  <a:pt x="23" y="328"/>
                  <a:pt x="22" y="329"/>
                </a:cubicBezTo>
                <a:cubicBezTo>
                  <a:pt x="22" y="330"/>
                  <a:pt x="21" y="331"/>
                  <a:pt x="21" y="332"/>
                </a:cubicBezTo>
                <a:cubicBezTo>
                  <a:pt x="21" y="333"/>
                  <a:pt x="20" y="333"/>
                  <a:pt x="21" y="334"/>
                </a:cubicBezTo>
                <a:cubicBezTo>
                  <a:pt x="22" y="335"/>
                  <a:pt x="21" y="335"/>
                  <a:pt x="21" y="337"/>
                </a:cubicBezTo>
                <a:cubicBezTo>
                  <a:pt x="20" y="337"/>
                  <a:pt x="20" y="339"/>
                  <a:pt x="22" y="339"/>
                </a:cubicBezTo>
                <a:cubicBezTo>
                  <a:pt x="21" y="340"/>
                  <a:pt x="20" y="340"/>
                  <a:pt x="19" y="341"/>
                </a:cubicBezTo>
                <a:cubicBezTo>
                  <a:pt x="21" y="343"/>
                  <a:pt x="21" y="343"/>
                  <a:pt x="20" y="344"/>
                </a:cubicBezTo>
                <a:cubicBezTo>
                  <a:pt x="20" y="345"/>
                  <a:pt x="21" y="345"/>
                  <a:pt x="20" y="345"/>
                </a:cubicBezTo>
                <a:cubicBezTo>
                  <a:pt x="19" y="346"/>
                  <a:pt x="20" y="347"/>
                  <a:pt x="20" y="348"/>
                </a:cubicBezTo>
                <a:cubicBezTo>
                  <a:pt x="20" y="348"/>
                  <a:pt x="19" y="349"/>
                  <a:pt x="19" y="350"/>
                </a:cubicBezTo>
                <a:cubicBezTo>
                  <a:pt x="19" y="350"/>
                  <a:pt x="20" y="351"/>
                  <a:pt x="20" y="351"/>
                </a:cubicBezTo>
                <a:cubicBezTo>
                  <a:pt x="21" y="352"/>
                  <a:pt x="18" y="353"/>
                  <a:pt x="21" y="353"/>
                </a:cubicBezTo>
                <a:cubicBezTo>
                  <a:pt x="20" y="354"/>
                  <a:pt x="20" y="354"/>
                  <a:pt x="20" y="354"/>
                </a:cubicBezTo>
                <a:cubicBezTo>
                  <a:pt x="20" y="362"/>
                  <a:pt x="20" y="362"/>
                  <a:pt x="20" y="362"/>
                </a:cubicBezTo>
                <a:cubicBezTo>
                  <a:pt x="20" y="363"/>
                  <a:pt x="20" y="364"/>
                  <a:pt x="19" y="365"/>
                </a:cubicBezTo>
                <a:cubicBezTo>
                  <a:pt x="19" y="365"/>
                  <a:pt x="19" y="367"/>
                  <a:pt x="18" y="367"/>
                </a:cubicBezTo>
                <a:cubicBezTo>
                  <a:pt x="17" y="368"/>
                  <a:pt x="18" y="368"/>
                  <a:pt x="18" y="368"/>
                </a:cubicBezTo>
                <a:cubicBezTo>
                  <a:pt x="19" y="369"/>
                  <a:pt x="19" y="370"/>
                  <a:pt x="18" y="370"/>
                </a:cubicBezTo>
                <a:cubicBezTo>
                  <a:pt x="17" y="371"/>
                  <a:pt x="18" y="371"/>
                  <a:pt x="18" y="371"/>
                </a:cubicBezTo>
                <a:cubicBezTo>
                  <a:pt x="18" y="372"/>
                  <a:pt x="17" y="373"/>
                  <a:pt x="18" y="374"/>
                </a:cubicBezTo>
                <a:cubicBezTo>
                  <a:pt x="17" y="374"/>
                  <a:pt x="17" y="374"/>
                  <a:pt x="17" y="374"/>
                </a:cubicBezTo>
                <a:cubicBezTo>
                  <a:pt x="17" y="375"/>
                  <a:pt x="17" y="375"/>
                  <a:pt x="18" y="375"/>
                </a:cubicBezTo>
                <a:cubicBezTo>
                  <a:pt x="18" y="376"/>
                  <a:pt x="17" y="377"/>
                  <a:pt x="18" y="378"/>
                </a:cubicBezTo>
                <a:cubicBezTo>
                  <a:pt x="19" y="378"/>
                  <a:pt x="19" y="380"/>
                  <a:pt x="18" y="380"/>
                </a:cubicBezTo>
                <a:cubicBezTo>
                  <a:pt x="17" y="381"/>
                  <a:pt x="17" y="384"/>
                  <a:pt x="15" y="385"/>
                </a:cubicBezTo>
                <a:cubicBezTo>
                  <a:pt x="14" y="386"/>
                  <a:pt x="13" y="385"/>
                  <a:pt x="12" y="385"/>
                </a:cubicBezTo>
                <a:cubicBezTo>
                  <a:pt x="11" y="385"/>
                  <a:pt x="9" y="385"/>
                  <a:pt x="8" y="386"/>
                </a:cubicBezTo>
                <a:cubicBezTo>
                  <a:pt x="9" y="387"/>
                  <a:pt x="10" y="386"/>
                  <a:pt x="11" y="386"/>
                </a:cubicBezTo>
                <a:cubicBezTo>
                  <a:pt x="12" y="386"/>
                  <a:pt x="13" y="386"/>
                  <a:pt x="14" y="386"/>
                </a:cubicBezTo>
                <a:cubicBezTo>
                  <a:pt x="15" y="386"/>
                  <a:pt x="16" y="386"/>
                  <a:pt x="17" y="387"/>
                </a:cubicBezTo>
                <a:cubicBezTo>
                  <a:pt x="16" y="387"/>
                  <a:pt x="15" y="387"/>
                  <a:pt x="14" y="387"/>
                </a:cubicBezTo>
                <a:cubicBezTo>
                  <a:pt x="14" y="387"/>
                  <a:pt x="14" y="388"/>
                  <a:pt x="14" y="388"/>
                </a:cubicBezTo>
                <a:cubicBezTo>
                  <a:pt x="14" y="388"/>
                  <a:pt x="14" y="389"/>
                  <a:pt x="14" y="389"/>
                </a:cubicBezTo>
                <a:cubicBezTo>
                  <a:pt x="15" y="389"/>
                  <a:pt x="16" y="389"/>
                  <a:pt x="16" y="389"/>
                </a:cubicBezTo>
                <a:cubicBezTo>
                  <a:pt x="17" y="390"/>
                  <a:pt x="17" y="391"/>
                  <a:pt x="17" y="392"/>
                </a:cubicBezTo>
                <a:cubicBezTo>
                  <a:pt x="16" y="392"/>
                  <a:pt x="16" y="392"/>
                  <a:pt x="15" y="392"/>
                </a:cubicBezTo>
                <a:cubicBezTo>
                  <a:pt x="15" y="392"/>
                  <a:pt x="15" y="392"/>
                  <a:pt x="15" y="392"/>
                </a:cubicBezTo>
                <a:cubicBezTo>
                  <a:pt x="15" y="392"/>
                  <a:pt x="15" y="393"/>
                  <a:pt x="15" y="393"/>
                </a:cubicBezTo>
                <a:cubicBezTo>
                  <a:pt x="16" y="393"/>
                  <a:pt x="17" y="394"/>
                  <a:pt x="18" y="394"/>
                </a:cubicBezTo>
                <a:cubicBezTo>
                  <a:pt x="17" y="395"/>
                  <a:pt x="16" y="395"/>
                  <a:pt x="16" y="396"/>
                </a:cubicBezTo>
                <a:cubicBezTo>
                  <a:pt x="16" y="396"/>
                  <a:pt x="16" y="397"/>
                  <a:pt x="15" y="397"/>
                </a:cubicBezTo>
                <a:cubicBezTo>
                  <a:pt x="15" y="398"/>
                  <a:pt x="15" y="398"/>
                  <a:pt x="15" y="399"/>
                </a:cubicBezTo>
                <a:cubicBezTo>
                  <a:pt x="16" y="400"/>
                  <a:pt x="16" y="401"/>
                  <a:pt x="15" y="402"/>
                </a:cubicBezTo>
                <a:cubicBezTo>
                  <a:pt x="15" y="402"/>
                  <a:pt x="16" y="403"/>
                  <a:pt x="16" y="403"/>
                </a:cubicBezTo>
                <a:cubicBezTo>
                  <a:pt x="17" y="404"/>
                  <a:pt x="17" y="404"/>
                  <a:pt x="16" y="405"/>
                </a:cubicBezTo>
                <a:cubicBezTo>
                  <a:pt x="16" y="406"/>
                  <a:pt x="16" y="406"/>
                  <a:pt x="16" y="407"/>
                </a:cubicBezTo>
                <a:cubicBezTo>
                  <a:pt x="17" y="407"/>
                  <a:pt x="17" y="408"/>
                  <a:pt x="18" y="409"/>
                </a:cubicBezTo>
                <a:cubicBezTo>
                  <a:pt x="17" y="409"/>
                  <a:pt x="16" y="410"/>
                  <a:pt x="17" y="411"/>
                </a:cubicBezTo>
                <a:cubicBezTo>
                  <a:pt x="18" y="412"/>
                  <a:pt x="18" y="413"/>
                  <a:pt x="17" y="415"/>
                </a:cubicBezTo>
                <a:cubicBezTo>
                  <a:pt x="16" y="416"/>
                  <a:pt x="17" y="416"/>
                  <a:pt x="18" y="417"/>
                </a:cubicBezTo>
                <a:cubicBezTo>
                  <a:pt x="18" y="418"/>
                  <a:pt x="18" y="420"/>
                  <a:pt x="18" y="421"/>
                </a:cubicBezTo>
                <a:cubicBezTo>
                  <a:pt x="18" y="422"/>
                  <a:pt x="18" y="423"/>
                  <a:pt x="17" y="424"/>
                </a:cubicBezTo>
                <a:cubicBezTo>
                  <a:pt x="17" y="424"/>
                  <a:pt x="17" y="425"/>
                  <a:pt x="17" y="425"/>
                </a:cubicBezTo>
                <a:cubicBezTo>
                  <a:pt x="17" y="425"/>
                  <a:pt x="18" y="426"/>
                  <a:pt x="17" y="426"/>
                </a:cubicBezTo>
                <a:cubicBezTo>
                  <a:pt x="16" y="427"/>
                  <a:pt x="16" y="428"/>
                  <a:pt x="17" y="428"/>
                </a:cubicBezTo>
                <a:cubicBezTo>
                  <a:pt x="18" y="430"/>
                  <a:pt x="18" y="431"/>
                  <a:pt x="18" y="433"/>
                </a:cubicBezTo>
                <a:cubicBezTo>
                  <a:pt x="18" y="434"/>
                  <a:pt x="18" y="436"/>
                  <a:pt x="17" y="437"/>
                </a:cubicBezTo>
                <a:cubicBezTo>
                  <a:pt x="17" y="438"/>
                  <a:pt x="18" y="438"/>
                  <a:pt x="18" y="439"/>
                </a:cubicBezTo>
                <a:cubicBezTo>
                  <a:pt x="18" y="439"/>
                  <a:pt x="19" y="440"/>
                  <a:pt x="19" y="441"/>
                </a:cubicBezTo>
                <a:cubicBezTo>
                  <a:pt x="18" y="443"/>
                  <a:pt x="19" y="444"/>
                  <a:pt x="19" y="446"/>
                </a:cubicBezTo>
                <a:cubicBezTo>
                  <a:pt x="19" y="446"/>
                  <a:pt x="19" y="447"/>
                  <a:pt x="19" y="447"/>
                </a:cubicBezTo>
                <a:cubicBezTo>
                  <a:pt x="20" y="448"/>
                  <a:pt x="20" y="448"/>
                  <a:pt x="18" y="449"/>
                </a:cubicBezTo>
                <a:cubicBezTo>
                  <a:pt x="18" y="449"/>
                  <a:pt x="18" y="449"/>
                  <a:pt x="18" y="449"/>
                </a:cubicBezTo>
                <a:cubicBezTo>
                  <a:pt x="18" y="449"/>
                  <a:pt x="18" y="449"/>
                  <a:pt x="18" y="449"/>
                </a:cubicBezTo>
                <a:cubicBezTo>
                  <a:pt x="19" y="450"/>
                  <a:pt x="19" y="451"/>
                  <a:pt x="20" y="452"/>
                </a:cubicBezTo>
                <a:cubicBezTo>
                  <a:pt x="20" y="452"/>
                  <a:pt x="20" y="453"/>
                  <a:pt x="20" y="453"/>
                </a:cubicBezTo>
                <a:cubicBezTo>
                  <a:pt x="21" y="454"/>
                  <a:pt x="20" y="456"/>
                  <a:pt x="21" y="457"/>
                </a:cubicBezTo>
                <a:cubicBezTo>
                  <a:pt x="21" y="457"/>
                  <a:pt x="22" y="458"/>
                  <a:pt x="22" y="459"/>
                </a:cubicBezTo>
                <a:cubicBezTo>
                  <a:pt x="21" y="459"/>
                  <a:pt x="22" y="462"/>
                  <a:pt x="20" y="463"/>
                </a:cubicBezTo>
                <a:cubicBezTo>
                  <a:pt x="21" y="463"/>
                  <a:pt x="22" y="464"/>
                  <a:pt x="22" y="464"/>
                </a:cubicBezTo>
                <a:cubicBezTo>
                  <a:pt x="22" y="471"/>
                  <a:pt x="22" y="471"/>
                  <a:pt x="22" y="471"/>
                </a:cubicBezTo>
                <a:cubicBezTo>
                  <a:pt x="23" y="471"/>
                  <a:pt x="23" y="472"/>
                  <a:pt x="23" y="472"/>
                </a:cubicBezTo>
                <a:cubicBezTo>
                  <a:pt x="24" y="473"/>
                  <a:pt x="23" y="475"/>
                  <a:pt x="24" y="477"/>
                </a:cubicBezTo>
                <a:cubicBezTo>
                  <a:pt x="24" y="477"/>
                  <a:pt x="24" y="477"/>
                  <a:pt x="24" y="477"/>
                </a:cubicBezTo>
                <a:cubicBezTo>
                  <a:pt x="23" y="478"/>
                  <a:pt x="23" y="479"/>
                  <a:pt x="24" y="479"/>
                </a:cubicBezTo>
                <a:cubicBezTo>
                  <a:pt x="25" y="480"/>
                  <a:pt x="25" y="481"/>
                  <a:pt x="26" y="482"/>
                </a:cubicBezTo>
                <a:cubicBezTo>
                  <a:pt x="26" y="482"/>
                  <a:pt x="26" y="483"/>
                  <a:pt x="25" y="483"/>
                </a:cubicBezTo>
                <a:cubicBezTo>
                  <a:pt x="25" y="484"/>
                  <a:pt x="25" y="485"/>
                  <a:pt x="25" y="485"/>
                </a:cubicBezTo>
                <a:cubicBezTo>
                  <a:pt x="24" y="486"/>
                  <a:pt x="25" y="486"/>
                  <a:pt x="25" y="486"/>
                </a:cubicBezTo>
                <a:cubicBezTo>
                  <a:pt x="25" y="486"/>
                  <a:pt x="26" y="486"/>
                  <a:pt x="26" y="486"/>
                </a:cubicBezTo>
                <a:cubicBezTo>
                  <a:pt x="26" y="487"/>
                  <a:pt x="26" y="488"/>
                  <a:pt x="26" y="489"/>
                </a:cubicBezTo>
                <a:cubicBezTo>
                  <a:pt x="27" y="490"/>
                  <a:pt x="27" y="491"/>
                  <a:pt x="27" y="492"/>
                </a:cubicBezTo>
                <a:cubicBezTo>
                  <a:pt x="27" y="493"/>
                  <a:pt x="27" y="494"/>
                  <a:pt x="27" y="495"/>
                </a:cubicBezTo>
                <a:cubicBezTo>
                  <a:pt x="27" y="495"/>
                  <a:pt x="28" y="496"/>
                  <a:pt x="27" y="497"/>
                </a:cubicBezTo>
                <a:cubicBezTo>
                  <a:pt x="27" y="497"/>
                  <a:pt x="27" y="498"/>
                  <a:pt x="27" y="498"/>
                </a:cubicBezTo>
                <a:cubicBezTo>
                  <a:pt x="28" y="498"/>
                  <a:pt x="28" y="499"/>
                  <a:pt x="29" y="499"/>
                </a:cubicBezTo>
                <a:cubicBezTo>
                  <a:pt x="29" y="500"/>
                  <a:pt x="28" y="502"/>
                  <a:pt x="29" y="503"/>
                </a:cubicBezTo>
                <a:cubicBezTo>
                  <a:pt x="30" y="505"/>
                  <a:pt x="30" y="506"/>
                  <a:pt x="30" y="508"/>
                </a:cubicBezTo>
                <a:cubicBezTo>
                  <a:pt x="30" y="509"/>
                  <a:pt x="30" y="509"/>
                  <a:pt x="31" y="510"/>
                </a:cubicBezTo>
                <a:cubicBezTo>
                  <a:pt x="31" y="511"/>
                  <a:pt x="32" y="512"/>
                  <a:pt x="32" y="514"/>
                </a:cubicBezTo>
                <a:cubicBezTo>
                  <a:pt x="32" y="515"/>
                  <a:pt x="33" y="515"/>
                  <a:pt x="33" y="516"/>
                </a:cubicBezTo>
                <a:cubicBezTo>
                  <a:pt x="33" y="516"/>
                  <a:pt x="32" y="516"/>
                  <a:pt x="32" y="517"/>
                </a:cubicBezTo>
                <a:cubicBezTo>
                  <a:pt x="32" y="517"/>
                  <a:pt x="32" y="518"/>
                  <a:pt x="32" y="518"/>
                </a:cubicBezTo>
                <a:cubicBezTo>
                  <a:pt x="32" y="518"/>
                  <a:pt x="31" y="518"/>
                  <a:pt x="31" y="518"/>
                </a:cubicBezTo>
                <a:cubicBezTo>
                  <a:pt x="30" y="518"/>
                  <a:pt x="30" y="518"/>
                  <a:pt x="30" y="519"/>
                </a:cubicBezTo>
                <a:cubicBezTo>
                  <a:pt x="30" y="520"/>
                  <a:pt x="30" y="520"/>
                  <a:pt x="31" y="520"/>
                </a:cubicBezTo>
                <a:cubicBezTo>
                  <a:pt x="31" y="520"/>
                  <a:pt x="32" y="520"/>
                  <a:pt x="32" y="519"/>
                </a:cubicBezTo>
                <a:cubicBezTo>
                  <a:pt x="32" y="519"/>
                  <a:pt x="32" y="518"/>
                  <a:pt x="32" y="518"/>
                </a:cubicBezTo>
                <a:cubicBezTo>
                  <a:pt x="33" y="518"/>
                  <a:pt x="33" y="517"/>
                  <a:pt x="33" y="517"/>
                </a:cubicBezTo>
                <a:cubicBezTo>
                  <a:pt x="34" y="518"/>
                  <a:pt x="33" y="520"/>
                  <a:pt x="34" y="521"/>
                </a:cubicBezTo>
                <a:cubicBezTo>
                  <a:pt x="36" y="523"/>
                  <a:pt x="36" y="525"/>
                  <a:pt x="38" y="527"/>
                </a:cubicBezTo>
                <a:cubicBezTo>
                  <a:pt x="37" y="529"/>
                  <a:pt x="39" y="530"/>
                  <a:pt x="38" y="532"/>
                </a:cubicBezTo>
                <a:cubicBezTo>
                  <a:pt x="38" y="533"/>
                  <a:pt x="37" y="532"/>
                  <a:pt x="37" y="532"/>
                </a:cubicBezTo>
                <a:cubicBezTo>
                  <a:pt x="36" y="532"/>
                  <a:pt x="36" y="533"/>
                  <a:pt x="36" y="533"/>
                </a:cubicBezTo>
                <a:cubicBezTo>
                  <a:pt x="36" y="533"/>
                  <a:pt x="36" y="534"/>
                  <a:pt x="36" y="534"/>
                </a:cubicBezTo>
                <a:cubicBezTo>
                  <a:pt x="36" y="534"/>
                  <a:pt x="37" y="534"/>
                  <a:pt x="37" y="534"/>
                </a:cubicBezTo>
                <a:cubicBezTo>
                  <a:pt x="37" y="534"/>
                  <a:pt x="38" y="533"/>
                  <a:pt x="38" y="533"/>
                </a:cubicBezTo>
                <a:cubicBezTo>
                  <a:pt x="39" y="534"/>
                  <a:pt x="40" y="534"/>
                  <a:pt x="40" y="535"/>
                </a:cubicBezTo>
                <a:cubicBezTo>
                  <a:pt x="40" y="535"/>
                  <a:pt x="40" y="535"/>
                  <a:pt x="40" y="536"/>
                </a:cubicBezTo>
                <a:cubicBezTo>
                  <a:pt x="40" y="536"/>
                  <a:pt x="40" y="536"/>
                  <a:pt x="39" y="537"/>
                </a:cubicBezTo>
                <a:cubicBezTo>
                  <a:pt x="42" y="537"/>
                  <a:pt x="41" y="540"/>
                  <a:pt x="42" y="541"/>
                </a:cubicBezTo>
                <a:cubicBezTo>
                  <a:pt x="42" y="542"/>
                  <a:pt x="43" y="543"/>
                  <a:pt x="43" y="545"/>
                </a:cubicBezTo>
                <a:cubicBezTo>
                  <a:pt x="43" y="545"/>
                  <a:pt x="43" y="546"/>
                  <a:pt x="43" y="547"/>
                </a:cubicBezTo>
                <a:cubicBezTo>
                  <a:pt x="44" y="548"/>
                  <a:pt x="46" y="549"/>
                  <a:pt x="47" y="551"/>
                </a:cubicBezTo>
                <a:cubicBezTo>
                  <a:pt x="47" y="552"/>
                  <a:pt x="47" y="553"/>
                  <a:pt x="47" y="553"/>
                </a:cubicBezTo>
                <a:cubicBezTo>
                  <a:pt x="47" y="554"/>
                  <a:pt x="48" y="554"/>
                  <a:pt x="48" y="555"/>
                </a:cubicBezTo>
                <a:cubicBezTo>
                  <a:pt x="48" y="556"/>
                  <a:pt x="49" y="557"/>
                  <a:pt x="49" y="559"/>
                </a:cubicBezTo>
                <a:cubicBezTo>
                  <a:pt x="50" y="559"/>
                  <a:pt x="50" y="561"/>
                  <a:pt x="51" y="561"/>
                </a:cubicBezTo>
                <a:cubicBezTo>
                  <a:pt x="51" y="562"/>
                  <a:pt x="51" y="563"/>
                  <a:pt x="52" y="564"/>
                </a:cubicBezTo>
                <a:cubicBezTo>
                  <a:pt x="52" y="564"/>
                  <a:pt x="52" y="565"/>
                  <a:pt x="51" y="565"/>
                </a:cubicBezTo>
                <a:cubicBezTo>
                  <a:pt x="51" y="566"/>
                  <a:pt x="51" y="566"/>
                  <a:pt x="51" y="566"/>
                </a:cubicBezTo>
                <a:cubicBezTo>
                  <a:pt x="52" y="566"/>
                  <a:pt x="53" y="567"/>
                  <a:pt x="54" y="568"/>
                </a:cubicBezTo>
                <a:cubicBezTo>
                  <a:pt x="53" y="568"/>
                  <a:pt x="53" y="568"/>
                  <a:pt x="53" y="569"/>
                </a:cubicBezTo>
                <a:cubicBezTo>
                  <a:pt x="53" y="569"/>
                  <a:pt x="54" y="569"/>
                  <a:pt x="55" y="570"/>
                </a:cubicBezTo>
                <a:cubicBezTo>
                  <a:pt x="54" y="570"/>
                  <a:pt x="54" y="570"/>
                  <a:pt x="54" y="571"/>
                </a:cubicBezTo>
                <a:cubicBezTo>
                  <a:pt x="54" y="571"/>
                  <a:pt x="54" y="572"/>
                  <a:pt x="54" y="572"/>
                </a:cubicBezTo>
                <a:cubicBezTo>
                  <a:pt x="56" y="573"/>
                  <a:pt x="56" y="575"/>
                  <a:pt x="57" y="576"/>
                </a:cubicBezTo>
                <a:cubicBezTo>
                  <a:pt x="57" y="576"/>
                  <a:pt x="57" y="577"/>
                  <a:pt x="57" y="577"/>
                </a:cubicBezTo>
                <a:cubicBezTo>
                  <a:pt x="57" y="578"/>
                  <a:pt x="58" y="578"/>
                  <a:pt x="58" y="579"/>
                </a:cubicBezTo>
                <a:cubicBezTo>
                  <a:pt x="59" y="580"/>
                  <a:pt x="59" y="581"/>
                  <a:pt x="59" y="581"/>
                </a:cubicBezTo>
                <a:cubicBezTo>
                  <a:pt x="60" y="582"/>
                  <a:pt x="60" y="582"/>
                  <a:pt x="60" y="583"/>
                </a:cubicBezTo>
                <a:cubicBezTo>
                  <a:pt x="60" y="584"/>
                  <a:pt x="61" y="585"/>
                  <a:pt x="61" y="586"/>
                </a:cubicBezTo>
                <a:cubicBezTo>
                  <a:pt x="61" y="586"/>
                  <a:pt x="62" y="586"/>
                  <a:pt x="62" y="586"/>
                </a:cubicBezTo>
                <a:cubicBezTo>
                  <a:pt x="64" y="586"/>
                  <a:pt x="63" y="588"/>
                  <a:pt x="63" y="589"/>
                </a:cubicBezTo>
                <a:cubicBezTo>
                  <a:pt x="63" y="589"/>
                  <a:pt x="64" y="590"/>
                  <a:pt x="65" y="590"/>
                </a:cubicBezTo>
                <a:cubicBezTo>
                  <a:pt x="64" y="591"/>
                  <a:pt x="64" y="592"/>
                  <a:pt x="63" y="592"/>
                </a:cubicBezTo>
                <a:cubicBezTo>
                  <a:pt x="64" y="594"/>
                  <a:pt x="64" y="594"/>
                  <a:pt x="67" y="594"/>
                </a:cubicBezTo>
                <a:cubicBezTo>
                  <a:pt x="67" y="595"/>
                  <a:pt x="66" y="595"/>
                  <a:pt x="66" y="595"/>
                </a:cubicBezTo>
                <a:cubicBezTo>
                  <a:pt x="66" y="596"/>
                  <a:pt x="67" y="596"/>
                  <a:pt x="67" y="597"/>
                </a:cubicBezTo>
                <a:cubicBezTo>
                  <a:pt x="67" y="597"/>
                  <a:pt x="67" y="597"/>
                  <a:pt x="67" y="597"/>
                </a:cubicBezTo>
                <a:cubicBezTo>
                  <a:pt x="67" y="597"/>
                  <a:pt x="67" y="597"/>
                  <a:pt x="67" y="597"/>
                </a:cubicBezTo>
                <a:cubicBezTo>
                  <a:pt x="66" y="597"/>
                  <a:pt x="66" y="597"/>
                  <a:pt x="66" y="598"/>
                </a:cubicBezTo>
                <a:cubicBezTo>
                  <a:pt x="66" y="598"/>
                  <a:pt x="67" y="597"/>
                  <a:pt x="67" y="597"/>
                </a:cubicBezTo>
                <a:cubicBezTo>
                  <a:pt x="68" y="597"/>
                  <a:pt x="68" y="598"/>
                  <a:pt x="69" y="599"/>
                </a:cubicBezTo>
                <a:cubicBezTo>
                  <a:pt x="69" y="600"/>
                  <a:pt x="70" y="601"/>
                  <a:pt x="70" y="602"/>
                </a:cubicBezTo>
                <a:cubicBezTo>
                  <a:pt x="71" y="602"/>
                  <a:pt x="71" y="604"/>
                  <a:pt x="72" y="604"/>
                </a:cubicBezTo>
                <a:cubicBezTo>
                  <a:pt x="74" y="605"/>
                  <a:pt x="74" y="607"/>
                  <a:pt x="75" y="608"/>
                </a:cubicBezTo>
                <a:cubicBezTo>
                  <a:pt x="75" y="608"/>
                  <a:pt x="75" y="609"/>
                  <a:pt x="75" y="609"/>
                </a:cubicBezTo>
                <a:cubicBezTo>
                  <a:pt x="76" y="612"/>
                  <a:pt x="76" y="612"/>
                  <a:pt x="79" y="614"/>
                </a:cubicBezTo>
                <a:cubicBezTo>
                  <a:pt x="79" y="614"/>
                  <a:pt x="79" y="614"/>
                  <a:pt x="79" y="614"/>
                </a:cubicBezTo>
                <a:cubicBezTo>
                  <a:pt x="79" y="616"/>
                  <a:pt x="80" y="616"/>
                  <a:pt x="81" y="617"/>
                </a:cubicBezTo>
                <a:cubicBezTo>
                  <a:pt x="81" y="618"/>
                  <a:pt x="81" y="619"/>
                  <a:pt x="81" y="619"/>
                </a:cubicBezTo>
                <a:cubicBezTo>
                  <a:pt x="81" y="620"/>
                  <a:pt x="81" y="620"/>
                  <a:pt x="82" y="621"/>
                </a:cubicBezTo>
                <a:cubicBezTo>
                  <a:pt x="83" y="621"/>
                  <a:pt x="84" y="621"/>
                  <a:pt x="84" y="622"/>
                </a:cubicBezTo>
                <a:cubicBezTo>
                  <a:pt x="85" y="624"/>
                  <a:pt x="85" y="625"/>
                  <a:pt x="86" y="626"/>
                </a:cubicBezTo>
                <a:cubicBezTo>
                  <a:pt x="87" y="627"/>
                  <a:pt x="87" y="628"/>
                  <a:pt x="88" y="628"/>
                </a:cubicBezTo>
                <a:cubicBezTo>
                  <a:pt x="88" y="629"/>
                  <a:pt x="88" y="630"/>
                  <a:pt x="88" y="630"/>
                </a:cubicBezTo>
                <a:cubicBezTo>
                  <a:pt x="89" y="631"/>
                  <a:pt x="90" y="631"/>
                  <a:pt x="90" y="632"/>
                </a:cubicBezTo>
                <a:cubicBezTo>
                  <a:pt x="91" y="633"/>
                  <a:pt x="91" y="634"/>
                  <a:pt x="92" y="634"/>
                </a:cubicBezTo>
                <a:cubicBezTo>
                  <a:pt x="93" y="636"/>
                  <a:pt x="93" y="636"/>
                  <a:pt x="92" y="638"/>
                </a:cubicBezTo>
                <a:cubicBezTo>
                  <a:pt x="92" y="638"/>
                  <a:pt x="92" y="638"/>
                  <a:pt x="92" y="638"/>
                </a:cubicBezTo>
                <a:cubicBezTo>
                  <a:pt x="92" y="638"/>
                  <a:pt x="92" y="638"/>
                  <a:pt x="93" y="638"/>
                </a:cubicBezTo>
                <a:cubicBezTo>
                  <a:pt x="94" y="639"/>
                  <a:pt x="95" y="638"/>
                  <a:pt x="94" y="640"/>
                </a:cubicBezTo>
                <a:cubicBezTo>
                  <a:pt x="94" y="640"/>
                  <a:pt x="95" y="640"/>
                  <a:pt x="95" y="640"/>
                </a:cubicBezTo>
                <a:cubicBezTo>
                  <a:pt x="97" y="641"/>
                  <a:pt x="98" y="643"/>
                  <a:pt x="99" y="645"/>
                </a:cubicBezTo>
                <a:cubicBezTo>
                  <a:pt x="99" y="646"/>
                  <a:pt x="100" y="646"/>
                  <a:pt x="101" y="646"/>
                </a:cubicBezTo>
                <a:cubicBezTo>
                  <a:pt x="103" y="648"/>
                  <a:pt x="105" y="650"/>
                  <a:pt x="107" y="652"/>
                </a:cubicBezTo>
                <a:cubicBezTo>
                  <a:pt x="107" y="653"/>
                  <a:pt x="107" y="653"/>
                  <a:pt x="107" y="654"/>
                </a:cubicBezTo>
                <a:cubicBezTo>
                  <a:pt x="108" y="655"/>
                  <a:pt x="108" y="656"/>
                  <a:pt x="109" y="657"/>
                </a:cubicBezTo>
                <a:cubicBezTo>
                  <a:pt x="110" y="657"/>
                  <a:pt x="111" y="659"/>
                  <a:pt x="112" y="658"/>
                </a:cubicBezTo>
                <a:cubicBezTo>
                  <a:pt x="112" y="659"/>
                  <a:pt x="113" y="660"/>
                  <a:pt x="113" y="660"/>
                </a:cubicBezTo>
                <a:cubicBezTo>
                  <a:pt x="113" y="661"/>
                  <a:pt x="114" y="661"/>
                  <a:pt x="114" y="662"/>
                </a:cubicBezTo>
                <a:cubicBezTo>
                  <a:pt x="114" y="663"/>
                  <a:pt x="115" y="663"/>
                  <a:pt x="116" y="663"/>
                </a:cubicBezTo>
                <a:cubicBezTo>
                  <a:pt x="116" y="663"/>
                  <a:pt x="116" y="664"/>
                  <a:pt x="116" y="665"/>
                </a:cubicBezTo>
                <a:cubicBezTo>
                  <a:pt x="117" y="665"/>
                  <a:pt x="118" y="666"/>
                  <a:pt x="119" y="666"/>
                </a:cubicBezTo>
                <a:cubicBezTo>
                  <a:pt x="119" y="666"/>
                  <a:pt x="119" y="668"/>
                  <a:pt x="120" y="668"/>
                </a:cubicBezTo>
                <a:cubicBezTo>
                  <a:pt x="121" y="668"/>
                  <a:pt x="121" y="669"/>
                  <a:pt x="122" y="670"/>
                </a:cubicBezTo>
                <a:cubicBezTo>
                  <a:pt x="123" y="670"/>
                  <a:pt x="123" y="671"/>
                  <a:pt x="123" y="671"/>
                </a:cubicBezTo>
                <a:cubicBezTo>
                  <a:pt x="124" y="672"/>
                  <a:pt x="125" y="673"/>
                  <a:pt x="125" y="674"/>
                </a:cubicBezTo>
                <a:cubicBezTo>
                  <a:pt x="126" y="674"/>
                  <a:pt x="126" y="676"/>
                  <a:pt x="127" y="676"/>
                </a:cubicBezTo>
                <a:cubicBezTo>
                  <a:pt x="128" y="677"/>
                  <a:pt x="129" y="676"/>
                  <a:pt x="129" y="677"/>
                </a:cubicBezTo>
                <a:cubicBezTo>
                  <a:pt x="130" y="677"/>
                  <a:pt x="130" y="679"/>
                  <a:pt x="131" y="679"/>
                </a:cubicBezTo>
                <a:cubicBezTo>
                  <a:pt x="132" y="679"/>
                  <a:pt x="133" y="680"/>
                  <a:pt x="133" y="681"/>
                </a:cubicBezTo>
                <a:cubicBezTo>
                  <a:pt x="134" y="682"/>
                  <a:pt x="133" y="682"/>
                  <a:pt x="135" y="682"/>
                </a:cubicBezTo>
                <a:cubicBezTo>
                  <a:pt x="135" y="682"/>
                  <a:pt x="135" y="683"/>
                  <a:pt x="135" y="684"/>
                </a:cubicBezTo>
                <a:cubicBezTo>
                  <a:pt x="138" y="686"/>
                  <a:pt x="140" y="688"/>
                  <a:pt x="142" y="691"/>
                </a:cubicBezTo>
                <a:cubicBezTo>
                  <a:pt x="144" y="690"/>
                  <a:pt x="144" y="691"/>
                  <a:pt x="144" y="692"/>
                </a:cubicBezTo>
                <a:cubicBezTo>
                  <a:pt x="144" y="693"/>
                  <a:pt x="146" y="693"/>
                  <a:pt x="146" y="694"/>
                </a:cubicBezTo>
                <a:cubicBezTo>
                  <a:pt x="146" y="695"/>
                  <a:pt x="146" y="695"/>
                  <a:pt x="147" y="695"/>
                </a:cubicBezTo>
                <a:cubicBezTo>
                  <a:pt x="148" y="696"/>
                  <a:pt x="150" y="697"/>
                  <a:pt x="151" y="698"/>
                </a:cubicBezTo>
                <a:cubicBezTo>
                  <a:pt x="152" y="699"/>
                  <a:pt x="153" y="699"/>
                  <a:pt x="154" y="701"/>
                </a:cubicBezTo>
                <a:cubicBezTo>
                  <a:pt x="155" y="702"/>
                  <a:pt x="156" y="702"/>
                  <a:pt x="157" y="703"/>
                </a:cubicBezTo>
                <a:cubicBezTo>
                  <a:pt x="158" y="704"/>
                  <a:pt x="159" y="704"/>
                  <a:pt x="160" y="706"/>
                </a:cubicBezTo>
                <a:cubicBezTo>
                  <a:pt x="161" y="707"/>
                  <a:pt x="162" y="707"/>
                  <a:pt x="163" y="708"/>
                </a:cubicBezTo>
                <a:cubicBezTo>
                  <a:pt x="163" y="709"/>
                  <a:pt x="165" y="709"/>
                  <a:pt x="165" y="710"/>
                </a:cubicBezTo>
                <a:cubicBezTo>
                  <a:pt x="166" y="711"/>
                  <a:pt x="167" y="711"/>
                  <a:pt x="167" y="712"/>
                </a:cubicBezTo>
                <a:cubicBezTo>
                  <a:pt x="168" y="712"/>
                  <a:pt x="168" y="712"/>
                  <a:pt x="168" y="712"/>
                </a:cubicBezTo>
                <a:cubicBezTo>
                  <a:pt x="170" y="713"/>
                  <a:pt x="171" y="715"/>
                  <a:pt x="172" y="715"/>
                </a:cubicBezTo>
                <a:cubicBezTo>
                  <a:pt x="174" y="716"/>
                  <a:pt x="175" y="718"/>
                  <a:pt x="177" y="719"/>
                </a:cubicBezTo>
                <a:cubicBezTo>
                  <a:pt x="177" y="720"/>
                  <a:pt x="178" y="721"/>
                  <a:pt x="178" y="721"/>
                </a:cubicBezTo>
                <a:cubicBezTo>
                  <a:pt x="179" y="721"/>
                  <a:pt x="180" y="721"/>
                  <a:pt x="180" y="722"/>
                </a:cubicBezTo>
                <a:cubicBezTo>
                  <a:pt x="181" y="722"/>
                  <a:pt x="181" y="722"/>
                  <a:pt x="181" y="722"/>
                </a:cubicBezTo>
                <a:cubicBezTo>
                  <a:pt x="182" y="724"/>
                  <a:pt x="184" y="724"/>
                  <a:pt x="185" y="725"/>
                </a:cubicBezTo>
                <a:cubicBezTo>
                  <a:pt x="186" y="725"/>
                  <a:pt x="185" y="727"/>
                  <a:pt x="187" y="727"/>
                </a:cubicBezTo>
                <a:cubicBezTo>
                  <a:pt x="187" y="727"/>
                  <a:pt x="188" y="728"/>
                  <a:pt x="189" y="729"/>
                </a:cubicBezTo>
                <a:cubicBezTo>
                  <a:pt x="190" y="730"/>
                  <a:pt x="192" y="730"/>
                  <a:pt x="193" y="731"/>
                </a:cubicBezTo>
                <a:cubicBezTo>
                  <a:pt x="194" y="731"/>
                  <a:pt x="194" y="732"/>
                  <a:pt x="194" y="733"/>
                </a:cubicBezTo>
                <a:cubicBezTo>
                  <a:pt x="194" y="733"/>
                  <a:pt x="194" y="733"/>
                  <a:pt x="195" y="733"/>
                </a:cubicBezTo>
                <a:cubicBezTo>
                  <a:pt x="196" y="733"/>
                  <a:pt x="197" y="733"/>
                  <a:pt x="197" y="735"/>
                </a:cubicBezTo>
                <a:cubicBezTo>
                  <a:pt x="198" y="735"/>
                  <a:pt x="198" y="735"/>
                  <a:pt x="199" y="736"/>
                </a:cubicBezTo>
                <a:cubicBezTo>
                  <a:pt x="199" y="736"/>
                  <a:pt x="200" y="737"/>
                  <a:pt x="201" y="737"/>
                </a:cubicBezTo>
                <a:cubicBezTo>
                  <a:pt x="203" y="737"/>
                  <a:pt x="202" y="740"/>
                  <a:pt x="204" y="740"/>
                </a:cubicBezTo>
                <a:cubicBezTo>
                  <a:pt x="205" y="740"/>
                  <a:pt x="207" y="741"/>
                  <a:pt x="208" y="741"/>
                </a:cubicBezTo>
                <a:cubicBezTo>
                  <a:pt x="208" y="741"/>
                  <a:pt x="208" y="742"/>
                  <a:pt x="208" y="742"/>
                </a:cubicBezTo>
                <a:cubicBezTo>
                  <a:pt x="208" y="742"/>
                  <a:pt x="208" y="742"/>
                  <a:pt x="208" y="742"/>
                </a:cubicBezTo>
                <a:cubicBezTo>
                  <a:pt x="207" y="743"/>
                  <a:pt x="208" y="743"/>
                  <a:pt x="208" y="743"/>
                </a:cubicBezTo>
                <a:cubicBezTo>
                  <a:pt x="208" y="744"/>
                  <a:pt x="208" y="744"/>
                  <a:pt x="208" y="744"/>
                </a:cubicBezTo>
                <a:cubicBezTo>
                  <a:pt x="208" y="744"/>
                  <a:pt x="208" y="744"/>
                  <a:pt x="208" y="744"/>
                </a:cubicBezTo>
                <a:cubicBezTo>
                  <a:pt x="208" y="744"/>
                  <a:pt x="208" y="744"/>
                  <a:pt x="208" y="744"/>
                </a:cubicBezTo>
                <a:cubicBezTo>
                  <a:pt x="207" y="744"/>
                  <a:pt x="207" y="745"/>
                  <a:pt x="207" y="745"/>
                </a:cubicBezTo>
                <a:cubicBezTo>
                  <a:pt x="207" y="745"/>
                  <a:pt x="208" y="745"/>
                  <a:pt x="208" y="746"/>
                </a:cubicBezTo>
                <a:cubicBezTo>
                  <a:pt x="208" y="745"/>
                  <a:pt x="208" y="745"/>
                  <a:pt x="208" y="745"/>
                </a:cubicBezTo>
                <a:cubicBezTo>
                  <a:pt x="208" y="745"/>
                  <a:pt x="208" y="745"/>
                  <a:pt x="208" y="744"/>
                </a:cubicBezTo>
                <a:cubicBezTo>
                  <a:pt x="209" y="744"/>
                  <a:pt x="209" y="744"/>
                  <a:pt x="209" y="743"/>
                </a:cubicBezTo>
                <a:cubicBezTo>
                  <a:pt x="209" y="743"/>
                  <a:pt x="209" y="743"/>
                  <a:pt x="208" y="743"/>
                </a:cubicBezTo>
                <a:cubicBezTo>
                  <a:pt x="208" y="742"/>
                  <a:pt x="208" y="742"/>
                  <a:pt x="208" y="742"/>
                </a:cubicBezTo>
                <a:cubicBezTo>
                  <a:pt x="209" y="742"/>
                  <a:pt x="210" y="742"/>
                  <a:pt x="211" y="742"/>
                </a:cubicBezTo>
                <a:cubicBezTo>
                  <a:pt x="211" y="742"/>
                  <a:pt x="212" y="743"/>
                  <a:pt x="213" y="743"/>
                </a:cubicBezTo>
                <a:cubicBezTo>
                  <a:pt x="213" y="743"/>
                  <a:pt x="213" y="744"/>
                  <a:pt x="213" y="744"/>
                </a:cubicBezTo>
                <a:cubicBezTo>
                  <a:pt x="214" y="745"/>
                  <a:pt x="215" y="745"/>
                  <a:pt x="215" y="745"/>
                </a:cubicBezTo>
                <a:cubicBezTo>
                  <a:pt x="216" y="745"/>
                  <a:pt x="216" y="746"/>
                  <a:pt x="216" y="747"/>
                </a:cubicBezTo>
                <a:cubicBezTo>
                  <a:pt x="216" y="747"/>
                  <a:pt x="216" y="747"/>
                  <a:pt x="215" y="748"/>
                </a:cubicBezTo>
                <a:cubicBezTo>
                  <a:pt x="215" y="748"/>
                  <a:pt x="215" y="748"/>
                  <a:pt x="215" y="748"/>
                </a:cubicBezTo>
                <a:cubicBezTo>
                  <a:pt x="216" y="749"/>
                  <a:pt x="216" y="748"/>
                  <a:pt x="217" y="748"/>
                </a:cubicBezTo>
                <a:cubicBezTo>
                  <a:pt x="217" y="748"/>
                  <a:pt x="217" y="748"/>
                  <a:pt x="217" y="747"/>
                </a:cubicBezTo>
                <a:cubicBezTo>
                  <a:pt x="217" y="747"/>
                  <a:pt x="217" y="747"/>
                  <a:pt x="218" y="747"/>
                </a:cubicBezTo>
                <a:cubicBezTo>
                  <a:pt x="218" y="747"/>
                  <a:pt x="219" y="747"/>
                  <a:pt x="219" y="747"/>
                </a:cubicBezTo>
                <a:cubicBezTo>
                  <a:pt x="219" y="749"/>
                  <a:pt x="219" y="749"/>
                  <a:pt x="221" y="748"/>
                </a:cubicBezTo>
                <a:cubicBezTo>
                  <a:pt x="221" y="748"/>
                  <a:pt x="221" y="748"/>
                  <a:pt x="221" y="748"/>
                </a:cubicBezTo>
                <a:cubicBezTo>
                  <a:pt x="222" y="748"/>
                  <a:pt x="223" y="749"/>
                  <a:pt x="222" y="749"/>
                </a:cubicBezTo>
                <a:cubicBezTo>
                  <a:pt x="222" y="750"/>
                  <a:pt x="221" y="749"/>
                  <a:pt x="221" y="751"/>
                </a:cubicBezTo>
                <a:cubicBezTo>
                  <a:pt x="221" y="751"/>
                  <a:pt x="220" y="751"/>
                  <a:pt x="220" y="751"/>
                </a:cubicBezTo>
                <a:cubicBezTo>
                  <a:pt x="219" y="751"/>
                  <a:pt x="219" y="751"/>
                  <a:pt x="218" y="752"/>
                </a:cubicBezTo>
                <a:cubicBezTo>
                  <a:pt x="218" y="752"/>
                  <a:pt x="218" y="752"/>
                  <a:pt x="218" y="752"/>
                </a:cubicBezTo>
                <a:cubicBezTo>
                  <a:pt x="217" y="752"/>
                  <a:pt x="216" y="752"/>
                  <a:pt x="216" y="751"/>
                </a:cubicBezTo>
                <a:cubicBezTo>
                  <a:pt x="216" y="751"/>
                  <a:pt x="215" y="751"/>
                  <a:pt x="215" y="751"/>
                </a:cubicBezTo>
                <a:cubicBezTo>
                  <a:pt x="215" y="752"/>
                  <a:pt x="215" y="752"/>
                  <a:pt x="215" y="752"/>
                </a:cubicBezTo>
                <a:cubicBezTo>
                  <a:pt x="215" y="752"/>
                  <a:pt x="216" y="753"/>
                  <a:pt x="216" y="753"/>
                </a:cubicBezTo>
                <a:cubicBezTo>
                  <a:pt x="216" y="755"/>
                  <a:pt x="217" y="754"/>
                  <a:pt x="218" y="754"/>
                </a:cubicBezTo>
                <a:cubicBezTo>
                  <a:pt x="217" y="755"/>
                  <a:pt x="216" y="756"/>
                  <a:pt x="217" y="758"/>
                </a:cubicBezTo>
                <a:cubicBezTo>
                  <a:pt x="218" y="758"/>
                  <a:pt x="219" y="759"/>
                  <a:pt x="221" y="759"/>
                </a:cubicBezTo>
                <a:cubicBezTo>
                  <a:pt x="222" y="759"/>
                  <a:pt x="222" y="760"/>
                  <a:pt x="222" y="761"/>
                </a:cubicBezTo>
                <a:cubicBezTo>
                  <a:pt x="223" y="761"/>
                  <a:pt x="222" y="761"/>
                  <a:pt x="222" y="761"/>
                </a:cubicBezTo>
                <a:cubicBezTo>
                  <a:pt x="222" y="761"/>
                  <a:pt x="222" y="761"/>
                  <a:pt x="221" y="761"/>
                </a:cubicBezTo>
                <a:cubicBezTo>
                  <a:pt x="221" y="761"/>
                  <a:pt x="221" y="761"/>
                  <a:pt x="221" y="761"/>
                </a:cubicBezTo>
                <a:cubicBezTo>
                  <a:pt x="221" y="761"/>
                  <a:pt x="221" y="762"/>
                  <a:pt x="221" y="762"/>
                </a:cubicBezTo>
                <a:cubicBezTo>
                  <a:pt x="222" y="762"/>
                  <a:pt x="222" y="762"/>
                  <a:pt x="222" y="761"/>
                </a:cubicBezTo>
                <a:cubicBezTo>
                  <a:pt x="223" y="761"/>
                  <a:pt x="223" y="761"/>
                  <a:pt x="223" y="761"/>
                </a:cubicBezTo>
                <a:cubicBezTo>
                  <a:pt x="224" y="761"/>
                  <a:pt x="224" y="762"/>
                  <a:pt x="224" y="762"/>
                </a:cubicBezTo>
                <a:cubicBezTo>
                  <a:pt x="224" y="762"/>
                  <a:pt x="225" y="762"/>
                  <a:pt x="226" y="762"/>
                </a:cubicBezTo>
                <a:cubicBezTo>
                  <a:pt x="226" y="762"/>
                  <a:pt x="226" y="762"/>
                  <a:pt x="226" y="762"/>
                </a:cubicBezTo>
                <a:cubicBezTo>
                  <a:pt x="226" y="762"/>
                  <a:pt x="225" y="762"/>
                  <a:pt x="225" y="762"/>
                </a:cubicBezTo>
                <a:cubicBezTo>
                  <a:pt x="225" y="762"/>
                  <a:pt x="225" y="762"/>
                  <a:pt x="225" y="762"/>
                </a:cubicBezTo>
                <a:cubicBezTo>
                  <a:pt x="225" y="762"/>
                  <a:pt x="226" y="763"/>
                  <a:pt x="226" y="763"/>
                </a:cubicBezTo>
                <a:cubicBezTo>
                  <a:pt x="226" y="763"/>
                  <a:pt x="226" y="762"/>
                  <a:pt x="226" y="762"/>
                </a:cubicBezTo>
                <a:cubicBezTo>
                  <a:pt x="225" y="761"/>
                  <a:pt x="225" y="761"/>
                  <a:pt x="225" y="761"/>
                </a:cubicBezTo>
                <a:cubicBezTo>
                  <a:pt x="224" y="761"/>
                  <a:pt x="224" y="761"/>
                  <a:pt x="223" y="761"/>
                </a:cubicBezTo>
                <a:cubicBezTo>
                  <a:pt x="223" y="761"/>
                  <a:pt x="223" y="761"/>
                  <a:pt x="223" y="760"/>
                </a:cubicBezTo>
                <a:cubicBezTo>
                  <a:pt x="224" y="759"/>
                  <a:pt x="224" y="759"/>
                  <a:pt x="225" y="759"/>
                </a:cubicBezTo>
                <a:cubicBezTo>
                  <a:pt x="226" y="760"/>
                  <a:pt x="226" y="760"/>
                  <a:pt x="227" y="760"/>
                </a:cubicBezTo>
                <a:cubicBezTo>
                  <a:pt x="228" y="761"/>
                  <a:pt x="228" y="761"/>
                  <a:pt x="229" y="761"/>
                </a:cubicBezTo>
                <a:cubicBezTo>
                  <a:pt x="229" y="762"/>
                  <a:pt x="230" y="762"/>
                  <a:pt x="230" y="762"/>
                </a:cubicBezTo>
                <a:cubicBezTo>
                  <a:pt x="230" y="763"/>
                  <a:pt x="231" y="763"/>
                  <a:pt x="231" y="762"/>
                </a:cubicBezTo>
                <a:cubicBezTo>
                  <a:pt x="231" y="762"/>
                  <a:pt x="232" y="762"/>
                  <a:pt x="232" y="760"/>
                </a:cubicBezTo>
                <a:cubicBezTo>
                  <a:pt x="232" y="760"/>
                  <a:pt x="232" y="760"/>
                  <a:pt x="232" y="760"/>
                </a:cubicBezTo>
                <a:cubicBezTo>
                  <a:pt x="232" y="761"/>
                  <a:pt x="232" y="761"/>
                  <a:pt x="232" y="761"/>
                </a:cubicBezTo>
                <a:cubicBezTo>
                  <a:pt x="232" y="761"/>
                  <a:pt x="232" y="761"/>
                  <a:pt x="232" y="761"/>
                </a:cubicBezTo>
                <a:cubicBezTo>
                  <a:pt x="233" y="761"/>
                  <a:pt x="233" y="760"/>
                  <a:pt x="233" y="760"/>
                </a:cubicBezTo>
                <a:cubicBezTo>
                  <a:pt x="233" y="760"/>
                  <a:pt x="233" y="760"/>
                  <a:pt x="232" y="760"/>
                </a:cubicBezTo>
                <a:cubicBezTo>
                  <a:pt x="232" y="761"/>
                  <a:pt x="231" y="761"/>
                  <a:pt x="231" y="761"/>
                </a:cubicBezTo>
                <a:cubicBezTo>
                  <a:pt x="231" y="760"/>
                  <a:pt x="230" y="760"/>
                  <a:pt x="230" y="761"/>
                </a:cubicBezTo>
                <a:cubicBezTo>
                  <a:pt x="230" y="761"/>
                  <a:pt x="229" y="761"/>
                  <a:pt x="229" y="761"/>
                </a:cubicBezTo>
                <a:cubicBezTo>
                  <a:pt x="229" y="758"/>
                  <a:pt x="229" y="758"/>
                  <a:pt x="229" y="758"/>
                </a:cubicBezTo>
                <a:cubicBezTo>
                  <a:pt x="229" y="758"/>
                  <a:pt x="228" y="758"/>
                  <a:pt x="227" y="758"/>
                </a:cubicBezTo>
                <a:cubicBezTo>
                  <a:pt x="226" y="757"/>
                  <a:pt x="226" y="758"/>
                  <a:pt x="226" y="758"/>
                </a:cubicBezTo>
                <a:cubicBezTo>
                  <a:pt x="225" y="758"/>
                  <a:pt x="225" y="757"/>
                  <a:pt x="224" y="757"/>
                </a:cubicBezTo>
                <a:cubicBezTo>
                  <a:pt x="225" y="756"/>
                  <a:pt x="226" y="756"/>
                  <a:pt x="227" y="756"/>
                </a:cubicBezTo>
                <a:cubicBezTo>
                  <a:pt x="227" y="756"/>
                  <a:pt x="227" y="756"/>
                  <a:pt x="227" y="756"/>
                </a:cubicBezTo>
                <a:cubicBezTo>
                  <a:pt x="227" y="756"/>
                  <a:pt x="227" y="755"/>
                  <a:pt x="227" y="755"/>
                </a:cubicBezTo>
                <a:cubicBezTo>
                  <a:pt x="227" y="755"/>
                  <a:pt x="226" y="755"/>
                  <a:pt x="226" y="755"/>
                </a:cubicBezTo>
                <a:cubicBezTo>
                  <a:pt x="225" y="755"/>
                  <a:pt x="225" y="755"/>
                  <a:pt x="226" y="754"/>
                </a:cubicBezTo>
                <a:cubicBezTo>
                  <a:pt x="226" y="753"/>
                  <a:pt x="226" y="753"/>
                  <a:pt x="225" y="753"/>
                </a:cubicBezTo>
                <a:cubicBezTo>
                  <a:pt x="225" y="753"/>
                  <a:pt x="224" y="752"/>
                  <a:pt x="224" y="752"/>
                </a:cubicBezTo>
                <a:cubicBezTo>
                  <a:pt x="224" y="752"/>
                  <a:pt x="224" y="752"/>
                  <a:pt x="223" y="751"/>
                </a:cubicBezTo>
                <a:cubicBezTo>
                  <a:pt x="224" y="751"/>
                  <a:pt x="224" y="751"/>
                  <a:pt x="224" y="750"/>
                </a:cubicBezTo>
                <a:cubicBezTo>
                  <a:pt x="225" y="751"/>
                  <a:pt x="226" y="752"/>
                  <a:pt x="227" y="751"/>
                </a:cubicBezTo>
                <a:cubicBezTo>
                  <a:pt x="228" y="751"/>
                  <a:pt x="228" y="752"/>
                  <a:pt x="229" y="753"/>
                </a:cubicBezTo>
                <a:cubicBezTo>
                  <a:pt x="229" y="753"/>
                  <a:pt x="229" y="753"/>
                  <a:pt x="228" y="754"/>
                </a:cubicBezTo>
                <a:cubicBezTo>
                  <a:pt x="229" y="754"/>
                  <a:pt x="230" y="755"/>
                  <a:pt x="230" y="755"/>
                </a:cubicBezTo>
                <a:cubicBezTo>
                  <a:pt x="231" y="755"/>
                  <a:pt x="232" y="755"/>
                  <a:pt x="233" y="755"/>
                </a:cubicBezTo>
                <a:cubicBezTo>
                  <a:pt x="234" y="753"/>
                  <a:pt x="235" y="754"/>
                  <a:pt x="235" y="755"/>
                </a:cubicBezTo>
                <a:cubicBezTo>
                  <a:pt x="236" y="756"/>
                  <a:pt x="237" y="756"/>
                  <a:pt x="237" y="756"/>
                </a:cubicBezTo>
                <a:cubicBezTo>
                  <a:pt x="238" y="757"/>
                  <a:pt x="237" y="758"/>
                  <a:pt x="239" y="758"/>
                </a:cubicBezTo>
                <a:cubicBezTo>
                  <a:pt x="239" y="758"/>
                  <a:pt x="240" y="759"/>
                  <a:pt x="241" y="759"/>
                </a:cubicBezTo>
                <a:cubicBezTo>
                  <a:pt x="240" y="760"/>
                  <a:pt x="241" y="760"/>
                  <a:pt x="242" y="761"/>
                </a:cubicBezTo>
                <a:cubicBezTo>
                  <a:pt x="246" y="761"/>
                  <a:pt x="246" y="761"/>
                  <a:pt x="246" y="761"/>
                </a:cubicBezTo>
                <a:cubicBezTo>
                  <a:pt x="246" y="762"/>
                  <a:pt x="246" y="762"/>
                  <a:pt x="246" y="762"/>
                </a:cubicBezTo>
                <a:cubicBezTo>
                  <a:pt x="246" y="763"/>
                  <a:pt x="245" y="764"/>
                  <a:pt x="244" y="765"/>
                </a:cubicBezTo>
                <a:cubicBezTo>
                  <a:pt x="245" y="765"/>
                  <a:pt x="245" y="766"/>
                  <a:pt x="246" y="766"/>
                </a:cubicBezTo>
                <a:cubicBezTo>
                  <a:pt x="246" y="766"/>
                  <a:pt x="247" y="765"/>
                  <a:pt x="247" y="765"/>
                </a:cubicBezTo>
                <a:cubicBezTo>
                  <a:pt x="247" y="765"/>
                  <a:pt x="246" y="764"/>
                  <a:pt x="247" y="764"/>
                </a:cubicBezTo>
                <a:cubicBezTo>
                  <a:pt x="247" y="763"/>
                  <a:pt x="247" y="762"/>
                  <a:pt x="247" y="762"/>
                </a:cubicBezTo>
                <a:cubicBezTo>
                  <a:pt x="247" y="761"/>
                  <a:pt x="247" y="761"/>
                  <a:pt x="248" y="761"/>
                </a:cubicBezTo>
                <a:cubicBezTo>
                  <a:pt x="248" y="761"/>
                  <a:pt x="249" y="761"/>
                  <a:pt x="249" y="762"/>
                </a:cubicBezTo>
                <a:cubicBezTo>
                  <a:pt x="249" y="762"/>
                  <a:pt x="249" y="762"/>
                  <a:pt x="249" y="762"/>
                </a:cubicBezTo>
                <a:cubicBezTo>
                  <a:pt x="249" y="762"/>
                  <a:pt x="249" y="762"/>
                  <a:pt x="249" y="762"/>
                </a:cubicBezTo>
                <a:cubicBezTo>
                  <a:pt x="248" y="762"/>
                  <a:pt x="248" y="762"/>
                  <a:pt x="249" y="763"/>
                </a:cubicBezTo>
                <a:cubicBezTo>
                  <a:pt x="249" y="763"/>
                  <a:pt x="249" y="762"/>
                  <a:pt x="249" y="762"/>
                </a:cubicBezTo>
                <a:cubicBezTo>
                  <a:pt x="250" y="762"/>
                  <a:pt x="251" y="762"/>
                  <a:pt x="252" y="762"/>
                </a:cubicBezTo>
                <a:cubicBezTo>
                  <a:pt x="253" y="764"/>
                  <a:pt x="255" y="764"/>
                  <a:pt x="257" y="765"/>
                </a:cubicBezTo>
                <a:cubicBezTo>
                  <a:pt x="258" y="764"/>
                  <a:pt x="259" y="765"/>
                  <a:pt x="259" y="766"/>
                </a:cubicBezTo>
                <a:cubicBezTo>
                  <a:pt x="260" y="767"/>
                  <a:pt x="261" y="766"/>
                  <a:pt x="262" y="767"/>
                </a:cubicBezTo>
                <a:cubicBezTo>
                  <a:pt x="263" y="768"/>
                  <a:pt x="264" y="768"/>
                  <a:pt x="264" y="770"/>
                </a:cubicBezTo>
                <a:cubicBezTo>
                  <a:pt x="265" y="770"/>
                  <a:pt x="266" y="770"/>
                  <a:pt x="266" y="770"/>
                </a:cubicBezTo>
                <a:cubicBezTo>
                  <a:pt x="267" y="769"/>
                  <a:pt x="269" y="770"/>
                  <a:pt x="270" y="770"/>
                </a:cubicBezTo>
                <a:cubicBezTo>
                  <a:pt x="271" y="770"/>
                  <a:pt x="271" y="770"/>
                  <a:pt x="271" y="770"/>
                </a:cubicBezTo>
                <a:cubicBezTo>
                  <a:pt x="271" y="771"/>
                  <a:pt x="273" y="770"/>
                  <a:pt x="273" y="771"/>
                </a:cubicBezTo>
                <a:cubicBezTo>
                  <a:pt x="274" y="771"/>
                  <a:pt x="275" y="771"/>
                  <a:pt x="275" y="772"/>
                </a:cubicBezTo>
                <a:cubicBezTo>
                  <a:pt x="276" y="772"/>
                  <a:pt x="276" y="772"/>
                  <a:pt x="276" y="772"/>
                </a:cubicBezTo>
                <a:cubicBezTo>
                  <a:pt x="278" y="772"/>
                  <a:pt x="279" y="773"/>
                  <a:pt x="280" y="774"/>
                </a:cubicBezTo>
                <a:cubicBezTo>
                  <a:pt x="280" y="774"/>
                  <a:pt x="281" y="774"/>
                  <a:pt x="281" y="774"/>
                </a:cubicBezTo>
                <a:cubicBezTo>
                  <a:pt x="284" y="774"/>
                  <a:pt x="284" y="774"/>
                  <a:pt x="288" y="776"/>
                </a:cubicBezTo>
                <a:cubicBezTo>
                  <a:pt x="289" y="776"/>
                  <a:pt x="289" y="777"/>
                  <a:pt x="291" y="777"/>
                </a:cubicBezTo>
                <a:cubicBezTo>
                  <a:pt x="292" y="777"/>
                  <a:pt x="292" y="778"/>
                  <a:pt x="293" y="778"/>
                </a:cubicBezTo>
                <a:cubicBezTo>
                  <a:pt x="294" y="778"/>
                  <a:pt x="295" y="779"/>
                  <a:pt x="296" y="779"/>
                </a:cubicBezTo>
                <a:cubicBezTo>
                  <a:pt x="297" y="778"/>
                  <a:pt x="297" y="780"/>
                  <a:pt x="298" y="780"/>
                </a:cubicBezTo>
                <a:cubicBezTo>
                  <a:pt x="300" y="780"/>
                  <a:pt x="300" y="780"/>
                  <a:pt x="301" y="781"/>
                </a:cubicBezTo>
                <a:cubicBezTo>
                  <a:pt x="301" y="782"/>
                  <a:pt x="301" y="782"/>
                  <a:pt x="300" y="782"/>
                </a:cubicBezTo>
                <a:cubicBezTo>
                  <a:pt x="302" y="784"/>
                  <a:pt x="302" y="781"/>
                  <a:pt x="303" y="782"/>
                </a:cubicBezTo>
                <a:cubicBezTo>
                  <a:pt x="304" y="782"/>
                  <a:pt x="306" y="782"/>
                  <a:pt x="306" y="782"/>
                </a:cubicBezTo>
                <a:cubicBezTo>
                  <a:pt x="307" y="782"/>
                  <a:pt x="307" y="784"/>
                  <a:pt x="308" y="784"/>
                </a:cubicBezTo>
                <a:cubicBezTo>
                  <a:pt x="309" y="783"/>
                  <a:pt x="310" y="784"/>
                  <a:pt x="310" y="784"/>
                </a:cubicBezTo>
                <a:cubicBezTo>
                  <a:pt x="311" y="785"/>
                  <a:pt x="312" y="785"/>
                  <a:pt x="312" y="785"/>
                </a:cubicBezTo>
                <a:cubicBezTo>
                  <a:pt x="313" y="785"/>
                  <a:pt x="313" y="785"/>
                  <a:pt x="313" y="786"/>
                </a:cubicBezTo>
                <a:cubicBezTo>
                  <a:pt x="313" y="785"/>
                  <a:pt x="314" y="785"/>
                  <a:pt x="314" y="785"/>
                </a:cubicBezTo>
                <a:cubicBezTo>
                  <a:pt x="315" y="785"/>
                  <a:pt x="315" y="786"/>
                  <a:pt x="316" y="785"/>
                </a:cubicBezTo>
                <a:cubicBezTo>
                  <a:pt x="318" y="785"/>
                  <a:pt x="319" y="785"/>
                  <a:pt x="322" y="786"/>
                </a:cubicBezTo>
                <a:cubicBezTo>
                  <a:pt x="323" y="786"/>
                  <a:pt x="324" y="788"/>
                  <a:pt x="326" y="787"/>
                </a:cubicBezTo>
                <a:cubicBezTo>
                  <a:pt x="328" y="787"/>
                  <a:pt x="328" y="788"/>
                  <a:pt x="329" y="789"/>
                </a:cubicBezTo>
                <a:cubicBezTo>
                  <a:pt x="330" y="789"/>
                  <a:pt x="330" y="789"/>
                  <a:pt x="331" y="789"/>
                </a:cubicBezTo>
                <a:cubicBezTo>
                  <a:pt x="332" y="788"/>
                  <a:pt x="332" y="789"/>
                  <a:pt x="332" y="789"/>
                </a:cubicBezTo>
                <a:cubicBezTo>
                  <a:pt x="333" y="789"/>
                  <a:pt x="335" y="789"/>
                  <a:pt x="336" y="789"/>
                </a:cubicBezTo>
                <a:cubicBezTo>
                  <a:pt x="336" y="790"/>
                  <a:pt x="336" y="790"/>
                  <a:pt x="336" y="790"/>
                </a:cubicBezTo>
                <a:cubicBezTo>
                  <a:pt x="336" y="791"/>
                  <a:pt x="336" y="790"/>
                  <a:pt x="336" y="790"/>
                </a:cubicBezTo>
                <a:cubicBezTo>
                  <a:pt x="336" y="790"/>
                  <a:pt x="336" y="790"/>
                  <a:pt x="336" y="790"/>
                </a:cubicBezTo>
                <a:cubicBezTo>
                  <a:pt x="336" y="790"/>
                  <a:pt x="335" y="791"/>
                  <a:pt x="336" y="791"/>
                </a:cubicBezTo>
                <a:cubicBezTo>
                  <a:pt x="336" y="791"/>
                  <a:pt x="336" y="791"/>
                  <a:pt x="336" y="790"/>
                </a:cubicBezTo>
                <a:cubicBezTo>
                  <a:pt x="337" y="790"/>
                  <a:pt x="337" y="790"/>
                  <a:pt x="338" y="790"/>
                </a:cubicBezTo>
                <a:cubicBezTo>
                  <a:pt x="339" y="790"/>
                  <a:pt x="341" y="790"/>
                  <a:pt x="342" y="791"/>
                </a:cubicBezTo>
                <a:cubicBezTo>
                  <a:pt x="343" y="791"/>
                  <a:pt x="344" y="791"/>
                  <a:pt x="346" y="791"/>
                </a:cubicBezTo>
                <a:cubicBezTo>
                  <a:pt x="345" y="792"/>
                  <a:pt x="345" y="792"/>
                  <a:pt x="345" y="793"/>
                </a:cubicBezTo>
                <a:cubicBezTo>
                  <a:pt x="347" y="793"/>
                  <a:pt x="347" y="793"/>
                  <a:pt x="349" y="793"/>
                </a:cubicBezTo>
                <a:cubicBezTo>
                  <a:pt x="350" y="792"/>
                  <a:pt x="351" y="792"/>
                  <a:pt x="352" y="793"/>
                </a:cubicBezTo>
                <a:cubicBezTo>
                  <a:pt x="352" y="793"/>
                  <a:pt x="353" y="792"/>
                  <a:pt x="354" y="793"/>
                </a:cubicBezTo>
                <a:cubicBezTo>
                  <a:pt x="355" y="793"/>
                  <a:pt x="356" y="794"/>
                  <a:pt x="358" y="794"/>
                </a:cubicBezTo>
                <a:cubicBezTo>
                  <a:pt x="359" y="794"/>
                  <a:pt x="360" y="794"/>
                  <a:pt x="361" y="794"/>
                </a:cubicBezTo>
                <a:cubicBezTo>
                  <a:pt x="362" y="794"/>
                  <a:pt x="362" y="794"/>
                  <a:pt x="363" y="795"/>
                </a:cubicBezTo>
                <a:cubicBezTo>
                  <a:pt x="364" y="795"/>
                  <a:pt x="365" y="795"/>
                  <a:pt x="366" y="795"/>
                </a:cubicBezTo>
                <a:cubicBezTo>
                  <a:pt x="367" y="796"/>
                  <a:pt x="369" y="796"/>
                  <a:pt x="371" y="796"/>
                </a:cubicBezTo>
                <a:cubicBezTo>
                  <a:pt x="371" y="796"/>
                  <a:pt x="372" y="796"/>
                  <a:pt x="372" y="797"/>
                </a:cubicBezTo>
                <a:cubicBezTo>
                  <a:pt x="373" y="797"/>
                  <a:pt x="373" y="797"/>
                  <a:pt x="373" y="796"/>
                </a:cubicBezTo>
                <a:cubicBezTo>
                  <a:pt x="374" y="796"/>
                  <a:pt x="375" y="796"/>
                  <a:pt x="376" y="796"/>
                </a:cubicBezTo>
                <a:cubicBezTo>
                  <a:pt x="376" y="797"/>
                  <a:pt x="377" y="797"/>
                  <a:pt x="379" y="797"/>
                </a:cubicBezTo>
                <a:cubicBezTo>
                  <a:pt x="382" y="797"/>
                  <a:pt x="385" y="797"/>
                  <a:pt x="388" y="797"/>
                </a:cubicBezTo>
                <a:cubicBezTo>
                  <a:pt x="388" y="797"/>
                  <a:pt x="389" y="796"/>
                  <a:pt x="389" y="796"/>
                </a:cubicBezTo>
                <a:cubicBezTo>
                  <a:pt x="390" y="797"/>
                  <a:pt x="391" y="797"/>
                  <a:pt x="392" y="796"/>
                </a:cubicBezTo>
                <a:cubicBezTo>
                  <a:pt x="392" y="796"/>
                  <a:pt x="392" y="797"/>
                  <a:pt x="393" y="797"/>
                </a:cubicBezTo>
                <a:cubicBezTo>
                  <a:pt x="395" y="797"/>
                  <a:pt x="396" y="797"/>
                  <a:pt x="398" y="797"/>
                </a:cubicBezTo>
                <a:cubicBezTo>
                  <a:pt x="400" y="797"/>
                  <a:pt x="401" y="796"/>
                  <a:pt x="402" y="798"/>
                </a:cubicBezTo>
                <a:cubicBezTo>
                  <a:pt x="403" y="798"/>
                  <a:pt x="405" y="798"/>
                  <a:pt x="406" y="797"/>
                </a:cubicBezTo>
                <a:cubicBezTo>
                  <a:pt x="406" y="797"/>
                  <a:pt x="407" y="797"/>
                  <a:pt x="408" y="797"/>
                </a:cubicBezTo>
                <a:cubicBezTo>
                  <a:pt x="411" y="797"/>
                  <a:pt x="415" y="797"/>
                  <a:pt x="419" y="797"/>
                </a:cubicBezTo>
                <a:cubicBezTo>
                  <a:pt x="421" y="797"/>
                  <a:pt x="423" y="798"/>
                  <a:pt x="425" y="796"/>
                </a:cubicBezTo>
                <a:cubicBezTo>
                  <a:pt x="427" y="796"/>
                  <a:pt x="429" y="796"/>
                  <a:pt x="431" y="796"/>
                </a:cubicBezTo>
                <a:cubicBezTo>
                  <a:pt x="431" y="796"/>
                  <a:pt x="432" y="797"/>
                  <a:pt x="433" y="797"/>
                </a:cubicBezTo>
                <a:cubicBezTo>
                  <a:pt x="433" y="796"/>
                  <a:pt x="434" y="796"/>
                  <a:pt x="434" y="797"/>
                </a:cubicBezTo>
                <a:cubicBezTo>
                  <a:pt x="435" y="797"/>
                  <a:pt x="436" y="797"/>
                  <a:pt x="436" y="798"/>
                </a:cubicBezTo>
                <a:cubicBezTo>
                  <a:pt x="436" y="798"/>
                  <a:pt x="437" y="798"/>
                  <a:pt x="437" y="798"/>
                </a:cubicBezTo>
                <a:cubicBezTo>
                  <a:pt x="438" y="798"/>
                  <a:pt x="438" y="797"/>
                  <a:pt x="439" y="796"/>
                </a:cubicBezTo>
                <a:cubicBezTo>
                  <a:pt x="439" y="796"/>
                  <a:pt x="440" y="796"/>
                  <a:pt x="440" y="796"/>
                </a:cubicBezTo>
                <a:cubicBezTo>
                  <a:pt x="441" y="796"/>
                  <a:pt x="443" y="796"/>
                  <a:pt x="444" y="795"/>
                </a:cubicBezTo>
                <a:cubicBezTo>
                  <a:pt x="444" y="795"/>
                  <a:pt x="444" y="795"/>
                  <a:pt x="445" y="795"/>
                </a:cubicBezTo>
                <a:cubicBezTo>
                  <a:pt x="445" y="795"/>
                  <a:pt x="446" y="795"/>
                  <a:pt x="446" y="796"/>
                </a:cubicBezTo>
                <a:cubicBezTo>
                  <a:pt x="446" y="796"/>
                  <a:pt x="446" y="796"/>
                  <a:pt x="446" y="797"/>
                </a:cubicBezTo>
                <a:cubicBezTo>
                  <a:pt x="446" y="797"/>
                  <a:pt x="446" y="797"/>
                  <a:pt x="446" y="797"/>
                </a:cubicBezTo>
                <a:cubicBezTo>
                  <a:pt x="446" y="797"/>
                  <a:pt x="446" y="797"/>
                  <a:pt x="446" y="797"/>
                </a:cubicBezTo>
                <a:cubicBezTo>
                  <a:pt x="445" y="797"/>
                  <a:pt x="445" y="798"/>
                  <a:pt x="445" y="798"/>
                </a:cubicBezTo>
                <a:cubicBezTo>
                  <a:pt x="445" y="798"/>
                  <a:pt x="446" y="798"/>
                  <a:pt x="446" y="799"/>
                </a:cubicBezTo>
                <a:cubicBezTo>
                  <a:pt x="446" y="799"/>
                  <a:pt x="446" y="798"/>
                  <a:pt x="446" y="798"/>
                </a:cubicBezTo>
                <a:cubicBezTo>
                  <a:pt x="446" y="798"/>
                  <a:pt x="446" y="798"/>
                  <a:pt x="446" y="797"/>
                </a:cubicBezTo>
                <a:cubicBezTo>
                  <a:pt x="447" y="797"/>
                  <a:pt x="447" y="797"/>
                  <a:pt x="447" y="797"/>
                </a:cubicBezTo>
                <a:cubicBezTo>
                  <a:pt x="448" y="797"/>
                  <a:pt x="448" y="798"/>
                  <a:pt x="449" y="798"/>
                </a:cubicBezTo>
                <a:cubicBezTo>
                  <a:pt x="450" y="798"/>
                  <a:pt x="450" y="798"/>
                  <a:pt x="450" y="798"/>
                </a:cubicBezTo>
                <a:cubicBezTo>
                  <a:pt x="449" y="798"/>
                  <a:pt x="449" y="798"/>
                  <a:pt x="449" y="798"/>
                </a:cubicBezTo>
                <a:cubicBezTo>
                  <a:pt x="448" y="798"/>
                  <a:pt x="448" y="798"/>
                  <a:pt x="448" y="798"/>
                </a:cubicBezTo>
                <a:cubicBezTo>
                  <a:pt x="448" y="798"/>
                  <a:pt x="448" y="799"/>
                  <a:pt x="449" y="799"/>
                </a:cubicBezTo>
                <a:cubicBezTo>
                  <a:pt x="449" y="799"/>
                  <a:pt x="450" y="799"/>
                  <a:pt x="449" y="798"/>
                </a:cubicBezTo>
                <a:cubicBezTo>
                  <a:pt x="448" y="797"/>
                  <a:pt x="448" y="796"/>
                  <a:pt x="447" y="795"/>
                </a:cubicBezTo>
                <a:cubicBezTo>
                  <a:pt x="448" y="795"/>
                  <a:pt x="448" y="795"/>
                  <a:pt x="449" y="794"/>
                </a:cubicBezTo>
                <a:cubicBezTo>
                  <a:pt x="449" y="794"/>
                  <a:pt x="449" y="795"/>
                  <a:pt x="450" y="795"/>
                </a:cubicBezTo>
                <a:cubicBezTo>
                  <a:pt x="450" y="795"/>
                  <a:pt x="450" y="794"/>
                  <a:pt x="451" y="794"/>
                </a:cubicBezTo>
                <a:cubicBezTo>
                  <a:pt x="452" y="794"/>
                  <a:pt x="453" y="794"/>
                  <a:pt x="455" y="793"/>
                </a:cubicBezTo>
                <a:cubicBezTo>
                  <a:pt x="456" y="792"/>
                  <a:pt x="458" y="794"/>
                  <a:pt x="459" y="792"/>
                </a:cubicBezTo>
                <a:cubicBezTo>
                  <a:pt x="461" y="792"/>
                  <a:pt x="462" y="792"/>
                  <a:pt x="464" y="792"/>
                </a:cubicBezTo>
                <a:cubicBezTo>
                  <a:pt x="465" y="792"/>
                  <a:pt x="465" y="792"/>
                  <a:pt x="466" y="791"/>
                </a:cubicBezTo>
                <a:cubicBezTo>
                  <a:pt x="466" y="791"/>
                  <a:pt x="467" y="791"/>
                  <a:pt x="467" y="791"/>
                </a:cubicBezTo>
                <a:cubicBezTo>
                  <a:pt x="467" y="792"/>
                  <a:pt x="468" y="792"/>
                  <a:pt x="468" y="792"/>
                </a:cubicBezTo>
                <a:cubicBezTo>
                  <a:pt x="470" y="791"/>
                  <a:pt x="471" y="790"/>
                  <a:pt x="473" y="790"/>
                </a:cubicBezTo>
                <a:cubicBezTo>
                  <a:pt x="474" y="791"/>
                  <a:pt x="475" y="789"/>
                  <a:pt x="476" y="789"/>
                </a:cubicBezTo>
                <a:cubicBezTo>
                  <a:pt x="478" y="789"/>
                  <a:pt x="479" y="789"/>
                  <a:pt x="480" y="789"/>
                </a:cubicBezTo>
                <a:cubicBezTo>
                  <a:pt x="481" y="788"/>
                  <a:pt x="482" y="788"/>
                  <a:pt x="484" y="788"/>
                </a:cubicBezTo>
                <a:cubicBezTo>
                  <a:pt x="484" y="788"/>
                  <a:pt x="484" y="789"/>
                  <a:pt x="485" y="789"/>
                </a:cubicBezTo>
                <a:cubicBezTo>
                  <a:pt x="485" y="789"/>
                  <a:pt x="486" y="788"/>
                  <a:pt x="486" y="787"/>
                </a:cubicBezTo>
                <a:cubicBezTo>
                  <a:pt x="489" y="787"/>
                  <a:pt x="489" y="787"/>
                  <a:pt x="489" y="787"/>
                </a:cubicBezTo>
                <a:cubicBezTo>
                  <a:pt x="490" y="788"/>
                  <a:pt x="490" y="788"/>
                  <a:pt x="491" y="788"/>
                </a:cubicBezTo>
                <a:cubicBezTo>
                  <a:pt x="491" y="788"/>
                  <a:pt x="491" y="787"/>
                  <a:pt x="491" y="786"/>
                </a:cubicBezTo>
                <a:cubicBezTo>
                  <a:pt x="495" y="786"/>
                  <a:pt x="495" y="786"/>
                  <a:pt x="495" y="786"/>
                </a:cubicBezTo>
                <a:cubicBezTo>
                  <a:pt x="497" y="785"/>
                  <a:pt x="499" y="786"/>
                  <a:pt x="501" y="786"/>
                </a:cubicBezTo>
                <a:cubicBezTo>
                  <a:pt x="501" y="785"/>
                  <a:pt x="502" y="785"/>
                  <a:pt x="502" y="785"/>
                </a:cubicBezTo>
                <a:cubicBezTo>
                  <a:pt x="504" y="784"/>
                  <a:pt x="505" y="784"/>
                  <a:pt x="506" y="785"/>
                </a:cubicBezTo>
                <a:cubicBezTo>
                  <a:pt x="507" y="786"/>
                  <a:pt x="508" y="786"/>
                  <a:pt x="509" y="786"/>
                </a:cubicBezTo>
                <a:cubicBezTo>
                  <a:pt x="509" y="787"/>
                  <a:pt x="509" y="786"/>
                  <a:pt x="510" y="786"/>
                </a:cubicBezTo>
                <a:cubicBezTo>
                  <a:pt x="509" y="785"/>
                  <a:pt x="508" y="784"/>
                  <a:pt x="506" y="785"/>
                </a:cubicBezTo>
                <a:cubicBezTo>
                  <a:pt x="507" y="784"/>
                  <a:pt x="508" y="784"/>
                  <a:pt x="508" y="784"/>
                </a:cubicBezTo>
                <a:cubicBezTo>
                  <a:pt x="509" y="784"/>
                  <a:pt x="510" y="783"/>
                  <a:pt x="511" y="784"/>
                </a:cubicBezTo>
                <a:cubicBezTo>
                  <a:pt x="512" y="784"/>
                  <a:pt x="513" y="782"/>
                  <a:pt x="514" y="783"/>
                </a:cubicBezTo>
                <a:cubicBezTo>
                  <a:pt x="516" y="783"/>
                  <a:pt x="517" y="781"/>
                  <a:pt x="518" y="782"/>
                </a:cubicBezTo>
                <a:cubicBezTo>
                  <a:pt x="518" y="780"/>
                  <a:pt x="520" y="781"/>
                  <a:pt x="521" y="780"/>
                </a:cubicBezTo>
                <a:cubicBezTo>
                  <a:pt x="522" y="780"/>
                  <a:pt x="523" y="779"/>
                  <a:pt x="524" y="779"/>
                </a:cubicBezTo>
                <a:cubicBezTo>
                  <a:pt x="525" y="779"/>
                  <a:pt x="525" y="780"/>
                  <a:pt x="526" y="780"/>
                </a:cubicBezTo>
                <a:cubicBezTo>
                  <a:pt x="527" y="780"/>
                  <a:pt x="528" y="778"/>
                  <a:pt x="529" y="778"/>
                </a:cubicBezTo>
                <a:cubicBezTo>
                  <a:pt x="529" y="777"/>
                  <a:pt x="532" y="776"/>
                  <a:pt x="532" y="776"/>
                </a:cubicBezTo>
                <a:cubicBezTo>
                  <a:pt x="534" y="777"/>
                  <a:pt x="535" y="776"/>
                  <a:pt x="536" y="775"/>
                </a:cubicBezTo>
                <a:cubicBezTo>
                  <a:pt x="538" y="774"/>
                  <a:pt x="540" y="773"/>
                  <a:pt x="543" y="773"/>
                </a:cubicBezTo>
                <a:cubicBezTo>
                  <a:pt x="544" y="773"/>
                  <a:pt x="545" y="773"/>
                  <a:pt x="546" y="773"/>
                </a:cubicBezTo>
                <a:cubicBezTo>
                  <a:pt x="546" y="773"/>
                  <a:pt x="547" y="773"/>
                  <a:pt x="547" y="773"/>
                </a:cubicBezTo>
                <a:cubicBezTo>
                  <a:pt x="547" y="773"/>
                  <a:pt x="547" y="772"/>
                  <a:pt x="547" y="772"/>
                </a:cubicBezTo>
                <a:cubicBezTo>
                  <a:pt x="547" y="771"/>
                  <a:pt x="547" y="770"/>
                  <a:pt x="548" y="770"/>
                </a:cubicBezTo>
                <a:cubicBezTo>
                  <a:pt x="549" y="770"/>
                  <a:pt x="549" y="769"/>
                  <a:pt x="550" y="769"/>
                </a:cubicBezTo>
                <a:cubicBezTo>
                  <a:pt x="551" y="770"/>
                  <a:pt x="552" y="769"/>
                  <a:pt x="552" y="769"/>
                </a:cubicBezTo>
                <a:cubicBezTo>
                  <a:pt x="552" y="769"/>
                  <a:pt x="553" y="769"/>
                  <a:pt x="553" y="769"/>
                </a:cubicBezTo>
                <a:cubicBezTo>
                  <a:pt x="554" y="769"/>
                  <a:pt x="554" y="768"/>
                  <a:pt x="555" y="768"/>
                </a:cubicBezTo>
                <a:cubicBezTo>
                  <a:pt x="556" y="768"/>
                  <a:pt x="556" y="767"/>
                  <a:pt x="557" y="768"/>
                </a:cubicBezTo>
                <a:cubicBezTo>
                  <a:pt x="559" y="768"/>
                  <a:pt x="560" y="768"/>
                  <a:pt x="561" y="767"/>
                </a:cubicBezTo>
                <a:cubicBezTo>
                  <a:pt x="562" y="766"/>
                  <a:pt x="564" y="767"/>
                  <a:pt x="565" y="766"/>
                </a:cubicBezTo>
                <a:cubicBezTo>
                  <a:pt x="566" y="766"/>
                  <a:pt x="566" y="766"/>
                  <a:pt x="567" y="765"/>
                </a:cubicBezTo>
                <a:cubicBezTo>
                  <a:pt x="567" y="764"/>
                  <a:pt x="567" y="764"/>
                  <a:pt x="567" y="764"/>
                </a:cubicBezTo>
                <a:cubicBezTo>
                  <a:pt x="568" y="764"/>
                  <a:pt x="569" y="765"/>
                  <a:pt x="570" y="765"/>
                </a:cubicBezTo>
                <a:cubicBezTo>
                  <a:pt x="570" y="765"/>
                  <a:pt x="570" y="765"/>
                  <a:pt x="570" y="765"/>
                </a:cubicBezTo>
                <a:cubicBezTo>
                  <a:pt x="571" y="765"/>
                  <a:pt x="571" y="767"/>
                  <a:pt x="572" y="767"/>
                </a:cubicBezTo>
                <a:cubicBezTo>
                  <a:pt x="572" y="767"/>
                  <a:pt x="572" y="767"/>
                  <a:pt x="572" y="767"/>
                </a:cubicBezTo>
                <a:cubicBezTo>
                  <a:pt x="573" y="767"/>
                  <a:pt x="574" y="766"/>
                  <a:pt x="573" y="765"/>
                </a:cubicBezTo>
                <a:cubicBezTo>
                  <a:pt x="573" y="764"/>
                  <a:pt x="572" y="765"/>
                  <a:pt x="572" y="765"/>
                </a:cubicBezTo>
                <a:cubicBezTo>
                  <a:pt x="571" y="765"/>
                  <a:pt x="570" y="765"/>
                  <a:pt x="570" y="765"/>
                </a:cubicBezTo>
                <a:cubicBezTo>
                  <a:pt x="570" y="764"/>
                  <a:pt x="570" y="764"/>
                  <a:pt x="570" y="764"/>
                </a:cubicBezTo>
                <a:cubicBezTo>
                  <a:pt x="571" y="764"/>
                  <a:pt x="571" y="764"/>
                  <a:pt x="572" y="764"/>
                </a:cubicBezTo>
                <a:cubicBezTo>
                  <a:pt x="573" y="764"/>
                  <a:pt x="574" y="763"/>
                  <a:pt x="574" y="762"/>
                </a:cubicBezTo>
                <a:cubicBezTo>
                  <a:pt x="574" y="762"/>
                  <a:pt x="573" y="762"/>
                  <a:pt x="574" y="761"/>
                </a:cubicBezTo>
                <a:cubicBezTo>
                  <a:pt x="574" y="761"/>
                  <a:pt x="574" y="761"/>
                  <a:pt x="574" y="761"/>
                </a:cubicBezTo>
                <a:cubicBezTo>
                  <a:pt x="576" y="760"/>
                  <a:pt x="577" y="760"/>
                  <a:pt x="578" y="759"/>
                </a:cubicBezTo>
                <a:cubicBezTo>
                  <a:pt x="579" y="759"/>
                  <a:pt x="580" y="759"/>
                  <a:pt x="581" y="759"/>
                </a:cubicBezTo>
                <a:cubicBezTo>
                  <a:pt x="582" y="758"/>
                  <a:pt x="583" y="758"/>
                  <a:pt x="583" y="757"/>
                </a:cubicBezTo>
                <a:cubicBezTo>
                  <a:pt x="583" y="757"/>
                  <a:pt x="583" y="756"/>
                  <a:pt x="584" y="756"/>
                </a:cubicBezTo>
                <a:cubicBezTo>
                  <a:pt x="585" y="756"/>
                  <a:pt x="586" y="756"/>
                  <a:pt x="586" y="757"/>
                </a:cubicBezTo>
                <a:cubicBezTo>
                  <a:pt x="587" y="756"/>
                  <a:pt x="587" y="754"/>
                  <a:pt x="589" y="754"/>
                </a:cubicBezTo>
                <a:cubicBezTo>
                  <a:pt x="589" y="754"/>
                  <a:pt x="589" y="754"/>
                  <a:pt x="590" y="753"/>
                </a:cubicBezTo>
                <a:cubicBezTo>
                  <a:pt x="590" y="753"/>
                  <a:pt x="590" y="753"/>
                  <a:pt x="590" y="753"/>
                </a:cubicBezTo>
                <a:cubicBezTo>
                  <a:pt x="590" y="753"/>
                  <a:pt x="590" y="753"/>
                  <a:pt x="590" y="753"/>
                </a:cubicBezTo>
                <a:cubicBezTo>
                  <a:pt x="591" y="753"/>
                  <a:pt x="592" y="751"/>
                  <a:pt x="593" y="750"/>
                </a:cubicBezTo>
                <a:cubicBezTo>
                  <a:pt x="594" y="750"/>
                  <a:pt x="594" y="750"/>
                  <a:pt x="595" y="749"/>
                </a:cubicBezTo>
                <a:cubicBezTo>
                  <a:pt x="595" y="749"/>
                  <a:pt x="596" y="749"/>
                  <a:pt x="596" y="749"/>
                </a:cubicBezTo>
                <a:cubicBezTo>
                  <a:pt x="597" y="749"/>
                  <a:pt x="597" y="749"/>
                  <a:pt x="597" y="749"/>
                </a:cubicBezTo>
                <a:cubicBezTo>
                  <a:pt x="597" y="749"/>
                  <a:pt x="598" y="748"/>
                  <a:pt x="599" y="748"/>
                </a:cubicBezTo>
                <a:cubicBezTo>
                  <a:pt x="599" y="747"/>
                  <a:pt x="600" y="747"/>
                  <a:pt x="601" y="746"/>
                </a:cubicBezTo>
                <a:cubicBezTo>
                  <a:pt x="601" y="744"/>
                  <a:pt x="602" y="745"/>
                  <a:pt x="603" y="745"/>
                </a:cubicBezTo>
                <a:cubicBezTo>
                  <a:pt x="604" y="744"/>
                  <a:pt x="605" y="744"/>
                  <a:pt x="606" y="743"/>
                </a:cubicBezTo>
                <a:cubicBezTo>
                  <a:pt x="607" y="742"/>
                  <a:pt x="607" y="742"/>
                  <a:pt x="609" y="742"/>
                </a:cubicBezTo>
                <a:cubicBezTo>
                  <a:pt x="609" y="743"/>
                  <a:pt x="610" y="743"/>
                  <a:pt x="611" y="743"/>
                </a:cubicBezTo>
                <a:cubicBezTo>
                  <a:pt x="611" y="743"/>
                  <a:pt x="611" y="742"/>
                  <a:pt x="611" y="742"/>
                </a:cubicBezTo>
                <a:cubicBezTo>
                  <a:pt x="610" y="742"/>
                  <a:pt x="610" y="741"/>
                  <a:pt x="611" y="741"/>
                </a:cubicBezTo>
                <a:cubicBezTo>
                  <a:pt x="611" y="740"/>
                  <a:pt x="611" y="740"/>
                  <a:pt x="611" y="740"/>
                </a:cubicBezTo>
                <a:cubicBezTo>
                  <a:pt x="613" y="739"/>
                  <a:pt x="614" y="739"/>
                  <a:pt x="617" y="741"/>
                </a:cubicBezTo>
                <a:cubicBezTo>
                  <a:pt x="617" y="741"/>
                  <a:pt x="617" y="742"/>
                  <a:pt x="617" y="743"/>
                </a:cubicBezTo>
                <a:cubicBezTo>
                  <a:pt x="616" y="743"/>
                  <a:pt x="616" y="743"/>
                  <a:pt x="617" y="744"/>
                </a:cubicBezTo>
                <a:cubicBezTo>
                  <a:pt x="617" y="744"/>
                  <a:pt x="617" y="744"/>
                  <a:pt x="618" y="743"/>
                </a:cubicBezTo>
                <a:cubicBezTo>
                  <a:pt x="618" y="743"/>
                  <a:pt x="618" y="743"/>
                  <a:pt x="619" y="743"/>
                </a:cubicBezTo>
                <a:cubicBezTo>
                  <a:pt x="619" y="743"/>
                  <a:pt x="619" y="744"/>
                  <a:pt x="620" y="744"/>
                </a:cubicBezTo>
                <a:cubicBezTo>
                  <a:pt x="620" y="744"/>
                  <a:pt x="620" y="745"/>
                  <a:pt x="621" y="745"/>
                </a:cubicBezTo>
                <a:cubicBezTo>
                  <a:pt x="621" y="745"/>
                  <a:pt x="623" y="747"/>
                  <a:pt x="623" y="747"/>
                </a:cubicBezTo>
                <a:cubicBezTo>
                  <a:pt x="623" y="746"/>
                  <a:pt x="624" y="746"/>
                  <a:pt x="624" y="746"/>
                </a:cubicBezTo>
                <a:cubicBezTo>
                  <a:pt x="624" y="745"/>
                  <a:pt x="623" y="745"/>
                  <a:pt x="623" y="745"/>
                </a:cubicBezTo>
                <a:cubicBezTo>
                  <a:pt x="622" y="745"/>
                  <a:pt x="622" y="745"/>
                  <a:pt x="621" y="745"/>
                </a:cubicBezTo>
                <a:cubicBezTo>
                  <a:pt x="621" y="744"/>
                  <a:pt x="621" y="744"/>
                  <a:pt x="620" y="744"/>
                </a:cubicBezTo>
                <a:cubicBezTo>
                  <a:pt x="620" y="743"/>
                  <a:pt x="620" y="743"/>
                  <a:pt x="619" y="743"/>
                </a:cubicBezTo>
                <a:cubicBezTo>
                  <a:pt x="619" y="742"/>
                  <a:pt x="620" y="742"/>
                  <a:pt x="620" y="741"/>
                </a:cubicBezTo>
                <a:cubicBezTo>
                  <a:pt x="619" y="740"/>
                  <a:pt x="618" y="740"/>
                  <a:pt x="618" y="738"/>
                </a:cubicBezTo>
                <a:cubicBezTo>
                  <a:pt x="618" y="737"/>
                  <a:pt x="618" y="738"/>
                  <a:pt x="618" y="738"/>
                </a:cubicBezTo>
                <a:cubicBezTo>
                  <a:pt x="618" y="738"/>
                  <a:pt x="618" y="738"/>
                  <a:pt x="618" y="738"/>
                </a:cubicBezTo>
                <a:cubicBezTo>
                  <a:pt x="618" y="738"/>
                  <a:pt x="618" y="738"/>
                  <a:pt x="618" y="738"/>
                </a:cubicBezTo>
                <a:cubicBezTo>
                  <a:pt x="619" y="738"/>
                  <a:pt x="619" y="738"/>
                  <a:pt x="619" y="738"/>
                </a:cubicBezTo>
                <a:cubicBezTo>
                  <a:pt x="619" y="737"/>
                  <a:pt x="619" y="737"/>
                  <a:pt x="618" y="738"/>
                </a:cubicBezTo>
                <a:cubicBezTo>
                  <a:pt x="617" y="738"/>
                  <a:pt x="616" y="738"/>
                  <a:pt x="614" y="738"/>
                </a:cubicBezTo>
                <a:cubicBezTo>
                  <a:pt x="614" y="738"/>
                  <a:pt x="615" y="737"/>
                  <a:pt x="615" y="737"/>
                </a:cubicBezTo>
                <a:cubicBezTo>
                  <a:pt x="615" y="736"/>
                  <a:pt x="617" y="736"/>
                  <a:pt x="618" y="736"/>
                </a:cubicBezTo>
                <a:cubicBezTo>
                  <a:pt x="619" y="736"/>
                  <a:pt x="619" y="734"/>
                  <a:pt x="620" y="734"/>
                </a:cubicBezTo>
                <a:cubicBezTo>
                  <a:pt x="621" y="734"/>
                  <a:pt x="622" y="734"/>
                  <a:pt x="623" y="733"/>
                </a:cubicBezTo>
                <a:cubicBezTo>
                  <a:pt x="623" y="733"/>
                  <a:pt x="623" y="734"/>
                  <a:pt x="624" y="734"/>
                </a:cubicBezTo>
                <a:cubicBezTo>
                  <a:pt x="624" y="734"/>
                  <a:pt x="623" y="735"/>
                  <a:pt x="623" y="735"/>
                </a:cubicBezTo>
                <a:cubicBezTo>
                  <a:pt x="621" y="735"/>
                  <a:pt x="622" y="736"/>
                  <a:pt x="622" y="737"/>
                </a:cubicBezTo>
                <a:cubicBezTo>
                  <a:pt x="622" y="737"/>
                  <a:pt x="622" y="737"/>
                  <a:pt x="622" y="737"/>
                </a:cubicBezTo>
                <a:cubicBezTo>
                  <a:pt x="622" y="737"/>
                  <a:pt x="621" y="737"/>
                  <a:pt x="621" y="737"/>
                </a:cubicBezTo>
                <a:cubicBezTo>
                  <a:pt x="621" y="737"/>
                  <a:pt x="621" y="738"/>
                  <a:pt x="621" y="738"/>
                </a:cubicBezTo>
                <a:cubicBezTo>
                  <a:pt x="621" y="738"/>
                  <a:pt x="622" y="738"/>
                  <a:pt x="622" y="737"/>
                </a:cubicBezTo>
                <a:cubicBezTo>
                  <a:pt x="623" y="737"/>
                  <a:pt x="624" y="738"/>
                  <a:pt x="624" y="737"/>
                </a:cubicBezTo>
                <a:cubicBezTo>
                  <a:pt x="625" y="736"/>
                  <a:pt x="626" y="736"/>
                  <a:pt x="626" y="736"/>
                </a:cubicBezTo>
                <a:cubicBezTo>
                  <a:pt x="628" y="735"/>
                  <a:pt x="629" y="735"/>
                  <a:pt x="630" y="736"/>
                </a:cubicBezTo>
                <a:cubicBezTo>
                  <a:pt x="630" y="736"/>
                  <a:pt x="630" y="735"/>
                  <a:pt x="631" y="735"/>
                </a:cubicBezTo>
                <a:cubicBezTo>
                  <a:pt x="631" y="734"/>
                  <a:pt x="631" y="734"/>
                  <a:pt x="631" y="733"/>
                </a:cubicBezTo>
                <a:cubicBezTo>
                  <a:pt x="631" y="733"/>
                  <a:pt x="632" y="732"/>
                  <a:pt x="632" y="732"/>
                </a:cubicBezTo>
                <a:cubicBezTo>
                  <a:pt x="633" y="732"/>
                  <a:pt x="633" y="733"/>
                  <a:pt x="633" y="734"/>
                </a:cubicBezTo>
                <a:cubicBezTo>
                  <a:pt x="633" y="733"/>
                  <a:pt x="633" y="733"/>
                  <a:pt x="633" y="733"/>
                </a:cubicBezTo>
                <a:cubicBezTo>
                  <a:pt x="633" y="733"/>
                  <a:pt x="633" y="733"/>
                  <a:pt x="633" y="733"/>
                </a:cubicBezTo>
                <a:cubicBezTo>
                  <a:pt x="632" y="734"/>
                  <a:pt x="632" y="734"/>
                  <a:pt x="633" y="734"/>
                </a:cubicBezTo>
                <a:cubicBezTo>
                  <a:pt x="633" y="734"/>
                  <a:pt x="633" y="734"/>
                  <a:pt x="633" y="734"/>
                </a:cubicBezTo>
                <a:cubicBezTo>
                  <a:pt x="634" y="733"/>
                  <a:pt x="636" y="733"/>
                  <a:pt x="636" y="734"/>
                </a:cubicBezTo>
                <a:cubicBezTo>
                  <a:pt x="637" y="734"/>
                  <a:pt x="637" y="734"/>
                  <a:pt x="637" y="734"/>
                </a:cubicBezTo>
                <a:cubicBezTo>
                  <a:pt x="637" y="733"/>
                  <a:pt x="637" y="733"/>
                  <a:pt x="637" y="733"/>
                </a:cubicBezTo>
                <a:cubicBezTo>
                  <a:pt x="638" y="732"/>
                  <a:pt x="639" y="733"/>
                  <a:pt x="640" y="732"/>
                </a:cubicBezTo>
                <a:cubicBezTo>
                  <a:pt x="641" y="732"/>
                  <a:pt x="641" y="732"/>
                  <a:pt x="641" y="731"/>
                </a:cubicBezTo>
                <a:cubicBezTo>
                  <a:pt x="641" y="732"/>
                  <a:pt x="642" y="731"/>
                  <a:pt x="642" y="731"/>
                </a:cubicBezTo>
                <a:cubicBezTo>
                  <a:pt x="642" y="730"/>
                  <a:pt x="641" y="730"/>
                  <a:pt x="641" y="729"/>
                </a:cubicBezTo>
                <a:cubicBezTo>
                  <a:pt x="642" y="729"/>
                  <a:pt x="643" y="728"/>
                  <a:pt x="644" y="727"/>
                </a:cubicBezTo>
                <a:cubicBezTo>
                  <a:pt x="643" y="726"/>
                  <a:pt x="641" y="726"/>
                  <a:pt x="640" y="726"/>
                </a:cubicBezTo>
                <a:cubicBezTo>
                  <a:pt x="640" y="722"/>
                  <a:pt x="640" y="722"/>
                  <a:pt x="640" y="722"/>
                </a:cubicBezTo>
                <a:cubicBezTo>
                  <a:pt x="640" y="722"/>
                  <a:pt x="641" y="722"/>
                  <a:pt x="642" y="722"/>
                </a:cubicBezTo>
                <a:cubicBezTo>
                  <a:pt x="642" y="721"/>
                  <a:pt x="641" y="720"/>
                  <a:pt x="643" y="720"/>
                </a:cubicBezTo>
                <a:cubicBezTo>
                  <a:pt x="643" y="720"/>
                  <a:pt x="644" y="719"/>
                  <a:pt x="645" y="719"/>
                </a:cubicBezTo>
                <a:cubicBezTo>
                  <a:pt x="646" y="719"/>
                  <a:pt x="645" y="718"/>
                  <a:pt x="646" y="718"/>
                </a:cubicBezTo>
                <a:cubicBezTo>
                  <a:pt x="646" y="718"/>
                  <a:pt x="646" y="718"/>
                  <a:pt x="646" y="717"/>
                </a:cubicBezTo>
                <a:cubicBezTo>
                  <a:pt x="647" y="719"/>
                  <a:pt x="648" y="717"/>
                  <a:pt x="648" y="717"/>
                </a:cubicBezTo>
                <a:cubicBezTo>
                  <a:pt x="647" y="715"/>
                  <a:pt x="647" y="715"/>
                  <a:pt x="648" y="714"/>
                </a:cubicBezTo>
                <a:cubicBezTo>
                  <a:pt x="649" y="714"/>
                  <a:pt x="649" y="712"/>
                  <a:pt x="650" y="711"/>
                </a:cubicBezTo>
                <a:cubicBezTo>
                  <a:pt x="651" y="710"/>
                  <a:pt x="653" y="710"/>
                  <a:pt x="654" y="709"/>
                </a:cubicBezTo>
                <a:cubicBezTo>
                  <a:pt x="654" y="709"/>
                  <a:pt x="655" y="709"/>
                  <a:pt x="655" y="708"/>
                </a:cubicBezTo>
                <a:cubicBezTo>
                  <a:pt x="655" y="707"/>
                  <a:pt x="655" y="707"/>
                  <a:pt x="655" y="707"/>
                </a:cubicBezTo>
                <a:cubicBezTo>
                  <a:pt x="658" y="704"/>
                  <a:pt x="658" y="704"/>
                  <a:pt x="659" y="702"/>
                </a:cubicBezTo>
                <a:cubicBezTo>
                  <a:pt x="659" y="702"/>
                  <a:pt x="661" y="699"/>
                  <a:pt x="661" y="698"/>
                </a:cubicBezTo>
                <a:cubicBezTo>
                  <a:pt x="664" y="698"/>
                  <a:pt x="664" y="698"/>
                  <a:pt x="665" y="699"/>
                </a:cubicBezTo>
                <a:cubicBezTo>
                  <a:pt x="667" y="699"/>
                  <a:pt x="667" y="698"/>
                  <a:pt x="668" y="697"/>
                </a:cubicBezTo>
                <a:cubicBezTo>
                  <a:pt x="668" y="697"/>
                  <a:pt x="669" y="696"/>
                  <a:pt x="669" y="695"/>
                </a:cubicBezTo>
                <a:cubicBezTo>
                  <a:pt x="669" y="695"/>
                  <a:pt x="669" y="695"/>
                  <a:pt x="670" y="695"/>
                </a:cubicBezTo>
                <a:cubicBezTo>
                  <a:pt x="671" y="695"/>
                  <a:pt x="671" y="694"/>
                  <a:pt x="672" y="693"/>
                </a:cubicBezTo>
                <a:cubicBezTo>
                  <a:pt x="672" y="692"/>
                  <a:pt x="673" y="691"/>
                  <a:pt x="674" y="690"/>
                </a:cubicBezTo>
                <a:cubicBezTo>
                  <a:pt x="674" y="690"/>
                  <a:pt x="675" y="690"/>
                  <a:pt x="675" y="690"/>
                </a:cubicBezTo>
                <a:cubicBezTo>
                  <a:pt x="676" y="690"/>
                  <a:pt x="676" y="688"/>
                  <a:pt x="676" y="688"/>
                </a:cubicBezTo>
                <a:cubicBezTo>
                  <a:pt x="677" y="688"/>
                  <a:pt x="677" y="688"/>
                  <a:pt x="679" y="688"/>
                </a:cubicBezTo>
                <a:cubicBezTo>
                  <a:pt x="679" y="687"/>
                  <a:pt x="680" y="686"/>
                  <a:pt x="681" y="685"/>
                </a:cubicBezTo>
                <a:cubicBezTo>
                  <a:pt x="682" y="685"/>
                  <a:pt x="682" y="684"/>
                  <a:pt x="683" y="683"/>
                </a:cubicBezTo>
                <a:cubicBezTo>
                  <a:pt x="684" y="682"/>
                  <a:pt x="685" y="680"/>
                  <a:pt x="687" y="680"/>
                </a:cubicBezTo>
                <a:cubicBezTo>
                  <a:pt x="687" y="680"/>
                  <a:pt x="687" y="679"/>
                  <a:pt x="688" y="678"/>
                </a:cubicBezTo>
                <a:cubicBezTo>
                  <a:pt x="689" y="677"/>
                  <a:pt x="691" y="675"/>
                  <a:pt x="693" y="674"/>
                </a:cubicBezTo>
                <a:cubicBezTo>
                  <a:pt x="693" y="674"/>
                  <a:pt x="694" y="673"/>
                  <a:pt x="694" y="673"/>
                </a:cubicBezTo>
                <a:cubicBezTo>
                  <a:pt x="694" y="671"/>
                  <a:pt x="694" y="670"/>
                  <a:pt x="696" y="670"/>
                </a:cubicBezTo>
                <a:cubicBezTo>
                  <a:pt x="697" y="669"/>
                  <a:pt x="698" y="669"/>
                  <a:pt x="698" y="668"/>
                </a:cubicBezTo>
                <a:cubicBezTo>
                  <a:pt x="698" y="667"/>
                  <a:pt x="699" y="667"/>
                  <a:pt x="700" y="667"/>
                </a:cubicBezTo>
                <a:cubicBezTo>
                  <a:pt x="700" y="667"/>
                  <a:pt x="700" y="667"/>
                  <a:pt x="700" y="667"/>
                </a:cubicBezTo>
                <a:cubicBezTo>
                  <a:pt x="700" y="667"/>
                  <a:pt x="700" y="667"/>
                  <a:pt x="700" y="667"/>
                </a:cubicBezTo>
                <a:cubicBezTo>
                  <a:pt x="700" y="667"/>
                  <a:pt x="700" y="667"/>
                  <a:pt x="700" y="667"/>
                </a:cubicBezTo>
                <a:cubicBezTo>
                  <a:pt x="700" y="668"/>
                  <a:pt x="700" y="668"/>
                  <a:pt x="700" y="668"/>
                </a:cubicBezTo>
                <a:cubicBezTo>
                  <a:pt x="700" y="668"/>
                  <a:pt x="700" y="668"/>
                  <a:pt x="700" y="667"/>
                </a:cubicBezTo>
                <a:cubicBezTo>
                  <a:pt x="700" y="666"/>
                  <a:pt x="701" y="666"/>
                  <a:pt x="701" y="665"/>
                </a:cubicBezTo>
                <a:cubicBezTo>
                  <a:pt x="701" y="665"/>
                  <a:pt x="701" y="664"/>
                  <a:pt x="701" y="664"/>
                </a:cubicBezTo>
                <a:cubicBezTo>
                  <a:pt x="701" y="663"/>
                  <a:pt x="701" y="662"/>
                  <a:pt x="703" y="662"/>
                </a:cubicBezTo>
                <a:cubicBezTo>
                  <a:pt x="703" y="661"/>
                  <a:pt x="704" y="661"/>
                  <a:pt x="704" y="660"/>
                </a:cubicBezTo>
                <a:cubicBezTo>
                  <a:pt x="705" y="659"/>
                  <a:pt x="705" y="659"/>
                  <a:pt x="706" y="658"/>
                </a:cubicBezTo>
                <a:cubicBezTo>
                  <a:pt x="707" y="658"/>
                  <a:pt x="707" y="657"/>
                  <a:pt x="707" y="656"/>
                </a:cubicBezTo>
                <a:cubicBezTo>
                  <a:pt x="708" y="655"/>
                  <a:pt x="709" y="654"/>
                  <a:pt x="710" y="654"/>
                </a:cubicBezTo>
                <a:cubicBezTo>
                  <a:pt x="710" y="653"/>
                  <a:pt x="710" y="652"/>
                  <a:pt x="711" y="651"/>
                </a:cubicBezTo>
                <a:cubicBezTo>
                  <a:pt x="712" y="651"/>
                  <a:pt x="712" y="649"/>
                  <a:pt x="713" y="648"/>
                </a:cubicBezTo>
                <a:cubicBezTo>
                  <a:pt x="713" y="647"/>
                  <a:pt x="713" y="647"/>
                  <a:pt x="714" y="647"/>
                </a:cubicBezTo>
                <a:cubicBezTo>
                  <a:pt x="715" y="647"/>
                  <a:pt x="715" y="646"/>
                  <a:pt x="715" y="645"/>
                </a:cubicBezTo>
                <a:cubicBezTo>
                  <a:pt x="716" y="645"/>
                  <a:pt x="716" y="644"/>
                  <a:pt x="717" y="643"/>
                </a:cubicBezTo>
                <a:cubicBezTo>
                  <a:pt x="717" y="642"/>
                  <a:pt x="718" y="641"/>
                  <a:pt x="719" y="641"/>
                </a:cubicBezTo>
                <a:cubicBezTo>
                  <a:pt x="719" y="641"/>
                  <a:pt x="719" y="641"/>
                  <a:pt x="720" y="640"/>
                </a:cubicBezTo>
                <a:cubicBezTo>
                  <a:pt x="720" y="640"/>
                  <a:pt x="720" y="639"/>
                  <a:pt x="720" y="638"/>
                </a:cubicBezTo>
                <a:cubicBezTo>
                  <a:pt x="721" y="637"/>
                  <a:pt x="721" y="638"/>
                  <a:pt x="722" y="638"/>
                </a:cubicBezTo>
                <a:cubicBezTo>
                  <a:pt x="723" y="637"/>
                  <a:pt x="723" y="636"/>
                  <a:pt x="723" y="635"/>
                </a:cubicBezTo>
                <a:cubicBezTo>
                  <a:pt x="724" y="634"/>
                  <a:pt x="725" y="634"/>
                  <a:pt x="725" y="633"/>
                </a:cubicBezTo>
                <a:cubicBezTo>
                  <a:pt x="726" y="631"/>
                  <a:pt x="727" y="631"/>
                  <a:pt x="728" y="630"/>
                </a:cubicBezTo>
                <a:cubicBezTo>
                  <a:pt x="728" y="630"/>
                  <a:pt x="729" y="630"/>
                  <a:pt x="729" y="629"/>
                </a:cubicBezTo>
                <a:cubicBezTo>
                  <a:pt x="729" y="627"/>
                  <a:pt x="730" y="626"/>
                  <a:pt x="732" y="626"/>
                </a:cubicBezTo>
                <a:cubicBezTo>
                  <a:pt x="732" y="624"/>
                  <a:pt x="732" y="624"/>
                  <a:pt x="732" y="624"/>
                </a:cubicBezTo>
                <a:cubicBezTo>
                  <a:pt x="733" y="622"/>
                  <a:pt x="735" y="622"/>
                  <a:pt x="735" y="620"/>
                </a:cubicBezTo>
                <a:cubicBezTo>
                  <a:pt x="736" y="619"/>
                  <a:pt x="736" y="618"/>
                  <a:pt x="738" y="618"/>
                </a:cubicBezTo>
                <a:cubicBezTo>
                  <a:pt x="739" y="617"/>
                  <a:pt x="739" y="617"/>
                  <a:pt x="738" y="616"/>
                </a:cubicBezTo>
                <a:cubicBezTo>
                  <a:pt x="738" y="615"/>
                  <a:pt x="738" y="615"/>
                  <a:pt x="738" y="615"/>
                </a:cubicBezTo>
                <a:cubicBezTo>
                  <a:pt x="739" y="614"/>
                  <a:pt x="740" y="615"/>
                  <a:pt x="740" y="613"/>
                </a:cubicBezTo>
                <a:cubicBezTo>
                  <a:pt x="741" y="612"/>
                  <a:pt x="741" y="611"/>
                  <a:pt x="742" y="611"/>
                </a:cubicBezTo>
                <a:cubicBezTo>
                  <a:pt x="743" y="610"/>
                  <a:pt x="743" y="609"/>
                  <a:pt x="744" y="608"/>
                </a:cubicBezTo>
                <a:cubicBezTo>
                  <a:pt x="745" y="607"/>
                  <a:pt x="744" y="607"/>
                  <a:pt x="743" y="607"/>
                </a:cubicBezTo>
                <a:cubicBezTo>
                  <a:pt x="744" y="606"/>
                  <a:pt x="745" y="605"/>
                  <a:pt x="746" y="604"/>
                </a:cubicBezTo>
                <a:cubicBezTo>
                  <a:pt x="746" y="603"/>
                  <a:pt x="747" y="602"/>
                  <a:pt x="748" y="601"/>
                </a:cubicBezTo>
                <a:cubicBezTo>
                  <a:pt x="748" y="601"/>
                  <a:pt x="748" y="600"/>
                  <a:pt x="748" y="600"/>
                </a:cubicBezTo>
                <a:cubicBezTo>
                  <a:pt x="748" y="599"/>
                  <a:pt x="749" y="598"/>
                  <a:pt x="749" y="596"/>
                </a:cubicBezTo>
                <a:cubicBezTo>
                  <a:pt x="750" y="595"/>
                  <a:pt x="750" y="594"/>
                  <a:pt x="751" y="593"/>
                </a:cubicBezTo>
                <a:cubicBezTo>
                  <a:pt x="752" y="593"/>
                  <a:pt x="752" y="592"/>
                  <a:pt x="752" y="591"/>
                </a:cubicBezTo>
                <a:cubicBezTo>
                  <a:pt x="752" y="591"/>
                  <a:pt x="753" y="590"/>
                  <a:pt x="753" y="590"/>
                </a:cubicBezTo>
                <a:cubicBezTo>
                  <a:pt x="752" y="588"/>
                  <a:pt x="753" y="587"/>
                  <a:pt x="754" y="586"/>
                </a:cubicBezTo>
                <a:cubicBezTo>
                  <a:pt x="755" y="584"/>
                  <a:pt x="756" y="582"/>
                  <a:pt x="757" y="581"/>
                </a:cubicBezTo>
                <a:cubicBezTo>
                  <a:pt x="756" y="579"/>
                  <a:pt x="758" y="579"/>
                  <a:pt x="759" y="578"/>
                </a:cubicBezTo>
                <a:cubicBezTo>
                  <a:pt x="759" y="578"/>
                  <a:pt x="760" y="578"/>
                  <a:pt x="760" y="577"/>
                </a:cubicBezTo>
                <a:cubicBezTo>
                  <a:pt x="759" y="576"/>
                  <a:pt x="759" y="575"/>
                  <a:pt x="760" y="574"/>
                </a:cubicBezTo>
                <a:cubicBezTo>
                  <a:pt x="761" y="573"/>
                  <a:pt x="761" y="572"/>
                  <a:pt x="762" y="571"/>
                </a:cubicBezTo>
                <a:cubicBezTo>
                  <a:pt x="763" y="570"/>
                  <a:pt x="763" y="570"/>
                  <a:pt x="763" y="569"/>
                </a:cubicBezTo>
                <a:cubicBezTo>
                  <a:pt x="764" y="568"/>
                  <a:pt x="764" y="568"/>
                  <a:pt x="764" y="567"/>
                </a:cubicBezTo>
                <a:cubicBezTo>
                  <a:pt x="765" y="566"/>
                  <a:pt x="765" y="564"/>
                  <a:pt x="766" y="563"/>
                </a:cubicBezTo>
                <a:cubicBezTo>
                  <a:pt x="766" y="563"/>
                  <a:pt x="767" y="563"/>
                  <a:pt x="767" y="562"/>
                </a:cubicBezTo>
                <a:cubicBezTo>
                  <a:pt x="767" y="559"/>
                  <a:pt x="769" y="558"/>
                  <a:pt x="771" y="556"/>
                </a:cubicBezTo>
                <a:cubicBezTo>
                  <a:pt x="771" y="556"/>
                  <a:pt x="771" y="554"/>
                  <a:pt x="771" y="554"/>
                </a:cubicBezTo>
                <a:cubicBezTo>
                  <a:pt x="772" y="553"/>
                  <a:pt x="773" y="552"/>
                  <a:pt x="773" y="550"/>
                </a:cubicBezTo>
                <a:cubicBezTo>
                  <a:pt x="773" y="549"/>
                  <a:pt x="774" y="548"/>
                  <a:pt x="774" y="547"/>
                </a:cubicBezTo>
                <a:cubicBezTo>
                  <a:pt x="775" y="546"/>
                  <a:pt x="774" y="546"/>
                  <a:pt x="774" y="545"/>
                </a:cubicBezTo>
                <a:cubicBezTo>
                  <a:pt x="775" y="543"/>
                  <a:pt x="775" y="543"/>
                  <a:pt x="775" y="543"/>
                </a:cubicBezTo>
                <a:cubicBezTo>
                  <a:pt x="776" y="542"/>
                  <a:pt x="775" y="541"/>
                  <a:pt x="776" y="540"/>
                </a:cubicBezTo>
                <a:cubicBezTo>
                  <a:pt x="777" y="539"/>
                  <a:pt x="776" y="537"/>
                  <a:pt x="777" y="536"/>
                </a:cubicBezTo>
                <a:cubicBezTo>
                  <a:pt x="777" y="536"/>
                  <a:pt x="777" y="535"/>
                  <a:pt x="777" y="535"/>
                </a:cubicBezTo>
                <a:cubicBezTo>
                  <a:pt x="777" y="534"/>
                  <a:pt x="777" y="533"/>
                  <a:pt x="776" y="533"/>
                </a:cubicBezTo>
                <a:cubicBezTo>
                  <a:pt x="777" y="532"/>
                  <a:pt x="778" y="531"/>
                  <a:pt x="778" y="531"/>
                </a:cubicBezTo>
                <a:cubicBezTo>
                  <a:pt x="778" y="529"/>
                  <a:pt x="778" y="529"/>
                  <a:pt x="778" y="529"/>
                </a:cubicBezTo>
                <a:cubicBezTo>
                  <a:pt x="779" y="529"/>
                  <a:pt x="779" y="529"/>
                  <a:pt x="780" y="528"/>
                </a:cubicBezTo>
                <a:cubicBezTo>
                  <a:pt x="780" y="528"/>
                  <a:pt x="780" y="528"/>
                  <a:pt x="780" y="527"/>
                </a:cubicBezTo>
                <a:cubicBezTo>
                  <a:pt x="780" y="527"/>
                  <a:pt x="779" y="526"/>
                  <a:pt x="780" y="526"/>
                </a:cubicBezTo>
                <a:cubicBezTo>
                  <a:pt x="780" y="525"/>
                  <a:pt x="780" y="525"/>
                  <a:pt x="780" y="524"/>
                </a:cubicBezTo>
                <a:cubicBezTo>
                  <a:pt x="781" y="523"/>
                  <a:pt x="781" y="522"/>
                  <a:pt x="782" y="521"/>
                </a:cubicBezTo>
                <a:cubicBezTo>
                  <a:pt x="782" y="519"/>
                  <a:pt x="783" y="518"/>
                  <a:pt x="783" y="517"/>
                </a:cubicBezTo>
                <a:cubicBezTo>
                  <a:pt x="783" y="516"/>
                  <a:pt x="784" y="515"/>
                  <a:pt x="784" y="514"/>
                </a:cubicBezTo>
                <a:cubicBezTo>
                  <a:pt x="784" y="513"/>
                  <a:pt x="785" y="512"/>
                  <a:pt x="785" y="511"/>
                </a:cubicBezTo>
                <a:cubicBezTo>
                  <a:pt x="785" y="510"/>
                  <a:pt x="785" y="510"/>
                  <a:pt x="786" y="509"/>
                </a:cubicBezTo>
                <a:cubicBezTo>
                  <a:pt x="786" y="509"/>
                  <a:pt x="786" y="508"/>
                  <a:pt x="786" y="507"/>
                </a:cubicBezTo>
                <a:cubicBezTo>
                  <a:pt x="786" y="507"/>
                  <a:pt x="787" y="506"/>
                  <a:pt x="787" y="506"/>
                </a:cubicBezTo>
                <a:cubicBezTo>
                  <a:pt x="787" y="506"/>
                  <a:pt x="786" y="506"/>
                  <a:pt x="786" y="505"/>
                </a:cubicBezTo>
                <a:cubicBezTo>
                  <a:pt x="786" y="504"/>
                  <a:pt x="786" y="502"/>
                  <a:pt x="786" y="500"/>
                </a:cubicBezTo>
                <a:cubicBezTo>
                  <a:pt x="786" y="499"/>
                  <a:pt x="786" y="499"/>
                  <a:pt x="786" y="498"/>
                </a:cubicBezTo>
                <a:cubicBezTo>
                  <a:pt x="786" y="496"/>
                  <a:pt x="787" y="496"/>
                  <a:pt x="787" y="495"/>
                </a:cubicBezTo>
                <a:cubicBezTo>
                  <a:pt x="787" y="494"/>
                  <a:pt x="787" y="494"/>
                  <a:pt x="788" y="493"/>
                </a:cubicBezTo>
                <a:cubicBezTo>
                  <a:pt x="787" y="492"/>
                  <a:pt x="787" y="492"/>
                  <a:pt x="787" y="491"/>
                </a:cubicBezTo>
                <a:cubicBezTo>
                  <a:pt x="786" y="490"/>
                  <a:pt x="788" y="488"/>
                  <a:pt x="788" y="487"/>
                </a:cubicBezTo>
                <a:cubicBezTo>
                  <a:pt x="788" y="486"/>
                  <a:pt x="790" y="487"/>
                  <a:pt x="790" y="486"/>
                </a:cubicBezTo>
                <a:cubicBezTo>
                  <a:pt x="790" y="485"/>
                  <a:pt x="791" y="485"/>
                  <a:pt x="791" y="484"/>
                </a:cubicBezTo>
                <a:cubicBezTo>
                  <a:pt x="791" y="483"/>
                  <a:pt x="792" y="482"/>
                  <a:pt x="792" y="480"/>
                </a:cubicBezTo>
                <a:cubicBezTo>
                  <a:pt x="791" y="479"/>
                  <a:pt x="791" y="478"/>
                  <a:pt x="792" y="477"/>
                </a:cubicBezTo>
                <a:cubicBezTo>
                  <a:pt x="793" y="477"/>
                  <a:pt x="793" y="476"/>
                  <a:pt x="793" y="475"/>
                </a:cubicBezTo>
                <a:cubicBezTo>
                  <a:pt x="793" y="474"/>
                  <a:pt x="792" y="472"/>
                  <a:pt x="793" y="471"/>
                </a:cubicBezTo>
                <a:cubicBezTo>
                  <a:pt x="793" y="470"/>
                  <a:pt x="794" y="468"/>
                  <a:pt x="795" y="467"/>
                </a:cubicBezTo>
                <a:cubicBezTo>
                  <a:pt x="795" y="466"/>
                  <a:pt x="796" y="465"/>
                  <a:pt x="795" y="465"/>
                </a:cubicBezTo>
                <a:cubicBezTo>
                  <a:pt x="794" y="464"/>
                  <a:pt x="794" y="464"/>
                  <a:pt x="795" y="464"/>
                </a:cubicBezTo>
                <a:cubicBezTo>
                  <a:pt x="795" y="464"/>
                  <a:pt x="795" y="463"/>
                  <a:pt x="795" y="463"/>
                </a:cubicBezTo>
                <a:cubicBezTo>
                  <a:pt x="796" y="461"/>
                  <a:pt x="795" y="459"/>
                  <a:pt x="796" y="458"/>
                </a:cubicBezTo>
                <a:cubicBezTo>
                  <a:pt x="797" y="457"/>
                  <a:pt x="796" y="457"/>
                  <a:pt x="796" y="456"/>
                </a:cubicBezTo>
                <a:cubicBezTo>
                  <a:pt x="796" y="454"/>
                  <a:pt x="796" y="452"/>
                  <a:pt x="797" y="451"/>
                </a:cubicBezTo>
                <a:cubicBezTo>
                  <a:pt x="797" y="448"/>
                  <a:pt x="797" y="448"/>
                  <a:pt x="797" y="448"/>
                </a:cubicBezTo>
                <a:cubicBezTo>
                  <a:pt x="797" y="445"/>
                  <a:pt x="797" y="445"/>
                  <a:pt x="797" y="445"/>
                </a:cubicBezTo>
                <a:cubicBezTo>
                  <a:pt x="798" y="445"/>
                  <a:pt x="798" y="445"/>
                  <a:pt x="799" y="445"/>
                </a:cubicBezTo>
                <a:cubicBezTo>
                  <a:pt x="799" y="445"/>
                  <a:pt x="799" y="444"/>
                  <a:pt x="799" y="444"/>
                </a:cubicBezTo>
                <a:cubicBezTo>
                  <a:pt x="799" y="443"/>
                  <a:pt x="799" y="441"/>
                  <a:pt x="800" y="441"/>
                </a:cubicBezTo>
                <a:cubicBezTo>
                  <a:pt x="800" y="441"/>
                  <a:pt x="800" y="440"/>
                  <a:pt x="800" y="440"/>
                </a:cubicBezTo>
                <a:cubicBezTo>
                  <a:pt x="799" y="439"/>
                  <a:pt x="800" y="438"/>
                  <a:pt x="800" y="438"/>
                </a:cubicBezTo>
                <a:cubicBezTo>
                  <a:pt x="800" y="437"/>
                  <a:pt x="800" y="436"/>
                  <a:pt x="800" y="436"/>
                </a:cubicBezTo>
                <a:cubicBezTo>
                  <a:pt x="800" y="433"/>
                  <a:pt x="800" y="430"/>
                  <a:pt x="800" y="428"/>
                </a:cubicBezTo>
                <a:cubicBezTo>
                  <a:pt x="800" y="427"/>
                  <a:pt x="800" y="426"/>
                  <a:pt x="801" y="426"/>
                </a:cubicBezTo>
                <a:cubicBezTo>
                  <a:pt x="801" y="425"/>
                  <a:pt x="800" y="425"/>
                  <a:pt x="800" y="424"/>
                </a:cubicBezTo>
                <a:cubicBezTo>
                  <a:pt x="800" y="422"/>
                  <a:pt x="800" y="420"/>
                  <a:pt x="800" y="419"/>
                </a:cubicBezTo>
                <a:cubicBezTo>
                  <a:pt x="800" y="418"/>
                  <a:pt x="801" y="418"/>
                  <a:pt x="801" y="417"/>
                </a:cubicBezTo>
                <a:cubicBezTo>
                  <a:pt x="801" y="417"/>
                  <a:pt x="800" y="416"/>
                  <a:pt x="800" y="416"/>
                </a:cubicBezTo>
                <a:cubicBezTo>
                  <a:pt x="802" y="414"/>
                  <a:pt x="801" y="412"/>
                  <a:pt x="801" y="411"/>
                </a:cubicBezTo>
                <a:cubicBezTo>
                  <a:pt x="801" y="410"/>
                  <a:pt x="800" y="410"/>
                  <a:pt x="801" y="409"/>
                </a:cubicBezTo>
                <a:cubicBezTo>
                  <a:pt x="801" y="409"/>
                  <a:pt x="801" y="408"/>
                  <a:pt x="801" y="408"/>
                </a:cubicBezTo>
                <a:cubicBezTo>
                  <a:pt x="800" y="408"/>
                  <a:pt x="800" y="407"/>
                  <a:pt x="800" y="407"/>
                </a:cubicBezTo>
                <a:cubicBezTo>
                  <a:pt x="801" y="406"/>
                  <a:pt x="801" y="405"/>
                  <a:pt x="801" y="403"/>
                </a:cubicBezTo>
                <a:cubicBezTo>
                  <a:pt x="801" y="403"/>
                  <a:pt x="802" y="403"/>
                  <a:pt x="802" y="402"/>
                </a:cubicBezTo>
                <a:cubicBezTo>
                  <a:pt x="802" y="401"/>
                  <a:pt x="802" y="401"/>
                  <a:pt x="802" y="401"/>
                </a:cubicBezTo>
                <a:cubicBezTo>
                  <a:pt x="800" y="398"/>
                  <a:pt x="801" y="397"/>
                  <a:pt x="804" y="397"/>
                </a:cubicBezTo>
                <a:cubicBezTo>
                  <a:pt x="805" y="397"/>
                  <a:pt x="805" y="397"/>
                  <a:pt x="804" y="397"/>
                </a:cubicBezTo>
                <a:cubicBezTo>
                  <a:pt x="804" y="397"/>
                  <a:pt x="804" y="397"/>
                  <a:pt x="804" y="397"/>
                </a:cubicBezTo>
                <a:cubicBezTo>
                  <a:pt x="804" y="397"/>
                  <a:pt x="804" y="397"/>
                  <a:pt x="804" y="397"/>
                </a:cubicBezTo>
                <a:cubicBezTo>
                  <a:pt x="804" y="397"/>
                  <a:pt x="804" y="397"/>
                  <a:pt x="805" y="397"/>
                </a:cubicBezTo>
                <a:cubicBezTo>
                  <a:pt x="805" y="397"/>
                  <a:pt x="805" y="397"/>
                  <a:pt x="804" y="397"/>
                </a:cubicBezTo>
                <a:cubicBezTo>
                  <a:pt x="804" y="396"/>
                  <a:pt x="804" y="396"/>
                  <a:pt x="804" y="396"/>
                </a:cubicBezTo>
                <a:cubicBezTo>
                  <a:pt x="802" y="396"/>
                  <a:pt x="802" y="395"/>
                  <a:pt x="801" y="395"/>
                </a:cubicBezTo>
                <a:cubicBezTo>
                  <a:pt x="800" y="395"/>
                  <a:pt x="800" y="394"/>
                  <a:pt x="800" y="393"/>
                </a:cubicBezTo>
                <a:cubicBezTo>
                  <a:pt x="801" y="393"/>
                  <a:pt x="801" y="392"/>
                  <a:pt x="800" y="392"/>
                </a:cubicBezTo>
                <a:cubicBezTo>
                  <a:pt x="800" y="391"/>
                  <a:pt x="801" y="391"/>
                  <a:pt x="801" y="390"/>
                </a:cubicBezTo>
                <a:cubicBezTo>
                  <a:pt x="801" y="389"/>
                  <a:pt x="801" y="388"/>
                  <a:pt x="801" y="386"/>
                </a:cubicBezTo>
                <a:cubicBezTo>
                  <a:pt x="800" y="386"/>
                  <a:pt x="800" y="386"/>
                  <a:pt x="800" y="386"/>
                </a:cubicBezTo>
                <a:cubicBezTo>
                  <a:pt x="799" y="386"/>
                  <a:pt x="799" y="385"/>
                  <a:pt x="799" y="385"/>
                </a:cubicBezTo>
                <a:cubicBezTo>
                  <a:pt x="799" y="385"/>
                  <a:pt x="800" y="384"/>
                  <a:pt x="800" y="383"/>
                </a:cubicBezTo>
                <a:cubicBezTo>
                  <a:pt x="800" y="383"/>
                  <a:pt x="799" y="382"/>
                  <a:pt x="799" y="381"/>
                </a:cubicBezTo>
                <a:cubicBezTo>
                  <a:pt x="799" y="380"/>
                  <a:pt x="799" y="379"/>
                  <a:pt x="800" y="378"/>
                </a:cubicBezTo>
                <a:cubicBezTo>
                  <a:pt x="800" y="377"/>
                  <a:pt x="800" y="376"/>
                  <a:pt x="800" y="376"/>
                </a:cubicBezTo>
                <a:cubicBezTo>
                  <a:pt x="799" y="374"/>
                  <a:pt x="798" y="372"/>
                  <a:pt x="800" y="370"/>
                </a:cubicBezTo>
                <a:cubicBezTo>
                  <a:pt x="800" y="370"/>
                  <a:pt x="800" y="369"/>
                  <a:pt x="800" y="369"/>
                </a:cubicBezTo>
                <a:cubicBezTo>
                  <a:pt x="799" y="368"/>
                  <a:pt x="799" y="368"/>
                  <a:pt x="800" y="367"/>
                </a:cubicBezTo>
                <a:cubicBezTo>
                  <a:pt x="798" y="365"/>
                  <a:pt x="800" y="363"/>
                  <a:pt x="799" y="362"/>
                </a:cubicBezTo>
                <a:cubicBezTo>
                  <a:pt x="799" y="362"/>
                  <a:pt x="799" y="362"/>
                  <a:pt x="798" y="362"/>
                </a:cubicBezTo>
                <a:cubicBezTo>
                  <a:pt x="797" y="361"/>
                  <a:pt x="797" y="361"/>
                  <a:pt x="798" y="361"/>
                </a:cubicBezTo>
                <a:cubicBezTo>
                  <a:pt x="798" y="360"/>
                  <a:pt x="798" y="360"/>
                  <a:pt x="797" y="358"/>
                </a:cubicBezTo>
                <a:cubicBezTo>
                  <a:pt x="798" y="357"/>
                  <a:pt x="799" y="357"/>
                  <a:pt x="798" y="356"/>
                </a:cubicBezTo>
                <a:cubicBezTo>
                  <a:pt x="797" y="355"/>
                  <a:pt x="797" y="354"/>
                  <a:pt x="797" y="354"/>
                </a:cubicBezTo>
                <a:cubicBezTo>
                  <a:pt x="796" y="353"/>
                  <a:pt x="797" y="353"/>
                  <a:pt x="797" y="352"/>
                </a:cubicBezTo>
                <a:cubicBezTo>
                  <a:pt x="797" y="352"/>
                  <a:pt x="796" y="352"/>
                  <a:pt x="796" y="351"/>
                </a:cubicBezTo>
                <a:cubicBezTo>
                  <a:pt x="797" y="350"/>
                  <a:pt x="797" y="350"/>
                  <a:pt x="797" y="350"/>
                </a:cubicBezTo>
                <a:cubicBezTo>
                  <a:pt x="797" y="349"/>
                  <a:pt x="797" y="349"/>
                  <a:pt x="796" y="349"/>
                </a:cubicBezTo>
                <a:cubicBezTo>
                  <a:pt x="796" y="342"/>
                  <a:pt x="796" y="342"/>
                  <a:pt x="796" y="342"/>
                </a:cubicBezTo>
                <a:cubicBezTo>
                  <a:pt x="796" y="342"/>
                  <a:pt x="795" y="342"/>
                  <a:pt x="795" y="341"/>
                </a:cubicBezTo>
                <a:cubicBezTo>
                  <a:pt x="794" y="340"/>
                  <a:pt x="795" y="339"/>
                  <a:pt x="794" y="338"/>
                </a:cubicBezTo>
                <a:cubicBezTo>
                  <a:pt x="793" y="337"/>
                  <a:pt x="794" y="335"/>
                  <a:pt x="793" y="333"/>
                </a:cubicBezTo>
                <a:cubicBezTo>
                  <a:pt x="793" y="332"/>
                  <a:pt x="794" y="331"/>
                  <a:pt x="793" y="330"/>
                </a:cubicBezTo>
                <a:cubicBezTo>
                  <a:pt x="793" y="329"/>
                  <a:pt x="793" y="327"/>
                  <a:pt x="792" y="326"/>
                </a:cubicBezTo>
                <a:cubicBezTo>
                  <a:pt x="792" y="326"/>
                  <a:pt x="791" y="325"/>
                  <a:pt x="791" y="325"/>
                </a:cubicBezTo>
                <a:cubicBezTo>
                  <a:pt x="791" y="324"/>
                  <a:pt x="791" y="322"/>
                  <a:pt x="791" y="321"/>
                </a:cubicBezTo>
                <a:cubicBezTo>
                  <a:pt x="791" y="320"/>
                  <a:pt x="790" y="319"/>
                  <a:pt x="790" y="318"/>
                </a:cubicBezTo>
                <a:cubicBezTo>
                  <a:pt x="789" y="317"/>
                  <a:pt x="788" y="316"/>
                  <a:pt x="789" y="314"/>
                </a:cubicBezTo>
                <a:cubicBezTo>
                  <a:pt x="789" y="313"/>
                  <a:pt x="788" y="312"/>
                  <a:pt x="788" y="311"/>
                </a:cubicBezTo>
                <a:cubicBezTo>
                  <a:pt x="788" y="310"/>
                  <a:pt x="788" y="309"/>
                  <a:pt x="788" y="308"/>
                </a:cubicBezTo>
                <a:cubicBezTo>
                  <a:pt x="786" y="307"/>
                  <a:pt x="787" y="306"/>
                  <a:pt x="786" y="305"/>
                </a:cubicBezTo>
                <a:cubicBezTo>
                  <a:pt x="786" y="305"/>
                  <a:pt x="786" y="304"/>
                  <a:pt x="786" y="304"/>
                </a:cubicBezTo>
                <a:cubicBezTo>
                  <a:pt x="788" y="302"/>
                  <a:pt x="786" y="302"/>
                  <a:pt x="785" y="300"/>
                </a:cubicBezTo>
                <a:cubicBezTo>
                  <a:pt x="785" y="300"/>
                  <a:pt x="786" y="300"/>
                  <a:pt x="786" y="299"/>
                </a:cubicBezTo>
                <a:cubicBezTo>
                  <a:pt x="785" y="299"/>
                  <a:pt x="785" y="298"/>
                  <a:pt x="784" y="297"/>
                </a:cubicBezTo>
                <a:cubicBezTo>
                  <a:pt x="784" y="296"/>
                  <a:pt x="784" y="294"/>
                  <a:pt x="783" y="293"/>
                </a:cubicBezTo>
                <a:cubicBezTo>
                  <a:pt x="783" y="293"/>
                  <a:pt x="782" y="292"/>
                  <a:pt x="782" y="292"/>
                </a:cubicBezTo>
                <a:cubicBezTo>
                  <a:pt x="783" y="290"/>
                  <a:pt x="781" y="289"/>
                  <a:pt x="780" y="288"/>
                </a:cubicBezTo>
                <a:cubicBezTo>
                  <a:pt x="780" y="288"/>
                  <a:pt x="780" y="287"/>
                  <a:pt x="780" y="287"/>
                </a:cubicBezTo>
                <a:cubicBezTo>
                  <a:pt x="780" y="285"/>
                  <a:pt x="781" y="284"/>
                  <a:pt x="779" y="283"/>
                </a:cubicBezTo>
                <a:cubicBezTo>
                  <a:pt x="779" y="282"/>
                  <a:pt x="779" y="281"/>
                  <a:pt x="778" y="280"/>
                </a:cubicBezTo>
                <a:cubicBezTo>
                  <a:pt x="779" y="279"/>
                  <a:pt x="777" y="278"/>
                  <a:pt x="777" y="277"/>
                </a:cubicBezTo>
                <a:cubicBezTo>
                  <a:pt x="777" y="276"/>
                  <a:pt x="776" y="276"/>
                  <a:pt x="776" y="275"/>
                </a:cubicBezTo>
                <a:cubicBezTo>
                  <a:pt x="776" y="272"/>
                  <a:pt x="776" y="272"/>
                  <a:pt x="776" y="272"/>
                </a:cubicBezTo>
                <a:cubicBezTo>
                  <a:pt x="775" y="271"/>
                  <a:pt x="774" y="271"/>
                  <a:pt x="774" y="270"/>
                </a:cubicBezTo>
                <a:cubicBezTo>
                  <a:pt x="774" y="269"/>
                  <a:pt x="774" y="268"/>
                  <a:pt x="774" y="266"/>
                </a:cubicBezTo>
                <a:cubicBezTo>
                  <a:pt x="774" y="266"/>
                  <a:pt x="774" y="266"/>
                  <a:pt x="774" y="266"/>
                </a:cubicBezTo>
                <a:cubicBezTo>
                  <a:pt x="774" y="266"/>
                  <a:pt x="774" y="267"/>
                  <a:pt x="774" y="267"/>
                </a:cubicBezTo>
                <a:cubicBezTo>
                  <a:pt x="774" y="267"/>
                  <a:pt x="775" y="267"/>
                  <a:pt x="775" y="268"/>
                </a:cubicBezTo>
                <a:cubicBezTo>
                  <a:pt x="775" y="268"/>
                  <a:pt x="775" y="267"/>
                  <a:pt x="775" y="267"/>
                </a:cubicBezTo>
                <a:cubicBezTo>
                  <a:pt x="776" y="266"/>
                  <a:pt x="775" y="266"/>
                  <a:pt x="774" y="266"/>
                </a:cubicBezTo>
                <a:cubicBezTo>
                  <a:pt x="773" y="267"/>
                  <a:pt x="773" y="267"/>
                  <a:pt x="773" y="266"/>
                </a:cubicBezTo>
                <a:cubicBezTo>
                  <a:pt x="773" y="266"/>
                  <a:pt x="772" y="265"/>
                  <a:pt x="773" y="265"/>
                </a:cubicBezTo>
                <a:cubicBezTo>
                  <a:pt x="774" y="263"/>
                  <a:pt x="774" y="262"/>
                  <a:pt x="774" y="261"/>
                </a:cubicBezTo>
                <a:cubicBezTo>
                  <a:pt x="773" y="259"/>
                  <a:pt x="774" y="259"/>
                  <a:pt x="775" y="258"/>
                </a:cubicBezTo>
                <a:cubicBezTo>
                  <a:pt x="776" y="258"/>
                  <a:pt x="776" y="258"/>
                  <a:pt x="777" y="258"/>
                </a:cubicBezTo>
                <a:cubicBezTo>
                  <a:pt x="775" y="257"/>
                  <a:pt x="774" y="257"/>
                  <a:pt x="773" y="258"/>
                </a:cubicBezTo>
                <a:cubicBezTo>
                  <a:pt x="771" y="259"/>
                  <a:pt x="770" y="258"/>
                  <a:pt x="769" y="257"/>
                </a:cubicBezTo>
                <a:cubicBezTo>
                  <a:pt x="769" y="257"/>
                  <a:pt x="769" y="256"/>
                  <a:pt x="769" y="256"/>
                </a:cubicBezTo>
                <a:cubicBezTo>
                  <a:pt x="769" y="255"/>
                  <a:pt x="770" y="255"/>
                  <a:pt x="770" y="255"/>
                </a:cubicBezTo>
                <a:cubicBezTo>
                  <a:pt x="771" y="256"/>
                  <a:pt x="771" y="256"/>
                  <a:pt x="772" y="256"/>
                </a:cubicBezTo>
                <a:cubicBezTo>
                  <a:pt x="773" y="256"/>
                  <a:pt x="773" y="256"/>
                  <a:pt x="774" y="255"/>
                </a:cubicBezTo>
                <a:cubicBezTo>
                  <a:pt x="774" y="253"/>
                  <a:pt x="774" y="253"/>
                  <a:pt x="775" y="251"/>
                </a:cubicBezTo>
                <a:cubicBezTo>
                  <a:pt x="775" y="251"/>
                  <a:pt x="777" y="252"/>
                  <a:pt x="777" y="251"/>
                </a:cubicBezTo>
                <a:cubicBezTo>
                  <a:pt x="776" y="251"/>
                  <a:pt x="776" y="251"/>
                  <a:pt x="775" y="251"/>
                </a:cubicBezTo>
                <a:cubicBezTo>
                  <a:pt x="774" y="252"/>
                  <a:pt x="774" y="252"/>
                  <a:pt x="774" y="252"/>
                </a:cubicBezTo>
                <a:cubicBezTo>
                  <a:pt x="772" y="253"/>
                  <a:pt x="771" y="253"/>
                  <a:pt x="770" y="251"/>
                </a:cubicBezTo>
                <a:cubicBezTo>
                  <a:pt x="770" y="251"/>
                  <a:pt x="770" y="251"/>
                  <a:pt x="770" y="250"/>
                </a:cubicBezTo>
                <a:cubicBezTo>
                  <a:pt x="770" y="250"/>
                  <a:pt x="771" y="249"/>
                  <a:pt x="771" y="250"/>
                </a:cubicBezTo>
                <a:cubicBezTo>
                  <a:pt x="772" y="250"/>
                  <a:pt x="772" y="250"/>
                  <a:pt x="772" y="251"/>
                </a:cubicBezTo>
                <a:cubicBezTo>
                  <a:pt x="773" y="251"/>
                  <a:pt x="773" y="250"/>
                  <a:pt x="773" y="250"/>
                </a:cubicBezTo>
                <a:cubicBezTo>
                  <a:pt x="773" y="250"/>
                  <a:pt x="774" y="249"/>
                  <a:pt x="773" y="249"/>
                </a:cubicBezTo>
                <a:cubicBezTo>
                  <a:pt x="773" y="248"/>
                  <a:pt x="771" y="248"/>
                  <a:pt x="770" y="247"/>
                </a:cubicBezTo>
                <a:cubicBezTo>
                  <a:pt x="769" y="247"/>
                  <a:pt x="768" y="246"/>
                  <a:pt x="767" y="245"/>
                </a:cubicBezTo>
                <a:cubicBezTo>
                  <a:pt x="767" y="245"/>
                  <a:pt x="766" y="245"/>
                  <a:pt x="766" y="245"/>
                </a:cubicBezTo>
                <a:cubicBezTo>
                  <a:pt x="765" y="245"/>
                  <a:pt x="764" y="245"/>
                  <a:pt x="764" y="244"/>
                </a:cubicBezTo>
                <a:cubicBezTo>
                  <a:pt x="764" y="244"/>
                  <a:pt x="764" y="243"/>
                  <a:pt x="764" y="242"/>
                </a:cubicBezTo>
                <a:cubicBezTo>
                  <a:pt x="763" y="242"/>
                  <a:pt x="763" y="241"/>
                  <a:pt x="762" y="241"/>
                </a:cubicBezTo>
                <a:cubicBezTo>
                  <a:pt x="762" y="238"/>
                  <a:pt x="762" y="238"/>
                  <a:pt x="762" y="238"/>
                </a:cubicBezTo>
                <a:cubicBezTo>
                  <a:pt x="762" y="237"/>
                  <a:pt x="761" y="237"/>
                  <a:pt x="760" y="237"/>
                </a:cubicBezTo>
                <a:cubicBezTo>
                  <a:pt x="760" y="235"/>
                  <a:pt x="760" y="234"/>
                  <a:pt x="759" y="233"/>
                </a:cubicBezTo>
                <a:cubicBezTo>
                  <a:pt x="758" y="232"/>
                  <a:pt x="757" y="229"/>
                  <a:pt x="757" y="227"/>
                </a:cubicBezTo>
                <a:cubicBezTo>
                  <a:pt x="756" y="227"/>
                  <a:pt x="757" y="226"/>
                  <a:pt x="756" y="226"/>
                </a:cubicBezTo>
                <a:cubicBezTo>
                  <a:pt x="755" y="225"/>
                  <a:pt x="755" y="224"/>
                  <a:pt x="754" y="223"/>
                </a:cubicBezTo>
                <a:cubicBezTo>
                  <a:pt x="754" y="222"/>
                  <a:pt x="754" y="221"/>
                  <a:pt x="753" y="221"/>
                </a:cubicBezTo>
                <a:cubicBezTo>
                  <a:pt x="752" y="220"/>
                  <a:pt x="752" y="218"/>
                  <a:pt x="751" y="218"/>
                </a:cubicBezTo>
                <a:cubicBezTo>
                  <a:pt x="750" y="217"/>
                  <a:pt x="750" y="217"/>
                  <a:pt x="750" y="217"/>
                </a:cubicBezTo>
                <a:cubicBezTo>
                  <a:pt x="750" y="215"/>
                  <a:pt x="749" y="214"/>
                  <a:pt x="748" y="213"/>
                </a:cubicBezTo>
                <a:cubicBezTo>
                  <a:pt x="748" y="212"/>
                  <a:pt x="748" y="212"/>
                  <a:pt x="748" y="211"/>
                </a:cubicBezTo>
                <a:cubicBezTo>
                  <a:pt x="747" y="210"/>
                  <a:pt x="746" y="210"/>
                  <a:pt x="746" y="208"/>
                </a:cubicBezTo>
                <a:cubicBezTo>
                  <a:pt x="745" y="208"/>
                  <a:pt x="745" y="206"/>
                  <a:pt x="745" y="205"/>
                </a:cubicBezTo>
                <a:cubicBezTo>
                  <a:pt x="745" y="205"/>
                  <a:pt x="745" y="204"/>
                  <a:pt x="744" y="204"/>
                </a:cubicBezTo>
                <a:cubicBezTo>
                  <a:pt x="743" y="204"/>
                  <a:pt x="742" y="203"/>
                  <a:pt x="742" y="202"/>
                </a:cubicBezTo>
                <a:cubicBezTo>
                  <a:pt x="742" y="201"/>
                  <a:pt x="741" y="201"/>
                  <a:pt x="741" y="201"/>
                </a:cubicBezTo>
                <a:cubicBezTo>
                  <a:pt x="740" y="200"/>
                  <a:pt x="741" y="200"/>
                  <a:pt x="740" y="199"/>
                </a:cubicBezTo>
                <a:cubicBezTo>
                  <a:pt x="740" y="199"/>
                  <a:pt x="740" y="198"/>
                  <a:pt x="739" y="198"/>
                </a:cubicBezTo>
                <a:cubicBezTo>
                  <a:pt x="737" y="196"/>
                  <a:pt x="736" y="194"/>
                  <a:pt x="736" y="192"/>
                </a:cubicBezTo>
                <a:cubicBezTo>
                  <a:pt x="736" y="192"/>
                  <a:pt x="736" y="192"/>
                  <a:pt x="736" y="192"/>
                </a:cubicBezTo>
                <a:cubicBezTo>
                  <a:pt x="733" y="189"/>
                  <a:pt x="731" y="187"/>
                  <a:pt x="729" y="185"/>
                </a:cubicBezTo>
                <a:cubicBezTo>
                  <a:pt x="729" y="184"/>
                  <a:pt x="730" y="184"/>
                  <a:pt x="730" y="184"/>
                </a:cubicBezTo>
                <a:cubicBezTo>
                  <a:pt x="730" y="183"/>
                  <a:pt x="730" y="182"/>
                  <a:pt x="729" y="182"/>
                </a:cubicBezTo>
                <a:cubicBezTo>
                  <a:pt x="729" y="182"/>
                  <a:pt x="729" y="182"/>
                  <a:pt x="729" y="181"/>
                </a:cubicBezTo>
                <a:cubicBezTo>
                  <a:pt x="728" y="181"/>
                  <a:pt x="727" y="180"/>
                  <a:pt x="727" y="178"/>
                </a:cubicBezTo>
                <a:cubicBezTo>
                  <a:pt x="726" y="179"/>
                  <a:pt x="726" y="179"/>
                  <a:pt x="726" y="179"/>
                </a:cubicBezTo>
                <a:cubicBezTo>
                  <a:pt x="725" y="179"/>
                  <a:pt x="725" y="179"/>
                  <a:pt x="725" y="179"/>
                </a:cubicBezTo>
                <a:cubicBezTo>
                  <a:pt x="725" y="178"/>
                  <a:pt x="725" y="178"/>
                  <a:pt x="725" y="177"/>
                </a:cubicBezTo>
                <a:cubicBezTo>
                  <a:pt x="724" y="176"/>
                  <a:pt x="723" y="175"/>
                  <a:pt x="721" y="174"/>
                </a:cubicBezTo>
                <a:cubicBezTo>
                  <a:pt x="721" y="172"/>
                  <a:pt x="721" y="172"/>
                  <a:pt x="721" y="172"/>
                </a:cubicBezTo>
                <a:cubicBezTo>
                  <a:pt x="718" y="169"/>
                  <a:pt x="716" y="166"/>
                  <a:pt x="713" y="163"/>
                </a:cubicBezTo>
                <a:cubicBezTo>
                  <a:pt x="713" y="161"/>
                  <a:pt x="713" y="161"/>
                  <a:pt x="713" y="161"/>
                </a:cubicBezTo>
                <a:cubicBezTo>
                  <a:pt x="711" y="160"/>
                  <a:pt x="709" y="159"/>
                  <a:pt x="708" y="157"/>
                </a:cubicBezTo>
                <a:cubicBezTo>
                  <a:pt x="708" y="156"/>
                  <a:pt x="708" y="156"/>
                  <a:pt x="707" y="156"/>
                </a:cubicBezTo>
                <a:cubicBezTo>
                  <a:pt x="706" y="155"/>
                  <a:pt x="705" y="155"/>
                  <a:pt x="705" y="154"/>
                </a:cubicBezTo>
                <a:cubicBezTo>
                  <a:pt x="705" y="153"/>
                  <a:pt x="704" y="152"/>
                  <a:pt x="703" y="152"/>
                </a:cubicBezTo>
                <a:cubicBezTo>
                  <a:pt x="702" y="152"/>
                  <a:pt x="702" y="151"/>
                  <a:pt x="702" y="151"/>
                </a:cubicBezTo>
                <a:cubicBezTo>
                  <a:pt x="701" y="149"/>
                  <a:pt x="699" y="148"/>
                  <a:pt x="698" y="146"/>
                </a:cubicBezTo>
                <a:cubicBezTo>
                  <a:pt x="696" y="146"/>
                  <a:pt x="697" y="145"/>
                  <a:pt x="697" y="144"/>
                </a:cubicBezTo>
                <a:cubicBezTo>
                  <a:pt x="696" y="143"/>
                  <a:pt x="694" y="144"/>
                  <a:pt x="694" y="143"/>
                </a:cubicBezTo>
                <a:cubicBezTo>
                  <a:pt x="693" y="143"/>
                  <a:pt x="692" y="142"/>
                  <a:pt x="691" y="142"/>
                </a:cubicBezTo>
                <a:cubicBezTo>
                  <a:pt x="689" y="141"/>
                  <a:pt x="691" y="140"/>
                  <a:pt x="690" y="139"/>
                </a:cubicBezTo>
                <a:cubicBezTo>
                  <a:pt x="689" y="139"/>
                  <a:pt x="689" y="139"/>
                  <a:pt x="689" y="139"/>
                </a:cubicBezTo>
                <a:cubicBezTo>
                  <a:pt x="689" y="139"/>
                  <a:pt x="687" y="135"/>
                  <a:pt x="687" y="135"/>
                </a:cubicBezTo>
                <a:cubicBezTo>
                  <a:pt x="688" y="134"/>
                  <a:pt x="687" y="134"/>
                  <a:pt x="686" y="133"/>
                </a:cubicBezTo>
                <a:cubicBezTo>
                  <a:pt x="686" y="133"/>
                  <a:pt x="685" y="133"/>
                  <a:pt x="685" y="133"/>
                </a:cubicBezTo>
                <a:cubicBezTo>
                  <a:pt x="684" y="133"/>
                  <a:pt x="684" y="133"/>
                  <a:pt x="684" y="133"/>
                </a:cubicBezTo>
                <a:cubicBezTo>
                  <a:pt x="683" y="133"/>
                  <a:pt x="684" y="132"/>
                  <a:pt x="683" y="131"/>
                </a:cubicBezTo>
                <a:cubicBezTo>
                  <a:pt x="683" y="131"/>
                  <a:pt x="683" y="131"/>
                  <a:pt x="682" y="130"/>
                </a:cubicBezTo>
                <a:cubicBezTo>
                  <a:pt x="682" y="129"/>
                  <a:pt x="682" y="129"/>
                  <a:pt x="681" y="128"/>
                </a:cubicBezTo>
                <a:cubicBezTo>
                  <a:pt x="680" y="128"/>
                  <a:pt x="679" y="129"/>
                  <a:pt x="679" y="127"/>
                </a:cubicBezTo>
                <a:cubicBezTo>
                  <a:pt x="679" y="127"/>
                  <a:pt x="678" y="126"/>
                  <a:pt x="678" y="125"/>
                </a:cubicBezTo>
                <a:cubicBezTo>
                  <a:pt x="678" y="125"/>
                  <a:pt x="677" y="124"/>
                  <a:pt x="677" y="124"/>
                </a:cubicBezTo>
                <a:cubicBezTo>
                  <a:pt x="675" y="122"/>
                  <a:pt x="672" y="119"/>
                  <a:pt x="670" y="117"/>
                </a:cubicBezTo>
                <a:cubicBezTo>
                  <a:pt x="669" y="116"/>
                  <a:pt x="668" y="116"/>
                  <a:pt x="667" y="115"/>
                </a:cubicBezTo>
                <a:cubicBezTo>
                  <a:pt x="666" y="114"/>
                  <a:pt x="665" y="113"/>
                  <a:pt x="664" y="113"/>
                </a:cubicBezTo>
                <a:cubicBezTo>
                  <a:pt x="663" y="113"/>
                  <a:pt x="664" y="111"/>
                  <a:pt x="662" y="111"/>
                </a:cubicBezTo>
                <a:cubicBezTo>
                  <a:pt x="662" y="110"/>
                  <a:pt x="661" y="110"/>
                  <a:pt x="661" y="109"/>
                </a:cubicBezTo>
                <a:cubicBezTo>
                  <a:pt x="660" y="108"/>
                  <a:pt x="659" y="108"/>
                  <a:pt x="658" y="107"/>
                </a:cubicBezTo>
                <a:cubicBezTo>
                  <a:pt x="657" y="107"/>
                  <a:pt x="657" y="107"/>
                  <a:pt x="657" y="106"/>
                </a:cubicBezTo>
                <a:cubicBezTo>
                  <a:pt x="657" y="105"/>
                  <a:pt x="656" y="105"/>
                  <a:pt x="656" y="105"/>
                </a:cubicBezTo>
                <a:cubicBezTo>
                  <a:pt x="654" y="105"/>
                  <a:pt x="653" y="103"/>
                  <a:pt x="651" y="103"/>
                </a:cubicBezTo>
                <a:cubicBezTo>
                  <a:pt x="651" y="102"/>
                  <a:pt x="651" y="102"/>
                  <a:pt x="650" y="102"/>
                </a:cubicBezTo>
                <a:cubicBezTo>
                  <a:pt x="649" y="101"/>
                  <a:pt x="647" y="101"/>
                  <a:pt x="646" y="99"/>
                </a:cubicBezTo>
                <a:cubicBezTo>
                  <a:pt x="646" y="98"/>
                  <a:pt x="644" y="98"/>
                  <a:pt x="643" y="97"/>
                </a:cubicBezTo>
                <a:cubicBezTo>
                  <a:pt x="642" y="97"/>
                  <a:pt x="642" y="97"/>
                  <a:pt x="642" y="96"/>
                </a:cubicBezTo>
                <a:cubicBezTo>
                  <a:pt x="642" y="96"/>
                  <a:pt x="641" y="94"/>
                  <a:pt x="640" y="94"/>
                </a:cubicBezTo>
                <a:cubicBezTo>
                  <a:pt x="639" y="93"/>
                  <a:pt x="639" y="92"/>
                  <a:pt x="638" y="92"/>
                </a:cubicBezTo>
                <a:cubicBezTo>
                  <a:pt x="637" y="91"/>
                  <a:pt x="636" y="89"/>
                  <a:pt x="635" y="89"/>
                </a:cubicBezTo>
                <a:cubicBezTo>
                  <a:pt x="634" y="89"/>
                  <a:pt x="633" y="87"/>
                  <a:pt x="632" y="87"/>
                </a:cubicBezTo>
                <a:cubicBezTo>
                  <a:pt x="631" y="87"/>
                  <a:pt x="632" y="85"/>
                  <a:pt x="630" y="85"/>
                </a:cubicBezTo>
                <a:cubicBezTo>
                  <a:pt x="629" y="85"/>
                  <a:pt x="628" y="85"/>
                  <a:pt x="627" y="84"/>
                </a:cubicBezTo>
                <a:cubicBezTo>
                  <a:pt x="627" y="83"/>
                  <a:pt x="626" y="82"/>
                  <a:pt x="625" y="82"/>
                </a:cubicBezTo>
                <a:cubicBezTo>
                  <a:pt x="624" y="82"/>
                  <a:pt x="623" y="81"/>
                  <a:pt x="623" y="80"/>
                </a:cubicBezTo>
                <a:cubicBezTo>
                  <a:pt x="623" y="80"/>
                  <a:pt x="623" y="79"/>
                  <a:pt x="622" y="79"/>
                </a:cubicBezTo>
                <a:cubicBezTo>
                  <a:pt x="621" y="79"/>
                  <a:pt x="620" y="78"/>
                  <a:pt x="619" y="78"/>
                </a:cubicBezTo>
                <a:cubicBezTo>
                  <a:pt x="618" y="77"/>
                  <a:pt x="618" y="76"/>
                  <a:pt x="617" y="75"/>
                </a:cubicBezTo>
                <a:cubicBezTo>
                  <a:pt x="616" y="75"/>
                  <a:pt x="615" y="75"/>
                  <a:pt x="614" y="75"/>
                </a:cubicBezTo>
                <a:cubicBezTo>
                  <a:pt x="614" y="74"/>
                  <a:pt x="612" y="73"/>
                  <a:pt x="611" y="73"/>
                </a:cubicBezTo>
                <a:cubicBezTo>
                  <a:pt x="611" y="72"/>
                  <a:pt x="609" y="72"/>
                  <a:pt x="609" y="71"/>
                </a:cubicBezTo>
                <a:cubicBezTo>
                  <a:pt x="609" y="70"/>
                  <a:pt x="607" y="71"/>
                  <a:pt x="607" y="70"/>
                </a:cubicBezTo>
                <a:cubicBezTo>
                  <a:pt x="606" y="69"/>
                  <a:pt x="605" y="70"/>
                  <a:pt x="605" y="69"/>
                </a:cubicBezTo>
                <a:cubicBezTo>
                  <a:pt x="604" y="68"/>
                  <a:pt x="603" y="69"/>
                  <a:pt x="602" y="68"/>
                </a:cubicBezTo>
                <a:cubicBezTo>
                  <a:pt x="601" y="67"/>
                  <a:pt x="600" y="67"/>
                  <a:pt x="599" y="66"/>
                </a:cubicBezTo>
                <a:cubicBezTo>
                  <a:pt x="599" y="66"/>
                  <a:pt x="598" y="66"/>
                  <a:pt x="598" y="66"/>
                </a:cubicBezTo>
                <a:cubicBezTo>
                  <a:pt x="597" y="66"/>
                  <a:pt x="597" y="66"/>
                  <a:pt x="596" y="65"/>
                </a:cubicBezTo>
                <a:cubicBezTo>
                  <a:pt x="595" y="64"/>
                  <a:pt x="593" y="64"/>
                  <a:pt x="592" y="62"/>
                </a:cubicBezTo>
                <a:cubicBezTo>
                  <a:pt x="592" y="61"/>
                  <a:pt x="591" y="62"/>
                  <a:pt x="590" y="62"/>
                </a:cubicBezTo>
                <a:cubicBezTo>
                  <a:pt x="589" y="61"/>
                  <a:pt x="588" y="60"/>
                  <a:pt x="588" y="59"/>
                </a:cubicBezTo>
                <a:cubicBezTo>
                  <a:pt x="584" y="59"/>
                  <a:pt x="584" y="59"/>
                  <a:pt x="584" y="59"/>
                </a:cubicBezTo>
                <a:cubicBezTo>
                  <a:pt x="583" y="57"/>
                  <a:pt x="581" y="57"/>
                  <a:pt x="579" y="56"/>
                </a:cubicBezTo>
                <a:cubicBezTo>
                  <a:pt x="578" y="55"/>
                  <a:pt x="577" y="55"/>
                  <a:pt x="577" y="54"/>
                </a:cubicBezTo>
                <a:cubicBezTo>
                  <a:pt x="576" y="54"/>
                  <a:pt x="575" y="54"/>
                  <a:pt x="574" y="54"/>
                </a:cubicBezTo>
                <a:cubicBezTo>
                  <a:pt x="573" y="53"/>
                  <a:pt x="572" y="52"/>
                  <a:pt x="570" y="52"/>
                </a:cubicBezTo>
                <a:cubicBezTo>
                  <a:pt x="570" y="52"/>
                  <a:pt x="570" y="52"/>
                  <a:pt x="570" y="52"/>
                </a:cubicBezTo>
                <a:cubicBezTo>
                  <a:pt x="569" y="51"/>
                  <a:pt x="568" y="51"/>
                  <a:pt x="567" y="51"/>
                </a:cubicBezTo>
                <a:cubicBezTo>
                  <a:pt x="567" y="49"/>
                  <a:pt x="566" y="49"/>
                  <a:pt x="564" y="49"/>
                </a:cubicBezTo>
                <a:cubicBezTo>
                  <a:pt x="564" y="49"/>
                  <a:pt x="563" y="49"/>
                  <a:pt x="562" y="48"/>
                </a:cubicBezTo>
                <a:cubicBezTo>
                  <a:pt x="561" y="47"/>
                  <a:pt x="560" y="48"/>
                  <a:pt x="560" y="48"/>
                </a:cubicBezTo>
                <a:cubicBezTo>
                  <a:pt x="559" y="47"/>
                  <a:pt x="558" y="46"/>
                  <a:pt x="558" y="46"/>
                </a:cubicBezTo>
                <a:cubicBezTo>
                  <a:pt x="558" y="46"/>
                  <a:pt x="557" y="46"/>
                  <a:pt x="557" y="46"/>
                </a:cubicBezTo>
                <a:cubicBezTo>
                  <a:pt x="556" y="46"/>
                  <a:pt x="554" y="46"/>
                  <a:pt x="554" y="44"/>
                </a:cubicBezTo>
                <a:cubicBezTo>
                  <a:pt x="553" y="44"/>
                  <a:pt x="552" y="44"/>
                  <a:pt x="551" y="43"/>
                </a:cubicBezTo>
                <a:cubicBezTo>
                  <a:pt x="551" y="42"/>
                  <a:pt x="550" y="43"/>
                  <a:pt x="549" y="43"/>
                </a:cubicBezTo>
                <a:cubicBezTo>
                  <a:pt x="548" y="43"/>
                  <a:pt x="547" y="41"/>
                  <a:pt x="546" y="42"/>
                </a:cubicBezTo>
                <a:cubicBezTo>
                  <a:pt x="544" y="42"/>
                  <a:pt x="544" y="41"/>
                  <a:pt x="542" y="41"/>
                </a:cubicBezTo>
                <a:cubicBezTo>
                  <a:pt x="542" y="39"/>
                  <a:pt x="540" y="40"/>
                  <a:pt x="540" y="40"/>
                </a:cubicBezTo>
                <a:cubicBezTo>
                  <a:pt x="539" y="39"/>
                  <a:pt x="538" y="39"/>
                  <a:pt x="537" y="39"/>
                </a:cubicBezTo>
                <a:cubicBezTo>
                  <a:pt x="536" y="39"/>
                  <a:pt x="536" y="39"/>
                  <a:pt x="535" y="38"/>
                </a:cubicBezTo>
                <a:cubicBezTo>
                  <a:pt x="534" y="39"/>
                  <a:pt x="533" y="37"/>
                  <a:pt x="532" y="37"/>
                </a:cubicBezTo>
                <a:cubicBezTo>
                  <a:pt x="531" y="38"/>
                  <a:pt x="531" y="36"/>
                  <a:pt x="529" y="36"/>
                </a:cubicBezTo>
                <a:cubicBezTo>
                  <a:pt x="529" y="36"/>
                  <a:pt x="527" y="35"/>
                  <a:pt x="526" y="34"/>
                </a:cubicBezTo>
                <a:cubicBezTo>
                  <a:pt x="527" y="34"/>
                  <a:pt x="527" y="34"/>
                  <a:pt x="527" y="33"/>
                </a:cubicBezTo>
                <a:cubicBezTo>
                  <a:pt x="527" y="33"/>
                  <a:pt x="526" y="33"/>
                  <a:pt x="526" y="32"/>
                </a:cubicBezTo>
                <a:cubicBezTo>
                  <a:pt x="526" y="32"/>
                  <a:pt x="525" y="33"/>
                  <a:pt x="525" y="33"/>
                </a:cubicBezTo>
                <a:cubicBezTo>
                  <a:pt x="525" y="33"/>
                  <a:pt x="525" y="34"/>
                  <a:pt x="524" y="34"/>
                </a:cubicBezTo>
                <a:cubicBezTo>
                  <a:pt x="524" y="34"/>
                  <a:pt x="524" y="34"/>
                  <a:pt x="524" y="34"/>
                </a:cubicBezTo>
                <a:cubicBezTo>
                  <a:pt x="523" y="33"/>
                  <a:pt x="522" y="33"/>
                  <a:pt x="521" y="33"/>
                </a:cubicBezTo>
                <a:cubicBezTo>
                  <a:pt x="519" y="34"/>
                  <a:pt x="520" y="32"/>
                  <a:pt x="519" y="32"/>
                </a:cubicBezTo>
                <a:cubicBezTo>
                  <a:pt x="519" y="32"/>
                  <a:pt x="519" y="31"/>
                  <a:pt x="519" y="31"/>
                </a:cubicBezTo>
                <a:cubicBezTo>
                  <a:pt x="517" y="31"/>
                  <a:pt x="515" y="32"/>
                  <a:pt x="514" y="31"/>
                </a:cubicBezTo>
                <a:cubicBezTo>
                  <a:pt x="512" y="30"/>
                  <a:pt x="510" y="31"/>
                  <a:pt x="509" y="30"/>
                </a:cubicBezTo>
                <a:cubicBezTo>
                  <a:pt x="509" y="30"/>
                  <a:pt x="509" y="30"/>
                  <a:pt x="509" y="30"/>
                </a:cubicBezTo>
                <a:cubicBezTo>
                  <a:pt x="508" y="29"/>
                  <a:pt x="507" y="30"/>
                  <a:pt x="506" y="29"/>
                </a:cubicBezTo>
                <a:cubicBezTo>
                  <a:pt x="505" y="28"/>
                  <a:pt x="504" y="29"/>
                  <a:pt x="503" y="29"/>
                </a:cubicBezTo>
                <a:cubicBezTo>
                  <a:pt x="503" y="29"/>
                  <a:pt x="503" y="29"/>
                  <a:pt x="503" y="29"/>
                </a:cubicBezTo>
                <a:cubicBezTo>
                  <a:pt x="502" y="27"/>
                  <a:pt x="501" y="28"/>
                  <a:pt x="500" y="27"/>
                </a:cubicBezTo>
                <a:cubicBezTo>
                  <a:pt x="499" y="27"/>
                  <a:pt x="498" y="26"/>
                  <a:pt x="497" y="26"/>
                </a:cubicBezTo>
                <a:cubicBezTo>
                  <a:pt x="496" y="27"/>
                  <a:pt x="496" y="26"/>
                  <a:pt x="495" y="26"/>
                </a:cubicBezTo>
                <a:cubicBezTo>
                  <a:pt x="494" y="26"/>
                  <a:pt x="493" y="25"/>
                  <a:pt x="492" y="25"/>
                </a:cubicBezTo>
                <a:cubicBezTo>
                  <a:pt x="491" y="25"/>
                  <a:pt x="490" y="25"/>
                  <a:pt x="489" y="25"/>
                </a:cubicBezTo>
                <a:cubicBezTo>
                  <a:pt x="488" y="25"/>
                  <a:pt x="488" y="24"/>
                  <a:pt x="487" y="24"/>
                </a:cubicBezTo>
                <a:cubicBezTo>
                  <a:pt x="486" y="24"/>
                  <a:pt x="485" y="24"/>
                  <a:pt x="485" y="24"/>
                </a:cubicBezTo>
                <a:cubicBezTo>
                  <a:pt x="484" y="23"/>
                  <a:pt x="484" y="23"/>
                  <a:pt x="484" y="22"/>
                </a:cubicBezTo>
                <a:cubicBezTo>
                  <a:pt x="483" y="22"/>
                  <a:pt x="483" y="22"/>
                  <a:pt x="482" y="21"/>
                </a:cubicBezTo>
                <a:cubicBezTo>
                  <a:pt x="482" y="21"/>
                  <a:pt x="482" y="21"/>
                  <a:pt x="481" y="22"/>
                </a:cubicBezTo>
                <a:cubicBezTo>
                  <a:pt x="480" y="22"/>
                  <a:pt x="480" y="22"/>
                  <a:pt x="479" y="20"/>
                </a:cubicBezTo>
                <a:cubicBezTo>
                  <a:pt x="479" y="20"/>
                  <a:pt x="479" y="20"/>
                  <a:pt x="479" y="20"/>
                </a:cubicBezTo>
                <a:cubicBezTo>
                  <a:pt x="479" y="20"/>
                  <a:pt x="478" y="21"/>
                  <a:pt x="478" y="21"/>
                </a:cubicBezTo>
                <a:cubicBezTo>
                  <a:pt x="477" y="21"/>
                  <a:pt x="476" y="21"/>
                  <a:pt x="475" y="21"/>
                </a:cubicBezTo>
                <a:cubicBezTo>
                  <a:pt x="474" y="21"/>
                  <a:pt x="474" y="20"/>
                  <a:pt x="474" y="19"/>
                </a:cubicBezTo>
                <a:cubicBezTo>
                  <a:pt x="474" y="19"/>
                  <a:pt x="474" y="19"/>
                  <a:pt x="475" y="19"/>
                </a:cubicBezTo>
                <a:cubicBezTo>
                  <a:pt x="474" y="18"/>
                  <a:pt x="474" y="18"/>
                  <a:pt x="474" y="18"/>
                </a:cubicBezTo>
                <a:cubicBezTo>
                  <a:pt x="472" y="18"/>
                  <a:pt x="470" y="19"/>
                  <a:pt x="469" y="17"/>
                </a:cubicBezTo>
                <a:cubicBezTo>
                  <a:pt x="469" y="17"/>
                  <a:pt x="468" y="18"/>
                  <a:pt x="468" y="18"/>
                </a:cubicBezTo>
                <a:cubicBezTo>
                  <a:pt x="468" y="18"/>
                  <a:pt x="468" y="19"/>
                  <a:pt x="468" y="19"/>
                </a:cubicBezTo>
                <a:cubicBezTo>
                  <a:pt x="468" y="19"/>
                  <a:pt x="467" y="20"/>
                  <a:pt x="467" y="20"/>
                </a:cubicBezTo>
                <a:cubicBezTo>
                  <a:pt x="466" y="18"/>
                  <a:pt x="464" y="19"/>
                  <a:pt x="463" y="19"/>
                </a:cubicBezTo>
                <a:cubicBezTo>
                  <a:pt x="463" y="18"/>
                  <a:pt x="464" y="18"/>
                  <a:pt x="463" y="16"/>
                </a:cubicBezTo>
                <a:cubicBezTo>
                  <a:pt x="462" y="16"/>
                  <a:pt x="462" y="17"/>
                  <a:pt x="461" y="18"/>
                </a:cubicBezTo>
                <a:cubicBezTo>
                  <a:pt x="461" y="18"/>
                  <a:pt x="460" y="18"/>
                  <a:pt x="460" y="19"/>
                </a:cubicBezTo>
                <a:cubicBezTo>
                  <a:pt x="459" y="20"/>
                  <a:pt x="459" y="18"/>
                  <a:pt x="458" y="18"/>
                </a:cubicBezTo>
                <a:cubicBezTo>
                  <a:pt x="456" y="18"/>
                  <a:pt x="454" y="18"/>
                  <a:pt x="452" y="18"/>
                </a:cubicBezTo>
                <a:cubicBezTo>
                  <a:pt x="451" y="18"/>
                  <a:pt x="450" y="17"/>
                  <a:pt x="449" y="17"/>
                </a:cubicBezTo>
                <a:cubicBezTo>
                  <a:pt x="447" y="17"/>
                  <a:pt x="446" y="17"/>
                  <a:pt x="445" y="17"/>
                </a:cubicBezTo>
                <a:cubicBezTo>
                  <a:pt x="441" y="17"/>
                  <a:pt x="441" y="17"/>
                  <a:pt x="441" y="17"/>
                </a:cubicBezTo>
                <a:cubicBezTo>
                  <a:pt x="441" y="17"/>
                  <a:pt x="440" y="16"/>
                  <a:pt x="439" y="16"/>
                </a:cubicBezTo>
                <a:cubicBezTo>
                  <a:pt x="438" y="17"/>
                  <a:pt x="437" y="18"/>
                  <a:pt x="436" y="17"/>
                </a:cubicBezTo>
                <a:cubicBezTo>
                  <a:pt x="433" y="16"/>
                  <a:pt x="429" y="17"/>
                  <a:pt x="425" y="16"/>
                </a:cubicBezTo>
                <a:cubicBezTo>
                  <a:pt x="424" y="16"/>
                  <a:pt x="423" y="17"/>
                  <a:pt x="422" y="15"/>
                </a:cubicBezTo>
                <a:cubicBezTo>
                  <a:pt x="422" y="15"/>
                  <a:pt x="422" y="16"/>
                  <a:pt x="422" y="16"/>
                </a:cubicBezTo>
                <a:cubicBezTo>
                  <a:pt x="421" y="17"/>
                  <a:pt x="420" y="16"/>
                  <a:pt x="419" y="15"/>
                </a:cubicBezTo>
                <a:cubicBezTo>
                  <a:pt x="419" y="16"/>
                  <a:pt x="418" y="16"/>
                  <a:pt x="418" y="16"/>
                </a:cubicBezTo>
                <a:cubicBezTo>
                  <a:pt x="417" y="16"/>
                  <a:pt x="416" y="15"/>
                  <a:pt x="416" y="15"/>
                </a:cubicBezTo>
                <a:cubicBezTo>
                  <a:pt x="415" y="15"/>
                  <a:pt x="415" y="16"/>
                  <a:pt x="414" y="16"/>
                </a:cubicBezTo>
                <a:cubicBezTo>
                  <a:pt x="414" y="16"/>
                  <a:pt x="413" y="16"/>
                  <a:pt x="413" y="15"/>
                </a:cubicBezTo>
                <a:cubicBezTo>
                  <a:pt x="412" y="16"/>
                  <a:pt x="412" y="16"/>
                  <a:pt x="412" y="16"/>
                </a:cubicBezTo>
                <a:cubicBezTo>
                  <a:pt x="410" y="15"/>
                  <a:pt x="409" y="16"/>
                  <a:pt x="407" y="15"/>
                </a:cubicBezTo>
                <a:cubicBezTo>
                  <a:pt x="407" y="16"/>
                  <a:pt x="406" y="16"/>
                  <a:pt x="406" y="16"/>
                </a:cubicBezTo>
                <a:cubicBezTo>
                  <a:pt x="405" y="15"/>
                  <a:pt x="404" y="15"/>
                  <a:pt x="403" y="16"/>
                </a:cubicBezTo>
                <a:cubicBezTo>
                  <a:pt x="403" y="16"/>
                  <a:pt x="403" y="16"/>
                  <a:pt x="402" y="15"/>
                </a:cubicBezTo>
                <a:cubicBezTo>
                  <a:pt x="400" y="15"/>
                  <a:pt x="398" y="15"/>
                  <a:pt x="396" y="15"/>
                </a:cubicBezTo>
                <a:cubicBezTo>
                  <a:pt x="396" y="15"/>
                  <a:pt x="395" y="16"/>
                  <a:pt x="395" y="16"/>
                </a:cubicBezTo>
                <a:cubicBezTo>
                  <a:pt x="394" y="16"/>
                  <a:pt x="394" y="16"/>
                  <a:pt x="394" y="15"/>
                </a:cubicBezTo>
                <a:cubicBezTo>
                  <a:pt x="393" y="16"/>
                  <a:pt x="393" y="16"/>
                  <a:pt x="393" y="16"/>
                </a:cubicBezTo>
                <a:cubicBezTo>
                  <a:pt x="392" y="16"/>
                  <a:pt x="390" y="16"/>
                  <a:pt x="389" y="16"/>
                </a:cubicBezTo>
                <a:cubicBezTo>
                  <a:pt x="386" y="16"/>
                  <a:pt x="382" y="16"/>
                  <a:pt x="379" y="16"/>
                </a:cubicBezTo>
                <a:cubicBezTo>
                  <a:pt x="376" y="16"/>
                  <a:pt x="374" y="15"/>
                  <a:pt x="372" y="17"/>
                </a:cubicBezTo>
                <a:cubicBezTo>
                  <a:pt x="371" y="17"/>
                  <a:pt x="371" y="17"/>
                  <a:pt x="371" y="17"/>
                </a:cubicBezTo>
                <a:cubicBezTo>
                  <a:pt x="369" y="17"/>
                  <a:pt x="367" y="17"/>
                  <a:pt x="365" y="18"/>
                </a:cubicBezTo>
                <a:cubicBezTo>
                  <a:pt x="364" y="18"/>
                  <a:pt x="362" y="18"/>
                  <a:pt x="361" y="18"/>
                </a:cubicBezTo>
                <a:cubicBezTo>
                  <a:pt x="360" y="19"/>
                  <a:pt x="360" y="19"/>
                  <a:pt x="360" y="18"/>
                </a:cubicBezTo>
                <a:cubicBezTo>
                  <a:pt x="359" y="19"/>
                  <a:pt x="359" y="19"/>
                  <a:pt x="358" y="19"/>
                </a:cubicBezTo>
                <a:cubicBezTo>
                  <a:pt x="357" y="19"/>
                  <a:pt x="355" y="19"/>
                  <a:pt x="354" y="19"/>
                </a:cubicBezTo>
                <a:cubicBezTo>
                  <a:pt x="352" y="19"/>
                  <a:pt x="351" y="20"/>
                  <a:pt x="350" y="20"/>
                </a:cubicBezTo>
                <a:cubicBezTo>
                  <a:pt x="349" y="20"/>
                  <a:pt x="347" y="20"/>
                  <a:pt x="346" y="20"/>
                </a:cubicBezTo>
                <a:cubicBezTo>
                  <a:pt x="344" y="22"/>
                  <a:pt x="342" y="21"/>
                  <a:pt x="339" y="21"/>
                </a:cubicBezTo>
                <a:cubicBezTo>
                  <a:pt x="338" y="21"/>
                  <a:pt x="338" y="22"/>
                  <a:pt x="336" y="22"/>
                </a:cubicBezTo>
                <a:cubicBezTo>
                  <a:pt x="336" y="22"/>
                  <a:pt x="335" y="22"/>
                  <a:pt x="334" y="23"/>
                </a:cubicBezTo>
                <a:cubicBezTo>
                  <a:pt x="334" y="23"/>
                  <a:pt x="333" y="23"/>
                  <a:pt x="333" y="23"/>
                </a:cubicBezTo>
                <a:cubicBezTo>
                  <a:pt x="332" y="23"/>
                  <a:pt x="332" y="23"/>
                  <a:pt x="331" y="24"/>
                </a:cubicBezTo>
                <a:cubicBezTo>
                  <a:pt x="331" y="24"/>
                  <a:pt x="330" y="23"/>
                  <a:pt x="330" y="23"/>
                </a:cubicBezTo>
                <a:cubicBezTo>
                  <a:pt x="329" y="24"/>
                  <a:pt x="328" y="24"/>
                  <a:pt x="327" y="25"/>
                </a:cubicBezTo>
                <a:cubicBezTo>
                  <a:pt x="327" y="25"/>
                  <a:pt x="327" y="25"/>
                  <a:pt x="326" y="25"/>
                </a:cubicBezTo>
                <a:cubicBezTo>
                  <a:pt x="325" y="24"/>
                  <a:pt x="324" y="27"/>
                  <a:pt x="324" y="25"/>
                </a:cubicBezTo>
                <a:cubicBezTo>
                  <a:pt x="323" y="25"/>
                  <a:pt x="322" y="26"/>
                  <a:pt x="321" y="26"/>
                </a:cubicBezTo>
                <a:cubicBezTo>
                  <a:pt x="321" y="27"/>
                  <a:pt x="320" y="27"/>
                  <a:pt x="320" y="27"/>
                </a:cubicBezTo>
                <a:cubicBezTo>
                  <a:pt x="319" y="26"/>
                  <a:pt x="318" y="28"/>
                  <a:pt x="317" y="28"/>
                </a:cubicBezTo>
                <a:cubicBezTo>
                  <a:pt x="315" y="27"/>
                  <a:pt x="314" y="28"/>
                  <a:pt x="313" y="29"/>
                </a:cubicBezTo>
                <a:cubicBezTo>
                  <a:pt x="312" y="30"/>
                  <a:pt x="310" y="29"/>
                  <a:pt x="309" y="30"/>
                </a:cubicBezTo>
                <a:cubicBezTo>
                  <a:pt x="309" y="31"/>
                  <a:pt x="308" y="30"/>
                  <a:pt x="308" y="31"/>
                </a:cubicBezTo>
                <a:cubicBezTo>
                  <a:pt x="307" y="31"/>
                  <a:pt x="306" y="30"/>
                  <a:pt x="305" y="31"/>
                </a:cubicBezTo>
                <a:cubicBezTo>
                  <a:pt x="305" y="31"/>
                  <a:pt x="304" y="31"/>
                  <a:pt x="303" y="31"/>
                </a:cubicBezTo>
                <a:cubicBezTo>
                  <a:pt x="302" y="31"/>
                  <a:pt x="302" y="33"/>
                  <a:pt x="301" y="32"/>
                </a:cubicBezTo>
                <a:cubicBezTo>
                  <a:pt x="300" y="33"/>
                  <a:pt x="300" y="34"/>
                  <a:pt x="299" y="33"/>
                </a:cubicBezTo>
                <a:cubicBezTo>
                  <a:pt x="298" y="33"/>
                  <a:pt x="298" y="33"/>
                  <a:pt x="298" y="33"/>
                </a:cubicBezTo>
                <a:cubicBezTo>
                  <a:pt x="297" y="33"/>
                  <a:pt x="295" y="33"/>
                  <a:pt x="294" y="33"/>
                </a:cubicBezTo>
                <a:cubicBezTo>
                  <a:pt x="294" y="33"/>
                  <a:pt x="294" y="34"/>
                  <a:pt x="294" y="34"/>
                </a:cubicBezTo>
                <a:cubicBezTo>
                  <a:pt x="292" y="34"/>
                  <a:pt x="291" y="35"/>
                  <a:pt x="289" y="35"/>
                </a:cubicBezTo>
                <a:cubicBezTo>
                  <a:pt x="289" y="36"/>
                  <a:pt x="288" y="36"/>
                  <a:pt x="288" y="36"/>
                </a:cubicBezTo>
                <a:cubicBezTo>
                  <a:pt x="287" y="36"/>
                  <a:pt x="286" y="36"/>
                  <a:pt x="285" y="37"/>
                </a:cubicBezTo>
                <a:cubicBezTo>
                  <a:pt x="284" y="38"/>
                  <a:pt x="283" y="37"/>
                  <a:pt x="282" y="37"/>
                </a:cubicBezTo>
                <a:cubicBezTo>
                  <a:pt x="280" y="37"/>
                  <a:pt x="280" y="39"/>
                  <a:pt x="279" y="38"/>
                </a:cubicBezTo>
                <a:cubicBezTo>
                  <a:pt x="278" y="38"/>
                  <a:pt x="277" y="38"/>
                  <a:pt x="276" y="39"/>
                </a:cubicBezTo>
                <a:cubicBezTo>
                  <a:pt x="275" y="39"/>
                  <a:pt x="274" y="40"/>
                  <a:pt x="273" y="40"/>
                </a:cubicBezTo>
                <a:cubicBezTo>
                  <a:pt x="272" y="40"/>
                  <a:pt x="271" y="41"/>
                  <a:pt x="270" y="41"/>
                </a:cubicBezTo>
                <a:cubicBezTo>
                  <a:pt x="268" y="40"/>
                  <a:pt x="267" y="42"/>
                  <a:pt x="265" y="42"/>
                </a:cubicBezTo>
                <a:cubicBezTo>
                  <a:pt x="265" y="43"/>
                  <a:pt x="264" y="43"/>
                  <a:pt x="263" y="43"/>
                </a:cubicBezTo>
                <a:cubicBezTo>
                  <a:pt x="263" y="44"/>
                  <a:pt x="262" y="44"/>
                  <a:pt x="261" y="44"/>
                </a:cubicBezTo>
                <a:cubicBezTo>
                  <a:pt x="260" y="44"/>
                  <a:pt x="259" y="45"/>
                  <a:pt x="258" y="45"/>
                </a:cubicBezTo>
                <a:cubicBezTo>
                  <a:pt x="258" y="46"/>
                  <a:pt x="257" y="47"/>
                  <a:pt x="257" y="47"/>
                </a:cubicBezTo>
                <a:cubicBezTo>
                  <a:pt x="255" y="46"/>
                  <a:pt x="254" y="48"/>
                  <a:pt x="253" y="49"/>
                </a:cubicBezTo>
                <a:cubicBezTo>
                  <a:pt x="250" y="49"/>
                  <a:pt x="250" y="49"/>
                  <a:pt x="250" y="49"/>
                </a:cubicBezTo>
                <a:cubicBezTo>
                  <a:pt x="249" y="49"/>
                  <a:pt x="248" y="50"/>
                  <a:pt x="248" y="50"/>
                </a:cubicBezTo>
                <a:cubicBezTo>
                  <a:pt x="247" y="50"/>
                  <a:pt x="247" y="50"/>
                  <a:pt x="247" y="50"/>
                </a:cubicBezTo>
                <a:cubicBezTo>
                  <a:pt x="245" y="51"/>
                  <a:pt x="245" y="49"/>
                  <a:pt x="244" y="49"/>
                </a:cubicBezTo>
                <a:cubicBezTo>
                  <a:pt x="243" y="50"/>
                  <a:pt x="242" y="49"/>
                  <a:pt x="241" y="49"/>
                </a:cubicBezTo>
                <a:cubicBezTo>
                  <a:pt x="241" y="49"/>
                  <a:pt x="241" y="49"/>
                  <a:pt x="241" y="49"/>
                </a:cubicBezTo>
                <a:cubicBezTo>
                  <a:pt x="241" y="48"/>
                  <a:pt x="242" y="49"/>
                  <a:pt x="242" y="48"/>
                </a:cubicBezTo>
                <a:cubicBezTo>
                  <a:pt x="242" y="48"/>
                  <a:pt x="242" y="47"/>
                  <a:pt x="241" y="47"/>
                </a:cubicBezTo>
                <a:cubicBezTo>
                  <a:pt x="240" y="46"/>
                  <a:pt x="241" y="45"/>
                  <a:pt x="241" y="44"/>
                </a:cubicBezTo>
                <a:cubicBezTo>
                  <a:pt x="241" y="44"/>
                  <a:pt x="241" y="44"/>
                  <a:pt x="241" y="44"/>
                </a:cubicBezTo>
                <a:cubicBezTo>
                  <a:pt x="241" y="44"/>
                  <a:pt x="241" y="44"/>
                  <a:pt x="242" y="45"/>
                </a:cubicBezTo>
                <a:cubicBezTo>
                  <a:pt x="243" y="44"/>
                  <a:pt x="243" y="44"/>
                  <a:pt x="243" y="43"/>
                </a:cubicBezTo>
                <a:cubicBezTo>
                  <a:pt x="244" y="43"/>
                  <a:pt x="244" y="43"/>
                  <a:pt x="244" y="42"/>
                </a:cubicBezTo>
                <a:cubicBezTo>
                  <a:pt x="244" y="41"/>
                  <a:pt x="244" y="41"/>
                  <a:pt x="243" y="41"/>
                </a:cubicBezTo>
                <a:cubicBezTo>
                  <a:pt x="243" y="39"/>
                  <a:pt x="243" y="39"/>
                  <a:pt x="243" y="39"/>
                </a:cubicBezTo>
                <a:cubicBezTo>
                  <a:pt x="243" y="38"/>
                  <a:pt x="242" y="37"/>
                  <a:pt x="241" y="36"/>
                </a:cubicBezTo>
                <a:cubicBezTo>
                  <a:pt x="241" y="37"/>
                  <a:pt x="240" y="37"/>
                  <a:pt x="240" y="38"/>
                </a:cubicBezTo>
                <a:cubicBezTo>
                  <a:pt x="240" y="38"/>
                  <a:pt x="239" y="37"/>
                  <a:pt x="239" y="37"/>
                </a:cubicBezTo>
                <a:cubicBezTo>
                  <a:pt x="239" y="37"/>
                  <a:pt x="239" y="36"/>
                  <a:pt x="239" y="36"/>
                </a:cubicBezTo>
                <a:cubicBezTo>
                  <a:pt x="239" y="35"/>
                  <a:pt x="240" y="35"/>
                  <a:pt x="240" y="34"/>
                </a:cubicBezTo>
                <a:cubicBezTo>
                  <a:pt x="240" y="34"/>
                  <a:pt x="240" y="33"/>
                  <a:pt x="241" y="33"/>
                </a:cubicBezTo>
                <a:cubicBezTo>
                  <a:pt x="242" y="33"/>
                  <a:pt x="242" y="33"/>
                  <a:pt x="243" y="32"/>
                </a:cubicBezTo>
                <a:cubicBezTo>
                  <a:pt x="243" y="32"/>
                  <a:pt x="244" y="31"/>
                  <a:pt x="245" y="31"/>
                </a:cubicBezTo>
                <a:cubicBezTo>
                  <a:pt x="246" y="32"/>
                  <a:pt x="247" y="30"/>
                  <a:pt x="248" y="30"/>
                </a:cubicBezTo>
                <a:cubicBezTo>
                  <a:pt x="248" y="31"/>
                  <a:pt x="249" y="31"/>
                  <a:pt x="250" y="30"/>
                </a:cubicBezTo>
                <a:cubicBezTo>
                  <a:pt x="250" y="30"/>
                  <a:pt x="251" y="30"/>
                  <a:pt x="251" y="30"/>
                </a:cubicBezTo>
                <a:cubicBezTo>
                  <a:pt x="253" y="29"/>
                  <a:pt x="255" y="29"/>
                  <a:pt x="256" y="28"/>
                </a:cubicBezTo>
                <a:cubicBezTo>
                  <a:pt x="258" y="26"/>
                  <a:pt x="259" y="26"/>
                  <a:pt x="261" y="26"/>
                </a:cubicBezTo>
                <a:cubicBezTo>
                  <a:pt x="262" y="26"/>
                  <a:pt x="262" y="25"/>
                  <a:pt x="263" y="25"/>
                </a:cubicBezTo>
                <a:cubicBezTo>
                  <a:pt x="264" y="24"/>
                  <a:pt x="266" y="24"/>
                  <a:pt x="267" y="23"/>
                </a:cubicBezTo>
                <a:cubicBezTo>
                  <a:pt x="268" y="23"/>
                  <a:pt x="270" y="22"/>
                  <a:pt x="271" y="22"/>
                </a:cubicBezTo>
                <a:cubicBezTo>
                  <a:pt x="272" y="20"/>
                  <a:pt x="274" y="22"/>
                  <a:pt x="275" y="20"/>
                </a:cubicBezTo>
                <a:cubicBezTo>
                  <a:pt x="276" y="20"/>
                  <a:pt x="277" y="21"/>
                  <a:pt x="278" y="20"/>
                </a:cubicBezTo>
                <a:cubicBezTo>
                  <a:pt x="279" y="19"/>
                  <a:pt x="280" y="19"/>
                  <a:pt x="281" y="19"/>
                </a:cubicBezTo>
                <a:cubicBezTo>
                  <a:pt x="282" y="19"/>
                  <a:pt x="283" y="20"/>
                  <a:pt x="284" y="19"/>
                </a:cubicBezTo>
                <a:cubicBezTo>
                  <a:pt x="285" y="18"/>
                  <a:pt x="286" y="18"/>
                  <a:pt x="287" y="17"/>
                </a:cubicBezTo>
                <a:cubicBezTo>
                  <a:pt x="288" y="16"/>
                  <a:pt x="289" y="16"/>
                  <a:pt x="290" y="17"/>
                </a:cubicBezTo>
                <a:cubicBezTo>
                  <a:pt x="291" y="17"/>
                  <a:pt x="291" y="17"/>
                  <a:pt x="291" y="17"/>
                </a:cubicBezTo>
                <a:cubicBezTo>
                  <a:pt x="291" y="18"/>
                  <a:pt x="290" y="18"/>
                  <a:pt x="290" y="18"/>
                </a:cubicBezTo>
                <a:cubicBezTo>
                  <a:pt x="290" y="19"/>
                  <a:pt x="290" y="19"/>
                  <a:pt x="290" y="20"/>
                </a:cubicBezTo>
                <a:cubicBezTo>
                  <a:pt x="290" y="20"/>
                  <a:pt x="291" y="20"/>
                  <a:pt x="292" y="20"/>
                </a:cubicBezTo>
                <a:cubicBezTo>
                  <a:pt x="292" y="19"/>
                  <a:pt x="293" y="19"/>
                  <a:pt x="294" y="19"/>
                </a:cubicBezTo>
                <a:cubicBezTo>
                  <a:pt x="293" y="18"/>
                  <a:pt x="292" y="18"/>
                  <a:pt x="291" y="17"/>
                </a:cubicBezTo>
                <a:cubicBezTo>
                  <a:pt x="293" y="16"/>
                  <a:pt x="293" y="15"/>
                  <a:pt x="294" y="14"/>
                </a:cubicBezTo>
                <a:cubicBezTo>
                  <a:pt x="296" y="14"/>
                  <a:pt x="296" y="14"/>
                  <a:pt x="298" y="13"/>
                </a:cubicBezTo>
                <a:cubicBezTo>
                  <a:pt x="299" y="13"/>
                  <a:pt x="300" y="12"/>
                  <a:pt x="302" y="12"/>
                </a:cubicBezTo>
                <a:cubicBezTo>
                  <a:pt x="303" y="13"/>
                  <a:pt x="303" y="11"/>
                  <a:pt x="304" y="12"/>
                </a:cubicBezTo>
                <a:cubicBezTo>
                  <a:pt x="305" y="12"/>
                  <a:pt x="306" y="12"/>
                  <a:pt x="307" y="12"/>
                </a:cubicBezTo>
                <a:cubicBezTo>
                  <a:pt x="308" y="11"/>
                  <a:pt x="308" y="10"/>
                  <a:pt x="309" y="11"/>
                </a:cubicBezTo>
                <a:cubicBezTo>
                  <a:pt x="310" y="10"/>
                  <a:pt x="311" y="9"/>
                  <a:pt x="312" y="11"/>
                </a:cubicBezTo>
                <a:cubicBezTo>
                  <a:pt x="312" y="11"/>
                  <a:pt x="313" y="11"/>
                  <a:pt x="314" y="11"/>
                </a:cubicBezTo>
                <a:cubicBezTo>
                  <a:pt x="315" y="10"/>
                  <a:pt x="315" y="9"/>
                  <a:pt x="316" y="10"/>
                </a:cubicBezTo>
                <a:cubicBezTo>
                  <a:pt x="317" y="10"/>
                  <a:pt x="317" y="10"/>
                  <a:pt x="318" y="10"/>
                </a:cubicBezTo>
                <a:cubicBezTo>
                  <a:pt x="318" y="9"/>
                  <a:pt x="319" y="8"/>
                  <a:pt x="320" y="8"/>
                </a:cubicBezTo>
                <a:cubicBezTo>
                  <a:pt x="320" y="8"/>
                  <a:pt x="320" y="8"/>
                  <a:pt x="321" y="8"/>
                </a:cubicBezTo>
                <a:cubicBezTo>
                  <a:pt x="321" y="8"/>
                  <a:pt x="321" y="8"/>
                  <a:pt x="322" y="8"/>
                </a:cubicBezTo>
                <a:cubicBezTo>
                  <a:pt x="323" y="8"/>
                  <a:pt x="324" y="8"/>
                  <a:pt x="325" y="8"/>
                </a:cubicBezTo>
                <a:cubicBezTo>
                  <a:pt x="327" y="8"/>
                  <a:pt x="327" y="6"/>
                  <a:pt x="329" y="7"/>
                </a:cubicBezTo>
                <a:cubicBezTo>
                  <a:pt x="330" y="7"/>
                  <a:pt x="331" y="6"/>
                  <a:pt x="332" y="6"/>
                </a:cubicBezTo>
                <a:cubicBezTo>
                  <a:pt x="333" y="6"/>
                  <a:pt x="334" y="6"/>
                  <a:pt x="335" y="6"/>
                </a:cubicBezTo>
                <a:cubicBezTo>
                  <a:pt x="336" y="5"/>
                  <a:pt x="336" y="5"/>
                  <a:pt x="337" y="5"/>
                </a:cubicBezTo>
                <a:cubicBezTo>
                  <a:pt x="339" y="5"/>
                  <a:pt x="340" y="5"/>
                  <a:pt x="341" y="5"/>
                </a:cubicBezTo>
                <a:cubicBezTo>
                  <a:pt x="343" y="4"/>
                  <a:pt x="343" y="4"/>
                  <a:pt x="345" y="5"/>
                </a:cubicBezTo>
                <a:cubicBezTo>
                  <a:pt x="346" y="5"/>
                  <a:pt x="347" y="5"/>
                  <a:pt x="348" y="4"/>
                </a:cubicBezTo>
                <a:cubicBezTo>
                  <a:pt x="349" y="4"/>
                  <a:pt x="349" y="4"/>
                  <a:pt x="350" y="3"/>
                </a:cubicBezTo>
                <a:cubicBezTo>
                  <a:pt x="351" y="3"/>
                  <a:pt x="352" y="3"/>
                  <a:pt x="353" y="3"/>
                </a:cubicBezTo>
                <a:cubicBezTo>
                  <a:pt x="354" y="3"/>
                  <a:pt x="355" y="3"/>
                  <a:pt x="356" y="3"/>
                </a:cubicBezTo>
                <a:cubicBezTo>
                  <a:pt x="358" y="3"/>
                  <a:pt x="359" y="3"/>
                  <a:pt x="360" y="2"/>
                </a:cubicBezTo>
                <a:cubicBezTo>
                  <a:pt x="364" y="2"/>
                  <a:pt x="364" y="2"/>
                  <a:pt x="364" y="2"/>
                </a:cubicBezTo>
                <a:cubicBezTo>
                  <a:pt x="365" y="2"/>
                  <a:pt x="367" y="2"/>
                  <a:pt x="368" y="2"/>
                </a:cubicBezTo>
                <a:cubicBezTo>
                  <a:pt x="368" y="2"/>
                  <a:pt x="368" y="1"/>
                  <a:pt x="369" y="1"/>
                </a:cubicBezTo>
                <a:cubicBezTo>
                  <a:pt x="370" y="1"/>
                  <a:pt x="370" y="1"/>
                  <a:pt x="371" y="2"/>
                </a:cubicBezTo>
                <a:cubicBezTo>
                  <a:pt x="372" y="1"/>
                  <a:pt x="372" y="0"/>
                  <a:pt x="373" y="2"/>
                </a:cubicBezTo>
                <a:cubicBezTo>
                  <a:pt x="374" y="2"/>
                  <a:pt x="374" y="2"/>
                  <a:pt x="375" y="2"/>
                </a:cubicBezTo>
                <a:cubicBezTo>
                  <a:pt x="376" y="2"/>
                  <a:pt x="378" y="2"/>
                  <a:pt x="379" y="2"/>
                </a:cubicBezTo>
                <a:cubicBezTo>
                  <a:pt x="380" y="2"/>
                  <a:pt x="380" y="2"/>
                  <a:pt x="380" y="1"/>
                </a:cubicBezTo>
                <a:cubicBezTo>
                  <a:pt x="381" y="1"/>
                  <a:pt x="381" y="2"/>
                  <a:pt x="383" y="2"/>
                </a:cubicBezTo>
                <a:cubicBezTo>
                  <a:pt x="384" y="2"/>
                  <a:pt x="385" y="2"/>
                  <a:pt x="386" y="2"/>
                </a:cubicBezTo>
                <a:cubicBezTo>
                  <a:pt x="387" y="2"/>
                  <a:pt x="388" y="2"/>
                  <a:pt x="389" y="1"/>
                </a:cubicBezTo>
                <a:cubicBezTo>
                  <a:pt x="390" y="3"/>
                  <a:pt x="391" y="2"/>
                  <a:pt x="393" y="2"/>
                </a:cubicBezTo>
                <a:cubicBezTo>
                  <a:pt x="394" y="2"/>
                  <a:pt x="395" y="2"/>
                  <a:pt x="396" y="2"/>
                </a:cubicBezTo>
                <a:cubicBezTo>
                  <a:pt x="398" y="2"/>
                  <a:pt x="400" y="2"/>
                  <a:pt x="402" y="2"/>
                </a:cubicBezTo>
                <a:cubicBezTo>
                  <a:pt x="403" y="2"/>
                  <a:pt x="404" y="1"/>
                  <a:pt x="405" y="1"/>
                </a:cubicBezTo>
                <a:cubicBezTo>
                  <a:pt x="406" y="1"/>
                  <a:pt x="407" y="1"/>
                  <a:pt x="408" y="1"/>
                </a:cubicBezTo>
                <a:cubicBezTo>
                  <a:pt x="412" y="1"/>
                  <a:pt x="412" y="1"/>
                  <a:pt x="412" y="1"/>
                </a:cubicBezTo>
                <a:cubicBezTo>
                  <a:pt x="413" y="1"/>
                  <a:pt x="413" y="1"/>
                  <a:pt x="414" y="1"/>
                </a:cubicBezTo>
                <a:cubicBezTo>
                  <a:pt x="414" y="1"/>
                  <a:pt x="414" y="2"/>
                  <a:pt x="415" y="2"/>
                </a:cubicBezTo>
                <a:cubicBezTo>
                  <a:pt x="416" y="2"/>
                  <a:pt x="418" y="2"/>
                  <a:pt x="420" y="2"/>
                </a:cubicBezTo>
                <a:cubicBezTo>
                  <a:pt x="421" y="2"/>
                  <a:pt x="421" y="2"/>
                  <a:pt x="422" y="3"/>
                </a:cubicBezTo>
                <a:cubicBezTo>
                  <a:pt x="422" y="3"/>
                  <a:pt x="423" y="3"/>
                  <a:pt x="423" y="3"/>
                </a:cubicBezTo>
                <a:cubicBezTo>
                  <a:pt x="424" y="3"/>
                  <a:pt x="424" y="2"/>
                  <a:pt x="425" y="2"/>
                </a:cubicBezTo>
                <a:cubicBezTo>
                  <a:pt x="432" y="2"/>
                  <a:pt x="439" y="2"/>
                  <a:pt x="446" y="2"/>
                </a:cubicBezTo>
                <a:cubicBezTo>
                  <a:pt x="447" y="2"/>
                  <a:pt x="448" y="3"/>
                  <a:pt x="449" y="4"/>
                </a:cubicBezTo>
                <a:cubicBezTo>
                  <a:pt x="450" y="4"/>
                  <a:pt x="450" y="4"/>
                  <a:pt x="451" y="3"/>
                </a:cubicBezTo>
                <a:cubicBezTo>
                  <a:pt x="452" y="2"/>
                  <a:pt x="453" y="3"/>
                  <a:pt x="454" y="4"/>
                </a:cubicBezTo>
                <a:cubicBezTo>
                  <a:pt x="455" y="4"/>
                  <a:pt x="455" y="3"/>
                  <a:pt x="455" y="3"/>
                </a:cubicBezTo>
                <a:cubicBezTo>
                  <a:pt x="456" y="3"/>
                  <a:pt x="456" y="4"/>
                  <a:pt x="456" y="4"/>
                </a:cubicBezTo>
                <a:cubicBezTo>
                  <a:pt x="457" y="4"/>
                  <a:pt x="457" y="4"/>
                  <a:pt x="457" y="4"/>
                </a:cubicBezTo>
                <a:cubicBezTo>
                  <a:pt x="459" y="4"/>
                  <a:pt x="461" y="4"/>
                  <a:pt x="462" y="4"/>
                </a:cubicBezTo>
                <a:cubicBezTo>
                  <a:pt x="463" y="6"/>
                  <a:pt x="465" y="5"/>
                  <a:pt x="466" y="5"/>
                </a:cubicBezTo>
                <a:cubicBezTo>
                  <a:pt x="467" y="5"/>
                  <a:pt x="468" y="6"/>
                  <a:pt x="469" y="6"/>
                </a:cubicBezTo>
                <a:cubicBezTo>
                  <a:pt x="470" y="6"/>
                  <a:pt x="471" y="6"/>
                  <a:pt x="471" y="7"/>
                </a:cubicBezTo>
                <a:cubicBezTo>
                  <a:pt x="472" y="6"/>
                  <a:pt x="472" y="6"/>
                  <a:pt x="472" y="6"/>
                </a:cubicBezTo>
                <a:cubicBezTo>
                  <a:pt x="473" y="6"/>
                  <a:pt x="474" y="6"/>
                  <a:pt x="475" y="6"/>
                </a:cubicBezTo>
                <a:cubicBezTo>
                  <a:pt x="477" y="6"/>
                  <a:pt x="477" y="7"/>
                  <a:pt x="479" y="7"/>
                </a:cubicBezTo>
                <a:cubicBezTo>
                  <a:pt x="480" y="7"/>
                  <a:pt x="481" y="7"/>
                  <a:pt x="482" y="7"/>
                </a:cubicBezTo>
                <a:cubicBezTo>
                  <a:pt x="483" y="7"/>
                  <a:pt x="483" y="7"/>
                  <a:pt x="484" y="7"/>
                </a:cubicBezTo>
                <a:cubicBezTo>
                  <a:pt x="485" y="8"/>
                  <a:pt x="486" y="9"/>
                  <a:pt x="488" y="9"/>
                </a:cubicBezTo>
                <a:cubicBezTo>
                  <a:pt x="489" y="9"/>
                  <a:pt x="490" y="9"/>
                  <a:pt x="492" y="9"/>
                </a:cubicBezTo>
                <a:cubicBezTo>
                  <a:pt x="493" y="8"/>
                  <a:pt x="495" y="10"/>
                  <a:pt x="497" y="10"/>
                </a:cubicBezTo>
                <a:cubicBezTo>
                  <a:pt x="497" y="10"/>
                  <a:pt x="498" y="11"/>
                  <a:pt x="499" y="11"/>
                </a:cubicBezTo>
                <a:cubicBezTo>
                  <a:pt x="499" y="11"/>
                  <a:pt x="500" y="12"/>
                  <a:pt x="500" y="12"/>
                </a:cubicBezTo>
                <a:cubicBezTo>
                  <a:pt x="501" y="10"/>
                  <a:pt x="502" y="11"/>
                  <a:pt x="503" y="11"/>
                </a:cubicBezTo>
                <a:cubicBezTo>
                  <a:pt x="503" y="12"/>
                  <a:pt x="504" y="11"/>
                  <a:pt x="505" y="12"/>
                </a:cubicBezTo>
                <a:cubicBezTo>
                  <a:pt x="506" y="12"/>
                  <a:pt x="507" y="11"/>
                  <a:pt x="508" y="12"/>
                </a:cubicBezTo>
                <a:cubicBezTo>
                  <a:pt x="509" y="12"/>
                  <a:pt x="510" y="13"/>
                  <a:pt x="511" y="13"/>
                </a:cubicBezTo>
                <a:cubicBezTo>
                  <a:pt x="512" y="14"/>
                  <a:pt x="513" y="12"/>
                  <a:pt x="514" y="13"/>
                </a:cubicBezTo>
                <a:cubicBezTo>
                  <a:pt x="514" y="14"/>
                  <a:pt x="516" y="14"/>
                  <a:pt x="517" y="14"/>
                </a:cubicBezTo>
                <a:cubicBezTo>
                  <a:pt x="518" y="15"/>
                  <a:pt x="518" y="15"/>
                  <a:pt x="517" y="16"/>
                </a:cubicBezTo>
                <a:cubicBezTo>
                  <a:pt x="517" y="16"/>
                  <a:pt x="517" y="17"/>
                  <a:pt x="517" y="17"/>
                </a:cubicBezTo>
                <a:cubicBezTo>
                  <a:pt x="517" y="17"/>
                  <a:pt x="518" y="17"/>
                  <a:pt x="519" y="18"/>
                </a:cubicBezTo>
                <a:cubicBezTo>
                  <a:pt x="517" y="19"/>
                  <a:pt x="515" y="18"/>
                  <a:pt x="515" y="20"/>
                </a:cubicBezTo>
                <a:cubicBezTo>
                  <a:pt x="516" y="20"/>
                  <a:pt x="517" y="21"/>
                  <a:pt x="518" y="21"/>
                </a:cubicBezTo>
                <a:cubicBezTo>
                  <a:pt x="518" y="22"/>
                  <a:pt x="517" y="22"/>
                  <a:pt x="518" y="23"/>
                </a:cubicBezTo>
                <a:cubicBezTo>
                  <a:pt x="518" y="23"/>
                  <a:pt x="518" y="24"/>
                  <a:pt x="518" y="24"/>
                </a:cubicBezTo>
                <a:cubicBezTo>
                  <a:pt x="519" y="25"/>
                  <a:pt x="519" y="25"/>
                  <a:pt x="520" y="25"/>
                </a:cubicBezTo>
                <a:cubicBezTo>
                  <a:pt x="522" y="24"/>
                  <a:pt x="522" y="24"/>
                  <a:pt x="522" y="25"/>
                </a:cubicBezTo>
                <a:cubicBezTo>
                  <a:pt x="522" y="26"/>
                  <a:pt x="523" y="26"/>
                  <a:pt x="523" y="26"/>
                </a:cubicBezTo>
                <a:cubicBezTo>
                  <a:pt x="523" y="25"/>
                  <a:pt x="524" y="25"/>
                  <a:pt x="524" y="24"/>
                </a:cubicBezTo>
                <a:cubicBezTo>
                  <a:pt x="525" y="24"/>
                  <a:pt x="526" y="25"/>
                  <a:pt x="526" y="25"/>
                </a:cubicBezTo>
                <a:cubicBezTo>
                  <a:pt x="527" y="25"/>
                  <a:pt x="527" y="25"/>
                  <a:pt x="528" y="25"/>
                </a:cubicBezTo>
                <a:cubicBezTo>
                  <a:pt x="528" y="25"/>
                  <a:pt x="528" y="26"/>
                  <a:pt x="529" y="26"/>
                </a:cubicBezTo>
                <a:cubicBezTo>
                  <a:pt x="530" y="26"/>
                  <a:pt x="530" y="26"/>
                  <a:pt x="531" y="25"/>
                </a:cubicBezTo>
                <a:cubicBezTo>
                  <a:pt x="531" y="25"/>
                  <a:pt x="532" y="25"/>
                  <a:pt x="532" y="25"/>
                </a:cubicBezTo>
                <a:cubicBezTo>
                  <a:pt x="533" y="25"/>
                  <a:pt x="533" y="25"/>
                  <a:pt x="533" y="24"/>
                </a:cubicBezTo>
                <a:cubicBezTo>
                  <a:pt x="533" y="23"/>
                  <a:pt x="531" y="24"/>
                  <a:pt x="530" y="24"/>
                </a:cubicBezTo>
                <a:cubicBezTo>
                  <a:pt x="529" y="24"/>
                  <a:pt x="528" y="24"/>
                  <a:pt x="527" y="24"/>
                </a:cubicBezTo>
                <a:cubicBezTo>
                  <a:pt x="527" y="23"/>
                  <a:pt x="527" y="23"/>
                  <a:pt x="527" y="23"/>
                </a:cubicBezTo>
                <a:cubicBezTo>
                  <a:pt x="528" y="23"/>
                  <a:pt x="530" y="23"/>
                  <a:pt x="530" y="23"/>
                </a:cubicBezTo>
                <a:cubicBezTo>
                  <a:pt x="531" y="22"/>
                  <a:pt x="532" y="22"/>
                  <a:pt x="533" y="22"/>
                </a:cubicBezTo>
                <a:cubicBezTo>
                  <a:pt x="532" y="21"/>
                  <a:pt x="531" y="21"/>
                  <a:pt x="531" y="21"/>
                </a:cubicBezTo>
                <a:cubicBezTo>
                  <a:pt x="530" y="21"/>
                  <a:pt x="530" y="21"/>
                  <a:pt x="530" y="20"/>
                </a:cubicBezTo>
                <a:cubicBezTo>
                  <a:pt x="533" y="20"/>
                  <a:pt x="533" y="20"/>
                  <a:pt x="533" y="20"/>
                </a:cubicBezTo>
                <a:cubicBezTo>
                  <a:pt x="534" y="21"/>
                  <a:pt x="535" y="22"/>
                  <a:pt x="536" y="23"/>
                </a:cubicBezTo>
                <a:cubicBezTo>
                  <a:pt x="536" y="23"/>
                  <a:pt x="536" y="23"/>
                  <a:pt x="537" y="23"/>
                </a:cubicBezTo>
                <a:cubicBezTo>
                  <a:pt x="538" y="23"/>
                  <a:pt x="539" y="23"/>
                  <a:pt x="540" y="23"/>
                </a:cubicBezTo>
                <a:cubicBezTo>
                  <a:pt x="542" y="23"/>
                  <a:pt x="542" y="24"/>
                  <a:pt x="543" y="24"/>
                </a:cubicBezTo>
                <a:cubicBezTo>
                  <a:pt x="545" y="24"/>
                  <a:pt x="545" y="24"/>
                  <a:pt x="546" y="25"/>
                </a:cubicBezTo>
                <a:cubicBezTo>
                  <a:pt x="546" y="26"/>
                  <a:pt x="547" y="26"/>
                  <a:pt x="548" y="26"/>
                </a:cubicBezTo>
                <a:cubicBezTo>
                  <a:pt x="548" y="27"/>
                  <a:pt x="549" y="27"/>
                  <a:pt x="550" y="27"/>
                </a:cubicBezTo>
                <a:cubicBezTo>
                  <a:pt x="552" y="26"/>
                  <a:pt x="553" y="27"/>
                  <a:pt x="554" y="28"/>
                </a:cubicBezTo>
                <a:cubicBezTo>
                  <a:pt x="556" y="29"/>
                  <a:pt x="558" y="30"/>
                  <a:pt x="560" y="29"/>
                </a:cubicBezTo>
                <a:cubicBezTo>
                  <a:pt x="560" y="30"/>
                  <a:pt x="561" y="31"/>
                  <a:pt x="561" y="31"/>
                </a:cubicBezTo>
                <a:cubicBezTo>
                  <a:pt x="563" y="32"/>
                  <a:pt x="564" y="31"/>
                  <a:pt x="565" y="32"/>
                </a:cubicBezTo>
                <a:cubicBezTo>
                  <a:pt x="566" y="33"/>
                  <a:pt x="568" y="32"/>
                  <a:pt x="568" y="33"/>
                </a:cubicBezTo>
                <a:cubicBezTo>
                  <a:pt x="570" y="34"/>
                  <a:pt x="572" y="36"/>
                  <a:pt x="574" y="35"/>
                </a:cubicBezTo>
                <a:cubicBezTo>
                  <a:pt x="574" y="35"/>
                  <a:pt x="574" y="36"/>
                  <a:pt x="574" y="36"/>
                </a:cubicBezTo>
                <a:cubicBezTo>
                  <a:pt x="575" y="38"/>
                  <a:pt x="576" y="38"/>
                  <a:pt x="578" y="37"/>
                </a:cubicBezTo>
                <a:cubicBezTo>
                  <a:pt x="578" y="37"/>
                  <a:pt x="579" y="37"/>
                  <a:pt x="579" y="37"/>
                </a:cubicBezTo>
                <a:cubicBezTo>
                  <a:pt x="579" y="38"/>
                  <a:pt x="581" y="38"/>
                  <a:pt x="582" y="38"/>
                </a:cubicBezTo>
                <a:cubicBezTo>
                  <a:pt x="583" y="40"/>
                  <a:pt x="586" y="40"/>
                  <a:pt x="587" y="42"/>
                </a:cubicBezTo>
                <a:cubicBezTo>
                  <a:pt x="587" y="42"/>
                  <a:pt x="588" y="42"/>
                  <a:pt x="589" y="43"/>
                </a:cubicBezTo>
                <a:cubicBezTo>
                  <a:pt x="591" y="43"/>
                  <a:pt x="593" y="45"/>
                  <a:pt x="595" y="47"/>
                </a:cubicBezTo>
                <a:cubicBezTo>
                  <a:pt x="598" y="47"/>
                  <a:pt x="598" y="47"/>
                  <a:pt x="598" y="47"/>
                </a:cubicBezTo>
                <a:cubicBezTo>
                  <a:pt x="599" y="47"/>
                  <a:pt x="599" y="49"/>
                  <a:pt x="601" y="49"/>
                </a:cubicBezTo>
                <a:cubicBezTo>
                  <a:pt x="601" y="49"/>
                  <a:pt x="602" y="51"/>
                  <a:pt x="603" y="51"/>
                </a:cubicBezTo>
                <a:cubicBezTo>
                  <a:pt x="604" y="52"/>
                  <a:pt x="605" y="52"/>
                  <a:pt x="605" y="52"/>
                </a:cubicBezTo>
                <a:cubicBezTo>
                  <a:pt x="606" y="53"/>
                  <a:pt x="607" y="52"/>
                  <a:pt x="607" y="53"/>
                </a:cubicBezTo>
                <a:cubicBezTo>
                  <a:pt x="608" y="54"/>
                  <a:pt x="610" y="54"/>
                  <a:pt x="611" y="56"/>
                </a:cubicBezTo>
                <a:cubicBezTo>
                  <a:pt x="612" y="57"/>
                  <a:pt x="613" y="57"/>
                  <a:pt x="614" y="58"/>
                </a:cubicBezTo>
                <a:cubicBezTo>
                  <a:pt x="615" y="58"/>
                  <a:pt x="616" y="58"/>
                  <a:pt x="617" y="59"/>
                </a:cubicBezTo>
                <a:cubicBezTo>
                  <a:pt x="617" y="60"/>
                  <a:pt x="618" y="60"/>
                  <a:pt x="618" y="60"/>
                </a:cubicBezTo>
                <a:cubicBezTo>
                  <a:pt x="620" y="60"/>
                  <a:pt x="621" y="61"/>
                  <a:pt x="622" y="62"/>
                </a:cubicBezTo>
                <a:cubicBezTo>
                  <a:pt x="623" y="62"/>
                  <a:pt x="624" y="63"/>
                  <a:pt x="624" y="63"/>
                </a:cubicBezTo>
                <a:cubicBezTo>
                  <a:pt x="625" y="64"/>
                  <a:pt x="627" y="64"/>
                  <a:pt x="627" y="65"/>
                </a:cubicBezTo>
                <a:cubicBezTo>
                  <a:pt x="628" y="65"/>
                  <a:pt x="628" y="66"/>
                  <a:pt x="629" y="66"/>
                </a:cubicBezTo>
                <a:cubicBezTo>
                  <a:pt x="630" y="65"/>
                  <a:pt x="630" y="66"/>
                  <a:pt x="631" y="67"/>
                </a:cubicBezTo>
                <a:cubicBezTo>
                  <a:pt x="632" y="67"/>
                  <a:pt x="632" y="68"/>
                  <a:pt x="633" y="68"/>
                </a:cubicBezTo>
                <a:cubicBezTo>
                  <a:pt x="635" y="69"/>
                  <a:pt x="637" y="70"/>
                  <a:pt x="639" y="71"/>
                </a:cubicBezTo>
                <a:cubicBezTo>
                  <a:pt x="640" y="71"/>
                  <a:pt x="641" y="72"/>
                  <a:pt x="642" y="73"/>
                </a:cubicBezTo>
                <a:cubicBezTo>
                  <a:pt x="643" y="74"/>
                  <a:pt x="644" y="74"/>
                  <a:pt x="644" y="74"/>
                </a:cubicBezTo>
                <a:cubicBezTo>
                  <a:pt x="645" y="75"/>
                  <a:pt x="644" y="76"/>
                  <a:pt x="646" y="76"/>
                </a:cubicBezTo>
                <a:cubicBezTo>
                  <a:pt x="647" y="77"/>
                  <a:pt x="647" y="78"/>
                  <a:pt x="648" y="78"/>
                </a:cubicBezTo>
                <a:cubicBezTo>
                  <a:pt x="649" y="78"/>
                  <a:pt x="649" y="78"/>
                  <a:pt x="649" y="79"/>
                </a:cubicBezTo>
                <a:cubicBezTo>
                  <a:pt x="649" y="79"/>
                  <a:pt x="650" y="80"/>
                  <a:pt x="650" y="80"/>
                </a:cubicBezTo>
                <a:cubicBezTo>
                  <a:pt x="651" y="80"/>
                  <a:pt x="651" y="80"/>
                  <a:pt x="652" y="80"/>
                </a:cubicBezTo>
                <a:cubicBezTo>
                  <a:pt x="652" y="80"/>
                  <a:pt x="652" y="80"/>
                  <a:pt x="652" y="81"/>
                </a:cubicBezTo>
                <a:cubicBezTo>
                  <a:pt x="652" y="81"/>
                  <a:pt x="652" y="81"/>
                  <a:pt x="652" y="82"/>
                </a:cubicBezTo>
                <a:cubicBezTo>
                  <a:pt x="652" y="81"/>
                  <a:pt x="651" y="81"/>
                  <a:pt x="651" y="81"/>
                </a:cubicBezTo>
                <a:cubicBezTo>
                  <a:pt x="651" y="81"/>
                  <a:pt x="651" y="81"/>
                  <a:pt x="651" y="81"/>
                </a:cubicBezTo>
                <a:cubicBezTo>
                  <a:pt x="650" y="81"/>
                  <a:pt x="650" y="81"/>
                  <a:pt x="650" y="82"/>
                </a:cubicBezTo>
                <a:cubicBezTo>
                  <a:pt x="649" y="83"/>
                  <a:pt x="649" y="83"/>
                  <a:pt x="650" y="84"/>
                </a:cubicBezTo>
                <a:cubicBezTo>
                  <a:pt x="650" y="84"/>
                  <a:pt x="650" y="84"/>
                  <a:pt x="650" y="84"/>
                </a:cubicBezTo>
                <a:cubicBezTo>
                  <a:pt x="650" y="84"/>
                  <a:pt x="651" y="84"/>
                  <a:pt x="651" y="85"/>
                </a:cubicBezTo>
                <a:cubicBezTo>
                  <a:pt x="651" y="83"/>
                  <a:pt x="652" y="84"/>
                  <a:pt x="653" y="84"/>
                </a:cubicBezTo>
                <a:cubicBezTo>
                  <a:pt x="654" y="84"/>
                  <a:pt x="654" y="83"/>
                  <a:pt x="655" y="83"/>
                </a:cubicBezTo>
                <a:cubicBezTo>
                  <a:pt x="655" y="83"/>
                  <a:pt x="656" y="84"/>
                  <a:pt x="656" y="84"/>
                </a:cubicBezTo>
                <a:cubicBezTo>
                  <a:pt x="657" y="85"/>
                  <a:pt x="659" y="85"/>
                  <a:pt x="660" y="86"/>
                </a:cubicBezTo>
                <a:cubicBezTo>
                  <a:pt x="661" y="88"/>
                  <a:pt x="663" y="89"/>
                  <a:pt x="664" y="89"/>
                </a:cubicBezTo>
                <a:cubicBezTo>
                  <a:pt x="665" y="90"/>
                  <a:pt x="666" y="90"/>
                  <a:pt x="666" y="91"/>
                </a:cubicBezTo>
                <a:cubicBezTo>
                  <a:pt x="667" y="91"/>
                  <a:pt x="668" y="92"/>
                  <a:pt x="669" y="92"/>
                </a:cubicBezTo>
                <a:cubicBezTo>
                  <a:pt x="669" y="93"/>
                  <a:pt x="670" y="93"/>
                  <a:pt x="670" y="95"/>
                </a:cubicBezTo>
                <a:cubicBezTo>
                  <a:pt x="672" y="96"/>
                  <a:pt x="672" y="97"/>
                  <a:pt x="674" y="98"/>
                </a:cubicBezTo>
                <a:cubicBezTo>
                  <a:pt x="675" y="98"/>
                  <a:pt x="675" y="100"/>
                  <a:pt x="676" y="100"/>
                </a:cubicBezTo>
                <a:cubicBezTo>
                  <a:pt x="677" y="102"/>
                  <a:pt x="679" y="103"/>
                  <a:pt x="680" y="104"/>
                </a:cubicBezTo>
                <a:cubicBezTo>
                  <a:pt x="682" y="105"/>
                  <a:pt x="683" y="107"/>
                  <a:pt x="685" y="108"/>
                </a:cubicBezTo>
                <a:cubicBezTo>
                  <a:pt x="685" y="108"/>
                  <a:pt x="685" y="108"/>
                  <a:pt x="685" y="108"/>
                </a:cubicBezTo>
                <a:cubicBezTo>
                  <a:pt x="687" y="109"/>
                  <a:pt x="688" y="110"/>
                  <a:pt x="689" y="111"/>
                </a:cubicBezTo>
                <a:cubicBezTo>
                  <a:pt x="690" y="112"/>
                  <a:pt x="691" y="113"/>
                  <a:pt x="692" y="114"/>
                </a:cubicBezTo>
                <a:cubicBezTo>
                  <a:pt x="693" y="115"/>
                  <a:pt x="694" y="116"/>
                  <a:pt x="695" y="117"/>
                </a:cubicBezTo>
                <a:cubicBezTo>
                  <a:pt x="697" y="118"/>
                  <a:pt x="698" y="120"/>
                  <a:pt x="700" y="121"/>
                </a:cubicBezTo>
                <a:cubicBezTo>
                  <a:pt x="702" y="122"/>
                  <a:pt x="702" y="123"/>
                  <a:pt x="703" y="124"/>
                </a:cubicBezTo>
                <a:cubicBezTo>
                  <a:pt x="703" y="126"/>
                  <a:pt x="705" y="126"/>
                  <a:pt x="705" y="127"/>
                </a:cubicBezTo>
                <a:cubicBezTo>
                  <a:pt x="705" y="128"/>
                  <a:pt x="706" y="128"/>
                  <a:pt x="707" y="128"/>
                </a:cubicBezTo>
                <a:cubicBezTo>
                  <a:pt x="708" y="130"/>
                  <a:pt x="710" y="131"/>
                  <a:pt x="710" y="133"/>
                </a:cubicBezTo>
                <a:cubicBezTo>
                  <a:pt x="711" y="134"/>
                  <a:pt x="711" y="135"/>
                  <a:pt x="712" y="135"/>
                </a:cubicBezTo>
                <a:cubicBezTo>
                  <a:pt x="713" y="136"/>
                  <a:pt x="713" y="137"/>
                  <a:pt x="714" y="137"/>
                </a:cubicBezTo>
                <a:cubicBezTo>
                  <a:pt x="715" y="137"/>
                  <a:pt x="716" y="139"/>
                  <a:pt x="717" y="139"/>
                </a:cubicBezTo>
                <a:cubicBezTo>
                  <a:pt x="718" y="141"/>
                  <a:pt x="721" y="142"/>
                  <a:pt x="721" y="144"/>
                </a:cubicBezTo>
                <a:cubicBezTo>
                  <a:pt x="722" y="145"/>
                  <a:pt x="722" y="146"/>
                  <a:pt x="723" y="146"/>
                </a:cubicBezTo>
                <a:cubicBezTo>
                  <a:pt x="724" y="148"/>
                  <a:pt x="726" y="149"/>
                  <a:pt x="726" y="151"/>
                </a:cubicBezTo>
                <a:cubicBezTo>
                  <a:pt x="726" y="151"/>
                  <a:pt x="728" y="151"/>
                  <a:pt x="728" y="151"/>
                </a:cubicBezTo>
                <a:cubicBezTo>
                  <a:pt x="728" y="152"/>
                  <a:pt x="728" y="153"/>
                  <a:pt x="729" y="153"/>
                </a:cubicBezTo>
                <a:cubicBezTo>
                  <a:pt x="729" y="153"/>
                  <a:pt x="729" y="154"/>
                  <a:pt x="730" y="154"/>
                </a:cubicBezTo>
                <a:cubicBezTo>
                  <a:pt x="732" y="153"/>
                  <a:pt x="732" y="156"/>
                  <a:pt x="733" y="156"/>
                </a:cubicBezTo>
                <a:cubicBezTo>
                  <a:pt x="733" y="156"/>
                  <a:pt x="733" y="157"/>
                  <a:pt x="733" y="157"/>
                </a:cubicBezTo>
                <a:cubicBezTo>
                  <a:pt x="733" y="158"/>
                  <a:pt x="732" y="159"/>
                  <a:pt x="733" y="159"/>
                </a:cubicBezTo>
                <a:cubicBezTo>
                  <a:pt x="734" y="160"/>
                  <a:pt x="734" y="160"/>
                  <a:pt x="734" y="160"/>
                </a:cubicBezTo>
                <a:cubicBezTo>
                  <a:pt x="736" y="160"/>
                  <a:pt x="736" y="162"/>
                  <a:pt x="738" y="161"/>
                </a:cubicBezTo>
                <a:cubicBezTo>
                  <a:pt x="738" y="161"/>
                  <a:pt x="739" y="162"/>
                  <a:pt x="738" y="163"/>
                </a:cubicBezTo>
                <a:cubicBezTo>
                  <a:pt x="738" y="163"/>
                  <a:pt x="738" y="164"/>
                  <a:pt x="738" y="164"/>
                </a:cubicBezTo>
                <a:cubicBezTo>
                  <a:pt x="739" y="164"/>
                  <a:pt x="740" y="165"/>
                  <a:pt x="740" y="167"/>
                </a:cubicBezTo>
                <a:cubicBezTo>
                  <a:pt x="742" y="168"/>
                  <a:pt x="742" y="169"/>
                  <a:pt x="743" y="171"/>
                </a:cubicBezTo>
                <a:cubicBezTo>
                  <a:pt x="743" y="172"/>
                  <a:pt x="745" y="173"/>
                  <a:pt x="746" y="174"/>
                </a:cubicBezTo>
                <a:cubicBezTo>
                  <a:pt x="746" y="177"/>
                  <a:pt x="746" y="177"/>
                  <a:pt x="746" y="177"/>
                </a:cubicBezTo>
                <a:cubicBezTo>
                  <a:pt x="746" y="177"/>
                  <a:pt x="746" y="177"/>
                  <a:pt x="747" y="177"/>
                </a:cubicBezTo>
                <a:cubicBezTo>
                  <a:pt x="749" y="179"/>
                  <a:pt x="750" y="182"/>
                  <a:pt x="751" y="184"/>
                </a:cubicBezTo>
                <a:cubicBezTo>
                  <a:pt x="751" y="185"/>
                  <a:pt x="752" y="186"/>
                  <a:pt x="752" y="187"/>
                </a:cubicBezTo>
                <a:cubicBezTo>
                  <a:pt x="752" y="188"/>
                  <a:pt x="753" y="188"/>
                  <a:pt x="755" y="188"/>
                </a:cubicBezTo>
                <a:cubicBezTo>
                  <a:pt x="755" y="188"/>
                  <a:pt x="755" y="188"/>
                  <a:pt x="755" y="188"/>
                </a:cubicBezTo>
                <a:cubicBezTo>
                  <a:pt x="755" y="189"/>
                  <a:pt x="754" y="190"/>
                  <a:pt x="755" y="191"/>
                </a:cubicBezTo>
                <a:cubicBezTo>
                  <a:pt x="756" y="191"/>
                  <a:pt x="755" y="192"/>
                  <a:pt x="756" y="193"/>
                </a:cubicBezTo>
                <a:cubicBezTo>
                  <a:pt x="757" y="193"/>
                  <a:pt x="756" y="194"/>
                  <a:pt x="757" y="195"/>
                </a:cubicBezTo>
                <a:cubicBezTo>
                  <a:pt x="757" y="195"/>
                  <a:pt x="757" y="196"/>
                  <a:pt x="757" y="197"/>
                </a:cubicBezTo>
                <a:cubicBezTo>
                  <a:pt x="758" y="197"/>
                  <a:pt x="759" y="198"/>
                  <a:pt x="759" y="199"/>
                </a:cubicBezTo>
                <a:cubicBezTo>
                  <a:pt x="759" y="199"/>
                  <a:pt x="759" y="200"/>
                  <a:pt x="759" y="201"/>
                </a:cubicBezTo>
                <a:cubicBezTo>
                  <a:pt x="759" y="201"/>
                  <a:pt x="759" y="201"/>
                  <a:pt x="759" y="202"/>
                </a:cubicBezTo>
                <a:cubicBezTo>
                  <a:pt x="760" y="202"/>
                  <a:pt x="760" y="202"/>
                  <a:pt x="760" y="202"/>
                </a:cubicBezTo>
                <a:cubicBezTo>
                  <a:pt x="761" y="202"/>
                  <a:pt x="761" y="202"/>
                  <a:pt x="761" y="203"/>
                </a:cubicBezTo>
                <a:cubicBezTo>
                  <a:pt x="761" y="204"/>
                  <a:pt x="761" y="204"/>
                  <a:pt x="761" y="204"/>
                </a:cubicBezTo>
                <a:cubicBezTo>
                  <a:pt x="760" y="204"/>
                  <a:pt x="760" y="204"/>
                  <a:pt x="759" y="204"/>
                </a:cubicBezTo>
                <a:cubicBezTo>
                  <a:pt x="760" y="205"/>
                  <a:pt x="761" y="206"/>
                  <a:pt x="762" y="207"/>
                </a:cubicBezTo>
                <a:cubicBezTo>
                  <a:pt x="765" y="207"/>
                  <a:pt x="765" y="207"/>
                  <a:pt x="765" y="207"/>
                </a:cubicBezTo>
                <a:cubicBezTo>
                  <a:pt x="765" y="208"/>
                  <a:pt x="766" y="208"/>
                  <a:pt x="767" y="209"/>
                </a:cubicBezTo>
                <a:cubicBezTo>
                  <a:pt x="767" y="210"/>
                  <a:pt x="767" y="211"/>
                  <a:pt x="767" y="212"/>
                </a:cubicBezTo>
                <a:cubicBezTo>
                  <a:pt x="767" y="212"/>
                  <a:pt x="767" y="212"/>
                  <a:pt x="767" y="212"/>
                </a:cubicBezTo>
                <a:cubicBezTo>
                  <a:pt x="768" y="212"/>
                  <a:pt x="768" y="212"/>
                  <a:pt x="769" y="211"/>
                </a:cubicBezTo>
                <a:cubicBezTo>
                  <a:pt x="770" y="212"/>
                  <a:pt x="771" y="213"/>
                  <a:pt x="771" y="214"/>
                </a:cubicBezTo>
                <a:cubicBezTo>
                  <a:pt x="771" y="214"/>
                  <a:pt x="771" y="214"/>
                  <a:pt x="771" y="215"/>
                </a:cubicBezTo>
                <a:cubicBezTo>
                  <a:pt x="770" y="215"/>
                  <a:pt x="771" y="217"/>
                  <a:pt x="770" y="217"/>
                </a:cubicBezTo>
                <a:cubicBezTo>
                  <a:pt x="769" y="218"/>
                  <a:pt x="770" y="218"/>
                  <a:pt x="770" y="218"/>
                </a:cubicBezTo>
                <a:cubicBezTo>
                  <a:pt x="771" y="218"/>
                  <a:pt x="772" y="218"/>
                  <a:pt x="772" y="218"/>
                </a:cubicBezTo>
                <a:cubicBezTo>
                  <a:pt x="772" y="219"/>
                  <a:pt x="773" y="219"/>
                  <a:pt x="773" y="219"/>
                </a:cubicBezTo>
                <a:cubicBezTo>
                  <a:pt x="772" y="219"/>
                  <a:pt x="772" y="219"/>
                  <a:pt x="772" y="220"/>
                </a:cubicBezTo>
                <a:cubicBezTo>
                  <a:pt x="772" y="220"/>
                  <a:pt x="772" y="220"/>
                  <a:pt x="773" y="220"/>
                </a:cubicBezTo>
                <a:cubicBezTo>
                  <a:pt x="772" y="222"/>
                  <a:pt x="773" y="223"/>
                  <a:pt x="774" y="223"/>
                </a:cubicBezTo>
                <a:cubicBezTo>
                  <a:pt x="776" y="223"/>
                  <a:pt x="775" y="224"/>
                  <a:pt x="776" y="226"/>
                </a:cubicBezTo>
                <a:cubicBezTo>
                  <a:pt x="776" y="226"/>
                  <a:pt x="777" y="227"/>
                  <a:pt x="779" y="229"/>
                </a:cubicBezTo>
                <a:cubicBezTo>
                  <a:pt x="780" y="229"/>
                  <a:pt x="779" y="231"/>
                  <a:pt x="781" y="232"/>
                </a:cubicBezTo>
                <a:cubicBezTo>
                  <a:pt x="781" y="233"/>
                  <a:pt x="781" y="234"/>
                  <a:pt x="781" y="235"/>
                </a:cubicBezTo>
                <a:cubicBezTo>
                  <a:pt x="781" y="236"/>
                  <a:pt x="781" y="236"/>
                  <a:pt x="781" y="237"/>
                </a:cubicBezTo>
                <a:cubicBezTo>
                  <a:pt x="782" y="238"/>
                  <a:pt x="782" y="239"/>
                  <a:pt x="783" y="239"/>
                </a:cubicBezTo>
                <a:cubicBezTo>
                  <a:pt x="784" y="240"/>
                  <a:pt x="784" y="241"/>
                  <a:pt x="784" y="242"/>
                </a:cubicBezTo>
                <a:cubicBezTo>
                  <a:pt x="784" y="243"/>
                  <a:pt x="785" y="243"/>
                  <a:pt x="785" y="244"/>
                </a:cubicBezTo>
                <a:cubicBezTo>
                  <a:pt x="786" y="245"/>
                  <a:pt x="786" y="245"/>
                  <a:pt x="785" y="246"/>
                </a:cubicBezTo>
                <a:cubicBezTo>
                  <a:pt x="786" y="247"/>
                  <a:pt x="786" y="248"/>
                  <a:pt x="787" y="248"/>
                </a:cubicBezTo>
                <a:cubicBezTo>
                  <a:pt x="788" y="249"/>
                  <a:pt x="789" y="250"/>
                  <a:pt x="790" y="251"/>
                </a:cubicBezTo>
                <a:cubicBezTo>
                  <a:pt x="790" y="252"/>
                  <a:pt x="791" y="253"/>
                  <a:pt x="792" y="254"/>
                </a:cubicBezTo>
                <a:cubicBezTo>
                  <a:pt x="792" y="254"/>
                  <a:pt x="791" y="255"/>
                  <a:pt x="791" y="255"/>
                </a:cubicBezTo>
                <a:cubicBezTo>
                  <a:pt x="790" y="255"/>
                  <a:pt x="790" y="257"/>
                  <a:pt x="789" y="257"/>
                </a:cubicBezTo>
                <a:cubicBezTo>
                  <a:pt x="789" y="257"/>
                  <a:pt x="789" y="258"/>
                  <a:pt x="789" y="258"/>
                </a:cubicBezTo>
                <a:cubicBezTo>
                  <a:pt x="790" y="259"/>
                  <a:pt x="789" y="260"/>
                  <a:pt x="789" y="262"/>
                </a:cubicBezTo>
                <a:cubicBezTo>
                  <a:pt x="790" y="262"/>
                  <a:pt x="790" y="262"/>
                  <a:pt x="791" y="263"/>
                </a:cubicBezTo>
                <a:cubicBezTo>
                  <a:pt x="792" y="264"/>
                  <a:pt x="792" y="264"/>
                  <a:pt x="791" y="265"/>
                </a:cubicBezTo>
                <a:cubicBezTo>
                  <a:pt x="791" y="265"/>
                  <a:pt x="791" y="266"/>
                  <a:pt x="791" y="266"/>
                </a:cubicBezTo>
                <a:cubicBezTo>
                  <a:pt x="792" y="266"/>
                  <a:pt x="792" y="266"/>
                  <a:pt x="792" y="266"/>
                </a:cubicBezTo>
                <a:cubicBezTo>
                  <a:pt x="793" y="267"/>
                  <a:pt x="792" y="268"/>
                  <a:pt x="793" y="269"/>
                </a:cubicBezTo>
                <a:cubicBezTo>
                  <a:pt x="794" y="270"/>
                  <a:pt x="793" y="272"/>
                  <a:pt x="793" y="273"/>
                </a:cubicBezTo>
                <a:cubicBezTo>
                  <a:pt x="794" y="273"/>
                  <a:pt x="794" y="273"/>
                  <a:pt x="794" y="273"/>
                </a:cubicBezTo>
                <a:cubicBezTo>
                  <a:pt x="795" y="274"/>
                  <a:pt x="794" y="275"/>
                  <a:pt x="795" y="276"/>
                </a:cubicBezTo>
                <a:cubicBezTo>
                  <a:pt x="795" y="276"/>
                  <a:pt x="795" y="277"/>
                  <a:pt x="795" y="277"/>
                </a:cubicBezTo>
                <a:cubicBezTo>
                  <a:pt x="795" y="277"/>
                  <a:pt x="795" y="277"/>
                  <a:pt x="794" y="278"/>
                </a:cubicBezTo>
                <a:cubicBezTo>
                  <a:pt x="795" y="278"/>
                  <a:pt x="795" y="278"/>
                  <a:pt x="796" y="278"/>
                </a:cubicBezTo>
                <a:cubicBezTo>
                  <a:pt x="796" y="278"/>
                  <a:pt x="796" y="278"/>
                  <a:pt x="796" y="279"/>
                </a:cubicBezTo>
                <a:cubicBezTo>
                  <a:pt x="796" y="280"/>
                  <a:pt x="797" y="281"/>
                  <a:pt x="797" y="282"/>
                </a:cubicBezTo>
                <a:cubicBezTo>
                  <a:pt x="797" y="283"/>
                  <a:pt x="798" y="284"/>
                  <a:pt x="798" y="284"/>
                </a:cubicBezTo>
                <a:cubicBezTo>
                  <a:pt x="798" y="285"/>
                  <a:pt x="798" y="286"/>
                  <a:pt x="799" y="287"/>
                </a:cubicBezTo>
                <a:cubicBezTo>
                  <a:pt x="800" y="288"/>
                  <a:pt x="799" y="289"/>
                  <a:pt x="800" y="290"/>
                </a:cubicBezTo>
                <a:cubicBezTo>
                  <a:pt x="800" y="290"/>
                  <a:pt x="800" y="291"/>
                  <a:pt x="799" y="291"/>
                </a:cubicBezTo>
                <a:cubicBezTo>
                  <a:pt x="800" y="291"/>
                  <a:pt x="800" y="291"/>
                  <a:pt x="801" y="292"/>
                </a:cubicBezTo>
                <a:cubicBezTo>
                  <a:pt x="800" y="293"/>
                  <a:pt x="800" y="293"/>
                  <a:pt x="801" y="294"/>
                </a:cubicBezTo>
                <a:cubicBezTo>
                  <a:pt x="801" y="295"/>
                  <a:pt x="802" y="296"/>
                  <a:pt x="803" y="296"/>
                </a:cubicBezTo>
                <a:cubicBezTo>
                  <a:pt x="803" y="297"/>
                  <a:pt x="803" y="298"/>
                  <a:pt x="804" y="298"/>
                </a:cubicBezTo>
                <a:cubicBezTo>
                  <a:pt x="804" y="299"/>
                  <a:pt x="803" y="299"/>
                  <a:pt x="803" y="299"/>
                </a:cubicBezTo>
                <a:cubicBezTo>
                  <a:pt x="803" y="300"/>
                  <a:pt x="804" y="300"/>
                  <a:pt x="804" y="301"/>
                </a:cubicBezTo>
                <a:cubicBezTo>
                  <a:pt x="804" y="302"/>
                  <a:pt x="804" y="303"/>
                  <a:pt x="804" y="305"/>
                </a:cubicBezTo>
                <a:cubicBezTo>
                  <a:pt x="804" y="306"/>
                  <a:pt x="805" y="306"/>
                  <a:pt x="805" y="308"/>
                </a:cubicBezTo>
                <a:cubicBezTo>
                  <a:pt x="805" y="309"/>
                  <a:pt x="805" y="310"/>
                  <a:pt x="805" y="311"/>
                </a:cubicBezTo>
                <a:cubicBezTo>
                  <a:pt x="805" y="312"/>
                  <a:pt x="807" y="311"/>
                  <a:pt x="807" y="312"/>
                </a:cubicBezTo>
                <a:cubicBezTo>
                  <a:pt x="807" y="314"/>
                  <a:pt x="806" y="316"/>
                  <a:pt x="808" y="317"/>
                </a:cubicBezTo>
                <a:cubicBezTo>
                  <a:pt x="807" y="318"/>
                  <a:pt x="809" y="319"/>
                  <a:pt x="810" y="320"/>
                </a:cubicBezTo>
                <a:cubicBezTo>
                  <a:pt x="809" y="321"/>
                  <a:pt x="809" y="321"/>
                  <a:pt x="809" y="321"/>
                </a:cubicBezTo>
                <a:cubicBezTo>
                  <a:pt x="810" y="322"/>
                  <a:pt x="810" y="323"/>
                  <a:pt x="809" y="324"/>
                </a:cubicBezTo>
                <a:cubicBezTo>
                  <a:pt x="809" y="325"/>
                  <a:pt x="808" y="326"/>
                  <a:pt x="809" y="326"/>
                </a:cubicBezTo>
                <a:cubicBezTo>
                  <a:pt x="809" y="326"/>
                  <a:pt x="810" y="326"/>
                  <a:pt x="810" y="326"/>
                </a:cubicBezTo>
                <a:cubicBezTo>
                  <a:pt x="810" y="327"/>
                  <a:pt x="810" y="327"/>
                  <a:pt x="810" y="327"/>
                </a:cubicBezTo>
                <a:cubicBezTo>
                  <a:pt x="809" y="328"/>
                  <a:pt x="809" y="329"/>
                  <a:pt x="810" y="330"/>
                </a:cubicBezTo>
                <a:cubicBezTo>
                  <a:pt x="811" y="330"/>
                  <a:pt x="812" y="330"/>
                  <a:pt x="812" y="331"/>
                </a:cubicBezTo>
                <a:moveTo>
                  <a:pt x="777" y="271"/>
                </a:moveTo>
                <a:cubicBezTo>
                  <a:pt x="777" y="271"/>
                  <a:pt x="777" y="271"/>
                  <a:pt x="777" y="270"/>
                </a:cubicBezTo>
                <a:cubicBezTo>
                  <a:pt x="777" y="270"/>
                  <a:pt x="777" y="270"/>
                  <a:pt x="776" y="270"/>
                </a:cubicBezTo>
                <a:cubicBezTo>
                  <a:pt x="776" y="271"/>
                  <a:pt x="776" y="271"/>
                  <a:pt x="776" y="271"/>
                </a:cubicBezTo>
                <a:cubicBezTo>
                  <a:pt x="777" y="271"/>
                  <a:pt x="777" y="271"/>
                  <a:pt x="777" y="271"/>
                </a:cubicBezTo>
                <a:cubicBezTo>
                  <a:pt x="777" y="271"/>
                  <a:pt x="777" y="271"/>
                  <a:pt x="776" y="270"/>
                </a:cubicBezTo>
                <a:cubicBezTo>
                  <a:pt x="776" y="270"/>
                  <a:pt x="776" y="270"/>
                  <a:pt x="776" y="270"/>
                </a:cubicBezTo>
                <a:cubicBezTo>
                  <a:pt x="776" y="270"/>
                  <a:pt x="776" y="270"/>
                  <a:pt x="776" y="270"/>
                </a:cubicBezTo>
                <a:cubicBezTo>
                  <a:pt x="776" y="270"/>
                  <a:pt x="776" y="269"/>
                  <a:pt x="776" y="270"/>
                </a:cubicBezTo>
                <a:cubicBezTo>
                  <a:pt x="776" y="270"/>
                  <a:pt x="776" y="270"/>
                  <a:pt x="777" y="271"/>
                </a:cubicBezTo>
                <a:moveTo>
                  <a:pt x="780" y="263"/>
                </a:moveTo>
                <a:cubicBezTo>
                  <a:pt x="780" y="263"/>
                  <a:pt x="780" y="263"/>
                  <a:pt x="780" y="263"/>
                </a:cubicBezTo>
                <a:cubicBezTo>
                  <a:pt x="780" y="263"/>
                  <a:pt x="779" y="263"/>
                  <a:pt x="779" y="263"/>
                </a:cubicBezTo>
                <a:cubicBezTo>
                  <a:pt x="779" y="263"/>
                  <a:pt x="779" y="263"/>
                  <a:pt x="779" y="263"/>
                </a:cubicBezTo>
                <a:cubicBezTo>
                  <a:pt x="779" y="263"/>
                  <a:pt x="780" y="264"/>
                  <a:pt x="780" y="264"/>
                </a:cubicBezTo>
                <a:cubicBezTo>
                  <a:pt x="780" y="264"/>
                  <a:pt x="780" y="264"/>
                  <a:pt x="779" y="263"/>
                </a:cubicBezTo>
                <a:cubicBezTo>
                  <a:pt x="779" y="263"/>
                  <a:pt x="779" y="263"/>
                  <a:pt x="779" y="263"/>
                </a:cubicBezTo>
                <a:cubicBezTo>
                  <a:pt x="779" y="263"/>
                  <a:pt x="779" y="263"/>
                  <a:pt x="779" y="262"/>
                </a:cubicBezTo>
                <a:cubicBezTo>
                  <a:pt x="779" y="262"/>
                  <a:pt x="779" y="262"/>
                  <a:pt x="778" y="262"/>
                </a:cubicBezTo>
                <a:cubicBezTo>
                  <a:pt x="778" y="262"/>
                  <a:pt x="779" y="263"/>
                  <a:pt x="780" y="263"/>
                </a:cubicBezTo>
                <a:moveTo>
                  <a:pt x="217" y="762"/>
                </a:moveTo>
                <a:cubicBezTo>
                  <a:pt x="217" y="762"/>
                  <a:pt x="218" y="762"/>
                  <a:pt x="218" y="762"/>
                </a:cubicBezTo>
                <a:cubicBezTo>
                  <a:pt x="218" y="762"/>
                  <a:pt x="218" y="761"/>
                  <a:pt x="218" y="761"/>
                </a:cubicBezTo>
                <a:cubicBezTo>
                  <a:pt x="218" y="761"/>
                  <a:pt x="217" y="761"/>
                  <a:pt x="217" y="761"/>
                </a:cubicBezTo>
                <a:cubicBezTo>
                  <a:pt x="217" y="761"/>
                  <a:pt x="217" y="762"/>
                  <a:pt x="219" y="762"/>
                </a:cubicBezTo>
                <a:cubicBezTo>
                  <a:pt x="218" y="762"/>
                  <a:pt x="218" y="762"/>
                  <a:pt x="218" y="762"/>
                </a:cubicBezTo>
                <a:cubicBezTo>
                  <a:pt x="218" y="762"/>
                  <a:pt x="218" y="762"/>
                  <a:pt x="218" y="762"/>
                </a:cubicBezTo>
                <a:cubicBezTo>
                  <a:pt x="218" y="762"/>
                  <a:pt x="218" y="762"/>
                  <a:pt x="218" y="762"/>
                </a:cubicBezTo>
                <a:cubicBezTo>
                  <a:pt x="218" y="762"/>
                  <a:pt x="218" y="763"/>
                  <a:pt x="218" y="763"/>
                </a:cubicBezTo>
                <a:cubicBezTo>
                  <a:pt x="218" y="763"/>
                  <a:pt x="219" y="762"/>
                  <a:pt x="217" y="762"/>
                </a:cubicBezTo>
                <a:moveTo>
                  <a:pt x="67" y="607"/>
                </a:moveTo>
                <a:cubicBezTo>
                  <a:pt x="66" y="607"/>
                  <a:pt x="66" y="608"/>
                  <a:pt x="66" y="608"/>
                </a:cubicBezTo>
                <a:cubicBezTo>
                  <a:pt x="66" y="608"/>
                  <a:pt x="66" y="608"/>
                  <a:pt x="66" y="608"/>
                </a:cubicBezTo>
                <a:cubicBezTo>
                  <a:pt x="66" y="608"/>
                  <a:pt x="66" y="608"/>
                  <a:pt x="66" y="608"/>
                </a:cubicBezTo>
                <a:cubicBezTo>
                  <a:pt x="67" y="608"/>
                  <a:pt x="67" y="608"/>
                  <a:pt x="67" y="608"/>
                </a:cubicBezTo>
                <a:cubicBezTo>
                  <a:pt x="67" y="608"/>
                  <a:pt x="67" y="607"/>
                  <a:pt x="66" y="609"/>
                </a:cubicBezTo>
                <a:cubicBezTo>
                  <a:pt x="66" y="608"/>
                  <a:pt x="66" y="608"/>
                  <a:pt x="66" y="608"/>
                </a:cubicBezTo>
                <a:cubicBezTo>
                  <a:pt x="66" y="608"/>
                  <a:pt x="66" y="608"/>
                  <a:pt x="66" y="608"/>
                </a:cubicBezTo>
                <a:cubicBezTo>
                  <a:pt x="65" y="608"/>
                  <a:pt x="65" y="609"/>
                  <a:pt x="65" y="609"/>
                </a:cubicBezTo>
                <a:cubicBezTo>
                  <a:pt x="66" y="609"/>
                  <a:pt x="66" y="609"/>
                  <a:pt x="67" y="607"/>
                </a:cubicBezTo>
                <a:moveTo>
                  <a:pt x="206" y="744"/>
                </a:moveTo>
                <a:cubicBezTo>
                  <a:pt x="206" y="744"/>
                  <a:pt x="206" y="744"/>
                  <a:pt x="206" y="744"/>
                </a:cubicBezTo>
                <a:cubicBezTo>
                  <a:pt x="206" y="744"/>
                  <a:pt x="206" y="744"/>
                  <a:pt x="205" y="744"/>
                </a:cubicBezTo>
                <a:cubicBezTo>
                  <a:pt x="205" y="744"/>
                  <a:pt x="205" y="744"/>
                  <a:pt x="205" y="744"/>
                </a:cubicBezTo>
                <a:cubicBezTo>
                  <a:pt x="206" y="744"/>
                  <a:pt x="206" y="745"/>
                  <a:pt x="206" y="745"/>
                </a:cubicBezTo>
                <a:cubicBezTo>
                  <a:pt x="206" y="745"/>
                  <a:pt x="206" y="744"/>
                  <a:pt x="205" y="744"/>
                </a:cubicBezTo>
                <a:cubicBezTo>
                  <a:pt x="205" y="744"/>
                  <a:pt x="206" y="744"/>
                  <a:pt x="205" y="743"/>
                </a:cubicBezTo>
                <a:cubicBezTo>
                  <a:pt x="205" y="743"/>
                  <a:pt x="205" y="743"/>
                  <a:pt x="205" y="743"/>
                </a:cubicBezTo>
                <a:cubicBezTo>
                  <a:pt x="205" y="743"/>
                  <a:pt x="205" y="743"/>
                  <a:pt x="204" y="743"/>
                </a:cubicBezTo>
                <a:cubicBezTo>
                  <a:pt x="204" y="743"/>
                  <a:pt x="204" y="743"/>
                  <a:pt x="204" y="743"/>
                </a:cubicBezTo>
                <a:cubicBezTo>
                  <a:pt x="204" y="743"/>
                  <a:pt x="204" y="744"/>
                  <a:pt x="204" y="744"/>
                </a:cubicBezTo>
                <a:cubicBezTo>
                  <a:pt x="204" y="744"/>
                  <a:pt x="205" y="744"/>
                  <a:pt x="206" y="744"/>
                </a:cubicBezTo>
                <a:moveTo>
                  <a:pt x="807" y="368"/>
                </a:moveTo>
                <a:cubicBezTo>
                  <a:pt x="807" y="368"/>
                  <a:pt x="807" y="368"/>
                  <a:pt x="804" y="365"/>
                </a:cubicBezTo>
                <a:cubicBezTo>
                  <a:pt x="805" y="367"/>
                  <a:pt x="807" y="365"/>
                  <a:pt x="807" y="367"/>
                </a:cubicBezTo>
                <a:cubicBezTo>
                  <a:pt x="807" y="367"/>
                  <a:pt x="807" y="367"/>
                  <a:pt x="808" y="367"/>
                </a:cubicBezTo>
                <a:cubicBezTo>
                  <a:pt x="808" y="366"/>
                  <a:pt x="808" y="366"/>
                  <a:pt x="807" y="365"/>
                </a:cubicBezTo>
                <a:cubicBezTo>
                  <a:pt x="806" y="365"/>
                  <a:pt x="805" y="365"/>
                  <a:pt x="807" y="367"/>
                </a:cubicBezTo>
                <a:cubicBezTo>
                  <a:pt x="807" y="367"/>
                  <a:pt x="806" y="367"/>
                  <a:pt x="806" y="368"/>
                </a:cubicBezTo>
                <a:cubicBezTo>
                  <a:pt x="806" y="368"/>
                  <a:pt x="806" y="368"/>
                  <a:pt x="809" y="369"/>
                </a:cubicBezTo>
                <a:cubicBezTo>
                  <a:pt x="809" y="369"/>
                  <a:pt x="809" y="368"/>
                  <a:pt x="808" y="368"/>
                </a:cubicBezTo>
                <a:cubicBezTo>
                  <a:pt x="808" y="368"/>
                  <a:pt x="808" y="368"/>
                  <a:pt x="807" y="368"/>
                </a:cubicBezTo>
                <a:cubicBezTo>
                  <a:pt x="807" y="368"/>
                  <a:pt x="807" y="368"/>
                  <a:pt x="807" y="369"/>
                </a:cubicBezTo>
                <a:cubicBezTo>
                  <a:pt x="807" y="369"/>
                  <a:pt x="807" y="369"/>
                  <a:pt x="807" y="369"/>
                </a:cubicBezTo>
                <a:cubicBezTo>
                  <a:pt x="808" y="369"/>
                  <a:pt x="808" y="369"/>
                  <a:pt x="807" y="368"/>
                </a:cubicBezTo>
                <a:moveTo>
                  <a:pt x="440" y="801"/>
                </a:moveTo>
                <a:cubicBezTo>
                  <a:pt x="441" y="801"/>
                  <a:pt x="441" y="801"/>
                  <a:pt x="441" y="801"/>
                </a:cubicBezTo>
                <a:cubicBezTo>
                  <a:pt x="441" y="801"/>
                  <a:pt x="441" y="800"/>
                  <a:pt x="441" y="800"/>
                </a:cubicBezTo>
                <a:cubicBezTo>
                  <a:pt x="440" y="800"/>
                  <a:pt x="440" y="800"/>
                  <a:pt x="440" y="800"/>
                </a:cubicBezTo>
                <a:cubicBezTo>
                  <a:pt x="440" y="800"/>
                  <a:pt x="440" y="801"/>
                  <a:pt x="442" y="801"/>
                </a:cubicBezTo>
                <a:cubicBezTo>
                  <a:pt x="442" y="801"/>
                  <a:pt x="442" y="801"/>
                  <a:pt x="442" y="801"/>
                </a:cubicBezTo>
                <a:cubicBezTo>
                  <a:pt x="442" y="801"/>
                  <a:pt x="441" y="801"/>
                  <a:pt x="441" y="801"/>
                </a:cubicBezTo>
                <a:cubicBezTo>
                  <a:pt x="441" y="801"/>
                  <a:pt x="440" y="801"/>
                  <a:pt x="441" y="801"/>
                </a:cubicBezTo>
                <a:cubicBezTo>
                  <a:pt x="441" y="801"/>
                  <a:pt x="441" y="801"/>
                  <a:pt x="441" y="801"/>
                </a:cubicBezTo>
                <a:cubicBezTo>
                  <a:pt x="442" y="802"/>
                  <a:pt x="442" y="802"/>
                  <a:pt x="440" y="801"/>
                </a:cubicBezTo>
                <a:moveTo>
                  <a:pt x="12" y="398"/>
                </a:moveTo>
                <a:cubicBezTo>
                  <a:pt x="10" y="399"/>
                  <a:pt x="9" y="398"/>
                  <a:pt x="8" y="399"/>
                </a:cubicBezTo>
                <a:cubicBezTo>
                  <a:pt x="9" y="400"/>
                  <a:pt x="10" y="400"/>
                  <a:pt x="12" y="398"/>
                </a:cubicBezTo>
                <a:cubicBezTo>
                  <a:pt x="11" y="398"/>
                  <a:pt x="11" y="398"/>
                  <a:pt x="11" y="398"/>
                </a:cubicBezTo>
                <a:cubicBezTo>
                  <a:pt x="11" y="398"/>
                  <a:pt x="11" y="398"/>
                  <a:pt x="11" y="399"/>
                </a:cubicBezTo>
                <a:cubicBezTo>
                  <a:pt x="11" y="399"/>
                  <a:pt x="11" y="399"/>
                  <a:pt x="11" y="399"/>
                </a:cubicBezTo>
                <a:cubicBezTo>
                  <a:pt x="12" y="398"/>
                  <a:pt x="12" y="398"/>
                  <a:pt x="12" y="398"/>
                </a:cubicBezTo>
                <a:cubicBezTo>
                  <a:pt x="12" y="398"/>
                  <a:pt x="12" y="398"/>
                  <a:pt x="12" y="398"/>
                </a:cubicBezTo>
                <a:moveTo>
                  <a:pt x="64" y="602"/>
                </a:moveTo>
                <a:cubicBezTo>
                  <a:pt x="64" y="602"/>
                  <a:pt x="64" y="602"/>
                  <a:pt x="64" y="602"/>
                </a:cubicBezTo>
                <a:cubicBezTo>
                  <a:pt x="64" y="602"/>
                  <a:pt x="64" y="602"/>
                  <a:pt x="64" y="602"/>
                </a:cubicBezTo>
                <a:cubicBezTo>
                  <a:pt x="64" y="602"/>
                  <a:pt x="64" y="601"/>
                  <a:pt x="63" y="602"/>
                </a:cubicBezTo>
                <a:cubicBezTo>
                  <a:pt x="63" y="602"/>
                  <a:pt x="64" y="602"/>
                  <a:pt x="67" y="604"/>
                </a:cubicBezTo>
                <a:cubicBezTo>
                  <a:pt x="67" y="603"/>
                  <a:pt x="67" y="603"/>
                  <a:pt x="67" y="602"/>
                </a:cubicBezTo>
                <a:cubicBezTo>
                  <a:pt x="67" y="601"/>
                  <a:pt x="66" y="601"/>
                  <a:pt x="65" y="602"/>
                </a:cubicBezTo>
                <a:cubicBezTo>
                  <a:pt x="65" y="602"/>
                  <a:pt x="65" y="602"/>
                  <a:pt x="65" y="602"/>
                </a:cubicBezTo>
                <a:cubicBezTo>
                  <a:pt x="65" y="602"/>
                  <a:pt x="64" y="603"/>
                  <a:pt x="64" y="603"/>
                </a:cubicBezTo>
                <a:cubicBezTo>
                  <a:pt x="64" y="603"/>
                  <a:pt x="65" y="603"/>
                  <a:pt x="65" y="603"/>
                </a:cubicBezTo>
                <a:cubicBezTo>
                  <a:pt x="66" y="603"/>
                  <a:pt x="66" y="605"/>
                  <a:pt x="67" y="605"/>
                </a:cubicBezTo>
                <a:cubicBezTo>
                  <a:pt x="67" y="605"/>
                  <a:pt x="67" y="604"/>
                  <a:pt x="64" y="602"/>
                </a:cubicBezTo>
                <a:moveTo>
                  <a:pt x="495" y="20"/>
                </a:moveTo>
                <a:cubicBezTo>
                  <a:pt x="495" y="21"/>
                  <a:pt x="495" y="21"/>
                  <a:pt x="499" y="19"/>
                </a:cubicBezTo>
                <a:cubicBezTo>
                  <a:pt x="498" y="19"/>
                  <a:pt x="498" y="20"/>
                  <a:pt x="497" y="21"/>
                </a:cubicBezTo>
                <a:cubicBezTo>
                  <a:pt x="497" y="21"/>
                  <a:pt x="497" y="21"/>
                  <a:pt x="496" y="21"/>
                </a:cubicBezTo>
                <a:cubicBezTo>
                  <a:pt x="496" y="21"/>
                  <a:pt x="495" y="21"/>
                  <a:pt x="496" y="21"/>
                </a:cubicBezTo>
                <a:cubicBezTo>
                  <a:pt x="496" y="22"/>
                  <a:pt x="496" y="22"/>
                  <a:pt x="496" y="22"/>
                </a:cubicBezTo>
                <a:cubicBezTo>
                  <a:pt x="497" y="22"/>
                  <a:pt x="498" y="22"/>
                  <a:pt x="499" y="22"/>
                </a:cubicBezTo>
                <a:cubicBezTo>
                  <a:pt x="499" y="22"/>
                  <a:pt x="500" y="22"/>
                  <a:pt x="499" y="23"/>
                </a:cubicBezTo>
                <a:cubicBezTo>
                  <a:pt x="499" y="23"/>
                  <a:pt x="500" y="24"/>
                  <a:pt x="500" y="24"/>
                </a:cubicBezTo>
                <a:cubicBezTo>
                  <a:pt x="500" y="24"/>
                  <a:pt x="500" y="23"/>
                  <a:pt x="500" y="23"/>
                </a:cubicBezTo>
                <a:cubicBezTo>
                  <a:pt x="501" y="22"/>
                  <a:pt x="501" y="22"/>
                  <a:pt x="502" y="22"/>
                </a:cubicBezTo>
                <a:cubicBezTo>
                  <a:pt x="503" y="23"/>
                  <a:pt x="505" y="23"/>
                  <a:pt x="506" y="22"/>
                </a:cubicBezTo>
                <a:cubicBezTo>
                  <a:pt x="507" y="22"/>
                  <a:pt x="507" y="22"/>
                  <a:pt x="508" y="22"/>
                </a:cubicBezTo>
                <a:cubicBezTo>
                  <a:pt x="508" y="22"/>
                  <a:pt x="509" y="22"/>
                  <a:pt x="510" y="22"/>
                </a:cubicBezTo>
                <a:cubicBezTo>
                  <a:pt x="511" y="21"/>
                  <a:pt x="512" y="21"/>
                  <a:pt x="513" y="21"/>
                </a:cubicBezTo>
                <a:cubicBezTo>
                  <a:pt x="513" y="18"/>
                  <a:pt x="513" y="18"/>
                  <a:pt x="513" y="18"/>
                </a:cubicBezTo>
                <a:cubicBezTo>
                  <a:pt x="512" y="18"/>
                  <a:pt x="511" y="18"/>
                  <a:pt x="510" y="19"/>
                </a:cubicBezTo>
                <a:cubicBezTo>
                  <a:pt x="510" y="19"/>
                  <a:pt x="511" y="19"/>
                  <a:pt x="511" y="20"/>
                </a:cubicBezTo>
                <a:cubicBezTo>
                  <a:pt x="509" y="21"/>
                  <a:pt x="508" y="19"/>
                  <a:pt x="507" y="18"/>
                </a:cubicBezTo>
                <a:cubicBezTo>
                  <a:pt x="506" y="19"/>
                  <a:pt x="506" y="19"/>
                  <a:pt x="506" y="19"/>
                </a:cubicBezTo>
                <a:cubicBezTo>
                  <a:pt x="505" y="19"/>
                  <a:pt x="505" y="19"/>
                  <a:pt x="505" y="18"/>
                </a:cubicBezTo>
                <a:cubicBezTo>
                  <a:pt x="504" y="19"/>
                  <a:pt x="504" y="19"/>
                  <a:pt x="505" y="21"/>
                </a:cubicBezTo>
                <a:cubicBezTo>
                  <a:pt x="505" y="21"/>
                  <a:pt x="504" y="21"/>
                  <a:pt x="504" y="21"/>
                </a:cubicBezTo>
                <a:cubicBezTo>
                  <a:pt x="503" y="21"/>
                  <a:pt x="503" y="20"/>
                  <a:pt x="502" y="20"/>
                </a:cubicBezTo>
                <a:cubicBezTo>
                  <a:pt x="501" y="20"/>
                  <a:pt x="500" y="19"/>
                  <a:pt x="496" y="21"/>
                </a:cubicBezTo>
                <a:cubicBezTo>
                  <a:pt x="496" y="20"/>
                  <a:pt x="495" y="20"/>
                  <a:pt x="495" y="20"/>
                </a:cubicBezTo>
                <a:cubicBezTo>
                  <a:pt x="495" y="19"/>
                  <a:pt x="494" y="18"/>
                  <a:pt x="493" y="17"/>
                </a:cubicBezTo>
                <a:cubicBezTo>
                  <a:pt x="492" y="17"/>
                  <a:pt x="492" y="17"/>
                  <a:pt x="492" y="18"/>
                </a:cubicBezTo>
                <a:cubicBezTo>
                  <a:pt x="492" y="18"/>
                  <a:pt x="491" y="18"/>
                  <a:pt x="491" y="18"/>
                </a:cubicBezTo>
                <a:cubicBezTo>
                  <a:pt x="490" y="18"/>
                  <a:pt x="490" y="18"/>
                  <a:pt x="490" y="19"/>
                </a:cubicBezTo>
                <a:cubicBezTo>
                  <a:pt x="490" y="19"/>
                  <a:pt x="490" y="20"/>
                  <a:pt x="490" y="20"/>
                </a:cubicBezTo>
                <a:cubicBezTo>
                  <a:pt x="491" y="20"/>
                  <a:pt x="491" y="20"/>
                  <a:pt x="492" y="20"/>
                </a:cubicBezTo>
                <a:cubicBezTo>
                  <a:pt x="492" y="21"/>
                  <a:pt x="492" y="21"/>
                  <a:pt x="493" y="20"/>
                </a:cubicBezTo>
                <a:cubicBezTo>
                  <a:pt x="493" y="20"/>
                  <a:pt x="494" y="20"/>
                  <a:pt x="495" y="20"/>
                </a:cubicBezTo>
                <a:moveTo>
                  <a:pt x="73" y="628"/>
                </a:moveTo>
                <a:cubicBezTo>
                  <a:pt x="74" y="628"/>
                  <a:pt x="75" y="628"/>
                  <a:pt x="76" y="628"/>
                </a:cubicBezTo>
                <a:cubicBezTo>
                  <a:pt x="76" y="628"/>
                  <a:pt x="76" y="627"/>
                  <a:pt x="76" y="627"/>
                </a:cubicBezTo>
                <a:cubicBezTo>
                  <a:pt x="76" y="627"/>
                  <a:pt x="76" y="626"/>
                  <a:pt x="76" y="626"/>
                </a:cubicBezTo>
                <a:cubicBezTo>
                  <a:pt x="75" y="626"/>
                  <a:pt x="73" y="626"/>
                  <a:pt x="72" y="626"/>
                </a:cubicBezTo>
                <a:cubicBezTo>
                  <a:pt x="72" y="626"/>
                  <a:pt x="72" y="627"/>
                  <a:pt x="72" y="627"/>
                </a:cubicBezTo>
                <a:cubicBezTo>
                  <a:pt x="72" y="627"/>
                  <a:pt x="73" y="628"/>
                  <a:pt x="73" y="628"/>
                </a:cubicBezTo>
                <a:moveTo>
                  <a:pt x="9" y="448"/>
                </a:moveTo>
                <a:cubicBezTo>
                  <a:pt x="7" y="448"/>
                  <a:pt x="7" y="448"/>
                  <a:pt x="6" y="448"/>
                </a:cubicBezTo>
                <a:cubicBezTo>
                  <a:pt x="5" y="448"/>
                  <a:pt x="5" y="448"/>
                  <a:pt x="6" y="450"/>
                </a:cubicBezTo>
                <a:cubicBezTo>
                  <a:pt x="6" y="450"/>
                  <a:pt x="6" y="450"/>
                  <a:pt x="6" y="451"/>
                </a:cubicBezTo>
                <a:cubicBezTo>
                  <a:pt x="6" y="451"/>
                  <a:pt x="6" y="452"/>
                  <a:pt x="7" y="451"/>
                </a:cubicBezTo>
                <a:cubicBezTo>
                  <a:pt x="7" y="451"/>
                  <a:pt x="7" y="451"/>
                  <a:pt x="7" y="451"/>
                </a:cubicBezTo>
                <a:cubicBezTo>
                  <a:pt x="7" y="450"/>
                  <a:pt x="7" y="449"/>
                  <a:pt x="9" y="448"/>
                </a:cubicBezTo>
                <a:moveTo>
                  <a:pt x="449" y="805"/>
                </a:moveTo>
                <a:cubicBezTo>
                  <a:pt x="448" y="804"/>
                  <a:pt x="448" y="805"/>
                  <a:pt x="447" y="805"/>
                </a:cubicBezTo>
                <a:cubicBezTo>
                  <a:pt x="446" y="804"/>
                  <a:pt x="446" y="804"/>
                  <a:pt x="445" y="805"/>
                </a:cubicBezTo>
                <a:cubicBezTo>
                  <a:pt x="445" y="805"/>
                  <a:pt x="445" y="805"/>
                  <a:pt x="445" y="805"/>
                </a:cubicBezTo>
                <a:cubicBezTo>
                  <a:pt x="445" y="805"/>
                  <a:pt x="445" y="805"/>
                  <a:pt x="445" y="805"/>
                </a:cubicBezTo>
                <a:cubicBezTo>
                  <a:pt x="445" y="806"/>
                  <a:pt x="446" y="806"/>
                  <a:pt x="446" y="807"/>
                </a:cubicBezTo>
                <a:cubicBezTo>
                  <a:pt x="446" y="805"/>
                  <a:pt x="448" y="806"/>
                  <a:pt x="449" y="805"/>
                </a:cubicBezTo>
                <a:moveTo>
                  <a:pt x="578" y="768"/>
                </a:moveTo>
                <a:cubicBezTo>
                  <a:pt x="577" y="769"/>
                  <a:pt x="576" y="770"/>
                  <a:pt x="575" y="771"/>
                </a:cubicBezTo>
                <a:cubicBezTo>
                  <a:pt x="576" y="771"/>
                  <a:pt x="576" y="771"/>
                  <a:pt x="577" y="771"/>
                </a:cubicBezTo>
                <a:cubicBezTo>
                  <a:pt x="577" y="771"/>
                  <a:pt x="578" y="770"/>
                  <a:pt x="579" y="770"/>
                </a:cubicBezTo>
                <a:cubicBezTo>
                  <a:pt x="579" y="769"/>
                  <a:pt x="578" y="769"/>
                  <a:pt x="578" y="768"/>
                </a:cubicBezTo>
                <a:moveTo>
                  <a:pt x="512" y="787"/>
                </a:moveTo>
                <a:cubicBezTo>
                  <a:pt x="512" y="787"/>
                  <a:pt x="512" y="787"/>
                  <a:pt x="512" y="787"/>
                </a:cubicBezTo>
                <a:cubicBezTo>
                  <a:pt x="512" y="788"/>
                  <a:pt x="512" y="789"/>
                  <a:pt x="513" y="788"/>
                </a:cubicBezTo>
                <a:cubicBezTo>
                  <a:pt x="513" y="788"/>
                  <a:pt x="514" y="788"/>
                  <a:pt x="514" y="787"/>
                </a:cubicBezTo>
                <a:cubicBezTo>
                  <a:pt x="514" y="787"/>
                  <a:pt x="514" y="787"/>
                  <a:pt x="514" y="787"/>
                </a:cubicBezTo>
                <a:cubicBezTo>
                  <a:pt x="514" y="786"/>
                  <a:pt x="513" y="785"/>
                  <a:pt x="513" y="786"/>
                </a:cubicBezTo>
                <a:cubicBezTo>
                  <a:pt x="512" y="786"/>
                  <a:pt x="512" y="786"/>
                  <a:pt x="512" y="786"/>
                </a:cubicBezTo>
                <a:cubicBezTo>
                  <a:pt x="512" y="787"/>
                  <a:pt x="512" y="787"/>
                  <a:pt x="512" y="787"/>
                </a:cubicBezTo>
                <a:moveTo>
                  <a:pt x="14" y="341"/>
                </a:moveTo>
                <a:cubicBezTo>
                  <a:pt x="15" y="342"/>
                  <a:pt x="16" y="343"/>
                  <a:pt x="19" y="342"/>
                </a:cubicBezTo>
                <a:cubicBezTo>
                  <a:pt x="17" y="342"/>
                  <a:pt x="16" y="340"/>
                  <a:pt x="14" y="341"/>
                </a:cubicBezTo>
                <a:moveTo>
                  <a:pt x="486" y="19"/>
                </a:moveTo>
                <a:cubicBezTo>
                  <a:pt x="486" y="19"/>
                  <a:pt x="486" y="19"/>
                  <a:pt x="486" y="19"/>
                </a:cubicBezTo>
                <a:cubicBezTo>
                  <a:pt x="486" y="18"/>
                  <a:pt x="485" y="18"/>
                  <a:pt x="485" y="18"/>
                </a:cubicBezTo>
                <a:cubicBezTo>
                  <a:pt x="484" y="18"/>
                  <a:pt x="484" y="17"/>
                  <a:pt x="483" y="17"/>
                </a:cubicBezTo>
                <a:cubicBezTo>
                  <a:pt x="483" y="17"/>
                  <a:pt x="482" y="18"/>
                  <a:pt x="482" y="18"/>
                </a:cubicBezTo>
                <a:cubicBezTo>
                  <a:pt x="482" y="18"/>
                  <a:pt x="483" y="19"/>
                  <a:pt x="483" y="19"/>
                </a:cubicBezTo>
                <a:cubicBezTo>
                  <a:pt x="484" y="19"/>
                  <a:pt x="485" y="19"/>
                  <a:pt x="486" y="19"/>
                </a:cubicBezTo>
                <a:moveTo>
                  <a:pt x="482" y="16"/>
                </a:moveTo>
                <a:cubicBezTo>
                  <a:pt x="480" y="16"/>
                  <a:pt x="479" y="16"/>
                  <a:pt x="478" y="16"/>
                </a:cubicBezTo>
                <a:cubicBezTo>
                  <a:pt x="478" y="16"/>
                  <a:pt x="477" y="16"/>
                  <a:pt x="477" y="16"/>
                </a:cubicBezTo>
                <a:cubicBezTo>
                  <a:pt x="477" y="17"/>
                  <a:pt x="479" y="17"/>
                  <a:pt x="479" y="18"/>
                </a:cubicBezTo>
                <a:cubicBezTo>
                  <a:pt x="479" y="17"/>
                  <a:pt x="481" y="17"/>
                  <a:pt x="482" y="16"/>
                </a:cubicBezTo>
                <a:moveTo>
                  <a:pt x="506" y="27"/>
                </a:moveTo>
                <a:cubicBezTo>
                  <a:pt x="507" y="27"/>
                  <a:pt x="507" y="27"/>
                  <a:pt x="508" y="27"/>
                </a:cubicBezTo>
                <a:cubicBezTo>
                  <a:pt x="508" y="27"/>
                  <a:pt x="508" y="26"/>
                  <a:pt x="508" y="26"/>
                </a:cubicBezTo>
                <a:cubicBezTo>
                  <a:pt x="508" y="26"/>
                  <a:pt x="508" y="26"/>
                  <a:pt x="507" y="26"/>
                </a:cubicBezTo>
                <a:cubicBezTo>
                  <a:pt x="507" y="26"/>
                  <a:pt x="506" y="26"/>
                  <a:pt x="505" y="25"/>
                </a:cubicBezTo>
                <a:cubicBezTo>
                  <a:pt x="505" y="25"/>
                  <a:pt x="504" y="25"/>
                  <a:pt x="504" y="25"/>
                </a:cubicBezTo>
                <a:cubicBezTo>
                  <a:pt x="504" y="26"/>
                  <a:pt x="504" y="26"/>
                  <a:pt x="504" y="26"/>
                </a:cubicBezTo>
                <a:cubicBezTo>
                  <a:pt x="505" y="27"/>
                  <a:pt x="506" y="27"/>
                  <a:pt x="506" y="27"/>
                </a:cubicBezTo>
                <a:moveTo>
                  <a:pt x="530" y="28"/>
                </a:moveTo>
                <a:cubicBezTo>
                  <a:pt x="529" y="27"/>
                  <a:pt x="528" y="28"/>
                  <a:pt x="528" y="28"/>
                </a:cubicBezTo>
                <a:cubicBezTo>
                  <a:pt x="527" y="28"/>
                  <a:pt x="527" y="28"/>
                  <a:pt x="527" y="29"/>
                </a:cubicBezTo>
                <a:cubicBezTo>
                  <a:pt x="527" y="29"/>
                  <a:pt x="527" y="29"/>
                  <a:pt x="527" y="29"/>
                </a:cubicBezTo>
                <a:cubicBezTo>
                  <a:pt x="528" y="29"/>
                  <a:pt x="528" y="30"/>
                  <a:pt x="528" y="29"/>
                </a:cubicBezTo>
                <a:cubicBezTo>
                  <a:pt x="529" y="29"/>
                  <a:pt x="529" y="29"/>
                  <a:pt x="530" y="28"/>
                </a:cubicBezTo>
                <a:moveTo>
                  <a:pt x="418" y="11"/>
                </a:moveTo>
                <a:cubicBezTo>
                  <a:pt x="419" y="11"/>
                  <a:pt x="420" y="11"/>
                  <a:pt x="420" y="11"/>
                </a:cubicBezTo>
                <a:cubicBezTo>
                  <a:pt x="420" y="11"/>
                  <a:pt x="421" y="10"/>
                  <a:pt x="421" y="10"/>
                </a:cubicBezTo>
                <a:cubicBezTo>
                  <a:pt x="420" y="10"/>
                  <a:pt x="420" y="10"/>
                  <a:pt x="420" y="10"/>
                </a:cubicBezTo>
                <a:cubicBezTo>
                  <a:pt x="419" y="10"/>
                  <a:pt x="418" y="10"/>
                  <a:pt x="417" y="10"/>
                </a:cubicBezTo>
                <a:cubicBezTo>
                  <a:pt x="417" y="10"/>
                  <a:pt x="417" y="10"/>
                  <a:pt x="417" y="10"/>
                </a:cubicBezTo>
                <a:cubicBezTo>
                  <a:pt x="417" y="10"/>
                  <a:pt x="417" y="10"/>
                  <a:pt x="417" y="11"/>
                </a:cubicBezTo>
                <a:cubicBezTo>
                  <a:pt x="418" y="11"/>
                  <a:pt x="418" y="11"/>
                  <a:pt x="418" y="11"/>
                </a:cubicBezTo>
                <a:moveTo>
                  <a:pt x="602" y="759"/>
                </a:moveTo>
                <a:cubicBezTo>
                  <a:pt x="602" y="760"/>
                  <a:pt x="602" y="760"/>
                  <a:pt x="602" y="760"/>
                </a:cubicBezTo>
                <a:cubicBezTo>
                  <a:pt x="602" y="761"/>
                  <a:pt x="602" y="761"/>
                  <a:pt x="602" y="761"/>
                </a:cubicBezTo>
                <a:cubicBezTo>
                  <a:pt x="602" y="761"/>
                  <a:pt x="602" y="761"/>
                  <a:pt x="603" y="761"/>
                </a:cubicBezTo>
                <a:cubicBezTo>
                  <a:pt x="603" y="760"/>
                  <a:pt x="603" y="759"/>
                  <a:pt x="604" y="758"/>
                </a:cubicBezTo>
                <a:cubicBezTo>
                  <a:pt x="604" y="758"/>
                  <a:pt x="603" y="758"/>
                  <a:pt x="603" y="758"/>
                </a:cubicBezTo>
                <a:cubicBezTo>
                  <a:pt x="602" y="758"/>
                  <a:pt x="602" y="758"/>
                  <a:pt x="602" y="759"/>
                </a:cubicBezTo>
                <a:moveTo>
                  <a:pt x="410" y="9"/>
                </a:moveTo>
                <a:cubicBezTo>
                  <a:pt x="410" y="9"/>
                  <a:pt x="410" y="9"/>
                  <a:pt x="410" y="9"/>
                </a:cubicBezTo>
                <a:cubicBezTo>
                  <a:pt x="409" y="9"/>
                  <a:pt x="408" y="9"/>
                  <a:pt x="408" y="10"/>
                </a:cubicBezTo>
                <a:cubicBezTo>
                  <a:pt x="408" y="10"/>
                  <a:pt x="409" y="10"/>
                  <a:pt x="409" y="11"/>
                </a:cubicBezTo>
                <a:cubicBezTo>
                  <a:pt x="410" y="11"/>
                  <a:pt x="410" y="10"/>
                  <a:pt x="410" y="9"/>
                </a:cubicBezTo>
                <a:moveTo>
                  <a:pt x="202" y="742"/>
                </a:moveTo>
                <a:cubicBezTo>
                  <a:pt x="203" y="742"/>
                  <a:pt x="203" y="742"/>
                  <a:pt x="204" y="742"/>
                </a:cubicBezTo>
                <a:cubicBezTo>
                  <a:pt x="204" y="742"/>
                  <a:pt x="204" y="741"/>
                  <a:pt x="204" y="741"/>
                </a:cubicBezTo>
                <a:cubicBezTo>
                  <a:pt x="204" y="741"/>
                  <a:pt x="204" y="741"/>
                  <a:pt x="204" y="741"/>
                </a:cubicBezTo>
                <a:cubicBezTo>
                  <a:pt x="203" y="741"/>
                  <a:pt x="202" y="741"/>
                  <a:pt x="201" y="741"/>
                </a:cubicBezTo>
                <a:cubicBezTo>
                  <a:pt x="201" y="741"/>
                  <a:pt x="201" y="741"/>
                  <a:pt x="201" y="742"/>
                </a:cubicBezTo>
                <a:cubicBezTo>
                  <a:pt x="201" y="742"/>
                  <a:pt x="201" y="742"/>
                  <a:pt x="201" y="742"/>
                </a:cubicBezTo>
                <a:cubicBezTo>
                  <a:pt x="201" y="742"/>
                  <a:pt x="202" y="742"/>
                  <a:pt x="202" y="742"/>
                </a:cubicBezTo>
                <a:moveTo>
                  <a:pt x="200" y="742"/>
                </a:moveTo>
                <a:cubicBezTo>
                  <a:pt x="199" y="742"/>
                  <a:pt x="199" y="740"/>
                  <a:pt x="197" y="741"/>
                </a:cubicBezTo>
                <a:cubicBezTo>
                  <a:pt x="198" y="742"/>
                  <a:pt x="198" y="744"/>
                  <a:pt x="200" y="742"/>
                </a:cubicBezTo>
                <a:moveTo>
                  <a:pt x="601" y="55"/>
                </a:moveTo>
                <a:cubicBezTo>
                  <a:pt x="602" y="55"/>
                  <a:pt x="603" y="54"/>
                  <a:pt x="603" y="54"/>
                </a:cubicBezTo>
                <a:cubicBezTo>
                  <a:pt x="602" y="53"/>
                  <a:pt x="602" y="53"/>
                  <a:pt x="601" y="51"/>
                </a:cubicBezTo>
                <a:cubicBezTo>
                  <a:pt x="601" y="53"/>
                  <a:pt x="600" y="54"/>
                  <a:pt x="601" y="55"/>
                </a:cubicBezTo>
                <a:moveTo>
                  <a:pt x="627" y="72"/>
                </a:moveTo>
                <a:cubicBezTo>
                  <a:pt x="627" y="72"/>
                  <a:pt x="627" y="72"/>
                  <a:pt x="627" y="72"/>
                </a:cubicBezTo>
                <a:cubicBezTo>
                  <a:pt x="626" y="73"/>
                  <a:pt x="626" y="75"/>
                  <a:pt x="627" y="75"/>
                </a:cubicBezTo>
                <a:cubicBezTo>
                  <a:pt x="627" y="75"/>
                  <a:pt x="628" y="75"/>
                  <a:pt x="628" y="75"/>
                </a:cubicBezTo>
                <a:cubicBezTo>
                  <a:pt x="628" y="75"/>
                  <a:pt x="628" y="75"/>
                  <a:pt x="628" y="75"/>
                </a:cubicBezTo>
                <a:cubicBezTo>
                  <a:pt x="628" y="74"/>
                  <a:pt x="628" y="73"/>
                  <a:pt x="627" y="72"/>
                </a:cubicBezTo>
                <a:moveTo>
                  <a:pt x="634" y="82"/>
                </a:moveTo>
                <a:cubicBezTo>
                  <a:pt x="633" y="82"/>
                  <a:pt x="632" y="82"/>
                  <a:pt x="632" y="82"/>
                </a:cubicBezTo>
                <a:cubicBezTo>
                  <a:pt x="632" y="82"/>
                  <a:pt x="632" y="82"/>
                  <a:pt x="631" y="82"/>
                </a:cubicBezTo>
                <a:cubicBezTo>
                  <a:pt x="631" y="82"/>
                  <a:pt x="632" y="83"/>
                  <a:pt x="632" y="83"/>
                </a:cubicBezTo>
                <a:cubicBezTo>
                  <a:pt x="633" y="83"/>
                  <a:pt x="634" y="83"/>
                  <a:pt x="635" y="83"/>
                </a:cubicBezTo>
                <a:cubicBezTo>
                  <a:pt x="635" y="83"/>
                  <a:pt x="635" y="82"/>
                  <a:pt x="635" y="82"/>
                </a:cubicBezTo>
                <a:cubicBezTo>
                  <a:pt x="635" y="82"/>
                  <a:pt x="635" y="82"/>
                  <a:pt x="635" y="82"/>
                </a:cubicBezTo>
                <a:cubicBezTo>
                  <a:pt x="634" y="82"/>
                  <a:pt x="634" y="82"/>
                  <a:pt x="634" y="82"/>
                </a:cubicBezTo>
                <a:moveTo>
                  <a:pt x="452" y="801"/>
                </a:moveTo>
                <a:cubicBezTo>
                  <a:pt x="452" y="801"/>
                  <a:pt x="453" y="801"/>
                  <a:pt x="453" y="801"/>
                </a:cubicBezTo>
                <a:cubicBezTo>
                  <a:pt x="454" y="801"/>
                  <a:pt x="454" y="800"/>
                  <a:pt x="454" y="800"/>
                </a:cubicBezTo>
                <a:cubicBezTo>
                  <a:pt x="454" y="800"/>
                  <a:pt x="454" y="800"/>
                  <a:pt x="453" y="800"/>
                </a:cubicBezTo>
                <a:cubicBezTo>
                  <a:pt x="452" y="800"/>
                  <a:pt x="452" y="800"/>
                  <a:pt x="451" y="800"/>
                </a:cubicBezTo>
                <a:cubicBezTo>
                  <a:pt x="450" y="800"/>
                  <a:pt x="450" y="800"/>
                  <a:pt x="450" y="800"/>
                </a:cubicBezTo>
                <a:cubicBezTo>
                  <a:pt x="450" y="800"/>
                  <a:pt x="450" y="801"/>
                  <a:pt x="451" y="801"/>
                </a:cubicBezTo>
                <a:cubicBezTo>
                  <a:pt x="451" y="801"/>
                  <a:pt x="451" y="801"/>
                  <a:pt x="452" y="801"/>
                </a:cubicBezTo>
                <a:moveTo>
                  <a:pt x="371" y="798"/>
                </a:moveTo>
                <a:cubicBezTo>
                  <a:pt x="371" y="798"/>
                  <a:pt x="371" y="797"/>
                  <a:pt x="370" y="797"/>
                </a:cubicBezTo>
                <a:cubicBezTo>
                  <a:pt x="369" y="798"/>
                  <a:pt x="369" y="798"/>
                  <a:pt x="369" y="798"/>
                </a:cubicBezTo>
                <a:cubicBezTo>
                  <a:pt x="370" y="799"/>
                  <a:pt x="370" y="799"/>
                  <a:pt x="371" y="798"/>
                </a:cubicBezTo>
                <a:moveTo>
                  <a:pt x="104" y="668"/>
                </a:moveTo>
                <a:cubicBezTo>
                  <a:pt x="105" y="668"/>
                  <a:pt x="105" y="668"/>
                  <a:pt x="106" y="668"/>
                </a:cubicBezTo>
                <a:cubicBezTo>
                  <a:pt x="106" y="668"/>
                  <a:pt x="106" y="667"/>
                  <a:pt x="106" y="667"/>
                </a:cubicBezTo>
                <a:cubicBezTo>
                  <a:pt x="105" y="667"/>
                  <a:pt x="104" y="667"/>
                  <a:pt x="103" y="667"/>
                </a:cubicBezTo>
                <a:cubicBezTo>
                  <a:pt x="103" y="667"/>
                  <a:pt x="103" y="668"/>
                  <a:pt x="103" y="668"/>
                </a:cubicBezTo>
                <a:cubicBezTo>
                  <a:pt x="104" y="668"/>
                  <a:pt x="104" y="668"/>
                  <a:pt x="104" y="668"/>
                </a:cubicBezTo>
                <a:moveTo>
                  <a:pt x="806" y="349"/>
                </a:moveTo>
                <a:cubicBezTo>
                  <a:pt x="807" y="350"/>
                  <a:pt x="808" y="350"/>
                  <a:pt x="809" y="349"/>
                </a:cubicBezTo>
                <a:cubicBezTo>
                  <a:pt x="808" y="348"/>
                  <a:pt x="807" y="348"/>
                  <a:pt x="806" y="349"/>
                </a:cubicBezTo>
                <a:moveTo>
                  <a:pt x="536" y="789"/>
                </a:moveTo>
                <a:cubicBezTo>
                  <a:pt x="536" y="789"/>
                  <a:pt x="537" y="789"/>
                  <a:pt x="537" y="789"/>
                </a:cubicBezTo>
                <a:cubicBezTo>
                  <a:pt x="537" y="789"/>
                  <a:pt x="537" y="789"/>
                  <a:pt x="537" y="789"/>
                </a:cubicBezTo>
                <a:cubicBezTo>
                  <a:pt x="537" y="788"/>
                  <a:pt x="535" y="788"/>
                  <a:pt x="535" y="789"/>
                </a:cubicBezTo>
                <a:cubicBezTo>
                  <a:pt x="535" y="789"/>
                  <a:pt x="535" y="789"/>
                  <a:pt x="535" y="789"/>
                </a:cubicBezTo>
                <a:cubicBezTo>
                  <a:pt x="535" y="789"/>
                  <a:pt x="536" y="789"/>
                  <a:pt x="536" y="789"/>
                </a:cubicBezTo>
                <a:moveTo>
                  <a:pt x="2" y="386"/>
                </a:moveTo>
                <a:cubicBezTo>
                  <a:pt x="3" y="387"/>
                  <a:pt x="4" y="387"/>
                  <a:pt x="5" y="386"/>
                </a:cubicBezTo>
                <a:cubicBezTo>
                  <a:pt x="4" y="385"/>
                  <a:pt x="3" y="385"/>
                  <a:pt x="2" y="386"/>
                </a:cubicBezTo>
                <a:moveTo>
                  <a:pt x="37" y="251"/>
                </a:moveTo>
                <a:cubicBezTo>
                  <a:pt x="37" y="251"/>
                  <a:pt x="37" y="251"/>
                  <a:pt x="37" y="251"/>
                </a:cubicBezTo>
                <a:cubicBezTo>
                  <a:pt x="38" y="251"/>
                  <a:pt x="38" y="251"/>
                  <a:pt x="38" y="250"/>
                </a:cubicBezTo>
                <a:cubicBezTo>
                  <a:pt x="38" y="250"/>
                  <a:pt x="38" y="250"/>
                  <a:pt x="38" y="250"/>
                </a:cubicBezTo>
                <a:cubicBezTo>
                  <a:pt x="38" y="250"/>
                  <a:pt x="37" y="250"/>
                  <a:pt x="37" y="250"/>
                </a:cubicBezTo>
                <a:cubicBezTo>
                  <a:pt x="36" y="250"/>
                  <a:pt x="36" y="251"/>
                  <a:pt x="37" y="251"/>
                </a:cubicBezTo>
                <a:moveTo>
                  <a:pt x="14" y="487"/>
                </a:moveTo>
                <a:cubicBezTo>
                  <a:pt x="14" y="487"/>
                  <a:pt x="14" y="487"/>
                  <a:pt x="15" y="486"/>
                </a:cubicBezTo>
                <a:cubicBezTo>
                  <a:pt x="15" y="486"/>
                  <a:pt x="15" y="486"/>
                  <a:pt x="16" y="485"/>
                </a:cubicBezTo>
                <a:cubicBezTo>
                  <a:pt x="16" y="485"/>
                  <a:pt x="15" y="485"/>
                  <a:pt x="15" y="485"/>
                </a:cubicBezTo>
                <a:cubicBezTo>
                  <a:pt x="15" y="485"/>
                  <a:pt x="14" y="485"/>
                  <a:pt x="14" y="485"/>
                </a:cubicBezTo>
                <a:cubicBezTo>
                  <a:pt x="14" y="486"/>
                  <a:pt x="14" y="486"/>
                  <a:pt x="14" y="487"/>
                </a:cubicBezTo>
                <a:moveTo>
                  <a:pt x="10" y="427"/>
                </a:moveTo>
                <a:cubicBezTo>
                  <a:pt x="11" y="427"/>
                  <a:pt x="11" y="427"/>
                  <a:pt x="11" y="427"/>
                </a:cubicBezTo>
                <a:cubicBezTo>
                  <a:pt x="12" y="427"/>
                  <a:pt x="12" y="427"/>
                  <a:pt x="12" y="426"/>
                </a:cubicBezTo>
                <a:cubicBezTo>
                  <a:pt x="12" y="426"/>
                  <a:pt x="12" y="426"/>
                  <a:pt x="11" y="426"/>
                </a:cubicBezTo>
                <a:cubicBezTo>
                  <a:pt x="11" y="426"/>
                  <a:pt x="10" y="426"/>
                  <a:pt x="10" y="426"/>
                </a:cubicBezTo>
                <a:cubicBezTo>
                  <a:pt x="9" y="426"/>
                  <a:pt x="9" y="426"/>
                  <a:pt x="9" y="427"/>
                </a:cubicBezTo>
                <a:cubicBezTo>
                  <a:pt x="9" y="427"/>
                  <a:pt x="9" y="427"/>
                  <a:pt x="10" y="427"/>
                </a:cubicBezTo>
                <a:cubicBezTo>
                  <a:pt x="10" y="427"/>
                  <a:pt x="10" y="427"/>
                  <a:pt x="10" y="427"/>
                </a:cubicBezTo>
                <a:moveTo>
                  <a:pt x="212" y="759"/>
                </a:moveTo>
                <a:cubicBezTo>
                  <a:pt x="212" y="759"/>
                  <a:pt x="212" y="759"/>
                  <a:pt x="212" y="759"/>
                </a:cubicBezTo>
                <a:cubicBezTo>
                  <a:pt x="211" y="759"/>
                  <a:pt x="211" y="758"/>
                  <a:pt x="211" y="758"/>
                </a:cubicBezTo>
                <a:cubicBezTo>
                  <a:pt x="211" y="758"/>
                  <a:pt x="210" y="758"/>
                  <a:pt x="210" y="758"/>
                </a:cubicBezTo>
                <a:cubicBezTo>
                  <a:pt x="210" y="759"/>
                  <a:pt x="210" y="759"/>
                  <a:pt x="210" y="760"/>
                </a:cubicBezTo>
                <a:cubicBezTo>
                  <a:pt x="211" y="760"/>
                  <a:pt x="212" y="760"/>
                  <a:pt x="212" y="759"/>
                </a:cubicBezTo>
                <a:moveTo>
                  <a:pt x="425" y="8"/>
                </a:moveTo>
                <a:cubicBezTo>
                  <a:pt x="426" y="9"/>
                  <a:pt x="426" y="9"/>
                  <a:pt x="427" y="9"/>
                </a:cubicBezTo>
                <a:cubicBezTo>
                  <a:pt x="427" y="10"/>
                  <a:pt x="427" y="9"/>
                  <a:pt x="427" y="9"/>
                </a:cubicBezTo>
                <a:cubicBezTo>
                  <a:pt x="428" y="8"/>
                  <a:pt x="427" y="8"/>
                  <a:pt x="427" y="8"/>
                </a:cubicBezTo>
                <a:cubicBezTo>
                  <a:pt x="426" y="8"/>
                  <a:pt x="426" y="8"/>
                  <a:pt x="425" y="8"/>
                </a:cubicBezTo>
                <a:moveTo>
                  <a:pt x="238" y="769"/>
                </a:moveTo>
                <a:cubicBezTo>
                  <a:pt x="238" y="769"/>
                  <a:pt x="238" y="769"/>
                  <a:pt x="238" y="769"/>
                </a:cubicBezTo>
                <a:cubicBezTo>
                  <a:pt x="238" y="769"/>
                  <a:pt x="239" y="768"/>
                  <a:pt x="238" y="768"/>
                </a:cubicBezTo>
                <a:cubicBezTo>
                  <a:pt x="238" y="768"/>
                  <a:pt x="238" y="768"/>
                  <a:pt x="237" y="768"/>
                </a:cubicBezTo>
                <a:cubicBezTo>
                  <a:pt x="237" y="768"/>
                  <a:pt x="237" y="768"/>
                  <a:pt x="237" y="768"/>
                </a:cubicBezTo>
                <a:cubicBezTo>
                  <a:pt x="237" y="769"/>
                  <a:pt x="238" y="769"/>
                  <a:pt x="238" y="769"/>
                </a:cubicBezTo>
                <a:moveTo>
                  <a:pt x="506" y="795"/>
                </a:moveTo>
                <a:cubicBezTo>
                  <a:pt x="506" y="795"/>
                  <a:pt x="506" y="795"/>
                  <a:pt x="507" y="795"/>
                </a:cubicBezTo>
                <a:cubicBezTo>
                  <a:pt x="507" y="795"/>
                  <a:pt x="507" y="795"/>
                  <a:pt x="507" y="795"/>
                </a:cubicBezTo>
                <a:cubicBezTo>
                  <a:pt x="507" y="794"/>
                  <a:pt x="507" y="794"/>
                  <a:pt x="507" y="794"/>
                </a:cubicBezTo>
                <a:cubicBezTo>
                  <a:pt x="506" y="794"/>
                  <a:pt x="505" y="794"/>
                  <a:pt x="505" y="794"/>
                </a:cubicBezTo>
                <a:cubicBezTo>
                  <a:pt x="505" y="794"/>
                  <a:pt x="504" y="794"/>
                  <a:pt x="504" y="794"/>
                </a:cubicBezTo>
                <a:cubicBezTo>
                  <a:pt x="504" y="795"/>
                  <a:pt x="505" y="795"/>
                  <a:pt x="505" y="795"/>
                </a:cubicBezTo>
                <a:cubicBezTo>
                  <a:pt x="505" y="795"/>
                  <a:pt x="505" y="795"/>
                  <a:pt x="506" y="795"/>
                </a:cubicBezTo>
                <a:moveTo>
                  <a:pt x="639" y="80"/>
                </a:moveTo>
                <a:cubicBezTo>
                  <a:pt x="639" y="80"/>
                  <a:pt x="640" y="80"/>
                  <a:pt x="640" y="80"/>
                </a:cubicBezTo>
                <a:cubicBezTo>
                  <a:pt x="640" y="79"/>
                  <a:pt x="640" y="79"/>
                  <a:pt x="640" y="78"/>
                </a:cubicBezTo>
                <a:cubicBezTo>
                  <a:pt x="639" y="78"/>
                  <a:pt x="639" y="78"/>
                  <a:pt x="638" y="78"/>
                </a:cubicBezTo>
                <a:cubicBezTo>
                  <a:pt x="638" y="78"/>
                  <a:pt x="638" y="78"/>
                  <a:pt x="638" y="79"/>
                </a:cubicBezTo>
                <a:cubicBezTo>
                  <a:pt x="638" y="79"/>
                  <a:pt x="639" y="79"/>
                  <a:pt x="639" y="80"/>
                </a:cubicBezTo>
                <a:moveTo>
                  <a:pt x="58" y="212"/>
                </a:moveTo>
                <a:cubicBezTo>
                  <a:pt x="58" y="212"/>
                  <a:pt x="58" y="212"/>
                  <a:pt x="58" y="212"/>
                </a:cubicBezTo>
                <a:cubicBezTo>
                  <a:pt x="58" y="212"/>
                  <a:pt x="57" y="212"/>
                  <a:pt x="57" y="212"/>
                </a:cubicBezTo>
                <a:cubicBezTo>
                  <a:pt x="57" y="212"/>
                  <a:pt x="57" y="213"/>
                  <a:pt x="57" y="213"/>
                </a:cubicBezTo>
                <a:cubicBezTo>
                  <a:pt x="57" y="213"/>
                  <a:pt x="57" y="213"/>
                  <a:pt x="57" y="213"/>
                </a:cubicBezTo>
                <a:cubicBezTo>
                  <a:pt x="58" y="213"/>
                  <a:pt x="58" y="213"/>
                  <a:pt x="58" y="212"/>
                </a:cubicBezTo>
                <a:moveTo>
                  <a:pt x="348" y="803"/>
                </a:moveTo>
                <a:cubicBezTo>
                  <a:pt x="347" y="802"/>
                  <a:pt x="346" y="802"/>
                  <a:pt x="346" y="803"/>
                </a:cubicBezTo>
                <a:cubicBezTo>
                  <a:pt x="346" y="804"/>
                  <a:pt x="347" y="804"/>
                  <a:pt x="348" y="803"/>
                </a:cubicBezTo>
                <a:moveTo>
                  <a:pt x="649" y="726"/>
                </a:moveTo>
                <a:cubicBezTo>
                  <a:pt x="649" y="726"/>
                  <a:pt x="648" y="726"/>
                  <a:pt x="648" y="726"/>
                </a:cubicBezTo>
                <a:cubicBezTo>
                  <a:pt x="648" y="726"/>
                  <a:pt x="648" y="726"/>
                  <a:pt x="648" y="726"/>
                </a:cubicBezTo>
                <a:cubicBezTo>
                  <a:pt x="648" y="727"/>
                  <a:pt x="649" y="727"/>
                  <a:pt x="649" y="726"/>
                </a:cubicBezTo>
                <a:cubicBezTo>
                  <a:pt x="649" y="726"/>
                  <a:pt x="649" y="726"/>
                  <a:pt x="649" y="726"/>
                </a:cubicBezTo>
                <a:moveTo>
                  <a:pt x="323" y="12"/>
                </a:moveTo>
                <a:cubicBezTo>
                  <a:pt x="323" y="13"/>
                  <a:pt x="322" y="13"/>
                  <a:pt x="322" y="13"/>
                </a:cubicBezTo>
                <a:cubicBezTo>
                  <a:pt x="322" y="14"/>
                  <a:pt x="323" y="14"/>
                  <a:pt x="324" y="13"/>
                </a:cubicBezTo>
                <a:cubicBezTo>
                  <a:pt x="324" y="13"/>
                  <a:pt x="324" y="13"/>
                  <a:pt x="324" y="13"/>
                </a:cubicBezTo>
                <a:cubicBezTo>
                  <a:pt x="324" y="13"/>
                  <a:pt x="323" y="13"/>
                  <a:pt x="323" y="12"/>
                </a:cubicBezTo>
                <a:moveTo>
                  <a:pt x="809" y="344"/>
                </a:moveTo>
                <a:cubicBezTo>
                  <a:pt x="808" y="343"/>
                  <a:pt x="807" y="343"/>
                  <a:pt x="807" y="344"/>
                </a:cubicBezTo>
                <a:cubicBezTo>
                  <a:pt x="807" y="344"/>
                  <a:pt x="807" y="344"/>
                  <a:pt x="807" y="344"/>
                </a:cubicBezTo>
                <a:cubicBezTo>
                  <a:pt x="807" y="345"/>
                  <a:pt x="808" y="345"/>
                  <a:pt x="808" y="344"/>
                </a:cubicBezTo>
                <a:cubicBezTo>
                  <a:pt x="809" y="344"/>
                  <a:pt x="809" y="344"/>
                  <a:pt x="809" y="344"/>
                </a:cubicBezTo>
                <a:moveTo>
                  <a:pt x="497" y="17"/>
                </a:moveTo>
                <a:cubicBezTo>
                  <a:pt x="497" y="17"/>
                  <a:pt x="498" y="17"/>
                  <a:pt x="499" y="17"/>
                </a:cubicBezTo>
                <a:cubicBezTo>
                  <a:pt x="498" y="16"/>
                  <a:pt x="497" y="16"/>
                  <a:pt x="497" y="17"/>
                </a:cubicBezTo>
                <a:moveTo>
                  <a:pt x="353" y="803"/>
                </a:moveTo>
                <a:cubicBezTo>
                  <a:pt x="353" y="803"/>
                  <a:pt x="353" y="803"/>
                  <a:pt x="353" y="803"/>
                </a:cubicBezTo>
                <a:cubicBezTo>
                  <a:pt x="353" y="802"/>
                  <a:pt x="352" y="802"/>
                  <a:pt x="352" y="803"/>
                </a:cubicBezTo>
                <a:cubicBezTo>
                  <a:pt x="352" y="803"/>
                  <a:pt x="352" y="803"/>
                  <a:pt x="352" y="803"/>
                </a:cubicBezTo>
                <a:cubicBezTo>
                  <a:pt x="352" y="804"/>
                  <a:pt x="353" y="804"/>
                  <a:pt x="353" y="803"/>
                </a:cubicBezTo>
                <a:moveTo>
                  <a:pt x="630" y="81"/>
                </a:moveTo>
                <a:cubicBezTo>
                  <a:pt x="631" y="80"/>
                  <a:pt x="631" y="79"/>
                  <a:pt x="630" y="79"/>
                </a:cubicBezTo>
                <a:cubicBezTo>
                  <a:pt x="630" y="79"/>
                  <a:pt x="630" y="79"/>
                  <a:pt x="630" y="79"/>
                </a:cubicBezTo>
                <a:cubicBezTo>
                  <a:pt x="629" y="79"/>
                  <a:pt x="629" y="80"/>
                  <a:pt x="630" y="81"/>
                </a:cubicBezTo>
                <a:cubicBezTo>
                  <a:pt x="630" y="81"/>
                  <a:pt x="630" y="81"/>
                  <a:pt x="630" y="81"/>
                </a:cubicBezTo>
                <a:moveTo>
                  <a:pt x="438" y="799"/>
                </a:moveTo>
                <a:cubicBezTo>
                  <a:pt x="437" y="799"/>
                  <a:pt x="436" y="799"/>
                  <a:pt x="436" y="799"/>
                </a:cubicBezTo>
                <a:cubicBezTo>
                  <a:pt x="436" y="799"/>
                  <a:pt x="436" y="799"/>
                  <a:pt x="436" y="799"/>
                </a:cubicBezTo>
                <a:cubicBezTo>
                  <a:pt x="436" y="800"/>
                  <a:pt x="437" y="800"/>
                  <a:pt x="438" y="799"/>
                </a:cubicBezTo>
                <a:cubicBezTo>
                  <a:pt x="438" y="799"/>
                  <a:pt x="438" y="799"/>
                  <a:pt x="438" y="799"/>
                </a:cubicBezTo>
                <a:moveTo>
                  <a:pt x="413" y="801"/>
                </a:moveTo>
                <a:cubicBezTo>
                  <a:pt x="414" y="802"/>
                  <a:pt x="414" y="802"/>
                  <a:pt x="415" y="801"/>
                </a:cubicBezTo>
                <a:cubicBezTo>
                  <a:pt x="414" y="800"/>
                  <a:pt x="414" y="800"/>
                  <a:pt x="413" y="801"/>
                </a:cubicBezTo>
                <a:moveTo>
                  <a:pt x="549" y="33"/>
                </a:moveTo>
                <a:cubicBezTo>
                  <a:pt x="549" y="33"/>
                  <a:pt x="549" y="33"/>
                  <a:pt x="550" y="33"/>
                </a:cubicBezTo>
                <a:cubicBezTo>
                  <a:pt x="550" y="33"/>
                  <a:pt x="550" y="33"/>
                  <a:pt x="550" y="33"/>
                </a:cubicBezTo>
                <a:cubicBezTo>
                  <a:pt x="549" y="32"/>
                  <a:pt x="548" y="32"/>
                  <a:pt x="548" y="33"/>
                </a:cubicBezTo>
                <a:cubicBezTo>
                  <a:pt x="548" y="33"/>
                  <a:pt x="548" y="33"/>
                  <a:pt x="549" y="33"/>
                </a:cubicBezTo>
                <a:moveTo>
                  <a:pt x="60" y="597"/>
                </a:moveTo>
                <a:cubicBezTo>
                  <a:pt x="60" y="597"/>
                  <a:pt x="59" y="597"/>
                  <a:pt x="59" y="597"/>
                </a:cubicBezTo>
                <a:cubicBezTo>
                  <a:pt x="59" y="597"/>
                  <a:pt x="59" y="597"/>
                  <a:pt x="59" y="597"/>
                </a:cubicBezTo>
                <a:cubicBezTo>
                  <a:pt x="59" y="598"/>
                  <a:pt x="60" y="598"/>
                  <a:pt x="60" y="597"/>
                </a:cubicBezTo>
                <a:cubicBezTo>
                  <a:pt x="60" y="597"/>
                  <a:pt x="60" y="597"/>
                  <a:pt x="60" y="597"/>
                </a:cubicBezTo>
                <a:moveTo>
                  <a:pt x="470" y="801"/>
                </a:moveTo>
                <a:cubicBezTo>
                  <a:pt x="470" y="801"/>
                  <a:pt x="471" y="800"/>
                  <a:pt x="471" y="800"/>
                </a:cubicBezTo>
                <a:cubicBezTo>
                  <a:pt x="471" y="800"/>
                  <a:pt x="471" y="800"/>
                  <a:pt x="471" y="800"/>
                </a:cubicBezTo>
                <a:cubicBezTo>
                  <a:pt x="470" y="800"/>
                  <a:pt x="469" y="800"/>
                  <a:pt x="469" y="800"/>
                </a:cubicBezTo>
                <a:cubicBezTo>
                  <a:pt x="469" y="800"/>
                  <a:pt x="470" y="801"/>
                  <a:pt x="470" y="801"/>
                </a:cubicBezTo>
                <a:moveTo>
                  <a:pt x="803" y="361"/>
                </a:moveTo>
                <a:cubicBezTo>
                  <a:pt x="804" y="362"/>
                  <a:pt x="804" y="362"/>
                  <a:pt x="805" y="361"/>
                </a:cubicBezTo>
                <a:cubicBezTo>
                  <a:pt x="804" y="360"/>
                  <a:pt x="804" y="360"/>
                  <a:pt x="803" y="361"/>
                </a:cubicBezTo>
                <a:moveTo>
                  <a:pt x="801" y="367"/>
                </a:moveTo>
                <a:cubicBezTo>
                  <a:pt x="802" y="367"/>
                  <a:pt x="802" y="367"/>
                  <a:pt x="803" y="367"/>
                </a:cubicBezTo>
                <a:cubicBezTo>
                  <a:pt x="802" y="366"/>
                  <a:pt x="802" y="366"/>
                  <a:pt x="801" y="367"/>
                </a:cubicBezTo>
                <a:moveTo>
                  <a:pt x="487" y="21"/>
                </a:moveTo>
                <a:cubicBezTo>
                  <a:pt x="488" y="22"/>
                  <a:pt x="488" y="22"/>
                  <a:pt x="489" y="21"/>
                </a:cubicBezTo>
                <a:cubicBezTo>
                  <a:pt x="488" y="21"/>
                  <a:pt x="488" y="21"/>
                  <a:pt x="487" y="21"/>
                </a:cubicBezTo>
                <a:moveTo>
                  <a:pt x="13" y="437"/>
                </a:moveTo>
                <a:cubicBezTo>
                  <a:pt x="13" y="437"/>
                  <a:pt x="13" y="437"/>
                  <a:pt x="13" y="437"/>
                </a:cubicBezTo>
                <a:cubicBezTo>
                  <a:pt x="12" y="436"/>
                  <a:pt x="11" y="436"/>
                  <a:pt x="11" y="437"/>
                </a:cubicBezTo>
                <a:cubicBezTo>
                  <a:pt x="11" y="437"/>
                  <a:pt x="11" y="437"/>
                  <a:pt x="11" y="437"/>
                </a:cubicBezTo>
                <a:cubicBezTo>
                  <a:pt x="12" y="438"/>
                  <a:pt x="12" y="438"/>
                  <a:pt x="13" y="437"/>
                </a:cubicBezTo>
                <a:moveTo>
                  <a:pt x="457" y="807"/>
                </a:moveTo>
                <a:cubicBezTo>
                  <a:pt x="457" y="807"/>
                  <a:pt x="457" y="807"/>
                  <a:pt x="458" y="807"/>
                </a:cubicBezTo>
                <a:cubicBezTo>
                  <a:pt x="458" y="807"/>
                  <a:pt x="458" y="807"/>
                  <a:pt x="458" y="807"/>
                </a:cubicBezTo>
                <a:cubicBezTo>
                  <a:pt x="457" y="806"/>
                  <a:pt x="456" y="806"/>
                  <a:pt x="456" y="807"/>
                </a:cubicBezTo>
                <a:cubicBezTo>
                  <a:pt x="456" y="807"/>
                  <a:pt x="456" y="807"/>
                  <a:pt x="457" y="807"/>
                </a:cubicBezTo>
                <a:moveTo>
                  <a:pt x="200" y="754"/>
                </a:moveTo>
                <a:cubicBezTo>
                  <a:pt x="200" y="754"/>
                  <a:pt x="200" y="754"/>
                  <a:pt x="201" y="754"/>
                </a:cubicBezTo>
                <a:cubicBezTo>
                  <a:pt x="201" y="754"/>
                  <a:pt x="201" y="754"/>
                  <a:pt x="200" y="754"/>
                </a:cubicBezTo>
                <a:cubicBezTo>
                  <a:pt x="200" y="753"/>
                  <a:pt x="199" y="753"/>
                  <a:pt x="199" y="754"/>
                </a:cubicBezTo>
                <a:cubicBezTo>
                  <a:pt x="199" y="754"/>
                  <a:pt x="199" y="754"/>
                  <a:pt x="200" y="754"/>
                </a:cubicBezTo>
                <a:moveTo>
                  <a:pt x="213" y="749"/>
                </a:moveTo>
                <a:cubicBezTo>
                  <a:pt x="213" y="749"/>
                  <a:pt x="213" y="749"/>
                  <a:pt x="213" y="749"/>
                </a:cubicBezTo>
                <a:cubicBezTo>
                  <a:pt x="212" y="748"/>
                  <a:pt x="212" y="748"/>
                  <a:pt x="211" y="749"/>
                </a:cubicBezTo>
                <a:cubicBezTo>
                  <a:pt x="211" y="749"/>
                  <a:pt x="211" y="749"/>
                  <a:pt x="211" y="749"/>
                </a:cubicBezTo>
                <a:cubicBezTo>
                  <a:pt x="212" y="750"/>
                  <a:pt x="213" y="750"/>
                  <a:pt x="213" y="749"/>
                </a:cubicBezTo>
                <a:moveTo>
                  <a:pt x="496" y="790"/>
                </a:moveTo>
                <a:cubicBezTo>
                  <a:pt x="497" y="790"/>
                  <a:pt x="497" y="790"/>
                  <a:pt x="497" y="790"/>
                </a:cubicBezTo>
                <a:cubicBezTo>
                  <a:pt x="497" y="790"/>
                  <a:pt x="497" y="790"/>
                  <a:pt x="497" y="790"/>
                </a:cubicBezTo>
                <a:cubicBezTo>
                  <a:pt x="497" y="789"/>
                  <a:pt x="496" y="789"/>
                  <a:pt x="496" y="790"/>
                </a:cubicBezTo>
                <a:cubicBezTo>
                  <a:pt x="496" y="790"/>
                  <a:pt x="496" y="790"/>
                  <a:pt x="496" y="790"/>
                </a:cubicBezTo>
                <a:moveTo>
                  <a:pt x="416" y="10"/>
                </a:moveTo>
                <a:cubicBezTo>
                  <a:pt x="416" y="9"/>
                  <a:pt x="415" y="9"/>
                  <a:pt x="414" y="10"/>
                </a:cubicBezTo>
                <a:cubicBezTo>
                  <a:pt x="414" y="10"/>
                  <a:pt x="414" y="10"/>
                  <a:pt x="414" y="10"/>
                </a:cubicBezTo>
                <a:cubicBezTo>
                  <a:pt x="415" y="11"/>
                  <a:pt x="415" y="11"/>
                  <a:pt x="416" y="10"/>
                </a:cubicBezTo>
                <a:cubicBezTo>
                  <a:pt x="416" y="10"/>
                  <a:pt x="416" y="10"/>
                  <a:pt x="416" y="10"/>
                </a:cubicBezTo>
                <a:moveTo>
                  <a:pt x="291" y="779"/>
                </a:moveTo>
                <a:cubicBezTo>
                  <a:pt x="290" y="779"/>
                  <a:pt x="290" y="779"/>
                  <a:pt x="290" y="779"/>
                </a:cubicBezTo>
                <a:cubicBezTo>
                  <a:pt x="290" y="780"/>
                  <a:pt x="291" y="780"/>
                  <a:pt x="292" y="780"/>
                </a:cubicBezTo>
                <a:cubicBezTo>
                  <a:pt x="292" y="779"/>
                  <a:pt x="292" y="779"/>
                  <a:pt x="292" y="779"/>
                </a:cubicBezTo>
                <a:cubicBezTo>
                  <a:pt x="291" y="779"/>
                  <a:pt x="291" y="779"/>
                  <a:pt x="291" y="779"/>
                </a:cubicBezTo>
                <a:moveTo>
                  <a:pt x="579" y="772"/>
                </a:moveTo>
                <a:cubicBezTo>
                  <a:pt x="579" y="772"/>
                  <a:pt x="580" y="772"/>
                  <a:pt x="580" y="772"/>
                </a:cubicBezTo>
                <a:cubicBezTo>
                  <a:pt x="580" y="772"/>
                  <a:pt x="580" y="772"/>
                  <a:pt x="580" y="772"/>
                </a:cubicBezTo>
                <a:cubicBezTo>
                  <a:pt x="580" y="771"/>
                  <a:pt x="579" y="771"/>
                  <a:pt x="578" y="772"/>
                </a:cubicBezTo>
                <a:cubicBezTo>
                  <a:pt x="578" y="772"/>
                  <a:pt x="579" y="772"/>
                  <a:pt x="579" y="772"/>
                </a:cubicBezTo>
                <a:moveTo>
                  <a:pt x="241" y="772"/>
                </a:moveTo>
                <a:cubicBezTo>
                  <a:pt x="241" y="772"/>
                  <a:pt x="242" y="772"/>
                  <a:pt x="242" y="772"/>
                </a:cubicBezTo>
                <a:cubicBezTo>
                  <a:pt x="242" y="771"/>
                  <a:pt x="241" y="771"/>
                  <a:pt x="241" y="772"/>
                </a:cubicBezTo>
                <a:moveTo>
                  <a:pt x="229" y="764"/>
                </a:moveTo>
                <a:cubicBezTo>
                  <a:pt x="229" y="763"/>
                  <a:pt x="229" y="763"/>
                  <a:pt x="229" y="763"/>
                </a:cubicBezTo>
                <a:cubicBezTo>
                  <a:pt x="229" y="763"/>
                  <a:pt x="229" y="763"/>
                  <a:pt x="228" y="763"/>
                </a:cubicBezTo>
                <a:cubicBezTo>
                  <a:pt x="228" y="763"/>
                  <a:pt x="228" y="764"/>
                  <a:pt x="229" y="764"/>
                </a:cubicBezTo>
                <a:cubicBezTo>
                  <a:pt x="229" y="765"/>
                  <a:pt x="229" y="764"/>
                  <a:pt x="229" y="764"/>
                </a:cubicBezTo>
                <a:moveTo>
                  <a:pt x="244" y="762"/>
                </a:moveTo>
                <a:cubicBezTo>
                  <a:pt x="244" y="762"/>
                  <a:pt x="244" y="762"/>
                  <a:pt x="244" y="762"/>
                </a:cubicBezTo>
                <a:cubicBezTo>
                  <a:pt x="243" y="762"/>
                  <a:pt x="243" y="763"/>
                  <a:pt x="244" y="764"/>
                </a:cubicBezTo>
                <a:cubicBezTo>
                  <a:pt x="244" y="764"/>
                  <a:pt x="244" y="764"/>
                  <a:pt x="244" y="764"/>
                </a:cubicBezTo>
                <a:cubicBezTo>
                  <a:pt x="244" y="763"/>
                  <a:pt x="244" y="762"/>
                  <a:pt x="244" y="762"/>
                </a:cubicBezTo>
                <a:moveTo>
                  <a:pt x="437" y="5"/>
                </a:moveTo>
                <a:cubicBezTo>
                  <a:pt x="438" y="4"/>
                  <a:pt x="438" y="4"/>
                  <a:pt x="437" y="3"/>
                </a:cubicBezTo>
                <a:cubicBezTo>
                  <a:pt x="437" y="3"/>
                  <a:pt x="437" y="3"/>
                  <a:pt x="437" y="3"/>
                </a:cubicBezTo>
                <a:cubicBezTo>
                  <a:pt x="437" y="3"/>
                  <a:pt x="437" y="4"/>
                  <a:pt x="437" y="5"/>
                </a:cubicBezTo>
                <a:cubicBezTo>
                  <a:pt x="437" y="5"/>
                  <a:pt x="437" y="5"/>
                  <a:pt x="437" y="5"/>
                </a:cubicBezTo>
                <a:moveTo>
                  <a:pt x="89" y="172"/>
                </a:moveTo>
                <a:cubicBezTo>
                  <a:pt x="89" y="171"/>
                  <a:pt x="89" y="171"/>
                  <a:pt x="89" y="171"/>
                </a:cubicBezTo>
                <a:cubicBezTo>
                  <a:pt x="88" y="171"/>
                  <a:pt x="87" y="171"/>
                  <a:pt x="87" y="171"/>
                </a:cubicBezTo>
                <a:cubicBezTo>
                  <a:pt x="87" y="171"/>
                  <a:pt x="87" y="171"/>
                  <a:pt x="87" y="172"/>
                </a:cubicBezTo>
                <a:cubicBezTo>
                  <a:pt x="87" y="172"/>
                  <a:pt x="88" y="172"/>
                  <a:pt x="89" y="172"/>
                </a:cubicBezTo>
                <a:moveTo>
                  <a:pt x="782" y="271"/>
                </a:moveTo>
                <a:cubicBezTo>
                  <a:pt x="782" y="270"/>
                  <a:pt x="783" y="270"/>
                  <a:pt x="783" y="270"/>
                </a:cubicBezTo>
                <a:cubicBezTo>
                  <a:pt x="783" y="270"/>
                  <a:pt x="783" y="270"/>
                  <a:pt x="783" y="270"/>
                </a:cubicBezTo>
                <a:cubicBezTo>
                  <a:pt x="783" y="269"/>
                  <a:pt x="782" y="269"/>
                  <a:pt x="781" y="270"/>
                </a:cubicBezTo>
                <a:cubicBezTo>
                  <a:pt x="781" y="270"/>
                  <a:pt x="782" y="270"/>
                  <a:pt x="782" y="271"/>
                </a:cubicBezTo>
                <a:moveTo>
                  <a:pt x="369" y="11"/>
                </a:moveTo>
                <a:cubicBezTo>
                  <a:pt x="369" y="11"/>
                  <a:pt x="369" y="11"/>
                  <a:pt x="369" y="11"/>
                </a:cubicBezTo>
                <a:cubicBezTo>
                  <a:pt x="369" y="10"/>
                  <a:pt x="368" y="10"/>
                  <a:pt x="368" y="11"/>
                </a:cubicBezTo>
                <a:cubicBezTo>
                  <a:pt x="368" y="11"/>
                  <a:pt x="368" y="11"/>
                  <a:pt x="368" y="11"/>
                </a:cubicBezTo>
                <a:cubicBezTo>
                  <a:pt x="368" y="12"/>
                  <a:pt x="369" y="12"/>
                  <a:pt x="369" y="11"/>
                </a:cubicBezTo>
                <a:moveTo>
                  <a:pt x="572" y="43"/>
                </a:moveTo>
                <a:cubicBezTo>
                  <a:pt x="572" y="43"/>
                  <a:pt x="572" y="43"/>
                  <a:pt x="572" y="43"/>
                </a:cubicBezTo>
                <a:cubicBezTo>
                  <a:pt x="572" y="43"/>
                  <a:pt x="572" y="43"/>
                  <a:pt x="572" y="43"/>
                </a:cubicBezTo>
                <a:cubicBezTo>
                  <a:pt x="572" y="43"/>
                  <a:pt x="572" y="44"/>
                  <a:pt x="572" y="44"/>
                </a:cubicBezTo>
                <a:moveTo>
                  <a:pt x="445" y="809"/>
                </a:moveTo>
                <a:cubicBezTo>
                  <a:pt x="445" y="809"/>
                  <a:pt x="445" y="808"/>
                  <a:pt x="445" y="808"/>
                </a:cubicBezTo>
                <a:cubicBezTo>
                  <a:pt x="445" y="809"/>
                  <a:pt x="445" y="809"/>
                  <a:pt x="444" y="809"/>
                </a:cubicBezTo>
                <a:cubicBezTo>
                  <a:pt x="445" y="809"/>
                  <a:pt x="445" y="809"/>
                  <a:pt x="445" y="809"/>
                </a:cubicBezTo>
                <a:cubicBezTo>
                  <a:pt x="445" y="809"/>
                  <a:pt x="445" y="809"/>
                  <a:pt x="445" y="809"/>
                </a:cubicBezTo>
                <a:moveTo>
                  <a:pt x="452" y="805"/>
                </a:moveTo>
                <a:cubicBezTo>
                  <a:pt x="452" y="805"/>
                  <a:pt x="452" y="805"/>
                  <a:pt x="453" y="805"/>
                </a:cubicBezTo>
                <a:cubicBezTo>
                  <a:pt x="453" y="805"/>
                  <a:pt x="453" y="805"/>
                  <a:pt x="453" y="805"/>
                </a:cubicBezTo>
                <a:cubicBezTo>
                  <a:pt x="453" y="805"/>
                  <a:pt x="453" y="805"/>
                  <a:pt x="453" y="804"/>
                </a:cubicBezTo>
                <a:cubicBezTo>
                  <a:pt x="452" y="805"/>
                  <a:pt x="452" y="805"/>
                  <a:pt x="452" y="805"/>
                </a:cubicBezTo>
                <a:moveTo>
                  <a:pt x="578" y="44"/>
                </a:moveTo>
                <a:cubicBezTo>
                  <a:pt x="578" y="44"/>
                  <a:pt x="579" y="45"/>
                  <a:pt x="579" y="45"/>
                </a:cubicBezTo>
                <a:cubicBezTo>
                  <a:pt x="579" y="45"/>
                  <a:pt x="579" y="44"/>
                  <a:pt x="579" y="44"/>
                </a:cubicBezTo>
                <a:cubicBezTo>
                  <a:pt x="579" y="44"/>
                  <a:pt x="579" y="44"/>
                  <a:pt x="579" y="44"/>
                </a:cubicBezTo>
                <a:cubicBezTo>
                  <a:pt x="579" y="44"/>
                  <a:pt x="578" y="44"/>
                  <a:pt x="578" y="44"/>
                </a:cubicBezTo>
                <a:moveTo>
                  <a:pt x="404" y="5"/>
                </a:moveTo>
                <a:cubicBezTo>
                  <a:pt x="403" y="4"/>
                  <a:pt x="403" y="4"/>
                  <a:pt x="403" y="4"/>
                </a:cubicBezTo>
                <a:cubicBezTo>
                  <a:pt x="403" y="4"/>
                  <a:pt x="403" y="4"/>
                  <a:pt x="403" y="4"/>
                </a:cubicBezTo>
                <a:cubicBezTo>
                  <a:pt x="403" y="4"/>
                  <a:pt x="403" y="5"/>
                  <a:pt x="403" y="5"/>
                </a:cubicBezTo>
                <a:cubicBezTo>
                  <a:pt x="403" y="5"/>
                  <a:pt x="403" y="5"/>
                  <a:pt x="404" y="5"/>
                </a:cubicBezTo>
                <a:moveTo>
                  <a:pt x="247" y="44"/>
                </a:moveTo>
                <a:cubicBezTo>
                  <a:pt x="247" y="44"/>
                  <a:pt x="247" y="44"/>
                  <a:pt x="247" y="44"/>
                </a:cubicBezTo>
                <a:cubicBezTo>
                  <a:pt x="247" y="44"/>
                  <a:pt x="246" y="44"/>
                  <a:pt x="246" y="44"/>
                </a:cubicBezTo>
                <a:cubicBezTo>
                  <a:pt x="246" y="44"/>
                  <a:pt x="247" y="45"/>
                  <a:pt x="247" y="45"/>
                </a:cubicBezTo>
                <a:cubicBezTo>
                  <a:pt x="247" y="45"/>
                  <a:pt x="247" y="44"/>
                  <a:pt x="247" y="44"/>
                </a:cubicBezTo>
                <a:moveTo>
                  <a:pt x="56" y="597"/>
                </a:moveTo>
                <a:cubicBezTo>
                  <a:pt x="56" y="597"/>
                  <a:pt x="56" y="597"/>
                  <a:pt x="56" y="597"/>
                </a:cubicBezTo>
                <a:cubicBezTo>
                  <a:pt x="56" y="597"/>
                  <a:pt x="56" y="597"/>
                  <a:pt x="56" y="597"/>
                </a:cubicBezTo>
                <a:cubicBezTo>
                  <a:pt x="56" y="597"/>
                  <a:pt x="56" y="598"/>
                  <a:pt x="56" y="598"/>
                </a:cubicBezTo>
                <a:cubicBezTo>
                  <a:pt x="56" y="598"/>
                  <a:pt x="56" y="597"/>
                  <a:pt x="56" y="597"/>
                </a:cubicBezTo>
                <a:moveTo>
                  <a:pt x="461" y="801"/>
                </a:moveTo>
                <a:cubicBezTo>
                  <a:pt x="461" y="801"/>
                  <a:pt x="461" y="801"/>
                  <a:pt x="461" y="801"/>
                </a:cubicBezTo>
                <a:cubicBezTo>
                  <a:pt x="461" y="801"/>
                  <a:pt x="461" y="801"/>
                  <a:pt x="461" y="801"/>
                </a:cubicBezTo>
                <a:cubicBezTo>
                  <a:pt x="461" y="801"/>
                  <a:pt x="461" y="801"/>
                  <a:pt x="461" y="802"/>
                </a:cubicBezTo>
                <a:cubicBezTo>
                  <a:pt x="461" y="802"/>
                  <a:pt x="461" y="801"/>
                  <a:pt x="461" y="801"/>
                </a:cubicBezTo>
                <a:moveTo>
                  <a:pt x="440" y="807"/>
                </a:moveTo>
                <a:cubicBezTo>
                  <a:pt x="440" y="807"/>
                  <a:pt x="440" y="807"/>
                  <a:pt x="440" y="807"/>
                </a:cubicBezTo>
                <a:cubicBezTo>
                  <a:pt x="440" y="807"/>
                  <a:pt x="440" y="807"/>
                  <a:pt x="440" y="807"/>
                </a:cubicBezTo>
                <a:cubicBezTo>
                  <a:pt x="440" y="807"/>
                  <a:pt x="440" y="807"/>
                  <a:pt x="441" y="807"/>
                </a:cubicBezTo>
                <a:cubicBezTo>
                  <a:pt x="441" y="807"/>
                  <a:pt x="440" y="807"/>
                  <a:pt x="440" y="807"/>
                </a:cubicBezTo>
                <a:moveTo>
                  <a:pt x="454" y="804"/>
                </a:moveTo>
                <a:cubicBezTo>
                  <a:pt x="454" y="805"/>
                  <a:pt x="454" y="805"/>
                  <a:pt x="454" y="805"/>
                </a:cubicBezTo>
                <a:cubicBezTo>
                  <a:pt x="454" y="805"/>
                  <a:pt x="454" y="805"/>
                  <a:pt x="454" y="805"/>
                </a:cubicBezTo>
                <a:cubicBezTo>
                  <a:pt x="455" y="805"/>
                  <a:pt x="455" y="805"/>
                  <a:pt x="455" y="805"/>
                </a:cubicBezTo>
                <a:cubicBezTo>
                  <a:pt x="455" y="805"/>
                  <a:pt x="455" y="805"/>
                  <a:pt x="454" y="804"/>
                </a:cubicBezTo>
                <a:moveTo>
                  <a:pt x="437" y="802"/>
                </a:moveTo>
                <a:cubicBezTo>
                  <a:pt x="437" y="802"/>
                  <a:pt x="436" y="802"/>
                  <a:pt x="436" y="802"/>
                </a:cubicBezTo>
                <a:cubicBezTo>
                  <a:pt x="436" y="802"/>
                  <a:pt x="436" y="802"/>
                  <a:pt x="436" y="802"/>
                </a:cubicBezTo>
                <a:cubicBezTo>
                  <a:pt x="436" y="802"/>
                  <a:pt x="436" y="802"/>
                  <a:pt x="436" y="803"/>
                </a:cubicBezTo>
                <a:cubicBezTo>
                  <a:pt x="436" y="802"/>
                  <a:pt x="437" y="802"/>
                  <a:pt x="437" y="802"/>
                </a:cubicBezTo>
                <a:moveTo>
                  <a:pt x="429" y="804"/>
                </a:moveTo>
                <a:cubicBezTo>
                  <a:pt x="430" y="804"/>
                  <a:pt x="430" y="804"/>
                  <a:pt x="430" y="804"/>
                </a:cubicBezTo>
                <a:cubicBezTo>
                  <a:pt x="430" y="804"/>
                  <a:pt x="430" y="804"/>
                  <a:pt x="430" y="804"/>
                </a:cubicBezTo>
                <a:cubicBezTo>
                  <a:pt x="430" y="804"/>
                  <a:pt x="430" y="804"/>
                  <a:pt x="430" y="804"/>
                </a:cubicBezTo>
                <a:cubicBezTo>
                  <a:pt x="430" y="804"/>
                  <a:pt x="430" y="804"/>
                  <a:pt x="429" y="804"/>
                </a:cubicBezTo>
                <a:moveTo>
                  <a:pt x="59" y="592"/>
                </a:moveTo>
                <a:cubicBezTo>
                  <a:pt x="59" y="591"/>
                  <a:pt x="59" y="591"/>
                  <a:pt x="59" y="591"/>
                </a:cubicBezTo>
                <a:cubicBezTo>
                  <a:pt x="59" y="591"/>
                  <a:pt x="59" y="591"/>
                  <a:pt x="59" y="591"/>
                </a:cubicBezTo>
                <a:cubicBezTo>
                  <a:pt x="59" y="592"/>
                  <a:pt x="59" y="592"/>
                  <a:pt x="59" y="592"/>
                </a:cubicBezTo>
                <a:cubicBezTo>
                  <a:pt x="59" y="592"/>
                  <a:pt x="59" y="592"/>
                  <a:pt x="59" y="592"/>
                </a:cubicBezTo>
                <a:moveTo>
                  <a:pt x="202" y="743"/>
                </a:moveTo>
                <a:cubicBezTo>
                  <a:pt x="202" y="743"/>
                  <a:pt x="202" y="743"/>
                  <a:pt x="202" y="743"/>
                </a:cubicBezTo>
                <a:cubicBezTo>
                  <a:pt x="202" y="743"/>
                  <a:pt x="202" y="743"/>
                  <a:pt x="202" y="743"/>
                </a:cubicBezTo>
                <a:cubicBezTo>
                  <a:pt x="202" y="744"/>
                  <a:pt x="202" y="744"/>
                  <a:pt x="202" y="744"/>
                </a:cubicBezTo>
                <a:cubicBezTo>
                  <a:pt x="202" y="744"/>
                  <a:pt x="202" y="743"/>
                  <a:pt x="202" y="743"/>
                </a:cubicBezTo>
                <a:moveTo>
                  <a:pt x="332" y="791"/>
                </a:moveTo>
                <a:cubicBezTo>
                  <a:pt x="332" y="791"/>
                  <a:pt x="332" y="790"/>
                  <a:pt x="332" y="790"/>
                </a:cubicBezTo>
                <a:cubicBezTo>
                  <a:pt x="332" y="790"/>
                  <a:pt x="332" y="791"/>
                  <a:pt x="332" y="791"/>
                </a:cubicBezTo>
                <a:cubicBezTo>
                  <a:pt x="332" y="791"/>
                  <a:pt x="332" y="791"/>
                  <a:pt x="332" y="791"/>
                </a:cubicBezTo>
                <a:cubicBezTo>
                  <a:pt x="332" y="791"/>
                  <a:pt x="332" y="791"/>
                  <a:pt x="332" y="791"/>
                </a:cubicBezTo>
                <a:moveTo>
                  <a:pt x="615" y="743"/>
                </a:moveTo>
                <a:cubicBezTo>
                  <a:pt x="615" y="743"/>
                  <a:pt x="615" y="743"/>
                  <a:pt x="615" y="743"/>
                </a:cubicBezTo>
                <a:cubicBezTo>
                  <a:pt x="615" y="743"/>
                  <a:pt x="614" y="743"/>
                  <a:pt x="614" y="743"/>
                </a:cubicBezTo>
                <a:cubicBezTo>
                  <a:pt x="614" y="743"/>
                  <a:pt x="614" y="744"/>
                  <a:pt x="615" y="744"/>
                </a:cubicBezTo>
                <a:cubicBezTo>
                  <a:pt x="615" y="744"/>
                  <a:pt x="615" y="743"/>
                  <a:pt x="615" y="743"/>
                </a:cubicBezTo>
                <a:moveTo>
                  <a:pt x="195" y="745"/>
                </a:moveTo>
                <a:cubicBezTo>
                  <a:pt x="195" y="745"/>
                  <a:pt x="195" y="745"/>
                  <a:pt x="195" y="745"/>
                </a:cubicBezTo>
                <a:cubicBezTo>
                  <a:pt x="195" y="745"/>
                  <a:pt x="195" y="745"/>
                  <a:pt x="195" y="746"/>
                </a:cubicBezTo>
                <a:cubicBezTo>
                  <a:pt x="196" y="746"/>
                  <a:pt x="196" y="745"/>
                  <a:pt x="196" y="745"/>
                </a:cubicBezTo>
                <a:cubicBezTo>
                  <a:pt x="196" y="745"/>
                  <a:pt x="196" y="745"/>
                  <a:pt x="195" y="745"/>
                </a:cubicBezTo>
                <a:moveTo>
                  <a:pt x="197" y="746"/>
                </a:moveTo>
                <a:cubicBezTo>
                  <a:pt x="197" y="746"/>
                  <a:pt x="197" y="747"/>
                  <a:pt x="197" y="747"/>
                </a:cubicBezTo>
                <a:cubicBezTo>
                  <a:pt x="197" y="746"/>
                  <a:pt x="198" y="746"/>
                  <a:pt x="198" y="746"/>
                </a:cubicBezTo>
                <a:cubicBezTo>
                  <a:pt x="198" y="746"/>
                  <a:pt x="197" y="746"/>
                  <a:pt x="197" y="746"/>
                </a:cubicBezTo>
                <a:cubicBezTo>
                  <a:pt x="197" y="746"/>
                  <a:pt x="197" y="746"/>
                  <a:pt x="197" y="746"/>
                </a:cubicBezTo>
                <a:moveTo>
                  <a:pt x="210" y="746"/>
                </a:moveTo>
                <a:cubicBezTo>
                  <a:pt x="210" y="746"/>
                  <a:pt x="210" y="746"/>
                  <a:pt x="210" y="746"/>
                </a:cubicBezTo>
                <a:cubicBezTo>
                  <a:pt x="210" y="746"/>
                  <a:pt x="209" y="746"/>
                  <a:pt x="209" y="746"/>
                </a:cubicBezTo>
                <a:cubicBezTo>
                  <a:pt x="209" y="746"/>
                  <a:pt x="209" y="746"/>
                  <a:pt x="210" y="746"/>
                </a:cubicBezTo>
                <a:cubicBezTo>
                  <a:pt x="210" y="746"/>
                  <a:pt x="210" y="746"/>
                  <a:pt x="210" y="746"/>
                </a:cubicBezTo>
                <a:moveTo>
                  <a:pt x="213" y="746"/>
                </a:moveTo>
                <a:cubicBezTo>
                  <a:pt x="213" y="746"/>
                  <a:pt x="213" y="747"/>
                  <a:pt x="213" y="747"/>
                </a:cubicBezTo>
                <a:cubicBezTo>
                  <a:pt x="214" y="746"/>
                  <a:pt x="214" y="746"/>
                  <a:pt x="214" y="746"/>
                </a:cubicBezTo>
                <a:cubicBezTo>
                  <a:pt x="214" y="746"/>
                  <a:pt x="214" y="746"/>
                  <a:pt x="213" y="746"/>
                </a:cubicBezTo>
                <a:cubicBezTo>
                  <a:pt x="213" y="746"/>
                  <a:pt x="213" y="746"/>
                  <a:pt x="213" y="746"/>
                </a:cubicBezTo>
                <a:moveTo>
                  <a:pt x="194" y="747"/>
                </a:moveTo>
                <a:cubicBezTo>
                  <a:pt x="193" y="747"/>
                  <a:pt x="193" y="747"/>
                  <a:pt x="193" y="747"/>
                </a:cubicBezTo>
                <a:cubicBezTo>
                  <a:pt x="193" y="747"/>
                  <a:pt x="193" y="747"/>
                  <a:pt x="194" y="748"/>
                </a:cubicBezTo>
                <a:cubicBezTo>
                  <a:pt x="194" y="747"/>
                  <a:pt x="194" y="747"/>
                  <a:pt x="194" y="747"/>
                </a:cubicBezTo>
                <a:cubicBezTo>
                  <a:pt x="194" y="747"/>
                  <a:pt x="194" y="747"/>
                  <a:pt x="194" y="747"/>
                </a:cubicBezTo>
                <a:moveTo>
                  <a:pt x="436" y="9"/>
                </a:moveTo>
                <a:cubicBezTo>
                  <a:pt x="436" y="9"/>
                  <a:pt x="436" y="9"/>
                  <a:pt x="436" y="9"/>
                </a:cubicBezTo>
                <a:cubicBezTo>
                  <a:pt x="435" y="9"/>
                  <a:pt x="435" y="9"/>
                  <a:pt x="435" y="9"/>
                </a:cubicBezTo>
                <a:cubicBezTo>
                  <a:pt x="435" y="9"/>
                  <a:pt x="435" y="9"/>
                  <a:pt x="435" y="9"/>
                </a:cubicBezTo>
                <a:cubicBezTo>
                  <a:pt x="435" y="9"/>
                  <a:pt x="436" y="9"/>
                  <a:pt x="436" y="9"/>
                </a:cubicBezTo>
                <a:moveTo>
                  <a:pt x="204" y="749"/>
                </a:moveTo>
                <a:cubicBezTo>
                  <a:pt x="204" y="749"/>
                  <a:pt x="204" y="749"/>
                  <a:pt x="204" y="749"/>
                </a:cubicBezTo>
                <a:cubicBezTo>
                  <a:pt x="204" y="749"/>
                  <a:pt x="204" y="749"/>
                  <a:pt x="204" y="749"/>
                </a:cubicBezTo>
                <a:cubicBezTo>
                  <a:pt x="204" y="749"/>
                  <a:pt x="204" y="749"/>
                  <a:pt x="204" y="749"/>
                </a:cubicBezTo>
                <a:cubicBezTo>
                  <a:pt x="204" y="749"/>
                  <a:pt x="204" y="749"/>
                  <a:pt x="204" y="749"/>
                </a:cubicBezTo>
                <a:moveTo>
                  <a:pt x="610" y="749"/>
                </a:moveTo>
                <a:cubicBezTo>
                  <a:pt x="610" y="749"/>
                  <a:pt x="610" y="749"/>
                  <a:pt x="610" y="749"/>
                </a:cubicBezTo>
                <a:cubicBezTo>
                  <a:pt x="610" y="749"/>
                  <a:pt x="610" y="749"/>
                  <a:pt x="610" y="749"/>
                </a:cubicBezTo>
                <a:cubicBezTo>
                  <a:pt x="610" y="749"/>
                  <a:pt x="610" y="749"/>
                  <a:pt x="609" y="749"/>
                </a:cubicBezTo>
                <a:cubicBezTo>
                  <a:pt x="610" y="749"/>
                  <a:pt x="610" y="749"/>
                  <a:pt x="610" y="749"/>
                </a:cubicBezTo>
                <a:moveTo>
                  <a:pt x="498" y="788"/>
                </a:moveTo>
                <a:cubicBezTo>
                  <a:pt x="498" y="788"/>
                  <a:pt x="498" y="788"/>
                  <a:pt x="498" y="788"/>
                </a:cubicBezTo>
                <a:cubicBezTo>
                  <a:pt x="498" y="788"/>
                  <a:pt x="498" y="788"/>
                  <a:pt x="498" y="788"/>
                </a:cubicBezTo>
                <a:cubicBezTo>
                  <a:pt x="498" y="788"/>
                  <a:pt x="498" y="788"/>
                  <a:pt x="498" y="787"/>
                </a:cubicBezTo>
                <a:cubicBezTo>
                  <a:pt x="498" y="788"/>
                  <a:pt x="498" y="788"/>
                  <a:pt x="498" y="788"/>
                </a:cubicBezTo>
                <a:moveTo>
                  <a:pt x="196" y="751"/>
                </a:moveTo>
                <a:cubicBezTo>
                  <a:pt x="196" y="751"/>
                  <a:pt x="196" y="751"/>
                  <a:pt x="195" y="750"/>
                </a:cubicBezTo>
                <a:cubicBezTo>
                  <a:pt x="195" y="751"/>
                  <a:pt x="195" y="751"/>
                  <a:pt x="195" y="751"/>
                </a:cubicBezTo>
                <a:cubicBezTo>
                  <a:pt x="195" y="751"/>
                  <a:pt x="195" y="751"/>
                  <a:pt x="195" y="751"/>
                </a:cubicBezTo>
                <a:cubicBezTo>
                  <a:pt x="196" y="751"/>
                  <a:pt x="196" y="751"/>
                  <a:pt x="196" y="751"/>
                </a:cubicBezTo>
                <a:moveTo>
                  <a:pt x="210" y="751"/>
                </a:moveTo>
                <a:cubicBezTo>
                  <a:pt x="210" y="751"/>
                  <a:pt x="210" y="751"/>
                  <a:pt x="210" y="750"/>
                </a:cubicBezTo>
                <a:cubicBezTo>
                  <a:pt x="210" y="751"/>
                  <a:pt x="209" y="751"/>
                  <a:pt x="209" y="751"/>
                </a:cubicBezTo>
                <a:cubicBezTo>
                  <a:pt x="209" y="751"/>
                  <a:pt x="210" y="751"/>
                  <a:pt x="210" y="751"/>
                </a:cubicBezTo>
                <a:cubicBezTo>
                  <a:pt x="210" y="751"/>
                  <a:pt x="210" y="751"/>
                  <a:pt x="210" y="751"/>
                </a:cubicBezTo>
                <a:moveTo>
                  <a:pt x="651" y="725"/>
                </a:moveTo>
                <a:cubicBezTo>
                  <a:pt x="651" y="726"/>
                  <a:pt x="652" y="726"/>
                  <a:pt x="652" y="726"/>
                </a:cubicBezTo>
                <a:cubicBezTo>
                  <a:pt x="652" y="726"/>
                  <a:pt x="652" y="725"/>
                  <a:pt x="652" y="725"/>
                </a:cubicBezTo>
                <a:cubicBezTo>
                  <a:pt x="652" y="725"/>
                  <a:pt x="652" y="725"/>
                  <a:pt x="652" y="725"/>
                </a:cubicBezTo>
                <a:cubicBezTo>
                  <a:pt x="652" y="725"/>
                  <a:pt x="651" y="725"/>
                  <a:pt x="651" y="725"/>
                </a:cubicBezTo>
                <a:moveTo>
                  <a:pt x="651" y="728"/>
                </a:moveTo>
                <a:cubicBezTo>
                  <a:pt x="651" y="728"/>
                  <a:pt x="652" y="729"/>
                  <a:pt x="652" y="729"/>
                </a:cubicBezTo>
                <a:cubicBezTo>
                  <a:pt x="652" y="728"/>
                  <a:pt x="652" y="728"/>
                  <a:pt x="652" y="728"/>
                </a:cubicBezTo>
                <a:cubicBezTo>
                  <a:pt x="652" y="728"/>
                  <a:pt x="652" y="728"/>
                  <a:pt x="652" y="728"/>
                </a:cubicBezTo>
                <a:cubicBezTo>
                  <a:pt x="652" y="728"/>
                  <a:pt x="651" y="728"/>
                  <a:pt x="651" y="728"/>
                </a:cubicBezTo>
                <a:moveTo>
                  <a:pt x="475" y="794"/>
                </a:moveTo>
                <a:cubicBezTo>
                  <a:pt x="475" y="794"/>
                  <a:pt x="475" y="794"/>
                  <a:pt x="475" y="795"/>
                </a:cubicBezTo>
                <a:cubicBezTo>
                  <a:pt x="475" y="795"/>
                  <a:pt x="475" y="795"/>
                  <a:pt x="475" y="795"/>
                </a:cubicBezTo>
                <a:cubicBezTo>
                  <a:pt x="475" y="795"/>
                  <a:pt x="476" y="795"/>
                  <a:pt x="476" y="795"/>
                </a:cubicBezTo>
                <a:cubicBezTo>
                  <a:pt x="476" y="794"/>
                  <a:pt x="476" y="794"/>
                  <a:pt x="475" y="794"/>
                </a:cubicBezTo>
                <a:moveTo>
                  <a:pt x="465" y="794"/>
                </a:moveTo>
                <a:cubicBezTo>
                  <a:pt x="465" y="794"/>
                  <a:pt x="465" y="794"/>
                  <a:pt x="465" y="794"/>
                </a:cubicBezTo>
                <a:cubicBezTo>
                  <a:pt x="465" y="794"/>
                  <a:pt x="465" y="794"/>
                  <a:pt x="465" y="795"/>
                </a:cubicBezTo>
                <a:cubicBezTo>
                  <a:pt x="465" y="795"/>
                  <a:pt x="465" y="795"/>
                  <a:pt x="465" y="795"/>
                </a:cubicBezTo>
                <a:cubicBezTo>
                  <a:pt x="465" y="795"/>
                  <a:pt x="465" y="795"/>
                  <a:pt x="465" y="794"/>
                </a:cubicBezTo>
                <a:moveTo>
                  <a:pt x="506" y="792"/>
                </a:moveTo>
                <a:cubicBezTo>
                  <a:pt x="506" y="792"/>
                  <a:pt x="505" y="793"/>
                  <a:pt x="505" y="793"/>
                </a:cubicBezTo>
                <a:cubicBezTo>
                  <a:pt x="505" y="793"/>
                  <a:pt x="505" y="793"/>
                  <a:pt x="505" y="793"/>
                </a:cubicBezTo>
                <a:cubicBezTo>
                  <a:pt x="506" y="793"/>
                  <a:pt x="506" y="793"/>
                  <a:pt x="506" y="793"/>
                </a:cubicBezTo>
                <a:cubicBezTo>
                  <a:pt x="506" y="793"/>
                  <a:pt x="506" y="792"/>
                  <a:pt x="506" y="792"/>
                </a:cubicBezTo>
                <a:moveTo>
                  <a:pt x="636" y="737"/>
                </a:moveTo>
                <a:cubicBezTo>
                  <a:pt x="635" y="737"/>
                  <a:pt x="635" y="737"/>
                  <a:pt x="635" y="737"/>
                </a:cubicBezTo>
                <a:cubicBezTo>
                  <a:pt x="635" y="738"/>
                  <a:pt x="635" y="738"/>
                  <a:pt x="636" y="738"/>
                </a:cubicBezTo>
                <a:cubicBezTo>
                  <a:pt x="636" y="738"/>
                  <a:pt x="636" y="738"/>
                  <a:pt x="636" y="738"/>
                </a:cubicBezTo>
                <a:cubicBezTo>
                  <a:pt x="636" y="738"/>
                  <a:pt x="636" y="737"/>
                  <a:pt x="636" y="737"/>
                </a:cubicBezTo>
                <a:moveTo>
                  <a:pt x="344" y="793"/>
                </a:moveTo>
                <a:cubicBezTo>
                  <a:pt x="344" y="793"/>
                  <a:pt x="344" y="792"/>
                  <a:pt x="343" y="792"/>
                </a:cubicBezTo>
                <a:cubicBezTo>
                  <a:pt x="343" y="792"/>
                  <a:pt x="343" y="792"/>
                  <a:pt x="343" y="792"/>
                </a:cubicBezTo>
                <a:cubicBezTo>
                  <a:pt x="343" y="793"/>
                  <a:pt x="343" y="793"/>
                  <a:pt x="343" y="793"/>
                </a:cubicBezTo>
                <a:cubicBezTo>
                  <a:pt x="344" y="793"/>
                  <a:pt x="344" y="793"/>
                  <a:pt x="344" y="793"/>
                </a:cubicBezTo>
                <a:moveTo>
                  <a:pt x="393" y="5"/>
                </a:moveTo>
                <a:cubicBezTo>
                  <a:pt x="393" y="5"/>
                  <a:pt x="392" y="5"/>
                  <a:pt x="392" y="5"/>
                </a:cubicBezTo>
                <a:cubicBezTo>
                  <a:pt x="393" y="5"/>
                  <a:pt x="393" y="6"/>
                  <a:pt x="393" y="6"/>
                </a:cubicBezTo>
                <a:cubicBezTo>
                  <a:pt x="393" y="6"/>
                  <a:pt x="393" y="6"/>
                  <a:pt x="393" y="6"/>
                </a:cubicBezTo>
                <a:cubicBezTo>
                  <a:pt x="393" y="5"/>
                  <a:pt x="393" y="5"/>
                  <a:pt x="393" y="5"/>
                </a:cubicBezTo>
                <a:moveTo>
                  <a:pt x="234" y="763"/>
                </a:moveTo>
                <a:cubicBezTo>
                  <a:pt x="234" y="762"/>
                  <a:pt x="234" y="762"/>
                  <a:pt x="234" y="762"/>
                </a:cubicBezTo>
                <a:cubicBezTo>
                  <a:pt x="234" y="762"/>
                  <a:pt x="233" y="762"/>
                  <a:pt x="233" y="762"/>
                </a:cubicBezTo>
                <a:cubicBezTo>
                  <a:pt x="233" y="762"/>
                  <a:pt x="233" y="762"/>
                  <a:pt x="233" y="762"/>
                </a:cubicBezTo>
                <a:cubicBezTo>
                  <a:pt x="233" y="762"/>
                  <a:pt x="233" y="763"/>
                  <a:pt x="234" y="763"/>
                </a:cubicBezTo>
                <a:moveTo>
                  <a:pt x="526" y="785"/>
                </a:moveTo>
                <a:cubicBezTo>
                  <a:pt x="525" y="785"/>
                  <a:pt x="525" y="785"/>
                  <a:pt x="525" y="785"/>
                </a:cubicBezTo>
                <a:cubicBezTo>
                  <a:pt x="525" y="785"/>
                  <a:pt x="525" y="785"/>
                  <a:pt x="526" y="786"/>
                </a:cubicBezTo>
                <a:cubicBezTo>
                  <a:pt x="526" y="785"/>
                  <a:pt x="526" y="785"/>
                  <a:pt x="526" y="785"/>
                </a:cubicBezTo>
                <a:cubicBezTo>
                  <a:pt x="526" y="785"/>
                  <a:pt x="526" y="785"/>
                  <a:pt x="526" y="785"/>
                </a:cubicBezTo>
                <a:moveTo>
                  <a:pt x="249" y="765"/>
                </a:moveTo>
                <a:cubicBezTo>
                  <a:pt x="250" y="764"/>
                  <a:pt x="250" y="764"/>
                  <a:pt x="250" y="764"/>
                </a:cubicBezTo>
                <a:cubicBezTo>
                  <a:pt x="250" y="764"/>
                  <a:pt x="250" y="764"/>
                  <a:pt x="250" y="764"/>
                </a:cubicBezTo>
                <a:cubicBezTo>
                  <a:pt x="249" y="764"/>
                  <a:pt x="249" y="764"/>
                  <a:pt x="249" y="764"/>
                </a:cubicBezTo>
                <a:cubicBezTo>
                  <a:pt x="249" y="764"/>
                  <a:pt x="249" y="764"/>
                  <a:pt x="249" y="765"/>
                </a:cubicBezTo>
                <a:moveTo>
                  <a:pt x="575" y="765"/>
                </a:moveTo>
                <a:cubicBezTo>
                  <a:pt x="575" y="765"/>
                  <a:pt x="575" y="765"/>
                  <a:pt x="575" y="766"/>
                </a:cubicBezTo>
                <a:cubicBezTo>
                  <a:pt x="575" y="766"/>
                  <a:pt x="575" y="765"/>
                  <a:pt x="575" y="765"/>
                </a:cubicBezTo>
                <a:cubicBezTo>
                  <a:pt x="575" y="765"/>
                  <a:pt x="575" y="765"/>
                  <a:pt x="575" y="765"/>
                </a:cubicBezTo>
                <a:cubicBezTo>
                  <a:pt x="575" y="765"/>
                  <a:pt x="575" y="765"/>
                  <a:pt x="575" y="765"/>
                </a:cubicBezTo>
                <a:moveTo>
                  <a:pt x="591" y="767"/>
                </a:moveTo>
                <a:cubicBezTo>
                  <a:pt x="591" y="767"/>
                  <a:pt x="591" y="767"/>
                  <a:pt x="591" y="767"/>
                </a:cubicBezTo>
                <a:cubicBezTo>
                  <a:pt x="591" y="767"/>
                  <a:pt x="591" y="767"/>
                  <a:pt x="591" y="768"/>
                </a:cubicBezTo>
                <a:cubicBezTo>
                  <a:pt x="591" y="767"/>
                  <a:pt x="591" y="767"/>
                  <a:pt x="591" y="767"/>
                </a:cubicBezTo>
                <a:cubicBezTo>
                  <a:pt x="591" y="767"/>
                  <a:pt x="591" y="767"/>
                  <a:pt x="591" y="767"/>
                </a:cubicBezTo>
                <a:moveTo>
                  <a:pt x="435" y="7"/>
                </a:moveTo>
                <a:cubicBezTo>
                  <a:pt x="435" y="7"/>
                  <a:pt x="435" y="8"/>
                  <a:pt x="435" y="8"/>
                </a:cubicBezTo>
                <a:cubicBezTo>
                  <a:pt x="436" y="8"/>
                  <a:pt x="436" y="8"/>
                  <a:pt x="436" y="7"/>
                </a:cubicBezTo>
                <a:cubicBezTo>
                  <a:pt x="436" y="7"/>
                  <a:pt x="436" y="7"/>
                  <a:pt x="435" y="7"/>
                </a:cubicBezTo>
                <a:cubicBezTo>
                  <a:pt x="435" y="7"/>
                  <a:pt x="435" y="7"/>
                  <a:pt x="435" y="7"/>
                </a:cubicBezTo>
                <a:moveTo>
                  <a:pt x="236" y="770"/>
                </a:moveTo>
                <a:cubicBezTo>
                  <a:pt x="236" y="770"/>
                  <a:pt x="236" y="770"/>
                  <a:pt x="236" y="770"/>
                </a:cubicBezTo>
                <a:cubicBezTo>
                  <a:pt x="236" y="770"/>
                  <a:pt x="236" y="770"/>
                  <a:pt x="236" y="770"/>
                </a:cubicBezTo>
                <a:cubicBezTo>
                  <a:pt x="236" y="770"/>
                  <a:pt x="237" y="770"/>
                  <a:pt x="237" y="770"/>
                </a:cubicBezTo>
                <a:cubicBezTo>
                  <a:pt x="237" y="770"/>
                  <a:pt x="236" y="770"/>
                  <a:pt x="236" y="770"/>
                </a:cubicBezTo>
                <a:moveTo>
                  <a:pt x="242" y="770"/>
                </a:moveTo>
                <a:cubicBezTo>
                  <a:pt x="242" y="770"/>
                  <a:pt x="242" y="770"/>
                  <a:pt x="242" y="770"/>
                </a:cubicBezTo>
                <a:cubicBezTo>
                  <a:pt x="242" y="770"/>
                  <a:pt x="242" y="770"/>
                  <a:pt x="242" y="770"/>
                </a:cubicBezTo>
                <a:cubicBezTo>
                  <a:pt x="242" y="770"/>
                  <a:pt x="242" y="770"/>
                  <a:pt x="241" y="770"/>
                </a:cubicBezTo>
                <a:cubicBezTo>
                  <a:pt x="242" y="770"/>
                  <a:pt x="242" y="770"/>
                  <a:pt x="242" y="770"/>
                </a:cubicBezTo>
                <a:moveTo>
                  <a:pt x="236" y="772"/>
                </a:moveTo>
                <a:cubicBezTo>
                  <a:pt x="236" y="772"/>
                  <a:pt x="236" y="772"/>
                  <a:pt x="236" y="772"/>
                </a:cubicBezTo>
                <a:cubicBezTo>
                  <a:pt x="236" y="772"/>
                  <a:pt x="236" y="772"/>
                  <a:pt x="237" y="772"/>
                </a:cubicBezTo>
                <a:cubicBezTo>
                  <a:pt x="237" y="772"/>
                  <a:pt x="236" y="771"/>
                  <a:pt x="236" y="771"/>
                </a:cubicBezTo>
                <a:cubicBezTo>
                  <a:pt x="236" y="772"/>
                  <a:pt x="236" y="772"/>
                  <a:pt x="236" y="772"/>
                </a:cubicBezTo>
                <a:moveTo>
                  <a:pt x="238" y="773"/>
                </a:moveTo>
                <a:cubicBezTo>
                  <a:pt x="238" y="773"/>
                  <a:pt x="238" y="773"/>
                  <a:pt x="238" y="773"/>
                </a:cubicBezTo>
                <a:cubicBezTo>
                  <a:pt x="238" y="773"/>
                  <a:pt x="238" y="773"/>
                  <a:pt x="238" y="773"/>
                </a:cubicBezTo>
                <a:cubicBezTo>
                  <a:pt x="238" y="772"/>
                  <a:pt x="238" y="772"/>
                  <a:pt x="238" y="772"/>
                </a:cubicBezTo>
                <a:cubicBezTo>
                  <a:pt x="238" y="772"/>
                  <a:pt x="238" y="773"/>
                  <a:pt x="238" y="773"/>
                </a:cubicBezTo>
                <a:moveTo>
                  <a:pt x="242" y="776"/>
                </a:moveTo>
                <a:cubicBezTo>
                  <a:pt x="242" y="776"/>
                  <a:pt x="242" y="775"/>
                  <a:pt x="242" y="775"/>
                </a:cubicBezTo>
                <a:cubicBezTo>
                  <a:pt x="242" y="775"/>
                  <a:pt x="242" y="775"/>
                  <a:pt x="242" y="775"/>
                </a:cubicBezTo>
                <a:cubicBezTo>
                  <a:pt x="242" y="776"/>
                  <a:pt x="242" y="776"/>
                  <a:pt x="242" y="776"/>
                </a:cubicBezTo>
                <a:cubicBezTo>
                  <a:pt x="242" y="776"/>
                  <a:pt x="242" y="776"/>
                  <a:pt x="242" y="776"/>
                </a:cubicBezTo>
                <a:moveTo>
                  <a:pt x="523" y="782"/>
                </a:moveTo>
                <a:cubicBezTo>
                  <a:pt x="523" y="782"/>
                  <a:pt x="524" y="782"/>
                  <a:pt x="524" y="783"/>
                </a:cubicBezTo>
                <a:cubicBezTo>
                  <a:pt x="524" y="783"/>
                  <a:pt x="524" y="782"/>
                  <a:pt x="524" y="782"/>
                </a:cubicBezTo>
                <a:cubicBezTo>
                  <a:pt x="524" y="782"/>
                  <a:pt x="524" y="782"/>
                  <a:pt x="524" y="782"/>
                </a:cubicBezTo>
                <a:cubicBezTo>
                  <a:pt x="524" y="782"/>
                  <a:pt x="523" y="782"/>
                  <a:pt x="523" y="782"/>
                </a:cubicBezTo>
                <a:moveTo>
                  <a:pt x="201" y="752"/>
                </a:moveTo>
                <a:cubicBezTo>
                  <a:pt x="201" y="752"/>
                  <a:pt x="201" y="751"/>
                  <a:pt x="201" y="751"/>
                </a:cubicBezTo>
                <a:cubicBezTo>
                  <a:pt x="201" y="752"/>
                  <a:pt x="201" y="752"/>
                  <a:pt x="201" y="752"/>
                </a:cubicBezTo>
                <a:cubicBezTo>
                  <a:pt x="201" y="752"/>
                  <a:pt x="201" y="752"/>
                  <a:pt x="201" y="752"/>
                </a:cubicBezTo>
                <a:cubicBezTo>
                  <a:pt x="201" y="752"/>
                  <a:pt x="201" y="752"/>
                  <a:pt x="201" y="752"/>
                </a:cubicBezTo>
                <a:moveTo>
                  <a:pt x="431" y="9"/>
                </a:moveTo>
                <a:cubicBezTo>
                  <a:pt x="430" y="9"/>
                  <a:pt x="430" y="9"/>
                  <a:pt x="430" y="9"/>
                </a:cubicBezTo>
                <a:cubicBezTo>
                  <a:pt x="430" y="9"/>
                  <a:pt x="431" y="9"/>
                  <a:pt x="431" y="9"/>
                </a:cubicBezTo>
                <a:cubicBezTo>
                  <a:pt x="431" y="9"/>
                  <a:pt x="431" y="9"/>
                  <a:pt x="431" y="9"/>
                </a:cubicBezTo>
                <a:cubicBezTo>
                  <a:pt x="431" y="9"/>
                  <a:pt x="431" y="9"/>
                  <a:pt x="431" y="9"/>
                </a:cubicBezTo>
                <a:moveTo>
                  <a:pt x="208" y="752"/>
                </a:moveTo>
                <a:cubicBezTo>
                  <a:pt x="208" y="753"/>
                  <a:pt x="207" y="753"/>
                  <a:pt x="207" y="753"/>
                </a:cubicBezTo>
                <a:cubicBezTo>
                  <a:pt x="208" y="753"/>
                  <a:pt x="208" y="753"/>
                  <a:pt x="208" y="753"/>
                </a:cubicBezTo>
                <a:cubicBezTo>
                  <a:pt x="208" y="753"/>
                  <a:pt x="208" y="753"/>
                  <a:pt x="208" y="753"/>
                </a:cubicBezTo>
                <a:cubicBezTo>
                  <a:pt x="208" y="753"/>
                  <a:pt x="208" y="753"/>
                  <a:pt x="208" y="752"/>
                </a:cubicBezTo>
                <a:moveTo>
                  <a:pt x="205" y="758"/>
                </a:moveTo>
                <a:cubicBezTo>
                  <a:pt x="205" y="758"/>
                  <a:pt x="205" y="758"/>
                  <a:pt x="205" y="758"/>
                </a:cubicBezTo>
                <a:cubicBezTo>
                  <a:pt x="205" y="758"/>
                  <a:pt x="205" y="758"/>
                  <a:pt x="205" y="757"/>
                </a:cubicBezTo>
                <a:cubicBezTo>
                  <a:pt x="205" y="757"/>
                  <a:pt x="205" y="757"/>
                  <a:pt x="205" y="757"/>
                </a:cubicBezTo>
                <a:cubicBezTo>
                  <a:pt x="205" y="757"/>
                  <a:pt x="205" y="757"/>
                  <a:pt x="205" y="758"/>
                </a:cubicBezTo>
                <a:moveTo>
                  <a:pt x="515" y="787"/>
                </a:moveTo>
                <a:cubicBezTo>
                  <a:pt x="515" y="787"/>
                  <a:pt x="515" y="787"/>
                  <a:pt x="516" y="787"/>
                </a:cubicBezTo>
                <a:cubicBezTo>
                  <a:pt x="515" y="787"/>
                  <a:pt x="515" y="787"/>
                  <a:pt x="515" y="787"/>
                </a:cubicBezTo>
                <a:cubicBezTo>
                  <a:pt x="515" y="787"/>
                  <a:pt x="515" y="787"/>
                  <a:pt x="515" y="787"/>
                </a:cubicBezTo>
                <a:cubicBezTo>
                  <a:pt x="515" y="787"/>
                  <a:pt x="515" y="787"/>
                  <a:pt x="515" y="787"/>
                </a:cubicBezTo>
                <a:moveTo>
                  <a:pt x="215" y="760"/>
                </a:moveTo>
                <a:cubicBezTo>
                  <a:pt x="215" y="760"/>
                  <a:pt x="215" y="760"/>
                  <a:pt x="215" y="760"/>
                </a:cubicBezTo>
                <a:cubicBezTo>
                  <a:pt x="215" y="760"/>
                  <a:pt x="216" y="760"/>
                  <a:pt x="216" y="759"/>
                </a:cubicBezTo>
                <a:cubicBezTo>
                  <a:pt x="216" y="759"/>
                  <a:pt x="215" y="759"/>
                  <a:pt x="215" y="759"/>
                </a:cubicBezTo>
                <a:cubicBezTo>
                  <a:pt x="215" y="759"/>
                  <a:pt x="215" y="759"/>
                  <a:pt x="215" y="760"/>
                </a:cubicBezTo>
                <a:moveTo>
                  <a:pt x="319" y="787"/>
                </a:moveTo>
                <a:cubicBezTo>
                  <a:pt x="319" y="787"/>
                  <a:pt x="319" y="787"/>
                  <a:pt x="319" y="786"/>
                </a:cubicBezTo>
                <a:cubicBezTo>
                  <a:pt x="319" y="787"/>
                  <a:pt x="318" y="787"/>
                  <a:pt x="318" y="787"/>
                </a:cubicBezTo>
                <a:cubicBezTo>
                  <a:pt x="319" y="787"/>
                  <a:pt x="319" y="787"/>
                  <a:pt x="319" y="787"/>
                </a:cubicBezTo>
                <a:cubicBezTo>
                  <a:pt x="319" y="787"/>
                  <a:pt x="319" y="787"/>
                  <a:pt x="319" y="787"/>
                </a:cubicBezTo>
                <a:moveTo>
                  <a:pt x="93" y="645"/>
                </a:moveTo>
                <a:cubicBezTo>
                  <a:pt x="93" y="645"/>
                  <a:pt x="93" y="644"/>
                  <a:pt x="93" y="644"/>
                </a:cubicBezTo>
                <a:cubicBezTo>
                  <a:pt x="93" y="644"/>
                  <a:pt x="93" y="644"/>
                  <a:pt x="93" y="645"/>
                </a:cubicBezTo>
                <a:cubicBezTo>
                  <a:pt x="93" y="645"/>
                  <a:pt x="93" y="645"/>
                  <a:pt x="93" y="645"/>
                </a:cubicBezTo>
                <a:cubicBezTo>
                  <a:pt x="93" y="645"/>
                  <a:pt x="93" y="645"/>
                  <a:pt x="93" y="645"/>
                </a:cubicBezTo>
                <a:moveTo>
                  <a:pt x="530" y="33"/>
                </a:moveTo>
                <a:cubicBezTo>
                  <a:pt x="530" y="33"/>
                  <a:pt x="530" y="33"/>
                  <a:pt x="530" y="33"/>
                </a:cubicBezTo>
                <a:cubicBezTo>
                  <a:pt x="530" y="33"/>
                  <a:pt x="531" y="33"/>
                  <a:pt x="531" y="33"/>
                </a:cubicBezTo>
                <a:cubicBezTo>
                  <a:pt x="531" y="33"/>
                  <a:pt x="530" y="33"/>
                  <a:pt x="530" y="32"/>
                </a:cubicBezTo>
                <a:cubicBezTo>
                  <a:pt x="530" y="33"/>
                  <a:pt x="530" y="33"/>
                  <a:pt x="530" y="33"/>
                </a:cubicBezTo>
                <a:moveTo>
                  <a:pt x="555" y="31"/>
                </a:moveTo>
                <a:cubicBezTo>
                  <a:pt x="555" y="31"/>
                  <a:pt x="555" y="31"/>
                  <a:pt x="555" y="31"/>
                </a:cubicBezTo>
                <a:cubicBezTo>
                  <a:pt x="555" y="31"/>
                  <a:pt x="555" y="31"/>
                  <a:pt x="554" y="31"/>
                </a:cubicBezTo>
                <a:cubicBezTo>
                  <a:pt x="555" y="31"/>
                  <a:pt x="555" y="31"/>
                  <a:pt x="555" y="31"/>
                </a:cubicBezTo>
                <a:cubicBezTo>
                  <a:pt x="555" y="31"/>
                  <a:pt x="555" y="31"/>
                  <a:pt x="555" y="31"/>
                </a:cubicBezTo>
                <a:moveTo>
                  <a:pt x="502" y="798"/>
                </a:moveTo>
                <a:cubicBezTo>
                  <a:pt x="502" y="798"/>
                  <a:pt x="502" y="798"/>
                  <a:pt x="502" y="798"/>
                </a:cubicBezTo>
                <a:cubicBezTo>
                  <a:pt x="502" y="798"/>
                  <a:pt x="502" y="798"/>
                  <a:pt x="502" y="798"/>
                </a:cubicBezTo>
                <a:cubicBezTo>
                  <a:pt x="502" y="799"/>
                  <a:pt x="502" y="799"/>
                  <a:pt x="502" y="799"/>
                </a:cubicBezTo>
                <a:cubicBezTo>
                  <a:pt x="502" y="799"/>
                  <a:pt x="502" y="798"/>
                  <a:pt x="502" y="798"/>
                </a:cubicBezTo>
                <a:moveTo>
                  <a:pt x="98" y="662"/>
                </a:moveTo>
                <a:cubicBezTo>
                  <a:pt x="98" y="662"/>
                  <a:pt x="99" y="662"/>
                  <a:pt x="99" y="662"/>
                </a:cubicBezTo>
                <a:cubicBezTo>
                  <a:pt x="99" y="662"/>
                  <a:pt x="99" y="662"/>
                  <a:pt x="99" y="662"/>
                </a:cubicBezTo>
                <a:cubicBezTo>
                  <a:pt x="99" y="662"/>
                  <a:pt x="99" y="661"/>
                  <a:pt x="99" y="661"/>
                </a:cubicBezTo>
                <a:cubicBezTo>
                  <a:pt x="99" y="661"/>
                  <a:pt x="98" y="661"/>
                  <a:pt x="98" y="662"/>
                </a:cubicBezTo>
                <a:moveTo>
                  <a:pt x="536" y="27"/>
                </a:moveTo>
                <a:cubicBezTo>
                  <a:pt x="536" y="27"/>
                  <a:pt x="536" y="27"/>
                  <a:pt x="536" y="27"/>
                </a:cubicBezTo>
                <a:cubicBezTo>
                  <a:pt x="536" y="27"/>
                  <a:pt x="536" y="27"/>
                  <a:pt x="536" y="27"/>
                </a:cubicBezTo>
                <a:cubicBezTo>
                  <a:pt x="536" y="27"/>
                  <a:pt x="536" y="28"/>
                  <a:pt x="536" y="28"/>
                </a:cubicBezTo>
                <a:cubicBezTo>
                  <a:pt x="536" y="27"/>
                  <a:pt x="536" y="27"/>
                  <a:pt x="536" y="27"/>
                </a:cubicBezTo>
                <a:moveTo>
                  <a:pt x="524" y="27"/>
                </a:moveTo>
                <a:cubicBezTo>
                  <a:pt x="524" y="27"/>
                  <a:pt x="524" y="27"/>
                  <a:pt x="524" y="27"/>
                </a:cubicBezTo>
                <a:cubicBezTo>
                  <a:pt x="524" y="27"/>
                  <a:pt x="523" y="27"/>
                  <a:pt x="523" y="27"/>
                </a:cubicBezTo>
                <a:cubicBezTo>
                  <a:pt x="523" y="27"/>
                  <a:pt x="523" y="28"/>
                  <a:pt x="523" y="27"/>
                </a:cubicBezTo>
                <a:cubicBezTo>
                  <a:pt x="524" y="27"/>
                  <a:pt x="524" y="27"/>
                  <a:pt x="524" y="27"/>
                </a:cubicBezTo>
                <a:moveTo>
                  <a:pt x="508" y="797"/>
                </a:moveTo>
                <a:cubicBezTo>
                  <a:pt x="508" y="797"/>
                  <a:pt x="508" y="798"/>
                  <a:pt x="508" y="798"/>
                </a:cubicBezTo>
                <a:cubicBezTo>
                  <a:pt x="509" y="798"/>
                  <a:pt x="509" y="798"/>
                  <a:pt x="509" y="798"/>
                </a:cubicBezTo>
                <a:cubicBezTo>
                  <a:pt x="509" y="797"/>
                  <a:pt x="509" y="797"/>
                  <a:pt x="508" y="797"/>
                </a:cubicBezTo>
                <a:cubicBezTo>
                  <a:pt x="508" y="797"/>
                  <a:pt x="508" y="797"/>
                  <a:pt x="508" y="797"/>
                </a:cubicBezTo>
                <a:moveTo>
                  <a:pt x="536" y="25"/>
                </a:moveTo>
                <a:cubicBezTo>
                  <a:pt x="536" y="25"/>
                  <a:pt x="536" y="24"/>
                  <a:pt x="536" y="24"/>
                </a:cubicBezTo>
                <a:cubicBezTo>
                  <a:pt x="536" y="24"/>
                  <a:pt x="536" y="24"/>
                  <a:pt x="536" y="24"/>
                </a:cubicBezTo>
                <a:cubicBezTo>
                  <a:pt x="536" y="24"/>
                  <a:pt x="536" y="24"/>
                  <a:pt x="535" y="24"/>
                </a:cubicBezTo>
                <a:cubicBezTo>
                  <a:pt x="536" y="24"/>
                  <a:pt x="536" y="25"/>
                  <a:pt x="536" y="25"/>
                </a:cubicBezTo>
                <a:moveTo>
                  <a:pt x="499" y="800"/>
                </a:moveTo>
                <a:cubicBezTo>
                  <a:pt x="499" y="800"/>
                  <a:pt x="499" y="801"/>
                  <a:pt x="499" y="801"/>
                </a:cubicBezTo>
                <a:cubicBezTo>
                  <a:pt x="499" y="800"/>
                  <a:pt x="499" y="800"/>
                  <a:pt x="499" y="800"/>
                </a:cubicBezTo>
                <a:cubicBezTo>
                  <a:pt x="499" y="800"/>
                  <a:pt x="499" y="800"/>
                  <a:pt x="499" y="800"/>
                </a:cubicBezTo>
                <a:cubicBezTo>
                  <a:pt x="499" y="800"/>
                  <a:pt x="499" y="800"/>
                  <a:pt x="499" y="800"/>
                </a:cubicBezTo>
                <a:moveTo>
                  <a:pt x="65" y="616"/>
                </a:moveTo>
                <a:cubicBezTo>
                  <a:pt x="65" y="616"/>
                  <a:pt x="65" y="616"/>
                  <a:pt x="65" y="616"/>
                </a:cubicBezTo>
                <a:cubicBezTo>
                  <a:pt x="64" y="616"/>
                  <a:pt x="64" y="616"/>
                  <a:pt x="64" y="616"/>
                </a:cubicBezTo>
                <a:cubicBezTo>
                  <a:pt x="64" y="616"/>
                  <a:pt x="64" y="617"/>
                  <a:pt x="65" y="617"/>
                </a:cubicBezTo>
                <a:cubicBezTo>
                  <a:pt x="65" y="616"/>
                  <a:pt x="65" y="616"/>
                  <a:pt x="65" y="616"/>
                </a:cubicBezTo>
                <a:moveTo>
                  <a:pt x="541" y="38"/>
                </a:moveTo>
                <a:cubicBezTo>
                  <a:pt x="541" y="38"/>
                  <a:pt x="541" y="38"/>
                  <a:pt x="541" y="38"/>
                </a:cubicBezTo>
                <a:cubicBezTo>
                  <a:pt x="541" y="38"/>
                  <a:pt x="541" y="37"/>
                  <a:pt x="541" y="37"/>
                </a:cubicBezTo>
                <a:cubicBezTo>
                  <a:pt x="541" y="37"/>
                  <a:pt x="540" y="38"/>
                  <a:pt x="540" y="38"/>
                </a:cubicBezTo>
                <a:cubicBezTo>
                  <a:pt x="540" y="38"/>
                  <a:pt x="540" y="38"/>
                  <a:pt x="541" y="38"/>
                </a:cubicBezTo>
                <a:moveTo>
                  <a:pt x="76" y="636"/>
                </a:moveTo>
                <a:cubicBezTo>
                  <a:pt x="76" y="636"/>
                  <a:pt x="76" y="636"/>
                  <a:pt x="76" y="636"/>
                </a:cubicBezTo>
                <a:cubicBezTo>
                  <a:pt x="76" y="636"/>
                  <a:pt x="76" y="636"/>
                  <a:pt x="76" y="636"/>
                </a:cubicBezTo>
                <a:cubicBezTo>
                  <a:pt x="76" y="636"/>
                  <a:pt x="76" y="636"/>
                  <a:pt x="75" y="636"/>
                </a:cubicBezTo>
                <a:cubicBezTo>
                  <a:pt x="76" y="636"/>
                  <a:pt x="76" y="636"/>
                  <a:pt x="76" y="636"/>
                </a:cubicBezTo>
                <a:moveTo>
                  <a:pt x="78" y="639"/>
                </a:moveTo>
                <a:cubicBezTo>
                  <a:pt x="78" y="639"/>
                  <a:pt x="78" y="639"/>
                  <a:pt x="78" y="639"/>
                </a:cubicBezTo>
                <a:cubicBezTo>
                  <a:pt x="78" y="639"/>
                  <a:pt x="78" y="639"/>
                  <a:pt x="78" y="639"/>
                </a:cubicBezTo>
                <a:cubicBezTo>
                  <a:pt x="78" y="639"/>
                  <a:pt x="78" y="639"/>
                  <a:pt x="78" y="639"/>
                </a:cubicBezTo>
                <a:cubicBezTo>
                  <a:pt x="78" y="639"/>
                  <a:pt x="78" y="639"/>
                  <a:pt x="78" y="639"/>
                </a:cubicBezTo>
                <a:moveTo>
                  <a:pt x="480" y="797"/>
                </a:moveTo>
                <a:cubicBezTo>
                  <a:pt x="480" y="797"/>
                  <a:pt x="480" y="797"/>
                  <a:pt x="480" y="796"/>
                </a:cubicBezTo>
                <a:cubicBezTo>
                  <a:pt x="480" y="796"/>
                  <a:pt x="480" y="796"/>
                  <a:pt x="480" y="796"/>
                </a:cubicBezTo>
                <a:cubicBezTo>
                  <a:pt x="480" y="796"/>
                  <a:pt x="480" y="796"/>
                  <a:pt x="480" y="796"/>
                </a:cubicBezTo>
                <a:cubicBezTo>
                  <a:pt x="480" y="797"/>
                  <a:pt x="480" y="797"/>
                  <a:pt x="480" y="797"/>
                </a:cubicBezTo>
                <a:moveTo>
                  <a:pt x="471" y="797"/>
                </a:moveTo>
                <a:cubicBezTo>
                  <a:pt x="471" y="796"/>
                  <a:pt x="471" y="796"/>
                  <a:pt x="471" y="796"/>
                </a:cubicBezTo>
                <a:cubicBezTo>
                  <a:pt x="470" y="796"/>
                  <a:pt x="470" y="796"/>
                  <a:pt x="470" y="796"/>
                </a:cubicBezTo>
                <a:cubicBezTo>
                  <a:pt x="470" y="796"/>
                  <a:pt x="470" y="797"/>
                  <a:pt x="471" y="797"/>
                </a:cubicBezTo>
                <a:cubicBezTo>
                  <a:pt x="471" y="797"/>
                  <a:pt x="471" y="797"/>
                  <a:pt x="471" y="797"/>
                </a:cubicBezTo>
                <a:moveTo>
                  <a:pt x="463" y="14"/>
                </a:moveTo>
                <a:cubicBezTo>
                  <a:pt x="463" y="14"/>
                  <a:pt x="463" y="14"/>
                  <a:pt x="463" y="14"/>
                </a:cubicBezTo>
                <a:cubicBezTo>
                  <a:pt x="463" y="14"/>
                  <a:pt x="463" y="14"/>
                  <a:pt x="463" y="14"/>
                </a:cubicBezTo>
                <a:cubicBezTo>
                  <a:pt x="463" y="14"/>
                  <a:pt x="463" y="14"/>
                  <a:pt x="463" y="13"/>
                </a:cubicBezTo>
                <a:cubicBezTo>
                  <a:pt x="463" y="14"/>
                  <a:pt x="463" y="14"/>
                  <a:pt x="463" y="14"/>
                </a:cubicBezTo>
                <a:moveTo>
                  <a:pt x="474" y="12"/>
                </a:moveTo>
                <a:cubicBezTo>
                  <a:pt x="473" y="12"/>
                  <a:pt x="473" y="12"/>
                  <a:pt x="473" y="12"/>
                </a:cubicBezTo>
                <a:cubicBezTo>
                  <a:pt x="473" y="12"/>
                  <a:pt x="473" y="12"/>
                  <a:pt x="473" y="12"/>
                </a:cubicBezTo>
                <a:cubicBezTo>
                  <a:pt x="473" y="12"/>
                  <a:pt x="473" y="12"/>
                  <a:pt x="473" y="12"/>
                </a:cubicBezTo>
                <a:cubicBezTo>
                  <a:pt x="473" y="12"/>
                  <a:pt x="474" y="12"/>
                  <a:pt x="474" y="12"/>
                </a:cubicBezTo>
                <a:moveTo>
                  <a:pt x="426" y="11"/>
                </a:moveTo>
                <a:cubicBezTo>
                  <a:pt x="426" y="11"/>
                  <a:pt x="426" y="11"/>
                  <a:pt x="425" y="11"/>
                </a:cubicBezTo>
                <a:cubicBezTo>
                  <a:pt x="426" y="11"/>
                  <a:pt x="426" y="11"/>
                  <a:pt x="426" y="11"/>
                </a:cubicBezTo>
                <a:cubicBezTo>
                  <a:pt x="426" y="11"/>
                  <a:pt x="426" y="11"/>
                  <a:pt x="426" y="11"/>
                </a:cubicBezTo>
                <a:cubicBezTo>
                  <a:pt x="426" y="11"/>
                  <a:pt x="426" y="11"/>
                  <a:pt x="426" y="11"/>
                </a:cubicBezTo>
                <a:moveTo>
                  <a:pt x="642" y="723"/>
                </a:moveTo>
                <a:cubicBezTo>
                  <a:pt x="641" y="723"/>
                  <a:pt x="641" y="723"/>
                  <a:pt x="641" y="723"/>
                </a:cubicBezTo>
                <a:cubicBezTo>
                  <a:pt x="641" y="723"/>
                  <a:pt x="641" y="723"/>
                  <a:pt x="641" y="724"/>
                </a:cubicBezTo>
                <a:cubicBezTo>
                  <a:pt x="641" y="724"/>
                  <a:pt x="641" y="724"/>
                  <a:pt x="641" y="724"/>
                </a:cubicBezTo>
                <a:cubicBezTo>
                  <a:pt x="641" y="724"/>
                  <a:pt x="641" y="723"/>
                  <a:pt x="642" y="723"/>
                </a:cubicBezTo>
                <a:moveTo>
                  <a:pt x="352" y="795"/>
                </a:moveTo>
                <a:cubicBezTo>
                  <a:pt x="352" y="795"/>
                  <a:pt x="352" y="795"/>
                  <a:pt x="352" y="795"/>
                </a:cubicBezTo>
                <a:cubicBezTo>
                  <a:pt x="352" y="795"/>
                  <a:pt x="352" y="795"/>
                  <a:pt x="352" y="796"/>
                </a:cubicBezTo>
                <a:cubicBezTo>
                  <a:pt x="352" y="796"/>
                  <a:pt x="352" y="796"/>
                  <a:pt x="352" y="796"/>
                </a:cubicBezTo>
                <a:cubicBezTo>
                  <a:pt x="352" y="796"/>
                  <a:pt x="352" y="796"/>
                  <a:pt x="352" y="795"/>
                </a:cubicBezTo>
                <a:moveTo>
                  <a:pt x="112" y="675"/>
                </a:moveTo>
                <a:cubicBezTo>
                  <a:pt x="112" y="675"/>
                  <a:pt x="112" y="675"/>
                  <a:pt x="112" y="675"/>
                </a:cubicBezTo>
                <a:cubicBezTo>
                  <a:pt x="112" y="675"/>
                  <a:pt x="112" y="675"/>
                  <a:pt x="112" y="675"/>
                </a:cubicBezTo>
                <a:cubicBezTo>
                  <a:pt x="112" y="675"/>
                  <a:pt x="112" y="675"/>
                  <a:pt x="112" y="675"/>
                </a:cubicBezTo>
                <a:cubicBezTo>
                  <a:pt x="112" y="675"/>
                  <a:pt x="112" y="675"/>
                  <a:pt x="112" y="675"/>
                </a:cubicBezTo>
                <a:moveTo>
                  <a:pt x="468" y="797"/>
                </a:moveTo>
                <a:cubicBezTo>
                  <a:pt x="468" y="797"/>
                  <a:pt x="468" y="797"/>
                  <a:pt x="468" y="797"/>
                </a:cubicBezTo>
                <a:cubicBezTo>
                  <a:pt x="468" y="797"/>
                  <a:pt x="469" y="798"/>
                  <a:pt x="469" y="798"/>
                </a:cubicBezTo>
                <a:cubicBezTo>
                  <a:pt x="469" y="798"/>
                  <a:pt x="469" y="797"/>
                  <a:pt x="469" y="797"/>
                </a:cubicBezTo>
                <a:cubicBezTo>
                  <a:pt x="469" y="797"/>
                  <a:pt x="469" y="797"/>
                  <a:pt x="468" y="797"/>
                </a:cubicBezTo>
                <a:moveTo>
                  <a:pt x="509" y="25"/>
                </a:moveTo>
                <a:cubicBezTo>
                  <a:pt x="509" y="25"/>
                  <a:pt x="509" y="24"/>
                  <a:pt x="509" y="24"/>
                </a:cubicBezTo>
                <a:cubicBezTo>
                  <a:pt x="509" y="24"/>
                  <a:pt x="509" y="24"/>
                  <a:pt x="508" y="24"/>
                </a:cubicBezTo>
                <a:cubicBezTo>
                  <a:pt x="508" y="24"/>
                  <a:pt x="508" y="24"/>
                  <a:pt x="508" y="24"/>
                </a:cubicBezTo>
                <a:cubicBezTo>
                  <a:pt x="508" y="24"/>
                  <a:pt x="508" y="25"/>
                  <a:pt x="509" y="25"/>
                </a:cubicBezTo>
                <a:moveTo>
                  <a:pt x="464" y="798"/>
                </a:moveTo>
                <a:cubicBezTo>
                  <a:pt x="464" y="797"/>
                  <a:pt x="464" y="797"/>
                  <a:pt x="464" y="797"/>
                </a:cubicBezTo>
                <a:cubicBezTo>
                  <a:pt x="464" y="797"/>
                  <a:pt x="464" y="797"/>
                  <a:pt x="464" y="797"/>
                </a:cubicBezTo>
                <a:cubicBezTo>
                  <a:pt x="464" y="797"/>
                  <a:pt x="464" y="798"/>
                  <a:pt x="464" y="798"/>
                </a:cubicBezTo>
                <a:cubicBezTo>
                  <a:pt x="464" y="798"/>
                  <a:pt x="464" y="798"/>
                  <a:pt x="464" y="798"/>
                </a:cubicBezTo>
                <a:moveTo>
                  <a:pt x="113" y="680"/>
                </a:moveTo>
                <a:cubicBezTo>
                  <a:pt x="113" y="680"/>
                  <a:pt x="113" y="680"/>
                  <a:pt x="113" y="680"/>
                </a:cubicBezTo>
                <a:cubicBezTo>
                  <a:pt x="113" y="680"/>
                  <a:pt x="113" y="680"/>
                  <a:pt x="113" y="679"/>
                </a:cubicBezTo>
                <a:cubicBezTo>
                  <a:pt x="113" y="679"/>
                  <a:pt x="113" y="680"/>
                  <a:pt x="112" y="680"/>
                </a:cubicBezTo>
                <a:cubicBezTo>
                  <a:pt x="113" y="680"/>
                  <a:pt x="113" y="680"/>
                  <a:pt x="113" y="680"/>
                </a:cubicBezTo>
                <a:moveTo>
                  <a:pt x="453" y="797"/>
                </a:moveTo>
                <a:cubicBezTo>
                  <a:pt x="453" y="797"/>
                  <a:pt x="453" y="797"/>
                  <a:pt x="453" y="797"/>
                </a:cubicBezTo>
                <a:cubicBezTo>
                  <a:pt x="452" y="797"/>
                  <a:pt x="452" y="797"/>
                  <a:pt x="452" y="798"/>
                </a:cubicBezTo>
                <a:cubicBezTo>
                  <a:pt x="452" y="798"/>
                  <a:pt x="452" y="798"/>
                  <a:pt x="453" y="798"/>
                </a:cubicBezTo>
                <a:cubicBezTo>
                  <a:pt x="453" y="798"/>
                  <a:pt x="453" y="797"/>
                  <a:pt x="453" y="797"/>
                </a:cubicBezTo>
                <a:moveTo>
                  <a:pt x="295" y="19"/>
                </a:moveTo>
                <a:cubicBezTo>
                  <a:pt x="295" y="19"/>
                  <a:pt x="295" y="19"/>
                  <a:pt x="296" y="19"/>
                </a:cubicBezTo>
                <a:cubicBezTo>
                  <a:pt x="295" y="19"/>
                  <a:pt x="295" y="18"/>
                  <a:pt x="295" y="18"/>
                </a:cubicBezTo>
                <a:cubicBezTo>
                  <a:pt x="295" y="18"/>
                  <a:pt x="295" y="19"/>
                  <a:pt x="295" y="19"/>
                </a:cubicBezTo>
                <a:cubicBezTo>
                  <a:pt x="295" y="19"/>
                  <a:pt x="295" y="19"/>
                  <a:pt x="295" y="19"/>
                </a:cubicBezTo>
                <a:moveTo>
                  <a:pt x="780" y="262"/>
                </a:moveTo>
                <a:cubicBezTo>
                  <a:pt x="780" y="262"/>
                  <a:pt x="781" y="262"/>
                  <a:pt x="781" y="262"/>
                </a:cubicBezTo>
                <a:cubicBezTo>
                  <a:pt x="781" y="262"/>
                  <a:pt x="781" y="262"/>
                  <a:pt x="781" y="261"/>
                </a:cubicBezTo>
                <a:cubicBezTo>
                  <a:pt x="781" y="261"/>
                  <a:pt x="781" y="261"/>
                  <a:pt x="781" y="261"/>
                </a:cubicBezTo>
                <a:cubicBezTo>
                  <a:pt x="781" y="261"/>
                  <a:pt x="780" y="261"/>
                  <a:pt x="780" y="262"/>
                </a:cubicBezTo>
                <a:moveTo>
                  <a:pt x="780" y="266"/>
                </a:moveTo>
                <a:cubicBezTo>
                  <a:pt x="780" y="266"/>
                  <a:pt x="780" y="266"/>
                  <a:pt x="780" y="266"/>
                </a:cubicBezTo>
                <a:cubicBezTo>
                  <a:pt x="780" y="266"/>
                  <a:pt x="779" y="266"/>
                  <a:pt x="779" y="266"/>
                </a:cubicBezTo>
                <a:cubicBezTo>
                  <a:pt x="779" y="266"/>
                  <a:pt x="780" y="266"/>
                  <a:pt x="780" y="267"/>
                </a:cubicBezTo>
                <a:cubicBezTo>
                  <a:pt x="780" y="267"/>
                  <a:pt x="780" y="266"/>
                  <a:pt x="780" y="266"/>
                </a:cubicBezTo>
                <a:moveTo>
                  <a:pt x="781" y="277"/>
                </a:moveTo>
                <a:cubicBezTo>
                  <a:pt x="781" y="276"/>
                  <a:pt x="781" y="276"/>
                  <a:pt x="781" y="276"/>
                </a:cubicBezTo>
                <a:cubicBezTo>
                  <a:pt x="781" y="276"/>
                  <a:pt x="780" y="277"/>
                  <a:pt x="780" y="277"/>
                </a:cubicBezTo>
                <a:cubicBezTo>
                  <a:pt x="780" y="277"/>
                  <a:pt x="781" y="277"/>
                  <a:pt x="781" y="277"/>
                </a:cubicBezTo>
                <a:cubicBezTo>
                  <a:pt x="781" y="277"/>
                  <a:pt x="781" y="277"/>
                  <a:pt x="781" y="277"/>
                </a:cubicBezTo>
                <a:moveTo>
                  <a:pt x="771" y="246"/>
                </a:moveTo>
                <a:cubicBezTo>
                  <a:pt x="771" y="246"/>
                  <a:pt x="772" y="245"/>
                  <a:pt x="772" y="245"/>
                </a:cubicBezTo>
                <a:cubicBezTo>
                  <a:pt x="771" y="245"/>
                  <a:pt x="771" y="245"/>
                  <a:pt x="771" y="245"/>
                </a:cubicBezTo>
                <a:cubicBezTo>
                  <a:pt x="771" y="245"/>
                  <a:pt x="771" y="245"/>
                  <a:pt x="771" y="245"/>
                </a:cubicBezTo>
                <a:cubicBezTo>
                  <a:pt x="771" y="245"/>
                  <a:pt x="771" y="246"/>
                  <a:pt x="771" y="246"/>
                </a:cubicBezTo>
                <a:moveTo>
                  <a:pt x="778" y="252"/>
                </a:moveTo>
                <a:cubicBezTo>
                  <a:pt x="779" y="252"/>
                  <a:pt x="779" y="252"/>
                  <a:pt x="779" y="252"/>
                </a:cubicBezTo>
                <a:cubicBezTo>
                  <a:pt x="779" y="252"/>
                  <a:pt x="779" y="252"/>
                  <a:pt x="779" y="252"/>
                </a:cubicBezTo>
                <a:cubicBezTo>
                  <a:pt x="779" y="252"/>
                  <a:pt x="779" y="252"/>
                  <a:pt x="779" y="252"/>
                </a:cubicBezTo>
                <a:cubicBezTo>
                  <a:pt x="779" y="252"/>
                  <a:pt x="779" y="252"/>
                  <a:pt x="778" y="252"/>
                </a:cubicBezTo>
                <a:moveTo>
                  <a:pt x="34" y="255"/>
                </a:moveTo>
                <a:cubicBezTo>
                  <a:pt x="34" y="255"/>
                  <a:pt x="35" y="255"/>
                  <a:pt x="35" y="255"/>
                </a:cubicBezTo>
                <a:cubicBezTo>
                  <a:pt x="34" y="255"/>
                  <a:pt x="34" y="255"/>
                  <a:pt x="34" y="255"/>
                </a:cubicBezTo>
                <a:cubicBezTo>
                  <a:pt x="34" y="255"/>
                  <a:pt x="34" y="255"/>
                  <a:pt x="34" y="255"/>
                </a:cubicBezTo>
                <a:cubicBezTo>
                  <a:pt x="34" y="255"/>
                  <a:pt x="34" y="255"/>
                  <a:pt x="34" y="255"/>
                </a:cubicBezTo>
                <a:moveTo>
                  <a:pt x="779" y="258"/>
                </a:moveTo>
                <a:cubicBezTo>
                  <a:pt x="779" y="258"/>
                  <a:pt x="779" y="258"/>
                  <a:pt x="779" y="258"/>
                </a:cubicBezTo>
                <a:cubicBezTo>
                  <a:pt x="779" y="258"/>
                  <a:pt x="779" y="259"/>
                  <a:pt x="778" y="259"/>
                </a:cubicBezTo>
                <a:cubicBezTo>
                  <a:pt x="778" y="259"/>
                  <a:pt x="779" y="259"/>
                  <a:pt x="779" y="259"/>
                </a:cubicBezTo>
                <a:cubicBezTo>
                  <a:pt x="779" y="259"/>
                  <a:pt x="779" y="259"/>
                  <a:pt x="779" y="258"/>
                </a:cubicBezTo>
                <a:moveTo>
                  <a:pt x="35" y="260"/>
                </a:moveTo>
                <a:cubicBezTo>
                  <a:pt x="35" y="260"/>
                  <a:pt x="36" y="260"/>
                  <a:pt x="36" y="260"/>
                </a:cubicBezTo>
                <a:cubicBezTo>
                  <a:pt x="35" y="259"/>
                  <a:pt x="35" y="259"/>
                  <a:pt x="35" y="259"/>
                </a:cubicBezTo>
                <a:cubicBezTo>
                  <a:pt x="35" y="259"/>
                  <a:pt x="35" y="259"/>
                  <a:pt x="35" y="260"/>
                </a:cubicBezTo>
                <a:cubicBezTo>
                  <a:pt x="35" y="260"/>
                  <a:pt x="35" y="260"/>
                  <a:pt x="35" y="260"/>
                </a:cubicBezTo>
                <a:moveTo>
                  <a:pt x="24" y="307"/>
                </a:moveTo>
                <a:cubicBezTo>
                  <a:pt x="25" y="307"/>
                  <a:pt x="25" y="307"/>
                  <a:pt x="25" y="307"/>
                </a:cubicBezTo>
                <a:cubicBezTo>
                  <a:pt x="25" y="307"/>
                  <a:pt x="25" y="307"/>
                  <a:pt x="25" y="307"/>
                </a:cubicBezTo>
                <a:cubicBezTo>
                  <a:pt x="25" y="307"/>
                  <a:pt x="25" y="307"/>
                  <a:pt x="25" y="307"/>
                </a:cubicBezTo>
                <a:cubicBezTo>
                  <a:pt x="25" y="307"/>
                  <a:pt x="24" y="307"/>
                  <a:pt x="24" y="307"/>
                </a:cubicBezTo>
                <a:moveTo>
                  <a:pt x="811" y="341"/>
                </a:moveTo>
                <a:cubicBezTo>
                  <a:pt x="810" y="341"/>
                  <a:pt x="810" y="341"/>
                  <a:pt x="810" y="341"/>
                </a:cubicBezTo>
                <a:cubicBezTo>
                  <a:pt x="810" y="341"/>
                  <a:pt x="810" y="341"/>
                  <a:pt x="810" y="341"/>
                </a:cubicBezTo>
                <a:cubicBezTo>
                  <a:pt x="810" y="341"/>
                  <a:pt x="810" y="341"/>
                  <a:pt x="810" y="341"/>
                </a:cubicBezTo>
                <a:cubicBezTo>
                  <a:pt x="810" y="341"/>
                  <a:pt x="810" y="341"/>
                  <a:pt x="811" y="341"/>
                </a:cubicBezTo>
                <a:moveTo>
                  <a:pt x="84" y="164"/>
                </a:moveTo>
                <a:cubicBezTo>
                  <a:pt x="83" y="164"/>
                  <a:pt x="83" y="165"/>
                  <a:pt x="83" y="165"/>
                </a:cubicBezTo>
                <a:cubicBezTo>
                  <a:pt x="83" y="165"/>
                  <a:pt x="83" y="165"/>
                  <a:pt x="83" y="165"/>
                </a:cubicBezTo>
                <a:cubicBezTo>
                  <a:pt x="84" y="165"/>
                  <a:pt x="84" y="165"/>
                  <a:pt x="84" y="165"/>
                </a:cubicBezTo>
                <a:cubicBezTo>
                  <a:pt x="84" y="165"/>
                  <a:pt x="84" y="165"/>
                  <a:pt x="84" y="164"/>
                </a:cubicBezTo>
                <a:moveTo>
                  <a:pt x="81" y="166"/>
                </a:moveTo>
                <a:cubicBezTo>
                  <a:pt x="81" y="166"/>
                  <a:pt x="81" y="165"/>
                  <a:pt x="81" y="165"/>
                </a:cubicBezTo>
                <a:cubicBezTo>
                  <a:pt x="81" y="165"/>
                  <a:pt x="80" y="166"/>
                  <a:pt x="80" y="166"/>
                </a:cubicBezTo>
                <a:cubicBezTo>
                  <a:pt x="80" y="166"/>
                  <a:pt x="80" y="166"/>
                  <a:pt x="81" y="166"/>
                </a:cubicBezTo>
                <a:cubicBezTo>
                  <a:pt x="81" y="166"/>
                  <a:pt x="81" y="166"/>
                  <a:pt x="81" y="166"/>
                </a:cubicBezTo>
                <a:moveTo>
                  <a:pt x="762" y="209"/>
                </a:moveTo>
                <a:cubicBezTo>
                  <a:pt x="761" y="209"/>
                  <a:pt x="761" y="209"/>
                  <a:pt x="761" y="209"/>
                </a:cubicBezTo>
                <a:cubicBezTo>
                  <a:pt x="761" y="209"/>
                  <a:pt x="762" y="210"/>
                  <a:pt x="762" y="210"/>
                </a:cubicBezTo>
                <a:cubicBezTo>
                  <a:pt x="762" y="210"/>
                  <a:pt x="762" y="209"/>
                  <a:pt x="762" y="209"/>
                </a:cubicBezTo>
                <a:cubicBezTo>
                  <a:pt x="762" y="209"/>
                  <a:pt x="762" y="209"/>
                  <a:pt x="762" y="209"/>
                </a:cubicBezTo>
                <a:moveTo>
                  <a:pt x="766" y="212"/>
                </a:moveTo>
                <a:cubicBezTo>
                  <a:pt x="766" y="211"/>
                  <a:pt x="766" y="211"/>
                  <a:pt x="766" y="211"/>
                </a:cubicBezTo>
                <a:cubicBezTo>
                  <a:pt x="766" y="211"/>
                  <a:pt x="766" y="211"/>
                  <a:pt x="765" y="211"/>
                </a:cubicBezTo>
                <a:cubicBezTo>
                  <a:pt x="765" y="211"/>
                  <a:pt x="765" y="211"/>
                  <a:pt x="765" y="211"/>
                </a:cubicBezTo>
                <a:cubicBezTo>
                  <a:pt x="765" y="211"/>
                  <a:pt x="765" y="211"/>
                  <a:pt x="766" y="212"/>
                </a:cubicBezTo>
                <a:moveTo>
                  <a:pt x="85" y="177"/>
                </a:moveTo>
                <a:cubicBezTo>
                  <a:pt x="84" y="177"/>
                  <a:pt x="84" y="177"/>
                  <a:pt x="84" y="177"/>
                </a:cubicBezTo>
                <a:cubicBezTo>
                  <a:pt x="84" y="177"/>
                  <a:pt x="84" y="177"/>
                  <a:pt x="84" y="177"/>
                </a:cubicBezTo>
                <a:cubicBezTo>
                  <a:pt x="84" y="177"/>
                  <a:pt x="84" y="177"/>
                  <a:pt x="84" y="178"/>
                </a:cubicBezTo>
                <a:cubicBezTo>
                  <a:pt x="85" y="177"/>
                  <a:pt x="85" y="177"/>
                  <a:pt x="85" y="177"/>
                </a:cubicBezTo>
                <a:moveTo>
                  <a:pt x="63" y="192"/>
                </a:moveTo>
                <a:cubicBezTo>
                  <a:pt x="63" y="192"/>
                  <a:pt x="62" y="192"/>
                  <a:pt x="62" y="192"/>
                </a:cubicBezTo>
                <a:cubicBezTo>
                  <a:pt x="62" y="192"/>
                  <a:pt x="62" y="193"/>
                  <a:pt x="63" y="193"/>
                </a:cubicBezTo>
                <a:cubicBezTo>
                  <a:pt x="63" y="192"/>
                  <a:pt x="63" y="192"/>
                  <a:pt x="63" y="192"/>
                </a:cubicBezTo>
                <a:cubicBezTo>
                  <a:pt x="63" y="192"/>
                  <a:pt x="63" y="192"/>
                  <a:pt x="63" y="192"/>
                </a:cubicBezTo>
                <a:moveTo>
                  <a:pt x="56" y="202"/>
                </a:moveTo>
                <a:cubicBezTo>
                  <a:pt x="56" y="201"/>
                  <a:pt x="56" y="201"/>
                  <a:pt x="56" y="201"/>
                </a:cubicBezTo>
                <a:cubicBezTo>
                  <a:pt x="56" y="201"/>
                  <a:pt x="56" y="202"/>
                  <a:pt x="56" y="202"/>
                </a:cubicBezTo>
                <a:cubicBezTo>
                  <a:pt x="56" y="202"/>
                  <a:pt x="56" y="202"/>
                  <a:pt x="56" y="202"/>
                </a:cubicBezTo>
                <a:cubicBezTo>
                  <a:pt x="56" y="202"/>
                  <a:pt x="56" y="202"/>
                  <a:pt x="56" y="202"/>
                </a:cubicBezTo>
                <a:moveTo>
                  <a:pt x="63" y="201"/>
                </a:moveTo>
                <a:cubicBezTo>
                  <a:pt x="63" y="201"/>
                  <a:pt x="62" y="202"/>
                  <a:pt x="62" y="202"/>
                </a:cubicBezTo>
                <a:cubicBezTo>
                  <a:pt x="62" y="202"/>
                  <a:pt x="62" y="202"/>
                  <a:pt x="63" y="202"/>
                </a:cubicBezTo>
                <a:cubicBezTo>
                  <a:pt x="63" y="202"/>
                  <a:pt x="63" y="202"/>
                  <a:pt x="63" y="202"/>
                </a:cubicBezTo>
                <a:cubicBezTo>
                  <a:pt x="63" y="202"/>
                  <a:pt x="63" y="202"/>
                  <a:pt x="63" y="201"/>
                </a:cubicBezTo>
                <a:moveTo>
                  <a:pt x="54" y="203"/>
                </a:moveTo>
                <a:cubicBezTo>
                  <a:pt x="54" y="203"/>
                  <a:pt x="54" y="203"/>
                  <a:pt x="54" y="203"/>
                </a:cubicBezTo>
                <a:cubicBezTo>
                  <a:pt x="54" y="203"/>
                  <a:pt x="54" y="204"/>
                  <a:pt x="54" y="204"/>
                </a:cubicBezTo>
                <a:cubicBezTo>
                  <a:pt x="54" y="204"/>
                  <a:pt x="54" y="204"/>
                  <a:pt x="54" y="204"/>
                </a:cubicBezTo>
                <a:cubicBezTo>
                  <a:pt x="54" y="204"/>
                  <a:pt x="54" y="204"/>
                  <a:pt x="54" y="203"/>
                </a:cubicBezTo>
                <a:moveTo>
                  <a:pt x="8" y="461"/>
                </a:moveTo>
                <a:cubicBezTo>
                  <a:pt x="8" y="461"/>
                  <a:pt x="8" y="461"/>
                  <a:pt x="8" y="461"/>
                </a:cubicBezTo>
                <a:cubicBezTo>
                  <a:pt x="8" y="461"/>
                  <a:pt x="8" y="460"/>
                  <a:pt x="8" y="460"/>
                </a:cubicBezTo>
                <a:cubicBezTo>
                  <a:pt x="8" y="460"/>
                  <a:pt x="7" y="461"/>
                  <a:pt x="7" y="461"/>
                </a:cubicBezTo>
                <a:cubicBezTo>
                  <a:pt x="7" y="461"/>
                  <a:pt x="7" y="461"/>
                  <a:pt x="8" y="461"/>
                </a:cubicBezTo>
                <a:moveTo>
                  <a:pt x="812" y="426"/>
                </a:moveTo>
                <a:cubicBezTo>
                  <a:pt x="812" y="426"/>
                  <a:pt x="812" y="425"/>
                  <a:pt x="812" y="425"/>
                </a:cubicBezTo>
                <a:cubicBezTo>
                  <a:pt x="812" y="425"/>
                  <a:pt x="812" y="425"/>
                  <a:pt x="812" y="425"/>
                </a:cubicBezTo>
                <a:cubicBezTo>
                  <a:pt x="812" y="426"/>
                  <a:pt x="812" y="426"/>
                  <a:pt x="812" y="426"/>
                </a:cubicBezTo>
                <a:cubicBezTo>
                  <a:pt x="812" y="426"/>
                  <a:pt x="812" y="426"/>
                  <a:pt x="812" y="426"/>
                </a:cubicBezTo>
                <a:moveTo>
                  <a:pt x="4" y="427"/>
                </a:moveTo>
                <a:cubicBezTo>
                  <a:pt x="4" y="427"/>
                  <a:pt x="4" y="427"/>
                  <a:pt x="4" y="427"/>
                </a:cubicBezTo>
                <a:cubicBezTo>
                  <a:pt x="4" y="427"/>
                  <a:pt x="4" y="427"/>
                  <a:pt x="3" y="427"/>
                </a:cubicBezTo>
                <a:cubicBezTo>
                  <a:pt x="3" y="428"/>
                  <a:pt x="4" y="428"/>
                  <a:pt x="4" y="428"/>
                </a:cubicBezTo>
                <a:cubicBezTo>
                  <a:pt x="4" y="428"/>
                  <a:pt x="4" y="428"/>
                  <a:pt x="4" y="427"/>
                </a:cubicBezTo>
                <a:moveTo>
                  <a:pt x="13" y="440"/>
                </a:moveTo>
                <a:cubicBezTo>
                  <a:pt x="13" y="440"/>
                  <a:pt x="13" y="439"/>
                  <a:pt x="13" y="439"/>
                </a:cubicBezTo>
                <a:cubicBezTo>
                  <a:pt x="12" y="440"/>
                  <a:pt x="12" y="440"/>
                  <a:pt x="12" y="440"/>
                </a:cubicBezTo>
                <a:cubicBezTo>
                  <a:pt x="12" y="440"/>
                  <a:pt x="12" y="440"/>
                  <a:pt x="12" y="440"/>
                </a:cubicBezTo>
                <a:cubicBezTo>
                  <a:pt x="12" y="440"/>
                  <a:pt x="13" y="440"/>
                  <a:pt x="13" y="440"/>
                </a:cubicBezTo>
                <a:moveTo>
                  <a:pt x="22" y="494"/>
                </a:moveTo>
                <a:cubicBezTo>
                  <a:pt x="22" y="494"/>
                  <a:pt x="22" y="494"/>
                  <a:pt x="22" y="494"/>
                </a:cubicBezTo>
                <a:cubicBezTo>
                  <a:pt x="22" y="494"/>
                  <a:pt x="22" y="494"/>
                  <a:pt x="22" y="494"/>
                </a:cubicBezTo>
                <a:cubicBezTo>
                  <a:pt x="22" y="494"/>
                  <a:pt x="22" y="493"/>
                  <a:pt x="22" y="493"/>
                </a:cubicBezTo>
                <a:cubicBezTo>
                  <a:pt x="22" y="494"/>
                  <a:pt x="22" y="494"/>
                  <a:pt x="22" y="494"/>
                </a:cubicBezTo>
                <a:moveTo>
                  <a:pt x="23" y="497"/>
                </a:moveTo>
                <a:cubicBezTo>
                  <a:pt x="23" y="497"/>
                  <a:pt x="23" y="497"/>
                  <a:pt x="23" y="497"/>
                </a:cubicBezTo>
                <a:cubicBezTo>
                  <a:pt x="23" y="497"/>
                  <a:pt x="23" y="496"/>
                  <a:pt x="23" y="496"/>
                </a:cubicBezTo>
                <a:cubicBezTo>
                  <a:pt x="23" y="496"/>
                  <a:pt x="23" y="497"/>
                  <a:pt x="22" y="497"/>
                </a:cubicBezTo>
                <a:cubicBezTo>
                  <a:pt x="22" y="497"/>
                  <a:pt x="23" y="497"/>
                  <a:pt x="23" y="497"/>
                </a:cubicBezTo>
                <a:moveTo>
                  <a:pt x="16" y="377"/>
                </a:moveTo>
                <a:cubicBezTo>
                  <a:pt x="15" y="377"/>
                  <a:pt x="15" y="377"/>
                  <a:pt x="15" y="377"/>
                </a:cubicBezTo>
                <a:cubicBezTo>
                  <a:pt x="15" y="377"/>
                  <a:pt x="15" y="377"/>
                  <a:pt x="15" y="377"/>
                </a:cubicBezTo>
                <a:cubicBezTo>
                  <a:pt x="15" y="377"/>
                  <a:pt x="15" y="377"/>
                  <a:pt x="15" y="378"/>
                </a:cubicBezTo>
                <a:cubicBezTo>
                  <a:pt x="15" y="378"/>
                  <a:pt x="15" y="377"/>
                  <a:pt x="16" y="377"/>
                </a:cubicBezTo>
                <a:moveTo>
                  <a:pt x="647" y="80"/>
                </a:moveTo>
                <a:cubicBezTo>
                  <a:pt x="647" y="80"/>
                  <a:pt x="647" y="80"/>
                  <a:pt x="647" y="80"/>
                </a:cubicBezTo>
                <a:cubicBezTo>
                  <a:pt x="647" y="80"/>
                  <a:pt x="647" y="80"/>
                  <a:pt x="646" y="80"/>
                </a:cubicBezTo>
                <a:cubicBezTo>
                  <a:pt x="647" y="80"/>
                  <a:pt x="647" y="81"/>
                  <a:pt x="647" y="81"/>
                </a:cubicBezTo>
                <a:cubicBezTo>
                  <a:pt x="647" y="81"/>
                  <a:pt x="647" y="80"/>
                  <a:pt x="647" y="80"/>
                </a:cubicBezTo>
                <a:moveTo>
                  <a:pt x="811" y="365"/>
                </a:moveTo>
                <a:cubicBezTo>
                  <a:pt x="811" y="366"/>
                  <a:pt x="811" y="366"/>
                  <a:pt x="811" y="366"/>
                </a:cubicBezTo>
                <a:cubicBezTo>
                  <a:pt x="811" y="366"/>
                  <a:pt x="811" y="366"/>
                  <a:pt x="811" y="366"/>
                </a:cubicBezTo>
                <a:cubicBezTo>
                  <a:pt x="811" y="366"/>
                  <a:pt x="811" y="366"/>
                  <a:pt x="812" y="366"/>
                </a:cubicBezTo>
                <a:cubicBezTo>
                  <a:pt x="811" y="366"/>
                  <a:pt x="811" y="366"/>
                  <a:pt x="811" y="365"/>
                </a:cubicBezTo>
                <a:moveTo>
                  <a:pt x="643" y="82"/>
                </a:moveTo>
                <a:cubicBezTo>
                  <a:pt x="643" y="82"/>
                  <a:pt x="643" y="82"/>
                  <a:pt x="643" y="82"/>
                </a:cubicBezTo>
                <a:cubicBezTo>
                  <a:pt x="643" y="82"/>
                  <a:pt x="643" y="82"/>
                  <a:pt x="643" y="82"/>
                </a:cubicBezTo>
                <a:cubicBezTo>
                  <a:pt x="643" y="83"/>
                  <a:pt x="644" y="82"/>
                  <a:pt x="644" y="82"/>
                </a:cubicBezTo>
                <a:cubicBezTo>
                  <a:pt x="643" y="82"/>
                  <a:pt x="643" y="82"/>
                  <a:pt x="643" y="82"/>
                </a:cubicBezTo>
                <a:moveTo>
                  <a:pt x="13" y="422"/>
                </a:moveTo>
                <a:cubicBezTo>
                  <a:pt x="13" y="422"/>
                  <a:pt x="13" y="423"/>
                  <a:pt x="13" y="423"/>
                </a:cubicBezTo>
                <a:cubicBezTo>
                  <a:pt x="13" y="423"/>
                  <a:pt x="13" y="423"/>
                  <a:pt x="13" y="423"/>
                </a:cubicBezTo>
                <a:cubicBezTo>
                  <a:pt x="13" y="423"/>
                  <a:pt x="14" y="423"/>
                  <a:pt x="14" y="423"/>
                </a:cubicBezTo>
                <a:cubicBezTo>
                  <a:pt x="14" y="423"/>
                  <a:pt x="14" y="423"/>
                  <a:pt x="13" y="422"/>
                </a:cubicBezTo>
                <a:moveTo>
                  <a:pt x="622" y="74"/>
                </a:moveTo>
                <a:cubicBezTo>
                  <a:pt x="622" y="74"/>
                  <a:pt x="622" y="74"/>
                  <a:pt x="622" y="75"/>
                </a:cubicBezTo>
                <a:cubicBezTo>
                  <a:pt x="622" y="75"/>
                  <a:pt x="622" y="75"/>
                  <a:pt x="622" y="75"/>
                </a:cubicBezTo>
                <a:cubicBezTo>
                  <a:pt x="622" y="75"/>
                  <a:pt x="623" y="75"/>
                  <a:pt x="623" y="75"/>
                </a:cubicBezTo>
                <a:cubicBezTo>
                  <a:pt x="623" y="75"/>
                  <a:pt x="623" y="74"/>
                  <a:pt x="622" y="74"/>
                </a:cubicBezTo>
                <a:moveTo>
                  <a:pt x="14" y="392"/>
                </a:moveTo>
                <a:cubicBezTo>
                  <a:pt x="14" y="392"/>
                  <a:pt x="14" y="392"/>
                  <a:pt x="14" y="392"/>
                </a:cubicBezTo>
                <a:cubicBezTo>
                  <a:pt x="13" y="392"/>
                  <a:pt x="13" y="392"/>
                  <a:pt x="13" y="392"/>
                </a:cubicBezTo>
                <a:cubicBezTo>
                  <a:pt x="13" y="392"/>
                  <a:pt x="13" y="393"/>
                  <a:pt x="13" y="393"/>
                </a:cubicBezTo>
                <a:cubicBezTo>
                  <a:pt x="13" y="393"/>
                  <a:pt x="14" y="392"/>
                  <a:pt x="14" y="392"/>
                </a:cubicBezTo>
                <a:moveTo>
                  <a:pt x="814" y="397"/>
                </a:moveTo>
                <a:cubicBezTo>
                  <a:pt x="814" y="397"/>
                  <a:pt x="814" y="397"/>
                  <a:pt x="814" y="398"/>
                </a:cubicBezTo>
                <a:cubicBezTo>
                  <a:pt x="814" y="397"/>
                  <a:pt x="814" y="397"/>
                  <a:pt x="814" y="397"/>
                </a:cubicBezTo>
                <a:cubicBezTo>
                  <a:pt x="814" y="397"/>
                  <a:pt x="814" y="397"/>
                  <a:pt x="814" y="397"/>
                </a:cubicBezTo>
                <a:cubicBezTo>
                  <a:pt x="814" y="397"/>
                  <a:pt x="814" y="397"/>
                  <a:pt x="814" y="397"/>
                </a:cubicBezTo>
                <a:moveTo>
                  <a:pt x="13" y="403"/>
                </a:moveTo>
                <a:cubicBezTo>
                  <a:pt x="13" y="403"/>
                  <a:pt x="13" y="403"/>
                  <a:pt x="12" y="402"/>
                </a:cubicBezTo>
                <a:cubicBezTo>
                  <a:pt x="12" y="402"/>
                  <a:pt x="12" y="403"/>
                  <a:pt x="12" y="403"/>
                </a:cubicBezTo>
                <a:cubicBezTo>
                  <a:pt x="12" y="403"/>
                  <a:pt x="12" y="403"/>
                  <a:pt x="12" y="403"/>
                </a:cubicBezTo>
                <a:cubicBezTo>
                  <a:pt x="12" y="403"/>
                  <a:pt x="13" y="403"/>
                  <a:pt x="13" y="403"/>
                </a:cubicBezTo>
                <a:moveTo>
                  <a:pt x="606" y="540"/>
                </a:moveTo>
                <a:cubicBezTo>
                  <a:pt x="607" y="540"/>
                  <a:pt x="607" y="541"/>
                  <a:pt x="607" y="542"/>
                </a:cubicBezTo>
                <a:cubicBezTo>
                  <a:pt x="608" y="542"/>
                  <a:pt x="608" y="543"/>
                  <a:pt x="607" y="544"/>
                </a:cubicBezTo>
                <a:cubicBezTo>
                  <a:pt x="607" y="544"/>
                  <a:pt x="607" y="545"/>
                  <a:pt x="606" y="545"/>
                </a:cubicBezTo>
                <a:cubicBezTo>
                  <a:pt x="606" y="545"/>
                  <a:pt x="607" y="545"/>
                  <a:pt x="607" y="545"/>
                </a:cubicBezTo>
                <a:cubicBezTo>
                  <a:pt x="607" y="545"/>
                  <a:pt x="607" y="544"/>
                  <a:pt x="607" y="544"/>
                </a:cubicBezTo>
                <a:cubicBezTo>
                  <a:pt x="606" y="544"/>
                  <a:pt x="606" y="543"/>
                  <a:pt x="606" y="544"/>
                </a:cubicBezTo>
                <a:cubicBezTo>
                  <a:pt x="606" y="544"/>
                  <a:pt x="606" y="544"/>
                  <a:pt x="606" y="545"/>
                </a:cubicBezTo>
                <a:cubicBezTo>
                  <a:pt x="607" y="545"/>
                  <a:pt x="607" y="545"/>
                  <a:pt x="607" y="545"/>
                </a:cubicBezTo>
                <a:cubicBezTo>
                  <a:pt x="607" y="546"/>
                  <a:pt x="607" y="546"/>
                  <a:pt x="606" y="546"/>
                </a:cubicBezTo>
                <a:cubicBezTo>
                  <a:pt x="606" y="547"/>
                  <a:pt x="605" y="547"/>
                  <a:pt x="605" y="546"/>
                </a:cubicBezTo>
                <a:cubicBezTo>
                  <a:pt x="605" y="546"/>
                  <a:pt x="604" y="546"/>
                  <a:pt x="604" y="545"/>
                </a:cubicBezTo>
                <a:cubicBezTo>
                  <a:pt x="604" y="547"/>
                  <a:pt x="604" y="548"/>
                  <a:pt x="603" y="548"/>
                </a:cubicBezTo>
                <a:cubicBezTo>
                  <a:pt x="603" y="549"/>
                  <a:pt x="603" y="550"/>
                  <a:pt x="602" y="550"/>
                </a:cubicBezTo>
                <a:cubicBezTo>
                  <a:pt x="600" y="550"/>
                  <a:pt x="601" y="552"/>
                  <a:pt x="600" y="552"/>
                </a:cubicBezTo>
                <a:cubicBezTo>
                  <a:pt x="598" y="554"/>
                  <a:pt x="598" y="556"/>
                  <a:pt x="596" y="558"/>
                </a:cubicBezTo>
                <a:cubicBezTo>
                  <a:pt x="596" y="558"/>
                  <a:pt x="597" y="559"/>
                  <a:pt x="597" y="559"/>
                </a:cubicBezTo>
                <a:cubicBezTo>
                  <a:pt x="596" y="560"/>
                  <a:pt x="596" y="561"/>
                  <a:pt x="594" y="562"/>
                </a:cubicBezTo>
                <a:cubicBezTo>
                  <a:pt x="593" y="562"/>
                  <a:pt x="593" y="562"/>
                  <a:pt x="593" y="563"/>
                </a:cubicBezTo>
                <a:cubicBezTo>
                  <a:pt x="592" y="564"/>
                  <a:pt x="592" y="565"/>
                  <a:pt x="590" y="566"/>
                </a:cubicBezTo>
                <a:cubicBezTo>
                  <a:pt x="589" y="567"/>
                  <a:pt x="588" y="567"/>
                  <a:pt x="587" y="569"/>
                </a:cubicBezTo>
                <a:cubicBezTo>
                  <a:pt x="586" y="569"/>
                  <a:pt x="585" y="570"/>
                  <a:pt x="585" y="571"/>
                </a:cubicBezTo>
                <a:cubicBezTo>
                  <a:pt x="585" y="572"/>
                  <a:pt x="584" y="572"/>
                  <a:pt x="584" y="572"/>
                </a:cubicBezTo>
                <a:cubicBezTo>
                  <a:pt x="583" y="574"/>
                  <a:pt x="581" y="576"/>
                  <a:pt x="579" y="577"/>
                </a:cubicBezTo>
                <a:cubicBezTo>
                  <a:pt x="579" y="580"/>
                  <a:pt x="577" y="581"/>
                  <a:pt x="575" y="582"/>
                </a:cubicBezTo>
                <a:cubicBezTo>
                  <a:pt x="574" y="583"/>
                  <a:pt x="574" y="584"/>
                  <a:pt x="572" y="584"/>
                </a:cubicBezTo>
                <a:cubicBezTo>
                  <a:pt x="571" y="585"/>
                  <a:pt x="572" y="587"/>
                  <a:pt x="570" y="587"/>
                </a:cubicBezTo>
                <a:cubicBezTo>
                  <a:pt x="570" y="587"/>
                  <a:pt x="569" y="588"/>
                  <a:pt x="568" y="588"/>
                </a:cubicBezTo>
                <a:cubicBezTo>
                  <a:pt x="567" y="589"/>
                  <a:pt x="567" y="590"/>
                  <a:pt x="566" y="591"/>
                </a:cubicBezTo>
                <a:cubicBezTo>
                  <a:pt x="567" y="591"/>
                  <a:pt x="567" y="591"/>
                  <a:pt x="568" y="592"/>
                </a:cubicBezTo>
                <a:cubicBezTo>
                  <a:pt x="567" y="592"/>
                  <a:pt x="567" y="593"/>
                  <a:pt x="566" y="593"/>
                </a:cubicBezTo>
                <a:cubicBezTo>
                  <a:pt x="564" y="593"/>
                  <a:pt x="564" y="594"/>
                  <a:pt x="563" y="595"/>
                </a:cubicBezTo>
                <a:cubicBezTo>
                  <a:pt x="561" y="595"/>
                  <a:pt x="560" y="595"/>
                  <a:pt x="559" y="595"/>
                </a:cubicBezTo>
                <a:cubicBezTo>
                  <a:pt x="558" y="596"/>
                  <a:pt x="556" y="597"/>
                  <a:pt x="556" y="598"/>
                </a:cubicBezTo>
                <a:cubicBezTo>
                  <a:pt x="555" y="600"/>
                  <a:pt x="554" y="600"/>
                  <a:pt x="553" y="601"/>
                </a:cubicBezTo>
                <a:cubicBezTo>
                  <a:pt x="553" y="602"/>
                  <a:pt x="552" y="602"/>
                  <a:pt x="551" y="602"/>
                </a:cubicBezTo>
                <a:cubicBezTo>
                  <a:pt x="550" y="603"/>
                  <a:pt x="549" y="603"/>
                  <a:pt x="548" y="604"/>
                </a:cubicBezTo>
                <a:cubicBezTo>
                  <a:pt x="547" y="604"/>
                  <a:pt x="546" y="605"/>
                  <a:pt x="545" y="606"/>
                </a:cubicBezTo>
                <a:cubicBezTo>
                  <a:pt x="544" y="606"/>
                  <a:pt x="543" y="608"/>
                  <a:pt x="542" y="608"/>
                </a:cubicBezTo>
                <a:cubicBezTo>
                  <a:pt x="541" y="609"/>
                  <a:pt x="540" y="610"/>
                  <a:pt x="539" y="611"/>
                </a:cubicBezTo>
                <a:cubicBezTo>
                  <a:pt x="538" y="612"/>
                  <a:pt x="537" y="613"/>
                  <a:pt x="536" y="613"/>
                </a:cubicBezTo>
                <a:cubicBezTo>
                  <a:pt x="535" y="614"/>
                  <a:pt x="535" y="614"/>
                  <a:pt x="532" y="614"/>
                </a:cubicBezTo>
                <a:cubicBezTo>
                  <a:pt x="531" y="615"/>
                  <a:pt x="530" y="616"/>
                  <a:pt x="529" y="616"/>
                </a:cubicBezTo>
                <a:cubicBezTo>
                  <a:pt x="528" y="617"/>
                  <a:pt x="526" y="617"/>
                  <a:pt x="525" y="619"/>
                </a:cubicBezTo>
                <a:cubicBezTo>
                  <a:pt x="525" y="619"/>
                  <a:pt x="523" y="620"/>
                  <a:pt x="522" y="620"/>
                </a:cubicBezTo>
                <a:cubicBezTo>
                  <a:pt x="520" y="621"/>
                  <a:pt x="519" y="622"/>
                  <a:pt x="518" y="621"/>
                </a:cubicBezTo>
                <a:cubicBezTo>
                  <a:pt x="517" y="621"/>
                  <a:pt x="517" y="622"/>
                  <a:pt x="516" y="622"/>
                </a:cubicBezTo>
                <a:cubicBezTo>
                  <a:pt x="515" y="623"/>
                  <a:pt x="513" y="624"/>
                  <a:pt x="512" y="624"/>
                </a:cubicBezTo>
                <a:cubicBezTo>
                  <a:pt x="511" y="625"/>
                  <a:pt x="510" y="625"/>
                  <a:pt x="510" y="626"/>
                </a:cubicBezTo>
                <a:cubicBezTo>
                  <a:pt x="510" y="627"/>
                  <a:pt x="509" y="627"/>
                  <a:pt x="509" y="628"/>
                </a:cubicBezTo>
                <a:cubicBezTo>
                  <a:pt x="509" y="628"/>
                  <a:pt x="508" y="628"/>
                  <a:pt x="508" y="628"/>
                </a:cubicBezTo>
                <a:cubicBezTo>
                  <a:pt x="507" y="627"/>
                  <a:pt x="506" y="627"/>
                  <a:pt x="505" y="627"/>
                </a:cubicBezTo>
                <a:cubicBezTo>
                  <a:pt x="505" y="628"/>
                  <a:pt x="504" y="628"/>
                  <a:pt x="503" y="629"/>
                </a:cubicBezTo>
                <a:cubicBezTo>
                  <a:pt x="502" y="629"/>
                  <a:pt x="501" y="630"/>
                  <a:pt x="499" y="630"/>
                </a:cubicBezTo>
                <a:cubicBezTo>
                  <a:pt x="497" y="630"/>
                  <a:pt x="496" y="631"/>
                  <a:pt x="495" y="631"/>
                </a:cubicBezTo>
                <a:cubicBezTo>
                  <a:pt x="494" y="632"/>
                  <a:pt x="492" y="633"/>
                  <a:pt x="491" y="634"/>
                </a:cubicBezTo>
                <a:cubicBezTo>
                  <a:pt x="490" y="634"/>
                  <a:pt x="489" y="635"/>
                  <a:pt x="488" y="635"/>
                </a:cubicBezTo>
                <a:cubicBezTo>
                  <a:pt x="486" y="634"/>
                  <a:pt x="486" y="635"/>
                  <a:pt x="485" y="636"/>
                </a:cubicBezTo>
                <a:cubicBezTo>
                  <a:pt x="484" y="636"/>
                  <a:pt x="483" y="636"/>
                  <a:pt x="482" y="636"/>
                </a:cubicBezTo>
                <a:cubicBezTo>
                  <a:pt x="481" y="636"/>
                  <a:pt x="481" y="637"/>
                  <a:pt x="480" y="637"/>
                </a:cubicBezTo>
                <a:cubicBezTo>
                  <a:pt x="477" y="637"/>
                  <a:pt x="477" y="637"/>
                  <a:pt x="477" y="637"/>
                </a:cubicBezTo>
                <a:cubicBezTo>
                  <a:pt x="477" y="638"/>
                  <a:pt x="476" y="639"/>
                  <a:pt x="476" y="639"/>
                </a:cubicBezTo>
                <a:cubicBezTo>
                  <a:pt x="474" y="640"/>
                  <a:pt x="473" y="639"/>
                  <a:pt x="472" y="640"/>
                </a:cubicBezTo>
                <a:cubicBezTo>
                  <a:pt x="471" y="641"/>
                  <a:pt x="469" y="640"/>
                  <a:pt x="468" y="641"/>
                </a:cubicBezTo>
                <a:cubicBezTo>
                  <a:pt x="467" y="641"/>
                  <a:pt x="467" y="640"/>
                  <a:pt x="466" y="640"/>
                </a:cubicBezTo>
                <a:cubicBezTo>
                  <a:pt x="465" y="641"/>
                  <a:pt x="464" y="641"/>
                  <a:pt x="463" y="641"/>
                </a:cubicBezTo>
                <a:cubicBezTo>
                  <a:pt x="462" y="641"/>
                  <a:pt x="462" y="642"/>
                  <a:pt x="461" y="642"/>
                </a:cubicBezTo>
                <a:cubicBezTo>
                  <a:pt x="460" y="642"/>
                  <a:pt x="459" y="644"/>
                  <a:pt x="457" y="643"/>
                </a:cubicBezTo>
                <a:cubicBezTo>
                  <a:pt x="456" y="645"/>
                  <a:pt x="455" y="644"/>
                  <a:pt x="453" y="644"/>
                </a:cubicBezTo>
                <a:cubicBezTo>
                  <a:pt x="452" y="644"/>
                  <a:pt x="451" y="645"/>
                  <a:pt x="449" y="645"/>
                </a:cubicBezTo>
                <a:cubicBezTo>
                  <a:pt x="448" y="645"/>
                  <a:pt x="447" y="645"/>
                  <a:pt x="446" y="646"/>
                </a:cubicBezTo>
                <a:cubicBezTo>
                  <a:pt x="446" y="646"/>
                  <a:pt x="444" y="646"/>
                  <a:pt x="444" y="646"/>
                </a:cubicBezTo>
                <a:cubicBezTo>
                  <a:pt x="443" y="646"/>
                  <a:pt x="442" y="646"/>
                  <a:pt x="441" y="647"/>
                </a:cubicBezTo>
                <a:cubicBezTo>
                  <a:pt x="441" y="647"/>
                  <a:pt x="440" y="647"/>
                  <a:pt x="440" y="647"/>
                </a:cubicBezTo>
                <a:cubicBezTo>
                  <a:pt x="439" y="646"/>
                  <a:pt x="437" y="646"/>
                  <a:pt x="436" y="646"/>
                </a:cubicBezTo>
                <a:cubicBezTo>
                  <a:pt x="436" y="646"/>
                  <a:pt x="435" y="646"/>
                  <a:pt x="435" y="645"/>
                </a:cubicBezTo>
                <a:cubicBezTo>
                  <a:pt x="434" y="645"/>
                  <a:pt x="434" y="645"/>
                  <a:pt x="433" y="646"/>
                </a:cubicBezTo>
                <a:cubicBezTo>
                  <a:pt x="433" y="646"/>
                  <a:pt x="432" y="646"/>
                  <a:pt x="432" y="647"/>
                </a:cubicBezTo>
                <a:cubicBezTo>
                  <a:pt x="431" y="647"/>
                  <a:pt x="429" y="646"/>
                  <a:pt x="428" y="648"/>
                </a:cubicBezTo>
                <a:cubicBezTo>
                  <a:pt x="428" y="648"/>
                  <a:pt x="427" y="648"/>
                  <a:pt x="426" y="648"/>
                </a:cubicBezTo>
                <a:cubicBezTo>
                  <a:pt x="424" y="648"/>
                  <a:pt x="422" y="648"/>
                  <a:pt x="420" y="648"/>
                </a:cubicBezTo>
                <a:cubicBezTo>
                  <a:pt x="418" y="648"/>
                  <a:pt x="417" y="648"/>
                  <a:pt x="417" y="649"/>
                </a:cubicBezTo>
                <a:cubicBezTo>
                  <a:pt x="416" y="649"/>
                  <a:pt x="416" y="648"/>
                  <a:pt x="415" y="648"/>
                </a:cubicBezTo>
                <a:cubicBezTo>
                  <a:pt x="415" y="648"/>
                  <a:pt x="415" y="648"/>
                  <a:pt x="415" y="648"/>
                </a:cubicBezTo>
                <a:cubicBezTo>
                  <a:pt x="414" y="648"/>
                  <a:pt x="412" y="647"/>
                  <a:pt x="411" y="649"/>
                </a:cubicBezTo>
                <a:cubicBezTo>
                  <a:pt x="410" y="649"/>
                  <a:pt x="408" y="649"/>
                  <a:pt x="407" y="648"/>
                </a:cubicBezTo>
                <a:cubicBezTo>
                  <a:pt x="407" y="648"/>
                  <a:pt x="406" y="648"/>
                  <a:pt x="405" y="648"/>
                </a:cubicBezTo>
                <a:cubicBezTo>
                  <a:pt x="402" y="648"/>
                  <a:pt x="399" y="648"/>
                  <a:pt x="396" y="648"/>
                </a:cubicBezTo>
                <a:cubicBezTo>
                  <a:pt x="394" y="648"/>
                  <a:pt x="392" y="649"/>
                  <a:pt x="390" y="647"/>
                </a:cubicBezTo>
                <a:cubicBezTo>
                  <a:pt x="387" y="647"/>
                  <a:pt x="387" y="647"/>
                  <a:pt x="387" y="647"/>
                </a:cubicBezTo>
                <a:cubicBezTo>
                  <a:pt x="384" y="647"/>
                  <a:pt x="381" y="647"/>
                  <a:pt x="379" y="647"/>
                </a:cubicBezTo>
                <a:cubicBezTo>
                  <a:pt x="378" y="647"/>
                  <a:pt x="377" y="647"/>
                  <a:pt x="377" y="646"/>
                </a:cubicBezTo>
                <a:cubicBezTo>
                  <a:pt x="377" y="646"/>
                  <a:pt x="376" y="647"/>
                  <a:pt x="375" y="647"/>
                </a:cubicBezTo>
                <a:cubicBezTo>
                  <a:pt x="375" y="647"/>
                  <a:pt x="374" y="647"/>
                  <a:pt x="373" y="646"/>
                </a:cubicBezTo>
                <a:cubicBezTo>
                  <a:pt x="373" y="646"/>
                  <a:pt x="372" y="646"/>
                  <a:pt x="370" y="646"/>
                </a:cubicBezTo>
                <a:cubicBezTo>
                  <a:pt x="370" y="646"/>
                  <a:pt x="370" y="646"/>
                  <a:pt x="369" y="645"/>
                </a:cubicBezTo>
                <a:cubicBezTo>
                  <a:pt x="368" y="645"/>
                  <a:pt x="368" y="645"/>
                  <a:pt x="367" y="646"/>
                </a:cubicBezTo>
                <a:cubicBezTo>
                  <a:pt x="366" y="646"/>
                  <a:pt x="365" y="646"/>
                  <a:pt x="365" y="646"/>
                </a:cubicBezTo>
                <a:cubicBezTo>
                  <a:pt x="364" y="645"/>
                  <a:pt x="363" y="645"/>
                  <a:pt x="361" y="645"/>
                </a:cubicBezTo>
                <a:cubicBezTo>
                  <a:pt x="361" y="645"/>
                  <a:pt x="361" y="644"/>
                  <a:pt x="361" y="644"/>
                </a:cubicBezTo>
                <a:cubicBezTo>
                  <a:pt x="361" y="644"/>
                  <a:pt x="361" y="643"/>
                  <a:pt x="361" y="643"/>
                </a:cubicBezTo>
                <a:cubicBezTo>
                  <a:pt x="360" y="643"/>
                  <a:pt x="358" y="644"/>
                  <a:pt x="358" y="642"/>
                </a:cubicBezTo>
                <a:cubicBezTo>
                  <a:pt x="357" y="642"/>
                  <a:pt x="356" y="642"/>
                  <a:pt x="355" y="642"/>
                </a:cubicBezTo>
                <a:cubicBezTo>
                  <a:pt x="355" y="642"/>
                  <a:pt x="354" y="642"/>
                  <a:pt x="353" y="641"/>
                </a:cubicBezTo>
                <a:cubicBezTo>
                  <a:pt x="352" y="641"/>
                  <a:pt x="351" y="642"/>
                  <a:pt x="350" y="641"/>
                </a:cubicBezTo>
                <a:cubicBezTo>
                  <a:pt x="350" y="640"/>
                  <a:pt x="348" y="641"/>
                  <a:pt x="347" y="640"/>
                </a:cubicBezTo>
                <a:cubicBezTo>
                  <a:pt x="347" y="640"/>
                  <a:pt x="346" y="639"/>
                  <a:pt x="345" y="639"/>
                </a:cubicBezTo>
                <a:cubicBezTo>
                  <a:pt x="343" y="640"/>
                  <a:pt x="341" y="638"/>
                  <a:pt x="339" y="638"/>
                </a:cubicBezTo>
                <a:cubicBezTo>
                  <a:pt x="339" y="637"/>
                  <a:pt x="337" y="638"/>
                  <a:pt x="336" y="638"/>
                </a:cubicBezTo>
                <a:cubicBezTo>
                  <a:pt x="335" y="637"/>
                  <a:pt x="335" y="636"/>
                  <a:pt x="334" y="636"/>
                </a:cubicBezTo>
                <a:cubicBezTo>
                  <a:pt x="331" y="636"/>
                  <a:pt x="331" y="636"/>
                  <a:pt x="331" y="636"/>
                </a:cubicBezTo>
                <a:cubicBezTo>
                  <a:pt x="330" y="634"/>
                  <a:pt x="329" y="635"/>
                  <a:pt x="328" y="634"/>
                </a:cubicBezTo>
                <a:cubicBezTo>
                  <a:pt x="326" y="633"/>
                  <a:pt x="324" y="633"/>
                  <a:pt x="323" y="632"/>
                </a:cubicBezTo>
                <a:cubicBezTo>
                  <a:pt x="323" y="631"/>
                  <a:pt x="322" y="631"/>
                  <a:pt x="321" y="631"/>
                </a:cubicBezTo>
                <a:cubicBezTo>
                  <a:pt x="320" y="631"/>
                  <a:pt x="320" y="630"/>
                  <a:pt x="319" y="630"/>
                </a:cubicBezTo>
                <a:cubicBezTo>
                  <a:pt x="318" y="630"/>
                  <a:pt x="317" y="629"/>
                  <a:pt x="316" y="629"/>
                </a:cubicBezTo>
                <a:cubicBezTo>
                  <a:pt x="316" y="628"/>
                  <a:pt x="316" y="628"/>
                  <a:pt x="316" y="628"/>
                </a:cubicBezTo>
                <a:cubicBezTo>
                  <a:pt x="315" y="628"/>
                  <a:pt x="314" y="627"/>
                  <a:pt x="313" y="627"/>
                </a:cubicBezTo>
                <a:cubicBezTo>
                  <a:pt x="312" y="627"/>
                  <a:pt x="311" y="626"/>
                  <a:pt x="310" y="626"/>
                </a:cubicBezTo>
                <a:cubicBezTo>
                  <a:pt x="309" y="626"/>
                  <a:pt x="308" y="625"/>
                  <a:pt x="307" y="625"/>
                </a:cubicBezTo>
                <a:cubicBezTo>
                  <a:pt x="306" y="625"/>
                  <a:pt x="306" y="624"/>
                  <a:pt x="305" y="624"/>
                </a:cubicBezTo>
                <a:cubicBezTo>
                  <a:pt x="304" y="623"/>
                  <a:pt x="302" y="622"/>
                  <a:pt x="300" y="622"/>
                </a:cubicBezTo>
                <a:cubicBezTo>
                  <a:pt x="299" y="621"/>
                  <a:pt x="298" y="620"/>
                  <a:pt x="296" y="620"/>
                </a:cubicBezTo>
                <a:cubicBezTo>
                  <a:pt x="295" y="620"/>
                  <a:pt x="294" y="619"/>
                  <a:pt x="293" y="620"/>
                </a:cubicBezTo>
                <a:cubicBezTo>
                  <a:pt x="292" y="619"/>
                  <a:pt x="292" y="618"/>
                  <a:pt x="291" y="618"/>
                </a:cubicBezTo>
                <a:cubicBezTo>
                  <a:pt x="290" y="617"/>
                  <a:pt x="289" y="617"/>
                  <a:pt x="289" y="616"/>
                </a:cubicBezTo>
                <a:cubicBezTo>
                  <a:pt x="288" y="615"/>
                  <a:pt x="287" y="615"/>
                  <a:pt x="286" y="614"/>
                </a:cubicBezTo>
                <a:cubicBezTo>
                  <a:pt x="285" y="614"/>
                  <a:pt x="285" y="614"/>
                  <a:pt x="284" y="614"/>
                </a:cubicBezTo>
                <a:cubicBezTo>
                  <a:pt x="283" y="613"/>
                  <a:pt x="282" y="612"/>
                  <a:pt x="281" y="611"/>
                </a:cubicBezTo>
                <a:cubicBezTo>
                  <a:pt x="276" y="611"/>
                  <a:pt x="276" y="611"/>
                  <a:pt x="276" y="611"/>
                </a:cubicBezTo>
                <a:cubicBezTo>
                  <a:pt x="276" y="610"/>
                  <a:pt x="276" y="609"/>
                  <a:pt x="275" y="609"/>
                </a:cubicBezTo>
                <a:cubicBezTo>
                  <a:pt x="275" y="609"/>
                  <a:pt x="274" y="609"/>
                  <a:pt x="273" y="608"/>
                </a:cubicBezTo>
                <a:cubicBezTo>
                  <a:pt x="272" y="607"/>
                  <a:pt x="271" y="606"/>
                  <a:pt x="270" y="605"/>
                </a:cubicBezTo>
                <a:cubicBezTo>
                  <a:pt x="269" y="604"/>
                  <a:pt x="268" y="603"/>
                  <a:pt x="268" y="602"/>
                </a:cubicBezTo>
                <a:cubicBezTo>
                  <a:pt x="266" y="602"/>
                  <a:pt x="266" y="600"/>
                  <a:pt x="265" y="600"/>
                </a:cubicBezTo>
                <a:cubicBezTo>
                  <a:pt x="263" y="600"/>
                  <a:pt x="262" y="600"/>
                  <a:pt x="260" y="599"/>
                </a:cubicBezTo>
                <a:cubicBezTo>
                  <a:pt x="261" y="599"/>
                  <a:pt x="261" y="599"/>
                  <a:pt x="261" y="598"/>
                </a:cubicBezTo>
                <a:cubicBezTo>
                  <a:pt x="261" y="598"/>
                  <a:pt x="260" y="598"/>
                  <a:pt x="260" y="598"/>
                </a:cubicBezTo>
                <a:cubicBezTo>
                  <a:pt x="259" y="598"/>
                  <a:pt x="259" y="597"/>
                  <a:pt x="259" y="597"/>
                </a:cubicBezTo>
                <a:cubicBezTo>
                  <a:pt x="259" y="596"/>
                  <a:pt x="258" y="596"/>
                  <a:pt x="257" y="595"/>
                </a:cubicBezTo>
                <a:cubicBezTo>
                  <a:pt x="257" y="594"/>
                  <a:pt x="256" y="594"/>
                  <a:pt x="255" y="594"/>
                </a:cubicBezTo>
                <a:cubicBezTo>
                  <a:pt x="255" y="594"/>
                  <a:pt x="254" y="593"/>
                  <a:pt x="254" y="593"/>
                </a:cubicBezTo>
                <a:cubicBezTo>
                  <a:pt x="253" y="590"/>
                  <a:pt x="251" y="589"/>
                  <a:pt x="249" y="587"/>
                </a:cubicBezTo>
                <a:cubicBezTo>
                  <a:pt x="248" y="586"/>
                  <a:pt x="247" y="586"/>
                  <a:pt x="247" y="585"/>
                </a:cubicBezTo>
                <a:cubicBezTo>
                  <a:pt x="246" y="584"/>
                  <a:pt x="245" y="584"/>
                  <a:pt x="244" y="583"/>
                </a:cubicBezTo>
                <a:cubicBezTo>
                  <a:pt x="243" y="583"/>
                  <a:pt x="242" y="581"/>
                  <a:pt x="241" y="582"/>
                </a:cubicBezTo>
                <a:cubicBezTo>
                  <a:pt x="241" y="582"/>
                  <a:pt x="240" y="581"/>
                  <a:pt x="240" y="581"/>
                </a:cubicBezTo>
                <a:cubicBezTo>
                  <a:pt x="239" y="578"/>
                  <a:pt x="237" y="577"/>
                  <a:pt x="235" y="575"/>
                </a:cubicBezTo>
                <a:cubicBezTo>
                  <a:pt x="234" y="574"/>
                  <a:pt x="234" y="573"/>
                  <a:pt x="233" y="573"/>
                </a:cubicBezTo>
                <a:cubicBezTo>
                  <a:pt x="232" y="573"/>
                  <a:pt x="231" y="572"/>
                  <a:pt x="230" y="570"/>
                </a:cubicBezTo>
                <a:cubicBezTo>
                  <a:pt x="230" y="569"/>
                  <a:pt x="229" y="569"/>
                  <a:pt x="229" y="568"/>
                </a:cubicBezTo>
                <a:cubicBezTo>
                  <a:pt x="228" y="568"/>
                  <a:pt x="227" y="567"/>
                  <a:pt x="226" y="567"/>
                </a:cubicBezTo>
                <a:cubicBezTo>
                  <a:pt x="225" y="566"/>
                  <a:pt x="225" y="566"/>
                  <a:pt x="224" y="566"/>
                </a:cubicBezTo>
                <a:cubicBezTo>
                  <a:pt x="224" y="564"/>
                  <a:pt x="224" y="564"/>
                  <a:pt x="224" y="564"/>
                </a:cubicBezTo>
                <a:cubicBezTo>
                  <a:pt x="222" y="562"/>
                  <a:pt x="221" y="559"/>
                  <a:pt x="219" y="557"/>
                </a:cubicBezTo>
                <a:cubicBezTo>
                  <a:pt x="219" y="556"/>
                  <a:pt x="218" y="556"/>
                  <a:pt x="218" y="555"/>
                </a:cubicBezTo>
                <a:cubicBezTo>
                  <a:pt x="218" y="554"/>
                  <a:pt x="217" y="554"/>
                  <a:pt x="216" y="554"/>
                </a:cubicBezTo>
                <a:cubicBezTo>
                  <a:pt x="215" y="554"/>
                  <a:pt x="216" y="553"/>
                  <a:pt x="216" y="552"/>
                </a:cubicBezTo>
                <a:cubicBezTo>
                  <a:pt x="215" y="551"/>
                  <a:pt x="214" y="550"/>
                  <a:pt x="213" y="549"/>
                </a:cubicBezTo>
                <a:cubicBezTo>
                  <a:pt x="213" y="547"/>
                  <a:pt x="213" y="547"/>
                  <a:pt x="213" y="547"/>
                </a:cubicBezTo>
                <a:cubicBezTo>
                  <a:pt x="213" y="546"/>
                  <a:pt x="211" y="547"/>
                  <a:pt x="211" y="545"/>
                </a:cubicBezTo>
                <a:cubicBezTo>
                  <a:pt x="211" y="544"/>
                  <a:pt x="210" y="544"/>
                  <a:pt x="209" y="543"/>
                </a:cubicBezTo>
                <a:cubicBezTo>
                  <a:pt x="209" y="542"/>
                  <a:pt x="209" y="542"/>
                  <a:pt x="208" y="541"/>
                </a:cubicBezTo>
                <a:cubicBezTo>
                  <a:pt x="207" y="541"/>
                  <a:pt x="207" y="540"/>
                  <a:pt x="206" y="539"/>
                </a:cubicBezTo>
                <a:cubicBezTo>
                  <a:pt x="206" y="538"/>
                  <a:pt x="206" y="538"/>
                  <a:pt x="206" y="538"/>
                </a:cubicBezTo>
                <a:cubicBezTo>
                  <a:pt x="206" y="537"/>
                  <a:pt x="204" y="537"/>
                  <a:pt x="204" y="536"/>
                </a:cubicBezTo>
                <a:cubicBezTo>
                  <a:pt x="203" y="535"/>
                  <a:pt x="204" y="533"/>
                  <a:pt x="203" y="533"/>
                </a:cubicBezTo>
                <a:cubicBezTo>
                  <a:pt x="202" y="533"/>
                  <a:pt x="202" y="533"/>
                  <a:pt x="202" y="532"/>
                </a:cubicBezTo>
                <a:cubicBezTo>
                  <a:pt x="202" y="530"/>
                  <a:pt x="201" y="530"/>
                  <a:pt x="200" y="529"/>
                </a:cubicBezTo>
                <a:cubicBezTo>
                  <a:pt x="199" y="529"/>
                  <a:pt x="199" y="529"/>
                  <a:pt x="199" y="529"/>
                </a:cubicBezTo>
                <a:cubicBezTo>
                  <a:pt x="199" y="527"/>
                  <a:pt x="199" y="527"/>
                  <a:pt x="199" y="527"/>
                </a:cubicBezTo>
                <a:cubicBezTo>
                  <a:pt x="198" y="526"/>
                  <a:pt x="198" y="526"/>
                  <a:pt x="197" y="525"/>
                </a:cubicBezTo>
                <a:cubicBezTo>
                  <a:pt x="198" y="524"/>
                  <a:pt x="198" y="523"/>
                  <a:pt x="197" y="522"/>
                </a:cubicBezTo>
                <a:cubicBezTo>
                  <a:pt x="196" y="521"/>
                  <a:pt x="196" y="520"/>
                  <a:pt x="195" y="519"/>
                </a:cubicBezTo>
                <a:cubicBezTo>
                  <a:pt x="195" y="518"/>
                  <a:pt x="194" y="517"/>
                  <a:pt x="193" y="517"/>
                </a:cubicBezTo>
                <a:cubicBezTo>
                  <a:pt x="193" y="514"/>
                  <a:pt x="193" y="514"/>
                  <a:pt x="193" y="514"/>
                </a:cubicBezTo>
                <a:cubicBezTo>
                  <a:pt x="192" y="512"/>
                  <a:pt x="190" y="512"/>
                  <a:pt x="188" y="510"/>
                </a:cubicBezTo>
                <a:cubicBezTo>
                  <a:pt x="188" y="509"/>
                  <a:pt x="190" y="509"/>
                  <a:pt x="189" y="509"/>
                </a:cubicBezTo>
                <a:cubicBezTo>
                  <a:pt x="188" y="508"/>
                  <a:pt x="188" y="507"/>
                  <a:pt x="188" y="506"/>
                </a:cubicBezTo>
                <a:cubicBezTo>
                  <a:pt x="187" y="506"/>
                  <a:pt x="188" y="505"/>
                  <a:pt x="187" y="504"/>
                </a:cubicBezTo>
                <a:cubicBezTo>
                  <a:pt x="186" y="503"/>
                  <a:pt x="186" y="503"/>
                  <a:pt x="186" y="502"/>
                </a:cubicBezTo>
                <a:cubicBezTo>
                  <a:pt x="186" y="501"/>
                  <a:pt x="187" y="501"/>
                  <a:pt x="186" y="501"/>
                </a:cubicBezTo>
                <a:cubicBezTo>
                  <a:pt x="186" y="500"/>
                  <a:pt x="185" y="499"/>
                  <a:pt x="185" y="498"/>
                </a:cubicBezTo>
                <a:cubicBezTo>
                  <a:pt x="184" y="497"/>
                  <a:pt x="185" y="496"/>
                  <a:pt x="184" y="496"/>
                </a:cubicBezTo>
                <a:cubicBezTo>
                  <a:pt x="185" y="495"/>
                  <a:pt x="183" y="494"/>
                  <a:pt x="184" y="493"/>
                </a:cubicBezTo>
                <a:cubicBezTo>
                  <a:pt x="184" y="492"/>
                  <a:pt x="183" y="490"/>
                  <a:pt x="182" y="489"/>
                </a:cubicBezTo>
                <a:cubicBezTo>
                  <a:pt x="181" y="488"/>
                  <a:pt x="182" y="487"/>
                  <a:pt x="181" y="486"/>
                </a:cubicBezTo>
                <a:cubicBezTo>
                  <a:pt x="181" y="485"/>
                  <a:pt x="181" y="484"/>
                  <a:pt x="180" y="483"/>
                </a:cubicBezTo>
                <a:cubicBezTo>
                  <a:pt x="180" y="483"/>
                  <a:pt x="180" y="483"/>
                  <a:pt x="181" y="482"/>
                </a:cubicBezTo>
                <a:cubicBezTo>
                  <a:pt x="180" y="482"/>
                  <a:pt x="180" y="481"/>
                  <a:pt x="179" y="481"/>
                </a:cubicBezTo>
                <a:cubicBezTo>
                  <a:pt x="179" y="480"/>
                  <a:pt x="179" y="479"/>
                  <a:pt x="179" y="478"/>
                </a:cubicBezTo>
                <a:cubicBezTo>
                  <a:pt x="179" y="477"/>
                  <a:pt x="178" y="477"/>
                  <a:pt x="177" y="477"/>
                </a:cubicBezTo>
                <a:cubicBezTo>
                  <a:pt x="177" y="477"/>
                  <a:pt x="177" y="477"/>
                  <a:pt x="177" y="477"/>
                </a:cubicBezTo>
                <a:cubicBezTo>
                  <a:pt x="177" y="475"/>
                  <a:pt x="177" y="474"/>
                  <a:pt x="177" y="473"/>
                </a:cubicBezTo>
                <a:cubicBezTo>
                  <a:pt x="177" y="472"/>
                  <a:pt x="176" y="472"/>
                  <a:pt x="176" y="471"/>
                </a:cubicBezTo>
                <a:cubicBezTo>
                  <a:pt x="176" y="469"/>
                  <a:pt x="176" y="469"/>
                  <a:pt x="176" y="469"/>
                </a:cubicBezTo>
                <a:cubicBezTo>
                  <a:pt x="176" y="468"/>
                  <a:pt x="176" y="467"/>
                  <a:pt x="176" y="466"/>
                </a:cubicBezTo>
                <a:cubicBezTo>
                  <a:pt x="176" y="466"/>
                  <a:pt x="175" y="465"/>
                  <a:pt x="175" y="464"/>
                </a:cubicBezTo>
                <a:cubicBezTo>
                  <a:pt x="174" y="464"/>
                  <a:pt x="174" y="463"/>
                  <a:pt x="174" y="462"/>
                </a:cubicBezTo>
                <a:cubicBezTo>
                  <a:pt x="175" y="461"/>
                  <a:pt x="173" y="460"/>
                  <a:pt x="173" y="459"/>
                </a:cubicBezTo>
                <a:cubicBezTo>
                  <a:pt x="173" y="458"/>
                  <a:pt x="173" y="457"/>
                  <a:pt x="173" y="456"/>
                </a:cubicBezTo>
                <a:cubicBezTo>
                  <a:pt x="170" y="451"/>
                  <a:pt x="170" y="451"/>
                  <a:pt x="170" y="451"/>
                </a:cubicBezTo>
                <a:cubicBezTo>
                  <a:pt x="169" y="450"/>
                  <a:pt x="169" y="450"/>
                  <a:pt x="170" y="449"/>
                </a:cubicBezTo>
                <a:cubicBezTo>
                  <a:pt x="170" y="448"/>
                  <a:pt x="169" y="447"/>
                  <a:pt x="169" y="447"/>
                </a:cubicBezTo>
                <a:cubicBezTo>
                  <a:pt x="170" y="445"/>
                  <a:pt x="168" y="443"/>
                  <a:pt x="168" y="441"/>
                </a:cubicBezTo>
                <a:cubicBezTo>
                  <a:pt x="168" y="441"/>
                  <a:pt x="167" y="441"/>
                  <a:pt x="167" y="440"/>
                </a:cubicBezTo>
                <a:cubicBezTo>
                  <a:pt x="167" y="439"/>
                  <a:pt x="168" y="438"/>
                  <a:pt x="167" y="437"/>
                </a:cubicBezTo>
                <a:cubicBezTo>
                  <a:pt x="166" y="437"/>
                  <a:pt x="167" y="436"/>
                  <a:pt x="166" y="435"/>
                </a:cubicBezTo>
                <a:cubicBezTo>
                  <a:pt x="165" y="435"/>
                  <a:pt x="165" y="434"/>
                  <a:pt x="166" y="434"/>
                </a:cubicBezTo>
                <a:cubicBezTo>
                  <a:pt x="166" y="433"/>
                  <a:pt x="166" y="433"/>
                  <a:pt x="167" y="433"/>
                </a:cubicBezTo>
                <a:cubicBezTo>
                  <a:pt x="168" y="432"/>
                  <a:pt x="168" y="431"/>
                  <a:pt x="167" y="430"/>
                </a:cubicBezTo>
                <a:cubicBezTo>
                  <a:pt x="167" y="429"/>
                  <a:pt x="166" y="429"/>
                  <a:pt x="167" y="428"/>
                </a:cubicBezTo>
                <a:cubicBezTo>
                  <a:pt x="167" y="428"/>
                  <a:pt x="168" y="427"/>
                  <a:pt x="167" y="427"/>
                </a:cubicBezTo>
                <a:cubicBezTo>
                  <a:pt x="166" y="426"/>
                  <a:pt x="167" y="424"/>
                  <a:pt x="166" y="424"/>
                </a:cubicBezTo>
                <a:cubicBezTo>
                  <a:pt x="165" y="423"/>
                  <a:pt x="166" y="423"/>
                  <a:pt x="166" y="423"/>
                </a:cubicBezTo>
                <a:cubicBezTo>
                  <a:pt x="166" y="422"/>
                  <a:pt x="166" y="422"/>
                  <a:pt x="166" y="422"/>
                </a:cubicBezTo>
                <a:cubicBezTo>
                  <a:pt x="167" y="421"/>
                  <a:pt x="167" y="421"/>
                  <a:pt x="166" y="420"/>
                </a:cubicBezTo>
                <a:cubicBezTo>
                  <a:pt x="165" y="420"/>
                  <a:pt x="166" y="419"/>
                  <a:pt x="166" y="419"/>
                </a:cubicBezTo>
                <a:cubicBezTo>
                  <a:pt x="166" y="418"/>
                  <a:pt x="165" y="417"/>
                  <a:pt x="166" y="416"/>
                </a:cubicBezTo>
                <a:cubicBezTo>
                  <a:pt x="167" y="416"/>
                  <a:pt x="167" y="416"/>
                  <a:pt x="166" y="416"/>
                </a:cubicBezTo>
                <a:cubicBezTo>
                  <a:pt x="166" y="415"/>
                  <a:pt x="166" y="415"/>
                  <a:pt x="165" y="414"/>
                </a:cubicBezTo>
                <a:cubicBezTo>
                  <a:pt x="165" y="413"/>
                  <a:pt x="165" y="413"/>
                  <a:pt x="165" y="412"/>
                </a:cubicBezTo>
                <a:cubicBezTo>
                  <a:pt x="165" y="411"/>
                  <a:pt x="166" y="409"/>
                  <a:pt x="165" y="408"/>
                </a:cubicBezTo>
                <a:cubicBezTo>
                  <a:pt x="164" y="407"/>
                  <a:pt x="165" y="407"/>
                  <a:pt x="165" y="406"/>
                </a:cubicBezTo>
                <a:cubicBezTo>
                  <a:pt x="165" y="405"/>
                  <a:pt x="165" y="404"/>
                  <a:pt x="165" y="403"/>
                </a:cubicBezTo>
                <a:cubicBezTo>
                  <a:pt x="165" y="402"/>
                  <a:pt x="165" y="401"/>
                  <a:pt x="165" y="400"/>
                </a:cubicBezTo>
                <a:cubicBezTo>
                  <a:pt x="164" y="399"/>
                  <a:pt x="166" y="399"/>
                  <a:pt x="166" y="398"/>
                </a:cubicBezTo>
                <a:cubicBezTo>
                  <a:pt x="166" y="396"/>
                  <a:pt x="165" y="395"/>
                  <a:pt x="166" y="394"/>
                </a:cubicBezTo>
                <a:cubicBezTo>
                  <a:pt x="166" y="392"/>
                  <a:pt x="165" y="391"/>
                  <a:pt x="167" y="389"/>
                </a:cubicBezTo>
                <a:cubicBezTo>
                  <a:pt x="166" y="388"/>
                  <a:pt x="167" y="387"/>
                  <a:pt x="166" y="386"/>
                </a:cubicBezTo>
                <a:cubicBezTo>
                  <a:pt x="166" y="386"/>
                  <a:pt x="166" y="386"/>
                  <a:pt x="166" y="386"/>
                </a:cubicBezTo>
                <a:cubicBezTo>
                  <a:pt x="167" y="384"/>
                  <a:pt x="166" y="382"/>
                  <a:pt x="167" y="380"/>
                </a:cubicBezTo>
                <a:cubicBezTo>
                  <a:pt x="167" y="380"/>
                  <a:pt x="167" y="379"/>
                  <a:pt x="167" y="379"/>
                </a:cubicBezTo>
                <a:cubicBezTo>
                  <a:pt x="167" y="379"/>
                  <a:pt x="167" y="378"/>
                  <a:pt x="167" y="378"/>
                </a:cubicBezTo>
                <a:cubicBezTo>
                  <a:pt x="166" y="377"/>
                  <a:pt x="166" y="376"/>
                  <a:pt x="167" y="376"/>
                </a:cubicBezTo>
                <a:cubicBezTo>
                  <a:pt x="168" y="375"/>
                  <a:pt x="167" y="374"/>
                  <a:pt x="168" y="374"/>
                </a:cubicBezTo>
                <a:cubicBezTo>
                  <a:pt x="169" y="373"/>
                  <a:pt x="169" y="373"/>
                  <a:pt x="168" y="372"/>
                </a:cubicBezTo>
                <a:cubicBezTo>
                  <a:pt x="168" y="372"/>
                  <a:pt x="167" y="371"/>
                  <a:pt x="168" y="371"/>
                </a:cubicBezTo>
                <a:cubicBezTo>
                  <a:pt x="169" y="369"/>
                  <a:pt x="168" y="368"/>
                  <a:pt x="168" y="366"/>
                </a:cubicBezTo>
                <a:cubicBezTo>
                  <a:pt x="170" y="365"/>
                  <a:pt x="169" y="363"/>
                  <a:pt x="169" y="361"/>
                </a:cubicBezTo>
                <a:cubicBezTo>
                  <a:pt x="169" y="361"/>
                  <a:pt x="170" y="361"/>
                  <a:pt x="170" y="361"/>
                </a:cubicBezTo>
                <a:cubicBezTo>
                  <a:pt x="171" y="359"/>
                  <a:pt x="170" y="359"/>
                  <a:pt x="169" y="358"/>
                </a:cubicBezTo>
                <a:cubicBezTo>
                  <a:pt x="170" y="358"/>
                  <a:pt x="170" y="358"/>
                  <a:pt x="170" y="357"/>
                </a:cubicBezTo>
                <a:cubicBezTo>
                  <a:pt x="171" y="356"/>
                  <a:pt x="170" y="354"/>
                  <a:pt x="171" y="353"/>
                </a:cubicBezTo>
                <a:cubicBezTo>
                  <a:pt x="172" y="352"/>
                  <a:pt x="171" y="351"/>
                  <a:pt x="171" y="350"/>
                </a:cubicBezTo>
                <a:cubicBezTo>
                  <a:pt x="171" y="349"/>
                  <a:pt x="172" y="348"/>
                  <a:pt x="172" y="348"/>
                </a:cubicBezTo>
                <a:cubicBezTo>
                  <a:pt x="172" y="348"/>
                  <a:pt x="171" y="347"/>
                  <a:pt x="171" y="347"/>
                </a:cubicBezTo>
                <a:cubicBezTo>
                  <a:pt x="171" y="346"/>
                  <a:pt x="171" y="346"/>
                  <a:pt x="172" y="346"/>
                </a:cubicBezTo>
                <a:cubicBezTo>
                  <a:pt x="173" y="345"/>
                  <a:pt x="172" y="343"/>
                  <a:pt x="172" y="342"/>
                </a:cubicBezTo>
                <a:cubicBezTo>
                  <a:pt x="171" y="341"/>
                  <a:pt x="171" y="340"/>
                  <a:pt x="171" y="339"/>
                </a:cubicBezTo>
                <a:cubicBezTo>
                  <a:pt x="171" y="338"/>
                  <a:pt x="171" y="338"/>
                  <a:pt x="171" y="338"/>
                </a:cubicBezTo>
                <a:cubicBezTo>
                  <a:pt x="170" y="337"/>
                  <a:pt x="170" y="337"/>
                  <a:pt x="170" y="337"/>
                </a:cubicBezTo>
                <a:cubicBezTo>
                  <a:pt x="170" y="337"/>
                  <a:pt x="170" y="336"/>
                  <a:pt x="170" y="336"/>
                </a:cubicBezTo>
                <a:cubicBezTo>
                  <a:pt x="172" y="336"/>
                  <a:pt x="171" y="334"/>
                  <a:pt x="172" y="333"/>
                </a:cubicBezTo>
                <a:cubicBezTo>
                  <a:pt x="172" y="332"/>
                  <a:pt x="172" y="331"/>
                  <a:pt x="173" y="330"/>
                </a:cubicBezTo>
                <a:cubicBezTo>
                  <a:pt x="174" y="330"/>
                  <a:pt x="175" y="329"/>
                  <a:pt x="176" y="328"/>
                </a:cubicBezTo>
                <a:cubicBezTo>
                  <a:pt x="176" y="327"/>
                  <a:pt x="176" y="326"/>
                  <a:pt x="176" y="326"/>
                </a:cubicBezTo>
                <a:cubicBezTo>
                  <a:pt x="177" y="325"/>
                  <a:pt x="177" y="324"/>
                  <a:pt x="178" y="323"/>
                </a:cubicBezTo>
                <a:cubicBezTo>
                  <a:pt x="177" y="321"/>
                  <a:pt x="179" y="320"/>
                  <a:pt x="179" y="319"/>
                </a:cubicBezTo>
                <a:cubicBezTo>
                  <a:pt x="179" y="318"/>
                  <a:pt x="179" y="318"/>
                  <a:pt x="180" y="318"/>
                </a:cubicBezTo>
                <a:cubicBezTo>
                  <a:pt x="180" y="318"/>
                  <a:pt x="181" y="318"/>
                  <a:pt x="181" y="317"/>
                </a:cubicBezTo>
                <a:cubicBezTo>
                  <a:pt x="181" y="316"/>
                  <a:pt x="182" y="316"/>
                  <a:pt x="183" y="315"/>
                </a:cubicBezTo>
                <a:cubicBezTo>
                  <a:pt x="182" y="314"/>
                  <a:pt x="181" y="313"/>
                  <a:pt x="182" y="313"/>
                </a:cubicBezTo>
                <a:cubicBezTo>
                  <a:pt x="183" y="311"/>
                  <a:pt x="183" y="310"/>
                  <a:pt x="184" y="309"/>
                </a:cubicBezTo>
                <a:cubicBezTo>
                  <a:pt x="185" y="306"/>
                  <a:pt x="186" y="306"/>
                  <a:pt x="185" y="303"/>
                </a:cubicBezTo>
                <a:cubicBezTo>
                  <a:pt x="185" y="302"/>
                  <a:pt x="186" y="301"/>
                  <a:pt x="186" y="300"/>
                </a:cubicBezTo>
                <a:cubicBezTo>
                  <a:pt x="187" y="300"/>
                  <a:pt x="186" y="298"/>
                  <a:pt x="186" y="298"/>
                </a:cubicBezTo>
                <a:cubicBezTo>
                  <a:pt x="187" y="297"/>
                  <a:pt x="188" y="297"/>
                  <a:pt x="189" y="297"/>
                </a:cubicBezTo>
                <a:cubicBezTo>
                  <a:pt x="191" y="296"/>
                  <a:pt x="191" y="293"/>
                  <a:pt x="193" y="292"/>
                </a:cubicBezTo>
                <a:cubicBezTo>
                  <a:pt x="193" y="291"/>
                  <a:pt x="194" y="290"/>
                  <a:pt x="194" y="289"/>
                </a:cubicBezTo>
                <a:cubicBezTo>
                  <a:pt x="195" y="289"/>
                  <a:pt x="195" y="288"/>
                  <a:pt x="195" y="288"/>
                </a:cubicBezTo>
                <a:cubicBezTo>
                  <a:pt x="196" y="287"/>
                  <a:pt x="196" y="287"/>
                  <a:pt x="196" y="286"/>
                </a:cubicBezTo>
                <a:cubicBezTo>
                  <a:pt x="196" y="286"/>
                  <a:pt x="196" y="285"/>
                  <a:pt x="196" y="285"/>
                </a:cubicBezTo>
                <a:cubicBezTo>
                  <a:pt x="197" y="284"/>
                  <a:pt x="198" y="283"/>
                  <a:pt x="199" y="282"/>
                </a:cubicBezTo>
                <a:cubicBezTo>
                  <a:pt x="199" y="281"/>
                  <a:pt x="200" y="281"/>
                  <a:pt x="200" y="280"/>
                </a:cubicBezTo>
                <a:cubicBezTo>
                  <a:pt x="200" y="280"/>
                  <a:pt x="201" y="279"/>
                  <a:pt x="201" y="279"/>
                </a:cubicBezTo>
                <a:cubicBezTo>
                  <a:pt x="201" y="278"/>
                  <a:pt x="201" y="277"/>
                  <a:pt x="202" y="277"/>
                </a:cubicBezTo>
                <a:cubicBezTo>
                  <a:pt x="202" y="277"/>
                  <a:pt x="202" y="277"/>
                  <a:pt x="203" y="276"/>
                </a:cubicBezTo>
                <a:cubicBezTo>
                  <a:pt x="203" y="275"/>
                  <a:pt x="204" y="273"/>
                  <a:pt x="205" y="273"/>
                </a:cubicBezTo>
                <a:cubicBezTo>
                  <a:pt x="205" y="272"/>
                  <a:pt x="205" y="271"/>
                  <a:pt x="206" y="271"/>
                </a:cubicBezTo>
                <a:cubicBezTo>
                  <a:pt x="206" y="270"/>
                  <a:pt x="206" y="269"/>
                  <a:pt x="207" y="269"/>
                </a:cubicBezTo>
                <a:cubicBezTo>
                  <a:pt x="208" y="268"/>
                  <a:pt x="208" y="266"/>
                  <a:pt x="210" y="265"/>
                </a:cubicBezTo>
                <a:cubicBezTo>
                  <a:pt x="211" y="264"/>
                  <a:pt x="211" y="263"/>
                  <a:pt x="211" y="262"/>
                </a:cubicBezTo>
                <a:cubicBezTo>
                  <a:pt x="212" y="261"/>
                  <a:pt x="212" y="261"/>
                  <a:pt x="212" y="260"/>
                </a:cubicBezTo>
                <a:cubicBezTo>
                  <a:pt x="213" y="260"/>
                  <a:pt x="213" y="259"/>
                  <a:pt x="214" y="258"/>
                </a:cubicBezTo>
                <a:cubicBezTo>
                  <a:pt x="215" y="258"/>
                  <a:pt x="216" y="256"/>
                  <a:pt x="217" y="255"/>
                </a:cubicBezTo>
                <a:cubicBezTo>
                  <a:pt x="217" y="254"/>
                  <a:pt x="217" y="253"/>
                  <a:pt x="218" y="253"/>
                </a:cubicBezTo>
                <a:cubicBezTo>
                  <a:pt x="219" y="253"/>
                  <a:pt x="219" y="252"/>
                  <a:pt x="219" y="251"/>
                </a:cubicBezTo>
                <a:cubicBezTo>
                  <a:pt x="220" y="249"/>
                  <a:pt x="221" y="249"/>
                  <a:pt x="223" y="249"/>
                </a:cubicBezTo>
                <a:cubicBezTo>
                  <a:pt x="223" y="249"/>
                  <a:pt x="223" y="248"/>
                  <a:pt x="223" y="248"/>
                </a:cubicBezTo>
                <a:cubicBezTo>
                  <a:pt x="222" y="247"/>
                  <a:pt x="222" y="246"/>
                  <a:pt x="223" y="245"/>
                </a:cubicBezTo>
                <a:cubicBezTo>
                  <a:pt x="224" y="244"/>
                  <a:pt x="224" y="244"/>
                  <a:pt x="224" y="243"/>
                </a:cubicBezTo>
                <a:cubicBezTo>
                  <a:pt x="225" y="242"/>
                  <a:pt x="226" y="241"/>
                  <a:pt x="227" y="240"/>
                </a:cubicBezTo>
                <a:cubicBezTo>
                  <a:pt x="228" y="240"/>
                  <a:pt x="230" y="239"/>
                  <a:pt x="230" y="238"/>
                </a:cubicBezTo>
                <a:cubicBezTo>
                  <a:pt x="231" y="236"/>
                  <a:pt x="232" y="235"/>
                  <a:pt x="233" y="234"/>
                </a:cubicBezTo>
                <a:cubicBezTo>
                  <a:pt x="234" y="234"/>
                  <a:pt x="234" y="233"/>
                  <a:pt x="235" y="233"/>
                </a:cubicBezTo>
                <a:cubicBezTo>
                  <a:pt x="235" y="231"/>
                  <a:pt x="235" y="231"/>
                  <a:pt x="235" y="231"/>
                </a:cubicBezTo>
                <a:cubicBezTo>
                  <a:pt x="235" y="231"/>
                  <a:pt x="235" y="231"/>
                  <a:pt x="236" y="231"/>
                </a:cubicBezTo>
                <a:cubicBezTo>
                  <a:pt x="236" y="231"/>
                  <a:pt x="237" y="231"/>
                  <a:pt x="237" y="231"/>
                </a:cubicBezTo>
                <a:cubicBezTo>
                  <a:pt x="238" y="230"/>
                  <a:pt x="239" y="230"/>
                  <a:pt x="240" y="229"/>
                </a:cubicBezTo>
                <a:cubicBezTo>
                  <a:pt x="241" y="228"/>
                  <a:pt x="242" y="228"/>
                  <a:pt x="242" y="227"/>
                </a:cubicBezTo>
                <a:cubicBezTo>
                  <a:pt x="242" y="226"/>
                  <a:pt x="243" y="225"/>
                  <a:pt x="244" y="225"/>
                </a:cubicBezTo>
                <a:cubicBezTo>
                  <a:pt x="246" y="225"/>
                  <a:pt x="247" y="223"/>
                  <a:pt x="248" y="222"/>
                </a:cubicBezTo>
                <a:cubicBezTo>
                  <a:pt x="249" y="221"/>
                  <a:pt x="250" y="220"/>
                  <a:pt x="251" y="219"/>
                </a:cubicBezTo>
                <a:cubicBezTo>
                  <a:pt x="252" y="218"/>
                  <a:pt x="252" y="217"/>
                  <a:pt x="254" y="216"/>
                </a:cubicBezTo>
                <a:cubicBezTo>
                  <a:pt x="255" y="216"/>
                  <a:pt x="256" y="214"/>
                  <a:pt x="257" y="214"/>
                </a:cubicBezTo>
                <a:cubicBezTo>
                  <a:pt x="258" y="214"/>
                  <a:pt x="258" y="214"/>
                  <a:pt x="259" y="213"/>
                </a:cubicBezTo>
                <a:cubicBezTo>
                  <a:pt x="259" y="212"/>
                  <a:pt x="260" y="212"/>
                  <a:pt x="261" y="211"/>
                </a:cubicBezTo>
                <a:cubicBezTo>
                  <a:pt x="262" y="211"/>
                  <a:pt x="263" y="211"/>
                  <a:pt x="264" y="210"/>
                </a:cubicBezTo>
                <a:cubicBezTo>
                  <a:pt x="264" y="209"/>
                  <a:pt x="265" y="209"/>
                  <a:pt x="266" y="208"/>
                </a:cubicBezTo>
                <a:cubicBezTo>
                  <a:pt x="267" y="207"/>
                  <a:pt x="270" y="206"/>
                  <a:pt x="271" y="205"/>
                </a:cubicBezTo>
                <a:cubicBezTo>
                  <a:pt x="271" y="204"/>
                  <a:pt x="273" y="204"/>
                  <a:pt x="273" y="203"/>
                </a:cubicBezTo>
                <a:cubicBezTo>
                  <a:pt x="275" y="203"/>
                  <a:pt x="276" y="201"/>
                  <a:pt x="277" y="199"/>
                </a:cubicBezTo>
                <a:cubicBezTo>
                  <a:pt x="279" y="199"/>
                  <a:pt x="279" y="199"/>
                  <a:pt x="279" y="199"/>
                </a:cubicBezTo>
                <a:cubicBezTo>
                  <a:pt x="280" y="198"/>
                  <a:pt x="281" y="198"/>
                  <a:pt x="283" y="197"/>
                </a:cubicBezTo>
                <a:cubicBezTo>
                  <a:pt x="283" y="196"/>
                  <a:pt x="284" y="196"/>
                  <a:pt x="284" y="196"/>
                </a:cubicBezTo>
                <a:cubicBezTo>
                  <a:pt x="285" y="195"/>
                  <a:pt x="286" y="195"/>
                  <a:pt x="287" y="194"/>
                </a:cubicBezTo>
                <a:cubicBezTo>
                  <a:pt x="289" y="192"/>
                  <a:pt x="291" y="191"/>
                  <a:pt x="293" y="190"/>
                </a:cubicBezTo>
                <a:cubicBezTo>
                  <a:pt x="294" y="190"/>
                  <a:pt x="295" y="189"/>
                  <a:pt x="296" y="189"/>
                </a:cubicBezTo>
                <a:cubicBezTo>
                  <a:pt x="296" y="189"/>
                  <a:pt x="296" y="188"/>
                  <a:pt x="296" y="188"/>
                </a:cubicBezTo>
                <a:cubicBezTo>
                  <a:pt x="297" y="187"/>
                  <a:pt x="297" y="187"/>
                  <a:pt x="297" y="187"/>
                </a:cubicBezTo>
                <a:cubicBezTo>
                  <a:pt x="298" y="187"/>
                  <a:pt x="299" y="187"/>
                  <a:pt x="299" y="187"/>
                </a:cubicBezTo>
                <a:cubicBezTo>
                  <a:pt x="301" y="186"/>
                  <a:pt x="302" y="185"/>
                  <a:pt x="304" y="184"/>
                </a:cubicBezTo>
                <a:cubicBezTo>
                  <a:pt x="305" y="183"/>
                  <a:pt x="306" y="181"/>
                  <a:pt x="308" y="181"/>
                </a:cubicBezTo>
                <a:cubicBezTo>
                  <a:pt x="308" y="180"/>
                  <a:pt x="309" y="181"/>
                  <a:pt x="310" y="180"/>
                </a:cubicBezTo>
                <a:cubicBezTo>
                  <a:pt x="310" y="180"/>
                  <a:pt x="311" y="179"/>
                  <a:pt x="312" y="179"/>
                </a:cubicBezTo>
                <a:cubicBezTo>
                  <a:pt x="313" y="180"/>
                  <a:pt x="314" y="178"/>
                  <a:pt x="315" y="178"/>
                </a:cubicBezTo>
                <a:cubicBezTo>
                  <a:pt x="316" y="179"/>
                  <a:pt x="317" y="177"/>
                  <a:pt x="318" y="177"/>
                </a:cubicBezTo>
                <a:cubicBezTo>
                  <a:pt x="319" y="178"/>
                  <a:pt x="320" y="176"/>
                  <a:pt x="322" y="177"/>
                </a:cubicBezTo>
                <a:cubicBezTo>
                  <a:pt x="322" y="176"/>
                  <a:pt x="323" y="176"/>
                  <a:pt x="324" y="175"/>
                </a:cubicBezTo>
                <a:cubicBezTo>
                  <a:pt x="324" y="175"/>
                  <a:pt x="325" y="175"/>
                  <a:pt x="325" y="175"/>
                </a:cubicBezTo>
                <a:cubicBezTo>
                  <a:pt x="326" y="175"/>
                  <a:pt x="327" y="174"/>
                  <a:pt x="327" y="174"/>
                </a:cubicBezTo>
                <a:cubicBezTo>
                  <a:pt x="328" y="173"/>
                  <a:pt x="329" y="173"/>
                  <a:pt x="330" y="173"/>
                </a:cubicBezTo>
                <a:cubicBezTo>
                  <a:pt x="332" y="173"/>
                  <a:pt x="331" y="172"/>
                  <a:pt x="332" y="171"/>
                </a:cubicBezTo>
                <a:cubicBezTo>
                  <a:pt x="333" y="171"/>
                  <a:pt x="334" y="173"/>
                  <a:pt x="335" y="171"/>
                </a:cubicBezTo>
                <a:cubicBezTo>
                  <a:pt x="335" y="170"/>
                  <a:pt x="336" y="171"/>
                  <a:pt x="337" y="171"/>
                </a:cubicBezTo>
                <a:cubicBezTo>
                  <a:pt x="337" y="170"/>
                  <a:pt x="338" y="170"/>
                  <a:pt x="339" y="170"/>
                </a:cubicBezTo>
                <a:cubicBezTo>
                  <a:pt x="340" y="170"/>
                  <a:pt x="340" y="169"/>
                  <a:pt x="342" y="169"/>
                </a:cubicBezTo>
                <a:cubicBezTo>
                  <a:pt x="343" y="169"/>
                  <a:pt x="344" y="169"/>
                  <a:pt x="345" y="169"/>
                </a:cubicBezTo>
                <a:cubicBezTo>
                  <a:pt x="346" y="169"/>
                  <a:pt x="347" y="168"/>
                  <a:pt x="348" y="168"/>
                </a:cubicBezTo>
                <a:cubicBezTo>
                  <a:pt x="349" y="168"/>
                  <a:pt x="349" y="167"/>
                  <a:pt x="350" y="167"/>
                </a:cubicBezTo>
                <a:cubicBezTo>
                  <a:pt x="351" y="167"/>
                  <a:pt x="351" y="167"/>
                  <a:pt x="352" y="167"/>
                </a:cubicBezTo>
                <a:cubicBezTo>
                  <a:pt x="352" y="166"/>
                  <a:pt x="352" y="166"/>
                  <a:pt x="353" y="166"/>
                </a:cubicBezTo>
                <a:cubicBezTo>
                  <a:pt x="354" y="166"/>
                  <a:pt x="355" y="166"/>
                  <a:pt x="356" y="166"/>
                </a:cubicBezTo>
                <a:cubicBezTo>
                  <a:pt x="356" y="166"/>
                  <a:pt x="357" y="166"/>
                  <a:pt x="357" y="166"/>
                </a:cubicBezTo>
                <a:cubicBezTo>
                  <a:pt x="357" y="166"/>
                  <a:pt x="357" y="165"/>
                  <a:pt x="358" y="165"/>
                </a:cubicBezTo>
                <a:cubicBezTo>
                  <a:pt x="358" y="165"/>
                  <a:pt x="358" y="166"/>
                  <a:pt x="358" y="166"/>
                </a:cubicBezTo>
                <a:cubicBezTo>
                  <a:pt x="359" y="166"/>
                  <a:pt x="359" y="165"/>
                  <a:pt x="360" y="165"/>
                </a:cubicBezTo>
                <a:cubicBezTo>
                  <a:pt x="361" y="165"/>
                  <a:pt x="363" y="166"/>
                  <a:pt x="365" y="164"/>
                </a:cubicBezTo>
                <a:cubicBezTo>
                  <a:pt x="367" y="164"/>
                  <a:pt x="369" y="164"/>
                  <a:pt x="371" y="164"/>
                </a:cubicBezTo>
                <a:cubicBezTo>
                  <a:pt x="371" y="164"/>
                  <a:pt x="375" y="163"/>
                  <a:pt x="375" y="163"/>
                </a:cubicBezTo>
                <a:cubicBezTo>
                  <a:pt x="375" y="163"/>
                  <a:pt x="376" y="162"/>
                  <a:pt x="376" y="162"/>
                </a:cubicBezTo>
                <a:cubicBezTo>
                  <a:pt x="376" y="163"/>
                  <a:pt x="376" y="163"/>
                  <a:pt x="377" y="163"/>
                </a:cubicBezTo>
                <a:cubicBezTo>
                  <a:pt x="377" y="163"/>
                  <a:pt x="378" y="162"/>
                  <a:pt x="378" y="162"/>
                </a:cubicBezTo>
                <a:cubicBezTo>
                  <a:pt x="380" y="162"/>
                  <a:pt x="381" y="162"/>
                  <a:pt x="382" y="162"/>
                </a:cubicBezTo>
                <a:cubicBezTo>
                  <a:pt x="384" y="162"/>
                  <a:pt x="385" y="161"/>
                  <a:pt x="386" y="161"/>
                </a:cubicBezTo>
                <a:cubicBezTo>
                  <a:pt x="388" y="162"/>
                  <a:pt x="389" y="161"/>
                  <a:pt x="390" y="161"/>
                </a:cubicBezTo>
                <a:cubicBezTo>
                  <a:pt x="394" y="161"/>
                  <a:pt x="394" y="161"/>
                  <a:pt x="394" y="161"/>
                </a:cubicBezTo>
                <a:cubicBezTo>
                  <a:pt x="398" y="161"/>
                  <a:pt x="398" y="161"/>
                  <a:pt x="398" y="161"/>
                </a:cubicBezTo>
                <a:cubicBezTo>
                  <a:pt x="400" y="161"/>
                  <a:pt x="401" y="161"/>
                  <a:pt x="402" y="161"/>
                </a:cubicBezTo>
                <a:cubicBezTo>
                  <a:pt x="404" y="162"/>
                  <a:pt x="404" y="161"/>
                  <a:pt x="405" y="160"/>
                </a:cubicBezTo>
                <a:cubicBezTo>
                  <a:pt x="407" y="159"/>
                  <a:pt x="407" y="160"/>
                  <a:pt x="411" y="160"/>
                </a:cubicBezTo>
                <a:cubicBezTo>
                  <a:pt x="411" y="160"/>
                  <a:pt x="411" y="161"/>
                  <a:pt x="411" y="161"/>
                </a:cubicBezTo>
                <a:cubicBezTo>
                  <a:pt x="412" y="162"/>
                  <a:pt x="412" y="162"/>
                  <a:pt x="413" y="162"/>
                </a:cubicBezTo>
                <a:cubicBezTo>
                  <a:pt x="413" y="162"/>
                  <a:pt x="413" y="162"/>
                  <a:pt x="413" y="162"/>
                </a:cubicBezTo>
                <a:cubicBezTo>
                  <a:pt x="413" y="162"/>
                  <a:pt x="413" y="161"/>
                  <a:pt x="414" y="161"/>
                </a:cubicBezTo>
                <a:cubicBezTo>
                  <a:pt x="415" y="161"/>
                  <a:pt x="416" y="162"/>
                  <a:pt x="418" y="161"/>
                </a:cubicBezTo>
                <a:cubicBezTo>
                  <a:pt x="418" y="162"/>
                  <a:pt x="420" y="161"/>
                  <a:pt x="421" y="162"/>
                </a:cubicBezTo>
                <a:cubicBezTo>
                  <a:pt x="421" y="162"/>
                  <a:pt x="422" y="162"/>
                  <a:pt x="422" y="162"/>
                </a:cubicBezTo>
                <a:cubicBezTo>
                  <a:pt x="423" y="162"/>
                  <a:pt x="423" y="162"/>
                  <a:pt x="424" y="161"/>
                </a:cubicBezTo>
                <a:cubicBezTo>
                  <a:pt x="425" y="162"/>
                  <a:pt x="426" y="163"/>
                  <a:pt x="427" y="162"/>
                </a:cubicBezTo>
                <a:cubicBezTo>
                  <a:pt x="427" y="162"/>
                  <a:pt x="427" y="162"/>
                  <a:pt x="427" y="162"/>
                </a:cubicBezTo>
                <a:cubicBezTo>
                  <a:pt x="428" y="162"/>
                  <a:pt x="428" y="162"/>
                  <a:pt x="428" y="162"/>
                </a:cubicBezTo>
                <a:cubicBezTo>
                  <a:pt x="429" y="161"/>
                  <a:pt x="430" y="161"/>
                  <a:pt x="430" y="162"/>
                </a:cubicBezTo>
                <a:cubicBezTo>
                  <a:pt x="431" y="162"/>
                  <a:pt x="431" y="164"/>
                  <a:pt x="432" y="164"/>
                </a:cubicBezTo>
                <a:cubicBezTo>
                  <a:pt x="434" y="163"/>
                  <a:pt x="435" y="162"/>
                  <a:pt x="437" y="162"/>
                </a:cubicBezTo>
                <a:cubicBezTo>
                  <a:pt x="438" y="162"/>
                  <a:pt x="438" y="163"/>
                  <a:pt x="439" y="163"/>
                </a:cubicBezTo>
                <a:cubicBezTo>
                  <a:pt x="440" y="164"/>
                  <a:pt x="442" y="164"/>
                  <a:pt x="444" y="164"/>
                </a:cubicBezTo>
                <a:cubicBezTo>
                  <a:pt x="446" y="164"/>
                  <a:pt x="447" y="164"/>
                  <a:pt x="448" y="164"/>
                </a:cubicBezTo>
                <a:cubicBezTo>
                  <a:pt x="449" y="164"/>
                  <a:pt x="451" y="164"/>
                  <a:pt x="451" y="165"/>
                </a:cubicBezTo>
                <a:cubicBezTo>
                  <a:pt x="453" y="165"/>
                  <a:pt x="454" y="165"/>
                  <a:pt x="455" y="165"/>
                </a:cubicBezTo>
                <a:cubicBezTo>
                  <a:pt x="456" y="165"/>
                  <a:pt x="456" y="166"/>
                  <a:pt x="456" y="166"/>
                </a:cubicBezTo>
                <a:cubicBezTo>
                  <a:pt x="457" y="166"/>
                  <a:pt x="458" y="166"/>
                  <a:pt x="458" y="167"/>
                </a:cubicBezTo>
                <a:cubicBezTo>
                  <a:pt x="459" y="167"/>
                  <a:pt x="460" y="167"/>
                  <a:pt x="461" y="167"/>
                </a:cubicBezTo>
                <a:cubicBezTo>
                  <a:pt x="461" y="167"/>
                  <a:pt x="462" y="167"/>
                  <a:pt x="463" y="168"/>
                </a:cubicBezTo>
                <a:cubicBezTo>
                  <a:pt x="463" y="168"/>
                  <a:pt x="464" y="168"/>
                  <a:pt x="465" y="168"/>
                </a:cubicBezTo>
                <a:cubicBezTo>
                  <a:pt x="465" y="167"/>
                  <a:pt x="466" y="167"/>
                  <a:pt x="466" y="167"/>
                </a:cubicBezTo>
                <a:cubicBezTo>
                  <a:pt x="467" y="168"/>
                  <a:pt x="468" y="168"/>
                  <a:pt x="469" y="168"/>
                </a:cubicBezTo>
                <a:cubicBezTo>
                  <a:pt x="470" y="168"/>
                  <a:pt x="472" y="168"/>
                  <a:pt x="472" y="169"/>
                </a:cubicBezTo>
                <a:cubicBezTo>
                  <a:pt x="476" y="169"/>
                  <a:pt x="476" y="169"/>
                  <a:pt x="476" y="169"/>
                </a:cubicBezTo>
                <a:cubicBezTo>
                  <a:pt x="477" y="170"/>
                  <a:pt x="477" y="171"/>
                  <a:pt x="479" y="171"/>
                </a:cubicBezTo>
                <a:cubicBezTo>
                  <a:pt x="480" y="171"/>
                  <a:pt x="480" y="171"/>
                  <a:pt x="481" y="172"/>
                </a:cubicBezTo>
                <a:cubicBezTo>
                  <a:pt x="483" y="171"/>
                  <a:pt x="484" y="173"/>
                  <a:pt x="485" y="173"/>
                </a:cubicBezTo>
                <a:cubicBezTo>
                  <a:pt x="486" y="173"/>
                  <a:pt x="488" y="174"/>
                  <a:pt x="489" y="175"/>
                </a:cubicBezTo>
                <a:cubicBezTo>
                  <a:pt x="490" y="174"/>
                  <a:pt x="491" y="175"/>
                  <a:pt x="492" y="176"/>
                </a:cubicBezTo>
                <a:cubicBezTo>
                  <a:pt x="492" y="176"/>
                  <a:pt x="492" y="176"/>
                  <a:pt x="493" y="176"/>
                </a:cubicBezTo>
                <a:cubicBezTo>
                  <a:pt x="494" y="177"/>
                  <a:pt x="494" y="178"/>
                  <a:pt x="495" y="178"/>
                </a:cubicBezTo>
                <a:cubicBezTo>
                  <a:pt x="496" y="178"/>
                  <a:pt x="497" y="178"/>
                  <a:pt x="498" y="178"/>
                </a:cubicBezTo>
                <a:cubicBezTo>
                  <a:pt x="498" y="179"/>
                  <a:pt x="499" y="178"/>
                  <a:pt x="500" y="179"/>
                </a:cubicBezTo>
                <a:cubicBezTo>
                  <a:pt x="500" y="179"/>
                  <a:pt x="501" y="180"/>
                  <a:pt x="501" y="180"/>
                </a:cubicBezTo>
                <a:cubicBezTo>
                  <a:pt x="502" y="181"/>
                  <a:pt x="504" y="181"/>
                  <a:pt x="505" y="182"/>
                </a:cubicBezTo>
                <a:cubicBezTo>
                  <a:pt x="506" y="182"/>
                  <a:pt x="507" y="184"/>
                  <a:pt x="508" y="183"/>
                </a:cubicBezTo>
                <a:cubicBezTo>
                  <a:pt x="508" y="183"/>
                  <a:pt x="509" y="184"/>
                  <a:pt x="509" y="184"/>
                </a:cubicBezTo>
                <a:cubicBezTo>
                  <a:pt x="510" y="184"/>
                  <a:pt x="511" y="185"/>
                  <a:pt x="513" y="185"/>
                </a:cubicBezTo>
                <a:cubicBezTo>
                  <a:pt x="514" y="186"/>
                  <a:pt x="515" y="186"/>
                  <a:pt x="516" y="187"/>
                </a:cubicBezTo>
                <a:cubicBezTo>
                  <a:pt x="516" y="187"/>
                  <a:pt x="517" y="188"/>
                  <a:pt x="517" y="188"/>
                </a:cubicBezTo>
                <a:cubicBezTo>
                  <a:pt x="518" y="188"/>
                  <a:pt x="519" y="188"/>
                  <a:pt x="520" y="189"/>
                </a:cubicBezTo>
                <a:cubicBezTo>
                  <a:pt x="521" y="190"/>
                  <a:pt x="522" y="190"/>
                  <a:pt x="523" y="191"/>
                </a:cubicBezTo>
                <a:cubicBezTo>
                  <a:pt x="523" y="191"/>
                  <a:pt x="524" y="192"/>
                  <a:pt x="525" y="192"/>
                </a:cubicBezTo>
                <a:cubicBezTo>
                  <a:pt x="526" y="192"/>
                  <a:pt x="526" y="193"/>
                  <a:pt x="527" y="193"/>
                </a:cubicBezTo>
                <a:cubicBezTo>
                  <a:pt x="528" y="193"/>
                  <a:pt x="529" y="193"/>
                  <a:pt x="529" y="193"/>
                </a:cubicBezTo>
                <a:cubicBezTo>
                  <a:pt x="530" y="194"/>
                  <a:pt x="530" y="192"/>
                  <a:pt x="531" y="193"/>
                </a:cubicBezTo>
                <a:cubicBezTo>
                  <a:pt x="531" y="194"/>
                  <a:pt x="532" y="194"/>
                  <a:pt x="532" y="194"/>
                </a:cubicBezTo>
                <a:cubicBezTo>
                  <a:pt x="533" y="194"/>
                  <a:pt x="534" y="196"/>
                  <a:pt x="535" y="196"/>
                </a:cubicBezTo>
                <a:cubicBezTo>
                  <a:pt x="536" y="196"/>
                  <a:pt x="537" y="197"/>
                  <a:pt x="538" y="198"/>
                </a:cubicBezTo>
                <a:cubicBezTo>
                  <a:pt x="538" y="198"/>
                  <a:pt x="539" y="198"/>
                  <a:pt x="540" y="198"/>
                </a:cubicBezTo>
                <a:cubicBezTo>
                  <a:pt x="540" y="198"/>
                  <a:pt x="540" y="199"/>
                  <a:pt x="540" y="199"/>
                </a:cubicBezTo>
                <a:cubicBezTo>
                  <a:pt x="540" y="201"/>
                  <a:pt x="543" y="201"/>
                  <a:pt x="544" y="202"/>
                </a:cubicBezTo>
                <a:cubicBezTo>
                  <a:pt x="544" y="202"/>
                  <a:pt x="545" y="202"/>
                  <a:pt x="545" y="202"/>
                </a:cubicBezTo>
                <a:cubicBezTo>
                  <a:pt x="546" y="203"/>
                  <a:pt x="546" y="204"/>
                  <a:pt x="546" y="204"/>
                </a:cubicBezTo>
                <a:cubicBezTo>
                  <a:pt x="548" y="206"/>
                  <a:pt x="550" y="208"/>
                  <a:pt x="552" y="209"/>
                </a:cubicBezTo>
                <a:cubicBezTo>
                  <a:pt x="552" y="210"/>
                  <a:pt x="554" y="210"/>
                  <a:pt x="554" y="211"/>
                </a:cubicBezTo>
                <a:cubicBezTo>
                  <a:pt x="556" y="212"/>
                  <a:pt x="557" y="213"/>
                  <a:pt x="558" y="214"/>
                </a:cubicBezTo>
                <a:cubicBezTo>
                  <a:pt x="559" y="215"/>
                  <a:pt x="561" y="215"/>
                  <a:pt x="561" y="216"/>
                </a:cubicBezTo>
                <a:cubicBezTo>
                  <a:pt x="562" y="217"/>
                  <a:pt x="563" y="218"/>
                  <a:pt x="564" y="219"/>
                </a:cubicBezTo>
                <a:cubicBezTo>
                  <a:pt x="565" y="220"/>
                  <a:pt x="567" y="220"/>
                  <a:pt x="567" y="222"/>
                </a:cubicBezTo>
                <a:cubicBezTo>
                  <a:pt x="567" y="222"/>
                  <a:pt x="567" y="222"/>
                  <a:pt x="568" y="223"/>
                </a:cubicBezTo>
                <a:cubicBezTo>
                  <a:pt x="570" y="223"/>
                  <a:pt x="571" y="225"/>
                  <a:pt x="573" y="226"/>
                </a:cubicBezTo>
                <a:cubicBezTo>
                  <a:pt x="574" y="227"/>
                  <a:pt x="575" y="228"/>
                  <a:pt x="576" y="229"/>
                </a:cubicBezTo>
                <a:cubicBezTo>
                  <a:pt x="576" y="230"/>
                  <a:pt x="577" y="231"/>
                  <a:pt x="578" y="231"/>
                </a:cubicBezTo>
                <a:cubicBezTo>
                  <a:pt x="579" y="232"/>
                  <a:pt x="580" y="233"/>
                  <a:pt x="581" y="234"/>
                </a:cubicBezTo>
                <a:cubicBezTo>
                  <a:pt x="582" y="235"/>
                  <a:pt x="584" y="237"/>
                  <a:pt x="585" y="239"/>
                </a:cubicBezTo>
                <a:cubicBezTo>
                  <a:pt x="586" y="240"/>
                  <a:pt x="587" y="240"/>
                  <a:pt x="588" y="241"/>
                </a:cubicBezTo>
                <a:cubicBezTo>
                  <a:pt x="590" y="243"/>
                  <a:pt x="592" y="244"/>
                  <a:pt x="593" y="246"/>
                </a:cubicBezTo>
                <a:cubicBezTo>
                  <a:pt x="594" y="247"/>
                  <a:pt x="595" y="248"/>
                  <a:pt x="596" y="248"/>
                </a:cubicBezTo>
                <a:cubicBezTo>
                  <a:pt x="596" y="250"/>
                  <a:pt x="596" y="250"/>
                  <a:pt x="596" y="250"/>
                </a:cubicBezTo>
                <a:cubicBezTo>
                  <a:pt x="597" y="250"/>
                  <a:pt x="597" y="250"/>
                  <a:pt x="597" y="251"/>
                </a:cubicBezTo>
                <a:cubicBezTo>
                  <a:pt x="598" y="251"/>
                  <a:pt x="598" y="251"/>
                  <a:pt x="598" y="251"/>
                </a:cubicBezTo>
                <a:cubicBezTo>
                  <a:pt x="597" y="252"/>
                  <a:pt x="597" y="252"/>
                  <a:pt x="598" y="252"/>
                </a:cubicBezTo>
                <a:cubicBezTo>
                  <a:pt x="599" y="252"/>
                  <a:pt x="599" y="253"/>
                  <a:pt x="600" y="253"/>
                </a:cubicBezTo>
                <a:cubicBezTo>
                  <a:pt x="601" y="255"/>
                  <a:pt x="603" y="256"/>
                  <a:pt x="605" y="256"/>
                </a:cubicBezTo>
                <a:cubicBezTo>
                  <a:pt x="606" y="258"/>
                  <a:pt x="606" y="259"/>
                  <a:pt x="605" y="259"/>
                </a:cubicBezTo>
                <a:cubicBezTo>
                  <a:pt x="604" y="260"/>
                  <a:pt x="605" y="260"/>
                  <a:pt x="606" y="261"/>
                </a:cubicBezTo>
                <a:cubicBezTo>
                  <a:pt x="606" y="261"/>
                  <a:pt x="606" y="261"/>
                  <a:pt x="606" y="261"/>
                </a:cubicBezTo>
                <a:cubicBezTo>
                  <a:pt x="607" y="262"/>
                  <a:pt x="607" y="263"/>
                  <a:pt x="608" y="264"/>
                </a:cubicBezTo>
                <a:cubicBezTo>
                  <a:pt x="609" y="264"/>
                  <a:pt x="609" y="265"/>
                  <a:pt x="609" y="266"/>
                </a:cubicBezTo>
                <a:cubicBezTo>
                  <a:pt x="610" y="267"/>
                  <a:pt x="610" y="269"/>
                  <a:pt x="612" y="269"/>
                </a:cubicBezTo>
                <a:cubicBezTo>
                  <a:pt x="612" y="269"/>
                  <a:pt x="612" y="269"/>
                  <a:pt x="612" y="270"/>
                </a:cubicBezTo>
                <a:cubicBezTo>
                  <a:pt x="613" y="270"/>
                  <a:pt x="613" y="271"/>
                  <a:pt x="613" y="271"/>
                </a:cubicBezTo>
                <a:cubicBezTo>
                  <a:pt x="614" y="270"/>
                  <a:pt x="614" y="271"/>
                  <a:pt x="614" y="271"/>
                </a:cubicBezTo>
                <a:cubicBezTo>
                  <a:pt x="614" y="272"/>
                  <a:pt x="615" y="273"/>
                  <a:pt x="615" y="275"/>
                </a:cubicBezTo>
                <a:cubicBezTo>
                  <a:pt x="615" y="276"/>
                  <a:pt x="615" y="277"/>
                  <a:pt x="616" y="278"/>
                </a:cubicBezTo>
                <a:cubicBezTo>
                  <a:pt x="616" y="278"/>
                  <a:pt x="616" y="279"/>
                  <a:pt x="616" y="279"/>
                </a:cubicBezTo>
                <a:cubicBezTo>
                  <a:pt x="617" y="280"/>
                  <a:pt x="617" y="281"/>
                  <a:pt x="618" y="281"/>
                </a:cubicBezTo>
                <a:cubicBezTo>
                  <a:pt x="619" y="285"/>
                  <a:pt x="619" y="285"/>
                  <a:pt x="620" y="286"/>
                </a:cubicBezTo>
                <a:cubicBezTo>
                  <a:pt x="619" y="286"/>
                  <a:pt x="619" y="287"/>
                  <a:pt x="618" y="287"/>
                </a:cubicBezTo>
                <a:cubicBezTo>
                  <a:pt x="617" y="288"/>
                  <a:pt x="619" y="289"/>
                  <a:pt x="618" y="290"/>
                </a:cubicBezTo>
                <a:cubicBezTo>
                  <a:pt x="617" y="291"/>
                  <a:pt x="617" y="291"/>
                  <a:pt x="619" y="291"/>
                </a:cubicBezTo>
                <a:cubicBezTo>
                  <a:pt x="619" y="291"/>
                  <a:pt x="619" y="291"/>
                  <a:pt x="619" y="291"/>
                </a:cubicBezTo>
                <a:cubicBezTo>
                  <a:pt x="619" y="292"/>
                  <a:pt x="620" y="293"/>
                  <a:pt x="620" y="293"/>
                </a:cubicBezTo>
                <a:cubicBezTo>
                  <a:pt x="622" y="292"/>
                  <a:pt x="622" y="292"/>
                  <a:pt x="624" y="294"/>
                </a:cubicBezTo>
                <a:cubicBezTo>
                  <a:pt x="624" y="296"/>
                  <a:pt x="624" y="296"/>
                  <a:pt x="624" y="296"/>
                </a:cubicBezTo>
                <a:cubicBezTo>
                  <a:pt x="624" y="298"/>
                  <a:pt x="626" y="298"/>
                  <a:pt x="626" y="299"/>
                </a:cubicBezTo>
                <a:cubicBezTo>
                  <a:pt x="627" y="300"/>
                  <a:pt x="627" y="301"/>
                  <a:pt x="627" y="302"/>
                </a:cubicBezTo>
                <a:cubicBezTo>
                  <a:pt x="628" y="303"/>
                  <a:pt x="629" y="304"/>
                  <a:pt x="628" y="306"/>
                </a:cubicBezTo>
                <a:cubicBezTo>
                  <a:pt x="629" y="307"/>
                  <a:pt x="629" y="307"/>
                  <a:pt x="629" y="308"/>
                </a:cubicBezTo>
                <a:cubicBezTo>
                  <a:pt x="629" y="309"/>
                  <a:pt x="630" y="310"/>
                  <a:pt x="630" y="310"/>
                </a:cubicBezTo>
                <a:cubicBezTo>
                  <a:pt x="630" y="311"/>
                  <a:pt x="631" y="312"/>
                  <a:pt x="631" y="313"/>
                </a:cubicBezTo>
                <a:cubicBezTo>
                  <a:pt x="632" y="314"/>
                  <a:pt x="631" y="315"/>
                  <a:pt x="632" y="316"/>
                </a:cubicBezTo>
                <a:cubicBezTo>
                  <a:pt x="632" y="317"/>
                  <a:pt x="633" y="318"/>
                  <a:pt x="633" y="319"/>
                </a:cubicBezTo>
                <a:cubicBezTo>
                  <a:pt x="633" y="320"/>
                  <a:pt x="634" y="320"/>
                  <a:pt x="635" y="321"/>
                </a:cubicBezTo>
                <a:cubicBezTo>
                  <a:pt x="636" y="322"/>
                  <a:pt x="636" y="324"/>
                  <a:pt x="636" y="326"/>
                </a:cubicBezTo>
                <a:cubicBezTo>
                  <a:pt x="637" y="326"/>
                  <a:pt x="638" y="327"/>
                  <a:pt x="639" y="327"/>
                </a:cubicBezTo>
                <a:cubicBezTo>
                  <a:pt x="639" y="329"/>
                  <a:pt x="639" y="330"/>
                  <a:pt x="639" y="331"/>
                </a:cubicBezTo>
                <a:cubicBezTo>
                  <a:pt x="639" y="332"/>
                  <a:pt x="639" y="333"/>
                  <a:pt x="639" y="334"/>
                </a:cubicBezTo>
                <a:cubicBezTo>
                  <a:pt x="640" y="334"/>
                  <a:pt x="639" y="336"/>
                  <a:pt x="640" y="337"/>
                </a:cubicBezTo>
                <a:cubicBezTo>
                  <a:pt x="641" y="337"/>
                  <a:pt x="641" y="337"/>
                  <a:pt x="641" y="338"/>
                </a:cubicBezTo>
                <a:cubicBezTo>
                  <a:pt x="641" y="339"/>
                  <a:pt x="641" y="340"/>
                  <a:pt x="641" y="342"/>
                </a:cubicBezTo>
                <a:cubicBezTo>
                  <a:pt x="642" y="343"/>
                  <a:pt x="642" y="344"/>
                  <a:pt x="642" y="346"/>
                </a:cubicBezTo>
                <a:cubicBezTo>
                  <a:pt x="641" y="347"/>
                  <a:pt x="643" y="347"/>
                  <a:pt x="643" y="349"/>
                </a:cubicBezTo>
                <a:cubicBezTo>
                  <a:pt x="643" y="350"/>
                  <a:pt x="642" y="351"/>
                  <a:pt x="643" y="351"/>
                </a:cubicBezTo>
                <a:cubicBezTo>
                  <a:pt x="644" y="351"/>
                  <a:pt x="644" y="352"/>
                  <a:pt x="644" y="352"/>
                </a:cubicBezTo>
                <a:cubicBezTo>
                  <a:pt x="644" y="353"/>
                  <a:pt x="643" y="354"/>
                  <a:pt x="644" y="355"/>
                </a:cubicBezTo>
                <a:cubicBezTo>
                  <a:pt x="645" y="356"/>
                  <a:pt x="644" y="357"/>
                  <a:pt x="645" y="358"/>
                </a:cubicBezTo>
                <a:cubicBezTo>
                  <a:pt x="645" y="358"/>
                  <a:pt x="646" y="358"/>
                  <a:pt x="646" y="358"/>
                </a:cubicBezTo>
                <a:cubicBezTo>
                  <a:pt x="645" y="361"/>
                  <a:pt x="647" y="362"/>
                  <a:pt x="647" y="365"/>
                </a:cubicBezTo>
                <a:cubicBezTo>
                  <a:pt x="646" y="365"/>
                  <a:pt x="647" y="365"/>
                  <a:pt x="648" y="365"/>
                </a:cubicBezTo>
                <a:cubicBezTo>
                  <a:pt x="649" y="367"/>
                  <a:pt x="648" y="368"/>
                  <a:pt x="648" y="369"/>
                </a:cubicBezTo>
                <a:cubicBezTo>
                  <a:pt x="648" y="370"/>
                  <a:pt x="650" y="370"/>
                  <a:pt x="649" y="371"/>
                </a:cubicBezTo>
                <a:cubicBezTo>
                  <a:pt x="648" y="372"/>
                  <a:pt x="648" y="372"/>
                  <a:pt x="648" y="373"/>
                </a:cubicBezTo>
                <a:cubicBezTo>
                  <a:pt x="648" y="374"/>
                  <a:pt x="647" y="374"/>
                  <a:pt x="647" y="375"/>
                </a:cubicBezTo>
                <a:cubicBezTo>
                  <a:pt x="648" y="376"/>
                  <a:pt x="647" y="377"/>
                  <a:pt x="647" y="378"/>
                </a:cubicBezTo>
                <a:cubicBezTo>
                  <a:pt x="647" y="379"/>
                  <a:pt x="647" y="381"/>
                  <a:pt x="648" y="382"/>
                </a:cubicBezTo>
                <a:cubicBezTo>
                  <a:pt x="648" y="383"/>
                  <a:pt x="648" y="385"/>
                  <a:pt x="648" y="386"/>
                </a:cubicBezTo>
                <a:cubicBezTo>
                  <a:pt x="648" y="387"/>
                  <a:pt x="648" y="388"/>
                  <a:pt x="649" y="388"/>
                </a:cubicBezTo>
                <a:cubicBezTo>
                  <a:pt x="649" y="389"/>
                  <a:pt x="649" y="389"/>
                  <a:pt x="648" y="390"/>
                </a:cubicBezTo>
                <a:cubicBezTo>
                  <a:pt x="648" y="394"/>
                  <a:pt x="648" y="394"/>
                  <a:pt x="649" y="395"/>
                </a:cubicBezTo>
                <a:cubicBezTo>
                  <a:pt x="649" y="396"/>
                  <a:pt x="648" y="396"/>
                  <a:pt x="648" y="397"/>
                </a:cubicBezTo>
                <a:cubicBezTo>
                  <a:pt x="648" y="399"/>
                  <a:pt x="648" y="402"/>
                  <a:pt x="648" y="405"/>
                </a:cubicBezTo>
                <a:cubicBezTo>
                  <a:pt x="648" y="405"/>
                  <a:pt x="649" y="406"/>
                  <a:pt x="649" y="406"/>
                </a:cubicBezTo>
                <a:cubicBezTo>
                  <a:pt x="650" y="407"/>
                  <a:pt x="649" y="408"/>
                  <a:pt x="649" y="409"/>
                </a:cubicBezTo>
                <a:cubicBezTo>
                  <a:pt x="648" y="411"/>
                  <a:pt x="649" y="413"/>
                  <a:pt x="648" y="414"/>
                </a:cubicBezTo>
                <a:cubicBezTo>
                  <a:pt x="648" y="415"/>
                  <a:pt x="648" y="415"/>
                  <a:pt x="648" y="416"/>
                </a:cubicBezTo>
                <a:cubicBezTo>
                  <a:pt x="647" y="416"/>
                  <a:pt x="648" y="416"/>
                  <a:pt x="648" y="417"/>
                </a:cubicBezTo>
                <a:cubicBezTo>
                  <a:pt x="649" y="418"/>
                  <a:pt x="648" y="418"/>
                  <a:pt x="647" y="419"/>
                </a:cubicBezTo>
                <a:cubicBezTo>
                  <a:pt x="648" y="419"/>
                  <a:pt x="648" y="419"/>
                  <a:pt x="648" y="420"/>
                </a:cubicBezTo>
                <a:cubicBezTo>
                  <a:pt x="649" y="421"/>
                  <a:pt x="648" y="422"/>
                  <a:pt x="648" y="424"/>
                </a:cubicBezTo>
                <a:cubicBezTo>
                  <a:pt x="647" y="426"/>
                  <a:pt x="648" y="427"/>
                  <a:pt x="647" y="428"/>
                </a:cubicBezTo>
                <a:cubicBezTo>
                  <a:pt x="646" y="428"/>
                  <a:pt x="646" y="429"/>
                  <a:pt x="647" y="429"/>
                </a:cubicBezTo>
                <a:cubicBezTo>
                  <a:pt x="648" y="431"/>
                  <a:pt x="647" y="434"/>
                  <a:pt x="648" y="436"/>
                </a:cubicBezTo>
                <a:cubicBezTo>
                  <a:pt x="647" y="436"/>
                  <a:pt x="646" y="436"/>
                  <a:pt x="645" y="436"/>
                </a:cubicBezTo>
                <a:cubicBezTo>
                  <a:pt x="645" y="437"/>
                  <a:pt x="644" y="437"/>
                  <a:pt x="645" y="438"/>
                </a:cubicBezTo>
                <a:cubicBezTo>
                  <a:pt x="645" y="439"/>
                  <a:pt x="646" y="439"/>
                  <a:pt x="646" y="439"/>
                </a:cubicBezTo>
                <a:cubicBezTo>
                  <a:pt x="646" y="439"/>
                  <a:pt x="647" y="439"/>
                  <a:pt x="647" y="438"/>
                </a:cubicBezTo>
                <a:cubicBezTo>
                  <a:pt x="648" y="440"/>
                  <a:pt x="649" y="441"/>
                  <a:pt x="648" y="443"/>
                </a:cubicBezTo>
                <a:cubicBezTo>
                  <a:pt x="648" y="443"/>
                  <a:pt x="649" y="444"/>
                  <a:pt x="649" y="444"/>
                </a:cubicBezTo>
                <a:cubicBezTo>
                  <a:pt x="649" y="444"/>
                  <a:pt x="649" y="444"/>
                  <a:pt x="649" y="445"/>
                </a:cubicBezTo>
                <a:cubicBezTo>
                  <a:pt x="648" y="446"/>
                  <a:pt x="647" y="446"/>
                  <a:pt x="646" y="447"/>
                </a:cubicBezTo>
                <a:cubicBezTo>
                  <a:pt x="646" y="450"/>
                  <a:pt x="646" y="450"/>
                  <a:pt x="646" y="450"/>
                </a:cubicBezTo>
                <a:cubicBezTo>
                  <a:pt x="646" y="451"/>
                  <a:pt x="646" y="451"/>
                  <a:pt x="645" y="452"/>
                </a:cubicBezTo>
                <a:cubicBezTo>
                  <a:pt x="645" y="452"/>
                  <a:pt x="644" y="453"/>
                  <a:pt x="645" y="453"/>
                </a:cubicBezTo>
                <a:cubicBezTo>
                  <a:pt x="645" y="454"/>
                  <a:pt x="646" y="454"/>
                  <a:pt x="646" y="455"/>
                </a:cubicBezTo>
                <a:cubicBezTo>
                  <a:pt x="645" y="456"/>
                  <a:pt x="646" y="458"/>
                  <a:pt x="646" y="460"/>
                </a:cubicBezTo>
                <a:cubicBezTo>
                  <a:pt x="646" y="462"/>
                  <a:pt x="646" y="462"/>
                  <a:pt x="644" y="465"/>
                </a:cubicBezTo>
                <a:cubicBezTo>
                  <a:pt x="644" y="465"/>
                  <a:pt x="644" y="465"/>
                  <a:pt x="644" y="466"/>
                </a:cubicBezTo>
                <a:cubicBezTo>
                  <a:pt x="645" y="466"/>
                  <a:pt x="645" y="467"/>
                  <a:pt x="644" y="468"/>
                </a:cubicBezTo>
                <a:cubicBezTo>
                  <a:pt x="644" y="468"/>
                  <a:pt x="644" y="468"/>
                  <a:pt x="644" y="468"/>
                </a:cubicBezTo>
                <a:cubicBezTo>
                  <a:pt x="644" y="470"/>
                  <a:pt x="643" y="471"/>
                  <a:pt x="642" y="472"/>
                </a:cubicBezTo>
                <a:cubicBezTo>
                  <a:pt x="643" y="473"/>
                  <a:pt x="643" y="474"/>
                  <a:pt x="642" y="475"/>
                </a:cubicBezTo>
                <a:cubicBezTo>
                  <a:pt x="642" y="476"/>
                  <a:pt x="642" y="477"/>
                  <a:pt x="642" y="478"/>
                </a:cubicBezTo>
                <a:cubicBezTo>
                  <a:pt x="640" y="479"/>
                  <a:pt x="639" y="480"/>
                  <a:pt x="638" y="481"/>
                </a:cubicBezTo>
                <a:cubicBezTo>
                  <a:pt x="638" y="482"/>
                  <a:pt x="638" y="482"/>
                  <a:pt x="639" y="482"/>
                </a:cubicBezTo>
                <a:cubicBezTo>
                  <a:pt x="639" y="483"/>
                  <a:pt x="639" y="484"/>
                  <a:pt x="638" y="484"/>
                </a:cubicBezTo>
                <a:cubicBezTo>
                  <a:pt x="638" y="484"/>
                  <a:pt x="637" y="484"/>
                  <a:pt x="637" y="484"/>
                </a:cubicBezTo>
                <a:cubicBezTo>
                  <a:pt x="637" y="484"/>
                  <a:pt x="637" y="484"/>
                  <a:pt x="637" y="484"/>
                </a:cubicBezTo>
                <a:cubicBezTo>
                  <a:pt x="637" y="487"/>
                  <a:pt x="636" y="489"/>
                  <a:pt x="634" y="491"/>
                </a:cubicBezTo>
                <a:cubicBezTo>
                  <a:pt x="634" y="491"/>
                  <a:pt x="634" y="492"/>
                  <a:pt x="634" y="492"/>
                </a:cubicBezTo>
                <a:cubicBezTo>
                  <a:pt x="634" y="493"/>
                  <a:pt x="634" y="493"/>
                  <a:pt x="633" y="494"/>
                </a:cubicBezTo>
                <a:cubicBezTo>
                  <a:pt x="632" y="494"/>
                  <a:pt x="632" y="495"/>
                  <a:pt x="632" y="496"/>
                </a:cubicBezTo>
                <a:cubicBezTo>
                  <a:pt x="632" y="496"/>
                  <a:pt x="632" y="497"/>
                  <a:pt x="632" y="497"/>
                </a:cubicBezTo>
                <a:cubicBezTo>
                  <a:pt x="631" y="497"/>
                  <a:pt x="632" y="499"/>
                  <a:pt x="631" y="500"/>
                </a:cubicBezTo>
                <a:cubicBezTo>
                  <a:pt x="630" y="502"/>
                  <a:pt x="629" y="503"/>
                  <a:pt x="629" y="505"/>
                </a:cubicBezTo>
                <a:cubicBezTo>
                  <a:pt x="629" y="506"/>
                  <a:pt x="628" y="506"/>
                  <a:pt x="629" y="507"/>
                </a:cubicBezTo>
                <a:cubicBezTo>
                  <a:pt x="630" y="509"/>
                  <a:pt x="629" y="510"/>
                  <a:pt x="628" y="510"/>
                </a:cubicBezTo>
                <a:cubicBezTo>
                  <a:pt x="627" y="511"/>
                  <a:pt x="627" y="511"/>
                  <a:pt x="626" y="511"/>
                </a:cubicBezTo>
                <a:cubicBezTo>
                  <a:pt x="626" y="513"/>
                  <a:pt x="625" y="515"/>
                  <a:pt x="624" y="516"/>
                </a:cubicBezTo>
                <a:cubicBezTo>
                  <a:pt x="623" y="516"/>
                  <a:pt x="623" y="517"/>
                  <a:pt x="623" y="518"/>
                </a:cubicBezTo>
                <a:cubicBezTo>
                  <a:pt x="623" y="519"/>
                  <a:pt x="622" y="520"/>
                  <a:pt x="621" y="521"/>
                </a:cubicBezTo>
                <a:cubicBezTo>
                  <a:pt x="621" y="522"/>
                  <a:pt x="620" y="523"/>
                  <a:pt x="619" y="524"/>
                </a:cubicBezTo>
                <a:cubicBezTo>
                  <a:pt x="619" y="524"/>
                  <a:pt x="619" y="524"/>
                  <a:pt x="619" y="524"/>
                </a:cubicBezTo>
                <a:cubicBezTo>
                  <a:pt x="619" y="524"/>
                  <a:pt x="619" y="524"/>
                  <a:pt x="619" y="524"/>
                </a:cubicBezTo>
                <a:cubicBezTo>
                  <a:pt x="619" y="524"/>
                  <a:pt x="619" y="523"/>
                  <a:pt x="619" y="523"/>
                </a:cubicBezTo>
                <a:cubicBezTo>
                  <a:pt x="619" y="523"/>
                  <a:pt x="618" y="523"/>
                  <a:pt x="618" y="523"/>
                </a:cubicBezTo>
                <a:cubicBezTo>
                  <a:pt x="618" y="523"/>
                  <a:pt x="618" y="524"/>
                  <a:pt x="619" y="524"/>
                </a:cubicBezTo>
                <a:cubicBezTo>
                  <a:pt x="619" y="524"/>
                  <a:pt x="620" y="525"/>
                  <a:pt x="620" y="525"/>
                </a:cubicBezTo>
                <a:cubicBezTo>
                  <a:pt x="619" y="526"/>
                  <a:pt x="619" y="526"/>
                  <a:pt x="618" y="527"/>
                </a:cubicBezTo>
                <a:cubicBezTo>
                  <a:pt x="618" y="527"/>
                  <a:pt x="618" y="528"/>
                  <a:pt x="618" y="528"/>
                </a:cubicBezTo>
                <a:cubicBezTo>
                  <a:pt x="617" y="529"/>
                  <a:pt x="615" y="528"/>
                  <a:pt x="614" y="529"/>
                </a:cubicBezTo>
                <a:cubicBezTo>
                  <a:pt x="615" y="529"/>
                  <a:pt x="615" y="529"/>
                  <a:pt x="615" y="530"/>
                </a:cubicBezTo>
                <a:cubicBezTo>
                  <a:pt x="615" y="531"/>
                  <a:pt x="615" y="531"/>
                  <a:pt x="614" y="531"/>
                </a:cubicBezTo>
                <a:cubicBezTo>
                  <a:pt x="613" y="533"/>
                  <a:pt x="614" y="534"/>
                  <a:pt x="613" y="536"/>
                </a:cubicBezTo>
                <a:cubicBezTo>
                  <a:pt x="613" y="536"/>
                  <a:pt x="613" y="536"/>
                  <a:pt x="612" y="537"/>
                </a:cubicBezTo>
                <a:cubicBezTo>
                  <a:pt x="611" y="538"/>
                  <a:pt x="611" y="538"/>
                  <a:pt x="612" y="539"/>
                </a:cubicBezTo>
                <a:cubicBezTo>
                  <a:pt x="611" y="541"/>
                  <a:pt x="610" y="541"/>
                  <a:pt x="609" y="542"/>
                </a:cubicBezTo>
                <a:cubicBezTo>
                  <a:pt x="609" y="541"/>
                  <a:pt x="608" y="540"/>
                  <a:pt x="608" y="539"/>
                </a:cubicBezTo>
                <a:cubicBezTo>
                  <a:pt x="608" y="539"/>
                  <a:pt x="607" y="540"/>
                  <a:pt x="606" y="540"/>
                </a:cubicBezTo>
                <a:cubicBezTo>
                  <a:pt x="606" y="540"/>
                  <a:pt x="606" y="540"/>
                  <a:pt x="607" y="540"/>
                </a:cubicBezTo>
                <a:cubicBezTo>
                  <a:pt x="607" y="540"/>
                  <a:pt x="607" y="539"/>
                  <a:pt x="607" y="539"/>
                </a:cubicBezTo>
                <a:cubicBezTo>
                  <a:pt x="606" y="539"/>
                  <a:pt x="606" y="539"/>
                  <a:pt x="606" y="539"/>
                </a:cubicBezTo>
                <a:cubicBezTo>
                  <a:pt x="605" y="539"/>
                  <a:pt x="605" y="539"/>
                  <a:pt x="605" y="540"/>
                </a:cubicBezTo>
                <a:cubicBezTo>
                  <a:pt x="605" y="540"/>
                  <a:pt x="605" y="541"/>
                  <a:pt x="606" y="540"/>
                </a:cubicBezTo>
                <a:moveTo>
                  <a:pt x="383" y="167"/>
                </a:moveTo>
                <a:cubicBezTo>
                  <a:pt x="383" y="167"/>
                  <a:pt x="382" y="166"/>
                  <a:pt x="382" y="166"/>
                </a:cubicBezTo>
                <a:cubicBezTo>
                  <a:pt x="382" y="166"/>
                  <a:pt x="382" y="166"/>
                  <a:pt x="382" y="166"/>
                </a:cubicBezTo>
                <a:cubicBezTo>
                  <a:pt x="382" y="166"/>
                  <a:pt x="382" y="166"/>
                  <a:pt x="382" y="167"/>
                </a:cubicBezTo>
                <a:cubicBezTo>
                  <a:pt x="382" y="167"/>
                  <a:pt x="382" y="167"/>
                  <a:pt x="382" y="167"/>
                </a:cubicBezTo>
                <a:cubicBezTo>
                  <a:pt x="382" y="167"/>
                  <a:pt x="383" y="167"/>
                  <a:pt x="381" y="166"/>
                </a:cubicBezTo>
                <a:cubicBezTo>
                  <a:pt x="382" y="166"/>
                  <a:pt x="382" y="166"/>
                  <a:pt x="382" y="166"/>
                </a:cubicBezTo>
                <a:cubicBezTo>
                  <a:pt x="382" y="166"/>
                  <a:pt x="382" y="166"/>
                  <a:pt x="382" y="166"/>
                </a:cubicBezTo>
                <a:cubicBezTo>
                  <a:pt x="382" y="165"/>
                  <a:pt x="381" y="165"/>
                  <a:pt x="381" y="166"/>
                </a:cubicBezTo>
                <a:cubicBezTo>
                  <a:pt x="381" y="166"/>
                  <a:pt x="381" y="166"/>
                  <a:pt x="383" y="167"/>
                </a:cubicBezTo>
                <a:moveTo>
                  <a:pt x="605" y="537"/>
                </a:moveTo>
                <a:cubicBezTo>
                  <a:pt x="605" y="537"/>
                  <a:pt x="605" y="537"/>
                  <a:pt x="605" y="537"/>
                </a:cubicBezTo>
                <a:cubicBezTo>
                  <a:pt x="605" y="537"/>
                  <a:pt x="604" y="537"/>
                  <a:pt x="604" y="537"/>
                </a:cubicBezTo>
                <a:cubicBezTo>
                  <a:pt x="604" y="537"/>
                  <a:pt x="604" y="538"/>
                  <a:pt x="604" y="538"/>
                </a:cubicBezTo>
                <a:cubicBezTo>
                  <a:pt x="604" y="538"/>
                  <a:pt x="605" y="538"/>
                  <a:pt x="605" y="536"/>
                </a:cubicBezTo>
                <a:cubicBezTo>
                  <a:pt x="605" y="536"/>
                  <a:pt x="605" y="536"/>
                  <a:pt x="605" y="537"/>
                </a:cubicBezTo>
                <a:cubicBezTo>
                  <a:pt x="605" y="537"/>
                  <a:pt x="605" y="537"/>
                  <a:pt x="605" y="537"/>
                </a:cubicBezTo>
                <a:cubicBezTo>
                  <a:pt x="605" y="537"/>
                  <a:pt x="605" y="537"/>
                  <a:pt x="605" y="537"/>
                </a:cubicBezTo>
                <a:cubicBezTo>
                  <a:pt x="605" y="537"/>
                  <a:pt x="605" y="537"/>
                  <a:pt x="606" y="536"/>
                </a:cubicBezTo>
                <a:cubicBezTo>
                  <a:pt x="606" y="536"/>
                  <a:pt x="605" y="536"/>
                  <a:pt x="605" y="537"/>
                </a:cubicBezTo>
                <a:moveTo>
                  <a:pt x="618" y="525"/>
                </a:moveTo>
                <a:cubicBezTo>
                  <a:pt x="618" y="525"/>
                  <a:pt x="618" y="525"/>
                  <a:pt x="617" y="525"/>
                </a:cubicBezTo>
                <a:cubicBezTo>
                  <a:pt x="617" y="525"/>
                  <a:pt x="617" y="525"/>
                  <a:pt x="617" y="525"/>
                </a:cubicBezTo>
                <a:cubicBezTo>
                  <a:pt x="617" y="525"/>
                  <a:pt x="617" y="525"/>
                  <a:pt x="617" y="525"/>
                </a:cubicBezTo>
                <a:cubicBezTo>
                  <a:pt x="617" y="525"/>
                  <a:pt x="617" y="525"/>
                  <a:pt x="618" y="526"/>
                </a:cubicBezTo>
                <a:cubicBezTo>
                  <a:pt x="618" y="526"/>
                  <a:pt x="618" y="525"/>
                  <a:pt x="617" y="525"/>
                </a:cubicBezTo>
                <a:cubicBezTo>
                  <a:pt x="617" y="525"/>
                  <a:pt x="617" y="525"/>
                  <a:pt x="617" y="525"/>
                </a:cubicBezTo>
                <a:cubicBezTo>
                  <a:pt x="617" y="525"/>
                  <a:pt x="617" y="524"/>
                  <a:pt x="617" y="524"/>
                </a:cubicBezTo>
                <a:cubicBezTo>
                  <a:pt x="617" y="524"/>
                  <a:pt x="617" y="524"/>
                  <a:pt x="616" y="524"/>
                </a:cubicBezTo>
                <a:cubicBezTo>
                  <a:pt x="616" y="524"/>
                  <a:pt x="617" y="524"/>
                  <a:pt x="618" y="525"/>
                </a:cubicBezTo>
                <a:moveTo>
                  <a:pt x="610" y="533"/>
                </a:moveTo>
                <a:cubicBezTo>
                  <a:pt x="610" y="533"/>
                  <a:pt x="610" y="532"/>
                  <a:pt x="610" y="532"/>
                </a:cubicBezTo>
                <a:cubicBezTo>
                  <a:pt x="610" y="532"/>
                  <a:pt x="610" y="532"/>
                  <a:pt x="609" y="532"/>
                </a:cubicBezTo>
                <a:cubicBezTo>
                  <a:pt x="609" y="532"/>
                  <a:pt x="609" y="533"/>
                  <a:pt x="609" y="533"/>
                </a:cubicBezTo>
                <a:cubicBezTo>
                  <a:pt x="610" y="533"/>
                  <a:pt x="610" y="533"/>
                  <a:pt x="610" y="533"/>
                </a:cubicBezTo>
                <a:cubicBezTo>
                  <a:pt x="610" y="533"/>
                  <a:pt x="610" y="533"/>
                  <a:pt x="609" y="532"/>
                </a:cubicBezTo>
                <a:cubicBezTo>
                  <a:pt x="609" y="532"/>
                  <a:pt x="610" y="532"/>
                  <a:pt x="609" y="531"/>
                </a:cubicBezTo>
                <a:cubicBezTo>
                  <a:pt x="609" y="531"/>
                  <a:pt x="609" y="531"/>
                  <a:pt x="609" y="531"/>
                </a:cubicBezTo>
                <a:cubicBezTo>
                  <a:pt x="609" y="531"/>
                  <a:pt x="609" y="531"/>
                  <a:pt x="609" y="531"/>
                </a:cubicBezTo>
                <a:cubicBezTo>
                  <a:pt x="608" y="531"/>
                  <a:pt x="608" y="531"/>
                  <a:pt x="608" y="531"/>
                </a:cubicBezTo>
                <a:cubicBezTo>
                  <a:pt x="608" y="532"/>
                  <a:pt x="608" y="532"/>
                  <a:pt x="608" y="532"/>
                </a:cubicBezTo>
                <a:cubicBezTo>
                  <a:pt x="608" y="532"/>
                  <a:pt x="608" y="532"/>
                  <a:pt x="609" y="532"/>
                </a:cubicBezTo>
                <a:cubicBezTo>
                  <a:pt x="609" y="532"/>
                  <a:pt x="609" y="532"/>
                  <a:pt x="610" y="533"/>
                </a:cubicBezTo>
                <a:moveTo>
                  <a:pt x="294" y="204"/>
                </a:moveTo>
                <a:cubicBezTo>
                  <a:pt x="294" y="204"/>
                  <a:pt x="294" y="204"/>
                  <a:pt x="294" y="204"/>
                </a:cubicBezTo>
                <a:cubicBezTo>
                  <a:pt x="294" y="204"/>
                  <a:pt x="290" y="206"/>
                  <a:pt x="289" y="207"/>
                </a:cubicBezTo>
                <a:cubicBezTo>
                  <a:pt x="288" y="207"/>
                  <a:pt x="287" y="207"/>
                  <a:pt x="286" y="208"/>
                </a:cubicBezTo>
                <a:cubicBezTo>
                  <a:pt x="286" y="209"/>
                  <a:pt x="285" y="209"/>
                  <a:pt x="285" y="210"/>
                </a:cubicBezTo>
                <a:cubicBezTo>
                  <a:pt x="284" y="210"/>
                  <a:pt x="283" y="210"/>
                  <a:pt x="283" y="211"/>
                </a:cubicBezTo>
                <a:cubicBezTo>
                  <a:pt x="282" y="211"/>
                  <a:pt x="281" y="211"/>
                  <a:pt x="281" y="210"/>
                </a:cubicBezTo>
                <a:cubicBezTo>
                  <a:pt x="281" y="209"/>
                  <a:pt x="281" y="209"/>
                  <a:pt x="281" y="209"/>
                </a:cubicBezTo>
                <a:cubicBezTo>
                  <a:pt x="281" y="208"/>
                  <a:pt x="280" y="207"/>
                  <a:pt x="280" y="208"/>
                </a:cubicBezTo>
                <a:cubicBezTo>
                  <a:pt x="279" y="209"/>
                  <a:pt x="278" y="209"/>
                  <a:pt x="277" y="210"/>
                </a:cubicBezTo>
                <a:cubicBezTo>
                  <a:pt x="276" y="211"/>
                  <a:pt x="275" y="211"/>
                  <a:pt x="275" y="211"/>
                </a:cubicBezTo>
                <a:cubicBezTo>
                  <a:pt x="274" y="212"/>
                  <a:pt x="274" y="213"/>
                  <a:pt x="273" y="213"/>
                </a:cubicBezTo>
                <a:cubicBezTo>
                  <a:pt x="272" y="213"/>
                  <a:pt x="271" y="214"/>
                  <a:pt x="270" y="214"/>
                </a:cubicBezTo>
                <a:cubicBezTo>
                  <a:pt x="270" y="214"/>
                  <a:pt x="269" y="214"/>
                  <a:pt x="268" y="215"/>
                </a:cubicBezTo>
                <a:cubicBezTo>
                  <a:pt x="268" y="215"/>
                  <a:pt x="268" y="216"/>
                  <a:pt x="267" y="217"/>
                </a:cubicBezTo>
                <a:cubicBezTo>
                  <a:pt x="267" y="217"/>
                  <a:pt x="267" y="218"/>
                  <a:pt x="266" y="219"/>
                </a:cubicBezTo>
                <a:cubicBezTo>
                  <a:pt x="266" y="219"/>
                  <a:pt x="265" y="220"/>
                  <a:pt x="265" y="220"/>
                </a:cubicBezTo>
                <a:cubicBezTo>
                  <a:pt x="263" y="220"/>
                  <a:pt x="263" y="223"/>
                  <a:pt x="261" y="222"/>
                </a:cubicBezTo>
                <a:cubicBezTo>
                  <a:pt x="260" y="223"/>
                  <a:pt x="258" y="224"/>
                  <a:pt x="258" y="225"/>
                </a:cubicBezTo>
                <a:cubicBezTo>
                  <a:pt x="258" y="226"/>
                  <a:pt x="258" y="227"/>
                  <a:pt x="257" y="227"/>
                </a:cubicBezTo>
                <a:cubicBezTo>
                  <a:pt x="256" y="227"/>
                  <a:pt x="256" y="228"/>
                  <a:pt x="255" y="228"/>
                </a:cubicBezTo>
                <a:cubicBezTo>
                  <a:pt x="253" y="230"/>
                  <a:pt x="252" y="232"/>
                  <a:pt x="249" y="233"/>
                </a:cubicBezTo>
                <a:cubicBezTo>
                  <a:pt x="248" y="233"/>
                  <a:pt x="247" y="235"/>
                  <a:pt x="246" y="236"/>
                </a:cubicBezTo>
                <a:cubicBezTo>
                  <a:pt x="245" y="237"/>
                  <a:pt x="245" y="238"/>
                  <a:pt x="243" y="238"/>
                </a:cubicBezTo>
                <a:cubicBezTo>
                  <a:pt x="242" y="239"/>
                  <a:pt x="242" y="240"/>
                  <a:pt x="241" y="241"/>
                </a:cubicBezTo>
                <a:cubicBezTo>
                  <a:pt x="241" y="241"/>
                  <a:pt x="240" y="242"/>
                  <a:pt x="240" y="242"/>
                </a:cubicBezTo>
                <a:cubicBezTo>
                  <a:pt x="240" y="242"/>
                  <a:pt x="239" y="242"/>
                  <a:pt x="239" y="243"/>
                </a:cubicBezTo>
                <a:cubicBezTo>
                  <a:pt x="239" y="243"/>
                  <a:pt x="238" y="244"/>
                  <a:pt x="238" y="244"/>
                </a:cubicBezTo>
                <a:cubicBezTo>
                  <a:pt x="237" y="245"/>
                  <a:pt x="235" y="247"/>
                  <a:pt x="234" y="248"/>
                </a:cubicBezTo>
                <a:cubicBezTo>
                  <a:pt x="234" y="249"/>
                  <a:pt x="233" y="250"/>
                  <a:pt x="233" y="250"/>
                </a:cubicBezTo>
                <a:cubicBezTo>
                  <a:pt x="232" y="252"/>
                  <a:pt x="231" y="251"/>
                  <a:pt x="230" y="252"/>
                </a:cubicBezTo>
                <a:cubicBezTo>
                  <a:pt x="229" y="253"/>
                  <a:pt x="229" y="253"/>
                  <a:pt x="229" y="254"/>
                </a:cubicBezTo>
                <a:cubicBezTo>
                  <a:pt x="228" y="255"/>
                  <a:pt x="227" y="256"/>
                  <a:pt x="226" y="257"/>
                </a:cubicBezTo>
                <a:cubicBezTo>
                  <a:pt x="225" y="257"/>
                  <a:pt x="224" y="257"/>
                  <a:pt x="224" y="258"/>
                </a:cubicBezTo>
                <a:cubicBezTo>
                  <a:pt x="225" y="260"/>
                  <a:pt x="224" y="260"/>
                  <a:pt x="223" y="260"/>
                </a:cubicBezTo>
                <a:cubicBezTo>
                  <a:pt x="222" y="262"/>
                  <a:pt x="221" y="263"/>
                  <a:pt x="219" y="265"/>
                </a:cubicBezTo>
                <a:cubicBezTo>
                  <a:pt x="219" y="265"/>
                  <a:pt x="219" y="266"/>
                  <a:pt x="219" y="266"/>
                </a:cubicBezTo>
                <a:cubicBezTo>
                  <a:pt x="219" y="266"/>
                  <a:pt x="219" y="267"/>
                  <a:pt x="219" y="267"/>
                </a:cubicBezTo>
                <a:cubicBezTo>
                  <a:pt x="220" y="267"/>
                  <a:pt x="219" y="267"/>
                  <a:pt x="219" y="268"/>
                </a:cubicBezTo>
                <a:cubicBezTo>
                  <a:pt x="219" y="268"/>
                  <a:pt x="218" y="268"/>
                  <a:pt x="218" y="268"/>
                </a:cubicBezTo>
                <a:cubicBezTo>
                  <a:pt x="218" y="269"/>
                  <a:pt x="217" y="270"/>
                  <a:pt x="216" y="270"/>
                </a:cubicBezTo>
                <a:cubicBezTo>
                  <a:pt x="216" y="271"/>
                  <a:pt x="216" y="271"/>
                  <a:pt x="216" y="272"/>
                </a:cubicBezTo>
                <a:cubicBezTo>
                  <a:pt x="215" y="272"/>
                  <a:pt x="215" y="274"/>
                  <a:pt x="214" y="275"/>
                </a:cubicBezTo>
                <a:cubicBezTo>
                  <a:pt x="213" y="275"/>
                  <a:pt x="213" y="276"/>
                  <a:pt x="213" y="277"/>
                </a:cubicBezTo>
                <a:cubicBezTo>
                  <a:pt x="213" y="278"/>
                  <a:pt x="212" y="279"/>
                  <a:pt x="212" y="280"/>
                </a:cubicBezTo>
                <a:cubicBezTo>
                  <a:pt x="211" y="281"/>
                  <a:pt x="211" y="282"/>
                  <a:pt x="210" y="282"/>
                </a:cubicBezTo>
                <a:cubicBezTo>
                  <a:pt x="211" y="283"/>
                  <a:pt x="211" y="283"/>
                  <a:pt x="210" y="284"/>
                </a:cubicBezTo>
                <a:cubicBezTo>
                  <a:pt x="210" y="284"/>
                  <a:pt x="209" y="284"/>
                  <a:pt x="209" y="284"/>
                </a:cubicBezTo>
                <a:cubicBezTo>
                  <a:pt x="209" y="286"/>
                  <a:pt x="207" y="288"/>
                  <a:pt x="207" y="290"/>
                </a:cubicBezTo>
                <a:cubicBezTo>
                  <a:pt x="207" y="290"/>
                  <a:pt x="207" y="290"/>
                  <a:pt x="207" y="290"/>
                </a:cubicBezTo>
                <a:cubicBezTo>
                  <a:pt x="206" y="290"/>
                  <a:pt x="206" y="291"/>
                  <a:pt x="205" y="291"/>
                </a:cubicBezTo>
                <a:cubicBezTo>
                  <a:pt x="204" y="293"/>
                  <a:pt x="204" y="296"/>
                  <a:pt x="202" y="297"/>
                </a:cubicBezTo>
                <a:cubicBezTo>
                  <a:pt x="202" y="300"/>
                  <a:pt x="202" y="300"/>
                  <a:pt x="202" y="300"/>
                </a:cubicBezTo>
                <a:cubicBezTo>
                  <a:pt x="201" y="301"/>
                  <a:pt x="200" y="302"/>
                  <a:pt x="200" y="302"/>
                </a:cubicBezTo>
                <a:cubicBezTo>
                  <a:pt x="200" y="307"/>
                  <a:pt x="200" y="307"/>
                  <a:pt x="200" y="307"/>
                </a:cubicBezTo>
                <a:cubicBezTo>
                  <a:pt x="201" y="308"/>
                  <a:pt x="200" y="310"/>
                  <a:pt x="201" y="312"/>
                </a:cubicBezTo>
                <a:cubicBezTo>
                  <a:pt x="200" y="313"/>
                  <a:pt x="199" y="314"/>
                  <a:pt x="198" y="315"/>
                </a:cubicBezTo>
                <a:cubicBezTo>
                  <a:pt x="198" y="317"/>
                  <a:pt x="198" y="319"/>
                  <a:pt x="198" y="321"/>
                </a:cubicBezTo>
                <a:cubicBezTo>
                  <a:pt x="197" y="322"/>
                  <a:pt x="196" y="323"/>
                  <a:pt x="196" y="324"/>
                </a:cubicBezTo>
                <a:cubicBezTo>
                  <a:pt x="196" y="325"/>
                  <a:pt x="194" y="325"/>
                  <a:pt x="194" y="326"/>
                </a:cubicBezTo>
                <a:cubicBezTo>
                  <a:pt x="194" y="328"/>
                  <a:pt x="193" y="327"/>
                  <a:pt x="192" y="328"/>
                </a:cubicBezTo>
                <a:cubicBezTo>
                  <a:pt x="192" y="329"/>
                  <a:pt x="192" y="330"/>
                  <a:pt x="192" y="331"/>
                </a:cubicBezTo>
                <a:cubicBezTo>
                  <a:pt x="191" y="332"/>
                  <a:pt x="190" y="333"/>
                  <a:pt x="189" y="334"/>
                </a:cubicBezTo>
                <a:cubicBezTo>
                  <a:pt x="189" y="334"/>
                  <a:pt x="188" y="334"/>
                  <a:pt x="188" y="335"/>
                </a:cubicBezTo>
                <a:cubicBezTo>
                  <a:pt x="189" y="335"/>
                  <a:pt x="189" y="335"/>
                  <a:pt x="189" y="335"/>
                </a:cubicBezTo>
                <a:cubicBezTo>
                  <a:pt x="189" y="337"/>
                  <a:pt x="189" y="338"/>
                  <a:pt x="189" y="340"/>
                </a:cubicBezTo>
                <a:cubicBezTo>
                  <a:pt x="188" y="341"/>
                  <a:pt x="188" y="342"/>
                  <a:pt x="187" y="343"/>
                </a:cubicBezTo>
                <a:cubicBezTo>
                  <a:pt x="186" y="343"/>
                  <a:pt x="186" y="344"/>
                  <a:pt x="186" y="344"/>
                </a:cubicBezTo>
                <a:cubicBezTo>
                  <a:pt x="185" y="345"/>
                  <a:pt x="186" y="345"/>
                  <a:pt x="186" y="346"/>
                </a:cubicBezTo>
                <a:cubicBezTo>
                  <a:pt x="185" y="348"/>
                  <a:pt x="185" y="348"/>
                  <a:pt x="185" y="348"/>
                </a:cubicBezTo>
                <a:cubicBezTo>
                  <a:pt x="184" y="349"/>
                  <a:pt x="184" y="350"/>
                  <a:pt x="184" y="351"/>
                </a:cubicBezTo>
                <a:cubicBezTo>
                  <a:pt x="183" y="352"/>
                  <a:pt x="182" y="353"/>
                  <a:pt x="183" y="354"/>
                </a:cubicBezTo>
                <a:cubicBezTo>
                  <a:pt x="183" y="356"/>
                  <a:pt x="183" y="357"/>
                  <a:pt x="183" y="358"/>
                </a:cubicBezTo>
                <a:cubicBezTo>
                  <a:pt x="183" y="359"/>
                  <a:pt x="182" y="360"/>
                  <a:pt x="181" y="361"/>
                </a:cubicBezTo>
                <a:cubicBezTo>
                  <a:pt x="181" y="362"/>
                  <a:pt x="180" y="363"/>
                  <a:pt x="179" y="364"/>
                </a:cubicBezTo>
                <a:cubicBezTo>
                  <a:pt x="179" y="364"/>
                  <a:pt x="180" y="365"/>
                  <a:pt x="180" y="366"/>
                </a:cubicBezTo>
                <a:cubicBezTo>
                  <a:pt x="181" y="367"/>
                  <a:pt x="181" y="369"/>
                  <a:pt x="180" y="370"/>
                </a:cubicBezTo>
                <a:cubicBezTo>
                  <a:pt x="180" y="371"/>
                  <a:pt x="180" y="371"/>
                  <a:pt x="180" y="372"/>
                </a:cubicBezTo>
                <a:cubicBezTo>
                  <a:pt x="180" y="373"/>
                  <a:pt x="180" y="374"/>
                  <a:pt x="180" y="375"/>
                </a:cubicBezTo>
                <a:cubicBezTo>
                  <a:pt x="179" y="376"/>
                  <a:pt x="179" y="376"/>
                  <a:pt x="178" y="377"/>
                </a:cubicBezTo>
                <a:cubicBezTo>
                  <a:pt x="178" y="377"/>
                  <a:pt x="178" y="378"/>
                  <a:pt x="177" y="379"/>
                </a:cubicBezTo>
                <a:cubicBezTo>
                  <a:pt x="176" y="380"/>
                  <a:pt x="177" y="380"/>
                  <a:pt x="178" y="381"/>
                </a:cubicBezTo>
                <a:cubicBezTo>
                  <a:pt x="178" y="383"/>
                  <a:pt x="179" y="384"/>
                  <a:pt x="177" y="386"/>
                </a:cubicBezTo>
                <a:cubicBezTo>
                  <a:pt x="177" y="386"/>
                  <a:pt x="177" y="387"/>
                  <a:pt x="177" y="387"/>
                </a:cubicBezTo>
                <a:cubicBezTo>
                  <a:pt x="178" y="388"/>
                  <a:pt x="178" y="388"/>
                  <a:pt x="178" y="389"/>
                </a:cubicBezTo>
                <a:cubicBezTo>
                  <a:pt x="177" y="389"/>
                  <a:pt x="177" y="390"/>
                  <a:pt x="177" y="390"/>
                </a:cubicBezTo>
                <a:cubicBezTo>
                  <a:pt x="177" y="393"/>
                  <a:pt x="177" y="395"/>
                  <a:pt x="177" y="397"/>
                </a:cubicBezTo>
                <a:cubicBezTo>
                  <a:pt x="177" y="398"/>
                  <a:pt x="177" y="398"/>
                  <a:pt x="177" y="398"/>
                </a:cubicBezTo>
                <a:cubicBezTo>
                  <a:pt x="178" y="399"/>
                  <a:pt x="178" y="400"/>
                  <a:pt x="178" y="401"/>
                </a:cubicBezTo>
                <a:cubicBezTo>
                  <a:pt x="178" y="402"/>
                  <a:pt x="178" y="403"/>
                  <a:pt x="177" y="404"/>
                </a:cubicBezTo>
                <a:cubicBezTo>
                  <a:pt x="177" y="404"/>
                  <a:pt x="178" y="404"/>
                  <a:pt x="178" y="405"/>
                </a:cubicBezTo>
                <a:cubicBezTo>
                  <a:pt x="178" y="405"/>
                  <a:pt x="177" y="405"/>
                  <a:pt x="177" y="406"/>
                </a:cubicBezTo>
                <a:cubicBezTo>
                  <a:pt x="178" y="406"/>
                  <a:pt x="179" y="407"/>
                  <a:pt x="178" y="408"/>
                </a:cubicBezTo>
                <a:cubicBezTo>
                  <a:pt x="177" y="409"/>
                  <a:pt x="177" y="410"/>
                  <a:pt x="177" y="411"/>
                </a:cubicBezTo>
                <a:cubicBezTo>
                  <a:pt x="178" y="412"/>
                  <a:pt x="178" y="413"/>
                  <a:pt x="178" y="414"/>
                </a:cubicBezTo>
                <a:cubicBezTo>
                  <a:pt x="178" y="416"/>
                  <a:pt x="178" y="417"/>
                  <a:pt x="178" y="418"/>
                </a:cubicBezTo>
                <a:cubicBezTo>
                  <a:pt x="178" y="419"/>
                  <a:pt x="180" y="420"/>
                  <a:pt x="180" y="421"/>
                </a:cubicBezTo>
                <a:cubicBezTo>
                  <a:pt x="180" y="422"/>
                  <a:pt x="181" y="422"/>
                  <a:pt x="181" y="423"/>
                </a:cubicBezTo>
                <a:cubicBezTo>
                  <a:pt x="181" y="424"/>
                  <a:pt x="181" y="426"/>
                  <a:pt x="182" y="427"/>
                </a:cubicBezTo>
                <a:cubicBezTo>
                  <a:pt x="182" y="427"/>
                  <a:pt x="182" y="428"/>
                  <a:pt x="181" y="429"/>
                </a:cubicBezTo>
                <a:cubicBezTo>
                  <a:pt x="181" y="429"/>
                  <a:pt x="180" y="429"/>
                  <a:pt x="180" y="429"/>
                </a:cubicBezTo>
                <a:cubicBezTo>
                  <a:pt x="180" y="430"/>
                  <a:pt x="181" y="430"/>
                  <a:pt x="181" y="431"/>
                </a:cubicBezTo>
                <a:cubicBezTo>
                  <a:pt x="181" y="432"/>
                  <a:pt x="180" y="432"/>
                  <a:pt x="180" y="432"/>
                </a:cubicBezTo>
                <a:cubicBezTo>
                  <a:pt x="180" y="435"/>
                  <a:pt x="180" y="435"/>
                  <a:pt x="181" y="436"/>
                </a:cubicBezTo>
                <a:cubicBezTo>
                  <a:pt x="180" y="436"/>
                  <a:pt x="180" y="437"/>
                  <a:pt x="178" y="437"/>
                </a:cubicBezTo>
                <a:cubicBezTo>
                  <a:pt x="179" y="438"/>
                  <a:pt x="180" y="438"/>
                  <a:pt x="181" y="439"/>
                </a:cubicBezTo>
                <a:cubicBezTo>
                  <a:pt x="181" y="440"/>
                  <a:pt x="181" y="440"/>
                  <a:pt x="179" y="441"/>
                </a:cubicBezTo>
                <a:cubicBezTo>
                  <a:pt x="179" y="442"/>
                  <a:pt x="179" y="442"/>
                  <a:pt x="179" y="442"/>
                </a:cubicBezTo>
                <a:cubicBezTo>
                  <a:pt x="181" y="443"/>
                  <a:pt x="179" y="445"/>
                  <a:pt x="181" y="446"/>
                </a:cubicBezTo>
                <a:cubicBezTo>
                  <a:pt x="181" y="446"/>
                  <a:pt x="181" y="447"/>
                  <a:pt x="181" y="447"/>
                </a:cubicBezTo>
                <a:cubicBezTo>
                  <a:pt x="181" y="449"/>
                  <a:pt x="180" y="451"/>
                  <a:pt x="182" y="453"/>
                </a:cubicBezTo>
                <a:cubicBezTo>
                  <a:pt x="182" y="454"/>
                  <a:pt x="181" y="455"/>
                  <a:pt x="182" y="456"/>
                </a:cubicBezTo>
                <a:cubicBezTo>
                  <a:pt x="183" y="457"/>
                  <a:pt x="182" y="458"/>
                  <a:pt x="183" y="459"/>
                </a:cubicBezTo>
                <a:cubicBezTo>
                  <a:pt x="183" y="460"/>
                  <a:pt x="183" y="460"/>
                  <a:pt x="183" y="460"/>
                </a:cubicBezTo>
                <a:cubicBezTo>
                  <a:pt x="184" y="461"/>
                  <a:pt x="183" y="461"/>
                  <a:pt x="183" y="461"/>
                </a:cubicBezTo>
                <a:cubicBezTo>
                  <a:pt x="183" y="462"/>
                  <a:pt x="182" y="462"/>
                  <a:pt x="183" y="463"/>
                </a:cubicBezTo>
                <a:cubicBezTo>
                  <a:pt x="183" y="463"/>
                  <a:pt x="184" y="463"/>
                  <a:pt x="184" y="464"/>
                </a:cubicBezTo>
                <a:cubicBezTo>
                  <a:pt x="184" y="465"/>
                  <a:pt x="183" y="466"/>
                  <a:pt x="184" y="467"/>
                </a:cubicBezTo>
                <a:cubicBezTo>
                  <a:pt x="185" y="468"/>
                  <a:pt x="184" y="469"/>
                  <a:pt x="184" y="470"/>
                </a:cubicBezTo>
                <a:cubicBezTo>
                  <a:pt x="185" y="471"/>
                  <a:pt x="185" y="472"/>
                  <a:pt x="185" y="473"/>
                </a:cubicBezTo>
                <a:cubicBezTo>
                  <a:pt x="186" y="474"/>
                  <a:pt x="187" y="476"/>
                  <a:pt x="186" y="477"/>
                </a:cubicBezTo>
                <a:cubicBezTo>
                  <a:pt x="186" y="477"/>
                  <a:pt x="187" y="478"/>
                  <a:pt x="187" y="478"/>
                </a:cubicBezTo>
                <a:cubicBezTo>
                  <a:pt x="188" y="479"/>
                  <a:pt x="188" y="480"/>
                  <a:pt x="189" y="481"/>
                </a:cubicBezTo>
                <a:cubicBezTo>
                  <a:pt x="190" y="482"/>
                  <a:pt x="189" y="482"/>
                  <a:pt x="188" y="483"/>
                </a:cubicBezTo>
                <a:cubicBezTo>
                  <a:pt x="190" y="483"/>
                  <a:pt x="190" y="486"/>
                  <a:pt x="192" y="487"/>
                </a:cubicBezTo>
                <a:cubicBezTo>
                  <a:pt x="192" y="487"/>
                  <a:pt x="192" y="488"/>
                  <a:pt x="192" y="488"/>
                </a:cubicBezTo>
                <a:cubicBezTo>
                  <a:pt x="193" y="489"/>
                  <a:pt x="193" y="490"/>
                  <a:pt x="193" y="491"/>
                </a:cubicBezTo>
                <a:cubicBezTo>
                  <a:pt x="194" y="492"/>
                  <a:pt x="194" y="492"/>
                  <a:pt x="195" y="493"/>
                </a:cubicBezTo>
                <a:cubicBezTo>
                  <a:pt x="194" y="494"/>
                  <a:pt x="194" y="494"/>
                  <a:pt x="195" y="495"/>
                </a:cubicBezTo>
                <a:cubicBezTo>
                  <a:pt x="196" y="496"/>
                  <a:pt x="197" y="498"/>
                  <a:pt x="197" y="500"/>
                </a:cubicBezTo>
                <a:cubicBezTo>
                  <a:pt x="197" y="501"/>
                  <a:pt x="198" y="502"/>
                  <a:pt x="198" y="503"/>
                </a:cubicBezTo>
                <a:cubicBezTo>
                  <a:pt x="198" y="503"/>
                  <a:pt x="198" y="503"/>
                  <a:pt x="198" y="504"/>
                </a:cubicBezTo>
                <a:cubicBezTo>
                  <a:pt x="199" y="506"/>
                  <a:pt x="200" y="507"/>
                  <a:pt x="202" y="508"/>
                </a:cubicBezTo>
                <a:cubicBezTo>
                  <a:pt x="202" y="509"/>
                  <a:pt x="201" y="510"/>
                  <a:pt x="202" y="510"/>
                </a:cubicBezTo>
                <a:cubicBezTo>
                  <a:pt x="203" y="511"/>
                  <a:pt x="204" y="513"/>
                  <a:pt x="205" y="514"/>
                </a:cubicBezTo>
                <a:cubicBezTo>
                  <a:pt x="206" y="517"/>
                  <a:pt x="207" y="519"/>
                  <a:pt x="209" y="521"/>
                </a:cubicBezTo>
                <a:cubicBezTo>
                  <a:pt x="209" y="522"/>
                  <a:pt x="210" y="523"/>
                  <a:pt x="210" y="524"/>
                </a:cubicBezTo>
                <a:cubicBezTo>
                  <a:pt x="210" y="525"/>
                  <a:pt x="210" y="525"/>
                  <a:pt x="211" y="526"/>
                </a:cubicBezTo>
                <a:cubicBezTo>
                  <a:pt x="211" y="527"/>
                  <a:pt x="211" y="528"/>
                  <a:pt x="212" y="528"/>
                </a:cubicBezTo>
                <a:cubicBezTo>
                  <a:pt x="213" y="529"/>
                  <a:pt x="213" y="530"/>
                  <a:pt x="214" y="531"/>
                </a:cubicBezTo>
                <a:cubicBezTo>
                  <a:pt x="214" y="533"/>
                  <a:pt x="215" y="534"/>
                  <a:pt x="216" y="535"/>
                </a:cubicBezTo>
                <a:cubicBezTo>
                  <a:pt x="217" y="537"/>
                  <a:pt x="218" y="538"/>
                  <a:pt x="220" y="540"/>
                </a:cubicBezTo>
                <a:cubicBezTo>
                  <a:pt x="220" y="541"/>
                  <a:pt x="220" y="541"/>
                  <a:pt x="220" y="541"/>
                </a:cubicBezTo>
                <a:cubicBezTo>
                  <a:pt x="221" y="542"/>
                  <a:pt x="222" y="543"/>
                  <a:pt x="223" y="544"/>
                </a:cubicBezTo>
                <a:cubicBezTo>
                  <a:pt x="224" y="545"/>
                  <a:pt x="223" y="547"/>
                  <a:pt x="225" y="547"/>
                </a:cubicBezTo>
                <a:cubicBezTo>
                  <a:pt x="226" y="548"/>
                  <a:pt x="227" y="549"/>
                  <a:pt x="228" y="550"/>
                </a:cubicBezTo>
                <a:cubicBezTo>
                  <a:pt x="228" y="551"/>
                  <a:pt x="228" y="551"/>
                  <a:pt x="228" y="551"/>
                </a:cubicBezTo>
                <a:cubicBezTo>
                  <a:pt x="229" y="554"/>
                  <a:pt x="231" y="556"/>
                  <a:pt x="232" y="558"/>
                </a:cubicBezTo>
                <a:cubicBezTo>
                  <a:pt x="233" y="560"/>
                  <a:pt x="234" y="560"/>
                  <a:pt x="235" y="560"/>
                </a:cubicBezTo>
                <a:cubicBezTo>
                  <a:pt x="236" y="560"/>
                  <a:pt x="236" y="561"/>
                  <a:pt x="237" y="561"/>
                </a:cubicBezTo>
                <a:cubicBezTo>
                  <a:pt x="237" y="563"/>
                  <a:pt x="237" y="563"/>
                  <a:pt x="237" y="563"/>
                </a:cubicBezTo>
                <a:cubicBezTo>
                  <a:pt x="237" y="564"/>
                  <a:pt x="239" y="564"/>
                  <a:pt x="239" y="565"/>
                </a:cubicBezTo>
                <a:cubicBezTo>
                  <a:pt x="240" y="566"/>
                  <a:pt x="241" y="567"/>
                  <a:pt x="242" y="568"/>
                </a:cubicBezTo>
                <a:cubicBezTo>
                  <a:pt x="243" y="570"/>
                  <a:pt x="244" y="571"/>
                  <a:pt x="246" y="572"/>
                </a:cubicBezTo>
                <a:cubicBezTo>
                  <a:pt x="248" y="573"/>
                  <a:pt x="249" y="575"/>
                  <a:pt x="251" y="576"/>
                </a:cubicBezTo>
                <a:cubicBezTo>
                  <a:pt x="252" y="577"/>
                  <a:pt x="253" y="578"/>
                  <a:pt x="255" y="579"/>
                </a:cubicBezTo>
                <a:cubicBezTo>
                  <a:pt x="255" y="579"/>
                  <a:pt x="256" y="579"/>
                  <a:pt x="256" y="579"/>
                </a:cubicBezTo>
                <a:cubicBezTo>
                  <a:pt x="256" y="581"/>
                  <a:pt x="257" y="582"/>
                  <a:pt x="259" y="582"/>
                </a:cubicBezTo>
                <a:cubicBezTo>
                  <a:pt x="259" y="582"/>
                  <a:pt x="259" y="582"/>
                  <a:pt x="259" y="582"/>
                </a:cubicBezTo>
                <a:cubicBezTo>
                  <a:pt x="259" y="584"/>
                  <a:pt x="260" y="583"/>
                  <a:pt x="261" y="584"/>
                </a:cubicBezTo>
                <a:cubicBezTo>
                  <a:pt x="262" y="585"/>
                  <a:pt x="263" y="586"/>
                  <a:pt x="264" y="587"/>
                </a:cubicBezTo>
                <a:cubicBezTo>
                  <a:pt x="265" y="588"/>
                  <a:pt x="267" y="588"/>
                  <a:pt x="268" y="590"/>
                </a:cubicBezTo>
                <a:cubicBezTo>
                  <a:pt x="269" y="591"/>
                  <a:pt x="270" y="591"/>
                  <a:pt x="271" y="592"/>
                </a:cubicBezTo>
                <a:cubicBezTo>
                  <a:pt x="272" y="592"/>
                  <a:pt x="273" y="592"/>
                  <a:pt x="274" y="593"/>
                </a:cubicBezTo>
                <a:cubicBezTo>
                  <a:pt x="274" y="594"/>
                  <a:pt x="276" y="595"/>
                  <a:pt x="277" y="595"/>
                </a:cubicBezTo>
                <a:cubicBezTo>
                  <a:pt x="276" y="597"/>
                  <a:pt x="277" y="597"/>
                  <a:pt x="278" y="597"/>
                </a:cubicBezTo>
                <a:cubicBezTo>
                  <a:pt x="279" y="597"/>
                  <a:pt x="280" y="597"/>
                  <a:pt x="281" y="598"/>
                </a:cubicBezTo>
                <a:cubicBezTo>
                  <a:pt x="282" y="599"/>
                  <a:pt x="283" y="599"/>
                  <a:pt x="284" y="600"/>
                </a:cubicBezTo>
                <a:cubicBezTo>
                  <a:pt x="285" y="601"/>
                  <a:pt x="286" y="602"/>
                  <a:pt x="287" y="603"/>
                </a:cubicBezTo>
                <a:cubicBezTo>
                  <a:pt x="288" y="603"/>
                  <a:pt x="289" y="603"/>
                  <a:pt x="289" y="603"/>
                </a:cubicBezTo>
                <a:cubicBezTo>
                  <a:pt x="291" y="605"/>
                  <a:pt x="293" y="606"/>
                  <a:pt x="295" y="606"/>
                </a:cubicBezTo>
                <a:cubicBezTo>
                  <a:pt x="296" y="607"/>
                  <a:pt x="296" y="608"/>
                  <a:pt x="298" y="608"/>
                </a:cubicBezTo>
                <a:cubicBezTo>
                  <a:pt x="298" y="608"/>
                  <a:pt x="299" y="609"/>
                  <a:pt x="299" y="610"/>
                </a:cubicBezTo>
                <a:cubicBezTo>
                  <a:pt x="300" y="611"/>
                  <a:pt x="302" y="611"/>
                  <a:pt x="303" y="612"/>
                </a:cubicBezTo>
                <a:cubicBezTo>
                  <a:pt x="303" y="612"/>
                  <a:pt x="304" y="612"/>
                  <a:pt x="305" y="612"/>
                </a:cubicBezTo>
                <a:cubicBezTo>
                  <a:pt x="306" y="613"/>
                  <a:pt x="307" y="613"/>
                  <a:pt x="307" y="614"/>
                </a:cubicBezTo>
                <a:cubicBezTo>
                  <a:pt x="308" y="613"/>
                  <a:pt x="309" y="615"/>
                  <a:pt x="310" y="615"/>
                </a:cubicBezTo>
                <a:cubicBezTo>
                  <a:pt x="310" y="615"/>
                  <a:pt x="311" y="616"/>
                  <a:pt x="312" y="616"/>
                </a:cubicBezTo>
                <a:cubicBezTo>
                  <a:pt x="313" y="616"/>
                  <a:pt x="313" y="616"/>
                  <a:pt x="314" y="617"/>
                </a:cubicBezTo>
                <a:cubicBezTo>
                  <a:pt x="315" y="617"/>
                  <a:pt x="316" y="617"/>
                  <a:pt x="317" y="618"/>
                </a:cubicBezTo>
                <a:cubicBezTo>
                  <a:pt x="318" y="618"/>
                  <a:pt x="319" y="619"/>
                  <a:pt x="320" y="619"/>
                </a:cubicBezTo>
                <a:cubicBezTo>
                  <a:pt x="321" y="620"/>
                  <a:pt x="322" y="619"/>
                  <a:pt x="323" y="620"/>
                </a:cubicBezTo>
                <a:cubicBezTo>
                  <a:pt x="323" y="620"/>
                  <a:pt x="323" y="621"/>
                  <a:pt x="323" y="621"/>
                </a:cubicBezTo>
                <a:cubicBezTo>
                  <a:pt x="327" y="621"/>
                  <a:pt x="327" y="621"/>
                  <a:pt x="327" y="621"/>
                </a:cubicBezTo>
                <a:cubicBezTo>
                  <a:pt x="328" y="622"/>
                  <a:pt x="329" y="624"/>
                  <a:pt x="331" y="623"/>
                </a:cubicBezTo>
                <a:cubicBezTo>
                  <a:pt x="332" y="625"/>
                  <a:pt x="334" y="624"/>
                  <a:pt x="335" y="625"/>
                </a:cubicBezTo>
                <a:cubicBezTo>
                  <a:pt x="336" y="625"/>
                  <a:pt x="336" y="626"/>
                  <a:pt x="336" y="626"/>
                </a:cubicBezTo>
                <a:cubicBezTo>
                  <a:pt x="337" y="627"/>
                  <a:pt x="339" y="626"/>
                  <a:pt x="340" y="627"/>
                </a:cubicBezTo>
                <a:cubicBezTo>
                  <a:pt x="341" y="627"/>
                  <a:pt x="342" y="627"/>
                  <a:pt x="343" y="627"/>
                </a:cubicBezTo>
                <a:cubicBezTo>
                  <a:pt x="344" y="627"/>
                  <a:pt x="345" y="628"/>
                  <a:pt x="345" y="628"/>
                </a:cubicBezTo>
                <a:cubicBezTo>
                  <a:pt x="346" y="628"/>
                  <a:pt x="347" y="629"/>
                  <a:pt x="347" y="629"/>
                </a:cubicBezTo>
                <a:cubicBezTo>
                  <a:pt x="348" y="629"/>
                  <a:pt x="349" y="629"/>
                  <a:pt x="350" y="629"/>
                </a:cubicBezTo>
                <a:cubicBezTo>
                  <a:pt x="351" y="629"/>
                  <a:pt x="352" y="629"/>
                  <a:pt x="353" y="629"/>
                </a:cubicBezTo>
                <a:cubicBezTo>
                  <a:pt x="354" y="631"/>
                  <a:pt x="356" y="629"/>
                  <a:pt x="357" y="631"/>
                </a:cubicBezTo>
                <a:cubicBezTo>
                  <a:pt x="357" y="631"/>
                  <a:pt x="358" y="631"/>
                  <a:pt x="359" y="632"/>
                </a:cubicBezTo>
                <a:cubicBezTo>
                  <a:pt x="359" y="632"/>
                  <a:pt x="360" y="632"/>
                  <a:pt x="361" y="632"/>
                </a:cubicBezTo>
                <a:cubicBezTo>
                  <a:pt x="362" y="632"/>
                  <a:pt x="363" y="632"/>
                  <a:pt x="363" y="633"/>
                </a:cubicBezTo>
                <a:cubicBezTo>
                  <a:pt x="364" y="633"/>
                  <a:pt x="364" y="632"/>
                  <a:pt x="364" y="632"/>
                </a:cubicBezTo>
                <a:cubicBezTo>
                  <a:pt x="364" y="632"/>
                  <a:pt x="364" y="632"/>
                  <a:pt x="365" y="632"/>
                </a:cubicBezTo>
                <a:cubicBezTo>
                  <a:pt x="366" y="633"/>
                  <a:pt x="366" y="633"/>
                  <a:pt x="369" y="633"/>
                </a:cubicBezTo>
                <a:cubicBezTo>
                  <a:pt x="369" y="633"/>
                  <a:pt x="369" y="633"/>
                  <a:pt x="369" y="633"/>
                </a:cubicBezTo>
                <a:cubicBezTo>
                  <a:pt x="370" y="634"/>
                  <a:pt x="371" y="634"/>
                  <a:pt x="372" y="634"/>
                </a:cubicBezTo>
                <a:cubicBezTo>
                  <a:pt x="373" y="633"/>
                  <a:pt x="373" y="635"/>
                  <a:pt x="374" y="635"/>
                </a:cubicBezTo>
                <a:cubicBezTo>
                  <a:pt x="376" y="635"/>
                  <a:pt x="377" y="634"/>
                  <a:pt x="378" y="636"/>
                </a:cubicBezTo>
                <a:cubicBezTo>
                  <a:pt x="378" y="636"/>
                  <a:pt x="379" y="635"/>
                  <a:pt x="379" y="635"/>
                </a:cubicBezTo>
                <a:cubicBezTo>
                  <a:pt x="380" y="635"/>
                  <a:pt x="380" y="635"/>
                  <a:pt x="380" y="636"/>
                </a:cubicBezTo>
                <a:cubicBezTo>
                  <a:pt x="380" y="637"/>
                  <a:pt x="381" y="637"/>
                  <a:pt x="382" y="636"/>
                </a:cubicBezTo>
                <a:cubicBezTo>
                  <a:pt x="382" y="636"/>
                  <a:pt x="382" y="636"/>
                  <a:pt x="382" y="636"/>
                </a:cubicBezTo>
                <a:cubicBezTo>
                  <a:pt x="384" y="636"/>
                  <a:pt x="387" y="635"/>
                  <a:pt x="389" y="637"/>
                </a:cubicBezTo>
                <a:cubicBezTo>
                  <a:pt x="390" y="637"/>
                  <a:pt x="391" y="637"/>
                  <a:pt x="392" y="637"/>
                </a:cubicBezTo>
                <a:cubicBezTo>
                  <a:pt x="393" y="637"/>
                  <a:pt x="395" y="636"/>
                  <a:pt x="396" y="637"/>
                </a:cubicBezTo>
                <a:cubicBezTo>
                  <a:pt x="396" y="639"/>
                  <a:pt x="396" y="639"/>
                  <a:pt x="398" y="639"/>
                </a:cubicBezTo>
                <a:cubicBezTo>
                  <a:pt x="398" y="638"/>
                  <a:pt x="399" y="639"/>
                  <a:pt x="399" y="638"/>
                </a:cubicBezTo>
                <a:cubicBezTo>
                  <a:pt x="400" y="637"/>
                  <a:pt x="402" y="638"/>
                  <a:pt x="403" y="638"/>
                </a:cubicBezTo>
                <a:cubicBezTo>
                  <a:pt x="405" y="638"/>
                  <a:pt x="408" y="638"/>
                  <a:pt x="410" y="638"/>
                </a:cubicBezTo>
                <a:cubicBezTo>
                  <a:pt x="411" y="638"/>
                  <a:pt x="411" y="637"/>
                  <a:pt x="412" y="638"/>
                </a:cubicBezTo>
                <a:cubicBezTo>
                  <a:pt x="413" y="639"/>
                  <a:pt x="414" y="638"/>
                  <a:pt x="416" y="638"/>
                </a:cubicBezTo>
                <a:cubicBezTo>
                  <a:pt x="416" y="638"/>
                  <a:pt x="417" y="637"/>
                  <a:pt x="417" y="637"/>
                </a:cubicBezTo>
                <a:cubicBezTo>
                  <a:pt x="417" y="637"/>
                  <a:pt x="418" y="637"/>
                  <a:pt x="418" y="637"/>
                </a:cubicBezTo>
                <a:cubicBezTo>
                  <a:pt x="418" y="637"/>
                  <a:pt x="418" y="637"/>
                  <a:pt x="418" y="638"/>
                </a:cubicBezTo>
                <a:cubicBezTo>
                  <a:pt x="420" y="636"/>
                  <a:pt x="420" y="636"/>
                  <a:pt x="422" y="637"/>
                </a:cubicBezTo>
                <a:cubicBezTo>
                  <a:pt x="422" y="638"/>
                  <a:pt x="423" y="638"/>
                  <a:pt x="424" y="637"/>
                </a:cubicBezTo>
                <a:cubicBezTo>
                  <a:pt x="425" y="636"/>
                  <a:pt x="427" y="635"/>
                  <a:pt x="429" y="636"/>
                </a:cubicBezTo>
                <a:cubicBezTo>
                  <a:pt x="430" y="636"/>
                  <a:pt x="431" y="636"/>
                  <a:pt x="431" y="636"/>
                </a:cubicBezTo>
                <a:cubicBezTo>
                  <a:pt x="432" y="636"/>
                  <a:pt x="433" y="636"/>
                  <a:pt x="433" y="637"/>
                </a:cubicBezTo>
                <a:cubicBezTo>
                  <a:pt x="434" y="636"/>
                  <a:pt x="435" y="636"/>
                  <a:pt x="436" y="636"/>
                </a:cubicBezTo>
                <a:cubicBezTo>
                  <a:pt x="437" y="636"/>
                  <a:pt x="437" y="636"/>
                  <a:pt x="438" y="635"/>
                </a:cubicBezTo>
                <a:cubicBezTo>
                  <a:pt x="439" y="634"/>
                  <a:pt x="439" y="636"/>
                  <a:pt x="439" y="636"/>
                </a:cubicBezTo>
                <a:cubicBezTo>
                  <a:pt x="440" y="636"/>
                  <a:pt x="441" y="636"/>
                  <a:pt x="442" y="636"/>
                </a:cubicBezTo>
                <a:cubicBezTo>
                  <a:pt x="442" y="636"/>
                  <a:pt x="443" y="636"/>
                  <a:pt x="443" y="635"/>
                </a:cubicBezTo>
                <a:cubicBezTo>
                  <a:pt x="444" y="635"/>
                  <a:pt x="444" y="634"/>
                  <a:pt x="444" y="634"/>
                </a:cubicBezTo>
                <a:cubicBezTo>
                  <a:pt x="445" y="634"/>
                  <a:pt x="447" y="634"/>
                  <a:pt x="448" y="634"/>
                </a:cubicBezTo>
                <a:cubicBezTo>
                  <a:pt x="449" y="632"/>
                  <a:pt x="450" y="633"/>
                  <a:pt x="451" y="633"/>
                </a:cubicBezTo>
                <a:cubicBezTo>
                  <a:pt x="453" y="633"/>
                  <a:pt x="453" y="632"/>
                  <a:pt x="455" y="632"/>
                </a:cubicBezTo>
                <a:cubicBezTo>
                  <a:pt x="456" y="632"/>
                  <a:pt x="458" y="632"/>
                  <a:pt x="459" y="632"/>
                </a:cubicBezTo>
                <a:cubicBezTo>
                  <a:pt x="460" y="632"/>
                  <a:pt x="460" y="632"/>
                  <a:pt x="460" y="632"/>
                </a:cubicBezTo>
                <a:cubicBezTo>
                  <a:pt x="461" y="630"/>
                  <a:pt x="463" y="631"/>
                  <a:pt x="464" y="630"/>
                </a:cubicBezTo>
                <a:cubicBezTo>
                  <a:pt x="465" y="629"/>
                  <a:pt x="466" y="630"/>
                  <a:pt x="468" y="630"/>
                </a:cubicBezTo>
                <a:cubicBezTo>
                  <a:pt x="469" y="630"/>
                  <a:pt x="470" y="630"/>
                  <a:pt x="470" y="629"/>
                </a:cubicBezTo>
                <a:cubicBezTo>
                  <a:pt x="471" y="629"/>
                  <a:pt x="472" y="629"/>
                  <a:pt x="473" y="629"/>
                </a:cubicBezTo>
                <a:cubicBezTo>
                  <a:pt x="474" y="629"/>
                  <a:pt x="474" y="628"/>
                  <a:pt x="476" y="628"/>
                </a:cubicBezTo>
                <a:cubicBezTo>
                  <a:pt x="477" y="628"/>
                  <a:pt x="479" y="626"/>
                  <a:pt x="481" y="627"/>
                </a:cubicBezTo>
                <a:cubicBezTo>
                  <a:pt x="481" y="627"/>
                  <a:pt x="481" y="627"/>
                  <a:pt x="482" y="627"/>
                </a:cubicBezTo>
                <a:cubicBezTo>
                  <a:pt x="484" y="625"/>
                  <a:pt x="486" y="625"/>
                  <a:pt x="488" y="623"/>
                </a:cubicBezTo>
                <a:cubicBezTo>
                  <a:pt x="489" y="624"/>
                  <a:pt x="490" y="622"/>
                  <a:pt x="491" y="622"/>
                </a:cubicBezTo>
                <a:cubicBezTo>
                  <a:pt x="492" y="621"/>
                  <a:pt x="494" y="622"/>
                  <a:pt x="494" y="621"/>
                </a:cubicBezTo>
                <a:cubicBezTo>
                  <a:pt x="495" y="621"/>
                  <a:pt x="496" y="621"/>
                  <a:pt x="496" y="620"/>
                </a:cubicBezTo>
                <a:cubicBezTo>
                  <a:pt x="497" y="619"/>
                  <a:pt x="498" y="620"/>
                  <a:pt x="499" y="619"/>
                </a:cubicBezTo>
                <a:cubicBezTo>
                  <a:pt x="500" y="618"/>
                  <a:pt x="502" y="618"/>
                  <a:pt x="503" y="617"/>
                </a:cubicBezTo>
                <a:cubicBezTo>
                  <a:pt x="504" y="617"/>
                  <a:pt x="505" y="617"/>
                  <a:pt x="506" y="616"/>
                </a:cubicBezTo>
                <a:cubicBezTo>
                  <a:pt x="507" y="616"/>
                  <a:pt x="507" y="614"/>
                  <a:pt x="508" y="615"/>
                </a:cubicBezTo>
                <a:cubicBezTo>
                  <a:pt x="509" y="614"/>
                  <a:pt x="510" y="614"/>
                  <a:pt x="511" y="614"/>
                </a:cubicBezTo>
                <a:cubicBezTo>
                  <a:pt x="511" y="614"/>
                  <a:pt x="512" y="614"/>
                  <a:pt x="512" y="613"/>
                </a:cubicBezTo>
                <a:cubicBezTo>
                  <a:pt x="512" y="612"/>
                  <a:pt x="514" y="612"/>
                  <a:pt x="515" y="611"/>
                </a:cubicBezTo>
                <a:cubicBezTo>
                  <a:pt x="516" y="611"/>
                  <a:pt x="517" y="610"/>
                  <a:pt x="518" y="609"/>
                </a:cubicBezTo>
                <a:cubicBezTo>
                  <a:pt x="520" y="609"/>
                  <a:pt x="520" y="609"/>
                  <a:pt x="520" y="609"/>
                </a:cubicBezTo>
                <a:cubicBezTo>
                  <a:pt x="520" y="609"/>
                  <a:pt x="520" y="609"/>
                  <a:pt x="520" y="608"/>
                </a:cubicBezTo>
                <a:cubicBezTo>
                  <a:pt x="521" y="607"/>
                  <a:pt x="521" y="606"/>
                  <a:pt x="523" y="606"/>
                </a:cubicBezTo>
                <a:cubicBezTo>
                  <a:pt x="524" y="606"/>
                  <a:pt x="526" y="605"/>
                  <a:pt x="527" y="604"/>
                </a:cubicBezTo>
                <a:cubicBezTo>
                  <a:pt x="528" y="603"/>
                  <a:pt x="530" y="603"/>
                  <a:pt x="531" y="602"/>
                </a:cubicBezTo>
                <a:cubicBezTo>
                  <a:pt x="531" y="602"/>
                  <a:pt x="532" y="602"/>
                  <a:pt x="533" y="602"/>
                </a:cubicBezTo>
                <a:cubicBezTo>
                  <a:pt x="533" y="601"/>
                  <a:pt x="533" y="601"/>
                  <a:pt x="534" y="601"/>
                </a:cubicBezTo>
                <a:cubicBezTo>
                  <a:pt x="534" y="600"/>
                  <a:pt x="534" y="600"/>
                  <a:pt x="534" y="600"/>
                </a:cubicBezTo>
                <a:cubicBezTo>
                  <a:pt x="536" y="599"/>
                  <a:pt x="537" y="598"/>
                  <a:pt x="538" y="598"/>
                </a:cubicBezTo>
                <a:cubicBezTo>
                  <a:pt x="539" y="597"/>
                  <a:pt x="540" y="597"/>
                  <a:pt x="540" y="596"/>
                </a:cubicBezTo>
                <a:cubicBezTo>
                  <a:pt x="541" y="596"/>
                  <a:pt x="541" y="596"/>
                  <a:pt x="542" y="596"/>
                </a:cubicBezTo>
                <a:cubicBezTo>
                  <a:pt x="543" y="595"/>
                  <a:pt x="543" y="595"/>
                  <a:pt x="544" y="594"/>
                </a:cubicBezTo>
                <a:cubicBezTo>
                  <a:pt x="544" y="594"/>
                  <a:pt x="545" y="594"/>
                  <a:pt x="545" y="593"/>
                </a:cubicBezTo>
                <a:cubicBezTo>
                  <a:pt x="545" y="593"/>
                  <a:pt x="545" y="592"/>
                  <a:pt x="545" y="592"/>
                </a:cubicBezTo>
                <a:cubicBezTo>
                  <a:pt x="547" y="592"/>
                  <a:pt x="547" y="590"/>
                  <a:pt x="549" y="590"/>
                </a:cubicBezTo>
                <a:cubicBezTo>
                  <a:pt x="550" y="590"/>
                  <a:pt x="551" y="588"/>
                  <a:pt x="552" y="587"/>
                </a:cubicBezTo>
                <a:cubicBezTo>
                  <a:pt x="553" y="587"/>
                  <a:pt x="554" y="585"/>
                  <a:pt x="555" y="584"/>
                </a:cubicBezTo>
                <a:cubicBezTo>
                  <a:pt x="556" y="584"/>
                  <a:pt x="556" y="583"/>
                  <a:pt x="557" y="583"/>
                </a:cubicBezTo>
                <a:cubicBezTo>
                  <a:pt x="559" y="582"/>
                  <a:pt x="559" y="581"/>
                  <a:pt x="561" y="580"/>
                </a:cubicBezTo>
                <a:cubicBezTo>
                  <a:pt x="561" y="579"/>
                  <a:pt x="561" y="578"/>
                  <a:pt x="562" y="578"/>
                </a:cubicBezTo>
                <a:cubicBezTo>
                  <a:pt x="563" y="578"/>
                  <a:pt x="564" y="577"/>
                  <a:pt x="564" y="576"/>
                </a:cubicBezTo>
                <a:cubicBezTo>
                  <a:pt x="565" y="575"/>
                  <a:pt x="567" y="575"/>
                  <a:pt x="568" y="573"/>
                </a:cubicBezTo>
                <a:cubicBezTo>
                  <a:pt x="568" y="573"/>
                  <a:pt x="568" y="573"/>
                  <a:pt x="569" y="573"/>
                </a:cubicBezTo>
                <a:cubicBezTo>
                  <a:pt x="570" y="573"/>
                  <a:pt x="570" y="571"/>
                  <a:pt x="571" y="570"/>
                </a:cubicBezTo>
                <a:cubicBezTo>
                  <a:pt x="572" y="570"/>
                  <a:pt x="572" y="570"/>
                  <a:pt x="573" y="570"/>
                </a:cubicBezTo>
                <a:cubicBezTo>
                  <a:pt x="573" y="570"/>
                  <a:pt x="573" y="570"/>
                  <a:pt x="573" y="570"/>
                </a:cubicBezTo>
                <a:cubicBezTo>
                  <a:pt x="573" y="569"/>
                  <a:pt x="573" y="569"/>
                  <a:pt x="572" y="569"/>
                </a:cubicBezTo>
                <a:cubicBezTo>
                  <a:pt x="574" y="568"/>
                  <a:pt x="574" y="566"/>
                  <a:pt x="575" y="565"/>
                </a:cubicBezTo>
                <a:cubicBezTo>
                  <a:pt x="576" y="564"/>
                  <a:pt x="578" y="563"/>
                  <a:pt x="579" y="562"/>
                </a:cubicBezTo>
                <a:cubicBezTo>
                  <a:pt x="579" y="561"/>
                  <a:pt x="579" y="560"/>
                  <a:pt x="579" y="560"/>
                </a:cubicBezTo>
                <a:cubicBezTo>
                  <a:pt x="580" y="559"/>
                  <a:pt x="581" y="558"/>
                  <a:pt x="582" y="558"/>
                </a:cubicBezTo>
                <a:cubicBezTo>
                  <a:pt x="583" y="558"/>
                  <a:pt x="583" y="557"/>
                  <a:pt x="583" y="557"/>
                </a:cubicBezTo>
                <a:cubicBezTo>
                  <a:pt x="583" y="557"/>
                  <a:pt x="583" y="556"/>
                  <a:pt x="583" y="556"/>
                </a:cubicBezTo>
                <a:cubicBezTo>
                  <a:pt x="584" y="555"/>
                  <a:pt x="584" y="554"/>
                  <a:pt x="585" y="554"/>
                </a:cubicBezTo>
                <a:cubicBezTo>
                  <a:pt x="585" y="553"/>
                  <a:pt x="586" y="553"/>
                  <a:pt x="586" y="552"/>
                </a:cubicBezTo>
                <a:cubicBezTo>
                  <a:pt x="586" y="551"/>
                  <a:pt x="587" y="551"/>
                  <a:pt x="588" y="551"/>
                </a:cubicBezTo>
                <a:cubicBezTo>
                  <a:pt x="588" y="550"/>
                  <a:pt x="588" y="550"/>
                  <a:pt x="589" y="549"/>
                </a:cubicBezTo>
                <a:cubicBezTo>
                  <a:pt x="589" y="548"/>
                  <a:pt x="590" y="546"/>
                  <a:pt x="591" y="545"/>
                </a:cubicBezTo>
                <a:cubicBezTo>
                  <a:pt x="592" y="545"/>
                  <a:pt x="593" y="544"/>
                  <a:pt x="593" y="544"/>
                </a:cubicBezTo>
                <a:cubicBezTo>
                  <a:pt x="594" y="542"/>
                  <a:pt x="593" y="541"/>
                  <a:pt x="595" y="541"/>
                </a:cubicBezTo>
                <a:cubicBezTo>
                  <a:pt x="595" y="540"/>
                  <a:pt x="596" y="540"/>
                  <a:pt x="597" y="539"/>
                </a:cubicBezTo>
                <a:cubicBezTo>
                  <a:pt x="597" y="538"/>
                  <a:pt x="598" y="538"/>
                  <a:pt x="599" y="538"/>
                </a:cubicBezTo>
                <a:cubicBezTo>
                  <a:pt x="599" y="536"/>
                  <a:pt x="600" y="536"/>
                  <a:pt x="601" y="534"/>
                </a:cubicBezTo>
                <a:cubicBezTo>
                  <a:pt x="601" y="532"/>
                  <a:pt x="601" y="532"/>
                  <a:pt x="601" y="532"/>
                </a:cubicBezTo>
                <a:cubicBezTo>
                  <a:pt x="603" y="531"/>
                  <a:pt x="604" y="530"/>
                  <a:pt x="604" y="528"/>
                </a:cubicBezTo>
                <a:cubicBezTo>
                  <a:pt x="604" y="527"/>
                  <a:pt x="605" y="526"/>
                  <a:pt x="606" y="526"/>
                </a:cubicBezTo>
                <a:cubicBezTo>
                  <a:pt x="607" y="525"/>
                  <a:pt x="606" y="524"/>
                  <a:pt x="607" y="524"/>
                </a:cubicBezTo>
                <a:cubicBezTo>
                  <a:pt x="609" y="524"/>
                  <a:pt x="608" y="522"/>
                  <a:pt x="609" y="521"/>
                </a:cubicBezTo>
                <a:cubicBezTo>
                  <a:pt x="610" y="521"/>
                  <a:pt x="611" y="520"/>
                  <a:pt x="610" y="519"/>
                </a:cubicBezTo>
                <a:cubicBezTo>
                  <a:pt x="610" y="519"/>
                  <a:pt x="611" y="518"/>
                  <a:pt x="611" y="518"/>
                </a:cubicBezTo>
                <a:cubicBezTo>
                  <a:pt x="612" y="516"/>
                  <a:pt x="613" y="515"/>
                  <a:pt x="615" y="513"/>
                </a:cubicBezTo>
                <a:cubicBezTo>
                  <a:pt x="616" y="513"/>
                  <a:pt x="617" y="513"/>
                  <a:pt x="615" y="512"/>
                </a:cubicBezTo>
                <a:cubicBezTo>
                  <a:pt x="615" y="512"/>
                  <a:pt x="616" y="511"/>
                  <a:pt x="616" y="511"/>
                </a:cubicBezTo>
                <a:cubicBezTo>
                  <a:pt x="617" y="511"/>
                  <a:pt x="617" y="512"/>
                  <a:pt x="618" y="511"/>
                </a:cubicBezTo>
                <a:cubicBezTo>
                  <a:pt x="617" y="511"/>
                  <a:pt x="617" y="510"/>
                  <a:pt x="616" y="510"/>
                </a:cubicBezTo>
                <a:cubicBezTo>
                  <a:pt x="617" y="509"/>
                  <a:pt x="617" y="509"/>
                  <a:pt x="618" y="508"/>
                </a:cubicBezTo>
                <a:cubicBezTo>
                  <a:pt x="618" y="506"/>
                  <a:pt x="618" y="506"/>
                  <a:pt x="619" y="504"/>
                </a:cubicBezTo>
                <a:cubicBezTo>
                  <a:pt x="619" y="503"/>
                  <a:pt x="620" y="502"/>
                  <a:pt x="620" y="501"/>
                </a:cubicBezTo>
                <a:cubicBezTo>
                  <a:pt x="621" y="500"/>
                  <a:pt x="621" y="498"/>
                  <a:pt x="622" y="498"/>
                </a:cubicBezTo>
                <a:cubicBezTo>
                  <a:pt x="621" y="496"/>
                  <a:pt x="623" y="495"/>
                  <a:pt x="624" y="494"/>
                </a:cubicBezTo>
                <a:cubicBezTo>
                  <a:pt x="624" y="492"/>
                  <a:pt x="624" y="492"/>
                  <a:pt x="625" y="490"/>
                </a:cubicBezTo>
                <a:cubicBezTo>
                  <a:pt x="625" y="489"/>
                  <a:pt x="625" y="488"/>
                  <a:pt x="626" y="487"/>
                </a:cubicBezTo>
                <a:cubicBezTo>
                  <a:pt x="627" y="486"/>
                  <a:pt x="626" y="485"/>
                  <a:pt x="627" y="484"/>
                </a:cubicBezTo>
                <a:cubicBezTo>
                  <a:pt x="627" y="484"/>
                  <a:pt x="628" y="483"/>
                  <a:pt x="628" y="482"/>
                </a:cubicBezTo>
                <a:cubicBezTo>
                  <a:pt x="628" y="482"/>
                  <a:pt x="628" y="481"/>
                  <a:pt x="628" y="480"/>
                </a:cubicBezTo>
                <a:cubicBezTo>
                  <a:pt x="629" y="479"/>
                  <a:pt x="630" y="478"/>
                  <a:pt x="629" y="477"/>
                </a:cubicBezTo>
                <a:cubicBezTo>
                  <a:pt x="629" y="476"/>
                  <a:pt x="630" y="476"/>
                  <a:pt x="631" y="475"/>
                </a:cubicBezTo>
                <a:cubicBezTo>
                  <a:pt x="631" y="474"/>
                  <a:pt x="631" y="474"/>
                  <a:pt x="631" y="474"/>
                </a:cubicBezTo>
                <a:cubicBezTo>
                  <a:pt x="631" y="472"/>
                  <a:pt x="631" y="470"/>
                  <a:pt x="632" y="469"/>
                </a:cubicBezTo>
                <a:cubicBezTo>
                  <a:pt x="633" y="468"/>
                  <a:pt x="632" y="466"/>
                  <a:pt x="632" y="464"/>
                </a:cubicBezTo>
                <a:cubicBezTo>
                  <a:pt x="632" y="463"/>
                  <a:pt x="632" y="463"/>
                  <a:pt x="633" y="461"/>
                </a:cubicBezTo>
                <a:cubicBezTo>
                  <a:pt x="634" y="460"/>
                  <a:pt x="634" y="460"/>
                  <a:pt x="634" y="459"/>
                </a:cubicBezTo>
                <a:cubicBezTo>
                  <a:pt x="634" y="458"/>
                  <a:pt x="635" y="457"/>
                  <a:pt x="635" y="457"/>
                </a:cubicBezTo>
                <a:cubicBezTo>
                  <a:pt x="635" y="457"/>
                  <a:pt x="635" y="456"/>
                  <a:pt x="635" y="456"/>
                </a:cubicBezTo>
                <a:cubicBezTo>
                  <a:pt x="635" y="456"/>
                  <a:pt x="635" y="455"/>
                  <a:pt x="634" y="455"/>
                </a:cubicBezTo>
                <a:cubicBezTo>
                  <a:pt x="635" y="454"/>
                  <a:pt x="635" y="453"/>
                  <a:pt x="635" y="453"/>
                </a:cubicBezTo>
                <a:cubicBezTo>
                  <a:pt x="636" y="452"/>
                  <a:pt x="636" y="452"/>
                  <a:pt x="636" y="451"/>
                </a:cubicBezTo>
                <a:cubicBezTo>
                  <a:pt x="636" y="450"/>
                  <a:pt x="636" y="448"/>
                  <a:pt x="637" y="447"/>
                </a:cubicBezTo>
                <a:cubicBezTo>
                  <a:pt x="637" y="446"/>
                  <a:pt x="637" y="444"/>
                  <a:pt x="637" y="443"/>
                </a:cubicBezTo>
                <a:cubicBezTo>
                  <a:pt x="638" y="442"/>
                  <a:pt x="638" y="441"/>
                  <a:pt x="638" y="439"/>
                </a:cubicBezTo>
                <a:cubicBezTo>
                  <a:pt x="638" y="437"/>
                  <a:pt x="638" y="435"/>
                  <a:pt x="638" y="433"/>
                </a:cubicBezTo>
                <a:cubicBezTo>
                  <a:pt x="638" y="432"/>
                  <a:pt x="638" y="431"/>
                  <a:pt x="639" y="430"/>
                </a:cubicBezTo>
                <a:cubicBezTo>
                  <a:pt x="639" y="429"/>
                  <a:pt x="640" y="428"/>
                  <a:pt x="640" y="427"/>
                </a:cubicBezTo>
                <a:cubicBezTo>
                  <a:pt x="640" y="425"/>
                  <a:pt x="639" y="422"/>
                  <a:pt x="641" y="420"/>
                </a:cubicBezTo>
                <a:cubicBezTo>
                  <a:pt x="641" y="420"/>
                  <a:pt x="641" y="419"/>
                  <a:pt x="641" y="418"/>
                </a:cubicBezTo>
                <a:cubicBezTo>
                  <a:pt x="641" y="414"/>
                  <a:pt x="641" y="414"/>
                  <a:pt x="641" y="414"/>
                </a:cubicBezTo>
                <a:cubicBezTo>
                  <a:pt x="641" y="413"/>
                  <a:pt x="641" y="412"/>
                  <a:pt x="641" y="411"/>
                </a:cubicBezTo>
                <a:cubicBezTo>
                  <a:pt x="641" y="410"/>
                  <a:pt x="641" y="409"/>
                  <a:pt x="641" y="408"/>
                </a:cubicBezTo>
                <a:cubicBezTo>
                  <a:pt x="640" y="408"/>
                  <a:pt x="640" y="408"/>
                  <a:pt x="640" y="407"/>
                </a:cubicBezTo>
                <a:cubicBezTo>
                  <a:pt x="639" y="406"/>
                  <a:pt x="639" y="406"/>
                  <a:pt x="640" y="405"/>
                </a:cubicBezTo>
                <a:cubicBezTo>
                  <a:pt x="640" y="404"/>
                  <a:pt x="640" y="404"/>
                  <a:pt x="641" y="404"/>
                </a:cubicBezTo>
                <a:cubicBezTo>
                  <a:pt x="641" y="402"/>
                  <a:pt x="641" y="400"/>
                  <a:pt x="641" y="399"/>
                </a:cubicBezTo>
                <a:cubicBezTo>
                  <a:pt x="641" y="399"/>
                  <a:pt x="640" y="398"/>
                  <a:pt x="640" y="398"/>
                </a:cubicBezTo>
                <a:cubicBezTo>
                  <a:pt x="640" y="398"/>
                  <a:pt x="640" y="397"/>
                  <a:pt x="641" y="397"/>
                </a:cubicBezTo>
                <a:cubicBezTo>
                  <a:pt x="640" y="397"/>
                  <a:pt x="640" y="396"/>
                  <a:pt x="640" y="396"/>
                </a:cubicBezTo>
                <a:cubicBezTo>
                  <a:pt x="641" y="395"/>
                  <a:pt x="641" y="395"/>
                  <a:pt x="640" y="394"/>
                </a:cubicBezTo>
                <a:cubicBezTo>
                  <a:pt x="640" y="393"/>
                  <a:pt x="640" y="393"/>
                  <a:pt x="640" y="392"/>
                </a:cubicBezTo>
                <a:cubicBezTo>
                  <a:pt x="640" y="390"/>
                  <a:pt x="640" y="388"/>
                  <a:pt x="640" y="386"/>
                </a:cubicBezTo>
                <a:cubicBezTo>
                  <a:pt x="639" y="385"/>
                  <a:pt x="639" y="385"/>
                  <a:pt x="638" y="384"/>
                </a:cubicBezTo>
                <a:cubicBezTo>
                  <a:pt x="638" y="381"/>
                  <a:pt x="638" y="378"/>
                  <a:pt x="638" y="375"/>
                </a:cubicBezTo>
                <a:cubicBezTo>
                  <a:pt x="638" y="374"/>
                  <a:pt x="638" y="373"/>
                  <a:pt x="638" y="372"/>
                </a:cubicBezTo>
                <a:cubicBezTo>
                  <a:pt x="637" y="371"/>
                  <a:pt x="637" y="370"/>
                  <a:pt x="636" y="370"/>
                </a:cubicBezTo>
                <a:cubicBezTo>
                  <a:pt x="636" y="369"/>
                  <a:pt x="637" y="369"/>
                  <a:pt x="637" y="369"/>
                </a:cubicBezTo>
                <a:cubicBezTo>
                  <a:pt x="636" y="368"/>
                  <a:pt x="636" y="366"/>
                  <a:pt x="636" y="366"/>
                </a:cubicBezTo>
                <a:cubicBezTo>
                  <a:pt x="635" y="365"/>
                  <a:pt x="636" y="363"/>
                  <a:pt x="635" y="363"/>
                </a:cubicBezTo>
                <a:cubicBezTo>
                  <a:pt x="634" y="362"/>
                  <a:pt x="634" y="360"/>
                  <a:pt x="634" y="359"/>
                </a:cubicBezTo>
                <a:cubicBezTo>
                  <a:pt x="634" y="359"/>
                  <a:pt x="634" y="359"/>
                  <a:pt x="633" y="358"/>
                </a:cubicBezTo>
                <a:cubicBezTo>
                  <a:pt x="634" y="358"/>
                  <a:pt x="634" y="358"/>
                  <a:pt x="634" y="357"/>
                </a:cubicBezTo>
                <a:cubicBezTo>
                  <a:pt x="634" y="357"/>
                  <a:pt x="633" y="356"/>
                  <a:pt x="632" y="355"/>
                </a:cubicBezTo>
                <a:cubicBezTo>
                  <a:pt x="633" y="353"/>
                  <a:pt x="631" y="350"/>
                  <a:pt x="629" y="349"/>
                </a:cubicBezTo>
                <a:cubicBezTo>
                  <a:pt x="629" y="347"/>
                  <a:pt x="630" y="346"/>
                  <a:pt x="629" y="345"/>
                </a:cubicBezTo>
                <a:cubicBezTo>
                  <a:pt x="629" y="343"/>
                  <a:pt x="628" y="342"/>
                  <a:pt x="628" y="341"/>
                </a:cubicBezTo>
                <a:cubicBezTo>
                  <a:pt x="627" y="341"/>
                  <a:pt x="628" y="340"/>
                  <a:pt x="628" y="340"/>
                </a:cubicBezTo>
                <a:cubicBezTo>
                  <a:pt x="629" y="338"/>
                  <a:pt x="629" y="338"/>
                  <a:pt x="628" y="337"/>
                </a:cubicBezTo>
                <a:cubicBezTo>
                  <a:pt x="627" y="336"/>
                  <a:pt x="628" y="336"/>
                  <a:pt x="628" y="336"/>
                </a:cubicBezTo>
                <a:cubicBezTo>
                  <a:pt x="628" y="335"/>
                  <a:pt x="627" y="334"/>
                  <a:pt x="628" y="333"/>
                </a:cubicBezTo>
                <a:cubicBezTo>
                  <a:pt x="629" y="333"/>
                  <a:pt x="628" y="333"/>
                  <a:pt x="628" y="332"/>
                </a:cubicBezTo>
                <a:cubicBezTo>
                  <a:pt x="628" y="332"/>
                  <a:pt x="628" y="331"/>
                  <a:pt x="628" y="331"/>
                </a:cubicBezTo>
                <a:cubicBezTo>
                  <a:pt x="628" y="330"/>
                  <a:pt x="627" y="330"/>
                  <a:pt x="627" y="329"/>
                </a:cubicBezTo>
                <a:cubicBezTo>
                  <a:pt x="626" y="329"/>
                  <a:pt x="626" y="328"/>
                  <a:pt x="625" y="327"/>
                </a:cubicBezTo>
                <a:cubicBezTo>
                  <a:pt x="625" y="327"/>
                  <a:pt x="625" y="326"/>
                  <a:pt x="625" y="326"/>
                </a:cubicBezTo>
                <a:cubicBezTo>
                  <a:pt x="625" y="326"/>
                  <a:pt x="625" y="325"/>
                  <a:pt x="626" y="325"/>
                </a:cubicBezTo>
                <a:cubicBezTo>
                  <a:pt x="625" y="324"/>
                  <a:pt x="624" y="323"/>
                  <a:pt x="623" y="322"/>
                </a:cubicBezTo>
                <a:cubicBezTo>
                  <a:pt x="623" y="321"/>
                  <a:pt x="623" y="321"/>
                  <a:pt x="623" y="320"/>
                </a:cubicBezTo>
                <a:cubicBezTo>
                  <a:pt x="622" y="319"/>
                  <a:pt x="621" y="319"/>
                  <a:pt x="621" y="318"/>
                </a:cubicBezTo>
                <a:cubicBezTo>
                  <a:pt x="621" y="317"/>
                  <a:pt x="620" y="317"/>
                  <a:pt x="619" y="317"/>
                </a:cubicBezTo>
                <a:cubicBezTo>
                  <a:pt x="619" y="317"/>
                  <a:pt x="619" y="314"/>
                  <a:pt x="619" y="314"/>
                </a:cubicBezTo>
                <a:cubicBezTo>
                  <a:pt x="619" y="313"/>
                  <a:pt x="619" y="312"/>
                  <a:pt x="619" y="311"/>
                </a:cubicBezTo>
                <a:cubicBezTo>
                  <a:pt x="618" y="310"/>
                  <a:pt x="618" y="310"/>
                  <a:pt x="618" y="309"/>
                </a:cubicBezTo>
                <a:cubicBezTo>
                  <a:pt x="617" y="309"/>
                  <a:pt x="617" y="309"/>
                  <a:pt x="616" y="309"/>
                </a:cubicBezTo>
                <a:cubicBezTo>
                  <a:pt x="616" y="308"/>
                  <a:pt x="616" y="307"/>
                  <a:pt x="616" y="306"/>
                </a:cubicBezTo>
                <a:cubicBezTo>
                  <a:pt x="615" y="305"/>
                  <a:pt x="615" y="305"/>
                  <a:pt x="614" y="304"/>
                </a:cubicBezTo>
                <a:cubicBezTo>
                  <a:pt x="614" y="303"/>
                  <a:pt x="614" y="303"/>
                  <a:pt x="614" y="302"/>
                </a:cubicBezTo>
                <a:cubicBezTo>
                  <a:pt x="615" y="300"/>
                  <a:pt x="613" y="299"/>
                  <a:pt x="613" y="298"/>
                </a:cubicBezTo>
                <a:cubicBezTo>
                  <a:pt x="613" y="297"/>
                  <a:pt x="612" y="297"/>
                  <a:pt x="611" y="296"/>
                </a:cubicBezTo>
                <a:cubicBezTo>
                  <a:pt x="611" y="296"/>
                  <a:pt x="610" y="295"/>
                  <a:pt x="610" y="294"/>
                </a:cubicBezTo>
                <a:cubicBezTo>
                  <a:pt x="610" y="294"/>
                  <a:pt x="610" y="293"/>
                  <a:pt x="609" y="293"/>
                </a:cubicBezTo>
                <a:cubicBezTo>
                  <a:pt x="608" y="293"/>
                  <a:pt x="608" y="292"/>
                  <a:pt x="608" y="291"/>
                </a:cubicBezTo>
                <a:cubicBezTo>
                  <a:pt x="608" y="290"/>
                  <a:pt x="606" y="290"/>
                  <a:pt x="607" y="289"/>
                </a:cubicBezTo>
                <a:cubicBezTo>
                  <a:pt x="606" y="288"/>
                  <a:pt x="606" y="287"/>
                  <a:pt x="604" y="288"/>
                </a:cubicBezTo>
                <a:cubicBezTo>
                  <a:pt x="604" y="288"/>
                  <a:pt x="604" y="287"/>
                  <a:pt x="604" y="287"/>
                </a:cubicBezTo>
                <a:cubicBezTo>
                  <a:pt x="604" y="285"/>
                  <a:pt x="603" y="284"/>
                  <a:pt x="603" y="283"/>
                </a:cubicBezTo>
                <a:cubicBezTo>
                  <a:pt x="602" y="283"/>
                  <a:pt x="602" y="282"/>
                  <a:pt x="602" y="281"/>
                </a:cubicBezTo>
                <a:cubicBezTo>
                  <a:pt x="602" y="280"/>
                  <a:pt x="600" y="280"/>
                  <a:pt x="601" y="279"/>
                </a:cubicBezTo>
                <a:cubicBezTo>
                  <a:pt x="600" y="278"/>
                  <a:pt x="600" y="277"/>
                  <a:pt x="600" y="277"/>
                </a:cubicBezTo>
                <a:cubicBezTo>
                  <a:pt x="600" y="276"/>
                  <a:pt x="599" y="276"/>
                  <a:pt x="598" y="276"/>
                </a:cubicBezTo>
                <a:cubicBezTo>
                  <a:pt x="598" y="275"/>
                  <a:pt x="597" y="275"/>
                  <a:pt x="597" y="275"/>
                </a:cubicBezTo>
                <a:cubicBezTo>
                  <a:pt x="597" y="271"/>
                  <a:pt x="597" y="271"/>
                  <a:pt x="597" y="271"/>
                </a:cubicBezTo>
                <a:cubicBezTo>
                  <a:pt x="595" y="270"/>
                  <a:pt x="595" y="270"/>
                  <a:pt x="593" y="267"/>
                </a:cubicBezTo>
                <a:cubicBezTo>
                  <a:pt x="592" y="267"/>
                  <a:pt x="592" y="266"/>
                  <a:pt x="591" y="266"/>
                </a:cubicBezTo>
                <a:cubicBezTo>
                  <a:pt x="589" y="264"/>
                  <a:pt x="589" y="264"/>
                  <a:pt x="589" y="262"/>
                </a:cubicBezTo>
                <a:cubicBezTo>
                  <a:pt x="589" y="261"/>
                  <a:pt x="588" y="260"/>
                  <a:pt x="588" y="259"/>
                </a:cubicBezTo>
                <a:cubicBezTo>
                  <a:pt x="587" y="258"/>
                  <a:pt x="586" y="257"/>
                  <a:pt x="585" y="256"/>
                </a:cubicBezTo>
                <a:cubicBezTo>
                  <a:pt x="584" y="256"/>
                  <a:pt x="584" y="255"/>
                  <a:pt x="584" y="254"/>
                </a:cubicBezTo>
                <a:cubicBezTo>
                  <a:pt x="584" y="254"/>
                  <a:pt x="584" y="253"/>
                  <a:pt x="583" y="253"/>
                </a:cubicBezTo>
                <a:cubicBezTo>
                  <a:pt x="583" y="253"/>
                  <a:pt x="582" y="253"/>
                  <a:pt x="582" y="253"/>
                </a:cubicBezTo>
                <a:cubicBezTo>
                  <a:pt x="582" y="252"/>
                  <a:pt x="581" y="251"/>
                  <a:pt x="581" y="250"/>
                </a:cubicBezTo>
                <a:cubicBezTo>
                  <a:pt x="580" y="250"/>
                  <a:pt x="579" y="249"/>
                  <a:pt x="579" y="248"/>
                </a:cubicBezTo>
                <a:cubicBezTo>
                  <a:pt x="579" y="247"/>
                  <a:pt x="579" y="247"/>
                  <a:pt x="578" y="246"/>
                </a:cubicBezTo>
                <a:cubicBezTo>
                  <a:pt x="577" y="246"/>
                  <a:pt x="576" y="246"/>
                  <a:pt x="576" y="245"/>
                </a:cubicBezTo>
                <a:cubicBezTo>
                  <a:pt x="575" y="244"/>
                  <a:pt x="574" y="243"/>
                  <a:pt x="573" y="243"/>
                </a:cubicBezTo>
                <a:cubicBezTo>
                  <a:pt x="572" y="241"/>
                  <a:pt x="570" y="241"/>
                  <a:pt x="569" y="240"/>
                </a:cubicBezTo>
                <a:cubicBezTo>
                  <a:pt x="568" y="239"/>
                  <a:pt x="567" y="239"/>
                  <a:pt x="566" y="239"/>
                </a:cubicBezTo>
                <a:cubicBezTo>
                  <a:pt x="566" y="238"/>
                  <a:pt x="565" y="238"/>
                  <a:pt x="565" y="237"/>
                </a:cubicBezTo>
                <a:cubicBezTo>
                  <a:pt x="565" y="236"/>
                  <a:pt x="565" y="236"/>
                  <a:pt x="565" y="235"/>
                </a:cubicBezTo>
                <a:cubicBezTo>
                  <a:pt x="565" y="235"/>
                  <a:pt x="564" y="234"/>
                  <a:pt x="564" y="234"/>
                </a:cubicBezTo>
                <a:cubicBezTo>
                  <a:pt x="563" y="234"/>
                  <a:pt x="563" y="235"/>
                  <a:pt x="562" y="234"/>
                </a:cubicBezTo>
                <a:cubicBezTo>
                  <a:pt x="562" y="232"/>
                  <a:pt x="562" y="231"/>
                  <a:pt x="560" y="231"/>
                </a:cubicBezTo>
                <a:cubicBezTo>
                  <a:pt x="559" y="230"/>
                  <a:pt x="560" y="229"/>
                  <a:pt x="559" y="229"/>
                </a:cubicBezTo>
                <a:cubicBezTo>
                  <a:pt x="557" y="229"/>
                  <a:pt x="557" y="229"/>
                  <a:pt x="555" y="227"/>
                </a:cubicBezTo>
                <a:cubicBezTo>
                  <a:pt x="554" y="226"/>
                  <a:pt x="554" y="226"/>
                  <a:pt x="554" y="226"/>
                </a:cubicBezTo>
                <a:cubicBezTo>
                  <a:pt x="552" y="226"/>
                  <a:pt x="553" y="224"/>
                  <a:pt x="552" y="224"/>
                </a:cubicBezTo>
                <a:cubicBezTo>
                  <a:pt x="551" y="224"/>
                  <a:pt x="550" y="224"/>
                  <a:pt x="550" y="224"/>
                </a:cubicBezTo>
                <a:cubicBezTo>
                  <a:pt x="549" y="224"/>
                  <a:pt x="549" y="224"/>
                  <a:pt x="549" y="224"/>
                </a:cubicBezTo>
                <a:cubicBezTo>
                  <a:pt x="549" y="224"/>
                  <a:pt x="549" y="223"/>
                  <a:pt x="549" y="223"/>
                </a:cubicBezTo>
                <a:cubicBezTo>
                  <a:pt x="548" y="222"/>
                  <a:pt x="548" y="221"/>
                  <a:pt x="547" y="221"/>
                </a:cubicBezTo>
                <a:cubicBezTo>
                  <a:pt x="545" y="221"/>
                  <a:pt x="544" y="221"/>
                  <a:pt x="544" y="220"/>
                </a:cubicBezTo>
                <a:cubicBezTo>
                  <a:pt x="544" y="218"/>
                  <a:pt x="543" y="218"/>
                  <a:pt x="543" y="217"/>
                </a:cubicBezTo>
                <a:cubicBezTo>
                  <a:pt x="541" y="218"/>
                  <a:pt x="541" y="216"/>
                  <a:pt x="540" y="216"/>
                </a:cubicBezTo>
                <a:cubicBezTo>
                  <a:pt x="539" y="216"/>
                  <a:pt x="539" y="216"/>
                  <a:pt x="538" y="216"/>
                </a:cubicBezTo>
                <a:cubicBezTo>
                  <a:pt x="537" y="215"/>
                  <a:pt x="537" y="214"/>
                  <a:pt x="536" y="213"/>
                </a:cubicBezTo>
                <a:cubicBezTo>
                  <a:pt x="535" y="213"/>
                  <a:pt x="534" y="213"/>
                  <a:pt x="533" y="212"/>
                </a:cubicBezTo>
                <a:cubicBezTo>
                  <a:pt x="532" y="212"/>
                  <a:pt x="531" y="212"/>
                  <a:pt x="531" y="211"/>
                </a:cubicBezTo>
                <a:cubicBezTo>
                  <a:pt x="530" y="210"/>
                  <a:pt x="529" y="211"/>
                  <a:pt x="528" y="211"/>
                </a:cubicBezTo>
                <a:cubicBezTo>
                  <a:pt x="528" y="210"/>
                  <a:pt x="528" y="209"/>
                  <a:pt x="527" y="208"/>
                </a:cubicBezTo>
                <a:cubicBezTo>
                  <a:pt x="526" y="208"/>
                  <a:pt x="525" y="207"/>
                  <a:pt x="523" y="207"/>
                </a:cubicBezTo>
                <a:cubicBezTo>
                  <a:pt x="521" y="207"/>
                  <a:pt x="521" y="207"/>
                  <a:pt x="519" y="206"/>
                </a:cubicBezTo>
                <a:cubicBezTo>
                  <a:pt x="518" y="205"/>
                  <a:pt x="517" y="204"/>
                  <a:pt x="517" y="203"/>
                </a:cubicBezTo>
                <a:cubicBezTo>
                  <a:pt x="516" y="203"/>
                  <a:pt x="516" y="202"/>
                  <a:pt x="516" y="202"/>
                </a:cubicBezTo>
                <a:cubicBezTo>
                  <a:pt x="515" y="202"/>
                  <a:pt x="515" y="201"/>
                  <a:pt x="514" y="201"/>
                </a:cubicBezTo>
                <a:cubicBezTo>
                  <a:pt x="512" y="201"/>
                  <a:pt x="513" y="200"/>
                  <a:pt x="512" y="200"/>
                </a:cubicBezTo>
                <a:cubicBezTo>
                  <a:pt x="511" y="199"/>
                  <a:pt x="510" y="198"/>
                  <a:pt x="509" y="197"/>
                </a:cubicBezTo>
                <a:cubicBezTo>
                  <a:pt x="509" y="198"/>
                  <a:pt x="509" y="198"/>
                  <a:pt x="508" y="198"/>
                </a:cubicBezTo>
                <a:cubicBezTo>
                  <a:pt x="508" y="198"/>
                  <a:pt x="508" y="198"/>
                  <a:pt x="507" y="197"/>
                </a:cubicBezTo>
                <a:cubicBezTo>
                  <a:pt x="507" y="197"/>
                  <a:pt x="506" y="197"/>
                  <a:pt x="505" y="197"/>
                </a:cubicBezTo>
                <a:cubicBezTo>
                  <a:pt x="504" y="198"/>
                  <a:pt x="503" y="196"/>
                  <a:pt x="501" y="196"/>
                </a:cubicBezTo>
                <a:cubicBezTo>
                  <a:pt x="501" y="196"/>
                  <a:pt x="500" y="195"/>
                  <a:pt x="499" y="195"/>
                </a:cubicBezTo>
                <a:cubicBezTo>
                  <a:pt x="499" y="195"/>
                  <a:pt x="499" y="195"/>
                  <a:pt x="499" y="195"/>
                </a:cubicBezTo>
                <a:cubicBezTo>
                  <a:pt x="497" y="194"/>
                  <a:pt x="497" y="194"/>
                  <a:pt x="497" y="192"/>
                </a:cubicBezTo>
                <a:cubicBezTo>
                  <a:pt x="497" y="192"/>
                  <a:pt x="496" y="192"/>
                  <a:pt x="496" y="192"/>
                </a:cubicBezTo>
                <a:cubicBezTo>
                  <a:pt x="494" y="192"/>
                  <a:pt x="493" y="191"/>
                  <a:pt x="493" y="189"/>
                </a:cubicBezTo>
                <a:cubicBezTo>
                  <a:pt x="491" y="189"/>
                  <a:pt x="490" y="189"/>
                  <a:pt x="489" y="189"/>
                </a:cubicBezTo>
                <a:cubicBezTo>
                  <a:pt x="488" y="189"/>
                  <a:pt x="488" y="189"/>
                  <a:pt x="487" y="188"/>
                </a:cubicBezTo>
                <a:cubicBezTo>
                  <a:pt x="486" y="188"/>
                  <a:pt x="485" y="188"/>
                  <a:pt x="484" y="188"/>
                </a:cubicBezTo>
                <a:cubicBezTo>
                  <a:pt x="483" y="187"/>
                  <a:pt x="482" y="187"/>
                  <a:pt x="482" y="186"/>
                </a:cubicBezTo>
                <a:cubicBezTo>
                  <a:pt x="481" y="186"/>
                  <a:pt x="480" y="186"/>
                  <a:pt x="480" y="186"/>
                </a:cubicBezTo>
                <a:cubicBezTo>
                  <a:pt x="479" y="185"/>
                  <a:pt x="478" y="185"/>
                  <a:pt x="477" y="185"/>
                </a:cubicBezTo>
                <a:cubicBezTo>
                  <a:pt x="476" y="185"/>
                  <a:pt x="476" y="185"/>
                  <a:pt x="475" y="184"/>
                </a:cubicBezTo>
                <a:cubicBezTo>
                  <a:pt x="475" y="184"/>
                  <a:pt x="474" y="185"/>
                  <a:pt x="473" y="184"/>
                </a:cubicBezTo>
                <a:cubicBezTo>
                  <a:pt x="472" y="182"/>
                  <a:pt x="471" y="184"/>
                  <a:pt x="470" y="184"/>
                </a:cubicBezTo>
                <a:cubicBezTo>
                  <a:pt x="469" y="185"/>
                  <a:pt x="468" y="183"/>
                  <a:pt x="467" y="183"/>
                </a:cubicBezTo>
                <a:cubicBezTo>
                  <a:pt x="466" y="183"/>
                  <a:pt x="466" y="182"/>
                  <a:pt x="466" y="181"/>
                </a:cubicBezTo>
                <a:cubicBezTo>
                  <a:pt x="463" y="181"/>
                  <a:pt x="463" y="181"/>
                  <a:pt x="463" y="181"/>
                </a:cubicBezTo>
                <a:cubicBezTo>
                  <a:pt x="462" y="180"/>
                  <a:pt x="461" y="180"/>
                  <a:pt x="460" y="180"/>
                </a:cubicBezTo>
                <a:cubicBezTo>
                  <a:pt x="459" y="180"/>
                  <a:pt x="458" y="180"/>
                  <a:pt x="457" y="180"/>
                </a:cubicBezTo>
                <a:cubicBezTo>
                  <a:pt x="456" y="180"/>
                  <a:pt x="456" y="179"/>
                  <a:pt x="455" y="178"/>
                </a:cubicBezTo>
                <a:cubicBezTo>
                  <a:pt x="455" y="179"/>
                  <a:pt x="454" y="178"/>
                  <a:pt x="454" y="179"/>
                </a:cubicBezTo>
                <a:cubicBezTo>
                  <a:pt x="453" y="179"/>
                  <a:pt x="453" y="180"/>
                  <a:pt x="452" y="179"/>
                </a:cubicBezTo>
                <a:cubicBezTo>
                  <a:pt x="451" y="178"/>
                  <a:pt x="449" y="177"/>
                  <a:pt x="448" y="178"/>
                </a:cubicBezTo>
                <a:cubicBezTo>
                  <a:pt x="447" y="178"/>
                  <a:pt x="447" y="177"/>
                  <a:pt x="446" y="177"/>
                </a:cubicBezTo>
                <a:cubicBezTo>
                  <a:pt x="445" y="176"/>
                  <a:pt x="443" y="175"/>
                  <a:pt x="441" y="176"/>
                </a:cubicBezTo>
                <a:cubicBezTo>
                  <a:pt x="439" y="176"/>
                  <a:pt x="438" y="174"/>
                  <a:pt x="436" y="174"/>
                </a:cubicBezTo>
                <a:cubicBezTo>
                  <a:pt x="436" y="173"/>
                  <a:pt x="435" y="174"/>
                  <a:pt x="434" y="174"/>
                </a:cubicBezTo>
                <a:cubicBezTo>
                  <a:pt x="433" y="174"/>
                  <a:pt x="432" y="174"/>
                  <a:pt x="431" y="175"/>
                </a:cubicBezTo>
                <a:cubicBezTo>
                  <a:pt x="430" y="175"/>
                  <a:pt x="429" y="174"/>
                  <a:pt x="429" y="174"/>
                </a:cubicBezTo>
                <a:cubicBezTo>
                  <a:pt x="428" y="175"/>
                  <a:pt x="427" y="175"/>
                  <a:pt x="426" y="174"/>
                </a:cubicBezTo>
                <a:cubicBezTo>
                  <a:pt x="424" y="173"/>
                  <a:pt x="422" y="173"/>
                  <a:pt x="420" y="173"/>
                </a:cubicBezTo>
                <a:cubicBezTo>
                  <a:pt x="419" y="173"/>
                  <a:pt x="418" y="173"/>
                  <a:pt x="417" y="173"/>
                </a:cubicBezTo>
                <a:cubicBezTo>
                  <a:pt x="416" y="173"/>
                  <a:pt x="416" y="173"/>
                  <a:pt x="415" y="173"/>
                </a:cubicBezTo>
                <a:cubicBezTo>
                  <a:pt x="414" y="171"/>
                  <a:pt x="412" y="172"/>
                  <a:pt x="411" y="172"/>
                </a:cubicBezTo>
                <a:cubicBezTo>
                  <a:pt x="411" y="172"/>
                  <a:pt x="410" y="172"/>
                  <a:pt x="410" y="173"/>
                </a:cubicBezTo>
                <a:cubicBezTo>
                  <a:pt x="409" y="172"/>
                  <a:pt x="408" y="171"/>
                  <a:pt x="407" y="172"/>
                </a:cubicBezTo>
                <a:cubicBezTo>
                  <a:pt x="406" y="173"/>
                  <a:pt x="406" y="173"/>
                  <a:pt x="405" y="173"/>
                </a:cubicBezTo>
                <a:cubicBezTo>
                  <a:pt x="404" y="173"/>
                  <a:pt x="404" y="174"/>
                  <a:pt x="403" y="174"/>
                </a:cubicBezTo>
                <a:cubicBezTo>
                  <a:pt x="402" y="174"/>
                  <a:pt x="402" y="174"/>
                  <a:pt x="401" y="174"/>
                </a:cubicBezTo>
                <a:cubicBezTo>
                  <a:pt x="400" y="172"/>
                  <a:pt x="399" y="172"/>
                  <a:pt x="398" y="174"/>
                </a:cubicBezTo>
                <a:cubicBezTo>
                  <a:pt x="397" y="174"/>
                  <a:pt x="396" y="174"/>
                  <a:pt x="396" y="175"/>
                </a:cubicBezTo>
                <a:cubicBezTo>
                  <a:pt x="394" y="175"/>
                  <a:pt x="393" y="176"/>
                  <a:pt x="393" y="177"/>
                </a:cubicBezTo>
                <a:cubicBezTo>
                  <a:pt x="393" y="179"/>
                  <a:pt x="392" y="179"/>
                  <a:pt x="391" y="179"/>
                </a:cubicBezTo>
                <a:cubicBezTo>
                  <a:pt x="390" y="180"/>
                  <a:pt x="390" y="179"/>
                  <a:pt x="389" y="178"/>
                </a:cubicBezTo>
                <a:cubicBezTo>
                  <a:pt x="389" y="178"/>
                  <a:pt x="388" y="178"/>
                  <a:pt x="388" y="178"/>
                </a:cubicBezTo>
                <a:cubicBezTo>
                  <a:pt x="388" y="178"/>
                  <a:pt x="388" y="178"/>
                  <a:pt x="388" y="178"/>
                </a:cubicBezTo>
                <a:cubicBezTo>
                  <a:pt x="388" y="176"/>
                  <a:pt x="388" y="176"/>
                  <a:pt x="388" y="175"/>
                </a:cubicBezTo>
                <a:cubicBezTo>
                  <a:pt x="390" y="174"/>
                  <a:pt x="390" y="172"/>
                  <a:pt x="391" y="171"/>
                </a:cubicBezTo>
                <a:cubicBezTo>
                  <a:pt x="391" y="171"/>
                  <a:pt x="391" y="171"/>
                  <a:pt x="391" y="170"/>
                </a:cubicBezTo>
                <a:cubicBezTo>
                  <a:pt x="391" y="170"/>
                  <a:pt x="390" y="170"/>
                  <a:pt x="390" y="170"/>
                </a:cubicBezTo>
                <a:cubicBezTo>
                  <a:pt x="389" y="172"/>
                  <a:pt x="388" y="170"/>
                  <a:pt x="386" y="171"/>
                </a:cubicBezTo>
                <a:cubicBezTo>
                  <a:pt x="385" y="172"/>
                  <a:pt x="384" y="172"/>
                  <a:pt x="382" y="172"/>
                </a:cubicBezTo>
                <a:cubicBezTo>
                  <a:pt x="381" y="172"/>
                  <a:pt x="380" y="172"/>
                  <a:pt x="380" y="172"/>
                </a:cubicBezTo>
                <a:cubicBezTo>
                  <a:pt x="379" y="172"/>
                  <a:pt x="379" y="173"/>
                  <a:pt x="378" y="173"/>
                </a:cubicBezTo>
                <a:cubicBezTo>
                  <a:pt x="377" y="173"/>
                  <a:pt x="376" y="173"/>
                  <a:pt x="375" y="173"/>
                </a:cubicBezTo>
                <a:cubicBezTo>
                  <a:pt x="373" y="173"/>
                  <a:pt x="372" y="172"/>
                  <a:pt x="371" y="174"/>
                </a:cubicBezTo>
                <a:cubicBezTo>
                  <a:pt x="370" y="174"/>
                  <a:pt x="369" y="174"/>
                  <a:pt x="368" y="174"/>
                </a:cubicBezTo>
                <a:cubicBezTo>
                  <a:pt x="367" y="174"/>
                  <a:pt x="367" y="174"/>
                  <a:pt x="366" y="174"/>
                </a:cubicBezTo>
                <a:cubicBezTo>
                  <a:pt x="364" y="175"/>
                  <a:pt x="363" y="176"/>
                  <a:pt x="361" y="176"/>
                </a:cubicBezTo>
                <a:cubicBezTo>
                  <a:pt x="360" y="175"/>
                  <a:pt x="359" y="175"/>
                  <a:pt x="358" y="176"/>
                </a:cubicBezTo>
                <a:cubicBezTo>
                  <a:pt x="357" y="177"/>
                  <a:pt x="356" y="177"/>
                  <a:pt x="355" y="177"/>
                </a:cubicBezTo>
                <a:cubicBezTo>
                  <a:pt x="354" y="176"/>
                  <a:pt x="353" y="178"/>
                  <a:pt x="352" y="178"/>
                </a:cubicBezTo>
                <a:cubicBezTo>
                  <a:pt x="351" y="177"/>
                  <a:pt x="349" y="178"/>
                  <a:pt x="348" y="178"/>
                </a:cubicBezTo>
                <a:cubicBezTo>
                  <a:pt x="348" y="178"/>
                  <a:pt x="347" y="178"/>
                  <a:pt x="347" y="178"/>
                </a:cubicBezTo>
                <a:cubicBezTo>
                  <a:pt x="346" y="179"/>
                  <a:pt x="345" y="178"/>
                  <a:pt x="344" y="179"/>
                </a:cubicBezTo>
                <a:cubicBezTo>
                  <a:pt x="344" y="179"/>
                  <a:pt x="343" y="180"/>
                  <a:pt x="342" y="179"/>
                </a:cubicBezTo>
                <a:cubicBezTo>
                  <a:pt x="341" y="179"/>
                  <a:pt x="340" y="181"/>
                  <a:pt x="339" y="180"/>
                </a:cubicBezTo>
                <a:cubicBezTo>
                  <a:pt x="337" y="180"/>
                  <a:pt x="336" y="181"/>
                  <a:pt x="335" y="182"/>
                </a:cubicBezTo>
                <a:cubicBezTo>
                  <a:pt x="334" y="182"/>
                  <a:pt x="333" y="182"/>
                  <a:pt x="333" y="182"/>
                </a:cubicBezTo>
                <a:cubicBezTo>
                  <a:pt x="332" y="182"/>
                  <a:pt x="329" y="183"/>
                  <a:pt x="329" y="184"/>
                </a:cubicBezTo>
                <a:cubicBezTo>
                  <a:pt x="328" y="184"/>
                  <a:pt x="327" y="185"/>
                  <a:pt x="326" y="185"/>
                </a:cubicBezTo>
                <a:cubicBezTo>
                  <a:pt x="325" y="185"/>
                  <a:pt x="325" y="186"/>
                  <a:pt x="324" y="186"/>
                </a:cubicBezTo>
                <a:cubicBezTo>
                  <a:pt x="323" y="187"/>
                  <a:pt x="321" y="188"/>
                  <a:pt x="320" y="187"/>
                </a:cubicBezTo>
                <a:cubicBezTo>
                  <a:pt x="319" y="188"/>
                  <a:pt x="319" y="188"/>
                  <a:pt x="318" y="189"/>
                </a:cubicBezTo>
                <a:cubicBezTo>
                  <a:pt x="317" y="189"/>
                  <a:pt x="316" y="189"/>
                  <a:pt x="316" y="189"/>
                </a:cubicBezTo>
                <a:cubicBezTo>
                  <a:pt x="315" y="190"/>
                  <a:pt x="313" y="190"/>
                  <a:pt x="313" y="191"/>
                </a:cubicBezTo>
                <a:cubicBezTo>
                  <a:pt x="313" y="192"/>
                  <a:pt x="314" y="192"/>
                  <a:pt x="315" y="192"/>
                </a:cubicBezTo>
                <a:cubicBezTo>
                  <a:pt x="313" y="193"/>
                  <a:pt x="313" y="195"/>
                  <a:pt x="311" y="195"/>
                </a:cubicBezTo>
                <a:cubicBezTo>
                  <a:pt x="310" y="196"/>
                  <a:pt x="309" y="197"/>
                  <a:pt x="308" y="198"/>
                </a:cubicBezTo>
                <a:cubicBezTo>
                  <a:pt x="309" y="199"/>
                  <a:pt x="309" y="199"/>
                  <a:pt x="308" y="201"/>
                </a:cubicBezTo>
                <a:cubicBezTo>
                  <a:pt x="308" y="201"/>
                  <a:pt x="308" y="201"/>
                  <a:pt x="307" y="201"/>
                </a:cubicBezTo>
                <a:cubicBezTo>
                  <a:pt x="306" y="201"/>
                  <a:pt x="305" y="201"/>
                  <a:pt x="304" y="201"/>
                </a:cubicBezTo>
                <a:cubicBezTo>
                  <a:pt x="303" y="201"/>
                  <a:pt x="302" y="201"/>
                  <a:pt x="301" y="202"/>
                </a:cubicBezTo>
                <a:cubicBezTo>
                  <a:pt x="300" y="202"/>
                  <a:pt x="299" y="202"/>
                  <a:pt x="297" y="202"/>
                </a:cubicBezTo>
                <a:cubicBezTo>
                  <a:pt x="297" y="203"/>
                  <a:pt x="296" y="204"/>
                  <a:pt x="296" y="204"/>
                </a:cubicBezTo>
                <a:cubicBezTo>
                  <a:pt x="296" y="204"/>
                  <a:pt x="296" y="204"/>
                  <a:pt x="295" y="204"/>
                </a:cubicBezTo>
                <a:moveTo>
                  <a:pt x="371" y="168"/>
                </a:moveTo>
                <a:cubicBezTo>
                  <a:pt x="372" y="169"/>
                  <a:pt x="373" y="169"/>
                  <a:pt x="374" y="168"/>
                </a:cubicBezTo>
                <a:cubicBezTo>
                  <a:pt x="374" y="167"/>
                  <a:pt x="374" y="166"/>
                  <a:pt x="374" y="165"/>
                </a:cubicBezTo>
                <a:cubicBezTo>
                  <a:pt x="374" y="165"/>
                  <a:pt x="374" y="165"/>
                  <a:pt x="374" y="165"/>
                </a:cubicBezTo>
                <a:cubicBezTo>
                  <a:pt x="373" y="166"/>
                  <a:pt x="372" y="167"/>
                  <a:pt x="371" y="168"/>
                </a:cubicBezTo>
                <a:moveTo>
                  <a:pt x="224" y="248"/>
                </a:moveTo>
                <a:cubicBezTo>
                  <a:pt x="225" y="249"/>
                  <a:pt x="225" y="250"/>
                  <a:pt x="227" y="250"/>
                </a:cubicBezTo>
                <a:cubicBezTo>
                  <a:pt x="228" y="250"/>
                  <a:pt x="228" y="249"/>
                  <a:pt x="229" y="248"/>
                </a:cubicBezTo>
                <a:cubicBezTo>
                  <a:pt x="228" y="247"/>
                  <a:pt x="227" y="248"/>
                  <a:pt x="226" y="248"/>
                </a:cubicBezTo>
                <a:cubicBezTo>
                  <a:pt x="226" y="248"/>
                  <a:pt x="225" y="247"/>
                  <a:pt x="224" y="248"/>
                </a:cubicBezTo>
                <a:moveTo>
                  <a:pt x="612" y="285"/>
                </a:moveTo>
                <a:cubicBezTo>
                  <a:pt x="613" y="286"/>
                  <a:pt x="613" y="286"/>
                  <a:pt x="613" y="286"/>
                </a:cubicBezTo>
                <a:cubicBezTo>
                  <a:pt x="614" y="286"/>
                  <a:pt x="614" y="287"/>
                  <a:pt x="614" y="287"/>
                </a:cubicBezTo>
                <a:cubicBezTo>
                  <a:pt x="615" y="287"/>
                  <a:pt x="615" y="286"/>
                  <a:pt x="615" y="285"/>
                </a:cubicBezTo>
                <a:cubicBezTo>
                  <a:pt x="615" y="285"/>
                  <a:pt x="615" y="284"/>
                  <a:pt x="615" y="283"/>
                </a:cubicBezTo>
                <a:cubicBezTo>
                  <a:pt x="615" y="283"/>
                  <a:pt x="615" y="283"/>
                  <a:pt x="615" y="283"/>
                </a:cubicBezTo>
                <a:cubicBezTo>
                  <a:pt x="615" y="283"/>
                  <a:pt x="614" y="283"/>
                  <a:pt x="614" y="283"/>
                </a:cubicBezTo>
                <a:cubicBezTo>
                  <a:pt x="615" y="285"/>
                  <a:pt x="613" y="284"/>
                  <a:pt x="612" y="285"/>
                </a:cubicBezTo>
                <a:moveTo>
                  <a:pt x="438" y="165"/>
                </a:moveTo>
                <a:cubicBezTo>
                  <a:pt x="437" y="164"/>
                  <a:pt x="437" y="164"/>
                  <a:pt x="437" y="163"/>
                </a:cubicBezTo>
                <a:cubicBezTo>
                  <a:pt x="436" y="164"/>
                  <a:pt x="435" y="164"/>
                  <a:pt x="434" y="165"/>
                </a:cubicBezTo>
                <a:cubicBezTo>
                  <a:pt x="435" y="165"/>
                  <a:pt x="437" y="165"/>
                  <a:pt x="438" y="165"/>
                </a:cubicBezTo>
                <a:moveTo>
                  <a:pt x="387" y="164"/>
                </a:moveTo>
                <a:cubicBezTo>
                  <a:pt x="388" y="163"/>
                  <a:pt x="387" y="162"/>
                  <a:pt x="387" y="162"/>
                </a:cubicBezTo>
                <a:cubicBezTo>
                  <a:pt x="386" y="162"/>
                  <a:pt x="386" y="163"/>
                  <a:pt x="386" y="163"/>
                </a:cubicBezTo>
                <a:cubicBezTo>
                  <a:pt x="386" y="164"/>
                  <a:pt x="386" y="164"/>
                  <a:pt x="387" y="164"/>
                </a:cubicBezTo>
                <a:cubicBezTo>
                  <a:pt x="387" y="164"/>
                  <a:pt x="387" y="164"/>
                  <a:pt x="387" y="164"/>
                </a:cubicBezTo>
                <a:moveTo>
                  <a:pt x="613" y="282"/>
                </a:moveTo>
                <a:cubicBezTo>
                  <a:pt x="613" y="282"/>
                  <a:pt x="613" y="282"/>
                  <a:pt x="614" y="282"/>
                </a:cubicBezTo>
                <a:cubicBezTo>
                  <a:pt x="614" y="282"/>
                  <a:pt x="614" y="282"/>
                  <a:pt x="614" y="282"/>
                </a:cubicBezTo>
                <a:cubicBezTo>
                  <a:pt x="614" y="281"/>
                  <a:pt x="614" y="281"/>
                  <a:pt x="614" y="281"/>
                </a:cubicBezTo>
                <a:cubicBezTo>
                  <a:pt x="613" y="281"/>
                  <a:pt x="612" y="281"/>
                  <a:pt x="612" y="281"/>
                </a:cubicBezTo>
                <a:cubicBezTo>
                  <a:pt x="612" y="281"/>
                  <a:pt x="612" y="281"/>
                  <a:pt x="612" y="281"/>
                </a:cubicBezTo>
                <a:cubicBezTo>
                  <a:pt x="612" y="281"/>
                  <a:pt x="612" y="282"/>
                  <a:pt x="612" y="282"/>
                </a:cubicBezTo>
                <a:cubicBezTo>
                  <a:pt x="612" y="282"/>
                  <a:pt x="613" y="282"/>
                  <a:pt x="613" y="282"/>
                </a:cubicBezTo>
                <a:moveTo>
                  <a:pt x="378" y="166"/>
                </a:moveTo>
                <a:cubicBezTo>
                  <a:pt x="377" y="165"/>
                  <a:pt x="376" y="165"/>
                  <a:pt x="375" y="166"/>
                </a:cubicBezTo>
                <a:cubicBezTo>
                  <a:pt x="376" y="166"/>
                  <a:pt x="377" y="166"/>
                  <a:pt x="378" y="166"/>
                </a:cubicBezTo>
                <a:moveTo>
                  <a:pt x="641" y="440"/>
                </a:moveTo>
                <a:cubicBezTo>
                  <a:pt x="641" y="440"/>
                  <a:pt x="641" y="441"/>
                  <a:pt x="641" y="441"/>
                </a:cubicBezTo>
                <a:cubicBezTo>
                  <a:pt x="641" y="441"/>
                  <a:pt x="641" y="442"/>
                  <a:pt x="641" y="442"/>
                </a:cubicBezTo>
                <a:cubicBezTo>
                  <a:pt x="641" y="442"/>
                  <a:pt x="642" y="442"/>
                  <a:pt x="642" y="442"/>
                </a:cubicBezTo>
                <a:cubicBezTo>
                  <a:pt x="642" y="442"/>
                  <a:pt x="643" y="442"/>
                  <a:pt x="642" y="442"/>
                </a:cubicBezTo>
                <a:cubicBezTo>
                  <a:pt x="642" y="441"/>
                  <a:pt x="642" y="441"/>
                  <a:pt x="641" y="440"/>
                </a:cubicBezTo>
                <a:moveTo>
                  <a:pt x="422" y="163"/>
                </a:moveTo>
                <a:cubicBezTo>
                  <a:pt x="421" y="163"/>
                  <a:pt x="421" y="164"/>
                  <a:pt x="421" y="164"/>
                </a:cubicBezTo>
                <a:cubicBezTo>
                  <a:pt x="421" y="164"/>
                  <a:pt x="422" y="164"/>
                  <a:pt x="422" y="164"/>
                </a:cubicBezTo>
                <a:cubicBezTo>
                  <a:pt x="422" y="164"/>
                  <a:pt x="423" y="164"/>
                  <a:pt x="422" y="164"/>
                </a:cubicBezTo>
                <a:cubicBezTo>
                  <a:pt x="422" y="164"/>
                  <a:pt x="422" y="163"/>
                  <a:pt x="422" y="163"/>
                </a:cubicBezTo>
                <a:moveTo>
                  <a:pt x="381" y="164"/>
                </a:moveTo>
                <a:cubicBezTo>
                  <a:pt x="382" y="164"/>
                  <a:pt x="382" y="164"/>
                  <a:pt x="383" y="164"/>
                </a:cubicBezTo>
                <a:cubicBezTo>
                  <a:pt x="382" y="163"/>
                  <a:pt x="382" y="163"/>
                  <a:pt x="381" y="164"/>
                </a:cubicBezTo>
                <a:moveTo>
                  <a:pt x="268" y="212"/>
                </a:moveTo>
                <a:cubicBezTo>
                  <a:pt x="268" y="212"/>
                  <a:pt x="267" y="212"/>
                  <a:pt x="267" y="212"/>
                </a:cubicBezTo>
                <a:cubicBezTo>
                  <a:pt x="267" y="213"/>
                  <a:pt x="268" y="213"/>
                  <a:pt x="269" y="212"/>
                </a:cubicBezTo>
                <a:cubicBezTo>
                  <a:pt x="269" y="212"/>
                  <a:pt x="269" y="212"/>
                  <a:pt x="269" y="212"/>
                </a:cubicBezTo>
                <a:cubicBezTo>
                  <a:pt x="269" y="212"/>
                  <a:pt x="268" y="212"/>
                  <a:pt x="268" y="212"/>
                </a:cubicBezTo>
                <a:moveTo>
                  <a:pt x="567" y="586"/>
                </a:moveTo>
                <a:cubicBezTo>
                  <a:pt x="567" y="586"/>
                  <a:pt x="567" y="587"/>
                  <a:pt x="567" y="587"/>
                </a:cubicBezTo>
                <a:cubicBezTo>
                  <a:pt x="567" y="587"/>
                  <a:pt x="567" y="587"/>
                  <a:pt x="567" y="587"/>
                </a:cubicBezTo>
                <a:cubicBezTo>
                  <a:pt x="567" y="587"/>
                  <a:pt x="568" y="587"/>
                  <a:pt x="568" y="587"/>
                </a:cubicBezTo>
                <a:cubicBezTo>
                  <a:pt x="568" y="587"/>
                  <a:pt x="567" y="587"/>
                  <a:pt x="567" y="586"/>
                </a:cubicBezTo>
                <a:moveTo>
                  <a:pt x="612" y="529"/>
                </a:moveTo>
                <a:cubicBezTo>
                  <a:pt x="613" y="529"/>
                  <a:pt x="613" y="529"/>
                  <a:pt x="613" y="529"/>
                </a:cubicBezTo>
                <a:cubicBezTo>
                  <a:pt x="613" y="529"/>
                  <a:pt x="613" y="529"/>
                  <a:pt x="613" y="529"/>
                </a:cubicBezTo>
                <a:cubicBezTo>
                  <a:pt x="613" y="529"/>
                  <a:pt x="613" y="529"/>
                  <a:pt x="613" y="528"/>
                </a:cubicBezTo>
                <a:cubicBezTo>
                  <a:pt x="613" y="529"/>
                  <a:pt x="613" y="529"/>
                  <a:pt x="612" y="529"/>
                </a:cubicBezTo>
                <a:moveTo>
                  <a:pt x="611" y="523"/>
                </a:moveTo>
                <a:cubicBezTo>
                  <a:pt x="611" y="523"/>
                  <a:pt x="611" y="523"/>
                  <a:pt x="611" y="523"/>
                </a:cubicBezTo>
                <a:cubicBezTo>
                  <a:pt x="611" y="523"/>
                  <a:pt x="611" y="523"/>
                  <a:pt x="611" y="523"/>
                </a:cubicBezTo>
                <a:cubicBezTo>
                  <a:pt x="611" y="523"/>
                  <a:pt x="611" y="524"/>
                  <a:pt x="611" y="524"/>
                </a:cubicBezTo>
                <a:cubicBezTo>
                  <a:pt x="611" y="524"/>
                  <a:pt x="611" y="523"/>
                  <a:pt x="611" y="523"/>
                </a:cubicBezTo>
                <a:moveTo>
                  <a:pt x="611" y="536"/>
                </a:moveTo>
                <a:cubicBezTo>
                  <a:pt x="611" y="536"/>
                  <a:pt x="611" y="535"/>
                  <a:pt x="611" y="535"/>
                </a:cubicBezTo>
                <a:cubicBezTo>
                  <a:pt x="611" y="535"/>
                  <a:pt x="611" y="535"/>
                  <a:pt x="611" y="535"/>
                </a:cubicBezTo>
                <a:cubicBezTo>
                  <a:pt x="611" y="536"/>
                  <a:pt x="611" y="536"/>
                  <a:pt x="611" y="536"/>
                </a:cubicBezTo>
                <a:cubicBezTo>
                  <a:pt x="611" y="536"/>
                  <a:pt x="611" y="536"/>
                  <a:pt x="611" y="536"/>
                </a:cubicBezTo>
                <a:moveTo>
                  <a:pt x="326" y="632"/>
                </a:moveTo>
                <a:cubicBezTo>
                  <a:pt x="326" y="632"/>
                  <a:pt x="326" y="632"/>
                  <a:pt x="326" y="632"/>
                </a:cubicBezTo>
                <a:cubicBezTo>
                  <a:pt x="326" y="632"/>
                  <a:pt x="327" y="631"/>
                  <a:pt x="327" y="631"/>
                </a:cubicBezTo>
                <a:cubicBezTo>
                  <a:pt x="327" y="631"/>
                  <a:pt x="326" y="631"/>
                  <a:pt x="326" y="631"/>
                </a:cubicBezTo>
                <a:cubicBezTo>
                  <a:pt x="326" y="631"/>
                  <a:pt x="326" y="631"/>
                  <a:pt x="326" y="632"/>
                </a:cubicBezTo>
                <a:moveTo>
                  <a:pt x="614" y="290"/>
                </a:moveTo>
                <a:cubicBezTo>
                  <a:pt x="614" y="290"/>
                  <a:pt x="614" y="290"/>
                  <a:pt x="614" y="289"/>
                </a:cubicBezTo>
                <a:cubicBezTo>
                  <a:pt x="614" y="290"/>
                  <a:pt x="613" y="290"/>
                  <a:pt x="613" y="290"/>
                </a:cubicBezTo>
                <a:cubicBezTo>
                  <a:pt x="614" y="290"/>
                  <a:pt x="614" y="290"/>
                  <a:pt x="614" y="290"/>
                </a:cubicBezTo>
                <a:cubicBezTo>
                  <a:pt x="614" y="290"/>
                  <a:pt x="614" y="290"/>
                  <a:pt x="614" y="290"/>
                </a:cubicBezTo>
                <a:moveTo>
                  <a:pt x="222" y="253"/>
                </a:moveTo>
                <a:cubicBezTo>
                  <a:pt x="222" y="253"/>
                  <a:pt x="222" y="253"/>
                  <a:pt x="222" y="253"/>
                </a:cubicBezTo>
                <a:cubicBezTo>
                  <a:pt x="222" y="253"/>
                  <a:pt x="222" y="253"/>
                  <a:pt x="222" y="253"/>
                </a:cubicBezTo>
                <a:cubicBezTo>
                  <a:pt x="222" y="253"/>
                  <a:pt x="222" y="253"/>
                  <a:pt x="222" y="252"/>
                </a:cubicBezTo>
                <a:cubicBezTo>
                  <a:pt x="222" y="253"/>
                  <a:pt x="222" y="253"/>
                  <a:pt x="222" y="253"/>
                </a:cubicBezTo>
                <a:moveTo>
                  <a:pt x="621" y="295"/>
                </a:moveTo>
                <a:cubicBezTo>
                  <a:pt x="621" y="295"/>
                  <a:pt x="621" y="295"/>
                  <a:pt x="621" y="295"/>
                </a:cubicBezTo>
                <a:cubicBezTo>
                  <a:pt x="621" y="295"/>
                  <a:pt x="620" y="294"/>
                  <a:pt x="620" y="294"/>
                </a:cubicBezTo>
                <a:cubicBezTo>
                  <a:pt x="620" y="294"/>
                  <a:pt x="620" y="295"/>
                  <a:pt x="620" y="295"/>
                </a:cubicBezTo>
                <a:cubicBezTo>
                  <a:pt x="620" y="295"/>
                  <a:pt x="620" y="295"/>
                  <a:pt x="621" y="295"/>
                </a:cubicBezTo>
                <a:moveTo>
                  <a:pt x="389" y="163"/>
                </a:moveTo>
                <a:cubicBezTo>
                  <a:pt x="389" y="163"/>
                  <a:pt x="389" y="164"/>
                  <a:pt x="389" y="164"/>
                </a:cubicBezTo>
                <a:cubicBezTo>
                  <a:pt x="389" y="164"/>
                  <a:pt x="389" y="164"/>
                  <a:pt x="389" y="164"/>
                </a:cubicBezTo>
                <a:cubicBezTo>
                  <a:pt x="389" y="164"/>
                  <a:pt x="389" y="164"/>
                  <a:pt x="389" y="164"/>
                </a:cubicBezTo>
                <a:cubicBezTo>
                  <a:pt x="389" y="164"/>
                  <a:pt x="389" y="164"/>
                  <a:pt x="389" y="163"/>
                </a:cubicBezTo>
                <a:moveTo>
                  <a:pt x="643" y="459"/>
                </a:moveTo>
                <a:cubicBezTo>
                  <a:pt x="643" y="458"/>
                  <a:pt x="643" y="458"/>
                  <a:pt x="643" y="458"/>
                </a:cubicBezTo>
                <a:cubicBezTo>
                  <a:pt x="643" y="458"/>
                  <a:pt x="643" y="459"/>
                  <a:pt x="643" y="459"/>
                </a:cubicBezTo>
                <a:cubicBezTo>
                  <a:pt x="643" y="459"/>
                  <a:pt x="643" y="459"/>
                  <a:pt x="643" y="459"/>
                </a:cubicBezTo>
                <a:cubicBezTo>
                  <a:pt x="643" y="459"/>
                  <a:pt x="643" y="459"/>
                  <a:pt x="643" y="459"/>
                </a:cubicBezTo>
                <a:moveTo>
                  <a:pt x="641" y="445"/>
                </a:moveTo>
                <a:cubicBezTo>
                  <a:pt x="642" y="445"/>
                  <a:pt x="642" y="445"/>
                  <a:pt x="642" y="445"/>
                </a:cubicBezTo>
                <a:cubicBezTo>
                  <a:pt x="642" y="444"/>
                  <a:pt x="641" y="444"/>
                  <a:pt x="641" y="444"/>
                </a:cubicBezTo>
                <a:cubicBezTo>
                  <a:pt x="641" y="444"/>
                  <a:pt x="641" y="444"/>
                  <a:pt x="641" y="445"/>
                </a:cubicBezTo>
                <a:cubicBezTo>
                  <a:pt x="641" y="445"/>
                  <a:pt x="641" y="445"/>
                  <a:pt x="641" y="445"/>
                </a:cubicBezTo>
                <a:moveTo>
                  <a:pt x="647" y="444"/>
                </a:moveTo>
                <a:cubicBezTo>
                  <a:pt x="647" y="444"/>
                  <a:pt x="647" y="444"/>
                  <a:pt x="646" y="445"/>
                </a:cubicBezTo>
                <a:cubicBezTo>
                  <a:pt x="647" y="445"/>
                  <a:pt x="647" y="445"/>
                  <a:pt x="647" y="445"/>
                </a:cubicBezTo>
                <a:cubicBezTo>
                  <a:pt x="647" y="445"/>
                  <a:pt x="647" y="445"/>
                  <a:pt x="647" y="445"/>
                </a:cubicBezTo>
                <a:cubicBezTo>
                  <a:pt x="647" y="444"/>
                  <a:pt x="647" y="444"/>
                  <a:pt x="647" y="444"/>
                </a:cubicBezTo>
                <a:moveTo>
                  <a:pt x="643" y="448"/>
                </a:moveTo>
                <a:cubicBezTo>
                  <a:pt x="643" y="448"/>
                  <a:pt x="643" y="448"/>
                  <a:pt x="643" y="448"/>
                </a:cubicBezTo>
                <a:cubicBezTo>
                  <a:pt x="643" y="448"/>
                  <a:pt x="643" y="448"/>
                  <a:pt x="643" y="448"/>
                </a:cubicBezTo>
                <a:cubicBezTo>
                  <a:pt x="643" y="449"/>
                  <a:pt x="643" y="449"/>
                  <a:pt x="643" y="449"/>
                </a:cubicBezTo>
                <a:cubicBezTo>
                  <a:pt x="643" y="449"/>
                  <a:pt x="643" y="448"/>
                  <a:pt x="643" y="448"/>
                </a:cubicBezTo>
                <a:moveTo>
                  <a:pt x="94" y="535"/>
                </a:moveTo>
                <a:cubicBezTo>
                  <a:pt x="94" y="535"/>
                  <a:pt x="94" y="535"/>
                  <a:pt x="94" y="535"/>
                </a:cubicBezTo>
                <a:cubicBezTo>
                  <a:pt x="94" y="535"/>
                  <a:pt x="94" y="535"/>
                  <a:pt x="94" y="535"/>
                </a:cubicBezTo>
                <a:cubicBezTo>
                  <a:pt x="93" y="534"/>
                  <a:pt x="93" y="533"/>
                  <a:pt x="92" y="532"/>
                </a:cubicBezTo>
                <a:cubicBezTo>
                  <a:pt x="94" y="531"/>
                  <a:pt x="94" y="529"/>
                  <a:pt x="97" y="529"/>
                </a:cubicBezTo>
                <a:cubicBezTo>
                  <a:pt x="98" y="528"/>
                  <a:pt x="99" y="528"/>
                  <a:pt x="101" y="527"/>
                </a:cubicBezTo>
                <a:cubicBezTo>
                  <a:pt x="101" y="526"/>
                  <a:pt x="102" y="525"/>
                  <a:pt x="102" y="525"/>
                </a:cubicBezTo>
                <a:cubicBezTo>
                  <a:pt x="103" y="525"/>
                  <a:pt x="104" y="525"/>
                  <a:pt x="104" y="524"/>
                </a:cubicBezTo>
                <a:cubicBezTo>
                  <a:pt x="106" y="524"/>
                  <a:pt x="106" y="522"/>
                  <a:pt x="108" y="522"/>
                </a:cubicBezTo>
                <a:cubicBezTo>
                  <a:pt x="109" y="522"/>
                  <a:pt x="110" y="519"/>
                  <a:pt x="112" y="520"/>
                </a:cubicBezTo>
                <a:cubicBezTo>
                  <a:pt x="113" y="519"/>
                  <a:pt x="114" y="519"/>
                  <a:pt x="115" y="518"/>
                </a:cubicBezTo>
                <a:cubicBezTo>
                  <a:pt x="117" y="517"/>
                  <a:pt x="118" y="516"/>
                  <a:pt x="117" y="513"/>
                </a:cubicBezTo>
                <a:cubicBezTo>
                  <a:pt x="116" y="512"/>
                  <a:pt x="117" y="511"/>
                  <a:pt x="115" y="510"/>
                </a:cubicBezTo>
                <a:cubicBezTo>
                  <a:pt x="115" y="510"/>
                  <a:pt x="115" y="509"/>
                  <a:pt x="115" y="508"/>
                </a:cubicBezTo>
                <a:cubicBezTo>
                  <a:pt x="116" y="507"/>
                  <a:pt x="114" y="505"/>
                  <a:pt x="114" y="504"/>
                </a:cubicBezTo>
                <a:cubicBezTo>
                  <a:pt x="113" y="503"/>
                  <a:pt x="114" y="502"/>
                  <a:pt x="114" y="501"/>
                </a:cubicBezTo>
                <a:cubicBezTo>
                  <a:pt x="114" y="501"/>
                  <a:pt x="113" y="500"/>
                  <a:pt x="113" y="500"/>
                </a:cubicBezTo>
                <a:cubicBezTo>
                  <a:pt x="113" y="499"/>
                  <a:pt x="113" y="499"/>
                  <a:pt x="113" y="498"/>
                </a:cubicBezTo>
                <a:cubicBezTo>
                  <a:pt x="113" y="498"/>
                  <a:pt x="112" y="497"/>
                  <a:pt x="112" y="497"/>
                </a:cubicBezTo>
                <a:cubicBezTo>
                  <a:pt x="112" y="493"/>
                  <a:pt x="112" y="493"/>
                  <a:pt x="112" y="493"/>
                </a:cubicBezTo>
                <a:cubicBezTo>
                  <a:pt x="110" y="492"/>
                  <a:pt x="111" y="491"/>
                  <a:pt x="110" y="490"/>
                </a:cubicBezTo>
                <a:cubicBezTo>
                  <a:pt x="110" y="489"/>
                  <a:pt x="109" y="488"/>
                  <a:pt x="109" y="487"/>
                </a:cubicBezTo>
                <a:cubicBezTo>
                  <a:pt x="109" y="487"/>
                  <a:pt x="110" y="487"/>
                  <a:pt x="111" y="486"/>
                </a:cubicBezTo>
                <a:cubicBezTo>
                  <a:pt x="110" y="486"/>
                  <a:pt x="110" y="486"/>
                  <a:pt x="110" y="485"/>
                </a:cubicBezTo>
                <a:cubicBezTo>
                  <a:pt x="110" y="485"/>
                  <a:pt x="111" y="485"/>
                  <a:pt x="111" y="483"/>
                </a:cubicBezTo>
                <a:cubicBezTo>
                  <a:pt x="111" y="483"/>
                  <a:pt x="111" y="483"/>
                  <a:pt x="111" y="483"/>
                </a:cubicBezTo>
                <a:cubicBezTo>
                  <a:pt x="111" y="484"/>
                  <a:pt x="111" y="484"/>
                  <a:pt x="111" y="484"/>
                </a:cubicBezTo>
                <a:cubicBezTo>
                  <a:pt x="111" y="484"/>
                  <a:pt x="111" y="484"/>
                  <a:pt x="111" y="484"/>
                </a:cubicBezTo>
                <a:cubicBezTo>
                  <a:pt x="111" y="484"/>
                  <a:pt x="111" y="484"/>
                  <a:pt x="111" y="483"/>
                </a:cubicBezTo>
                <a:cubicBezTo>
                  <a:pt x="111" y="483"/>
                  <a:pt x="111" y="483"/>
                  <a:pt x="111" y="483"/>
                </a:cubicBezTo>
                <a:cubicBezTo>
                  <a:pt x="110" y="483"/>
                  <a:pt x="109" y="482"/>
                  <a:pt x="110" y="482"/>
                </a:cubicBezTo>
                <a:cubicBezTo>
                  <a:pt x="111" y="482"/>
                  <a:pt x="112" y="482"/>
                  <a:pt x="112" y="481"/>
                </a:cubicBezTo>
                <a:cubicBezTo>
                  <a:pt x="112" y="480"/>
                  <a:pt x="112" y="480"/>
                  <a:pt x="112" y="480"/>
                </a:cubicBezTo>
                <a:cubicBezTo>
                  <a:pt x="114" y="480"/>
                  <a:pt x="113" y="479"/>
                  <a:pt x="113" y="478"/>
                </a:cubicBezTo>
                <a:cubicBezTo>
                  <a:pt x="115" y="478"/>
                  <a:pt x="115" y="478"/>
                  <a:pt x="115" y="476"/>
                </a:cubicBezTo>
                <a:cubicBezTo>
                  <a:pt x="114" y="477"/>
                  <a:pt x="114" y="477"/>
                  <a:pt x="113" y="478"/>
                </a:cubicBezTo>
                <a:cubicBezTo>
                  <a:pt x="113" y="478"/>
                  <a:pt x="112" y="478"/>
                  <a:pt x="112" y="478"/>
                </a:cubicBezTo>
                <a:cubicBezTo>
                  <a:pt x="111" y="477"/>
                  <a:pt x="112" y="475"/>
                  <a:pt x="111" y="474"/>
                </a:cubicBezTo>
                <a:cubicBezTo>
                  <a:pt x="111" y="473"/>
                  <a:pt x="110" y="473"/>
                  <a:pt x="110" y="474"/>
                </a:cubicBezTo>
                <a:cubicBezTo>
                  <a:pt x="109" y="476"/>
                  <a:pt x="109" y="476"/>
                  <a:pt x="108" y="475"/>
                </a:cubicBezTo>
                <a:cubicBezTo>
                  <a:pt x="108" y="475"/>
                  <a:pt x="108" y="475"/>
                  <a:pt x="107" y="475"/>
                </a:cubicBezTo>
                <a:cubicBezTo>
                  <a:pt x="107" y="474"/>
                  <a:pt x="107" y="474"/>
                  <a:pt x="107" y="474"/>
                </a:cubicBezTo>
                <a:cubicBezTo>
                  <a:pt x="107" y="473"/>
                  <a:pt x="107" y="472"/>
                  <a:pt x="107" y="471"/>
                </a:cubicBezTo>
                <a:cubicBezTo>
                  <a:pt x="107" y="471"/>
                  <a:pt x="107" y="471"/>
                  <a:pt x="107" y="471"/>
                </a:cubicBezTo>
                <a:cubicBezTo>
                  <a:pt x="107" y="471"/>
                  <a:pt x="107" y="471"/>
                  <a:pt x="107" y="472"/>
                </a:cubicBezTo>
                <a:cubicBezTo>
                  <a:pt x="107" y="472"/>
                  <a:pt x="107" y="472"/>
                  <a:pt x="107" y="472"/>
                </a:cubicBezTo>
                <a:cubicBezTo>
                  <a:pt x="107" y="471"/>
                  <a:pt x="108" y="471"/>
                  <a:pt x="108" y="471"/>
                </a:cubicBezTo>
                <a:cubicBezTo>
                  <a:pt x="108" y="471"/>
                  <a:pt x="107" y="471"/>
                  <a:pt x="107" y="471"/>
                </a:cubicBezTo>
                <a:cubicBezTo>
                  <a:pt x="106" y="472"/>
                  <a:pt x="106" y="472"/>
                  <a:pt x="105" y="472"/>
                </a:cubicBezTo>
                <a:cubicBezTo>
                  <a:pt x="105" y="472"/>
                  <a:pt x="105" y="471"/>
                  <a:pt x="104" y="471"/>
                </a:cubicBezTo>
                <a:cubicBezTo>
                  <a:pt x="104" y="470"/>
                  <a:pt x="104" y="470"/>
                  <a:pt x="104" y="470"/>
                </a:cubicBezTo>
                <a:cubicBezTo>
                  <a:pt x="105" y="469"/>
                  <a:pt x="105" y="469"/>
                  <a:pt x="105" y="468"/>
                </a:cubicBezTo>
                <a:cubicBezTo>
                  <a:pt x="104" y="468"/>
                  <a:pt x="104" y="467"/>
                  <a:pt x="104" y="467"/>
                </a:cubicBezTo>
                <a:cubicBezTo>
                  <a:pt x="105" y="466"/>
                  <a:pt x="105" y="465"/>
                  <a:pt x="106" y="464"/>
                </a:cubicBezTo>
                <a:cubicBezTo>
                  <a:pt x="106" y="464"/>
                  <a:pt x="107" y="464"/>
                  <a:pt x="107" y="463"/>
                </a:cubicBezTo>
                <a:cubicBezTo>
                  <a:pt x="107" y="463"/>
                  <a:pt x="107" y="463"/>
                  <a:pt x="108" y="463"/>
                </a:cubicBezTo>
                <a:cubicBezTo>
                  <a:pt x="108" y="464"/>
                  <a:pt x="108" y="464"/>
                  <a:pt x="109" y="464"/>
                </a:cubicBezTo>
                <a:cubicBezTo>
                  <a:pt x="111" y="466"/>
                  <a:pt x="113" y="467"/>
                  <a:pt x="113" y="470"/>
                </a:cubicBezTo>
                <a:cubicBezTo>
                  <a:pt x="113" y="471"/>
                  <a:pt x="114" y="472"/>
                  <a:pt x="115" y="472"/>
                </a:cubicBezTo>
                <a:cubicBezTo>
                  <a:pt x="115" y="473"/>
                  <a:pt x="115" y="474"/>
                  <a:pt x="115" y="475"/>
                </a:cubicBezTo>
                <a:cubicBezTo>
                  <a:pt x="115" y="475"/>
                  <a:pt x="115" y="474"/>
                  <a:pt x="115" y="474"/>
                </a:cubicBezTo>
                <a:cubicBezTo>
                  <a:pt x="115" y="474"/>
                  <a:pt x="115" y="474"/>
                  <a:pt x="115" y="474"/>
                </a:cubicBezTo>
                <a:cubicBezTo>
                  <a:pt x="115" y="475"/>
                  <a:pt x="114" y="475"/>
                  <a:pt x="115" y="475"/>
                </a:cubicBezTo>
                <a:cubicBezTo>
                  <a:pt x="115" y="475"/>
                  <a:pt x="115" y="475"/>
                  <a:pt x="115" y="475"/>
                </a:cubicBezTo>
                <a:cubicBezTo>
                  <a:pt x="116" y="474"/>
                  <a:pt x="116" y="475"/>
                  <a:pt x="116" y="475"/>
                </a:cubicBezTo>
                <a:cubicBezTo>
                  <a:pt x="117" y="476"/>
                  <a:pt x="117" y="477"/>
                  <a:pt x="118" y="478"/>
                </a:cubicBezTo>
                <a:cubicBezTo>
                  <a:pt x="119" y="479"/>
                  <a:pt x="119" y="480"/>
                  <a:pt x="120" y="481"/>
                </a:cubicBezTo>
                <a:cubicBezTo>
                  <a:pt x="121" y="483"/>
                  <a:pt x="122" y="484"/>
                  <a:pt x="123" y="486"/>
                </a:cubicBezTo>
                <a:cubicBezTo>
                  <a:pt x="124" y="487"/>
                  <a:pt x="124" y="489"/>
                  <a:pt x="125" y="490"/>
                </a:cubicBezTo>
                <a:cubicBezTo>
                  <a:pt x="125" y="490"/>
                  <a:pt x="126" y="490"/>
                  <a:pt x="126" y="491"/>
                </a:cubicBezTo>
                <a:cubicBezTo>
                  <a:pt x="125" y="492"/>
                  <a:pt x="127" y="493"/>
                  <a:pt x="127" y="495"/>
                </a:cubicBezTo>
                <a:cubicBezTo>
                  <a:pt x="127" y="495"/>
                  <a:pt x="127" y="495"/>
                  <a:pt x="128" y="495"/>
                </a:cubicBezTo>
                <a:cubicBezTo>
                  <a:pt x="128" y="495"/>
                  <a:pt x="128" y="496"/>
                  <a:pt x="129" y="496"/>
                </a:cubicBezTo>
                <a:cubicBezTo>
                  <a:pt x="129" y="497"/>
                  <a:pt x="129" y="498"/>
                  <a:pt x="130" y="499"/>
                </a:cubicBezTo>
                <a:cubicBezTo>
                  <a:pt x="131" y="500"/>
                  <a:pt x="130" y="501"/>
                  <a:pt x="131" y="501"/>
                </a:cubicBezTo>
                <a:cubicBezTo>
                  <a:pt x="132" y="502"/>
                  <a:pt x="132" y="503"/>
                  <a:pt x="133" y="504"/>
                </a:cubicBezTo>
                <a:cubicBezTo>
                  <a:pt x="135" y="505"/>
                  <a:pt x="135" y="508"/>
                  <a:pt x="136" y="509"/>
                </a:cubicBezTo>
                <a:cubicBezTo>
                  <a:pt x="136" y="510"/>
                  <a:pt x="136" y="510"/>
                  <a:pt x="137" y="511"/>
                </a:cubicBezTo>
                <a:cubicBezTo>
                  <a:pt x="137" y="511"/>
                  <a:pt x="137" y="512"/>
                  <a:pt x="138" y="513"/>
                </a:cubicBezTo>
                <a:cubicBezTo>
                  <a:pt x="138" y="513"/>
                  <a:pt x="139" y="514"/>
                  <a:pt x="139" y="514"/>
                </a:cubicBezTo>
                <a:cubicBezTo>
                  <a:pt x="139" y="515"/>
                  <a:pt x="139" y="515"/>
                  <a:pt x="140" y="516"/>
                </a:cubicBezTo>
                <a:cubicBezTo>
                  <a:pt x="141" y="516"/>
                  <a:pt x="141" y="517"/>
                  <a:pt x="141" y="518"/>
                </a:cubicBezTo>
                <a:cubicBezTo>
                  <a:pt x="142" y="519"/>
                  <a:pt x="142" y="519"/>
                  <a:pt x="142" y="520"/>
                </a:cubicBezTo>
                <a:cubicBezTo>
                  <a:pt x="142" y="520"/>
                  <a:pt x="142" y="521"/>
                  <a:pt x="143" y="521"/>
                </a:cubicBezTo>
                <a:cubicBezTo>
                  <a:pt x="143" y="522"/>
                  <a:pt x="143" y="522"/>
                  <a:pt x="144" y="523"/>
                </a:cubicBezTo>
                <a:cubicBezTo>
                  <a:pt x="143" y="525"/>
                  <a:pt x="140" y="527"/>
                  <a:pt x="138" y="528"/>
                </a:cubicBezTo>
                <a:cubicBezTo>
                  <a:pt x="137" y="527"/>
                  <a:pt x="136" y="529"/>
                  <a:pt x="135" y="529"/>
                </a:cubicBezTo>
                <a:cubicBezTo>
                  <a:pt x="135" y="529"/>
                  <a:pt x="134" y="529"/>
                  <a:pt x="134" y="530"/>
                </a:cubicBezTo>
                <a:cubicBezTo>
                  <a:pt x="134" y="530"/>
                  <a:pt x="134" y="530"/>
                  <a:pt x="133" y="530"/>
                </a:cubicBezTo>
                <a:cubicBezTo>
                  <a:pt x="132" y="530"/>
                  <a:pt x="132" y="532"/>
                  <a:pt x="130" y="532"/>
                </a:cubicBezTo>
                <a:cubicBezTo>
                  <a:pt x="129" y="532"/>
                  <a:pt x="128" y="533"/>
                  <a:pt x="128" y="534"/>
                </a:cubicBezTo>
                <a:cubicBezTo>
                  <a:pt x="127" y="534"/>
                  <a:pt x="127" y="534"/>
                  <a:pt x="127" y="535"/>
                </a:cubicBezTo>
                <a:cubicBezTo>
                  <a:pt x="127" y="536"/>
                  <a:pt x="127" y="536"/>
                  <a:pt x="128" y="537"/>
                </a:cubicBezTo>
                <a:cubicBezTo>
                  <a:pt x="128" y="538"/>
                  <a:pt x="129" y="539"/>
                  <a:pt x="129" y="540"/>
                </a:cubicBezTo>
                <a:cubicBezTo>
                  <a:pt x="130" y="541"/>
                  <a:pt x="129" y="542"/>
                  <a:pt x="130" y="543"/>
                </a:cubicBezTo>
                <a:cubicBezTo>
                  <a:pt x="130" y="545"/>
                  <a:pt x="132" y="546"/>
                  <a:pt x="131" y="548"/>
                </a:cubicBezTo>
                <a:cubicBezTo>
                  <a:pt x="133" y="549"/>
                  <a:pt x="132" y="552"/>
                  <a:pt x="134" y="553"/>
                </a:cubicBezTo>
                <a:cubicBezTo>
                  <a:pt x="134" y="554"/>
                  <a:pt x="134" y="555"/>
                  <a:pt x="135" y="555"/>
                </a:cubicBezTo>
                <a:cubicBezTo>
                  <a:pt x="135" y="557"/>
                  <a:pt x="136" y="558"/>
                  <a:pt x="136" y="559"/>
                </a:cubicBezTo>
                <a:cubicBezTo>
                  <a:pt x="136" y="559"/>
                  <a:pt x="136" y="560"/>
                  <a:pt x="136" y="560"/>
                </a:cubicBezTo>
                <a:cubicBezTo>
                  <a:pt x="137" y="561"/>
                  <a:pt x="137" y="561"/>
                  <a:pt x="138" y="562"/>
                </a:cubicBezTo>
                <a:cubicBezTo>
                  <a:pt x="138" y="562"/>
                  <a:pt x="138" y="563"/>
                  <a:pt x="138" y="563"/>
                </a:cubicBezTo>
                <a:cubicBezTo>
                  <a:pt x="138" y="565"/>
                  <a:pt x="139" y="566"/>
                  <a:pt x="140" y="567"/>
                </a:cubicBezTo>
                <a:cubicBezTo>
                  <a:pt x="140" y="569"/>
                  <a:pt x="141" y="570"/>
                  <a:pt x="141" y="572"/>
                </a:cubicBezTo>
                <a:cubicBezTo>
                  <a:pt x="141" y="573"/>
                  <a:pt x="142" y="573"/>
                  <a:pt x="142" y="574"/>
                </a:cubicBezTo>
                <a:cubicBezTo>
                  <a:pt x="142" y="574"/>
                  <a:pt x="141" y="574"/>
                  <a:pt x="141" y="574"/>
                </a:cubicBezTo>
                <a:cubicBezTo>
                  <a:pt x="141" y="575"/>
                  <a:pt x="141" y="575"/>
                  <a:pt x="142" y="575"/>
                </a:cubicBezTo>
                <a:cubicBezTo>
                  <a:pt x="142" y="575"/>
                  <a:pt x="141" y="576"/>
                  <a:pt x="141" y="576"/>
                </a:cubicBezTo>
                <a:cubicBezTo>
                  <a:pt x="142" y="577"/>
                  <a:pt x="144" y="577"/>
                  <a:pt x="144" y="579"/>
                </a:cubicBezTo>
                <a:cubicBezTo>
                  <a:pt x="144" y="580"/>
                  <a:pt x="145" y="580"/>
                  <a:pt x="145" y="581"/>
                </a:cubicBezTo>
                <a:cubicBezTo>
                  <a:pt x="145" y="581"/>
                  <a:pt x="145" y="581"/>
                  <a:pt x="145" y="581"/>
                </a:cubicBezTo>
                <a:cubicBezTo>
                  <a:pt x="145" y="581"/>
                  <a:pt x="145" y="582"/>
                  <a:pt x="144" y="581"/>
                </a:cubicBezTo>
                <a:cubicBezTo>
                  <a:pt x="144" y="581"/>
                  <a:pt x="144" y="581"/>
                  <a:pt x="143" y="581"/>
                </a:cubicBezTo>
                <a:cubicBezTo>
                  <a:pt x="143" y="581"/>
                  <a:pt x="142" y="581"/>
                  <a:pt x="142" y="581"/>
                </a:cubicBezTo>
                <a:cubicBezTo>
                  <a:pt x="143" y="582"/>
                  <a:pt x="143" y="583"/>
                  <a:pt x="143" y="584"/>
                </a:cubicBezTo>
                <a:cubicBezTo>
                  <a:pt x="143" y="584"/>
                  <a:pt x="142" y="584"/>
                  <a:pt x="142" y="584"/>
                </a:cubicBezTo>
                <a:cubicBezTo>
                  <a:pt x="141" y="584"/>
                  <a:pt x="141" y="585"/>
                  <a:pt x="141" y="586"/>
                </a:cubicBezTo>
                <a:cubicBezTo>
                  <a:pt x="141" y="586"/>
                  <a:pt x="142" y="586"/>
                  <a:pt x="142" y="586"/>
                </a:cubicBezTo>
                <a:cubicBezTo>
                  <a:pt x="143" y="586"/>
                  <a:pt x="143" y="586"/>
                  <a:pt x="144" y="586"/>
                </a:cubicBezTo>
                <a:cubicBezTo>
                  <a:pt x="143" y="587"/>
                  <a:pt x="142" y="588"/>
                  <a:pt x="143" y="589"/>
                </a:cubicBezTo>
                <a:cubicBezTo>
                  <a:pt x="143" y="590"/>
                  <a:pt x="143" y="590"/>
                  <a:pt x="144" y="590"/>
                </a:cubicBezTo>
                <a:cubicBezTo>
                  <a:pt x="144" y="591"/>
                  <a:pt x="144" y="591"/>
                  <a:pt x="144" y="591"/>
                </a:cubicBezTo>
                <a:cubicBezTo>
                  <a:pt x="143" y="591"/>
                  <a:pt x="142" y="592"/>
                  <a:pt x="142" y="593"/>
                </a:cubicBezTo>
                <a:cubicBezTo>
                  <a:pt x="142" y="593"/>
                  <a:pt x="141" y="593"/>
                  <a:pt x="141" y="593"/>
                </a:cubicBezTo>
                <a:cubicBezTo>
                  <a:pt x="140" y="593"/>
                  <a:pt x="140" y="593"/>
                  <a:pt x="140" y="592"/>
                </a:cubicBezTo>
                <a:cubicBezTo>
                  <a:pt x="140" y="592"/>
                  <a:pt x="140" y="591"/>
                  <a:pt x="141" y="591"/>
                </a:cubicBezTo>
                <a:cubicBezTo>
                  <a:pt x="141" y="591"/>
                  <a:pt x="141" y="591"/>
                  <a:pt x="142" y="591"/>
                </a:cubicBezTo>
                <a:cubicBezTo>
                  <a:pt x="141" y="590"/>
                  <a:pt x="141" y="589"/>
                  <a:pt x="140" y="589"/>
                </a:cubicBezTo>
                <a:cubicBezTo>
                  <a:pt x="140" y="589"/>
                  <a:pt x="140" y="588"/>
                  <a:pt x="139" y="588"/>
                </a:cubicBezTo>
                <a:cubicBezTo>
                  <a:pt x="139" y="588"/>
                  <a:pt x="138" y="588"/>
                  <a:pt x="138" y="589"/>
                </a:cubicBezTo>
                <a:cubicBezTo>
                  <a:pt x="137" y="589"/>
                  <a:pt x="137" y="589"/>
                  <a:pt x="137" y="589"/>
                </a:cubicBezTo>
                <a:cubicBezTo>
                  <a:pt x="136" y="588"/>
                  <a:pt x="134" y="587"/>
                  <a:pt x="133" y="586"/>
                </a:cubicBezTo>
                <a:cubicBezTo>
                  <a:pt x="134" y="584"/>
                  <a:pt x="131" y="584"/>
                  <a:pt x="131" y="582"/>
                </a:cubicBezTo>
                <a:cubicBezTo>
                  <a:pt x="131" y="582"/>
                  <a:pt x="131" y="581"/>
                  <a:pt x="130" y="581"/>
                </a:cubicBezTo>
                <a:cubicBezTo>
                  <a:pt x="129" y="579"/>
                  <a:pt x="127" y="578"/>
                  <a:pt x="126" y="577"/>
                </a:cubicBezTo>
                <a:cubicBezTo>
                  <a:pt x="125" y="576"/>
                  <a:pt x="125" y="575"/>
                  <a:pt x="125" y="574"/>
                </a:cubicBezTo>
                <a:cubicBezTo>
                  <a:pt x="124" y="573"/>
                  <a:pt x="124" y="572"/>
                  <a:pt x="122" y="571"/>
                </a:cubicBezTo>
                <a:cubicBezTo>
                  <a:pt x="120" y="570"/>
                  <a:pt x="120" y="567"/>
                  <a:pt x="118" y="566"/>
                </a:cubicBezTo>
                <a:cubicBezTo>
                  <a:pt x="118" y="565"/>
                  <a:pt x="118" y="565"/>
                  <a:pt x="117" y="564"/>
                </a:cubicBezTo>
                <a:cubicBezTo>
                  <a:pt x="116" y="563"/>
                  <a:pt x="114" y="561"/>
                  <a:pt x="113" y="560"/>
                </a:cubicBezTo>
                <a:cubicBezTo>
                  <a:pt x="112" y="558"/>
                  <a:pt x="111" y="557"/>
                  <a:pt x="109" y="555"/>
                </a:cubicBezTo>
                <a:cubicBezTo>
                  <a:pt x="108" y="554"/>
                  <a:pt x="108" y="553"/>
                  <a:pt x="107" y="552"/>
                </a:cubicBezTo>
                <a:cubicBezTo>
                  <a:pt x="106" y="551"/>
                  <a:pt x="105" y="551"/>
                  <a:pt x="105" y="549"/>
                </a:cubicBezTo>
                <a:cubicBezTo>
                  <a:pt x="104" y="548"/>
                  <a:pt x="103" y="547"/>
                  <a:pt x="102" y="546"/>
                </a:cubicBezTo>
                <a:cubicBezTo>
                  <a:pt x="102" y="544"/>
                  <a:pt x="100" y="544"/>
                  <a:pt x="99" y="542"/>
                </a:cubicBezTo>
                <a:cubicBezTo>
                  <a:pt x="99" y="541"/>
                  <a:pt x="100" y="541"/>
                  <a:pt x="100" y="540"/>
                </a:cubicBezTo>
                <a:cubicBezTo>
                  <a:pt x="99" y="540"/>
                  <a:pt x="99" y="540"/>
                  <a:pt x="98" y="540"/>
                </a:cubicBezTo>
                <a:cubicBezTo>
                  <a:pt x="97" y="539"/>
                  <a:pt x="96" y="538"/>
                  <a:pt x="96" y="538"/>
                </a:cubicBezTo>
                <a:cubicBezTo>
                  <a:pt x="95" y="537"/>
                  <a:pt x="94" y="536"/>
                  <a:pt x="94" y="535"/>
                </a:cubicBezTo>
                <a:cubicBezTo>
                  <a:pt x="95" y="534"/>
                  <a:pt x="97" y="536"/>
                  <a:pt x="97" y="535"/>
                </a:cubicBezTo>
                <a:cubicBezTo>
                  <a:pt x="97" y="534"/>
                  <a:pt x="96" y="534"/>
                  <a:pt x="96" y="533"/>
                </a:cubicBezTo>
                <a:cubicBezTo>
                  <a:pt x="95" y="533"/>
                  <a:pt x="95" y="533"/>
                  <a:pt x="94" y="534"/>
                </a:cubicBezTo>
                <a:cubicBezTo>
                  <a:pt x="94" y="535"/>
                  <a:pt x="94" y="535"/>
                  <a:pt x="94" y="535"/>
                </a:cubicBezTo>
                <a:moveTo>
                  <a:pt x="125" y="496"/>
                </a:moveTo>
                <a:cubicBezTo>
                  <a:pt x="125" y="496"/>
                  <a:pt x="124" y="495"/>
                  <a:pt x="124" y="495"/>
                </a:cubicBezTo>
                <a:cubicBezTo>
                  <a:pt x="124" y="495"/>
                  <a:pt x="124" y="495"/>
                  <a:pt x="124" y="495"/>
                </a:cubicBezTo>
                <a:cubicBezTo>
                  <a:pt x="124" y="495"/>
                  <a:pt x="124" y="496"/>
                  <a:pt x="124" y="496"/>
                </a:cubicBezTo>
                <a:cubicBezTo>
                  <a:pt x="124" y="496"/>
                  <a:pt x="124" y="496"/>
                  <a:pt x="124" y="496"/>
                </a:cubicBezTo>
                <a:cubicBezTo>
                  <a:pt x="124" y="496"/>
                  <a:pt x="125" y="496"/>
                  <a:pt x="124" y="495"/>
                </a:cubicBezTo>
                <a:cubicBezTo>
                  <a:pt x="124" y="495"/>
                  <a:pt x="124" y="494"/>
                  <a:pt x="122" y="494"/>
                </a:cubicBezTo>
                <a:cubicBezTo>
                  <a:pt x="123" y="494"/>
                  <a:pt x="123" y="494"/>
                  <a:pt x="123" y="494"/>
                </a:cubicBezTo>
                <a:cubicBezTo>
                  <a:pt x="123" y="494"/>
                  <a:pt x="123" y="494"/>
                  <a:pt x="123" y="494"/>
                </a:cubicBezTo>
                <a:cubicBezTo>
                  <a:pt x="123" y="494"/>
                  <a:pt x="122" y="493"/>
                  <a:pt x="122" y="494"/>
                </a:cubicBezTo>
                <a:cubicBezTo>
                  <a:pt x="122" y="494"/>
                  <a:pt x="122" y="494"/>
                  <a:pt x="123" y="494"/>
                </a:cubicBezTo>
                <a:cubicBezTo>
                  <a:pt x="123" y="495"/>
                  <a:pt x="123" y="495"/>
                  <a:pt x="125" y="496"/>
                </a:cubicBezTo>
                <a:moveTo>
                  <a:pt x="135" y="563"/>
                </a:moveTo>
                <a:cubicBezTo>
                  <a:pt x="135" y="563"/>
                  <a:pt x="135" y="563"/>
                  <a:pt x="135" y="563"/>
                </a:cubicBezTo>
                <a:cubicBezTo>
                  <a:pt x="135" y="563"/>
                  <a:pt x="135" y="562"/>
                  <a:pt x="135" y="562"/>
                </a:cubicBezTo>
                <a:cubicBezTo>
                  <a:pt x="135" y="562"/>
                  <a:pt x="135" y="562"/>
                  <a:pt x="134" y="562"/>
                </a:cubicBezTo>
                <a:cubicBezTo>
                  <a:pt x="134" y="562"/>
                  <a:pt x="135" y="562"/>
                  <a:pt x="135" y="563"/>
                </a:cubicBezTo>
                <a:cubicBezTo>
                  <a:pt x="135" y="564"/>
                  <a:pt x="135" y="564"/>
                  <a:pt x="136" y="566"/>
                </a:cubicBezTo>
                <a:cubicBezTo>
                  <a:pt x="136" y="565"/>
                  <a:pt x="137" y="565"/>
                  <a:pt x="137" y="564"/>
                </a:cubicBezTo>
                <a:cubicBezTo>
                  <a:pt x="136" y="564"/>
                  <a:pt x="136" y="563"/>
                  <a:pt x="135" y="563"/>
                </a:cubicBezTo>
                <a:moveTo>
                  <a:pt x="99" y="534"/>
                </a:moveTo>
                <a:cubicBezTo>
                  <a:pt x="100" y="535"/>
                  <a:pt x="101" y="534"/>
                  <a:pt x="102" y="534"/>
                </a:cubicBezTo>
                <a:cubicBezTo>
                  <a:pt x="102" y="534"/>
                  <a:pt x="102" y="533"/>
                  <a:pt x="102" y="533"/>
                </a:cubicBezTo>
                <a:cubicBezTo>
                  <a:pt x="102" y="533"/>
                  <a:pt x="102" y="532"/>
                  <a:pt x="101" y="532"/>
                </a:cubicBezTo>
                <a:cubicBezTo>
                  <a:pt x="101" y="533"/>
                  <a:pt x="100" y="533"/>
                  <a:pt x="99" y="534"/>
                </a:cubicBezTo>
                <a:moveTo>
                  <a:pt x="115" y="484"/>
                </a:moveTo>
                <a:cubicBezTo>
                  <a:pt x="115" y="484"/>
                  <a:pt x="115" y="484"/>
                  <a:pt x="115" y="484"/>
                </a:cubicBezTo>
                <a:cubicBezTo>
                  <a:pt x="114" y="485"/>
                  <a:pt x="114" y="485"/>
                  <a:pt x="115" y="485"/>
                </a:cubicBezTo>
                <a:cubicBezTo>
                  <a:pt x="115" y="486"/>
                  <a:pt x="115" y="486"/>
                  <a:pt x="116" y="486"/>
                </a:cubicBezTo>
                <a:cubicBezTo>
                  <a:pt x="116" y="486"/>
                  <a:pt x="116" y="485"/>
                  <a:pt x="116" y="485"/>
                </a:cubicBezTo>
                <a:cubicBezTo>
                  <a:pt x="116" y="485"/>
                  <a:pt x="115" y="484"/>
                  <a:pt x="115" y="484"/>
                </a:cubicBezTo>
                <a:moveTo>
                  <a:pt x="99" y="529"/>
                </a:moveTo>
                <a:cubicBezTo>
                  <a:pt x="98" y="530"/>
                  <a:pt x="98" y="531"/>
                  <a:pt x="99" y="531"/>
                </a:cubicBezTo>
                <a:cubicBezTo>
                  <a:pt x="99" y="531"/>
                  <a:pt x="99" y="530"/>
                  <a:pt x="99" y="529"/>
                </a:cubicBezTo>
                <a:moveTo>
                  <a:pt x="132" y="561"/>
                </a:moveTo>
                <a:cubicBezTo>
                  <a:pt x="132" y="560"/>
                  <a:pt x="132" y="560"/>
                  <a:pt x="132" y="560"/>
                </a:cubicBezTo>
                <a:cubicBezTo>
                  <a:pt x="132" y="560"/>
                  <a:pt x="132" y="560"/>
                  <a:pt x="132" y="560"/>
                </a:cubicBezTo>
                <a:cubicBezTo>
                  <a:pt x="131" y="560"/>
                  <a:pt x="131" y="561"/>
                  <a:pt x="132" y="561"/>
                </a:cubicBezTo>
                <a:cubicBezTo>
                  <a:pt x="132" y="562"/>
                  <a:pt x="132" y="561"/>
                  <a:pt x="132" y="561"/>
                </a:cubicBezTo>
                <a:moveTo>
                  <a:pt x="130" y="563"/>
                </a:moveTo>
                <a:cubicBezTo>
                  <a:pt x="130" y="563"/>
                  <a:pt x="130" y="563"/>
                  <a:pt x="130" y="563"/>
                </a:cubicBezTo>
                <a:cubicBezTo>
                  <a:pt x="130" y="563"/>
                  <a:pt x="130" y="563"/>
                  <a:pt x="130" y="564"/>
                </a:cubicBezTo>
                <a:cubicBezTo>
                  <a:pt x="130" y="563"/>
                  <a:pt x="130" y="563"/>
                  <a:pt x="130" y="563"/>
                </a:cubicBezTo>
                <a:cubicBezTo>
                  <a:pt x="130" y="563"/>
                  <a:pt x="130" y="563"/>
                  <a:pt x="130" y="563"/>
                </a:cubicBezTo>
                <a:moveTo>
                  <a:pt x="132" y="565"/>
                </a:moveTo>
                <a:cubicBezTo>
                  <a:pt x="132" y="565"/>
                  <a:pt x="132" y="565"/>
                  <a:pt x="132" y="565"/>
                </a:cubicBezTo>
                <a:cubicBezTo>
                  <a:pt x="132" y="565"/>
                  <a:pt x="132" y="565"/>
                  <a:pt x="132" y="565"/>
                </a:cubicBezTo>
                <a:cubicBezTo>
                  <a:pt x="132" y="565"/>
                  <a:pt x="132" y="565"/>
                  <a:pt x="132" y="565"/>
                </a:cubicBezTo>
                <a:cubicBezTo>
                  <a:pt x="132" y="565"/>
                  <a:pt x="132" y="565"/>
                  <a:pt x="132" y="565"/>
                </a:cubicBezTo>
                <a:moveTo>
                  <a:pt x="127" y="525"/>
                </a:moveTo>
                <a:cubicBezTo>
                  <a:pt x="127" y="524"/>
                  <a:pt x="128" y="524"/>
                  <a:pt x="128" y="524"/>
                </a:cubicBezTo>
                <a:cubicBezTo>
                  <a:pt x="127" y="524"/>
                  <a:pt x="127" y="524"/>
                  <a:pt x="127" y="524"/>
                </a:cubicBezTo>
                <a:cubicBezTo>
                  <a:pt x="127" y="524"/>
                  <a:pt x="127" y="524"/>
                  <a:pt x="127" y="524"/>
                </a:cubicBezTo>
                <a:cubicBezTo>
                  <a:pt x="127" y="524"/>
                  <a:pt x="127" y="524"/>
                  <a:pt x="127" y="525"/>
                </a:cubicBezTo>
                <a:moveTo>
                  <a:pt x="99" y="535"/>
                </a:moveTo>
                <a:cubicBezTo>
                  <a:pt x="99" y="535"/>
                  <a:pt x="98" y="535"/>
                  <a:pt x="98" y="536"/>
                </a:cubicBezTo>
                <a:cubicBezTo>
                  <a:pt x="98" y="536"/>
                  <a:pt x="98" y="536"/>
                  <a:pt x="99" y="536"/>
                </a:cubicBezTo>
                <a:cubicBezTo>
                  <a:pt x="99" y="536"/>
                  <a:pt x="99" y="536"/>
                  <a:pt x="99" y="536"/>
                </a:cubicBezTo>
                <a:cubicBezTo>
                  <a:pt x="99" y="535"/>
                  <a:pt x="99" y="535"/>
                  <a:pt x="99" y="535"/>
                </a:cubicBezTo>
                <a:moveTo>
                  <a:pt x="101" y="531"/>
                </a:moveTo>
                <a:cubicBezTo>
                  <a:pt x="101" y="531"/>
                  <a:pt x="101" y="531"/>
                  <a:pt x="101" y="530"/>
                </a:cubicBezTo>
                <a:cubicBezTo>
                  <a:pt x="100" y="530"/>
                  <a:pt x="100" y="531"/>
                  <a:pt x="100" y="531"/>
                </a:cubicBezTo>
                <a:cubicBezTo>
                  <a:pt x="100" y="531"/>
                  <a:pt x="100" y="531"/>
                  <a:pt x="101" y="531"/>
                </a:cubicBezTo>
                <a:cubicBezTo>
                  <a:pt x="101" y="531"/>
                  <a:pt x="101" y="531"/>
                  <a:pt x="101" y="531"/>
                </a:cubicBezTo>
                <a:moveTo>
                  <a:pt x="127" y="519"/>
                </a:moveTo>
                <a:cubicBezTo>
                  <a:pt x="127" y="519"/>
                  <a:pt x="127" y="519"/>
                  <a:pt x="127" y="519"/>
                </a:cubicBezTo>
                <a:cubicBezTo>
                  <a:pt x="127" y="520"/>
                  <a:pt x="127" y="520"/>
                  <a:pt x="127" y="520"/>
                </a:cubicBezTo>
                <a:cubicBezTo>
                  <a:pt x="127" y="520"/>
                  <a:pt x="127" y="520"/>
                  <a:pt x="127" y="520"/>
                </a:cubicBezTo>
                <a:cubicBezTo>
                  <a:pt x="127" y="519"/>
                  <a:pt x="127" y="519"/>
                  <a:pt x="127" y="519"/>
                </a:cubicBezTo>
                <a:moveTo>
                  <a:pt x="131" y="522"/>
                </a:moveTo>
                <a:cubicBezTo>
                  <a:pt x="131" y="523"/>
                  <a:pt x="131" y="523"/>
                  <a:pt x="131" y="523"/>
                </a:cubicBezTo>
                <a:cubicBezTo>
                  <a:pt x="131" y="523"/>
                  <a:pt x="131" y="522"/>
                  <a:pt x="131" y="522"/>
                </a:cubicBezTo>
                <a:cubicBezTo>
                  <a:pt x="131" y="522"/>
                  <a:pt x="131" y="522"/>
                  <a:pt x="131" y="522"/>
                </a:cubicBezTo>
                <a:cubicBezTo>
                  <a:pt x="131" y="522"/>
                  <a:pt x="131" y="522"/>
                  <a:pt x="131" y="522"/>
                </a:cubicBezTo>
                <a:moveTo>
                  <a:pt x="109" y="466"/>
                </a:moveTo>
                <a:cubicBezTo>
                  <a:pt x="109" y="466"/>
                  <a:pt x="109" y="466"/>
                  <a:pt x="109" y="466"/>
                </a:cubicBezTo>
                <a:cubicBezTo>
                  <a:pt x="109" y="466"/>
                  <a:pt x="109" y="467"/>
                  <a:pt x="109" y="467"/>
                </a:cubicBezTo>
                <a:cubicBezTo>
                  <a:pt x="109" y="467"/>
                  <a:pt x="110" y="466"/>
                  <a:pt x="110" y="466"/>
                </a:cubicBezTo>
                <a:cubicBezTo>
                  <a:pt x="109" y="466"/>
                  <a:pt x="109" y="466"/>
                  <a:pt x="109" y="466"/>
                </a:cubicBezTo>
                <a:moveTo>
                  <a:pt x="113" y="489"/>
                </a:moveTo>
                <a:cubicBezTo>
                  <a:pt x="113" y="489"/>
                  <a:pt x="113" y="489"/>
                  <a:pt x="113" y="489"/>
                </a:cubicBezTo>
                <a:cubicBezTo>
                  <a:pt x="113" y="489"/>
                  <a:pt x="113" y="489"/>
                  <a:pt x="113" y="489"/>
                </a:cubicBezTo>
                <a:cubicBezTo>
                  <a:pt x="113" y="489"/>
                  <a:pt x="113" y="489"/>
                  <a:pt x="113" y="490"/>
                </a:cubicBezTo>
                <a:cubicBezTo>
                  <a:pt x="113" y="489"/>
                  <a:pt x="113" y="489"/>
                  <a:pt x="113" y="489"/>
                </a:cubicBezTo>
                <a:moveTo>
                  <a:pt x="111" y="471"/>
                </a:moveTo>
                <a:cubicBezTo>
                  <a:pt x="111" y="471"/>
                  <a:pt x="111" y="471"/>
                  <a:pt x="111" y="472"/>
                </a:cubicBezTo>
                <a:cubicBezTo>
                  <a:pt x="111" y="471"/>
                  <a:pt x="111" y="471"/>
                  <a:pt x="111" y="471"/>
                </a:cubicBezTo>
                <a:cubicBezTo>
                  <a:pt x="111" y="471"/>
                  <a:pt x="111" y="471"/>
                  <a:pt x="111" y="471"/>
                </a:cubicBezTo>
                <a:cubicBezTo>
                  <a:pt x="111" y="471"/>
                  <a:pt x="111" y="471"/>
                  <a:pt x="111" y="471"/>
                </a:cubicBezTo>
                <a:moveTo>
                  <a:pt x="113" y="475"/>
                </a:moveTo>
                <a:cubicBezTo>
                  <a:pt x="113" y="475"/>
                  <a:pt x="113" y="476"/>
                  <a:pt x="113" y="476"/>
                </a:cubicBezTo>
                <a:cubicBezTo>
                  <a:pt x="113" y="476"/>
                  <a:pt x="113" y="476"/>
                  <a:pt x="113" y="476"/>
                </a:cubicBezTo>
                <a:cubicBezTo>
                  <a:pt x="113" y="476"/>
                  <a:pt x="113" y="476"/>
                  <a:pt x="113" y="476"/>
                </a:cubicBezTo>
                <a:cubicBezTo>
                  <a:pt x="113" y="476"/>
                  <a:pt x="113" y="476"/>
                  <a:pt x="113" y="475"/>
                </a:cubicBezTo>
                <a:moveTo>
                  <a:pt x="115" y="481"/>
                </a:moveTo>
                <a:cubicBezTo>
                  <a:pt x="115" y="481"/>
                  <a:pt x="115" y="481"/>
                  <a:pt x="115" y="481"/>
                </a:cubicBezTo>
                <a:cubicBezTo>
                  <a:pt x="115" y="480"/>
                  <a:pt x="115" y="480"/>
                  <a:pt x="115" y="480"/>
                </a:cubicBezTo>
                <a:cubicBezTo>
                  <a:pt x="115" y="480"/>
                  <a:pt x="114" y="480"/>
                  <a:pt x="114" y="481"/>
                </a:cubicBezTo>
                <a:cubicBezTo>
                  <a:pt x="115" y="481"/>
                  <a:pt x="115" y="481"/>
                  <a:pt x="115" y="481"/>
                </a:cubicBezTo>
                <a:moveTo>
                  <a:pt x="115" y="482"/>
                </a:moveTo>
                <a:cubicBezTo>
                  <a:pt x="115" y="482"/>
                  <a:pt x="115" y="482"/>
                  <a:pt x="115" y="482"/>
                </a:cubicBezTo>
                <a:cubicBezTo>
                  <a:pt x="115" y="482"/>
                  <a:pt x="115" y="482"/>
                  <a:pt x="115" y="483"/>
                </a:cubicBezTo>
                <a:cubicBezTo>
                  <a:pt x="115" y="483"/>
                  <a:pt x="115" y="483"/>
                  <a:pt x="115" y="483"/>
                </a:cubicBezTo>
                <a:cubicBezTo>
                  <a:pt x="115" y="483"/>
                  <a:pt x="115" y="483"/>
                  <a:pt x="115" y="482"/>
                </a:cubicBezTo>
                <a:moveTo>
                  <a:pt x="118" y="485"/>
                </a:moveTo>
                <a:cubicBezTo>
                  <a:pt x="118" y="486"/>
                  <a:pt x="119" y="486"/>
                  <a:pt x="119" y="486"/>
                </a:cubicBezTo>
                <a:cubicBezTo>
                  <a:pt x="119" y="486"/>
                  <a:pt x="119" y="485"/>
                  <a:pt x="119" y="485"/>
                </a:cubicBezTo>
                <a:cubicBezTo>
                  <a:pt x="119" y="485"/>
                  <a:pt x="119" y="485"/>
                  <a:pt x="119" y="485"/>
                </a:cubicBezTo>
                <a:cubicBezTo>
                  <a:pt x="119" y="485"/>
                  <a:pt x="118" y="485"/>
                  <a:pt x="118" y="485"/>
                </a:cubicBezTo>
                <a:moveTo>
                  <a:pt x="680" y="580"/>
                </a:moveTo>
                <a:cubicBezTo>
                  <a:pt x="679" y="581"/>
                  <a:pt x="679" y="580"/>
                  <a:pt x="678" y="580"/>
                </a:cubicBezTo>
                <a:cubicBezTo>
                  <a:pt x="678" y="580"/>
                  <a:pt x="677" y="581"/>
                  <a:pt x="677" y="581"/>
                </a:cubicBezTo>
                <a:cubicBezTo>
                  <a:pt x="677" y="582"/>
                  <a:pt x="677" y="582"/>
                  <a:pt x="676" y="583"/>
                </a:cubicBezTo>
                <a:cubicBezTo>
                  <a:pt x="675" y="583"/>
                  <a:pt x="675" y="582"/>
                  <a:pt x="675" y="582"/>
                </a:cubicBezTo>
                <a:cubicBezTo>
                  <a:pt x="674" y="581"/>
                  <a:pt x="674" y="581"/>
                  <a:pt x="673" y="581"/>
                </a:cubicBezTo>
                <a:cubicBezTo>
                  <a:pt x="673" y="581"/>
                  <a:pt x="674" y="580"/>
                  <a:pt x="674" y="580"/>
                </a:cubicBezTo>
                <a:cubicBezTo>
                  <a:pt x="674" y="579"/>
                  <a:pt x="674" y="577"/>
                  <a:pt x="674" y="576"/>
                </a:cubicBezTo>
                <a:cubicBezTo>
                  <a:pt x="674" y="576"/>
                  <a:pt x="675" y="574"/>
                  <a:pt x="676" y="573"/>
                </a:cubicBezTo>
                <a:cubicBezTo>
                  <a:pt x="677" y="573"/>
                  <a:pt x="676" y="573"/>
                  <a:pt x="676" y="573"/>
                </a:cubicBezTo>
                <a:cubicBezTo>
                  <a:pt x="676" y="573"/>
                  <a:pt x="676" y="573"/>
                  <a:pt x="676" y="573"/>
                </a:cubicBezTo>
                <a:cubicBezTo>
                  <a:pt x="676" y="573"/>
                  <a:pt x="676" y="573"/>
                  <a:pt x="676" y="573"/>
                </a:cubicBezTo>
                <a:cubicBezTo>
                  <a:pt x="676" y="574"/>
                  <a:pt x="676" y="574"/>
                  <a:pt x="676" y="574"/>
                </a:cubicBezTo>
                <a:cubicBezTo>
                  <a:pt x="676" y="574"/>
                  <a:pt x="677" y="574"/>
                  <a:pt x="676" y="573"/>
                </a:cubicBezTo>
                <a:cubicBezTo>
                  <a:pt x="676" y="572"/>
                  <a:pt x="677" y="572"/>
                  <a:pt x="677" y="571"/>
                </a:cubicBezTo>
                <a:cubicBezTo>
                  <a:pt x="677" y="569"/>
                  <a:pt x="678" y="567"/>
                  <a:pt x="680" y="565"/>
                </a:cubicBezTo>
                <a:cubicBezTo>
                  <a:pt x="680" y="565"/>
                  <a:pt x="678" y="564"/>
                  <a:pt x="679" y="564"/>
                </a:cubicBezTo>
                <a:cubicBezTo>
                  <a:pt x="679" y="563"/>
                  <a:pt x="680" y="563"/>
                  <a:pt x="680" y="562"/>
                </a:cubicBezTo>
                <a:cubicBezTo>
                  <a:pt x="680" y="562"/>
                  <a:pt x="680" y="561"/>
                  <a:pt x="680" y="561"/>
                </a:cubicBezTo>
                <a:cubicBezTo>
                  <a:pt x="681" y="560"/>
                  <a:pt x="682" y="559"/>
                  <a:pt x="682" y="558"/>
                </a:cubicBezTo>
                <a:cubicBezTo>
                  <a:pt x="682" y="557"/>
                  <a:pt x="683" y="556"/>
                  <a:pt x="683" y="555"/>
                </a:cubicBezTo>
                <a:cubicBezTo>
                  <a:pt x="684" y="553"/>
                  <a:pt x="685" y="552"/>
                  <a:pt x="684" y="551"/>
                </a:cubicBezTo>
                <a:cubicBezTo>
                  <a:pt x="686" y="550"/>
                  <a:pt x="686" y="550"/>
                  <a:pt x="688" y="550"/>
                </a:cubicBezTo>
                <a:cubicBezTo>
                  <a:pt x="687" y="550"/>
                  <a:pt x="686" y="549"/>
                  <a:pt x="686" y="549"/>
                </a:cubicBezTo>
                <a:cubicBezTo>
                  <a:pt x="685" y="549"/>
                  <a:pt x="685" y="548"/>
                  <a:pt x="685" y="548"/>
                </a:cubicBezTo>
                <a:cubicBezTo>
                  <a:pt x="686" y="547"/>
                  <a:pt x="686" y="546"/>
                  <a:pt x="687" y="546"/>
                </a:cubicBezTo>
                <a:cubicBezTo>
                  <a:pt x="687" y="545"/>
                  <a:pt x="688" y="544"/>
                  <a:pt x="688" y="543"/>
                </a:cubicBezTo>
                <a:cubicBezTo>
                  <a:pt x="688" y="542"/>
                  <a:pt x="689" y="541"/>
                  <a:pt x="689" y="540"/>
                </a:cubicBezTo>
                <a:cubicBezTo>
                  <a:pt x="689" y="538"/>
                  <a:pt x="690" y="538"/>
                  <a:pt x="691" y="537"/>
                </a:cubicBezTo>
                <a:cubicBezTo>
                  <a:pt x="691" y="536"/>
                  <a:pt x="691" y="535"/>
                  <a:pt x="691" y="535"/>
                </a:cubicBezTo>
                <a:cubicBezTo>
                  <a:pt x="690" y="533"/>
                  <a:pt x="689" y="533"/>
                  <a:pt x="688" y="532"/>
                </a:cubicBezTo>
                <a:cubicBezTo>
                  <a:pt x="687" y="533"/>
                  <a:pt x="686" y="531"/>
                  <a:pt x="685" y="531"/>
                </a:cubicBezTo>
                <a:cubicBezTo>
                  <a:pt x="684" y="531"/>
                  <a:pt x="684" y="530"/>
                  <a:pt x="683" y="530"/>
                </a:cubicBezTo>
                <a:cubicBezTo>
                  <a:pt x="682" y="529"/>
                  <a:pt x="682" y="529"/>
                  <a:pt x="681" y="528"/>
                </a:cubicBezTo>
                <a:cubicBezTo>
                  <a:pt x="680" y="528"/>
                  <a:pt x="679" y="527"/>
                  <a:pt x="678" y="527"/>
                </a:cubicBezTo>
                <a:cubicBezTo>
                  <a:pt x="678" y="526"/>
                  <a:pt x="676" y="526"/>
                  <a:pt x="676" y="525"/>
                </a:cubicBezTo>
                <a:cubicBezTo>
                  <a:pt x="675" y="525"/>
                  <a:pt x="675" y="525"/>
                  <a:pt x="674" y="524"/>
                </a:cubicBezTo>
                <a:cubicBezTo>
                  <a:pt x="674" y="523"/>
                  <a:pt x="674" y="523"/>
                  <a:pt x="675" y="522"/>
                </a:cubicBezTo>
                <a:cubicBezTo>
                  <a:pt x="675" y="520"/>
                  <a:pt x="676" y="519"/>
                  <a:pt x="677" y="517"/>
                </a:cubicBezTo>
                <a:cubicBezTo>
                  <a:pt x="677" y="516"/>
                  <a:pt x="678" y="515"/>
                  <a:pt x="679" y="515"/>
                </a:cubicBezTo>
                <a:cubicBezTo>
                  <a:pt x="679" y="516"/>
                  <a:pt x="679" y="515"/>
                  <a:pt x="679" y="515"/>
                </a:cubicBezTo>
                <a:cubicBezTo>
                  <a:pt x="679" y="515"/>
                  <a:pt x="679" y="515"/>
                  <a:pt x="679" y="515"/>
                </a:cubicBezTo>
                <a:cubicBezTo>
                  <a:pt x="679" y="515"/>
                  <a:pt x="679" y="516"/>
                  <a:pt x="679" y="516"/>
                </a:cubicBezTo>
                <a:cubicBezTo>
                  <a:pt x="679" y="516"/>
                  <a:pt x="679" y="516"/>
                  <a:pt x="679" y="516"/>
                </a:cubicBezTo>
                <a:cubicBezTo>
                  <a:pt x="679" y="516"/>
                  <a:pt x="679" y="516"/>
                  <a:pt x="679" y="515"/>
                </a:cubicBezTo>
                <a:cubicBezTo>
                  <a:pt x="679" y="514"/>
                  <a:pt x="680" y="514"/>
                  <a:pt x="681" y="513"/>
                </a:cubicBezTo>
                <a:cubicBezTo>
                  <a:pt x="680" y="511"/>
                  <a:pt x="681" y="510"/>
                  <a:pt x="682" y="509"/>
                </a:cubicBezTo>
                <a:cubicBezTo>
                  <a:pt x="684" y="509"/>
                  <a:pt x="684" y="509"/>
                  <a:pt x="683" y="507"/>
                </a:cubicBezTo>
                <a:cubicBezTo>
                  <a:pt x="683" y="507"/>
                  <a:pt x="683" y="507"/>
                  <a:pt x="683" y="507"/>
                </a:cubicBezTo>
                <a:cubicBezTo>
                  <a:pt x="683" y="507"/>
                  <a:pt x="683" y="506"/>
                  <a:pt x="684" y="506"/>
                </a:cubicBezTo>
                <a:cubicBezTo>
                  <a:pt x="684" y="506"/>
                  <a:pt x="685" y="506"/>
                  <a:pt x="685" y="506"/>
                </a:cubicBezTo>
                <a:cubicBezTo>
                  <a:pt x="686" y="507"/>
                  <a:pt x="688" y="506"/>
                  <a:pt x="690" y="507"/>
                </a:cubicBezTo>
                <a:cubicBezTo>
                  <a:pt x="690" y="508"/>
                  <a:pt x="690" y="507"/>
                  <a:pt x="690" y="507"/>
                </a:cubicBezTo>
                <a:cubicBezTo>
                  <a:pt x="690" y="507"/>
                  <a:pt x="690" y="507"/>
                  <a:pt x="690" y="507"/>
                </a:cubicBezTo>
                <a:cubicBezTo>
                  <a:pt x="689" y="507"/>
                  <a:pt x="689" y="507"/>
                  <a:pt x="689" y="508"/>
                </a:cubicBezTo>
                <a:cubicBezTo>
                  <a:pt x="689" y="508"/>
                  <a:pt x="690" y="508"/>
                  <a:pt x="690" y="508"/>
                </a:cubicBezTo>
                <a:cubicBezTo>
                  <a:pt x="690" y="508"/>
                  <a:pt x="690" y="508"/>
                  <a:pt x="690" y="507"/>
                </a:cubicBezTo>
                <a:cubicBezTo>
                  <a:pt x="689" y="506"/>
                  <a:pt x="689" y="506"/>
                  <a:pt x="690" y="506"/>
                </a:cubicBezTo>
                <a:cubicBezTo>
                  <a:pt x="690" y="506"/>
                  <a:pt x="691" y="505"/>
                  <a:pt x="691" y="505"/>
                </a:cubicBezTo>
                <a:cubicBezTo>
                  <a:pt x="690" y="504"/>
                  <a:pt x="689" y="505"/>
                  <a:pt x="688" y="505"/>
                </a:cubicBezTo>
                <a:cubicBezTo>
                  <a:pt x="687" y="505"/>
                  <a:pt x="686" y="505"/>
                  <a:pt x="684" y="505"/>
                </a:cubicBezTo>
                <a:cubicBezTo>
                  <a:pt x="685" y="503"/>
                  <a:pt x="687" y="502"/>
                  <a:pt x="688" y="501"/>
                </a:cubicBezTo>
                <a:cubicBezTo>
                  <a:pt x="689" y="501"/>
                  <a:pt x="690" y="501"/>
                  <a:pt x="691" y="501"/>
                </a:cubicBezTo>
                <a:cubicBezTo>
                  <a:pt x="692" y="502"/>
                  <a:pt x="693" y="502"/>
                  <a:pt x="694" y="502"/>
                </a:cubicBezTo>
                <a:cubicBezTo>
                  <a:pt x="693" y="501"/>
                  <a:pt x="693" y="500"/>
                  <a:pt x="691" y="500"/>
                </a:cubicBezTo>
                <a:cubicBezTo>
                  <a:pt x="691" y="500"/>
                  <a:pt x="691" y="499"/>
                  <a:pt x="691" y="499"/>
                </a:cubicBezTo>
                <a:cubicBezTo>
                  <a:pt x="691" y="499"/>
                  <a:pt x="692" y="499"/>
                  <a:pt x="692" y="499"/>
                </a:cubicBezTo>
                <a:cubicBezTo>
                  <a:pt x="693" y="499"/>
                  <a:pt x="693" y="499"/>
                  <a:pt x="693" y="498"/>
                </a:cubicBezTo>
                <a:cubicBezTo>
                  <a:pt x="693" y="498"/>
                  <a:pt x="693" y="497"/>
                  <a:pt x="693" y="497"/>
                </a:cubicBezTo>
                <a:cubicBezTo>
                  <a:pt x="692" y="496"/>
                  <a:pt x="691" y="496"/>
                  <a:pt x="690" y="496"/>
                </a:cubicBezTo>
                <a:cubicBezTo>
                  <a:pt x="689" y="495"/>
                  <a:pt x="690" y="495"/>
                  <a:pt x="690" y="494"/>
                </a:cubicBezTo>
                <a:cubicBezTo>
                  <a:pt x="690" y="493"/>
                  <a:pt x="691" y="492"/>
                  <a:pt x="693" y="492"/>
                </a:cubicBezTo>
                <a:cubicBezTo>
                  <a:pt x="693" y="492"/>
                  <a:pt x="693" y="492"/>
                  <a:pt x="694" y="492"/>
                </a:cubicBezTo>
                <a:cubicBezTo>
                  <a:pt x="695" y="492"/>
                  <a:pt x="695" y="492"/>
                  <a:pt x="695" y="491"/>
                </a:cubicBezTo>
                <a:cubicBezTo>
                  <a:pt x="695" y="491"/>
                  <a:pt x="695" y="491"/>
                  <a:pt x="694" y="491"/>
                </a:cubicBezTo>
                <a:cubicBezTo>
                  <a:pt x="693" y="490"/>
                  <a:pt x="693" y="490"/>
                  <a:pt x="693" y="489"/>
                </a:cubicBezTo>
                <a:cubicBezTo>
                  <a:pt x="694" y="487"/>
                  <a:pt x="695" y="486"/>
                  <a:pt x="696" y="484"/>
                </a:cubicBezTo>
                <a:cubicBezTo>
                  <a:pt x="696" y="483"/>
                  <a:pt x="696" y="483"/>
                  <a:pt x="697" y="482"/>
                </a:cubicBezTo>
                <a:cubicBezTo>
                  <a:pt x="697" y="482"/>
                  <a:pt x="698" y="482"/>
                  <a:pt x="698" y="482"/>
                </a:cubicBezTo>
                <a:cubicBezTo>
                  <a:pt x="699" y="483"/>
                  <a:pt x="699" y="483"/>
                  <a:pt x="700" y="484"/>
                </a:cubicBezTo>
                <a:cubicBezTo>
                  <a:pt x="700" y="484"/>
                  <a:pt x="701" y="484"/>
                  <a:pt x="701" y="484"/>
                </a:cubicBezTo>
                <a:cubicBezTo>
                  <a:pt x="701" y="484"/>
                  <a:pt x="701" y="483"/>
                  <a:pt x="701" y="483"/>
                </a:cubicBezTo>
                <a:cubicBezTo>
                  <a:pt x="700" y="482"/>
                  <a:pt x="701" y="481"/>
                  <a:pt x="699" y="481"/>
                </a:cubicBezTo>
                <a:cubicBezTo>
                  <a:pt x="699" y="481"/>
                  <a:pt x="699" y="481"/>
                  <a:pt x="699" y="480"/>
                </a:cubicBezTo>
                <a:cubicBezTo>
                  <a:pt x="699" y="480"/>
                  <a:pt x="699" y="479"/>
                  <a:pt x="700" y="479"/>
                </a:cubicBezTo>
                <a:cubicBezTo>
                  <a:pt x="701" y="478"/>
                  <a:pt x="701" y="476"/>
                  <a:pt x="702" y="475"/>
                </a:cubicBezTo>
                <a:cubicBezTo>
                  <a:pt x="703" y="476"/>
                  <a:pt x="703" y="476"/>
                  <a:pt x="704" y="476"/>
                </a:cubicBezTo>
                <a:cubicBezTo>
                  <a:pt x="704" y="477"/>
                  <a:pt x="705" y="477"/>
                  <a:pt x="705" y="477"/>
                </a:cubicBezTo>
                <a:cubicBezTo>
                  <a:pt x="705" y="477"/>
                  <a:pt x="705" y="477"/>
                  <a:pt x="705" y="476"/>
                </a:cubicBezTo>
                <a:cubicBezTo>
                  <a:pt x="706" y="476"/>
                  <a:pt x="706" y="476"/>
                  <a:pt x="707" y="475"/>
                </a:cubicBezTo>
                <a:cubicBezTo>
                  <a:pt x="707" y="476"/>
                  <a:pt x="707" y="476"/>
                  <a:pt x="708" y="476"/>
                </a:cubicBezTo>
                <a:cubicBezTo>
                  <a:pt x="709" y="475"/>
                  <a:pt x="709" y="475"/>
                  <a:pt x="709" y="473"/>
                </a:cubicBezTo>
                <a:cubicBezTo>
                  <a:pt x="711" y="473"/>
                  <a:pt x="711" y="473"/>
                  <a:pt x="711" y="473"/>
                </a:cubicBezTo>
                <a:cubicBezTo>
                  <a:pt x="711" y="474"/>
                  <a:pt x="711" y="474"/>
                  <a:pt x="711" y="474"/>
                </a:cubicBezTo>
                <a:cubicBezTo>
                  <a:pt x="712" y="475"/>
                  <a:pt x="712" y="475"/>
                  <a:pt x="712" y="476"/>
                </a:cubicBezTo>
                <a:cubicBezTo>
                  <a:pt x="711" y="477"/>
                  <a:pt x="711" y="478"/>
                  <a:pt x="710" y="478"/>
                </a:cubicBezTo>
                <a:cubicBezTo>
                  <a:pt x="710" y="479"/>
                  <a:pt x="710" y="480"/>
                  <a:pt x="710" y="480"/>
                </a:cubicBezTo>
                <a:cubicBezTo>
                  <a:pt x="709" y="481"/>
                  <a:pt x="709" y="482"/>
                  <a:pt x="709" y="483"/>
                </a:cubicBezTo>
                <a:cubicBezTo>
                  <a:pt x="710" y="485"/>
                  <a:pt x="708" y="486"/>
                  <a:pt x="708" y="487"/>
                </a:cubicBezTo>
                <a:cubicBezTo>
                  <a:pt x="707" y="488"/>
                  <a:pt x="707" y="489"/>
                  <a:pt x="707" y="490"/>
                </a:cubicBezTo>
                <a:cubicBezTo>
                  <a:pt x="706" y="490"/>
                  <a:pt x="706" y="491"/>
                  <a:pt x="706" y="491"/>
                </a:cubicBezTo>
                <a:cubicBezTo>
                  <a:pt x="707" y="492"/>
                  <a:pt x="708" y="493"/>
                  <a:pt x="706" y="494"/>
                </a:cubicBezTo>
                <a:cubicBezTo>
                  <a:pt x="706" y="494"/>
                  <a:pt x="706" y="494"/>
                  <a:pt x="706" y="495"/>
                </a:cubicBezTo>
                <a:cubicBezTo>
                  <a:pt x="707" y="497"/>
                  <a:pt x="705" y="498"/>
                  <a:pt x="705" y="500"/>
                </a:cubicBezTo>
                <a:cubicBezTo>
                  <a:pt x="705" y="501"/>
                  <a:pt x="704" y="501"/>
                  <a:pt x="704" y="501"/>
                </a:cubicBezTo>
                <a:cubicBezTo>
                  <a:pt x="704" y="502"/>
                  <a:pt x="704" y="503"/>
                  <a:pt x="703" y="503"/>
                </a:cubicBezTo>
                <a:cubicBezTo>
                  <a:pt x="703" y="504"/>
                  <a:pt x="703" y="505"/>
                  <a:pt x="703" y="506"/>
                </a:cubicBezTo>
                <a:cubicBezTo>
                  <a:pt x="703" y="506"/>
                  <a:pt x="703" y="506"/>
                  <a:pt x="703" y="507"/>
                </a:cubicBezTo>
                <a:cubicBezTo>
                  <a:pt x="702" y="507"/>
                  <a:pt x="702" y="507"/>
                  <a:pt x="701" y="507"/>
                </a:cubicBezTo>
                <a:cubicBezTo>
                  <a:pt x="700" y="507"/>
                  <a:pt x="701" y="507"/>
                  <a:pt x="701" y="508"/>
                </a:cubicBezTo>
                <a:cubicBezTo>
                  <a:pt x="701" y="508"/>
                  <a:pt x="702" y="508"/>
                  <a:pt x="702" y="508"/>
                </a:cubicBezTo>
                <a:cubicBezTo>
                  <a:pt x="702" y="508"/>
                  <a:pt x="703" y="509"/>
                  <a:pt x="702" y="510"/>
                </a:cubicBezTo>
                <a:cubicBezTo>
                  <a:pt x="702" y="510"/>
                  <a:pt x="702" y="511"/>
                  <a:pt x="702" y="512"/>
                </a:cubicBezTo>
                <a:cubicBezTo>
                  <a:pt x="701" y="512"/>
                  <a:pt x="702" y="513"/>
                  <a:pt x="701" y="514"/>
                </a:cubicBezTo>
                <a:cubicBezTo>
                  <a:pt x="701" y="514"/>
                  <a:pt x="701" y="515"/>
                  <a:pt x="700" y="515"/>
                </a:cubicBezTo>
                <a:cubicBezTo>
                  <a:pt x="702" y="518"/>
                  <a:pt x="705" y="518"/>
                  <a:pt x="706" y="521"/>
                </a:cubicBezTo>
                <a:cubicBezTo>
                  <a:pt x="704" y="521"/>
                  <a:pt x="704" y="521"/>
                  <a:pt x="704" y="523"/>
                </a:cubicBezTo>
                <a:cubicBezTo>
                  <a:pt x="704" y="523"/>
                  <a:pt x="704" y="523"/>
                  <a:pt x="705" y="523"/>
                </a:cubicBezTo>
                <a:cubicBezTo>
                  <a:pt x="706" y="523"/>
                  <a:pt x="707" y="525"/>
                  <a:pt x="708" y="526"/>
                </a:cubicBezTo>
                <a:cubicBezTo>
                  <a:pt x="708" y="526"/>
                  <a:pt x="709" y="526"/>
                  <a:pt x="709" y="526"/>
                </a:cubicBezTo>
                <a:cubicBezTo>
                  <a:pt x="710" y="526"/>
                  <a:pt x="710" y="525"/>
                  <a:pt x="710" y="525"/>
                </a:cubicBezTo>
                <a:cubicBezTo>
                  <a:pt x="710" y="524"/>
                  <a:pt x="710" y="524"/>
                  <a:pt x="710" y="524"/>
                </a:cubicBezTo>
                <a:cubicBezTo>
                  <a:pt x="711" y="523"/>
                  <a:pt x="711" y="523"/>
                  <a:pt x="711" y="523"/>
                </a:cubicBezTo>
                <a:cubicBezTo>
                  <a:pt x="712" y="524"/>
                  <a:pt x="713" y="524"/>
                  <a:pt x="714" y="524"/>
                </a:cubicBezTo>
                <a:cubicBezTo>
                  <a:pt x="715" y="525"/>
                  <a:pt x="716" y="526"/>
                  <a:pt x="716" y="527"/>
                </a:cubicBezTo>
                <a:cubicBezTo>
                  <a:pt x="717" y="527"/>
                  <a:pt x="717" y="527"/>
                  <a:pt x="718" y="528"/>
                </a:cubicBezTo>
                <a:cubicBezTo>
                  <a:pt x="718" y="528"/>
                  <a:pt x="719" y="529"/>
                  <a:pt x="719" y="529"/>
                </a:cubicBezTo>
                <a:cubicBezTo>
                  <a:pt x="720" y="530"/>
                  <a:pt x="721" y="529"/>
                  <a:pt x="723" y="529"/>
                </a:cubicBezTo>
                <a:cubicBezTo>
                  <a:pt x="723" y="530"/>
                  <a:pt x="724" y="531"/>
                  <a:pt x="724" y="531"/>
                </a:cubicBezTo>
                <a:cubicBezTo>
                  <a:pt x="725" y="532"/>
                  <a:pt x="725" y="533"/>
                  <a:pt x="725" y="534"/>
                </a:cubicBezTo>
                <a:cubicBezTo>
                  <a:pt x="725" y="534"/>
                  <a:pt x="724" y="535"/>
                  <a:pt x="723" y="536"/>
                </a:cubicBezTo>
                <a:cubicBezTo>
                  <a:pt x="722" y="537"/>
                  <a:pt x="721" y="538"/>
                  <a:pt x="721" y="538"/>
                </a:cubicBezTo>
                <a:cubicBezTo>
                  <a:pt x="720" y="539"/>
                  <a:pt x="720" y="540"/>
                  <a:pt x="719" y="541"/>
                </a:cubicBezTo>
                <a:cubicBezTo>
                  <a:pt x="718" y="542"/>
                  <a:pt x="718" y="543"/>
                  <a:pt x="717" y="544"/>
                </a:cubicBezTo>
                <a:cubicBezTo>
                  <a:pt x="717" y="544"/>
                  <a:pt x="715" y="545"/>
                  <a:pt x="715" y="546"/>
                </a:cubicBezTo>
                <a:cubicBezTo>
                  <a:pt x="715" y="547"/>
                  <a:pt x="714" y="548"/>
                  <a:pt x="713" y="549"/>
                </a:cubicBezTo>
                <a:cubicBezTo>
                  <a:pt x="712" y="549"/>
                  <a:pt x="712" y="550"/>
                  <a:pt x="711" y="551"/>
                </a:cubicBezTo>
                <a:cubicBezTo>
                  <a:pt x="710" y="551"/>
                  <a:pt x="710" y="553"/>
                  <a:pt x="709" y="553"/>
                </a:cubicBezTo>
                <a:cubicBezTo>
                  <a:pt x="708" y="554"/>
                  <a:pt x="708" y="555"/>
                  <a:pt x="708" y="556"/>
                </a:cubicBezTo>
                <a:cubicBezTo>
                  <a:pt x="707" y="557"/>
                  <a:pt x="706" y="558"/>
                  <a:pt x="705" y="559"/>
                </a:cubicBezTo>
                <a:cubicBezTo>
                  <a:pt x="705" y="560"/>
                  <a:pt x="703" y="561"/>
                  <a:pt x="702" y="562"/>
                </a:cubicBezTo>
                <a:cubicBezTo>
                  <a:pt x="701" y="563"/>
                  <a:pt x="702" y="564"/>
                  <a:pt x="700" y="565"/>
                </a:cubicBezTo>
                <a:cubicBezTo>
                  <a:pt x="700" y="566"/>
                  <a:pt x="699" y="567"/>
                  <a:pt x="698" y="568"/>
                </a:cubicBezTo>
                <a:cubicBezTo>
                  <a:pt x="698" y="568"/>
                  <a:pt x="698" y="568"/>
                  <a:pt x="698" y="569"/>
                </a:cubicBezTo>
                <a:cubicBezTo>
                  <a:pt x="697" y="570"/>
                  <a:pt x="695" y="571"/>
                  <a:pt x="695" y="573"/>
                </a:cubicBezTo>
                <a:cubicBezTo>
                  <a:pt x="694" y="574"/>
                  <a:pt x="692" y="575"/>
                  <a:pt x="692" y="577"/>
                </a:cubicBezTo>
                <a:cubicBezTo>
                  <a:pt x="691" y="578"/>
                  <a:pt x="689" y="579"/>
                  <a:pt x="688" y="581"/>
                </a:cubicBezTo>
                <a:cubicBezTo>
                  <a:pt x="686" y="581"/>
                  <a:pt x="686" y="581"/>
                  <a:pt x="686" y="581"/>
                </a:cubicBezTo>
                <a:cubicBezTo>
                  <a:pt x="686" y="581"/>
                  <a:pt x="686" y="581"/>
                  <a:pt x="686" y="581"/>
                </a:cubicBezTo>
                <a:cubicBezTo>
                  <a:pt x="686" y="581"/>
                  <a:pt x="686" y="580"/>
                  <a:pt x="686" y="580"/>
                </a:cubicBezTo>
                <a:cubicBezTo>
                  <a:pt x="686" y="580"/>
                  <a:pt x="686" y="580"/>
                  <a:pt x="685" y="580"/>
                </a:cubicBezTo>
                <a:cubicBezTo>
                  <a:pt x="685" y="580"/>
                  <a:pt x="686" y="580"/>
                  <a:pt x="686" y="581"/>
                </a:cubicBezTo>
                <a:cubicBezTo>
                  <a:pt x="686" y="582"/>
                  <a:pt x="686" y="582"/>
                  <a:pt x="685" y="583"/>
                </a:cubicBezTo>
                <a:cubicBezTo>
                  <a:pt x="684" y="583"/>
                  <a:pt x="685" y="582"/>
                  <a:pt x="684" y="581"/>
                </a:cubicBezTo>
                <a:cubicBezTo>
                  <a:pt x="684" y="581"/>
                  <a:pt x="684" y="581"/>
                  <a:pt x="684" y="581"/>
                </a:cubicBezTo>
                <a:cubicBezTo>
                  <a:pt x="684" y="581"/>
                  <a:pt x="684" y="581"/>
                  <a:pt x="683" y="581"/>
                </a:cubicBezTo>
                <a:cubicBezTo>
                  <a:pt x="683" y="581"/>
                  <a:pt x="684" y="581"/>
                  <a:pt x="683" y="582"/>
                </a:cubicBezTo>
                <a:cubicBezTo>
                  <a:pt x="683" y="582"/>
                  <a:pt x="683" y="582"/>
                  <a:pt x="683" y="582"/>
                </a:cubicBezTo>
                <a:cubicBezTo>
                  <a:pt x="683" y="582"/>
                  <a:pt x="683" y="582"/>
                  <a:pt x="683" y="582"/>
                </a:cubicBezTo>
                <a:cubicBezTo>
                  <a:pt x="682" y="581"/>
                  <a:pt x="682" y="581"/>
                  <a:pt x="682" y="581"/>
                </a:cubicBezTo>
                <a:cubicBezTo>
                  <a:pt x="682" y="581"/>
                  <a:pt x="682" y="581"/>
                  <a:pt x="682" y="582"/>
                </a:cubicBezTo>
                <a:cubicBezTo>
                  <a:pt x="682" y="582"/>
                  <a:pt x="682" y="582"/>
                  <a:pt x="682" y="582"/>
                </a:cubicBezTo>
                <a:cubicBezTo>
                  <a:pt x="682" y="583"/>
                  <a:pt x="682" y="583"/>
                  <a:pt x="682" y="583"/>
                </a:cubicBezTo>
                <a:cubicBezTo>
                  <a:pt x="681" y="583"/>
                  <a:pt x="681" y="583"/>
                  <a:pt x="681" y="583"/>
                </a:cubicBezTo>
                <a:cubicBezTo>
                  <a:pt x="681" y="582"/>
                  <a:pt x="680" y="582"/>
                  <a:pt x="680" y="580"/>
                </a:cubicBezTo>
                <a:cubicBezTo>
                  <a:pt x="680" y="580"/>
                  <a:pt x="680" y="580"/>
                  <a:pt x="680" y="580"/>
                </a:cubicBezTo>
                <a:cubicBezTo>
                  <a:pt x="680" y="580"/>
                  <a:pt x="680" y="581"/>
                  <a:pt x="680" y="581"/>
                </a:cubicBezTo>
                <a:cubicBezTo>
                  <a:pt x="680" y="581"/>
                  <a:pt x="680" y="581"/>
                  <a:pt x="680" y="581"/>
                </a:cubicBezTo>
                <a:cubicBezTo>
                  <a:pt x="680" y="580"/>
                  <a:pt x="680" y="580"/>
                  <a:pt x="681" y="580"/>
                </a:cubicBezTo>
                <a:cubicBezTo>
                  <a:pt x="681" y="580"/>
                  <a:pt x="680" y="580"/>
                  <a:pt x="680" y="580"/>
                </a:cubicBezTo>
                <a:moveTo>
                  <a:pt x="696" y="495"/>
                </a:moveTo>
                <a:cubicBezTo>
                  <a:pt x="696" y="496"/>
                  <a:pt x="696" y="496"/>
                  <a:pt x="696" y="496"/>
                </a:cubicBezTo>
                <a:cubicBezTo>
                  <a:pt x="696" y="496"/>
                  <a:pt x="696" y="496"/>
                  <a:pt x="696" y="496"/>
                </a:cubicBezTo>
                <a:cubicBezTo>
                  <a:pt x="696" y="496"/>
                  <a:pt x="696" y="496"/>
                  <a:pt x="696" y="496"/>
                </a:cubicBezTo>
                <a:cubicBezTo>
                  <a:pt x="696" y="496"/>
                  <a:pt x="697" y="496"/>
                  <a:pt x="697" y="496"/>
                </a:cubicBezTo>
                <a:cubicBezTo>
                  <a:pt x="697" y="496"/>
                  <a:pt x="696" y="495"/>
                  <a:pt x="696" y="497"/>
                </a:cubicBezTo>
                <a:cubicBezTo>
                  <a:pt x="696" y="496"/>
                  <a:pt x="696" y="496"/>
                  <a:pt x="696" y="496"/>
                </a:cubicBezTo>
                <a:cubicBezTo>
                  <a:pt x="696" y="496"/>
                  <a:pt x="695" y="496"/>
                  <a:pt x="695" y="496"/>
                </a:cubicBezTo>
                <a:cubicBezTo>
                  <a:pt x="695" y="496"/>
                  <a:pt x="695" y="497"/>
                  <a:pt x="695" y="497"/>
                </a:cubicBezTo>
                <a:cubicBezTo>
                  <a:pt x="695" y="497"/>
                  <a:pt x="696" y="497"/>
                  <a:pt x="696" y="495"/>
                </a:cubicBezTo>
                <a:moveTo>
                  <a:pt x="704" y="488"/>
                </a:moveTo>
                <a:cubicBezTo>
                  <a:pt x="704" y="488"/>
                  <a:pt x="704" y="488"/>
                  <a:pt x="704" y="488"/>
                </a:cubicBezTo>
                <a:cubicBezTo>
                  <a:pt x="704" y="488"/>
                  <a:pt x="703" y="488"/>
                  <a:pt x="703" y="488"/>
                </a:cubicBezTo>
                <a:cubicBezTo>
                  <a:pt x="703" y="488"/>
                  <a:pt x="703" y="488"/>
                  <a:pt x="703" y="488"/>
                </a:cubicBezTo>
                <a:cubicBezTo>
                  <a:pt x="704" y="488"/>
                  <a:pt x="704" y="488"/>
                  <a:pt x="704" y="489"/>
                </a:cubicBezTo>
                <a:cubicBezTo>
                  <a:pt x="704" y="489"/>
                  <a:pt x="704" y="488"/>
                  <a:pt x="703" y="488"/>
                </a:cubicBezTo>
                <a:cubicBezTo>
                  <a:pt x="703" y="487"/>
                  <a:pt x="703" y="487"/>
                  <a:pt x="702" y="487"/>
                </a:cubicBezTo>
                <a:cubicBezTo>
                  <a:pt x="702" y="487"/>
                  <a:pt x="702" y="487"/>
                  <a:pt x="702" y="487"/>
                </a:cubicBezTo>
                <a:cubicBezTo>
                  <a:pt x="702" y="487"/>
                  <a:pt x="702" y="486"/>
                  <a:pt x="702" y="486"/>
                </a:cubicBezTo>
                <a:cubicBezTo>
                  <a:pt x="702" y="486"/>
                  <a:pt x="702" y="486"/>
                  <a:pt x="702" y="486"/>
                </a:cubicBezTo>
                <a:cubicBezTo>
                  <a:pt x="702" y="486"/>
                  <a:pt x="702" y="487"/>
                  <a:pt x="702" y="487"/>
                </a:cubicBezTo>
                <a:cubicBezTo>
                  <a:pt x="702" y="487"/>
                  <a:pt x="703" y="488"/>
                  <a:pt x="704" y="488"/>
                </a:cubicBezTo>
                <a:moveTo>
                  <a:pt x="686" y="514"/>
                </a:moveTo>
                <a:cubicBezTo>
                  <a:pt x="686" y="514"/>
                  <a:pt x="686" y="514"/>
                  <a:pt x="686" y="514"/>
                </a:cubicBezTo>
                <a:cubicBezTo>
                  <a:pt x="686" y="514"/>
                  <a:pt x="686" y="514"/>
                  <a:pt x="686" y="514"/>
                </a:cubicBezTo>
                <a:cubicBezTo>
                  <a:pt x="686" y="514"/>
                  <a:pt x="686" y="513"/>
                  <a:pt x="685" y="514"/>
                </a:cubicBezTo>
                <a:cubicBezTo>
                  <a:pt x="685" y="514"/>
                  <a:pt x="686" y="514"/>
                  <a:pt x="686" y="514"/>
                </a:cubicBezTo>
                <a:cubicBezTo>
                  <a:pt x="686" y="515"/>
                  <a:pt x="687" y="515"/>
                  <a:pt x="688" y="515"/>
                </a:cubicBezTo>
                <a:cubicBezTo>
                  <a:pt x="688" y="515"/>
                  <a:pt x="688" y="516"/>
                  <a:pt x="688" y="516"/>
                </a:cubicBezTo>
                <a:cubicBezTo>
                  <a:pt x="689" y="515"/>
                  <a:pt x="690" y="515"/>
                  <a:pt x="691" y="515"/>
                </a:cubicBezTo>
                <a:cubicBezTo>
                  <a:pt x="689" y="514"/>
                  <a:pt x="688" y="514"/>
                  <a:pt x="686" y="514"/>
                </a:cubicBezTo>
                <a:moveTo>
                  <a:pt x="698" y="489"/>
                </a:moveTo>
                <a:cubicBezTo>
                  <a:pt x="698" y="488"/>
                  <a:pt x="697" y="488"/>
                  <a:pt x="697" y="488"/>
                </a:cubicBezTo>
                <a:cubicBezTo>
                  <a:pt x="696" y="488"/>
                  <a:pt x="696" y="487"/>
                  <a:pt x="695" y="488"/>
                </a:cubicBezTo>
                <a:cubicBezTo>
                  <a:pt x="696" y="489"/>
                  <a:pt x="697" y="488"/>
                  <a:pt x="699" y="488"/>
                </a:cubicBezTo>
                <a:cubicBezTo>
                  <a:pt x="699" y="488"/>
                  <a:pt x="699" y="488"/>
                  <a:pt x="699" y="488"/>
                </a:cubicBezTo>
                <a:cubicBezTo>
                  <a:pt x="698" y="489"/>
                  <a:pt x="697" y="489"/>
                  <a:pt x="698" y="489"/>
                </a:cubicBezTo>
                <a:cubicBezTo>
                  <a:pt x="699" y="490"/>
                  <a:pt x="700" y="490"/>
                  <a:pt x="700" y="491"/>
                </a:cubicBezTo>
                <a:cubicBezTo>
                  <a:pt x="701" y="491"/>
                  <a:pt x="701" y="492"/>
                  <a:pt x="700" y="492"/>
                </a:cubicBezTo>
                <a:cubicBezTo>
                  <a:pt x="699" y="493"/>
                  <a:pt x="699" y="493"/>
                  <a:pt x="699" y="493"/>
                </a:cubicBezTo>
                <a:cubicBezTo>
                  <a:pt x="699" y="493"/>
                  <a:pt x="699" y="493"/>
                  <a:pt x="699" y="493"/>
                </a:cubicBezTo>
                <a:cubicBezTo>
                  <a:pt x="699" y="493"/>
                  <a:pt x="699" y="494"/>
                  <a:pt x="699" y="494"/>
                </a:cubicBezTo>
                <a:cubicBezTo>
                  <a:pt x="700" y="494"/>
                  <a:pt x="701" y="495"/>
                  <a:pt x="701" y="494"/>
                </a:cubicBezTo>
                <a:cubicBezTo>
                  <a:pt x="703" y="493"/>
                  <a:pt x="703" y="492"/>
                  <a:pt x="702" y="492"/>
                </a:cubicBezTo>
                <a:cubicBezTo>
                  <a:pt x="701" y="491"/>
                  <a:pt x="702" y="490"/>
                  <a:pt x="701" y="490"/>
                </a:cubicBezTo>
                <a:cubicBezTo>
                  <a:pt x="700" y="489"/>
                  <a:pt x="700" y="488"/>
                  <a:pt x="698" y="489"/>
                </a:cubicBezTo>
                <a:moveTo>
                  <a:pt x="700" y="497"/>
                </a:moveTo>
                <a:cubicBezTo>
                  <a:pt x="700" y="498"/>
                  <a:pt x="701" y="498"/>
                  <a:pt x="702" y="498"/>
                </a:cubicBezTo>
                <a:cubicBezTo>
                  <a:pt x="703" y="498"/>
                  <a:pt x="704" y="498"/>
                  <a:pt x="703" y="496"/>
                </a:cubicBezTo>
                <a:cubicBezTo>
                  <a:pt x="703" y="497"/>
                  <a:pt x="702" y="497"/>
                  <a:pt x="702" y="497"/>
                </a:cubicBezTo>
                <a:cubicBezTo>
                  <a:pt x="701" y="497"/>
                  <a:pt x="701" y="496"/>
                  <a:pt x="700" y="497"/>
                </a:cubicBezTo>
                <a:moveTo>
                  <a:pt x="697" y="500"/>
                </a:moveTo>
                <a:cubicBezTo>
                  <a:pt x="697" y="500"/>
                  <a:pt x="697" y="500"/>
                  <a:pt x="697" y="500"/>
                </a:cubicBezTo>
                <a:cubicBezTo>
                  <a:pt x="697" y="501"/>
                  <a:pt x="697" y="501"/>
                  <a:pt x="697" y="502"/>
                </a:cubicBezTo>
                <a:cubicBezTo>
                  <a:pt x="697" y="502"/>
                  <a:pt x="698" y="502"/>
                  <a:pt x="698" y="502"/>
                </a:cubicBezTo>
                <a:cubicBezTo>
                  <a:pt x="698" y="502"/>
                  <a:pt x="699" y="501"/>
                  <a:pt x="698" y="501"/>
                </a:cubicBezTo>
                <a:cubicBezTo>
                  <a:pt x="698" y="501"/>
                  <a:pt x="698" y="500"/>
                  <a:pt x="697" y="500"/>
                </a:cubicBezTo>
                <a:moveTo>
                  <a:pt x="703" y="499"/>
                </a:moveTo>
                <a:cubicBezTo>
                  <a:pt x="703" y="499"/>
                  <a:pt x="703" y="499"/>
                  <a:pt x="703" y="499"/>
                </a:cubicBezTo>
                <a:cubicBezTo>
                  <a:pt x="702" y="500"/>
                  <a:pt x="702" y="500"/>
                  <a:pt x="702" y="500"/>
                </a:cubicBezTo>
                <a:cubicBezTo>
                  <a:pt x="702" y="500"/>
                  <a:pt x="702" y="501"/>
                  <a:pt x="702" y="501"/>
                </a:cubicBezTo>
                <a:cubicBezTo>
                  <a:pt x="702" y="501"/>
                  <a:pt x="703" y="501"/>
                  <a:pt x="703" y="501"/>
                </a:cubicBezTo>
                <a:cubicBezTo>
                  <a:pt x="704" y="500"/>
                  <a:pt x="703" y="500"/>
                  <a:pt x="703" y="499"/>
                </a:cubicBezTo>
                <a:moveTo>
                  <a:pt x="699" y="565"/>
                </a:moveTo>
                <a:cubicBezTo>
                  <a:pt x="699" y="564"/>
                  <a:pt x="699" y="564"/>
                  <a:pt x="699" y="564"/>
                </a:cubicBezTo>
                <a:cubicBezTo>
                  <a:pt x="699" y="564"/>
                  <a:pt x="699" y="564"/>
                  <a:pt x="699" y="564"/>
                </a:cubicBezTo>
                <a:cubicBezTo>
                  <a:pt x="699" y="563"/>
                  <a:pt x="698" y="563"/>
                  <a:pt x="698" y="564"/>
                </a:cubicBezTo>
                <a:cubicBezTo>
                  <a:pt x="698" y="564"/>
                  <a:pt x="698" y="564"/>
                  <a:pt x="699" y="565"/>
                </a:cubicBezTo>
                <a:moveTo>
                  <a:pt x="682" y="512"/>
                </a:moveTo>
                <a:cubicBezTo>
                  <a:pt x="682" y="512"/>
                  <a:pt x="682" y="513"/>
                  <a:pt x="682" y="513"/>
                </a:cubicBezTo>
                <a:cubicBezTo>
                  <a:pt x="682" y="513"/>
                  <a:pt x="682" y="513"/>
                  <a:pt x="682" y="513"/>
                </a:cubicBezTo>
                <a:cubicBezTo>
                  <a:pt x="682" y="513"/>
                  <a:pt x="682" y="513"/>
                  <a:pt x="682" y="513"/>
                </a:cubicBezTo>
                <a:cubicBezTo>
                  <a:pt x="682" y="513"/>
                  <a:pt x="682" y="513"/>
                  <a:pt x="682" y="512"/>
                </a:cubicBezTo>
                <a:moveTo>
                  <a:pt x="700" y="503"/>
                </a:moveTo>
                <a:cubicBezTo>
                  <a:pt x="700" y="502"/>
                  <a:pt x="700" y="502"/>
                  <a:pt x="700" y="502"/>
                </a:cubicBezTo>
                <a:cubicBezTo>
                  <a:pt x="700" y="502"/>
                  <a:pt x="700" y="502"/>
                  <a:pt x="700" y="502"/>
                </a:cubicBezTo>
                <a:cubicBezTo>
                  <a:pt x="700" y="502"/>
                  <a:pt x="700" y="503"/>
                  <a:pt x="700" y="503"/>
                </a:cubicBezTo>
                <a:cubicBezTo>
                  <a:pt x="700" y="503"/>
                  <a:pt x="700" y="503"/>
                  <a:pt x="700" y="503"/>
                </a:cubicBezTo>
                <a:moveTo>
                  <a:pt x="695" y="503"/>
                </a:moveTo>
                <a:cubicBezTo>
                  <a:pt x="694" y="503"/>
                  <a:pt x="694" y="503"/>
                  <a:pt x="694" y="503"/>
                </a:cubicBezTo>
                <a:cubicBezTo>
                  <a:pt x="694" y="503"/>
                  <a:pt x="694" y="504"/>
                  <a:pt x="694" y="504"/>
                </a:cubicBezTo>
                <a:cubicBezTo>
                  <a:pt x="694" y="504"/>
                  <a:pt x="695" y="503"/>
                  <a:pt x="695" y="503"/>
                </a:cubicBezTo>
                <a:cubicBezTo>
                  <a:pt x="695" y="503"/>
                  <a:pt x="695" y="503"/>
                  <a:pt x="695" y="503"/>
                </a:cubicBezTo>
                <a:moveTo>
                  <a:pt x="700" y="504"/>
                </a:moveTo>
                <a:cubicBezTo>
                  <a:pt x="700" y="504"/>
                  <a:pt x="700" y="504"/>
                  <a:pt x="700" y="504"/>
                </a:cubicBezTo>
                <a:cubicBezTo>
                  <a:pt x="700" y="504"/>
                  <a:pt x="700" y="505"/>
                  <a:pt x="700" y="505"/>
                </a:cubicBezTo>
                <a:cubicBezTo>
                  <a:pt x="700" y="505"/>
                  <a:pt x="700" y="504"/>
                  <a:pt x="701" y="504"/>
                </a:cubicBezTo>
                <a:cubicBezTo>
                  <a:pt x="700" y="504"/>
                  <a:pt x="700" y="504"/>
                  <a:pt x="700" y="504"/>
                </a:cubicBezTo>
                <a:moveTo>
                  <a:pt x="693" y="537"/>
                </a:moveTo>
                <a:cubicBezTo>
                  <a:pt x="693" y="536"/>
                  <a:pt x="693" y="536"/>
                  <a:pt x="692" y="536"/>
                </a:cubicBezTo>
                <a:cubicBezTo>
                  <a:pt x="692" y="536"/>
                  <a:pt x="692" y="536"/>
                  <a:pt x="692" y="536"/>
                </a:cubicBezTo>
                <a:cubicBezTo>
                  <a:pt x="692" y="537"/>
                  <a:pt x="692" y="537"/>
                  <a:pt x="692" y="537"/>
                </a:cubicBezTo>
                <a:cubicBezTo>
                  <a:pt x="693" y="537"/>
                  <a:pt x="693" y="537"/>
                  <a:pt x="693" y="537"/>
                </a:cubicBezTo>
                <a:moveTo>
                  <a:pt x="704" y="482"/>
                </a:moveTo>
                <a:cubicBezTo>
                  <a:pt x="704" y="481"/>
                  <a:pt x="704" y="481"/>
                  <a:pt x="704" y="481"/>
                </a:cubicBezTo>
                <a:cubicBezTo>
                  <a:pt x="704" y="481"/>
                  <a:pt x="704" y="481"/>
                  <a:pt x="704" y="481"/>
                </a:cubicBezTo>
                <a:cubicBezTo>
                  <a:pt x="704" y="482"/>
                  <a:pt x="704" y="482"/>
                  <a:pt x="704" y="482"/>
                </a:cubicBezTo>
                <a:cubicBezTo>
                  <a:pt x="704" y="482"/>
                  <a:pt x="704" y="482"/>
                  <a:pt x="704" y="482"/>
                </a:cubicBezTo>
                <a:moveTo>
                  <a:pt x="211" y="52"/>
                </a:moveTo>
                <a:cubicBezTo>
                  <a:pt x="211" y="55"/>
                  <a:pt x="211" y="55"/>
                  <a:pt x="211" y="55"/>
                </a:cubicBezTo>
                <a:cubicBezTo>
                  <a:pt x="212" y="55"/>
                  <a:pt x="212" y="55"/>
                  <a:pt x="213" y="56"/>
                </a:cubicBezTo>
                <a:cubicBezTo>
                  <a:pt x="212" y="56"/>
                  <a:pt x="211" y="56"/>
                  <a:pt x="210" y="56"/>
                </a:cubicBezTo>
                <a:cubicBezTo>
                  <a:pt x="211" y="57"/>
                  <a:pt x="211" y="58"/>
                  <a:pt x="211" y="58"/>
                </a:cubicBezTo>
                <a:cubicBezTo>
                  <a:pt x="211" y="59"/>
                  <a:pt x="211" y="59"/>
                  <a:pt x="211" y="60"/>
                </a:cubicBezTo>
                <a:cubicBezTo>
                  <a:pt x="211" y="60"/>
                  <a:pt x="211" y="60"/>
                  <a:pt x="211" y="60"/>
                </a:cubicBezTo>
                <a:cubicBezTo>
                  <a:pt x="211" y="60"/>
                  <a:pt x="211" y="60"/>
                  <a:pt x="211" y="60"/>
                </a:cubicBezTo>
                <a:cubicBezTo>
                  <a:pt x="210" y="60"/>
                  <a:pt x="210" y="60"/>
                  <a:pt x="211" y="61"/>
                </a:cubicBezTo>
                <a:cubicBezTo>
                  <a:pt x="211" y="61"/>
                  <a:pt x="211" y="60"/>
                  <a:pt x="211" y="60"/>
                </a:cubicBezTo>
                <a:cubicBezTo>
                  <a:pt x="212" y="60"/>
                  <a:pt x="212" y="60"/>
                  <a:pt x="213" y="60"/>
                </a:cubicBezTo>
                <a:cubicBezTo>
                  <a:pt x="212" y="61"/>
                  <a:pt x="211" y="62"/>
                  <a:pt x="211" y="63"/>
                </a:cubicBezTo>
                <a:cubicBezTo>
                  <a:pt x="211" y="64"/>
                  <a:pt x="210" y="64"/>
                  <a:pt x="210" y="64"/>
                </a:cubicBezTo>
                <a:cubicBezTo>
                  <a:pt x="209" y="64"/>
                  <a:pt x="209" y="63"/>
                  <a:pt x="208" y="63"/>
                </a:cubicBezTo>
                <a:cubicBezTo>
                  <a:pt x="208" y="63"/>
                  <a:pt x="208" y="63"/>
                  <a:pt x="208" y="63"/>
                </a:cubicBezTo>
                <a:cubicBezTo>
                  <a:pt x="208" y="63"/>
                  <a:pt x="208" y="62"/>
                  <a:pt x="208" y="62"/>
                </a:cubicBezTo>
                <a:cubicBezTo>
                  <a:pt x="208" y="62"/>
                  <a:pt x="208" y="62"/>
                  <a:pt x="207" y="62"/>
                </a:cubicBezTo>
                <a:cubicBezTo>
                  <a:pt x="207" y="62"/>
                  <a:pt x="208" y="63"/>
                  <a:pt x="208" y="63"/>
                </a:cubicBezTo>
                <a:cubicBezTo>
                  <a:pt x="208" y="64"/>
                  <a:pt x="208" y="65"/>
                  <a:pt x="209" y="66"/>
                </a:cubicBezTo>
                <a:cubicBezTo>
                  <a:pt x="209" y="65"/>
                  <a:pt x="209" y="65"/>
                  <a:pt x="210" y="65"/>
                </a:cubicBezTo>
                <a:cubicBezTo>
                  <a:pt x="210" y="65"/>
                  <a:pt x="211" y="65"/>
                  <a:pt x="211" y="66"/>
                </a:cubicBezTo>
                <a:cubicBezTo>
                  <a:pt x="211" y="66"/>
                  <a:pt x="212" y="66"/>
                  <a:pt x="212" y="67"/>
                </a:cubicBezTo>
                <a:cubicBezTo>
                  <a:pt x="211" y="68"/>
                  <a:pt x="210" y="67"/>
                  <a:pt x="210" y="68"/>
                </a:cubicBezTo>
                <a:cubicBezTo>
                  <a:pt x="209" y="68"/>
                  <a:pt x="209" y="69"/>
                  <a:pt x="208" y="69"/>
                </a:cubicBezTo>
                <a:cubicBezTo>
                  <a:pt x="208" y="70"/>
                  <a:pt x="207" y="69"/>
                  <a:pt x="206" y="70"/>
                </a:cubicBezTo>
                <a:cubicBezTo>
                  <a:pt x="206" y="71"/>
                  <a:pt x="204" y="70"/>
                  <a:pt x="204" y="71"/>
                </a:cubicBezTo>
                <a:cubicBezTo>
                  <a:pt x="203" y="72"/>
                  <a:pt x="203" y="72"/>
                  <a:pt x="203" y="73"/>
                </a:cubicBezTo>
                <a:cubicBezTo>
                  <a:pt x="202" y="74"/>
                  <a:pt x="200" y="74"/>
                  <a:pt x="199" y="75"/>
                </a:cubicBezTo>
                <a:cubicBezTo>
                  <a:pt x="198" y="76"/>
                  <a:pt x="198" y="77"/>
                  <a:pt x="197" y="78"/>
                </a:cubicBezTo>
                <a:cubicBezTo>
                  <a:pt x="196" y="78"/>
                  <a:pt x="195" y="78"/>
                  <a:pt x="195" y="78"/>
                </a:cubicBezTo>
                <a:cubicBezTo>
                  <a:pt x="194" y="79"/>
                  <a:pt x="192" y="79"/>
                  <a:pt x="192" y="81"/>
                </a:cubicBezTo>
                <a:cubicBezTo>
                  <a:pt x="191" y="82"/>
                  <a:pt x="191" y="82"/>
                  <a:pt x="190" y="83"/>
                </a:cubicBezTo>
                <a:cubicBezTo>
                  <a:pt x="189" y="83"/>
                  <a:pt x="188" y="85"/>
                  <a:pt x="186" y="85"/>
                </a:cubicBezTo>
                <a:cubicBezTo>
                  <a:pt x="186" y="85"/>
                  <a:pt x="186" y="85"/>
                  <a:pt x="185" y="85"/>
                </a:cubicBezTo>
                <a:cubicBezTo>
                  <a:pt x="185" y="86"/>
                  <a:pt x="183" y="86"/>
                  <a:pt x="182" y="87"/>
                </a:cubicBezTo>
                <a:cubicBezTo>
                  <a:pt x="181" y="88"/>
                  <a:pt x="180" y="89"/>
                  <a:pt x="179" y="90"/>
                </a:cubicBezTo>
                <a:cubicBezTo>
                  <a:pt x="179" y="91"/>
                  <a:pt x="178" y="91"/>
                  <a:pt x="178" y="91"/>
                </a:cubicBezTo>
                <a:cubicBezTo>
                  <a:pt x="176" y="91"/>
                  <a:pt x="176" y="92"/>
                  <a:pt x="175" y="93"/>
                </a:cubicBezTo>
                <a:cubicBezTo>
                  <a:pt x="174" y="93"/>
                  <a:pt x="173" y="93"/>
                  <a:pt x="172" y="93"/>
                </a:cubicBezTo>
                <a:cubicBezTo>
                  <a:pt x="171" y="92"/>
                  <a:pt x="169" y="92"/>
                  <a:pt x="168" y="91"/>
                </a:cubicBezTo>
                <a:cubicBezTo>
                  <a:pt x="168" y="91"/>
                  <a:pt x="168" y="92"/>
                  <a:pt x="168" y="92"/>
                </a:cubicBezTo>
                <a:cubicBezTo>
                  <a:pt x="168" y="92"/>
                  <a:pt x="168" y="92"/>
                  <a:pt x="168" y="93"/>
                </a:cubicBezTo>
                <a:cubicBezTo>
                  <a:pt x="168" y="93"/>
                  <a:pt x="167" y="94"/>
                  <a:pt x="166" y="95"/>
                </a:cubicBezTo>
                <a:cubicBezTo>
                  <a:pt x="166" y="95"/>
                  <a:pt x="165" y="95"/>
                  <a:pt x="164" y="95"/>
                </a:cubicBezTo>
                <a:cubicBezTo>
                  <a:pt x="164" y="95"/>
                  <a:pt x="165" y="95"/>
                  <a:pt x="165" y="95"/>
                </a:cubicBezTo>
                <a:cubicBezTo>
                  <a:pt x="165" y="95"/>
                  <a:pt x="165" y="95"/>
                  <a:pt x="165" y="95"/>
                </a:cubicBezTo>
                <a:cubicBezTo>
                  <a:pt x="164" y="94"/>
                  <a:pt x="164" y="94"/>
                  <a:pt x="164" y="94"/>
                </a:cubicBezTo>
                <a:cubicBezTo>
                  <a:pt x="164" y="95"/>
                  <a:pt x="164" y="95"/>
                  <a:pt x="164" y="95"/>
                </a:cubicBezTo>
                <a:cubicBezTo>
                  <a:pt x="165" y="95"/>
                  <a:pt x="165" y="95"/>
                  <a:pt x="165" y="95"/>
                </a:cubicBezTo>
                <a:cubicBezTo>
                  <a:pt x="164" y="96"/>
                  <a:pt x="163" y="96"/>
                  <a:pt x="163" y="97"/>
                </a:cubicBezTo>
                <a:cubicBezTo>
                  <a:pt x="162" y="97"/>
                  <a:pt x="163" y="98"/>
                  <a:pt x="163" y="98"/>
                </a:cubicBezTo>
                <a:cubicBezTo>
                  <a:pt x="162" y="99"/>
                  <a:pt x="161" y="99"/>
                  <a:pt x="160" y="100"/>
                </a:cubicBezTo>
                <a:cubicBezTo>
                  <a:pt x="160" y="99"/>
                  <a:pt x="159" y="99"/>
                  <a:pt x="159" y="99"/>
                </a:cubicBezTo>
                <a:cubicBezTo>
                  <a:pt x="159" y="99"/>
                  <a:pt x="158" y="99"/>
                  <a:pt x="158" y="99"/>
                </a:cubicBezTo>
                <a:cubicBezTo>
                  <a:pt x="158" y="99"/>
                  <a:pt x="158" y="100"/>
                  <a:pt x="159" y="100"/>
                </a:cubicBezTo>
                <a:cubicBezTo>
                  <a:pt x="159" y="100"/>
                  <a:pt x="159" y="100"/>
                  <a:pt x="159" y="100"/>
                </a:cubicBezTo>
                <a:cubicBezTo>
                  <a:pt x="158" y="101"/>
                  <a:pt x="157" y="102"/>
                  <a:pt x="155" y="103"/>
                </a:cubicBezTo>
                <a:cubicBezTo>
                  <a:pt x="154" y="104"/>
                  <a:pt x="153" y="106"/>
                  <a:pt x="152" y="106"/>
                </a:cubicBezTo>
                <a:cubicBezTo>
                  <a:pt x="150" y="107"/>
                  <a:pt x="149" y="108"/>
                  <a:pt x="148" y="109"/>
                </a:cubicBezTo>
                <a:cubicBezTo>
                  <a:pt x="147" y="110"/>
                  <a:pt x="146" y="108"/>
                  <a:pt x="146" y="110"/>
                </a:cubicBezTo>
                <a:cubicBezTo>
                  <a:pt x="146" y="111"/>
                  <a:pt x="145" y="112"/>
                  <a:pt x="144" y="112"/>
                </a:cubicBezTo>
                <a:cubicBezTo>
                  <a:pt x="144" y="112"/>
                  <a:pt x="143" y="113"/>
                  <a:pt x="142" y="113"/>
                </a:cubicBezTo>
                <a:cubicBezTo>
                  <a:pt x="141" y="114"/>
                  <a:pt x="141" y="115"/>
                  <a:pt x="140" y="116"/>
                </a:cubicBezTo>
                <a:cubicBezTo>
                  <a:pt x="140" y="116"/>
                  <a:pt x="140" y="117"/>
                  <a:pt x="139" y="117"/>
                </a:cubicBezTo>
                <a:cubicBezTo>
                  <a:pt x="135" y="117"/>
                  <a:pt x="135" y="117"/>
                  <a:pt x="135" y="117"/>
                </a:cubicBezTo>
                <a:cubicBezTo>
                  <a:pt x="136" y="118"/>
                  <a:pt x="137" y="118"/>
                  <a:pt x="137" y="118"/>
                </a:cubicBezTo>
                <a:cubicBezTo>
                  <a:pt x="137" y="118"/>
                  <a:pt x="138" y="118"/>
                  <a:pt x="138" y="118"/>
                </a:cubicBezTo>
                <a:cubicBezTo>
                  <a:pt x="138" y="118"/>
                  <a:pt x="138" y="119"/>
                  <a:pt x="138" y="119"/>
                </a:cubicBezTo>
                <a:cubicBezTo>
                  <a:pt x="136" y="121"/>
                  <a:pt x="134" y="123"/>
                  <a:pt x="132" y="125"/>
                </a:cubicBezTo>
                <a:cubicBezTo>
                  <a:pt x="130" y="125"/>
                  <a:pt x="131" y="126"/>
                  <a:pt x="130" y="127"/>
                </a:cubicBezTo>
                <a:cubicBezTo>
                  <a:pt x="130" y="128"/>
                  <a:pt x="129" y="127"/>
                  <a:pt x="128" y="128"/>
                </a:cubicBezTo>
                <a:cubicBezTo>
                  <a:pt x="128" y="129"/>
                  <a:pt x="127" y="130"/>
                  <a:pt x="126" y="131"/>
                </a:cubicBezTo>
                <a:cubicBezTo>
                  <a:pt x="125" y="132"/>
                  <a:pt x="124" y="134"/>
                  <a:pt x="123" y="135"/>
                </a:cubicBezTo>
                <a:cubicBezTo>
                  <a:pt x="122" y="136"/>
                  <a:pt x="121" y="137"/>
                  <a:pt x="120" y="138"/>
                </a:cubicBezTo>
                <a:cubicBezTo>
                  <a:pt x="119" y="138"/>
                  <a:pt x="119" y="139"/>
                  <a:pt x="119" y="139"/>
                </a:cubicBezTo>
                <a:cubicBezTo>
                  <a:pt x="118" y="140"/>
                  <a:pt x="117" y="140"/>
                  <a:pt x="117" y="141"/>
                </a:cubicBezTo>
                <a:cubicBezTo>
                  <a:pt x="117" y="141"/>
                  <a:pt x="116" y="141"/>
                  <a:pt x="116" y="141"/>
                </a:cubicBezTo>
                <a:cubicBezTo>
                  <a:pt x="116" y="142"/>
                  <a:pt x="115" y="141"/>
                  <a:pt x="115" y="141"/>
                </a:cubicBezTo>
                <a:cubicBezTo>
                  <a:pt x="114" y="142"/>
                  <a:pt x="115" y="144"/>
                  <a:pt x="114" y="145"/>
                </a:cubicBezTo>
                <a:cubicBezTo>
                  <a:pt x="113" y="145"/>
                  <a:pt x="113" y="146"/>
                  <a:pt x="112" y="147"/>
                </a:cubicBezTo>
                <a:cubicBezTo>
                  <a:pt x="111" y="148"/>
                  <a:pt x="111" y="149"/>
                  <a:pt x="110" y="149"/>
                </a:cubicBezTo>
                <a:cubicBezTo>
                  <a:pt x="110" y="148"/>
                  <a:pt x="110" y="147"/>
                  <a:pt x="109" y="147"/>
                </a:cubicBezTo>
                <a:cubicBezTo>
                  <a:pt x="109" y="147"/>
                  <a:pt x="109" y="146"/>
                  <a:pt x="109" y="146"/>
                </a:cubicBezTo>
                <a:cubicBezTo>
                  <a:pt x="110" y="146"/>
                  <a:pt x="110" y="145"/>
                  <a:pt x="111" y="144"/>
                </a:cubicBezTo>
                <a:cubicBezTo>
                  <a:pt x="111" y="143"/>
                  <a:pt x="111" y="143"/>
                  <a:pt x="110" y="142"/>
                </a:cubicBezTo>
                <a:cubicBezTo>
                  <a:pt x="110" y="144"/>
                  <a:pt x="108" y="145"/>
                  <a:pt x="109" y="146"/>
                </a:cubicBezTo>
                <a:cubicBezTo>
                  <a:pt x="108" y="146"/>
                  <a:pt x="108" y="146"/>
                  <a:pt x="108" y="146"/>
                </a:cubicBezTo>
                <a:cubicBezTo>
                  <a:pt x="107" y="145"/>
                  <a:pt x="106" y="145"/>
                  <a:pt x="106" y="144"/>
                </a:cubicBezTo>
                <a:cubicBezTo>
                  <a:pt x="106" y="143"/>
                  <a:pt x="106" y="143"/>
                  <a:pt x="107" y="143"/>
                </a:cubicBezTo>
                <a:cubicBezTo>
                  <a:pt x="106" y="142"/>
                  <a:pt x="106" y="142"/>
                  <a:pt x="105" y="141"/>
                </a:cubicBezTo>
                <a:cubicBezTo>
                  <a:pt x="104" y="143"/>
                  <a:pt x="103" y="143"/>
                  <a:pt x="101" y="144"/>
                </a:cubicBezTo>
                <a:cubicBezTo>
                  <a:pt x="101" y="144"/>
                  <a:pt x="101" y="144"/>
                  <a:pt x="101" y="144"/>
                </a:cubicBezTo>
                <a:cubicBezTo>
                  <a:pt x="100" y="144"/>
                  <a:pt x="100" y="144"/>
                  <a:pt x="99" y="145"/>
                </a:cubicBezTo>
                <a:cubicBezTo>
                  <a:pt x="98" y="146"/>
                  <a:pt x="97" y="145"/>
                  <a:pt x="97" y="145"/>
                </a:cubicBezTo>
                <a:cubicBezTo>
                  <a:pt x="96" y="145"/>
                  <a:pt x="96" y="144"/>
                  <a:pt x="96" y="143"/>
                </a:cubicBezTo>
                <a:cubicBezTo>
                  <a:pt x="93" y="143"/>
                  <a:pt x="93" y="143"/>
                  <a:pt x="93" y="143"/>
                </a:cubicBezTo>
                <a:cubicBezTo>
                  <a:pt x="93" y="143"/>
                  <a:pt x="92" y="142"/>
                  <a:pt x="93" y="142"/>
                </a:cubicBezTo>
                <a:cubicBezTo>
                  <a:pt x="93" y="142"/>
                  <a:pt x="93" y="142"/>
                  <a:pt x="93" y="141"/>
                </a:cubicBezTo>
                <a:cubicBezTo>
                  <a:pt x="94" y="142"/>
                  <a:pt x="94" y="142"/>
                  <a:pt x="94" y="142"/>
                </a:cubicBezTo>
                <a:cubicBezTo>
                  <a:pt x="95" y="142"/>
                  <a:pt x="96" y="142"/>
                  <a:pt x="97" y="142"/>
                </a:cubicBezTo>
                <a:cubicBezTo>
                  <a:pt x="97" y="141"/>
                  <a:pt x="96" y="141"/>
                  <a:pt x="96" y="139"/>
                </a:cubicBezTo>
                <a:cubicBezTo>
                  <a:pt x="96" y="139"/>
                  <a:pt x="96" y="139"/>
                  <a:pt x="95" y="139"/>
                </a:cubicBezTo>
                <a:cubicBezTo>
                  <a:pt x="95" y="139"/>
                  <a:pt x="95" y="139"/>
                  <a:pt x="95" y="138"/>
                </a:cubicBezTo>
                <a:cubicBezTo>
                  <a:pt x="95" y="138"/>
                  <a:pt x="95" y="138"/>
                  <a:pt x="95" y="138"/>
                </a:cubicBezTo>
                <a:cubicBezTo>
                  <a:pt x="96" y="138"/>
                  <a:pt x="96" y="137"/>
                  <a:pt x="96" y="137"/>
                </a:cubicBezTo>
                <a:cubicBezTo>
                  <a:pt x="96" y="135"/>
                  <a:pt x="98" y="136"/>
                  <a:pt x="99" y="135"/>
                </a:cubicBezTo>
                <a:cubicBezTo>
                  <a:pt x="100" y="135"/>
                  <a:pt x="100" y="134"/>
                  <a:pt x="100" y="133"/>
                </a:cubicBezTo>
                <a:cubicBezTo>
                  <a:pt x="100" y="133"/>
                  <a:pt x="101" y="133"/>
                  <a:pt x="102" y="132"/>
                </a:cubicBezTo>
                <a:cubicBezTo>
                  <a:pt x="102" y="132"/>
                  <a:pt x="102" y="132"/>
                  <a:pt x="101" y="132"/>
                </a:cubicBezTo>
                <a:cubicBezTo>
                  <a:pt x="101" y="132"/>
                  <a:pt x="101" y="132"/>
                  <a:pt x="101" y="131"/>
                </a:cubicBezTo>
                <a:cubicBezTo>
                  <a:pt x="101" y="131"/>
                  <a:pt x="101" y="131"/>
                  <a:pt x="102" y="131"/>
                </a:cubicBezTo>
                <a:cubicBezTo>
                  <a:pt x="102" y="130"/>
                  <a:pt x="103" y="129"/>
                  <a:pt x="104" y="129"/>
                </a:cubicBezTo>
                <a:cubicBezTo>
                  <a:pt x="105" y="129"/>
                  <a:pt x="105" y="127"/>
                  <a:pt x="106" y="126"/>
                </a:cubicBezTo>
                <a:cubicBezTo>
                  <a:pt x="107" y="126"/>
                  <a:pt x="108" y="125"/>
                  <a:pt x="108" y="124"/>
                </a:cubicBezTo>
                <a:cubicBezTo>
                  <a:pt x="109" y="124"/>
                  <a:pt x="109" y="123"/>
                  <a:pt x="110" y="123"/>
                </a:cubicBezTo>
                <a:cubicBezTo>
                  <a:pt x="110" y="124"/>
                  <a:pt x="110" y="124"/>
                  <a:pt x="110" y="124"/>
                </a:cubicBezTo>
                <a:cubicBezTo>
                  <a:pt x="110" y="125"/>
                  <a:pt x="111" y="125"/>
                  <a:pt x="111" y="125"/>
                </a:cubicBezTo>
                <a:cubicBezTo>
                  <a:pt x="112" y="126"/>
                  <a:pt x="111" y="126"/>
                  <a:pt x="110" y="127"/>
                </a:cubicBezTo>
                <a:cubicBezTo>
                  <a:pt x="110" y="127"/>
                  <a:pt x="110" y="127"/>
                  <a:pt x="110" y="128"/>
                </a:cubicBezTo>
                <a:cubicBezTo>
                  <a:pt x="110" y="128"/>
                  <a:pt x="111" y="128"/>
                  <a:pt x="111" y="129"/>
                </a:cubicBezTo>
                <a:cubicBezTo>
                  <a:pt x="112" y="129"/>
                  <a:pt x="112" y="130"/>
                  <a:pt x="113" y="130"/>
                </a:cubicBezTo>
                <a:cubicBezTo>
                  <a:pt x="113" y="130"/>
                  <a:pt x="114" y="129"/>
                  <a:pt x="114" y="129"/>
                </a:cubicBezTo>
                <a:cubicBezTo>
                  <a:pt x="114" y="128"/>
                  <a:pt x="114" y="128"/>
                  <a:pt x="113" y="128"/>
                </a:cubicBezTo>
                <a:cubicBezTo>
                  <a:pt x="114" y="127"/>
                  <a:pt x="114" y="127"/>
                  <a:pt x="114" y="126"/>
                </a:cubicBezTo>
                <a:cubicBezTo>
                  <a:pt x="115" y="125"/>
                  <a:pt x="116" y="125"/>
                  <a:pt x="116" y="124"/>
                </a:cubicBezTo>
                <a:cubicBezTo>
                  <a:pt x="116" y="124"/>
                  <a:pt x="116" y="123"/>
                  <a:pt x="116" y="123"/>
                </a:cubicBezTo>
                <a:cubicBezTo>
                  <a:pt x="114" y="123"/>
                  <a:pt x="112" y="123"/>
                  <a:pt x="110" y="123"/>
                </a:cubicBezTo>
                <a:cubicBezTo>
                  <a:pt x="110" y="123"/>
                  <a:pt x="110" y="123"/>
                  <a:pt x="110" y="123"/>
                </a:cubicBezTo>
                <a:cubicBezTo>
                  <a:pt x="111" y="123"/>
                  <a:pt x="112" y="122"/>
                  <a:pt x="112" y="121"/>
                </a:cubicBezTo>
                <a:cubicBezTo>
                  <a:pt x="112" y="119"/>
                  <a:pt x="114" y="120"/>
                  <a:pt x="115" y="119"/>
                </a:cubicBezTo>
                <a:cubicBezTo>
                  <a:pt x="115" y="118"/>
                  <a:pt x="116" y="119"/>
                  <a:pt x="117" y="119"/>
                </a:cubicBezTo>
                <a:cubicBezTo>
                  <a:pt x="118" y="120"/>
                  <a:pt x="120" y="120"/>
                  <a:pt x="121" y="119"/>
                </a:cubicBezTo>
                <a:cubicBezTo>
                  <a:pt x="121" y="119"/>
                  <a:pt x="121" y="119"/>
                  <a:pt x="122" y="119"/>
                </a:cubicBezTo>
                <a:cubicBezTo>
                  <a:pt x="123" y="120"/>
                  <a:pt x="123" y="120"/>
                  <a:pt x="124" y="119"/>
                </a:cubicBezTo>
                <a:cubicBezTo>
                  <a:pt x="124" y="119"/>
                  <a:pt x="124" y="119"/>
                  <a:pt x="124" y="119"/>
                </a:cubicBezTo>
                <a:cubicBezTo>
                  <a:pt x="125" y="120"/>
                  <a:pt x="126" y="120"/>
                  <a:pt x="127" y="120"/>
                </a:cubicBezTo>
                <a:cubicBezTo>
                  <a:pt x="127" y="120"/>
                  <a:pt x="128" y="120"/>
                  <a:pt x="128" y="121"/>
                </a:cubicBezTo>
                <a:cubicBezTo>
                  <a:pt x="129" y="119"/>
                  <a:pt x="130" y="118"/>
                  <a:pt x="131" y="117"/>
                </a:cubicBezTo>
                <a:cubicBezTo>
                  <a:pt x="131" y="117"/>
                  <a:pt x="130" y="117"/>
                  <a:pt x="130" y="116"/>
                </a:cubicBezTo>
                <a:cubicBezTo>
                  <a:pt x="129" y="116"/>
                  <a:pt x="128" y="116"/>
                  <a:pt x="127" y="116"/>
                </a:cubicBezTo>
                <a:cubicBezTo>
                  <a:pt x="127" y="116"/>
                  <a:pt x="126" y="116"/>
                  <a:pt x="125" y="116"/>
                </a:cubicBezTo>
                <a:cubicBezTo>
                  <a:pt x="125" y="115"/>
                  <a:pt x="125" y="115"/>
                  <a:pt x="126" y="115"/>
                </a:cubicBezTo>
                <a:cubicBezTo>
                  <a:pt x="127" y="115"/>
                  <a:pt x="128" y="115"/>
                  <a:pt x="129" y="115"/>
                </a:cubicBezTo>
                <a:cubicBezTo>
                  <a:pt x="130" y="115"/>
                  <a:pt x="131" y="115"/>
                  <a:pt x="132" y="114"/>
                </a:cubicBezTo>
                <a:cubicBezTo>
                  <a:pt x="132" y="114"/>
                  <a:pt x="133" y="114"/>
                  <a:pt x="133" y="114"/>
                </a:cubicBezTo>
                <a:cubicBezTo>
                  <a:pt x="134" y="115"/>
                  <a:pt x="135" y="115"/>
                  <a:pt x="136" y="115"/>
                </a:cubicBezTo>
                <a:cubicBezTo>
                  <a:pt x="135" y="114"/>
                  <a:pt x="134" y="113"/>
                  <a:pt x="132" y="113"/>
                </a:cubicBezTo>
                <a:cubicBezTo>
                  <a:pt x="133" y="112"/>
                  <a:pt x="134" y="112"/>
                  <a:pt x="133" y="110"/>
                </a:cubicBezTo>
                <a:cubicBezTo>
                  <a:pt x="132" y="109"/>
                  <a:pt x="132" y="108"/>
                  <a:pt x="131" y="106"/>
                </a:cubicBezTo>
                <a:cubicBezTo>
                  <a:pt x="131" y="106"/>
                  <a:pt x="130" y="106"/>
                  <a:pt x="130" y="106"/>
                </a:cubicBezTo>
                <a:cubicBezTo>
                  <a:pt x="129" y="106"/>
                  <a:pt x="128" y="106"/>
                  <a:pt x="129" y="105"/>
                </a:cubicBezTo>
                <a:cubicBezTo>
                  <a:pt x="130" y="104"/>
                  <a:pt x="130" y="102"/>
                  <a:pt x="132" y="102"/>
                </a:cubicBezTo>
                <a:cubicBezTo>
                  <a:pt x="133" y="101"/>
                  <a:pt x="133" y="100"/>
                  <a:pt x="134" y="100"/>
                </a:cubicBezTo>
                <a:cubicBezTo>
                  <a:pt x="135" y="99"/>
                  <a:pt x="136" y="99"/>
                  <a:pt x="136" y="98"/>
                </a:cubicBezTo>
                <a:cubicBezTo>
                  <a:pt x="137" y="98"/>
                  <a:pt x="137" y="97"/>
                  <a:pt x="137" y="97"/>
                </a:cubicBezTo>
                <a:cubicBezTo>
                  <a:pt x="137" y="96"/>
                  <a:pt x="138" y="96"/>
                  <a:pt x="138" y="96"/>
                </a:cubicBezTo>
                <a:cubicBezTo>
                  <a:pt x="139" y="96"/>
                  <a:pt x="139" y="95"/>
                  <a:pt x="140" y="95"/>
                </a:cubicBezTo>
                <a:cubicBezTo>
                  <a:pt x="140" y="92"/>
                  <a:pt x="143" y="91"/>
                  <a:pt x="144" y="89"/>
                </a:cubicBezTo>
                <a:cubicBezTo>
                  <a:pt x="145" y="89"/>
                  <a:pt x="145" y="89"/>
                  <a:pt x="146" y="90"/>
                </a:cubicBezTo>
                <a:cubicBezTo>
                  <a:pt x="146" y="90"/>
                  <a:pt x="146" y="89"/>
                  <a:pt x="146" y="89"/>
                </a:cubicBezTo>
                <a:cubicBezTo>
                  <a:pt x="146" y="89"/>
                  <a:pt x="146" y="89"/>
                  <a:pt x="146" y="89"/>
                </a:cubicBezTo>
                <a:cubicBezTo>
                  <a:pt x="146" y="89"/>
                  <a:pt x="146" y="90"/>
                  <a:pt x="146" y="90"/>
                </a:cubicBezTo>
                <a:cubicBezTo>
                  <a:pt x="146" y="90"/>
                  <a:pt x="146" y="90"/>
                  <a:pt x="146" y="90"/>
                </a:cubicBezTo>
                <a:cubicBezTo>
                  <a:pt x="146" y="90"/>
                  <a:pt x="146" y="90"/>
                  <a:pt x="146" y="90"/>
                </a:cubicBezTo>
                <a:cubicBezTo>
                  <a:pt x="146" y="89"/>
                  <a:pt x="146" y="88"/>
                  <a:pt x="146" y="88"/>
                </a:cubicBezTo>
                <a:cubicBezTo>
                  <a:pt x="147" y="87"/>
                  <a:pt x="148" y="86"/>
                  <a:pt x="150" y="86"/>
                </a:cubicBezTo>
                <a:cubicBezTo>
                  <a:pt x="150" y="86"/>
                  <a:pt x="150" y="86"/>
                  <a:pt x="150" y="85"/>
                </a:cubicBezTo>
                <a:cubicBezTo>
                  <a:pt x="150" y="85"/>
                  <a:pt x="150" y="85"/>
                  <a:pt x="150" y="84"/>
                </a:cubicBezTo>
                <a:cubicBezTo>
                  <a:pt x="153" y="83"/>
                  <a:pt x="155" y="82"/>
                  <a:pt x="156" y="80"/>
                </a:cubicBezTo>
                <a:cubicBezTo>
                  <a:pt x="157" y="79"/>
                  <a:pt x="158" y="79"/>
                  <a:pt x="158" y="78"/>
                </a:cubicBezTo>
                <a:cubicBezTo>
                  <a:pt x="159" y="78"/>
                  <a:pt x="160" y="77"/>
                  <a:pt x="161" y="77"/>
                </a:cubicBezTo>
                <a:cubicBezTo>
                  <a:pt x="162" y="77"/>
                  <a:pt x="162" y="77"/>
                  <a:pt x="162" y="76"/>
                </a:cubicBezTo>
                <a:cubicBezTo>
                  <a:pt x="162" y="75"/>
                  <a:pt x="162" y="75"/>
                  <a:pt x="163" y="75"/>
                </a:cubicBezTo>
                <a:cubicBezTo>
                  <a:pt x="164" y="75"/>
                  <a:pt x="164" y="76"/>
                  <a:pt x="164" y="77"/>
                </a:cubicBezTo>
                <a:cubicBezTo>
                  <a:pt x="164" y="77"/>
                  <a:pt x="164" y="77"/>
                  <a:pt x="164" y="77"/>
                </a:cubicBezTo>
                <a:cubicBezTo>
                  <a:pt x="164" y="77"/>
                  <a:pt x="164" y="77"/>
                  <a:pt x="164" y="77"/>
                </a:cubicBezTo>
                <a:cubicBezTo>
                  <a:pt x="164" y="77"/>
                  <a:pt x="163" y="77"/>
                  <a:pt x="163" y="77"/>
                </a:cubicBezTo>
                <a:cubicBezTo>
                  <a:pt x="163" y="77"/>
                  <a:pt x="163" y="77"/>
                  <a:pt x="163" y="78"/>
                </a:cubicBezTo>
                <a:cubicBezTo>
                  <a:pt x="163" y="78"/>
                  <a:pt x="163" y="78"/>
                  <a:pt x="164" y="77"/>
                </a:cubicBezTo>
                <a:cubicBezTo>
                  <a:pt x="164" y="77"/>
                  <a:pt x="165" y="77"/>
                  <a:pt x="165" y="77"/>
                </a:cubicBezTo>
                <a:cubicBezTo>
                  <a:pt x="166" y="76"/>
                  <a:pt x="165" y="75"/>
                  <a:pt x="166" y="73"/>
                </a:cubicBezTo>
                <a:cubicBezTo>
                  <a:pt x="167" y="73"/>
                  <a:pt x="168" y="73"/>
                  <a:pt x="169" y="73"/>
                </a:cubicBezTo>
                <a:cubicBezTo>
                  <a:pt x="169" y="73"/>
                  <a:pt x="169" y="73"/>
                  <a:pt x="169" y="73"/>
                </a:cubicBezTo>
                <a:cubicBezTo>
                  <a:pt x="169" y="72"/>
                  <a:pt x="170" y="71"/>
                  <a:pt x="171" y="71"/>
                </a:cubicBezTo>
                <a:cubicBezTo>
                  <a:pt x="171" y="71"/>
                  <a:pt x="172" y="71"/>
                  <a:pt x="172" y="71"/>
                </a:cubicBezTo>
                <a:cubicBezTo>
                  <a:pt x="172" y="70"/>
                  <a:pt x="172" y="70"/>
                  <a:pt x="172" y="69"/>
                </a:cubicBezTo>
                <a:cubicBezTo>
                  <a:pt x="172" y="69"/>
                  <a:pt x="171" y="69"/>
                  <a:pt x="171" y="69"/>
                </a:cubicBezTo>
                <a:cubicBezTo>
                  <a:pt x="172" y="68"/>
                  <a:pt x="173" y="68"/>
                  <a:pt x="174" y="69"/>
                </a:cubicBezTo>
                <a:cubicBezTo>
                  <a:pt x="175" y="68"/>
                  <a:pt x="176" y="68"/>
                  <a:pt x="177" y="67"/>
                </a:cubicBezTo>
                <a:cubicBezTo>
                  <a:pt x="176" y="66"/>
                  <a:pt x="176" y="67"/>
                  <a:pt x="175" y="67"/>
                </a:cubicBezTo>
                <a:cubicBezTo>
                  <a:pt x="175" y="66"/>
                  <a:pt x="175" y="66"/>
                  <a:pt x="175" y="66"/>
                </a:cubicBezTo>
                <a:cubicBezTo>
                  <a:pt x="176" y="66"/>
                  <a:pt x="177" y="65"/>
                  <a:pt x="178" y="65"/>
                </a:cubicBezTo>
                <a:cubicBezTo>
                  <a:pt x="178" y="65"/>
                  <a:pt x="178" y="65"/>
                  <a:pt x="178" y="66"/>
                </a:cubicBezTo>
                <a:cubicBezTo>
                  <a:pt x="178" y="66"/>
                  <a:pt x="178" y="67"/>
                  <a:pt x="179" y="66"/>
                </a:cubicBezTo>
                <a:cubicBezTo>
                  <a:pt x="179" y="66"/>
                  <a:pt x="180" y="66"/>
                  <a:pt x="181" y="66"/>
                </a:cubicBezTo>
                <a:cubicBezTo>
                  <a:pt x="182" y="66"/>
                  <a:pt x="184" y="65"/>
                  <a:pt x="185" y="64"/>
                </a:cubicBezTo>
                <a:cubicBezTo>
                  <a:pt x="185" y="63"/>
                  <a:pt x="186" y="63"/>
                  <a:pt x="188" y="63"/>
                </a:cubicBezTo>
                <a:cubicBezTo>
                  <a:pt x="189" y="63"/>
                  <a:pt x="189" y="61"/>
                  <a:pt x="189" y="60"/>
                </a:cubicBezTo>
                <a:cubicBezTo>
                  <a:pt x="190" y="60"/>
                  <a:pt x="191" y="59"/>
                  <a:pt x="192" y="59"/>
                </a:cubicBezTo>
                <a:cubicBezTo>
                  <a:pt x="193" y="59"/>
                  <a:pt x="194" y="58"/>
                  <a:pt x="194" y="57"/>
                </a:cubicBezTo>
                <a:cubicBezTo>
                  <a:pt x="194" y="57"/>
                  <a:pt x="194" y="56"/>
                  <a:pt x="194" y="56"/>
                </a:cubicBezTo>
                <a:cubicBezTo>
                  <a:pt x="194" y="56"/>
                  <a:pt x="194" y="55"/>
                  <a:pt x="195" y="55"/>
                </a:cubicBezTo>
                <a:cubicBezTo>
                  <a:pt x="195" y="55"/>
                  <a:pt x="195" y="56"/>
                  <a:pt x="195" y="56"/>
                </a:cubicBezTo>
                <a:cubicBezTo>
                  <a:pt x="197" y="55"/>
                  <a:pt x="197" y="54"/>
                  <a:pt x="197" y="53"/>
                </a:cubicBezTo>
                <a:cubicBezTo>
                  <a:pt x="198" y="52"/>
                  <a:pt x="198" y="53"/>
                  <a:pt x="198" y="53"/>
                </a:cubicBezTo>
                <a:cubicBezTo>
                  <a:pt x="199" y="54"/>
                  <a:pt x="200" y="53"/>
                  <a:pt x="201" y="53"/>
                </a:cubicBezTo>
                <a:cubicBezTo>
                  <a:pt x="201" y="53"/>
                  <a:pt x="202" y="53"/>
                  <a:pt x="202" y="53"/>
                </a:cubicBezTo>
                <a:cubicBezTo>
                  <a:pt x="202" y="52"/>
                  <a:pt x="203" y="51"/>
                  <a:pt x="204" y="52"/>
                </a:cubicBezTo>
                <a:cubicBezTo>
                  <a:pt x="205" y="52"/>
                  <a:pt x="204" y="53"/>
                  <a:pt x="205" y="54"/>
                </a:cubicBezTo>
                <a:cubicBezTo>
                  <a:pt x="205" y="55"/>
                  <a:pt x="206" y="54"/>
                  <a:pt x="207" y="54"/>
                </a:cubicBezTo>
                <a:cubicBezTo>
                  <a:pt x="208" y="53"/>
                  <a:pt x="208" y="52"/>
                  <a:pt x="209" y="51"/>
                </a:cubicBezTo>
                <a:cubicBezTo>
                  <a:pt x="209" y="52"/>
                  <a:pt x="209" y="52"/>
                  <a:pt x="209" y="53"/>
                </a:cubicBezTo>
                <a:cubicBezTo>
                  <a:pt x="209" y="53"/>
                  <a:pt x="209" y="54"/>
                  <a:pt x="210" y="55"/>
                </a:cubicBezTo>
                <a:cubicBezTo>
                  <a:pt x="210" y="54"/>
                  <a:pt x="210" y="53"/>
                  <a:pt x="210" y="53"/>
                </a:cubicBezTo>
                <a:cubicBezTo>
                  <a:pt x="210" y="52"/>
                  <a:pt x="211" y="52"/>
                  <a:pt x="211" y="52"/>
                </a:cubicBezTo>
                <a:moveTo>
                  <a:pt x="113" y="137"/>
                </a:moveTo>
                <a:cubicBezTo>
                  <a:pt x="113" y="137"/>
                  <a:pt x="113" y="137"/>
                  <a:pt x="113" y="137"/>
                </a:cubicBezTo>
                <a:cubicBezTo>
                  <a:pt x="113" y="137"/>
                  <a:pt x="113" y="137"/>
                  <a:pt x="112" y="137"/>
                </a:cubicBezTo>
                <a:cubicBezTo>
                  <a:pt x="112" y="137"/>
                  <a:pt x="112" y="137"/>
                  <a:pt x="112" y="137"/>
                </a:cubicBezTo>
                <a:cubicBezTo>
                  <a:pt x="113" y="137"/>
                  <a:pt x="113" y="137"/>
                  <a:pt x="113" y="138"/>
                </a:cubicBezTo>
                <a:cubicBezTo>
                  <a:pt x="113" y="138"/>
                  <a:pt x="113" y="137"/>
                  <a:pt x="112" y="137"/>
                </a:cubicBezTo>
                <a:cubicBezTo>
                  <a:pt x="112" y="137"/>
                  <a:pt x="112" y="137"/>
                  <a:pt x="112" y="137"/>
                </a:cubicBezTo>
                <a:cubicBezTo>
                  <a:pt x="112" y="136"/>
                  <a:pt x="113" y="136"/>
                  <a:pt x="112" y="135"/>
                </a:cubicBezTo>
                <a:cubicBezTo>
                  <a:pt x="112" y="135"/>
                  <a:pt x="112" y="135"/>
                  <a:pt x="112" y="135"/>
                </a:cubicBezTo>
                <a:cubicBezTo>
                  <a:pt x="112" y="135"/>
                  <a:pt x="112" y="135"/>
                  <a:pt x="112" y="135"/>
                </a:cubicBezTo>
                <a:cubicBezTo>
                  <a:pt x="111" y="136"/>
                  <a:pt x="111" y="136"/>
                  <a:pt x="113" y="137"/>
                </a:cubicBezTo>
                <a:moveTo>
                  <a:pt x="110" y="139"/>
                </a:moveTo>
                <a:cubicBezTo>
                  <a:pt x="109" y="138"/>
                  <a:pt x="107" y="140"/>
                  <a:pt x="107" y="138"/>
                </a:cubicBezTo>
                <a:cubicBezTo>
                  <a:pt x="107" y="138"/>
                  <a:pt x="106" y="138"/>
                  <a:pt x="106" y="138"/>
                </a:cubicBezTo>
                <a:cubicBezTo>
                  <a:pt x="106" y="139"/>
                  <a:pt x="106" y="139"/>
                  <a:pt x="106" y="139"/>
                </a:cubicBezTo>
                <a:cubicBezTo>
                  <a:pt x="107" y="139"/>
                  <a:pt x="108" y="139"/>
                  <a:pt x="107" y="138"/>
                </a:cubicBezTo>
                <a:cubicBezTo>
                  <a:pt x="108" y="138"/>
                  <a:pt x="108" y="137"/>
                  <a:pt x="109" y="136"/>
                </a:cubicBezTo>
                <a:cubicBezTo>
                  <a:pt x="107" y="136"/>
                  <a:pt x="107" y="136"/>
                  <a:pt x="110" y="139"/>
                </a:cubicBezTo>
                <a:moveTo>
                  <a:pt x="113" y="121"/>
                </a:moveTo>
                <a:cubicBezTo>
                  <a:pt x="114" y="121"/>
                  <a:pt x="114" y="122"/>
                  <a:pt x="114" y="122"/>
                </a:cubicBezTo>
                <a:cubicBezTo>
                  <a:pt x="115" y="123"/>
                  <a:pt x="115" y="123"/>
                  <a:pt x="116" y="122"/>
                </a:cubicBezTo>
                <a:cubicBezTo>
                  <a:pt x="117" y="122"/>
                  <a:pt x="117" y="121"/>
                  <a:pt x="117" y="121"/>
                </a:cubicBezTo>
                <a:cubicBezTo>
                  <a:pt x="116" y="120"/>
                  <a:pt x="115" y="120"/>
                  <a:pt x="113" y="121"/>
                </a:cubicBezTo>
                <a:moveTo>
                  <a:pt x="109" y="132"/>
                </a:moveTo>
                <a:cubicBezTo>
                  <a:pt x="108" y="132"/>
                  <a:pt x="108" y="132"/>
                  <a:pt x="108" y="133"/>
                </a:cubicBezTo>
                <a:cubicBezTo>
                  <a:pt x="108" y="134"/>
                  <a:pt x="108" y="134"/>
                  <a:pt x="108" y="134"/>
                </a:cubicBezTo>
                <a:cubicBezTo>
                  <a:pt x="109" y="134"/>
                  <a:pt x="110" y="134"/>
                  <a:pt x="110" y="133"/>
                </a:cubicBezTo>
                <a:cubicBezTo>
                  <a:pt x="110" y="133"/>
                  <a:pt x="109" y="132"/>
                  <a:pt x="109" y="132"/>
                </a:cubicBezTo>
                <a:moveTo>
                  <a:pt x="149" y="103"/>
                </a:moveTo>
                <a:cubicBezTo>
                  <a:pt x="149" y="103"/>
                  <a:pt x="149" y="103"/>
                  <a:pt x="150" y="103"/>
                </a:cubicBezTo>
                <a:cubicBezTo>
                  <a:pt x="150" y="103"/>
                  <a:pt x="150" y="102"/>
                  <a:pt x="150" y="102"/>
                </a:cubicBezTo>
                <a:cubicBezTo>
                  <a:pt x="150" y="102"/>
                  <a:pt x="150" y="102"/>
                  <a:pt x="150" y="102"/>
                </a:cubicBezTo>
                <a:cubicBezTo>
                  <a:pt x="149" y="102"/>
                  <a:pt x="148" y="102"/>
                  <a:pt x="147" y="102"/>
                </a:cubicBezTo>
                <a:cubicBezTo>
                  <a:pt x="147" y="102"/>
                  <a:pt x="147" y="102"/>
                  <a:pt x="147" y="102"/>
                </a:cubicBezTo>
                <a:cubicBezTo>
                  <a:pt x="147" y="102"/>
                  <a:pt x="147" y="103"/>
                  <a:pt x="147" y="103"/>
                </a:cubicBezTo>
                <a:cubicBezTo>
                  <a:pt x="148" y="103"/>
                  <a:pt x="148" y="103"/>
                  <a:pt x="149" y="103"/>
                </a:cubicBezTo>
                <a:moveTo>
                  <a:pt x="150" y="93"/>
                </a:moveTo>
                <a:cubicBezTo>
                  <a:pt x="151" y="95"/>
                  <a:pt x="151" y="95"/>
                  <a:pt x="152" y="95"/>
                </a:cubicBezTo>
                <a:cubicBezTo>
                  <a:pt x="151" y="93"/>
                  <a:pt x="151" y="93"/>
                  <a:pt x="150" y="93"/>
                </a:cubicBezTo>
                <a:moveTo>
                  <a:pt x="122" y="121"/>
                </a:moveTo>
                <a:cubicBezTo>
                  <a:pt x="121" y="120"/>
                  <a:pt x="120" y="120"/>
                  <a:pt x="119" y="121"/>
                </a:cubicBezTo>
                <a:cubicBezTo>
                  <a:pt x="120" y="122"/>
                  <a:pt x="121" y="122"/>
                  <a:pt x="122" y="121"/>
                </a:cubicBezTo>
                <a:moveTo>
                  <a:pt x="162" y="94"/>
                </a:moveTo>
                <a:cubicBezTo>
                  <a:pt x="162" y="94"/>
                  <a:pt x="162" y="93"/>
                  <a:pt x="161" y="93"/>
                </a:cubicBezTo>
                <a:cubicBezTo>
                  <a:pt x="161" y="93"/>
                  <a:pt x="161" y="93"/>
                  <a:pt x="161" y="92"/>
                </a:cubicBezTo>
                <a:cubicBezTo>
                  <a:pt x="160" y="92"/>
                  <a:pt x="160" y="93"/>
                  <a:pt x="160" y="93"/>
                </a:cubicBezTo>
                <a:cubicBezTo>
                  <a:pt x="160" y="93"/>
                  <a:pt x="160" y="94"/>
                  <a:pt x="160" y="94"/>
                </a:cubicBezTo>
                <a:cubicBezTo>
                  <a:pt x="161" y="94"/>
                  <a:pt x="161" y="94"/>
                  <a:pt x="162" y="94"/>
                </a:cubicBezTo>
                <a:moveTo>
                  <a:pt x="149" y="97"/>
                </a:moveTo>
                <a:cubicBezTo>
                  <a:pt x="150" y="97"/>
                  <a:pt x="150" y="97"/>
                  <a:pt x="150" y="97"/>
                </a:cubicBezTo>
                <a:cubicBezTo>
                  <a:pt x="150" y="97"/>
                  <a:pt x="150" y="96"/>
                  <a:pt x="150" y="96"/>
                </a:cubicBezTo>
                <a:cubicBezTo>
                  <a:pt x="150" y="96"/>
                  <a:pt x="149" y="96"/>
                  <a:pt x="149" y="96"/>
                </a:cubicBezTo>
                <a:cubicBezTo>
                  <a:pt x="149" y="96"/>
                  <a:pt x="149" y="97"/>
                  <a:pt x="149" y="97"/>
                </a:cubicBezTo>
                <a:moveTo>
                  <a:pt x="144" y="96"/>
                </a:moveTo>
                <a:cubicBezTo>
                  <a:pt x="144" y="97"/>
                  <a:pt x="145" y="97"/>
                  <a:pt x="146" y="96"/>
                </a:cubicBezTo>
                <a:cubicBezTo>
                  <a:pt x="145" y="96"/>
                  <a:pt x="144" y="96"/>
                  <a:pt x="144" y="96"/>
                </a:cubicBezTo>
                <a:moveTo>
                  <a:pt x="158" y="95"/>
                </a:moveTo>
                <a:cubicBezTo>
                  <a:pt x="158" y="95"/>
                  <a:pt x="157" y="95"/>
                  <a:pt x="156" y="95"/>
                </a:cubicBezTo>
                <a:cubicBezTo>
                  <a:pt x="156" y="95"/>
                  <a:pt x="156" y="96"/>
                  <a:pt x="156" y="96"/>
                </a:cubicBezTo>
                <a:cubicBezTo>
                  <a:pt x="157" y="96"/>
                  <a:pt x="157" y="96"/>
                  <a:pt x="158" y="96"/>
                </a:cubicBezTo>
                <a:cubicBezTo>
                  <a:pt x="158" y="96"/>
                  <a:pt x="158" y="95"/>
                  <a:pt x="158" y="95"/>
                </a:cubicBezTo>
                <a:moveTo>
                  <a:pt x="204" y="69"/>
                </a:moveTo>
                <a:cubicBezTo>
                  <a:pt x="204" y="68"/>
                  <a:pt x="203" y="68"/>
                  <a:pt x="203" y="69"/>
                </a:cubicBezTo>
                <a:cubicBezTo>
                  <a:pt x="203" y="69"/>
                  <a:pt x="203" y="69"/>
                  <a:pt x="203" y="69"/>
                </a:cubicBezTo>
                <a:cubicBezTo>
                  <a:pt x="203" y="70"/>
                  <a:pt x="204" y="70"/>
                  <a:pt x="204" y="69"/>
                </a:cubicBezTo>
                <a:cubicBezTo>
                  <a:pt x="204" y="69"/>
                  <a:pt x="204" y="69"/>
                  <a:pt x="204" y="69"/>
                </a:cubicBezTo>
                <a:moveTo>
                  <a:pt x="115" y="131"/>
                </a:moveTo>
                <a:cubicBezTo>
                  <a:pt x="114" y="132"/>
                  <a:pt x="114" y="132"/>
                  <a:pt x="115" y="133"/>
                </a:cubicBezTo>
                <a:cubicBezTo>
                  <a:pt x="116" y="132"/>
                  <a:pt x="116" y="132"/>
                  <a:pt x="115" y="131"/>
                </a:cubicBezTo>
                <a:moveTo>
                  <a:pt x="146" y="108"/>
                </a:moveTo>
                <a:cubicBezTo>
                  <a:pt x="145" y="108"/>
                  <a:pt x="145" y="107"/>
                  <a:pt x="145" y="107"/>
                </a:cubicBezTo>
                <a:cubicBezTo>
                  <a:pt x="145" y="108"/>
                  <a:pt x="145" y="108"/>
                  <a:pt x="145" y="108"/>
                </a:cubicBezTo>
                <a:cubicBezTo>
                  <a:pt x="145" y="108"/>
                  <a:pt x="145" y="108"/>
                  <a:pt x="145" y="108"/>
                </a:cubicBezTo>
                <a:cubicBezTo>
                  <a:pt x="145" y="108"/>
                  <a:pt x="145" y="108"/>
                  <a:pt x="146" y="108"/>
                </a:cubicBezTo>
                <a:moveTo>
                  <a:pt x="148" y="105"/>
                </a:moveTo>
                <a:cubicBezTo>
                  <a:pt x="148" y="105"/>
                  <a:pt x="148" y="105"/>
                  <a:pt x="148" y="104"/>
                </a:cubicBezTo>
                <a:cubicBezTo>
                  <a:pt x="148" y="105"/>
                  <a:pt x="148" y="105"/>
                  <a:pt x="148" y="105"/>
                </a:cubicBezTo>
                <a:cubicBezTo>
                  <a:pt x="148" y="105"/>
                  <a:pt x="148" y="105"/>
                  <a:pt x="148" y="105"/>
                </a:cubicBezTo>
                <a:cubicBezTo>
                  <a:pt x="148" y="105"/>
                  <a:pt x="148" y="105"/>
                  <a:pt x="148" y="105"/>
                </a:cubicBezTo>
                <a:moveTo>
                  <a:pt x="117" y="129"/>
                </a:moveTo>
                <a:cubicBezTo>
                  <a:pt x="117" y="129"/>
                  <a:pt x="117" y="129"/>
                  <a:pt x="117" y="129"/>
                </a:cubicBezTo>
                <a:cubicBezTo>
                  <a:pt x="117" y="129"/>
                  <a:pt x="117" y="128"/>
                  <a:pt x="117" y="128"/>
                </a:cubicBezTo>
                <a:cubicBezTo>
                  <a:pt x="116" y="128"/>
                  <a:pt x="116" y="129"/>
                  <a:pt x="116" y="129"/>
                </a:cubicBezTo>
                <a:cubicBezTo>
                  <a:pt x="116" y="129"/>
                  <a:pt x="117" y="129"/>
                  <a:pt x="117" y="129"/>
                </a:cubicBezTo>
                <a:moveTo>
                  <a:pt x="142" y="101"/>
                </a:moveTo>
                <a:cubicBezTo>
                  <a:pt x="142" y="101"/>
                  <a:pt x="142" y="101"/>
                  <a:pt x="142" y="101"/>
                </a:cubicBezTo>
                <a:cubicBezTo>
                  <a:pt x="142" y="101"/>
                  <a:pt x="142" y="101"/>
                  <a:pt x="142" y="101"/>
                </a:cubicBezTo>
                <a:cubicBezTo>
                  <a:pt x="142" y="101"/>
                  <a:pt x="143" y="101"/>
                  <a:pt x="143" y="101"/>
                </a:cubicBezTo>
                <a:cubicBezTo>
                  <a:pt x="143" y="101"/>
                  <a:pt x="143" y="101"/>
                  <a:pt x="142" y="101"/>
                </a:cubicBezTo>
                <a:moveTo>
                  <a:pt x="103" y="141"/>
                </a:moveTo>
                <a:cubicBezTo>
                  <a:pt x="103" y="141"/>
                  <a:pt x="103" y="141"/>
                  <a:pt x="103" y="141"/>
                </a:cubicBezTo>
                <a:cubicBezTo>
                  <a:pt x="102" y="141"/>
                  <a:pt x="102" y="141"/>
                  <a:pt x="102" y="141"/>
                </a:cubicBezTo>
                <a:cubicBezTo>
                  <a:pt x="102" y="141"/>
                  <a:pt x="102" y="141"/>
                  <a:pt x="103" y="141"/>
                </a:cubicBezTo>
                <a:cubicBezTo>
                  <a:pt x="103" y="141"/>
                  <a:pt x="103" y="141"/>
                  <a:pt x="103" y="141"/>
                </a:cubicBezTo>
                <a:moveTo>
                  <a:pt x="99" y="138"/>
                </a:moveTo>
                <a:cubicBezTo>
                  <a:pt x="99" y="138"/>
                  <a:pt x="98" y="138"/>
                  <a:pt x="98" y="138"/>
                </a:cubicBezTo>
                <a:cubicBezTo>
                  <a:pt x="98" y="138"/>
                  <a:pt x="99" y="138"/>
                  <a:pt x="99" y="139"/>
                </a:cubicBezTo>
                <a:cubicBezTo>
                  <a:pt x="99" y="139"/>
                  <a:pt x="99" y="138"/>
                  <a:pt x="99" y="138"/>
                </a:cubicBezTo>
                <a:cubicBezTo>
                  <a:pt x="99" y="138"/>
                  <a:pt x="99" y="138"/>
                  <a:pt x="99" y="138"/>
                </a:cubicBezTo>
                <a:moveTo>
                  <a:pt x="111" y="130"/>
                </a:moveTo>
                <a:cubicBezTo>
                  <a:pt x="111" y="131"/>
                  <a:pt x="111" y="131"/>
                  <a:pt x="111" y="131"/>
                </a:cubicBezTo>
                <a:cubicBezTo>
                  <a:pt x="111" y="131"/>
                  <a:pt x="111" y="131"/>
                  <a:pt x="111" y="131"/>
                </a:cubicBezTo>
                <a:cubicBezTo>
                  <a:pt x="111" y="131"/>
                  <a:pt x="111" y="130"/>
                  <a:pt x="111" y="130"/>
                </a:cubicBezTo>
                <a:cubicBezTo>
                  <a:pt x="111" y="130"/>
                  <a:pt x="111" y="130"/>
                  <a:pt x="111" y="130"/>
                </a:cubicBezTo>
                <a:moveTo>
                  <a:pt x="192" y="61"/>
                </a:moveTo>
                <a:cubicBezTo>
                  <a:pt x="192" y="61"/>
                  <a:pt x="193" y="61"/>
                  <a:pt x="193" y="61"/>
                </a:cubicBezTo>
                <a:cubicBezTo>
                  <a:pt x="193" y="61"/>
                  <a:pt x="193" y="60"/>
                  <a:pt x="193" y="60"/>
                </a:cubicBezTo>
                <a:cubicBezTo>
                  <a:pt x="193" y="60"/>
                  <a:pt x="193" y="60"/>
                  <a:pt x="193" y="60"/>
                </a:cubicBezTo>
                <a:cubicBezTo>
                  <a:pt x="192" y="60"/>
                  <a:pt x="192" y="60"/>
                  <a:pt x="192" y="61"/>
                </a:cubicBezTo>
                <a:moveTo>
                  <a:pt x="147" y="93"/>
                </a:moveTo>
                <a:cubicBezTo>
                  <a:pt x="147" y="93"/>
                  <a:pt x="147" y="92"/>
                  <a:pt x="147" y="92"/>
                </a:cubicBezTo>
                <a:cubicBezTo>
                  <a:pt x="147" y="92"/>
                  <a:pt x="147" y="92"/>
                  <a:pt x="147" y="92"/>
                </a:cubicBezTo>
                <a:cubicBezTo>
                  <a:pt x="147" y="93"/>
                  <a:pt x="147" y="93"/>
                  <a:pt x="147" y="93"/>
                </a:cubicBezTo>
                <a:cubicBezTo>
                  <a:pt x="147" y="93"/>
                  <a:pt x="147" y="93"/>
                  <a:pt x="147" y="93"/>
                </a:cubicBezTo>
                <a:moveTo>
                  <a:pt x="141" y="286"/>
                </a:moveTo>
                <a:cubicBezTo>
                  <a:pt x="139" y="285"/>
                  <a:pt x="139" y="285"/>
                  <a:pt x="138" y="285"/>
                </a:cubicBezTo>
                <a:cubicBezTo>
                  <a:pt x="137" y="285"/>
                  <a:pt x="135" y="284"/>
                  <a:pt x="134" y="284"/>
                </a:cubicBezTo>
                <a:cubicBezTo>
                  <a:pt x="132" y="283"/>
                  <a:pt x="131" y="282"/>
                  <a:pt x="129" y="281"/>
                </a:cubicBezTo>
                <a:cubicBezTo>
                  <a:pt x="127" y="281"/>
                  <a:pt x="127" y="279"/>
                  <a:pt x="125" y="279"/>
                </a:cubicBezTo>
                <a:cubicBezTo>
                  <a:pt x="121" y="276"/>
                  <a:pt x="115" y="274"/>
                  <a:pt x="111" y="271"/>
                </a:cubicBezTo>
                <a:cubicBezTo>
                  <a:pt x="110" y="272"/>
                  <a:pt x="109" y="271"/>
                  <a:pt x="109" y="270"/>
                </a:cubicBezTo>
                <a:cubicBezTo>
                  <a:pt x="108" y="269"/>
                  <a:pt x="107" y="270"/>
                  <a:pt x="107" y="269"/>
                </a:cubicBezTo>
                <a:cubicBezTo>
                  <a:pt x="107" y="269"/>
                  <a:pt x="106" y="269"/>
                  <a:pt x="106" y="269"/>
                </a:cubicBezTo>
                <a:cubicBezTo>
                  <a:pt x="105" y="269"/>
                  <a:pt x="104" y="269"/>
                  <a:pt x="103" y="268"/>
                </a:cubicBezTo>
                <a:cubicBezTo>
                  <a:pt x="102" y="268"/>
                  <a:pt x="102" y="267"/>
                  <a:pt x="101" y="266"/>
                </a:cubicBezTo>
                <a:cubicBezTo>
                  <a:pt x="99" y="266"/>
                  <a:pt x="98" y="264"/>
                  <a:pt x="95" y="264"/>
                </a:cubicBezTo>
                <a:cubicBezTo>
                  <a:pt x="92" y="262"/>
                  <a:pt x="92" y="262"/>
                  <a:pt x="92" y="262"/>
                </a:cubicBezTo>
                <a:cubicBezTo>
                  <a:pt x="91" y="261"/>
                  <a:pt x="91" y="260"/>
                  <a:pt x="89" y="260"/>
                </a:cubicBezTo>
                <a:cubicBezTo>
                  <a:pt x="88" y="260"/>
                  <a:pt x="88" y="259"/>
                  <a:pt x="86" y="259"/>
                </a:cubicBezTo>
                <a:cubicBezTo>
                  <a:pt x="86" y="259"/>
                  <a:pt x="85" y="258"/>
                  <a:pt x="85" y="258"/>
                </a:cubicBezTo>
                <a:cubicBezTo>
                  <a:pt x="84" y="258"/>
                  <a:pt x="83" y="257"/>
                  <a:pt x="83" y="257"/>
                </a:cubicBezTo>
                <a:cubicBezTo>
                  <a:pt x="82" y="257"/>
                  <a:pt x="82" y="257"/>
                  <a:pt x="82" y="256"/>
                </a:cubicBezTo>
                <a:cubicBezTo>
                  <a:pt x="82" y="256"/>
                  <a:pt x="82" y="255"/>
                  <a:pt x="82" y="255"/>
                </a:cubicBezTo>
                <a:cubicBezTo>
                  <a:pt x="83" y="254"/>
                  <a:pt x="84" y="252"/>
                  <a:pt x="84" y="251"/>
                </a:cubicBezTo>
                <a:cubicBezTo>
                  <a:pt x="85" y="250"/>
                  <a:pt x="85" y="250"/>
                  <a:pt x="86" y="250"/>
                </a:cubicBezTo>
                <a:cubicBezTo>
                  <a:pt x="86" y="250"/>
                  <a:pt x="87" y="250"/>
                  <a:pt x="88" y="251"/>
                </a:cubicBezTo>
                <a:cubicBezTo>
                  <a:pt x="88" y="251"/>
                  <a:pt x="88" y="251"/>
                  <a:pt x="88" y="251"/>
                </a:cubicBezTo>
                <a:cubicBezTo>
                  <a:pt x="90" y="251"/>
                  <a:pt x="92" y="250"/>
                  <a:pt x="93" y="252"/>
                </a:cubicBezTo>
                <a:cubicBezTo>
                  <a:pt x="95" y="252"/>
                  <a:pt x="97" y="251"/>
                  <a:pt x="98" y="252"/>
                </a:cubicBezTo>
                <a:cubicBezTo>
                  <a:pt x="99" y="252"/>
                  <a:pt x="101" y="252"/>
                  <a:pt x="102" y="253"/>
                </a:cubicBezTo>
                <a:cubicBezTo>
                  <a:pt x="103" y="253"/>
                  <a:pt x="104" y="254"/>
                  <a:pt x="106" y="253"/>
                </a:cubicBezTo>
                <a:cubicBezTo>
                  <a:pt x="107" y="253"/>
                  <a:pt x="108" y="255"/>
                  <a:pt x="109" y="254"/>
                </a:cubicBezTo>
                <a:cubicBezTo>
                  <a:pt x="110" y="254"/>
                  <a:pt x="112" y="254"/>
                  <a:pt x="112" y="255"/>
                </a:cubicBezTo>
                <a:cubicBezTo>
                  <a:pt x="113" y="255"/>
                  <a:pt x="114" y="255"/>
                  <a:pt x="115" y="255"/>
                </a:cubicBezTo>
                <a:cubicBezTo>
                  <a:pt x="116" y="256"/>
                  <a:pt x="116" y="256"/>
                  <a:pt x="117" y="256"/>
                </a:cubicBezTo>
                <a:cubicBezTo>
                  <a:pt x="118" y="256"/>
                  <a:pt x="120" y="256"/>
                  <a:pt x="121" y="257"/>
                </a:cubicBezTo>
                <a:cubicBezTo>
                  <a:pt x="122" y="257"/>
                  <a:pt x="123" y="257"/>
                  <a:pt x="124" y="258"/>
                </a:cubicBezTo>
                <a:cubicBezTo>
                  <a:pt x="124" y="258"/>
                  <a:pt x="125" y="258"/>
                  <a:pt x="125" y="258"/>
                </a:cubicBezTo>
                <a:cubicBezTo>
                  <a:pt x="127" y="258"/>
                  <a:pt x="128" y="258"/>
                  <a:pt x="129" y="258"/>
                </a:cubicBezTo>
                <a:cubicBezTo>
                  <a:pt x="130" y="258"/>
                  <a:pt x="131" y="259"/>
                  <a:pt x="132" y="259"/>
                </a:cubicBezTo>
                <a:cubicBezTo>
                  <a:pt x="133" y="259"/>
                  <a:pt x="134" y="259"/>
                  <a:pt x="135" y="259"/>
                </a:cubicBezTo>
                <a:cubicBezTo>
                  <a:pt x="136" y="260"/>
                  <a:pt x="136" y="260"/>
                  <a:pt x="137" y="260"/>
                </a:cubicBezTo>
                <a:cubicBezTo>
                  <a:pt x="138" y="260"/>
                  <a:pt x="139" y="260"/>
                  <a:pt x="140" y="260"/>
                </a:cubicBezTo>
                <a:cubicBezTo>
                  <a:pt x="141" y="260"/>
                  <a:pt x="141" y="261"/>
                  <a:pt x="142" y="261"/>
                </a:cubicBezTo>
                <a:cubicBezTo>
                  <a:pt x="142" y="261"/>
                  <a:pt x="143" y="261"/>
                  <a:pt x="144" y="261"/>
                </a:cubicBezTo>
                <a:cubicBezTo>
                  <a:pt x="143" y="259"/>
                  <a:pt x="141" y="259"/>
                  <a:pt x="140" y="258"/>
                </a:cubicBezTo>
                <a:cubicBezTo>
                  <a:pt x="138" y="258"/>
                  <a:pt x="136" y="257"/>
                  <a:pt x="134" y="255"/>
                </a:cubicBezTo>
                <a:cubicBezTo>
                  <a:pt x="133" y="255"/>
                  <a:pt x="132" y="254"/>
                  <a:pt x="131" y="254"/>
                </a:cubicBezTo>
                <a:cubicBezTo>
                  <a:pt x="130" y="254"/>
                  <a:pt x="130" y="253"/>
                  <a:pt x="129" y="253"/>
                </a:cubicBezTo>
                <a:cubicBezTo>
                  <a:pt x="128" y="252"/>
                  <a:pt x="126" y="252"/>
                  <a:pt x="125" y="250"/>
                </a:cubicBezTo>
                <a:cubicBezTo>
                  <a:pt x="124" y="249"/>
                  <a:pt x="123" y="250"/>
                  <a:pt x="122" y="249"/>
                </a:cubicBezTo>
                <a:cubicBezTo>
                  <a:pt x="121" y="249"/>
                  <a:pt x="120" y="248"/>
                  <a:pt x="119" y="248"/>
                </a:cubicBezTo>
                <a:cubicBezTo>
                  <a:pt x="117" y="247"/>
                  <a:pt x="116" y="247"/>
                  <a:pt x="115" y="246"/>
                </a:cubicBezTo>
                <a:cubicBezTo>
                  <a:pt x="113" y="244"/>
                  <a:pt x="111" y="243"/>
                  <a:pt x="109" y="242"/>
                </a:cubicBezTo>
                <a:cubicBezTo>
                  <a:pt x="108" y="241"/>
                  <a:pt x="106" y="241"/>
                  <a:pt x="104" y="240"/>
                </a:cubicBezTo>
                <a:cubicBezTo>
                  <a:pt x="103" y="239"/>
                  <a:pt x="102" y="239"/>
                  <a:pt x="102" y="239"/>
                </a:cubicBezTo>
                <a:cubicBezTo>
                  <a:pt x="101" y="238"/>
                  <a:pt x="100" y="237"/>
                  <a:pt x="99" y="236"/>
                </a:cubicBezTo>
                <a:cubicBezTo>
                  <a:pt x="98" y="236"/>
                  <a:pt x="98" y="236"/>
                  <a:pt x="97" y="236"/>
                </a:cubicBezTo>
                <a:cubicBezTo>
                  <a:pt x="97" y="236"/>
                  <a:pt x="96" y="235"/>
                  <a:pt x="96" y="235"/>
                </a:cubicBezTo>
                <a:cubicBezTo>
                  <a:pt x="95" y="236"/>
                  <a:pt x="94" y="235"/>
                  <a:pt x="93" y="234"/>
                </a:cubicBezTo>
                <a:cubicBezTo>
                  <a:pt x="94" y="232"/>
                  <a:pt x="95" y="231"/>
                  <a:pt x="96" y="229"/>
                </a:cubicBezTo>
                <a:cubicBezTo>
                  <a:pt x="96" y="228"/>
                  <a:pt x="98" y="227"/>
                  <a:pt x="99" y="228"/>
                </a:cubicBezTo>
                <a:cubicBezTo>
                  <a:pt x="100" y="229"/>
                  <a:pt x="103" y="230"/>
                  <a:pt x="104" y="231"/>
                </a:cubicBezTo>
                <a:cubicBezTo>
                  <a:pt x="105" y="232"/>
                  <a:pt x="106" y="232"/>
                  <a:pt x="107" y="233"/>
                </a:cubicBezTo>
                <a:cubicBezTo>
                  <a:pt x="107" y="233"/>
                  <a:pt x="107" y="233"/>
                  <a:pt x="108" y="233"/>
                </a:cubicBezTo>
                <a:cubicBezTo>
                  <a:pt x="109" y="234"/>
                  <a:pt x="111" y="235"/>
                  <a:pt x="112" y="236"/>
                </a:cubicBezTo>
                <a:cubicBezTo>
                  <a:pt x="113" y="236"/>
                  <a:pt x="113" y="237"/>
                  <a:pt x="114" y="236"/>
                </a:cubicBezTo>
                <a:cubicBezTo>
                  <a:pt x="115" y="236"/>
                  <a:pt x="115" y="238"/>
                  <a:pt x="117" y="237"/>
                </a:cubicBezTo>
                <a:cubicBezTo>
                  <a:pt x="117" y="238"/>
                  <a:pt x="118" y="239"/>
                  <a:pt x="119" y="239"/>
                </a:cubicBezTo>
                <a:cubicBezTo>
                  <a:pt x="120" y="239"/>
                  <a:pt x="120" y="240"/>
                  <a:pt x="121" y="240"/>
                </a:cubicBezTo>
                <a:cubicBezTo>
                  <a:pt x="122" y="240"/>
                  <a:pt x="122" y="241"/>
                  <a:pt x="123" y="241"/>
                </a:cubicBezTo>
                <a:cubicBezTo>
                  <a:pt x="124" y="242"/>
                  <a:pt x="126" y="242"/>
                  <a:pt x="127" y="244"/>
                </a:cubicBezTo>
                <a:cubicBezTo>
                  <a:pt x="130" y="244"/>
                  <a:pt x="130" y="244"/>
                  <a:pt x="130" y="244"/>
                </a:cubicBezTo>
                <a:cubicBezTo>
                  <a:pt x="131" y="245"/>
                  <a:pt x="131" y="246"/>
                  <a:pt x="133" y="246"/>
                </a:cubicBezTo>
                <a:cubicBezTo>
                  <a:pt x="133" y="246"/>
                  <a:pt x="134" y="247"/>
                  <a:pt x="135" y="247"/>
                </a:cubicBezTo>
                <a:cubicBezTo>
                  <a:pt x="136" y="248"/>
                  <a:pt x="137" y="248"/>
                  <a:pt x="138" y="249"/>
                </a:cubicBezTo>
                <a:cubicBezTo>
                  <a:pt x="139" y="248"/>
                  <a:pt x="139" y="250"/>
                  <a:pt x="140" y="250"/>
                </a:cubicBezTo>
                <a:cubicBezTo>
                  <a:pt x="141" y="250"/>
                  <a:pt x="141" y="251"/>
                  <a:pt x="142" y="251"/>
                </a:cubicBezTo>
                <a:cubicBezTo>
                  <a:pt x="143" y="252"/>
                  <a:pt x="144" y="251"/>
                  <a:pt x="145" y="252"/>
                </a:cubicBezTo>
                <a:cubicBezTo>
                  <a:pt x="145" y="253"/>
                  <a:pt x="146" y="254"/>
                  <a:pt x="147" y="253"/>
                </a:cubicBezTo>
                <a:cubicBezTo>
                  <a:pt x="148" y="254"/>
                  <a:pt x="149" y="255"/>
                  <a:pt x="151" y="255"/>
                </a:cubicBezTo>
                <a:cubicBezTo>
                  <a:pt x="152" y="256"/>
                  <a:pt x="153" y="256"/>
                  <a:pt x="154" y="257"/>
                </a:cubicBezTo>
                <a:cubicBezTo>
                  <a:pt x="155" y="258"/>
                  <a:pt x="156" y="258"/>
                  <a:pt x="157" y="259"/>
                </a:cubicBezTo>
                <a:cubicBezTo>
                  <a:pt x="158" y="259"/>
                  <a:pt x="159" y="259"/>
                  <a:pt x="159" y="259"/>
                </a:cubicBezTo>
                <a:cubicBezTo>
                  <a:pt x="160" y="260"/>
                  <a:pt x="162" y="260"/>
                  <a:pt x="163" y="261"/>
                </a:cubicBezTo>
                <a:cubicBezTo>
                  <a:pt x="164" y="263"/>
                  <a:pt x="165" y="264"/>
                  <a:pt x="167" y="264"/>
                </a:cubicBezTo>
                <a:cubicBezTo>
                  <a:pt x="168" y="264"/>
                  <a:pt x="168" y="264"/>
                  <a:pt x="168" y="264"/>
                </a:cubicBezTo>
                <a:cubicBezTo>
                  <a:pt x="169" y="265"/>
                  <a:pt x="170" y="265"/>
                  <a:pt x="171" y="266"/>
                </a:cubicBezTo>
                <a:cubicBezTo>
                  <a:pt x="171" y="266"/>
                  <a:pt x="172" y="266"/>
                  <a:pt x="172" y="266"/>
                </a:cubicBezTo>
                <a:cubicBezTo>
                  <a:pt x="172" y="266"/>
                  <a:pt x="172" y="266"/>
                  <a:pt x="172" y="266"/>
                </a:cubicBezTo>
                <a:cubicBezTo>
                  <a:pt x="172" y="267"/>
                  <a:pt x="172" y="267"/>
                  <a:pt x="172" y="267"/>
                </a:cubicBezTo>
                <a:cubicBezTo>
                  <a:pt x="171" y="269"/>
                  <a:pt x="170" y="270"/>
                  <a:pt x="169" y="272"/>
                </a:cubicBezTo>
                <a:cubicBezTo>
                  <a:pt x="168" y="272"/>
                  <a:pt x="167" y="272"/>
                  <a:pt x="166" y="272"/>
                </a:cubicBezTo>
                <a:cubicBezTo>
                  <a:pt x="164" y="273"/>
                  <a:pt x="164" y="271"/>
                  <a:pt x="162" y="271"/>
                </a:cubicBezTo>
                <a:cubicBezTo>
                  <a:pt x="161" y="272"/>
                  <a:pt x="160" y="271"/>
                  <a:pt x="158" y="271"/>
                </a:cubicBezTo>
                <a:cubicBezTo>
                  <a:pt x="158" y="270"/>
                  <a:pt x="156" y="271"/>
                  <a:pt x="155" y="270"/>
                </a:cubicBezTo>
                <a:cubicBezTo>
                  <a:pt x="155" y="270"/>
                  <a:pt x="155" y="270"/>
                  <a:pt x="154" y="270"/>
                </a:cubicBezTo>
                <a:cubicBezTo>
                  <a:pt x="153" y="270"/>
                  <a:pt x="152" y="269"/>
                  <a:pt x="150" y="270"/>
                </a:cubicBezTo>
                <a:cubicBezTo>
                  <a:pt x="149" y="270"/>
                  <a:pt x="148" y="268"/>
                  <a:pt x="147" y="269"/>
                </a:cubicBezTo>
                <a:cubicBezTo>
                  <a:pt x="146" y="269"/>
                  <a:pt x="144" y="268"/>
                  <a:pt x="143" y="268"/>
                </a:cubicBezTo>
                <a:cubicBezTo>
                  <a:pt x="142" y="267"/>
                  <a:pt x="141" y="268"/>
                  <a:pt x="140" y="268"/>
                </a:cubicBezTo>
                <a:cubicBezTo>
                  <a:pt x="138" y="266"/>
                  <a:pt x="137" y="267"/>
                  <a:pt x="135" y="267"/>
                </a:cubicBezTo>
                <a:cubicBezTo>
                  <a:pt x="134" y="267"/>
                  <a:pt x="133" y="266"/>
                  <a:pt x="132" y="266"/>
                </a:cubicBezTo>
                <a:cubicBezTo>
                  <a:pt x="131" y="266"/>
                  <a:pt x="129" y="266"/>
                  <a:pt x="128" y="266"/>
                </a:cubicBezTo>
                <a:cubicBezTo>
                  <a:pt x="128" y="265"/>
                  <a:pt x="127" y="265"/>
                  <a:pt x="127" y="265"/>
                </a:cubicBezTo>
                <a:cubicBezTo>
                  <a:pt x="125" y="264"/>
                  <a:pt x="124" y="265"/>
                  <a:pt x="123" y="264"/>
                </a:cubicBezTo>
                <a:cubicBezTo>
                  <a:pt x="122" y="263"/>
                  <a:pt x="121" y="264"/>
                  <a:pt x="120" y="264"/>
                </a:cubicBezTo>
                <a:cubicBezTo>
                  <a:pt x="119" y="264"/>
                  <a:pt x="119" y="263"/>
                  <a:pt x="117" y="263"/>
                </a:cubicBezTo>
                <a:cubicBezTo>
                  <a:pt x="116" y="263"/>
                  <a:pt x="116" y="263"/>
                  <a:pt x="115" y="262"/>
                </a:cubicBezTo>
                <a:cubicBezTo>
                  <a:pt x="115" y="262"/>
                  <a:pt x="114" y="262"/>
                  <a:pt x="113" y="262"/>
                </a:cubicBezTo>
                <a:cubicBezTo>
                  <a:pt x="112" y="262"/>
                  <a:pt x="111" y="262"/>
                  <a:pt x="110" y="261"/>
                </a:cubicBezTo>
                <a:cubicBezTo>
                  <a:pt x="109" y="261"/>
                  <a:pt x="109" y="261"/>
                  <a:pt x="108" y="261"/>
                </a:cubicBezTo>
                <a:cubicBezTo>
                  <a:pt x="108" y="263"/>
                  <a:pt x="110" y="263"/>
                  <a:pt x="111" y="264"/>
                </a:cubicBezTo>
                <a:cubicBezTo>
                  <a:pt x="112" y="264"/>
                  <a:pt x="113" y="264"/>
                  <a:pt x="114" y="265"/>
                </a:cubicBezTo>
                <a:cubicBezTo>
                  <a:pt x="114" y="265"/>
                  <a:pt x="115" y="265"/>
                  <a:pt x="116" y="266"/>
                </a:cubicBezTo>
                <a:cubicBezTo>
                  <a:pt x="117" y="265"/>
                  <a:pt x="117" y="266"/>
                  <a:pt x="118" y="267"/>
                </a:cubicBezTo>
                <a:cubicBezTo>
                  <a:pt x="119" y="267"/>
                  <a:pt x="120" y="267"/>
                  <a:pt x="121" y="268"/>
                </a:cubicBezTo>
                <a:cubicBezTo>
                  <a:pt x="122" y="269"/>
                  <a:pt x="123" y="268"/>
                  <a:pt x="123" y="269"/>
                </a:cubicBezTo>
                <a:cubicBezTo>
                  <a:pt x="124" y="269"/>
                  <a:pt x="125" y="269"/>
                  <a:pt x="125" y="270"/>
                </a:cubicBezTo>
                <a:cubicBezTo>
                  <a:pt x="126" y="270"/>
                  <a:pt x="127" y="271"/>
                  <a:pt x="127" y="271"/>
                </a:cubicBezTo>
                <a:cubicBezTo>
                  <a:pt x="128" y="273"/>
                  <a:pt x="129" y="272"/>
                  <a:pt x="130" y="273"/>
                </a:cubicBezTo>
                <a:cubicBezTo>
                  <a:pt x="132" y="273"/>
                  <a:pt x="133" y="274"/>
                  <a:pt x="134" y="275"/>
                </a:cubicBezTo>
                <a:cubicBezTo>
                  <a:pt x="136" y="275"/>
                  <a:pt x="136" y="276"/>
                  <a:pt x="138" y="277"/>
                </a:cubicBezTo>
                <a:cubicBezTo>
                  <a:pt x="139" y="277"/>
                  <a:pt x="140" y="278"/>
                  <a:pt x="141" y="278"/>
                </a:cubicBezTo>
                <a:cubicBezTo>
                  <a:pt x="142" y="279"/>
                  <a:pt x="142" y="280"/>
                  <a:pt x="143" y="280"/>
                </a:cubicBezTo>
                <a:cubicBezTo>
                  <a:pt x="143" y="283"/>
                  <a:pt x="143" y="283"/>
                  <a:pt x="143" y="283"/>
                </a:cubicBezTo>
                <a:cubicBezTo>
                  <a:pt x="144" y="284"/>
                  <a:pt x="144" y="285"/>
                  <a:pt x="145" y="286"/>
                </a:cubicBezTo>
                <a:cubicBezTo>
                  <a:pt x="146" y="285"/>
                  <a:pt x="147" y="287"/>
                  <a:pt x="148" y="287"/>
                </a:cubicBezTo>
                <a:cubicBezTo>
                  <a:pt x="148" y="287"/>
                  <a:pt x="148" y="287"/>
                  <a:pt x="148" y="287"/>
                </a:cubicBezTo>
                <a:cubicBezTo>
                  <a:pt x="148" y="287"/>
                  <a:pt x="148" y="287"/>
                  <a:pt x="148" y="287"/>
                </a:cubicBezTo>
                <a:cubicBezTo>
                  <a:pt x="148" y="287"/>
                  <a:pt x="148" y="287"/>
                  <a:pt x="148" y="287"/>
                </a:cubicBezTo>
                <a:cubicBezTo>
                  <a:pt x="148" y="287"/>
                  <a:pt x="148" y="287"/>
                  <a:pt x="148" y="287"/>
                </a:cubicBezTo>
                <a:cubicBezTo>
                  <a:pt x="148" y="287"/>
                  <a:pt x="148" y="287"/>
                  <a:pt x="148" y="287"/>
                </a:cubicBezTo>
                <a:cubicBezTo>
                  <a:pt x="148" y="285"/>
                  <a:pt x="147" y="285"/>
                  <a:pt x="146" y="284"/>
                </a:cubicBezTo>
                <a:cubicBezTo>
                  <a:pt x="146" y="284"/>
                  <a:pt x="147" y="283"/>
                  <a:pt x="147" y="283"/>
                </a:cubicBezTo>
                <a:cubicBezTo>
                  <a:pt x="148" y="283"/>
                  <a:pt x="148" y="284"/>
                  <a:pt x="149" y="285"/>
                </a:cubicBezTo>
                <a:cubicBezTo>
                  <a:pt x="151" y="283"/>
                  <a:pt x="151" y="283"/>
                  <a:pt x="153" y="285"/>
                </a:cubicBezTo>
                <a:cubicBezTo>
                  <a:pt x="153" y="285"/>
                  <a:pt x="154" y="286"/>
                  <a:pt x="155" y="286"/>
                </a:cubicBezTo>
                <a:cubicBezTo>
                  <a:pt x="156" y="286"/>
                  <a:pt x="158" y="287"/>
                  <a:pt x="159" y="288"/>
                </a:cubicBezTo>
                <a:cubicBezTo>
                  <a:pt x="160" y="288"/>
                  <a:pt x="160" y="289"/>
                  <a:pt x="160" y="289"/>
                </a:cubicBezTo>
                <a:cubicBezTo>
                  <a:pt x="160" y="290"/>
                  <a:pt x="159" y="290"/>
                  <a:pt x="159" y="291"/>
                </a:cubicBezTo>
                <a:cubicBezTo>
                  <a:pt x="158" y="292"/>
                  <a:pt x="158" y="294"/>
                  <a:pt x="157" y="295"/>
                </a:cubicBezTo>
                <a:cubicBezTo>
                  <a:pt x="156" y="295"/>
                  <a:pt x="155" y="294"/>
                  <a:pt x="155" y="294"/>
                </a:cubicBezTo>
                <a:cubicBezTo>
                  <a:pt x="154" y="294"/>
                  <a:pt x="154" y="294"/>
                  <a:pt x="154" y="293"/>
                </a:cubicBezTo>
                <a:cubicBezTo>
                  <a:pt x="154" y="293"/>
                  <a:pt x="155" y="293"/>
                  <a:pt x="155" y="293"/>
                </a:cubicBezTo>
                <a:cubicBezTo>
                  <a:pt x="155" y="293"/>
                  <a:pt x="156" y="293"/>
                  <a:pt x="156" y="293"/>
                </a:cubicBezTo>
                <a:cubicBezTo>
                  <a:pt x="156" y="293"/>
                  <a:pt x="156" y="293"/>
                  <a:pt x="156" y="292"/>
                </a:cubicBezTo>
                <a:cubicBezTo>
                  <a:pt x="155" y="292"/>
                  <a:pt x="155" y="292"/>
                  <a:pt x="155" y="291"/>
                </a:cubicBezTo>
                <a:cubicBezTo>
                  <a:pt x="154" y="291"/>
                  <a:pt x="154" y="291"/>
                  <a:pt x="153" y="292"/>
                </a:cubicBezTo>
                <a:cubicBezTo>
                  <a:pt x="153" y="292"/>
                  <a:pt x="152" y="292"/>
                  <a:pt x="152" y="292"/>
                </a:cubicBezTo>
                <a:cubicBezTo>
                  <a:pt x="152" y="291"/>
                  <a:pt x="152" y="289"/>
                  <a:pt x="152" y="288"/>
                </a:cubicBezTo>
                <a:cubicBezTo>
                  <a:pt x="151" y="287"/>
                  <a:pt x="150" y="287"/>
                  <a:pt x="150" y="288"/>
                </a:cubicBezTo>
                <a:cubicBezTo>
                  <a:pt x="150" y="289"/>
                  <a:pt x="151" y="289"/>
                  <a:pt x="150" y="290"/>
                </a:cubicBezTo>
                <a:cubicBezTo>
                  <a:pt x="150" y="290"/>
                  <a:pt x="149" y="290"/>
                  <a:pt x="149" y="290"/>
                </a:cubicBezTo>
                <a:cubicBezTo>
                  <a:pt x="149" y="290"/>
                  <a:pt x="148" y="290"/>
                  <a:pt x="148" y="290"/>
                </a:cubicBezTo>
                <a:cubicBezTo>
                  <a:pt x="147" y="289"/>
                  <a:pt x="145" y="289"/>
                  <a:pt x="144" y="288"/>
                </a:cubicBezTo>
                <a:cubicBezTo>
                  <a:pt x="144" y="288"/>
                  <a:pt x="144" y="288"/>
                  <a:pt x="144" y="287"/>
                </a:cubicBezTo>
                <a:cubicBezTo>
                  <a:pt x="145" y="287"/>
                  <a:pt x="145" y="287"/>
                  <a:pt x="144" y="287"/>
                </a:cubicBezTo>
                <a:cubicBezTo>
                  <a:pt x="144" y="287"/>
                  <a:pt x="144" y="287"/>
                  <a:pt x="144" y="287"/>
                </a:cubicBezTo>
                <a:cubicBezTo>
                  <a:pt x="144" y="288"/>
                  <a:pt x="144" y="288"/>
                  <a:pt x="145" y="288"/>
                </a:cubicBezTo>
                <a:cubicBezTo>
                  <a:pt x="145" y="288"/>
                  <a:pt x="145" y="287"/>
                  <a:pt x="146" y="287"/>
                </a:cubicBezTo>
                <a:cubicBezTo>
                  <a:pt x="145" y="287"/>
                  <a:pt x="145" y="287"/>
                  <a:pt x="144" y="287"/>
                </a:cubicBezTo>
                <a:cubicBezTo>
                  <a:pt x="143" y="288"/>
                  <a:pt x="143" y="287"/>
                  <a:pt x="143" y="286"/>
                </a:cubicBezTo>
                <a:cubicBezTo>
                  <a:pt x="143" y="286"/>
                  <a:pt x="142" y="286"/>
                  <a:pt x="142" y="286"/>
                </a:cubicBezTo>
                <a:cubicBezTo>
                  <a:pt x="142" y="285"/>
                  <a:pt x="142" y="285"/>
                  <a:pt x="142" y="285"/>
                </a:cubicBezTo>
                <a:cubicBezTo>
                  <a:pt x="141" y="285"/>
                  <a:pt x="141" y="285"/>
                  <a:pt x="141" y="286"/>
                </a:cubicBezTo>
                <a:moveTo>
                  <a:pt x="148" y="263"/>
                </a:moveTo>
                <a:cubicBezTo>
                  <a:pt x="148" y="262"/>
                  <a:pt x="148" y="262"/>
                  <a:pt x="148" y="262"/>
                </a:cubicBezTo>
                <a:cubicBezTo>
                  <a:pt x="148" y="262"/>
                  <a:pt x="147" y="262"/>
                  <a:pt x="147" y="262"/>
                </a:cubicBezTo>
                <a:cubicBezTo>
                  <a:pt x="147" y="262"/>
                  <a:pt x="146" y="262"/>
                  <a:pt x="147" y="262"/>
                </a:cubicBezTo>
                <a:cubicBezTo>
                  <a:pt x="147" y="263"/>
                  <a:pt x="147" y="263"/>
                  <a:pt x="147" y="263"/>
                </a:cubicBezTo>
                <a:cubicBezTo>
                  <a:pt x="148" y="263"/>
                  <a:pt x="148" y="263"/>
                  <a:pt x="146" y="262"/>
                </a:cubicBezTo>
                <a:cubicBezTo>
                  <a:pt x="147" y="262"/>
                  <a:pt x="147" y="262"/>
                  <a:pt x="147" y="262"/>
                </a:cubicBezTo>
                <a:cubicBezTo>
                  <a:pt x="147" y="261"/>
                  <a:pt x="146" y="261"/>
                  <a:pt x="146" y="261"/>
                </a:cubicBezTo>
                <a:cubicBezTo>
                  <a:pt x="146" y="261"/>
                  <a:pt x="146" y="261"/>
                  <a:pt x="146" y="261"/>
                </a:cubicBezTo>
                <a:cubicBezTo>
                  <a:pt x="145" y="261"/>
                  <a:pt x="145" y="261"/>
                  <a:pt x="145" y="261"/>
                </a:cubicBezTo>
                <a:cubicBezTo>
                  <a:pt x="145" y="262"/>
                  <a:pt x="145" y="262"/>
                  <a:pt x="145" y="262"/>
                </a:cubicBezTo>
                <a:cubicBezTo>
                  <a:pt x="146" y="262"/>
                  <a:pt x="146" y="262"/>
                  <a:pt x="148" y="263"/>
                </a:cubicBezTo>
                <a:moveTo>
                  <a:pt x="142" y="283"/>
                </a:moveTo>
                <a:cubicBezTo>
                  <a:pt x="142" y="283"/>
                  <a:pt x="141" y="283"/>
                  <a:pt x="141" y="283"/>
                </a:cubicBezTo>
                <a:cubicBezTo>
                  <a:pt x="141" y="283"/>
                  <a:pt x="141" y="283"/>
                  <a:pt x="141" y="283"/>
                </a:cubicBezTo>
                <a:cubicBezTo>
                  <a:pt x="141" y="284"/>
                  <a:pt x="141" y="284"/>
                  <a:pt x="141" y="284"/>
                </a:cubicBezTo>
                <a:cubicBezTo>
                  <a:pt x="142" y="284"/>
                  <a:pt x="142" y="283"/>
                  <a:pt x="142" y="283"/>
                </a:cubicBezTo>
                <a:moveTo>
                  <a:pt x="540" y="137"/>
                </a:moveTo>
                <a:cubicBezTo>
                  <a:pt x="540" y="137"/>
                  <a:pt x="542" y="134"/>
                  <a:pt x="542" y="134"/>
                </a:cubicBezTo>
                <a:cubicBezTo>
                  <a:pt x="542" y="133"/>
                  <a:pt x="543" y="132"/>
                  <a:pt x="543" y="130"/>
                </a:cubicBezTo>
                <a:cubicBezTo>
                  <a:pt x="543" y="130"/>
                  <a:pt x="544" y="130"/>
                  <a:pt x="544" y="129"/>
                </a:cubicBezTo>
                <a:cubicBezTo>
                  <a:pt x="544" y="129"/>
                  <a:pt x="544" y="128"/>
                  <a:pt x="544" y="127"/>
                </a:cubicBezTo>
                <a:cubicBezTo>
                  <a:pt x="545" y="126"/>
                  <a:pt x="546" y="125"/>
                  <a:pt x="546" y="124"/>
                </a:cubicBezTo>
                <a:cubicBezTo>
                  <a:pt x="547" y="123"/>
                  <a:pt x="547" y="123"/>
                  <a:pt x="547" y="122"/>
                </a:cubicBezTo>
                <a:cubicBezTo>
                  <a:pt x="548" y="122"/>
                  <a:pt x="548" y="122"/>
                  <a:pt x="548" y="122"/>
                </a:cubicBezTo>
                <a:cubicBezTo>
                  <a:pt x="548" y="121"/>
                  <a:pt x="548" y="120"/>
                  <a:pt x="548" y="119"/>
                </a:cubicBezTo>
                <a:cubicBezTo>
                  <a:pt x="549" y="118"/>
                  <a:pt x="549" y="117"/>
                  <a:pt x="549" y="117"/>
                </a:cubicBezTo>
                <a:cubicBezTo>
                  <a:pt x="550" y="116"/>
                  <a:pt x="549" y="115"/>
                  <a:pt x="550" y="115"/>
                </a:cubicBezTo>
                <a:cubicBezTo>
                  <a:pt x="551" y="114"/>
                  <a:pt x="550" y="113"/>
                  <a:pt x="551" y="113"/>
                </a:cubicBezTo>
                <a:cubicBezTo>
                  <a:pt x="551" y="112"/>
                  <a:pt x="552" y="112"/>
                  <a:pt x="552" y="111"/>
                </a:cubicBezTo>
                <a:cubicBezTo>
                  <a:pt x="552" y="110"/>
                  <a:pt x="552" y="109"/>
                  <a:pt x="553" y="108"/>
                </a:cubicBezTo>
                <a:cubicBezTo>
                  <a:pt x="554" y="108"/>
                  <a:pt x="553" y="106"/>
                  <a:pt x="554" y="106"/>
                </a:cubicBezTo>
                <a:cubicBezTo>
                  <a:pt x="554" y="105"/>
                  <a:pt x="556" y="104"/>
                  <a:pt x="556" y="103"/>
                </a:cubicBezTo>
                <a:cubicBezTo>
                  <a:pt x="555" y="103"/>
                  <a:pt x="556" y="102"/>
                  <a:pt x="557" y="102"/>
                </a:cubicBezTo>
                <a:cubicBezTo>
                  <a:pt x="558" y="103"/>
                  <a:pt x="559" y="102"/>
                  <a:pt x="561" y="103"/>
                </a:cubicBezTo>
                <a:cubicBezTo>
                  <a:pt x="561" y="102"/>
                  <a:pt x="562" y="101"/>
                  <a:pt x="562" y="101"/>
                </a:cubicBezTo>
                <a:cubicBezTo>
                  <a:pt x="564" y="101"/>
                  <a:pt x="564" y="101"/>
                  <a:pt x="564" y="101"/>
                </a:cubicBezTo>
                <a:cubicBezTo>
                  <a:pt x="564" y="103"/>
                  <a:pt x="564" y="103"/>
                  <a:pt x="564" y="103"/>
                </a:cubicBezTo>
                <a:cubicBezTo>
                  <a:pt x="562" y="104"/>
                  <a:pt x="563" y="105"/>
                  <a:pt x="563" y="106"/>
                </a:cubicBezTo>
                <a:cubicBezTo>
                  <a:pt x="562" y="107"/>
                  <a:pt x="561" y="108"/>
                  <a:pt x="561" y="109"/>
                </a:cubicBezTo>
                <a:cubicBezTo>
                  <a:pt x="561" y="110"/>
                  <a:pt x="561" y="111"/>
                  <a:pt x="560" y="112"/>
                </a:cubicBezTo>
                <a:cubicBezTo>
                  <a:pt x="560" y="113"/>
                  <a:pt x="559" y="114"/>
                  <a:pt x="559" y="115"/>
                </a:cubicBezTo>
                <a:cubicBezTo>
                  <a:pt x="558" y="116"/>
                  <a:pt x="558" y="117"/>
                  <a:pt x="557" y="118"/>
                </a:cubicBezTo>
                <a:cubicBezTo>
                  <a:pt x="557" y="119"/>
                  <a:pt x="557" y="120"/>
                  <a:pt x="556" y="121"/>
                </a:cubicBezTo>
                <a:cubicBezTo>
                  <a:pt x="555" y="121"/>
                  <a:pt x="556" y="123"/>
                  <a:pt x="555" y="124"/>
                </a:cubicBezTo>
                <a:cubicBezTo>
                  <a:pt x="554" y="124"/>
                  <a:pt x="554" y="126"/>
                  <a:pt x="553" y="127"/>
                </a:cubicBezTo>
                <a:cubicBezTo>
                  <a:pt x="553" y="128"/>
                  <a:pt x="553" y="129"/>
                  <a:pt x="552" y="130"/>
                </a:cubicBezTo>
                <a:cubicBezTo>
                  <a:pt x="552" y="131"/>
                  <a:pt x="551" y="132"/>
                  <a:pt x="550" y="134"/>
                </a:cubicBezTo>
                <a:cubicBezTo>
                  <a:pt x="550" y="135"/>
                  <a:pt x="549" y="136"/>
                  <a:pt x="549" y="137"/>
                </a:cubicBezTo>
                <a:cubicBezTo>
                  <a:pt x="548" y="139"/>
                  <a:pt x="547" y="140"/>
                  <a:pt x="547" y="141"/>
                </a:cubicBezTo>
                <a:cubicBezTo>
                  <a:pt x="546" y="142"/>
                  <a:pt x="546" y="143"/>
                  <a:pt x="546" y="143"/>
                </a:cubicBezTo>
                <a:cubicBezTo>
                  <a:pt x="546" y="144"/>
                  <a:pt x="545" y="145"/>
                  <a:pt x="545" y="145"/>
                </a:cubicBezTo>
                <a:cubicBezTo>
                  <a:pt x="545" y="146"/>
                  <a:pt x="544" y="147"/>
                  <a:pt x="544" y="148"/>
                </a:cubicBezTo>
                <a:cubicBezTo>
                  <a:pt x="543" y="149"/>
                  <a:pt x="544" y="151"/>
                  <a:pt x="542" y="151"/>
                </a:cubicBezTo>
                <a:cubicBezTo>
                  <a:pt x="543" y="153"/>
                  <a:pt x="541" y="153"/>
                  <a:pt x="541" y="154"/>
                </a:cubicBezTo>
                <a:cubicBezTo>
                  <a:pt x="540" y="155"/>
                  <a:pt x="540" y="156"/>
                  <a:pt x="539" y="157"/>
                </a:cubicBezTo>
                <a:cubicBezTo>
                  <a:pt x="540" y="158"/>
                  <a:pt x="538" y="159"/>
                  <a:pt x="538" y="160"/>
                </a:cubicBezTo>
                <a:cubicBezTo>
                  <a:pt x="537" y="161"/>
                  <a:pt x="537" y="162"/>
                  <a:pt x="537" y="163"/>
                </a:cubicBezTo>
                <a:cubicBezTo>
                  <a:pt x="537" y="163"/>
                  <a:pt x="536" y="164"/>
                  <a:pt x="536" y="163"/>
                </a:cubicBezTo>
                <a:cubicBezTo>
                  <a:pt x="534" y="162"/>
                  <a:pt x="532" y="161"/>
                  <a:pt x="530" y="160"/>
                </a:cubicBezTo>
                <a:cubicBezTo>
                  <a:pt x="530" y="160"/>
                  <a:pt x="531" y="159"/>
                  <a:pt x="531" y="158"/>
                </a:cubicBezTo>
                <a:cubicBezTo>
                  <a:pt x="531" y="158"/>
                  <a:pt x="531" y="158"/>
                  <a:pt x="531" y="158"/>
                </a:cubicBezTo>
                <a:cubicBezTo>
                  <a:pt x="531" y="155"/>
                  <a:pt x="531" y="153"/>
                  <a:pt x="531" y="151"/>
                </a:cubicBezTo>
                <a:cubicBezTo>
                  <a:pt x="533" y="150"/>
                  <a:pt x="531" y="148"/>
                  <a:pt x="532" y="146"/>
                </a:cubicBezTo>
                <a:cubicBezTo>
                  <a:pt x="533" y="143"/>
                  <a:pt x="533" y="140"/>
                  <a:pt x="533" y="138"/>
                </a:cubicBezTo>
                <a:cubicBezTo>
                  <a:pt x="533" y="136"/>
                  <a:pt x="534" y="136"/>
                  <a:pt x="534" y="134"/>
                </a:cubicBezTo>
                <a:cubicBezTo>
                  <a:pt x="533" y="133"/>
                  <a:pt x="534" y="132"/>
                  <a:pt x="534" y="131"/>
                </a:cubicBezTo>
                <a:cubicBezTo>
                  <a:pt x="535" y="129"/>
                  <a:pt x="534" y="127"/>
                  <a:pt x="535" y="126"/>
                </a:cubicBezTo>
                <a:cubicBezTo>
                  <a:pt x="535" y="124"/>
                  <a:pt x="536" y="123"/>
                  <a:pt x="536" y="122"/>
                </a:cubicBezTo>
                <a:cubicBezTo>
                  <a:pt x="535" y="120"/>
                  <a:pt x="536" y="119"/>
                  <a:pt x="535" y="118"/>
                </a:cubicBezTo>
                <a:cubicBezTo>
                  <a:pt x="535" y="117"/>
                  <a:pt x="537" y="117"/>
                  <a:pt x="536" y="115"/>
                </a:cubicBezTo>
                <a:cubicBezTo>
                  <a:pt x="536" y="115"/>
                  <a:pt x="536" y="114"/>
                  <a:pt x="536" y="113"/>
                </a:cubicBezTo>
                <a:cubicBezTo>
                  <a:pt x="536" y="112"/>
                  <a:pt x="536" y="111"/>
                  <a:pt x="536" y="110"/>
                </a:cubicBezTo>
                <a:cubicBezTo>
                  <a:pt x="536" y="109"/>
                  <a:pt x="538" y="109"/>
                  <a:pt x="537" y="108"/>
                </a:cubicBezTo>
                <a:cubicBezTo>
                  <a:pt x="537" y="107"/>
                  <a:pt x="537" y="106"/>
                  <a:pt x="537" y="104"/>
                </a:cubicBezTo>
                <a:cubicBezTo>
                  <a:pt x="537" y="104"/>
                  <a:pt x="537" y="103"/>
                  <a:pt x="538" y="101"/>
                </a:cubicBezTo>
                <a:cubicBezTo>
                  <a:pt x="538" y="100"/>
                  <a:pt x="538" y="100"/>
                  <a:pt x="538" y="100"/>
                </a:cubicBezTo>
                <a:cubicBezTo>
                  <a:pt x="538" y="100"/>
                  <a:pt x="537" y="101"/>
                  <a:pt x="537" y="101"/>
                </a:cubicBezTo>
                <a:cubicBezTo>
                  <a:pt x="537" y="102"/>
                  <a:pt x="537" y="102"/>
                  <a:pt x="538" y="102"/>
                </a:cubicBezTo>
                <a:cubicBezTo>
                  <a:pt x="538" y="102"/>
                  <a:pt x="538" y="101"/>
                  <a:pt x="538" y="101"/>
                </a:cubicBezTo>
                <a:cubicBezTo>
                  <a:pt x="538" y="101"/>
                  <a:pt x="538" y="100"/>
                  <a:pt x="538" y="101"/>
                </a:cubicBezTo>
                <a:cubicBezTo>
                  <a:pt x="537" y="102"/>
                  <a:pt x="537" y="102"/>
                  <a:pt x="537" y="102"/>
                </a:cubicBezTo>
                <a:cubicBezTo>
                  <a:pt x="536" y="103"/>
                  <a:pt x="537" y="104"/>
                  <a:pt x="536" y="105"/>
                </a:cubicBezTo>
                <a:cubicBezTo>
                  <a:pt x="535" y="105"/>
                  <a:pt x="536" y="106"/>
                  <a:pt x="535" y="107"/>
                </a:cubicBezTo>
                <a:cubicBezTo>
                  <a:pt x="535" y="108"/>
                  <a:pt x="533" y="108"/>
                  <a:pt x="534" y="110"/>
                </a:cubicBezTo>
                <a:cubicBezTo>
                  <a:pt x="534" y="111"/>
                  <a:pt x="532" y="111"/>
                  <a:pt x="532" y="113"/>
                </a:cubicBezTo>
                <a:cubicBezTo>
                  <a:pt x="532" y="114"/>
                  <a:pt x="531" y="114"/>
                  <a:pt x="531" y="115"/>
                </a:cubicBezTo>
                <a:cubicBezTo>
                  <a:pt x="530" y="116"/>
                  <a:pt x="531" y="117"/>
                  <a:pt x="530" y="118"/>
                </a:cubicBezTo>
                <a:cubicBezTo>
                  <a:pt x="530" y="119"/>
                  <a:pt x="529" y="120"/>
                  <a:pt x="529" y="121"/>
                </a:cubicBezTo>
                <a:cubicBezTo>
                  <a:pt x="529" y="121"/>
                  <a:pt x="527" y="122"/>
                  <a:pt x="528" y="123"/>
                </a:cubicBezTo>
                <a:cubicBezTo>
                  <a:pt x="527" y="123"/>
                  <a:pt x="527" y="125"/>
                  <a:pt x="526" y="126"/>
                </a:cubicBezTo>
                <a:cubicBezTo>
                  <a:pt x="526" y="127"/>
                  <a:pt x="525" y="129"/>
                  <a:pt x="525" y="130"/>
                </a:cubicBezTo>
                <a:cubicBezTo>
                  <a:pt x="524" y="131"/>
                  <a:pt x="523" y="133"/>
                  <a:pt x="523" y="134"/>
                </a:cubicBezTo>
                <a:cubicBezTo>
                  <a:pt x="522" y="134"/>
                  <a:pt x="522" y="135"/>
                  <a:pt x="522" y="135"/>
                </a:cubicBezTo>
                <a:cubicBezTo>
                  <a:pt x="522" y="136"/>
                  <a:pt x="522" y="136"/>
                  <a:pt x="522" y="137"/>
                </a:cubicBezTo>
                <a:cubicBezTo>
                  <a:pt x="521" y="137"/>
                  <a:pt x="520" y="138"/>
                  <a:pt x="520" y="139"/>
                </a:cubicBezTo>
                <a:cubicBezTo>
                  <a:pt x="520" y="140"/>
                  <a:pt x="519" y="140"/>
                  <a:pt x="519" y="141"/>
                </a:cubicBezTo>
                <a:cubicBezTo>
                  <a:pt x="519" y="142"/>
                  <a:pt x="519" y="142"/>
                  <a:pt x="519" y="142"/>
                </a:cubicBezTo>
                <a:cubicBezTo>
                  <a:pt x="519" y="143"/>
                  <a:pt x="518" y="144"/>
                  <a:pt x="518" y="145"/>
                </a:cubicBezTo>
                <a:cubicBezTo>
                  <a:pt x="518" y="146"/>
                  <a:pt x="516" y="146"/>
                  <a:pt x="517" y="147"/>
                </a:cubicBezTo>
                <a:cubicBezTo>
                  <a:pt x="517" y="148"/>
                  <a:pt x="516" y="149"/>
                  <a:pt x="516" y="150"/>
                </a:cubicBezTo>
                <a:cubicBezTo>
                  <a:pt x="514" y="153"/>
                  <a:pt x="514" y="153"/>
                  <a:pt x="514" y="153"/>
                </a:cubicBezTo>
                <a:cubicBezTo>
                  <a:pt x="513" y="152"/>
                  <a:pt x="512" y="152"/>
                  <a:pt x="511" y="152"/>
                </a:cubicBezTo>
                <a:cubicBezTo>
                  <a:pt x="511" y="151"/>
                  <a:pt x="510" y="151"/>
                  <a:pt x="510" y="151"/>
                </a:cubicBezTo>
                <a:cubicBezTo>
                  <a:pt x="508" y="151"/>
                  <a:pt x="508" y="150"/>
                  <a:pt x="507" y="150"/>
                </a:cubicBezTo>
                <a:cubicBezTo>
                  <a:pt x="508" y="148"/>
                  <a:pt x="510" y="143"/>
                  <a:pt x="511" y="142"/>
                </a:cubicBezTo>
                <a:cubicBezTo>
                  <a:pt x="511" y="140"/>
                  <a:pt x="512" y="138"/>
                  <a:pt x="513" y="137"/>
                </a:cubicBezTo>
                <a:cubicBezTo>
                  <a:pt x="514" y="136"/>
                  <a:pt x="515" y="135"/>
                  <a:pt x="515" y="134"/>
                </a:cubicBezTo>
                <a:cubicBezTo>
                  <a:pt x="515" y="133"/>
                  <a:pt x="515" y="132"/>
                  <a:pt x="516" y="131"/>
                </a:cubicBezTo>
                <a:cubicBezTo>
                  <a:pt x="516" y="129"/>
                  <a:pt x="518" y="126"/>
                  <a:pt x="518" y="125"/>
                </a:cubicBezTo>
                <a:cubicBezTo>
                  <a:pt x="519" y="124"/>
                  <a:pt x="519" y="123"/>
                  <a:pt x="519" y="123"/>
                </a:cubicBezTo>
                <a:cubicBezTo>
                  <a:pt x="520" y="121"/>
                  <a:pt x="521" y="120"/>
                  <a:pt x="521" y="118"/>
                </a:cubicBezTo>
                <a:cubicBezTo>
                  <a:pt x="522" y="118"/>
                  <a:pt x="522" y="116"/>
                  <a:pt x="523" y="116"/>
                </a:cubicBezTo>
                <a:cubicBezTo>
                  <a:pt x="524" y="115"/>
                  <a:pt x="523" y="114"/>
                  <a:pt x="524" y="113"/>
                </a:cubicBezTo>
                <a:cubicBezTo>
                  <a:pt x="524" y="112"/>
                  <a:pt x="524" y="111"/>
                  <a:pt x="525" y="111"/>
                </a:cubicBezTo>
                <a:cubicBezTo>
                  <a:pt x="525" y="109"/>
                  <a:pt x="526" y="108"/>
                  <a:pt x="526" y="107"/>
                </a:cubicBezTo>
                <a:cubicBezTo>
                  <a:pt x="526" y="106"/>
                  <a:pt x="527" y="105"/>
                  <a:pt x="527" y="105"/>
                </a:cubicBezTo>
                <a:cubicBezTo>
                  <a:pt x="528" y="103"/>
                  <a:pt x="529" y="102"/>
                  <a:pt x="529" y="101"/>
                </a:cubicBezTo>
                <a:cubicBezTo>
                  <a:pt x="529" y="101"/>
                  <a:pt x="530" y="100"/>
                  <a:pt x="530" y="99"/>
                </a:cubicBezTo>
                <a:cubicBezTo>
                  <a:pt x="530" y="99"/>
                  <a:pt x="530" y="98"/>
                  <a:pt x="530" y="98"/>
                </a:cubicBezTo>
                <a:cubicBezTo>
                  <a:pt x="531" y="97"/>
                  <a:pt x="532" y="96"/>
                  <a:pt x="532" y="94"/>
                </a:cubicBezTo>
                <a:cubicBezTo>
                  <a:pt x="532" y="93"/>
                  <a:pt x="533" y="93"/>
                  <a:pt x="534" y="91"/>
                </a:cubicBezTo>
                <a:cubicBezTo>
                  <a:pt x="534" y="90"/>
                  <a:pt x="534" y="89"/>
                  <a:pt x="535" y="88"/>
                </a:cubicBezTo>
                <a:cubicBezTo>
                  <a:pt x="535" y="87"/>
                  <a:pt x="536" y="86"/>
                  <a:pt x="536" y="85"/>
                </a:cubicBezTo>
                <a:cubicBezTo>
                  <a:pt x="537" y="83"/>
                  <a:pt x="537" y="82"/>
                  <a:pt x="538" y="81"/>
                </a:cubicBezTo>
                <a:cubicBezTo>
                  <a:pt x="538" y="80"/>
                  <a:pt x="539" y="79"/>
                  <a:pt x="540" y="77"/>
                </a:cubicBezTo>
                <a:cubicBezTo>
                  <a:pt x="540" y="76"/>
                  <a:pt x="541" y="75"/>
                  <a:pt x="541" y="74"/>
                </a:cubicBezTo>
                <a:cubicBezTo>
                  <a:pt x="541" y="74"/>
                  <a:pt x="542" y="73"/>
                  <a:pt x="542" y="73"/>
                </a:cubicBezTo>
                <a:cubicBezTo>
                  <a:pt x="544" y="74"/>
                  <a:pt x="545" y="74"/>
                  <a:pt x="547" y="75"/>
                </a:cubicBezTo>
                <a:cubicBezTo>
                  <a:pt x="547" y="75"/>
                  <a:pt x="547" y="75"/>
                  <a:pt x="548" y="75"/>
                </a:cubicBezTo>
                <a:cubicBezTo>
                  <a:pt x="549" y="76"/>
                  <a:pt x="549" y="77"/>
                  <a:pt x="549" y="79"/>
                </a:cubicBezTo>
                <a:cubicBezTo>
                  <a:pt x="548" y="79"/>
                  <a:pt x="548" y="79"/>
                  <a:pt x="548" y="80"/>
                </a:cubicBezTo>
                <a:cubicBezTo>
                  <a:pt x="548" y="81"/>
                  <a:pt x="548" y="83"/>
                  <a:pt x="547" y="84"/>
                </a:cubicBezTo>
                <a:cubicBezTo>
                  <a:pt x="547" y="89"/>
                  <a:pt x="547" y="89"/>
                  <a:pt x="547" y="89"/>
                </a:cubicBezTo>
                <a:cubicBezTo>
                  <a:pt x="547" y="90"/>
                  <a:pt x="547" y="90"/>
                  <a:pt x="547" y="91"/>
                </a:cubicBezTo>
                <a:cubicBezTo>
                  <a:pt x="548" y="92"/>
                  <a:pt x="546" y="94"/>
                  <a:pt x="546" y="95"/>
                </a:cubicBezTo>
                <a:cubicBezTo>
                  <a:pt x="546" y="97"/>
                  <a:pt x="546" y="99"/>
                  <a:pt x="546" y="100"/>
                </a:cubicBezTo>
                <a:cubicBezTo>
                  <a:pt x="545" y="101"/>
                  <a:pt x="545" y="102"/>
                  <a:pt x="545" y="103"/>
                </a:cubicBezTo>
                <a:cubicBezTo>
                  <a:pt x="545" y="104"/>
                  <a:pt x="544" y="104"/>
                  <a:pt x="544" y="106"/>
                </a:cubicBezTo>
                <a:cubicBezTo>
                  <a:pt x="544" y="106"/>
                  <a:pt x="544" y="107"/>
                  <a:pt x="544" y="108"/>
                </a:cubicBezTo>
                <a:cubicBezTo>
                  <a:pt x="544" y="109"/>
                  <a:pt x="544" y="110"/>
                  <a:pt x="544" y="111"/>
                </a:cubicBezTo>
                <a:cubicBezTo>
                  <a:pt x="544" y="111"/>
                  <a:pt x="544" y="112"/>
                  <a:pt x="544" y="112"/>
                </a:cubicBezTo>
                <a:cubicBezTo>
                  <a:pt x="542" y="113"/>
                  <a:pt x="544" y="115"/>
                  <a:pt x="542" y="116"/>
                </a:cubicBezTo>
                <a:cubicBezTo>
                  <a:pt x="542" y="117"/>
                  <a:pt x="542" y="117"/>
                  <a:pt x="543" y="118"/>
                </a:cubicBezTo>
                <a:cubicBezTo>
                  <a:pt x="543" y="118"/>
                  <a:pt x="543" y="119"/>
                  <a:pt x="543" y="119"/>
                </a:cubicBezTo>
                <a:cubicBezTo>
                  <a:pt x="543" y="120"/>
                  <a:pt x="542" y="120"/>
                  <a:pt x="542" y="120"/>
                </a:cubicBezTo>
                <a:cubicBezTo>
                  <a:pt x="542" y="122"/>
                  <a:pt x="542" y="123"/>
                  <a:pt x="542" y="124"/>
                </a:cubicBezTo>
                <a:cubicBezTo>
                  <a:pt x="541" y="125"/>
                  <a:pt x="541" y="126"/>
                  <a:pt x="541" y="127"/>
                </a:cubicBezTo>
                <a:cubicBezTo>
                  <a:pt x="541" y="128"/>
                  <a:pt x="541" y="129"/>
                  <a:pt x="541" y="130"/>
                </a:cubicBezTo>
                <a:cubicBezTo>
                  <a:pt x="542" y="132"/>
                  <a:pt x="540" y="132"/>
                  <a:pt x="540" y="133"/>
                </a:cubicBezTo>
                <a:cubicBezTo>
                  <a:pt x="540" y="134"/>
                  <a:pt x="540" y="136"/>
                  <a:pt x="540" y="137"/>
                </a:cubicBezTo>
                <a:cubicBezTo>
                  <a:pt x="540" y="137"/>
                  <a:pt x="540" y="137"/>
                  <a:pt x="540" y="137"/>
                </a:cubicBezTo>
                <a:cubicBezTo>
                  <a:pt x="540" y="137"/>
                  <a:pt x="540" y="137"/>
                  <a:pt x="539" y="137"/>
                </a:cubicBezTo>
                <a:cubicBezTo>
                  <a:pt x="539" y="137"/>
                  <a:pt x="539" y="138"/>
                  <a:pt x="539" y="138"/>
                </a:cubicBezTo>
                <a:cubicBezTo>
                  <a:pt x="539" y="138"/>
                  <a:pt x="540" y="138"/>
                  <a:pt x="540" y="139"/>
                </a:cubicBezTo>
                <a:cubicBezTo>
                  <a:pt x="540" y="138"/>
                  <a:pt x="540" y="138"/>
                  <a:pt x="540" y="138"/>
                </a:cubicBezTo>
                <a:cubicBezTo>
                  <a:pt x="540" y="138"/>
                  <a:pt x="540" y="137"/>
                  <a:pt x="540" y="137"/>
                </a:cubicBezTo>
                <a:moveTo>
                  <a:pt x="409" y="50"/>
                </a:moveTo>
                <a:cubicBezTo>
                  <a:pt x="409" y="51"/>
                  <a:pt x="410" y="51"/>
                  <a:pt x="410" y="51"/>
                </a:cubicBezTo>
                <a:cubicBezTo>
                  <a:pt x="412" y="51"/>
                  <a:pt x="413" y="52"/>
                  <a:pt x="414" y="54"/>
                </a:cubicBezTo>
                <a:cubicBezTo>
                  <a:pt x="414" y="55"/>
                  <a:pt x="414" y="54"/>
                  <a:pt x="414" y="54"/>
                </a:cubicBezTo>
                <a:cubicBezTo>
                  <a:pt x="414" y="54"/>
                  <a:pt x="414" y="54"/>
                  <a:pt x="414" y="54"/>
                </a:cubicBezTo>
                <a:cubicBezTo>
                  <a:pt x="413" y="54"/>
                  <a:pt x="413" y="55"/>
                  <a:pt x="414" y="55"/>
                </a:cubicBezTo>
                <a:cubicBezTo>
                  <a:pt x="414" y="55"/>
                  <a:pt x="414" y="55"/>
                  <a:pt x="414" y="54"/>
                </a:cubicBezTo>
                <a:cubicBezTo>
                  <a:pt x="415" y="54"/>
                  <a:pt x="415" y="54"/>
                  <a:pt x="415" y="54"/>
                </a:cubicBezTo>
                <a:cubicBezTo>
                  <a:pt x="416" y="54"/>
                  <a:pt x="417" y="55"/>
                  <a:pt x="417" y="55"/>
                </a:cubicBezTo>
                <a:cubicBezTo>
                  <a:pt x="418" y="55"/>
                  <a:pt x="418" y="54"/>
                  <a:pt x="419" y="54"/>
                </a:cubicBezTo>
                <a:cubicBezTo>
                  <a:pt x="419" y="53"/>
                  <a:pt x="419" y="52"/>
                  <a:pt x="418" y="52"/>
                </a:cubicBezTo>
                <a:cubicBezTo>
                  <a:pt x="416" y="52"/>
                  <a:pt x="415" y="52"/>
                  <a:pt x="415" y="50"/>
                </a:cubicBezTo>
                <a:cubicBezTo>
                  <a:pt x="415" y="50"/>
                  <a:pt x="414" y="49"/>
                  <a:pt x="414" y="50"/>
                </a:cubicBezTo>
                <a:cubicBezTo>
                  <a:pt x="413" y="50"/>
                  <a:pt x="412" y="49"/>
                  <a:pt x="411" y="48"/>
                </a:cubicBezTo>
                <a:cubicBezTo>
                  <a:pt x="413" y="48"/>
                  <a:pt x="413" y="48"/>
                  <a:pt x="416" y="48"/>
                </a:cubicBezTo>
                <a:cubicBezTo>
                  <a:pt x="417" y="49"/>
                  <a:pt x="418" y="48"/>
                  <a:pt x="418" y="49"/>
                </a:cubicBezTo>
                <a:cubicBezTo>
                  <a:pt x="419" y="49"/>
                  <a:pt x="420" y="47"/>
                  <a:pt x="420" y="48"/>
                </a:cubicBezTo>
                <a:cubicBezTo>
                  <a:pt x="421" y="48"/>
                  <a:pt x="422" y="49"/>
                  <a:pt x="423" y="49"/>
                </a:cubicBezTo>
                <a:cubicBezTo>
                  <a:pt x="423" y="48"/>
                  <a:pt x="423" y="49"/>
                  <a:pt x="424" y="49"/>
                </a:cubicBezTo>
                <a:cubicBezTo>
                  <a:pt x="424" y="50"/>
                  <a:pt x="424" y="50"/>
                  <a:pt x="423" y="50"/>
                </a:cubicBezTo>
                <a:cubicBezTo>
                  <a:pt x="423" y="50"/>
                  <a:pt x="422" y="50"/>
                  <a:pt x="422" y="50"/>
                </a:cubicBezTo>
                <a:cubicBezTo>
                  <a:pt x="421" y="49"/>
                  <a:pt x="420" y="49"/>
                  <a:pt x="419" y="50"/>
                </a:cubicBezTo>
                <a:cubicBezTo>
                  <a:pt x="420" y="51"/>
                  <a:pt x="421" y="50"/>
                  <a:pt x="423" y="50"/>
                </a:cubicBezTo>
                <a:cubicBezTo>
                  <a:pt x="423" y="51"/>
                  <a:pt x="424" y="52"/>
                  <a:pt x="424" y="52"/>
                </a:cubicBezTo>
                <a:cubicBezTo>
                  <a:pt x="424" y="52"/>
                  <a:pt x="425" y="52"/>
                  <a:pt x="425" y="51"/>
                </a:cubicBezTo>
                <a:cubicBezTo>
                  <a:pt x="425" y="51"/>
                  <a:pt x="425" y="51"/>
                  <a:pt x="425" y="50"/>
                </a:cubicBezTo>
                <a:cubicBezTo>
                  <a:pt x="424" y="50"/>
                  <a:pt x="425" y="50"/>
                  <a:pt x="425" y="50"/>
                </a:cubicBezTo>
                <a:cubicBezTo>
                  <a:pt x="426" y="49"/>
                  <a:pt x="426" y="49"/>
                  <a:pt x="427" y="49"/>
                </a:cubicBezTo>
                <a:cubicBezTo>
                  <a:pt x="427" y="50"/>
                  <a:pt x="427" y="50"/>
                  <a:pt x="427" y="50"/>
                </a:cubicBezTo>
                <a:cubicBezTo>
                  <a:pt x="428" y="51"/>
                  <a:pt x="430" y="51"/>
                  <a:pt x="430" y="52"/>
                </a:cubicBezTo>
                <a:cubicBezTo>
                  <a:pt x="430" y="53"/>
                  <a:pt x="431" y="53"/>
                  <a:pt x="431" y="54"/>
                </a:cubicBezTo>
                <a:cubicBezTo>
                  <a:pt x="433" y="55"/>
                  <a:pt x="434" y="57"/>
                  <a:pt x="435" y="59"/>
                </a:cubicBezTo>
                <a:cubicBezTo>
                  <a:pt x="435" y="59"/>
                  <a:pt x="435" y="60"/>
                  <a:pt x="435" y="60"/>
                </a:cubicBezTo>
                <a:cubicBezTo>
                  <a:pt x="435" y="62"/>
                  <a:pt x="435" y="64"/>
                  <a:pt x="435" y="65"/>
                </a:cubicBezTo>
                <a:cubicBezTo>
                  <a:pt x="435" y="66"/>
                  <a:pt x="436" y="66"/>
                  <a:pt x="436" y="67"/>
                </a:cubicBezTo>
                <a:cubicBezTo>
                  <a:pt x="436" y="70"/>
                  <a:pt x="436" y="73"/>
                  <a:pt x="436" y="77"/>
                </a:cubicBezTo>
                <a:cubicBezTo>
                  <a:pt x="436" y="78"/>
                  <a:pt x="435" y="78"/>
                  <a:pt x="435" y="80"/>
                </a:cubicBezTo>
                <a:cubicBezTo>
                  <a:pt x="435" y="80"/>
                  <a:pt x="435" y="81"/>
                  <a:pt x="434" y="82"/>
                </a:cubicBezTo>
                <a:cubicBezTo>
                  <a:pt x="434" y="84"/>
                  <a:pt x="432" y="86"/>
                  <a:pt x="433" y="88"/>
                </a:cubicBezTo>
                <a:cubicBezTo>
                  <a:pt x="431" y="90"/>
                  <a:pt x="429" y="92"/>
                  <a:pt x="426" y="94"/>
                </a:cubicBezTo>
                <a:cubicBezTo>
                  <a:pt x="427" y="95"/>
                  <a:pt x="427" y="95"/>
                  <a:pt x="427" y="96"/>
                </a:cubicBezTo>
                <a:cubicBezTo>
                  <a:pt x="428" y="97"/>
                  <a:pt x="427" y="98"/>
                  <a:pt x="428" y="99"/>
                </a:cubicBezTo>
                <a:cubicBezTo>
                  <a:pt x="428" y="100"/>
                  <a:pt x="428" y="101"/>
                  <a:pt x="428" y="102"/>
                </a:cubicBezTo>
                <a:cubicBezTo>
                  <a:pt x="428" y="103"/>
                  <a:pt x="430" y="103"/>
                  <a:pt x="429" y="104"/>
                </a:cubicBezTo>
                <a:cubicBezTo>
                  <a:pt x="429" y="105"/>
                  <a:pt x="429" y="106"/>
                  <a:pt x="429" y="107"/>
                </a:cubicBezTo>
                <a:cubicBezTo>
                  <a:pt x="429" y="108"/>
                  <a:pt x="431" y="109"/>
                  <a:pt x="430" y="110"/>
                </a:cubicBezTo>
                <a:cubicBezTo>
                  <a:pt x="430" y="111"/>
                  <a:pt x="430" y="113"/>
                  <a:pt x="431" y="113"/>
                </a:cubicBezTo>
                <a:cubicBezTo>
                  <a:pt x="431" y="114"/>
                  <a:pt x="431" y="114"/>
                  <a:pt x="431" y="114"/>
                </a:cubicBezTo>
                <a:cubicBezTo>
                  <a:pt x="431" y="115"/>
                  <a:pt x="431" y="116"/>
                  <a:pt x="432" y="117"/>
                </a:cubicBezTo>
                <a:cubicBezTo>
                  <a:pt x="433" y="118"/>
                  <a:pt x="432" y="119"/>
                  <a:pt x="433" y="120"/>
                </a:cubicBezTo>
                <a:cubicBezTo>
                  <a:pt x="433" y="120"/>
                  <a:pt x="433" y="120"/>
                  <a:pt x="433" y="120"/>
                </a:cubicBezTo>
                <a:cubicBezTo>
                  <a:pt x="433" y="121"/>
                  <a:pt x="433" y="122"/>
                  <a:pt x="433" y="123"/>
                </a:cubicBezTo>
                <a:cubicBezTo>
                  <a:pt x="433" y="124"/>
                  <a:pt x="434" y="124"/>
                  <a:pt x="434" y="125"/>
                </a:cubicBezTo>
                <a:cubicBezTo>
                  <a:pt x="434" y="126"/>
                  <a:pt x="434" y="127"/>
                  <a:pt x="434" y="128"/>
                </a:cubicBezTo>
                <a:cubicBezTo>
                  <a:pt x="434" y="130"/>
                  <a:pt x="435" y="130"/>
                  <a:pt x="435" y="131"/>
                </a:cubicBezTo>
                <a:cubicBezTo>
                  <a:pt x="435" y="132"/>
                  <a:pt x="435" y="132"/>
                  <a:pt x="435" y="133"/>
                </a:cubicBezTo>
                <a:cubicBezTo>
                  <a:pt x="435" y="133"/>
                  <a:pt x="434" y="133"/>
                  <a:pt x="434" y="133"/>
                </a:cubicBezTo>
                <a:cubicBezTo>
                  <a:pt x="431" y="133"/>
                  <a:pt x="429" y="133"/>
                  <a:pt x="426" y="133"/>
                </a:cubicBezTo>
                <a:cubicBezTo>
                  <a:pt x="426" y="133"/>
                  <a:pt x="426" y="133"/>
                  <a:pt x="425" y="132"/>
                </a:cubicBezTo>
                <a:cubicBezTo>
                  <a:pt x="425" y="132"/>
                  <a:pt x="425" y="131"/>
                  <a:pt x="425" y="130"/>
                </a:cubicBezTo>
                <a:cubicBezTo>
                  <a:pt x="426" y="128"/>
                  <a:pt x="424" y="126"/>
                  <a:pt x="424" y="125"/>
                </a:cubicBezTo>
                <a:cubicBezTo>
                  <a:pt x="424" y="124"/>
                  <a:pt x="424" y="124"/>
                  <a:pt x="424" y="124"/>
                </a:cubicBezTo>
                <a:cubicBezTo>
                  <a:pt x="424" y="122"/>
                  <a:pt x="424" y="121"/>
                  <a:pt x="424" y="119"/>
                </a:cubicBezTo>
                <a:cubicBezTo>
                  <a:pt x="422" y="118"/>
                  <a:pt x="423" y="117"/>
                  <a:pt x="423" y="116"/>
                </a:cubicBezTo>
                <a:cubicBezTo>
                  <a:pt x="423" y="115"/>
                  <a:pt x="421" y="114"/>
                  <a:pt x="422" y="113"/>
                </a:cubicBezTo>
                <a:cubicBezTo>
                  <a:pt x="422" y="112"/>
                  <a:pt x="422" y="111"/>
                  <a:pt x="422" y="110"/>
                </a:cubicBezTo>
                <a:cubicBezTo>
                  <a:pt x="422" y="109"/>
                  <a:pt x="420" y="109"/>
                  <a:pt x="421" y="108"/>
                </a:cubicBezTo>
                <a:cubicBezTo>
                  <a:pt x="421" y="107"/>
                  <a:pt x="421" y="106"/>
                  <a:pt x="420" y="105"/>
                </a:cubicBezTo>
                <a:cubicBezTo>
                  <a:pt x="420" y="105"/>
                  <a:pt x="420" y="105"/>
                  <a:pt x="420" y="104"/>
                </a:cubicBezTo>
                <a:cubicBezTo>
                  <a:pt x="420" y="103"/>
                  <a:pt x="419" y="102"/>
                  <a:pt x="419" y="100"/>
                </a:cubicBezTo>
                <a:cubicBezTo>
                  <a:pt x="419" y="99"/>
                  <a:pt x="419" y="98"/>
                  <a:pt x="419" y="96"/>
                </a:cubicBezTo>
                <a:cubicBezTo>
                  <a:pt x="417" y="96"/>
                  <a:pt x="415" y="96"/>
                  <a:pt x="413" y="96"/>
                </a:cubicBezTo>
                <a:cubicBezTo>
                  <a:pt x="412" y="97"/>
                  <a:pt x="412" y="98"/>
                  <a:pt x="412" y="98"/>
                </a:cubicBezTo>
                <a:cubicBezTo>
                  <a:pt x="412" y="105"/>
                  <a:pt x="412" y="111"/>
                  <a:pt x="412" y="117"/>
                </a:cubicBezTo>
                <a:cubicBezTo>
                  <a:pt x="412" y="118"/>
                  <a:pt x="412" y="119"/>
                  <a:pt x="411" y="119"/>
                </a:cubicBezTo>
                <a:cubicBezTo>
                  <a:pt x="411" y="131"/>
                  <a:pt x="411" y="131"/>
                  <a:pt x="411" y="131"/>
                </a:cubicBezTo>
                <a:cubicBezTo>
                  <a:pt x="411" y="132"/>
                  <a:pt x="410" y="132"/>
                  <a:pt x="409" y="132"/>
                </a:cubicBezTo>
                <a:cubicBezTo>
                  <a:pt x="407" y="132"/>
                  <a:pt x="405" y="132"/>
                  <a:pt x="403" y="132"/>
                </a:cubicBezTo>
                <a:cubicBezTo>
                  <a:pt x="403" y="131"/>
                  <a:pt x="403" y="131"/>
                  <a:pt x="403" y="131"/>
                </a:cubicBezTo>
                <a:cubicBezTo>
                  <a:pt x="403" y="127"/>
                  <a:pt x="403" y="123"/>
                  <a:pt x="403" y="120"/>
                </a:cubicBezTo>
                <a:cubicBezTo>
                  <a:pt x="403" y="119"/>
                  <a:pt x="403" y="119"/>
                  <a:pt x="403" y="119"/>
                </a:cubicBezTo>
                <a:cubicBezTo>
                  <a:pt x="404" y="117"/>
                  <a:pt x="404" y="117"/>
                  <a:pt x="403" y="115"/>
                </a:cubicBezTo>
                <a:cubicBezTo>
                  <a:pt x="403" y="114"/>
                  <a:pt x="403" y="114"/>
                  <a:pt x="403" y="113"/>
                </a:cubicBezTo>
                <a:cubicBezTo>
                  <a:pt x="404" y="110"/>
                  <a:pt x="404" y="111"/>
                  <a:pt x="403" y="108"/>
                </a:cubicBezTo>
                <a:cubicBezTo>
                  <a:pt x="402" y="107"/>
                  <a:pt x="403" y="106"/>
                  <a:pt x="404" y="106"/>
                </a:cubicBezTo>
                <a:cubicBezTo>
                  <a:pt x="404" y="100"/>
                  <a:pt x="404" y="94"/>
                  <a:pt x="404" y="87"/>
                </a:cubicBezTo>
                <a:cubicBezTo>
                  <a:pt x="404" y="86"/>
                  <a:pt x="403" y="85"/>
                  <a:pt x="405" y="84"/>
                </a:cubicBezTo>
                <a:cubicBezTo>
                  <a:pt x="405" y="84"/>
                  <a:pt x="405" y="83"/>
                  <a:pt x="405" y="82"/>
                </a:cubicBezTo>
                <a:cubicBezTo>
                  <a:pt x="404" y="79"/>
                  <a:pt x="404" y="79"/>
                  <a:pt x="404" y="76"/>
                </a:cubicBezTo>
                <a:cubicBezTo>
                  <a:pt x="405" y="75"/>
                  <a:pt x="405" y="75"/>
                  <a:pt x="405" y="74"/>
                </a:cubicBezTo>
                <a:cubicBezTo>
                  <a:pt x="405" y="72"/>
                  <a:pt x="405" y="69"/>
                  <a:pt x="405" y="67"/>
                </a:cubicBezTo>
                <a:cubicBezTo>
                  <a:pt x="405" y="66"/>
                  <a:pt x="406" y="67"/>
                  <a:pt x="406" y="67"/>
                </a:cubicBezTo>
                <a:cubicBezTo>
                  <a:pt x="407" y="67"/>
                  <a:pt x="407" y="66"/>
                  <a:pt x="407" y="66"/>
                </a:cubicBezTo>
                <a:cubicBezTo>
                  <a:pt x="407" y="66"/>
                  <a:pt x="407" y="65"/>
                  <a:pt x="407" y="65"/>
                </a:cubicBezTo>
                <a:cubicBezTo>
                  <a:pt x="407" y="65"/>
                  <a:pt x="406" y="65"/>
                  <a:pt x="406" y="65"/>
                </a:cubicBezTo>
                <a:cubicBezTo>
                  <a:pt x="406" y="65"/>
                  <a:pt x="405" y="65"/>
                  <a:pt x="405" y="66"/>
                </a:cubicBezTo>
                <a:cubicBezTo>
                  <a:pt x="404" y="65"/>
                  <a:pt x="404" y="64"/>
                  <a:pt x="405" y="64"/>
                </a:cubicBezTo>
                <a:cubicBezTo>
                  <a:pt x="406" y="64"/>
                  <a:pt x="406" y="64"/>
                  <a:pt x="407" y="63"/>
                </a:cubicBezTo>
                <a:cubicBezTo>
                  <a:pt x="407" y="62"/>
                  <a:pt x="407" y="62"/>
                  <a:pt x="408" y="62"/>
                </a:cubicBezTo>
                <a:cubicBezTo>
                  <a:pt x="408" y="62"/>
                  <a:pt x="409" y="62"/>
                  <a:pt x="409" y="63"/>
                </a:cubicBezTo>
                <a:cubicBezTo>
                  <a:pt x="409" y="62"/>
                  <a:pt x="409" y="62"/>
                  <a:pt x="409" y="61"/>
                </a:cubicBezTo>
                <a:cubicBezTo>
                  <a:pt x="409" y="61"/>
                  <a:pt x="409" y="61"/>
                  <a:pt x="408" y="61"/>
                </a:cubicBezTo>
                <a:cubicBezTo>
                  <a:pt x="407" y="61"/>
                  <a:pt x="406" y="61"/>
                  <a:pt x="405" y="61"/>
                </a:cubicBezTo>
                <a:cubicBezTo>
                  <a:pt x="405" y="60"/>
                  <a:pt x="405" y="60"/>
                  <a:pt x="405" y="60"/>
                </a:cubicBezTo>
                <a:cubicBezTo>
                  <a:pt x="405" y="59"/>
                  <a:pt x="405" y="58"/>
                  <a:pt x="405" y="58"/>
                </a:cubicBezTo>
                <a:cubicBezTo>
                  <a:pt x="405" y="57"/>
                  <a:pt x="405" y="57"/>
                  <a:pt x="406" y="57"/>
                </a:cubicBezTo>
                <a:cubicBezTo>
                  <a:pt x="406" y="57"/>
                  <a:pt x="407" y="58"/>
                  <a:pt x="407" y="58"/>
                </a:cubicBezTo>
                <a:cubicBezTo>
                  <a:pt x="408" y="57"/>
                  <a:pt x="408" y="57"/>
                  <a:pt x="408" y="57"/>
                </a:cubicBezTo>
                <a:cubicBezTo>
                  <a:pt x="408" y="54"/>
                  <a:pt x="408" y="54"/>
                  <a:pt x="408" y="54"/>
                </a:cubicBezTo>
                <a:cubicBezTo>
                  <a:pt x="408" y="53"/>
                  <a:pt x="406" y="53"/>
                  <a:pt x="406" y="52"/>
                </a:cubicBezTo>
                <a:cubicBezTo>
                  <a:pt x="406" y="52"/>
                  <a:pt x="406" y="51"/>
                  <a:pt x="406" y="51"/>
                </a:cubicBezTo>
                <a:cubicBezTo>
                  <a:pt x="406" y="51"/>
                  <a:pt x="406" y="50"/>
                  <a:pt x="407" y="50"/>
                </a:cubicBezTo>
                <a:cubicBezTo>
                  <a:pt x="407" y="50"/>
                  <a:pt x="408" y="50"/>
                  <a:pt x="409" y="50"/>
                </a:cubicBezTo>
                <a:moveTo>
                  <a:pt x="411" y="76"/>
                </a:moveTo>
                <a:cubicBezTo>
                  <a:pt x="411" y="76"/>
                  <a:pt x="411" y="76"/>
                  <a:pt x="411" y="76"/>
                </a:cubicBezTo>
                <a:cubicBezTo>
                  <a:pt x="411" y="76"/>
                  <a:pt x="411" y="76"/>
                  <a:pt x="411" y="76"/>
                </a:cubicBezTo>
                <a:cubicBezTo>
                  <a:pt x="411" y="75"/>
                  <a:pt x="411" y="75"/>
                  <a:pt x="410" y="75"/>
                </a:cubicBezTo>
                <a:cubicBezTo>
                  <a:pt x="410" y="76"/>
                  <a:pt x="411" y="76"/>
                  <a:pt x="411" y="76"/>
                </a:cubicBezTo>
                <a:cubicBezTo>
                  <a:pt x="412" y="77"/>
                  <a:pt x="412" y="78"/>
                  <a:pt x="413" y="79"/>
                </a:cubicBezTo>
                <a:cubicBezTo>
                  <a:pt x="413" y="81"/>
                  <a:pt x="413" y="84"/>
                  <a:pt x="413" y="87"/>
                </a:cubicBezTo>
                <a:cubicBezTo>
                  <a:pt x="413" y="87"/>
                  <a:pt x="413" y="87"/>
                  <a:pt x="413" y="87"/>
                </a:cubicBezTo>
                <a:cubicBezTo>
                  <a:pt x="413" y="87"/>
                  <a:pt x="413" y="87"/>
                  <a:pt x="414" y="87"/>
                </a:cubicBezTo>
                <a:cubicBezTo>
                  <a:pt x="415" y="87"/>
                  <a:pt x="417" y="87"/>
                  <a:pt x="419" y="87"/>
                </a:cubicBezTo>
                <a:cubicBezTo>
                  <a:pt x="420" y="88"/>
                  <a:pt x="421" y="87"/>
                  <a:pt x="422" y="86"/>
                </a:cubicBezTo>
                <a:cubicBezTo>
                  <a:pt x="424" y="86"/>
                  <a:pt x="425" y="84"/>
                  <a:pt x="425" y="82"/>
                </a:cubicBezTo>
                <a:cubicBezTo>
                  <a:pt x="426" y="81"/>
                  <a:pt x="425" y="80"/>
                  <a:pt x="426" y="79"/>
                </a:cubicBezTo>
                <a:cubicBezTo>
                  <a:pt x="427" y="78"/>
                  <a:pt x="426" y="77"/>
                  <a:pt x="426" y="76"/>
                </a:cubicBezTo>
                <a:cubicBezTo>
                  <a:pt x="426" y="75"/>
                  <a:pt x="426" y="74"/>
                  <a:pt x="426" y="73"/>
                </a:cubicBezTo>
                <a:cubicBezTo>
                  <a:pt x="426" y="70"/>
                  <a:pt x="426" y="70"/>
                  <a:pt x="426" y="70"/>
                </a:cubicBezTo>
                <a:cubicBezTo>
                  <a:pt x="427" y="70"/>
                  <a:pt x="427" y="69"/>
                  <a:pt x="427" y="69"/>
                </a:cubicBezTo>
                <a:cubicBezTo>
                  <a:pt x="426" y="67"/>
                  <a:pt x="427" y="65"/>
                  <a:pt x="426" y="64"/>
                </a:cubicBezTo>
                <a:cubicBezTo>
                  <a:pt x="426" y="63"/>
                  <a:pt x="427" y="63"/>
                  <a:pt x="427" y="63"/>
                </a:cubicBezTo>
                <a:cubicBezTo>
                  <a:pt x="429" y="63"/>
                  <a:pt x="429" y="62"/>
                  <a:pt x="428" y="61"/>
                </a:cubicBezTo>
                <a:cubicBezTo>
                  <a:pt x="427" y="61"/>
                  <a:pt x="427" y="63"/>
                  <a:pt x="426" y="61"/>
                </a:cubicBezTo>
                <a:cubicBezTo>
                  <a:pt x="425" y="60"/>
                  <a:pt x="425" y="59"/>
                  <a:pt x="425" y="58"/>
                </a:cubicBezTo>
                <a:cubicBezTo>
                  <a:pt x="424" y="59"/>
                  <a:pt x="423" y="57"/>
                  <a:pt x="422" y="57"/>
                </a:cubicBezTo>
                <a:cubicBezTo>
                  <a:pt x="421" y="57"/>
                  <a:pt x="420" y="56"/>
                  <a:pt x="418" y="56"/>
                </a:cubicBezTo>
                <a:cubicBezTo>
                  <a:pt x="417" y="56"/>
                  <a:pt x="416" y="56"/>
                  <a:pt x="415" y="56"/>
                </a:cubicBezTo>
                <a:cubicBezTo>
                  <a:pt x="414" y="57"/>
                  <a:pt x="413" y="57"/>
                  <a:pt x="413" y="58"/>
                </a:cubicBezTo>
                <a:cubicBezTo>
                  <a:pt x="412" y="57"/>
                  <a:pt x="412" y="57"/>
                  <a:pt x="411" y="56"/>
                </a:cubicBezTo>
                <a:cubicBezTo>
                  <a:pt x="412" y="56"/>
                  <a:pt x="412" y="56"/>
                  <a:pt x="412" y="56"/>
                </a:cubicBezTo>
                <a:cubicBezTo>
                  <a:pt x="411" y="55"/>
                  <a:pt x="411" y="55"/>
                  <a:pt x="411" y="55"/>
                </a:cubicBezTo>
                <a:cubicBezTo>
                  <a:pt x="410" y="56"/>
                  <a:pt x="410" y="56"/>
                  <a:pt x="410" y="56"/>
                </a:cubicBezTo>
                <a:cubicBezTo>
                  <a:pt x="409" y="57"/>
                  <a:pt x="409" y="58"/>
                  <a:pt x="410" y="58"/>
                </a:cubicBezTo>
                <a:cubicBezTo>
                  <a:pt x="411" y="59"/>
                  <a:pt x="413" y="59"/>
                  <a:pt x="414" y="60"/>
                </a:cubicBezTo>
                <a:cubicBezTo>
                  <a:pt x="413" y="61"/>
                  <a:pt x="412" y="62"/>
                  <a:pt x="411" y="63"/>
                </a:cubicBezTo>
                <a:cubicBezTo>
                  <a:pt x="413" y="64"/>
                  <a:pt x="413" y="64"/>
                  <a:pt x="413" y="66"/>
                </a:cubicBezTo>
                <a:cubicBezTo>
                  <a:pt x="413" y="66"/>
                  <a:pt x="413" y="67"/>
                  <a:pt x="412" y="67"/>
                </a:cubicBezTo>
                <a:cubicBezTo>
                  <a:pt x="411" y="67"/>
                  <a:pt x="411" y="67"/>
                  <a:pt x="411" y="68"/>
                </a:cubicBezTo>
                <a:cubicBezTo>
                  <a:pt x="411" y="69"/>
                  <a:pt x="412" y="68"/>
                  <a:pt x="413" y="68"/>
                </a:cubicBezTo>
                <a:cubicBezTo>
                  <a:pt x="413" y="68"/>
                  <a:pt x="413" y="69"/>
                  <a:pt x="413" y="69"/>
                </a:cubicBezTo>
                <a:cubicBezTo>
                  <a:pt x="413" y="71"/>
                  <a:pt x="413" y="73"/>
                  <a:pt x="413" y="75"/>
                </a:cubicBezTo>
                <a:cubicBezTo>
                  <a:pt x="413" y="76"/>
                  <a:pt x="413" y="76"/>
                  <a:pt x="413" y="76"/>
                </a:cubicBezTo>
                <a:moveTo>
                  <a:pt x="425" y="56"/>
                </a:moveTo>
                <a:cubicBezTo>
                  <a:pt x="425" y="56"/>
                  <a:pt x="426" y="55"/>
                  <a:pt x="426" y="55"/>
                </a:cubicBezTo>
                <a:cubicBezTo>
                  <a:pt x="426" y="54"/>
                  <a:pt x="426" y="54"/>
                  <a:pt x="426" y="54"/>
                </a:cubicBezTo>
                <a:cubicBezTo>
                  <a:pt x="426" y="53"/>
                  <a:pt x="425" y="53"/>
                  <a:pt x="425" y="54"/>
                </a:cubicBezTo>
                <a:cubicBezTo>
                  <a:pt x="424" y="54"/>
                  <a:pt x="424" y="54"/>
                  <a:pt x="424" y="55"/>
                </a:cubicBezTo>
                <a:cubicBezTo>
                  <a:pt x="424" y="55"/>
                  <a:pt x="425" y="56"/>
                  <a:pt x="425" y="56"/>
                </a:cubicBezTo>
                <a:moveTo>
                  <a:pt x="407" y="71"/>
                </a:moveTo>
                <a:cubicBezTo>
                  <a:pt x="407" y="71"/>
                  <a:pt x="407" y="71"/>
                  <a:pt x="407" y="71"/>
                </a:cubicBezTo>
                <a:cubicBezTo>
                  <a:pt x="407" y="71"/>
                  <a:pt x="407" y="70"/>
                  <a:pt x="407" y="70"/>
                </a:cubicBezTo>
                <a:cubicBezTo>
                  <a:pt x="407" y="69"/>
                  <a:pt x="406" y="69"/>
                  <a:pt x="406" y="69"/>
                </a:cubicBezTo>
                <a:cubicBezTo>
                  <a:pt x="406" y="69"/>
                  <a:pt x="406" y="70"/>
                  <a:pt x="406" y="70"/>
                </a:cubicBezTo>
                <a:cubicBezTo>
                  <a:pt x="406" y="70"/>
                  <a:pt x="407" y="71"/>
                  <a:pt x="407" y="71"/>
                </a:cubicBezTo>
                <a:moveTo>
                  <a:pt x="427" y="59"/>
                </a:moveTo>
                <a:cubicBezTo>
                  <a:pt x="427" y="59"/>
                  <a:pt x="427" y="59"/>
                  <a:pt x="426" y="59"/>
                </a:cubicBezTo>
                <a:cubicBezTo>
                  <a:pt x="427" y="60"/>
                  <a:pt x="427" y="60"/>
                  <a:pt x="427" y="60"/>
                </a:cubicBezTo>
                <a:cubicBezTo>
                  <a:pt x="427" y="60"/>
                  <a:pt x="427" y="60"/>
                  <a:pt x="427" y="59"/>
                </a:cubicBezTo>
                <a:cubicBezTo>
                  <a:pt x="427" y="59"/>
                  <a:pt x="427" y="59"/>
                  <a:pt x="427" y="59"/>
                </a:cubicBezTo>
                <a:moveTo>
                  <a:pt x="242" y="137"/>
                </a:moveTo>
                <a:cubicBezTo>
                  <a:pt x="242" y="136"/>
                  <a:pt x="242" y="136"/>
                  <a:pt x="242" y="136"/>
                </a:cubicBezTo>
                <a:cubicBezTo>
                  <a:pt x="242" y="135"/>
                  <a:pt x="242" y="135"/>
                  <a:pt x="242" y="135"/>
                </a:cubicBezTo>
                <a:cubicBezTo>
                  <a:pt x="241" y="135"/>
                  <a:pt x="240" y="135"/>
                  <a:pt x="239" y="135"/>
                </a:cubicBezTo>
                <a:cubicBezTo>
                  <a:pt x="239" y="136"/>
                  <a:pt x="237" y="136"/>
                  <a:pt x="236" y="136"/>
                </a:cubicBezTo>
                <a:cubicBezTo>
                  <a:pt x="236" y="136"/>
                  <a:pt x="235" y="135"/>
                  <a:pt x="235" y="135"/>
                </a:cubicBezTo>
                <a:cubicBezTo>
                  <a:pt x="234" y="133"/>
                  <a:pt x="234" y="132"/>
                  <a:pt x="233" y="131"/>
                </a:cubicBezTo>
                <a:cubicBezTo>
                  <a:pt x="232" y="130"/>
                  <a:pt x="232" y="128"/>
                  <a:pt x="230" y="127"/>
                </a:cubicBezTo>
                <a:cubicBezTo>
                  <a:pt x="230" y="127"/>
                  <a:pt x="230" y="125"/>
                  <a:pt x="229" y="125"/>
                </a:cubicBezTo>
                <a:cubicBezTo>
                  <a:pt x="229" y="124"/>
                  <a:pt x="228" y="123"/>
                  <a:pt x="227" y="122"/>
                </a:cubicBezTo>
                <a:cubicBezTo>
                  <a:pt x="227" y="119"/>
                  <a:pt x="227" y="119"/>
                  <a:pt x="227" y="119"/>
                </a:cubicBezTo>
                <a:cubicBezTo>
                  <a:pt x="224" y="117"/>
                  <a:pt x="224" y="114"/>
                  <a:pt x="222" y="111"/>
                </a:cubicBezTo>
                <a:cubicBezTo>
                  <a:pt x="222" y="110"/>
                  <a:pt x="221" y="109"/>
                  <a:pt x="221" y="108"/>
                </a:cubicBezTo>
                <a:cubicBezTo>
                  <a:pt x="221" y="107"/>
                  <a:pt x="219" y="107"/>
                  <a:pt x="219" y="106"/>
                </a:cubicBezTo>
                <a:cubicBezTo>
                  <a:pt x="219" y="105"/>
                  <a:pt x="218" y="104"/>
                  <a:pt x="218" y="103"/>
                </a:cubicBezTo>
                <a:cubicBezTo>
                  <a:pt x="218" y="103"/>
                  <a:pt x="218" y="102"/>
                  <a:pt x="218" y="102"/>
                </a:cubicBezTo>
                <a:cubicBezTo>
                  <a:pt x="218" y="102"/>
                  <a:pt x="219" y="102"/>
                  <a:pt x="219" y="102"/>
                </a:cubicBezTo>
                <a:cubicBezTo>
                  <a:pt x="220" y="101"/>
                  <a:pt x="221" y="101"/>
                  <a:pt x="222" y="100"/>
                </a:cubicBezTo>
                <a:cubicBezTo>
                  <a:pt x="222" y="100"/>
                  <a:pt x="222" y="100"/>
                  <a:pt x="223" y="100"/>
                </a:cubicBezTo>
                <a:cubicBezTo>
                  <a:pt x="224" y="100"/>
                  <a:pt x="224" y="100"/>
                  <a:pt x="224" y="100"/>
                </a:cubicBezTo>
                <a:cubicBezTo>
                  <a:pt x="224" y="100"/>
                  <a:pt x="225" y="101"/>
                  <a:pt x="225" y="101"/>
                </a:cubicBezTo>
                <a:cubicBezTo>
                  <a:pt x="226" y="102"/>
                  <a:pt x="227" y="103"/>
                  <a:pt x="228" y="104"/>
                </a:cubicBezTo>
                <a:cubicBezTo>
                  <a:pt x="228" y="104"/>
                  <a:pt x="229" y="104"/>
                  <a:pt x="230" y="105"/>
                </a:cubicBezTo>
                <a:cubicBezTo>
                  <a:pt x="231" y="107"/>
                  <a:pt x="233" y="107"/>
                  <a:pt x="234" y="110"/>
                </a:cubicBezTo>
                <a:cubicBezTo>
                  <a:pt x="234" y="111"/>
                  <a:pt x="235" y="112"/>
                  <a:pt x="236" y="112"/>
                </a:cubicBezTo>
                <a:cubicBezTo>
                  <a:pt x="238" y="112"/>
                  <a:pt x="238" y="113"/>
                  <a:pt x="239" y="114"/>
                </a:cubicBezTo>
                <a:cubicBezTo>
                  <a:pt x="245" y="120"/>
                  <a:pt x="251" y="126"/>
                  <a:pt x="257" y="131"/>
                </a:cubicBezTo>
                <a:cubicBezTo>
                  <a:pt x="258" y="133"/>
                  <a:pt x="260" y="135"/>
                  <a:pt x="262" y="136"/>
                </a:cubicBezTo>
                <a:cubicBezTo>
                  <a:pt x="263" y="137"/>
                  <a:pt x="264" y="137"/>
                  <a:pt x="264" y="139"/>
                </a:cubicBezTo>
                <a:cubicBezTo>
                  <a:pt x="264" y="140"/>
                  <a:pt x="266" y="141"/>
                  <a:pt x="267" y="141"/>
                </a:cubicBezTo>
                <a:cubicBezTo>
                  <a:pt x="267" y="142"/>
                  <a:pt x="268" y="141"/>
                  <a:pt x="268" y="142"/>
                </a:cubicBezTo>
                <a:cubicBezTo>
                  <a:pt x="269" y="142"/>
                  <a:pt x="269" y="142"/>
                  <a:pt x="268" y="141"/>
                </a:cubicBezTo>
                <a:cubicBezTo>
                  <a:pt x="268" y="141"/>
                  <a:pt x="268" y="141"/>
                  <a:pt x="268" y="142"/>
                </a:cubicBezTo>
                <a:cubicBezTo>
                  <a:pt x="268" y="142"/>
                  <a:pt x="268" y="142"/>
                  <a:pt x="268" y="142"/>
                </a:cubicBezTo>
                <a:cubicBezTo>
                  <a:pt x="268" y="142"/>
                  <a:pt x="268" y="142"/>
                  <a:pt x="269" y="142"/>
                </a:cubicBezTo>
                <a:cubicBezTo>
                  <a:pt x="269" y="142"/>
                  <a:pt x="269" y="142"/>
                  <a:pt x="268" y="142"/>
                </a:cubicBezTo>
                <a:cubicBezTo>
                  <a:pt x="268" y="141"/>
                  <a:pt x="268" y="140"/>
                  <a:pt x="268" y="140"/>
                </a:cubicBezTo>
                <a:cubicBezTo>
                  <a:pt x="266" y="139"/>
                  <a:pt x="266" y="137"/>
                  <a:pt x="265" y="136"/>
                </a:cubicBezTo>
                <a:cubicBezTo>
                  <a:pt x="264" y="136"/>
                  <a:pt x="264" y="134"/>
                  <a:pt x="263" y="133"/>
                </a:cubicBezTo>
                <a:cubicBezTo>
                  <a:pt x="263" y="132"/>
                  <a:pt x="262" y="132"/>
                  <a:pt x="262" y="131"/>
                </a:cubicBezTo>
                <a:cubicBezTo>
                  <a:pt x="262" y="131"/>
                  <a:pt x="261" y="130"/>
                  <a:pt x="261" y="129"/>
                </a:cubicBezTo>
                <a:cubicBezTo>
                  <a:pt x="260" y="128"/>
                  <a:pt x="260" y="127"/>
                  <a:pt x="259" y="126"/>
                </a:cubicBezTo>
                <a:cubicBezTo>
                  <a:pt x="259" y="126"/>
                  <a:pt x="259" y="124"/>
                  <a:pt x="258" y="124"/>
                </a:cubicBezTo>
                <a:cubicBezTo>
                  <a:pt x="257" y="124"/>
                  <a:pt x="257" y="122"/>
                  <a:pt x="256" y="122"/>
                </a:cubicBezTo>
                <a:cubicBezTo>
                  <a:pt x="256" y="121"/>
                  <a:pt x="256" y="121"/>
                  <a:pt x="256" y="121"/>
                </a:cubicBezTo>
                <a:cubicBezTo>
                  <a:pt x="256" y="120"/>
                  <a:pt x="255" y="119"/>
                  <a:pt x="255" y="118"/>
                </a:cubicBezTo>
                <a:cubicBezTo>
                  <a:pt x="254" y="116"/>
                  <a:pt x="252" y="114"/>
                  <a:pt x="251" y="112"/>
                </a:cubicBezTo>
                <a:cubicBezTo>
                  <a:pt x="251" y="111"/>
                  <a:pt x="251" y="111"/>
                  <a:pt x="251" y="111"/>
                </a:cubicBezTo>
                <a:cubicBezTo>
                  <a:pt x="250" y="109"/>
                  <a:pt x="248" y="108"/>
                  <a:pt x="248" y="106"/>
                </a:cubicBezTo>
                <a:cubicBezTo>
                  <a:pt x="247" y="106"/>
                  <a:pt x="247" y="105"/>
                  <a:pt x="247" y="105"/>
                </a:cubicBezTo>
                <a:cubicBezTo>
                  <a:pt x="247" y="104"/>
                  <a:pt x="247" y="104"/>
                  <a:pt x="247" y="104"/>
                </a:cubicBezTo>
                <a:cubicBezTo>
                  <a:pt x="246" y="103"/>
                  <a:pt x="245" y="101"/>
                  <a:pt x="244" y="100"/>
                </a:cubicBezTo>
                <a:cubicBezTo>
                  <a:pt x="244" y="98"/>
                  <a:pt x="243" y="97"/>
                  <a:pt x="242" y="95"/>
                </a:cubicBezTo>
                <a:cubicBezTo>
                  <a:pt x="241" y="94"/>
                  <a:pt x="241" y="92"/>
                  <a:pt x="240" y="92"/>
                </a:cubicBezTo>
                <a:cubicBezTo>
                  <a:pt x="240" y="90"/>
                  <a:pt x="240" y="90"/>
                  <a:pt x="240" y="90"/>
                </a:cubicBezTo>
                <a:cubicBezTo>
                  <a:pt x="242" y="89"/>
                  <a:pt x="243" y="87"/>
                  <a:pt x="245" y="87"/>
                </a:cubicBezTo>
                <a:cubicBezTo>
                  <a:pt x="248" y="89"/>
                  <a:pt x="249" y="92"/>
                  <a:pt x="250" y="94"/>
                </a:cubicBezTo>
                <a:cubicBezTo>
                  <a:pt x="251" y="95"/>
                  <a:pt x="251" y="97"/>
                  <a:pt x="252" y="98"/>
                </a:cubicBezTo>
                <a:cubicBezTo>
                  <a:pt x="253" y="98"/>
                  <a:pt x="253" y="99"/>
                  <a:pt x="253" y="99"/>
                </a:cubicBezTo>
                <a:cubicBezTo>
                  <a:pt x="253" y="100"/>
                  <a:pt x="254" y="100"/>
                  <a:pt x="254" y="101"/>
                </a:cubicBezTo>
                <a:cubicBezTo>
                  <a:pt x="254" y="102"/>
                  <a:pt x="256" y="103"/>
                  <a:pt x="256" y="104"/>
                </a:cubicBezTo>
                <a:cubicBezTo>
                  <a:pt x="256" y="105"/>
                  <a:pt x="257" y="106"/>
                  <a:pt x="257" y="107"/>
                </a:cubicBezTo>
                <a:cubicBezTo>
                  <a:pt x="258" y="108"/>
                  <a:pt x="258" y="109"/>
                  <a:pt x="259" y="110"/>
                </a:cubicBezTo>
                <a:cubicBezTo>
                  <a:pt x="260" y="111"/>
                  <a:pt x="260" y="112"/>
                  <a:pt x="261" y="113"/>
                </a:cubicBezTo>
                <a:cubicBezTo>
                  <a:pt x="262" y="114"/>
                  <a:pt x="263" y="116"/>
                  <a:pt x="263" y="118"/>
                </a:cubicBezTo>
                <a:cubicBezTo>
                  <a:pt x="264" y="119"/>
                  <a:pt x="265" y="120"/>
                  <a:pt x="265" y="122"/>
                </a:cubicBezTo>
                <a:cubicBezTo>
                  <a:pt x="267" y="123"/>
                  <a:pt x="267" y="125"/>
                  <a:pt x="268" y="126"/>
                </a:cubicBezTo>
                <a:cubicBezTo>
                  <a:pt x="269" y="127"/>
                  <a:pt x="269" y="128"/>
                  <a:pt x="270" y="129"/>
                </a:cubicBezTo>
                <a:cubicBezTo>
                  <a:pt x="269" y="131"/>
                  <a:pt x="271" y="131"/>
                  <a:pt x="271" y="132"/>
                </a:cubicBezTo>
                <a:cubicBezTo>
                  <a:pt x="272" y="133"/>
                  <a:pt x="272" y="134"/>
                  <a:pt x="273" y="134"/>
                </a:cubicBezTo>
                <a:cubicBezTo>
                  <a:pt x="273" y="136"/>
                  <a:pt x="274" y="137"/>
                  <a:pt x="275" y="139"/>
                </a:cubicBezTo>
                <a:cubicBezTo>
                  <a:pt x="275" y="139"/>
                  <a:pt x="275" y="140"/>
                  <a:pt x="276" y="140"/>
                </a:cubicBezTo>
                <a:cubicBezTo>
                  <a:pt x="277" y="142"/>
                  <a:pt x="277" y="144"/>
                  <a:pt x="279" y="146"/>
                </a:cubicBezTo>
                <a:cubicBezTo>
                  <a:pt x="280" y="147"/>
                  <a:pt x="280" y="149"/>
                  <a:pt x="281" y="150"/>
                </a:cubicBezTo>
                <a:cubicBezTo>
                  <a:pt x="283" y="151"/>
                  <a:pt x="283" y="153"/>
                  <a:pt x="284" y="153"/>
                </a:cubicBezTo>
                <a:cubicBezTo>
                  <a:pt x="284" y="154"/>
                  <a:pt x="285" y="155"/>
                  <a:pt x="285" y="155"/>
                </a:cubicBezTo>
                <a:cubicBezTo>
                  <a:pt x="285" y="157"/>
                  <a:pt x="286" y="158"/>
                  <a:pt x="287" y="159"/>
                </a:cubicBezTo>
                <a:cubicBezTo>
                  <a:pt x="287" y="161"/>
                  <a:pt x="286" y="162"/>
                  <a:pt x="284" y="162"/>
                </a:cubicBezTo>
                <a:cubicBezTo>
                  <a:pt x="283" y="163"/>
                  <a:pt x="282" y="164"/>
                  <a:pt x="280" y="163"/>
                </a:cubicBezTo>
                <a:cubicBezTo>
                  <a:pt x="278" y="162"/>
                  <a:pt x="277" y="160"/>
                  <a:pt x="275" y="158"/>
                </a:cubicBezTo>
                <a:cubicBezTo>
                  <a:pt x="274" y="158"/>
                  <a:pt x="274" y="157"/>
                  <a:pt x="274" y="156"/>
                </a:cubicBezTo>
                <a:cubicBezTo>
                  <a:pt x="273" y="156"/>
                  <a:pt x="273" y="155"/>
                  <a:pt x="272" y="155"/>
                </a:cubicBezTo>
                <a:cubicBezTo>
                  <a:pt x="271" y="155"/>
                  <a:pt x="271" y="154"/>
                  <a:pt x="270" y="153"/>
                </a:cubicBezTo>
                <a:cubicBezTo>
                  <a:pt x="268" y="151"/>
                  <a:pt x="265" y="149"/>
                  <a:pt x="263" y="146"/>
                </a:cubicBezTo>
                <a:cubicBezTo>
                  <a:pt x="262" y="145"/>
                  <a:pt x="260" y="144"/>
                  <a:pt x="259" y="143"/>
                </a:cubicBezTo>
                <a:cubicBezTo>
                  <a:pt x="258" y="141"/>
                  <a:pt x="257" y="140"/>
                  <a:pt x="256" y="139"/>
                </a:cubicBezTo>
                <a:cubicBezTo>
                  <a:pt x="254" y="138"/>
                  <a:pt x="253" y="137"/>
                  <a:pt x="252" y="135"/>
                </a:cubicBezTo>
                <a:cubicBezTo>
                  <a:pt x="251" y="134"/>
                  <a:pt x="250" y="133"/>
                  <a:pt x="248" y="133"/>
                </a:cubicBezTo>
                <a:cubicBezTo>
                  <a:pt x="247" y="132"/>
                  <a:pt x="246" y="130"/>
                  <a:pt x="245" y="129"/>
                </a:cubicBezTo>
                <a:cubicBezTo>
                  <a:pt x="243" y="128"/>
                  <a:pt x="242" y="127"/>
                  <a:pt x="241" y="125"/>
                </a:cubicBezTo>
                <a:cubicBezTo>
                  <a:pt x="240" y="124"/>
                  <a:pt x="238" y="123"/>
                  <a:pt x="237" y="122"/>
                </a:cubicBezTo>
                <a:cubicBezTo>
                  <a:pt x="237" y="122"/>
                  <a:pt x="236" y="123"/>
                  <a:pt x="237" y="123"/>
                </a:cubicBezTo>
                <a:cubicBezTo>
                  <a:pt x="238" y="124"/>
                  <a:pt x="239" y="126"/>
                  <a:pt x="240" y="127"/>
                </a:cubicBezTo>
                <a:cubicBezTo>
                  <a:pt x="241" y="128"/>
                  <a:pt x="242" y="129"/>
                  <a:pt x="241" y="130"/>
                </a:cubicBezTo>
                <a:cubicBezTo>
                  <a:pt x="243" y="132"/>
                  <a:pt x="243" y="135"/>
                  <a:pt x="245" y="136"/>
                </a:cubicBezTo>
                <a:cubicBezTo>
                  <a:pt x="245" y="139"/>
                  <a:pt x="245" y="139"/>
                  <a:pt x="245" y="139"/>
                </a:cubicBezTo>
                <a:cubicBezTo>
                  <a:pt x="245" y="139"/>
                  <a:pt x="245" y="138"/>
                  <a:pt x="244" y="138"/>
                </a:cubicBezTo>
                <a:cubicBezTo>
                  <a:pt x="244" y="138"/>
                  <a:pt x="244" y="138"/>
                  <a:pt x="243" y="138"/>
                </a:cubicBezTo>
                <a:cubicBezTo>
                  <a:pt x="243" y="137"/>
                  <a:pt x="243" y="137"/>
                  <a:pt x="242" y="137"/>
                </a:cubicBezTo>
                <a:moveTo>
                  <a:pt x="637" y="253"/>
                </a:moveTo>
                <a:cubicBezTo>
                  <a:pt x="635" y="252"/>
                  <a:pt x="635" y="252"/>
                  <a:pt x="636" y="249"/>
                </a:cubicBezTo>
                <a:cubicBezTo>
                  <a:pt x="636" y="249"/>
                  <a:pt x="636" y="248"/>
                  <a:pt x="635" y="248"/>
                </a:cubicBezTo>
                <a:cubicBezTo>
                  <a:pt x="635" y="248"/>
                  <a:pt x="635" y="248"/>
                  <a:pt x="635" y="248"/>
                </a:cubicBezTo>
                <a:cubicBezTo>
                  <a:pt x="633" y="247"/>
                  <a:pt x="633" y="246"/>
                  <a:pt x="633" y="244"/>
                </a:cubicBezTo>
                <a:cubicBezTo>
                  <a:pt x="634" y="244"/>
                  <a:pt x="635" y="244"/>
                  <a:pt x="636" y="244"/>
                </a:cubicBezTo>
                <a:cubicBezTo>
                  <a:pt x="636" y="243"/>
                  <a:pt x="636" y="241"/>
                  <a:pt x="636" y="240"/>
                </a:cubicBezTo>
                <a:cubicBezTo>
                  <a:pt x="637" y="240"/>
                  <a:pt x="637" y="240"/>
                  <a:pt x="637" y="239"/>
                </a:cubicBezTo>
                <a:cubicBezTo>
                  <a:pt x="640" y="239"/>
                  <a:pt x="640" y="239"/>
                  <a:pt x="640" y="239"/>
                </a:cubicBezTo>
                <a:cubicBezTo>
                  <a:pt x="640" y="240"/>
                  <a:pt x="641" y="240"/>
                  <a:pt x="641" y="241"/>
                </a:cubicBezTo>
                <a:cubicBezTo>
                  <a:pt x="642" y="241"/>
                  <a:pt x="642" y="240"/>
                  <a:pt x="642" y="239"/>
                </a:cubicBezTo>
                <a:cubicBezTo>
                  <a:pt x="641" y="238"/>
                  <a:pt x="639" y="238"/>
                  <a:pt x="638" y="237"/>
                </a:cubicBezTo>
                <a:cubicBezTo>
                  <a:pt x="638" y="238"/>
                  <a:pt x="637" y="238"/>
                  <a:pt x="637" y="239"/>
                </a:cubicBezTo>
                <a:cubicBezTo>
                  <a:pt x="636" y="239"/>
                  <a:pt x="636" y="239"/>
                  <a:pt x="636" y="240"/>
                </a:cubicBezTo>
                <a:cubicBezTo>
                  <a:pt x="635" y="240"/>
                  <a:pt x="635" y="240"/>
                  <a:pt x="634" y="240"/>
                </a:cubicBezTo>
                <a:cubicBezTo>
                  <a:pt x="635" y="239"/>
                  <a:pt x="636" y="238"/>
                  <a:pt x="637" y="237"/>
                </a:cubicBezTo>
                <a:cubicBezTo>
                  <a:pt x="637" y="236"/>
                  <a:pt x="638" y="236"/>
                  <a:pt x="638" y="235"/>
                </a:cubicBezTo>
                <a:cubicBezTo>
                  <a:pt x="638" y="234"/>
                  <a:pt x="639" y="234"/>
                  <a:pt x="639" y="234"/>
                </a:cubicBezTo>
                <a:cubicBezTo>
                  <a:pt x="640" y="234"/>
                  <a:pt x="641" y="233"/>
                  <a:pt x="641" y="233"/>
                </a:cubicBezTo>
                <a:cubicBezTo>
                  <a:pt x="642" y="232"/>
                  <a:pt x="643" y="231"/>
                  <a:pt x="644" y="230"/>
                </a:cubicBezTo>
                <a:cubicBezTo>
                  <a:pt x="645" y="229"/>
                  <a:pt x="646" y="229"/>
                  <a:pt x="647" y="228"/>
                </a:cubicBezTo>
                <a:cubicBezTo>
                  <a:pt x="648" y="228"/>
                  <a:pt x="650" y="227"/>
                  <a:pt x="651" y="226"/>
                </a:cubicBezTo>
                <a:cubicBezTo>
                  <a:pt x="651" y="225"/>
                  <a:pt x="652" y="224"/>
                  <a:pt x="654" y="224"/>
                </a:cubicBezTo>
                <a:cubicBezTo>
                  <a:pt x="655" y="223"/>
                  <a:pt x="656" y="222"/>
                  <a:pt x="656" y="221"/>
                </a:cubicBezTo>
                <a:cubicBezTo>
                  <a:pt x="658" y="221"/>
                  <a:pt x="659" y="219"/>
                  <a:pt x="660" y="220"/>
                </a:cubicBezTo>
                <a:cubicBezTo>
                  <a:pt x="661" y="219"/>
                  <a:pt x="662" y="219"/>
                  <a:pt x="663" y="218"/>
                </a:cubicBezTo>
                <a:cubicBezTo>
                  <a:pt x="663" y="217"/>
                  <a:pt x="664" y="217"/>
                  <a:pt x="665" y="216"/>
                </a:cubicBezTo>
                <a:cubicBezTo>
                  <a:pt x="666" y="216"/>
                  <a:pt x="666" y="215"/>
                  <a:pt x="667" y="214"/>
                </a:cubicBezTo>
                <a:cubicBezTo>
                  <a:pt x="668" y="214"/>
                  <a:pt x="668" y="214"/>
                  <a:pt x="668" y="214"/>
                </a:cubicBezTo>
                <a:cubicBezTo>
                  <a:pt x="669" y="213"/>
                  <a:pt x="670" y="213"/>
                  <a:pt x="671" y="212"/>
                </a:cubicBezTo>
                <a:cubicBezTo>
                  <a:pt x="672" y="211"/>
                  <a:pt x="673" y="211"/>
                  <a:pt x="674" y="210"/>
                </a:cubicBezTo>
                <a:cubicBezTo>
                  <a:pt x="675" y="209"/>
                  <a:pt x="676" y="209"/>
                  <a:pt x="677" y="208"/>
                </a:cubicBezTo>
                <a:cubicBezTo>
                  <a:pt x="678" y="207"/>
                  <a:pt x="680" y="207"/>
                  <a:pt x="681" y="205"/>
                </a:cubicBezTo>
                <a:cubicBezTo>
                  <a:pt x="681" y="205"/>
                  <a:pt x="682" y="205"/>
                  <a:pt x="683" y="205"/>
                </a:cubicBezTo>
                <a:cubicBezTo>
                  <a:pt x="684" y="207"/>
                  <a:pt x="686" y="205"/>
                  <a:pt x="687" y="207"/>
                </a:cubicBezTo>
                <a:cubicBezTo>
                  <a:pt x="687" y="207"/>
                  <a:pt x="688" y="207"/>
                  <a:pt x="688" y="207"/>
                </a:cubicBezTo>
                <a:cubicBezTo>
                  <a:pt x="688" y="208"/>
                  <a:pt x="689" y="208"/>
                  <a:pt x="689" y="208"/>
                </a:cubicBezTo>
                <a:cubicBezTo>
                  <a:pt x="690" y="208"/>
                  <a:pt x="690" y="209"/>
                  <a:pt x="690" y="209"/>
                </a:cubicBezTo>
                <a:cubicBezTo>
                  <a:pt x="689" y="210"/>
                  <a:pt x="688" y="212"/>
                  <a:pt x="687" y="213"/>
                </a:cubicBezTo>
                <a:cubicBezTo>
                  <a:pt x="686" y="214"/>
                  <a:pt x="684" y="214"/>
                  <a:pt x="683" y="215"/>
                </a:cubicBezTo>
                <a:cubicBezTo>
                  <a:pt x="682" y="215"/>
                  <a:pt x="681" y="215"/>
                  <a:pt x="681" y="216"/>
                </a:cubicBezTo>
                <a:cubicBezTo>
                  <a:pt x="680" y="217"/>
                  <a:pt x="678" y="217"/>
                  <a:pt x="677" y="219"/>
                </a:cubicBezTo>
                <a:cubicBezTo>
                  <a:pt x="676" y="220"/>
                  <a:pt x="675" y="220"/>
                  <a:pt x="675" y="221"/>
                </a:cubicBezTo>
                <a:cubicBezTo>
                  <a:pt x="673" y="221"/>
                  <a:pt x="673" y="222"/>
                  <a:pt x="672" y="222"/>
                </a:cubicBezTo>
                <a:cubicBezTo>
                  <a:pt x="671" y="222"/>
                  <a:pt x="671" y="223"/>
                  <a:pt x="670" y="223"/>
                </a:cubicBezTo>
                <a:cubicBezTo>
                  <a:pt x="670" y="223"/>
                  <a:pt x="669" y="224"/>
                  <a:pt x="669" y="224"/>
                </a:cubicBezTo>
                <a:cubicBezTo>
                  <a:pt x="669" y="224"/>
                  <a:pt x="668" y="225"/>
                  <a:pt x="668" y="225"/>
                </a:cubicBezTo>
                <a:cubicBezTo>
                  <a:pt x="667" y="225"/>
                  <a:pt x="667" y="225"/>
                  <a:pt x="666" y="225"/>
                </a:cubicBezTo>
                <a:cubicBezTo>
                  <a:pt x="666" y="226"/>
                  <a:pt x="666" y="227"/>
                  <a:pt x="665" y="227"/>
                </a:cubicBezTo>
                <a:cubicBezTo>
                  <a:pt x="665" y="228"/>
                  <a:pt x="664" y="228"/>
                  <a:pt x="663" y="228"/>
                </a:cubicBezTo>
                <a:cubicBezTo>
                  <a:pt x="663" y="229"/>
                  <a:pt x="663" y="230"/>
                  <a:pt x="662" y="230"/>
                </a:cubicBezTo>
                <a:cubicBezTo>
                  <a:pt x="660" y="230"/>
                  <a:pt x="659" y="231"/>
                  <a:pt x="658" y="232"/>
                </a:cubicBezTo>
                <a:cubicBezTo>
                  <a:pt x="656" y="232"/>
                  <a:pt x="655" y="234"/>
                  <a:pt x="654" y="234"/>
                </a:cubicBezTo>
                <a:cubicBezTo>
                  <a:pt x="653" y="235"/>
                  <a:pt x="652" y="235"/>
                  <a:pt x="652" y="235"/>
                </a:cubicBezTo>
                <a:cubicBezTo>
                  <a:pt x="651" y="237"/>
                  <a:pt x="648" y="237"/>
                  <a:pt x="647" y="239"/>
                </a:cubicBezTo>
                <a:cubicBezTo>
                  <a:pt x="646" y="239"/>
                  <a:pt x="645" y="240"/>
                  <a:pt x="644" y="241"/>
                </a:cubicBezTo>
                <a:cubicBezTo>
                  <a:pt x="644" y="241"/>
                  <a:pt x="643" y="242"/>
                  <a:pt x="643" y="243"/>
                </a:cubicBezTo>
                <a:cubicBezTo>
                  <a:pt x="642" y="244"/>
                  <a:pt x="642" y="245"/>
                  <a:pt x="641" y="246"/>
                </a:cubicBezTo>
                <a:cubicBezTo>
                  <a:pt x="641" y="245"/>
                  <a:pt x="641" y="245"/>
                  <a:pt x="640" y="245"/>
                </a:cubicBezTo>
                <a:cubicBezTo>
                  <a:pt x="640" y="245"/>
                  <a:pt x="640" y="246"/>
                  <a:pt x="639" y="246"/>
                </a:cubicBezTo>
                <a:cubicBezTo>
                  <a:pt x="639" y="245"/>
                  <a:pt x="638" y="245"/>
                  <a:pt x="638" y="245"/>
                </a:cubicBezTo>
                <a:cubicBezTo>
                  <a:pt x="638" y="245"/>
                  <a:pt x="637" y="245"/>
                  <a:pt x="636" y="245"/>
                </a:cubicBezTo>
                <a:cubicBezTo>
                  <a:pt x="637" y="246"/>
                  <a:pt x="638" y="246"/>
                  <a:pt x="639" y="246"/>
                </a:cubicBezTo>
                <a:cubicBezTo>
                  <a:pt x="639" y="246"/>
                  <a:pt x="639" y="247"/>
                  <a:pt x="639" y="247"/>
                </a:cubicBezTo>
                <a:cubicBezTo>
                  <a:pt x="640" y="247"/>
                  <a:pt x="642" y="248"/>
                  <a:pt x="643" y="248"/>
                </a:cubicBezTo>
                <a:cubicBezTo>
                  <a:pt x="642" y="249"/>
                  <a:pt x="641" y="249"/>
                  <a:pt x="640" y="250"/>
                </a:cubicBezTo>
                <a:cubicBezTo>
                  <a:pt x="640" y="250"/>
                  <a:pt x="641" y="251"/>
                  <a:pt x="641" y="251"/>
                </a:cubicBezTo>
                <a:cubicBezTo>
                  <a:pt x="641" y="251"/>
                  <a:pt x="642" y="252"/>
                  <a:pt x="642" y="251"/>
                </a:cubicBezTo>
                <a:cubicBezTo>
                  <a:pt x="643" y="250"/>
                  <a:pt x="644" y="250"/>
                  <a:pt x="645" y="251"/>
                </a:cubicBezTo>
                <a:cubicBezTo>
                  <a:pt x="646" y="252"/>
                  <a:pt x="647" y="252"/>
                  <a:pt x="648" y="253"/>
                </a:cubicBezTo>
                <a:cubicBezTo>
                  <a:pt x="648" y="254"/>
                  <a:pt x="649" y="253"/>
                  <a:pt x="649" y="253"/>
                </a:cubicBezTo>
                <a:cubicBezTo>
                  <a:pt x="649" y="253"/>
                  <a:pt x="650" y="253"/>
                  <a:pt x="650" y="253"/>
                </a:cubicBezTo>
                <a:cubicBezTo>
                  <a:pt x="650" y="252"/>
                  <a:pt x="652" y="253"/>
                  <a:pt x="653" y="252"/>
                </a:cubicBezTo>
                <a:cubicBezTo>
                  <a:pt x="653" y="252"/>
                  <a:pt x="654" y="252"/>
                  <a:pt x="655" y="251"/>
                </a:cubicBezTo>
                <a:cubicBezTo>
                  <a:pt x="655" y="251"/>
                  <a:pt x="655" y="251"/>
                  <a:pt x="656" y="250"/>
                </a:cubicBezTo>
                <a:cubicBezTo>
                  <a:pt x="657" y="249"/>
                  <a:pt x="659" y="248"/>
                  <a:pt x="660" y="247"/>
                </a:cubicBezTo>
                <a:cubicBezTo>
                  <a:pt x="661" y="247"/>
                  <a:pt x="662" y="246"/>
                  <a:pt x="662" y="246"/>
                </a:cubicBezTo>
                <a:cubicBezTo>
                  <a:pt x="663" y="245"/>
                  <a:pt x="664" y="244"/>
                  <a:pt x="665" y="243"/>
                </a:cubicBezTo>
                <a:cubicBezTo>
                  <a:pt x="666" y="243"/>
                  <a:pt x="667" y="243"/>
                  <a:pt x="668" y="242"/>
                </a:cubicBezTo>
                <a:cubicBezTo>
                  <a:pt x="668" y="241"/>
                  <a:pt x="669" y="241"/>
                  <a:pt x="670" y="241"/>
                </a:cubicBezTo>
                <a:cubicBezTo>
                  <a:pt x="671" y="241"/>
                  <a:pt x="671" y="239"/>
                  <a:pt x="673" y="239"/>
                </a:cubicBezTo>
                <a:cubicBezTo>
                  <a:pt x="674" y="239"/>
                  <a:pt x="674" y="238"/>
                  <a:pt x="675" y="237"/>
                </a:cubicBezTo>
                <a:cubicBezTo>
                  <a:pt x="676" y="236"/>
                  <a:pt x="677" y="236"/>
                  <a:pt x="678" y="235"/>
                </a:cubicBezTo>
                <a:cubicBezTo>
                  <a:pt x="678" y="235"/>
                  <a:pt x="679" y="235"/>
                  <a:pt x="679" y="234"/>
                </a:cubicBezTo>
                <a:cubicBezTo>
                  <a:pt x="680" y="234"/>
                  <a:pt x="681" y="232"/>
                  <a:pt x="682" y="232"/>
                </a:cubicBezTo>
                <a:cubicBezTo>
                  <a:pt x="684" y="231"/>
                  <a:pt x="685" y="231"/>
                  <a:pt x="686" y="230"/>
                </a:cubicBezTo>
                <a:cubicBezTo>
                  <a:pt x="686" y="229"/>
                  <a:pt x="687" y="229"/>
                  <a:pt x="688" y="229"/>
                </a:cubicBezTo>
                <a:cubicBezTo>
                  <a:pt x="688" y="228"/>
                  <a:pt x="690" y="228"/>
                  <a:pt x="690" y="227"/>
                </a:cubicBezTo>
                <a:cubicBezTo>
                  <a:pt x="691" y="226"/>
                  <a:pt x="693" y="226"/>
                  <a:pt x="694" y="225"/>
                </a:cubicBezTo>
                <a:cubicBezTo>
                  <a:pt x="695" y="222"/>
                  <a:pt x="698" y="222"/>
                  <a:pt x="700" y="220"/>
                </a:cubicBezTo>
                <a:cubicBezTo>
                  <a:pt x="701" y="220"/>
                  <a:pt x="702" y="220"/>
                  <a:pt x="703" y="219"/>
                </a:cubicBezTo>
                <a:cubicBezTo>
                  <a:pt x="704" y="218"/>
                  <a:pt x="706" y="217"/>
                  <a:pt x="707" y="216"/>
                </a:cubicBezTo>
                <a:cubicBezTo>
                  <a:pt x="708" y="214"/>
                  <a:pt x="710" y="214"/>
                  <a:pt x="711" y="213"/>
                </a:cubicBezTo>
                <a:cubicBezTo>
                  <a:pt x="712" y="213"/>
                  <a:pt x="713" y="214"/>
                  <a:pt x="713" y="215"/>
                </a:cubicBezTo>
                <a:cubicBezTo>
                  <a:pt x="713" y="215"/>
                  <a:pt x="714" y="216"/>
                  <a:pt x="714" y="216"/>
                </a:cubicBezTo>
                <a:cubicBezTo>
                  <a:pt x="715" y="217"/>
                  <a:pt x="715" y="218"/>
                  <a:pt x="716" y="219"/>
                </a:cubicBezTo>
                <a:cubicBezTo>
                  <a:pt x="716" y="219"/>
                  <a:pt x="716" y="220"/>
                  <a:pt x="715" y="220"/>
                </a:cubicBezTo>
                <a:cubicBezTo>
                  <a:pt x="715" y="220"/>
                  <a:pt x="715" y="221"/>
                  <a:pt x="714" y="221"/>
                </a:cubicBezTo>
                <a:cubicBezTo>
                  <a:pt x="713" y="221"/>
                  <a:pt x="712" y="222"/>
                  <a:pt x="711" y="223"/>
                </a:cubicBezTo>
                <a:cubicBezTo>
                  <a:pt x="709" y="223"/>
                  <a:pt x="709" y="223"/>
                  <a:pt x="709" y="223"/>
                </a:cubicBezTo>
                <a:cubicBezTo>
                  <a:pt x="709" y="223"/>
                  <a:pt x="709" y="223"/>
                  <a:pt x="709" y="223"/>
                </a:cubicBezTo>
                <a:cubicBezTo>
                  <a:pt x="709" y="223"/>
                  <a:pt x="709" y="223"/>
                  <a:pt x="709" y="223"/>
                </a:cubicBezTo>
                <a:cubicBezTo>
                  <a:pt x="709" y="222"/>
                  <a:pt x="709" y="222"/>
                  <a:pt x="708" y="223"/>
                </a:cubicBezTo>
                <a:cubicBezTo>
                  <a:pt x="708" y="223"/>
                  <a:pt x="709" y="223"/>
                  <a:pt x="709" y="223"/>
                </a:cubicBezTo>
                <a:cubicBezTo>
                  <a:pt x="709" y="224"/>
                  <a:pt x="709" y="225"/>
                  <a:pt x="708" y="225"/>
                </a:cubicBezTo>
                <a:cubicBezTo>
                  <a:pt x="707" y="226"/>
                  <a:pt x="706" y="226"/>
                  <a:pt x="705" y="228"/>
                </a:cubicBezTo>
                <a:cubicBezTo>
                  <a:pt x="704" y="229"/>
                  <a:pt x="702" y="229"/>
                  <a:pt x="701" y="230"/>
                </a:cubicBezTo>
                <a:cubicBezTo>
                  <a:pt x="701" y="231"/>
                  <a:pt x="700" y="231"/>
                  <a:pt x="700" y="231"/>
                </a:cubicBezTo>
                <a:cubicBezTo>
                  <a:pt x="699" y="232"/>
                  <a:pt x="698" y="232"/>
                  <a:pt x="698" y="233"/>
                </a:cubicBezTo>
                <a:cubicBezTo>
                  <a:pt x="697" y="234"/>
                  <a:pt x="695" y="234"/>
                  <a:pt x="694" y="235"/>
                </a:cubicBezTo>
                <a:cubicBezTo>
                  <a:pt x="693" y="236"/>
                  <a:pt x="692" y="236"/>
                  <a:pt x="692" y="236"/>
                </a:cubicBezTo>
                <a:cubicBezTo>
                  <a:pt x="691" y="237"/>
                  <a:pt x="690" y="238"/>
                  <a:pt x="689" y="238"/>
                </a:cubicBezTo>
                <a:cubicBezTo>
                  <a:pt x="688" y="238"/>
                  <a:pt x="688" y="240"/>
                  <a:pt x="687" y="240"/>
                </a:cubicBezTo>
                <a:cubicBezTo>
                  <a:pt x="686" y="241"/>
                  <a:pt x="686" y="241"/>
                  <a:pt x="685" y="241"/>
                </a:cubicBezTo>
                <a:cubicBezTo>
                  <a:pt x="684" y="241"/>
                  <a:pt x="683" y="242"/>
                  <a:pt x="682" y="243"/>
                </a:cubicBezTo>
                <a:cubicBezTo>
                  <a:pt x="682" y="243"/>
                  <a:pt x="681" y="244"/>
                  <a:pt x="680" y="244"/>
                </a:cubicBezTo>
                <a:cubicBezTo>
                  <a:pt x="679" y="246"/>
                  <a:pt x="677" y="246"/>
                  <a:pt x="676" y="247"/>
                </a:cubicBezTo>
                <a:cubicBezTo>
                  <a:pt x="676" y="247"/>
                  <a:pt x="675" y="247"/>
                  <a:pt x="675" y="247"/>
                </a:cubicBezTo>
                <a:cubicBezTo>
                  <a:pt x="674" y="248"/>
                  <a:pt x="673" y="250"/>
                  <a:pt x="671" y="250"/>
                </a:cubicBezTo>
                <a:cubicBezTo>
                  <a:pt x="670" y="251"/>
                  <a:pt x="669" y="251"/>
                  <a:pt x="668" y="253"/>
                </a:cubicBezTo>
                <a:cubicBezTo>
                  <a:pt x="667" y="254"/>
                  <a:pt x="665" y="254"/>
                  <a:pt x="665" y="255"/>
                </a:cubicBezTo>
                <a:cubicBezTo>
                  <a:pt x="664" y="255"/>
                  <a:pt x="663" y="256"/>
                  <a:pt x="662" y="256"/>
                </a:cubicBezTo>
                <a:cubicBezTo>
                  <a:pt x="660" y="259"/>
                  <a:pt x="657" y="260"/>
                  <a:pt x="654" y="261"/>
                </a:cubicBezTo>
                <a:cubicBezTo>
                  <a:pt x="652" y="262"/>
                  <a:pt x="652" y="262"/>
                  <a:pt x="651" y="262"/>
                </a:cubicBezTo>
                <a:cubicBezTo>
                  <a:pt x="650" y="262"/>
                  <a:pt x="650" y="262"/>
                  <a:pt x="649" y="262"/>
                </a:cubicBezTo>
                <a:cubicBezTo>
                  <a:pt x="647" y="262"/>
                  <a:pt x="645" y="261"/>
                  <a:pt x="643" y="260"/>
                </a:cubicBezTo>
                <a:cubicBezTo>
                  <a:pt x="642" y="259"/>
                  <a:pt x="641" y="258"/>
                  <a:pt x="640" y="258"/>
                </a:cubicBezTo>
                <a:cubicBezTo>
                  <a:pt x="638" y="256"/>
                  <a:pt x="638" y="255"/>
                  <a:pt x="637" y="253"/>
                </a:cubicBezTo>
                <a:cubicBezTo>
                  <a:pt x="637" y="253"/>
                  <a:pt x="637" y="253"/>
                  <a:pt x="637" y="253"/>
                </a:cubicBezTo>
                <a:cubicBezTo>
                  <a:pt x="637" y="253"/>
                  <a:pt x="637" y="253"/>
                  <a:pt x="637" y="253"/>
                </a:cubicBezTo>
                <a:cubicBezTo>
                  <a:pt x="637" y="253"/>
                  <a:pt x="637" y="253"/>
                  <a:pt x="637" y="253"/>
                </a:cubicBezTo>
                <a:cubicBezTo>
                  <a:pt x="638" y="253"/>
                  <a:pt x="638" y="253"/>
                  <a:pt x="638" y="253"/>
                </a:cubicBezTo>
                <a:cubicBezTo>
                  <a:pt x="638" y="253"/>
                  <a:pt x="638" y="253"/>
                  <a:pt x="637" y="253"/>
                </a:cubicBezTo>
                <a:moveTo>
                  <a:pt x="642" y="255"/>
                </a:moveTo>
                <a:cubicBezTo>
                  <a:pt x="643" y="255"/>
                  <a:pt x="643" y="255"/>
                  <a:pt x="644" y="255"/>
                </a:cubicBezTo>
                <a:cubicBezTo>
                  <a:pt x="644" y="255"/>
                  <a:pt x="645" y="255"/>
                  <a:pt x="645" y="254"/>
                </a:cubicBezTo>
                <a:cubicBezTo>
                  <a:pt x="645" y="254"/>
                  <a:pt x="644" y="254"/>
                  <a:pt x="644" y="254"/>
                </a:cubicBezTo>
                <a:cubicBezTo>
                  <a:pt x="644" y="254"/>
                  <a:pt x="644" y="254"/>
                  <a:pt x="644" y="254"/>
                </a:cubicBezTo>
                <a:cubicBezTo>
                  <a:pt x="643" y="254"/>
                  <a:pt x="643" y="254"/>
                  <a:pt x="643" y="254"/>
                </a:cubicBezTo>
                <a:cubicBezTo>
                  <a:pt x="642" y="253"/>
                  <a:pt x="641" y="253"/>
                  <a:pt x="641" y="254"/>
                </a:cubicBezTo>
                <a:cubicBezTo>
                  <a:pt x="641" y="254"/>
                  <a:pt x="642" y="255"/>
                  <a:pt x="642" y="255"/>
                </a:cubicBezTo>
                <a:moveTo>
                  <a:pt x="643" y="258"/>
                </a:moveTo>
                <a:cubicBezTo>
                  <a:pt x="643" y="258"/>
                  <a:pt x="643" y="258"/>
                  <a:pt x="643" y="258"/>
                </a:cubicBezTo>
                <a:cubicBezTo>
                  <a:pt x="643" y="258"/>
                  <a:pt x="644" y="258"/>
                  <a:pt x="644" y="258"/>
                </a:cubicBezTo>
                <a:cubicBezTo>
                  <a:pt x="644" y="258"/>
                  <a:pt x="645" y="257"/>
                  <a:pt x="645" y="257"/>
                </a:cubicBezTo>
                <a:cubicBezTo>
                  <a:pt x="645" y="257"/>
                  <a:pt x="644" y="256"/>
                  <a:pt x="644" y="256"/>
                </a:cubicBezTo>
                <a:cubicBezTo>
                  <a:pt x="644" y="257"/>
                  <a:pt x="643" y="257"/>
                  <a:pt x="643" y="258"/>
                </a:cubicBezTo>
                <a:moveTo>
                  <a:pt x="709" y="219"/>
                </a:moveTo>
                <a:cubicBezTo>
                  <a:pt x="709" y="219"/>
                  <a:pt x="709" y="219"/>
                  <a:pt x="710" y="219"/>
                </a:cubicBezTo>
                <a:cubicBezTo>
                  <a:pt x="710" y="219"/>
                  <a:pt x="710" y="219"/>
                  <a:pt x="710" y="219"/>
                </a:cubicBezTo>
                <a:cubicBezTo>
                  <a:pt x="710" y="219"/>
                  <a:pt x="710" y="218"/>
                  <a:pt x="710" y="218"/>
                </a:cubicBezTo>
                <a:cubicBezTo>
                  <a:pt x="709" y="219"/>
                  <a:pt x="709" y="219"/>
                  <a:pt x="709" y="219"/>
                </a:cubicBezTo>
                <a:moveTo>
                  <a:pt x="361" y="60"/>
                </a:moveTo>
                <a:cubicBezTo>
                  <a:pt x="360" y="60"/>
                  <a:pt x="360" y="59"/>
                  <a:pt x="359" y="59"/>
                </a:cubicBezTo>
                <a:cubicBezTo>
                  <a:pt x="359" y="59"/>
                  <a:pt x="359" y="60"/>
                  <a:pt x="359" y="60"/>
                </a:cubicBezTo>
                <a:cubicBezTo>
                  <a:pt x="359" y="61"/>
                  <a:pt x="359" y="61"/>
                  <a:pt x="358" y="60"/>
                </a:cubicBezTo>
                <a:cubicBezTo>
                  <a:pt x="358" y="60"/>
                  <a:pt x="357" y="60"/>
                  <a:pt x="357" y="60"/>
                </a:cubicBezTo>
                <a:cubicBezTo>
                  <a:pt x="357" y="61"/>
                  <a:pt x="357" y="62"/>
                  <a:pt x="358" y="62"/>
                </a:cubicBezTo>
                <a:cubicBezTo>
                  <a:pt x="359" y="62"/>
                  <a:pt x="359" y="62"/>
                  <a:pt x="359" y="63"/>
                </a:cubicBezTo>
                <a:cubicBezTo>
                  <a:pt x="359" y="64"/>
                  <a:pt x="359" y="65"/>
                  <a:pt x="360" y="65"/>
                </a:cubicBezTo>
                <a:cubicBezTo>
                  <a:pt x="361" y="65"/>
                  <a:pt x="361" y="65"/>
                  <a:pt x="361" y="65"/>
                </a:cubicBezTo>
                <a:cubicBezTo>
                  <a:pt x="361" y="66"/>
                  <a:pt x="361" y="67"/>
                  <a:pt x="360" y="68"/>
                </a:cubicBezTo>
                <a:cubicBezTo>
                  <a:pt x="360" y="68"/>
                  <a:pt x="361" y="68"/>
                  <a:pt x="361" y="68"/>
                </a:cubicBezTo>
                <a:cubicBezTo>
                  <a:pt x="361" y="70"/>
                  <a:pt x="361" y="72"/>
                  <a:pt x="361" y="74"/>
                </a:cubicBezTo>
                <a:cubicBezTo>
                  <a:pt x="361" y="75"/>
                  <a:pt x="360" y="77"/>
                  <a:pt x="362" y="78"/>
                </a:cubicBezTo>
                <a:cubicBezTo>
                  <a:pt x="362" y="79"/>
                  <a:pt x="362" y="79"/>
                  <a:pt x="362" y="80"/>
                </a:cubicBezTo>
                <a:cubicBezTo>
                  <a:pt x="362" y="81"/>
                  <a:pt x="362" y="82"/>
                  <a:pt x="362" y="83"/>
                </a:cubicBezTo>
                <a:cubicBezTo>
                  <a:pt x="362" y="84"/>
                  <a:pt x="362" y="85"/>
                  <a:pt x="362" y="86"/>
                </a:cubicBezTo>
                <a:cubicBezTo>
                  <a:pt x="362" y="88"/>
                  <a:pt x="363" y="88"/>
                  <a:pt x="363" y="89"/>
                </a:cubicBezTo>
                <a:cubicBezTo>
                  <a:pt x="363" y="91"/>
                  <a:pt x="363" y="93"/>
                  <a:pt x="363" y="95"/>
                </a:cubicBezTo>
                <a:cubicBezTo>
                  <a:pt x="363" y="96"/>
                  <a:pt x="364" y="96"/>
                  <a:pt x="364" y="97"/>
                </a:cubicBezTo>
                <a:cubicBezTo>
                  <a:pt x="364" y="97"/>
                  <a:pt x="364" y="97"/>
                  <a:pt x="364" y="98"/>
                </a:cubicBezTo>
                <a:cubicBezTo>
                  <a:pt x="364" y="100"/>
                  <a:pt x="364" y="101"/>
                  <a:pt x="364" y="103"/>
                </a:cubicBezTo>
                <a:cubicBezTo>
                  <a:pt x="365" y="104"/>
                  <a:pt x="364" y="106"/>
                  <a:pt x="365" y="107"/>
                </a:cubicBezTo>
                <a:cubicBezTo>
                  <a:pt x="366" y="109"/>
                  <a:pt x="366" y="110"/>
                  <a:pt x="366" y="112"/>
                </a:cubicBezTo>
                <a:cubicBezTo>
                  <a:pt x="366" y="113"/>
                  <a:pt x="367" y="113"/>
                  <a:pt x="367" y="114"/>
                </a:cubicBezTo>
                <a:cubicBezTo>
                  <a:pt x="367" y="115"/>
                  <a:pt x="367" y="116"/>
                  <a:pt x="367" y="117"/>
                </a:cubicBezTo>
                <a:cubicBezTo>
                  <a:pt x="367" y="118"/>
                  <a:pt x="368" y="118"/>
                  <a:pt x="368" y="119"/>
                </a:cubicBezTo>
                <a:cubicBezTo>
                  <a:pt x="368" y="120"/>
                  <a:pt x="368" y="120"/>
                  <a:pt x="368" y="121"/>
                </a:cubicBezTo>
                <a:cubicBezTo>
                  <a:pt x="368" y="122"/>
                  <a:pt x="370" y="123"/>
                  <a:pt x="370" y="124"/>
                </a:cubicBezTo>
                <a:cubicBezTo>
                  <a:pt x="370" y="125"/>
                  <a:pt x="373" y="126"/>
                  <a:pt x="374" y="126"/>
                </a:cubicBezTo>
                <a:cubicBezTo>
                  <a:pt x="375" y="126"/>
                  <a:pt x="375" y="126"/>
                  <a:pt x="376" y="126"/>
                </a:cubicBezTo>
                <a:cubicBezTo>
                  <a:pt x="379" y="126"/>
                  <a:pt x="380" y="125"/>
                  <a:pt x="382" y="123"/>
                </a:cubicBezTo>
                <a:cubicBezTo>
                  <a:pt x="381" y="121"/>
                  <a:pt x="383" y="120"/>
                  <a:pt x="383" y="119"/>
                </a:cubicBezTo>
                <a:cubicBezTo>
                  <a:pt x="383" y="118"/>
                  <a:pt x="382" y="116"/>
                  <a:pt x="384" y="115"/>
                </a:cubicBezTo>
                <a:cubicBezTo>
                  <a:pt x="384" y="115"/>
                  <a:pt x="383" y="114"/>
                  <a:pt x="383" y="114"/>
                </a:cubicBezTo>
                <a:cubicBezTo>
                  <a:pt x="383" y="114"/>
                  <a:pt x="383" y="113"/>
                  <a:pt x="383" y="113"/>
                </a:cubicBezTo>
                <a:cubicBezTo>
                  <a:pt x="383" y="112"/>
                  <a:pt x="383" y="111"/>
                  <a:pt x="383" y="109"/>
                </a:cubicBezTo>
                <a:cubicBezTo>
                  <a:pt x="383" y="108"/>
                  <a:pt x="382" y="107"/>
                  <a:pt x="382" y="106"/>
                </a:cubicBezTo>
                <a:cubicBezTo>
                  <a:pt x="382" y="105"/>
                  <a:pt x="382" y="103"/>
                  <a:pt x="382" y="101"/>
                </a:cubicBezTo>
                <a:cubicBezTo>
                  <a:pt x="382" y="100"/>
                  <a:pt x="382" y="100"/>
                  <a:pt x="382" y="99"/>
                </a:cubicBezTo>
                <a:cubicBezTo>
                  <a:pt x="380" y="98"/>
                  <a:pt x="379" y="100"/>
                  <a:pt x="378" y="100"/>
                </a:cubicBezTo>
                <a:cubicBezTo>
                  <a:pt x="376" y="100"/>
                  <a:pt x="375" y="100"/>
                  <a:pt x="374" y="100"/>
                </a:cubicBezTo>
                <a:cubicBezTo>
                  <a:pt x="373" y="98"/>
                  <a:pt x="374" y="96"/>
                  <a:pt x="372" y="95"/>
                </a:cubicBezTo>
                <a:cubicBezTo>
                  <a:pt x="372" y="93"/>
                  <a:pt x="372" y="93"/>
                  <a:pt x="372" y="93"/>
                </a:cubicBezTo>
                <a:cubicBezTo>
                  <a:pt x="373" y="92"/>
                  <a:pt x="374" y="92"/>
                  <a:pt x="375" y="91"/>
                </a:cubicBezTo>
                <a:cubicBezTo>
                  <a:pt x="376" y="91"/>
                  <a:pt x="377" y="91"/>
                  <a:pt x="378" y="91"/>
                </a:cubicBezTo>
                <a:cubicBezTo>
                  <a:pt x="378" y="91"/>
                  <a:pt x="379" y="91"/>
                  <a:pt x="380" y="91"/>
                </a:cubicBezTo>
                <a:cubicBezTo>
                  <a:pt x="381" y="91"/>
                  <a:pt x="384" y="92"/>
                  <a:pt x="385" y="90"/>
                </a:cubicBezTo>
                <a:cubicBezTo>
                  <a:pt x="389" y="90"/>
                  <a:pt x="389" y="90"/>
                  <a:pt x="389" y="90"/>
                </a:cubicBezTo>
                <a:cubicBezTo>
                  <a:pt x="390" y="91"/>
                  <a:pt x="389" y="92"/>
                  <a:pt x="389" y="93"/>
                </a:cubicBezTo>
                <a:cubicBezTo>
                  <a:pt x="389" y="94"/>
                  <a:pt x="389" y="95"/>
                  <a:pt x="390" y="96"/>
                </a:cubicBezTo>
                <a:cubicBezTo>
                  <a:pt x="390" y="97"/>
                  <a:pt x="390" y="98"/>
                  <a:pt x="390" y="99"/>
                </a:cubicBezTo>
                <a:cubicBezTo>
                  <a:pt x="390" y="102"/>
                  <a:pt x="390" y="104"/>
                  <a:pt x="390" y="107"/>
                </a:cubicBezTo>
                <a:cubicBezTo>
                  <a:pt x="391" y="107"/>
                  <a:pt x="391" y="108"/>
                  <a:pt x="391" y="108"/>
                </a:cubicBezTo>
                <a:cubicBezTo>
                  <a:pt x="391" y="110"/>
                  <a:pt x="391" y="112"/>
                  <a:pt x="392" y="113"/>
                </a:cubicBezTo>
                <a:cubicBezTo>
                  <a:pt x="392" y="118"/>
                  <a:pt x="392" y="118"/>
                  <a:pt x="392" y="118"/>
                </a:cubicBezTo>
                <a:cubicBezTo>
                  <a:pt x="392" y="120"/>
                  <a:pt x="392" y="121"/>
                  <a:pt x="392" y="123"/>
                </a:cubicBezTo>
                <a:cubicBezTo>
                  <a:pt x="392" y="124"/>
                  <a:pt x="393" y="125"/>
                  <a:pt x="393" y="126"/>
                </a:cubicBezTo>
                <a:cubicBezTo>
                  <a:pt x="393" y="127"/>
                  <a:pt x="393" y="129"/>
                  <a:pt x="394" y="130"/>
                </a:cubicBezTo>
                <a:cubicBezTo>
                  <a:pt x="394" y="131"/>
                  <a:pt x="394" y="132"/>
                  <a:pt x="394" y="133"/>
                </a:cubicBezTo>
                <a:cubicBezTo>
                  <a:pt x="393" y="133"/>
                  <a:pt x="392" y="133"/>
                  <a:pt x="392" y="133"/>
                </a:cubicBezTo>
                <a:cubicBezTo>
                  <a:pt x="391" y="133"/>
                  <a:pt x="391" y="133"/>
                  <a:pt x="390" y="134"/>
                </a:cubicBezTo>
                <a:cubicBezTo>
                  <a:pt x="389" y="134"/>
                  <a:pt x="389" y="134"/>
                  <a:pt x="388" y="133"/>
                </a:cubicBezTo>
                <a:cubicBezTo>
                  <a:pt x="388" y="132"/>
                  <a:pt x="388" y="132"/>
                  <a:pt x="388" y="131"/>
                </a:cubicBezTo>
                <a:cubicBezTo>
                  <a:pt x="387" y="130"/>
                  <a:pt x="388" y="129"/>
                  <a:pt x="388" y="129"/>
                </a:cubicBezTo>
                <a:cubicBezTo>
                  <a:pt x="387" y="128"/>
                  <a:pt x="387" y="128"/>
                  <a:pt x="386" y="127"/>
                </a:cubicBezTo>
                <a:cubicBezTo>
                  <a:pt x="386" y="128"/>
                  <a:pt x="386" y="128"/>
                  <a:pt x="386" y="128"/>
                </a:cubicBezTo>
                <a:cubicBezTo>
                  <a:pt x="384" y="130"/>
                  <a:pt x="382" y="132"/>
                  <a:pt x="381" y="134"/>
                </a:cubicBezTo>
                <a:cubicBezTo>
                  <a:pt x="380" y="134"/>
                  <a:pt x="379" y="134"/>
                  <a:pt x="378" y="135"/>
                </a:cubicBezTo>
                <a:cubicBezTo>
                  <a:pt x="378" y="135"/>
                  <a:pt x="377" y="135"/>
                  <a:pt x="377" y="135"/>
                </a:cubicBezTo>
                <a:cubicBezTo>
                  <a:pt x="374" y="135"/>
                  <a:pt x="372" y="135"/>
                  <a:pt x="369" y="135"/>
                </a:cubicBezTo>
                <a:cubicBezTo>
                  <a:pt x="368" y="134"/>
                  <a:pt x="368" y="134"/>
                  <a:pt x="367" y="133"/>
                </a:cubicBezTo>
                <a:cubicBezTo>
                  <a:pt x="366" y="133"/>
                  <a:pt x="365" y="132"/>
                  <a:pt x="364" y="132"/>
                </a:cubicBezTo>
                <a:cubicBezTo>
                  <a:pt x="363" y="131"/>
                  <a:pt x="363" y="129"/>
                  <a:pt x="363" y="129"/>
                </a:cubicBezTo>
                <a:cubicBezTo>
                  <a:pt x="361" y="127"/>
                  <a:pt x="360" y="125"/>
                  <a:pt x="360" y="124"/>
                </a:cubicBezTo>
                <a:cubicBezTo>
                  <a:pt x="360" y="123"/>
                  <a:pt x="359" y="123"/>
                  <a:pt x="359" y="123"/>
                </a:cubicBezTo>
                <a:cubicBezTo>
                  <a:pt x="359" y="122"/>
                  <a:pt x="358" y="121"/>
                  <a:pt x="358" y="120"/>
                </a:cubicBezTo>
                <a:cubicBezTo>
                  <a:pt x="358" y="118"/>
                  <a:pt x="358" y="117"/>
                  <a:pt x="357" y="116"/>
                </a:cubicBezTo>
                <a:cubicBezTo>
                  <a:pt x="357" y="115"/>
                  <a:pt x="356" y="114"/>
                  <a:pt x="356" y="113"/>
                </a:cubicBezTo>
                <a:cubicBezTo>
                  <a:pt x="356" y="111"/>
                  <a:pt x="357" y="110"/>
                  <a:pt x="355" y="108"/>
                </a:cubicBezTo>
                <a:cubicBezTo>
                  <a:pt x="355" y="104"/>
                  <a:pt x="355" y="104"/>
                  <a:pt x="355" y="104"/>
                </a:cubicBezTo>
                <a:cubicBezTo>
                  <a:pt x="354" y="102"/>
                  <a:pt x="355" y="100"/>
                  <a:pt x="354" y="98"/>
                </a:cubicBezTo>
                <a:cubicBezTo>
                  <a:pt x="354" y="97"/>
                  <a:pt x="353" y="96"/>
                  <a:pt x="353" y="95"/>
                </a:cubicBezTo>
                <a:cubicBezTo>
                  <a:pt x="354" y="94"/>
                  <a:pt x="353" y="92"/>
                  <a:pt x="353" y="91"/>
                </a:cubicBezTo>
                <a:cubicBezTo>
                  <a:pt x="353" y="88"/>
                  <a:pt x="353" y="88"/>
                  <a:pt x="353" y="88"/>
                </a:cubicBezTo>
                <a:cubicBezTo>
                  <a:pt x="353" y="87"/>
                  <a:pt x="352" y="87"/>
                  <a:pt x="352" y="86"/>
                </a:cubicBezTo>
                <a:cubicBezTo>
                  <a:pt x="352" y="84"/>
                  <a:pt x="352" y="82"/>
                  <a:pt x="352" y="80"/>
                </a:cubicBezTo>
                <a:cubicBezTo>
                  <a:pt x="352" y="80"/>
                  <a:pt x="351" y="79"/>
                  <a:pt x="352" y="78"/>
                </a:cubicBezTo>
                <a:cubicBezTo>
                  <a:pt x="352" y="78"/>
                  <a:pt x="352" y="77"/>
                  <a:pt x="352" y="76"/>
                </a:cubicBezTo>
                <a:cubicBezTo>
                  <a:pt x="352" y="73"/>
                  <a:pt x="352" y="69"/>
                  <a:pt x="352" y="65"/>
                </a:cubicBezTo>
                <a:cubicBezTo>
                  <a:pt x="352" y="64"/>
                  <a:pt x="353" y="63"/>
                  <a:pt x="353" y="62"/>
                </a:cubicBezTo>
                <a:cubicBezTo>
                  <a:pt x="354" y="61"/>
                  <a:pt x="355" y="59"/>
                  <a:pt x="354" y="57"/>
                </a:cubicBezTo>
                <a:cubicBezTo>
                  <a:pt x="355" y="57"/>
                  <a:pt x="356" y="56"/>
                  <a:pt x="356" y="56"/>
                </a:cubicBezTo>
                <a:cubicBezTo>
                  <a:pt x="357" y="55"/>
                  <a:pt x="357" y="55"/>
                  <a:pt x="358" y="55"/>
                </a:cubicBezTo>
                <a:cubicBezTo>
                  <a:pt x="359" y="55"/>
                  <a:pt x="359" y="55"/>
                  <a:pt x="359" y="54"/>
                </a:cubicBezTo>
                <a:cubicBezTo>
                  <a:pt x="359" y="53"/>
                  <a:pt x="360" y="53"/>
                  <a:pt x="360" y="53"/>
                </a:cubicBezTo>
                <a:cubicBezTo>
                  <a:pt x="361" y="53"/>
                  <a:pt x="361" y="54"/>
                  <a:pt x="360" y="54"/>
                </a:cubicBezTo>
                <a:cubicBezTo>
                  <a:pt x="360" y="54"/>
                  <a:pt x="360" y="55"/>
                  <a:pt x="360" y="55"/>
                </a:cubicBezTo>
                <a:cubicBezTo>
                  <a:pt x="360" y="55"/>
                  <a:pt x="361" y="55"/>
                  <a:pt x="361" y="56"/>
                </a:cubicBezTo>
                <a:cubicBezTo>
                  <a:pt x="361" y="56"/>
                  <a:pt x="360" y="56"/>
                  <a:pt x="359" y="57"/>
                </a:cubicBezTo>
                <a:cubicBezTo>
                  <a:pt x="358" y="57"/>
                  <a:pt x="358" y="58"/>
                  <a:pt x="358" y="58"/>
                </a:cubicBezTo>
                <a:cubicBezTo>
                  <a:pt x="359" y="58"/>
                  <a:pt x="359" y="58"/>
                  <a:pt x="360" y="58"/>
                </a:cubicBezTo>
                <a:cubicBezTo>
                  <a:pt x="360" y="58"/>
                  <a:pt x="360" y="57"/>
                  <a:pt x="360" y="57"/>
                </a:cubicBezTo>
                <a:cubicBezTo>
                  <a:pt x="359" y="57"/>
                  <a:pt x="359" y="55"/>
                  <a:pt x="359" y="57"/>
                </a:cubicBezTo>
                <a:cubicBezTo>
                  <a:pt x="361" y="57"/>
                  <a:pt x="361" y="57"/>
                  <a:pt x="361" y="58"/>
                </a:cubicBezTo>
                <a:cubicBezTo>
                  <a:pt x="361" y="58"/>
                  <a:pt x="361" y="59"/>
                  <a:pt x="361" y="60"/>
                </a:cubicBezTo>
                <a:moveTo>
                  <a:pt x="354" y="64"/>
                </a:moveTo>
                <a:cubicBezTo>
                  <a:pt x="355" y="64"/>
                  <a:pt x="355" y="64"/>
                  <a:pt x="355" y="65"/>
                </a:cubicBezTo>
                <a:cubicBezTo>
                  <a:pt x="355" y="65"/>
                  <a:pt x="355" y="64"/>
                  <a:pt x="355" y="64"/>
                </a:cubicBezTo>
                <a:cubicBezTo>
                  <a:pt x="355" y="64"/>
                  <a:pt x="355" y="64"/>
                  <a:pt x="355" y="64"/>
                </a:cubicBezTo>
                <a:cubicBezTo>
                  <a:pt x="355" y="64"/>
                  <a:pt x="355" y="64"/>
                  <a:pt x="354" y="64"/>
                </a:cubicBezTo>
                <a:moveTo>
                  <a:pt x="583" y="643"/>
                </a:moveTo>
                <a:cubicBezTo>
                  <a:pt x="581" y="643"/>
                  <a:pt x="581" y="643"/>
                  <a:pt x="581" y="643"/>
                </a:cubicBezTo>
                <a:cubicBezTo>
                  <a:pt x="581" y="644"/>
                  <a:pt x="581" y="645"/>
                  <a:pt x="580" y="645"/>
                </a:cubicBezTo>
                <a:cubicBezTo>
                  <a:pt x="580" y="645"/>
                  <a:pt x="579" y="645"/>
                  <a:pt x="578" y="646"/>
                </a:cubicBezTo>
                <a:cubicBezTo>
                  <a:pt x="579" y="646"/>
                  <a:pt x="580" y="647"/>
                  <a:pt x="581" y="647"/>
                </a:cubicBezTo>
                <a:cubicBezTo>
                  <a:pt x="581" y="647"/>
                  <a:pt x="581" y="648"/>
                  <a:pt x="581" y="649"/>
                </a:cubicBezTo>
                <a:cubicBezTo>
                  <a:pt x="583" y="650"/>
                  <a:pt x="585" y="648"/>
                  <a:pt x="587" y="648"/>
                </a:cubicBezTo>
                <a:cubicBezTo>
                  <a:pt x="588" y="649"/>
                  <a:pt x="590" y="650"/>
                  <a:pt x="591" y="652"/>
                </a:cubicBezTo>
                <a:cubicBezTo>
                  <a:pt x="592" y="652"/>
                  <a:pt x="591" y="654"/>
                  <a:pt x="592" y="654"/>
                </a:cubicBezTo>
                <a:cubicBezTo>
                  <a:pt x="593" y="655"/>
                  <a:pt x="594" y="656"/>
                  <a:pt x="595" y="657"/>
                </a:cubicBezTo>
                <a:cubicBezTo>
                  <a:pt x="595" y="657"/>
                  <a:pt x="595" y="658"/>
                  <a:pt x="596" y="659"/>
                </a:cubicBezTo>
                <a:cubicBezTo>
                  <a:pt x="597" y="660"/>
                  <a:pt x="598" y="660"/>
                  <a:pt x="599" y="659"/>
                </a:cubicBezTo>
                <a:cubicBezTo>
                  <a:pt x="600" y="658"/>
                  <a:pt x="601" y="658"/>
                  <a:pt x="602" y="657"/>
                </a:cubicBezTo>
                <a:cubicBezTo>
                  <a:pt x="603" y="656"/>
                  <a:pt x="604" y="655"/>
                  <a:pt x="604" y="655"/>
                </a:cubicBezTo>
                <a:cubicBezTo>
                  <a:pt x="605" y="654"/>
                  <a:pt x="606" y="654"/>
                  <a:pt x="607" y="653"/>
                </a:cubicBezTo>
                <a:cubicBezTo>
                  <a:pt x="607" y="651"/>
                  <a:pt x="607" y="651"/>
                  <a:pt x="607" y="651"/>
                </a:cubicBezTo>
                <a:cubicBezTo>
                  <a:pt x="605" y="650"/>
                  <a:pt x="604" y="649"/>
                  <a:pt x="603" y="648"/>
                </a:cubicBezTo>
                <a:cubicBezTo>
                  <a:pt x="603" y="647"/>
                  <a:pt x="602" y="647"/>
                  <a:pt x="602" y="647"/>
                </a:cubicBezTo>
                <a:cubicBezTo>
                  <a:pt x="602" y="645"/>
                  <a:pt x="600" y="645"/>
                  <a:pt x="600" y="643"/>
                </a:cubicBezTo>
                <a:cubicBezTo>
                  <a:pt x="600" y="643"/>
                  <a:pt x="599" y="642"/>
                  <a:pt x="599" y="642"/>
                </a:cubicBezTo>
                <a:cubicBezTo>
                  <a:pt x="598" y="641"/>
                  <a:pt x="598" y="640"/>
                  <a:pt x="597" y="639"/>
                </a:cubicBezTo>
                <a:cubicBezTo>
                  <a:pt x="596" y="638"/>
                  <a:pt x="595" y="637"/>
                  <a:pt x="594" y="636"/>
                </a:cubicBezTo>
                <a:cubicBezTo>
                  <a:pt x="594" y="634"/>
                  <a:pt x="592" y="634"/>
                  <a:pt x="592" y="633"/>
                </a:cubicBezTo>
                <a:cubicBezTo>
                  <a:pt x="591" y="631"/>
                  <a:pt x="590" y="630"/>
                  <a:pt x="588" y="628"/>
                </a:cubicBezTo>
                <a:cubicBezTo>
                  <a:pt x="589" y="627"/>
                  <a:pt x="590" y="626"/>
                  <a:pt x="592" y="625"/>
                </a:cubicBezTo>
                <a:cubicBezTo>
                  <a:pt x="592" y="625"/>
                  <a:pt x="593" y="624"/>
                  <a:pt x="594" y="624"/>
                </a:cubicBezTo>
                <a:cubicBezTo>
                  <a:pt x="597" y="625"/>
                  <a:pt x="597" y="629"/>
                  <a:pt x="600" y="631"/>
                </a:cubicBezTo>
                <a:cubicBezTo>
                  <a:pt x="600" y="633"/>
                  <a:pt x="602" y="633"/>
                  <a:pt x="603" y="634"/>
                </a:cubicBezTo>
                <a:cubicBezTo>
                  <a:pt x="604" y="636"/>
                  <a:pt x="605" y="636"/>
                  <a:pt x="606" y="638"/>
                </a:cubicBezTo>
                <a:cubicBezTo>
                  <a:pt x="606" y="639"/>
                  <a:pt x="608" y="639"/>
                  <a:pt x="608" y="641"/>
                </a:cubicBezTo>
                <a:cubicBezTo>
                  <a:pt x="608" y="641"/>
                  <a:pt x="608" y="641"/>
                  <a:pt x="608" y="641"/>
                </a:cubicBezTo>
                <a:cubicBezTo>
                  <a:pt x="609" y="643"/>
                  <a:pt x="611" y="644"/>
                  <a:pt x="611" y="645"/>
                </a:cubicBezTo>
                <a:cubicBezTo>
                  <a:pt x="612" y="647"/>
                  <a:pt x="614" y="648"/>
                  <a:pt x="615" y="649"/>
                </a:cubicBezTo>
                <a:cubicBezTo>
                  <a:pt x="616" y="650"/>
                  <a:pt x="616" y="651"/>
                  <a:pt x="617" y="652"/>
                </a:cubicBezTo>
                <a:cubicBezTo>
                  <a:pt x="618" y="653"/>
                  <a:pt x="619" y="654"/>
                  <a:pt x="619" y="655"/>
                </a:cubicBezTo>
                <a:cubicBezTo>
                  <a:pt x="620" y="656"/>
                  <a:pt x="621" y="657"/>
                  <a:pt x="621" y="658"/>
                </a:cubicBezTo>
                <a:cubicBezTo>
                  <a:pt x="622" y="658"/>
                  <a:pt x="622" y="659"/>
                  <a:pt x="623" y="660"/>
                </a:cubicBezTo>
                <a:cubicBezTo>
                  <a:pt x="624" y="661"/>
                  <a:pt x="624" y="662"/>
                  <a:pt x="625" y="663"/>
                </a:cubicBezTo>
                <a:cubicBezTo>
                  <a:pt x="626" y="664"/>
                  <a:pt x="627" y="665"/>
                  <a:pt x="628" y="666"/>
                </a:cubicBezTo>
                <a:cubicBezTo>
                  <a:pt x="629" y="666"/>
                  <a:pt x="628" y="668"/>
                  <a:pt x="629" y="669"/>
                </a:cubicBezTo>
                <a:cubicBezTo>
                  <a:pt x="631" y="669"/>
                  <a:pt x="632" y="670"/>
                  <a:pt x="632" y="672"/>
                </a:cubicBezTo>
                <a:cubicBezTo>
                  <a:pt x="632" y="673"/>
                  <a:pt x="634" y="673"/>
                  <a:pt x="634" y="675"/>
                </a:cubicBezTo>
                <a:cubicBezTo>
                  <a:pt x="634" y="676"/>
                  <a:pt x="636" y="676"/>
                  <a:pt x="636" y="678"/>
                </a:cubicBezTo>
                <a:cubicBezTo>
                  <a:pt x="637" y="679"/>
                  <a:pt x="638" y="680"/>
                  <a:pt x="639" y="681"/>
                </a:cubicBezTo>
                <a:cubicBezTo>
                  <a:pt x="638" y="682"/>
                  <a:pt x="637" y="682"/>
                  <a:pt x="637" y="683"/>
                </a:cubicBezTo>
                <a:cubicBezTo>
                  <a:pt x="636" y="683"/>
                  <a:pt x="636" y="682"/>
                  <a:pt x="636" y="682"/>
                </a:cubicBezTo>
                <a:cubicBezTo>
                  <a:pt x="635" y="683"/>
                  <a:pt x="635" y="683"/>
                  <a:pt x="635" y="684"/>
                </a:cubicBezTo>
                <a:cubicBezTo>
                  <a:pt x="634" y="684"/>
                  <a:pt x="634" y="683"/>
                  <a:pt x="634" y="683"/>
                </a:cubicBezTo>
                <a:cubicBezTo>
                  <a:pt x="634" y="682"/>
                  <a:pt x="634" y="682"/>
                  <a:pt x="633" y="683"/>
                </a:cubicBezTo>
                <a:cubicBezTo>
                  <a:pt x="633" y="683"/>
                  <a:pt x="632" y="683"/>
                  <a:pt x="632" y="683"/>
                </a:cubicBezTo>
                <a:cubicBezTo>
                  <a:pt x="632" y="681"/>
                  <a:pt x="633" y="680"/>
                  <a:pt x="632" y="679"/>
                </a:cubicBezTo>
                <a:cubicBezTo>
                  <a:pt x="631" y="679"/>
                  <a:pt x="632" y="677"/>
                  <a:pt x="631" y="676"/>
                </a:cubicBezTo>
                <a:cubicBezTo>
                  <a:pt x="631" y="677"/>
                  <a:pt x="630" y="677"/>
                  <a:pt x="630" y="677"/>
                </a:cubicBezTo>
                <a:cubicBezTo>
                  <a:pt x="629" y="676"/>
                  <a:pt x="628" y="675"/>
                  <a:pt x="626" y="675"/>
                </a:cubicBezTo>
                <a:cubicBezTo>
                  <a:pt x="626" y="676"/>
                  <a:pt x="626" y="675"/>
                  <a:pt x="625" y="675"/>
                </a:cubicBezTo>
                <a:cubicBezTo>
                  <a:pt x="624" y="673"/>
                  <a:pt x="622" y="672"/>
                  <a:pt x="621" y="670"/>
                </a:cubicBezTo>
                <a:cubicBezTo>
                  <a:pt x="620" y="669"/>
                  <a:pt x="620" y="668"/>
                  <a:pt x="619" y="667"/>
                </a:cubicBezTo>
                <a:cubicBezTo>
                  <a:pt x="618" y="667"/>
                  <a:pt x="617" y="666"/>
                  <a:pt x="617" y="665"/>
                </a:cubicBezTo>
                <a:cubicBezTo>
                  <a:pt x="617" y="664"/>
                  <a:pt x="615" y="664"/>
                  <a:pt x="615" y="663"/>
                </a:cubicBezTo>
                <a:cubicBezTo>
                  <a:pt x="615" y="661"/>
                  <a:pt x="613" y="660"/>
                  <a:pt x="612" y="658"/>
                </a:cubicBezTo>
                <a:cubicBezTo>
                  <a:pt x="610" y="658"/>
                  <a:pt x="610" y="658"/>
                  <a:pt x="610" y="658"/>
                </a:cubicBezTo>
                <a:cubicBezTo>
                  <a:pt x="608" y="660"/>
                  <a:pt x="607" y="662"/>
                  <a:pt x="605" y="663"/>
                </a:cubicBezTo>
                <a:cubicBezTo>
                  <a:pt x="605" y="664"/>
                  <a:pt x="604" y="664"/>
                  <a:pt x="604" y="664"/>
                </a:cubicBezTo>
                <a:cubicBezTo>
                  <a:pt x="603" y="664"/>
                  <a:pt x="602" y="665"/>
                  <a:pt x="602" y="666"/>
                </a:cubicBezTo>
                <a:cubicBezTo>
                  <a:pt x="602" y="667"/>
                  <a:pt x="603" y="667"/>
                  <a:pt x="603" y="668"/>
                </a:cubicBezTo>
                <a:cubicBezTo>
                  <a:pt x="603" y="668"/>
                  <a:pt x="603" y="669"/>
                  <a:pt x="603" y="669"/>
                </a:cubicBezTo>
                <a:cubicBezTo>
                  <a:pt x="604" y="670"/>
                  <a:pt x="605" y="671"/>
                  <a:pt x="606" y="672"/>
                </a:cubicBezTo>
                <a:cubicBezTo>
                  <a:pt x="607" y="674"/>
                  <a:pt x="608" y="674"/>
                  <a:pt x="609" y="676"/>
                </a:cubicBezTo>
                <a:cubicBezTo>
                  <a:pt x="610" y="677"/>
                  <a:pt x="611" y="678"/>
                  <a:pt x="612" y="679"/>
                </a:cubicBezTo>
                <a:cubicBezTo>
                  <a:pt x="612" y="680"/>
                  <a:pt x="613" y="681"/>
                  <a:pt x="614" y="682"/>
                </a:cubicBezTo>
                <a:cubicBezTo>
                  <a:pt x="614" y="683"/>
                  <a:pt x="615" y="683"/>
                  <a:pt x="616" y="684"/>
                </a:cubicBezTo>
                <a:cubicBezTo>
                  <a:pt x="616" y="685"/>
                  <a:pt x="617" y="686"/>
                  <a:pt x="618" y="687"/>
                </a:cubicBezTo>
                <a:cubicBezTo>
                  <a:pt x="618" y="687"/>
                  <a:pt x="618" y="688"/>
                  <a:pt x="618" y="688"/>
                </a:cubicBezTo>
                <a:cubicBezTo>
                  <a:pt x="618" y="690"/>
                  <a:pt x="619" y="690"/>
                  <a:pt x="619" y="692"/>
                </a:cubicBezTo>
                <a:cubicBezTo>
                  <a:pt x="620" y="691"/>
                  <a:pt x="620" y="690"/>
                  <a:pt x="621" y="691"/>
                </a:cubicBezTo>
                <a:cubicBezTo>
                  <a:pt x="621" y="692"/>
                  <a:pt x="621" y="692"/>
                  <a:pt x="622" y="692"/>
                </a:cubicBezTo>
                <a:cubicBezTo>
                  <a:pt x="622" y="693"/>
                  <a:pt x="620" y="693"/>
                  <a:pt x="621" y="694"/>
                </a:cubicBezTo>
                <a:cubicBezTo>
                  <a:pt x="621" y="694"/>
                  <a:pt x="622" y="694"/>
                  <a:pt x="622" y="694"/>
                </a:cubicBezTo>
                <a:cubicBezTo>
                  <a:pt x="620" y="694"/>
                  <a:pt x="619" y="697"/>
                  <a:pt x="617" y="697"/>
                </a:cubicBezTo>
                <a:cubicBezTo>
                  <a:pt x="616" y="697"/>
                  <a:pt x="616" y="697"/>
                  <a:pt x="616" y="696"/>
                </a:cubicBezTo>
                <a:cubicBezTo>
                  <a:pt x="615" y="696"/>
                  <a:pt x="615" y="695"/>
                  <a:pt x="614" y="694"/>
                </a:cubicBezTo>
                <a:cubicBezTo>
                  <a:pt x="614" y="694"/>
                  <a:pt x="613" y="693"/>
                  <a:pt x="613" y="692"/>
                </a:cubicBezTo>
                <a:cubicBezTo>
                  <a:pt x="611" y="691"/>
                  <a:pt x="611" y="689"/>
                  <a:pt x="609" y="688"/>
                </a:cubicBezTo>
                <a:cubicBezTo>
                  <a:pt x="608" y="687"/>
                  <a:pt x="607" y="685"/>
                  <a:pt x="605" y="684"/>
                </a:cubicBezTo>
                <a:cubicBezTo>
                  <a:pt x="605" y="684"/>
                  <a:pt x="605" y="683"/>
                  <a:pt x="604" y="682"/>
                </a:cubicBezTo>
                <a:cubicBezTo>
                  <a:pt x="603" y="680"/>
                  <a:pt x="602" y="678"/>
                  <a:pt x="600" y="677"/>
                </a:cubicBezTo>
                <a:cubicBezTo>
                  <a:pt x="600" y="675"/>
                  <a:pt x="598" y="674"/>
                  <a:pt x="597" y="673"/>
                </a:cubicBezTo>
                <a:cubicBezTo>
                  <a:pt x="596" y="672"/>
                  <a:pt x="596" y="670"/>
                  <a:pt x="595" y="670"/>
                </a:cubicBezTo>
                <a:cubicBezTo>
                  <a:pt x="594" y="668"/>
                  <a:pt x="593" y="667"/>
                  <a:pt x="592" y="666"/>
                </a:cubicBezTo>
                <a:cubicBezTo>
                  <a:pt x="591" y="665"/>
                  <a:pt x="589" y="664"/>
                  <a:pt x="589" y="662"/>
                </a:cubicBezTo>
                <a:cubicBezTo>
                  <a:pt x="588" y="661"/>
                  <a:pt x="586" y="660"/>
                  <a:pt x="585" y="658"/>
                </a:cubicBezTo>
                <a:cubicBezTo>
                  <a:pt x="585" y="658"/>
                  <a:pt x="585" y="657"/>
                  <a:pt x="584" y="656"/>
                </a:cubicBezTo>
                <a:cubicBezTo>
                  <a:pt x="583" y="656"/>
                  <a:pt x="583" y="655"/>
                  <a:pt x="583" y="654"/>
                </a:cubicBezTo>
                <a:cubicBezTo>
                  <a:pt x="582" y="653"/>
                  <a:pt x="581" y="652"/>
                  <a:pt x="580" y="651"/>
                </a:cubicBezTo>
                <a:cubicBezTo>
                  <a:pt x="580" y="650"/>
                  <a:pt x="579" y="650"/>
                  <a:pt x="579" y="649"/>
                </a:cubicBezTo>
                <a:cubicBezTo>
                  <a:pt x="578" y="648"/>
                  <a:pt x="577" y="646"/>
                  <a:pt x="576" y="646"/>
                </a:cubicBezTo>
                <a:cubicBezTo>
                  <a:pt x="577" y="645"/>
                  <a:pt x="578" y="644"/>
                  <a:pt x="578" y="644"/>
                </a:cubicBezTo>
                <a:cubicBezTo>
                  <a:pt x="577" y="643"/>
                  <a:pt x="576" y="643"/>
                  <a:pt x="575" y="643"/>
                </a:cubicBezTo>
                <a:cubicBezTo>
                  <a:pt x="574" y="643"/>
                  <a:pt x="574" y="642"/>
                  <a:pt x="573" y="642"/>
                </a:cubicBezTo>
                <a:cubicBezTo>
                  <a:pt x="574" y="642"/>
                  <a:pt x="574" y="641"/>
                  <a:pt x="574" y="641"/>
                </a:cubicBezTo>
                <a:cubicBezTo>
                  <a:pt x="575" y="640"/>
                  <a:pt x="574" y="639"/>
                  <a:pt x="575" y="639"/>
                </a:cubicBezTo>
                <a:cubicBezTo>
                  <a:pt x="575" y="638"/>
                  <a:pt x="576" y="637"/>
                  <a:pt x="577" y="637"/>
                </a:cubicBezTo>
                <a:cubicBezTo>
                  <a:pt x="579" y="637"/>
                  <a:pt x="579" y="637"/>
                  <a:pt x="579" y="637"/>
                </a:cubicBezTo>
                <a:cubicBezTo>
                  <a:pt x="579" y="637"/>
                  <a:pt x="579" y="638"/>
                  <a:pt x="579" y="638"/>
                </a:cubicBezTo>
                <a:cubicBezTo>
                  <a:pt x="579" y="639"/>
                  <a:pt x="580" y="639"/>
                  <a:pt x="580" y="639"/>
                </a:cubicBezTo>
                <a:cubicBezTo>
                  <a:pt x="581" y="639"/>
                  <a:pt x="581" y="640"/>
                  <a:pt x="581" y="641"/>
                </a:cubicBezTo>
                <a:cubicBezTo>
                  <a:pt x="581" y="641"/>
                  <a:pt x="582" y="641"/>
                  <a:pt x="583" y="642"/>
                </a:cubicBezTo>
                <a:cubicBezTo>
                  <a:pt x="583" y="642"/>
                  <a:pt x="583" y="643"/>
                  <a:pt x="583" y="643"/>
                </a:cubicBezTo>
                <a:moveTo>
                  <a:pt x="579" y="641"/>
                </a:moveTo>
                <a:cubicBezTo>
                  <a:pt x="578" y="641"/>
                  <a:pt x="578" y="641"/>
                  <a:pt x="578" y="641"/>
                </a:cubicBezTo>
                <a:cubicBezTo>
                  <a:pt x="578" y="641"/>
                  <a:pt x="578" y="641"/>
                  <a:pt x="578" y="641"/>
                </a:cubicBezTo>
                <a:cubicBezTo>
                  <a:pt x="578" y="641"/>
                  <a:pt x="578" y="641"/>
                  <a:pt x="578" y="641"/>
                </a:cubicBezTo>
                <a:cubicBezTo>
                  <a:pt x="578" y="641"/>
                  <a:pt x="578" y="640"/>
                  <a:pt x="577" y="641"/>
                </a:cubicBezTo>
                <a:cubicBezTo>
                  <a:pt x="577" y="641"/>
                  <a:pt x="578" y="641"/>
                  <a:pt x="578" y="641"/>
                </a:cubicBezTo>
                <a:cubicBezTo>
                  <a:pt x="578" y="642"/>
                  <a:pt x="578" y="642"/>
                  <a:pt x="579" y="642"/>
                </a:cubicBezTo>
                <a:cubicBezTo>
                  <a:pt x="579" y="642"/>
                  <a:pt x="579" y="642"/>
                  <a:pt x="580" y="640"/>
                </a:cubicBezTo>
                <a:cubicBezTo>
                  <a:pt x="580" y="641"/>
                  <a:pt x="579" y="641"/>
                  <a:pt x="579" y="641"/>
                </a:cubicBezTo>
                <a:cubicBezTo>
                  <a:pt x="579" y="641"/>
                  <a:pt x="579" y="641"/>
                  <a:pt x="579" y="641"/>
                </a:cubicBezTo>
                <a:cubicBezTo>
                  <a:pt x="579" y="641"/>
                  <a:pt x="579" y="641"/>
                  <a:pt x="580" y="641"/>
                </a:cubicBezTo>
                <a:cubicBezTo>
                  <a:pt x="580" y="641"/>
                  <a:pt x="580" y="641"/>
                  <a:pt x="580" y="641"/>
                </a:cubicBezTo>
                <a:cubicBezTo>
                  <a:pt x="580" y="641"/>
                  <a:pt x="580" y="641"/>
                  <a:pt x="579" y="641"/>
                </a:cubicBezTo>
                <a:moveTo>
                  <a:pt x="560" y="174"/>
                </a:moveTo>
                <a:cubicBezTo>
                  <a:pt x="561" y="175"/>
                  <a:pt x="561" y="176"/>
                  <a:pt x="562" y="177"/>
                </a:cubicBezTo>
                <a:cubicBezTo>
                  <a:pt x="562" y="177"/>
                  <a:pt x="563" y="177"/>
                  <a:pt x="563" y="177"/>
                </a:cubicBezTo>
                <a:cubicBezTo>
                  <a:pt x="564" y="176"/>
                  <a:pt x="564" y="176"/>
                  <a:pt x="564" y="176"/>
                </a:cubicBezTo>
                <a:cubicBezTo>
                  <a:pt x="563" y="174"/>
                  <a:pt x="563" y="174"/>
                  <a:pt x="564" y="172"/>
                </a:cubicBezTo>
                <a:cubicBezTo>
                  <a:pt x="566" y="173"/>
                  <a:pt x="564" y="174"/>
                  <a:pt x="564" y="174"/>
                </a:cubicBezTo>
                <a:cubicBezTo>
                  <a:pt x="565" y="175"/>
                  <a:pt x="566" y="175"/>
                  <a:pt x="567" y="175"/>
                </a:cubicBezTo>
                <a:cubicBezTo>
                  <a:pt x="567" y="174"/>
                  <a:pt x="567" y="174"/>
                  <a:pt x="567" y="173"/>
                </a:cubicBezTo>
                <a:cubicBezTo>
                  <a:pt x="567" y="173"/>
                  <a:pt x="567" y="173"/>
                  <a:pt x="567" y="173"/>
                </a:cubicBezTo>
                <a:cubicBezTo>
                  <a:pt x="570" y="174"/>
                  <a:pt x="570" y="174"/>
                  <a:pt x="570" y="174"/>
                </a:cubicBezTo>
                <a:cubicBezTo>
                  <a:pt x="570" y="175"/>
                  <a:pt x="570" y="175"/>
                  <a:pt x="569" y="175"/>
                </a:cubicBezTo>
                <a:cubicBezTo>
                  <a:pt x="569" y="176"/>
                  <a:pt x="569" y="177"/>
                  <a:pt x="569" y="178"/>
                </a:cubicBezTo>
                <a:cubicBezTo>
                  <a:pt x="568" y="178"/>
                  <a:pt x="568" y="178"/>
                  <a:pt x="568" y="178"/>
                </a:cubicBezTo>
                <a:cubicBezTo>
                  <a:pt x="567" y="178"/>
                  <a:pt x="567" y="178"/>
                  <a:pt x="567" y="178"/>
                </a:cubicBezTo>
                <a:cubicBezTo>
                  <a:pt x="567" y="178"/>
                  <a:pt x="567" y="177"/>
                  <a:pt x="566" y="177"/>
                </a:cubicBezTo>
                <a:cubicBezTo>
                  <a:pt x="566" y="177"/>
                  <a:pt x="565" y="178"/>
                  <a:pt x="565" y="178"/>
                </a:cubicBezTo>
                <a:cubicBezTo>
                  <a:pt x="565" y="178"/>
                  <a:pt x="566" y="179"/>
                  <a:pt x="566" y="179"/>
                </a:cubicBezTo>
                <a:cubicBezTo>
                  <a:pt x="565" y="180"/>
                  <a:pt x="564" y="179"/>
                  <a:pt x="563" y="179"/>
                </a:cubicBezTo>
                <a:cubicBezTo>
                  <a:pt x="562" y="178"/>
                  <a:pt x="560" y="178"/>
                  <a:pt x="559" y="177"/>
                </a:cubicBezTo>
                <a:cubicBezTo>
                  <a:pt x="558" y="175"/>
                  <a:pt x="556" y="174"/>
                  <a:pt x="555" y="174"/>
                </a:cubicBezTo>
                <a:cubicBezTo>
                  <a:pt x="554" y="173"/>
                  <a:pt x="553" y="173"/>
                  <a:pt x="553" y="172"/>
                </a:cubicBezTo>
                <a:cubicBezTo>
                  <a:pt x="552" y="172"/>
                  <a:pt x="552" y="172"/>
                  <a:pt x="551" y="172"/>
                </a:cubicBezTo>
                <a:cubicBezTo>
                  <a:pt x="548" y="170"/>
                  <a:pt x="548" y="170"/>
                  <a:pt x="548" y="170"/>
                </a:cubicBezTo>
                <a:cubicBezTo>
                  <a:pt x="547" y="169"/>
                  <a:pt x="546" y="168"/>
                  <a:pt x="544" y="168"/>
                </a:cubicBezTo>
                <a:cubicBezTo>
                  <a:pt x="544" y="168"/>
                  <a:pt x="544" y="167"/>
                  <a:pt x="544" y="167"/>
                </a:cubicBezTo>
                <a:cubicBezTo>
                  <a:pt x="546" y="165"/>
                  <a:pt x="546" y="163"/>
                  <a:pt x="547" y="162"/>
                </a:cubicBezTo>
                <a:cubicBezTo>
                  <a:pt x="547" y="161"/>
                  <a:pt x="548" y="161"/>
                  <a:pt x="548" y="160"/>
                </a:cubicBezTo>
                <a:cubicBezTo>
                  <a:pt x="548" y="159"/>
                  <a:pt x="550" y="158"/>
                  <a:pt x="551" y="157"/>
                </a:cubicBezTo>
                <a:cubicBezTo>
                  <a:pt x="551" y="156"/>
                  <a:pt x="552" y="154"/>
                  <a:pt x="553" y="153"/>
                </a:cubicBezTo>
                <a:cubicBezTo>
                  <a:pt x="553" y="153"/>
                  <a:pt x="553" y="152"/>
                  <a:pt x="554" y="151"/>
                </a:cubicBezTo>
                <a:cubicBezTo>
                  <a:pt x="555" y="150"/>
                  <a:pt x="555" y="149"/>
                  <a:pt x="556" y="148"/>
                </a:cubicBezTo>
                <a:cubicBezTo>
                  <a:pt x="557" y="147"/>
                  <a:pt x="557" y="145"/>
                  <a:pt x="558" y="144"/>
                </a:cubicBezTo>
                <a:cubicBezTo>
                  <a:pt x="559" y="143"/>
                  <a:pt x="559" y="142"/>
                  <a:pt x="560" y="141"/>
                </a:cubicBezTo>
                <a:cubicBezTo>
                  <a:pt x="561" y="141"/>
                  <a:pt x="561" y="140"/>
                  <a:pt x="561" y="139"/>
                </a:cubicBezTo>
                <a:cubicBezTo>
                  <a:pt x="561" y="138"/>
                  <a:pt x="562" y="137"/>
                  <a:pt x="563" y="137"/>
                </a:cubicBezTo>
                <a:cubicBezTo>
                  <a:pt x="563" y="136"/>
                  <a:pt x="564" y="135"/>
                  <a:pt x="564" y="134"/>
                </a:cubicBezTo>
                <a:cubicBezTo>
                  <a:pt x="566" y="133"/>
                  <a:pt x="566" y="131"/>
                  <a:pt x="567" y="130"/>
                </a:cubicBezTo>
                <a:cubicBezTo>
                  <a:pt x="568" y="130"/>
                  <a:pt x="568" y="128"/>
                  <a:pt x="569" y="127"/>
                </a:cubicBezTo>
                <a:cubicBezTo>
                  <a:pt x="571" y="125"/>
                  <a:pt x="571" y="122"/>
                  <a:pt x="573" y="121"/>
                </a:cubicBezTo>
                <a:cubicBezTo>
                  <a:pt x="573" y="120"/>
                  <a:pt x="573" y="120"/>
                  <a:pt x="573" y="119"/>
                </a:cubicBezTo>
                <a:cubicBezTo>
                  <a:pt x="574" y="118"/>
                  <a:pt x="575" y="117"/>
                  <a:pt x="576" y="116"/>
                </a:cubicBezTo>
                <a:cubicBezTo>
                  <a:pt x="577" y="115"/>
                  <a:pt x="576" y="114"/>
                  <a:pt x="578" y="113"/>
                </a:cubicBezTo>
                <a:cubicBezTo>
                  <a:pt x="579" y="112"/>
                  <a:pt x="579" y="111"/>
                  <a:pt x="580" y="110"/>
                </a:cubicBezTo>
                <a:cubicBezTo>
                  <a:pt x="580" y="108"/>
                  <a:pt x="582" y="108"/>
                  <a:pt x="582" y="107"/>
                </a:cubicBezTo>
                <a:cubicBezTo>
                  <a:pt x="583" y="105"/>
                  <a:pt x="584" y="104"/>
                  <a:pt x="585" y="102"/>
                </a:cubicBezTo>
                <a:cubicBezTo>
                  <a:pt x="585" y="101"/>
                  <a:pt x="586" y="99"/>
                  <a:pt x="587" y="98"/>
                </a:cubicBezTo>
                <a:cubicBezTo>
                  <a:pt x="587" y="97"/>
                  <a:pt x="587" y="97"/>
                  <a:pt x="588" y="96"/>
                </a:cubicBezTo>
                <a:cubicBezTo>
                  <a:pt x="588" y="96"/>
                  <a:pt x="590" y="96"/>
                  <a:pt x="590" y="96"/>
                </a:cubicBezTo>
                <a:cubicBezTo>
                  <a:pt x="591" y="97"/>
                  <a:pt x="592" y="98"/>
                  <a:pt x="593" y="98"/>
                </a:cubicBezTo>
                <a:cubicBezTo>
                  <a:pt x="594" y="99"/>
                  <a:pt x="595" y="100"/>
                  <a:pt x="596" y="100"/>
                </a:cubicBezTo>
                <a:cubicBezTo>
                  <a:pt x="597" y="101"/>
                  <a:pt x="597" y="102"/>
                  <a:pt x="598" y="102"/>
                </a:cubicBezTo>
                <a:cubicBezTo>
                  <a:pt x="599" y="102"/>
                  <a:pt x="600" y="103"/>
                  <a:pt x="601" y="104"/>
                </a:cubicBezTo>
                <a:cubicBezTo>
                  <a:pt x="602" y="103"/>
                  <a:pt x="602" y="105"/>
                  <a:pt x="603" y="105"/>
                </a:cubicBezTo>
                <a:cubicBezTo>
                  <a:pt x="603" y="105"/>
                  <a:pt x="604" y="105"/>
                  <a:pt x="604" y="106"/>
                </a:cubicBezTo>
                <a:cubicBezTo>
                  <a:pt x="605" y="107"/>
                  <a:pt x="606" y="107"/>
                  <a:pt x="608" y="108"/>
                </a:cubicBezTo>
                <a:cubicBezTo>
                  <a:pt x="608" y="108"/>
                  <a:pt x="609" y="108"/>
                  <a:pt x="609" y="109"/>
                </a:cubicBezTo>
                <a:cubicBezTo>
                  <a:pt x="610" y="109"/>
                  <a:pt x="611" y="110"/>
                  <a:pt x="611" y="111"/>
                </a:cubicBezTo>
                <a:cubicBezTo>
                  <a:pt x="610" y="113"/>
                  <a:pt x="609" y="115"/>
                  <a:pt x="607" y="117"/>
                </a:cubicBezTo>
                <a:cubicBezTo>
                  <a:pt x="606" y="116"/>
                  <a:pt x="605" y="115"/>
                  <a:pt x="604" y="115"/>
                </a:cubicBezTo>
                <a:cubicBezTo>
                  <a:pt x="603" y="114"/>
                  <a:pt x="602" y="114"/>
                  <a:pt x="601" y="113"/>
                </a:cubicBezTo>
                <a:cubicBezTo>
                  <a:pt x="600" y="112"/>
                  <a:pt x="599" y="112"/>
                  <a:pt x="598" y="111"/>
                </a:cubicBezTo>
                <a:cubicBezTo>
                  <a:pt x="597" y="111"/>
                  <a:pt x="596" y="110"/>
                  <a:pt x="595" y="109"/>
                </a:cubicBezTo>
                <a:cubicBezTo>
                  <a:pt x="594" y="109"/>
                  <a:pt x="593" y="108"/>
                  <a:pt x="592" y="107"/>
                </a:cubicBezTo>
                <a:cubicBezTo>
                  <a:pt x="590" y="109"/>
                  <a:pt x="589" y="112"/>
                  <a:pt x="588" y="114"/>
                </a:cubicBezTo>
                <a:cubicBezTo>
                  <a:pt x="588" y="114"/>
                  <a:pt x="588" y="114"/>
                  <a:pt x="588" y="114"/>
                </a:cubicBezTo>
                <a:cubicBezTo>
                  <a:pt x="587" y="116"/>
                  <a:pt x="585" y="116"/>
                  <a:pt x="585" y="118"/>
                </a:cubicBezTo>
                <a:cubicBezTo>
                  <a:pt x="584" y="119"/>
                  <a:pt x="584" y="120"/>
                  <a:pt x="583" y="121"/>
                </a:cubicBezTo>
                <a:cubicBezTo>
                  <a:pt x="582" y="122"/>
                  <a:pt x="582" y="123"/>
                  <a:pt x="581" y="124"/>
                </a:cubicBezTo>
                <a:cubicBezTo>
                  <a:pt x="580" y="124"/>
                  <a:pt x="580" y="126"/>
                  <a:pt x="579" y="127"/>
                </a:cubicBezTo>
                <a:cubicBezTo>
                  <a:pt x="578" y="127"/>
                  <a:pt x="578" y="129"/>
                  <a:pt x="578" y="129"/>
                </a:cubicBezTo>
                <a:cubicBezTo>
                  <a:pt x="577" y="130"/>
                  <a:pt x="577" y="131"/>
                  <a:pt x="578" y="131"/>
                </a:cubicBezTo>
                <a:cubicBezTo>
                  <a:pt x="579" y="132"/>
                  <a:pt x="581" y="133"/>
                  <a:pt x="582" y="134"/>
                </a:cubicBezTo>
                <a:cubicBezTo>
                  <a:pt x="582" y="135"/>
                  <a:pt x="584" y="135"/>
                  <a:pt x="585" y="136"/>
                </a:cubicBezTo>
                <a:cubicBezTo>
                  <a:pt x="586" y="137"/>
                  <a:pt x="587" y="138"/>
                  <a:pt x="589" y="138"/>
                </a:cubicBezTo>
                <a:cubicBezTo>
                  <a:pt x="587" y="141"/>
                  <a:pt x="587" y="144"/>
                  <a:pt x="584" y="145"/>
                </a:cubicBezTo>
                <a:cubicBezTo>
                  <a:pt x="583" y="145"/>
                  <a:pt x="582" y="144"/>
                  <a:pt x="582" y="143"/>
                </a:cubicBezTo>
                <a:cubicBezTo>
                  <a:pt x="580" y="144"/>
                  <a:pt x="580" y="142"/>
                  <a:pt x="579" y="142"/>
                </a:cubicBezTo>
                <a:cubicBezTo>
                  <a:pt x="578" y="142"/>
                  <a:pt x="577" y="141"/>
                  <a:pt x="576" y="140"/>
                </a:cubicBezTo>
                <a:cubicBezTo>
                  <a:pt x="576" y="140"/>
                  <a:pt x="575" y="140"/>
                  <a:pt x="575" y="140"/>
                </a:cubicBezTo>
                <a:cubicBezTo>
                  <a:pt x="572" y="138"/>
                  <a:pt x="572" y="138"/>
                  <a:pt x="571" y="141"/>
                </a:cubicBezTo>
                <a:cubicBezTo>
                  <a:pt x="570" y="142"/>
                  <a:pt x="569" y="142"/>
                  <a:pt x="569" y="143"/>
                </a:cubicBezTo>
                <a:cubicBezTo>
                  <a:pt x="569" y="144"/>
                  <a:pt x="568" y="144"/>
                  <a:pt x="568" y="145"/>
                </a:cubicBezTo>
                <a:cubicBezTo>
                  <a:pt x="568" y="146"/>
                  <a:pt x="566" y="147"/>
                  <a:pt x="567" y="148"/>
                </a:cubicBezTo>
                <a:cubicBezTo>
                  <a:pt x="566" y="149"/>
                  <a:pt x="565" y="149"/>
                  <a:pt x="565" y="151"/>
                </a:cubicBezTo>
                <a:cubicBezTo>
                  <a:pt x="564" y="152"/>
                  <a:pt x="564" y="153"/>
                  <a:pt x="563" y="154"/>
                </a:cubicBezTo>
                <a:cubicBezTo>
                  <a:pt x="562" y="154"/>
                  <a:pt x="562" y="156"/>
                  <a:pt x="561" y="157"/>
                </a:cubicBezTo>
                <a:cubicBezTo>
                  <a:pt x="560" y="157"/>
                  <a:pt x="560" y="159"/>
                  <a:pt x="559" y="160"/>
                </a:cubicBezTo>
                <a:cubicBezTo>
                  <a:pt x="558" y="160"/>
                  <a:pt x="558" y="160"/>
                  <a:pt x="558" y="160"/>
                </a:cubicBezTo>
                <a:cubicBezTo>
                  <a:pt x="557" y="162"/>
                  <a:pt x="557" y="164"/>
                  <a:pt x="555" y="165"/>
                </a:cubicBezTo>
                <a:cubicBezTo>
                  <a:pt x="557" y="166"/>
                  <a:pt x="560" y="167"/>
                  <a:pt x="560" y="169"/>
                </a:cubicBezTo>
                <a:cubicBezTo>
                  <a:pt x="560" y="169"/>
                  <a:pt x="559" y="169"/>
                  <a:pt x="559" y="169"/>
                </a:cubicBezTo>
                <a:cubicBezTo>
                  <a:pt x="559" y="170"/>
                  <a:pt x="560" y="170"/>
                  <a:pt x="560" y="170"/>
                </a:cubicBezTo>
                <a:cubicBezTo>
                  <a:pt x="560" y="170"/>
                  <a:pt x="560" y="171"/>
                  <a:pt x="560" y="171"/>
                </a:cubicBezTo>
                <a:cubicBezTo>
                  <a:pt x="559" y="171"/>
                  <a:pt x="559" y="172"/>
                  <a:pt x="560" y="172"/>
                </a:cubicBezTo>
                <a:cubicBezTo>
                  <a:pt x="560" y="172"/>
                  <a:pt x="560" y="173"/>
                  <a:pt x="560" y="173"/>
                </a:cubicBezTo>
                <a:cubicBezTo>
                  <a:pt x="560" y="173"/>
                  <a:pt x="559" y="173"/>
                  <a:pt x="559" y="173"/>
                </a:cubicBezTo>
                <a:cubicBezTo>
                  <a:pt x="559" y="174"/>
                  <a:pt x="560" y="174"/>
                  <a:pt x="560" y="174"/>
                </a:cubicBezTo>
                <a:moveTo>
                  <a:pt x="470" y="89"/>
                </a:moveTo>
                <a:cubicBezTo>
                  <a:pt x="470" y="90"/>
                  <a:pt x="471" y="90"/>
                  <a:pt x="471" y="91"/>
                </a:cubicBezTo>
                <a:cubicBezTo>
                  <a:pt x="471" y="93"/>
                  <a:pt x="471" y="93"/>
                  <a:pt x="471" y="93"/>
                </a:cubicBezTo>
                <a:cubicBezTo>
                  <a:pt x="470" y="93"/>
                  <a:pt x="469" y="93"/>
                  <a:pt x="468" y="93"/>
                </a:cubicBezTo>
                <a:cubicBezTo>
                  <a:pt x="468" y="93"/>
                  <a:pt x="468" y="94"/>
                  <a:pt x="469" y="94"/>
                </a:cubicBezTo>
                <a:cubicBezTo>
                  <a:pt x="469" y="94"/>
                  <a:pt x="470" y="94"/>
                  <a:pt x="470" y="95"/>
                </a:cubicBezTo>
                <a:cubicBezTo>
                  <a:pt x="471" y="95"/>
                  <a:pt x="471" y="95"/>
                  <a:pt x="470" y="96"/>
                </a:cubicBezTo>
                <a:cubicBezTo>
                  <a:pt x="470" y="97"/>
                  <a:pt x="470" y="97"/>
                  <a:pt x="469" y="98"/>
                </a:cubicBezTo>
                <a:cubicBezTo>
                  <a:pt x="469" y="97"/>
                  <a:pt x="468" y="96"/>
                  <a:pt x="468" y="96"/>
                </a:cubicBezTo>
                <a:cubicBezTo>
                  <a:pt x="465" y="97"/>
                  <a:pt x="462" y="97"/>
                  <a:pt x="460" y="97"/>
                </a:cubicBezTo>
                <a:cubicBezTo>
                  <a:pt x="459" y="95"/>
                  <a:pt x="458" y="96"/>
                  <a:pt x="456" y="96"/>
                </a:cubicBezTo>
                <a:cubicBezTo>
                  <a:pt x="456" y="97"/>
                  <a:pt x="456" y="98"/>
                  <a:pt x="455" y="99"/>
                </a:cubicBezTo>
                <a:cubicBezTo>
                  <a:pt x="455" y="100"/>
                  <a:pt x="455" y="101"/>
                  <a:pt x="455" y="102"/>
                </a:cubicBezTo>
                <a:cubicBezTo>
                  <a:pt x="455" y="103"/>
                  <a:pt x="455" y="104"/>
                  <a:pt x="454" y="105"/>
                </a:cubicBezTo>
                <a:cubicBezTo>
                  <a:pt x="454" y="105"/>
                  <a:pt x="454" y="106"/>
                  <a:pt x="454" y="106"/>
                </a:cubicBezTo>
                <a:cubicBezTo>
                  <a:pt x="454" y="108"/>
                  <a:pt x="454" y="109"/>
                  <a:pt x="454" y="111"/>
                </a:cubicBezTo>
                <a:cubicBezTo>
                  <a:pt x="454" y="112"/>
                  <a:pt x="454" y="114"/>
                  <a:pt x="453" y="114"/>
                </a:cubicBezTo>
                <a:cubicBezTo>
                  <a:pt x="453" y="116"/>
                  <a:pt x="453" y="117"/>
                  <a:pt x="453" y="118"/>
                </a:cubicBezTo>
                <a:cubicBezTo>
                  <a:pt x="452" y="119"/>
                  <a:pt x="452" y="120"/>
                  <a:pt x="451" y="121"/>
                </a:cubicBezTo>
                <a:cubicBezTo>
                  <a:pt x="451" y="121"/>
                  <a:pt x="451" y="122"/>
                  <a:pt x="451" y="122"/>
                </a:cubicBezTo>
                <a:cubicBezTo>
                  <a:pt x="452" y="123"/>
                  <a:pt x="452" y="123"/>
                  <a:pt x="452" y="123"/>
                </a:cubicBezTo>
                <a:cubicBezTo>
                  <a:pt x="451" y="124"/>
                  <a:pt x="451" y="126"/>
                  <a:pt x="451" y="127"/>
                </a:cubicBezTo>
                <a:cubicBezTo>
                  <a:pt x="451" y="127"/>
                  <a:pt x="452" y="128"/>
                  <a:pt x="453" y="128"/>
                </a:cubicBezTo>
                <a:cubicBezTo>
                  <a:pt x="454" y="128"/>
                  <a:pt x="454" y="129"/>
                  <a:pt x="454" y="130"/>
                </a:cubicBezTo>
                <a:cubicBezTo>
                  <a:pt x="454" y="130"/>
                  <a:pt x="454" y="130"/>
                  <a:pt x="455" y="130"/>
                </a:cubicBezTo>
                <a:cubicBezTo>
                  <a:pt x="455" y="130"/>
                  <a:pt x="455" y="130"/>
                  <a:pt x="455" y="130"/>
                </a:cubicBezTo>
                <a:cubicBezTo>
                  <a:pt x="455" y="129"/>
                  <a:pt x="455" y="129"/>
                  <a:pt x="455" y="128"/>
                </a:cubicBezTo>
                <a:cubicBezTo>
                  <a:pt x="455" y="128"/>
                  <a:pt x="456" y="129"/>
                  <a:pt x="456" y="129"/>
                </a:cubicBezTo>
                <a:cubicBezTo>
                  <a:pt x="456" y="129"/>
                  <a:pt x="457" y="129"/>
                  <a:pt x="458" y="129"/>
                </a:cubicBezTo>
                <a:cubicBezTo>
                  <a:pt x="458" y="129"/>
                  <a:pt x="458" y="129"/>
                  <a:pt x="459" y="130"/>
                </a:cubicBezTo>
                <a:cubicBezTo>
                  <a:pt x="458" y="130"/>
                  <a:pt x="457" y="130"/>
                  <a:pt x="456" y="130"/>
                </a:cubicBezTo>
                <a:cubicBezTo>
                  <a:pt x="456" y="131"/>
                  <a:pt x="457" y="132"/>
                  <a:pt x="457" y="132"/>
                </a:cubicBezTo>
                <a:cubicBezTo>
                  <a:pt x="458" y="133"/>
                  <a:pt x="458" y="133"/>
                  <a:pt x="457" y="134"/>
                </a:cubicBezTo>
                <a:cubicBezTo>
                  <a:pt x="456" y="134"/>
                  <a:pt x="456" y="134"/>
                  <a:pt x="456" y="134"/>
                </a:cubicBezTo>
                <a:cubicBezTo>
                  <a:pt x="456" y="135"/>
                  <a:pt x="458" y="134"/>
                  <a:pt x="458" y="137"/>
                </a:cubicBezTo>
                <a:cubicBezTo>
                  <a:pt x="456" y="137"/>
                  <a:pt x="455" y="137"/>
                  <a:pt x="453" y="136"/>
                </a:cubicBezTo>
                <a:cubicBezTo>
                  <a:pt x="452" y="136"/>
                  <a:pt x="451" y="136"/>
                  <a:pt x="450" y="136"/>
                </a:cubicBezTo>
                <a:cubicBezTo>
                  <a:pt x="448" y="136"/>
                  <a:pt x="448" y="134"/>
                  <a:pt x="447" y="135"/>
                </a:cubicBezTo>
                <a:cubicBezTo>
                  <a:pt x="446" y="135"/>
                  <a:pt x="445" y="135"/>
                  <a:pt x="444" y="134"/>
                </a:cubicBezTo>
                <a:cubicBezTo>
                  <a:pt x="444" y="134"/>
                  <a:pt x="443" y="134"/>
                  <a:pt x="442" y="134"/>
                </a:cubicBezTo>
                <a:cubicBezTo>
                  <a:pt x="442" y="134"/>
                  <a:pt x="441" y="134"/>
                  <a:pt x="441" y="133"/>
                </a:cubicBezTo>
                <a:cubicBezTo>
                  <a:pt x="441" y="133"/>
                  <a:pt x="441" y="133"/>
                  <a:pt x="442" y="132"/>
                </a:cubicBezTo>
                <a:cubicBezTo>
                  <a:pt x="442" y="131"/>
                  <a:pt x="442" y="130"/>
                  <a:pt x="442" y="129"/>
                </a:cubicBezTo>
                <a:cubicBezTo>
                  <a:pt x="441" y="128"/>
                  <a:pt x="443" y="127"/>
                  <a:pt x="443" y="125"/>
                </a:cubicBezTo>
                <a:cubicBezTo>
                  <a:pt x="442" y="124"/>
                  <a:pt x="443" y="122"/>
                  <a:pt x="443" y="121"/>
                </a:cubicBezTo>
                <a:cubicBezTo>
                  <a:pt x="444" y="120"/>
                  <a:pt x="443" y="118"/>
                  <a:pt x="444" y="116"/>
                </a:cubicBezTo>
                <a:cubicBezTo>
                  <a:pt x="445" y="116"/>
                  <a:pt x="444" y="115"/>
                  <a:pt x="444" y="115"/>
                </a:cubicBezTo>
                <a:cubicBezTo>
                  <a:pt x="444" y="113"/>
                  <a:pt x="444" y="111"/>
                  <a:pt x="444" y="109"/>
                </a:cubicBezTo>
                <a:cubicBezTo>
                  <a:pt x="446" y="107"/>
                  <a:pt x="445" y="105"/>
                  <a:pt x="445" y="102"/>
                </a:cubicBezTo>
                <a:cubicBezTo>
                  <a:pt x="445" y="101"/>
                  <a:pt x="446" y="101"/>
                  <a:pt x="446" y="100"/>
                </a:cubicBezTo>
                <a:cubicBezTo>
                  <a:pt x="446" y="99"/>
                  <a:pt x="446" y="98"/>
                  <a:pt x="446" y="97"/>
                </a:cubicBezTo>
                <a:cubicBezTo>
                  <a:pt x="448" y="96"/>
                  <a:pt x="446" y="94"/>
                  <a:pt x="448" y="93"/>
                </a:cubicBezTo>
                <a:cubicBezTo>
                  <a:pt x="448" y="91"/>
                  <a:pt x="449" y="89"/>
                  <a:pt x="448" y="87"/>
                </a:cubicBezTo>
                <a:cubicBezTo>
                  <a:pt x="448" y="85"/>
                  <a:pt x="449" y="84"/>
                  <a:pt x="449" y="83"/>
                </a:cubicBezTo>
                <a:cubicBezTo>
                  <a:pt x="449" y="82"/>
                  <a:pt x="449" y="81"/>
                  <a:pt x="449" y="79"/>
                </a:cubicBezTo>
                <a:cubicBezTo>
                  <a:pt x="451" y="78"/>
                  <a:pt x="450" y="77"/>
                  <a:pt x="450" y="75"/>
                </a:cubicBezTo>
                <a:cubicBezTo>
                  <a:pt x="450" y="73"/>
                  <a:pt x="452" y="72"/>
                  <a:pt x="451" y="70"/>
                </a:cubicBezTo>
                <a:cubicBezTo>
                  <a:pt x="453" y="69"/>
                  <a:pt x="452" y="67"/>
                  <a:pt x="452" y="65"/>
                </a:cubicBezTo>
                <a:cubicBezTo>
                  <a:pt x="452" y="64"/>
                  <a:pt x="452" y="63"/>
                  <a:pt x="452" y="62"/>
                </a:cubicBezTo>
                <a:cubicBezTo>
                  <a:pt x="453" y="61"/>
                  <a:pt x="453" y="61"/>
                  <a:pt x="453" y="59"/>
                </a:cubicBezTo>
                <a:cubicBezTo>
                  <a:pt x="453" y="59"/>
                  <a:pt x="453" y="57"/>
                  <a:pt x="453" y="57"/>
                </a:cubicBezTo>
                <a:cubicBezTo>
                  <a:pt x="454" y="56"/>
                  <a:pt x="454" y="55"/>
                  <a:pt x="454" y="54"/>
                </a:cubicBezTo>
                <a:cubicBezTo>
                  <a:pt x="454" y="53"/>
                  <a:pt x="454" y="53"/>
                  <a:pt x="454" y="52"/>
                </a:cubicBezTo>
                <a:cubicBezTo>
                  <a:pt x="455" y="51"/>
                  <a:pt x="456" y="51"/>
                  <a:pt x="457" y="51"/>
                </a:cubicBezTo>
                <a:cubicBezTo>
                  <a:pt x="458" y="51"/>
                  <a:pt x="459" y="51"/>
                  <a:pt x="460" y="52"/>
                </a:cubicBezTo>
                <a:cubicBezTo>
                  <a:pt x="462" y="52"/>
                  <a:pt x="463" y="52"/>
                  <a:pt x="465" y="52"/>
                </a:cubicBezTo>
                <a:cubicBezTo>
                  <a:pt x="466" y="52"/>
                  <a:pt x="466" y="53"/>
                  <a:pt x="467" y="53"/>
                </a:cubicBezTo>
                <a:cubicBezTo>
                  <a:pt x="468" y="53"/>
                  <a:pt x="470" y="53"/>
                  <a:pt x="471" y="53"/>
                </a:cubicBezTo>
                <a:cubicBezTo>
                  <a:pt x="472" y="53"/>
                  <a:pt x="473" y="55"/>
                  <a:pt x="474" y="54"/>
                </a:cubicBezTo>
                <a:cubicBezTo>
                  <a:pt x="475" y="54"/>
                  <a:pt x="476" y="54"/>
                  <a:pt x="477" y="54"/>
                </a:cubicBezTo>
                <a:cubicBezTo>
                  <a:pt x="480" y="54"/>
                  <a:pt x="480" y="54"/>
                  <a:pt x="480" y="54"/>
                </a:cubicBezTo>
                <a:cubicBezTo>
                  <a:pt x="480" y="55"/>
                  <a:pt x="481" y="55"/>
                  <a:pt x="481" y="56"/>
                </a:cubicBezTo>
                <a:cubicBezTo>
                  <a:pt x="481" y="57"/>
                  <a:pt x="482" y="58"/>
                  <a:pt x="480" y="59"/>
                </a:cubicBezTo>
                <a:cubicBezTo>
                  <a:pt x="480" y="60"/>
                  <a:pt x="480" y="61"/>
                  <a:pt x="480" y="62"/>
                </a:cubicBezTo>
                <a:cubicBezTo>
                  <a:pt x="480" y="63"/>
                  <a:pt x="479" y="63"/>
                  <a:pt x="478" y="63"/>
                </a:cubicBezTo>
                <a:cubicBezTo>
                  <a:pt x="477" y="62"/>
                  <a:pt x="476" y="62"/>
                  <a:pt x="475" y="62"/>
                </a:cubicBezTo>
                <a:cubicBezTo>
                  <a:pt x="473" y="62"/>
                  <a:pt x="472" y="62"/>
                  <a:pt x="471" y="61"/>
                </a:cubicBezTo>
                <a:cubicBezTo>
                  <a:pt x="469" y="61"/>
                  <a:pt x="467" y="61"/>
                  <a:pt x="465" y="61"/>
                </a:cubicBezTo>
                <a:cubicBezTo>
                  <a:pt x="464" y="61"/>
                  <a:pt x="464" y="61"/>
                  <a:pt x="463" y="60"/>
                </a:cubicBezTo>
                <a:cubicBezTo>
                  <a:pt x="462" y="59"/>
                  <a:pt x="462" y="60"/>
                  <a:pt x="462" y="61"/>
                </a:cubicBezTo>
                <a:cubicBezTo>
                  <a:pt x="462" y="61"/>
                  <a:pt x="462" y="61"/>
                  <a:pt x="462" y="61"/>
                </a:cubicBezTo>
                <a:cubicBezTo>
                  <a:pt x="461" y="62"/>
                  <a:pt x="462" y="64"/>
                  <a:pt x="461" y="65"/>
                </a:cubicBezTo>
                <a:cubicBezTo>
                  <a:pt x="460" y="65"/>
                  <a:pt x="461" y="66"/>
                  <a:pt x="461" y="66"/>
                </a:cubicBezTo>
                <a:cubicBezTo>
                  <a:pt x="461" y="68"/>
                  <a:pt x="461" y="69"/>
                  <a:pt x="461" y="70"/>
                </a:cubicBezTo>
                <a:cubicBezTo>
                  <a:pt x="461" y="71"/>
                  <a:pt x="459" y="72"/>
                  <a:pt x="460" y="73"/>
                </a:cubicBezTo>
                <a:cubicBezTo>
                  <a:pt x="460" y="74"/>
                  <a:pt x="458" y="74"/>
                  <a:pt x="459" y="76"/>
                </a:cubicBezTo>
                <a:cubicBezTo>
                  <a:pt x="459" y="77"/>
                  <a:pt x="459" y="78"/>
                  <a:pt x="459" y="78"/>
                </a:cubicBezTo>
                <a:cubicBezTo>
                  <a:pt x="459" y="80"/>
                  <a:pt x="459" y="81"/>
                  <a:pt x="458" y="82"/>
                </a:cubicBezTo>
                <a:cubicBezTo>
                  <a:pt x="458" y="87"/>
                  <a:pt x="458" y="87"/>
                  <a:pt x="458" y="87"/>
                </a:cubicBezTo>
                <a:cubicBezTo>
                  <a:pt x="458" y="88"/>
                  <a:pt x="460" y="87"/>
                  <a:pt x="460" y="88"/>
                </a:cubicBezTo>
                <a:cubicBezTo>
                  <a:pt x="461" y="88"/>
                  <a:pt x="462" y="89"/>
                  <a:pt x="463" y="88"/>
                </a:cubicBezTo>
                <a:cubicBezTo>
                  <a:pt x="464" y="88"/>
                  <a:pt x="465" y="89"/>
                  <a:pt x="466" y="89"/>
                </a:cubicBezTo>
                <a:cubicBezTo>
                  <a:pt x="467" y="89"/>
                  <a:pt x="469" y="89"/>
                  <a:pt x="470" y="89"/>
                </a:cubicBezTo>
                <a:moveTo>
                  <a:pt x="588" y="196"/>
                </a:moveTo>
                <a:cubicBezTo>
                  <a:pt x="586" y="195"/>
                  <a:pt x="586" y="194"/>
                  <a:pt x="585" y="194"/>
                </a:cubicBezTo>
                <a:cubicBezTo>
                  <a:pt x="585" y="194"/>
                  <a:pt x="585" y="195"/>
                  <a:pt x="585" y="195"/>
                </a:cubicBezTo>
                <a:cubicBezTo>
                  <a:pt x="585" y="195"/>
                  <a:pt x="584" y="195"/>
                  <a:pt x="584" y="195"/>
                </a:cubicBezTo>
                <a:cubicBezTo>
                  <a:pt x="584" y="195"/>
                  <a:pt x="584" y="194"/>
                  <a:pt x="583" y="194"/>
                </a:cubicBezTo>
                <a:cubicBezTo>
                  <a:pt x="583" y="193"/>
                  <a:pt x="582" y="194"/>
                  <a:pt x="582" y="193"/>
                </a:cubicBezTo>
                <a:cubicBezTo>
                  <a:pt x="582" y="193"/>
                  <a:pt x="582" y="193"/>
                  <a:pt x="582" y="193"/>
                </a:cubicBezTo>
                <a:cubicBezTo>
                  <a:pt x="582" y="192"/>
                  <a:pt x="582" y="192"/>
                  <a:pt x="582" y="192"/>
                </a:cubicBezTo>
                <a:cubicBezTo>
                  <a:pt x="582" y="192"/>
                  <a:pt x="582" y="192"/>
                  <a:pt x="583" y="192"/>
                </a:cubicBezTo>
                <a:cubicBezTo>
                  <a:pt x="584" y="193"/>
                  <a:pt x="585" y="193"/>
                  <a:pt x="587" y="192"/>
                </a:cubicBezTo>
                <a:cubicBezTo>
                  <a:pt x="588" y="192"/>
                  <a:pt x="590" y="191"/>
                  <a:pt x="591" y="190"/>
                </a:cubicBezTo>
                <a:cubicBezTo>
                  <a:pt x="591" y="190"/>
                  <a:pt x="592" y="190"/>
                  <a:pt x="592" y="189"/>
                </a:cubicBezTo>
                <a:cubicBezTo>
                  <a:pt x="593" y="188"/>
                  <a:pt x="595" y="188"/>
                  <a:pt x="596" y="187"/>
                </a:cubicBezTo>
                <a:cubicBezTo>
                  <a:pt x="598" y="184"/>
                  <a:pt x="601" y="182"/>
                  <a:pt x="603" y="179"/>
                </a:cubicBezTo>
                <a:cubicBezTo>
                  <a:pt x="605" y="178"/>
                  <a:pt x="606" y="176"/>
                  <a:pt x="606" y="174"/>
                </a:cubicBezTo>
                <a:cubicBezTo>
                  <a:pt x="606" y="173"/>
                  <a:pt x="607" y="172"/>
                  <a:pt x="607" y="171"/>
                </a:cubicBezTo>
                <a:cubicBezTo>
                  <a:pt x="606" y="170"/>
                  <a:pt x="606" y="169"/>
                  <a:pt x="607" y="168"/>
                </a:cubicBezTo>
                <a:cubicBezTo>
                  <a:pt x="608" y="167"/>
                  <a:pt x="608" y="167"/>
                  <a:pt x="607" y="166"/>
                </a:cubicBezTo>
                <a:cubicBezTo>
                  <a:pt x="607" y="166"/>
                  <a:pt x="607" y="165"/>
                  <a:pt x="607" y="165"/>
                </a:cubicBezTo>
                <a:cubicBezTo>
                  <a:pt x="606" y="164"/>
                  <a:pt x="607" y="162"/>
                  <a:pt x="606" y="161"/>
                </a:cubicBezTo>
                <a:cubicBezTo>
                  <a:pt x="605" y="160"/>
                  <a:pt x="606" y="159"/>
                  <a:pt x="606" y="158"/>
                </a:cubicBezTo>
                <a:cubicBezTo>
                  <a:pt x="606" y="158"/>
                  <a:pt x="605" y="157"/>
                  <a:pt x="605" y="157"/>
                </a:cubicBezTo>
                <a:cubicBezTo>
                  <a:pt x="605" y="153"/>
                  <a:pt x="605" y="149"/>
                  <a:pt x="605" y="144"/>
                </a:cubicBezTo>
                <a:cubicBezTo>
                  <a:pt x="605" y="143"/>
                  <a:pt x="604" y="142"/>
                  <a:pt x="605" y="141"/>
                </a:cubicBezTo>
                <a:cubicBezTo>
                  <a:pt x="606" y="141"/>
                  <a:pt x="605" y="139"/>
                  <a:pt x="606" y="138"/>
                </a:cubicBezTo>
                <a:cubicBezTo>
                  <a:pt x="607" y="138"/>
                  <a:pt x="607" y="138"/>
                  <a:pt x="607" y="138"/>
                </a:cubicBezTo>
                <a:cubicBezTo>
                  <a:pt x="607" y="137"/>
                  <a:pt x="607" y="136"/>
                  <a:pt x="607" y="136"/>
                </a:cubicBezTo>
                <a:cubicBezTo>
                  <a:pt x="608" y="135"/>
                  <a:pt x="610" y="134"/>
                  <a:pt x="610" y="132"/>
                </a:cubicBezTo>
                <a:cubicBezTo>
                  <a:pt x="610" y="132"/>
                  <a:pt x="610" y="132"/>
                  <a:pt x="610" y="132"/>
                </a:cubicBezTo>
                <a:cubicBezTo>
                  <a:pt x="612" y="131"/>
                  <a:pt x="612" y="130"/>
                  <a:pt x="613" y="130"/>
                </a:cubicBezTo>
                <a:cubicBezTo>
                  <a:pt x="614" y="129"/>
                  <a:pt x="615" y="128"/>
                  <a:pt x="616" y="127"/>
                </a:cubicBezTo>
                <a:cubicBezTo>
                  <a:pt x="618" y="127"/>
                  <a:pt x="618" y="126"/>
                  <a:pt x="619" y="125"/>
                </a:cubicBezTo>
                <a:cubicBezTo>
                  <a:pt x="619" y="125"/>
                  <a:pt x="620" y="124"/>
                  <a:pt x="620" y="124"/>
                </a:cubicBezTo>
                <a:cubicBezTo>
                  <a:pt x="621" y="125"/>
                  <a:pt x="622" y="124"/>
                  <a:pt x="623" y="124"/>
                </a:cubicBezTo>
                <a:cubicBezTo>
                  <a:pt x="623" y="123"/>
                  <a:pt x="624" y="123"/>
                  <a:pt x="625" y="123"/>
                </a:cubicBezTo>
                <a:cubicBezTo>
                  <a:pt x="627" y="124"/>
                  <a:pt x="629" y="123"/>
                  <a:pt x="630" y="124"/>
                </a:cubicBezTo>
                <a:cubicBezTo>
                  <a:pt x="632" y="124"/>
                  <a:pt x="633" y="125"/>
                  <a:pt x="634" y="126"/>
                </a:cubicBezTo>
                <a:cubicBezTo>
                  <a:pt x="635" y="126"/>
                  <a:pt x="635" y="126"/>
                  <a:pt x="636" y="127"/>
                </a:cubicBezTo>
                <a:cubicBezTo>
                  <a:pt x="636" y="129"/>
                  <a:pt x="636" y="129"/>
                  <a:pt x="636" y="129"/>
                </a:cubicBezTo>
                <a:cubicBezTo>
                  <a:pt x="637" y="129"/>
                  <a:pt x="637" y="130"/>
                  <a:pt x="638" y="131"/>
                </a:cubicBezTo>
                <a:cubicBezTo>
                  <a:pt x="638" y="132"/>
                  <a:pt x="638" y="133"/>
                  <a:pt x="637" y="133"/>
                </a:cubicBezTo>
                <a:cubicBezTo>
                  <a:pt x="637" y="133"/>
                  <a:pt x="637" y="134"/>
                  <a:pt x="637" y="134"/>
                </a:cubicBezTo>
                <a:cubicBezTo>
                  <a:pt x="639" y="134"/>
                  <a:pt x="639" y="135"/>
                  <a:pt x="640" y="135"/>
                </a:cubicBezTo>
                <a:cubicBezTo>
                  <a:pt x="639" y="136"/>
                  <a:pt x="638" y="136"/>
                  <a:pt x="637" y="137"/>
                </a:cubicBezTo>
                <a:cubicBezTo>
                  <a:pt x="637" y="137"/>
                  <a:pt x="638" y="138"/>
                  <a:pt x="638" y="138"/>
                </a:cubicBezTo>
                <a:cubicBezTo>
                  <a:pt x="639" y="138"/>
                  <a:pt x="639" y="138"/>
                  <a:pt x="639" y="139"/>
                </a:cubicBezTo>
                <a:cubicBezTo>
                  <a:pt x="639" y="139"/>
                  <a:pt x="639" y="140"/>
                  <a:pt x="638" y="140"/>
                </a:cubicBezTo>
                <a:cubicBezTo>
                  <a:pt x="638" y="140"/>
                  <a:pt x="637" y="140"/>
                  <a:pt x="637" y="140"/>
                </a:cubicBezTo>
                <a:cubicBezTo>
                  <a:pt x="637" y="140"/>
                  <a:pt x="637" y="141"/>
                  <a:pt x="637" y="141"/>
                </a:cubicBezTo>
                <a:cubicBezTo>
                  <a:pt x="639" y="142"/>
                  <a:pt x="639" y="143"/>
                  <a:pt x="639" y="144"/>
                </a:cubicBezTo>
                <a:cubicBezTo>
                  <a:pt x="639" y="144"/>
                  <a:pt x="638" y="144"/>
                  <a:pt x="638" y="144"/>
                </a:cubicBezTo>
                <a:cubicBezTo>
                  <a:pt x="638" y="144"/>
                  <a:pt x="638" y="144"/>
                  <a:pt x="638" y="144"/>
                </a:cubicBezTo>
                <a:cubicBezTo>
                  <a:pt x="638" y="144"/>
                  <a:pt x="638" y="144"/>
                  <a:pt x="638" y="144"/>
                </a:cubicBezTo>
                <a:cubicBezTo>
                  <a:pt x="638" y="144"/>
                  <a:pt x="637" y="143"/>
                  <a:pt x="637" y="144"/>
                </a:cubicBezTo>
                <a:cubicBezTo>
                  <a:pt x="637" y="144"/>
                  <a:pt x="637" y="144"/>
                  <a:pt x="638" y="144"/>
                </a:cubicBezTo>
                <a:cubicBezTo>
                  <a:pt x="638" y="145"/>
                  <a:pt x="638" y="145"/>
                  <a:pt x="638" y="145"/>
                </a:cubicBezTo>
                <a:cubicBezTo>
                  <a:pt x="636" y="145"/>
                  <a:pt x="636" y="145"/>
                  <a:pt x="635" y="147"/>
                </a:cubicBezTo>
                <a:cubicBezTo>
                  <a:pt x="636" y="148"/>
                  <a:pt x="637" y="148"/>
                  <a:pt x="638" y="149"/>
                </a:cubicBezTo>
                <a:cubicBezTo>
                  <a:pt x="638" y="149"/>
                  <a:pt x="637" y="150"/>
                  <a:pt x="637" y="150"/>
                </a:cubicBezTo>
                <a:cubicBezTo>
                  <a:pt x="637" y="151"/>
                  <a:pt x="636" y="151"/>
                  <a:pt x="636" y="151"/>
                </a:cubicBezTo>
                <a:cubicBezTo>
                  <a:pt x="635" y="150"/>
                  <a:pt x="634" y="150"/>
                  <a:pt x="633" y="150"/>
                </a:cubicBezTo>
                <a:cubicBezTo>
                  <a:pt x="633" y="150"/>
                  <a:pt x="632" y="149"/>
                  <a:pt x="631" y="149"/>
                </a:cubicBezTo>
                <a:cubicBezTo>
                  <a:pt x="629" y="148"/>
                  <a:pt x="629" y="147"/>
                  <a:pt x="630" y="145"/>
                </a:cubicBezTo>
                <a:cubicBezTo>
                  <a:pt x="630" y="145"/>
                  <a:pt x="630" y="144"/>
                  <a:pt x="630" y="144"/>
                </a:cubicBezTo>
                <a:cubicBezTo>
                  <a:pt x="632" y="140"/>
                  <a:pt x="632" y="140"/>
                  <a:pt x="632" y="137"/>
                </a:cubicBezTo>
                <a:cubicBezTo>
                  <a:pt x="632" y="136"/>
                  <a:pt x="632" y="136"/>
                  <a:pt x="631" y="135"/>
                </a:cubicBezTo>
                <a:cubicBezTo>
                  <a:pt x="631" y="135"/>
                  <a:pt x="631" y="134"/>
                  <a:pt x="632" y="133"/>
                </a:cubicBezTo>
                <a:cubicBezTo>
                  <a:pt x="632" y="133"/>
                  <a:pt x="632" y="133"/>
                  <a:pt x="632" y="133"/>
                </a:cubicBezTo>
                <a:cubicBezTo>
                  <a:pt x="632" y="133"/>
                  <a:pt x="631" y="133"/>
                  <a:pt x="631" y="133"/>
                </a:cubicBezTo>
                <a:cubicBezTo>
                  <a:pt x="631" y="134"/>
                  <a:pt x="632" y="134"/>
                  <a:pt x="632" y="134"/>
                </a:cubicBezTo>
                <a:cubicBezTo>
                  <a:pt x="633" y="134"/>
                  <a:pt x="633" y="134"/>
                  <a:pt x="633" y="133"/>
                </a:cubicBezTo>
                <a:cubicBezTo>
                  <a:pt x="633" y="133"/>
                  <a:pt x="633" y="133"/>
                  <a:pt x="632" y="133"/>
                </a:cubicBezTo>
                <a:cubicBezTo>
                  <a:pt x="631" y="134"/>
                  <a:pt x="630" y="133"/>
                  <a:pt x="630" y="133"/>
                </a:cubicBezTo>
                <a:cubicBezTo>
                  <a:pt x="630" y="133"/>
                  <a:pt x="629" y="132"/>
                  <a:pt x="629" y="132"/>
                </a:cubicBezTo>
                <a:cubicBezTo>
                  <a:pt x="627" y="132"/>
                  <a:pt x="625" y="132"/>
                  <a:pt x="622" y="132"/>
                </a:cubicBezTo>
                <a:cubicBezTo>
                  <a:pt x="621" y="133"/>
                  <a:pt x="621" y="134"/>
                  <a:pt x="620" y="134"/>
                </a:cubicBezTo>
                <a:cubicBezTo>
                  <a:pt x="620" y="134"/>
                  <a:pt x="620" y="133"/>
                  <a:pt x="620" y="133"/>
                </a:cubicBezTo>
                <a:cubicBezTo>
                  <a:pt x="619" y="133"/>
                  <a:pt x="619" y="133"/>
                  <a:pt x="619" y="134"/>
                </a:cubicBezTo>
                <a:cubicBezTo>
                  <a:pt x="619" y="134"/>
                  <a:pt x="618" y="134"/>
                  <a:pt x="618" y="134"/>
                </a:cubicBezTo>
                <a:cubicBezTo>
                  <a:pt x="618" y="135"/>
                  <a:pt x="619" y="135"/>
                  <a:pt x="619" y="135"/>
                </a:cubicBezTo>
                <a:cubicBezTo>
                  <a:pt x="619" y="135"/>
                  <a:pt x="619" y="136"/>
                  <a:pt x="619" y="137"/>
                </a:cubicBezTo>
                <a:cubicBezTo>
                  <a:pt x="618" y="138"/>
                  <a:pt x="617" y="138"/>
                  <a:pt x="616" y="140"/>
                </a:cubicBezTo>
                <a:cubicBezTo>
                  <a:pt x="615" y="142"/>
                  <a:pt x="614" y="144"/>
                  <a:pt x="614" y="147"/>
                </a:cubicBezTo>
                <a:cubicBezTo>
                  <a:pt x="614" y="148"/>
                  <a:pt x="614" y="149"/>
                  <a:pt x="614" y="150"/>
                </a:cubicBezTo>
                <a:cubicBezTo>
                  <a:pt x="614" y="152"/>
                  <a:pt x="614" y="153"/>
                  <a:pt x="615" y="155"/>
                </a:cubicBezTo>
                <a:cubicBezTo>
                  <a:pt x="616" y="156"/>
                  <a:pt x="615" y="158"/>
                  <a:pt x="615" y="159"/>
                </a:cubicBezTo>
                <a:cubicBezTo>
                  <a:pt x="616" y="160"/>
                  <a:pt x="616" y="161"/>
                  <a:pt x="616" y="162"/>
                </a:cubicBezTo>
                <a:cubicBezTo>
                  <a:pt x="617" y="163"/>
                  <a:pt x="617" y="164"/>
                  <a:pt x="617" y="165"/>
                </a:cubicBezTo>
                <a:cubicBezTo>
                  <a:pt x="617" y="166"/>
                  <a:pt x="617" y="167"/>
                  <a:pt x="617" y="168"/>
                </a:cubicBezTo>
                <a:cubicBezTo>
                  <a:pt x="617" y="169"/>
                  <a:pt x="618" y="171"/>
                  <a:pt x="617" y="172"/>
                </a:cubicBezTo>
                <a:cubicBezTo>
                  <a:pt x="616" y="173"/>
                  <a:pt x="616" y="174"/>
                  <a:pt x="616" y="176"/>
                </a:cubicBezTo>
                <a:cubicBezTo>
                  <a:pt x="616" y="176"/>
                  <a:pt x="616" y="176"/>
                  <a:pt x="616" y="176"/>
                </a:cubicBezTo>
                <a:cubicBezTo>
                  <a:pt x="615" y="178"/>
                  <a:pt x="613" y="181"/>
                  <a:pt x="612" y="183"/>
                </a:cubicBezTo>
                <a:cubicBezTo>
                  <a:pt x="612" y="184"/>
                  <a:pt x="611" y="185"/>
                  <a:pt x="611" y="185"/>
                </a:cubicBezTo>
                <a:cubicBezTo>
                  <a:pt x="610" y="186"/>
                  <a:pt x="609" y="187"/>
                  <a:pt x="608" y="189"/>
                </a:cubicBezTo>
                <a:cubicBezTo>
                  <a:pt x="608" y="189"/>
                  <a:pt x="607" y="189"/>
                  <a:pt x="606" y="190"/>
                </a:cubicBezTo>
                <a:cubicBezTo>
                  <a:pt x="605" y="191"/>
                  <a:pt x="603" y="193"/>
                  <a:pt x="601" y="195"/>
                </a:cubicBezTo>
                <a:cubicBezTo>
                  <a:pt x="601" y="195"/>
                  <a:pt x="600" y="194"/>
                  <a:pt x="600" y="195"/>
                </a:cubicBezTo>
                <a:cubicBezTo>
                  <a:pt x="599" y="195"/>
                  <a:pt x="599" y="195"/>
                  <a:pt x="598" y="196"/>
                </a:cubicBezTo>
                <a:cubicBezTo>
                  <a:pt x="597" y="196"/>
                  <a:pt x="597" y="197"/>
                  <a:pt x="595" y="197"/>
                </a:cubicBezTo>
                <a:cubicBezTo>
                  <a:pt x="594" y="197"/>
                  <a:pt x="592" y="197"/>
                  <a:pt x="589" y="197"/>
                </a:cubicBezTo>
                <a:cubicBezTo>
                  <a:pt x="589" y="197"/>
                  <a:pt x="589" y="197"/>
                  <a:pt x="589" y="196"/>
                </a:cubicBezTo>
                <a:cubicBezTo>
                  <a:pt x="589" y="197"/>
                  <a:pt x="590" y="196"/>
                  <a:pt x="590" y="195"/>
                </a:cubicBezTo>
                <a:cubicBezTo>
                  <a:pt x="589" y="195"/>
                  <a:pt x="589" y="195"/>
                  <a:pt x="589" y="195"/>
                </a:cubicBezTo>
                <a:cubicBezTo>
                  <a:pt x="588" y="195"/>
                  <a:pt x="588" y="195"/>
                  <a:pt x="588" y="196"/>
                </a:cubicBezTo>
                <a:moveTo>
                  <a:pt x="629" y="130"/>
                </a:moveTo>
                <a:cubicBezTo>
                  <a:pt x="629" y="130"/>
                  <a:pt x="629" y="130"/>
                  <a:pt x="629" y="130"/>
                </a:cubicBezTo>
                <a:cubicBezTo>
                  <a:pt x="629" y="131"/>
                  <a:pt x="629" y="131"/>
                  <a:pt x="629" y="131"/>
                </a:cubicBezTo>
                <a:cubicBezTo>
                  <a:pt x="629" y="131"/>
                  <a:pt x="629" y="131"/>
                  <a:pt x="629" y="131"/>
                </a:cubicBezTo>
                <a:cubicBezTo>
                  <a:pt x="629" y="131"/>
                  <a:pt x="629" y="130"/>
                  <a:pt x="629" y="130"/>
                </a:cubicBezTo>
                <a:moveTo>
                  <a:pt x="590" y="193"/>
                </a:moveTo>
                <a:cubicBezTo>
                  <a:pt x="589" y="193"/>
                  <a:pt x="589" y="193"/>
                  <a:pt x="589" y="193"/>
                </a:cubicBezTo>
                <a:cubicBezTo>
                  <a:pt x="589" y="193"/>
                  <a:pt x="589" y="193"/>
                  <a:pt x="589" y="193"/>
                </a:cubicBezTo>
                <a:cubicBezTo>
                  <a:pt x="589" y="193"/>
                  <a:pt x="589" y="193"/>
                  <a:pt x="589" y="193"/>
                </a:cubicBezTo>
                <a:cubicBezTo>
                  <a:pt x="589" y="193"/>
                  <a:pt x="589" y="193"/>
                  <a:pt x="590" y="193"/>
                </a:cubicBezTo>
                <a:moveTo>
                  <a:pt x="554" y="654"/>
                </a:moveTo>
                <a:cubicBezTo>
                  <a:pt x="556" y="654"/>
                  <a:pt x="557" y="653"/>
                  <a:pt x="558" y="654"/>
                </a:cubicBezTo>
                <a:cubicBezTo>
                  <a:pt x="558" y="654"/>
                  <a:pt x="557" y="655"/>
                  <a:pt x="557" y="655"/>
                </a:cubicBezTo>
                <a:cubicBezTo>
                  <a:pt x="557" y="655"/>
                  <a:pt x="558" y="656"/>
                  <a:pt x="558" y="656"/>
                </a:cubicBezTo>
                <a:cubicBezTo>
                  <a:pt x="557" y="657"/>
                  <a:pt x="557" y="659"/>
                  <a:pt x="555" y="659"/>
                </a:cubicBezTo>
                <a:cubicBezTo>
                  <a:pt x="555" y="659"/>
                  <a:pt x="554" y="659"/>
                  <a:pt x="554" y="659"/>
                </a:cubicBezTo>
                <a:cubicBezTo>
                  <a:pt x="554" y="661"/>
                  <a:pt x="554" y="664"/>
                  <a:pt x="555" y="666"/>
                </a:cubicBezTo>
                <a:cubicBezTo>
                  <a:pt x="555" y="668"/>
                  <a:pt x="556" y="670"/>
                  <a:pt x="557" y="672"/>
                </a:cubicBezTo>
                <a:cubicBezTo>
                  <a:pt x="558" y="672"/>
                  <a:pt x="558" y="673"/>
                  <a:pt x="558" y="674"/>
                </a:cubicBezTo>
                <a:cubicBezTo>
                  <a:pt x="558" y="674"/>
                  <a:pt x="558" y="675"/>
                  <a:pt x="559" y="675"/>
                </a:cubicBezTo>
                <a:cubicBezTo>
                  <a:pt x="559" y="676"/>
                  <a:pt x="559" y="677"/>
                  <a:pt x="560" y="678"/>
                </a:cubicBezTo>
                <a:cubicBezTo>
                  <a:pt x="561" y="678"/>
                  <a:pt x="561" y="680"/>
                  <a:pt x="562" y="680"/>
                </a:cubicBezTo>
                <a:cubicBezTo>
                  <a:pt x="562" y="681"/>
                  <a:pt x="562" y="682"/>
                  <a:pt x="563" y="683"/>
                </a:cubicBezTo>
                <a:cubicBezTo>
                  <a:pt x="563" y="683"/>
                  <a:pt x="564" y="683"/>
                  <a:pt x="564" y="683"/>
                </a:cubicBezTo>
                <a:cubicBezTo>
                  <a:pt x="565" y="686"/>
                  <a:pt x="566" y="688"/>
                  <a:pt x="568" y="690"/>
                </a:cubicBezTo>
                <a:cubicBezTo>
                  <a:pt x="567" y="691"/>
                  <a:pt x="569" y="692"/>
                  <a:pt x="569" y="693"/>
                </a:cubicBezTo>
                <a:cubicBezTo>
                  <a:pt x="569" y="694"/>
                  <a:pt x="570" y="694"/>
                  <a:pt x="571" y="696"/>
                </a:cubicBezTo>
                <a:cubicBezTo>
                  <a:pt x="571" y="696"/>
                  <a:pt x="571" y="697"/>
                  <a:pt x="572" y="698"/>
                </a:cubicBezTo>
                <a:cubicBezTo>
                  <a:pt x="572" y="699"/>
                  <a:pt x="574" y="699"/>
                  <a:pt x="573" y="701"/>
                </a:cubicBezTo>
                <a:cubicBezTo>
                  <a:pt x="575" y="702"/>
                  <a:pt x="576" y="703"/>
                  <a:pt x="577" y="704"/>
                </a:cubicBezTo>
                <a:cubicBezTo>
                  <a:pt x="578" y="706"/>
                  <a:pt x="579" y="707"/>
                  <a:pt x="580" y="708"/>
                </a:cubicBezTo>
                <a:cubicBezTo>
                  <a:pt x="581" y="709"/>
                  <a:pt x="582" y="710"/>
                  <a:pt x="584" y="710"/>
                </a:cubicBezTo>
                <a:cubicBezTo>
                  <a:pt x="585" y="710"/>
                  <a:pt x="586" y="710"/>
                  <a:pt x="586" y="709"/>
                </a:cubicBezTo>
                <a:cubicBezTo>
                  <a:pt x="587" y="709"/>
                  <a:pt x="589" y="709"/>
                  <a:pt x="589" y="708"/>
                </a:cubicBezTo>
                <a:cubicBezTo>
                  <a:pt x="589" y="707"/>
                  <a:pt x="590" y="707"/>
                  <a:pt x="591" y="706"/>
                </a:cubicBezTo>
                <a:cubicBezTo>
                  <a:pt x="591" y="705"/>
                  <a:pt x="591" y="705"/>
                  <a:pt x="591" y="705"/>
                </a:cubicBezTo>
                <a:cubicBezTo>
                  <a:pt x="591" y="700"/>
                  <a:pt x="591" y="700"/>
                  <a:pt x="591" y="700"/>
                </a:cubicBezTo>
                <a:cubicBezTo>
                  <a:pt x="589" y="698"/>
                  <a:pt x="589" y="696"/>
                  <a:pt x="588" y="694"/>
                </a:cubicBezTo>
                <a:cubicBezTo>
                  <a:pt x="587" y="694"/>
                  <a:pt x="587" y="693"/>
                  <a:pt x="587" y="693"/>
                </a:cubicBezTo>
                <a:cubicBezTo>
                  <a:pt x="586" y="692"/>
                  <a:pt x="586" y="692"/>
                  <a:pt x="586" y="691"/>
                </a:cubicBezTo>
                <a:cubicBezTo>
                  <a:pt x="586" y="691"/>
                  <a:pt x="586" y="690"/>
                  <a:pt x="585" y="690"/>
                </a:cubicBezTo>
                <a:cubicBezTo>
                  <a:pt x="584" y="689"/>
                  <a:pt x="584" y="687"/>
                  <a:pt x="582" y="686"/>
                </a:cubicBezTo>
                <a:cubicBezTo>
                  <a:pt x="582" y="686"/>
                  <a:pt x="581" y="686"/>
                  <a:pt x="580" y="686"/>
                </a:cubicBezTo>
                <a:cubicBezTo>
                  <a:pt x="580" y="687"/>
                  <a:pt x="579" y="688"/>
                  <a:pt x="579" y="688"/>
                </a:cubicBezTo>
                <a:cubicBezTo>
                  <a:pt x="577" y="688"/>
                  <a:pt x="577" y="689"/>
                  <a:pt x="576" y="689"/>
                </a:cubicBezTo>
                <a:cubicBezTo>
                  <a:pt x="575" y="689"/>
                  <a:pt x="576" y="687"/>
                  <a:pt x="575" y="687"/>
                </a:cubicBezTo>
                <a:cubicBezTo>
                  <a:pt x="574" y="685"/>
                  <a:pt x="574" y="685"/>
                  <a:pt x="573" y="684"/>
                </a:cubicBezTo>
                <a:cubicBezTo>
                  <a:pt x="572" y="683"/>
                  <a:pt x="572" y="682"/>
                  <a:pt x="573" y="682"/>
                </a:cubicBezTo>
                <a:cubicBezTo>
                  <a:pt x="574" y="682"/>
                  <a:pt x="574" y="682"/>
                  <a:pt x="575" y="681"/>
                </a:cubicBezTo>
                <a:cubicBezTo>
                  <a:pt x="575" y="681"/>
                  <a:pt x="576" y="680"/>
                  <a:pt x="576" y="680"/>
                </a:cubicBezTo>
                <a:cubicBezTo>
                  <a:pt x="579" y="680"/>
                  <a:pt x="581" y="678"/>
                  <a:pt x="583" y="677"/>
                </a:cubicBezTo>
                <a:cubicBezTo>
                  <a:pt x="584" y="676"/>
                  <a:pt x="584" y="677"/>
                  <a:pt x="585" y="676"/>
                </a:cubicBezTo>
                <a:cubicBezTo>
                  <a:pt x="586" y="677"/>
                  <a:pt x="586" y="678"/>
                  <a:pt x="587" y="679"/>
                </a:cubicBezTo>
                <a:cubicBezTo>
                  <a:pt x="587" y="679"/>
                  <a:pt x="588" y="680"/>
                  <a:pt x="588" y="681"/>
                </a:cubicBezTo>
                <a:cubicBezTo>
                  <a:pt x="589" y="682"/>
                  <a:pt x="589" y="683"/>
                  <a:pt x="590" y="684"/>
                </a:cubicBezTo>
                <a:cubicBezTo>
                  <a:pt x="592" y="685"/>
                  <a:pt x="592" y="687"/>
                  <a:pt x="593" y="688"/>
                </a:cubicBezTo>
                <a:cubicBezTo>
                  <a:pt x="594" y="690"/>
                  <a:pt x="595" y="692"/>
                  <a:pt x="596" y="694"/>
                </a:cubicBezTo>
                <a:cubicBezTo>
                  <a:pt x="597" y="696"/>
                  <a:pt x="597" y="697"/>
                  <a:pt x="599" y="698"/>
                </a:cubicBezTo>
                <a:cubicBezTo>
                  <a:pt x="599" y="699"/>
                  <a:pt x="600" y="700"/>
                  <a:pt x="600" y="701"/>
                </a:cubicBezTo>
                <a:cubicBezTo>
                  <a:pt x="601" y="702"/>
                  <a:pt x="601" y="704"/>
                  <a:pt x="602" y="705"/>
                </a:cubicBezTo>
                <a:cubicBezTo>
                  <a:pt x="603" y="706"/>
                  <a:pt x="603" y="707"/>
                  <a:pt x="602" y="708"/>
                </a:cubicBezTo>
                <a:cubicBezTo>
                  <a:pt x="601" y="709"/>
                  <a:pt x="600" y="709"/>
                  <a:pt x="599" y="710"/>
                </a:cubicBezTo>
                <a:cubicBezTo>
                  <a:pt x="598" y="708"/>
                  <a:pt x="597" y="707"/>
                  <a:pt x="596" y="706"/>
                </a:cubicBezTo>
                <a:cubicBezTo>
                  <a:pt x="595" y="706"/>
                  <a:pt x="595" y="706"/>
                  <a:pt x="595" y="706"/>
                </a:cubicBezTo>
                <a:cubicBezTo>
                  <a:pt x="595" y="708"/>
                  <a:pt x="595" y="709"/>
                  <a:pt x="595" y="711"/>
                </a:cubicBezTo>
                <a:cubicBezTo>
                  <a:pt x="595" y="712"/>
                  <a:pt x="594" y="712"/>
                  <a:pt x="594" y="713"/>
                </a:cubicBezTo>
                <a:cubicBezTo>
                  <a:pt x="593" y="714"/>
                  <a:pt x="591" y="714"/>
                  <a:pt x="590" y="715"/>
                </a:cubicBezTo>
                <a:cubicBezTo>
                  <a:pt x="589" y="716"/>
                  <a:pt x="589" y="716"/>
                  <a:pt x="588" y="716"/>
                </a:cubicBezTo>
                <a:cubicBezTo>
                  <a:pt x="588" y="717"/>
                  <a:pt x="587" y="717"/>
                  <a:pt x="586" y="717"/>
                </a:cubicBezTo>
                <a:cubicBezTo>
                  <a:pt x="585" y="717"/>
                  <a:pt x="584" y="719"/>
                  <a:pt x="583" y="717"/>
                </a:cubicBezTo>
                <a:cubicBezTo>
                  <a:pt x="583" y="717"/>
                  <a:pt x="583" y="717"/>
                  <a:pt x="582" y="717"/>
                </a:cubicBezTo>
                <a:cubicBezTo>
                  <a:pt x="582" y="717"/>
                  <a:pt x="581" y="718"/>
                  <a:pt x="580" y="717"/>
                </a:cubicBezTo>
                <a:cubicBezTo>
                  <a:pt x="580" y="716"/>
                  <a:pt x="578" y="717"/>
                  <a:pt x="578" y="716"/>
                </a:cubicBezTo>
                <a:cubicBezTo>
                  <a:pt x="577" y="714"/>
                  <a:pt x="576" y="715"/>
                  <a:pt x="575" y="714"/>
                </a:cubicBezTo>
                <a:cubicBezTo>
                  <a:pt x="574" y="713"/>
                  <a:pt x="574" y="713"/>
                  <a:pt x="573" y="712"/>
                </a:cubicBezTo>
                <a:cubicBezTo>
                  <a:pt x="573" y="711"/>
                  <a:pt x="572" y="710"/>
                  <a:pt x="571" y="710"/>
                </a:cubicBezTo>
                <a:cubicBezTo>
                  <a:pt x="570" y="709"/>
                  <a:pt x="570" y="708"/>
                  <a:pt x="570" y="707"/>
                </a:cubicBezTo>
                <a:cubicBezTo>
                  <a:pt x="569" y="706"/>
                  <a:pt x="568" y="706"/>
                  <a:pt x="567" y="705"/>
                </a:cubicBezTo>
                <a:cubicBezTo>
                  <a:pt x="567" y="704"/>
                  <a:pt x="567" y="703"/>
                  <a:pt x="566" y="703"/>
                </a:cubicBezTo>
                <a:cubicBezTo>
                  <a:pt x="564" y="702"/>
                  <a:pt x="564" y="700"/>
                  <a:pt x="563" y="698"/>
                </a:cubicBezTo>
                <a:cubicBezTo>
                  <a:pt x="562" y="697"/>
                  <a:pt x="561" y="696"/>
                  <a:pt x="560" y="695"/>
                </a:cubicBezTo>
                <a:cubicBezTo>
                  <a:pt x="560" y="693"/>
                  <a:pt x="559" y="692"/>
                  <a:pt x="558" y="691"/>
                </a:cubicBezTo>
                <a:cubicBezTo>
                  <a:pt x="557" y="690"/>
                  <a:pt x="557" y="689"/>
                  <a:pt x="556" y="688"/>
                </a:cubicBezTo>
                <a:cubicBezTo>
                  <a:pt x="556" y="687"/>
                  <a:pt x="555" y="685"/>
                  <a:pt x="554" y="684"/>
                </a:cubicBezTo>
                <a:cubicBezTo>
                  <a:pt x="554" y="683"/>
                  <a:pt x="554" y="682"/>
                  <a:pt x="553" y="681"/>
                </a:cubicBezTo>
                <a:cubicBezTo>
                  <a:pt x="553" y="679"/>
                  <a:pt x="551" y="679"/>
                  <a:pt x="551" y="677"/>
                </a:cubicBezTo>
                <a:cubicBezTo>
                  <a:pt x="551" y="676"/>
                  <a:pt x="550" y="676"/>
                  <a:pt x="550" y="675"/>
                </a:cubicBezTo>
                <a:cubicBezTo>
                  <a:pt x="550" y="674"/>
                  <a:pt x="549" y="673"/>
                  <a:pt x="549" y="672"/>
                </a:cubicBezTo>
                <a:cubicBezTo>
                  <a:pt x="548" y="671"/>
                  <a:pt x="548" y="670"/>
                  <a:pt x="548" y="669"/>
                </a:cubicBezTo>
                <a:cubicBezTo>
                  <a:pt x="547" y="669"/>
                  <a:pt x="547" y="668"/>
                  <a:pt x="547" y="666"/>
                </a:cubicBezTo>
                <a:cubicBezTo>
                  <a:pt x="547" y="665"/>
                  <a:pt x="547" y="664"/>
                  <a:pt x="547" y="663"/>
                </a:cubicBezTo>
                <a:cubicBezTo>
                  <a:pt x="547" y="661"/>
                  <a:pt x="546" y="660"/>
                  <a:pt x="548" y="659"/>
                </a:cubicBezTo>
                <a:cubicBezTo>
                  <a:pt x="548" y="656"/>
                  <a:pt x="548" y="656"/>
                  <a:pt x="548" y="656"/>
                </a:cubicBezTo>
                <a:cubicBezTo>
                  <a:pt x="548" y="655"/>
                  <a:pt x="549" y="655"/>
                  <a:pt x="550" y="654"/>
                </a:cubicBezTo>
                <a:cubicBezTo>
                  <a:pt x="550" y="653"/>
                  <a:pt x="552" y="653"/>
                  <a:pt x="553" y="652"/>
                </a:cubicBezTo>
                <a:cubicBezTo>
                  <a:pt x="554" y="651"/>
                  <a:pt x="554" y="652"/>
                  <a:pt x="554" y="653"/>
                </a:cubicBezTo>
                <a:cubicBezTo>
                  <a:pt x="554" y="653"/>
                  <a:pt x="554" y="654"/>
                  <a:pt x="554" y="654"/>
                </a:cubicBezTo>
                <a:cubicBezTo>
                  <a:pt x="555" y="654"/>
                  <a:pt x="554" y="654"/>
                  <a:pt x="554" y="654"/>
                </a:cubicBezTo>
                <a:cubicBezTo>
                  <a:pt x="554" y="654"/>
                  <a:pt x="554" y="654"/>
                  <a:pt x="553" y="654"/>
                </a:cubicBezTo>
                <a:cubicBezTo>
                  <a:pt x="553" y="654"/>
                  <a:pt x="553" y="654"/>
                  <a:pt x="553" y="654"/>
                </a:cubicBezTo>
                <a:cubicBezTo>
                  <a:pt x="553" y="654"/>
                  <a:pt x="553" y="654"/>
                  <a:pt x="553" y="655"/>
                </a:cubicBezTo>
                <a:cubicBezTo>
                  <a:pt x="554" y="655"/>
                  <a:pt x="554" y="655"/>
                  <a:pt x="554" y="654"/>
                </a:cubicBezTo>
                <a:moveTo>
                  <a:pt x="586" y="715"/>
                </a:moveTo>
                <a:cubicBezTo>
                  <a:pt x="586" y="715"/>
                  <a:pt x="585" y="715"/>
                  <a:pt x="585" y="714"/>
                </a:cubicBezTo>
                <a:cubicBezTo>
                  <a:pt x="585" y="714"/>
                  <a:pt x="585" y="715"/>
                  <a:pt x="585" y="715"/>
                </a:cubicBezTo>
                <a:cubicBezTo>
                  <a:pt x="585" y="715"/>
                  <a:pt x="585" y="715"/>
                  <a:pt x="585" y="715"/>
                </a:cubicBezTo>
                <a:cubicBezTo>
                  <a:pt x="585" y="715"/>
                  <a:pt x="586" y="715"/>
                  <a:pt x="586" y="715"/>
                </a:cubicBezTo>
                <a:moveTo>
                  <a:pt x="256" y="650"/>
                </a:moveTo>
                <a:cubicBezTo>
                  <a:pt x="257" y="650"/>
                  <a:pt x="257" y="650"/>
                  <a:pt x="258" y="650"/>
                </a:cubicBezTo>
                <a:cubicBezTo>
                  <a:pt x="259" y="650"/>
                  <a:pt x="259" y="650"/>
                  <a:pt x="260" y="651"/>
                </a:cubicBezTo>
                <a:cubicBezTo>
                  <a:pt x="260" y="651"/>
                  <a:pt x="261" y="651"/>
                  <a:pt x="261" y="651"/>
                </a:cubicBezTo>
                <a:cubicBezTo>
                  <a:pt x="262" y="651"/>
                  <a:pt x="262" y="651"/>
                  <a:pt x="263" y="652"/>
                </a:cubicBezTo>
                <a:cubicBezTo>
                  <a:pt x="263" y="652"/>
                  <a:pt x="264" y="652"/>
                  <a:pt x="264" y="652"/>
                </a:cubicBezTo>
                <a:cubicBezTo>
                  <a:pt x="264" y="653"/>
                  <a:pt x="264" y="654"/>
                  <a:pt x="264" y="655"/>
                </a:cubicBezTo>
                <a:cubicBezTo>
                  <a:pt x="263" y="655"/>
                  <a:pt x="263" y="656"/>
                  <a:pt x="262" y="657"/>
                </a:cubicBezTo>
                <a:cubicBezTo>
                  <a:pt x="262" y="658"/>
                  <a:pt x="261" y="659"/>
                  <a:pt x="261" y="660"/>
                </a:cubicBezTo>
                <a:cubicBezTo>
                  <a:pt x="262" y="661"/>
                  <a:pt x="261" y="661"/>
                  <a:pt x="260" y="662"/>
                </a:cubicBezTo>
                <a:cubicBezTo>
                  <a:pt x="260" y="663"/>
                  <a:pt x="260" y="663"/>
                  <a:pt x="260" y="664"/>
                </a:cubicBezTo>
                <a:cubicBezTo>
                  <a:pt x="259" y="665"/>
                  <a:pt x="258" y="665"/>
                  <a:pt x="259" y="667"/>
                </a:cubicBezTo>
                <a:cubicBezTo>
                  <a:pt x="259" y="667"/>
                  <a:pt x="258" y="668"/>
                  <a:pt x="258" y="669"/>
                </a:cubicBezTo>
                <a:cubicBezTo>
                  <a:pt x="257" y="669"/>
                  <a:pt x="258" y="670"/>
                  <a:pt x="257" y="670"/>
                </a:cubicBezTo>
                <a:cubicBezTo>
                  <a:pt x="256" y="672"/>
                  <a:pt x="255" y="674"/>
                  <a:pt x="254" y="677"/>
                </a:cubicBezTo>
                <a:cubicBezTo>
                  <a:pt x="254" y="678"/>
                  <a:pt x="253" y="679"/>
                  <a:pt x="253" y="680"/>
                </a:cubicBezTo>
                <a:cubicBezTo>
                  <a:pt x="253" y="681"/>
                  <a:pt x="253" y="681"/>
                  <a:pt x="252" y="681"/>
                </a:cubicBezTo>
                <a:cubicBezTo>
                  <a:pt x="252" y="682"/>
                  <a:pt x="251" y="683"/>
                  <a:pt x="251" y="684"/>
                </a:cubicBezTo>
                <a:cubicBezTo>
                  <a:pt x="251" y="685"/>
                  <a:pt x="250" y="686"/>
                  <a:pt x="250" y="687"/>
                </a:cubicBezTo>
                <a:cubicBezTo>
                  <a:pt x="250" y="688"/>
                  <a:pt x="249" y="689"/>
                  <a:pt x="249" y="690"/>
                </a:cubicBezTo>
                <a:cubicBezTo>
                  <a:pt x="249" y="691"/>
                  <a:pt x="248" y="692"/>
                  <a:pt x="248" y="693"/>
                </a:cubicBezTo>
                <a:cubicBezTo>
                  <a:pt x="248" y="693"/>
                  <a:pt x="248" y="694"/>
                  <a:pt x="248" y="694"/>
                </a:cubicBezTo>
                <a:cubicBezTo>
                  <a:pt x="247" y="695"/>
                  <a:pt x="247" y="696"/>
                  <a:pt x="247" y="697"/>
                </a:cubicBezTo>
                <a:cubicBezTo>
                  <a:pt x="246" y="697"/>
                  <a:pt x="246" y="698"/>
                  <a:pt x="246" y="699"/>
                </a:cubicBezTo>
                <a:cubicBezTo>
                  <a:pt x="245" y="700"/>
                  <a:pt x="245" y="700"/>
                  <a:pt x="245" y="701"/>
                </a:cubicBezTo>
                <a:cubicBezTo>
                  <a:pt x="245" y="702"/>
                  <a:pt x="244" y="702"/>
                  <a:pt x="244" y="703"/>
                </a:cubicBezTo>
                <a:cubicBezTo>
                  <a:pt x="244" y="704"/>
                  <a:pt x="243" y="705"/>
                  <a:pt x="242" y="705"/>
                </a:cubicBezTo>
                <a:cubicBezTo>
                  <a:pt x="242" y="706"/>
                  <a:pt x="243" y="707"/>
                  <a:pt x="242" y="708"/>
                </a:cubicBezTo>
                <a:cubicBezTo>
                  <a:pt x="241" y="708"/>
                  <a:pt x="242" y="709"/>
                  <a:pt x="241" y="710"/>
                </a:cubicBezTo>
                <a:cubicBezTo>
                  <a:pt x="241" y="711"/>
                  <a:pt x="240" y="712"/>
                  <a:pt x="240" y="714"/>
                </a:cubicBezTo>
                <a:cubicBezTo>
                  <a:pt x="239" y="716"/>
                  <a:pt x="238" y="717"/>
                  <a:pt x="237" y="719"/>
                </a:cubicBezTo>
                <a:cubicBezTo>
                  <a:pt x="237" y="720"/>
                  <a:pt x="236" y="720"/>
                  <a:pt x="236" y="720"/>
                </a:cubicBezTo>
                <a:cubicBezTo>
                  <a:pt x="234" y="719"/>
                  <a:pt x="233" y="719"/>
                  <a:pt x="231" y="717"/>
                </a:cubicBezTo>
                <a:cubicBezTo>
                  <a:pt x="230" y="717"/>
                  <a:pt x="230" y="717"/>
                  <a:pt x="231" y="716"/>
                </a:cubicBezTo>
                <a:cubicBezTo>
                  <a:pt x="231" y="715"/>
                  <a:pt x="231" y="714"/>
                  <a:pt x="232" y="713"/>
                </a:cubicBezTo>
                <a:cubicBezTo>
                  <a:pt x="232" y="713"/>
                  <a:pt x="232" y="712"/>
                  <a:pt x="233" y="711"/>
                </a:cubicBezTo>
                <a:cubicBezTo>
                  <a:pt x="233" y="710"/>
                  <a:pt x="234" y="709"/>
                  <a:pt x="234" y="708"/>
                </a:cubicBezTo>
                <a:cubicBezTo>
                  <a:pt x="234" y="706"/>
                  <a:pt x="235" y="705"/>
                  <a:pt x="236" y="704"/>
                </a:cubicBezTo>
                <a:cubicBezTo>
                  <a:pt x="236" y="703"/>
                  <a:pt x="237" y="702"/>
                  <a:pt x="238" y="701"/>
                </a:cubicBezTo>
                <a:cubicBezTo>
                  <a:pt x="238" y="700"/>
                  <a:pt x="238" y="698"/>
                  <a:pt x="239" y="698"/>
                </a:cubicBezTo>
                <a:cubicBezTo>
                  <a:pt x="239" y="698"/>
                  <a:pt x="238" y="697"/>
                  <a:pt x="238" y="696"/>
                </a:cubicBezTo>
                <a:cubicBezTo>
                  <a:pt x="238" y="696"/>
                  <a:pt x="237" y="696"/>
                  <a:pt x="237" y="695"/>
                </a:cubicBezTo>
                <a:cubicBezTo>
                  <a:pt x="235" y="695"/>
                  <a:pt x="234" y="694"/>
                  <a:pt x="233" y="693"/>
                </a:cubicBezTo>
                <a:cubicBezTo>
                  <a:pt x="232" y="693"/>
                  <a:pt x="231" y="692"/>
                  <a:pt x="230" y="692"/>
                </a:cubicBezTo>
                <a:cubicBezTo>
                  <a:pt x="230" y="692"/>
                  <a:pt x="229" y="694"/>
                  <a:pt x="228" y="694"/>
                </a:cubicBezTo>
                <a:cubicBezTo>
                  <a:pt x="227" y="695"/>
                  <a:pt x="225" y="697"/>
                  <a:pt x="224" y="698"/>
                </a:cubicBezTo>
                <a:cubicBezTo>
                  <a:pt x="222" y="701"/>
                  <a:pt x="220" y="703"/>
                  <a:pt x="218" y="705"/>
                </a:cubicBezTo>
                <a:cubicBezTo>
                  <a:pt x="217" y="706"/>
                  <a:pt x="217" y="707"/>
                  <a:pt x="216" y="708"/>
                </a:cubicBezTo>
                <a:cubicBezTo>
                  <a:pt x="216" y="708"/>
                  <a:pt x="215" y="708"/>
                  <a:pt x="215" y="708"/>
                </a:cubicBezTo>
                <a:cubicBezTo>
                  <a:pt x="214" y="707"/>
                  <a:pt x="212" y="707"/>
                  <a:pt x="211" y="706"/>
                </a:cubicBezTo>
                <a:cubicBezTo>
                  <a:pt x="211" y="705"/>
                  <a:pt x="211" y="705"/>
                  <a:pt x="211" y="705"/>
                </a:cubicBezTo>
                <a:cubicBezTo>
                  <a:pt x="212" y="704"/>
                  <a:pt x="212" y="703"/>
                  <a:pt x="212" y="702"/>
                </a:cubicBezTo>
                <a:cubicBezTo>
                  <a:pt x="213" y="701"/>
                  <a:pt x="214" y="701"/>
                  <a:pt x="214" y="700"/>
                </a:cubicBezTo>
                <a:cubicBezTo>
                  <a:pt x="215" y="700"/>
                  <a:pt x="215" y="699"/>
                  <a:pt x="215" y="698"/>
                </a:cubicBezTo>
                <a:cubicBezTo>
                  <a:pt x="216" y="697"/>
                  <a:pt x="217" y="697"/>
                  <a:pt x="218" y="696"/>
                </a:cubicBezTo>
                <a:cubicBezTo>
                  <a:pt x="218" y="695"/>
                  <a:pt x="219" y="694"/>
                  <a:pt x="219" y="693"/>
                </a:cubicBezTo>
                <a:cubicBezTo>
                  <a:pt x="220" y="692"/>
                  <a:pt x="221" y="692"/>
                  <a:pt x="222" y="691"/>
                </a:cubicBezTo>
                <a:cubicBezTo>
                  <a:pt x="223" y="689"/>
                  <a:pt x="225" y="688"/>
                  <a:pt x="226" y="686"/>
                </a:cubicBezTo>
                <a:cubicBezTo>
                  <a:pt x="227" y="684"/>
                  <a:pt x="229" y="683"/>
                  <a:pt x="230" y="681"/>
                </a:cubicBezTo>
                <a:cubicBezTo>
                  <a:pt x="232" y="678"/>
                  <a:pt x="235" y="676"/>
                  <a:pt x="238" y="673"/>
                </a:cubicBezTo>
                <a:cubicBezTo>
                  <a:pt x="239" y="672"/>
                  <a:pt x="240" y="671"/>
                  <a:pt x="240" y="670"/>
                </a:cubicBezTo>
                <a:cubicBezTo>
                  <a:pt x="241" y="668"/>
                  <a:pt x="241" y="668"/>
                  <a:pt x="242" y="667"/>
                </a:cubicBezTo>
                <a:cubicBezTo>
                  <a:pt x="243" y="666"/>
                  <a:pt x="244" y="666"/>
                  <a:pt x="244" y="666"/>
                </a:cubicBezTo>
                <a:cubicBezTo>
                  <a:pt x="244" y="665"/>
                  <a:pt x="245" y="664"/>
                  <a:pt x="245" y="664"/>
                </a:cubicBezTo>
                <a:cubicBezTo>
                  <a:pt x="246" y="663"/>
                  <a:pt x="247" y="663"/>
                  <a:pt x="247" y="662"/>
                </a:cubicBezTo>
                <a:cubicBezTo>
                  <a:pt x="247" y="660"/>
                  <a:pt x="250" y="659"/>
                  <a:pt x="250" y="657"/>
                </a:cubicBezTo>
                <a:cubicBezTo>
                  <a:pt x="252" y="656"/>
                  <a:pt x="252" y="654"/>
                  <a:pt x="254" y="654"/>
                </a:cubicBezTo>
                <a:cubicBezTo>
                  <a:pt x="255" y="653"/>
                  <a:pt x="255" y="651"/>
                  <a:pt x="256" y="650"/>
                </a:cubicBezTo>
                <a:moveTo>
                  <a:pt x="253" y="663"/>
                </a:moveTo>
                <a:cubicBezTo>
                  <a:pt x="252" y="663"/>
                  <a:pt x="252" y="664"/>
                  <a:pt x="251" y="665"/>
                </a:cubicBezTo>
                <a:cubicBezTo>
                  <a:pt x="251" y="665"/>
                  <a:pt x="251" y="665"/>
                  <a:pt x="251" y="666"/>
                </a:cubicBezTo>
                <a:cubicBezTo>
                  <a:pt x="250" y="667"/>
                  <a:pt x="249" y="668"/>
                  <a:pt x="248" y="669"/>
                </a:cubicBezTo>
                <a:cubicBezTo>
                  <a:pt x="246" y="670"/>
                  <a:pt x="246" y="671"/>
                  <a:pt x="245" y="672"/>
                </a:cubicBezTo>
                <a:cubicBezTo>
                  <a:pt x="244" y="674"/>
                  <a:pt x="242" y="675"/>
                  <a:pt x="241" y="677"/>
                </a:cubicBezTo>
                <a:cubicBezTo>
                  <a:pt x="241" y="678"/>
                  <a:pt x="240" y="679"/>
                  <a:pt x="239" y="679"/>
                </a:cubicBezTo>
                <a:cubicBezTo>
                  <a:pt x="238" y="680"/>
                  <a:pt x="238" y="681"/>
                  <a:pt x="237" y="682"/>
                </a:cubicBezTo>
                <a:cubicBezTo>
                  <a:pt x="236" y="682"/>
                  <a:pt x="237" y="684"/>
                  <a:pt x="236" y="684"/>
                </a:cubicBezTo>
                <a:cubicBezTo>
                  <a:pt x="235" y="685"/>
                  <a:pt x="234" y="686"/>
                  <a:pt x="234" y="687"/>
                </a:cubicBezTo>
                <a:cubicBezTo>
                  <a:pt x="236" y="687"/>
                  <a:pt x="236" y="688"/>
                  <a:pt x="237" y="689"/>
                </a:cubicBezTo>
                <a:cubicBezTo>
                  <a:pt x="239" y="689"/>
                  <a:pt x="240" y="690"/>
                  <a:pt x="241" y="690"/>
                </a:cubicBezTo>
                <a:cubicBezTo>
                  <a:pt x="242" y="690"/>
                  <a:pt x="242" y="689"/>
                  <a:pt x="242" y="688"/>
                </a:cubicBezTo>
                <a:cubicBezTo>
                  <a:pt x="243" y="687"/>
                  <a:pt x="244" y="686"/>
                  <a:pt x="243" y="685"/>
                </a:cubicBezTo>
                <a:cubicBezTo>
                  <a:pt x="243" y="685"/>
                  <a:pt x="244" y="684"/>
                  <a:pt x="244" y="684"/>
                </a:cubicBezTo>
                <a:cubicBezTo>
                  <a:pt x="244" y="683"/>
                  <a:pt x="245" y="683"/>
                  <a:pt x="245" y="682"/>
                </a:cubicBezTo>
                <a:cubicBezTo>
                  <a:pt x="245" y="681"/>
                  <a:pt x="247" y="681"/>
                  <a:pt x="246" y="680"/>
                </a:cubicBezTo>
                <a:cubicBezTo>
                  <a:pt x="246" y="679"/>
                  <a:pt x="247" y="678"/>
                  <a:pt x="247" y="677"/>
                </a:cubicBezTo>
                <a:cubicBezTo>
                  <a:pt x="247" y="676"/>
                  <a:pt x="247" y="676"/>
                  <a:pt x="248" y="675"/>
                </a:cubicBezTo>
                <a:cubicBezTo>
                  <a:pt x="249" y="675"/>
                  <a:pt x="249" y="674"/>
                  <a:pt x="249" y="673"/>
                </a:cubicBezTo>
                <a:cubicBezTo>
                  <a:pt x="249" y="672"/>
                  <a:pt x="251" y="671"/>
                  <a:pt x="250" y="670"/>
                </a:cubicBezTo>
                <a:cubicBezTo>
                  <a:pt x="251" y="669"/>
                  <a:pt x="251" y="667"/>
                  <a:pt x="252" y="667"/>
                </a:cubicBezTo>
                <a:cubicBezTo>
                  <a:pt x="252" y="665"/>
                  <a:pt x="253" y="665"/>
                  <a:pt x="253" y="662"/>
                </a:cubicBezTo>
                <a:cubicBezTo>
                  <a:pt x="253" y="662"/>
                  <a:pt x="253" y="663"/>
                  <a:pt x="253" y="663"/>
                </a:cubicBezTo>
                <a:cubicBezTo>
                  <a:pt x="253" y="663"/>
                  <a:pt x="253" y="663"/>
                  <a:pt x="253" y="663"/>
                </a:cubicBezTo>
                <a:cubicBezTo>
                  <a:pt x="253" y="663"/>
                  <a:pt x="253" y="663"/>
                  <a:pt x="253" y="663"/>
                </a:cubicBezTo>
                <a:cubicBezTo>
                  <a:pt x="253" y="663"/>
                  <a:pt x="254" y="663"/>
                  <a:pt x="254" y="663"/>
                </a:cubicBezTo>
                <a:cubicBezTo>
                  <a:pt x="254" y="663"/>
                  <a:pt x="254" y="662"/>
                  <a:pt x="253" y="663"/>
                </a:cubicBezTo>
                <a:moveTo>
                  <a:pt x="259" y="652"/>
                </a:moveTo>
                <a:cubicBezTo>
                  <a:pt x="260" y="653"/>
                  <a:pt x="261" y="653"/>
                  <a:pt x="261" y="652"/>
                </a:cubicBezTo>
                <a:cubicBezTo>
                  <a:pt x="261" y="652"/>
                  <a:pt x="260" y="652"/>
                  <a:pt x="259" y="652"/>
                </a:cubicBezTo>
                <a:moveTo>
                  <a:pt x="257" y="653"/>
                </a:moveTo>
                <a:cubicBezTo>
                  <a:pt x="257" y="653"/>
                  <a:pt x="257" y="653"/>
                  <a:pt x="257" y="654"/>
                </a:cubicBezTo>
                <a:cubicBezTo>
                  <a:pt x="257" y="654"/>
                  <a:pt x="257" y="653"/>
                  <a:pt x="257" y="653"/>
                </a:cubicBezTo>
                <a:cubicBezTo>
                  <a:pt x="257" y="653"/>
                  <a:pt x="257" y="653"/>
                  <a:pt x="257" y="653"/>
                </a:cubicBezTo>
                <a:cubicBezTo>
                  <a:pt x="257" y="653"/>
                  <a:pt x="257" y="653"/>
                  <a:pt x="257" y="653"/>
                </a:cubicBezTo>
                <a:moveTo>
                  <a:pt x="188" y="134"/>
                </a:moveTo>
                <a:cubicBezTo>
                  <a:pt x="187" y="135"/>
                  <a:pt x="186" y="135"/>
                  <a:pt x="185" y="134"/>
                </a:cubicBezTo>
                <a:cubicBezTo>
                  <a:pt x="185" y="133"/>
                  <a:pt x="185" y="132"/>
                  <a:pt x="184" y="132"/>
                </a:cubicBezTo>
                <a:cubicBezTo>
                  <a:pt x="184" y="131"/>
                  <a:pt x="183" y="131"/>
                  <a:pt x="183" y="131"/>
                </a:cubicBezTo>
                <a:cubicBezTo>
                  <a:pt x="183" y="130"/>
                  <a:pt x="183" y="130"/>
                  <a:pt x="183" y="129"/>
                </a:cubicBezTo>
                <a:cubicBezTo>
                  <a:pt x="184" y="128"/>
                  <a:pt x="185" y="128"/>
                  <a:pt x="185" y="129"/>
                </a:cubicBezTo>
                <a:cubicBezTo>
                  <a:pt x="185" y="129"/>
                  <a:pt x="185" y="129"/>
                  <a:pt x="185" y="129"/>
                </a:cubicBezTo>
                <a:cubicBezTo>
                  <a:pt x="185" y="129"/>
                  <a:pt x="185" y="129"/>
                  <a:pt x="185" y="130"/>
                </a:cubicBezTo>
                <a:cubicBezTo>
                  <a:pt x="185" y="130"/>
                  <a:pt x="185" y="130"/>
                  <a:pt x="185" y="130"/>
                </a:cubicBezTo>
                <a:cubicBezTo>
                  <a:pt x="186" y="130"/>
                  <a:pt x="186" y="130"/>
                  <a:pt x="187" y="129"/>
                </a:cubicBezTo>
                <a:cubicBezTo>
                  <a:pt x="187" y="129"/>
                  <a:pt x="188" y="128"/>
                  <a:pt x="189" y="128"/>
                </a:cubicBezTo>
                <a:cubicBezTo>
                  <a:pt x="190" y="128"/>
                  <a:pt x="190" y="128"/>
                  <a:pt x="191" y="130"/>
                </a:cubicBezTo>
                <a:cubicBezTo>
                  <a:pt x="191" y="131"/>
                  <a:pt x="191" y="131"/>
                  <a:pt x="190" y="132"/>
                </a:cubicBezTo>
                <a:cubicBezTo>
                  <a:pt x="190" y="133"/>
                  <a:pt x="189" y="133"/>
                  <a:pt x="189" y="134"/>
                </a:cubicBezTo>
                <a:cubicBezTo>
                  <a:pt x="189" y="135"/>
                  <a:pt x="189" y="136"/>
                  <a:pt x="189" y="137"/>
                </a:cubicBezTo>
                <a:cubicBezTo>
                  <a:pt x="190" y="138"/>
                  <a:pt x="190" y="139"/>
                  <a:pt x="191" y="139"/>
                </a:cubicBezTo>
                <a:cubicBezTo>
                  <a:pt x="192" y="140"/>
                  <a:pt x="192" y="141"/>
                  <a:pt x="193" y="142"/>
                </a:cubicBezTo>
                <a:cubicBezTo>
                  <a:pt x="193" y="143"/>
                  <a:pt x="193" y="144"/>
                  <a:pt x="194" y="145"/>
                </a:cubicBezTo>
                <a:cubicBezTo>
                  <a:pt x="195" y="146"/>
                  <a:pt x="195" y="147"/>
                  <a:pt x="196" y="147"/>
                </a:cubicBezTo>
                <a:cubicBezTo>
                  <a:pt x="196" y="148"/>
                  <a:pt x="196" y="149"/>
                  <a:pt x="197" y="150"/>
                </a:cubicBezTo>
                <a:cubicBezTo>
                  <a:pt x="198" y="151"/>
                  <a:pt x="198" y="152"/>
                  <a:pt x="199" y="153"/>
                </a:cubicBezTo>
                <a:cubicBezTo>
                  <a:pt x="200" y="153"/>
                  <a:pt x="201" y="154"/>
                  <a:pt x="201" y="155"/>
                </a:cubicBezTo>
                <a:cubicBezTo>
                  <a:pt x="201" y="156"/>
                  <a:pt x="202" y="156"/>
                  <a:pt x="203" y="157"/>
                </a:cubicBezTo>
                <a:cubicBezTo>
                  <a:pt x="204" y="158"/>
                  <a:pt x="204" y="159"/>
                  <a:pt x="205" y="160"/>
                </a:cubicBezTo>
                <a:cubicBezTo>
                  <a:pt x="206" y="161"/>
                  <a:pt x="206" y="162"/>
                  <a:pt x="207" y="163"/>
                </a:cubicBezTo>
                <a:cubicBezTo>
                  <a:pt x="208" y="164"/>
                  <a:pt x="209" y="165"/>
                  <a:pt x="210" y="166"/>
                </a:cubicBezTo>
                <a:cubicBezTo>
                  <a:pt x="210" y="168"/>
                  <a:pt x="212" y="169"/>
                  <a:pt x="213" y="171"/>
                </a:cubicBezTo>
                <a:cubicBezTo>
                  <a:pt x="214" y="172"/>
                  <a:pt x="215" y="173"/>
                  <a:pt x="216" y="174"/>
                </a:cubicBezTo>
                <a:cubicBezTo>
                  <a:pt x="216" y="175"/>
                  <a:pt x="216" y="176"/>
                  <a:pt x="215" y="177"/>
                </a:cubicBezTo>
                <a:cubicBezTo>
                  <a:pt x="215" y="177"/>
                  <a:pt x="216" y="178"/>
                  <a:pt x="216" y="178"/>
                </a:cubicBezTo>
                <a:cubicBezTo>
                  <a:pt x="220" y="178"/>
                  <a:pt x="220" y="178"/>
                  <a:pt x="220" y="178"/>
                </a:cubicBezTo>
                <a:cubicBezTo>
                  <a:pt x="221" y="180"/>
                  <a:pt x="222" y="181"/>
                  <a:pt x="223" y="182"/>
                </a:cubicBezTo>
                <a:cubicBezTo>
                  <a:pt x="224" y="182"/>
                  <a:pt x="225" y="183"/>
                  <a:pt x="225" y="184"/>
                </a:cubicBezTo>
                <a:cubicBezTo>
                  <a:pt x="226" y="185"/>
                  <a:pt x="228" y="185"/>
                  <a:pt x="230" y="186"/>
                </a:cubicBezTo>
                <a:cubicBezTo>
                  <a:pt x="231" y="186"/>
                  <a:pt x="232" y="186"/>
                  <a:pt x="232" y="186"/>
                </a:cubicBezTo>
                <a:cubicBezTo>
                  <a:pt x="233" y="185"/>
                  <a:pt x="234" y="185"/>
                  <a:pt x="235" y="184"/>
                </a:cubicBezTo>
                <a:cubicBezTo>
                  <a:pt x="236" y="184"/>
                  <a:pt x="237" y="183"/>
                  <a:pt x="238" y="182"/>
                </a:cubicBezTo>
                <a:cubicBezTo>
                  <a:pt x="238" y="179"/>
                  <a:pt x="238" y="179"/>
                  <a:pt x="238" y="179"/>
                </a:cubicBezTo>
                <a:cubicBezTo>
                  <a:pt x="236" y="178"/>
                  <a:pt x="237" y="177"/>
                  <a:pt x="236" y="176"/>
                </a:cubicBezTo>
                <a:cubicBezTo>
                  <a:pt x="235" y="174"/>
                  <a:pt x="235" y="172"/>
                  <a:pt x="234" y="171"/>
                </a:cubicBezTo>
                <a:cubicBezTo>
                  <a:pt x="233" y="170"/>
                  <a:pt x="232" y="169"/>
                  <a:pt x="232" y="167"/>
                </a:cubicBezTo>
                <a:cubicBezTo>
                  <a:pt x="232" y="166"/>
                  <a:pt x="232" y="166"/>
                  <a:pt x="232" y="167"/>
                </a:cubicBezTo>
                <a:cubicBezTo>
                  <a:pt x="232" y="167"/>
                  <a:pt x="232" y="167"/>
                  <a:pt x="232" y="167"/>
                </a:cubicBezTo>
                <a:cubicBezTo>
                  <a:pt x="232" y="167"/>
                  <a:pt x="232" y="167"/>
                  <a:pt x="232" y="167"/>
                </a:cubicBezTo>
                <a:cubicBezTo>
                  <a:pt x="233" y="167"/>
                  <a:pt x="233" y="167"/>
                  <a:pt x="233" y="167"/>
                </a:cubicBezTo>
                <a:cubicBezTo>
                  <a:pt x="233" y="166"/>
                  <a:pt x="233" y="166"/>
                  <a:pt x="232" y="167"/>
                </a:cubicBezTo>
                <a:cubicBezTo>
                  <a:pt x="231" y="167"/>
                  <a:pt x="231" y="166"/>
                  <a:pt x="230" y="166"/>
                </a:cubicBezTo>
                <a:cubicBezTo>
                  <a:pt x="230" y="164"/>
                  <a:pt x="229" y="164"/>
                  <a:pt x="228" y="163"/>
                </a:cubicBezTo>
                <a:cubicBezTo>
                  <a:pt x="228" y="163"/>
                  <a:pt x="229" y="161"/>
                  <a:pt x="227" y="161"/>
                </a:cubicBezTo>
                <a:cubicBezTo>
                  <a:pt x="228" y="161"/>
                  <a:pt x="228" y="160"/>
                  <a:pt x="228" y="160"/>
                </a:cubicBezTo>
                <a:cubicBezTo>
                  <a:pt x="230" y="160"/>
                  <a:pt x="231" y="160"/>
                  <a:pt x="233" y="160"/>
                </a:cubicBezTo>
                <a:cubicBezTo>
                  <a:pt x="233" y="161"/>
                  <a:pt x="233" y="161"/>
                  <a:pt x="233" y="162"/>
                </a:cubicBezTo>
                <a:cubicBezTo>
                  <a:pt x="233" y="162"/>
                  <a:pt x="233" y="162"/>
                  <a:pt x="233" y="162"/>
                </a:cubicBezTo>
                <a:cubicBezTo>
                  <a:pt x="234" y="162"/>
                  <a:pt x="234" y="161"/>
                  <a:pt x="235" y="161"/>
                </a:cubicBezTo>
                <a:cubicBezTo>
                  <a:pt x="235" y="161"/>
                  <a:pt x="236" y="161"/>
                  <a:pt x="236" y="160"/>
                </a:cubicBezTo>
                <a:cubicBezTo>
                  <a:pt x="236" y="160"/>
                  <a:pt x="236" y="159"/>
                  <a:pt x="237" y="159"/>
                </a:cubicBezTo>
                <a:cubicBezTo>
                  <a:pt x="237" y="160"/>
                  <a:pt x="238" y="160"/>
                  <a:pt x="238" y="160"/>
                </a:cubicBezTo>
                <a:cubicBezTo>
                  <a:pt x="238" y="161"/>
                  <a:pt x="238" y="161"/>
                  <a:pt x="239" y="161"/>
                </a:cubicBezTo>
                <a:cubicBezTo>
                  <a:pt x="239" y="161"/>
                  <a:pt x="239" y="162"/>
                  <a:pt x="240" y="162"/>
                </a:cubicBezTo>
                <a:cubicBezTo>
                  <a:pt x="240" y="164"/>
                  <a:pt x="241" y="166"/>
                  <a:pt x="242" y="168"/>
                </a:cubicBezTo>
                <a:cubicBezTo>
                  <a:pt x="243" y="169"/>
                  <a:pt x="243" y="169"/>
                  <a:pt x="243" y="169"/>
                </a:cubicBezTo>
                <a:cubicBezTo>
                  <a:pt x="244" y="170"/>
                  <a:pt x="244" y="171"/>
                  <a:pt x="244" y="173"/>
                </a:cubicBezTo>
                <a:cubicBezTo>
                  <a:pt x="244" y="173"/>
                  <a:pt x="244" y="173"/>
                  <a:pt x="244" y="174"/>
                </a:cubicBezTo>
                <a:cubicBezTo>
                  <a:pt x="243" y="174"/>
                  <a:pt x="242" y="174"/>
                  <a:pt x="240" y="174"/>
                </a:cubicBezTo>
                <a:cubicBezTo>
                  <a:pt x="240" y="174"/>
                  <a:pt x="240" y="174"/>
                  <a:pt x="240" y="174"/>
                </a:cubicBezTo>
                <a:cubicBezTo>
                  <a:pt x="241" y="174"/>
                  <a:pt x="241" y="173"/>
                  <a:pt x="241" y="173"/>
                </a:cubicBezTo>
                <a:cubicBezTo>
                  <a:pt x="240" y="173"/>
                  <a:pt x="240" y="173"/>
                  <a:pt x="240" y="173"/>
                </a:cubicBezTo>
                <a:cubicBezTo>
                  <a:pt x="240" y="173"/>
                  <a:pt x="240" y="174"/>
                  <a:pt x="240" y="174"/>
                </a:cubicBezTo>
                <a:cubicBezTo>
                  <a:pt x="241" y="174"/>
                  <a:pt x="243" y="175"/>
                  <a:pt x="243" y="175"/>
                </a:cubicBezTo>
                <a:cubicBezTo>
                  <a:pt x="243" y="175"/>
                  <a:pt x="244" y="175"/>
                  <a:pt x="244" y="175"/>
                </a:cubicBezTo>
                <a:cubicBezTo>
                  <a:pt x="244" y="175"/>
                  <a:pt x="245" y="175"/>
                  <a:pt x="245" y="175"/>
                </a:cubicBezTo>
                <a:cubicBezTo>
                  <a:pt x="245" y="176"/>
                  <a:pt x="247" y="177"/>
                  <a:pt x="246" y="179"/>
                </a:cubicBezTo>
                <a:cubicBezTo>
                  <a:pt x="246" y="180"/>
                  <a:pt x="246" y="181"/>
                  <a:pt x="246" y="182"/>
                </a:cubicBezTo>
                <a:cubicBezTo>
                  <a:pt x="246" y="183"/>
                  <a:pt x="245" y="185"/>
                  <a:pt x="245" y="186"/>
                </a:cubicBezTo>
                <a:cubicBezTo>
                  <a:pt x="244" y="187"/>
                  <a:pt x="244" y="188"/>
                  <a:pt x="243" y="189"/>
                </a:cubicBezTo>
                <a:cubicBezTo>
                  <a:pt x="242" y="189"/>
                  <a:pt x="241" y="190"/>
                  <a:pt x="240" y="191"/>
                </a:cubicBezTo>
                <a:cubicBezTo>
                  <a:pt x="240" y="192"/>
                  <a:pt x="239" y="193"/>
                  <a:pt x="238" y="193"/>
                </a:cubicBezTo>
                <a:cubicBezTo>
                  <a:pt x="237" y="193"/>
                  <a:pt x="236" y="193"/>
                  <a:pt x="236" y="194"/>
                </a:cubicBezTo>
                <a:cubicBezTo>
                  <a:pt x="235" y="194"/>
                  <a:pt x="235" y="195"/>
                  <a:pt x="234" y="195"/>
                </a:cubicBezTo>
                <a:cubicBezTo>
                  <a:pt x="233" y="194"/>
                  <a:pt x="232" y="195"/>
                  <a:pt x="232" y="195"/>
                </a:cubicBezTo>
                <a:cubicBezTo>
                  <a:pt x="231" y="196"/>
                  <a:pt x="231" y="195"/>
                  <a:pt x="230" y="195"/>
                </a:cubicBezTo>
                <a:cubicBezTo>
                  <a:pt x="230" y="195"/>
                  <a:pt x="230" y="195"/>
                  <a:pt x="229" y="195"/>
                </a:cubicBezTo>
                <a:cubicBezTo>
                  <a:pt x="228" y="194"/>
                  <a:pt x="227" y="195"/>
                  <a:pt x="226" y="194"/>
                </a:cubicBezTo>
                <a:cubicBezTo>
                  <a:pt x="225" y="193"/>
                  <a:pt x="223" y="193"/>
                  <a:pt x="222" y="192"/>
                </a:cubicBezTo>
                <a:cubicBezTo>
                  <a:pt x="221" y="191"/>
                  <a:pt x="220" y="191"/>
                  <a:pt x="219" y="190"/>
                </a:cubicBezTo>
                <a:cubicBezTo>
                  <a:pt x="218" y="189"/>
                  <a:pt x="218" y="188"/>
                  <a:pt x="217" y="188"/>
                </a:cubicBezTo>
                <a:cubicBezTo>
                  <a:pt x="214" y="186"/>
                  <a:pt x="212" y="183"/>
                  <a:pt x="210" y="181"/>
                </a:cubicBezTo>
                <a:cubicBezTo>
                  <a:pt x="208" y="180"/>
                  <a:pt x="208" y="178"/>
                  <a:pt x="207" y="177"/>
                </a:cubicBezTo>
                <a:cubicBezTo>
                  <a:pt x="205" y="176"/>
                  <a:pt x="204" y="175"/>
                  <a:pt x="203" y="174"/>
                </a:cubicBezTo>
                <a:cubicBezTo>
                  <a:pt x="202" y="173"/>
                  <a:pt x="202" y="172"/>
                  <a:pt x="201" y="171"/>
                </a:cubicBezTo>
                <a:cubicBezTo>
                  <a:pt x="201" y="170"/>
                  <a:pt x="200" y="170"/>
                  <a:pt x="199" y="169"/>
                </a:cubicBezTo>
                <a:cubicBezTo>
                  <a:pt x="199" y="168"/>
                  <a:pt x="199" y="167"/>
                  <a:pt x="198" y="166"/>
                </a:cubicBezTo>
                <a:cubicBezTo>
                  <a:pt x="197" y="166"/>
                  <a:pt x="196" y="165"/>
                  <a:pt x="196" y="164"/>
                </a:cubicBezTo>
                <a:cubicBezTo>
                  <a:pt x="195" y="163"/>
                  <a:pt x="194" y="162"/>
                  <a:pt x="193" y="161"/>
                </a:cubicBezTo>
                <a:cubicBezTo>
                  <a:pt x="192" y="160"/>
                  <a:pt x="192" y="159"/>
                  <a:pt x="191" y="158"/>
                </a:cubicBezTo>
                <a:cubicBezTo>
                  <a:pt x="190" y="157"/>
                  <a:pt x="190" y="155"/>
                  <a:pt x="189" y="155"/>
                </a:cubicBezTo>
                <a:cubicBezTo>
                  <a:pt x="188" y="153"/>
                  <a:pt x="187" y="150"/>
                  <a:pt x="186" y="148"/>
                </a:cubicBezTo>
                <a:cubicBezTo>
                  <a:pt x="185" y="148"/>
                  <a:pt x="186" y="148"/>
                  <a:pt x="186" y="147"/>
                </a:cubicBezTo>
                <a:cubicBezTo>
                  <a:pt x="186" y="147"/>
                  <a:pt x="186" y="147"/>
                  <a:pt x="187" y="147"/>
                </a:cubicBezTo>
                <a:cubicBezTo>
                  <a:pt x="188" y="147"/>
                  <a:pt x="189" y="146"/>
                  <a:pt x="188" y="145"/>
                </a:cubicBezTo>
                <a:cubicBezTo>
                  <a:pt x="188" y="144"/>
                  <a:pt x="189" y="143"/>
                  <a:pt x="189" y="143"/>
                </a:cubicBezTo>
                <a:cubicBezTo>
                  <a:pt x="187" y="141"/>
                  <a:pt x="187" y="141"/>
                  <a:pt x="187" y="141"/>
                </a:cubicBezTo>
                <a:cubicBezTo>
                  <a:pt x="188" y="139"/>
                  <a:pt x="187" y="138"/>
                  <a:pt x="188" y="136"/>
                </a:cubicBezTo>
                <a:cubicBezTo>
                  <a:pt x="188" y="136"/>
                  <a:pt x="187" y="136"/>
                  <a:pt x="188" y="134"/>
                </a:cubicBezTo>
                <a:cubicBezTo>
                  <a:pt x="188" y="134"/>
                  <a:pt x="188" y="134"/>
                  <a:pt x="187" y="134"/>
                </a:cubicBezTo>
                <a:cubicBezTo>
                  <a:pt x="187" y="135"/>
                  <a:pt x="187" y="135"/>
                  <a:pt x="187" y="135"/>
                </a:cubicBezTo>
                <a:cubicBezTo>
                  <a:pt x="187" y="135"/>
                  <a:pt x="188" y="135"/>
                  <a:pt x="188" y="135"/>
                </a:cubicBezTo>
                <a:cubicBezTo>
                  <a:pt x="188" y="135"/>
                  <a:pt x="188" y="134"/>
                  <a:pt x="188" y="134"/>
                </a:cubicBezTo>
                <a:cubicBezTo>
                  <a:pt x="188" y="134"/>
                  <a:pt x="188" y="134"/>
                  <a:pt x="188" y="134"/>
                </a:cubicBezTo>
                <a:moveTo>
                  <a:pt x="232" y="165"/>
                </a:moveTo>
                <a:cubicBezTo>
                  <a:pt x="233" y="165"/>
                  <a:pt x="233" y="165"/>
                  <a:pt x="233" y="165"/>
                </a:cubicBezTo>
                <a:cubicBezTo>
                  <a:pt x="234" y="164"/>
                  <a:pt x="235" y="164"/>
                  <a:pt x="236" y="164"/>
                </a:cubicBezTo>
                <a:cubicBezTo>
                  <a:pt x="236" y="164"/>
                  <a:pt x="237" y="164"/>
                  <a:pt x="237" y="164"/>
                </a:cubicBezTo>
                <a:cubicBezTo>
                  <a:pt x="237" y="164"/>
                  <a:pt x="238" y="164"/>
                  <a:pt x="238" y="163"/>
                </a:cubicBezTo>
                <a:cubicBezTo>
                  <a:pt x="238" y="163"/>
                  <a:pt x="237" y="162"/>
                  <a:pt x="237" y="162"/>
                </a:cubicBezTo>
                <a:cubicBezTo>
                  <a:pt x="237" y="162"/>
                  <a:pt x="236" y="162"/>
                  <a:pt x="236" y="162"/>
                </a:cubicBezTo>
                <a:cubicBezTo>
                  <a:pt x="236" y="163"/>
                  <a:pt x="235" y="163"/>
                  <a:pt x="234" y="163"/>
                </a:cubicBezTo>
                <a:cubicBezTo>
                  <a:pt x="233" y="163"/>
                  <a:pt x="233" y="164"/>
                  <a:pt x="232" y="165"/>
                </a:cubicBezTo>
                <a:moveTo>
                  <a:pt x="235" y="168"/>
                </a:moveTo>
                <a:cubicBezTo>
                  <a:pt x="235" y="168"/>
                  <a:pt x="236" y="168"/>
                  <a:pt x="236" y="169"/>
                </a:cubicBezTo>
                <a:cubicBezTo>
                  <a:pt x="236" y="169"/>
                  <a:pt x="237" y="169"/>
                  <a:pt x="237" y="169"/>
                </a:cubicBezTo>
                <a:cubicBezTo>
                  <a:pt x="237" y="169"/>
                  <a:pt x="238" y="169"/>
                  <a:pt x="238" y="168"/>
                </a:cubicBezTo>
                <a:cubicBezTo>
                  <a:pt x="238" y="168"/>
                  <a:pt x="238" y="167"/>
                  <a:pt x="237" y="167"/>
                </a:cubicBezTo>
                <a:cubicBezTo>
                  <a:pt x="237" y="167"/>
                  <a:pt x="236" y="167"/>
                  <a:pt x="235" y="168"/>
                </a:cubicBezTo>
                <a:moveTo>
                  <a:pt x="217" y="181"/>
                </a:moveTo>
                <a:cubicBezTo>
                  <a:pt x="216" y="180"/>
                  <a:pt x="215" y="180"/>
                  <a:pt x="215" y="181"/>
                </a:cubicBezTo>
                <a:cubicBezTo>
                  <a:pt x="215" y="181"/>
                  <a:pt x="215" y="181"/>
                  <a:pt x="215" y="181"/>
                </a:cubicBezTo>
                <a:cubicBezTo>
                  <a:pt x="215" y="181"/>
                  <a:pt x="216" y="181"/>
                  <a:pt x="217" y="181"/>
                </a:cubicBezTo>
                <a:cubicBezTo>
                  <a:pt x="217" y="181"/>
                  <a:pt x="217" y="181"/>
                  <a:pt x="217" y="181"/>
                </a:cubicBezTo>
                <a:moveTo>
                  <a:pt x="232" y="162"/>
                </a:moveTo>
                <a:cubicBezTo>
                  <a:pt x="232" y="162"/>
                  <a:pt x="232" y="162"/>
                  <a:pt x="232" y="162"/>
                </a:cubicBezTo>
                <a:cubicBezTo>
                  <a:pt x="232" y="162"/>
                  <a:pt x="232" y="162"/>
                  <a:pt x="231" y="162"/>
                </a:cubicBezTo>
                <a:cubicBezTo>
                  <a:pt x="231" y="162"/>
                  <a:pt x="231" y="162"/>
                  <a:pt x="231" y="162"/>
                </a:cubicBezTo>
                <a:cubicBezTo>
                  <a:pt x="231" y="162"/>
                  <a:pt x="231" y="162"/>
                  <a:pt x="232" y="162"/>
                </a:cubicBezTo>
                <a:moveTo>
                  <a:pt x="189" y="139"/>
                </a:moveTo>
                <a:cubicBezTo>
                  <a:pt x="189" y="139"/>
                  <a:pt x="189" y="139"/>
                  <a:pt x="188" y="139"/>
                </a:cubicBezTo>
                <a:cubicBezTo>
                  <a:pt x="188" y="139"/>
                  <a:pt x="189" y="139"/>
                  <a:pt x="189" y="139"/>
                </a:cubicBezTo>
                <a:cubicBezTo>
                  <a:pt x="189" y="139"/>
                  <a:pt x="189" y="139"/>
                  <a:pt x="189" y="139"/>
                </a:cubicBezTo>
                <a:cubicBezTo>
                  <a:pt x="189" y="139"/>
                  <a:pt x="189" y="139"/>
                  <a:pt x="189" y="139"/>
                </a:cubicBezTo>
                <a:moveTo>
                  <a:pt x="190" y="145"/>
                </a:moveTo>
                <a:cubicBezTo>
                  <a:pt x="190" y="145"/>
                  <a:pt x="190" y="145"/>
                  <a:pt x="190" y="144"/>
                </a:cubicBezTo>
                <a:cubicBezTo>
                  <a:pt x="190" y="144"/>
                  <a:pt x="189" y="145"/>
                  <a:pt x="189" y="145"/>
                </a:cubicBezTo>
                <a:cubicBezTo>
                  <a:pt x="190" y="145"/>
                  <a:pt x="190" y="145"/>
                  <a:pt x="190" y="145"/>
                </a:cubicBezTo>
                <a:cubicBezTo>
                  <a:pt x="190" y="145"/>
                  <a:pt x="190" y="145"/>
                  <a:pt x="190" y="145"/>
                </a:cubicBezTo>
                <a:moveTo>
                  <a:pt x="218" y="180"/>
                </a:moveTo>
                <a:cubicBezTo>
                  <a:pt x="218" y="180"/>
                  <a:pt x="219" y="180"/>
                  <a:pt x="219" y="180"/>
                </a:cubicBezTo>
                <a:cubicBezTo>
                  <a:pt x="218" y="180"/>
                  <a:pt x="218" y="180"/>
                  <a:pt x="218" y="180"/>
                </a:cubicBezTo>
                <a:cubicBezTo>
                  <a:pt x="218" y="180"/>
                  <a:pt x="218" y="180"/>
                  <a:pt x="218" y="180"/>
                </a:cubicBezTo>
                <a:cubicBezTo>
                  <a:pt x="218" y="180"/>
                  <a:pt x="218" y="180"/>
                  <a:pt x="218" y="180"/>
                </a:cubicBezTo>
                <a:moveTo>
                  <a:pt x="182" y="664"/>
                </a:moveTo>
                <a:cubicBezTo>
                  <a:pt x="182" y="663"/>
                  <a:pt x="181" y="663"/>
                  <a:pt x="180" y="663"/>
                </a:cubicBezTo>
                <a:cubicBezTo>
                  <a:pt x="180" y="663"/>
                  <a:pt x="180" y="663"/>
                  <a:pt x="180" y="662"/>
                </a:cubicBezTo>
                <a:cubicBezTo>
                  <a:pt x="180" y="662"/>
                  <a:pt x="180" y="662"/>
                  <a:pt x="180" y="661"/>
                </a:cubicBezTo>
                <a:cubicBezTo>
                  <a:pt x="184" y="659"/>
                  <a:pt x="185" y="657"/>
                  <a:pt x="187" y="655"/>
                </a:cubicBezTo>
                <a:cubicBezTo>
                  <a:pt x="187" y="654"/>
                  <a:pt x="187" y="654"/>
                  <a:pt x="187" y="653"/>
                </a:cubicBezTo>
                <a:cubicBezTo>
                  <a:pt x="187" y="652"/>
                  <a:pt x="189" y="651"/>
                  <a:pt x="188" y="650"/>
                </a:cubicBezTo>
                <a:cubicBezTo>
                  <a:pt x="188" y="648"/>
                  <a:pt x="188" y="646"/>
                  <a:pt x="188" y="644"/>
                </a:cubicBezTo>
                <a:cubicBezTo>
                  <a:pt x="188" y="643"/>
                  <a:pt x="187" y="643"/>
                  <a:pt x="187" y="642"/>
                </a:cubicBezTo>
                <a:cubicBezTo>
                  <a:pt x="188" y="640"/>
                  <a:pt x="187" y="639"/>
                  <a:pt x="187" y="638"/>
                </a:cubicBezTo>
                <a:cubicBezTo>
                  <a:pt x="186" y="637"/>
                  <a:pt x="187" y="635"/>
                  <a:pt x="186" y="634"/>
                </a:cubicBezTo>
                <a:cubicBezTo>
                  <a:pt x="186" y="632"/>
                  <a:pt x="188" y="632"/>
                  <a:pt x="187" y="630"/>
                </a:cubicBezTo>
                <a:cubicBezTo>
                  <a:pt x="187" y="629"/>
                  <a:pt x="187" y="628"/>
                  <a:pt x="187" y="627"/>
                </a:cubicBezTo>
                <a:cubicBezTo>
                  <a:pt x="187" y="626"/>
                  <a:pt x="188" y="626"/>
                  <a:pt x="188" y="626"/>
                </a:cubicBezTo>
                <a:cubicBezTo>
                  <a:pt x="189" y="624"/>
                  <a:pt x="190" y="622"/>
                  <a:pt x="190" y="621"/>
                </a:cubicBezTo>
                <a:cubicBezTo>
                  <a:pt x="191" y="619"/>
                  <a:pt x="193" y="618"/>
                  <a:pt x="194" y="617"/>
                </a:cubicBezTo>
                <a:cubicBezTo>
                  <a:pt x="194" y="617"/>
                  <a:pt x="195" y="616"/>
                  <a:pt x="195" y="616"/>
                </a:cubicBezTo>
                <a:cubicBezTo>
                  <a:pt x="196" y="614"/>
                  <a:pt x="198" y="614"/>
                  <a:pt x="199" y="613"/>
                </a:cubicBezTo>
                <a:cubicBezTo>
                  <a:pt x="200" y="613"/>
                  <a:pt x="201" y="612"/>
                  <a:pt x="203" y="612"/>
                </a:cubicBezTo>
                <a:cubicBezTo>
                  <a:pt x="204" y="610"/>
                  <a:pt x="207" y="611"/>
                  <a:pt x="209" y="611"/>
                </a:cubicBezTo>
                <a:cubicBezTo>
                  <a:pt x="210" y="612"/>
                  <a:pt x="211" y="612"/>
                  <a:pt x="213" y="612"/>
                </a:cubicBezTo>
                <a:cubicBezTo>
                  <a:pt x="213" y="612"/>
                  <a:pt x="214" y="613"/>
                  <a:pt x="214" y="614"/>
                </a:cubicBezTo>
                <a:cubicBezTo>
                  <a:pt x="215" y="614"/>
                  <a:pt x="215" y="615"/>
                  <a:pt x="216" y="615"/>
                </a:cubicBezTo>
                <a:cubicBezTo>
                  <a:pt x="216" y="616"/>
                  <a:pt x="216" y="617"/>
                  <a:pt x="216" y="618"/>
                </a:cubicBezTo>
                <a:cubicBezTo>
                  <a:pt x="217" y="617"/>
                  <a:pt x="217" y="617"/>
                  <a:pt x="217" y="617"/>
                </a:cubicBezTo>
                <a:cubicBezTo>
                  <a:pt x="218" y="617"/>
                  <a:pt x="218" y="617"/>
                  <a:pt x="218" y="618"/>
                </a:cubicBezTo>
                <a:cubicBezTo>
                  <a:pt x="218" y="619"/>
                  <a:pt x="219" y="620"/>
                  <a:pt x="219" y="621"/>
                </a:cubicBezTo>
                <a:cubicBezTo>
                  <a:pt x="218" y="622"/>
                  <a:pt x="219" y="623"/>
                  <a:pt x="220" y="624"/>
                </a:cubicBezTo>
                <a:cubicBezTo>
                  <a:pt x="220" y="624"/>
                  <a:pt x="220" y="625"/>
                  <a:pt x="218" y="625"/>
                </a:cubicBezTo>
                <a:cubicBezTo>
                  <a:pt x="218" y="625"/>
                  <a:pt x="219" y="625"/>
                  <a:pt x="219" y="625"/>
                </a:cubicBezTo>
                <a:cubicBezTo>
                  <a:pt x="219" y="625"/>
                  <a:pt x="219" y="625"/>
                  <a:pt x="219" y="625"/>
                </a:cubicBezTo>
                <a:cubicBezTo>
                  <a:pt x="218" y="624"/>
                  <a:pt x="218" y="624"/>
                  <a:pt x="218" y="625"/>
                </a:cubicBezTo>
                <a:cubicBezTo>
                  <a:pt x="218" y="625"/>
                  <a:pt x="218" y="625"/>
                  <a:pt x="218" y="625"/>
                </a:cubicBezTo>
                <a:cubicBezTo>
                  <a:pt x="219" y="626"/>
                  <a:pt x="219" y="627"/>
                  <a:pt x="219" y="629"/>
                </a:cubicBezTo>
                <a:cubicBezTo>
                  <a:pt x="218" y="630"/>
                  <a:pt x="216" y="630"/>
                  <a:pt x="217" y="632"/>
                </a:cubicBezTo>
                <a:cubicBezTo>
                  <a:pt x="217" y="632"/>
                  <a:pt x="216" y="633"/>
                  <a:pt x="216" y="633"/>
                </a:cubicBezTo>
                <a:cubicBezTo>
                  <a:pt x="215" y="634"/>
                  <a:pt x="215" y="635"/>
                  <a:pt x="215" y="635"/>
                </a:cubicBezTo>
                <a:cubicBezTo>
                  <a:pt x="214" y="636"/>
                  <a:pt x="214" y="635"/>
                  <a:pt x="213" y="634"/>
                </a:cubicBezTo>
                <a:cubicBezTo>
                  <a:pt x="212" y="634"/>
                  <a:pt x="212" y="633"/>
                  <a:pt x="211" y="633"/>
                </a:cubicBezTo>
                <a:cubicBezTo>
                  <a:pt x="210" y="633"/>
                  <a:pt x="210" y="632"/>
                  <a:pt x="209" y="631"/>
                </a:cubicBezTo>
                <a:cubicBezTo>
                  <a:pt x="210" y="630"/>
                  <a:pt x="211" y="629"/>
                  <a:pt x="211" y="627"/>
                </a:cubicBezTo>
                <a:cubicBezTo>
                  <a:pt x="211" y="626"/>
                  <a:pt x="212" y="626"/>
                  <a:pt x="212" y="625"/>
                </a:cubicBezTo>
                <a:cubicBezTo>
                  <a:pt x="212" y="624"/>
                  <a:pt x="212" y="623"/>
                  <a:pt x="212" y="623"/>
                </a:cubicBezTo>
                <a:cubicBezTo>
                  <a:pt x="211" y="622"/>
                  <a:pt x="211" y="620"/>
                  <a:pt x="210" y="620"/>
                </a:cubicBezTo>
                <a:cubicBezTo>
                  <a:pt x="210" y="620"/>
                  <a:pt x="209" y="619"/>
                  <a:pt x="209" y="619"/>
                </a:cubicBezTo>
                <a:cubicBezTo>
                  <a:pt x="207" y="619"/>
                  <a:pt x="206" y="619"/>
                  <a:pt x="205" y="618"/>
                </a:cubicBezTo>
                <a:cubicBezTo>
                  <a:pt x="204" y="618"/>
                  <a:pt x="204" y="620"/>
                  <a:pt x="202" y="620"/>
                </a:cubicBezTo>
                <a:cubicBezTo>
                  <a:pt x="201" y="621"/>
                  <a:pt x="199" y="622"/>
                  <a:pt x="198" y="624"/>
                </a:cubicBezTo>
                <a:cubicBezTo>
                  <a:pt x="198" y="626"/>
                  <a:pt x="197" y="627"/>
                  <a:pt x="196" y="628"/>
                </a:cubicBezTo>
                <a:cubicBezTo>
                  <a:pt x="195" y="629"/>
                  <a:pt x="197" y="631"/>
                  <a:pt x="195" y="631"/>
                </a:cubicBezTo>
                <a:cubicBezTo>
                  <a:pt x="195" y="632"/>
                  <a:pt x="195" y="634"/>
                  <a:pt x="195" y="635"/>
                </a:cubicBezTo>
                <a:cubicBezTo>
                  <a:pt x="196" y="635"/>
                  <a:pt x="196" y="636"/>
                  <a:pt x="196" y="636"/>
                </a:cubicBezTo>
                <a:cubicBezTo>
                  <a:pt x="196" y="637"/>
                  <a:pt x="196" y="638"/>
                  <a:pt x="196" y="639"/>
                </a:cubicBezTo>
                <a:cubicBezTo>
                  <a:pt x="197" y="640"/>
                  <a:pt x="197" y="641"/>
                  <a:pt x="197" y="643"/>
                </a:cubicBezTo>
                <a:cubicBezTo>
                  <a:pt x="197" y="644"/>
                  <a:pt x="197" y="645"/>
                  <a:pt x="197" y="646"/>
                </a:cubicBezTo>
                <a:cubicBezTo>
                  <a:pt x="197" y="647"/>
                  <a:pt x="197" y="648"/>
                  <a:pt x="197" y="649"/>
                </a:cubicBezTo>
                <a:cubicBezTo>
                  <a:pt x="197" y="650"/>
                  <a:pt x="197" y="652"/>
                  <a:pt x="196" y="652"/>
                </a:cubicBezTo>
                <a:cubicBezTo>
                  <a:pt x="196" y="653"/>
                  <a:pt x="196" y="654"/>
                  <a:pt x="196" y="655"/>
                </a:cubicBezTo>
                <a:cubicBezTo>
                  <a:pt x="196" y="655"/>
                  <a:pt x="195" y="655"/>
                  <a:pt x="195" y="656"/>
                </a:cubicBezTo>
                <a:cubicBezTo>
                  <a:pt x="195" y="657"/>
                  <a:pt x="195" y="658"/>
                  <a:pt x="194" y="658"/>
                </a:cubicBezTo>
                <a:cubicBezTo>
                  <a:pt x="193" y="659"/>
                  <a:pt x="193" y="660"/>
                  <a:pt x="193" y="660"/>
                </a:cubicBezTo>
                <a:cubicBezTo>
                  <a:pt x="192" y="661"/>
                  <a:pt x="191" y="661"/>
                  <a:pt x="191" y="663"/>
                </a:cubicBezTo>
                <a:cubicBezTo>
                  <a:pt x="191" y="663"/>
                  <a:pt x="190" y="664"/>
                  <a:pt x="189" y="665"/>
                </a:cubicBezTo>
                <a:cubicBezTo>
                  <a:pt x="188" y="666"/>
                  <a:pt x="186" y="666"/>
                  <a:pt x="185" y="668"/>
                </a:cubicBezTo>
                <a:cubicBezTo>
                  <a:pt x="184" y="668"/>
                  <a:pt x="183" y="668"/>
                  <a:pt x="184" y="669"/>
                </a:cubicBezTo>
                <a:cubicBezTo>
                  <a:pt x="182" y="670"/>
                  <a:pt x="181" y="670"/>
                  <a:pt x="179" y="672"/>
                </a:cubicBezTo>
                <a:cubicBezTo>
                  <a:pt x="178" y="671"/>
                  <a:pt x="177" y="673"/>
                  <a:pt x="176" y="673"/>
                </a:cubicBezTo>
                <a:cubicBezTo>
                  <a:pt x="174" y="673"/>
                  <a:pt x="173" y="673"/>
                  <a:pt x="172" y="673"/>
                </a:cubicBezTo>
                <a:cubicBezTo>
                  <a:pt x="172" y="673"/>
                  <a:pt x="171" y="673"/>
                  <a:pt x="170" y="672"/>
                </a:cubicBezTo>
                <a:cubicBezTo>
                  <a:pt x="170" y="671"/>
                  <a:pt x="169" y="672"/>
                  <a:pt x="168" y="672"/>
                </a:cubicBezTo>
                <a:cubicBezTo>
                  <a:pt x="167" y="671"/>
                  <a:pt x="167" y="671"/>
                  <a:pt x="166" y="671"/>
                </a:cubicBezTo>
                <a:cubicBezTo>
                  <a:pt x="165" y="670"/>
                  <a:pt x="166" y="669"/>
                  <a:pt x="164" y="669"/>
                </a:cubicBezTo>
                <a:cubicBezTo>
                  <a:pt x="164" y="669"/>
                  <a:pt x="163" y="668"/>
                  <a:pt x="162" y="667"/>
                </a:cubicBezTo>
                <a:cubicBezTo>
                  <a:pt x="162" y="666"/>
                  <a:pt x="162" y="665"/>
                  <a:pt x="161" y="665"/>
                </a:cubicBezTo>
                <a:cubicBezTo>
                  <a:pt x="160" y="664"/>
                  <a:pt x="160" y="662"/>
                  <a:pt x="159" y="661"/>
                </a:cubicBezTo>
                <a:cubicBezTo>
                  <a:pt x="158" y="660"/>
                  <a:pt x="159" y="660"/>
                  <a:pt x="160" y="659"/>
                </a:cubicBezTo>
                <a:cubicBezTo>
                  <a:pt x="160" y="657"/>
                  <a:pt x="160" y="656"/>
                  <a:pt x="160" y="654"/>
                </a:cubicBezTo>
                <a:cubicBezTo>
                  <a:pt x="161" y="653"/>
                  <a:pt x="161" y="651"/>
                  <a:pt x="162" y="650"/>
                </a:cubicBezTo>
                <a:cubicBezTo>
                  <a:pt x="163" y="648"/>
                  <a:pt x="164" y="647"/>
                  <a:pt x="165" y="646"/>
                </a:cubicBezTo>
                <a:cubicBezTo>
                  <a:pt x="166" y="647"/>
                  <a:pt x="167" y="647"/>
                  <a:pt x="168" y="648"/>
                </a:cubicBezTo>
                <a:cubicBezTo>
                  <a:pt x="169" y="648"/>
                  <a:pt x="170" y="650"/>
                  <a:pt x="171" y="649"/>
                </a:cubicBezTo>
                <a:cubicBezTo>
                  <a:pt x="169" y="651"/>
                  <a:pt x="169" y="654"/>
                  <a:pt x="167" y="657"/>
                </a:cubicBezTo>
                <a:cubicBezTo>
                  <a:pt x="167" y="657"/>
                  <a:pt x="167" y="657"/>
                  <a:pt x="167" y="658"/>
                </a:cubicBezTo>
                <a:cubicBezTo>
                  <a:pt x="166" y="659"/>
                  <a:pt x="167" y="661"/>
                  <a:pt x="166" y="663"/>
                </a:cubicBezTo>
                <a:cubicBezTo>
                  <a:pt x="166" y="663"/>
                  <a:pt x="166" y="663"/>
                  <a:pt x="166" y="663"/>
                </a:cubicBezTo>
                <a:cubicBezTo>
                  <a:pt x="167" y="664"/>
                  <a:pt x="168" y="664"/>
                  <a:pt x="168" y="665"/>
                </a:cubicBezTo>
                <a:cubicBezTo>
                  <a:pt x="168" y="665"/>
                  <a:pt x="168" y="665"/>
                  <a:pt x="167" y="666"/>
                </a:cubicBezTo>
                <a:cubicBezTo>
                  <a:pt x="169" y="666"/>
                  <a:pt x="170" y="666"/>
                  <a:pt x="171" y="666"/>
                </a:cubicBezTo>
                <a:cubicBezTo>
                  <a:pt x="172" y="665"/>
                  <a:pt x="173" y="665"/>
                  <a:pt x="175" y="665"/>
                </a:cubicBezTo>
                <a:cubicBezTo>
                  <a:pt x="175" y="666"/>
                  <a:pt x="176" y="666"/>
                  <a:pt x="176" y="667"/>
                </a:cubicBezTo>
                <a:cubicBezTo>
                  <a:pt x="176" y="668"/>
                  <a:pt x="177" y="668"/>
                  <a:pt x="178" y="668"/>
                </a:cubicBezTo>
                <a:cubicBezTo>
                  <a:pt x="179" y="669"/>
                  <a:pt x="179" y="668"/>
                  <a:pt x="180" y="668"/>
                </a:cubicBezTo>
                <a:cubicBezTo>
                  <a:pt x="181" y="668"/>
                  <a:pt x="182" y="666"/>
                  <a:pt x="183" y="665"/>
                </a:cubicBezTo>
                <a:cubicBezTo>
                  <a:pt x="183" y="665"/>
                  <a:pt x="183" y="664"/>
                  <a:pt x="182" y="664"/>
                </a:cubicBezTo>
                <a:moveTo>
                  <a:pt x="93" y="353"/>
                </a:moveTo>
                <a:cubicBezTo>
                  <a:pt x="94" y="356"/>
                  <a:pt x="94" y="356"/>
                  <a:pt x="94" y="356"/>
                </a:cubicBezTo>
                <a:cubicBezTo>
                  <a:pt x="93" y="357"/>
                  <a:pt x="94" y="357"/>
                  <a:pt x="94" y="358"/>
                </a:cubicBezTo>
                <a:cubicBezTo>
                  <a:pt x="94" y="357"/>
                  <a:pt x="94" y="357"/>
                  <a:pt x="94" y="357"/>
                </a:cubicBezTo>
                <a:cubicBezTo>
                  <a:pt x="95" y="357"/>
                  <a:pt x="96" y="357"/>
                  <a:pt x="96" y="357"/>
                </a:cubicBezTo>
                <a:cubicBezTo>
                  <a:pt x="97" y="357"/>
                  <a:pt x="97" y="357"/>
                  <a:pt x="97" y="358"/>
                </a:cubicBezTo>
                <a:cubicBezTo>
                  <a:pt x="97" y="358"/>
                  <a:pt x="97" y="359"/>
                  <a:pt x="96" y="359"/>
                </a:cubicBezTo>
                <a:cubicBezTo>
                  <a:pt x="96" y="359"/>
                  <a:pt x="95" y="359"/>
                  <a:pt x="96" y="360"/>
                </a:cubicBezTo>
                <a:cubicBezTo>
                  <a:pt x="96" y="360"/>
                  <a:pt x="96" y="360"/>
                  <a:pt x="96" y="361"/>
                </a:cubicBezTo>
                <a:cubicBezTo>
                  <a:pt x="96" y="362"/>
                  <a:pt x="96" y="362"/>
                  <a:pt x="96" y="363"/>
                </a:cubicBezTo>
                <a:cubicBezTo>
                  <a:pt x="96" y="363"/>
                  <a:pt x="96" y="364"/>
                  <a:pt x="96" y="364"/>
                </a:cubicBezTo>
                <a:cubicBezTo>
                  <a:pt x="95" y="365"/>
                  <a:pt x="96" y="367"/>
                  <a:pt x="95" y="367"/>
                </a:cubicBezTo>
                <a:cubicBezTo>
                  <a:pt x="94" y="368"/>
                  <a:pt x="95" y="368"/>
                  <a:pt x="95" y="368"/>
                </a:cubicBezTo>
                <a:cubicBezTo>
                  <a:pt x="96" y="369"/>
                  <a:pt x="96" y="370"/>
                  <a:pt x="95" y="371"/>
                </a:cubicBezTo>
                <a:cubicBezTo>
                  <a:pt x="94" y="372"/>
                  <a:pt x="95" y="373"/>
                  <a:pt x="94" y="374"/>
                </a:cubicBezTo>
                <a:cubicBezTo>
                  <a:pt x="95" y="374"/>
                  <a:pt x="95" y="374"/>
                  <a:pt x="96" y="374"/>
                </a:cubicBezTo>
                <a:cubicBezTo>
                  <a:pt x="97" y="374"/>
                  <a:pt x="98" y="374"/>
                  <a:pt x="100" y="374"/>
                </a:cubicBezTo>
                <a:cubicBezTo>
                  <a:pt x="101" y="374"/>
                  <a:pt x="102" y="375"/>
                  <a:pt x="103" y="375"/>
                </a:cubicBezTo>
                <a:cubicBezTo>
                  <a:pt x="105" y="375"/>
                  <a:pt x="107" y="375"/>
                  <a:pt x="110" y="375"/>
                </a:cubicBezTo>
                <a:cubicBezTo>
                  <a:pt x="111" y="375"/>
                  <a:pt x="111" y="376"/>
                  <a:pt x="112" y="376"/>
                </a:cubicBezTo>
                <a:cubicBezTo>
                  <a:pt x="113" y="376"/>
                  <a:pt x="115" y="375"/>
                  <a:pt x="116" y="376"/>
                </a:cubicBezTo>
                <a:cubicBezTo>
                  <a:pt x="116" y="377"/>
                  <a:pt x="116" y="377"/>
                  <a:pt x="116" y="377"/>
                </a:cubicBezTo>
                <a:cubicBezTo>
                  <a:pt x="117" y="377"/>
                  <a:pt x="119" y="377"/>
                  <a:pt x="120" y="377"/>
                </a:cubicBezTo>
                <a:cubicBezTo>
                  <a:pt x="121" y="377"/>
                  <a:pt x="122" y="377"/>
                  <a:pt x="123" y="377"/>
                </a:cubicBezTo>
                <a:cubicBezTo>
                  <a:pt x="124" y="377"/>
                  <a:pt x="125" y="376"/>
                  <a:pt x="126" y="378"/>
                </a:cubicBezTo>
                <a:cubicBezTo>
                  <a:pt x="127" y="378"/>
                  <a:pt x="129" y="378"/>
                  <a:pt x="130" y="378"/>
                </a:cubicBezTo>
                <a:cubicBezTo>
                  <a:pt x="131" y="378"/>
                  <a:pt x="131" y="379"/>
                  <a:pt x="132" y="379"/>
                </a:cubicBezTo>
                <a:cubicBezTo>
                  <a:pt x="133" y="379"/>
                  <a:pt x="134" y="379"/>
                  <a:pt x="135" y="379"/>
                </a:cubicBezTo>
                <a:cubicBezTo>
                  <a:pt x="135" y="379"/>
                  <a:pt x="135" y="379"/>
                  <a:pt x="135" y="380"/>
                </a:cubicBezTo>
                <a:cubicBezTo>
                  <a:pt x="135" y="381"/>
                  <a:pt x="134" y="381"/>
                  <a:pt x="134" y="383"/>
                </a:cubicBezTo>
                <a:cubicBezTo>
                  <a:pt x="134" y="384"/>
                  <a:pt x="134" y="385"/>
                  <a:pt x="134" y="386"/>
                </a:cubicBezTo>
                <a:cubicBezTo>
                  <a:pt x="134" y="386"/>
                  <a:pt x="133" y="387"/>
                  <a:pt x="133" y="387"/>
                </a:cubicBezTo>
                <a:cubicBezTo>
                  <a:pt x="132" y="387"/>
                  <a:pt x="131" y="387"/>
                  <a:pt x="130" y="387"/>
                </a:cubicBezTo>
                <a:cubicBezTo>
                  <a:pt x="129" y="387"/>
                  <a:pt x="128" y="386"/>
                  <a:pt x="127" y="386"/>
                </a:cubicBezTo>
                <a:cubicBezTo>
                  <a:pt x="126" y="386"/>
                  <a:pt x="126" y="386"/>
                  <a:pt x="125" y="386"/>
                </a:cubicBezTo>
                <a:cubicBezTo>
                  <a:pt x="124" y="386"/>
                  <a:pt x="123" y="386"/>
                  <a:pt x="122" y="386"/>
                </a:cubicBezTo>
                <a:cubicBezTo>
                  <a:pt x="121" y="386"/>
                  <a:pt x="120" y="385"/>
                  <a:pt x="119" y="385"/>
                </a:cubicBezTo>
                <a:cubicBezTo>
                  <a:pt x="117" y="385"/>
                  <a:pt x="116" y="385"/>
                  <a:pt x="115" y="385"/>
                </a:cubicBezTo>
                <a:cubicBezTo>
                  <a:pt x="113" y="383"/>
                  <a:pt x="110" y="385"/>
                  <a:pt x="107" y="384"/>
                </a:cubicBezTo>
                <a:cubicBezTo>
                  <a:pt x="105" y="384"/>
                  <a:pt x="104" y="385"/>
                  <a:pt x="102" y="383"/>
                </a:cubicBezTo>
                <a:cubicBezTo>
                  <a:pt x="99" y="383"/>
                  <a:pt x="99" y="383"/>
                  <a:pt x="99" y="383"/>
                </a:cubicBezTo>
                <a:cubicBezTo>
                  <a:pt x="98" y="382"/>
                  <a:pt x="96" y="382"/>
                  <a:pt x="95" y="383"/>
                </a:cubicBezTo>
                <a:cubicBezTo>
                  <a:pt x="94" y="383"/>
                  <a:pt x="94" y="381"/>
                  <a:pt x="92" y="382"/>
                </a:cubicBezTo>
                <a:cubicBezTo>
                  <a:pt x="92" y="383"/>
                  <a:pt x="90" y="382"/>
                  <a:pt x="89" y="382"/>
                </a:cubicBezTo>
                <a:cubicBezTo>
                  <a:pt x="89" y="382"/>
                  <a:pt x="89" y="381"/>
                  <a:pt x="89" y="381"/>
                </a:cubicBezTo>
                <a:cubicBezTo>
                  <a:pt x="88" y="380"/>
                  <a:pt x="88" y="381"/>
                  <a:pt x="88" y="381"/>
                </a:cubicBezTo>
                <a:cubicBezTo>
                  <a:pt x="87" y="381"/>
                  <a:pt x="87" y="381"/>
                  <a:pt x="87" y="381"/>
                </a:cubicBezTo>
                <a:cubicBezTo>
                  <a:pt x="87" y="380"/>
                  <a:pt x="85" y="379"/>
                  <a:pt x="86" y="378"/>
                </a:cubicBezTo>
                <a:cubicBezTo>
                  <a:pt x="85" y="378"/>
                  <a:pt x="85" y="377"/>
                  <a:pt x="84" y="377"/>
                </a:cubicBezTo>
                <a:cubicBezTo>
                  <a:pt x="83" y="377"/>
                  <a:pt x="83" y="376"/>
                  <a:pt x="83" y="375"/>
                </a:cubicBezTo>
                <a:cubicBezTo>
                  <a:pt x="84" y="375"/>
                  <a:pt x="84" y="374"/>
                  <a:pt x="85" y="374"/>
                </a:cubicBezTo>
                <a:cubicBezTo>
                  <a:pt x="85" y="374"/>
                  <a:pt x="85" y="374"/>
                  <a:pt x="86" y="374"/>
                </a:cubicBezTo>
                <a:cubicBezTo>
                  <a:pt x="86" y="375"/>
                  <a:pt x="85" y="375"/>
                  <a:pt x="85" y="375"/>
                </a:cubicBezTo>
                <a:cubicBezTo>
                  <a:pt x="85" y="376"/>
                  <a:pt x="86" y="376"/>
                  <a:pt x="86" y="377"/>
                </a:cubicBezTo>
                <a:cubicBezTo>
                  <a:pt x="87" y="376"/>
                  <a:pt x="87" y="375"/>
                  <a:pt x="87" y="375"/>
                </a:cubicBezTo>
                <a:cubicBezTo>
                  <a:pt x="88" y="374"/>
                  <a:pt x="88" y="374"/>
                  <a:pt x="89" y="373"/>
                </a:cubicBezTo>
                <a:cubicBezTo>
                  <a:pt x="88" y="373"/>
                  <a:pt x="88" y="373"/>
                  <a:pt x="87" y="373"/>
                </a:cubicBezTo>
                <a:cubicBezTo>
                  <a:pt x="88" y="372"/>
                  <a:pt x="89" y="371"/>
                  <a:pt x="87" y="370"/>
                </a:cubicBezTo>
                <a:cubicBezTo>
                  <a:pt x="87" y="370"/>
                  <a:pt x="87" y="369"/>
                  <a:pt x="87" y="368"/>
                </a:cubicBezTo>
                <a:cubicBezTo>
                  <a:pt x="87" y="367"/>
                  <a:pt x="88" y="366"/>
                  <a:pt x="88" y="365"/>
                </a:cubicBezTo>
                <a:cubicBezTo>
                  <a:pt x="88" y="363"/>
                  <a:pt x="88" y="362"/>
                  <a:pt x="88" y="361"/>
                </a:cubicBezTo>
                <a:cubicBezTo>
                  <a:pt x="88" y="359"/>
                  <a:pt x="88" y="359"/>
                  <a:pt x="88" y="359"/>
                </a:cubicBezTo>
                <a:cubicBezTo>
                  <a:pt x="89" y="358"/>
                  <a:pt x="89" y="358"/>
                  <a:pt x="88" y="358"/>
                </a:cubicBezTo>
                <a:cubicBezTo>
                  <a:pt x="87" y="357"/>
                  <a:pt x="86" y="357"/>
                  <a:pt x="84" y="357"/>
                </a:cubicBezTo>
                <a:cubicBezTo>
                  <a:pt x="83" y="357"/>
                  <a:pt x="82" y="357"/>
                  <a:pt x="81" y="356"/>
                </a:cubicBezTo>
                <a:cubicBezTo>
                  <a:pt x="79" y="356"/>
                  <a:pt x="78" y="356"/>
                  <a:pt x="77" y="356"/>
                </a:cubicBezTo>
                <a:cubicBezTo>
                  <a:pt x="75" y="356"/>
                  <a:pt x="72" y="357"/>
                  <a:pt x="70" y="355"/>
                </a:cubicBezTo>
                <a:cubicBezTo>
                  <a:pt x="69" y="355"/>
                  <a:pt x="68" y="355"/>
                  <a:pt x="67" y="355"/>
                </a:cubicBezTo>
                <a:cubicBezTo>
                  <a:pt x="66" y="355"/>
                  <a:pt x="65" y="355"/>
                  <a:pt x="64" y="354"/>
                </a:cubicBezTo>
                <a:cubicBezTo>
                  <a:pt x="64" y="354"/>
                  <a:pt x="63" y="354"/>
                  <a:pt x="62" y="354"/>
                </a:cubicBezTo>
                <a:cubicBezTo>
                  <a:pt x="62" y="354"/>
                  <a:pt x="61" y="354"/>
                  <a:pt x="60" y="354"/>
                </a:cubicBezTo>
                <a:cubicBezTo>
                  <a:pt x="56" y="354"/>
                  <a:pt x="56" y="354"/>
                  <a:pt x="56" y="354"/>
                </a:cubicBezTo>
                <a:cubicBezTo>
                  <a:pt x="55" y="353"/>
                  <a:pt x="54" y="353"/>
                  <a:pt x="53" y="353"/>
                </a:cubicBezTo>
                <a:cubicBezTo>
                  <a:pt x="53" y="351"/>
                  <a:pt x="52" y="350"/>
                  <a:pt x="53" y="349"/>
                </a:cubicBezTo>
                <a:cubicBezTo>
                  <a:pt x="54" y="348"/>
                  <a:pt x="54" y="346"/>
                  <a:pt x="54" y="345"/>
                </a:cubicBezTo>
                <a:cubicBezTo>
                  <a:pt x="54" y="345"/>
                  <a:pt x="54" y="344"/>
                  <a:pt x="54" y="344"/>
                </a:cubicBezTo>
                <a:cubicBezTo>
                  <a:pt x="57" y="344"/>
                  <a:pt x="59" y="344"/>
                  <a:pt x="61" y="344"/>
                </a:cubicBezTo>
                <a:cubicBezTo>
                  <a:pt x="62" y="345"/>
                  <a:pt x="63" y="345"/>
                  <a:pt x="63" y="345"/>
                </a:cubicBezTo>
                <a:cubicBezTo>
                  <a:pt x="64" y="346"/>
                  <a:pt x="65" y="346"/>
                  <a:pt x="67" y="345"/>
                </a:cubicBezTo>
                <a:cubicBezTo>
                  <a:pt x="68" y="345"/>
                  <a:pt x="68" y="347"/>
                  <a:pt x="69" y="346"/>
                </a:cubicBezTo>
                <a:cubicBezTo>
                  <a:pt x="71" y="346"/>
                  <a:pt x="72" y="346"/>
                  <a:pt x="73" y="346"/>
                </a:cubicBezTo>
                <a:cubicBezTo>
                  <a:pt x="75" y="348"/>
                  <a:pt x="77" y="347"/>
                  <a:pt x="80" y="347"/>
                </a:cubicBezTo>
                <a:cubicBezTo>
                  <a:pt x="81" y="347"/>
                  <a:pt x="82" y="349"/>
                  <a:pt x="83" y="348"/>
                </a:cubicBezTo>
                <a:cubicBezTo>
                  <a:pt x="85" y="348"/>
                  <a:pt x="86" y="348"/>
                  <a:pt x="87" y="348"/>
                </a:cubicBezTo>
                <a:cubicBezTo>
                  <a:pt x="88" y="350"/>
                  <a:pt x="90" y="349"/>
                  <a:pt x="91" y="350"/>
                </a:cubicBezTo>
                <a:cubicBezTo>
                  <a:pt x="91" y="350"/>
                  <a:pt x="92" y="351"/>
                  <a:pt x="92" y="350"/>
                </a:cubicBezTo>
                <a:cubicBezTo>
                  <a:pt x="93" y="349"/>
                  <a:pt x="93" y="349"/>
                  <a:pt x="93" y="350"/>
                </a:cubicBezTo>
                <a:cubicBezTo>
                  <a:pt x="94" y="351"/>
                  <a:pt x="94" y="352"/>
                  <a:pt x="94" y="352"/>
                </a:cubicBezTo>
                <a:cubicBezTo>
                  <a:pt x="95" y="353"/>
                  <a:pt x="94" y="353"/>
                  <a:pt x="94" y="353"/>
                </a:cubicBezTo>
                <a:cubicBezTo>
                  <a:pt x="93" y="353"/>
                  <a:pt x="92" y="354"/>
                  <a:pt x="93" y="354"/>
                </a:cubicBezTo>
                <a:cubicBezTo>
                  <a:pt x="93" y="355"/>
                  <a:pt x="93" y="355"/>
                  <a:pt x="94" y="355"/>
                </a:cubicBezTo>
                <a:cubicBezTo>
                  <a:pt x="94" y="355"/>
                  <a:pt x="94" y="355"/>
                  <a:pt x="93" y="353"/>
                </a:cubicBezTo>
                <a:cubicBezTo>
                  <a:pt x="93" y="351"/>
                  <a:pt x="93" y="351"/>
                  <a:pt x="93" y="351"/>
                </a:cubicBezTo>
                <a:cubicBezTo>
                  <a:pt x="92" y="351"/>
                  <a:pt x="92" y="350"/>
                  <a:pt x="92" y="350"/>
                </a:cubicBezTo>
                <a:cubicBezTo>
                  <a:pt x="91" y="350"/>
                  <a:pt x="92" y="351"/>
                  <a:pt x="92" y="351"/>
                </a:cubicBezTo>
                <a:cubicBezTo>
                  <a:pt x="92" y="351"/>
                  <a:pt x="92" y="352"/>
                  <a:pt x="92" y="352"/>
                </a:cubicBezTo>
                <a:cubicBezTo>
                  <a:pt x="92" y="352"/>
                  <a:pt x="92" y="351"/>
                  <a:pt x="93" y="353"/>
                </a:cubicBezTo>
                <a:moveTo>
                  <a:pt x="90" y="375"/>
                </a:moveTo>
                <a:cubicBezTo>
                  <a:pt x="91" y="374"/>
                  <a:pt x="91" y="374"/>
                  <a:pt x="91" y="374"/>
                </a:cubicBezTo>
                <a:cubicBezTo>
                  <a:pt x="91" y="373"/>
                  <a:pt x="91" y="373"/>
                  <a:pt x="91" y="373"/>
                </a:cubicBezTo>
                <a:cubicBezTo>
                  <a:pt x="90" y="373"/>
                  <a:pt x="90" y="373"/>
                  <a:pt x="90" y="374"/>
                </a:cubicBezTo>
                <a:cubicBezTo>
                  <a:pt x="90" y="374"/>
                  <a:pt x="90" y="374"/>
                  <a:pt x="90" y="375"/>
                </a:cubicBezTo>
                <a:moveTo>
                  <a:pt x="70" y="350"/>
                </a:moveTo>
                <a:cubicBezTo>
                  <a:pt x="71" y="350"/>
                  <a:pt x="71" y="349"/>
                  <a:pt x="70" y="348"/>
                </a:cubicBezTo>
                <a:cubicBezTo>
                  <a:pt x="70" y="349"/>
                  <a:pt x="70" y="350"/>
                  <a:pt x="70" y="350"/>
                </a:cubicBezTo>
                <a:moveTo>
                  <a:pt x="78" y="350"/>
                </a:moveTo>
                <a:cubicBezTo>
                  <a:pt x="78" y="350"/>
                  <a:pt x="78" y="350"/>
                  <a:pt x="78" y="350"/>
                </a:cubicBezTo>
                <a:cubicBezTo>
                  <a:pt x="78" y="350"/>
                  <a:pt x="78" y="351"/>
                  <a:pt x="78" y="351"/>
                </a:cubicBezTo>
                <a:cubicBezTo>
                  <a:pt x="78" y="351"/>
                  <a:pt x="78" y="351"/>
                  <a:pt x="78" y="351"/>
                </a:cubicBezTo>
                <a:cubicBezTo>
                  <a:pt x="78" y="351"/>
                  <a:pt x="78" y="351"/>
                  <a:pt x="78" y="350"/>
                </a:cubicBezTo>
                <a:moveTo>
                  <a:pt x="90" y="352"/>
                </a:moveTo>
                <a:cubicBezTo>
                  <a:pt x="90" y="351"/>
                  <a:pt x="89" y="351"/>
                  <a:pt x="89" y="351"/>
                </a:cubicBezTo>
                <a:cubicBezTo>
                  <a:pt x="89" y="351"/>
                  <a:pt x="89" y="351"/>
                  <a:pt x="89" y="352"/>
                </a:cubicBezTo>
                <a:cubicBezTo>
                  <a:pt x="89" y="352"/>
                  <a:pt x="89" y="352"/>
                  <a:pt x="89" y="352"/>
                </a:cubicBezTo>
                <a:cubicBezTo>
                  <a:pt x="89" y="352"/>
                  <a:pt x="89" y="352"/>
                  <a:pt x="90" y="352"/>
                </a:cubicBezTo>
                <a:moveTo>
                  <a:pt x="91" y="355"/>
                </a:moveTo>
                <a:cubicBezTo>
                  <a:pt x="91" y="355"/>
                  <a:pt x="91" y="355"/>
                  <a:pt x="91" y="355"/>
                </a:cubicBezTo>
                <a:cubicBezTo>
                  <a:pt x="91" y="355"/>
                  <a:pt x="91" y="354"/>
                  <a:pt x="91" y="354"/>
                </a:cubicBezTo>
                <a:cubicBezTo>
                  <a:pt x="91" y="354"/>
                  <a:pt x="91" y="354"/>
                  <a:pt x="91" y="354"/>
                </a:cubicBezTo>
                <a:cubicBezTo>
                  <a:pt x="91" y="354"/>
                  <a:pt x="91" y="354"/>
                  <a:pt x="91" y="355"/>
                </a:cubicBezTo>
                <a:moveTo>
                  <a:pt x="90" y="379"/>
                </a:moveTo>
                <a:cubicBezTo>
                  <a:pt x="89" y="379"/>
                  <a:pt x="89" y="379"/>
                  <a:pt x="89" y="379"/>
                </a:cubicBezTo>
                <a:cubicBezTo>
                  <a:pt x="89" y="379"/>
                  <a:pt x="89" y="379"/>
                  <a:pt x="89" y="379"/>
                </a:cubicBezTo>
                <a:cubicBezTo>
                  <a:pt x="89" y="379"/>
                  <a:pt x="89" y="379"/>
                  <a:pt x="89" y="380"/>
                </a:cubicBezTo>
                <a:cubicBezTo>
                  <a:pt x="89" y="379"/>
                  <a:pt x="89" y="379"/>
                  <a:pt x="90" y="379"/>
                </a:cubicBezTo>
                <a:moveTo>
                  <a:pt x="654" y="279"/>
                </a:moveTo>
                <a:cubicBezTo>
                  <a:pt x="654" y="280"/>
                  <a:pt x="655" y="280"/>
                  <a:pt x="656" y="281"/>
                </a:cubicBezTo>
                <a:cubicBezTo>
                  <a:pt x="656" y="280"/>
                  <a:pt x="657" y="279"/>
                  <a:pt x="657" y="277"/>
                </a:cubicBezTo>
                <a:cubicBezTo>
                  <a:pt x="657" y="276"/>
                  <a:pt x="658" y="276"/>
                  <a:pt x="658" y="276"/>
                </a:cubicBezTo>
                <a:cubicBezTo>
                  <a:pt x="660" y="275"/>
                  <a:pt x="660" y="274"/>
                  <a:pt x="661" y="273"/>
                </a:cubicBezTo>
                <a:cubicBezTo>
                  <a:pt x="663" y="273"/>
                  <a:pt x="664" y="272"/>
                  <a:pt x="665" y="271"/>
                </a:cubicBezTo>
                <a:cubicBezTo>
                  <a:pt x="666" y="271"/>
                  <a:pt x="667" y="271"/>
                  <a:pt x="668" y="270"/>
                </a:cubicBezTo>
                <a:cubicBezTo>
                  <a:pt x="669" y="269"/>
                  <a:pt x="670" y="270"/>
                  <a:pt x="671" y="269"/>
                </a:cubicBezTo>
                <a:cubicBezTo>
                  <a:pt x="671" y="269"/>
                  <a:pt x="672" y="269"/>
                  <a:pt x="673" y="268"/>
                </a:cubicBezTo>
                <a:cubicBezTo>
                  <a:pt x="674" y="268"/>
                  <a:pt x="674" y="267"/>
                  <a:pt x="675" y="267"/>
                </a:cubicBezTo>
                <a:cubicBezTo>
                  <a:pt x="676" y="266"/>
                  <a:pt x="677" y="266"/>
                  <a:pt x="678" y="266"/>
                </a:cubicBezTo>
                <a:cubicBezTo>
                  <a:pt x="679" y="266"/>
                  <a:pt x="679" y="265"/>
                  <a:pt x="680" y="265"/>
                </a:cubicBezTo>
                <a:cubicBezTo>
                  <a:pt x="682" y="263"/>
                  <a:pt x="684" y="262"/>
                  <a:pt x="685" y="261"/>
                </a:cubicBezTo>
                <a:cubicBezTo>
                  <a:pt x="686" y="261"/>
                  <a:pt x="687" y="261"/>
                  <a:pt x="688" y="260"/>
                </a:cubicBezTo>
                <a:cubicBezTo>
                  <a:pt x="688" y="259"/>
                  <a:pt x="689" y="259"/>
                  <a:pt x="689" y="259"/>
                </a:cubicBezTo>
                <a:cubicBezTo>
                  <a:pt x="691" y="259"/>
                  <a:pt x="692" y="258"/>
                  <a:pt x="693" y="258"/>
                </a:cubicBezTo>
                <a:cubicBezTo>
                  <a:pt x="694" y="257"/>
                  <a:pt x="695" y="257"/>
                  <a:pt x="696" y="256"/>
                </a:cubicBezTo>
                <a:cubicBezTo>
                  <a:pt x="697" y="255"/>
                  <a:pt x="699" y="255"/>
                  <a:pt x="700" y="253"/>
                </a:cubicBezTo>
                <a:cubicBezTo>
                  <a:pt x="701" y="254"/>
                  <a:pt x="702" y="253"/>
                  <a:pt x="703" y="253"/>
                </a:cubicBezTo>
                <a:cubicBezTo>
                  <a:pt x="704" y="252"/>
                  <a:pt x="705" y="252"/>
                  <a:pt x="706" y="251"/>
                </a:cubicBezTo>
                <a:cubicBezTo>
                  <a:pt x="707" y="251"/>
                  <a:pt x="708" y="250"/>
                  <a:pt x="709" y="250"/>
                </a:cubicBezTo>
                <a:cubicBezTo>
                  <a:pt x="710" y="250"/>
                  <a:pt x="710" y="248"/>
                  <a:pt x="711" y="249"/>
                </a:cubicBezTo>
                <a:cubicBezTo>
                  <a:pt x="712" y="248"/>
                  <a:pt x="713" y="247"/>
                  <a:pt x="714" y="247"/>
                </a:cubicBezTo>
                <a:cubicBezTo>
                  <a:pt x="715" y="245"/>
                  <a:pt x="717" y="246"/>
                  <a:pt x="717" y="246"/>
                </a:cubicBezTo>
                <a:cubicBezTo>
                  <a:pt x="718" y="245"/>
                  <a:pt x="719" y="245"/>
                  <a:pt x="719" y="245"/>
                </a:cubicBezTo>
                <a:cubicBezTo>
                  <a:pt x="720" y="244"/>
                  <a:pt x="720" y="244"/>
                  <a:pt x="720" y="244"/>
                </a:cubicBezTo>
                <a:cubicBezTo>
                  <a:pt x="720" y="243"/>
                  <a:pt x="719" y="243"/>
                  <a:pt x="719" y="242"/>
                </a:cubicBezTo>
                <a:cubicBezTo>
                  <a:pt x="719" y="241"/>
                  <a:pt x="718" y="241"/>
                  <a:pt x="718" y="240"/>
                </a:cubicBezTo>
                <a:cubicBezTo>
                  <a:pt x="717" y="239"/>
                  <a:pt x="718" y="239"/>
                  <a:pt x="717" y="237"/>
                </a:cubicBezTo>
                <a:cubicBezTo>
                  <a:pt x="717" y="237"/>
                  <a:pt x="716" y="236"/>
                  <a:pt x="716" y="236"/>
                </a:cubicBezTo>
                <a:cubicBezTo>
                  <a:pt x="716" y="234"/>
                  <a:pt x="716" y="234"/>
                  <a:pt x="716" y="234"/>
                </a:cubicBezTo>
                <a:cubicBezTo>
                  <a:pt x="718" y="233"/>
                  <a:pt x="720" y="232"/>
                  <a:pt x="722" y="231"/>
                </a:cubicBezTo>
                <a:cubicBezTo>
                  <a:pt x="723" y="230"/>
                  <a:pt x="723" y="231"/>
                  <a:pt x="723" y="232"/>
                </a:cubicBezTo>
                <a:cubicBezTo>
                  <a:pt x="723" y="232"/>
                  <a:pt x="723" y="233"/>
                  <a:pt x="723" y="233"/>
                </a:cubicBezTo>
                <a:cubicBezTo>
                  <a:pt x="724" y="234"/>
                  <a:pt x="725" y="235"/>
                  <a:pt x="725" y="236"/>
                </a:cubicBezTo>
                <a:cubicBezTo>
                  <a:pt x="725" y="237"/>
                  <a:pt x="726" y="238"/>
                  <a:pt x="727" y="239"/>
                </a:cubicBezTo>
                <a:cubicBezTo>
                  <a:pt x="728" y="241"/>
                  <a:pt x="729" y="242"/>
                  <a:pt x="730" y="244"/>
                </a:cubicBezTo>
                <a:cubicBezTo>
                  <a:pt x="730" y="245"/>
                  <a:pt x="730" y="246"/>
                  <a:pt x="730" y="246"/>
                </a:cubicBezTo>
                <a:cubicBezTo>
                  <a:pt x="730" y="247"/>
                  <a:pt x="731" y="247"/>
                  <a:pt x="731" y="248"/>
                </a:cubicBezTo>
                <a:cubicBezTo>
                  <a:pt x="731" y="249"/>
                  <a:pt x="732" y="249"/>
                  <a:pt x="732" y="250"/>
                </a:cubicBezTo>
                <a:cubicBezTo>
                  <a:pt x="733" y="250"/>
                  <a:pt x="733" y="251"/>
                  <a:pt x="733" y="252"/>
                </a:cubicBezTo>
                <a:cubicBezTo>
                  <a:pt x="734" y="253"/>
                  <a:pt x="735" y="254"/>
                  <a:pt x="735" y="256"/>
                </a:cubicBezTo>
                <a:cubicBezTo>
                  <a:pt x="736" y="256"/>
                  <a:pt x="736" y="257"/>
                  <a:pt x="736" y="257"/>
                </a:cubicBezTo>
                <a:cubicBezTo>
                  <a:pt x="736" y="258"/>
                  <a:pt x="735" y="258"/>
                  <a:pt x="735" y="258"/>
                </a:cubicBezTo>
                <a:cubicBezTo>
                  <a:pt x="734" y="258"/>
                  <a:pt x="733" y="259"/>
                  <a:pt x="733" y="259"/>
                </a:cubicBezTo>
                <a:cubicBezTo>
                  <a:pt x="732" y="260"/>
                  <a:pt x="732" y="260"/>
                  <a:pt x="731" y="260"/>
                </a:cubicBezTo>
                <a:cubicBezTo>
                  <a:pt x="730" y="261"/>
                  <a:pt x="730" y="261"/>
                  <a:pt x="728" y="260"/>
                </a:cubicBezTo>
                <a:cubicBezTo>
                  <a:pt x="728" y="260"/>
                  <a:pt x="728" y="260"/>
                  <a:pt x="728" y="260"/>
                </a:cubicBezTo>
                <a:cubicBezTo>
                  <a:pt x="728" y="259"/>
                  <a:pt x="728" y="258"/>
                  <a:pt x="728" y="258"/>
                </a:cubicBezTo>
                <a:cubicBezTo>
                  <a:pt x="727" y="257"/>
                  <a:pt x="726" y="256"/>
                  <a:pt x="725" y="255"/>
                </a:cubicBezTo>
                <a:cubicBezTo>
                  <a:pt x="725" y="254"/>
                  <a:pt x="725" y="253"/>
                  <a:pt x="724" y="252"/>
                </a:cubicBezTo>
                <a:cubicBezTo>
                  <a:pt x="722" y="253"/>
                  <a:pt x="720" y="255"/>
                  <a:pt x="718" y="255"/>
                </a:cubicBezTo>
                <a:cubicBezTo>
                  <a:pt x="717" y="256"/>
                  <a:pt x="716" y="255"/>
                  <a:pt x="716" y="256"/>
                </a:cubicBezTo>
                <a:cubicBezTo>
                  <a:pt x="715" y="257"/>
                  <a:pt x="713" y="257"/>
                  <a:pt x="712" y="258"/>
                </a:cubicBezTo>
                <a:cubicBezTo>
                  <a:pt x="711" y="258"/>
                  <a:pt x="710" y="260"/>
                  <a:pt x="709" y="259"/>
                </a:cubicBezTo>
                <a:cubicBezTo>
                  <a:pt x="708" y="260"/>
                  <a:pt x="707" y="260"/>
                  <a:pt x="706" y="261"/>
                </a:cubicBezTo>
                <a:cubicBezTo>
                  <a:pt x="706" y="261"/>
                  <a:pt x="705" y="262"/>
                  <a:pt x="704" y="262"/>
                </a:cubicBezTo>
                <a:cubicBezTo>
                  <a:pt x="703" y="263"/>
                  <a:pt x="701" y="263"/>
                  <a:pt x="699" y="265"/>
                </a:cubicBezTo>
                <a:cubicBezTo>
                  <a:pt x="697" y="265"/>
                  <a:pt x="695" y="267"/>
                  <a:pt x="692" y="268"/>
                </a:cubicBezTo>
                <a:cubicBezTo>
                  <a:pt x="691" y="268"/>
                  <a:pt x="690" y="269"/>
                  <a:pt x="689" y="270"/>
                </a:cubicBezTo>
                <a:cubicBezTo>
                  <a:pt x="687" y="270"/>
                  <a:pt x="685" y="272"/>
                  <a:pt x="683" y="273"/>
                </a:cubicBezTo>
                <a:cubicBezTo>
                  <a:pt x="681" y="274"/>
                  <a:pt x="679" y="275"/>
                  <a:pt x="677" y="276"/>
                </a:cubicBezTo>
                <a:cubicBezTo>
                  <a:pt x="675" y="277"/>
                  <a:pt x="673" y="278"/>
                  <a:pt x="671" y="279"/>
                </a:cubicBezTo>
                <a:cubicBezTo>
                  <a:pt x="669" y="279"/>
                  <a:pt x="669" y="280"/>
                  <a:pt x="668" y="281"/>
                </a:cubicBezTo>
                <a:cubicBezTo>
                  <a:pt x="667" y="281"/>
                  <a:pt x="666" y="281"/>
                  <a:pt x="666" y="282"/>
                </a:cubicBezTo>
                <a:cubicBezTo>
                  <a:pt x="665" y="282"/>
                  <a:pt x="664" y="282"/>
                  <a:pt x="664" y="282"/>
                </a:cubicBezTo>
                <a:cubicBezTo>
                  <a:pt x="663" y="283"/>
                  <a:pt x="661" y="283"/>
                  <a:pt x="660" y="284"/>
                </a:cubicBezTo>
                <a:cubicBezTo>
                  <a:pt x="659" y="285"/>
                  <a:pt x="658" y="285"/>
                  <a:pt x="658" y="285"/>
                </a:cubicBezTo>
                <a:cubicBezTo>
                  <a:pt x="658" y="285"/>
                  <a:pt x="658" y="285"/>
                  <a:pt x="658" y="285"/>
                </a:cubicBezTo>
                <a:cubicBezTo>
                  <a:pt x="658" y="285"/>
                  <a:pt x="658" y="284"/>
                  <a:pt x="658" y="284"/>
                </a:cubicBezTo>
                <a:cubicBezTo>
                  <a:pt x="658" y="284"/>
                  <a:pt x="657" y="284"/>
                  <a:pt x="657" y="284"/>
                </a:cubicBezTo>
                <a:cubicBezTo>
                  <a:pt x="657" y="284"/>
                  <a:pt x="657" y="285"/>
                  <a:pt x="658" y="285"/>
                </a:cubicBezTo>
                <a:cubicBezTo>
                  <a:pt x="658" y="286"/>
                  <a:pt x="657" y="286"/>
                  <a:pt x="657" y="286"/>
                </a:cubicBezTo>
                <a:cubicBezTo>
                  <a:pt x="656" y="286"/>
                  <a:pt x="656" y="285"/>
                  <a:pt x="656" y="285"/>
                </a:cubicBezTo>
                <a:cubicBezTo>
                  <a:pt x="656" y="284"/>
                  <a:pt x="656" y="283"/>
                  <a:pt x="656" y="282"/>
                </a:cubicBezTo>
                <a:cubicBezTo>
                  <a:pt x="654" y="282"/>
                  <a:pt x="654" y="282"/>
                  <a:pt x="654" y="282"/>
                </a:cubicBezTo>
                <a:cubicBezTo>
                  <a:pt x="653" y="281"/>
                  <a:pt x="653" y="280"/>
                  <a:pt x="653" y="279"/>
                </a:cubicBezTo>
                <a:cubicBezTo>
                  <a:pt x="653" y="279"/>
                  <a:pt x="654" y="279"/>
                  <a:pt x="654" y="279"/>
                </a:cubicBezTo>
                <a:moveTo>
                  <a:pt x="200" y="225"/>
                </a:moveTo>
                <a:cubicBezTo>
                  <a:pt x="200" y="225"/>
                  <a:pt x="201" y="225"/>
                  <a:pt x="202" y="225"/>
                </a:cubicBezTo>
                <a:cubicBezTo>
                  <a:pt x="202" y="226"/>
                  <a:pt x="202" y="226"/>
                  <a:pt x="202" y="226"/>
                </a:cubicBezTo>
                <a:cubicBezTo>
                  <a:pt x="201" y="227"/>
                  <a:pt x="200" y="228"/>
                  <a:pt x="199" y="229"/>
                </a:cubicBezTo>
                <a:cubicBezTo>
                  <a:pt x="197" y="229"/>
                  <a:pt x="197" y="229"/>
                  <a:pt x="197" y="229"/>
                </a:cubicBezTo>
                <a:cubicBezTo>
                  <a:pt x="194" y="226"/>
                  <a:pt x="192" y="224"/>
                  <a:pt x="190" y="221"/>
                </a:cubicBezTo>
                <a:cubicBezTo>
                  <a:pt x="190" y="221"/>
                  <a:pt x="191" y="220"/>
                  <a:pt x="192" y="220"/>
                </a:cubicBezTo>
                <a:cubicBezTo>
                  <a:pt x="192" y="220"/>
                  <a:pt x="192" y="220"/>
                  <a:pt x="192" y="220"/>
                </a:cubicBezTo>
                <a:cubicBezTo>
                  <a:pt x="192" y="220"/>
                  <a:pt x="192" y="219"/>
                  <a:pt x="192" y="219"/>
                </a:cubicBezTo>
                <a:cubicBezTo>
                  <a:pt x="191" y="219"/>
                  <a:pt x="190" y="219"/>
                  <a:pt x="190" y="218"/>
                </a:cubicBezTo>
                <a:cubicBezTo>
                  <a:pt x="190" y="217"/>
                  <a:pt x="189" y="217"/>
                  <a:pt x="189" y="215"/>
                </a:cubicBezTo>
                <a:cubicBezTo>
                  <a:pt x="188" y="216"/>
                  <a:pt x="188" y="217"/>
                  <a:pt x="187" y="217"/>
                </a:cubicBezTo>
                <a:cubicBezTo>
                  <a:pt x="186" y="217"/>
                  <a:pt x="186" y="217"/>
                  <a:pt x="185" y="216"/>
                </a:cubicBezTo>
                <a:cubicBezTo>
                  <a:pt x="185" y="216"/>
                  <a:pt x="185" y="216"/>
                  <a:pt x="185" y="216"/>
                </a:cubicBezTo>
                <a:cubicBezTo>
                  <a:pt x="185" y="216"/>
                  <a:pt x="186" y="216"/>
                  <a:pt x="185" y="216"/>
                </a:cubicBezTo>
                <a:cubicBezTo>
                  <a:pt x="185" y="216"/>
                  <a:pt x="185" y="215"/>
                  <a:pt x="185" y="216"/>
                </a:cubicBezTo>
                <a:cubicBezTo>
                  <a:pt x="185" y="216"/>
                  <a:pt x="185" y="216"/>
                  <a:pt x="185" y="216"/>
                </a:cubicBezTo>
                <a:cubicBezTo>
                  <a:pt x="186" y="217"/>
                  <a:pt x="185" y="217"/>
                  <a:pt x="184" y="217"/>
                </a:cubicBezTo>
                <a:cubicBezTo>
                  <a:pt x="184" y="217"/>
                  <a:pt x="184" y="217"/>
                  <a:pt x="184" y="217"/>
                </a:cubicBezTo>
                <a:cubicBezTo>
                  <a:pt x="183" y="216"/>
                  <a:pt x="182" y="215"/>
                  <a:pt x="181" y="215"/>
                </a:cubicBezTo>
                <a:cubicBezTo>
                  <a:pt x="179" y="215"/>
                  <a:pt x="179" y="213"/>
                  <a:pt x="178" y="212"/>
                </a:cubicBezTo>
                <a:cubicBezTo>
                  <a:pt x="177" y="211"/>
                  <a:pt x="176" y="210"/>
                  <a:pt x="175" y="209"/>
                </a:cubicBezTo>
                <a:cubicBezTo>
                  <a:pt x="174" y="208"/>
                  <a:pt x="173" y="207"/>
                  <a:pt x="171" y="206"/>
                </a:cubicBezTo>
                <a:cubicBezTo>
                  <a:pt x="170" y="205"/>
                  <a:pt x="169" y="204"/>
                  <a:pt x="168" y="203"/>
                </a:cubicBezTo>
                <a:cubicBezTo>
                  <a:pt x="166" y="204"/>
                  <a:pt x="167" y="202"/>
                  <a:pt x="166" y="202"/>
                </a:cubicBezTo>
                <a:cubicBezTo>
                  <a:pt x="166" y="201"/>
                  <a:pt x="165" y="200"/>
                  <a:pt x="164" y="199"/>
                </a:cubicBezTo>
                <a:cubicBezTo>
                  <a:pt x="164" y="199"/>
                  <a:pt x="164" y="199"/>
                  <a:pt x="163" y="199"/>
                </a:cubicBezTo>
                <a:cubicBezTo>
                  <a:pt x="162" y="199"/>
                  <a:pt x="161" y="197"/>
                  <a:pt x="160" y="197"/>
                </a:cubicBezTo>
                <a:cubicBezTo>
                  <a:pt x="159" y="196"/>
                  <a:pt x="159" y="196"/>
                  <a:pt x="158" y="195"/>
                </a:cubicBezTo>
                <a:cubicBezTo>
                  <a:pt x="157" y="194"/>
                  <a:pt x="156" y="192"/>
                  <a:pt x="153" y="191"/>
                </a:cubicBezTo>
                <a:cubicBezTo>
                  <a:pt x="153" y="191"/>
                  <a:pt x="153" y="191"/>
                  <a:pt x="152" y="190"/>
                </a:cubicBezTo>
                <a:cubicBezTo>
                  <a:pt x="152" y="188"/>
                  <a:pt x="150" y="187"/>
                  <a:pt x="149" y="186"/>
                </a:cubicBezTo>
                <a:cubicBezTo>
                  <a:pt x="148" y="186"/>
                  <a:pt x="148" y="186"/>
                  <a:pt x="147" y="185"/>
                </a:cubicBezTo>
                <a:cubicBezTo>
                  <a:pt x="146" y="185"/>
                  <a:pt x="146" y="184"/>
                  <a:pt x="145" y="183"/>
                </a:cubicBezTo>
                <a:cubicBezTo>
                  <a:pt x="144" y="183"/>
                  <a:pt x="144" y="183"/>
                  <a:pt x="143" y="182"/>
                </a:cubicBezTo>
                <a:cubicBezTo>
                  <a:pt x="142" y="182"/>
                  <a:pt x="142" y="181"/>
                  <a:pt x="141" y="180"/>
                </a:cubicBezTo>
                <a:cubicBezTo>
                  <a:pt x="140" y="181"/>
                  <a:pt x="139" y="182"/>
                  <a:pt x="138" y="183"/>
                </a:cubicBezTo>
                <a:cubicBezTo>
                  <a:pt x="138" y="183"/>
                  <a:pt x="137" y="184"/>
                  <a:pt x="137" y="184"/>
                </a:cubicBezTo>
                <a:cubicBezTo>
                  <a:pt x="137" y="185"/>
                  <a:pt x="136" y="185"/>
                  <a:pt x="136" y="186"/>
                </a:cubicBezTo>
                <a:cubicBezTo>
                  <a:pt x="135" y="187"/>
                  <a:pt x="134" y="187"/>
                  <a:pt x="133" y="187"/>
                </a:cubicBezTo>
                <a:cubicBezTo>
                  <a:pt x="132" y="186"/>
                  <a:pt x="130" y="184"/>
                  <a:pt x="129" y="182"/>
                </a:cubicBezTo>
                <a:cubicBezTo>
                  <a:pt x="129" y="181"/>
                  <a:pt x="129" y="181"/>
                  <a:pt x="129" y="181"/>
                </a:cubicBezTo>
                <a:cubicBezTo>
                  <a:pt x="130" y="179"/>
                  <a:pt x="132" y="178"/>
                  <a:pt x="133" y="176"/>
                </a:cubicBezTo>
                <a:cubicBezTo>
                  <a:pt x="134" y="175"/>
                  <a:pt x="135" y="175"/>
                  <a:pt x="135" y="173"/>
                </a:cubicBezTo>
                <a:cubicBezTo>
                  <a:pt x="138" y="170"/>
                  <a:pt x="138" y="170"/>
                  <a:pt x="138" y="170"/>
                </a:cubicBezTo>
                <a:cubicBezTo>
                  <a:pt x="139" y="169"/>
                  <a:pt x="141" y="168"/>
                  <a:pt x="141" y="167"/>
                </a:cubicBezTo>
                <a:cubicBezTo>
                  <a:pt x="143" y="164"/>
                  <a:pt x="146" y="162"/>
                  <a:pt x="148" y="159"/>
                </a:cubicBezTo>
                <a:cubicBezTo>
                  <a:pt x="150" y="161"/>
                  <a:pt x="151" y="164"/>
                  <a:pt x="154" y="164"/>
                </a:cubicBezTo>
                <a:cubicBezTo>
                  <a:pt x="154" y="165"/>
                  <a:pt x="154" y="165"/>
                  <a:pt x="154" y="165"/>
                </a:cubicBezTo>
                <a:cubicBezTo>
                  <a:pt x="154" y="165"/>
                  <a:pt x="154" y="165"/>
                  <a:pt x="153" y="166"/>
                </a:cubicBezTo>
                <a:cubicBezTo>
                  <a:pt x="152" y="167"/>
                  <a:pt x="150" y="169"/>
                  <a:pt x="148" y="171"/>
                </a:cubicBezTo>
                <a:cubicBezTo>
                  <a:pt x="148" y="172"/>
                  <a:pt x="147" y="173"/>
                  <a:pt x="148" y="174"/>
                </a:cubicBezTo>
                <a:cubicBezTo>
                  <a:pt x="150" y="175"/>
                  <a:pt x="151" y="177"/>
                  <a:pt x="152" y="178"/>
                </a:cubicBezTo>
                <a:cubicBezTo>
                  <a:pt x="153" y="179"/>
                  <a:pt x="154" y="179"/>
                  <a:pt x="155" y="180"/>
                </a:cubicBezTo>
                <a:cubicBezTo>
                  <a:pt x="156" y="181"/>
                  <a:pt x="157" y="182"/>
                  <a:pt x="158" y="183"/>
                </a:cubicBezTo>
                <a:cubicBezTo>
                  <a:pt x="159" y="184"/>
                  <a:pt x="160" y="185"/>
                  <a:pt x="161" y="185"/>
                </a:cubicBezTo>
                <a:cubicBezTo>
                  <a:pt x="161" y="186"/>
                  <a:pt x="163" y="186"/>
                  <a:pt x="163" y="187"/>
                </a:cubicBezTo>
                <a:cubicBezTo>
                  <a:pt x="164" y="188"/>
                  <a:pt x="165" y="189"/>
                  <a:pt x="166" y="189"/>
                </a:cubicBezTo>
                <a:cubicBezTo>
                  <a:pt x="167" y="190"/>
                  <a:pt x="168" y="191"/>
                  <a:pt x="169" y="191"/>
                </a:cubicBezTo>
                <a:cubicBezTo>
                  <a:pt x="169" y="192"/>
                  <a:pt x="170" y="193"/>
                  <a:pt x="171" y="194"/>
                </a:cubicBezTo>
                <a:cubicBezTo>
                  <a:pt x="172" y="195"/>
                  <a:pt x="173" y="195"/>
                  <a:pt x="173" y="196"/>
                </a:cubicBezTo>
                <a:cubicBezTo>
                  <a:pt x="174" y="197"/>
                  <a:pt x="175" y="197"/>
                  <a:pt x="176" y="198"/>
                </a:cubicBezTo>
                <a:cubicBezTo>
                  <a:pt x="176" y="198"/>
                  <a:pt x="177" y="198"/>
                  <a:pt x="177" y="199"/>
                </a:cubicBezTo>
                <a:cubicBezTo>
                  <a:pt x="177" y="200"/>
                  <a:pt x="178" y="201"/>
                  <a:pt x="178" y="201"/>
                </a:cubicBezTo>
                <a:cubicBezTo>
                  <a:pt x="180" y="201"/>
                  <a:pt x="181" y="203"/>
                  <a:pt x="183" y="205"/>
                </a:cubicBezTo>
                <a:cubicBezTo>
                  <a:pt x="184" y="206"/>
                  <a:pt x="186" y="206"/>
                  <a:pt x="187" y="207"/>
                </a:cubicBezTo>
                <a:cubicBezTo>
                  <a:pt x="188" y="209"/>
                  <a:pt x="189" y="210"/>
                  <a:pt x="190" y="211"/>
                </a:cubicBezTo>
                <a:cubicBezTo>
                  <a:pt x="193" y="213"/>
                  <a:pt x="195" y="215"/>
                  <a:pt x="197" y="217"/>
                </a:cubicBezTo>
                <a:cubicBezTo>
                  <a:pt x="198" y="217"/>
                  <a:pt x="198" y="219"/>
                  <a:pt x="199" y="218"/>
                </a:cubicBezTo>
                <a:cubicBezTo>
                  <a:pt x="200" y="219"/>
                  <a:pt x="200" y="220"/>
                  <a:pt x="200" y="221"/>
                </a:cubicBezTo>
                <a:cubicBezTo>
                  <a:pt x="201" y="221"/>
                  <a:pt x="200" y="221"/>
                  <a:pt x="200" y="221"/>
                </a:cubicBezTo>
                <a:cubicBezTo>
                  <a:pt x="199" y="222"/>
                  <a:pt x="200" y="222"/>
                  <a:pt x="201" y="223"/>
                </a:cubicBezTo>
                <a:cubicBezTo>
                  <a:pt x="200" y="223"/>
                  <a:pt x="200" y="224"/>
                  <a:pt x="200" y="225"/>
                </a:cubicBezTo>
                <a:cubicBezTo>
                  <a:pt x="200" y="225"/>
                  <a:pt x="200" y="225"/>
                  <a:pt x="199" y="225"/>
                </a:cubicBezTo>
                <a:cubicBezTo>
                  <a:pt x="199" y="225"/>
                  <a:pt x="198" y="225"/>
                  <a:pt x="198" y="225"/>
                </a:cubicBezTo>
                <a:cubicBezTo>
                  <a:pt x="197" y="224"/>
                  <a:pt x="197" y="224"/>
                  <a:pt x="197" y="223"/>
                </a:cubicBezTo>
                <a:cubicBezTo>
                  <a:pt x="197" y="222"/>
                  <a:pt x="196" y="222"/>
                  <a:pt x="196" y="222"/>
                </a:cubicBezTo>
                <a:cubicBezTo>
                  <a:pt x="196" y="222"/>
                  <a:pt x="195" y="222"/>
                  <a:pt x="195" y="222"/>
                </a:cubicBezTo>
                <a:cubicBezTo>
                  <a:pt x="196" y="223"/>
                  <a:pt x="196" y="225"/>
                  <a:pt x="197" y="226"/>
                </a:cubicBezTo>
                <a:cubicBezTo>
                  <a:pt x="198" y="226"/>
                  <a:pt x="199" y="226"/>
                  <a:pt x="200" y="225"/>
                </a:cubicBezTo>
                <a:moveTo>
                  <a:pt x="198" y="221"/>
                </a:moveTo>
                <a:cubicBezTo>
                  <a:pt x="198" y="220"/>
                  <a:pt x="197" y="220"/>
                  <a:pt x="197" y="220"/>
                </a:cubicBezTo>
                <a:cubicBezTo>
                  <a:pt x="197" y="220"/>
                  <a:pt x="197" y="221"/>
                  <a:pt x="197" y="221"/>
                </a:cubicBezTo>
                <a:cubicBezTo>
                  <a:pt x="197" y="221"/>
                  <a:pt x="197" y="221"/>
                  <a:pt x="197" y="221"/>
                </a:cubicBezTo>
                <a:cubicBezTo>
                  <a:pt x="197" y="221"/>
                  <a:pt x="198" y="221"/>
                  <a:pt x="198" y="221"/>
                </a:cubicBezTo>
                <a:moveTo>
                  <a:pt x="742" y="303"/>
                </a:moveTo>
                <a:cubicBezTo>
                  <a:pt x="742" y="304"/>
                  <a:pt x="742" y="304"/>
                  <a:pt x="741" y="304"/>
                </a:cubicBezTo>
                <a:cubicBezTo>
                  <a:pt x="740" y="305"/>
                  <a:pt x="739" y="306"/>
                  <a:pt x="739" y="305"/>
                </a:cubicBezTo>
                <a:cubicBezTo>
                  <a:pt x="737" y="305"/>
                  <a:pt x="736" y="307"/>
                  <a:pt x="735" y="307"/>
                </a:cubicBezTo>
                <a:cubicBezTo>
                  <a:pt x="734" y="306"/>
                  <a:pt x="733" y="308"/>
                  <a:pt x="732" y="307"/>
                </a:cubicBezTo>
                <a:cubicBezTo>
                  <a:pt x="731" y="307"/>
                  <a:pt x="731" y="309"/>
                  <a:pt x="730" y="308"/>
                </a:cubicBezTo>
                <a:cubicBezTo>
                  <a:pt x="729" y="308"/>
                  <a:pt x="728" y="309"/>
                  <a:pt x="727" y="309"/>
                </a:cubicBezTo>
                <a:cubicBezTo>
                  <a:pt x="726" y="310"/>
                  <a:pt x="725" y="311"/>
                  <a:pt x="724" y="310"/>
                </a:cubicBezTo>
                <a:cubicBezTo>
                  <a:pt x="723" y="312"/>
                  <a:pt x="722" y="311"/>
                  <a:pt x="721" y="311"/>
                </a:cubicBezTo>
                <a:cubicBezTo>
                  <a:pt x="720" y="311"/>
                  <a:pt x="719" y="313"/>
                  <a:pt x="718" y="312"/>
                </a:cubicBezTo>
                <a:cubicBezTo>
                  <a:pt x="717" y="312"/>
                  <a:pt x="716" y="312"/>
                  <a:pt x="715" y="313"/>
                </a:cubicBezTo>
                <a:cubicBezTo>
                  <a:pt x="714" y="314"/>
                  <a:pt x="713" y="313"/>
                  <a:pt x="713" y="314"/>
                </a:cubicBezTo>
                <a:cubicBezTo>
                  <a:pt x="711" y="314"/>
                  <a:pt x="709" y="316"/>
                  <a:pt x="707" y="315"/>
                </a:cubicBezTo>
                <a:cubicBezTo>
                  <a:pt x="706" y="316"/>
                  <a:pt x="705" y="316"/>
                  <a:pt x="703" y="316"/>
                </a:cubicBezTo>
                <a:cubicBezTo>
                  <a:pt x="702" y="318"/>
                  <a:pt x="700" y="316"/>
                  <a:pt x="699" y="318"/>
                </a:cubicBezTo>
                <a:cubicBezTo>
                  <a:pt x="697" y="317"/>
                  <a:pt x="696" y="320"/>
                  <a:pt x="694" y="319"/>
                </a:cubicBezTo>
                <a:cubicBezTo>
                  <a:pt x="694" y="319"/>
                  <a:pt x="693" y="319"/>
                  <a:pt x="693" y="319"/>
                </a:cubicBezTo>
                <a:cubicBezTo>
                  <a:pt x="693" y="320"/>
                  <a:pt x="691" y="319"/>
                  <a:pt x="690" y="320"/>
                </a:cubicBezTo>
                <a:cubicBezTo>
                  <a:pt x="689" y="321"/>
                  <a:pt x="688" y="321"/>
                  <a:pt x="687" y="322"/>
                </a:cubicBezTo>
                <a:cubicBezTo>
                  <a:pt x="686" y="322"/>
                  <a:pt x="686" y="322"/>
                  <a:pt x="685" y="323"/>
                </a:cubicBezTo>
                <a:cubicBezTo>
                  <a:pt x="685" y="323"/>
                  <a:pt x="684" y="323"/>
                  <a:pt x="683" y="323"/>
                </a:cubicBezTo>
                <a:cubicBezTo>
                  <a:pt x="682" y="322"/>
                  <a:pt x="681" y="324"/>
                  <a:pt x="680" y="324"/>
                </a:cubicBezTo>
                <a:cubicBezTo>
                  <a:pt x="680" y="324"/>
                  <a:pt x="680" y="324"/>
                  <a:pt x="680" y="324"/>
                </a:cubicBezTo>
                <a:cubicBezTo>
                  <a:pt x="681" y="325"/>
                  <a:pt x="681" y="326"/>
                  <a:pt x="681" y="327"/>
                </a:cubicBezTo>
                <a:cubicBezTo>
                  <a:pt x="681" y="328"/>
                  <a:pt x="680" y="329"/>
                  <a:pt x="682" y="330"/>
                </a:cubicBezTo>
                <a:cubicBezTo>
                  <a:pt x="681" y="331"/>
                  <a:pt x="681" y="332"/>
                  <a:pt x="683" y="333"/>
                </a:cubicBezTo>
                <a:cubicBezTo>
                  <a:pt x="683" y="334"/>
                  <a:pt x="684" y="335"/>
                  <a:pt x="683" y="337"/>
                </a:cubicBezTo>
                <a:cubicBezTo>
                  <a:pt x="683" y="337"/>
                  <a:pt x="683" y="337"/>
                  <a:pt x="684" y="337"/>
                </a:cubicBezTo>
                <a:cubicBezTo>
                  <a:pt x="684" y="338"/>
                  <a:pt x="685" y="339"/>
                  <a:pt x="684" y="339"/>
                </a:cubicBezTo>
                <a:cubicBezTo>
                  <a:pt x="684" y="340"/>
                  <a:pt x="683" y="341"/>
                  <a:pt x="682" y="341"/>
                </a:cubicBezTo>
                <a:cubicBezTo>
                  <a:pt x="682" y="341"/>
                  <a:pt x="681" y="341"/>
                  <a:pt x="680" y="342"/>
                </a:cubicBezTo>
                <a:cubicBezTo>
                  <a:pt x="680" y="342"/>
                  <a:pt x="679" y="342"/>
                  <a:pt x="679" y="342"/>
                </a:cubicBezTo>
                <a:cubicBezTo>
                  <a:pt x="678" y="342"/>
                  <a:pt x="678" y="342"/>
                  <a:pt x="677" y="342"/>
                </a:cubicBezTo>
                <a:cubicBezTo>
                  <a:pt x="677" y="342"/>
                  <a:pt x="677" y="341"/>
                  <a:pt x="676" y="341"/>
                </a:cubicBezTo>
                <a:cubicBezTo>
                  <a:pt x="676" y="340"/>
                  <a:pt x="676" y="340"/>
                  <a:pt x="676" y="340"/>
                </a:cubicBezTo>
                <a:cubicBezTo>
                  <a:pt x="676" y="338"/>
                  <a:pt x="676" y="337"/>
                  <a:pt x="675" y="336"/>
                </a:cubicBezTo>
                <a:cubicBezTo>
                  <a:pt x="675" y="335"/>
                  <a:pt x="675" y="334"/>
                  <a:pt x="674" y="333"/>
                </a:cubicBezTo>
                <a:cubicBezTo>
                  <a:pt x="675" y="332"/>
                  <a:pt x="673" y="331"/>
                  <a:pt x="673" y="330"/>
                </a:cubicBezTo>
                <a:cubicBezTo>
                  <a:pt x="672" y="329"/>
                  <a:pt x="672" y="328"/>
                  <a:pt x="672" y="327"/>
                </a:cubicBezTo>
                <a:cubicBezTo>
                  <a:pt x="671" y="326"/>
                  <a:pt x="671" y="325"/>
                  <a:pt x="671" y="324"/>
                </a:cubicBezTo>
                <a:cubicBezTo>
                  <a:pt x="671" y="323"/>
                  <a:pt x="670" y="323"/>
                  <a:pt x="670" y="322"/>
                </a:cubicBezTo>
                <a:cubicBezTo>
                  <a:pt x="670" y="321"/>
                  <a:pt x="670" y="320"/>
                  <a:pt x="670" y="319"/>
                </a:cubicBezTo>
                <a:cubicBezTo>
                  <a:pt x="670" y="319"/>
                  <a:pt x="669" y="318"/>
                  <a:pt x="669" y="317"/>
                </a:cubicBezTo>
                <a:cubicBezTo>
                  <a:pt x="670" y="317"/>
                  <a:pt x="671" y="316"/>
                  <a:pt x="672" y="316"/>
                </a:cubicBezTo>
                <a:cubicBezTo>
                  <a:pt x="673" y="316"/>
                  <a:pt x="674" y="316"/>
                  <a:pt x="675" y="316"/>
                </a:cubicBezTo>
                <a:cubicBezTo>
                  <a:pt x="676" y="314"/>
                  <a:pt x="678" y="316"/>
                  <a:pt x="679" y="314"/>
                </a:cubicBezTo>
                <a:cubicBezTo>
                  <a:pt x="680" y="314"/>
                  <a:pt x="681" y="314"/>
                  <a:pt x="682" y="313"/>
                </a:cubicBezTo>
                <a:cubicBezTo>
                  <a:pt x="683" y="313"/>
                  <a:pt x="684" y="313"/>
                  <a:pt x="685" y="312"/>
                </a:cubicBezTo>
                <a:cubicBezTo>
                  <a:pt x="685" y="312"/>
                  <a:pt x="686" y="312"/>
                  <a:pt x="686" y="312"/>
                </a:cubicBezTo>
                <a:cubicBezTo>
                  <a:pt x="687" y="313"/>
                  <a:pt x="688" y="311"/>
                  <a:pt x="690" y="311"/>
                </a:cubicBezTo>
                <a:cubicBezTo>
                  <a:pt x="690" y="311"/>
                  <a:pt x="691" y="310"/>
                  <a:pt x="692" y="310"/>
                </a:cubicBezTo>
                <a:cubicBezTo>
                  <a:pt x="693" y="311"/>
                  <a:pt x="695" y="310"/>
                  <a:pt x="696" y="309"/>
                </a:cubicBezTo>
                <a:cubicBezTo>
                  <a:pt x="697" y="309"/>
                  <a:pt x="698" y="308"/>
                  <a:pt x="700" y="308"/>
                </a:cubicBezTo>
                <a:cubicBezTo>
                  <a:pt x="701" y="309"/>
                  <a:pt x="702" y="307"/>
                  <a:pt x="703" y="307"/>
                </a:cubicBezTo>
                <a:cubicBezTo>
                  <a:pt x="704" y="308"/>
                  <a:pt x="705" y="307"/>
                  <a:pt x="705" y="307"/>
                </a:cubicBezTo>
                <a:cubicBezTo>
                  <a:pt x="706" y="306"/>
                  <a:pt x="707" y="307"/>
                  <a:pt x="707" y="306"/>
                </a:cubicBezTo>
                <a:cubicBezTo>
                  <a:pt x="707" y="306"/>
                  <a:pt x="708" y="306"/>
                  <a:pt x="708" y="306"/>
                </a:cubicBezTo>
                <a:cubicBezTo>
                  <a:pt x="709" y="306"/>
                  <a:pt x="710" y="306"/>
                  <a:pt x="711" y="306"/>
                </a:cubicBezTo>
                <a:cubicBezTo>
                  <a:pt x="711" y="304"/>
                  <a:pt x="713" y="305"/>
                  <a:pt x="714" y="304"/>
                </a:cubicBezTo>
                <a:cubicBezTo>
                  <a:pt x="714" y="304"/>
                  <a:pt x="715" y="304"/>
                  <a:pt x="715" y="304"/>
                </a:cubicBezTo>
                <a:cubicBezTo>
                  <a:pt x="716" y="303"/>
                  <a:pt x="716" y="303"/>
                  <a:pt x="717" y="303"/>
                </a:cubicBezTo>
                <a:cubicBezTo>
                  <a:pt x="718" y="303"/>
                  <a:pt x="719" y="303"/>
                  <a:pt x="720" y="302"/>
                </a:cubicBezTo>
                <a:cubicBezTo>
                  <a:pt x="721" y="301"/>
                  <a:pt x="723" y="302"/>
                  <a:pt x="724" y="301"/>
                </a:cubicBezTo>
                <a:cubicBezTo>
                  <a:pt x="725" y="301"/>
                  <a:pt x="726" y="301"/>
                  <a:pt x="726" y="300"/>
                </a:cubicBezTo>
                <a:cubicBezTo>
                  <a:pt x="727" y="299"/>
                  <a:pt x="728" y="300"/>
                  <a:pt x="729" y="300"/>
                </a:cubicBezTo>
                <a:cubicBezTo>
                  <a:pt x="730" y="300"/>
                  <a:pt x="731" y="298"/>
                  <a:pt x="732" y="299"/>
                </a:cubicBezTo>
                <a:cubicBezTo>
                  <a:pt x="733" y="298"/>
                  <a:pt x="734" y="298"/>
                  <a:pt x="735" y="298"/>
                </a:cubicBezTo>
                <a:cubicBezTo>
                  <a:pt x="736" y="298"/>
                  <a:pt x="737" y="297"/>
                  <a:pt x="738" y="296"/>
                </a:cubicBezTo>
                <a:cubicBezTo>
                  <a:pt x="739" y="296"/>
                  <a:pt x="740" y="296"/>
                  <a:pt x="741" y="296"/>
                </a:cubicBezTo>
                <a:cubicBezTo>
                  <a:pt x="742" y="296"/>
                  <a:pt x="744" y="295"/>
                  <a:pt x="745" y="295"/>
                </a:cubicBezTo>
                <a:cubicBezTo>
                  <a:pt x="746" y="294"/>
                  <a:pt x="748" y="295"/>
                  <a:pt x="749" y="293"/>
                </a:cubicBezTo>
                <a:cubicBezTo>
                  <a:pt x="749" y="293"/>
                  <a:pt x="750" y="293"/>
                  <a:pt x="751" y="294"/>
                </a:cubicBezTo>
                <a:cubicBezTo>
                  <a:pt x="750" y="294"/>
                  <a:pt x="750" y="294"/>
                  <a:pt x="750" y="295"/>
                </a:cubicBezTo>
                <a:cubicBezTo>
                  <a:pt x="750" y="295"/>
                  <a:pt x="751" y="295"/>
                  <a:pt x="751" y="296"/>
                </a:cubicBezTo>
                <a:cubicBezTo>
                  <a:pt x="751" y="296"/>
                  <a:pt x="751" y="297"/>
                  <a:pt x="750" y="297"/>
                </a:cubicBezTo>
                <a:cubicBezTo>
                  <a:pt x="750" y="297"/>
                  <a:pt x="749" y="297"/>
                  <a:pt x="749" y="297"/>
                </a:cubicBezTo>
                <a:cubicBezTo>
                  <a:pt x="748" y="298"/>
                  <a:pt x="750" y="300"/>
                  <a:pt x="748" y="301"/>
                </a:cubicBezTo>
                <a:cubicBezTo>
                  <a:pt x="748" y="300"/>
                  <a:pt x="748" y="300"/>
                  <a:pt x="748" y="299"/>
                </a:cubicBezTo>
                <a:cubicBezTo>
                  <a:pt x="748" y="299"/>
                  <a:pt x="747" y="299"/>
                  <a:pt x="747" y="299"/>
                </a:cubicBezTo>
                <a:cubicBezTo>
                  <a:pt x="747" y="299"/>
                  <a:pt x="747" y="299"/>
                  <a:pt x="747" y="298"/>
                </a:cubicBezTo>
                <a:cubicBezTo>
                  <a:pt x="747" y="298"/>
                  <a:pt x="747" y="298"/>
                  <a:pt x="747" y="298"/>
                </a:cubicBezTo>
                <a:cubicBezTo>
                  <a:pt x="746" y="298"/>
                  <a:pt x="746" y="298"/>
                  <a:pt x="746" y="298"/>
                </a:cubicBezTo>
                <a:cubicBezTo>
                  <a:pt x="746" y="298"/>
                  <a:pt x="745" y="298"/>
                  <a:pt x="745" y="298"/>
                </a:cubicBezTo>
                <a:cubicBezTo>
                  <a:pt x="745" y="299"/>
                  <a:pt x="746" y="299"/>
                  <a:pt x="746" y="299"/>
                </a:cubicBezTo>
                <a:cubicBezTo>
                  <a:pt x="746" y="299"/>
                  <a:pt x="746" y="299"/>
                  <a:pt x="747" y="299"/>
                </a:cubicBezTo>
                <a:cubicBezTo>
                  <a:pt x="747" y="299"/>
                  <a:pt x="747" y="300"/>
                  <a:pt x="747" y="300"/>
                </a:cubicBezTo>
                <a:cubicBezTo>
                  <a:pt x="746" y="300"/>
                  <a:pt x="745" y="300"/>
                  <a:pt x="744" y="299"/>
                </a:cubicBezTo>
                <a:cubicBezTo>
                  <a:pt x="744" y="299"/>
                  <a:pt x="743" y="299"/>
                  <a:pt x="743" y="299"/>
                </a:cubicBezTo>
                <a:cubicBezTo>
                  <a:pt x="742" y="300"/>
                  <a:pt x="742" y="300"/>
                  <a:pt x="742" y="301"/>
                </a:cubicBezTo>
                <a:cubicBezTo>
                  <a:pt x="742" y="301"/>
                  <a:pt x="742" y="301"/>
                  <a:pt x="741" y="301"/>
                </a:cubicBezTo>
                <a:cubicBezTo>
                  <a:pt x="741" y="301"/>
                  <a:pt x="741" y="301"/>
                  <a:pt x="741" y="301"/>
                </a:cubicBezTo>
                <a:cubicBezTo>
                  <a:pt x="741" y="301"/>
                  <a:pt x="741" y="302"/>
                  <a:pt x="741" y="302"/>
                </a:cubicBezTo>
                <a:cubicBezTo>
                  <a:pt x="741" y="302"/>
                  <a:pt x="742" y="303"/>
                  <a:pt x="742" y="303"/>
                </a:cubicBezTo>
                <a:moveTo>
                  <a:pt x="738" y="302"/>
                </a:moveTo>
                <a:cubicBezTo>
                  <a:pt x="738" y="302"/>
                  <a:pt x="738" y="302"/>
                  <a:pt x="738" y="302"/>
                </a:cubicBezTo>
                <a:cubicBezTo>
                  <a:pt x="738" y="302"/>
                  <a:pt x="739" y="301"/>
                  <a:pt x="738" y="301"/>
                </a:cubicBezTo>
                <a:cubicBezTo>
                  <a:pt x="738" y="301"/>
                  <a:pt x="738" y="301"/>
                  <a:pt x="738" y="301"/>
                </a:cubicBezTo>
                <a:cubicBezTo>
                  <a:pt x="738" y="301"/>
                  <a:pt x="738" y="302"/>
                  <a:pt x="739" y="303"/>
                </a:cubicBezTo>
                <a:cubicBezTo>
                  <a:pt x="739" y="303"/>
                  <a:pt x="739" y="303"/>
                  <a:pt x="739" y="302"/>
                </a:cubicBezTo>
                <a:cubicBezTo>
                  <a:pt x="739" y="302"/>
                  <a:pt x="739" y="302"/>
                  <a:pt x="739" y="302"/>
                </a:cubicBezTo>
                <a:cubicBezTo>
                  <a:pt x="738" y="302"/>
                  <a:pt x="739" y="302"/>
                  <a:pt x="739" y="303"/>
                </a:cubicBezTo>
                <a:cubicBezTo>
                  <a:pt x="739" y="303"/>
                  <a:pt x="739" y="303"/>
                  <a:pt x="739" y="304"/>
                </a:cubicBezTo>
                <a:cubicBezTo>
                  <a:pt x="739" y="303"/>
                  <a:pt x="739" y="303"/>
                  <a:pt x="738" y="302"/>
                </a:cubicBezTo>
                <a:moveTo>
                  <a:pt x="228" y="631"/>
                </a:moveTo>
                <a:cubicBezTo>
                  <a:pt x="228" y="629"/>
                  <a:pt x="229" y="629"/>
                  <a:pt x="231" y="629"/>
                </a:cubicBezTo>
                <a:cubicBezTo>
                  <a:pt x="231" y="630"/>
                  <a:pt x="232" y="631"/>
                  <a:pt x="233" y="632"/>
                </a:cubicBezTo>
                <a:cubicBezTo>
                  <a:pt x="235" y="632"/>
                  <a:pt x="236" y="633"/>
                  <a:pt x="237" y="634"/>
                </a:cubicBezTo>
                <a:cubicBezTo>
                  <a:pt x="237" y="635"/>
                  <a:pt x="239" y="634"/>
                  <a:pt x="239" y="636"/>
                </a:cubicBezTo>
                <a:cubicBezTo>
                  <a:pt x="239" y="636"/>
                  <a:pt x="239" y="636"/>
                  <a:pt x="239" y="636"/>
                </a:cubicBezTo>
                <a:cubicBezTo>
                  <a:pt x="239" y="636"/>
                  <a:pt x="238" y="636"/>
                  <a:pt x="238" y="636"/>
                </a:cubicBezTo>
                <a:cubicBezTo>
                  <a:pt x="238" y="636"/>
                  <a:pt x="237" y="636"/>
                  <a:pt x="238" y="636"/>
                </a:cubicBezTo>
                <a:cubicBezTo>
                  <a:pt x="238" y="637"/>
                  <a:pt x="238" y="636"/>
                  <a:pt x="239" y="636"/>
                </a:cubicBezTo>
                <a:cubicBezTo>
                  <a:pt x="239" y="636"/>
                  <a:pt x="240" y="636"/>
                  <a:pt x="240" y="636"/>
                </a:cubicBezTo>
                <a:cubicBezTo>
                  <a:pt x="241" y="637"/>
                  <a:pt x="241" y="637"/>
                  <a:pt x="241" y="638"/>
                </a:cubicBezTo>
                <a:cubicBezTo>
                  <a:pt x="242" y="639"/>
                  <a:pt x="242" y="639"/>
                  <a:pt x="242" y="640"/>
                </a:cubicBezTo>
                <a:cubicBezTo>
                  <a:pt x="244" y="640"/>
                  <a:pt x="245" y="642"/>
                  <a:pt x="247" y="642"/>
                </a:cubicBezTo>
                <a:cubicBezTo>
                  <a:pt x="247" y="642"/>
                  <a:pt x="247" y="642"/>
                  <a:pt x="247" y="642"/>
                </a:cubicBezTo>
                <a:cubicBezTo>
                  <a:pt x="246" y="644"/>
                  <a:pt x="245" y="646"/>
                  <a:pt x="244" y="647"/>
                </a:cubicBezTo>
                <a:cubicBezTo>
                  <a:pt x="244" y="647"/>
                  <a:pt x="243" y="647"/>
                  <a:pt x="243" y="647"/>
                </a:cubicBezTo>
                <a:cubicBezTo>
                  <a:pt x="242" y="646"/>
                  <a:pt x="243" y="644"/>
                  <a:pt x="241" y="646"/>
                </a:cubicBezTo>
                <a:cubicBezTo>
                  <a:pt x="241" y="646"/>
                  <a:pt x="241" y="646"/>
                  <a:pt x="241" y="646"/>
                </a:cubicBezTo>
                <a:cubicBezTo>
                  <a:pt x="241" y="645"/>
                  <a:pt x="240" y="644"/>
                  <a:pt x="240" y="644"/>
                </a:cubicBezTo>
                <a:cubicBezTo>
                  <a:pt x="240" y="643"/>
                  <a:pt x="239" y="642"/>
                  <a:pt x="238" y="641"/>
                </a:cubicBezTo>
                <a:cubicBezTo>
                  <a:pt x="238" y="642"/>
                  <a:pt x="238" y="642"/>
                  <a:pt x="237" y="642"/>
                </a:cubicBezTo>
                <a:cubicBezTo>
                  <a:pt x="236" y="642"/>
                  <a:pt x="236" y="641"/>
                  <a:pt x="235" y="640"/>
                </a:cubicBezTo>
                <a:cubicBezTo>
                  <a:pt x="235" y="639"/>
                  <a:pt x="234" y="639"/>
                  <a:pt x="234" y="637"/>
                </a:cubicBezTo>
                <a:cubicBezTo>
                  <a:pt x="234" y="637"/>
                  <a:pt x="234" y="637"/>
                  <a:pt x="234" y="637"/>
                </a:cubicBezTo>
                <a:cubicBezTo>
                  <a:pt x="234" y="637"/>
                  <a:pt x="234" y="637"/>
                  <a:pt x="234" y="638"/>
                </a:cubicBezTo>
                <a:cubicBezTo>
                  <a:pt x="234" y="638"/>
                  <a:pt x="234" y="638"/>
                  <a:pt x="234" y="638"/>
                </a:cubicBezTo>
                <a:cubicBezTo>
                  <a:pt x="234" y="637"/>
                  <a:pt x="235" y="637"/>
                  <a:pt x="235" y="637"/>
                </a:cubicBezTo>
                <a:cubicBezTo>
                  <a:pt x="235" y="637"/>
                  <a:pt x="235" y="637"/>
                  <a:pt x="234" y="637"/>
                </a:cubicBezTo>
                <a:cubicBezTo>
                  <a:pt x="233" y="638"/>
                  <a:pt x="233" y="637"/>
                  <a:pt x="232" y="637"/>
                </a:cubicBezTo>
                <a:cubicBezTo>
                  <a:pt x="232" y="637"/>
                  <a:pt x="232" y="639"/>
                  <a:pt x="231" y="639"/>
                </a:cubicBezTo>
                <a:cubicBezTo>
                  <a:pt x="230" y="639"/>
                  <a:pt x="229" y="640"/>
                  <a:pt x="229" y="641"/>
                </a:cubicBezTo>
                <a:cubicBezTo>
                  <a:pt x="228" y="642"/>
                  <a:pt x="226" y="643"/>
                  <a:pt x="225" y="645"/>
                </a:cubicBezTo>
                <a:cubicBezTo>
                  <a:pt x="226" y="646"/>
                  <a:pt x="223" y="647"/>
                  <a:pt x="223" y="649"/>
                </a:cubicBezTo>
                <a:cubicBezTo>
                  <a:pt x="223" y="649"/>
                  <a:pt x="222" y="650"/>
                  <a:pt x="221" y="651"/>
                </a:cubicBezTo>
                <a:cubicBezTo>
                  <a:pt x="220" y="651"/>
                  <a:pt x="220" y="653"/>
                  <a:pt x="219" y="654"/>
                </a:cubicBezTo>
                <a:cubicBezTo>
                  <a:pt x="219" y="654"/>
                  <a:pt x="219" y="655"/>
                  <a:pt x="218" y="656"/>
                </a:cubicBezTo>
                <a:cubicBezTo>
                  <a:pt x="217" y="656"/>
                  <a:pt x="217" y="656"/>
                  <a:pt x="217" y="657"/>
                </a:cubicBezTo>
                <a:cubicBezTo>
                  <a:pt x="217" y="659"/>
                  <a:pt x="218" y="660"/>
                  <a:pt x="219" y="660"/>
                </a:cubicBezTo>
                <a:cubicBezTo>
                  <a:pt x="220" y="661"/>
                  <a:pt x="221" y="661"/>
                  <a:pt x="222" y="662"/>
                </a:cubicBezTo>
                <a:cubicBezTo>
                  <a:pt x="223" y="662"/>
                  <a:pt x="224" y="663"/>
                  <a:pt x="225" y="664"/>
                </a:cubicBezTo>
                <a:cubicBezTo>
                  <a:pt x="225" y="664"/>
                  <a:pt x="226" y="664"/>
                  <a:pt x="226" y="664"/>
                </a:cubicBezTo>
                <a:cubicBezTo>
                  <a:pt x="226" y="664"/>
                  <a:pt x="226" y="665"/>
                  <a:pt x="226" y="666"/>
                </a:cubicBezTo>
                <a:cubicBezTo>
                  <a:pt x="225" y="667"/>
                  <a:pt x="224" y="668"/>
                  <a:pt x="223" y="668"/>
                </a:cubicBezTo>
                <a:cubicBezTo>
                  <a:pt x="223" y="669"/>
                  <a:pt x="223" y="670"/>
                  <a:pt x="222" y="671"/>
                </a:cubicBezTo>
                <a:cubicBezTo>
                  <a:pt x="221" y="670"/>
                  <a:pt x="221" y="669"/>
                  <a:pt x="220" y="669"/>
                </a:cubicBezTo>
                <a:cubicBezTo>
                  <a:pt x="218" y="669"/>
                  <a:pt x="218" y="668"/>
                  <a:pt x="217" y="667"/>
                </a:cubicBezTo>
                <a:cubicBezTo>
                  <a:pt x="216" y="666"/>
                  <a:pt x="216" y="665"/>
                  <a:pt x="215" y="664"/>
                </a:cubicBezTo>
                <a:cubicBezTo>
                  <a:pt x="214" y="664"/>
                  <a:pt x="213" y="665"/>
                  <a:pt x="213" y="663"/>
                </a:cubicBezTo>
                <a:cubicBezTo>
                  <a:pt x="211" y="665"/>
                  <a:pt x="210" y="666"/>
                  <a:pt x="208" y="667"/>
                </a:cubicBezTo>
                <a:cubicBezTo>
                  <a:pt x="208" y="669"/>
                  <a:pt x="206" y="670"/>
                  <a:pt x="205" y="671"/>
                </a:cubicBezTo>
                <a:cubicBezTo>
                  <a:pt x="206" y="673"/>
                  <a:pt x="204" y="673"/>
                  <a:pt x="204" y="674"/>
                </a:cubicBezTo>
                <a:cubicBezTo>
                  <a:pt x="203" y="675"/>
                  <a:pt x="202" y="675"/>
                  <a:pt x="201" y="677"/>
                </a:cubicBezTo>
                <a:cubicBezTo>
                  <a:pt x="201" y="678"/>
                  <a:pt x="200" y="679"/>
                  <a:pt x="199" y="680"/>
                </a:cubicBezTo>
                <a:cubicBezTo>
                  <a:pt x="199" y="681"/>
                  <a:pt x="198" y="682"/>
                  <a:pt x="197" y="683"/>
                </a:cubicBezTo>
                <a:cubicBezTo>
                  <a:pt x="196" y="683"/>
                  <a:pt x="196" y="684"/>
                  <a:pt x="196" y="685"/>
                </a:cubicBezTo>
                <a:cubicBezTo>
                  <a:pt x="197" y="686"/>
                  <a:pt x="197" y="688"/>
                  <a:pt x="199" y="688"/>
                </a:cubicBezTo>
                <a:cubicBezTo>
                  <a:pt x="200" y="688"/>
                  <a:pt x="200" y="689"/>
                  <a:pt x="200" y="689"/>
                </a:cubicBezTo>
                <a:cubicBezTo>
                  <a:pt x="202" y="691"/>
                  <a:pt x="205" y="692"/>
                  <a:pt x="207" y="694"/>
                </a:cubicBezTo>
                <a:cubicBezTo>
                  <a:pt x="207" y="695"/>
                  <a:pt x="208" y="694"/>
                  <a:pt x="208" y="695"/>
                </a:cubicBezTo>
                <a:cubicBezTo>
                  <a:pt x="208" y="696"/>
                  <a:pt x="208" y="696"/>
                  <a:pt x="208" y="697"/>
                </a:cubicBezTo>
                <a:cubicBezTo>
                  <a:pt x="207" y="698"/>
                  <a:pt x="206" y="699"/>
                  <a:pt x="205" y="700"/>
                </a:cubicBezTo>
                <a:cubicBezTo>
                  <a:pt x="203" y="700"/>
                  <a:pt x="202" y="699"/>
                  <a:pt x="201" y="698"/>
                </a:cubicBezTo>
                <a:cubicBezTo>
                  <a:pt x="200" y="697"/>
                  <a:pt x="199" y="696"/>
                  <a:pt x="199" y="696"/>
                </a:cubicBezTo>
                <a:cubicBezTo>
                  <a:pt x="198" y="695"/>
                  <a:pt x="197" y="695"/>
                  <a:pt x="197" y="695"/>
                </a:cubicBezTo>
                <a:cubicBezTo>
                  <a:pt x="195" y="695"/>
                  <a:pt x="195" y="694"/>
                  <a:pt x="194" y="693"/>
                </a:cubicBezTo>
                <a:cubicBezTo>
                  <a:pt x="193" y="692"/>
                  <a:pt x="192" y="691"/>
                  <a:pt x="191" y="690"/>
                </a:cubicBezTo>
                <a:cubicBezTo>
                  <a:pt x="190" y="689"/>
                  <a:pt x="189" y="689"/>
                  <a:pt x="188" y="688"/>
                </a:cubicBezTo>
                <a:cubicBezTo>
                  <a:pt x="188" y="688"/>
                  <a:pt x="187" y="688"/>
                  <a:pt x="187" y="688"/>
                </a:cubicBezTo>
                <a:cubicBezTo>
                  <a:pt x="186" y="685"/>
                  <a:pt x="187" y="683"/>
                  <a:pt x="188" y="682"/>
                </a:cubicBezTo>
                <a:cubicBezTo>
                  <a:pt x="189" y="681"/>
                  <a:pt x="189" y="680"/>
                  <a:pt x="190" y="680"/>
                </a:cubicBezTo>
                <a:cubicBezTo>
                  <a:pt x="190" y="679"/>
                  <a:pt x="190" y="677"/>
                  <a:pt x="192" y="677"/>
                </a:cubicBezTo>
                <a:cubicBezTo>
                  <a:pt x="192" y="676"/>
                  <a:pt x="194" y="675"/>
                  <a:pt x="194" y="674"/>
                </a:cubicBezTo>
                <a:cubicBezTo>
                  <a:pt x="194" y="673"/>
                  <a:pt x="195" y="672"/>
                  <a:pt x="196" y="671"/>
                </a:cubicBezTo>
                <a:cubicBezTo>
                  <a:pt x="197" y="670"/>
                  <a:pt x="198" y="670"/>
                  <a:pt x="198" y="669"/>
                </a:cubicBezTo>
                <a:cubicBezTo>
                  <a:pt x="199" y="667"/>
                  <a:pt x="201" y="666"/>
                  <a:pt x="202" y="664"/>
                </a:cubicBezTo>
                <a:cubicBezTo>
                  <a:pt x="203" y="663"/>
                  <a:pt x="203" y="662"/>
                  <a:pt x="204" y="662"/>
                </a:cubicBezTo>
                <a:cubicBezTo>
                  <a:pt x="204" y="661"/>
                  <a:pt x="204" y="660"/>
                  <a:pt x="205" y="660"/>
                </a:cubicBezTo>
                <a:cubicBezTo>
                  <a:pt x="206" y="659"/>
                  <a:pt x="206" y="657"/>
                  <a:pt x="207" y="656"/>
                </a:cubicBezTo>
                <a:cubicBezTo>
                  <a:pt x="208" y="656"/>
                  <a:pt x="208" y="655"/>
                  <a:pt x="209" y="655"/>
                </a:cubicBezTo>
                <a:cubicBezTo>
                  <a:pt x="209" y="654"/>
                  <a:pt x="209" y="653"/>
                  <a:pt x="210" y="653"/>
                </a:cubicBezTo>
                <a:cubicBezTo>
                  <a:pt x="211" y="651"/>
                  <a:pt x="212" y="649"/>
                  <a:pt x="214" y="648"/>
                </a:cubicBezTo>
                <a:cubicBezTo>
                  <a:pt x="214" y="646"/>
                  <a:pt x="216" y="644"/>
                  <a:pt x="218" y="643"/>
                </a:cubicBezTo>
                <a:cubicBezTo>
                  <a:pt x="219" y="642"/>
                  <a:pt x="220" y="640"/>
                  <a:pt x="221" y="639"/>
                </a:cubicBezTo>
                <a:cubicBezTo>
                  <a:pt x="221" y="638"/>
                  <a:pt x="221" y="638"/>
                  <a:pt x="221" y="638"/>
                </a:cubicBezTo>
                <a:cubicBezTo>
                  <a:pt x="222" y="636"/>
                  <a:pt x="223" y="636"/>
                  <a:pt x="223" y="634"/>
                </a:cubicBezTo>
                <a:cubicBezTo>
                  <a:pt x="224" y="633"/>
                  <a:pt x="225" y="632"/>
                  <a:pt x="226" y="631"/>
                </a:cubicBezTo>
                <a:cubicBezTo>
                  <a:pt x="227" y="631"/>
                  <a:pt x="227" y="631"/>
                  <a:pt x="228" y="631"/>
                </a:cubicBezTo>
                <a:cubicBezTo>
                  <a:pt x="228" y="631"/>
                  <a:pt x="228" y="631"/>
                  <a:pt x="228" y="631"/>
                </a:cubicBezTo>
                <a:cubicBezTo>
                  <a:pt x="228" y="631"/>
                  <a:pt x="227" y="631"/>
                  <a:pt x="227" y="631"/>
                </a:cubicBezTo>
                <a:cubicBezTo>
                  <a:pt x="227" y="631"/>
                  <a:pt x="227" y="631"/>
                  <a:pt x="227" y="631"/>
                </a:cubicBezTo>
                <a:cubicBezTo>
                  <a:pt x="227" y="632"/>
                  <a:pt x="228" y="632"/>
                  <a:pt x="228" y="632"/>
                </a:cubicBezTo>
                <a:cubicBezTo>
                  <a:pt x="228" y="632"/>
                  <a:pt x="228" y="632"/>
                  <a:pt x="228" y="631"/>
                </a:cubicBezTo>
                <a:moveTo>
                  <a:pt x="193" y="689"/>
                </a:moveTo>
                <a:cubicBezTo>
                  <a:pt x="193" y="689"/>
                  <a:pt x="193" y="689"/>
                  <a:pt x="193" y="689"/>
                </a:cubicBezTo>
                <a:cubicBezTo>
                  <a:pt x="192" y="689"/>
                  <a:pt x="192" y="689"/>
                  <a:pt x="192" y="689"/>
                </a:cubicBezTo>
                <a:cubicBezTo>
                  <a:pt x="192" y="689"/>
                  <a:pt x="192" y="689"/>
                  <a:pt x="192" y="689"/>
                </a:cubicBezTo>
                <a:cubicBezTo>
                  <a:pt x="192" y="689"/>
                  <a:pt x="193" y="690"/>
                  <a:pt x="193" y="690"/>
                </a:cubicBezTo>
                <a:cubicBezTo>
                  <a:pt x="193" y="690"/>
                  <a:pt x="193" y="689"/>
                  <a:pt x="192" y="689"/>
                </a:cubicBezTo>
                <a:cubicBezTo>
                  <a:pt x="192" y="688"/>
                  <a:pt x="191" y="687"/>
                  <a:pt x="191" y="687"/>
                </a:cubicBezTo>
                <a:cubicBezTo>
                  <a:pt x="190" y="689"/>
                  <a:pt x="190" y="689"/>
                  <a:pt x="193" y="689"/>
                </a:cubicBezTo>
                <a:moveTo>
                  <a:pt x="231" y="637"/>
                </a:moveTo>
                <a:cubicBezTo>
                  <a:pt x="230" y="636"/>
                  <a:pt x="230" y="636"/>
                  <a:pt x="229" y="635"/>
                </a:cubicBezTo>
                <a:cubicBezTo>
                  <a:pt x="228" y="635"/>
                  <a:pt x="227" y="635"/>
                  <a:pt x="227" y="635"/>
                </a:cubicBezTo>
                <a:cubicBezTo>
                  <a:pt x="227" y="636"/>
                  <a:pt x="227" y="636"/>
                  <a:pt x="228" y="636"/>
                </a:cubicBezTo>
                <a:cubicBezTo>
                  <a:pt x="228" y="637"/>
                  <a:pt x="229" y="637"/>
                  <a:pt x="230" y="638"/>
                </a:cubicBezTo>
                <a:cubicBezTo>
                  <a:pt x="230" y="638"/>
                  <a:pt x="231" y="637"/>
                  <a:pt x="231" y="637"/>
                </a:cubicBezTo>
                <a:moveTo>
                  <a:pt x="232" y="633"/>
                </a:moveTo>
                <a:cubicBezTo>
                  <a:pt x="231" y="633"/>
                  <a:pt x="230" y="634"/>
                  <a:pt x="230" y="634"/>
                </a:cubicBezTo>
                <a:cubicBezTo>
                  <a:pt x="231" y="635"/>
                  <a:pt x="231" y="635"/>
                  <a:pt x="231" y="636"/>
                </a:cubicBezTo>
                <a:cubicBezTo>
                  <a:pt x="232" y="635"/>
                  <a:pt x="232" y="634"/>
                  <a:pt x="232" y="633"/>
                </a:cubicBezTo>
                <a:moveTo>
                  <a:pt x="238" y="638"/>
                </a:moveTo>
                <a:cubicBezTo>
                  <a:pt x="238" y="638"/>
                  <a:pt x="239" y="638"/>
                  <a:pt x="239" y="638"/>
                </a:cubicBezTo>
                <a:cubicBezTo>
                  <a:pt x="238" y="638"/>
                  <a:pt x="238" y="638"/>
                  <a:pt x="238" y="638"/>
                </a:cubicBezTo>
                <a:cubicBezTo>
                  <a:pt x="238" y="638"/>
                  <a:pt x="238" y="638"/>
                  <a:pt x="238" y="638"/>
                </a:cubicBezTo>
                <a:cubicBezTo>
                  <a:pt x="238" y="638"/>
                  <a:pt x="238" y="638"/>
                  <a:pt x="238" y="638"/>
                </a:cubicBezTo>
                <a:moveTo>
                  <a:pt x="241" y="639"/>
                </a:moveTo>
                <a:cubicBezTo>
                  <a:pt x="240" y="639"/>
                  <a:pt x="240" y="639"/>
                  <a:pt x="240" y="639"/>
                </a:cubicBezTo>
                <a:cubicBezTo>
                  <a:pt x="240" y="639"/>
                  <a:pt x="240" y="639"/>
                  <a:pt x="240" y="639"/>
                </a:cubicBezTo>
                <a:cubicBezTo>
                  <a:pt x="240" y="639"/>
                  <a:pt x="240" y="639"/>
                  <a:pt x="240" y="639"/>
                </a:cubicBezTo>
                <a:cubicBezTo>
                  <a:pt x="240" y="639"/>
                  <a:pt x="240" y="639"/>
                  <a:pt x="241" y="639"/>
                </a:cubicBezTo>
                <a:moveTo>
                  <a:pt x="195" y="689"/>
                </a:moveTo>
                <a:cubicBezTo>
                  <a:pt x="194" y="689"/>
                  <a:pt x="194" y="689"/>
                  <a:pt x="194" y="689"/>
                </a:cubicBezTo>
                <a:cubicBezTo>
                  <a:pt x="194" y="689"/>
                  <a:pt x="194" y="690"/>
                  <a:pt x="195" y="690"/>
                </a:cubicBezTo>
                <a:cubicBezTo>
                  <a:pt x="195" y="690"/>
                  <a:pt x="195" y="689"/>
                  <a:pt x="195" y="689"/>
                </a:cubicBezTo>
                <a:cubicBezTo>
                  <a:pt x="195" y="689"/>
                  <a:pt x="195" y="689"/>
                  <a:pt x="195" y="689"/>
                </a:cubicBezTo>
                <a:moveTo>
                  <a:pt x="195" y="691"/>
                </a:moveTo>
                <a:cubicBezTo>
                  <a:pt x="195" y="691"/>
                  <a:pt x="195" y="691"/>
                  <a:pt x="195" y="691"/>
                </a:cubicBezTo>
                <a:cubicBezTo>
                  <a:pt x="195" y="691"/>
                  <a:pt x="195" y="691"/>
                  <a:pt x="194" y="691"/>
                </a:cubicBezTo>
                <a:cubicBezTo>
                  <a:pt x="194" y="691"/>
                  <a:pt x="194" y="691"/>
                  <a:pt x="194" y="691"/>
                </a:cubicBezTo>
                <a:cubicBezTo>
                  <a:pt x="194" y="691"/>
                  <a:pt x="194" y="691"/>
                  <a:pt x="195" y="691"/>
                </a:cubicBezTo>
                <a:moveTo>
                  <a:pt x="132" y="404"/>
                </a:moveTo>
                <a:cubicBezTo>
                  <a:pt x="131" y="404"/>
                  <a:pt x="131" y="404"/>
                  <a:pt x="131" y="403"/>
                </a:cubicBezTo>
                <a:cubicBezTo>
                  <a:pt x="131" y="403"/>
                  <a:pt x="131" y="403"/>
                  <a:pt x="131" y="402"/>
                </a:cubicBezTo>
                <a:cubicBezTo>
                  <a:pt x="131" y="402"/>
                  <a:pt x="132" y="401"/>
                  <a:pt x="133" y="401"/>
                </a:cubicBezTo>
                <a:cubicBezTo>
                  <a:pt x="133" y="402"/>
                  <a:pt x="133" y="402"/>
                  <a:pt x="133" y="402"/>
                </a:cubicBezTo>
                <a:cubicBezTo>
                  <a:pt x="133" y="403"/>
                  <a:pt x="134" y="405"/>
                  <a:pt x="133" y="406"/>
                </a:cubicBezTo>
                <a:cubicBezTo>
                  <a:pt x="133" y="406"/>
                  <a:pt x="133" y="406"/>
                  <a:pt x="132" y="406"/>
                </a:cubicBezTo>
                <a:cubicBezTo>
                  <a:pt x="132" y="406"/>
                  <a:pt x="131" y="406"/>
                  <a:pt x="131" y="407"/>
                </a:cubicBezTo>
                <a:cubicBezTo>
                  <a:pt x="131" y="408"/>
                  <a:pt x="132" y="408"/>
                  <a:pt x="132" y="408"/>
                </a:cubicBezTo>
                <a:cubicBezTo>
                  <a:pt x="133" y="408"/>
                  <a:pt x="133" y="408"/>
                  <a:pt x="133" y="408"/>
                </a:cubicBezTo>
                <a:cubicBezTo>
                  <a:pt x="133" y="409"/>
                  <a:pt x="132" y="409"/>
                  <a:pt x="132" y="409"/>
                </a:cubicBezTo>
                <a:cubicBezTo>
                  <a:pt x="131" y="409"/>
                  <a:pt x="130" y="409"/>
                  <a:pt x="129" y="410"/>
                </a:cubicBezTo>
                <a:cubicBezTo>
                  <a:pt x="128" y="410"/>
                  <a:pt x="128" y="410"/>
                  <a:pt x="127" y="409"/>
                </a:cubicBezTo>
                <a:cubicBezTo>
                  <a:pt x="127" y="409"/>
                  <a:pt x="127" y="410"/>
                  <a:pt x="126" y="410"/>
                </a:cubicBezTo>
                <a:cubicBezTo>
                  <a:pt x="125" y="410"/>
                  <a:pt x="124" y="410"/>
                  <a:pt x="123" y="410"/>
                </a:cubicBezTo>
                <a:cubicBezTo>
                  <a:pt x="121" y="410"/>
                  <a:pt x="120" y="410"/>
                  <a:pt x="120" y="409"/>
                </a:cubicBezTo>
                <a:cubicBezTo>
                  <a:pt x="118" y="409"/>
                  <a:pt x="117" y="409"/>
                  <a:pt x="116" y="408"/>
                </a:cubicBezTo>
                <a:cubicBezTo>
                  <a:pt x="116" y="408"/>
                  <a:pt x="116" y="407"/>
                  <a:pt x="116" y="407"/>
                </a:cubicBezTo>
                <a:cubicBezTo>
                  <a:pt x="115" y="407"/>
                  <a:pt x="115" y="408"/>
                  <a:pt x="115" y="408"/>
                </a:cubicBezTo>
                <a:cubicBezTo>
                  <a:pt x="114" y="409"/>
                  <a:pt x="113" y="409"/>
                  <a:pt x="112" y="409"/>
                </a:cubicBezTo>
                <a:cubicBezTo>
                  <a:pt x="111" y="409"/>
                  <a:pt x="111" y="409"/>
                  <a:pt x="110" y="410"/>
                </a:cubicBezTo>
                <a:cubicBezTo>
                  <a:pt x="110" y="410"/>
                  <a:pt x="109" y="409"/>
                  <a:pt x="109" y="409"/>
                </a:cubicBezTo>
                <a:cubicBezTo>
                  <a:pt x="108" y="409"/>
                  <a:pt x="108" y="410"/>
                  <a:pt x="107" y="410"/>
                </a:cubicBezTo>
                <a:cubicBezTo>
                  <a:pt x="105" y="410"/>
                  <a:pt x="104" y="411"/>
                  <a:pt x="103" y="409"/>
                </a:cubicBezTo>
                <a:cubicBezTo>
                  <a:pt x="101" y="409"/>
                  <a:pt x="100" y="409"/>
                  <a:pt x="99" y="410"/>
                </a:cubicBezTo>
                <a:cubicBezTo>
                  <a:pt x="98" y="410"/>
                  <a:pt x="96" y="410"/>
                  <a:pt x="95" y="410"/>
                </a:cubicBezTo>
                <a:cubicBezTo>
                  <a:pt x="94" y="409"/>
                  <a:pt x="93" y="409"/>
                  <a:pt x="92" y="409"/>
                </a:cubicBezTo>
                <a:cubicBezTo>
                  <a:pt x="81" y="409"/>
                  <a:pt x="69" y="409"/>
                  <a:pt x="57" y="409"/>
                </a:cubicBezTo>
                <a:cubicBezTo>
                  <a:pt x="56" y="410"/>
                  <a:pt x="57" y="411"/>
                  <a:pt x="57" y="412"/>
                </a:cubicBezTo>
                <a:cubicBezTo>
                  <a:pt x="56" y="413"/>
                  <a:pt x="56" y="415"/>
                  <a:pt x="56" y="416"/>
                </a:cubicBezTo>
                <a:cubicBezTo>
                  <a:pt x="56" y="419"/>
                  <a:pt x="56" y="419"/>
                  <a:pt x="56" y="419"/>
                </a:cubicBezTo>
                <a:cubicBezTo>
                  <a:pt x="56" y="419"/>
                  <a:pt x="56" y="419"/>
                  <a:pt x="56" y="419"/>
                </a:cubicBezTo>
                <a:cubicBezTo>
                  <a:pt x="54" y="419"/>
                  <a:pt x="51" y="419"/>
                  <a:pt x="49" y="419"/>
                </a:cubicBezTo>
                <a:cubicBezTo>
                  <a:pt x="49" y="419"/>
                  <a:pt x="49" y="418"/>
                  <a:pt x="49" y="417"/>
                </a:cubicBezTo>
                <a:cubicBezTo>
                  <a:pt x="49" y="410"/>
                  <a:pt x="49" y="402"/>
                  <a:pt x="49" y="394"/>
                </a:cubicBezTo>
                <a:cubicBezTo>
                  <a:pt x="49" y="393"/>
                  <a:pt x="49" y="393"/>
                  <a:pt x="50" y="392"/>
                </a:cubicBezTo>
                <a:cubicBezTo>
                  <a:pt x="49" y="392"/>
                  <a:pt x="49" y="391"/>
                  <a:pt x="49" y="389"/>
                </a:cubicBezTo>
                <a:cubicBezTo>
                  <a:pt x="49" y="389"/>
                  <a:pt x="49" y="389"/>
                  <a:pt x="50" y="389"/>
                </a:cubicBezTo>
                <a:cubicBezTo>
                  <a:pt x="56" y="389"/>
                  <a:pt x="56" y="389"/>
                  <a:pt x="57" y="390"/>
                </a:cubicBezTo>
                <a:cubicBezTo>
                  <a:pt x="57" y="399"/>
                  <a:pt x="57" y="399"/>
                  <a:pt x="57" y="399"/>
                </a:cubicBezTo>
                <a:cubicBezTo>
                  <a:pt x="58" y="400"/>
                  <a:pt x="60" y="399"/>
                  <a:pt x="61" y="400"/>
                </a:cubicBezTo>
                <a:cubicBezTo>
                  <a:pt x="61" y="400"/>
                  <a:pt x="61" y="400"/>
                  <a:pt x="62" y="400"/>
                </a:cubicBezTo>
                <a:cubicBezTo>
                  <a:pt x="66" y="400"/>
                  <a:pt x="71" y="400"/>
                  <a:pt x="75" y="400"/>
                </a:cubicBezTo>
                <a:cubicBezTo>
                  <a:pt x="75" y="400"/>
                  <a:pt x="76" y="400"/>
                  <a:pt x="76" y="400"/>
                </a:cubicBezTo>
                <a:cubicBezTo>
                  <a:pt x="77" y="401"/>
                  <a:pt x="78" y="400"/>
                  <a:pt x="79" y="400"/>
                </a:cubicBezTo>
                <a:cubicBezTo>
                  <a:pt x="89" y="400"/>
                  <a:pt x="98" y="400"/>
                  <a:pt x="108" y="400"/>
                </a:cubicBezTo>
                <a:cubicBezTo>
                  <a:pt x="109" y="400"/>
                  <a:pt x="110" y="400"/>
                  <a:pt x="111" y="401"/>
                </a:cubicBezTo>
                <a:cubicBezTo>
                  <a:pt x="112" y="402"/>
                  <a:pt x="112" y="401"/>
                  <a:pt x="113" y="400"/>
                </a:cubicBezTo>
                <a:cubicBezTo>
                  <a:pt x="114" y="401"/>
                  <a:pt x="114" y="403"/>
                  <a:pt x="116" y="402"/>
                </a:cubicBezTo>
                <a:cubicBezTo>
                  <a:pt x="116" y="402"/>
                  <a:pt x="116" y="403"/>
                  <a:pt x="116" y="403"/>
                </a:cubicBezTo>
                <a:cubicBezTo>
                  <a:pt x="115" y="405"/>
                  <a:pt x="118" y="405"/>
                  <a:pt x="119" y="406"/>
                </a:cubicBezTo>
                <a:cubicBezTo>
                  <a:pt x="119" y="406"/>
                  <a:pt x="119" y="406"/>
                  <a:pt x="119" y="405"/>
                </a:cubicBezTo>
                <a:cubicBezTo>
                  <a:pt x="119" y="405"/>
                  <a:pt x="119" y="405"/>
                  <a:pt x="119" y="404"/>
                </a:cubicBezTo>
                <a:cubicBezTo>
                  <a:pt x="120" y="404"/>
                  <a:pt x="120" y="406"/>
                  <a:pt x="121" y="405"/>
                </a:cubicBezTo>
                <a:cubicBezTo>
                  <a:pt x="122" y="404"/>
                  <a:pt x="123" y="404"/>
                  <a:pt x="124" y="404"/>
                </a:cubicBezTo>
                <a:cubicBezTo>
                  <a:pt x="124" y="405"/>
                  <a:pt x="125" y="406"/>
                  <a:pt x="126" y="406"/>
                </a:cubicBezTo>
                <a:cubicBezTo>
                  <a:pt x="126" y="406"/>
                  <a:pt x="127" y="407"/>
                  <a:pt x="127" y="407"/>
                </a:cubicBezTo>
                <a:cubicBezTo>
                  <a:pt x="127" y="407"/>
                  <a:pt x="128" y="406"/>
                  <a:pt x="128" y="406"/>
                </a:cubicBezTo>
                <a:cubicBezTo>
                  <a:pt x="128" y="406"/>
                  <a:pt x="129" y="407"/>
                  <a:pt x="129" y="407"/>
                </a:cubicBezTo>
                <a:cubicBezTo>
                  <a:pt x="130" y="406"/>
                  <a:pt x="130" y="405"/>
                  <a:pt x="131" y="405"/>
                </a:cubicBezTo>
                <a:cubicBezTo>
                  <a:pt x="131" y="405"/>
                  <a:pt x="131" y="404"/>
                  <a:pt x="132" y="404"/>
                </a:cubicBezTo>
                <a:cubicBezTo>
                  <a:pt x="132" y="403"/>
                  <a:pt x="132" y="404"/>
                  <a:pt x="131" y="404"/>
                </a:cubicBezTo>
                <a:cubicBezTo>
                  <a:pt x="131" y="404"/>
                  <a:pt x="131" y="404"/>
                  <a:pt x="131" y="404"/>
                </a:cubicBezTo>
                <a:cubicBezTo>
                  <a:pt x="132" y="404"/>
                  <a:pt x="132" y="404"/>
                  <a:pt x="132" y="404"/>
                </a:cubicBezTo>
                <a:cubicBezTo>
                  <a:pt x="132" y="404"/>
                  <a:pt x="132" y="404"/>
                  <a:pt x="132" y="404"/>
                </a:cubicBezTo>
                <a:cubicBezTo>
                  <a:pt x="132" y="404"/>
                  <a:pt x="132" y="403"/>
                  <a:pt x="132" y="404"/>
                </a:cubicBezTo>
                <a:moveTo>
                  <a:pt x="87" y="406"/>
                </a:moveTo>
                <a:cubicBezTo>
                  <a:pt x="87" y="406"/>
                  <a:pt x="87" y="405"/>
                  <a:pt x="87" y="405"/>
                </a:cubicBezTo>
                <a:cubicBezTo>
                  <a:pt x="86" y="405"/>
                  <a:pt x="86" y="406"/>
                  <a:pt x="86" y="406"/>
                </a:cubicBezTo>
                <a:cubicBezTo>
                  <a:pt x="86" y="406"/>
                  <a:pt x="86" y="406"/>
                  <a:pt x="86" y="406"/>
                </a:cubicBezTo>
                <a:cubicBezTo>
                  <a:pt x="86" y="406"/>
                  <a:pt x="87" y="406"/>
                  <a:pt x="87" y="406"/>
                </a:cubicBezTo>
                <a:moveTo>
                  <a:pt x="122" y="408"/>
                </a:moveTo>
                <a:cubicBezTo>
                  <a:pt x="122" y="408"/>
                  <a:pt x="122" y="408"/>
                  <a:pt x="121" y="408"/>
                </a:cubicBezTo>
                <a:cubicBezTo>
                  <a:pt x="121" y="408"/>
                  <a:pt x="121" y="408"/>
                  <a:pt x="121" y="409"/>
                </a:cubicBezTo>
                <a:cubicBezTo>
                  <a:pt x="121" y="409"/>
                  <a:pt x="121" y="409"/>
                  <a:pt x="121" y="409"/>
                </a:cubicBezTo>
                <a:cubicBezTo>
                  <a:pt x="122" y="409"/>
                  <a:pt x="122" y="409"/>
                  <a:pt x="122" y="408"/>
                </a:cubicBezTo>
                <a:moveTo>
                  <a:pt x="142" y="230"/>
                </a:moveTo>
                <a:cubicBezTo>
                  <a:pt x="141" y="231"/>
                  <a:pt x="141" y="230"/>
                  <a:pt x="140" y="229"/>
                </a:cubicBezTo>
                <a:cubicBezTo>
                  <a:pt x="139" y="229"/>
                  <a:pt x="139" y="229"/>
                  <a:pt x="138" y="228"/>
                </a:cubicBezTo>
                <a:cubicBezTo>
                  <a:pt x="138" y="228"/>
                  <a:pt x="137" y="227"/>
                  <a:pt x="137" y="227"/>
                </a:cubicBezTo>
                <a:cubicBezTo>
                  <a:pt x="136" y="226"/>
                  <a:pt x="136" y="225"/>
                  <a:pt x="135" y="225"/>
                </a:cubicBezTo>
                <a:cubicBezTo>
                  <a:pt x="134" y="225"/>
                  <a:pt x="134" y="224"/>
                  <a:pt x="134" y="224"/>
                </a:cubicBezTo>
                <a:cubicBezTo>
                  <a:pt x="134" y="223"/>
                  <a:pt x="135" y="223"/>
                  <a:pt x="135" y="223"/>
                </a:cubicBezTo>
                <a:cubicBezTo>
                  <a:pt x="136" y="223"/>
                  <a:pt x="138" y="222"/>
                  <a:pt x="139" y="224"/>
                </a:cubicBezTo>
                <a:cubicBezTo>
                  <a:pt x="141" y="224"/>
                  <a:pt x="142" y="224"/>
                  <a:pt x="143" y="224"/>
                </a:cubicBezTo>
                <a:cubicBezTo>
                  <a:pt x="144" y="224"/>
                  <a:pt x="144" y="225"/>
                  <a:pt x="144" y="225"/>
                </a:cubicBezTo>
                <a:cubicBezTo>
                  <a:pt x="143" y="225"/>
                  <a:pt x="143" y="225"/>
                  <a:pt x="142" y="225"/>
                </a:cubicBezTo>
                <a:cubicBezTo>
                  <a:pt x="142" y="226"/>
                  <a:pt x="140" y="226"/>
                  <a:pt x="139" y="227"/>
                </a:cubicBezTo>
                <a:cubicBezTo>
                  <a:pt x="139" y="227"/>
                  <a:pt x="139" y="227"/>
                  <a:pt x="139" y="228"/>
                </a:cubicBezTo>
                <a:cubicBezTo>
                  <a:pt x="140" y="228"/>
                  <a:pt x="140" y="228"/>
                  <a:pt x="141" y="228"/>
                </a:cubicBezTo>
                <a:cubicBezTo>
                  <a:pt x="141" y="227"/>
                  <a:pt x="142" y="227"/>
                  <a:pt x="143" y="227"/>
                </a:cubicBezTo>
                <a:cubicBezTo>
                  <a:pt x="144" y="227"/>
                  <a:pt x="144" y="227"/>
                  <a:pt x="144" y="225"/>
                </a:cubicBezTo>
                <a:cubicBezTo>
                  <a:pt x="144" y="225"/>
                  <a:pt x="145" y="225"/>
                  <a:pt x="146" y="225"/>
                </a:cubicBezTo>
                <a:cubicBezTo>
                  <a:pt x="146" y="226"/>
                  <a:pt x="148" y="227"/>
                  <a:pt x="148" y="228"/>
                </a:cubicBezTo>
                <a:cubicBezTo>
                  <a:pt x="148" y="229"/>
                  <a:pt x="149" y="229"/>
                  <a:pt x="150" y="230"/>
                </a:cubicBezTo>
                <a:cubicBezTo>
                  <a:pt x="152" y="231"/>
                  <a:pt x="153" y="233"/>
                  <a:pt x="155" y="234"/>
                </a:cubicBezTo>
                <a:cubicBezTo>
                  <a:pt x="156" y="233"/>
                  <a:pt x="156" y="231"/>
                  <a:pt x="158" y="229"/>
                </a:cubicBezTo>
                <a:cubicBezTo>
                  <a:pt x="159" y="229"/>
                  <a:pt x="159" y="228"/>
                  <a:pt x="159" y="227"/>
                </a:cubicBezTo>
                <a:cubicBezTo>
                  <a:pt x="160" y="226"/>
                  <a:pt x="160" y="226"/>
                  <a:pt x="158" y="225"/>
                </a:cubicBezTo>
                <a:cubicBezTo>
                  <a:pt x="158" y="225"/>
                  <a:pt x="158" y="225"/>
                  <a:pt x="158" y="224"/>
                </a:cubicBezTo>
                <a:cubicBezTo>
                  <a:pt x="159" y="224"/>
                  <a:pt x="159" y="224"/>
                  <a:pt x="160" y="224"/>
                </a:cubicBezTo>
                <a:cubicBezTo>
                  <a:pt x="160" y="223"/>
                  <a:pt x="159" y="223"/>
                  <a:pt x="159" y="223"/>
                </a:cubicBezTo>
                <a:cubicBezTo>
                  <a:pt x="158" y="222"/>
                  <a:pt x="158" y="222"/>
                  <a:pt x="157" y="223"/>
                </a:cubicBezTo>
                <a:cubicBezTo>
                  <a:pt x="157" y="224"/>
                  <a:pt x="156" y="224"/>
                  <a:pt x="155" y="224"/>
                </a:cubicBezTo>
                <a:cubicBezTo>
                  <a:pt x="155" y="223"/>
                  <a:pt x="154" y="223"/>
                  <a:pt x="154" y="222"/>
                </a:cubicBezTo>
                <a:cubicBezTo>
                  <a:pt x="153" y="221"/>
                  <a:pt x="153" y="221"/>
                  <a:pt x="154" y="220"/>
                </a:cubicBezTo>
                <a:cubicBezTo>
                  <a:pt x="154" y="219"/>
                  <a:pt x="153" y="219"/>
                  <a:pt x="153" y="218"/>
                </a:cubicBezTo>
                <a:cubicBezTo>
                  <a:pt x="152" y="218"/>
                  <a:pt x="151" y="218"/>
                  <a:pt x="150" y="218"/>
                </a:cubicBezTo>
                <a:cubicBezTo>
                  <a:pt x="149" y="219"/>
                  <a:pt x="148" y="218"/>
                  <a:pt x="148" y="217"/>
                </a:cubicBezTo>
                <a:cubicBezTo>
                  <a:pt x="148" y="217"/>
                  <a:pt x="148" y="216"/>
                  <a:pt x="148" y="216"/>
                </a:cubicBezTo>
                <a:cubicBezTo>
                  <a:pt x="148" y="216"/>
                  <a:pt x="148" y="215"/>
                  <a:pt x="147" y="215"/>
                </a:cubicBezTo>
                <a:cubicBezTo>
                  <a:pt x="147" y="216"/>
                  <a:pt x="146" y="217"/>
                  <a:pt x="145" y="217"/>
                </a:cubicBezTo>
                <a:cubicBezTo>
                  <a:pt x="144" y="216"/>
                  <a:pt x="145" y="215"/>
                  <a:pt x="145" y="214"/>
                </a:cubicBezTo>
                <a:cubicBezTo>
                  <a:pt x="144" y="214"/>
                  <a:pt x="144" y="214"/>
                  <a:pt x="143" y="213"/>
                </a:cubicBezTo>
                <a:cubicBezTo>
                  <a:pt x="143" y="213"/>
                  <a:pt x="142" y="212"/>
                  <a:pt x="142" y="212"/>
                </a:cubicBezTo>
                <a:cubicBezTo>
                  <a:pt x="141" y="212"/>
                  <a:pt x="141" y="211"/>
                  <a:pt x="140" y="212"/>
                </a:cubicBezTo>
                <a:cubicBezTo>
                  <a:pt x="139" y="213"/>
                  <a:pt x="139" y="213"/>
                  <a:pt x="138" y="212"/>
                </a:cubicBezTo>
                <a:cubicBezTo>
                  <a:pt x="138" y="212"/>
                  <a:pt x="137" y="211"/>
                  <a:pt x="136" y="211"/>
                </a:cubicBezTo>
                <a:cubicBezTo>
                  <a:pt x="136" y="210"/>
                  <a:pt x="136" y="209"/>
                  <a:pt x="137" y="208"/>
                </a:cubicBezTo>
                <a:cubicBezTo>
                  <a:pt x="137" y="208"/>
                  <a:pt x="137" y="208"/>
                  <a:pt x="137" y="208"/>
                </a:cubicBezTo>
                <a:cubicBezTo>
                  <a:pt x="137" y="208"/>
                  <a:pt x="136" y="208"/>
                  <a:pt x="136" y="208"/>
                </a:cubicBezTo>
                <a:cubicBezTo>
                  <a:pt x="136" y="209"/>
                  <a:pt x="137" y="209"/>
                  <a:pt x="137" y="209"/>
                </a:cubicBezTo>
                <a:cubicBezTo>
                  <a:pt x="137" y="209"/>
                  <a:pt x="138" y="208"/>
                  <a:pt x="138" y="208"/>
                </a:cubicBezTo>
                <a:cubicBezTo>
                  <a:pt x="138" y="208"/>
                  <a:pt x="138" y="208"/>
                  <a:pt x="137" y="208"/>
                </a:cubicBezTo>
                <a:cubicBezTo>
                  <a:pt x="136" y="209"/>
                  <a:pt x="136" y="209"/>
                  <a:pt x="135" y="209"/>
                </a:cubicBezTo>
                <a:cubicBezTo>
                  <a:pt x="135" y="209"/>
                  <a:pt x="134" y="209"/>
                  <a:pt x="134" y="208"/>
                </a:cubicBezTo>
                <a:cubicBezTo>
                  <a:pt x="134" y="208"/>
                  <a:pt x="134" y="207"/>
                  <a:pt x="134" y="207"/>
                </a:cubicBezTo>
                <a:cubicBezTo>
                  <a:pt x="135" y="207"/>
                  <a:pt x="136" y="207"/>
                  <a:pt x="137" y="206"/>
                </a:cubicBezTo>
                <a:cubicBezTo>
                  <a:pt x="137" y="206"/>
                  <a:pt x="138" y="206"/>
                  <a:pt x="138" y="206"/>
                </a:cubicBezTo>
                <a:cubicBezTo>
                  <a:pt x="138" y="206"/>
                  <a:pt x="138" y="207"/>
                  <a:pt x="139" y="207"/>
                </a:cubicBezTo>
                <a:cubicBezTo>
                  <a:pt x="139" y="207"/>
                  <a:pt x="140" y="207"/>
                  <a:pt x="140" y="207"/>
                </a:cubicBezTo>
                <a:cubicBezTo>
                  <a:pt x="142" y="208"/>
                  <a:pt x="140" y="209"/>
                  <a:pt x="141" y="211"/>
                </a:cubicBezTo>
                <a:cubicBezTo>
                  <a:pt x="142" y="211"/>
                  <a:pt x="143" y="211"/>
                  <a:pt x="143" y="211"/>
                </a:cubicBezTo>
                <a:cubicBezTo>
                  <a:pt x="145" y="210"/>
                  <a:pt x="146" y="212"/>
                  <a:pt x="148" y="212"/>
                </a:cubicBezTo>
                <a:cubicBezTo>
                  <a:pt x="149" y="212"/>
                  <a:pt x="150" y="213"/>
                  <a:pt x="150" y="215"/>
                </a:cubicBezTo>
                <a:cubicBezTo>
                  <a:pt x="150" y="215"/>
                  <a:pt x="150" y="215"/>
                  <a:pt x="150" y="215"/>
                </a:cubicBezTo>
                <a:cubicBezTo>
                  <a:pt x="150" y="214"/>
                  <a:pt x="150" y="214"/>
                  <a:pt x="150" y="215"/>
                </a:cubicBezTo>
                <a:cubicBezTo>
                  <a:pt x="150" y="215"/>
                  <a:pt x="149" y="215"/>
                  <a:pt x="150" y="215"/>
                </a:cubicBezTo>
                <a:cubicBezTo>
                  <a:pt x="150" y="215"/>
                  <a:pt x="150" y="215"/>
                  <a:pt x="150" y="215"/>
                </a:cubicBezTo>
                <a:cubicBezTo>
                  <a:pt x="151" y="215"/>
                  <a:pt x="151" y="215"/>
                  <a:pt x="152" y="215"/>
                </a:cubicBezTo>
                <a:cubicBezTo>
                  <a:pt x="153" y="214"/>
                  <a:pt x="153" y="215"/>
                  <a:pt x="154" y="215"/>
                </a:cubicBezTo>
                <a:cubicBezTo>
                  <a:pt x="154" y="215"/>
                  <a:pt x="155" y="214"/>
                  <a:pt x="156" y="215"/>
                </a:cubicBezTo>
                <a:cubicBezTo>
                  <a:pt x="157" y="216"/>
                  <a:pt x="158" y="216"/>
                  <a:pt x="159" y="216"/>
                </a:cubicBezTo>
                <a:cubicBezTo>
                  <a:pt x="160" y="217"/>
                  <a:pt x="161" y="218"/>
                  <a:pt x="161" y="219"/>
                </a:cubicBezTo>
                <a:cubicBezTo>
                  <a:pt x="161" y="220"/>
                  <a:pt x="161" y="220"/>
                  <a:pt x="161" y="220"/>
                </a:cubicBezTo>
                <a:cubicBezTo>
                  <a:pt x="162" y="220"/>
                  <a:pt x="162" y="219"/>
                  <a:pt x="162" y="218"/>
                </a:cubicBezTo>
                <a:cubicBezTo>
                  <a:pt x="163" y="219"/>
                  <a:pt x="163" y="220"/>
                  <a:pt x="163" y="220"/>
                </a:cubicBezTo>
                <a:cubicBezTo>
                  <a:pt x="164" y="220"/>
                  <a:pt x="165" y="219"/>
                  <a:pt x="165" y="219"/>
                </a:cubicBezTo>
                <a:cubicBezTo>
                  <a:pt x="166" y="220"/>
                  <a:pt x="167" y="220"/>
                  <a:pt x="168" y="220"/>
                </a:cubicBezTo>
                <a:cubicBezTo>
                  <a:pt x="169" y="221"/>
                  <a:pt x="170" y="222"/>
                  <a:pt x="171" y="222"/>
                </a:cubicBezTo>
                <a:cubicBezTo>
                  <a:pt x="172" y="222"/>
                  <a:pt x="172" y="223"/>
                  <a:pt x="174" y="223"/>
                </a:cubicBezTo>
                <a:cubicBezTo>
                  <a:pt x="174" y="224"/>
                  <a:pt x="176" y="224"/>
                  <a:pt x="177" y="225"/>
                </a:cubicBezTo>
                <a:cubicBezTo>
                  <a:pt x="178" y="226"/>
                  <a:pt x="179" y="226"/>
                  <a:pt x="180" y="227"/>
                </a:cubicBezTo>
                <a:cubicBezTo>
                  <a:pt x="181" y="228"/>
                  <a:pt x="183" y="228"/>
                  <a:pt x="184" y="230"/>
                </a:cubicBezTo>
                <a:cubicBezTo>
                  <a:pt x="185" y="230"/>
                  <a:pt x="186" y="230"/>
                  <a:pt x="186" y="231"/>
                </a:cubicBezTo>
                <a:cubicBezTo>
                  <a:pt x="187" y="232"/>
                  <a:pt x="187" y="231"/>
                  <a:pt x="188" y="231"/>
                </a:cubicBezTo>
                <a:cubicBezTo>
                  <a:pt x="189" y="232"/>
                  <a:pt x="191" y="232"/>
                  <a:pt x="191" y="234"/>
                </a:cubicBezTo>
                <a:cubicBezTo>
                  <a:pt x="191" y="234"/>
                  <a:pt x="191" y="234"/>
                  <a:pt x="191" y="234"/>
                </a:cubicBezTo>
                <a:cubicBezTo>
                  <a:pt x="191" y="233"/>
                  <a:pt x="191" y="233"/>
                  <a:pt x="191" y="233"/>
                </a:cubicBezTo>
                <a:cubicBezTo>
                  <a:pt x="190" y="234"/>
                  <a:pt x="190" y="234"/>
                  <a:pt x="191" y="234"/>
                </a:cubicBezTo>
                <a:cubicBezTo>
                  <a:pt x="191" y="234"/>
                  <a:pt x="191" y="234"/>
                  <a:pt x="191" y="234"/>
                </a:cubicBezTo>
                <a:cubicBezTo>
                  <a:pt x="192" y="233"/>
                  <a:pt x="192" y="235"/>
                  <a:pt x="193" y="235"/>
                </a:cubicBezTo>
                <a:cubicBezTo>
                  <a:pt x="192" y="235"/>
                  <a:pt x="193" y="237"/>
                  <a:pt x="191" y="237"/>
                </a:cubicBezTo>
                <a:cubicBezTo>
                  <a:pt x="190" y="237"/>
                  <a:pt x="190" y="238"/>
                  <a:pt x="189" y="239"/>
                </a:cubicBezTo>
                <a:cubicBezTo>
                  <a:pt x="190" y="239"/>
                  <a:pt x="190" y="239"/>
                  <a:pt x="190" y="239"/>
                </a:cubicBezTo>
                <a:cubicBezTo>
                  <a:pt x="190" y="240"/>
                  <a:pt x="190" y="240"/>
                  <a:pt x="190" y="240"/>
                </a:cubicBezTo>
                <a:cubicBezTo>
                  <a:pt x="189" y="240"/>
                  <a:pt x="189" y="240"/>
                  <a:pt x="189" y="240"/>
                </a:cubicBezTo>
                <a:cubicBezTo>
                  <a:pt x="188" y="239"/>
                  <a:pt x="187" y="239"/>
                  <a:pt x="187" y="239"/>
                </a:cubicBezTo>
                <a:cubicBezTo>
                  <a:pt x="186" y="238"/>
                  <a:pt x="185" y="239"/>
                  <a:pt x="184" y="238"/>
                </a:cubicBezTo>
                <a:cubicBezTo>
                  <a:pt x="183" y="237"/>
                  <a:pt x="182" y="237"/>
                  <a:pt x="182" y="237"/>
                </a:cubicBezTo>
                <a:cubicBezTo>
                  <a:pt x="181" y="236"/>
                  <a:pt x="181" y="235"/>
                  <a:pt x="179" y="235"/>
                </a:cubicBezTo>
                <a:cubicBezTo>
                  <a:pt x="179" y="234"/>
                  <a:pt x="178" y="235"/>
                  <a:pt x="177" y="234"/>
                </a:cubicBezTo>
                <a:cubicBezTo>
                  <a:pt x="176" y="233"/>
                  <a:pt x="175" y="233"/>
                  <a:pt x="174" y="233"/>
                </a:cubicBezTo>
                <a:cubicBezTo>
                  <a:pt x="173" y="232"/>
                  <a:pt x="172" y="232"/>
                  <a:pt x="171" y="232"/>
                </a:cubicBezTo>
                <a:cubicBezTo>
                  <a:pt x="170" y="231"/>
                  <a:pt x="169" y="231"/>
                  <a:pt x="168" y="230"/>
                </a:cubicBezTo>
                <a:cubicBezTo>
                  <a:pt x="167" y="230"/>
                  <a:pt x="167" y="230"/>
                  <a:pt x="166" y="231"/>
                </a:cubicBezTo>
                <a:cubicBezTo>
                  <a:pt x="165" y="231"/>
                  <a:pt x="165" y="233"/>
                  <a:pt x="164" y="233"/>
                </a:cubicBezTo>
                <a:cubicBezTo>
                  <a:pt x="163" y="234"/>
                  <a:pt x="164" y="235"/>
                  <a:pt x="163" y="236"/>
                </a:cubicBezTo>
                <a:cubicBezTo>
                  <a:pt x="162" y="236"/>
                  <a:pt x="161" y="237"/>
                  <a:pt x="161" y="238"/>
                </a:cubicBezTo>
                <a:cubicBezTo>
                  <a:pt x="161" y="239"/>
                  <a:pt x="161" y="240"/>
                  <a:pt x="161" y="240"/>
                </a:cubicBezTo>
                <a:cubicBezTo>
                  <a:pt x="163" y="241"/>
                  <a:pt x="164" y="244"/>
                  <a:pt x="166" y="244"/>
                </a:cubicBezTo>
                <a:cubicBezTo>
                  <a:pt x="168" y="246"/>
                  <a:pt x="170" y="247"/>
                  <a:pt x="171" y="249"/>
                </a:cubicBezTo>
                <a:cubicBezTo>
                  <a:pt x="171" y="254"/>
                  <a:pt x="171" y="254"/>
                  <a:pt x="171" y="254"/>
                </a:cubicBezTo>
                <a:cubicBezTo>
                  <a:pt x="171" y="254"/>
                  <a:pt x="171" y="255"/>
                  <a:pt x="170" y="255"/>
                </a:cubicBezTo>
                <a:cubicBezTo>
                  <a:pt x="171" y="255"/>
                  <a:pt x="171" y="256"/>
                  <a:pt x="172" y="256"/>
                </a:cubicBezTo>
                <a:cubicBezTo>
                  <a:pt x="172" y="256"/>
                  <a:pt x="172" y="256"/>
                  <a:pt x="173" y="255"/>
                </a:cubicBezTo>
                <a:cubicBezTo>
                  <a:pt x="173" y="256"/>
                  <a:pt x="173" y="256"/>
                  <a:pt x="174" y="256"/>
                </a:cubicBezTo>
                <a:cubicBezTo>
                  <a:pt x="174" y="256"/>
                  <a:pt x="174" y="255"/>
                  <a:pt x="175" y="255"/>
                </a:cubicBezTo>
                <a:cubicBezTo>
                  <a:pt x="176" y="255"/>
                  <a:pt x="177" y="255"/>
                  <a:pt x="178" y="255"/>
                </a:cubicBezTo>
                <a:cubicBezTo>
                  <a:pt x="178" y="256"/>
                  <a:pt x="178" y="257"/>
                  <a:pt x="178" y="257"/>
                </a:cubicBezTo>
                <a:cubicBezTo>
                  <a:pt x="177" y="259"/>
                  <a:pt x="176" y="259"/>
                  <a:pt x="176" y="260"/>
                </a:cubicBezTo>
                <a:cubicBezTo>
                  <a:pt x="175" y="261"/>
                  <a:pt x="174" y="262"/>
                  <a:pt x="174" y="263"/>
                </a:cubicBezTo>
                <a:cubicBezTo>
                  <a:pt x="173" y="262"/>
                  <a:pt x="172" y="261"/>
                  <a:pt x="172" y="261"/>
                </a:cubicBezTo>
                <a:cubicBezTo>
                  <a:pt x="171" y="260"/>
                  <a:pt x="170" y="259"/>
                  <a:pt x="170" y="258"/>
                </a:cubicBezTo>
                <a:cubicBezTo>
                  <a:pt x="170" y="258"/>
                  <a:pt x="170" y="258"/>
                  <a:pt x="169" y="258"/>
                </a:cubicBezTo>
                <a:cubicBezTo>
                  <a:pt x="169" y="257"/>
                  <a:pt x="167" y="257"/>
                  <a:pt x="167" y="256"/>
                </a:cubicBezTo>
                <a:cubicBezTo>
                  <a:pt x="166" y="254"/>
                  <a:pt x="166" y="254"/>
                  <a:pt x="165" y="253"/>
                </a:cubicBezTo>
                <a:cubicBezTo>
                  <a:pt x="164" y="252"/>
                  <a:pt x="162" y="252"/>
                  <a:pt x="162" y="251"/>
                </a:cubicBezTo>
                <a:cubicBezTo>
                  <a:pt x="161" y="250"/>
                  <a:pt x="160" y="249"/>
                  <a:pt x="159" y="248"/>
                </a:cubicBezTo>
                <a:cubicBezTo>
                  <a:pt x="158" y="247"/>
                  <a:pt x="157" y="246"/>
                  <a:pt x="156" y="245"/>
                </a:cubicBezTo>
                <a:cubicBezTo>
                  <a:pt x="155" y="244"/>
                  <a:pt x="154" y="243"/>
                  <a:pt x="153" y="242"/>
                </a:cubicBezTo>
                <a:cubicBezTo>
                  <a:pt x="152" y="241"/>
                  <a:pt x="151" y="240"/>
                  <a:pt x="149" y="239"/>
                </a:cubicBezTo>
                <a:cubicBezTo>
                  <a:pt x="150" y="238"/>
                  <a:pt x="151" y="237"/>
                  <a:pt x="151" y="237"/>
                </a:cubicBezTo>
                <a:cubicBezTo>
                  <a:pt x="150" y="236"/>
                  <a:pt x="149" y="237"/>
                  <a:pt x="148" y="236"/>
                </a:cubicBezTo>
                <a:cubicBezTo>
                  <a:pt x="147" y="236"/>
                  <a:pt x="147" y="234"/>
                  <a:pt x="145" y="234"/>
                </a:cubicBezTo>
                <a:cubicBezTo>
                  <a:pt x="144" y="234"/>
                  <a:pt x="144" y="233"/>
                  <a:pt x="142" y="232"/>
                </a:cubicBezTo>
                <a:cubicBezTo>
                  <a:pt x="142" y="232"/>
                  <a:pt x="142" y="231"/>
                  <a:pt x="142" y="230"/>
                </a:cubicBezTo>
                <a:cubicBezTo>
                  <a:pt x="143" y="230"/>
                  <a:pt x="142" y="230"/>
                  <a:pt x="142" y="230"/>
                </a:cubicBezTo>
                <a:cubicBezTo>
                  <a:pt x="142" y="230"/>
                  <a:pt x="142" y="230"/>
                  <a:pt x="142" y="231"/>
                </a:cubicBezTo>
                <a:cubicBezTo>
                  <a:pt x="143" y="231"/>
                  <a:pt x="143" y="231"/>
                  <a:pt x="143" y="232"/>
                </a:cubicBezTo>
                <a:cubicBezTo>
                  <a:pt x="143" y="232"/>
                  <a:pt x="144" y="231"/>
                  <a:pt x="144" y="231"/>
                </a:cubicBezTo>
                <a:cubicBezTo>
                  <a:pt x="144" y="230"/>
                  <a:pt x="144" y="230"/>
                  <a:pt x="142" y="230"/>
                </a:cubicBezTo>
                <a:moveTo>
                  <a:pt x="163" y="223"/>
                </a:moveTo>
                <a:cubicBezTo>
                  <a:pt x="164" y="223"/>
                  <a:pt x="164" y="223"/>
                  <a:pt x="164" y="223"/>
                </a:cubicBezTo>
                <a:cubicBezTo>
                  <a:pt x="164" y="223"/>
                  <a:pt x="165" y="223"/>
                  <a:pt x="165" y="222"/>
                </a:cubicBezTo>
                <a:cubicBezTo>
                  <a:pt x="165" y="222"/>
                  <a:pt x="165" y="222"/>
                  <a:pt x="164" y="221"/>
                </a:cubicBezTo>
                <a:cubicBezTo>
                  <a:pt x="164" y="221"/>
                  <a:pt x="164" y="221"/>
                  <a:pt x="164" y="221"/>
                </a:cubicBezTo>
                <a:cubicBezTo>
                  <a:pt x="163" y="222"/>
                  <a:pt x="163" y="222"/>
                  <a:pt x="162" y="222"/>
                </a:cubicBezTo>
                <a:cubicBezTo>
                  <a:pt x="162" y="222"/>
                  <a:pt x="162" y="223"/>
                  <a:pt x="162" y="223"/>
                </a:cubicBezTo>
                <a:cubicBezTo>
                  <a:pt x="162" y="223"/>
                  <a:pt x="162" y="223"/>
                  <a:pt x="162" y="223"/>
                </a:cubicBezTo>
                <a:cubicBezTo>
                  <a:pt x="163" y="223"/>
                  <a:pt x="163" y="223"/>
                  <a:pt x="163" y="223"/>
                </a:cubicBezTo>
                <a:moveTo>
                  <a:pt x="163" y="229"/>
                </a:moveTo>
                <a:cubicBezTo>
                  <a:pt x="162" y="229"/>
                  <a:pt x="161" y="229"/>
                  <a:pt x="161" y="229"/>
                </a:cubicBezTo>
                <a:cubicBezTo>
                  <a:pt x="161" y="229"/>
                  <a:pt x="161" y="229"/>
                  <a:pt x="161" y="229"/>
                </a:cubicBezTo>
                <a:cubicBezTo>
                  <a:pt x="161" y="230"/>
                  <a:pt x="162" y="230"/>
                  <a:pt x="163" y="229"/>
                </a:cubicBezTo>
                <a:cubicBezTo>
                  <a:pt x="163" y="229"/>
                  <a:pt x="163" y="229"/>
                  <a:pt x="163" y="229"/>
                </a:cubicBezTo>
                <a:moveTo>
                  <a:pt x="170" y="252"/>
                </a:moveTo>
                <a:cubicBezTo>
                  <a:pt x="170" y="252"/>
                  <a:pt x="170" y="252"/>
                  <a:pt x="170" y="252"/>
                </a:cubicBezTo>
                <a:cubicBezTo>
                  <a:pt x="169" y="252"/>
                  <a:pt x="169" y="253"/>
                  <a:pt x="170" y="253"/>
                </a:cubicBezTo>
                <a:cubicBezTo>
                  <a:pt x="170" y="253"/>
                  <a:pt x="170" y="253"/>
                  <a:pt x="170" y="253"/>
                </a:cubicBezTo>
                <a:cubicBezTo>
                  <a:pt x="170" y="253"/>
                  <a:pt x="170" y="253"/>
                  <a:pt x="170" y="252"/>
                </a:cubicBezTo>
                <a:moveTo>
                  <a:pt x="156" y="218"/>
                </a:moveTo>
                <a:cubicBezTo>
                  <a:pt x="156" y="218"/>
                  <a:pt x="155" y="219"/>
                  <a:pt x="155" y="219"/>
                </a:cubicBezTo>
                <a:cubicBezTo>
                  <a:pt x="156" y="219"/>
                  <a:pt x="157" y="219"/>
                  <a:pt x="157" y="219"/>
                </a:cubicBezTo>
                <a:cubicBezTo>
                  <a:pt x="157" y="219"/>
                  <a:pt x="157" y="219"/>
                  <a:pt x="157" y="219"/>
                </a:cubicBezTo>
                <a:cubicBezTo>
                  <a:pt x="157" y="219"/>
                  <a:pt x="156" y="218"/>
                  <a:pt x="156" y="218"/>
                </a:cubicBezTo>
                <a:moveTo>
                  <a:pt x="175" y="256"/>
                </a:moveTo>
                <a:cubicBezTo>
                  <a:pt x="175" y="257"/>
                  <a:pt x="175" y="257"/>
                  <a:pt x="175" y="257"/>
                </a:cubicBezTo>
                <a:cubicBezTo>
                  <a:pt x="175" y="257"/>
                  <a:pt x="175" y="257"/>
                  <a:pt x="176" y="257"/>
                </a:cubicBezTo>
                <a:cubicBezTo>
                  <a:pt x="176" y="257"/>
                  <a:pt x="176" y="257"/>
                  <a:pt x="176" y="257"/>
                </a:cubicBezTo>
                <a:cubicBezTo>
                  <a:pt x="176" y="257"/>
                  <a:pt x="176" y="256"/>
                  <a:pt x="175" y="256"/>
                </a:cubicBezTo>
                <a:moveTo>
                  <a:pt x="162" y="224"/>
                </a:moveTo>
                <a:cubicBezTo>
                  <a:pt x="162" y="224"/>
                  <a:pt x="162" y="224"/>
                  <a:pt x="161" y="224"/>
                </a:cubicBezTo>
                <a:cubicBezTo>
                  <a:pt x="161" y="224"/>
                  <a:pt x="161" y="224"/>
                  <a:pt x="161" y="224"/>
                </a:cubicBezTo>
                <a:cubicBezTo>
                  <a:pt x="161" y="225"/>
                  <a:pt x="161" y="225"/>
                  <a:pt x="161" y="225"/>
                </a:cubicBezTo>
                <a:cubicBezTo>
                  <a:pt x="161" y="225"/>
                  <a:pt x="162" y="225"/>
                  <a:pt x="162" y="224"/>
                </a:cubicBezTo>
                <a:moveTo>
                  <a:pt x="221" y="206"/>
                </a:moveTo>
                <a:cubicBezTo>
                  <a:pt x="218" y="209"/>
                  <a:pt x="216" y="211"/>
                  <a:pt x="214" y="213"/>
                </a:cubicBezTo>
                <a:cubicBezTo>
                  <a:pt x="214" y="213"/>
                  <a:pt x="214" y="213"/>
                  <a:pt x="214" y="213"/>
                </a:cubicBezTo>
                <a:cubicBezTo>
                  <a:pt x="213" y="212"/>
                  <a:pt x="212" y="211"/>
                  <a:pt x="211" y="210"/>
                </a:cubicBezTo>
                <a:cubicBezTo>
                  <a:pt x="211" y="209"/>
                  <a:pt x="210" y="208"/>
                  <a:pt x="209" y="207"/>
                </a:cubicBezTo>
                <a:cubicBezTo>
                  <a:pt x="208" y="206"/>
                  <a:pt x="207" y="205"/>
                  <a:pt x="205" y="204"/>
                </a:cubicBezTo>
                <a:cubicBezTo>
                  <a:pt x="204" y="203"/>
                  <a:pt x="204" y="201"/>
                  <a:pt x="202" y="201"/>
                </a:cubicBezTo>
                <a:cubicBezTo>
                  <a:pt x="201" y="200"/>
                  <a:pt x="199" y="199"/>
                  <a:pt x="198" y="197"/>
                </a:cubicBezTo>
                <a:cubicBezTo>
                  <a:pt x="198" y="197"/>
                  <a:pt x="197" y="195"/>
                  <a:pt x="197" y="195"/>
                </a:cubicBezTo>
                <a:cubicBezTo>
                  <a:pt x="196" y="194"/>
                  <a:pt x="195" y="193"/>
                  <a:pt x="194" y="193"/>
                </a:cubicBezTo>
                <a:cubicBezTo>
                  <a:pt x="194" y="192"/>
                  <a:pt x="193" y="191"/>
                  <a:pt x="192" y="190"/>
                </a:cubicBezTo>
                <a:cubicBezTo>
                  <a:pt x="191" y="189"/>
                  <a:pt x="189" y="187"/>
                  <a:pt x="187" y="186"/>
                </a:cubicBezTo>
                <a:cubicBezTo>
                  <a:pt x="187" y="183"/>
                  <a:pt x="185" y="182"/>
                  <a:pt x="183" y="181"/>
                </a:cubicBezTo>
                <a:cubicBezTo>
                  <a:pt x="182" y="179"/>
                  <a:pt x="181" y="178"/>
                  <a:pt x="179" y="177"/>
                </a:cubicBezTo>
                <a:cubicBezTo>
                  <a:pt x="178" y="176"/>
                  <a:pt x="176" y="175"/>
                  <a:pt x="176" y="173"/>
                </a:cubicBezTo>
                <a:cubicBezTo>
                  <a:pt x="176" y="172"/>
                  <a:pt x="174" y="172"/>
                  <a:pt x="173" y="171"/>
                </a:cubicBezTo>
                <a:cubicBezTo>
                  <a:pt x="171" y="168"/>
                  <a:pt x="168" y="165"/>
                  <a:pt x="165" y="162"/>
                </a:cubicBezTo>
                <a:cubicBezTo>
                  <a:pt x="164" y="161"/>
                  <a:pt x="163" y="161"/>
                  <a:pt x="163" y="159"/>
                </a:cubicBezTo>
                <a:cubicBezTo>
                  <a:pt x="163" y="158"/>
                  <a:pt x="161" y="159"/>
                  <a:pt x="160" y="158"/>
                </a:cubicBezTo>
                <a:cubicBezTo>
                  <a:pt x="160" y="156"/>
                  <a:pt x="158" y="156"/>
                  <a:pt x="158" y="154"/>
                </a:cubicBezTo>
                <a:cubicBezTo>
                  <a:pt x="157" y="154"/>
                  <a:pt x="156" y="153"/>
                  <a:pt x="155" y="152"/>
                </a:cubicBezTo>
                <a:cubicBezTo>
                  <a:pt x="156" y="151"/>
                  <a:pt x="157" y="150"/>
                  <a:pt x="158" y="149"/>
                </a:cubicBezTo>
                <a:cubicBezTo>
                  <a:pt x="159" y="149"/>
                  <a:pt x="161" y="148"/>
                  <a:pt x="161" y="147"/>
                </a:cubicBezTo>
                <a:cubicBezTo>
                  <a:pt x="162" y="147"/>
                  <a:pt x="162" y="147"/>
                  <a:pt x="162" y="147"/>
                </a:cubicBezTo>
                <a:cubicBezTo>
                  <a:pt x="164" y="149"/>
                  <a:pt x="165" y="150"/>
                  <a:pt x="167" y="152"/>
                </a:cubicBezTo>
                <a:cubicBezTo>
                  <a:pt x="168" y="153"/>
                  <a:pt x="169" y="155"/>
                  <a:pt x="171" y="156"/>
                </a:cubicBezTo>
                <a:cubicBezTo>
                  <a:pt x="173" y="157"/>
                  <a:pt x="174" y="158"/>
                  <a:pt x="176" y="160"/>
                </a:cubicBezTo>
                <a:cubicBezTo>
                  <a:pt x="177" y="161"/>
                  <a:pt x="179" y="163"/>
                  <a:pt x="180" y="164"/>
                </a:cubicBezTo>
                <a:cubicBezTo>
                  <a:pt x="182" y="166"/>
                  <a:pt x="183" y="168"/>
                  <a:pt x="185" y="170"/>
                </a:cubicBezTo>
                <a:cubicBezTo>
                  <a:pt x="187" y="172"/>
                  <a:pt x="189" y="174"/>
                  <a:pt x="191" y="175"/>
                </a:cubicBezTo>
                <a:cubicBezTo>
                  <a:pt x="192" y="177"/>
                  <a:pt x="194" y="179"/>
                  <a:pt x="196" y="181"/>
                </a:cubicBezTo>
                <a:cubicBezTo>
                  <a:pt x="197" y="182"/>
                  <a:pt x="197" y="183"/>
                  <a:pt x="198" y="184"/>
                </a:cubicBezTo>
                <a:cubicBezTo>
                  <a:pt x="199" y="185"/>
                  <a:pt x="200" y="186"/>
                  <a:pt x="201" y="187"/>
                </a:cubicBezTo>
                <a:cubicBezTo>
                  <a:pt x="202" y="188"/>
                  <a:pt x="203" y="189"/>
                  <a:pt x="204" y="190"/>
                </a:cubicBezTo>
                <a:cubicBezTo>
                  <a:pt x="205" y="191"/>
                  <a:pt x="206" y="192"/>
                  <a:pt x="207" y="193"/>
                </a:cubicBezTo>
                <a:cubicBezTo>
                  <a:pt x="208" y="194"/>
                  <a:pt x="209" y="195"/>
                  <a:pt x="210" y="196"/>
                </a:cubicBezTo>
                <a:cubicBezTo>
                  <a:pt x="211" y="197"/>
                  <a:pt x="212" y="198"/>
                  <a:pt x="213" y="199"/>
                </a:cubicBezTo>
                <a:cubicBezTo>
                  <a:pt x="214" y="200"/>
                  <a:pt x="215" y="201"/>
                  <a:pt x="216" y="202"/>
                </a:cubicBezTo>
                <a:cubicBezTo>
                  <a:pt x="219" y="205"/>
                  <a:pt x="219" y="205"/>
                  <a:pt x="219" y="205"/>
                </a:cubicBezTo>
                <a:cubicBezTo>
                  <a:pt x="219" y="205"/>
                  <a:pt x="220" y="206"/>
                  <a:pt x="221" y="206"/>
                </a:cubicBezTo>
                <a:moveTo>
                  <a:pt x="218" y="207"/>
                </a:moveTo>
                <a:cubicBezTo>
                  <a:pt x="217" y="207"/>
                  <a:pt x="217" y="207"/>
                  <a:pt x="217" y="207"/>
                </a:cubicBezTo>
                <a:cubicBezTo>
                  <a:pt x="217" y="207"/>
                  <a:pt x="217" y="207"/>
                  <a:pt x="217" y="208"/>
                </a:cubicBezTo>
                <a:cubicBezTo>
                  <a:pt x="217" y="208"/>
                  <a:pt x="217" y="208"/>
                  <a:pt x="217" y="208"/>
                </a:cubicBezTo>
                <a:cubicBezTo>
                  <a:pt x="217" y="208"/>
                  <a:pt x="217" y="207"/>
                  <a:pt x="218" y="207"/>
                </a:cubicBezTo>
                <a:moveTo>
                  <a:pt x="760" y="329"/>
                </a:moveTo>
                <a:cubicBezTo>
                  <a:pt x="761" y="331"/>
                  <a:pt x="761" y="333"/>
                  <a:pt x="761" y="335"/>
                </a:cubicBezTo>
                <a:cubicBezTo>
                  <a:pt x="761" y="336"/>
                  <a:pt x="761" y="337"/>
                  <a:pt x="762" y="337"/>
                </a:cubicBezTo>
                <a:cubicBezTo>
                  <a:pt x="761" y="338"/>
                  <a:pt x="760" y="339"/>
                  <a:pt x="759" y="339"/>
                </a:cubicBezTo>
                <a:cubicBezTo>
                  <a:pt x="759" y="340"/>
                  <a:pt x="758" y="340"/>
                  <a:pt x="757" y="340"/>
                </a:cubicBezTo>
                <a:cubicBezTo>
                  <a:pt x="756" y="340"/>
                  <a:pt x="755" y="339"/>
                  <a:pt x="754" y="340"/>
                </a:cubicBezTo>
                <a:cubicBezTo>
                  <a:pt x="753" y="341"/>
                  <a:pt x="751" y="340"/>
                  <a:pt x="751" y="341"/>
                </a:cubicBezTo>
                <a:cubicBezTo>
                  <a:pt x="751" y="341"/>
                  <a:pt x="750" y="342"/>
                  <a:pt x="750" y="342"/>
                </a:cubicBezTo>
                <a:cubicBezTo>
                  <a:pt x="749" y="342"/>
                  <a:pt x="748" y="342"/>
                  <a:pt x="747" y="342"/>
                </a:cubicBezTo>
                <a:cubicBezTo>
                  <a:pt x="745" y="342"/>
                  <a:pt x="744" y="342"/>
                  <a:pt x="743" y="342"/>
                </a:cubicBezTo>
                <a:cubicBezTo>
                  <a:pt x="742" y="342"/>
                  <a:pt x="741" y="343"/>
                  <a:pt x="740" y="343"/>
                </a:cubicBezTo>
                <a:cubicBezTo>
                  <a:pt x="740" y="343"/>
                  <a:pt x="739" y="343"/>
                  <a:pt x="738" y="343"/>
                </a:cubicBezTo>
                <a:cubicBezTo>
                  <a:pt x="738" y="344"/>
                  <a:pt x="737" y="344"/>
                  <a:pt x="736" y="343"/>
                </a:cubicBezTo>
                <a:cubicBezTo>
                  <a:pt x="734" y="343"/>
                  <a:pt x="733" y="345"/>
                  <a:pt x="731" y="345"/>
                </a:cubicBezTo>
                <a:cubicBezTo>
                  <a:pt x="731" y="345"/>
                  <a:pt x="730" y="345"/>
                  <a:pt x="730" y="345"/>
                </a:cubicBezTo>
                <a:cubicBezTo>
                  <a:pt x="729" y="346"/>
                  <a:pt x="727" y="345"/>
                  <a:pt x="726" y="346"/>
                </a:cubicBezTo>
                <a:cubicBezTo>
                  <a:pt x="725" y="347"/>
                  <a:pt x="724" y="346"/>
                  <a:pt x="722" y="346"/>
                </a:cubicBezTo>
                <a:cubicBezTo>
                  <a:pt x="721" y="346"/>
                  <a:pt x="721" y="348"/>
                  <a:pt x="720" y="347"/>
                </a:cubicBezTo>
                <a:cubicBezTo>
                  <a:pt x="719" y="347"/>
                  <a:pt x="718" y="347"/>
                  <a:pt x="717" y="347"/>
                </a:cubicBezTo>
                <a:cubicBezTo>
                  <a:pt x="716" y="349"/>
                  <a:pt x="715" y="348"/>
                  <a:pt x="713" y="348"/>
                </a:cubicBezTo>
                <a:cubicBezTo>
                  <a:pt x="712" y="348"/>
                  <a:pt x="712" y="349"/>
                  <a:pt x="711" y="349"/>
                </a:cubicBezTo>
                <a:cubicBezTo>
                  <a:pt x="710" y="349"/>
                  <a:pt x="709" y="349"/>
                  <a:pt x="708" y="349"/>
                </a:cubicBezTo>
                <a:cubicBezTo>
                  <a:pt x="708" y="350"/>
                  <a:pt x="708" y="350"/>
                  <a:pt x="707" y="350"/>
                </a:cubicBezTo>
                <a:cubicBezTo>
                  <a:pt x="706" y="350"/>
                  <a:pt x="704" y="350"/>
                  <a:pt x="703" y="350"/>
                </a:cubicBezTo>
                <a:cubicBezTo>
                  <a:pt x="702" y="352"/>
                  <a:pt x="700" y="351"/>
                  <a:pt x="699" y="351"/>
                </a:cubicBezTo>
                <a:cubicBezTo>
                  <a:pt x="698" y="351"/>
                  <a:pt x="697" y="352"/>
                  <a:pt x="696" y="352"/>
                </a:cubicBezTo>
                <a:cubicBezTo>
                  <a:pt x="695" y="352"/>
                  <a:pt x="694" y="352"/>
                  <a:pt x="694" y="353"/>
                </a:cubicBezTo>
                <a:cubicBezTo>
                  <a:pt x="694" y="353"/>
                  <a:pt x="694" y="353"/>
                  <a:pt x="693" y="353"/>
                </a:cubicBezTo>
                <a:cubicBezTo>
                  <a:pt x="692" y="353"/>
                  <a:pt x="691" y="353"/>
                  <a:pt x="690" y="353"/>
                </a:cubicBezTo>
                <a:cubicBezTo>
                  <a:pt x="689" y="354"/>
                  <a:pt x="687" y="354"/>
                  <a:pt x="686" y="354"/>
                </a:cubicBezTo>
                <a:cubicBezTo>
                  <a:pt x="685" y="354"/>
                  <a:pt x="684" y="355"/>
                  <a:pt x="683" y="355"/>
                </a:cubicBezTo>
                <a:cubicBezTo>
                  <a:pt x="682" y="355"/>
                  <a:pt x="681" y="355"/>
                  <a:pt x="680" y="356"/>
                </a:cubicBezTo>
                <a:cubicBezTo>
                  <a:pt x="680" y="356"/>
                  <a:pt x="679" y="356"/>
                  <a:pt x="679" y="356"/>
                </a:cubicBezTo>
                <a:cubicBezTo>
                  <a:pt x="679" y="354"/>
                  <a:pt x="679" y="353"/>
                  <a:pt x="679" y="352"/>
                </a:cubicBezTo>
                <a:cubicBezTo>
                  <a:pt x="677" y="350"/>
                  <a:pt x="678" y="348"/>
                  <a:pt x="678" y="347"/>
                </a:cubicBezTo>
                <a:cubicBezTo>
                  <a:pt x="679" y="346"/>
                  <a:pt x="680" y="347"/>
                  <a:pt x="681" y="346"/>
                </a:cubicBezTo>
                <a:cubicBezTo>
                  <a:pt x="681" y="345"/>
                  <a:pt x="682" y="346"/>
                  <a:pt x="683" y="345"/>
                </a:cubicBezTo>
                <a:cubicBezTo>
                  <a:pt x="684" y="345"/>
                  <a:pt x="686" y="346"/>
                  <a:pt x="687" y="345"/>
                </a:cubicBezTo>
                <a:cubicBezTo>
                  <a:pt x="688" y="344"/>
                  <a:pt x="690" y="345"/>
                  <a:pt x="691" y="344"/>
                </a:cubicBezTo>
                <a:cubicBezTo>
                  <a:pt x="692" y="343"/>
                  <a:pt x="693" y="343"/>
                  <a:pt x="694" y="344"/>
                </a:cubicBezTo>
                <a:cubicBezTo>
                  <a:pt x="695" y="344"/>
                  <a:pt x="696" y="343"/>
                  <a:pt x="697" y="343"/>
                </a:cubicBezTo>
                <a:cubicBezTo>
                  <a:pt x="697" y="342"/>
                  <a:pt x="698" y="342"/>
                  <a:pt x="699" y="342"/>
                </a:cubicBezTo>
                <a:cubicBezTo>
                  <a:pt x="700" y="342"/>
                  <a:pt x="700" y="342"/>
                  <a:pt x="700" y="342"/>
                </a:cubicBezTo>
                <a:cubicBezTo>
                  <a:pt x="701" y="342"/>
                  <a:pt x="702" y="341"/>
                  <a:pt x="703" y="342"/>
                </a:cubicBezTo>
                <a:cubicBezTo>
                  <a:pt x="704" y="342"/>
                  <a:pt x="704" y="341"/>
                  <a:pt x="705" y="341"/>
                </a:cubicBezTo>
                <a:cubicBezTo>
                  <a:pt x="707" y="341"/>
                  <a:pt x="708" y="341"/>
                  <a:pt x="710" y="341"/>
                </a:cubicBezTo>
                <a:cubicBezTo>
                  <a:pt x="711" y="339"/>
                  <a:pt x="712" y="340"/>
                  <a:pt x="713" y="340"/>
                </a:cubicBezTo>
                <a:cubicBezTo>
                  <a:pt x="714" y="340"/>
                  <a:pt x="714" y="339"/>
                  <a:pt x="715" y="339"/>
                </a:cubicBezTo>
                <a:cubicBezTo>
                  <a:pt x="717" y="338"/>
                  <a:pt x="718" y="338"/>
                  <a:pt x="720" y="338"/>
                </a:cubicBezTo>
                <a:cubicBezTo>
                  <a:pt x="721" y="338"/>
                  <a:pt x="722" y="338"/>
                  <a:pt x="724" y="337"/>
                </a:cubicBezTo>
                <a:cubicBezTo>
                  <a:pt x="724" y="337"/>
                  <a:pt x="725" y="337"/>
                  <a:pt x="725" y="337"/>
                </a:cubicBezTo>
                <a:cubicBezTo>
                  <a:pt x="727" y="337"/>
                  <a:pt x="728" y="337"/>
                  <a:pt x="729" y="337"/>
                </a:cubicBezTo>
                <a:cubicBezTo>
                  <a:pt x="730" y="336"/>
                  <a:pt x="731" y="336"/>
                  <a:pt x="731" y="336"/>
                </a:cubicBezTo>
                <a:cubicBezTo>
                  <a:pt x="732" y="335"/>
                  <a:pt x="733" y="335"/>
                  <a:pt x="735" y="335"/>
                </a:cubicBezTo>
                <a:cubicBezTo>
                  <a:pt x="736" y="335"/>
                  <a:pt x="737" y="335"/>
                  <a:pt x="738" y="334"/>
                </a:cubicBezTo>
                <a:cubicBezTo>
                  <a:pt x="739" y="334"/>
                  <a:pt x="741" y="334"/>
                  <a:pt x="742" y="334"/>
                </a:cubicBezTo>
                <a:cubicBezTo>
                  <a:pt x="743" y="332"/>
                  <a:pt x="745" y="334"/>
                  <a:pt x="746" y="332"/>
                </a:cubicBezTo>
                <a:cubicBezTo>
                  <a:pt x="747" y="332"/>
                  <a:pt x="748" y="332"/>
                  <a:pt x="749" y="332"/>
                </a:cubicBezTo>
                <a:cubicBezTo>
                  <a:pt x="750" y="332"/>
                  <a:pt x="751" y="332"/>
                  <a:pt x="753" y="331"/>
                </a:cubicBezTo>
                <a:cubicBezTo>
                  <a:pt x="754" y="330"/>
                  <a:pt x="754" y="330"/>
                  <a:pt x="758" y="330"/>
                </a:cubicBezTo>
                <a:cubicBezTo>
                  <a:pt x="759" y="330"/>
                  <a:pt x="759" y="330"/>
                  <a:pt x="760" y="329"/>
                </a:cubicBezTo>
                <a:moveTo>
                  <a:pt x="742" y="276"/>
                </a:moveTo>
                <a:cubicBezTo>
                  <a:pt x="741" y="276"/>
                  <a:pt x="740" y="276"/>
                  <a:pt x="740" y="276"/>
                </a:cubicBezTo>
                <a:cubicBezTo>
                  <a:pt x="739" y="277"/>
                  <a:pt x="738" y="277"/>
                  <a:pt x="737" y="278"/>
                </a:cubicBezTo>
                <a:cubicBezTo>
                  <a:pt x="736" y="279"/>
                  <a:pt x="735" y="279"/>
                  <a:pt x="735" y="279"/>
                </a:cubicBezTo>
                <a:cubicBezTo>
                  <a:pt x="734" y="280"/>
                  <a:pt x="733" y="280"/>
                  <a:pt x="733" y="280"/>
                </a:cubicBezTo>
                <a:cubicBezTo>
                  <a:pt x="732" y="280"/>
                  <a:pt x="732" y="280"/>
                  <a:pt x="732" y="280"/>
                </a:cubicBezTo>
                <a:cubicBezTo>
                  <a:pt x="731" y="281"/>
                  <a:pt x="730" y="282"/>
                  <a:pt x="729" y="282"/>
                </a:cubicBezTo>
                <a:cubicBezTo>
                  <a:pt x="727" y="282"/>
                  <a:pt x="727" y="283"/>
                  <a:pt x="725" y="283"/>
                </a:cubicBezTo>
                <a:cubicBezTo>
                  <a:pt x="724" y="284"/>
                  <a:pt x="722" y="284"/>
                  <a:pt x="721" y="285"/>
                </a:cubicBezTo>
                <a:cubicBezTo>
                  <a:pt x="720" y="286"/>
                  <a:pt x="718" y="285"/>
                  <a:pt x="717" y="286"/>
                </a:cubicBezTo>
                <a:cubicBezTo>
                  <a:pt x="717" y="287"/>
                  <a:pt x="715" y="288"/>
                  <a:pt x="715" y="287"/>
                </a:cubicBezTo>
                <a:cubicBezTo>
                  <a:pt x="713" y="287"/>
                  <a:pt x="713" y="289"/>
                  <a:pt x="712" y="289"/>
                </a:cubicBezTo>
                <a:cubicBezTo>
                  <a:pt x="711" y="289"/>
                  <a:pt x="709" y="289"/>
                  <a:pt x="709" y="290"/>
                </a:cubicBezTo>
                <a:cubicBezTo>
                  <a:pt x="708" y="290"/>
                  <a:pt x="706" y="290"/>
                  <a:pt x="706" y="291"/>
                </a:cubicBezTo>
                <a:cubicBezTo>
                  <a:pt x="704" y="291"/>
                  <a:pt x="703" y="292"/>
                  <a:pt x="702" y="292"/>
                </a:cubicBezTo>
                <a:cubicBezTo>
                  <a:pt x="701" y="292"/>
                  <a:pt x="700" y="294"/>
                  <a:pt x="699" y="293"/>
                </a:cubicBezTo>
                <a:cubicBezTo>
                  <a:pt x="698" y="294"/>
                  <a:pt x="697" y="295"/>
                  <a:pt x="696" y="295"/>
                </a:cubicBezTo>
                <a:cubicBezTo>
                  <a:pt x="695" y="295"/>
                  <a:pt x="695" y="297"/>
                  <a:pt x="693" y="296"/>
                </a:cubicBezTo>
                <a:cubicBezTo>
                  <a:pt x="692" y="296"/>
                  <a:pt x="692" y="298"/>
                  <a:pt x="691" y="297"/>
                </a:cubicBezTo>
                <a:cubicBezTo>
                  <a:pt x="690" y="298"/>
                  <a:pt x="689" y="298"/>
                  <a:pt x="688" y="298"/>
                </a:cubicBezTo>
                <a:cubicBezTo>
                  <a:pt x="688" y="298"/>
                  <a:pt x="687" y="299"/>
                  <a:pt x="687" y="299"/>
                </a:cubicBezTo>
                <a:cubicBezTo>
                  <a:pt x="686" y="300"/>
                  <a:pt x="686" y="300"/>
                  <a:pt x="685" y="300"/>
                </a:cubicBezTo>
                <a:cubicBezTo>
                  <a:pt x="684" y="300"/>
                  <a:pt x="684" y="301"/>
                  <a:pt x="683" y="301"/>
                </a:cubicBezTo>
                <a:cubicBezTo>
                  <a:pt x="682" y="301"/>
                  <a:pt x="681" y="302"/>
                  <a:pt x="679" y="302"/>
                </a:cubicBezTo>
                <a:cubicBezTo>
                  <a:pt x="678" y="301"/>
                  <a:pt x="678" y="303"/>
                  <a:pt x="676" y="303"/>
                </a:cubicBezTo>
                <a:cubicBezTo>
                  <a:pt x="675" y="304"/>
                  <a:pt x="673" y="304"/>
                  <a:pt x="672" y="305"/>
                </a:cubicBezTo>
                <a:cubicBezTo>
                  <a:pt x="671" y="305"/>
                  <a:pt x="670" y="306"/>
                  <a:pt x="669" y="306"/>
                </a:cubicBezTo>
                <a:cubicBezTo>
                  <a:pt x="668" y="307"/>
                  <a:pt x="668" y="307"/>
                  <a:pt x="667" y="307"/>
                </a:cubicBezTo>
                <a:cubicBezTo>
                  <a:pt x="667" y="308"/>
                  <a:pt x="666" y="307"/>
                  <a:pt x="666" y="307"/>
                </a:cubicBezTo>
                <a:cubicBezTo>
                  <a:pt x="665" y="307"/>
                  <a:pt x="664" y="306"/>
                  <a:pt x="665" y="305"/>
                </a:cubicBezTo>
                <a:cubicBezTo>
                  <a:pt x="665" y="304"/>
                  <a:pt x="664" y="304"/>
                  <a:pt x="664" y="303"/>
                </a:cubicBezTo>
                <a:cubicBezTo>
                  <a:pt x="664" y="302"/>
                  <a:pt x="663" y="301"/>
                  <a:pt x="663" y="300"/>
                </a:cubicBezTo>
                <a:cubicBezTo>
                  <a:pt x="662" y="300"/>
                  <a:pt x="662" y="299"/>
                  <a:pt x="663" y="299"/>
                </a:cubicBezTo>
                <a:cubicBezTo>
                  <a:pt x="664" y="299"/>
                  <a:pt x="665" y="298"/>
                  <a:pt x="666" y="298"/>
                </a:cubicBezTo>
                <a:cubicBezTo>
                  <a:pt x="667" y="298"/>
                  <a:pt x="668" y="297"/>
                  <a:pt x="669" y="297"/>
                </a:cubicBezTo>
                <a:cubicBezTo>
                  <a:pt x="669" y="296"/>
                  <a:pt x="670" y="296"/>
                  <a:pt x="671" y="296"/>
                </a:cubicBezTo>
                <a:cubicBezTo>
                  <a:pt x="672" y="296"/>
                  <a:pt x="673" y="294"/>
                  <a:pt x="674" y="294"/>
                </a:cubicBezTo>
                <a:cubicBezTo>
                  <a:pt x="675" y="294"/>
                  <a:pt x="676" y="294"/>
                  <a:pt x="677" y="293"/>
                </a:cubicBezTo>
                <a:cubicBezTo>
                  <a:pt x="678" y="293"/>
                  <a:pt x="679" y="292"/>
                  <a:pt x="680" y="292"/>
                </a:cubicBezTo>
                <a:cubicBezTo>
                  <a:pt x="680" y="292"/>
                  <a:pt x="681" y="291"/>
                  <a:pt x="682" y="291"/>
                </a:cubicBezTo>
                <a:cubicBezTo>
                  <a:pt x="682" y="291"/>
                  <a:pt x="683" y="290"/>
                  <a:pt x="684" y="290"/>
                </a:cubicBezTo>
                <a:cubicBezTo>
                  <a:pt x="685" y="291"/>
                  <a:pt x="686" y="289"/>
                  <a:pt x="687" y="289"/>
                </a:cubicBezTo>
                <a:cubicBezTo>
                  <a:pt x="687" y="288"/>
                  <a:pt x="689" y="289"/>
                  <a:pt x="689" y="288"/>
                </a:cubicBezTo>
                <a:cubicBezTo>
                  <a:pt x="691" y="288"/>
                  <a:pt x="692" y="287"/>
                  <a:pt x="693" y="287"/>
                </a:cubicBezTo>
                <a:cubicBezTo>
                  <a:pt x="694" y="286"/>
                  <a:pt x="696" y="286"/>
                  <a:pt x="696" y="285"/>
                </a:cubicBezTo>
                <a:cubicBezTo>
                  <a:pt x="697" y="285"/>
                  <a:pt x="698" y="285"/>
                  <a:pt x="699" y="284"/>
                </a:cubicBezTo>
                <a:cubicBezTo>
                  <a:pt x="701" y="284"/>
                  <a:pt x="703" y="282"/>
                  <a:pt x="705" y="282"/>
                </a:cubicBezTo>
                <a:cubicBezTo>
                  <a:pt x="706" y="281"/>
                  <a:pt x="707" y="280"/>
                  <a:pt x="708" y="280"/>
                </a:cubicBezTo>
                <a:cubicBezTo>
                  <a:pt x="710" y="280"/>
                  <a:pt x="710" y="279"/>
                  <a:pt x="712" y="279"/>
                </a:cubicBezTo>
                <a:cubicBezTo>
                  <a:pt x="712" y="279"/>
                  <a:pt x="712" y="279"/>
                  <a:pt x="712" y="279"/>
                </a:cubicBezTo>
                <a:cubicBezTo>
                  <a:pt x="714" y="277"/>
                  <a:pt x="717" y="277"/>
                  <a:pt x="719" y="276"/>
                </a:cubicBezTo>
                <a:cubicBezTo>
                  <a:pt x="720" y="275"/>
                  <a:pt x="721" y="276"/>
                  <a:pt x="722" y="275"/>
                </a:cubicBezTo>
                <a:cubicBezTo>
                  <a:pt x="722" y="275"/>
                  <a:pt x="723" y="275"/>
                  <a:pt x="724" y="274"/>
                </a:cubicBezTo>
                <a:cubicBezTo>
                  <a:pt x="725" y="273"/>
                  <a:pt x="726" y="274"/>
                  <a:pt x="726" y="273"/>
                </a:cubicBezTo>
                <a:cubicBezTo>
                  <a:pt x="727" y="272"/>
                  <a:pt x="728" y="272"/>
                  <a:pt x="728" y="272"/>
                </a:cubicBezTo>
                <a:cubicBezTo>
                  <a:pt x="729" y="271"/>
                  <a:pt x="731" y="272"/>
                  <a:pt x="732" y="271"/>
                </a:cubicBezTo>
                <a:cubicBezTo>
                  <a:pt x="733" y="270"/>
                  <a:pt x="734" y="269"/>
                  <a:pt x="735" y="270"/>
                </a:cubicBezTo>
                <a:cubicBezTo>
                  <a:pt x="736" y="270"/>
                  <a:pt x="737" y="268"/>
                  <a:pt x="738" y="268"/>
                </a:cubicBezTo>
                <a:cubicBezTo>
                  <a:pt x="738" y="269"/>
                  <a:pt x="739" y="267"/>
                  <a:pt x="740" y="268"/>
                </a:cubicBezTo>
                <a:cubicBezTo>
                  <a:pt x="740" y="268"/>
                  <a:pt x="740" y="269"/>
                  <a:pt x="741" y="269"/>
                </a:cubicBezTo>
                <a:cubicBezTo>
                  <a:pt x="741" y="270"/>
                  <a:pt x="741" y="270"/>
                  <a:pt x="741" y="270"/>
                </a:cubicBezTo>
                <a:cubicBezTo>
                  <a:pt x="741" y="272"/>
                  <a:pt x="742" y="272"/>
                  <a:pt x="742" y="273"/>
                </a:cubicBezTo>
                <a:cubicBezTo>
                  <a:pt x="742" y="274"/>
                  <a:pt x="742" y="275"/>
                  <a:pt x="742" y="276"/>
                </a:cubicBezTo>
                <a:moveTo>
                  <a:pt x="392" y="764"/>
                </a:moveTo>
                <a:cubicBezTo>
                  <a:pt x="392" y="763"/>
                  <a:pt x="391" y="763"/>
                  <a:pt x="390" y="763"/>
                </a:cubicBezTo>
                <a:cubicBezTo>
                  <a:pt x="389" y="762"/>
                  <a:pt x="388" y="762"/>
                  <a:pt x="388" y="761"/>
                </a:cubicBezTo>
                <a:cubicBezTo>
                  <a:pt x="388" y="760"/>
                  <a:pt x="385" y="759"/>
                  <a:pt x="386" y="757"/>
                </a:cubicBezTo>
                <a:cubicBezTo>
                  <a:pt x="384" y="754"/>
                  <a:pt x="384" y="754"/>
                  <a:pt x="384" y="752"/>
                </a:cubicBezTo>
                <a:cubicBezTo>
                  <a:pt x="384" y="750"/>
                  <a:pt x="384" y="749"/>
                  <a:pt x="383" y="748"/>
                </a:cubicBezTo>
                <a:cubicBezTo>
                  <a:pt x="383" y="748"/>
                  <a:pt x="383" y="747"/>
                  <a:pt x="383" y="746"/>
                </a:cubicBezTo>
                <a:cubicBezTo>
                  <a:pt x="383" y="743"/>
                  <a:pt x="383" y="741"/>
                  <a:pt x="383" y="739"/>
                </a:cubicBezTo>
                <a:cubicBezTo>
                  <a:pt x="381" y="737"/>
                  <a:pt x="382" y="734"/>
                  <a:pt x="382" y="732"/>
                </a:cubicBezTo>
                <a:cubicBezTo>
                  <a:pt x="384" y="730"/>
                  <a:pt x="383" y="728"/>
                  <a:pt x="383" y="726"/>
                </a:cubicBezTo>
                <a:cubicBezTo>
                  <a:pt x="383" y="724"/>
                  <a:pt x="383" y="722"/>
                  <a:pt x="383" y="720"/>
                </a:cubicBezTo>
                <a:cubicBezTo>
                  <a:pt x="383" y="718"/>
                  <a:pt x="382" y="716"/>
                  <a:pt x="384" y="714"/>
                </a:cubicBezTo>
                <a:cubicBezTo>
                  <a:pt x="384" y="713"/>
                  <a:pt x="384" y="712"/>
                  <a:pt x="384" y="711"/>
                </a:cubicBezTo>
                <a:cubicBezTo>
                  <a:pt x="384" y="709"/>
                  <a:pt x="383" y="708"/>
                  <a:pt x="384" y="707"/>
                </a:cubicBezTo>
                <a:cubicBezTo>
                  <a:pt x="385" y="706"/>
                  <a:pt x="384" y="704"/>
                  <a:pt x="385" y="704"/>
                </a:cubicBezTo>
                <a:cubicBezTo>
                  <a:pt x="386" y="702"/>
                  <a:pt x="386" y="701"/>
                  <a:pt x="387" y="700"/>
                </a:cubicBezTo>
                <a:cubicBezTo>
                  <a:pt x="386" y="699"/>
                  <a:pt x="387" y="698"/>
                  <a:pt x="388" y="698"/>
                </a:cubicBezTo>
                <a:cubicBezTo>
                  <a:pt x="389" y="697"/>
                  <a:pt x="390" y="696"/>
                  <a:pt x="390" y="695"/>
                </a:cubicBezTo>
                <a:cubicBezTo>
                  <a:pt x="390" y="694"/>
                  <a:pt x="390" y="694"/>
                  <a:pt x="391" y="694"/>
                </a:cubicBezTo>
                <a:cubicBezTo>
                  <a:pt x="392" y="694"/>
                  <a:pt x="393" y="693"/>
                  <a:pt x="393" y="692"/>
                </a:cubicBezTo>
                <a:cubicBezTo>
                  <a:pt x="394" y="691"/>
                  <a:pt x="395" y="692"/>
                  <a:pt x="395" y="691"/>
                </a:cubicBezTo>
                <a:cubicBezTo>
                  <a:pt x="396" y="691"/>
                  <a:pt x="397" y="691"/>
                  <a:pt x="397" y="691"/>
                </a:cubicBezTo>
                <a:cubicBezTo>
                  <a:pt x="399" y="691"/>
                  <a:pt x="400" y="691"/>
                  <a:pt x="401" y="691"/>
                </a:cubicBezTo>
                <a:cubicBezTo>
                  <a:pt x="403" y="690"/>
                  <a:pt x="404" y="692"/>
                  <a:pt x="405" y="692"/>
                </a:cubicBezTo>
                <a:cubicBezTo>
                  <a:pt x="406" y="692"/>
                  <a:pt x="406" y="693"/>
                  <a:pt x="407" y="693"/>
                </a:cubicBezTo>
                <a:cubicBezTo>
                  <a:pt x="409" y="694"/>
                  <a:pt x="408" y="695"/>
                  <a:pt x="409" y="695"/>
                </a:cubicBezTo>
                <a:cubicBezTo>
                  <a:pt x="410" y="696"/>
                  <a:pt x="411" y="697"/>
                  <a:pt x="412" y="699"/>
                </a:cubicBezTo>
                <a:cubicBezTo>
                  <a:pt x="412" y="699"/>
                  <a:pt x="412" y="699"/>
                  <a:pt x="412" y="700"/>
                </a:cubicBezTo>
                <a:cubicBezTo>
                  <a:pt x="412" y="701"/>
                  <a:pt x="412" y="703"/>
                  <a:pt x="413" y="705"/>
                </a:cubicBezTo>
                <a:cubicBezTo>
                  <a:pt x="413" y="709"/>
                  <a:pt x="413" y="709"/>
                  <a:pt x="413" y="709"/>
                </a:cubicBezTo>
                <a:cubicBezTo>
                  <a:pt x="412" y="710"/>
                  <a:pt x="411" y="710"/>
                  <a:pt x="409" y="710"/>
                </a:cubicBezTo>
                <a:cubicBezTo>
                  <a:pt x="408" y="710"/>
                  <a:pt x="408" y="710"/>
                  <a:pt x="407" y="711"/>
                </a:cubicBezTo>
                <a:cubicBezTo>
                  <a:pt x="407" y="711"/>
                  <a:pt x="406" y="710"/>
                  <a:pt x="406" y="710"/>
                </a:cubicBezTo>
                <a:cubicBezTo>
                  <a:pt x="406" y="710"/>
                  <a:pt x="406" y="709"/>
                  <a:pt x="406" y="709"/>
                </a:cubicBezTo>
                <a:cubicBezTo>
                  <a:pt x="405" y="708"/>
                  <a:pt x="406" y="707"/>
                  <a:pt x="405" y="706"/>
                </a:cubicBezTo>
                <a:cubicBezTo>
                  <a:pt x="404" y="705"/>
                  <a:pt x="405" y="703"/>
                  <a:pt x="405" y="703"/>
                </a:cubicBezTo>
                <a:cubicBezTo>
                  <a:pt x="404" y="702"/>
                  <a:pt x="404" y="701"/>
                  <a:pt x="403" y="700"/>
                </a:cubicBezTo>
                <a:cubicBezTo>
                  <a:pt x="402" y="699"/>
                  <a:pt x="402" y="699"/>
                  <a:pt x="401" y="698"/>
                </a:cubicBezTo>
                <a:cubicBezTo>
                  <a:pt x="400" y="698"/>
                  <a:pt x="399" y="698"/>
                  <a:pt x="398" y="698"/>
                </a:cubicBezTo>
                <a:cubicBezTo>
                  <a:pt x="397" y="698"/>
                  <a:pt x="397" y="699"/>
                  <a:pt x="396" y="699"/>
                </a:cubicBezTo>
                <a:cubicBezTo>
                  <a:pt x="395" y="699"/>
                  <a:pt x="395" y="700"/>
                  <a:pt x="395" y="700"/>
                </a:cubicBezTo>
                <a:cubicBezTo>
                  <a:pt x="395" y="701"/>
                  <a:pt x="394" y="701"/>
                  <a:pt x="394" y="702"/>
                </a:cubicBezTo>
                <a:cubicBezTo>
                  <a:pt x="393" y="702"/>
                  <a:pt x="393" y="703"/>
                  <a:pt x="393" y="703"/>
                </a:cubicBezTo>
                <a:cubicBezTo>
                  <a:pt x="393" y="705"/>
                  <a:pt x="392" y="705"/>
                  <a:pt x="392" y="707"/>
                </a:cubicBezTo>
                <a:cubicBezTo>
                  <a:pt x="392" y="708"/>
                  <a:pt x="392" y="709"/>
                  <a:pt x="392" y="710"/>
                </a:cubicBezTo>
                <a:cubicBezTo>
                  <a:pt x="392" y="711"/>
                  <a:pt x="391" y="711"/>
                  <a:pt x="391" y="712"/>
                </a:cubicBezTo>
                <a:cubicBezTo>
                  <a:pt x="391" y="713"/>
                  <a:pt x="391" y="715"/>
                  <a:pt x="391" y="717"/>
                </a:cubicBezTo>
                <a:cubicBezTo>
                  <a:pt x="391" y="719"/>
                  <a:pt x="392" y="722"/>
                  <a:pt x="390" y="724"/>
                </a:cubicBezTo>
                <a:cubicBezTo>
                  <a:pt x="390" y="726"/>
                  <a:pt x="390" y="728"/>
                  <a:pt x="390" y="730"/>
                </a:cubicBezTo>
                <a:cubicBezTo>
                  <a:pt x="390" y="730"/>
                  <a:pt x="391" y="730"/>
                  <a:pt x="391" y="730"/>
                </a:cubicBezTo>
                <a:cubicBezTo>
                  <a:pt x="392" y="731"/>
                  <a:pt x="392" y="732"/>
                  <a:pt x="391" y="733"/>
                </a:cubicBezTo>
                <a:cubicBezTo>
                  <a:pt x="390" y="737"/>
                  <a:pt x="391" y="740"/>
                  <a:pt x="390" y="744"/>
                </a:cubicBezTo>
                <a:cubicBezTo>
                  <a:pt x="390" y="745"/>
                  <a:pt x="390" y="747"/>
                  <a:pt x="391" y="748"/>
                </a:cubicBezTo>
                <a:cubicBezTo>
                  <a:pt x="392" y="748"/>
                  <a:pt x="391" y="749"/>
                  <a:pt x="391" y="750"/>
                </a:cubicBezTo>
                <a:cubicBezTo>
                  <a:pt x="391" y="751"/>
                  <a:pt x="391" y="752"/>
                  <a:pt x="392" y="753"/>
                </a:cubicBezTo>
                <a:cubicBezTo>
                  <a:pt x="392" y="754"/>
                  <a:pt x="392" y="755"/>
                  <a:pt x="393" y="755"/>
                </a:cubicBezTo>
                <a:cubicBezTo>
                  <a:pt x="393" y="756"/>
                  <a:pt x="393" y="756"/>
                  <a:pt x="393" y="757"/>
                </a:cubicBezTo>
                <a:cubicBezTo>
                  <a:pt x="393" y="758"/>
                  <a:pt x="394" y="758"/>
                  <a:pt x="395" y="758"/>
                </a:cubicBezTo>
                <a:cubicBezTo>
                  <a:pt x="395" y="758"/>
                  <a:pt x="395" y="758"/>
                  <a:pt x="395" y="759"/>
                </a:cubicBezTo>
                <a:cubicBezTo>
                  <a:pt x="395" y="759"/>
                  <a:pt x="394" y="759"/>
                  <a:pt x="393" y="759"/>
                </a:cubicBezTo>
                <a:cubicBezTo>
                  <a:pt x="393" y="759"/>
                  <a:pt x="392" y="759"/>
                  <a:pt x="392" y="760"/>
                </a:cubicBezTo>
                <a:cubicBezTo>
                  <a:pt x="392" y="760"/>
                  <a:pt x="392" y="761"/>
                  <a:pt x="393" y="761"/>
                </a:cubicBezTo>
                <a:cubicBezTo>
                  <a:pt x="393" y="763"/>
                  <a:pt x="393" y="763"/>
                  <a:pt x="393" y="763"/>
                </a:cubicBezTo>
                <a:cubicBezTo>
                  <a:pt x="393" y="763"/>
                  <a:pt x="392" y="763"/>
                  <a:pt x="392" y="764"/>
                </a:cubicBezTo>
                <a:moveTo>
                  <a:pt x="462" y="699"/>
                </a:moveTo>
                <a:cubicBezTo>
                  <a:pt x="460" y="699"/>
                  <a:pt x="460" y="697"/>
                  <a:pt x="459" y="696"/>
                </a:cubicBezTo>
                <a:cubicBezTo>
                  <a:pt x="459" y="696"/>
                  <a:pt x="459" y="695"/>
                  <a:pt x="459" y="695"/>
                </a:cubicBezTo>
                <a:cubicBezTo>
                  <a:pt x="460" y="696"/>
                  <a:pt x="460" y="696"/>
                  <a:pt x="461" y="696"/>
                </a:cubicBezTo>
                <a:cubicBezTo>
                  <a:pt x="461" y="696"/>
                  <a:pt x="461" y="696"/>
                  <a:pt x="462" y="695"/>
                </a:cubicBezTo>
                <a:cubicBezTo>
                  <a:pt x="462" y="695"/>
                  <a:pt x="462" y="695"/>
                  <a:pt x="462" y="695"/>
                </a:cubicBezTo>
                <a:cubicBezTo>
                  <a:pt x="463" y="694"/>
                  <a:pt x="464" y="695"/>
                  <a:pt x="465" y="694"/>
                </a:cubicBezTo>
                <a:cubicBezTo>
                  <a:pt x="467" y="696"/>
                  <a:pt x="468" y="699"/>
                  <a:pt x="469" y="701"/>
                </a:cubicBezTo>
                <a:cubicBezTo>
                  <a:pt x="469" y="702"/>
                  <a:pt x="470" y="702"/>
                  <a:pt x="470" y="704"/>
                </a:cubicBezTo>
                <a:cubicBezTo>
                  <a:pt x="471" y="704"/>
                  <a:pt x="471" y="705"/>
                  <a:pt x="471" y="706"/>
                </a:cubicBezTo>
                <a:cubicBezTo>
                  <a:pt x="471" y="706"/>
                  <a:pt x="472" y="707"/>
                  <a:pt x="472" y="707"/>
                </a:cubicBezTo>
                <a:cubicBezTo>
                  <a:pt x="473" y="708"/>
                  <a:pt x="473" y="710"/>
                  <a:pt x="474" y="712"/>
                </a:cubicBezTo>
                <a:cubicBezTo>
                  <a:pt x="474" y="713"/>
                  <a:pt x="475" y="714"/>
                  <a:pt x="476" y="715"/>
                </a:cubicBezTo>
                <a:cubicBezTo>
                  <a:pt x="476" y="715"/>
                  <a:pt x="477" y="715"/>
                  <a:pt x="477" y="714"/>
                </a:cubicBezTo>
                <a:cubicBezTo>
                  <a:pt x="477" y="713"/>
                  <a:pt x="477" y="712"/>
                  <a:pt x="477" y="711"/>
                </a:cubicBezTo>
                <a:cubicBezTo>
                  <a:pt x="478" y="710"/>
                  <a:pt x="478" y="707"/>
                  <a:pt x="477" y="706"/>
                </a:cubicBezTo>
                <a:cubicBezTo>
                  <a:pt x="476" y="705"/>
                  <a:pt x="477" y="704"/>
                  <a:pt x="478" y="703"/>
                </a:cubicBezTo>
                <a:cubicBezTo>
                  <a:pt x="478" y="702"/>
                  <a:pt x="478" y="701"/>
                  <a:pt x="478" y="700"/>
                </a:cubicBezTo>
                <a:cubicBezTo>
                  <a:pt x="478" y="700"/>
                  <a:pt x="477" y="699"/>
                  <a:pt x="477" y="699"/>
                </a:cubicBezTo>
                <a:cubicBezTo>
                  <a:pt x="477" y="698"/>
                  <a:pt x="477" y="698"/>
                  <a:pt x="477" y="697"/>
                </a:cubicBezTo>
                <a:cubicBezTo>
                  <a:pt x="477" y="696"/>
                  <a:pt x="478" y="696"/>
                  <a:pt x="478" y="695"/>
                </a:cubicBezTo>
                <a:cubicBezTo>
                  <a:pt x="477" y="694"/>
                  <a:pt x="478" y="693"/>
                  <a:pt x="478" y="692"/>
                </a:cubicBezTo>
                <a:cubicBezTo>
                  <a:pt x="478" y="691"/>
                  <a:pt x="478" y="691"/>
                  <a:pt x="478" y="690"/>
                </a:cubicBezTo>
                <a:cubicBezTo>
                  <a:pt x="479" y="690"/>
                  <a:pt x="479" y="690"/>
                  <a:pt x="479" y="690"/>
                </a:cubicBezTo>
                <a:cubicBezTo>
                  <a:pt x="477" y="688"/>
                  <a:pt x="478" y="686"/>
                  <a:pt x="478" y="684"/>
                </a:cubicBezTo>
                <a:cubicBezTo>
                  <a:pt x="478" y="684"/>
                  <a:pt x="478" y="683"/>
                  <a:pt x="478" y="683"/>
                </a:cubicBezTo>
                <a:cubicBezTo>
                  <a:pt x="478" y="683"/>
                  <a:pt x="479" y="683"/>
                  <a:pt x="479" y="683"/>
                </a:cubicBezTo>
                <a:cubicBezTo>
                  <a:pt x="481" y="683"/>
                  <a:pt x="482" y="683"/>
                  <a:pt x="483" y="682"/>
                </a:cubicBezTo>
                <a:cubicBezTo>
                  <a:pt x="483" y="682"/>
                  <a:pt x="484" y="682"/>
                  <a:pt x="485" y="682"/>
                </a:cubicBezTo>
                <a:cubicBezTo>
                  <a:pt x="485" y="684"/>
                  <a:pt x="485" y="684"/>
                  <a:pt x="485" y="686"/>
                </a:cubicBezTo>
                <a:cubicBezTo>
                  <a:pt x="484" y="687"/>
                  <a:pt x="484" y="687"/>
                  <a:pt x="484" y="687"/>
                </a:cubicBezTo>
                <a:cubicBezTo>
                  <a:pt x="484" y="689"/>
                  <a:pt x="484" y="692"/>
                  <a:pt x="484" y="694"/>
                </a:cubicBezTo>
                <a:cubicBezTo>
                  <a:pt x="484" y="696"/>
                  <a:pt x="485" y="698"/>
                  <a:pt x="483" y="700"/>
                </a:cubicBezTo>
                <a:cubicBezTo>
                  <a:pt x="483" y="700"/>
                  <a:pt x="483" y="701"/>
                  <a:pt x="483" y="701"/>
                </a:cubicBezTo>
                <a:cubicBezTo>
                  <a:pt x="483" y="704"/>
                  <a:pt x="483" y="706"/>
                  <a:pt x="483" y="709"/>
                </a:cubicBezTo>
                <a:cubicBezTo>
                  <a:pt x="483" y="711"/>
                  <a:pt x="484" y="714"/>
                  <a:pt x="482" y="716"/>
                </a:cubicBezTo>
                <a:cubicBezTo>
                  <a:pt x="482" y="717"/>
                  <a:pt x="482" y="718"/>
                  <a:pt x="482" y="718"/>
                </a:cubicBezTo>
                <a:cubicBezTo>
                  <a:pt x="482" y="721"/>
                  <a:pt x="483" y="723"/>
                  <a:pt x="482" y="725"/>
                </a:cubicBezTo>
                <a:cubicBezTo>
                  <a:pt x="482" y="725"/>
                  <a:pt x="482" y="725"/>
                  <a:pt x="482" y="725"/>
                </a:cubicBezTo>
                <a:cubicBezTo>
                  <a:pt x="483" y="727"/>
                  <a:pt x="482" y="729"/>
                  <a:pt x="483" y="730"/>
                </a:cubicBezTo>
                <a:cubicBezTo>
                  <a:pt x="483" y="730"/>
                  <a:pt x="483" y="730"/>
                  <a:pt x="483" y="730"/>
                </a:cubicBezTo>
                <a:cubicBezTo>
                  <a:pt x="483" y="732"/>
                  <a:pt x="483" y="733"/>
                  <a:pt x="484" y="734"/>
                </a:cubicBezTo>
                <a:cubicBezTo>
                  <a:pt x="484" y="735"/>
                  <a:pt x="484" y="736"/>
                  <a:pt x="484" y="737"/>
                </a:cubicBezTo>
                <a:cubicBezTo>
                  <a:pt x="484" y="737"/>
                  <a:pt x="485" y="738"/>
                  <a:pt x="485" y="738"/>
                </a:cubicBezTo>
                <a:cubicBezTo>
                  <a:pt x="485" y="739"/>
                  <a:pt x="486" y="740"/>
                  <a:pt x="486" y="741"/>
                </a:cubicBezTo>
                <a:cubicBezTo>
                  <a:pt x="486" y="742"/>
                  <a:pt x="486" y="743"/>
                  <a:pt x="486" y="744"/>
                </a:cubicBezTo>
                <a:cubicBezTo>
                  <a:pt x="486" y="745"/>
                  <a:pt x="487" y="746"/>
                  <a:pt x="487" y="747"/>
                </a:cubicBezTo>
                <a:cubicBezTo>
                  <a:pt x="487" y="749"/>
                  <a:pt x="487" y="750"/>
                  <a:pt x="488" y="751"/>
                </a:cubicBezTo>
                <a:cubicBezTo>
                  <a:pt x="488" y="755"/>
                  <a:pt x="488" y="755"/>
                  <a:pt x="488" y="755"/>
                </a:cubicBezTo>
                <a:cubicBezTo>
                  <a:pt x="487" y="755"/>
                  <a:pt x="487" y="756"/>
                  <a:pt x="485" y="756"/>
                </a:cubicBezTo>
                <a:cubicBezTo>
                  <a:pt x="485" y="756"/>
                  <a:pt x="484" y="757"/>
                  <a:pt x="483" y="757"/>
                </a:cubicBezTo>
                <a:cubicBezTo>
                  <a:pt x="482" y="757"/>
                  <a:pt x="480" y="756"/>
                  <a:pt x="481" y="755"/>
                </a:cubicBezTo>
                <a:cubicBezTo>
                  <a:pt x="481" y="753"/>
                  <a:pt x="480" y="752"/>
                  <a:pt x="480" y="751"/>
                </a:cubicBezTo>
                <a:cubicBezTo>
                  <a:pt x="479" y="750"/>
                  <a:pt x="480" y="749"/>
                  <a:pt x="480" y="747"/>
                </a:cubicBezTo>
                <a:cubicBezTo>
                  <a:pt x="478" y="746"/>
                  <a:pt x="479" y="744"/>
                  <a:pt x="479" y="742"/>
                </a:cubicBezTo>
                <a:cubicBezTo>
                  <a:pt x="478" y="741"/>
                  <a:pt x="477" y="740"/>
                  <a:pt x="478" y="739"/>
                </a:cubicBezTo>
                <a:cubicBezTo>
                  <a:pt x="477" y="738"/>
                  <a:pt x="477" y="737"/>
                  <a:pt x="477" y="736"/>
                </a:cubicBezTo>
                <a:cubicBezTo>
                  <a:pt x="477" y="735"/>
                  <a:pt x="477" y="733"/>
                  <a:pt x="476" y="733"/>
                </a:cubicBezTo>
                <a:cubicBezTo>
                  <a:pt x="475" y="732"/>
                  <a:pt x="476" y="730"/>
                  <a:pt x="476" y="729"/>
                </a:cubicBezTo>
                <a:cubicBezTo>
                  <a:pt x="476" y="729"/>
                  <a:pt x="475" y="729"/>
                  <a:pt x="475" y="728"/>
                </a:cubicBezTo>
                <a:cubicBezTo>
                  <a:pt x="474" y="727"/>
                  <a:pt x="474" y="725"/>
                  <a:pt x="473" y="723"/>
                </a:cubicBezTo>
                <a:cubicBezTo>
                  <a:pt x="472" y="722"/>
                  <a:pt x="471" y="720"/>
                  <a:pt x="470" y="719"/>
                </a:cubicBezTo>
                <a:cubicBezTo>
                  <a:pt x="470" y="717"/>
                  <a:pt x="469" y="717"/>
                  <a:pt x="469" y="716"/>
                </a:cubicBezTo>
                <a:cubicBezTo>
                  <a:pt x="468" y="716"/>
                  <a:pt x="468" y="714"/>
                  <a:pt x="467" y="714"/>
                </a:cubicBezTo>
                <a:cubicBezTo>
                  <a:pt x="467" y="713"/>
                  <a:pt x="465" y="712"/>
                  <a:pt x="466" y="710"/>
                </a:cubicBezTo>
                <a:cubicBezTo>
                  <a:pt x="465" y="709"/>
                  <a:pt x="464" y="708"/>
                  <a:pt x="463" y="707"/>
                </a:cubicBezTo>
                <a:cubicBezTo>
                  <a:pt x="464" y="707"/>
                  <a:pt x="464" y="707"/>
                  <a:pt x="464" y="707"/>
                </a:cubicBezTo>
                <a:cubicBezTo>
                  <a:pt x="464" y="707"/>
                  <a:pt x="464" y="706"/>
                  <a:pt x="464" y="706"/>
                </a:cubicBezTo>
                <a:cubicBezTo>
                  <a:pt x="463" y="706"/>
                  <a:pt x="464" y="704"/>
                  <a:pt x="463" y="703"/>
                </a:cubicBezTo>
                <a:cubicBezTo>
                  <a:pt x="462" y="703"/>
                  <a:pt x="462" y="703"/>
                  <a:pt x="462" y="703"/>
                </a:cubicBezTo>
                <a:cubicBezTo>
                  <a:pt x="461" y="702"/>
                  <a:pt x="462" y="700"/>
                  <a:pt x="462" y="699"/>
                </a:cubicBezTo>
                <a:cubicBezTo>
                  <a:pt x="462" y="698"/>
                  <a:pt x="462" y="699"/>
                  <a:pt x="462" y="699"/>
                </a:cubicBezTo>
                <a:cubicBezTo>
                  <a:pt x="461" y="699"/>
                  <a:pt x="461" y="699"/>
                  <a:pt x="462" y="699"/>
                </a:cubicBezTo>
                <a:cubicBezTo>
                  <a:pt x="462" y="699"/>
                  <a:pt x="462" y="699"/>
                  <a:pt x="462" y="699"/>
                </a:cubicBezTo>
                <a:cubicBezTo>
                  <a:pt x="462" y="699"/>
                  <a:pt x="462" y="699"/>
                  <a:pt x="462" y="699"/>
                </a:cubicBezTo>
                <a:cubicBezTo>
                  <a:pt x="462" y="699"/>
                  <a:pt x="462" y="698"/>
                  <a:pt x="462" y="699"/>
                </a:cubicBezTo>
                <a:moveTo>
                  <a:pt x="464" y="699"/>
                </a:moveTo>
                <a:cubicBezTo>
                  <a:pt x="464" y="699"/>
                  <a:pt x="464" y="699"/>
                  <a:pt x="464" y="699"/>
                </a:cubicBezTo>
                <a:cubicBezTo>
                  <a:pt x="464" y="699"/>
                  <a:pt x="464" y="698"/>
                  <a:pt x="464" y="698"/>
                </a:cubicBezTo>
                <a:cubicBezTo>
                  <a:pt x="464" y="698"/>
                  <a:pt x="464" y="699"/>
                  <a:pt x="463" y="699"/>
                </a:cubicBezTo>
                <a:cubicBezTo>
                  <a:pt x="464" y="699"/>
                  <a:pt x="464" y="699"/>
                  <a:pt x="464" y="699"/>
                </a:cubicBezTo>
                <a:moveTo>
                  <a:pt x="465" y="701"/>
                </a:moveTo>
                <a:cubicBezTo>
                  <a:pt x="465" y="701"/>
                  <a:pt x="464" y="701"/>
                  <a:pt x="464" y="702"/>
                </a:cubicBezTo>
                <a:cubicBezTo>
                  <a:pt x="465" y="702"/>
                  <a:pt x="465" y="702"/>
                  <a:pt x="465" y="702"/>
                </a:cubicBezTo>
                <a:cubicBezTo>
                  <a:pt x="465" y="702"/>
                  <a:pt x="465" y="702"/>
                  <a:pt x="465" y="702"/>
                </a:cubicBezTo>
                <a:cubicBezTo>
                  <a:pt x="465" y="701"/>
                  <a:pt x="465" y="701"/>
                  <a:pt x="465" y="701"/>
                </a:cubicBezTo>
                <a:moveTo>
                  <a:pt x="292" y="671"/>
                </a:moveTo>
                <a:cubicBezTo>
                  <a:pt x="293" y="670"/>
                  <a:pt x="293" y="670"/>
                  <a:pt x="293" y="670"/>
                </a:cubicBezTo>
                <a:cubicBezTo>
                  <a:pt x="294" y="671"/>
                  <a:pt x="296" y="670"/>
                  <a:pt x="296" y="671"/>
                </a:cubicBezTo>
                <a:cubicBezTo>
                  <a:pt x="296" y="672"/>
                  <a:pt x="295" y="672"/>
                  <a:pt x="295" y="672"/>
                </a:cubicBezTo>
                <a:cubicBezTo>
                  <a:pt x="294" y="672"/>
                  <a:pt x="294" y="672"/>
                  <a:pt x="294" y="673"/>
                </a:cubicBezTo>
                <a:cubicBezTo>
                  <a:pt x="294" y="673"/>
                  <a:pt x="294" y="674"/>
                  <a:pt x="294" y="674"/>
                </a:cubicBezTo>
                <a:cubicBezTo>
                  <a:pt x="295" y="674"/>
                  <a:pt x="295" y="674"/>
                  <a:pt x="295" y="674"/>
                </a:cubicBezTo>
                <a:cubicBezTo>
                  <a:pt x="296" y="675"/>
                  <a:pt x="295" y="675"/>
                  <a:pt x="295" y="675"/>
                </a:cubicBezTo>
                <a:cubicBezTo>
                  <a:pt x="295" y="676"/>
                  <a:pt x="294" y="676"/>
                  <a:pt x="294" y="675"/>
                </a:cubicBezTo>
                <a:cubicBezTo>
                  <a:pt x="294" y="675"/>
                  <a:pt x="293" y="674"/>
                  <a:pt x="292" y="674"/>
                </a:cubicBezTo>
                <a:cubicBezTo>
                  <a:pt x="291" y="674"/>
                  <a:pt x="290" y="674"/>
                  <a:pt x="289" y="673"/>
                </a:cubicBezTo>
                <a:cubicBezTo>
                  <a:pt x="287" y="672"/>
                  <a:pt x="285" y="671"/>
                  <a:pt x="283" y="670"/>
                </a:cubicBezTo>
                <a:cubicBezTo>
                  <a:pt x="281" y="671"/>
                  <a:pt x="281" y="673"/>
                  <a:pt x="279" y="674"/>
                </a:cubicBezTo>
                <a:cubicBezTo>
                  <a:pt x="280" y="675"/>
                  <a:pt x="279" y="676"/>
                  <a:pt x="278" y="678"/>
                </a:cubicBezTo>
                <a:cubicBezTo>
                  <a:pt x="278" y="679"/>
                  <a:pt x="277" y="680"/>
                  <a:pt x="277" y="681"/>
                </a:cubicBezTo>
                <a:cubicBezTo>
                  <a:pt x="276" y="681"/>
                  <a:pt x="276" y="682"/>
                  <a:pt x="275" y="683"/>
                </a:cubicBezTo>
                <a:cubicBezTo>
                  <a:pt x="275" y="683"/>
                  <a:pt x="275" y="684"/>
                  <a:pt x="275" y="684"/>
                </a:cubicBezTo>
                <a:cubicBezTo>
                  <a:pt x="275" y="685"/>
                  <a:pt x="275" y="686"/>
                  <a:pt x="274" y="686"/>
                </a:cubicBezTo>
                <a:cubicBezTo>
                  <a:pt x="274" y="688"/>
                  <a:pt x="272" y="688"/>
                  <a:pt x="273" y="689"/>
                </a:cubicBezTo>
                <a:cubicBezTo>
                  <a:pt x="272" y="690"/>
                  <a:pt x="272" y="691"/>
                  <a:pt x="271" y="692"/>
                </a:cubicBezTo>
                <a:cubicBezTo>
                  <a:pt x="271" y="693"/>
                  <a:pt x="270" y="694"/>
                  <a:pt x="270" y="695"/>
                </a:cubicBezTo>
                <a:cubicBezTo>
                  <a:pt x="270" y="696"/>
                  <a:pt x="270" y="696"/>
                  <a:pt x="269" y="696"/>
                </a:cubicBezTo>
                <a:cubicBezTo>
                  <a:pt x="268" y="697"/>
                  <a:pt x="268" y="699"/>
                  <a:pt x="267" y="700"/>
                </a:cubicBezTo>
                <a:cubicBezTo>
                  <a:pt x="267" y="701"/>
                  <a:pt x="266" y="703"/>
                  <a:pt x="265" y="704"/>
                </a:cubicBezTo>
                <a:cubicBezTo>
                  <a:pt x="264" y="706"/>
                  <a:pt x="264" y="707"/>
                  <a:pt x="263" y="709"/>
                </a:cubicBezTo>
                <a:cubicBezTo>
                  <a:pt x="262" y="710"/>
                  <a:pt x="261" y="712"/>
                  <a:pt x="260" y="714"/>
                </a:cubicBezTo>
                <a:cubicBezTo>
                  <a:pt x="260" y="715"/>
                  <a:pt x="259" y="717"/>
                  <a:pt x="258" y="718"/>
                </a:cubicBezTo>
                <a:cubicBezTo>
                  <a:pt x="258" y="719"/>
                  <a:pt x="258" y="719"/>
                  <a:pt x="258" y="720"/>
                </a:cubicBezTo>
                <a:cubicBezTo>
                  <a:pt x="258" y="720"/>
                  <a:pt x="258" y="721"/>
                  <a:pt x="257" y="721"/>
                </a:cubicBezTo>
                <a:cubicBezTo>
                  <a:pt x="256" y="722"/>
                  <a:pt x="256" y="724"/>
                  <a:pt x="254" y="725"/>
                </a:cubicBezTo>
                <a:cubicBezTo>
                  <a:pt x="254" y="725"/>
                  <a:pt x="254" y="726"/>
                  <a:pt x="254" y="726"/>
                </a:cubicBezTo>
                <a:cubicBezTo>
                  <a:pt x="254" y="727"/>
                  <a:pt x="253" y="728"/>
                  <a:pt x="253" y="728"/>
                </a:cubicBezTo>
                <a:cubicBezTo>
                  <a:pt x="250" y="727"/>
                  <a:pt x="248" y="726"/>
                  <a:pt x="246" y="725"/>
                </a:cubicBezTo>
                <a:cubicBezTo>
                  <a:pt x="247" y="724"/>
                  <a:pt x="248" y="722"/>
                  <a:pt x="248" y="720"/>
                </a:cubicBezTo>
                <a:cubicBezTo>
                  <a:pt x="249" y="718"/>
                  <a:pt x="250" y="716"/>
                  <a:pt x="251" y="714"/>
                </a:cubicBezTo>
                <a:cubicBezTo>
                  <a:pt x="252" y="713"/>
                  <a:pt x="253" y="711"/>
                  <a:pt x="254" y="709"/>
                </a:cubicBezTo>
                <a:cubicBezTo>
                  <a:pt x="255" y="707"/>
                  <a:pt x="256" y="705"/>
                  <a:pt x="257" y="703"/>
                </a:cubicBezTo>
                <a:cubicBezTo>
                  <a:pt x="257" y="703"/>
                  <a:pt x="258" y="702"/>
                  <a:pt x="258" y="701"/>
                </a:cubicBezTo>
                <a:cubicBezTo>
                  <a:pt x="258" y="701"/>
                  <a:pt x="258" y="700"/>
                  <a:pt x="258" y="699"/>
                </a:cubicBezTo>
                <a:cubicBezTo>
                  <a:pt x="259" y="698"/>
                  <a:pt x="260" y="698"/>
                  <a:pt x="259" y="697"/>
                </a:cubicBezTo>
                <a:cubicBezTo>
                  <a:pt x="260" y="696"/>
                  <a:pt x="261" y="695"/>
                  <a:pt x="261" y="695"/>
                </a:cubicBezTo>
                <a:cubicBezTo>
                  <a:pt x="262" y="694"/>
                  <a:pt x="262" y="693"/>
                  <a:pt x="262" y="692"/>
                </a:cubicBezTo>
                <a:cubicBezTo>
                  <a:pt x="263" y="691"/>
                  <a:pt x="263" y="691"/>
                  <a:pt x="264" y="690"/>
                </a:cubicBezTo>
                <a:cubicBezTo>
                  <a:pt x="264" y="689"/>
                  <a:pt x="264" y="688"/>
                  <a:pt x="265" y="687"/>
                </a:cubicBezTo>
                <a:cubicBezTo>
                  <a:pt x="265" y="686"/>
                  <a:pt x="266" y="686"/>
                  <a:pt x="266" y="685"/>
                </a:cubicBezTo>
                <a:cubicBezTo>
                  <a:pt x="267" y="683"/>
                  <a:pt x="268" y="681"/>
                  <a:pt x="269" y="680"/>
                </a:cubicBezTo>
                <a:cubicBezTo>
                  <a:pt x="269" y="678"/>
                  <a:pt x="270" y="676"/>
                  <a:pt x="271" y="675"/>
                </a:cubicBezTo>
                <a:cubicBezTo>
                  <a:pt x="271" y="674"/>
                  <a:pt x="272" y="673"/>
                  <a:pt x="272" y="673"/>
                </a:cubicBezTo>
                <a:cubicBezTo>
                  <a:pt x="273" y="672"/>
                  <a:pt x="273" y="671"/>
                  <a:pt x="273" y="671"/>
                </a:cubicBezTo>
                <a:cubicBezTo>
                  <a:pt x="273" y="671"/>
                  <a:pt x="274" y="670"/>
                  <a:pt x="274" y="670"/>
                </a:cubicBezTo>
                <a:cubicBezTo>
                  <a:pt x="273" y="668"/>
                  <a:pt x="275" y="668"/>
                  <a:pt x="276" y="666"/>
                </a:cubicBezTo>
                <a:cubicBezTo>
                  <a:pt x="274" y="666"/>
                  <a:pt x="273" y="666"/>
                  <a:pt x="272" y="665"/>
                </a:cubicBezTo>
                <a:cubicBezTo>
                  <a:pt x="271" y="664"/>
                  <a:pt x="270" y="663"/>
                  <a:pt x="269" y="663"/>
                </a:cubicBezTo>
                <a:cubicBezTo>
                  <a:pt x="268" y="662"/>
                  <a:pt x="268" y="661"/>
                  <a:pt x="268" y="660"/>
                </a:cubicBezTo>
                <a:cubicBezTo>
                  <a:pt x="269" y="659"/>
                  <a:pt x="269" y="659"/>
                  <a:pt x="269" y="658"/>
                </a:cubicBezTo>
                <a:cubicBezTo>
                  <a:pt x="270" y="656"/>
                  <a:pt x="271" y="656"/>
                  <a:pt x="273" y="657"/>
                </a:cubicBezTo>
                <a:cubicBezTo>
                  <a:pt x="277" y="659"/>
                  <a:pt x="281" y="661"/>
                  <a:pt x="285" y="663"/>
                </a:cubicBezTo>
                <a:cubicBezTo>
                  <a:pt x="286" y="663"/>
                  <a:pt x="286" y="664"/>
                  <a:pt x="287" y="664"/>
                </a:cubicBezTo>
                <a:cubicBezTo>
                  <a:pt x="288" y="664"/>
                  <a:pt x="288" y="665"/>
                  <a:pt x="289" y="665"/>
                </a:cubicBezTo>
                <a:cubicBezTo>
                  <a:pt x="290" y="665"/>
                  <a:pt x="290" y="666"/>
                  <a:pt x="291" y="666"/>
                </a:cubicBezTo>
                <a:cubicBezTo>
                  <a:pt x="291" y="667"/>
                  <a:pt x="292" y="667"/>
                  <a:pt x="293" y="667"/>
                </a:cubicBezTo>
                <a:cubicBezTo>
                  <a:pt x="293" y="668"/>
                  <a:pt x="292" y="668"/>
                  <a:pt x="292" y="668"/>
                </a:cubicBezTo>
                <a:cubicBezTo>
                  <a:pt x="291" y="669"/>
                  <a:pt x="292" y="670"/>
                  <a:pt x="292" y="671"/>
                </a:cubicBezTo>
                <a:moveTo>
                  <a:pt x="322" y="138"/>
                </a:moveTo>
                <a:cubicBezTo>
                  <a:pt x="322" y="136"/>
                  <a:pt x="321" y="135"/>
                  <a:pt x="323" y="133"/>
                </a:cubicBezTo>
                <a:cubicBezTo>
                  <a:pt x="323" y="133"/>
                  <a:pt x="323" y="132"/>
                  <a:pt x="323" y="132"/>
                </a:cubicBezTo>
                <a:cubicBezTo>
                  <a:pt x="322" y="131"/>
                  <a:pt x="322" y="130"/>
                  <a:pt x="322" y="129"/>
                </a:cubicBezTo>
                <a:cubicBezTo>
                  <a:pt x="322" y="128"/>
                  <a:pt x="323" y="127"/>
                  <a:pt x="322" y="125"/>
                </a:cubicBezTo>
                <a:cubicBezTo>
                  <a:pt x="321" y="124"/>
                  <a:pt x="322" y="123"/>
                  <a:pt x="320" y="122"/>
                </a:cubicBezTo>
                <a:cubicBezTo>
                  <a:pt x="321" y="121"/>
                  <a:pt x="320" y="120"/>
                  <a:pt x="319" y="118"/>
                </a:cubicBezTo>
                <a:cubicBezTo>
                  <a:pt x="319" y="117"/>
                  <a:pt x="317" y="117"/>
                  <a:pt x="317" y="115"/>
                </a:cubicBezTo>
                <a:cubicBezTo>
                  <a:pt x="317" y="115"/>
                  <a:pt x="316" y="114"/>
                  <a:pt x="316" y="114"/>
                </a:cubicBezTo>
                <a:cubicBezTo>
                  <a:pt x="315" y="114"/>
                  <a:pt x="315" y="114"/>
                  <a:pt x="314" y="113"/>
                </a:cubicBezTo>
                <a:cubicBezTo>
                  <a:pt x="314" y="113"/>
                  <a:pt x="313" y="112"/>
                  <a:pt x="313" y="112"/>
                </a:cubicBezTo>
                <a:cubicBezTo>
                  <a:pt x="312" y="111"/>
                  <a:pt x="311" y="111"/>
                  <a:pt x="311" y="111"/>
                </a:cubicBezTo>
                <a:cubicBezTo>
                  <a:pt x="311" y="110"/>
                  <a:pt x="310" y="110"/>
                  <a:pt x="309" y="110"/>
                </a:cubicBezTo>
                <a:cubicBezTo>
                  <a:pt x="309" y="110"/>
                  <a:pt x="308" y="109"/>
                  <a:pt x="308" y="109"/>
                </a:cubicBezTo>
                <a:cubicBezTo>
                  <a:pt x="306" y="110"/>
                  <a:pt x="305" y="108"/>
                  <a:pt x="304" y="108"/>
                </a:cubicBezTo>
                <a:cubicBezTo>
                  <a:pt x="303" y="108"/>
                  <a:pt x="302" y="107"/>
                  <a:pt x="301" y="107"/>
                </a:cubicBezTo>
                <a:cubicBezTo>
                  <a:pt x="300" y="106"/>
                  <a:pt x="299" y="107"/>
                  <a:pt x="298" y="106"/>
                </a:cubicBezTo>
                <a:cubicBezTo>
                  <a:pt x="298" y="106"/>
                  <a:pt x="298" y="105"/>
                  <a:pt x="297" y="105"/>
                </a:cubicBezTo>
                <a:cubicBezTo>
                  <a:pt x="296" y="105"/>
                  <a:pt x="296" y="105"/>
                  <a:pt x="295" y="105"/>
                </a:cubicBezTo>
                <a:cubicBezTo>
                  <a:pt x="295" y="104"/>
                  <a:pt x="294" y="103"/>
                  <a:pt x="293" y="103"/>
                </a:cubicBezTo>
                <a:cubicBezTo>
                  <a:pt x="293" y="102"/>
                  <a:pt x="292" y="102"/>
                  <a:pt x="291" y="101"/>
                </a:cubicBezTo>
                <a:cubicBezTo>
                  <a:pt x="290" y="101"/>
                  <a:pt x="290" y="100"/>
                  <a:pt x="289" y="100"/>
                </a:cubicBezTo>
                <a:cubicBezTo>
                  <a:pt x="289" y="99"/>
                  <a:pt x="289" y="98"/>
                  <a:pt x="289" y="98"/>
                </a:cubicBezTo>
                <a:cubicBezTo>
                  <a:pt x="288" y="97"/>
                  <a:pt x="288" y="96"/>
                  <a:pt x="287" y="95"/>
                </a:cubicBezTo>
                <a:cubicBezTo>
                  <a:pt x="286" y="95"/>
                  <a:pt x="286" y="93"/>
                  <a:pt x="285" y="92"/>
                </a:cubicBezTo>
                <a:cubicBezTo>
                  <a:pt x="285" y="91"/>
                  <a:pt x="284" y="90"/>
                  <a:pt x="284" y="90"/>
                </a:cubicBezTo>
                <a:cubicBezTo>
                  <a:pt x="284" y="89"/>
                  <a:pt x="283" y="89"/>
                  <a:pt x="283" y="88"/>
                </a:cubicBezTo>
                <a:cubicBezTo>
                  <a:pt x="283" y="87"/>
                  <a:pt x="284" y="86"/>
                  <a:pt x="283" y="86"/>
                </a:cubicBezTo>
                <a:cubicBezTo>
                  <a:pt x="282" y="85"/>
                  <a:pt x="282" y="84"/>
                  <a:pt x="282" y="83"/>
                </a:cubicBezTo>
                <a:cubicBezTo>
                  <a:pt x="282" y="82"/>
                  <a:pt x="282" y="81"/>
                  <a:pt x="282" y="80"/>
                </a:cubicBezTo>
                <a:cubicBezTo>
                  <a:pt x="282" y="77"/>
                  <a:pt x="282" y="77"/>
                  <a:pt x="282" y="77"/>
                </a:cubicBezTo>
                <a:cubicBezTo>
                  <a:pt x="283" y="77"/>
                  <a:pt x="283" y="77"/>
                  <a:pt x="284" y="76"/>
                </a:cubicBezTo>
                <a:cubicBezTo>
                  <a:pt x="284" y="76"/>
                  <a:pt x="284" y="77"/>
                  <a:pt x="285" y="78"/>
                </a:cubicBezTo>
                <a:cubicBezTo>
                  <a:pt x="284" y="78"/>
                  <a:pt x="284" y="78"/>
                  <a:pt x="283" y="78"/>
                </a:cubicBezTo>
                <a:cubicBezTo>
                  <a:pt x="284" y="79"/>
                  <a:pt x="285" y="80"/>
                  <a:pt x="285" y="81"/>
                </a:cubicBezTo>
                <a:cubicBezTo>
                  <a:pt x="285" y="81"/>
                  <a:pt x="286" y="82"/>
                  <a:pt x="286" y="82"/>
                </a:cubicBezTo>
                <a:cubicBezTo>
                  <a:pt x="287" y="82"/>
                  <a:pt x="287" y="82"/>
                  <a:pt x="288" y="83"/>
                </a:cubicBezTo>
                <a:cubicBezTo>
                  <a:pt x="288" y="82"/>
                  <a:pt x="288" y="82"/>
                  <a:pt x="289" y="81"/>
                </a:cubicBezTo>
                <a:cubicBezTo>
                  <a:pt x="289" y="81"/>
                  <a:pt x="290" y="81"/>
                  <a:pt x="290" y="81"/>
                </a:cubicBezTo>
                <a:cubicBezTo>
                  <a:pt x="291" y="81"/>
                  <a:pt x="291" y="82"/>
                  <a:pt x="291" y="82"/>
                </a:cubicBezTo>
                <a:cubicBezTo>
                  <a:pt x="291" y="82"/>
                  <a:pt x="291" y="83"/>
                  <a:pt x="291" y="83"/>
                </a:cubicBezTo>
                <a:cubicBezTo>
                  <a:pt x="292" y="84"/>
                  <a:pt x="291" y="85"/>
                  <a:pt x="292" y="86"/>
                </a:cubicBezTo>
                <a:cubicBezTo>
                  <a:pt x="293" y="87"/>
                  <a:pt x="293" y="88"/>
                  <a:pt x="293" y="89"/>
                </a:cubicBezTo>
                <a:cubicBezTo>
                  <a:pt x="294" y="91"/>
                  <a:pt x="296" y="92"/>
                  <a:pt x="298" y="94"/>
                </a:cubicBezTo>
                <a:cubicBezTo>
                  <a:pt x="300" y="96"/>
                  <a:pt x="302" y="97"/>
                  <a:pt x="305" y="98"/>
                </a:cubicBezTo>
                <a:cubicBezTo>
                  <a:pt x="306" y="98"/>
                  <a:pt x="306" y="99"/>
                  <a:pt x="307" y="99"/>
                </a:cubicBezTo>
                <a:cubicBezTo>
                  <a:pt x="308" y="99"/>
                  <a:pt x="308" y="99"/>
                  <a:pt x="309" y="99"/>
                </a:cubicBezTo>
                <a:cubicBezTo>
                  <a:pt x="310" y="99"/>
                  <a:pt x="311" y="100"/>
                  <a:pt x="311" y="100"/>
                </a:cubicBezTo>
                <a:cubicBezTo>
                  <a:pt x="312" y="101"/>
                  <a:pt x="314" y="101"/>
                  <a:pt x="315" y="102"/>
                </a:cubicBezTo>
                <a:cubicBezTo>
                  <a:pt x="316" y="102"/>
                  <a:pt x="317" y="102"/>
                  <a:pt x="317" y="103"/>
                </a:cubicBezTo>
                <a:cubicBezTo>
                  <a:pt x="318" y="104"/>
                  <a:pt x="320" y="105"/>
                  <a:pt x="321" y="106"/>
                </a:cubicBezTo>
                <a:cubicBezTo>
                  <a:pt x="322" y="107"/>
                  <a:pt x="324" y="108"/>
                  <a:pt x="325" y="110"/>
                </a:cubicBezTo>
                <a:cubicBezTo>
                  <a:pt x="326" y="111"/>
                  <a:pt x="326" y="112"/>
                  <a:pt x="327" y="113"/>
                </a:cubicBezTo>
                <a:cubicBezTo>
                  <a:pt x="328" y="114"/>
                  <a:pt x="328" y="116"/>
                  <a:pt x="329" y="117"/>
                </a:cubicBezTo>
                <a:cubicBezTo>
                  <a:pt x="328" y="118"/>
                  <a:pt x="329" y="119"/>
                  <a:pt x="330" y="119"/>
                </a:cubicBezTo>
                <a:cubicBezTo>
                  <a:pt x="330" y="121"/>
                  <a:pt x="331" y="122"/>
                  <a:pt x="331" y="123"/>
                </a:cubicBezTo>
                <a:cubicBezTo>
                  <a:pt x="331" y="124"/>
                  <a:pt x="331" y="124"/>
                  <a:pt x="331" y="125"/>
                </a:cubicBezTo>
                <a:cubicBezTo>
                  <a:pt x="331" y="125"/>
                  <a:pt x="332" y="126"/>
                  <a:pt x="332" y="126"/>
                </a:cubicBezTo>
                <a:cubicBezTo>
                  <a:pt x="330" y="127"/>
                  <a:pt x="331" y="128"/>
                  <a:pt x="331" y="130"/>
                </a:cubicBezTo>
                <a:cubicBezTo>
                  <a:pt x="330" y="130"/>
                  <a:pt x="329" y="130"/>
                  <a:pt x="329" y="130"/>
                </a:cubicBezTo>
                <a:cubicBezTo>
                  <a:pt x="328" y="131"/>
                  <a:pt x="329" y="132"/>
                  <a:pt x="328" y="132"/>
                </a:cubicBezTo>
                <a:cubicBezTo>
                  <a:pt x="328" y="132"/>
                  <a:pt x="328" y="133"/>
                  <a:pt x="328" y="133"/>
                </a:cubicBezTo>
                <a:cubicBezTo>
                  <a:pt x="329" y="134"/>
                  <a:pt x="329" y="134"/>
                  <a:pt x="330" y="134"/>
                </a:cubicBezTo>
                <a:cubicBezTo>
                  <a:pt x="330" y="134"/>
                  <a:pt x="331" y="134"/>
                  <a:pt x="331" y="135"/>
                </a:cubicBezTo>
                <a:cubicBezTo>
                  <a:pt x="331" y="136"/>
                  <a:pt x="329" y="137"/>
                  <a:pt x="328" y="137"/>
                </a:cubicBezTo>
                <a:cubicBezTo>
                  <a:pt x="328" y="137"/>
                  <a:pt x="328" y="136"/>
                  <a:pt x="328" y="136"/>
                </a:cubicBezTo>
                <a:cubicBezTo>
                  <a:pt x="328" y="135"/>
                  <a:pt x="327" y="135"/>
                  <a:pt x="327" y="135"/>
                </a:cubicBezTo>
                <a:cubicBezTo>
                  <a:pt x="326" y="135"/>
                  <a:pt x="326" y="136"/>
                  <a:pt x="325" y="136"/>
                </a:cubicBezTo>
                <a:cubicBezTo>
                  <a:pt x="324" y="136"/>
                  <a:pt x="324" y="136"/>
                  <a:pt x="324" y="136"/>
                </a:cubicBezTo>
                <a:cubicBezTo>
                  <a:pt x="324" y="138"/>
                  <a:pt x="323" y="138"/>
                  <a:pt x="322" y="138"/>
                </a:cubicBezTo>
                <a:moveTo>
                  <a:pt x="326" y="131"/>
                </a:moveTo>
                <a:cubicBezTo>
                  <a:pt x="327" y="131"/>
                  <a:pt x="327" y="131"/>
                  <a:pt x="327" y="131"/>
                </a:cubicBezTo>
                <a:cubicBezTo>
                  <a:pt x="327" y="130"/>
                  <a:pt x="326" y="130"/>
                  <a:pt x="326" y="130"/>
                </a:cubicBezTo>
                <a:cubicBezTo>
                  <a:pt x="326" y="130"/>
                  <a:pt x="326" y="130"/>
                  <a:pt x="326" y="131"/>
                </a:cubicBezTo>
                <a:cubicBezTo>
                  <a:pt x="326" y="131"/>
                  <a:pt x="326" y="131"/>
                  <a:pt x="326" y="131"/>
                </a:cubicBezTo>
                <a:moveTo>
                  <a:pt x="300" y="747"/>
                </a:moveTo>
                <a:cubicBezTo>
                  <a:pt x="296" y="747"/>
                  <a:pt x="296" y="747"/>
                  <a:pt x="296" y="747"/>
                </a:cubicBezTo>
                <a:cubicBezTo>
                  <a:pt x="296" y="746"/>
                  <a:pt x="295" y="746"/>
                  <a:pt x="295" y="745"/>
                </a:cubicBezTo>
                <a:cubicBezTo>
                  <a:pt x="295" y="745"/>
                  <a:pt x="295" y="745"/>
                  <a:pt x="295" y="744"/>
                </a:cubicBezTo>
                <a:cubicBezTo>
                  <a:pt x="295" y="743"/>
                  <a:pt x="296" y="742"/>
                  <a:pt x="296" y="741"/>
                </a:cubicBezTo>
                <a:cubicBezTo>
                  <a:pt x="297" y="740"/>
                  <a:pt x="298" y="739"/>
                  <a:pt x="297" y="738"/>
                </a:cubicBezTo>
                <a:cubicBezTo>
                  <a:pt x="297" y="736"/>
                  <a:pt x="299" y="736"/>
                  <a:pt x="298" y="734"/>
                </a:cubicBezTo>
                <a:cubicBezTo>
                  <a:pt x="298" y="734"/>
                  <a:pt x="299" y="733"/>
                  <a:pt x="299" y="732"/>
                </a:cubicBezTo>
                <a:cubicBezTo>
                  <a:pt x="299" y="732"/>
                  <a:pt x="299" y="731"/>
                  <a:pt x="300" y="730"/>
                </a:cubicBezTo>
                <a:cubicBezTo>
                  <a:pt x="300" y="730"/>
                  <a:pt x="300" y="730"/>
                  <a:pt x="300" y="729"/>
                </a:cubicBezTo>
                <a:cubicBezTo>
                  <a:pt x="300" y="728"/>
                  <a:pt x="300" y="727"/>
                  <a:pt x="301" y="726"/>
                </a:cubicBezTo>
                <a:cubicBezTo>
                  <a:pt x="302" y="726"/>
                  <a:pt x="301" y="724"/>
                  <a:pt x="302" y="724"/>
                </a:cubicBezTo>
                <a:cubicBezTo>
                  <a:pt x="302" y="724"/>
                  <a:pt x="302" y="723"/>
                  <a:pt x="302" y="723"/>
                </a:cubicBezTo>
                <a:cubicBezTo>
                  <a:pt x="302" y="722"/>
                  <a:pt x="302" y="721"/>
                  <a:pt x="302" y="721"/>
                </a:cubicBezTo>
                <a:cubicBezTo>
                  <a:pt x="304" y="720"/>
                  <a:pt x="303" y="718"/>
                  <a:pt x="303" y="717"/>
                </a:cubicBezTo>
                <a:cubicBezTo>
                  <a:pt x="304" y="717"/>
                  <a:pt x="304" y="716"/>
                  <a:pt x="304" y="715"/>
                </a:cubicBezTo>
                <a:cubicBezTo>
                  <a:pt x="305" y="715"/>
                  <a:pt x="305" y="715"/>
                  <a:pt x="305" y="714"/>
                </a:cubicBezTo>
                <a:cubicBezTo>
                  <a:pt x="304" y="712"/>
                  <a:pt x="306" y="711"/>
                  <a:pt x="306" y="709"/>
                </a:cubicBezTo>
                <a:cubicBezTo>
                  <a:pt x="307" y="708"/>
                  <a:pt x="307" y="707"/>
                  <a:pt x="307" y="706"/>
                </a:cubicBezTo>
                <a:cubicBezTo>
                  <a:pt x="307" y="706"/>
                  <a:pt x="307" y="705"/>
                  <a:pt x="307" y="705"/>
                </a:cubicBezTo>
                <a:cubicBezTo>
                  <a:pt x="309" y="702"/>
                  <a:pt x="309" y="702"/>
                  <a:pt x="309" y="700"/>
                </a:cubicBezTo>
                <a:cubicBezTo>
                  <a:pt x="309" y="699"/>
                  <a:pt x="310" y="698"/>
                  <a:pt x="310" y="696"/>
                </a:cubicBezTo>
                <a:cubicBezTo>
                  <a:pt x="310" y="695"/>
                  <a:pt x="311" y="694"/>
                  <a:pt x="311" y="693"/>
                </a:cubicBezTo>
                <a:cubicBezTo>
                  <a:pt x="312" y="692"/>
                  <a:pt x="311" y="691"/>
                  <a:pt x="312" y="690"/>
                </a:cubicBezTo>
                <a:cubicBezTo>
                  <a:pt x="313" y="689"/>
                  <a:pt x="312" y="688"/>
                  <a:pt x="313" y="688"/>
                </a:cubicBezTo>
                <a:cubicBezTo>
                  <a:pt x="313" y="687"/>
                  <a:pt x="314" y="686"/>
                  <a:pt x="314" y="685"/>
                </a:cubicBezTo>
                <a:cubicBezTo>
                  <a:pt x="314" y="684"/>
                  <a:pt x="315" y="683"/>
                  <a:pt x="314" y="682"/>
                </a:cubicBezTo>
                <a:cubicBezTo>
                  <a:pt x="316" y="681"/>
                  <a:pt x="315" y="680"/>
                  <a:pt x="316" y="679"/>
                </a:cubicBezTo>
                <a:cubicBezTo>
                  <a:pt x="316" y="678"/>
                  <a:pt x="316" y="678"/>
                  <a:pt x="317" y="677"/>
                </a:cubicBezTo>
                <a:cubicBezTo>
                  <a:pt x="317" y="677"/>
                  <a:pt x="318" y="676"/>
                  <a:pt x="318" y="676"/>
                </a:cubicBezTo>
                <a:cubicBezTo>
                  <a:pt x="319" y="678"/>
                  <a:pt x="320" y="679"/>
                  <a:pt x="321" y="680"/>
                </a:cubicBezTo>
                <a:cubicBezTo>
                  <a:pt x="321" y="681"/>
                  <a:pt x="321" y="682"/>
                  <a:pt x="322" y="680"/>
                </a:cubicBezTo>
                <a:cubicBezTo>
                  <a:pt x="322" y="680"/>
                  <a:pt x="323" y="681"/>
                  <a:pt x="323" y="681"/>
                </a:cubicBezTo>
                <a:cubicBezTo>
                  <a:pt x="323" y="681"/>
                  <a:pt x="323" y="682"/>
                  <a:pt x="322" y="682"/>
                </a:cubicBezTo>
                <a:cubicBezTo>
                  <a:pt x="322" y="682"/>
                  <a:pt x="321" y="682"/>
                  <a:pt x="322" y="683"/>
                </a:cubicBezTo>
                <a:cubicBezTo>
                  <a:pt x="322" y="684"/>
                  <a:pt x="322" y="685"/>
                  <a:pt x="322" y="686"/>
                </a:cubicBezTo>
                <a:cubicBezTo>
                  <a:pt x="321" y="686"/>
                  <a:pt x="321" y="687"/>
                  <a:pt x="321" y="688"/>
                </a:cubicBezTo>
                <a:cubicBezTo>
                  <a:pt x="321" y="689"/>
                  <a:pt x="320" y="690"/>
                  <a:pt x="320" y="692"/>
                </a:cubicBezTo>
                <a:cubicBezTo>
                  <a:pt x="320" y="693"/>
                  <a:pt x="319" y="693"/>
                  <a:pt x="319" y="694"/>
                </a:cubicBezTo>
                <a:cubicBezTo>
                  <a:pt x="319" y="695"/>
                  <a:pt x="319" y="696"/>
                  <a:pt x="318" y="697"/>
                </a:cubicBezTo>
                <a:cubicBezTo>
                  <a:pt x="318" y="698"/>
                  <a:pt x="318" y="699"/>
                  <a:pt x="318" y="700"/>
                </a:cubicBezTo>
                <a:cubicBezTo>
                  <a:pt x="317" y="700"/>
                  <a:pt x="318" y="702"/>
                  <a:pt x="316" y="703"/>
                </a:cubicBezTo>
                <a:cubicBezTo>
                  <a:pt x="317" y="704"/>
                  <a:pt x="315" y="705"/>
                  <a:pt x="315" y="707"/>
                </a:cubicBezTo>
                <a:cubicBezTo>
                  <a:pt x="314" y="707"/>
                  <a:pt x="315" y="709"/>
                  <a:pt x="314" y="709"/>
                </a:cubicBezTo>
                <a:cubicBezTo>
                  <a:pt x="313" y="710"/>
                  <a:pt x="314" y="711"/>
                  <a:pt x="314" y="712"/>
                </a:cubicBezTo>
                <a:cubicBezTo>
                  <a:pt x="314" y="713"/>
                  <a:pt x="313" y="714"/>
                  <a:pt x="312" y="715"/>
                </a:cubicBezTo>
                <a:cubicBezTo>
                  <a:pt x="312" y="716"/>
                  <a:pt x="311" y="717"/>
                  <a:pt x="312" y="719"/>
                </a:cubicBezTo>
                <a:cubicBezTo>
                  <a:pt x="310" y="719"/>
                  <a:pt x="311" y="721"/>
                  <a:pt x="310" y="722"/>
                </a:cubicBezTo>
                <a:cubicBezTo>
                  <a:pt x="309" y="723"/>
                  <a:pt x="310" y="723"/>
                  <a:pt x="310" y="724"/>
                </a:cubicBezTo>
                <a:cubicBezTo>
                  <a:pt x="310" y="725"/>
                  <a:pt x="309" y="725"/>
                  <a:pt x="309" y="726"/>
                </a:cubicBezTo>
                <a:cubicBezTo>
                  <a:pt x="309" y="727"/>
                  <a:pt x="308" y="728"/>
                  <a:pt x="308" y="729"/>
                </a:cubicBezTo>
                <a:cubicBezTo>
                  <a:pt x="308" y="730"/>
                  <a:pt x="308" y="730"/>
                  <a:pt x="308" y="731"/>
                </a:cubicBezTo>
                <a:cubicBezTo>
                  <a:pt x="308" y="732"/>
                  <a:pt x="307" y="733"/>
                  <a:pt x="307" y="733"/>
                </a:cubicBezTo>
                <a:cubicBezTo>
                  <a:pt x="307" y="734"/>
                  <a:pt x="307" y="735"/>
                  <a:pt x="307" y="736"/>
                </a:cubicBezTo>
                <a:cubicBezTo>
                  <a:pt x="306" y="737"/>
                  <a:pt x="306" y="738"/>
                  <a:pt x="306" y="738"/>
                </a:cubicBezTo>
                <a:cubicBezTo>
                  <a:pt x="304" y="739"/>
                  <a:pt x="306" y="741"/>
                  <a:pt x="304" y="741"/>
                </a:cubicBezTo>
                <a:cubicBezTo>
                  <a:pt x="304" y="741"/>
                  <a:pt x="304" y="742"/>
                  <a:pt x="305" y="742"/>
                </a:cubicBezTo>
                <a:cubicBezTo>
                  <a:pt x="306" y="742"/>
                  <a:pt x="308" y="743"/>
                  <a:pt x="309" y="744"/>
                </a:cubicBezTo>
                <a:cubicBezTo>
                  <a:pt x="309" y="744"/>
                  <a:pt x="310" y="744"/>
                  <a:pt x="310" y="744"/>
                </a:cubicBezTo>
                <a:cubicBezTo>
                  <a:pt x="311" y="744"/>
                  <a:pt x="312" y="744"/>
                  <a:pt x="312" y="744"/>
                </a:cubicBezTo>
                <a:cubicBezTo>
                  <a:pt x="313" y="745"/>
                  <a:pt x="314" y="744"/>
                  <a:pt x="315" y="745"/>
                </a:cubicBezTo>
                <a:cubicBezTo>
                  <a:pt x="316" y="746"/>
                  <a:pt x="316" y="746"/>
                  <a:pt x="317" y="746"/>
                </a:cubicBezTo>
                <a:cubicBezTo>
                  <a:pt x="318" y="746"/>
                  <a:pt x="318" y="747"/>
                  <a:pt x="318" y="747"/>
                </a:cubicBezTo>
                <a:cubicBezTo>
                  <a:pt x="318" y="748"/>
                  <a:pt x="317" y="747"/>
                  <a:pt x="316" y="748"/>
                </a:cubicBezTo>
                <a:cubicBezTo>
                  <a:pt x="316" y="748"/>
                  <a:pt x="316" y="748"/>
                  <a:pt x="316" y="748"/>
                </a:cubicBezTo>
                <a:cubicBezTo>
                  <a:pt x="316" y="747"/>
                  <a:pt x="316" y="747"/>
                  <a:pt x="316" y="747"/>
                </a:cubicBezTo>
                <a:cubicBezTo>
                  <a:pt x="316" y="747"/>
                  <a:pt x="316" y="746"/>
                  <a:pt x="316" y="747"/>
                </a:cubicBezTo>
                <a:cubicBezTo>
                  <a:pt x="316" y="747"/>
                  <a:pt x="316" y="747"/>
                  <a:pt x="316" y="748"/>
                </a:cubicBezTo>
                <a:cubicBezTo>
                  <a:pt x="317" y="749"/>
                  <a:pt x="318" y="750"/>
                  <a:pt x="317" y="751"/>
                </a:cubicBezTo>
                <a:cubicBezTo>
                  <a:pt x="316" y="750"/>
                  <a:pt x="315" y="749"/>
                  <a:pt x="314" y="748"/>
                </a:cubicBezTo>
                <a:cubicBezTo>
                  <a:pt x="313" y="748"/>
                  <a:pt x="314" y="749"/>
                  <a:pt x="314" y="749"/>
                </a:cubicBezTo>
                <a:cubicBezTo>
                  <a:pt x="314" y="751"/>
                  <a:pt x="314" y="751"/>
                  <a:pt x="311" y="751"/>
                </a:cubicBezTo>
                <a:cubicBezTo>
                  <a:pt x="310" y="750"/>
                  <a:pt x="309" y="750"/>
                  <a:pt x="308" y="749"/>
                </a:cubicBezTo>
                <a:cubicBezTo>
                  <a:pt x="305" y="749"/>
                  <a:pt x="305" y="749"/>
                  <a:pt x="305" y="747"/>
                </a:cubicBezTo>
                <a:cubicBezTo>
                  <a:pt x="305" y="746"/>
                  <a:pt x="305" y="746"/>
                  <a:pt x="305" y="746"/>
                </a:cubicBezTo>
                <a:cubicBezTo>
                  <a:pt x="304" y="746"/>
                  <a:pt x="304" y="747"/>
                  <a:pt x="303" y="747"/>
                </a:cubicBezTo>
                <a:cubicBezTo>
                  <a:pt x="302" y="745"/>
                  <a:pt x="302" y="745"/>
                  <a:pt x="299" y="745"/>
                </a:cubicBezTo>
                <a:cubicBezTo>
                  <a:pt x="300" y="746"/>
                  <a:pt x="300" y="746"/>
                  <a:pt x="300" y="747"/>
                </a:cubicBezTo>
                <a:moveTo>
                  <a:pt x="440" y="700"/>
                </a:moveTo>
                <a:cubicBezTo>
                  <a:pt x="440" y="700"/>
                  <a:pt x="441" y="701"/>
                  <a:pt x="441" y="701"/>
                </a:cubicBezTo>
                <a:cubicBezTo>
                  <a:pt x="442" y="700"/>
                  <a:pt x="442" y="700"/>
                  <a:pt x="443" y="701"/>
                </a:cubicBezTo>
                <a:cubicBezTo>
                  <a:pt x="443" y="701"/>
                  <a:pt x="444" y="701"/>
                  <a:pt x="444" y="701"/>
                </a:cubicBezTo>
                <a:cubicBezTo>
                  <a:pt x="444" y="700"/>
                  <a:pt x="444" y="700"/>
                  <a:pt x="444" y="700"/>
                </a:cubicBezTo>
                <a:cubicBezTo>
                  <a:pt x="444" y="699"/>
                  <a:pt x="445" y="699"/>
                  <a:pt x="445" y="700"/>
                </a:cubicBezTo>
                <a:cubicBezTo>
                  <a:pt x="445" y="704"/>
                  <a:pt x="445" y="704"/>
                  <a:pt x="445" y="704"/>
                </a:cubicBezTo>
                <a:cubicBezTo>
                  <a:pt x="445" y="705"/>
                  <a:pt x="445" y="706"/>
                  <a:pt x="445" y="707"/>
                </a:cubicBezTo>
                <a:cubicBezTo>
                  <a:pt x="445" y="707"/>
                  <a:pt x="445" y="708"/>
                  <a:pt x="446" y="709"/>
                </a:cubicBezTo>
                <a:cubicBezTo>
                  <a:pt x="447" y="710"/>
                  <a:pt x="446" y="711"/>
                  <a:pt x="446" y="712"/>
                </a:cubicBezTo>
                <a:cubicBezTo>
                  <a:pt x="448" y="713"/>
                  <a:pt x="447" y="715"/>
                  <a:pt x="447" y="717"/>
                </a:cubicBezTo>
                <a:cubicBezTo>
                  <a:pt x="447" y="718"/>
                  <a:pt x="447" y="720"/>
                  <a:pt x="448" y="721"/>
                </a:cubicBezTo>
                <a:cubicBezTo>
                  <a:pt x="448" y="722"/>
                  <a:pt x="448" y="723"/>
                  <a:pt x="448" y="723"/>
                </a:cubicBezTo>
                <a:cubicBezTo>
                  <a:pt x="448" y="726"/>
                  <a:pt x="448" y="729"/>
                  <a:pt x="448" y="732"/>
                </a:cubicBezTo>
                <a:cubicBezTo>
                  <a:pt x="448" y="733"/>
                  <a:pt x="449" y="733"/>
                  <a:pt x="449" y="734"/>
                </a:cubicBezTo>
                <a:cubicBezTo>
                  <a:pt x="449" y="735"/>
                  <a:pt x="449" y="736"/>
                  <a:pt x="449" y="738"/>
                </a:cubicBezTo>
                <a:cubicBezTo>
                  <a:pt x="449" y="739"/>
                  <a:pt x="449" y="740"/>
                  <a:pt x="450" y="741"/>
                </a:cubicBezTo>
                <a:cubicBezTo>
                  <a:pt x="451" y="742"/>
                  <a:pt x="450" y="744"/>
                  <a:pt x="450" y="745"/>
                </a:cubicBezTo>
                <a:cubicBezTo>
                  <a:pt x="452" y="748"/>
                  <a:pt x="451" y="751"/>
                  <a:pt x="451" y="753"/>
                </a:cubicBezTo>
                <a:cubicBezTo>
                  <a:pt x="451" y="754"/>
                  <a:pt x="451" y="755"/>
                  <a:pt x="452" y="755"/>
                </a:cubicBezTo>
                <a:cubicBezTo>
                  <a:pt x="452" y="756"/>
                  <a:pt x="452" y="757"/>
                  <a:pt x="452" y="758"/>
                </a:cubicBezTo>
                <a:cubicBezTo>
                  <a:pt x="451" y="758"/>
                  <a:pt x="451" y="759"/>
                  <a:pt x="452" y="759"/>
                </a:cubicBezTo>
                <a:cubicBezTo>
                  <a:pt x="452" y="760"/>
                  <a:pt x="452" y="761"/>
                  <a:pt x="452" y="762"/>
                </a:cubicBezTo>
                <a:cubicBezTo>
                  <a:pt x="451" y="762"/>
                  <a:pt x="449" y="762"/>
                  <a:pt x="448" y="762"/>
                </a:cubicBezTo>
                <a:cubicBezTo>
                  <a:pt x="447" y="762"/>
                  <a:pt x="446" y="763"/>
                  <a:pt x="445" y="763"/>
                </a:cubicBezTo>
                <a:cubicBezTo>
                  <a:pt x="445" y="762"/>
                  <a:pt x="444" y="762"/>
                  <a:pt x="444" y="762"/>
                </a:cubicBezTo>
                <a:cubicBezTo>
                  <a:pt x="444" y="761"/>
                  <a:pt x="444" y="760"/>
                  <a:pt x="444" y="759"/>
                </a:cubicBezTo>
                <a:cubicBezTo>
                  <a:pt x="444" y="758"/>
                  <a:pt x="444" y="758"/>
                  <a:pt x="444" y="757"/>
                </a:cubicBezTo>
                <a:cubicBezTo>
                  <a:pt x="443" y="756"/>
                  <a:pt x="444" y="756"/>
                  <a:pt x="443" y="755"/>
                </a:cubicBezTo>
                <a:cubicBezTo>
                  <a:pt x="443" y="753"/>
                  <a:pt x="444" y="751"/>
                  <a:pt x="443" y="749"/>
                </a:cubicBezTo>
                <a:cubicBezTo>
                  <a:pt x="443" y="748"/>
                  <a:pt x="442" y="747"/>
                  <a:pt x="443" y="746"/>
                </a:cubicBezTo>
                <a:cubicBezTo>
                  <a:pt x="443" y="744"/>
                  <a:pt x="442" y="744"/>
                  <a:pt x="442" y="743"/>
                </a:cubicBezTo>
                <a:cubicBezTo>
                  <a:pt x="442" y="741"/>
                  <a:pt x="442" y="739"/>
                  <a:pt x="442" y="737"/>
                </a:cubicBezTo>
                <a:cubicBezTo>
                  <a:pt x="442" y="735"/>
                  <a:pt x="440" y="734"/>
                  <a:pt x="441" y="732"/>
                </a:cubicBezTo>
                <a:cubicBezTo>
                  <a:pt x="441" y="729"/>
                  <a:pt x="441" y="727"/>
                  <a:pt x="441" y="724"/>
                </a:cubicBezTo>
                <a:cubicBezTo>
                  <a:pt x="441" y="723"/>
                  <a:pt x="441" y="723"/>
                  <a:pt x="440" y="722"/>
                </a:cubicBezTo>
                <a:cubicBezTo>
                  <a:pt x="439" y="721"/>
                  <a:pt x="441" y="719"/>
                  <a:pt x="439" y="718"/>
                </a:cubicBezTo>
                <a:cubicBezTo>
                  <a:pt x="439" y="716"/>
                  <a:pt x="438" y="715"/>
                  <a:pt x="439" y="713"/>
                </a:cubicBezTo>
                <a:cubicBezTo>
                  <a:pt x="440" y="713"/>
                  <a:pt x="440" y="713"/>
                  <a:pt x="439" y="713"/>
                </a:cubicBezTo>
                <a:cubicBezTo>
                  <a:pt x="439" y="712"/>
                  <a:pt x="439" y="712"/>
                  <a:pt x="439" y="712"/>
                </a:cubicBezTo>
                <a:cubicBezTo>
                  <a:pt x="439" y="711"/>
                  <a:pt x="439" y="711"/>
                  <a:pt x="439" y="710"/>
                </a:cubicBezTo>
                <a:cubicBezTo>
                  <a:pt x="438" y="708"/>
                  <a:pt x="440" y="706"/>
                  <a:pt x="438" y="704"/>
                </a:cubicBezTo>
                <a:cubicBezTo>
                  <a:pt x="438" y="698"/>
                  <a:pt x="438" y="698"/>
                  <a:pt x="438" y="698"/>
                </a:cubicBezTo>
                <a:cubicBezTo>
                  <a:pt x="437" y="697"/>
                  <a:pt x="436" y="697"/>
                  <a:pt x="435" y="697"/>
                </a:cubicBezTo>
                <a:cubicBezTo>
                  <a:pt x="434" y="697"/>
                  <a:pt x="433" y="697"/>
                  <a:pt x="433" y="697"/>
                </a:cubicBezTo>
                <a:cubicBezTo>
                  <a:pt x="432" y="697"/>
                  <a:pt x="431" y="697"/>
                  <a:pt x="430" y="697"/>
                </a:cubicBezTo>
                <a:cubicBezTo>
                  <a:pt x="429" y="697"/>
                  <a:pt x="429" y="698"/>
                  <a:pt x="429" y="698"/>
                </a:cubicBezTo>
                <a:cubicBezTo>
                  <a:pt x="427" y="696"/>
                  <a:pt x="429" y="694"/>
                  <a:pt x="427" y="692"/>
                </a:cubicBezTo>
                <a:cubicBezTo>
                  <a:pt x="429" y="692"/>
                  <a:pt x="430" y="690"/>
                  <a:pt x="432" y="691"/>
                </a:cubicBezTo>
                <a:cubicBezTo>
                  <a:pt x="434" y="691"/>
                  <a:pt x="435" y="691"/>
                  <a:pt x="437" y="690"/>
                </a:cubicBezTo>
                <a:cubicBezTo>
                  <a:pt x="437" y="690"/>
                  <a:pt x="437" y="690"/>
                  <a:pt x="438" y="690"/>
                </a:cubicBezTo>
                <a:cubicBezTo>
                  <a:pt x="439" y="690"/>
                  <a:pt x="439" y="691"/>
                  <a:pt x="440" y="691"/>
                </a:cubicBezTo>
                <a:cubicBezTo>
                  <a:pt x="441" y="691"/>
                  <a:pt x="442" y="691"/>
                  <a:pt x="442" y="691"/>
                </a:cubicBezTo>
                <a:cubicBezTo>
                  <a:pt x="443" y="691"/>
                  <a:pt x="443" y="692"/>
                  <a:pt x="443" y="692"/>
                </a:cubicBezTo>
                <a:cubicBezTo>
                  <a:pt x="444" y="693"/>
                  <a:pt x="444" y="693"/>
                  <a:pt x="445" y="692"/>
                </a:cubicBezTo>
                <a:cubicBezTo>
                  <a:pt x="446" y="691"/>
                  <a:pt x="447" y="691"/>
                  <a:pt x="448" y="692"/>
                </a:cubicBezTo>
                <a:cubicBezTo>
                  <a:pt x="448" y="693"/>
                  <a:pt x="449" y="693"/>
                  <a:pt x="449" y="692"/>
                </a:cubicBezTo>
                <a:cubicBezTo>
                  <a:pt x="450" y="692"/>
                  <a:pt x="450" y="691"/>
                  <a:pt x="451" y="691"/>
                </a:cubicBezTo>
                <a:cubicBezTo>
                  <a:pt x="451" y="691"/>
                  <a:pt x="451" y="692"/>
                  <a:pt x="452" y="693"/>
                </a:cubicBezTo>
                <a:cubicBezTo>
                  <a:pt x="452" y="693"/>
                  <a:pt x="452" y="694"/>
                  <a:pt x="451" y="695"/>
                </a:cubicBezTo>
                <a:cubicBezTo>
                  <a:pt x="451" y="695"/>
                  <a:pt x="451" y="695"/>
                  <a:pt x="451" y="695"/>
                </a:cubicBezTo>
                <a:cubicBezTo>
                  <a:pt x="450" y="695"/>
                  <a:pt x="449" y="696"/>
                  <a:pt x="448" y="695"/>
                </a:cubicBezTo>
                <a:cubicBezTo>
                  <a:pt x="447" y="695"/>
                  <a:pt x="446" y="696"/>
                  <a:pt x="445" y="697"/>
                </a:cubicBezTo>
                <a:cubicBezTo>
                  <a:pt x="444" y="697"/>
                  <a:pt x="444" y="698"/>
                  <a:pt x="444" y="699"/>
                </a:cubicBezTo>
                <a:cubicBezTo>
                  <a:pt x="444" y="698"/>
                  <a:pt x="444" y="697"/>
                  <a:pt x="444" y="697"/>
                </a:cubicBezTo>
                <a:cubicBezTo>
                  <a:pt x="443" y="695"/>
                  <a:pt x="443" y="695"/>
                  <a:pt x="441" y="695"/>
                </a:cubicBezTo>
                <a:cubicBezTo>
                  <a:pt x="442" y="695"/>
                  <a:pt x="442" y="695"/>
                  <a:pt x="442" y="695"/>
                </a:cubicBezTo>
                <a:cubicBezTo>
                  <a:pt x="442" y="695"/>
                  <a:pt x="442" y="695"/>
                  <a:pt x="442" y="695"/>
                </a:cubicBezTo>
                <a:cubicBezTo>
                  <a:pt x="441" y="695"/>
                  <a:pt x="441" y="694"/>
                  <a:pt x="441" y="695"/>
                </a:cubicBezTo>
                <a:cubicBezTo>
                  <a:pt x="441" y="695"/>
                  <a:pt x="441" y="695"/>
                  <a:pt x="441" y="695"/>
                </a:cubicBezTo>
                <a:cubicBezTo>
                  <a:pt x="442" y="697"/>
                  <a:pt x="442" y="697"/>
                  <a:pt x="443" y="698"/>
                </a:cubicBezTo>
                <a:cubicBezTo>
                  <a:pt x="442" y="698"/>
                  <a:pt x="442" y="698"/>
                  <a:pt x="441" y="698"/>
                </a:cubicBezTo>
                <a:cubicBezTo>
                  <a:pt x="440" y="698"/>
                  <a:pt x="440" y="697"/>
                  <a:pt x="439" y="697"/>
                </a:cubicBezTo>
                <a:cubicBezTo>
                  <a:pt x="438" y="698"/>
                  <a:pt x="439" y="699"/>
                  <a:pt x="440" y="700"/>
                </a:cubicBezTo>
                <a:cubicBezTo>
                  <a:pt x="440" y="700"/>
                  <a:pt x="440" y="700"/>
                  <a:pt x="440" y="700"/>
                </a:cubicBezTo>
                <a:cubicBezTo>
                  <a:pt x="440" y="700"/>
                  <a:pt x="439" y="700"/>
                  <a:pt x="439" y="700"/>
                </a:cubicBezTo>
                <a:cubicBezTo>
                  <a:pt x="439" y="700"/>
                  <a:pt x="439" y="701"/>
                  <a:pt x="439" y="701"/>
                </a:cubicBezTo>
                <a:cubicBezTo>
                  <a:pt x="439" y="701"/>
                  <a:pt x="440" y="701"/>
                  <a:pt x="440" y="700"/>
                </a:cubicBezTo>
                <a:moveTo>
                  <a:pt x="539" y="737"/>
                </a:moveTo>
                <a:cubicBezTo>
                  <a:pt x="539" y="738"/>
                  <a:pt x="539" y="739"/>
                  <a:pt x="538" y="740"/>
                </a:cubicBezTo>
                <a:cubicBezTo>
                  <a:pt x="537" y="740"/>
                  <a:pt x="537" y="739"/>
                  <a:pt x="536" y="740"/>
                </a:cubicBezTo>
                <a:cubicBezTo>
                  <a:pt x="536" y="740"/>
                  <a:pt x="534" y="740"/>
                  <a:pt x="535" y="741"/>
                </a:cubicBezTo>
                <a:cubicBezTo>
                  <a:pt x="534" y="742"/>
                  <a:pt x="533" y="743"/>
                  <a:pt x="532" y="743"/>
                </a:cubicBezTo>
                <a:cubicBezTo>
                  <a:pt x="532" y="743"/>
                  <a:pt x="531" y="743"/>
                  <a:pt x="531" y="743"/>
                </a:cubicBezTo>
                <a:cubicBezTo>
                  <a:pt x="529" y="744"/>
                  <a:pt x="529" y="744"/>
                  <a:pt x="528" y="741"/>
                </a:cubicBezTo>
                <a:cubicBezTo>
                  <a:pt x="528" y="740"/>
                  <a:pt x="527" y="740"/>
                  <a:pt x="527" y="739"/>
                </a:cubicBezTo>
                <a:cubicBezTo>
                  <a:pt x="526" y="738"/>
                  <a:pt x="526" y="737"/>
                  <a:pt x="526" y="736"/>
                </a:cubicBezTo>
                <a:cubicBezTo>
                  <a:pt x="526" y="735"/>
                  <a:pt x="525" y="734"/>
                  <a:pt x="525" y="733"/>
                </a:cubicBezTo>
                <a:cubicBezTo>
                  <a:pt x="524" y="732"/>
                  <a:pt x="523" y="730"/>
                  <a:pt x="523" y="728"/>
                </a:cubicBezTo>
                <a:cubicBezTo>
                  <a:pt x="522" y="727"/>
                  <a:pt x="522" y="725"/>
                  <a:pt x="520" y="724"/>
                </a:cubicBezTo>
                <a:cubicBezTo>
                  <a:pt x="521" y="722"/>
                  <a:pt x="519" y="721"/>
                  <a:pt x="519" y="719"/>
                </a:cubicBezTo>
                <a:cubicBezTo>
                  <a:pt x="519" y="718"/>
                  <a:pt x="518" y="717"/>
                  <a:pt x="517" y="716"/>
                </a:cubicBezTo>
                <a:cubicBezTo>
                  <a:pt x="518" y="714"/>
                  <a:pt x="516" y="713"/>
                  <a:pt x="517" y="712"/>
                </a:cubicBezTo>
                <a:cubicBezTo>
                  <a:pt x="517" y="711"/>
                  <a:pt x="515" y="710"/>
                  <a:pt x="516" y="709"/>
                </a:cubicBezTo>
                <a:cubicBezTo>
                  <a:pt x="516" y="708"/>
                  <a:pt x="515" y="707"/>
                  <a:pt x="515" y="707"/>
                </a:cubicBezTo>
                <a:cubicBezTo>
                  <a:pt x="514" y="706"/>
                  <a:pt x="514" y="704"/>
                  <a:pt x="513" y="703"/>
                </a:cubicBezTo>
                <a:cubicBezTo>
                  <a:pt x="513" y="702"/>
                  <a:pt x="513" y="701"/>
                  <a:pt x="512" y="701"/>
                </a:cubicBezTo>
                <a:cubicBezTo>
                  <a:pt x="512" y="699"/>
                  <a:pt x="511" y="698"/>
                  <a:pt x="511" y="697"/>
                </a:cubicBezTo>
                <a:cubicBezTo>
                  <a:pt x="511" y="696"/>
                  <a:pt x="510" y="695"/>
                  <a:pt x="510" y="694"/>
                </a:cubicBezTo>
                <a:cubicBezTo>
                  <a:pt x="510" y="693"/>
                  <a:pt x="509" y="692"/>
                  <a:pt x="509" y="691"/>
                </a:cubicBezTo>
                <a:cubicBezTo>
                  <a:pt x="508" y="690"/>
                  <a:pt x="508" y="689"/>
                  <a:pt x="507" y="688"/>
                </a:cubicBezTo>
                <a:cubicBezTo>
                  <a:pt x="507" y="687"/>
                  <a:pt x="507" y="686"/>
                  <a:pt x="506" y="685"/>
                </a:cubicBezTo>
                <a:cubicBezTo>
                  <a:pt x="506" y="684"/>
                  <a:pt x="505" y="682"/>
                  <a:pt x="504" y="681"/>
                </a:cubicBezTo>
                <a:cubicBezTo>
                  <a:pt x="504" y="679"/>
                  <a:pt x="503" y="678"/>
                  <a:pt x="502" y="676"/>
                </a:cubicBezTo>
                <a:cubicBezTo>
                  <a:pt x="504" y="675"/>
                  <a:pt x="506" y="675"/>
                  <a:pt x="508" y="674"/>
                </a:cubicBezTo>
                <a:cubicBezTo>
                  <a:pt x="509" y="673"/>
                  <a:pt x="510" y="674"/>
                  <a:pt x="510" y="675"/>
                </a:cubicBezTo>
                <a:cubicBezTo>
                  <a:pt x="511" y="675"/>
                  <a:pt x="511" y="676"/>
                  <a:pt x="512" y="677"/>
                </a:cubicBezTo>
                <a:cubicBezTo>
                  <a:pt x="512" y="678"/>
                  <a:pt x="512" y="679"/>
                  <a:pt x="512" y="679"/>
                </a:cubicBezTo>
                <a:cubicBezTo>
                  <a:pt x="513" y="680"/>
                  <a:pt x="513" y="681"/>
                  <a:pt x="513" y="681"/>
                </a:cubicBezTo>
                <a:cubicBezTo>
                  <a:pt x="514" y="682"/>
                  <a:pt x="513" y="684"/>
                  <a:pt x="515" y="685"/>
                </a:cubicBezTo>
                <a:cubicBezTo>
                  <a:pt x="514" y="686"/>
                  <a:pt x="516" y="688"/>
                  <a:pt x="516" y="689"/>
                </a:cubicBezTo>
                <a:cubicBezTo>
                  <a:pt x="515" y="690"/>
                  <a:pt x="516" y="690"/>
                  <a:pt x="516" y="691"/>
                </a:cubicBezTo>
                <a:cubicBezTo>
                  <a:pt x="517" y="692"/>
                  <a:pt x="517" y="693"/>
                  <a:pt x="518" y="694"/>
                </a:cubicBezTo>
                <a:cubicBezTo>
                  <a:pt x="518" y="695"/>
                  <a:pt x="519" y="695"/>
                  <a:pt x="518" y="696"/>
                </a:cubicBezTo>
                <a:cubicBezTo>
                  <a:pt x="518" y="697"/>
                  <a:pt x="520" y="698"/>
                  <a:pt x="519" y="699"/>
                </a:cubicBezTo>
                <a:cubicBezTo>
                  <a:pt x="519" y="700"/>
                  <a:pt x="520" y="700"/>
                  <a:pt x="520" y="700"/>
                </a:cubicBezTo>
                <a:cubicBezTo>
                  <a:pt x="520" y="701"/>
                  <a:pt x="521" y="701"/>
                  <a:pt x="521" y="702"/>
                </a:cubicBezTo>
                <a:cubicBezTo>
                  <a:pt x="521" y="703"/>
                  <a:pt x="522" y="704"/>
                  <a:pt x="522" y="705"/>
                </a:cubicBezTo>
                <a:cubicBezTo>
                  <a:pt x="522" y="706"/>
                  <a:pt x="524" y="707"/>
                  <a:pt x="523" y="708"/>
                </a:cubicBezTo>
                <a:cubicBezTo>
                  <a:pt x="524" y="709"/>
                  <a:pt x="524" y="710"/>
                  <a:pt x="524" y="711"/>
                </a:cubicBezTo>
                <a:cubicBezTo>
                  <a:pt x="524" y="712"/>
                  <a:pt x="525" y="713"/>
                  <a:pt x="525" y="714"/>
                </a:cubicBezTo>
                <a:cubicBezTo>
                  <a:pt x="525" y="715"/>
                  <a:pt x="526" y="715"/>
                  <a:pt x="526" y="716"/>
                </a:cubicBezTo>
                <a:cubicBezTo>
                  <a:pt x="527" y="717"/>
                  <a:pt x="527" y="717"/>
                  <a:pt x="527" y="717"/>
                </a:cubicBezTo>
                <a:cubicBezTo>
                  <a:pt x="527" y="719"/>
                  <a:pt x="528" y="719"/>
                  <a:pt x="528" y="720"/>
                </a:cubicBezTo>
                <a:cubicBezTo>
                  <a:pt x="528" y="722"/>
                  <a:pt x="529" y="722"/>
                  <a:pt x="529" y="724"/>
                </a:cubicBezTo>
                <a:cubicBezTo>
                  <a:pt x="529" y="725"/>
                  <a:pt x="530" y="726"/>
                  <a:pt x="530" y="726"/>
                </a:cubicBezTo>
                <a:cubicBezTo>
                  <a:pt x="531" y="727"/>
                  <a:pt x="531" y="729"/>
                  <a:pt x="532" y="729"/>
                </a:cubicBezTo>
                <a:cubicBezTo>
                  <a:pt x="531" y="730"/>
                  <a:pt x="533" y="731"/>
                  <a:pt x="533" y="732"/>
                </a:cubicBezTo>
                <a:cubicBezTo>
                  <a:pt x="533" y="732"/>
                  <a:pt x="533" y="733"/>
                  <a:pt x="533" y="734"/>
                </a:cubicBezTo>
                <a:cubicBezTo>
                  <a:pt x="534" y="735"/>
                  <a:pt x="535" y="734"/>
                  <a:pt x="535" y="734"/>
                </a:cubicBezTo>
                <a:cubicBezTo>
                  <a:pt x="536" y="734"/>
                  <a:pt x="537" y="733"/>
                  <a:pt x="538" y="733"/>
                </a:cubicBezTo>
                <a:cubicBezTo>
                  <a:pt x="539" y="733"/>
                  <a:pt x="539" y="733"/>
                  <a:pt x="539" y="732"/>
                </a:cubicBezTo>
                <a:cubicBezTo>
                  <a:pt x="540" y="732"/>
                  <a:pt x="540" y="732"/>
                  <a:pt x="541" y="732"/>
                </a:cubicBezTo>
                <a:cubicBezTo>
                  <a:pt x="541" y="733"/>
                  <a:pt x="540" y="734"/>
                  <a:pt x="540" y="735"/>
                </a:cubicBezTo>
                <a:cubicBezTo>
                  <a:pt x="540" y="735"/>
                  <a:pt x="540" y="735"/>
                  <a:pt x="539" y="735"/>
                </a:cubicBezTo>
                <a:cubicBezTo>
                  <a:pt x="539" y="735"/>
                  <a:pt x="538" y="735"/>
                  <a:pt x="538" y="736"/>
                </a:cubicBezTo>
                <a:cubicBezTo>
                  <a:pt x="538" y="737"/>
                  <a:pt x="538" y="737"/>
                  <a:pt x="539" y="737"/>
                </a:cubicBezTo>
                <a:moveTo>
                  <a:pt x="536" y="737"/>
                </a:moveTo>
                <a:cubicBezTo>
                  <a:pt x="536" y="737"/>
                  <a:pt x="536" y="737"/>
                  <a:pt x="536" y="737"/>
                </a:cubicBezTo>
                <a:cubicBezTo>
                  <a:pt x="536" y="737"/>
                  <a:pt x="536" y="737"/>
                  <a:pt x="536" y="737"/>
                </a:cubicBezTo>
                <a:cubicBezTo>
                  <a:pt x="536" y="736"/>
                  <a:pt x="536" y="736"/>
                  <a:pt x="536" y="736"/>
                </a:cubicBezTo>
                <a:cubicBezTo>
                  <a:pt x="536" y="736"/>
                  <a:pt x="536" y="737"/>
                  <a:pt x="536" y="737"/>
                </a:cubicBezTo>
                <a:moveTo>
                  <a:pt x="645" y="660"/>
                </a:moveTo>
                <a:cubicBezTo>
                  <a:pt x="641" y="656"/>
                  <a:pt x="638" y="653"/>
                  <a:pt x="635" y="650"/>
                </a:cubicBezTo>
                <a:cubicBezTo>
                  <a:pt x="634" y="649"/>
                  <a:pt x="634" y="648"/>
                  <a:pt x="634" y="648"/>
                </a:cubicBezTo>
                <a:cubicBezTo>
                  <a:pt x="633" y="647"/>
                  <a:pt x="632" y="647"/>
                  <a:pt x="632" y="646"/>
                </a:cubicBezTo>
                <a:cubicBezTo>
                  <a:pt x="631" y="646"/>
                  <a:pt x="631" y="644"/>
                  <a:pt x="629" y="644"/>
                </a:cubicBezTo>
                <a:cubicBezTo>
                  <a:pt x="628" y="644"/>
                  <a:pt x="629" y="642"/>
                  <a:pt x="628" y="642"/>
                </a:cubicBezTo>
                <a:cubicBezTo>
                  <a:pt x="627" y="641"/>
                  <a:pt x="626" y="640"/>
                  <a:pt x="625" y="640"/>
                </a:cubicBezTo>
                <a:cubicBezTo>
                  <a:pt x="623" y="637"/>
                  <a:pt x="620" y="634"/>
                  <a:pt x="618" y="632"/>
                </a:cubicBezTo>
                <a:cubicBezTo>
                  <a:pt x="617" y="631"/>
                  <a:pt x="616" y="630"/>
                  <a:pt x="615" y="629"/>
                </a:cubicBezTo>
                <a:cubicBezTo>
                  <a:pt x="614" y="628"/>
                  <a:pt x="614" y="627"/>
                  <a:pt x="613" y="626"/>
                </a:cubicBezTo>
                <a:cubicBezTo>
                  <a:pt x="612" y="625"/>
                  <a:pt x="611" y="624"/>
                  <a:pt x="610" y="623"/>
                </a:cubicBezTo>
                <a:cubicBezTo>
                  <a:pt x="609" y="622"/>
                  <a:pt x="608" y="621"/>
                  <a:pt x="607" y="621"/>
                </a:cubicBezTo>
                <a:cubicBezTo>
                  <a:pt x="605" y="623"/>
                  <a:pt x="603" y="625"/>
                  <a:pt x="601" y="627"/>
                </a:cubicBezTo>
                <a:cubicBezTo>
                  <a:pt x="599" y="626"/>
                  <a:pt x="598" y="624"/>
                  <a:pt x="596" y="623"/>
                </a:cubicBezTo>
                <a:cubicBezTo>
                  <a:pt x="596" y="622"/>
                  <a:pt x="597" y="622"/>
                  <a:pt x="597" y="621"/>
                </a:cubicBezTo>
                <a:cubicBezTo>
                  <a:pt x="601" y="617"/>
                  <a:pt x="606" y="612"/>
                  <a:pt x="610" y="608"/>
                </a:cubicBezTo>
                <a:cubicBezTo>
                  <a:pt x="611" y="607"/>
                  <a:pt x="612" y="606"/>
                  <a:pt x="613" y="606"/>
                </a:cubicBezTo>
                <a:cubicBezTo>
                  <a:pt x="613" y="606"/>
                  <a:pt x="613" y="605"/>
                  <a:pt x="613" y="605"/>
                </a:cubicBezTo>
                <a:cubicBezTo>
                  <a:pt x="614" y="605"/>
                  <a:pt x="614" y="604"/>
                  <a:pt x="615" y="604"/>
                </a:cubicBezTo>
                <a:cubicBezTo>
                  <a:pt x="616" y="606"/>
                  <a:pt x="618" y="607"/>
                  <a:pt x="619" y="609"/>
                </a:cubicBezTo>
                <a:cubicBezTo>
                  <a:pt x="619" y="610"/>
                  <a:pt x="618" y="611"/>
                  <a:pt x="617" y="612"/>
                </a:cubicBezTo>
                <a:cubicBezTo>
                  <a:pt x="616" y="612"/>
                  <a:pt x="615" y="612"/>
                  <a:pt x="615" y="613"/>
                </a:cubicBezTo>
                <a:cubicBezTo>
                  <a:pt x="614" y="614"/>
                  <a:pt x="613" y="614"/>
                  <a:pt x="612" y="615"/>
                </a:cubicBezTo>
                <a:cubicBezTo>
                  <a:pt x="614" y="617"/>
                  <a:pt x="616" y="619"/>
                  <a:pt x="618" y="621"/>
                </a:cubicBezTo>
                <a:cubicBezTo>
                  <a:pt x="618" y="623"/>
                  <a:pt x="621" y="624"/>
                  <a:pt x="622" y="626"/>
                </a:cubicBezTo>
                <a:cubicBezTo>
                  <a:pt x="623" y="627"/>
                  <a:pt x="624" y="628"/>
                  <a:pt x="625" y="628"/>
                </a:cubicBezTo>
                <a:cubicBezTo>
                  <a:pt x="626" y="630"/>
                  <a:pt x="627" y="631"/>
                  <a:pt x="628" y="632"/>
                </a:cubicBezTo>
                <a:cubicBezTo>
                  <a:pt x="633" y="637"/>
                  <a:pt x="639" y="643"/>
                  <a:pt x="645" y="649"/>
                </a:cubicBezTo>
                <a:cubicBezTo>
                  <a:pt x="646" y="650"/>
                  <a:pt x="647" y="650"/>
                  <a:pt x="647" y="651"/>
                </a:cubicBezTo>
                <a:cubicBezTo>
                  <a:pt x="647" y="653"/>
                  <a:pt x="649" y="653"/>
                  <a:pt x="649" y="654"/>
                </a:cubicBezTo>
                <a:cubicBezTo>
                  <a:pt x="650" y="655"/>
                  <a:pt x="649" y="655"/>
                  <a:pt x="649" y="656"/>
                </a:cubicBezTo>
                <a:cubicBezTo>
                  <a:pt x="649" y="656"/>
                  <a:pt x="648" y="656"/>
                  <a:pt x="648" y="656"/>
                </a:cubicBezTo>
                <a:cubicBezTo>
                  <a:pt x="647" y="657"/>
                  <a:pt x="646" y="657"/>
                  <a:pt x="646" y="658"/>
                </a:cubicBezTo>
                <a:cubicBezTo>
                  <a:pt x="646" y="659"/>
                  <a:pt x="645" y="659"/>
                  <a:pt x="645" y="660"/>
                </a:cubicBezTo>
                <a:moveTo>
                  <a:pt x="616" y="625"/>
                </a:moveTo>
                <a:cubicBezTo>
                  <a:pt x="616" y="625"/>
                  <a:pt x="615" y="626"/>
                  <a:pt x="615" y="626"/>
                </a:cubicBezTo>
                <a:cubicBezTo>
                  <a:pt x="615" y="626"/>
                  <a:pt x="615" y="626"/>
                  <a:pt x="615" y="626"/>
                </a:cubicBezTo>
                <a:cubicBezTo>
                  <a:pt x="616" y="626"/>
                  <a:pt x="616" y="626"/>
                  <a:pt x="616" y="626"/>
                </a:cubicBezTo>
                <a:cubicBezTo>
                  <a:pt x="616" y="626"/>
                  <a:pt x="616" y="625"/>
                  <a:pt x="616" y="625"/>
                </a:cubicBezTo>
                <a:moveTo>
                  <a:pt x="425" y="690"/>
                </a:moveTo>
                <a:cubicBezTo>
                  <a:pt x="425" y="693"/>
                  <a:pt x="424" y="695"/>
                  <a:pt x="425" y="697"/>
                </a:cubicBezTo>
                <a:cubicBezTo>
                  <a:pt x="425" y="698"/>
                  <a:pt x="424" y="700"/>
                  <a:pt x="425" y="702"/>
                </a:cubicBezTo>
                <a:cubicBezTo>
                  <a:pt x="426" y="702"/>
                  <a:pt x="425" y="702"/>
                  <a:pt x="425" y="703"/>
                </a:cubicBezTo>
                <a:cubicBezTo>
                  <a:pt x="425" y="706"/>
                  <a:pt x="425" y="709"/>
                  <a:pt x="425" y="712"/>
                </a:cubicBezTo>
                <a:cubicBezTo>
                  <a:pt x="425" y="714"/>
                  <a:pt x="425" y="715"/>
                  <a:pt x="426" y="716"/>
                </a:cubicBezTo>
                <a:cubicBezTo>
                  <a:pt x="427" y="716"/>
                  <a:pt x="426" y="717"/>
                  <a:pt x="426" y="717"/>
                </a:cubicBezTo>
                <a:cubicBezTo>
                  <a:pt x="425" y="720"/>
                  <a:pt x="425" y="720"/>
                  <a:pt x="426" y="723"/>
                </a:cubicBezTo>
                <a:cubicBezTo>
                  <a:pt x="426" y="724"/>
                  <a:pt x="426" y="724"/>
                  <a:pt x="426" y="725"/>
                </a:cubicBezTo>
                <a:cubicBezTo>
                  <a:pt x="426" y="731"/>
                  <a:pt x="426" y="736"/>
                  <a:pt x="426" y="742"/>
                </a:cubicBezTo>
                <a:cubicBezTo>
                  <a:pt x="427" y="744"/>
                  <a:pt x="426" y="747"/>
                  <a:pt x="427" y="749"/>
                </a:cubicBezTo>
                <a:cubicBezTo>
                  <a:pt x="427" y="749"/>
                  <a:pt x="427" y="750"/>
                  <a:pt x="427" y="750"/>
                </a:cubicBezTo>
                <a:cubicBezTo>
                  <a:pt x="427" y="763"/>
                  <a:pt x="427" y="763"/>
                  <a:pt x="427" y="763"/>
                </a:cubicBezTo>
                <a:cubicBezTo>
                  <a:pt x="424" y="764"/>
                  <a:pt x="424" y="764"/>
                  <a:pt x="422" y="763"/>
                </a:cubicBezTo>
                <a:cubicBezTo>
                  <a:pt x="421" y="763"/>
                  <a:pt x="421" y="764"/>
                  <a:pt x="420" y="765"/>
                </a:cubicBezTo>
                <a:cubicBezTo>
                  <a:pt x="420" y="764"/>
                  <a:pt x="420" y="764"/>
                  <a:pt x="420" y="764"/>
                </a:cubicBezTo>
                <a:cubicBezTo>
                  <a:pt x="420" y="763"/>
                  <a:pt x="420" y="762"/>
                  <a:pt x="420" y="762"/>
                </a:cubicBezTo>
                <a:cubicBezTo>
                  <a:pt x="420" y="762"/>
                  <a:pt x="421" y="761"/>
                  <a:pt x="421" y="761"/>
                </a:cubicBezTo>
                <a:cubicBezTo>
                  <a:pt x="419" y="759"/>
                  <a:pt x="420" y="757"/>
                  <a:pt x="420" y="755"/>
                </a:cubicBezTo>
                <a:cubicBezTo>
                  <a:pt x="420" y="754"/>
                  <a:pt x="420" y="752"/>
                  <a:pt x="419" y="751"/>
                </a:cubicBezTo>
                <a:cubicBezTo>
                  <a:pt x="419" y="749"/>
                  <a:pt x="418" y="748"/>
                  <a:pt x="420" y="746"/>
                </a:cubicBezTo>
                <a:cubicBezTo>
                  <a:pt x="420" y="746"/>
                  <a:pt x="420" y="745"/>
                  <a:pt x="420" y="744"/>
                </a:cubicBezTo>
                <a:cubicBezTo>
                  <a:pt x="419" y="743"/>
                  <a:pt x="419" y="742"/>
                  <a:pt x="419" y="741"/>
                </a:cubicBezTo>
                <a:cubicBezTo>
                  <a:pt x="419" y="739"/>
                  <a:pt x="419" y="736"/>
                  <a:pt x="419" y="734"/>
                </a:cubicBezTo>
                <a:cubicBezTo>
                  <a:pt x="419" y="732"/>
                  <a:pt x="420" y="730"/>
                  <a:pt x="418" y="728"/>
                </a:cubicBezTo>
                <a:cubicBezTo>
                  <a:pt x="418" y="728"/>
                  <a:pt x="418" y="727"/>
                  <a:pt x="418" y="726"/>
                </a:cubicBezTo>
                <a:cubicBezTo>
                  <a:pt x="418" y="721"/>
                  <a:pt x="418" y="717"/>
                  <a:pt x="418" y="712"/>
                </a:cubicBezTo>
                <a:cubicBezTo>
                  <a:pt x="418" y="710"/>
                  <a:pt x="419" y="707"/>
                  <a:pt x="417" y="705"/>
                </a:cubicBezTo>
                <a:cubicBezTo>
                  <a:pt x="417" y="705"/>
                  <a:pt x="417" y="705"/>
                  <a:pt x="417" y="704"/>
                </a:cubicBezTo>
                <a:cubicBezTo>
                  <a:pt x="417" y="692"/>
                  <a:pt x="417" y="692"/>
                  <a:pt x="417" y="692"/>
                </a:cubicBezTo>
                <a:cubicBezTo>
                  <a:pt x="419" y="691"/>
                  <a:pt x="422" y="693"/>
                  <a:pt x="425" y="690"/>
                </a:cubicBezTo>
                <a:moveTo>
                  <a:pt x="426" y="763"/>
                </a:moveTo>
                <a:cubicBezTo>
                  <a:pt x="426" y="763"/>
                  <a:pt x="426" y="762"/>
                  <a:pt x="426" y="762"/>
                </a:cubicBezTo>
                <a:cubicBezTo>
                  <a:pt x="426" y="762"/>
                  <a:pt x="426" y="762"/>
                  <a:pt x="426" y="762"/>
                </a:cubicBezTo>
                <a:cubicBezTo>
                  <a:pt x="426" y="762"/>
                  <a:pt x="426" y="762"/>
                  <a:pt x="425" y="762"/>
                </a:cubicBezTo>
                <a:cubicBezTo>
                  <a:pt x="426" y="762"/>
                  <a:pt x="426" y="762"/>
                  <a:pt x="426" y="763"/>
                </a:cubicBezTo>
                <a:moveTo>
                  <a:pt x="657" y="149"/>
                </a:moveTo>
                <a:cubicBezTo>
                  <a:pt x="658" y="149"/>
                  <a:pt x="659" y="149"/>
                  <a:pt x="659" y="150"/>
                </a:cubicBezTo>
                <a:cubicBezTo>
                  <a:pt x="660" y="151"/>
                  <a:pt x="660" y="152"/>
                  <a:pt x="661" y="153"/>
                </a:cubicBezTo>
                <a:cubicBezTo>
                  <a:pt x="661" y="154"/>
                  <a:pt x="661" y="154"/>
                  <a:pt x="662" y="154"/>
                </a:cubicBezTo>
                <a:cubicBezTo>
                  <a:pt x="663" y="154"/>
                  <a:pt x="663" y="155"/>
                  <a:pt x="664" y="155"/>
                </a:cubicBezTo>
                <a:cubicBezTo>
                  <a:pt x="665" y="155"/>
                  <a:pt x="665" y="156"/>
                  <a:pt x="666" y="156"/>
                </a:cubicBezTo>
                <a:cubicBezTo>
                  <a:pt x="667" y="157"/>
                  <a:pt x="668" y="159"/>
                  <a:pt x="670" y="160"/>
                </a:cubicBezTo>
                <a:cubicBezTo>
                  <a:pt x="671" y="161"/>
                  <a:pt x="673" y="163"/>
                  <a:pt x="675" y="165"/>
                </a:cubicBezTo>
                <a:cubicBezTo>
                  <a:pt x="673" y="166"/>
                  <a:pt x="671" y="168"/>
                  <a:pt x="670" y="170"/>
                </a:cubicBezTo>
                <a:cubicBezTo>
                  <a:pt x="670" y="170"/>
                  <a:pt x="669" y="170"/>
                  <a:pt x="669" y="170"/>
                </a:cubicBezTo>
                <a:cubicBezTo>
                  <a:pt x="669" y="170"/>
                  <a:pt x="669" y="170"/>
                  <a:pt x="669" y="170"/>
                </a:cubicBezTo>
                <a:cubicBezTo>
                  <a:pt x="669" y="170"/>
                  <a:pt x="669" y="170"/>
                  <a:pt x="668" y="170"/>
                </a:cubicBezTo>
                <a:cubicBezTo>
                  <a:pt x="666" y="167"/>
                  <a:pt x="664" y="165"/>
                  <a:pt x="662" y="163"/>
                </a:cubicBezTo>
                <a:cubicBezTo>
                  <a:pt x="661" y="163"/>
                  <a:pt x="661" y="164"/>
                  <a:pt x="660" y="164"/>
                </a:cubicBezTo>
                <a:cubicBezTo>
                  <a:pt x="656" y="168"/>
                  <a:pt x="652" y="172"/>
                  <a:pt x="648" y="176"/>
                </a:cubicBezTo>
                <a:cubicBezTo>
                  <a:pt x="648" y="177"/>
                  <a:pt x="647" y="178"/>
                  <a:pt x="646" y="179"/>
                </a:cubicBezTo>
                <a:cubicBezTo>
                  <a:pt x="646" y="180"/>
                  <a:pt x="645" y="180"/>
                  <a:pt x="645" y="181"/>
                </a:cubicBezTo>
                <a:cubicBezTo>
                  <a:pt x="644" y="181"/>
                  <a:pt x="642" y="182"/>
                  <a:pt x="641" y="183"/>
                </a:cubicBezTo>
                <a:cubicBezTo>
                  <a:pt x="641" y="184"/>
                  <a:pt x="640" y="185"/>
                  <a:pt x="639" y="186"/>
                </a:cubicBezTo>
                <a:cubicBezTo>
                  <a:pt x="638" y="187"/>
                  <a:pt x="637" y="188"/>
                  <a:pt x="636" y="189"/>
                </a:cubicBezTo>
                <a:cubicBezTo>
                  <a:pt x="635" y="189"/>
                  <a:pt x="633" y="188"/>
                  <a:pt x="633" y="190"/>
                </a:cubicBezTo>
                <a:cubicBezTo>
                  <a:pt x="633" y="191"/>
                  <a:pt x="632" y="191"/>
                  <a:pt x="632" y="191"/>
                </a:cubicBezTo>
                <a:cubicBezTo>
                  <a:pt x="631" y="191"/>
                  <a:pt x="631" y="192"/>
                  <a:pt x="631" y="193"/>
                </a:cubicBezTo>
                <a:cubicBezTo>
                  <a:pt x="630" y="192"/>
                  <a:pt x="629" y="193"/>
                  <a:pt x="629" y="194"/>
                </a:cubicBezTo>
                <a:cubicBezTo>
                  <a:pt x="629" y="194"/>
                  <a:pt x="629" y="194"/>
                  <a:pt x="628" y="195"/>
                </a:cubicBezTo>
                <a:cubicBezTo>
                  <a:pt x="628" y="194"/>
                  <a:pt x="629" y="194"/>
                  <a:pt x="628" y="193"/>
                </a:cubicBezTo>
                <a:cubicBezTo>
                  <a:pt x="628" y="193"/>
                  <a:pt x="628" y="193"/>
                  <a:pt x="628" y="193"/>
                </a:cubicBezTo>
                <a:cubicBezTo>
                  <a:pt x="628" y="192"/>
                  <a:pt x="628" y="192"/>
                  <a:pt x="628" y="192"/>
                </a:cubicBezTo>
                <a:cubicBezTo>
                  <a:pt x="628" y="191"/>
                  <a:pt x="628" y="191"/>
                  <a:pt x="628" y="191"/>
                </a:cubicBezTo>
                <a:cubicBezTo>
                  <a:pt x="629" y="191"/>
                  <a:pt x="630" y="190"/>
                  <a:pt x="630" y="189"/>
                </a:cubicBezTo>
                <a:cubicBezTo>
                  <a:pt x="630" y="189"/>
                  <a:pt x="630" y="189"/>
                  <a:pt x="629" y="188"/>
                </a:cubicBezTo>
                <a:cubicBezTo>
                  <a:pt x="630" y="188"/>
                  <a:pt x="630" y="188"/>
                  <a:pt x="631" y="188"/>
                </a:cubicBezTo>
                <a:cubicBezTo>
                  <a:pt x="632" y="188"/>
                  <a:pt x="633" y="187"/>
                  <a:pt x="633" y="186"/>
                </a:cubicBezTo>
                <a:cubicBezTo>
                  <a:pt x="633" y="186"/>
                  <a:pt x="634" y="186"/>
                  <a:pt x="634" y="186"/>
                </a:cubicBezTo>
                <a:cubicBezTo>
                  <a:pt x="634" y="185"/>
                  <a:pt x="634" y="184"/>
                  <a:pt x="636" y="184"/>
                </a:cubicBezTo>
                <a:cubicBezTo>
                  <a:pt x="636" y="184"/>
                  <a:pt x="636" y="183"/>
                  <a:pt x="636" y="183"/>
                </a:cubicBezTo>
                <a:cubicBezTo>
                  <a:pt x="635" y="182"/>
                  <a:pt x="634" y="182"/>
                  <a:pt x="633" y="180"/>
                </a:cubicBezTo>
                <a:cubicBezTo>
                  <a:pt x="633" y="181"/>
                  <a:pt x="633" y="182"/>
                  <a:pt x="633" y="183"/>
                </a:cubicBezTo>
                <a:cubicBezTo>
                  <a:pt x="632" y="183"/>
                  <a:pt x="632" y="182"/>
                  <a:pt x="631" y="182"/>
                </a:cubicBezTo>
                <a:cubicBezTo>
                  <a:pt x="632" y="181"/>
                  <a:pt x="632" y="181"/>
                  <a:pt x="632" y="181"/>
                </a:cubicBezTo>
                <a:cubicBezTo>
                  <a:pt x="632" y="180"/>
                  <a:pt x="633" y="179"/>
                  <a:pt x="634" y="179"/>
                </a:cubicBezTo>
                <a:cubicBezTo>
                  <a:pt x="634" y="179"/>
                  <a:pt x="634" y="178"/>
                  <a:pt x="636" y="179"/>
                </a:cubicBezTo>
                <a:cubicBezTo>
                  <a:pt x="636" y="179"/>
                  <a:pt x="636" y="179"/>
                  <a:pt x="636" y="178"/>
                </a:cubicBezTo>
                <a:cubicBezTo>
                  <a:pt x="635" y="178"/>
                  <a:pt x="635" y="178"/>
                  <a:pt x="635" y="178"/>
                </a:cubicBezTo>
                <a:cubicBezTo>
                  <a:pt x="635" y="179"/>
                  <a:pt x="635" y="179"/>
                  <a:pt x="635" y="179"/>
                </a:cubicBezTo>
                <a:cubicBezTo>
                  <a:pt x="635" y="179"/>
                  <a:pt x="635" y="179"/>
                  <a:pt x="636" y="179"/>
                </a:cubicBezTo>
                <a:cubicBezTo>
                  <a:pt x="636" y="179"/>
                  <a:pt x="636" y="179"/>
                  <a:pt x="636" y="179"/>
                </a:cubicBezTo>
                <a:cubicBezTo>
                  <a:pt x="635" y="178"/>
                  <a:pt x="635" y="178"/>
                  <a:pt x="635" y="177"/>
                </a:cubicBezTo>
                <a:cubicBezTo>
                  <a:pt x="638" y="175"/>
                  <a:pt x="640" y="172"/>
                  <a:pt x="642" y="170"/>
                </a:cubicBezTo>
                <a:cubicBezTo>
                  <a:pt x="644" y="168"/>
                  <a:pt x="645" y="167"/>
                  <a:pt x="646" y="165"/>
                </a:cubicBezTo>
                <a:cubicBezTo>
                  <a:pt x="646" y="165"/>
                  <a:pt x="646" y="165"/>
                  <a:pt x="646" y="165"/>
                </a:cubicBezTo>
                <a:cubicBezTo>
                  <a:pt x="650" y="163"/>
                  <a:pt x="652" y="160"/>
                  <a:pt x="655" y="157"/>
                </a:cubicBezTo>
                <a:cubicBezTo>
                  <a:pt x="655" y="157"/>
                  <a:pt x="655" y="157"/>
                  <a:pt x="655" y="157"/>
                </a:cubicBezTo>
                <a:cubicBezTo>
                  <a:pt x="655" y="156"/>
                  <a:pt x="655" y="156"/>
                  <a:pt x="654" y="155"/>
                </a:cubicBezTo>
                <a:cubicBezTo>
                  <a:pt x="652" y="154"/>
                  <a:pt x="650" y="152"/>
                  <a:pt x="649" y="150"/>
                </a:cubicBezTo>
                <a:cubicBezTo>
                  <a:pt x="648" y="149"/>
                  <a:pt x="648" y="148"/>
                  <a:pt x="649" y="148"/>
                </a:cubicBezTo>
                <a:cubicBezTo>
                  <a:pt x="650" y="148"/>
                  <a:pt x="651" y="147"/>
                  <a:pt x="652" y="147"/>
                </a:cubicBezTo>
                <a:cubicBezTo>
                  <a:pt x="652" y="146"/>
                  <a:pt x="653" y="146"/>
                  <a:pt x="653" y="145"/>
                </a:cubicBezTo>
                <a:cubicBezTo>
                  <a:pt x="653" y="145"/>
                  <a:pt x="654" y="144"/>
                  <a:pt x="654" y="144"/>
                </a:cubicBezTo>
                <a:cubicBezTo>
                  <a:pt x="655" y="144"/>
                  <a:pt x="655" y="145"/>
                  <a:pt x="655" y="145"/>
                </a:cubicBezTo>
                <a:cubicBezTo>
                  <a:pt x="655" y="146"/>
                  <a:pt x="656" y="146"/>
                  <a:pt x="657" y="146"/>
                </a:cubicBezTo>
                <a:cubicBezTo>
                  <a:pt x="657" y="147"/>
                  <a:pt x="657" y="148"/>
                  <a:pt x="657" y="149"/>
                </a:cubicBezTo>
                <a:cubicBezTo>
                  <a:pt x="657" y="149"/>
                  <a:pt x="657" y="149"/>
                  <a:pt x="657" y="149"/>
                </a:cubicBezTo>
                <a:cubicBezTo>
                  <a:pt x="657" y="149"/>
                  <a:pt x="657" y="149"/>
                  <a:pt x="656" y="149"/>
                </a:cubicBezTo>
                <a:cubicBezTo>
                  <a:pt x="656" y="149"/>
                  <a:pt x="656" y="150"/>
                  <a:pt x="656" y="150"/>
                </a:cubicBezTo>
                <a:cubicBezTo>
                  <a:pt x="656" y="150"/>
                  <a:pt x="657" y="150"/>
                  <a:pt x="657" y="149"/>
                </a:cubicBezTo>
                <a:moveTo>
                  <a:pt x="563" y="727"/>
                </a:moveTo>
                <a:cubicBezTo>
                  <a:pt x="562" y="727"/>
                  <a:pt x="561" y="727"/>
                  <a:pt x="560" y="726"/>
                </a:cubicBezTo>
                <a:cubicBezTo>
                  <a:pt x="560" y="726"/>
                  <a:pt x="559" y="726"/>
                  <a:pt x="559" y="726"/>
                </a:cubicBezTo>
                <a:cubicBezTo>
                  <a:pt x="558" y="726"/>
                  <a:pt x="559" y="727"/>
                  <a:pt x="559" y="727"/>
                </a:cubicBezTo>
                <a:cubicBezTo>
                  <a:pt x="559" y="727"/>
                  <a:pt x="559" y="728"/>
                  <a:pt x="559" y="728"/>
                </a:cubicBezTo>
                <a:cubicBezTo>
                  <a:pt x="558" y="729"/>
                  <a:pt x="558" y="730"/>
                  <a:pt x="558" y="730"/>
                </a:cubicBezTo>
                <a:cubicBezTo>
                  <a:pt x="558" y="731"/>
                  <a:pt x="558" y="731"/>
                  <a:pt x="558" y="731"/>
                </a:cubicBezTo>
                <a:cubicBezTo>
                  <a:pt x="558" y="731"/>
                  <a:pt x="557" y="731"/>
                  <a:pt x="557" y="731"/>
                </a:cubicBezTo>
                <a:cubicBezTo>
                  <a:pt x="556" y="727"/>
                  <a:pt x="554" y="724"/>
                  <a:pt x="552" y="720"/>
                </a:cubicBezTo>
                <a:cubicBezTo>
                  <a:pt x="552" y="720"/>
                  <a:pt x="551" y="719"/>
                  <a:pt x="552" y="719"/>
                </a:cubicBezTo>
                <a:cubicBezTo>
                  <a:pt x="552" y="718"/>
                  <a:pt x="551" y="718"/>
                  <a:pt x="551" y="717"/>
                </a:cubicBezTo>
                <a:cubicBezTo>
                  <a:pt x="550" y="716"/>
                  <a:pt x="548" y="713"/>
                  <a:pt x="548" y="711"/>
                </a:cubicBezTo>
                <a:cubicBezTo>
                  <a:pt x="548" y="710"/>
                  <a:pt x="547" y="709"/>
                  <a:pt x="547" y="708"/>
                </a:cubicBezTo>
                <a:cubicBezTo>
                  <a:pt x="546" y="707"/>
                  <a:pt x="545" y="707"/>
                  <a:pt x="545" y="705"/>
                </a:cubicBezTo>
                <a:cubicBezTo>
                  <a:pt x="545" y="704"/>
                  <a:pt x="544" y="704"/>
                  <a:pt x="544" y="702"/>
                </a:cubicBezTo>
                <a:cubicBezTo>
                  <a:pt x="544" y="702"/>
                  <a:pt x="544" y="701"/>
                  <a:pt x="543" y="701"/>
                </a:cubicBezTo>
                <a:cubicBezTo>
                  <a:pt x="541" y="696"/>
                  <a:pt x="538" y="691"/>
                  <a:pt x="536" y="686"/>
                </a:cubicBezTo>
                <a:cubicBezTo>
                  <a:pt x="536" y="686"/>
                  <a:pt x="535" y="685"/>
                  <a:pt x="535" y="684"/>
                </a:cubicBezTo>
                <a:cubicBezTo>
                  <a:pt x="535" y="684"/>
                  <a:pt x="535" y="683"/>
                  <a:pt x="535" y="683"/>
                </a:cubicBezTo>
                <a:cubicBezTo>
                  <a:pt x="534" y="682"/>
                  <a:pt x="533" y="681"/>
                  <a:pt x="533" y="680"/>
                </a:cubicBezTo>
                <a:cubicBezTo>
                  <a:pt x="532" y="678"/>
                  <a:pt x="531" y="677"/>
                  <a:pt x="531" y="676"/>
                </a:cubicBezTo>
                <a:cubicBezTo>
                  <a:pt x="531" y="675"/>
                  <a:pt x="529" y="674"/>
                  <a:pt x="530" y="673"/>
                </a:cubicBezTo>
                <a:cubicBezTo>
                  <a:pt x="530" y="672"/>
                  <a:pt x="528" y="672"/>
                  <a:pt x="529" y="670"/>
                </a:cubicBezTo>
                <a:cubicBezTo>
                  <a:pt x="528" y="670"/>
                  <a:pt x="528" y="669"/>
                  <a:pt x="528" y="668"/>
                </a:cubicBezTo>
                <a:cubicBezTo>
                  <a:pt x="527" y="668"/>
                  <a:pt x="527" y="667"/>
                  <a:pt x="527" y="666"/>
                </a:cubicBezTo>
                <a:cubicBezTo>
                  <a:pt x="528" y="666"/>
                  <a:pt x="528" y="665"/>
                  <a:pt x="529" y="665"/>
                </a:cubicBezTo>
                <a:cubicBezTo>
                  <a:pt x="530" y="665"/>
                  <a:pt x="531" y="664"/>
                  <a:pt x="532" y="664"/>
                </a:cubicBezTo>
                <a:cubicBezTo>
                  <a:pt x="533" y="664"/>
                  <a:pt x="533" y="663"/>
                  <a:pt x="534" y="663"/>
                </a:cubicBezTo>
                <a:cubicBezTo>
                  <a:pt x="535" y="664"/>
                  <a:pt x="535" y="665"/>
                  <a:pt x="535" y="666"/>
                </a:cubicBezTo>
                <a:cubicBezTo>
                  <a:pt x="535" y="668"/>
                  <a:pt x="537" y="670"/>
                  <a:pt x="538" y="672"/>
                </a:cubicBezTo>
                <a:cubicBezTo>
                  <a:pt x="539" y="674"/>
                  <a:pt x="540" y="677"/>
                  <a:pt x="542" y="679"/>
                </a:cubicBezTo>
                <a:cubicBezTo>
                  <a:pt x="542" y="680"/>
                  <a:pt x="542" y="680"/>
                  <a:pt x="542" y="680"/>
                </a:cubicBezTo>
                <a:cubicBezTo>
                  <a:pt x="543" y="682"/>
                  <a:pt x="543" y="684"/>
                  <a:pt x="544" y="685"/>
                </a:cubicBezTo>
                <a:cubicBezTo>
                  <a:pt x="545" y="685"/>
                  <a:pt x="545" y="686"/>
                  <a:pt x="545" y="686"/>
                </a:cubicBezTo>
                <a:cubicBezTo>
                  <a:pt x="545" y="687"/>
                  <a:pt x="546" y="688"/>
                  <a:pt x="546" y="689"/>
                </a:cubicBezTo>
                <a:cubicBezTo>
                  <a:pt x="546" y="690"/>
                  <a:pt x="547" y="690"/>
                  <a:pt x="547" y="691"/>
                </a:cubicBezTo>
                <a:cubicBezTo>
                  <a:pt x="548" y="692"/>
                  <a:pt x="548" y="692"/>
                  <a:pt x="548" y="693"/>
                </a:cubicBezTo>
                <a:cubicBezTo>
                  <a:pt x="548" y="694"/>
                  <a:pt x="548" y="694"/>
                  <a:pt x="548" y="694"/>
                </a:cubicBezTo>
                <a:cubicBezTo>
                  <a:pt x="550" y="696"/>
                  <a:pt x="550" y="698"/>
                  <a:pt x="551" y="699"/>
                </a:cubicBezTo>
                <a:cubicBezTo>
                  <a:pt x="552" y="700"/>
                  <a:pt x="551" y="701"/>
                  <a:pt x="552" y="702"/>
                </a:cubicBezTo>
                <a:cubicBezTo>
                  <a:pt x="553" y="703"/>
                  <a:pt x="553" y="704"/>
                  <a:pt x="554" y="705"/>
                </a:cubicBezTo>
                <a:cubicBezTo>
                  <a:pt x="554" y="706"/>
                  <a:pt x="555" y="707"/>
                  <a:pt x="554" y="708"/>
                </a:cubicBezTo>
                <a:cubicBezTo>
                  <a:pt x="555" y="710"/>
                  <a:pt x="556" y="711"/>
                  <a:pt x="557" y="713"/>
                </a:cubicBezTo>
                <a:cubicBezTo>
                  <a:pt x="558" y="714"/>
                  <a:pt x="558" y="716"/>
                  <a:pt x="559" y="717"/>
                </a:cubicBezTo>
                <a:cubicBezTo>
                  <a:pt x="560" y="717"/>
                  <a:pt x="561" y="720"/>
                  <a:pt x="561" y="721"/>
                </a:cubicBezTo>
                <a:cubicBezTo>
                  <a:pt x="562" y="722"/>
                  <a:pt x="562" y="724"/>
                  <a:pt x="562" y="725"/>
                </a:cubicBezTo>
                <a:cubicBezTo>
                  <a:pt x="562" y="726"/>
                  <a:pt x="563" y="726"/>
                  <a:pt x="563" y="727"/>
                </a:cubicBezTo>
                <a:moveTo>
                  <a:pt x="728" y="370"/>
                </a:moveTo>
                <a:cubicBezTo>
                  <a:pt x="727" y="368"/>
                  <a:pt x="727" y="368"/>
                  <a:pt x="727" y="367"/>
                </a:cubicBezTo>
                <a:cubicBezTo>
                  <a:pt x="727" y="367"/>
                  <a:pt x="727" y="366"/>
                  <a:pt x="726" y="366"/>
                </a:cubicBezTo>
                <a:cubicBezTo>
                  <a:pt x="726" y="366"/>
                  <a:pt x="725" y="365"/>
                  <a:pt x="725" y="365"/>
                </a:cubicBezTo>
                <a:cubicBezTo>
                  <a:pt x="725" y="365"/>
                  <a:pt x="725" y="364"/>
                  <a:pt x="726" y="364"/>
                </a:cubicBezTo>
                <a:cubicBezTo>
                  <a:pt x="727" y="364"/>
                  <a:pt x="728" y="364"/>
                  <a:pt x="729" y="364"/>
                </a:cubicBezTo>
                <a:cubicBezTo>
                  <a:pt x="730" y="364"/>
                  <a:pt x="731" y="363"/>
                  <a:pt x="732" y="363"/>
                </a:cubicBezTo>
                <a:cubicBezTo>
                  <a:pt x="733" y="364"/>
                  <a:pt x="733" y="362"/>
                  <a:pt x="735" y="362"/>
                </a:cubicBezTo>
                <a:cubicBezTo>
                  <a:pt x="736" y="363"/>
                  <a:pt x="737" y="362"/>
                  <a:pt x="738" y="362"/>
                </a:cubicBezTo>
                <a:cubicBezTo>
                  <a:pt x="740" y="362"/>
                  <a:pt x="740" y="362"/>
                  <a:pt x="740" y="362"/>
                </a:cubicBezTo>
                <a:cubicBezTo>
                  <a:pt x="740" y="362"/>
                  <a:pt x="741" y="362"/>
                  <a:pt x="741" y="362"/>
                </a:cubicBezTo>
                <a:cubicBezTo>
                  <a:pt x="742" y="361"/>
                  <a:pt x="743" y="362"/>
                  <a:pt x="744" y="362"/>
                </a:cubicBezTo>
                <a:cubicBezTo>
                  <a:pt x="746" y="361"/>
                  <a:pt x="749" y="362"/>
                  <a:pt x="750" y="361"/>
                </a:cubicBezTo>
                <a:cubicBezTo>
                  <a:pt x="757" y="361"/>
                  <a:pt x="757" y="361"/>
                  <a:pt x="757" y="361"/>
                </a:cubicBezTo>
                <a:cubicBezTo>
                  <a:pt x="758" y="359"/>
                  <a:pt x="757" y="358"/>
                  <a:pt x="757" y="357"/>
                </a:cubicBezTo>
                <a:cubicBezTo>
                  <a:pt x="758" y="356"/>
                  <a:pt x="757" y="355"/>
                  <a:pt x="757" y="354"/>
                </a:cubicBezTo>
                <a:cubicBezTo>
                  <a:pt x="756" y="353"/>
                  <a:pt x="757" y="351"/>
                  <a:pt x="756" y="350"/>
                </a:cubicBezTo>
                <a:cubicBezTo>
                  <a:pt x="758" y="349"/>
                  <a:pt x="759" y="349"/>
                  <a:pt x="760" y="349"/>
                </a:cubicBezTo>
                <a:cubicBezTo>
                  <a:pt x="761" y="349"/>
                  <a:pt x="762" y="349"/>
                  <a:pt x="763" y="349"/>
                </a:cubicBezTo>
                <a:cubicBezTo>
                  <a:pt x="765" y="350"/>
                  <a:pt x="765" y="351"/>
                  <a:pt x="765" y="352"/>
                </a:cubicBezTo>
                <a:cubicBezTo>
                  <a:pt x="765" y="353"/>
                  <a:pt x="765" y="353"/>
                  <a:pt x="765" y="354"/>
                </a:cubicBezTo>
                <a:cubicBezTo>
                  <a:pt x="765" y="356"/>
                  <a:pt x="764" y="358"/>
                  <a:pt x="766" y="360"/>
                </a:cubicBezTo>
                <a:cubicBezTo>
                  <a:pt x="766" y="361"/>
                  <a:pt x="766" y="362"/>
                  <a:pt x="766" y="363"/>
                </a:cubicBezTo>
                <a:cubicBezTo>
                  <a:pt x="766" y="364"/>
                  <a:pt x="766" y="365"/>
                  <a:pt x="767" y="366"/>
                </a:cubicBezTo>
                <a:cubicBezTo>
                  <a:pt x="767" y="366"/>
                  <a:pt x="767" y="367"/>
                  <a:pt x="767" y="367"/>
                </a:cubicBezTo>
                <a:cubicBezTo>
                  <a:pt x="767" y="370"/>
                  <a:pt x="766" y="372"/>
                  <a:pt x="768" y="375"/>
                </a:cubicBezTo>
                <a:cubicBezTo>
                  <a:pt x="768" y="378"/>
                  <a:pt x="768" y="378"/>
                  <a:pt x="768" y="378"/>
                </a:cubicBezTo>
                <a:cubicBezTo>
                  <a:pt x="767" y="379"/>
                  <a:pt x="766" y="378"/>
                  <a:pt x="764" y="379"/>
                </a:cubicBezTo>
                <a:cubicBezTo>
                  <a:pt x="764" y="379"/>
                  <a:pt x="764" y="379"/>
                  <a:pt x="763" y="379"/>
                </a:cubicBezTo>
                <a:cubicBezTo>
                  <a:pt x="762" y="380"/>
                  <a:pt x="760" y="379"/>
                  <a:pt x="759" y="378"/>
                </a:cubicBezTo>
                <a:cubicBezTo>
                  <a:pt x="759" y="377"/>
                  <a:pt x="759" y="375"/>
                  <a:pt x="759" y="373"/>
                </a:cubicBezTo>
                <a:cubicBezTo>
                  <a:pt x="759" y="372"/>
                  <a:pt x="758" y="371"/>
                  <a:pt x="758" y="370"/>
                </a:cubicBezTo>
                <a:cubicBezTo>
                  <a:pt x="758" y="369"/>
                  <a:pt x="758" y="369"/>
                  <a:pt x="758" y="369"/>
                </a:cubicBezTo>
                <a:cubicBezTo>
                  <a:pt x="756" y="369"/>
                  <a:pt x="754" y="369"/>
                  <a:pt x="752" y="369"/>
                </a:cubicBezTo>
                <a:cubicBezTo>
                  <a:pt x="752" y="370"/>
                  <a:pt x="751" y="370"/>
                  <a:pt x="750" y="370"/>
                </a:cubicBezTo>
                <a:cubicBezTo>
                  <a:pt x="749" y="370"/>
                  <a:pt x="749" y="369"/>
                  <a:pt x="748" y="369"/>
                </a:cubicBezTo>
                <a:cubicBezTo>
                  <a:pt x="747" y="371"/>
                  <a:pt x="744" y="369"/>
                  <a:pt x="743" y="371"/>
                </a:cubicBezTo>
                <a:cubicBezTo>
                  <a:pt x="742" y="371"/>
                  <a:pt x="740" y="371"/>
                  <a:pt x="739" y="371"/>
                </a:cubicBezTo>
                <a:cubicBezTo>
                  <a:pt x="738" y="371"/>
                  <a:pt x="737" y="372"/>
                  <a:pt x="736" y="372"/>
                </a:cubicBezTo>
                <a:cubicBezTo>
                  <a:pt x="734" y="372"/>
                  <a:pt x="731" y="372"/>
                  <a:pt x="729" y="372"/>
                </a:cubicBezTo>
                <a:cubicBezTo>
                  <a:pt x="726" y="372"/>
                  <a:pt x="726" y="372"/>
                  <a:pt x="726" y="372"/>
                </a:cubicBezTo>
                <a:cubicBezTo>
                  <a:pt x="725" y="371"/>
                  <a:pt x="726" y="371"/>
                  <a:pt x="726" y="370"/>
                </a:cubicBezTo>
                <a:cubicBezTo>
                  <a:pt x="726" y="370"/>
                  <a:pt x="725" y="370"/>
                  <a:pt x="725" y="370"/>
                </a:cubicBezTo>
                <a:cubicBezTo>
                  <a:pt x="725" y="370"/>
                  <a:pt x="725" y="370"/>
                  <a:pt x="724" y="369"/>
                </a:cubicBezTo>
                <a:cubicBezTo>
                  <a:pt x="724" y="369"/>
                  <a:pt x="725" y="369"/>
                  <a:pt x="725" y="369"/>
                </a:cubicBezTo>
                <a:cubicBezTo>
                  <a:pt x="726" y="369"/>
                  <a:pt x="726" y="369"/>
                  <a:pt x="728" y="370"/>
                </a:cubicBezTo>
                <a:cubicBezTo>
                  <a:pt x="728" y="370"/>
                  <a:pt x="728" y="370"/>
                  <a:pt x="728" y="370"/>
                </a:cubicBezTo>
                <a:cubicBezTo>
                  <a:pt x="728" y="370"/>
                  <a:pt x="728" y="369"/>
                  <a:pt x="728" y="369"/>
                </a:cubicBezTo>
                <a:cubicBezTo>
                  <a:pt x="727" y="369"/>
                  <a:pt x="727" y="370"/>
                  <a:pt x="727" y="370"/>
                </a:cubicBezTo>
                <a:cubicBezTo>
                  <a:pt x="727" y="370"/>
                  <a:pt x="727" y="371"/>
                  <a:pt x="728" y="371"/>
                </a:cubicBezTo>
                <a:cubicBezTo>
                  <a:pt x="728" y="371"/>
                  <a:pt x="728" y="370"/>
                  <a:pt x="728" y="370"/>
                </a:cubicBezTo>
                <a:moveTo>
                  <a:pt x="729" y="367"/>
                </a:moveTo>
                <a:cubicBezTo>
                  <a:pt x="729" y="367"/>
                  <a:pt x="729" y="367"/>
                  <a:pt x="729" y="367"/>
                </a:cubicBezTo>
                <a:cubicBezTo>
                  <a:pt x="729" y="367"/>
                  <a:pt x="729" y="367"/>
                  <a:pt x="728" y="366"/>
                </a:cubicBezTo>
                <a:cubicBezTo>
                  <a:pt x="728" y="366"/>
                  <a:pt x="728" y="367"/>
                  <a:pt x="728" y="367"/>
                </a:cubicBezTo>
                <a:cubicBezTo>
                  <a:pt x="728" y="367"/>
                  <a:pt x="728" y="367"/>
                  <a:pt x="729" y="367"/>
                </a:cubicBezTo>
                <a:moveTo>
                  <a:pt x="736" y="366"/>
                </a:moveTo>
                <a:cubicBezTo>
                  <a:pt x="736" y="367"/>
                  <a:pt x="736" y="367"/>
                  <a:pt x="736" y="367"/>
                </a:cubicBezTo>
                <a:cubicBezTo>
                  <a:pt x="736" y="367"/>
                  <a:pt x="736" y="367"/>
                  <a:pt x="736" y="367"/>
                </a:cubicBezTo>
                <a:cubicBezTo>
                  <a:pt x="736" y="367"/>
                  <a:pt x="736" y="367"/>
                  <a:pt x="737" y="367"/>
                </a:cubicBezTo>
                <a:cubicBezTo>
                  <a:pt x="736" y="367"/>
                  <a:pt x="736" y="367"/>
                  <a:pt x="736" y="366"/>
                </a:cubicBezTo>
                <a:moveTo>
                  <a:pt x="730" y="370"/>
                </a:moveTo>
                <a:cubicBezTo>
                  <a:pt x="730" y="370"/>
                  <a:pt x="730" y="370"/>
                  <a:pt x="730" y="370"/>
                </a:cubicBezTo>
                <a:cubicBezTo>
                  <a:pt x="730" y="369"/>
                  <a:pt x="730" y="369"/>
                  <a:pt x="729" y="369"/>
                </a:cubicBezTo>
                <a:cubicBezTo>
                  <a:pt x="729" y="369"/>
                  <a:pt x="729" y="369"/>
                  <a:pt x="729" y="370"/>
                </a:cubicBezTo>
                <a:cubicBezTo>
                  <a:pt x="729" y="370"/>
                  <a:pt x="729" y="370"/>
                  <a:pt x="730" y="370"/>
                </a:cubicBezTo>
                <a:moveTo>
                  <a:pt x="296" y="682"/>
                </a:moveTo>
                <a:cubicBezTo>
                  <a:pt x="296" y="682"/>
                  <a:pt x="295" y="681"/>
                  <a:pt x="295" y="681"/>
                </a:cubicBezTo>
                <a:cubicBezTo>
                  <a:pt x="295" y="681"/>
                  <a:pt x="295" y="680"/>
                  <a:pt x="295" y="680"/>
                </a:cubicBezTo>
                <a:cubicBezTo>
                  <a:pt x="295" y="680"/>
                  <a:pt x="295" y="679"/>
                  <a:pt x="295" y="679"/>
                </a:cubicBezTo>
                <a:cubicBezTo>
                  <a:pt x="295" y="678"/>
                  <a:pt x="295" y="678"/>
                  <a:pt x="295" y="678"/>
                </a:cubicBezTo>
                <a:cubicBezTo>
                  <a:pt x="295" y="677"/>
                  <a:pt x="295" y="677"/>
                  <a:pt x="296" y="677"/>
                </a:cubicBezTo>
                <a:cubicBezTo>
                  <a:pt x="297" y="676"/>
                  <a:pt x="298" y="676"/>
                  <a:pt x="299" y="677"/>
                </a:cubicBezTo>
                <a:cubicBezTo>
                  <a:pt x="300" y="678"/>
                  <a:pt x="300" y="680"/>
                  <a:pt x="301" y="682"/>
                </a:cubicBezTo>
                <a:cubicBezTo>
                  <a:pt x="301" y="682"/>
                  <a:pt x="301" y="682"/>
                  <a:pt x="301" y="683"/>
                </a:cubicBezTo>
                <a:cubicBezTo>
                  <a:pt x="300" y="684"/>
                  <a:pt x="301" y="685"/>
                  <a:pt x="300" y="686"/>
                </a:cubicBezTo>
                <a:cubicBezTo>
                  <a:pt x="299" y="687"/>
                  <a:pt x="300" y="688"/>
                  <a:pt x="299" y="689"/>
                </a:cubicBezTo>
                <a:cubicBezTo>
                  <a:pt x="299" y="690"/>
                  <a:pt x="298" y="691"/>
                  <a:pt x="298" y="692"/>
                </a:cubicBezTo>
                <a:cubicBezTo>
                  <a:pt x="297" y="693"/>
                  <a:pt x="297" y="693"/>
                  <a:pt x="296" y="694"/>
                </a:cubicBezTo>
                <a:cubicBezTo>
                  <a:pt x="296" y="695"/>
                  <a:pt x="296" y="696"/>
                  <a:pt x="296" y="697"/>
                </a:cubicBezTo>
                <a:cubicBezTo>
                  <a:pt x="296" y="697"/>
                  <a:pt x="295" y="698"/>
                  <a:pt x="294" y="699"/>
                </a:cubicBezTo>
                <a:cubicBezTo>
                  <a:pt x="295" y="700"/>
                  <a:pt x="294" y="702"/>
                  <a:pt x="294" y="703"/>
                </a:cubicBezTo>
                <a:cubicBezTo>
                  <a:pt x="293" y="704"/>
                  <a:pt x="293" y="705"/>
                  <a:pt x="292" y="706"/>
                </a:cubicBezTo>
                <a:cubicBezTo>
                  <a:pt x="292" y="707"/>
                  <a:pt x="291" y="708"/>
                  <a:pt x="291" y="709"/>
                </a:cubicBezTo>
                <a:cubicBezTo>
                  <a:pt x="291" y="710"/>
                  <a:pt x="290" y="711"/>
                  <a:pt x="290" y="712"/>
                </a:cubicBezTo>
                <a:cubicBezTo>
                  <a:pt x="290" y="713"/>
                  <a:pt x="289" y="713"/>
                  <a:pt x="289" y="714"/>
                </a:cubicBezTo>
                <a:cubicBezTo>
                  <a:pt x="289" y="715"/>
                  <a:pt x="288" y="715"/>
                  <a:pt x="288" y="716"/>
                </a:cubicBezTo>
                <a:cubicBezTo>
                  <a:pt x="288" y="717"/>
                  <a:pt x="287" y="717"/>
                  <a:pt x="287" y="718"/>
                </a:cubicBezTo>
                <a:cubicBezTo>
                  <a:pt x="287" y="720"/>
                  <a:pt x="286" y="721"/>
                  <a:pt x="286" y="722"/>
                </a:cubicBezTo>
                <a:cubicBezTo>
                  <a:pt x="285" y="723"/>
                  <a:pt x="285" y="724"/>
                  <a:pt x="284" y="724"/>
                </a:cubicBezTo>
                <a:cubicBezTo>
                  <a:pt x="285" y="726"/>
                  <a:pt x="283" y="727"/>
                  <a:pt x="283" y="728"/>
                </a:cubicBezTo>
                <a:cubicBezTo>
                  <a:pt x="283" y="729"/>
                  <a:pt x="283" y="729"/>
                  <a:pt x="283" y="729"/>
                </a:cubicBezTo>
                <a:cubicBezTo>
                  <a:pt x="282" y="730"/>
                  <a:pt x="281" y="731"/>
                  <a:pt x="281" y="732"/>
                </a:cubicBezTo>
                <a:cubicBezTo>
                  <a:pt x="281" y="733"/>
                  <a:pt x="280" y="734"/>
                  <a:pt x="280" y="736"/>
                </a:cubicBezTo>
                <a:cubicBezTo>
                  <a:pt x="280" y="736"/>
                  <a:pt x="279" y="737"/>
                  <a:pt x="279" y="738"/>
                </a:cubicBezTo>
                <a:cubicBezTo>
                  <a:pt x="279" y="738"/>
                  <a:pt x="278" y="739"/>
                  <a:pt x="278" y="740"/>
                </a:cubicBezTo>
                <a:cubicBezTo>
                  <a:pt x="278" y="740"/>
                  <a:pt x="278" y="740"/>
                  <a:pt x="278" y="740"/>
                </a:cubicBezTo>
                <a:cubicBezTo>
                  <a:pt x="277" y="739"/>
                  <a:pt x="276" y="739"/>
                  <a:pt x="276" y="739"/>
                </a:cubicBezTo>
                <a:cubicBezTo>
                  <a:pt x="275" y="739"/>
                  <a:pt x="274" y="738"/>
                  <a:pt x="274" y="738"/>
                </a:cubicBezTo>
                <a:cubicBezTo>
                  <a:pt x="272" y="737"/>
                  <a:pt x="271" y="736"/>
                  <a:pt x="272" y="734"/>
                </a:cubicBezTo>
                <a:cubicBezTo>
                  <a:pt x="273" y="733"/>
                  <a:pt x="274" y="731"/>
                  <a:pt x="275" y="730"/>
                </a:cubicBezTo>
                <a:cubicBezTo>
                  <a:pt x="274" y="728"/>
                  <a:pt x="276" y="727"/>
                  <a:pt x="276" y="726"/>
                </a:cubicBezTo>
                <a:cubicBezTo>
                  <a:pt x="277" y="725"/>
                  <a:pt x="276" y="723"/>
                  <a:pt x="277" y="722"/>
                </a:cubicBezTo>
                <a:cubicBezTo>
                  <a:pt x="277" y="721"/>
                  <a:pt x="278" y="721"/>
                  <a:pt x="278" y="720"/>
                </a:cubicBezTo>
                <a:cubicBezTo>
                  <a:pt x="279" y="718"/>
                  <a:pt x="279" y="718"/>
                  <a:pt x="280" y="716"/>
                </a:cubicBezTo>
                <a:cubicBezTo>
                  <a:pt x="280" y="716"/>
                  <a:pt x="280" y="716"/>
                  <a:pt x="280" y="716"/>
                </a:cubicBezTo>
                <a:cubicBezTo>
                  <a:pt x="280" y="713"/>
                  <a:pt x="282" y="711"/>
                  <a:pt x="283" y="708"/>
                </a:cubicBezTo>
                <a:cubicBezTo>
                  <a:pt x="283" y="707"/>
                  <a:pt x="284" y="706"/>
                  <a:pt x="284" y="705"/>
                </a:cubicBezTo>
                <a:cubicBezTo>
                  <a:pt x="284" y="704"/>
                  <a:pt x="285" y="703"/>
                  <a:pt x="285" y="702"/>
                </a:cubicBezTo>
                <a:cubicBezTo>
                  <a:pt x="285" y="701"/>
                  <a:pt x="286" y="701"/>
                  <a:pt x="286" y="700"/>
                </a:cubicBezTo>
                <a:cubicBezTo>
                  <a:pt x="286" y="699"/>
                  <a:pt x="287" y="698"/>
                  <a:pt x="287" y="698"/>
                </a:cubicBezTo>
                <a:cubicBezTo>
                  <a:pt x="288" y="696"/>
                  <a:pt x="289" y="694"/>
                  <a:pt x="289" y="692"/>
                </a:cubicBezTo>
                <a:cubicBezTo>
                  <a:pt x="290" y="690"/>
                  <a:pt x="291" y="688"/>
                  <a:pt x="292" y="687"/>
                </a:cubicBezTo>
                <a:cubicBezTo>
                  <a:pt x="292" y="686"/>
                  <a:pt x="293" y="685"/>
                  <a:pt x="294" y="685"/>
                </a:cubicBezTo>
                <a:cubicBezTo>
                  <a:pt x="294" y="686"/>
                  <a:pt x="294" y="686"/>
                  <a:pt x="295" y="686"/>
                </a:cubicBezTo>
                <a:cubicBezTo>
                  <a:pt x="296" y="686"/>
                  <a:pt x="296" y="686"/>
                  <a:pt x="296" y="686"/>
                </a:cubicBezTo>
                <a:cubicBezTo>
                  <a:pt x="296" y="686"/>
                  <a:pt x="295" y="686"/>
                  <a:pt x="295" y="686"/>
                </a:cubicBezTo>
                <a:cubicBezTo>
                  <a:pt x="295" y="686"/>
                  <a:pt x="294" y="686"/>
                  <a:pt x="295" y="686"/>
                </a:cubicBezTo>
                <a:cubicBezTo>
                  <a:pt x="295" y="686"/>
                  <a:pt x="295" y="687"/>
                  <a:pt x="295" y="687"/>
                </a:cubicBezTo>
                <a:cubicBezTo>
                  <a:pt x="296" y="687"/>
                  <a:pt x="296" y="687"/>
                  <a:pt x="295" y="686"/>
                </a:cubicBezTo>
                <a:cubicBezTo>
                  <a:pt x="295" y="685"/>
                  <a:pt x="294" y="685"/>
                  <a:pt x="294" y="685"/>
                </a:cubicBezTo>
                <a:cubicBezTo>
                  <a:pt x="294" y="685"/>
                  <a:pt x="294" y="684"/>
                  <a:pt x="294" y="684"/>
                </a:cubicBezTo>
                <a:cubicBezTo>
                  <a:pt x="294" y="682"/>
                  <a:pt x="294" y="682"/>
                  <a:pt x="296" y="682"/>
                </a:cubicBezTo>
                <a:cubicBezTo>
                  <a:pt x="297" y="683"/>
                  <a:pt x="297" y="682"/>
                  <a:pt x="297" y="682"/>
                </a:cubicBezTo>
                <a:cubicBezTo>
                  <a:pt x="297" y="682"/>
                  <a:pt x="296" y="682"/>
                  <a:pt x="296" y="682"/>
                </a:cubicBezTo>
                <a:cubicBezTo>
                  <a:pt x="296" y="682"/>
                  <a:pt x="295" y="682"/>
                  <a:pt x="296" y="683"/>
                </a:cubicBezTo>
                <a:cubicBezTo>
                  <a:pt x="296" y="683"/>
                  <a:pt x="296" y="683"/>
                  <a:pt x="296" y="683"/>
                </a:cubicBezTo>
                <a:cubicBezTo>
                  <a:pt x="296" y="683"/>
                  <a:pt x="297" y="683"/>
                  <a:pt x="296" y="682"/>
                </a:cubicBezTo>
                <a:moveTo>
                  <a:pt x="299" y="686"/>
                </a:moveTo>
                <a:cubicBezTo>
                  <a:pt x="299" y="683"/>
                  <a:pt x="299" y="683"/>
                  <a:pt x="299" y="682"/>
                </a:cubicBezTo>
                <a:cubicBezTo>
                  <a:pt x="298" y="683"/>
                  <a:pt x="298" y="684"/>
                  <a:pt x="298" y="684"/>
                </a:cubicBezTo>
                <a:cubicBezTo>
                  <a:pt x="298" y="685"/>
                  <a:pt x="298" y="685"/>
                  <a:pt x="299" y="686"/>
                </a:cubicBezTo>
                <a:moveTo>
                  <a:pt x="95" y="331"/>
                </a:moveTo>
                <a:cubicBezTo>
                  <a:pt x="96" y="332"/>
                  <a:pt x="95" y="333"/>
                  <a:pt x="95" y="333"/>
                </a:cubicBezTo>
                <a:cubicBezTo>
                  <a:pt x="94" y="333"/>
                  <a:pt x="94" y="332"/>
                  <a:pt x="93" y="332"/>
                </a:cubicBezTo>
                <a:cubicBezTo>
                  <a:pt x="91" y="333"/>
                  <a:pt x="89" y="332"/>
                  <a:pt x="88" y="331"/>
                </a:cubicBezTo>
                <a:cubicBezTo>
                  <a:pt x="87" y="331"/>
                  <a:pt x="87" y="330"/>
                  <a:pt x="87" y="330"/>
                </a:cubicBezTo>
                <a:cubicBezTo>
                  <a:pt x="86" y="330"/>
                  <a:pt x="85" y="330"/>
                  <a:pt x="84" y="330"/>
                </a:cubicBezTo>
                <a:cubicBezTo>
                  <a:pt x="84" y="330"/>
                  <a:pt x="83" y="329"/>
                  <a:pt x="82" y="329"/>
                </a:cubicBezTo>
                <a:cubicBezTo>
                  <a:pt x="81" y="329"/>
                  <a:pt x="80" y="328"/>
                  <a:pt x="78" y="328"/>
                </a:cubicBezTo>
                <a:cubicBezTo>
                  <a:pt x="77" y="327"/>
                  <a:pt x="75" y="327"/>
                  <a:pt x="74" y="327"/>
                </a:cubicBezTo>
                <a:cubicBezTo>
                  <a:pt x="73" y="327"/>
                  <a:pt x="72" y="326"/>
                  <a:pt x="71" y="326"/>
                </a:cubicBezTo>
                <a:cubicBezTo>
                  <a:pt x="70" y="327"/>
                  <a:pt x="69" y="326"/>
                  <a:pt x="68" y="326"/>
                </a:cubicBezTo>
                <a:cubicBezTo>
                  <a:pt x="68" y="325"/>
                  <a:pt x="66" y="326"/>
                  <a:pt x="66" y="325"/>
                </a:cubicBezTo>
                <a:cubicBezTo>
                  <a:pt x="65" y="324"/>
                  <a:pt x="63" y="325"/>
                  <a:pt x="63" y="324"/>
                </a:cubicBezTo>
                <a:cubicBezTo>
                  <a:pt x="62" y="324"/>
                  <a:pt x="61" y="324"/>
                  <a:pt x="60" y="323"/>
                </a:cubicBezTo>
                <a:cubicBezTo>
                  <a:pt x="59" y="322"/>
                  <a:pt x="59" y="321"/>
                  <a:pt x="60" y="319"/>
                </a:cubicBezTo>
                <a:cubicBezTo>
                  <a:pt x="61" y="318"/>
                  <a:pt x="60" y="317"/>
                  <a:pt x="61" y="316"/>
                </a:cubicBezTo>
                <a:cubicBezTo>
                  <a:pt x="62" y="315"/>
                  <a:pt x="61" y="314"/>
                  <a:pt x="61" y="313"/>
                </a:cubicBezTo>
                <a:cubicBezTo>
                  <a:pt x="61" y="313"/>
                  <a:pt x="62" y="312"/>
                  <a:pt x="62" y="312"/>
                </a:cubicBezTo>
                <a:cubicBezTo>
                  <a:pt x="62" y="310"/>
                  <a:pt x="63" y="310"/>
                  <a:pt x="63" y="309"/>
                </a:cubicBezTo>
                <a:cubicBezTo>
                  <a:pt x="63" y="308"/>
                  <a:pt x="63" y="306"/>
                  <a:pt x="63" y="306"/>
                </a:cubicBezTo>
                <a:cubicBezTo>
                  <a:pt x="64" y="305"/>
                  <a:pt x="64" y="304"/>
                  <a:pt x="64" y="303"/>
                </a:cubicBezTo>
                <a:cubicBezTo>
                  <a:pt x="64" y="302"/>
                  <a:pt x="65" y="301"/>
                  <a:pt x="65" y="300"/>
                </a:cubicBezTo>
                <a:cubicBezTo>
                  <a:pt x="66" y="299"/>
                  <a:pt x="66" y="298"/>
                  <a:pt x="66" y="297"/>
                </a:cubicBezTo>
                <a:cubicBezTo>
                  <a:pt x="67" y="297"/>
                  <a:pt x="68" y="297"/>
                  <a:pt x="69" y="297"/>
                </a:cubicBezTo>
                <a:cubicBezTo>
                  <a:pt x="70" y="299"/>
                  <a:pt x="72" y="298"/>
                  <a:pt x="73" y="298"/>
                </a:cubicBezTo>
                <a:cubicBezTo>
                  <a:pt x="74" y="301"/>
                  <a:pt x="72" y="302"/>
                  <a:pt x="72" y="304"/>
                </a:cubicBezTo>
                <a:cubicBezTo>
                  <a:pt x="71" y="305"/>
                  <a:pt x="72" y="307"/>
                  <a:pt x="71" y="307"/>
                </a:cubicBezTo>
                <a:cubicBezTo>
                  <a:pt x="70" y="308"/>
                  <a:pt x="71" y="309"/>
                  <a:pt x="71" y="310"/>
                </a:cubicBezTo>
                <a:cubicBezTo>
                  <a:pt x="71" y="311"/>
                  <a:pt x="70" y="312"/>
                  <a:pt x="70" y="312"/>
                </a:cubicBezTo>
                <a:cubicBezTo>
                  <a:pt x="70" y="313"/>
                  <a:pt x="70" y="314"/>
                  <a:pt x="70" y="315"/>
                </a:cubicBezTo>
                <a:cubicBezTo>
                  <a:pt x="70" y="315"/>
                  <a:pt x="69" y="315"/>
                  <a:pt x="69" y="316"/>
                </a:cubicBezTo>
                <a:cubicBezTo>
                  <a:pt x="69" y="317"/>
                  <a:pt x="71" y="317"/>
                  <a:pt x="72" y="318"/>
                </a:cubicBezTo>
                <a:cubicBezTo>
                  <a:pt x="73" y="318"/>
                  <a:pt x="73" y="318"/>
                  <a:pt x="74" y="318"/>
                </a:cubicBezTo>
                <a:cubicBezTo>
                  <a:pt x="76" y="317"/>
                  <a:pt x="77" y="319"/>
                  <a:pt x="78" y="319"/>
                </a:cubicBezTo>
                <a:cubicBezTo>
                  <a:pt x="79" y="319"/>
                  <a:pt x="79" y="320"/>
                  <a:pt x="80" y="320"/>
                </a:cubicBezTo>
                <a:cubicBezTo>
                  <a:pt x="82" y="319"/>
                  <a:pt x="83" y="321"/>
                  <a:pt x="85" y="321"/>
                </a:cubicBezTo>
                <a:cubicBezTo>
                  <a:pt x="86" y="322"/>
                  <a:pt x="87" y="322"/>
                  <a:pt x="89" y="322"/>
                </a:cubicBezTo>
                <a:cubicBezTo>
                  <a:pt x="90" y="322"/>
                  <a:pt x="91" y="322"/>
                  <a:pt x="91" y="323"/>
                </a:cubicBezTo>
                <a:cubicBezTo>
                  <a:pt x="92" y="323"/>
                  <a:pt x="92" y="324"/>
                  <a:pt x="92" y="325"/>
                </a:cubicBezTo>
                <a:cubicBezTo>
                  <a:pt x="93" y="324"/>
                  <a:pt x="93" y="324"/>
                  <a:pt x="93" y="324"/>
                </a:cubicBezTo>
                <a:cubicBezTo>
                  <a:pt x="94" y="325"/>
                  <a:pt x="96" y="324"/>
                  <a:pt x="97" y="325"/>
                </a:cubicBezTo>
                <a:cubicBezTo>
                  <a:pt x="97" y="325"/>
                  <a:pt x="97" y="326"/>
                  <a:pt x="96" y="326"/>
                </a:cubicBezTo>
                <a:cubicBezTo>
                  <a:pt x="98" y="327"/>
                  <a:pt x="97" y="328"/>
                  <a:pt x="97" y="329"/>
                </a:cubicBezTo>
                <a:cubicBezTo>
                  <a:pt x="96" y="329"/>
                  <a:pt x="95" y="330"/>
                  <a:pt x="94" y="330"/>
                </a:cubicBezTo>
                <a:cubicBezTo>
                  <a:pt x="94" y="330"/>
                  <a:pt x="94" y="330"/>
                  <a:pt x="94" y="330"/>
                </a:cubicBezTo>
                <a:cubicBezTo>
                  <a:pt x="93" y="330"/>
                  <a:pt x="93" y="330"/>
                  <a:pt x="94" y="331"/>
                </a:cubicBezTo>
                <a:cubicBezTo>
                  <a:pt x="94" y="331"/>
                  <a:pt x="94" y="331"/>
                  <a:pt x="94" y="331"/>
                </a:cubicBezTo>
                <a:cubicBezTo>
                  <a:pt x="95" y="331"/>
                  <a:pt x="95" y="331"/>
                  <a:pt x="95" y="331"/>
                </a:cubicBezTo>
                <a:cubicBezTo>
                  <a:pt x="94" y="330"/>
                  <a:pt x="93" y="329"/>
                  <a:pt x="92" y="329"/>
                </a:cubicBezTo>
                <a:cubicBezTo>
                  <a:pt x="92" y="329"/>
                  <a:pt x="93" y="329"/>
                  <a:pt x="93" y="329"/>
                </a:cubicBezTo>
                <a:cubicBezTo>
                  <a:pt x="93" y="329"/>
                  <a:pt x="93" y="328"/>
                  <a:pt x="93" y="328"/>
                </a:cubicBezTo>
                <a:cubicBezTo>
                  <a:pt x="92" y="328"/>
                  <a:pt x="92" y="328"/>
                  <a:pt x="92" y="327"/>
                </a:cubicBezTo>
                <a:cubicBezTo>
                  <a:pt x="92" y="327"/>
                  <a:pt x="92" y="328"/>
                  <a:pt x="92" y="328"/>
                </a:cubicBezTo>
                <a:cubicBezTo>
                  <a:pt x="92" y="328"/>
                  <a:pt x="92" y="329"/>
                  <a:pt x="92" y="329"/>
                </a:cubicBezTo>
                <a:cubicBezTo>
                  <a:pt x="93" y="330"/>
                  <a:pt x="93" y="330"/>
                  <a:pt x="95" y="331"/>
                </a:cubicBezTo>
                <a:moveTo>
                  <a:pt x="94" y="326"/>
                </a:moveTo>
                <a:cubicBezTo>
                  <a:pt x="94" y="325"/>
                  <a:pt x="94" y="325"/>
                  <a:pt x="94" y="325"/>
                </a:cubicBezTo>
                <a:cubicBezTo>
                  <a:pt x="94" y="326"/>
                  <a:pt x="94" y="326"/>
                  <a:pt x="94" y="326"/>
                </a:cubicBezTo>
                <a:cubicBezTo>
                  <a:pt x="94" y="326"/>
                  <a:pt x="94" y="326"/>
                  <a:pt x="94" y="326"/>
                </a:cubicBezTo>
                <a:cubicBezTo>
                  <a:pt x="94" y="326"/>
                  <a:pt x="94" y="326"/>
                  <a:pt x="94" y="326"/>
                </a:cubicBezTo>
                <a:moveTo>
                  <a:pt x="743" y="409"/>
                </a:moveTo>
                <a:cubicBezTo>
                  <a:pt x="743" y="410"/>
                  <a:pt x="743" y="411"/>
                  <a:pt x="744" y="411"/>
                </a:cubicBezTo>
                <a:cubicBezTo>
                  <a:pt x="744" y="412"/>
                  <a:pt x="743" y="412"/>
                  <a:pt x="743" y="413"/>
                </a:cubicBezTo>
                <a:cubicBezTo>
                  <a:pt x="743" y="413"/>
                  <a:pt x="742" y="412"/>
                  <a:pt x="742" y="412"/>
                </a:cubicBezTo>
                <a:cubicBezTo>
                  <a:pt x="742" y="412"/>
                  <a:pt x="742" y="412"/>
                  <a:pt x="742" y="412"/>
                </a:cubicBezTo>
                <a:cubicBezTo>
                  <a:pt x="740" y="413"/>
                  <a:pt x="739" y="411"/>
                  <a:pt x="738" y="411"/>
                </a:cubicBezTo>
                <a:cubicBezTo>
                  <a:pt x="737" y="411"/>
                  <a:pt x="736" y="411"/>
                  <a:pt x="735" y="411"/>
                </a:cubicBezTo>
                <a:cubicBezTo>
                  <a:pt x="734" y="411"/>
                  <a:pt x="733" y="410"/>
                  <a:pt x="732" y="410"/>
                </a:cubicBezTo>
                <a:cubicBezTo>
                  <a:pt x="731" y="410"/>
                  <a:pt x="730" y="408"/>
                  <a:pt x="729" y="409"/>
                </a:cubicBezTo>
                <a:cubicBezTo>
                  <a:pt x="727" y="409"/>
                  <a:pt x="727" y="408"/>
                  <a:pt x="725" y="408"/>
                </a:cubicBezTo>
                <a:cubicBezTo>
                  <a:pt x="724" y="408"/>
                  <a:pt x="724" y="407"/>
                  <a:pt x="723" y="407"/>
                </a:cubicBezTo>
                <a:cubicBezTo>
                  <a:pt x="722" y="407"/>
                  <a:pt x="721" y="407"/>
                  <a:pt x="721" y="407"/>
                </a:cubicBezTo>
                <a:cubicBezTo>
                  <a:pt x="720" y="407"/>
                  <a:pt x="720" y="406"/>
                  <a:pt x="719" y="406"/>
                </a:cubicBezTo>
                <a:cubicBezTo>
                  <a:pt x="718" y="406"/>
                  <a:pt x="717" y="406"/>
                  <a:pt x="715" y="407"/>
                </a:cubicBezTo>
                <a:cubicBezTo>
                  <a:pt x="715" y="407"/>
                  <a:pt x="714" y="407"/>
                  <a:pt x="714" y="407"/>
                </a:cubicBezTo>
                <a:cubicBezTo>
                  <a:pt x="704" y="407"/>
                  <a:pt x="694" y="407"/>
                  <a:pt x="685" y="407"/>
                </a:cubicBezTo>
                <a:cubicBezTo>
                  <a:pt x="684" y="406"/>
                  <a:pt x="684" y="404"/>
                  <a:pt x="684" y="403"/>
                </a:cubicBezTo>
                <a:cubicBezTo>
                  <a:pt x="684" y="402"/>
                  <a:pt x="684" y="400"/>
                  <a:pt x="684" y="399"/>
                </a:cubicBezTo>
                <a:cubicBezTo>
                  <a:pt x="686" y="398"/>
                  <a:pt x="687" y="399"/>
                  <a:pt x="688" y="399"/>
                </a:cubicBezTo>
                <a:cubicBezTo>
                  <a:pt x="690" y="398"/>
                  <a:pt x="691" y="399"/>
                  <a:pt x="692" y="399"/>
                </a:cubicBezTo>
                <a:cubicBezTo>
                  <a:pt x="696" y="399"/>
                  <a:pt x="696" y="399"/>
                  <a:pt x="696" y="399"/>
                </a:cubicBezTo>
                <a:cubicBezTo>
                  <a:pt x="697" y="399"/>
                  <a:pt x="698" y="398"/>
                  <a:pt x="699" y="399"/>
                </a:cubicBezTo>
                <a:cubicBezTo>
                  <a:pt x="700" y="399"/>
                  <a:pt x="701" y="397"/>
                  <a:pt x="702" y="398"/>
                </a:cubicBezTo>
                <a:cubicBezTo>
                  <a:pt x="705" y="398"/>
                  <a:pt x="708" y="398"/>
                  <a:pt x="711" y="398"/>
                </a:cubicBezTo>
                <a:cubicBezTo>
                  <a:pt x="712" y="398"/>
                  <a:pt x="713" y="398"/>
                  <a:pt x="713" y="398"/>
                </a:cubicBezTo>
                <a:cubicBezTo>
                  <a:pt x="713" y="399"/>
                  <a:pt x="714" y="399"/>
                  <a:pt x="714" y="399"/>
                </a:cubicBezTo>
                <a:cubicBezTo>
                  <a:pt x="716" y="397"/>
                  <a:pt x="719" y="398"/>
                  <a:pt x="721" y="398"/>
                </a:cubicBezTo>
                <a:cubicBezTo>
                  <a:pt x="722" y="398"/>
                  <a:pt x="722" y="398"/>
                  <a:pt x="723" y="398"/>
                </a:cubicBezTo>
                <a:cubicBezTo>
                  <a:pt x="723" y="398"/>
                  <a:pt x="723" y="397"/>
                  <a:pt x="723" y="397"/>
                </a:cubicBezTo>
                <a:cubicBezTo>
                  <a:pt x="724" y="396"/>
                  <a:pt x="724" y="398"/>
                  <a:pt x="725" y="398"/>
                </a:cubicBezTo>
                <a:cubicBezTo>
                  <a:pt x="725" y="398"/>
                  <a:pt x="726" y="398"/>
                  <a:pt x="726" y="398"/>
                </a:cubicBezTo>
                <a:cubicBezTo>
                  <a:pt x="726" y="398"/>
                  <a:pt x="726" y="399"/>
                  <a:pt x="726" y="399"/>
                </a:cubicBezTo>
                <a:cubicBezTo>
                  <a:pt x="726" y="400"/>
                  <a:pt x="726" y="400"/>
                  <a:pt x="727" y="400"/>
                </a:cubicBezTo>
                <a:cubicBezTo>
                  <a:pt x="728" y="400"/>
                  <a:pt x="728" y="401"/>
                  <a:pt x="729" y="402"/>
                </a:cubicBezTo>
                <a:cubicBezTo>
                  <a:pt x="729" y="402"/>
                  <a:pt x="728" y="403"/>
                  <a:pt x="728" y="403"/>
                </a:cubicBezTo>
                <a:cubicBezTo>
                  <a:pt x="728" y="403"/>
                  <a:pt x="728" y="403"/>
                  <a:pt x="728" y="403"/>
                </a:cubicBezTo>
                <a:cubicBezTo>
                  <a:pt x="730" y="403"/>
                  <a:pt x="732" y="403"/>
                  <a:pt x="733" y="403"/>
                </a:cubicBezTo>
                <a:cubicBezTo>
                  <a:pt x="734" y="404"/>
                  <a:pt x="734" y="405"/>
                  <a:pt x="734" y="405"/>
                </a:cubicBezTo>
                <a:cubicBezTo>
                  <a:pt x="735" y="404"/>
                  <a:pt x="736" y="404"/>
                  <a:pt x="737" y="404"/>
                </a:cubicBezTo>
                <a:cubicBezTo>
                  <a:pt x="738" y="405"/>
                  <a:pt x="737" y="405"/>
                  <a:pt x="737" y="405"/>
                </a:cubicBezTo>
                <a:cubicBezTo>
                  <a:pt x="737" y="406"/>
                  <a:pt x="736" y="406"/>
                  <a:pt x="737" y="407"/>
                </a:cubicBezTo>
                <a:cubicBezTo>
                  <a:pt x="738" y="407"/>
                  <a:pt x="737" y="409"/>
                  <a:pt x="739" y="410"/>
                </a:cubicBezTo>
                <a:cubicBezTo>
                  <a:pt x="740" y="410"/>
                  <a:pt x="740" y="410"/>
                  <a:pt x="741" y="410"/>
                </a:cubicBezTo>
                <a:cubicBezTo>
                  <a:pt x="742" y="410"/>
                  <a:pt x="743" y="409"/>
                  <a:pt x="743" y="409"/>
                </a:cubicBezTo>
                <a:moveTo>
                  <a:pt x="733" y="405"/>
                </a:moveTo>
                <a:cubicBezTo>
                  <a:pt x="733" y="405"/>
                  <a:pt x="732" y="404"/>
                  <a:pt x="732" y="404"/>
                </a:cubicBezTo>
                <a:cubicBezTo>
                  <a:pt x="732" y="404"/>
                  <a:pt x="732" y="404"/>
                  <a:pt x="732" y="405"/>
                </a:cubicBezTo>
                <a:cubicBezTo>
                  <a:pt x="732" y="405"/>
                  <a:pt x="732" y="405"/>
                  <a:pt x="732" y="405"/>
                </a:cubicBezTo>
                <a:cubicBezTo>
                  <a:pt x="732" y="405"/>
                  <a:pt x="733" y="405"/>
                  <a:pt x="733" y="405"/>
                </a:cubicBezTo>
                <a:moveTo>
                  <a:pt x="112" y="333"/>
                </a:moveTo>
                <a:cubicBezTo>
                  <a:pt x="111" y="331"/>
                  <a:pt x="111" y="330"/>
                  <a:pt x="110" y="330"/>
                </a:cubicBezTo>
                <a:cubicBezTo>
                  <a:pt x="108" y="330"/>
                  <a:pt x="109" y="329"/>
                  <a:pt x="109" y="328"/>
                </a:cubicBezTo>
                <a:cubicBezTo>
                  <a:pt x="109" y="328"/>
                  <a:pt x="109" y="327"/>
                  <a:pt x="110" y="327"/>
                </a:cubicBezTo>
                <a:cubicBezTo>
                  <a:pt x="110" y="328"/>
                  <a:pt x="111" y="328"/>
                  <a:pt x="112" y="328"/>
                </a:cubicBezTo>
                <a:cubicBezTo>
                  <a:pt x="112" y="328"/>
                  <a:pt x="113" y="329"/>
                  <a:pt x="114" y="329"/>
                </a:cubicBezTo>
                <a:cubicBezTo>
                  <a:pt x="115" y="330"/>
                  <a:pt x="116" y="331"/>
                  <a:pt x="118" y="330"/>
                </a:cubicBezTo>
                <a:cubicBezTo>
                  <a:pt x="119" y="330"/>
                  <a:pt x="120" y="332"/>
                  <a:pt x="121" y="331"/>
                </a:cubicBezTo>
                <a:cubicBezTo>
                  <a:pt x="122" y="331"/>
                  <a:pt x="123" y="331"/>
                  <a:pt x="123" y="332"/>
                </a:cubicBezTo>
                <a:cubicBezTo>
                  <a:pt x="124" y="332"/>
                  <a:pt x="125" y="332"/>
                  <a:pt x="126" y="332"/>
                </a:cubicBezTo>
                <a:cubicBezTo>
                  <a:pt x="127" y="332"/>
                  <a:pt x="127" y="333"/>
                  <a:pt x="128" y="333"/>
                </a:cubicBezTo>
                <a:cubicBezTo>
                  <a:pt x="129" y="333"/>
                  <a:pt x="131" y="333"/>
                  <a:pt x="132" y="334"/>
                </a:cubicBezTo>
                <a:cubicBezTo>
                  <a:pt x="135" y="334"/>
                  <a:pt x="135" y="334"/>
                  <a:pt x="135" y="334"/>
                </a:cubicBezTo>
                <a:cubicBezTo>
                  <a:pt x="136" y="333"/>
                  <a:pt x="135" y="332"/>
                  <a:pt x="136" y="331"/>
                </a:cubicBezTo>
                <a:cubicBezTo>
                  <a:pt x="137" y="330"/>
                  <a:pt x="136" y="329"/>
                  <a:pt x="137" y="328"/>
                </a:cubicBezTo>
                <a:cubicBezTo>
                  <a:pt x="137" y="328"/>
                  <a:pt x="137" y="328"/>
                  <a:pt x="137" y="328"/>
                </a:cubicBezTo>
                <a:cubicBezTo>
                  <a:pt x="137" y="327"/>
                  <a:pt x="137" y="325"/>
                  <a:pt x="138" y="324"/>
                </a:cubicBezTo>
                <a:cubicBezTo>
                  <a:pt x="138" y="323"/>
                  <a:pt x="138" y="322"/>
                  <a:pt x="139" y="321"/>
                </a:cubicBezTo>
                <a:cubicBezTo>
                  <a:pt x="139" y="321"/>
                  <a:pt x="139" y="320"/>
                  <a:pt x="139" y="320"/>
                </a:cubicBezTo>
                <a:cubicBezTo>
                  <a:pt x="139" y="318"/>
                  <a:pt x="140" y="318"/>
                  <a:pt x="140" y="316"/>
                </a:cubicBezTo>
                <a:cubicBezTo>
                  <a:pt x="140" y="316"/>
                  <a:pt x="141" y="316"/>
                  <a:pt x="141" y="316"/>
                </a:cubicBezTo>
                <a:cubicBezTo>
                  <a:pt x="142" y="316"/>
                  <a:pt x="142" y="317"/>
                  <a:pt x="143" y="317"/>
                </a:cubicBezTo>
                <a:cubicBezTo>
                  <a:pt x="145" y="316"/>
                  <a:pt x="146" y="318"/>
                  <a:pt x="148" y="318"/>
                </a:cubicBezTo>
                <a:cubicBezTo>
                  <a:pt x="147" y="319"/>
                  <a:pt x="148" y="321"/>
                  <a:pt x="147" y="322"/>
                </a:cubicBezTo>
                <a:cubicBezTo>
                  <a:pt x="146" y="322"/>
                  <a:pt x="147" y="323"/>
                  <a:pt x="146" y="324"/>
                </a:cubicBezTo>
                <a:cubicBezTo>
                  <a:pt x="146" y="325"/>
                  <a:pt x="145" y="326"/>
                  <a:pt x="145" y="327"/>
                </a:cubicBezTo>
                <a:cubicBezTo>
                  <a:pt x="145" y="328"/>
                  <a:pt x="145" y="329"/>
                  <a:pt x="145" y="330"/>
                </a:cubicBezTo>
                <a:cubicBezTo>
                  <a:pt x="145" y="331"/>
                  <a:pt x="143" y="332"/>
                  <a:pt x="144" y="333"/>
                </a:cubicBezTo>
                <a:cubicBezTo>
                  <a:pt x="144" y="334"/>
                  <a:pt x="144" y="335"/>
                  <a:pt x="143" y="335"/>
                </a:cubicBezTo>
                <a:cubicBezTo>
                  <a:pt x="142" y="336"/>
                  <a:pt x="143" y="337"/>
                  <a:pt x="142" y="338"/>
                </a:cubicBezTo>
                <a:cubicBezTo>
                  <a:pt x="141" y="339"/>
                  <a:pt x="142" y="340"/>
                  <a:pt x="142" y="341"/>
                </a:cubicBezTo>
                <a:cubicBezTo>
                  <a:pt x="142" y="342"/>
                  <a:pt x="141" y="342"/>
                  <a:pt x="141" y="343"/>
                </a:cubicBezTo>
                <a:cubicBezTo>
                  <a:pt x="141" y="344"/>
                  <a:pt x="141" y="344"/>
                  <a:pt x="141" y="345"/>
                </a:cubicBezTo>
                <a:cubicBezTo>
                  <a:pt x="138" y="345"/>
                  <a:pt x="138" y="345"/>
                  <a:pt x="136" y="345"/>
                </a:cubicBezTo>
                <a:cubicBezTo>
                  <a:pt x="135" y="344"/>
                  <a:pt x="135" y="343"/>
                  <a:pt x="134" y="344"/>
                </a:cubicBezTo>
                <a:cubicBezTo>
                  <a:pt x="133" y="344"/>
                  <a:pt x="132" y="343"/>
                  <a:pt x="132" y="343"/>
                </a:cubicBezTo>
                <a:cubicBezTo>
                  <a:pt x="131" y="342"/>
                  <a:pt x="130" y="343"/>
                  <a:pt x="129" y="343"/>
                </a:cubicBezTo>
                <a:cubicBezTo>
                  <a:pt x="128" y="343"/>
                  <a:pt x="127" y="343"/>
                  <a:pt x="127" y="342"/>
                </a:cubicBezTo>
                <a:cubicBezTo>
                  <a:pt x="126" y="341"/>
                  <a:pt x="125" y="342"/>
                  <a:pt x="124" y="341"/>
                </a:cubicBezTo>
                <a:cubicBezTo>
                  <a:pt x="122" y="340"/>
                  <a:pt x="120" y="339"/>
                  <a:pt x="118" y="340"/>
                </a:cubicBezTo>
                <a:cubicBezTo>
                  <a:pt x="118" y="340"/>
                  <a:pt x="118" y="340"/>
                  <a:pt x="118" y="340"/>
                </a:cubicBezTo>
                <a:cubicBezTo>
                  <a:pt x="117" y="339"/>
                  <a:pt x="117" y="339"/>
                  <a:pt x="117" y="339"/>
                </a:cubicBezTo>
                <a:cubicBezTo>
                  <a:pt x="116" y="338"/>
                  <a:pt x="116" y="338"/>
                  <a:pt x="116" y="338"/>
                </a:cubicBezTo>
                <a:cubicBezTo>
                  <a:pt x="115" y="338"/>
                  <a:pt x="115" y="339"/>
                  <a:pt x="114" y="338"/>
                </a:cubicBezTo>
                <a:cubicBezTo>
                  <a:pt x="114" y="338"/>
                  <a:pt x="113" y="338"/>
                  <a:pt x="113" y="338"/>
                </a:cubicBezTo>
                <a:cubicBezTo>
                  <a:pt x="113" y="337"/>
                  <a:pt x="112" y="337"/>
                  <a:pt x="113" y="336"/>
                </a:cubicBezTo>
                <a:cubicBezTo>
                  <a:pt x="113" y="336"/>
                  <a:pt x="113" y="336"/>
                  <a:pt x="113" y="335"/>
                </a:cubicBezTo>
                <a:cubicBezTo>
                  <a:pt x="113" y="335"/>
                  <a:pt x="112" y="335"/>
                  <a:pt x="111" y="335"/>
                </a:cubicBezTo>
                <a:cubicBezTo>
                  <a:pt x="110" y="335"/>
                  <a:pt x="110" y="335"/>
                  <a:pt x="110" y="334"/>
                </a:cubicBezTo>
                <a:cubicBezTo>
                  <a:pt x="110" y="334"/>
                  <a:pt x="110" y="333"/>
                  <a:pt x="110" y="333"/>
                </a:cubicBezTo>
                <a:cubicBezTo>
                  <a:pt x="111" y="333"/>
                  <a:pt x="111" y="332"/>
                  <a:pt x="112" y="333"/>
                </a:cubicBezTo>
                <a:cubicBezTo>
                  <a:pt x="112" y="334"/>
                  <a:pt x="112" y="333"/>
                  <a:pt x="112" y="333"/>
                </a:cubicBezTo>
                <a:cubicBezTo>
                  <a:pt x="112" y="333"/>
                  <a:pt x="111" y="333"/>
                  <a:pt x="111" y="333"/>
                </a:cubicBezTo>
                <a:cubicBezTo>
                  <a:pt x="111" y="333"/>
                  <a:pt x="110" y="333"/>
                  <a:pt x="111" y="334"/>
                </a:cubicBezTo>
                <a:cubicBezTo>
                  <a:pt x="111" y="334"/>
                  <a:pt x="111" y="334"/>
                  <a:pt x="111" y="334"/>
                </a:cubicBezTo>
                <a:cubicBezTo>
                  <a:pt x="112" y="334"/>
                  <a:pt x="112" y="334"/>
                  <a:pt x="112" y="333"/>
                </a:cubicBezTo>
                <a:moveTo>
                  <a:pt x="123" y="338"/>
                </a:moveTo>
                <a:cubicBezTo>
                  <a:pt x="123" y="339"/>
                  <a:pt x="123" y="339"/>
                  <a:pt x="123" y="339"/>
                </a:cubicBezTo>
                <a:cubicBezTo>
                  <a:pt x="123" y="339"/>
                  <a:pt x="124" y="338"/>
                  <a:pt x="124" y="338"/>
                </a:cubicBezTo>
                <a:cubicBezTo>
                  <a:pt x="124" y="338"/>
                  <a:pt x="123" y="338"/>
                  <a:pt x="123" y="338"/>
                </a:cubicBezTo>
                <a:cubicBezTo>
                  <a:pt x="123" y="338"/>
                  <a:pt x="123" y="338"/>
                  <a:pt x="123" y="338"/>
                </a:cubicBezTo>
                <a:moveTo>
                  <a:pt x="495" y="83"/>
                </a:moveTo>
                <a:cubicBezTo>
                  <a:pt x="494" y="84"/>
                  <a:pt x="494" y="83"/>
                  <a:pt x="494" y="83"/>
                </a:cubicBezTo>
                <a:cubicBezTo>
                  <a:pt x="494" y="83"/>
                  <a:pt x="493" y="83"/>
                  <a:pt x="493" y="83"/>
                </a:cubicBezTo>
                <a:cubicBezTo>
                  <a:pt x="493" y="82"/>
                  <a:pt x="492" y="82"/>
                  <a:pt x="492" y="81"/>
                </a:cubicBezTo>
                <a:cubicBezTo>
                  <a:pt x="492" y="81"/>
                  <a:pt x="493" y="80"/>
                  <a:pt x="493" y="80"/>
                </a:cubicBezTo>
                <a:cubicBezTo>
                  <a:pt x="493" y="78"/>
                  <a:pt x="492" y="77"/>
                  <a:pt x="493" y="76"/>
                </a:cubicBezTo>
                <a:cubicBezTo>
                  <a:pt x="494" y="75"/>
                  <a:pt x="493" y="74"/>
                  <a:pt x="494" y="73"/>
                </a:cubicBezTo>
                <a:cubicBezTo>
                  <a:pt x="494" y="72"/>
                  <a:pt x="495" y="71"/>
                  <a:pt x="495" y="70"/>
                </a:cubicBezTo>
                <a:cubicBezTo>
                  <a:pt x="496" y="69"/>
                  <a:pt x="496" y="68"/>
                  <a:pt x="496" y="67"/>
                </a:cubicBezTo>
                <a:cubicBezTo>
                  <a:pt x="496" y="66"/>
                  <a:pt x="496" y="66"/>
                  <a:pt x="496" y="66"/>
                </a:cubicBezTo>
                <a:cubicBezTo>
                  <a:pt x="497" y="66"/>
                  <a:pt x="496" y="64"/>
                  <a:pt x="497" y="63"/>
                </a:cubicBezTo>
                <a:cubicBezTo>
                  <a:pt x="497" y="63"/>
                  <a:pt x="498" y="62"/>
                  <a:pt x="498" y="62"/>
                </a:cubicBezTo>
                <a:cubicBezTo>
                  <a:pt x="497" y="60"/>
                  <a:pt x="498" y="60"/>
                  <a:pt x="499" y="59"/>
                </a:cubicBezTo>
                <a:cubicBezTo>
                  <a:pt x="499" y="59"/>
                  <a:pt x="500" y="60"/>
                  <a:pt x="500" y="60"/>
                </a:cubicBezTo>
                <a:cubicBezTo>
                  <a:pt x="501" y="60"/>
                  <a:pt x="502" y="60"/>
                  <a:pt x="502" y="60"/>
                </a:cubicBezTo>
                <a:cubicBezTo>
                  <a:pt x="503" y="60"/>
                  <a:pt x="504" y="61"/>
                  <a:pt x="504" y="61"/>
                </a:cubicBezTo>
                <a:cubicBezTo>
                  <a:pt x="506" y="61"/>
                  <a:pt x="507" y="62"/>
                  <a:pt x="508" y="62"/>
                </a:cubicBezTo>
                <a:cubicBezTo>
                  <a:pt x="509" y="63"/>
                  <a:pt x="510" y="62"/>
                  <a:pt x="511" y="63"/>
                </a:cubicBezTo>
                <a:cubicBezTo>
                  <a:pt x="512" y="64"/>
                  <a:pt x="513" y="64"/>
                  <a:pt x="514" y="64"/>
                </a:cubicBezTo>
                <a:cubicBezTo>
                  <a:pt x="515" y="63"/>
                  <a:pt x="516" y="65"/>
                  <a:pt x="517" y="65"/>
                </a:cubicBezTo>
                <a:cubicBezTo>
                  <a:pt x="518" y="65"/>
                  <a:pt x="519" y="64"/>
                  <a:pt x="520" y="66"/>
                </a:cubicBezTo>
                <a:cubicBezTo>
                  <a:pt x="521" y="66"/>
                  <a:pt x="522" y="65"/>
                  <a:pt x="523" y="67"/>
                </a:cubicBezTo>
                <a:cubicBezTo>
                  <a:pt x="523" y="67"/>
                  <a:pt x="524" y="67"/>
                  <a:pt x="524" y="67"/>
                </a:cubicBezTo>
                <a:cubicBezTo>
                  <a:pt x="524" y="67"/>
                  <a:pt x="524" y="68"/>
                  <a:pt x="524" y="69"/>
                </a:cubicBezTo>
                <a:cubicBezTo>
                  <a:pt x="523" y="70"/>
                  <a:pt x="523" y="71"/>
                  <a:pt x="523" y="73"/>
                </a:cubicBezTo>
                <a:cubicBezTo>
                  <a:pt x="523" y="73"/>
                  <a:pt x="523" y="73"/>
                  <a:pt x="522" y="74"/>
                </a:cubicBezTo>
                <a:cubicBezTo>
                  <a:pt x="522" y="74"/>
                  <a:pt x="521" y="74"/>
                  <a:pt x="521" y="74"/>
                </a:cubicBezTo>
                <a:cubicBezTo>
                  <a:pt x="520" y="74"/>
                  <a:pt x="520" y="73"/>
                  <a:pt x="519" y="73"/>
                </a:cubicBezTo>
                <a:cubicBezTo>
                  <a:pt x="518" y="74"/>
                  <a:pt x="517" y="72"/>
                  <a:pt x="517" y="72"/>
                </a:cubicBezTo>
                <a:cubicBezTo>
                  <a:pt x="516" y="72"/>
                  <a:pt x="515" y="72"/>
                  <a:pt x="514" y="72"/>
                </a:cubicBezTo>
                <a:cubicBezTo>
                  <a:pt x="513" y="72"/>
                  <a:pt x="512" y="71"/>
                  <a:pt x="511" y="71"/>
                </a:cubicBezTo>
                <a:cubicBezTo>
                  <a:pt x="510" y="71"/>
                  <a:pt x="510" y="71"/>
                  <a:pt x="509" y="71"/>
                </a:cubicBezTo>
                <a:cubicBezTo>
                  <a:pt x="508" y="70"/>
                  <a:pt x="506" y="70"/>
                  <a:pt x="505" y="70"/>
                </a:cubicBezTo>
                <a:cubicBezTo>
                  <a:pt x="504" y="71"/>
                  <a:pt x="504" y="71"/>
                  <a:pt x="503" y="72"/>
                </a:cubicBezTo>
                <a:cubicBezTo>
                  <a:pt x="503" y="72"/>
                  <a:pt x="503" y="73"/>
                  <a:pt x="503" y="73"/>
                </a:cubicBezTo>
                <a:cubicBezTo>
                  <a:pt x="503" y="74"/>
                  <a:pt x="504" y="75"/>
                  <a:pt x="503" y="76"/>
                </a:cubicBezTo>
                <a:cubicBezTo>
                  <a:pt x="502" y="77"/>
                  <a:pt x="503" y="78"/>
                  <a:pt x="502" y="79"/>
                </a:cubicBezTo>
                <a:cubicBezTo>
                  <a:pt x="501" y="80"/>
                  <a:pt x="501" y="82"/>
                  <a:pt x="501" y="83"/>
                </a:cubicBezTo>
                <a:cubicBezTo>
                  <a:pt x="500" y="84"/>
                  <a:pt x="500" y="85"/>
                  <a:pt x="499" y="86"/>
                </a:cubicBezTo>
                <a:cubicBezTo>
                  <a:pt x="499" y="88"/>
                  <a:pt x="497" y="88"/>
                  <a:pt x="495" y="86"/>
                </a:cubicBezTo>
                <a:cubicBezTo>
                  <a:pt x="495" y="86"/>
                  <a:pt x="495" y="86"/>
                  <a:pt x="495" y="86"/>
                </a:cubicBezTo>
                <a:cubicBezTo>
                  <a:pt x="495" y="83"/>
                  <a:pt x="495" y="83"/>
                  <a:pt x="495" y="83"/>
                </a:cubicBezTo>
                <a:cubicBezTo>
                  <a:pt x="495" y="84"/>
                  <a:pt x="495" y="84"/>
                  <a:pt x="495" y="84"/>
                </a:cubicBezTo>
                <a:cubicBezTo>
                  <a:pt x="495" y="84"/>
                  <a:pt x="496" y="84"/>
                  <a:pt x="496" y="84"/>
                </a:cubicBezTo>
                <a:cubicBezTo>
                  <a:pt x="496" y="85"/>
                  <a:pt x="496" y="85"/>
                  <a:pt x="497" y="85"/>
                </a:cubicBezTo>
                <a:cubicBezTo>
                  <a:pt x="497" y="85"/>
                  <a:pt x="497" y="85"/>
                  <a:pt x="497" y="85"/>
                </a:cubicBezTo>
                <a:cubicBezTo>
                  <a:pt x="497" y="86"/>
                  <a:pt x="498" y="86"/>
                  <a:pt x="498" y="85"/>
                </a:cubicBezTo>
                <a:cubicBezTo>
                  <a:pt x="498" y="85"/>
                  <a:pt x="499" y="84"/>
                  <a:pt x="498" y="84"/>
                </a:cubicBezTo>
                <a:cubicBezTo>
                  <a:pt x="498" y="83"/>
                  <a:pt x="497" y="82"/>
                  <a:pt x="495" y="83"/>
                </a:cubicBezTo>
                <a:moveTo>
                  <a:pt x="491" y="103"/>
                </a:moveTo>
                <a:cubicBezTo>
                  <a:pt x="490" y="106"/>
                  <a:pt x="491" y="107"/>
                  <a:pt x="492" y="106"/>
                </a:cubicBezTo>
                <a:cubicBezTo>
                  <a:pt x="492" y="106"/>
                  <a:pt x="492" y="106"/>
                  <a:pt x="493" y="105"/>
                </a:cubicBezTo>
                <a:cubicBezTo>
                  <a:pt x="493" y="105"/>
                  <a:pt x="494" y="106"/>
                  <a:pt x="494" y="106"/>
                </a:cubicBezTo>
                <a:cubicBezTo>
                  <a:pt x="494" y="107"/>
                  <a:pt x="494" y="108"/>
                  <a:pt x="494" y="109"/>
                </a:cubicBezTo>
                <a:cubicBezTo>
                  <a:pt x="493" y="110"/>
                  <a:pt x="491" y="109"/>
                  <a:pt x="490" y="110"/>
                </a:cubicBezTo>
                <a:cubicBezTo>
                  <a:pt x="490" y="110"/>
                  <a:pt x="491" y="111"/>
                  <a:pt x="492" y="112"/>
                </a:cubicBezTo>
                <a:cubicBezTo>
                  <a:pt x="492" y="112"/>
                  <a:pt x="492" y="113"/>
                  <a:pt x="492" y="114"/>
                </a:cubicBezTo>
                <a:cubicBezTo>
                  <a:pt x="492" y="115"/>
                  <a:pt x="491" y="115"/>
                  <a:pt x="491" y="116"/>
                </a:cubicBezTo>
                <a:cubicBezTo>
                  <a:pt x="491" y="116"/>
                  <a:pt x="491" y="117"/>
                  <a:pt x="491" y="118"/>
                </a:cubicBezTo>
                <a:cubicBezTo>
                  <a:pt x="490" y="118"/>
                  <a:pt x="490" y="118"/>
                  <a:pt x="489" y="118"/>
                </a:cubicBezTo>
                <a:cubicBezTo>
                  <a:pt x="489" y="119"/>
                  <a:pt x="490" y="119"/>
                  <a:pt x="490" y="119"/>
                </a:cubicBezTo>
                <a:cubicBezTo>
                  <a:pt x="489" y="120"/>
                  <a:pt x="489" y="121"/>
                  <a:pt x="489" y="122"/>
                </a:cubicBezTo>
                <a:cubicBezTo>
                  <a:pt x="489" y="124"/>
                  <a:pt x="488" y="125"/>
                  <a:pt x="488" y="126"/>
                </a:cubicBezTo>
                <a:cubicBezTo>
                  <a:pt x="487" y="127"/>
                  <a:pt x="487" y="128"/>
                  <a:pt x="487" y="129"/>
                </a:cubicBezTo>
                <a:cubicBezTo>
                  <a:pt x="487" y="129"/>
                  <a:pt x="487" y="129"/>
                  <a:pt x="487" y="129"/>
                </a:cubicBezTo>
                <a:cubicBezTo>
                  <a:pt x="486" y="129"/>
                  <a:pt x="486" y="129"/>
                  <a:pt x="486" y="128"/>
                </a:cubicBezTo>
                <a:cubicBezTo>
                  <a:pt x="486" y="128"/>
                  <a:pt x="486" y="128"/>
                  <a:pt x="486" y="128"/>
                </a:cubicBezTo>
                <a:cubicBezTo>
                  <a:pt x="483" y="126"/>
                  <a:pt x="483" y="126"/>
                  <a:pt x="483" y="126"/>
                </a:cubicBezTo>
                <a:cubicBezTo>
                  <a:pt x="483" y="126"/>
                  <a:pt x="483" y="126"/>
                  <a:pt x="483" y="127"/>
                </a:cubicBezTo>
                <a:cubicBezTo>
                  <a:pt x="482" y="127"/>
                  <a:pt x="482" y="127"/>
                  <a:pt x="483" y="127"/>
                </a:cubicBezTo>
                <a:cubicBezTo>
                  <a:pt x="483" y="127"/>
                  <a:pt x="483" y="128"/>
                  <a:pt x="483" y="128"/>
                </a:cubicBezTo>
                <a:cubicBezTo>
                  <a:pt x="483" y="128"/>
                  <a:pt x="482" y="128"/>
                  <a:pt x="482" y="128"/>
                </a:cubicBezTo>
                <a:cubicBezTo>
                  <a:pt x="481" y="127"/>
                  <a:pt x="480" y="127"/>
                  <a:pt x="480" y="127"/>
                </a:cubicBezTo>
                <a:cubicBezTo>
                  <a:pt x="480" y="126"/>
                  <a:pt x="479" y="125"/>
                  <a:pt x="480" y="124"/>
                </a:cubicBezTo>
                <a:cubicBezTo>
                  <a:pt x="480" y="124"/>
                  <a:pt x="481" y="123"/>
                  <a:pt x="482" y="123"/>
                </a:cubicBezTo>
                <a:cubicBezTo>
                  <a:pt x="481" y="123"/>
                  <a:pt x="480" y="122"/>
                  <a:pt x="480" y="122"/>
                </a:cubicBezTo>
                <a:cubicBezTo>
                  <a:pt x="481" y="121"/>
                  <a:pt x="482" y="122"/>
                  <a:pt x="484" y="121"/>
                </a:cubicBezTo>
                <a:cubicBezTo>
                  <a:pt x="482" y="121"/>
                  <a:pt x="482" y="121"/>
                  <a:pt x="480" y="120"/>
                </a:cubicBezTo>
                <a:cubicBezTo>
                  <a:pt x="480" y="120"/>
                  <a:pt x="480" y="119"/>
                  <a:pt x="481" y="119"/>
                </a:cubicBezTo>
                <a:cubicBezTo>
                  <a:pt x="481" y="118"/>
                  <a:pt x="481" y="117"/>
                  <a:pt x="482" y="116"/>
                </a:cubicBezTo>
                <a:cubicBezTo>
                  <a:pt x="482" y="115"/>
                  <a:pt x="482" y="114"/>
                  <a:pt x="483" y="113"/>
                </a:cubicBezTo>
                <a:cubicBezTo>
                  <a:pt x="483" y="113"/>
                  <a:pt x="483" y="112"/>
                  <a:pt x="483" y="112"/>
                </a:cubicBezTo>
                <a:cubicBezTo>
                  <a:pt x="484" y="110"/>
                  <a:pt x="484" y="110"/>
                  <a:pt x="486" y="109"/>
                </a:cubicBezTo>
                <a:cubicBezTo>
                  <a:pt x="486" y="109"/>
                  <a:pt x="487" y="109"/>
                  <a:pt x="487" y="109"/>
                </a:cubicBezTo>
                <a:cubicBezTo>
                  <a:pt x="487" y="109"/>
                  <a:pt x="487" y="108"/>
                  <a:pt x="487" y="108"/>
                </a:cubicBezTo>
                <a:cubicBezTo>
                  <a:pt x="487" y="108"/>
                  <a:pt x="487" y="107"/>
                  <a:pt x="487" y="107"/>
                </a:cubicBezTo>
                <a:cubicBezTo>
                  <a:pt x="486" y="107"/>
                  <a:pt x="485" y="107"/>
                  <a:pt x="485" y="107"/>
                </a:cubicBezTo>
                <a:cubicBezTo>
                  <a:pt x="484" y="107"/>
                  <a:pt x="484" y="107"/>
                  <a:pt x="484" y="107"/>
                </a:cubicBezTo>
                <a:cubicBezTo>
                  <a:pt x="485" y="106"/>
                  <a:pt x="486" y="105"/>
                  <a:pt x="487" y="104"/>
                </a:cubicBezTo>
                <a:cubicBezTo>
                  <a:pt x="487" y="105"/>
                  <a:pt x="487" y="105"/>
                  <a:pt x="487" y="105"/>
                </a:cubicBezTo>
                <a:cubicBezTo>
                  <a:pt x="487" y="106"/>
                  <a:pt x="487" y="106"/>
                  <a:pt x="487" y="106"/>
                </a:cubicBezTo>
                <a:cubicBezTo>
                  <a:pt x="488" y="106"/>
                  <a:pt x="489" y="105"/>
                  <a:pt x="489" y="105"/>
                </a:cubicBezTo>
                <a:cubicBezTo>
                  <a:pt x="489" y="104"/>
                  <a:pt x="488" y="104"/>
                  <a:pt x="488" y="104"/>
                </a:cubicBezTo>
                <a:cubicBezTo>
                  <a:pt x="486" y="103"/>
                  <a:pt x="486" y="102"/>
                  <a:pt x="487" y="101"/>
                </a:cubicBezTo>
                <a:cubicBezTo>
                  <a:pt x="487" y="100"/>
                  <a:pt x="488" y="100"/>
                  <a:pt x="488" y="99"/>
                </a:cubicBezTo>
                <a:cubicBezTo>
                  <a:pt x="488" y="99"/>
                  <a:pt x="487" y="98"/>
                  <a:pt x="488" y="98"/>
                </a:cubicBezTo>
                <a:cubicBezTo>
                  <a:pt x="488" y="97"/>
                  <a:pt x="488" y="97"/>
                  <a:pt x="488" y="97"/>
                </a:cubicBezTo>
                <a:cubicBezTo>
                  <a:pt x="488" y="95"/>
                  <a:pt x="489" y="95"/>
                  <a:pt x="489" y="94"/>
                </a:cubicBezTo>
                <a:cubicBezTo>
                  <a:pt x="491" y="94"/>
                  <a:pt x="491" y="94"/>
                  <a:pt x="491" y="94"/>
                </a:cubicBezTo>
                <a:cubicBezTo>
                  <a:pt x="492" y="95"/>
                  <a:pt x="493" y="96"/>
                  <a:pt x="493" y="98"/>
                </a:cubicBezTo>
                <a:cubicBezTo>
                  <a:pt x="494" y="97"/>
                  <a:pt x="494" y="97"/>
                  <a:pt x="494" y="97"/>
                </a:cubicBezTo>
                <a:cubicBezTo>
                  <a:pt x="496" y="97"/>
                  <a:pt x="497" y="97"/>
                  <a:pt x="499" y="97"/>
                </a:cubicBezTo>
                <a:cubicBezTo>
                  <a:pt x="500" y="97"/>
                  <a:pt x="500" y="98"/>
                  <a:pt x="501" y="98"/>
                </a:cubicBezTo>
                <a:cubicBezTo>
                  <a:pt x="502" y="98"/>
                  <a:pt x="503" y="98"/>
                  <a:pt x="504" y="99"/>
                </a:cubicBezTo>
                <a:cubicBezTo>
                  <a:pt x="504" y="99"/>
                  <a:pt x="504" y="99"/>
                  <a:pt x="505" y="99"/>
                </a:cubicBezTo>
                <a:cubicBezTo>
                  <a:pt x="506" y="99"/>
                  <a:pt x="507" y="99"/>
                  <a:pt x="507" y="100"/>
                </a:cubicBezTo>
                <a:cubicBezTo>
                  <a:pt x="508" y="100"/>
                  <a:pt x="509" y="100"/>
                  <a:pt x="510" y="100"/>
                </a:cubicBezTo>
                <a:cubicBezTo>
                  <a:pt x="511" y="100"/>
                  <a:pt x="511" y="101"/>
                  <a:pt x="511" y="101"/>
                </a:cubicBezTo>
                <a:cubicBezTo>
                  <a:pt x="510" y="102"/>
                  <a:pt x="510" y="103"/>
                  <a:pt x="510" y="103"/>
                </a:cubicBezTo>
                <a:cubicBezTo>
                  <a:pt x="509" y="104"/>
                  <a:pt x="509" y="105"/>
                  <a:pt x="509" y="105"/>
                </a:cubicBezTo>
                <a:cubicBezTo>
                  <a:pt x="509" y="107"/>
                  <a:pt x="507" y="108"/>
                  <a:pt x="505" y="107"/>
                </a:cubicBezTo>
                <a:cubicBezTo>
                  <a:pt x="504" y="106"/>
                  <a:pt x="503" y="106"/>
                  <a:pt x="502" y="105"/>
                </a:cubicBezTo>
                <a:cubicBezTo>
                  <a:pt x="501" y="105"/>
                  <a:pt x="501" y="105"/>
                  <a:pt x="500" y="105"/>
                </a:cubicBezTo>
                <a:cubicBezTo>
                  <a:pt x="499" y="106"/>
                  <a:pt x="497" y="106"/>
                  <a:pt x="496" y="105"/>
                </a:cubicBezTo>
                <a:cubicBezTo>
                  <a:pt x="496" y="104"/>
                  <a:pt x="495" y="105"/>
                  <a:pt x="495" y="104"/>
                </a:cubicBezTo>
                <a:cubicBezTo>
                  <a:pt x="494" y="104"/>
                  <a:pt x="494" y="104"/>
                  <a:pt x="494" y="104"/>
                </a:cubicBezTo>
                <a:cubicBezTo>
                  <a:pt x="494" y="104"/>
                  <a:pt x="493" y="103"/>
                  <a:pt x="493" y="104"/>
                </a:cubicBezTo>
                <a:cubicBezTo>
                  <a:pt x="493" y="104"/>
                  <a:pt x="492" y="104"/>
                  <a:pt x="491" y="105"/>
                </a:cubicBezTo>
                <a:cubicBezTo>
                  <a:pt x="491" y="105"/>
                  <a:pt x="490" y="106"/>
                  <a:pt x="491" y="103"/>
                </a:cubicBezTo>
                <a:cubicBezTo>
                  <a:pt x="492" y="100"/>
                  <a:pt x="491" y="100"/>
                  <a:pt x="491" y="98"/>
                </a:cubicBezTo>
                <a:cubicBezTo>
                  <a:pt x="491" y="98"/>
                  <a:pt x="490" y="98"/>
                  <a:pt x="490" y="98"/>
                </a:cubicBezTo>
                <a:cubicBezTo>
                  <a:pt x="489" y="98"/>
                  <a:pt x="489" y="98"/>
                  <a:pt x="489" y="99"/>
                </a:cubicBezTo>
                <a:cubicBezTo>
                  <a:pt x="489" y="100"/>
                  <a:pt x="489" y="101"/>
                  <a:pt x="491" y="102"/>
                </a:cubicBezTo>
                <a:cubicBezTo>
                  <a:pt x="493" y="102"/>
                  <a:pt x="494" y="103"/>
                  <a:pt x="495" y="103"/>
                </a:cubicBezTo>
                <a:cubicBezTo>
                  <a:pt x="496" y="104"/>
                  <a:pt x="497" y="104"/>
                  <a:pt x="497" y="102"/>
                </a:cubicBezTo>
                <a:cubicBezTo>
                  <a:pt x="497" y="102"/>
                  <a:pt x="497" y="101"/>
                  <a:pt x="496" y="101"/>
                </a:cubicBezTo>
                <a:cubicBezTo>
                  <a:pt x="495" y="101"/>
                  <a:pt x="494" y="101"/>
                  <a:pt x="491" y="103"/>
                </a:cubicBezTo>
                <a:moveTo>
                  <a:pt x="499" y="101"/>
                </a:moveTo>
                <a:cubicBezTo>
                  <a:pt x="499" y="101"/>
                  <a:pt x="500" y="101"/>
                  <a:pt x="499" y="101"/>
                </a:cubicBezTo>
                <a:cubicBezTo>
                  <a:pt x="499" y="101"/>
                  <a:pt x="499" y="101"/>
                  <a:pt x="499" y="101"/>
                </a:cubicBezTo>
                <a:cubicBezTo>
                  <a:pt x="499" y="101"/>
                  <a:pt x="498" y="101"/>
                  <a:pt x="499" y="102"/>
                </a:cubicBezTo>
                <a:cubicBezTo>
                  <a:pt x="499" y="102"/>
                  <a:pt x="499" y="101"/>
                  <a:pt x="500" y="100"/>
                </a:cubicBezTo>
                <a:cubicBezTo>
                  <a:pt x="500" y="100"/>
                  <a:pt x="500" y="100"/>
                  <a:pt x="499" y="100"/>
                </a:cubicBezTo>
                <a:cubicBezTo>
                  <a:pt x="499" y="100"/>
                  <a:pt x="499" y="101"/>
                  <a:pt x="499" y="101"/>
                </a:cubicBezTo>
                <a:cubicBezTo>
                  <a:pt x="500" y="101"/>
                  <a:pt x="500" y="101"/>
                  <a:pt x="500" y="101"/>
                </a:cubicBezTo>
                <a:cubicBezTo>
                  <a:pt x="500" y="101"/>
                  <a:pt x="500" y="100"/>
                  <a:pt x="500" y="100"/>
                </a:cubicBezTo>
                <a:cubicBezTo>
                  <a:pt x="500" y="100"/>
                  <a:pt x="500" y="100"/>
                  <a:pt x="499" y="101"/>
                </a:cubicBezTo>
                <a:moveTo>
                  <a:pt x="507" y="101"/>
                </a:moveTo>
                <a:cubicBezTo>
                  <a:pt x="506" y="101"/>
                  <a:pt x="506" y="101"/>
                  <a:pt x="506" y="102"/>
                </a:cubicBezTo>
                <a:cubicBezTo>
                  <a:pt x="505" y="101"/>
                  <a:pt x="504" y="100"/>
                  <a:pt x="503" y="101"/>
                </a:cubicBezTo>
                <a:cubicBezTo>
                  <a:pt x="504" y="102"/>
                  <a:pt x="504" y="103"/>
                  <a:pt x="506" y="103"/>
                </a:cubicBezTo>
                <a:cubicBezTo>
                  <a:pt x="507" y="103"/>
                  <a:pt x="507" y="102"/>
                  <a:pt x="507" y="101"/>
                </a:cubicBezTo>
                <a:moveTo>
                  <a:pt x="484" y="113"/>
                </a:moveTo>
                <a:cubicBezTo>
                  <a:pt x="485" y="113"/>
                  <a:pt x="485" y="113"/>
                  <a:pt x="485" y="114"/>
                </a:cubicBezTo>
                <a:cubicBezTo>
                  <a:pt x="486" y="114"/>
                  <a:pt x="486" y="114"/>
                  <a:pt x="486" y="114"/>
                </a:cubicBezTo>
                <a:cubicBezTo>
                  <a:pt x="486" y="114"/>
                  <a:pt x="486" y="114"/>
                  <a:pt x="487" y="114"/>
                </a:cubicBezTo>
                <a:cubicBezTo>
                  <a:pt x="487" y="114"/>
                  <a:pt x="487" y="113"/>
                  <a:pt x="487" y="113"/>
                </a:cubicBezTo>
                <a:cubicBezTo>
                  <a:pt x="487" y="113"/>
                  <a:pt x="487" y="112"/>
                  <a:pt x="487" y="112"/>
                </a:cubicBezTo>
                <a:cubicBezTo>
                  <a:pt x="486" y="112"/>
                  <a:pt x="485" y="112"/>
                  <a:pt x="484" y="113"/>
                </a:cubicBezTo>
                <a:moveTo>
                  <a:pt x="505" y="105"/>
                </a:moveTo>
                <a:cubicBezTo>
                  <a:pt x="505" y="105"/>
                  <a:pt x="505" y="105"/>
                  <a:pt x="505" y="105"/>
                </a:cubicBezTo>
                <a:cubicBezTo>
                  <a:pt x="506" y="105"/>
                  <a:pt x="506" y="105"/>
                  <a:pt x="507" y="105"/>
                </a:cubicBezTo>
                <a:cubicBezTo>
                  <a:pt x="507" y="105"/>
                  <a:pt x="507" y="104"/>
                  <a:pt x="507" y="104"/>
                </a:cubicBezTo>
                <a:cubicBezTo>
                  <a:pt x="507" y="104"/>
                  <a:pt x="507" y="104"/>
                  <a:pt x="506" y="104"/>
                </a:cubicBezTo>
                <a:cubicBezTo>
                  <a:pt x="506" y="104"/>
                  <a:pt x="506" y="105"/>
                  <a:pt x="505" y="105"/>
                </a:cubicBezTo>
                <a:moveTo>
                  <a:pt x="483" y="123"/>
                </a:moveTo>
                <a:cubicBezTo>
                  <a:pt x="483" y="123"/>
                  <a:pt x="483" y="123"/>
                  <a:pt x="483" y="123"/>
                </a:cubicBezTo>
                <a:cubicBezTo>
                  <a:pt x="483" y="123"/>
                  <a:pt x="483" y="123"/>
                  <a:pt x="483" y="123"/>
                </a:cubicBezTo>
                <a:cubicBezTo>
                  <a:pt x="483" y="123"/>
                  <a:pt x="483" y="123"/>
                  <a:pt x="483" y="123"/>
                </a:cubicBezTo>
                <a:cubicBezTo>
                  <a:pt x="483" y="123"/>
                  <a:pt x="483" y="123"/>
                  <a:pt x="483" y="123"/>
                </a:cubicBezTo>
                <a:moveTo>
                  <a:pt x="195" y="125"/>
                </a:moveTo>
                <a:cubicBezTo>
                  <a:pt x="195" y="124"/>
                  <a:pt x="195" y="123"/>
                  <a:pt x="195" y="122"/>
                </a:cubicBezTo>
                <a:cubicBezTo>
                  <a:pt x="194" y="122"/>
                  <a:pt x="193" y="123"/>
                  <a:pt x="192" y="123"/>
                </a:cubicBezTo>
                <a:cubicBezTo>
                  <a:pt x="192" y="122"/>
                  <a:pt x="191" y="122"/>
                  <a:pt x="191" y="122"/>
                </a:cubicBezTo>
                <a:cubicBezTo>
                  <a:pt x="191" y="122"/>
                  <a:pt x="191" y="121"/>
                  <a:pt x="192" y="121"/>
                </a:cubicBezTo>
                <a:cubicBezTo>
                  <a:pt x="192" y="120"/>
                  <a:pt x="192" y="120"/>
                  <a:pt x="193" y="120"/>
                </a:cubicBezTo>
                <a:cubicBezTo>
                  <a:pt x="196" y="120"/>
                  <a:pt x="196" y="120"/>
                  <a:pt x="196" y="120"/>
                </a:cubicBezTo>
                <a:cubicBezTo>
                  <a:pt x="196" y="120"/>
                  <a:pt x="196" y="121"/>
                  <a:pt x="196" y="121"/>
                </a:cubicBezTo>
                <a:cubicBezTo>
                  <a:pt x="196" y="121"/>
                  <a:pt x="196" y="121"/>
                  <a:pt x="196" y="121"/>
                </a:cubicBezTo>
                <a:cubicBezTo>
                  <a:pt x="197" y="120"/>
                  <a:pt x="198" y="121"/>
                  <a:pt x="199" y="121"/>
                </a:cubicBezTo>
                <a:cubicBezTo>
                  <a:pt x="201" y="120"/>
                  <a:pt x="201" y="121"/>
                  <a:pt x="202" y="122"/>
                </a:cubicBezTo>
                <a:cubicBezTo>
                  <a:pt x="204" y="122"/>
                  <a:pt x="205" y="123"/>
                  <a:pt x="207" y="124"/>
                </a:cubicBezTo>
                <a:cubicBezTo>
                  <a:pt x="208" y="124"/>
                  <a:pt x="209" y="126"/>
                  <a:pt x="210" y="127"/>
                </a:cubicBezTo>
                <a:cubicBezTo>
                  <a:pt x="211" y="128"/>
                  <a:pt x="213" y="129"/>
                  <a:pt x="214" y="131"/>
                </a:cubicBezTo>
                <a:cubicBezTo>
                  <a:pt x="215" y="132"/>
                  <a:pt x="216" y="133"/>
                  <a:pt x="217" y="133"/>
                </a:cubicBezTo>
                <a:cubicBezTo>
                  <a:pt x="218" y="134"/>
                  <a:pt x="218" y="135"/>
                  <a:pt x="219" y="135"/>
                </a:cubicBezTo>
                <a:cubicBezTo>
                  <a:pt x="220" y="137"/>
                  <a:pt x="221" y="137"/>
                  <a:pt x="221" y="138"/>
                </a:cubicBezTo>
                <a:cubicBezTo>
                  <a:pt x="222" y="139"/>
                  <a:pt x="222" y="140"/>
                  <a:pt x="222" y="141"/>
                </a:cubicBezTo>
                <a:cubicBezTo>
                  <a:pt x="222" y="141"/>
                  <a:pt x="222" y="141"/>
                  <a:pt x="222" y="141"/>
                </a:cubicBezTo>
                <a:cubicBezTo>
                  <a:pt x="223" y="141"/>
                  <a:pt x="223" y="141"/>
                  <a:pt x="223" y="141"/>
                </a:cubicBezTo>
                <a:cubicBezTo>
                  <a:pt x="223" y="141"/>
                  <a:pt x="224" y="142"/>
                  <a:pt x="223" y="142"/>
                </a:cubicBezTo>
                <a:cubicBezTo>
                  <a:pt x="223" y="142"/>
                  <a:pt x="223" y="142"/>
                  <a:pt x="222" y="142"/>
                </a:cubicBezTo>
                <a:cubicBezTo>
                  <a:pt x="220" y="143"/>
                  <a:pt x="220" y="143"/>
                  <a:pt x="221" y="144"/>
                </a:cubicBezTo>
                <a:cubicBezTo>
                  <a:pt x="222" y="146"/>
                  <a:pt x="221" y="147"/>
                  <a:pt x="221" y="149"/>
                </a:cubicBezTo>
                <a:cubicBezTo>
                  <a:pt x="221" y="149"/>
                  <a:pt x="221" y="149"/>
                  <a:pt x="221" y="149"/>
                </a:cubicBezTo>
                <a:cubicBezTo>
                  <a:pt x="221" y="149"/>
                  <a:pt x="221" y="149"/>
                  <a:pt x="221" y="149"/>
                </a:cubicBezTo>
                <a:cubicBezTo>
                  <a:pt x="220" y="147"/>
                  <a:pt x="219" y="148"/>
                  <a:pt x="218" y="148"/>
                </a:cubicBezTo>
                <a:cubicBezTo>
                  <a:pt x="217" y="148"/>
                  <a:pt x="216" y="148"/>
                  <a:pt x="216" y="147"/>
                </a:cubicBezTo>
                <a:cubicBezTo>
                  <a:pt x="216" y="146"/>
                  <a:pt x="215" y="145"/>
                  <a:pt x="214" y="144"/>
                </a:cubicBezTo>
                <a:cubicBezTo>
                  <a:pt x="213" y="143"/>
                  <a:pt x="212" y="141"/>
                  <a:pt x="211" y="140"/>
                </a:cubicBezTo>
                <a:cubicBezTo>
                  <a:pt x="210" y="139"/>
                  <a:pt x="209" y="138"/>
                  <a:pt x="207" y="136"/>
                </a:cubicBezTo>
                <a:cubicBezTo>
                  <a:pt x="206" y="135"/>
                  <a:pt x="205" y="134"/>
                  <a:pt x="204" y="133"/>
                </a:cubicBezTo>
                <a:cubicBezTo>
                  <a:pt x="202" y="131"/>
                  <a:pt x="200" y="130"/>
                  <a:pt x="198" y="129"/>
                </a:cubicBezTo>
                <a:cubicBezTo>
                  <a:pt x="197" y="128"/>
                  <a:pt x="196" y="129"/>
                  <a:pt x="196" y="128"/>
                </a:cubicBezTo>
                <a:cubicBezTo>
                  <a:pt x="197" y="127"/>
                  <a:pt x="197" y="126"/>
                  <a:pt x="197" y="126"/>
                </a:cubicBezTo>
                <a:cubicBezTo>
                  <a:pt x="197" y="125"/>
                  <a:pt x="198" y="125"/>
                  <a:pt x="198" y="125"/>
                </a:cubicBezTo>
                <a:cubicBezTo>
                  <a:pt x="198" y="125"/>
                  <a:pt x="199" y="125"/>
                  <a:pt x="199" y="125"/>
                </a:cubicBezTo>
                <a:cubicBezTo>
                  <a:pt x="199" y="125"/>
                  <a:pt x="198" y="124"/>
                  <a:pt x="198" y="124"/>
                </a:cubicBezTo>
                <a:cubicBezTo>
                  <a:pt x="197" y="124"/>
                  <a:pt x="196" y="125"/>
                  <a:pt x="195" y="125"/>
                </a:cubicBezTo>
                <a:moveTo>
                  <a:pt x="627" y="188"/>
                </a:moveTo>
                <a:cubicBezTo>
                  <a:pt x="627" y="187"/>
                  <a:pt x="627" y="187"/>
                  <a:pt x="627" y="187"/>
                </a:cubicBezTo>
                <a:cubicBezTo>
                  <a:pt x="627" y="187"/>
                  <a:pt x="628" y="186"/>
                  <a:pt x="628" y="186"/>
                </a:cubicBezTo>
                <a:cubicBezTo>
                  <a:pt x="629" y="186"/>
                  <a:pt x="630" y="186"/>
                  <a:pt x="630" y="187"/>
                </a:cubicBezTo>
                <a:cubicBezTo>
                  <a:pt x="630" y="187"/>
                  <a:pt x="629" y="187"/>
                  <a:pt x="628" y="187"/>
                </a:cubicBezTo>
                <a:cubicBezTo>
                  <a:pt x="628" y="191"/>
                  <a:pt x="628" y="191"/>
                  <a:pt x="628" y="191"/>
                </a:cubicBezTo>
                <a:cubicBezTo>
                  <a:pt x="628" y="191"/>
                  <a:pt x="628" y="191"/>
                  <a:pt x="628" y="191"/>
                </a:cubicBezTo>
                <a:cubicBezTo>
                  <a:pt x="627" y="191"/>
                  <a:pt x="627" y="191"/>
                  <a:pt x="627" y="192"/>
                </a:cubicBezTo>
                <a:cubicBezTo>
                  <a:pt x="627" y="192"/>
                  <a:pt x="627" y="193"/>
                  <a:pt x="628" y="193"/>
                </a:cubicBezTo>
                <a:cubicBezTo>
                  <a:pt x="627" y="193"/>
                  <a:pt x="627" y="193"/>
                  <a:pt x="627" y="194"/>
                </a:cubicBezTo>
                <a:cubicBezTo>
                  <a:pt x="626" y="194"/>
                  <a:pt x="627" y="194"/>
                  <a:pt x="627" y="195"/>
                </a:cubicBezTo>
                <a:cubicBezTo>
                  <a:pt x="628" y="195"/>
                  <a:pt x="628" y="195"/>
                  <a:pt x="628" y="195"/>
                </a:cubicBezTo>
                <a:cubicBezTo>
                  <a:pt x="628" y="196"/>
                  <a:pt x="627" y="198"/>
                  <a:pt x="626" y="199"/>
                </a:cubicBezTo>
                <a:cubicBezTo>
                  <a:pt x="620" y="204"/>
                  <a:pt x="615" y="210"/>
                  <a:pt x="609" y="215"/>
                </a:cubicBezTo>
                <a:cubicBezTo>
                  <a:pt x="609" y="216"/>
                  <a:pt x="608" y="216"/>
                  <a:pt x="608" y="216"/>
                </a:cubicBezTo>
                <a:cubicBezTo>
                  <a:pt x="607" y="216"/>
                  <a:pt x="607" y="216"/>
                  <a:pt x="607" y="216"/>
                </a:cubicBezTo>
                <a:cubicBezTo>
                  <a:pt x="605" y="214"/>
                  <a:pt x="603" y="213"/>
                  <a:pt x="602" y="211"/>
                </a:cubicBezTo>
                <a:cubicBezTo>
                  <a:pt x="602" y="210"/>
                  <a:pt x="602" y="210"/>
                  <a:pt x="602" y="210"/>
                </a:cubicBezTo>
                <a:cubicBezTo>
                  <a:pt x="602" y="209"/>
                  <a:pt x="602" y="209"/>
                  <a:pt x="602" y="209"/>
                </a:cubicBezTo>
                <a:cubicBezTo>
                  <a:pt x="603" y="208"/>
                  <a:pt x="604" y="207"/>
                  <a:pt x="605" y="206"/>
                </a:cubicBezTo>
                <a:cubicBezTo>
                  <a:pt x="607" y="206"/>
                  <a:pt x="607" y="205"/>
                  <a:pt x="608" y="205"/>
                </a:cubicBezTo>
                <a:cubicBezTo>
                  <a:pt x="609" y="203"/>
                  <a:pt x="610" y="202"/>
                  <a:pt x="611" y="200"/>
                </a:cubicBezTo>
                <a:cubicBezTo>
                  <a:pt x="612" y="198"/>
                  <a:pt x="614" y="198"/>
                  <a:pt x="615" y="197"/>
                </a:cubicBezTo>
                <a:cubicBezTo>
                  <a:pt x="616" y="195"/>
                  <a:pt x="618" y="194"/>
                  <a:pt x="619" y="193"/>
                </a:cubicBezTo>
                <a:cubicBezTo>
                  <a:pt x="620" y="192"/>
                  <a:pt x="621" y="191"/>
                  <a:pt x="621" y="190"/>
                </a:cubicBezTo>
                <a:cubicBezTo>
                  <a:pt x="623" y="190"/>
                  <a:pt x="623" y="189"/>
                  <a:pt x="624" y="188"/>
                </a:cubicBezTo>
                <a:cubicBezTo>
                  <a:pt x="627" y="188"/>
                  <a:pt x="627" y="188"/>
                  <a:pt x="627" y="188"/>
                </a:cubicBezTo>
                <a:cubicBezTo>
                  <a:pt x="627" y="189"/>
                  <a:pt x="627" y="189"/>
                  <a:pt x="627" y="189"/>
                </a:cubicBezTo>
                <a:cubicBezTo>
                  <a:pt x="627" y="189"/>
                  <a:pt x="627" y="189"/>
                  <a:pt x="627" y="189"/>
                </a:cubicBezTo>
                <a:cubicBezTo>
                  <a:pt x="626" y="189"/>
                  <a:pt x="626" y="189"/>
                  <a:pt x="626" y="189"/>
                </a:cubicBezTo>
                <a:cubicBezTo>
                  <a:pt x="626" y="189"/>
                  <a:pt x="625" y="189"/>
                  <a:pt x="626" y="190"/>
                </a:cubicBezTo>
                <a:cubicBezTo>
                  <a:pt x="626" y="190"/>
                  <a:pt x="626" y="189"/>
                  <a:pt x="627" y="189"/>
                </a:cubicBezTo>
                <a:cubicBezTo>
                  <a:pt x="627" y="189"/>
                  <a:pt x="627" y="189"/>
                  <a:pt x="627" y="189"/>
                </a:cubicBezTo>
                <a:cubicBezTo>
                  <a:pt x="627" y="188"/>
                  <a:pt x="627" y="188"/>
                  <a:pt x="627" y="188"/>
                </a:cubicBezTo>
                <a:moveTo>
                  <a:pt x="329" y="143"/>
                </a:moveTo>
                <a:cubicBezTo>
                  <a:pt x="328" y="143"/>
                  <a:pt x="328" y="144"/>
                  <a:pt x="327" y="145"/>
                </a:cubicBezTo>
                <a:cubicBezTo>
                  <a:pt x="327" y="145"/>
                  <a:pt x="326" y="145"/>
                  <a:pt x="325" y="145"/>
                </a:cubicBezTo>
                <a:cubicBezTo>
                  <a:pt x="324" y="145"/>
                  <a:pt x="323" y="147"/>
                  <a:pt x="322" y="146"/>
                </a:cubicBezTo>
                <a:cubicBezTo>
                  <a:pt x="322" y="146"/>
                  <a:pt x="321" y="147"/>
                  <a:pt x="321" y="147"/>
                </a:cubicBezTo>
                <a:cubicBezTo>
                  <a:pt x="321" y="148"/>
                  <a:pt x="321" y="148"/>
                  <a:pt x="321" y="148"/>
                </a:cubicBezTo>
                <a:cubicBezTo>
                  <a:pt x="319" y="147"/>
                  <a:pt x="318" y="149"/>
                  <a:pt x="317" y="149"/>
                </a:cubicBezTo>
                <a:cubicBezTo>
                  <a:pt x="316" y="149"/>
                  <a:pt x="316" y="149"/>
                  <a:pt x="316" y="149"/>
                </a:cubicBezTo>
                <a:cubicBezTo>
                  <a:pt x="314" y="149"/>
                  <a:pt x="312" y="149"/>
                  <a:pt x="310" y="149"/>
                </a:cubicBezTo>
                <a:cubicBezTo>
                  <a:pt x="309" y="148"/>
                  <a:pt x="307" y="147"/>
                  <a:pt x="305" y="146"/>
                </a:cubicBezTo>
                <a:cubicBezTo>
                  <a:pt x="304" y="146"/>
                  <a:pt x="304" y="145"/>
                  <a:pt x="304" y="145"/>
                </a:cubicBezTo>
                <a:cubicBezTo>
                  <a:pt x="303" y="144"/>
                  <a:pt x="302" y="143"/>
                  <a:pt x="301" y="142"/>
                </a:cubicBezTo>
                <a:cubicBezTo>
                  <a:pt x="301" y="141"/>
                  <a:pt x="300" y="140"/>
                  <a:pt x="300" y="139"/>
                </a:cubicBezTo>
                <a:cubicBezTo>
                  <a:pt x="299" y="137"/>
                  <a:pt x="298" y="137"/>
                  <a:pt x="298" y="135"/>
                </a:cubicBezTo>
                <a:cubicBezTo>
                  <a:pt x="298" y="135"/>
                  <a:pt x="298" y="135"/>
                  <a:pt x="297" y="134"/>
                </a:cubicBezTo>
                <a:cubicBezTo>
                  <a:pt x="298" y="134"/>
                  <a:pt x="299" y="133"/>
                  <a:pt x="300" y="133"/>
                </a:cubicBezTo>
                <a:cubicBezTo>
                  <a:pt x="300" y="132"/>
                  <a:pt x="301" y="132"/>
                  <a:pt x="302" y="132"/>
                </a:cubicBezTo>
                <a:cubicBezTo>
                  <a:pt x="303" y="132"/>
                  <a:pt x="303" y="132"/>
                  <a:pt x="303" y="131"/>
                </a:cubicBezTo>
                <a:cubicBezTo>
                  <a:pt x="304" y="131"/>
                  <a:pt x="304" y="131"/>
                  <a:pt x="305" y="131"/>
                </a:cubicBezTo>
                <a:cubicBezTo>
                  <a:pt x="306" y="133"/>
                  <a:pt x="306" y="134"/>
                  <a:pt x="308" y="135"/>
                </a:cubicBezTo>
                <a:cubicBezTo>
                  <a:pt x="308" y="137"/>
                  <a:pt x="310" y="138"/>
                  <a:pt x="311" y="139"/>
                </a:cubicBezTo>
                <a:cubicBezTo>
                  <a:pt x="313" y="140"/>
                  <a:pt x="315" y="141"/>
                  <a:pt x="317" y="140"/>
                </a:cubicBezTo>
                <a:cubicBezTo>
                  <a:pt x="319" y="139"/>
                  <a:pt x="321" y="139"/>
                  <a:pt x="322" y="138"/>
                </a:cubicBezTo>
                <a:cubicBezTo>
                  <a:pt x="322" y="137"/>
                  <a:pt x="322" y="138"/>
                  <a:pt x="322" y="138"/>
                </a:cubicBezTo>
                <a:cubicBezTo>
                  <a:pt x="323" y="139"/>
                  <a:pt x="323" y="139"/>
                  <a:pt x="324" y="139"/>
                </a:cubicBezTo>
                <a:cubicBezTo>
                  <a:pt x="325" y="140"/>
                  <a:pt x="325" y="139"/>
                  <a:pt x="325" y="139"/>
                </a:cubicBezTo>
                <a:cubicBezTo>
                  <a:pt x="325" y="139"/>
                  <a:pt x="326" y="139"/>
                  <a:pt x="326" y="139"/>
                </a:cubicBezTo>
                <a:cubicBezTo>
                  <a:pt x="327" y="139"/>
                  <a:pt x="328" y="140"/>
                  <a:pt x="329" y="141"/>
                </a:cubicBezTo>
                <a:cubicBezTo>
                  <a:pt x="329" y="141"/>
                  <a:pt x="329" y="142"/>
                  <a:pt x="329" y="143"/>
                </a:cubicBezTo>
                <a:moveTo>
                  <a:pt x="107" y="359"/>
                </a:moveTo>
                <a:cubicBezTo>
                  <a:pt x="107" y="358"/>
                  <a:pt x="107" y="358"/>
                  <a:pt x="107" y="358"/>
                </a:cubicBezTo>
                <a:cubicBezTo>
                  <a:pt x="107" y="358"/>
                  <a:pt x="108" y="357"/>
                  <a:pt x="108" y="357"/>
                </a:cubicBezTo>
                <a:cubicBezTo>
                  <a:pt x="108" y="357"/>
                  <a:pt x="110" y="354"/>
                  <a:pt x="109" y="354"/>
                </a:cubicBezTo>
                <a:cubicBezTo>
                  <a:pt x="109" y="354"/>
                  <a:pt x="109" y="354"/>
                  <a:pt x="109" y="354"/>
                </a:cubicBezTo>
                <a:cubicBezTo>
                  <a:pt x="108" y="354"/>
                  <a:pt x="108" y="354"/>
                  <a:pt x="108" y="354"/>
                </a:cubicBezTo>
                <a:cubicBezTo>
                  <a:pt x="108" y="353"/>
                  <a:pt x="109" y="352"/>
                  <a:pt x="110" y="352"/>
                </a:cubicBezTo>
                <a:cubicBezTo>
                  <a:pt x="110" y="352"/>
                  <a:pt x="110" y="353"/>
                  <a:pt x="110" y="353"/>
                </a:cubicBezTo>
                <a:cubicBezTo>
                  <a:pt x="111" y="353"/>
                  <a:pt x="111" y="353"/>
                  <a:pt x="111" y="352"/>
                </a:cubicBezTo>
                <a:cubicBezTo>
                  <a:pt x="112" y="352"/>
                  <a:pt x="114" y="352"/>
                  <a:pt x="116" y="352"/>
                </a:cubicBezTo>
                <a:cubicBezTo>
                  <a:pt x="118" y="352"/>
                  <a:pt x="118" y="353"/>
                  <a:pt x="120" y="353"/>
                </a:cubicBezTo>
                <a:cubicBezTo>
                  <a:pt x="121" y="353"/>
                  <a:pt x="122" y="353"/>
                  <a:pt x="123" y="353"/>
                </a:cubicBezTo>
                <a:cubicBezTo>
                  <a:pt x="125" y="355"/>
                  <a:pt x="126" y="354"/>
                  <a:pt x="128" y="354"/>
                </a:cubicBezTo>
                <a:cubicBezTo>
                  <a:pt x="130" y="354"/>
                  <a:pt x="132" y="353"/>
                  <a:pt x="133" y="355"/>
                </a:cubicBezTo>
                <a:cubicBezTo>
                  <a:pt x="138" y="355"/>
                  <a:pt x="138" y="355"/>
                  <a:pt x="138" y="355"/>
                </a:cubicBezTo>
                <a:cubicBezTo>
                  <a:pt x="138" y="356"/>
                  <a:pt x="138" y="357"/>
                  <a:pt x="137" y="358"/>
                </a:cubicBezTo>
                <a:cubicBezTo>
                  <a:pt x="137" y="358"/>
                  <a:pt x="137" y="359"/>
                  <a:pt x="137" y="359"/>
                </a:cubicBezTo>
                <a:cubicBezTo>
                  <a:pt x="137" y="361"/>
                  <a:pt x="137" y="362"/>
                  <a:pt x="137" y="364"/>
                </a:cubicBezTo>
                <a:cubicBezTo>
                  <a:pt x="136" y="365"/>
                  <a:pt x="135" y="364"/>
                  <a:pt x="135" y="363"/>
                </a:cubicBezTo>
                <a:cubicBezTo>
                  <a:pt x="134" y="363"/>
                  <a:pt x="132" y="363"/>
                  <a:pt x="131" y="363"/>
                </a:cubicBezTo>
                <a:cubicBezTo>
                  <a:pt x="130" y="364"/>
                  <a:pt x="129" y="362"/>
                  <a:pt x="128" y="362"/>
                </a:cubicBezTo>
                <a:cubicBezTo>
                  <a:pt x="127" y="363"/>
                  <a:pt x="126" y="362"/>
                  <a:pt x="124" y="362"/>
                </a:cubicBezTo>
                <a:cubicBezTo>
                  <a:pt x="123" y="362"/>
                  <a:pt x="122" y="363"/>
                  <a:pt x="121" y="362"/>
                </a:cubicBezTo>
                <a:cubicBezTo>
                  <a:pt x="120" y="362"/>
                  <a:pt x="120" y="361"/>
                  <a:pt x="118" y="362"/>
                </a:cubicBezTo>
                <a:cubicBezTo>
                  <a:pt x="118" y="362"/>
                  <a:pt x="117" y="362"/>
                  <a:pt x="116" y="361"/>
                </a:cubicBezTo>
                <a:cubicBezTo>
                  <a:pt x="114" y="360"/>
                  <a:pt x="111" y="361"/>
                  <a:pt x="108" y="361"/>
                </a:cubicBezTo>
                <a:cubicBezTo>
                  <a:pt x="108" y="361"/>
                  <a:pt x="107" y="360"/>
                  <a:pt x="107" y="360"/>
                </a:cubicBezTo>
                <a:cubicBezTo>
                  <a:pt x="107" y="360"/>
                  <a:pt x="107" y="360"/>
                  <a:pt x="107" y="360"/>
                </a:cubicBezTo>
                <a:cubicBezTo>
                  <a:pt x="107" y="360"/>
                  <a:pt x="107" y="359"/>
                  <a:pt x="108" y="359"/>
                </a:cubicBezTo>
                <a:cubicBezTo>
                  <a:pt x="108" y="359"/>
                  <a:pt x="107" y="359"/>
                  <a:pt x="107" y="359"/>
                </a:cubicBezTo>
                <a:moveTo>
                  <a:pt x="79" y="374"/>
                </a:moveTo>
                <a:cubicBezTo>
                  <a:pt x="79" y="375"/>
                  <a:pt x="80" y="376"/>
                  <a:pt x="78" y="376"/>
                </a:cubicBezTo>
                <a:cubicBezTo>
                  <a:pt x="77" y="376"/>
                  <a:pt x="78" y="378"/>
                  <a:pt x="76" y="378"/>
                </a:cubicBezTo>
                <a:cubicBezTo>
                  <a:pt x="77" y="378"/>
                  <a:pt x="77" y="379"/>
                  <a:pt x="77" y="379"/>
                </a:cubicBezTo>
                <a:cubicBezTo>
                  <a:pt x="78" y="379"/>
                  <a:pt x="78" y="378"/>
                  <a:pt x="78" y="378"/>
                </a:cubicBezTo>
                <a:cubicBezTo>
                  <a:pt x="79" y="378"/>
                  <a:pt x="79" y="378"/>
                  <a:pt x="79" y="378"/>
                </a:cubicBezTo>
                <a:cubicBezTo>
                  <a:pt x="79" y="378"/>
                  <a:pt x="79" y="378"/>
                  <a:pt x="79" y="379"/>
                </a:cubicBezTo>
                <a:cubicBezTo>
                  <a:pt x="79" y="379"/>
                  <a:pt x="79" y="379"/>
                  <a:pt x="79" y="379"/>
                </a:cubicBezTo>
                <a:cubicBezTo>
                  <a:pt x="78" y="379"/>
                  <a:pt x="76" y="379"/>
                  <a:pt x="75" y="379"/>
                </a:cubicBezTo>
                <a:cubicBezTo>
                  <a:pt x="75" y="379"/>
                  <a:pt x="75" y="379"/>
                  <a:pt x="75" y="378"/>
                </a:cubicBezTo>
                <a:cubicBezTo>
                  <a:pt x="75" y="378"/>
                  <a:pt x="75" y="378"/>
                  <a:pt x="75" y="378"/>
                </a:cubicBezTo>
                <a:cubicBezTo>
                  <a:pt x="74" y="378"/>
                  <a:pt x="74" y="379"/>
                  <a:pt x="75" y="379"/>
                </a:cubicBezTo>
                <a:cubicBezTo>
                  <a:pt x="75" y="379"/>
                  <a:pt x="75" y="379"/>
                  <a:pt x="75" y="379"/>
                </a:cubicBezTo>
                <a:cubicBezTo>
                  <a:pt x="75" y="378"/>
                  <a:pt x="75" y="378"/>
                  <a:pt x="75" y="378"/>
                </a:cubicBezTo>
                <a:cubicBezTo>
                  <a:pt x="75" y="378"/>
                  <a:pt x="75" y="378"/>
                  <a:pt x="75" y="378"/>
                </a:cubicBezTo>
                <a:cubicBezTo>
                  <a:pt x="72" y="380"/>
                  <a:pt x="72" y="380"/>
                  <a:pt x="69" y="379"/>
                </a:cubicBezTo>
                <a:cubicBezTo>
                  <a:pt x="68" y="379"/>
                  <a:pt x="68" y="379"/>
                  <a:pt x="68" y="379"/>
                </a:cubicBezTo>
                <a:cubicBezTo>
                  <a:pt x="67" y="379"/>
                  <a:pt x="65" y="379"/>
                  <a:pt x="64" y="379"/>
                </a:cubicBezTo>
                <a:cubicBezTo>
                  <a:pt x="62" y="377"/>
                  <a:pt x="61" y="378"/>
                  <a:pt x="59" y="378"/>
                </a:cubicBezTo>
                <a:cubicBezTo>
                  <a:pt x="58" y="378"/>
                  <a:pt x="57" y="378"/>
                  <a:pt x="56" y="377"/>
                </a:cubicBezTo>
                <a:cubicBezTo>
                  <a:pt x="56" y="377"/>
                  <a:pt x="55" y="377"/>
                  <a:pt x="54" y="377"/>
                </a:cubicBezTo>
                <a:cubicBezTo>
                  <a:pt x="53" y="377"/>
                  <a:pt x="52" y="377"/>
                  <a:pt x="50" y="377"/>
                </a:cubicBezTo>
                <a:cubicBezTo>
                  <a:pt x="50" y="376"/>
                  <a:pt x="50" y="375"/>
                  <a:pt x="50" y="374"/>
                </a:cubicBezTo>
                <a:cubicBezTo>
                  <a:pt x="50" y="373"/>
                  <a:pt x="50" y="372"/>
                  <a:pt x="51" y="371"/>
                </a:cubicBezTo>
                <a:cubicBezTo>
                  <a:pt x="51" y="371"/>
                  <a:pt x="51" y="369"/>
                  <a:pt x="51" y="369"/>
                </a:cubicBezTo>
                <a:cubicBezTo>
                  <a:pt x="52" y="368"/>
                  <a:pt x="53" y="368"/>
                  <a:pt x="54" y="368"/>
                </a:cubicBezTo>
                <a:cubicBezTo>
                  <a:pt x="54" y="368"/>
                  <a:pt x="55" y="368"/>
                  <a:pt x="56" y="368"/>
                </a:cubicBezTo>
                <a:cubicBezTo>
                  <a:pt x="57" y="370"/>
                  <a:pt x="59" y="369"/>
                  <a:pt x="61" y="369"/>
                </a:cubicBezTo>
                <a:cubicBezTo>
                  <a:pt x="62" y="369"/>
                  <a:pt x="63" y="369"/>
                  <a:pt x="65" y="369"/>
                </a:cubicBezTo>
                <a:cubicBezTo>
                  <a:pt x="65" y="369"/>
                  <a:pt x="66" y="369"/>
                  <a:pt x="67" y="370"/>
                </a:cubicBezTo>
                <a:cubicBezTo>
                  <a:pt x="68" y="371"/>
                  <a:pt x="69" y="369"/>
                  <a:pt x="70" y="371"/>
                </a:cubicBezTo>
                <a:cubicBezTo>
                  <a:pt x="71" y="371"/>
                  <a:pt x="72" y="371"/>
                  <a:pt x="73" y="371"/>
                </a:cubicBezTo>
                <a:cubicBezTo>
                  <a:pt x="74" y="371"/>
                  <a:pt x="75" y="371"/>
                  <a:pt x="76" y="372"/>
                </a:cubicBezTo>
                <a:cubicBezTo>
                  <a:pt x="76" y="372"/>
                  <a:pt x="76" y="371"/>
                  <a:pt x="77" y="371"/>
                </a:cubicBezTo>
                <a:cubicBezTo>
                  <a:pt x="77" y="372"/>
                  <a:pt x="78" y="372"/>
                  <a:pt x="78" y="373"/>
                </a:cubicBezTo>
                <a:cubicBezTo>
                  <a:pt x="78" y="374"/>
                  <a:pt x="79" y="374"/>
                  <a:pt x="79" y="374"/>
                </a:cubicBezTo>
                <a:moveTo>
                  <a:pt x="76" y="374"/>
                </a:moveTo>
                <a:cubicBezTo>
                  <a:pt x="76" y="374"/>
                  <a:pt x="76" y="374"/>
                  <a:pt x="76" y="374"/>
                </a:cubicBezTo>
                <a:cubicBezTo>
                  <a:pt x="76" y="374"/>
                  <a:pt x="76" y="374"/>
                  <a:pt x="76" y="374"/>
                </a:cubicBezTo>
                <a:cubicBezTo>
                  <a:pt x="76" y="374"/>
                  <a:pt x="76" y="375"/>
                  <a:pt x="76" y="375"/>
                </a:cubicBezTo>
                <a:cubicBezTo>
                  <a:pt x="76" y="375"/>
                  <a:pt x="76" y="375"/>
                  <a:pt x="76" y="374"/>
                </a:cubicBezTo>
                <a:moveTo>
                  <a:pt x="112" y="203"/>
                </a:moveTo>
                <a:cubicBezTo>
                  <a:pt x="114" y="202"/>
                  <a:pt x="114" y="200"/>
                  <a:pt x="115" y="199"/>
                </a:cubicBezTo>
                <a:cubicBezTo>
                  <a:pt x="116" y="198"/>
                  <a:pt x="117" y="197"/>
                  <a:pt x="118" y="196"/>
                </a:cubicBezTo>
                <a:cubicBezTo>
                  <a:pt x="121" y="196"/>
                  <a:pt x="121" y="196"/>
                  <a:pt x="121" y="196"/>
                </a:cubicBezTo>
                <a:cubicBezTo>
                  <a:pt x="121" y="198"/>
                  <a:pt x="123" y="198"/>
                  <a:pt x="124" y="199"/>
                </a:cubicBezTo>
                <a:cubicBezTo>
                  <a:pt x="125" y="199"/>
                  <a:pt x="126" y="199"/>
                  <a:pt x="126" y="200"/>
                </a:cubicBezTo>
                <a:cubicBezTo>
                  <a:pt x="127" y="200"/>
                  <a:pt x="128" y="201"/>
                  <a:pt x="129" y="202"/>
                </a:cubicBezTo>
                <a:cubicBezTo>
                  <a:pt x="128" y="202"/>
                  <a:pt x="127" y="203"/>
                  <a:pt x="128" y="204"/>
                </a:cubicBezTo>
                <a:cubicBezTo>
                  <a:pt x="128" y="204"/>
                  <a:pt x="129" y="203"/>
                  <a:pt x="129" y="203"/>
                </a:cubicBezTo>
                <a:cubicBezTo>
                  <a:pt x="130" y="203"/>
                  <a:pt x="130" y="203"/>
                  <a:pt x="130" y="204"/>
                </a:cubicBezTo>
                <a:cubicBezTo>
                  <a:pt x="131" y="205"/>
                  <a:pt x="130" y="205"/>
                  <a:pt x="130" y="205"/>
                </a:cubicBezTo>
                <a:cubicBezTo>
                  <a:pt x="129" y="205"/>
                  <a:pt x="129" y="205"/>
                  <a:pt x="128" y="205"/>
                </a:cubicBezTo>
                <a:cubicBezTo>
                  <a:pt x="127" y="206"/>
                  <a:pt x="128" y="207"/>
                  <a:pt x="128" y="207"/>
                </a:cubicBezTo>
                <a:cubicBezTo>
                  <a:pt x="128" y="208"/>
                  <a:pt x="128" y="209"/>
                  <a:pt x="128" y="210"/>
                </a:cubicBezTo>
                <a:cubicBezTo>
                  <a:pt x="128" y="211"/>
                  <a:pt x="127" y="212"/>
                  <a:pt x="128" y="212"/>
                </a:cubicBezTo>
                <a:cubicBezTo>
                  <a:pt x="128" y="212"/>
                  <a:pt x="128" y="213"/>
                  <a:pt x="128" y="212"/>
                </a:cubicBezTo>
                <a:cubicBezTo>
                  <a:pt x="128" y="212"/>
                  <a:pt x="129" y="212"/>
                  <a:pt x="129" y="212"/>
                </a:cubicBezTo>
                <a:cubicBezTo>
                  <a:pt x="129" y="212"/>
                  <a:pt x="130" y="212"/>
                  <a:pt x="130" y="213"/>
                </a:cubicBezTo>
                <a:cubicBezTo>
                  <a:pt x="131" y="213"/>
                  <a:pt x="132" y="214"/>
                  <a:pt x="131" y="216"/>
                </a:cubicBezTo>
                <a:cubicBezTo>
                  <a:pt x="131" y="216"/>
                  <a:pt x="132" y="216"/>
                  <a:pt x="132" y="216"/>
                </a:cubicBezTo>
                <a:cubicBezTo>
                  <a:pt x="133" y="216"/>
                  <a:pt x="133" y="217"/>
                  <a:pt x="133" y="217"/>
                </a:cubicBezTo>
                <a:cubicBezTo>
                  <a:pt x="135" y="219"/>
                  <a:pt x="135" y="219"/>
                  <a:pt x="139" y="219"/>
                </a:cubicBezTo>
                <a:cubicBezTo>
                  <a:pt x="139" y="220"/>
                  <a:pt x="139" y="220"/>
                  <a:pt x="140" y="220"/>
                </a:cubicBezTo>
                <a:cubicBezTo>
                  <a:pt x="140" y="221"/>
                  <a:pt x="141" y="221"/>
                  <a:pt x="141" y="221"/>
                </a:cubicBezTo>
                <a:cubicBezTo>
                  <a:pt x="140" y="222"/>
                  <a:pt x="140" y="222"/>
                  <a:pt x="139" y="222"/>
                </a:cubicBezTo>
                <a:cubicBezTo>
                  <a:pt x="137" y="221"/>
                  <a:pt x="137" y="221"/>
                  <a:pt x="136" y="222"/>
                </a:cubicBezTo>
                <a:cubicBezTo>
                  <a:pt x="135" y="222"/>
                  <a:pt x="135" y="222"/>
                  <a:pt x="135" y="221"/>
                </a:cubicBezTo>
                <a:cubicBezTo>
                  <a:pt x="135" y="221"/>
                  <a:pt x="135" y="221"/>
                  <a:pt x="135" y="221"/>
                </a:cubicBezTo>
                <a:cubicBezTo>
                  <a:pt x="133" y="223"/>
                  <a:pt x="133" y="223"/>
                  <a:pt x="132" y="221"/>
                </a:cubicBezTo>
                <a:cubicBezTo>
                  <a:pt x="132" y="221"/>
                  <a:pt x="132" y="220"/>
                  <a:pt x="132" y="220"/>
                </a:cubicBezTo>
                <a:cubicBezTo>
                  <a:pt x="132" y="220"/>
                  <a:pt x="131" y="220"/>
                  <a:pt x="130" y="220"/>
                </a:cubicBezTo>
                <a:cubicBezTo>
                  <a:pt x="129" y="219"/>
                  <a:pt x="128" y="219"/>
                  <a:pt x="127" y="217"/>
                </a:cubicBezTo>
                <a:cubicBezTo>
                  <a:pt x="127" y="217"/>
                  <a:pt x="127" y="217"/>
                  <a:pt x="127" y="216"/>
                </a:cubicBezTo>
                <a:cubicBezTo>
                  <a:pt x="126" y="216"/>
                  <a:pt x="126" y="216"/>
                  <a:pt x="127" y="215"/>
                </a:cubicBezTo>
                <a:cubicBezTo>
                  <a:pt x="125" y="214"/>
                  <a:pt x="123" y="213"/>
                  <a:pt x="121" y="211"/>
                </a:cubicBezTo>
                <a:cubicBezTo>
                  <a:pt x="120" y="210"/>
                  <a:pt x="119" y="210"/>
                  <a:pt x="118" y="209"/>
                </a:cubicBezTo>
                <a:cubicBezTo>
                  <a:pt x="117" y="208"/>
                  <a:pt x="117" y="207"/>
                  <a:pt x="116" y="206"/>
                </a:cubicBezTo>
                <a:cubicBezTo>
                  <a:pt x="114" y="205"/>
                  <a:pt x="114" y="204"/>
                  <a:pt x="112" y="203"/>
                </a:cubicBezTo>
                <a:moveTo>
                  <a:pt x="125" y="211"/>
                </a:moveTo>
                <a:cubicBezTo>
                  <a:pt x="125" y="212"/>
                  <a:pt x="126" y="212"/>
                  <a:pt x="127" y="211"/>
                </a:cubicBezTo>
                <a:cubicBezTo>
                  <a:pt x="126" y="211"/>
                  <a:pt x="125" y="211"/>
                  <a:pt x="125" y="211"/>
                </a:cubicBezTo>
                <a:moveTo>
                  <a:pt x="131" y="218"/>
                </a:moveTo>
                <a:cubicBezTo>
                  <a:pt x="131" y="218"/>
                  <a:pt x="131" y="218"/>
                  <a:pt x="131" y="218"/>
                </a:cubicBezTo>
                <a:cubicBezTo>
                  <a:pt x="131" y="218"/>
                  <a:pt x="131" y="218"/>
                  <a:pt x="131" y="218"/>
                </a:cubicBezTo>
                <a:cubicBezTo>
                  <a:pt x="131" y="218"/>
                  <a:pt x="131" y="218"/>
                  <a:pt x="131" y="217"/>
                </a:cubicBezTo>
                <a:cubicBezTo>
                  <a:pt x="131" y="217"/>
                  <a:pt x="131" y="218"/>
                  <a:pt x="131" y="218"/>
                </a:cubicBezTo>
                <a:moveTo>
                  <a:pt x="256" y="156"/>
                </a:moveTo>
                <a:cubicBezTo>
                  <a:pt x="255" y="156"/>
                  <a:pt x="255" y="156"/>
                  <a:pt x="254" y="156"/>
                </a:cubicBezTo>
                <a:cubicBezTo>
                  <a:pt x="254" y="158"/>
                  <a:pt x="256" y="158"/>
                  <a:pt x="258" y="158"/>
                </a:cubicBezTo>
                <a:cubicBezTo>
                  <a:pt x="257" y="159"/>
                  <a:pt x="256" y="159"/>
                  <a:pt x="256" y="160"/>
                </a:cubicBezTo>
                <a:cubicBezTo>
                  <a:pt x="257" y="161"/>
                  <a:pt x="257" y="160"/>
                  <a:pt x="258" y="159"/>
                </a:cubicBezTo>
                <a:cubicBezTo>
                  <a:pt x="259" y="162"/>
                  <a:pt x="261" y="164"/>
                  <a:pt x="262" y="166"/>
                </a:cubicBezTo>
                <a:cubicBezTo>
                  <a:pt x="262" y="167"/>
                  <a:pt x="263" y="167"/>
                  <a:pt x="263" y="168"/>
                </a:cubicBezTo>
                <a:cubicBezTo>
                  <a:pt x="264" y="169"/>
                  <a:pt x="265" y="171"/>
                  <a:pt x="265" y="172"/>
                </a:cubicBezTo>
                <a:cubicBezTo>
                  <a:pt x="263" y="173"/>
                  <a:pt x="261" y="174"/>
                  <a:pt x="260" y="176"/>
                </a:cubicBezTo>
                <a:cubicBezTo>
                  <a:pt x="260" y="176"/>
                  <a:pt x="259" y="176"/>
                  <a:pt x="259" y="175"/>
                </a:cubicBezTo>
                <a:cubicBezTo>
                  <a:pt x="258" y="175"/>
                  <a:pt x="258" y="175"/>
                  <a:pt x="258" y="174"/>
                </a:cubicBezTo>
                <a:cubicBezTo>
                  <a:pt x="257" y="173"/>
                  <a:pt x="257" y="172"/>
                  <a:pt x="256" y="171"/>
                </a:cubicBezTo>
                <a:cubicBezTo>
                  <a:pt x="256" y="170"/>
                  <a:pt x="255" y="169"/>
                  <a:pt x="254" y="168"/>
                </a:cubicBezTo>
                <a:cubicBezTo>
                  <a:pt x="254" y="167"/>
                  <a:pt x="253" y="166"/>
                  <a:pt x="253" y="165"/>
                </a:cubicBezTo>
                <a:cubicBezTo>
                  <a:pt x="253" y="164"/>
                  <a:pt x="252" y="163"/>
                  <a:pt x="251" y="162"/>
                </a:cubicBezTo>
                <a:cubicBezTo>
                  <a:pt x="251" y="162"/>
                  <a:pt x="251" y="162"/>
                  <a:pt x="251" y="162"/>
                </a:cubicBezTo>
                <a:cubicBezTo>
                  <a:pt x="252" y="161"/>
                  <a:pt x="252" y="161"/>
                  <a:pt x="253" y="161"/>
                </a:cubicBezTo>
                <a:cubicBezTo>
                  <a:pt x="252" y="160"/>
                  <a:pt x="251" y="159"/>
                  <a:pt x="250" y="159"/>
                </a:cubicBezTo>
                <a:cubicBezTo>
                  <a:pt x="250" y="160"/>
                  <a:pt x="249" y="159"/>
                  <a:pt x="249" y="159"/>
                </a:cubicBezTo>
                <a:cubicBezTo>
                  <a:pt x="249" y="157"/>
                  <a:pt x="247" y="157"/>
                  <a:pt x="247" y="156"/>
                </a:cubicBezTo>
                <a:cubicBezTo>
                  <a:pt x="247" y="155"/>
                  <a:pt x="246" y="154"/>
                  <a:pt x="245" y="153"/>
                </a:cubicBezTo>
                <a:cubicBezTo>
                  <a:pt x="245" y="153"/>
                  <a:pt x="245" y="152"/>
                  <a:pt x="246" y="152"/>
                </a:cubicBezTo>
                <a:cubicBezTo>
                  <a:pt x="247" y="152"/>
                  <a:pt x="248" y="152"/>
                  <a:pt x="249" y="152"/>
                </a:cubicBezTo>
                <a:cubicBezTo>
                  <a:pt x="249" y="152"/>
                  <a:pt x="249" y="151"/>
                  <a:pt x="249" y="151"/>
                </a:cubicBezTo>
                <a:cubicBezTo>
                  <a:pt x="249" y="151"/>
                  <a:pt x="249" y="150"/>
                  <a:pt x="249" y="150"/>
                </a:cubicBezTo>
                <a:cubicBezTo>
                  <a:pt x="249" y="150"/>
                  <a:pt x="248" y="150"/>
                  <a:pt x="248" y="150"/>
                </a:cubicBezTo>
                <a:cubicBezTo>
                  <a:pt x="246" y="150"/>
                  <a:pt x="245" y="149"/>
                  <a:pt x="245" y="148"/>
                </a:cubicBezTo>
                <a:cubicBezTo>
                  <a:pt x="245" y="147"/>
                  <a:pt x="245" y="147"/>
                  <a:pt x="245" y="147"/>
                </a:cubicBezTo>
                <a:cubicBezTo>
                  <a:pt x="243" y="147"/>
                  <a:pt x="242" y="147"/>
                  <a:pt x="242" y="146"/>
                </a:cubicBezTo>
                <a:cubicBezTo>
                  <a:pt x="241" y="145"/>
                  <a:pt x="242" y="144"/>
                  <a:pt x="242" y="144"/>
                </a:cubicBezTo>
                <a:cubicBezTo>
                  <a:pt x="244" y="145"/>
                  <a:pt x="243" y="143"/>
                  <a:pt x="244" y="142"/>
                </a:cubicBezTo>
                <a:cubicBezTo>
                  <a:pt x="245" y="143"/>
                  <a:pt x="245" y="145"/>
                  <a:pt x="247" y="145"/>
                </a:cubicBezTo>
                <a:cubicBezTo>
                  <a:pt x="247" y="145"/>
                  <a:pt x="247" y="145"/>
                  <a:pt x="247" y="145"/>
                </a:cubicBezTo>
                <a:cubicBezTo>
                  <a:pt x="247" y="146"/>
                  <a:pt x="247" y="146"/>
                  <a:pt x="248" y="146"/>
                </a:cubicBezTo>
                <a:cubicBezTo>
                  <a:pt x="249" y="146"/>
                  <a:pt x="249" y="146"/>
                  <a:pt x="249" y="146"/>
                </a:cubicBezTo>
                <a:cubicBezTo>
                  <a:pt x="249" y="145"/>
                  <a:pt x="249" y="145"/>
                  <a:pt x="249" y="144"/>
                </a:cubicBezTo>
                <a:cubicBezTo>
                  <a:pt x="250" y="145"/>
                  <a:pt x="250" y="145"/>
                  <a:pt x="251" y="145"/>
                </a:cubicBezTo>
                <a:cubicBezTo>
                  <a:pt x="251" y="146"/>
                  <a:pt x="251" y="147"/>
                  <a:pt x="250" y="147"/>
                </a:cubicBezTo>
                <a:cubicBezTo>
                  <a:pt x="250" y="147"/>
                  <a:pt x="249" y="147"/>
                  <a:pt x="249" y="148"/>
                </a:cubicBezTo>
                <a:cubicBezTo>
                  <a:pt x="249" y="148"/>
                  <a:pt x="249" y="148"/>
                  <a:pt x="249" y="148"/>
                </a:cubicBezTo>
                <a:cubicBezTo>
                  <a:pt x="251" y="148"/>
                  <a:pt x="252" y="148"/>
                  <a:pt x="253" y="150"/>
                </a:cubicBezTo>
                <a:cubicBezTo>
                  <a:pt x="253" y="150"/>
                  <a:pt x="253" y="150"/>
                  <a:pt x="253" y="150"/>
                </a:cubicBezTo>
                <a:cubicBezTo>
                  <a:pt x="254" y="151"/>
                  <a:pt x="254" y="151"/>
                  <a:pt x="253" y="152"/>
                </a:cubicBezTo>
                <a:cubicBezTo>
                  <a:pt x="253" y="153"/>
                  <a:pt x="254" y="154"/>
                  <a:pt x="255" y="154"/>
                </a:cubicBezTo>
                <a:cubicBezTo>
                  <a:pt x="256" y="154"/>
                  <a:pt x="255" y="155"/>
                  <a:pt x="256" y="156"/>
                </a:cubicBezTo>
                <a:moveTo>
                  <a:pt x="251" y="155"/>
                </a:moveTo>
                <a:cubicBezTo>
                  <a:pt x="250" y="155"/>
                  <a:pt x="250" y="155"/>
                  <a:pt x="250" y="155"/>
                </a:cubicBezTo>
                <a:cubicBezTo>
                  <a:pt x="250" y="155"/>
                  <a:pt x="250" y="156"/>
                  <a:pt x="250" y="156"/>
                </a:cubicBezTo>
                <a:cubicBezTo>
                  <a:pt x="250" y="156"/>
                  <a:pt x="250" y="156"/>
                  <a:pt x="250" y="156"/>
                </a:cubicBezTo>
                <a:cubicBezTo>
                  <a:pt x="251" y="156"/>
                  <a:pt x="251" y="155"/>
                  <a:pt x="251" y="155"/>
                </a:cubicBezTo>
                <a:cubicBezTo>
                  <a:pt x="251" y="155"/>
                  <a:pt x="251" y="155"/>
                  <a:pt x="250" y="156"/>
                </a:cubicBezTo>
                <a:cubicBezTo>
                  <a:pt x="250" y="156"/>
                  <a:pt x="250" y="156"/>
                  <a:pt x="250" y="156"/>
                </a:cubicBezTo>
                <a:cubicBezTo>
                  <a:pt x="250" y="156"/>
                  <a:pt x="250" y="156"/>
                  <a:pt x="250" y="156"/>
                </a:cubicBezTo>
                <a:cubicBezTo>
                  <a:pt x="249" y="156"/>
                  <a:pt x="249" y="156"/>
                  <a:pt x="249" y="157"/>
                </a:cubicBezTo>
                <a:cubicBezTo>
                  <a:pt x="250" y="157"/>
                  <a:pt x="250" y="156"/>
                  <a:pt x="251" y="155"/>
                </a:cubicBezTo>
                <a:moveTo>
                  <a:pt x="255" y="167"/>
                </a:moveTo>
                <a:cubicBezTo>
                  <a:pt x="255" y="167"/>
                  <a:pt x="256" y="167"/>
                  <a:pt x="257" y="167"/>
                </a:cubicBezTo>
                <a:cubicBezTo>
                  <a:pt x="256" y="166"/>
                  <a:pt x="255" y="166"/>
                  <a:pt x="255" y="167"/>
                </a:cubicBezTo>
                <a:moveTo>
                  <a:pt x="254" y="161"/>
                </a:moveTo>
                <a:cubicBezTo>
                  <a:pt x="254" y="162"/>
                  <a:pt x="254" y="162"/>
                  <a:pt x="254" y="162"/>
                </a:cubicBezTo>
                <a:cubicBezTo>
                  <a:pt x="254" y="162"/>
                  <a:pt x="254" y="162"/>
                  <a:pt x="254" y="162"/>
                </a:cubicBezTo>
                <a:cubicBezTo>
                  <a:pt x="254" y="162"/>
                  <a:pt x="255" y="162"/>
                  <a:pt x="255" y="162"/>
                </a:cubicBezTo>
                <a:cubicBezTo>
                  <a:pt x="255" y="162"/>
                  <a:pt x="254" y="162"/>
                  <a:pt x="254" y="161"/>
                </a:cubicBezTo>
                <a:moveTo>
                  <a:pt x="255" y="164"/>
                </a:moveTo>
                <a:cubicBezTo>
                  <a:pt x="254" y="164"/>
                  <a:pt x="254" y="164"/>
                  <a:pt x="254" y="163"/>
                </a:cubicBezTo>
                <a:cubicBezTo>
                  <a:pt x="254" y="163"/>
                  <a:pt x="254" y="164"/>
                  <a:pt x="254" y="164"/>
                </a:cubicBezTo>
                <a:cubicBezTo>
                  <a:pt x="254" y="164"/>
                  <a:pt x="254" y="164"/>
                  <a:pt x="254" y="164"/>
                </a:cubicBezTo>
                <a:cubicBezTo>
                  <a:pt x="254" y="164"/>
                  <a:pt x="254" y="164"/>
                  <a:pt x="255" y="164"/>
                </a:cubicBezTo>
                <a:moveTo>
                  <a:pt x="345" y="689"/>
                </a:moveTo>
                <a:cubicBezTo>
                  <a:pt x="345" y="688"/>
                  <a:pt x="345" y="687"/>
                  <a:pt x="345" y="685"/>
                </a:cubicBezTo>
                <a:cubicBezTo>
                  <a:pt x="347" y="685"/>
                  <a:pt x="348" y="685"/>
                  <a:pt x="349" y="685"/>
                </a:cubicBezTo>
                <a:cubicBezTo>
                  <a:pt x="350" y="687"/>
                  <a:pt x="352" y="686"/>
                  <a:pt x="353" y="686"/>
                </a:cubicBezTo>
                <a:cubicBezTo>
                  <a:pt x="354" y="687"/>
                  <a:pt x="353" y="689"/>
                  <a:pt x="353" y="690"/>
                </a:cubicBezTo>
                <a:cubicBezTo>
                  <a:pt x="353" y="690"/>
                  <a:pt x="352" y="690"/>
                  <a:pt x="351" y="690"/>
                </a:cubicBezTo>
                <a:cubicBezTo>
                  <a:pt x="351" y="690"/>
                  <a:pt x="351" y="690"/>
                  <a:pt x="351" y="690"/>
                </a:cubicBezTo>
                <a:cubicBezTo>
                  <a:pt x="351" y="690"/>
                  <a:pt x="351" y="691"/>
                  <a:pt x="351" y="691"/>
                </a:cubicBezTo>
                <a:cubicBezTo>
                  <a:pt x="352" y="691"/>
                  <a:pt x="353" y="691"/>
                  <a:pt x="354" y="691"/>
                </a:cubicBezTo>
                <a:cubicBezTo>
                  <a:pt x="354" y="691"/>
                  <a:pt x="354" y="691"/>
                  <a:pt x="354" y="691"/>
                </a:cubicBezTo>
                <a:cubicBezTo>
                  <a:pt x="354" y="691"/>
                  <a:pt x="353" y="691"/>
                  <a:pt x="353" y="691"/>
                </a:cubicBezTo>
                <a:cubicBezTo>
                  <a:pt x="353" y="691"/>
                  <a:pt x="353" y="691"/>
                  <a:pt x="353" y="691"/>
                </a:cubicBezTo>
                <a:cubicBezTo>
                  <a:pt x="354" y="691"/>
                  <a:pt x="354" y="691"/>
                  <a:pt x="354" y="692"/>
                </a:cubicBezTo>
                <a:cubicBezTo>
                  <a:pt x="354" y="692"/>
                  <a:pt x="354" y="691"/>
                  <a:pt x="354" y="691"/>
                </a:cubicBezTo>
                <a:cubicBezTo>
                  <a:pt x="353" y="690"/>
                  <a:pt x="353" y="690"/>
                  <a:pt x="353" y="690"/>
                </a:cubicBezTo>
                <a:cubicBezTo>
                  <a:pt x="355" y="690"/>
                  <a:pt x="356" y="691"/>
                  <a:pt x="356" y="693"/>
                </a:cubicBezTo>
                <a:cubicBezTo>
                  <a:pt x="354" y="693"/>
                  <a:pt x="352" y="693"/>
                  <a:pt x="350" y="693"/>
                </a:cubicBezTo>
                <a:cubicBezTo>
                  <a:pt x="349" y="693"/>
                  <a:pt x="349" y="692"/>
                  <a:pt x="348" y="692"/>
                </a:cubicBezTo>
                <a:cubicBezTo>
                  <a:pt x="348" y="692"/>
                  <a:pt x="347" y="693"/>
                  <a:pt x="347" y="693"/>
                </a:cubicBezTo>
                <a:cubicBezTo>
                  <a:pt x="347" y="694"/>
                  <a:pt x="347" y="695"/>
                  <a:pt x="346" y="696"/>
                </a:cubicBezTo>
                <a:cubicBezTo>
                  <a:pt x="346" y="697"/>
                  <a:pt x="346" y="698"/>
                  <a:pt x="346" y="699"/>
                </a:cubicBezTo>
                <a:cubicBezTo>
                  <a:pt x="345" y="699"/>
                  <a:pt x="345" y="700"/>
                  <a:pt x="345" y="701"/>
                </a:cubicBezTo>
                <a:cubicBezTo>
                  <a:pt x="345" y="702"/>
                  <a:pt x="345" y="703"/>
                  <a:pt x="345" y="703"/>
                </a:cubicBezTo>
                <a:cubicBezTo>
                  <a:pt x="344" y="704"/>
                  <a:pt x="344" y="705"/>
                  <a:pt x="344" y="706"/>
                </a:cubicBezTo>
                <a:cubicBezTo>
                  <a:pt x="344" y="706"/>
                  <a:pt x="343" y="707"/>
                  <a:pt x="343" y="707"/>
                </a:cubicBezTo>
                <a:cubicBezTo>
                  <a:pt x="343" y="708"/>
                  <a:pt x="342" y="707"/>
                  <a:pt x="341" y="708"/>
                </a:cubicBezTo>
                <a:cubicBezTo>
                  <a:pt x="340" y="709"/>
                  <a:pt x="340" y="708"/>
                  <a:pt x="339" y="708"/>
                </a:cubicBezTo>
                <a:cubicBezTo>
                  <a:pt x="339" y="708"/>
                  <a:pt x="338" y="707"/>
                  <a:pt x="337" y="708"/>
                </a:cubicBezTo>
                <a:cubicBezTo>
                  <a:pt x="338" y="709"/>
                  <a:pt x="339" y="710"/>
                  <a:pt x="340" y="710"/>
                </a:cubicBezTo>
                <a:cubicBezTo>
                  <a:pt x="340" y="710"/>
                  <a:pt x="341" y="710"/>
                  <a:pt x="341" y="710"/>
                </a:cubicBezTo>
                <a:cubicBezTo>
                  <a:pt x="341" y="710"/>
                  <a:pt x="340" y="711"/>
                  <a:pt x="340" y="711"/>
                </a:cubicBezTo>
                <a:cubicBezTo>
                  <a:pt x="339" y="711"/>
                  <a:pt x="339" y="711"/>
                  <a:pt x="339" y="712"/>
                </a:cubicBezTo>
                <a:cubicBezTo>
                  <a:pt x="338" y="712"/>
                  <a:pt x="338" y="712"/>
                  <a:pt x="339" y="713"/>
                </a:cubicBezTo>
                <a:cubicBezTo>
                  <a:pt x="338" y="714"/>
                  <a:pt x="337" y="713"/>
                  <a:pt x="336" y="713"/>
                </a:cubicBezTo>
                <a:cubicBezTo>
                  <a:pt x="335" y="713"/>
                  <a:pt x="336" y="712"/>
                  <a:pt x="335" y="711"/>
                </a:cubicBezTo>
                <a:cubicBezTo>
                  <a:pt x="336" y="711"/>
                  <a:pt x="337" y="710"/>
                  <a:pt x="337" y="710"/>
                </a:cubicBezTo>
                <a:cubicBezTo>
                  <a:pt x="337" y="710"/>
                  <a:pt x="336" y="709"/>
                  <a:pt x="336" y="709"/>
                </a:cubicBezTo>
                <a:cubicBezTo>
                  <a:pt x="336" y="707"/>
                  <a:pt x="336" y="706"/>
                  <a:pt x="336" y="704"/>
                </a:cubicBezTo>
                <a:cubicBezTo>
                  <a:pt x="336" y="703"/>
                  <a:pt x="338" y="703"/>
                  <a:pt x="337" y="701"/>
                </a:cubicBezTo>
                <a:cubicBezTo>
                  <a:pt x="337" y="700"/>
                  <a:pt x="337" y="699"/>
                  <a:pt x="337" y="698"/>
                </a:cubicBezTo>
                <a:cubicBezTo>
                  <a:pt x="339" y="697"/>
                  <a:pt x="338" y="695"/>
                  <a:pt x="338" y="693"/>
                </a:cubicBezTo>
                <a:cubicBezTo>
                  <a:pt x="339" y="692"/>
                  <a:pt x="339" y="691"/>
                  <a:pt x="340" y="690"/>
                </a:cubicBezTo>
                <a:cubicBezTo>
                  <a:pt x="340" y="690"/>
                  <a:pt x="341" y="690"/>
                  <a:pt x="341" y="689"/>
                </a:cubicBezTo>
                <a:cubicBezTo>
                  <a:pt x="341" y="689"/>
                  <a:pt x="342" y="689"/>
                  <a:pt x="342" y="689"/>
                </a:cubicBezTo>
                <a:cubicBezTo>
                  <a:pt x="343" y="689"/>
                  <a:pt x="343" y="689"/>
                  <a:pt x="343" y="690"/>
                </a:cubicBezTo>
                <a:cubicBezTo>
                  <a:pt x="343" y="690"/>
                  <a:pt x="343" y="690"/>
                  <a:pt x="343" y="690"/>
                </a:cubicBezTo>
                <a:cubicBezTo>
                  <a:pt x="343" y="690"/>
                  <a:pt x="343" y="690"/>
                  <a:pt x="343" y="690"/>
                </a:cubicBezTo>
                <a:cubicBezTo>
                  <a:pt x="342" y="690"/>
                  <a:pt x="342" y="690"/>
                  <a:pt x="342" y="691"/>
                </a:cubicBezTo>
                <a:cubicBezTo>
                  <a:pt x="342" y="691"/>
                  <a:pt x="343" y="690"/>
                  <a:pt x="343" y="690"/>
                </a:cubicBezTo>
                <a:cubicBezTo>
                  <a:pt x="343" y="690"/>
                  <a:pt x="343" y="690"/>
                  <a:pt x="344" y="689"/>
                </a:cubicBezTo>
                <a:cubicBezTo>
                  <a:pt x="344" y="689"/>
                  <a:pt x="344" y="689"/>
                  <a:pt x="345" y="689"/>
                </a:cubicBezTo>
                <a:cubicBezTo>
                  <a:pt x="346" y="689"/>
                  <a:pt x="345" y="689"/>
                  <a:pt x="345" y="689"/>
                </a:cubicBezTo>
                <a:cubicBezTo>
                  <a:pt x="345" y="689"/>
                  <a:pt x="345" y="689"/>
                  <a:pt x="345" y="689"/>
                </a:cubicBezTo>
                <a:cubicBezTo>
                  <a:pt x="345" y="689"/>
                  <a:pt x="345" y="689"/>
                  <a:pt x="345" y="689"/>
                </a:cubicBezTo>
                <a:cubicBezTo>
                  <a:pt x="345" y="689"/>
                  <a:pt x="345" y="690"/>
                  <a:pt x="345" y="690"/>
                </a:cubicBezTo>
                <a:cubicBezTo>
                  <a:pt x="345" y="690"/>
                  <a:pt x="346" y="689"/>
                  <a:pt x="345" y="689"/>
                </a:cubicBezTo>
                <a:moveTo>
                  <a:pt x="337" y="740"/>
                </a:moveTo>
                <a:cubicBezTo>
                  <a:pt x="335" y="747"/>
                  <a:pt x="335" y="748"/>
                  <a:pt x="335" y="749"/>
                </a:cubicBezTo>
                <a:cubicBezTo>
                  <a:pt x="337" y="750"/>
                  <a:pt x="338" y="751"/>
                  <a:pt x="340" y="750"/>
                </a:cubicBezTo>
                <a:cubicBezTo>
                  <a:pt x="342" y="750"/>
                  <a:pt x="343" y="752"/>
                  <a:pt x="344" y="751"/>
                </a:cubicBezTo>
                <a:cubicBezTo>
                  <a:pt x="345" y="753"/>
                  <a:pt x="346" y="752"/>
                  <a:pt x="347" y="752"/>
                </a:cubicBezTo>
                <a:cubicBezTo>
                  <a:pt x="349" y="752"/>
                  <a:pt x="350" y="754"/>
                  <a:pt x="351" y="753"/>
                </a:cubicBezTo>
                <a:cubicBezTo>
                  <a:pt x="351" y="753"/>
                  <a:pt x="352" y="755"/>
                  <a:pt x="351" y="755"/>
                </a:cubicBezTo>
                <a:cubicBezTo>
                  <a:pt x="351" y="755"/>
                  <a:pt x="351" y="756"/>
                  <a:pt x="350" y="757"/>
                </a:cubicBezTo>
                <a:cubicBezTo>
                  <a:pt x="350" y="757"/>
                  <a:pt x="349" y="758"/>
                  <a:pt x="348" y="758"/>
                </a:cubicBezTo>
                <a:cubicBezTo>
                  <a:pt x="347" y="757"/>
                  <a:pt x="347" y="756"/>
                  <a:pt x="347" y="754"/>
                </a:cubicBezTo>
                <a:cubicBezTo>
                  <a:pt x="346" y="754"/>
                  <a:pt x="346" y="755"/>
                  <a:pt x="346" y="755"/>
                </a:cubicBezTo>
                <a:cubicBezTo>
                  <a:pt x="345" y="756"/>
                  <a:pt x="345" y="756"/>
                  <a:pt x="345" y="757"/>
                </a:cubicBezTo>
                <a:cubicBezTo>
                  <a:pt x="344" y="757"/>
                  <a:pt x="343" y="756"/>
                  <a:pt x="343" y="756"/>
                </a:cubicBezTo>
                <a:cubicBezTo>
                  <a:pt x="342" y="755"/>
                  <a:pt x="342" y="755"/>
                  <a:pt x="341" y="755"/>
                </a:cubicBezTo>
                <a:cubicBezTo>
                  <a:pt x="341" y="754"/>
                  <a:pt x="340" y="754"/>
                  <a:pt x="340" y="755"/>
                </a:cubicBezTo>
                <a:cubicBezTo>
                  <a:pt x="340" y="755"/>
                  <a:pt x="340" y="755"/>
                  <a:pt x="340" y="755"/>
                </a:cubicBezTo>
                <a:cubicBezTo>
                  <a:pt x="340" y="756"/>
                  <a:pt x="340" y="756"/>
                  <a:pt x="340" y="756"/>
                </a:cubicBezTo>
                <a:cubicBezTo>
                  <a:pt x="339" y="756"/>
                  <a:pt x="338" y="756"/>
                  <a:pt x="337" y="756"/>
                </a:cubicBezTo>
                <a:cubicBezTo>
                  <a:pt x="336" y="755"/>
                  <a:pt x="337" y="755"/>
                  <a:pt x="337" y="755"/>
                </a:cubicBezTo>
                <a:cubicBezTo>
                  <a:pt x="337" y="754"/>
                  <a:pt x="336" y="753"/>
                  <a:pt x="334" y="753"/>
                </a:cubicBezTo>
                <a:cubicBezTo>
                  <a:pt x="333" y="753"/>
                  <a:pt x="332" y="753"/>
                  <a:pt x="332" y="752"/>
                </a:cubicBezTo>
                <a:cubicBezTo>
                  <a:pt x="332" y="751"/>
                  <a:pt x="332" y="751"/>
                  <a:pt x="331" y="750"/>
                </a:cubicBezTo>
                <a:cubicBezTo>
                  <a:pt x="331" y="751"/>
                  <a:pt x="330" y="752"/>
                  <a:pt x="330" y="752"/>
                </a:cubicBezTo>
                <a:cubicBezTo>
                  <a:pt x="330" y="752"/>
                  <a:pt x="329" y="752"/>
                  <a:pt x="329" y="751"/>
                </a:cubicBezTo>
                <a:cubicBezTo>
                  <a:pt x="329" y="752"/>
                  <a:pt x="328" y="752"/>
                  <a:pt x="328" y="753"/>
                </a:cubicBezTo>
                <a:cubicBezTo>
                  <a:pt x="328" y="753"/>
                  <a:pt x="328" y="753"/>
                  <a:pt x="329" y="754"/>
                </a:cubicBezTo>
                <a:cubicBezTo>
                  <a:pt x="328" y="754"/>
                  <a:pt x="328" y="755"/>
                  <a:pt x="327" y="755"/>
                </a:cubicBezTo>
                <a:cubicBezTo>
                  <a:pt x="327" y="755"/>
                  <a:pt x="327" y="755"/>
                  <a:pt x="327" y="755"/>
                </a:cubicBezTo>
                <a:cubicBezTo>
                  <a:pt x="327" y="753"/>
                  <a:pt x="327" y="752"/>
                  <a:pt x="327" y="751"/>
                </a:cubicBezTo>
                <a:cubicBezTo>
                  <a:pt x="327" y="750"/>
                  <a:pt x="326" y="749"/>
                  <a:pt x="328" y="748"/>
                </a:cubicBezTo>
                <a:cubicBezTo>
                  <a:pt x="328" y="747"/>
                  <a:pt x="328" y="746"/>
                  <a:pt x="328" y="745"/>
                </a:cubicBezTo>
                <a:cubicBezTo>
                  <a:pt x="329" y="744"/>
                  <a:pt x="329" y="743"/>
                  <a:pt x="329" y="742"/>
                </a:cubicBezTo>
                <a:cubicBezTo>
                  <a:pt x="329" y="741"/>
                  <a:pt x="329" y="741"/>
                  <a:pt x="329" y="740"/>
                </a:cubicBezTo>
                <a:cubicBezTo>
                  <a:pt x="330" y="740"/>
                  <a:pt x="329" y="738"/>
                  <a:pt x="330" y="737"/>
                </a:cubicBezTo>
                <a:cubicBezTo>
                  <a:pt x="330" y="737"/>
                  <a:pt x="330" y="737"/>
                  <a:pt x="331" y="738"/>
                </a:cubicBezTo>
                <a:cubicBezTo>
                  <a:pt x="331" y="738"/>
                  <a:pt x="331" y="738"/>
                  <a:pt x="331" y="738"/>
                </a:cubicBezTo>
                <a:cubicBezTo>
                  <a:pt x="332" y="737"/>
                  <a:pt x="331" y="736"/>
                  <a:pt x="332" y="736"/>
                </a:cubicBezTo>
                <a:cubicBezTo>
                  <a:pt x="332" y="735"/>
                  <a:pt x="331" y="735"/>
                  <a:pt x="332" y="734"/>
                </a:cubicBezTo>
                <a:cubicBezTo>
                  <a:pt x="333" y="734"/>
                  <a:pt x="332" y="733"/>
                  <a:pt x="332" y="733"/>
                </a:cubicBezTo>
                <a:cubicBezTo>
                  <a:pt x="332" y="733"/>
                  <a:pt x="332" y="732"/>
                  <a:pt x="332" y="732"/>
                </a:cubicBezTo>
                <a:cubicBezTo>
                  <a:pt x="334" y="732"/>
                  <a:pt x="336" y="732"/>
                  <a:pt x="338" y="732"/>
                </a:cubicBezTo>
                <a:cubicBezTo>
                  <a:pt x="338" y="732"/>
                  <a:pt x="338" y="733"/>
                  <a:pt x="338" y="734"/>
                </a:cubicBezTo>
                <a:cubicBezTo>
                  <a:pt x="338" y="734"/>
                  <a:pt x="337" y="734"/>
                  <a:pt x="337" y="735"/>
                </a:cubicBezTo>
                <a:cubicBezTo>
                  <a:pt x="337" y="735"/>
                  <a:pt x="337" y="736"/>
                  <a:pt x="337" y="736"/>
                </a:cubicBezTo>
                <a:cubicBezTo>
                  <a:pt x="337" y="737"/>
                  <a:pt x="337" y="737"/>
                  <a:pt x="337" y="738"/>
                </a:cubicBezTo>
                <a:cubicBezTo>
                  <a:pt x="337" y="739"/>
                  <a:pt x="336" y="739"/>
                  <a:pt x="336" y="741"/>
                </a:cubicBezTo>
                <a:cubicBezTo>
                  <a:pt x="336" y="741"/>
                  <a:pt x="336" y="742"/>
                  <a:pt x="336" y="743"/>
                </a:cubicBezTo>
                <a:cubicBezTo>
                  <a:pt x="336" y="744"/>
                  <a:pt x="336" y="745"/>
                  <a:pt x="337" y="740"/>
                </a:cubicBezTo>
                <a:cubicBezTo>
                  <a:pt x="337" y="734"/>
                  <a:pt x="337" y="734"/>
                  <a:pt x="337" y="734"/>
                </a:cubicBezTo>
                <a:cubicBezTo>
                  <a:pt x="337" y="734"/>
                  <a:pt x="337" y="734"/>
                  <a:pt x="337" y="734"/>
                </a:cubicBezTo>
                <a:cubicBezTo>
                  <a:pt x="337" y="734"/>
                  <a:pt x="337" y="733"/>
                  <a:pt x="336" y="734"/>
                </a:cubicBezTo>
                <a:cubicBezTo>
                  <a:pt x="336" y="734"/>
                  <a:pt x="337" y="734"/>
                  <a:pt x="337" y="740"/>
                </a:cubicBezTo>
                <a:moveTo>
                  <a:pt x="333" y="741"/>
                </a:moveTo>
                <a:cubicBezTo>
                  <a:pt x="333" y="742"/>
                  <a:pt x="334" y="742"/>
                  <a:pt x="334" y="741"/>
                </a:cubicBezTo>
                <a:cubicBezTo>
                  <a:pt x="334" y="741"/>
                  <a:pt x="333" y="741"/>
                  <a:pt x="333" y="741"/>
                </a:cubicBezTo>
                <a:moveTo>
                  <a:pt x="349" y="756"/>
                </a:moveTo>
                <a:cubicBezTo>
                  <a:pt x="349" y="756"/>
                  <a:pt x="349" y="756"/>
                  <a:pt x="350" y="756"/>
                </a:cubicBezTo>
                <a:cubicBezTo>
                  <a:pt x="349" y="756"/>
                  <a:pt x="349" y="755"/>
                  <a:pt x="349" y="755"/>
                </a:cubicBezTo>
                <a:cubicBezTo>
                  <a:pt x="349" y="755"/>
                  <a:pt x="349" y="756"/>
                  <a:pt x="349" y="756"/>
                </a:cubicBezTo>
                <a:cubicBezTo>
                  <a:pt x="349" y="756"/>
                  <a:pt x="349" y="756"/>
                  <a:pt x="349" y="756"/>
                </a:cubicBezTo>
                <a:moveTo>
                  <a:pt x="275" y="103"/>
                </a:moveTo>
                <a:cubicBezTo>
                  <a:pt x="273" y="104"/>
                  <a:pt x="272" y="105"/>
                  <a:pt x="271" y="105"/>
                </a:cubicBezTo>
                <a:cubicBezTo>
                  <a:pt x="271" y="105"/>
                  <a:pt x="270" y="104"/>
                  <a:pt x="270" y="103"/>
                </a:cubicBezTo>
                <a:cubicBezTo>
                  <a:pt x="270" y="102"/>
                  <a:pt x="270" y="101"/>
                  <a:pt x="270" y="100"/>
                </a:cubicBezTo>
                <a:cubicBezTo>
                  <a:pt x="270" y="98"/>
                  <a:pt x="270" y="96"/>
                  <a:pt x="269" y="94"/>
                </a:cubicBezTo>
                <a:cubicBezTo>
                  <a:pt x="269" y="94"/>
                  <a:pt x="269" y="92"/>
                  <a:pt x="269" y="92"/>
                </a:cubicBezTo>
                <a:cubicBezTo>
                  <a:pt x="268" y="91"/>
                  <a:pt x="267" y="91"/>
                  <a:pt x="266" y="92"/>
                </a:cubicBezTo>
                <a:cubicBezTo>
                  <a:pt x="265" y="92"/>
                  <a:pt x="265" y="91"/>
                  <a:pt x="265" y="91"/>
                </a:cubicBezTo>
                <a:cubicBezTo>
                  <a:pt x="264" y="90"/>
                  <a:pt x="265" y="89"/>
                  <a:pt x="264" y="88"/>
                </a:cubicBezTo>
                <a:cubicBezTo>
                  <a:pt x="262" y="88"/>
                  <a:pt x="262" y="86"/>
                  <a:pt x="262" y="85"/>
                </a:cubicBezTo>
                <a:cubicBezTo>
                  <a:pt x="262" y="85"/>
                  <a:pt x="261" y="85"/>
                  <a:pt x="261" y="84"/>
                </a:cubicBezTo>
                <a:cubicBezTo>
                  <a:pt x="262" y="83"/>
                  <a:pt x="260" y="82"/>
                  <a:pt x="260" y="80"/>
                </a:cubicBezTo>
                <a:cubicBezTo>
                  <a:pt x="262" y="79"/>
                  <a:pt x="264" y="79"/>
                  <a:pt x="265" y="77"/>
                </a:cubicBezTo>
                <a:cubicBezTo>
                  <a:pt x="266" y="77"/>
                  <a:pt x="266" y="77"/>
                  <a:pt x="267" y="77"/>
                </a:cubicBezTo>
                <a:cubicBezTo>
                  <a:pt x="268" y="77"/>
                  <a:pt x="268" y="76"/>
                  <a:pt x="269" y="76"/>
                </a:cubicBezTo>
                <a:cubicBezTo>
                  <a:pt x="269" y="78"/>
                  <a:pt x="271" y="80"/>
                  <a:pt x="271" y="82"/>
                </a:cubicBezTo>
                <a:cubicBezTo>
                  <a:pt x="272" y="82"/>
                  <a:pt x="271" y="84"/>
                  <a:pt x="272" y="84"/>
                </a:cubicBezTo>
                <a:cubicBezTo>
                  <a:pt x="273" y="85"/>
                  <a:pt x="273" y="86"/>
                  <a:pt x="274" y="87"/>
                </a:cubicBezTo>
                <a:cubicBezTo>
                  <a:pt x="273" y="89"/>
                  <a:pt x="275" y="91"/>
                  <a:pt x="275" y="94"/>
                </a:cubicBezTo>
                <a:cubicBezTo>
                  <a:pt x="275" y="95"/>
                  <a:pt x="275" y="96"/>
                  <a:pt x="274" y="96"/>
                </a:cubicBezTo>
                <a:cubicBezTo>
                  <a:pt x="274" y="97"/>
                  <a:pt x="273" y="98"/>
                  <a:pt x="274" y="98"/>
                </a:cubicBezTo>
                <a:cubicBezTo>
                  <a:pt x="275" y="100"/>
                  <a:pt x="274" y="101"/>
                  <a:pt x="275" y="103"/>
                </a:cubicBezTo>
                <a:moveTo>
                  <a:pt x="494" y="137"/>
                </a:moveTo>
                <a:cubicBezTo>
                  <a:pt x="503" y="140"/>
                  <a:pt x="503" y="140"/>
                  <a:pt x="503" y="140"/>
                </a:cubicBezTo>
                <a:cubicBezTo>
                  <a:pt x="504" y="141"/>
                  <a:pt x="505" y="141"/>
                  <a:pt x="504" y="142"/>
                </a:cubicBezTo>
                <a:cubicBezTo>
                  <a:pt x="503" y="142"/>
                  <a:pt x="503" y="142"/>
                  <a:pt x="503" y="142"/>
                </a:cubicBezTo>
                <a:cubicBezTo>
                  <a:pt x="503" y="143"/>
                  <a:pt x="503" y="144"/>
                  <a:pt x="503" y="145"/>
                </a:cubicBezTo>
                <a:cubicBezTo>
                  <a:pt x="502" y="146"/>
                  <a:pt x="502" y="146"/>
                  <a:pt x="502" y="147"/>
                </a:cubicBezTo>
                <a:cubicBezTo>
                  <a:pt x="501" y="147"/>
                  <a:pt x="499" y="148"/>
                  <a:pt x="498" y="146"/>
                </a:cubicBezTo>
                <a:cubicBezTo>
                  <a:pt x="498" y="146"/>
                  <a:pt x="498" y="146"/>
                  <a:pt x="497" y="146"/>
                </a:cubicBezTo>
                <a:cubicBezTo>
                  <a:pt x="495" y="147"/>
                  <a:pt x="494" y="145"/>
                  <a:pt x="492" y="145"/>
                </a:cubicBezTo>
                <a:cubicBezTo>
                  <a:pt x="492" y="144"/>
                  <a:pt x="490" y="145"/>
                  <a:pt x="490" y="144"/>
                </a:cubicBezTo>
                <a:cubicBezTo>
                  <a:pt x="489" y="144"/>
                  <a:pt x="488" y="143"/>
                  <a:pt x="487" y="143"/>
                </a:cubicBezTo>
                <a:cubicBezTo>
                  <a:pt x="486" y="143"/>
                  <a:pt x="486" y="143"/>
                  <a:pt x="486" y="143"/>
                </a:cubicBezTo>
                <a:cubicBezTo>
                  <a:pt x="486" y="142"/>
                  <a:pt x="486" y="142"/>
                  <a:pt x="485" y="141"/>
                </a:cubicBezTo>
                <a:cubicBezTo>
                  <a:pt x="485" y="140"/>
                  <a:pt x="484" y="140"/>
                  <a:pt x="483" y="141"/>
                </a:cubicBezTo>
                <a:cubicBezTo>
                  <a:pt x="482" y="142"/>
                  <a:pt x="482" y="141"/>
                  <a:pt x="481" y="141"/>
                </a:cubicBezTo>
                <a:cubicBezTo>
                  <a:pt x="481" y="141"/>
                  <a:pt x="480" y="141"/>
                  <a:pt x="480" y="141"/>
                </a:cubicBezTo>
                <a:cubicBezTo>
                  <a:pt x="480" y="141"/>
                  <a:pt x="479" y="141"/>
                  <a:pt x="479" y="141"/>
                </a:cubicBezTo>
                <a:cubicBezTo>
                  <a:pt x="479" y="141"/>
                  <a:pt x="479" y="141"/>
                  <a:pt x="478" y="141"/>
                </a:cubicBezTo>
                <a:cubicBezTo>
                  <a:pt x="477" y="141"/>
                  <a:pt x="478" y="140"/>
                  <a:pt x="477" y="140"/>
                </a:cubicBezTo>
                <a:cubicBezTo>
                  <a:pt x="477" y="139"/>
                  <a:pt x="476" y="139"/>
                  <a:pt x="476" y="138"/>
                </a:cubicBezTo>
                <a:cubicBezTo>
                  <a:pt x="476" y="137"/>
                  <a:pt x="475" y="136"/>
                  <a:pt x="476" y="135"/>
                </a:cubicBezTo>
                <a:cubicBezTo>
                  <a:pt x="477" y="134"/>
                  <a:pt x="477" y="133"/>
                  <a:pt x="478" y="132"/>
                </a:cubicBezTo>
                <a:cubicBezTo>
                  <a:pt x="478" y="133"/>
                  <a:pt x="479" y="134"/>
                  <a:pt x="479" y="135"/>
                </a:cubicBezTo>
                <a:cubicBezTo>
                  <a:pt x="480" y="135"/>
                  <a:pt x="481" y="135"/>
                  <a:pt x="481" y="134"/>
                </a:cubicBezTo>
                <a:cubicBezTo>
                  <a:pt x="482" y="134"/>
                  <a:pt x="484" y="134"/>
                  <a:pt x="485" y="134"/>
                </a:cubicBezTo>
                <a:cubicBezTo>
                  <a:pt x="485" y="134"/>
                  <a:pt x="485" y="134"/>
                  <a:pt x="485" y="134"/>
                </a:cubicBezTo>
                <a:cubicBezTo>
                  <a:pt x="485" y="135"/>
                  <a:pt x="486" y="135"/>
                  <a:pt x="487" y="136"/>
                </a:cubicBezTo>
                <a:cubicBezTo>
                  <a:pt x="487" y="136"/>
                  <a:pt x="488" y="136"/>
                  <a:pt x="489" y="136"/>
                </a:cubicBezTo>
                <a:cubicBezTo>
                  <a:pt x="489" y="136"/>
                  <a:pt x="490" y="136"/>
                  <a:pt x="490" y="136"/>
                </a:cubicBezTo>
                <a:cubicBezTo>
                  <a:pt x="492" y="137"/>
                  <a:pt x="492" y="138"/>
                  <a:pt x="494" y="138"/>
                </a:cubicBezTo>
                <a:cubicBezTo>
                  <a:pt x="495" y="139"/>
                  <a:pt x="497" y="139"/>
                  <a:pt x="498" y="139"/>
                </a:cubicBezTo>
                <a:cubicBezTo>
                  <a:pt x="499" y="139"/>
                  <a:pt x="499" y="139"/>
                  <a:pt x="500" y="139"/>
                </a:cubicBezTo>
                <a:cubicBezTo>
                  <a:pt x="501" y="140"/>
                  <a:pt x="502" y="140"/>
                  <a:pt x="494" y="137"/>
                </a:cubicBezTo>
                <a:cubicBezTo>
                  <a:pt x="485" y="135"/>
                  <a:pt x="485" y="135"/>
                  <a:pt x="485" y="135"/>
                </a:cubicBezTo>
                <a:cubicBezTo>
                  <a:pt x="485" y="135"/>
                  <a:pt x="485" y="135"/>
                  <a:pt x="485" y="135"/>
                </a:cubicBezTo>
                <a:cubicBezTo>
                  <a:pt x="484" y="135"/>
                  <a:pt x="484" y="135"/>
                  <a:pt x="485" y="136"/>
                </a:cubicBezTo>
                <a:cubicBezTo>
                  <a:pt x="485" y="136"/>
                  <a:pt x="485" y="135"/>
                  <a:pt x="494" y="137"/>
                </a:cubicBezTo>
                <a:moveTo>
                  <a:pt x="478" y="138"/>
                </a:moveTo>
                <a:cubicBezTo>
                  <a:pt x="478" y="138"/>
                  <a:pt x="478" y="138"/>
                  <a:pt x="478" y="138"/>
                </a:cubicBezTo>
                <a:cubicBezTo>
                  <a:pt x="478" y="138"/>
                  <a:pt x="478" y="138"/>
                  <a:pt x="478" y="138"/>
                </a:cubicBezTo>
                <a:cubicBezTo>
                  <a:pt x="478" y="138"/>
                  <a:pt x="478" y="138"/>
                  <a:pt x="479" y="138"/>
                </a:cubicBezTo>
                <a:cubicBezTo>
                  <a:pt x="478" y="138"/>
                  <a:pt x="478" y="138"/>
                  <a:pt x="478" y="138"/>
                </a:cubicBezTo>
                <a:moveTo>
                  <a:pt x="745" y="393"/>
                </a:moveTo>
                <a:cubicBezTo>
                  <a:pt x="745" y="393"/>
                  <a:pt x="746" y="393"/>
                  <a:pt x="746" y="393"/>
                </a:cubicBezTo>
                <a:cubicBezTo>
                  <a:pt x="746" y="393"/>
                  <a:pt x="747" y="393"/>
                  <a:pt x="747" y="393"/>
                </a:cubicBezTo>
                <a:cubicBezTo>
                  <a:pt x="747" y="392"/>
                  <a:pt x="747" y="392"/>
                  <a:pt x="747" y="392"/>
                </a:cubicBezTo>
                <a:cubicBezTo>
                  <a:pt x="746" y="392"/>
                  <a:pt x="746" y="392"/>
                  <a:pt x="746" y="392"/>
                </a:cubicBezTo>
                <a:cubicBezTo>
                  <a:pt x="747" y="391"/>
                  <a:pt x="747" y="390"/>
                  <a:pt x="749" y="390"/>
                </a:cubicBezTo>
                <a:cubicBezTo>
                  <a:pt x="750" y="390"/>
                  <a:pt x="751" y="388"/>
                  <a:pt x="752" y="389"/>
                </a:cubicBezTo>
                <a:cubicBezTo>
                  <a:pt x="752" y="389"/>
                  <a:pt x="753" y="389"/>
                  <a:pt x="753" y="390"/>
                </a:cubicBezTo>
                <a:cubicBezTo>
                  <a:pt x="752" y="390"/>
                  <a:pt x="752" y="390"/>
                  <a:pt x="752" y="391"/>
                </a:cubicBezTo>
                <a:cubicBezTo>
                  <a:pt x="751" y="391"/>
                  <a:pt x="750" y="392"/>
                  <a:pt x="750" y="392"/>
                </a:cubicBezTo>
                <a:cubicBezTo>
                  <a:pt x="750" y="393"/>
                  <a:pt x="751" y="393"/>
                  <a:pt x="751" y="394"/>
                </a:cubicBezTo>
                <a:cubicBezTo>
                  <a:pt x="751" y="394"/>
                  <a:pt x="751" y="394"/>
                  <a:pt x="751" y="394"/>
                </a:cubicBezTo>
                <a:cubicBezTo>
                  <a:pt x="751" y="394"/>
                  <a:pt x="750" y="394"/>
                  <a:pt x="750" y="394"/>
                </a:cubicBezTo>
                <a:cubicBezTo>
                  <a:pt x="750" y="394"/>
                  <a:pt x="750" y="394"/>
                  <a:pt x="750" y="395"/>
                </a:cubicBezTo>
                <a:cubicBezTo>
                  <a:pt x="750" y="395"/>
                  <a:pt x="751" y="394"/>
                  <a:pt x="751" y="394"/>
                </a:cubicBezTo>
                <a:cubicBezTo>
                  <a:pt x="751" y="394"/>
                  <a:pt x="752" y="394"/>
                  <a:pt x="752" y="393"/>
                </a:cubicBezTo>
                <a:cubicBezTo>
                  <a:pt x="752" y="392"/>
                  <a:pt x="752" y="392"/>
                  <a:pt x="752" y="391"/>
                </a:cubicBezTo>
                <a:cubicBezTo>
                  <a:pt x="752" y="391"/>
                  <a:pt x="753" y="391"/>
                  <a:pt x="753" y="390"/>
                </a:cubicBezTo>
                <a:cubicBezTo>
                  <a:pt x="753" y="390"/>
                  <a:pt x="753" y="390"/>
                  <a:pt x="754" y="391"/>
                </a:cubicBezTo>
                <a:cubicBezTo>
                  <a:pt x="754" y="391"/>
                  <a:pt x="754" y="391"/>
                  <a:pt x="754" y="392"/>
                </a:cubicBezTo>
                <a:cubicBezTo>
                  <a:pt x="754" y="392"/>
                  <a:pt x="754" y="392"/>
                  <a:pt x="754" y="392"/>
                </a:cubicBezTo>
                <a:cubicBezTo>
                  <a:pt x="754" y="392"/>
                  <a:pt x="753" y="392"/>
                  <a:pt x="753" y="392"/>
                </a:cubicBezTo>
                <a:cubicBezTo>
                  <a:pt x="753" y="392"/>
                  <a:pt x="753" y="392"/>
                  <a:pt x="753" y="393"/>
                </a:cubicBezTo>
                <a:cubicBezTo>
                  <a:pt x="753" y="393"/>
                  <a:pt x="753" y="392"/>
                  <a:pt x="754" y="392"/>
                </a:cubicBezTo>
                <a:cubicBezTo>
                  <a:pt x="755" y="391"/>
                  <a:pt x="755" y="391"/>
                  <a:pt x="756" y="391"/>
                </a:cubicBezTo>
                <a:cubicBezTo>
                  <a:pt x="757" y="389"/>
                  <a:pt x="756" y="387"/>
                  <a:pt x="758" y="386"/>
                </a:cubicBezTo>
                <a:cubicBezTo>
                  <a:pt x="759" y="386"/>
                  <a:pt x="760" y="386"/>
                  <a:pt x="762" y="386"/>
                </a:cubicBezTo>
                <a:cubicBezTo>
                  <a:pt x="762" y="387"/>
                  <a:pt x="762" y="386"/>
                  <a:pt x="762" y="386"/>
                </a:cubicBezTo>
                <a:cubicBezTo>
                  <a:pt x="762" y="386"/>
                  <a:pt x="761" y="386"/>
                  <a:pt x="761" y="386"/>
                </a:cubicBezTo>
                <a:cubicBezTo>
                  <a:pt x="761" y="386"/>
                  <a:pt x="761" y="387"/>
                  <a:pt x="761" y="387"/>
                </a:cubicBezTo>
                <a:cubicBezTo>
                  <a:pt x="761" y="387"/>
                  <a:pt x="762" y="387"/>
                  <a:pt x="762" y="387"/>
                </a:cubicBezTo>
                <a:cubicBezTo>
                  <a:pt x="762" y="387"/>
                  <a:pt x="762" y="387"/>
                  <a:pt x="762" y="386"/>
                </a:cubicBezTo>
                <a:cubicBezTo>
                  <a:pt x="761" y="386"/>
                  <a:pt x="762" y="385"/>
                  <a:pt x="762" y="385"/>
                </a:cubicBezTo>
                <a:cubicBezTo>
                  <a:pt x="763" y="385"/>
                  <a:pt x="764" y="385"/>
                  <a:pt x="765" y="384"/>
                </a:cubicBezTo>
                <a:cubicBezTo>
                  <a:pt x="765" y="384"/>
                  <a:pt x="766" y="384"/>
                  <a:pt x="767" y="384"/>
                </a:cubicBezTo>
                <a:cubicBezTo>
                  <a:pt x="767" y="384"/>
                  <a:pt x="767" y="384"/>
                  <a:pt x="767" y="383"/>
                </a:cubicBezTo>
                <a:cubicBezTo>
                  <a:pt x="768" y="384"/>
                  <a:pt x="768" y="384"/>
                  <a:pt x="769" y="385"/>
                </a:cubicBezTo>
                <a:cubicBezTo>
                  <a:pt x="769" y="393"/>
                  <a:pt x="769" y="393"/>
                  <a:pt x="769" y="393"/>
                </a:cubicBezTo>
                <a:cubicBezTo>
                  <a:pt x="768" y="393"/>
                  <a:pt x="767" y="393"/>
                  <a:pt x="766" y="394"/>
                </a:cubicBezTo>
                <a:cubicBezTo>
                  <a:pt x="766" y="394"/>
                  <a:pt x="764" y="393"/>
                  <a:pt x="764" y="394"/>
                </a:cubicBezTo>
                <a:cubicBezTo>
                  <a:pt x="762" y="395"/>
                  <a:pt x="760" y="395"/>
                  <a:pt x="759" y="395"/>
                </a:cubicBezTo>
                <a:cubicBezTo>
                  <a:pt x="758" y="395"/>
                  <a:pt x="757" y="395"/>
                  <a:pt x="756" y="395"/>
                </a:cubicBezTo>
                <a:cubicBezTo>
                  <a:pt x="755" y="396"/>
                  <a:pt x="754" y="396"/>
                  <a:pt x="753" y="396"/>
                </a:cubicBezTo>
                <a:cubicBezTo>
                  <a:pt x="753" y="396"/>
                  <a:pt x="752" y="397"/>
                  <a:pt x="751" y="398"/>
                </a:cubicBezTo>
                <a:cubicBezTo>
                  <a:pt x="751" y="397"/>
                  <a:pt x="751" y="397"/>
                  <a:pt x="750" y="397"/>
                </a:cubicBezTo>
                <a:cubicBezTo>
                  <a:pt x="750" y="397"/>
                  <a:pt x="750" y="397"/>
                  <a:pt x="749" y="398"/>
                </a:cubicBezTo>
                <a:cubicBezTo>
                  <a:pt x="749" y="397"/>
                  <a:pt x="749" y="395"/>
                  <a:pt x="749" y="394"/>
                </a:cubicBezTo>
                <a:cubicBezTo>
                  <a:pt x="749" y="394"/>
                  <a:pt x="748" y="394"/>
                  <a:pt x="748" y="394"/>
                </a:cubicBezTo>
                <a:cubicBezTo>
                  <a:pt x="747" y="394"/>
                  <a:pt x="746" y="394"/>
                  <a:pt x="745" y="394"/>
                </a:cubicBezTo>
                <a:cubicBezTo>
                  <a:pt x="745" y="394"/>
                  <a:pt x="745" y="393"/>
                  <a:pt x="745" y="393"/>
                </a:cubicBezTo>
                <a:moveTo>
                  <a:pt x="758" y="390"/>
                </a:moveTo>
                <a:cubicBezTo>
                  <a:pt x="758" y="389"/>
                  <a:pt x="758" y="389"/>
                  <a:pt x="758" y="389"/>
                </a:cubicBezTo>
                <a:cubicBezTo>
                  <a:pt x="758" y="389"/>
                  <a:pt x="758" y="389"/>
                  <a:pt x="758" y="389"/>
                </a:cubicBezTo>
                <a:cubicBezTo>
                  <a:pt x="758" y="390"/>
                  <a:pt x="758" y="390"/>
                  <a:pt x="758" y="390"/>
                </a:cubicBezTo>
                <a:cubicBezTo>
                  <a:pt x="758" y="390"/>
                  <a:pt x="758" y="390"/>
                  <a:pt x="758" y="390"/>
                </a:cubicBezTo>
                <a:moveTo>
                  <a:pt x="759" y="393"/>
                </a:moveTo>
                <a:cubicBezTo>
                  <a:pt x="759" y="393"/>
                  <a:pt x="759" y="393"/>
                  <a:pt x="759" y="393"/>
                </a:cubicBezTo>
                <a:cubicBezTo>
                  <a:pt x="759" y="393"/>
                  <a:pt x="759" y="394"/>
                  <a:pt x="759" y="394"/>
                </a:cubicBezTo>
                <a:cubicBezTo>
                  <a:pt x="759" y="394"/>
                  <a:pt x="759" y="394"/>
                  <a:pt x="759" y="393"/>
                </a:cubicBezTo>
                <a:cubicBezTo>
                  <a:pt x="759" y="393"/>
                  <a:pt x="759" y="393"/>
                  <a:pt x="759" y="393"/>
                </a:cubicBezTo>
                <a:moveTo>
                  <a:pt x="753" y="413"/>
                </a:moveTo>
                <a:cubicBezTo>
                  <a:pt x="752" y="414"/>
                  <a:pt x="752" y="414"/>
                  <a:pt x="751" y="415"/>
                </a:cubicBezTo>
                <a:cubicBezTo>
                  <a:pt x="751" y="414"/>
                  <a:pt x="750" y="413"/>
                  <a:pt x="750" y="412"/>
                </a:cubicBezTo>
                <a:cubicBezTo>
                  <a:pt x="750" y="411"/>
                  <a:pt x="750" y="411"/>
                  <a:pt x="751" y="410"/>
                </a:cubicBezTo>
                <a:cubicBezTo>
                  <a:pt x="749" y="409"/>
                  <a:pt x="749" y="409"/>
                  <a:pt x="749" y="409"/>
                </a:cubicBezTo>
                <a:cubicBezTo>
                  <a:pt x="749" y="409"/>
                  <a:pt x="749" y="410"/>
                  <a:pt x="748" y="410"/>
                </a:cubicBezTo>
                <a:cubicBezTo>
                  <a:pt x="748" y="409"/>
                  <a:pt x="748" y="408"/>
                  <a:pt x="748" y="407"/>
                </a:cubicBezTo>
                <a:cubicBezTo>
                  <a:pt x="748" y="407"/>
                  <a:pt x="749" y="407"/>
                  <a:pt x="749" y="407"/>
                </a:cubicBezTo>
                <a:cubicBezTo>
                  <a:pt x="749" y="407"/>
                  <a:pt x="749" y="407"/>
                  <a:pt x="749" y="407"/>
                </a:cubicBezTo>
                <a:cubicBezTo>
                  <a:pt x="750" y="408"/>
                  <a:pt x="751" y="408"/>
                  <a:pt x="752" y="409"/>
                </a:cubicBezTo>
                <a:cubicBezTo>
                  <a:pt x="753" y="409"/>
                  <a:pt x="753" y="409"/>
                  <a:pt x="754" y="409"/>
                </a:cubicBezTo>
                <a:cubicBezTo>
                  <a:pt x="754" y="408"/>
                  <a:pt x="755" y="408"/>
                  <a:pt x="755" y="408"/>
                </a:cubicBezTo>
                <a:cubicBezTo>
                  <a:pt x="756" y="408"/>
                  <a:pt x="756" y="409"/>
                  <a:pt x="756" y="409"/>
                </a:cubicBezTo>
                <a:cubicBezTo>
                  <a:pt x="758" y="409"/>
                  <a:pt x="759" y="409"/>
                  <a:pt x="761" y="409"/>
                </a:cubicBezTo>
                <a:cubicBezTo>
                  <a:pt x="761" y="410"/>
                  <a:pt x="763" y="410"/>
                  <a:pt x="764" y="410"/>
                </a:cubicBezTo>
                <a:cubicBezTo>
                  <a:pt x="765" y="410"/>
                  <a:pt x="767" y="411"/>
                  <a:pt x="769" y="411"/>
                </a:cubicBezTo>
                <a:cubicBezTo>
                  <a:pt x="769" y="411"/>
                  <a:pt x="769" y="412"/>
                  <a:pt x="769" y="412"/>
                </a:cubicBezTo>
                <a:cubicBezTo>
                  <a:pt x="769" y="414"/>
                  <a:pt x="769" y="417"/>
                  <a:pt x="769" y="419"/>
                </a:cubicBezTo>
                <a:cubicBezTo>
                  <a:pt x="768" y="420"/>
                  <a:pt x="766" y="419"/>
                  <a:pt x="765" y="419"/>
                </a:cubicBezTo>
                <a:cubicBezTo>
                  <a:pt x="765" y="419"/>
                  <a:pt x="764" y="419"/>
                  <a:pt x="764" y="419"/>
                </a:cubicBezTo>
                <a:cubicBezTo>
                  <a:pt x="764" y="418"/>
                  <a:pt x="762" y="419"/>
                  <a:pt x="761" y="418"/>
                </a:cubicBezTo>
                <a:cubicBezTo>
                  <a:pt x="760" y="418"/>
                  <a:pt x="759" y="416"/>
                  <a:pt x="757" y="417"/>
                </a:cubicBezTo>
                <a:cubicBezTo>
                  <a:pt x="756" y="416"/>
                  <a:pt x="755" y="415"/>
                  <a:pt x="754" y="416"/>
                </a:cubicBezTo>
                <a:cubicBezTo>
                  <a:pt x="754" y="416"/>
                  <a:pt x="753" y="415"/>
                  <a:pt x="753" y="415"/>
                </a:cubicBezTo>
                <a:cubicBezTo>
                  <a:pt x="753" y="415"/>
                  <a:pt x="753" y="414"/>
                  <a:pt x="753" y="413"/>
                </a:cubicBezTo>
                <a:cubicBezTo>
                  <a:pt x="753" y="413"/>
                  <a:pt x="753" y="413"/>
                  <a:pt x="753" y="413"/>
                </a:cubicBezTo>
                <a:cubicBezTo>
                  <a:pt x="753" y="413"/>
                  <a:pt x="753" y="414"/>
                  <a:pt x="753" y="414"/>
                </a:cubicBezTo>
                <a:cubicBezTo>
                  <a:pt x="753" y="414"/>
                  <a:pt x="753" y="414"/>
                  <a:pt x="753" y="414"/>
                </a:cubicBezTo>
                <a:cubicBezTo>
                  <a:pt x="753" y="414"/>
                  <a:pt x="753" y="413"/>
                  <a:pt x="754" y="413"/>
                </a:cubicBezTo>
                <a:cubicBezTo>
                  <a:pt x="754" y="413"/>
                  <a:pt x="753" y="413"/>
                  <a:pt x="753" y="413"/>
                </a:cubicBezTo>
                <a:moveTo>
                  <a:pt x="407" y="759"/>
                </a:moveTo>
                <a:cubicBezTo>
                  <a:pt x="408" y="760"/>
                  <a:pt x="406" y="760"/>
                  <a:pt x="406" y="761"/>
                </a:cubicBezTo>
                <a:cubicBezTo>
                  <a:pt x="407" y="761"/>
                  <a:pt x="406" y="762"/>
                  <a:pt x="406" y="762"/>
                </a:cubicBezTo>
                <a:cubicBezTo>
                  <a:pt x="405" y="761"/>
                  <a:pt x="405" y="763"/>
                  <a:pt x="403" y="763"/>
                </a:cubicBezTo>
                <a:cubicBezTo>
                  <a:pt x="403" y="763"/>
                  <a:pt x="404" y="763"/>
                  <a:pt x="404" y="763"/>
                </a:cubicBezTo>
                <a:cubicBezTo>
                  <a:pt x="404" y="763"/>
                  <a:pt x="404" y="762"/>
                  <a:pt x="404" y="762"/>
                </a:cubicBezTo>
                <a:cubicBezTo>
                  <a:pt x="403" y="762"/>
                  <a:pt x="403" y="762"/>
                  <a:pt x="403" y="762"/>
                </a:cubicBezTo>
                <a:cubicBezTo>
                  <a:pt x="403" y="762"/>
                  <a:pt x="403" y="763"/>
                  <a:pt x="403" y="763"/>
                </a:cubicBezTo>
                <a:cubicBezTo>
                  <a:pt x="403" y="763"/>
                  <a:pt x="401" y="765"/>
                  <a:pt x="401" y="765"/>
                </a:cubicBezTo>
                <a:cubicBezTo>
                  <a:pt x="400" y="765"/>
                  <a:pt x="399" y="765"/>
                  <a:pt x="398" y="764"/>
                </a:cubicBezTo>
                <a:cubicBezTo>
                  <a:pt x="398" y="764"/>
                  <a:pt x="397" y="764"/>
                  <a:pt x="397" y="763"/>
                </a:cubicBezTo>
                <a:cubicBezTo>
                  <a:pt x="396" y="762"/>
                  <a:pt x="395" y="761"/>
                  <a:pt x="393" y="761"/>
                </a:cubicBezTo>
                <a:cubicBezTo>
                  <a:pt x="393" y="761"/>
                  <a:pt x="393" y="760"/>
                  <a:pt x="394" y="760"/>
                </a:cubicBezTo>
                <a:cubicBezTo>
                  <a:pt x="394" y="760"/>
                  <a:pt x="395" y="760"/>
                  <a:pt x="396" y="760"/>
                </a:cubicBezTo>
                <a:cubicBezTo>
                  <a:pt x="397" y="760"/>
                  <a:pt x="397" y="759"/>
                  <a:pt x="398" y="759"/>
                </a:cubicBezTo>
                <a:cubicBezTo>
                  <a:pt x="399" y="759"/>
                  <a:pt x="399" y="759"/>
                  <a:pt x="399" y="759"/>
                </a:cubicBezTo>
                <a:cubicBezTo>
                  <a:pt x="399" y="759"/>
                  <a:pt x="399" y="760"/>
                  <a:pt x="399" y="761"/>
                </a:cubicBezTo>
                <a:cubicBezTo>
                  <a:pt x="399" y="761"/>
                  <a:pt x="399" y="760"/>
                  <a:pt x="399" y="760"/>
                </a:cubicBezTo>
                <a:cubicBezTo>
                  <a:pt x="399" y="760"/>
                  <a:pt x="399" y="760"/>
                  <a:pt x="398" y="760"/>
                </a:cubicBezTo>
                <a:cubicBezTo>
                  <a:pt x="398" y="760"/>
                  <a:pt x="398" y="761"/>
                  <a:pt x="398" y="761"/>
                </a:cubicBezTo>
                <a:cubicBezTo>
                  <a:pt x="398" y="762"/>
                  <a:pt x="398" y="762"/>
                  <a:pt x="399" y="762"/>
                </a:cubicBezTo>
                <a:cubicBezTo>
                  <a:pt x="399" y="762"/>
                  <a:pt x="400" y="761"/>
                  <a:pt x="399" y="761"/>
                </a:cubicBezTo>
                <a:cubicBezTo>
                  <a:pt x="399" y="760"/>
                  <a:pt x="400" y="760"/>
                  <a:pt x="400" y="760"/>
                </a:cubicBezTo>
                <a:cubicBezTo>
                  <a:pt x="400" y="759"/>
                  <a:pt x="399" y="759"/>
                  <a:pt x="399" y="759"/>
                </a:cubicBezTo>
                <a:cubicBezTo>
                  <a:pt x="399" y="758"/>
                  <a:pt x="400" y="757"/>
                  <a:pt x="400" y="757"/>
                </a:cubicBezTo>
                <a:cubicBezTo>
                  <a:pt x="402" y="757"/>
                  <a:pt x="402" y="756"/>
                  <a:pt x="404" y="755"/>
                </a:cubicBezTo>
                <a:cubicBezTo>
                  <a:pt x="403" y="753"/>
                  <a:pt x="403" y="753"/>
                  <a:pt x="404" y="752"/>
                </a:cubicBezTo>
                <a:cubicBezTo>
                  <a:pt x="404" y="747"/>
                  <a:pt x="404" y="747"/>
                  <a:pt x="404" y="747"/>
                </a:cubicBezTo>
                <a:cubicBezTo>
                  <a:pt x="405" y="746"/>
                  <a:pt x="406" y="748"/>
                  <a:pt x="407" y="748"/>
                </a:cubicBezTo>
                <a:cubicBezTo>
                  <a:pt x="408" y="748"/>
                  <a:pt x="409" y="747"/>
                  <a:pt x="409" y="748"/>
                </a:cubicBezTo>
                <a:cubicBezTo>
                  <a:pt x="410" y="748"/>
                  <a:pt x="411" y="749"/>
                  <a:pt x="411" y="749"/>
                </a:cubicBezTo>
                <a:cubicBezTo>
                  <a:pt x="411" y="750"/>
                  <a:pt x="411" y="751"/>
                  <a:pt x="411" y="752"/>
                </a:cubicBezTo>
                <a:cubicBezTo>
                  <a:pt x="410" y="753"/>
                  <a:pt x="410" y="754"/>
                  <a:pt x="409" y="755"/>
                </a:cubicBezTo>
                <a:cubicBezTo>
                  <a:pt x="409" y="757"/>
                  <a:pt x="408" y="758"/>
                  <a:pt x="408" y="759"/>
                </a:cubicBezTo>
                <a:cubicBezTo>
                  <a:pt x="408" y="759"/>
                  <a:pt x="408" y="759"/>
                  <a:pt x="407" y="759"/>
                </a:cubicBezTo>
                <a:cubicBezTo>
                  <a:pt x="407" y="759"/>
                  <a:pt x="407" y="759"/>
                  <a:pt x="407" y="759"/>
                </a:cubicBezTo>
                <a:cubicBezTo>
                  <a:pt x="408" y="759"/>
                  <a:pt x="408" y="759"/>
                  <a:pt x="407" y="759"/>
                </a:cubicBezTo>
                <a:cubicBezTo>
                  <a:pt x="407" y="758"/>
                  <a:pt x="407" y="758"/>
                  <a:pt x="407" y="758"/>
                </a:cubicBezTo>
                <a:cubicBezTo>
                  <a:pt x="407" y="758"/>
                  <a:pt x="407" y="759"/>
                  <a:pt x="407" y="759"/>
                </a:cubicBezTo>
                <a:moveTo>
                  <a:pt x="405" y="755"/>
                </a:moveTo>
                <a:cubicBezTo>
                  <a:pt x="406" y="754"/>
                  <a:pt x="406" y="754"/>
                  <a:pt x="406" y="754"/>
                </a:cubicBezTo>
                <a:cubicBezTo>
                  <a:pt x="406" y="753"/>
                  <a:pt x="407" y="752"/>
                  <a:pt x="406" y="751"/>
                </a:cubicBezTo>
                <a:cubicBezTo>
                  <a:pt x="405" y="752"/>
                  <a:pt x="406" y="753"/>
                  <a:pt x="406" y="755"/>
                </a:cubicBezTo>
                <a:cubicBezTo>
                  <a:pt x="406" y="755"/>
                  <a:pt x="406" y="754"/>
                  <a:pt x="406" y="754"/>
                </a:cubicBezTo>
                <a:cubicBezTo>
                  <a:pt x="405" y="754"/>
                  <a:pt x="405" y="754"/>
                  <a:pt x="405" y="754"/>
                </a:cubicBezTo>
                <a:cubicBezTo>
                  <a:pt x="405" y="754"/>
                  <a:pt x="404" y="755"/>
                  <a:pt x="405" y="755"/>
                </a:cubicBezTo>
                <a:cubicBezTo>
                  <a:pt x="405" y="755"/>
                  <a:pt x="405" y="755"/>
                  <a:pt x="405" y="755"/>
                </a:cubicBezTo>
                <a:moveTo>
                  <a:pt x="405" y="761"/>
                </a:moveTo>
                <a:cubicBezTo>
                  <a:pt x="405" y="761"/>
                  <a:pt x="405" y="761"/>
                  <a:pt x="405" y="761"/>
                </a:cubicBezTo>
                <a:cubicBezTo>
                  <a:pt x="405" y="761"/>
                  <a:pt x="405" y="760"/>
                  <a:pt x="405" y="760"/>
                </a:cubicBezTo>
                <a:cubicBezTo>
                  <a:pt x="405" y="760"/>
                  <a:pt x="405" y="760"/>
                  <a:pt x="405" y="760"/>
                </a:cubicBezTo>
                <a:cubicBezTo>
                  <a:pt x="405" y="760"/>
                  <a:pt x="405" y="760"/>
                  <a:pt x="405" y="761"/>
                </a:cubicBezTo>
                <a:moveTo>
                  <a:pt x="699" y="377"/>
                </a:moveTo>
                <a:cubicBezTo>
                  <a:pt x="697" y="377"/>
                  <a:pt x="696" y="377"/>
                  <a:pt x="695" y="377"/>
                </a:cubicBezTo>
                <a:cubicBezTo>
                  <a:pt x="693" y="377"/>
                  <a:pt x="692" y="377"/>
                  <a:pt x="691" y="378"/>
                </a:cubicBezTo>
                <a:cubicBezTo>
                  <a:pt x="688" y="378"/>
                  <a:pt x="686" y="378"/>
                  <a:pt x="683" y="378"/>
                </a:cubicBezTo>
                <a:cubicBezTo>
                  <a:pt x="683" y="377"/>
                  <a:pt x="682" y="376"/>
                  <a:pt x="682" y="376"/>
                </a:cubicBezTo>
                <a:cubicBezTo>
                  <a:pt x="682" y="375"/>
                  <a:pt x="682" y="375"/>
                  <a:pt x="682" y="375"/>
                </a:cubicBezTo>
                <a:cubicBezTo>
                  <a:pt x="683" y="373"/>
                  <a:pt x="683" y="372"/>
                  <a:pt x="682" y="371"/>
                </a:cubicBezTo>
                <a:cubicBezTo>
                  <a:pt x="681" y="370"/>
                  <a:pt x="682" y="370"/>
                  <a:pt x="682" y="369"/>
                </a:cubicBezTo>
                <a:cubicBezTo>
                  <a:pt x="683" y="369"/>
                  <a:pt x="683" y="369"/>
                  <a:pt x="684" y="369"/>
                </a:cubicBezTo>
                <a:cubicBezTo>
                  <a:pt x="686" y="369"/>
                  <a:pt x="688" y="370"/>
                  <a:pt x="690" y="368"/>
                </a:cubicBezTo>
                <a:cubicBezTo>
                  <a:pt x="691" y="368"/>
                  <a:pt x="692" y="368"/>
                  <a:pt x="693" y="368"/>
                </a:cubicBezTo>
                <a:cubicBezTo>
                  <a:pt x="694" y="369"/>
                  <a:pt x="695" y="370"/>
                  <a:pt x="696" y="370"/>
                </a:cubicBezTo>
                <a:cubicBezTo>
                  <a:pt x="697" y="370"/>
                  <a:pt x="697" y="371"/>
                  <a:pt x="696" y="371"/>
                </a:cubicBezTo>
                <a:cubicBezTo>
                  <a:pt x="696" y="371"/>
                  <a:pt x="696" y="372"/>
                  <a:pt x="696" y="372"/>
                </a:cubicBezTo>
                <a:cubicBezTo>
                  <a:pt x="697" y="373"/>
                  <a:pt x="696" y="373"/>
                  <a:pt x="696" y="373"/>
                </a:cubicBezTo>
                <a:cubicBezTo>
                  <a:pt x="696" y="374"/>
                  <a:pt x="697" y="375"/>
                  <a:pt x="698" y="375"/>
                </a:cubicBezTo>
                <a:cubicBezTo>
                  <a:pt x="699" y="375"/>
                  <a:pt x="699" y="376"/>
                  <a:pt x="699" y="377"/>
                </a:cubicBezTo>
                <a:moveTo>
                  <a:pt x="110" y="149"/>
                </a:moveTo>
                <a:cubicBezTo>
                  <a:pt x="110" y="150"/>
                  <a:pt x="110" y="150"/>
                  <a:pt x="110" y="150"/>
                </a:cubicBezTo>
                <a:cubicBezTo>
                  <a:pt x="108" y="152"/>
                  <a:pt x="107" y="153"/>
                  <a:pt x="106" y="155"/>
                </a:cubicBezTo>
                <a:cubicBezTo>
                  <a:pt x="105" y="155"/>
                  <a:pt x="104" y="156"/>
                  <a:pt x="103" y="157"/>
                </a:cubicBezTo>
                <a:cubicBezTo>
                  <a:pt x="103" y="157"/>
                  <a:pt x="102" y="157"/>
                  <a:pt x="102" y="158"/>
                </a:cubicBezTo>
                <a:cubicBezTo>
                  <a:pt x="102" y="159"/>
                  <a:pt x="101" y="159"/>
                  <a:pt x="101" y="160"/>
                </a:cubicBezTo>
                <a:cubicBezTo>
                  <a:pt x="101" y="161"/>
                  <a:pt x="101" y="161"/>
                  <a:pt x="100" y="161"/>
                </a:cubicBezTo>
                <a:cubicBezTo>
                  <a:pt x="100" y="161"/>
                  <a:pt x="99" y="161"/>
                  <a:pt x="99" y="160"/>
                </a:cubicBezTo>
                <a:cubicBezTo>
                  <a:pt x="98" y="160"/>
                  <a:pt x="99" y="160"/>
                  <a:pt x="99" y="159"/>
                </a:cubicBezTo>
                <a:cubicBezTo>
                  <a:pt x="99" y="159"/>
                  <a:pt x="99" y="159"/>
                  <a:pt x="99" y="159"/>
                </a:cubicBezTo>
                <a:cubicBezTo>
                  <a:pt x="98" y="158"/>
                  <a:pt x="97" y="159"/>
                  <a:pt x="95" y="159"/>
                </a:cubicBezTo>
                <a:cubicBezTo>
                  <a:pt x="95" y="158"/>
                  <a:pt x="95" y="158"/>
                  <a:pt x="95" y="158"/>
                </a:cubicBezTo>
                <a:cubicBezTo>
                  <a:pt x="97" y="158"/>
                  <a:pt x="98" y="158"/>
                  <a:pt x="99" y="158"/>
                </a:cubicBezTo>
                <a:cubicBezTo>
                  <a:pt x="100" y="158"/>
                  <a:pt x="100" y="157"/>
                  <a:pt x="100" y="156"/>
                </a:cubicBezTo>
                <a:cubicBezTo>
                  <a:pt x="100" y="156"/>
                  <a:pt x="99" y="156"/>
                  <a:pt x="99" y="155"/>
                </a:cubicBezTo>
                <a:cubicBezTo>
                  <a:pt x="101" y="155"/>
                  <a:pt x="101" y="155"/>
                  <a:pt x="101" y="153"/>
                </a:cubicBezTo>
                <a:cubicBezTo>
                  <a:pt x="101" y="153"/>
                  <a:pt x="101" y="152"/>
                  <a:pt x="101" y="152"/>
                </a:cubicBezTo>
                <a:cubicBezTo>
                  <a:pt x="100" y="153"/>
                  <a:pt x="99" y="153"/>
                  <a:pt x="99" y="155"/>
                </a:cubicBezTo>
                <a:cubicBezTo>
                  <a:pt x="98" y="154"/>
                  <a:pt x="97" y="153"/>
                  <a:pt x="96" y="152"/>
                </a:cubicBezTo>
                <a:cubicBezTo>
                  <a:pt x="97" y="152"/>
                  <a:pt x="97" y="151"/>
                  <a:pt x="98" y="151"/>
                </a:cubicBezTo>
                <a:cubicBezTo>
                  <a:pt x="99" y="150"/>
                  <a:pt x="98" y="150"/>
                  <a:pt x="97" y="150"/>
                </a:cubicBezTo>
                <a:cubicBezTo>
                  <a:pt x="99" y="149"/>
                  <a:pt x="100" y="148"/>
                  <a:pt x="101" y="148"/>
                </a:cubicBezTo>
                <a:cubicBezTo>
                  <a:pt x="100" y="146"/>
                  <a:pt x="100" y="146"/>
                  <a:pt x="101" y="145"/>
                </a:cubicBezTo>
                <a:cubicBezTo>
                  <a:pt x="101" y="145"/>
                  <a:pt x="101" y="144"/>
                  <a:pt x="101" y="144"/>
                </a:cubicBezTo>
                <a:cubicBezTo>
                  <a:pt x="102" y="144"/>
                  <a:pt x="102" y="145"/>
                  <a:pt x="102" y="145"/>
                </a:cubicBezTo>
                <a:cubicBezTo>
                  <a:pt x="102" y="146"/>
                  <a:pt x="102" y="147"/>
                  <a:pt x="103" y="147"/>
                </a:cubicBezTo>
                <a:cubicBezTo>
                  <a:pt x="103" y="147"/>
                  <a:pt x="103" y="146"/>
                  <a:pt x="103" y="145"/>
                </a:cubicBezTo>
                <a:cubicBezTo>
                  <a:pt x="103" y="144"/>
                  <a:pt x="104" y="144"/>
                  <a:pt x="104" y="144"/>
                </a:cubicBezTo>
                <a:cubicBezTo>
                  <a:pt x="105" y="145"/>
                  <a:pt x="106" y="146"/>
                  <a:pt x="106" y="147"/>
                </a:cubicBezTo>
                <a:cubicBezTo>
                  <a:pt x="106" y="147"/>
                  <a:pt x="105" y="147"/>
                  <a:pt x="105" y="147"/>
                </a:cubicBezTo>
                <a:cubicBezTo>
                  <a:pt x="105" y="148"/>
                  <a:pt x="105" y="148"/>
                  <a:pt x="106" y="148"/>
                </a:cubicBezTo>
                <a:cubicBezTo>
                  <a:pt x="107" y="148"/>
                  <a:pt x="106" y="148"/>
                  <a:pt x="106" y="148"/>
                </a:cubicBezTo>
                <a:cubicBezTo>
                  <a:pt x="106" y="148"/>
                  <a:pt x="106" y="148"/>
                  <a:pt x="106" y="148"/>
                </a:cubicBezTo>
                <a:cubicBezTo>
                  <a:pt x="106" y="148"/>
                  <a:pt x="106" y="148"/>
                  <a:pt x="106" y="149"/>
                </a:cubicBezTo>
                <a:cubicBezTo>
                  <a:pt x="106" y="149"/>
                  <a:pt x="106" y="149"/>
                  <a:pt x="106" y="149"/>
                </a:cubicBezTo>
                <a:cubicBezTo>
                  <a:pt x="106" y="149"/>
                  <a:pt x="107" y="149"/>
                  <a:pt x="106" y="148"/>
                </a:cubicBezTo>
                <a:cubicBezTo>
                  <a:pt x="106" y="148"/>
                  <a:pt x="106" y="147"/>
                  <a:pt x="106" y="147"/>
                </a:cubicBezTo>
                <a:cubicBezTo>
                  <a:pt x="106" y="147"/>
                  <a:pt x="108" y="147"/>
                  <a:pt x="108" y="148"/>
                </a:cubicBezTo>
                <a:cubicBezTo>
                  <a:pt x="108" y="149"/>
                  <a:pt x="109" y="149"/>
                  <a:pt x="110" y="149"/>
                </a:cubicBezTo>
                <a:moveTo>
                  <a:pt x="105" y="151"/>
                </a:moveTo>
                <a:cubicBezTo>
                  <a:pt x="105" y="151"/>
                  <a:pt x="105" y="151"/>
                  <a:pt x="105" y="151"/>
                </a:cubicBezTo>
                <a:cubicBezTo>
                  <a:pt x="104" y="151"/>
                  <a:pt x="104" y="151"/>
                  <a:pt x="104" y="151"/>
                </a:cubicBezTo>
                <a:cubicBezTo>
                  <a:pt x="104" y="152"/>
                  <a:pt x="104" y="152"/>
                  <a:pt x="104" y="152"/>
                </a:cubicBezTo>
                <a:cubicBezTo>
                  <a:pt x="104" y="152"/>
                  <a:pt x="105" y="152"/>
                  <a:pt x="105" y="151"/>
                </a:cubicBezTo>
                <a:moveTo>
                  <a:pt x="94" y="160"/>
                </a:moveTo>
                <a:cubicBezTo>
                  <a:pt x="95" y="160"/>
                  <a:pt x="94" y="160"/>
                  <a:pt x="94" y="160"/>
                </a:cubicBezTo>
                <a:cubicBezTo>
                  <a:pt x="93" y="161"/>
                  <a:pt x="92" y="160"/>
                  <a:pt x="92" y="160"/>
                </a:cubicBezTo>
                <a:cubicBezTo>
                  <a:pt x="91" y="160"/>
                  <a:pt x="91" y="159"/>
                  <a:pt x="90" y="158"/>
                </a:cubicBezTo>
                <a:cubicBezTo>
                  <a:pt x="90" y="158"/>
                  <a:pt x="89" y="159"/>
                  <a:pt x="89" y="159"/>
                </a:cubicBezTo>
                <a:cubicBezTo>
                  <a:pt x="89" y="159"/>
                  <a:pt x="89" y="160"/>
                  <a:pt x="90" y="160"/>
                </a:cubicBezTo>
                <a:cubicBezTo>
                  <a:pt x="89" y="161"/>
                  <a:pt x="89" y="161"/>
                  <a:pt x="89" y="161"/>
                </a:cubicBezTo>
                <a:cubicBezTo>
                  <a:pt x="88" y="161"/>
                  <a:pt x="88" y="161"/>
                  <a:pt x="88" y="161"/>
                </a:cubicBezTo>
                <a:cubicBezTo>
                  <a:pt x="87" y="161"/>
                  <a:pt x="87" y="161"/>
                  <a:pt x="87" y="160"/>
                </a:cubicBezTo>
                <a:cubicBezTo>
                  <a:pt x="87" y="160"/>
                  <a:pt x="87" y="159"/>
                  <a:pt x="88" y="159"/>
                </a:cubicBezTo>
                <a:cubicBezTo>
                  <a:pt x="87" y="158"/>
                  <a:pt x="86" y="157"/>
                  <a:pt x="85" y="157"/>
                </a:cubicBezTo>
                <a:cubicBezTo>
                  <a:pt x="85" y="158"/>
                  <a:pt x="85" y="159"/>
                  <a:pt x="85" y="160"/>
                </a:cubicBezTo>
                <a:cubicBezTo>
                  <a:pt x="84" y="159"/>
                  <a:pt x="84" y="159"/>
                  <a:pt x="83" y="159"/>
                </a:cubicBezTo>
                <a:cubicBezTo>
                  <a:pt x="83" y="158"/>
                  <a:pt x="83" y="157"/>
                  <a:pt x="82" y="156"/>
                </a:cubicBezTo>
                <a:cubicBezTo>
                  <a:pt x="82" y="156"/>
                  <a:pt x="82" y="155"/>
                  <a:pt x="82" y="154"/>
                </a:cubicBezTo>
                <a:cubicBezTo>
                  <a:pt x="84" y="153"/>
                  <a:pt x="84" y="151"/>
                  <a:pt x="85" y="150"/>
                </a:cubicBezTo>
                <a:cubicBezTo>
                  <a:pt x="86" y="149"/>
                  <a:pt x="87" y="148"/>
                  <a:pt x="88" y="148"/>
                </a:cubicBezTo>
                <a:cubicBezTo>
                  <a:pt x="88" y="146"/>
                  <a:pt x="89" y="146"/>
                  <a:pt x="89" y="145"/>
                </a:cubicBezTo>
                <a:cubicBezTo>
                  <a:pt x="90" y="145"/>
                  <a:pt x="90" y="144"/>
                  <a:pt x="90" y="143"/>
                </a:cubicBezTo>
                <a:cubicBezTo>
                  <a:pt x="93" y="143"/>
                  <a:pt x="93" y="143"/>
                  <a:pt x="93" y="143"/>
                </a:cubicBezTo>
                <a:cubicBezTo>
                  <a:pt x="93" y="144"/>
                  <a:pt x="92" y="144"/>
                  <a:pt x="92" y="145"/>
                </a:cubicBezTo>
                <a:cubicBezTo>
                  <a:pt x="93" y="146"/>
                  <a:pt x="94" y="145"/>
                  <a:pt x="96" y="146"/>
                </a:cubicBezTo>
                <a:cubicBezTo>
                  <a:pt x="94" y="146"/>
                  <a:pt x="92" y="146"/>
                  <a:pt x="91" y="146"/>
                </a:cubicBezTo>
                <a:cubicBezTo>
                  <a:pt x="91" y="147"/>
                  <a:pt x="92" y="148"/>
                  <a:pt x="92" y="148"/>
                </a:cubicBezTo>
                <a:cubicBezTo>
                  <a:pt x="93" y="148"/>
                  <a:pt x="94" y="148"/>
                  <a:pt x="94" y="149"/>
                </a:cubicBezTo>
                <a:cubicBezTo>
                  <a:pt x="94" y="150"/>
                  <a:pt x="94" y="150"/>
                  <a:pt x="95" y="150"/>
                </a:cubicBezTo>
                <a:cubicBezTo>
                  <a:pt x="96" y="150"/>
                  <a:pt x="96" y="150"/>
                  <a:pt x="96" y="152"/>
                </a:cubicBezTo>
                <a:cubicBezTo>
                  <a:pt x="96" y="152"/>
                  <a:pt x="95" y="151"/>
                  <a:pt x="95" y="151"/>
                </a:cubicBezTo>
                <a:cubicBezTo>
                  <a:pt x="95" y="151"/>
                  <a:pt x="95" y="151"/>
                  <a:pt x="95" y="151"/>
                </a:cubicBezTo>
                <a:cubicBezTo>
                  <a:pt x="94" y="152"/>
                  <a:pt x="94" y="153"/>
                  <a:pt x="93" y="153"/>
                </a:cubicBezTo>
                <a:cubicBezTo>
                  <a:pt x="91" y="153"/>
                  <a:pt x="91" y="152"/>
                  <a:pt x="92" y="151"/>
                </a:cubicBezTo>
                <a:cubicBezTo>
                  <a:pt x="93" y="150"/>
                  <a:pt x="93" y="150"/>
                  <a:pt x="92" y="149"/>
                </a:cubicBezTo>
                <a:cubicBezTo>
                  <a:pt x="91" y="150"/>
                  <a:pt x="90" y="151"/>
                  <a:pt x="90" y="152"/>
                </a:cubicBezTo>
                <a:cubicBezTo>
                  <a:pt x="89" y="152"/>
                  <a:pt x="88" y="152"/>
                  <a:pt x="87" y="152"/>
                </a:cubicBezTo>
                <a:cubicBezTo>
                  <a:pt x="87" y="152"/>
                  <a:pt x="87" y="152"/>
                  <a:pt x="87" y="152"/>
                </a:cubicBezTo>
                <a:cubicBezTo>
                  <a:pt x="87" y="153"/>
                  <a:pt x="87" y="153"/>
                  <a:pt x="87" y="153"/>
                </a:cubicBezTo>
                <a:cubicBezTo>
                  <a:pt x="87" y="153"/>
                  <a:pt x="88" y="153"/>
                  <a:pt x="88" y="154"/>
                </a:cubicBezTo>
                <a:cubicBezTo>
                  <a:pt x="87" y="154"/>
                  <a:pt x="87" y="154"/>
                  <a:pt x="87" y="154"/>
                </a:cubicBezTo>
                <a:cubicBezTo>
                  <a:pt x="86" y="155"/>
                  <a:pt x="86" y="155"/>
                  <a:pt x="86" y="155"/>
                </a:cubicBezTo>
                <a:cubicBezTo>
                  <a:pt x="86" y="155"/>
                  <a:pt x="86" y="155"/>
                  <a:pt x="86" y="155"/>
                </a:cubicBezTo>
                <a:cubicBezTo>
                  <a:pt x="86" y="155"/>
                  <a:pt x="86" y="154"/>
                  <a:pt x="86" y="154"/>
                </a:cubicBezTo>
                <a:cubicBezTo>
                  <a:pt x="86" y="154"/>
                  <a:pt x="85" y="154"/>
                  <a:pt x="85" y="154"/>
                </a:cubicBezTo>
                <a:cubicBezTo>
                  <a:pt x="85" y="154"/>
                  <a:pt x="85" y="155"/>
                  <a:pt x="86" y="155"/>
                </a:cubicBezTo>
                <a:cubicBezTo>
                  <a:pt x="86" y="156"/>
                  <a:pt x="86" y="156"/>
                  <a:pt x="87" y="156"/>
                </a:cubicBezTo>
                <a:cubicBezTo>
                  <a:pt x="88" y="156"/>
                  <a:pt x="88" y="155"/>
                  <a:pt x="88" y="155"/>
                </a:cubicBezTo>
                <a:cubicBezTo>
                  <a:pt x="88" y="154"/>
                  <a:pt x="88" y="154"/>
                  <a:pt x="88" y="154"/>
                </a:cubicBezTo>
                <a:cubicBezTo>
                  <a:pt x="88" y="154"/>
                  <a:pt x="88" y="154"/>
                  <a:pt x="89" y="154"/>
                </a:cubicBezTo>
                <a:cubicBezTo>
                  <a:pt x="89" y="155"/>
                  <a:pt x="89" y="155"/>
                  <a:pt x="89" y="156"/>
                </a:cubicBezTo>
                <a:cubicBezTo>
                  <a:pt x="90" y="155"/>
                  <a:pt x="90" y="154"/>
                  <a:pt x="90" y="154"/>
                </a:cubicBezTo>
                <a:cubicBezTo>
                  <a:pt x="91" y="155"/>
                  <a:pt x="90" y="155"/>
                  <a:pt x="91" y="156"/>
                </a:cubicBezTo>
                <a:cubicBezTo>
                  <a:pt x="92" y="157"/>
                  <a:pt x="93" y="159"/>
                  <a:pt x="94" y="160"/>
                </a:cubicBezTo>
                <a:moveTo>
                  <a:pt x="378" y="58"/>
                </a:moveTo>
                <a:cubicBezTo>
                  <a:pt x="377" y="58"/>
                  <a:pt x="376" y="59"/>
                  <a:pt x="374" y="59"/>
                </a:cubicBezTo>
                <a:cubicBezTo>
                  <a:pt x="375" y="60"/>
                  <a:pt x="375" y="60"/>
                  <a:pt x="376" y="61"/>
                </a:cubicBezTo>
                <a:cubicBezTo>
                  <a:pt x="376" y="60"/>
                  <a:pt x="377" y="60"/>
                  <a:pt x="377" y="59"/>
                </a:cubicBezTo>
                <a:cubicBezTo>
                  <a:pt x="378" y="60"/>
                  <a:pt x="379" y="60"/>
                  <a:pt x="380" y="60"/>
                </a:cubicBezTo>
                <a:cubicBezTo>
                  <a:pt x="381" y="61"/>
                  <a:pt x="382" y="60"/>
                  <a:pt x="383" y="61"/>
                </a:cubicBezTo>
                <a:cubicBezTo>
                  <a:pt x="382" y="62"/>
                  <a:pt x="382" y="62"/>
                  <a:pt x="382" y="62"/>
                </a:cubicBezTo>
                <a:cubicBezTo>
                  <a:pt x="382" y="63"/>
                  <a:pt x="383" y="63"/>
                  <a:pt x="384" y="63"/>
                </a:cubicBezTo>
                <a:cubicBezTo>
                  <a:pt x="384" y="64"/>
                  <a:pt x="384" y="65"/>
                  <a:pt x="384" y="65"/>
                </a:cubicBezTo>
                <a:cubicBezTo>
                  <a:pt x="384" y="65"/>
                  <a:pt x="383" y="66"/>
                  <a:pt x="383" y="66"/>
                </a:cubicBezTo>
                <a:cubicBezTo>
                  <a:pt x="382" y="67"/>
                  <a:pt x="383" y="66"/>
                  <a:pt x="384" y="67"/>
                </a:cubicBezTo>
                <a:cubicBezTo>
                  <a:pt x="384" y="67"/>
                  <a:pt x="385" y="67"/>
                  <a:pt x="385" y="67"/>
                </a:cubicBezTo>
                <a:cubicBezTo>
                  <a:pt x="385" y="68"/>
                  <a:pt x="384" y="68"/>
                  <a:pt x="384" y="68"/>
                </a:cubicBezTo>
                <a:cubicBezTo>
                  <a:pt x="383" y="69"/>
                  <a:pt x="382" y="70"/>
                  <a:pt x="380" y="69"/>
                </a:cubicBezTo>
                <a:cubicBezTo>
                  <a:pt x="379" y="69"/>
                  <a:pt x="379" y="69"/>
                  <a:pt x="378" y="70"/>
                </a:cubicBezTo>
                <a:cubicBezTo>
                  <a:pt x="378" y="70"/>
                  <a:pt x="378" y="70"/>
                  <a:pt x="377" y="70"/>
                </a:cubicBezTo>
                <a:cubicBezTo>
                  <a:pt x="377" y="70"/>
                  <a:pt x="377" y="70"/>
                  <a:pt x="377" y="70"/>
                </a:cubicBezTo>
                <a:cubicBezTo>
                  <a:pt x="378" y="68"/>
                  <a:pt x="375" y="67"/>
                  <a:pt x="376" y="65"/>
                </a:cubicBezTo>
                <a:cubicBezTo>
                  <a:pt x="377" y="64"/>
                  <a:pt x="380" y="66"/>
                  <a:pt x="380" y="63"/>
                </a:cubicBezTo>
                <a:cubicBezTo>
                  <a:pt x="380" y="63"/>
                  <a:pt x="379" y="63"/>
                  <a:pt x="379" y="63"/>
                </a:cubicBezTo>
                <a:cubicBezTo>
                  <a:pt x="378" y="63"/>
                  <a:pt x="377" y="63"/>
                  <a:pt x="377" y="64"/>
                </a:cubicBezTo>
                <a:cubicBezTo>
                  <a:pt x="376" y="64"/>
                  <a:pt x="376" y="64"/>
                  <a:pt x="375" y="63"/>
                </a:cubicBezTo>
                <a:cubicBezTo>
                  <a:pt x="374" y="62"/>
                  <a:pt x="374" y="61"/>
                  <a:pt x="373" y="60"/>
                </a:cubicBezTo>
                <a:cubicBezTo>
                  <a:pt x="373" y="58"/>
                  <a:pt x="372" y="58"/>
                  <a:pt x="372" y="56"/>
                </a:cubicBezTo>
                <a:cubicBezTo>
                  <a:pt x="372" y="56"/>
                  <a:pt x="372" y="56"/>
                  <a:pt x="371" y="57"/>
                </a:cubicBezTo>
                <a:cubicBezTo>
                  <a:pt x="371" y="57"/>
                  <a:pt x="371" y="57"/>
                  <a:pt x="371" y="57"/>
                </a:cubicBezTo>
                <a:cubicBezTo>
                  <a:pt x="371" y="57"/>
                  <a:pt x="370" y="56"/>
                  <a:pt x="370" y="56"/>
                </a:cubicBezTo>
                <a:cubicBezTo>
                  <a:pt x="371" y="54"/>
                  <a:pt x="373" y="54"/>
                  <a:pt x="374" y="55"/>
                </a:cubicBezTo>
                <a:cubicBezTo>
                  <a:pt x="375" y="55"/>
                  <a:pt x="375" y="55"/>
                  <a:pt x="376" y="55"/>
                </a:cubicBezTo>
                <a:cubicBezTo>
                  <a:pt x="376" y="56"/>
                  <a:pt x="377" y="57"/>
                  <a:pt x="378" y="58"/>
                </a:cubicBezTo>
                <a:moveTo>
                  <a:pt x="379" y="66"/>
                </a:moveTo>
                <a:cubicBezTo>
                  <a:pt x="379" y="66"/>
                  <a:pt x="379" y="66"/>
                  <a:pt x="379" y="66"/>
                </a:cubicBezTo>
                <a:cubicBezTo>
                  <a:pt x="378" y="65"/>
                  <a:pt x="378" y="65"/>
                  <a:pt x="377" y="66"/>
                </a:cubicBezTo>
                <a:cubicBezTo>
                  <a:pt x="377" y="66"/>
                  <a:pt x="377" y="66"/>
                  <a:pt x="377" y="66"/>
                </a:cubicBezTo>
                <a:cubicBezTo>
                  <a:pt x="378" y="67"/>
                  <a:pt x="379" y="67"/>
                  <a:pt x="379" y="66"/>
                </a:cubicBezTo>
                <a:moveTo>
                  <a:pt x="380" y="68"/>
                </a:moveTo>
                <a:cubicBezTo>
                  <a:pt x="380" y="68"/>
                  <a:pt x="380" y="68"/>
                  <a:pt x="380" y="68"/>
                </a:cubicBezTo>
                <a:cubicBezTo>
                  <a:pt x="379" y="68"/>
                  <a:pt x="379" y="68"/>
                  <a:pt x="379" y="68"/>
                </a:cubicBezTo>
                <a:cubicBezTo>
                  <a:pt x="379" y="68"/>
                  <a:pt x="379" y="68"/>
                  <a:pt x="379" y="68"/>
                </a:cubicBezTo>
                <a:cubicBezTo>
                  <a:pt x="380" y="68"/>
                  <a:pt x="380" y="68"/>
                  <a:pt x="380" y="68"/>
                </a:cubicBezTo>
                <a:moveTo>
                  <a:pt x="99" y="312"/>
                </a:moveTo>
                <a:cubicBezTo>
                  <a:pt x="100" y="311"/>
                  <a:pt x="100" y="311"/>
                  <a:pt x="100" y="311"/>
                </a:cubicBezTo>
                <a:cubicBezTo>
                  <a:pt x="101" y="310"/>
                  <a:pt x="101" y="310"/>
                  <a:pt x="101" y="310"/>
                </a:cubicBezTo>
                <a:cubicBezTo>
                  <a:pt x="101" y="310"/>
                  <a:pt x="102" y="310"/>
                  <a:pt x="102" y="310"/>
                </a:cubicBezTo>
                <a:cubicBezTo>
                  <a:pt x="102" y="312"/>
                  <a:pt x="104" y="311"/>
                  <a:pt x="105" y="312"/>
                </a:cubicBezTo>
                <a:cubicBezTo>
                  <a:pt x="105" y="313"/>
                  <a:pt x="106" y="312"/>
                  <a:pt x="107" y="312"/>
                </a:cubicBezTo>
                <a:cubicBezTo>
                  <a:pt x="108" y="313"/>
                  <a:pt x="108" y="314"/>
                  <a:pt x="107" y="315"/>
                </a:cubicBezTo>
                <a:cubicBezTo>
                  <a:pt x="106" y="316"/>
                  <a:pt x="107" y="317"/>
                  <a:pt x="107" y="317"/>
                </a:cubicBezTo>
                <a:cubicBezTo>
                  <a:pt x="106" y="318"/>
                  <a:pt x="106" y="319"/>
                  <a:pt x="105" y="320"/>
                </a:cubicBezTo>
                <a:cubicBezTo>
                  <a:pt x="105" y="320"/>
                  <a:pt x="105" y="321"/>
                  <a:pt x="104" y="322"/>
                </a:cubicBezTo>
                <a:cubicBezTo>
                  <a:pt x="104" y="321"/>
                  <a:pt x="103" y="320"/>
                  <a:pt x="103" y="319"/>
                </a:cubicBezTo>
                <a:cubicBezTo>
                  <a:pt x="102" y="320"/>
                  <a:pt x="102" y="321"/>
                  <a:pt x="101" y="322"/>
                </a:cubicBezTo>
                <a:cubicBezTo>
                  <a:pt x="101" y="321"/>
                  <a:pt x="100" y="320"/>
                  <a:pt x="100" y="320"/>
                </a:cubicBezTo>
                <a:cubicBezTo>
                  <a:pt x="98" y="320"/>
                  <a:pt x="98" y="320"/>
                  <a:pt x="98" y="320"/>
                </a:cubicBezTo>
                <a:cubicBezTo>
                  <a:pt x="97" y="319"/>
                  <a:pt x="98" y="319"/>
                  <a:pt x="98" y="318"/>
                </a:cubicBezTo>
                <a:cubicBezTo>
                  <a:pt x="98" y="318"/>
                  <a:pt x="98" y="317"/>
                  <a:pt x="99" y="317"/>
                </a:cubicBezTo>
                <a:cubicBezTo>
                  <a:pt x="99" y="317"/>
                  <a:pt x="99" y="316"/>
                  <a:pt x="99" y="316"/>
                </a:cubicBezTo>
                <a:cubicBezTo>
                  <a:pt x="99" y="316"/>
                  <a:pt x="98" y="316"/>
                  <a:pt x="98" y="315"/>
                </a:cubicBezTo>
                <a:cubicBezTo>
                  <a:pt x="100" y="314"/>
                  <a:pt x="99" y="313"/>
                  <a:pt x="99" y="312"/>
                </a:cubicBezTo>
                <a:moveTo>
                  <a:pt x="699" y="199"/>
                </a:moveTo>
                <a:cubicBezTo>
                  <a:pt x="702" y="202"/>
                  <a:pt x="702" y="203"/>
                  <a:pt x="700" y="203"/>
                </a:cubicBezTo>
                <a:cubicBezTo>
                  <a:pt x="699" y="204"/>
                  <a:pt x="698" y="204"/>
                  <a:pt x="697" y="204"/>
                </a:cubicBezTo>
                <a:cubicBezTo>
                  <a:pt x="696" y="204"/>
                  <a:pt x="696" y="206"/>
                  <a:pt x="696" y="204"/>
                </a:cubicBezTo>
                <a:cubicBezTo>
                  <a:pt x="696" y="203"/>
                  <a:pt x="695" y="203"/>
                  <a:pt x="694" y="202"/>
                </a:cubicBezTo>
                <a:cubicBezTo>
                  <a:pt x="694" y="203"/>
                  <a:pt x="694" y="203"/>
                  <a:pt x="693" y="203"/>
                </a:cubicBezTo>
                <a:cubicBezTo>
                  <a:pt x="693" y="203"/>
                  <a:pt x="692" y="202"/>
                  <a:pt x="692" y="202"/>
                </a:cubicBezTo>
                <a:cubicBezTo>
                  <a:pt x="692" y="201"/>
                  <a:pt x="693" y="201"/>
                  <a:pt x="693" y="201"/>
                </a:cubicBezTo>
                <a:cubicBezTo>
                  <a:pt x="693" y="200"/>
                  <a:pt x="692" y="200"/>
                  <a:pt x="692" y="200"/>
                </a:cubicBezTo>
                <a:cubicBezTo>
                  <a:pt x="693" y="199"/>
                  <a:pt x="693" y="198"/>
                  <a:pt x="693" y="197"/>
                </a:cubicBezTo>
                <a:cubicBezTo>
                  <a:pt x="694" y="197"/>
                  <a:pt x="694" y="196"/>
                  <a:pt x="696" y="196"/>
                </a:cubicBezTo>
                <a:cubicBezTo>
                  <a:pt x="697" y="196"/>
                  <a:pt x="697" y="195"/>
                  <a:pt x="698" y="194"/>
                </a:cubicBezTo>
                <a:cubicBezTo>
                  <a:pt x="699" y="193"/>
                  <a:pt x="699" y="193"/>
                  <a:pt x="700" y="195"/>
                </a:cubicBezTo>
                <a:cubicBezTo>
                  <a:pt x="700" y="196"/>
                  <a:pt x="701" y="198"/>
                  <a:pt x="702" y="199"/>
                </a:cubicBezTo>
                <a:cubicBezTo>
                  <a:pt x="702" y="200"/>
                  <a:pt x="703" y="200"/>
                  <a:pt x="699" y="199"/>
                </a:cubicBezTo>
                <a:cubicBezTo>
                  <a:pt x="695" y="198"/>
                  <a:pt x="694" y="198"/>
                  <a:pt x="694" y="197"/>
                </a:cubicBezTo>
                <a:cubicBezTo>
                  <a:pt x="694" y="197"/>
                  <a:pt x="694" y="197"/>
                  <a:pt x="694" y="197"/>
                </a:cubicBezTo>
                <a:cubicBezTo>
                  <a:pt x="694" y="198"/>
                  <a:pt x="694" y="198"/>
                  <a:pt x="694" y="198"/>
                </a:cubicBezTo>
                <a:cubicBezTo>
                  <a:pt x="694" y="198"/>
                  <a:pt x="694" y="198"/>
                  <a:pt x="694" y="198"/>
                </a:cubicBezTo>
                <a:cubicBezTo>
                  <a:pt x="695" y="198"/>
                  <a:pt x="695" y="198"/>
                  <a:pt x="699" y="199"/>
                </a:cubicBezTo>
                <a:moveTo>
                  <a:pt x="567" y="653"/>
                </a:moveTo>
                <a:cubicBezTo>
                  <a:pt x="567" y="653"/>
                  <a:pt x="568" y="653"/>
                  <a:pt x="568" y="653"/>
                </a:cubicBezTo>
                <a:cubicBezTo>
                  <a:pt x="570" y="655"/>
                  <a:pt x="572" y="656"/>
                  <a:pt x="573" y="658"/>
                </a:cubicBezTo>
                <a:cubicBezTo>
                  <a:pt x="573" y="660"/>
                  <a:pt x="573" y="660"/>
                  <a:pt x="573" y="660"/>
                </a:cubicBezTo>
                <a:cubicBezTo>
                  <a:pt x="573" y="661"/>
                  <a:pt x="571" y="662"/>
                  <a:pt x="570" y="663"/>
                </a:cubicBezTo>
                <a:cubicBezTo>
                  <a:pt x="569" y="663"/>
                  <a:pt x="567" y="663"/>
                  <a:pt x="567" y="662"/>
                </a:cubicBezTo>
                <a:cubicBezTo>
                  <a:pt x="567" y="660"/>
                  <a:pt x="565" y="660"/>
                  <a:pt x="564" y="659"/>
                </a:cubicBezTo>
                <a:cubicBezTo>
                  <a:pt x="564" y="659"/>
                  <a:pt x="564" y="659"/>
                  <a:pt x="564" y="658"/>
                </a:cubicBezTo>
                <a:cubicBezTo>
                  <a:pt x="565" y="658"/>
                  <a:pt x="565" y="658"/>
                  <a:pt x="566" y="657"/>
                </a:cubicBezTo>
                <a:cubicBezTo>
                  <a:pt x="565" y="655"/>
                  <a:pt x="563" y="656"/>
                  <a:pt x="562" y="656"/>
                </a:cubicBezTo>
                <a:cubicBezTo>
                  <a:pt x="562" y="655"/>
                  <a:pt x="563" y="654"/>
                  <a:pt x="563" y="653"/>
                </a:cubicBezTo>
                <a:cubicBezTo>
                  <a:pt x="564" y="653"/>
                  <a:pt x="564" y="652"/>
                  <a:pt x="564" y="651"/>
                </a:cubicBezTo>
                <a:cubicBezTo>
                  <a:pt x="564" y="651"/>
                  <a:pt x="564" y="651"/>
                  <a:pt x="565" y="651"/>
                </a:cubicBezTo>
                <a:cubicBezTo>
                  <a:pt x="565" y="652"/>
                  <a:pt x="567" y="651"/>
                  <a:pt x="567" y="653"/>
                </a:cubicBezTo>
                <a:cubicBezTo>
                  <a:pt x="567" y="653"/>
                  <a:pt x="567" y="653"/>
                  <a:pt x="567" y="653"/>
                </a:cubicBezTo>
                <a:cubicBezTo>
                  <a:pt x="567" y="653"/>
                  <a:pt x="566" y="653"/>
                  <a:pt x="566" y="653"/>
                </a:cubicBezTo>
                <a:cubicBezTo>
                  <a:pt x="566" y="653"/>
                  <a:pt x="566" y="653"/>
                  <a:pt x="566" y="654"/>
                </a:cubicBezTo>
                <a:cubicBezTo>
                  <a:pt x="566" y="654"/>
                  <a:pt x="567" y="653"/>
                  <a:pt x="567" y="653"/>
                </a:cubicBezTo>
                <a:moveTo>
                  <a:pt x="567" y="655"/>
                </a:moveTo>
                <a:cubicBezTo>
                  <a:pt x="567" y="655"/>
                  <a:pt x="566" y="655"/>
                  <a:pt x="566" y="655"/>
                </a:cubicBezTo>
                <a:cubicBezTo>
                  <a:pt x="566" y="655"/>
                  <a:pt x="566" y="655"/>
                  <a:pt x="566" y="655"/>
                </a:cubicBezTo>
                <a:cubicBezTo>
                  <a:pt x="566" y="655"/>
                  <a:pt x="566" y="655"/>
                  <a:pt x="566" y="656"/>
                </a:cubicBezTo>
                <a:moveTo>
                  <a:pt x="298" y="673"/>
                </a:moveTo>
                <a:cubicBezTo>
                  <a:pt x="298" y="672"/>
                  <a:pt x="298" y="671"/>
                  <a:pt x="298" y="670"/>
                </a:cubicBezTo>
                <a:cubicBezTo>
                  <a:pt x="299" y="670"/>
                  <a:pt x="300" y="670"/>
                  <a:pt x="301" y="670"/>
                </a:cubicBezTo>
                <a:cubicBezTo>
                  <a:pt x="302" y="671"/>
                  <a:pt x="303" y="671"/>
                  <a:pt x="304" y="672"/>
                </a:cubicBezTo>
                <a:cubicBezTo>
                  <a:pt x="305" y="672"/>
                  <a:pt x="305" y="672"/>
                  <a:pt x="306" y="673"/>
                </a:cubicBezTo>
                <a:cubicBezTo>
                  <a:pt x="306" y="673"/>
                  <a:pt x="307" y="674"/>
                  <a:pt x="308" y="674"/>
                </a:cubicBezTo>
                <a:cubicBezTo>
                  <a:pt x="309" y="675"/>
                  <a:pt x="309" y="676"/>
                  <a:pt x="310" y="676"/>
                </a:cubicBezTo>
                <a:cubicBezTo>
                  <a:pt x="311" y="676"/>
                  <a:pt x="311" y="675"/>
                  <a:pt x="311" y="675"/>
                </a:cubicBezTo>
                <a:cubicBezTo>
                  <a:pt x="312" y="675"/>
                  <a:pt x="312" y="675"/>
                  <a:pt x="313" y="675"/>
                </a:cubicBezTo>
                <a:cubicBezTo>
                  <a:pt x="314" y="676"/>
                  <a:pt x="314" y="676"/>
                  <a:pt x="313" y="677"/>
                </a:cubicBezTo>
                <a:cubicBezTo>
                  <a:pt x="312" y="678"/>
                  <a:pt x="313" y="679"/>
                  <a:pt x="313" y="680"/>
                </a:cubicBezTo>
                <a:cubicBezTo>
                  <a:pt x="312" y="681"/>
                  <a:pt x="312" y="682"/>
                  <a:pt x="311" y="682"/>
                </a:cubicBezTo>
                <a:cubicBezTo>
                  <a:pt x="309" y="681"/>
                  <a:pt x="307" y="681"/>
                  <a:pt x="307" y="679"/>
                </a:cubicBezTo>
                <a:cubicBezTo>
                  <a:pt x="306" y="678"/>
                  <a:pt x="304" y="679"/>
                  <a:pt x="303" y="678"/>
                </a:cubicBezTo>
                <a:cubicBezTo>
                  <a:pt x="303" y="678"/>
                  <a:pt x="304" y="677"/>
                  <a:pt x="304" y="677"/>
                </a:cubicBezTo>
                <a:cubicBezTo>
                  <a:pt x="304" y="676"/>
                  <a:pt x="303" y="676"/>
                  <a:pt x="303" y="675"/>
                </a:cubicBezTo>
                <a:cubicBezTo>
                  <a:pt x="304" y="675"/>
                  <a:pt x="304" y="676"/>
                  <a:pt x="305" y="675"/>
                </a:cubicBezTo>
                <a:cubicBezTo>
                  <a:pt x="305" y="675"/>
                  <a:pt x="305" y="675"/>
                  <a:pt x="305" y="675"/>
                </a:cubicBezTo>
                <a:cubicBezTo>
                  <a:pt x="305" y="675"/>
                  <a:pt x="305" y="675"/>
                  <a:pt x="305" y="675"/>
                </a:cubicBezTo>
                <a:cubicBezTo>
                  <a:pt x="304" y="675"/>
                  <a:pt x="304" y="675"/>
                  <a:pt x="303" y="675"/>
                </a:cubicBezTo>
                <a:cubicBezTo>
                  <a:pt x="303" y="674"/>
                  <a:pt x="303" y="674"/>
                  <a:pt x="303" y="674"/>
                </a:cubicBezTo>
                <a:cubicBezTo>
                  <a:pt x="302" y="673"/>
                  <a:pt x="300" y="672"/>
                  <a:pt x="298" y="673"/>
                </a:cubicBezTo>
                <a:moveTo>
                  <a:pt x="310" y="679"/>
                </a:moveTo>
                <a:cubicBezTo>
                  <a:pt x="310" y="679"/>
                  <a:pt x="310" y="679"/>
                  <a:pt x="310" y="679"/>
                </a:cubicBezTo>
                <a:cubicBezTo>
                  <a:pt x="309" y="678"/>
                  <a:pt x="308" y="678"/>
                  <a:pt x="308" y="679"/>
                </a:cubicBezTo>
                <a:cubicBezTo>
                  <a:pt x="308" y="679"/>
                  <a:pt x="308" y="679"/>
                  <a:pt x="308" y="679"/>
                </a:cubicBezTo>
                <a:cubicBezTo>
                  <a:pt x="308" y="679"/>
                  <a:pt x="309" y="679"/>
                  <a:pt x="310" y="679"/>
                </a:cubicBezTo>
                <a:moveTo>
                  <a:pt x="223" y="149"/>
                </a:moveTo>
                <a:cubicBezTo>
                  <a:pt x="224" y="151"/>
                  <a:pt x="225" y="153"/>
                  <a:pt x="226" y="154"/>
                </a:cubicBezTo>
                <a:cubicBezTo>
                  <a:pt x="227" y="155"/>
                  <a:pt x="228" y="157"/>
                  <a:pt x="229" y="157"/>
                </a:cubicBezTo>
                <a:cubicBezTo>
                  <a:pt x="230" y="157"/>
                  <a:pt x="231" y="157"/>
                  <a:pt x="231" y="156"/>
                </a:cubicBezTo>
                <a:cubicBezTo>
                  <a:pt x="231" y="156"/>
                  <a:pt x="231" y="155"/>
                  <a:pt x="231" y="155"/>
                </a:cubicBezTo>
                <a:cubicBezTo>
                  <a:pt x="230" y="153"/>
                  <a:pt x="230" y="153"/>
                  <a:pt x="232" y="151"/>
                </a:cubicBezTo>
                <a:cubicBezTo>
                  <a:pt x="232" y="152"/>
                  <a:pt x="232" y="153"/>
                  <a:pt x="233" y="154"/>
                </a:cubicBezTo>
                <a:cubicBezTo>
                  <a:pt x="234" y="154"/>
                  <a:pt x="235" y="155"/>
                  <a:pt x="235" y="156"/>
                </a:cubicBezTo>
                <a:cubicBezTo>
                  <a:pt x="235" y="157"/>
                  <a:pt x="236" y="157"/>
                  <a:pt x="235" y="159"/>
                </a:cubicBezTo>
                <a:cubicBezTo>
                  <a:pt x="234" y="160"/>
                  <a:pt x="233" y="160"/>
                  <a:pt x="232" y="159"/>
                </a:cubicBezTo>
                <a:cubicBezTo>
                  <a:pt x="232" y="159"/>
                  <a:pt x="231" y="159"/>
                  <a:pt x="230" y="159"/>
                </a:cubicBezTo>
                <a:cubicBezTo>
                  <a:pt x="230" y="158"/>
                  <a:pt x="229" y="159"/>
                  <a:pt x="229" y="159"/>
                </a:cubicBezTo>
                <a:cubicBezTo>
                  <a:pt x="229" y="159"/>
                  <a:pt x="228" y="159"/>
                  <a:pt x="228" y="159"/>
                </a:cubicBezTo>
                <a:cubicBezTo>
                  <a:pt x="227" y="159"/>
                  <a:pt x="227" y="159"/>
                  <a:pt x="227" y="160"/>
                </a:cubicBezTo>
                <a:cubicBezTo>
                  <a:pt x="226" y="159"/>
                  <a:pt x="225" y="158"/>
                  <a:pt x="224" y="156"/>
                </a:cubicBezTo>
                <a:cubicBezTo>
                  <a:pt x="224" y="156"/>
                  <a:pt x="224" y="155"/>
                  <a:pt x="224" y="154"/>
                </a:cubicBezTo>
                <a:cubicBezTo>
                  <a:pt x="224" y="154"/>
                  <a:pt x="224" y="154"/>
                  <a:pt x="224" y="154"/>
                </a:cubicBezTo>
                <a:cubicBezTo>
                  <a:pt x="224" y="154"/>
                  <a:pt x="223" y="154"/>
                  <a:pt x="223" y="155"/>
                </a:cubicBezTo>
                <a:cubicBezTo>
                  <a:pt x="223" y="154"/>
                  <a:pt x="223" y="154"/>
                  <a:pt x="223" y="154"/>
                </a:cubicBezTo>
                <a:cubicBezTo>
                  <a:pt x="222" y="153"/>
                  <a:pt x="221" y="152"/>
                  <a:pt x="220" y="151"/>
                </a:cubicBezTo>
                <a:cubicBezTo>
                  <a:pt x="220" y="151"/>
                  <a:pt x="220" y="150"/>
                  <a:pt x="220" y="149"/>
                </a:cubicBezTo>
                <a:cubicBezTo>
                  <a:pt x="220" y="149"/>
                  <a:pt x="220" y="149"/>
                  <a:pt x="221" y="149"/>
                </a:cubicBezTo>
                <a:cubicBezTo>
                  <a:pt x="221" y="150"/>
                  <a:pt x="221" y="150"/>
                  <a:pt x="222" y="150"/>
                </a:cubicBezTo>
                <a:cubicBezTo>
                  <a:pt x="222" y="150"/>
                  <a:pt x="223" y="149"/>
                  <a:pt x="223" y="149"/>
                </a:cubicBezTo>
                <a:moveTo>
                  <a:pt x="577" y="173"/>
                </a:moveTo>
                <a:cubicBezTo>
                  <a:pt x="577" y="170"/>
                  <a:pt x="577" y="170"/>
                  <a:pt x="577" y="170"/>
                </a:cubicBezTo>
                <a:cubicBezTo>
                  <a:pt x="578" y="170"/>
                  <a:pt x="579" y="170"/>
                  <a:pt x="579" y="169"/>
                </a:cubicBezTo>
                <a:cubicBezTo>
                  <a:pt x="579" y="168"/>
                  <a:pt x="580" y="168"/>
                  <a:pt x="580" y="167"/>
                </a:cubicBezTo>
                <a:cubicBezTo>
                  <a:pt x="581" y="168"/>
                  <a:pt x="582" y="168"/>
                  <a:pt x="583" y="169"/>
                </a:cubicBezTo>
                <a:cubicBezTo>
                  <a:pt x="584" y="169"/>
                  <a:pt x="584" y="170"/>
                  <a:pt x="585" y="170"/>
                </a:cubicBezTo>
                <a:cubicBezTo>
                  <a:pt x="586" y="170"/>
                  <a:pt x="586" y="171"/>
                  <a:pt x="587" y="171"/>
                </a:cubicBezTo>
                <a:cubicBezTo>
                  <a:pt x="587" y="172"/>
                  <a:pt x="586" y="173"/>
                  <a:pt x="586" y="173"/>
                </a:cubicBezTo>
                <a:cubicBezTo>
                  <a:pt x="586" y="173"/>
                  <a:pt x="586" y="174"/>
                  <a:pt x="585" y="175"/>
                </a:cubicBezTo>
                <a:cubicBezTo>
                  <a:pt x="584" y="176"/>
                  <a:pt x="584" y="176"/>
                  <a:pt x="584" y="178"/>
                </a:cubicBezTo>
                <a:cubicBezTo>
                  <a:pt x="584" y="178"/>
                  <a:pt x="583" y="179"/>
                  <a:pt x="583" y="179"/>
                </a:cubicBezTo>
                <a:cubicBezTo>
                  <a:pt x="582" y="179"/>
                  <a:pt x="581" y="178"/>
                  <a:pt x="580" y="178"/>
                </a:cubicBezTo>
                <a:cubicBezTo>
                  <a:pt x="580" y="178"/>
                  <a:pt x="581" y="177"/>
                  <a:pt x="581" y="177"/>
                </a:cubicBezTo>
                <a:cubicBezTo>
                  <a:pt x="580" y="177"/>
                  <a:pt x="579" y="176"/>
                  <a:pt x="578" y="176"/>
                </a:cubicBezTo>
                <a:cubicBezTo>
                  <a:pt x="578" y="175"/>
                  <a:pt x="578" y="175"/>
                  <a:pt x="578" y="175"/>
                </a:cubicBezTo>
                <a:cubicBezTo>
                  <a:pt x="579" y="175"/>
                  <a:pt x="580" y="175"/>
                  <a:pt x="580" y="175"/>
                </a:cubicBezTo>
                <a:cubicBezTo>
                  <a:pt x="581" y="175"/>
                  <a:pt x="581" y="174"/>
                  <a:pt x="582" y="173"/>
                </a:cubicBezTo>
                <a:cubicBezTo>
                  <a:pt x="582" y="173"/>
                  <a:pt x="582" y="173"/>
                  <a:pt x="582" y="173"/>
                </a:cubicBezTo>
                <a:cubicBezTo>
                  <a:pt x="581" y="173"/>
                  <a:pt x="581" y="173"/>
                  <a:pt x="581" y="173"/>
                </a:cubicBezTo>
                <a:cubicBezTo>
                  <a:pt x="581" y="174"/>
                  <a:pt x="582" y="174"/>
                  <a:pt x="582" y="174"/>
                </a:cubicBezTo>
                <a:cubicBezTo>
                  <a:pt x="582" y="174"/>
                  <a:pt x="583" y="173"/>
                  <a:pt x="583" y="173"/>
                </a:cubicBezTo>
                <a:cubicBezTo>
                  <a:pt x="583" y="173"/>
                  <a:pt x="582" y="173"/>
                  <a:pt x="582" y="173"/>
                </a:cubicBezTo>
                <a:cubicBezTo>
                  <a:pt x="580" y="174"/>
                  <a:pt x="579" y="174"/>
                  <a:pt x="578" y="174"/>
                </a:cubicBezTo>
                <a:cubicBezTo>
                  <a:pt x="578" y="173"/>
                  <a:pt x="578" y="173"/>
                  <a:pt x="577" y="173"/>
                </a:cubicBezTo>
                <a:moveTo>
                  <a:pt x="712" y="370"/>
                </a:moveTo>
                <a:cubicBezTo>
                  <a:pt x="712" y="371"/>
                  <a:pt x="712" y="371"/>
                  <a:pt x="711" y="371"/>
                </a:cubicBezTo>
                <a:cubicBezTo>
                  <a:pt x="710" y="371"/>
                  <a:pt x="709" y="370"/>
                  <a:pt x="707" y="370"/>
                </a:cubicBezTo>
                <a:cubicBezTo>
                  <a:pt x="707" y="370"/>
                  <a:pt x="707" y="369"/>
                  <a:pt x="707" y="369"/>
                </a:cubicBezTo>
                <a:cubicBezTo>
                  <a:pt x="708" y="368"/>
                  <a:pt x="708" y="367"/>
                  <a:pt x="709" y="366"/>
                </a:cubicBezTo>
                <a:cubicBezTo>
                  <a:pt x="710" y="367"/>
                  <a:pt x="710" y="365"/>
                  <a:pt x="711" y="365"/>
                </a:cubicBezTo>
                <a:cubicBezTo>
                  <a:pt x="714" y="365"/>
                  <a:pt x="717" y="365"/>
                  <a:pt x="720" y="366"/>
                </a:cubicBezTo>
                <a:cubicBezTo>
                  <a:pt x="720" y="366"/>
                  <a:pt x="720" y="366"/>
                  <a:pt x="720" y="366"/>
                </a:cubicBezTo>
                <a:cubicBezTo>
                  <a:pt x="720" y="366"/>
                  <a:pt x="719" y="367"/>
                  <a:pt x="720" y="367"/>
                </a:cubicBezTo>
                <a:cubicBezTo>
                  <a:pt x="720" y="368"/>
                  <a:pt x="719" y="369"/>
                  <a:pt x="720" y="369"/>
                </a:cubicBezTo>
                <a:cubicBezTo>
                  <a:pt x="720" y="369"/>
                  <a:pt x="720" y="370"/>
                  <a:pt x="720" y="370"/>
                </a:cubicBezTo>
                <a:cubicBezTo>
                  <a:pt x="720" y="371"/>
                  <a:pt x="720" y="371"/>
                  <a:pt x="719" y="371"/>
                </a:cubicBezTo>
                <a:cubicBezTo>
                  <a:pt x="719" y="371"/>
                  <a:pt x="719" y="371"/>
                  <a:pt x="719" y="371"/>
                </a:cubicBezTo>
                <a:cubicBezTo>
                  <a:pt x="718" y="370"/>
                  <a:pt x="717" y="370"/>
                  <a:pt x="716" y="371"/>
                </a:cubicBezTo>
                <a:cubicBezTo>
                  <a:pt x="715" y="370"/>
                  <a:pt x="715" y="370"/>
                  <a:pt x="713" y="371"/>
                </a:cubicBezTo>
                <a:cubicBezTo>
                  <a:pt x="713" y="371"/>
                  <a:pt x="712" y="370"/>
                  <a:pt x="712" y="370"/>
                </a:cubicBezTo>
                <a:cubicBezTo>
                  <a:pt x="712" y="369"/>
                  <a:pt x="712" y="369"/>
                  <a:pt x="711" y="369"/>
                </a:cubicBezTo>
                <a:cubicBezTo>
                  <a:pt x="711" y="369"/>
                  <a:pt x="711" y="369"/>
                  <a:pt x="711" y="369"/>
                </a:cubicBezTo>
                <a:cubicBezTo>
                  <a:pt x="711" y="369"/>
                  <a:pt x="711" y="369"/>
                  <a:pt x="711" y="369"/>
                </a:cubicBezTo>
                <a:cubicBezTo>
                  <a:pt x="711" y="368"/>
                  <a:pt x="710" y="368"/>
                  <a:pt x="710" y="369"/>
                </a:cubicBezTo>
                <a:cubicBezTo>
                  <a:pt x="710" y="369"/>
                  <a:pt x="710" y="369"/>
                  <a:pt x="711" y="369"/>
                </a:cubicBezTo>
                <a:cubicBezTo>
                  <a:pt x="711" y="370"/>
                  <a:pt x="711" y="370"/>
                  <a:pt x="712" y="370"/>
                </a:cubicBezTo>
                <a:moveTo>
                  <a:pt x="665" y="606"/>
                </a:moveTo>
                <a:cubicBezTo>
                  <a:pt x="665" y="606"/>
                  <a:pt x="664" y="606"/>
                  <a:pt x="663" y="606"/>
                </a:cubicBezTo>
                <a:cubicBezTo>
                  <a:pt x="663" y="606"/>
                  <a:pt x="663" y="606"/>
                  <a:pt x="663" y="606"/>
                </a:cubicBezTo>
                <a:cubicBezTo>
                  <a:pt x="663" y="606"/>
                  <a:pt x="663" y="605"/>
                  <a:pt x="663" y="605"/>
                </a:cubicBezTo>
                <a:cubicBezTo>
                  <a:pt x="664" y="605"/>
                  <a:pt x="664" y="605"/>
                  <a:pt x="665" y="605"/>
                </a:cubicBezTo>
                <a:cubicBezTo>
                  <a:pt x="665" y="603"/>
                  <a:pt x="665" y="602"/>
                  <a:pt x="666" y="601"/>
                </a:cubicBezTo>
                <a:cubicBezTo>
                  <a:pt x="667" y="601"/>
                  <a:pt x="667" y="601"/>
                  <a:pt x="668" y="601"/>
                </a:cubicBezTo>
                <a:cubicBezTo>
                  <a:pt x="668" y="601"/>
                  <a:pt x="669" y="601"/>
                  <a:pt x="669" y="600"/>
                </a:cubicBezTo>
                <a:cubicBezTo>
                  <a:pt x="669" y="599"/>
                  <a:pt x="668" y="598"/>
                  <a:pt x="666" y="599"/>
                </a:cubicBezTo>
                <a:cubicBezTo>
                  <a:pt x="666" y="598"/>
                  <a:pt x="666" y="597"/>
                  <a:pt x="666" y="596"/>
                </a:cubicBezTo>
                <a:cubicBezTo>
                  <a:pt x="666" y="596"/>
                  <a:pt x="667" y="596"/>
                  <a:pt x="667" y="596"/>
                </a:cubicBezTo>
                <a:cubicBezTo>
                  <a:pt x="667" y="596"/>
                  <a:pt x="668" y="597"/>
                  <a:pt x="668" y="597"/>
                </a:cubicBezTo>
                <a:cubicBezTo>
                  <a:pt x="668" y="596"/>
                  <a:pt x="668" y="596"/>
                  <a:pt x="668" y="595"/>
                </a:cubicBezTo>
                <a:cubicBezTo>
                  <a:pt x="668" y="595"/>
                  <a:pt x="668" y="595"/>
                  <a:pt x="667" y="594"/>
                </a:cubicBezTo>
                <a:cubicBezTo>
                  <a:pt x="667" y="594"/>
                  <a:pt x="667" y="593"/>
                  <a:pt x="668" y="593"/>
                </a:cubicBezTo>
                <a:cubicBezTo>
                  <a:pt x="668" y="594"/>
                  <a:pt x="669" y="594"/>
                  <a:pt x="669" y="595"/>
                </a:cubicBezTo>
                <a:cubicBezTo>
                  <a:pt x="670" y="595"/>
                  <a:pt x="671" y="595"/>
                  <a:pt x="672" y="595"/>
                </a:cubicBezTo>
                <a:cubicBezTo>
                  <a:pt x="673" y="595"/>
                  <a:pt x="673" y="595"/>
                  <a:pt x="673" y="593"/>
                </a:cubicBezTo>
                <a:cubicBezTo>
                  <a:pt x="674" y="593"/>
                  <a:pt x="675" y="593"/>
                  <a:pt x="675" y="593"/>
                </a:cubicBezTo>
                <a:cubicBezTo>
                  <a:pt x="676" y="593"/>
                  <a:pt x="677" y="593"/>
                  <a:pt x="678" y="593"/>
                </a:cubicBezTo>
                <a:cubicBezTo>
                  <a:pt x="678" y="594"/>
                  <a:pt x="676" y="594"/>
                  <a:pt x="676" y="595"/>
                </a:cubicBezTo>
                <a:cubicBezTo>
                  <a:pt x="676" y="597"/>
                  <a:pt x="675" y="597"/>
                  <a:pt x="675" y="598"/>
                </a:cubicBezTo>
                <a:cubicBezTo>
                  <a:pt x="674" y="597"/>
                  <a:pt x="673" y="596"/>
                  <a:pt x="671" y="596"/>
                </a:cubicBezTo>
                <a:cubicBezTo>
                  <a:pt x="671" y="597"/>
                  <a:pt x="671" y="598"/>
                  <a:pt x="672" y="599"/>
                </a:cubicBezTo>
                <a:cubicBezTo>
                  <a:pt x="672" y="599"/>
                  <a:pt x="672" y="600"/>
                  <a:pt x="672" y="600"/>
                </a:cubicBezTo>
                <a:cubicBezTo>
                  <a:pt x="672" y="600"/>
                  <a:pt x="671" y="600"/>
                  <a:pt x="671" y="600"/>
                </a:cubicBezTo>
                <a:cubicBezTo>
                  <a:pt x="671" y="600"/>
                  <a:pt x="671" y="600"/>
                  <a:pt x="670" y="600"/>
                </a:cubicBezTo>
                <a:cubicBezTo>
                  <a:pt x="670" y="600"/>
                  <a:pt x="670" y="600"/>
                  <a:pt x="670" y="601"/>
                </a:cubicBezTo>
                <a:cubicBezTo>
                  <a:pt x="670" y="602"/>
                  <a:pt x="670" y="603"/>
                  <a:pt x="669" y="603"/>
                </a:cubicBezTo>
                <a:cubicBezTo>
                  <a:pt x="668" y="603"/>
                  <a:pt x="668" y="603"/>
                  <a:pt x="668" y="602"/>
                </a:cubicBezTo>
                <a:cubicBezTo>
                  <a:pt x="668" y="604"/>
                  <a:pt x="666" y="605"/>
                  <a:pt x="665" y="606"/>
                </a:cubicBezTo>
                <a:moveTo>
                  <a:pt x="716" y="458"/>
                </a:moveTo>
                <a:cubicBezTo>
                  <a:pt x="716" y="460"/>
                  <a:pt x="716" y="460"/>
                  <a:pt x="715" y="462"/>
                </a:cubicBezTo>
                <a:cubicBezTo>
                  <a:pt x="715" y="463"/>
                  <a:pt x="714" y="463"/>
                  <a:pt x="714" y="463"/>
                </a:cubicBezTo>
                <a:cubicBezTo>
                  <a:pt x="713" y="463"/>
                  <a:pt x="713" y="463"/>
                  <a:pt x="713" y="464"/>
                </a:cubicBezTo>
                <a:cubicBezTo>
                  <a:pt x="713" y="465"/>
                  <a:pt x="712" y="465"/>
                  <a:pt x="711" y="465"/>
                </a:cubicBezTo>
                <a:cubicBezTo>
                  <a:pt x="711" y="464"/>
                  <a:pt x="711" y="464"/>
                  <a:pt x="711" y="464"/>
                </a:cubicBezTo>
                <a:cubicBezTo>
                  <a:pt x="710" y="465"/>
                  <a:pt x="709" y="466"/>
                  <a:pt x="708" y="467"/>
                </a:cubicBezTo>
                <a:cubicBezTo>
                  <a:pt x="707" y="467"/>
                  <a:pt x="707" y="468"/>
                  <a:pt x="707" y="468"/>
                </a:cubicBezTo>
                <a:cubicBezTo>
                  <a:pt x="707" y="469"/>
                  <a:pt x="706" y="469"/>
                  <a:pt x="706" y="468"/>
                </a:cubicBezTo>
                <a:cubicBezTo>
                  <a:pt x="705" y="468"/>
                  <a:pt x="705" y="467"/>
                  <a:pt x="705" y="467"/>
                </a:cubicBezTo>
                <a:cubicBezTo>
                  <a:pt x="706" y="466"/>
                  <a:pt x="706" y="465"/>
                  <a:pt x="708" y="464"/>
                </a:cubicBezTo>
                <a:cubicBezTo>
                  <a:pt x="709" y="463"/>
                  <a:pt x="709" y="462"/>
                  <a:pt x="709" y="461"/>
                </a:cubicBezTo>
                <a:cubicBezTo>
                  <a:pt x="709" y="460"/>
                  <a:pt x="710" y="460"/>
                  <a:pt x="710" y="459"/>
                </a:cubicBezTo>
                <a:cubicBezTo>
                  <a:pt x="711" y="458"/>
                  <a:pt x="712" y="456"/>
                  <a:pt x="714" y="455"/>
                </a:cubicBezTo>
                <a:cubicBezTo>
                  <a:pt x="714" y="456"/>
                  <a:pt x="714" y="456"/>
                  <a:pt x="714" y="456"/>
                </a:cubicBezTo>
                <a:cubicBezTo>
                  <a:pt x="715" y="456"/>
                  <a:pt x="715" y="456"/>
                  <a:pt x="715" y="455"/>
                </a:cubicBezTo>
                <a:cubicBezTo>
                  <a:pt x="715" y="455"/>
                  <a:pt x="716" y="455"/>
                  <a:pt x="716" y="455"/>
                </a:cubicBezTo>
                <a:cubicBezTo>
                  <a:pt x="716" y="456"/>
                  <a:pt x="717" y="456"/>
                  <a:pt x="716" y="456"/>
                </a:cubicBezTo>
                <a:cubicBezTo>
                  <a:pt x="716" y="457"/>
                  <a:pt x="716" y="457"/>
                  <a:pt x="716" y="457"/>
                </a:cubicBezTo>
                <a:cubicBezTo>
                  <a:pt x="715" y="457"/>
                  <a:pt x="715" y="458"/>
                  <a:pt x="715" y="458"/>
                </a:cubicBezTo>
                <a:cubicBezTo>
                  <a:pt x="715" y="458"/>
                  <a:pt x="715" y="458"/>
                  <a:pt x="716" y="458"/>
                </a:cubicBezTo>
                <a:moveTo>
                  <a:pt x="711" y="462"/>
                </a:moveTo>
                <a:cubicBezTo>
                  <a:pt x="711" y="462"/>
                  <a:pt x="712" y="462"/>
                  <a:pt x="712" y="462"/>
                </a:cubicBezTo>
                <a:cubicBezTo>
                  <a:pt x="712" y="462"/>
                  <a:pt x="712" y="462"/>
                  <a:pt x="712" y="461"/>
                </a:cubicBezTo>
                <a:cubicBezTo>
                  <a:pt x="711" y="461"/>
                  <a:pt x="710" y="461"/>
                  <a:pt x="710" y="461"/>
                </a:cubicBezTo>
                <a:cubicBezTo>
                  <a:pt x="710" y="462"/>
                  <a:pt x="711" y="462"/>
                  <a:pt x="711" y="462"/>
                </a:cubicBezTo>
                <a:moveTo>
                  <a:pt x="345" y="721"/>
                </a:moveTo>
                <a:cubicBezTo>
                  <a:pt x="346" y="721"/>
                  <a:pt x="346" y="721"/>
                  <a:pt x="347" y="721"/>
                </a:cubicBezTo>
                <a:cubicBezTo>
                  <a:pt x="348" y="722"/>
                  <a:pt x="348" y="723"/>
                  <a:pt x="349" y="724"/>
                </a:cubicBezTo>
                <a:cubicBezTo>
                  <a:pt x="348" y="724"/>
                  <a:pt x="348" y="724"/>
                  <a:pt x="347" y="724"/>
                </a:cubicBezTo>
                <a:cubicBezTo>
                  <a:pt x="346" y="724"/>
                  <a:pt x="346" y="723"/>
                  <a:pt x="345" y="723"/>
                </a:cubicBezTo>
                <a:cubicBezTo>
                  <a:pt x="344" y="723"/>
                  <a:pt x="343" y="723"/>
                  <a:pt x="343" y="723"/>
                </a:cubicBezTo>
                <a:cubicBezTo>
                  <a:pt x="342" y="722"/>
                  <a:pt x="341" y="722"/>
                  <a:pt x="340" y="722"/>
                </a:cubicBezTo>
                <a:cubicBezTo>
                  <a:pt x="340" y="721"/>
                  <a:pt x="340" y="721"/>
                  <a:pt x="339" y="721"/>
                </a:cubicBezTo>
                <a:cubicBezTo>
                  <a:pt x="337" y="722"/>
                  <a:pt x="337" y="722"/>
                  <a:pt x="335" y="721"/>
                </a:cubicBezTo>
                <a:cubicBezTo>
                  <a:pt x="335" y="720"/>
                  <a:pt x="335" y="719"/>
                  <a:pt x="336" y="718"/>
                </a:cubicBezTo>
                <a:cubicBezTo>
                  <a:pt x="336" y="717"/>
                  <a:pt x="336" y="717"/>
                  <a:pt x="336" y="717"/>
                </a:cubicBezTo>
                <a:cubicBezTo>
                  <a:pt x="336" y="717"/>
                  <a:pt x="335" y="718"/>
                  <a:pt x="335" y="718"/>
                </a:cubicBezTo>
                <a:cubicBezTo>
                  <a:pt x="335" y="719"/>
                  <a:pt x="336" y="718"/>
                  <a:pt x="336" y="718"/>
                </a:cubicBezTo>
                <a:cubicBezTo>
                  <a:pt x="337" y="718"/>
                  <a:pt x="337" y="718"/>
                  <a:pt x="337" y="718"/>
                </a:cubicBezTo>
                <a:cubicBezTo>
                  <a:pt x="337" y="717"/>
                  <a:pt x="337" y="717"/>
                  <a:pt x="336" y="718"/>
                </a:cubicBezTo>
                <a:cubicBezTo>
                  <a:pt x="335" y="718"/>
                  <a:pt x="334" y="718"/>
                  <a:pt x="333" y="718"/>
                </a:cubicBezTo>
                <a:cubicBezTo>
                  <a:pt x="334" y="717"/>
                  <a:pt x="335" y="717"/>
                  <a:pt x="335" y="716"/>
                </a:cubicBezTo>
                <a:cubicBezTo>
                  <a:pt x="335" y="716"/>
                  <a:pt x="335" y="715"/>
                  <a:pt x="336" y="715"/>
                </a:cubicBezTo>
                <a:cubicBezTo>
                  <a:pt x="336" y="714"/>
                  <a:pt x="337" y="714"/>
                  <a:pt x="337" y="715"/>
                </a:cubicBezTo>
                <a:cubicBezTo>
                  <a:pt x="338" y="715"/>
                  <a:pt x="337" y="716"/>
                  <a:pt x="338" y="716"/>
                </a:cubicBezTo>
                <a:cubicBezTo>
                  <a:pt x="339" y="716"/>
                  <a:pt x="339" y="717"/>
                  <a:pt x="340" y="718"/>
                </a:cubicBezTo>
                <a:cubicBezTo>
                  <a:pt x="340" y="718"/>
                  <a:pt x="340" y="718"/>
                  <a:pt x="340" y="718"/>
                </a:cubicBezTo>
                <a:cubicBezTo>
                  <a:pt x="340" y="718"/>
                  <a:pt x="339" y="718"/>
                  <a:pt x="340" y="719"/>
                </a:cubicBezTo>
                <a:cubicBezTo>
                  <a:pt x="340" y="720"/>
                  <a:pt x="341" y="720"/>
                  <a:pt x="342" y="720"/>
                </a:cubicBezTo>
                <a:cubicBezTo>
                  <a:pt x="342" y="720"/>
                  <a:pt x="343" y="720"/>
                  <a:pt x="343" y="720"/>
                </a:cubicBezTo>
                <a:cubicBezTo>
                  <a:pt x="344" y="719"/>
                  <a:pt x="345" y="719"/>
                  <a:pt x="345" y="718"/>
                </a:cubicBezTo>
                <a:cubicBezTo>
                  <a:pt x="346" y="718"/>
                  <a:pt x="346" y="718"/>
                  <a:pt x="346" y="718"/>
                </a:cubicBezTo>
                <a:cubicBezTo>
                  <a:pt x="346" y="719"/>
                  <a:pt x="346" y="720"/>
                  <a:pt x="345" y="721"/>
                </a:cubicBezTo>
                <a:cubicBezTo>
                  <a:pt x="345" y="721"/>
                  <a:pt x="345" y="721"/>
                  <a:pt x="345" y="721"/>
                </a:cubicBezTo>
                <a:cubicBezTo>
                  <a:pt x="345" y="721"/>
                  <a:pt x="345" y="721"/>
                  <a:pt x="345" y="721"/>
                </a:cubicBezTo>
                <a:cubicBezTo>
                  <a:pt x="345" y="721"/>
                  <a:pt x="345" y="721"/>
                  <a:pt x="344" y="721"/>
                </a:cubicBezTo>
                <a:cubicBezTo>
                  <a:pt x="344" y="721"/>
                  <a:pt x="344" y="722"/>
                  <a:pt x="344" y="722"/>
                </a:cubicBezTo>
                <a:cubicBezTo>
                  <a:pt x="344" y="722"/>
                  <a:pt x="345" y="722"/>
                  <a:pt x="345" y="721"/>
                </a:cubicBezTo>
                <a:moveTo>
                  <a:pt x="102" y="460"/>
                </a:moveTo>
                <a:cubicBezTo>
                  <a:pt x="101" y="458"/>
                  <a:pt x="100" y="456"/>
                  <a:pt x="100" y="454"/>
                </a:cubicBezTo>
                <a:cubicBezTo>
                  <a:pt x="100" y="453"/>
                  <a:pt x="99" y="453"/>
                  <a:pt x="99" y="452"/>
                </a:cubicBezTo>
                <a:cubicBezTo>
                  <a:pt x="99" y="451"/>
                  <a:pt x="99" y="450"/>
                  <a:pt x="99" y="449"/>
                </a:cubicBezTo>
                <a:cubicBezTo>
                  <a:pt x="99" y="449"/>
                  <a:pt x="99" y="449"/>
                  <a:pt x="98" y="448"/>
                </a:cubicBezTo>
                <a:cubicBezTo>
                  <a:pt x="98" y="448"/>
                  <a:pt x="99" y="447"/>
                  <a:pt x="99" y="447"/>
                </a:cubicBezTo>
                <a:cubicBezTo>
                  <a:pt x="100" y="447"/>
                  <a:pt x="101" y="447"/>
                  <a:pt x="101" y="447"/>
                </a:cubicBezTo>
                <a:cubicBezTo>
                  <a:pt x="101" y="448"/>
                  <a:pt x="102" y="449"/>
                  <a:pt x="102" y="449"/>
                </a:cubicBezTo>
                <a:cubicBezTo>
                  <a:pt x="102" y="450"/>
                  <a:pt x="103" y="451"/>
                  <a:pt x="103" y="451"/>
                </a:cubicBezTo>
                <a:cubicBezTo>
                  <a:pt x="103" y="452"/>
                  <a:pt x="104" y="453"/>
                  <a:pt x="104" y="453"/>
                </a:cubicBezTo>
                <a:cubicBezTo>
                  <a:pt x="104" y="455"/>
                  <a:pt x="105" y="455"/>
                  <a:pt x="106" y="456"/>
                </a:cubicBezTo>
                <a:cubicBezTo>
                  <a:pt x="106" y="460"/>
                  <a:pt x="106" y="460"/>
                  <a:pt x="106" y="460"/>
                </a:cubicBezTo>
                <a:cubicBezTo>
                  <a:pt x="105" y="460"/>
                  <a:pt x="105" y="460"/>
                  <a:pt x="105" y="460"/>
                </a:cubicBezTo>
                <a:cubicBezTo>
                  <a:pt x="104" y="459"/>
                  <a:pt x="103" y="458"/>
                  <a:pt x="102" y="457"/>
                </a:cubicBezTo>
                <a:cubicBezTo>
                  <a:pt x="102" y="458"/>
                  <a:pt x="102" y="459"/>
                  <a:pt x="102" y="460"/>
                </a:cubicBezTo>
                <a:moveTo>
                  <a:pt x="309" y="76"/>
                </a:moveTo>
                <a:cubicBezTo>
                  <a:pt x="308" y="76"/>
                  <a:pt x="308" y="76"/>
                  <a:pt x="307" y="76"/>
                </a:cubicBezTo>
                <a:cubicBezTo>
                  <a:pt x="306" y="76"/>
                  <a:pt x="306" y="76"/>
                  <a:pt x="306" y="74"/>
                </a:cubicBezTo>
                <a:cubicBezTo>
                  <a:pt x="307" y="75"/>
                  <a:pt x="308" y="74"/>
                  <a:pt x="309" y="73"/>
                </a:cubicBezTo>
                <a:cubicBezTo>
                  <a:pt x="308" y="72"/>
                  <a:pt x="308" y="72"/>
                  <a:pt x="307" y="71"/>
                </a:cubicBezTo>
                <a:cubicBezTo>
                  <a:pt x="307" y="71"/>
                  <a:pt x="307" y="70"/>
                  <a:pt x="307" y="69"/>
                </a:cubicBezTo>
                <a:cubicBezTo>
                  <a:pt x="308" y="69"/>
                  <a:pt x="308" y="70"/>
                  <a:pt x="309" y="71"/>
                </a:cubicBezTo>
                <a:cubicBezTo>
                  <a:pt x="310" y="72"/>
                  <a:pt x="311" y="72"/>
                  <a:pt x="311" y="73"/>
                </a:cubicBezTo>
                <a:cubicBezTo>
                  <a:pt x="311" y="73"/>
                  <a:pt x="311" y="73"/>
                  <a:pt x="311" y="73"/>
                </a:cubicBezTo>
                <a:cubicBezTo>
                  <a:pt x="311" y="73"/>
                  <a:pt x="310" y="73"/>
                  <a:pt x="310" y="73"/>
                </a:cubicBezTo>
                <a:cubicBezTo>
                  <a:pt x="310" y="73"/>
                  <a:pt x="310" y="74"/>
                  <a:pt x="310" y="74"/>
                </a:cubicBezTo>
                <a:cubicBezTo>
                  <a:pt x="310" y="74"/>
                  <a:pt x="311" y="74"/>
                  <a:pt x="311" y="73"/>
                </a:cubicBezTo>
                <a:cubicBezTo>
                  <a:pt x="312" y="73"/>
                  <a:pt x="312" y="74"/>
                  <a:pt x="313" y="75"/>
                </a:cubicBezTo>
                <a:cubicBezTo>
                  <a:pt x="313" y="76"/>
                  <a:pt x="314" y="77"/>
                  <a:pt x="314" y="79"/>
                </a:cubicBezTo>
                <a:cubicBezTo>
                  <a:pt x="314" y="79"/>
                  <a:pt x="312" y="78"/>
                  <a:pt x="312" y="79"/>
                </a:cubicBezTo>
                <a:cubicBezTo>
                  <a:pt x="311" y="80"/>
                  <a:pt x="310" y="80"/>
                  <a:pt x="309" y="81"/>
                </a:cubicBezTo>
                <a:cubicBezTo>
                  <a:pt x="309" y="81"/>
                  <a:pt x="308" y="81"/>
                  <a:pt x="308" y="80"/>
                </a:cubicBezTo>
                <a:cubicBezTo>
                  <a:pt x="308" y="80"/>
                  <a:pt x="308" y="80"/>
                  <a:pt x="308" y="80"/>
                </a:cubicBezTo>
                <a:cubicBezTo>
                  <a:pt x="309" y="79"/>
                  <a:pt x="308" y="79"/>
                  <a:pt x="307" y="79"/>
                </a:cubicBezTo>
                <a:cubicBezTo>
                  <a:pt x="307" y="79"/>
                  <a:pt x="307" y="79"/>
                  <a:pt x="307" y="79"/>
                </a:cubicBezTo>
                <a:cubicBezTo>
                  <a:pt x="307" y="78"/>
                  <a:pt x="307" y="78"/>
                  <a:pt x="308" y="78"/>
                </a:cubicBezTo>
                <a:cubicBezTo>
                  <a:pt x="308" y="78"/>
                  <a:pt x="308" y="78"/>
                  <a:pt x="309" y="78"/>
                </a:cubicBezTo>
                <a:cubicBezTo>
                  <a:pt x="309" y="78"/>
                  <a:pt x="309" y="78"/>
                  <a:pt x="310" y="78"/>
                </a:cubicBezTo>
                <a:cubicBezTo>
                  <a:pt x="309" y="77"/>
                  <a:pt x="309" y="77"/>
                  <a:pt x="309" y="76"/>
                </a:cubicBezTo>
                <a:cubicBezTo>
                  <a:pt x="309" y="75"/>
                  <a:pt x="309" y="75"/>
                  <a:pt x="309" y="76"/>
                </a:cubicBezTo>
                <a:cubicBezTo>
                  <a:pt x="309" y="76"/>
                  <a:pt x="309" y="76"/>
                  <a:pt x="309" y="76"/>
                </a:cubicBezTo>
                <a:cubicBezTo>
                  <a:pt x="309" y="76"/>
                  <a:pt x="309" y="76"/>
                  <a:pt x="309" y="76"/>
                </a:cubicBezTo>
                <a:cubicBezTo>
                  <a:pt x="309" y="76"/>
                  <a:pt x="310" y="76"/>
                  <a:pt x="310" y="75"/>
                </a:cubicBezTo>
                <a:cubicBezTo>
                  <a:pt x="310" y="75"/>
                  <a:pt x="309" y="75"/>
                  <a:pt x="309" y="76"/>
                </a:cubicBezTo>
                <a:moveTo>
                  <a:pt x="742" y="392"/>
                </a:moveTo>
                <a:cubicBezTo>
                  <a:pt x="741" y="393"/>
                  <a:pt x="741" y="393"/>
                  <a:pt x="740" y="393"/>
                </a:cubicBezTo>
                <a:cubicBezTo>
                  <a:pt x="741" y="394"/>
                  <a:pt x="741" y="394"/>
                  <a:pt x="742" y="394"/>
                </a:cubicBezTo>
                <a:cubicBezTo>
                  <a:pt x="742" y="394"/>
                  <a:pt x="743" y="394"/>
                  <a:pt x="744" y="394"/>
                </a:cubicBezTo>
                <a:cubicBezTo>
                  <a:pt x="743" y="395"/>
                  <a:pt x="742" y="395"/>
                  <a:pt x="741" y="395"/>
                </a:cubicBezTo>
                <a:cubicBezTo>
                  <a:pt x="741" y="398"/>
                  <a:pt x="741" y="398"/>
                  <a:pt x="741" y="398"/>
                </a:cubicBezTo>
                <a:cubicBezTo>
                  <a:pt x="741" y="399"/>
                  <a:pt x="739" y="399"/>
                  <a:pt x="739" y="398"/>
                </a:cubicBezTo>
                <a:cubicBezTo>
                  <a:pt x="738" y="398"/>
                  <a:pt x="738" y="397"/>
                  <a:pt x="737" y="397"/>
                </a:cubicBezTo>
                <a:cubicBezTo>
                  <a:pt x="737" y="396"/>
                  <a:pt x="735" y="397"/>
                  <a:pt x="735" y="396"/>
                </a:cubicBezTo>
                <a:cubicBezTo>
                  <a:pt x="734" y="395"/>
                  <a:pt x="733" y="394"/>
                  <a:pt x="732" y="395"/>
                </a:cubicBezTo>
                <a:cubicBezTo>
                  <a:pt x="732" y="395"/>
                  <a:pt x="732" y="394"/>
                  <a:pt x="732" y="394"/>
                </a:cubicBezTo>
                <a:cubicBezTo>
                  <a:pt x="732" y="394"/>
                  <a:pt x="732" y="394"/>
                  <a:pt x="732" y="394"/>
                </a:cubicBezTo>
                <a:cubicBezTo>
                  <a:pt x="734" y="394"/>
                  <a:pt x="734" y="393"/>
                  <a:pt x="735" y="393"/>
                </a:cubicBezTo>
                <a:cubicBezTo>
                  <a:pt x="736" y="393"/>
                  <a:pt x="737" y="393"/>
                  <a:pt x="738" y="393"/>
                </a:cubicBezTo>
                <a:cubicBezTo>
                  <a:pt x="738" y="393"/>
                  <a:pt x="738" y="392"/>
                  <a:pt x="739" y="392"/>
                </a:cubicBezTo>
                <a:cubicBezTo>
                  <a:pt x="740" y="392"/>
                  <a:pt x="740" y="392"/>
                  <a:pt x="742" y="392"/>
                </a:cubicBezTo>
                <a:moveTo>
                  <a:pt x="340" y="723"/>
                </a:moveTo>
                <a:cubicBezTo>
                  <a:pt x="339" y="724"/>
                  <a:pt x="339" y="724"/>
                  <a:pt x="338" y="724"/>
                </a:cubicBezTo>
                <a:cubicBezTo>
                  <a:pt x="339" y="726"/>
                  <a:pt x="339" y="726"/>
                  <a:pt x="339" y="730"/>
                </a:cubicBezTo>
                <a:cubicBezTo>
                  <a:pt x="339" y="731"/>
                  <a:pt x="338" y="731"/>
                  <a:pt x="338" y="731"/>
                </a:cubicBezTo>
                <a:cubicBezTo>
                  <a:pt x="337" y="730"/>
                  <a:pt x="336" y="730"/>
                  <a:pt x="335" y="731"/>
                </a:cubicBezTo>
                <a:cubicBezTo>
                  <a:pt x="334" y="731"/>
                  <a:pt x="334" y="731"/>
                  <a:pt x="334" y="731"/>
                </a:cubicBezTo>
                <a:cubicBezTo>
                  <a:pt x="334" y="731"/>
                  <a:pt x="333" y="731"/>
                  <a:pt x="333" y="731"/>
                </a:cubicBezTo>
                <a:cubicBezTo>
                  <a:pt x="333" y="731"/>
                  <a:pt x="332" y="731"/>
                  <a:pt x="332" y="731"/>
                </a:cubicBezTo>
                <a:cubicBezTo>
                  <a:pt x="331" y="730"/>
                  <a:pt x="332" y="729"/>
                  <a:pt x="332" y="728"/>
                </a:cubicBezTo>
                <a:cubicBezTo>
                  <a:pt x="332" y="728"/>
                  <a:pt x="333" y="727"/>
                  <a:pt x="333" y="728"/>
                </a:cubicBezTo>
                <a:cubicBezTo>
                  <a:pt x="334" y="728"/>
                  <a:pt x="334" y="729"/>
                  <a:pt x="334" y="729"/>
                </a:cubicBezTo>
                <a:cubicBezTo>
                  <a:pt x="335" y="729"/>
                  <a:pt x="336" y="729"/>
                  <a:pt x="336" y="728"/>
                </a:cubicBezTo>
                <a:cubicBezTo>
                  <a:pt x="337" y="728"/>
                  <a:pt x="336" y="727"/>
                  <a:pt x="336" y="727"/>
                </a:cubicBezTo>
                <a:cubicBezTo>
                  <a:pt x="335" y="726"/>
                  <a:pt x="335" y="726"/>
                  <a:pt x="335" y="725"/>
                </a:cubicBezTo>
                <a:cubicBezTo>
                  <a:pt x="335" y="724"/>
                  <a:pt x="336" y="723"/>
                  <a:pt x="337" y="723"/>
                </a:cubicBezTo>
                <a:cubicBezTo>
                  <a:pt x="338" y="723"/>
                  <a:pt x="339" y="722"/>
                  <a:pt x="340" y="723"/>
                </a:cubicBezTo>
                <a:moveTo>
                  <a:pt x="358" y="690"/>
                </a:moveTo>
                <a:cubicBezTo>
                  <a:pt x="360" y="690"/>
                  <a:pt x="360" y="690"/>
                  <a:pt x="360" y="688"/>
                </a:cubicBezTo>
                <a:cubicBezTo>
                  <a:pt x="361" y="688"/>
                  <a:pt x="361" y="688"/>
                  <a:pt x="362" y="688"/>
                </a:cubicBezTo>
                <a:cubicBezTo>
                  <a:pt x="362" y="688"/>
                  <a:pt x="363" y="688"/>
                  <a:pt x="363" y="688"/>
                </a:cubicBezTo>
                <a:cubicBezTo>
                  <a:pt x="364" y="688"/>
                  <a:pt x="364" y="689"/>
                  <a:pt x="364" y="690"/>
                </a:cubicBezTo>
                <a:cubicBezTo>
                  <a:pt x="364" y="691"/>
                  <a:pt x="363" y="691"/>
                  <a:pt x="363" y="692"/>
                </a:cubicBezTo>
                <a:cubicBezTo>
                  <a:pt x="363" y="693"/>
                  <a:pt x="363" y="694"/>
                  <a:pt x="363" y="695"/>
                </a:cubicBezTo>
                <a:cubicBezTo>
                  <a:pt x="362" y="696"/>
                  <a:pt x="361" y="696"/>
                  <a:pt x="360" y="695"/>
                </a:cubicBezTo>
                <a:cubicBezTo>
                  <a:pt x="360" y="695"/>
                  <a:pt x="359" y="695"/>
                  <a:pt x="358" y="694"/>
                </a:cubicBezTo>
                <a:cubicBezTo>
                  <a:pt x="357" y="694"/>
                  <a:pt x="356" y="694"/>
                  <a:pt x="356" y="693"/>
                </a:cubicBezTo>
                <a:cubicBezTo>
                  <a:pt x="357" y="692"/>
                  <a:pt x="358" y="692"/>
                  <a:pt x="359" y="691"/>
                </a:cubicBezTo>
                <a:cubicBezTo>
                  <a:pt x="359" y="691"/>
                  <a:pt x="358" y="690"/>
                  <a:pt x="358" y="690"/>
                </a:cubicBezTo>
                <a:moveTo>
                  <a:pt x="103" y="330"/>
                </a:moveTo>
                <a:cubicBezTo>
                  <a:pt x="104" y="330"/>
                  <a:pt x="105" y="331"/>
                  <a:pt x="106" y="331"/>
                </a:cubicBezTo>
                <a:cubicBezTo>
                  <a:pt x="106" y="332"/>
                  <a:pt x="104" y="332"/>
                  <a:pt x="105" y="333"/>
                </a:cubicBezTo>
                <a:cubicBezTo>
                  <a:pt x="106" y="333"/>
                  <a:pt x="107" y="333"/>
                  <a:pt x="106" y="334"/>
                </a:cubicBezTo>
                <a:cubicBezTo>
                  <a:pt x="106" y="334"/>
                  <a:pt x="106" y="335"/>
                  <a:pt x="106" y="335"/>
                </a:cubicBezTo>
                <a:cubicBezTo>
                  <a:pt x="106" y="336"/>
                  <a:pt x="105" y="336"/>
                  <a:pt x="105" y="336"/>
                </a:cubicBezTo>
                <a:cubicBezTo>
                  <a:pt x="105" y="336"/>
                  <a:pt x="103" y="335"/>
                  <a:pt x="102" y="334"/>
                </a:cubicBezTo>
                <a:cubicBezTo>
                  <a:pt x="103" y="334"/>
                  <a:pt x="103" y="334"/>
                  <a:pt x="103" y="333"/>
                </a:cubicBezTo>
                <a:cubicBezTo>
                  <a:pt x="103" y="332"/>
                  <a:pt x="103" y="332"/>
                  <a:pt x="103" y="333"/>
                </a:cubicBezTo>
                <a:cubicBezTo>
                  <a:pt x="103" y="333"/>
                  <a:pt x="103" y="333"/>
                  <a:pt x="103" y="333"/>
                </a:cubicBezTo>
                <a:cubicBezTo>
                  <a:pt x="103" y="333"/>
                  <a:pt x="103" y="333"/>
                  <a:pt x="103" y="333"/>
                </a:cubicBezTo>
                <a:cubicBezTo>
                  <a:pt x="104" y="333"/>
                  <a:pt x="104" y="333"/>
                  <a:pt x="104" y="333"/>
                </a:cubicBezTo>
                <a:cubicBezTo>
                  <a:pt x="104" y="332"/>
                  <a:pt x="104" y="332"/>
                  <a:pt x="103" y="333"/>
                </a:cubicBezTo>
                <a:cubicBezTo>
                  <a:pt x="102" y="333"/>
                  <a:pt x="102" y="333"/>
                  <a:pt x="102" y="334"/>
                </a:cubicBezTo>
                <a:cubicBezTo>
                  <a:pt x="101" y="334"/>
                  <a:pt x="100" y="334"/>
                  <a:pt x="100" y="334"/>
                </a:cubicBezTo>
                <a:cubicBezTo>
                  <a:pt x="99" y="334"/>
                  <a:pt x="99" y="333"/>
                  <a:pt x="98" y="333"/>
                </a:cubicBezTo>
                <a:cubicBezTo>
                  <a:pt x="98" y="333"/>
                  <a:pt x="97" y="333"/>
                  <a:pt x="97" y="332"/>
                </a:cubicBezTo>
                <a:cubicBezTo>
                  <a:pt x="98" y="332"/>
                  <a:pt x="98" y="332"/>
                  <a:pt x="98" y="332"/>
                </a:cubicBezTo>
                <a:cubicBezTo>
                  <a:pt x="99" y="332"/>
                  <a:pt x="99" y="332"/>
                  <a:pt x="99" y="332"/>
                </a:cubicBezTo>
                <a:cubicBezTo>
                  <a:pt x="99" y="332"/>
                  <a:pt x="99" y="331"/>
                  <a:pt x="99" y="331"/>
                </a:cubicBezTo>
                <a:cubicBezTo>
                  <a:pt x="99" y="329"/>
                  <a:pt x="99" y="329"/>
                  <a:pt x="101" y="329"/>
                </a:cubicBezTo>
                <a:cubicBezTo>
                  <a:pt x="101" y="330"/>
                  <a:pt x="101" y="330"/>
                  <a:pt x="101" y="330"/>
                </a:cubicBezTo>
                <a:cubicBezTo>
                  <a:pt x="101" y="331"/>
                  <a:pt x="101" y="331"/>
                  <a:pt x="102" y="331"/>
                </a:cubicBezTo>
                <a:cubicBezTo>
                  <a:pt x="102" y="331"/>
                  <a:pt x="103" y="331"/>
                  <a:pt x="103" y="330"/>
                </a:cubicBezTo>
                <a:moveTo>
                  <a:pt x="490" y="91"/>
                </a:moveTo>
                <a:cubicBezTo>
                  <a:pt x="490" y="89"/>
                  <a:pt x="490" y="89"/>
                  <a:pt x="491" y="89"/>
                </a:cubicBezTo>
                <a:cubicBezTo>
                  <a:pt x="493" y="90"/>
                  <a:pt x="493" y="88"/>
                  <a:pt x="493" y="88"/>
                </a:cubicBezTo>
                <a:cubicBezTo>
                  <a:pt x="494" y="88"/>
                  <a:pt x="495" y="90"/>
                  <a:pt x="496" y="89"/>
                </a:cubicBezTo>
                <a:cubicBezTo>
                  <a:pt x="497" y="90"/>
                  <a:pt x="497" y="91"/>
                  <a:pt x="498" y="92"/>
                </a:cubicBezTo>
                <a:cubicBezTo>
                  <a:pt x="498" y="92"/>
                  <a:pt x="497" y="93"/>
                  <a:pt x="497" y="93"/>
                </a:cubicBezTo>
                <a:cubicBezTo>
                  <a:pt x="496" y="93"/>
                  <a:pt x="497" y="94"/>
                  <a:pt x="496" y="95"/>
                </a:cubicBezTo>
                <a:cubicBezTo>
                  <a:pt x="495" y="94"/>
                  <a:pt x="495" y="94"/>
                  <a:pt x="495" y="93"/>
                </a:cubicBezTo>
                <a:cubicBezTo>
                  <a:pt x="495" y="93"/>
                  <a:pt x="494" y="92"/>
                  <a:pt x="494" y="92"/>
                </a:cubicBezTo>
                <a:cubicBezTo>
                  <a:pt x="493" y="93"/>
                  <a:pt x="492" y="91"/>
                  <a:pt x="490" y="91"/>
                </a:cubicBezTo>
                <a:moveTo>
                  <a:pt x="345" y="718"/>
                </a:moveTo>
                <a:cubicBezTo>
                  <a:pt x="344" y="718"/>
                  <a:pt x="344" y="717"/>
                  <a:pt x="343" y="717"/>
                </a:cubicBezTo>
                <a:cubicBezTo>
                  <a:pt x="345" y="716"/>
                  <a:pt x="345" y="716"/>
                  <a:pt x="347" y="717"/>
                </a:cubicBezTo>
                <a:cubicBezTo>
                  <a:pt x="347" y="717"/>
                  <a:pt x="347" y="717"/>
                  <a:pt x="347" y="717"/>
                </a:cubicBezTo>
                <a:cubicBezTo>
                  <a:pt x="349" y="717"/>
                  <a:pt x="350" y="717"/>
                  <a:pt x="351" y="717"/>
                </a:cubicBezTo>
                <a:cubicBezTo>
                  <a:pt x="352" y="718"/>
                  <a:pt x="353" y="718"/>
                  <a:pt x="354" y="718"/>
                </a:cubicBezTo>
                <a:cubicBezTo>
                  <a:pt x="355" y="719"/>
                  <a:pt x="353" y="719"/>
                  <a:pt x="353" y="720"/>
                </a:cubicBezTo>
                <a:cubicBezTo>
                  <a:pt x="354" y="721"/>
                  <a:pt x="352" y="721"/>
                  <a:pt x="352" y="722"/>
                </a:cubicBezTo>
                <a:cubicBezTo>
                  <a:pt x="351" y="721"/>
                  <a:pt x="351" y="721"/>
                  <a:pt x="351" y="720"/>
                </a:cubicBezTo>
                <a:cubicBezTo>
                  <a:pt x="351" y="720"/>
                  <a:pt x="350" y="719"/>
                  <a:pt x="350" y="719"/>
                </a:cubicBezTo>
                <a:cubicBezTo>
                  <a:pt x="348" y="720"/>
                  <a:pt x="347" y="718"/>
                  <a:pt x="346" y="718"/>
                </a:cubicBezTo>
                <a:cubicBezTo>
                  <a:pt x="346" y="718"/>
                  <a:pt x="346" y="717"/>
                  <a:pt x="345" y="717"/>
                </a:cubicBezTo>
                <a:cubicBezTo>
                  <a:pt x="345" y="717"/>
                  <a:pt x="345" y="718"/>
                  <a:pt x="345" y="718"/>
                </a:cubicBezTo>
                <a:moveTo>
                  <a:pt x="307" y="69"/>
                </a:moveTo>
                <a:cubicBezTo>
                  <a:pt x="307" y="70"/>
                  <a:pt x="306" y="70"/>
                  <a:pt x="306" y="70"/>
                </a:cubicBezTo>
                <a:cubicBezTo>
                  <a:pt x="306" y="71"/>
                  <a:pt x="306" y="72"/>
                  <a:pt x="305" y="71"/>
                </a:cubicBezTo>
                <a:cubicBezTo>
                  <a:pt x="304" y="72"/>
                  <a:pt x="304" y="73"/>
                  <a:pt x="304" y="73"/>
                </a:cubicBezTo>
                <a:cubicBezTo>
                  <a:pt x="303" y="72"/>
                  <a:pt x="302" y="72"/>
                  <a:pt x="301" y="71"/>
                </a:cubicBezTo>
                <a:cubicBezTo>
                  <a:pt x="302" y="70"/>
                  <a:pt x="303" y="71"/>
                  <a:pt x="304" y="70"/>
                </a:cubicBezTo>
                <a:cubicBezTo>
                  <a:pt x="305" y="69"/>
                  <a:pt x="304" y="68"/>
                  <a:pt x="303" y="67"/>
                </a:cubicBezTo>
                <a:cubicBezTo>
                  <a:pt x="304" y="67"/>
                  <a:pt x="305" y="66"/>
                  <a:pt x="305" y="67"/>
                </a:cubicBezTo>
                <a:cubicBezTo>
                  <a:pt x="306" y="68"/>
                  <a:pt x="307" y="68"/>
                  <a:pt x="307" y="69"/>
                </a:cubicBezTo>
                <a:moveTo>
                  <a:pt x="665" y="606"/>
                </a:moveTo>
                <a:cubicBezTo>
                  <a:pt x="666" y="606"/>
                  <a:pt x="667" y="606"/>
                  <a:pt x="667" y="607"/>
                </a:cubicBezTo>
                <a:cubicBezTo>
                  <a:pt x="667" y="608"/>
                  <a:pt x="665" y="608"/>
                  <a:pt x="665" y="610"/>
                </a:cubicBezTo>
                <a:cubicBezTo>
                  <a:pt x="665" y="610"/>
                  <a:pt x="664" y="611"/>
                  <a:pt x="663" y="612"/>
                </a:cubicBezTo>
                <a:cubicBezTo>
                  <a:pt x="662" y="611"/>
                  <a:pt x="662" y="611"/>
                  <a:pt x="661" y="611"/>
                </a:cubicBezTo>
                <a:cubicBezTo>
                  <a:pt x="661" y="611"/>
                  <a:pt x="661" y="610"/>
                  <a:pt x="661" y="610"/>
                </a:cubicBezTo>
                <a:cubicBezTo>
                  <a:pt x="661" y="609"/>
                  <a:pt x="661" y="609"/>
                  <a:pt x="662" y="609"/>
                </a:cubicBezTo>
                <a:cubicBezTo>
                  <a:pt x="663" y="609"/>
                  <a:pt x="664" y="609"/>
                  <a:pt x="664" y="608"/>
                </a:cubicBezTo>
                <a:cubicBezTo>
                  <a:pt x="664" y="608"/>
                  <a:pt x="664" y="607"/>
                  <a:pt x="665" y="607"/>
                </a:cubicBezTo>
                <a:cubicBezTo>
                  <a:pt x="665" y="607"/>
                  <a:pt x="666" y="607"/>
                  <a:pt x="665" y="606"/>
                </a:cubicBezTo>
                <a:moveTo>
                  <a:pt x="294" y="72"/>
                </a:moveTo>
                <a:cubicBezTo>
                  <a:pt x="295" y="72"/>
                  <a:pt x="296" y="72"/>
                  <a:pt x="297" y="72"/>
                </a:cubicBezTo>
                <a:cubicBezTo>
                  <a:pt x="298" y="72"/>
                  <a:pt x="299" y="72"/>
                  <a:pt x="300" y="71"/>
                </a:cubicBezTo>
                <a:cubicBezTo>
                  <a:pt x="300" y="72"/>
                  <a:pt x="301" y="72"/>
                  <a:pt x="301" y="73"/>
                </a:cubicBezTo>
                <a:cubicBezTo>
                  <a:pt x="301" y="73"/>
                  <a:pt x="301" y="73"/>
                  <a:pt x="301" y="74"/>
                </a:cubicBezTo>
                <a:cubicBezTo>
                  <a:pt x="301" y="74"/>
                  <a:pt x="300" y="74"/>
                  <a:pt x="300" y="74"/>
                </a:cubicBezTo>
                <a:cubicBezTo>
                  <a:pt x="299" y="73"/>
                  <a:pt x="298" y="73"/>
                  <a:pt x="296" y="74"/>
                </a:cubicBezTo>
                <a:cubicBezTo>
                  <a:pt x="296" y="74"/>
                  <a:pt x="295" y="74"/>
                  <a:pt x="295" y="74"/>
                </a:cubicBezTo>
                <a:cubicBezTo>
                  <a:pt x="294" y="74"/>
                  <a:pt x="294" y="75"/>
                  <a:pt x="293" y="75"/>
                </a:cubicBezTo>
                <a:cubicBezTo>
                  <a:pt x="293" y="75"/>
                  <a:pt x="293" y="74"/>
                  <a:pt x="293" y="74"/>
                </a:cubicBezTo>
                <a:cubicBezTo>
                  <a:pt x="293" y="73"/>
                  <a:pt x="294" y="73"/>
                  <a:pt x="294" y="72"/>
                </a:cubicBezTo>
                <a:moveTo>
                  <a:pt x="214" y="64"/>
                </a:moveTo>
                <a:cubicBezTo>
                  <a:pt x="214" y="63"/>
                  <a:pt x="214" y="62"/>
                  <a:pt x="214" y="62"/>
                </a:cubicBezTo>
                <a:cubicBezTo>
                  <a:pt x="215" y="62"/>
                  <a:pt x="216" y="63"/>
                  <a:pt x="217" y="63"/>
                </a:cubicBezTo>
                <a:cubicBezTo>
                  <a:pt x="216" y="64"/>
                  <a:pt x="216" y="64"/>
                  <a:pt x="216" y="64"/>
                </a:cubicBezTo>
                <a:cubicBezTo>
                  <a:pt x="217" y="65"/>
                  <a:pt x="217" y="65"/>
                  <a:pt x="216" y="66"/>
                </a:cubicBezTo>
                <a:cubicBezTo>
                  <a:pt x="216" y="66"/>
                  <a:pt x="215" y="66"/>
                  <a:pt x="215" y="66"/>
                </a:cubicBezTo>
                <a:cubicBezTo>
                  <a:pt x="214" y="67"/>
                  <a:pt x="214" y="67"/>
                  <a:pt x="213" y="66"/>
                </a:cubicBezTo>
                <a:cubicBezTo>
                  <a:pt x="212" y="65"/>
                  <a:pt x="212" y="66"/>
                  <a:pt x="211" y="66"/>
                </a:cubicBezTo>
                <a:cubicBezTo>
                  <a:pt x="211" y="64"/>
                  <a:pt x="212" y="64"/>
                  <a:pt x="214" y="64"/>
                </a:cubicBezTo>
                <a:cubicBezTo>
                  <a:pt x="215" y="64"/>
                  <a:pt x="215" y="64"/>
                  <a:pt x="214" y="64"/>
                </a:cubicBezTo>
                <a:cubicBezTo>
                  <a:pt x="214" y="64"/>
                  <a:pt x="214" y="64"/>
                  <a:pt x="214" y="64"/>
                </a:cubicBezTo>
                <a:cubicBezTo>
                  <a:pt x="214" y="64"/>
                  <a:pt x="214" y="64"/>
                  <a:pt x="214" y="64"/>
                </a:cubicBezTo>
                <a:cubicBezTo>
                  <a:pt x="214" y="64"/>
                  <a:pt x="214" y="64"/>
                  <a:pt x="215" y="65"/>
                </a:cubicBezTo>
                <a:cubicBezTo>
                  <a:pt x="215" y="65"/>
                  <a:pt x="215" y="64"/>
                  <a:pt x="214" y="64"/>
                </a:cubicBezTo>
                <a:moveTo>
                  <a:pt x="93" y="166"/>
                </a:moveTo>
                <a:cubicBezTo>
                  <a:pt x="93" y="165"/>
                  <a:pt x="94" y="164"/>
                  <a:pt x="92" y="164"/>
                </a:cubicBezTo>
                <a:cubicBezTo>
                  <a:pt x="92" y="164"/>
                  <a:pt x="91" y="164"/>
                  <a:pt x="92" y="163"/>
                </a:cubicBezTo>
                <a:cubicBezTo>
                  <a:pt x="92" y="163"/>
                  <a:pt x="91" y="162"/>
                  <a:pt x="91" y="162"/>
                </a:cubicBezTo>
                <a:cubicBezTo>
                  <a:pt x="89" y="162"/>
                  <a:pt x="90" y="161"/>
                  <a:pt x="90" y="160"/>
                </a:cubicBezTo>
                <a:cubicBezTo>
                  <a:pt x="92" y="160"/>
                  <a:pt x="92" y="160"/>
                  <a:pt x="92" y="160"/>
                </a:cubicBezTo>
                <a:cubicBezTo>
                  <a:pt x="92" y="162"/>
                  <a:pt x="93" y="163"/>
                  <a:pt x="94" y="164"/>
                </a:cubicBezTo>
                <a:cubicBezTo>
                  <a:pt x="95" y="164"/>
                  <a:pt x="95" y="164"/>
                  <a:pt x="95" y="165"/>
                </a:cubicBezTo>
                <a:cubicBezTo>
                  <a:pt x="95" y="165"/>
                  <a:pt x="95" y="165"/>
                  <a:pt x="95" y="166"/>
                </a:cubicBezTo>
                <a:cubicBezTo>
                  <a:pt x="95" y="166"/>
                  <a:pt x="95" y="166"/>
                  <a:pt x="94" y="166"/>
                </a:cubicBezTo>
                <a:cubicBezTo>
                  <a:pt x="94" y="166"/>
                  <a:pt x="94" y="166"/>
                  <a:pt x="93" y="166"/>
                </a:cubicBezTo>
                <a:moveTo>
                  <a:pt x="722" y="369"/>
                </a:moveTo>
                <a:cubicBezTo>
                  <a:pt x="721" y="369"/>
                  <a:pt x="721" y="369"/>
                  <a:pt x="720" y="369"/>
                </a:cubicBezTo>
                <a:cubicBezTo>
                  <a:pt x="720" y="366"/>
                  <a:pt x="720" y="366"/>
                  <a:pt x="720" y="366"/>
                </a:cubicBezTo>
                <a:cubicBezTo>
                  <a:pt x="724" y="366"/>
                  <a:pt x="724" y="366"/>
                  <a:pt x="724" y="366"/>
                </a:cubicBezTo>
                <a:cubicBezTo>
                  <a:pt x="724" y="367"/>
                  <a:pt x="723" y="368"/>
                  <a:pt x="723" y="369"/>
                </a:cubicBezTo>
                <a:cubicBezTo>
                  <a:pt x="724" y="370"/>
                  <a:pt x="723" y="370"/>
                  <a:pt x="722" y="371"/>
                </a:cubicBezTo>
                <a:cubicBezTo>
                  <a:pt x="721" y="370"/>
                  <a:pt x="722" y="370"/>
                  <a:pt x="722" y="369"/>
                </a:cubicBezTo>
                <a:cubicBezTo>
                  <a:pt x="722" y="368"/>
                  <a:pt x="722" y="369"/>
                  <a:pt x="721" y="369"/>
                </a:cubicBezTo>
                <a:cubicBezTo>
                  <a:pt x="721" y="369"/>
                  <a:pt x="721" y="369"/>
                  <a:pt x="721" y="369"/>
                </a:cubicBezTo>
                <a:cubicBezTo>
                  <a:pt x="721" y="369"/>
                  <a:pt x="722" y="369"/>
                  <a:pt x="722" y="369"/>
                </a:cubicBezTo>
                <a:cubicBezTo>
                  <a:pt x="722" y="369"/>
                  <a:pt x="722" y="369"/>
                  <a:pt x="722" y="369"/>
                </a:cubicBezTo>
                <a:cubicBezTo>
                  <a:pt x="722" y="369"/>
                  <a:pt x="722" y="368"/>
                  <a:pt x="722" y="369"/>
                </a:cubicBezTo>
                <a:moveTo>
                  <a:pt x="243" y="138"/>
                </a:moveTo>
                <a:cubicBezTo>
                  <a:pt x="243" y="140"/>
                  <a:pt x="243" y="140"/>
                  <a:pt x="243" y="140"/>
                </a:cubicBezTo>
                <a:cubicBezTo>
                  <a:pt x="243" y="140"/>
                  <a:pt x="242" y="141"/>
                  <a:pt x="242" y="141"/>
                </a:cubicBezTo>
                <a:cubicBezTo>
                  <a:pt x="241" y="140"/>
                  <a:pt x="240" y="139"/>
                  <a:pt x="240" y="137"/>
                </a:cubicBezTo>
                <a:cubicBezTo>
                  <a:pt x="241" y="136"/>
                  <a:pt x="242" y="137"/>
                  <a:pt x="242" y="137"/>
                </a:cubicBezTo>
                <a:cubicBezTo>
                  <a:pt x="242" y="137"/>
                  <a:pt x="243" y="138"/>
                  <a:pt x="243" y="138"/>
                </a:cubicBezTo>
                <a:moveTo>
                  <a:pt x="578" y="184"/>
                </a:moveTo>
                <a:cubicBezTo>
                  <a:pt x="577" y="185"/>
                  <a:pt x="577" y="185"/>
                  <a:pt x="576" y="186"/>
                </a:cubicBezTo>
                <a:cubicBezTo>
                  <a:pt x="577" y="186"/>
                  <a:pt x="577" y="186"/>
                  <a:pt x="579" y="185"/>
                </a:cubicBezTo>
                <a:cubicBezTo>
                  <a:pt x="579" y="186"/>
                  <a:pt x="580" y="186"/>
                  <a:pt x="580" y="186"/>
                </a:cubicBezTo>
                <a:cubicBezTo>
                  <a:pt x="580" y="187"/>
                  <a:pt x="580" y="187"/>
                  <a:pt x="580" y="187"/>
                </a:cubicBezTo>
                <a:cubicBezTo>
                  <a:pt x="578" y="187"/>
                  <a:pt x="577" y="187"/>
                  <a:pt x="576" y="187"/>
                </a:cubicBezTo>
                <a:cubicBezTo>
                  <a:pt x="574" y="184"/>
                  <a:pt x="574" y="184"/>
                  <a:pt x="575" y="183"/>
                </a:cubicBezTo>
                <a:cubicBezTo>
                  <a:pt x="575" y="184"/>
                  <a:pt x="576" y="184"/>
                  <a:pt x="578" y="184"/>
                </a:cubicBezTo>
                <a:moveTo>
                  <a:pt x="87" y="167"/>
                </a:moveTo>
                <a:cubicBezTo>
                  <a:pt x="87" y="166"/>
                  <a:pt x="87" y="164"/>
                  <a:pt x="87" y="163"/>
                </a:cubicBezTo>
                <a:cubicBezTo>
                  <a:pt x="87" y="163"/>
                  <a:pt x="87" y="163"/>
                  <a:pt x="87" y="163"/>
                </a:cubicBezTo>
                <a:cubicBezTo>
                  <a:pt x="87" y="163"/>
                  <a:pt x="88" y="163"/>
                  <a:pt x="88" y="163"/>
                </a:cubicBezTo>
                <a:cubicBezTo>
                  <a:pt x="88" y="164"/>
                  <a:pt x="89" y="165"/>
                  <a:pt x="90" y="165"/>
                </a:cubicBezTo>
                <a:cubicBezTo>
                  <a:pt x="91" y="165"/>
                  <a:pt x="91" y="165"/>
                  <a:pt x="92" y="166"/>
                </a:cubicBezTo>
                <a:cubicBezTo>
                  <a:pt x="91" y="166"/>
                  <a:pt x="91" y="167"/>
                  <a:pt x="90" y="167"/>
                </a:cubicBezTo>
                <a:cubicBezTo>
                  <a:pt x="89" y="166"/>
                  <a:pt x="89" y="166"/>
                  <a:pt x="87" y="167"/>
                </a:cubicBezTo>
                <a:moveTo>
                  <a:pt x="145" y="590"/>
                </a:moveTo>
                <a:cubicBezTo>
                  <a:pt x="145" y="590"/>
                  <a:pt x="145" y="590"/>
                  <a:pt x="145" y="590"/>
                </a:cubicBezTo>
                <a:cubicBezTo>
                  <a:pt x="146" y="591"/>
                  <a:pt x="146" y="592"/>
                  <a:pt x="145" y="593"/>
                </a:cubicBezTo>
                <a:cubicBezTo>
                  <a:pt x="145" y="593"/>
                  <a:pt x="145" y="594"/>
                  <a:pt x="145" y="595"/>
                </a:cubicBezTo>
                <a:cubicBezTo>
                  <a:pt x="144" y="595"/>
                  <a:pt x="144" y="595"/>
                  <a:pt x="143" y="595"/>
                </a:cubicBezTo>
                <a:cubicBezTo>
                  <a:pt x="143" y="595"/>
                  <a:pt x="143" y="594"/>
                  <a:pt x="142" y="594"/>
                </a:cubicBezTo>
                <a:cubicBezTo>
                  <a:pt x="142" y="593"/>
                  <a:pt x="142" y="593"/>
                  <a:pt x="142" y="593"/>
                </a:cubicBezTo>
                <a:cubicBezTo>
                  <a:pt x="144" y="593"/>
                  <a:pt x="144" y="593"/>
                  <a:pt x="144" y="591"/>
                </a:cubicBezTo>
                <a:cubicBezTo>
                  <a:pt x="144" y="591"/>
                  <a:pt x="145" y="591"/>
                  <a:pt x="145" y="590"/>
                </a:cubicBezTo>
                <a:moveTo>
                  <a:pt x="79" y="374"/>
                </a:moveTo>
                <a:cubicBezTo>
                  <a:pt x="79" y="374"/>
                  <a:pt x="79" y="373"/>
                  <a:pt x="79" y="373"/>
                </a:cubicBezTo>
                <a:cubicBezTo>
                  <a:pt x="79" y="372"/>
                  <a:pt x="80" y="372"/>
                  <a:pt x="80" y="372"/>
                </a:cubicBezTo>
                <a:cubicBezTo>
                  <a:pt x="81" y="372"/>
                  <a:pt x="81" y="373"/>
                  <a:pt x="82" y="373"/>
                </a:cubicBezTo>
                <a:cubicBezTo>
                  <a:pt x="82" y="372"/>
                  <a:pt x="83" y="372"/>
                  <a:pt x="84" y="372"/>
                </a:cubicBezTo>
                <a:cubicBezTo>
                  <a:pt x="84" y="373"/>
                  <a:pt x="84" y="373"/>
                  <a:pt x="83" y="373"/>
                </a:cubicBezTo>
                <a:cubicBezTo>
                  <a:pt x="83" y="374"/>
                  <a:pt x="82" y="375"/>
                  <a:pt x="81" y="375"/>
                </a:cubicBezTo>
                <a:cubicBezTo>
                  <a:pt x="81" y="375"/>
                  <a:pt x="81" y="374"/>
                  <a:pt x="81" y="374"/>
                </a:cubicBezTo>
                <a:cubicBezTo>
                  <a:pt x="80" y="374"/>
                  <a:pt x="80" y="374"/>
                  <a:pt x="79" y="374"/>
                </a:cubicBezTo>
                <a:moveTo>
                  <a:pt x="564" y="99"/>
                </a:moveTo>
                <a:cubicBezTo>
                  <a:pt x="565" y="99"/>
                  <a:pt x="565" y="98"/>
                  <a:pt x="565" y="98"/>
                </a:cubicBezTo>
                <a:cubicBezTo>
                  <a:pt x="565" y="98"/>
                  <a:pt x="565" y="98"/>
                  <a:pt x="565" y="98"/>
                </a:cubicBezTo>
                <a:cubicBezTo>
                  <a:pt x="566" y="98"/>
                  <a:pt x="566" y="98"/>
                  <a:pt x="566" y="99"/>
                </a:cubicBezTo>
                <a:cubicBezTo>
                  <a:pt x="566" y="99"/>
                  <a:pt x="566" y="99"/>
                  <a:pt x="565" y="100"/>
                </a:cubicBezTo>
                <a:cubicBezTo>
                  <a:pt x="565" y="100"/>
                  <a:pt x="565" y="100"/>
                  <a:pt x="564" y="101"/>
                </a:cubicBezTo>
                <a:cubicBezTo>
                  <a:pt x="564" y="101"/>
                  <a:pt x="564" y="101"/>
                  <a:pt x="564" y="100"/>
                </a:cubicBezTo>
                <a:cubicBezTo>
                  <a:pt x="564" y="100"/>
                  <a:pt x="563" y="99"/>
                  <a:pt x="562" y="99"/>
                </a:cubicBezTo>
                <a:cubicBezTo>
                  <a:pt x="562" y="98"/>
                  <a:pt x="562" y="98"/>
                  <a:pt x="562" y="97"/>
                </a:cubicBezTo>
                <a:cubicBezTo>
                  <a:pt x="562" y="97"/>
                  <a:pt x="563" y="97"/>
                  <a:pt x="563" y="97"/>
                </a:cubicBezTo>
                <a:cubicBezTo>
                  <a:pt x="564" y="97"/>
                  <a:pt x="564" y="97"/>
                  <a:pt x="564" y="98"/>
                </a:cubicBezTo>
                <a:cubicBezTo>
                  <a:pt x="564" y="98"/>
                  <a:pt x="564" y="98"/>
                  <a:pt x="564" y="99"/>
                </a:cubicBezTo>
                <a:moveTo>
                  <a:pt x="766" y="247"/>
                </a:moveTo>
                <a:cubicBezTo>
                  <a:pt x="767" y="248"/>
                  <a:pt x="768" y="248"/>
                  <a:pt x="769" y="249"/>
                </a:cubicBezTo>
                <a:cubicBezTo>
                  <a:pt x="769" y="249"/>
                  <a:pt x="769" y="250"/>
                  <a:pt x="769" y="250"/>
                </a:cubicBezTo>
                <a:cubicBezTo>
                  <a:pt x="768" y="250"/>
                  <a:pt x="768" y="251"/>
                  <a:pt x="768" y="251"/>
                </a:cubicBezTo>
                <a:cubicBezTo>
                  <a:pt x="767" y="250"/>
                  <a:pt x="766" y="250"/>
                  <a:pt x="766" y="249"/>
                </a:cubicBezTo>
                <a:cubicBezTo>
                  <a:pt x="766" y="248"/>
                  <a:pt x="766" y="248"/>
                  <a:pt x="766" y="247"/>
                </a:cubicBezTo>
                <a:moveTo>
                  <a:pt x="519" y="16"/>
                </a:moveTo>
                <a:cubicBezTo>
                  <a:pt x="521" y="16"/>
                  <a:pt x="522" y="16"/>
                  <a:pt x="523" y="17"/>
                </a:cubicBezTo>
                <a:cubicBezTo>
                  <a:pt x="523" y="17"/>
                  <a:pt x="524" y="17"/>
                  <a:pt x="525" y="17"/>
                </a:cubicBezTo>
                <a:cubicBezTo>
                  <a:pt x="525" y="17"/>
                  <a:pt x="525" y="18"/>
                  <a:pt x="525" y="18"/>
                </a:cubicBezTo>
                <a:cubicBezTo>
                  <a:pt x="525" y="19"/>
                  <a:pt x="525" y="19"/>
                  <a:pt x="524" y="19"/>
                </a:cubicBezTo>
                <a:cubicBezTo>
                  <a:pt x="524" y="18"/>
                  <a:pt x="522" y="19"/>
                  <a:pt x="522" y="18"/>
                </a:cubicBezTo>
                <a:cubicBezTo>
                  <a:pt x="521" y="18"/>
                  <a:pt x="520" y="17"/>
                  <a:pt x="520" y="17"/>
                </a:cubicBezTo>
                <a:cubicBezTo>
                  <a:pt x="520" y="17"/>
                  <a:pt x="519" y="17"/>
                  <a:pt x="519" y="16"/>
                </a:cubicBezTo>
                <a:moveTo>
                  <a:pt x="742" y="301"/>
                </a:moveTo>
                <a:cubicBezTo>
                  <a:pt x="743" y="301"/>
                  <a:pt x="743" y="301"/>
                  <a:pt x="744" y="302"/>
                </a:cubicBezTo>
                <a:cubicBezTo>
                  <a:pt x="744" y="301"/>
                  <a:pt x="745" y="301"/>
                  <a:pt x="747" y="301"/>
                </a:cubicBezTo>
                <a:cubicBezTo>
                  <a:pt x="747" y="301"/>
                  <a:pt x="747" y="301"/>
                  <a:pt x="747" y="301"/>
                </a:cubicBezTo>
                <a:cubicBezTo>
                  <a:pt x="747" y="301"/>
                  <a:pt x="747" y="302"/>
                  <a:pt x="747" y="302"/>
                </a:cubicBezTo>
                <a:cubicBezTo>
                  <a:pt x="745" y="301"/>
                  <a:pt x="746" y="303"/>
                  <a:pt x="745" y="304"/>
                </a:cubicBezTo>
                <a:cubicBezTo>
                  <a:pt x="744" y="303"/>
                  <a:pt x="743" y="303"/>
                  <a:pt x="742" y="303"/>
                </a:cubicBezTo>
                <a:moveTo>
                  <a:pt x="245" y="139"/>
                </a:moveTo>
                <a:cubicBezTo>
                  <a:pt x="247" y="139"/>
                  <a:pt x="247" y="141"/>
                  <a:pt x="248" y="142"/>
                </a:cubicBezTo>
                <a:cubicBezTo>
                  <a:pt x="248" y="142"/>
                  <a:pt x="248" y="142"/>
                  <a:pt x="248" y="142"/>
                </a:cubicBezTo>
                <a:cubicBezTo>
                  <a:pt x="248" y="142"/>
                  <a:pt x="247" y="143"/>
                  <a:pt x="247" y="142"/>
                </a:cubicBezTo>
                <a:cubicBezTo>
                  <a:pt x="246" y="142"/>
                  <a:pt x="246" y="142"/>
                  <a:pt x="245" y="141"/>
                </a:cubicBezTo>
                <a:moveTo>
                  <a:pt x="688" y="500"/>
                </a:moveTo>
                <a:cubicBezTo>
                  <a:pt x="688" y="500"/>
                  <a:pt x="687" y="500"/>
                  <a:pt x="687" y="500"/>
                </a:cubicBezTo>
                <a:cubicBezTo>
                  <a:pt x="687" y="499"/>
                  <a:pt x="687" y="499"/>
                  <a:pt x="688" y="498"/>
                </a:cubicBezTo>
                <a:cubicBezTo>
                  <a:pt x="688" y="498"/>
                  <a:pt x="688" y="498"/>
                  <a:pt x="689" y="497"/>
                </a:cubicBezTo>
                <a:cubicBezTo>
                  <a:pt x="689" y="498"/>
                  <a:pt x="690" y="498"/>
                  <a:pt x="691" y="499"/>
                </a:cubicBezTo>
                <a:cubicBezTo>
                  <a:pt x="691" y="499"/>
                  <a:pt x="691" y="499"/>
                  <a:pt x="691" y="499"/>
                </a:cubicBezTo>
                <a:cubicBezTo>
                  <a:pt x="690" y="499"/>
                  <a:pt x="689" y="500"/>
                  <a:pt x="688" y="500"/>
                </a:cubicBezTo>
                <a:moveTo>
                  <a:pt x="741" y="407"/>
                </a:moveTo>
                <a:cubicBezTo>
                  <a:pt x="742" y="406"/>
                  <a:pt x="742" y="406"/>
                  <a:pt x="742" y="406"/>
                </a:cubicBezTo>
                <a:cubicBezTo>
                  <a:pt x="744" y="406"/>
                  <a:pt x="745" y="406"/>
                  <a:pt x="747" y="406"/>
                </a:cubicBezTo>
                <a:cubicBezTo>
                  <a:pt x="746" y="407"/>
                  <a:pt x="746" y="407"/>
                  <a:pt x="741" y="407"/>
                </a:cubicBezTo>
                <a:moveTo>
                  <a:pt x="747" y="395"/>
                </a:moveTo>
                <a:cubicBezTo>
                  <a:pt x="747" y="395"/>
                  <a:pt x="747" y="395"/>
                  <a:pt x="747" y="395"/>
                </a:cubicBezTo>
                <a:cubicBezTo>
                  <a:pt x="748" y="395"/>
                  <a:pt x="748" y="395"/>
                  <a:pt x="748" y="395"/>
                </a:cubicBezTo>
                <a:cubicBezTo>
                  <a:pt x="747" y="396"/>
                  <a:pt x="747" y="397"/>
                  <a:pt x="747" y="397"/>
                </a:cubicBezTo>
                <a:cubicBezTo>
                  <a:pt x="747" y="398"/>
                  <a:pt x="746" y="398"/>
                  <a:pt x="746" y="398"/>
                </a:cubicBezTo>
                <a:cubicBezTo>
                  <a:pt x="745" y="397"/>
                  <a:pt x="745" y="397"/>
                  <a:pt x="745" y="396"/>
                </a:cubicBezTo>
                <a:cubicBezTo>
                  <a:pt x="745" y="396"/>
                  <a:pt x="746" y="395"/>
                  <a:pt x="747" y="395"/>
                </a:cubicBezTo>
                <a:moveTo>
                  <a:pt x="682" y="586"/>
                </a:moveTo>
                <a:cubicBezTo>
                  <a:pt x="682" y="586"/>
                  <a:pt x="682" y="586"/>
                  <a:pt x="682" y="586"/>
                </a:cubicBezTo>
                <a:cubicBezTo>
                  <a:pt x="683" y="585"/>
                  <a:pt x="683" y="585"/>
                  <a:pt x="682" y="584"/>
                </a:cubicBezTo>
                <a:cubicBezTo>
                  <a:pt x="682" y="584"/>
                  <a:pt x="682" y="584"/>
                  <a:pt x="682" y="583"/>
                </a:cubicBezTo>
                <a:cubicBezTo>
                  <a:pt x="683" y="583"/>
                  <a:pt x="684" y="584"/>
                  <a:pt x="684" y="585"/>
                </a:cubicBezTo>
                <a:cubicBezTo>
                  <a:pt x="684" y="586"/>
                  <a:pt x="683" y="587"/>
                  <a:pt x="682" y="586"/>
                </a:cubicBezTo>
                <a:moveTo>
                  <a:pt x="584" y="644"/>
                </a:moveTo>
                <a:cubicBezTo>
                  <a:pt x="585" y="645"/>
                  <a:pt x="585" y="646"/>
                  <a:pt x="583" y="648"/>
                </a:cubicBezTo>
                <a:cubicBezTo>
                  <a:pt x="583" y="647"/>
                  <a:pt x="582" y="647"/>
                  <a:pt x="582" y="647"/>
                </a:cubicBezTo>
                <a:cubicBezTo>
                  <a:pt x="583" y="646"/>
                  <a:pt x="585" y="646"/>
                  <a:pt x="584" y="644"/>
                </a:cubicBezTo>
                <a:moveTo>
                  <a:pt x="301" y="675"/>
                </a:moveTo>
                <a:cubicBezTo>
                  <a:pt x="301" y="676"/>
                  <a:pt x="301" y="677"/>
                  <a:pt x="301" y="678"/>
                </a:cubicBezTo>
                <a:cubicBezTo>
                  <a:pt x="301" y="678"/>
                  <a:pt x="301" y="678"/>
                  <a:pt x="301" y="678"/>
                </a:cubicBezTo>
                <a:cubicBezTo>
                  <a:pt x="300" y="678"/>
                  <a:pt x="300" y="678"/>
                  <a:pt x="300" y="677"/>
                </a:cubicBezTo>
                <a:cubicBezTo>
                  <a:pt x="301" y="676"/>
                  <a:pt x="300" y="676"/>
                  <a:pt x="299" y="675"/>
                </a:cubicBezTo>
                <a:cubicBezTo>
                  <a:pt x="299" y="674"/>
                  <a:pt x="299" y="674"/>
                  <a:pt x="300" y="674"/>
                </a:cubicBezTo>
                <a:cubicBezTo>
                  <a:pt x="300" y="674"/>
                  <a:pt x="300" y="674"/>
                  <a:pt x="300" y="674"/>
                </a:cubicBezTo>
                <a:cubicBezTo>
                  <a:pt x="301" y="674"/>
                  <a:pt x="301" y="675"/>
                  <a:pt x="301" y="675"/>
                </a:cubicBezTo>
                <a:moveTo>
                  <a:pt x="358" y="690"/>
                </a:moveTo>
                <a:cubicBezTo>
                  <a:pt x="357" y="689"/>
                  <a:pt x="357" y="688"/>
                  <a:pt x="356" y="687"/>
                </a:cubicBezTo>
                <a:cubicBezTo>
                  <a:pt x="357" y="687"/>
                  <a:pt x="358" y="687"/>
                  <a:pt x="358" y="687"/>
                </a:cubicBezTo>
                <a:cubicBezTo>
                  <a:pt x="359" y="687"/>
                  <a:pt x="359" y="688"/>
                  <a:pt x="359" y="688"/>
                </a:cubicBezTo>
                <a:cubicBezTo>
                  <a:pt x="359" y="689"/>
                  <a:pt x="358" y="689"/>
                  <a:pt x="358" y="690"/>
                </a:cubicBezTo>
                <a:moveTo>
                  <a:pt x="578" y="189"/>
                </a:moveTo>
                <a:cubicBezTo>
                  <a:pt x="579" y="189"/>
                  <a:pt x="580" y="189"/>
                  <a:pt x="580" y="189"/>
                </a:cubicBezTo>
                <a:cubicBezTo>
                  <a:pt x="580" y="190"/>
                  <a:pt x="580" y="191"/>
                  <a:pt x="580" y="191"/>
                </a:cubicBezTo>
                <a:cubicBezTo>
                  <a:pt x="580" y="191"/>
                  <a:pt x="579" y="192"/>
                  <a:pt x="579" y="192"/>
                </a:cubicBezTo>
                <a:cubicBezTo>
                  <a:pt x="579" y="192"/>
                  <a:pt x="578" y="191"/>
                  <a:pt x="578" y="191"/>
                </a:cubicBezTo>
                <a:cubicBezTo>
                  <a:pt x="578" y="190"/>
                  <a:pt x="578" y="190"/>
                  <a:pt x="578" y="189"/>
                </a:cubicBezTo>
                <a:moveTo>
                  <a:pt x="569" y="178"/>
                </a:moveTo>
                <a:cubicBezTo>
                  <a:pt x="569" y="181"/>
                  <a:pt x="569" y="181"/>
                  <a:pt x="569" y="181"/>
                </a:cubicBezTo>
                <a:cubicBezTo>
                  <a:pt x="568" y="182"/>
                  <a:pt x="567" y="181"/>
                  <a:pt x="566" y="181"/>
                </a:cubicBezTo>
                <a:cubicBezTo>
                  <a:pt x="566" y="180"/>
                  <a:pt x="568" y="180"/>
                  <a:pt x="568" y="178"/>
                </a:cubicBezTo>
                <a:moveTo>
                  <a:pt x="361" y="60"/>
                </a:moveTo>
                <a:cubicBezTo>
                  <a:pt x="361" y="60"/>
                  <a:pt x="362" y="60"/>
                  <a:pt x="362" y="60"/>
                </a:cubicBezTo>
                <a:cubicBezTo>
                  <a:pt x="362" y="60"/>
                  <a:pt x="363" y="60"/>
                  <a:pt x="363" y="61"/>
                </a:cubicBezTo>
                <a:cubicBezTo>
                  <a:pt x="362" y="61"/>
                  <a:pt x="362" y="62"/>
                  <a:pt x="362" y="63"/>
                </a:cubicBezTo>
                <a:cubicBezTo>
                  <a:pt x="362" y="63"/>
                  <a:pt x="361" y="64"/>
                  <a:pt x="361" y="64"/>
                </a:cubicBezTo>
                <a:cubicBezTo>
                  <a:pt x="361" y="64"/>
                  <a:pt x="361" y="64"/>
                  <a:pt x="360" y="64"/>
                </a:cubicBezTo>
                <a:cubicBezTo>
                  <a:pt x="360" y="63"/>
                  <a:pt x="360" y="63"/>
                  <a:pt x="360" y="63"/>
                </a:cubicBezTo>
                <a:cubicBezTo>
                  <a:pt x="361" y="62"/>
                  <a:pt x="361" y="61"/>
                  <a:pt x="361" y="60"/>
                </a:cubicBezTo>
                <a:moveTo>
                  <a:pt x="493" y="83"/>
                </a:moveTo>
                <a:cubicBezTo>
                  <a:pt x="493" y="85"/>
                  <a:pt x="493" y="85"/>
                  <a:pt x="493" y="85"/>
                </a:cubicBezTo>
                <a:cubicBezTo>
                  <a:pt x="492" y="85"/>
                  <a:pt x="492" y="86"/>
                  <a:pt x="491" y="86"/>
                </a:cubicBezTo>
                <a:cubicBezTo>
                  <a:pt x="491" y="86"/>
                  <a:pt x="491" y="86"/>
                  <a:pt x="491" y="86"/>
                </a:cubicBezTo>
                <a:cubicBezTo>
                  <a:pt x="491" y="84"/>
                  <a:pt x="491" y="83"/>
                  <a:pt x="493" y="83"/>
                </a:cubicBezTo>
                <a:moveTo>
                  <a:pt x="566" y="86"/>
                </a:moveTo>
                <a:cubicBezTo>
                  <a:pt x="569" y="86"/>
                  <a:pt x="569" y="86"/>
                  <a:pt x="569" y="86"/>
                </a:cubicBezTo>
                <a:cubicBezTo>
                  <a:pt x="569" y="86"/>
                  <a:pt x="570" y="86"/>
                  <a:pt x="570" y="86"/>
                </a:cubicBezTo>
                <a:cubicBezTo>
                  <a:pt x="569" y="86"/>
                  <a:pt x="569" y="87"/>
                  <a:pt x="568" y="88"/>
                </a:cubicBezTo>
                <a:cubicBezTo>
                  <a:pt x="568" y="88"/>
                  <a:pt x="568" y="88"/>
                  <a:pt x="568" y="88"/>
                </a:cubicBezTo>
                <a:cubicBezTo>
                  <a:pt x="568" y="87"/>
                  <a:pt x="567" y="86"/>
                  <a:pt x="566" y="86"/>
                </a:cubicBezTo>
                <a:moveTo>
                  <a:pt x="182" y="664"/>
                </a:moveTo>
                <a:cubicBezTo>
                  <a:pt x="181" y="665"/>
                  <a:pt x="180" y="665"/>
                  <a:pt x="180" y="665"/>
                </a:cubicBezTo>
                <a:cubicBezTo>
                  <a:pt x="179" y="665"/>
                  <a:pt x="179" y="666"/>
                  <a:pt x="178" y="666"/>
                </a:cubicBezTo>
                <a:cubicBezTo>
                  <a:pt x="178" y="666"/>
                  <a:pt x="178" y="665"/>
                  <a:pt x="178" y="665"/>
                </a:cubicBezTo>
                <a:cubicBezTo>
                  <a:pt x="178" y="665"/>
                  <a:pt x="178" y="665"/>
                  <a:pt x="178" y="664"/>
                </a:cubicBezTo>
                <a:moveTo>
                  <a:pt x="92" y="168"/>
                </a:moveTo>
                <a:cubicBezTo>
                  <a:pt x="92" y="168"/>
                  <a:pt x="92" y="168"/>
                  <a:pt x="92" y="167"/>
                </a:cubicBezTo>
                <a:cubicBezTo>
                  <a:pt x="92" y="167"/>
                  <a:pt x="92" y="167"/>
                  <a:pt x="93" y="167"/>
                </a:cubicBezTo>
                <a:cubicBezTo>
                  <a:pt x="92" y="168"/>
                  <a:pt x="93" y="168"/>
                  <a:pt x="93" y="169"/>
                </a:cubicBezTo>
                <a:cubicBezTo>
                  <a:pt x="94" y="169"/>
                  <a:pt x="93" y="169"/>
                  <a:pt x="93" y="170"/>
                </a:cubicBezTo>
                <a:cubicBezTo>
                  <a:pt x="93" y="170"/>
                  <a:pt x="93" y="170"/>
                  <a:pt x="92" y="170"/>
                </a:cubicBezTo>
                <a:cubicBezTo>
                  <a:pt x="92" y="170"/>
                  <a:pt x="92" y="170"/>
                  <a:pt x="92" y="169"/>
                </a:cubicBezTo>
                <a:cubicBezTo>
                  <a:pt x="92" y="169"/>
                  <a:pt x="92" y="169"/>
                  <a:pt x="92" y="168"/>
                </a:cubicBezTo>
                <a:moveTo>
                  <a:pt x="661" y="615"/>
                </a:moveTo>
                <a:cubicBezTo>
                  <a:pt x="661" y="616"/>
                  <a:pt x="660" y="616"/>
                  <a:pt x="660" y="616"/>
                </a:cubicBezTo>
                <a:cubicBezTo>
                  <a:pt x="659" y="615"/>
                  <a:pt x="658" y="615"/>
                  <a:pt x="658" y="614"/>
                </a:cubicBezTo>
                <a:cubicBezTo>
                  <a:pt x="659" y="614"/>
                  <a:pt x="659" y="613"/>
                  <a:pt x="660" y="613"/>
                </a:cubicBezTo>
                <a:cubicBezTo>
                  <a:pt x="660" y="613"/>
                  <a:pt x="660" y="614"/>
                  <a:pt x="660" y="614"/>
                </a:cubicBezTo>
                <a:cubicBezTo>
                  <a:pt x="660" y="614"/>
                  <a:pt x="660" y="615"/>
                  <a:pt x="661" y="615"/>
                </a:cubicBezTo>
                <a:moveTo>
                  <a:pt x="295" y="68"/>
                </a:moveTo>
                <a:cubicBezTo>
                  <a:pt x="294" y="69"/>
                  <a:pt x="293" y="68"/>
                  <a:pt x="292" y="68"/>
                </a:cubicBezTo>
                <a:cubicBezTo>
                  <a:pt x="292" y="68"/>
                  <a:pt x="292" y="68"/>
                  <a:pt x="292" y="68"/>
                </a:cubicBezTo>
                <a:cubicBezTo>
                  <a:pt x="292" y="67"/>
                  <a:pt x="292" y="67"/>
                  <a:pt x="292" y="67"/>
                </a:cubicBezTo>
                <a:cubicBezTo>
                  <a:pt x="292" y="67"/>
                  <a:pt x="293" y="67"/>
                  <a:pt x="293" y="67"/>
                </a:cubicBezTo>
                <a:cubicBezTo>
                  <a:pt x="294" y="67"/>
                  <a:pt x="294" y="68"/>
                  <a:pt x="295" y="68"/>
                </a:cubicBezTo>
                <a:moveTo>
                  <a:pt x="226" y="149"/>
                </a:moveTo>
                <a:cubicBezTo>
                  <a:pt x="227" y="149"/>
                  <a:pt x="228" y="149"/>
                  <a:pt x="229" y="149"/>
                </a:cubicBezTo>
                <a:cubicBezTo>
                  <a:pt x="229" y="149"/>
                  <a:pt x="229" y="150"/>
                  <a:pt x="229" y="150"/>
                </a:cubicBezTo>
                <a:cubicBezTo>
                  <a:pt x="229" y="150"/>
                  <a:pt x="229" y="151"/>
                  <a:pt x="229" y="151"/>
                </a:cubicBezTo>
                <a:cubicBezTo>
                  <a:pt x="228" y="151"/>
                  <a:pt x="228" y="151"/>
                  <a:pt x="228" y="151"/>
                </a:cubicBezTo>
                <a:cubicBezTo>
                  <a:pt x="228" y="151"/>
                  <a:pt x="227" y="151"/>
                  <a:pt x="227" y="151"/>
                </a:cubicBezTo>
                <a:cubicBezTo>
                  <a:pt x="227" y="150"/>
                  <a:pt x="226" y="150"/>
                  <a:pt x="226" y="149"/>
                </a:cubicBezTo>
                <a:moveTo>
                  <a:pt x="140" y="215"/>
                </a:moveTo>
                <a:cubicBezTo>
                  <a:pt x="142" y="215"/>
                  <a:pt x="142" y="214"/>
                  <a:pt x="143" y="215"/>
                </a:cubicBezTo>
                <a:cubicBezTo>
                  <a:pt x="143" y="215"/>
                  <a:pt x="144" y="215"/>
                  <a:pt x="144" y="215"/>
                </a:cubicBezTo>
                <a:cubicBezTo>
                  <a:pt x="144" y="216"/>
                  <a:pt x="144" y="216"/>
                  <a:pt x="143" y="216"/>
                </a:cubicBezTo>
                <a:cubicBezTo>
                  <a:pt x="143" y="216"/>
                  <a:pt x="143" y="216"/>
                  <a:pt x="143" y="216"/>
                </a:cubicBezTo>
                <a:cubicBezTo>
                  <a:pt x="142" y="216"/>
                  <a:pt x="141" y="215"/>
                  <a:pt x="140" y="215"/>
                </a:cubicBezTo>
                <a:moveTo>
                  <a:pt x="101" y="329"/>
                </a:moveTo>
                <a:cubicBezTo>
                  <a:pt x="101" y="329"/>
                  <a:pt x="101" y="329"/>
                  <a:pt x="100" y="328"/>
                </a:cubicBezTo>
                <a:cubicBezTo>
                  <a:pt x="100" y="327"/>
                  <a:pt x="100" y="327"/>
                  <a:pt x="100" y="327"/>
                </a:cubicBezTo>
                <a:cubicBezTo>
                  <a:pt x="101" y="327"/>
                  <a:pt x="101" y="327"/>
                  <a:pt x="101" y="327"/>
                </a:cubicBezTo>
                <a:cubicBezTo>
                  <a:pt x="102" y="328"/>
                  <a:pt x="102" y="329"/>
                  <a:pt x="102" y="329"/>
                </a:cubicBezTo>
                <a:moveTo>
                  <a:pt x="561" y="101"/>
                </a:moveTo>
                <a:cubicBezTo>
                  <a:pt x="560" y="100"/>
                  <a:pt x="559" y="100"/>
                  <a:pt x="560" y="98"/>
                </a:cubicBezTo>
                <a:cubicBezTo>
                  <a:pt x="560" y="99"/>
                  <a:pt x="562" y="99"/>
                  <a:pt x="561" y="101"/>
                </a:cubicBezTo>
                <a:moveTo>
                  <a:pt x="690" y="200"/>
                </a:moveTo>
                <a:cubicBezTo>
                  <a:pt x="690" y="201"/>
                  <a:pt x="690" y="201"/>
                  <a:pt x="690" y="201"/>
                </a:cubicBezTo>
                <a:cubicBezTo>
                  <a:pt x="690" y="202"/>
                  <a:pt x="690" y="202"/>
                  <a:pt x="689" y="202"/>
                </a:cubicBezTo>
                <a:cubicBezTo>
                  <a:pt x="688" y="202"/>
                  <a:pt x="688" y="202"/>
                  <a:pt x="688" y="201"/>
                </a:cubicBezTo>
                <a:cubicBezTo>
                  <a:pt x="688" y="201"/>
                  <a:pt x="689" y="200"/>
                  <a:pt x="690" y="200"/>
                </a:cubicBezTo>
                <a:moveTo>
                  <a:pt x="222" y="749"/>
                </a:moveTo>
                <a:cubicBezTo>
                  <a:pt x="223" y="749"/>
                  <a:pt x="223" y="749"/>
                  <a:pt x="224" y="750"/>
                </a:cubicBezTo>
                <a:cubicBezTo>
                  <a:pt x="224" y="750"/>
                  <a:pt x="224" y="750"/>
                  <a:pt x="224" y="750"/>
                </a:cubicBezTo>
                <a:cubicBezTo>
                  <a:pt x="224" y="750"/>
                  <a:pt x="223" y="751"/>
                  <a:pt x="223" y="751"/>
                </a:cubicBezTo>
                <a:cubicBezTo>
                  <a:pt x="223" y="751"/>
                  <a:pt x="223" y="751"/>
                  <a:pt x="222" y="751"/>
                </a:cubicBezTo>
                <a:cubicBezTo>
                  <a:pt x="222" y="751"/>
                  <a:pt x="221" y="751"/>
                  <a:pt x="222" y="751"/>
                </a:cubicBezTo>
                <a:cubicBezTo>
                  <a:pt x="222" y="750"/>
                  <a:pt x="222" y="750"/>
                  <a:pt x="222" y="749"/>
                </a:cubicBezTo>
                <a:moveTo>
                  <a:pt x="626" y="734"/>
                </a:moveTo>
                <a:cubicBezTo>
                  <a:pt x="625" y="734"/>
                  <a:pt x="625" y="734"/>
                  <a:pt x="625" y="733"/>
                </a:cubicBezTo>
                <a:cubicBezTo>
                  <a:pt x="625" y="733"/>
                  <a:pt x="625" y="732"/>
                  <a:pt x="625" y="733"/>
                </a:cubicBezTo>
                <a:cubicBezTo>
                  <a:pt x="626" y="733"/>
                  <a:pt x="626" y="733"/>
                  <a:pt x="627" y="733"/>
                </a:cubicBezTo>
                <a:cubicBezTo>
                  <a:pt x="627" y="733"/>
                  <a:pt x="627" y="733"/>
                  <a:pt x="627" y="734"/>
                </a:cubicBezTo>
                <a:cubicBezTo>
                  <a:pt x="627" y="734"/>
                  <a:pt x="627" y="734"/>
                  <a:pt x="627" y="734"/>
                </a:cubicBezTo>
                <a:cubicBezTo>
                  <a:pt x="626" y="734"/>
                  <a:pt x="626" y="734"/>
                  <a:pt x="626" y="734"/>
                </a:cubicBezTo>
                <a:moveTo>
                  <a:pt x="120" y="117"/>
                </a:moveTo>
                <a:cubicBezTo>
                  <a:pt x="119" y="118"/>
                  <a:pt x="119" y="118"/>
                  <a:pt x="117" y="116"/>
                </a:cubicBezTo>
                <a:cubicBezTo>
                  <a:pt x="119" y="116"/>
                  <a:pt x="119" y="116"/>
                  <a:pt x="120" y="117"/>
                </a:cubicBezTo>
                <a:moveTo>
                  <a:pt x="211" y="52"/>
                </a:moveTo>
                <a:cubicBezTo>
                  <a:pt x="211" y="52"/>
                  <a:pt x="211" y="52"/>
                  <a:pt x="211" y="51"/>
                </a:cubicBezTo>
                <a:cubicBezTo>
                  <a:pt x="211" y="51"/>
                  <a:pt x="211" y="50"/>
                  <a:pt x="212" y="50"/>
                </a:cubicBezTo>
                <a:cubicBezTo>
                  <a:pt x="213" y="50"/>
                  <a:pt x="213" y="51"/>
                  <a:pt x="213" y="51"/>
                </a:cubicBezTo>
                <a:cubicBezTo>
                  <a:pt x="213" y="52"/>
                  <a:pt x="213" y="52"/>
                  <a:pt x="212" y="52"/>
                </a:cubicBezTo>
                <a:cubicBezTo>
                  <a:pt x="212" y="52"/>
                  <a:pt x="211" y="52"/>
                  <a:pt x="211" y="52"/>
                </a:cubicBezTo>
                <a:moveTo>
                  <a:pt x="378" y="54"/>
                </a:moveTo>
                <a:cubicBezTo>
                  <a:pt x="376" y="54"/>
                  <a:pt x="376" y="54"/>
                  <a:pt x="376" y="53"/>
                </a:cubicBezTo>
                <a:cubicBezTo>
                  <a:pt x="376" y="53"/>
                  <a:pt x="377" y="52"/>
                  <a:pt x="377" y="53"/>
                </a:cubicBezTo>
                <a:cubicBezTo>
                  <a:pt x="377" y="53"/>
                  <a:pt x="377" y="53"/>
                  <a:pt x="378" y="53"/>
                </a:cubicBezTo>
                <a:cubicBezTo>
                  <a:pt x="378" y="53"/>
                  <a:pt x="379" y="53"/>
                  <a:pt x="379" y="54"/>
                </a:cubicBezTo>
                <a:cubicBezTo>
                  <a:pt x="379" y="54"/>
                  <a:pt x="378" y="54"/>
                  <a:pt x="378" y="54"/>
                </a:cubicBezTo>
                <a:moveTo>
                  <a:pt x="407" y="55"/>
                </a:moveTo>
                <a:cubicBezTo>
                  <a:pt x="407" y="56"/>
                  <a:pt x="407" y="56"/>
                  <a:pt x="407" y="56"/>
                </a:cubicBezTo>
                <a:cubicBezTo>
                  <a:pt x="406" y="56"/>
                  <a:pt x="406" y="56"/>
                  <a:pt x="406" y="55"/>
                </a:cubicBezTo>
                <a:cubicBezTo>
                  <a:pt x="405" y="55"/>
                  <a:pt x="406" y="54"/>
                  <a:pt x="406" y="54"/>
                </a:cubicBezTo>
                <a:cubicBezTo>
                  <a:pt x="407" y="54"/>
                  <a:pt x="407" y="54"/>
                  <a:pt x="407" y="55"/>
                </a:cubicBezTo>
                <a:moveTo>
                  <a:pt x="672" y="588"/>
                </a:moveTo>
                <a:cubicBezTo>
                  <a:pt x="671" y="588"/>
                  <a:pt x="671" y="587"/>
                  <a:pt x="670" y="587"/>
                </a:cubicBezTo>
                <a:cubicBezTo>
                  <a:pt x="671" y="586"/>
                  <a:pt x="671" y="586"/>
                  <a:pt x="673" y="587"/>
                </a:cubicBezTo>
                <a:cubicBezTo>
                  <a:pt x="673" y="587"/>
                  <a:pt x="672" y="588"/>
                  <a:pt x="672" y="588"/>
                </a:cubicBezTo>
                <a:moveTo>
                  <a:pt x="157" y="615"/>
                </a:moveTo>
                <a:cubicBezTo>
                  <a:pt x="156" y="615"/>
                  <a:pt x="155" y="614"/>
                  <a:pt x="155" y="613"/>
                </a:cubicBezTo>
                <a:cubicBezTo>
                  <a:pt x="155" y="613"/>
                  <a:pt x="155" y="612"/>
                  <a:pt x="155" y="612"/>
                </a:cubicBezTo>
                <a:cubicBezTo>
                  <a:pt x="156" y="612"/>
                  <a:pt x="156" y="612"/>
                  <a:pt x="156" y="612"/>
                </a:cubicBezTo>
                <a:cubicBezTo>
                  <a:pt x="156" y="613"/>
                  <a:pt x="157" y="613"/>
                  <a:pt x="157" y="613"/>
                </a:cubicBezTo>
                <a:cubicBezTo>
                  <a:pt x="157" y="614"/>
                  <a:pt x="157" y="614"/>
                  <a:pt x="157" y="615"/>
                </a:cubicBezTo>
                <a:moveTo>
                  <a:pt x="104" y="359"/>
                </a:moveTo>
                <a:cubicBezTo>
                  <a:pt x="104" y="359"/>
                  <a:pt x="105" y="359"/>
                  <a:pt x="105" y="358"/>
                </a:cubicBezTo>
                <a:cubicBezTo>
                  <a:pt x="105" y="358"/>
                  <a:pt x="106" y="358"/>
                  <a:pt x="106" y="358"/>
                </a:cubicBezTo>
                <a:cubicBezTo>
                  <a:pt x="106" y="359"/>
                  <a:pt x="107" y="359"/>
                  <a:pt x="107" y="359"/>
                </a:cubicBezTo>
                <a:cubicBezTo>
                  <a:pt x="107" y="360"/>
                  <a:pt x="107" y="360"/>
                  <a:pt x="107" y="360"/>
                </a:cubicBezTo>
                <a:cubicBezTo>
                  <a:pt x="106" y="360"/>
                  <a:pt x="105" y="360"/>
                  <a:pt x="105" y="360"/>
                </a:cubicBezTo>
                <a:cubicBezTo>
                  <a:pt x="104" y="360"/>
                  <a:pt x="104" y="359"/>
                  <a:pt x="104" y="359"/>
                </a:cubicBezTo>
                <a:moveTo>
                  <a:pt x="108" y="357"/>
                </a:moveTo>
                <a:cubicBezTo>
                  <a:pt x="107" y="356"/>
                  <a:pt x="106" y="356"/>
                  <a:pt x="105" y="355"/>
                </a:cubicBezTo>
                <a:cubicBezTo>
                  <a:pt x="105" y="355"/>
                  <a:pt x="106" y="355"/>
                  <a:pt x="106" y="355"/>
                </a:cubicBezTo>
                <a:cubicBezTo>
                  <a:pt x="108" y="355"/>
                  <a:pt x="108" y="355"/>
                  <a:pt x="108" y="357"/>
                </a:cubicBezTo>
                <a:moveTo>
                  <a:pt x="577" y="176"/>
                </a:moveTo>
                <a:cubicBezTo>
                  <a:pt x="576" y="176"/>
                  <a:pt x="576" y="175"/>
                  <a:pt x="576" y="174"/>
                </a:cubicBezTo>
                <a:cubicBezTo>
                  <a:pt x="576" y="173"/>
                  <a:pt x="576" y="173"/>
                  <a:pt x="577" y="173"/>
                </a:cubicBezTo>
                <a:cubicBezTo>
                  <a:pt x="577" y="173"/>
                  <a:pt x="578" y="174"/>
                  <a:pt x="578" y="174"/>
                </a:cubicBezTo>
                <a:cubicBezTo>
                  <a:pt x="578" y="175"/>
                  <a:pt x="578" y="175"/>
                  <a:pt x="578" y="175"/>
                </a:cubicBezTo>
                <a:cubicBezTo>
                  <a:pt x="578" y="175"/>
                  <a:pt x="577" y="175"/>
                  <a:pt x="577" y="176"/>
                </a:cubicBezTo>
                <a:moveTo>
                  <a:pt x="653" y="666"/>
                </a:moveTo>
                <a:cubicBezTo>
                  <a:pt x="653" y="666"/>
                  <a:pt x="652" y="666"/>
                  <a:pt x="652" y="667"/>
                </a:cubicBezTo>
                <a:cubicBezTo>
                  <a:pt x="652" y="667"/>
                  <a:pt x="651" y="667"/>
                  <a:pt x="651" y="666"/>
                </a:cubicBezTo>
                <a:cubicBezTo>
                  <a:pt x="651" y="666"/>
                  <a:pt x="651" y="665"/>
                  <a:pt x="652" y="665"/>
                </a:cubicBezTo>
                <a:cubicBezTo>
                  <a:pt x="652" y="665"/>
                  <a:pt x="652" y="665"/>
                  <a:pt x="653" y="665"/>
                </a:cubicBezTo>
                <a:cubicBezTo>
                  <a:pt x="653" y="665"/>
                  <a:pt x="653" y="665"/>
                  <a:pt x="653" y="666"/>
                </a:cubicBezTo>
                <a:moveTo>
                  <a:pt x="202" y="225"/>
                </a:moveTo>
                <a:cubicBezTo>
                  <a:pt x="202" y="223"/>
                  <a:pt x="202" y="223"/>
                  <a:pt x="203" y="223"/>
                </a:cubicBezTo>
                <a:cubicBezTo>
                  <a:pt x="203" y="224"/>
                  <a:pt x="203" y="225"/>
                  <a:pt x="202" y="225"/>
                </a:cubicBezTo>
                <a:moveTo>
                  <a:pt x="680" y="585"/>
                </a:moveTo>
                <a:cubicBezTo>
                  <a:pt x="680" y="585"/>
                  <a:pt x="680" y="586"/>
                  <a:pt x="680" y="586"/>
                </a:cubicBezTo>
                <a:cubicBezTo>
                  <a:pt x="680" y="586"/>
                  <a:pt x="679" y="586"/>
                  <a:pt x="679" y="586"/>
                </a:cubicBezTo>
                <a:cubicBezTo>
                  <a:pt x="679" y="586"/>
                  <a:pt x="679" y="586"/>
                  <a:pt x="679" y="586"/>
                </a:cubicBezTo>
                <a:cubicBezTo>
                  <a:pt x="679" y="585"/>
                  <a:pt x="679" y="585"/>
                  <a:pt x="679" y="584"/>
                </a:cubicBezTo>
                <a:cubicBezTo>
                  <a:pt x="679" y="584"/>
                  <a:pt x="679" y="584"/>
                  <a:pt x="679" y="584"/>
                </a:cubicBezTo>
                <a:cubicBezTo>
                  <a:pt x="679" y="584"/>
                  <a:pt x="680" y="584"/>
                  <a:pt x="680" y="584"/>
                </a:cubicBezTo>
                <a:cubicBezTo>
                  <a:pt x="680" y="584"/>
                  <a:pt x="680" y="585"/>
                  <a:pt x="680" y="585"/>
                </a:cubicBezTo>
                <a:moveTo>
                  <a:pt x="302" y="67"/>
                </a:moveTo>
                <a:cubicBezTo>
                  <a:pt x="302" y="67"/>
                  <a:pt x="301" y="67"/>
                  <a:pt x="301" y="67"/>
                </a:cubicBezTo>
                <a:cubicBezTo>
                  <a:pt x="301" y="66"/>
                  <a:pt x="301" y="66"/>
                  <a:pt x="302" y="66"/>
                </a:cubicBezTo>
                <a:cubicBezTo>
                  <a:pt x="302" y="66"/>
                  <a:pt x="303" y="66"/>
                  <a:pt x="303" y="66"/>
                </a:cubicBezTo>
                <a:cubicBezTo>
                  <a:pt x="303" y="66"/>
                  <a:pt x="303" y="66"/>
                  <a:pt x="303" y="67"/>
                </a:cubicBezTo>
                <a:cubicBezTo>
                  <a:pt x="303" y="67"/>
                  <a:pt x="302" y="67"/>
                  <a:pt x="302" y="67"/>
                </a:cubicBezTo>
                <a:moveTo>
                  <a:pt x="108" y="481"/>
                </a:moveTo>
                <a:cubicBezTo>
                  <a:pt x="108" y="481"/>
                  <a:pt x="107" y="480"/>
                  <a:pt x="108" y="479"/>
                </a:cubicBezTo>
                <a:cubicBezTo>
                  <a:pt x="108" y="479"/>
                  <a:pt x="109" y="479"/>
                  <a:pt x="109" y="479"/>
                </a:cubicBezTo>
                <a:cubicBezTo>
                  <a:pt x="109" y="479"/>
                  <a:pt x="109" y="480"/>
                  <a:pt x="109" y="480"/>
                </a:cubicBezTo>
                <a:cubicBezTo>
                  <a:pt x="109" y="480"/>
                  <a:pt x="109" y="480"/>
                  <a:pt x="108" y="481"/>
                </a:cubicBezTo>
                <a:cubicBezTo>
                  <a:pt x="108" y="481"/>
                  <a:pt x="108" y="481"/>
                  <a:pt x="108" y="481"/>
                </a:cubicBezTo>
                <a:moveTo>
                  <a:pt x="340" y="713"/>
                </a:moveTo>
                <a:cubicBezTo>
                  <a:pt x="341" y="712"/>
                  <a:pt x="341" y="712"/>
                  <a:pt x="342" y="713"/>
                </a:cubicBezTo>
                <a:cubicBezTo>
                  <a:pt x="342" y="713"/>
                  <a:pt x="342" y="713"/>
                  <a:pt x="342" y="714"/>
                </a:cubicBezTo>
                <a:cubicBezTo>
                  <a:pt x="342" y="714"/>
                  <a:pt x="341" y="714"/>
                  <a:pt x="341" y="714"/>
                </a:cubicBezTo>
                <a:cubicBezTo>
                  <a:pt x="341" y="714"/>
                  <a:pt x="341" y="714"/>
                  <a:pt x="340" y="713"/>
                </a:cubicBezTo>
                <a:cubicBezTo>
                  <a:pt x="340" y="713"/>
                  <a:pt x="340" y="713"/>
                  <a:pt x="340" y="713"/>
                </a:cubicBezTo>
                <a:moveTo>
                  <a:pt x="148" y="595"/>
                </a:moveTo>
                <a:cubicBezTo>
                  <a:pt x="147" y="594"/>
                  <a:pt x="147" y="594"/>
                  <a:pt x="148" y="593"/>
                </a:cubicBezTo>
                <a:cubicBezTo>
                  <a:pt x="148" y="593"/>
                  <a:pt x="149" y="593"/>
                  <a:pt x="149" y="593"/>
                </a:cubicBezTo>
                <a:cubicBezTo>
                  <a:pt x="149" y="593"/>
                  <a:pt x="149" y="594"/>
                  <a:pt x="149" y="594"/>
                </a:cubicBezTo>
                <a:cubicBezTo>
                  <a:pt x="149" y="594"/>
                  <a:pt x="149" y="594"/>
                  <a:pt x="148" y="595"/>
                </a:cubicBezTo>
                <a:cubicBezTo>
                  <a:pt x="148" y="595"/>
                  <a:pt x="148" y="595"/>
                  <a:pt x="148" y="595"/>
                </a:cubicBezTo>
                <a:moveTo>
                  <a:pt x="370" y="56"/>
                </a:moveTo>
                <a:cubicBezTo>
                  <a:pt x="369" y="57"/>
                  <a:pt x="369" y="57"/>
                  <a:pt x="368" y="57"/>
                </a:cubicBezTo>
                <a:cubicBezTo>
                  <a:pt x="368" y="57"/>
                  <a:pt x="368" y="57"/>
                  <a:pt x="368" y="57"/>
                </a:cubicBezTo>
                <a:cubicBezTo>
                  <a:pt x="368" y="56"/>
                  <a:pt x="369" y="56"/>
                  <a:pt x="369" y="55"/>
                </a:cubicBezTo>
                <a:cubicBezTo>
                  <a:pt x="369" y="55"/>
                  <a:pt x="369" y="55"/>
                  <a:pt x="369" y="55"/>
                </a:cubicBezTo>
                <a:cubicBezTo>
                  <a:pt x="369" y="56"/>
                  <a:pt x="369" y="56"/>
                  <a:pt x="370" y="56"/>
                </a:cubicBezTo>
                <a:moveTo>
                  <a:pt x="530" y="20"/>
                </a:moveTo>
                <a:cubicBezTo>
                  <a:pt x="528" y="20"/>
                  <a:pt x="528" y="20"/>
                  <a:pt x="528" y="18"/>
                </a:cubicBezTo>
                <a:cubicBezTo>
                  <a:pt x="529" y="19"/>
                  <a:pt x="530" y="19"/>
                  <a:pt x="530" y="20"/>
                </a:cubicBezTo>
                <a:moveTo>
                  <a:pt x="678" y="593"/>
                </a:moveTo>
                <a:cubicBezTo>
                  <a:pt x="676" y="591"/>
                  <a:pt x="677" y="590"/>
                  <a:pt x="677" y="589"/>
                </a:cubicBezTo>
                <a:cubicBezTo>
                  <a:pt x="678" y="590"/>
                  <a:pt x="678" y="591"/>
                  <a:pt x="678" y="593"/>
                </a:cubicBezTo>
                <a:moveTo>
                  <a:pt x="654" y="279"/>
                </a:moveTo>
                <a:cubicBezTo>
                  <a:pt x="654" y="277"/>
                  <a:pt x="654" y="277"/>
                  <a:pt x="656" y="277"/>
                </a:cubicBezTo>
                <a:cubicBezTo>
                  <a:pt x="655" y="278"/>
                  <a:pt x="655" y="279"/>
                  <a:pt x="654" y="279"/>
                </a:cubicBezTo>
                <a:moveTo>
                  <a:pt x="393" y="763"/>
                </a:moveTo>
                <a:cubicBezTo>
                  <a:pt x="394" y="763"/>
                  <a:pt x="394" y="763"/>
                  <a:pt x="394" y="764"/>
                </a:cubicBezTo>
                <a:cubicBezTo>
                  <a:pt x="394" y="764"/>
                  <a:pt x="394" y="765"/>
                  <a:pt x="393" y="765"/>
                </a:cubicBezTo>
                <a:cubicBezTo>
                  <a:pt x="393" y="765"/>
                  <a:pt x="392" y="765"/>
                  <a:pt x="392" y="764"/>
                </a:cubicBezTo>
                <a:cubicBezTo>
                  <a:pt x="393" y="764"/>
                  <a:pt x="393" y="763"/>
                  <a:pt x="393" y="763"/>
                </a:cubicBezTo>
                <a:moveTo>
                  <a:pt x="351" y="725"/>
                </a:moveTo>
                <a:cubicBezTo>
                  <a:pt x="351" y="725"/>
                  <a:pt x="350" y="725"/>
                  <a:pt x="350" y="725"/>
                </a:cubicBezTo>
                <a:cubicBezTo>
                  <a:pt x="350" y="725"/>
                  <a:pt x="350" y="724"/>
                  <a:pt x="350" y="724"/>
                </a:cubicBezTo>
                <a:cubicBezTo>
                  <a:pt x="350" y="724"/>
                  <a:pt x="350" y="724"/>
                  <a:pt x="350" y="724"/>
                </a:cubicBezTo>
                <a:cubicBezTo>
                  <a:pt x="351" y="724"/>
                  <a:pt x="351" y="724"/>
                  <a:pt x="352" y="724"/>
                </a:cubicBezTo>
                <a:cubicBezTo>
                  <a:pt x="352" y="724"/>
                  <a:pt x="352" y="724"/>
                  <a:pt x="352" y="725"/>
                </a:cubicBezTo>
                <a:cubicBezTo>
                  <a:pt x="352" y="725"/>
                  <a:pt x="352" y="725"/>
                  <a:pt x="352" y="725"/>
                </a:cubicBezTo>
                <a:cubicBezTo>
                  <a:pt x="352" y="725"/>
                  <a:pt x="351" y="725"/>
                  <a:pt x="351" y="725"/>
                </a:cubicBezTo>
                <a:moveTo>
                  <a:pt x="577" y="184"/>
                </a:moveTo>
                <a:cubicBezTo>
                  <a:pt x="577" y="182"/>
                  <a:pt x="577" y="182"/>
                  <a:pt x="579" y="183"/>
                </a:cubicBezTo>
                <a:cubicBezTo>
                  <a:pt x="579" y="183"/>
                  <a:pt x="578" y="184"/>
                  <a:pt x="577" y="184"/>
                </a:cubicBezTo>
                <a:moveTo>
                  <a:pt x="105" y="329"/>
                </a:moveTo>
                <a:cubicBezTo>
                  <a:pt x="105" y="329"/>
                  <a:pt x="104" y="328"/>
                  <a:pt x="104" y="328"/>
                </a:cubicBezTo>
                <a:cubicBezTo>
                  <a:pt x="104" y="328"/>
                  <a:pt x="104" y="327"/>
                  <a:pt x="104" y="327"/>
                </a:cubicBezTo>
                <a:cubicBezTo>
                  <a:pt x="105" y="327"/>
                  <a:pt x="105" y="327"/>
                  <a:pt x="106" y="328"/>
                </a:cubicBezTo>
                <a:cubicBezTo>
                  <a:pt x="106" y="328"/>
                  <a:pt x="106" y="329"/>
                  <a:pt x="106" y="329"/>
                </a:cubicBezTo>
                <a:cubicBezTo>
                  <a:pt x="106" y="329"/>
                  <a:pt x="105" y="329"/>
                  <a:pt x="105" y="329"/>
                </a:cubicBezTo>
                <a:moveTo>
                  <a:pt x="660" y="613"/>
                </a:moveTo>
                <a:cubicBezTo>
                  <a:pt x="660" y="612"/>
                  <a:pt x="660" y="612"/>
                  <a:pt x="660" y="612"/>
                </a:cubicBezTo>
                <a:cubicBezTo>
                  <a:pt x="660" y="611"/>
                  <a:pt x="660" y="611"/>
                  <a:pt x="661" y="611"/>
                </a:cubicBezTo>
                <a:cubicBezTo>
                  <a:pt x="661" y="611"/>
                  <a:pt x="661" y="612"/>
                  <a:pt x="661" y="612"/>
                </a:cubicBezTo>
                <a:cubicBezTo>
                  <a:pt x="662" y="613"/>
                  <a:pt x="661" y="613"/>
                  <a:pt x="661" y="613"/>
                </a:cubicBezTo>
                <a:cubicBezTo>
                  <a:pt x="661" y="613"/>
                  <a:pt x="660" y="613"/>
                  <a:pt x="660" y="613"/>
                </a:cubicBezTo>
                <a:moveTo>
                  <a:pt x="297" y="70"/>
                </a:moveTo>
                <a:cubicBezTo>
                  <a:pt x="297" y="70"/>
                  <a:pt x="296" y="70"/>
                  <a:pt x="296" y="70"/>
                </a:cubicBezTo>
                <a:cubicBezTo>
                  <a:pt x="296" y="70"/>
                  <a:pt x="296" y="70"/>
                  <a:pt x="296" y="70"/>
                </a:cubicBezTo>
                <a:cubicBezTo>
                  <a:pt x="296" y="70"/>
                  <a:pt x="296" y="69"/>
                  <a:pt x="296" y="69"/>
                </a:cubicBezTo>
                <a:cubicBezTo>
                  <a:pt x="297" y="69"/>
                  <a:pt x="297" y="69"/>
                  <a:pt x="298" y="69"/>
                </a:cubicBezTo>
                <a:cubicBezTo>
                  <a:pt x="298" y="69"/>
                  <a:pt x="298" y="70"/>
                  <a:pt x="298" y="70"/>
                </a:cubicBezTo>
                <a:cubicBezTo>
                  <a:pt x="298" y="70"/>
                  <a:pt x="298" y="70"/>
                  <a:pt x="298" y="70"/>
                </a:cubicBezTo>
                <a:cubicBezTo>
                  <a:pt x="298" y="70"/>
                  <a:pt x="297" y="70"/>
                  <a:pt x="297" y="70"/>
                </a:cubicBezTo>
                <a:moveTo>
                  <a:pt x="675" y="584"/>
                </a:moveTo>
                <a:cubicBezTo>
                  <a:pt x="675" y="583"/>
                  <a:pt x="676" y="583"/>
                  <a:pt x="676" y="584"/>
                </a:cubicBezTo>
                <a:cubicBezTo>
                  <a:pt x="677" y="584"/>
                  <a:pt x="677" y="584"/>
                  <a:pt x="677" y="584"/>
                </a:cubicBezTo>
                <a:cubicBezTo>
                  <a:pt x="677" y="585"/>
                  <a:pt x="677" y="585"/>
                  <a:pt x="677" y="585"/>
                </a:cubicBezTo>
                <a:cubicBezTo>
                  <a:pt x="676" y="585"/>
                  <a:pt x="676" y="585"/>
                  <a:pt x="676" y="585"/>
                </a:cubicBezTo>
                <a:cubicBezTo>
                  <a:pt x="676" y="585"/>
                  <a:pt x="675" y="584"/>
                  <a:pt x="675" y="584"/>
                </a:cubicBezTo>
                <a:cubicBezTo>
                  <a:pt x="675" y="584"/>
                  <a:pt x="675" y="584"/>
                  <a:pt x="675" y="584"/>
                </a:cubicBezTo>
                <a:moveTo>
                  <a:pt x="541" y="737"/>
                </a:moveTo>
                <a:cubicBezTo>
                  <a:pt x="539" y="737"/>
                  <a:pt x="539" y="737"/>
                  <a:pt x="539" y="737"/>
                </a:cubicBezTo>
                <a:cubicBezTo>
                  <a:pt x="539" y="737"/>
                  <a:pt x="539" y="737"/>
                  <a:pt x="540" y="736"/>
                </a:cubicBezTo>
                <a:cubicBezTo>
                  <a:pt x="540" y="736"/>
                  <a:pt x="540" y="736"/>
                  <a:pt x="540" y="735"/>
                </a:cubicBezTo>
                <a:cubicBezTo>
                  <a:pt x="541" y="735"/>
                  <a:pt x="541" y="736"/>
                  <a:pt x="541" y="736"/>
                </a:cubicBezTo>
                <a:cubicBezTo>
                  <a:pt x="541" y="736"/>
                  <a:pt x="541" y="737"/>
                  <a:pt x="541" y="737"/>
                </a:cubicBezTo>
                <a:moveTo>
                  <a:pt x="543" y="736"/>
                </a:moveTo>
                <a:cubicBezTo>
                  <a:pt x="543" y="735"/>
                  <a:pt x="543" y="735"/>
                  <a:pt x="543" y="735"/>
                </a:cubicBezTo>
                <a:cubicBezTo>
                  <a:pt x="543" y="735"/>
                  <a:pt x="543" y="734"/>
                  <a:pt x="543" y="734"/>
                </a:cubicBezTo>
                <a:cubicBezTo>
                  <a:pt x="544" y="735"/>
                  <a:pt x="544" y="735"/>
                  <a:pt x="544" y="735"/>
                </a:cubicBezTo>
                <a:cubicBezTo>
                  <a:pt x="544" y="735"/>
                  <a:pt x="544" y="736"/>
                  <a:pt x="544" y="737"/>
                </a:cubicBezTo>
                <a:cubicBezTo>
                  <a:pt x="544" y="737"/>
                  <a:pt x="544" y="737"/>
                  <a:pt x="544" y="737"/>
                </a:cubicBezTo>
                <a:cubicBezTo>
                  <a:pt x="543" y="737"/>
                  <a:pt x="543" y="737"/>
                  <a:pt x="543" y="737"/>
                </a:cubicBezTo>
                <a:cubicBezTo>
                  <a:pt x="543" y="736"/>
                  <a:pt x="543" y="736"/>
                  <a:pt x="543" y="736"/>
                </a:cubicBezTo>
                <a:moveTo>
                  <a:pt x="303" y="747"/>
                </a:moveTo>
                <a:cubicBezTo>
                  <a:pt x="303" y="748"/>
                  <a:pt x="302" y="748"/>
                  <a:pt x="301" y="748"/>
                </a:cubicBezTo>
                <a:cubicBezTo>
                  <a:pt x="301" y="748"/>
                  <a:pt x="300" y="748"/>
                  <a:pt x="300" y="747"/>
                </a:cubicBezTo>
                <a:moveTo>
                  <a:pt x="103" y="359"/>
                </a:moveTo>
                <a:cubicBezTo>
                  <a:pt x="103" y="358"/>
                  <a:pt x="103" y="358"/>
                  <a:pt x="103" y="357"/>
                </a:cubicBezTo>
                <a:cubicBezTo>
                  <a:pt x="103" y="357"/>
                  <a:pt x="103" y="357"/>
                  <a:pt x="103" y="357"/>
                </a:cubicBezTo>
                <a:cubicBezTo>
                  <a:pt x="104" y="357"/>
                  <a:pt x="104" y="357"/>
                  <a:pt x="104" y="357"/>
                </a:cubicBezTo>
                <a:cubicBezTo>
                  <a:pt x="104" y="358"/>
                  <a:pt x="104" y="358"/>
                  <a:pt x="104" y="359"/>
                </a:cubicBezTo>
                <a:cubicBezTo>
                  <a:pt x="104" y="359"/>
                  <a:pt x="104" y="359"/>
                  <a:pt x="103" y="359"/>
                </a:cubicBezTo>
                <a:moveTo>
                  <a:pt x="103" y="461"/>
                </a:moveTo>
                <a:cubicBezTo>
                  <a:pt x="103" y="461"/>
                  <a:pt x="102" y="461"/>
                  <a:pt x="102" y="461"/>
                </a:cubicBezTo>
                <a:cubicBezTo>
                  <a:pt x="102" y="460"/>
                  <a:pt x="102" y="460"/>
                  <a:pt x="102" y="459"/>
                </a:cubicBezTo>
                <a:cubicBezTo>
                  <a:pt x="102" y="459"/>
                  <a:pt x="103" y="460"/>
                  <a:pt x="103" y="460"/>
                </a:cubicBezTo>
                <a:cubicBezTo>
                  <a:pt x="103" y="460"/>
                  <a:pt x="103" y="461"/>
                  <a:pt x="103" y="461"/>
                </a:cubicBezTo>
                <a:moveTo>
                  <a:pt x="334" y="721"/>
                </a:moveTo>
                <a:cubicBezTo>
                  <a:pt x="335" y="722"/>
                  <a:pt x="335" y="722"/>
                  <a:pt x="334" y="723"/>
                </a:cubicBezTo>
                <a:cubicBezTo>
                  <a:pt x="333" y="722"/>
                  <a:pt x="333" y="722"/>
                  <a:pt x="334" y="721"/>
                </a:cubicBezTo>
                <a:moveTo>
                  <a:pt x="292" y="77"/>
                </a:moveTo>
                <a:cubicBezTo>
                  <a:pt x="292" y="77"/>
                  <a:pt x="292" y="78"/>
                  <a:pt x="291" y="78"/>
                </a:cubicBezTo>
                <a:cubicBezTo>
                  <a:pt x="291" y="78"/>
                  <a:pt x="291" y="78"/>
                  <a:pt x="291" y="78"/>
                </a:cubicBezTo>
                <a:cubicBezTo>
                  <a:pt x="291" y="77"/>
                  <a:pt x="291" y="76"/>
                  <a:pt x="291" y="76"/>
                </a:cubicBezTo>
                <a:cubicBezTo>
                  <a:pt x="291" y="76"/>
                  <a:pt x="292" y="77"/>
                  <a:pt x="292" y="77"/>
                </a:cubicBezTo>
                <a:moveTo>
                  <a:pt x="562" y="653"/>
                </a:moveTo>
                <a:cubicBezTo>
                  <a:pt x="562" y="653"/>
                  <a:pt x="562" y="653"/>
                  <a:pt x="562" y="653"/>
                </a:cubicBezTo>
                <a:cubicBezTo>
                  <a:pt x="562" y="654"/>
                  <a:pt x="561" y="654"/>
                  <a:pt x="560" y="653"/>
                </a:cubicBezTo>
                <a:cubicBezTo>
                  <a:pt x="560" y="653"/>
                  <a:pt x="560" y="653"/>
                  <a:pt x="560" y="653"/>
                </a:cubicBezTo>
                <a:cubicBezTo>
                  <a:pt x="561" y="653"/>
                  <a:pt x="562" y="653"/>
                  <a:pt x="562" y="653"/>
                </a:cubicBezTo>
                <a:moveTo>
                  <a:pt x="558" y="650"/>
                </a:moveTo>
                <a:cubicBezTo>
                  <a:pt x="558" y="650"/>
                  <a:pt x="558" y="651"/>
                  <a:pt x="558" y="652"/>
                </a:cubicBezTo>
                <a:cubicBezTo>
                  <a:pt x="558" y="652"/>
                  <a:pt x="558" y="652"/>
                  <a:pt x="558" y="652"/>
                </a:cubicBezTo>
                <a:cubicBezTo>
                  <a:pt x="557" y="651"/>
                  <a:pt x="557" y="650"/>
                  <a:pt x="558" y="650"/>
                </a:cubicBezTo>
                <a:cubicBezTo>
                  <a:pt x="558" y="650"/>
                  <a:pt x="558" y="650"/>
                  <a:pt x="558" y="650"/>
                </a:cubicBezTo>
                <a:moveTo>
                  <a:pt x="175" y="67"/>
                </a:moveTo>
                <a:cubicBezTo>
                  <a:pt x="175" y="68"/>
                  <a:pt x="174" y="68"/>
                  <a:pt x="174" y="67"/>
                </a:cubicBezTo>
                <a:cubicBezTo>
                  <a:pt x="173" y="67"/>
                  <a:pt x="173" y="67"/>
                  <a:pt x="173" y="67"/>
                </a:cubicBezTo>
                <a:cubicBezTo>
                  <a:pt x="173" y="67"/>
                  <a:pt x="174" y="67"/>
                  <a:pt x="174" y="67"/>
                </a:cubicBezTo>
                <a:cubicBezTo>
                  <a:pt x="174" y="66"/>
                  <a:pt x="175" y="67"/>
                  <a:pt x="175" y="67"/>
                </a:cubicBezTo>
                <a:cubicBezTo>
                  <a:pt x="175" y="67"/>
                  <a:pt x="175" y="67"/>
                  <a:pt x="175" y="67"/>
                </a:cubicBezTo>
                <a:moveTo>
                  <a:pt x="81" y="159"/>
                </a:moveTo>
                <a:cubicBezTo>
                  <a:pt x="83" y="159"/>
                  <a:pt x="83" y="159"/>
                  <a:pt x="83" y="159"/>
                </a:cubicBezTo>
                <a:cubicBezTo>
                  <a:pt x="83" y="159"/>
                  <a:pt x="83" y="160"/>
                  <a:pt x="82" y="159"/>
                </a:cubicBezTo>
                <a:cubicBezTo>
                  <a:pt x="81" y="159"/>
                  <a:pt x="81" y="159"/>
                  <a:pt x="81" y="159"/>
                </a:cubicBezTo>
                <a:moveTo>
                  <a:pt x="306" y="74"/>
                </a:moveTo>
                <a:cubicBezTo>
                  <a:pt x="305" y="74"/>
                  <a:pt x="305" y="73"/>
                  <a:pt x="305" y="73"/>
                </a:cubicBezTo>
                <a:cubicBezTo>
                  <a:pt x="305" y="73"/>
                  <a:pt x="305" y="72"/>
                  <a:pt x="305" y="72"/>
                </a:cubicBezTo>
                <a:cubicBezTo>
                  <a:pt x="306" y="72"/>
                  <a:pt x="306" y="73"/>
                  <a:pt x="306" y="73"/>
                </a:cubicBezTo>
                <a:cubicBezTo>
                  <a:pt x="306" y="73"/>
                  <a:pt x="306" y="74"/>
                  <a:pt x="306" y="74"/>
                </a:cubicBezTo>
                <a:cubicBezTo>
                  <a:pt x="306" y="74"/>
                  <a:pt x="306" y="74"/>
                  <a:pt x="306" y="74"/>
                </a:cubicBezTo>
                <a:moveTo>
                  <a:pt x="746" y="408"/>
                </a:moveTo>
                <a:cubicBezTo>
                  <a:pt x="746" y="409"/>
                  <a:pt x="746" y="409"/>
                  <a:pt x="746" y="410"/>
                </a:cubicBezTo>
                <a:cubicBezTo>
                  <a:pt x="745" y="409"/>
                  <a:pt x="745" y="409"/>
                  <a:pt x="746" y="408"/>
                </a:cubicBezTo>
                <a:moveTo>
                  <a:pt x="243" y="43"/>
                </a:moveTo>
                <a:cubicBezTo>
                  <a:pt x="242" y="43"/>
                  <a:pt x="242" y="42"/>
                  <a:pt x="242" y="42"/>
                </a:cubicBezTo>
                <a:cubicBezTo>
                  <a:pt x="242" y="41"/>
                  <a:pt x="243" y="41"/>
                  <a:pt x="243" y="41"/>
                </a:cubicBezTo>
                <a:moveTo>
                  <a:pt x="159" y="615"/>
                </a:moveTo>
                <a:cubicBezTo>
                  <a:pt x="159" y="616"/>
                  <a:pt x="158" y="616"/>
                  <a:pt x="157" y="616"/>
                </a:cubicBezTo>
                <a:cubicBezTo>
                  <a:pt x="157" y="615"/>
                  <a:pt x="157" y="615"/>
                  <a:pt x="157" y="615"/>
                </a:cubicBezTo>
                <a:cubicBezTo>
                  <a:pt x="157" y="615"/>
                  <a:pt x="157" y="615"/>
                  <a:pt x="157" y="615"/>
                </a:cubicBezTo>
                <a:cubicBezTo>
                  <a:pt x="158" y="615"/>
                  <a:pt x="158" y="615"/>
                  <a:pt x="159" y="615"/>
                </a:cubicBezTo>
                <a:cubicBezTo>
                  <a:pt x="159" y="615"/>
                  <a:pt x="159" y="615"/>
                  <a:pt x="159" y="615"/>
                </a:cubicBezTo>
                <a:moveTo>
                  <a:pt x="155" y="605"/>
                </a:moveTo>
                <a:cubicBezTo>
                  <a:pt x="155" y="606"/>
                  <a:pt x="155" y="607"/>
                  <a:pt x="155" y="607"/>
                </a:cubicBezTo>
                <a:cubicBezTo>
                  <a:pt x="155" y="607"/>
                  <a:pt x="155" y="607"/>
                  <a:pt x="155" y="607"/>
                </a:cubicBezTo>
                <a:cubicBezTo>
                  <a:pt x="154" y="607"/>
                  <a:pt x="154" y="606"/>
                  <a:pt x="155" y="605"/>
                </a:cubicBezTo>
                <a:cubicBezTo>
                  <a:pt x="155" y="605"/>
                  <a:pt x="155" y="605"/>
                  <a:pt x="155" y="605"/>
                </a:cubicBezTo>
                <a:moveTo>
                  <a:pt x="680" y="589"/>
                </a:moveTo>
                <a:cubicBezTo>
                  <a:pt x="679" y="589"/>
                  <a:pt x="679" y="589"/>
                  <a:pt x="679" y="589"/>
                </a:cubicBezTo>
                <a:cubicBezTo>
                  <a:pt x="679" y="588"/>
                  <a:pt x="680" y="588"/>
                  <a:pt x="680" y="589"/>
                </a:cubicBezTo>
                <a:cubicBezTo>
                  <a:pt x="680" y="589"/>
                  <a:pt x="681" y="589"/>
                  <a:pt x="680" y="589"/>
                </a:cubicBezTo>
                <a:cubicBezTo>
                  <a:pt x="680" y="589"/>
                  <a:pt x="680" y="589"/>
                  <a:pt x="680" y="589"/>
                </a:cubicBezTo>
                <a:moveTo>
                  <a:pt x="140" y="589"/>
                </a:moveTo>
                <a:cubicBezTo>
                  <a:pt x="140" y="590"/>
                  <a:pt x="139" y="590"/>
                  <a:pt x="139" y="590"/>
                </a:cubicBezTo>
                <a:cubicBezTo>
                  <a:pt x="138" y="590"/>
                  <a:pt x="138" y="590"/>
                  <a:pt x="138" y="589"/>
                </a:cubicBezTo>
                <a:moveTo>
                  <a:pt x="490" y="92"/>
                </a:moveTo>
                <a:cubicBezTo>
                  <a:pt x="490" y="92"/>
                  <a:pt x="490" y="92"/>
                  <a:pt x="490" y="93"/>
                </a:cubicBezTo>
                <a:cubicBezTo>
                  <a:pt x="490" y="93"/>
                  <a:pt x="490" y="93"/>
                  <a:pt x="489" y="93"/>
                </a:cubicBezTo>
                <a:cubicBezTo>
                  <a:pt x="489" y="93"/>
                  <a:pt x="489" y="93"/>
                  <a:pt x="489" y="92"/>
                </a:cubicBezTo>
                <a:cubicBezTo>
                  <a:pt x="489" y="92"/>
                  <a:pt x="489" y="92"/>
                  <a:pt x="489" y="92"/>
                </a:cubicBezTo>
                <a:cubicBezTo>
                  <a:pt x="489" y="91"/>
                  <a:pt x="489" y="91"/>
                  <a:pt x="490" y="91"/>
                </a:cubicBezTo>
                <a:cubicBezTo>
                  <a:pt x="490" y="91"/>
                  <a:pt x="490" y="91"/>
                  <a:pt x="490" y="92"/>
                </a:cubicBezTo>
                <a:moveTo>
                  <a:pt x="298" y="673"/>
                </a:moveTo>
                <a:cubicBezTo>
                  <a:pt x="298" y="674"/>
                  <a:pt x="297" y="674"/>
                  <a:pt x="297" y="674"/>
                </a:cubicBezTo>
                <a:cubicBezTo>
                  <a:pt x="297" y="673"/>
                  <a:pt x="297" y="673"/>
                  <a:pt x="297" y="673"/>
                </a:cubicBezTo>
                <a:cubicBezTo>
                  <a:pt x="297" y="673"/>
                  <a:pt x="297" y="673"/>
                  <a:pt x="297" y="673"/>
                </a:cubicBezTo>
                <a:cubicBezTo>
                  <a:pt x="297" y="673"/>
                  <a:pt x="298" y="673"/>
                  <a:pt x="298" y="673"/>
                </a:cubicBezTo>
                <a:cubicBezTo>
                  <a:pt x="298" y="673"/>
                  <a:pt x="298" y="673"/>
                  <a:pt x="298" y="673"/>
                </a:cubicBezTo>
                <a:moveTo>
                  <a:pt x="718" y="372"/>
                </a:moveTo>
                <a:cubicBezTo>
                  <a:pt x="719" y="373"/>
                  <a:pt x="719" y="373"/>
                  <a:pt x="718" y="374"/>
                </a:cubicBezTo>
                <a:cubicBezTo>
                  <a:pt x="717" y="373"/>
                  <a:pt x="717" y="373"/>
                  <a:pt x="718" y="372"/>
                </a:cubicBezTo>
                <a:moveTo>
                  <a:pt x="655" y="663"/>
                </a:moveTo>
                <a:cubicBezTo>
                  <a:pt x="655" y="663"/>
                  <a:pt x="656" y="663"/>
                  <a:pt x="656" y="664"/>
                </a:cubicBezTo>
                <a:cubicBezTo>
                  <a:pt x="656" y="664"/>
                  <a:pt x="656" y="664"/>
                  <a:pt x="656" y="664"/>
                </a:cubicBezTo>
                <a:cubicBezTo>
                  <a:pt x="655" y="664"/>
                  <a:pt x="654" y="664"/>
                  <a:pt x="654" y="664"/>
                </a:cubicBezTo>
                <a:cubicBezTo>
                  <a:pt x="654" y="664"/>
                  <a:pt x="655" y="663"/>
                  <a:pt x="655" y="663"/>
                </a:cubicBezTo>
                <a:moveTo>
                  <a:pt x="81" y="375"/>
                </a:moveTo>
                <a:cubicBezTo>
                  <a:pt x="81" y="377"/>
                  <a:pt x="81" y="377"/>
                  <a:pt x="81" y="377"/>
                </a:cubicBezTo>
                <a:cubicBezTo>
                  <a:pt x="80" y="377"/>
                  <a:pt x="80" y="376"/>
                  <a:pt x="80" y="376"/>
                </a:cubicBezTo>
                <a:cubicBezTo>
                  <a:pt x="80" y="375"/>
                  <a:pt x="81" y="375"/>
                  <a:pt x="81" y="375"/>
                </a:cubicBezTo>
                <a:moveTo>
                  <a:pt x="151" y="220"/>
                </a:moveTo>
                <a:cubicBezTo>
                  <a:pt x="152" y="220"/>
                  <a:pt x="152" y="220"/>
                  <a:pt x="152" y="221"/>
                </a:cubicBezTo>
                <a:cubicBezTo>
                  <a:pt x="152" y="221"/>
                  <a:pt x="152" y="221"/>
                  <a:pt x="152" y="221"/>
                </a:cubicBezTo>
                <a:cubicBezTo>
                  <a:pt x="152" y="221"/>
                  <a:pt x="151" y="221"/>
                  <a:pt x="151" y="221"/>
                </a:cubicBezTo>
                <a:cubicBezTo>
                  <a:pt x="151" y="221"/>
                  <a:pt x="151" y="220"/>
                  <a:pt x="151" y="220"/>
                </a:cubicBezTo>
                <a:moveTo>
                  <a:pt x="351" y="759"/>
                </a:moveTo>
                <a:cubicBezTo>
                  <a:pt x="350" y="759"/>
                  <a:pt x="350" y="760"/>
                  <a:pt x="350" y="760"/>
                </a:cubicBezTo>
                <a:cubicBezTo>
                  <a:pt x="350" y="760"/>
                  <a:pt x="350" y="760"/>
                  <a:pt x="350" y="760"/>
                </a:cubicBezTo>
                <a:cubicBezTo>
                  <a:pt x="349" y="759"/>
                  <a:pt x="349" y="758"/>
                  <a:pt x="350" y="758"/>
                </a:cubicBezTo>
                <a:cubicBezTo>
                  <a:pt x="350" y="758"/>
                  <a:pt x="350" y="759"/>
                  <a:pt x="351" y="759"/>
                </a:cubicBezTo>
                <a:moveTo>
                  <a:pt x="708" y="524"/>
                </a:moveTo>
                <a:cubicBezTo>
                  <a:pt x="708" y="524"/>
                  <a:pt x="707" y="523"/>
                  <a:pt x="707" y="523"/>
                </a:cubicBezTo>
                <a:cubicBezTo>
                  <a:pt x="708" y="523"/>
                  <a:pt x="709" y="523"/>
                  <a:pt x="709" y="523"/>
                </a:cubicBezTo>
                <a:cubicBezTo>
                  <a:pt x="709" y="523"/>
                  <a:pt x="709" y="523"/>
                  <a:pt x="709" y="523"/>
                </a:cubicBezTo>
                <a:cubicBezTo>
                  <a:pt x="709" y="524"/>
                  <a:pt x="708" y="524"/>
                  <a:pt x="708" y="524"/>
                </a:cubicBezTo>
                <a:moveTo>
                  <a:pt x="108" y="482"/>
                </a:moveTo>
                <a:cubicBezTo>
                  <a:pt x="109" y="482"/>
                  <a:pt x="109" y="483"/>
                  <a:pt x="108" y="484"/>
                </a:cubicBezTo>
                <a:cubicBezTo>
                  <a:pt x="108" y="484"/>
                  <a:pt x="108" y="484"/>
                  <a:pt x="108" y="484"/>
                </a:cubicBezTo>
                <a:cubicBezTo>
                  <a:pt x="108" y="483"/>
                  <a:pt x="108" y="483"/>
                  <a:pt x="108" y="482"/>
                </a:cubicBezTo>
                <a:cubicBezTo>
                  <a:pt x="108" y="482"/>
                  <a:pt x="108" y="482"/>
                  <a:pt x="108" y="482"/>
                </a:cubicBezTo>
                <a:moveTo>
                  <a:pt x="569" y="178"/>
                </a:moveTo>
                <a:cubicBezTo>
                  <a:pt x="569" y="178"/>
                  <a:pt x="570" y="177"/>
                  <a:pt x="570" y="178"/>
                </a:cubicBezTo>
                <a:cubicBezTo>
                  <a:pt x="570" y="178"/>
                  <a:pt x="570" y="178"/>
                  <a:pt x="570" y="178"/>
                </a:cubicBezTo>
                <a:cubicBezTo>
                  <a:pt x="570" y="178"/>
                  <a:pt x="570" y="178"/>
                  <a:pt x="570" y="178"/>
                </a:cubicBezTo>
                <a:cubicBezTo>
                  <a:pt x="570" y="178"/>
                  <a:pt x="569" y="178"/>
                  <a:pt x="569" y="178"/>
                </a:cubicBezTo>
                <a:moveTo>
                  <a:pt x="94" y="140"/>
                </a:moveTo>
                <a:cubicBezTo>
                  <a:pt x="94" y="140"/>
                  <a:pt x="95" y="141"/>
                  <a:pt x="94" y="141"/>
                </a:cubicBezTo>
                <a:cubicBezTo>
                  <a:pt x="94" y="141"/>
                  <a:pt x="94" y="141"/>
                  <a:pt x="94" y="141"/>
                </a:cubicBezTo>
                <a:cubicBezTo>
                  <a:pt x="93" y="142"/>
                  <a:pt x="93" y="141"/>
                  <a:pt x="93" y="141"/>
                </a:cubicBezTo>
                <a:cubicBezTo>
                  <a:pt x="94" y="141"/>
                  <a:pt x="94" y="140"/>
                  <a:pt x="94" y="140"/>
                </a:cubicBezTo>
                <a:cubicBezTo>
                  <a:pt x="94" y="140"/>
                  <a:pt x="94" y="140"/>
                  <a:pt x="94" y="140"/>
                </a:cubicBezTo>
                <a:moveTo>
                  <a:pt x="410" y="49"/>
                </a:moveTo>
                <a:cubicBezTo>
                  <a:pt x="410" y="49"/>
                  <a:pt x="410" y="49"/>
                  <a:pt x="410" y="50"/>
                </a:cubicBezTo>
                <a:cubicBezTo>
                  <a:pt x="410" y="50"/>
                  <a:pt x="410" y="50"/>
                  <a:pt x="410" y="50"/>
                </a:cubicBezTo>
                <a:cubicBezTo>
                  <a:pt x="409" y="51"/>
                  <a:pt x="409" y="50"/>
                  <a:pt x="409" y="50"/>
                </a:cubicBezTo>
                <a:cubicBezTo>
                  <a:pt x="409" y="50"/>
                  <a:pt x="409" y="49"/>
                  <a:pt x="410" y="49"/>
                </a:cubicBezTo>
                <a:cubicBezTo>
                  <a:pt x="410" y="49"/>
                  <a:pt x="410" y="49"/>
                  <a:pt x="410" y="49"/>
                </a:cubicBezTo>
                <a:moveTo>
                  <a:pt x="686" y="204"/>
                </a:moveTo>
                <a:cubicBezTo>
                  <a:pt x="686" y="204"/>
                  <a:pt x="685" y="204"/>
                  <a:pt x="685" y="204"/>
                </a:cubicBezTo>
                <a:cubicBezTo>
                  <a:pt x="685" y="204"/>
                  <a:pt x="685" y="204"/>
                  <a:pt x="685" y="203"/>
                </a:cubicBezTo>
                <a:cubicBezTo>
                  <a:pt x="685" y="203"/>
                  <a:pt x="686" y="203"/>
                  <a:pt x="686" y="203"/>
                </a:cubicBezTo>
                <a:cubicBezTo>
                  <a:pt x="686" y="204"/>
                  <a:pt x="686" y="204"/>
                  <a:pt x="686" y="204"/>
                </a:cubicBezTo>
                <a:moveTo>
                  <a:pt x="764" y="204"/>
                </a:moveTo>
                <a:cubicBezTo>
                  <a:pt x="764" y="205"/>
                  <a:pt x="764" y="205"/>
                  <a:pt x="764" y="206"/>
                </a:cubicBezTo>
                <a:cubicBezTo>
                  <a:pt x="764" y="206"/>
                  <a:pt x="764" y="206"/>
                  <a:pt x="763" y="206"/>
                </a:cubicBezTo>
                <a:cubicBezTo>
                  <a:pt x="763" y="206"/>
                  <a:pt x="763" y="205"/>
                  <a:pt x="763" y="204"/>
                </a:cubicBezTo>
                <a:cubicBezTo>
                  <a:pt x="764" y="204"/>
                  <a:pt x="764" y="204"/>
                  <a:pt x="764" y="204"/>
                </a:cubicBezTo>
                <a:moveTo>
                  <a:pt x="140" y="215"/>
                </a:moveTo>
                <a:cubicBezTo>
                  <a:pt x="140" y="215"/>
                  <a:pt x="140" y="215"/>
                  <a:pt x="140" y="214"/>
                </a:cubicBezTo>
                <a:cubicBezTo>
                  <a:pt x="139" y="214"/>
                  <a:pt x="139" y="214"/>
                  <a:pt x="139" y="214"/>
                </a:cubicBezTo>
                <a:cubicBezTo>
                  <a:pt x="139" y="214"/>
                  <a:pt x="140" y="214"/>
                  <a:pt x="140" y="214"/>
                </a:cubicBezTo>
                <a:cubicBezTo>
                  <a:pt x="140" y="214"/>
                  <a:pt x="140" y="214"/>
                  <a:pt x="141" y="214"/>
                </a:cubicBezTo>
                <a:cubicBezTo>
                  <a:pt x="141" y="214"/>
                  <a:pt x="141" y="214"/>
                  <a:pt x="141" y="214"/>
                </a:cubicBezTo>
                <a:cubicBezTo>
                  <a:pt x="141" y="215"/>
                  <a:pt x="141" y="215"/>
                  <a:pt x="140" y="215"/>
                </a:cubicBezTo>
                <a:moveTo>
                  <a:pt x="188" y="218"/>
                </a:moveTo>
                <a:cubicBezTo>
                  <a:pt x="189" y="218"/>
                  <a:pt x="189" y="219"/>
                  <a:pt x="189" y="219"/>
                </a:cubicBezTo>
                <a:cubicBezTo>
                  <a:pt x="189" y="219"/>
                  <a:pt x="189" y="219"/>
                  <a:pt x="189" y="219"/>
                </a:cubicBezTo>
                <a:cubicBezTo>
                  <a:pt x="189" y="219"/>
                  <a:pt x="188" y="219"/>
                  <a:pt x="188" y="219"/>
                </a:cubicBezTo>
                <a:cubicBezTo>
                  <a:pt x="188" y="219"/>
                  <a:pt x="188" y="218"/>
                  <a:pt x="188" y="218"/>
                </a:cubicBezTo>
                <a:moveTo>
                  <a:pt x="548" y="736"/>
                </a:moveTo>
                <a:cubicBezTo>
                  <a:pt x="547" y="736"/>
                  <a:pt x="547" y="736"/>
                  <a:pt x="547" y="736"/>
                </a:cubicBezTo>
                <a:cubicBezTo>
                  <a:pt x="547" y="735"/>
                  <a:pt x="548" y="735"/>
                  <a:pt x="549" y="736"/>
                </a:cubicBezTo>
                <a:cubicBezTo>
                  <a:pt x="549" y="736"/>
                  <a:pt x="549" y="736"/>
                  <a:pt x="549" y="736"/>
                </a:cubicBezTo>
                <a:cubicBezTo>
                  <a:pt x="548" y="736"/>
                  <a:pt x="548" y="736"/>
                  <a:pt x="548" y="736"/>
                </a:cubicBezTo>
                <a:moveTo>
                  <a:pt x="127" y="113"/>
                </a:moveTo>
                <a:cubicBezTo>
                  <a:pt x="126" y="113"/>
                  <a:pt x="125" y="113"/>
                  <a:pt x="125" y="113"/>
                </a:cubicBezTo>
                <a:cubicBezTo>
                  <a:pt x="125" y="113"/>
                  <a:pt x="125" y="112"/>
                  <a:pt x="125" y="112"/>
                </a:cubicBezTo>
                <a:cubicBezTo>
                  <a:pt x="125" y="112"/>
                  <a:pt x="126" y="112"/>
                  <a:pt x="127" y="112"/>
                </a:cubicBezTo>
                <a:cubicBezTo>
                  <a:pt x="127" y="112"/>
                  <a:pt x="127" y="113"/>
                  <a:pt x="127" y="113"/>
                </a:cubicBezTo>
                <a:moveTo>
                  <a:pt x="630" y="732"/>
                </a:moveTo>
                <a:cubicBezTo>
                  <a:pt x="630" y="733"/>
                  <a:pt x="630" y="733"/>
                  <a:pt x="630" y="733"/>
                </a:cubicBezTo>
                <a:cubicBezTo>
                  <a:pt x="630" y="733"/>
                  <a:pt x="630" y="733"/>
                  <a:pt x="630" y="733"/>
                </a:cubicBezTo>
                <a:cubicBezTo>
                  <a:pt x="629" y="733"/>
                  <a:pt x="629" y="732"/>
                  <a:pt x="630" y="732"/>
                </a:cubicBezTo>
                <a:cubicBezTo>
                  <a:pt x="630" y="732"/>
                  <a:pt x="630" y="732"/>
                  <a:pt x="630" y="732"/>
                </a:cubicBezTo>
                <a:moveTo>
                  <a:pt x="100" y="324"/>
                </a:moveTo>
                <a:cubicBezTo>
                  <a:pt x="100" y="323"/>
                  <a:pt x="99" y="323"/>
                  <a:pt x="99" y="323"/>
                </a:cubicBezTo>
                <a:cubicBezTo>
                  <a:pt x="100" y="322"/>
                  <a:pt x="101" y="322"/>
                  <a:pt x="101" y="323"/>
                </a:cubicBezTo>
                <a:cubicBezTo>
                  <a:pt x="101" y="323"/>
                  <a:pt x="101" y="323"/>
                  <a:pt x="101" y="323"/>
                </a:cubicBezTo>
                <a:cubicBezTo>
                  <a:pt x="101" y="323"/>
                  <a:pt x="100" y="323"/>
                  <a:pt x="100" y="324"/>
                </a:cubicBezTo>
                <a:moveTo>
                  <a:pt x="142" y="574"/>
                </a:moveTo>
                <a:cubicBezTo>
                  <a:pt x="142" y="574"/>
                  <a:pt x="143" y="574"/>
                  <a:pt x="143" y="575"/>
                </a:cubicBezTo>
                <a:cubicBezTo>
                  <a:pt x="143" y="575"/>
                  <a:pt x="142" y="575"/>
                  <a:pt x="142" y="575"/>
                </a:cubicBezTo>
                <a:moveTo>
                  <a:pt x="142" y="594"/>
                </a:moveTo>
                <a:cubicBezTo>
                  <a:pt x="142" y="594"/>
                  <a:pt x="141" y="595"/>
                  <a:pt x="141" y="595"/>
                </a:cubicBezTo>
                <a:cubicBezTo>
                  <a:pt x="141" y="594"/>
                  <a:pt x="141" y="594"/>
                  <a:pt x="141" y="594"/>
                </a:cubicBezTo>
                <a:cubicBezTo>
                  <a:pt x="142" y="594"/>
                  <a:pt x="142" y="594"/>
                  <a:pt x="142" y="594"/>
                </a:cubicBezTo>
                <a:cubicBezTo>
                  <a:pt x="142" y="594"/>
                  <a:pt x="142" y="594"/>
                  <a:pt x="142" y="594"/>
                </a:cubicBezTo>
                <a:moveTo>
                  <a:pt x="238" y="46"/>
                </a:moveTo>
                <a:cubicBezTo>
                  <a:pt x="237" y="46"/>
                  <a:pt x="237" y="46"/>
                  <a:pt x="237" y="46"/>
                </a:cubicBezTo>
                <a:cubicBezTo>
                  <a:pt x="237" y="46"/>
                  <a:pt x="237" y="46"/>
                  <a:pt x="237" y="46"/>
                </a:cubicBezTo>
                <a:cubicBezTo>
                  <a:pt x="237" y="46"/>
                  <a:pt x="237" y="46"/>
                  <a:pt x="237" y="46"/>
                </a:cubicBezTo>
                <a:cubicBezTo>
                  <a:pt x="237" y="46"/>
                  <a:pt x="238" y="46"/>
                  <a:pt x="238" y="46"/>
                </a:cubicBezTo>
                <a:moveTo>
                  <a:pt x="671" y="594"/>
                </a:moveTo>
                <a:cubicBezTo>
                  <a:pt x="671" y="593"/>
                  <a:pt x="671" y="593"/>
                  <a:pt x="672" y="593"/>
                </a:cubicBezTo>
                <a:cubicBezTo>
                  <a:pt x="672" y="593"/>
                  <a:pt x="672" y="593"/>
                  <a:pt x="672" y="593"/>
                </a:cubicBezTo>
                <a:cubicBezTo>
                  <a:pt x="672" y="594"/>
                  <a:pt x="672" y="594"/>
                  <a:pt x="672" y="594"/>
                </a:cubicBezTo>
                <a:cubicBezTo>
                  <a:pt x="672" y="594"/>
                  <a:pt x="671" y="594"/>
                  <a:pt x="671" y="594"/>
                </a:cubicBezTo>
                <a:moveTo>
                  <a:pt x="146" y="583"/>
                </a:moveTo>
                <a:cubicBezTo>
                  <a:pt x="146" y="583"/>
                  <a:pt x="146" y="583"/>
                  <a:pt x="146" y="583"/>
                </a:cubicBezTo>
                <a:cubicBezTo>
                  <a:pt x="146" y="583"/>
                  <a:pt x="146" y="583"/>
                  <a:pt x="146" y="583"/>
                </a:cubicBezTo>
                <a:cubicBezTo>
                  <a:pt x="146" y="583"/>
                  <a:pt x="146" y="583"/>
                  <a:pt x="146" y="583"/>
                </a:cubicBezTo>
                <a:cubicBezTo>
                  <a:pt x="146" y="583"/>
                  <a:pt x="146" y="583"/>
                  <a:pt x="146" y="583"/>
                </a:cubicBezTo>
                <a:moveTo>
                  <a:pt x="665" y="600"/>
                </a:moveTo>
                <a:cubicBezTo>
                  <a:pt x="665" y="600"/>
                  <a:pt x="665" y="600"/>
                  <a:pt x="665" y="601"/>
                </a:cubicBezTo>
                <a:cubicBezTo>
                  <a:pt x="665" y="600"/>
                  <a:pt x="665" y="600"/>
                  <a:pt x="665" y="600"/>
                </a:cubicBezTo>
                <a:cubicBezTo>
                  <a:pt x="665" y="600"/>
                  <a:pt x="665" y="600"/>
                  <a:pt x="665" y="600"/>
                </a:cubicBezTo>
                <a:cubicBezTo>
                  <a:pt x="665" y="600"/>
                  <a:pt x="665" y="600"/>
                  <a:pt x="665" y="600"/>
                </a:cubicBezTo>
                <a:moveTo>
                  <a:pt x="210" y="50"/>
                </a:moveTo>
                <a:cubicBezTo>
                  <a:pt x="210" y="50"/>
                  <a:pt x="210" y="50"/>
                  <a:pt x="210" y="50"/>
                </a:cubicBezTo>
                <a:cubicBezTo>
                  <a:pt x="209" y="50"/>
                  <a:pt x="209" y="50"/>
                  <a:pt x="210" y="49"/>
                </a:cubicBezTo>
                <a:cubicBezTo>
                  <a:pt x="210" y="49"/>
                  <a:pt x="210" y="49"/>
                  <a:pt x="210" y="49"/>
                </a:cubicBezTo>
                <a:cubicBezTo>
                  <a:pt x="210" y="50"/>
                  <a:pt x="210" y="50"/>
                  <a:pt x="210" y="50"/>
                </a:cubicBezTo>
                <a:moveTo>
                  <a:pt x="151" y="595"/>
                </a:moveTo>
                <a:cubicBezTo>
                  <a:pt x="151" y="595"/>
                  <a:pt x="151" y="595"/>
                  <a:pt x="151" y="595"/>
                </a:cubicBezTo>
                <a:cubicBezTo>
                  <a:pt x="151" y="595"/>
                  <a:pt x="151" y="595"/>
                  <a:pt x="151" y="595"/>
                </a:cubicBezTo>
                <a:cubicBezTo>
                  <a:pt x="151" y="595"/>
                  <a:pt x="151" y="596"/>
                  <a:pt x="151" y="596"/>
                </a:cubicBezTo>
                <a:cubicBezTo>
                  <a:pt x="151" y="596"/>
                  <a:pt x="151" y="596"/>
                  <a:pt x="151" y="595"/>
                </a:cubicBezTo>
                <a:moveTo>
                  <a:pt x="217" y="46"/>
                </a:moveTo>
                <a:cubicBezTo>
                  <a:pt x="217" y="45"/>
                  <a:pt x="217" y="45"/>
                  <a:pt x="217" y="45"/>
                </a:cubicBezTo>
                <a:cubicBezTo>
                  <a:pt x="217" y="45"/>
                  <a:pt x="217" y="45"/>
                  <a:pt x="217" y="45"/>
                </a:cubicBezTo>
                <a:cubicBezTo>
                  <a:pt x="218" y="45"/>
                  <a:pt x="218" y="45"/>
                  <a:pt x="218" y="45"/>
                </a:cubicBezTo>
                <a:cubicBezTo>
                  <a:pt x="218" y="45"/>
                  <a:pt x="217" y="45"/>
                  <a:pt x="217" y="46"/>
                </a:cubicBezTo>
                <a:moveTo>
                  <a:pt x="214" y="49"/>
                </a:moveTo>
                <a:cubicBezTo>
                  <a:pt x="214" y="49"/>
                  <a:pt x="214" y="49"/>
                  <a:pt x="214" y="49"/>
                </a:cubicBezTo>
                <a:cubicBezTo>
                  <a:pt x="214" y="49"/>
                  <a:pt x="214" y="49"/>
                  <a:pt x="213" y="49"/>
                </a:cubicBezTo>
                <a:cubicBezTo>
                  <a:pt x="213" y="49"/>
                  <a:pt x="213" y="49"/>
                  <a:pt x="213" y="49"/>
                </a:cubicBezTo>
                <a:cubicBezTo>
                  <a:pt x="213" y="49"/>
                  <a:pt x="213" y="49"/>
                  <a:pt x="214" y="49"/>
                </a:cubicBezTo>
                <a:moveTo>
                  <a:pt x="144" y="585"/>
                </a:moveTo>
                <a:cubicBezTo>
                  <a:pt x="144" y="585"/>
                  <a:pt x="145" y="585"/>
                  <a:pt x="145" y="586"/>
                </a:cubicBezTo>
                <a:cubicBezTo>
                  <a:pt x="144" y="586"/>
                  <a:pt x="144" y="586"/>
                  <a:pt x="144" y="586"/>
                </a:cubicBezTo>
                <a:moveTo>
                  <a:pt x="23" y="535"/>
                </a:moveTo>
                <a:cubicBezTo>
                  <a:pt x="23" y="535"/>
                  <a:pt x="22" y="535"/>
                  <a:pt x="22" y="535"/>
                </a:cubicBezTo>
                <a:cubicBezTo>
                  <a:pt x="23" y="534"/>
                  <a:pt x="23" y="534"/>
                  <a:pt x="23" y="535"/>
                </a:cubicBezTo>
                <a:cubicBezTo>
                  <a:pt x="23" y="535"/>
                  <a:pt x="23" y="535"/>
                  <a:pt x="23" y="535"/>
                </a:cubicBezTo>
                <a:cubicBezTo>
                  <a:pt x="23" y="535"/>
                  <a:pt x="23" y="535"/>
                  <a:pt x="23" y="535"/>
                </a:cubicBezTo>
                <a:moveTo>
                  <a:pt x="675" y="590"/>
                </a:moveTo>
                <a:cubicBezTo>
                  <a:pt x="675" y="590"/>
                  <a:pt x="675" y="590"/>
                  <a:pt x="675" y="590"/>
                </a:cubicBezTo>
                <a:cubicBezTo>
                  <a:pt x="674" y="590"/>
                  <a:pt x="674" y="590"/>
                  <a:pt x="674" y="590"/>
                </a:cubicBezTo>
                <a:cubicBezTo>
                  <a:pt x="674" y="590"/>
                  <a:pt x="674" y="589"/>
                  <a:pt x="674" y="589"/>
                </a:cubicBezTo>
                <a:cubicBezTo>
                  <a:pt x="674" y="589"/>
                  <a:pt x="674" y="589"/>
                  <a:pt x="674" y="589"/>
                </a:cubicBezTo>
                <a:cubicBezTo>
                  <a:pt x="675" y="589"/>
                  <a:pt x="675" y="590"/>
                  <a:pt x="675" y="590"/>
                </a:cubicBezTo>
                <a:moveTo>
                  <a:pt x="144" y="590"/>
                </a:moveTo>
                <a:cubicBezTo>
                  <a:pt x="144" y="590"/>
                  <a:pt x="144" y="589"/>
                  <a:pt x="144" y="589"/>
                </a:cubicBezTo>
                <a:cubicBezTo>
                  <a:pt x="145" y="589"/>
                  <a:pt x="145" y="590"/>
                  <a:pt x="145" y="590"/>
                </a:cubicBezTo>
                <a:moveTo>
                  <a:pt x="677" y="587"/>
                </a:moveTo>
                <a:cubicBezTo>
                  <a:pt x="677" y="587"/>
                  <a:pt x="676" y="587"/>
                  <a:pt x="676" y="587"/>
                </a:cubicBezTo>
                <a:cubicBezTo>
                  <a:pt x="676" y="587"/>
                  <a:pt x="676" y="587"/>
                  <a:pt x="676" y="587"/>
                </a:cubicBezTo>
                <a:cubicBezTo>
                  <a:pt x="676" y="587"/>
                  <a:pt x="676" y="587"/>
                  <a:pt x="677" y="587"/>
                </a:cubicBezTo>
                <a:cubicBezTo>
                  <a:pt x="677" y="586"/>
                  <a:pt x="677" y="587"/>
                  <a:pt x="677" y="587"/>
                </a:cubicBezTo>
                <a:moveTo>
                  <a:pt x="682" y="587"/>
                </a:moveTo>
                <a:cubicBezTo>
                  <a:pt x="681" y="587"/>
                  <a:pt x="681" y="587"/>
                  <a:pt x="681" y="587"/>
                </a:cubicBezTo>
                <a:cubicBezTo>
                  <a:pt x="680" y="587"/>
                  <a:pt x="681" y="587"/>
                  <a:pt x="681" y="586"/>
                </a:cubicBezTo>
                <a:cubicBezTo>
                  <a:pt x="681" y="586"/>
                  <a:pt x="681" y="586"/>
                  <a:pt x="682" y="586"/>
                </a:cubicBezTo>
                <a:cubicBezTo>
                  <a:pt x="682" y="586"/>
                  <a:pt x="682" y="587"/>
                  <a:pt x="682" y="587"/>
                </a:cubicBezTo>
                <a:moveTo>
                  <a:pt x="674" y="589"/>
                </a:moveTo>
                <a:cubicBezTo>
                  <a:pt x="673" y="589"/>
                  <a:pt x="673" y="589"/>
                  <a:pt x="673" y="589"/>
                </a:cubicBezTo>
                <a:cubicBezTo>
                  <a:pt x="673" y="588"/>
                  <a:pt x="674" y="588"/>
                  <a:pt x="674" y="589"/>
                </a:cubicBezTo>
                <a:cubicBezTo>
                  <a:pt x="674" y="589"/>
                  <a:pt x="674" y="589"/>
                  <a:pt x="674" y="589"/>
                </a:cubicBezTo>
                <a:cubicBezTo>
                  <a:pt x="674" y="589"/>
                  <a:pt x="674" y="589"/>
                  <a:pt x="674" y="589"/>
                </a:cubicBezTo>
                <a:moveTo>
                  <a:pt x="678" y="593"/>
                </a:moveTo>
                <a:cubicBezTo>
                  <a:pt x="678" y="592"/>
                  <a:pt x="678" y="592"/>
                  <a:pt x="678" y="592"/>
                </a:cubicBezTo>
                <a:cubicBezTo>
                  <a:pt x="679" y="592"/>
                  <a:pt x="679" y="592"/>
                  <a:pt x="679" y="592"/>
                </a:cubicBezTo>
                <a:cubicBezTo>
                  <a:pt x="679" y="593"/>
                  <a:pt x="678" y="593"/>
                  <a:pt x="678" y="593"/>
                </a:cubicBezTo>
                <a:moveTo>
                  <a:pt x="679" y="591"/>
                </a:moveTo>
                <a:cubicBezTo>
                  <a:pt x="679" y="591"/>
                  <a:pt x="680" y="591"/>
                  <a:pt x="680" y="591"/>
                </a:cubicBezTo>
                <a:cubicBezTo>
                  <a:pt x="679" y="592"/>
                  <a:pt x="679" y="592"/>
                  <a:pt x="679" y="592"/>
                </a:cubicBezTo>
                <a:cubicBezTo>
                  <a:pt x="679" y="592"/>
                  <a:pt x="679" y="592"/>
                  <a:pt x="679" y="592"/>
                </a:cubicBezTo>
                <a:cubicBezTo>
                  <a:pt x="679" y="592"/>
                  <a:pt x="679" y="592"/>
                  <a:pt x="679" y="592"/>
                </a:cubicBezTo>
                <a:cubicBezTo>
                  <a:pt x="679" y="591"/>
                  <a:pt x="679" y="591"/>
                  <a:pt x="679" y="591"/>
                </a:cubicBezTo>
                <a:moveTo>
                  <a:pt x="352" y="808"/>
                </a:moveTo>
                <a:cubicBezTo>
                  <a:pt x="352" y="808"/>
                  <a:pt x="352" y="808"/>
                  <a:pt x="352" y="808"/>
                </a:cubicBezTo>
                <a:cubicBezTo>
                  <a:pt x="351" y="808"/>
                  <a:pt x="352" y="808"/>
                  <a:pt x="352" y="807"/>
                </a:cubicBezTo>
                <a:cubicBezTo>
                  <a:pt x="352" y="807"/>
                  <a:pt x="352" y="807"/>
                  <a:pt x="352" y="807"/>
                </a:cubicBezTo>
                <a:cubicBezTo>
                  <a:pt x="352" y="807"/>
                  <a:pt x="352" y="808"/>
                  <a:pt x="352" y="808"/>
                </a:cubicBezTo>
                <a:moveTo>
                  <a:pt x="149" y="592"/>
                </a:moveTo>
                <a:cubicBezTo>
                  <a:pt x="149" y="592"/>
                  <a:pt x="149" y="592"/>
                  <a:pt x="149" y="592"/>
                </a:cubicBezTo>
                <a:cubicBezTo>
                  <a:pt x="149" y="592"/>
                  <a:pt x="149" y="592"/>
                  <a:pt x="149" y="591"/>
                </a:cubicBezTo>
                <a:cubicBezTo>
                  <a:pt x="148" y="591"/>
                  <a:pt x="148" y="591"/>
                  <a:pt x="149" y="591"/>
                </a:cubicBezTo>
                <a:cubicBezTo>
                  <a:pt x="149" y="591"/>
                  <a:pt x="149" y="591"/>
                  <a:pt x="149" y="591"/>
                </a:cubicBezTo>
                <a:cubicBezTo>
                  <a:pt x="149" y="591"/>
                  <a:pt x="149" y="591"/>
                  <a:pt x="149" y="592"/>
                </a:cubicBezTo>
                <a:moveTo>
                  <a:pt x="211" y="49"/>
                </a:moveTo>
                <a:cubicBezTo>
                  <a:pt x="211" y="49"/>
                  <a:pt x="211" y="49"/>
                  <a:pt x="211" y="49"/>
                </a:cubicBezTo>
                <a:cubicBezTo>
                  <a:pt x="211" y="49"/>
                  <a:pt x="211" y="49"/>
                  <a:pt x="211" y="49"/>
                </a:cubicBezTo>
                <a:cubicBezTo>
                  <a:pt x="210" y="50"/>
                  <a:pt x="210" y="49"/>
                  <a:pt x="210" y="49"/>
                </a:cubicBezTo>
                <a:cubicBezTo>
                  <a:pt x="210" y="49"/>
                  <a:pt x="210" y="49"/>
                  <a:pt x="210" y="49"/>
                </a:cubicBezTo>
                <a:cubicBezTo>
                  <a:pt x="210" y="49"/>
                  <a:pt x="211" y="49"/>
                  <a:pt x="211" y="49"/>
                </a:cubicBezTo>
                <a:moveTo>
                  <a:pt x="669" y="590"/>
                </a:moveTo>
                <a:cubicBezTo>
                  <a:pt x="669" y="591"/>
                  <a:pt x="669" y="591"/>
                  <a:pt x="669" y="591"/>
                </a:cubicBezTo>
                <a:cubicBezTo>
                  <a:pt x="669" y="591"/>
                  <a:pt x="668" y="591"/>
                  <a:pt x="668" y="591"/>
                </a:cubicBezTo>
                <a:cubicBezTo>
                  <a:pt x="669" y="591"/>
                  <a:pt x="669" y="590"/>
                  <a:pt x="669" y="590"/>
                </a:cubicBezTo>
                <a:cubicBezTo>
                  <a:pt x="669" y="590"/>
                  <a:pt x="669" y="590"/>
                  <a:pt x="669" y="590"/>
                </a:cubicBezTo>
                <a:moveTo>
                  <a:pt x="148" y="591"/>
                </a:moveTo>
                <a:cubicBezTo>
                  <a:pt x="148" y="591"/>
                  <a:pt x="148" y="591"/>
                  <a:pt x="148" y="591"/>
                </a:cubicBezTo>
                <a:cubicBezTo>
                  <a:pt x="148" y="590"/>
                  <a:pt x="148" y="590"/>
                  <a:pt x="148" y="591"/>
                </a:cubicBezTo>
                <a:cubicBezTo>
                  <a:pt x="149" y="591"/>
                  <a:pt x="149" y="591"/>
                  <a:pt x="148" y="591"/>
                </a:cubicBezTo>
                <a:cubicBezTo>
                  <a:pt x="148" y="591"/>
                  <a:pt x="148" y="591"/>
                  <a:pt x="148" y="591"/>
                </a:cubicBezTo>
                <a:moveTo>
                  <a:pt x="143" y="584"/>
                </a:moveTo>
                <a:cubicBezTo>
                  <a:pt x="143" y="584"/>
                  <a:pt x="144" y="585"/>
                  <a:pt x="144" y="585"/>
                </a:cubicBezTo>
                <a:cubicBezTo>
                  <a:pt x="143" y="585"/>
                  <a:pt x="143" y="585"/>
                  <a:pt x="143" y="584"/>
                </a:cubicBezTo>
                <a:moveTo>
                  <a:pt x="240" y="49"/>
                </a:moveTo>
                <a:cubicBezTo>
                  <a:pt x="240" y="48"/>
                  <a:pt x="240" y="48"/>
                  <a:pt x="240" y="48"/>
                </a:cubicBezTo>
                <a:cubicBezTo>
                  <a:pt x="240" y="47"/>
                  <a:pt x="240" y="48"/>
                  <a:pt x="240" y="48"/>
                </a:cubicBezTo>
                <a:cubicBezTo>
                  <a:pt x="241" y="48"/>
                  <a:pt x="241" y="48"/>
                  <a:pt x="240" y="49"/>
                </a:cubicBezTo>
                <a:cubicBezTo>
                  <a:pt x="240" y="49"/>
                  <a:pt x="240" y="49"/>
                  <a:pt x="240" y="49"/>
                </a:cubicBezTo>
                <a:moveTo>
                  <a:pt x="639" y="727"/>
                </a:moveTo>
                <a:cubicBezTo>
                  <a:pt x="638" y="726"/>
                  <a:pt x="638" y="726"/>
                  <a:pt x="638" y="726"/>
                </a:cubicBezTo>
                <a:cubicBezTo>
                  <a:pt x="638" y="726"/>
                  <a:pt x="638" y="726"/>
                  <a:pt x="638" y="726"/>
                </a:cubicBezTo>
                <a:cubicBezTo>
                  <a:pt x="638" y="726"/>
                  <a:pt x="639" y="726"/>
                  <a:pt x="639" y="726"/>
                </a:cubicBezTo>
                <a:cubicBezTo>
                  <a:pt x="639" y="726"/>
                  <a:pt x="639" y="726"/>
                  <a:pt x="639" y="727"/>
                </a:cubicBezTo>
                <a:moveTo>
                  <a:pt x="640" y="728"/>
                </a:moveTo>
                <a:cubicBezTo>
                  <a:pt x="640" y="727"/>
                  <a:pt x="640" y="727"/>
                  <a:pt x="640" y="727"/>
                </a:cubicBezTo>
                <a:cubicBezTo>
                  <a:pt x="640" y="727"/>
                  <a:pt x="640" y="727"/>
                  <a:pt x="640" y="727"/>
                </a:cubicBezTo>
                <a:cubicBezTo>
                  <a:pt x="641" y="727"/>
                  <a:pt x="641" y="727"/>
                  <a:pt x="641" y="727"/>
                </a:cubicBezTo>
                <a:cubicBezTo>
                  <a:pt x="641" y="727"/>
                  <a:pt x="640" y="727"/>
                  <a:pt x="640" y="728"/>
                </a:cubicBezTo>
                <a:moveTo>
                  <a:pt x="563" y="728"/>
                </a:moveTo>
                <a:cubicBezTo>
                  <a:pt x="563" y="728"/>
                  <a:pt x="563" y="728"/>
                  <a:pt x="563" y="728"/>
                </a:cubicBezTo>
                <a:cubicBezTo>
                  <a:pt x="563" y="728"/>
                  <a:pt x="563" y="728"/>
                  <a:pt x="564" y="728"/>
                </a:cubicBezTo>
                <a:cubicBezTo>
                  <a:pt x="564" y="728"/>
                  <a:pt x="564" y="728"/>
                  <a:pt x="564" y="728"/>
                </a:cubicBezTo>
                <a:cubicBezTo>
                  <a:pt x="564" y="728"/>
                  <a:pt x="564" y="728"/>
                  <a:pt x="563" y="728"/>
                </a:cubicBezTo>
                <a:moveTo>
                  <a:pt x="632" y="728"/>
                </a:moveTo>
                <a:cubicBezTo>
                  <a:pt x="632" y="728"/>
                  <a:pt x="632" y="729"/>
                  <a:pt x="632" y="729"/>
                </a:cubicBezTo>
                <a:cubicBezTo>
                  <a:pt x="632" y="728"/>
                  <a:pt x="632" y="728"/>
                  <a:pt x="631" y="728"/>
                </a:cubicBezTo>
                <a:cubicBezTo>
                  <a:pt x="631" y="728"/>
                  <a:pt x="632" y="728"/>
                  <a:pt x="632" y="728"/>
                </a:cubicBezTo>
                <a:cubicBezTo>
                  <a:pt x="632" y="728"/>
                  <a:pt x="632" y="728"/>
                  <a:pt x="632" y="728"/>
                </a:cubicBezTo>
                <a:moveTo>
                  <a:pt x="640" y="731"/>
                </a:moveTo>
                <a:cubicBezTo>
                  <a:pt x="640" y="731"/>
                  <a:pt x="640" y="731"/>
                  <a:pt x="640" y="731"/>
                </a:cubicBezTo>
                <a:cubicBezTo>
                  <a:pt x="640" y="730"/>
                  <a:pt x="641" y="731"/>
                  <a:pt x="641" y="731"/>
                </a:cubicBezTo>
                <a:cubicBezTo>
                  <a:pt x="641" y="731"/>
                  <a:pt x="641" y="731"/>
                  <a:pt x="641" y="731"/>
                </a:cubicBezTo>
                <a:cubicBezTo>
                  <a:pt x="641" y="732"/>
                  <a:pt x="641" y="731"/>
                  <a:pt x="640" y="731"/>
                </a:cubicBezTo>
                <a:moveTo>
                  <a:pt x="543" y="733"/>
                </a:moveTo>
                <a:cubicBezTo>
                  <a:pt x="543" y="733"/>
                  <a:pt x="543" y="733"/>
                  <a:pt x="543" y="733"/>
                </a:cubicBezTo>
                <a:cubicBezTo>
                  <a:pt x="543" y="733"/>
                  <a:pt x="542" y="733"/>
                  <a:pt x="542" y="733"/>
                </a:cubicBezTo>
                <a:cubicBezTo>
                  <a:pt x="542" y="733"/>
                  <a:pt x="543" y="733"/>
                  <a:pt x="543" y="732"/>
                </a:cubicBezTo>
                <a:cubicBezTo>
                  <a:pt x="543" y="733"/>
                  <a:pt x="543" y="733"/>
                  <a:pt x="543" y="733"/>
                </a:cubicBezTo>
                <a:moveTo>
                  <a:pt x="542" y="738"/>
                </a:moveTo>
                <a:cubicBezTo>
                  <a:pt x="542" y="738"/>
                  <a:pt x="542" y="738"/>
                  <a:pt x="542" y="738"/>
                </a:cubicBezTo>
                <a:cubicBezTo>
                  <a:pt x="542" y="738"/>
                  <a:pt x="541" y="738"/>
                  <a:pt x="541" y="738"/>
                </a:cubicBezTo>
                <a:cubicBezTo>
                  <a:pt x="541" y="737"/>
                  <a:pt x="541" y="737"/>
                  <a:pt x="541" y="737"/>
                </a:cubicBezTo>
                <a:cubicBezTo>
                  <a:pt x="541" y="737"/>
                  <a:pt x="542" y="737"/>
                  <a:pt x="542" y="737"/>
                </a:cubicBezTo>
                <a:cubicBezTo>
                  <a:pt x="542" y="737"/>
                  <a:pt x="542" y="738"/>
                  <a:pt x="542" y="738"/>
                </a:cubicBezTo>
                <a:moveTo>
                  <a:pt x="396" y="763"/>
                </a:moveTo>
                <a:cubicBezTo>
                  <a:pt x="396" y="763"/>
                  <a:pt x="396" y="764"/>
                  <a:pt x="396" y="764"/>
                </a:cubicBezTo>
                <a:cubicBezTo>
                  <a:pt x="395" y="764"/>
                  <a:pt x="395" y="763"/>
                  <a:pt x="395" y="763"/>
                </a:cubicBezTo>
                <a:cubicBezTo>
                  <a:pt x="395" y="763"/>
                  <a:pt x="395" y="763"/>
                  <a:pt x="396" y="763"/>
                </a:cubicBezTo>
                <a:cubicBezTo>
                  <a:pt x="396" y="763"/>
                  <a:pt x="396" y="763"/>
                  <a:pt x="396" y="763"/>
                </a:cubicBezTo>
                <a:moveTo>
                  <a:pt x="330" y="755"/>
                </a:moveTo>
                <a:cubicBezTo>
                  <a:pt x="330" y="755"/>
                  <a:pt x="330" y="755"/>
                  <a:pt x="330" y="755"/>
                </a:cubicBezTo>
                <a:cubicBezTo>
                  <a:pt x="330" y="755"/>
                  <a:pt x="330" y="755"/>
                  <a:pt x="330" y="755"/>
                </a:cubicBezTo>
                <a:cubicBezTo>
                  <a:pt x="330" y="755"/>
                  <a:pt x="330" y="754"/>
                  <a:pt x="330" y="754"/>
                </a:cubicBezTo>
                <a:cubicBezTo>
                  <a:pt x="330" y="754"/>
                  <a:pt x="330" y="754"/>
                  <a:pt x="330" y="755"/>
                </a:cubicBezTo>
                <a:moveTo>
                  <a:pt x="201" y="756"/>
                </a:moveTo>
                <a:cubicBezTo>
                  <a:pt x="201" y="757"/>
                  <a:pt x="201" y="757"/>
                  <a:pt x="200" y="757"/>
                </a:cubicBezTo>
                <a:cubicBezTo>
                  <a:pt x="200" y="757"/>
                  <a:pt x="200" y="756"/>
                  <a:pt x="200" y="756"/>
                </a:cubicBezTo>
                <a:moveTo>
                  <a:pt x="342" y="758"/>
                </a:moveTo>
                <a:cubicBezTo>
                  <a:pt x="342" y="758"/>
                  <a:pt x="342" y="758"/>
                  <a:pt x="342" y="758"/>
                </a:cubicBezTo>
                <a:cubicBezTo>
                  <a:pt x="341" y="758"/>
                  <a:pt x="341" y="758"/>
                  <a:pt x="341" y="757"/>
                </a:cubicBezTo>
                <a:cubicBezTo>
                  <a:pt x="341" y="757"/>
                  <a:pt x="341" y="757"/>
                  <a:pt x="342" y="757"/>
                </a:cubicBezTo>
                <a:cubicBezTo>
                  <a:pt x="342" y="757"/>
                  <a:pt x="342" y="757"/>
                  <a:pt x="342" y="758"/>
                </a:cubicBezTo>
                <a:moveTo>
                  <a:pt x="241" y="758"/>
                </a:moveTo>
                <a:cubicBezTo>
                  <a:pt x="241" y="758"/>
                  <a:pt x="241" y="758"/>
                  <a:pt x="241" y="758"/>
                </a:cubicBezTo>
                <a:cubicBezTo>
                  <a:pt x="241" y="759"/>
                  <a:pt x="241" y="759"/>
                  <a:pt x="241" y="759"/>
                </a:cubicBezTo>
                <a:cubicBezTo>
                  <a:pt x="241" y="759"/>
                  <a:pt x="241" y="759"/>
                  <a:pt x="241" y="759"/>
                </a:cubicBezTo>
                <a:cubicBezTo>
                  <a:pt x="240" y="759"/>
                  <a:pt x="240" y="759"/>
                  <a:pt x="241" y="759"/>
                </a:cubicBezTo>
                <a:cubicBezTo>
                  <a:pt x="241" y="758"/>
                  <a:pt x="241" y="758"/>
                  <a:pt x="241" y="758"/>
                </a:cubicBezTo>
                <a:moveTo>
                  <a:pt x="584" y="644"/>
                </a:moveTo>
                <a:cubicBezTo>
                  <a:pt x="583" y="644"/>
                  <a:pt x="583" y="644"/>
                  <a:pt x="583" y="643"/>
                </a:cubicBezTo>
                <a:cubicBezTo>
                  <a:pt x="584" y="643"/>
                  <a:pt x="584" y="644"/>
                  <a:pt x="584" y="644"/>
                </a:cubicBezTo>
                <a:moveTo>
                  <a:pt x="562" y="657"/>
                </a:moveTo>
                <a:cubicBezTo>
                  <a:pt x="562" y="657"/>
                  <a:pt x="561" y="656"/>
                  <a:pt x="561" y="656"/>
                </a:cubicBezTo>
                <a:cubicBezTo>
                  <a:pt x="561" y="656"/>
                  <a:pt x="562" y="656"/>
                  <a:pt x="562" y="656"/>
                </a:cubicBezTo>
                <a:moveTo>
                  <a:pt x="563" y="657"/>
                </a:moveTo>
                <a:cubicBezTo>
                  <a:pt x="562" y="657"/>
                  <a:pt x="562" y="657"/>
                  <a:pt x="562" y="657"/>
                </a:cubicBezTo>
                <a:cubicBezTo>
                  <a:pt x="563" y="657"/>
                  <a:pt x="563" y="657"/>
                  <a:pt x="563" y="657"/>
                </a:cubicBezTo>
                <a:moveTo>
                  <a:pt x="564" y="658"/>
                </a:moveTo>
                <a:cubicBezTo>
                  <a:pt x="563" y="658"/>
                  <a:pt x="563" y="658"/>
                  <a:pt x="563" y="657"/>
                </a:cubicBezTo>
                <a:cubicBezTo>
                  <a:pt x="564" y="657"/>
                  <a:pt x="564" y="658"/>
                  <a:pt x="564" y="658"/>
                </a:cubicBezTo>
                <a:moveTo>
                  <a:pt x="294" y="668"/>
                </a:moveTo>
                <a:cubicBezTo>
                  <a:pt x="293" y="669"/>
                  <a:pt x="293" y="669"/>
                  <a:pt x="293" y="669"/>
                </a:cubicBezTo>
                <a:cubicBezTo>
                  <a:pt x="293" y="669"/>
                  <a:pt x="293" y="669"/>
                  <a:pt x="293" y="668"/>
                </a:cubicBezTo>
                <a:cubicBezTo>
                  <a:pt x="293" y="668"/>
                  <a:pt x="293" y="668"/>
                  <a:pt x="293" y="668"/>
                </a:cubicBezTo>
                <a:cubicBezTo>
                  <a:pt x="293" y="668"/>
                  <a:pt x="293" y="668"/>
                  <a:pt x="293" y="668"/>
                </a:cubicBezTo>
                <a:cubicBezTo>
                  <a:pt x="293" y="668"/>
                  <a:pt x="293" y="668"/>
                  <a:pt x="294" y="668"/>
                </a:cubicBezTo>
                <a:moveTo>
                  <a:pt x="153" y="608"/>
                </a:moveTo>
                <a:cubicBezTo>
                  <a:pt x="153" y="608"/>
                  <a:pt x="153" y="608"/>
                  <a:pt x="153" y="608"/>
                </a:cubicBezTo>
                <a:cubicBezTo>
                  <a:pt x="153" y="608"/>
                  <a:pt x="152" y="608"/>
                  <a:pt x="152" y="608"/>
                </a:cubicBezTo>
                <a:cubicBezTo>
                  <a:pt x="153" y="608"/>
                  <a:pt x="153" y="607"/>
                  <a:pt x="153" y="607"/>
                </a:cubicBezTo>
                <a:cubicBezTo>
                  <a:pt x="153" y="607"/>
                  <a:pt x="153" y="607"/>
                  <a:pt x="153" y="608"/>
                </a:cubicBezTo>
                <a:moveTo>
                  <a:pt x="156" y="610"/>
                </a:moveTo>
                <a:cubicBezTo>
                  <a:pt x="156" y="610"/>
                  <a:pt x="156" y="610"/>
                  <a:pt x="155" y="610"/>
                </a:cubicBezTo>
                <a:cubicBezTo>
                  <a:pt x="155" y="610"/>
                  <a:pt x="155" y="610"/>
                  <a:pt x="155" y="610"/>
                </a:cubicBezTo>
                <a:cubicBezTo>
                  <a:pt x="155" y="609"/>
                  <a:pt x="156" y="609"/>
                  <a:pt x="156" y="609"/>
                </a:cubicBezTo>
                <a:cubicBezTo>
                  <a:pt x="156" y="609"/>
                  <a:pt x="156" y="609"/>
                  <a:pt x="156" y="610"/>
                </a:cubicBezTo>
                <a:moveTo>
                  <a:pt x="661" y="614"/>
                </a:moveTo>
                <a:cubicBezTo>
                  <a:pt x="661" y="614"/>
                  <a:pt x="662" y="614"/>
                  <a:pt x="662" y="614"/>
                </a:cubicBezTo>
                <a:cubicBezTo>
                  <a:pt x="661" y="614"/>
                  <a:pt x="661" y="615"/>
                  <a:pt x="661" y="615"/>
                </a:cubicBezTo>
                <a:cubicBezTo>
                  <a:pt x="661" y="615"/>
                  <a:pt x="661" y="615"/>
                  <a:pt x="661" y="615"/>
                </a:cubicBezTo>
                <a:cubicBezTo>
                  <a:pt x="661" y="615"/>
                  <a:pt x="661" y="614"/>
                  <a:pt x="661" y="614"/>
                </a:cubicBezTo>
                <a:cubicBezTo>
                  <a:pt x="661" y="614"/>
                  <a:pt x="661" y="614"/>
                  <a:pt x="661" y="614"/>
                </a:cubicBezTo>
                <a:moveTo>
                  <a:pt x="526" y="34"/>
                </a:moveTo>
                <a:cubicBezTo>
                  <a:pt x="525" y="34"/>
                  <a:pt x="525" y="34"/>
                  <a:pt x="525" y="33"/>
                </a:cubicBezTo>
                <a:cubicBezTo>
                  <a:pt x="526" y="33"/>
                  <a:pt x="526" y="34"/>
                  <a:pt x="526" y="34"/>
                </a:cubicBezTo>
                <a:moveTo>
                  <a:pt x="444" y="691"/>
                </a:moveTo>
                <a:cubicBezTo>
                  <a:pt x="444" y="691"/>
                  <a:pt x="444" y="691"/>
                  <a:pt x="444" y="691"/>
                </a:cubicBezTo>
                <a:cubicBezTo>
                  <a:pt x="444" y="691"/>
                  <a:pt x="444" y="691"/>
                  <a:pt x="444" y="692"/>
                </a:cubicBezTo>
                <a:cubicBezTo>
                  <a:pt x="444" y="692"/>
                  <a:pt x="444" y="692"/>
                  <a:pt x="444" y="692"/>
                </a:cubicBezTo>
                <a:cubicBezTo>
                  <a:pt x="443" y="692"/>
                  <a:pt x="443" y="691"/>
                  <a:pt x="444" y="691"/>
                </a:cubicBezTo>
                <a:cubicBezTo>
                  <a:pt x="444" y="691"/>
                  <a:pt x="444" y="691"/>
                  <a:pt x="444" y="691"/>
                </a:cubicBezTo>
                <a:moveTo>
                  <a:pt x="449" y="692"/>
                </a:moveTo>
                <a:cubicBezTo>
                  <a:pt x="449" y="691"/>
                  <a:pt x="448" y="691"/>
                  <a:pt x="448" y="691"/>
                </a:cubicBezTo>
                <a:cubicBezTo>
                  <a:pt x="449" y="691"/>
                  <a:pt x="449" y="691"/>
                  <a:pt x="449" y="691"/>
                </a:cubicBezTo>
                <a:cubicBezTo>
                  <a:pt x="449" y="691"/>
                  <a:pt x="449" y="692"/>
                  <a:pt x="449" y="692"/>
                </a:cubicBezTo>
                <a:cubicBezTo>
                  <a:pt x="449" y="692"/>
                  <a:pt x="449" y="692"/>
                  <a:pt x="449" y="692"/>
                </a:cubicBezTo>
                <a:moveTo>
                  <a:pt x="519" y="16"/>
                </a:moveTo>
                <a:cubicBezTo>
                  <a:pt x="519" y="16"/>
                  <a:pt x="518" y="16"/>
                  <a:pt x="519" y="16"/>
                </a:cubicBezTo>
                <a:cubicBezTo>
                  <a:pt x="519" y="15"/>
                  <a:pt x="519" y="16"/>
                  <a:pt x="519" y="16"/>
                </a:cubicBezTo>
                <a:cubicBezTo>
                  <a:pt x="519" y="16"/>
                  <a:pt x="519" y="16"/>
                  <a:pt x="519" y="16"/>
                </a:cubicBezTo>
                <a:cubicBezTo>
                  <a:pt x="519" y="16"/>
                  <a:pt x="519" y="16"/>
                  <a:pt x="519" y="16"/>
                </a:cubicBezTo>
                <a:moveTo>
                  <a:pt x="462" y="693"/>
                </a:moveTo>
                <a:cubicBezTo>
                  <a:pt x="461" y="693"/>
                  <a:pt x="461" y="693"/>
                  <a:pt x="461" y="693"/>
                </a:cubicBezTo>
                <a:cubicBezTo>
                  <a:pt x="461" y="693"/>
                  <a:pt x="461" y="693"/>
                  <a:pt x="461" y="693"/>
                </a:cubicBezTo>
                <a:cubicBezTo>
                  <a:pt x="461" y="693"/>
                  <a:pt x="461" y="693"/>
                  <a:pt x="461" y="693"/>
                </a:cubicBezTo>
                <a:cubicBezTo>
                  <a:pt x="461" y="693"/>
                  <a:pt x="461" y="693"/>
                  <a:pt x="462" y="693"/>
                </a:cubicBezTo>
                <a:moveTo>
                  <a:pt x="342" y="716"/>
                </a:moveTo>
                <a:cubicBezTo>
                  <a:pt x="342" y="717"/>
                  <a:pt x="342" y="717"/>
                  <a:pt x="342" y="717"/>
                </a:cubicBezTo>
                <a:cubicBezTo>
                  <a:pt x="342" y="717"/>
                  <a:pt x="342" y="717"/>
                  <a:pt x="341" y="717"/>
                </a:cubicBezTo>
                <a:cubicBezTo>
                  <a:pt x="341" y="717"/>
                  <a:pt x="341" y="717"/>
                  <a:pt x="341" y="717"/>
                </a:cubicBezTo>
                <a:cubicBezTo>
                  <a:pt x="341" y="717"/>
                  <a:pt x="341" y="717"/>
                  <a:pt x="342" y="716"/>
                </a:cubicBezTo>
                <a:moveTo>
                  <a:pt x="303" y="675"/>
                </a:moveTo>
                <a:cubicBezTo>
                  <a:pt x="303" y="676"/>
                  <a:pt x="302" y="675"/>
                  <a:pt x="302" y="675"/>
                </a:cubicBezTo>
                <a:cubicBezTo>
                  <a:pt x="302" y="675"/>
                  <a:pt x="303" y="675"/>
                  <a:pt x="303" y="675"/>
                </a:cubicBezTo>
                <a:moveTo>
                  <a:pt x="521" y="21"/>
                </a:moveTo>
                <a:cubicBezTo>
                  <a:pt x="521" y="22"/>
                  <a:pt x="521" y="22"/>
                  <a:pt x="521" y="22"/>
                </a:cubicBezTo>
                <a:cubicBezTo>
                  <a:pt x="521" y="22"/>
                  <a:pt x="520" y="22"/>
                  <a:pt x="520" y="22"/>
                </a:cubicBezTo>
                <a:cubicBezTo>
                  <a:pt x="521" y="21"/>
                  <a:pt x="521" y="21"/>
                  <a:pt x="521" y="21"/>
                </a:cubicBezTo>
                <a:cubicBezTo>
                  <a:pt x="521" y="21"/>
                  <a:pt x="521" y="21"/>
                  <a:pt x="521" y="21"/>
                </a:cubicBezTo>
                <a:moveTo>
                  <a:pt x="344" y="686"/>
                </a:moveTo>
                <a:cubicBezTo>
                  <a:pt x="344" y="686"/>
                  <a:pt x="344" y="686"/>
                  <a:pt x="343" y="686"/>
                </a:cubicBezTo>
                <a:cubicBezTo>
                  <a:pt x="343" y="686"/>
                  <a:pt x="343" y="686"/>
                  <a:pt x="343" y="685"/>
                </a:cubicBezTo>
                <a:cubicBezTo>
                  <a:pt x="343" y="685"/>
                  <a:pt x="343" y="685"/>
                  <a:pt x="343" y="685"/>
                </a:cubicBezTo>
                <a:cubicBezTo>
                  <a:pt x="344" y="685"/>
                  <a:pt x="344" y="685"/>
                  <a:pt x="344" y="686"/>
                </a:cubicBezTo>
                <a:moveTo>
                  <a:pt x="342" y="687"/>
                </a:moveTo>
                <a:cubicBezTo>
                  <a:pt x="342" y="687"/>
                  <a:pt x="342" y="687"/>
                  <a:pt x="342" y="687"/>
                </a:cubicBezTo>
                <a:cubicBezTo>
                  <a:pt x="342" y="687"/>
                  <a:pt x="342" y="688"/>
                  <a:pt x="341" y="688"/>
                </a:cubicBezTo>
                <a:cubicBezTo>
                  <a:pt x="341" y="688"/>
                  <a:pt x="341" y="688"/>
                  <a:pt x="341" y="688"/>
                </a:cubicBezTo>
                <a:cubicBezTo>
                  <a:pt x="341" y="688"/>
                  <a:pt x="341" y="688"/>
                  <a:pt x="341" y="687"/>
                </a:cubicBezTo>
                <a:cubicBezTo>
                  <a:pt x="341" y="687"/>
                  <a:pt x="341" y="687"/>
                  <a:pt x="342" y="687"/>
                </a:cubicBezTo>
                <a:moveTo>
                  <a:pt x="341" y="689"/>
                </a:moveTo>
                <a:cubicBezTo>
                  <a:pt x="341" y="689"/>
                  <a:pt x="340" y="689"/>
                  <a:pt x="340" y="688"/>
                </a:cubicBezTo>
                <a:cubicBezTo>
                  <a:pt x="340" y="688"/>
                  <a:pt x="341" y="688"/>
                  <a:pt x="341" y="688"/>
                </a:cubicBezTo>
                <a:moveTo>
                  <a:pt x="449" y="689"/>
                </a:moveTo>
                <a:cubicBezTo>
                  <a:pt x="449" y="689"/>
                  <a:pt x="449" y="689"/>
                  <a:pt x="449" y="689"/>
                </a:cubicBezTo>
                <a:cubicBezTo>
                  <a:pt x="449" y="689"/>
                  <a:pt x="449" y="689"/>
                  <a:pt x="449" y="690"/>
                </a:cubicBezTo>
                <a:cubicBezTo>
                  <a:pt x="448" y="690"/>
                  <a:pt x="448" y="689"/>
                  <a:pt x="448" y="689"/>
                </a:cubicBezTo>
                <a:cubicBezTo>
                  <a:pt x="448" y="689"/>
                  <a:pt x="449" y="689"/>
                  <a:pt x="449" y="689"/>
                </a:cubicBezTo>
                <a:moveTo>
                  <a:pt x="142" y="286"/>
                </a:moveTo>
                <a:cubicBezTo>
                  <a:pt x="142" y="286"/>
                  <a:pt x="142" y="287"/>
                  <a:pt x="141" y="286"/>
                </a:cubicBezTo>
                <a:cubicBezTo>
                  <a:pt x="141" y="286"/>
                  <a:pt x="141" y="286"/>
                  <a:pt x="141" y="286"/>
                </a:cubicBezTo>
                <a:moveTo>
                  <a:pt x="619" y="289"/>
                </a:moveTo>
                <a:cubicBezTo>
                  <a:pt x="619" y="289"/>
                  <a:pt x="619" y="289"/>
                  <a:pt x="619" y="289"/>
                </a:cubicBezTo>
                <a:cubicBezTo>
                  <a:pt x="620" y="289"/>
                  <a:pt x="620" y="289"/>
                  <a:pt x="620" y="289"/>
                </a:cubicBezTo>
                <a:cubicBezTo>
                  <a:pt x="620" y="289"/>
                  <a:pt x="620" y="289"/>
                  <a:pt x="619" y="289"/>
                </a:cubicBezTo>
                <a:cubicBezTo>
                  <a:pt x="619" y="289"/>
                  <a:pt x="619" y="289"/>
                  <a:pt x="619" y="289"/>
                </a:cubicBezTo>
                <a:moveTo>
                  <a:pt x="620" y="290"/>
                </a:moveTo>
                <a:cubicBezTo>
                  <a:pt x="620" y="291"/>
                  <a:pt x="620" y="291"/>
                  <a:pt x="620" y="291"/>
                </a:cubicBezTo>
                <a:cubicBezTo>
                  <a:pt x="620" y="291"/>
                  <a:pt x="620" y="291"/>
                  <a:pt x="619" y="291"/>
                </a:cubicBezTo>
                <a:cubicBezTo>
                  <a:pt x="619" y="291"/>
                  <a:pt x="619" y="291"/>
                  <a:pt x="619" y="291"/>
                </a:cubicBezTo>
                <a:cubicBezTo>
                  <a:pt x="619" y="291"/>
                  <a:pt x="619" y="291"/>
                  <a:pt x="619" y="291"/>
                </a:cubicBezTo>
                <a:cubicBezTo>
                  <a:pt x="619" y="291"/>
                  <a:pt x="619" y="291"/>
                  <a:pt x="620" y="290"/>
                </a:cubicBezTo>
                <a:moveTo>
                  <a:pt x="154" y="293"/>
                </a:moveTo>
                <a:cubicBezTo>
                  <a:pt x="154" y="293"/>
                  <a:pt x="153" y="293"/>
                  <a:pt x="153" y="292"/>
                </a:cubicBezTo>
                <a:cubicBezTo>
                  <a:pt x="154" y="292"/>
                  <a:pt x="154" y="293"/>
                  <a:pt x="154" y="293"/>
                </a:cubicBezTo>
                <a:moveTo>
                  <a:pt x="194" y="129"/>
                </a:moveTo>
                <a:cubicBezTo>
                  <a:pt x="194" y="129"/>
                  <a:pt x="194" y="129"/>
                  <a:pt x="194" y="129"/>
                </a:cubicBezTo>
                <a:cubicBezTo>
                  <a:pt x="193" y="129"/>
                  <a:pt x="193" y="129"/>
                  <a:pt x="193" y="129"/>
                </a:cubicBezTo>
                <a:cubicBezTo>
                  <a:pt x="193" y="129"/>
                  <a:pt x="193" y="128"/>
                  <a:pt x="194" y="128"/>
                </a:cubicBezTo>
                <a:moveTo>
                  <a:pt x="192" y="128"/>
                </a:moveTo>
                <a:cubicBezTo>
                  <a:pt x="192" y="128"/>
                  <a:pt x="192" y="128"/>
                  <a:pt x="192" y="128"/>
                </a:cubicBezTo>
                <a:cubicBezTo>
                  <a:pt x="191" y="128"/>
                  <a:pt x="191" y="128"/>
                  <a:pt x="191" y="128"/>
                </a:cubicBezTo>
                <a:cubicBezTo>
                  <a:pt x="191" y="128"/>
                  <a:pt x="192" y="127"/>
                  <a:pt x="192" y="127"/>
                </a:cubicBezTo>
                <a:cubicBezTo>
                  <a:pt x="192" y="127"/>
                  <a:pt x="192" y="128"/>
                  <a:pt x="192" y="128"/>
                </a:cubicBezTo>
                <a:moveTo>
                  <a:pt x="187" y="127"/>
                </a:moveTo>
                <a:cubicBezTo>
                  <a:pt x="187" y="127"/>
                  <a:pt x="187" y="127"/>
                  <a:pt x="187" y="126"/>
                </a:cubicBezTo>
                <a:cubicBezTo>
                  <a:pt x="187" y="126"/>
                  <a:pt x="187" y="127"/>
                  <a:pt x="187" y="127"/>
                </a:cubicBezTo>
                <a:cubicBezTo>
                  <a:pt x="187" y="127"/>
                  <a:pt x="187" y="127"/>
                  <a:pt x="187" y="127"/>
                </a:cubicBezTo>
                <a:cubicBezTo>
                  <a:pt x="187" y="127"/>
                  <a:pt x="187" y="127"/>
                  <a:pt x="187" y="127"/>
                </a:cubicBezTo>
                <a:moveTo>
                  <a:pt x="769" y="253"/>
                </a:moveTo>
                <a:cubicBezTo>
                  <a:pt x="769" y="253"/>
                  <a:pt x="769" y="253"/>
                  <a:pt x="769" y="253"/>
                </a:cubicBezTo>
                <a:cubicBezTo>
                  <a:pt x="769" y="252"/>
                  <a:pt x="770" y="253"/>
                  <a:pt x="770" y="253"/>
                </a:cubicBezTo>
                <a:cubicBezTo>
                  <a:pt x="770" y="253"/>
                  <a:pt x="770" y="253"/>
                  <a:pt x="770" y="253"/>
                </a:cubicBezTo>
                <a:cubicBezTo>
                  <a:pt x="770" y="253"/>
                  <a:pt x="770" y="253"/>
                  <a:pt x="769" y="253"/>
                </a:cubicBezTo>
                <a:moveTo>
                  <a:pt x="771" y="254"/>
                </a:moveTo>
                <a:cubicBezTo>
                  <a:pt x="771" y="254"/>
                  <a:pt x="770" y="254"/>
                  <a:pt x="770" y="254"/>
                </a:cubicBezTo>
                <a:cubicBezTo>
                  <a:pt x="770" y="254"/>
                  <a:pt x="770" y="254"/>
                  <a:pt x="770" y="254"/>
                </a:cubicBezTo>
                <a:cubicBezTo>
                  <a:pt x="770" y="254"/>
                  <a:pt x="770" y="253"/>
                  <a:pt x="770" y="253"/>
                </a:cubicBezTo>
                <a:cubicBezTo>
                  <a:pt x="770" y="253"/>
                  <a:pt x="770" y="253"/>
                  <a:pt x="770" y="253"/>
                </a:cubicBezTo>
                <a:cubicBezTo>
                  <a:pt x="770" y="254"/>
                  <a:pt x="771" y="254"/>
                  <a:pt x="771" y="254"/>
                </a:cubicBezTo>
                <a:moveTo>
                  <a:pt x="128" y="117"/>
                </a:moveTo>
                <a:cubicBezTo>
                  <a:pt x="127" y="117"/>
                  <a:pt x="127" y="118"/>
                  <a:pt x="127" y="118"/>
                </a:cubicBezTo>
                <a:cubicBezTo>
                  <a:pt x="127" y="118"/>
                  <a:pt x="127" y="118"/>
                  <a:pt x="127" y="117"/>
                </a:cubicBezTo>
                <a:cubicBezTo>
                  <a:pt x="127" y="117"/>
                  <a:pt x="127" y="117"/>
                  <a:pt x="127" y="117"/>
                </a:cubicBezTo>
                <a:cubicBezTo>
                  <a:pt x="127" y="117"/>
                  <a:pt x="127" y="117"/>
                  <a:pt x="128" y="117"/>
                </a:cubicBezTo>
                <a:moveTo>
                  <a:pt x="96" y="351"/>
                </a:moveTo>
                <a:cubicBezTo>
                  <a:pt x="96" y="351"/>
                  <a:pt x="95" y="351"/>
                  <a:pt x="95" y="351"/>
                </a:cubicBezTo>
                <a:cubicBezTo>
                  <a:pt x="96" y="351"/>
                  <a:pt x="96" y="350"/>
                  <a:pt x="96" y="350"/>
                </a:cubicBezTo>
                <a:cubicBezTo>
                  <a:pt x="96" y="350"/>
                  <a:pt x="96" y="351"/>
                  <a:pt x="96" y="351"/>
                </a:cubicBezTo>
                <a:cubicBezTo>
                  <a:pt x="96" y="351"/>
                  <a:pt x="96" y="351"/>
                  <a:pt x="96" y="351"/>
                </a:cubicBezTo>
                <a:moveTo>
                  <a:pt x="110" y="352"/>
                </a:moveTo>
                <a:cubicBezTo>
                  <a:pt x="110" y="352"/>
                  <a:pt x="110" y="351"/>
                  <a:pt x="110" y="351"/>
                </a:cubicBezTo>
                <a:cubicBezTo>
                  <a:pt x="110" y="351"/>
                  <a:pt x="110" y="352"/>
                  <a:pt x="111" y="352"/>
                </a:cubicBezTo>
                <a:moveTo>
                  <a:pt x="561" y="94"/>
                </a:moveTo>
                <a:cubicBezTo>
                  <a:pt x="561" y="95"/>
                  <a:pt x="561" y="95"/>
                  <a:pt x="561" y="95"/>
                </a:cubicBezTo>
                <a:cubicBezTo>
                  <a:pt x="561" y="95"/>
                  <a:pt x="560" y="95"/>
                  <a:pt x="560" y="95"/>
                </a:cubicBezTo>
                <a:cubicBezTo>
                  <a:pt x="560" y="94"/>
                  <a:pt x="561" y="94"/>
                  <a:pt x="561" y="94"/>
                </a:cubicBezTo>
                <a:cubicBezTo>
                  <a:pt x="561" y="94"/>
                  <a:pt x="561" y="94"/>
                  <a:pt x="561" y="94"/>
                </a:cubicBezTo>
                <a:moveTo>
                  <a:pt x="102" y="329"/>
                </a:moveTo>
                <a:cubicBezTo>
                  <a:pt x="103" y="329"/>
                  <a:pt x="103" y="330"/>
                  <a:pt x="103" y="330"/>
                </a:cubicBezTo>
                <a:cubicBezTo>
                  <a:pt x="102" y="330"/>
                  <a:pt x="102" y="330"/>
                  <a:pt x="102" y="329"/>
                </a:cubicBezTo>
                <a:moveTo>
                  <a:pt x="98" y="331"/>
                </a:moveTo>
                <a:cubicBezTo>
                  <a:pt x="98" y="331"/>
                  <a:pt x="98" y="331"/>
                  <a:pt x="98" y="331"/>
                </a:cubicBezTo>
                <a:cubicBezTo>
                  <a:pt x="98" y="331"/>
                  <a:pt x="98" y="331"/>
                  <a:pt x="97" y="331"/>
                </a:cubicBezTo>
                <a:cubicBezTo>
                  <a:pt x="97" y="330"/>
                  <a:pt x="98" y="330"/>
                  <a:pt x="98" y="330"/>
                </a:cubicBezTo>
                <a:cubicBezTo>
                  <a:pt x="98" y="330"/>
                  <a:pt x="98" y="331"/>
                  <a:pt x="98" y="331"/>
                </a:cubicBezTo>
                <a:moveTo>
                  <a:pt x="812" y="332"/>
                </a:moveTo>
                <a:cubicBezTo>
                  <a:pt x="812" y="332"/>
                  <a:pt x="812" y="332"/>
                  <a:pt x="812" y="332"/>
                </a:cubicBezTo>
                <a:cubicBezTo>
                  <a:pt x="812" y="332"/>
                  <a:pt x="812" y="332"/>
                  <a:pt x="812" y="332"/>
                </a:cubicBezTo>
                <a:cubicBezTo>
                  <a:pt x="811" y="332"/>
                  <a:pt x="811" y="331"/>
                  <a:pt x="812" y="331"/>
                </a:cubicBezTo>
                <a:cubicBezTo>
                  <a:pt x="812" y="331"/>
                  <a:pt x="812" y="331"/>
                  <a:pt x="812" y="331"/>
                </a:cubicBezTo>
                <a:cubicBezTo>
                  <a:pt x="812" y="331"/>
                  <a:pt x="812" y="332"/>
                  <a:pt x="812" y="332"/>
                </a:cubicBezTo>
                <a:moveTo>
                  <a:pt x="561" y="97"/>
                </a:moveTo>
                <a:cubicBezTo>
                  <a:pt x="561" y="97"/>
                  <a:pt x="560" y="97"/>
                  <a:pt x="560" y="96"/>
                </a:cubicBezTo>
                <a:cubicBezTo>
                  <a:pt x="560" y="96"/>
                  <a:pt x="560" y="96"/>
                  <a:pt x="560" y="96"/>
                </a:cubicBezTo>
                <a:cubicBezTo>
                  <a:pt x="561" y="96"/>
                  <a:pt x="561" y="96"/>
                  <a:pt x="561" y="96"/>
                </a:cubicBezTo>
                <a:cubicBezTo>
                  <a:pt x="561" y="97"/>
                  <a:pt x="561" y="97"/>
                  <a:pt x="561" y="97"/>
                </a:cubicBezTo>
                <a:moveTo>
                  <a:pt x="95" y="162"/>
                </a:moveTo>
                <a:cubicBezTo>
                  <a:pt x="95" y="162"/>
                  <a:pt x="95" y="162"/>
                  <a:pt x="95" y="162"/>
                </a:cubicBezTo>
                <a:cubicBezTo>
                  <a:pt x="95" y="162"/>
                  <a:pt x="95" y="162"/>
                  <a:pt x="95" y="162"/>
                </a:cubicBezTo>
                <a:cubicBezTo>
                  <a:pt x="95" y="162"/>
                  <a:pt x="95" y="162"/>
                  <a:pt x="95" y="161"/>
                </a:cubicBezTo>
                <a:cubicBezTo>
                  <a:pt x="95" y="162"/>
                  <a:pt x="95" y="162"/>
                  <a:pt x="95" y="162"/>
                </a:cubicBezTo>
                <a:moveTo>
                  <a:pt x="459" y="137"/>
                </a:moveTo>
                <a:cubicBezTo>
                  <a:pt x="459" y="136"/>
                  <a:pt x="459" y="136"/>
                  <a:pt x="459" y="136"/>
                </a:cubicBezTo>
                <a:cubicBezTo>
                  <a:pt x="459" y="136"/>
                  <a:pt x="459" y="136"/>
                  <a:pt x="459" y="136"/>
                </a:cubicBezTo>
                <a:cubicBezTo>
                  <a:pt x="459" y="136"/>
                  <a:pt x="459" y="136"/>
                  <a:pt x="460" y="136"/>
                </a:cubicBezTo>
                <a:cubicBezTo>
                  <a:pt x="460" y="136"/>
                  <a:pt x="459" y="136"/>
                  <a:pt x="459" y="137"/>
                </a:cubicBezTo>
                <a:moveTo>
                  <a:pt x="93" y="166"/>
                </a:moveTo>
                <a:cubicBezTo>
                  <a:pt x="94" y="167"/>
                  <a:pt x="93" y="167"/>
                  <a:pt x="93" y="167"/>
                </a:cubicBezTo>
                <a:cubicBezTo>
                  <a:pt x="93" y="166"/>
                  <a:pt x="93" y="166"/>
                  <a:pt x="93" y="166"/>
                </a:cubicBezTo>
                <a:moveTo>
                  <a:pt x="560" y="169"/>
                </a:moveTo>
                <a:cubicBezTo>
                  <a:pt x="561" y="169"/>
                  <a:pt x="561" y="169"/>
                  <a:pt x="561" y="170"/>
                </a:cubicBezTo>
                <a:cubicBezTo>
                  <a:pt x="561" y="170"/>
                  <a:pt x="560" y="170"/>
                  <a:pt x="560" y="170"/>
                </a:cubicBezTo>
                <a:moveTo>
                  <a:pt x="560" y="173"/>
                </a:moveTo>
                <a:cubicBezTo>
                  <a:pt x="561" y="173"/>
                  <a:pt x="561" y="173"/>
                  <a:pt x="561" y="173"/>
                </a:cubicBezTo>
                <a:cubicBezTo>
                  <a:pt x="561" y="174"/>
                  <a:pt x="560" y="174"/>
                  <a:pt x="560" y="174"/>
                </a:cubicBezTo>
                <a:moveTo>
                  <a:pt x="620" y="134"/>
                </a:moveTo>
                <a:cubicBezTo>
                  <a:pt x="620" y="135"/>
                  <a:pt x="620" y="135"/>
                  <a:pt x="619" y="135"/>
                </a:cubicBezTo>
                <a:cubicBezTo>
                  <a:pt x="619" y="134"/>
                  <a:pt x="619" y="134"/>
                  <a:pt x="619" y="134"/>
                </a:cubicBezTo>
                <a:moveTo>
                  <a:pt x="185" y="146"/>
                </a:moveTo>
                <a:cubicBezTo>
                  <a:pt x="185" y="146"/>
                  <a:pt x="185" y="146"/>
                  <a:pt x="185" y="146"/>
                </a:cubicBezTo>
                <a:cubicBezTo>
                  <a:pt x="185" y="146"/>
                  <a:pt x="185" y="146"/>
                  <a:pt x="185" y="146"/>
                </a:cubicBezTo>
                <a:cubicBezTo>
                  <a:pt x="185" y="146"/>
                  <a:pt x="185" y="145"/>
                  <a:pt x="185" y="145"/>
                </a:cubicBezTo>
                <a:cubicBezTo>
                  <a:pt x="185" y="145"/>
                  <a:pt x="185" y="146"/>
                  <a:pt x="185" y="146"/>
                </a:cubicBezTo>
                <a:moveTo>
                  <a:pt x="639" y="146"/>
                </a:moveTo>
                <a:cubicBezTo>
                  <a:pt x="639" y="146"/>
                  <a:pt x="639" y="146"/>
                  <a:pt x="639" y="146"/>
                </a:cubicBezTo>
                <a:cubicBezTo>
                  <a:pt x="638" y="146"/>
                  <a:pt x="638" y="146"/>
                  <a:pt x="638" y="146"/>
                </a:cubicBezTo>
                <a:cubicBezTo>
                  <a:pt x="638" y="146"/>
                  <a:pt x="638" y="145"/>
                  <a:pt x="638" y="145"/>
                </a:cubicBezTo>
                <a:cubicBezTo>
                  <a:pt x="638" y="145"/>
                  <a:pt x="638" y="145"/>
                  <a:pt x="638" y="145"/>
                </a:cubicBezTo>
                <a:cubicBezTo>
                  <a:pt x="639" y="145"/>
                  <a:pt x="639" y="146"/>
                  <a:pt x="639" y="146"/>
                </a:cubicBezTo>
                <a:moveTo>
                  <a:pt x="465" y="137"/>
                </a:moveTo>
                <a:cubicBezTo>
                  <a:pt x="465" y="137"/>
                  <a:pt x="465" y="137"/>
                  <a:pt x="465" y="137"/>
                </a:cubicBezTo>
                <a:cubicBezTo>
                  <a:pt x="465" y="137"/>
                  <a:pt x="465" y="138"/>
                  <a:pt x="465" y="138"/>
                </a:cubicBezTo>
                <a:cubicBezTo>
                  <a:pt x="465" y="137"/>
                  <a:pt x="465" y="137"/>
                  <a:pt x="465" y="137"/>
                </a:cubicBezTo>
                <a:cubicBezTo>
                  <a:pt x="465" y="137"/>
                  <a:pt x="465" y="137"/>
                  <a:pt x="465" y="137"/>
                </a:cubicBezTo>
                <a:moveTo>
                  <a:pt x="257" y="156"/>
                </a:moveTo>
                <a:cubicBezTo>
                  <a:pt x="256" y="156"/>
                  <a:pt x="256" y="157"/>
                  <a:pt x="256" y="157"/>
                </a:cubicBezTo>
                <a:cubicBezTo>
                  <a:pt x="256" y="156"/>
                  <a:pt x="256" y="156"/>
                  <a:pt x="256" y="156"/>
                </a:cubicBezTo>
                <a:cubicBezTo>
                  <a:pt x="256" y="156"/>
                  <a:pt x="256" y="156"/>
                  <a:pt x="256" y="156"/>
                </a:cubicBezTo>
                <a:cubicBezTo>
                  <a:pt x="256" y="156"/>
                  <a:pt x="256" y="156"/>
                  <a:pt x="256" y="156"/>
                </a:cubicBezTo>
                <a:cubicBezTo>
                  <a:pt x="256" y="156"/>
                  <a:pt x="256" y="156"/>
                  <a:pt x="257" y="156"/>
                </a:cubicBezTo>
                <a:moveTo>
                  <a:pt x="81" y="159"/>
                </a:moveTo>
                <a:cubicBezTo>
                  <a:pt x="80" y="159"/>
                  <a:pt x="80" y="159"/>
                  <a:pt x="80" y="159"/>
                </a:cubicBezTo>
                <a:cubicBezTo>
                  <a:pt x="80" y="158"/>
                  <a:pt x="80" y="158"/>
                  <a:pt x="81" y="158"/>
                </a:cubicBezTo>
                <a:cubicBezTo>
                  <a:pt x="81" y="158"/>
                  <a:pt x="81" y="158"/>
                  <a:pt x="81" y="159"/>
                </a:cubicBezTo>
                <a:moveTo>
                  <a:pt x="95" y="159"/>
                </a:moveTo>
                <a:cubicBezTo>
                  <a:pt x="95" y="159"/>
                  <a:pt x="95" y="160"/>
                  <a:pt x="94" y="160"/>
                </a:cubicBezTo>
                <a:cubicBezTo>
                  <a:pt x="94" y="159"/>
                  <a:pt x="95" y="159"/>
                  <a:pt x="95" y="159"/>
                </a:cubicBezTo>
                <a:moveTo>
                  <a:pt x="87" y="161"/>
                </a:moveTo>
                <a:cubicBezTo>
                  <a:pt x="87" y="161"/>
                  <a:pt x="86" y="161"/>
                  <a:pt x="86" y="161"/>
                </a:cubicBezTo>
                <a:cubicBezTo>
                  <a:pt x="86" y="161"/>
                  <a:pt x="86" y="161"/>
                  <a:pt x="86" y="160"/>
                </a:cubicBezTo>
                <a:cubicBezTo>
                  <a:pt x="87" y="160"/>
                  <a:pt x="87" y="160"/>
                  <a:pt x="87" y="160"/>
                </a:cubicBezTo>
                <a:cubicBezTo>
                  <a:pt x="87" y="161"/>
                  <a:pt x="87" y="161"/>
                  <a:pt x="87" y="161"/>
                </a:cubicBezTo>
                <a:moveTo>
                  <a:pt x="461" y="136"/>
                </a:moveTo>
                <a:cubicBezTo>
                  <a:pt x="461" y="136"/>
                  <a:pt x="461" y="137"/>
                  <a:pt x="461" y="137"/>
                </a:cubicBezTo>
                <a:cubicBezTo>
                  <a:pt x="461" y="137"/>
                  <a:pt x="461" y="137"/>
                  <a:pt x="461" y="136"/>
                </a:cubicBezTo>
                <a:cubicBezTo>
                  <a:pt x="461" y="136"/>
                  <a:pt x="461" y="136"/>
                  <a:pt x="461" y="136"/>
                </a:cubicBezTo>
                <a:cubicBezTo>
                  <a:pt x="461" y="136"/>
                  <a:pt x="461" y="136"/>
                  <a:pt x="461" y="136"/>
                </a:cubicBezTo>
                <a:moveTo>
                  <a:pt x="133" y="210"/>
                </a:moveTo>
                <a:cubicBezTo>
                  <a:pt x="133" y="210"/>
                  <a:pt x="133" y="211"/>
                  <a:pt x="133" y="211"/>
                </a:cubicBezTo>
                <a:cubicBezTo>
                  <a:pt x="133" y="211"/>
                  <a:pt x="133" y="210"/>
                  <a:pt x="133" y="210"/>
                </a:cubicBezTo>
                <a:cubicBezTo>
                  <a:pt x="133" y="210"/>
                  <a:pt x="133" y="210"/>
                  <a:pt x="133" y="210"/>
                </a:cubicBezTo>
                <a:cubicBezTo>
                  <a:pt x="133" y="210"/>
                  <a:pt x="133" y="210"/>
                  <a:pt x="133" y="210"/>
                </a:cubicBezTo>
                <a:moveTo>
                  <a:pt x="184" y="132"/>
                </a:moveTo>
                <a:cubicBezTo>
                  <a:pt x="183" y="133"/>
                  <a:pt x="183" y="133"/>
                  <a:pt x="183" y="133"/>
                </a:cubicBezTo>
                <a:cubicBezTo>
                  <a:pt x="182" y="132"/>
                  <a:pt x="183" y="132"/>
                  <a:pt x="183" y="132"/>
                </a:cubicBezTo>
                <a:cubicBezTo>
                  <a:pt x="183" y="132"/>
                  <a:pt x="184" y="132"/>
                  <a:pt x="184" y="132"/>
                </a:cubicBezTo>
                <a:cubicBezTo>
                  <a:pt x="184" y="132"/>
                  <a:pt x="184" y="132"/>
                  <a:pt x="184" y="132"/>
                </a:cubicBezTo>
                <a:moveTo>
                  <a:pt x="149" y="220"/>
                </a:moveTo>
                <a:cubicBezTo>
                  <a:pt x="149" y="220"/>
                  <a:pt x="149" y="220"/>
                  <a:pt x="149" y="220"/>
                </a:cubicBezTo>
                <a:cubicBezTo>
                  <a:pt x="149" y="220"/>
                  <a:pt x="149" y="219"/>
                  <a:pt x="149" y="219"/>
                </a:cubicBezTo>
                <a:cubicBezTo>
                  <a:pt x="149" y="219"/>
                  <a:pt x="149" y="220"/>
                  <a:pt x="149" y="220"/>
                </a:cubicBezTo>
                <a:cubicBezTo>
                  <a:pt x="149" y="220"/>
                  <a:pt x="149" y="220"/>
                  <a:pt x="149" y="220"/>
                </a:cubicBezTo>
                <a:moveTo>
                  <a:pt x="773" y="219"/>
                </a:moveTo>
                <a:cubicBezTo>
                  <a:pt x="773" y="219"/>
                  <a:pt x="774" y="219"/>
                  <a:pt x="773" y="220"/>
                </a:cubicBezTo>
                <a:cubicBezTo>
                  <a:pt x="773" y="220"/>
                  <a:pt x="773" y="220"/>
                  <a:pt x="773" y="220"/>
                </a:cubicBezTo>
                <a:moveTo>
                  <a:pt x="462" y="132"/>
                </a:moveTo>
                <a:cubicBezTo>
                  <a:pt x="461" y="132"/>
                  <a:pt x="461" y="132"/>
                  <a:pt x="461" y="132"/>
                </a:cubicBezTo>
                <a:cubicBezTo>
                  <a:pt x="461" y="132"/>
                  <a:pt x="461" y="132"/>
                  <a:pt x="461" y="132"/>
                </a:cubicBezTo>
                <a:cubicBezTo>
                  <a:pt x="461" y="131"/>
                  <a:pt x="461" y="131"/>
                  <a:pt x="461" y="131"/>
                </a:cubicBezTo>
                <a:cubicBezTo>
                  <a:pt x="461" y="131"/>
                  <a:pt x="461" y="131"/>
                  <a:pt x="462" y="132"/>
                </a:cubicBezTo>
                <a:moveTo>
                  <a:pt x="464" y="131"/>
                </a:moveTo>
                <a:cubicBezTo>
                  <a:pt x="464" y="131"/>
                  <a:pt x="464" y="131"/>
                  <a:pt x="463" y="131"/>
                </a:cubicBezTo>
                <a:cubicBezTo>
                  <a:pt x="464" y="130"/>
                  <a:pt x="464" y="130"/>
                  <a:pt x="464" y="130"/>
                </a:cubicBezTo>
                <a:cubicBezTo>
                  <a:pt x="464" y="130"/>
                  <a:pt x="464" y="130"/>
                  <a:pt x="464" y="131"/>
                </a:cubicBezTo>
                <a:cubicBezTo>
                  <a:pt x="464" y="131"/>
                  <a:pt x="464" y="131"/>
                  <a:pt x="464" y="131"/>
                </a:cubicBezTo>
                <a:moveTo>
                  <a:pt x="578" y="176"/>
                </a:moveTo>
                <a:cubicBezTo>
                  <a:pt x="578" y="176"/>
                  <a:pt x="578" y="177"/>
                  <a:pt x="578" y="176"/>
                </a:cubicBezTo>
                <a:cubicBezTo>
                  <a:pt x="577" y="176"/>
                  <a:pt x="577" y="176"/>
                  <a:pt x="577" y="176"/>
                </a:cubicBezTo>
                <a:moveTo>
                  <a:pt x="218" y="177"/>
                </a:moveTo>
                <a:cubicBezTo>
                  <a:pt x="218" y="177"/>
                  <a:pt x="217" y="177"/>
                  <a:pt x="217" y="178"/>
                </a:cubicBezTo>
                <a:cubicBezTo>
                  <a:pt x="217" y="177"/>
                  <a:pt x="217" y="177"/>
                  <a:pt x="217" y="177"/>
                </a:cubicBezTo>
                <a:cubicBezTo>
                  <a:pt x="217" y="177"/>
                  <a:pt x="217" y="177"/>
                  <a:pt x="217" y="177"/>
                </a:cubicBezTo>
                <a:moveTo>
                  <a:pt x="462" y="134"/>
                </a:moveTo>
                <a:cubicBezTo>
                  <a:pt x="461" y="134"/>
                  <a:pt x="461" y="135"/>
                  <a:pt x="461" y="135"/>
                </a:cubicBezTo>
                <a:cubicBezTo>
                  <a:pt x="461" y="135"/>
                  <a:pt x="461" y="134"/>
                  <a:pt x="461" y="134"/>
                </a:cubicBezTo>
                <a:cubicBezTo>
                  <a:pt x="461" y="134"/>
                  <a:pt x="461" y="134"/>
                  <a:pt x="461" y="134"/>
                </a:cubicBezTo>
                <a:cubicBezTo>
                  <a:pt x="461" y="134"/>
                  <a:pt x="461" y="134"/>
                  <a:pt x="462" y="134"/>
                </a:cubicBezTo>
                <a:moveTo>
                  <a:pt x="581" y="179"/>
                </a:moveTo>
                <a:cubicBezTo>
                  <a:pt x="581" y="180"/>
                  <a:pt x="581" y="180"/>
                  <a:pt x="581" y="180"/>
                </a:cubicBezTo>
                <a:cubicBezTo>
                  <a:pt x="581" y="180"/>
                  <a:pt x="581" y="180"/>
                  <a:pt x="581" y="180"/>
                </a:cubicBezTo>
                <a:cubicBezTo>
                  <a:pt x="580" y="180"/>
                  <a:pt x="580" y="180"/>
                  <a:pt x="580" y="180"/>
                </a:cubicBezTo>
                <a:cubicBezTo>
                  <a:pt x="580" y="180"/>
                  <a:pt x="580" y="180"/>
                  <a:pt x="581" y="179"/>
                </a:cubicBezTo>
                <a:moveTo>
                  <a:pt x="459" y="134"/>
                </a:moveTo>
                <a:cubicBezTo>
                  <a:pt x="459" y="134"/>
                  <a:pt x="459" y="134"/>
                  <a:pt x="459" y="135"/>
                </a:cubicBezTo>
                <a:cubicBezTo>
                  <a:pt x="459" y="135"/>
                  <a:pt x="459" y="135"/>
                  <a:pt x="459" y="135"/>
                </a:cubicBezTo>
                <a:cubicBezTo>
                  <a:pt x="459" y="135"/>
                  <a:pt x="459" y="134"/>
                  <a:pt x="459" y="134"/>
                </a:cubicBezTo>
                <a:cubicBezTo>
                  <a:pt x="459" y="134"/>
                  <a:pt x="459" y="134"/>
                  <a:pt x="459" y="134"/>
                </a:cubicBezTo>
                <a:moveTo>
                  <a:pt x="633" y="186"/>
                </a:moveTo>
                <a:cubicBezTo>
                  <a:pt x="633" y="186"/>
                  <a:pt x="632" y="186"/>
                  <a:pt x="632" y="186"/>
                </a:cubicBezTo>
                <a:cubicBezTo>
                  <a:pt x="633" y="185"/>
                  <a:pt x="633" y="185"/>
                  <a:pt x="633" y="186"/>
                </a:cubicBezTo>
                <a:cubicBezTo>
                  <a:pt x="633" y="186"/>
                  <a:pt x="633" y="186"/>
                  <a:pt x="633" y="186"/>
                </a:cubicBezTo>
                <a:cubicBezTo>
                  <a:pt x="633" y="186"/>
                  <a:pt x="633" y="186"/>
                  <a:pt x="633" y="186"/>
                </a:cubicBezTo>
                <a:moveTo>
                  <a:pt x="626" y="187"/>
                </a:moveTo>
                <a:cubicBezTo>
                  <a:pt x="626" y="187"/>
                  <a:pt x="626" y="187"/>
                  <a:pt x="626" y="186"/>
                </a:cubicBezTo>
                <a:cubicBezTo>
                  <a:pt x="626" y="186"/>
                  <a:pt x="626" y="186"/>
                  <a:pt x="627" y="187"/>
                </a:cubicBezTo>
                <a:cubicBezTo>
                  <a:pt x="627" y="187"/>
                  <a:pt x="627" y="187"/>
                  <a:pt x="627" y="187"/>
                </a:cubicBezTo>
                <a:cubicBezTo>
                  <a:pt x="626" y="187"/>
                  <a:pt x="626" y="187"/>
                  <a:pt x="626" y="187"/>
                </a:cubicBezTo>
                <a:moveTo>
                  <a:pt x="578" y="189"/>
                </a:moveTo>
                <a:cubicBezTo>
                  <a:pt x="578" y="189"/>
                  <a:pt x="577" y="188"/>
                  <a:pt x="577" y="188"/>
                </a:cubicBezTo>
                <a:cubicBezTo>
                  <a:pt x="578" y="188"/>
                  <a:pt x="578" y="188"/>
                  <a:pt x="578" y="188"/>
                </a:cubicBezTo>
                <a:cubicBezTo>
                  <a:pt x="578" y="189"/>
                  <a:pt x="578" y="189"/>
                  <a:pt x="578" y="189"/>
                </a:cubicBezTo>
                <a:cubicBezTo>
                  <a:pt x="578" y="189"/>
                  <a:pt x="578" y="189"/>
                  <a:pt x="578" y="189"/>
                </a:cubicBezTo>
                <a:moveTo>
                  <a:pt x="589" y="196"/>
                </a:moveTo>
                <a:cubicBezTo>
                  <a:pt x="588" y="197"/>
                  <a:pt x="588" y="196"/>
                  <a:pt x="588" y="196"/>
                </a:cubicBezTo>
                <a:cubicBezTo>
                  <a:pt x="588" y="196"/>
                  <a:pt x="589" y="196"/>
                  <a:pt x="589" y="196"/>
                </a:cubicBezTo>
                <a:moveTo>
                  <a:pt x="689" y="206"/>
                </a:moveTo>
                <a:cubicBezTo>
                  <a:pt x="689" y="206"/>
                  <a:pt x="689" y="206"/>
                  <a:pt x="689" y="206"/>
                </a:cubicBezTo>
                <a:cubicBezTo>
                  <a:pt x="689" y="207"/>
                  <a:pt x="689" y="207"/>
                  <a:pt x="689" y="207"/>
                </a:cubicBezTo>
                <a:cubicBezTo>
                  <a:pt x="689" y="207"/>
                  <a:pt x="688" y="207"/>
                  <a:pt x="688" y="207"/>
                </a:cubicBezTo>
                <a:cubicBezTo>
                  <a:pt x="688" y="207"/>
                  <a:pt x="688" y="207"/>
                  <a:pt x="688" y="207"/>
                </a:cubicBezTo>
                <a:cubicBezTo>
                  <a:pt x="688" y="206"/>
                  <a:pt x="689" y="206"/>
                  <a:pt x="689" y="206"/>
                </a:cubicBezTo>
                <a:moveTo>
                  <a:pt x="716" y="451"/>
                </a:moveTo>
                <a:cubicBezTo>
                  <a:pt x="716" y="451"/>
                  <a:pt x="716" y="451"/>
                  <a:pt x="716" y="451"/>
                </a:cubicBezTo>
                <a:cubicBezTo>
                  <a:pt x="717" y="451"/>
                  <a:pt x="716" y="452"/>
                  <a:pt x="716" y="452"/>
                </a:cubicBezTo>
                <a:cubicBezTo>
                  <a:pt x="716" y="451"/>
                  <a:pt x="716" y="451"/>
                  <a:pt x="716" y="451"/>
                </a:cubicBezTo>
                <a:cubicBezTo>
                  <a:pt x="716" y="451"/>
                  <a:pt x="716" y="451"/>
                  <a:pt x="716" y="451"/>
                </a:cubicBezTo>
                <a:moveTo>
                  <a:pt x="714" y="455"/>
                </a:moveTo>
                <a:cubicBezTo>
                  <a:pt x="714" y="455"/>
                  <a:pt x="714" y="455"/>
                  <a:pt x="714" y="455"/>
                </a:cubicBezTo>
                <a:cubicBezTo>
                  <a:pt x="715" y="455"/>
                  <a:pt x="715" y="455"/>
                  <a:pt x="715" y="455"/>
                </a:cubicBezTo>
                <a:moveTo>
                  <a:pt x="716" y="457"/>
                </a:moveTo>
                <a:cubicBezTo>
                  <a:pt x="716" y="457"/>
                  <a:pt x="717" y="457"/>
                  <a:pt x="716" y="458"/>
                </a:cubicBezTo>
                <a:cubicBezTo>
                  <a:pt x="716" y="458"/>
                  <a:pt x="716" y="458"/>
                  <a:pt x="716" y="458"/>
                </a:cubicBezTo>
                <a:moveTo>
                  <a:pt x="104" y="462"/>
                </a:moveTo>
                <a:cubicBezTo>
                  <a:pt x="104" y="462"/>
                  <a:pt x="104" y="462"/>
                  <a:pt x="104" y="462"/>
                </a:cubicBezTo>
                <a:cubicBezTo>
                  <a:pt x="103" y="462"/>
                  <a:pt x="103" y="462"/>
                  <a:pt x="103" y="462"/>
                </a:cubicBezTo>
                <a:cubicBezTo>
                  <a:pt x="103" y="461"/>
                  <a:pt x="103" y="461"/>
                  <a:pt x="103" y="461"/>
                </a:cubicBezTo>
                <a:cubicBezTo>
                  <a:pt x="103" y="461"/>
                  <a:pt x="103" y="461"/>
                  <a:pt x="103" y="461"/>
                </a:cubicBezTo>
                <a:cubicBezTo>
                  <a:pt x="104" y="461"/>
                  <a:pt x="104" y="462"/>
                  <a:pt x="104" y="462"/>
                </a:cubicBezTo>
                <a:moveTo>
                  <a:pt x="108" y="462"/>
                </a:moveTo>
                <a:cubicBezTo>
                  <a:pt x="108" y="462"/>
                  <a:pt x="109" y="462"/>
                  <a:pt x="109" y="462"/>
                </a:cubicBezTo>
                <a:cubicBezTo>
                  <a:pt x="108" y="463"/>
                  <a:pt x="108" y="463"/>
                  <a:pt x="108" y="463"/>
                </a:cubicBezTo>
                <a:cubicBezTo>
                  <a:pt x="108" y="463"/>
                  <a:pt x="108" y="463"/>
                  <a:pt x="108" y="463"/>
                </a:cubicBezTo>
                <a:cubicBezTo>
                  <a:pt x="108" y="463"/>
                  <a:pt x="108" y="463"/>
                  <a:pt x="108" y="463"/>
                </a:cubicBezTo>
                <a:cubicBezTo>
                  <a:pt x="108" y="462"/>
                  <a:pt x="108" y="462"/>
                  <a:pt x="108" y="462"/>
                </a:cubicBezTo>
                <a:moveTo>
                  <a:pt x="105" y="464"/>
                </a:moveTo>
                <a:cubicBezTo>
                  <a:pt x="105" y="464"/>
                  <a:pt x="105" y="464"/>
                  <a:pt x="105" y="463"/>
                </a:cubicBezTo>
                <a:cubicBezTo>
                  <a:pt x="105" y="463"/>
                  <a:pt x="106" y="463"/>
                  <a:pt x="106" y="464"/>
                </a:cubicBezTo>
                <a:cubicBezTo>
                  <a:pt x="106" y="464"/>
                  <a:pt x="106" y="464"/>
                  <a:pt x="106" y="464"/>
                </a:cubicBezTo>
                <a:cubicBezTo>
                  <a:pt x="106" y="464"/>
                  <a:pt x="106" y="464"/>
                  <a:pt x="105" y="464"/>
                </a:cubicBezTo>
                <a:moveTo>
                  <a:pt x="363" y="56"/>
                </a:moveTo>
                <a:cubicBezTo>
                  <a:pt x="363" y="56"/>
                  <a:pt x="363" y="56"/>
                  <a:pt x="362" y="56"/>
                </a:cubicBezTo>
                <a:cubicBezTo>
                  <a:pt x="362" y="56"/>
                  <a:pt x="362" y="56"/>
                  <a:pt x="362" y="55"/>
                </a:cubicBezTo>
                <a:cubicBezTo>
                  <a:pt x="362" y="55"/>
                  <a:pt x="362" y="55"/>
                  <a:pt x="362" y="55"/>
                </a:cubicBezTo>
                <a:cubicBezTo>
                  <a:pt x="363" y="55"/>
                  <a:pt x="363" y="56"/>
                  <a:pt x="363" y="56"/>
                </a:cubicBezTo>
                <a:moveTo>
                  <a:pt x="711" y="470"/>
                </a:moveTo>
                <a:cubicBezTo>
                  <a:pt x="711" y="470"/>
                  <a:pt x="711" y="470"/>
                  <a:pt x="711" y="470"/>
                </a:cubicBezTo>
                <a:cubicBezTo>
                  <a:pt x="711" y="470"/>
                  <a:pt x="711" y="470"/>
                  <a:pt x="710" y="470"/>
                </a:cubicBezTo>
                <a:cubicBezTo>
                  <a:pt x="710" y="470"/>
                  <a:pt x="710" y="470"/>
                  <a:pt x="710" y="470"/>
                </a:cubicBezTo>
                <a:cubicBezTo>
                  <a:pt x="710" y="470"/>
                  <a:pt x="710" y="470"/>
                  <a:pt x="711" y="470"/>
                </a:cubicBezTo>
                <a:moveTo>
                  <a:pt x="219" y="64"/>
                </a:moveTo>
                <a:cubicBezTo>
                  <a:pt x="218" y="64"/>
                  <a:pt x="218" y="64"/>
                  <a:pt x="218" y="65"/>
                </a:cubicBezTo>
                <a:cubicBezTo>
                  <a:pt x="218" y="65"/>
                  <a:pt x="218" y="64"/>
                  <a:pt x="218" y="64"/>
                </a:cubicBezTo>
                <a:cubicBezTo>
                  <a:pt x="218" y="64"/>
                  <a:pt x="218" y="64"/>
                  <a:pt x="218" y="64"/>
                </a:cubicBezTo>
                <a:cubicBezTo>
                  <a:pt x="218" y="64"/>
                  <a:pt x="218" y="64"/>
                  <a:pt x="219" y="64"/>
                </a:cubicBezTo>
                <a:moveTo>
                  <a:pt x="178" y="64"/>
                </a:moveTo>
                <a:cubicBezTo>
                  <a:pt x="179" y="64"/>
                  <a:pt x="179" y="64"/>
                  <a:pt x="179" y="64"/>
                </a:cubicBezTo>
                <a:cubicBezTo>
                  <a:pt x="179" y="64"/>
                  <a:pt x="179" y="64"/>
                  <a:pt x="178" y="65"/>
                </a:cubicBezTo>
                <a:cubicBezTo>
                  <a:pt x="178" y="65"/>
                  <a:pt x="178" y="65"/>
                  <a:pt x="178" y="65"/>
                </a:cubicBezTo>
                <a:cubicBezTo>
                  <a:pt x="178" y="65"/>
                  <a:pt x="178" y="64"/>
                  <a:pt x="178" y="64"/>
                </a:cubicBezTo>
                <a:cubicBezTo>
                  <a:pt x="178" y="64"/>
                  <a:pt x="178" y="64"/>
                  <a:pt x="178" y="64"/>
                </a:cubicBezTo>
                <a:moveTo>
                  <a:pt x="215" y="61"/>
                </a:moveTo>
                <a:cubicBezTo>
                  <a:pt x="215" y="60"/>
                  <a:pt x="215" y="60"/>
                  <a:pt x="215" y="60"/>
                </a:cubicBezTo>
                <a:cubicBezTo>
                  <a:pt x="215" y="60"/>
                  <a:pt x="216" y="60"/>
                  <a:pt x="216" y="60"/>
                </a:cubicBezTo>
                <a:cubicBezTo>
                  <a:pt x="216" y="60"/>
                  <a:pt x="215" y="61"/>
                  <a:pt x="215" y="61"/>
                </a:cubicBezTo>
                <a:cubicBezTo>
                  <a:pt x="215" y="61"/>
                  <a:pt x="215" y="61"/>
                  <a:pt x="215" y="61"/>
                </a:cubicBezTo>
                <a:moveTo>
                  <a:pt x="189" y="60"/>
                </a:moveTo>
                <a:cubicBezTo>
                  <a:pt x="189" y="60"/>
                  <a:pt x="188" y="59"/>
                  <a:pt x="188" y="59"/>
                </a:cubicBezTo>
                <a:cubicBezTo>
                  <a:pt x="189" y="59"/>
                  <a:pt x="189" y="59"/>
                  <a:pt x="189" y="59"/>
                </a:cubicBezTo>
                <a:cubicBezTo>
                  <a:pt x="189" y="60"/>
                  <a:pt x="189" y="60"/>
                  <a:pt x="189" y="60"/>
                </a:cubicBezTo>
                <a:cubicBezTo>
                  <a:pt x="189" y="60"/>
                  <a:pt x="189" y="60"/>
                  <a:pt x="189" y="60"/>
                </a:cubicBezTo>
                <a:moveTo>
                  <a:pt x="365" y="57"/>
                </a:moveTo>
                <a:cubicBezTo>
                  <a:pt x="365" y="57"/>
                  <a:pt x="365" y="57"/>
                  <a:pt x="365" y="57"/>
                </a:cubicBezTo>
                <a:cubicBezTo>
                  <a:pt x="365" y="56"/>
                  <a:pt x="365" y="56"/>
                  <a:pt x="365" y="56"/>
                </a:cubicBezTo>
                <a:cubicBezTo>
                  <a:pt x="365" y="56"/>
                  <a:pt x="366" y="56"/>
                  <a:pt x="366" y="57"/>
                </a:cubicBezTo>
                <a:cubicBezTo>
                  <a:pt x="366" y="57"/>
                  <a:pt x="365" y="57"/>
                  <a:pt x="365" y="57"/>
                </a:cubicBezTo>
                <a:moveTo>
                  <a:pt x="717" y="449"/>
                </a:moveTo>
                <a:cubicBezTo>
                  <a:pt x="717" y="450"/>
                  <a:pt x="717" y="450"/>
                  <a:pt x="717" y="450"/>
                </a:cubicBezTo>
                <a:cubicBezTo>
                  <a:pt x="717" y="450"/>
                  <a:pt x="717" y="449"/>
                  <a:pt x="717" y="449"/>
                </a:cubicBezTo>
                <a:cubicBezTo>
                  <a:pt x="717" y="449"/>
                  <a:pt x="717" y="449"/>
                  <a:pt x="717" y="449"/>
                </a:cubicBezTo>
                <a:cubicBezTo>
                  <a:pt x="717" y="449"/>
                  <a:pt x="717" y="449"/>
                  <a:pt x="717" y="449"/>
                </a:cubicBezTo>
                <a:moveTo>
                  <a:pt x="366" y="53"/>
                </a:moveTo>
                <a:cubicBezTo>
                  <a:pt x="366" y="53"/>
                  <a:pt x="365" y="53"/>
                  <a:pt x="365" y="53"/>
                </a:cubicBezTo>
                <a:cubicBezTo>
                  <a:pt x="365" y="53"/>
                  <a:pt x="365" y="53"/>
                  <a:pt x="365" y="53"/>
                </a:cubicBezTo>
                <a:cubicBezTo>
                  <a:pt x="365" y="53"/>
                  <a:pt x="365" y="53"/>
                  <a:pt x="365" y="53"/>
                </a:cubicBezTo>
                <a:cubicBezTo>
                  <a:pt x="365" y="52"/>
                  <a:pt x="366" y="53"/>
                  <a:pt x="366" y="53"/>
                </a:cubicBezTo>
                <a:moveTo>
                  <a:pt x="231" y="52"/>
                </a:moveTo>
                <a:cubicBezTo>
                  <a:pt x="231" y="53"/>
                  <a:pt x="231" y="53"/>
                  <a:pt x="231" y="53"/>
                </a:cubicBezTo>
                <a:cubicBezTo>
                  <a:pt x="231" y="53"/>
                  <a:pt x="231" y="53"/>
                  <a:pt x="231" y="53"/>
                </a:cubicBezTo>
                <a:cubicBezTo>
                  <a:pt x="230" y="53"/>
                  <a:pt x="230" y="53"/>
                  <a:pt x="230" y="53"/>
                </a:cubicBezTo>
                <a:cubicBezTo>
                  <a:pt x="230" y="53"/>
                  <a:pt x="230" y="52"/>
                  <a:pt x="231" y="52"/>
                </a:cubicBezTo>
                <a:moveTo>
                  <a:pt x="709" y="473"/>
                </a:moveTo>
                <a:cubicBezTo>
                  <a:pt x="709" y="473"/>
                  <a:pt x="708" y="473"/>
                  <a:pt x="708" y="473"/>
                </a:cubicBezTo>
                <a:cubicBezTo>
                  <a:pt x="709" y="472"/>
                  <a:pt x="709" y="473"/>
                  <a:pt x="709" y="473"/>
                </a:cubicBezTo>
                <a:cubicBezTo>
                  <a:pt x="709" y="473"/>
                  <a:pt x="709" y="473"/>
                  <a:pt x="709" y="473"/>
                </a:cubicBezTo>
                <a:cubicBezTo>
                  <a:pt x="709" y="474"/>
                  <a:pt x="709" y="473"/>
                  <a:pt x="709" y="473"/>
                </a:cubicBezTo>
                <a:moveTo>
                  <a:pt x="712" y="473"/>
                </a:moveTo>
                <a:cubicBezTo>
                  <a:pt x="712" y="473"/>
                  <a:pt x="712" y="473"/>
                  <a:pt x="712" y="473"/>
                </a:cubicBezTo>
                <a:cubicBezTo>
                  <a:pt x="712" y="473"/>
                  <a:pt x="712" y="473"/>
                  <a:pt x="711" y="473"/>
                </a:cubicBezTo>
                <a:cubicBezTo>
                  <a:pt x="711" y="474"/>
                  <a:pt x="711" y="474"/>
                  <a:pt x="711" y="473"/>
                </a:cubicBezTo>
                <a:cubicBezTo>
                  <a:pt x="711" y="473"/>
                  <a:pt x="711" y="473"/>
                  <a:pt x="711" y="473"/>
                </a:cubicBezTo>
                <a:cubicBezTo>
                  <a:pt x="711" y="473"/>
                  <a:pt x="711" y="473"/>
                  <a:pt x="712" y="473"/>
                </a:cubicBezTo>
                <a:moveTo>
                  <a:pt x="368" y="55"/>
                </a:moveTo>
                <a:cubicBezTo>
                  <a:pt x="368" y="55"/>
                  <a:pt x="368" y="55"/>
                  <a:pt x="368" y="55"/>
                </a:cubicBezTo>
                <a:cubicBezTo>
                  <a:pt x="368" y="54"/>
                  <a:pt x="368" y="54"/>
                  <a:pt x="369" y="55"/>
                </a:cubicBezTo>
                <a:cubicBezTo>
                  <a:pt x="369" y="55"/>
                  <a:pt x="369" y="55"/>
                  <a:pt x="369" y="55"/>
                </a:cubicBezTo>
                <a:moveTo>
                  <a:pt x="704" y="476"/>
                </a:moveTo>
                <a:cubicBezTo>
                  <a:pt x="704" y="476"/>
                  <a:pt x="704" y="475"/>
                  <a:pt x="705" y="476"/>
                </a:cubicBezTo>
                <a:cubicBezTo>
                  <a:pt x="705" y="476"/>
                  <a:pt x="705" y="476"/>
                  <a:pt x="705" y="476"/>
                </a:cubicBezTo>
                <a:moveTo>
                  <a:pt x="18" y="374"/>
                </a:moveTo>
                <a:cubicBezTo>
                  <a:pt x="18" y="374"/>
                  <a:pt x="18" y="374"/>
                  <a:pt x="18" y="374"/>
                </a:cubicBezTo>
                <a:cubicBezTo>
                  <a:pt x="18" y="375"/>
                  <a:pt x="18" y="375"/>
                  <a:pt x="18" y="375"/>
                </a:cubicBezTo>
                <a:moveTo>
                  <a:pt x="82" y="377"/>
                </a:moveTo>
                <a:cubicBezTo>
                  <a:pt x="82" y="377"/>
                  <a:pt x="82" y="378"/>
                  <a:pt x="82" y="378"/>
                </a:cubicBezTo>
                <a:cubicBezTo>
                  <a:pt x="82" y="377"/>
                  <a:pt x="81" y="377"/>
                  <a:pt x="81" y="377"/>
                </a:cubicBezTo>
                <a:cubicBezTo>
                  <a:pt x="81" y="377"/>
                  <a:pt x="81" y="377"/>
                  <a:pt x="81" y="377"/>
                </a:cubicBezTo>
                <a:cubicBezTo>
                  <a:pt x="81" y="377"/>
                  <a:pt x="81" y="377"/>
                  <a:pt x="82" y="377"/>
                </a:cubicBezTo>
                <a:cubicBezTo>
                  <a:pt x="82" y="377"/>
                  <a:pt x="82" y="377"/>
                  <a:pt x="82" y="377"/>
                </a:cubicBezTo>
                <a:moveTo>
                  <a:pt x="81" y="379"/>
                </a:moveTo>
                <a:cubicBezTo>
                  <a:pt x="82" y="379"/>
                  <a:pt x="82" y="379"/>
                  <a:pt x="82" y="379"/>
                </a:cubicBezTo>
                <a:cubicBezTo>
                  <a:pt x="82" y="379"/>
                  <a:pt x="82" y="379"/>
                  <a:pt x="82" y="379"/>
                </a:cubicBezTo>
                <a:cubicBezTo>
                  <a:pt x="82" y="379"/>
                  <a:pt x="81" y="379"/>
                  <a:pt x="81" y="379"/>
                </a:cubicBezTo>
                <a:cubicBezTo>
                  <a:pt x="81" y="379"/>
                  <a:pt x="81" y="379"/>
                  <a:pt x="81" y="379"/>
                </a:cubicBezTo>
                <a:moveTo>
                  <a:pt x="288" y="79"/>
                </a:moveTo>
                <a:cubicBezTo>
                  <a:pt x="289" y="79"/>
                  <a:pt x="289" y="79"/>
                  <a:pt x="289" y="80"/>
                </a:cubicBezTo>
                <a:cubicBezTo>
                  <a:pt x="289" y="80"/>
                  <a:pt x="289" y="80"/>
                  <a:pt x="288" y="80"/>
                </a:cubicBezTo>
                <a:cubicBezTo>
                  <a:pt x="288" y="80"/>
                  <a:pt x="288" y="79"/>
                  <a:pt x="288" y="79"/>
                </a:cubicBezTo>
                <a:cubicBezTo>
                  <a:pt x="288" y="79"/>
                  <a:pt x="288" y="79"/>
                  <a:pt x="288" y="79"/>
                </a:cubicBezTo>
                <a:moveTo>
                  <a:pt x="287" y="79"/>
                </a:moveTo>
                <a:cubicBezTo>
                  <a:pt x="287" y="79"/>
                  <a:pt x="287" y="80"/>
                  <a:pt x="287" y="80"/>
                </a:cubicBezTo>
                <a:cubicBezTo>
                  <a:pt x="286" y="80"/>
                  <a:pt x="286" y="80"/>
                  <a:pt x="286" y="80"/>
                </a:cubicBezTo>
                <a:cubicBezTo>
                  <a:pt x="286" y="79"/>
                  <a:pt x="286" y="79"/>
                  <a:pt x="287" y="79"/>
                </a:cubicBezTo>
                <a:cubicBezTo>
                  <a:pt x="287" y="79"/>
                  <a:pt x="287" y="79"/>
                  <a:pt x="287" y="79"/>
                </a:cubicBezTo>
                <a:moveTo>
                  <a:pt x="755" y="389"/>
                </a:moveTo>
                <a:cubicBezTo>
                  <a:pt x="754" y="389"/>
                  <a:pt x="754" y="389"/>
                  <a:pt x="754" y="389"/>
                </a:cubicBezTo>
                <a:cubicBezTo>
                  <a:pt x="754" y="389"/>
                  <a:pt x="754" y="389"/>
                  <a:pt x="754" y="389"/>
                </a:cubicBezTo>
                <a:cubicBezTo>
                  <a:pt x="754" y="388"/>
                  <a:pt x="754" y="388"/>
                  <a:pt x="754" y="388"/>
                </a:cubicBezTo>
                <a:cubicBezTo>
                  <a:pt x="754" y="388"/>
                  <a:pt x="755" y="388"/>
                  <a:pt x="755" y="389"/>
                </a:cubicBezTo>
                <a:moveTo>
                  <a:pt x="726" y="367"/>
                </a:moveTo>
                <a:cubicBezTo>
                  <a:pt x="726" y="367"/>
                  <a:pt x="726" y="367"/>
                  <a:pt x="726" y="367"/>
                </a:cubicBezTo>
                <a:cubicBezTo>
                  <a:pt x="725" y="367"/>
                  <a:pt x="725" y="367"/>
                  <a:pt x="726" y="366"/>
                </a:cubicBezTo>
                <a:cubicBezTo>
                  <a:pt x="726" y="366"/>
                  <a:pt x="726" y="366"/>
                  <a:pt x="726" y="366"/>
                </a:cubicBezTo>
                <a:cubicBezTo>
                  <a:pt x="726" y="366"/>
                  <a:pt x="726" y="367"/>
                  <a:pt x="726" y="367"/>
                </a:cubicBezTo>
                <a:moveTo>
                  <a:pt x="566" y="89"/>
                </a:moveTo>
                <a:cubicBezTo>
                  <a:pt x="566" y="89"/>
                  <a:pt x="566" y="89"/>
                  <a:pt x="566" y="89"/>
                </a:cubicBezTo>
                <a:cubicBezTo>
                  <a:pt x="566" y="89"/>
                  <a:pt x="566" y="89"/>
                  <a:pt x="566" y="89"/>
                </a:cubicBezTo>
                <a:cubicBezTo>
                  <a:pt x="567" y="89"/>
                  <a:pt x="567" y="89"/>
                  <a:pt x="567" y="89"/>
                </a:cubicBezTo>
                <a:cubicBezTo>
                  <a:pt x="567" y="89"/>
                  <a:pt x="566" y="89"/>
                  <a:pt x="566" y="89"/>
                </a:cubicBezTo>
                <a:moveTo>
                  <a:pt x="717" y="373"/>
                </a:moveTo>
                <a:cubicBezTo>
                  <a:pt x="716" y="373"/>
                  <a:pt x="716" y="373"/>
                  <a:pt x="716" y="373"/>
                </a:cubicBezTo>
                <a:cubicBezTo>
                  <a:pt x="716" y="373"/>
                  <a:pt x="716" y="373"/>
                  <a:pt x="716" y="372"/>
                </a:cubicBezTo>
                <a:cubicBezTo>
                  <a:pt x="716" y="372"/>
                  <a:pt x="716" y="372"/>
                  <a:pt x="716" y="372"/>
                </a:cubicBezTo>
                <a:cubicBezTo>
                  <a:pt x="716" y="372"/>
                  <a:pt x="716" y="372"/>
                  <a:pt x="717" y="373"/>
                </a:cubicBezTo>
                <a:moveTo>
                  <a:pt x="116" y="408"/>
                </a:moveTo>
                <a:cubicBezTo>
                  <a:pt x="116" y="408"/>
                  <a:pt x="116" y="409"/>
                  <a:pt x="116" y="409"/>
                </a:cubicBezTo>
                <a:cubicBezTo>
                  <a:pt x="115" y="409"/>
                  <a:pt x="115" y="408"/>
                  <a:pt x="115" y="408"/>
                </a:cubicBezTo>
                <a:moveTo>
                  <a:pt x="740" y="409"/>
                </a:moveTo>
                <a:cubicBezTo>
                  <a:pt x="740" y="409"/>
                  <a:pt x="740" y="409"/>
                  <a:pt x="740" y="409"/>
                </a:cubicBezTo>
                <a:cubicBezTo>
                  <a:pt x="740" y="409"/>
                  <a:pt x="740" y="409"/>
                  <a:pt x="740" y="408"/>
                </a:cubicBezTo>
                <a:cubicBezTo>
                  <a:pt x="740" y="408"/>
                  <a:pt x="740" y="408"/>
                  <a:pt x="740" y="408"/>
                </a:cubicBezTo>
                <a:cubicBezTo>
                  <a:pt x="740" y="408"/>
                  <a:pt x="740" y="408"/>
                  <a:pt x="740" y="409"/>
                </a:cubicBezTo>
                <a:moveTo>
                  <a:pt x="744" y="408"/>
                </a:moveTo>
                <a:cubicBezTo>
                  <a:pt x="744" y="408"/>
                  <a:pt x="744" y="408"/>
                  <a:pt x="744" y="408"/>
                </a:cubicBezTo>
                <a:cubicBezTo>
                  <a:pt x="744" y="409"/>
                  <a:pt x="744" y="409"/>
                  <a:pt x="744" y="409"/>
                </a:cubicBezTo>
                <a:cubicBezTo>
                  <a:pt x="744" y="409"/>
                  <a:pt x="743" y="409"/>
                  <a:pt x="743" y="409"/>
                </a:cubicBezTo>
                <a:cubicBezTo>
                  <a:pt x="743" y="409"/>
                  <a:pt x="743" y="409"/>
                  <a:pt x="743" y="409"/>
                </a:cubicBezTo>
                <a:cubicBezTo>
                  <a:pt x="743" y="408"/>
                  <a:pt x="744" y="408"/>
                  <a:pt x="744" y="408"/>
                </a:cubicBezTo>
                <a:moveTo>
                  <a:pt x="745" y="393"/>
                </a:moveTo>
                <a:cubicBezTo>
                  <a:pt x="745" y="393"/>
                  <a:pt x="744" y="392"/>
                  <a:pt x="744" y="392"/>
                </a:cubicBezTo>
                <a:cubicBezTo>
                  <a:pt x="745" y="392"/>
                  <a:pt x="745" y="392"/>
                  <a:pt x="745" y="392"/>
                </a:cubicBezTo>
                <a:cubicBezTo>
                  <a:pt x="745" y="393"/>
                  <a:pt x="745" y="393"/>
                  <a:pt x="745" y="393"/>
                </a:cubicBezTo>
                <a:cubicBezTo>
                  <a:pt x="745" y="393"/>
                  <a:pt x="745" y="393"/>
                  <a:pt x="745" y="393"/>
                </a:cubicBezTo>
                <a:moveTo>
                  <a:pt x="123" y="403"/>
                </a:moveTo>
                <a:cubicBezTo>
                  <a:pt x="123" y="403"/>
                  <a:pt x="123" y="403"/>
                  <a:pt x="123" y="403"/>
                </a:cubicBezTo>
                <a:cubicBezTo>
                  <a:pt x="123" y="402"/>
                  <a:pt x="124" y="403"/>
                  <a:pt x="124" y="403"/>
                </a:cubicBezTo>
                <a:cubicBezTo>
                  <a:pt x="124" y="403"/>
                  <a:pt x="124" y="403"/>
                  <a:pt x="124" y="403"/>
                </a:cubicBezTo>
                <a:cubicBezTo>
                  <a:pt x="124" y="403"/>
                  <a:pt x="124" y="403"/>
                  <a:pt x="123" y="403"/>
                </a:cubicBezTo>
                <a:moveTo>
                  <a:pt x="124" y="403"/>
                </a:moveTo>
                <a:cubicBezTo>
                  <a:pt x="124" y="403"/>
                  <a:pt x="125" y="403"/>
                  <a:pt x="125" y="404"/>
                </a:cubicBezTo>
                <a:cubicBezTo>
                  <a:pt x="125" y="404"/>
                  <a:pt x="124" y="404"/>
                  <a:pt x="124" y="404"/>
                </a:cubicBezTo>
                <a:moveTo>
                  <a:pt x="218" y="754"/>
                </a:moveTo>
                <a:cubicBezTo>
                  <a:pt x="218" y="752"/>
                  <a:pt x="218" y="752"/>
                  <a:pt x="218" y="752"/>
                </a:cubicBezTo>
                <a:cubicBezTo>
                  <a:pt x="219" y="752"/>
                  <a:pt x="219" y="753"/>
                  <a:pt x="219" y="754"/>
                </a:cubicBezTo>
                <a:cubicBezTo>
                  <a:pt x="219" y="754"/>
                  <a:pt x="218" y="754"/>
                  <a:pt x="218" y="754"/>
                </a:cubicBezTo>
                <a:moveTo>
                  <a:pt x="218" y="756"/>
                </a:moveTo>
                <a:cubicBezTo>
                  <a:pt x="218" y="756"/>
                  <a:pt x="218" y="757"/>
                  <a:pt x="219" y="757"/>
                </a:cubicBezTo>
                <a:cubicBezTo>
                  <a:pt x="219" y="757"/>
                  <a:pt x="218" y="757"/>
                  <a:pt x="218" y="757"/>
                </a:cubicBezTo>
                <a:cubicBezTo>
                  <a:pt x="218" y="757"/>
                  <a:pt x="218" y="757"/>
                  <a:pt x="218" y="756"/>
                </a:cubicBezTo>
                <a:cubicBezTo>
                  <a:pt x="218" y="756"/>
                  <a:pt x="218" y="756"/>
                  <a:pt x="218" y="756"/>
                </a:cubicBezTo>
                <a:moveTo>
                  <a:pt x="493" y="19"/>
                </a:moveTo>
                <a:cubicBezTo>
                  <a:pt x="493" y="19"/>
                  <a:pt x="492" y="19"/>
                  <a:pt x="492" y="19"/>
                </a:cubicBezTo>
                <a:cubicBezTo>
                  <a:pt x="492" y="19"/>
                  <a:pt x="492" y="19"/>
                  <a:pt x="492" y="19"/>
                </a:cubicBezTo>
                <a:cubicBezTo>
                  <a:pt x="492" y="19"/>
                  <a:pt x="492" y="18"/>
                  <a:pt x="492" y="18"/>
                </a:cubicBezTo>
                <a:cubicBezTo>
                  <a:pt x="492" y="18"/>
                  <a:pt x="492" y="18"/>
                  <a:pt x="492" y="18"/>
                </a:cubicBezTo>
                <a:cubicBezTo>
                  <a:pt x="492" y="18"/>
                  <a:pt x="493" y="19"/>
                  <a:pt x="493" y="19"/>
                </a:cubicBezTo>
                <a:moveTo>
                  <a:pt x="386" y="488"/>
                </a:moveTo>
                <a:cubicBezTo>
                  <a:pt x="386" y="488"/>
                  <a:pt x="386" y="488"/>
                  <a:pt x="387" y="488"/>
                </a:cubicBezTo>
                <a:cubicBezTo>
                  <a:pt x="387" y="488"/>
                  <a:pt x="387" y="488"/>
                  <a:pt x="387" y="489"/>
                </a:cubicBezTo>
                <a:cubicBezTo>
                  <a:pt x="387" y="488"/>
                  <a:pt x="387" y="488"/>
                  <a:pt x="388" y="488"/>
                </a:cubicBezTo>
                <a:cubicBezTo>
                  <a:pt x="388" y="487"/>
                  <a:pt x="388" y="487"/>
                  <a:pt x="388" y="485"/>
                </a:cubicBezTo>
                <a:cubicBezTo>
                  <a:pt x="388" y="485"/>
                  <a:pt x="388" y="485"/>
                  <a:pt x="388" y="485"/>
                </a:cubicBezTo>
                <a:cubicBezTo>
                  <a:pt x="387" y="485"/>
                  <a:pt x="387" y="486"/>
                  <a:pt x="388" y="486"/>
                </a:cubicBezTo>
                <a:cubicBezTo>
                  <a:pt x="388" y="486"/>
                  <a:pt x="388" y="486"/>
                  <a:pt x="388" y="486"/>
                </a:cubicBezTo>
                <a:cubicBezTo>
                  <a:pt x="388" y="486"/>
                  <a:pt x="388" y="485"/>
                  <a:pt x="388" y="485"/>
                </a:cubicBezTo>
                <a:cubicBezTo>
                  <a:pt x="388" y="485"/>
                  <a:pt x="388" y="485"/>
                  <a:pt x="388" y="485"/>
                </a:cubicBezTo>
                <a:cubicBezTo>
                  <a:pt x="387" y="486"/>
                  <a:pt x="387" y="486"/>
                  <a:pt x="387" y="485"/>
                </a:cubicBezTo>
                <a:cubicBezTo>
                  <a:pt x="387" y="485"/>
                  <a:pt x="387" y="484"/>
                  <a:pt x="387" y="483"/>
                </a:cubicBezTo>
                <a:cubicBezTo>
                  <a:pt x="387" y="483"/>
                  <a:pt x="386" y="482"/>
                  <a:pt x="386" y="482"/>
                </a:cubicBezTo>
                <a:cubicBezTo>
                  <a:pt x="385" y="483"/>
                  <a:pt x="386" y="483"/>
                  <a:pt x="386" y="484"/>
                </a:cubicBezTo>
                <a:cubicBezTo>
                  <a:pt x="386" y="485"/>
                  <a:pt x="386" y="485"/>
                  <a:pt x="385" y="486"/>
                </a:cubicBezTo>
                <a:cubicBezTo>
                  <a:pt x="385" y="486"/>
                  <a:pt x="385" y="485"/>
                  <a:pt x="385" y="484"/>
                </a:cubicBezTo>
                <a:cubicBezTo>
                  <a:pt x="385" y="484"/>
                  <a:pt x="385" y="483"/>
                  <a:pt x="384" y="483"/>
                </a:cubicBezTo>
                <a:cubicBezTo>
                  <a:pt x="383" y="482"/>
                  <a:pt x="384" y="482"/>
                  <a:pt x="384" y="481"/>
                </a:cubicBezTo>
                <a:cubicBezTo>
                  <a:pt x="384" y="481"/>
                  <a:pt x="385" y="481"/>
                  <a:pt x="385" y="481"/>
                </a:cubicBezTo>
                <a:cubicBezTo>
                  <a:pt x="385" y="481"/>
                  <a:pt x="385" y="480"/>
                  <a:pt x="386" y="480"/>
                </a:cubicBezTo>
                <a:cubicBezTo>
                  <a:pt x="386" y="479"/>
                  <a:pt x="386" y="480"/>
                  <a:pt x="386" y="480"/>
                </a:cubicBezTo>
                <a:cubicBezTo>
                  <a:pt x="386" y="480"/>
                  <a:pt x="386" y="480"/>
                  <a:pt x="386" y="480"/>
                </a:cubicBezTo>
                <a:cubicBezTo>
                  <a:pt x="386" y="480"/>
                  <a:pt x="386" y="480"/>
                  <a:pt x="386" y="480"/>
                </a:cubicBezTo>
                <a:cubicBezTo>
                  <a:pt x="386" y="480"/>
                  <a:pt x="386" y="480"/>
                  <a:pt x="386" y="480"/>
                </a:cubicBezTo>
                <a:cubicBezTo>
                  <a:pt x="386" y="479"/>
                  <a:pt x="386" y="479"/>
                  <a:pt x="386" y="480"/>
                </a:cubicBezTo>
                <a:cubicBezTo>
                  <a:pt x="384" y="479"/>
                  <a:pt x="383" y="479"/>
                  <a:pt x="381" y="478"/>
                </a:cubicBezTo>
                <a:cubicBezTo>
                  <a:pt x="381" y="478"/>
                  <a:pt x="381" y="477"/>
                  <a:pt x="381" y="477"/>
                </a:cubicBezTo>
                <a:cubicBezTo>
                  <a:pt x="382" y="477"/>
                  <a:pt x="382" y="476"/>
                  <a:pt x="382" y="476"/>
                </a:cubicBezTo>
                <a:cubicBezTo>
                  <a:pt x="381" y="474"/>
                  <a:pt x="379" y="474"/>
                  <a:pt x="378" y="473"/>
                </a:cubicBezTo>
                <a:cubicBezTo>
                  <a:pt x="377" y="473"/>
                  <a:pt x="376" y="474"/>
                  <a:pt x="376" y="473"/>
                </a:cubicBezTo>
                <a:cubicBezTo>
                  <a:pt x="375" y="471"/>
                  <a:pt x="373" y="472"/>
                  <a:pt x="372" y="471"/>
                </a:cubicBezTo>
                <a:cubicBezTo>
                  <a:pt x="372" y="471"/>
                  <a:pt x="371" y="471"/>
                  <a:pt x="371" y="471"/>
                </a:cubicBezTo>
                <a:cubicBezTo>
                  <a:pt x="371" y="471"/>
                  <a:pt x="370" y="471"/>
                  <a:pt x="370" y="471"/>
                </a:cubicBezTo>
                <a:cubicBezTo>
                  <a:pt x="370" y="470"/>
                  <a:pt x="370" y="469"/>
                  <a:pt x="370" y="469"/>
                </a:cubicBezTo>
                <a:cubicBezTo>
                  <a:pt x="369" y="468"/>
                  <a:pt x="369" y="467"/>
                  <a:pt x="368" y="468"/>
                </a:cubicBezTo>
                <a:cubicBezTo>
                  <a:pt x="367" y="469"/>
                  <a:pt x="366" y="469"/>
                  <a:pt x="364" y="469"/>
                </a:cubicBezTo>
                <a:cubicBezTo>
                  <a:pt x="363" y="470"/>
                  <a:pt x="362" y="470"/>
                  <a:pt x="360" y="470"/>
                </a:cubicBezTo>
                <a:cubicBezTo>
                  <a:pt x="360" y="469"/>
                  <a:pt x="359" y="469"/>
                  <a:pt x="359" y="468"/>
                </a:cubicBezTo>
                <a:cubicBezTo>
                  <a:pt x="358" y="467"/>
                  <a:pt x="357" y="465"/>
                  <a:pt x="356" y="464"/>
                </a:cubicBezTo>
                <a:cubicBezTo>
                  <a:pt x="356" y="463"/>
                  <a:pt x="354" y="462"/>
                  <a:pt x="354" y="461"/>
                </a:cubicBezTo>
                <a:cubicBezTo>
                  <a:pt x="353" y="460"/>
                  <a:pt x="353" y="458"/>
                  <a:pt x="352" y="457"/>
                </a:cubicBezTo>
                <a:cubicBezTo>
                  <a:pt x="351" y="457"/>
                  <a:pt x="352" y="456"/>
                  <a:pt x="351" y="456"/>
                </a:cubicBezTo>
                <a:cubicBezTo>
                  <a:pt x="350" y="455"/>
                  <a:pt x="351" y="453"/>
                  <a:pt x="350" y="452"/>
                </a:cubicBezTo>
                <a:cubicBezTo>
                  <a:pt x="349" y="452"/>
                  <a:pt x="349" y="450"/>
                  <a:pt x="349" y="450"/>
                </a:cubicBezTo>
                <a:cubicBezTo>
                  <a:pt x="349" y="448"/>
                  <a:pt x="347" y="447"/>
                  <a:pt x="348" y="445"/>
                </a:cubicBezTo>
                <a:cubicBezTo>
                  <a:pt x="347" y="444"/>
                  <a:pt x="347" y="443"/>
                  <a:pt x="347" y="441"/>
                </a:cubicBezTo>
                <a:cubicBezTo>
                  <a:pt x="347" y="440"/>
                  <a:pt x="345" y="440"/>
                  <a:pt x="346" y="438"/>
                </a:cubicBezTo>
                <a:cubicBezTo>
                  <a:pt x="346" y="438"/>
                  <a:pt x="346" y="436"/>
                  <a:pt x="345" y="436"/>
                </a:cubicBezTo>
                <a:cubicBezTo>
                  <a:pt x="344" y="435"/>
                  <a:pt x="345" y="434"/>
                  <a:pt x="345" y="433"/>
                </a:cubicBezTo>
                <a:cubicBezTo>
                  <a:pt x="345" y="432"/>
                  <a:pt x="344" y="431"/>
                  <a:pt x="344" y="430"/>
                </a:cubicBezTo>
                <a:cubicBezTo>
                  <a:pt x="344" y="428"/>
                  <a:pt x="344" y="426"/>
                  <a:pt x="344" y="424"/>
                </a:cubicBezTo>
                <a:cubicBezTo>
                  <a:pt x="344" y="422"/>
                  <a:pt x="343" y="421"/>
                  <a:pt x="343" y="420"/>
                </a:cubicBezTo>
                <a:cubicBezTo>
                  <a:pt x="343" y="418"/>
                  <a:pt x="343" y="417"/>
                  <a:pt x="343" y="415"/>
                </a:cubicBezTo>
                <a:cubicBezTo>
                  <a:pt x="343" y="411"/>
                  <a:pt x="343" y="411"/>
                  <a:pt x="343" y="411"/>
                </a:cubicBezTo>
                <a:cubicBezTo>
                  <a:pt x="343" y="407"/>
                  <a:pt x="343" y="407"/>
                  <a:pt x="343" y="407"/>
                </a:cubicBezTo>
                <a:cubicBezTo>
                  <a:pt x="343" y="406"/>
                  <a:pt x="343" y="404"/>
                  <a:pt x="343" y="403"/>
                </a:cubicBezTo>
                <a:cubicBezTo>
                  <a:pt x="343" y="400"/>
                  <a:pt x="342" y="398"/>
                  <a:pt x="344" y="396"/>
                </a:cubicBezTo>
                <a:cubicBezTo>
                  <a:pt x="344" y="396"/>
                  <a:pt x="344" y="395"/>
                  <a:pt x="344" y="395"/>
                </a:cubicBezTo>
                <a:cubicBezTo>
                  <a:pt x="344" y="393"/>
                  <a:pt x="343" y="390"/>
                  <a:pt x="345" y="388"/>
                </a:cubicBezTo>
                <a:cubicBezTo>
                  <a:pt x="345" y="388"/>
                  <a:pt x="345" y="387"/>
                  <a:pt x="345" y="386"/>
                </a:cubicBezTo>
                <a:cubicBezTo>
                  <a:pt x="345" y="385"/>
                  <a:pt x="344" y="384"/>
                  <a:pt x="346" y="383"/>
                </a:cubicBezTo>
                <a:cubicBezTo>
                  <a:pt x="346" y="383"/>
                  <a:pt x="346" y="381"/>
                  <a:pt x="346" y="381"/>
                </a:cubicBezTo>
                <a:cubicBezTo>
                  <a:pt x="346" y="380"/>
                  <a:pt x="345" y="378"/>
                  <a:pt x="346" y="378"/>
                </a:cubicBezTo>
                <a:cubicBezTo>
                  <a:pt x="347" y="377"/>
                  <a:pt x="347" y="376"/>
                  <a:pt x="347" y="375"/>
                </a:cubicBezTo>
                <a:cubicBezTo>
                  <a:pt x="347" y="374"/>
                  <a:pt x="347" y="373"/>
                  <a:pt x="347" y="372"/>
                </a:cubicBezTo>
                <a:cubicBezTo>
                  <a:pt x="348" y="370"/>
                  <a:pt x="347" y="369"/>
                  <a:pt x="348" y="367"/>
                </a:cubicBezTo>
                <a:cubicBezTo>
                  <a:pt x="348" y="366"/>
                  <a:pt x="349" y="366"/>
                  <a:pt x="349" y="364"/>
                </a:cubicBezTo>
                <a:cubicBezTo>
                  <a:pt x="349" y="363"/>
                  <a:pt x="350" y="363"/>
                  <a:pt x="350" y="362"/>
                </a:cubicBezTo>
                <a:cubicBezTo>
                  <a:pt x="351" y="361"/>
                  <a:pt x="352" y="361"/>
                  <a:pt x="353" y="362"/>
                </a:cubicBezTo>
                <a:cubicBezTo>
                  <a:pt x="354" y="362"/>
                  <a:pt x="353" y="361"/>
                  <a:pt x="354" y="360"/>
                </a:cubicBezTo>
                <a:cubicBezTo>
                  <a:pt x="354" y="359"/>
                  <a:pt x="355" y="359"/>
                  <a:pt x="356" y="359"/>
                </a:cubicBezTo>
                <a:cubicBezTo>
                  <a:pt x="357" y="359"/>
                  <a:pt x="357" y="358"/>
                  <a:pt x="357" y="357"/>
                </a:cubicBezTo>
                <a:cubicBezTo>
                  <a:pt x="358" y="356"/>
                  <a:pt x="360" y="357"/>
                  <a:pt x="361" y="357"/>
                </a:cubicBezTo>
                <a:cubicBezTo>
                  <a:pt x="361" y="356"/>
                  <a:pt x="361" y="356"/>
                  <a:pt x="361" y="356"/>
                </a:cubicBezTo>
                <a:cubicBezTo>
                  <a:pt x="360" y="356"/>
                  <a:pt x="360" y="355"/>
                  <a:pt x="359" y="355"/>
                </a:cubicBezTo>
                <a:cubicBezTo>
                  <a:pt x="359" y="355"/>
                  <a:pt x="359" y="355"/>
                  <a:pt x="359" y="355"/>
                </a:cubicBezTo>
                <a:cubicBezTo>
                  <a:pt x="359" y="355"/>
                  <a:pt x="359" y="355"/>
                  <a:pt x="359" y="354"/>
                </a:cubicBezTo>
                <a:cubicBezTo>
                  <a:pt x="359" y="354"/>
                  <a:pt x="359" y="354"/>
                  <a:pt x="358" y="354"/>
                </a:cubicBezTo>
                <a:cubicBezTo>
                  <a:pt x="358" y="354"/>
                  <a:pt x="359" y="355"/>
                  <a:pt x="359" y="355"/>
                </a:cubicBezTo>
                <a:cubicBezTo>
                  <a:pt x="359" y="355"/>
                  <a:pt x="359" y="356"/>
                  <a:pt x="359" y="356"/>
                </a:cubicBezTo>
                <a:cubicBezTo>
                  <a:pt x="358" y="356"/>
                  <a:pt x="358" y="356"/>
                  <a:pt x="357" y="356"/>
                </a:cubicBezTo>
                <a:cubicBezTo>
                  <a:pt x="356" y="356"/>
                  <a:pt x="356" y="355"/>
                  <a:pt x="356" y="354"/>
                </a:cubicBezTo>
                <a:cubicBezTo>
                  <a:pt x="357" y="354"/>
                  <a:pt x="357" y="353"/>
                  <a:pt x="358" y="353"/>
                </a:cubicBezTo>
                <a:cubicBezTo>
                  <a:pt x="358" y="353"/>
                  <a:pt x="359" y="353"/>
                  <a:pt x="359" y="352"/>
                </a:cubicBezTo>
                <a:cubicBezTo>
                  <a:pt x="360" y="351"/>
                  <a:pt x="361" y="351"/>
                  <a:pt x="362" y="349"/>
                </a:cubicBezTo>
                <a:cubicBezTo>
                  <a:pt x="362" y="349"/>
                  <a:pt x="363" y="349"/>
                  <a:pt x="363" y="349"/>
                </a:cubicBezTo>
                <a:cubicBezTo>
                  <a:pt x="363" y="348"/>
                  <a:pt x="362" y="348"/>
                  <a:pt x="362" y="347"/>
                </a:cubicBezTo>
                <a:cubicBezTo>
                  <a:pt x="362" y="346"/>
                  <a:pt x="361" y="346"/>
                  <a:pt x="361" y="347"/>
                </a:cubicBezTo>
                <a:cubicBezTo>
                  <a:pt x="361" y="347"/>
                  <a:pt x="361" y="348"/>
                  <a:pt x="361" y="348"/>
                </a:cubicBezTo>
                <a:cubicBezTo>
                  <a:pt x="361" y="348"/>
                  <a:pt x="362" y="348"/>
                  <a:pt x="362" y="348"/>
                </a:cubicBezTo>
                <a:cubicBezTo>
                  <a:pt x="362" y="346"/>
                  <a:pt x="364" y="348"/>
                  <a:pt x="365" y="347"/>
                </a:cubicBezTo>
                <a:cubicBezTo>
                  <a:pt x="364" y="346"/>
                  <a:pt x="363" y="346"/>
                  <a:pt x="362" y="347"/>
                </a:cubicBezTo>
                <a:cubicBezTo>
                  <a:pt x="362" y="349"/>
                  <a:pt x="362" y="349"/>
                  <a:pt x="362" y="349"/>
                </a:cubicBezTo>
                <a:cubicBezTo>
                  <a:pt x="360" y="349"/>
                  <a:pt x="360" y="349"/>
                  <a:pt x="360" y="348"/>
                </a:cubicBezTo>
                <a:cubicBezTo>
                  <a:pt x="360" y="348"/>
                  <a:pt x="360" y="347"/>
                  <a:pt x="360" y="347"/>
                </a:cubicBezTo>
                <a:cubicBezTo>
                  <a:pt x="360" y="347"/>
                  <a:pt x="360" y="346"/>
                  <a:pt x="359" y="346"/>
                </a:cubicBezTo>
                <a:cubicBezTo>
                  <a:pt x="358" y="346"/>
                  <a:pt x="358" y="347"/>
                  <a:pt x="358" y="347"/>
                </a:cubicBezTo>
                <a:cubicBezTo>
                  <a:pt x="358" y="347"/>
                  <a:pt x="358" y="348"/>
                  <a:pt x="358" y="348"/>
                </a:cubicBezTo>
                <a:cubicBezTo>
                  <a:pt x="358" y="348"/>
                  <a:pt x="358" y="348"/>
                  <a:pt x="357" y="348"/>
                </a:cubicBezTo>
                <a:cubicBezTo>
                  <a:pt x="357" y="348"/>
                  <a:pt x="357" y="347"/>
                  <a:pt x="357" y="347"/>
                </a:cubicBezTo>
                <a:cubicBezTo>
                  <a:pt x="357" y="346"/>
                  <a:pt x="357" y="345"/>
                  <a:pt x="356" y="345"/>
                </a:cubicBezTo>
                <a:cubicBezTo>
                  <a:pt x="356" y="345"/>
                  <a:pt x="355" y="345"/>
                  <a:pt x="355" y="345"/>
                </a:cubicBezTo>
                <a:cubicBezTo>
                  <a:pt x="356" y="344"/>
                  <a:pt x="357" y="345"/>
                  <a:pt x="358" y="344"/>
                </a:cubicBezTo>
                <a:cubicBezTo>
                  <a:pt x="358" y="344"/>
                  <a:pt x="359" y="344"/>
                  <a:pt x="359" y="344"/>
                </a:cubicBezTo>
                <a:cubicBezTo>
                  <a:pt x="359" y="344"/>
                  <a:pt x="359" y="343"/>
                  <a:pt x="359" y="342"/>
                </a:cubicBezTo>
                <a:cubicBezTo>
                  <a:pt x="360" y="341"/>
                  <a:pt x="359" y="341"/>
                  <a:pt x="359" y="341"/>
                </a:cubicBezTo>
                <a:cubicBezTo>
                  <a:pt x="359" y="341"/>
                  <a:pt x="359" y="342"/>
                  <a:pt x="359" y="342"/>
                </a:cubicBezTo>
                <a:cubicBezTo>
                  <a:pt x="359" y="343"/>
                  <a:pt x="359" y="343"/>
                  <a:pt x="360" y="343"/>
                </a:cubicBezTo>
                <a:cubicBezTo>
                  <a:pt x="360" y="343"/>
                  <a:pt x="360" y="342"/>
                  <a:pt x="360" y="342"/>
                </a:cubicBezTo>
                <a:cubicBezTo>
                  <a:pt x="360" y="342"/>
                  <a:pt x="360" y="341"/>
                  <a:pt x="359" y="342"/>
                </a:cubicBezTo>
                <a:cubicBezTo>
                  <a:pt x="358" y="342"/>
                  <a:pt x="358" y="343"/>
                  <a:pt x="358" y="344"/>
                </a:cubicBezTo>
                <a:cubicBezTo>
                  <a:pt x="356" y="344"/>
                  <a:pt x="355" y="343"/>
                  <a:pt x="354" y="342"/>
                </a:cubicBezTo>
                <a:cubicBezTo>
                  <a:pt x="355" y="342"/>
                  <a:pt x="355" y="341"/>
                  <a:pt x="355" y="341"/>
                </a:cubicBezTo>
                <a:cubicBezTo>
                  <a:pt x="355" y="338"/>
                  <a:pt x="356" y="337"/>
                  <a:pt x="358" y="335"/>
                </a:cubicBezTo>
                <a:cubicBezTo>
                  <a:pt x="358" y="334"/>
                  <a:pt x="358" y="334"/>
                  <a:pt x="358" y="333"/>
                </a:cubicBezTo>
                <a:cubicBezTo>
                  <a:pt x="357" y="333"/>
                  <a:pt x="357" y="333"/>
                  <a:pt x="357" y="332"/>
                </a:cubicBezTo>
                <a:cubicBezTo>
                  <a:pt x="358" y="331"/>
                  <a:pt x="359" y="329"/>
                  <a:pt x="359" y="327"/>
                </a:cubicBezTo>
                <a:cubicBezTo>
                  <a:pt x="359" y="326"/>
                  <a:pt x="360" y="326"/>
                  <a:pt x="360" y="325"/>
                </a:cubicBezTo>
                <a:cubicBezTo>
                  <a:pt x="360" y="324"/>
                  <a:pt x="360" y="323"/>
                  <a:pt x="360" y="323"/>
                </a:cubicBezTo>
                <a:cubicBezTo>
                  <a:pt x="361" y="322"/>
                  <a:pt x="361" y="321"/>
                  <a:pt x="361" y="320"/>
                </a:cubicBezTo>
                <a:cubicBezTo>
                  <a:pt x="361" y="320"/>
                  <a:pt x="362" y="320"/>
                  <a:pt x="362" y="320"/>
                </a:cubicBezTo>
                <a:cubicBezTo>
                  <a:pt x="363" y="320"/>
                  <a:pt x="363" y="321"/>
                  <a:pt x="364" y="321"/>
                </a:cubicBezTo>
                <a:cubicBezTo>
                  <a:pt x="363" y="321"/>
                  <a:pt x="363" y="322"/>
                  <a:pt x="363" y="322"/>
                </a:cubicBezTo>
                <a:cubicBezTo>
                  <a:pt x="363" y="322"/>
                  <a:pt x="363" y="323"/>
                  <a:pt x="364" y="323"/>
                </a:cubicBezTo>
                <a:cubicBezTo>
                  <a:pt x="365" y="322"/>
                  <a:pt x="367" y="322"/>
                  <a:pt x="368" y="320"/>
                </a:cubicBezTo>
                <a:cubicBezTo>
                  <a:pt x="368" y="319"/>
                  <a:pt x="369" y="318"/>
                  <a:pt x="369" y="317"/>
                </a:cubicBezTo>
                <a:cubicBezTo>
                  <a:pt x="369" y="317"/>
                  <a:pt x="369" y="317"/>
                  <a:pt x="369" y="317"/>
                </a:cubicBezTo>
                <a:cubicBezTo>
                  <a:pt x="368" y="316"/>
                  <a:pt x="369" y="314"/>
                  <a:pt x="369" y="313"/>
                </a:cubicBezTo>
                <a:cubicBezTo>
                  <a:pt x="368" y="312"/>
                  <a:pt x="367" y="312"/>
                  <a:pt x="367" y="311"/>
                </a:cubicBezTo>
                <a:cubicBezTo>
                  <a:pt x="367" y="311"/>
                  <a:pt x="367" y="311"/>
                  <a:pt x="367" y="310"/>
                </a:cubicBezTo>
                <a:cubicBezTo>
                  <a:pt x="367" y="309"/>
                  <a:pt x="367" y="309"/>
                  <a:pt x="367" y="308"/>
                </a:cubicBezTo>
                <a:cubicBezTo>
                  <a:pt x="367" y="307"/>
                  <a:pt x="366" y="305"/>
                  <a:pt x="367" y="304"/>
                </a:cubicBezTo>
                <a:cubicBezTo>
                  <a:pt x="368" y="303"/>
                  <a:pt x="367" y="302"/>
                  <a:pt x="369" y="301"/>
                </a:cubicBezTo>
                <a:cubicBezTo>
                  <a:pt x="368" y="300"/>
                  <a:pt x="370" y="299"/>
                  <a:pt x="370" y="298"/>
                </a:cubicBezTo>
                <a:cubicBezTo>
                  <a:pt x="369" y="297"/>
                  <a:pt x="371" y="297"/>
                  <a:pt x="370" y="296"/>
                </a:cubicBezTo>
                <a:cubicBezTo>
                  <a:pt x="372" y="295"/>
                  <a:pt x="372" y="294"/>
                  <a:pt x="371" y="293"/>
                </a:cubicBezTo>
                <a:cubicBezTo>
                  <a:pt x="373" y="292"/>
                  <a:pt x="372" y="291"/>
                  <a:pt x="372" y="290"/>
                </a:cubicBezTo>
                <a:cubicBezTo>
                  <a:pt x="374" y="289"/>
                  <a:pt x="373" y="288"/>
                  <a:pt x="373" y="287"/>
                </a:cubicBezTo>
                <a:cubicBezTo>
                  <a:pt x="374" y="286"/>
                  <a:pt x="375" y="285"/>
                  <a:pt x="375" y="284"/>
                </a:cubicBezTo>
                <a:cubicBezTo>
                  <a:pt x="376" y="284"/>
                  <a:pt x="375" y="283"/>
                  <a:pt x="376" y="282"/>
                </a:cubicBezTo>
                <a:cubicBezTo>
                  <a:pt x="376" y="281"/>
                  <a:pt x="377" y="280"/>
                  <a:pt x="377" y="279"/>
                </a:cubicBezTo>
                <a:cubicBezTo>
                  <a:pt x="377" y="278"/>
                  <a:pt x="378" y="278"/>
                  <a:pt x="378" y="277"/>
                </a:cubicBezTo>
                <a:cubicBezTo>
                  <a:pt x="380" y="276"/>
                  <a:pt x="378" y="274"/>
                  <a:pt x="380" y="273"/>
                </a:cubicBezTo>
                <a:cubicBezTo>
                  <a:pt x="380" y="272"/>
                  <a:pt x="381" y="271"/>
                  <a:pt x="382" y="270"/>
                </a:cubicBezTo>
                <a:cubicBezTo>
                  <a:pt x="382" y="269"/>
                  <a:pt x="382" y="268"/>
                  <a:pt x="382" y="267"/>
                </a:cubicBezTo>
                <a:cubicBezTo>
                  <a:pt x="382" y="266"/>
                  <a:pt x="383" y="266"/>
                  <a:pt x="383" y="265"/>
                </a:cubicBezTo>
                <a:cubicBezTo>
                  <a:pt x="383" y="264"/>
                  <a:pt x="383" y="264"/>
                  <a:pt x="383" y="264"/>
                </a:cubicBezTo>
                <a:cubicBezTo>
                  <a:pt x="384" y="263"/>
                  <a:pt x="385" y="263"/>
                  <a:pt x="385" y="262"/>
                </a:cubicBezTo>
                <a:cubicBezTo>
                  <a:pt x="385" y="261"/>
                  <a:pt x="386" y="260"/>
                  <a:pt x="386" y="259"/>
                </a:cubicBezTo>
                <a:cubicBezTo>
                  <a:pt x="386" y="258"/>
                  <a:pt x="387" y="257"/>
                  <a:pt x="387" y="256"/>
                </a:cubicBezTo>
                <a:cubicBezTo>
                  <a:pt x="388" y="255"/>
                  <a:pt x="388" y="254"/>
                  <a:pt x="388" y="253"/>
                </a:cubicBezTo>
                <a:cubicBezTo>
                  <a:pt x="388" y="252"/>
                  <a:pt x="389" y="252"/>
                  <a:pt x="389" y="251"/>
                </a:cubicBezTo>
                <a:cubicBezTo>
                  <a:pt x="390" y="249"/>
                  <a:pt x="390" y="247"/>
                  <a:pt x="391" y="246"/>
                </a:cubicBezTo>
                <a:cubicBezTo>
                  <a:pt x="392" y="245"/>
                  <a:pt x="393" y="245"/>
                  <a:pt x="393" y="244"/>
                </a:cubicBezTo>
                <a:cubicBezTo>
                  <a:pt x="393" y="243"/>
                  <a:pt x="394" y="243"/>
                  <a:pt x="395" y="243"/>
                </a:cubicBezTo>
                <a:cubicBezTo>
                  <a:pt x="395" y="243"/>
                  <a:pt x="396" y="243"/>
                  <a:pt x="396" y="243"/>
                </a:cubicBezTo>
                <a:cubicBezTo>
                  <a:pt x="395" y="242"/>
                  <a:pt x="395" y="242"/>
                  <a:pt x="394" y="242"/>
                </a:cubicBezTo>
                <a:cubicBezTo>
                  <a:pt x="395" y="241"/>
                  <a:pt x="395" y="241"/>
                  <a:pt x="395" y="240"/>
                </a:cubicBezTo>
                <a:cubicBezTo>
                  <a:pt x="395" y="239"/>
                  <a:pt x="396" y="238"/>
                  <a:pt x="396" y="238"/>
                </a:cubicBezTo>
                <a:cubicBezTo>
                  <a:pt x="396" y="236"/>
                  <a:pt x="398" y="236"/>
                  <a:pt x="397" y="234"/>
                </a:cubicBezTo>
                <a:cubicBezTo>
                  <a:pt x="398" y="233"/>
                  <a:pt x="398" y="232"/>
                  <a:pt x="399" y="231"/>
                </a:cubicBezTo>
                <a:cubicBezTo>
                  <a:pt x="400" y="231"/>
                  <a:pt x="400" y="230"/>
                  <a:pt x="400" y="229"/>
                </a:cubicBezTo>
                <a:cubicBezTo>
                  <a:pt x="400" y="228"/>
                  <a:pt x="401" y="227"/>
                  <a:pt x="401" y="226"/>
                </a:cubicBezTo>
                <a:cubicBezTo>
                  <a:pt x="403" y="227"/>
                  <a:pt x="403" y="227"/>
                  <a:pt x="404" y="227"/>
                </a:cubicBezTo>
                <a:cubicBezTo>
                  <a:pt x="404" y="226"/>
                  <a:pt x="404" y="226"/>
                  <a:pt x="403" y="225"/>
                </a:cubicBezTo>
                <a:cubicBezTo>
                  <a:pt x="404" y="223"/>
                  <a:pt x="404" y="223"/>
                  <a:pt x="403" y="222"/>
                </a:cubicBezTo>
                <a:cubicBezTo>
                  <a:pt x="403" y="221"/>
                  <a:pt x="404" y="221"/>
                  <a:pt x="404" y="220"/>
                </a:cubicBezTo>
                <a:cubicBezTo>
                  <a:pt x="405" y="219"/>
                  <a:pt x="405" y="219"/>
                  <a:pt x="405" y="218"/>
                </a:cubicBezTo>
                <a:cubicBezTo>
                  <a:pt x="405" y="218"/>
                  <a:pt x="405" y="218"/>
                  <a:pt x="406" y="218"/>
                </a:cubicBezTo>
                <a:cubicBezTo>
                  <a:pt x="406" y="219"/>
                  <a:pt x="406" y="220"/>
                  <a:pt x="407" y="220"/>
                </a:cubicBezTo>
                <a:cubicBezTo>
                  <a:pt x="408" y="218"/>
                  <a:pt x="408" y="218"/>
                  <a:pt x="406" y="218"/>
                </a:cubicBezTo>
                <a:cubicBezTo>
                  <a:pt x="405" y="217"/>
                  <a:pt x="406" y="216"/>
                  <a:pt x="407" y="215"/>
                </a:cubicBezTo>
                <a:cubicBezTo>
                  <a:pt x="407" y="214"/>
                  <a:pt x="408" y="213"/>
                  <a:pt x="409" y="214"/>
                </a:cubicBezTo>
                <a:cubicBezTo>
                  <a:pt x="410" y="214"/>
                  <a:pt x="410" y="214"/>
                  <a:pt x="410" y="215"/>
                </a:cubicBezTo>
                <a:cubicBezTo>
                  <a:pt x="410" y="215"/>
                  <a:pt x="411" y="215"/>
                  <a:pt x="411" y="215"/>
                </a:cubicBezTo>
                <a:cubicBezTo>
                  <a:pt x="412" y="216"/>
                  <a:pt x="412" y="216"/>
                  <a:pt x="412" y="216"/>
                </a:cubicBezTo>
                <a:cubicBezTo>
                  <a:pt x="411" y="217"/>
                  <a:pt x="413" y="218"/>
                  <a:pt x="413" y="220"/>
                </a:cubicBezTo>
                <a:cubicBezTo>
                  <a:pt x="413" y="220"/>
                  <a:pt x="413" y="220"/>
                  <a:pt x="413" y="220"/>
                </a:cubicBezTo>
                <a:cubicBezTo>
                  <a:pt x="413" y="220"/>
                  <a:pt x="413" y="220"/>
                  <a:pt x="412" y="220"/>
                </a:cubicBezTo>
                <a:cubicBezTo>
                  <a:pt x="412" y="220"/>
                  <a:pt x="412" y="219"/>
                  <a:pt x="411" y="220"/>
                </a:cubicBezTo>
                <a:cubicBezTo>
                  <a:pt x="411" y="220"/>
                  <a:pt x="411" y="220"/>
                  <a:pt x="411" y="221"/>
                </a:cubicBezTo>
                <a:cubicBezTo>
                  <a:pt x="412" y="221"/>
                  <a:pt x="412" y="221"/>
                  <a:pt x="412" y="221"/>
                </a:cubicBezTo>
                <a:cubicBezTo>
                  <a:pt x="413" y="221"/>
                  <a:pt x="413" y="221"/>
                  <a:pt x="413" y="220"/>
                </a:cubicBezTo>
                <a:cubicBezTo>
                  <a:pt x="414" y="220"/>
                  <a:pt x="414" y="221"/>
                  <a:pt x="414" y="222"/>
                </a:cubicBezTo>
                <a:cubicBezTo>
                  <a:pt x="415" y="222"/>
                  <a:pt x="415" y="223"/>
                  <a:pt x="414" y="223"/>
                </a:cubicBezTo>
                <a:cubicBezTo>
                  <a:pt x="414" y="224"/>
                  <a:pt x="414" y="224"/>
                  <a:pt x="414" y="225"/>
                </a:cubicBezTo>
                <a:cubicBezTo>
                  <a:pt x="414" y="225"/>
                  <a:pt x="414" y="225"/>
                  <a:pt x="415" y="226"/>
                </a:cubicBezTo>
                <a:cubicBezTo>
                  <a:pt x="415" y="226"/>
                  <a:pt x="415" y="225"/>
                  <a:pt x="415" y="225"/>
                </a:cubicBezTo>
                <a:cubicBezTo>
                  <a:pt x="415" y="224"/>
                  <a:pt x="415" y="224"/>
                  <a:pt x="416" y="224"/>
                </a:cubicBezTo>
                <a:cubicBezTo>
                  <a:pt x="417" y="225"/>
                  <a:pt x="417" y="226"/>
                  <a:pt x="418" y="227"/>
                </a:cubicBezTo>
                <a:cubicBezTo>
                  <a:pt x="418" y="227"/>
                  <a:pt x="418" y="227"/>
                  <a:pt x="418" y="228"/>
                </a:cubicBezTo>
                <a:cubicBezTo>
                  <a:pt x="417" y="228"/>
                  <a:pt x="417" y="228"/>
                  <a:pt x="417" y="229"/>
                </a:cubicBezTo>
                <a:cubicBezTo>
                  <a:pt x="417" y="231"/>
                  <a:pt x="417" y="233"/>
                  <a:pt x="417" y="234"/>
                </a:cubicBezTo>
                <a:cubicBezTo>
                  <a:pt x="417" y="234"/>
                  <a:pt x="416" y="234"/>
                  <a:pt x="416" y="234"/>
                </a:cubicBezTo>
                <a:cubicBezTo>
                  <a:pt x="416" y="234"/>
                  <a:pt x="415" y="235"/>
                  <a:pt x="415" y="235"/>
                </a:cubicBezTo>
                <a:cubicBezTo>
                  <a:pt x="416" y="236"/>
                  <a:pt x="416" y="238"/>
                  <a:pt x="416" y="239"/>
                </a:cubicBezTo>
                <a:cubicBezTo>
                  <a:pt x="415" y="239"/>
                  <a:pt x="415" y="239"/>
                  <a:pt x="414" y="239"/>
                </a:cubicBezTo>
                <a:cubicBezTo>
                  <a:pt x="413" y="239"/>
                  <a:pt x="413" y="239"/>
                  <a:pt x="413" y="240"/>
                </a:cubicBezTo>
                <a:cubicBezTo>
                  <a:pt x="413" y="241"/>
                  <a:pt x="413" y="241"/>
                  <a:pt x="414" y="241"/>
                </a:cubicBezTo>
                <a:cubicBezTo>
                  <a:pt x="414" y="241"/>
                  <a:pt x="415" y="241"/>
                  <a:pt x="415" y="241"/>
                </a:cubicBezTo>
                <a:cubicBezTo>
                  <a:pt x="415" y="241"/>
                  <a:pt x="415" y="241"/>
                  <a:pt x="416" y="241"/>
                </a:cubicBezTo>
                <a:cubicBezTo>
                  <a:pt x="417" y="242"/>
                  <a:pt x="415" y="244"/>
                  <a:pt x="417" y="245"/>
                </a:cubicBezTo>
                <a:cubicBezTo>
                  <a:pt x="417" y="247"/>
                  <a:pt x="417" y="248"/>
                  <a:pt x="417" y="249"/>
                </a:cubicBezTo>
                <a:cubicBezTo>
                  <a:pt x="416" y="250"/>
                  <a:pt x="416" y="250"/>
                  <a:pt x="415" y="250"/>
                </a:cubicBezTo>
                <a:cubicBezTo>
                  <a:pt x="415" y="251"/>
                  <a:pt x="416" y="251"/>
                  <a:pt x="416" y="252"/>
                </a:cubicBezTo>
                <a:cubicBezTo>
                  <a:pt x="415" y="252"/>
                  <a:pt x="414" y="251"/>
                  <a:pt x="413" y="250"/>
                </a:cubicBezTo>
                <a:cubicBezTo>
                  <a:pt x="413" y="250"/>
                  <a:pt x="413" y="249"/>
                  <a:pt x="414" y="249"/>
                </a:cubicBezTo>
                <a:cubicBezTo>
                  <a:pt x="414" y="249"/>
                  <a:pt x="415" y="248"/>
                  <a:pt x="415" y="248"/>
                </a:cubicBezTo>
                <a:cubicBezTo>
                  <a:pt x="415" y="248"/>
                  <a:pt x="414" y="248"/>
                  <a:pt x="414" y="248"/>
                </a:cubicBezTo>
                <a:cubicBezTo>
                  <a:pt x="413" y="248"/>
                  <a:pt x="412" y="247"/>
                  <a:pt x="411" y="248"/>
                </a:cubicBezTo>
                <a:cubicBezTo>
                  <a:pt x="411" y="248"/>
                  <a:pt x="411" y="249"/>
                  <a:pt x="411" y="249"/>
                </a:cubicBezTo>
                <a:cubicBezTo>
                  <a:pt x="412" y="250"/>
                  <a:pt x="412" y="252"/>
                  <a:pt x="414" y="253"/>
                </a:cubicBezTo>
                <a:cubicBezTo>
                  <a:pt x="415" y="253"/>
                  <a:pt x="414" y="254"/>
                  <a:pt x="413" y="255"/>
                </a:cubicBezTo>
                <a:cubicBezTo>
                  <a:pt x="413" y="255"/>
                  <a:pt x="413" y="255"/>
                  <a:pt x="413" y="255"/>
                </a:cubicBezTo>
                <a:cubicBezTo>
                  <a:pt x="413" y="255"/>
                  <a:pt x="412" y="255"/>
                  <a:pt x="412" y="254"/>
                </a:cubicBezTo>
                <a:cubicBezTo>
                  <a:pt x="411" y="255"/>
                  <a:pt x="412" y="257"/>
                  <a:pt x="410" y="258"/>
                </a:cubicBezTo>
                <a:cubicBezTo>
                  <a:pt x="411" y="259"/>
                  <a:pt x="412" y="259"/>
                  <a:pt x="412" y="260"/>
                </a:cubicBezTo>
                <a:cubicBezTo>
                  <a:pt x="412" y="260"/>
                  <a:pt x="411" y="260"/>
                  <a:pt x="411" y="261"/>
                </a:cubicBezTo>
                <a:cubicBezTo>
                  <a:pt x="411" y="261"/>
                  <a:pt x="411" y="261"/>
                  <a:pt x="411" y="261"/>
                </a:cubicBezTo>
                <a:cubicBezTo>
                  <a:pt x="411" y="261"/>
                  <a:pt x="411" y="261"/>
                  <a:pt x="411" y="261"/>
                </a:cubicBezTo>
                <a:cubicBezTo>
                  <a:pt x="411" y="261"/>
                  <a:pt x="410" y="261"/>
                  <a:pt x="411" y="262"/>
                </a:cubicBezTo>
                <a:cubicBezTo>
                  <a:pt x="411" y="262"/>
                  <a:pt x="411" y="262"/>
                  <a:pt x="411" y="261"/>
                </a:cubicBezTo>
                <a:cubicBezTo>
                  <a:pt x="412" y="261"/>
                  <a:pt x="412" y="261"/>
                  <a:pt x="412" y="260"/>
                </a:cubicBezTo>
                <a:cubicBezTo>
                  <a:pt x="412" y="260"/>
                  <a:pt x="413" y="260"/>
                  <a:pt x="413" y="260"/>
                </a:cubicBezTo>
                <a:cubicBezTo>
                  <a:pt x="413" y="262"/>
                  <a:pt x="414" y="263"/>
                  <a:pt x="416" y="263"/>
                </a:cubicBezTo>
                <a:cubicBezTo>
                  <a:pt x="416" y="263"/>
                  <a:pt x="416" y="264"/>
                  <a:pt x="416" y="264"/>
                </a:cubicBezTo>
                <a:cubicBezTo>
                  <a:pt x="416" y="264"/>
                  <a:pt x="415" y="264"/>
                  <a:pt x="415" y="264"/>
                </a:cubicBezTo>
                <a:cubicBezTo>
                  <a:pt x="414" y="264"/>
                  <a:pt x="414" y="264"/>
                  <a:pt x="414" y="265"/>
                </a:cubicBezTo>
                <a:cubicBezTo>
                  <a:pt x="414" y="265"/>
                  <a:pt x="414" y="265"/>
                  <a:pt x="414" y="265"/>
                </a:cubicBezTo>
                <a:cubicBezTo>
                  <a:pt x="414" y="265"/>
                  <a:pt x="414" y="265"/>
                  <a:pt x="414" y="265"/>
                </a:cubicBezTo>
                <a:cubicBezTo>
                  <a:pt x="413" y="265"/>
                  <a:pt x="413" y="265"/>
                  <a:pt x="414" y="266"/>
                </a:cubicBezTo>
                <a:cubicBezTo>
                  <a:pt x="414" y="266"/>
                  <a:pt x="414" y="265"/>
                  <a:pt x="414" y="265"/>
                </a:cubicBezTo>
                <a:cubicBezTo>
                  <a:pt x="415" y="265"/>
                  <a:pt x="415" y="265"/>
                  <a:pt x="415" y="265"/>
                </a:cubicBezTo>
                <a:cubicBezTo>
                  <a:pt x="416" y="265"/>
                  <a:pt x="416" y="264"/>
                  <a:pt x="416" y="264"/>
                </a:cubicBezTo>
                <a:cubicBezTo>
                  <a:pt x="416" y="264"/>
                  <a:pt x="417" y="264"/>
                  <a:pt x="417" y="265"/>
                </a:cubicBezTo>
                <a:cubicBezTo>
                  <a:pt x="418" y="264"/>
                  <a:pt x="418" y="263"/>
                  <a:pt x="419" y="262"/>
                </a:cubicBezTo>
                <a:cubicBezTo>
                  <a:pt x="420" y="262"/>
                  <a:pt x="421" y="262"/>
                  <a:pt x="421" y="262"/>
                </a:cubicBezTo>
                <a:cubicBezTo>
                  <a:pt x="420" y="264"/>
                  <a:pt x="422" y="264"/>
                  <a:pt x="422" y="265"/>
                </a:cubicBezTo>
                <a:cubicBezTo>
                  <a:pt x="422" y="265"/>
                  <a:pt x="422" y="265"/>
                  <a:pt x="422" y="265"/>
                </a:cubicBezTo>
                <a:cubicBezTo>
                  <a:pt x="422" y="265"/>
                  <a:pt x="423" y="265"/>
                  <a:pt x="423" y="265"/>
                </a:cubicBezTo>
                <a:cubicBezTo>
                  <a:pt x="423" y="264"/>
                  <a:pt x="423" y="264"/>
                  <a:pt x="422" y="263"/>
                </a:cubicBezTo>
                <a:cubicBezTo>
                  <a:pt x="421" y="262"/>
                  <a:pt x="422" y="262"/>
                  <a:pt x="423" y="261"/>
                </a:cubicBezTo>
                <a:cubicBezTo>
                  <a:pt x="423" y="261"/>
                  <a:pt x="423" y="261"/>
                  <a:pt x="423" y="260"/>
                </a:cubicBezTo>
                <a:cubicBezTo>
                  <a:pt x="422" y="260"/>
                  <a:pt x="421" y="259"/>
                  <a:pt x="420" y="258"/>
                </a:cubicBezTo>
                <a:cubicBezTo>
                  <a:pt x="420" y="257"/>
                  <a:pt x="420" y="257"/>
                  <a:pt x="420" y="256"/>
                </a:cubicBezTo>
                <a:cubicBezTo>
                  <a:pt x="421" y="256"/>
                  <a:pt x="421" y="256"/>
                  <a:pt x="422" y="256"/>
                </a:cubicBezTo>
                <a:cubicBezTo>
                  <a:pt x="422" y="256"/>
                  <a:pt x="423" y="256"/>
                  <a:pt x="423" y="255"/>
                </a:cubicBezTo>
                <a:cubicBezTo>
                  <a:pt x="423" y="255"/>
                  <a:pt x="424" y="255"/>
                  <a:pt x="424" y="254"/>
                </a:cubicBezTo>
                <a:cubicBezTo>
                  <a:pt x="425" y="255"/>
                  <a:pt x="425" y="257"/>
                  <a:pt x="426" y="257"/>
                </a:cubicBezTo>
                <a:cubicBezTo>
                  <a:pt x="426" y="257"/>
                  <a:pt x="426" y="256"/>
                  <a:pt x="426" y="256"/>
                </a:cubicBezTo>
                <a:cubicBezTo>
                  <a:pt x="427" y="256"/>
                  <a:pt x="427" y="255"/>
                  <a:pt x="427" y="255"/>
                </a:cubicBezTo>
                <a:cubicBezTo>
                  <a:pt x="428" y="255"/>
                  <a:pt x="430" y="256"/>
                  <a:pt x="430" y="257"/>
                </a:cubicBezTo>
                <a:cubicBezTo>
                  <a:pt x="430" y="258"/>
                  <a:pt x="430" y="257"/>
                  <a:pt x="430" y="257"/>
                </a:cubicBezTo>
                <a:cubicBezTo>
                  <a:pt x="430" y="257"/>
                  <a:pt x="429" y="257"/>
                  <a:pt x="429" y="257"/>
                </a:cubicBezTo>
                <a:cubicBezTo>
                  <a:pt x="429" y="257"/>
                  <a:pt x="429" y="258"/>
                  <a:pt x="428" y="258"/>
                </a:cubicBezTo>
                <a:cubicBezTo>
                  <a:pt x="428" y="258"/>
                  <a:pt x="429" y="258"/>
                  <a:pt x="429" y="258"/>
                </a:cubicBezTo>
                <a:cubicBezTo>
                  <a:pt x="429" y="258"/>
                  <a:pt x="430" y="258"/>
                  <a:pt x="430" y="257"/>
                </a:cubicBezTo>
                <a:cubicBezTo>
                  <a:pt x="430" y="257"/>
                  <a:pt x="431" y="257"/>
                  <a:pt x="431" y="257"/>
                </a:cubicBezTo>
                <a:cubicBezTo>
                  <a:pt x="431" y="258"/>
                  <a:pt x="432" y="259"/>
                  <a:pt x="432" y="260"/>
                </a:cubicBezTo>
                <a:cubicBezTo>
                  <a:pt x="433" y="261"/>
                  <a:pt x="434" y="262"/>
                  <a:pt x="433" y="263"/>
                </a:cubicBezTo>
                <a:cubicBezTo>
                  <a:pt x="434" y="264"/>
                  <a:pt x="434" y="265"/>
                  <a:pt x="435" y="266"/>
                </a:cubicBezTo>
                <a:cubicBezTo>
                  <a:pt x="436" y="267"/>
                  <a:pt x="436" y="268"/>
                  <a:pt x="436" y="270"/>
                </a:cubicBezTo>
                <a:cubicBezTo>
                  <a:pt x="436" y="271"/>
                  <a:pt x="436" y="273"/>
                  <a:pt x="436" y="273"/>
                </a:cubicBezTo>
                <a:cubicBezTo>
                  <a:pt x="437" y="274"/>
                  <a:pt x="437" y="276"/>
                  <a:pt x="436" y="277"/>
                </a:cubicBezTo>
                <a:cubicBezTo>
                  <a:pt x="436" y="278"/>
                  <a:pt x="436" y="278"/>
                  <a:pt x="437" y="278"/>
                </a:cubicBezTo>
                <a:cubicBezTo>
                  <a:pt x="437" y="279"/>
                  <a:pt x="437" y="279"/>
                  <a:pt x="437" y="280"/>
                </a:cubicBezTo>
                <a:cubicBezTo>
                  <a:pt x="437" y="281"/>
                  <a:pt x="438" y="281"/>
                  <a:pt x="439" y="281"/>
                </a:cubicBezTo>
                <a:cubicBezTo>
                  <a:pt x="439" y="280"/>
                  <a:pt x="439" y="280"/>
                  <a:pt x="440" y="280"/>
                </a:cubicBezTo>
                <a:cubicBezTo>
                  <a:pt x="440" y="280"/>
                  <a:pt x="440" y="280"/>
                  <a:pt x="441" y="280"/>
                </a:cubicBezTo>
                <a:cubicBezTo>
                  <a:pt x="440" y="281"/>
                  <a:pt x="440" y="281"/>
                  <a:pt x="440" y="281"/>
                </a:cubicBezTo>
                <a:cubicBezTo>
                  <a:pt x="440" y="281"/>
                  <a:pt x="440" y="281"/>
                  <a:pt x="440" y="281"/>
                </a:cubicBezTo>
                <a:cubicBezTo>
                  <a:pt x="440" y="282"/>
                  <a:pt x="440" y="282"/>
                  <a:pt x="441" y="282"/>
                </a:cubicBezTo>
                <a:cubicBezTo>
                  <a:pt x="440" y="283"/>
                  <a:pt x="440" y="283"/>
                  <a:pt x="440" y="283"/>
                </a:cubicBezTo>
                <a:cubicBezTo>
                  <a:pt x="441" y="284"/>
                  <a:pt x="441" y="284"/>
                  <a:pt x="442" y="284"/>
                </a:cubicBezTo>
                <a:cubicBezTo>
                  <a:pt x="443" y="285"/>
                  <a:pt x="443" y="287"/>
                  <a:pt x="444" y="288"/>
                </a:cubicBezTo>
                <a:cubicBezTo>
                  <a:pt x="444" y="289"/>
                  <a:pt x="446" y="290"/>
                  <a:pt x="445" y="291"/>
                </a:cubicBezTo>
                <a:cubicBezTo>
                  <a:pt x="445" y="292"/>
                  <a:pt x="447" y="293"/>
                  <a:pt x="446" y="294"/>
                </a:cubicBezTo>
                <a:cubicBezTo>
                  <a:pt x="446" y="295"/>
                  <a:pt x="446" y="296"/>
                  <a:pt x="446" y="297"/>
                </a:cubicBezTo>
                <a:cubicBezTo>
                  <a:pt x="447" y="297"/>
                  <a:pt x="449" y="297"/>
                  <a:pt x="448" y="298"/>
                </a:cubicBezTo>
                <a:cubicBezTo>
                  <a:pt x="448" y="300"/>
                  <a:pt x="450" y="300"/>
                  <a:pt x="449" y="301"/>
                </a:cubicBezTo>
                <a:cubicBezTo>
                  <a:pt x="449" y="303"/>
                  <a:pt x="450" y="303"/>
                  <a:pt x="450" y="304"/>
                </a:cubicBezTo>
                <a:cubicBezTo>
                  <a:pt x="450" y="305"/>
                  <a:pt x="452" y="306"/>
                  <a:pt x="451" y="308"/>
                </a:cubicBezTo>
                <a:cubicBezTo>
                  <a:pt x="452" y="309"/>
                  <a:pt x="452" y="310"/>
                  <a:pt x="453" y="310"/>
                </a:cubicBezTo>
                <a:cubicBezTo>
                  <a:pt x="453" y="311"/>
                  <a:pt x="453" y="311"/>
                  <a:pt x="453" y="312"/>
                </a:cubicBezTo>
                <a:cubicBezTo>
                  <a:pt x="454" y="312"/>
                  <a:pt x="454" y="313"/>
                  <a:pt x="454" y="314"/>
                </a:cubicBezTo>
                <a:cubicBezTo>
                  <a:pt x="454" y="315"/>
                  <a:pt x="455" y="315"/>
                  <a:pt x="455" y="317"/>
                </a:cubicBezTo>
                <a:cubicBezTo>
                  <a:pt x="455" y="318"/>
                  <a:pt x="456" y="318"/>
                  <a:pt x="456" y="319"/>
                </a:cubicBezTo>
                <a:cubicBezTo>
                  <a:pt x="456" y="319"/>
                  <a:pt x="456" y="320"/>
                  <a:pt x="456" y="321"/>
                </a:cubicBezTo>
                <a:cubicBezTo>
                  <a:pt x="457" y="322"/>
                  <a:pt x="457" y="324"/>
                  <a:pt x="458" y="325"/>
                </a:cubicBezTo>
                <a:cubicBezTo>
                  <a:pt x="458" y="326"/>
                  <a:pt x="459" y="326"/>
                  <a:pt x="459" y="327"/>
                </a:cubicBezTo>
                <a:cubicBezTo>
                  <a:pt x="459" y="328"/>
                  <a:pt x="458" y="329"/>
                  <a:pt x="459" y="330"/>
                </a:cubicBezTo>
                <a:cubicBezTo>
                  <a:pt x="460" y="331"/>
                  <a:pt x="459" y="333"/>
                  <a:pt x="460" y="333"/>
                </a:cubicBezTo>
                <a:cubicBezTo>
                  <a:pt x="460" y="333"/>
                  <a:pt x="461" y="334"/>
                  <a:pt x="461" y="334"/>
                </a:cubicBezTo>
                <a:cubicBezTo>
                  <a:pt x="460" y="336"/>
                  <a:pt x="462" y="338"/>
                  <a:pt x="462" y="339"/>
                </a:cubicBezTo>
                <a:cubicBezTo>
                  <a:pt x="462" y="340"/>
                  <a:pt x="461" y="340"/>
                  <a:pt x="461" y="340"/>
                </a:cubicBezTo>
                <a:cubicBezTo>
                  <a:pt x="460" y="340"/>
                  <a:pt x="460" y="340"/>
                  <a:pt x="460" y="340"/>
                </a:cubicBezTo>
                <a:cubicBezTo>
                  <a:pt x="460" y="340"/>
                  <a:pt x="460" y="341"/>
                  <a:pt x="460" y="341"/>
                </a:cubicBezTo>
                <a:cubicBezTo>
                  <a:pt x="460" y="342"/>
                  <a:pt x="460" y="342"/>
                  <a:pt x="461" y="341"/>
                </a:cubicBezTo>
                <a:cubicBezTo>
                  <a:pt x="461" y="341"/>
                  <a:pt x="462" y="340"/>
                  <a:pt x="462" y="341"/>
                </a:cubicBezTo>
                <a:cubicBezTo>
                  <a:pt x="463" y="341"/>
                  <a:pt x="462" y="342"/>
                  <a:pt x="462" y="343"/>
                </a:cubicBezTo>
                <a:cubicBezTo>
                  <a:pt x="462" y="343"/>
                  <a:pt x="462" y="343"/>
                  <a:pt x="462" y="343"/>
                </a:cubicBezTo>
                <a:cubicBezTo>
                  <a:pt x="461" y="343"/>
                  <a:pt x="461" y="343"/>
                  <a:pt x="461" y="344"/>
                </a:cubicBezTo>
                <a:cubicBezTo>
                  <a:pt x="461" y="344"/>
                  <a:pt x="461" y="345"/>
                  <a:pt x="461" y="345"/>
                </a:cubicBezTo>
                <a:cubicBezTo>
                  <a:pt x="462" y="346"/>
                  <a:pt x="461" y="346"/>
                  <a:pt x="461" y="346"/>
                </a:cubicBezTo>
                <a:cubicBezTo>
                  <a:pt x="460" y="347"/>
                  <a:pt x="459" y="347"/>
                  <a:pt x="460" y="348"/>
                </a:cubicBezTo>
                <a:cubicBezTo>
                  <a:pt x="460" y="349"/>
                  <a:pt x="462" y="349"/>
                  <a:pt x="462" y="350"/>
                </a:cubicBezTo>
                <a:cubicBezTo>
                  <a:pt x="462" y="352"/>
                  <a:pt x="462" y="352"/>
                  <a:pt x="461" y="353"/>
                </a:cubicBezTo>
                <a:cubicBezTo>
                  <a:pt x="461" y="353"/>
                  <a:pt x="461" y="352"/>
                  <a:pt x="461" y="352"/>
                </a:cubicBezTo>
                <a:cubicBezTo>
                  <a:pt x="461" y="351"/>
                  <a:pt x="460" y="351"/>
                  <a:pt x="459" y="351"/>
                </a:cubicBezTo>
                <a:cubicBezTo>
                  <a:pt x="459" y="351"/>
                  <a:pt x="459" y="351"/>
                  <a:pt x="459" y="352"/>
                </a:cubicBezTo>
                <a:cubicBezTo>
                  <a:pt x="460" y="353"/>
                  <a:pt x="459" y="355"/>
                  <a:pt x="460" y="356"/>
                </a:cubicBezTo>
                <a:cubicBezTo>
                  <a:pt x="461" y="355"/>
                  <a:pt x="461" y="355"/>
                  <a:pt x="463" y="356"/>
                </a:cubicBezTo>
                <a:cubicBezTo>
                  <a:pt x="463" y="356"/>
                  <a:pt x="463" y="356"/>
                  <a:pt x="463" y="356"/>
                </a:cubicBezTo>
                <a:cubicBezTo>
                  <a:pt x="464" y="357"/>
                  <a:pt x="463" y="358"/>
                  <a:pt x="464" y="359"/>
                </a:cubicBezTo>
                <a:cubicBezTo>
                  <a:pt x="464" y="358"/>
                  <a:pt x="464" y="358"/>
                  <a:pt x="465" y="358"/>
                </a:cubicBezTo>
                <a:cubicBezTo>
                  <a:pt x="465" y="358"/>
                  <a:pt x="465" y="358"/>
                  <a:pt x="465" y="358"/>
                </a:cubicBezTo>
                <a:cubicBezTo>
                  <a:pt x="466" y="359"/>
                  <a:pt x="466" y="359"/>
                  <a:pt x="466" y="361"/>
                </a:cubicBezTo>
                <a:cubicBezTo>
                  <a:pt x="465" y="362"/>
                  <a:pt x="465" y="363"/>
                  <a:pt x="466" y="362"/>
                </a:cubicBezTo>
                <a:cubicBezTo>
                  <a:pt x="468" y="362"/>
                  <a:pt x="468" y="363"/>
                  <a:pt x="469" y="364"/>
                </a:cubicBezTo>
                <a:cubicBezTo>
                  <a:pt x="469" y="365"/>
                  <a:pt x="469" y="367"/>
                  <a:pt x="470" y="368"/>
                </a:cubicBezTo>
                <a:cubicBezTo>
                  <a:pt x="470" y="372"/>
                  <a:pt x="470" y="372"/>
                  <a:pt x="470" y="372"/>
                </a:cubicBezTo>
                <a:cubicBezTo>
                  <a:pt x="471" y="373"/>
                  <a:pt x="471" y="373"/>
                  <a:pt x="470" y="374"/>
                </a:cubicBezTo>
                <a:cubicBezTo>
                  <a:pt x="470" y="375"/>
                  <a:pt x="470" y="376"/>
                  <a:pt x="471" y="376"/>
                </a:cubicBezTo>
                <a:cubicBezTo>
                  <a:pt x="472" y="376"/>
                  <a:pt x="472" y="377"/>
                  <a:pt x="472" y="378"/>
                </a:cubicBezTo>
                <a:cubicBezTo>
                  <a:pt x="472" y="379"/>
                  <a:pt x="471" y="381"/>
                  <a:pt x="473" y="383"/>
                </a:cubicBezTo>
                <a:cubicBezTo>
                  <a:pt x="473" y="383"/>
                  <a:pt x="473" y="383"/>
                  <a:pt x="473" y="383"/>
                </a:cubicBezTo>
                <a:cubicBezTo>
                  <a:pt x="473" y="385"/>
                  <a:pt x="473" y="386"/>
                  <a:pt x="473" y="387"/>
                </a:cubicBezTo>
                <a:cubicBezTo>
                  <a:pt x="473" y="388"/>
                  <a:pt x="473" y="390"/>
                  <a:pt x="474" y="390"/>
                </a:cubicBezTo>
                <a:cubicBezTo>
                  <a:pt x="474" y="394"/>
                  <a:pt x="474" y="394"/>
                  <a:pt x="474" y="394"/>
                </a:cubicBezTo>
                <a:cubicBezTo>
                  <a:pt x="474" y="398"/>
                  <a:pt x="474" y="398"/>
                  <a:pt x="474" y="398"/>
                </a:cubicBezTo>
                <a:cubicBezTo>
                  <a:pt x="474" y="398"/>
                  <a:pt x="474" y="399"/>
                  <a:pt x="475" y="399"/>
                </a:cubicBezTo>
                <a:cubicBezTo>
                  <a:pt x="474" y="400"/>
                  <a:pt x="473" y="400"/>
                  <a:pt x="474" y="401"/>
                </a:cubicBezTo>
                <a:cubicBezTo>
                  <a:pt x="474" y="402"/>
                  <a:pt x="475" y="402"/>
                  <a:pt x="475" y="403"/>
                </a:cubicBezTo>
                <a:cubicBezTo>
                  <a:pt x="475" y="409"/>
                  <a:pt x="475" y="415"/>
                  <a:pt x="475" y="421"/>
                </a:cubicBezTo>
                <a:cubicBezTo>
                  <a:pt x="475" y="422"/>
                  <a:pt x="474" y="422"/>
                  <a:pt x="474" y="423"/>
                </a:cubicBezTo>
                <a:cubicBezTo>
                  <a:pt x="474" y="424"/>
                  <a:pt x="474" y="425"/>
                  <a:pt x="474" y="426"/>
                </a:cubicBezTo>
                <a:cubicBezTo>
                  <a:pt x="474" y="429"/>
                  <a:pt x="474" y="429"/>
                  <a:pt x="474" y="429"/>
                </a:cubicBezTo>
                <a:cubicBezTo>
                  <a:pt x="472" y="431"/>
                  <a:pt x="473" y="433"/>
                  <a:pt x="473" y="434"/>
                </a:cubicBezTo>
                <a:cubicBezTo>
                  <a:pt x="473" y="435"/>
                  <a:pt x="472" y="436"/>
                  <a:pt x="472" y="436"/>
                </a:cubicBezTo>
                <a:cubicBezTo>
                  <a:pt x="472" y="439"/>
                  <a:pt x="472" y="439"/>
                  <a:pt x="472" y="439"/>
                </a:cubicBezTo>
                <a:cubicBezTo>
                  <a:pt x="472" y="442"/>
                  <a:pt x="472" y="442"/>
                  <a:pt x="472" y="442"/>
                </a:cubicBezTo>
                <a:cubicBezTo>
                  <a:pt x="471" y="442"/>
                  <a:pt x="471" y="444"/>
                  <a:pt x="471" y="445"/>
                </a:cubicBezTo>
                <a:cubicBezTo>
                  <a:pt x="469" y="445"/>
                  <a:pt x="470" y="447"/>
                  <a:pt x="470" y="448"/>
                </a:cubicBezTo>
                <a:cubicBezTo>
                  <a:pt x="469" y="449"/>
                  <a:pt x="468" y="450"/>
                  <a:pt x="468" y="451"/>
                </a:cubicBezTo>
                <a:cubicBezTo>
                  <a:pt x="468" y="452"/>
                  <a:pt x="467" y="452"/>
                  <a:pt x="467" y="453"/>
                </a:cubicBezTo>
                <a:cubicBezTo>
                  <a:pt x="467" y="454"/>
                  <a:pt x="466" y="455"/>
                  <a:pt x="466" y="456"/>
                </a:cubicBezTo>
                <a:cubicBezTo>
                  <a:pt x="466" y="457"/>
                  <a:pt x="465" y="458"/>
                  <a:pt x="465" y="459"/>
                </a:cubicBezTo>
                <a:cubicBezTo>
                  <a:pt x="464" y="460"/>
                  <a:pt x="464" y="460"/>
                  <a:pt x="463" y="461"/>
                </a:cubicBezTo>
                <a:cubicBezTo>
                  <a:pt x="462" y="462"/>
                  <a:pt x="462" y="463"/>
                  <a:pt x="462" y="463"/>
                </a:cubicBezTo>
                <a:cubicBezTo>
                  <a:pt x="461" y="464"/>
                  <a:pt x="460" y="464"/>
                  <a:pt x="459" y="463"/>
                </a:cubicBezTo>
                <a:cubicBezTo>
                  <a:pt x="459" y="463"/>
                  <a:pt x="459" y="463"/>
                  <a:pt x="459" y="463"/>
                </a:cubicBezTo>
                <a:cubicBezTo>
                  <a:pt x="459" y="462"/>
                  <a:pt x="459" y="462"/>
                  <a:pt x="459" y="463"/>
                </a:cubicBezTo>
                <a:cubicBezTo>
                  <a:pt x="459" y="463"/>
                  <a:pt x="459" y="463"/>
                  <a:pt x="459" y="463"/>
                </a:cubicBezTo>
                <a:cubicBezTo>
                  <a:pt x="459" y="463"/>
                  <a:pt x="459" y="463"/>
                  <a:pt x="459" y="463"/>
                </a:cubicBezTo>
                <a:cubicBezTo>
                  <a:pt x="459" y="463"/>
                  <a:pt x="459" y="463"/>
                  <a:pt x="460" y="462"/>
                </a:cubicBezTo>
                <a:cubicBezTo>
                  <a:pt x="460" y="462"/>
                  <a:pt x="459" y="462"/>
                  <a:pt x="459" y="463"/>
                </a:cubicBezTo>
                <a:cubicBezTo>
                  <a:pt x="457" y="464"/>
                  <a:pt x="456" y="465"/>
                  <a:pt x="455" y="466"/>
                </a:cubicBezTo>
                <a:cubicBezTo>
                  <a:pt x="455" y="467"/>
                  <a:pt x="455" y="467"/>
                  <a:pt x="456" y="467"/>
                </a:cubicBezTo>
                <a:cubicBezTo>
                  <a:pt x="455" y="468"/>
                  <a:pt x="455" y="468"/>
                  <a:pt x="454" y="468"/>
                </a:cubicBezTo>
                <a:cubicBezTo>
                  <a:pt x="454" y="468"/>
                  <a:pt x="454" y="469"/>
                  <a:pt x="454" y="470"/>
                </a:cubicBezTo>
                <a:cubicBezTo>
                  <a:pt x="454" y="470"/>
                  <a:pt x="454" y="470"/>
                  <a:pt x="454" y="470"/>
                </a:cubicBezTo>
                <a:cubicBezTo>
                  <a:pt x="454" y="470"/>
                  <a:pt x="454" y="470"/>
                  <a:pt x="454" y="471"/>
                </a:cubicBezTo>
                <a:cubicBezTo>
                  <a:pt x="453" y="470"/>
                  <a:pt x="453" y="470"/>
                  <a:pt x="452" y="470"/>
                </a:cubicBezTo>
                <a:cubicBezTo>
                  <a:pt x="452" y="470"/>
                  <a:pt x="452" y="470"/>
                  <a:pt x="452" y="470"/>
                </a:cubicBezTo>
                <a:cubicBezTo>
                  <a:pt x="452" y="470"/>
                  <a:pt x="452" y="469"/>
                  <a:pt x="452" y="469"/>
                </a:cubicBezTo>
                <a:cubicBezTo>
                  <a:pt x="452" y="469"/>
                  <a:pt x="452" y="469"/>
                  <a:pt x="451" y="469"/>
                </a:cubicBezTo>
                <a:cubicBezTo>
                  <a:pt x="451" y="469"/>
                  <a:pt x="451" y="469"/>
                  <a:pt x="452" y="470"/>
                </a:cubicBezTo>
                <a:cubicBezTo>
                  <a:pt x="452" y="470"/>
                  <a:pt x="452" y="470"/>
                  <a:pt x="452" y="470"/>
                </a:cubicBezTo>
                <a:cubicBezTo>
                  <a:pt x="451" y="471"/>
                  <a:pt x="450" y="471"/>
                  <a:pt x="448" y="471"/>
                </a:cubicBezTo>
                <a:cubicBezTo>
                  <a:pt x="449" y="471"/>
                  <a:pt x="449" y="472"/>
                  <a:pt x="449" y="472"/>
                </a:cubicBezTo>
                <a:cubicBezTo>
                  <a:pt x="448" y="473"/>
                  <a:pt x="447" y="473"/>
                  <a:pt x="446" y="472"/>
                </a:cubicBezTo>
                <a:cubicBezTo>
                  <a:pt x="445" y="472"/>
                  <a:pt x="445" y="472"/>
                  <a:pt x="445" y="473"/>
                </a:cubicBezTo>
                <a:cubicBezTo>
                  <a:pt x="444" y="473"/>
                  <a:pt x="445" y="474"/>
                  <a:pt x="444" y="474"/>
                </a:cubicBezTo>
                <a:cubicBezTo>
                  <a:pt x="443" y="475"/>
                  <a:pt x="443" y="474"/>
                  <a:pt x="442" y="474"/>
                </a:cubicBezTo>
                <a:cubicBezTo>
                  <a:pt x="441" y="473"/>
                  <a:pt x="441" y="473"/>
                  <a:pt x="441" y="474"/>
                </a:cubicBezTo>
                <a:cubicBezTo>
                  <a:pt x="441" y="475"/>
                  <a:pt x="441" y="475"/>
                  <a:pt x="441" y="475"/>
                </a:cubicBezTo>
                <a:cubicBezTo>
                  <a:pt x="440" y="475"/>
                  <a:pt x="440" y="475"/>
                  <a:pt x="440" y="476"/>
                </a:cubicBezTo>
                <a:cubicBezTo>
                  <a:pt x="439" y="477"/>
                  <a:pt x="439" y="477"/>
                  <a:pt x="437" y="475"/>
                </a:cubicBezTo>
                <a:cubicBezTo>
                  <a:pt x="437" y="476"/>
                  <a:pt x="437" y="477"/>
                  <a:pt x="437" y="477"/>
                </a:cubicBezTo>
                <a:cubicBezTo>
                  <a:pt x="437" y="478"/>
                  <a:pt x="437" y="478"/>
                  <a:pt x="436" y="478"/>
                </a:cubicBezTo>
                <a:cubicBezTo>
                  <a:pt x="436" y="478"/>
                  <a:pt x="436" y="478"/>
                  <a:pt x="436" y="478"/>
                </a:cubicBezTo>
                <a:cubicBezTo>
                  <a:pt x="436" y="478"/>
                  <a:pt x="436" y="478"/>
                  <a:pt x="436" y="478"/>
                </a:cubicBezTo>
                <a:cubicBezTo>
                  <a:pt x="436" y="477"/>
                  <a:pt x="435" y="477"/>
                  <a:pt x="435" y="478"/>
                </a:cubicBezTo>
                <a:cubicBezTo>
                  <a:pt x="435" y="478"/>
                  <a:pt x="435" y="478"/>
                  <a:pt x="436" y="478"/>
                </a:cubicBezTo>
                <a:cubicBezTo>
                  <a:pt x="436" y="479"/>
                  <a:pt x="436" y="479"/>
                  <a:pt x="436" y="480"/>
                </a:cubicBezTo>
                <a:cubicBezTo>
                  <a:pt x="434" y="481"/>
                  <a:pt x="433" y="483"/>
                  <a:pt x="431" y="484"/>
                </a:cubicBezTo>
                <a:cubicBezTo>
                  <a:pt x="431" y="484"/>
                  <a:pt x="431" y="484"/>
                  <a:pt x="431" y="484"/>
                </a:cubicBezTo>
                <a:cubicBezTo>
                  <a:pt x="431" y="484"/>
                  <a:pt x="431" y="484"/>
                  <a:pt x="431" y="483"/>
                </a:cubicBezTo>
                <a:cubicBezTo>
                  <a:pt x="431" y="483"/>
                  <a:pt x="431" y="483"/>
                  <a:pt x="430" y="483"/>
                </a:cubicBezTo>
                <a:cubicBezTo>
                  <a:pt x="430" y="483"/>
                  <a:pt x="431" y="484"/>
                  <a:pt x="431" y="484"/>
                </a:cubicBezTo>
                <a:cubicBezTo>
                  <a:pt x="431" y="484"/>
                  <a:pt x="431" y="485"/>
                  <a:pt x="431" y="485"/>
                </a:cubicBezTo>
                <a:cubicBezTo>
                  <a:pt x="430" y="485"/>
                  <a:pt x="430" y="485"/>
                  <a:pt x="429" y="485"/>
                </a:cubicBezTo>
                <a:cubicBezTo>
                  <a:pt x="430" y="486"/>
                  <a:pt x="430" y="486"/>
                  <a:pt x="431" y="486"/>
                </a:cubicBezTo>
                <a:cubicBezTo>
                  <a:pt x="431" y="487"/>
                  <a:pt x="431" y="488"/>
                  <a:pt x="431" y="489"/>
                </a:cubicBezTo>
                <a:cubicBezTo>
                  <a:pt x="430" y="491"/>
                  <a:pt x="429" y="491"/>
                  <a:pt x="428" y="491"/>
                </a:cubicBezTo>
                <a:cubicBezTo>
                  <a:pt x="427" y="492"/>
                  <a:pt x="426" y="492"/>
                  <a:pt x="425" y="490"/>
                </a:cubicBezTo>
                <a:cubicBezTo>
                  <a:pt x="424" y="491"/>
                  <a:pt x="424" y="492"/>
                  <a:pt x="423" y="493"/>
                </a:cubicBezTo>
                <a:cubicBezTo>
                  <a:pt x="422" y="492"/>
                  <a:pt x="422" y="491"/>
                  <a:pt x="422" y="490"/>
                </a:cubicBezTo>
                <a:cubicBezTo>
                  <a:pt x="422" y="490"/>
                  <a:pt x="421" y="490"/>
                  <a:pt x="421" y="490"/>
                </a:cubicBezTo>
                <a:cubicBezTo>
                  <a:pt x="420" y="491"/>
                  <a:pt x="420" y="490"/>
                  <a:pt x="420" y="490"/>
                </a:cubicBezTo>
                <a:cubicBezTo>
                  <a:pt x="420" y="489"/>
                  <a:pt x="418" y="488"/>
                  <a:pt x="419" y="487"/>
                </a:cubicBezTo>
                <a:cubicBezTo>
                  <a:pt x="419" y="487"/>
                  <a:pt x="418" y="486"/>
                  <a:pt x="418" y="486"/>
                </a:cubicBezTo>
                <a:cubicBezTo>
                  <a:pt x="418" y="485"/>
                  <a:pt x="419" y="484"/>
                  <a:pt x="420" y="484"/>
                </a:cubicBezTo>
                <a:cubicBezTo>
                  <a:pt x="420" y="484"/>
                  <a:pt x="420" y="485"/>
                  <a:pt x="420" y="485"/>
                </a:cubicBezTo>
                <a:cubicBezTo>
                  <a:pt x="421" y="485"/>
                  <a:pt x="421" y="484"/>
                  <a:pt x="421" y="484"/>
                </a:cubicBezTo>
                <a:cubicBezTo>
                  <a:pt x="422" y="484"/>
                  <a:pt x="423" y="483"/>
                  <a:pt x="424" y="482"/>
                </a:cubicBezTo>
                <a:cubicBezTo>
                  <a:pt x="423" y="482"/>
                  <a:pt x="423" y="481"/>
                  <a:pt x="422" y="481"/>
                </a:cubicBezTo>
                <a:cubicBezTo>
                  <a:pt x="422" y="482"/>
                  <a:pt x="421" y="483"/>
                  <a:pt x="421" y="484"/>
                </a:cubicBezTo>
                <a:cubicBezTo>
                  <a:pt x="420" y="484"/>
                  <a:pt x="420" y="484"/>
                  <a:pt x="420" y="484"/>
                </a:cubicBezTo>
                <a:cubicBezTo>
                  <a:pt x="420" y="484"/>
                  <a:pt x="420" y="484"/>
                  <a:pt x="420" y="483"/>
                </a:cubicBezTo>
                <a:cubicBezTo>
                  <a:pt x="419" y="482"/>
                  <a:pt x="419" y="482"/>
                  <a:pt x="420" y="480"/>
                </a:cubicBezTo>
                <a:cubicBezTo>
                  <a:pt x="419" y="480"/>
                  <a:pt x="419" y="479"/>
                  <a:pt x="418" y="479"/>
                </a:cubicBezTo>
                <a:cubicBezTo>
                  <a:pt x="418" y="473"/>
                  <a:pt x="418" y="468"/>
                  <a:pt x="418" y="462"/>
                </a:cubicBezTo>
                <a:cubicBezTo>
                  <a:pt x="418" y="461"/>
                  <a:pt x="418" y="460"/>
                  <a:pt x="417" y="459"/>
                </a:cubicBezTo>
                <a:cubicBezTo>
                  <a:pt x="417" y="458"/>
                  <a:pt x="417" y="457"/>
                  <a:pt x="417" y="456"/>
                </a:cubicBezTo>
                <a:cubicBezTo>
                  <a:pt x="417" y="454"/>
                  <a:pt x="417" y="453"/>
                  <a:pt x="417" y="452"/>
                </a:cubicBezTo>
                <a:cubicBezTo>
                  <a:pt x="417" y="452"/>
                  <a:pt x="418" y="452"/>
                  <a:pt x="418" y="452"/>
                </a:cubicBezTo>
                <a:cubicBezTo>
                  <a:pt x="419" y="452"/>
                  <a:pt x="419" y="452"/>
                  <a:pt x="420" y="453"/>
                </a:cubicBezTo>
                <a:cubicBezTo>
                  <a:pt x="421" y="453"/>
                  <a:pt x="421" y="453"/>
                  <a:pt x="422" y="453"/>
                </a:cubicBezTo>
                <a:cubicBezTo>
                  <a:pt x="423" y="453"/>
                  <a:pt x="423" y="453"/>
                  <a:pt x="423" y="454"/>
                </a:cubicBezTo>
                <a:cubicBezTo>
                  <a:pt x="424" y="453"/>
                  <a:pt x="424" y="452"/>
                  <a:pt x="424" y="451"/>
                </a:cubicBezTo>
                <a:cubicBezTo>
                  <a:pt x="425" y="451"/>
                  <a:pt x="426" y="452"/>
                  <a:pt x="427" y="452"/>
                </a:cubicBezTo>
                <a:cubicBezTo>
                  <a:pt x="427" y="451"/>
                  <a:pt x="427" y="451"/>
                  <a:pt x="427" y="450"/>
                </a:cubicBezTo>
                <a:cubicBezTo>
                  <a:pt x="426" y="449"/>
                  <a:pt x="424" y="450"/>
                  <a:pt x="422" y="450"/>
                </a:cubicBezTo>
                <a:cubicBezTo>
                  <a:pt x="422" y="448"/>
                  <a:pt x="421" y="447"/>
                  <a:pt x="421" y="446"/>
                </a:cubicBezTo>
                <a:cubicBezTo>
                  <a:pt x="422" y="446"/>
                  <a:pt x="423" y="446"/>
                  <a:pt x="424" y="446"/>
                </a:cubicBezTo>
                <a:cubicBezTo>
                  <a:pt x="424" y="446"/>
                  <a:pt x="424" y="445"/>
                  <a:pt x="424" y="445"/>
                </a:cubicBezTo>
                <a:cubicBezTo>
                  <a:pt x="425" y="444"/>
                  <a:pt x="424" y="443"/>
                  <a:pt x="424" y="442"/>
                </a:cubicBezTo>
                <a:cubicBezTo>
                  <a:pt x="424" y="442"/>
                  <a:pt x="424" y="442"/>
                  <a:pt x="424" y="442"/>
                </a:cubicBezTo>
                <a:cubicBezTo>
                  <a:pt x="424" y="441"/>
                  <a:pt x="423" y="440"/>
                  <a:pt x="424" y="440"/>
                </a:cubicBezTo>
                <a:cubicBezTo>
                  <a:pt x="426" y="440"/>
                  <a:pt x="426" y="439"/>
                  <a:pt x="427" y="438"/>
                </a:cubicBezTo>
                <a:cubicBezTo>
                  <a:pt x="427" y="436"/>
                  <a:pt x="429" y="436"/>
                  <a:pt x="430" y="435"/>
                </a:cubicBezTo>
                <a:cubicBezTo>
                  <a:pt x="430" y="434"/>
                  <a:pt x="431" y="433"/>
                  <a:pt x="431" y="432"/>
                </a:cubicBezTo>
                <a:cubicBezTo>
                  <a:pt x="432" y="432"/>
                  <a:pt x="433" y="432"/>
                  <a:pt x="434" y="431"/>
                </a:cubicBezTo>
                <a:cubicBezTo>
                  <a:pt x="434" y="430"/>
                  <a:pt x="436" y="429"/>
                  <a:pt x="436" y="428"/>
                </a:cubicBezTo>
                <a:cubicBezTo>
                  <a:pt x="436" y="427"/>
                  <a:pt x="438" y="426"/>
                  <a:pt x="439" y="425"/>
                </a:cubicBezTo>
                <a:cubicBezTo>
                  <a:pt x="439" y="424"/>
                  <a:pt x="440" y="423"/>
                  <a:pt x="441" y="422"/>
                </a:cubicBezTo>
                <a:cubicBezTo>
                  <a:pt x="442" y="421"/>
                  <a:pt x="443" y="420"/>
                  <a:pt x="444" y="419"/>
                </a:cubicBezTo>
                <a:cubicBezTo>
                  <a:pt x="445" y="417"/>
                  <a:pt x="447" y="416"/>
                  <a:pt x="448" y="414"/>
                </a:cubicBezTo>
                <a:cubicBezTo>
                  <a:pt x="449" y="413"/>
                  <a:pt x="450" y="411"/>
                  <a:pt x="451" y="410"/>
                </a:cubicBezTo>
                <a:cubicBezTo>
                  <a:pt x="453" y="409"/>
                  <a:pt x="454" y="408"/>
                  <a:pt x="455" y="406"/>
                </a:cubicBezTo>
                <a:cubicBezTo>
                  <a:pt x="456" y="405"/>
                  <a:pt x="457" y="404"/>
                  <a:pt x="459" y="403"/>
                </a:cubicBezTo>
                <a:cubicBezTo>
                  <a:pt x="460" y="402"/>
                  <a:pt x="461" y="401"/>
                  <a:pt x="461" y="399"/>
                </a:cubicBezTo>
                <a:cubicBezTo>
                  <a:pt x="461" y="398"/>
                  <a:pt x="462" y="398"/>
                  <a:pt x="461" y="397"/>
                </a:cubicBezTo>
                <a:cubicBezTo>
                  <a:pt x="460" y="396"/>
                  <a:pt x="461" y="394"/>
                  <a:pt x="458" y="394"/>
                </a:cubicBezTo>
                <a:cubicBezTo>
                  <a:pt x="458" y="394"/>
                  <a:pt x="457" y="392"/>
                  <a:pt x="456" y="393"/>
                </a:cubicBezTo>
                <a:cubicBezTo>
                  <a:pt x="455" y="393"/>
                  <a:pt x="454" y="394"/>
                  <a:pt x="453" y="394"/>
                </a:cubicBezTo>
                <a:cubicBezTo>
                  <a:pt x="452" y="395"/>
                  <a:pt x="451" y="396"/>
                  <a:pt x="451" y="397"/>
                </a:cubicBezTo>
                <a:cubicBezTo>
                  <a:pt x="449" y="400"/>
                  <a:pt x="446" y="401"/>
                  <a:pt x="444" y="404"/>
                </a:cubicBezTo>
                <a:cubicBezTo>
                  <a:pt x="443" y="405"/>
                  <a:pt x="442" y="407"/>
                  <a:pt x="440" y="408"/>
                </a:cubicBezTo>
                <a:cubicBezTo>
                  <a:pt x="439" y="409"/>
                  <a:pt x="439" y="411"/>
                  <a:pt x="437" y="412"/>
                </a:cubicBezTo>
                <a:cubicBezTo>
                  <a:pt x="436" y="413"/>
                  <a:pt x="435" y="414"/>
                  <a:pt x="434" y="415"/>
                </a:cubicBezTo>
                <a:cubicBezTo>
                  <a:pt x="433" y="416"/>
                  <a:pt x="432" y="417"/>
                  <a:pt x="431" y="418"/>
                </a:cubicBezTo>
                <a:cubicBezTo>
                  <a:pt x="430" y="419"/>
                  <a:pt x="430" y="420"/>
                  <a:pt x="429" y="421"/>
                </a:cubicBezTo>
                <a:cubicBezTo>
                  <a:pt x="428" y="422"/>
                  <a:pt x="427" y="423"/>
                  <a:pt x="426" y="424"/>
                </a:cubicBezTo>
                <a:cubicBezTo>
                  <a:pt x="425" y="425"/>
                  <a:pt x="425" y="426"/>
                  <a:pt x="424" y="426"/>
                </a:cubicBezTo>
                <a:cubicBezTo>
                  <a:pt x="423" y="427"/>
                  <a:pt x="422" y="428"/>
                  <a:pt x="421" y="429"/>
                </a:cubicBezTo>
                <a:cubicBezTo>
                  <a:pt x="420" y="430"/>
                  <a:pt x="420" y="430"/>
                  <a:pt x="420" y="431"/>
                </a:cubicBezTo>
                <a:cubicBezTo>
                  <a:pt x="419" y="432"/>
                  <a:pt x="418" y="433"/>
                  <a:pt x="417" y="434"/>
                </a:cubicBezTo>
                <a:cubicBezTo>
                  <a:pt x="417" y="433"/>
                  <a:pt x="417" y="433"/>
                  <a:pt x="417" y="433"/>
                </a:cubicBezTo>
                <a:cubicBezTo>
                  <a:pt x="417" y="431"/>
                  <a:pt x="417" y="429"/>
                  <a:pt x="417" y="427"/>
                </a:cubicBezTo>
                <a:cubicBezTo>
                  <a:pt x="417" y="423"/>
                  <a:pt x="417" y="423"/>
                  <a:pt x="417" y="423"/>
                </a:cubicBezTo>
                <a:cubicBezTo>
                  <a:pt x="417" y="419"/>
                  <a:pt x="417" y="419"/>
                  <a:pt x="417" y="419"/>
                </a:cubicBezTo>
                <a:cubicBezTo>
                  <a:pt x="416" y="418"/>
                  <a:pt x="416" y="417"/>
                  <a:pt x="416" y="416"/>
                </a:cubicBezTo>
                <a:cubicBezTo>
                  <a:pt x="416" y="411"/>
                  <a:pt x="416" y="407"/>
                  <a:pt x="416" y="402"/>
                </a:cubicBezTo>
                <a:cubicBezTo>
                  <a:pt x="416" y="392"/>
                  <a:pt x="416" y="392"/>
                  <a:pt x="416" y="392"/>
                </a:cubicBezTo>
                <a:cubicBezTo>
                  <a:pt x="418" y="391"/>
                  <a:pt x="419" y="388"/>
                  <a:pt x="421" y="386"/>
                </a:cubicBezTo>
                <a:cubicBezTo>
                  <a:pt x="423" y="384"/>
                  <a:pt x="425" y="382"/>
                  <a:pt x="427" y="380"/>
                </a:cubicBezTo>
                <a:cubicBezTo>
                  <a:pt x="428" y="378"/>
                  <a:pt x="430" y="376"/>
                  <a:pt x="432" y="375"/>
                </a:cubicBezTo>
                <a:cubicBezTo>
                  <a:pt x="433" y="373"/>
                  <a:pt x="434" y="371"/>
                  <a:pt x="436" y="370"/>
                </a:cubicBezTo>
                <a:cubicBezTo>
                  <a:pt x="437" y="368"/>
                  <a:pt x="439" y="367"/>
                  <a:pt x="440" y="365"/>
                </a:cubicBezTo>
                <a:cubicBezTo>
                  <a:pt x="441" y="363"/>
                  <a:pt x="442" y="362"/>
                  <a:pt x="444" y="361"/>
                </a:cubicBezTo>
                <a:cubicBezTo>
                  <a:pt x="446" y="360"/>
                  <a:pt x="447" y="359"/>
                  <a:pt x="447" y="358"/>
                </a:cubicBezTo>
                <a:cubicBezTo>
                  <a:pt x="448" y="357"/>
                  <a:pt x="449" y="356"/>
                  <a:pt x="449" y="355"/>
                </a:cubicBezTo>
                <a:cubicBezTo>
                  <a:pt x="449" y="350"/>
                  <a:pt x="449" y="350"/>
                  <a:pt x="449" y="350"/>
                </a:cubicBezTo>
                <a:cubicBezTo>
                  <a:pt x="449" y="350"/>
                  <a:pt x="448" y="350"/>
                  <a:pt x="448" y="349"/>
                </a:cubicBezTo>
                <a:cubicBezTo>
                  <a:pt x="447" y="348"/>
                  <a:pt x="446" y="348"/>
                  <a:pt x="445" y="349"/>
                </a:cubicBezTo>
                <a:cubicBezTo>
                  <a:pt x="444" y="349"/>
                  <a:pt x="443" y="349"/>
                  <a:pt x="442" y="350"/>
                </a:cubicBezTo>
                <a:cubicBezTo>
                  <a:pt x="440" y="352"/>
                  <a:pt x="438" y="354"/>
                  <a:pt x="436" y="356"/>
                </a:cubicBezTo>
                <a:cubicBezTo>
                  <a:pt x="435" y="357"/>
                  <a:pt x="435" y="359"/>
                  <a:pt x="434" y="360"/>
                </a:cubicBezTo>
                <a:cubicBezTo>
                  <a:pt x="433" y="360"/>
                  <a:pt x="432" y="362"/>
                  <a:pt x="431" y="363"/>
                </a:cubicBezTo>
                <a:cubicBezTo>
                  <a:pt x="430" y="364"/>
                  <a:pt x="428" y="365"/>
                  <a:pt x="427" y="366"/>
                </a:cubicBezTo>
                <a:cubicBezTo>
                  <a:pt x="426" y="367"/>
                  <a:pt x="425" y="368"/>
                  <a:pt x="424" y="369"/>
                </a:cubicBezTo>
                <a:cubicBezTo>
                  <a:pt x="423" y="370"/>
                  <a:pt x="423" y="372"/>
                  <a:pt x="422" y="373"/>
                </a:cubicBezTo>
                <a:cubicBezTo>
                  <a:pt x="420" y="374"/>
                  <a:pt x="419" y="375"/>
                  <a:pt x="418" y="376"/>
                </a:cubicBezTo>
                <a:cubicBezTo>
                  <a:pt x="418" y="377"/>
                  <a:pt x="418" y="378"/>
                  <a:pt x="417" y="378"/>
                </a:cubicBezTo>
                <a:cubicBezTo>
                  <a:pt x="416" y="379"/>
                  <a:pt x="416" y="379"/>
                  <a:pt x="415" y="378"/>
                </a:cubicBezTo>
                <a:cubicBezTo>
                  <a:pt x="415" y="373"/>
                  <a:pt x="415" y="373"/>
                  <a:pt x="415" y="373"/>
                </a:cubicBezTo>
                <a:cubicBezTo>
                  <a:pt x="416" y="371"/>
                  <a:pt x="416" y="370"/>
                  <a:pt x="416" y="368"/>
                </a:cubicBezTo>
                <a:cubicBezTo>
                  <a:pt x="416" y="366"/>
                  <a:pt x="415" y="365"/>
                  <a:pt x="415" y="363"/>
                </a:cubicBezTo>
                <a:cubicBezTo>
                  <a:pt x="415" y="362"/>
                  <a:pt x="415" y="360"/>
                  <a:pt x="415" y="358"/>
                </a:cubicBezTo>
                <a:cubicBezTo>
                  <a:pt x="415" y="353"/>
                  <a:pt x="415" y="353"/>
                  <a:pt x="415" y="353"/>
                </a:cubicBezTo>
                <a:cubicBezTo>
                  <a:pt x="415" y="352"/>
                  <a:pt x="415" y="350"/>
                  <a:pt x="415" y="348"/>
                </a:cubicBezTo>
                <a:cubicBezTo>
                  <a:pt x="415" y="348"/>
                  <a:pt x="415" y="348"/>
                  <a:pt x="415" y="348"/>
                </a:cubicBezTo>
                <a:cubicBezTo>
                  <a:pt x="415" y="347"/>
                  <a:pt x="414" y="347"/>
                  <a:pt x="414" y="347"/>
                </a:cubicBezTo>
                <a:cubicBezTo>
                  <a:pt x="414" y="347"/>
                  <a:pt x="415" y="346"/>
                  <a:pt x="415" y="346"/>
                </a:cubicBezTo>
                <a:cubicBezTo>
                  <a:pt x="415" y="342"/>
                  <a:pt x="415" y="342"/>
                  <a:pt x="415" y="342"/>
                </a:cubicBezTo>
                <a:cubicBezTo>
                  <a:pt x="414" y="341"/>
                  <a:pt x="414" y="340"/>
                  <a:pt x="414" y="338"/>
                </a:cubicBezTo>
                <a:cubicBezTo>
                  <a:pt x="415" y="337"/>
                  <a:pt x="416" y="337"/>
                  <a:pt x="416" y="335"/>
                </a:cubicBezTo>
                <a:cubicBezTo>
                  <a:pt x="417" y="334"/>
                  <a:pt x="418" y="334"/>
                  <a:pt x="419" y="333"/>
                </a:cubicBezTo>
                <a:cubicBezTo>
                  <a:pt x="419" y="332"/>
                  <a:pt x="420" y="331"/>
                  <a:pt x="421" y="331"/>
                </a:cubicBezTo>
                <a:cubicBezTo>
                  <a:pt x="421" y="331"/>
                  <a:pt x="422" y="331"/>
                  <a:pt x="422" y="331"/>
                </a:cubicBezTo>
                <a:cubicBezTo>
                  <a:pt x="422" y="330"/>
                  <a:pt x="422" y="329"/>
                  <a:pt x="422" y="329"/>
                </a:cubicBezTo>
                <a:cubicBezTo>
                  <a:pt x="424" y="328"/>
                  <a:pt x="425" y="326"/>
                  <a:pt x="426" y="325"/>
                </a:cubicBezTo>
                <a:cubicBezTo>
                  <a:pt x="428" y="324"/>
                  <a:pt x="429" y="323"/>
                  <a:pt x="430" y="321"/>
                </a:cubicBezTo>
                <a:cubicBezTo>
                  <a:pt x="431" y="319"/>
                  <a:pt x="433" y="318"/>
                  <a:pt x="434" y="316"/>
                </a:cubicBezTo>
                <a:cubicBezTo>
                  <a:pt x="434" y="316"/>
                  <a:pt x="434" y="315"/>
                  <a:pt x="434" y="314"/>
                </a:cubicBezTo>
                <a:cubicBezTo>
                  <a:pt x="434" y="314"/>
                  <a:pt x="435" y="314"/>
                  <a:pt x="435" y="313"/>
                </a:cubicBezTo>
                <a:cubicBezTo>
                  <a:pt x="434" y="313"/>
                  <a:pt x="434" y="312"/>
                  <a:pt x="434" y="311"/>
                </a:cubicBezTo>
                <a:cubicBezTo>
                  <a:pt x="434" y="311"/>
                  <a:pt x="433" y="311"/>
                  <a:pt x="433" y="311"/>
                </a:cubicBezTo>
                <a:cubicBezTo>
                  <a:pt x="433" y="311"/>
                  <a:pt x="433" y="311"/>
                  <a:pt x="432" y="311"/>
                </a:cubicBezTo>
                <a:cubicBezTo>
                  <a:pt x="432" y="311"/>
                  <a:pt x="431" y="311"/>
                  <a:pt x="431" y="310"/>
                </a:cubicBezTo>
                <a:cubicBezTo>
                  <a:pt x="430" y="310"/>
                  <a:pt x="430" y="311"/>
                  <a:pt x="429" y="311"/>
                </a:cubicBezTo>
                <a:cubicBezTo>
                  <a:pt x="429" y="311"/>
                  <a:pt x="429" y="311"/>
                  <a:pt x="428" y="311"/>
                </a:cubicBezTo>
                <a:cubicBezTo>
                  <a:pt x="428" y="311"/>
                  <a:pt x="427" y="312"/>
                  <a:pt x="427" y="312"/>
                </a:cubicBezTo>
                <a:cubicBezTo>
                  <a:pt x="427" y="313"/>
                  <a:pt x="426" y="314"/>
                  <a:pt x="426" y="315"/>
                </a:cubicBezTo>
                <a:cubicBezTo>
                  <a:pt x="425" y="315"/>
                  <a:pt x="424" y="316"/>
                  <a:pt x="423" y="317"/>
                </a:cubicBezTo>
                <a:cubicBezTo>
                  <a:pt x="422" y="318"/>
                  <a:pt x="421" y="319"/>
                  <a:pt x="420" y="320"/>
                </a:cubicBezTo>
                <a:cubicBezTo>
                  <a:pt x="420" y="320"/>
                  <a:pt x="420" y="320"/>
                  <a:pt x="420" y="321"/>
                </a:cubicBezTo>
                <a:cubicBezTo>
                  <a:pt x="420" y="322"/>
                  <a:pt x="419" y="322"/>
                  <a:pt x="419" y="322"/>
                </a:cubicBezTo>
                <a:cubicBezTo>
                  <a:pt x="418" y="323"/>
                  <a:pt x="417" y="323"/>
                  <a:pt x="417" y="324"/>
                </a:cubicBezTo>
                <a:cubicBezTo>
                  <a:pt x="416" y="324"/>
                  <a:pt x="415" y="325"/>
                  <a:pt x="415" y="326"/>
                </a:cubicBezTo>
                <a:cubicBezTo>
                  <a:pt x="414" y="325"/>
                  <a:pt x="414" y="324"/>
                  <a:pt x="414" y="324"/>
                </a:cubicBezTo>
                <a:cubicBezTo>
                  <a:pt x="414" y="319"/>
                  <a:pt x="414" y="315"/>
                  <a:pt x="414" y="311"/>
                </a:cubicBezTo>
                <a:cubicBezTo>
                  <a:pt x="414" y="310"/>
                  <a:pt x="414" y="309"/>
                  <a:pt x="413" y="308"/>
                </a:cubicBezTo>
                <a:cubicBezTo>
                  <a:pt x="413" y="307"/>
                  <a:pt x="413" y="306"/>
                  <a:pt x="414" y="305"/>
                </a:cubicBezTo>
                <a:cubicBezTo>
                  <a:pt x="414" y="305"/>
                  <a:pt x="414" y="304"/>
                  <a:pt x="414" y="304"/>
                </a:cubicBezTo>
                <a:cubicBezTo>
                  <a:pt x="413" y="303"/>
                  <a:pt x="413" y="302"/>
                  <a:pt x="413" y="301"/>
                </a:cubicBezTo>
                <a:cubicBezTo>
                  <a:pt x="413" y="300"/>
                  <a:pt x="413" y="299"/>
                  <a:pt x="414" y="299"/>
                </a:cubicBezTo>
                <a:cubicBezTo>
                  <a:pt x="414" y="298"/>
                  <a:pt x="414" y="298"/>
                  <a:pt x="414" y="297"/>
                </a:cubicBezTo>
                <a:cubicBezTo>
                  <a:pt x="413" y="297"/>
                  <a:pt x="413" y="296"/>
                  <a:pt x="413" y="295"/>
                </a:cubicBezTo>
                <a:cubicBezTo>
                  <a:pt x="413" y="289"/>
                  <a:pt x="413" y="282"/>
                  <a:pt x="413" y="276"/>
                </a:cubicBezTo>
                <a:cubicBezTo>
                  <a:pt x="412" y="275"/>
                  <a:pt x="411" y="274"/>
                  <a:pt x="410" y="273"/>
                </a:cubicBezTo>
                <a:cubicBezTo>
                  <a:pt x="408" y="272"/>
                  <a:pt x="407" y="273"/>
                  <a:pt x="406" y="273"/>
                </a:cubicBezTo>
                <a:cubicBezTo>
                  <a:pt x="406" y="273"/>
                  <a:pt x="405" y="276"/>
                  <a:pt x="405" y="276"/>
                </a:cubicBezTo>
                <a:cubicBezTo>
                  <a:pt x="405" y="278"/>
                  <a:pt x="405" y="280"/>
                  <a:pt x="405" y="282"/>
                </a:cubicBezTo>
                <a:cubicBezTo>
                  <a:pt x="405" y="286"/>
                  <a:pt x="405" y="290"/>
                  <a:pt x="405" y="294"/>
                </a:cubicBezTo>
                <a:cubicBezTo>
                  <a:pt x="405" y="296"/>
                  <a:pt x="405" y="297"/>
                  <a:pt x="404" y="298"/>
                </a:cubicBezTo>
                <a:cubicBezTo>
                  <a:pt x="403" y="299"/>
                  <a:pt x="404" y="300"/>
                  <a:pt x="404" y="301"/>
                </a:cubicBezTo>
                <a:cubicBezTo>
                  <a:pt x="404" y="308"/>
                  <a:pt x="404" y="316"/>
                  <a:pt x="404" y="324"/>
                </a:cubicBezTo>
                <a:cubicBezTo>
                  <a:pt x="404" y="325"/>
                  <a:pt x="404" y="326"/>
                  <a:pt x="403" y="326"/>
                </a:cubicBezTo>
                <a:cubicBezTo>
                  <a:pt x="403" y="326"/>
                  <a:pt x="402" y="325"/>
                  <a:pt x="402" y="325"/>
                </a:cubicBezTo>
                <a:cubicBezTo>
                  <a:pt x="401" y="324"/>
                  <a:pt x="401" y="324"/>
                  <a:pt x="400" y="323"/>
                </a:cubicBezTo>
                <a:cubicBezTo>
                  <a:pt x="400" y="323"/>
                  <a:pt x="399" y="322"/>
                  <a:pt x="399" y="321"/>
                </a:cubicBezTo>
                <a:cubicBezTo>
                  <a:pt x="398" y="320"/>
                  <a:pt x="397" y="320"/>
                  <a:pt x="397" y="319"/>
                </a:cubicBezTo>
                <a:cubicBezTo>
                  <a:pt x="396" y="318"/>
                  <a:pt x="395" y="317"/>
                  <a:pt x="394" y="316"/>
                </a:cubicBezTo>
                <a:cubicBezTo>
                  <a:pt x="393" y="315"/>
                  <a:pt x="392" y="314"/>
                  <a:pt x="392" y="313"/>
                </a:cubicBezTo>
                <a:cubicBezTo>
                  <a:pt x="391" y="312"/>
                  <a:pt x="390" y="311"/>
                  <a:pt x="388" y="311"/>
                </a:cubicBezTo>
                <a:cubicBezTo>
                  <a:pt x="388" y="311"/>
                  <a:pt x="387" y="310"/>
                  <a:pt x="386" y="310"/>
                </a:cubicBezTo>
                <a:cubicBezTo>
                  <a:pt x="386" y="311"/>
                  <a:pt x="385" y="311"/>
                  <a:pt x="384" y="311"/>
                </a:cubicBezTo>
                <a:cubicBezTo>
                  <a:pt x="383" y="312"/>
                  <a:pt x="384" y="313"/>
                  <a:pt x="383" y="314"/>
                </a:cubicBezTo>
                <a:cubicBezTo>
                  <a:pt x="383" y="314"/>
                  <a:pt x="383" y="315"/>
                  <a:pt x="383" y="315"/>
                </a:cubicBezTo>
                <a:cubicBezTo>
                  <a:pt x="384" y="316"/>
                  <a:pt x="384" y="317"/>
                  <a:pt x="385" y="318"/>
                </a:cubicBezTo>
                <a:cubicBezTo>
                  <a:pt x="386" y="319"/>
                  <a:pt x="388" y="320"/>
                  <a:pt x="388" y="322"/>
                </a:cubicBezTo>
                <a:cubicBezTo>
                  <a:pt x="389" y="323"/>
                  <a:pt x="391" y="324"/>
                  <a:pt x="392" y="325"/>
                </a:cubicBezTo>
                <a:cubicBezTo>
                  <a:pt x="393" y="327"/>
                  <a:pt x="395" y="328"/>
                  <a:pt x="395" y="329"/>
                </a:cubicBezTo>
                <a:cubicBezTo>
                  <a:pt x="397" y="332"/>
                  <a:pt x="400" y="334"/>
                  <a:pt x="403" y="337"/>
                </a:cubicBezTo>
                <a:cubicBezTo>
                  <a:pt x="403" y="352"/>
                  <a:pt x="403" y="352"/>
                  <a:pt x="403" y="352"/>
                </a:cubicBezTo>
                <a:cubicBezTo>
                  <a:pt x="403" y="356"/>
                  <a:pt x="403" y="359"/>
                  <a:pt x="403" y="363"/>
                </a:cubicBezTo>
                <a:cubicBezTo>
                  <a:pt x="403" y="364"/>
                  <a:pt x="403" y="366"/>
                  <a:pt x="402" y="367"/>
                </a:cubicBezTo>
                <a:cubicBezTo>
                  <a:pt x="402" y="367"/>
                  <a:pt x="402" y="368"/>
                  <a:pt x="402" y="368"/>
                </a:cubicBezTo>
                <a:cubicBezTo>
                  <a:pt x="402" y="371"/>
                  <a:pt x="402" y="374"/>
                  <a:pt x="402" y="377"/>
                </a:cubicBezTo>
                <a:cubicBezTo>
                  <a:pt x="401" y="378"/>
                  <a:pt x="400" y="377"/>
                  <a:pt x="400" y="376"/>
                </a:cubicBezTo>
                <a:cubicBezTo>
                  <a:pt x="399" y="376"/>
                  <a:pt x="399" y="375"/>
                  <a:pt x="398" y="375"/>
                </a:cubicBezTo>
                <a:cubicBezTo>
                  <a:pt x="397" y="374"/>
                  <a:pt x="397" y="373"/>
                  <a:pt x="397" y="373"/>
                </a:cubicBezTo>
                <a:cubicBezTo>
                  <a:pt x="395" y="372"/>
                  <a:pt x="394" y="370"/>
                  <a:pt x="393" y="369"/>
                </a:cubicBezTo>
                <a:cubicBezTo>
                  <a:pt x="392" y="368"/>
                  <a:pt x="391" y="367"/>
                  <a:pt x="390" y="366"/>
                </a:cubicBezTo>
                <a:cubicBezTo>
                  <a:pt x="390" y="365"/>
                  <a:pt x="389" y="365"/>
                  <a:pt x="388" y="365"/>
                </a:cubicBezTo>
                <a:cubicBezTo>
                  <a:pt x="387" y="364"/>
                  <a:pt x="387" y="362"/>
                  <a:pt x="386" y="362"/>
                </a:cubicBezTo>
                <a:cubicBezTo>
                  <a:pt x="385" y="361"/>
                  <a:pt x="384" y="360"/>
                  <a:pt x="383" y="359"/>
                </a:cubicBezTo>
                <a:cubicBezTo>
                  <a:pt x="382" y="358"/>
                  <a:pt x="381" y="357"/>
                  <a:pt x="381" y="356"/>
                </a:cubicBezTo>
                <a:cubicBezTo>
                  <a:pt x="380" y="355"/>
                  <a:pt x="379" y="354"/>
                  <a:pt x="378" y="353"/>
                </a:cubicBezTo>
                <a:cubicBezTo>
                  <a:pt x="377" y="352"/>
                  <a:pt x="377" y="351"/>
                  <a:pt x="376" y="350"/>
                </a:cubicBezTo>
                <a:cubicBezTo>
                  <a:pt x="376" y="349"/>
                  <a:pt x="376" y="349"/>
                  <a:pt x="375" y="349"/>
                </a:cubicBezTo>
                <a:cubicBezTo>
                  <a:pt x="374" y="349"/>
                  <a:pt x="373" y="349"/>
                  <a:pt x="373" y="348"/>
                </a:cubicBezTo>
                <a:cubicBezTo>
                  <a:pt x="373" y="348"/>
                  <a:pt x="372" y="348"/>
                  <a:pt x="372" y="348"/>
                </a:cubicBezTo>
                <a:cubicBezTo>
                  <a:pt x="371" y="349"/>
                  <a:pt x="369" y="349"/>
                  <a:pt x="369" y="351"/>
                </a:cubicBezTo>
                <a:cubicBezTo>
                  <a:pt x="369" y="351"/>
                  <a:pt x="369" y="351"/>
                  <a:pt x="369" y="351"/>
                </a:cubicBezTo>
                <a:cubicBezTo>
                  <a:pt x="368" y="352"/>
                  <a:pt x="367" y="353"/>
                  <a:pt x="368" y="353"/>
                </a:cubicBezTo>
                <a:cubicBezTo>
                  <a:pt x="368" y="354"/>
                  <a:pt x="368" y="355"/>
                  <a:pt x="369" y="356"/>
                </a:cubicBezTo>
                <a:cubicBezTo>
                  <a:pt x="369" y="356"/>
                  <a:pt x="369" y="356"/>
                  <a:pt x="369" y="356"/>
                </a:cubicBezTo>
                <a:cubicBezTo>
                  <a:pt x="371" y="358"/>
                  <a:pt x="373" y="359"/>
                  <a:pt x="374" y="361"/>
                </a:cubicBezTo>
                <a:cubicBezTo>
                  <a:pt x="375" y="363"/>
                  <a:pt x="377" y="364"/>
                  <a:pt x="378" y="366"/>
                </a:cubicBezTo>
                <a:cubicBezTo>
                  <a:pt x="379" y="367"/>
                  <a:pt x="380" y="369"/>
                  <a:pt x="382" y="370"/>
                </a:cubicBezTo>
                <a:cubicBezTo>
                  <a:pt x="383" y="372"/>
                  <a:pt x="385" y="373"/>
                  <a:pt x="386" y="375"/>
                </a:cubicBezTo>
                <a:cubicBezTo>
                  <a:pt x="387" y="376"/>
                  <a:pt x="389" y="378"/>
                  <a:pt x="390" y="379"/>
                </a:cubicBezTo>
                <a:cubicBezTo>
                  <a:pt x="391" y="380"/>
                  <a:pt x="391" y="381"/>
                  <a:pt x="392" y="382"/>
                </a:cubicBezTo>
                <a:cubicBezTo>
                  <a:pt x="393" y="383"/>
                  <a:pt x="394" y="384"/>
                  <a:pt x="395" y="384"/>
                </a:cubicBezTo>
                <a:cubicBezTo>
                  <a:pt x="396" y="385"/>
                  <a:pt x="397" y="386"/>
                  <a:pt x="397" y="387"/>
                </a:cubicBezTo>
                <a:cubicBezTo>
                  <a:pt x="398" y="388"/>
                  <a:pt x="398" y="389"/>
                  <a:pt x="399" y="390"/>
                </a:cubicBezTo>
                <a:cubicBezTo>
                  <a:pt x="400" y="391"/>
                  <a:pt x="401" y="392"/>
                  <a:pt x="402" y="392"/>
                </a:cubicBezTo>
                <a:cubicBezTo>
                  <a:pt x="402" y="400"/>
                  <a:pt x="402" y="408"/>
                  <a:pt x="402" y="417"/>
                </a:cubicBezTo>
                <a:cubicBezTo>
                  <a:pt x="402" y="418"/>
                  <a:pt x="400" y="419"/>
                  <a:pt x="401" y="421"/>
                </a:cubicBezTo>
                <a:cubicBezTo>
                  <a:pt x="401" y="422"/>
                  <a:pt x="401" y="424"/>
                  <a:pt x="401" y="426"/>
                </a:cubicBezTo>
                <a:cubicBezTo>
                  <a:pt x="401" y="430"/>
                  <a:pt x="401" y="430"/>
                  <a:pt x="401" y="430"/>
                </a:cubicBezTo>
                <a:cubicBezTo>
                  <a:pt x="400" y="431"/>
                  <a:pt x="400" y="431"/>
                  <a:pt x="399" y="431"/>
                </a:cubicBezTo>
                <a:cubicBezTo>
                  <a:pt x="398" y="431"/>
                  <a:pt x="398" y="430"/>
                  <a:pt x="398" y="429"/>
                </a:cubicBezTo>
                <a:cubicBezTo>
                  <a:pt x="399" y="428"/>
                  <a:pt x="399" y="428"/>
                  <a:pt x="397" y="428"/>
                </a:cubicBezTo>
                <a:cubicBezTo>
                  <a:pt x="397" y="428"/>
                  <a:pt x="397" y="427"/>
                  <a:pt x="396" y="427"/>
                </a:cubicBezTo>
                <a:cubicBezTo>
                  <a:pt x="395" y="427"/>
                  <a:pt x="394" y="426"/>
                  <a:pt x="393" y="425"/>
                </a:cubicBezTo>
                <a:cubicBezTo>
                  <a:pt x="392" y="424"/>
                  <a:pt x="391" y="424"/>
                  <a:pt x="391" y="423"/>
                </a:cubicBezTo>
                <a:cubicBezTo>
                  <a:pt x="390" y="422"/>
                  <a:pt x="389" y="421"/>
                  <a:pt x="388" y="420"/>
                </a:cubicBezTo>
                <a:cubicBezTo>
                  <a:pt x="388" y="419"/>
                  <a:pt x="387" y="419"/>
                  <a:pt x="386" y="418"/>
                </a:cubicBezTo>
                <a:cubicBezTo>
                  <a:pt x="385" y="417"/>
                  <a:pt x="383" y="416"/>
                  <a:pt x="383" y="414"/>
                </a:cubicBezTo>
                <a:cubicBezTo>
                  <a:pt x="382" y="413"/>
                  <a:pt x="380" y="412"/>
                  <a:pt x="380" y="410"/>
                </a:cubicBezTo>
                <a:cubicBezTo>
                  <a:pt x="380" y="410"/>
                  <a:pt x="379" y="409"/>
                  <a:pt x="378" y="409"/>
                </a:cubicBezTo>
                <a:cubicBezTo>
                  <a:pt x="376" y="406"/>
                  <a:pt x="373" y="404"/>
                  <a:pt x="371" y="401"/>
                </a:cubicBezTo>
                <a:cubicBezTo>
                  <a:pt x="370" y="400"/>
                  <a:pt x="369" y="400"/>
                  <a:pt x="368" y="398"/>
                </a:cubicBezTo>
                <a:cubicBezTo>
                  <a:pt x="368" y="397"/>
                  <a:pt x="367" y="397"/>
                  <a:pt x="366" y="396"/>
                </a:cubicBezTo>
                <a:cubicBezTo>
                  <a:pt x="366" y="395"/>
                  <a:pt x="365" y="395"/>
                  <a:pt x="365" y="394"/>
                </a:cubicBezTo>
                <a:cubicBezTo>
                  <a:pt x="363" y="394"/>
                  <a:pt x="362" y="392"/>
                  <a:pt x="360" y="394"/>
                </a:cubicBezTo>
                <a:cubicBezTo>
                  <a:pt x="359" y="394"/>
                  <a:pt x="359" y="394"/>
                  <a:pt x="358" y="394"/>
                </a:cubicBezTo>
                <a:cubicBezTo>
                  <a:pt x="358" y="394"/>
                  <a:pt x="357" y="394"/>
                  <a:pt x="357" y="394"/>
                </a:cubicBezTo>
                <a:cubicBezTo>
                  <a:pt x="357" y="395"/>
                  <a:pt x="357" y="396"/>
                  <a:pt x="356" y="397"/>
                </a:cubicBezTo>
                <a:cubicBezTo>
                  <a:pt x="356" y="397"/>
                  <a:pt x="356" y="398"/>
                  <a:pt x="356" y="398"/>
                </a:cubicBezTo>
                <a:cubicBezTo>
                  <a:pt x="357" y="399"/>
                  <a:pt x="357" y="400"/>
                  <a:pt x="357" y="401"/>
                </a:cubicBezTo>
                <a:cubicBezTo>
                  <a:pt x="357" y="401"/>
                  <a:pt x="358" y="401"/>
                  <a:pt x="358" y="402"/>
                </a:cubicBezTo>
                <a:cubicBezTo>
                  <a:pt x="359" y="403"/>
                  <a:pt x="361" y="404"/>
                  <a:pt x="362" y="406"/>
                </a:cubicBezTo>
                <a:cubicBezTo>
                  <a:pt x="363" y="407"/>
                  <a:pt x="365" y="408"/>
                  <a:pt x="366" y="410"/>
                </a:cubicBezTo>
                <a:cubicBezTo>
                  <a:pt x="367" y="412"/>
                  <a:pt x="368" y="413"/>
                  <a:pt x="370" y="414"/>
                </a:cubicBezTo>
                <a:cubicBezTo>
                  <a:pt x="371" y="416"/>
                  <a:pt x="372" y="417"/>
                  <a:pt x="374" y="418"/>
                </a:cubicBezTo>
                <a:cubicBezTo>
                  <a:pt x="374" y="419"/>
                  <a:pt x="374" y="420"/>
                  <a:pt x="376" y="421"/>
                </a:cubicBezTo>
                <a:cubicBezTo>
                  <a:pt x="376" y="422"/>
                  <a:pt x="377" y="423"/>
                  <a:pt x="377" y="424"/>
                </a:cubicBezTo>
                <a:cubicBezTo>
                  <a:pt x="377" y="424"/>
                  <a:pt x="378" y="425"/>
                  <a:pt x="378" y="425"/>
                </a:cubicBezTo>
                <a:cubicBezTo>
                  <a:pt x="380" y="425"/>
                  <a:pt x="381" y="427"/>
                  <a:pt x="383" y="428"/>
                </a:cubicBezTo>
                <a:cubicBezTo>
                  <a:pt x="383" y="429"/>
                  <a:pt x="384" y="430"/>
                  <a:pt x="384" y="431"/>
                </a:cubicBezTo>
                <a:cubicBezTo>
                  <a:pt x="385" y="432"/>
                  <a:pt x="386" y="432"/>
                  <a:pt x="387" y="433"/>
                </a:cubicBezTo>
                <a:cubicBezTo>
                  <a:pt x="387" y="434"/>
                  <a:pt x="388" y="435"/>
                  <a:pt x="389" y="435"/>
                </a:cubicBezTo>
                <a:cubicBezTo>
                  <a:pt x="390" y="439"/>
                  <a:pt x="393" y="441"/>
                  <a:pt x="396" y="443"/>
                </a:cubicBezTo>
                <a:cubicBezTo>
                  <a:pt x="398" y="445"/>
                  <a:pt x="398" y="447"/>
                  <a:pt x="400" y="449"/>
                </a:cubicBezTo>
                <a:cubicBezTo>
                  <a:pt x="400" y="449"/>
                  <a:pt x="400" y="449"/>
                  <a:pt x="400" y="449"/>
                </a:cubicBezTo>
                <a:cubicBezTo>
                  <a:pt x="400" y="450"/>
                  <a:pt x="400" y="451"/>
                  <a:pt x="400" y="451"/>
                </a:cubicBezTo>
                <a:cubicBezTo>
                  <a:pt x="399" y="452"/>
                  <a:pt x="399" y="452"/>
                  <a:pt x="398" y="452"/>
                </a:cubicBezTo>
                <a:cubicBezTo>
                  <a:pt x="398" y="453"/>
                  <a:pt x="399" y="453"/>
                  <a:pt x="400" y="454"/>
                </a:cubicBezTo>
                <a:cubicBezTo>
                  <a:pt x="400" y="456"/>
                  <a:pt x="400" y="458"/>
                  <a:pt x="400" y="460"/>
                </a:cubicBezTo>
                <a:cubicBezTo>
                  <a:pt x="400" y="461"/>
                  <a:pt x="400" y="461"/>
                  <a:pt x="399" y="463"/>
                </a:cubicBezTo>
                <a:cubicBezTo>
                  <a:pt x="399" y="463"/>
                  <a:pt x="398" y="463"/>
                  <a:pt x="398" y="463"/>
                </a:cubicBezTo>
                <a:cubicBezTo>
                  <a:pt x="398" y="464"/>
                  <a:pt x="398" y="464"/>
                  <a:pt x="399" y="464"/>
                </a:cubicBezTo>
                <a:cubicBezTo>
                  <a:pt x="399" y="465"/>
                  <a:pt x="399" y="465"/>
                  <a:pt x="399" y="466"/>
                </a:cubicBezTo>
                <a:cubicBezTo>
                  <a:pt x="400" y="466"/>
                  <a:pt x="400" y="466"/>
                  <a:pt x="400" y="467"/>
                </a:cubicBezTo>
                <a:cubicBezTo>
                  <a:pt x="400" y="468"/>
                  <a:pt x="400" y="470"/>
                  <a:pt x="400" y="472"/>
                </a:cubicBezTo>
                <a:cubicBezTo>
                  <a:pt x="400" y="472"/>
                  <a:pt x="399" y="472"/>
                  <a:pt x="399" y="473"/>
                </a:cubicBezTo>
                <a:cubicBezTo>
                  <a:pt x="399" y="474"/>
                  <a:pt x="399" y="475"/>
                  <a:pt x="398" y="476"/>
                </a:cubicBezTo>
                <a:cubicBezTo>
                  <a:pt x="397" y="477"/>
                  <a:pt x="399" y="477"/>
                  <a:pt x="399" y="478"/>
                </a:cubicBezTo>
                <a:cubicBezTo>
                  <a:pt x="399" y="480"/>
                  <a:pt x="399" y="481"/>
                  <a:pt x="399" y="483"/>
                </a:cubicBezTo>
                <a:cubicBezTo>
                  <a:pt x="399" y="483"/>
                  <a:pt x="399" y="484"/>
                  <a:pt x="398" y="484"/>
                </a:cubicBezTo>
                <a:cubicBezTo>
                  <a:pt x="398" y="484"/>
                  <a:pt x="398" y="483"/>
                  <a:pt x="397" y="483"/>
                </a:cubicBezTo>
                <a:cubicBezTo>
                  <a:pt x="397" y="485"/>
                  <a:pt x="397" y="485"/>
                  <a:pt x="399" y="485"/>
                </a:cubicBezTo>
                <a:cubicBezTo>
                  <a:pt x="399" y="486"/>
                  <a:pt x="399" y="488"/>
                  <a:pt x="399" y="489"/>
                </a:cubicBezTo>
                <a:cubicBezTo>
                  <a:pt x="400" y="490"/>
                  <a:pt x="400" y="490"/>
                  <a:pt x="401" y="489"/>
                </a:cubicBezTo>
                <a:cubicBezTo>
                  <a:pt x="401" y="488"/>
                  <a:pt x="401" y="487"/>
                  <a:pt x="403" y="487"/>
                </a:cubicBezTo>
                <a:cubicBezTo>
                  <a:pt x="403" y="487"/>
                  <a:pt x="404" y="486"/>
                  <a:pt x="404" y="486"/>
                </a:cubicBezTo>
                <a:cubicBezTo>
                  <a:pt x="406" y="484"/>
                  <a:pt x="407" y="484"/>
                  <a:pt x="410" y="484"/>
                </a:cubicBezTo>
                <a:cubicBezTo>
                  <a:pt x="411" y="484"/>
                  <a:pt x="411" y="486"/>
                  <a:pt x="412" y="486"/>
                </a:cubicBezTo>
                <a:cubicBezTo>
                  <a:pt x="412" y="486"/>
                  <a:pt x="412" y="487"/>
                  <a:pt x="413" y="487"/>
                </a:cubicBezTo>
                <a:cubicBezTo>
                  <a:pt x="413" y="488"/>
                  <a:pt x="413" y="488"/>
                  <a:pt x="413" y="488"/>
                </a:cubicBezTo>
                <a:cubicBezTo>
                  <a:pt x="410" y="488"/>
                  <a:pt x="410" y="488"/>
                  <a:pt x="410" y="488"/>
                </a:cubicBezTo>
                <a:cubicBezTo>
                  <a:pt x="410" y="488"/>
                  <a:pt x="410" y="488"/>
                  <a:pt x="410" y="488"/>
                </a:cubicBezTo>
                <a:cubicBezTo>
                  <a:pt x="410" y="488"/>
                  <a:pt x="410" y="487"/>
                  <a:pt x="410" y="487"/>
                </a:cubicBezTo>
                <a:cubicBezTo>
                  <a:pt x="410" y="487"/>
                  <a:pt x="410" y="487"/>
                  <a:pt x="409" y="487"/>
                </a:cubicBezTo>
                <a:cubicBezTo>
                  <a:pt x="409" y="487"/>
                  <a:pt x="410" y="488"/>
                  <a:pt x="410" y="488"/>
                </a:cubicBezTo>
                <a:cubicBezTo>
                  <a:pt x="410" y="488"/>
                  <a:pt x="410" y="488"/>
                  <a:pt x="410" y="488"/>
                </a:cubicBezTo>
                <a:cubicBezTo>
                  <a:pt x="411" y="489"/>
                  <a:pt x="411" y="490"/>
                  <a:pt x="411" y="491"/>
                </a:cubicBezTo>
                <a:cubicBezTo>
                  <a:pt x="411" y="491"/>
                  <a:pt x="411" y="491"/>
                  <a:pt x="411" y="491"/>
                </a:cubicBezTo>
                <a:cubicBezTo>
                  <a:pt x="411" y="490"/>
                  <a:pt x="411" y="490"/>
                  <a:pt x="411" y="491"/>
                </a:cubicBezTo>
                <a:cubicBezTo>
                  <a:pt x="411" y="491"/>
                  <a:pt x="410" y="491"/>
                  <a:pt x="411" y="491"/>
                </a:cubicBezTo>
                <a:cubicBezTo>
                  <a:pt x="411" y="491"/>
                  <a:pt x="411" y="491"/>
                  <a:pt x="411" y="491"/>
                </a:cubicBezTo>
                <a:cubicBezTo>
                  <a:pt x="412" y="490"/>
                  <a:pt x="412" y="491"/>
                  <a:pt x="412" y="492"/>
                </a:cubicBezTo>
                <a:cubicBezTo>
                  <a:pt x="412" y="492"/>
                  <a:pt x="411" y="493"/>
                  <a:pt x="411" y="494"/>
                </a:cubicBezTo>
                <a:cubicBezTo>
                  <a:pt x="411" y="495"/>
                  <a:pt x="412" y="495"/>
                  <a:pt x="412" y="495"/>
                </a:cubicBezTo>
                <a:cubicBezTo>
                  <a:pt x="412" y="495"/>
                  <a:pt x="412" y="494"/>
                  <a:pt x="412" y="494"/>
                </a:cubicBezTo>
                <a:cubicBezTo>
                  <a:pt x="412" y="494"/>
                  <a:pt x="413" y="494"/>
                  <a:pt x="413" y="494"/>
                </a:cubicBezTo>
                <a:cubicBezTo>
                  <a:pt x="413" y="494"/>
                  <a:pt x="413" y="494"/>
                  <a:pt x="413" y="494"/>
                </a:cubicBezTo>
                <a:cubicBezTo>
                  <a:pt x="413" y="494"/>
                  <a:pt x="413" y="494"/>
                  <a:pt x="413" y="494"/>
                </a:cubicBezTo>
                <a:cubicBezTo>
                  <a:pt x="413" y="496"/>
                  <a:pt x="413" y="496"/>
                  <a:pt x="413" y="496"/>
                </a:cubicBezTo>
                <a:cubicBezTo>
                  <a:pt x="417" y="496"/>
                  <a:pt x="417" y="496"/>
                  <a:pt x="418" y="495"/>
                </a:cubicBezTo>
                <a:cubicBezTo>
                  <a:pt x="418" y="496"/>
                  <a:pt x="419" y="496"/>
                  <a:pt x="419" y="496"/>
                </a:cubicBezTo>
                <a:cubicBezTo>
                  <a:pt x="419" y="498"/>
                  <a:pt x="419" y="499"/>
                  <a:pt x="419" y="501"/>
                </a:cubicBezTo>
                <a:cubicBezTo>
                  <a:pt x="419" y="502"/>
                  <a:pt x="418" y="502"/>
                  <a:pt x="418" y="503"/>
                </a:cubicBezTo>
                <a:cubicBezTo>
                  <a:pt x="418" y="504"/>
                  <a:pt x="419" y="504"/>
                  <a:pt x="419" y="505"/>
                </a:cubicBezTo>
                <a:cubicBezTo>
                  <a:pt x="419" y="506"/>
                  <a:pt x="419" y="507"/>
                  <a:pt x="419" y="508"/>
                </a:cubicBezTo>
                <a:cubicBezTo>
                  <a:pt x="419" y="513"/>
                  <a:pt x="419" y="517"/>
                  <a:pt x="419" y="522"/>
                </a:cubicBezTo>
                <a:cubicBezTo>
                  <a:pt x="419" y="523"/>
                  <a:pt x="419" y="523"/>
                  <a:pt x="420" y="524"/>
                </a:cubicBezTo>
                <a:cubicBezTo>
                  <a:pt x="420" y="525"/>
                  <a:pt x="419" y="526"/>
                  <a:pt x="419" y="526"/>
                </a:cubicBezTo>
                <a:cubicBezTo>
                  <a:pt x="419" y="527"/>
                  <a:pt x="420" y="527"/>
                  <a:pt x="419" y="528"/>
                </a:cubicBezTo>
                <a:cubicBezTo>
                  <a:pt x="419" y="529"/>
                  <a:pt x="419" y="529"/>
                  <a:pt x="419" y="530"/>
                </a:cubicBezTo>
                <a:cubicBezTo>
                  <a:pt x="419" y="532"/>
                  <a:pt x="419" y="533"/>
                  <a:pt x="419" y="535"/>
                </a:cubicBezTo>
                <a:cubicBezTo>
                  <a:pt x="419" y="537"/>
                  <a:pt x="420" y="538"/>
                  <a:pt x="420" y="540"/>
                </a:cubicBezTo>
                <a:cubicBezTo>
                  <a:pt x="420" y="542"/>
                  <a:pt x="420" y="544"/>
                  <a:pt x="420" y="545"/>
                </a:cubicBezTo>
                <a:cubicBezTo>
                  <a:pt x="420" y="550"/>
                  <a:pt x="420" y="550"/>
                  <a:pt x="420" y="550"/>
                </a:cubicBezTo>
                <a:cubicBezTo>
                  <a:pt x="420" y="555"/>
                  <a:pt x="420" y="555"/>
                  <a:pt x="420" y="555"/>
                </a:cubicBezTo>
                <a:cubicBezTo>
                  <a:pt x="420" y="557"/>
                  <a:pt x="420" y="559"/>
                  <a:pt x="420" y="561"/>
                </a:cubicBezTo>
                <a:cubicBezTo>
                  <a:pt x="420" y="561"/>
                  <a:pt x="420" y="562"/>
                  <a:pt x="420" y="562"/>
                </a:cubicBezTo>
                <a:cubicBezTo>
                  <a:pt x="421" y="563"/>
                  <a:pt x="421" y="565"/>
                  <a:pt x="421" y="566"/>
                </a:cubicBezTo>
                <a:cubicBezTo>
                  <a:pt x="421" y="567"/>
                  <a:pt x="420" y="567"/>
                  <a:pt x="420" y="568"/>
                </a:cubicBezTo>
                <a:cubicBezTo>
                  <a:pt x="420" y="568"/>
                  <a:pt x="421" y="569"/>
                  <a:pt x="421" y="569"/>
                </a:cubicBezTo>
                <a:cubicBezTo>
                  <a:pt x="421" y="570"/>
                  <a:pt x="421" y="571"/>
                  <a:pt x="420" y="571"/>
                </a:cubicBezTo>
                <a:cubicBezTo>
                  <a:pt x="420" y="571"/>
                  <a:pt x="420" y="571"/>
                  <a:pt x="419" y="571"/>
                </a:cubicBezTo>
                <a:cubicBezTo>
                  <a:pt x="419" y="573"/>
                  <a:pt x="418" y="575"/>
                  <a:pt x="420" y="576"/>
                </a:cubicBezTo>
                <a:cubicBezTo>
                  <a:pt x="419" y="577"/>
                  <a:pt x="419" y="578"/>
                  <a:pt x="418" y="578"/>
                </a:cubicBezTo>
                <a:cubicBezTo>
                  <a:pt x="418" y="579"/>
                  <a:pt x="420" y="578"/>
                  <a:pt x="420" y="579"/>
                </a:cubicBezTo>
                <a:cubicBezTo>
                  <a:pt x="420" y="579"/>
                  <a:pt x="421" y="579"/>
                  <a:pt x="421" y="580"/>
                </a:cubicBezTo>
                <a:cubicBezTo>
                  <a:pt x="421" y="581"/>
                  <a:pt x="421" y="582"/>
                  <a:pt x="421" y="583"/>
                </a:cubicBezTo>
                <a:cubicBezTo>
                  <a:pt x="421" y="584"/>
                  <a:pt x="421" y="586"/>
                  <a:pt x="420" y="587"/>
                </a:cubicBezTo>
                <a:cubicBezTo>
                  <a:pt x="420" y="588"/>
                  <a:pt x="420" y="589"/>
                  <a:pt x="420" y="590"/>
                </a:cubicBezTo>
                <a:cubicBezTo>
                  <a:pt x="419" y="590"/>
                  <a:pt x="419" y="590"/>
                  <a:pt x="418" y="589"/>
                </a:cubicBezTo>
                <a:cubicBezTo>
                  <a:pt x="418" y="590"/>
                  <a:pt x="418" y="590"/>
                  <a:pt x="417" y="590"/>
                </a:cubicBezTo>
                <a:cubicBezTo>
                  <a:pt x="417" y="591"/>
                  <a:pt x="418" y="591"/>
                  <a:pt x="418" y="592"/>
                </a:cubicBezTo>
                <a:cubicBezTo>
                  <a:pt x="417" y="592"/>
                  <a:pt x="416" y="593"/>
                  <a:pt x="415" y="594"/>
                </a:cubicBezTo>
                <a:cubicBezTo>
                  <a:pt x="414" y="594"/>
                  <a:pt x="413" y="594"/>
                  <a:pt x="412" y="594"/>
                </a:cubicBezTo>
                <a:cubicBezTo>
                  <a:pt x="411" y="594"/>
                  <a:pt x="411" y="595"/>
                  <a:pt x="410" y="595"/>
                </a:cubicBezTo>
                <a:cubicBezTo>
                  <a:pt x="410" y="594"/>
                  <a:pt x="410" y="594"/>
                  <a:pt x="409" y="594"/>
                </a:cubicBezTo>
                <a:cubicBezTo>
                  <a:pt x="409" y="593"/>
                  <a:pt x="409" y="593"/>
                  <a:pt x="410" y="592"/>
                </a:cubicBezTo>
                <a:cubicBezTo>
                  <a:pt x="411" y="592"/>
                  <a:pt x="411" y="590"/>
                  <a:pt x="413" y="590"/>
                </a:cubicBezTo>
                <a:cubicBezTo>
                  <a:pt x="413" y="590"/>
                  <a:pt x="413" y="589"/>
                  <a:pt x="413" y="589"/>
                </a:cubicBezTo>
                <a:cubicBezTo>
                  <a:pt x="413" y="588"/>
                  <a:pt x="414" y="588"/>
                  <a:pt x="414" y="588"/>
                </a:cubicBezTo>
                <a:cubicBezTo>
                  <a:pt x="415" y="588"/>
                  <a:pt x="415" y="587"/>
                  <a:pt x="415" y="587"/>
                </a:cubicBezTo>
                <a:cubicBezTo>
                  <a:pt x="415" y="586"/>
                  <a:pt x="414" y="586"/>
                  <a:pt x="414" y="586"/>
                </a:cubicBezTo>
                <a:cubicBezTo>
                  <a:pt x="413" y="585"/>
                  <a:pt x="413" y="586"/>
                  <a:pt x="412" y="587"/>
                </a:cubicBezTo>
                <a:cubicBezTo>
                  <a:pt x="412" y="587"/>
                  <a:pt x="412" y="587"/>
                  <a:pt x="411" y="588"/>
                </a:cubicBezTo>
                <a:cubicBezTo>
                  <a:pt x="412" y="589"/>
                  <a:pt x="412" y="589"/>
                  <a:pt x="411" y="589"/>
                </a:cubicBezTo>
                <a:cubicBezTo>
                  <a:pt x="411" y="589"/>
                  <a:pt x="410" y="590"/>
                  <a:pt x="410" y="590"/>
                </a:cubicBezTo>
                <a:cubicBezTo>
                  <a:pt x="409" y="590"/>
                  <a:pt x="409" y="589"/>
                  <a:pt x="408" y="589"/>
                </a:cubicBezTo>
                <a:cubicBezTo>
                  <a:pt x="408" y="589"/>
                  <a:pt x="408" y="589"/>
                  <a:pt x="407" y="589"/>
                </a:cubicBezTo>
                <a:cubicBezTo>
                  <a:pt x="408" y="588"/>
                  <a:pt x="408" y="588"/>
                  <a:pt x="408" y="588"/>
                </a:cubicBezTo>
                <a:cubicBezTo>
                  <a:pt x="409" y="588"/>
                  <a:pt x="409" y="587"/>
                  <a:pt x="409" y="587"/>
                </a:cubicBezTo>
                <a:cubicBezTo>
                  <a:pt x="410" y="587"/>
                  <a:pt x="410" y="587"/>
                  <a:pt x="410" y="587"/>
                </a:cubicBezTo>
                <a:cubicBezTo>
                  <a:pt x="410" y="586"/>
                  <a:pt x="409" y="586"/>
                  <a:pt x="409" y="585"/>
                </a:cubicBezTo>
                <a:cubicBezTo>
                  <a:pt x="408" y="586"/>
                  <a:pt x="406" y="585"/>
                  <a:pt x="405" y="586"/>
                </a:cubicBezTo>
                <a:cubicBezTo>
                  <a:pt x="404" y="585"/>
                  <a:pt x="403" y="583"/>
                  <a:pt x="402" y="583"/>
                </a:cubicBezTo>
                <a:cubicBezTo>
                  <a:pt x="402" y="582"/>
                  <a:pt x="401" y="583"/>
                  <a:pt x="401" y="583"/>
                </a:cubicBezTo>
                <a:cubicBezTo>
                  <a:pt x="401" y="583"/>
                  <a:pt x="401" y="584"/>
                  <a:pt x="401" y="584"/>
                </a:cubicBezTo>
                <a:cubicBezTo>
                  <a:pt x="401" y="584"/>
                  <a:pt x="400" y="584"/>
                  <a:pt x="400" y="584"/>
                </a:cubicBezTo>
                <a:cubicBezTo>
                  <a:pt x="400" y="583"/>
                  <a:pt x="400" y="582"/>
                  <a:pt x="398" y="583"/>
                </a:cubicBezTo>
                <a:cubicBezTo>
                  <a:pt x="397" y="581"/>
                  <a:pt x="397" y="581"/>
                  <a:pt x="397" y="580"/>
                </a:cubicBezTo>
                <a:cubicBezTo>
                  <a:pt x="397" y="576"/>
                  <a:pt x="397" y="573"/>
                  <a:pt x="397" y="570"/>
                </a:cubicBezTo>
                <a:cubicBezTo>
                  <a:pt x="397" y="569"/>
                  <a:pt x="398" y="569"/>
                  <a:pt x="398" y="569"/>
                </a:cubicBezTo>
                <a:cubicBezTo>
                  <a:pt x="398" y="567"/>
                  <a:pt x="398" y="566"/>
                  <a:pt x="398" y="564"/>
                </a:cubicBezTo>
                <a:cubicBezTo>
                  <a:pt x="397" y="563"/>
                  <a:pt x="397" y="562"/>
                  <a:pt x="397" y="562"/>
                </a:cubicBezTo>
                <a:cubicBezTo>
                  <a:pt x="397" y="560"/>
                  <a:pt x="397" y="559"/>
                  <a:pt x="398" y="558"/>
                </a:cubicBezTo>
                <a:cubicBezTo>
                  <a:pt x="398" y="558"/>
                  <a:pt x="398" y="557"/>
                  <a:pt x="398" y="557"/>
                </a:cubicBezTo>
                <a:cubicBezTo>
                  <a:pt x="398" y="552"/>
                  <a:pt x="398" y="548"/>
                  <a:pt x="398" y="544"/>
                </a:cubicBezTo>
                <a:cubicBezTo>
                  <a:pt x="398" y="543"/>
                  <a:pt x="398" y="542"/>
                  <a:pt x="399" y="541"/>
                </a:cubicBezTo>
                <a:cubicBezTo>
                  <a:pt x="399" y="541"/>
                  <a:pt x="399" y="541"/>
                  <a:pt x="399" y="540"/>
                </a:cubicBezTo>
                <a:cubicBezTo>
                  <a:pt x="399" y="540"/>
                  <a:pt x="398" y="539"/>
                  <a:pt x="398" y="539"/>
                </a:cubicBezTo>
                <a:cubicBezTo>
                  <a:pt x="398" y="537"/>
                  <a:pt x="398" y="535"/>
                  <a:pt x="398" y="533"/>
                </a:cubicBezTo>
                <a:cubicBezTo>
                  <a:pt x="400" y="531"/>
                  <a:pt x="399" y="529"/>
                  <a:pt x="399" y="527"/>
                </a:cubicBezTo>
                <a:cubicBezTo>
                  <a:pt x="399" y="526"/>
                  <a:pt x="399" y="525"/>
                  <a:pt x="398" y="524"/>
                </a:cubicBezTo>
                <a:cubicBezTo>
                  <a:pt x="398" y="524"/>
                  <a:pt x="398" y="523"/>
                  <a:pt x="398" y="523"/>
                </a:cubicBezTo>
                <a:cubicBezTo>
                  <a:pt x="399" y="523"/>
                  <a:pt x="399" y="522"/>
                  <a:pt x="399" y="521"/>
                </a:cubicBezTo>
                <a:cubicBezTo>
                  <a:pt x="399" y="518"/>
                  <a:pt x="399" y="514"/>
                  <a:pt x="399" y="510"/>
                </a:cubicBezTo>
                <a:cubicBezTo>
                  <a:pt x="399" y="505"/>
                  <a:pt x="399" y="499"/>
                  <a:pt x="399" y="494"/>
                </a:cubicBezTo>
                <a:cubicBezTo>
                  <a:pt x="398" y="493"/>
                  <a:pt x="397" y="492"/>
                  <a:pt x="396" y="492"/>
                </a:cubicBezTo>
                <a:cubicBezTo>
                  <a:pt x="395" y="491"/>
                  <a:pt x="395" y="491"/>
                  <a:pt x="394" y="492"/>
                </a:cubicBezTo>
                <a:cubicBezTo>
                  <a:pt x="393" y="492"/>
                  <a:pt x="392" y="491"/>
                  <a:pt x="392" y="490"/>
                </a:cubicBezTo>
                <a:cubicBezTo>
                  <a:pt x="392" y="490"/>
                  <a:pt x="392" y="490"/>
                  <a:pt x="392" y="490"/>
                </a:cubicBezTo>
                <a:cubicBezTo>
                  <a:pt x="390" y="490"/>
                  <a:pt x="391" y="488"/>
                  <a:pt x="390" y="488"/>
                </a:cubicBezTo>
                <a:cubicBezTo>
                  <a:pt x="389" y="488"/>
                  <a:pt x="390" y="489"/>
                  <a:pt x="389" y="490"/>
                </a:cubicBezTo>
                <a:cubicBezTo>
                  <a:pt x="389" y="490"/>
                  <a:pt x="389" y="491"/>
                  <a:pt x="388" y="491"/>
                </a:cubicBezTo>
                <a:cubicBezTo>
                  <a:pt x="387" y="490"/>
                  <a:pt x="386" y="489"/>
                  <a:pt x="385" y="490"/>
                </a:cubicBezTo>
                <a:cubicBezTo>
                  <a:pt x="385" y="489"/>
                  <a:pt x="386" y="488"/>
                  <a:pt x="386" y="488"/>
                </a:cubicBezTo>
                <a:moveTo>
                  <a:pt x="395" y="457"/>
                </a:moveTo>
                <a:cubicBezTo>
                  <a:pt x="395" y="458"/>
                  <a:pt x="394" y="458"/>
                  <a:pt x="394" y="458"/>
                </a:cubicBezTo>
                <a:cubicBezTo>
                  <a:pt x="394" y="458"/>
                  <a:pt x="394" y="458"/>
                  <a:pt x="394" y="458"/>
                </a:cubicBezTo>
                <a:cubicBezTo>
                  <a:pt x="394" y="458"/>
                  <a:pt x="395" y="458"/>
                  <a:pt x="395" y="458"/>
                </a:cubicBezTo>
                <a:cubicBezTo>
                  <a:pt x="395" y="458"/>
                  <a:pt x="395" y="458"/>
                  <a:pt x="395" y="458"/>
                </a:cubicBezTo>
                <a:cubicBezTo>
                  <a:pt x="395" y="458"/>
                  <a:pt x="395" y="458"/>
                  <a:pt x="394" y="459"/>
                </a:cubicBezTo>
                <a:cubicBezTo>
                  <a:pt x="394" y="459"/>
                  <a:pt x="394" y="458"/>
                  <a:pt x="394" y="458"/>
                </a:cubicBezTo>
                <a:cubicBezTo>
                  <a:pt x="394" y="458"/>
                  <a:pt x="394" y="458"/>
                  <a:pt x="394" y="458"/>
                </a:cubicBezTo>
                <a:cubicBezTo>
                  <a:pt x="393" y="459"/>
                  <a:pt x="393" y="459"/>
                  <a:pt x="394" y="459"/>
                </a:cubicBezTo>
                <a:cubicBezTo>
                  <a:pt x="394" y="459"/>
                  <a:pt x="394" y="459"/>
                  <a:pt x="395" y="457"/>
                </a:cubicBezTo>
                <a:moveTo>
                  <a:pt x="418" y="526"/>
                </a:moveTo>
                <a:cubicBezTo>
                  <a:pt x="418" y="526"/>
                  <a:pt x="418" y="526"/>
                  <a:pt x="417" y="526"/>
                </a:cubicBezTo>
                <a:cubicBezTo>
                  <a:pt x="417" y="526"/>
                  <a:pt x="417" y="526"/>
                  <a:pt x="417" y="526"/>
                </a:cubicBezTo>
                <a:cubicBezTo>
                  <a:pt x="417" y="526"/>
                  <a:pt x="417" y="526"/>
                  <a:pt x="417" y="526"/>
                </a:cubicBezTo>
                <a:cubicBezTo>
                  <a:pt x="417" y="526"/>
                  <a:pt x="417" y="526"/>
                  <a:pt x="418" y="526"/>
                </a:cubicBezTo>
                <a:cubicBezTo>
                  <a:pt x="418" y="526"/>
                  <a:pt x="418" y="526"/>
                  <a:pt x="417" y="526"/>
                </a:cubicBezTo>
                <a:cubicBezTo>
                  <a:pt x="417" y="526"/>
                  <a:pt x="417" y="526"/>
                  <a:pt x="417" y="526"/>
                </a:cubicBezTo>
                <a:cubicBezTo>
                  <a:pt x="417" y="526"/>
                  <a:pt x="417" y="525"/>
                  <a:pt x="417" y="525"/>
                </a:cubicBezTo>
                <a:cubicBezTo>
                  <a:pt x="417" y="525"/>
                  <a:pt x="416" y="525"/>
                  <a:pt x="416" y="525"/>
                </a:cubicBezTo>
                <a:cubicBezTo>
                  <a:pt x="416" y="525"/>
                  <a:pt x="416" y="525"/>
                  <a:pt x="418" y="526"/>
                </a:cubicBezTo>
                <a:moveTo>
                  <a:pt x="406" y="505"/>
                </a:moveTo>
                <a:cubicBezTo>
                  <a:pt x="407" y="505"/>
                  <a:pt x="407" y="505"/>
                  <a:pt x="407" y="505"/>
                </a:cubicBezTo>
                <a:cubicBezTo>
                  <a:pt x="406" y="505"/>
                  <a:pt x="406" y="505"/>
                  <a:pt x="405" y="505"/>
                </a:cubicBezTo>
                <a:cubicBezTo>
                  <a:pt x="405" y="505"/>
                  <a:pt x="405" y="505"/>
                  <a:pt x="405" y="505"/>
                </a:cubicBezTo>
                <a:cubicBezTo>
                  <a:pt x="405" y="505"/>
                  <a:pt x="405" y="506"/>
                  <a:pt x="405" y="506"/>
                </a:cubicBezTo>
                <a:cubicBezTo>
                  <a:pt x="406" y="506"/>
                  <a:pt x="406" y="506"/>
                  <a:pt x="407" y="504"/>
                </a:cubicBezTo>
                <a:cubicBezTo>
                  <a:pt x="407" y="504"/>
                  <a:pt x="407" y="504"/>
                  <a:pt x="407" y="504"/>
                </a:cubicBezTo>
                <a:cubicBezTo>
                  <a:pt x="406" y="504"/>
                  <a:pt x="406" y="505"/>
                  <a:pt x="407" y="505"/>
                </a:cubicBezTo>
                <a:cubicBezTo>
                  <a:pt x="407" y="505"/>
                  <a:pt x="407" y="505"/>
                  <a:pt x="407" y="505"/>
                </a:cubicBezTo>
                <a:cubicBezTo>
                  <a:pt x="407" y="505"/>
                  <a:pt x="407" y="504"/>
                  <a:pt x="407" y="504"/>
                </a:cubicBezTo>
                <a:cubicBezTo>
                  <a:pt x="407" y="504"/>
                  <a:pt x="407" y="504"/>
                  <a:pt x="406" y="505"/>
                </a:cubicBezTo>
                <a:moveTo>
                  <a:pt x="406" y="491"/>
                </a:moveTo>
                <a:cubicBezTo>
                  <a:pt x="406" y="492"/>
                  <a:pt x="406" y="492"/>
                  <a:pt x="406" y="492"/>
                </a:cubicBezTo>
                <a:cubicBezTo>
                  <a:pt x="405" y="493"/>
                  <a:pt x="404" y="492"/>
                  <a:pt x="404" y="493"/>
                </a:cubicBezTo>
                <a:cubicBezTo>
                  <a:pt x="404" y="496"/>
                  <a:pt x="404" y="496"/>
                  <a:pt x="404" y="496"/>
                </a:cubicBezTo>
                <a:cubicBezTo>
                  <a:pt x="404" y="496"/>
                  <a:pt x="404" y="496"/>
                  <a:pt x="404" y="496"/>
                </a:cubicBezTo>
                <a:cubicBezTo>
                  <a:pt x="404" y="496"/>
                  <a:pt x="405" y="496"/>
                  <a:pt x="405" y="496"/>
                </a:cubicBezTo>
                <a:cubicBezTo>
                  <a:pt x="405" y="496"/>
                  <a:pt x="406" y="497"/>
                  <a:pt x="406" y="497"/>
                </a:cubicBezTo>
                <a:cubicBezTo>
                  <a:pt x="406" y="497"/>
                  <a:pt x="406" y="496"/>
                  <a:pt x="407" y="496"/>
                </a:cubicBezTo>
                <a:cubicBezTo>
                  <a:pt x="407" y="496"/>
                  <a:pt x="407" y="496"/>
                  <a:pt x="407" y="495"/>
                </a:cubicBezTo>
                <a:cubicBezTo>
                  <a:pt x="407" y="495"/>
                  <a:pt x="407" y="496"/>
                  <a:pt x="407" y="496"/>
                </a:cubicBezTo>
                <a:cubicBezTo>
                  <a:pt x="407" y="497"/>
                  <a:pt x="407" y="497"/>
                  <a:pt x="407" y="498"/>
                </a:cubicBezTo>
                <a:cubicBezTo>
                  <a:pt x="407" y="498"/>
                  <a:pt x="407" y="498"/>
                  <a:pt x="407" y="498"/>
                </a:cubicBezTo>
                <a:cubicBezTo>
                  <a:pt x="406" y="498"/>
                  <a:pt x="405" y="498"/>
                  <a:pt x="406" y="499"/>
                </a:cubicBezTo>
                <a:cubicBezTo>
                  <a:pt x="406" y="499"/>
                  <a:pt x="406" y="500"/>
                  <a:pt x="406" y="500"/>
                </a:cubicBezTo>
                <a:cubicBezTo>
                  <a:pt x="405" y="501"/>
                  <a:pt x="405" y="502"/>
                  <a:pt x="406" y="503"/>
                </a:cubicBezTo>
                <a:cubicBezTo>
                  <a:pt x="407" y="503"/>
                  <a:pt x="408" y="503"/>
                  <a:pt x="410" y="503"/>
                </a:cubicBezTo>
                <a:cubicBezTo>
                  <a:pt x="410" y="503"/>
                  <a:pt x="410" y="503"/>
                  <a:pt x="410" y="502"/>
                </a:cubicBezTo>
                <a:cubicBezTo>
                  <a:pt x="410" y="500"/>
                  <a:pt x="410" y="500"/>
                  <a:pt x="410" y="500"/>
                </a:cubicBezTo>
                <a:cubicBezTo>
                  <a:pt x="411" y="500"/>
                  <a:pt x="411" y="501"/>
                  <a:pt x="412" y="501"/>
                </a:cubicBezTo>
                <a:cubicBezTo>
                  <a:pt x="412" y="501"/>
                  <a:pt x="412" y="500"/>
                  <a:pt x="412" y="499"/>
                </a:cubicBezTo>
                <a:cubicBezTo>
                  <a:pt x="412" y="499"/>
                  <a:pt x="411" y="498"/>
                  <a:pt x="410" y="498"/>
                </a:cubicBezTo>
                <a:cubicBezTo>
                  <a:pt x="410" y="497"/>
                  <a:pt x="410" y="497"/>
                  <a:pt x="409" y="497"/>
                </a:cubicBezTo>
                <a:cubicBezTo>
                  <a:pt x="410" y="497"/>
                  <a:pt x="410" y="496"/>
                  <a:pt x="410" y="496"/>
                </a:cubicBezTo>
                <a:cubicBezTo>
                  <a:pt x="410" y="495"/>
                  <a:pt x="409" y="495"/>
                  <a:pt x="408" y="495"/>
                </a:cubicBezTo>
                <a:cubicBezTo>
                  <a:pt x="409" y="495"/>
                  <a:pt x="409" y="494"/>
                  <a:pt x="410" y="494"/>
                </a:cubicBezTo>
                <a:cubicBezTo>
                  <a:pt x="410" y="494"/>
                  <a:pt x="410" y="494"/>
                  <a:pt x="410" y="494"/>
                </a:cubicBezTo>
                <a:cubicBezTo>
                  <a:pt x="410" y="494"/>
                  <a:pt x="410" y="493"/>
                  <a:pt x="410" y="493"/>
                </a:cubicBezTo>
                <a:cubicBezTo>
                  <a:pt x="409" y="494"/>
                  <a:pt x="408" y="493"/>
                  <a:pt x="408" y="492"/>
                </a:cubicBezTo>
                <a:cubicBezTo>
                  <a:pt x="407" y="493"/>
                  <a:pt x="406" y="495"/>
                  <a:pt x="405" y="494"/>
                </a:cubicBezTo>
                <a:cubicBezTo>
                  <a:pt x="405" y="493"/>
                  <a:pt x="405" y="493"/>
                  <a:pt x="406" y="492"/>
                </a:cubicBezTo>
                <a:cubicBezTo>
                  <a:pt x="406" y="492"/>
                  <a:pt x="406" y="492"/>
                  <a:pt x="406" y="492"/>
                </a:cubicBezTo>
                <a:cubicBezTo>
                  <a:pt x="406" y="492"/>
                  <a:pt x="406" y="491"/>
                  <a:pt x="405" y="491"/>
                </a:cubicBezTo>
                <a:cubicBezTo>
                  <a:pt x="406" y="492"/>
                  <a:pt x="406" y="491"/>
                  <a:pt x="406" y="491"/>
                </a:cubicBezTo>
                <a:cubicBezTo>
                  <a:pt x="405" y="491"/>
                  <a:pt x="405" y="491"/>
                  <a:pt x="405" y="491"/>
                </a:cubicBezTo>
                <a:cubicBezTo>
                  <a:pt x="405" y="491"/>
                  <a:pt x="405" y="491"/>
                  <a:pt x="404" y="491"/>
                </a:cubicBezTo>
                <a:cubicBezTo>
                  <a:pt x="404" y="491"/>
                  <a:pt x="404" y="491"/>
                  <a:pt x="404" y="491"/>
                </a:cubicBezTo>
                <a:cubicBezTo>
                  <a:pt x="404" y="491"/>
                  <a:pt x="404" y="491"/>
                  <a:pt x="404" y="491"/>
                </a:cubicBezTo>
                <a:cubicBezTo>
                  <a:pt x="404" y="492"/>
                  <a:pt x="405" y="491"/>
                  <a:pt x="406" y="491"/>
                </a:cubicBezTo>
                <a:moveTo>
                  <a:pt x="370" y="327"/>
                </a:moveTo>
                <a:cubicBezTo>
                  <a:pt x="370" y="328"/>
                  <a:pt x="370" y="328"/>
                  <a:pt x="370" y="328"/>
                </a:cubicBezTo>
                <a:cubicBezTo>
                  <a:pt x="370" y="328"/>
                  <a:pt x="371" y="329"/>
                  <a:pt x="370" y="329"/>
                </a:cubicBezTo>
                <a:cubicBezTo>
                  <a:pt x="371" y="329"/>
                  <a:pt x="371" y="329"/>
                  <a:pt x="371" y="329"/>
                </a:cubicBezTo>
                <a:cubicBezTo>
                  <a:pt x="371" y="329"/>
                  <a:pt x="371" y="329"/>
                  <a:pt x="371" y="328"/>
                </a:cubicBezTo>
                <a:cubicBezTo>
                  <a:pt x="371" y="328"/>
                  <a:pt x="371" y="327"/>
                  <a:pt x="370" y="330"/>
                </a:cubicBezTo>
                <a:cubicBezTo>
                  <a:pt x="370" y="330"/>
                  <a:pt x="371" y="329"/>
                  <a:pt x="370" y="329"/>
                </a:cubicBezTo>
                <a:cubicBezTo>
                  <a:pt x="370" y="329"/>
                  <a:pt x="370" y="329"/>
                  <a:pt x="370" y="329"/>
                </a:cubicBezTo>
                <a:cubicBezTo>
                  <a:pt x="370" y="330"/>
                  <a:pt x="369" y="330"/>
                  <a:pt x="370" y="330"/>
                </a:cubicBezTo>
                <a:cubicBezTo>
                  <a:pt x="370" y="330"/>
                  <a:pt x="370" y="330"/>
                  <a:pt x="370" y="327"/>
                </a:cubicBezTo>
                <a:moveTo>
                  <a:pt x="447" y="306"/>
                </a:moveTo>
                <a:cubicBezTo>
                  <a:pt x="447" y="306"/>
                  <a:pt x="447" y="306"/>
                  <a:pt x="447" y="306"/>
                </a:cubicBezTo>
                <a:cubicBezTo>
                  <a:pt x="447" y="305"/>
                  <a:pt x="447" y="305"/>
                  <a:pt x="447" y="304"/>
                </a:cubicBezTo>
                <a:cubicBezTo>
                  <a:pt x="447" y="304"/>
                  <a:pt x="447" y="304"/>
                  <a:pt x="447" y="304"/>
                </a:cubicBezTo>
                <a:cubicBezTo>
                  <a:pt x="447" y="304"/>
                  <a:pt x="446" y="304"/>
                  <a:pt x="446" y="304"/>
                </a:cubicBezTo>
                <a:cubicBezTo>
                  <a:pt x="446" y="305"/>
                  <a:pt x="446" y="305"/>
                  <a:pt x="447" y="305"/>
                </a:cubicBezTo>
                <a:cubicBezTo>
                  <a:pt x="447" y="306"/>
                  <a:pt x="447" y="308"/>
                  <a:pt x="448" y="308"/>
                </a:cubicBezTo>
                <a:cubicBezTo>
                  <a:pt x="448" y="307"/>
                  <a:pt x="449" y="306"/>
                  <a:pt x="447" y="306"/>
                </a:cubicBezTo>
                <a:moveTo>
                  <a:pt x="409" y="230"/>
                </a:moveTo>
                <a:cubicBezTo>
                  <a:pt x="409" y="230"/>
                  <a:pt x="409" y="230"/>
                  <a:pt x="409" y="230"/>
                </a:cubicBezTo>
                <a:cubicBezTo>
                  <a:pt x="409" y="230"/>
                  <a:pt x="409" y="229"/>
                  <a:pt x="409" y="229"/>
                </a:cubicBezTo>
                <a:cubicBezTo>
                  <a:pt x="409" y="229"/>
                  <a:pt x="409" y="229"/>
                  <a:pt x="409" y="229"/>
                </a:cubicBezTo>
                <a:cubicBezTo>
                  <a:pt x="408" y="229"/>
                  <a:pt x="409" y="230"/>
                  <a:pt x="409" y="230"/>
                </a:cubicBezTo>
                <a:cubicBezTo>
                  <a:pt x="409" y="231"/>
                  <a:pt x="410" y="231"/>
                  <a:pt x="411" y="231"/>
                </a:cubicBezTo>
                <a:cubicBezTo>
                  <a:pt x="411" y="231"/>
                  <a:pt x="411" y="231"/>
                  <a:pt x="411" y="231"/>
                </a:cubicBezTo>
                <a:cubicBezTo>
                  <a:pt x="411" y="231"/>
                  <a:pt x="411" y="230"/>
                  <a:pt x="412" y="228"/>
                </a:cubicBezTo>
                <a:cubicBezTo>
                  <a:pt x="412" y="228"/>
                  <a:pt x="412" y="228"/>
                  <a:pt x="411" y="228"/>
                </a:cubicBezTo>
                <a:cubicBezTo>
                  <a:pt x="411" y="228"/>
                  <a:pt x="411" y="229"/>
                  <a:pt x="411" y="229"/>
                </a:cubicBezTo>
                <a:cubicBezTo>
                  <a:pt x="411" y="230"/>
                  <a:pt x="411" y="230"/>
                  <a:pt x="412" y="230"/>
                </a:cubicBezTo>
                <a:cubicBezTo>
                  <a:pt x="412" y="230"/>
                  <a:pt x="412" y="230"/>
                  <a:pt x="412" y="229"/>
                </a:cubicBezTo>
                <a:cubicBezTo>
                  <a:pt x="412" y="229"/>
                  <a:pt x="412" y="228"/>
                  <a:pt x="411" y="230"/>
                </a:cubicBezTo>
                <a:moveTo>
                  <a:pt x="462" y="360"/>
                </a:moveTo>
                <a:cubicBezTo>
                  <a:pt x="462" y="360"/>
                  <a:pt x="462" y="360"/>
                  <a:pt x="462" y="360"/>
                </a:cubicBezTo>
                <a:cubicBezTo>
                  <a:pt x="463" y="360"/>
                  <a:pt x="463" y="359"/>
                  <a:pt x="462" y="359"/>
                </a:cubicBezTo>
                <a:cubicBezTo>
                  <a:pt x="462" y="359"/>
                  <a:pt x="462" y="359"/>
                  <a:pt x="462" y="359"/>
                </a:cubicBezTo>
                <a:cubicBezTo>
                  <a:pt x="462" y="359"/>
                  <a:pt x="462" y="359"/>
                  <a:pt x="462" y="360"/>
                </a:cubicBezTo>
                <a:cubicBezTo>
                  <a:pt x="462" y="360"/>
                  <a:pt x="462" y="360"/>
                  <a:pt x="462" y="361"/>
                </a:cubicBezTo>
                <a:cubicBezTo>
                  <a:pt x="462" y="361"/>
                  <a:pt x="463" y="362"/>
                  <a:pt x="464" y="362"/>
                </a:cubicBezTo>
                <a:cubicBezTo>
                  <a:pt x="464" y="362"/>
                  <a:pt x="464" y="361"/>
                  <a:pt x="464" y="361"/>
                </a:cubicBezTo>
                <a:cubicBezTo>
                  <a:pt x="464" y="360"/>
                  <a:pt x="464" y="360"/>
                  <a:pt x="463" y="360"/>
                </a:cubicBezTo>
                <a:cubicBezTo>
                  <a:pt x="463" y="360"/>
                  <a:pt x="463" y="360"/>
                  <a:pt x="462" y="360"/>
                </a:cubicBezTo>
                <a:moveTo>
                  <a:pt x="409" y="225"/>
                </a:moveTo>
                <a:cubicBezTo>
                  <a:pt x="409" y="224"/>
                  <a:pt x="410" y="224"/>
                  <a:pt x="410" y="224"/>
                </a:cubicBezTo>
                <a:cubicBezTo>
                  <a:pt x="409" y="223"/>
                  <a:pt x="409" y="222"/>
                  <a:pt x="408" y="221"/>
                </a:cubicBezTo>
                <a:cubicBezTo>
                  <a:pt x="407" y="221"/>
                  <a:pt x="406" y="221"/>
                  <a:pt x="405" y="221"/>
                </a:cubicBezTo>
                <a:cubicBezTo>
                  <a:pt x="405" y="221"/>
                  <a:pt x="404" y="222"/>
                  <a:pt x="405" y="223"/>
                </a:cubicBezTo>
                <a:cubicBezTo>
                  <a:pt x="406" y="223"/>
                  <a:pt x="405" y="224"/>
                  <a:pt x="406" y="225"/>
                </a:cubicBezTo>
                <a:moveTo>
                  <a:pt x="443" y="306"/>
                </a:moveTo>
                <a:cubicBezTo>
                  <a:pt x="443" y="306"/>
                  <a:pt x="442" y="305"/>
                  <a:pt x="442" y="303"/>
                </a:cubicBezTo>
                <a:cubicBezTo>
                  <a:pt x="442" y="304"/>
                  <a:pt x="442" y="304"/>
                  <a:pt x="442" y="305"/>
                </a:cubicBezTo>
                <a:cubicBezTo>
                  <a:pt x="441" y="305"/>
                  <a:pt x="441" y="306"/>
                  <a:pt x="441" y="307"/>
                </a:cubicBezTo>
                <a:cubicBezTo>
                  <a:pt x="441" y="308"/>
                  <a:pt x="442" y="307"/>
                  <a:pt x="443" y="308"/>
                </a:cubicBezTo>
                <a:cubicBezTo>
                  <a:pt x="443" y="309"/>
                  <a:pt x="444" y="309"/>
                  <a:pt x="444" y="308"/>
                </a:cubicBezTo>
                <a:cubicBezTo>
                  <a:pt x="445" y="308"/>
                  <a:pt x="446" y="307"/>
                  <a:pt x="445" y="306"/>
                </a:cubicBezTo>
                <a:cubicBezTo>
                  <a:pt x="445" y="306"/>
                  <a:pt x="445" y="306"/>
                  <a:pt x="444" y="306"/>
                </a:cubicBezTo>
                <a:cubicBezTo>
                  <a:pt x="444" y="306"/>
                  <a:pt x="443" y="306"/>
                  <a:pt x="443" y="306"/>
                </a:cubicBezTo>
                <a:moveTo>
                  <a:pt x="445" y="298"/>
                </a:moveTo>
                <a:cubicBezTo>
                  <a:pt x="444" y="296"/>
                  <a:pt x="444" y="296"/>
                  <a:pt x="445" y="295"/>
                </a:cubicBezTo>
                <a:cubicBezTo>
                  <a:pt x="446" y="294"/>
                  <a:pt x="446" y="294"/>
                  <a:pt x="445" y="293"/>
                </a:cubicBezTo>
                <a:cubicBezTo>
                  <a:pt x="445" y="293"/>
                  <a:pt x="444" y="292"/>
                  <a:pt x="443" y="293"/>
                </a:cubicBezTo>
                <a:cubicBezTo>
                  <a:pt x="443" y="293"/>
                  <a:pt x="444" y="294"/>
                  <a:pt x="443" y="294"/>
                </a:cubicBezTo>
                <a:cubicBezTo>
                  <a:pt x="443" y="296"/>
                  <a:pt x="442" y="295"/>
                  <a:pt x="442" y="296"/>
                </a:cubicBezTo>
                <a:cubicBezTo>
                  <a:pt x="442" y="296"/>
                  <a:pt x="443" y="297"/>
                  <a:pt x="444" y="298"/>
                </a:cubicBezTo>
                <a:cubicBezTo>
                  <a:pt x="444" y="298"/>
                  <a:pt x="445" y="298"/>
                  <a:pt x="445" y="298"/>
                </a:cubicBezTo>
                <a:moveTo>
                  <a:pt x="411" y="237"/>
                </a:moveTo>
                <a:cubicBezTo>
                  <a:pt x="410" y="243"/>
                  <a:pt x="410" y="243"/>
                  <a:pt x="411" y="244"/>
                </a:cubicBezTo>
                <a:cubicBezTo>
                  <a:pt x="411" y="244"/>
                  <a:pt x="411" y="244"/>
                  <a:pt x="411" y="243"/>
                </a:cubicBezTo>
                <a:cubicBezTo>
                  <a:pt x="411" y="242"/>
                  <a:pt x="411" y="240"/>
                  <a:pt x="411" y="238"/>
                </a:cubicBezTo>
                <a:cubicBezTo>
                  <a:pt x="411" y="238"/>
                  <a:pt x="411" y="238"/>
                  <a:pt x="411" y="237"/>
                </a:cubicBezTo>
                <a:moveTo>
                  <a:pt x="437" y="327"/>
                </a:moveTo>
                <a:cubicBezTo>
                  <a:pt x="438" y="327"/>
                  <a:pt x="438" y="327"/>
                  <a:pt x="438" y="327"/>
                </a:cubicBezTo>
                <a:cubicBezTo>
                  <a:pt x="439" y="326"/>
                  <a:pt x="439" y="326"/>
                  <a:pt x="439" y="325"/>
                </a:cubicBezTo>
                <a:cubicBezTo>
                  <a:pt x="438" y="325"/>
                  <a:pt x="438" y="325"/>
                  <a:pt x="438" y="325"/>
                </a:cubicBezTo>
                <a:cubicBezTo>
                  <a:pt x="437" y="324"/>
                  <a:pt x="437" y="325"/>
                  <a:pt x="436" y="326"/>
                </a:cubicBezTo>
                <a:cubicBezTo>
                  <a:pt x="436" y="326"/>
                  <a:pt x="436" y="326"/>
                  <a:pt x="436" y="326"/>
                </a:cubicBezTo>
                <a:cubicBezTo>
                  <a:pt x="436" y="327"/>
                  <a:pt x="437" y="327"/>
                  <a:pt x="437" y="327"/>
                </a:cubicBezTo>
                <a:moveTo>
                  <a:pt x="409" y="228"/>
                </a:moveTo>
                <a:cubicBezTo>
                  <a:pt x="409" y="228"/>
                  <a:pt x="409" y="228"/>
                  <a:pt x="409" y="228"/>
                </a:cubicBezTo>
                <a:cubicBezTo>
                  <a:pt x="410" y="228"/>
                  <a:pt x="410" y="227"/>
                  <a:pt x="410" y="227"/>
                </a:cubicBezTo>
                <a:cubicBezTo>
                  <a:pt x="410" y="226"/>
                  <a:pt x="410" y="226"/>
                  <a:pt x="409" y="226"/>
                </a:cubicBezTo>
                <a:cubicBezTo>
                  <a:pt x="409" y="226"/>
                  <a:pt x="409" y="226"/>
                  <a:pt x="408" y="226"/>
                </a:cubicBezTo>
                <a:cubicBezTo>
                  <a:pt x="408" y="226"/>
                  <a:pt x="407" y="226"/>
                  <a:pt x="407" y="227"/>
                </a:cubicBezTo>
                <a:cubicBezTo>
                  <a:pt x="408" y="228"/>
                  <a:pt x="408" y="228"/>
                  <a:pt x="408" y="228"/>
                </a:cubicBezTo>
                <a:cubicBezTo>
                  <a:pt x="409" y="228"/>
                  <a:pt x="409" y="228"/>
                  <a:pt x="409" y="228"/>
                </a:cubicBezTo>
                <a:moveTo>
                  <a:pt x="347" y="395"/>
                </a:moveTo>
                <a:cubicBezTo>
                  <a:pt x="347" y="395"/>
                  <a:pt x="347" y="396"/>
                  <a:pt x="347" y="397"/>
                </a:cubicBezTo>
                <a:cubicBezTo>
                  <a:pt x="347" y="397"/>
                  <a:pt x="347" y="398"/>
                  <a:pt x="347" y="398"/>
                </a:cubicBezTo>
                <a:cubicBezTo>
                  <a:pt x="348" y="398"/>
                  <a:pt x="348" y="397"/>
                  <a:pt x="349" y="397"/>
                </a:cubicBezTo>
                <a:cubicBezTo>
                  <a:pt x="349" y="397"/>
                  <a:pt x="349" y="396"/>
                  <a:pt x="348" y="396"/>
                </a:cubicBezTo>
                <a:cubicBezTo>
                  <a:pt x="348" y="395"/>
                  <a:pt x="348" y="395"/>
                  <a:pt x="347" y="395"/>
                </a:cubicBezTo>
                <a:moveTo>
                  <a:pt x="376" y="464"/>
                </a:moveTo>
                <a:cubicBezTo>
                  <a:pt x="375" y="465"/>
                  <a:pt x="375" y="465"/>
                  <a:pt x="375" y="466"/>
                </a:cubicBezTo>
                <a:cubicBezTo>
                  <a:pt x="375" y="466"/>
                  <a:pt x="375" y="467"/>
                  <a:pt x="376" y="467"/>
                </a:cubicBezTo>
                <a:cubicBezTo>
                  <a:pt x="376" y="467"/>
                  <a:pt x="377" y="467"/>
                  <a:pt x="377" y="466"/>
                </a:cubicBezTo>
                <a:cubicBezTo>
                  <a:pt x="377" y="466"/>
                  <a:pt x="377" y="465"/>
                  <a:pt x="377" y="465"/>
                </a:cubicBezTo>
                <a:cubicBezTo>
                  <a:pt x="377" y="465"/>
                  <a:pt x="376" y="464"/>
                  <a:pt x="376" y="464"/>
                </a:cubicBezTo>
                <a:moveTo>
                  <a:pt x="453" y="450"/>
                </a:moveTo>
                <a:cubicBezTo>
                  <a:pt x="452" y="450"/>
                  <a:pt x="452" y="450"/>
                  <a:pt x="451" y="450"/>
                </a:cubicBezTo>
                <a:cubicBezTo>
                  <a:pt x="452" y="451"/>
                  <a:pt x="452" y="451"/>
                  <a:pt x="453" y="450"/>
                </a:cubicBezTo>
                <a:moveTo>
                  <a:pt x="418" y="587"/>
                </a:moveTo>
                <a:cubicBezTo>
                  <a:pt x="417" y="586"/>
                  <a:pt x="417" y="586"/>
                  <a:pt x="416" y="587"/>
                </a:cubicBezTo>
                <a:cubicBezTo>
                  <a:pt x="417" y="587"/>
                  <a:pt x="417" y="587"/>
                  <a:pt x="418" y="587"/>
                </a:cubicBezTo>
                <a:moveTo>
                  <a:pt x="468" y="383"/>
                </a:moveTo>
                <a:cubicBezTo>
                  <a:pt x="468" y="383"/>
                  <a:pt x="468" y="383"/>
                  <a:pt x="468" y="383"/>
                </a:cubicBezTo>
                <a:cubicBezTo>
                  <a:pt x="468" y="383"/>
                  <a:pt x="468" y="383"/>
                  <a:pt x="468" y="383"/>
                </a:cubicBezTo>
                <a:cubicBezTo>
                  <a:pt x="467" y="383"/>
                  <a:pt x="467" y="384"/>
                  <a:pt x="468" y="384"/>
                </a:cubicBezTo>
                <a:cubicBezTo>
                  <a:pt x="468" y="384"/>
                  <a:pt x="468" y="384"/>
                  <a:pt x="468" y="383"/>
                </a:cubicBezTo>
                <a:moveTo>
                  <a:pt x="399" y="426"/>
                </a:moveTo>
                <a:cubicBezTo>
                  <a:pt x="400" y="425"/>
                  <a:pt x="400" y="425"/>
                  <a:pt x="399" y="424"/>
                </a:cubicBezTo>
                <a:cubicBezTo>
                  <a:pt x="399" y="425"/>
                  <a:pt x="399" y="425"/>
                  <a:pt x="399" y="426"/>
                </a:cubicBezTo>
                <a:moveTo>
                  <a:pt x="413" y="593"/>
                </a:moveTo>
                <a:cubicBezTo>
                  <a:pt x="413" y="592"/>
                  <a:pt x="412" y="592"/>
                  <a:pt x="411" y="593"/>
                </a:cubicBezTo>
                <a:cubicBezTo>
                  <a:pt x="412" y="593"/>
                  <a:pt x="413" y="593"/>
                  <a:pt x="413" y="593"/>
                </a:cubicBezTo>
                <a:moveTo>
                  <a:pt x="401" y="231"/>
                </a:moveTo>
                <a:cubicBezTo>
                  <a:pt x="402" y="230"/>
                  <a:pt x="402" y="229"/>
                  <a:pt x="401" y="229"/>
                </a:cubicBezTo>
                <a:cubicBezTo>
                  <a:pt x="401" y="229"/>
                  <a:pt x="401" y="230"/>
                  <a:pt x="401" y="231"/>
                </a:cubicBezTo>
                <a:moveTo>
                  <a:pt x="428" y="485"/>
                </a:moveTo>
                <a:cubicBezTo>
                  <a:pt x="428" y="485"/>
                  <a:pt x="428" y="484"/>
                  <a:pt x="428" y="484"/>
                </a:cubicBezTo>
                <a:cubicBezTo>
                  <a:pt x="427" y="484"/>
                  <a:pt x="427" y="485"/>
                  <a:pt x="428" y="486"/>
                </a:cubicBezTo>
                <a:cubicBezTo>
                  <a:pt x="428" y="486"/>
                  <a:pt x="428" y="486"/>
                  <a:pt x="428" y="486"/>
                </a:cubicBezTo>
                <a:cubicBezTo>
                  <a:pt x="428" y="485"/>
                  <a:pt x="428" y="485"/>
                  <a:pt x="428" y="485"/>
                </a:cubicBezTo>
                <a:moveTo>
                  <a:pt x="402" y="236"/>
                </a:moveTo>
                <a:cubicBezTo>
                  <a:pt x="402" y="237"/>
                  <a:pt x="403" y="237"/>
                  <a:pt x="404" y="236"/>
                </a:cubicBezTo>
                <a:cubicBezTo>
                  <a:pt x="403" y="235"/>
                  <a:pt x="402" y="235"/>
                  <a:pt x="402" y="236"/>
                </a:cubicBezTo>
                <a:moveTo>
                  <a:pt x="415" y="244"/>
                </a:moveTo>
                <a:cubicBezTo>
                  <a:pt x="415" y="243"/>
                  <a:pt x="415" y="243"/>
                  <a:pt x="415" y="242"/>
                </a:cubicBezTo>
                <a:cubicBezTo>
                  <a:pt x="414" y="243"/>
                  <a:pt x="414" y="243"/>
                  <a:pt x="415" y="244"/>
                </a:cubicBezTo>
                <a:moveTo>
                  <a:pt x="413" y="528"/>
                </a:moveTo>
                <a:cubicBezTo>
                  <a:pt x="413" y="527"/>
                  <a:pt x="412" y="527"/>
                  <a:pt x="411" y="528"/>
                </a:cubicBezTo>
                <a:cubicBezTo>
                  <a:pt x="412" y="529"/>
                  <a:pt x="413" y="529"/>
                  <a:pt x="413" y="528"/>
                </a:cubicBezTo>
                <a:moveTo>
                  <a:pt x="409" y="532"/>
                </a:moveTo>
                <a:cubicBezTo>
                  <a:pt x="409" y="532"/>
                  <a:pt x="409" y="532"/>
                  <a:pt x="409" y="532"/>
                </a:cubicBezTo>
                <a:cubicBezTo>
                  <a:pt x="409" y="531"/>
                  <a:pt x="408" y="531"/>
                  <a:pt x="408" y="532"/>
                </a:cubicBezTo>
                <a:cubicBezTo>
                  <a:pt x="408" y="532"/>
                  <a:pt x="408" y="532"/>
                  <a:pt x="408" y="532"/>
                </a:cubicBezTo>
                <a:cubicBezTo>
                  <a:pt x="408" y="532"/>
                  <a:pt x="409" y="532"/>
                  <a:pt x="409" y="532"/>
                </a:cubicBezTo>
                <a:moveTo>
                  <a:pt x="411" y="217"/>
                </a:moveTo>
                <a:cubicBezTo>
                  <a:pt x="411" y="217"/>
                  <a:pt x="411" y="217"/>
                  <a:pt x="411" y="217"/>
                </a:cubicBezTo>
                <a:cubicBezTo>
                  <a:pt x="411" y="216"/>
                  <a:pt x="410" y="216"/>
                  <a:pt x="410" y="217"/>
                </a:cubicBezTo>
                <a:cubicBezTo>
                  <a:pt x="409" y="217"/>
                  <a:pt x="409" y="217"/>
                  <a:pt x="410" y="217"/>
                </a:cubicBezTo>
                <a:cubicBezTo>
                  <a:pt x="410" y="218"/>
                  <a:pt x="411" y="218"/>
                  <a:pt x="411" y="217"/>
                </a:cubicBezTo>
                <a:moveTo>
                  <a:pt x="447" y="464"/>
                </a:moveTo>
                <a:cubicBezTo>
                  <a:pt x="448" y="464"/>
                  <a:pt x="449" y="464"/>
                  <a:pt x="449" y="464"/>
                </a:cubicBezTo>
                <a:cubicBezTo>
                  <a:pt x="449" y="463"/>
                  <a:pt x="448" y="463"/>
                  <a:pt x="447" y="464"/>
                </a:cubicBezTo>
                <a:moveTo>
                  <a:pt x="413" y="505"/>
                </a:moveTo>
                <a:cubicBezTo>
                  <a:pt x="413" y="505"/>
                  <a:pt x="413" y="505"/>
                  <a:pt x="413" y="505"/>
                </a:cubicBezTo>
                <a:cubicBezTo>
                  <a:pt x="413" y="505"/>
                  <a:pt x="412" y="505"/>
                  <a:pt x="412" y="505"/>
                </a:cubicBezTo>
                <a:cubicBezTo>
                  <a:pt x="412" y="505"/>
                  <a:pt x="412" y="506"/>
                  <a:pt x="413" y="506"/>
                </a:cubicBezTo>
                <a:cubicBezTo>
                  <a:pt x="413" y="505"/>
                  <a:pt x="413" y="505"/>
                  <a:pt x="413" y="505"/>
                </a:cubicBezTo>
                <a:moveTo>
                  <a:pt x="412" y="503"/>
                </a:moveTo>
                <a:cubicBezTo>
                  <a:pt x="411" y="503"/>
                  <a:pt x="411" y="503"/>
                  <a:pt x="411" y="503"/>
                </a:cubicBezTo>
                <a:cubicBezTo>
                  <a:pt x="411" y="503"/>
                  <a:pt x="412" y="504"/>
                  <a:pt x="412" y="504"/>
                </a:cubicBezTo>
                <a:cubicBezTo>
                  <a:pt x="412" y="504"/>
                  <a:pt x="412" y="503"/>
                  <a:pt x="412" y="503"/>
                </a:cubicBezTo>
                <a:cubicBezTo>
                  <a:pt x="412" y="503"/>
                  <a:pt x="412" y="503"/>
                  <a:pt x="412" y="503"/>
                </a:cubicBezTo>
                <a:moveTo>
                  <a:pt x="418" y="585"/>
                </a:moveTo>
                <a:cubicBezTo>
                  <a:pt x="418" y="585"/>
                  <a:pt x="418" y="585"/>
                  <a:pt x="418" y="585"/>
                </a:cubicBezTo>
                <a:cubicBezTo>
                  <a:pt x="417" y="585"/>
                  <a:pt x="417" y="585"/>
                  <a:pt x="417" y="585"/>
                </a:cubicBezTo>
                <a:cubicBezTo>
                  <a:pt x="417" y="585"/>
                  <a:pt x="417" y="585"/>
                  <a:pt x="417" y="585"/>
                </a:cubicBezTo>
                <a:cubicBezTo>
                  <a:pt x="417" y="585"/>
                  <a:pt x="418" y="585"/>
                  <a:pt x="418" y="585"/>
                </a:cubicBezTo>
                <a:moveTo>
                  <a:pt x="406" y="525"/>
                </a:moveTo>
                <a:cubicBezTo>
                  <a:pt x="406" y="525"/>
                  <a:pt x="406" y="525"/>
                  <a:pt x="406" y="525"/>
                </a:cubicBezTo>
                <a:cubicBezTo>
                  <a:pt x="406" y="525"/>
                  <a:pt x="406" y="525"/>
                  <a:pt x="406" y="525"/>
                </a:cubicBezTo>
                <a:cubicBezTo>
                  <a:pt x="406" y="525"/>
                  <a:pt x="406" y="525"/>
                  <a:pt x="406" y="526"/>
                </a:cubicBezTo>
                <a:cubicBezTo>
                  <a:pt x="406" y="526"/>
                  <a:pt x="406" y="525"/>
                  <a:pt x="406" y="525"/>
                </a:cubicBezTo>
                <a:moveTo>
                  <a:pt x="413" y="533"/>
                </a:moveTo>
                <a:cubicBezTo>
                  <a:pt x="413" y="533"/>
                  <a:pt x="413" y="533"/>
                  <a:pt x="413" y="533"/>
                </a:cubicBezTo>
                <a:cubicBezTo>
                  <a:pt x="413" y="533"/>
                  <a:pt x="413" y="532"/>
                  <a:pt x="413" y="532"/>
                </a:cubicBezTo>
                <a:cubicBezTo>
                  <a:pt x="413" y="532"/>
                  <a:pt x="412" y="533"/>
                  <a:pt x="412" y="533"/>
                </a:cubicBezTo>
                <a:cubicBezTo>
                  <a:pt x="412" y="533"/>
                  <a:pt x="412" y="533"/>
                  <a:pt x="413" y="533"/>
                </a:cubicBezTo>
                <a:moveTo>
                  <a:pt x="403" y="532"/>
                </a:moveTo>
                <a:cubicBezTo>
                  <a:pt x="402" y="532"/>
                  <a:pt x="402" y="532"/>
                  <a:pt x="402" y="531"/>
                </a:cubicBezTo>
                <a:cubicBezTo>
                  <a:pt x="402" y="531"/>
                  <a:pt x="402" y="532"/>
                  <a:pt x="402" y="532"/>
                </a:cubicBezTo>
                <a:cubicBezTo>
                  <a:pt x="402" y="532"/>
                  <a:pt x="402" y="532"/>
                  <a:pt x="402" y="532"/>
                </a:cubicBezTo>
                <a:cubicBezTo>
                  <a:pt x="402" y="532"/>
                  <a:pt x="402" y="532"/>
                  <a:pt x="403" y="532"/>
                </a:cubicBezTo>
                <a:moveTo>
                  <a:pt x="417" y="589"/>
                </a:moveTo>
                <a:cubicBezTo>
                  <a:pt x="417" y="588"/>
                  <a:pt x="417" y="588"/>
                  <a:pt x="416" y="588"/>
                </a:cubicBezTo>
                <a:cubicBezTo>
                  <a:pt x="416" y="588"/>
                  <a:pt x="416" y="589"/>
                  <a:pt x="416" y="589"/>
                </a:cubicBezTo>
                <a:cubicBezTo>
                  <a:pt x="416" y="589"/>
                  <a:pt x="416" y="589"/>
                  <a:pt x="416" y="589"/>
                </a:cubicBezTo>
                <a:cubicBezTo>
                  <a:pt x="417" y="589"/>
                  <a:pt x="417" y="589"/>
                  <a:pt x="417" y="589"/>
                </a:cubicBezTo>
                <a:moveTo>
                  <a:pt x="413" y="540"/>
                </a:moveTo>
                <a:cubicBezTo>
                  <a:pt x="413" y="540"/>
                  <a:pt x="413" y="539"/>
                  <a:pt x="413" y="539"/>
                </a:cubicBezTo>
                <a:cubicBezTo>
                  <a:pt x="413" y="539"/>
                  <a:pt x="413" y="539"/>
                  <a:pt x="413" y="539"/>
                </a:cubicBezTo>
                <a:cubicBezTo>
                  <a:pt x="412" y="539"/>
                  <a:pt x="412" y="539"/>
                  <a:pt x="412" y="539"/>
                </a:cubicBezTo>
                <a:cubicBezTo>
                  <a:pt x="412" y="539"/>
                  <a:pt x="413" y="540"/>
                  <a:pt x="413" y="540"/>
                </a:cubicBezTo>
                <a:moveTo>
                  <a:pt x="404" y="523"/>
                </a:moveTo>
                <a:cubicBezTo>
                  <a:pt x="404" y="523"/>
                  <a:pt x="404" y="523"/>
                  <a:pt x="404" y="523"/>
                </a:cubicBezTo>
                <a:cubicBezTo>
                  <a:pt x="404" y="523"/>
                  <a:pt x="404" y="523"/>
                  <a:pt x="404" y="523"/>
                </a:cubicBezTo>
                <a:cubicBezTo>
                  <a:pt x="404" y="523"/>
                  <a:pt x="404" y="524"/>
                  <a:pt x="404" y="524"/>
                </a:cubicBezTo>
                <a:cubicBezTo>
                  <a:pt x="404" y="524"/>
                  <a:pt x="404" y="523"/>
                  <a:pt x="404" y="523"/>
                </a:cubicBezTo>
                <a:moveTo>
                  <a:pt x="414" y="537"/>
                </a:moveTo>
                <a:cubicBezTo>
                  <a:pt x="414" y="536"/>
                  <a:pt x="414" y="536"/>
                  <a:pt x="414" y="536"/>
                </a:cubicBezTo>
                <a:cubicBezTo>
                  <a:pt x="414" y="536"/>
                  <a:pt x="413" y="536"/>
                  <a:pt x="413" y="537"/>
                </a:cubicBezTo>
                <a:cubicBezTo>
                  <a:pt x="413" y="537"/>
                  <a:pt x="413" y="537"/>
                  <a:pt x="413" y="537"/>
                </a:cubicBezTo>
                <a:cubicBezTo>
                  <a:pt x="414" y="537"/>
                  <a:pt x="414" y="537"/>
                  <a:pt x="414" y="537"/>
                </a:cubicBezTo>
                <a:moveTo>
                  <a:pt x="426" y="262"/>
                </a:moveTo>
                <a:cubicBezTo>
                  <a:pt x="426" y="262"/>
                  <a:pt x="426" y="262"/>
                  <a:pt x="426" y="262"/>
                </a:cubicBezTo>
                <a:cubicBezTo>
                  <a:pt x="426" y="262"/>
                  <a:pt x="426" y="263"/>
                  <a:pt x="426" y="263"/>
                </a:cubicBezTo>
                <a:cubicBezTo>
                  <a:pt x="426" y="263"/>
                  <a:pt x="426" y="263"/>
                  <a:pt x="426" y="263"/>
                </a:cubicBezTo>
                <a:cubicBezTo>
                  <a:pt x="426" y="262"/>
                  <a:pt x="426" y="262"/>
                  <a:pt x="426" y="262"/>
                </a:cubicBezTo>
                <a:moveTo>
                  <a:pt x="430" y="265"/>
                </a:moveTo>
                <a:cubicBezTo>
                  <a:pt x="430" y="265"/>
                  <a:pt x="430" y="265"/>
                  <a:pt x="430" y="265"/>
                </a:cubicBezTo>
                <a:cubicBezTo>
                  <a:pt x="430" y="265"/>
                  <a:pt x="429" y="265"/>
                  <a:pt x="429" y="265"/>
                </a:cubicBezTo>
                <a:cubicBezTo>
                  <a:pt x="429" y="265"/>
                  <a:pt x="430" y="266"/>
                  <a:pt x="430" y="266"/>
                </a:cubicBezTo>
                <a:cubicBezTo>
                  <a:pt x="430" y="266"/>
                  <a:pt x="430" y="266"/>
                  <a:pt x="430" y="265"/>
                </a:cubicBezTo>
                <a:moveTo>
                  <a:pt x="435" y="277"/>
                </a:moveTo>
                <a:cubicBezTo>
                  <a:pt x="435" y="277"/>
                  <a:pt x="435" y="277"/>
                  <a:pt x="434" y="277"/>
                </a:cubicBezTo>
                <a:cubicBezTo>
                  <a:pt x="434" y="277"/>
                  <a:pt x="434" y="278"/>
                  <a:pt x="434" y="278"/>
                </a:cubicBezTo>
                <a:cubicBezTo>
                  <a:pt x="434" y="278"/>
                  <a:pt x="434" y="278"/>
                  <a:pt x="434" y="278"/>
                </a:cubicBezTo>
                <a:cubicBezTo>
                  <a:pt x="435" y="278"/>
                  <a:pt x="435" y="278"/>
                  <a:pt x="435" y="277"/>
                </a:cubicBezTo>
                <a:moveTo>
                  <a:pt x="434" y="281"/>
                </a:moveTo>
                <a:cubicBezTo>
                  <a:pt x="434" y="281"/>
                  <a:pt x="434" y="281"/>
                  <a:pt x="434" y="281"/>
                </a:cubicBezTo>
                <a:cubicBezTo>
                  <a:pt x="434" y="281"/>
                  <a:pt x="434" y="282"/>
                  <a:pt x="434" y="282"/>
                </a:cubicBezTo>
                <a:cubicBezTo>
                  <a:pt x="435" y="282"/>
                  <a:pt x="435" y="282"/>
                  <a:pt x="435" y="282"/>
                </a:cubicBezTo>
                <a:cubicBezTo>
                  <a:pt x="435" y="281"/>
                  <a:pt x="435" y="281"/>
                  <a:pt x="434" y="281"/>
                </a:cubicBezTo>
                <a:moveTo>
                  <a:pt x="414" y="235"/>
                </a:moveTo>
                <a:cubicBezTo>
                  <a:pt x="414" y="235"/>
                  <a:pt x="413" y="236"/>
                  <a:pt x="413" y="236"/>
                </a:cubicBezTo>
                <a:cubicBezTo>
                  <a:pt x="413" y="236"/>
                  <a:pt x="414" y="236"/>
                  <a:pt x="414" y="236"/>
                </a:cubicBezTo>
                <a:cubicBezTo>
                  <a:pt x="414" y="236"/>
                  <a:pt x="414" y="236"/>
                  <a:pt x="414" y="236"/>
                </a:cubicBezTo>
                <a:cubicBezTo>
                  <a:pt x="414" y="236"/>
                  <a:pt x="414" y="236"/>
                  <a:pt x="414" y="235"/>
                </a:cubicBezTo>
                <a:moveTo>
                  <a:pt x="406" y="237"/>
                </a:moveTo>
                <a:cubicBezTo>
                  <a:pt x="406" y="237"/>
                  <a:pt x="406" y="238"/>
                  <a:pt x="406" y="238"/>
                </a:cubicBezTo>
                <a:cubicBezTo>
                  <a:pt x="406" y="238"/>
                  <a:pt x="406" y="238"/>
                  <a:pt x="406" y="238"/>
                </a:cubicBezTo>
                <a:cubicBezTo>
                  <a:pt x="406" y="238"/>
                  <a:pt x="406" y="238"/>
                  <a:pt x="406" y="238"/>
                </a:cubicBezTo>
                <a:cubicBezTo>
                  <a:pt x="406" y="238"/>
                  <a:pt x="406" y="237"/>
                  <a:pt x="406" y="237"/>
                </a:cubicBezTo>
                <a:moveTo>
                  <a:pt x="411" y="245"/>
                </a:moveTo>
                <a:cubicBezTo>
                  <a:pt x="411" y="245"/>
                  <a:pt x="411" y="245"/>
                  <a:pt x="410" y="245"/>
                </a:cubicBezTo>
                <a:cubicBezTo>
                  <a:pt x="410" y="245"/>
                  <a:pt x="411" y="246"/>
                  <a:pt x="411" y="246"/>
                </a:cubicBezTo>
                <a:cubicBezTo>
                  <a:pt x="411" y="246"/>
                  <a:pt x="411" y="245"/>
                  <a:pt x="411" y="245"/>
                </a:cubicBezTo>
                <a:cubicBezTo>
                  <a:pt x="411" y="245"/>
                  <a:pt x="411" y="245"/>
                  <a:pt x="411" y="245"/>
                </a:cubicBezTo>
                <a:moveTo>
                  <a:pt x="428" y="260"/>
                </a:moveTo>
                <a:cubicBezTo>
                  <a:pt x="428" y="260"/>
                  <a:pt x="428" y="260"/>
                  <a:pt x="428" y="260"/>
                </a:cubicBezTo>
                <a:cubicBezTo>
                  <a:pt x="428" y="259"/>
                  <a:pt x="428" y="259"/>
                  <a:pt x="428" y="259"/>
                </a:cubicBezTo>
                <a:cubicBezTo>
                  <a:pt x="428" y="259"/>
                  <a:pt x="427" y="259"/>
                  <a:pt x="427" y="260"/>
                </a:cubicBezTo>
                <a:cubicBezTo>
                  <a:pt x="428" y="260"/>
                  <a:pt x="428" y="260"/>
                  <a:pt x="428" y="260"/>
                </a:cubicBezTo>
                <a:moveTo>
                  <a:pt x="367" y="342"/>
                </a:moveTo>
                <a:cubicBezTo>
                  <a:pt x="367" y="342"/>
                  <a:pt x="367" y="342"/>
                  <a:pt x="367" y="342"/>
                </a:cubicBezTo>
                <a:cubicBezTo>
                  <a:pt x="367" y="342"/>
                  <a:pt x="367" y="342"/>
                  <a:pt x="367" y="342"/>
                </a:cubicBezTo>
                <a:cubicBezTo>
                  <a:pt x="367" y="342"/>
                  <a:pt x="368" y="342"/>
                  <a:pt x="368" y="342"/>
                </a:cubicBezTo>
                <a:cubicBezTo>
                  <a:pt x="367" y="342"/>
                  <a:pt x="367" y="342"/>
                  <a:pt x="367" y="342"/>
                </a:cubicBezTo>
                <a:moveTo>
                  <a:pt x="457" y="349"/>
                </a:moveTo>
                <a:cubicBezTo>
                  <a:pt x="457" y="348"/>
                  <a:pt x="456" y="348"/>
                  <a:pt x="456" y="348"/>
                </a:cubicBezTo>
                <a:cubicBezTo>
                  <a:pt x="456" y="348"/>
                  <a:pt x="456" y="349"/>
                  <a:pt x="456" y="349"/>
                </a:cubicBezTo>
                <a:cubicBezTo>
                  <a:pt x="456" y="349"/>
                  <a:pt x="456" y="349"/>
                  <a:pt x="456" y="349"/>
                </a:cubicBezTo>
                <a:cubicBezTo>
                  <a:pt x="456" y="349"/>
                  <a:pt x="457" y="349"/>
                  <a:pt x="457" y="349"/>
                </a:cubicBezTo>
                <a:moveTo>
                  <a:pt x="362" y="352"/>
                </a:moveTo>
                <a:cubicBezTo>
                  <a:pt x="362" y="352"/>
                  <a:pt x="362" y="352"/>
                  <a:pt x="362" y="352"/>
                </a:cubicBezTo>
                <a:cubicBezTo>
                  <a:pt x="362" y="353"/>
                  <a:pt x="362" y="353"/>
                  <a:pt x="362" y="353"/>
                </a:cubicBezTo>
                <a:cubicBezTo>
                  <a:pt x="363" y="353"/>
                  <a:pt x="363" y="353"/>
                  <a:pt x="363" y="353"/>
                </a:cubicBezTo>
                <a:cubicBezTo>
                  <a:pt x="363" y="352"/>
                  <a:pt x="363" y="352"/>
                  <a:pt x="362" y="352"/>
                </a:cubicBezTo>
                <a:moveTo>
                  <a:pt x="457" y="352"/>
                </a:moveTo>
                <a:cubicBezTo>
                  <a:pt x="457" y="352"/>
                  <a:pt x="457" y="352"/>
                  <a:pt x="457" y="353"/>
                </a:cubicBezTo>
                <a:cubicBezTo>
                  <a:pt x="457" y="353"/>
                  <a:pt x="457" y="353"/>
                  <a:pt x="457" y="353"/>
                </a:cubicBezTo>
                <a:cubicBezTo>
                  <a:pt x="457" y="353"/>
                  <a:pt x="458" y="353"/>
                  <a:pt x="458" y="353"/>
                </a:cubicBezTo>
                <a:cubicBezTo>
                  <a:pt x="458" y="352"/>
                  <a:pt x="457" y="352"/>
                  <a:pt x="457" y="352"/>
                </a:cubicBezTo>
                <a:moveTo>
                  <a:pt x="366" y="356"/>
                </a:moveTo>
                <a:cubicBezTo>
                  <a:pt x="365" y="356"/>
                  <a:pt x="365" y="356"/>
                  <a:pt x="365" y="356"/>
                </a:cubicBezTo>
                <a:cubicBezTo>
                  <a:pt x="365" y="356"/>
                  <a:pt x="365" y="356"/>
                  <a:pt x="365" y="356"/>
                </a:cubicBezTo>
                <a:cubicBezTo>
                  <a:pt x="365" y="356"/>
                  <a:pt x="365" y="357"/>
                  <a:pt x="365" y="357"/>
                </a:cubicBezTo>
                <a:cubicBezTo>
                  <a:pt x="365" y="357"/>
                  <a:pt x="365" y="357"/>
                  <a:pt x="366" y="356"/>
                </a:cubicBezTo>
                <a:moveTo>
                  <a:pt x="359" y="360"/>
                </a:moveTo>
                <a:cubicBezTo>
                  <a:pt x="359" y="360"/>
                  <a:pt x="359" y="360"/>
                  <a:pt x="359" y="360"/>
                </a:cubicBezTo>
                <a:cubicBezTo>
                  <a:pt x="359" y="360"/>
                  <a:pt x="358" y="360"/>
                  <a:pt x="358" y="360"/>
                </a:cubicBezTo>
                <a:cubicBezTo>
                  <a:pt x="358" y="360"/>
                  <a:pt x="358" y="360"/>
                  <a:pt x="358" y="360"/>
                </a:cubicBezTo>
                <a:cubicBezTo>
                  <a:pt x="359" y="360"/>
                  <a:pt x="359" y="360"/>
                  <a:pt x="359" y="360"/>
                </a:cubicBezTo>
                <a:moveTo>
                  <a:pt x="452" y="360"/>
                </a:moveTo>
                <a:cubicBezTo>
                  <a:pt x="452" y="360"/>
                  <a:pt x="452" y="360"/>
                  <a:pt x="452" y="360"/>
                </a:cubicBezTo>
                <a:cubicBezTo>
                  <a:pt x="451" y="360"/>
                  <a:pt x="451" y="360"/>
                  <a:pt x="451" y="360"/>
                </a:cubicBezTo>
                <a:cubicBezTo>
                  <a:pt x="451" y="360"/>
                  <a:pt x="451" y="360"/>
                  <a:pt x="452" y="361"/>
                </a:cubicBezTo>
                <a:cubicBezTo>
                  <a:pt x="452" y="360"/>
                  <a:pt x="452" y="360"/>
                  <a:pt x="452" y="360"/>
                </a:cubicBezTo>
                <a:moveTo>
                  <a:pt x="356" y="363"/>
                </a:moveTo>
                <a:cubicBezTo>
                  <a:pt x="356" y="363"/>
                  <a:pt x="356" y="363"/>
                  <a:pt x="356" y="362"/>
                </a:cubicBezTo>
                <a:cubicBezTo>
                  <a:pt x="356" y="363"/>
                  <a:pt x="356" y="363"/>
                  <a:pt x="355" y="363"/>
                </a:cubicBezTo>
                <a:cubicBezTo>
                  <a:pt x="355" y="363"/>
                  <a:pt x="356" y="363"/>
                  <a:pt x="356" y="363"/>
                </a:cubicBezTo>
                <a:cubicBezTo>
                  <a:pt x="356" y="363"/>
                  <a:pt x="356" y="363"/>
                  <a:pt x="356" y="363"/>
                </a:cubicBezTo>
                <a:moveTo>
                  <a:pt x="463" y="363"/>
                </a:moveTo>
                <a:cubicBezTo>
                  <a:pt x="463" y="362"/>
                  <a:pt x="463" y="362"/>
                  <a:pt x="463" y="362"/>
                </a:cubicBezTo>
                <a:cubicBezTo>
                  <a:pt x="463" y="363"/>
                  <a:pt x="463" y="363"/>
                  <a:pt x="463" y="363"/>
                </a:cubicBezTo>
                <a:cubicBezTo>
                  <a:pt x="463" y="363"/>
                  <a:pt x="463" y="363"/>
                  <a:pt x="463" y="363"/>
                </a:cubicBezTo>
                <a:cubicBezTo>
                  <a:pt x="463" y="363"/>
                  <a:pt x="463" y="363"/>
                  <a:pt x="463" y="363"/>
                </a:cubicBezTo>
                <a:moveTo>
                  <a:pt x="453" y="365"/>
                </a:moveTo>
                <a:cubicBezTo>
                  <a:pt x="453" y="365"/>
                  <a:pt x="453" y="364"/>
                  <a:pt x="453" y="364"/>
                </a:cubicBezTo>
                <a:cubicBezTo>
                  <a:pt x="452" y="365"/>
                  <a:pt x="452" y="365"/>
                  <a:pt x="452" y="365"/>
                </a:cubicBezTo>
                <a:cubicBezTo>
                  <a:pt x="452" y="365"/>
                  <a:pt x="452" y="365"/>
                  <a:pt x="453" y="365"/>
                </a:cubicBezTo>
                <a:cubicBezTo>
                  <a:pt x="453" y="365"/>
                  <a:pt x="453" y="365"/>
                  <a:pt x="453" y="365"/>
                </a:cubicBezTo>
                <a:moveTo>
                  <a:pt x="442" y="310"/>
                </a:moveTo>
                <a:cubicBezTo>
                  <a:pt x="442" y="310"/>
                  <a:pt x="442" y="310"/>
                  <a:pt x="443" y="310"/>
                </a:cubicBezTo>
                <a:cubicBezTo>
                  <a:pt x="442" y="310"/>
                  <a:pt x="442" y="310"/>
                  <a:pt x="442" y="310"/>
                </a:cubicBezTo>
                <a:cubicBezTo>
                  <a:pt x="442" y="310"/>
                  <a:pt x="442" y="310"/>
                  <a:pt x="442" y="310"/>
                </a:cubicBezTo>
                <a:cubicBezTo>
                  <a:pt x="442" y="310"/>
                  <a:pt x="442" y="310"/>
                  <a:pt x="442" y="310"/>
                </a:cubicBezTo>
                <a:moveTo>
                  <a:pt x="441" y="311"/>
                </a:moveTo>
                <a:cubicBezTo>
                  <a:pt x="440" y="311"/>
                  <a:pt x="440" y="310"/>
                  <a:pt x="440" y="310"/>
                </a:cubicBezTo>
                <a:cubicBezTo>
                  <a:pt x="440" y="311"/>
                  <a:pt x="440" y="311"/>
                  <a:pt x="440" y="311"/>
                </a:cubicBezTo>
                <a:cubicBezTo>
                  <a:pt x="440" y="311"/>
                  <a:pt x="440" y="311"/>
                  <a:pt x="440" y="311"/>
                </a:cubicBezTo>
                <a:cubicBezTo>
                  <a:pt x="440" y="311"/>
                  <a:pt x="440" y="311"/>
                  <a:pt x="441" y="311"/>
                </a:cubicBezTo>
                <a:moveTo>
                  <a:pt x="449" y="311"/>
                </a:moveTo>
                <a:cubicBezTo>
                  <a:pt x="449" y="311"/>
                  <a:pt x="449" y="311"/>
                  <a:pt x="449" y="310"/>
                </a:cubicBezTo>
                <a:cubicBezTo>
                  <a:pt x="449" y="310"/>
                  <a:pt x="448" y="311"/>
                  <a:pt x="448" y="311"/>
                </a:cubicBezTo>
                <a:cubicBezTo>
                  <a:pt x="448" y="311"/>
                  <a:pt x="449" y="311"/>
                  <a:pt x="449" y="311"/>
                </a:cubicBezTo>
                <a:cubicBezTo>
                  <a:pt x="449" y="311"/>
                  <a:pt x="449" y="311"/>
                  <a:pt x="449" y="311"/>
                </a:cubicBezTo>
                <a:moveTo>
                  <a:pt x="369" y="322"/>
                </a:moveTo>
                <a:cubicBezTo>
                  <a:pt x="369" y="322"/>
                  <a:pt x="369" y="322"/>
                  <a:pt x="369" y="322"/>
                </a:cubicBezTo>
                <a:cubicBezTo>
                  <a:pt x="369" y="322"/>
                  <a:pt x="369" y="322"/>
                  <a:pt x="369" y="323"/>
                </a:cubicBezTo>
                <a:cubicBezTo>
                  <a:pt x="369" y="323"/>
                  <a:pt x="369" y="322"/>
                  <a:pt x="369" y="322"/>
                </a:cubicBezTo>
                <a:cubicBezTo>
                  <a:pt x="369" y="322"/>
                  <a:pt x="369" y="322"/>
                  <a:pt x="369" y="322"/>
                </a:cubicBezTo>
                <a:moveTo>
                  <a:pt x="367" y="330"/>
                </a:moveTo>
                <a:cubicBezTo>
                  <a:pt x="367" y="330"/>
                  <a:pt x="367" y="330"/>
                  <a:pt x="367" y="331"/>
                </a:cubicBezTo>
                <a:cubicBezTo>
                  <a:pt x="367" y="331"/>
                  <a:pt x="367" y="331"/>
                  <a:pt x="367" y="331"/>
                </a:cubicBezTo>
                <a:cubicBezTo>
                  <a:pt x="367" y="331"/>
                  <a:pt x="367" y="331"/>
                  <a:pt x="367" y="331"/>
                </a:cubicBezTo>
                <a:cubicBezTo>
                  <a:pt x="367" y="331"/>
                  <a:pt x="367" y="330"/>
                  <a:pt x="367" y="330"/>
                </a:cubicBezTo>
                <a:moveTo>
                  <a:pt x="363" y="333"/>
                </a:moveTo>
                <a:cubicBezTo>
                  <a:pt x="363" y="333"/>
                  <a:pt x="363" y="333"/>
                  <a:pt x="363" y="333"/>
                </a:cubicBezTo>
                <a:cubicBezTo>
                  <a:pt x="363" y="334"/>
                  <a:pt x="363" y="334"/>
                  <a:pt x="363" y="334"/>
                </a:cubicBezTo>
                <a:cubicBezTo>
                  <a:pt x="363" y="334"/>
                  <a:pt x="364" y="334"/>
                  <a:pt x="364" y="334"/>
                </a:cubicBezTo>
                <a:cubicBezTo>
                  <a:pt x="364" y="333"/>
                  <a:pt x="363" y="333"/>
                  <a:pt x="363" y="333"/>
                </a:cubicBezTo>
                <a:moveTo>
                  <a:pt x="368" y="339"/>
                </a:moveTo>
                <a:cubicBezTo>
                  <a:pt x="368" y="339"/>
                  <a:pt x="368" y="339"/>
                  <a:pt x="368" y="339"/>
                </a:cubicBezTo>
                <a:cubicBezTo>
                  <a:pt x="368" y="339"/>
                  <a:pt x="368" y="340"/>
                  <a:pt x="368" y="340"/>
                </a:cubicBezTo>
                <a:cubicBezTo>
                  <a:pt x="368" y="340"/>
                  <a:pt x="368" y="339"/>
                  <a:pt x="368" y="339"/>
                </a:cubicBezTo>
                <a:cubicBezTo>
                  <a:pt x="368" y="339"/>
                  <a:pt x="368" y="339"/>
                  <a:pt x="368" y="339"/>
                </a:cubicBezTo>
                <a:moveTo>
                  <a:pt x="362" y="340"/>
                </a:moveTo>
                <a:cubicBezTo>
                  <a:pt x="362" y="340"/>
                  <a:pt x="362" y="341"/>
                  <a:pt x="362" y="341"/>
                </a:cubicBezTo>
                <a:cubicBezTo>
                  <a:pt x="363" y="340"/>
                  <a:pt x="363" y="340"/>
                  <a:pt x="363" y="340"/>
                </a:cubicBezTo>
                <a:cubicBezTo>
                  <a:pt x="363" y="340"/>
                  <a:pt x="363" y="340"/>
                  <a:pt x="362" y="340"/>
                </a:cubicBezTo>
                <a:cubicBezTo>
                  <a:pt x="362" y="340"/>
                  <a:pt x="362" y="340"/>
                  <a:pt x="362" y="340"/>
                </a:cubicBezTo>
                <a:moveTo>
                  <a:pt x="403" y="231"/>
                </a:moveTo>
                <a:cubicBezTo>
                  <a:pt x="403" y="231"/>
                  <a:pt x="403" y="231"/>
                  <a:pt x="403" y="231"/>
                </a:cubicBezTo>
                <a:cubicBezTo>
                  <a:pt x="403" y="231"/>
                  <a:pt x="403" y="231"/>
                  <a:pt x="403" y="232"/>
                </a:cubicBezTo>
                <a:cubicBezTo>
                  <a:pt x="403" y="231"/>
                  <a:pt x="403" y="231"/>
                  <a:pt x="403" y="231"/>
                </a:cubicBezTo>
                <a:cubicBezTo>
                  <a:pt x="403" y="231"/>
                  <a:pt x="403" y="231"/>
                  <a:pt x="403" y="231"/>
                </a:cubicBezTo>
                <a:moveTo>
                  <a:pt x="400" y="233"/>
                </a:moveTo>
                <a:cubicBezTo>
                  <a:pt x="401" y="233"/>
                  <a:pt x="401" y="233"/>
                  <a:pt x="401" y="233"/>
                </a:cubicBezTo>
                <a:cubicBezTo>
                  <a:pt x="401" y="233"/>
                  <a:pt x="400" y="233"/>
                  <a:pt x="400" y="233"/>
                </a:cubicBezTo>
                <a:cubicBezTo>
                  <a:pt x="400" y="233"/>
                  <a:pt x="400" y="233"/>
                  <a:pt x="400" y="233"/>
                </a:cubicBezTo>
                <a:cubicBezTo>
                  <a:pt x="400" y="233"/>
                  <a:pt x="400" y="233"/>
                  <a:pt x="400" y="233"/>
                </a:cubicBezTo>
                <a:moveTo>
                  <a:pt x="391" y="459"/>
                </a:moveTo>
                <a:cubicBezTo>
                  <a:pt x="391" y="458"/>
                  <a:pt x="391" y="458"/>
                  <a:pt x="391" y="458"/>
                </a:cubicBezTo>
                <a:cubicBezTo>
                  <a:pt x="391" y="458"/>
                  <a:pt x="391" y="459"/>
                  <a:pt x="391" y="459"/>
                </a:cubicBezTo>
                <a:cubicBezTo>
                  <a:pt x="391" y="459"/>
                  <a:pt x="391" y="459"/>
                  <a:pt x="391" y="459"/>
                </a:cubicBezTo>
                <a:cubicBezTo>
                  <a:pt x="391" y="459"/>
                  <a:pt x="391" y="459"/>
                  <a:pt x="391" y="459"/>
                </a:cubicBezTo>
                <a:moveTo>
                  <a:pt x="398" y="461"/>
                </a:moveTo>
                <a:cubicBezTo>
                  <a:pt x="398" y="461"/>
                  <a:pt x="398" y="460"/>
                  <a:pt x="398" y="460"/>
                </a:cubicBezTo>
                <a:cubicBezTo>
                  <a:pt x="397" y="460"/>
                  <a:pt x="397" y="461"/>
                  <a:pt x="397" y="461"/>
                </a:cubicBezTo>
                <a:cubicBezTo>
                  <a:pt x="397" y="461"/>
                  <a:pt x="397" y="461"/>
                  <a:pt x="397" y="461"/>
                </a:cubicBezTo>
                <a:cubicBezTo>
                  <a:pt x="398" y="461"/>
                  <a:pt x="398" y="461"/>
                  <a:pt x="398" y="461"/>
                </a:cubicBezTo>
                <a:moveTo>
                  <a:pt x="442" y="461"/>
                </a:moveTo>
                <a:cubicBezTo>
                  <a:pt x="442" y="461"/>
                  <a:pt x="442" y="461"/>
                  <a:pt x="442" y="462"/>
                </a:cubicBezTo>
                <a:cubicBezTo>
                  <a:pt x="442" y="462"/>
                  <a:pt x="442" y="462"/>
                  <a:pt x="442" y="462"/>
                </a:cubicBezTo>
                <a:cubicBezTo>
                  <a:pt x="442" y="462"/>
                  <a:pt x="442" y="462"/>
                  <a:pt x="443" y="462"/>
                </a:cubicBezTo>
                <a:cubicBezTo>
                  <a:pt x="442" y="462"/>
                  <a:pt x="442" y="461"/>
                  <a:pt x="442" y="461"/>
                </a:cubicBezTo>
                <a:moveTo>
                  <a:pt x="452" y="465"/>
                </a:moveTo>
                <a:cubicBezTo>
                  <a:pt x="452" y="465"/>
                  <a:pt x="452" y="465"/>
                  <a:pt x="452" y="465"/>
                </a:cubicBezTo>
                <a:cubicBezTo>
                  <a:pt x="451" y="465"/>
                  <a:pt x="451" y="465"/>
                  <a:pt x="451" y="466"/>
                </a:cubicBezTo>
                <a:cubicBezTo>
                  <a:pt x="451" y="466"/>
                  <a:pt x="451" y="466"/>
                  <a:pt x="452" y="466"/>
                </a:cubicBezTo>
                <a:cubicBezTo>
                  <a:pt x="452" y="466"/>
                  <a:pt x="452" y="465"/>
                  <a:pt x="452" y="465"/>
                </a:cubicBezTo>
                <a:moveTo>
                  <a:pt x="450" y="467"/>
                </a:moveTo>
                <a:cubicBezTo>
                  <a:pt x="450" y="467"/>
                  <a:pt x="450" y="466"/>
                  <a:pt x="450" y="466"/>
                </a:cubicBezTo>
                <a:cubicBezTo>
                  <a:pt x="450" y="466"/>
                  <a:pt x="450" y="466"/>
                  <a:pt x="450" y="466"/>
                </a:cubicBezTo>
                <a:cubicBezTo>
                  <a:pt x="450" y="466"/>
                  <a:pt x="449" y="466"/>
                  <a:pt x="449" y="466"/>
                </a:cubicBezTo>
                <a:cubicBezTo>
                  <a:pt x="449" y="466"/>
                  <a:pt x="449" y="467"/>
                  <a:pt x="450" y="467"/>
                </a:cubicBezTo>
                <a:moveTo>
                  <a:pt x="455" y="450"/>
                </a:moveTo>
                <a:cubicBezTo>
                  <a:pt x="455" y="450"/>
                  <a:pt x="455" y="450"/>
                  <a:pt x="455" y="450"/>
                </a:cubicBezTo>
                <a:cubicBezTo>
                  <a:pt x="454" y="450"/>
                  <a:pt x="454" y="450"/>
                  <a:pt x="454" y="450"/>
                </a:cubicBezTo>
                <a:cubicBezTo>
                  <a:pt x="454" y="450"/>
                  <a:pt x="454" y="451"/>
                  <a:pt x="454" y="451"/>
                </a:cubicBezTo>
                <a:cubicBezTo>
                  <a:pt x="454" y="450"/>
                  <a:pt x="455" y="450"/>
                  <a:pt x="455" y="450"/>
                </a:cubicBezTo>
                <a:moveTo>
                  <a:pt x="406" y="489"/>
                </a:moveTo>
                <a:cubicBezTo>
                  <a:pt x="406" y="489"/>
                  <a:pt x="406" y="489"/>
                  <a:pt x="406" y="489"/>
                </a:cubicBezTo>
                <a:cubicBezTo>
                  <a:pt x="406" y="489"/>
                  <a:pt x="406" y="489"/>
                  <a:pt x="406" y="489"/>
                </a:cubicBezTo>
                <a:cubicBezTo>
                  <a:pt x="406" y="489"/>
                  <a:pt x="406" y="489"/>
                  <a:pt x="406" y="490"/>
                </a:cubicBezTo>
                <a:cubicBezTo>
                  <a:pt x="406" y="489"/>
                  <a:pt x="406" y="489"/>
                  <a:pt x="406" y="489"/>
                </a:cubicBezTo>
                <a:moveTo>
                  <a:pt x="412" y="497"/>
                </a:moveTo>
                <a:cubicBezTo>
                  <a:pt x="412" y="497"/>
                  <a:pt x="412" y="496"/>
                  <a:pt x="412" y="496"/>
                </a:cubicBezTo>
                <a:cubicBezTo>
                  <a:pt x="412" y="496"/>
                  <a:pt x="411" y="496"/>
                  <a:pt x="411" y="497"/>
                </a:cubicBezTo>
                <a:cubicBezTo>
                  <a:pt x="411" y="497"/>
                  <a:pt x="412" y="497"/>
                  <a:pt x="412" y="497"/>
                </a:cubicBezTo>
                <a:cubicBezTo>
                  <a:pt x="412" y="497"/>
                  <a:pt x="412" y="497"/>
                  <a:pt x="412" y="497"/>
                </a:cubicBezTo>
                <a:moveTo>
                  <a:pt x="428" y="483"/>
                </a:moveTo>
                <a:cubicBezTo>
                  <a:pt x="428" y="483"/>
                  <a:pt x="428" y="483"/>
                  <a:pt x="428" y="482"/>
                </a:cubicBezTo>
                <a:cubicBezTo>
                  <a:pt x="428" y="482"/>
                  <a:pt x="428" y="482"/>
                  <a:pt x="428" y="482"/>
                </a:cubicBezTo>
                <a:cubicBezTo>
                  <a:pt x="428" y="482"/>
                  <a:pt x="427" y="482"/>
                  <a:pt x="427" y="482"/>
                </a:cubicBezTo>
                <a:cubicBezTo>
                  <a:pt x="428" y="483"/>
                  <a:pt x="428" y="483"/>
                  <a:pt x="428" y="483"/>
                </a:cubicBezTo>
                <a:moveTo>
                  <a:pt x="470" y="378"/>
                </a:moveTo>
                <a:cubicBezTo>
                  <a:pt x="470" y="377"/>
                  <a:pt x="470" y="377"/>
                  <a:pt x="470" y="377"/>
                </a:cubicBezTo>
                <a:cubicBezTo>
                  <a:pt x="470" y="377"/>
                  <a:pt x="470" y="377"/>
                  <a:pt x="469" y="377"/>
                </a:cubicBezTo>
                <a:cubicBezTo>
                  <a:pt x="469" y="377"/>
                  <a:pt x="469" y="377"/>
                  <a:pt x="469" y="377"/>
                </a:cubicBezTo>
                <a:cubicBezTo>
                  <a:pt x="469" y="377"/>
                  <a:pt x="470" y="377"/>
                  <a:pt x="470" y="378"/>
                </a:cubicBezTo>
                <a:moveTo>
                  <a:pt x="458" y="368"/>
                </a:moveTo>
                <a:cubicBezTo>
                  <a:pt x="458" y="368"/>
                  <a:pt x="459" y="368"/>
                  <a:pt x="459" y="368"/>
                </a:cubicBezTo>
                <a:cubicBezTo>
                  <a:pt x="458" y="368"/>
                  <a:pt x="458" y="367"/>
                  <a:pt x="458" y="367"/>
                </a:cubicBezTo>
                <a:cubicBezTo>
                  <a:pt x="458" y="367"/>
                  <a:pt x="458" y="368"/>
                  <a:pt x="458" y="368"/>
                </a:cubicBezTo>
                <a:cubicBezTo>
                  <a:pt x="458" y="368"/>
                  <a:pt x="458" y="368"/>
                  <a:pt x="458" y="368"/>
                </a:cubicBezTo>
                <a:moveTo>
                  <a:pt x="460" y="372"/>
                </a:moveTo>
                <a:cubicBezTo>
                  <a:pt x="460" y="371"/>
                  <a:pt x="460" y="371"/>
                  <a:pt x="460" y="371"/>
                </a:cubicBezTo>
                <a:cubicBezTo>
                  <a:pt x="460" y="371"/>
                  <a:pt x="460" y="371"/>
                  <a:pt x="460" y="371"/>
                </a:cubicBezTo>
                <a:cubicBezTo>
                  <a:pt x="460" y="372"/>
                  <a:pt x="460" y="372"/>
                  <a:pt x="460" y="372"/>
                </a:cubicBezTo>
                <a:cubicBezTo>
                  <a:pt x="460" y="372"/>
                  <a:pt x="460" y="372"/>
                  <a:pt x="460" y="372"/>
                </a:cubicBezTo>
                <a:moveTo>
                  <a:pt x="291" y="370"/>
                </a:moveTo>
                <a:cubicBezTo>
                  <a:pt x="291" y="370"/>
                  <a:pt x="292" y="370"/>
                  <a:pt x="292" y="370"/>
                </a:cubicBezTo>
                <a:cubicBezTo>
                  <a:pt x="293" y="370"/>
                  <a:pt x="293" y="369"/>
                  <a:pt x="294" y="368"/>
                </a:cubicBezTo>
                <a:cubicBezTo>
                  <a:pt x="295" y="369"/>
                  <a:pt x="296" y="369"/>
                  <a:pt x="297" y="369"/>
                </a:cubicBezTo>
                <a:cubicBezTo>
                  <a:pt x="298" y="369"/>
                  <a:pt x="299" y="369"/>
                  <a:pt x="300" y="369"/>
                </a:cubicBezTo>
                <a:cubicBezTo>
                  <a:pt x="304" y="369"/>
                  <a:pt x="304" y="369"/>
                  <a:pt x="304" y="369"/>
                </a:cubicBezTo>
                <a:cubicBezTo>
                  <a:pt x="305" y="369"/>
                  <a:pt x="306" y="369"/>
                  <a:pt x="307" y="369"/>
                </a:cubicBezTo>
                <a:cubicBezTo>
                  <a:pt x="308" y="369"/>
                  <a:pt x="309" y="369"/>
                  <a:pt x="310" y="368"/>
                </a:cubicBezTo>
                <a:cubicBezTo>
                  <a:pt x="311" y="369"/>
                  <a:pt x="311" y="369"/>
                  <a:pt x="312" y="369"/>
                </a:cubicBezTo>
                <a:cubicBezTo>
                  <a:pt x="312" y="374"/>
                  <a:pt x="312" y="374"/>
                  <a:pt x="312" y="374"/>
                </a:cubicBezTo>
                <a:cubicBezTo>
                  <a:pt x="311" y="375"/>
                  <a:pt x="311" y="375"/>
                  <a:pt x="311" y="375"/>
                </a:cubicBezTo>
                <a:cubicBezTo>
                  <a:pt x="311" y="375"/>
                  <a:pt x="311" y="375"/>
                  <a:pt x="310" y="375"/>
                </a:cubicBezTo>
                <a:cubicBezTo>
                  <a:pt x="304" y="375"/>
                  <a:pt x="304" y="375"/>
                  <a:pt x="304" y="375"/>
                </a:cubicBezTo>
                <a:cubicBezTo>
                  <a:pt x="303" y="375"/>
                  <a:pt x="303" y="376"/>
                  <a:pt x="302" y="376"/>
                </a:cubicBezTo>
                <a:cubicBezTo>
                  <a:pt x="300" y="376"/>
                  <a:pt x="297" y="376"/>
                  <a:pt x="295" y="376"/>
                </a:cubicBezTo>
                <a:cubicBezTo>
                  <a:pt x="294" y="376"/>
                  <a:pt x="294" y="375"/>
                  <a:pt x="293" y="375"/>
                </a:cubicBezTo>
                <a:cubicBezTo>
                  <a:pt x="293" y="375"/>
                  <a:pt x="292" y="375"/>
                  <a:pt x="292" y="375"/>
                </a:cubicBezTo>
                <a:cubicBezTo>
                  <a:pt x="290" y="376"/>
                  <a:pt x="288" y="376"/>
                  <a:pt x="286" y="376"/>
                </a:cubicBezTo>
                <a:cubicBezTo>
                  <a:pt x="285" y="376"/>
                  <a:pt x="284" y="375"/>
                  <a:pt x="284" y="375"/>
                </a:cubicBezTo>
                <a:cubicBezTo>
                  <a:pt x="283" y="374"/>
                  <a:pt x="282" y="375"/>
                  <a:pt x="282" y="376"/>
                </a:cubicBezTo>
                <a:cubicBezTo>
                  <a:pt x="279" y="376"/>
                  <a:pt x="276" y="376"/>
                  <a:pt x="272" y="376"/>
                </a:cubicBezTo>
                <a:cubicBezTo>
                  <a:pt x="271" y="376"/>
                  <a:pt x="270" y="376"/>
                  <a:pt x="269" y="375"/>
                </a:cubicBezTo>
                <a:cubicBezTo>
                  <a:pt x="269" y="375"/>
                  <a:pt x="269" y="375"/>
                  <a:pt x="269" y="375"/>
                </a:cubicBezTo>
                <a:cubicBezTo>
                  <a:pt x="268" y="376"/>
                  <a:pt x="267" y="376"/>
                  <a:pt x="266" y="376"/>
                </a:cubicBezTo>
                <a:cubicBezTo>
                  <a:pt x="265" y="376"/>
                  <a:pt x="265" y="376"/>
                  <a:pt x="264" y="375"/>
                </a:cubicBezTo>
                <a:cubicBezTo>
                  <a:pt x="263" y="375"/>
                  <a:pt x="262" y="375"/>
                  <a:pt x="262" y="375"/>
                </a:cubicBezTo>
                <a:cubicBezTo>
                  <a:pt x="261" y="376"/>
                  <a:pt x="260" y="376"/>
                  <a:pt x="259" y="376"/>
                </a:cubicBezTo>
                <a:cubicBezTo>
                  <a:pt x="252" y="376"/>
                  <a:pt x="245" y="376"/>
                  <a:pt x="238" y="376"/>
                </a:cubicBezTo>
                <a:cubicBezTo>
                  <a:pt x="236" y="376"/>
                  <a:pt x="236" y="375"/>
                  <a:pt x="234" y="375"/>
                </a:cubicBezTo>
                <a:cubicBezTo>
                  <a:pt x="233" y="375"/>
                  <a:pt x="230" y="374"/>
                  <a:pt x="229" y="376"/>
                </a:cubicBezTo>
                <a:cubicBezTo>
                  <a:pt x="228" y="376"/>
                  <a:pt x="228" y="376"/>
                  <a:pt x="227" y="376"/>
                </a:cubicBezTo>
                <a:cubicBezTo>
                  <a:pt x="225" y="376"/>
                  <a:pt x="223" y="376"/>
                  <a:pt x="221" y="376"/>
                </a:cubicBezTo>
                <a:cubicBezTo>
                  <a:pt x="220" y="376"/>
                  <a:pt x="220" y="376"/>
                  <a:pt x="219" y="375"/>
                </a:cubicBezTo>
                <a:cubicBezTo>
                  <a:pt x="218" y="375"/>
                  <a:pt x="216" y="375"/>
                  <a:pt x="216" y="373"/>
                </a:cubicBezTo>
                <a:cubicBezTo>
                  <a:pt x="216" y="370"/>
                  <a:pt x="216" y="370"/>
                  <a:pt x="216" y="370"/>
                </a:cubicBezTo>
                <a:cubicBezTo>
                  <a:pt x="217" y="370"/>
                  <a:pt x="217" y="369"/>
                  <a:pt x="218" y="368"/>
                </a:cubicBezTo>
                <a:cubicBezTo>
                  <a:pt x="218" y="369"/>
                  <a:pt x="219" y="369"/>
                  <a:pt x="219" y="369"/>
                </a:cubicBezTo>
                <a:cubicBezTo>
                  <a:pt x="221" y="369"/>
                  <a:pt x="223" y="370"/>
                  <a:pt x="224" y="368"/>
                </a:cubicBezTo>
                <a:cubicBezTo>
                  <a:pt x="227" y="368"/>
                  <a:pt x="227" y="368"/>
                  <a:pt x="227" y="368"/>
                </a:cubicBezTo>
                <a:cubicBezTo>
                  <a:pt x="228" y="369"/>
                  <a:pt x="229" y="369"/>
                  <a:pt x="229" y="369"/>
                </a:cubicBezTo>
                <a:cubicBezTo>
                  <a:pt x="230" y="369"/>
                  <a:pt x="230" y="368"/>
                  <a:pt x="231" y="369"/>
                </a:cubicBezTo>
                <a:cubicBezTo>
                  <a:pt x="232" y="369"/>
                  <a:pt x="232" y="369"/>
                  <a:pt x="233" y="369"/>
                </a:cubicBezTo>
                <a:cubicBezTo>
                  <a:pt x="238" y="369"/>
                  <a:pt x="243" y="369"/>
                  <a:pt x="248" y="369"/>
                </a:cubicBezTo>
                <a:cubicBezTo>
                  <a:pt x="249" y="369"/>
                  <a:pt x="250" y="369"/>
                  <a:pt x="250" y="369"/>
                </a:cubicBezTo>
                <a:cubicBezTo>
                  <a:pt x="251" y="368"/>
                  <a:pt x="251" y="369"/>
                  <a:pt x="252" y="369"/>
                </a:cubicBezTo>
                <a:cubicBezTo>
                  <a:pt x="253" y="369"/>
                  <a:pt x="254" y="369"/>
                  <a:pt x="256" y="369"/>
                </a:cubicBezTo>
                <a:cubicBezTo>
                  <a:pt x="256" y="369"/>
                  <a:pt x="256" y="369"/>
                  <a:pt x="257" y="368"/>
                </a:cubicBezTo>
                <a:cubicBezTo>
                  <a:pt x="257" y="368"/>
                  <a:pt x="258" y="368"/>
                  <a:pt x="258" y="368"/>
                </a:cubicBezTo>
                <a:cubicBezTo>
                  <a:pt x="259" y="369"/>
                  <a:pt x="260" y="369"/>
                  <a:pt x="261" y="369"/>
                </a:cubicBezTo>
                <a:cubicBezTo>
                  <a:pt x="266" y="369"/>
                  <a:pt x="271" y="369"/>
                  <a:pt x="276" y="369"/>
                </a:cubicBezTo>
                <a:cubicBezTo>
                  <a:pt x="279" y="369"/>
                  <a:pt x="279" y="369"/>
                  <a:pt x="279" y="369"/>
                </a:cubicBezTo>
                <a:cubicBezTo>
                  <a:pt x="279" y="370"/>
                  <a:pt x="279" y="370"/>
                  <a:pt x="279" y="370"/>
                </a:cubicBezTo>
                <a:cubicBezTo>
                  <a:pt x="280" y="371"/>
                  <a:pt x="281" y="371"/>
                  <a:pt x="281" y="370"/>
                </a:cubicBezTo>
                <a:cubicBezTo>
                  <a:pt x="282" y="370"/>
                  <a:pt x="283" y="370"/>
                  <a:pt x="283" y="369"/>
                </a:cubicBezTo>
                <a:cubicBezTo>
                  <a:pt x="284" y="369"/>
                  <a:pt x="284" y="369"/>
                  <a:pt x="285" y="369"/>
                </a:cubicBezTo>
                <a:cubicBezTo>
                  <a:pt x="285" y="370"/>
                  <a:pt x="286" y="370"/>
                  <a:pt x="286" y="370"/>
                </a:cubicBezTo>
                <a:cubicBezTo>
                  <a:pt x="287" y="370"/>
                  <a:pt x="287" y="371"/>
                  <a:pt x="288" y="371"/>
                </a:cubicBezTo>
                <a:cubicBezTo>
                  <a:pt x="288" y="371"/>
                  <a:pt x="288" y="372"/>
                  <a:pt x="288" y="372"/>
                </a:cubicBezTo>
                <a:cubicBezTo>
                  <a:pt x="289" y="372"/>
                  <a:pt x="289" y="371"/>
                  <a:pt x="289" y="371"/>
                </a:cubicBezTo>
                <a:cubicBezTo>
                  <a:pt x="289" y="371"/>
                  <a:pt x="290" y="371"/>
                  <a:pt x="290" y="371"/>
                </a:cubicBezTo>
                <a:cubicBezTo>
                  <a:pt x="290" y="371"/>
                  <a:pt x="291" y="370"/>
                  <a:pt x="291" y="370"/>
                </a:cubicBezTo>
                <a:moveTo>
                  <a:pt x="297" y="370"/>
                </a:moveTo>
                <a:cubicBezTo>
                  <a:pt x="297" y="370"/>
                  <a:pt x="297" y="370"/>
                  <a:pt x="297" y="370"/>
                </a:cubicBezTo>
                <a:cubicBezTo>
                  <a:pt x="297" y="371"/>
                  <a:pt x="297" y="371"/>
                  <a:pt x="297" y="371"/>
                </a:cubicBezTo>
                <a:cubicBezTo>
                  <a:pt x="297" y="371"/>
                  <a:pt x="297" y="371"/>
                  <a:pt x="297" y="371"/>
                </a:cubicBezTo>
                <a:cubicBezTo>
                  <a:pt x="297" y="370"/>
                  <a:pt x="297" y="370"/>
                  <a:pt x="297" y="370"/>
                </a:cubicBezTo>
                <a:moveTo>
                  <a:pt x="270" y="412"/>
                </a:moveTo>
                <a:cubicBezTo>
                  <a:pt x="270" y="414"/>
                  <a:pt x="270" y="416"/>
                  <a:pt x="270" y="418"/>
                </a:cubicBezTo>
                <a:cubicBezTo>
                  <a:pt x="270" y="419"/>
                  <a:pt x="270" y="420"/>
                  <a:pt x="270" y="421"/>
                </a:cubicBezTo>
                <a:cubicBezTo>
                  <a:pt x="269" y="422"/>
                  <a:pt x="269" y="423"/>
                  <a:pt x="268" y="424"/>
                </a:cubicBezTo>
                <a:cubicBezTo>
                  <a:pt x="267" y="424"/>
                  <a:pt x="267" y="426"/>
                  <a:pt x="267" y="427"/>
                </a:cubicBezTo>
                <a:cubicBezTo>
                  <a:pt x="267" y="428"/>
                  <a:pt x="268" y="428"/>
                  <a:pt x="268" y="429"/>
                </a:cubicBezTo>
                <a:cubicBezTo>
                  <a:pt x="270" y="428"/>
                  <a:pt x="269" y="427"/>
                  <a:pt x="268" y="427"/>
                </a:cubicBezTo>
                <a:cubicBezTo>
                  <a:pt x="269" y="426"/>
                  <a:pt x="270" y="426"/>
                  <a:pt x="270" y="427"/>
                </a:cubicBezTo>
                <a:cubicBezTo>
                  <a:pt x="270" y="428"/>
                  <a:pt x="270" y="429"/>
                  <a:pt x="270" y="429"/>
                </a:cubicBezTo>
                <a:cubicBezTo>
                  <a:pt x="269" y="430"/>
                  <a:pt x="268" y="430"/>
                  <a:pt x="267" y="430"/>
                </a:cubicBezTo>
                <a:cubicBezTo>
                  <a:pt x="266" y="430"/>
                  <a:pt x="265" y="430"/>
                  <a:pt x="265" y="430"/>
                </a:cubicBezTo>
                <a:cubicBezTo>
                  <a:pt x="264" y="428"/>
                  <a:pt x="265" y="427"/>
                  <a:pt x="264" y="426"/>
                </a:cubicBezTo>
                <a:cubicBezTo>
                  <a:pt x="263" y="425"/>
                  <a:pt x="264" y="424"/>
                  <a:pt x="263" y="423"/>
                </a:cubicBezTo>
                <a:cubicBezTo>
                  <a:pt x="262" y="422"/>
                  <a:pt x="263" y="420"/>
                  <a:pt x="262" y="420"/>
                </a:cubicBezTo>
                <a:cubicBezTo>
                  <a:pt x="261" y="419"/>
                  <a:pt x="262" y="417"/>
                  <a:pt x="261" y="417"/>
                </a:cubicBezTo>
                <a:cubicBezTo>
                  <a:pt x="260" y="416"/>
                  <a:pt x="260" y="415"/>
                  <a:pt x="260" y="414"/>
                </a:cubicBezTo>
                <a:cubicBezTo>
                  <a:pt x="260" y="413"/>
                  <a:pt x="260" y="413"/>
                  <a:pt x="260" y="413"/>
                </a:cubicBezTo>
                <a:cubicBezTo>
                  <a:pt x="259" y="411"/>
                  <a:pt x="258" y="410"/>
                  <a:pt x="259" y="409"/>
                </a:cubicBezTo>
                <a:cubicBezTo>
                  <a:pt x="258" y="408"/>
                  <a:pt x="258" y="407"/>
                  <a:pt x="258" y="405"/>
                </a:cubicBezTo>
                <a:cubicBezTo>
                  <a:pt x="257" y="404"/>
                  <a:pt x="257" y="403"/>
                  <a:pt x="256" y="402"/>
                </a:cubicBezTo>
                <a:cubicBezTo>
                  <a:pt x="256" y="404"/>
                  <a:pt x="255" y="405"/>
                  <a:pt x="256" y="406"/>
                </a:cubicBezTo>
                <a:cubicBezTo>
                  <a:pt x="256" y="406"/>
                  <a:pt x="257" y="407"/>
                  <a:pt x="257" y="407"/>
                </a:cubicBezTo>
                <a:cubicBezTo>
                  <a:pt x="257" y="408"/>
                  <a:pt x="257" y="409"/>
                  <a:pt x="257" y="410"/>
                </a:cubicBezTo>
                <a:cubicBezTo>
                  <a:pt x="256" y="411"/>
                  <a:pt x="256" y="411"/>
                  <a:pt x="256" y="411"/>
                </a:cubicBezTo>
                <a:cubicBezTo>
                  <a:pt x="257" y="412"/>
                  <a:pt x="257" y="413"/>
                  <a:pt x="257" y="414"/>
                </a:cubicBezTo>
                <a:cubicBezTo>
                  <a:pt x="257" y="415"/>
                  <a:pt x="257" y="417"/>
                  <a:pt x="256" y="418"/>
                </a:cubicBezTo>
                <a:cubicBezTo>
                  <a:pt x="255" y="419"/>
                  <a:pt x="255" y="420"/>
                  <a:pt x="257" y="421"/>
                </a:cubicBezTo>
                <a:cubicBezTo>
                  <a:pt x="257" y="421"/>
                  <a:pt x="257" y="421"/>
                  <a:pt x="257" y="421"/>
                </a:cubicBezTo>
                <a:cubicBezTo>
                  <a:pt x="257" y="421"/>
                  <a:pt x="257" y="421"/>
                  <a:pt x="257" y="422"/>
                </a:cubicBezTo>
                <a:cubicBezTo>
                  <a:pt x="257" y="424"/>
                  <a:pt x="257" y="427"/>
                  <a:pt x="257" y="429"/>
                </a:cubicBezTo>
                <a:cubicBezTo>
                  <a:pt x="257" y="429"/>
                  <a:pt x="256" y="429"/>
                  <a:pt x="256" y="430"/>
                </a:cubicBezTo>
                <a:cubicBezTo>
                  <a:pt x="256" y="430"/>
                  <a:pt x="255" y="430"/>
                  <a:pt x="255" y="430"/>
                </a:cubicBezTo>
                <a:cubicBezTo>
                  <a:pt x="255" y="429"/>
                  <a:pt x="255" y="429"/>
                  <a:pt x="255" y="428"/>
                </a:cubicBezTo>
                <a:cubicBezTo>
                  <a:pt x="255" y="428"/>
                  <a:pt x="254" y="428"/>
                  <a:pt x="254" y="428"/>
                </a:cubicBezTo>
                <a:cubicBezTo>
                  <a:pt x="254" y="428"/>
                  <a:pt x="254" y="428"/>
                  <a:pt x="254" y="428"/>
                </a:cubicBezTo>
                <a:cubicBezTo>
                  <a:pt x="253" y="430"/>
                  <a:pt x="253" y="430"/>
                  <a:pt x="252" y="429"/>
                </a:cubicBezTo>
                <a:cubicBezTo>
                  <a:pt x="252" y="429"/>
                  <a:pt x="251" y="429"/>
                  <a:pt x="251" y="428"/>
                </a:cubicBezTo>
                <a:cubicBezTo>
                  <a:pt x="251" y="426"/>
                  <a:pt x="251" y="424"/>
                  <a:pt x="251" y="422"/>
                </a:cubicBezTo>
                <a:cubicBezTo>
                  <a:pt x="251" y="421"/>
                  <a:pt x="251" y="420"/>
                  <a:pt x="252" y="420"/>
                </a:cubicBezTo>
                <a:cubicBezTo>
                  <a:pt x="252" y="420"/>
                  <a:pt x="251" y="419"/>
                  <a:pt x="251" y="419"/>
                </a:cubicBezTo>
                <a:cubicBezTo>
                  <a:pt x="251" y="385"/>
                  <a:pt x="251" y="385"/>
                  <a:pt x="251" y="385"/>
                </a:cubicBezTo>
                <a:cubicBezTo>
                  <a:pt x="256" y="385"/>
                  <a:pt x="256" y="385"/>
                  <a:pt x="256" y="385"/>
                </a:cubicBezTo>
                <a:cubicBezTo>
                  <a:pt x="257" y="386"/>
                  <a:pt x="257" y="387"/>
                  <a:pt x="258" y="388"/>
                </a:cubicBezTo>
                <a:cubicBezTo>
                  <a:pt x="258" y="388"/>
                  <a:pt x="257" y="389"/>
                  <a:pt x="258" y="390"/>
                </a:cubicBezTo>
                <a:cubicBezTo>
                  <a:pt x="258" y="391"/>
                  <a:pt x="259" y="392"/>
                  <a:pt x="259" y="393"/>
                </a:cubicBezTo>
                <a:cubicBezTo>
                  <a:pt x="260" y="394"/>
                  <a:pt x="259" y="396"/>
                  <a:pt x="260" y="396"/>
                </a:cubicBezTo>
                <a:cubicBezTo>
                  <a:pt x="261" y="397"/>
                  <a:pt x="260" y="398"/>
                  <a:pt x="260" y="399"/>
                </a:cubicBezTo>
                <a:cubicBezTo>
                  <a:pt x="261" y="400"/>
                  <a:pt x="261" y="400"/>
                  <a:pt x="261" y="400"/>
                </a:cubicBezTo>
                <a:cubicBezTo>
                  <a:pt x="262" y="403"/>
                  <a:pt x="262" y="403"/>
                  <a:pt x="262" y="406"/>
                </a:cubicBezTo>
                <a:cubicBezTo>
                  <a:pt x="262" y="406"/>
                  <a:pt x="262" y="406"/>
                  <a:pt x="262" y="407"/>
                </a:cubicBezTo>
                <a:cubicBezTo>
                  <a:pt x="264" y="408"/>
                  <a:pt x="262" y="410"/>
                  <a:pt x="264" y="411"/>
                </a:cubicBezTo>
                <a:cubicBezTo>
                  <a:pt x="264" y="412"/>
                  <a:pt x="264" y="412"/>
                  <a:pt x="263" y="412"/>
                </a:cubicBezTo>
                <a:cubicBezTo>
                  <a:pt x="262" y="412"/>
                  <a:pt x="262" y="412"/>
                  <a:pt x="262" y="413"/>
                </a:cubicBezTo>
                <a:cubicBezTo>
                  <a:pt x="263" y="414"/>
                  <a:pt x="263" y="415"/>
                  <a:pt x="264" y="416"/>
                </a:cubicBezTo>
                <a:cubicBezTo>
                  <a:pt x="264" y="415"/>
                  <a:pt x="265" y="414"/>
                  <a:pt x="265" y="413"/>
                </a:cubicBezTo>
                <a:cubicBezTo>
                  <a:pt x="265" y="410"/>
                  <a:pt x="265" y="408"/>
                  <a:pt x="265" y="405"/>
                </a:cubicBezTo>
                <a:cubicBezTo>
                  <a:pt x="265" y="403"/>
                  <a:pt x="266" y="401"/>
                  <a:pt x="264" y="399"/>
                </a:cubicBezTo>
                <a:cubicBezTo>
                  <a:pt x="264" y="396"/>
                  <a:pt x="264" y="394"/>
                  <a:pt x="264" y="391"/>
                </a:cubicBezTo>
                <a:cubicBezTo>
                  <a:pt x="266" y="390"/>
                  <a:pt x="265" y="387"/>
                  <a:pt x="265" y="386"/>
                </a:cubicBezTo>
                <a:cubicBezTo>
                  <a:pt x="266" y="385"/>
                  <a:pt x="267" y="385"/>
                  <a:pt x="269" y="385"/>
                </a:cubicBezTo>
                <a:cubicBezTo>
                  <a:pt x="269" y="386"/>
                  <a:pt x="269" y="386"/>
                  <a:pt x="270" y="387"/>
                </a:cubicBezTo>
                <a:cubicBezTo>
                  <a:pt x="270" y="388"/>
                  <a:pt x="270" y="390"/>
                  <a:pt x="270" y="392"/>
                </a:cubicBezTo>
                <a:cubicBezTo>
                  <a:pt x="270" y="393"/>
                  <a:pt x="269" y="395"/>
                  <a:pt x="271" y="396"/>
                </a:cubicBezTo>
                <a:cubicBezTo>
                  <a:pt x="271" y="397"/>
                  <a:pt x="271" y="398"/>
                  <a:pt x="271" y="399"/>
                </a:cubicBezTo>
                <a:cubicBezTo>
                  <a:pt x="271" y="401"/>
                  <a:pt x="270" y="401"/>
                  <a:pt x="270" y="403"/>
                </a:cubicBezTo>
                <a:cubicBezTo>
                  <a:pt x="270" y="404"/>
                  <a:pt x="270" y="406"/>
                  <a:pt x="270" y="407"/>
                </a:cubicBezTo>
                <a:cubicBezTo>
                  <a:pt x="270" y="411"/>
                  <a:pt x="270" y="411"/>
                  <a:pt x="270" y="411"/>
                </a:cubicBezTo>
                <a:cubicBezTo>
                  <a:pt x="268" y="411"/>
                  <a:pt x="268" y="411"/>
                  <a:pt x="268" y="413"/>
                </a:cubicBezTo>
                <a:cubicBezTo>
                  <a:pt x="269" y="412"/>
                  <a:pt x="269" y="412"/>
                  <a:pt x="270" y="412"/>
                </a:cubicBezTo>
                <a:moveTo>
                  <a:pt x="254" y="425"/>
                </a:moveTo>
                <a:cubicBezTo>
                  <a:pt x="254" y="425"/>
                  <a:pt x="253" y="425"/>
                  <a:pt x="253" y="425"/>
                </a:cubicBezTo>
                <a:cubicBezTo>
                  <a:pt x="253" y="425"/>
                  <a:pt x="253" y="426"/>
                  <a:pt x="253" y="426"/>
                </a:cubicBezTo>
                <a:cubicBezTo>
                  <a:pt x="253" y="426"/>
                  <a:pt x="253" y="426"/>
                  <a:pt x="253" y="426"/>
                </a:cubicBezTo>
                <a:cubicBezTo>
                  <a:pt x="253" y="426"/>
                  <a:pt x="254" y="426"/>
                  <a:pt x="254" y="425"/>
                </a:cubicBezTo>
                <a:moveTo>
                  <a:pt x="254" y="421"/>
                </a:moveTo>
                <a:cubicBezTo>
                  <a:pt x="254" y="421"/>
                  <a:pt x="254" y="422"/>
                  <a:pt x="254" y="422"/>
                </a:cubicBezTo>
                <a:cubicBezTo>
                  <a:pt x="254" y="422"/>
                  <a:pt x="254" y="422"/>
                  <a:pt x="254" y="422"/>
                </a:cubicBezTo>
                <a:cubicBezTo>
                  <a:pt x="254" y="422"/>
                  <a:pt x="255" y="422"/>
                  <a:pt x="255" y="422"/>
                </a:cubicBezTo>
                <a:cubicBezTo>
                  <a:pt x="255" y="422"/>
                  <a:pt x="254" y="422"/>
                  <a:pt x="254" y="421"/>
                </a:cubicBezTo>
                <a:moveTo>
                  <a:pt x="266" y="424"/>
                </a:moveTo>
                <a:cubicBezTo>
                  <a:pt x="266" y="423"/>
                  <a:pt x="266" y="423"/>
                  <a:pt x="266" y="423"/>
                </a:cubicBezTo>
                <a:cubicBezTo>
                  <a:pt x="266" y="423"/>
                  <a:pt x="265" y="424"/>
                  <a:pt x="265" y="424"/>
                </a:cubicBezTo>
                <a:cubicBezTo>
                  <a:pt x="265" y="424"/>
                  <a:pt x="266" y="424"/>
                  <a:pt x="266" y="424"/>
                </a:cubicBezTo>
                <a:cubicBezTo>
                  <a:pt x="266" y="424"/>
                  <a:pt x="266" y="424"/>
                  <a:pt x="266" y="424"/>
                </a:cubicBezTo>
                <a:moveTo>
                  <a:pt x="558" y="425"/>
                </a:moveTo>
                <a:cubicBezTo>
                  <a:pt x="557" y="425"/>
                  <a:pt x="557" y="425"/>
                  <a:pt x="556" y="425"/>
                </a:cubicBezTo>
                <a:cubicBezTo>
                  <a:pt x="555" y="424"/>
                  <a:pt x="556" y="423"/>
                  <a:pt x="555" y="422"/>
                </a:cubicBezTo>
                <a:cubicBezTo>
                  <a:pt x="554" y="422"/>
                  <a:pt x="554" y="421"/>
                  <a:pt x="554" y="420"/>
                </a:cubicBezTo>
                <a:cubicBezTo>
                  <a:pt x="554" y="417"/>
                  <a:pt x="554" y="414"/>
                  <a:pt x="554" y="411"/>
                </a:cubicBezTo>
                <a:cubicBezTo>
                  <a:pt x="554" y="410"/>
                  <a:pt x="554" y="409"/>
                  <a:pt x="554" y="409"/>
                </a:cubicBezTo>
                <a:cubicBezTo>
                  <a:pt x="554" y="408"/>
                  <a:pt x="553" y="408"/>
                  <a:pt x="554" y="407"/>
                </a:cubicBezTo>
                <a:cubicBezTo>
                  <a:pt x="555" y="406"/>
                  <a:pt x="555" y="404"/>
                  <a:pt x="554" y="403"/>
                </a:cubicBezTo>
                <a:cubicBezTo>
                  <a:pt x="553" y="402"/>
                  <a:pt x="554" y="401"/>
                  <a:pt x="554" y="400"/>
                </a:cubicBezTo>
                <a:cubicBezTo>
                  <a:pt x="555" y="399"/>
                  <a:pt x="554" y="397"/>
                  <a:pt x="554" y="396"/>
                </a:cubicBezTo>
                <a:cubicBezTo>
                  <a:pt x="555" y="395"/>
                  <a:pt x="554" y="393"/>
                  <a:pt x="555" y="392"/>
                </a:cubicBezTo>
                <a:cubicBezTo>
                  <a:pt x="555" y="389"/>
                  <a:pt x="555" y="389"/>
                  <a:pt x="555" y="389"/>
                </a:cubicBezTo>
                <a:cubicBezTo>
                  <a:pt x="556" y="389"/>
                  <a:pt x="557" y="388"/>
                  <a:pt x="558" y="387"/>
                </a:cubicBezTo>
                <a:cubicBezTo>
                  <a:pt x="559" y="386"/>
                  <a:pt x="560" y="386"/>
                  <a:pt x="560" y="386"/>
                </a:cubicBezTo>
                <a:cubicBezTo>
                  <a:pt x="561" y="385"/>
                  <a:pt x="562" y="385"/>
                  <a:pt x="562" y="385"/>
                </a:cubicBezTo>
                <a:cubicBezTo>
                  <a:pt x="563" y="385"/>
                  <a:pt x="563" y="385"/>
                  <a:pt x="564" y="385"/>
                </a:cubicBezTo>
                <a:cubicBezTo>
                  <a:pt x="564" y="385"/>
                  <a:pt x="565" y="385"/>
                  <a:pt x="566" y="386"/>
                </a:cubicBezTo>
                <a:cubicBezTo>
                  <a:pt x="566" y="386"/>
                  <a:pt x="568" y="386"/>
                  <a:pt x="568" y="387"/>
                </a:cubicBezTo>
                <a:cubicBezTo>
                  <a:pt x="569" y="388"/>
                  <a:pt x="571" y="389"/>
                  <a:pt x="571" y="391"/>
                </a:cubicBezTo>
                <a:cubicBezTo>
                  <a:pt x="571" y="392"/>
                  <a:pt x="572" y="393"/>
                  <a:pt x="572" y="394"/>
                </a:cubicBezTo>
                <a:cubicBezTo>
                  <a:pt x="571" y="395"/>
                  <a:pt x="573" y="396"/>
                  <a:pt x="573" y="397"/>
                </a:cubicBezTo>
                <a:cubicBezTo>
                  <a:pt x="572" y="399"/>
                  <a:pt x="572" y="400"/>
                  <a:pt x="572" y="401"/>
                </a:cubicBezTo>
                <a:cubicBezTo>
                  <a:pt x="572" y="405"/>
                  <a:pt x="572" y="405"/>
                  <a:pt x="572" y="405"/>
                </a:cubicBezTo>
                <a:cubicBezTo>
                  <a:pt x="572" y="408"/>
                  <a:pt x="572" y="408"/>
                  <a:pt x="572" y="408"/>
                </a:cubicBezTo>
                <a:cubicBezTo>
                  <a:pt x="572" y="411"/>
                  <a:pt x="573" y="414"/>
                  <a:pt x="572" y="416"/>
                </a:cubicBezTo>
                <a:cubicBezTo>
                  <a:pt x="572" y="418"/>
                  <a:pt x="573" y="420"/>
                  <a:pt x="572" y="421"/>
                </a:cubicBezTo>
                <a:cubicBezTo>
                  <a:pt x="572" y="422"/>
                  <a:pt x="571" y="424"/>
                  <a:pt x="570" y="425"/>
                </a:cubicBezTo>
                <a:cubicBezTo>
                  <a:pt x="569" y="425"/>
                  <a:pt x="571" y="428"/>
                  <a:pt x="569" y="428"/>
                </a:cubicBezTo>
                <a:cubicBezTo>
                  <a:pt x="568" y="428"/>
                  <a:pt x="567" y="429"/>
                  <a:pt x="566" y="430"/>
                </a:cubicBezTo>
                <a:cubicBezTo>
                  <a:pt x="565" y="430"/>
                  <a:pt x="563" y="430"/>
                  <a:pt x="562" y="430"/>
                </a:cubicBezTo>
                <a:cubicBezTo>
                  <a:pt x="560" y="430"/>
                  <a:pt x="560" y="428"/>
                  <a:pt x="559" y="429"/>
                </a:cubicBezTo>
                <a:cubicBezTo>
                  <a:pt x="558" y="428"/>
                  <a:pt x="558" y="427"/>
                  <a:pt x="557" y="427"/>
                </a:cubicBezTo>
                <a:cubicBezTo>
                  <a:pt x="558" y="426"/>
                  <a:pt x="558" y="426"/>
                  <a:pt x="558" y="425"/>
                </a:cubicBezTo>
                <a:moveTo>
                  <a:pt x="563" y="428"/>
                </a:moveTo>
                <a:cubicBezTo>
                  <a:pt x="563" y="427"/>
                  <a:pt x="564" y="427"/>
                  <a:pt x="564" y="426"/>
                </a:cubicBezTo>
                <a:cubicBezTo>
                  <a:pt x="564" y="426"/>
                  <a:pt x="565" y="426"/>
                  <a:pt x="565" y="426"/>
                </a:cubicBezTo>
                <a:cubicBezTo>
                  <a:pt x="565" y="425"/>
                  <a:pt x="565" y="424"/>
                  <a:pt x="565" y="422"/>
                </a:cubicBezTo>
                <a:cubicBezTo>
                  <a:pt x="565" y="421"/>
                  <a:pt x="566" y="421"/>
                  <a:pt x="566" y="420"/>
                </a:cubicBezTo>
                <a:cubicBezTo>
                  <a:pt x="566" y="411"/>
                  <a:pt x="566" y="402"/>
                  <a:pt x="566" y="393"/>
                </a:cubicBezTo>
                <a:cubicBezTo>
                  <a:pt x="565" y="392"/>
                  <a:pt x="564" y="392"/>
                  <a:pt x="563" y="391"/>
                </a:cubicBezTo>
                <a:cubicBezTo>
                  <a:pt x="563" y="391"/>
                  <a:pt x="563" y="391"/>
                  <a:pt x="562" y="391"/>
                </a:cubicBezTo>
                <a:cubicBezTo>
                  <a:pt x="562" y="392"/>
                  <a:pt x="562" y="393"/>
                  <a:pt x="561" y="393"/>
                </a:cubicBezTo>
                <a:cubicBezTo>
                  <a:pt x="561" y="394"/>
                  <a:pt x="561" y="395"/>
                  <a:pt x="561" y="396"/>
                </a:cubicBezTo>
                <a:cubicBezTo>
                  <a:pt x="562" y="397"/>
                  <a:pt x="560" y="398"/>
                  <a:pt x="560" y="399"/>
                </a:cubicBezTo>
                <a:cubicBezTo>
                  <a:pt x="560" y="405"/>
                  <a:pt x="560" y="411"/>
                  <a:pt x="560" y="417"/>
                </a:cubicBezTo>
                <a:cubicBezTo>
                  <a:pt x="560" y="417"/>
                  <a:pt x="560" y="418"/>
                  <a:pt x="560" y="418"/>
                </a:cubicBezTo>
                <a:cubicBezTo>
                  <a:pt x="561" y="419"/>
                  <a:pt x="561" y="420"/>
                  <a:pt x="561" y="421"/>
                </a:cubicBezTo>
                <a:cubicBezTo>
                  <a:pt x="560" y="421"/>
                  <a:pt x="560" y="421"/>
                  <a:pt x="559" y="421"/>
                </a:cubicBezTo>
                <a:cubicBezTo>
                  <a:pt x="558" y="421"/>
                  <a:pt x="558" y="422"/>
                  <a:pt x="558" y="422"/>
                </a:cubicBezTo>
                <a:cubicBezTo>
                  <a:pt x="558" y="423"/>
                  <a:pt x="558" y="423"/>
                  <a:pt x="559" y="423"/>
                </a:cubicBezTo>
                <a:cubicBezTo>
                  <a:pt x="559" y="423"/>
                  <a:pt x="559" y="423"/>
                  <a:pt x="560" y="423"/>
                </a:cubicBezTo>
                <a:cubicBezTo>
                  <a:pt x="560" y="423"/>
                  <a:pt x="560" y="424"/>
                  <a:pt x="560" y="424"/>
                </a:cubicBezTo>
                <a:cubicBezTo>
                  <a:pt x="559" y="424"/>
                  <a:pt x="559" y="425"/>
                  <a:pt x="560" y="425"/>
                </a:cubicBezTo>
                <a:cubicBezTo>
                  <a:pt x="560" y="425"/>
                  <a:pt x="561" y="425"/>
                  <a:pt x="561" y="426"/>
                </a:cubicBezTo>
                <a:cubicBezTo>
                  <a:pt x="561" y="427"/>
                  <a:pt x="562" y="427"/>
                  <a:pt x="563" y="428"/>
                </a:cubicBezTo>
                <a:moveTo>
                  <a:pt x="555" y="414"/>
                </a:moveTo>
                <a:cubicBezTo>
                  <a:pt x="556" y="415"/>
                  <a:pt x="557" y="416"/>
                  <a:pt x="558" y="415"/>
                </a:cubicBezTo>
                <a:cubicBezTo>
                  <a:pt x="557" y="415"/>
                  <a:pt x="557" y="413"/>
                  <a:pt x="555" y="414"/>
                </a:cubicBezTo>
                <a:moveTo>
                  <a:pt x="558" y="417"/>
                </a:moveTo>
                <a:cubicBezTo>
                  <a:pt x="558" y="417"/>
                  <a:pt x="558" y="417"/>
                  <a:pt x="558" y="417"/>
                </a:cubicBezTo>
                <a:cubicBezTo>
                  <a:pt x="558" y="417"/>
                  <a:pt x="558" y="417"/>
                  <a:pt x="557" y="417"/>
                </a:cubicBezTo>
                <a:cubicBezTo>
                  <a:pt x="557" y="417"/>
                  <a:pt x="558" y="417"/>
                  <a:pt x="558" y="417"/>
                </a:cubicBezTo>
                <a:cubicBezTo>
                  <a:pt x="558" y="417"/>
                  <a:pt x="558" y="417"/>
                  <a:pt x="558" y="417"/>
                </a:cubicBezTo>
                <a:moveTo>
                  <a:pt x="539" y="385"/>
                </a:moveTo>
                <a:cubicBezTo>
                  <a:pt x="545" y="385"/>
                  <a:pt x="545" y="385"/>
                  <a:pt x="545" y="385"/>
                </a:cubicBezTo>
                <a:cubicBezTo>
                  <a:pt x="545" y="386"/>
                  <a:pt x="546" y="387"/>
                  <a:pt x="547" y="388"/>
                </a:cubicBezTo>
                <a:cubicBezTo>
                  <a:pt x="547" y="388"/>
                  <a:pt x="549" y="391"/>
                  <a:pt x="549" y="391"/>
                </a:cubicBezTo>
                <a:cubicBezTo>
                  <a:pt x="549" y="393"/>
                  <a:pt x="550" y="393"/>
                  <a:pt x="550" y="395"/>
                </a:cubicBezTo>
                <a:cubicBezTo>
                  <a:pt x="549" y="396"/>
                  <a:pt x="550" y="397"/>
                  <a:pt x="550" y="399"/>
                </a:cubicBezTo>
                <a:cubicBezTo>
                  <a:pt x="551" y="400"/>
                  <a:pt x="551" y="402"/>
                  <a:pt x="551" y="404"/>
                </a:cubicBezTo>
                <a:cubicBezTo>
                  <a:pt x="551" y="406"/>
                  <a:pt x="551" y="408"/>
                  <a:pt x="551" y="410"/>
                </a:cubicBezTo>
                <a:cubicBezTo>
                  <a:pt x="551" y="411"/>
                  <a:pt x="551" y="412"/>
                  <a:pt x="550" y="412"/>
                </a:cubicBezTo>
                <a:cubicBezTo>
                  <a:pt x="550" y="412"/>
                  <a:pt x="550" y="413"/>
                  <a:pt x="551" y="413"/>
                </a:cubicBezTo>
                <a:cubicBezTo>
                  <a:pt x="550" y="414"/>
                  <a:pt x="550" y="414"/>
                  <a:pt x="550" y="414"/>
                </a:cubicBezTo>
                <a:cubicBezTo>
                  <a:pt x="550" y="423"/>
                  <a:pt x="550" y="423"/>
                  <a:pt x="550" y="423"/>
                </a:cubicBezTo>
                <a:cubicBezTo>
                  <a:pt x="549" y="424"/>
                  <a:pt x="548" y="424"/>
                  <a:pt x="547" y="425"/>
                </a:cubicBezTo>
                <a:cubicBezTo>
                  <a:pt x="547" y="426"/>
                  <a:pt x="547" y="427"/>
                  <a:pt x="546" y="428"/>
                </a:cubicBezTo>
                <a:cubicBezTo>
                  <a:pt x="546" y="429"/>
                  <a:pt x="545" y="429"/>
                  <a:pt x="545" y="430"/>
                </a:cubicBezTo>
                <a:cubicBezTo>
                  <a:pt x="544" y="430"/>
                  <a:pt x="543" y="430"/>
                  <a:pt x="542" y="429"/>
                </a:cubicBezTo>
                <a:cubicBezTo>
                  <a:pt x="542" y="429"/>
                  <a:pt x="542" y="429"/>
                  <a:pt x="541" y="429"/>
                </a:cubicBezTo>
                <a:cubicBezTo>
                  <a:pt x="540" y="430"/>
                  <a:pt x="539" y="430"/>
                  <a:pt x="538" y="430"/>
                </a:cubicBezTo>
                <a:cubicBezTo>
                  <a:pt x="537" y="429"/>
                  <a:pt x="535" y="429"/>
                  <a:pt x="534" y="427"/>
                </a:cubicBezTo>
                <a:cubicBezTo>
                  <a:pt x="534" y="426"/>
                  <a:pt x="534" y="425"/>
                  <a:pt x="533" y="424"/>
                </a:cubicBezTo>
                <a:cubicBezTo>
                  <a:pt x="532" y="423"/>
                  <a:pt x="533" y="423"/>
                  <a:pt x="533" y="422"/>
                </a:cubicBezTo>
                <a:cubicBezTo>
                  <a:pt x="533" y="421"/>
                  <a:pt x="534" y="421"/>
                  <a:pt x="534" y="421"/>
                </a:cubicBezTo>
                <a:cubicBezTo>
                  <a:pt x="535" y="421"/>
                  <a:pt x="535" y="421"/>
                  <a:pt x="536" y="421"/>
                </a:cubicBezTo>
                <a:cubicBezTo>
                  <a:pt x="536" y="421"/>
                  <a:pt x="536" y="420"/>
                  <a:pt x="537" y="420"/>
                </a:cubicBezTo>
                <a:cubicBezTo>
                  <a:pt x="538" y="420"/>
                  <a:pt x="538" y="420"/>
                  <a:pt x="538" y="421"/>
                </a:cubicBezTo>
                <a:cubicBezTo>
                  <a:pt x="539" y="423"/>
                  <a:pt x="540" y="425"/>
                  <a:pt x="542" y="426"/>
                </a:cubicBezTo>
                <a:cubicBezTo>
                  <a:pt x="542" y="425"/>
                  <a:pt x="543" y="425"/>
                  <a:pt x="544" y="424"/>
                </a:cubicBezTo>
                <a:cubicBezTo>
                  <a:pt x="544" y="424"/>
                  <a:pt x="544" y="424"/>
                  <a:pt x="544" y="424"/>
                </a:cubicBezTo>
                <a:cubicBezTo>
                  <a:pt x="544" y="423"/>
                  <a:pt x="544" y="423"/>
                  <a:pt x="544" y="423"/>
                </a:cubicBezTo>
                <a:cubicBezTo>
                  <a:pt x="544" y="419"/>
                  <a:pt x="544" y="416"/>
                  <a:pt x="544" y="412"/>
                </a:cubicBezTo>
                <a:cubicBezTo>
                  <a:pt x="544" y="412"/>
                  <a:pt x="544" y="412"/>
                  <a:pt x="543" y="412"/>
                </a:cubicBezTo>
                <a:cubicBezTo>
                  <a:pt x="543" y="412"/>
                  <a:pt x="543" y="413"/>
                  <a:pt x="543" y="413"/>
                </a:cubicBezTo>
                <a:cubicBezTo>
                  <a:pt x="543" y="413"/>
                  <a:pt x="542" y="414"/>
                  <a:pt x="542" y="414"/>
                </a:cubicBezTo>
                <a:cubicBezTo>
                  <a:pt x="541" y="414"/>
                  <a:pt x="540" y="414"/>
                  <a:pt x="539" y="414"/>
                </a:cubicBezTo>
                <a:cubicBezTo>
                  <a:pt x="539" y="414"/>
                  <a:pt x="536" y="412"/>
                  <a:pt x="536" y="412"/>
                </a:cubicBezTo>
                <a:cubicBezTo>
                  <a:pt x="535" y="411"/>
                  <a:pt x="534" y="410"/>
                  <a:pt x="534" y="409"/>
                </a:cubicBezTo>
                <a:cubicBezTo>
                  <a:pt x="533" y="408"/>
                  <a:pt x="534" y="406"/>
                  <a:pt x="533" y="406"/>
                </a:cubicBezTo>
                <a:cubicBezTo>
                  <a:pt x="533" y="402"/>
                  <a:pt x="533" y="402"/>
                  <a:pt x="533" y="402"/>
                </a:cubicBezTo>
                <a:cubicBezTo>
                  <a:pt x="533" y="398"/>
                  <a:pt x="533" y="398"/>
                  <a:pt x="533" y="398"/>
                </a:cubicBezTo>
                <a:cubicBezTo>
                  <a:pt x="532" y="398"/>
                  <a:pt x="532" y="397"/>
                  <a:pt x="532" y="397"/>
                </a:cubicBezTo>
                <a:cubicBezTo>
                  <a:pt x="533" y="396"/>
                  <a:pt x="533" y="395"/>
                  <a:pt x="533" y="395"/>
                </a:cubicBezTo>
                <a:cubicBezTo>
                  <a:pt x="532" y="393"/>
                  <a:pt x="534" y="393"/>
                  <a:pt x="534" y="392"/>
                </a:cubicBezTo>
                <a:cubicBezTo>
                  <a:pt x="533" y="390"/>
                  <a:pt x="535" y="390"/>
                  <a:pt x="535" y="389"/>
                </a:cubicBezTo>
                <a:cubicBezTo>
                  <a:pt x="536" y="388"/>
                  <a:pt x="536" y="387"/>
                  <a:pt x="537" y="387"/>
                </a:cubicBezTo>
                <a:cubicBezTo>
                  <a:pt x="538" y="387"/>
                  <a:pt x="538" y="386"/>
                  <a:pt x="539" y="385"/>
                </a:cubicBezTo>
                <a:moveTo>
                  <a:pt x="546" y="419"/>
                </a:moveTo>
                <a:cubicBezTo>
                  <a:pt x="547" y="419"/>
                  <a:pt x="547" y="419"/>
                  <a:pt x="547" y="419"/>
                </a:cubicBezTo>
                <a:cubicBezTo>
                  <a:pt x="547" y="419"/>
                  <a:pt x="547" y="419"/>
                  <a:pt x="547" y="419"/>
                </a:cubicBezTo>
                <a:cubicBezTo>
                  <a:pt x="547" y="419"/>
                  <a:pt x="546" y="418"/>
                  <a:pt x="546" y="419"/>
                </a:cubicBezTo>
                <a:cubicBezTo>
                  <a:pt x="546" y="419"/>
                  <a:pt x="546" y="419"/>
                  <a:pt x="547" y="419"/>
                </a:cubicBezTo>
                <a:cubicBezTo>
                  <a:pt x="547" y="421"/>
                  <a:pt x="547" y="421"/>
                  <a:pt x="549" y="421"/>
                </a:cubicBezTo>
                <a:cubicBezTo>
                  <a:pt x="548" y="420"/>
                  <a:pt x="548" y="420"/>
                  <a:pt x="546" y="419"/>
                </a:cubicBezTo>
                <a:moveTo>
                  <a:pt x="543" y="409"/>
                </a:moveTo>
                <a:cubicBezTo>
                  <a:pt x="543" y="408"/>
                  <a:pt x="543" y="407"/>
                  <a:pt x="543" y="407"/>
                </a:cubicBezTo>
                <a:cubicBezTo>
                  <a:pt x="544" y="405"/>
                  <a:pt x="545" y="404"/>
                  <a:pt x="543" y="402"/>
                </a:cubicBezTo>
                <a:cubicBezTo>
                  <a:pt x="543" y="402"/>
                  <a:pt x="543" y="401"/>
                  <a:pt x="543" y="401"/>
                </a:cubicBezTo>
                <a:cubicBezTo>
                  <a:pt x="543" y="399"/>
                  <a:pt x="543" y="398"/>
                  <a:pt x="543" y="396"/>
                </a:cubicBezTo>
                <a:cubicBezTo>
                  <a:pt x="544" y="396"/>
                  <a:pt x="545" y="395"/>
                  <a:pt x="544" y="394"/>
                </a:cubicBezTo>
                <a:cubicBezTo>
                  <a:pt x="543" y="393"/>
                  <a:pt x="543" y="393"/>
                  <a:pt x="543" y="392"/>
                </a:cubicBezTo>
                <a:cubicBezTo>
                  <a:pt x="543" y="391"/>
                  <a:pt x="543" y="391"/>
                  <a:pt x="543" y="391"/>
                </a:cubicBezTo>
                <a:cubicBezTo>
                  <a:pt x="541" y="391"/>
                  <a:pt x="541" y="391"/>
                  <a:pt x="541" y="391"/>
                </a:cubicBezTo>
                <a:cubicBezTo>
                  <a:pt x="540" y="392"/>
                  <a:pt x="539" y="393"/>
                  <a:pt x="538" y="393"/>
                </a:cubicBezTo>
                <a:cubicBezTo>
                  <a:pt x="538" y="399"/>
                  <a:pt x="538" y="399"/>
                  <a:pt x="538" y="399"/>
                </a:cubicBezTo>
                <a:cubicBezTo>
                  <a:pt x="539" y="399"/>
                  <a:pt x="539" y="400"/>
                  <a:pt x="539" y="400"/>
                </a:cubicBezTo>
                <a:cubicBezTo>
                  <a:pt x="538" y="402"/>
                  <a:pt x="539" y="404"/>
                  <a:pt x="538" y="406"/>
                </a:cubicBezTo>
                <a:cubicBezTo>
                  <a:pt x="539" y="407"/>
                  <a:pt x="540" y="408"/>
                  <a:pt x="541" y="409"/>
                </a:cubicBezTo>
                <a:moveTo>
                  <a:pt x="592" y="405"/>
                </a:moveTo>
                <a:cubicBezTo>
                  <a:pt x="593" y="405"/>
                  <a:pt x="593" y="405"/>
                  <a:pt x="593" y="406"/>
                </a:cubicBezTo>
                <a:cubicBezTo>
                  <a:pt x="593" y="407"/>
                  <a:pt x="594" y="409"/>
                  <a:pt x="593" y="410"/>
                </a:cubicBezTo>
                <a:cubicBezTo>
                  <a:pt x="593" y="410"/>
                  <a:pt x="593" y="411"/>
                  <a:pt x="593" y="411"/>
                </a:cubicBezTo>
                <a:cubicBezTo>
                  <a:pt x="593" y="411"/>
                  <a:pt x="594" y="411"/>
                  <a:pt x="594" y="411"/>
                </a:cubicBezTo>
                <a:cubicBezTo>
                  <a:pt x="594" y="412"/>
                  <a:pt x="593" y="412"/>
                  <a:pt x="593" y="413"/>
                </a:cubicBezTo>
                <a:cubicBezTo>
                  <a:pt x="592" y="413"/>
                  <a:pt x="593" y="414"/>
                  <a:pt x="592" y="415"/>
                </a:cubicBezTo>
                <a:cubicBezTo>
                  <a:pt x="592" y="415"/>
                  <a:pt x="591" y="415"/>
                  <a:pt x="591" y="416"/>
                </a:cubicBezTo>
                <a:cubicBezTo>
                  <a:pt x="590" y="416"/>
                  <a:pt x="590" y="416"/>
                  <a:pt x="590" y="416"/>
                </a:cubicBezTo>
                <a:cubicBezTo>
                  <a:pt x="591" y="416"/>
                  <a:pt x="591" y="416"/>
                  <a:pt x="591" y="416"/>
                </a:cubicBezTo>
                <a:cubicBezTo>
                  <a:pt x="591" y="415"/>
                  <a:pt x="591" y="415"/>
                  <a:pt x="591" y="415"/>
                </a:cubicBezTo>
                <a:cubicBezTo>
                  <a:pt x="590" y="415"/>
                  <a:pt x="590" y="414"/>
                  <a:pt x="590" y="415"/>
                </a:cubicBezTo>
                <a:cubicBezTo>
                  <a:pt x="590" y="415"/>
                  <a:pt x="590" y="415"/>
                  <a:pt x="590" y="416"/>
                </a:cubicBezTo>
                <a:cubicBezTo>
                  <a:pt x="591" y="416"/>
                  <a:pt x="591" y="416"/>
                  <a:pt x="591" y="416"/>
                </a:cubicBezTo>
                <a:cubicBezTo>
                  <a:pt x="591" y="416"/>
                  <a:pt x="591" y="416"/>
                  <a:pt x="591" y="416"/>
                </a:cubicBezTo>
                <a:cubicBezTo>
                  <a:pt x="592" y="416"/>
                  <a:pt x="592" y="415"/>
                  <a:pt x="592" y="415"/>
                </a:cubicBezTo>
                <a:cubicBezTo>
                  <a:pt x="593" y="415"/>
                  <a:pt x="593" y="415"/>
                  <a:pt x="593" y="415"/>
                </a:cubicBezTo>
                <a:cubicBezTo>
                  <a:pt x="593" y="416"/>
                  <a:pt x="593" y="416"/>
                  <a:pt x="593" y="417"/>
                </a:cubicBezTo>
                <a:cubicBezTo>
                  <a:pt x="593" y="418"/>
                  <a:pt x="592" y="418"/>
                  <a:pt x="593" y="419"/>
                </a:cubicBezTo>
                <a:cubicBezTo>
                  <a:pt x="593" y="420"/>
                  <a:pt x="593" y="421"/>
                  <a:pt x="593" y="422"/>
                </a:cubicBezTo>
                <a:cubicBezTo>
                  <a:pt x="592" y="422"/>
                  <a:pt x="593" y="424"/>
                  <a:pt x="592" y="425"/>
                </a:cubicBezTo>
                <a:cubicBezTo>
                  <a:pt x="591" y="427"/>
                  <a:pt x="591" y="427"/>
                  <a:pt x="590" y="428"/>
                </a:cubicBezTo>
                <a:cubicBezTo>
                  <a:pt x="589" y="429"/>
                  <a:pt x="589" y="429"/>
                  <a:pt x="588" y="430"/>
                </a:cubicBezTo>
                <a:cubicBezTo>
                  <a:pt x="586" y="430"/>
                  <a:pt x="585" y="430"/>
                  <a:pt x="583" y="430"/>
                </a:cubicBezTo>
                <a:cubicBezTo>
                  <a:pt x="582" y="430"/>
                  <a:pt x="581" y="429"/>
                  <a:pt x="580" y="429"/>
                </a:cubicBezTo>
                <a:cubicBezTo>
                  <a:pt x="578" y="429"/>
                  <a:pt x="578" y="427"/>
                  <a:pt x="578" y="426"/>
                </a:cubicBezTo>
                <a:cubicBezTo>
                  <a:pt x="577" y="424"/>
                  <a:pt x="576" y="423"/>
                  <a:pt x="576" y="421"/>
                </a:cubicBezTo>
                <a:cubicBezTo>
                  <a:pt x="577" y="420"/>
                  <a:pt x="578" y="420"/>
                  <a:pt x="579" y="420"/>
                </a:cubicBezTo>
                <a:cubicBezTo>
                  <a:pt x="580" y="420"/>
                  <a:pt x="581" y="420"/>
                  <a:pt x="582" y="420"/>
                </a:cubicBezTo>
                <a:cubicBezTo>
                  <a:pt x="582" y="421"/>
                  <a:pt x="582" y="422"/>
                  <a:pt x="583" y="423"/>
                </a:cubicBezTo>
                <a:cubicBezTo>
                  <a:pt x="583" y="424"/>
                  <a:pt x="583" y="424"/>
                  <a:pt x="585" y="424"/>
                </a:cubicBezTo>
                <a:cubicBezTo>
                  <a:pt x="586" y="424"/>
                  <a:pt x="586" y="423"/>
                  <a:pt x="587" y="423"/>
                </a:cubicBezTo>
                <a:cubicBezTo>
                  <a:pt x="586" y="421"/>
                  <a:pt x="588" y="420"/>
                  <a:pt x="588" y="418"/>
                </a:cubicBezTo>
                <a:cubicBezTo>
                  <a:pt x="587" y="416"/>
                  <a:pt x="588" y="414"/>
                  <a:pt x="588" y="413"/>
                </a:cubicBezTo>
                <a:cubicBezTo>
                  <a:pt x="587" y="412"/>
                  <a:pt x="587" y="411"/>
                  <a:pt x="587" y="411"/>
                </a:cubicBezTo>
                <a:cubicBezTo>
                  <a:pt x="587" y="409"/>
                  <a:pt x="587" y="408"/>
                  <a:pt x="586" y="407"/>
                </a:cubicBezTo>
                <a:cubicBezTo>
                  <a:pt x="586" y="406"/>
                  <a:pt x="585" y="406"/>
                  <a:pt x="584" y="406"/>
                </a:cubicBezTo>
                <a:cubicBezTo>
                  <a:pt x="583" y="406"/>
                  <a:pt x="582" y="407"/>
                  <a:pt x="582" y="408"/>
                </a:cubicBezTo>
                <a:cubicBezTo>
                  <a:pt x="582" y="409"/>
                  <a:pt x="582" y="409"/>
                  <a:pt x="582" y="409"/>
                </a:cubicBezTo>
                <a:cubicBezTo>
                  <a:pt x="582" y="410"/>
                  <a:pt x="581" y="410"/>
                  <a:pt x="581" y="410"/>
                </a:cubicBezTo>
                <a:cubicBezTo>
                  <a:pt x="580" y="410"/>
                  <a:pt x="579" y="410"/>
                  <a:pt x="577" y="410"/>
                </a:cubicBezTo>
                <a:cubicBezTo>
                  <a:pt x="577" y="404"/>
                  <a:pt x="577" y="398"/>
                  <a:pt x="577" y="392"/>
                </a:cubicBezTo>
                <a:cubicBezTo>
                  <a:pt x="577" y="391"/>
                  <a:pt x="578" y="390"/>
                  <a:pt x="578" y="389"/>
                </a:cubicBezTo>
                <a:cubicBezTo>
                  <a:pt x="578" y="388"/>
                  <a:pt x="578" y="387"/>
                  <a:pt x="578" y="386"/>
                </a:cubicBezTo>
                <a:cubicBezTo>
                  <a:pt x="579" y="385"/>
                  <a:pt x="580" y="385"/>
                  <a:pt x="581" y="385"/>
                </a:cubicBezTo>
                <a:cubicBezTo>
                  <a:pt x="581" y="385"/>
                  <a:pt x="582" y="386"/>
                  <a:pt x="583" y="386"/>
                </a:cubicBezTo>
                <a:cubicBezTo>
                  <a:pt x="583" y="386"/>
                  <a:pt x="583" y="386"/>
                  <a:pt x="583" y="386"/>
                </a:cubicBezTo>
                <a:cubicBezTo>
                  <a:pt x="584" y="385"/>
                  <a:pt x="585" y="385"/>
                  <a:pt x="586" y="385"/>
                </a:cubicBezTo>
                <a:cubicBezTo>
                  <a:pt x="588" y="385"/>
                  <a:pt x="589" y="385"/>
                  <a:pt x="591" y="385"/>
                </a:cubicBezTo>
                <a:cubicBezTo>
                  <a:pt x="592" y="386"/>
                  <a:pt x="592" y="386"/>
                  <a:pt x="592" y="387"/>
                </a:cubicBezTo>
                <a:cubicBezTo>
                  <a:pt x="591" y="387"/>
                  <a:pt x="591" y="388"/>
                  <a:pt x="591" y="390"/>
                </a:cubicBezTo>
                <a:cubicBezTo>
                  <a:pt x="590" y="390"/>
                  <a:pt x="588" y="391"/>
                  <a:pt x="586" y="391"/>
                </a:cubicBezTo>
                <a:cubicBezTo>
                  <a:pt x="585" y="391"/>
                  <a:pt x="584" y="391"/>
                  <a:pt x="583" y="391"/>
                </a:cubicBezTo>
                <a:cubicBezTo>
                  <a:pt x="583" y="399"/>
                  <a:pt x="583" y="399"/>
                  <a:pt x="583" y="399"/>
                </a:cubicBezTo>
                <a:cubicBezTo>
                  <a:pt x="582" y="399"/>
                  <a:pt x="582" y="400"/>
                  <a:pt x="581" y="400"/>
                </a:cubicBezTo>
                <a:cubicBezTo>
                  <a:pt x="583" y="402"/>
                  <a:pt x="583" y="402"/>
                  <a:pt x="585" y="401"/>
                </a:cubicBezTo>
                <a:cubicBezTo>
                  <a:pt x="585" y="401"/>
                  <a:pt x="585" y="402"/>
                  <a:pt x="585" y="403"/>
                </a:cubicBezTo>
                <a:cubicBezTo>
                  <a:pt x="585" y="403"/>
                  <a:pt x="585" y="403"/>
                  <a:pt x="585" y="403"/>
                </a:cubicBezTo>
                <a:cubicBezTo>
                  <a:pt x="585" y="403"/>
                  <a:pt x="585" y="403"/>
                  <a:pt x="584" y="403"/>
                </a:cubicBezTo>
                <a:cubicBezTo>
                  <a:pt x="584" y="404"/>
                  <a:pt x="584" y="404"/>
                  <a:pt x="584" y="404"/>
                </a:cubicBezTo>
                <a:cubicBezTo>
                  <a:pt x="584" y="404"/>
                  <a:pt x="585" y="404"/>
                  <a:pt x="585" y="403"/>
                </a:cubicBezTo>
                <a:cubicBezTo>
                  <a:pt x="585" y="403"/>
                  <a:pt x="586" y="403"/>
                  <a:pt x="586" y="403"/>
                </a:cubicBezTo>
                <a:cubicBezTo>
                  <a:pt x="586" y="402"/>
                  <a:pt x="586" y="401"/>
                  <a:pt x="586" y="400"/>
                </a:cubicBezTo>
                <a:cubicBezTo>
                  <a:pt x="586" y="400"/>
                  <a:pt x="587" y="399"/>
                  <a:pt x="587" y="400"/>
                </a:cubicBezTo>
                <a:cubicBezTo>
                  <a:pt x="589" y="400"/>
                  <a:pt x="591" y="401"/>
                  <a:pt x="591" y="403"/>
                </a:cubicBezTo>
                <a:cubicBezTo>
                  <a:pt x="592" y="404"/>
                  <a:pt x="592" y="405"/>
                  <a:pt x="592" y="405"/>
                </a:cubicBezTo>
                <a:cubicBezTo>
                  <a:pt x="592" y="405"/>
                  <a:pt x="592" y="405"/>
                  <a:pt x="592" y="405"/>
                </a:cubicBezTo>
                <a:cubicBezTo>
                  <a:pt x="592" y="405"/>
                  <a:pt x="592" y="405"/>
                  <a:pt x="592" y="405"/>
                </a:cubicBezTo>
                <a:cubicBezTo>
                  <a:pt x="592" y="405"/>
                  <a:pt x="591" y="406"/>
                  <a:pt x="592" y="406"/>
                </a:cubicBezTo>
                <a:cubicBezTo>
                  <a:pt x="592" y="406"/>
                  <a:pt x="592" y="406"/>
                  <a:pt x="592" y="405"/>
                </a:cubicBezTo>
                <a:moveTo>
                  <a:pt x="589" y="403"/>
                </a:moveTo>
                <a:cubicBezTo>
                  <a:pt x="589" y="404"/>
                  <a:pt x="589" y="404"/>
                  <a:pt x="591" y="405"/>
                </a:cubicBezTo>
                <a:cubicBezTo>
                  <a:pt x="591" y="405"/>
                  <a:pt x="591" y="405"/>
                  <a:pt x="591" y="405"/>
                </a:cubicBezTo>
                <a:cubicBezTo>
                  <a:pt x="590" y="405"/>
                  <a:pt x="590" y="404"/>
                  <a:pt x="590" y="404"/>
                </a:cubicBezTo>
                <a:cubicBezTo>
                  <a:pt x="589" y="404"/>
                  <a:pt x="590" y="405"/>
                  <a:pt x="590" y="405"/>
                </a:cubicBezTo>
                <a:cubicBezTo>
                  <a:pt x="590" y="405"/>
                  <a:pt x="590" y="406"/>
                  <a:pt x="590" y="406"/>
                </a:cubicBezTo>
                <a:cubicBezTo>
                  <a:pt x="590" y="406"/>
                  <a:pt x="590" y="406"/>
                  <a:pt x="590" y="404"/>
                </a:cubicBezTo>
                <a:cubicBezTo>
                  <a:pt x="590" y="404"/>
                  <a:pt x="589" y="403"/>
                  <a:pt x="588" y="403"/>
                </a:cubicBezTo>
                <a:cubicBezTo>
                  <a:pt x="588" y="403"/>
                  <a:pt x="589" y="403"/>
                  <a:pt x="589" y="403"/>
                </a:cubicBezTo>
                <a:cubicBezTo>
                  <a:pt x="589" y="403"/>
                  <a:pt x="589" y="403"/>
                  <a:pt x="589" y="403"/>
                </a:cubicBezTo>
                <a:cubicBezTo>
                  <a:pt x="588" y="403"/>
                  <a:pt x="588" y="402"/>
                  <a:pt x="588" y="403"/>
                </a:cubicBezTo>
                <a:cubicBezTo>
                  <a:pt x="588" y="403"/>
                  <a:pt x="588" y="403"/>
                  <a:pt x="589" y="403"/>
                </a:cubicBezTo>
                <a:moveTo>
                  <a:pt x="591" y="411"/>
                </a:moveTo>
                <a:cubicBezTo>
                  <a:pt x="591" y="411"/>
                  <a:pt x="591" y="411"/>
                  <a:pt x="590" y="410"/>
                </a:cubicBezTo>
                <a:cubicBezTo>
                  <a:pt x="590" y="410"/>
                  <a:pt x="590" y="410"/>
                  <a:pt x="590" y="410"/>
                </a:cubicBezTo>
                <a:cubicBezTo>
                  <a:pt x="590" y="410"/>
                  <a:pt x="589" y="410"/>
                  <a:pt x="589" y="410"/>
                </a:cubicBezTo>
                <a:cubicBezTo>
                  <a:pt x="589" y="410"/>
                  <a:pt x="589" y="410"/>
                  <a:pt x="589" y="411"/>
                </a:cubicBezTo>
                <a:cubicBezTo>
                  <a:pt x="590" y="411"/>
                  <a:pt x="590" y="412"/>
                  <a:pt x="590" y="412"/>
                </a:cubicBezTo>
                <a:cubicBezTo>
                  <a:pt x="590" y="412"/>
                  <a:pt x="590" y="413"/>
                  <a:pt x="590" y="413"/>
                </a:cubicBezTo>
                <a:cubicBezTo>
                  <a:pt x="590" y="413"/>
                  <a:pt x="590" y="412"/>
                  <a:pt x="590" y="412"/>
                </a:cubicBezTo>
                <a:cubicBezTo>
                  <a:pt x="591" y="412"/>
                  <a:pt x="591" y="412"/>
                  <a:pt x="591" y="411"/>
                </a:cubicBezTo>
                <a:moveTo>
                  <a:pt x="579" y="402"/>
                </a:moveTo>
                <a:cubicBezTo>
                  <a:pt x="579" y="402"/>
                  <a:pt x="580" y="402"/>
                  <a:pt x="580" y="402"/>
                </a:cubicBezTo>
                <a:cubicBezTo>
                  <a:pt x="580" y="402"/>
                  <a:pt x="580" y="402"/>
                  <a:pt x="580" y="402"/>
                </a:cubicBezTo>
                <a:cubicBezTo>
                  <a:pt x="580" y="401"/>
                  <a:pt x="579" y="401"/>
                  <a:pt x="578" y="402"/>
                </a:cubicBezTo>
                <a:cubicBezTo>
                  <a:pt x="578" y="402"/>
                  <a:pt x="579" y="402"/>
                  <a:pt x="579" y="402"/>
                </a:cubicBezTo>
                <a:moveTo>
                  <a:pt x="581" y="405"/>
                </a:moveTo>
                <a:cubicBezTo>
                  <a:pt x="582" y="405"/>
                  <a:pt x="582" y="405"/>
                  <a:pt x="582" y="405"/>
                </a:cubicBezTo>
                <a:cubicBezTo>
                  <a:pt x="582" y="405"/>
                  <a:pt x="582" y="404"/>
                  <a:pt x="582" y="404"/>
                </a:cubicBezTo>
                <a:cubicBezTo>
                  <a:pt x="581" y="404"/>
                  <a:pt x="581" y="405"/>
                  <a:pt x="581" y="405"/>
                </a:cubicBezTo>
                <a:cubicBezTo>
                  <a:pt x="581" y="405"/>
                  <a:pt x="581" y="405"/>
                  <a:pt x="581" y="405"/>
                </a:cubicBezTo>
                <a:moveTo>
                  <a:pt x="307" y="444"/>
                </a:moveTo>
                <a:cubicBezTo>
                  <a:pt x="307" y="443"/>
                  <a:pt x="307" y="442"/>
                  <a:pt x="307" y="441"/>
                </a:cubicBezTo>
                <a:cubicBezTo>
                  <a:pt x="307" y="440"/>
                  <a:pt x="308" y="440"/>
                  <a:pt x="309" y="440"/>
                </a:cubicBezTo>
                <a:cubicBezTo>
                  <a:pt x="310" y="440"/>
                  <a:pt x="311" y="440"/>
                  <a:pt x="311" y="440"/>
                </a:cubicBezTo>
                <a:cubicBezTo>
                  <a:pt x="312" y="442"/>
                  <a:pt x="313" y="443"/>
                  <a:pt x="313" y="445"/>
                </a:cubicBezTo>
                <a:cubicBezTo>
                  <a:pt x="312" y="445"/>
                  <a:pt x="312" y="445"/>
                  <a:pt x="311" y="446"/>
                </a:cubicBezTo>
                <a:cubicBezTo>
                  <a:pt x="310" y="446"/>
                  <a:pt x="308" y="446"/>
                  <a:pt x="307" y="446"/>
                </a:cubicBezTo>
                <a:cubicBezTo>
                  <a:pt x="306" y="446"/>
                  <a:pt x="305" y="446"/>
                  <a:pt x="304" y="445"/>
                </a:cubicBezTo>
                <a:cubicBezTo>
                  <a:pt x="304" y="445"/>
                  <a:pt x="304" y="445"/>
                  <a:pt x="303" y="445"/>
                </a:cubicBezTo>
                <a:cubicBezTo>
                  <a:pt x="303" y="444"/>
                  <a:pt x="303" y="444"/>
                  <a:pt x="303" y="443"/>
                </a:cubicBezTo>
                <a:cubicBezTo>
                  <a:pt x="302" y="443"/>
                  <a:pt x="301" y="443"/>
                  <a:pt x="299" y="444"/>
                </a:cubicBezTo>
                <a:cubicBezTo>
                  <a:pt x="301" y="444"/>
                  <a:pt x="302" y="445"/>
                  <a:pt x="303" y="445"/>
                </a:cubicBezTo>
                <a:cubicBezTo>
                  <a:pt x="303" y="445"/>
                  <a:pt x="303" y="446"/>
                  <a:pt x="303" y="446"/>
                </a:cubicBezTo>
                <a:cubicBezTo>
                  <a:pt x="301" y="446"/>
                  <a:pt x="299" y="446"/>
                  <a:pt x="298" y="446"/>
                </a:cubicBezTo>
                <a:cubicBezTo>
                  <a:pt x="297" y="446"/>
                  <a:pt x="296" y="446"/>
                  <a:pt x="295" y="447"/>
                </a:cubicBezTo>
                <a:cubicBezTo>
                  <a:pt x="295" y="447"/>
                  <a:pt x="293" y="447"/>
                  <a:pt x="293" y="447"/>
                </a:cubicBezTo>
                <a:cubicBezTo>
                  <a:pt x="292" y="446"/>
                  <a:pt x="291" y="446"/>
                  <a:pt x="290" y="446"/>
                </a:cubicBezTo>
                <a:cubicBezTo>
                  <a:pt x="286" y="446"/>
                  <a:pt x="281" y="446"/>
                  <a:pt x="276" y="446"/>
                </a:cubicBezTo>
                <a:cubicBezTo>
                  <a:pt x="275" y="445"/>
                  <a:pt x="276" y="445"/>
                  <a:pt x="276" y="444"/>
                </a:cubicBezTo>
                <a:cubicBezTo>
                  <a:pt x="277" y="444"/>
                  <a:pt x="278" y="444"/>
                  <a:pt x="279" y="443"/>
                </a:cubicBezTo>
                <a:cubicBezTo>
                  <a:pt x="279" y="443"/>
                  <a:pt x="280" y="444"/>
                  <a:pt x="280" y="444"/>
                </a:cubicBezTo>
                <a:cubicBezTo>
                  <a:pt x="280" y="444"/>
                  <a:pt x="281" y="443"/>
                  <a:pt x="281" y="443"/>
                </a:cubicBezTo>
                <a:cubicBezTo>
                  <a:pt x="281" y="443"/>
                  <a:pt x="281" y="443"/>
                  <a:pt x="281" y="444"/>
                </a:cubicBezTo>
                <a:cubicBezTo>
                  <a:pt x="282" y="445"/>
                  <a:pt x="282" y="445"/>
                  <a:pt x="283" y="445"/>
                </a:cubicBezTo>
                <a:cubicBezTo>
                  <a:pt x="283" y="444"/>
                  <a:pt x="285" y="444"/>
                  <a:pt x="285" y="444"/>
                </a:cubicBezTo>
                <a:cubicBezTo>
                  <a:pt x="286" y="443"/>
                  <a:pt x="287" y="444"/>
                  <a:pt x="288" y="443"/>
                </a:cubicBezTo>
                <a:cubicBezTo>
                  <a:pt x="288" y="442"/>
                  <a:pt x="288" y="442"/>
                  <a:pt x="288" y="442"/>
                </a:cubicBezTo>
                <a:cubicBezTo>
                  <a:pt x="284" y="442"/>
                  <a:pt x="280" y="442"/>
                  <a:pt x="277" y="442"/>
                </a:cubicBezTo>
                <a:cubicBezTo>
                  <a:pt x="277" y="443"/>
                  <a:pt x="276" y="443"/>
                  <a:pt x="276" y="444"/>
                </a:cubicBezTo>
                <a:cubicBezTo>
                  <a:pt x="275" y="444"/>
                  <a:pt x="275" y="443"/>
                  <a:pt x="274" y="443"/>
                </a:cubicBezTo>
                <a:cubicBezTo>
                  <a:pt x="274" y="444"/>
                  <a:pt x="274" y="444"/>
                  <a:pt x="273" y="445"/>
                </a:cubicBezTo>
                <a:cubicBezTo>
                  <a:pt x="273" y="445"/>
                  <a:pt x="273" y="444"/>
                  <a:pt x="272" y="444"/>
                </a:cubicBezTo>
                <a:cubicBezTo>
                  <a:pt x="271" y="445"/>
                  <a:pt x="272" y="446"/>
                  <a:pt x="273" y="446"/>
                </a:cubicBezTo>
                <a:cubicBezTo>
                  <a:pt x="271" y="447"/>
                  <a:pt x="270" y="447"/>
                  <a:pt x="268" y="447"/>
                </a:cubicBezTo>
                <a:cubicBezTo>
                  <a:pt x="268" y="446"/>
                  <a:pt x="267" y="446"/>
                  <a:pt x="267" y="445"/>
                </a:cubicBezTo>
                <a:cubicBezTo>
                  <a:pt x="267" y="445"/>
                  <a:pt x="268" y="445"/>
                  <a:pt x="268" y="445"/>
                </a:cubicBezTo>
                <a:cubicBezTo>
                  <a:pt x="269" y="445"/>
                  <a:pt x="269" y="445"/>
                  <a:pt x="269" y="444"/>
                </a:cubicBezTo>
                <a:cubicBezTo>
                  <a:pt x="269" y="443"/>
                  <a:pt x="269" y="443"/>
                  <a:pt x="268" y="443"/>
                </a:cubicBezTo>
                <a:cubicBezTo>
                  <a:pt x="267" y="443"/>
                  <a:pt x="267" y="443"/>
                  <a:pt x="267" y="444"/>
                </a:cubicBezTo>
                <a:cubicBezTo>
                  <a:pt x="267" y="444"/>
                  <a:pt x="267" y="445"/>
                  <a:pt x="267" y="445"/>
                </a:cubicBezTo>
                <a:cubicBezTo>
                  <a:pt x="266" y="445"/>
                  <a:pt x="266" y="446"/>
                  <a:pt x="265" y="446"/>
                </a:cubicBezTo>
                <a:cubicBezTo>
                  <a:pt x="263" y="446"/>
                  <a:pt x="262" y="447"/>
                  <a:pt x="260" y="447"/>
                </a:cubicBezTo>
                <a:cubicBezTo>
                  <a:pt x="259" y="447"/>
                  <a:pt x="258" y="447"/>
                  <a:pt x="257" y="447"/>
                </a:cubicBezTo>
                <a:cubicBezTo>
                  <a:pt x="255" y="447"/>
                  <a:pt x="252" y="448"/>
                  <a:pt x="250" y="446"/>
                </a:cubicBezTo>
                <a:cubicBezTo>
                  <a:pt x="250" y="446"/>
                  <a:pt x="249" y="446"/>
                  <a:pt x="248" y="446"/>
                </a:cubicBezTo>
                <a:cubicBezTo>
                  <a:pt x="245" y="446"/>
                  <a:pt x="241" y="446"/>
                  <a:pt x="237" y="446"/>
                </a:cubicBezTo>
                <a:cubicBezTo>
                  <a:pt x="237" y="446"/>
                  <a:pt x="236" y="446"/>
                  <a:pt x="236" y="445"/>
                </a:cubicBezTo>
                <a:cubicBezTo>
                  <a:pt x="236" y="445"/>
                  <a:pt x="236" y="445"/>
                  <a:pt x="237" y="444"/>
                </a:cubicBezTo>
                <a:cubicBezTo>
                  <a:pt x="236" y="444"/>
                  <a:pt x="235" y="444"/>
                  <a:pt x="235" y="443"/>
                </a:cubicBezTo>
                <a:cubicBezTo>
                  <a:pt x="234" y="443"/>
                  <a:pt x="234" y="443"/>
                  <a:pt x="234" y="444"/>
                </a:cubicBezTo>
                <a:cubicBezTo>
                  <a:pt x="234" y="444"/>
                  <a:pt x="234" y="444"/>
                  <a:pt x="234" y="445"/>
                </a:cubicBezTo>
                <a:cubicBezTo>
                  <a:pt x="233" y="445"/>
                  <a:pt x="232" y="445"/>
                  <a:pt x="231" y="445"/>
                </a:cubicBezTo>
                <a:cubicBezTo>
                  <a:pt x="231" y="444"/>
                  <a:pt x="231" y="444"/>
                  <a:pt x="232" y="443"/>
                </a:cubicBezTo>
                <a:cubicBezTo>
                  <a:pt x="232" y="442"/>
                  <a:pt x="231" y="442"/>
                  <a:pt x="231" y="442"/>
                </a:cubicBezTo>
                <a:cubicBezTo>
                  <a:pt x="232" y="441"/>
                  <a:pt x="233" y="441"/>
                  <a:pt x="233" y="440"/>
                </a:cubicBezTo>
                <a:cubicBezTo>
                  <a:pt x="234" y="440"/>
                  <a:pt x="235" y="440"/>
                  <a:pt x="236" y="440"/>
                </a:cubicBezTo>
                <a:cubicBezTo>
                  <a:pt x="249" y="440"/>
                  <a:pt x="249" y="440"/>
                  <a:pt x="249" y="440"/>
                </a:cubicBezTo>
                <a:cubicBezTo>
                  <a:pt x="249" y="440"/>
                  <a:pt x="250" y="439"/>
                  <a:pt x="251" y="440"/>
                </a:cubicBezTo>
                <a:cubicBezTo>
                  <a:pt x="251" y="440"/>
                  <a:pt x="252" y="440"/>
                  <a:pt x="252" y="440"/>
                </a:cubicBezTo>
                <a:cubicBezTo>
                  <a:pt x="256" y="440"/>
                  <a:pt x="260" y="440"/>
                  <a:pt x="264" y="440"/>
                </a:cubicBezTo>
                <a:cubicBezTo>
                  <a:pt x="267" y="440"/>
                  <a:pt x="267" y="440"/>
                  <a:pt x="268" y="441"/>
                </a:cubicBezTo>
                <a:cubicBezTo>
                  <a:pt x="269" y="441"/>
                  <a:pt x="269" y="441"/>
                  <a:pt x="270" y="441"/>
                </a:cubicBezTo>
                <a:cubicBezTo>
                  <a:pt x="271" y="440"/>
                  <a:pt x="271" y="440"/>
                  <a:pt x="272" y="441"/>
                </a:cubicBezTo>
                <a:cubicBezTo>
                  <a:pt x="272" y="441"/>
                  <a:pt x="273" y="442"/>
                  <a:pt x="273" y="442"/>
                </a:cubicBezTo>
                <a:cubicBezTo>
                  <a:pt x="274" y="442"/>
                  <a:pt x="274" y="442"/>
                  <a:pt x="275" y="442"/>
                </a:cubicBezTo>
                <a:cubicBezTo>
                  <a:pt x="274" y="441"/>
                  <a:pt x="274" y="441"/>
                  <a:pt x="274" y="441"/>
                </a:cubicBezTo>
                <a:cubicBezTo>
                  <a:pt x="274" y="441"/>
                  <a:pt x="274" y="440"/>
                  <a:pt x="274" y="440"/>
                </a:cubicBezTo>
                <a:cubicBezTo>
                  <a:pt x="274" y="440"/>
                  <a:pt x="275" y="440"/>
                  <a:pt x="275" y="440"/>
                </a:cubicBezTo>
                <a:cubicBezTo>
                  <a:pt x="281" y="440"/>
                  <a:pt x="288" y="440"/>
                  <a:pt x="294" y="440"/>
                </a:cubicBezTo>
                <a:cubicBezTo>
                  <a:pt x="294" y="441"/>
                  <a:pt x="295" y="441"/>
                  <a:pt x="295" y="442"/>
                </a:cubicBezTo>
                <a:cubicBezTo>
                  <a:pt x="294" y="443"/>
                  <a:pt x="292" y="442"/>
                  <a:pt x="291" y="442"/>
                </a:cubicBezTo>
                <a:cubicBezTo>
                  <a:pt x="291" y="442"/>
                  <a:pt x="290" y="443"/>
                  <a:pt x="290" y="443"/>
                </a:cubicBezTo>
                <a:cubicBezTo>
                  <a:pt x="290" y="444"/>
                  <a:pt x="290" y="444"/>
                  <a:pt x="290" y="444"/>
                </a:cubicBezTo>
                <a:cubicBezTo>
                  <a:pt x="291" y="444"/>
                  <a:pt x="292" y="443"/>
                  <a:pt x="292" y="443"/>
                </a:cubicBezTo>
                <a:cubicBezTo>
                  <a:pt x="293" y="444"/>
                  <a:pt x="294" y="444"/>
                  <a:pt x="295" y="445"/>
                </a:cubicBezTo>
                <a:cubicBezTo>
                  <a:pt x="295" y="445"/>
                  <a:pt x="295" y="445"/>
                  <a:pt x="295" y="445"/>
                </a:cubicBezTo>
                <a:cubicBezTo>
                  <a:pt x="296" y="445"/>
                  <a:pt x="296" y="445"/>
                  <a:pt x="296" y="445"/>
                </a:cubicBezTo>
                <a:cubicBezTo>
                  <a:pt x="296" y="445"/>
                  <a:pt x="297" y="444"/>
                  <a:pt x="296" y="444"/>
                </a:cubicBezTo>
                <a:cubicBezTo>
                  <a:pt x="296" y="443"/>
                  <a:pt x="295" y="442"/>
                  <a:pt x="296" y="441"/>
                </a:cubicBezTo>
                <a:cubicBezTo>
                  <a:pt x="296" y="440"/>
                  <a:pt x="296" y="440"/>
                  <a:pt x="297" y="440"/>
                </a:cubicBezTo>
                <a:cubicBezTo>
                  <a:pt x="297" y="440"/>
                  <a:pt x="297" y="441"/>
                  <a:pt x="298" y="441"/>
                </a:cubicBezTo>
                <a:cubicBezTo>
                  <a:pt x="298" y="441"/>
                  <a:pt x="299" y="441"/>
                  <a:pt x="299" y="441"/>
                </a:cubicBezTo>
                <a:cubicBezTo>
                  <a:pt x="300" y="440"/>
                  <a:pt x="302" y="441"/>
                  <a:pt x="303" y="440"/>
                </a:cubicBezTo>
                <a:cubicBezTo>
                  <a:pt x="304" y="441"/>
                  <a:pt x="305" y="441"/>
                  <a:pt x="305" y="442"/>
                </a:cubicBezTo>
                <a:cubicBezTo>
                  <a:pt x="305" y="442"/>
                  <a:pt x="304" y="442"/>
                  <a:pt x="304" y="443"/>
                </a:cubicBezTo>
                <a:cubicBezTo>
                  <a:pt x="305" y="444"/>
                  <a:pt x="306" y="444"/>
                  <a:pt x="307" y="444"/>
                </a:cubicBezTo>
                <a:cubicBezTo>
                  <a:pt x="308" y="444"/>
                  <a:pt x="308" y="444"/>
                  <a:pt x="307" y="444"/>
                </a:cubicBezTo>
                <a:cubicBezTo>
                  <a:pt x="307" y="444"/>
                  <a:pt x="307" y="444"/>
                  <a:pt x="307" y="444"/>
                </a:cubicBezTo>
                <a:cubicBezTo>
                  <a:pt x="307" y="444"/>
                  <a:pt x="307" y="444"/>
                  <a:pt x="307" y="444"/>
                </a:cubicBezTo>
                <a:cubicBezTo>
                  <a:pt x="307" y="445"/>
                  <a:pt x="307" y="445"/>
                  <a:pt x="307" y="445"/>
                </a:cubicBezTo>
                <a:cubicBezTo>
                  <a:pt x="308" y="445"/>
                  <a:pt x="308" y="445"/>
                  <a:pt x="307" y="444"/>
                </a:cubicBezTo>
                <a:moveTo>
                  <a:pt x="244" y="443"/>
                </a:moveTo>
                <a:cubicBezTo>
                  <a:pt x="244" y="443"/>
                  <a:pt x="244" y="442"/>
                  <a:pt x="244" y="442"/>
                </a:cubicBezTo>
                <a:cubicBezTo>
                  <a:pt x="244" y="442"/>
                  <a:pt x="244" y="443"/>
                  <a:pt x="243" y="443"/>
                </a:cubicBezTo>
                <a:cubicBezTo>
                  <a:pt x="243" y="443"/>
                  <a:pt x="244" y="443"/>
                  <a:pt x="244" y="443"/>
                </a:cubicBezTo>
                <a:cubicBezTo>
                  <a:pt x="244" y="443"/>
                  <a:pt x="244" y="443"/>
                  <a:pt x="244" y="443"/>
                </a:cubicBezTo>
                <a:moveTo>
                  <a:pt x="507" y="375"/>
                </a:moveTo>
                <a:cubicBezTo>
                  <a:pt x="506" y="375"/>
                  <a:pt x="506" y="374"/>
                  <a:pt x="506" y="374"/>
                </a:cubicBezTo>
                <a:cubicBezTo>
                  <a:pt x="505" y="373"/>
                  <a:pt x="505" y="373"/>
                  <a:pt x="506" y="372"/>
                </a:cubicBezTo>
                <a:cubicBezTo>
                  <a:pt x="506" y="371"/>
                  <a:pt x="506" y="371"/>
                  <a:pt x="506" y="371"/>
                </a:cubicBezTo>
                <a:cubicBezTo>
                  <a:pt x="506" y="371"/>
                  <a:pt x="505" y="371"/>
                  <a:pt x="505" y="371"/>
                </a:cubicBezTo>
                <a:cubicBezTo>
                  <a:pt x="506" y="370"/>
                  <a:pt x="506" y="370"/>
                  <a:pt x="507" y="369"/>
                </a:cubicBezTo>
                <a:cubicBezTo>
                  <a:pt x="516" y="369"/>
                  <a:pt x="525" y="369"/>
                  <a:pt x="534" y="369"/>
                </a:cubicBezTo>
                <a:cubicBezTo>
                  <a:pt x="535" y="369"/>
                  <a:pt x="535" y="369"/>
                  <a:pt x="536" y="368"/>
                </a:cubicBezTo>
                <a:cubicBezTo>
                  <a:pt x="536" y="369"/>
                  <a:pt x="537" y="369"/>
                  <a:pt x="537" y="369"/>
                </a:cubicBezTo>
                <a:cubicBezTo>
                  <a:pt x="542" y="369"/>
                  <a:pt x="542" y="369"/>
                  <a:pt x="542" y="369"/>
                </a:cubicBezTo>
                <a:cubicBezTo>
                  <a:pt x="542" y="369"/>
                  <a:pt x="542" y="369"/>
                  <a:pt x="542" y="368"/>
                </a:cubicBezTo>
                <a:cubicBezTo>
                  <a:pt x="544" y="368"/>
                  <a:pt x="545" y="368"/>
                  <a:pt x="547" y="369"/>
                </a:cubicBezTo>
                <a:cubicBezTo>
                  <a:pt x="548" y="369"/>
                  <a:pt x="548" y="369"/>
                  <a:pt x="549" y="369"/>
                </a:cubicBezTo>
                <a:cubicBezTo>
                  <a:pt x="550" y="370"/>
                  <a:pt x="551" y="367"/>
                  <a:pt x="552" y="368"/>
                </a:cubicBezTo>
                <a:cubicBezTo>
                  <a:pt x="553" y="370"/>
                  <a:pt x="555" y="369"/>
                  <a:pt x="556" y="369"/>
                </a:cubicBezTo>
                <a:cubicBezTo>
                  <a:pt x="557" y="369"/>
                  <a:pt x="558" y="369"/>
                  <a:pt x="560" y="369"/>
                </a:cubicBezTo>
                <a:cubicBezTo>
                  <a:pt x="561" y="369"/>
                  <a:pt x="561" y="370"/>
                  <a:pt x="562" y="371"/>
                </a:cubicBezTo>
                <a:cubicBezTo>
                  <a:pt x="561" y="371"/>
                  <a:pt x="561" y="371"/>
                  <a:pt x="560" y="371"/>
                </a:cubicBezTo>
                <a:cubicBezTo>
                  <a:pt x="561" y="372"/>
                  <a:pt x="562" y="373"/>
                  <a:pt x="562" y="374"/>
                </a:cubicBezTo>
                <a:cubicBezTo>
                  <a:pt x="562" y="374"/>
                  <a:pt x="562" y="375"/>
                  <a:pt x="561" y="375"/>
                </a:cubicBezTo>
                <a:cubicBezTo>
                  <a:pt x="559" y="375"/>
                  <a:pt x="556" y="375"/>
                  <a:pt x="554" y="375"/>
                </a:cubicBezTo>
                <a:cubicBezTo>
                  <a:pt x="553" y="375"/>
                  <a:pt x="551" y="374"/>
                  <a:pt x="550" y="376"/>
                </a:cubicBezTo>
                <a:cubicBezTo>
                  <a:pt x="550" y="376"/>
                  <a:pt x="549" y="376"/>
                  <a:pt x="548" y="376"/>
                </a:cubicBezTo>
                <a:cubicBezTo>
                  <a:pt x="542" y="376"/>
                  <a:pt x="535" y="376"/>
                  <a:pt x="528" y="376"/>
                </a:cubicBezTo>
                <a:cubicBezTo>
                  <a:pt x="527" y="376"/>
                  <a:pt x="527" y="376"/>
                  <a:pt x="526" y="375"/>
                </a:cubicBezTo>
                <a:cubicBezTo>
                  <a:pt x="524" y="374"/>
                  <a:pt x="523" y="375"/>
                  <a:pt x="521" y="375"/>
                </a:cubicBezTo>
                <a:cubicBezTo>
                  <a:pt x="520" y="376"/>
                  <a:pt x="519" y="376"/>
                  <a:pt x="518" y="375"/>
                </a:cubicBezTo>
                <a:cubicBezTo>
                  <a:pt x="517" y="375"/>
                  <a:pt x="517" y="375"/>
                  <a:pt x="516" y="375"/>
                </a:cubicBezTo>
                <a:cubicBezTo>
                  <a:pt x="513" y="375"/>
                  <a:pt x="510" y="375"/>
                  <a:pt x="507" y="375"/>
                </a:cubicBezTo>
                <a:moveTo>
                  <a:pt x="277" y="417"/>
                </a:moveTo>
                <a:cubicBezTo>
                  <a:pt x="276" y="416"/>
                  <a:pt x="275" y="416"/>
                  <a:pt x="275" y="415"/>
                </a:cubicBezTo>
                <a:cubicBezTo>
                  <a:pt x="275" y="413"/>
                  <a:pt x="275" y="411"/>
                  <a:pt x="275" y="408"/>
                </a:cubicBezTo>
                <a:cubicBezTo>
                  <a:pt x="275" y="407"/>
                  <a:pt x="275" y="405"/>
                  <a:pt x="275" y="403"/>
                </a:cubicBezTo>
                <a:cubicBezTo>
                  <a:pt x="275" y="402"/>
                  <a:pt x="274" y="400"/>
                  <a:pt x="276" y="399"/>
                </a:cubicBezTo>
                <a:cubicBezTo>
                  <a:pt x="276" y="397"/>
                  <a:pt x="276" y="395"/>
                  <a:pt x="276" y="394"/>
                </a:cubicBezTo>
                <a:cubicBezTo>
                  <a:pt x="276" y="393"/>
                  <a:pt x="276" y="393"/>
                  <a:pt x="276" y="393"/>
                </a:cubicBezTo>
                <a:cubicBezTo>
                  <a:pt x="276" y="393"/>
                  <a:pt x="276" y="392"/>
                  <a:pt x="277" y="392"/>
                </a:cubicBezTo>
                <a:cubicBezTo>
                  <a:pt x="277" y="391"/>
                  <a:pt x="277" y="391"/>
                  <a:pt x="277" y="390"/>
                </a:cubicBezTo>
                <a:cubicBezTo>
                  <a:pt x="278" y="389"/>
                  <a:pt x="280" y="387"/>
                  <a:pt x="282" y="385"/>
                </a:cubicBezTo>
                <a:cubicBezTo>
                  <a:pt x="283" y="385"/>
                  <a:pt x="285" y="386"/>
                  <a:pt x="287" y="385"/>
                </a:cubicBezTo>
                <a:cubicBezTo>
                  <a:pt x="288" y="385"/>
                  <a:pt x="289" y="386"/>
                  <a:pt x="290" y="386"/>
                </a:cubicBezTo>
                <a:cubicBezTo>
                  <a:pt x="291" y="386"/>
                  <a:pt x="291" y="387"/>
                  <a:pt x="291" y="387"/>
                </a:cubicBezTo>
                <a:cubicBezTo>
                  <a:pt x="292" y="389"/>
                  <a:pt x="293" y="389"/>
                  <a:pt x="293" y="391"/>
                </a:cubicBezTo>
                <a:cubicBezTo>
                  <a:pt x="293" y="392"/>
                  <a:pt x="293" y="392"/>
                  <a:pt x="293" y="393"/>
                </a:cubicBezTo>
                <a:cubicBezTo>
                  <a:pt x="294" y="394"/>
                  <a:pt x="294" y="396"/>
                  <a:pt x="292" y="397"/>
                </a:cubicBezTo>
                <a:cubicBezTo>
                  <a:pt x="288" y="397"/>
                  <a:pt x="288" y="397"/>
                  <a:pt x="288" y="397"/>
                </a:cubicBezTo>
                <a:cubicBezTo>
                  <a:pt x="288" y="396"/>
                  <a:pt x="288" y="396"/>
                  <a:pt x="288" y="396"/>
                </a:cubicBezTo>
                <a:cubicBezTo>
                  <a:pt x="288" y="395"/>
                  <a:pt x="287" y="392"/>
                  <a:pt x="286" y="391"/>
                </a:cubicBezTo>
                <a:cubicBezTo>
                  <a:pt x="285" y="391"/>
                  <a:pt x="285" y="391"/>
                  <a:pt x="284" y="391"/>
                </a:cubicBezTo>
                <a:cubicBezTo>
                  <a:pt x="283" y="392"/>
                  <a:pt x="282" y="394"/>
                  <a:pt x="282" y="396"/>
                </a:cubicBezTo>
                <a:cubicBezTo>
                  <a:pt x="282" y="397"/>
                  <a:pt x="282" y="397"/>
                  <a:pt x="282" y="398"/>
                </a:cubicBezTo>
                <a:cubicBezTo>
                  <a:pt x="282" y="399"/>
                  <a:pt x="282" y="400"/>
                  <a:pt x="281" y="401"/>
                </a:cubicBezTo>
                <a:cubicBezTo>
                  <a:pt x="281" y="401"/>
                  <a:pt x="281" y="402"/>
                  <a:pt x="282" y="402"/>
                </a:cubicBezTo>
                <a:cubicBezTo>
                  <a:pt x="282" y="403"/>
                  <a:pt x="282" y="403"/>
                  <a:pt x="282" y="403"/>
                </a:cubicBezTo>
                <a:cubicBezTo>
                  <a:pt x="282" y="405"/>
                  <a:pt x="283" y="406"/>
                  <a:pt x="281" y="408"/>
                </a:cubicBezTo>
                <a:cubicBezTo>
                  <a:pt x="281" y="408"/>
                  <a:pt x="281" y="409"/>
                  <a:pt x="281" y="410"/>
                </a:cubicBezTo>
                <a:cubicBezTo>
                  <a:pt x="282" y="411"/>
                  <a:pt x="282" y="412"/>
                  <a:pt x="282" y="413"/>
                </a:cubicBezTo>
                <a:cubicBezTo>
                  <a:pt x="282" y="415"/>
                  <a:pt x="282" y="416"/>
                  <a:pt x="282" y="417"/>
                </a:cubicBezTo>
                <a:cubicBezTo>
                  <a:pt x="282" y="418"/>
                  <a:pt x="281" y="418"/>
                  <a:pt x="280" y="419"/>
                </a:cubicBezTo>
                <a:cubicBezTo>
                  <a:pt x="281" y="419"/>
                  <a:pt x="281" y="420"/>
                  <a:pt x="282" y="420"/>
                </a:cubicBezTo>
                <a:cubicBezTo>
                  <a:pt x="282" y="420"/>
                  <a:pt x="282" y="421"/>
                  <a:pt x="282" y="421"/>
                </a:cubicBezTo>
                <a:cubicBezTo>
                  <a:pt x="282" y="422"/>
                  <a:pt x="282" y="422"/>
                  <a:pt x="281" y="423"/>
                </a:cubicBezTo>
                <a:cubicBezTo>
                  <a:pt x="282" y="423"/>
                  <a:pt x="282" y="423"/>
                  <a:pt x="282" y="424"/>
                </a:cubicBezTo>
                <a:cubicBezTo>
                  <a:pt x="282" y="424"/>
                  <a:pt x="282" y="424"/>
                  <a:pt x="281" y="424"/>
                </a:cubicBezTo>
                <a:cubicBezTo>
                  <a:pt x="281" y="425"/>
                  <a:pt x="281" y="425"/>
                  <a:pt x="280" y="424"/>
                </a:cubicBezTo>
                <a:cubicBezTo>
                  <a:pt x="280" y="424"/>
                  <a:pt x="279" y="424"/>
                  <a:pt x="278" y="424"/>
                </a:cubicBezTo>
                <a:cubicBezTo>
                  <a:pt x="278" y="424"/>
                  <a:pt x="277" y="423"/>
                  <a:pt x="278" y="423"/>
                </a:cubicBezTo>
                <a:cubicBezTo>
                  <a:pt x="278" y="422"/>
                  <a:pt x="278" y="422"/>
                  <a:pt x="279" y="422"/>
                </a:cubicBezTo>
                <a:cubicBezTo>
                  <a:pt x="279" y="421"/>
                  <a:pt x="280" y="422"/>
                  <a:pt x="280" y="421"/>
                </a:cubicBezTo>
                <a:cubicBezTo>
                  <a:pt x="280" y="420"/>
                  <a:pt x="279" y="420"/>
                  <a:pt x="278" y="420"/>
                </a:cubicBezTo>
                <a:cubicBezTo>
                  <a:pt x="277" y="420"/>
                  <a:pt x="277" y="419"/>
                  <a:pt x="277" y="418"/>
                </a:cubicBezTo>
                <a:cubicBezTo>
                  <a:pt x="277" y="418"/>
                  <a:pt x="277" y="417"/>
                  <a:pt x="277" y="417"/>
                </a:cubicBezTo>
                <a:moveTo>
                  <a:pt x="298" y="423"/>
                </a:moveTo>
                <a:cubicBezTo>
                  <a:pt x="298" y="422"/>
                  <a:pt x="297" y="422"/>
                  <a:pt x="296" y="421"/>
                </a:cubicBezTo>
                <a:cubicBezTo>
                  <a:pt x="296" y="418"/>
                  <a:pt x="296" y="418"/>
                  <a:pt x="296" y="418"/>
                </a:cubicBezTo>
                <a:cubicBezTo>
                  <a:pt x="296" y="415"/>
                  <a:pt x="296" y="415"/>
                  <a:pt x="296" y="415"/>
                </a:cubicBezTo>
                <a:cubicBezTo>
                  <a:pt x="296" y="411"/>
                  <a:pt x="296" y="411"/>
                  <a:pt x="296" y="411"/>
                </a:cubicBezTo>
                <a:cubicBezTo>
                  <a:pt x="296" y="410"/>
                  <a:pt x="296" y="409"/>
                  <a:pt x="296" y="408"/>
                </a:cubicBezTo>
                <a:cubicBezTo>
                  <a:pt x="297" y="407"/>
                  <a:pt x="296" y="406"/>
                  <a:pt x="297" y="405"/>
                </a:cubicBezTo>
                <a:cubicBezTo>
                  <a:pt x="297" y="404"/>
                  <a:pt x="296" y="403"/>
                  <a:pt x="296" y="402"/>
                </a:cubicBezTo>
                <a:cubicBezTo>
                  <a:pt x="297" y="401"/>
                  <a:pt x="296" y="400"/>
                  <a:pt x="296" y="399"/>
                </a:cubicBezTo>
                <a:cubicBezTo>
                  <a:pt x="296" y="395"/>
                  <a:pt x="296" y="395"/>
                  <a:pt x="296" y="395"/>
                </a:cubicBezTo>
                <a:cubicBezTo>
                  <a:pt x="296" y="392"/>
                  <a:pt x="296" y="392"/>
                  <a:pt x="296" y="392"/>
                </a:cubicBezTo>
                <a:cubicBezTo>
                  <a:pt x="296" y="389"/>
                  <a:pt x="296" y="389"/>
                  <a:pt x="296" y="389"/>
                </a:cubicBezTo>
                <a:cubicBezTo>
                  <a:pt x="296" y="386"/>
                  <a:pt x="296" y="386"/>
                  <a:pt x="296" y="386"/>
                </a:cubicBezTo>
                <a:cubicBezTo>
                  <a:pt x="298" y="385"/>
                  <a:pt x="298" y="385"/>
                  <a:pt x="299" y="385"/>
                </a:cubicBezTo>
                <a:cubicBezTo>
                  <a:pt x="300" y="385"/>
                  <a:pt x="301" y="385"/>
                  <a:pt x="301" y="386"/>
                </a:cubicBezTo>
                <a:cubicBezTo>
                  <a:pt x="303" y="386"/>
                  <a:pt x="305" y="387"/>
                  <a:pt x="307" y="386"/>
                </a:cubicBezTo>
                <a:cubicBezTo>
                  <a:pt x="308" y="385"/>
                  <a:pt x="309" y="385"/>
                  <a:pt x="310" y="385"/>
                </a:cubicBezTo>
                <a:cubicBezTo>
                  <a:pt x="311" y="385"/>
                  <a:pt x="311" y="386"/>
                  <a:pt x="312" y="387"/>
                </a:cubicBezTo>
                <a:cubicBezTo>
                  <a:pt x="312" y="387"/>
                  <a:pt x="311" y="388"/>
                  <a:pt x="311" y="388"/>
                </a:cubicBezTo>
                <a:cubicBezTo>
                  <a:pt x="311" y="389"/>
                  <a:pt x="310" y="389"/>
                  <a:pt x="310" y="391"/>
                </a:cubicBezTo>
                <a:cubicBezTo>
                  <a:pt x="309" y="391"/>
                  <a:pt x="307" y="391"/>
                  <a:pt x="306" y="391"/>
                </a:cubicBezTo>
                <a:cubicBezTo>
                  <a:pt x="305" y="391"/>
                  <a:pt x="304" y="391"/>
                  <a:pt x="304" y="391"/>
                </a:cubicBezTo>
                <a:cubicBezTo>
                  <a:pt x="303" y="391"/>
                  <a:pt x="303" y="392"/>
                  <a:pt x="302" y="392"/>
                </a:cubicBezTo>
                <a:cubicBezTo>
                  <a:pt x="302" y="393"/>
                  <a:pt x="303" y="393"/>
                  <a:pt x="303" y="393"/>
                </a:cubicBezTo>
                <a:cubicBezTo>
                  <a:pt x="302" y="394"/>
                  <a:pt x="301" y="395"/>
                  <a:pt x="303" y="396"/>
                </a:cubicBezTo>
                <a:cubicBezTo>
                  <a:pt x="303" y="396"/>
                  <a:pt x="303" y="397"/>
                  <a:pt x="303" y="397"/>
                </a:cubicBezTo>
                <a:cubicBezTo>
                  <a:pt x="303" y="399"/>
                  <a:pt x="303" y="402"/>
                  <a:pt x="303" y="404"/>
                </a:cubicBezTo>
                <a:cubicBezTo>
                  <a:pt x="305" y="405"/>
                  <a:pt x="307" y="404"/>
                  <a:pt x="309" y="404"/>
                </a:cubicBezTo>
                <a:cubicBezTo>
                  <a:pt x="309" y="405"/>
                  <a:pt x="307" y="405"/>
                  <a:pt x="308" y="406"/>
                </a:cubicBezTo>
                <a:cubicBezTo>
                  <a:pt x="309" y="407"/>
                  <a:pt x="309" y="408"/>
                  <a:pt x="309" y="409"/>
                </a:cubicBezTo>
                <a:cubicBezTo>
                  <a:pt x="307" y="409"/>
                  <a:pt x="305" y="409"/>
                  <a:pt x="303" y="409"/>
                </a:cubicBezTo>
                <a:cubicBezTo>
                  <a:pt x="303" y="409"/>
                  <a:pt x="303" y="409"/>
                  <a:pt x="303" y="409"/>
                </a:cubicBezTo>
                <a:cubicBezTo>
                  <a:pt x="303" y="410"/>
                  <a:pt x="303" y="410"/>
                  <a:pt x="303" y="410"/>
                </a:cubicBezTo>
                <a:cubicBezTo>
                  <a:pt x="303" y="424"/>
                  <a:pt x="303" y="424"/>
                  <a:pt x="303" y="424"/>
                </a:cubicBezTo>
                <a:cubicBezTo>
                  <a:pt x="303" y="424"/>
                  <a:pt x="302" y="424"/>
                  <a:pt x="302" y="424"/>
                </a:cubicBezTo>
                <a:cubicBezTo>
                  <a:pt x="301" y="423"/>
                  <a:pt x="300" y="423"/>
                  <a:pt x="298" y="423"/>
                </a:cubicBezTo>
                <a:moveTo>
                  <a:pt x="299" y="391"/>
                </a:moveTo>
                <a:cubicBezTo>
                  <a:pt x="299" y="391"/>
                  <a:pt x="299" y="391"/>
                  <a:pt x="299" y="391"/>
                </a:cubicBezTo>
                <a:cubicBezTo>
                  <a:pt x="299" y="391"/>
                  <a:pt x="299" y="391"/>
                  <a:pt x="298" y="391"/>
                </a:cubicBezTo>
                <a:cubicBezTo>
                  <a:pt x="298" y="392"/>
                  <a:pt x="299" y="392"/>
                  <a:pt x="299" y="392"/>
                </a:cubicBezTo>
                <a:cubicBezTo>
                  <a:pt x="299" y="392"/>
                  <a:pt x="299" y="392"/>
                  <a:pt x="299" y="391"/>
                </a:cubicBezTo>
                <a:moveTo>
                  <a:pt x="300" y="408"/>
                </a:moveTo>
                <a:cubicBezTo>
                  <a:pt x="300" y="407"/>
                  <a:pt x="300" y="407"/>
                  <a:pt x="300" y="407"/>
                </a:cubicBezTo>
                <a:cubicBezTo>
                  <a:pt x="300" y="407"/>
                  <a:pt x="299" y="407"/>
                  <a:pt x="299" y="407"/>
                </a:cubicBezTo>
                <a:cubicBezTo>
                  <a:pt x="300" y="408"/>
                  <a:pt x="300" y="408"/>
                  <a:pt x="300" y="408"/>
                </a:cubicBezTo>
                <a:cubicBezTo>
                  <a:pt x="300" y="408"/>
                  <a:pt x="300" y="408"/>
                  <a:pt x="300" y="408"/>
                </a:cubicBezTo>
                <a:moveTo>
                  <a:pt x="298" y="399"/>
                </a:moveTo>
                <a:cubicBezTo>
                  <a:pt x="298" y="400"/>
                  <a:pt x="298" y="400"/>
                  <a:pt x="298" y="400"/>
                </a:cubicBezTo>
                <a:cubicBezTo>
                  <a:pt x="298" y="400"/>
                  <a:pt x="298" y="400"/>
                  <a:pt x="298" y="400"/>
                </a:cubicBezTo>
                <a:cubicBezTo>
                  <a:pt x="298" y="400"/>
                  <a:pt x="298" y="400"/>
                  <a:pt x="298" y="400"/>
                </a:cubicBezTo>
                <a:cubicBezTo>
                  <a:pt x="298" y="400"/>
                  <a:pt x="298" y="400"/>
                  <a:pt x="298" y="399"/>
                </a:cubicBezTo>
                <a:moveTo>
                  <a:pt x="245" y="430"/>
                </a:moveTo>
                <a:cubicBezTo>
                  <a:pt x="240" y="430"/>
                  <a:pt x="240" y="430"/>
                  <a:pt x="240" y="430"/>
                </a:cubicBezTo>
                <a:cubicBezTo>
                  <a:pt x="239" y="429"/>
                  <a:pt x="239" y="428"/>
                  <a:pt x="239" y="427"/>
                </a:cubicBezTo>
                <a:cubicBezTo>
                  <a:pt x="239" y="413"/>
                  <a:pt x="239" y="399"/>
                  <a:pt x="239" y="386"/>
                </a:cubicBezTo>
                <a:cubicBezTo>
                  <a:pt x="240" y="385"/>
                  <a:pt x="241" y="385"/>
                  <a:pt x="242" y="385"/>
                </a:cubicBezTo>
                <a:cubicBezTo>
                  <a:pt x="243" y="385"/>
                  <a:pt x="244" y="385"/>
                  <a:pt x="245" y="385"/>
                </a:cubicBezTo>
                <a:cubicBezTo>
                  <a:pt x="245" y="386"/>
                  <a:pt x="245" y="386"/>
                  <a:pt x="245" y="386"/>
                </a:cubicBezTo>
                <a:cubicBezTo>
                  <a:pt x="245" y="400"/>
                  <a:pt x="245" y="415"/>
                  <a:pt x="245" y="429"/>
                </a:cubicBezTo>
                <a:cubicBezTo>
                  <a:pt x="245" y="429"/>
                  <a:pt x="245" y="430"/>
                  <a:pt x="245" y="430"/>
                </a:cubicBezTo>
                <a:moveTo>
                  <a:pt x="225" y="402"/>
                </a:moveTo>
                <a:cubicBezTo>
                  <a:pt x="226" y="402"/>
                  <a:pt x="226" y="403"/>
                  <a:pt x="227" y="404"/>
                </a:cubicBezTo>
                <a:cubicBezTo>
                  <a:pt x="228" y="404"/>
                  <a:pt x="228" y="404"/>
                  <a:pt x="229" y="405"/>
                </a:cubicBezTo>
                <a:cubicBezTo>
                  <a:pt x="230" y="405"/>
                  <a:pt x="230" y="406"/>
                  <a:pt x="230" y="406"/>
                </a:cubicBezTo>
                <a:cubicBezTo>
                  <a:pt x="231" y="406"/>
                  <a:pt x="231" y="406"/>
                  <a:pt x="231" y="407"/>
                </a:cubicBezTo>
                <a:cubicBezTo>
                  <a:pt x="231" y="408"/>
                  <a:pt x="233" y="409"/>
                  <a:pt x="233" y="410"/>
                </a:cubicBezTo>
                <a:cubicBezTo>
                  <a:pt x="233" y="411"/>
                  <a:pt x="234" y="412"/>
                  <a:pt x="234" y="413"/>
                </a:cubicBezTo>
                <a:cubicBezTo>
                  <a:pt x="234" y="414"/>
                  <a:pt x="235" y="415"/>
                  <a:pt x="235" y="416"/>
                </a:cubicBezTo>
                <a:cubicBezTo>
                  <a:pt x="235" y="416"/>
                  <a:pt x="235" y="417"/>
                  <a:pt x="235" y="418"/>
                </a:cubicBezTo>
                <a:cubicBezTo>
                  <a:pt x="235" y="419"/>
                  <a:pt x="235" y="420"/>
                  <a:pt x="234" y="421"/>
                </a:cubicBezTo>
                <a:cubicBezTo>
                  <a:pt x="233" y="422"/>
                  <a:pt x="234" y="424"/>
                  <a:pt x="234" y="425"/>
                </a:cubicBezTo>
                <a:cubicBezTo>
                  <a:pt x="234" y="425"/>
                  <a:pt x="233" y="425"/>
                  <a:pt x="233" y="425"/>
                </a:cubicBezTo>
                <a:cubicBezTo>
                  <a:pt x="233" y="426"/>
                  <a:pt x="232" y="427"/>
                  <a:pt x="232" y="428"/>
                </a:cubicBezTo>
                <a:cubicBezTo>
                  <a:pt x="232" y="429"/>
                  <a:pt x="231" y="429"/>
                  <a:pt x="231" y="429"/>
                </a:cubicBezTo>
                <a:cubicBezTo>
                  <a:pt x="230" y="429"/>
                  <a:pt x="229" y="430"/>
                  <a:pt x="228" y="430"/>
                </a:cubicBezTo>
                <a:cubicBezTo>
                  <a:pt x="227" y="431"/>
                  <a:pt x="226" y="431"/>
                  <a:pt x="224" y="430"/>
                </a:cubicBezTo>
                <a:cubicBezTo>
                  <a:pt x="223" y="430"/>
                  <a:pt x="222" y="429"/>
                  <a:pt x="220" y="429"/>
                </a:cubicBezTo>
                <a:cubicBezTo>
                  <a:pt x="220" y="429"/>
                  <a:pt x="220" y="429"/>
                  <a:pt x="220" y="428"/>
                </a:cubicBezTo>
                <a:cubicBezTo>
                  <a:pt x="220" y="427"/>
                  <a:pt x="218" y="426"/>
                  <a:pt x="219" y="425"/>
                </a:cubicBezTo>
                <a:cubicBezTo>
                  <a:pt x="220" y="425"/>
                  <a:pt x="220" y="424"/>
                  <a:pt x="221" y="424"/>
                </a:cubicBezTo>
                <a:cubicBezTo>
                  <a:pt x="220" y="423"/>
                  <a:pt x="220" y="423"/>
                  <a:pt x="219" y="422"/>
                </a:cubicBezTo>
                <a:cubicBezTo>
                  <a:pt x="218" y="423"/>
                  <a:pt x="219" y="424"/>
                  <a:pt x="219" y="425"/>
                </a:cubicBezTo>
                <a:cubicBezTo>
                  <a:pt x="218" y="425"/>
                  <a:pt x="217" y="423"/>
                  <a:pt x="217" y="422"/>
                </a:cubicBezTo>
                <a:cubicBezTo>
                  <a:pt x="217" y="422"/>
                  <a:pt x="217" y="422"/>
                  <a:pt x="218" y="422"/>
                </a:cubicBezTo>
                <a:cubicBezTo>
                  <a:pt x="218" y="422"/>
                  <a:pt x="217" y="421"/>
                  <a:pt x="217" y="421"/>
                </a:cubicBezTo>
                <a:cubicBezTo>
                  <a:pt x="217" y="421"/>
                  <a:pt x="217" y="420"/>
                  <a:pt x="217" y="420"/>
                </a:cubicBezTo>
                <a:cubicBezTo>
                  <a:pt x="217" y="419"/>
                  <a:pt x="218" y="419"/>
                  <a:pt x="218" y="420"/>
                </a:cubicBezTo>
                <a:cubicBezTo>
                  <a:pt x="219" y="421"/>
                  <a:pt x="220" y="420"/>
                  <a:pt x="221" y="419"/>
                </a:cubicBezTo>
                <a:cubicBezTo>
                  <a:pt x="221" y="419"/>
                  <a:pt x="222" y="420"/>
                  <a:pt x="222" y="420"/>
                </a:cubicBezTo>
                <a:cubicBezTo>
                  <a:pt x="223" y="421"/>
                  <a:pt x="222" y="422"/>
                  <a:pt x="222" y="423"/>
                </a:cubicBezTo>
                <a:cubicBezTo>
                  <a:pt x="223" y="423"/>
                  <a:pt x="224" y="423"/>
                  <a:pt x="224" y="423"/>
                </a:cubicBezTo>
                <a:cubicBezTo>
                  <a:pt x="224" y="423"/>
                  <a:pt x="225" y="424"/>
                  <a:pt x="225" y="424"/>
                </a:cubicBezTo>
                <a:cubicBezTo>
                  <a:pt x="226" y="424"/>
                  <a:pt x="227" y="423"/>
                  <a:pt x="227" y="422"/>
                </a:cubicBezTo>
                <a:cubicBezTo>
                  <a:pt x="228" y="421"/>
                  <a:pt x="229" y="420"/>
                  <a:pt x="228" y="419"/>
                </a:cubicBezTo>
                <a:cubicBezTo>
                  <a:pt x="228" y="418"/>
                  <a:pt x="228" y="417"/>
                  <a:pt x="228" y="417"/>
                </a:cubicBezTo>
                <a:cubicBezTo>
                  <a:pt x="228" y="416"/>
                  <a:pt x="228" y="415"/>
                  <a:pt x="227" y="414"/>
                </a:cubicBezTo>
                <a:cubicBezTo>
                  <a:pt x="228" y="413"/>
                  <a:pt x="226" y="412"/>
                  <a:pt x="226" y="411"/>
                </a:cubicBezTo>
                <a:cubicBezTo>
                  <a:pt x="226" y="411"/>
                  <a:pt x="225" y="410"/>
                  <a:pt x="225" y="409"/>
                </a:cubicBezTo>
                <a:cubicBezTo>
                  <a:pt x="225" y="409"/>
                  <a:pt x="225" y="409"/>
                  <a:pt x="225" y="409"/>
                </a:cubicBezTo>
                <a:cubicBezTo>
                  <a:pt x="226" y="409"/>
                  <a:pt x="226" y="409"/>
                  <a:pt x="226" y="409"/>
                </a:cubicBezTo>
                <a:cubicBezTo>
                  <a:pt x="226" y="408"/>
                  <a:pt x="226" y="408"/>
                  <a:pt x="226" y="408"/>
                </a:cubicBezTo>
                <a:cubicBezTo>
                  <a:pt x="225" y="408"/>
                  <a:pt x="224" y="408"/>
                  <a:pt x="223" y="409"/>
                </a:cubicBezTo>
                <a:cubicBezTo>
                  <a:pt x="223" y="409"/>
                  <a:pt x="223" y="409"/>
                  <a:pt x="223" y="408"/>
                </a:cubicBezTo>
                <a:cubicBezTo>
                  <a:pt x="223" y="407"/>
                  <a:pt x="222" y="407"/>
                  <a:pt x="221" y="407"/>
                </a:cubicBezTo>
                <a:cubicBezTo>
                  <a:pt x="221" y="407"/>
                  <a:pt x="221" y="407"/>
                  <a:pt x="221" y="407"/>
                </a:cubicBezTo>
                <a:cubicBezTo>
                  <a:pt x="221" y="405"/>
                  <a:pt x="219" y="405"/>
                  <a:pt x="219" y="404"/>
                </a:cubicBezTo>
                <a:cubicBezTo>
                  <a:pt x="219" y="403"/>
                  <a:pt x="219" y="402"/>
                  <a:pt x="220" y="403"/>
                </a:cubicBezTo>
                <a:cubicBezTo>
                  <a:pt x="220" y="403"/>
                  <a:pt x="220" y="402"/>
                  <a:pt x="220" y="402"/>
                </a:cubicBezTo>
                <a:cubicBezTo>
                  <a:pt x="220" y="402"/>
                  <a:pt x="220" y="402"/>
                  <a:pt x="220" y="402"/>
                </a:cubicBezTo>
                <a:cubicBezTo>
                  <a:pt x="220" y="402"/>
                  <a:pt x="220" y="403"/>
                  <a:pt x="220" y="403"/>
                </a:cubicBezTo>
                <a:cubicBezTo>
                  <a:pt x="220" y="403"/>
                  <a:pt x="220" y="403"/>
                  <a:pt x="220" y="403"/>
                </a:cubicBezTo>
                <a:cubicBezTo>
                  <a:pt x="220" y="403"/>
                  <a:pt x="220" y="403"/>
                  <a:pt x="220" y="403"/>
                </a:cubicBezTo>
                <a:cubicBezTo>
                  <a:pt x="220" y="402"/>
                  <a:pt x="220" y="401"/>
                  <a:pt x="220" y="400"/>
                </a:cubicBezTo>
                <a:cubicBezTo>
                  <a:pt x="221" y="400"/>
                  <a:pt x="221" y="400"/>
                  <a:pt x="222" y="401"/>
                </a:cubicBezTo>
                <a:cubicBezTo>
                  <a:pt x="223" y="402"/>
                  <a:pt x="223" y="402"/>
                  <a:pt x="224" y="402"/>
                </a:cubicBezTo>
                <a:cubicBezTo>
                  <a:pt x="224" y="403"/>
                  <a:pt x="225" y="403"/>
                  <a:pt x="225" y="403"/>
                </a:cubicBezTo>
                <a:cubicBezTo>
                  <a:pt x="225" y="403"/>
                  <a:pt x="225" y="403"/>
                  <a:pt x="225" y="402"/>
                </a:cubicBezTo>
                <a:moveTo>
                  <a:pt x="224" y="407"/>
                </a:moveTo>
                <a:cubicBezTo>
                  <a:pt x="224" y="407"/>
                  <a:pt x="224" y="407"/>
                  <a:pt x="224" y="407"/>
                </a:cubicBezTo>
                <a:cubicBezTo>
                  <a:pt x="224" y="407"/>
                  <a:pt x="224" y="407"/>
                  <a:pt x="224" y="406"/>
                </a:cubicBezTo>
                <a:cubicBezTo>
                  <a:pt x="224" y="406"/>
                  <a:pt x="224" y="406"/>
                  <a:pt x="224" y="406"/>
                </a:cubicBezTo>
                <a:cubicBezTo>
                  <a:pt x="224" y="406"/>
                  <a:pt x="224" y="407"/>
                  <a:pt x="224" y="407"/>
                </a:cubicBezTo>
                <a:moveTo>
                  <a:pt x="228" y="409"/>
                </a:moveTo>
                <a:cubicBezTo>
                  <a:pt x="228" y="409"/>
                  <a:pt x="228" y="409"/>
                  <a:pt x="228" y="409"/>
                </a:cubicBezTo>
                <a:cubicBezTo>
                  <a:pt x="228" y="409"/>
                  <a:pt x="227" y="409"/>
                  <a:pt x="227" y="410"/>
                </a:cubicBezTo>
                <a:cubicBezTo>
                  <a:pt x="227" y="410"/>
                  <a:pt x="228" y="410"/>
                  <a:pt x="228" y="410"/>
                </a:cubicBezTo>
                <a:cubicBezTo>
                  <a:pt x="228" y="410"/>
                  <a:pt x="228" y="410"/>
                  <a:pt x="228" y="409"/>
                </a:cubicBezTo>
                <a:moveTo>
                  <a:pt x="565" y="441"/>
                </a:moveTo>
                <a:cubicBezTo>
                  <a:pt x="565" y="441"/>
                  <a:pt x="565" y="441"/>
                  <a:pt x="565" y="441"/>
                </a:cubicBezTo>
                <a:cubicBezTo>
                  <a:pt x="566" y="440"/>
                  <a:pt x="566" y="440"/>
                  <a:pt x="567" y="441"/>
                </a:cubicBezTo>
                <a:cubicBezTo>
                  <a:pt x="567" y="441"/>
                  <a:pt x="568" y="441"/>
                  <a:pt x="568" y="442"/>
                </a:cubicBezTo>
                <a:cubicBezTo>
                  <a:pt x="567" y="442"/>
                  <a:pt x="566" y="442"/>
                  <a:pt x="565" y="442"/>
                </a:cubicBezTo>
                <a:cubicBezTo>
                  <a:pt x="566" y="443"/>
                  <a:pt x="566" y="444"/>
                  <a:pt x="566" y="446"/>
                </a:cubicBezTo>
                <a:cubicBezTo>
                  <a:pt x="565" y="446"/>
                  <a:pt x="565" y="446"/>
                  <a:pt x="565" y="446"/>
                </a:cubicBezTo>
                <a:cubicBezTo>
                  <a:pt x="563" y="446"/>
                  <a:pt x="560" y="446"/>
                  <a:pt x="558" y="446"/>
                </a:cubicBezTo>
                <a:cubicBezTo>
                  <a:pt x="557" y="446"/>
                  <a:pt x="555" y="445"/>
                  <a:pt x="554" y="447"/>
                </a:cubicBezTo>
                <a:cubicBezTo>
                  <a:pt x="553" y="447"/>
                  <a:pt x="552" y="447"/>
                  <a:pt x="550" y="446"/>
                </a:cubicBezTo>
                <a:cubicBezTo>
                  <a:pt x="550" y="446"/>
                  <a:pt x="550" y="446"/>
                  <a:pt x="550" y="446"/>
                </a:cubicBezTo>
                <a:cubicBezTo>
                  <a:pt x="548" y="446"/>
                  <a:pt x="546" y="446"/>
                  <a:pt x="544" y="446"/>
                </a:cubicBezTo>
                <a:cubicBezTo>
                  <a:pt x="543" y="446"/>
                  <a:pt x="543" y="446"/>
                  <a:pt x="543" y="447"/>
                </a:cubicBezTo>
                <a:cubicBezTo>
                  <a:pt x="543" y="447"/>
                  <a:pt x="542" y="447"/>
                  <a:pt x="542" y="447"/>
                </a:cubicBezTo>
                <a:cubicBezTo>
                  <a:pt x="542" y="447"/>
                  <a:pt x="541" y="447"/>
                  <a:pt x="541" y="447"/>
                </a:cubicBezTo>
                <a:cubicBezTo>
                  <a:pt x="541" y="445"/>
                  <a:pt x="539" y="447"/>
                  <a:pt x="538" y="445"/>
                </a:cubicBezTo>
                <a:cubicBezTo>
                  <a:pt x="537" y="444"/>
                  <a:pt x="536" y="443"/>
                  <a:pt x="536" y="443"/>
                </a:cubicBezTo>
                <a:cubicBezTo>
                  <a:pt x="536" y="442"/>
                  <a:pt x="536" y="441"/>
                  <a:pt x="537" y="440"/>
                </a:cubicBezTo>
                <a:cubicBezTo>
                  <a:pt x="537" y="440"/>
                  <a:pt x="538" y="440"/>
                  <a:pt x="539" y="440"/>
                </a:cubicBezTo>
                <a:cubicBezTo>
                  <a:pt x="540" y="440"/>
                  <a:pt x="540" y="440"/>
                  <a:pt x="541" y="440"/>
                </a:cubicBezTo>
                <a:cubicBezTo>
                  <a:pt x="547" y="440"/>
                  <a:pt x="547" y="440"/>
                  <a:pt x="547" y="440"/>
                </a:cubicBezTo>
                <a:cubicBezTo>
                  <a:pt x="549" y="438"/>
                  <a:pt x="551" y="440"/>
                  <a:pt x="553" y="439"/>
                </a:cubicBezTo>
                <a:cubicBezTo>
                  <a:pt x="555" y="439"/>
                  <a:pt x="557" y="439"/>
                  <a:pt x="559" y="439"/>
                </a:cubicBezTo>
                <a:cubicBezTo>
                  <a:pt x="560" y="441"/>
                  <a:pt x="563" y="440"/>
                  <a:pt x="565" y="441"/>
                </a:cubicBezTo>
                <a:moveTo>
                  <a:pt x="521" y="414"/>
                </a:moveTo>
                <a:cubicBezTo>
                  <a:pt x="522" y="413"/>
                  <a:pt x="521" y="412"/>
                  <a:pt x="521" y="411"/>
                </a:cubicBezTo>
                <a:cubicBezTo>
                  <a:pt x="521" y="411"/>
                  <a:pt x="520" y="410"/>
                  <a:pt x="520" y="410"/>
                </a:cubicBezTo>
                <a:cubicBezTo>
                  <a:pt x="520" y="408"/>
                  <a:pt x="520" y="408"/>
                  <a:pt x="519" y="409"/>
                </a:cubicBezTo>
                <a:cubicBezTo>
                  <a:pt x="519" y="403"/>
                  <a:pt x="519" y="403"/>
                  <a:pt x="519" y="403"/>
                </a:cubicBezTo>
                <a:cubicBezTo>
                  <a:pt x="518" y="402"/>
                  <a:pt x="517" y="402"/>
                  <a:pt x="518" y="401"/>
                </a:cubicBezTo>
                <a:cubicBezTo>
                  <a:pt x="519" y="399"/>
                  <a:pt x="518" y="398"/>
                  <a:pt x="518" y="396"/>
                </a:cubicBezTo>
                <a:cubicBezTo>
                  <a:pt x="518" y="396"/>
                  <a:pt x="517" y="396"/>
                  <a:pt x="517" y="396"/>
                </a:cubicBezTo>
                <a:cubicBezTo>
                  <a:pt x="516" y="396"/>
                  <a:pt x="516" y="397"/>
                  <a:pt x="515" y="397"/>
                </a:cubicBezTo>
                <a:cubicBezTo>
                  <a:pt x="515" y="398"/>
                  <a:pt x="515" y="398"/>
                  <a:pt x="514" y="398"/>
                </a:cubicBezTo>
                <a:cubicBezTo>
                  <a:pt x="514" y="397"/>
                  <a:pt x="514" y="397"/>
                  <a:pt x="514" y="397"/>
                </a:cubicBezTo>
                <a:cubicBezTo>
                  <a:pt x="514" y="396"/>
                  <a:pt x="514" y="394"/>
                  <a:pt x="514" y="392"/>
                </a:cubicBezTo>
                <a:cubicBezTo>
                  <a:pt x="515" y="391"/>
                  <a:pt x="516" y="390"/>
                  <a:pt x="517" y="389"/>
                </a:cubicBezTo>
                <a:cubicBezTo>
                  <a:pt x="518" y="388"/>
                  <a:pt x="518" y="388"/>
                  <a:pt x="518" y="387"/>
                </a:cubicBezTo>
                <a:cubicBezTo>
                  <a:pt x="519" y="386"/>
                  <a:pt x="520" y="385"/>
                  <a:pt x="521" y="385"/>
                </a:cubicBezTo>
                <a:cubicBezTo>
                  <a:pt x="522" y="385"/>
                  <a:pt x="523" y="385"/>
                  <a:pt x="524" y="385"/>
                </a:cubicBezTo>
                <a:cubicBezTo>
                  <a:pt x="524" y="386"/>
                  <a:pt x="524" y="387"/>
                  <a:pt x="524" y="388"/>
                </a:cubicBezTo>
                <a:cubicBezTo>
                  <a:pt x="524" y="388"/>
                  <a:pt x="524" y="389"/>
                  <a:pt x="524" y="389"/>
                </a:cubicBezTo>
                <a:cubicBezTo>
                  <a:pt x="523" y="390"/>
                  <a:pt x="523" y="391"/>
                  <a:pt x="523" y="392"/>
                </a:cubicBezTo>
                <a:cubicBezTo>
                  <a:pt x="524" y="393"/>
                  <a:pt x="524" y="394"/>
                  <a:pt x="524" y="395"/>
                </a:cubicBezTo>
                <a:cubicBezTo>
                  <a:pt x="524" y="397"/>
                  <a:pt x="524" y="398"/>
                  <a:pt x="524" y="400"/>
                </a:cubicBezTo>
                <a:cubicBezTo>
                  <a:pt x="524" y="403"/>
                  <a:pt x="524" y="403"/>
                  <a:pt x="524" y="403"/>
                </a:cubicBezTo>
                <a:cubicBezTo>
                  <a:pt x="524" y="405"/>
                  <a:pt x="524" y="406"/>
                  <a:pt x="524" y="407"/>
                </a:cubicBezTo>
                <a:cubicBezTo>
                  <a:pt x="524" y="408"/>
                  <a:pt x="523" y="409"/>
                  <a:pt x="523" y="410"/>
                </a:cubicBezTo>
                <a:cubicBezTo>
                  <a:pt x="523" y="412"/>
                  <a:pt x="523" y="413"/>
                  <a:pt x="523" y="414"/>
                </a:cubicBezTo>
                <a:cubicBezTo>
                  <a:pt x="523" y="415"/>
                  <a:pt x="522" y="416"/>
                  <a:pt x="522" y="417"/>
                </a:cubicBezTo>
                <a:cubicBezTo>
                  <a:pt x="521" y="416"/>
                  <a:pt x="521" y="415"/>
                  <a:pt x="521" y="415"/>
                </a:cubicBezTo>
                <a:cubicBezTo>
                  <a:pt x="520" y="415"/>
                  <a:pt x="520" y="415"/>
                  <a:pt x="520" y="416"/>
                </a:cubicBezTo>
                <a:cubicBezTo>
                  <a:pt x="519" y="415"/>
                  <a:pt x="519" y="415"/>
                  <a:pt x="518" y="414"/>
                </a:cubicBezTo>
                <a:cubicBezTo>
                  <a:pt x="519" y="414"/>
                  <a:pt x="519" y="414"/>
                  <a:pt x="519" y="413"/>
                </a:cubicBezTo>
                <a:cubicBezTo>
                  <a:pt x="520" y="412"/>
                  <a:pt x="520" y="413"/>
                  <a:pt x="520" y="413"/>
                </a:cubicBezTo>
                <a:cubicBezTo>
                  <a:pt x="520" y="413"/>
                  <a:pt x="521" y="413"/>
                  <a:pt x="521" y="414"/>
                </a:cubicBezTo>
                <a:moveTo>
                  <a:pt x="522" y="409"/>
                </a:moveTo>
                <a:cubicBezTo>
                  <a:pt x="522" y="409"/>
                  <a:pt x="522" y="409"/>
                  <a:pt x="522" y="408"/>
                </a:cubicBezTo>
                <a:cubicBezTo>
                  <a:pt x="522" y="408"/>
                  <a:pt x="522" y="408"/>
                  <a:pt x="522" y="408"/>
                </a:cubicBezTo>
                <a:cubicBezTo>
                  <a:pt x="522" y="408"/>
                  <a:pt x="521" y="408"/>
                  <a:pt x="521" y="408"/>
                </a:cubicBezTo>
                <a:cubicBezTo>
                  <a:pt x="521" y="409"/>
                  <a:pt x="521" y="409"/>
                  <a:pt x="522" y="409"/>
                </a:cubicBezTo>
                <a:moveTo>
                  <a:pt x="508" y="447"/>
                </a:moveTo>
                <a:cubicBezTo>
                  <a:pt x="506" y="446"/>
                  <a:pt x="506" y="445"/>
                  <a:pt x="505" y="444"/>
                </a:cubicBezTo>
                <a:cubicBezTo>
                  <a:pt x="505" y="443"/>
                  <a:pt x="505" y="442"/>
                  <a:pt x="505" y="442"/>
                </a:cubicBezTo>
                <a:cubicBezTo>
                  <a:pt x="506" y="441"/>
                  <a:pt x="506" y="441"/>
                  <a:pt x="507" y="440"/>
                </a:cubicBezTo>
                <a:cubicBezTo>
                  <a:pt x="532" y="440"/>
                  <a:pt x="532" y="440"/>
                  <a:pt x="532" y="440"/>
                </a:cubicBezTo>
                <a:cubicBezTo>
                  <a:pt x="533" y="442"/>
                  <a:pt x="533" y="442"/>
                  <a:pt x="531" y="442"/>
                </a:cubicBezTo>
                <a:cubicBezTo>
                  <a:pt x="531" y="443"/>
                  <a:pt x="531" y="443"/>
                  <a:pt x="531" y="443"/>
                </a:cubicBezTo>
                <a:cubicBezTo>
                  <a:pt x="532" y="444"/>
                  <a:pt x="533" y="444"/>
                  <a:pt x="533" y="446"/>
                </a:cubicBezTo>
                <a:cubicBezTo>
                  <a:pt x="533" y="447"/>
                  <a:pt x="532" y="447"/>
                  <a:pt x="531" y="447"/>
                </a:cubicBezTo>
                <a:cubicBezTo>
                  <a:pt x="530" y="446"/>
                  <a:pt x="528" y="446"/>
                  <a:pt x="527" y="447"/>
                </a:cubicBezTo>
                <a:cubicBezTo>
                  <a:pt x="526" y="447"/>
                  <a:pt x="525" y="447"/>
                  <a:pt x="524" y="446"/>
                </a:cubicBezTo>
                <a:cubicBezTo>
                  <a:pt x="524" y="446"/>
                  <a:pt x="523" y="446"/>
                  <a:pt x="523" y="446"/>
                </a:cubicBezTo>
                <a:cubicBezTo>
                  <a:pt x="522" y="447"/>
                  <a:pt x="520" y="447"/>
                  <a:pt x="519" y="447"/>
                </a:cubicBezTo>
                <a:cubicBezTo>
                  <a:pt x="515" y="447"/>
                  <a:pt x="511" y="447"/>
                  <a:pt x="508" y="447"/>
                </a:cubicBezTo>
                <a:moveTo>
                  <a:pt x="589" y="446"/>
                </a:moveTo>
                <a:cubicBezTo>
                  <a:pt x="589" y="446"/>
                  <a:pt x="588" y="447"/>
                  <a:pt x="587" y="446"/>
                </a:cubicBezTo>
                <a:cubicBezTo>
                  <a:pt x="587" y="446"/>
                  <a:pt x="587" y="446"/>
                  <a:pt x="587" y="446"/>
                </a:cubicBezTo>
                <a:cubicBezTo>
                  <a:pt x="586" y="446"/>
                  <a:pt x="586" y="445"/>
                  <a:pt x="585" y="444"/>
                </a:cubicBezTo>
                <a:cubicBezTo>
                  <a:pt x="585" y="444"/>
                  <a:pt x="585" y="444"/>
                  <a:pt x="585" y="444"/>
                </a:cubicBezTo>
                <a:cubicBezTo>
                  <a:pt x="584" y="445"/>
                  <a:pt x="583" y="446"/>
                  <a:pt x="582" y="447"/>
                </a:cubicBezTo>
                <a:cubicBezTo>
                  <a:pt x="582" y="446"/>
                  <a:pt x="581" y="445"/>
                  <a:pt x="580" y="446"/>
                </a:cubicBezTo>
                <a:cubicBezTo>
                  <a:pt x="579" y="447"/>
                  <a:pt x="578" y="447"/>
                  <a:pt x="578" y="447"/>
                </a:cubicBezTo>
                <a:cubicBezTo>
                  <a:pt x="577" y="447"/>
                  <a:pt x="577" y="446"/>
                  <a:pt x="576" y="446"/>
                </a:cubicBezTo>
                <a:cubicBezTo>
                  <a:pt x="576" y="446"/>
                  <a:pt x="575" y="446"/>
                  <a:pt x="575" y="445"/>
                </a:cubicBezTo>
                <a:cubicBezTo>
                  <a:pt x="575" y="444"/>
                  <a:pt x="575" y="444"/>
                  <a:pt x="574" y="443"/>
                </a:cubicBezTo>
                <a:cubicBezTo>
                  <a:pt x="574" y="443"/>
                  <a:pt x="575" y="442"/>
                  <a:pt x="575" y="442"/>
                </a:cubicBezTo>
                <a:cubicBezTo>
                  <a:pt x="575" y="442"/>
                  <a:pt x="575" y="442"/>
                  <a:pt x="576" y="441"/>
                </a:cubicBezTo>
                <a:cubicBezTo>
                  <a:pt x="576" y="442"/>
                  <a:pt x="577" y="443"/>
                  <a:pt x="578" y="442"/>
                </a:cubicBezTo>
                <a:cubicBezTo>
                  <a:pt x="578" y="441"/>
                  <a:pt x="578" y="441"/>
                  <a:pt x="577" y="441"/>
                </a:cubicBezTo>
                <a:cubicBezTo>
                  <a:pt x="577" y="441"/>
                  <a:pt x="578" y="440"/>
                  <a:pt x="578" y="440"/>
                </a:cubicBezTo>
                <a:cubicBezTo>
                  <a:pt x="579" y="440"/>
                  <a:pt x="579" y="440"/>
                  <a:pt x="580" y="441"/>
                </a:cubicBezTo>
                <a:cubicBezTo>
                  <a:pt x="581" y="442"/>
                  <a:pt x="581" y="441"/>
                  <a:pt x="582" y="440"/>
                </a:cubicBezTo>
                <a:cubicBezTo>
                  <a:pt x="583" y="440"/>
                  <a:pt x="585" y="440"/>
                  <a:pt x="587" y="440"/>
                </a:cubicBezTo>
                <a:cubicBezTo>
                  <a:pt x="588" y="440"/>
                  <a:pt x="589" y="441"/>
                  <a:pt x="589" y="441"/>
                </a:cubicBezTo>
                <a:cubicBezTo>
                  <a:pt x="590" y="440"/>
                  <a:pt x="591" y="440"/>
                  <a:pt x="592" y="440"/>
                </a:cubicBezTo>
                <a:cubicBezTo>
                  <a:pt x="593" y="440"/>
                  <a:pt x="593" y="440"/>
                  <a:pt x="594" y="440"/>
                </a:cubicBezTo>
                <a:cubicBezTo>
                  <a:pt x="594" y="439"/>
                  <a:pt x="594" y="440"/>
                  <a:pt x="595" y="440"/>
                </a:cubicBezTo>
                <a:cubicBezTo>
                  <a:pt x="597" y="438"/>
                  <a:pt x="598" y="439"/>
                  <a:pt x="600" y="440"/>
                </a:cubicBezTo>
                <a:cubicBezTo>
                  <a:pt x="602" y="441"/>
                  <a:pt x="603" y="443"/>
                  <a:pt x="602" y="445"/>
                </a:cubicBezTo>
                <a:cubicBezTo>
                  <a:pt x="601" y="445"/>
                  <a:pt x="601" y="446"/>
                  <a:pt x="601" y="447"/>
                </a:cubicBezTo>
                <a:cubicBezTo>
                  <a:pt x="601" y="447"/>
                  <a:pt x="600" y="447"/>
                  <a:pt x="599" y="447"/>
                </a:cubicBezTo>
                <a:cubicBezTo>
                  <a:pt x="598" y="445"/>
                  <a:pt x="596" y="446"/>
                  <a:pt x="595" y="446"/>
                </a:cubicBezTo>
                <a:cubicBezTo>
                  <a:pt x="594" y="448"/>
                  <a:pt x="592" y="445"/>
                  <a:pt x="592" y="447"/>
                </a:cubicBezTo>
                <a:cubicBezTo>
                  <a:pt x="591" y="447"/>
                  <a:pt x="590" y="447"/>
                  <a:pt x="589" y="446"/>
                </a:cubicBezTo>
                <a:moveTo>
                  <a:pt x="581" y="443"/>
                </a:moveTo>
                <a:cubicBezTo>
                  <a:pt x="581" y="443"/>
                  <a:pt x="582" y="444"/>
                  <a:pt x="582" y="444"/>
                </a:cubicBezTo>
                <a:cubicBezTo>
                  <a:pt x="583" y="444"/>
                  <a:pt x="583" y="444"/>
                  <a:pt x="584" y="444"/>
                </a:cubicBezTo>
                <a:cubicBezTo>
                  <a:pt x="584" y="444"/>
                  <a:pt x="584" y="443"/>
                  <a:pt x="584" y="443"/>
                </a:cubicBezTo>
                <a:cubicBezTo>
                  <a:pt x="584" y="443"/>
                  <a:pt x="584" y="442"/>
                  <a:pt x="583" y="442"/>
                </a:cubicBezTo>
                <a:cubicBezTo>
                  <a:pt x="582" y="442"/>
                  <a:pt x="582" y="442"/>
                  <a:pt x="581" y="443"/>
                </a:cubicBezTo>
                <a:moveTo>
                  <a:pt x="579" y="443"/>
                </a:moveTo>
                <a:cubicBezTo>
                  <a:pt x="579" y="443"/>
                  <a:pt x="578" y="443"/>
                  <a:pt x="578" y="443"/>
                </a:cubicBezTo>
                <a:cubicBezTo>
                  <a:pt x="578" y="444"/>
                  <a:pt x="578" y="444"/>
                  <a:pt x="578" y="445"/>
                </a:cubicBezTo>
                <a:cubicBezTo>
                  <a:pt x="579" y="445"/>
                  <a:pt x="579" y="445"/>
                  <a:pt x="580" y="445"/>
                </a:cubicBezTo>
                <a:cubicBezTo>
                  <a:pt x="580" y="445"/>
                  <a:pt x="580" y="444"/>
                  <a:pt x="580" y="444"/>
                </a:cubicBezTo>
                <a:cubicBezTo>
                  <a:pt x="580" y="444"/>
                  <a:pt x="579" y="443"/>
                  <a:pt x="579" y="443"/>
                </a:cubicBezTo>
                <a:moveTo>
                  <a:pt x="599" y="443"/>
                </a:moveTo>
                <a:cubicBezTo>
                  <a:pt x="599" y="443"/>
                  <a:pt x="599" y="443"/>
                  <a:pt x="600" y="443"/>
                </a:cubicBezTo>
                <a:cubicBezTo>
                  <a:pt x="600" y="443"/>
                  <a:pt x="600" y="443"/>
                  <a:pt x="600" y="442"/>
                </a:cubicBezTo>
                <a:cubicBezTo>
                  <a:pt x="600" y="442"/>
                  <a:pt x="600" y="442"/>
                  <a:pt x="600" y="442"/>
                </a:cubicBezTo>
                <a:cubicBezTo>
                  <a:pt x="599" y="442"/>
                  <a:pt x="599" y="443"/>
                  <a:pt x="599" y="443"/>
                </a:cubicBezTo>
                <a:moveTo>
                  <a:pt x="514" y="425"/>
                </a:moveTo>
                <a:cubicBezTo>
                  <a:pt x="518" y="425"/>
                  <a:pt x="518" y="425"/>
                  <a:pt x="518" y="425"/>
                </a:cubicBezTo>
                <a:cubicBezTo>
                  <a:pt x="518" y="425"/>
                  <a:pt x="518" y="425"/>
                  <a:pt x="518" y="425"/>
                </a:cubicBezTo>
                <a:cubicBezTo>
                  <a:pt x="518" y="424"/>
                  <a:pt x="518" y="423"/>
                  <a:pt x="518" y="423"/>
                </a:cubicBezTo>
                <a:cubicBezTo>
                  <a:pt x="518" y="417"/>
                  <a:pt x="518" y="417"/>
                  <a:pt x="518" y="417"/>
                </a:cubicBezTo>
                <a:cubicBezTo>
                  <a:pt x="519" y="417"/>
                  <a:pt x="520" y="417"/>
                  <a:pt x="521" y="417"/>
                </a:cubicBezTo>
                <a:cubicBezTo>
                  <a:pt x="521" y="418"/>
                  <a:pt x="522" y="417"/>
                  <a:pt x="523" y="418"/>
                </a:cubicBezTo>
                <a:cubicBezTo>
                  <a:pt x="523" y="419"/>
                  <a:pt x="521" y="419"/>
                  <a:pt x="523" y="420"/>
                </a:cubicBezTo>
                <a:cubicBezTo>
                  <a:pt x="524" y="421"/>
                  <a:pt x="523" y="422"/>
                  <a:pt x="523" y="423"/>
                </a:cubicBezTo>
                <a:cubicBezTo>
                  <a:pt x="524" y="423"/>
                  <a:pt x="524" y="424"/>
                  <a:pt x="524" y="425"/>
                </a:cubicBezTo>
                <a:cubicBezTo>
                  <a:pt x="528" y="425"/>
                  <a:pt x="528" y="425"/>
                  <a:pt x="528" y="425"/>
                </a:cubicBezTo>
                <a:cubicBezTo>
                  <a:pt x="529" y="426"/>
                  <a:pt x="529" y="427"/>
                  <a:pt x="529" y="428"/>
                </a:cubicBezTo>
                <a:cubicBezTo>
                  <a:pt x="528" y="429"/>
                  <a:pt x="528" y="429"/>
                  <a:pt x="527" y="430"/>
                </a:cubicBezTo>
                <a:cubicBezTo>
                  <a:pt x="514" y="430"/>
                  <a:pt x="514" y="430"/>
                  <a:pt x="514" y="430"/>
                </a:cubicBezTo>
                <a:cubicBezTo>
                  <a:pt x="514" y="430"/>
                  <a:pt x="514" y="429"/>
                  <a:pt x="514" y="429"/>
                </a:cubicBezTo>
                <a:cubicBezTo>
                  <a:pt x="514" y="428"/>
                  <a:pt x="514" y="427"/>
                  <a:pt x="514" y="425"/>
                </a:cubicBezTo>
                <a:moveTo>
                  <a:pt x="223" y="392"/>
                </a:moveTo>
                <a:cubicBezTo>
                  <a:pt x="223" y="393"/>
                  <a:pt x="223" y="394"/>
                  <a:pt x="223" y="395"/>
                </a:cubicBezTo>
                <a:cubicBezTo>
                  <a:pt x="223" y="395"/>
                  <a:pt x="223" y="395"/>
                  <a:pt x="223" y="396"/>
                </a:cubicBezTo>
                <a:cubicBezTo>
                  <a:pt x="222" y="397"/>
                  <a:pt x="223" y="397"/>
                  <a:pt x="223" y="398"/>
                </a:cubicBezTo>
                <a:cubicBezTo>
                  <a:pt x="223" y="399"/>
                  <a:pt x="222" y="398"/>
                  <a:pt x="221" y="399"/>
                </a:cubicBezTo>
                <a:cubicBezTo>
                  <a:pt x="221" y="398"/>
                  <a:pt x="221" y="398"/>
                  <a:pt x="221" y="398"/>
                </a:cubicBezTo>
                <a:cubicBezTo>
                  <a:pt x="221" y="397"/>
                  <a:pt x="221" y="397"/>
                  <a:pt x="221" y="397"/>
                </a:cubicBezTo>
                <a:cubicBezTo>
                  <a:pt x="220" y="396"/>
                  <a:pt x="220" y="396"/>
                  <a:pt x="220" y="395"/>
                </a:cubicBezTo>
                <a:cubicBezTo>
                  <a:pt x="220" y="395"/>
                  <a:pt x="220" y="395"/>
                  <a:pt x="221" y="395"/>
                </a:cubicBezTo>
                <a:cubicBezTo>
                  <a:pt x="221" y="395"/>
                  <a:pt x="221" y="395"/>
                  <a:pt x="221" y="396"/>
                </a:cubicBezTo>
                <a:cubicBezTo>
                  <a:pt x="222" y="395"/>
                  <a:pt x="221" y="393"/>
                  <a:pt x="222" y="392"/>
                </a:cubicBezTo>
                <a:cubicBezTo>
                  <a:pt x="221" y="392"/>
                  <a:pt x="221" y="392"/>
                  <a:pt x="220" y="392"/>
                </a:cubicBezTo>
                <a:cubicBezTo>
                  <a:pt x="220" y="392"/>
                  <a:pt x="220" y="391"/>
                  <a:pt x="220" y="391"/>
                </a:cubicBezTo>
                <a:cubicBezTo>
                  <a:pt x="220" y="390"/>
                  <a:pt x="222" y="389"/>
                  <a:pt x="220" y="388"/>
                </a:cubicBezTo>
                <a:cubicBezTo>
                  <a:pt x="220" y="388"/>
                  <a:pt x="220" y="387"/>
                  <a:pt x="220" y="387"/>
                </a:cubicBezTo>
                <a:cubicBezTo>
                  <a:pt x="221" y="386"/>
                  <a:pt x="223" y="385"/>
                  <a:pt x="225" y="385"/>
                </a:cubicBezTo>
                <a:cubicBezTo>
                  <a:pt x="226" y="385"/>
                  <a:pt x="227" y="385"/>
                  <a:pt x="228" y="385"/>
                </a:cubicBezTo>
                <a:cubicBezTo>
                  <a:pt x="230" y="386"/>
                  <a:pt x="231" y="388"/>
                  <a:pt x="233" y="388"/>
                </a:cubicBezTo>
                <a:cubicBezTo>
                  <a:pt x="233" y="389"/>
                  <a:pt x="233" y="391"/>
                  <a:pt x="233" y="392"/>
                </a:cubicBezTo>
                <a:cubicBezTo>
                  <a:pt x="233" y="392"/>
                  <a:pt x="233" y="393"/>
                  <a:pt x="234" y="393"/>
                </a:cubicBezTo>
                <a:cubicBezTo>
                  <a:pt x="234" y="393"/>
                  <a:pt x="234" y="394"/>
                  <a:pt x="234" y="394"/>
                </a:cubicBezTo>
                <a:cubicBezTo>
                  <a:pt x="234" y="395"/>
                  <a:pt x="233" y="395"/>
                  <a:pt x="232" y="394"/>
                </a:cubicBezTo>
                <a:cubicBezTo>
                  <a:pt x="232" y="394"/>
                  <a:pt x="232" y="394"/>
                  <a:pt x="231" y="394"/>
                </a:cubicBezTo>
                <a:cubicBezTo>
                  <a:pt x="230" y="395"/>
                  <a:pt x="229" y="395"/>
                  <a:pt x="227" y="395"/>
                </a:cubicBezTo>
                <a:cubicBezTo>
                  <a:pt x="228" y="394"/>
                  <a:pt x="228" y="394"/>
                  <a:pt x="228" y="393"/>
                </a:cubicBezTo>
                <a:cubicBezTo>
                  <a:pt x="227" y="393"/>
                  <a:pt x="227" y="392"/>
                  <a:pt x="226" y="391"/>
                </a:cubicBezTo>
                <a:cubicBezTo>
                  <a:pt x="224" y="391"/>
                  <a:pt x="224" y="391"/>
                  <a:pt x="224" y="391"/>
                </a:cubicBezTo>
                <a:cubicBezTo>
                  <a:pt x="224" y="390"/>
                  <a:pt x="224" y="390"/>
                  <a:pt x="223" y="390"/>
                </a:cubicBezTo>
                <a:cubicBezTo>
                  <a:pt x="223" y="390"/>
                  <a:pt x="223" y="390"/>
                  <a:pt x="223" y="391"/>
                </a:cubicBezTo>
                <a:cubicBezTo>
                  <a:pt x="222" y="391"/>
                  <a:pt x="223" y="392"/>
                  <a:pt x="223" y="392"/>
                </a:cubicBezTo>
                <a:moveTo>
                  <a:pt x="577" y="370"/>
                </a:moveTo>
                <a:cubicBezTo>
                  <a:pt x="577" y="370"/>
                  <a:pt x="577" y="370"/>
                  <a:pt x="577" y="370"/>
                </a:cubicBezTo>
                <a:cubicBezTo>
                  <a:pt x="578" y="369"/>
                  <a:pt x="580" y="369"/>
                  <a:pt x="581" y="369"/>
                </a:cubicBezTo>
                <a:cubicBezTo>
                  <a:pt x="581" y="369"/>
                  <a:pt x="581" y="370"/>
                  <a:pt x="581" y="370"/>
                </a:cubicBezTo>
                <a:cubicBezTo>
                  <a:pt x="581" y="370"/>
                  <a:pt x="581" y="371"/>
                  <a:pt x="581" y="371"/>
                </a:cubicBezTo>
                <a:cubicBezTo>
                  <a:pt x="582" y="371"/>
                  <a:pt x="582" y="371"/>
                  <a:pt x="582" y="370"/>
                </a:cubicBezTo>
                <a:cubicBezTo>
                  <a:pt x="582" y="370"/>
                  <a:pt x="582" y="369"/>
                  <a:pt x="583" y="369"/>
                </a:cubicBezTo>
                <a:cubicBezTo>
                  <a:pt x="583" y="368"/>
                  <a:pt x="584" y="368"/>
                  <a:pt x="584" y="368"/>
                </a:cubicBezTo>
                <a:cubicBezTo>
                  <a:pt x="585" y="369"/>
                  <a:pt x="586" y="369"/>
                  <a:pt x="587" y="369"/>
                </a:cubicBezTo>
                <a:cubicBezTo>
                  <a:pt x="587" y="369"/>
                  <a:pt x="588" y="370"/>
                  <a:pt x="589" y="370"/>
                </a:cubicBezTo>
                <a:cubicBezTo>
                  <a:pt x="589" y="371"/>
                  <a:pt x="589" y="371"/>
                  <a:pt x="590" y="371"/>
                </a:cubicBezTo>
                <a:cubicBezTo>
                  <a:pt x="590" y="371"/>
                  <a:pt x="590" y="371"/>
                  <a:pt x="590" y="371"/>
                </a:cubicBezTo>
                <a:cubicBezTo>
                  <a:pt x="590" y="372"/>
                  <a:pt x="590" y="372"/>
                  <a:pt x="590" y="372"/>
                </a:cubicBezTo>
                <a:cubicBezTo>
                  <a:pt x="591" y="372"/>
                  <a:pt x="592" y="373"/>
                  <a:pt x="593" y="373"/>
                </a:cubicBezTo>
                <a:cubicBezTo>
                  <a:pt x="593" y="373"/>
                  <a:pt x="594" y="372"/>
                  <a:pt x="594" y="372"/>
                </a:cubicBezTo>
                <a:cubicBezTo>
                  <a:pt x="594" y="371"/>
                  <a:pt x="595" y="371"/>
                  <a:pt x="595" y="371"/>
                </a:cubicBezTo>
                <a:cubicBezTo>
                  <a:pt x="595" y="371"/>
                  <a:pt x="596" y="371"/>
                  <a:pt x="596" y="371"/>
                </a:cubicBezTo>
                <a:cubicBezTo>
                  <a:pt x="596" y="371"/>
                  <a:pt x="596" y="372"/>
                  <a:pt x="597" y="372"/>
                </a:cubicBezTo>
                <a:cubicBezTo>
                  <a:pt x="598" y="371"/>
                  <a:pt x="598" y="370"/>
                  <a:pt x="599" y="369"/>
                </a:cubicBezTo>
                <a:cubicBezTo>
                  <a:pt x="600" y="369"/>
                  <a:pt x="600" y="369"/>
                  <a:pt x="600" y="369"/>
                </a:cubicBezTo>
                <a:cubicBezTo>
                  <a:pt x="601" y="369"/>
                  <a:pt x="601" y="370"/>
                  <a:pt x="601" y="370"/>
                </a:cubicBezTo>
                <a:cubicBezTo>
                  <a:pt x="601" y="372"/>
                  <a:pt x="601" y="373"/>
                  <a:pt x="601" y="374"/>
                </a:cubicBezTo>
                <a:cubicBezTo>
                  <a:pt x="601" y="375"/>
                  <a:pt x="600" y="375"/>
                  <a:pt x="599" y="376"/>
                </a:cubicBezTo>
                <a:cubicBezTo>
                  <a:pt x="598" y="376"/>
                  <a:pt x="597" y="376"/>
                  <a:pt x="595" y="376"/>
                </a:cubicBezTo>
                <a:cubicBezTo>
                  <a:pt x="595" y="376"/>
                  <a:pt x="595" y="376"/>
                  <a:pt x="594" y="375"/>
                </a:cubicBezTo>
                <a:cubicBezTo>
                  <a:pt x="594" y="375"/>
                  <a:pt x="593" y="375"/>
                  <a:pt x="592" y="375"/>
                </a:cubicBezTo>
                <a:cubicBezTo>
                  <a:pt x="590" y="377"/>
                  <a:pt x="588" y="375"/>
                  <a:pt x="586" y="376"/>
                </a:cubicBezTo>
                <a:cubicBezTo>
                  <a:pt x="586" y="375"/>
                  <a:pt x="586" y="374"/>
                  <a:pt x="585" y="374"/>
                </a:cubicBezTo>
                <a:cubicBezTo>
                  <a:pt x="585" y="375"/>
                  <a:pt x="584" y="375"/>
                  <a:pt x="583" y="375"/>
                </a:cubicBezTo>
                <a:cubicBezTo>
                  <a:pt x="583" y="375"/>
                  <a:pt x="583" y="374"/>
                  <a:pt x="583" y="374"/>
                </a:cubicBezTo>
                <a:cubicBezTo>
                  <a:pt x="582" y="374"/>
                  <a:pt x="582" y="374"/>
                  <a:pt x="581" y="373"/>
                </a:cubicBezTo>
                <a:cubicBezTo>
                  <a:pt x="581" y="373"/>
                  <a:pt x="582" y="373"/>
                  <a:pt x="582" y="372"/>
                </a:cubicBezTo>
                <a:cubicBezTo>
                  <a:pt x="581" y="372"/>
                  <a:pt x="580" y="371"/>
                  <a:pt x="579" y="371"/>
                </a:cubicBezTo>
                <a:cubicBezTo>
                  <a:pt x="579" y="371"/>
                  <a:pt x="579" y="370"/>
                  <a:pt x="579" y="370"/>
                </a:cubicBezTo>
                <a:cubicBezTo>
                  <a:pt x="578" y="370"/>
                  <a:pt x="578" y="370"/>
                  <a:pt x="577" y="370"/>
                </a:cubicBezTo>
                <a:moveTo>
                  <a:pt x="217" y="447"/>
                </a:moveTo>
                <a:cubicBezTo>
                  <a:pt x="216" y="445"/>
                  <a:pt x="215" y="443"/>
                  <a:pt x="217" y="440"/>
                </a:cubicBezTo>
                <a:cubicBezTo>
                  <a:pt x="221" y="440"/>
                  <a:pt x="225" y="440"/>
                  <a:pt x="229" y="440"/>
                </a:cubicBezTo>
                <a:cubicBezTo>
                  <a:pt x="230" y="440"/>
                  <a:pt x="230" y="441"/>
                  <a:pt x="230" y="441"/>
                </a:cubicBezTo>
                <a:cubicBezTo>
                  <a:pt x="230" y="442"/>
                  <a:pt x="229" y="442"/>
                  <a:pt x="230" y="443"/>
                </a:cubicBezTo>
                <a:cubicBezTo>
                  <a:pt x="230" y="443"/>
                  <a:pt x="230" y="444"/>
                  <a:pt x="230" y="445"/>
                </a:cubicBezTo>
                <a:cubicBezTo>
                  <a:pt x="230" y="445"/>
                  <a:pt x="232" y="445"/>
                  <a:pt x="231" y="446"/>
                </a:cubicBezTo>
                <a:cubicBezTo>
                  <a:pt x="229" y="447"/>
                  <a:pt x="229" y="447"/>
                  <a:pt x="228" y="446"/>
                </a:cubicBezTo>
                <a:cubicBezTo>
                  <a:pt x="227" y="446"/>
                  <a:pt x="227" y="446"/>
                  <a:pt x="226" y="446"/>
                </a:cubicBezTo>
                <a:cubicBezTo>
                  <a:pt x="225" y="446"/>
                  <a:pt x="225" y="447"/>
                  <a:pt x="223" y="447"/>
                </a:cubicBezTo>
                <a:cubicBezTo>
                  <a:pt x="222" y="447"/>
                  <a:pt x="222" y="447"/>
                  <a:pt x="221" y="447"/>
                </a:cubicBezTo>
                <a:cubicBezTo>
                  <a:pt x="219" y="447"/>
                  <a:pt x="218" y="447"/>
                  <a:pt x="217" y="447"/>
                </a:cubicBezTo>
                <a:moveTo>
                  <a:pt x="229" y="444"/>
                </a:moveTo>
                <a:cubicBezTo>
                  <a:pt x="228" y="444"/>
                  <a:pt x="228" y="444"/>
                  <a:pt x="228" y="445"/>
                </a:cubicBezTo>
                <a:cubicBezTo>
                  <a:pt x="228" y="445"/>
                  <a:pt x="229" y="445"/>
                  <a:pt x="229" y="445"/>
                </a:cubicBezTo>
                <a:cubicBezTo>
                  <a:pt x="229" y="445"/>
                  <a:pt x="229" y="445"/>
                  <a:pt x="229" y="445"/>
                </a:cubicBezTo>
                <a:cubicBezTo>
                  <a:pt x="229" y="444"/>
                  <a:pt x="229" y="444"/>
                  <a:pt x="229" y="444"/>
                </a:cubicBezTo>
                <a:moveTo>
                  <a:pt x="303" y="424"/>
                </a:moveTo>
                <a:cubicBezTo>
                  <a:pt x="311" y="424"/>
                  <a:pt x="311" y="424"/>
                  <a:pt x="311" y="424"/>
                </a:cubicBezTo>
                <a:cubicBezTo>
                  <a:pt x="312" y="425"/>
                  <a:pt x="312" y="426"/>
                  <a:pt x="312" y="426"/>
                </a:cubicBezTo>
                <a:cubicBezTo>
                  <a:pt x="313" y="427"/>
                  <a:pt x="313" y="427"/>
                  <a:pt x="312" y="428"/>
                </a:cubicBezTo>
                <a:cubicBezTo>
                  <a:pt x="312" y="428"/>
                  <a:pt x="312" y="429"/>
                  <a:pt x="311" y="430"/>
                </a:cubicBezTo>
                <a:cubicBezTo>
                  <a:pt x="298" y="430"/>
                  <a:pt x="298" y="430"/>
                  <a:pt x="298" y="430"/>
                </a:cubicBezTo>
                <a:cubicBezTo>
                  <a:pt x="297" y="428"/>
                  <a:pt x="297" y="427"/>
                  <a:pt x="298" y="426"/>
                </a:cubicBezTo>
                <a:cubicBezTo>
                  <a:pt x="298" y="426"/>
                  <a:pt x="297" y="426"/>
                  <a:pt x="297" y="426"/>
                </a:cubicBezTo>
                <a:cubicBezTo>
                  <a:pt x="296" y="425"/>
                  <a:pt x="296" y="425"/>
                  <a:pt x="296" y="424"/>
                </a:cubicBezTo>
                <a:cubicBezTo>
                  <a:pt x="297" y="423"/>
                  <a:pt x="298" y="423"/>
                  <a:pt x="298" y="423"/>
                </a:cubicBezTo>
                <a:cubicBezTo>
                  <a:pt x="298" y="424"/>
                  <a:pt x="299" y="424"/>
                  <a:pt x="300" y="425"/>
                </a:cubicBezTo>
                <a:cubicBezTo>
                  <a:pt x="301" y="425"/>
                  <a:pt x="302" y="426"/>
                  <a:pt x="304" y="426"/>
                </a:cubicBezTo>
                <a:cubicBezTo>
                  <a:pt x="304" y="426"/>
                  <a:pt x="304" y="426"/>
                  <a:pt x="304" y="426"/>
                </a:cubicBezTo>
                <a:cubicBezTo>
                  <a:pt x="304" y="425"/>
                  <a:pt x="303" y="425"/>
                  <a:pt x="303" y="424"/>
                </a:cubicBezTo>
                <a:moveTo>
                  <a:pt x="579" y="371"/>
                </a:moveTo>
                <a:cubicBezTo>
                  <a:pt x="579" y="372"/>
                  <a:pt x="578" y="372"/>
                  <a:pt x="578" y="373"/>
                </a:cubicBezTo>
                <a:cubicBezTo>
                  <a:pt x="579" y="373"/>
                  <a:pt x="580" y="374"/>
                  <a:pt x="579" y="375"/>
                </a:cubicBezTo>
                <a:cubicBezTo>
                  <a:pt x="577" y="374"/>
                  <a:pt x="577" y="374"/>
                  <a:pt x="576" y="375"/>
                </a:cubicBezTo>
                <a:cubicBezTo>
                  <a:pt x="575" y="375"/>
                  <a:pt x="575" y="375"/>
                  <a:pt x="574" y="374"/>
                </a:cubicBezTo>
                <a:cubicBezTo>
                  <a:pt x="574" y="374"/>
                  <a:pt x="575" y="374"/>
                  <a:pt x="575" y="373"/>
                </a:cubicBezTo>
                <a:cubicBezTo>
                  <a:pt x="575" y="373"/>
                  <a:pt x="575" y="373"/>
                  <a:pt x="575" y="372"/>
                </a:cubicBezTo>
                <a:cubicBezTo>
                  <a:pt x="575" y="372"/>
                  <a:pt x="575" y="372"/>
                  <a:pt x="576" y="372"/>
                </a:cubicBezTo>
                <a:cubicBezTo>
                  <a:pt x="576" y="371"/>
                  <a:pt x="575" y="371"/>
                  <a:pt x="575" y="372"/>
                </a:cubicBezTo>
                <a:cubicBezTo>
                  <a:pt x="575" y="372"/>
                  <a:pt x="575" y="372"/>
                  <a:pt x="575" y="372"/>
                </a:cubicBezTo>
                <a:cubicBezTo>
                  <a:pt x="575" y="372"/>
                  <a:pt x="576" y="372"/>
                  <a:pt x="576" y="372"/>
                </a:cubicBezTo>
                <a:cubicBezTo>
                  <a:pt x="576" y="372"/>
                  <a:pt x="576" y="372"/>
                  <a:pt x="576" y="371"/>
                </a:cubicBezTo>
                <a:cubicBezTo>
                  <a:pt x="576" y="371"/>
                  <a:pt x="576" y="371"/>
                  <a:pt x="576" y="372"/>
                </a:cubicBezTo>
                <a:cubicBezTo>
                  <a:pt x="574" y="372"/>
                  <a:pt x="574" y="371"/>
                  <a:pt x="574" y="371"/>
                </a:cubicBezTo>
                <a:cubicBezTo>
                  <a:pt x="574" y="370"/>
                  <a:pt x="575" y="370"/>
                  <a:pt x="575" y="370"/>
                </a:cubicBezTo>
                <a:cubicBezTo>
                  <a:pt x="576" y="370"/>
                  <a:pt x="577" y="370"/>
                  <a:pt x="577" y="370"/>
                </a:cubicBezTo>
                <a:cubicBezTo>
                  <a:pt x="577" y="370"/>
                  <a:pt x="578" y="371"/>
                  <a:pt x="578" y="371"/>
                </a:cubicBezTo>
                <a:cubicBezTo>
                  <a:pt x="578" y="371"/>
                  <a:pt x="579" y="371"/>
                  <a:pt x="579" y="371"/>
                </a:cubicBezTo>
                <a:moveTo>
                  <a:pt x="290" y="424"/>
                </a:moveTo>
                <a:cubicBezTo>
                  <a:pt x="289" y="423"/>
                  <a:pt x="291" y="421"/>
                  <a:pt x="289" y="421"/>
                </a:cubicBezTo>
                <a:cubicBezTo>
                  <a:pt x="289" y="420"/>
                  <a:pt x="290" y="420"/>
                  <a:pt x="290" y="419"/>
                </a:cubicBezTo>
                <a:cubicBezTo>
                  <a:pt x="291" y="420"/>
                  <a:pt x="292" y="420"/>
                  <a:pt x="292" y="421"/>
                </a:cubicBezTo>
                <a:cubicBezTo>
                  <a:pt x="292" y="422"/>
                  <a:pt x="292" y="422"/>
                  <a:pt x="293" y="423"/>
                </a:cubicBezTo>
                <a:cubicBezTo>
                  <a:pt x="293" y="423"/>
                  <a:pt x="292" y="424"/>
                  <a:pt x="292" y="424"/>
                </a:cubicBezTo>
                <a:cubicBezTo>
                  <a:pt x="291" y="424"/>
                  <a:pt x="291" y="424"/>
                  <a:pt x="290" y="424"/>
                </a:cubicBezTo>
                <a:moveTo>
                  <a:pt x="367" y="471"/>
                </a:moveTo>
                <a:cubicBezTo>
                  <a:pt x="367" y="471"/>
                  <a:pt x="368" y="470"/>
                  <a:pt x="368" y="470"/>
                </a:cubicBezTo>
                <a:cubicBezTo>
                  <a:pt x="369" y="470"/>
                  <a:pt x="369" y="470"/>
                  <a:pt x="370" y="471"/>
                </a:cubicBezTo>
                <a:cubicBezTo>
                  <a:pt x="369" y="472"/>
                  <a:pt x="370" y="472"/>
                  <a:pt x="370" y="473"/>
                </a:cubicBezTo>
                <a:cubicBezTo>
                  <a:pt x="370" y="474"/>
                  <a:pt x="370" y="474"/>
                  <a:pt x="370" y="474"/>
                </a:cubicBezTo>
                <a:cubicBezTo>
                  <a:pt x="370" y="474"/>
                  <a:pt x="369" y="475"/>
                  <a:pt x="369" y="474"/>
                </a:cubicBezTo>
                <a:cubicBezTo>
                  <a:pt x="369" y="474"/>
                  <a:pt x="368" y="473"/>
                  <a:pt x="368" y="472"/>
                </a:cubicBezTo>
                <a:cubicBezTo>
                  <a:pt x="367" y="472"/>
                  <a:pt x="367" y="471"/>
                  <a:pt x="367" y="471"/>
                </a:cubicBezTo>
                <a:moveTo>
                  <a:pt x="416" y="252"/>
                </a:moveTo>
                <a:cubicBezTo>
                  <a:pt x="417" y="252"/>
                  <a:pt x="418" y="251"/>
                  <a:pt x="419" y="252"/>
                </a:cubicBezTo>
                <a:cubicBezTo>
                  <a:pt x="419" y="253"/>
                  <a:pt x="418" y="254"/>
                  <a:pt x="420" y="255"/>
                </a:cubicBezTo>
                <a:cubicBezTo>
                  <a:pt x="420" y="255"/>
                  <a:pt x="420" y="256"/>
                  <a:pt x="420" y="256"/>
                </a:cubicBezTo>
                <a:cubicBezTo>
                  <a:pt x="418" y="256"/>
                  <a:pt x="417" y="254"/>
                  <a:pt x="416" y="253"/>
                </a:cubicBezTo>
                <a:cubicBezTo>
                  <a:pt x="416" y="253"/>
                  <a:pt x="416" y="252"/>
                  <a:pt x="416" y="252"/>
                </a:cubicBezTo>
                <a:moveTo>
                  <a:pt x="375" y="475"/>
                </a:moveTo>
                <a:cubicBezTo>
                  <a:pt x="378" y="475"/>
                  <a:pt x="378" y="475"/>
                  <a:pt x="378" y="475"/>
                </a:cubicBezTo>
                <a:cubicBezTo>
                  <a:pt x="379" y="476"/>
                  <a:pt x="381" y="477"/>
                  <a:pt x="380" y="478"/>
                </a:cubicBezTo>
                <a:cubicBezTo>
                  <a:pt x="378" y="477"/>
                  <a:pt x="378" y="477"/>
                  <a:pt x="377" y="478"/>
                </a:cubicBezTo>
                <a:cubicBezTo>
                  <a:pt x="376" y="477"/>
                  <a:pt x="376" y="476"/>
                  <a:pt x="375" y="475"/>
                </a:cubicBezTo>
                <a:moveTo>
                  <a:pt x="280" y="425"/>
                </a:moveTo>
                <a:cubicBezTo>
                  <a:pt x="280" y="426"/>
                  <a:pt x="280" y="427"/>
                  <a:pt x="282" y="427"/>
                </a:cubicBezTo>
                <a:cubicBezTo>
                  <a:pt x="282" y="427"/>
                  <a:pt x="283" y="428"/>
                  <a:pt x="283" y="428"/>
                </a:cubicBezTo>
                <a:cubicBezTo>
                  <a:pt x="283" y="429"/>
                  <a:pt x="283" y="429"/>
                  <a:pt x="283" y="429"/>
                </a:cubicBezTo>
                <a:cubicBezTo>
                  <a:pt x="283" y="430"/>
                  <a:pt x="283" y="430"/>
                  <a:pt x="283" y="430"/>
                </a:cubicBezTo>
                <a:cubicBezTo>
                  <a:pt x="282" y="429"/>
                  <a:pt x="281" y="429"/>
                  <a:pt x="281" y="429"/>
                </a:cubicBezTo>
                <a:cubicBezTo>
                  <a:pt x="280" y="428"/>
                  <a:pt x="279" y="428"/>
                  <a:pt x="279" y="427"/>
                </a:cubicBezTo>
                <a:cubicBezTo>
                  <a:pt x="280" y="427"/>
                  <a:pt x="279" y="426"/>
                  <a:pt x="280" y="425"/>
                </a:cubicBezTo>
                <a:cubicBezTo>
                  <a:pt x="280" y="425"/>
                  <a:pt x="280" y="425"/>
                  <a:pt x="280" y="425"/>
                </a:cubicBezTo>
                <a:moveTo>
                  <a:pt x="290" y="427"/>
                </a:moveTo>
                <a:cubicBezTo>
                  <a:pt x="289" y="427"/>
                  <a:pt x="289" y="427"/>
                  <a:pt x="290" y="429"/>
                </a:cubicBezTo>
                <a:cubicBezTo>
                  <a:pt x="289" y="429"/>
                  <a:pt x="287" y="429"/>
                  <a:pt x="286" y="429"/>
                </a:cubicBezTo>
                <a:cubicBezTo>
                  <a:pt x="287" y="428"/>
                  <a:pt x="287" y="427"/>
                  <a:pt x="288" y="427"/>
                </a:cubicBezTo>
                <a:cubicBezTo>
                  <a:pt x="289" y="425"/>
                  <a:pt x="289" y="425"/>
                  <a:pt x="290" y="427"/>
                </a:cubicBezTo>
                <a:moveTo>
                  <a:pt x="371" y="476"/>
                </a:moveTo>
                <a:cubicBezTo>
                  <a:pt x="372" y="477"/>
                  <a:pt x="372" y="477"/>
                  <a:pt x="372" y="478"/>
                </a:cubicBezTo>
                <a:cubicBezTo>
                  <a:pt x="372" y="478"/>
                  <a:pt x="371" y="479"/>
                  <a:pt x="371" y="479"/>
                </a:cubicBezTo>
                <a:cubicBezTo>
                  <a:pt x="370" y="479"/>
                  <a:pt x="369" y="479"/>
                  <a:pt x="368" y="479"/>
                </a:cubicBezTo>
                <a:cubicBezTo>
                  <a:pt x="368" y="477"/>
                  <a:pt x="370" y="478"/>
                  <a:pt x="371" y="476"/>
                </a:cubicBezTo>
                <a:moveTo>
                  <a:pt x="412" y="486"/>
                </a:moveTo>
                <a:cubicBezTo>
                  <a:pt x="412" y="485"/>
                  <a:pt x="413" y="485"/>
                  <a:pt x="413" y="485"/>
                </a:cubicBezTo>
                <a:cubicBezTo>
                  <a:pt x="414" y="485"/>
                  <a:pt x="414" y="486"/>
                  <a:pt x="415" y="486"/>
                </a:cubicBezTo>
                <a:cubicBezTo>
                  <a:pt x="415" y="487"/>
                  <a:pt x="416" y="488"/>
                  <a:pt x="416" y="489"/>
                </a:cubicBezTo>
                <a:cubicBezTo>
                  <a:pt x="415" y="489"/>
                  <a:pt x="415" y="489"/>
                  <a:pt x="414" y="489"/>
                </a:cubicBezTo>
                <a:cubicBezTo>
                  <a:pt x="413" y="489"/>
                  <a:pt x="413" y="488"/>
                  <a:pt x="413" y="488"/>
                </a:cubicBezTo>
                <a:cubicBezTo>
                  <a:pt x="413" y="488"/>
                  <a:pt x="414" y="488"/>
                  <a:pt x="414" y="487"/>
                </a:cubicBezTo>
                <a:cubicBezTo>
                  <a:pt x="414" y="487"/>
                  <a:pt x="414" y="487"/>
                  <a:pt x="413" y="487"/>
                </a:cubicBezTo>
                <a:cubicBezTo>
                  <a:pt x="413" y="486"/>
                  <a:pt x="413" y="486"/>
                  <a:pt x="412" y="486"/>
                </a:cubicBezTo>
                <a:moveTo>
                  <a:pt x="375" y="475"/>
                </a:moveTo>
                <a:cubicBezTo>
                  <a:pt x="374" y="475"/>
                  <a:pt x="374" y="475"/>
                  <a:pt x="373" y="475"/>
                </a:cubicBezTo>
                <a:cubicBezTo>
                  <a:pt x="372" y="475"/>
                  <a:pt x="372" y="475"/>
                  <a:pt x="371" y="475"/>
                </a:cubicBezTo>
                <a:cubicBezTo>
                  <a:pt x="371" y="474"/>
                  <a:pt x="372" y="474"/>
                  <a:pt x="372" y="473"/>
                </a:cubicBezTo>
                <a:cubicBezTo>
                  <a:pt x="372" y="473"/>
                  <a:pt x="373" y="473"/>
                  <a:pt x="373" y="473"/>
                </a:cubicBezTo>
                <a:cubicBezTo>
                  <a:pt x="374" y="474"/>
                  <a:pt x="375" y="474"/>
                  <a:pt x="375" y="475"/>
                </a:cubicBezTo>
                <a:moveTo>
                  <a:pt x="589" y="370"/>
                </a:moveTo>
                <a:cubicBezTo>
                  <a:pt x="589" y="370"/>
                  <a:pt x="589" y="369"/>
                  <a:pt x="589" y="369"/>
                </a:cubicBezTo>
                <a:cubicBezTo>
                  <a:pt x="590" y="369"/>
                  <a:pt x="591" y="369"/>
                  <a:pt x="592" y="369"/>
                </a:cubicBezTo>
                <a:cubicBezTo>
                  <a:pt x="592" y="371"/>
                  <a:pt x="591" y="371"/>
                  <a:pt x="590" y="371"/>
                </a:cubicBezTo>
                <a:cubicBezTo>
                  <a:pt x="590" y="370"/>
                  <a:pt x="589" y="370"/>
                  <a:pt x="589" y="370"/>
                </a:cubicBezTo>
                <a:moveTo>
                  <a:pt x="464" y="355"/>
                </a:moveTo>
                <a:cubicBezTo>
                  <a:pt x="465" y="354"/>
                  <a:pt x="465" y="354"/>
                  <a:pt x="466" y="353"/>
                </a:cubicBezTo>
                <a:cubicBezTo>
                  <a:pt x="466" y="353"/>
                  <a:pt x="466" y="353"/>
                  <a:pt x="466" y="354"/>
                </a:cubicBezTo>
                <a:cubicBezTo>
                  <a:pt x="466" y="354"/>
                  <a:pt x="466" y="355"/>
                  <a:pt x="466" y="356"/>
                </a:cubicBezTo>
                <a:cubicBezTo>
                  <a:pt x="466" y="355"/>
                  <a:pt x="465" y="355"/>
                  <a:pt x="464" y="355"/>
                </a:cubicBezTo>
                <a:moveTo>
                  <a:pt x="288" y="371"/>
                </a:moveTo>
                <a:cubicBezTo>
                  <a:pt x="288" y="371"/>
                  <a:pt x="288" y="371"/>
                  <a:pt x="288" y="371"/>
                </a:cubicBezTo>
                <a:cubicBezTo>
                  <a:pt x="288" y="369"/>
                  <a:pt x="288" y="369"/>
                  <a:pt x="289" y="369"/>
                </a:cubicBezTo>
                <a:cubicBezTo>
                  <a:pt x="290" y="369"/>
                  <a:pt x="291" y="369"/>
                  <a:pt x="291" y="370"/>
                </a:cubicBezTo>
                <a:cubicBezTo>
                  <a:pt x="290" y="370"/>
                  <a:pt x="290" y="370"/>
                  <a:pt x="290" y="370"/>
                </a:cubicBezTo>
                <a:cubicBezTo>
                  <a:pt x="289" y="370"/>
                  <a:pt x="289" y="371"/>
                  <a:pt x="289" y="371"/>
                </a:cubicBezTo>
                <a:moveTo>
                  <a:pt x="423" y="255"/>
                </a:moveTo>
                <a:cubicBezTo>
                  <a:pt x="421" y="255"/>
                  <a:pt x="421" y="255"/>
                  <a:pt x="421" y="254"/>
                </a:cubicBezTo>
                <a:cubicBezTo>
                  <a:pt x="422" y="254"/>
                  <a:pt x="422" y="254"/>
                  <a:pt x="423" y="255"/>
                </a:cubicBezTo>
                <a:moveTo>
                  <a:pt x="573" y="440"/>
                </a:moveTo>
                <a:cubicBezTo>
                  <a:pt x="573" y="440"/>
                  <a:pt x="574" y="440"/>
                  <a:pt x="574" y="441"/>
                </a:cubicBezTo>
                <a:cubicBezTo>
                  <a:pt x="574" y="441"/>
                  <a:pt x="574" y="441"/>
                  <a:pt x="574" y="441"/>
                </a:cubicBezTo>
                <a:cubicBezTo>
                  <a:pt x="574" y="441"/>
                  <a:pt x="572" y="441"/>
                  <a:pt x="572" y="441"/>
                </a:cubicBezTo>
                <a:cubicBezTo>
                  <a:pt x="572" y="441"/>
                  <a:pt x="572" y="441"/>
                  <a:pt x="572" y="441"/>
                </a:cubicBezTo>
                <a:cubicBezTo>
                  <a:pt x="572" y="440"/>
                  <a:pt x="573" y="440"/>
                  <a:pt x="573" y="440"/>
                </a:cubicBezTo>
                <a:moveTo>
                  <a:pt x="564" y="370"/>
                </a:moveTo>
                <a:cubicBezTo>
                  <a:pt x="566" y="369"/>
                  <a:pt x="567" y="369"/>
                  <a:pt x="568" y="370"/>
                </a:cubicBezTo>
                <a:cubicBezTo>
                  <a:pt x="567" y="371"/>
                  <a:pt x="566" y="370"/>
                  <a:pt x="564" y="370"/>
                </a:cubicBezTo>
                <a:moveTo>
                  <a:pt x="573" y="371"/>
                </a:moveTo>
                <a:cubicBezTo>
                  <a:pt x="573" y="371"/>
                  <a:pt x="574" y="371"/>
                  <a:pt x="573" y="371"/>
                </a:cubicBezTo>
                <a:cubicBezTo>
                  <a:pt x="573" y="372"/>
                  <a:pt x="573" y="372"/>
                  <a:pt x="573" y="372"/>
                </a:cubicBezTo>
                <a:cubicBezTo>
                  <a:pt x="573" y="372"/>
                  <a:pt x="573" y="372"/>
                  <a:pt x="573" y="371"/>
                </a:cubicBezTo>
                <a:cubicBezTo>
                  <a:pt x="572" y="371"/>
                  <a:pt x="572" y="370"/>
                  <a:pt x="573" y="370"/>
                </a:cubicBezTo>
                <a:cubicBezTo>
                  <a:pt x="573" y="370"/>
                  <a:pt x="573" y="369"/>
                  <a:pt x="573" y="369"/>
                </a:cubicBezTo>
                <a:cubicBezTo>
                  <a:pt x="573" y="369"/>
                  <a:pt x="573" y="369"/>
                  <a:pt x="573" y="370"/>
                </a:cubicBezTo>
                <a:cubicBezTo>
                  <a:pt x="573" y="370"/>
                  <a:pt x="573" y="370"/>
                  <a:pt x="573" y="371"/>
                </a:cubicBezTo>
                <a:moveTo>
                  <a:pt x="572" y="446"/>
                </a:moveTo>
                <a:cubicBezTo>
                  <a:pt x="572" y="446"/>
                  <a:pt x="571" y="446"/>
                  <a:pt x="571" y="446"/>
                </a:cubicBezTo>
                <a:cubicBezTo>
                  <a:pt x="571" y="446"/>
                  <a:pt x="571" y="445"/>
                  <a:pt x="571" y="445"/>
                </a:cubicBezTo>
                <a:cubicBezTo>
                  <a:pt x="571" y="445"/>
                  <a:pt x="573" y="445"/>
                  <a:pt x="573" y="445"/>
                </a:cubicBezTo>
                <a:cubicBezTo>
                  <a:pt x="573" y="445"/>
                  <a:pt x="573" y="446"/>
                  <a:pt x="573" y="446"/>
                </a:cubicBezTo>
                <a:cubicBezTo>
                  <a:pt x="573" y="446"/>
                  <a:pt x="572" y="446"/>
                  <a:pt x="572" y="446"/>
                </a:cubicBezTo>
                <a:moveTo>
                  <a:pt x="293" y="419"/>
                </a:moveTo>
                <a:cubicBezTo>
                  <a:pt x="293" y="419"/>
                  <a:pt x="294" y="420"/>
                  <a:pt x="294" y="421"/>
                </a:cubicBezTo>
                <a:cubicBezTo>
                  <a:pt x="294" y="421"/>
                  <a:pt x="293" y="421"/>
                  <a:pt x="293" y="421"/>
                </a:cubicBezTo>
                <a:cubicBezTo>
                  <a:pt x="293" y="421"/>
                  <a:pt x="292" y="420"/>
                  <a:pt x="292" y="420"/>
                </a:cubicBezTo>
                <a:cubicBezTo>
                  <a:pt x="292" y="420"/>
                  <a:pt x="292" y="420"/>
                  <a:pt x="292" y="420"/>
                </a:cubicBezTo>
                <a:cubicBezTo>
                  <a:pt x="292" y="420"/>
                  <a:pt x="292" y="419"/>
                  <a:pt x="293" y="419"/>
                </a:cubicBezTo>
                <a:moveTo>
                  <a:pt x="368" y="477"/>
                </a:moveTo>
                <a:cubicBezTo>
                  <a:pt x="367" y="477"/>
                  <a:pt x="367" y="477"/>
                  <a:pt x="366" y="477"/>
                </a:cubicBezTo>
                <a:cubicBezTo>
                  <a:pt x="366" y="477"/>
                  <a:pt x="366" y="477"/>
                  <a:pt x="366" y="476"/>
                </a:cubicBezTo>
                <a:cubicBezTo>
                  <a:pt x="366" y="476"/>
                  <a:pt x="366" y="476"/>
                  <a:pt x="366" y="476"/>
                </a:cubicBezTo>
                <a:cubicBezTo>
                  <a:pt x="366" y="476"/>
                  <a:pt x="366" y="476"/>
                  <a:pt x="367" y="476"/>
                </a:cubicBezTo>
                <a:cubicBezTo>
                  <a:pt x="367" y="476"/>
                  <a:pt x="367" y="476"/>
                  <a:pt x="367" y="476"/>
                </a:cubicBezTo>
                <a:cubicBezTo>
                  <a:pt x="367" y="477"/>
                  <a:pt x="368" y="477"/>
                  <a:pt x="368" y="477"/>
                </a:cubicBezTo>
                <a:moveTo>
                  <a:pt x="417" y="490"/>
                </a:moveTo>
                <a:cubicBezTo>
                  <a:pt x="419" y="490"/>
                  <a:pt x="419" y="490"/>
                  <a:pt x="418" y="491"/>
                </a:cubicBezTo>
                <a:cubicBezTo>
                  <a:pt x="418" y="491"/>
                  <a:pt x="417" y="491"/>
                  <a:pt x="417" y="490"/>
                </a:cubicBezTo>
                <a:moveTo>
                  <a:pt x="514" y="582"/>
                </a:moveTo>
                <a:cubicBezTo>
                  <a:pt x="513" y="583"/>
                  <a:pt x="512" y="583"/>
                  <a:pt x="512" y="582"/>
                </a:cubicBezTo>
                <a:cubicBezTo>
                  <a:pt x="512" y="582"/>
                  <a:pt x="512" y="582"/>
                  <a:pt x="512" y="582"/>
                </a:cubicBezTo>
                <a:cubicBezTo>
                  <a:pt x="512" y="581"/>
                  <a:pt x="513" y="581"/>
                  <a:pt x="514" y="582"/>
                </a:cubicBezTo>
                <a:cubicBezTo>
                  <a:pt x="514" y="582"/>
                  <a:pt x="514" y="582"/>
                  <a:pt x="514" y="582"/>
                </a:cubicBezTo>
                <a:moveTo>
                  <a:pt x="218" y="394"/>
                </a:moveTo>
                <a:cubicBezTo>
                  <a:pt x="218" y="393"/>
                  <a:pt x="218" y="393"/>
                  <a:pt x="218" y="392"/>
                </a:cubicBezTo>
                <a:cubicBezTo>
                  <a:pt x="219" y="393"/>
                  <a:pt x="219" y="393"/>
                  <a:pt x="218" y="394"/>
                </a:cubicBezTo>
                <a:moveTo>
                  <a:pt x="424" y="443"/>
                </a:moveTo>
                <a:cubicBezTo>
                  <a:pt x="424" y="443"/>
                  <a:pt x="424" y="443"/>
                  <a:pt x="424" y="443"/>
                </a:cubicBezTo>
                <a:cubicBezTo>
                  <a:pt x="423" y="444"/>
                  <a:pt x="423" y="444"/>
                  <a:pt x="423" y="444"/>
                </a:cubicBezTo>
                <a:cubicBezTo>
                  <a:pt x="423" y="444"/>
                  <a:pt x="423" y="444"/>
                  <a:pt x="423" y="443"/>
                </a:cubicBezTo>
                <a:cubicBezTo>
                  <a:pt x="423" y="443"/>
                  <a:pt x="423" y="443"/>
                  <a:pt x="423" y="442"/>
                </a:cubicBezTo>
                <a:cubicBezTo>
                  <a:pt x="423" y="442"/>
                  <a:pt x="423" y="442"/>
                  <a:pt x="423" y="442"/>
                </a:cubicBezTo>
                <a:cubicBezTo>
                  <a:pt x="424" y="442"/>
                  <a:pt x="424" y="442"/>
                  <a:pt x="424" y="443"/>
                </a:cubicBezTo>
                <a:moveTo>
                  <a:pt x="566" y="374"/>
                </a:moveTo>
                <a:cubicBezTo>
                  <a:pt x="564" y="374"/>
                  <a:pt x="564" y="374"/>
                  <a:pt x="564" y="374"/>
                </a:cubicBezTo>
                <a:cubicBezTo>
                  <a:pt x="564" y="373"/>
                  <a:pt x="564" y="373"/>
                  <a:pt x="564" y="373"/>
                </a:cubicBezTo>
                <a:cubicBezTo>
                  <a:pt x="564" y="373"/>
                  <a:pt x="565" y="373"/>
                  <a:pt x="565" y="373"/>
                </a:cubicBezTo>
                <a:cubicBezTo>
                  <a:pt x="566" y="373"/>
                  <a:pt x="566" y="374"/>
                  <a:pt x="566" y="374"/>
                </a:cubicBezTo>
                <a:moveTo>
                  <a:pt x="419" y="240"/>
                </a:moveTo>
                <a:cubicBezTo>
                  <a:pt x="418" y="240"/>
                  <a:pt x="418" y="240"/>
                  <a:pt x="417" y="240"/>
                </a:cubicBezTo>
                <a:cubicBezTo>
                  <a:pt x="418" y="239"/>
                  <a:pt x="418" y="239"/>
                  <a:pt x="419" y="240"/>
                </a:cubicBezTo>
                <a:moveTo>
                  <a:pt x="457" y="468"/>
                </a:moveTo>
                <a:cubicBezTo>
                  <a:pt x="457" y="467"/>
                  <a:pt x="457" y="467"/>
                  <a:pt x="457" y="466"/>
                </a:cubicBezTo>
                <a:cubicBezTo>
                  <a:pt x="458" y="467"/>
                  <a:pt x="458" y="467"/>
                  <a:pt x="457" y="468"/>
                </a:cubicBezTo>
                <a:moveTo>
                  <a:pt x="398" y="583"/>
                </a:moveTo>
                <a:cubicBezTo>
                  <a:pt x="398" y="583"/>
                  <a:pt x="397" y="583"/>
                  <a:pt x="397" y="583"/>
                </a:cubicBezTo>
                <a:cubicBezTo>
                  <a:pt x="397" y="583"/>
                  <a:pt x="397" y="583"/>
                  <a:pt x="398" y="583"/>
                </a:cubicBezTo>
                <a:cubicBezTo>
                  <a:pt x="398" y="582"/>
                  <a:pt x="398" y="582"/>
                  <a:pt x="398" y="583"/>
                </a:cubicBezTo>
                <a:cubicBezTo>
                  <a:pt x="398" y="583"/>
                  <a:pt x="398" y="583"/>
                  <a:pt x="398" y="583"/>
                </a:cubicBezTo>
                <a:moveTo>
                  <a:pt x="406" y="595"/>
                </a:moveTo>
                <a:cubicBezTo>
                  <a:pt x="405" y="595"/>
                  <a:pt x="405" y="596"/>
                  <a:pt x="405" y="596"/>
                </a:cubicBezTo>
                <a:cubicBezTo>
                  <a:pt x="405" y="596"/>
                  <a:pt x="405" y="595"/>
                  <a:pt x="405" y="595"/>
                </a:cubicBezTo>
                <a:cubicBezTo>
                  <a:pt x="405" y="595"/>
                  <a:pt x="405" y="595"/>
                  <a:pt x="405" y="595"/>
                </a:cubicBezTo>
                <a:cubicBezTo>
                  <a:pt x="405" y="595"/>
                  <a:pt x="405" y="595"/>
                  <a:pt x="406" y="595"/>
                </a:cubicBezTo>
                <a:moveTo>
                  <a:pt x="409" y="594"/>
                </a:moveTo>
                <a:cubicBezTo>
                  <a:pt x="409" y="594"/>
                  <a:pt x="409" y="595"/>
                  <a:pt x="409" y="595"/>
                </a:cubicBezTo>
                <a:cubicBezTo>
                  <a:pt x="408" y="594"/>
                  <a:pt x="409" y="594"/>
                  <a:pt x="409" y="594"/>
                </a:cubicBezTo>
                <a:cubicBezTo>
                  <a:pt x="409" y="594"/>
                  <a:pt x="409" y="594"/>
                  <a:pt x="409" y="594"/>
                </a:cubicBezTo>
                <a:cubicBezTo>
                  <a:pt x="409" y="594"/>
                  <a:pt x="409" y="594"/>
                  <a:pt x="409" y="594"/>
                </a:cubicBezTo>
                <a:moveTo>
                  <a:pt x="406" y="593"/>
                </a:moveTo>
                <a:cubicBezTo>
                  <a:pt x="406" y="593"/>
                  <a:pt x="406" y="593"/>
                  <a:pt x="406" y="593"/>
                </a:cubicBezTo>
                <a:cubicBezTo>
                  <a:pt x="406" y="593"/>
                  <a:pt x="406" y="593"/>
                  <a:pt x="406" y="592"/>
                </a:cubicBezTo>
                <a:cubicBezTo>
                  <a:pt x="406" y="592"/>
                  <a:pt x="406" y="592"/>
                  <a:pt x="406" y="592"/>
                </a:cubicBezTo>
                <a:cubicBezTo>
                  <a:pt x="406" y="592"/>
                  <a:pt x="406" y="592"/>
                  <a:pt x="406" y="593"/>
                </a:cubicBezTo>
                <a:moveTo>
                  <a:pt x="400" y="590"/>
                </a:moveTo>
                <a:cubicBezTo>
                  <a:pt x="400" y="590"/>
                  <a:pt x="401" y="590"/>
                  <a:pt x="401" y="591"/>
                </a:cubicBezTo>
                <a:cubicBezTo>
                  <a:pt x="401" y="591"/>
                  <a:pt x="401" y="591"/>
                  <a:pt x="400" y="591"/>
                </a:cubicBezTo>
                <a:cubicBezTo>
                  <a:pt x="400" y="591"/>
                  <a:pt x="400" y="591"/>
                  <a:pt x="400" y="591"/>
                </a:cubicBezTo>
                <a:cubicBezTo>
                  <a:pt x="400" y="591"/>
                  <a:pt x="400" y="590"/>
                  <a:pt x="400" y="590"/>
                </a:cubicBezTo>
                <a:moveTo>
                  <a:pt x="418" y="237"/>
                </a:moveTo>
                <a:cubicBezTo>
                  <a:pt x="418" y="237"/>
                  <a:pt x="417" y="237"/>
                  <a:pt x="417" y="237"/>
                </a:cubicBezTo>
                <a:cubicBezTo>
                  <a:pt x="417" y="237"/>
                  <a:pt x="417" y="237"/>
                  <a:pt x="417" y="237"/>
                </a:cubicBezTo>
                <a:cubicBezTo>
                  <a:pt x="417" y="237"/>
                  <a:pt x="417" y="237"/>
                  <a:pt x="418" y="237"/>
                </a:cubicBezTo>
                <a:cubicBezTo>
                  <a:pt x="418" y="236"/>
                  <a:pt x="418" y="237"/>
                  <a:pt x="418" y="237"/>
                </a:cubicBezTo>
                <a:moveTo>
                  <a:pt x="463" y="343"/>
                </a:moveTo>
                <a:cubicBezTo>
                  <a:pt x="463" y="343"/>
                  <a:pt x="463" y="343"/>
                  <a:pt x="463" y="343"/>
                </a:cubicBezTo>
                <a:cubicBezTo>
                  <a:pt x="463" y="343"/>
                  <a:pt x="463" y="343"/>
                  <a:pt x="462" y="343"/>
                </a:cubicBezTo>
                <a:cubicBezTo>
                  <a:pt x="462" y="343"/>
                  <a:pt x="462" y="343"/>
                  <a:pt x="462" y="343"/>
                </a:cubicBezTo>
                <a:cubicBezTo>
                  <a:pt x="463" y="343"/>
                  <a:pt x="463" y="343"/>
                  <a:pt x="463" y="343"/>
                </a:cubicBezTo>
                <a:cubicBezTo>
                  <a:pt x="463" y="343"/>
                  <a:pt x="463" y="343"/>
                  <a:pt x="463" y="343"/>
                </a:cubicBezTo>
                <a:moveTo>
                  <a:pt x="464" y="355"/>
                </a:moveTo>
                <a:cubicBezTo>
                  <a:pt x="464" y="356"/>
                  <a:pt x="464" y="356"/>
                  <a:pt x="463" y="356"/>
                </a:cubicBezTo>
                <a:cubicBezTo>
                  <a:pt x="463" y="355"/>
                  <a:pt x="464" y="355"/>
                  <a:pt x="464" y="355"/>
                </a:cubicBezTo>
                <a:moveTo>
                  <a:pt x="419" y="231"/>
                </a:moveTo>
                <a:cubicBezTo>
                  <a:pt x="419" y="231"/>
                  <a:pt x="418" y="231"/>
                  <a:pt x="418" y="231"/>
                </a:cubicBezTo>
                <a:cubicBezTo>
                  <a:pt x="418" y="231"/>
                  <a:pt x="418" y="231"/>
                  <a:pt x="418" y="231"/>
                </a:cubicBezTo>
                <a:cubicBezTo>
                  <a:pt x="418" y="231"/>
                  <a:pt x="418" y="231"/>
                  <a:pt x="419" y="231"/>
                </a:cubicBezTo>
                <a:cubicBezTo>
                  <a:pt x="419" y="231"/>
                  <a:pt x="419" y="231"/>
                  <a:pt x="419" y="231"/>
                </a:cubicBezTo>
                <a:moveTo>
                  <a:pt x="418" y="235"/>
                </a:moveTo>
                <a:cubicBezTo>
                  <a:pt x="418" y="235"/>
                  <a:pt x="418" y="235"/>
                  <a:pt x="418" y="235"/>
                </a:cubicBezTo>
                <a:cubicBezTo>
                  <a:pt x="417" y="235"/>
                  <a:pt x="417" y="235"/>
                  <a:pt x="417" y="235"/>
                </a:cubicBezTo>
                <a:cubicBezTo>
                  <a:pt x="417" y="235"/>
                  <a:pt x="417" y="235"/>
                  <a:pt x="417" y="234"/>
                </a:cubicBezTo>
                <a:cubicBezTo>
                  <a:pt x="417" y="234"/>
                  <a:pt x="417" y="234"/>
                  <a:pt x="417" y="234"/>
                </a:cubicBezTo>
                <a:cubicBezTo>
                  <a:pt x="418" y="235"/>
                  <a:pt x="418" y="235"/>
                  <a:pt x="418" y="235"/>
                </a:cubicBezTo>
                <a:moveTo>
                  <a:pt x="399" y="463"/>
                </a:moveTo>
                <a:cubicBezTo>
                  <a:pt x="399" y="463"/>
                  <a:pt x="400" y="463"/>
                  <a:pt x="400" y="464"/>
                </a:cubicBezTo>
                <a:cubicBezTo>
                  <a:pt x="400" y="464"/>
                  <a:pt x="399" y="464"/>
                  <a:pt x="399" y="464"/>
                </a:cubicBezTo>
                <a:moveTo>
                  <a:pt x="285" y="427"/>
                </a:moveTo>
                <a:cubicBezTo>
                  <a:pt x="285" y="427"/>
                  <a:pt x="285" y="427"/>
                  <a:pt x="285" y="428"/>
                </a:cubicBezTo>
                <a:cubicBezTo>
                  <a:pt x="285" y="428"/>
                  <a:pt x="285" y="428"/>
                  <a:pt x="285" y="428"/>
                </a:cubicBezTo>
                <a:cubicBezTo>
                  <a:pt x="285" y="428"/>
                  <a:pt x="284" y="428"/>
                  <a:pt x="284" y="427"/>
                </a:cubicBezTo>
                <a:cubicBezTo>
                  <a:pt x="284" y="427"/>
                  <a:pt x="285" y="427"/>
                  <a:pt x="285" y="427"/>
                </a:cubicBezTo>
                <a:moveTo>
                  <a:pt x="433" y="486"/>
                </a:moveTo>
                <a:cubicBezTo>
                  <a:pt x="433" y="486"/>
                  <a:pt x="433" y="485"/>
                  <a:pt x="433" y="485"/>
                </a:cubicBezTo>
                <a:cubicBezTo>
                  <a:pt x="433" y="485"/>
                  <a:pt x="433" y="485"/>
                  <a:pt x="434" y="485"/>
                </a:cubicBezTo>
                <a:cubicBezTo>
                  <a:pt x="434" y="485"/>
                  <a:pt x="434" y="485"/>
                  <a:pt x="434" y="485"/>
                </a:cubicBezTo>
                <a:cubicBezTo>
                  <a:pt x="434" y="485"/>
                  <a:pt x="434" y="486"/>
                  <a:pt x="433" y="486"/>
                </a:cubicBezTo>
                <a:moveTo>
                  <a:pt x="385" y="488"/>
                </a:moveTo>
                <a:cubicBezTo>
                  <a:pt x="385" y="488"/>
                  <a:pt x="385" y="487"/>
                  <a:pt x="385" y="487"/>
                </a:cubicBezTo>
                <a:cubicBezTo>
                  <a:pt x="385" y="487"/>
                  <a:pt x="385" y="487"/>
                  <a:pt x="386" y="487"/>
                </a:cubicBezTo>
                <a:cubicBezTo>
                  <a:pt x="386" y="487"/>
                  <a:pt x="386" y="488"/>
                  <a:pt x="386" y="488"/>
                </a:cubicBezTo>
                <a:cubicBezTo>
                  <a:pt x="386" y="488"/>
                  <a:pt x="385" y="488"/>
                  <a:pt x="385" y="488"/>
                </a:cubicBezTo>
                <a:moveTo>
                  <a:pt x="417" y="490"/>
                </a:moveTo>
                <a:cubicBezTo>
                  <a:pt x="416" y="490"/>
                  <a:pt x="416" y="489"/>
                  <a:pt x="416" y="489"/>
                </a:cubicBezTo>
                <a:cubicBezTo>
                  <a:pt x="417" y="489"/>
                  <a:pt x="417" y="489"/>
                  <a:pt x="417" y="490"/>
                </a:cubicBezTo>
                <a:moveTo>
                  <a:pt x="362" y="472"/>
                </a:moveTo>
                <a:cubicBezTo>
                  <a:pt x="362" y="472"/>
                  <a:pt x="362" y="472"/>
                  <a:pt x="361" y="472"/>
                </a:cubicBezTo>
                <a:cubicBezTo>
                  <a:pt x="361" y="472"/>
                  <a:pt x="361" y="472"/>
                  <a:pt x="361" y="472"/>
                </a:cubicBezTo>
                <a:cubicBezTo>
                  <a:pt x="361" y="472"/>
                  <a:pt x="361" y="472"/>
                  <a:pt x="362" y="472"/>
                </a:cubicBezTo>
                <a:cubicBezTo>
                  <a:pt x="362" y="472"/>
                  <a:pt x="362" y="472"/>
                  <a:pt x="362" y="472"/>
                </a:cubicBezTo>
                <a:moveTo>
                  <a:pt x="444" y="476"/>
                </a:moveTo>
                <a:cubicBezTo>
                  <a:pt x="444" y="476"/>
                  <a:pt x="444" y="476"/>
                  <a:pt x="443" y="476"/>
                </a:cubicBezTo>
                <a:cubicBezTo>
                  <a:pt x="444" y="476"/>
                  <a:pt x="444" y="476"/>
                  <a:pt x="444" y="476"/>
                </a:cubicBezTo>
                <a:cubicBezTo>
                  <a:pt x="444" y="476"/>
                  <a:pt x="444" y="476"/>
                  <a:pt x="444" y="476"/>
                </a:cubicBezTo>
                <a:cubicBezTo>
                  <a:pt x="444" y="476"/>
                  <a:pt x="444" y="476"/>
                  <a:pt x="444" y="476"/>
                </a:cubicBezTo>
                <a:moveTo>
                  <a:pt x="375" y="480"/>
                </a:moveTo>
                <a:cubicBezTo>
                  <a:pt x="375" y="480"/>
                  <a:pt x="375" y="481"/>
                  <a:pt x="375" y="481"/>
                </a:cubicBezTo>
                <a:cubicBezTo>
                  <a:pt x="375" y="481"/>
                  <a:pt x="375" y="481"/>
                  <a:pt x="375" y="481"/>
                </a:cubicBezTo>
                <a:cubicBezTo>
                  <a:pt x="375" y="481"/>
                  <a:pt x="374" y="481"/>
                  <a:pt x="374" y="480"/>
                </a:cubicBezTo>
                <a:cubicBezTo>
                  <a:pt x="374" y="480"/>
                  <a:pt x="375" y="480"/>
                  <a:pt x="375" y="480"/>
                </a:cubicBezTo>
                <a:moveTo>
                  <a:pt x="383" y="481"/>
                </a:moveTo>
                <a:cubicBezTo>
                  <a:pt x="383" y="481"/>
                  <a:pt x="383" y="481"/>
                  <a:pt x="383" y="481"/>
                </a:cubicBezTo>
                <a:cubicBezTo>
                  <a:pt x="383" y="480"/>
                  <a:pt x="384" y="480"/>
                  <a:pt x="384" y="481"/>
                </a:cubicBezTo>
                <a:cubicBezTo>
                  <a:pt x="384" y="481"/>
                  <a:pt x="384" y="481"/>
                  <a:pt x="384" y="481"/>
                </a:cubicBezTo>
                <a:cubicBezTo>
                  <a:pt x="384" y="481"/>
                  <a:pt x="383" y="481"/>
                  <a:pt x="383" y="481"/>
                </a:cubicBezTo>
                <a:moveTo>
                  <a:pt x="564" y="374"/>
                </a:moveTo>
                <a:cubicBezTo>
                  <a:pt x="564" y="375"/>
                  <a:pt x="564" y="375"/>
                  <a:pt x="564" y="375"/>
                </a:cubicBezTo>
                <a:cubicBezTo>
                  <a:pt x="563" y="375"/>
                  <a:pt x="563" y="375"/>
                  <a:pt x="563" y="374"/>
                </a:cubicBezTo>
                <a:cubicBezTo>
                  <a:pt x="563" y="374"/>
                  <a:pt x="564" y="374"/>
                  <a:pt x="564" y="374"/>
                </a:cubicBezTo>
                <a:moveTo>
                  <a:pt x="567" y="374"/>
                </a:moveTo>
                <a:cubicBezTo>
                  <a:pt x="567" y="375"/>
                  <a:pt x="566" y="375"/>
                  <a:pt x="566" y="375"/>
                </a:cubicBezTo>
                <a:cubicBezTo>
                  <a:pt x="566" y="375"/>
                  <a:pt x="566" y="374"/>
                  <a:pt x="566" y="374"/>
                </a:cubicBezTo>
                <a:cubicBezTo>
                  <a:pt x="566" y="374"/>
                  <a:pt x="566" y="374"/>
                  <a:pt x="566" y="374"/>
                </a:cubicBezTo>
                <a:cubicBezTo>
                  <a:pt x="566" y="374"/>
                  <a:pt x="566" y="374"/>
                  <a:pt x="566" y="374"/>
                </a:cubicBezTo>
                <a:cubicBezTo>
                  <a:pt x="566" y="374"/>
                  <a:pt x="567" y="374"/>
                  <a:pt x="567" y="374"/>
                </a:cubicBezTo>
                <a:moveTo>
                  <a:pt x="565" y="375"/>
                </a:moveTo>
                <a:cubicBezTo>
                  <a:pt x="565" y="375"/>
                  <a:pt x="565" y="376"/>
                  <a:pt x="565" y="376"/>
                </a:cubicBezTo>
                <a:cubicBezTo>
                  <a:pt x="564" y="376"/>
                  <a:pt x="564" y="375"/>
                  <a:pt x="564" y="375"/>
                </a:cubicBezTo>
                <a:cubicBezTo>
                  <a:pt x="564" y="375"/>
                  <a:pt x="564" y="375"/>
                  <a:pt x="564" y="375"/>
                </a:cubicBezTo>
                <a:cubicBezTo>
                  <a:pt x="564" y="375"/>
                  <a:pt x="564" y="375"/>
                  <a:pt x="564" y="375"/>
                </a:cubicBezTo>
                <a:cubicBezTo>
                  <a:pt x="565" y="375"/>
                  <a:pt x="565" y="375"/>
                  <a:pt x="565" y="375"/>
                </a:cubicBezTo>
                <a:moveTo>
                  <a:pt x="583" y="375"/>
                </a:moveTo>
                <a:cubicBezTo>
                  <a:pt x="583" y="375"/>
                  <a:pt x="582" y="376"/>
                  <a:pt x="582" y="376"/>
                </a:cubicBezTo>
                <a:cubicBezTo>
                  <a:pt x="582" y="375"/>
                  <a:pt x="582" y="375"/>
                  <a:pt x="583" y="375"/>
                </a:cubicBezTo>
                <a:cubicBezTo>
                  <a:pt x="583" y="375"/>
                  <a:pt x="583" y="375"/>
                  <a:pt x="583" y="375"/>
                </a:cubicBezTo>
                <a:cubicBezTo>
                  <a:pt x="583" y="375"/>
                  <a:pt x="583" y="375"/>
                  <a:pt x="583" y="375"/>
                </a:cubicBezTo>
                <a:moveTo>
                  <a:pt x="218" y="389"/>
                </a:moveTo>
                <a:cubicBezTo>
                  <a:pt x="218" y="389"/>
                  <a:pt x="218" y="389"/>
                  <a:pt x="218" y="389"/>
                </a:cubicBezTo>
                <a:cubicBezTo>
                  <a:pt x="218" y="389"/>
                  <a:pt x="218" y="389"/>
                  <a:pt x="219" y="390"/>
                </a:cubicBezTo>
                <a:cubicBezTo>
                  <a:pt x="219" y="390"/>
                  <a:pt x="218" y="390"/>
                  <a:pt x="218" y="390"/>
                </a:cubicBezTo>
                <a:cubicBezTo>
                  <a:pt x="218" y="390"/>
                  <a:pt x="218" y="390"/>
                  <a:pt x="218" y="389"/>
                </a:cubicBezTo>
                <a:moveTo>
                  <a:pt x="224" y="391"/>
                </a:moveTo>
                <a:cubicBezTo>
                  <a:pt x="224" y="392"/>
                  <a:pt x="224" y="392"/>
                  <a:pt x="223" y="392"/>
                </a:cubicBezTo>
                <a:cubicBezTo>
                  <a:pt x="223" y="391"/>
                  <a:pt x="224" y="391"/>
                  <a:pt x="224" y="391"/>
                </a:cubicBezTo>
                <a:moveTo>
                  <a:pt x="281" y="370"/>
                </a:moveTo>
                <a:cubicBezTo>
                  <a:pt x="281" y="370"/>
                  <a:pt x="280" y="370"/>
                  <a:pt x="280" y="370"/>
                </a:cubicBezTo>
                <a:cubicBezTo>
                  <a:pt x="281" y="369"/>
                  <a:pt x="281" y="369"/>
                  <a:pt x="281" y="370"/>
                </a:cubicBezTo>
                <a:cubicBezTo>
                  <a:pt x="281" y="370"/>
                  <a:pt x="281" y="370"/>
                  <a:pt x="281" y="370"/>
                </a:cubicBezTo>
                <a:cubicBezTo>
                  <a:pt x="281" y="370"/>
                  <a:pt x="281" y="370"/>
                  <a:pt x="281" y="370"/>
                </a:cubicBezTo>
                <a:moveTo>
                  <a:pt x="565" y="371"/>
                </a:moveTo>
                <a:cubicBezTo>
                  <a:pt x="564" y="371"/>
                  <a:pt x="564" y="371"/>
                  <a:pt x="564" y="370"/>
                </a:cubicBezTo>
                <a:cubicBezTo>
                  <a:pt x="564" y="370"/>
                  <a:pt x="565" y="370"/>
                  <a:pt x="565" y="370"/>
                </a:cubicBezTo>
                <a:moveTo>
                  <a:pt x="566" y="372"/>
                </a:moveTo>
                <a:cubicBezTo>
                  <a:pt x="566" y="372"/>
                  <a:pt x="566" y="372"/>
                  <a:pt x="565" y="372"/>
                </a:cubicBezTo>
                <a:cubicBezTo>
                  <a:pt x="565" y="372"/>
                  <a:pt x="565" y="372"/>
                  <a:pt x="565" y="371"/>
                </a:cubicBezTo>
                <a:cubicBezTo>
                  <a:pt x="565" y="371"/>
                  <a:pt x="565" y="371"/>
                  <a:pt x="565" y="371"/>
                </a:cubicBezTo>
                <a:cubicBezTo>
                  <a:pt x="565" y="371"/>
                  <a:pt x="565" y="371"/>
                  <a:pt x="565" y="371"/>
                </a:cubicBezTo>
                <a:cubicBezTo>
                  <a:pt x="565" y="371"/>
                  <a:pt x="566" y="371"/>
                  <a:pt x="566" y="372"/>
                </a:cubicBezTo>
                <a:moveTo>
                  <a:pt x="564" y="373"/>
                </a:moveTo>
                <a:cubicBezTo>
                  <a:pt x="563" y="373"/>
                  <a:pt x="563" y="372"/>
                  <a:pt x="563" y="372"/>
                </a:cubicBezTo>
                <a:cubicBezTo>
                  <a:pt x="563" y="372"/>
                  <a:pt x="564" y="372"/>
                  <a:pt x="564" y="373"/>
                </a:cubicBezTo>
                <a:cubicBezTo>
                  <a:pt x="564" y="373"/>
                  <a:pt x="564" y="373"/>
                  <a:pt x="564" y="373"/>
                </a:cubicBezTo>
                <a:cubicBezTo>
                  <a:pt x="564" y="373"/>
                  <a:pt x="564" y="373"/>
                  <a:pt x="564" y="373"/>
                </a:cubicBezTo>
                <a:moveTo>
                  <a:pt x="270" y="411"/>
                </a:moveTo>
                <a:cubicBezTo>
                  <a:pt x="270" y="411"/>
                  <a:pt x="271" y="411"/>
                  <a:pt x="271" y="411"/>
                </a:cubicBezTo>
                <a:cubicBezTo>
                  <a:pt x="271" y="412"/>
                  <a:pt x="270" y="412"/>
                  <a:pt x="270" y="412"/>
                </a:cubicBezTo>
                <a:moveTo>
                  <a:pt x="519" y="413"/>
                </a:moveTo>
                <a:cubicBezTo>
                  <a:pt x="519" y="413"/>
                  <a:pt x="518" y="412"/>
                  <a:pt x="519" y="412"/>
                </a:cubicBezTo>
                <a:cubicBezTo>
                  <a:pt x="519" y="412"/>
                  <a:pt x="519" y="412"/>
                  <a:pt x="519" y="412"/>
                </a:cubicBezTo>
                <a:cubicBezTo>
                  <a:pt x="519" y="412"/>
                  <a:pt x="519" y="413"/>
                  <a:pt x="519" y="413"/>
                </a:cubicBezTo>
                <a:cubicBezTo>
                  <a:pt x="519" y="413"/>
                  <a:pt x="519" y="413"/>
                  <a:pt x="519" y="413"/>
                </a:cubicBezTo>
                <a:moveTo>
                  <a:pt x="218" y="399"/>
                </a:moveTo>
                <a:cubicBezTo>
                  <a:pt x="218" y="399"/>
                  <a:pt x="218" y="399"/>
                  <a:pt x="218" y="399"/>
                </a:cubicBezTo>
                <a:cubicBezTo>
                  <a:pt x="218" y="398"/>
                  <a:pt x="218" y="399"/>
                  <a:pt x="219" y="399"/>
                </a:cubicBezTo>
                <a:cubicBezTo>
                  <a:pt x="219" y="399"/>
                  <a:pt x="219" y="399"/>
                  <a:pt x="219" y="399"/>
                </a:cubicBezTo>
                <a:cubicBezTo>
                  <a:pt x="219" y="400"/>
                  <a:pt x="218" y="399"/>
                  <a:pt x="218" y="399"/>
                </a:cubicBezTo>
                <a:moveTo>
                  <a:pt x="220" y="400"/>
                </a:moveTo>
                <a:cubicBezTo>
                  <a:pt x="219" y="400"/>
                  <a:pt x="219" y="400"/>
                  <a:pt x="219" y="399"/>
                </a:cubicBezTo>
                <a:cubicBezTo>
                  <a:pt x="219" y="399"/>
                  <a:pt x="220" y="400"/>
                  <a:pt x="220" y="400"/>
                </a:cubicBezTo>
                <a:moveTo>
                  <a:pt x="224" y="402"/>
                </a:moveTo>
                <a:cubicBezTo>
                  <a:pt x="224" y="402"/>
                  <a:pt x="224" y="401"/>
                  <a:pt x="225" y="402"/>
                </a:cubicBezTo>
                <a:cubicBezTo>
                  <a:pt x="225" y="402"/>
                  <a:pt x="225" y="402"/>
                  <a:pt x="225" y="402"/>
                </a:cubicBezTo>
                <a:moveTo>
                  <a:pt x="98" y="148"/>
                </a:moveTo>
                <a:cubicBezTo>
                  <a:pt x="98" y="148"/>
                  <a:pt x="98" y="148"/>
                  <a:pt x="98" y="148"/>
                </a:cubicBezTo>
                <a:cubicBezTo>
                  <a:pt x="97" y="148"/>
                  <a:pt x="97" y="147"/>
                  <a:pt x="98" y="146"/>
                </a:cubicBezTo>
                <a:cubicBezTo>
                  <a:pt x="98" y="146"/>
                  <a:pt x="98" y="146"/>
                  <a:pt x="98" y="146"/>
                </a:cubicBezTo>
                <a:cubicBezTo>
                  <a:pt x="98" y="147"/>
                  <a:pt x="98" y="148"/>
                  <a:pt x="98" y="148"/>
                </a:cubicBezTo>
                <a:moveTo>
                  <a:pt x="96" y="149"/>
                </a:moveTo>
                <a:cubicBezTo>
                  <a:pt x="96" y="149"/>
                  <a:pt x="96" y="149"/>
                  <a:pt x="96" y="149"/>
                </a:cubicBezTo>
                <a:cubicBezTo>
                  <a:pt x="95" y="149"/>
                  <a:pt x="95" y="148"/>
                  <a:pt x="96" y="147"/>
                </a:cubicBezTo>
                <a:cubicBezTo>
                  <a:pt x="96" y="147"/>
                  <a:pt x="96" y="147"/>
                  <a:pt x="96" y="147"/>
                </a:cubicBezTo>
                <a:cubicBezTo>
                  <a:pt x="97" y="148"/>
                  <a:pt x="96" y="149"/>
                  <a:pt x="96" y="149"/>
                </a:cubicBezTo>
                <a:moveTo>
                  <a:pt x="95" y="158"/>
                </a:moveTo>
                <a:cubicBezTo>
                  <a:pt x="93" y="158"/>
                  <a:pt x="93" y="158"/>
                  <a:pt x="94" y="156"/>
                </a:cubicBezTo>
                <a:cubicBezTo>
                  <a:pt x="95" y="156"/>
                  <a:pt x="95" y="157"/>
                  <a:pt x="95" y="158"/>
                </a:cubicBezTo>
                <a:moveTo>
                  <a:pt x="91" y="152"/>
                </a:moveTo>
                <a:cubicBezTo>
                  <a:pt x="90" y="153"/>
                  <a:pt x="90" y="153"/>
                  <a:pt x="90" y="153"/>
                </a:cubicBezTo>
                <a:cubicBezTo>
                  <a:pt x="90" y="153"/>
                  <a:pt x="90" y="153"/>
                  <a:pt x="90" y="152"/>
                </a:cubicBezTo>
                <a:cubicBezTo>
                  <a:pt x="90" y="152"/>
                  <a:pt x="90" y="152"/>
                  <a:pt x="90" y="152"/>
                </a:cubicBezTo>
                <a:cubicBezTo>
                  <a:pt x="90" y="152"/>
                  <a:pt x="90" y="152"/>
                  <a:pt x="90" y="152"/>
                </a:cubicBezTo>
                <a:cubicBezTo>
                  <a:pt x="90" y="152"/>
                  <a:pt x="90" y="152"/>
                  <a:pt x="91" y="152"/>
                </a:cubicBezTo>
                <a:moveTo>
                  <a:pt x="417" y="257"/>
                </a:moveTo>
                <a:cubicBezTo>
                  <a:pt x="417" y="257"/>
                  <a:pt x="417" y="258"/>
                  <a:pt x="417" y="258"/>
                </a:cubicBezTo>
                <a:cubicBezTo>
                  <a:pt x="417" y="258"/>
                  <a:pt x="416" y="258"/>
                  <a:pt x="416" y="258"/>
                </a:cubicBezTo>
                <a:cubicBezTo>
                  <a:pt x="416" y="258"/>
                  <a:pt x="416" y="257"/>
                  <a:pt x="416" y="256"/>
                </a:cubicBezTo>
                <a:cubicBezTo>
                  <a:pt x="416" y="256"/>
                  <a:pt x="417" y="257"/>
                  <a:pt x="417" y="257"/>
                </a:cubicBezTo>
                <a:moveTo>
                  <a:pt x="413" y="256"/>
                </a:moveTo>
                <a:cubicBezTo>
                  <a:pt x="413" y="255"/>
                  <a:pt x="413" y="255"/>
                  <a:pt x="413" y="255"/>
                </a:cubicBezTo>
                <a:cubicBezTo>
                  <a:pt x="414" y="255"/>
                  <a:pt x="414" y="255"/>
                  <a:pt x="414" y="256"/>
                </a:cubicBezTo>
                <a:cubicBezTo>
                  <a:pt x="414" y="256"/>
                  <a:pt x="413" y="256"/>
                  <a:pt x="413" y="256"/>
                </a:cubicBezTo>
                <a:moveTo>
                  <a:pt x="413" y="257"/>
                </a:moveTo>
                <a:cubicBezTo>
                  <a:pt x="413" y="257"/>
                  <a:pt x="413" y="257"/>
                  <a:pt x="413" y="257"/>
                </a:cubicBezTo>
                <a:cubicBezTo>
                  <a:pt x="412" y="257"/>
                  <a:pt x="412" y="256"/>
                  <a:pt x="413" y="256"/>
                </a:cubicBezTo>
                <a:cubicBezTo>
                  <a:pt x="413" y="256"/>
                  <a:pt x="413" y="256"/>
                  <a:pt x="413" y="256"/>
                </a:cubicBezTo>
                <a:cubicBezTo>
                  <a:pt x="413" y="256"/>
                  <a:pt x="413" y="257"/>
                  <a:pt x="413" y="257"/>
                </a:cubicBezTo>
                <a:moveTo>
                  <a:pt x="409" y="498"/>
                </a:moveTo>
                <a:cubicBezTo>
                  <a:pt x="410" y="498"/>
                  <a:pt x="410" y="498"/>
                  <a:pt x="410" y="498"/>
                </a:cubicBezTo>
                <a:cubicBezTo>
                  <a:pt x="410" y="500"/>
                  <a:pt x="410" y="500"/>
                  <a:pt x="410" y="500"/>
                </a:cubicBezTo>
                <a:cubicBezTo>
                  <a:pt x="409" y="500"/>
                  <a:pt x="408" y="500"/>
                  <a:pt x="408" y="501"/>
                </a:cubicBezTo>
                <a:cubicBezTo>
                  <a:pt x="408" y="501"/>
                  <a:pt x="408" y="501"/>
                  <a:pt x="407" y="501"/>
                </a:cubicBezTo>
                <a:cubicBezTo>
                  <a:pt x="407" y="498"/>
                  <a:pt x="407" y="498"/>
                  <a:pt x="407" y="498"/>
                </a:cubicBezTo>
                <a:cubicBezTo>
                  <a:pt x="408" y="498"/>
                  <a:pt x="408" y="498"/>
                  <a:pt x="408" y="498"/>
                </a:cubicBezTo>
                <a:cubicBezTo>
                  <a:pt x="409" y="498"/>
                  <a:pt x="409" y="499"/>
                  <a:pt x="409" y="499"/>
                </a:cubicBezTo>
                <a:cubicBezTo>
                  <a:pt x="409" y="499"/>
                  <a:pt x="409" y="499"/>
                  <a:pt x="409" y="498"/>
                </a:cubicBezTo>
                <a:moveTo>
                  <a:pt x="409" y="497"/>
                </a:moveTo>
                <a:cubicBezTo>
                  <a:pt x="409" y="498"/>
                  <a:pt x="409" y="498"/>
                  <a:pt x="409" y="498"/>
                </a:cubicBezTo>
                <a:cubicBezTo>
                  <a:pt x="408" y="498"/>
                  <a:pt x="408" y="498"/>
                  <a:pt x="408" y="498"/>
                </a:cubicBezTo>
                <a:cubicBezTo>
                  <a:pt x="408" y="497"/>
                  <a:pt x="409" y="497"/>
                  <a:pt x="409" y="497"/>
                </a:cubicBezTo>
                <a:moveTo>
                  <a:pt x="407" y="501"/>
                </a:moveTo>
                <a:cubicBezTo>
                  <a:pt x="407" y="502"/>
                  <a:pt x="407" y="502"/>
                  <a:pt x="407" y="502"/>
                </a:cubicBezTo>
                <a:cubicBezTo>
                  <a:pt x="406" y="501"/>
                  <a:pt x="407" y="501"/>
                  <a:pt x="407" y="501"/>
                </a:cubicBezTo>
                <a:cubicBezTo>
                  <a:pt x="407" y="501"/>
                  <a:pt x="407" y="501"/>
                  <a:pt x="407" y="501"/>
                </a:cubicBezTo>
                <a:cubicBezTo>
                  <a:pt x="408" y="501"/>
                  <a:pt x="407" y="501"/>
                  <a:pt x="407" y="501"/>
                </a:cubicBezTo>
                <a:moveTo>
                  <a:pt x="564" y="426"/>
                </a:moveTo>
                <a:cubicBezTo>
                  <a:pt x="563" y="426"/>
                  <a:pt x="562" y="425"/>
                  <a:pt x="562" y="424"/>
                </a:cubicBezTo>
                <a:cubicBezTo>
                  <a:pt x="564" y="424"/>
                  <a:pt x="564" y="424"/>
                  <a:pt x="564" y="426"/>
                </a:cubicBezTo>
                <a:moveTo>
                  <a:pt x="562" y="424"/>
                </a:moveTo>
                <a:cubicBezTo>
                  <a:pt x="561" y="424"/>
                  <a:pt x="561" y="424"/>
                  <a:pt x="561" y="424"/>
                </a:cubicBezTo>
                <a:cubicBezTo>
                  <a:pt x="562" y="423"/>
                  <a:pt x="562" y="423"/>
                  <a:pt x="562" y="424"/>
                </a:cubicBezTo>
                <a:cubicBezTo>
                  <a:pt x="562" y="424"/>
                  <a:pt x="562" y="424"/>
                  <a:pt x="562" y="424"/>
                </a:cubicBezTo>
                <a:cubicBezTo>
                  <a:pt x="562" y="424"/>
                  <a:pt x="562" y="424"/>
                  <a:pt x="562" y="424"/>
                </a:cubicBezTo>
              </a:path>
            </a:pathLst>
          </a:custGeom>
          <a:solidFill>
            <a:schemeClr val="bg1">
              <a:alpha val="74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18" name="Picture Placeholder 4"/>
          <p:cNvSpPr>
            <a:spLocks noGrp="1"/>
          </p:cNvSpPr>
          <p:nvPr>
            <p:ph type="pic" sz="quarter" idx="11"/>
          </p:nvPr>
        </p:nvSpPr>
        <p:spPr>
          <a:xfrm>
            <a:off x="0" y="0"/>
            <a:ext cx="3048000" cy="6858000"/>
          </a:xfrm>
          <a:solidFill>
            <a:schemeClr val="bg1">
              <a:lumMod val="95000"/>
            </a:schemeClr>
          </a:solidFill>
        </p:spPr>
        <p:txBody>
          <a:bodyPr tIns="822960">
            <a:noAutofit/>
          </a:bodyPr>
          <a:lstStyle>
            <a:lvl1pPr marL="0" indent="0" algn="ctr">
              <a:buNone/>
              <a:defRPr/>
            </a:lvl1pPr>
          </a:lstStyle>
          <a:p>
            <a:r>
              <a:rPr lang="en-US"/>
              <a:t>Click icon to add picture</a:t>
            </a:r>
          </a:p>
        </p:txBody>
      </p:sp>
      <p:sp>
        <p:nvSpPr>
          <p:cNvPr id="19" name="Seal (original 3.33x3.35&quot;)"/>
          <p:cNvSpPr>
            <a:spLocks noChangeAspect="1" noEditPoints="1"/>
          </p:cNvSpPr>
          <p:nvPr/>
        </p:nvSpPr>
        <p:spPr bwMode="auto">
          <a:xfrm>
            <a:off x="7156938" y="4935614"/>
            <a:ext cx="1723293" cy="1714365"/>
          </a:xfrm>
          <a:custGeom>
            <a:avLst/>
            <a:gdLst>
              <a:gd name="T0" fmla="*/ 605 w 817"/>
              <a:gd name="T1" fmla="*/ 760 h 813"/>
              <a:gd name="T2" fmla="*/ 187 w 817"/>
              <a:gd name="T3" fmla="*/ 741 h 813"/>
              <a:gd name="T4" fmla="*/ 8 w 817"/>
              <a:gd name="T5" fmla="*/ 315 h 813"/>
              <a:gd name="T6" fmla="*/ 18 w 817"/>
              <a:gd name="T7" fmla="*/ 433 h 813"/>
              <a:gd name="T8" fmla="*/ 232 w 817"/>
              <a:gd name="T9" fmla="*/ 761 h 813"/>
              <a:gd name="T10" fmla="*/ 621 w 817"/>
              <a:gd name="T11" fmla="*/ 745 h 813"/>
              <a:gd name="T12" fmla="*/ 797 w 817"/>
              <a:gd name="T13" fmla="*/ 352 h 813"/>
              <a:gd name="T14" fmla="*/ 436 w 817"/>
              <a:gd name="T15" fmla="*/ 17 h 813"/>
              <a:gd name="T16" fmla="*/ 574 w 817"/>
              <a:gd name="T17" fmla="*/ 36 h 813"/>
              <a:gd name="T18" fmla="*/ 809 w 817"/>
              <a:gd name="T19" fmla="*/ 369 h 813"/>
              <a:gd name="T20" fmla="*/ 15 w 817"/>
              <a:gd name="T21" fmla="*/ 485 h 813"/>
              <a:gd name="T22" fmla="*/ 461 w 817"/>
              <a:gd name="T23" fmla="*/ 802 h 813"/>
              <a:gd name="T24" fmla="*/ 515 w 817"/>
              <a:gd name="T25" fmla="*/ 787 h 813"/>
              <a:gd name="T26" fmla="*/ 85 w 817"/>
              <a:gd name="T27" fmla="*/ 177 h 813"/>
              <a:gd name="T28" fmla="*/ 300 w 817"/>
              <a:gd name="T29" fmla="*/ 622 h 813"/>
              <a:gd name="T30" fmla="*/ 353 w 817"/>
              <a:gd name="T31" fmla="*/ 166 h 813"/>
              <a:gd name="T32" fmla="*/ 609 w 817"/>
              <a:gd name="T33" fmla="*/ 542 h 813"/>
              <a:gd name="T34" fmla="*/ 295 w 817"/>
              <a:gd name="T35" fmla="*/ 606 h 813"/>
              <a:gd name="T36" fmla="*/ 609 w 817"/>
              <a:gd name="T37" fmla="*/ 293 h 813"/>
              <a:gd name="T38" fmla="*/ 611 w 817"/>
              <a:gd name="T39" fmla="*/ 536 h 813"/>
              <a:gd name="T40" fmla="*/ 102 w 817"/>
              <a:gd name="T41" fmla="*/ 534 h 813"/>
              <a:gd name="T42" fmla="*/ 717 w 817"/>
              <a:gd name="T43" fmla="*/ 544 h 813"/>
              <a:gd name="T44" fmla="*/ 108 w 817"/>
              <a:gd name="T45" fmla="*/ 146 h 813"/>
              <a:gd name="T46" fmla="*/ 103 w 817"/>
              <a:gd name="T47" fmla="*/ 141 h 813"/>
              <a:gd name="T48" fmla="*/ 564 w 817"/>
              <a:gd name="T49" fmla="*/ 103 h 813"/>
              <a:gd name="T50" fmla="*/ 408 w 817"/>
              <a:gd name="T51" fmla="*/ 61 h 813"/>
              <a:gd name="T52" fmla="*/ 652 w 817"/>
              <a:gd name="T53" fmla="*/ 235 h 813"/>
              <a:gd name="T54" fmla="*/ 602 w 817"/>
              <a:gd name="T55" fmla="*/ 657 h 813"/>
              <a:gd name="T56" fmla="*/ 454 w 817"/>
              <a:gd name="T57" fmla="*/ 111 h 813"/>
              <a:gd name="T58" fmla="*/ 587 w 817"/>
              <a:gd name="T59" fmla="*/ 693 h 813"/>
              <a:gd name="T60" fmla="*/ 227 w 817"/>
              <a:gd name="T61" fmla="*/ 161 h 813"/>
              <a:gd name="T62" fmla="*/ 132 w 817"/>
              <a:gd name="T63" fmla="*/ 379 h 813"/>
              <a:gd name="T64" fmla="*/ 138 w 817"/>
              <a:gd name="T65" fmla="*/ 170 h 813"/>
              <a:gd name="T66" fmla="*/ 207 w 817"/>
              <a:gd name="T67" fmla="*/ 656 h 813"/>
              <a:gd name="T68" fmla="*/ 184 w 817"/>
              <a:gd name="T69" fmla="*/ 238 h 813"/>
              <a:gd name="T70" fmla="*/ 677 w 817"/>
              <a:gd name="T71" fmla="*/ 293 h 813"/>
              <a:gd name="T72" fmla="*/ 269 w 817"/>
              <a:gd name="T73" fmla="*/ 680 h 813"/>
              <a:gd name="T74" fmla="*/ 438 w 817"/>
              <a:gd name="T75" fmla="*/ 690 h 813"/>
              <a:gd name="T76" fmla="*/ 649 w 817"/>
              <a:gd name="T77" fmla="*/ 150 h 813"/>
              <a:gd name="T78" fmla="*/ 69 w 817"/>
              <a:gd name="T79" fmla="*/ 316 h 813"/>
              <a:gd name="T80" fmla="*/ 483 w 817"/>
              <a:gd name="T81" fmla="*/ 112 h 813"/>
              <a:gd name="T82" fmla="*/ 75 w 817"/>
              <a:gd name="T83" fmla="*/ 378 h 813"/>
              <a:gd name="T84" fmla="*/ 332 w 817"/>
              <a:gd name="T85" fmla="*/ 752 h 813"/>
              <a:gd name="T86" fmla="*/ 404 w 817"/>
              <a:gd name="T87" fmla="*/ 747 h 813"/>
              <a:gd name="T88" fmla="*/ 567 w 817"/>
              <a:gd name="T89" fmla="*/ 662 h 813"/>
              <a:gd name="T90" fmla="*/ 306 w 817"/>
              <a:gd name="T91" fmla="*/ 74 h 813"/>
              <a:gd name="T92" fmla="*/ 83 w 817"/>
              <a:gd name="T93" fmla="*/ 373 h 813"/>
              <a:gd name="T94" fmla="*/ 578 w 817"/>
              <a:gd name="T95" fmla="*/ 174 h 813"/>
              <a:gd name="T96" fmla="*/ 350 w 817"/>
              <a:gd name="T97" fmla="*/ 760 h 813"/>
              <a:gd name="T98" fmla="*/ 640 w 817"/>
              <a:gd name="T99" fmla="*/ 731 h 813"/>
              <a:gd name="T100" fmla="*/ 560 w 817"/>
              <a:gd name="T101" fmla="*/ 173 h 813"/>
              <a:gd name="T102" fmla="*/ 81 w 817"/>
              <a:gd name="T103" fmla="*/ 377 h 813"/>
              <a:gd name="T104" fmla="*/ 377 w 817"/>
              <a:gd name="T105" fmla="*/ 279 h 813"/>
              <a:gd name="T106" fmla="*/ 454 w 817"/>
              <a:gd name="T107" fmla="*/ 471 h 813"/>
              <a:gd name="T108" fmla="*/ 378 w 817"/>
              <a:gd name="T109" fmla="*/ 366 h 813"/>
              <a:gd name="T110" fmla="*/ 407 w 817"/>
              <a:gd name="T111" fmla="*/ 498 h 813"/>
              <a:gd name="T112" fmla="*/ 426 w 817"/>
              <a:gd name="T113" fmla="*/ 262 h 813"/>
              <a:gd name="T114" fmla="*/ 269 w 817"/>
              <a:gd name="T115" fmla="*/ 375 h 813"/>
              <a:gd name="T116" fmla="*/ 543 w 817"/>
              <a:gd name="T117" fmla="*/ 412 h 813"/>
              <a:gd name="T118" fmla="*/ 304 w 817"/>
              <a:gd name="T119" fmla="*/ 443 h 813"/>
              <a:gd name="T120" fmla="*/ 550 w 817"/>
              <a:gd name="T121" fmla="*/ 446 h 813"/>
              <a:gd name="T122" fmla="*/ 304 w 817"/>
              <a:gd name="T123" fmla="*/ 426 h 813"/>
              <a:gd name="T124" fmla="*/ 284 w 817"/>
              <a:gd name="T125" fmla="*/ 427 h 8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17" h="813">
                <a:moveTo>
                  <a:pt x="812" y="331"/>
                </a:moveTo>
                <a:cubicBezTo>
                  <a:pt x="811" y="331"/>
                  <a:pt x="810" y="332"/>
                  <a:pt x="811" y="332"/>
                </a:cubicBezTo>
                <a:cubicBezTo>
                  <a:pt x="811" y="333"/>
                  <a:pt x="812" y="334"/>
                  <a:pt x="812" y="336"/>
                </a:cubicBezTo>
                <a:cubicBezTo>
                  <a:pt x="812" y="336"/>
                  <a:pt x="811" y="337"/>
                  <a:pt x="810" y="337"/>
                </a:cubicBezTo>
                <a:cubicBezTo>
                  <a:pt x="811" y="339"/>
                  <a:pt x="812" y="339"/>
                  <a:pt x="813" y="340"/>
                </a:cubicBezTo>
                <a:cubicBezTo>
                  <a:pt x="813" y="341"/>
                  <a:pt x="812" y="341"/>
                  <a:pt x="812" y="342"/>
                </a:cubicBezTo>
                <a:cubicBezTo>
                  <a:pt x="813" y="343"/>
                  <a:pt x="812" y="343"/>
                  <a:pt x="812" y="344"/>
                </a:cubicBezTo>
                <a:cubicBezTo>
                  <a:pt x="812" y="344"/>
                  <a:pt x="813" y="345"/>
                  <a:pt x="812" y="346"/>
                </a:cubicBezTo>
                <a:cubicBezTo>
                  <a:pt x="812" y="346"/>
                  <a:pt x="812" y="347"/>
                  <a:pt x="812" y="348"/>
                </a:cubicBezTo>
                <a:cubicBezTo>
                  <a:pt x="812" y="348"/>
                  <a:pt x="811" y="349"/>
                  <a:pt x="811" y="349"/>
                </a:cubicBezTo>
                <a:cubicBezTo>
                  <a:pt x="810" y="350"/>
                  <a:pt x="810" y="350"/>
                  <a:pt x="811" y="351"/>
                </a:cubicBezTo>
                <a:cubicBezTo>
                  <a:pt x="811" y="351"/>
                  <a:pt x="812" y="351"/>
                  <a:pt x="812" y="351"/>
                </a:cubicBezTo>
                <a:cubicBezTo>
                  <a:pt x="813" y="351"/>
                  <a:pt x="813" y="350"/>
                  <a:pt x="813" y="350"/>
                </a:cubicBezTo>
                <a:cubicBezTo>
                  <a:pt x="814" y="351"/>
                  <a:pt x="814" y="352"/>
                  <a:pt x="813" y="352"/>
                </a:cubicBezTo>
                <a:cubicBezTo>
                  <a:pt x="812" y="352"/>
                  <a:pt x="812" y="352"/>
                  <a:pt x="811" y="352"/>
                </a:cubicBezTo>
                <a:cubicBezTo>
                  <a:pt x="812" y="353"/>
                  <a:pt x="812" y="353"/>
                  <a:pt x="812" y="353"/>
                </a:cubicBezTo>
                <a:cubicBezTo>
                  <a:pt x="813" y="353"/>
                  <a:pt x="814" y="354"/>
                  <a:pt x="813" y="354"/>
                </a:cubicBezTo>
                <a:cubicBezTo>
                  <a:pt x="813" y="355"/>
                  <a:pt x="812" y="356"/>
                  <a:pt x="813" y="356"/>
                </a:cubicBezTo>
                <a:cubicBezTo>
                  <a:pt x="813" y="356"/>
                  <a:pt x="813" y="357"/>
                  <a:pt x="813" y="357"/>
                </a:cubicBezTo>
                <a:cubicBezTo>
                  <a:pt x="812" y="357"/>
                  <a:pt x="812" y="357"/>
                  <a:pt x="811" y="357"/>
                </a:cubicBezTo>
                <a:cubicBezTo>
                  <a:pt x="812" y="358"/>
                  <a:pt x="813" y="358"/>
                  <a:pt x="813" y="358"/>
                </a:cubicBezTo>
                <a:cubicBezTo>
                  <a:pt x="814" y="359"/>
                  <a:pt x="814" y="360"/>
                  <a:pt x="813" y="360"/>
                </a:cubicBezTo>
                <a:cubicBezTo>
                  <a:pt x="813" y="360"/>
                  <a:pt x="813" y="360"/>
                  <a:pt x="812" y="360"/>
                </a:cubicBezTo>
                <a:cubicBezTo>
                  <a:pt x="812" y="360"/>
                  <a:pt x="812" y="360"/>
                  <a:pt x="812" y="360"/>
                </a:cubicBezTo>
                <a:cubicBezTo>
                  <a:pt x="812" y="361"/>
                  <a:pt x="811" y="362"/>
                  <a:pt x="812" y="362"/>
                </a:cubicBezTo>
                <a:cubicBezTo>
                  <a:pt x="813" y="362"/>
                  <a:pt x="813" y="362"/>
                  <a:pt x="813" y="362"/>
                </a:cubicBezTo>
                <a:cubicBezTo>
                  <a:pt x="814" y="364"/>
                  <a:pt x="813" y="367"/>
                  <a:pt x="814" y="369"/>
                </a:cubicBezTo>
                <a:cubicBezTo>
                  <a:pt x="815" y="370"/>
                  <a:pt x="814" y="372"/>
                  <a:pt x="815" y="372"/>
                </a:cubicBezTo>
                <a:cubicBezTo>
                  <a:pt x="815" y="373"/>
                  <a:pt x="815" y="373"/>
                  <a:pt x="814" y="373"/>
                </a:cubicBezTo>
                <a:cubicBezTo>
                  <a:pt x="814" y="380"/>
                  <a:pt x="814" y="380"/>
                  <a:pt x="814" y="380"/>
                </a:cubicBezTo>
                <a:cubicBezTo>
                  <a:pt x="815" y="380"/>
                  <a:pt x="815" y="381"/>
                  <a:pt x="815" y="382"/>
                </a:cubicBezTo>
                <a:cubicBezTo>
                  <a:pt x="815" y="385"/>
                  <a:pt x="815" y="388"/>
                  <a:pt x="815" y="390"/>
                </a:cubicBezTo>
                <a:cubicBezTo>
                  <a:pt x="814" y="392"/>
                  <a:pt x="814" y="392"/>
                  <a:pt x="815" y="393"/>
                </a:cubicBezTo>
                <a:cubicBezTo>
                  <a:pt x="815" y="393"/>
                  <a:pt x="816" y="394"/>
                  <a:pt x="816" y="394"/>
                </a:cubicBezTo>
                <a:cubicBezTo>
                  <a:pt x="816" y="396"/>
                  <a:pt x="817" y="398"/>
                  <a:pt x="815" y="399"/>
                </a:cubicBezTo>
                <a:cubicBezTo>
                  <a:pt x="815" y="399"/>
                  <a:pt x="815" y="400"/>
                  <a:pt x="816" y="400"/>
                </a:cubicBezTo>
                <a:cubicBezTo>
                  <a:pt x="816" y="401"/>
                  <a:pt x="816" y="401"/>
                  <a:pt x="816" y="401"/>
                </a:cubicBezTo>
                <a:cubicBezTo>
                  <a:pt x="816" y="401"/>
                  <a:pt x="816" y="402"/>
                  <a:pt x="816" y="402"/>
                </a:cubicBezTo>
                <a:cubicBezTo>
                  <a:pt x="815" y="403"/>
                  <a:pt x="816" y="403"/>
                  <a:pt x="816" y="404"/>
                </a:cubicBezTo>
                <a:cubicBezTo>
                  <a:pt x="816" y="405"/>
                  <a:pt x="816" y="406"/>
                  <a:pt x="816" y="406"/>
                </a:cubicBezTo>
                <a:cubicBezTo>
                  <a:pt x="816" y="407"/>
                  <a:pt x="816" y="408"/>
                  <a:pt x="817" y="408"/>
                </a:cubicBezTo>
                <a:cubicBezTo>
                  <a:pt x="817" y="408"/>
                  <a:pt x="817" y="409"/>
                  <a:pt x="817" y="409"/>
                </a:cubicBezTo>
                <a:cubicBezTo>
                  <a:pt x="815" y="409"/>
                  <a:pt x="815" y="410"/>
                  <a:pt x="814" y="410"/>
                </a:cubicBezTo>
                <a:cubicBezTo>
                  <a:pt x="815" y="411"/>
                  <a:pt x="815" y="411"/>
                  <a:pt x="816" y="411"/>
                </a:cubicBezTo>
                <a:cubicBezTo>
                  <a:pt x="816" y="411"/>
                  <a:pt x="816" y="412"/>
                  <a:pt x="816" y="412"/>
                </a:cubicBezTo>
                <a:cubicBezTo>
                  <a:pt x="816" y="414"/>
                  <a:pt x="816" y="417"/>
                  <a:pt x="816" y="419"/>
                </a:cubicBezTo>
                <a:cubicBezTo>
                  <a:pt x="816" y="419"/>
                  <a:pt x="815" y="420"/>
                  <a:pt x="814" y="420"/>
                </a:cubicBezTo>
                <a:cubicBezTo>
                  <a:pt x="815" y="420"/>
                  <a:pt x="815" y="420"/>
                  <a:pt x="816" y="420"/>
                </a:cubicBezTo>
                <a:cubicBezTo>
                  <a:pt x="816" y="420"/>
                  <a:pt x="816" y="421"/>
                  <a:pt x="816" y="421"/>
                </a:cubicBezTo>
                <a:cubicBezTo>
                  <a:pt x="815" y="422"/>
                  <a:pt x="816" y="422"/>
                  <a:pt x="816" y="423"/>
                </a:cubicBezTo>
                <a:cubicBezTo>
                  <a:pt x="817" y="423"/>
                  <a:pt x="816" y="424"/>
                  <a:pt x="816" y="425"/>
                </a:cubicBezTo>
                <a:cubicBezTo>
                  <a:pt x="815" y="425"/>
                  <a:pt x="815" y="425"/>
                  <a:pt x="814" y="425"/>
                </a:cubicBezTo>
                <a:cubicBezTo>
                  <a:pt x="814" y="425"/>
                  <a:pt x="813" y="426"/>
                  <a:pt x="813" y="426"/>
                </a:cubicBezTo>
                <a:cubicBezTo>
                  <a:pt x="813" y="426"/>
                  <a:pt x="814" y="427"/>
                  <a:pt x="814" y="427"/>
                </a:cubicBezTo>
                <a:cubicBezTo>
                  <a:pt x="814" y="427"/>
                  <a:pt x="815" y="427"/>
                  <a:pt x="816" y="427"/>
                </a:cubicBezTo>
                <a:cubicBezTo>
                  <a:pt x="816" y="428"/>
                  <a:pt x="815" y="428"/>
                  <a:pt x="815" y="429"/>
                </a:cubicBezTo>
                <a:cubicBezTo>
                  <a:pt x="815" y="430"/>
                  <a:pt x="815" y="431"/>
                  <a:pt x="815" y="431"/>
                </a:cubicBezTo>
                <a:cubicBezTo>
                  <a:pt x="815" y="431"/>
                  <a:pt x="814" y="431"/>
                  <a:pt x="815" y="431"/>
                </a:cubicBezTo>
                <a:cubicBezTo>
                  <a:pt x="816" y="433"/>
                  <a:pt x="816" y="434"/>
                  <a:pt x="814" y="436"/>
                </a:cubicBezTo>
                <a:cubicBezTo>
                  <a:pt x="814" y="436"/>
                  <a:pt x="815" y="437"/>
                  <a:pt x="815" y="437"/>
                </a:cubicBezTo>
                <a:cubicBezTo>
                  <a:pt x="815" y="440"/>
                  <a:pt x="815" y="442"/>
                  <a:pt x="815" y="445"/>
                </a:cubicBezTo>
                <a:cubicBezTo>
                  <a:pt x="815" y="445"/>
                  <a:pt x="815" y="446"/>
                  <a:pt x="814" y="446"/>
                </a:cubicBezTo>
                <a:cubicBezTo>
                  <a:pt x="815" y="447"/>
                  <a:pt x="815" y="447"/>
                  <a:pt x="815" y="447"/>
                </a:cubicBezTo>
                <a:cubicBezTo>
                  <a:pt x="814" y="448"/>
                  <a:pt x="814" y="449"/>
                  <a:pt x="814" y="450"/>
                </a:cubicBezTo>
                <a:cubicBezTo>
                  <a:pt x="814" y="452"/>
                  <a:pt x="814" y="453"/>
                  <a:pt x="814" y="454"/>
                </a:cubicBezTo>
                <a:cubicBezTo>
                  <a:pt x="814" y="455"/>
                  <a:pt x="815" y="457"/>
                  <a:pt x="813" y="458"/>
                </a:cubicBezTo>
                <a:cubicBezTo>
                  <a:pt x="813" y="459"/>
                  <a:pt x="814" y="460"/>
                  <a:pt x="813" y="461"/>
                </a:cubicBezTo>
                <a:cubicBezTo>
                  <a:pt x="812" y="462"/>
                  <a:pt x="813" y="462"/>
                  <a:pt x="813" y="463"/>
                </a:cubicBezTo>
                <a:cubicBezTo>
                  <a:pt x="814" y="463"/>
                  <a:pt x="813" y="464"/>
                  <a:pt x="813" y="465"/>
                </a:cubicBezTo>
                <a:cubicBezTo>
                  <a:pt x="814" y="466"/>
                  <a:pt x="814" y="466"/>
                  <a:pt x="814" y="466"/>
                </a:cubicBezTo>
                <a:cubicBezTo>
                  <a:pt x="814" y="467"/>
                  <a:pt x="813" y="467"/>
                  <a:pt x="814" y="468"/>
                </a:cubicBezTo>
                <a:cubicBezTo>
                  <a:pt x="814" y="468"/>
                  <a:pt x="815" y="469"/>
                  <a:pt x="815" y="470"/>
                </a:cubicBezTo>
                <a:cubicBezTo>
                  <a:pt x="815" y="471"/>
                  <a:pt x="814" y="471"/>
                  <a:pt x="813" y="472"/>
                </a:cubicBezTo>
                <a:cubicBezTo>
                  <a:pt x="814" y="472"/>
                  <a:pt x="814" y="473"/>
                  <a:pt x="814" y="474"/>
                </a:cubicBezTo>
                <a:cubicBezTo>
                  <a:pt x="815" y="474"/>
                  <a:pt x="814" y="475"/>
                  <a:pt x="815" y="476"/>
                </a:cubicBezTo>
                <a:cubicBezTo>
                  <a:pt x="816" y="477"/>
                  <a:pt x="815" y="478"/>
                  <a:pt x="815" y="479"/>
                </a:cubicBezTo>
                <a:cubicBezTo>
                  <a:pt x="814" y="479"/>
                  <a:pt x="814" y="479"/>
                  <a:pt x="814" y="480"/>
                </a:cubicBezTo>
                <a:cubicBezTo>
                  <a:pt x="814" y="481"/>
                  <a:pt x="813" y="482"/>
                  <a:pt x="814" y="483"/>
                </a:cubicBezTo>
                <a:cubicBezTo>
                  <a:pt x="814" y="484"/>
                  <a:pt x="814" y="484"/>
                  <a:pt x="814" y="485"/>
                </a:cubicBezTo>
                <a:cubicBezTo>
                  <a:pt x="813" y="485"/>
                  <a:pt x="814" y="486"/>
                  <a:pt x="813" y="487"/>
                </a:cubicBezTo>
                <a:cubicBezTo>
                  <a:pt x="813" y="487"/>
                  <a:pt x="812" y="488"/>
                  <a:pt x="813" y="488"/>
                </a:cubicBezTo>
                <a:cubicBezTo>
                  <a:pt x="814" y="489"/>
                  <a:pt x="813" y="491"/>
                  <a:pt x="815" y="491"/>
                </a:cubicBezTo>
                <a:cubicBezTo>
                  <a:pt x="813" y="492"/>
                  <a:pt x="812" y="492"/>
                  <a:pt x="812" y="493"/>
                </a:cubicBezTo>
                <a:cubicBezTo>
                  <a:pt x="812" y="494"/>
                  <a:pt x="810" y="494"/>
                  <a:pt x="811" y="496"/>
                </a:cubicBezTo>
                <a:cubicBezTo>
                  <a:pt x="810" y="496"/>
                  <a:pt x="809" y="496"/>
                  <a:pt x="808" y="497"/>
                </a:cubicBezTo>
                <a:cubicBezTo>
                  <a:pt x="808" y="498"/>
                  <a:pt x="807" y="498"/>
                  <a:pt x="807" y="499"/>
                </a:cubicBezTo>
                <a:cubicBezTo>
                  <a:pt x="807" y="503"/>
                  <a:pt x="807" y="503"/>
                  <a:pt x="807" y="503"/>
                </a:cubicBezTo>
                <a:cubicBezTo>
                  <a:pt x="806" y="504"/>
                  <a:pt x="805" y="504"/>
                  <a:pt x="804" y="505"/>
                </a:cubicBezTo>
                <a:cubicBezTo>
                  <a:pt x="804" y="506"/>
                  <a:pt x="803" y="505"/>
                  <a:pt x="802" y="506"/>
                </a:cubicBezTo>
                <a:cubicBezTo>
                  <a:pt x="802" y="507"/>
                  <a:pt x="803" y="509"/>
                  <a:pt x="802" y="509"/>
                </a:cubicBezTo>
                <a:cubicBezTo>
                  <a:pt x="801" y="510"/>
                  <a:pt x="802" y="511"/>
                  <a:pt x="801" y="512"/>
                </a:cubicBezTo>
                <a:cubicBezTo>
                  <a:pt x="800" y="513"/>
                  <a:pt x="800" y="513"/>
                  <a:pt x="800" y="514"/>
                </a:cubicBezTo>
                <a:cubicBezTo>
                  <a:pt x="801" y="516"/>
                  <a:pt x="799" y="518"/>
                  <a:pt x="799" y="520"/>
                </a:cubicBezTo>
                <a:cubicBezTo>
                  <a:pt x="799" y="520"/>
                  <a:pt x="798" y="520"/>
                  <a:pt x="798" y="521"/>
                </a:cubicBezTo>
                <a:cubicBezTo>
                  <a:pt x="798" y="522"/>
                  <a:pt x="799" y="524"/>
                  <a:pt x="797" y="525"/>
                </a:cubicBezTo>
                <a:cubicBezTo>
                  <a:pt x="797" y="527"/>
                  <a:pt x="797" y="528"/>
                  <a:pt x="797" y="530"/>
                </a:cubicBezTo>
                <a:cubicBezTo>
                  <a:pt x="797" y="531"/>
                  <a:pt x="797" y="532"/>
                  <a:pt x="796" y="533"/>
                </a:cubicBezTo>
                <a:cubicBezTo>
                  <a:pt x="796" y="533"/>
                  <a:pt x="796" y="534"/>
                  <a:pt x="797" y="534"/>
                </a:cubicBezTo>
                <a:cubicBezTo>
                  <a:pt x="797" y="535"/>
                  <a:pt x="798" y="535"/>
                  <a:pt x="798" y="536"/>
                </a:cubicBezTo>
                <a:cubicBezTo>
                  <a:pt x="798" y="536"/>
                  <a:pt x="798" y="536"/>
                  <a:pt x="797" y="536"/>
                </a:cubicBezTo>
                <a:cubicBezTo>
                  <a:pt x="797" y="536"/>
                  <a:pt x="796" y="537"/>
                  <a:pt x="796" y="537"/>
                </a:cubicBezTo>
                <a:cubicBezTo>
                  <a:pt x="798" y="539"/>
                  <a:pt x="797" y="541"/>
                  <a:pt x="797" y="543"/>
                </a:cubicBezTo>
                <a:cubicBezTo>
                  <a:pt x="797" y="544"/>
                  <a:pt x="796" y="544"/>
                  <a:pt x="795" y="544"/>
                </a:cubicBezTo>
                <a:cubicBezTo>
                  <a:pt x="795" y="546"/>
                  <a:pt x="795" y="546"/>
                  <a:pt x="795" y="546"/>
                </a:cubicBezTo>
                <a:cubicBezTo>
                  <a:pt x="796" y="547"/>
                  <a:pt x="797" y="547"/>
                  <a:pt x="797" y="548"/>
                </a:cubicBezTo>
                <a:cubicBezTo>
                  <a:pt x="797" y="549"/>
                  <a:pt x="797" y="549"/>
                  <a:pt x="797" y="550"/>
                </a:cubicBezTo>
                <a:cubicBezTo>
                  <a:pt x="797" y="550"/>
                  <a:pt x="797" y="551"/>
                  <a:pt x="797" y="551"/>
                </a:cubicBezTo>
                <a:cubicBezTo>
                  <a:pt x="795" y="552"/>
                  <a:pt x="793" y="553"/>
                  <a:pt x="792" y="554"/>
                </a:cubicBezTo>
                <a:cubicBezTo>
                  <a:pt x="792" y="556"/>
                  <a:pt x="792" y="556"/>
                  <a:pt x="792" y="556"/>
                </a:cubicBezTo>
                <a:cubicBezTo>
                  <a:pt x="792" y="557"/>
                  <a:pt x="793" y="557"/>
                  <a:pt x="792" y="558"/>
                </a:cubicBezTo>
                <a:cubicBezTo>
                  <a:pt x="791" y="559"/>
                  <a:pt x="792" y="560"/>
                  <a:pt x="791" y="560"/>
                </a:cubicBezTo>
                <a:cubicBezTo>
                  <a:pt x="790" y="561"/>
                  <a:pt x="789" y="561"/>
                  <a:pt x="788" y="561"/>
                </a:cubicBezTo>
                <a:cubicBezTo>
                  <a:pt x="787" y="562"/>
                  <a:pt x="786" y="564"/>
                  <a:pt x="785" y="565"/>
                </a:cubicBezTo>
                <a:cubicBezTo>
                  <a:pt x="785" y="565"/>
                  <a:pt x="785" y="567"/>
                  <a:pt x="785" y="567"/>
                </a:cubicBezTo>
                <a:cubicBezTo>
                  <a:pt x="784" y="568"/>
                  <a:pt x="783" y="569"/>
                  <a:pt x="783" y="570"/>
                </a:cubicBezTo>
                <a:cubicBezTo>
                  <a:pt x="783" y="571"/>
                  <a:pt x="783" y="571"/>
                  <a:pt x="783" y="571"/>
                </a:cubicBezTo>
                <a:cubicBezTo>
                  <a:pt x="782" y="572"/>
                  <a:pt x="781" y="573"/>
                  <a:pt x="781" y="574"/>
                </a:cubicBezTo>
                <a:cubicBezTo>
                  <a:pt x="780" y="575"/>
                  <a:pt x="779" y="576"/>
                  <a:pt x="778" y="576"/>
                </a:cubicBezTo>
                <a:cubicBezTo>
                  <a:pt x="778" y="577"/>
                  <a:pt x="777" y="578"/>
                  <a:pt x="777" y="578"/>
                </a:cubicBezTo>
                <a:cubicBezTo>
                  <a:pt x="777" y="579"/>
                  <a:pt x="777" y="579"/>
                  <a:pt x="777" y="579"/>
                </a:cubicBezTo>
                <a:cubicBezTo>
                  <a:pt x="776" y="580"/>
                  <a:pt x="776" y="582"/>
                  <a:pt x="775" y="583"/>
                </a:cubicBezTo>
                <a:cubicBezTo>
                  <a:pt x="774" y="585"/>
                  <a:pt x="774" y="586"/>
                  <a:pt x="773" y="588"/>
                </a:cubicBezTo>
                <a:cubicBezTo>
                  <a:pt x="772" y="589"/>
                  <a:pt x="772" y="590"/>
                  <a:pt x="771" y="591"/>
                </a:cubicBezTo>
                <a:cubicBezTo>
                  <a:pt x="771" y="593"/>
                  <a:pt x="770" y="594"/>
                  <a:pt x="770" y="595"/>
                </a:cubicBezTo>
                <a:cubicBezTo>
                  <a:pt x="770" y="597"/>
                  <a:pt x="769" y="597"/>
                  <a:pt x="768" y="598"/>
                </a:cubicBezTo>
                <a:cubicBezTo>
                  <a:pt x="768" y="600"/>
                  <a:pt x="767" y="600"/>
                  <a:pt x="767" y="602"/>
                </a:cubicBezTo>
                <a:cubicBezTo>
                  <a:pt x="767" y="602"/>
                  <a:pt x="767" y="602"/>
                  <a:pt x="767" y="602"/>
                </a:cubicBezTo>
                <a:cubicBezTo>
                  <a:pt x="767" y="602"/>
                  <a:pt x="767" y="602"/>
                  <a:pt x="766" y="602"/>
                </a:cubicBezTo>
                <a:cubicBezTo>
                  <a:pt x="765" y="603"/>
                  <a:pt x="765" y="605"/>
                  <a:pt x="764" y="606"/>
                </a:cubicBezTo>
                <a:cubicBezTo>
                  <a:pt x="763" y="606"/>
                  <a:pt x="763" y="607"/>
                  <a:pt x="762" y="608"/>
                </a:cubicBezTo>
                <a:cubicBezTo>
                  <a:pt x="762" y="609"/>
                  <a:pt x="762" y="610"/>
                  <a:pt x="761" y="611"/>
                </a:cubicBezTo>
                <a:cubicBezTo>
                  <a:pt x="761" y="611"/>
                  <a:pt x="761" y="613"/>
                  <a:pt x="761" y="613"/>
                </a:cubicBezTo>
                <a:cubicBezTo>
                  <a:pt x="760" y="614"/>
                  <a:pt x="758" y="616"/>
                  <a:pt x="758" y="616"/>
                </a:cubicBezTo>
                <a:cubicBezTo>
                  <a:pt x="757" y="617"/>
                  <a:pt x="758" y="618"/>
                  <a:pt x="757" y="618"/>
                </a:cubicBezTo>
                <a:cubicBezTo>
                  <a:pt x="755" y="620"/>
                  <a:pt x="755" y="623"/>
                  <a:pt x="753" y="625"/>
                </a:cubicBezTo>
                <a:cubicBezTo>
                  <a:pt x="752" y="625"/>
                  <a:pt x="752" y="627"/>
                  <a:pt x="751" y="628"/>
                </a:cubicBezTo>
                <a:cubicBezTo>
                  <a:pt x="750" y="628"/>
                  <a:pt x="749" y="629"/>
                  <a:pt x="749" y="630"/>
                </a:cubicBezTo>
                <a:cubicBezTo>
                  <a:pt x="749" y="632"/>
                  <a:pt x="747" y="632"/>
                  <a:pt x="747" y="634"/>
                </a:cubicBezTo>
                <a:cubicBezTo>
                  <a:pt x="746" y="635"/>
                  <a:pt x="746" y="637"/>
                  <a:pt x="745" y="637"/>
                </a:cubicBezTo>
                <a:cubicBezTo>
                  <a:pt x="744" y="638"/>
                  <a:pt x="744" y="639"/>
                  <a:pt x="744" y="639"/>
                </a:cubicBezTo>
                <a:cubicBezTo>
                  <a:pt x="744" y="640"/>
                  <a:pt x="743" y="640"/>
                  <a:pt x="743" y="641"/>
                </a:cubicBezTo>
                <a:cubicBezTo>
                  <a:pt x="743" y="642"/>
                  <a:pt x="742" y="642"/>
                  <a:pt x="741" y="643"/>
                </a:cubicBezTo>
                <a:cubicBezTo>
                  <a:pt x="740" y="643"/>
                  <a:pt x="741" y="645"/>
                  <a:pt x="739" y="646"/>
                </a:cubicBezTo>
                <a:cubicBezTo>
                  <a:pt x="738" y="646"/>
                  <a:pt x="738" y="647"/>
                  <a:pt x="737" y="649"/>
                </a:cubicBezTo>
                <a:cubicBezTo>
                  <a:pt x="737" y="649"/>
                  <a:pt x="736" y="650"/>
                  <a:pt x="735" y="650"/>
                </a:cubicBezTo>
                <a:cubicBezTo>
                  <a:pt x="735" y="652"/>
                  <a:pt x="735" y="652"/>
                  <a:pt x="735" y="652"/>
                </a:cubicBezTo>
                <a:cubicBezTo>
                  <a:pt x="734" y="653"/>
                  <a:pt x="733" y="654"/>
                  <a:pt x="733" y="655"/>
                </a:cubicBezTo>
                <a:cubicBezTo>
                  <a:pt x="732" y="656"/>
                  <a:pt x="731" y="657"/>
                  <a:pt x="730" y="657"/>
                </a:cubicBezTo>
                <a:cubicBezTo>
                  <a:pt x="730" y="658"/>
                  <a:pt x="729" y="658"/>
                  <a:pt x="729" y="659"/>
                </a:cubicBezTo>
                <a:cubicBezTo>
                  <a:pt x="728" y="660"/>
                  <a:pt x="727" y="663"/>
                  <a:pt x="725" y="663"/>
                </a:cubicBezTo>
                <a:cubicBezTo>
                  <a:pt x="724" y="663"/>
                  <a:pt x="724" y="664"/>
                  <a:pt x="723" y="665"/>
                </a:cubicBezTo>
                <a:cubicBezTo>
                  <a:pt x="723" y="667"/>
                  <a:pt x="722" y="668"/>
                  <a:pt x="720" y="669"/>
                </a:cubicBezTo>
                <a:cubicBezTo>
                  <a:pt x="719" y="671"/>
                  <a:pt x="718" y="672"/>
                  <a:pt x="716" y="674"/>
                </a:cubicBezTo>
                <a:cubicBezTo>
                  <a:pt x="715" y="674"/>
                  <a:pt x="715" y="675"/>
                  <a:pt x="714" y="676"/>
                </a:cubicBezTo>
                <a:cubicBezTo>
                  <a:pt x="714" y="678"/>
                  <a:pt x="712" y="677"/>
                  <a:pt x="712" y="678"/>
                </a:cubicBezTo>
                <a:cubicBezTo>
                  <a:pt x="712" y="678"/>
                  <a:pt x="711" y="679"/>
                  <a:pt x="711" y="679"/>
                </a:cubicBezTo>
                <a:cubicBezTo>
                  <a:pt x="711" y="680"/>
                  <a:pt x="710" y="681"/>
                  <a:pt x="709" y="682"/>
                </a:cubicBezTo>
                <a:cubicBezTo>
                  <a:pt x="708" y="682"/>
                  <a:pt x="707" y="682"/>
                  <a:pt x="707" y="683"/>
                </a:cubicBezTo>
                <a:cubicBezTo>
                  <a:pt x="707" y="683"/>
                  <a:pt x="707" y="684"/>
                  <a:pt x="707" y="684"/>
                </a:cubicBezTo>
                <a:cubicBezTo>
                  <a:pt x="705" y="686"/>
                  <a:pt x="703" y="688"/>
                  <a:pt x="701" y="690"/>
                </a:cubicBezTo>
                <a:cubicBezTo>
                  <a:pt x="700" y="690"/>
                  <a:pt x="699" y="690"/>
                  <a:pt x="699" y="691"/>
                </a:cubicBezTo>
                <a:cubicBezTo>
                  <a:pt x="698" y="692"/>
                  <a:pt x="698" y="693"/>
                  <a:pt x="697" y="693"/>
                </a:cubicBezTo>
                <a:cubicBezTo>
                  <a:pt x="696" y="694"/>
                  <a:pt x="697" y="695"/>
                  <a:pt x="697" y="696"/>
                </a:cubicBezTo>
                <a:cubicBezTo>
                  <a:pt x="696" y="697"/>
                  <a:pt x="695" y="698"/>
                  <a:pt x="693" y="698"/>
                </a:cubicBezTo>
                <a:cubicBezTo>
                  <a:pt x="693" y="699"/>
                  <a:pt x="693" y="699"/>
                  <a:pt x="693" y="699"/>
                </a:cubicBezTo>
                <a:cubicBezTo>
                  <a:pt x="692" y="699"/>
                  <a:pt x="692" y="700"/>
                  <a:pt x="692" y="701"/>
                </a:cubicBezTo>
                <a:cubicBezTo>
                  <a:pt x="692" y="701"/>
                  <a:pt x="691" y="701"/>
                  <a:pt x="690" y="701"/>
                </a:cubicBezTo>
                <a:cubicBezTo>
                  <a:pt x="690" y="702"/>
                  <a:pt x="690" y="703"/>
                  <a:pt x="690" y="703"/>
                </a:cubicBezTo>
                <a:cubicBezTo>
                  <a:pt x="689" y="704"/>
                  <a:pt x="689" y="705"/>
                  <a:pt x="688" y="705"/>
                </a:cubicBezTo>
                <a:cubicBezTo>
                  <a:pt x="688" y="705"/>
                  <a:pt x="687" y="705"/>
                  <a:pt x="687" y="705"/>
                </a:cubicBezTo>
                <a:cubicBezTo>
                  <a:pt x="688" y="707"/>
                  <a:pt x="685" y="707"/>
                  <a:pt x="685" y="709"/>
                </a:cubicBezTo>
                <a:cubicBezTo>
                  <a:pt x="685" y="709"/>
                  <a:pt x="684" y="710"/>
                  <a:pt x="684" y="711"/>
                </a:cubicBezTo>
                <a:cubicBezTo>
                  <a:pt x="683" y="711"/>
                  <a:pt x="683" y="711"/>
                  <a:pt x="683" y="711"/>
                </a:cubicBezTo>
                <a:cubicBezTo>
                  <a:pt x="680" y="711"/>
                  <a:pt x="679" y="711"/>
                  <a:pt x="677" y="713"/>
                </a:cubicBezTo>
                <a:cubicBezTo>
                  <a:pt x="677" y="713"/>
                  <a:pt x="677" y="713"/>
                  <a:pt x="677" y="713"/>
                </a:cubicBezTo>
                <a:cubicBezTo>
                  <a:pt x="676" y="713"/>
                  <a:pt x="675" y="714"/>
                  <a:pt x="674" y="714"/>
                </a:cubicBezTo>
                <a:cubicBezTo>
                  <a:pt x="673" y="715"/>
                  <a:pt x="672" y="716"/>
                  <a:pt x="671" y="716"/>
                </a:cubicBezTo>
                <a:cubicBezTo>
                  <a:pt x="670" y="717"/>
                  <a:pt x="669" y="717"/>
                  <a:pt x="668" y="718"/>
                </a:cubicBezTo>
                <a:cubicBezTo>
                  <a:pt x="669" y="718"/>
                  <a:pt x="669" y="718"/>
                  <a:pt x="669" y="719"/>
                </a:cubicBezTo>
                <a:cubicBezTo>
                  <a:pt x="669" y="719"/>
                  <a:pt x="668" y="719"/>
                  <a:pt x="667" y="719"/>
                </a:cubicBezTo>
                <a:cubicBezTo>
                  <a:pt x="666" y="721"/>
                  <a:pt x="664" y="721"/>
                  <a:pt x="663" y="724"/>
                </a:cubicBezTo>
                <a:cubicBezTo>
                  <a:pt x="663" y="724"/>
                  <a:pt x="663" y="725"/>
                  <a:pt x="662" y="725"/>
                </a:cubicBezTo>
                <a:cubicBezTo>
                  <a:pt x="661" y="725"/>
                  <a:pt x="660" y="726"/>
                  <a:pt x="659" y="727"/>
                </a:cubicBezTo>
                <a:cubicBezTo>
                  <a:pt x="659" y="727"/>
                  <a:pt x="658" y="727"/>
                  <a:pt x="657" y="728"/>
                </a:cubicBezTo>
                <a:cubicBezTo>
                  <a:pt x="657" y="728"/>
                  <a:pt x="656" y="728"/>
                  <a:pt x="655" y="729"/>
                </a:cubicBezTo>
                <a:cubicBezTo>
                  <a:pt x="655" y="729"/>
                  <a:pt x="655" y="730"/>
                  <a:pt x="655" y="730"/>
                </a:cubicBezTo>
                <a:cubicBezTo>
                  <a:pt x="655" y="731"/>
                  <a:pt x="654" y="731"/>
                  <a:pt x="654" y="731"/>
                </a:cubicBezTo>
                <a:cubicBezTo>
                  <a:pt x="653" y="732"/>
                  <a:pt x="652" y="731"/>
                  <a:pt x="652" y="733"/>
                </a:cubicBezTo>
                <a:cubicBezTo>
                  <a:pt x="652" y="733"/>
                  <a:pt x="651" y="733"/>
                  <a:pt x="651" y="733"/>
                </a:cubicBezTo>
                <a:cubicBezTo>
                  <a:pt x="649" y="733"/>
                  <a:pt x="648" y="734"/>
                  <a:pt x="647" y="735"/>
                </a:cubicBezTo>
                <a:cubicBezTo>
                  <a:pt x="647" y="735"/>
                  <a:pt x="648" y="735"/>
                  <a:pt x="647" y="736"/>
                </a:cubicBezTo>
                <a:cubicBezTo>
                  <a:pt x="646" y="737"/>
                  <a:pt x="645" y="737"/>
                  <a:pt x="644" y="738"/>
                </a:cubicBezTo>
                <a:cubicBezTo>
                  <a:pt x="643" y="739"/>
                  <a:pt x="644" y="740"/>
                  <a:pt x="643" y="740"/>
                </a:cubicBezTo>
                <a:cubicBezTo>
                  <a:pt x="642" y="740"/>
                  <a:pt x="642" y="741"/>
                  <a:pt x="641" y="741"/>
                </a:cubicBezTo>
                <a:cubicBezTo>
                  <a:pt x="640" y="741"/>
                  <a:pt x="640" y="742"/>
                  <a:pt x="639" y="743"/>
                </a:cubicBezTo>
                <a:cubicBezTo>
                  <a:pt x="639" y="742"/>
                  <a:pt x="638" y="741"/>
                  <a:pt x="637" y="742"/>
                </a:cubicBezTo>
                <a:cubicBezTo>
                  <a:pt x="637" y="743"/>
                  <a:pt x="636" y="743"/>
                  <a:pt x="636" y="743"/>
                </a:cubicBezTo>
                <a:cubicBezTo>
                  <a:pt x="635" y="743"/>
                  <a:pt x="635" y="744"/>
                  <a:pt x="635" y="745"/>
                </a:cubicBezTo>
                <a:cubicBezTo>
                  <a:pt x="634" y="745"/>
                  <a:pt x="634" y="746"/>
                  <a:pt x="633" y="746"/>
                </a:cubicBezTo>
                <a:cubicBezTo>
                  <a:pt x="632" y="746"/>
                  <a:pt x="632" y="747"/>
                  <a:pt x="631" y="748"/>
                </a:cubicBezTo>
                <a:cubicBezTo>
                  <a:pt x="628" y="748"/>
                  <a:pt x="628" y="748"/>
                  <a:pt x="628" y="748"/>
                </a:cubicBezTo>
                <a:cubicBezTo>
                  <a:pt x="628" y="748"/>
                  <a:pt x="628" y="748"/>
                  <a:pt x="628" y="748"/>
                </a:cubicBezTo>
                <a:cubicBezTo>
                  <a:pt x="629" y="747"/>
                  <a:pt x="629" y="747"/>
                  <a:pt x="628" y="747"/>
                </a:cubicBezTo>
                <a:cubicBezTo>
                  <a:pt x="628" y="747"/>
                  <a:pt x="628" y="746"/>
                  <a:pt x="628" y="747"/>
                </a:cubicBezTo>
                <a:cubicBezTo>
                  <a:pt x="628" y="747"/>
                  <a:pt x="628" y="747"/>
                  <a:pt x="628" y="748"/>
                </a:cubicBezTo>
                <a:cubicBezTo>
                  <a:pt x="628" y="748"/>
                  <a:pt x="628" y="749"/>
                  <a:pt x="628" y="749"/>
                </a:cubicBezTo>
                <a:cubicBezTo>
                  <a:pt x="627" y="749"/>
                  <a:pt x="626" y="751"/>
                  <a:pt x="624" y="750"/>
                </a:cubicBezTo>
                <a:cubicBezTo>
                  <a:pt x="624" y="750"/>
                  <a:pt x="624" y="751"/>
                  <a:pt x="624" y="752"/>
                </a:cubicBezTo>
                <a:cubicBezTo>
                  <a:pt x="622" y="753"/>
                  <a:pt x="621" y="752"/>
                  <a:pt x="619" y="753"/>
                </a:cubicBezTo>
                <a:cubicBezTo>
                  <a:pt x="619" y="753"/>
                  <a:pt x="620" y="753"/>
                  <a:pt x="620" y="753"/>
                </a:cubicBezTo>
                <a:cubicBezTo>
                  <a:pt x="620" y="753"/>
                  <a:pt x="621" y="753"/>
                  <a:pt x="621" y="754"/>
                </a:cubicBezTo>
                <a:cubicBezTo>
                  <a:pt x="621" y="754"/>
                  <a:pt x="620" y="754"/>
                  <a:pt x="620" y="754"/>
                </a:cubicBezTo>
                <a:cubicBezTo>
                  <a:pt x="620" y="754"/>
                  <a:pt x="619" y="755"/>
                  <a:pt x="618" y="755"/>
                </a:cubicBezTo>
                <a:cubicBezTo>
                  <a:pt x="617" y="755"/>
                  <a:pt x="617" y="756"/>
                  <a:pt x="616" y="756"/>
                </a:cubicBezTo>
                <a:cubicBezTo>
                  <a:pt x="615" y="756"/>
                  <a:pt x="615" y="757"/>
                  <a:pt x="614" y="757"/>
                </a:cubicBezTo>
                <a:cubicBezTo>
                  <a:pt x="614" y="758"/>
                  <a:pt x="614" y="758"/>
                  <a:pt x="614" y="758"/>
                </a:cubicBezTo>
                <a:cubicBezTo>
                  <a:pt x="613" y="758"/>
                  <a:pt x="612" y="759"/>
                  <a:pt x="611" y="759"/>
                </a:cubicBezTo>
                <a:cubicBezTo>
                  <a:pt x="610" y="760"/>
                  <a:pt x="609" y="761"/>
                  <a:pt x="608" y="762"/>
                </a:cubicBezTo>
                <a:cubicBezTo>
                  <a:pt x="607" y="761"/>
                  <a:pt x="607" y="761"/>
                  <a:pt x="605" y="761"/>
                </a:cubicBezTo>
                <a:cubicBezTo>
                  <a:pt x="606" y="761"/>
                  <a:pt x="606" y="761"/>
                  <a:pt x="606" y="760"/>
                </a:cubicBezTo>
                <a:cubicBezTo>
                  <a:pt x="606" y="760"/>
                  <a:pt x="606" y="760"/>
                  <a:pt x="605" y="760"/>
                </a:cubicBezTo>
                <a:cubicBezTo>
                  <a:pt x="605" y="760"/>
                  <a:pt x="605" y="760"/>
                  <a:pt x="605" y="760"/>
                </a:cubicBezTo>
                <a:cubicBezTo>
                  <a:pt x="604" y="760"/>
                  <a:pt x="604" y="760"/>
                  <a:pt x="604" y="760"/>
                </a:cubicBezTo>
                <a:cubicBezTo>
                  <a:pt x="604" y="760"/>
                  <a:pt x="604" y="761"/>
                  <a:pt x="604" y="761"/>
                </a:cubicBezTo>
                <a:cubicBezTo>
                  <a:pt x="605" y="761"/>
                  <a:pt x="605" y="761"/>
                  <a:pt x="605" y="761"/>
                </a:cubicBezTo>
                <a:cubicBezTo>
                  <a:pt x="605" y="762"/>
                  <a:pt x="604" y="763"/>
                  <a:pt x="603" y="764"/>
                </a:cubicBezTo>
                <a:cubicBezTo>
                  <a:pt x="602" y="764"/>
                  <a:pt x="601" y="765"/>
                  <a:pt x="599" y="765"/>
                </a:cubicBezTo>
                <a:cubicBezTo>
                  <a:pt x="598" y="766"/>
                  <a:pt x="597" y="766"/>
                  <a:pt x="596" y="766"/>
                </a:cubicBezTo>
                <a:cubicBezTo>
                  <a:pt x="595" y="766"/>
                  <a:pt x="595" y="767"/>
                  <a:pt x="595" y="767"/>
                </a:cubicBezTo>
                <a:cubicBezTo>
                  <a:pt x="594" y="767"/>
                  <a:pt x="593" y="768"/>
                  <a:pt x="593" y="769"/>
                </a:cubicBezTo>
                <a:cubicBezTo>
                  <a:pt x="592" y="770"/>
                  <a:pt x="591" y="769"/>
                  <a:pt x="590" y="770"/>
                </a:cubicBezTo>
                <a:cubicBezTo>
                  <a:pt x="587" y="770"/>
                  <a:pt x="587" y="770"/>
                  <a:pt x="587" y="770"/>
                </a:cubicBezTo>
                <a:cubicBezTo>
                  <a:pt x="588" y="770"/>
                  <a:pt x="588" y="770"/>
                  <a:pt x="588" y="770"/>
                </a:cubicBezTo>
                <a:cubicBezTo>
                  <a:pt x="588" y="770"/>
                  <a:pt x="587" y="770"/>
                  <a:pt x="587" y="770"/>
                </a:cubicBezTo>
                <a:cubicBezTo>
                  <a:pt x="587" y="770"/>
                  <a:pt x="587" y="769"/>
                  <a:pt x="587" y="769"/>
                </a:cubicBezTo>
                <a:cubicBezTo>
                  <a:pt x="586" y="769"/>
                  <a:pt x="586" y="770"/>
                  <a:pt x="586" y="770"/>
                </a:cubicBezTo>
                <a:cubicBezTo>
                  <a:pt x="586" y="770"/>
                  <a:pt x="586" y="770"/>
                  <a:pt x="586" y="770"/>
                </a:cubicBezTo>
                <a:cubicBezTo>
                  <a:pt x="587" y="770"/>
                  <a:pt x="587" y="770"/>
                  <a:pt x="587" y="770"/>
                </a:cubicBezTo>
                <a:cubicBezTo>
                  <a:pt x="588" y="771"/>
                  <a:pt x="587" y="771"/>
                  <a:pt x="587" y="771"/>
                </a:cubicBezTo>
                <a:cubicBezTo>
                  <a:pt x="586" y="771"/>
                  <a:pt x="585" y="771"/>
                  <a:pt x="585" y="772"/>
                </a:cubicBezTo>
                <a:cubicBezTo>
                  <a:pt x="585" y="772"/>
                  <a:pt x="585" y="772"/>
                  <a:pt x="586" y="773"/>
                </a:cubicBezTo>
                <a:cubicBezTo>
                  <a:pt x="585" y="773"/>
                  <a:pt x="585" y="774"/>
                  <a:pt x="584" y="774"/>
                </a:cubicBezTo>
                <a:cubicBezTo>
                  <a:pt x="583" y="774"/>
                  <a:pt x="582" y="774"/>
                  <a:pt x="582" y="774"/>
                </a:cubicBezTo>
                <a:cubicBezTo>
                  <a:pt x="580" y="774"/>
                  <a:pt x="580" y="775"/>
                  <a:pt x="579" y="775"/>
                </a:cubicBezTo>
                <a:cubicBezTo>
                  <a:pt x="579" y="775"/>
                  <a:pt x="579" y="775"/>
                  <a:pt x="579" y="775"/>
                </a:cubicBezTo>
                <a:cubicBezTo>
                  <a:pt x="579" y="775"/>
                  <a:pt x="579" y="775"/>
                  <a:pt x="579" y="775"/>
                </a:cubicBezTo>
                <a:cubicBezTo>
                  <a:pt x="579" y="774"/>
                  <a:pt x="579" y="774"/>
                  <a:pt x="578" y="775"/>
                </a:cubicBezTo>
                <a:cubicBezTo>
                  <a:pt x="578" y="775"/>
                  <a:pt x="579" y="775"/>
                  <a:pt x="579" y="775"/>
                </a:cubicBezTo>
                <a:cubicBezTo>
                  <a:pt x="577" y="777"/>
                  <a:pt x="577" y="777"/>
                  <a:pt x="575" y="776"/>
                </a:cubicBezTo>
                <a:cubicBezTo>
                  <a:pt x="575" y="776"/>
                  <a:pt x="575" y="776"/>
                  <a:pt x="575" y="776"/>
                </a:cubicBezTo>
                <a:cubicBezTo>
                  <a:pt x="574" y="778"/>
                  <a:pt x="572" y="777"/>
                  <a:pt x="571" y="777"/>
                </a:cubicBezTo>
                <a:cubicBezTo>
                  <a:pt x="571" y="777"/>
                  <a:pt x="571" y="778"/>
                  <a:pt x="571" y="778"/>
                </a:cubicBezTo>
                <a:cubicBezTo>
                  <a:pt x="570" y="779"/>
                  <a:pt x="570" y="779"/>
                  <a:pt x="569" y="780"/>
                </a:cubicBezTo>
                <a:cubicBezTo>
                  <a:pt x="567" y="779"/>
                  <a:pt x="566" y="781"/>
                  <a:pt x="565" y="781"/>
                </a:cubicBezTo>
                <a:cubicBezTo>
                  <a:pt x="563" y="781"/>
                  <a:pt x="563" y="781"/>
                  <a:pt x="562" y="782"/>
                </a:cubicBezTo>
                <a:cubicBezTo>
                  <a:pt x="562" y="782"/>
                  <a:pt x="560" y="785"/>
                  <a:pt x="560" y="785"/>
                </a:cubicBezTo>
                <a:cubicBezTo>
                  <a:pt x="558" y="785"/>
                  <a:pt x="557" y="786"/>
                  <a:pt x="556" y="786"/>
                </a:cubicBezTo>
                <a:cubicBezTo>
                  <a:pt x="555" y="787"/>
                  <a:pt x="555" y="787"/>
                  <a:pt x="554" y="785"/>
                </a:cubicBezTo>
                <a:cubicBezTo>
                  <a:pt x="554" y="785"/>
                  <a:pt x="554" y="785"/>
                  <a:pt x="554" y="785"/>
                </a:cubicBezTo>
                <a:cubicBezTo>
                  <a:pt x="553" y="786"/>
                  <a:pt x="552" y="787"/>
                  <a:pt x="552" y="787"/>
                </a:cubicBezTo>
                <a:cubicBezTo>
                  <a:pt x="550" y="787"/>
                  <a:pt x="548" y="787"/>
                  <a:pt x="546" y="787"/>
                </a:cubicBezTo>
                <a:cubicBezTo>
                  <a:pt x="546" y="787"/>
                  <a:pt x="546" y="788"/>
                  <a:pt x="546" y="788"/>
                </a:cubicBezTo>
                <a:cubicBezTo>
                  <a:pt x="547" y="789"/>
                  <a:pt x="548" y="788"/>
                  <a:pt x="549" y="789"/>
                </a:cubicBezTo>
                <a:cubicBezTo>
                  <a:pt x="548" y="789"/>
                  <a:pt x="548" y="789"/>
                  <a:pt x="548" y="789"/>
                </a:cubicBezTo>
                <a:cubicBezTo>
                  <a:pt x="546" y="789"/>
                  <a:pt x="544" y="790"/>
                  <a:pt x="542" y="791"/>
                </a:cubicBezTo>
                <a:cubicBezTo>
                  <a:pt x="541" y="791"/>
                  <a:pt x="541" y="791"/>
                  <a:pt x="539" y="791"/>
                </a:cubicBezTo>
                <a:cubicBezTo>
                  <a:pt x="539" y="790"/>
                  <a:pt x="538" y="790"/>
                  <a:pt x="538" y="790"/>
                </a:cubicBezTo>
                <a:cubicBezTo>
                  <a:pt x="537" y="791"/>
                  <a:pt x="537" y="792"/>
                  <a:pt x="535" y="792"/>
                </a:cubicBezTo>
                <a:cubicBezTo>
                  <a:pt x="534" y="792"/>
                  <a:pt x="533" y="794"/>
                  <a:pt x="532" y="793"/>
                </a:cubicBezTo>
                <a:cubicBezTo>
                  <a:pt x="531" y="794"/>
                  <a:pt x="530" y="794"/>
                  <a:pt x="530" y="794"/>
                </a:cubicBezTo>
                <a:cubicBezTo>
                  <a:pt x="528" y="794"/>
                  <a:pt x="527" y="794"/>
                  <a:pt x="526" y="795"/>
                </a:cubicBezTo>
                <a:cubicBezTo>
                  <a:pt x="525" y="796"/>
                  <a:pt x="524" y="796"/>
                  <a:pt x="522" y="796"/>
                </a:cubicBezTo>
                <a:cubicBezTo>
                  <a:pt x="522" y="796"/>
                  <a:pt x="521" y="797"/>
                  <a:pt x="521" y="797"/>
                </a:cubicBezTo>
                <a:cubicBezTo>
                  <a:pt x="519" y="796"/>
                  <a:pt x="519" y="796"/>
                  <a:pt x="515" y="796"/>
                </a:cubicBezTo>
                <a:cubicBezTo>
                  <a:pt x="516" y="797"/>
                  <a:pt x="517" y="797"/>
                  <a:pt x="517" y="797"/>
                </a:cubicBezTo>
                <a:cubicBezTo>
                  <a:pt x="517" y="797"/>
                  <a:pt x="517" y="798"/>
                  <a:pt x="517" y="798"/>
                </a:cubicBezTo>
                <a:cubicBezTo>
                  <a:pt x="516" y="798"/>
                  <a:pt x="515" y="797"/>
                  <a:pt x="513" y="799"/>
                </a:cubicBezTo>
                <a:cubicBezTo>
                  <a:pt x="512" y="799"/>
                  <a:pt x="510" y="798"/>
                  <a:pt x="509" y="800"/>
                </a:cubicBezTo>
                <a:cubicBezTo>
                  <a:pt x="509" y="800"/>
                  <a:pt x="508" y="800"/>
                  <a:pt x="507" y="800"/>
                </a:cubicBezTo>
                <a:cubicBezTo>
                  <a:pt x="506" y="800"/>
                  <a:pt x="506" y="799"/>
                  <a:pt x="505" y="799"/>
                </a:cubicBezTo>
                <a:cubicBezTo>
                  <a:pt x="505" y="799"/>
                  <a:pt x="505" y="799"/>
                  <a:pt x="505" y="799"/>
                </a:cubicBezTo>
                <a:cubicBezTo>
                  <a:pt x="505" y="799"/>
                  <a:pt x="505" y="798"/>
                  <a:pt x="505" y="798"/>
                </a:cubicBezTo>
                <a:cubicBezTo>
                  <a:pt x="505" y="798"/>
                  <a:pt x="505" y="798"/>
                  <a:pt x="504" y="798"/>
                </a:cubicBezTo>
                <a:cubicBezTo>
                  <a:pt x="504" y="798"/>
                  <a:pt x="505" y="799"/>
                  <a:pt x="505" y="799"/>
                </a:cubicBezTo>
                <a:cubicBezTo>
                  <a:pt x="505" y="799"/>
                  <a:pt x="505" y="800"/>
                  <a:pt x="505" y="800"/>
                </a:cubicBezTo>
                <a:cubicBezTo>
                  <a:pt x="505" y="800"/>
                  <a:pt x="504" y="801"/>
                  <a:pt x="504" y="801"/>
                </a:cubicBezTo>
                <a:cubicBezTo>
                  <a:pt x="503" y="801"/>
                  <a:pt x="501" y="800"/>
                  <a:pt x="500" y="802"/>
                </a:cubicBezTo>
                <a:cubicBezTo>
                  <a:pt x="500" y="802"/>
                  <a:pt x="499" y="802"/>
                  <a:pt x="499" y="802"/>
                </a:cubicBezTo>
                <a:cubicBezTo>
                  <a:pt x="498" y="802"/>
                  <a:pt x="497" y="801"/>
                  <a:pt x="496" y="802"/>
                </a:cubicBezTo>
                <a:cubicBezTo>
                  <a:pt x="495" y="803"/>
                  <a:pt x="494" y="803"/>
                  <a:pt x="493" y="803"/>
                </a:cubicBezTo>
                <a:cubicBezTo>
                  <a:pt x="492" y="804"/>
                  <a:pt x="491" y="804"/>
                  <a:pt x="490" y="804"/>
                </a:cubicBezTo>
                <a:cubicBezTo>
                  <a:pt x="489" y="803"/>
                  <a:pt x="489" y="803"/>
                  <a:pt x="488" y="803"/>
                </a:cubicBezTo>
                <a:cubicBezTo>
                  <a:pt x="487" y="804"/>
                  <a:pt x="487" y="805"/>
                  <a:pt x="485" y="804"/>
                </a:cubicBezTo>
                <a:cubicBezTo>
                  <a:pt x="484" y="805"/>
                  <a:pt x="483" y="805"/>
                  <a:pt x="482" y="806"/>
                </a:cubicBezTo>
                <a:cubicBezTo>
                  <a:pt x="481" y="807"/>
                  <a:pt x="481" y="806"/>
                  <a:pt x="480" y="805"/>
                </a:cubicBezTo>
                <a:cubicBezTo>
                  <a:pt x="480" y="806"/>
                  <a:pt x="480" y="806"/>
                  <a:pt x="479" y="806"/>
                </a:cubicBezTo>
                <a:cubicBezTo>
                  <a:pt x="479" y="806"/>
                  <a:pt x="478" y="806"/>
                  <a:pt x="477" y="807"/>
                </a:cubicBezTo>
                <a:cubicBezTo>
                  <a:pt x="476" y="807"/>
                  <a:pt x="476" y="808"/>
                  <a:pt x="475" y="807"/>
                </a:cubicBezTo>
                <a:cubicBezTo>
                  <a:pt x="473" y="807"/>
                  <a:pt x="472" y="809"/>
                  <a:pt x="471" y="808"/>
                </a:cubicBezTo>
                <a:cubicBezTo>
                  <a:pt x="469" y="808"/>
                  <a:pt x="468" y="808"/>
                  <a:pt x="466" y="808"/>
                </a:cubicBezTo>
                <a:cubicBezTo>
                  <a:pt x="466" y="808"/>
                  <a:pt x="465" y="809"/>
                  <a:pt x="465" y="809"/>
                </a:cubicBezTo>
                <a:cubicBezTo>
                  <a:pt x="464" y="809"/>
                  <a:pt x="463" y="809"/>
                  <a:pt x="463" y="809"/>
                </a:cubicBezTo>
                <a:cubicBezTo>
                  <a:pt x="462" y="808"/>
                  <a:pt x="460" y="808"/>
                  <a:pt x="459" y="808"/>
                </a:cubicBezTo>
                <a:cubicBezTo>
                  <a:pt x="458" y="808"/>
                  <a:pt x="457" y="810"/>
                  <a:pt x="456" y="809"/>
                </a:cubicBezTo>
                <a:cubicBezTo>
                  <a:pt x="455" y="809"/>
                  <a:pt x="454" y="809"/>
                  <a:pt x="453" y="810"/>
                </a:cubicBezTo>
                <a:cubicBezTo>
                  <a:pt x="453" y="810"/>
                  <a:pt x="453" y="810"/>
                  <a:pt x="453" y="810"/>
                </a:cubicBezTo>
                <a:cubicBezTo>
                  <a:pt x="452" y="811"/>
                  <a:pt x="452" y="809"/>
                  <a:pt x="451" y="810"/>
                </a:cubicBezTo>
                <a:cubicBezTo>
                  <a:pt x="451" y="810"/>
                  <a:pt x="450" y="810"/>
                  <a:pt x="449" y="811"/>
                </a:cubicBezTo>
                <a:cubicBezTo>
                  <a:pt x="449" y="811"/>
                  <a:pt x="449" y="811"/>
                  <a:pt x="448" y="811"/>
                </a:cubicBezTo>
                <a:cubicBezTo>
                  <a:pt x="447" y="810"/>
                  <a:pt x="446" y="810"/>
                  <a:pt x="445" y="810"/>
                </a:cubicBezTo>
                <a:cubicBezTo>
                  <a:pt x="444" y="811"/>
                  <a:pt x="444" y="811"/>
                  <a:pt x="444" y="811"/>
                </a:cubicBezTo>
                <a:cubicBezTo>
                  <a:pt x="443" y="811"/>
                  <a:pt x="441" y="811"/>
                  <a:pt x="439" y="812"/>
                </a:cubicBezTo>
                <a:cubicBezTo>
                  <a:pt x="438" y="813"/>
                  <a:pt x="436" y="812"/>
                  <a:pt x="435" y="812"/>
                </a:cubicBezTo>
                <a:cubicBezTo>
                  <a:pt x="434" y="812"/>
                  <a:pt x="433" y="811"/>
                  <a:pt x="432" y="811"/>
                </a:cubicBezTo>
                <a:cubicBezTo>
                  <a:pt x="431" y="811"/>
                  <a:pt x="429" y="811"/>
                  <a:pt x="428" y="811"/>
                </a:cubicBezTo>
                <a:cubicBezTo>
                  <a:pt x="425" y="811"/>
                  <a:pt x="425" y="811"/>
                  <a:pt x="425" y="811"/>
                </a:cubicBezTo>
                <a:cubicBezTo>
                  <a:pt x="424" y="810"/>
                  <a:pt x="424" y="810"/>
                  <a:pt x="425" y="809"/>
                </a:cubicBezTo>
                <a:cubicBezTo>
                  <a:pt x="425" y="809"/>
                  <a:pt x="425" y="809"/>
                  <a:pt x="426" y="807"/>
                </a:cubicBezTo>
                <a:cubicBezTo>
                  <a:pt x="426" y="807"/>
                  <a:pt x="426" y="807"/>
                  <a:pt x="426" y="807"/>
                </a:cubicBezTo>
                <a:cubicBezTo>
                  <a:pt x="426" y="807"/>
                  <a:pt x="426" y="807"/>
                  <a:pt x="425" y="808"/>
                </a:cubicBezTo>
                <a:cubicBezTo>
                  <a:pt x="425" y="808"/>
                  <a:pt x="425" y="808"/>
                  <a:pt x="426" y="808"/>
                </a:cubicBezTo>
                <a:cubicBezTo>
                  <a:pt x="426" y="808"/>
                  <a:pt x="426" y="808"/>
                  <a:pt x="426" y="808"/>
                </a:cubicBezTo>
                <a:cubicBezTo>
                  <a:pt x="427" y="807"/>
                  <a:pt x="426" y="807"/>
                  <a:pt x="426" y="807"/>
                </a:cubicBezTo>
                <a:cubicBezTo>
                  <a:pt x="424" y="808"/>
                  <a:pt x="423" y="809"/>
                  <a:pt x="422" y="807"/>
                </a:cubicBezTo>
                <a:cubicBezTo>
                  <a:pt x="422" y="807"/>
                  <a:pt x="421" y="808"/>
                  <a:pt x="421" y="808"/>
                </a:cubicBezTo>
                <a:cubicBezTo>
                  <a:pt x="421" y="809"/>
                  <a:pt x="420" y="809"/>
                  <a:pt x="420" y="810"/>
                </a:cubicBezTo>
                <a:cubicBezTo>
                  <a:pt x="420" y="810"/>
                  <a:pt x="420" y="811"/>
                  <a:pt x="420" y="812"/>
                </a:cubicBezTo>
                <a:cubicBezTo>
                  <a:pt x="418" y="812"/>
                  <a:pt x="417" y="813"/>
                  <a:pt x="416" y="811"/>
                </a:cubicBezTo>
                <a:cubicBezTo>
                  <a:pt x="415" y="811"/>
                  <a:pt x="413" y="811"/>
                  <a:pt x="413" y="811"/>
                </a:cubicBezTo>
                <a:cubicBezTo>
                  <a:pt x="412" y="812"/>
                  <a:pt x="411" y="812"/>
                  <a:pt x="410" y="812"/>
                </a:cubicBezTo>
                <a:cubicBezTo>
                  <a:pt x="405" y="812"/>
                  <a:pt x="400" y="812"/>
                  <a:pt x="395" y="812"/>
                </a:cubicBezTo>
                <a:cubicBezTo>
                  <a:pt x="394" y="812"/>
                  <a:pt x="393" y="813"/>
                  <a:pt x="392" y="811"/>
                </a:cubicBezTo>
                <a:cubicBezTo>
                  <a:pt x="392" y="811"/>
                  <a:pt x="391" y="811"/>
                  <a:pt x="390" y="811"/>
                </a:cubicBezTo>
                <a:cubicBezTo>
                  <a:pt x="387" y="811"/>
                  <a:pt x="384" y="811"/>
                  <a:pt x="382" y="811"/>
                </a:cubicBezTo>
                <a:cubicBezTo>
                  <a:pt x="380" y="811"/>
                  <a:pt x="379" y="812"/>
                  <a:pt x="378" y="810"/>
                </a:cubicBezTo>
                <a:cubicBezTo>
                  <a:pt x="377" y="810"/>
                  <a:pt x="377" y="810"/>
                  <a:pt x="376" y="810"/>
                </a:cubicBezTo>
                <a:cubicBezTo>
                  <a:pt x="375" y="810"/>
                  <a:pt x="373" y="810"/>
                  <a:pt x="372" y="810"/>
                </a:cubicBezTo>
                <a:cubicBezTo>
                  <a:pt x="370" y="810"/>
                  <a:pt x="368" y="811"/>
                  <a:pt x="367" y="809"/>
                </a:cubicBezTo>
                <a:cubicBezTo>
                  <a:pt x="366" y="809"/>
                  <a:pt x="365" y="809"/>
                  <a:pt x="364" y="809"/>
                </a:cubicBezTo>
                <a:cubicBezTo>
                  <a:pt x="363" y="809"/>
                  <a:pt x="361" y="810"/>
                  <a:pt x="360" y="808"/>
                </a:cubicBezTo>
                <a:cubicBezTo>
                  <a:pt x="358" y="808"/>
                  <a:pt x="357" y="808"/>
                  <a:pt x="356" y="808"/>
                </a:cubicBezTo>
                <a:cubicBezTo>
                  <a:pt x="354" y="808"/>
                  <a:pt x="354" y="808"/>
                  <a:pt x="352" y="807"/>
                </a:cubicBezTo>
                <a:cubicBezTo>
                  <a:pt x="352" y="805"/>
                  <a:pt x="352" y="805"/>
                  <a:pt x="352" y="805"/>
                </a:cubicBezTo>
                <a:cubicBezTo>
                  <a:pt x="351" y="804"/>
                  <a:pt x="351" y="806"/>
                  <a:pt x="350" y="805"/>
                </a:cubicBezTo>
                <a:cubicBezTo>
                  <a:pt x="349" y="805"/>
                  <a:pt x="348" y="807"/>
                  <a:pt x="347" y="806"/>
                </a:cubicBezTo>
                <a:cubicBezTo>
                  <a:pt x="346" y="808"/>
                  <a:pt x="345" y="808"/>
                  <a:pt x="344" y="807"/>
                </a:cubicBezTo>
                <a:cubicBezTo>
                  <a:pt x="343" y="806"/>
                  <a:pt x="343" y="806"/>
                  <a:pt x="343" y="806"/>
                </a:cubicBezTo>
                <a:cubicBezTo>
                  <a:pt x="342" y="806"/>
                  <a:pt x="341" y="807"/>
                  <a:pt x="340" y="806"/>
                </a:cubicBezTo>
                <a:cubicBezTo>
                  <a:pt x="339" y="805"/>
                  <a:pt x="338" y="807"/>
                  <a:pt x="338" y="806"/>
                </a:cubicBezTo>
                <a:cubicBezTo>
                  <a:pt x="336" y="806"/>
                  <a:pt x="334" y="805"/>
                  <a:pt x="333" y="805"/>
                </a:cubicBezTo>
                <a:cubicBezTo>
                  <a:pt x="332" y="805"/>
                  <a:pt x="331" y="806"/>
                  <a:pt x="330" y="805"/>
                </a:cubicBezTo>
                <a:cubicBezTo>
                  <a:pt x="329" y="805"/>
                  <a:pt x="329" y="804"/>
                  <a:pt x="328" y="804"/>
                </a:cubicBezTo>
                <a:cubicBezTo>
                  <a:pt x="327" y="803"/>
                  <a:pt x="326" y="804"/>
                  <a:pt x="324" y="804"/>
                </a:cubicBezTo>
                <a:cubicBezTo>
                  <a:pt x="324" y="803"/>
                  <a:pt x="323" y="802"/>
                  <a:pt x="323" y="802"/>
                </a:cubicBezTo>
                <a:cubicBezTo>
                  <a:pt x="323" y="802"/>
                  <a:pt x="322" y="802"/>
                  <a:pt x="322" y="802"/>
                </a:cubicBezTo>
                <a:cubicBezTo>
                  <a:pt x="321" y="801"/>
                  <a:pt x="321" y="803"/>
                  <a:pt x="320" y="802"/>
                </a:cubicBezTo>
                <a:cubicBezTo>
                  <a:pt x="320" y="802"/>
                  <a:pt x="319" y="802"/>
                  <a:pt x="318" y="802"/>
                </a:cubicBezTo>
                <a:cubicBezTo>
                  <a:pt x="318" y="802"/>
                  <a:pt x="317" y="802"/>
                  <a:pt x="316" y="803"/>
                </a:cubicBezTo>
                <a:cubicBezTo>
                  <a:pt x="315" y="803"/>
                  <a:pt x="315" y="801"/>
                  <a:pt x="314" y="801"/>
                </a:cubicBezTo>
                <a:cubicBezTo>
                  <a:pt x="313" y="801"/>
                  <a:pt x="311" y="801"/>
                  <a:pt x="310" y="801"/>
                </a:cubicBezTo>
                <a:cubicBezTo>
                  <a:pt x="310" y="801"/>
                  <a:pt x="309" y="801"/>
                  <a:pt x="310" y="801"/>
                </a:cubicBezTo>
                <a:cubicBezTo>
                  <a:pt x="309" y="800"/>
                  <a:pt x="308" y="800"/>
                  <a:pt x="308" y="800"/>
                </a:cubicBezTo>
                <a:cubicBezTo>
                  <a:pt x="307" y="800"/>
                  <a:pt x="306" y="800"/>
                  <a:pt x="305" y="800"/>
                </a:cubicBezTo>
                <a:cubicBezTo>
                  <a:pt x="305" y="800"/>
                  <a:pt x="304" y="799"/>
                  <a:pt x="304" y="799"/>
                </a:cubicBezTo>
                <a:cubicBezTo>
                  <a:pt x="303" y="799"/>
                  <a:pt x="303" y="799"/>
                  <a:pt x="303" y="799"/>
                </a:cubicBezTo>
                <a:cubicBezTo>
                  <a:pt x="302" y="800"/>
                  <a:pt x="301" y="800"/>
                  <a:pt x="300" y="799"/>
                </a:cubicBezTo>
                <a:cubicBezTo>
                  <a:pt x="299" y="799"/>
                  <a:pt x="298" y="799"/>
                  <a:pt x="298" y="798"/>
                </a:cubicBezTo>
                <a:cubicBezTo>
                  <a:pt x="298" y="798"/>
                  <a:pt x="297" y="798"/>
                  <a:pt x="297" y="798"/>
                </a:cubicBezTo>
                <a:cubicBezTo>
                  <a:pt x="296" y="799"/>
                  <a:pt x="295" y="799"/>
                  <a:pt x="295" y="799"/>
                </a:cubicBezTo>
                <a:cubicBezTo>
                  <a:pt x="294" y="799"/>
                  <a:pt x="293" y="798"/>
                  <a:pt x="293" y="798"/>
                </a:cubicBezTo>
                <a:cubicBezTo>
                  <a:pt x="292" y="798"/>
                  <a:pt x="291" y="798"/>
                  <a:pt x="291" y="797"/>
                </a:cubicBezTo>
                <a:cubicBezTo>
                  <a:pt x="290" y="796"/>
                  <a:pt x="289" y="797"/>
                  <a:pt x="288" y="796"/>
                </a:cubicBezTo>
                <a:cubicBezTo>
                  <a:pt x="287" y="796"/>
                  <a:pt x="286" y="796"/>
                  <a:pt x="285" y="796"/>
                </a:cubicBezTo>
                <a:cubicBezTo>
                  <a:pt x="283" y="796"/>
                  <a:pt x="282" y="794"/>
                  <a:pt x="280" y="795"/>
                </a:cubicBezTo>
                <a:cubicBezTo>
                  <a:pt x="279" y="794"/>
                  <a:pt x="278" y="794"/>
                  <a:pt x="276" y="794"/>
                </a:cubicBezTo>
                <a:cubicBezTo>
                  <a:pt x="276" y="794"/>
                  <a:pt x="275" y="793"/>
                  <a:pt x="275" y="793"/>
                </a:cubicBezTo>
                <a:cubicBezTo>
                  <a:pt x="274" y="794"/>
                  <a:pt x="274" y="794"/>
                  <a:pt x="273" y="795"/>
                </a:cubicBezTo>
                <a:cubicBezTo>
                  <a:pt x="273" y="795"/>
                  <a:pt x="272" y="795"/>
                  <a:pt x="272" y="795"/>
                </a:cubicBezTo>
                <a:cubicBezTo>
                  <a:pt x="272" y="793"/>
                  <a:pt x="271" y="793"/>
                  <a:pt x="270" y="793"/>
                </a:cubicBezTo>
                <a:cubicBezTo>
                  <a:pt x="270" y="793"/>
                  <a:pt x="269" y="793"/>
                  <a:pt x="269" y="792"/>
                </a:cubicBezTo>
                <a:cubicBezTo>
                  <a:pt x="269" y="791"/>
                  <a:pt x="267" y="791"/>
                  <a:pt x="269" y="790"/>
                </a:cubicBezTo>
                <a:cubicBezTo>
                  <a:pt x="269" y="789"/>
                  <a:pt x="269" y="788"/>
                  <a:pt x="268" y="788"/>
                </a:cubicBezTo>
                <a:cubicBezTo>
                  <a:pt x="266" y="789"/>
                  <a:pt x="265" y="787"/>
                  <a:pt x="264" y="787"/>
                </a:cubicBezTo>
                <a:cubicBezTo>
                  <a:pt x="263" y="786"/>
                  <a:pt x="262" y="786"/>
                  <a:pt x="261" y="786"/>
                </a:cubicBezTo>
                <a:cubicBezTo>
                  <a:pt x="258" y="785"/>
                  <a:pt x="258" y="785"/>
                  <a:pt x="258" y="785"/>
                </a:cubicBezTo>
                <a:cubicBezTo>
                  <a:pt x="258" y="783"/>
                  <a:pt x="256" y="784"/>
                  <a:pt x="256" y="783"/>
                </a:cubicBezTo>
                <a:cubicBezTo>
                  <a:pt x="255" y="782"/>
                  <a:pt x="254" y="783"/>
                  <a:pt x="253" y="783"/>
                </a:cubicBezTo>
                <a:cubicBezTo>
                  <a:pt x="252" y="783"/>
                  <a:pt x="251" y="783"/>
                  <a:pt x="250" y="782"/>
                </a:cubicBezTo>
                <a:cubicBezTo>
                  <a:pt x="250" y="782"/>
                  <a:pt x="249" y="782"/>
                  <a:pt x="248" y="782"/>
                </a:cubicBezTo>
                <a:cubicBezTo>
                  <a:pt x="248" y="781"/>
                  <a:pt x="247" y="780"/>
                  <a:pt x="246" y="779"/>
                </a:cubicBezTo>
                <a:cubicBezTo>
                  <a:pt x="245" y="779"/>
                  <a:pt x="245" y="779"/>
                  <a:pt x="245" y="780"/>
                </a:cubicBezTo>
                <a:cubicBezTo>
                  <a:pt x="245" y="779"/>
                  <a:pt x="244" y="779"/>
                  <a:pt x="244" y="779"/>
                </a:cubicBezTo>
                <a:cubicBezTo>
                  <a:pt x="244" y="778"/>
                  <a:pt x="243" y="778"/>
                  <a:pt x="243" y="777"/>
                </a:cubicBezTo>
                <a:cubicBezTo>
                  <a:pt x="241" y="778"/>
                  <a:pt x="240" y="776"/>
                  <a:pt x="239" y="776"/>
                </a:cubicBezTo>
                <a:cubicBezTo>
                  <a:pt x="238" y="775"/>
                  <a:pt x="237" y="775"/>
                  <a:pt x="236" y="774"/>
                </a:cubicBezTo>
                <a:cubicBezTo>
                  <a:pt x="235" y="774"/>
                  <a:pt x="234" y="773"/>
                  <a:pt x="233" y="773"/>
                </a:cubicBezTo>
                <a:cubicBezTo>
                  <a:pt x="233" y="772"/>
                  <a:pt x="234" y="772"/>
                  <a:pt x="234" y="772"/>
                </a:cubicBezTo>
                <a:cubicBezTo>
                  <a:pt x="234" y="772"/>
                  <a:pt x="234" y="771"/>
                  <a:pt x="233" y="771"/>
                </a:cubicBezTo>
                <a:cubicBezTo>
                  <a:pt x="232" y="771"/>
                  <a:pt x="231" y="771"/>
                  <a:pt x="230" y="771"/>
                </a:cubicBezTo>
                <a:cubicBezTo>
                  <a:pt x="229" y="771"/>
                  <a:pt x="228" y="770"/>
                  <a:pt x="228" y="769"/>
                </a:cubicBezTo>
                <a:cubicBezTo>
                  <a:pt x="227" y="769"/>
                  <a:pt x="226" y="770"/>
                  <a:pt x="225" y="769"/>
                </a:cubicBezTo>
                <a:cubicBezTo>
                  <a:pt x="225" y="768"/>
                  <a:pt x="223" y="769"/>
                  <a:pt x="223" y="768"/>
                </a:cubicBezTo>
                <a:cubicBezTo>
                  <a:pt x="222" y="768"/>
                  <a:pt x="222" y="767"/>
                  <a:pt x="222" y="766"/>
                </a:cubicBezTo>
                <a:cubicBezTo>
                  <a:pt x="222" y="766"/>
                  <a:pt x="221" y="765"/>
                  <a:pt x="220" y="766"/>
                </a:cubicBezTo>
                <a:cubicBezTo>
                  <a:pt x="219" y="766"/>
                  <a:pt x="218" y="765"/>
                  <a:pt x="216" y="764"/>
                </a:cubicBezTo>
                <a:cubicBezTo>
                  <a:pt x="216" y="764"/>
                  <a:pt x="215" y="764"/>
                  <a:pt x="214" y="763"/>
                </a:cubicBezTo>
                <a:cubicBezTo>
                  <a:pt x="214" y="763"/>
                  <a:pt x="214" y="762"/>
                  <a:pt x="213" y="762"/>
                </a:cubicBezTo>
                <a:cubicBezTo>
                  <a:pt x="213" y="762"/>
                  <a:pt x="213" y="762"/>
                  <a:pt x="213" y="762"/>
                </a:cubicBezTo>
                <a:cubicBezTo>
                  <a:pt x="213" y="762"/>
                  <a:pt x="213" y="762"/>
                  <a:pt x="213" y="761"/>
                </a:cubicBezTo>
                <a:cubicBezTo>
                  <a:pt x="213" y="761"/>
                  <a:pt x="213" y="761"/>
                  <a:pt x="213" y="761"/>
                </a:cubicBezTo>
                <a:cubicBezTo>
                  <a:pt x="212" y="761"/>
                  <a:pt x="212" y="761"/>
                  <a:pt x="212" y="761"/>
                </a:cubicBezTo>
                <a:cubicBezTo>
                  <a:pt x="212" y="761"/>
                  <a:pt x="211" y="761"/>
                  <a:pt x="211" y="761"/>
                </a:cubicBezTo>
                <a:cubicBezTo>
                  <a:pt x="211" y="761"/>
                  <a:pt x="211" y="762"/>
                  <a:pt x="212" y="762"/>
                </a:cubicBezTo>
                <a:cubicBezTo>
                  <a:pt x="212" y="762"/>
                  <a:pt x="212" y="762"/>
                  <a:pt x="213" y="762"/>
                </a:cubicBezTo>
                <a:cubicBezTo>
                  <a:pt x="213" y="762"/>
                  <a:pt x="213" y="763"/>
                  <a:pt x="213" y="763"/>
                </a:cubicBezTo>
                <a:cubicBezTo>
                  <a:pt x="211" y="763"/>
                  <a:pt x="210" y="763"/>
                  <a:pt x="209" y="761"/>
                </a:cubicBezTo>
                <a:cubicBezTo>
                  <a:pt x="209" y="760"/>
                  <a:pt x="208" y="760"/>
                  <a:pt x="208" y="760"/>
                </a:cubicBezTo>
                <a:cubicBezTo>
                  <a:pt x="207" y="761"/>
                  <a:pt x="206" y="761"/>
                  <a:pt x="206" y="761"/>
                </a:cubicBezTo>
                <a:cubicBezTo>
                  <a:pt x="205" y="760"/>
                  <a:pt x="204" y="760"/>
                  <a:pt x="204" y="759"/>
                </a:cubicBezTo>
                <a:cubicBezTo>
                  <a:pt x="203" y="759"/>
                  <a:pt x="203" y="758"/>
                  <a:pt x="203" y="758"/>
                </a:cubicBezTo>
                <a:cubicBezTo>
                  <a:pt x="202" y="757"/>
                  <a:pt x="202" y="757"/>
                  <a:pt x="202" y="756"/>
                </a:cubicBezTo>
                <a:cubicBezTo>
                  <a:pt x="201" y="756"/>
                  <a:pt x="201" y="756"/>
                  <a:pt x="201" y="756"/>
                </a:cubicBezTo>
                <a:cubicBezTo>
                  <a:pt x="201" y="756"/>
                  <a:pt x="201" y="755"/>
                  <a:pt x="200" y="755"/>
                </a:cubicBezTo>
                <a:cubicBezTo>
                  <a:pt x="200" y="755"/>
                  <a:pt x="200" y="756"/>
                  <a:pt x="200" y="756"/>
                </a:cubicBezTo>
                <a:cubicBezTo>
                  <a:pt x="199" y="756"/>
                  <a:pt x="198" y="755"/>
                  <a:pt x="197" y="755"/>
                </a:cubicBezTo>
                <a:cubicBezTo>
                  <a:pt x="197" y="754"/>
                  <a:pt x="195" y="754"/>
                  <a:pt x="196" y="752"/>
                </a:cubicBezTo>
                <a:cubicBezTo>
                  <a:pt x="193" y="752"/>
                  <a:pt x="193" y="752"/>
                  <a:pt x="193" y="752"/>
                </a:cubicBezTo>
                <a:cubicBezTo>
                  <a:pt x="192" y="752"/>
                  <a:pt x="192" y="752"/>
                  <a:pt x="192" y="752"/>
                </a:cubicBezTo>
                <a:cubicBezTo>
                  <a:pt x="193" y="751"/>
                  <a:pt x="193" y="750"/>
                  <a:pt x="194" y="749"/>
                </a:cubicBezTo>
                <a:cubicBezTo>
                  <a:pt x="194" y="749"/>
                  <a:pt x="194" y="749"/>
                  <a:pt x="194" y="749"/>
                </a:cubicBezTo>
                <a:cubicBezTo>
                  <a:pt x="192" y="749"/>
                  <a:pt x="191" y="749"/>
                  <a:pt x="190" y="749"/>
                </a:cubicBezTo>
                <a:cubicBezTo>
                  <a:pt x="189" y="748"/>
                  <a:pt x="189" y="747"/>
                  <a:pt x="188" y="747"/>
                </a:cubicBezTo>
                <a:cubicBezTo>
                  <a:pt x="188" y="746"/>
                  <a:pt x="187" y="747"/>
                  <a:pt x="186" y="747"/>
                </a:cubicBezTo>
                <a:cubicBezTo>
                  <a:pt x="186" y="747"/>
                  <a:pt x="186" y="748"/>
                  <a:pt x="186" y="747"/>
                </a:cubicBezTo>
                <a:cubicBezTo>
                  <a:pt x="185" y="747"/>
                  <a:pt x="185" y="746"/>
                  <a:pt x="186" y="746"/>
                </a:cubicBezTo>
                <a:cubicBezTo>
                  <a:pt x="186" y="746"/>
                  <a:pt x="186" y="745"/>
                  <a:pt x="187" y="745"/>
                </a:cubicBezTo>
                <a:cubicBezTo>
                  <a:pt x="188" y="746"/>
                  <a:pt x="189" y="746"/>
                  <a:pt x="190" y="746"/>
                </a:cubicBezTo>
                <a:cubicBezTo>
                  <a:pt x="190" y="746"/>
                  <a:pt x="190" y="747"/>
                  <a:pt x="191" y="748"/>
                </a:cubicBezTo>
                <a:cubicBezTo>
                  <a:pt x="192" y="747"/>
                  <a:pt x="191" y="745"/>
                  <a:pt x="192" y="744"/>
                </a:cubicBezTo>
                <a:cubicBezTo>
                  <a:pt x="192" y="744"/>
                  <a:pt x="192" y="744"/>
                  <a:pt x="191" y="744"/>
                </a:cubicBezTo>
                <a:cubicBezTo>
                  <a:pt x="190" y="744"/>
                  <a:pt x="188" y="744"/>
                  <a:pt x="187" y="744"/>
                </a:cubicBezTo>
                <a:cubicBezTo>
                  <a:pt x="186" y="743"/>
                  <a:pt x="187" y="742"/>
                  <a:pt x="187" y="741"/>
                </a:cubicBezTo>
                <a:cubicBezTo>
                  <a:pt x="187" y="741"/>
                  <a:pt x="187" y="741"/>
                  <a:pt x="186" y="741"/>
                </a:cubicBezTo>
                <a:cubicBezTo>
                  <a:pt x="186" y="742"/>
                  <a:pt x="186" y="742"/>
                  <a:pt x="186" y="742"/>
                </a:cubicBezTo>
                <a:cubicBezTo>
                  <a:pt x="187" y="742"/>
                  <a:pt x="187" y="742"/>
                  <a:pt x="187" y="742"/>
                </a:cubicBezTo>
                <a:cubicBezTo>
                  <a:pt x="187" y="742"/>
                  <a:pt x="187" y="742"/>
                  <a:pt x="187" y="741"/>
                </a:cubicBezTo>
                <a:cubicBezTo>
                  <a:pt x="187" y="741"/>
                  <a:pt x="187" y="741"/>
                  <a:pt x="187" y="741"/>
                </a:cubicBezTo>
                <a:cubicBezTo>
                  <a:pt x="186" y="742"/>
                  <a:pt x="186" y="743"/>
                  <a:pt x="185" y="743"/>
                </a:cubicBezTo>
                <a:cubicBezTo>
                  <a:pt x="185" y="742"/>
                  <a:pt x="184" y="742"/>
                  <a:pt x="184" y="742"/>
                </a:cubicBezTo>
                <a:cubicBezTo>
                  <a:pt x="184" y="742"/>
                  <a:pt x="184" y="743"/>
                  <a:pt x="184" y="743"/>
                </a:cubicBezTo>
                <a:cubicBezTo>
                  <a:pt x="183" y="744"/>
                  <a:pt x="183" y="744"/>
                  <a:pt x="182" y="744"/>
                </a:cubicBezTo>
                <a:cubicBezTo>
                  <a:pt x="181" y="743"/>
                  <a:pt x="181" y="743"/>
                  <a:pt x="180" y="742"/>
                </a:cubicBezTo>
                <a:cubicBezTo>
                  <a:pt x="178" y="742"/>
                  <a:pt x="178" y="742"/>
                  <a:pt x="178" y="742"/>
                </a:cubicBezTo>
                <a:cubicBezTo>
                  <a:pt x="178" y="742"/>
                  <a:pt x="178" y="741"/>
                  <a:pt x="178" y="741"/>
                </a:cubicBezTo>
                <a:cubicBezTo>
                  <a:pt x="178" y="740"/>
                  <a:pt x="178" y="739"/>
                  <a:pt x="176" y="739"/>
                </a:cubicBezTo>
                <a:cubicBezTo>
                  <a:pt x="176" y="738"/>
                  <a:pt x="175" y="738"/>
                  <a:pt x="174" y="737"/>
                </a:cubicBezTo>
                <a:cubicBezTo>
                  <a:pt x="174" y="737"/>
                  <a:pt x="174" y="736"/>
                  <a:pt x="173" y="736"/>
                </a:cubicBezTo>
                <a:cubicBezTo>
                  <a:pt x="171" y="737"/>
                  <a:pt x="170" y="734"/>
                  <a:pt x="169" y="733"/>
                </a:cubicBezTo>
                <a:cubicBezTo>
                  <a:pt x="169" y="734"/>
                  <a:pt x="168" y="734"/>
                  <a:pt x="168" y="734"/>
                </a:cubicBezTo>
                <a:cubicBezTo>
                  <a:pt x="167" y="734"/>
                  <a:pt x="168" y="732"/>
                  <a:pt x="166" y="732"/>
                </a:cubicBezTo>
                <a:cubicBezTo>
                  <a:pt x="165" y="732"/>
                  <a:pt x="165" y="730"/>
                  <a:pt x="163" y="730"/>
                </a:cubicBezTo>
                <a:cubicBezTo>
                  <a:pt x="163" y="729"/>
                  <a:pt x="162" y="728"/>
                  <a:pt x="160" y="729"/>
                </a:cubicBezTo>
                <a:cubicBezTo>
                  <a:pt x="160" y="729"/>
                  <a:pt x="160" y="728"/>
                  <a:pt x="160" y="728"/>
                </a:cubicBezTo>
                <a:cubicBezTo>
                  <a:pt x="160" y="726"/>
                  <a:pt x="158" y="727"/>
                  <a:pt x="157" y="726"/>
                </a:cubicBezTo>
                <a:cubicBezTo>
                  <a:pt x="156" y="724"/>
                  <a:pt x="154" y="723"/>
                  <a:pt x="152" y="722"/>
                </a:cubicBezTo>
                <a:cubicBezTo>
                  <a:pt x="151" y="721"/>
                  <a:pt x="150" y="721"/>
                  <a:pt x="150" y="721"/>
                </a:cubicBezTo>
                <a:cubicBezTo>
                  <a:pt x="150" y="721"/>
                  <a:pt x="150" y="720"/>
                  <a:pt x="149" y="719"/>
                </a:cubicBezTo>
                <a:cubicBezTo>
                  <a:pt x="149" y="719"/>
                  <a:pt x="148" y="719"/>
                  <a:pt x="148" y="719"/>
                </a:cubicBezTo>
                <a:cubicBezTo>
                  <a:pt x="148" y="717"/>
                  <a:pt x="147" y="717"/>
                  <a:pt x="146" y="717"/>
                </a:cubicBezTo>
                <a:cubicBezTo>
                  <a:pt x="145" y="717"/>
                  <a:pt x="145" y="716"/>
                  <a:pt x="144" y="715"/>
                </a:cubicBezTo>
                <a:cubicBezTo>
                  <a:pt x="143" y="715"/>
                  <a:pt x="143" y="715"/>
                  <a:pt x="143" y="715"/>
                </a:cubicBezTo>
                <a:cubicBezTo>
                  <a:pt x="142" y="713"/>
                  <a:pt x="141" y="712"/>
                  <a:pt x="139" y="712"/>
                </a:cubicBezTo>
                <a:cubicBezTo>
                  <a:pt x="139" y="713"/>
                  <a:pt x="139" y="712"/>
                  <a:pt x="139" y="712"/>
                </a:cubicBezTo>
                <a:cubicBezTo>
                  <a:pt x="138" y="710"/>
                  <a:pt x="136" y="709"/>
                  <a:pt x="134" y="708"/>
                </a:cubicBezTo>
                <a:cubicBezTo>
                  <a:pt x="133" y="707"/>
                  <a:pt x="132" y="707"/>
                  <a:pt x="132" y="706"/>
                </a:cubicBezTo>
                <a:cubicBezTo>
                  <a:pt x="132" y="705"/>
                  <a:pt x="132" y="705"/>
                  <a:pt x="132" y="705"/>
                </a:cubicBezTo>
                <a:cubicBezTo>
                  <a:pt x="130" y="705"/>
                  <a:pt x="130" y="704"/>
                  <a:pt x="129" y="703"/>
                </a:cubicBezTo>
                <a:cubicBezTo>
                  <a:pt x="129" y="702"/>
                  <a:pt x="129" y="702"/>
                  <a:pt x="128" y="701"/>
                </a:cubicBezTo>
                <a:cubicBezTo>
                  <a:pt x="128" y="701"/>
                  <a:pt x="127" y="701"/>
                  <a:pt x="127" y="701"/>
                </a:cubicBezTo>
                <a:cubicBezTo>
                  <a:pt x="125" y="700"/>
                  <a:pt x="124" y="700"/>
                  <a:pt x="123" y="699"/>
                </a:cubicBezTo>
                <a:cubicBezTo>
                  <a:pt x="122" y="698"/>
                  <a:pt x="121" y="697"/>
                  <a:pt x="121" y="696"/>
                </a:cubicBezTo>
                <a:cubicBezTo>
                  <a:pt x="121" y="696"/>
                  <a:pt x="121" y="695"/>
                  <a:pt x="120" y="695"/>
                </a:cubicBezTo>
                <a:cubicBezTo>
                  <a:pt x="119" y="695"/>
                  <a:pt x="118" y="695"/>
                  <a:pt x="118" y="694"/>
                </a:cubicBezTo>
                <a:cubicBezTo>
                  <a:pt x="118" y="692"/>
                  <a:pt x="116" y="692"/>
                  <a:pt x="116" y="690"/>
                </a:cubicBezTo>
                <a:cubicBezTo>
                  <a:pt x="115" y="690"/>
                  <a:pt x="114" y="690"/>
                  <a:pt x="114" y="688"/>
                </a:cubicBezTo>
                <a:cubicBezTo>
                  <a:pt x="114" y="688"/>
                  <a:pt x="113" y="688"/>
                  <a:pt x="112" y="687"/>
                </a:cubicBezTo>
                <a:cubicBezTo>
                  <a:pt x="112" y="685"/>
                  <a:pt x="112" y="685"/>
                  <a:pt x="112" y="685"/>
                </a:cubicBezTo>
                <a:cubicBezTo>
                  <a:pt x="112" y="684"/>
                  <a:pt x="111" y="683"/>
                  <a:pt x="110" y="682"/>
                </a:cubicBezTo>
                <a:cubicBezTo>
                  <a:pt x="110" y="681"/>
                  <a:pt x="110" y="680"/>
                  <a:pt x="109" y="680"/>
                </a:cubicBezTo>
                <a:cubicBezTo>
                  <a:pt x="108" y="680"/>
                  <a:pt x="108" y="680"/>
                  <a:pt x="108" y="679"/>
                </a:cubicBezTo>
                <a:cubicBezTo>
                  <a:pt x="108" y="679"/>
                  <a:pt x="107" y="678"/>
                  <a:pt x="107" y="678"/>
                </a:cubicBezTo>
                <a:cubicBezTo>
                  <a:pt x="107" y="677"/>
                  <a:pt x="106" y="676"/>
                  <a:pt x="105" y="676"/>
                </a:cubicBezTo>
                <a:cubicBezTo>
                  <a:pt x="105" y="676"/>
                  <a:pt x="105" y="676"/>
                  <a:pt x="105" y="675"/>
                </a:cubicBezTo>
                <a:cubicBezTo>
                  <a:pt x="105" y="675"/>
                  <a:pt x="105" y="675"/>
                  <a:pt x="105" y="675"/>
                </a:cubicBezTo>
                <a:cubicBezTo>
                  <a:pt x="105" y="675"/>
                  <a:pt x="105" y="675"/>
                  <a:pt x="105" y="675"/>
                </a:cubicBezTo>
                <a:cubicBezTo>
                  <a:pt x="105" y="675"/>
                  <a:pt x="105" y="676"/>
                  <a:pt x="105" y="675"/>
                </a:cubicBezTo>
                <a:cubicBezTo>
                  <a:pt x="105" y="675"/>
                  <a:pt x="106" y="675"/>
                  <a:pt x="106" y="675"/>
                </a:cubicBezTo>
                <a:cubicBezTo>
                  <a:pt x="106" y="675"/>
                  <a:pt x="106" y="675"/>
                  <a:pt x="105" y="675"/>
                </a:cubicBezTo>
                <a:cubicBezTo>
                  <a:pt x="104" y="675"/>
                  <a:pt x="103" y="675"/>
                  <a:pt x="103" y="674"/>
                </a:cubicBezTo>
                <a:cubicBezTo>
                  <a:pt x="103" y="672"/>
                  <a:pt x="102" y="673"/>
                  <a:pt x="101" y="673"/>
                </a:cubicBezTo>
                <a:cubicBezTo>
                  <a:pt x="100" y="673"/>
                  <a:pt x="100" y="672"/>
                  <a:pt x="100" y="672"/>
                </a:cubicBezTo>
                <a:cubicBezTo>
                  <a:pt x="98" y="670"/>
                  <a:pt x="98" y="670"/>
                  <a:pt x="100" y="668"/>
                </a:cubicBezTo>
                <a:cubicBezTo>
                  <a:pt x="100" y="668"/>
                  <a:pt x="99" y="667"/>
                  <a:pt x="99" y="667"/>
                </a:cubicBezTo>
                <a:cubicBezTo>
                  <a:pt x="99" y="667"/>
                  <a:pt x="98" y="667"/>
                  <a:pt x="98" y="668"/>
                </a:cubicBezTo>
                <a:cubicBezTo>
                  <a:pt x="98" y="668"/>
                  <a:pt x="97" y="668"/>
                  <a:pt x="97" y="668"/>
                </a:cubicBezTo>
                <a:cubicBezTo>
                  <a:pt x="95" y="667"/>
                  <a:pt x="94" y="665"/>
                  <a:pt x="93" y="664"/>
                </a:cubicBezTo>
                <a:cubicBezTo>
                  <a:pt x="94" y="663"/>
                  <a:pt x="93" y="662"/>
                  <a:pt x="93" y="662"/>
                </a:cubicBezTo>
                <a:cubicBezTo>
                  <a:pt x="94" y="661"/>
                  <a:pt x="94" y="661"/>
                  <a:pt x="96" y="662"/>
                </a:cubicBezTo>
                <a:cubicBezTo>
                  <a:pt x="97" y="662"/>
                  <a:pt x="97" y="662"/>
                  <a:pt x="97" y="662"/>
                </a:cubicBezTo>
                <a:cubicBezTo>
                  <a:pt x="97" y="661"/>
                  <a:pt x="96" y="661"/>
                  <a:pt x="96" y="661"/>
                </a:cubicBezTo>
                <a:cubicBezTo>
                  <a:pt x="95" y="661"/>
                  <a:pt x="95" y="661"/>
                  <a:pt x="95" y="662"/>
                </a:cubicBezTo>
                <a:cubicBezTo>
                  <a:pt x="95" y="662"/>
                  <a:pt x="96" y="662"/>
                  <a:pt x="96" y="662"/>
                </a:cubicBezTo>
                <a:cubicBezTo>
                  <a:pt x="96" y="662"/>
                  <a:pt x="97" y="662"/>
                  <a:pt x="96" y="662"/>
                </a:cubicBezTo>
                <a:cubicBezTo>
                  <a:pt x="95" y="660"/>
                  <a:pt x="95" y="660"/>
                  <a:pt x="94" y="660"/>
                </a:cubicBezTo>
                <a:cubicBezTo>
                  <a:pt x="93" y="660"/>
                  <a:pt x="94" y="659"/>
                  <a:pt x="93" y="659"/>
                </a:cubicBezTo>
                <a:cubicBezTo>
                  <a:pt x="93" y="659"/>
                  <a:pt x="93" y="659"/>
                  <a:pt x="93" y="659"/>
                </a:cubicBezTo>
                <a:cubicBezTo>
                  <a:pt x="92" y="658"/>
                  <a:pt x="91" y="659"/>
                  <a:pt x="89" y="659"/>
                </a:cubicBezTo>
                <a:cubicBezTo>
                  <a:pt x="89" y="658"/>
                  <a:pt x="89" y="658"/>
                  <a:pt x="89" y="658"/>
                </a:cubicBezTo>
                <a:cubicBezTo>
                  <a:pt x="89" y="657"/>
                  <a:pt x="87" y="656"/>
                  <a:pt x="87" y="655"/>
                </a:cubicBezTo>
                <a:cubicBezTo>
                  <a:pt x="87" y="654"/>
                  <a:pt x="87" y="654"/>
                  <a:pt x="86" y="654"/>
                </a:cubicBezTo>
                <a:cubicBezTo>
                  <a:pt x="84" y="653"/>
                  <a:pt x="84" y="652"/>
                  <a:pt x="84" y="650"/>
                </a:cubicBezTo>
                <a:cubicBezTo>
                  <a:pt x="83" y="649"/>
                  <a:pt x="81" y="648"/>
                  <a:pt x="80" y="646"/>
                </a:cubicBezTo>
                <a:cubicBezTo>
                  <a:pt x="79" y="645"/>
                  <a:pt x="78" y="644"/>
                  <a:pt x="77" y="642"/>
                </a:cubicBezTo>
                <a:cubicBezTo>
                  <a:pt x="77" y="642"/>
                  <a:pt x="77" y="641"/>
                  <a:pt x="76" y="641"/>
                </a:cubicBezTo>
                <a:cubicBezTo>
                  <a:pt x="75" y="640"/>
                  <a:pt x="76" y="640"/>
                  <a:pt x="76" y="639"/>
                </a:cubicBezTo>
                <a:cubicBezTo>
                  <a:pt x="76" y="639"/>
                  <a:pt x="75" y="638"/>
                  <a:pt x="75" y="638"/>
                </a:cubicBezTo>
                <a:cubicBezTo>
                  <a:pt x="74" y="638"/>
                  <a:pt x="75" y="638"/>
                  <a:pt x="75" y="638"/>
                </a:cubicBezTo>
                <a:cubicBezTo>
                  <a:pt x="74" y="637"/>
                  <a:pt x="74" y="636"/>
                  <a:pt x="73" y="636"/>
                </a:cubicBezTo>
                <a:cubicBezTo>
                  <a:pt x="72" y="636"/>
                  <a:pt x="72" y="635"/>
                  <a:pt x="72" y="634"/>
                </a:cubicBezTo>
                <a:cubicBezTo>
                  <a:pt x="72" y="633"/>
                  <a:pt x="72" y="633"/>
                  <a:pt x="71" y="633"/>
                </a:cubicBezTo>
                <a:cubicBezTo>
                  <a:pt x="70" y="633"/>
                  <a:pt x="69" y="632"/>
                  <a:pt x="69" y="631"/>
                </a:cubicBezTo>
                <a:cubicBezTo>
                  <a:pt x="69" y="629"/>
                  <a:pt x="68" y="629"/>
                  <a:pt x="67" y="628"/>
                </a:cubicBezTo>
                <a:cubicBezTo>
                  <a:pt x="68" y="627"/>
                  <a:pt x="69" y="628"/>
                  <a:pt x="71" y="627"/>
                </a:cubicBezTo>
                <a:cubicBezTo>
                  <a:pt x="71" y="627"/>
                  <a:pt x="71" y="626"/>
                  <a:pt x="71" y="626"/>
                </a:cubicBezTo>
                <a:cubicBezTo>
                  <a:pt x="70" y="625"/>
                  <a:pt x="70" y="625"/>
                  <a:pt x="69" y="625"/>
                </a:cubicBezTo>
                <a:cubicBezTo>
                  <a:pt x="69" y="626"/>
                  <a:pt x="69" y="626"/>
                  <a:pt x="69" y="626"/>
                </a:cubicBezTo>
                <a:cubicBezTo>
                  <a:pt x="68" y="626"/>
                  <a:pt x="68" y="626"/>
                  <a:pt x="67" y="626"/>
                </a:cubicBezTo>
                <a:cubicBezTo>
                  <a:pt x="67" y="626"/>
                  <a:pt x="66" y="626"/>
                  <a:pt x="66" y="626"/>
                </a:cubicBezTo>
                <a:cubicBezTo>
                  <a:pt x="65" y="624"/>
                  <a:pt x="65" y="623"/>
                  <a:pt x="63" y="622"/>
                </a:cubicBezTo>
                <a:cubicBezTo>
                  <a:pt x="63" y="622"/>
                  <a:pt x="63" y="622"/>
                  <a:pt x="63" y="621"/>
                </a:cubicBezTo>
                <a:cubicBezTo>
                  <a:pt x="64" y="620"/>
                  <a:pt x="62" y="619"/>
                  <a:pt x="61" y="618"/>
                </a:cubicBezTo>
                <a:cubicBezTo>
                  <a:pt x="61" y="618"/>
                  <a:pt x="61" y="618"/>
                  <a:pt x="61" y="618"/>
                </a:cubicBezTo>
                <a:cubicBezTo>
                  <a:pt x="62" y="618"/>
                  <a:pt x="62" y="617"/>
                  <a:pt x="62" y="616"/>
                </a:cubicBezTo>
                <a:cubicBezTo>
                  <a:pt x="62" y="616"/>
                  <a:pt x="61" y="615"/>
                  <a:pt x="60" y="615"/>
                </a:cubicBezTo>
                <a:cubicBezTo>
                  <a:pt x="60" y="615"/>
                  <a:pt x="60" y="615"/>
                  <a:pt x="59" y="615"/>
                </a:cubicBezTo>
                <a:cubicBezTo>
                  <a:pt x="59" y="616"/>
                  <a:pt x="59" y="616"/>
                  <a:pt x="58" y="615"/>
                </a:cubicBezTo>
                <a:cubicBezTo>
                  <a:pt x="58" y="615"/>
                  <a:pt x="58" y="614"/>
                  <a:pt x="58" y="614"/>
                </a:cubicBezTo>
                <a:cubicBezTo>
                  <a:pt x="57" y="613"/>
                  <a:pt x="56" y="612"/>
                  <a:pt x="56" y="611"/>
                </a:cubicBezTo>
                <a:cubicBezTo>
                  <a:pt x="55" y="610"/>
                  <a:pt x="53" y="609"/>
                  <a:pt x="54" y="608"/>
                </a:cubicBezTo>
                <a:cubicBezTo>
                  <a:pt x="52" y="606"/>
                  <a:pt x="51" y="604"/>
                  <a:pt x="50" y="602"/>
                </a:cubicBezTo>
                <a:cubicBezTo>
                  <a:pt x="50" y="602"/>
                  <a:pt x="50" y="602"/>
                  <a:pt x="50" y="602"/>
                </a:cubicBezTo>
                <a:cubicBezTo>
                  <a:pt x="50" y="600"/>
                  <a:pt x="49" y="599"/>
                  <a:pt x="48" y="598"/>
                </a:cubicBezTo>
                <a:cubicBezTo>
                  <a:pt x="48" y="597"/>
                  <a:pt x="48" y="596"/>
                  <a:pt x="49" y="595"/>
                </a:cubicBezTo>
                <a:cubicBezTo>
                  <a:pt x="48" y="595"/>
                  <a:pt x="47" y="595"/>
                  <a:pt x="46" y="595"/>
                </a:cubicBezTo>
                <a:cubicBezTo>
                  <a:pt x="46" y="594"/>
                  <a:pt x="45" y="593"/>
                  <a:pt x="44" y="593"/>
                </a:cubicBezTo>
                <a:cubicBezTo>
                  <a:pt x="44" y="592"/>
                  <a:pt x="44" y="591"/>
                  <a:pt x="44" y="590"/>
                </a:cubicBezTo>
                <a:cubicBezTo>
                  <a:pt x="44" y="589"/>
                  <a:pt x="42" y="589"/>
                  <a:pt x="42" y="587"/>
                </a:cubicBezTo>
                <a:cubicBezTo>
                  <a:pt x="42" y="586"/>
                  <a:pt x="41" y="587"/>
                  <a:pt x="40" y="586"/>
                </a:cubicBezTo>
                <a:cubicBezTo>
                  <a:pt x="41" y="586"/>
                  <a:pt x="41" y="585"/>
                  <a:pt x="41" y="585"/>
                </a:cubicBezTo>
                <a:cubicBezTo>
                  <a:pt x="41" y="584"/>
                  <a:pt x="41" y="584"/>
                  <a:pt x="41" y="584"/>
                </a:cubicBezTo>
                <a:cubicBezTo>
                  <a:pt x="40" y="582"/>
                  <a:pt x="39" y="581"/>
                  <a:pt x="38" y="580"/>
                </a:cubicBezTo>
                <a:cubicBezTo>
                  <a:pt x="38" y="577"/>
                  <a:pt x="38" y="577"/>
                  <a:pt x="38" y="577"/>
                </a:cubicBezTo>
                <a:cubicBezTo>
                  <a:pt x="37" y="577"/>
                  <a:pt x="36" y="576"/>
                  <a:pt x="36" y="575"/>
                </a:cubicBezTo>
                <a:cubicBezTo>
                  <a:pt x="36" y="573"/>
                  <a:pt x="35" y="572"/>
                  <a:pt x="34" y="570"/>
                </a:cubicBezTo>
                <a:cubicBezTo>
                  <a:pt x="34" y="569"/>
                  <a:pt x="33" y="568"/>
                  <a:pt x="33" y="567"/>
                </a:cubicBezTo>
                <a:cubicBezTo>
                  <a:pt x="33" y="566"/>
                  <a:pt x="32" y="565"/>
                  <a:pt x="32" y="564"/>
                </a:cubicBezTo>
                <a:cubicBezTo>
                  <a:pt x="32" y="563"/>
                  <a:pt x="31" y="562"/>
                  <a:pt x="31" y="562"/>
                </a:cubicBezTo>
                <a:cubicBezTo>
                  <a:pt x="31" y="561"/>
                  <a:pt x="31" y="560"/>
                  <a:pt x="31" y="560"/>
                </a:cubicBezTo>
                <a:cubicBezTo>
                  <a:pt x="30" y="560"/>
                  <a:pt x="30" y="559"/>
                  <a:pt x="30" y="559"/>
                </a:cubicBezTo>
                <a:cubicBezTo>
                  <a:pt x="30" y="558"/>
                  <a:pt x="29" y="557"/>
                  <a:pt x="29" y="556"/>
                </a:cubicBezTo>
                <a:cubicBezTo>
                  <a:pt x="29" y="554"/>
                  <a:pt x="29" y="553"/>
                  <a:pt x="28" y="552"/>
                </a:cubicBezTo>
                <a:cubicBezTo>
                  <a:pt x="29" y="551"/>
                  <a:pt x="27" y="550"/>
                  <a:pt x="27" y="549"/>
                </a:cubicBezTo>
                <a:cubicBezTo>
                  <a:pt x="26" y="548"/>
                  <a:pt x="26" y="548"/>
                  <a:pt x="26" y="547"/>
                </a:cubicBezTo>
                <a:cubicBezTo>
                  <a:pt x="26" y="546"/>
                  <a:pt x="26" y="545"/>
                  <a:pt x="25" y="544"/>
                </a:cubicBezTo>
                <a:cubicBezTo>
                  <a:pt x="25" y="544"/>
                  <a:pt x="25" y="543"/>
                  <a:pt x="26" y="543"/>
                </a:cubicBezTo>
                <a:cubicBezTo>
                  <a:pt x="26" y="543"/>
                  <a:pt x="27" y="543"/>
                  <a:pt x="27" y="542"/>
                </a:cubicBezTo>
                <a:cubicBezTo>
                  <a:pt x="27" y="542"/>
                  <a:pt x="26" y="542"/>
                  <a:pt x="26" y="542"/>
                </a:cubicBezTo>
                <a:cubicBezTo>
                  <a:pt x="24" y="542"/>
                  <a:pt x="24" y="542"/>
                  <a:pt x="24" y="541"/>
                </a:cubicBezTo>
                <a:cubicBezTo>
                  <a:pt x="24" y="540"/>
                  <a:pt x="24" y="539"/>
                  <a:pt x="24" y="539"/>
                </a:cubicBezTo>
                <a:cubicBezTo>
                  <a:pt x="23" y="538"/>
                  <a:pt x="24" y="538"/>
                  <a:pt x="24" y="538"/>
                </a:cubicBezTo>
                <a:cubicBezTo>
                  <a:pt x="23" y="537"/>
                  <a:pt x="23" y="536"/>
                  <a:pt x="23" y="535"/>
                </a:cubicBezTo>
                <a:cubicBezTo>
                  <a:pt x="24" y="535"/>
                  <a:pt x="24" y="535"/>
                  <a:pt x="24" y="534"/>
                </a:cubicBezTo>
                <a:cubicBezTo>
                  <a:pt x="24" y="533"/>
                  <a:pt x="24" y="533"/>
                  <a:pt x="23" y="533"/>
                </a:cubicBezTo>
                <a:cubicBezTo>
                  <a:pt x="23" y="533"/>
                  <a:pt x="22" y="533"/>
                  <a:pt x="22" y="533"/>
                </a:cubicBezTo>
                <a:cubicBezTo>
                  <a:pt x="21" y="532"/>
                  <a:pt x="22" y="531"/>
                  <a:pt x="20" y="530"/>
                </a:cubicBezTo>
                <a:cubicBezTo>
                  <a:pt x="20" y="529"/>
                  <a:pt x="21" y="528"/>
                  <a:pt x="20" y="527"/>
                </a:cubicBezTo>
                <a:cubicBezTo>
                  <a:pt x="20" y="526"/>
                  <a:pt x="20" y="526"/>
                  <a:pt x="20" y="525"/>
                </a:cubicBezTo>
                <a:cubicBezTo>
                  <a:pt x="19" y="524"/>
                  <a:pt x="18" y="523"/>
                  <a:pt x="18" y="521"/>
                </a:cubicBezTo>
                <a:cubicBezTo>
                  <a:pt x="19" y="519"/>
                  <a:pt x="19" y="519"/>
                  <a:pt x="17" y="516"/>
                </a:cubicBezTo>
                <a:cubicBezTo>
                  <a:pt x="16" y="513"/>
                  <a:pt x="15" y="513"/>
                  <a:pt x="16" y="511"/>
                </a:cubicBezTo>
                <a:cubicBezTo>
                  <a:pt x="16" y="509"/>
                  <a:pt x="14" y="508"/>
                  <a:pt x="15" y="506"/>
                </a:cubicBezTo>
                <a:cubicBezTo>
                  <a:pt x="14" y="506"/>
                  <a:pt x="14" y="504"/>
                  <a:pt x="14" y="503"/>
                </a:cubicBezTo>
                <a:cubicBezTo>
                  <a:pt x="14" y="502"/>
                  <a:pt x="13" y="501"/>
                  <a:pt x="13" y="500"/>
                </a:cubicBezTo>
                <a:cubicBezTo>
                  <a:pt x="12" y="499"/>
                  <a:pt x="12" y="498"/>
                  <a:pt x="12" y="496"/>
                </a:cubicBezTo>
                <a:cubicBezTo>
                  <a:pt x="12" y="495"/>
                  <a:pt x="11" y="493"/>
                  <a:pt x="10" y="491"/>
                </a:cubicBezTo>
                <a:cubicBezTo>
                  <a:pt x="9" y="490"/>
                  <a:pt x="10" y="490"/>
                  <a:pt x="11" y="489"/>
                </a:cubicBezTo>
                <a:cubicBezTo>
                  <a:pt x="10" y="488"/>
                  <a:pt x="9" y="487"/>
                  <a:pt x="8" y="485"/>
                </a:cubicBezTo>
                <a:cubicBezTo>
                  <a:pt x="8" y="485"/>
                  <a:pt x="9" y="484"/>
                  <a:pt x="10" y="484"/>
                </a:cubicBezTo>
                <a:cubicBezTo>
                  <a:pt x="10" y="483"/>
                  <a:pt x="11" y="483"/>
                  <a:pt x="11" y="482"/>
                </a:cubicBezTo>
                <a:cubicBezTo>
                  <a:pt x="11" y="482"/>
                  <a:pt x="10" y="482"/>
                  <a:pt x="10" y="482"/>
                </a:cubicBezTo>
                <a:cubicBezTo>
                  <a:pt x="9" y="482"/>
                  <a:pt x="9" y="482"/>
                  <a:pt x="8" y="481"/>
                </a:cubicBezTo>
                <a:cubicBezTo>
                  <a:pt x="7" y="481"/>
                  <a:pt x="7" y="480"/>
                  <a:pt x="7" y="479"/>
                </a:cubicBezTo>
                <a:cubicBezTo>
                  <a:pt x="7" y="479"/>
                  <a:pt x="6" y="478"/>
                  <a:pt x="6" y="477"/>
                </a:cubicBezTo>
                <a:cubicBezTo>
                  <a:pt x="6" y="475"/>
                  <a:pt x="5" y="474"/>
                  <a:pt x="5" y="472"/>
                </a:cubicBezTo>
                <a:cubicBezTo>
                  <a:pt x="5" y="472"/>
                  <a:pt x="5" y="472"/>
                  <a:pt x="5" y="471"/>
                </a:cubicBezTo>
                <a:cubicBezTo>
                  <a:pt x="4" y="470"/>
                  <a:pt x="4" y="470"/>
                  <a:pt x="5" y="469"/>
                </a:cubicBezTo>
                <a:cubicBezTo>
                  <a:pt x="5" y="465"/>
                  <a:pt x="5" y="465"/>
                  <a:pt x="5" y="465"/>
                </a:cubicBezTo>
                <a:cubicBezTo>
                  <a:pt x="6" y="465"/>
                  <a:pt x="7" y="465"/>
                  <a:pt x="7" y="464"/>
                </a:cubicBezTo>
                <a:cubicBezTo>
                  <a:pt x="6" y="464"/>
                  <a:pt x="6" y="463"/>
                  <a:pt x="7" y="463"/>
                </a:cubicBezTo>
                <a:cubicBezTo>
                  <a:pt x="6" y="462"/>
                  <a:pt x="6" y="462"/>
                  <a:pt x="5" y="462"/>
                </a:cubicBezTo>
                <a:cubicBezTo>
                  <a:pt x="5" y="462"/>
                  <a:pt x="4" y="462"/>
                  <a:pt x="4" y="461"/>
                </a:cubicBezTo>
                <a:cubicBezTo>
                  <a:pt x="4" y="460"/>
                  <a:pt x="4" y="458"/>
                  <a:pt x="4" y="457"/>
                </a:cubicBezTo>
                <a:cubicBezTo>
                  <a:pt x="4" y="456"/>
                  <a:pt x="4" y="455"/>
                  <a:pt x="4" y="455"/>
                </a:cubicBezTo>
                <a:cubicBezTo>
                  <a:pt x="4" y="455"/>
                  <a:pt x="4" y="454"/>
                  <a:pt x="4" y="454"/>
                </a:cubicBezTo>
                <a:cubicBezTo>
                  <a:pt x="3" y="453"/>
                  <a:pt x="3" y="453"/>
                  <a:pt x="3" y="452"/>
                </a:cubicBezTo>
                <a:cubicBezTo>
                  <a:pt x="3" y="451"/>
                  <a:pt x="4" y="448"/>
                  <a:pt x="3" y="447"/>
                </a:cubicBezTo>
                <a:cubicBezTo>
                  <a:pt x="3" y="447"/>
                  <a:pt x="2" y="446"/>
                  <a:pt x="2" y="445"/>
                </a:cubicBezTo>
                <a:cubicBezTo>
                  <a:pt x="2" y="443"/>
                  <a:pt x="3" y="441"/>
                  <a:pt x="2" y="439"/>
                </a:cubicBezTo>
                <a:cubicBezTo>
                  <a:pt x="2" y="438"/>
                  <a:pt x="3" y="437"/>
                  <a:pt x="5" y="436"/>
                </a:cubicBezTo>
                <a:cubicBezTo>
                  <a:pt x="5" y="436"/>
                  <a:pt x="5" y="436"/>
                  <a:pt x="5" y="436"/>
                </a:cubicBezTo>
                <a:cubicBezTo>
                  <a:pt x="4" y="436"/>
                  <a:pt x="3" y="435"/>
                  <a:pt x="3" y="435"/>
                </a:cubicBezTo>
                <a:cubicBezTo>
                  <a:pt x="2" y="434"/>
                  <a:pt x="1" y="434"/>
                  <a:pt x="1" y="433"/>
                </a:cubicBezTo>
                <a:cubicBezTo>
                  <a:pt x="2" y="433"/>
                  <a:pt x="2" y="433"/>
                  <a:pt x="3" y="433"/>
                </a:cubicBezTo>
                <a:cubicBezTo>
                  <a:pt x="3" y="433"/>
                  <a:pt x="3" y="432"/>
                  <a:pt x="3" y="432"/>
                </a:cubicBezTo>
                <a:cubicBezTo>
                  <a:pt x="3" y="431"/>
                  <a:pt x="3" y="430"/>
                  <a:pt x="2" y="429"/>
                </a:cubicBezTo>
                <a:cubicBezTo>
                  <a:pt x="1" y="429"/>
                  <a:pt x="2" y="429"/>
                  <a:pt x="2" y="428"/>
                </a:cubicBezTo>
                <a:cubicBezTo>
                  <a:pt x="2" y="428"/>
                  <a:pt x="2" y="427"/>
                  <a:pt x="2" y="427"/>
                </a:cubicBezTo>
                <a:cubicBezTo>
                  <a:pt x="2" y="426"/>
                  <a:pt x="2" y="424"/>
                  <a:pt x="2" y="423"/>
                </a:cubicBezTo>
                <a:cubicBezTo>
                  <a:pt x="2" y="422"/>
                  <a:pt x="2" y="422"/>
                  <a:pt x="2" y="421"/>
                </a:cubicBezTo>
                <a:cubicBezTo>
                  <a:pt x="1" y="420"/>
                  <a:pt x="2" y="418"/>
                  <a:pt x="1" y="416"/>
                </a:cubicBezTo>
                <a:cubicBezTo>
                  <a:pt x="1" y="415"/>
                  <a:pt x="2" y="413"/>
                  <a:pt x="1" y="411"/>
                </a:cubicBezTo>
                <a:cubicBezTo>
                  <a:pt x="0" y="411"/>
                  <a:pt x="1" y="410"/>
                  <a:pt x="1" y="409"/>
                </a:cubicBezTo>
                <a:cubicBezTo>
                  <a:pt x="1" y="406"/>
                  <a:pt x="1" y="402"/>
                  <a:pt x="1" y="398"/>
                </a:cubicBezTo>
                <a:cubicBezTo>
                  <a:pt x="1" y="397"/>
                  <a:pt x="0" y="396"/>
                  <a:pt x="1" y="395"/>
                </a:cubicBezTo>
                <a:cubicBezTo>
                  <a:pt x="1" y="395"/>
                  <a:pt x="1" y="395"/>
                  <a:pt x="1" y="395"/>
                </a:cubicBezTo>
                <a:cubicBezTo>
                  <a:pt x="0" y="394"/>
                  <a:pt x="0" y="394"/>
                  <a:pt x="1" y="393"/>
                </a:cubicBezTo>
                <a:cubicBezTo>
                  <a:pt x="2" y="392"/>
                  <a:pt x="1" y="391"/>
                  <a:pt x="1" y="390"/>
                </a:cubicBezTo>
                <a:cubicBezTo>
                  <a:pt x="1" y="390"/>
                  <a:pt x="2" y="390"/>
                  <a:pt x="2" y="389"/>
                </a:cubicBezTo>
                <a:cubicBezTo>
                  <a:pt x="2" y="389"/>
                  <a:pt x="2" y="389"/>
                  <a:pt x="2" y="389"/>
                </a:cubicBezTo>
                <a:cubicBezTo>
                  <a:pt x="1" y="389"/>
                  <a:pt x="1" y="389"/>
                  <a:pt x="1" y="388"/>
                </a:cubicBezTo>
                <a:cubicBezTo>
                  <a:pt x="1" y="388"/>
                  <a:pt x="2" y="387"/>
                  <a:pt x="1" y="387"/>
                </a:cubicBezTo>
                <a:cubicBezTo>
                  <a:pt x="0" y="386"/>
                  <a:pt x="1" y="384"/>
                  <a:pt x="1" y="383"/>
                </a:cubicBezTo>
                <a:cubicBezTo>
                  <a:pt x="1" y="378"/>
                  <a:pt x="1" y="374"/>
                  <a:pt x="1" y="369"/>
                </a:cubicBezTo>
                <a:cubicBezTo>
                  <a:pt x="1" y="369"/>
                  <a:pt x="1" y="368"/>
                  <a:pt x="1" y="368"/>
                </a:cubicBezTo>
                <a:cubicBezTo>
                  <a:pt x="1" y="367"/>
                  <a:pt x="0" y="367"/>
                  <a:pt x="0" y="367"/>
                </a:cubicBezTo>
                <a:cubicBezTo>
                  <a:pt x="0" y="365"/>
                  <a:pt x="0" y="365"/>
                  <a:pt x="0" y="363"/>
                </a:cubicBezTo>
                <a:cubicBezTo>
                  <a:pt x="0" y="363"/>
                  <a:pt x="1" y="363"/>
                  <a:pt x="1" y="363"/>
                </a:cubicBezTo>
                <a:cubicBezTo>
                  <a:pt x="0" y="361"/>
                  <a:pt x="2" y="359"/>
                  <a:pt x="1" y="357"/>
                </a:cubicBezTo>
                <a:cubicBezTo>
                  <a:pt x="1" y="356"/>
                  <a:pt x="2" y="356"/>
                  <a:pt x="2" y="355"/>
                </a:cubicBezTo>
                <a:cubicBezTo>
                  <a:pt x="2" y="355"/>
                  <a:pt x="2" y="355"/>
                  <a:pt x="2" y="354"/>
                </a:cubicBezTo>
                <a:cubicBezTo>
                  <a:pt x="2" y="354"/>
                  <a:pt x="2" y="353"/>
                  <a:pt x="2" y="352"/>
                </a:cubicBezTo>
                <a:cubicBezTo>
                  <a:pt x="2" y="345"/>
                  <a:pt x="2" y="345"/>
                  <a:pt x="2" y="345"/>
                </a:cubicBezTo>
                <a:cubicBezTo>
                  <a:pt x="3" y="344"/>
                  <a:pt x="4" y="344"/>
                  <a:pt x="4" y="343"/>
                </a:cubicBezTo>
                <a:cubicBezTo>
                  <a:pt x="5" y="342"/>
                  <a:pt x="4" y="341"/>
                  <a:pt x="3" y="339"/>
                </a:cubicBezTo>
                <a:cubicBezTo>
                  <a:pt x="4" y="339"/>
                  <a:pt x="5" y="338"/>
                  <a:pt x="5" y="338"/>
                </a:cubicBezTo>
                <a:cubicBezTo>
                  <a:pt x="5" y="337"/>
                  <a:pt x="4" y="336"/>
                  <a:pt x="4" y="336"/>
                </a:cubicBezTo>
                <a:cubicBezTo>
                  <a:pt x="4" y="334"/>
                  <a:pt x="4" y="333"/>
                  <a:pt x="5" y="332"/>
                </a:cubicBezTo>
                <a:cubicBezTo>
                  <a:pt x="5" y="331"/>
                  <a:pt x="5" y="331"/>
                  <a:pt x="5" y="331"/>
                </a:cubicBezTo>
                <a:cubicBezTo>
                  <a:pt x="5" y="329"/>
                  <a:pt x="5" y="328"/>
                  <a:pt x="5" y="327"/>
                </a:cubicBezTo>
                <a:cubicBezTo>
                  <a:pt x="7" y="326"/>
                  <a:pt x="6" y="324"/>
                  <a:pt x="7" y="323"/>
                </a:cubicBezTo>
                <a:cubicBezTo>
                  <a:pt x="7" y="323"/>
                  <a:pt x="6" y="322"/>
                  <a:pt x="7" y="321"/>
                </a:cubicBezTo>
                <a:cubicBezTo>
                  <a:pt x="7" y="320"/>
                  <a:pt x="7" y="319"/>
                  <a:pt x="8" y="318"/>
                </a:cubicBezTo>
                <a:cubicBezTo>
                  <a:pt x="8" y="317"/>
                  <a:pt x="8" y="316"/>
                  <a:pt x="8" y="315"/>
                </a:cubicBezTo>
                <a:cubicBezTo>
                  <a:pt x="8" y="314"/>
                  <a:pt x="9" y="314"/>
                  <a:pt x="9" y="313"/>
                </a:cubicBezTo>
                <a:cubicBezTo>
                  <a:pt x="9" y="312"/>
                  <a:pt x="9" y="311"/>
                  <a:pt x="9" y="310"/>
                </a:cubicBezTo>
                <a:cubicBezTo>
                  <a:pt x="10" y="309"/>
                  <a:pt x="10" y="309"/>
                  <a:pt x="11" y="308"/>
                </a:cubicBezTo>
                <a:cubicBezTo>
                  <a:pt x="11" y="307"/>
                  <a:pt x="10" y="306"/>
                  <a:pt x="12" y="305"/>
                </a:cubicBezTo>
                <a:cubicBezTo>
                  <a:pt x="12" y="305"/>
                  <a:pt x="12" y="305"/>
                  <a:pt x="12" y="305"/>
                </a:cubicBezTo>
                <a:cubicBezTo>
                  <a:pt x="10" y="303"/>
                  <a:pt x="12" y="302"/>
                  <a:pt x="13" y="301"/>
                </a:cubicBezTo>
                <a:cubicBezTo>
                  <a:pt x="12" y="300"/>
                  <a:pt x="12" y="299"/>
                  <a:pt x="12" y="298"/>
                </a:cubicBezTo>
                <a:cubicBezTo>
                  <a:pt x="13" y="297"/>
                  <a:pt x="14" y="296"/>
                  <a:pt x="14" y="295"/>
                </a:cubicBezTo>
                <a:cubicBezTo>
                  <a:pt x="14" y="295"/>
                  <a:pt x="14" y="294"/>
                  <a:pt x="14" y="294"/>
                </a:cubicBezTo>
                <a:cubicBezTo>
                  <a:pt x="15" y="293"/>
                  <a:pt x="14" y="292"/>
                  <a:pt x="14" y="292"/>
                </a:cubicBezTo>
                <a:cubicBezTo>
                  <a:pt x="14" y="292"/>
                  <a:pt x="14" y="291"/>
                  <a:pt x="15" y="291"/>
                </a:cubicBezTo>
                <a:cubicBezTo>
                  <a:pt x="15" y="290"/>
                  <a:pt x="13" y="290"/>
                  <a:pt x="14" y="289"/>
                </a:cubicBezTo>
                <a:cubicBezTo>
                  <a:pt x="15" y="289"/>
                  <a:pt x="15" y="288"/>
                  <a:pt x="15" y="288"/>
                </a:cubicBezTo>
                <a:cubicBezTo>
                  <a:pt x="16" y="287"/>
                  <a:pt x="16" y="287"/>
                  <a:pt x="17" y="286"/>
                </a:cubicBezTo>
                <a:cubicBezTo>
                  <a:pt x="17" y="282"/>
                  <a:pt x="17" y="282"/>
                  <a:pt x="17" y="282"/>
                </a:cubicBezTo>
                <a:cubicBezTo>
                  <a:pt x="18" y="281"/>
                  <a:pt x="17" y="279"/>
                  <a:pt x="18" y="278"/>
                </a:cubicBezTo>
                <a:cubicBezTo>
                  <a:pt x="18" y="277"/>
                  <a:pt x="19" y="276"/>
                  <a:pt x="20" y="276"/>
                </a:cubicBezTo>
                <a:cubicBezTo>
                  <a:pt x="20" y="275"/>
                  <a:pt x="20" y="274"/>
                  <a:pt x="19" y="274"/>
                </a:cubicBezTo>
                <a:cubicBezTo>
                  <a:pt x="19" y="273"/>
                  <a:pt x="20" y="272"/>
                  <a:pt x="20" y="272"/>
                </a:cubicBezTo>
                <a:cubicBezTo>
                  <a:pt x="21" y="270"/>
                  <a:pt x="21" y="270"/>
                  <a:pt x="21" y="266"/>
                </a:cubicBezTo>
                <a:cubicBezTo>
                  <a:pt x="22" y="266"/>
                  <a:pt x="22" y="266"/>
                  <a:pt x="22" y="265"/>
                </a:cubicBezTo>
                <a:cubicBezTo>
                  <a:pt x="23" y="265"/>
                  <a:pt x="23" y="265"/>
                  <a:pt x="23" y="264"/>
                </a:cubicBezTo>
                <a:cubicBezTo>
                  <a:pt x="23" y="264"/>
                  <a:pt x="23" y="263"/>
                  <a:pt x="23" y="262"/>
                </a:cubicBezTo>
                <a:cubicBezTo>
                  <a:pt x="23" y="261"/>
                  <a:pt x="23" y="260"/>
                  <a:pt x="24" y="259"/>
                </a:cubicBezTo>
                <a:cubicBezTo>
                  <a:pt x="24" y="258"/>
                  <a:pt x="26" y="258"/>
                  <a:pt x="25" y="257"/>
                </a:cubicBezTo>
                <a:cubicBezTo>
                  <a:pt x="25" y="255"/>
                  <a:pt x="27" y="255"/>
                  <a:pt x="26" y="254"/>
                </a:cubicBezTo>
                <a:cubicBezTo>
                  <a:pt x="26" y="253"/>
                  <a:pt x="27" y="252"/>
                  <a:pt x="28" y="252"/>
                </a:cubicBezTo>
                <a:cubicBezTo>
                  <a:pt x="29" y="251"/>
                  <a:pt x="29" y="251"/>
                  <a:pt x="28" y="249"/>
                </a:cubicBezTo>
                <a:cubicBezTo>
                  <a:pt x="29" y="248"/>
                  <a:pt x="29" y="247"/>
                  <a:pt x="31" y="248"/>
                </a:cubicBezTo>
                <a:cubicBezTo>
                  <a:pt x="31" y="248"/>
                  <a:pt x="32" y="248"/>
                  <a:pt x="32" y="247"/>
                </a:cubicBezTo>
                <a:cubicBezTo>
                  <a:pt x="32" y="247"/>
                  <a:pt x="31" y="247"/>
                  <a:pt x="31" y="247"/>
                </a:cubicBezTo>
                <a:cubicBezTo>
                  <a:pt x="30" y="246"/>
                  <a:pt x="30" y="246"/>
                  <a:pt x="30" y="246"/>
                </a:cubicBezTo>
                <a:cubicBezTo>
                  <a:pt x="30" y="245"/>
                  <a:pt x="30" y="245"/>
                  <a:pt x="30" y="245"/>
                </a:cubicBezTo>
                <a:cubicBezTo>
                  <a:pt x="31" y="243"/>
                  <a:pt x="32" y="242"/>
                  <a:pt x="33" y="240"/>
                </a:cubicBezTo>
                <a:cubicBezTo>
                  <a:pt x="33" y="239"/>
                  <a:pt x="34" y="239"/>
                  <a:pt x="34" y="239"/>
                </a:cubicBezTo>
                <a:cubicBezTo>
                  <a:pt x="35" y="239"/>
                  <a:pt x="35" y="238"/>
                  <a:pt x="35" y="238"/>
                </a:cubicBezTo>
                <a:cubicBezTo>
                  <a:pt x="36" y="237"/>
                  <a:pt x="37" y="238"/>
                  <a:pt x="38" y="237"/>
                </a:cubicBezTo>
                <a:cubicBezTo>
                  <a:pt x="38" y="236"/>
                  <a:pt x="37" y="237"/>
                  <a:pt x="37" y="236"/>
                </a:cubicBezTo>
                <a:cubicBezTo>
                  <a:pt x="36" y="235"/>
                  <a:pt x="36" y="235"/>
                  <a:pt x="36" y="233"/>
                </a:cubicBezTo>
                <a:cubicBezTo>
                  <a:pt x="36" y="233"/>
                  <a:pt x="37" y="233"/>
                  <a:pt x="37" y="232"/>
                </a:cubicBezTo>
                <a:cubicBezTo>
                  <a:pt x="37" y="231"/>
                  <a:pt x="37" y="231"/>
                  <a:pt x="37" y="230"/>
                </a:cubicBezTo>
                <a:cubicBezTo>
                  <a:pt x="38" y="230"/>
                  <a:pt x="38" y="229"/>
                  <a:pt x="39" y="228"/>
                </a:cubicBezTo>
                <a:cubicBezTo>
                  <a:pt x="40" y="227"/>
                  <a:pt x="39" y="226"/>
                  <a:pt x="39" y="225"/>
                </a:cubicBezTo>
                <a:cubicBezTo>
                  <a:pt x="39" y="224"/>
                  <a:pt x="40" y="224"/>
                  <a:pt x="41" y="224"/>
                </a:cubicBezTo>
                <a:cubicBezTo>
                  <a:pt x="41" y="224"/>
                  <a:pt x="41" y="224"/>
                  <a:pt x="41" y="224"/>
                </a:cubicBezTo>
                <a:cubicBezTo>
                  <a:pt x="41" y="222"/>
                  <a:pt x="43" y="220"/>
                  <a:pt x="42" y="218"/>
                </a:cubicBezTo>
                <a:cubicBezTo>
                  <a:pt x="43" y="217"/>
                  <a:pt x="45" y="216"/>
                  <a:pt x="46" y="214"/>
                </a:cubicBezTo>
                <a:cubicBezTo>
                  <a:pt x="46" y="213"/>
                  <a:pt x="46" y="213"/>
                  <a:pt x="46" y="212"/>
                </a:cubicBezTo>
                <a:cubicBezTo>
                  <a:pt x="47" y="211"/>
                  <a:pt x="47" y="211"/>
                  <a:pt x="48" y="210"/>
                </a:cubicBezTo>
                <a:cubicBezTo>
                  <a:pt x="48" y="206"/>
                  <a:pt x="48" y="206"/>
                  <a:pt x="48" y="206"/>
                </a:cubicBezTo>
                <a:cubicBezTo>
                  <a:pt x="49" y="205"/>
                  <a:pt x="50" y="203"/>
                  <a:pt x="52" y="203"/>
                </a:cubicBezTo>
                <a:cubicBezTo>
                  <a:pt x="52" y="203"/>
                  <a:pt x="52" y="203"/>
                  <a:pt x="53" y="203"/>
                </a:cubicBezTo>
                <a:cubicBezTo>
                  <a:pt x="52" y="202"/>
                  <a:pt x="52" y="202"/>
                  <a:pt x="52" y="202"/>
                </a:cubicBezTo>
                <a:cubicBezTo>
                  <a:pt x="51" y="202"/>
                  <a:pt x="51" y="202"/>
                  <a:pt x="51" y="202"/>
                </a:cubicBezTo>
                <a:cubicBezTo>
                  <a:pt x="52" y="201"/>
                  <a:pt x="53" y="201"/>
                  <a:pt x="53" y="200"/>
                </a:cubicBezTo>
                <a:cubicBezTo>
                  <a:pt x="53" y="199"/>
                  <a:pt x="54" y="199"/>
                  <a:pt x="55" y="198"/>
                </a:cubicBezTo>
                <a:cubicBezTo>
                  <a:pt x="54" y="198"/>
                  <a:pt x="53" y="197"/>
                  <a:pt x="53" y="197"/>
                </a:cubicBezTo>
                <a:cubicBezTo>
                  <a:pt x="54" y="196"/>
                  <a:pt x="54" y="194"/>
                  <a:pt x="56" y="194"/>
                </a:cubicBezTo>
                <a:cubicBezTo>
                  <a:pt x="57" y="193"/>
                  <a:pt x="57" y="193"/>
                  <a:pt x="57" y="192"/>
                </a:cubicBezTo>
                <a:cubicBezTo>
                  <a:pt x="57" y="191"/>
                  <a:pt x="58" y="191"/>
                  <a:pt x="59" y="190"/>
                </a:cubicBezTo>
                <a:cubicBezTo>
                  <a:pt x="59" y="189"/>
                  <a:pt x="60" y="189"/>
                  <a:pt x="61" y="189"/>
                </a:cubicBezTo>
                <a:cubicBezTo>
                  <a:pt x="61" y="189"/>
                  <a:pt x="61" y="188"/>
                  <a:pt x="61" y="188"/>
                </a:cubicBezTo>
                <a:cubicBezTo>
                  <a:pt x="61" y="187"/>
                  <a:pt x="62" y="187"/>
                  <a:pt x="62" y="187"/>
                </a:cubicBezTo>
                <a:cubicBezTo>
                  <a:pt x="63" y="187"/>
                  <a:pt x="63" y="186"/>
                  <a:pt x="63" y="185"/>
                </a:cubicBezTo>
                <a:cubicBezTo>
                  <a:pt x="63" y="185"/>
                  <a:pt x="62" y="185"/>
                  <a:pt x="62" y="185"/>
                </a:cubicBezTo>
                <a:cubicBezTo>
                  <a:pt x="63" y="184"/>
                  <a:pt x="65" y="185"/>
                  <a:pt x="64" y="183"/>
                </a:cubicBezTo>
                <a:cubicBezTo>
                  <a:pt x="64" y="182"/>
                  <a:pt x="65" y="182"/>
                  <a:pt x="65" y="183"/>
                </a:cubicBezTo>
                <a:cubicBezTo>
                  <a:pt x="65" y="183"/>
                  <a:pt x="65" y="183"/>
                  <a:pt x="65" y="183"/>
                </a:cubicBezTo>
                <a:cubicBezTo>
                  <a:pt x="66" y="183"/>
                  <a:pt x="66" y="182"/>
                  <a:pt x="66" y="181"/>
                </a:cubicBezTo>
                <a:cubicBezTo>
                  <a:pt x="66" y="181"/>
                  <a:pt x="67" y="180"/>
                  <a:pt x="67" y="180"/>
                </a:cubicBezTo>
                <a:cubicBezTo>
                  <a:pt x="67" y="178"/>
                  <a:pt x="68" y="177"/>
                  <a:pt x="69" y="176"/>
                </a:cubicBezTo>
                <a:cubicBezTo>
                  <a:pt x="69" y="173"/>
                  <a:pt x="69" y="173"/>
                  <a:pt x="69" y="173"/>
                </a:cubicBezTo>
                <a:cubicBezTo>
                  <a:pt x="69" y="172"/>
                  <a:pt x="71" y="173"/>
                  <a:pt x="71" y="171"/>
                </a:cubicBezTo>
                <a:cubicBezTo>
                  <a:pt x="71" y="171"/>
                  <a:pt x="71" y="170"/>
                  <a:pt x="71" y="170"/>
                </a:cubicBezTo>
                <a:cubicBezTo>
                  <a:pt x="71" y="169"/>
                  <a:pt x="72" y="169"/>
                  <a:pt x="72" y="168"/>
                </a:cubicBezTo>
                <a:cubicBezTo>
                  <a:pt x="74" y="167"/>
                  <a:pt x="74" y="165"/>
                  <a:pt x="75" y="164"/>
                </a:cubicBezTo>
                <a:cubicBezTo>
                  <a:pt x="76" y="164"/>
                  <a:pt x="76" y="162"/>
                  <a:pt x="77" y="162"/>
                </a:cubicBezTo>
                <a:cubicBezTo>
                  <a:pt x="78" y="161"/>
                  <a:pt x="77" y="160"/>
                  <a:pt x="78" y="159"/>
                </a:cubicBezTo>
                <a:cubicBezTo>
                  <a:pt x="79" y="159"/>
                  <a:pt x="80" y="159"/>
                  <a:pt x="80" y="159"/>
                </a:cubicBezTo>
                <a:cubicBezTo>
                  <a:pt x="80" y="160"/>
                  <a:pt x="81" y="161"/>
                  <a:pt x="82" y="161"/>
                </a:cubicBezTo>
                <a:cubicBezTo>
                  <a:pt x="82" y="162"/>
                  <a:pt x="83" y="162"/>
                  <a:pt x="83" y="163"/>
                </a:cubicBezTo>
                <a:cubicBezTo>
                  <a:pt x="83" y="164"/>
                  <a:pt x="85" y="163"/>
                  <a:pt x="85" y="165"/>
                </a:cubicBezTo>
                <a:cubicBezTo>
                  <a:pt x="86" y="165"/>
                  <a:pt x="86" y="166"/>
                  <a:pt x="86" y="167"/>
                </a:cubicBezTo>
                <a:cubicBezTo>
                  <a:pt x="86" y="167"/>
                  <a:pt x="87" y="167"/>
                  <a:pt x="87" y="167"/>
                </a:cubicBezTo>
                <a:cubicBezTo>
                  <a:pt x="87" y="167"/>
                  <a:pt x="87" y="168"/>
                  <a:pt x="87" y="168"/>
                </a:cubicBezTo>
                <a:cubicBezTo>
                  <a:pt x="88" y="168"/>
                  <a:pt x="89" y="168"/>
                  <a:pt x="89" y="169"/>
                </a:cubicBezTo>
                <a:cubicBezTo>
                  <a:pt x="89" y="171"/>
                  <a:pt x="91" y="171"/>
                  <a:pt x="92" y="171"/>
                </a:cubicBezTo>
                <a:cubicBezTo>
                  <a:pt x="92" y="172"/>
                  <a:pt x="92" y="173"/>
                  <a:pt x="91" y="173"/>
                </a:cubicBezTo>
                <a:cubicBezTo>
                  <a:pt x="91" y="173"/>
                  <a:pt x="90" y="172"/>
                  <a:pt x="90" y="172"/>
                </a:cubicBezTo>
                <a:cubicBezTo>
                  <a:pt x="90" y="172"/>
                  <a:pt x="90" y="172"/>
                  <a:pt x="90" y="173"/>
                </a:cubicBezTo>
                <a:cubicBezTo>
                  <a:pt x="90" y="173"/>
                  <a:pt x="90" y="173"/>
                  <a:pt x="90" y="173"/>
                </a:cubicBezTo>
                <a:cubicBezTo>
                  <a:pt x="90" y="173"/>
                  <a:pt x="89" y="173"/>
                  <a:pt x="89" y="173"/>
                </a:cubicBezTo>
                <a:cubicBezTo>
                  <a:pt x="89" y="173"/>
                  <a:pt x="89" y="173"/>
                  <a:pt x="89" y="174"/>
                </a:cubicBezTo>
                <a:cubicBezTo>
                  <a:pt x="89" y="174"/>
                  <a:pt x="90" y="173"/>
                  <a:pt x="90" y="173"/>
                </a:cubicBezTo>
                <a:cubicBezTo>
                  <a:pt x="90" y="173"/>
                  <a:pt x="90" y="173"/>
                  <a:pt x="91" y="173"/>
                </a:cubicBezTo>
                <a:cubicBezTo>
                  <a:pt x="91" y="174"/>
                  <a:pt x="91" y="174"/>
                  <a:pt x="92" y="175"/>
                </a:cubicBezTo>
                <a:cubicBezTo>
                  <a:pt x="92" y="176"/>
                  <a:pt x="90" y="176"/>
                  <a:pt x="91" y="178"/>
                </a:cubicBezTo>
                <a:cubicBezTo>
                  <a:pt x="90" y="179"/>
                  <a:pt x="89" y="179"/>
                  <a:pt x="88" y="180"/>
                </a:cubicBezTo>
                <a:cubicBezTo>
                  <a:pt x="88" y="181"/>
                  <a:pt x="87" y="182"/>
                  <a:pt x="86" y="182"/>
                </a:cubicBezTo>
                <a:cubicBezTo>
                  <a:pt x="85" y="182"/>
                  <a:pt x="85" y="184"/>
                  <a:pt x="85" y="184"/>
                </a:cubicBezTo>
                <a:cubicBezTo>
                  <a:pt x="84" y="185"/>
                  <a:pt x="83" y="186"/>
                  <a:pt x="82" y="186"/>
                </a:cubicBezTo>
                <a:cubicBezTo>
                  <a:pt x="82" y="187"/>
                  <a:pt x="81" y="188"/>
                  <a:pt x="81" y="188"/>
                </a:cubicBezTo>
                <a:cubicBezTo>
                  <a:pt x="79" y="188"/>
                  <a:pt x="79" y="190"/>
                  <a:pt x="77" y="190"/>
                </a:cubicBezTo>
                <a:cubicBezTo>
                  <a:pt x="77" y="190"/>
                  <a:pt x="76" y="190"/>
                  <a:pt x="76" y="191"/>
                </a:cubicBezTo>
                <a:cubicBezTo>
                  <a:pt x="76" y="192"/>
                  <a:pt x="76" y="192"/>
                  <a:pt x="75" y="192"/>
                </a:cubicBezTo>
                <a:cubicBezTo>
                  <a:pt x="74" y="192"/>
                  <a:pt x="74" y="192"/>
                  <a:pt x="73" y="192"/>
                </a:cubicBezTo>
                <a:cubicBezTo>
                  <a:pt x="74" y="193"/>
                  <a:pt x="74" y="193"/>
                  <a:pt x="74" y="193"/>
                </a:cubicBezTo>
                <a:cubicBezTo>
                  <a:pt x="74" y="194"/>
                  <a:pt x="73" y="195"/>
                  <a:pt x="72" y="195"/>
                </a:cubicBezTo>
                <a:cubicBezTo>
                  <a:pt x="70" y="194"/>
                  <a:pt x="70" y="196"/>
                  <a:pt x="68" y="196"/>
                </a:cubicBezTo>
                <a:cubicBezTo>
                  <a:pt x="68" y="196"/>
                  <a:pt x="68" y="196"/>
                  <a:pt x="68" y="196"/>
                </a:cubicBezTo>
                <a:cubicBezTo>
                  <a:pt x="68" y="196"/>
                  <a:pt x="68" y="197"/>
                  <a:pt x="68" y="197"/>
                </a:cubicBezTo>
                <a:cubicBezTo>
                  <a:pt x="68" y="198"/>
                  <a:pt x="68" y="198"/>
                  <a:pt x="69" y="197"/>
                </a:cubicBezTo>
                <a:cubicBezTo>
                  <a:pt x="69" y="196"/>
                  <a:pt x="70" y="197"/>
                  <a:pt x="71" y="196"/>
                </a:cubicBezTo>
                <a:cubicBezTo>
                  <a:pt x="71" y="196"/>
                  <a:pt x="72" y="196"/>
                  <a:pt x="72" y="196"/>
                </a:cubicBezTo>
                <a:cubicBezTo>
                  <a:pt x="73" y="196"/>
                  <a:pt x="72" y="196"/>
                  <a:pt x="72" y="197"/>
                </a:cubicBezTo>
                <a:cubicBezTo>
                  <a:pt x="72" y="198"/>
                  <a:pt x="71" y="199"/>
                  <a:pt x="70" y="199"/>
                </a:cubicBezTo>
                <a:cubicBezTo>
                  <a:pt x="70" y="198"/>
                  <a:pt x="68" y="198"/>
                  <a:pt x="67" y="198"/>
                </a:cubicBezTo>
                <a:cubicBezTo>
                  <a:pt x="67" y="199"/>
                  <a:pt x="68" y="200"/>
                  <a:pt x="68" y="201"/>
                </a:cubicBezTo>
                <a:cubicBezTo>
                  <a:pt x="68" y="201"/>
                  <a:pt x="69" y="201"/>
                  <a:pt x="69" y="201"/>
                </a:cubicBezTo>
                <a:cubicBezTo>
                  <a:pt x="70" y="202"/>
                  <a:pt x="70" y="202"/>
                  <a:pt x="69" y="203"/>
                </a:cubicBezTo>
                <a:cubicBezTo>
                  <a:pt x="69" y="204"/>
                  <a:pt x="68" y="205"/>
                  <a:pt x="67" y="206"/>
                </a:cubicBezTo>
                <a:cubicBezTo>
                  <a:pt x="66" y="208"/>
                  <a:pt x="65" y="211"/>
                  <a:pt x="62" y="213"/>
                </a:cubicBezTo>
                <a:cubicBezTo>
                  <a:pt x="62" y="213"/>
                  <a:pt x="62" y="213"/>
                  <a:pt x="61" y="213"/>
                </a:cubicBezTo>
                <a:cubicBezTo>
                  <a:pt x="61" y="213"/>
                  <a:pt x="61" y="213"/>
                  <a:pt x="60" y="213"/>
                </a:cubicBezTo>
                <a:cubicBezTo>
                  <a:pt x="60" y="213"/>
                  <a:pt x="61" y="213"/>
                  <a:pt x="61" y="214"/>
                </a:cubicBezTo>
                <a:cubicBezTo>
                  <a:pt x="62" y="214"/>
                  <a:pt x="62" y="214"/>
                  <a:pt x="62" y="215"/>
                </a:cubicBezTo>
                <a:cubicBezTo>
                  <a:pt x="62" y="216"/>
                  <a:pt x="61" y="216"/>
                  <a:pt x="61" y="217"/>
                </a:cubicBezTo>
                <a:cubicBezTo>
                  <a:pt x="61" y="218"/>
                  <a:pt x="61" y="218"/>
                  <a:pt x="60" y="219"/>
                </a:cubicBezTo>
                <a:cubicBezTo>
                  <a:pt x="59" y="219"/>
                  <a:pt x="60" y="220"/>
                  <a:pt x="59" y="221"/>
                </a:cubicBezTo>
                <a:cubicBezTo>
                  <a:pt x="58" y="222"/>
                  <a:pt x="59" y="224"/>
                  <a:pt x="57" y="225"/>
                </a:cubicBezTo>
                <a:cubicBezTo>
                  <a:pt x="57" y="226"/>
                  <a:pt x="56" y="227"/>
                  <a:pt x="55" y="228"/>
                </a:cubicBezTo>
                <a:cubicBezTo>
                  <a:pt x="55" y="229"/>
                  <a:pt x="55" y="230"/>
                  <a:pt x="55" y="231"/>
                </a:cubicBezTo>
                <a:cubicBezTo>
                  <a:pt x="54" y="231"/>
                  <a:pt x="54" y="232"/>
                  <a:pt x="54" y="233"/>
                </a:cubicBezTo>
                <a:cubicBezTo>
                  <a:pt x="53" y="233"/>
                  <a:pt x="53" y="234"/>
                  <a:pt x="52" y="235"/>
                </a:cubicBezTo>
                <a:cubicBezTo>
                  <a:pt x="52" y="236"/>
                  <a:pt x="51" y="237"/>
                  <a:pt x="51" y="238"/>
                </a:cubicBezTo>
                <a:cubicBezTo>
                  <a:pt x="51" y="240"/>
                  <a:pt x="49" y="241"/>
                  <a:pt x="50" y="242"/>
                </a:cubicBezTo>
                <a:cubicBezTo>
                  <a:pt x="50" y="243"/>
                  <a:pt x="49" y="244"/>
                  <a:pt x="49" y="245"/>
                </a:cubicBezTo>
                <a:cubicBezTo>
                  <a:pt x="49" y="246"/>
                  <a:pt x="48" y="246"/>
                  <a:pt x="48" y="247"/>
                </a:cubicBezTo>
                <a:cubicBezTo>
                  <a:pt x="48" y="248"/>
                  <a:pt x="46" y="249"/>
                  <a:pt x="46" y="250"/>
                </a:cubicBezTo>
                <a:cubicBezTo>
                  <a:pt x="46" y="251"/>
                  <a:pt x="45" y="252"/>
                  <a:pt x="45" y="254"/>
                </a:cubicBezTo>
                <a:cubicBezTo>
                  <a:pt x="45" y="254"/>
                  <a:pt x="44" y="255"/>
                  <a:pt x="43" y="256"/>
                </a:cubicBezTo>
                <a:cubicBezTo>
                  <a:pt x="44" y="256"/>
                  <a:pt x="44" y="256"/>
                  <a:pt x="44" y="257"/>
                </a:cubicBezTo>
                <a:cubicBezTo>
                  <a:pt x="44" y="257"/>
                  <a:pt x="43" y="258"/>
                  <a:pt x="43" y="258"/>
                </a:cubicBezTo>
                <a:cubicBezTo>
                  <a:pt x="44" y="259"/>
                  <a:pt x="43" y="260"/>
                  <a:pt x="42" y="261"/>
                </a:cubicBezTo>
                <a:cubicBezTo>
                  <a:pt x="41" y="262"/>
                  <a:pt x="41" y="264"/>
                  <a:pt x="41" y="265"/>
                </a:cubicBezTo>
                <a:cubicBezTo>
                  <a:pt x="41" y="266"/>
                  <a:pt x="40" y="266"/>
                  <a:pt x="39" y="267"/>
                </a:cubicBezTo>
                <a:cubicBezTo>
                  <a:pt x="39" y="268"/>
                  <a:pt x="40" y="270"/>
                  <a:pt x="38" y="271"/>
                </a:cubicBezTo>
                <a:cubicBezTo>
                  <a:pt x="38" y="274"/>
                  <a:pt x="38" y="274"/>
                  <a:pt x="38" y="274"/>
                </a:cubicBezTo>
                <a:cubicBezTo>
                  <a:pt x="37" y="275"/>
                  <a:pt x="36" y="277"/>
                  <a:pt x="35" y="279"/>
                </a:cubicBezTo>
                <a:cubicBezTo>
                  <a:pt x="34" y="280"/>
                  <a:pt x="35" y="282"/>
                  <a:pt x="35" y="283"/>
                </a:cubicBezTo>
                <a:cubicBezTo>
                  <a:pt x="33" y="285"/>
                  <a:pt x="33" y="286"/>
                  <a:pt x="32" y="289"/>
                </a:cubicBezTo>
                <a:cubicBezTo>
                  <a:pt x="32" y="289"/>
                  <a:pt x="31" y="290"/>
                  <a:pt x="31" y="290"/>
                </a:cubicBezTo>
                <a:cubicBezTo>
                  <a:pt x="32" y="291"/>
                  <a:pt x="31" y="291"/>
                  <a:pt x="31" y="292"/>
                </a:cubicBezTo>
                <a:cubicBezTo>
                  <a:pt x="31" y="292"/>
                  <a:pt x="31" y="293"/>
                  <a:pt x="30" y="293"/>
                </a:cubicBezTo>
                <a:cubicBezTo>
                  <a:pt x="30" y="294"/>
                  <a:pt x="30" y="294"/>
                  <a:pt x="30" y="294"/>
                </a:cubicBezTo>
                <a:cubicBezTo>
                  <a:pt x="30" y="295"/>
                  <a:pt x="31" y="297"/>
                  <a:pt x="30" y="298"/>
                </a:cubicBezTo>
                <a:cubicBezTo>
                  <a:pt x="29" y="299"/>
                  <a:pt x="29" y="300"/>
                  <a:pt x="29" y="301"/>
                </a:cubicBezTo>
                <a:cubicBezTo>
                  <a:pt x="29" y="302"/>
                  <a:pt x="28" y="303"/>
                  <a:pt x="28" y="304"/>
                </a:cubicBezTo>
                <a:cubicBezTo>
                  <a:pt x="29" y="305"/>
                  <a:pt x="27" y="306"/>
                  <a:pt x="27" y="307"/>
                </a:cubicBezTo>
                <a:cubicBezTo>
                  <a:pt x="27" y="308"/>
                  <a:pt x="26" y="309"/>
                  <a:pt x="26" y="309"/>
                </a:cubicBezTo>
                <a:cubicBezTo>
                  <a:pt x="25" y="310"/>
                  <a:pt x="25" y="311"/>
                  <a:pt x="26" y="311"/>
                </a:cubicBezTo>
                <a:cubicBezTo>
                  <a:pt x="26" y="312"/>
                  <a:pt x="26" y="312"/>
                  <a:pt x="26" y="313"/>
                </a:cubicBezTo>
                <a:cubicBezTo>
                  <a:pt x="25" y="315"/>
                  <a:pt x="24" y="316"/>
                  <a:pt x="24" y="318"/>
                </a:cubicBezTo>
                <a:cubicBezTo>
                  <a:pt x="25" y="320"/>
                  <a:pt x="23" y="320"/>
                  <a:pt x="23" y="321"/>
                </a:cubicBezTo>
                <a:cubicBezTo>
                  <a:pt x="23" y="323"/>
                  <a:pt x="23" y="324"/>
                  <a:pt x="23" y="325"/>
                </a:cubicBezTo>
                <a:cubicBezTo>
                  <a:pt x="22" y="326"/>
                  <a:pt x="23" y="328"/>
                  <a:pt x="22" y="329"/>
                </a:cubicBezTo>
                <a:cubicBezTo>
                  <a:pt x="22" y="330"/>
                  <a:pt x="21" y="331"/>
                  <a:pt x="21" y="332"/>
                </a:cubicBezTo>
                <a:cubicBezTo>
                  <a:pt x="21" y="333"/>
                  <a:pt x="20" y="333"/>
                  <a:pt x="21" y="334"/>
                </a:cubicBezTo>
                <a:cubicBezTo>
                  <a:pt x="22" y="335"/>
                  <a:pt x="21" y="335"/>
                  <a:pt x="21" y="337"/>
                </a:cubicBezTo>
                <a:cubicBezTo>
                  <a:pt x="20" y="337"/>
                  <a:pt x="20" y="339"/>
                  <a:pt x="22" y="339"/>
                </a:cubicBezTo>
                <a:cubicBezTo>
                  <a:pt x="21" y="340"/>
                  <a:pt x="20" y="340"/>
                  <a:pt x="19" y="341"/>
                </a:cubicBezTo>
                <a:cubicBezTo>
                  <a:pt x="21" y="343"/>
                  <a:pt x="21" y="343"/>
                  <a:pt x="20" y="344"/>
                </a:cubicBezTo>
                <a:cubicBezTo>
                  <a:pt x="20" y="345"/>
                  <a:pt x="21" y="345"/>
                  <a:pt x="20" y="345"/>
                </a:cubicBezTo>
                <a:cubicBezTo>
                  <a:pt x="19" y="346"/>
                  <a:pt x="20" y="347"/>
                  <a:pt x="20" y="348"/>
                </a:cubicBezTo>
                <a:cubicBezTo>
                  <a:pt x="20" y="348"/>
                  <a:pt x="19" y="349"/>
                  <a:pt x="19" y="350"/>
                </a:cubicBezTo>
                <a:cubicBezTo>
                  <a:pt x="19" y="350"/>
                  <a:pt x="20" y="351"/>
                  <a:pt x="20" y="351"/>
                </a:cubicBezTo>
                <a:cubicBezTo>
                  <a:pt x="21" y="352"/>
                  <a:pt x="18" y="353"/>
                  <a:pt x="21" y="353"/>
                </a:cubicBezTo>
                <a:cubicBezTo>
                  <a:pt x="20" y="354"/>
                  <a:pt x="20" y="354"/>
                  <a:pt x="20" y="354"/>
                </a:cubicBezTo>
                <a:cubicBezTo>
                  <a:pt x="20" y="362"/>
                  <a:pt x="20" y="362"/>
                  <a:pt x="20" y="362"/>
                </a:cubicBezTo>
                <a:cubicBezTo>
                  <a:pt x="20" y="363"/>
                  <a:pt x="20" y="364"/>
                  <a:pt x="19" y="365"/>
                </a:cubicBezTo>
                <a:cubicBezTo>
                  <a:pt x="19" y="365"/>
                  <a:pt x="19" y="367"/>
                  <a:pt x="18" y="367"/>
                </a:cubicBezTo>
                <a:cubicBezTo>
                  <a:pt x="17" y="368"/>
                  <a:pt x="18" y="368"/>
                  <a:pt x="18" y="368"/>
                </a:cubicBezTo>
                <a:cubicBezTo>
                  <a:pt x="19" y="369"/>
                  <a:pt x="19" y="370"/>
                  <a:pt x="18" y="370"/>
                </a:cubicBezTo>
                <a:cubicBezTo>
                  <a:pt x="17" y="371"/>
                  <a:pt x="18" y="371"/>
                  <a:pt x="18" y="371"/>
                </a:cubicBezTo>
                <a:cubicBezTo>
                  <a:pt x="18" y="372"/>
                  <a:pt x="17" y="373"/>
                  <a:pt x="18" y="374"/>
                </a:cubicBezTo>
                <a:cubicBezTo>
                  <a:pt x="17" y="374"/>
                  <a:pt x="17" y="374"/>
                  <a:pt x="17" y="374"/>
                </a:cubicBezTo>
                <a:cubicBezTo>
                  <a:pt x="17" y="375"/>
                  <a:pt x="17" y="375"/>
                  <a:pt x="18" y="375"/>
                </a:cubicBezTo>
                <a:cubicBezTo>
                  <a:pt x="18" y="376"/>
                  <a:pt x="17" y="377"/>
                  <a:pt x="18" y="378"/>
                </a:cubicBezTo>
                <a:cubicBezTo>
                  <a:pt x="19" y="378"/>
                  <a:pt x="19" y="380"/>
                  <a:pt x="18" y="380"/>
                </a:cubicBezTo>
                <a:cubicBezTo>
                  <a:pt x="17" y="381"/>
                  <a:pt x="17" y="384"/>
                  <a:pt x="15" y="385"/>
                </a:cubicBezTo>
                <a:cubicBezTo>
                  <a:pt x="14" y="386"/>
                  <a:pt x="13" y="385"/>
                  <a:pt x="12" y="385"/>
                </a:cubicBezTo>
                <a:cubicBezTo>
                  <a:pt x="11" y="385"/>
                  <a:pt x="9" y="385"/>
                  <a:pt x="8" y="386"/>
                </a:cubicBezTo>
                <a:cubicBezTo>
                  <a:pt x="9" y="387"/>
                  <a:pt x="10" y="386"/>
                  <a:pt x="11" y="386"/>
                </a:cubicBezTo>
                <a:cubicBezTo>
                  <a:pt x="12" y="386"/>
                  <a:pt x="13" y="386"/>
                  <a:pt x="14" y="386"/>
                </a:cubicBezTo>
                <a:cubicBezTo>
                  <a:pt x="15" y="386"/>
                  <a:pt x="16" y="386"/>
                  <a:pt x="17" y="387"/>
                </a:cubicBezTo>
                <a:cubicBezTo>
                  <a:pt x="16" y="387"/>
                  <a:pt x="15" y="387"/>
                  <a:pt x="14" y="387"/>
                </a:cubicBezTo>
                <a:cubicBezTo>
                  <a:pt x="14" y="387"/>
                  <a:pt x="14" y="388"/>
                  <a:pt x="14" y="388"/>
                </a:cubicBezTo>
                <a:cubicBezTo>
                  <a:pt x="14" y="388"/>
                  <a:pt x="14" y="389"/>
                  <a:pt x="14" y="389"/>
                </a:cubicBezTo>
                <a:cubicBezTo>
                  <a:pt x="15" y="389"/>
                  <a:pt x="16" y="389"/>
                  <a:pt x="16" y="389"/>
                </a:cubicBezTo>
                <a:cubicBezTo>
                  <a:pt x="17" y="390"/>
                  <a:pt x="17" y="391"/>
                  <a:pt x="17" y="392"/>
                </a:cubicBezTo>
                <a:cubicBezTo>
                  <a:pt x="16" y="392"/>
                  <a:pt x="16" y="392"/>
                  <a:pt x="15" y="392"/>
                </a:cubicBezTo>
                <a:cubicBezTo>
                  <a:pt x="15" y="392"/>
                  <a:pt x="15" y="392"/>
                  <a:pt x="15" y="392"/>
                </a:cubicBezTo>
                <a:cubicBezTo>
                  <a:pt x="15" y="392"/>
                  <a:pt x="15" y="393"/>
                  <a:pt x="15" y="393"/>
                </a:cubicBezTo>
                <a:cubicBezTo>
                  <a:pt x="16" y="393"/>
                  <a:pt x="17" y="394"/>
                  <a:pt x="18" y="394"/>
                </a:cubicBezTo>
                <a:cubicBezTo>
                  <a:pt x="17" y="395"/>
                  <a:pt x="16" y="395"/>
                  <a:pt x="16" y="396"/>
                </a:cubicBezTo>
                <a:cubicBezTo>
                  <a:pt x="16" y="396"/>
                  <a:pt x="16" y="397"/>
                  <a:pt x="15" y="397"/>
                </a:cubicBezTo>
                <a:cubicBezTo>
                  <a:pt x="15" y="398"/>
                  <a:pt x="15" y="398"/>
                  <a:pt x="15" y="399"/>
                </a:cubicBezTo>
                <a:cubicBezTo>
                  <a:pt x="16" y="400"/>
                  <a:pt x="16" y="401"/>
                  <a:pt x="15" y="402"/>
                </a:cubicBezTo>
                <a:cubicBezTo>
                  <a:pt x="15" y="402"/>
                  <a:pt x="16" y="403"/>
                  <a:pt x="16" y="403"/>
                </a:cubicBezTo>
                <a:cubicBezTo>
                  <a:pt x="17" y="404"/>
                  <a:pt x="17" y="404"/>
                  <a:pt x="16" y="405"/>
                </a:cubicBezTo>
                <a:cubicBezTo>
                  <a:pt x="16" y="406"/>
                  <a:pt x="16" y="406"/>
                  <a:pt x="16" y="407"/>
                </a:cubicBezTo>
                <a:cubicBezTo>
                  <a:pt x="17" y="407"/>
                  <a:pt x="17" y="408"/>
                  <a:pt x="18" y="409"/>
                </a:cubicBezTo>
                <a:cubicBezTo>
                  <a:pt x="17" y="409"/>
                  <a:pt x="16" y="410"/>
                  <a:pt x="17" y="411"/>
                </a:cubicBezTo>
                <a:cubicBezTo>
                  <a:pt x="18" y="412"/>
                  <a:pt x="18" y="413"/>
                  <a:pt x="17" y="415"/>
                </a:cubicBezTo>
                <a:cubicBezTo>
                  <a:pt x="16" y="416"/>
                  <a:pt x="17" y="416"/>
                  <a:pt x="18" y="417"/>
                </a:cubicBezTo>
                <a:cubicBezTo>
                  <a:pt x="18" y="418"/>
                  <a:pt x="18" y="420"/>
                  <a:pt x="18" y="421"/>
                </a:cubicBezTo>
                <a:cubicBezTo>
                  <a:pt x="18" y="422"/>
                  <a:pt x="18" y="423"/>
                  <a:pt x="17" y="424"/>
                </a:cubicBezTo>
                <a:cubicBezTo>
                  <a:pt x="17" y="424"/>
                  <a:pt x="17" y="425"/>
                  <a:pt x="17" y="425"/>
                </a:cubicBezTo>
                <a:cubicBezTo>
                  <a:pt x="17" y="425"/>
                  <a:pt x="18" y="426"/>
                  <a:pt x="17" y="426"/>
                </a:cubicBezTo>
                <a:cubicBezTo>
                  <a:pt x="16" y="427"/>
                  <a:pt x="16" y="428"/>
                  <a:pt x="17" y="428"/>
                </a:cubicBezTo>
                <a:cubicBezTo>
                  <a:pt x="18" y="430"/>
                  <a:pt x="18" y="431"/>
                  <a:pt x="18" y="433"/>
                </a:cubicBezTo>
                <a:cubicBezTo>
                  <a:pt x="18" y="434"/>
                  <a:pt x="18" y="436"/>
                  <a:pt x="17" y="437"/>
                </a:cubicBezTo>
                <a:cubicBezTo>
                  <a:pt x="17" y="438"/>
                  <a:pt x="18" y="438"/>
                  <a:pt x="18" y="439"/>
                </a:cubicBezTo>
                <a:cubicBezTo>
                  <a:pt x="18" y="439"/>
                  <a:pt x="19" y="440"/>
                  <a:pt x="19" y="441"/>
                </a:cubicBezTo>
                <a:cubicBezTo>
                  <a:pt x="18" y="443"/>
                  <a:pt x="19" y="444"/>
                  <a:pt x="19" y="446"/>
                </a:cubicBezTo>
                <a:cubicBezTo>
                  <a:pt x="19" y="446"/>
                  <a:pt x="19" y="447"/>
                  <a:pt x="19" y="447"/>
                </a:cubicBezTo>
                <a:cubicBezTo>
                  <a:pt x="20" y="448"/>
                  <a:pt x="20" y="448"/>
                  <a:pt x="18" y="449"/>
                </a:cubicBezTo>
                <a:cubicBezTo>
                  <a:pt x="18" y="449"/>
                  <a:pt x="18" y="449"/>
                  <a:pt x="18" y="449"/>
                </a:cubicBezTo>
                <a:cubicBezTo>
                  <a:pt x="18" y="449"/>
                  <a:pt x="18" y="449"/>
                  <a:pt x="18" y="449"/>
                </a:cubicBezTo>
                <a:cubicBezTo>
                  <a:pt x="19" y="450"/>
                  <a:pt x="19" y="451"/>
                  <a:pt x="20" y="452"/>
                </a:cubicBezTo>
                <a:cubicBezTo>
                  <a:pt x="20" y="452"/>
                  <a:pt x="20" y="453"/>
                  <a:pt x="20" y="453"/>
                </a:cubicBezTo>
                <a:cubicBezTo>
                  <a:pt x="21" y="454"/>
                  <a:pt x="20" y="456"/>
                  <a:pt x="21" y="457"/>
                </a:cubicBezTo>
                <a:cubicBezTo>
                  <a:pt x="21" y="457"/>
                  <a:pt x="22" y="458"/>
                  <a:pt x="22" y="459"/>
                </a:cubicBezTo>
                <a:cubicBezTo>
                  <a:pt x="21" y="459"/>
                  <a:pt x="22" y="462"/>
                  <a:pt x="20" y="463"/>
                </a:cubicBezTo>
                <a:cubicBezTo>
                  <a:pt x="21" y="463"/>
                  <a:pt x="22" y="464"/>
                  <a:pt x="22" y="464"/>
                </a:cubicBezTo>
                <a:cubicBezTo>
                  <a:pt x="22" y="471"/>
                  <a:pt x="22" y="471"/>
                  <a:pt x="22" y="471"/>
                </a:cubicBezTo>
                <a:cubicBezTo>
                  <a:pt x="23" y="471"/>
                  <a:pt x="23" y="472"/>
                  <a:pt x="23" y="472"/>
                </a:cubicBezTo>
                <a:cubicBezTo>
                  <a:pt x="24" y="473"/>
                  <a:pt x="23" y="475"/>
                  <a:pt x="24" y="477"/>
                </a:cubicBezTo>
                <a:cubicBezTo>
                  <a:pt x="24" y="477"/>
                  <a:pt x="24" y="477"/>
                  <a:pt x="24" y="477"/>
                </a:cubicBezTo>
                <a:cubicBezTo>
                  <a:pt x="23" y="478"/>
                  <a:pt x="23" y="479"/>
                  <a:pt x="24" y="479"/>
                </a:cubicBezTo>
                <a:cubicBezTo>
                  <a:pt x="25" y="480"/>
                  <a:pt x="25" y="481"/>
                  <a:pt x="26" y="482"/>
                </a:cubicBezTo>
                <a:cubicBezTo>
                  <a:pt x="26" y="482"/>
                  <a:pt x="26" y="483"/>
                  <a:pt x="25" y="483"/>
                </a:cubicBezTo>
                <a:cubicBezTo>
                  <a:pt x="25" y="484"/>
                  <a:pt x="25" y="485"/>
                  <a:pt x="25" y="485"/>
                </a:cubicBezTo>
                <a:cubicBezTo>
                  <a:pt x="24" y="486"/>
                  <a:pt x="25" y="486"/>
                  <a:pt x="25" y="486"/>
                </a:cubicBezTo>
                <a:cubicBezTo>
                  <a:pt x="25" y="486"/>
                  <a:pt x="26" y="486"/>
                  <a:pt x="26" y="486"/>
                </a:cubicBezTo>
                <a:cubicBezTo>
                  <a:pt x="26" y="487"/>
                  <a:pt x="26" y="488"/>
                  <a:pt x="26" y="489"/>
                </a:cubicBezTo>
                <a:cubicBezTo>
                  <a:pt x="27" y="490"/>
                  <a:pt x="27" y="491"/>
                  <a:pt x="27" y="492"/>
                </a:cubicBezTo>
                <a:cubicBezTo>
                  <a:pt x="27" y="493"/>
                  <a:pt x="27" y="494"/>
                  <a:pt x="27" y="495"/>
                </a:cubicBezTo>
                <a:cubicBezTo>
                  <a:pt x="27" y="495"/>
                  <a:pt x="28" y="496"/>
                  <a:pt x="27" y="497"/>
                </a:cubicBezTo>
                <a:cubicBezTo>
                  <a:pt x="27" y="497"/>
                  <a:pt x="27" y="498"/>
                  <a:pt x="27" y="498"/>
                </a:cubicBezTo>
                <a:cubicBezTo>
                  <a:pt x="28" y="498"/>
                  <a:pt x="28" y="499"/>
                  <a:pt x="29" y="499"/>
                </a:cubicBezTo>
                <a:cubicBezTo>
                  <a:pt x="29" y="500"/>
                  <a:pt x="28" y="502"/>
                  <a:pt x="29" y="503"/>
                </a:cubicBezTo>
                <a:cubicBezTo>
                  <a:pt x="30" y="505"/>
                  <a:pt x="30" y="506"/>
                  <a:pt x="30" y="508"/>
                </a:cubicBezTo>
                <a:cubicBezTo>
                  <a:pt x="30" y="509"/>
                  <a:pt x="30" y="509"/>
                  <a:pt x="31" y="510"/>
                </a:cubicBezTo>
                <a:cubicBezTo>
                  <a:pt x="31" y="511"/>
                  <a:pt x="32" y="512"/>
                  <a:pt x="32" y="514"/>
                </a:cubicBezTo>
                <a:cubicBezTo>
                  <a:pt x="32" y="515"/>
                  <a:pt x="33" y="515"/>
                  <a:pt x="33" y="516"/>
                </a:cubicBezTo>
                <a:cubicBezTo>
                  <a:pt x="33" y="516"/>
                  <a:pt x="32" y="516"/>
                  <a:pt x="32" y="517"/>
                </a:cubicBezTo>
                <a:cubicBezTo>
                  <a:pt x="32" y="517"/>
                  <a:pt x="32" y="518"/>
                  <a:pt x="32" y="518"/>
                </a:cubicBezTo>
                <a:cubicBezTo>
                  <a:pt x="32" y="518"/>
                  <a:pt x="31" y="518"/>
                  <a:pt x="31" y="518"/>
                </a:cubicBezTo>
                <a:cubicBezTo>
                  <a:pt x="30" y="518"/>
                  <a:pt x="30" y="518"/>
                  <a:pt x="30" y="519"/>
                </a:cubicBezTo>
                <a:cubicBezTo>
                  <a:pt x="30" y="520"/>
                  <a:pt x="30" y="520"/>
                  <a:pt x="31" y="520"/>
                </a:cubicBezTo>
                <a:cubicBezTo>
                  <a:pt x="31" y="520"/>
                  <a:pt x="32" y="520"/>
                  <a:pt x="32" y="519"/>
                </a:cubicBezTo>
                <a:cubicBezTo>
                  <a:pt x="32" y="519"/>
                  <a:pt x="32" y="518"/>
                  <a:pt x="32" y="518"/>
                </a:cubicBezTo>
                <a:cubicBezTo>
                  <a:pt x="33" y="518"/>
                  <a:pt x="33" y="517"/>
                  <a:pt x="33" y="517"/>
                </a:cubicBezTo>
                <a:cubicBezTo>
                  <a:pt x="34" y="518"/>
                  <a:pt x="33" y="520"/>
                  <a:pt x="34" y="521"/>
                </a:cubicBezTo>
                <a:cubicBezTo>
                  <a:pt x="36" y="523"/>
                  <a:pt x="36" y="525"/>
                  <a:pt x="38" y="527"/>
                </a:cubicBezTo>
                <a:cubicBezTo>
                  <a:pt x="37" y="529"/>
                  <a:pt x="39" y="530"/>
                  <a:pt x="38" y="532"/>
                </a:cubicBezTo>
                <a:cubicBezTo>
                  <a:pt x="38" y="533"/>
                  <a:pt x="37" y="532"/>
                  <a:pt x="37" y="532"/>
                </a:cubicBezTo>
                <a:cubicBezTo>
                  <a:pt x="36" y="532"/>
                  <a:pt x="36" y="533"/>
                  <a:pt x="36" y="533"/>
                </a:cubicBezTo>
                <a:cubicBezTo>
                  <a:pt x="36" y="533"/>
                  <a:pt x="36" y="534"/>
                  <a:pt x="36" y="534"/>
                </a:cubicBezTo>
                <a:cubicBezTo>
                  <a:pt x="36" y="534"/>
                  <a:pt x="37" y="534"/>
                  <a:pt x="37" y="534"/>
                </a:cubicBezTo>
                <a:cubicBezTo>
                  <a:pt x="37" y="534"/>
                  <a:pt x="38" y="533"/>
                  <a:pt x="38" y="533"/>
                </a:cubicBezTo>
                <a:cubicBezTo>
                  <a:pt x="39" y="534"/>
                  <a:pt x="40" y="534"/>
                  <a:pt x="40" y="535"/>
                </a:cubicBezTo>
                <a:cubicBezTo>
                  <a:pt x="40" y="535"/>
                  <a:pt x="40" y="535"/>
                  <a:pt x="40" y="536"/>
                </a:cubicBezTo>
                <a:cubicBezTo>
                  <a:pt x="40" y="536"/>
                  <a:pt x="40" y="536"/>
                  <a:pt x="39" y="537"/>
                </a:cubicBezTo>
                <a:cubicBezTo>
                  <a:pt x="42" y="537"/>
                  <a:pt x="41" y="540"/>
                  <a:pt x="42" y="541"/>
                </a:cubicBezTo>
                <a:cubicBezTo>
                  <a:pt x="42" y="542"/>
                  <a:pt x="43" y="543"/>
                  <a:pt x="43" y="545"/>
                </a:cubicBezTo>
                <a:cubicBezTo>
                  <a:pt x="43" y="545"/>
                  <a:pt x="43" y="546"/>
                  <a:pt x="43" y="547"/>
                </a:cubicBezTo>
                <a:cubicBezTo>
                  <a:pt x="44" y="548"/>
                  <a:pt x="46" y="549"/>
                  <a:pt x="47" y="551"/>
                </a:cubicBezTo>
                <a:cubicBezTo>
                  <a:pt x="47" y="552"/>
                  <a:pt x="47" y="553"/>
                  <a:pt x="47" y="553"/>
                </a:cubicBezTo>
                <a:cubicBezTo>
                  <a:pt x="47" y="554"/>
                  <a:pt x="48" y="554"/>
                  <a:pt x="48" y="555"/>
                </a:cubicBezTo>
                <a:cubicBezTo>
                  <a:pt x="48" y="556"/>
                  <a:pt x="49" y="557"/>
                  <a:pt x="49" y="559"/>
                </a:cubicBezTo>
                <a:cubicBezTo>
                  <a:pt x="50" y="559"/>
                  <a:pt x="50" y="561"/>
                  <a:pt x="51" y="561"/>
                </a:cubicBezTo>
                <a:cubicBezTo>
                  <a:pt x="51" y="562"/>
                  <a:pt x="51" y="563"/>
                  <a:pt x="52" y="564"/>
                </a:cubicBezTo>
                <a:cubicBezTo>
                  <a:pt x="52" y="564"/>
                  <a:pt x="52" y="565"/>
                  <a:pt x="51" y="565"/>
                </a:cubicBezTo>
                <a:cubicBezTo>
                  <a:pt x="51" y="566"/>
                  <a:pt x="51" y="566"/>
                  <a:pt x="51" y="566"/>
                </a:cubicBezTo>
                <a:cubicBezTo>
                  <a:pt x="52" y="566"/>
                  <a:pt x="53" y="567"/>
                  <a:pt x="54" y="568"/>
                </a:cubicBezTo>
                <a:cubicBezTo>
                  <a:pt x="53" y="568"/>
                  <a:pt x="53" y="568"/>
                  <a:pt x="53" y="569"/>
                </a:cubicBezTo>
                <a:cubicBezTo>
                  <a:pt x="53" y="569"/>
                  <a:pt x="54" y="569"/>
                  <a:pt x="55" y="570"/>
                </a:cubicBezTo>
                <a:cubicBezTo>
                  <a:pt x="54" y="570"/>
                  <a:pt x="54" y="570"/>
                  <a:pt x="54" y="571"/>
                </a:cubicBezTo>
                <a:cubicBezTo>
                  <a:pt x="54" y="571"/>
                  <a:pt x="54" y="572"/>
                  <a:pt x="54" y="572"/>
                </a:cubicBezTo>
                <a:cubicBezTo>
                  <a:pt x="56" y="573"/>
                  <a:pt x="56" y="575"/>
                  <a:pt x="57" y="576"/>
                </a:cubicBezTo>
                <a:cubicBezTo>
                  <a:pt x="57" y="576"/>
                  <a:pt x="57" y="577"/>
                  <a:pt x="57" y="577"/>
                </a:cubicBezTo>
                <a:cubicBezTo>
                  <a:pt x="57" y="578"/>
                  <a:pt x="58" y="578"/>
                  <a:pt x="58" y="579"/>
                </a:cubicBezTo>
                <a:cubicBezTo>
                  <a:pt x="59" y="580"/>
                  <a:pt x="59" y="581"/>
                  <a:pt x="59" y="581"/>
                </a:cubicBezTo>
                <a:cubicBezTo>
                  <a:pt x="60" y="582"/>
                  <a:pt x="60" y="582"/>
                  <a:pt x="60" y="583"/>
                </a:cubicBezTo>
                <a:cubicBezTo>
                  <a:pt x="60" y="584"/>
                  <a:pt x="61" y="585"/>
                  <a:pt x="61" y="586"/>
                </a:cubicBezTo>
                <a:cubicBezTo>
                  <a:pt x="61" y="586"/>
                  <a:pt x="62" y="586"/>
                  <a:pt x="62" y="586"/>
                </a:cubicBezTo>
                <a:cubicBezTo>
                  <a:pt x="64" y="586"/>
                  <a:pt x="63" y="588"/>
                  <a:pt x="63" y="589"/>
                </a:cubicBezTo>
                <a:cubicBezTo>
                  <a:pt x="63" y="589"/>
                  <a:pt x="64" y="590"/>
                  <a:pt x="65" y="590"/>
                </a:cubicBezTo>
                <a:cubicBezTo>
                  <a:pt x="64" y="591"/>
                  <a:pt x="64" y="592"/>
                  <a:pt x="63" y="592"/>
                </a:cubicBezTo>
                <a:cubicBezTo>
                  <a:pt x="64" y="594"/>
                  <a:pt x="64" y="594"/>
                  <a:pt x="67" y="594"/>
                </a:cubicBezTo>
                <a:cubicBezTo>
                  <a:pt x="67" y="595"/>
                  <a:pt x="66" y="595"/>
                  <a:pt x="66" y="595"/>
                </a:cubicBezTo>
                <a:cubicBezTo>
                  <a:pt x="66" y="596"/>
                  <a:pt x="67" y="596"/>
                  <a:pt x="67" y="597"/>
                </a:cubicBezTo>
                <a:cubicBezTo>
                  <a:pt x="67" y="597"/>
                  <a:pt x="67" y="597"/>
                  <a:pt x="67" y="597"/>
                </a:cubicBezTo>
                <a:cubicBezTo>
                  <a:pt x="67" y="597"/>
                  <a:pt x="67" y="597"/>
                  <a:pt x="67" y="597"/>
                </a:cubicBezTo>
                <a:cubicBezTo>
                  <a:pt x="66" y="597"/>
                  <a:pt x="66" y="597"/>
                  <a:pt x="66" y="598"/>
                </a:cubicBezTo>
                <a:cubicBezTo>
                  <a:pt x="66" y="598"/>
                  <a:pt x="67" y="597"/>
                  <a:pt x="67" y="597"/>
                </a:cubicBezTo>
                <a:cubicBezTo>
                  <a:pt x="68" y="597"/>
                  <a:pt x="68" y="598"/>
                  <a:pt x="69" y="599"/>
                </a:cubicBezTo>
                <a:cubicBezTo>
                  <a:pt x="69" y="600"/>
                  <a:pt x="70" y="601"/>
                  <a:pt x="70" y="602"/>
                </a:cubicBezTo>
                <a:cubicBezTo>
                  <a:pt x="71" y="602"/>
                  <a:pt x="71" y="604"/>
                  <a:pt x="72" y="604"/>
                </a:cubicBezTo>
                <a:cubicBezTo>
                  <a:pt x="74" y="605"/>
                  <a:pt x="74" y="607"/>
                  <a:pt x="75" y="608"/>
                </a:cubicBezTo>
                <a:cubicBezTo>
                  <a:pt x="75" y="608"/>
                  <a:pt x="75" y="609"/>
                  <a:pt x="75" y="609"/>
                </a:cubicBezTo>
                <a:cubicBezTo>
                  <a:pt x="76" y="612"/>
                  <a:pt x="76" y="612"/>
                  <a:pt x="79" y="614"/>
                </a:cubicBezTo>
                <a:cubicBezTo>
                  <a:pt x="79" y="614"/>
                  <a:pt x="79" y="614"/>
                  <a:pt x="79" y="614"/>
                </a:cubicBezTo>
                <a:cubicBezTo>
                  <a:pt x="79" y="616"/>
                  <a:pt x="80" y="616"/>
                  <a:pt x="81" y="617"/>
                </a:cubicBezTo>
                <a:cubicBezTo>
                  <a:pt x="81" y="618"/>
                  <a:pt x="81" y="619"/>
                  <a:pt x="81" y="619"/>
                </a:cubicBezTo>
                <a:cubicBezTo>
                  <a:pt x="81" y="620"/>
                  <a:pt x="81" y="620"/>
                  <a:pt x="82" y="621"/>
                </a:cubicBezTo>
                <a:cubicBezTo>
                  <a:pt x="83" y="621"/>
                  <a:pt x="84" y="621"/>
                  <a:pt x="84" y="622"/>
                </a:cubicBezTo>
                <a:cubicBezTo>
                  <a:pt x="85" y="624"/>
                  <a:pt x="85" y="625"/>
                  <a:pt x="86" y="626"/>
                </a:cubicBezTo>
                <a:cubicBezTo>
                  <a:pt x="87" y="627"/>
                  <a:pt x="87" y="628"/>
                  <a:pt x="88" y="628"/>
                </a:cubicBezTo>
                <a:cubicBezTo>
                  <a:pt x="88" y="629"/>
                  <a:pt x="88" y="630"/>
                  <a:pt x="88" y="630"/>
                </a:cubicBezTo>
                <a:cubicBezTo>
                  <a:pt x="89" y="631"/>
                  <a:pt x="90" y="631"/>
                  <a:pt x="90" y="632"/>
                </a:cubicBezTo>
                <a:cubicBezTo>
                  <a:pt x="91" y="633"/>
                  <a:pt x="91" y="634"/>
                  <a:pt x="92" y="634"/>
                </a:cubicBezTo>
                <a:cubicBezTo>
                  <a:pt x="93" y="636"/>
                  <a:pt x="93" y="636"/>
                  <a:pt x="92" y="638"/>
                </a:cubicBezTo>
                <a:cubicBezTo>
                  <a:pt x="92" y="638"/>
                  <a:pt x="92" y="638"/>
                  <a:pt x="92" y="638"/>
                </a:cubicBezTo>
                <a:cubicBezTo>
                  <a:pt x="92" y="638"/>
                  <a:pt x="92" y="638"/>
                  <a:pt x="93" y="638"/>
                </a:cubicBezTo>
                <a:cubicBezTo>
                  <a:pt x="94" y="639"/>
                  <a:pt x="95" y="638"/>
                  <a:pt x="94" y="640"/>
                </a:cubicBezTo>
                <a:cubicBezTo>
                  <a:pt x="94" y="640"/>
                  <a:pt x="95" y="640"/>
                  <a:pt x="95" y="640"/>
                </a:cubicBezTo>
                <a:cubicBezTo>
                  <a:pt x="97" y="641"/>
                  <a:pt x="98" y="643"/>
                  <a:pt x="99" y="645"/>
                </a:cubicBezTo>
                <a:cubicBezTo>
                  <a:pt x="99" y="646"/>
                  <a:pt x="100" y="646"/>
                  <a:pt x="101" y="646"/>
                </a:cubicBezTo>
                <a:cubicBezTo>
                  <a:pt x="103" y="648"/>
                  <a:pt x="105" y="650"/>
                  <a:pt x="107" y="652"/>
                </a:cubicBezTo>
                <a:cubicBezTo>
                  <a:pt x="107" y="653"/>
                  <a:pt x="107" y="653"/>
                  <a:pt x="107" y="654"/>
                </a:cubicBezTo>
                <a:cubicBezTo>
                  <a:pt x="108" y="655"/>
                  <a:pt x="108" y="656"/>
                  <a:pt x="109" y="657"/>
                </a:cubicBezTo>
                <a:cubicBezTo>
                  <a:pt x="110" y="657"/>
                  <a:pt x="111" y="659"/>
                  <a:pt x="112" y="658"/>
                </a:cubicBezTo>
                <a:cubicBezTo>
                  <a:pt x="112" y="659"/>
                  <a:pt x="113" y="660"/>
                  <a:pt x="113" y="660"/>
                </a:cubicBezTo>
                <a:cubicBezTo>
                  <a:pt x="113" y="661"/>
                  <a:pt x="114" y="661"/>
                  <a:pt x="114" y="662"/>
                </a:cubicBezTo>
                <a:cubicBezTo>
                  <a:pt x="114" y="663"/>
                  <a:pt x="115" y="663"/>
                  <a:pt x="116" y="663"/>
                </a:cubicBezTo>
                <a:cubicBezTo>
                  <a:pt x="116" y="663"/>
                  <a:pt x="116" y="664"/>
                  <a:pt x="116" y="665"/>
                </a:cubicBezTo>
                <a:cubicBezTo>
                  <a:pt x="117" y="665"/>
                  <a:pt x="118" y="666"/>
                  <a:pt x="119" y="666"/>
                </a:cubicBezTo>
                <a:cubicBezTo>
                  <a:pt x="119" y="666"/>
                  <a:pt x="119" y="668"/>
                  <a:pt x="120" y="668"/>
                </a:cubicBezTo>
                <a:cubicBezTo>
                  <a:pt x="121" y="668"/>
                  <a:pt x="121" y="669"/>
                  <a:pt x="122" y="670"/>
                </a:cubicBezTo>
                <a:cubicBezTo>
                  <a:pt x="123" y="670"/>
                  <a:pt x="123" y="671"/>
                  <a:pt x="123" y="671"/>
                </a:cubicBezTo>
                <a:cubicBezTo>
                  <a:pt x="124" y="672"/>
                  <a:pt x="125" y="673"/>
                  <a:pt x="125" y="674"/>
                </a:cubicBezTo>
                <a:cubicBezTo>
                  <a:pt x="126" y="674"/>
                  <a:pt x="126" y="676"/>
                  <a:pt x="127" y="676"/>
                </a:cubicBezTo>
                <a:cubicBezTo>
                  <a:pt x="128" y="677"/>
                  <a:pt x="129" y="676"/>
                  <a:pt x="129" y="677"/>
                </a:cubicBezTo>
                <a:cubicBezTo>
                  <a:pt x="130" y="677"/>
                  <a:pt x="130" y="679"/>
                  <a:pt x="131" y="679"/>
                </a:cubicBezTo>
                <a:cubicBezTo>
                  <a:pt x="132" y="679"/>
                  <a:pt x="133" y="680"/>
                  <a:pt x="133" y="681"/>
                </a:cubicBezTo>
                <a:cubicBezTo>
                  <a:pt x="134" y="682"/>
                  <a:pt x="133" y="682"/>
                  <a:pt x="135" y="682"/>
                </a:cubicBezTo>
                <a:cubicBezTo>
                  <a:pt x="135" y="682"/>
                  <a:pt x="135" y="683"/>
                  <a:pt x="135" y="684"/>
                </a:cubicBezTo>
                <a:cubicBezTo>
                  <a:pt x="138" y="686"/>
                  <a:pt x="140" y="688"/>
                  <a:pt x="142" y="691"/>
                </a:cubicBezTo>
                <a:cubicBezTo>
                  <a:pt x="144" y="690"/>
                  <a:pt x="144" y="691"/>
                  <a:pt x="144" y="692"/>
                </a:cubicBezTo>
                <a:cubicBezTo>
                  <a:pt x="144" y="693"/>
                  <a:pt x="146" y="693"/>
                  <a:pt x="146" y="694"/>
                </a:cubicBezTo>
                <a:cubicBezTo>
                  <a:pt x="146" y="695"/>
                  <a:pt x="146" y="695"/>
                  <a:pt x="147" y="695"/>
                </a:cubicBezTo>
                <a:cubicBezTo>
                  <a:pt x="148" y="696"/>
                  <a:pt x="150" y="697"/>
                  <a:pt x="151" y="698"/>
                </a:cubicBezTo>
                <a:cubicBezTo>
                  <a:pt x="152" y="699"/>
                  <a:pt x="153" y="699"/>
                  <a:pt x="154" y="701"/>
                </a:cubicBezTo>
                <a:cubicBezTo>
                  <a:pt x="155" y="702"/>
                  <a:pt x="156" y="702"/>
                  <a:pt x="157" y="703"/>
                </a:cubicBezTo>
                <a:cubicBezTo>
                  <a:pt x="158" y="704"/>
                  <a:pt x="159" y="704"/>
                  <a:pt x="160" y="706"/>
                </a:cubicBezTo>
                <a:cubicBezTo>
                  <a:pt x="161" y="707"/>
                  <a:pt x="162" y="707"/>
                  <a:pt x="163" y="708"/>
                </a:cubicBezTo>
                <a:cubicBezTo>
                  <a:pt x="163" y="709"/>
                  <a:pt x="165" y="709"/>
                  <a:pt x="165" y="710"/>
                </a:cubicBezTo>
                <a:cubicBezTo>
                  <a:pt x="166" y="711"/>
                  <a:pt x="167" y="711"/>
                  <a:pt x="167" y="712"/>
                </a:cubicBezTo>
                <a:cubicBezTo>
                  <a:pt x="168" y="712"/>
                  <a:pt x="168" y="712"/>
                  <a:pt x="168" y="712"/>
                </a:cubicBezTo>
                <a:cubicBezTo>
                  <a:pt x="170" y="713"/>
                  <a:pt x="171" y="715"/>
                  <a:pt x="172" y="715"/>
                </a:cubicBezTo>
                <a:cubicBezTo>
                  <a:pt x="174" y="716"/>
                  <a:pt x="175" y="718"/>
                  <a:pt x="177" y="719"/>
                </a:cubicBezTo>
                <a:cubicBezTo>
                  <a:pt x="177" y="720"/>
                  <a:pt x="178" y="721"/>
                  <a:pt x="178" y="721"/>
                </a:cubicBezTo>
                <a:cubicBezTo>
                  <a:pt x="179" y="721"/>
                  <a:pt x="180" y="721"/>
                  <a:pt x="180" y="722"/>
                </a:cubicBezTo>
                <a:cubicBezTo>
                  <a:pt x="181" y="722"/>
                  <a:pt x="181" y="722"/>
                  <a:pt x="181" y="722"/>
                </a:cubicBezTo>
                <a:cubicBezTo>
                  <a:pt x="182" y="724"/>
                  <a:pt x="184" y="724"/>
                  <a:pt x="185" y="725"/>
                </a:cubicBezTo>
                <a:cubicBezTo>
                  <a:pt x="186" y="725"/>
                  <a:pt x="185" y="727"/>
                  <a:pt x="187" y="727"/>
                </a:cubicBezTo>
                <a:cubicBezTo>
                  <a:pt x="187" y="727"/>
                  <a:pt x="188" y="728"/>
                  <a:pt x="189" y="729"/>
                </a:cubicBezTo>
                <a:cubicBezTo>
                  <a:pt x="190" y="730"/>
                  <a:pt x="192" y="730"/>
                  <a:pt x="193" y="731"/>
                </a:cubicBezTo>
                <a:cubicBezTo>
                  <a:pt x="194" y="731"/>
                  <a:pt x="194" y="732"/>
                  <a:pt x="194" y="733"/>
                </a:cubicBezTo>
                <a:cubicBezTo>
                  <a:pt x="194" y="733"/>
                  <a:pt x="194" y="733"/>
                  <a:pt x="195" y="733"/>
                </a:cubicBezTo>
                <a:cubicBezTo>
                  <a:pt x="196" y="733"/>
                  <a:pt x="197" y="733"/>
                  <a:pt x="197" y="735"/>
                </a:cubicBezTo>
                <a:cubicBezTo>
                  <a:pt x="198" y="735"/>
                  <a:pt x="198" y="735"/>
                  <a:pt x="199" y="736"/>
                </a:cubicBezTo>
                <a:cubicBezTo>
                  <a:pt x="199" y="736"/>
                  <a:pt x="200" y="737"/>
                  <a:pt x="201" y="737"/>
                </a:cubicBezTo>
                <a:cubicBezTo>
                  <a:pt x="203" y="737"/>
                  <a:pt x="202" y="740"/>
                  <a:pt x="204" y="740"/>
                </a:cubicBezTo>
                <a:cubicBezTo>
                  <a:pt x="205" y="740"/>
                  <a:pt x="207" y="741"/>
                  <a:pt x="208" y="741"/>
                </a:cubicBezTo>
                <a:cubicBezTo>
                  <a:pt x="208" y="741"/>
                  <a:pt x="208" y="742"/>
                  <a:pt x="208" y="742"/>
                </a:cubicBezTo>
                <a:cubicBezTo>
                  <a:pt x="208" y="742"/>
                  <a:pt x="208" y="742"/>
                  <a:pt x="208" y="742"/>
                </a:cubicBezTo>
                <a:cubicBezTo>
                  <a:pt x="207" y="743"/>
                  <a:pt x="208" y="743"/>
                  <a:pt x="208" y="743"/>
                </a:cubicBezTo>
                <a:cubicBezTo>
                  <a:pt x="208" y="744"/>
                  <a:pt x="208" y="744"/>
                  <a:pt x="208" y="744"/>
                </a:cubicBezTo>
                <a:cubicBezTo>
                  <a:pt x="208" y="744"/>
                  <a:pt x="208" y="744"/>
                  <a:pt x="208" y="744"/>
                </a:cubicBezTo>
                <a:cubicBezTo>
                  <a:pt x="208" y="744"/>
                  <a:pt x="208" y="744"/>
                  <a:pt x="208" y="744"/>
                </a:cubicBezTo>
                <a:cubicBezTo>
                  <a:pt x="207" y="744"/>
                  <a:pt x="207" y="745"/>
                  <a:pt x="207" y="745"/>
                </a:cubicBezTo>
                <a:cubicBezTo>
                  <a:pt x="207" y="745"/>
                  <a:pt x="208" y="745"/>
                  <a:pt x="208" y="746"/>
                </a:cubicBezTo>
                <a:cubicBezTo>
                  <a:pt x="208" y="745"/>
                  <a:pt x="208" y="745"/>
                  <a:pt x="208" y="745"/>
                </a:cubicBezTo>
                <a:cubicBezTo>
                  <a:pt x="208" y="745"/>
                  <a:pt x="208" y="745"/>
                  <a:pt x="208" y="744"/>
                </a:cubicBezTo>
                <a:cubicBezTo>
                  <a:pt x="209" y="744"/>
                  <a:pt x="209" y="744"/>
                  <a:pt x="209" y="743"/>
                </a:cubicBezTo>
                <a:cubicBezTo>
                  <a:pt x="209" y="743"/>
                  <a:pt x="209" y="743"/>
                  <a:pt x="208" y="743"/>
                </a:cubicBezTo>
                <a:cubicBezTo>
                  <a:pt x="208" y="742"/>
                  <a:pt x="208" y="742"/>
                  <a:pt x="208" y="742"/>
                </a:cubicBezTo>
                <a:cubicBezTo>
                  <a:pt x="209" y="742"/>
                  <a:pt x="210" y="742"/>
                  <a:pt x="211" y="742"/>
                </a:cubicBezTo>
                <a:cubicBezTo>
                  <a:pt x="211" y="742"/>
                  <a:pt x="212" y="743"/>
                  <a:pt x="213" y="743"/>
                </a:cubicBezTo>
                <a:cubicBezTo>
                  <a:pt x="213" y="743"/>
                  <a:pt x="213" y="744"/>
                  <a:pt x="213" y="744"/>
                </a:cubicBezTo>
                <a:cubicBezTo>
                  <a:pt x="214" y="745"/>
                  <a:pt x="215" y="745"/>
                  <a:pt x="215" y="745"/>
                </a:cubicBezTo>
                <a:cubicBezTo>
                  <a:pt x="216" y="745"/>
                  <a:pt x="216" y="746"/>
                  <a:pt x="216" y="747"/>
                </a:cubicBezTo>
                <a:cubicBezTo>
                  <a:pt x="216" y="747"/>
                  <a:pt x="216" y="747"/>
                  <a:pt x="215" y="748"/>
                </a:cubicBezTo>
                <a:cubicBezTo>
                  <a:pt x="215" y="748"/>
                  <a:pt x="215" y="748"/>
                  <a:pt x="215" y="748"/>
                </a:cubicBezTo>
                <a:cubicBezTo>
                  <a:pt x="216" y="749"/>
                  <a:pt x="216" y="748"/>
                  <a:pt x="217" y="748"/>
                </a:cubicBezTo>
                <a:cubicBezTo>
                  <a:pt x="217" y="748"/>
                  <a:pt x="217" y="748"/>
                  <a:pt x="217" y="747"/>
                </a:cubicBezTo>
                <a:cubicBezTo>
                  <a:pt x="217" y="747"/>
                  <a:pt x="217" y="747"/>
                  <a:pt x="218" y="747"/>
                </a:cubicBezTo>
                <a:cubicBezTo>
                  <a:pt x="218" y="747"/>
                  <a:pt x="219" y="747"/>
                  <a:pt x="219" y="747"/>
                </a:cubicBezTo>
                <a:cubicBezTo>
                  <a:pt x="219" y="749"/>
                  <a:pt x="219" y="749"/>
                  <a:pt x="221" y="748"/>
                </a:cubicBezTo>
                <a:cubicBezTo>
                  <a:pt x="221" y="748"/>
                  <a:pt x="221" y="748"/>
                  <a:pt x="221" y="748"/>
                </a:cubicBezTo>
                <a:cubicBezTo>
                  <a:pt x="222" y="748"/>
                  <a:pt x="223" y="749"/>
                  <a:pt x="222" y="749"/>
                </a:cubicBezTo>
                <a:cubicBezTo>
                  <a:pt x="222" y="750"/>
                  <a:pt x="221" y="749"/>
                  <a:pt x="221" y="751"/>
                </a:cubicBezTo>
                <a:cubicBezTo>
                  <a:pt x="221" y="751"/>
                  <a:pt x="220" y="751"/>
                  <a:pt x="220" y="751"/>
                </a:cubicBezTo>
                <a:cubicBezTo>
                  <a:pt x="219" y="751"/>
                  <a:pt x="219" y="751"/>
                  <a:pt x="218" y="752"/>
                </a:cubicBezTo>
                <a:cubicBezTo>
                  <a:pt x="218" y="752"/>
                  <a:pt x="218" y="752"/>
                  <a:pt x="218" y="752"/>
                </a:cubicBezTo>
                <a:cubicBezTo>
                  <a:pt x="217" y="752"/>
                  <a:pt x="216" y="752"/>
                  <a:pt x="216" y="751"/>
                </a:cubicBezTo>
                <a:cubicBezTo>
                  <a:pt x="216" y="751"/>
                  <a:pt x="215" y="751"/>
                  <a:pt x="215" y="751"/>
                </a:cubicBezTo>
                <a:cubicBezTo>
                  <a:pt x="215" y="752"/>
                  <a:pt x="215" y="752"/>
                  <a:pt x="215" y="752"/>
                </a:cubicBezTo>
                <a:cubicBezTo>
                  <a:pt x="215" y="752"/>
                  <a:pt x="216" y="753"/>
                  <a:pt x="216" y="753"/>
                </a:cubicBezTo>
                <a:cubicBezTo>
                  <a:pt x="216" y="755"/>
                  <a:pt x="217" y="754"/>
                  <a:pt x="218" y="754"/>
                </a:cubicBezTo>
                <a:cubicBezTo>
                  <a:pt x="217" y="755"/>
                  <a:pt x="216" y="756"/>
                  <a:pt x="217" y="758"/>
                </a:cubicBezTo>
                <a:cubicBezTo>
                  <a:pt x="218" y="758"/>
                  <a:pt x="219" y="759"/>
                  <a:pt x="221" y="759"/>
                </a:cubicBezTo>
                <a:cubicBezTo>
                  <a:pt x="222" y="759"/>
                  <a:pt x="222" y="760"/>
                  <a:pt x="222" y="761"/>
                </a:cubicBezTo>
                <a:cubicBezTo>
                  <a:pt x="223" y="761"/>
                  <a:pt x="222" y="761"/>
                  <a:pt x="222" y="761"/>
                </a:cubicBezTo>
                <a:cubicBezTo>
                  <a:pt x="222" y="761"/>
                  <a:pt x="222" y="761"/>
                  <a:pt x="221" y="761"/>
                </a:cubicBezTo>
                <a:cubicBezTo>
                  <a:pt x="221" y="761"/>
                  <a:pt x="221" y="761"/>
                  <a:pt x="221" y="761"/>
                </a:cubicBezTo>
                <a:cubicBezTo>
                  <a:pt x="221" y="761"/>
                  <a:pt x="221" y="762"/>
                  <a:pt x="221" y="762"/>
                </a:cubicBezTo>
                <a:cubicBezTo>
                  <a:pt x="222" y="762"/>
                  <a:pt x="222" y="762"/>
                  <a:pt x="222" y="761"/>
                </a:cubicBezTo>
                <a:cubicBezTo>
                  <a:pt x="223" y="761"/>
                  <a:pt x="223" y="761"/>
                  <a:pt x="223" y="761"/>
                </a:cubicBezTo>
                <a:cubicBezTo>
                  <a:pt x="224" y="761"/>
                  <a:pt x="224" y="762"/>
                  <a:pt x="224" y="762"/>
                </a:cubicBezTo>
                <a:cubicBezTo>
                  <a:pt x="224" y="762"/>
                  <a:pt x="225" y="762"/>
                  <a:pt x="226" y="762"/>
                </a:cubicBezTo>
                <a:cubicBezTo>
                  <a:pt x="226" y="762"/>
                  <a:pt x="226" y="762"/>
                  <a:pt x="226" y="762"/>
                </a:cubicBezTo>
                <a:cubicBezTo>
                  <a:pt x="226" y="762"/>
                  <a:pt x="225" y="762"/>
                  <a:pt x="225" y="762"/>
                </a:cubicBezTo>
                <a:cubicBezTo>
                  <a:pt x="225" y="762"/>
                  <a:pt x="225" y="762"/>
                  <a:pt x="225" y="762"/>
                </a:cubicBezTo>
                <a:cubicBezTo>
                  <a:pt x="225" y="762"/>
                  <a:pt x="226" y="763"/>
                  <a:pt x="226" y="763"/>
                </a:cubicBezTo>
                <a:cubicBezTo>
                  <a:pt x="226" y="763"/>
                  <a:pt x="226" y="762"/>
                  <a:pt x="226" y="762"/>
                </a:cubicBezTo>
                <a:cubicBezTo>
                  <a:pt x="225" y="761"/>
                  <a:pt x="225" y="761"/>
                  <a:pt x="225" y="761"/>
                </a:cubicBezTo>
                <a:cubicBezTo>
                  <a:pt x="224" y="761"/>
                  <a:pt x="224" y="761"/>
                  <a:pt x="223" y="761"/>
                </a:cubicBezTo>
                <a:cubicBezTo>
                  <a:pt x="223" y="761"/>
                  <a:pt x="223" y="761"/>
                  <a:pt x="223" y="760"/>
                </a:cubicBezTo>
                <a:cubicBezTo>
                  <a:pt x="224" y="759"/>
                  <a:pt x="224" y="759"/>
                  <a:pt x="225" y="759"/>
                </a:cubicBezTo>
                <a:cubicBezTo>
                  <a:pt x="226" y="760"/>
                  <a:pt x="226" y="760"/>
                  <a:pt x="227" y="760"/>
                </a:cubicBezTo>
                <a:cubicBezTo>
                  <a:pt x="228" y="761"/>
                  <a:pt x="228" y="761"/>
                  <a:pt x="229" y="761"/>
                </a:cubicBezTo>
                <a:cubicBezTo>
                  <a:pt x="229" y="762"/>
                  <a:pt x="230" y="762"/>
                  <a:pt x="230" y="762"/>
                </a:cubicBezTo>
                <a:cubicBezTo>
                  <a:pt x="230" y="763"/>
                  <a:pt x="231" y="763"/>
                  <a:pt x="231" y="762"/>
                </a:cubicBezTo>
                <a:cubicBezTo>
                  <a:pt x="231" y="762"/>
                  <a:pt x="232" y="762"/>
                  <a:pt x="232" y="760"/>
                </a:cubicBezTo>
                <a:cubicBezTo>
                  <a:pt x="232" y="760"/>
                  <a:pt x="232" y="760"/>
                  <a:pt x="232" y="760"/>
                </a:cubicBezTo>
                <a:cubicBezTo>
                  <a:pt x="232" y="761"/>
                  <a:pt x="232" y="761"/>
                  <a:pt x="232" y="761"/>
                </a:cubicBezTo>
                <a:cubicBezTo>
                  <a:pt x="232" y="761"/>
                  <a:pt x="232" y="761"/>
                  <a:pt x="232" y="761"/>
                </a:cubicBezTo>
                <a:cubicBezTo>
                  <a:pt x="233" y="761"/>
                  <a:pt x="233" y="760"/>
                  <a:pt x="233" y="760"/>
                </a:cubicBezTo>
                <a:cubicBezTo>
                  <a:pt x="233" y="760"/>
                  <a:pt x="233" y="760"/>
                  <a:pt x="232" y="760"/>
                </a:cubicBezTo>
                <a:cubicBezTo>
                  <a:pt x="232" y="761"/>
                  <a:pt x="231" y="761"/>
                  <a:pt x="231" y="761"/>
                </a:cubicBezTo>
                <a:cubicBezTo>
                  <a:pt x="231" y="760"/>
                  <a:pt x="230" y="760"/>
                  <a:pt x="230" y="761"/>
                </a:cubicBezTo>
                <a:cubicBezTo>
                  <a:pt x="230" y="761"/>
                  <a:pt x="229" y="761"/>
                  <a:pt x="229" y="761"/>
                </a:cubicBezTo>
                <a:cubicBezTo>
                  <a:pt x="229" y="758"/>
                  <a:pt x="229" y="758"/>
                  <a:pt x="229" y="758"/>
                </a:cubicBezTo>
                <a:cubicBezTo>
                  <a:pt x="229" y="758"/>
                  <a:pt x="228" y="758"/>
                  <a:pt x="227" y="758"/>
                </a:cubicBezTo>
                <a:cubicBezTo>
                  <a:pt x="226" y="757"/>
                  <a:pt x="226" y="758"/>
                  <a:pt x="226" y="758"/>
                </a:cubicBezTo>
                <a:cubicBezTo>
                  <a:pt x="225" y="758"/>
                  <a:pt x="225" y="757"/>
                  <a:pt x="224" y="757"/>
                </a:cubicBezTo>
                <a:cubicBezTo>
                  <a:pt x="225" y="756"/>
                  <a:pt x="226" y="756"/>
                  <a:pt x="227" y="756"/>
                </a:cubicBezTo>
                <a:cubicBezTo>
                  <a:pt x="227" y="756"/>
                  <a:pt x="227" y="756"/>
                  <a:pt x="227" y="756"/>
                </a:cubicBezTo>
                <a:cubicBezTo>
                  <a:pt x="227" y="756"/>
                  <a:pt x="227" y="755"/>
                  <a:pt x="227" y="755"/>
                </a:cubicBezTo>
                <a:cubicBezTo>
                  <a:pt x="227" y="755"/>
                  <a:pt x="226" y="755"/>
                  <a:pt x="226" y="755"/>
                </a:cubicBezTo>
                <a:cubicBezTo>
                  <a:pt x="225" y="755"/>
                  <a:pt x="225" y="755"/>
                  <a:pt x="226" y="754"/>
                </a:cubicBezTo>
                <a:cubicBezTo>
                  <a:pt x="226" y="753"/>
                  <a:pt x="226" y="753"/>
                  <a:pt x="225" y="753"/>
                </a:cubicBezTo>
                <a:cubicBezTo>
                  <a:pt x="225" y="753"/>
                  <a:pt x="224" y="752"/>
                  <a:pt x="224" y="752"/>
                </a:cubicBezTo>
                <a:cubicBezTo>
                  <a:pt x="224" y="752"/>
                  <a:pt x="224" y="752"/>
                  <a:pt x="223" y="751"/>
                </a:cubicBezTo>
                <a:cubicBezTo>
                  <a:pt x="224" y="751"/>
                  <a:pt x="224" y="751"/>
                  <a:pt x="224" y="750"/>
                </a:cubicBezTo>
                <a:cubicBezTo>
                  <a:pt x="225" y="751"/>
                  <a:pt x="226" y="752"/>
                  <a:pt x="227" y="751"/>
                </a:cubicBezTo>
                <a:cubicBezTo>
                  <a:pt x="228" y="751"/>
                  <a:pt x="228" y="752"/>
                  <a:pt x="229" y="753"/>
                </a:cubicBezTo>
                <a:cubicBezTo>
                  <a:pt x="229" y="753"/>
                  <a:pt x="229" y="753"/>
                  <a:pt x="228" y="754"/>
                </a:cubicBezTo>
                <a:cubicBezTo>
                  <a:pt x="229" y="754"/>
                  <a:pt x="230" y="755"/>
                  <a:pt x="230" y="755"/>
                </a:cubicBezTo>
                <a:cubicBezTo>
                  <a:pt x="231" y="755"/>
                  <a:pt x="232" y="755"/>
                  <a:pt x="233" y="755"/>
                </a:cubicBezTo>
                <a:cubicBezTo>
                  <a:pt x="234" y="753"/>
                  <a:pt x="235" y="754"/>
                  <a:pt x="235" y="755"/>
                </a:cubicBezTo>
                <a:cubicBezTo>
                  <a:pt x="236" y="756"/>
                  <a:pt x="237" y="756"/>
                  <a:pt x="237" y="756"/>
                </a:cubicBezTo>
                <a:cubicBezTo>
                  <a:pt x="238" y="757"/>
                  <a:pt x="237" y="758"/>
                  <a:pt x="239" y="758"/>
                </a:cubicBezTo>
                <a:cubicBezTo>
                  <a:pt x="239" y="758"/>
                  <a:pt x="240" y="759"/>
                  <a:pt x="241" y="759"/>
                </a:cubicBezTo>
                <a:cubicBezTo>
                  <a:pt x="240" y="760"/>
                  <a:pt x="241" y="760"/>
                  <a:pt x="242" y="761"/>
                </a:cubicBezTo>
                <a:cubicBezTo>
                  <a:pt x="246" y="761"/>
                  <a:pt x="246" y="761"/>
                  <a:pt x="246" y="761"/>
                </a:cubicBezTo>
                <a:cubicBezTo>
                  <a:pt x="246" y="762"/>
                  <a:pt x="246" y="762"/>
                  <a:pt x="246" y="762"/>
                </a:cubicBezTo>
                <a:cubicBezTo>
                  <a:pt x="246" y="763"/>
                  <a:pt x="245" y="764"/>
                  <a:pt x="244" y="765"/>
                </a:cubicBezTo>
                <a:cubicBezTo>
                  <a:pt x="245" y="765"/>
                  <a:pt x="245" y="766"/>
                  <a:pt x="246" y="766"/>
                </a:cubicBezTo>
                <a:cubicBezTo>
                  <a:pt x="246" y="766"/>
                  <a:pt x="247" y="765"/>
                  <a:pt x="247" y="765"/>
                </a:cubicBezTo>
                <a:cubicBezTo>
                  <a:pt x="247" y="765"/>
                  <a:pt x="246" y="764"/>
                  <a:pt x="247" y="764"/>
                </a:cubicBezTo>
                <a:cubicBezTo>
                  <a:pt x="247" y="763"/>
                  <a:pt x="247" y="762"/>
                  <a:pt x="247" y="762"/>
                </a:cubicBezTo>
                <a:cubicBezTo>
                  <a:pt x="247" y="761"/>
                  <a:pt x="247" y="761"/>
                  <a:pt x="248" y="761"/>
                </a:cubicBezTo>
                <a:cubicBezTo>
                  <a:pt x="248" y="761"/>
                  <a:pt x="249" y="761"/>
                  <a:pt x="249" y="762"/>
                </a:cubicBezTo>
                <a:cubicBezTo>
                  <a:pt x="249" y="762"/>
                  <a:pt x="249" y="762"/>
                  <a:pt x="249" y="762"/>
                </a:cubicBezTo>
                <a:cubicBezTo>
                  <a:pt x="249" y="762"/>
                  <a:pt x="249" y="762"/>
                  <a:pt x="249" y="762"/>
                </a:cubicBezTo>
                <a:cubicBezTo>
                  <a:pt x="248" y="762"/>
                  <a:pt x="248" y="762"/>
                  <a:pt x="249" y="763"/>
                </a:cubicBezTo>
                <a:cubicBezTo>
                  <a:pt x="249" y="763"/>
                  <a:pt x="249" y="762"/>
                  <a:pt x="249" y="762"/>
                </a:cubicBezTo>
                <a:cubicBezTo>
                  <a:pt x="250" y="762"/>
                  <a:pt x="251" y="762"/>
                  <a:pt x="252" y="762"/>
                </a:cubicBezTo>
                <a:cubicBezTo>
                  <a:pt x="253" y="764"/>
                  <a:pt x="255" y="764"/>
                  <a:pt x="257" y="765"/>
                </a:cubicBezTo>
                <a:cubicBezTo>
                  <a:pt x="258" y="764"/>
                  <a:pt x="259" y="765"/>
                  <a:pt x="259" y="766"/>
                </a:cubicBezTo>
                <a:cubicBezTo>
                  <a:pt x="260" y="767"/>
                  <a:pt x="261" y="766"/>
                  <a:pt x="262" y="767"/>
                </a:cubicBezTo>
                <a:cubicBezTo>
                  <a:pt x="263" y="768"/>
                  <a:pt x="264" y="768"/>
                  <a:pt x="264" y="770"/>
                </a:cubicBezTo>
                <a:cubicBezTo>
                  <a:pt x="265" y="770"/>
                  <a:pt x="266" y="770"/>
                  <a:pt x="266" y="770"/>
                </a:cubicBezTo>
                <a:cubicBezTo>
                  <a:pt x="267" y="769"/>
                  <a:pt x="269" y="770"/>
                  <a:pt x="270" y="770"/>
                </a:cubicBezTo>
                <a:cubicBezTo>
                  <a:pt x="271" y="770"/>
                  <a:pt x="271" y="770"/>
                  <a:pt x="271" y="770"/>
                </a:cubicBezTo>
                <a:cubicBezTo>
                  <a:pt x="271" y="771"/>
                  <a:pt x="273" y="770"/>
                  <a:pt x="273" y="771"/>
                </a:cubicBezTo>
                <a:cubicBezTo>
                  <a:pt x="274" y="771"/>
                  <a:pt x="275" y="771"/>
                  <a:pt x="275" y="772"/>
                </a:cubicBezTo>
                <a:cubicBezTo>
                  <a:pt x="276" y="772"/>
                  <a:pt x="276" y="772"/>
                  <a:pt x="276" y="772"/>
                </a:cubicBezTo>
                <a:cubicBezTo>
                  <a:pt x="278" y="772"/>
                  <a:pt x="279" y="773"/>
                  <a:pt x="280" y="774"/>
                </a:cubicBezTo>
                <a:cubicBezTo>
                  <a:pt x="280" y="774"/>
                  <a:pt x="281" y="774"/>
                  <a:pt x="281" y="774"/>
                </a:cubicBezTo>
                <a:cubicBezTo>
                  <a:pt x="284" y="774"/>
                  <a:pt x="284" y="774"/>
                  <a:pt x="288" y="776"/>
                </a:cubicBezTo>
                <a:cubicBezTo>
                  <a:pt x="289" y="776"/>
                  <a:pt x="289" y="777"/>
                  <a:pt x="291" y="777"/>
                </a:cubicBezTo>
                <a:cubicBezTo>
                  <a:pt x="292" y="777"/>
                  <a:pt x="292" y="778"/>
                  <a:pt x="293" y="778"/>
                </a:cubicBezTo>
                <a:cubicBezTo>
                  <a:pt x="294" y="778"/>
                  <a:pt x="295" y="779"/>
                  <a:pt x="296" y="779"/>
                </a:cubicBezTo>
                <a:cubicBezTo>
                  <a:pt x="297" y="778"/>
                  <a:pt x="297" y="780"/>
                  <a:pt x="298" y="780"/>
                </a:cubicBezTo>
                <a:cubicBezTo>
                  <a:pt x="300" y="780"/>
                  <a:pt x="300" y="780"/>
                  <a:pt x="301" y="781"/>
                </a:cubicBezTo>
                <a:cubicBezTo>
                  <a:pt x="301" y="782"/>
                  <a:pt x="301" y="782"/>
                  <a:pt x="300" y="782"/>
                </a:cubicBezTo>
                <a:cubicBezTo>
                  <a:pt x="302" y="784"/>
                  <a:pt x="302" y="781"/>
                  <a:pt x="303" y="782"/>
                </a:cubicBezTo>
                <a:cubicBezTo>
                  <a:pt x="304" y="782"/>
                  <a:pt x="306" y="782"/>
                  <a:pt x="306" y="782"/>
                </a:cubicBezTo>
                <a:cubicBezTo>
                  <a:pt x="307" y="782"/>
                  <a:pt x="307" y="784"/>
                  <a:pt x="308" y="784"/>
                </a:cubicBezTo>
                <a:cubicBezTo>
                  <a:pt x="309" y="783"/>
                  <a:pt x="310" y="784"/>
                  <a:pt x="310" y="784"/>
                </a:cubicBezTo>
                <a:cubicBezTo>
                  <a:pt x="311" y="785"/>
                  <a:pt x="312" y="785"/>
                  <a:pt x="312" y="785"/>
                </a:cubicBezTo>
                <a:cubicBezTo>
                  <a:pt x="313" y="785"/>
                  <a:pt x="313" y="785"/>
                  <a:pt x="313" y="786"/>
                </a:cubicBezTo>
                <a:cubicBezTo>
                  <a:pt x="313" y="785"/>
                  <a:pt x="314" y="785"/>
                  <a:pt x="314" y="785"/>
                </a:cubicBezTo>
                <a:cubicBezTo>
                  <a:pt x="315" y="785"/>
                  <a:pt x="315" y="786"/>
                  <a:pt x="316" y="785"/>
                </a:cubicBezTo>
                <a:cubicBezTo>
                  <a:pt x="318" y="785"/>
                  <a:pt x="319" y="785"/>
                  <a:pt x="322" y="786"/>
                </a:cubicBezTo>
                <a:cubicBezTo>
                  <a:pt x="323" y="786"/>
                  <a:pt x="324" y="788"/>
                  <a:pt x="326" y="787"/>
                </a:cubicBezTo>
                <a:cubicBezTo>
                  <a:pt x="328" y="787"/>
                  <a:pt x="328" y="788"/>
                  <a:pt x="329" y="789"/>
                </a:cubicBezTo>
                <a:cubicBezTo>
                  <a:pt x="330" y="789"/>
                  <a:pt x="330" y="789"/>
                  <a:pt x="331" y="789"/>
                </a:cubicBezTo>
                <a:cubicBezTo>
                  <a:pt x="332" y="788"/>
                  <a:pt x="332" y="789"/>
                  <a:pt x="332" y="789"/>
                </a:cubicBezTo>
                <a:cubicBezTo>
                  <a:pt x="333" y="789"/>
                  <a:pt x="335" y="789"/>
                  <a:pt x="336" y="789"/>
                </a:cubicBezTo>
                <a:cubicBezTo>
                  <a:pt x="336" y="790"/>
                  <a:pt x="336" y="790"/>
                  <a:pt x="336" y="790"/>
                </a:cubicBezTo>
                <a:cubicBezTo>
                  <a:pt x="336" y="791"/>
                  <a:pt x="336" y="790"/>
                  <a:pt x="336" y="790"/>
                </a:cubicBezTo>
                <a:cubicBezTo>
                  <a:pt x="336" y="790"/>
                  <a:pt x="336" y="790"/>
                  <a:pt x="336" y="790"/>
                </a:cubicBezTo>
                <a:cubicBezTo>
                  <a:pt x="336" y="790"/>
                  <a:pt x="335" y="791"/>
                  <a:pt x="336" y="791"/>
                </a:cubicBezTo>
                <a:cubicBezTo>
                  <a:pt x="336" y="791"/>
                  <a:pt x="336" y="791"/>
                  <a:pt x="336" y="790"/>
                </a:cubicBezTo>
                <a:cubicBezTo>
                  <a:pt x="337" y="790"/>
                  <a:pt x="337" y="790"/>
                  <a:pt x="338" y="790"/>
                </a:cubicBezTo>
                <a:cubicBezTo>
                  <a:pt x="339" y="790"/>
                  <a:pt x="341" y="790"/>
                  <a:pt x="342" y="791"/>
                </a:cubicBezTo>
                <a:cubicBezTo>
                  <a:pt x="343" y="791"/>
                  <a:pt x="344" y="791"/>
                  <a:pt x="346" y="791"/>
                </a:cubicBezTo>
                <a:cubicBezTo>
                  <a:pt x="345" y="792"/>
                  <a:pt x="345" y="792"/>
                  <a:pt x="345" y="793"/>
                </a:cubicBezTo>
                <a:cubicBezTo>
                  <a:pt x="347" y="793"/>
                  <a:pt x="347" y="793"/>
                  <a:pt x="349" y="793"/>
                </a:cubicBezTo>
                <a:cubicBezTo>
                  <a:pt x="350" y="792"/>
                  <a:pt x="351" y="792"/>
                  <a:pt x="352" y="793"/>
                </a:cubicBezTo>
                <a:cubicBezTo>
                  <a:pt x="352" y="793"/>
                  <a:pt x="353" y="792"/>
                  <a:pt x="354" y="793"/>
                </a:cubicBezTo>
                <a:cubicBezTo>
                  <a:pt x="355" y="793"/>
                  <a:pt x="356" y="794"/>
                  <a:pt x="358" y="794"/>
                </a:cubicBezTo>
                <a:cubicBezTo>
                  <a:pt x="359" y="794"/>
                  <a:pt x="360" y="794"/>
                  <a:pt x="361" y="794"/>
                </a:cubicBezTo>
                <a:cubicBezTo>
                  <a:pt x="362" y="794"/>
                  <a:pt x="362" y="794"/>
                  <a:pt x="363" y="795"/>
                </a:cubicBezTo>
                <a:cubicBezTo>
                  <a:pt x="364" y="795"/>
                  <a:pt x="365" y="795"/>
                  <a:pt x="366" y="795"/>
                </a:cubicBezTo>
                <a:cubicBezTo>
                  <a:pt x="367" y="796"/>
                  <a:pt x="369" y="796"/>
                  <a:pt x="371" y="796"/>
                </a:cubicBezTo>
                <a:cubicBezTo>
                  <a:pt x="371" y="796"/>
                  <a:pt x="372" y="796"/>
                  <a:pt x="372" y="797"/>
                </a:cubicBezTo>
                <a:cubicBezTo>
                  <a:pt x="373" y="797"/>
                  <a:pt x="373" y="797"/>
                  <a:pt x="373" y="796"/>
                </a:cubicBezTo>
                <a:cubicBezTo>
                  <a:pt x="374" y="796"/>
                  <a:pt x="375" y="796"/>
                  <a:pt x="376" y="796"/>
                </a:cubicBezTo>
                <a:cubicBezTo>
                  <a:pt x="376" y="797"/>
                  <a:pt x="377" y="797"/>
                  <a:pt x="379" y="797"/>
                </a:cubicBezTo>
                <a:cubicBezTo>
                  <a:pt x="382" y="797"/>
                  <a:pt x="385" y="797"/>
                  <a:pt x="388" y="797"/>
                </a:cubicBezTo>
                <a:cubicBezTo>
                  <a:pt x="388" y="797"/>
                  <a:pt x="389" y="796"/>
                  <a:pt x="389" y="796"/>
                </a:cubicBezTo>
                <a:cubicBezTo>
                  <a:pt x="390" y="797"/>
                  <a:pt x="391" y="797"/>
                  <a:pt x="392" y="796"/>
                </a:cubicBezTo>
                <a:cubicBezTo>
                  <a:pt x="392" y="796"/>
                  <a:pt x="392" y="797"/>
                  <a:pt x="393" y="797"/>
                </a:cubicBezTo>
                <a:cubicBezTo>
                  <a:pt x="395" y="797"/>
                  <a:pt x="396" y="797"/>
                  <a:pt x="398" y="797"/>
                </a:cubicBezTo>
                <a:cubicBezTo>
                  <a:pt x="400" y="797"/>
                  <a:pt x="401" y="796"/>
                  <a:pt x="402" y="798"/>
                </a:cubicBezTo>
                <a:cubicBezTo>
                  <a:pt x="403" y="798"/>
                  <a:pt x="405" y="798"/>
                  <a:pt x="406" y="797"/>
                </a:cubicBezTo>
                <a:cubicBezTo>
                  <a:pt x="406" y="797"/>
                  <a:pt x="407" y="797"/>
                  <a:pt x="408" y="797"/>
                </a:cubicBezTo>
                <a:cubicBezTo>
                  <a:pt x="411" y="797"/>
                  <a:pt x="415" y="797"/>
                  <a:pt x="419" y="797"/>
                </a:cubicBezTo>
                <a:cubicBezTo>
                  <a:pt x="421" y="797"/>
                  <a:pt x="423" y="798"/>
                  <a:pt x="425" y="796"/>
                </a:cubicBezTo>
                <a:cubicBezTo>
                  <a:pt x="427" y="796"/>
                  <a:pt x="429" y="796"/>
                  <a:pt x="431" y="796"/>
                </a:cubicBezTo>
                <a:cubicBezTo>
                  <a:pt x="431" y="796"/>
                  <a:pt x="432" y="797"/>
                  <a:pt x="433" y="797"/>
                </a:cubicBezTo>
                <a:cubicBezTo>
                  <a:pt x="433" y="796"/>
                  <a:pt x="434" y="796"/>
                  <a:pt x="434" y="797"/>
                </a:cubicBezTo>
                <a:cubicBezTo>
                  <a:pt x="435" y="797"/>
                  <a:pt x="436" y="797"/>
                  <a:pt x="436" y="798"/>
                </a:cubicBezTo>
                <a:cubicBezTo>
                  <a:pt x="436" y="798"/>
                  <a:pt x="437" y="798"/>
                  <a:pt x="437" y="798"/>
                </a:cubicBezTo>
                <a:cubicBezTo>
                  <a:pt x="438" y="798"/>
                  <a:pt x="438" y="797"/>
                  <a:pt x="439" y="796"/>
                </a:cubicBezTo>
                <a:cubicBezTo>
                  <a:pt x="439" y="796"/>
                  <a:pt x="440" y="796"/>
                  <a:pt x="440" y="796"/>
                </a:cubicBezTo>
                <a:cubicBezTo>
                  <a:pt x="441" y="796"/>
                  <a:pt x="443" y="796"/>
                  <a:pt x="444" y="795"/>
                </a:cubicBezTo>
                <a:cubicBezTo>
                  <a:pt x="444" y="795"/>
                  <a:pt x="444" y="795"/>
                  <a:pt x="445" y="795"/>
                </a:cubicBezTo>
                <a:cubicBezTo>
                  <a:pt x="445" y="795"/>
                  <a:pt x="446" y="795"/>
                  <a:pt x="446" y="796"/>
                </a:cubicBezTo>
                <a:cubicBezTo>
                  <a:pt x="446" y="796"/>
                  <a:pt x="446" y="796"/>
                  <a:pt x="446" y="797"/>
                </a:cubicBezTo>
                <a:cubicBezTo>
                  <a:pt x="446" y="797"/>
                  <a:pt x="446" y="797"/>
                  <a:pt x="446" y="797"/>
                </a:cubicBezTo>
                <a:cubicBezTo>
                  <a:pt x="446" y="797"/>
                  <a:pt x="446" y="797"/>
                  <a:pt x="446" y="797"/>
                </a:cubicBezTo>
                <a:cubicBezTo>
                  <a:pt x="445" y="797"/>
                  <a:pt x="445" y="798"/>
                  <a:pt x="445" y="798"/>
                </a:cubicBezTo>
                <a:cubicBezTo>
                  <a:pt x="445" y="798"/>
                  <a:pt x="446" y="798"/>
                  <a:pt x="446" y="799"/>
                </a:cubicBezTo>
                <a:cubicBezTo>
                  <a:pt x="446" y="799"/>
                  <a:pt x="446" y="798"/>
                  <a:pt x="446" y="798"/>
                </a:cubicBezTo>
                <a:cubicBezTo>
                  <a:pt x="446" y="798"/>
                  <a:pt x="446" y="798"/>
                  <a:pt x="446" y="797"/>
                </a:cubicBezTo>
                <a:cubicBezTo>
                  <a:pt x="447" y="797"/>
                  <a:pt x="447" y="797"/>
                  <a:pt x="447" y="797"/>
                </a:cubicBezTo>
                <a:cubicBezTo>
                  <a:pt x="448" y="797"/>
                  <a:pt x="448" y="798"/>
                  <a:pt x="449" y="798"/>
                </a:cubicBezTo>
                <a:cubicBezTo>
                  <a:pt x="450" y="798"/>
                  <a:pt x="450" y="798"/>
                  <a:pt x="450" y="798"/>
                </a:cubicBezTo>
                <a:cubicBezTo>
                  <a:pt x="449" y="798"/>
                  <a:pt x="449" y="798"/>
                  <a:pt x="449" y="798"/>
                </a:cubicBezTo>
                <a:cubicBezTo>
                  <a:pt x="448" y="798"/>
                  <a:pt x="448" y="798"/>
                  <a:pt x="448" y="798"/>
                </a:cubicBezTo>
                <a:cubicBezTo>
                  <a:pt x="448" y="798"/>
                  <a:pt x="448" y="799"/>
                  <a:pt x="449" y="799"/>
                </a:cubicBezTo>
                <a:cubicBezTo>
                  <a:pt x="449" y="799"/>
                  <a:pt x="450" y="799"/>
                  <a:pt x="449" y="798"/>
                </a:cubicBezTo>
                <a:cubicBezTo>
                  <a:pt x="448" y="797"/>
                  <a:pt x="448" y="796"/>
                  <a:pt x="447" y="795"/>
                </a:cubicBezTo>
                <a:cubicBezTo>
                  <a:pt x="448" y="795"/>
                  <a:pt x="448" y="795"/>
                  <a:pt x="449" y="794"/>
                </a:cubicBezTo>
                <a:cubicBezTo>
                  <a:pt x="449" y="794"/>
                  <a:pt x="449" y="795"/>
                  <a:pt x="450" y="795"/>
                </a:cubicBezTo>
                <a:cubicBezTo>
                  <a:pt x="450" y="795"/>
                  <a:pt x="450" y="794"/>
                  <a:pt x="451" y="794"/>
                </a:cubicBezTo>
                <a:cubicBezTo>
                  <a:pt x="452" y="794"/>
                  <a:pt x="453" y="794"/>
                  <a:pt x="455" y="793"/>
                </a:cubicBezTo>
                <a:cubicBezTo>
                  <a:pt x="456" y="792"/>
                  <a:pt x="458" y="794"/>
                  <a:pt x="459" y="792"/>
                </a:cubicBezTo>
                <a:cubicBezTo>
                  <a:pt x="461" y="792"/>
                  <a:pt x="462" y="792"/>
                  <a:pt x="464" y="792"/>
                </a:cubicBezTo>
                <a:cubicBezTo>
                  <a:pt x="465" y="792"/>
                  <a:pt x="465" y="792"/>
                  <a:pt x="466" y="791"/>
                </a:cubicBezTo>
                <a:cubicBezTo>
                  <a:pt x="466" y="791"/>
                  <a:pt x="467" y="791"/>
                  <a:pt x="467" y="791"/>
                </a:cubicBezTo>
                <a:cubicBezTo>
                  <a:pt x="467" y="792"/>
                  <a:pt x="468" y="792"/>
                  <a:pt x="468" y="792"/>
                </a:cubicBezTo>
                <a:cubicBezTo>
                  <a:pt x="470" y="791"/>
                  <a:pt x="471" y="790"/>
                  <a:pt x="473" y="790"/>
                </a:cubicBezTo>
                <a:cubicBezTo>
                  <a:pt x="474" y="791"/>
                  <a:pt x="475" y="789"/>
                  <a:pt x="476" y="789"/>
                </a:cubicBezTo>
                <a:cubicBezTo>
                  <a:pt x="478" y="789"/>
                  <a:pt x="479" y="789"/>
                  <a:pt x="480" y="789"/>
                </a:cubicBezTo>
                <a:cubicBezTo>
                  <a:pt x="481" y="788"/>
                  <a:pt x="482" y="788"/>
                  <a:pt x="484" y="788"/>
                </a:cubicBezTo>
                <a:cubicBezTo>
                  <a:pt x="484" y="788"/>
                  <a:pt x="484" y="789"/>
                  <a:pt x="485" y="789"/>
                </a:cubicBezTo>
                <a:cubicBezTo>
                  <a:pt x="485" y="789"/>
                  <a:pt x="486" y="788"/>
                  <a:pt x="486" y="787"/>
                </a:cubicBezTo>
                <a:cubicBezTo>
                  <a:pt x="489" y="787"/>
                  <a:pt x="489" y="787"/>
                  <a:pt x="489" y="787"/>
                </a:cubicBezTo>
                <a:cubicBezTo>
                  <a:pt x="490" y="788"/>
                  <a:pt x="490" y="788"/>
                  <a:pt x="491" y="788"/>
                </a:cubicBezTo>
                <a:cubicBezTo>
                  <a:pt x="491" y="788"/>
                  <a:pt x="491" y="787"/>
                  <a:pt x="491" y="786"/>
                </a:cubicBezTo>
                <a:cubicBezTo>
                  <a:pt x="495" y="786"/>
                  <a:pt x="495" y="786"/>
                  <a:pt x="495" y="786"/>
                </a:cubicBezTo>
                <a:cubicBezTo>
                  <a:pt x="497" y="785"/>
                  <a:pt x="499" y="786"/>
                  <a:pt x="501" y="786"/>
                </a:cubicBezTo>
                <a:cubicBezTo>
                  <a:pt x="501" y="785"/>
                  <a:pt x="502" y="785"/>
                  <a:pt x="502" y="785"/>
                </a:cubicBezTo>
                <a:cubicBezTo>
                  <a:pt x="504" y="784"/>
                  <a:pt x="505" y="784"/>
                  <a:pt x="506" y="785"/>
                </a:cubicBezTo>
                <a:cubicBezTo>
                  <a:pt x="507" y="786"/>
                  <a:pt x="508" y="786"/>
                  <a:pt x="509" y="786"/>
                </a:cubicBezTo>
                <a:cubicBezTo>
                  <a:pt x="509" y="787"/>
                  <a:pt x="509" y="786"/>
                  <a:pt x="510" y="786"/>
                </a:cubicBezTo>
                <a:cubicBezTo>
                  <a:pt x="509" y="785"/>
                  <a:pt x="508" y="784"/>
                  <a:pt x="506" y="785"/>
                </a:cubicBezTo>
                <a:cubicBezTo>
                  <a:pt x="507" y="784"/>
                  <a:pt x="508" y="784"/>
                  <a:pt x="508" y="784"/>
                </a:cubicBezTo>
                <a:cubicBezTo>
                  <a:pt x="509" y="784"/>
                  <a:pt x="510" y="783"/>
                  <a:pt x="511" y="784"/>
                </a:cubicBezTo>
                <a:cubicBezTo>
                  <a:pt x="512" y="784"/>
                  <a:pt x="513" y="782"/>
                  <a:pt x="514" y="783"/>
                </a:cubicBezTo>
                <a:cubicBezTo>
                  <a:pt x="516" y="783"/>
                  <a:pt x="517" y="781"/>
                  <a:pt x="518" y="782"/>
                </a:cubicBezTo>
                <a:cubicBezTo>
                  <a:pt x="518" y="780"/>
                  <a:pt x="520" y="781"/>
                  <a:pt x="521" y="780"/>
                </a:cubicBezTo>
                <a:cubicBezTo>
                  <a:pt x="522" y="780"/>
                  <a:pt x="523" y="779"/>
                  <a:pt x="524" y="779"/>
                </a:cubicBezTo>
                <a:cubicBezTo>
                  <a:pt x="525" y="779"/>
                  <a:pt x="525" y="780"/>
                  <a:pt x="526" y="780"/>
                </a:cubicBezTo>
                <a:cubicBezTo>
                  <a:pt x="527" y="780"/>
                  <a:pt x="528" y="778"/>
                  <a:pt x="529" y="778"/>
                </a:cubicBezTo>
                <a:cubicBezTo>
                  <a:pt x="529" y="777"/>
                  <a:pt x="532" y="776"/>
                  <a:pt x="532" y="776"/>
                </a:cubicBezTo>
                <a:cubicBezTo>
                  <a:pt x="534" y="777"/>
                  <a:pt x="535" y="776"/>
                  <a:pt x="536" y="775"/>
                </a:cubicBezTo>
                <a:cubicBezTo>
                  <a:pt x="538" y="774"/>
                  <a:pt x="540" y="773"/>
                  <a:pt x="543" y="773"/>
                </a:cubicBezTo>
                <a:cubicBezTo>
                  <a:pt x="544" y="773"/>
                  <a:pt x="545" y="773"/>
                  <a:pt x="546" y="773"/>
                </a:cubicBezTo>
                <a:cubicBezTo>
                  <a:pt x="546" y="773"/>
                  <a:pt x="547" y="773"/>
                  <a:pt x="547" y="773"/>
                </a:cubicBezTo>
                <a:cubicBezTo>
                  <a:pt x="547" y="773"/>
                  <a:pt x="547" y="772"/>
                  <a:pt x="547" y="772"/>
                </a:cubicBezTo>
                <a:cubicBezTo>
                  <a:pt x="547" y="771"/>
                  <a:pt x="547" y="770"/>
                  <a:pt x="548" y="770"/>
                </a:cubicBezTo>
                <a:cubicBezTo>
                  <a:pt x="549" y="770"/>
                  <a:pt x="549" y="769"/>
                  <a:pt x="550" y="769"/>
                </a:cubicBezTo>
                <a:cubicBezTo>
                  <a:pt x="551" y="770"/>
                  <a:pt x="552" y="769"/>
                  <a:pt x="552" y="769"/>
                </a:cubicBezTo>
                <a:cubicBezTo>
                  <a:pt x="552" y="769"/>
                  <a:pt x="553" y="769"/>
                  <a:pt x="553" y="769"/>
                </a:cubicBezTo>
                <a:cubicBezTo>
                  <a:pt x="554" y="769"/>
                  <a:pt x="554" y="768"/>
                  <a:pt x="555" y="768"/>
                </a:cubicBezTo>
                <a:cubicBezTo>
                  <a:pt x="556" y="768"/>
                  <a:pt x="556" y="767"/>
                  <a:pt x="557" y="768"/>
                </a:cubicBezTo>
                <a:cubicBezTo>
                  <a:pt x="559" y="768"/>
                  <a:pt x="560" y="768"/>
                  <a:pt x="561" y="767"/>
                </a:cubicBezTo>
                <a:cubicBezTo>
                  <a:pt x="562" y="766"/>
                  <a:pt x="564" y="767"/>
                  <a:pt x="565" y="766"/>
                </a:cubicBezTo>
                <a:cubicBezTo>
                  <a:pt x="566" y="766"/>
                  <a:pt x="566" y="766"/>
                  <a:pt x="567" y="765"/>
                </a:cubicBezTo>
                <a:cubicBezTo>
                  <a:pt x="567" y="764"/>
                  <a:pt x="567" y="764"/>
                  <a:pt x="567" y="764"/>
                </a:cubicBezTo>
                <a:cubicBezTo>
                  <a:pt x="568" y="764"/>
                  <a:pt x="569" y="765"/>
                  <a:pt x="570" y="765"/>
                </a:cubicBezTo>
                <a:cubicBezTo>
                  <a:pt x="570" y="765"/>
                  <a:pt x="570" y="765"/>
                  <a:pt x="570" y="765"/>
                </a:cubicBezTo>
                <a:cubicBezTo>
                  <a:pt x="571" y="765"/>
                  <a:pt x="571" y="767"/>
                  <a:pt x="572" y="767"/>
                </a:cubicBezTo>
                <a:cubicBezTo>
                  <a:pt x="572" y="767"/>
                  <a:pt x="572" y="767"/>
                  <a:pt x="572" y="767"/>
                </a:cubicBezTo>
                <a:cubicBezTo>
                  <a:pt x="573" y="767"/>
                  <a:pt x="574" y="766"/>
                  <a:pt x="573" y="765"/>
                </a:cubicBezTo>
                <a:cubicBezTo>
                  <a:pt x="573" y="764"/>
                  <a:pt x="572" y="765"/>
                  <a:pt x="572" y="765"/>
                </a:cubicBezTo>
                <a:cubicBezTo>
                  <a:pt x="571" y="765"/>
                  <a:pt x="570" y="765"/>
                  <a:pt x="570" y="765"/>
                </a:cubicBezTo>
                <a:cubicBezTo>
                  <a:pt x="570" y="764"/>
                  <a:pt x="570" y="764"/>
                  <a:pt x="570" y="764"/>
                </a:cubicBezTo>
                <a:cubicBezTo>
                  <a:pt x="571" y="764"/>
                  <a:pt x="571" y="764"/>
                  <a:pt x="572" y="764"/>
                </a:cubicBezTo>
                <a:cubicBezTo>
                  <a:pt x="573" y="764"/>
                  <a:pt x="574" y="763"/>
                  <a:pt x="574" y="762"/>
                </a:cubicBezTo>
                <a:cubicBezTo>
                  <a:pt x="574" y="762"/>
                  <a:pt x="573" y="762"/>
                  <a:pt x="574" y="761"/>
                </a:cubicBezTo>
                <a:cubicBezTo>
                  <a:pt x="574" y="761"/>
                  <a:pt x="574" y="761"/>
                  <a:pt x="574" y="761"/>
                </a:cubicBezTo>
                <a:cubicBezTo>
                  <a:pt x="576" y="760"/>
                  <a:pt x="577" y="760"/>
                  <a:pt x="578" y="759"/>
                </a:cubicBezTo>
                <a:cubicBezTo>
                  <a:pt x="579" y="759"/>
                  <a:pt x="580" y="759"/>
                  <a:pt x="581" y="759"/>
                </a:cubicBezTo>
                <a:cubicBezTo>
                  <a:pt x="582" y="758"/>
                  <a:pt x="583" y="758"/>
                  <a:pt x="583" y="757"/>
                </a:cubicBezTo>
                <a:cubicBezTo>
                  <a:pt x="583" y="757"/>
                  <a:pt x="583" y="756"/>
                  <a:pt x="584" y="756"/>
                </a:cubicBezTo>
                <a:cubicBezTo>
                  <a:pt x="585" y="756"/>
                  <a:pt x="586" y="756"/>
                  <a:pt x="586" y="757"/>
                </a:cubicBezTo>
                <a:cubicBezTo>
                  <a:pt x="587" y="756"/>
                  <a:pt x="587" y="754"/>
                  <a:pt x="589" y="754"/>
                </a:cubicBezTo>
                <a:cubicBezTo>
                  <a:pt x="589" y="754"/>
                  <a:pt x="589" y="754"/>
                  <a:pt x="590" y="753"/>
                </a:cubicBezTo>
                <a:cubicBezTo>
                  <a:pt x="590" y="753"/>
                  <a:pt x="590" y="753"/>
                  <a:pt x="590" y="753"/>
                </a:cubicBezTo>
                <a:cubicBezTo>
                  <a:pt x="590" y="753"/>
                  <a:pt x="590" y="753"/>
                  <a:pt x="590" y="753"/>
                </a:cubicBezTo>
                <a:cubicBezTo>
                  <a:pt x="591" y="753"/>
                  <a:pt x="592" y="751"/>
                  <a:pt x="593" y="750"/>
                </a:cubicBezTo>
                <a:cubicBezTo>
                  <a:pt x="594" y="750"/>
                  <a:pt x="594" y="750"/>
                  <a:pt x="595" y="749"/>
                </a:cubicBezTo>
                <a:cubicBezTo>
                  <a:pt x="595" y="749"/>
                  <a:pt x="596" y="749"/>
                  <a:pt x="596" y="749"/>
                </a:cubicBezTo>
                <a:cubicBezTo>
                  <a:pt x="597" y="749"/>
                  <a:pt x="597" y="749"/>
                  <a:pt x="597" y="749"/>
                </a:cubicBezTo>
                <a:cubicBezTo>
                  <a:pt x="597" y="749"/>
                  <a:pt x="598" y="748"/>
                  <a:pt x="599" y="748"/>
                </a:cubicBezTo>
                <a:cubicBezTo>
                  <a:pt x="599" y="747"/>
                  <a:pt x="600" y="747"/>
                  <a:pt x="601" y="746"/>
                </a:cubicBezTo>
                <a:cubicBezTo>
                  <a:pt x="601" y="744"/>
                  <a:pt x="602" y="745"/>
                  <a:pt x="603" y="745"/>
                </a:cubicBezTo>
                <a:cubicBezTo>
                  <a:pt x="604" y="744"/>
                  <a:pt x="605" y="744"/>
                  <a:pt x="606" y="743"/>
                </a:cubicBezTo>
                <a:cubicBezTo>
                  <a:pt x="607" y="742"/>
                  <a:pt x="607" y="742"/>
                  <a:pt x="609" y="742"/>
                </a:cubicBezTo>
                <a:cubicBezTo>
                  <a:pt x="609" y="743"/>
                  <a:pt x="610" y="743"/>
                  <a:pt x="611" y="743"/>
                </a:cubicBezTo>
                <a:cubicBezTo>
                  <a:pt x="611" y="743"/>
                  <a:pt x="611" y="742"/>
                  <a:pt x="611" y="742"/>
                </a:cubicBezTo>
                <a:cubicBezTo>
                  <a:pt x="610" y="742"/>
                  <a:pt x="610" y="741"/>
                  <a:pt x="611" y="741"/>
                </a:cubicBezTo>
                <a:cubicBezTo>
                  <a:pt x="611" y="740"/>
                  <a:pt x="611" y="740"/>
                  <a:pt x="611" y="740"/>
                </a:cubicBezTo>
                <a:cubicBezTo>
                  <a:pt x="613" y="739"/>
                  <a:pt x="614" y="739"/>
                  <a:pt x="617" y="741"/>
                </a:cubicBezTo>
                <a:cubicBezTo>
                  <a:pt x="617" y="741"/>
                  <a:pt x="617" y="742"/>
                  <a:pt x="617" y="743"/>
                </a:cubicBezTo>
                <a:cubicBezTo>
                  <a:pt x="616" y="743"/>
                  <a:pt x="616" y="743"/>
                  <a:pt x="617" y="744"/>
                </a:cubicBezTo>
                <a:cubicBezTo>
                  <a:pt x="617" y="744"/>
                  <a:pt x="617" y="744"/>
                  <a:pt x="618" y="743"/>
                </a:cubicBezTo>
                <a:cubicBezTo>
                  <a:pt x="618" y="743"/>
                  <a:pt x="618" y="743"/>
                  <a:pt x="619" y="743"/>
                </a:cubicBezTo>
                <a:cubicBezTo>
                  <a:pt x="619" y="743"/>
                  <a:pt x="619" y="744"/>
                  <a:pt x="620" y="744"/>
                </a:cubicBezTo>
                <a:cubicBezTo>
                  <a:pt x="620" y="744"/>
                  <a:pt x="620" y="745"/>
                  <a:pt x="621" y="745"/>
                </a:cubicBezTo>
                <a:cubicBezTo>
                  <a:pt x="621" y="745"/>
                  <a:pt x="623" y="747"/>
                  <a:pt x="623" y="747"/>
                </a:cubicBezTo>
                <a:cubicBezTo>
                  <a:pt x="623" y="746"/>
                  <a:pt x="624" y="746"/>
                  <a:pt x="624" y="746"/>
                </a:cubicBezTo>
                <a:cubicBezTo>
                  <a:pt x="624" y="745"/>
                  <a:pt x="623" y="745"/>
                  <a:pt x="623" y="745"/>
                </a:cubicBezTo>
                <a:cubicBezTo>
                  <a:pt x="622" y="745"/>
                  <a:pt x="622" y="745"/>
                  <a:pt x="621" y="745"/>
                </a:cubicBezTo>
                <a:cubicBezTo>
                  <a:pt x="621" y="744"/>
                  <a:pt x="621" y="744"/>
                  <a:pt x="620" y="744"/>
                </a:cubicBezTo>
                <a:cubicBezTo>
                  <a:pt x="620" y="743"/>
                  <a:pt x="620" y="743"/>
                  <a:pt x="619" y="743"/>
                </a:cubicBezTo>
                <a:cubicBezTo>
                  <a:pt x="619" y="742"/>
                  <a:pt x="620" y="742"/>
                  <a:pt x="620" y="741"/>
                </a:cubicBezTo>
                <a:cubicBezTo>
                  <a:pt x="619" y="740"/>
                  <a:pt x="618" y="740"/>
                  <a:pt x="618" y="738"/>
                </a:cubicBezTo>
                <a:cubicBezTo>
                  <a:pt x="618" y="737"/>
                  <a:pt x="618" y="738"/>
                  <a:pt x="618" y="738"/>
                </a:cubicBezTo>
                <a:cubicBezTo>
                  <a:pt x="618" y="738"/>
                  <a:pt x="618" y="738"/>
                  <a:pt x="618" y="738"/>
                </a:cubicBezTo>
                <a:cubicBezTo>
                  <a:pt x="618" y="738"/>
                  <a:pt x="618" y="738"/>
                  <a:pt x="618" y="738"/>
                </a:cubicBezTo>
                <a:cubicBezTo>
                  <a:pt x="619" y="738"/>
                  <a:pt x="619" y="738"/>
                  <a:pt x="619" y="738"/>
                </a:cubicBezTo>
                <a:cubicBezTo>
                  <a:pt x="619" y="737"/>
                  <a:pt x="619" y="737"/>
                  <a:pt x="618" y="738"/>
                </a:cubicBezTo>
                <a:cubicBezTo>
                  <a:pt x="617" y="738"/>
                  <a:pt x="616" y="738"/>
                  <a:pt x="614" y="738"/>
                </a:cubicBezTo>
                <a:cubicBezTo>
                  <a:pt x="614" y="738"/>
                  <a:pt x="615" y="737"/>
                  <a:pt x="615" y="737"/>
                </a:cubicBezTo>
                <a:cubicBezTo>
                  <a:pt x="615" y="736"/>
                  <a:pt x="617" y="736"/>
                  <a:pt x="618" y="736"/>
                </a:cubicBezTo>
                <a:cubicBezTo>
                  <a:pt x="619" y="736"/>
                  <a:pt x="619" y="734"/>
                  <a:pt x="620" y="734"/>
                </a:cubicBezTo>
                <a:cubicBezTo>
                  <a:pt x="621" y="734"/>
                  <a:pt x="622" y="734"/>
                  <a:pt x="623" y="733"/>
                </a:cubicBezTo>
                <a:cubicBezTo>
                  <a:pt x="623" y="733"/>
                  <a:pt x="623" y="734"/>
                  <a:pt x="624" y="734"/>
                </a:cubicBezTo>
                <a:cubicBezTo>
                  <a:pt x="624" y="734"/>
                  <a:pt x="623" y="735"/>
                  <a:pt x="623" y="735"/>
                </a:cubicBezTo>
                <a:cubicBezTo>
                  <a:pt x="621" y="735"/>
                  <a:pt x="622" y="736"/>
                  <a:pt x="622" y="737"/>
                </a:cubicBezTo>
                <a:cubicBezTo>
                  <a:pt x="622" y="737"/>
                  <a:pt x="622" y="737"/>
                  <a:pt x="622" y="737"/>
                </a:cubicBezTo>
                <a:cubicBezTo>
                  <a:pt x="622" y="737"/>
                  <a:pt x="621" y="737"/>
                  <a:pt x="621" y="737"/>
                </a:cubicBezTo>
                <a:cubicBezTo>
                  <a:pt x="621" y="737"/>
                  <a:pt x="621" y="738"/>
                  <a:pt x="621" y="738"/>
                </a:cubicBezTo>
                <a:cubicBezTo>
                  <a:pt x="621" y="738"/>
                  <a:pt x="622" y="738"/>
                  <a:pt x="622" y="737"/>
                </a:cubicBezTo>
                <a:cubicBezTo>
                  <a:pt x="623" y="737"/>
                  <a:pt x="624" y="738"/>
                  <a:pt x="624" y="737"/>
                </a:cubicBezTo>
                <a:cubicBezTo>
                  <a:pt x="625" y="736"/>
                  <a:pt x="626" y="736"/>
                  <a:pt x="626" y="736"/>
                </a:cubicBezTo>
                <a:cubicBezTo>
                  <a:pt x="628" y="735"/>
                  <a:pt x="629" y="735"/>
                  <a:pt x="630" y="736"/>
                </a:cubicBezTo>
                <a:cubicBezTo>
                  <a:pt x="630" y="736"/>
                  <a:pt x="630" y="735"/>
                  <a:pt x="631" y="735"/>
                </a:cubicBezTo>
                <a:cubicBezTo>
                  <a:pt x="631" y="734"/>
                  <a:pt x="631" y="734"/>
                  <a:pt x="631" y="733"/>
                </a:cubicBezTo>
                <a:cubicBezTo>
                  <a:pt x="631" y="733"/>
                  <a:pt x="632" y="732"/>
                  <a:pt x="632" y="732"/>
                </a:cubicBezTo>
                <a:cubicBezTo>
                  <a:pt x="633" y="732"/>
                  <a:pt x="633" y="733"/>
                  <a:pt x="633" y="734"/>
                </a:cubicBezTo>
                <a:cubicBezTo>
                  <a:pt x="633" y="733"/>
                  <a:pt x="633" y="733"/>
                  <a:pt x="633" y="733"/>
                </a:cubicBezTo>
                <a:cubicBezTo>
                  <a:pt x="633" y="733"/>
                  <a:pt x="633" y="733"/>
                  <a:pt x="633" y="733"/>
                </a:cubicBezTo>
                <a:cubicBezTo>
                  <a:pt x="632" y="734"/>
                  <a:pt x="632" y="734"/>
                  <a:pt x="633" y="734"/>
                </a:cubicBezTo>
                <a:cubicBezTo>
                  <a:pt x="633" y="734"/>
                  <a:pt x="633" y="734"/>
                  <a:pt x="633" y="734"/>
                </a:cubicBezTo>
                <a:cubicBezTo>
                  <a:pt x="634" y="733"/>
                  <a:pt x="636" y="733"/>
                  <a:pt x="636" y="734"/>
                </a:cubicBezTo>
                <a:cubicBezTo>
                  <a:pt x="637" y="734"/>
                  <a:pt x="637" y="734"/>
                  <a:pt x="637" y="734"/>
                </a:cubicBezTo>
                <a:cubicBezTo>
                  <a:pt x="637" y="733"/>
                  <a:pt x="637" y="733"/>
                  <a:pt x="637" y="733"/>
                </a:cubicBezTo>
                <a:cubicBezTo>
                  <a:pt x="638" y="732"/>
                  <a:pt x="639" y="733"/>
                  <a:pt x="640" y="732"/>
                </a:cubicBezTo>
                <a:cubicBezTo>
                  <a:pt x="641" y="732"/>
                  <a:pt x="641" y="732"/>
                  <a:pt x="641" y="731"/>
                </a:cubicBezTo>
                <a:cubicBezTo>
                  <a:pt x="641" y="732"/>
                  <a:pt x="642" y="731"/>
                  <a:pt x="642" y="731"/>
                </a:cubicBezTo>
                <a:cubicBezTo>
                  <a:pt x="642" y="730"/>
                  <a:pt x="641" y="730"/>
                  <a:pt x="641" y="729"/>
                </a:cubicBezTo>
                <a:cubicBezTo>
                  <a:pt x="642" y="729"/>
                  <a:pt x="643" y="728"/>
                  <a:pt x="644" y="727"/>
                </a:cubicBezTo>
                <a:cubicBezTo>
                  <a:pt x="643" y="726"/>
                  <a:pt x="641" y="726"/>
                  <a:pt x="640" y="726"/>
                </a:cubicBezTo>
                <a:cubicBezTo>
                  <a:pt x="640" y="722"/>
                  <a:pt x="640" y="722"/>
                  <a:pt x="640" y="722"/>
                </a:cubicBezTo>
                <a:cubicBezTo>
                  <a:pt x="640" y="722"/>
                  <a:pt x="641" y="722"/>
                  <a:pt x="642" y="722"/>
                </a:cubicBezTo>
                <a:cubicBezTo>
                  <a:pt x="642" y="721"/>
                  <a:pt x="641" y="720"/>
                  <a:pt x="643" y="720"/>
                </a:cubicBezTo>
                <a:cubicBezTo>
                  <a:pt x="643" y="720"/>
                  <a:pt x="644" y="719"/>
                  <a:pt x="645" y="719"/>
                </a:cubicBezTo>
                <a:cubicBezTo>
                  <a:pt x="646" y="719"/>
                  <a:pt x="645" y="718"/>
                  <a:pt x="646" y="718"/>
                </a:cubicBezTo>
                <a:cubicBezTo>
                  <a:pt x="646" y="718"/>
                  <a:pt x="646" y="718"/>
                  <a:pt x="646" y="717"/>
                </a:cubicBezTo>
                <a:cubicBezTo>
                  <a:pt x="647" y="719"/>
                  <a:pt x="648" y="717"/>
                  <a:pt x="648" y="717"/>
                </a:cubicBezTo>
                <a:cubicBezTo>
                  <a:pt x="647" y="715"/>
                  <a:pt x="647" y="715"/>
                  <a:pt x="648" y="714"/>
                </a:cubicBezTo>
                <a:cubicBezTo>
                  <a:pt x="649" y="714"/>
                  <a:pt x="649" y="712"/>
                  <a:pt x="650" y="711"/>
                </a:cubicBezTo>
                <a:cubicBezTo>
                  <a:pt x="651" y="710"/>
                  <a:pt x="653" y="710"/>
                  <a:pt x="654" y="709"/>
                </a:cubicBezTo>
                <a:cubicBezTo>
                  <a:pt x="654" y="709"/>
                  <a:pt x="655" y="709"/>
                  <a:pt x="655" y="708"/>
                </a:cubicBezTo>
                <a:cubicBezTo>
                  <a:pt x="655" y="707"/>
                  <a:pt x="655" y="707"/>
                  <a:pt x="655" y="707"/>
                </a:cubicBezTo>
                <a:cubicBezTo>
                  <a:pt x="658" y="704"/>
                  <a:pt x="658" y="704"/>
                  <a:pt x="659" y="702"/>
                </a:cubicBezTo>
                <a:cubicBezTo>
                  <a:pt x="659" y="702"/>
                  <a:pt x="661" y="699"/>
                  <a:pt x="661" y="698"/>
                </a:cubicBezTo>
                <a:cubicBezTo>
                  <a:pt x="664" y="698"/>
                  <a:pt x="664" y="698"/>
                  <a:pt x="665" y="699"/>
                </a:cubicBezTo>
                <a:cubicBezTo>
                  <a:pt x="667" y="699"/>
                  <a:pt x="667" y="698"/>
                  <a:pt x="668" y="697"/>
                </a:cubicBezTo>
                <a:cubicBezTo>
                  <a:pt x="668" y="697"/>
                  <a:pt x="669" y="696"/>
                  <a:pt x="669" y="695"/>
                </a:cubicBezTo>
                <a:cubicBezTo>
                  <a:pt x="669" y="695"/>
                  <a:pt x="669" y="695"/>
                  <a:pt x="670" y="695"/>
                </a:cubicBezTo>
                <a:cubicBezTo>
                  <a:pt x="671" y="695"/>
                  <a:pt x="671" y="694"/>
                  <a:pt x="672" y="693"/>
                </a:cubicBezTo>
                <a:cubicBezTo>
                  <a:pt x="672" y="692"/>
                  <a:pt x="673" y="691"/>
                  <a:pt x="674" y="690"/>
                </a:cubicBezTo>
                <a:cubicBezTo>
                  <a:pt x="674" y="690"/>
                  <a:pt x="675" y="690"/>
                  <a:pt x="675" y="690"/>
                </a:cubicBezTo>
                <a:cubicBezTo>
                  <a:pt x="676" y="690"/>
                  <a:pt x="676" y="688"/>
                  <a:pt x="676" y="688"/>
                </a:cubicBezTo>
                <a:cubicBezTo>
                  <a:pt x="677" y="688"/>
                  <a:pt x="677" y="688"/>
                  <a:pt x="679" y="688"/>
                </a:cubicBezTo>
                <a:cubicBezTo>
                  <a:pt x="679" y="687"/>
                  <a:pt x="680" y="686"/>
                  <a:pt x="681" y="685"/>
                </a:cubicBezTo>
                <a:cubicBezTo>
                  <a:pt x="682" y="685"/>
                  <a:pt x="682" y="684"/>
                  <a:pt x="683" y="683"/>
                </a:cubicBezTo>
                <a:cubicBezTo>
                  <a:pt x="684" y="682"/>
                  <a:pt x="685" y="680"/>
                  <a:pt x="687" y="680"/>
                </a:cubicBezTo>
                <a:cubicBezTo>
                  <a:pt x="687" y="680"/>
                  <a:pt x="687" y="679"/>
                  <a:pt x="688" y="678"/>
                </a:cubicBezTo>
                <a:cubicBezTo>
                  <a:pt x="689" y="677"/>
                  <a:pt x="691" y="675"/>
                  <a:pt x="693" y="674"/>
                </a:cubicBezTo>
                <a:cubicBezTo>
                  <a:pt x="693" y="674"/>
                  <a:pt x="694" y="673"/>
                  <a:pt x="694" y="673"/>
                </a:cubicBezTo>
                <a:cubicBezTo>
                  <a:pt x="694" y="671"/>
                  <a:pt x="694" y="670"/>
                  <a:pt x="696" y="670"/>
                </a:cubicBezTo>
                <a:cubicBezTo>
                  <a:pt x="697" y="669"/>
                  <a:pt x="698" y="669"/>
                  <a:pt x="698" y="668"/>
                </a:cubicBezTo>
                <a:cubicBezTo>
                  <a:pt x="698" y="667"/>
                  <a:pt x="699" y="667"/>
                  <a:pt x="700" y="667"/>
                </a:cubicBezTo>
                <a:cubicBezTo>
                  <a:pt x="700" y="667"/>
                  <a:pt x="700" y="667"/>
                  <a:pt x="700" y="667"/>
                </a:cubicBezTo>
                <a:cubicBezTo>
                  <a:pt x="700" y="667"/>
                  <a:pt x="700" y="667"/>
                  <a:pt x="700" y="667"/>
                </a:cubicBezTo>
                <a:cubicBezTo>
                  <a:pt x="700" y="667"/>
                  <a:pt x="700" y="667"/>
                  <a:pt x="700" y="667"/>
                </a:cubicBezTo>
                <a:cubicBezTo>
                  <a:pt x="700" y="668"/>
                  <a:pt x="700" y="668"/>
                  <a:pt x="700" y="668"/>
                </a:cubicBezTo>
                <a:cubicBezTo>
                  <a:pt x="700" y="668"/>
                  <a:pt x="700" y="668"/>
                  <a:pt x="700" y="667"/>
                </a:cubicBezTo>
                <a:cubicBezTo>
                  <a:pt x="700" y="666"/>
                  <a:pt x="701" y="666"/>
                  <a:pt x="701" y="665"/>
                </a:cubicBezTo>
                <a:cubicBezTo>
                  <a:pt x="701" y="665"/>
                  <a:pt x="701" y="664"/>
                  <a:pt x="701" y="664"/>
                </a:cubicBezTo>
                <a:cubicBezTo>
                  <a:pt x="701" y="663"/>
                  <a:pt x="701" y="662"/>
                  <a:pt x="703" y="662"/>
                </a:cubicBezTo>
                <a:cubicBezTo>
                  <a:pt x="703" y="661"/>
                  <a:pt x="704" y="661"/>
                  <a:pt x="704" y="660"/>
                </a:cubicBezTo>
                <a:cubicBezTo>
                  <a:pt x="705" y="659"/>
                  <a:pt x="705" y="659"/>
                  <a:pt x="706" y="658"/>
                </a:cubicBezTo>
                <a:cubicBezTo>
                  <a:pt x="707" y="658"/>
                  <a:pt x="707" y="657"/>
                  <a:pt x="707" y="656"/>
                </a:cubicBezTo>
                <a:cubicBezTo>
                  <a:pt x="708" y="655"/>
                  <a:pt x="709" y="654"/>
                  <a:pt x="710" y="654"/>
                </a:cubicBezTo>
                <a:cubicBezTo>
                  <a:pt x="710" y="653"/>
                  <a:pt x="710" y="652"/>
                  <a:pt x="711" y="651"/>
                </a:cubicBezTo>
                <a:cubicBezTo>
                  <a:pt x="712" y="651"/>
                  <a:pt x="712" y="649"/>
                  <a:pt x="713" y="648"/>
                </a:cubicBezTo>
                <a:cubicBezTo>
                  <a:pt x="713" y="647"/>
                  <a:pt x="713" y="647"/>
                  <a:pt x="714" y="647"/>
                </a:cubicBezTo>
                <a:cubicBezTo>
                  <a:pt x="715" y="647"/>
                  <a:pt x="715" y="646"/>
                  <a:pt x="715" y="645"/>
                </a:cubicBezTo>
                <a:cubicBezTo>
                  <a:pt x="716" y="645"/>
                  <a:pt x="716" y="644"/>
                  <a:pt x="717" y="643"/>
                </a:cubicBezTo>
                <a:cubicBezTo>
                  <a:pt x="717" y="642"/>
                  <a:pt x="718" y="641"/>
                  <a:pt x="719" y="641"/>
                </a:cubicBezTo>
                <a:cubicBezTo>
                  <a:pt x="719" y="641"/>
                  <a:pt x="719" y="641"/>
                  <a:pt x="720" y="640"/>
                </a:cubicBezTo>
                <a:cubicBezTo>
                  <a:pt x="720" y="640"/>
                  <a:pt x="720" y="639"/>
                  <a:pt x="720" y="638"/>
                </a:cubicBezTo>
                <a:cubicBezTo>
                  <a:pt x="721" y="637"/>
                  <a:pt x="721" y="638"/>
                  <a:pt x="722" y="638"/>
                </a:cubicBezTo>
                <a:cubicBezTo>
                  <a:pt x="723" y="637"/>
                  <a:pt x="723" y="636"/>
                  <a:pt x="723" y="635"/>
                </a:cubicBezTo>
                <a:cubicBezTo>
                  <a:pt x="724" y="634"/>
                  <a:pt x="725" y="634"/>
                  <a:pt x="725" y="633"/>
                </a:cubicBezTo>
                <a:cubicBezTo>
                  <a:pt x="726" y="631"/>
                  <a:pt x="727" y="631"/>
                  <a:pt x="728" y="630"/>
                </a:cubicBezTo>
                <a:cubicBezTo>
                  <a:pt x="728" y="630"/>
                  <a:pt x="729" y="630"/>
                  <a:pt x="729" y="629"/>
                </a:cubicBezTo>
                <a:cubicBezTo>
                  <a:pt x="729" y="627"/>
                  <a:pt x="730" y="626"/>
                  <a:pt x="732" y="626"/>
                </a:cubicBezTo>
                <a:cubicBezTo>
                  <a:pt x="732" y="624"/>
                  <a:pt x="732" y="624"/>
                  <a:pt x="732" y="624"/>
                </a:cubicBezTo>
                <a:cubicBezTo>
                  <a:pt x="733" y="622"/>
                  <a:pt x="735" y="622"/>
                  <a:pt x="735" y="620"/>
                </a:cubicBezTo>
                <a:cubicBezTo>
                  <a:pt x="736" y="619"/>
                  <a:pt x="736" y="618"/>
                  <a:pt x="738" y="618"/>
                </a:cubicBezTo>
                <a:cubicBezTo>
                  <a:pt x="739" y="617"/>
                  <a:pt x="739" y="617"/>
                  <a:pt x="738" y="616"/>
                </a:cubicBezTo>
                <a:cubicBezTo>
                  <a:pt x="738" y="615"/>
                  <a:pt x="738" y="615"/>
                  <a:pt x="738" y="615"/>
                </a:cubicBezTo>
                <a:cubicBezTo>
                  <a:pt x="739" y="614"/>
                  <a:pt x="740" y="615"/>
                  <a:pt x="740" y="613"/>
                </a:cubicBezTo>
                <a:cubicBezTo>
                  <a:pt x="741" y="612"/>
                  <a:pt x="741" y="611"/>
                  <a:pt x="742" y="611"/>
                </a:cubicBezTo>
                <a:cubicBezTo>
                  <a:pt x="743" y="610"/>
                  <a:pt x="743" y="609"/>
                  <a:pt x="744" y="608"/>
                </a:cubicBezTo>
                <a:cubicBezTo>
                  <a:pt x="745" y="607"/>
                  <a:pt x="744" y="607"/>
                  <a:pt x="743" y="607"/>
                </a:cubicBezTo>
                <a:cubicBezTo>
                  <a:pt x="744" y="606"/>
                  <a:pt x="745" y="605"/>
                  <a:pt x="746" y="604"/>
                </a:cubicBezTo>
                <a:cubicBezTo>
                  <a:pt x="746" y="603"/>
                  <a:pt x="747" y="602"/>
                  <a:pt x="748" y="601"/>
                </a:cubicBezTo>
                <a:cubicBezTo>
                  <a:pt x="748" y="601"/>
                  <a:pt x="748" y="600"/>
                  <a:pt x="748" y="600"/>
                </a:cubicBezTo>
                <a:cubicBezTo>
                  <a:pt x="748" y="599"/>
                  <a:pt x="749" y="598"/>
                  <a:pt x="749" y="596"/>
                </a:cubicBezTo>
                <a:cubicBezTo>
                  <a:pt x="750" y="595"/>
                  <a:pt x="750" y="594"/>
                  <a:pt x="751" y="593"/>
                </a:cubicBezTo>
                <a:cubicBezTo>
                  <a:pt x="752" y="593"/>
                  <a:pt x="752" y="592"/>
                  <a:pt x="752" y="591"/>
                </a:cubicBezTo>
                <a:cubicBezTo>
                  <a:pt x="752" y="591"/>
                  <a:pt x="753" y="590"/>
                  <a:pt x="753" y="590"/>
                </a:cubicBezTo>
                <a:cubicBezTo>
                  <a:pt x="752" y="588"/>
                  <a:pt x="753" y="587"/>
                  <a:pt x="754" y="586"/>
                </a:cubicBezTo>
                <a:cubicBezTo>
                  <a:pt x="755" y="584"/>
                  <a:pt x="756" y="582"/>
                  <a:pt x="757" y="581"/>
                </a:cubicBezTo>
                <a:cubicBezTo>
                  <a:pt x="756" y="579"/>
                  <a:pt x="758" y="579"/>
                  <a:pt x="759" y="578"/>
                </a:cubicBezTo>
                <a:cubicBezTo>
                  <a:pt x="759" y="578"/>
                  <a:pt x="760" y="578"/>
                  <a:pt x="760" y="577"/>
                </a:cubicBezTo>
                <a:cubicBezTo>
                  <a:pt x="759" y="576"/>
                  <a:pt x="759" y="575"/>
                  <a:pt x="760" y="574"/>
                </a:cubicBezTo>
                <a:cubicBezTo>
                  <a:pt x="761" y="573"/>
                  <a:pt x="761" y="572"/>
                  <a:pt x="762" y="571"/>
                </a:cubicBezTo>
                <a:cubicBezTo>
                  <a:pt x="763" y="570"/>
                  <a:pt x="763" y="570"/>
                  <a:pt x="763" y="569"/>
                </a:cubicBezTo>
                <a:cubicBezTo>
                  <a:pt x="764" y="568"/>
                  <a:pt x="764" y="568"/>
                  <a:pt x="764" y="567"/>
                </a:cubicBezTo>
                <a:cubicBezTo>
                  <a:pt x="765" y="566"/>
                  <a:pt x="765" y="564"/>
                  <a:pt x="766" y="563"/>
                </a:cubicBezTo>
                <a:cubicBezTo>
                  <a:pt x="766" y="563"/>
                  <a:pt x="767" y="563"/>
                  <a:pt x="767" y="562"/>
                </a:cubicBezTo>
                <a:cubicBezTo>
                  <a:pt x="767" y="559"/>
                  <a:pt x="769" y="558"/>
                  <a:pt x="771" y="556"/>
                </a:cubicBezTo>
                <a:cubicBezTo>
                  <a:pt x="771" y="556"/>
                  <a:pt x="771" y="554"/>
                  <a:pt x="771" y="554"/>
                </a:cubicBezTo>
                <a:cubicBezTo>
                  <a:pt x="772" y="553"/>
                  <a:pt x="773" y="552"/>
                  <a:pt x="773" y="550"/>
                </a:cubicBezTo>
                <a:cubicBezTo>
                  <a:pt x="773" y="549"/>
                  <a:pt x="774" y="548"/>
                  <a:pt x="774" y="547"/>
                </a:cubicBezTo>
                <a:cubicBezTo>
                  <a:pt x="775" y="546"/>
                  <a:pt x="774" y="546"/>
                  <a:pt x="774" y="545"/>
                </a:cubicBezTo>
                <a:cubicBezTo>
                  <a:pt x="775" y="543"/>
                  <a:pt x="775" y="543"/>
                  <a:pt x="775" y="543"/>
                </a:cubicBezTo>
                <a:cubicBezTo>
                  <a:pt x="776" y="542"/>
                  <a:pt x="775" y="541"/>
                  <a:pt x="776" y="540"/>
                </a:cubicBezTo>
                <a:cubicBezTo>
                  <a:pt x="777" y="539"/>
                  <a:pt x="776" y="537"/>
                  <a:pt x="777" y="536"/>
                </a:cubicBezTo>
                <a:cubicBezTo>
                  <a:pt x="777" y="536"/>
                  <a:pt x="777" y="535"/>
                  <a:pt x="777" y="535"/>
                </a:cubicBezTo>
                <a:cubicBezTo>
                  <a:pt x="777" y="534"/>
                  <a:pt x="777" y="533"/>
                  <a:pt x="776" y="533"/>
                </a:cubicBezTo>
                <a:cubicBezTo>
                  <a:pt x="777" y="532"/>
                  <a:pt x="778" y="531"/>
                  <a:pt x="778" y="531"/>
                </a:cubicBezTo>
                <a:cubicBezTo>
                  <a:pt x="778" y="529"/>
                  <a:pt x="778" y="529"/>
                  <a:pt x="778" y="529"/>
                </a:cubicBezTo>
                <a:cubicBezTo>
                  <a:pt x="779" y="529"/>
                  <a:pt x="779" y="529"/>
                  <a:pt x="780" y="528"/>
                </a:cubicBezTo>
                <a:cubicBezTo>
                  <a:pt x="780" y="528"/>
                  <a:pt x="780" y="528"/>
                  <a:pt x="780" y="527"/>
                </a:cubicBezTo>
                <a:cubicBezTo>
                  <a:pt x="780" y="527"/>
                  <a:pt x="779" y="526"/>
                  <a:pt x="780" y="526"/>
                </a:cubicBezTo>
                <a:cubicBezTo>
                  <a:pt x="780" y="525"/>
                  <a:pt x="780" y="525"/>
                  <a:pt x="780" y="524"/>
                </a:cubicBezTo>
                <a:cubicBezTo>
                  <a:pt x="781" y="523"/>
                  <a:pt x="781" y="522"/>
                  <a:pt x="782" y="521"/>
                </a:cubicBezTo>
                <a:cubicBezTo>
                  <a:pt x="782" y="519"/>
                  <a:pt x="783" y="518"/>
                  <a:pt x="783" y="517"/>
                </a:cubicBezTo>
                <a:cubicBezTo>
                  <a:pt x="783" y="516"/>
                  <a:pt x="784" y="515"/>
                  <a:pt x="784" y="514"/>
                </a:cubicBezTo>
                <a:cubicBezTo>
                  <a:pt x="784" y="513"/>
                  <a:pt x="785" y="512"/>
                  <a:pt x="785" y="511"/>
                </a:cubicBezTo>
                <a:cubicBezTo>
                  <a:pt x="785" y="510"/>
                  <a:pt x="785" y="510"/>
                  <a:pt x="786" y="509"/>
                </a:cubicBezTo>
                <a:cubicBezTo>
                  <a:pt x="786" y="509"/>
                  <a:pt x="786" y="508"/>
                  <a:pt x="786" y="507"/>
                </a:cubicBezTo>
                <a:cubicBezTo>
                  <a:pt x="786" y="507"/>
                  <a:pt x="787" y="506"/>
                  <a:pt x="787" y="506"/>
                </a:cubicBezTo>
                <a:cubicBezTo>
                  <a:pt x="787" y="506"/>
                  <a:pt x="786" y="506"/>
                  <a:pt x="786" y="505"/>
                </a:cubicBezTo>
                <a:cubicBezTo>
                  <a:pt x="786" y="504"/>
                  <a:pt x="786" y="502"/>
                  <a:pt x="786" y="500"/>
                </a:cubicBezTo>
                <a:cubicBezTo>
                  <a:pt x="786" y="499"/>
                  <a:pt x="786" y="499"/>
                  <a:pt x="786" y="498"/>
                </a:cubicBezTo>
                <a:cubicBezTo>
                  <a:pt x="786" y="496"/>
                  <a:pt x="787" y="496"/>
                  <a:pt x="787" y="495"/>
                </a:cubicBezTo>
                <a:cubicBezTo>
                  <a:pt x="787" y="494"/>
                  <a:pt x="787" y="494"/>
                  <a:pt x="788" y="493"/>
                </a:cubicBezTo>
                <a:cubicBezTo>
                  <a:pt x="787" y="492"/>
                  <a:pt x="787" y="492"/>
                  <a:pt x="787" y="491"/>
                </a:cubicBezTo>
                <a:cubicBezTo>
                  <a:pt x="786" y="490"/>
                  <a:pt x="788" y="488"/>
                  <a:pt x="788" y="487"/>
                </a:cubicBezTo>
                <a:cubicBezTo>
                  <a:pt x="788" y="486"/>
                  <a:pt x="790" y="487"/>
                  <a:pt x="790" y="486"/>
                </a:cubicBezTo>
                <a:cubicBezTo>
                  <a:pt x="790" y="485"/>
                  <a:pt x="791" y="485"/>
                  <a:pt x="791" y="484"/>
                </a:cubicBezTo>
                <a:cubicBezTo>
                  <a:pt x="791" y="483"/>
                  <a:pt x="792" y="482"/>
                  <a:pt x="792" y="480"/>
                </a:cubicBezTo>
                <a:cubicBezTo>
                  <a:pt x="791" y="479"/>
                  <a:pt x="791" y="478"/>
                  <a:pt x="792" y="477"/>
                </a:cubicBezTo>
                <a:cubicBezTo>
                  <a:pt x="793" y="477"/>
                  <a:pt x="793" y="476"/>
                  <a:pt x="793" y="475"/>
                </a:cubicBezTo>
                <a:cubicBezTo>
                  <a:pt x="793" y="474"/>
                  <a:pt x="792" y="472"/>
                  <a:pt x="793" y="471"/>
                </a:cubicBezTo>
                <a:cubicBezTo>
                  <a:pt x="793" y="470"/>
                  <a:pt x="794" y="468"/>
                  <a:pt x="795" y="467"/>
                </a:cubicBezTo>
                <a:cubicBezTo>
                  <a:pt x="795" y="466"/>
                  <a:pt x="796" y="465"/>
                  <a:pt x="795" y="465"/>
                </a:cubicBezTo>
                <a:cubicBezTo>
                  <a:pt x="794" y="464"/>
                  <a:pt x="794" y="464"/>
                  <a:pt x="795" y="464"/>
                </a:cubicBezTo>
                <a:cubicBezTo>
                  <a:pt x="795" y="464"/>
                  <a:pt x="795" y="463"/>
                  <a:pt x="795" y="463"/>
                </a:cubicBezTo>
                <a:cubicBezTo>
                  <a:pt x="796" y="461"/>
                  <a:pt x="795" y="459"/>
                  <a:pt x="796" y="458"/>
                </a:cubicBezTo>
                <a:cubicBezTo>
                  <a:pt x="797" y="457"/>
                  <a:pt x="796" y="457"/>
                  <a:pt x="796" y="456"/>
                </a:cubicBezTo>
                <a:cubicBezTo>
                  <a:pt x="796" y="454"/>
                  <a:pt x="796" y="452"/>
                  <a:pt x="797" y="451"/>
                </a:cubicBezTo>
                <a:cubicBezTo>
                  <a:pt x="797" y="448"/>
                  <a:pt x="797" y="448"/>
                  <a:pt x="797" y="448"/>
                </a:cubicBezTo>
                <a:cubicBezTo>
                  <a:pt x="797" y="445"/>
                  <a:pt x="797" y="445"/>
                  <a:pt x="797" y="445"/>
                </a:cubicBezTo>
                <a:cubicBezTo>
                  <a:pt x="798" y="445"/>
                  <a:pt x="798" y="445"/>
                  <a:pt x="799" y="445"/>
                </a:cubicBezTo>
                <a:cubicBezTo>
                  <a:pt x="799" y="445"/>
                  <a:pt x="799" y="444"/>
                  <a:pt x="799" y="444"/>
                </a:cubicBezTo>
                <a:cubicBezTo>
                  <a:pt x="799" y="443"/>
                  <a:pt x="799" y="441"/>
                  <a:pt x="800" y="441"/>
                </a:cubicBezTo>
                <a:cubicBezTo>
                  <a:pt x="800" y="441"/>
                  <a:pt x="800" y="440"/>
                  <a:pt x="800" y="440"/>
                </a:cubicBezTo>
                <a:cubicBezTo>
                  <a:pt x="799" y="439"/>
                  <a:pt x="800" y="438"/>
                  <a:pt x="800" y="438"/>
                </a:cubicBezTo>
                <a:cubicBezTo>
                  <a:pt x="800" y="437"/>
                  <a:pt x="800" y="436"/>
                  <a:pt x="800" y="436"/>
                </a:cubicBezTo>
                <a:cubicBezTo>
                  <a:pt x="800" y="433"/>
                  <a:pt x="800" y="430"/>
                  <a:pt x="800" y="428"/>
                </a:cubicBezTo>
                <a:cubicBezTo>
                  <a:pt x="800" y="427"/>
                  <a:pt x="800" y="426"/>
                  <a:pt x="801" y="426"/>
                </a:cubicBezTo>
                <a:cubicBezTo>
                  <a:pt x="801" y="425"/>
                  <a:pt x="800" y="425"/>
                  <a:pt x="800" y="424"/>
                </a:cubicBezTo>
                <a:cubicBezTo>
                  <a:pt x="800" y="422"/>
                  <a:pt x="800" y="420"/>
                  <a:pt x="800" y="419"/>
                </a:cubicBezTo>
                <a:cubicBezTo>
                  <a:pt x="800" y="418"/>
                  <a:pt x="801" y="418"/>
                  <a:pt x="801" y="417"/>
                </a:cubicBezTo>
                <a:cubicBezTo>
                  <a:pt x="801" y="417"/>
                  <a:pt x="800" y="416"/>
                  <a:pt x="800" y="416"/>
                </a:cubicBezTo>
                <a:cubicBezTo>
                  <a:pt x="802" y="414"/>
                  <a:pt x="801" y="412"/>
                  <a:pt x="801" y="411"/>
                </a:cubicBezTo>
                <a:cubicBezTo>
                  <a:pt x="801" y="410"/>
                  <a:pt x="800" y="410"/>
                  <a:pt x="801" y="409"/>
                </a:cubicBezTo>
                <a:cubicBezTo>
                  <a:pt x="801" y="409"/>
                  <a:pt x="801" y="408"/>
                  <a:pt x="801" y="408"/>
                </a:cubicBezTo>
                <a:cubicBezTo>
                  <a:pt x="800" y="408"/>
                  <a:pt x="800" y="407"/>
                  <a:pt x="800" y="407"/>
                </a:cubicBezTo>
                <a:cubicBezTo>
                  <a:pt x="801" y="406"/>
                  <a:pt x="801" y="405"/>
                  <a:pt x="801" y="403"/>
                </a:cubicBezTo>
                <a:cubicBezTo>
                  <a:pt x="801" y="403"/>
                  <a:pt x="802" y="403"/>
                  <a:pt x="802" y="402"/>
                </a:cubicBezTo>
                <a:cubicBezTo>
                  <a:pt x="802" y="401"/>
                  <a:pt x="802" y="401"/>
                  <a:pt x="802" y="401"/>
                </a:cubicBezTo>
                <a:cubicBezTo>
                  <a:pt x="800" y="398"/>
                  <a:pt x="801" y="397"/>
                  <a:pt x="804" y="397"/>
                </a:cubicBezTo>
                <a:cubicBezTo>
                  <a:pt x="805" y="397"/>
                  <a:pt x="805" y="397"/>
                  <a:pt x="804" y="397"/>
                </a:cubicBezTo>
                <a:cubicBezTo>
                  <a:pt x="804" y="397"/>
                  <a:pt x="804" y="397"/>
                  <a:pt x="804" y="397"/>
                </a:cubicBezTo>
                <a:cubicBezTo>
                  <a:pt x="804" y="397"/>
                  <a:pt x="804" y="397"/>
                  <a:pt x="804" y="397"/>
                </a:cubicBezTo>
                <a:cubicBezTo>
                  <a:pt x="804" y="397"/>
                  <a:pt x="804" y="397"/>
                  <a:pt x="805" y="397"/>
                </a:cubicBezTo>
                <a:cubicBezTo>
                  <a:pt x="805" y="397"/>
                  <a:pt x="805" y="397"/>
                  <a:pt x="804" y="397"/>
                </a:cubicBezTo>
                <a:cubicBezTo>
                  <a:pt x="804" y="396"/>
                  <a:pt x="804" y="396"/>
                  <a:pt x="804" y="396"/>
                </a:cubicBezTo>
                <a:cubicBezTo>
                  <a:pt x="802" y="396"/>
                  <a:pt x="802" y="395"/>
                  <a:pt x="801" y="395"/>
                </a:cubicBezTo>
                <a:cubicBezTo>
                  <a:pt x="800" y="395"/>
                  <a:pt x="800" y="394"/>
                  <a:pt x="800" y="393"/>
                </a:cubicBezTo>
                <a:cubicBezTo>
                  <a:pt x="801" y="393"/>
                  <a:pt x="801" y="392"/>
                  <a:pt x="800" y="392"/>
                </a:cubicBezTo>
                <a:cubicBezTo>
                  <a:pt x="800" y="391"/>
                  <a:pt x="801" y="391"/>
                  <a:pt x="801" y="390"/>
                </a:cubicBezTo>
                <a:cubicBezTo>
                  <a:pt x="801" y="389"/>
                  <a:pt x="801" y="388"/>
                  <a:pt x="801" y="386"/>
                </a:cubicBezTo>
                <a:cubicBezTo>
                  <a:pt x="800" y="386"/>
                  <a:pt x="800" y="386"/>
                  <a:pt x="800" y="386"/>
                </a:cubicBezTo>
                <a:cubicBezTo>
                  <a:pt x="799" y="386"/>
                  <a:pt x="799" y="385"/>
                  <a:pt x="799" y="385"/>
                </a:cubicBezTo>
                <a:cubicBezTo>
                  <a:pt x="799" y="385"/>
                  <a:pt x="800" y="384"/>
                  <a:pt x="800" y="383"/>
                </a:cubicBezTo>
                <a:cubicBezTo>
                  <a:pt x="800" y="383"/>
                  <a:pt x="799" y="382"/>
                  <a:pt x="799" y="381"/>
                </a:cubicBezTo>
                <a:cubicBezTo>
                  <a:pt x="799" y="380"/>
                  <a:pt x="799" y="379"/>
                  <a:pt x="800" y="378"/>
                </a:cubicBezTo>
                <a:cubicBezTo>
                  <a:pt x="800" y="377"/>
                  <a:pt x="800" y="376"/>
                  <a:pt x="800" y="376"/>
                </a:cubicBezTo>
                <a:cubicBezTo>
                  <a:pt x="799" y="374"/>
                  <a:pt x="798" y="372"/>
                  <a:pt x="800" y="370"/>
                </a:cubicBezTo>
                <a:cubicBezTo>
                  <a:pt x="800" y="370"/>
                  <a:pt x="800" y="369"/>
                  <a:pt x="800" y="369"/>
                </a:cubicBezTo>
                <a:cubicBezTo>
                  <a:pt x="799" y="368"/>
                  <a:pt x="799" y="368"/>
                  <a:pt x="800" y="367"/>
                </a:cubicBezTo>
                <a:cubicBezTo>
                  <a:pt x="798" y="365"/>
                  <a:pt x="800" y="363"/>
                  <a:pt x="799" y="362"/>
                </a:cubicBezTo>
                <a:cubicBezTo>
                  <a:pt x="799" y="362"/>
                  <a:pt x="799" y="362"/>
                  <a:pt x="798" y="362"/>
                </a:cubicBezTo>
                <a:cubicBezTo>
                  <a:pt x="797" y="361"/>
                  <a:pt x="797" y="361"/>
                  <a:pt x="798" y="361"/>
                </a:cubicBezTo>
                <a:cubicBezTo>
                  <a:pt x="798" y="360"/>
                  <a:pt x="798" y="360"/>
                  <a:pt x="797" y="358"/>
                </a:cubicBezTo>
                <a:cubicBezTo>
                  <a:pt x="798" y="357"/>
                  <a:pt x="799" y="357"/>
                  <a:pt x="798" y="356"/>
                </a:cubicBezTo>
                <a:cubicBezTo>
                  <a:pt x="797" y="355"/>
                  <a:pt x="797" y="354"/>
                  <a:pt x="797" y="354"/>
                </a:cubicBezTo>
                <a:cubicBezTo>
                  <a:pt x="796" y="353"/>
                  <a:pt x="797" y="353"/>
                  <a:pt x="797" y="352"/>
                </a:cubicBezTo>
                <a:cubicBezTo>
                  <a:pt x="797" y="352"/>
                  <a:pt x="796" y="352"/>
                  <a:pt x="796" y="351"/>
                </a:cubicBezTo>
                <a:cubicBezTo>
                  <a:pt x="797" y="350"/>
                  <a:pt x="797" y="350"/>
                  <a:pt x="797" y="350"/>
                </a:cubicBezTo>
                <a:cubicBezTo>
                  <a:pt x="797" y="349"/>
                  <a:pt x="797" y="349"/>
                  <a:pt x="796" y="349"/>
                </a:cubicBezTo>
                <a:cubicBezTo>
                  <a:pt x="796" y="342"/>
                  <a:pt x="796" y="342"/>
                  <a:pt x="796" y="342"/>
                </a:cubicBezTo>
                <a:cubicBezTo>
                  <a:pt x="796" y="342"/>
                  <a:pt x="795" y="342"/>
                  <a:pt x="795" y="341"/>
                </a:cubicBezTo>
                <a:cubicBezTo>
                  <a:pt x="794" y="340"/>
                  <a:pt x="795" y="339"/>
                  <a:pt x="794" y="338"/>
                </a:cubicBezTo>
                <a:cubicBezTo>
                  <a:pt x="793" y="337"/>
                  <a:pt x="794" y="335"/>
                  <a:pt x="793" y="333"/>
                </a:cubicBezTo>
                <a:cubicBezTo>
                  <a:pt x="793" y="332"/>
                  <a:pt x="794" y="331"/>
                  <a:pt x="793" y="330"/>
                </a:cubicBezTo>
                <a:cubicBezTo>
                  <a:pt x="793" y="329"/>
                  <a:pt x="793" y="327"/>
                  <a:pt x="792" y="326"/>
                </a:cubicBezTo>
                <a:cubicBezTo>
                  <a:pt x="792" y="326"/>
                  <a:pt x="791" y="325"/>
                  <a:pt x="791" y="325"/>
                </a:cubicBezTo>
                <a:cubicBezTo>
                  <a:pt x="791" y="324"/>
                  <a:pt x="791" y="322"/>
                  <a:pt x="791" y="321"/>
                </a:cubicBezTo>
                <a:cubicBezTo>
                  <a:pt x="791" y="320"/>
                  <a:pt x="790" y="319"/>
                  <a:pt x="790" y="318"/>
                </a:cubicBezTo>
                <a:cubicBezTo>
                  <a:pt x="789" y="317"/>
                  <a:pt x="788" y="316"/>
                  <a:pt x="789" y="314"/>
                </a:cubicBezTo>
                <a:cubicBezTo>
                  <a:pt x="789" y="313"/>
                  <a:pt x="788" y="312"/>
                  <a:pt x="788" y="311"/>
                </a:cubicBezTo>
                <a:cubicBezTo>
                  <a:pt x="788" y="310"/>
                  <a:pt x="788" y="309"/>
                  <a:pt x="788" y="308"/>
                </a:cubicBezTo>
                <a:cubicBezTo>
                  <a:pt x="786" y="307"/>
                  <a:pt x="787" y="306"/>
                  <a:pt x="786" y="305"/>
                </a:cubicBezTo>
                <a:cubicBezTo>
                  <a:pt x="786" y="305"/>
                  <a:pt x="786" y="304"/>
                  <a:pt x="786" y="304"/>
                </a:cubicBezTo>
                <a:cubicBezTo>
                  <a:pt x="788" y="302"/>
                  <a:pt x="786" y="302"/>
                  <a:pt x="785" y="300"/>
                </a:cubicBezTo>
                <a:cubicBezTo>
                  <a:pt x="785" y="300"/>
                  <a:pt x="786" y="300"/>
                  <a:pt x="786" y="299"/>
                </a:cubicBezTo>
                <a:cubicBezTo>
                  <a:pt x="785" y="299"/>
                  <a:pt x="785" y="298"/>
                  <a:pt x="784" y="297"/>
                </a:cubicBezTo>
                <a:cubicBezTo>
                  <a:pt x="784" y="296"/>
                  <a:pt x="784" y="294"/>
                  <a:pt x="783" y="293"/>
                </a:cubicBezTo>
                <a:cubicBezTo>
                  <a:pt x="783" y="293"/>
                  <a:pt x="782" y="292"/>
                  <a:pt x="782" y="292"/>
                </a:cubicBezTo>
                <a:cubicBezTo>
                  <a:pt x="783" y="290"/>
                  <a:pt x="781" y="289"/>
                  <a:pt x="780" y="288"/>
                </a:cubicBezTo>
                <a:cubicBezTo>
                  <a:pt x="780" y="288"/>
                  <a:pt x="780" y="287"/>
                  <a:pt x="780" y="287"/>
                </a:cubicBezTo>
                <a:cubicBezTo>
                  <a:pt x="780" y="285"/>
                  <a:pt x="781" y="284"/>
                  <a:pt x="779" y="283"/>
                </a:cubicBezTo>
                <a:cubicBezTo>
                  <a:pt x="779" y="282"/>
                  <a:pt x="779" y="281"/>
                  <a:pt x="778" y="280"/>
                </a:cubicBezTo>
                <a:cubicBezTo>
                  <a:pt x="779" y="279"/>
                  <a:pt x="777" y="278"/>
                  <a:pt x="777" y="277"/>
                </a:cubicBezTo>
                <a:cubicBezTo>
                  <a:pt x="777" y="276"/>
                  <a:pt x="776" y="276"/>
                  <a:pt x="776" y="275"/>
                </a:cubicBezTo>
                <a:cubicBezTo>
                  <a:pt x="776" y="272"/>
                  <a:pt x="776" y="272"/>
                  <a:pt x="776" y="272"/>
                </a:cubicBezTo>
                <a:cubicBezTo>
                  <a:pt x="775" y="271"/>
                  <a:pt x="774" y="271"/>
                  <a:pt x="774" y="270"/>
                </a:cubicBezTo>
                <a:cubicBezTo>
                  <a:pt x="774" y="269"/>
                  <a:pt x="774" y="268"/>
                  <a:pt x="774" y="266"/>
                </a:cubicBezTo>
                <a:cubicBezTo>
                  <a:pt x="774" y="266"/>
                  <a:pt x="774" y="266"/>
                  <a:pt x="774" y="266"/>
                </a:cubicBezTo>
                <a:cubicBezTo>
                  <a:pt x="774" y="266"/>
                  <a:pt x="774" y="267"/>
                  <a:pt x="774" y="267"/>
                </a:cubicBezTo>
                <a:cubicBezTo>
                  <a:pt x="774" y="267"/>
                  <a:pt x="775" y="267"/>
                  <a:pt x="775" y="268"/>
                </a:cubicBezTo>
                <a:cubicBezTo>
                  <a:pt x="775" y="268"/>
                  <a:pt x="775" y="267"/>
                  <a:pt x="775" y="267"/>
                </a:cubicBezTo>
                <a:cubicBezTo>
                  <a:pt x="776" y="266"/>
                  <a:pt x="775" y="266"/>
                  <a:pt x="774" y="266"/>
                </a:cubicBezTo>
                <a:cubicBezTo>
                  <a:pt x="773" y="267"/>
                  <a:pt x="773" y="267"/>
                  <a:pt x="773" y="266"/>
                </a:cubicBezTo>
                <a:cubicBezTo>
                  <a:pt x="773" y="266"/>
                  <a:pt x="772" y="265"/>
                  <a:pt x="773" y="265"/>
                </a:cubicBezTo>
                <a:cubicBezTo>
                  <a:pt x="774" y="263"/>
                  <a:pt x="774" y="262"/>
                  <a:pt x="774" y="261"/>
                </a:cubicBezTo>
                <a:cubicBezTo>
                  <a:pt x="773" y="259"/>
                  <a:pt x="774" y="259"/>
                  <a:pt x="775" y="258"/>
                </a:cubicBezTo>
                <a:cubicBezTo>
                  <a:pt x="776" y="258"/>
                  <a:pt x="776" y="258"/>
                  <a:pt x="777" y="258"/>
                </a:cubicBezTo>
                <a:cubicBezTo>
                  <a:pt x="775" y="257"/>
                  <a:pt x="774" y="257"/>
                  <a:pt x="773" y="258"/>
                </a:cubicBezTo>
                <a:cubicBezTo>
                  <a:pt x="771" y="259"/>
                  <a:pt x="770" y="258"/>
                  <a:pt x="769" y="257"/>
                </a:cubicBezTo>
                <a:cubicBezTo>
                  <a:pt x="769" y="257"/>
                  <a:pt x="769" y="256"/>
                  <a:pt x="769" y="256"/>
                </a:cubicBezTo>
                <a:cubicBezTo>
                  <a:pt x="769" y="255"/>
                  <a:pt x="770" y="255"/>
                  <a:pt x="770" y="255"/>
                </a:cubicBezTo>
                <a:cubicBezTo>
                  <a:pt x="771" y="256"/>
                  <a:pt x="771" y="256"/>
                  <a:pt x="772" y="256"/>
                </a:cubicBezTo>
                <a:cubicBezTo>
                  <a:pt x="773" y="256"/>
                  <a:pt x="773" y="256"/>
                  <a:pt x="774" y="255"/>
                </a:cubicBezTo>
                <a:cubicBezTo>
                  <a:pt x="774" y="253"/>
                  <a:pt x="774" y="253"/>
                  <a:pt x="775" y="251"/>
                </a:cubicBezTo>
                <a:cubicBezTo>
                  <a:pt x="775" y="251"/>
                  <a:pt x="777" y="252"/>
                  <a:pt x="777" y="251"/>
                </a:cubicBezTo>
                <a:cubicBezTo>
                  <a:pt x="776" y="251"/>
                  <a:pt x="776" y="251"/>
                  <a:pt x="775" y="251"/>
                </a:cubicBezTo>
                <a:cubicBezTo>
                  <a:pt x="774" y="252"/>
                  <a:pt x="774" y="252"/>
                  <a:pt x="774" y="252"/>
                </a:cubicBezTo>
                <a:cubicBezTo>
                  <a:pt x="772" y="253"/>
                  <a:pt x="771" y="253"/>
                  <a:pt x="770" y="251"/>
                </a:cubicBezTo>
                <a:cubicBezTo>
                  <a:pt x="770" y="251"/>
                  <a:pt x="770" y="251"/>
                  <a:pt x="770" y="250"/>
                </a:cubicBezTo>
                <a:cubicBezTo>
                  <a:pt x="770" y="250"/>
                  <a:pt x="771" y="249"/>
                  <a:pt x="771" y="250"/>
                </a:cubicBezTo>
                <a:cubicBezTo>
                  <a:pt x="772" y="250"/>
                  <a:pt x="772" y="250"/>
                  <a:pt x="772" y="251"/>
                </a:cubicBezTo>
                <a:cubicBezTo>
                  <a:pt x="773" y="251"/>
                  <a:pt x="773" y="250"/>
                  <a:pt x="773" y="250"/>
                </a:cubicBezTo>
                <a:cubicBezTo>
                  <a:pt x="773" y="250"/>
                  <a:pt x="774" y="249"/>
                  <a:pt x="773" y="249"/>
                </a:cubicBezTo>
                <a:cubicBezTo>
                  <a:pt x="773" y="248"/>
                  <a:pt x="771" y="248"/>
                  <a:pt x="770" y="247"/>
                </a:cubicBezTo>
                <a:cubicBezTo>
                  <a:pt x="769" y="247"/>
                  <a:pt x="768" y="246"/>
                  <a:pt x="767" y="245"/>
                </a:cubicBezTo>
                <a:cubicBezTo>
                  <a:pt x="767" y="245"/>
                  <a:pt x="766" y="245"/>
                  <a:pt x="766" y="245"/>
                </a:cubicBezTo>
                <a:cubicBezTo>
                  <a:pt x="765" y="245"/>
                  <a:pt x="764" y="245"/>
                  <a:pt x="764" y="244"/>
                </a:cubicBezTo>
                <a:cubicBezTo>
                  <a:pt x="764" y="244"/>
                  <a:pt x="764" y="243"/>
                  <a:pt x="764" y="242"/>
                </a:cubicBezTo>
                <a:cubicBezTo>
                  <a:pt x="763" y="242"/>
                  <a:pt x="763" y="241"/>
                  <a:pt x="762" y="241"/>
                </a:cubicBezTo>
                <a:cubicBezTo>
                  <a:pt x="762" y="238"/>
                  <a:pt x="762" y="238"/>
                  <a:pt x="762" y="238"/>
                </a:cubicBezTo>
                <a:cubicBezTo>
                  <a:pt x="762" y="237"/>
                  <a:pt x="761" y="237"/>
                  <a:pt x="760" y="237"/>
                </a:cubicBezTo>
                <a:cubicBezTo>
                  <a:pt x="760" y="235"/>
                  <a:pt x="760" y="234"/>
                  <a:pt x="759" y="233"/>
                </a:cubicBezTo>
                <a:cubicBezTo>
                  <a:pt x="758" y="232"/>
                  <a:pt x="757" y="229"/>
                  <a:pt x="757" y="227"/>
                </a:cubicBezTo>
                <a:cubicBezTo>
                  <a:pt x="756" y="227"/>
                  <a:pt x="757" y="226"/>
                  <a:pt x="756" y="226"/>
                </a:cubicBezTo>
                <a:cubicBezTo>
                  <a:pt x="755" y="225"/>
                  <a:pt x="755" y="224"/>
                  <a:pt x="754" y="223"/>
                </a:cubicBezTo>
                <a:cubicBezTo>
                  <a:pt x="754" y="222"/>
                  <a:pt x="754" y="221"/>
                  <a:pt x="753" y="221"/>
                </a:cubicBezTo>
                <a:cubicBezTo>
                  <a:pt x="752" y="220"/>
                  <a:pt x="752" y="218"/>
                  <a:pt x="751" y="218"/>
                </a:cubicBezTo>
                <a:cubicBezTo>
                  <a:pt x="750" y="217"/>
                  <a:pt x="750" y="217"/>
                  <a:pt x="750" y="217"/>
                </a:cubicBezTo>
                <a:cubicBezTo>
                  <a:pt x="750" y="215"/>
                  <a:pt x="749" y="214"/>
                  <a:pt x="748" y="213"/>
                </a:cubicBezTo>
                <a:cubicBezTo>
                  <a:pt x="748" y="212"/>
                  <a:pt x="748" y="212"/>
                  <a:pt x="748" y="211"/>
                </a:cubicBezTo>
                <a:cubicBezTo>
                  <a:pt x="747" y="210"/>
                  <a:pt x="746" y="210"/>
                  <a:pt x="746" y="208"/>
                </a:cubicBezTo>
                <a:cubicBezTo>
                  <a:pt x="745" y="208"/>
                  <a:pt x="745" y="206"/>
                  <a:pt x="745" y="205"/>
                </a:cubicBezTo>
                <a:cubicBezTo>
                  <a:pt x="745" y="205"/>
                  <a:pt x="745" y="204"/>
                  <a:pt x="744" y="204"/>
                </a:cubicBezTo>
                <a:cubicBezTo>
                  <a:pt x="743" y="204"/>
                  <a:pt x="742" y="203"/>
                  <a:pt x="742" y="202"/>
                </a:cubicBezTo>
                <a:cubicBezTo>
                  <a:pt x="742" y="201"/>
                  <a:pt x="741" y="201"/>
                  <a:pt x="741" y="201"/>
                </a:cubicBezTo>
                <a:cubicBezTo>
                  <a:pt x="740" y="200"/>
                  <a:pt x="741" y="200"/>
                  <a:pt x="740" y="199"/>
                </a:cubicBezTo>
                <a:cubicBezTo>
                  <a:pt x="740" y="199"/>
                  <a:pt x="740" y="198"/>
                  <a:pt x="739" y="198"/>
                </a:cubicBezTo>
                <a:cubicBezTo>
                  <a:pt x="737" y="196"/>
                  <a:pt x="736" y="194"/>
                  <a:pt x="736" y="192"/>
                </a:cubicBezTo>
                <a:cubicBezTo>
                  <a:pt x="736" y="192"/>
                  <a:pt x="736" y="192"/>
                  <a:pt x="736" y="192"/>
                </a:cubicBezTo>
                <a:cubicBezTo>
                  <a:pt x="733" y="189"/>
                  <a:pt x="731" y="187"/>
                  <a:pt x="729" y="185"/>
                </a:cubicBezTo>
                <a:cubicBezTo>
                  <a:pt x="729" y="184"/>
                  <a:pt x="730" y="184"/>
                  <a:pt x="730" y="184"/>
                </a:cubicBezTo>
                <a:cubicBezTo>
                  <a:pt x="730" y="183"/>
                  <a:pt x="730" y="182"/>
                  <a:pt x="729" y="182"/>
                </a:cubicBezTo>
                <a:cubicBezTo>
                  <a:pt x="729" y="182"/>
                  <a:pt x="729" y="182"/>
                  <a:pt x="729" y="181"/>
                </a:cubicBezTo>
                <a:cubicBezTo>
                  <a:pt x="728" y="181"/>
                  <a:pt x="727" y="180"/>
                  <a:pt x="727" y="178"/>
                </a:cubicBezTo>
                <a:cubicBezTo>
                  <a:pt x="726" y="179"/>
                  <a:pt x="726" y="179"/>
                  <a:pt x="726" y="179"/>
                </a:cubicBezTo>
                <a:cubicBezTo>
                  <a:pt x="725" y="179"/>
                  <a:pt x="725" y="179"/>
                  <a:pt x="725" y="179"/>
                </a:cubicBezTo>
                <a:cubicBezTo>
                  <a:pt x="725" y="178"/>
                  <a:pt x="725" y="178"/>
                  <a:pt x="725" y="177"/>
                </a:cubicBezTo>
                <a:cubicBezTo>
                  <a:pt x="724" y="176"/>
                  <a:pt x="723" y="175"/>
                  <a:pt x="721" y="174"/>
                </a:cubicBezTo>
                <a:cubicBezTo>
                  <a:pt x="721" y="172"/>
                  <a:pt x="721" y="172"/>
                  <a:pt x="721" y="172"/>
                </a:cubicBezTo>
                <a:cubicBezTo>
                  <a:pt x="718" y="169"/>
                  <a:pt x="716" y="166"/>
                  <a:pt x="713" y="163"/>
                </a:cubicBezTo>
                <a:cubicBezTo>
                  <a:pt x="713" y="161"/>
                  <a:pt x="713" y="161"/>
                  <a:pt x="713" y="161"/>
                </a:cubicBezTo>
                <a:cubicBezTo>
                  <a:pt x="711" y="160"/>
                  <a:pt x="709" y="159"/>
                  <a:pt x="708" y="157"/>
                </a:cubicBezTo>
                <a:cubicBezTo>
                  <a:pt x="708" y="156"/>
                  <a:pt x="708" y="156"/>
                  <a:pt x="707" y="156"/>
                </a:cubicBezTo>
                <a:cubicBezTo>
                  <a:pt x="706" y="155"/>
                  <a:pt x="705" y="155"/>
                  <a:pt x="705" y="154"/>
                </a:cubicBezTo>
                <a:cubicBezTo>
                  <a:pt x="705" y="153"/>
                  <a:pt x="704" y="152"/>
                  <a:pt x="703" y="152"/>
                </a:cubicBezTo>
                <a:cubicBezTo>
                  <a:pt x="702" y="152"/>
                  <a:pt x="702" y="151"/>
                  <a:pt x="702" y="151"/>
                </a:cubicBezTo>
                <a:cubicBezTo>
                  <a:pt x="701" y="149"/>
                  <a:pt x="699" y="148"/>
                  <a:pt x="698" y="146"/>
                </a:cubicBezTo>
                <a:cubicBezTo>
                  <a:pt x="696" y="146"/>
                  <a:pt x="697" y="145"/>
                  <a:pt x="697" y="144"/>
                </a:cubicBezTo>
                <a:cubicBezTo>
                  <a:pt x="696" y="143"/>
                  <a:pt x="694" y="144"/>
                  <a:pt x="694" y="143"/>
                </a:cubicBezTo>
                <a:cubicBezTo>
                  <a:pt x="693" y="143"/>
                  <a:pt x="692" y="142"/>
                  <a:pt x="691" y="142"/>
                </a:cubicBezTo>
                <a:cubicBezTo>
                  <a:pt x="689" y="141"/>
                  <a:pt x="691" y="140"/>
                  <a:pt x="690" y="139"/>
                </a:cubicBezTo>
                <a:cubicBezTo>
                  <a:pt x="689" y="139"/>
                  <a:pt x="689" y="139"/>
                  <a:pt x="689" y="139"/>
                </a:cubicBezTo>
                <a:cubicBezTo>
                  <a:pt x="689" y="139"/>
                  <a:pt x="687" y="135"/>
                  <a:pt x="687" y="135"/>
                </a:cubicBezTo>
                <a:cubicBezTo>
                  <a:pt x="688" y="134"/>
                  <a:pt x="687" y="134"/>
                  <a:pt x="686" y="133"/>
                </a:cubicBezTo>
                <a:cubicBezTo>
                  <a:pt x="686" y="133"/>
                  <a:pt x="685" y="133"/>
                  <a:pt x="685" y="133"/>
                </a:cubicBezTo>
                <a:cubicBezTo>
                  <a:pt x="684" y="133"/>
                  <a:pt x="684" y="133"/>
                  <a:pt x="684" y="133"/>
                </a:cubicBezTo>
                <a:cubicBezTo>
                  <a:pt x="683" y="133"/>
                  <a:pt x="684" y="132"/>
                  <a:pt x="683" y="131"/>
                </a:cubicBezTo>
                <a:cubicBezTo>
                  <a:pt x="683" y="131"/>
                  <a:pt x="683" y="131"/>
                  <a:pt x="682" y="130"/>
                </a:cubicBezTo>
                <a:cubicBezTo>
                  <a:pt x="682" y="129"/>
                  <a:pt x="682" y="129"/>
                  <a:pt x="681" y="128"/>
                </a:cubicBezTo>
                <a:cubicBezTo>
                  <a:pt x="680" y="128"/>
                  <a:pt x="679" y="129"/>
                  <a:pt x="679" y="127"/>
                </a:cubicBezTo>
                <a:cubicBezTo>
                  <a:pt x="679" y="127"/>
                  <a:pt x="678" y="126"/>
                  <a:pt x="678" y="125"/>
                </a:cubicBezTo>
                <a:cubicBezTo>
                  <a:pt x="678" y="125"/>
                  <a:pt x="677" y="124"/>
                  <a:pt x="677" y="124"/>
                </a:cubicBezTo>
                <a:cubicBezTo>
                  <a:pt x="675" y="122"/>
                  <a:pt x="672" y="119"/>
                  <a:pt x="670" y="117"/>
                </a:cubicBezTo>
                <a:cubicBezTo>
                  <a:pt x="669" y="116"/>
                  <a:pt x="668" y="116"/>
                  <a:pt x="667" y="115"/>
                </a:cubicBezTo>
                <a:cubicBezTo>
                  <a:pt x="666" y="114"/>
                  <a:pt x="665" y="113"/>
                  <a:pt x="664" y="113"/>
                </a:cubicBezTo>
                <a:cubicBezTo>
                  <a:pt x="663" y="113"/>
                  <a:pt x="664" y="111"/>
                  <a:pt x="662" y="111"/>
                </a:cubicBezTo>
                <a:cubicBezTo>
                  <a:pt x="662" y="110"/>
                  <a:pt x="661" y="110"/>
                  <a:pt x="661" y="109"/>
                </a:cubicBezTo>
                <a:cubicBezTo>
                  <a:pt x="660" y="108"/>
                  <a:pt x="659" y="108"/>
                  <a:pt x="658" y="107"/>
                </a:cubicBezTo>
                <a:cubicBezTo>
                  <a:pt x="657" y="107"/>
                  <a:pt x="657" y="107"/>
                  <a:pt x="657" y="106"/>
                </a:cubicBezTo>
                <a:cubicBezTo>
                  <a:pt x="657" y="105"/>
                  <a:pt x="656" y="105"/>
                  <a:pt x="656" y="105"/>
                </a:cubicBezTo>
                <a:cubicBezTo>
                  <a:pt x="654" y="105"/>
                  <a:pt x="653" y="103"/>
                  <a:pt x="651" y="103"/>
                </a:cubicBezTo>
                <a:cubicBezTo>
                  <a:pt x="651" y="102"/>
                  <a:pt x="651" y="102"/>
                  <a:pt x="650" y="102"/>
                </a:cubicBezTo>
                <a:cubicBezTo>
                  <a:pt x="649" y="101"/>
                  <a:pt x="647" y="101"/>
                  <a:pt x="646" y="99"/>
                </a:cubicBezTo>
                <a:cubicBezTo>
                  <a:pt x="646" y="98"/>
                  <a:pt x="644" y="98"/>
                  <a:pt x="643" y="97"/>
                </a:cubicBezTo>
                <a:cubicBezTo>
                  <a:pt x="642" y="97"/>
                  <a:pt x="642" y="97"/>
                  <a:pt x="642" y="96"/>
                </a:cubicBezTo>
                <a:cubicBezTo>
                  <a:pt x="642" y="96"/>
                  <a:pt x="641" y="94"/>
                  <a:pt x="640" y="94"/>
                </a:cubicBezTo>
                <a:cubicBezTo>
                  <a:pt x="639" y="93"/>
                  <a:pt x="639" y="92"/>
                  <a:pt x="638" y="92"/>
                </a:cubicBezTo>
                <a:cubicBezTo>
                  <a:pt x="637" y="91"/>
                  <a:pt x="636" y="89"/>
                  <a:pt x="635" y="89"/>
                </a:cubicBezTo>
                <a:cubicBezTo>
                  <a:pt x="634" y="89"/>
                  <a:pt x="633" y="87"/>
                  <a:pt x="632" y="87"/>
                </a:cubicBezTo>
                <a:cubicBezTo>
                  <a:pt x="631" y="87"/>
                  <a:pt x="632" y="85"/>
                  <a:pt x="630" y="85"/>
                </a:cubicBezTo>
                <a:cubicBezTo>
                  <a:pt x="629" y="85"/>
                  <a:pt x="628" y="85"/>
                  <a:pt x="627" y="84"/>
                </a:cubicBezTo>
                <a:cubicBezTo>
                  <a:pt x="627" y="83"/>
                  <a:pt x="626" y="82"/>
                  <a:pt x="625" y="82"/>
                </a:cubicBezTo>
                <a:cubicBezTo>
                  <a:pt x="624" y="82"/>
                  <a:pt x="623" y="81"/>
                  <a:pt x="623" y="80"/>
                </a:cubicBezTo>
                <a:cubicBezTo>
                  <a:pt x="623" y="80"/>
                  <a:pt x="623" y="79"/>
                  <a:pt x="622" y="79"/>
                </a:cubicBezTo>
                <a:cubicBezTo>
                  <a:pt x="621" y="79"/>
                  <a:pt x="620" y="78"/>
                  <a:pt x="619" y="78"/>
                </a:cubicBezTo>
                <a:cubicBezTo>
                  <a:pt x="618" y="77"/>
                  <a:pt x="618" y="76"/>
                  <a:pt x="617" y="75"/>
                </a:cubicBezTo>
                <a:cubicBezTo>
                  <a:pt x="616" y="75"/>
                  <a:pt x="615" y="75"/>
                  <a:pt x="614" y="75"/>
                </a:cubicBezTo>
                <a:cubicBezTo>
                  <a:pt x="614" y="74"/>
                  <a:pt x="612" y="73"/>
                  <a:pt x="611" y="73"/>
                </a:cubicBezTo>
                <a:cubicBezTo>
                  <a:pt x="611" y="72"/>
                  <a:pt x="609" y="72"/>
                  <a:pt x="609" y="71"/>
                </a:cubicBezTo>
                <a:cubicBezTo>
                  <a:pt x="609" y="70"/>
                  <a:pt x="607" y="71"/>
                  <a:pt x="607" y="70"/>
                </a:cubicBezTo>
                <a:cubicBezTo>
                  <a:pt x="606" y="69"/>
                  <a:pt x="605" y="70"/>
                  <a:pt x="605" y="69"/>
                </a:cubicBezTo>
                <a:cubicBezTo>
                  <a:pt x="604" y="68"/>
                  <a:pt x="603" y="69"/>
                  <a:pt x="602" y="68"/>
                </a:cubicBezTo>
                <a:cubicBezTo>
                  <a:pt x="601" y="67"/>
                  <a:pt x="600" y="67"/>
                  <a:pt x="599" y="66"/>
                </a:cubicBezTo>
                <a:cubicBezTo>
                  <a:pt x="599" y="66"/>
                  <a:pt x="598" y="66"/>
                  <a:pt x="598" y="66"/>
                </a:cubicBezTo>
                <a:cubicBezTo>
                  <a:pt x="597" y="66"/>
                  <a:pt x="597" y="66"/>
                  <a:pt x="596" y="65"/>
                </a:cubicBezTo>
                <a:cubicBezTo>
                  <a:pt x="595" y="64"/>
                  <a:pt x="593" y="64"/>
                  <a:pt x="592" y="62"/>
                </a:cubicBezTo>
                <a:cubicBezTo>
                  <a:pt x="592" y="61"/>
                  <a:pt x="591" y="62"/>
                  <a:pt x="590" y="62"/>
                </a:cubicBezTo>
                <a:cubicBezTo>
                  <a:pt x="589" y="61"/>
                  <a:pt x="588" y="60"/>
                  <a:pt x="588" y="59"/>
                </a:cubicBezTo>
                <a:cubicBezTo>
                  <a:pt x="584" y="59"/>
                  <a:pt x="584" y="59"/>
                  <a:pt x="584" y="59"/>
                </a:cubicBezTo>
                <a:cubicBezTo>
                  <a:pt x="583" y="57"/>
                  <a:pt x="581" y="57"/>
                  <a:pt x="579" y="56"/>
                </a:cubicBezTo>
                <a:cubicBezTo>
                  <a:pt x="578" y="55"/>
                  <a:pt x="577" y="55"/>
                  <a:pt x="577" y="54"/>
                </a:cubicBezTo>
                <a:cubicBezTo>
                  <a:pt x="576" y="54"/>
                  <a:pt x="575" y="54"/>
                  <a:pt x="574" y="54"/>
                </a:cubicBezTo>
                <a:cubicBezTo>
                  <a:pt x="573" y="53"/>
                  <a:pt x="572" y="52"/>
                  <a:pt x="570" y="52"/>
                </a:cubicBezTo>
                <a:cubicBezTo>
                  <a:pt x="570" y="52"/>
                  <a:pt x="570" y="52"/>
                  <a:pt x="570" y="52"/>
                </a:cubicBezTo>
                <a:cubicBezTo>
                  <a:pt x="569" y="51"/>
                  <a:pt x="568" y="51"/>
                  <a:pt x="567" y="51"/>
                </a:cubicBezTo>
                <a:cubicBezTo>
                  <a:pt x="567" y="49"/>
                  <a:pt x="566" y="49"/>
                  <a:pt x="564" y="49"/>
                </a:cubicBezTo>
                <a:cubicBezTo>
                  <a:pt x="564" y="49"/>
                  <a:pt x="563" y="49"/>
                  <a:pt x="562" y="48"/>
                </a:cubicBezTo>
                <a:cubicBezTo>
                  <a:pt x="561" y="47"/>
                  <a:pt x="560" y="48"/>
                  <a:pt x="560" y="48"/>
                </a:cubicBezTo>
                <a:cubicBezTo>
                  <a:pt x="559" y="47"/>
                  <a:pt x="558" y="46"/>
                  <a:pt x="558" y="46"/>
                </a:cubicBezTo>
                <a:cubicBezTo>
                  <a:pt x="558" y="46"/>
                  <a:pt x="557" y="46"/>
                  <a:pt x="557" y="46"/>
                </a:cubicBezTo>
                <a:cubicBezTo>
                  <a:pt x="556" y="46"/>
                  <a:pt x="554" y="46"/>
                  <a:pt x="554" y="44"/>
                </a:cubicBezTo>
                <a:cubicBezTo>
                  <a:pt x="553" y="44"/>
                  <a:pt x="552" y="44"/>
                  <a:pt x="551" y="43"/>
                </a:cubicBezTo>
                <a:cubicBezTo>
                  <a:pt x="551" y="42"/>
                  <a:pt x="550" y="43"/>
                  <a:pt x="549" y="43"/>
                </a:cubicBezTo>
                <a:cubicBezTo>
                  <a:pt x="548" y="43"/>
                  <a:pt x="547" y="41"/>
                  <a:pt x="546" y="42"/>
                </a:cubicBezTo>
                <a:cubicBezTo>
                  <a:pt x="544" y="42"/>
                  <a:pt x="544" y="41"/>
                  <a:pt x="542" y="41"/>
                </a:cubicBezTo>
                <a:cubicBezTo>
                  <a:pt x="542" y="39"/>
                  <a:pt x="540" y="40"/>
                  <a:pt x="540" y="40"/>
                </a:cubicBezTo>
                <a:cubicBezTo>
                  <a:pt x="539" y="39"/>
                  <a:pt x="538" y="39"/>
                  <a:pt x="537" y="39"/>
                </a:cubicBezTo>
                <a:cubicBezTo>
                  <a:pt x="536" y="39"/>
                  <a:pt x="536" y="39"/>
                  <a:pt x="535" y="38"/>
                </a:cubicBezTo>
                <a:cubicBezTo>
                  <a:pt x="534" y="39"/>
                  <a:pt x="533" y="37"/>
                  <a:pt x="532" y="37"/>
                </a:cubicBezTo>
                <a:cubicBezTo>
                  <a:pt x="531" y="38"/>
                  <a:pt x="531" y="36"/>
                  <a:pt x="529" y="36"/>
                </a:cubicBezTo>
                <a:cubicBezTo>
                  <a:pt x="529" y="36"/>
                  <a:pt x="527" y="35"/>
                  <a:pt x="526" y="34"/>
                </a:cubicBezTo>
                <a:cubicBezTo>
                  <a:pt x="527" y="34"/>
                  <a:pt x="527" y="34"/>
                  <a:pt x="527" y="33"/>
                </a:cubicBezTo>
                <a:cubicBezTo>
                  <a:pt x="527" y="33"/>
                  <a:pt x="526" y="33"/>
                  <a:pt x="526" y="32"/>
                </a:cubicBezTo>
                <a:cubicBezTo>
                  <a:pt x="526" y="32"/>
                  <a:pt x="525" y="33"/>
                  <a:pt x="525" y="33"/>
                </a:cubicBezTo>
                <a:cubicBezTo>
                  <a:pt x="525" y="33"/>
                  <a:pt x="525" y="34"/>
                  <a:pt x="524" y="34"/>
                </a:cubicBezTo>
                <a:cubicBezTo>
                  <a:pt x="524" y="34"/>
                  <a:pt x="524" y="34"/>
                  <a:pt x="524" y="34"/>
                </a:cubicBezTo>
                <a:cubicBezTo>
                  <a:pt x="523" y="33"/>
                  <a:pt x="522" y="33"/>
                  <a:pt x="521" y="33"/>
                </a:cubicBezTo>
                <a:cubicBezTo>
                  <a:pt x="519" y="34"/>
                  <a:pt x="520" y="32"/>
                  <a:pt x="519" y="32"/>
                </a:cubicBezTo>
                <a:cubicBezTo>
                  <a:pt x="519" y="32"/>
                  <a:pt x="519" y="31"/>
                  <a:pt x="519" y="31"/>
                </a:cubicBezTo>
                <a:cubicBezTo>
                  <a:pt x="517" y="31"/>
                  <a:pt x="515" y="32"/>
                  <a:pt x="514" y="31"/>
                </a:cubicBezTo>
                <a:cubicBezTo>
                  <a:pt x="512" y="30"/>
                  <a:pt x="510" y="31"/>
                  <a:pt x="509" y="30"/>
                </a:cubicBezTo>
                <a:cubicBezTo>
                  <a:pt x="509" y="30"/>
                  <a:pt x="509" y="30"/>
                  <a:pt x="509" y="30"/>
                </a:cubicBezTo>
                <a:cubicBezTo>
                  <a:pt x="508" y="29"/>
                  <a:pt x="507" y="30"/>
                  <a:pt x="506" y="29"/>
                </a:cubicBezTo>
                <a:cubicBezTo>
                  <a:pt x="505" y="28"/>
                  <a:pt x="504" y="29"/>
                  <a:pt x="503" y="29"/>
                </a:cubicBezTo>
                <a:cubicBezTo>
                  <a:pt x="503" y="29"/>
                  <a:pt x="503" y="29"/>
                  <a:pt x="503" y="29"/>
                </a:cubicBezTo>
                <a:cubicBezTo>
                  <a:pt x="502" y="27"/>
                  <a:pt x="501" y="28"/>
                  <a:pt x="500" y="27"/>
                </a:cubicBezTo>
                <a:cubicBezTo>
                  <a:pt x="499" y="27"/>
                  <a:pt x="498" y="26"/>
                  <a:pt x="497" y="26"/>
                </a:cubicBezTo>
                <a:cubicBezTo>
                  <a:pt x="496" y="27"/>
                  <a:pt x="496" y="26"/>
                  <a:pt x="495" y="26"/>
                </a:cubicBezTo>
                <a:cubicBezTo>
                  <a:pt x="494" y="26"/>
                  <a:pt x="493" y="25"/>
                  <a:pt x="492" y="25"/>
                </a:cubicBezTo>
                <a:cubicBezTo>
                  <a:pt x="491" y="25"/>
                  <a:pt x="490" y="25"/>
                  <a:pt x="489" y="25"/>
                </a:cubicBezTo>
                <a:cubicBezTo>
                  <a:pt x="488" y="25"/>
                  <a:pt x="488" y="24"/>
                  <a:pt x="487" y="24"/>
                </a:cubicBezTo>
                <a:cubicBezTo>
                  <a:pt x="486" y="24"/>
                  <a:pt x="485" y="24"/>
                  <a:pt x="485" y="24"/>
                </a:cubicBezTo>
                <a:cubicBezTo>
                  <a:pt x="484" y="23"/>
                  <a:pt x="484" y="23"/>
                  <a:pt x="484" y="22"/>
                </a:cubicBezTo>
                <a:cubicBezTo>
                  <a:pt x="483" y="22"/>
                  <a:pt x="483" y="22"/>
                  <a:pt x="482" y="21"/>
                </a:cubicBezTo>
                <a:cubicBezTo>
                  <a:pt x="482" y="21"/>
                  <a:pt x="482" y="21"/>
                  <a:pt x="481" y="22"/>
                </a:cubicBezTo>
                <a:cubicBezTo>
                  <a:pt x="480" y="22"/>
                  <a:pt x="480" y="22"/>
                  <a:pt x="479" y="20"/>
                </a:cubicBezTo>
                <a:cubicBezTo>
                  <a:pt x="479" y="20"/>
                  <a:pt x="479" y="20"/>
                  <a:pt x="479" y="20"/>
                </a:cubicBezTo>
                <a:cubicBezTo>
                  <a:pt x="479" y="20"/>
                  <a:pt x="478" y="21"/>
                  <a:pt x="478" y="21"/>
                </a:cubicBezTo>
                <a:cubicBezTo>
                  <a:pt x="477" y="21"/>
                  <a:pt x="476" y="21"/>
                  <a:pt x="475" y="21"/>
                </a:cubicBezTo>
                <a:cubicBezTo>
                  <a:pt x="474" y="21"/>
                  <a:pt x="474" y="20"/>
                  <a:pt x="474" y="19"/>
                </a:cubicBezTo>
                <a:cubicBezTo>
                  <a:pt x="474" y="19"/>
                  <a:pt x="474" y="19"/>
                  <a:pt x="475" y="19"/>
                </a:cubicBezTo>
                <a:cubicBezTo>
                  <a:pt x="474" y="18"/>
                  <a:pt x="474" y="18"/>
                  <a:pt x="474" y="18"/>
                </a:cubicBezTo>
                <a:cubicBezTo>
                  <a:pt x="472" y="18"/>
                  <a:pt x="470" y="19"/>
                  <a:pt x="469" y="17"/>
                </a:cubicBezTo>
                <a:cubicBezTo>
                  <a:pt x="469" y="17"/>
                  <a:pt x="468" y="18"/>
                  <a:pt x="468" y="18"/>
                </a:cubicBezTo>
                <a:cubicBezTo>
                  <a:pt x="468" y="18"/>
                  <a:pt x="468" y="19"/>
                  <a:pt x="468" y="19"/>
                </a:cubicBezTo>
                <a:cubicBezTo>
                  <a:pt x="468" y="19"/>
                  <a:pt x="467" y="20"/>
                  <a:pt x="467" y="20"/>
                </a:cubicBezTo>
                <a:cubicBezTo>
                  <a:pt x="466" y="18"/>
                  <a:pt x="464" y="19"/>
                  <a:pt x="463" y="19"/>
                </a:cubicBezTo>
                <a:cubicBezTo>
                  <a:pt x="463" y="18"/>
                  <a:pt x="464" y="18"/>
                  <a:pt x="463" y="16"/>
                </a:cubicBezTo>
                <a:cubicBezTo>
                  <a:pt x="462" y="16"/>
                  <a:pt x="462" y="17"/>
                  <a:pt x="461" y="18"/>
                </a:cubicBezTo>
                <a:cubicBezTo>
                  <a:pt x="461" y="18"/>
                  <a:pt x="460" y="18"/>
                  <a:pt x="460" y="19"/>
                </a:cubicBezTo>
                <a:cubicBezTo>
                  <a:pt x="459" y="20"/>
                  <a:pt x="459" y="18"/>
                  <a:pt x="458" y="18"/>
                </a:cubicBezTo>
                <a:cubicBezTo>
                  <a:pt x="456" y="18"/>
                  <a:pt x="454" y="18"/>
                  <a:pt x="452" y="18"/>
                </a:cubicBezTo>
                <a:cubicBezTo>
                  <a:pt x="451" y="18"/>
                  <a:pt x="450" y="17"/>
                  <a:pt x="449" y="17"/>
                </a:cubicBezTo>
                <a:cubicBezTo>
                  <a:pt x="447" y="17"/>
                  <a:pt x="446" y="17"/>
                  <a:pt x="445" y="17"/>
                </a:cubicBezTo>
                <a:cubicBezTo>
                  <a:pt x="441" y="17"/>
                  <a:pt x="441" y="17"/>
                  <a:pt x="441" y="17"/>
                </a:cubicBezTo>
                <a:cubicBezTo>
                  <a:pt x="441" y="17"/>
                  <a:pt x="440" y="16"/>
                  <a:pt x="439" y="16"/>
                </a:cubicBezTo>
                <a:cubicBezTo>
                  <a:pt x="438" y="17"/>
                  <a:pt x="437" y="18"/>
                  <a:pt x="436" y="17"/>
                </a:cubicBezTo>
                <a:cubicBezTo>
                  <a:pt x="433" y="16"/>
                  <a:pt x="429" y="17"/>
                  <a:pt x="425" y="16"/>
                </a:cubicBezTo>
                <a:cubicBezTo>
                  <a:pt x="424" y="16"/>
                  <a:pt x="423" y="17"/>
                  <a:pt x="422" y="15"/>
                </a:cubicBezTo>
                <a:cubicBezTo>
                  <a:pt x="422" y="15"/>
                  <a:pt x="422" y="16"/>
                  <a:pt x="422" y="16"/>
                </a:cubicBezTo>
                <a:cubicBezTo>
                  <a:pt x="421" y="17"/>
                  <a:pt x="420" y="16"/>
                  <a:pt x="419" y="15"/>
                </a:cubicBezTo>
                <a:cubicBezTo>
                  <a:pt x="419" y="16"/>
                  <a:pt x="418" y="16"/>
                  <a:pt x="418" y="16"/>
                </a:cubicBezTo>
                <a:cubicBezTo>
                  <a:pt x="417" y="16"/>
                  <a:pt x="416" y="15"/>
                  <a:pt x="416" y="15"/>
                </a:cubicBezTo>
                <a:cubicBezTo>
                  <a:pt x="415" y="15"/>
                  <a:pt x="415" y="16"/>
                  <a:pt x="414" y="16"/>
                </a:cubicBezTo>
                <a:cubicBezTo>
                  <a:pt x="414" y="16"/>
                  <a:pt x="413" y="16"/>
                  <a:pt x="413" y="15"/>
                </a:cubicBezTo>
                <a:cubicBezTo>
                  <a:pt x="412" y="16"/>
                  <a:pt x="412" y="16"/>
                  <a:pt x="412" y="16"/>
                </a:cubicBezTo>
                <a:cubicBezTo>
                  <a:pt x="410" y="15"/>
                  <a:pt x="409" y="16"/>
                  <a:pt x="407" y="15"/>
                </a:cubicBezTo>
                <a:cubicBezTo>
                  <a:pt x="407" y="16"/>
                  <a:pt x="406" y="16"/>
                  <a:pt x="406" y="16"/>
                </a:cubicBezTo>
                <a:cubicBezTo>
                  <a:pt x="405" y="15"/>
                  <a:pt x="404" y="15"/>
                  <a:pt x="403" y="16"/>
                </a:cubicBezTo>
                <a:cubicBezTo>
                  <a:pt x="403" y="16"/>
                  <a:pt x="403" y="16"/>
                  <a:pt x="402" y="15"/>
                </a:cubicBezTo>
                <a:cubicBezTo>
                  <a:pt x="400" y="15"/>
                  <a:pt x="398" y="15"/>
                  <a:pt x="396" y="15"/>
                </a:cubicBezTo>
                <a:cubicBezTo>
                  <a:pt x="396" y="15"/>
                  <a:pt x="395" y="16"/>
                  <a:pt x="395" y="16"/>
                </a:cubicBezTo>
                <a:cubicBezTo>
                  <a:pt x="394" y="16"/>
                  <a:pt x="394" y="16"/>
                  <a:pt x="394" y="15"/>
                </a:cubicBezTo>
                <a:cubicBezTo>
                  <a:pt x="393" y="16"/>
                  <a:pt x="393" y="16"/>
                  <a:pt x="393" y="16"/>
                </a:cubicBezTo>
                <a:cubicBezTo>
                  <a:pt x="392" y="16"/>
                  <a:pt x="390" y="16"/>
                  <a:pt x="389" y="16"/>
                </a:cubicBezTo>
                <a:cubicBezTo>
                  <a:pt x="386" y="16"/>
                  <a:pt x="382" y="16"/>
                  <a:pt x="379" y="16"/>
                </a:cubicBezTo>
                <a:cubicBezTo>
                  <a:pt x="376" y="16"/>
                  <a:pt x="374" y="15"/>
                  <a:pt x="372" y="17"/>
                </a:cubicBezTo>
                <a:cubicBezTo>
                  <a:pt x="371" y="17"/>
                  <a:pt x="371" y="17"/>
                  <a:pt x="371" y="17"/>
                </a:cubicBezTo>
                <a:cubicBezTo>
                  <a:pt x="369" y="17"/>
                  <a:pt x="367" y="17"/>
                  <a:pt x="365" y="18"/>
                </a:cubicBezTo>
                <a:cubicBezTo>
                  <a:pt x="364" y="18"/>
                  <a:pt x="362" y="18"/>
                  <a:pt x="361" y="18"/>
                </a:cubicBezTo>
                <a:cubicBezTo>
                  <a:pt x="360" y="19"/>
                  <a:pt x="360" y="19"/>
                  <a:pt x="360" y="18"/>
                </a:cubicBezTo>
                <a:cubicBezTo>
                  <a:pt x="359" y="19"/>
                  <a:pt x="359" y="19"/>
                  <a:pt x="358" y="19"/>
                </a:cubicBezTo>
                <a:cubicBezTo>
                  <a:pt x="357" y="19"/>
                  <a:pt x="355" y="19"/>
                  <a:pt x="354" y="19"/>
                </a:cubicBezTo>
                <a:cubicBezTo>
                  <a:pt x="352" y="19"/>
                  <a:pt x="351" y="20"/>
                  <a:pt x="350" y="20"/>
                </a:cubicBezTo>
                <a:cubicBezTo>
                  <a:pt x="349" y="20"/>
                  <a:pt x="347" y="20"/>
                  <a:pt x="346" y="20"/>
                </a:cubicBezTo>
                <a:cubicBezTo>
                  <a:pt x="344" y="22"/>
                  <a:pt x="342" y="21"/>
                  <a:pt x="339" y="21"/>
                </a:cubicBezTo>
                <a:cubicBezTo>
                  <a:pt x="338" y="21"/>
                  <a:pt x="338" y="22"/>
                  <a:pt x="336" y="22"/>
                </a:cubicBezTo>
                <a:cubicBezTo>
                  <a:pt x="336" y="22"/>
                  <a:pt x="335" y="22"/>
                  <a:pt x="334" y="23"/>
                </a:cubicBezTo>
                <a:cubicBezTo>
                  <a:pt x="334" y="23"/>
                  <a:pt x="333" y="23"/>
                  <a:pt x="333" y="23"/>
                </a:cubicBezTo>
                <a:cubicBezTo>
                  <a:pt x="332" y="23"/>
                  <a:pt x="332" y="23"/>
                  <a:pt x="331" y="24"/>
                </a:cubicBezTo>
                <a:cubicBezTo>
                  <a:pt x="331" y="24"/>
                  <a:pt x="330" y="23"/>
                  <a:pt x="330" y="23"/>
                </a:cubicBezTo>
                <a:cubicBezTo>
                  <a:pt x="329" y="24"/>
                  <a:pt x="328" y="24"/>
                  <a:pt x="327" y="25"/>
                </a:cubicBezTo>
                <a:cubicBezTo>
                  <a:pt x="327" y="25"/>
                  <a:pt x="327" y="25"/>
                  <a:pt x="326" y="25"/>
                </a:cubicBezTo>
                <a:cubicBezTo>
                  <a:pt x="325" y="24"/>
                  <a:pt x="324" y="27"/>
                  <a:pt x="324" y="25"/>
                </a:cubicBezTo>
                <a:cubicBezTo>
                  <a:pt x="323" y="25"/>
                  <a:pt x="322" y="26"/>
                  <a:pt x="321" y="26"/>
                </a:cubicBezTo>
                <a:cubicBezTo>
                  <a:pt x="321" y="27"/>
                  <a:pt x="320" y="27"/>
                  <a:pt x="320" y="27"/>
                </a:cubicBezTo>
                <a:cubicBezTo>
                  <a:pt x="319" y="26"/>
                  <a:pt x="318" y="28"/>
                  <a:pt x="317" y="28"/>
                </a:cubicBezTo>
                <a:cubicBezTo>
                  <a:pt x="315" y="27"/>
                  <a:pt x="314" y="28"/>
                  <a:pt x="313" y="29"/>
                </a:cubicBezTo>
                <a:cubicBezTo>
                  <a:pt x="312" y="30"/>
                  <a:pt x="310" y="29"/>
                  <a:pt x="309" y="30"/>
                </a:cubicBezTo>
                <a:cubicBezTo>
                  <a:pt x="309" y="31"/>
                  <a:pt x="308" y="30"/>
                  <a:pt x="308" y="31"/>
                </a:cubicBezTo>
                <a:cubicBezTo>
                  <a:pt x="307" y="31"/>
                  <a:pt x="306" y="30"/>
                  <a:pt x="305" y="31"/>
                </a:cubicBezTo>
                <a:cubicBezTo>
                  <a:pt x="305" y="31"/>
                  <a:pt x="304" y="31"/>
                  <a:pt x="303" y="31"/>
                </a:cubicBezTo>
                <a:cubicBezTo>
                  <a:pt x="302" y="31"/>
                  <a:pt x="302" y="33"/>
                  <a:pt x="301" y="32"/>
                </a:cubicBezTo>
                <a:cubicBezTo>
                  <a:pt x="300" y="33"/>
                  <a:pt x="300" y="34"/>
                  <a:pt x="299" y="33"/>
                </a:cubicBezTo>
                <a:cubicBezTo>
                  <a:pt x="298" y="33"/>
                  <a:pt x="298" y="33"/>
                  <a:pt x="298" y="33"/>
                </a:cubicBezTo>
                <a:cubicBezTo>
                  <a:pt x="297" y="33"/>
                  <a:pt x="295" y="33"/>
                  <a:pt x="294" y="33"/>
                </a:cubicBezTo>
                <a:cubicBezTo>
                  <a:pt x="294" y="33"/>
                  <a:pt x="294" y="34"/>
                  <a:pt x="294" y="34"/>
                </a:cubicBezTo>
                <a:cubicBezTo>
                  <a:pt x="292" y="34"/>
                  <a:pt x="291" y="35"/>
                  <a:pt x="289" y="35"/>
                </a:cubicBezTo>
                <a:cubicBezTo>
                  <a:pt x="289" y="36"/>
                  <a:pt x="288" y="36"/>
                  <a:pt x="288" y="36"/>
                </a:cubicBezTo>
                <a:cubicBezTo>
                  <a:pt x="287" y="36"/>
                  <a:pt x="286" y="36"/>
                  <a:pt x="285" y="37"/>
                </a:cubicBezTo>
                <a:cubicBezTo>
                  <a:pt x="284" y="38"/>
                  <a:pt x="283" y="37"/>
                  <a:pt x="282" y="37"/>
                </a:cubicBezTo>
                <a:cubicBezTo>
                  <a:pt x="280" y="37"/>
                  <a:pt x="280" y="39"/>
                  <a:pt x="279" y="38"/>
                </a:cubicBezTo>
                <a:cubicBezTo>
                  <a:pt x="278" y="38"/>
                  <a:pt x="277" y="38"/>
                  <a:pt x="276" y="39"/>
                </a:cubicBezTo>
                <a:cubicBezTo>
                  <a:pt x="275" y="39"/>
                  <a:pt x="274" y="40"/>
                  <a:pt x="273" y="40"/>
                </a:cubicBezTo>
                <a:cubicBezTo>
                  <a:pt x="272" y="40"/>
                  <a:pt x="271" y="41"/>
                  <a:pt x="270" y="41"/>
                </a:cubicBezTo>
                <a:cubicBezTo>
                  <a:pt x="268" y="40"/>
                  <a:pt x="267" y="42"/>
                  <a:pt x="265" y="42"/>
                </a:cubicBezTo>
                <a:cubicBezTo>
                  <a:pt x="265" y="43"/>
                  <a:pt x="264" y="43"/>
                  <a:pt x="263" y="43"/>
                </a:cubicBezTo>
                <a:cubicBezTo>
                  <a:pt x="263" y="44"/>
                  <a:pt x="262" y="44"/>
                  <a:pt x="261" y="44"/>
                </a:cubicBezTo>
                <a:cubicBezTo>
                  <a:pt x="260" y="44"/>
                  <a:pt x="259" y="45"/>
                  <a:pt x="258" y="45"/>
                </a:cubicBezTo>
                <a:cubicBezTo>
                  <a:pt x="258" y="46"/>
                  <a:pt x="257" y="47"/>
                  <a:pt x="257" y="47"/>
                </a:cubicBezTo>
                <a:cubicBezTo>
                  <a:pt x="255" y="46"/>
                  <a:pt x="254" y="48"/>
                  <a:pt x="253" y="49"/>
                </a:cubicBezTo>
                <a:cubicBezTo>
                  <a:pt x="250" y="49"/>
                  <a:pt x="250" y="49"/>
                  <a:pt x="250" y="49"/>
                </a:cubicBezTo>
                <a:cubicBezTo>
                  <a:pt x="249" y="49"/>
                  <a:pt x="248" y="50"/>
                  <a:pt x="248" y="50"/>
                </a:cubicBezTo>
                <a:cubicBezTo>
                  <a:pt x="247" y="50"/>
                  <a:pt x="247" y="50"/>
                  <a:pt x="247" y="50"/>
                </a:cubicBezTo>
                <a:cubicBezTo>
                  <a:pt x="245" y="51"/>
                  <a:pt x="245" y="49"/>
                  <a:pt x="244" y="49"/>
                </a:cubicBezTo>
                <a:cubicBezTo>
                  <a:pt x="243" y="50"/>
                  <a:pt x="242" y="49"/>
                  <a:pt x="241" y="49"/>
                </a:cubicBezTo>
                <a:cubicBezTo>
                  <a:pt x="241" y="49"/>
                  <a:pt x="241" y="49"/>
                  <a:pt x="241" y="49"/>
                </a:cubicBezTo>
                <a:cubicBezTo>
                  <a:pt x="241" y="48"/>
                  <a:pt x="242" y="49"/>
                  <a:pt x="242" y="48"/>
                </a:cubicBezTo>
                <a:cubicBezTo>
                  <a:pt x="242" y="48"/>
                  <a:pt x="242" y="47"/>
                  <a:pt x="241" y="47"/>
                </a:cubicBezTo>
                <a:cubicBezTo>
                  <a:pt x="240" y="46"/>
                  <a:pt x="241" y="45"/>
                  <a:pt x="241" y="44"/>
                </a:cubicBezTo>
                <a:cubicBezTo>
                  <a:pt x="241" y="44"/>
                  <a:pt x="241" y="44"/>
                  <a:pt x="241" y="44"/>
                </a:cubicBezTo>
                <a:cubicBezTo>
                  <a:pt x="241" y="44"/>
                  <a:pt x="241" y="44"/>
                  <a:pt x="242" y="45"/>
                </a:cubicBezTo>
                <a:cubicBezTo>
                  <a:pt x="243" y="44"/>
                  <a:pt x="243" y="44"/>
                  <a:pt x="243" y="43"/>
                </a:cubicBezTo>
                <a:cubicBezTo>
                  <a:pt x="244" y="43"/>
                  <a:pt x="244" y="43"/>
                  <a:pt x="244" y="42"/>
                </a:cubicBezTo>
                <a:cubicBezTo>
                  <a:pt x="244" y="41"/>
                  <a:pt x="244" y="41"/>
                  <a:pt x="243" y="41"/>
                </a:cubicBezTo>
                <a:cubicBezTo>
                  <a:pt x="243" y="39"/>
                  <a:pt x="243" y="39"/>
                  <a:pt x="243" y="39"/>
                </a:cubicBezTo>
                <a:cubicBezTo>
                  <a:pt x="243" y="38"/>
                  <a:pt x="242" y="37"/>
                  <a:pt x="241" y="36"/>
                </a:cubicBezTo>
                <a:cubicBezTo>
                  <a:pt x="241" y="37"/>
                  <a:pt x="240" y="37"/>
                  <a:pt x="240" y="38"/>
                </a:cubicBezTo>
                <a:cubicBezTo>
                  <a:pt x="240" y="38"/>
                  <a:pt x="239" y="37"/>
                  <a:pt x="239" y="37"/>
                </a:cubicBezTo>
                <a:cubicBezTo>
                  <a:pt x="239" y="37"/>
                  <a:pt x="239" y="36"/>
                  <a:pt x="239" y="36"/>
                </a:cubicBezTo>
                <a:cubicBezTo>
                  <a:pt x="239" y="35"/>
                  <a:pt x="240" y="35"/>
                  <a:pt x="240" y="34"/>
                </a:cubicBezTo>
                <a:cubicBezTo>
                  <a:pt x="240" y="34"/>
                  <a:pt x="240" y="33"/>
                  <a:pt x="241" y="33"/>
                </a:cubicBezTo>
                <a:cubicBezTo>
                  <a:pt x="242" y="33"/>
                  <a:pt x="242" y="33"/>
                  <a:pt x="243" y="32"/>
                </a:cubicBezTo>
                <a:cubicBezTo>
                  <a:pt x="243" y="32"/>
                  <a:pt x="244" y="31"/>
                  <a:pt x="245" y="31"/>
                </a:cubicBezTo>
                <a:cubicBezTo>
                  <a:pt x="246" y="32"/>
                  <a:pt x="247" y="30"/>
                  <a:pt x="248" y="30"/>
                </a:cubicBezTo>
                <a:cubicBezTo>
                  <a:pt x="248" y="31"/>
                  <a:pt x="249" y="31"/>
                  <a:pt x="250" y="30"/>
                </a:cubicBezTo>
                <a:cubicBezTo>
                  <a:pt x="250" y="30"/>
                  <a:pt x="251" y="30"/>
                  <a:pt x="251" y="30"/>
                </a:cubicBezTo>
                <a:cubicBezTo>
                  <a:pt x="253" y="29"/>
                  <a:pt x="255" y="29"/>
                  <a:pt x="256" y="28"/>
                </a:cubicBezTo>
                <a:cubicBezTo>
                  <a:pt x="258" y="26"/>
                  <a:pt x="259" y="26"/>
                  <a:pt x="261" y="26"/>
                </a:cubicBezTo>
                <a:cubicBezTo>
                  <a:pt x="262" y="26"/>
                  <a:pt x="262" y="25"/>
                  <a:pt x="263" y="25"/>
                </a:cubicBezTo>
                <a:cubicBezTo>
                  <a:pt x="264" y="24"/>
                  <a:pt x="266" y="24"/>
                  <a:pt x="267" y="23"/>
                </a:cubicBezTo>
                <a:cubicBezTo>
                  <a:pt x="268" y="23"/>
                  <a:pt x="270" y="22"/>
                  <a:pt x="271" y="22"/>
                </a:cubicBezTo>
                <a:cubicBezTo>
                  <a:pt x="272" y="20"/>
                  <a:pt x="274" y="22"/>
                  <a:pt x="275" y="20"/>
                </a:cubicBezTo>
                <a:cubicBezTo>
                  <a:pt x="276" y="20"/>
                  <a:pt x="277" y="21"/>
                  <a:pt x="278" y="20"/>
                </a:cubicBezTo>
                <a:cubicBezTo>
                  <a:pt x="279" y="19"/>
                  <a:pt x="280" y="19"/>
                  <a:pt x="281" y="19"/>
                </a:cubicBezTo>
                <a:cubicBezTo>
                  <a:pt x="282" y="19"/>
                  <a:pt x="283" y="20"/>
                  <a:pt x="284" y="19"/>
                </a:cubicBezTo>
                <a:cubicBezTo>
                  <a:pt x="285" y="18"/>
                  <a:pt x="286" y="18"/>
                  <a:pt x="287" y="17"/>
                </a:cubicBezTo>
                <a:cubicBezTo>
                  <a:pt x="288" y="16"/>
                  <a:pt x="289" y="16"/>
                  <a:pt x="290" y="17"/>
                </a:cubicBezTo>
                <a:cubicBezTo>
                  <a:pt x="291" y="17"/>
                  <a:pt x="291" y="17"/>
                  <a:pt x="291" y="17"/>
                </a:cubicBezTo>
                <a:cubicBezTo>
                  <a:pt x="291" y="18"/>
                  <a:pt x="290" y="18"/>
                  <a:pt x="290" y="18"/>
                </a:cubicBezTo>
                <a:cubicBezTo>
                  <a:pt x="290" y="19"/>
                  <a:pt x="290" y="19"/>
                  <a:pt x="290" y="20"/>
                </a:cubicBezTo>
                <a:cubicBezTo>
                  <a:pt x="290" y="20"/>
                  <a:pt x="291" y="20"/>
                  <a:pt x="292" y="20"/>
                </a:cubicBezTo>
                <a:cubicBezTo>
                  <a:pt x="292" y="19"/>
                  <a:pt x="293" y="19"/>
                  <a:pt x="294" y="19"/>
                </a:cubicBezTo>
                <a:cubicBezTo>
                  <a:pt x="293" y="18"/>
                  <a:pt x="292" y="18"/>
                  <a:pt x="291" y="17"/>
                </a:cubicBezTo>
                <a:cubicBezTo>
                  <a:pt x="293" y="16"/>
                  <a:pt x="293" y="15"/>
                  <a:pt x="294" y="14"/>
                </a:cubicBezTo>
                <a:cubicBezTo>
                  <a:pt x="296" y="14"/>
                  <a:pt x="296" y="14"/>
                  <a:pt x="298" y="13"/>
                </a:cubicBezTo>
                <a:cubicBezTo>
                  <a:pt x="299" y="13"/>
                  <a:pt x="300" y="12"/>
                  <a:pt x="302" y="12"/>
                </a:cubicBezTo>
                <a:cubicBezTo>
                  <a:pt x="303" y="13"/>
                  <a:pt x="303" y="11"/>
                  <a:pt x="304" y="12"/>
                </a:cubicBezTo>
                <a:cubicBezTo>
                  <a:pt x="305" y="12"/>
                  <a:pt x="306" y="12"/>
                  <a:pt x="307" y="12"/>
                </a:cubicBezTo>
                <a:cubicBezTo>
                  <a:pt x="308" y="11"/>
                  <a:pt x="308" y="10"/>
                  <a:pt x="309" y="11"/>
                </a:cubicBezTo>
                <a:cubicBezTo>
                  <a:pt x="310" y="10"/>
                  <a:pt x="311" y="9"/>
                  <a:pt x="312" y="11"/>
                </a:cubicBezTo>
                <a:cubicBezTo>
                  <a:pt x="312" y="11"/>
                  <a:pt x="313" y="11"/>
                  <a:pt x="314" y="11"/>
                </a:cubicBezTo>
                <a:cubicBezTo>
                  <a:pt x="315" y="10"/>
                  <a:pt x="315" y="9"/>
                  <a:pt x="316" y="10"/>
                </a:cubicBezTo>
                <a:cubicBezTo>
                  <a:pt x="317" y="10"/>
                  <a:pt x="317" y="10"/>
                  <a:pt x="318" y="10"/>
                </a:cubicBezTo>
                <a:cubicBezTo>
                  <a:pt x="318" y="9"/>
                  <a:pt x="319" y="8"/>
                  <a:pt x="320" y="8"/>
                </a:cubicBezTo>
                <a:cubicBezTo>
                  <a:pt x="320" y="8"/>
                  <a:pt x="320" y="8"/>
                  <a:pt x="321" y="8"/>
                </a:cubicBezTo>
                <a:cubicBezTo>
                  <a:pt x="321" y="8"/>
                  <a:pt x="321" y="8"/>
                  <a:pt x="322" y="8"/>
                </a:cubicBezTo>
                <a:cubicBezTo>
                  <a:pt x="323" y="8"/>
                  <a:pt x="324" y="8"/>
                  <a:pt x="325" y="8"/>
                </a:cubicBezTo>
                <a:cubicBezTo>
                  <a:pt x="327" y="8"/>
                  <a:pt x="327" y="6"/>
                  <a:pt x="329" y="7"/>
                </a:cubicBezTo>
                <a:cubicBezTo>
                  <a:pt x="330" y="7"/>
                  <a:pt x="331" y="6"/>
                  <a:pt x="332" y="6"/>
                </a:cubicBezTo>
                <a:cubicBezTo>
                  <a:pt x="333" y="6"/>
                  <a:pt x="334" y="6"/>
                  <a:pt x="335" y="6"/>
                </a:cubicBezTo>
                <a:cubicBezTo>
                  <a:pt x="336" y="5"/>
                  <a:pt x="336" y="5"/>
                  <a:pt x="337" y="5"/>
                </a:cubicBezTo>
                <a:cubicBezTo>
                  <a:pt x="339" y="5"/>
                  <a:pt x="340" y="5"/>
                  <a:pt x="341" y="5"/>
                </a:cubicBezTo>
                <a:cubicBezTo>
                  <a:pt x="343" y="4"/>
                  <a:pt x="343" y="4"/>
                  <a:pt x="345" y="5"/>
                </a:cubicBezTo>
                <a:cubicBezTo>
                  <a:pt x="346" y="5"/>
                  <a:pt x="347" y="5"/>
                  <a:pt x="348" y="4"/>
                </a:cubicBezTo>
                <a:cubicBezTo>
                  <a:pt x="349" y="4"/>
                  <a:pt x="349" y="4"/>
                  <a:pt x="350" y="3"/>
                </a:cubicBezTo>
                <a:cubicBezTo>
                  <a:pt x="351" y="3"/>
                  <a:pt x="352" y="3"/>
                  <a:pt x="353" y="3"/>
                </a:cubicBezTo>
                <a:cubicBezTo>
                  <a:pt x="354" y="3"/>
                  <a:pt x="355" y="3"/>
                  <a:pt x="356" y="3"/>
                </a:cubicBezTo>
                <a:cubicBezTo>
                  <a:pt x="358" y="3"/>
                  <a:pt x="359" y="3"/>
                  <a:pt x="360" y="2"/>
                </a:cubicBezTo>
                <a:cubicBezTo>
                  <a:pt x="364" y="2"/>
                  <a:pt x="364" y="2"/>
                  <a:pt x="364" y="2"/>
                </a:cubicBezTo>
                <a:cubicBezTo>
                  <a:pt x="365" y="2"/>
                  <a:pt x="367" y="2"/>
                  <a:pt x="368" y="2"/>
                </a:cubicBezTo>
                <a:cubicBezTo>
                  <a:pt x="368" y="2"/>
                  <a:pt x="368" y="1"/>
                  <a:pt x="369" y="1"/>
                </a:cubicBezTo>
                <a:cubicBezTo>
                  <a:pt x="370" y="1"/>
                  <a:pt x="370" y="1"/>
                  <a:pt x="371" y="2"/>
                </a:cubicBezTo>
                <a:cubicBezTo>
                  <a:pt x="372" y="1"/>
                  <a:pt x="372" y="0"/>
                  <a:pt x="373" y="2"/>
                </a:cubicBezTo>
                <a:cubicBezTo>
                  <a:pt x="374" y="2"/>
                  <a:pt x="374" y="2"/>
                  <a:pt x="375" y="2"/>
                </a:cubicBezTo>
                <a:cubicBezTo>
                  <a:pt x="376" y="2"/>
                  <a:pt x="378" y="2"/>
                  <a:pt x="379" y="2"/>
                </a:cubicBezTo>
                <a:cubicBezTo>
                  <a:pt x="380" y="2"/>
                  <a:pt x="380" y="2"/>
                  <a:pt x="380" y="1"/>
                </a:cubicBezTo>
                <a:cubicBezTo>
                  <a:pt x="381" y="1"/>
                  <a:pt x="381" y="2"/>
                  <a:pt x="383" y="2"/>
                </a:cubicBezTo>
                <a:cubicBezTo>
                  <a:pt x="384" y="2"/>
                  <a:pt x="385" y="2"/>
                  <a:pt x="386" y="2"/>
                </a:cubicBezTo>
                <a:cubicBezTo>
                  <a:pt x="387" y="2"/>
                  <a:pt x="388" y="2"/>
                  <a:pt x="389" y="1"/>
                </a:cubicBezTo>
                <a:cubicBezTo>
                  <a:pt x="390" y="3"/>
                  <a:pt x="391" y="2"/>
                  <a:pt x="393" y="2"/>
                </a:cubicBezTo>
                <a:cubicBezTo>
                  <a:pt x="394" y="2"/>
                  <a:pt x="395" y="2"/>
                  <a:pt x="396" y="2"/>
                </a:cubicBezTo>
                <a:cubicBezTo>
                  <a:pt x="398" y="2"/>
                  <a:pt x="400" y="2"/>
                  <a:pt x="402" y="2"/>
                </a:cubicBezTo>
                <a:cubicBezTo>
                  <a:pt x="403" y="2"/>
                  <a:pt x="404" y="1"/>
                  <a:pt x="405" y="1"/>
                </a:cubicBezTo>
                <a:cubicBezTo>
                  <a:pt x="406" y="1"/>
                  <a:pt x="407" y="1"/>
                  <a:pt x="408" y="1"/>
                </a:cubicBezTo>
                <a:cubicBezTo>
                  <a:pt x="412" y="1"/>
                  <a:pt x="412" y="1"/>
                  <a:pt x="412" y="1"/>
                </a:cubicBezTo>
                <a:cubicBezTo>
                  <a:pt x="413" y="1"/>
                  <a:pt x="413" y="1"/>
                  <a:pt x="414" y="1"/>
                </a:cubicBezTo>
                <a:cubicBezTo>
                  <a:pt x="414" y="1"/>
                  <a:pt x="414" y="2"/>
                  <a:pt x="415" y="2"/>
                </a:cubicBezTo>
                <a:cubicBezTo>
                  <a:pt x="416" y="2"/>
                  <a:pt x="418" y="2"/>
                  <a:pt x="420" y="2"/>
                </a:cubicBezTo>
                <a:cubicBezTo>
                  <a:pt x="421" y="2"/>
                  <a:pt x="421" y="2"/>
                  <a:pt x="422" y="3"/>
                </a:cubicBezTo>
                <a:cubicBezTo>
                  <a:pt x="422" y="3"/>
                  <a:pt x="423" y="3"/>
                  <a:pt x="423" y="3"/>
                </a:cubicBezTo>
                <a:cubicBezTo>
                  <a:pt x="424" y="3"/>
                  <a:pt x="424" y="2"/>
                  <a:pt x="425" y="2"/>
                </a:cubicBezTo>
                <a:cubicBezTo>
                  <a:pt x="432" y="2"/>
                  <a:pt x="439" y="2"/>
                  <a:pt x="446" y="2"/>
                </a:cubicBezTo>
                <a:cubicBezTo>
                  <a:pt x="447" y="2"/>
                  <a:pt x="448" y="3"/>
                  <a:pt x="449" y="4"/>
                </a:cubicBezTo>
                <a:cubicBezTo>
                  <a:pt x="450" y="4"/>
                  <a:pt x="450" y="4"/>
                  <a:pt x="451" y="3"/>
                </a:cubicBezTo>
                <a:cubicBezTo>
                  <a:pt x="452" y="2"/>
                  <a:pt x="453" y="3"/>
                  <a:pt x="454" y="4"/>
                </a:cubicBezTo>
                <a:cubicBezTo>
                  <a:pt x="455" y="4"/>
                  <a:pt x="455" y="3"/>
                  <a:pt x="455" y="3"/>
                </a:cubicBezTo>
                <a:cubicBezTo>
                  <a:pt x="456" y="3"/>
                  <a:pt x="456" y="4"/>
                  <a:pt x="456" y="4"/>
                </a:cubicBezTo>
                <a:cubicBezTo>
                  <a:pt x="457" y="4"/>
                  <a:pt x="457" y="4"/>
                  <a:pt x="457" y="4"/>
                </a:cubicBezTo>
                <a:cubicBezTo>
                  <a:pt x="459" y="4"/>
                  <a:pt x="461" y="4"/>
                  <a:pt x="462" y="4"/>
                </a:cubicBezTo>
                <a:cubicBezTo>
                  <a:pt x="463" y="6"/>
                  <a:pt x="465" y="5"/>
                  <a:pt x="466" y="5"/>
                </a:cubicBezTo>
                <a:cubicBezTo>
                  <a:pt x="467" y="5"/>
                  <a:pt x="468" y="6"/>
                  <a:pt x="469" y="6"/>
                </a:cubicBezTo>
                <a:cubicBezTo>
                  <a:pt x="470" y="6"/>
                  <a:pt x="471" y="6"/>
                  <a:pt x="471" y="7"/>
                </a:cubicBezTo>
                <a:cubicBezTo>
                  <a:pt x="472" y="6"/>
                  <a:pt x="472" y="6"/>
                  <a:pt x="472" y="6"/>
                </a:cubicBezTo>
                <a:cubicBezTo>
                  <a:pt x="473" y="6"/>
                  <a:pt x="474" y="6"/>
                  <a:pt x="475" y="6"/>
                </a:cubicBezTo>
                <a:cubicBezTo>
                  <a:pt x="477" y="6"/>
                  <a:pt x="477" y="7"/>
                  <a:pt x="479" y="7"/>
                </a:cubicBezTo>
                <a:cubicBezTo>
                  <a:pt x="480" y="7"/>
                  <a:pt x="481" y="7"/>
                  <a:pt x="482" y="7"/>
                </a:cubicBezTo>
                <a:cubicBezTo>
                  <a:pt x="483" y="7"/>
                  <a:pt x="483" y="7"/>
                  <a:pt x="484" y="7"/>
                </a:cubicBezTo>
                <a:cubicBezTo>
                  <a:pt x="485" y="8"/>
                  <a:pt x="486" y="9"/>
                  <a:pt x="488" y="9"/>
                </a:cubicBezTo>
                <a:cubicBezTo>
                  <a:pt x="489" y="9"/>
                  <a:pt x="490" y="9"/>
                  <a:pt x="492" y="9"/>
                </a:cubicBezTo>
                <a:cubicBezTo>
                  <a:pt x="493" y="8"/>
                  <a:pt x="495" y="10"/>
                  <a:pt x="497" y="10"/>
                </a:cubicBezTo>
                <a:cubicBezTo>
                  <a:pt x="497" y="10"/>
                  <a:pt x="498" y="11"/>
                  <a:pt x="499" y="11"/>
                </a:cubicBezTo>
                <a:cubicBezTo>
                  <a:pt x="499" y="11"/>
                  <a:pt x="500" y="12"/>
                  <a:pt x="500" y="12"/>
                </a:cubicBezTo>
                <a:cubicBezTo>
                  <a:pt x="501" y="10"/>
                  <a:pt x="502" y="11"/>
                  <a:pt x="503" y="11"/>
                </a:cubicBezTo>
                <a:cubicBezTo>
                  <a:pt x="503" y="12"/>
                  <a:pt x="504" y="11"/>
                  <a:pt x="505" y="12"/>
                </a:cubicBezTo>
                <a:cubicBezTo>
                  <a:pt x="506" y="12"/>
                  <a:pt x="507" y="11"/>
                  <a:pt x="508" y="12"/>
                </a:cubicBezTo>
                <a:cubicBezTo>
                  <a:pt x="509" y="12"/>
                  <a:pt x="510" y="13"/>
                  <a:pt x="511" y="13"/>
                </a:cubicBezTo>
                <a:cubicBezTo>
                  <a:pt x="512" y="14"/>
                  <a:pt x="513" y="12"/>
                  <a:pt x="514" y="13"/>
                </a:cubicBezTo>
                <a:cubicBezTo>
                  <a:pt x="514" y="14"/>
                  <a:pt x="516" y="14"/>
                  <a:pt x="517" y="14"/>
                </a:cubicBezTo>
                <a:cubicBezTo>
                  <a:pt x="518" y="15"/>
                  <a:pt x="518" y="15"/>
                  <a:pt x="517" y="16"/>
                </a:cubicBezTo>
                <a:cubicBezTo>
                  <a:pt x="517" y="16"/>
                  <a:pt x="517" y="17"/>
                  <a:pt x="517" y="17"/>
                </a:cubicBezTo>
                <a:cubicBezTo>
                  <a:pt x="517" y="17"/>
                  <a:pt x="518" y="17"/>
                  <a:pt x="519" y="18"/>
                </a:cubicBezTo>
                <a:cubicBezTo>
                  <a:pt x="517" y="19"/>
                  <a:pt x="515" y="18"/>
                  <a:pt x="515" y="20"/>
                </a:cubicBezTo>
                <a:cubicBezTo>
                  <a:pt x="516" y="20"/>
                  <a:pt x="517" y="21"/>
                  <a:pt x="518" y="21"/>
                </a:cubicBezTo>
                <a:cubicBezTo>
                  <a:pt x="518" y="22"/>
                  <a:pt x="517" y="22"/>
                  <a:pt x="518" y="23"/>
                </a:cubicBezTo>
                <a:cubicBezTo>
                  <a:pt x="518" y="23"/>
                  <a:pt x="518" y="24"/>
                  <a:pt x="518" y="24"/>
                </a:cubicBezTo>
                <a:cubicBezTo>
                  <a:pt x="519" y="25"/>
                  <a:pt x="519" y="25"/>
                  <a:pt x="520" y="25"/>
                </a:cubicBezTo>
                <a:cubicBezTo>
                  <a:pt x="522" y="24"/>
                  <a:pt x="522" y="24"/>
                  <a:pt x="522" y="25"/>
                </a:cubicBezTo>
                <a:cubicBezTo>
                  <a:pt x="522" y="26"/>
                  <a:pt x="523" y="26"/>
                  <a:pt x="523" y="26"/>
                </a:cubicBezTo>
                <a:cubicBezTo>
                  <a:pt x="523" y="25"/>
                  <a:pt x="524" y="25"/>
                  <a:pt x="524" y="24"/>
                </a:cubicBezTo>
                <a:cubicBezTo>
                  <a:pt x="525" y="24"/>
                  <a:pt x="526" y="25"/>
                  <a:pt x="526" y="25"/>
                </a:cubicBezTo>
                <a:cubicBezTo>
                  <a:pt x="527" y="25"/>
                  <a:pt x="527" y="25"/>
                  <a:pt x="528" y="25"/>
                </a:cubicBezTo>
                <a:cubicBezTo>
                  <a:pt x="528" y="25"/>
                  <a:pt x="528" y="26"/>
                  <a:pt x="529" y="26"/>
                </a:cubicBezTo>
                <a:cubicBezTo>
                  <a:pt x="530" y="26"/>
                  <a:pt x="530" y="26"/>
                  <a:pt x="531" y="25"/>
                </a:cubicBezTo>
                <a:cubicBezTo>
                  <a:pt x="531" y="25"/>
                  <a:pt x="532" y="25"/>
                  <a:pt x="532" y="25"/>
                </a:cubicBezTo>
                <a:cubicBezTo>
                  <a:pt x="533" y="25"/>
                  <a:pt x="533" y="25"/>
                  <a:pt x="533" y="24"/>
                </a:cubicBezTo>
                <a:cubicBezTo>
                  <a:pt x="533" y="23"/>
                  <a:pt x="531" y="24"/>
                  <a:pt x="530" y="24"/>
                </a:cubicBezTo>
                <a:cubicBezTo>
                  <a:pt x="529" y="24"/>
                  <a:pt x="528" y="24"/>
                  <a:pt x="527" y="24"/>
                </a:cubicBezTo>
                <a:cubicBezTo>
                  <a:pt x="527" y="23"/>
                  <a:pt x="527" y="23"/>
                  <a:pt x="527" y="23"/>
                </a:cubicBezTo>
                <a:cubicBezTo>
                  <a:pt x="528" y="23"/>
                  <a:pt x="530" y="23"/>
                  <a:pt x="530" y="23"/>
                </a:cubicBezTo>
                <a:cubicBezTo>
                  <a:pt x="531" y="22"/>
                  <a:pt x="532" y="22"/>
                  <a:pt x="533" y="22"/>
                </a:cubicBezTo>
                <a:cubicBezTo>
                  <a:pt x="532" y="21"/>
                  <a:pt x="531" y="21"/>
                  <a:pt x="531" y="21"/>
                </a:cubicBezTo>
                <a:cubicBezTo>
                  <a:pt x="530" y="21"/>
                  <a:pt x="530" y="21"/>
                  <a:pt x="530" y="20"/>
                </a:cubicBezTo>
                <a:cubicBezTo>
                  <a:pt x="533" y="20"/>
                  <a:pt x="533" y="20"/>
                  <a:pt x="533" y="20"/>
                </a:cubicBezTo>
                <a:cubicBezTo>
                  <a:pt x="534" y="21"/>
                  <a:pt x="535" y="22"/>
                  <a:pt x="536" y="23"/>
                </a:cubicBezTo>
                <a:cubicBezTo>
                  <a:pt x="536" y="23"/>
                  <a:pt x="536" y="23"/>
                  <a:pt x="537" y="23"/>
                </a:cubicBezTo>
                <a:cubicBezTo>
                  <a:pt x="538" y="23"/>
                  <a:pt x="539" y="23"/>
                  <a:pt x="540" y="23"/>
                </a:cubicBezTo>
                <a:cubicBezTo>
                  <a:pt x="542" y="23"/>
                  <a:pt x="542" y="24"/>
                  <a:pt x="543" y="24"/>
                </a:cubicBezTo>
                <a:cubicBezTo>
                  <a:pt x="545" y="24"/>
                  <a:pt x="545" y="24"/>
                  <a:pt x="546" y="25"/>
                </a:cubicBezTo>
                <a:cubicBezTo>
                  <a:pt x="546" y="26"/>
                  <a:pt x="547" y="26"/>
                  <a:pt x="548" y="26"/>
                </a:cubicBezTo>
                <a:cubicBezTo>
                  <a:pt x="548" y="27"/>
                  <a:pt x="549" y="27"/>
                  <a:pt x="550" y="27"/>
                </a:cubicBezTo>
                <a:cubicBezTo>
                  <a:pt x="552" y="26"/>
                  <a:pt x="553" y="27"/>
                  <a:pt x="554" y="28"/>
                </a:cubicBezTo>
                <a:cubicBezTo>
                  <a:pt x="556" y="29"/>
                  <a:pt x="558" y="30"/>
                  <a:pt x="560" y="29"/>
                </a:cubicBezTo>
                <a:cubicBezTo>
                  <a:pt x="560" y="30"/>
                  <a:pt x="561" y="31"/>
                  <a:pt x="561" y="31"/>
                </a:cubicBezTo>
                <a:cubicBezTo>
                  <a:pt x="563" y="32"/>
                  <a:pt x="564" y="31"/>
                  <a:pt x="565" y="32"/>
                </a:cubicBezTo>
                <a:cubicBezTo>
                  <a:pt x="566" y="33"/>
                  <a:pt x="568" y="32"/>
                  <a:pt x="568" y="33"/>
                </a:cubicBezTo>
                <a:cubicBezTo>
                  <a:pt x="570" y="34"/>
                  <a:pt x="572" y="36"/>
                  <a:pt x="574" y="35"/>
                </a:cubicBezTo>
                <a:cubicBezTo>
                  <a:pt x="574" y="35"/>
                  <a:pt x="574" y="36"/>
                  <a:pt x="574" y="36"/>
                </a:cubicBezTo>
                <a:cubicBezTo>
                  <a:pt x="575" y="38"/>
                  <a:pt x="576" y="38"/>
                  <a:pt x="578" y="37"/>
                </a:cubicBezTo>
                <a:cubicBezTo>
                  <a:pt x="578" y="37"/>
                  <a:pt x="579" y="37"/>
                  <a:pt x="579" y="37"/>
                </a:cubicBezTo>
                <a:cubicBezTo>
                  <a:pt x="579" y="38"/>
                  <a:pt x="581" y="38"/>
                  <a:pt x="582" y="38"/>
                </a:cubicBezTo>
                <a:cubicBezTo>
                  <a:pt x="583" y="40"/>
                  <a:pt x="586" y="40"/>
                  <a:pt x="587" y="42"/>
                </a:cubicBezTo>
                <a:cubicBezTo>
                  <a:pt x="587" y="42"/>
                  <a:pt x="588" y="42"/>
                  <a:pt x="589" y="43"/>
                </a:cubicBezTo>
                <a:cubicBezTo>
                  <a:pt x="591" y="43"/>
                  <a:pt x="593" y="45"/>
                  <a:pt x="595" y="47"/>
                </a:cubicBezTo>
                <a:cubicBezTo>
                  <a:pt x="598" y="47"/>
                  <a:pt x="598" y="47"/>
                  <a:pt x="598" y="47"/>
                </a:cubicBezTo>
                <a:cubicBezTo>
                  <a:pt x="599" y="47"/>
                  <a:pt x="599" y="49"/>
                  <a:pt x="601" y="49"/>
                </a:cubicBezTo>
                <a:cubicBezTo>
                  <a:pt x="601" y="49"/>
                  <a:pt x="602" y="51"/>
                  <a:pt x="603" y="51"/>
                </a:cubicBezTo>
                <a:cubicBezTo>
                  <a:pt x="604" y="52"/>
                  <a:pt x="605" y="52"/>
                  <a:pt x="605" y="52"/>
                </a:cubicBezTo>
                <a:cubicBezTo>
                  <a:pt x="606" y="53"/>
                  <a:pt x="607" y="52"/>
                  <a:pt x="607" y="53"/>
                </a:cubicBezTo>
                <a:cubicBezTo>
                  <a:pt x="608" y="54"/>
                  <a:pt x="610" y="54"/>
                  <a:pt x="611" y="56"/>
                </a:cubicBezTo>
                <a:cubicBezTo>
                  <a:pt x="612" y="57"/>
                  <a:pt x="613" y="57"/>
                  <a:pt x="614" y="58"/>
                </a:cubicBezTo>
                <a:cubicBezTo>
                  <a:pt x="615" y="58"/>
                  <a:pt x="616" y="58"/>
                  <a:pt x="617" y="59"/>
                </a:cubicBezTo>
                <a:cubicBezTo>
                  <a:pt x="617" y="60"/>
                  <a:pt x="618" y="60"/>
                  <a:pt x="618" y="60"/>
                </a:cubicBezTo>
                <a:cubicBezTo>
                  <a:pt x="620" y="60"/>
                  <a:pt x="621" y="61"/>
                  <a:pt x="622" y="62"/>
                </a:cubicBezTo>
                <a:cubicBezTo>
                  <a:pt x="623" y="62"/>
                  <a:pt x="624" y="63"/>
                  <a:pt x="624" y="63"/>
                </a:cubicBezTo>
                <a:cubicBezTo>
                  <a:pt x="625" y="64"/>
                  <a:pt x="627" y="64"/>
                  <a:pt x="627" y="65"/>
                </a:cubicBezTo>
                <a:cubicBezTo>
                  <a:pt x="628" y="65"/>
                  <a:pt x="628" y="66"/>
                  <a:pt x="629" y="66"/>
                </a:cubicBezTo>
                <a:cubicBezTo>
                  <a:pt x="630" y="65"/>
                  <a:pt x="630" y="66"/>
                  <a:pt x="631" y="67"/>
                </a:cubicBezTo>
                <a:cubicBezTo>
                  <a:pt x="632" y="67"/>
                  <a:pt x="632" y="68"/>
                  <a:pt x="633" y="68"/>
                </a:cubicBezTo>
                <a:cubicBezTo>
                  <a:pt x="635" y="69"/>
                  <a:pt x="637" y="70"/>
                  <a:pt x="639" y="71"/>
                </a:cubicBezTo>
                <a:cubicBezTo>
                  <a:pt x="640" y="71"/>
                  <a:pt x="641" y="72"/>
                  <a:pt x="642" y="73"/>
                </a:cubicBezTo>
                <a:cubicBezTo>
                  <a:pt x="643" y="74"/>
                  <a:pt x="644" y="74"/>
                  <a:pt x="644" y="74"/>
                </a:cubicBezTo>
                <a:cubicBezTo>
                  <a:pt x="645" y="75"/>
                  <a:pt x="644" y="76"/>
                  <a:pt x="646" y="76"/>
                </a:cubicBezTo>
                <a:cubicBezTo>
                  <a:pt x="647" y="77"/>
                  <a:pt x="647" y="78"/>
                  <a:pt x="648" y="78"/>
                </a:cubicBezTo>
                <a:cubicBezTo>
                  <a:pt x="649" y="78"/>
                  <a:pt x="649" y="78"/>
                  <a:pt x="649" y="79"/>
                </a:cubicBezTo>
                <a:cubicBezTo>
                  <a:pt x="649" y="79"/>
                  <a:pt x="650" y="80"/>
                  <a:pt x="650" y="80"/>
                </a:cubicBezTo>
                <a:cubicBezTo>
                  <a:pt x="651" y="80"/>
                  <a:pt x="651" y="80"/>
                  <a:pt x="652" y="80"/>
                </a:cubicBezTo>
                <a:cubicBezTo>
                  <a:pt x="652" y="80"/>
                  <a:pt x="652" y="80"/>
                  <a:pt x="652" y="81"/>
                </a:cubicBezTo>
                <a:cubicBezTo>
                  <a:pt x="652" y="81"/>
                  <a:pt x="652" y="81"/>
                  <a:pt x="652" y="82"/>
                </a:cubicBezTo>
                <a:cubicBezTo>
                  <a:pt x="652" y="81"/>
                  <a:pt x="651" y="81"/>
                  <a:pt x="651" y="81"/>
                </a:cubicBezTo>
                <a:cubicBezTo>
                  <a:pt x="651" y="81"/>
                  <a:pt x="651" y="81"/>
                  <a:pt x="651" y="81"/>
                </a:cubicBezTo>
                <a:cubicBezTo>
                  <a:pt x="650" y="81"/>
                  <a:pt x="650" y="81"/>
                  <a:pt x="650" y="82"/>
                </a:cubicBezTo>
                <a:cubicBezTo>
                  <a:pt x="649" y="83"/>
                  <a:pt x="649" y="83"/>
                  <a:pt x="650" y="84"/>
                </a:cubicBezTo>
                <a:cubicBezTo>
                  <a:pt x="650" y="84"/>
                  <a:pt x="650" y="84"/>
                  <a:pt x="650" y="84"/>
                </a:cubicBezTo>
                <a:cubicBezTo>
                  <a:pt x="650" y="84"/>
                  <a:pt x="651" y="84"/>
                  <a:pt x="651" y="85"/>
                </a:cubicBezTo>
                <a:cubicBezTo>
                  <a:pt x="651" y="83"/>
                  <a:pt x="652" y="84"/>
                  <a:pt x="653" y="84"/>
                </a:cubicBezTo>
                <a:cubicBezTo>
                  <a:pt x="654" y="84"/>
                  <a:pt x="654" y="83"/>
                  <a:pt x="655" y="83"/>
                </a:cubicBezTo>
                <a:cubicBezTo>
                  <a:pt x="655" y="83"/>
                  <a:pt x="656" y="84"/>
                  <a:pt x="656" y="84"/>
                </a:cubicBezTo>
                <a:cubicBezTo>
                  <a:pt x="657" y="85"/>
                  <a:pt x="659" y="85"/>
                  <a:pt x="660" y="86"/>
                </a:cubicBezTo>
                <a:cubicBezTo>
                  <a:pt x="661" y="88"/>
                  <a:pt x="663" y="89"/>
                  <a:pt x="664" y="89"/>
                </a:cubicBezTo>
                <a:cubicBezTo>
                  <a:pt x="665" y="90"/>
                  <a:pt x="666" y="90"/>
                  <a:pt x="666" y="91"/>
                </a:cubicBezTo>
                <a:cubicBezTo>
                  <a:pt x="667" y="91"/>
                  <a:pt x="668" y="92"/>
                  <a:pt x="669" y="92"/>
                </a:cubicBezTo>
                <a:cubicBezTo>
                  <a:pt x="669" y="93"/>
                  <a:pt x="670" y="93"/>
                  <a:pt x="670" y="95"/>
                </a:cubicBezTo>
                <a:cubicBezTo>
                  <a:pt x="672" y="96"/>
                  <a:pt x="672" y="97"/>
                  <a:pt x="674" y="98"/>
                </a:cubicBezTo>
                <a:cubicBezTo>
                  <a:pt x="675" y="98"/>
                  <a:pt x="675" y="100"/>
                  <a:pt x="676" y="100"/>
                </a:cubicBezTo>
                <a:cubicBezTo>
                  <a:pt x="677" y="102"/>
                  <a:pt x="679" y="103"/>
                  <a:pt x="680" y="104"/>
                </a:cubicBezTo>
                <a:cubicBezTo>
                  <a:pt x="682" y="105"/>
                  <a:pt x="683" y="107"/>
                  <a:pt x="685" y="108"/>
                </a:cubicBezTo>
                <a:cubicBezTo>
                  <a:pt x="685" y="108"/>
                  <a:pt x="685" y="108"/>
                  <a:pt x="685" y="108"/>
                </a:cubicBezTo>
                <a:cubicBezTo>
                  <a:pt x="687" y="109"/>
                  <a:pt x="688" y="110"/>
                  <a:pt x="689" y="111"/>
                </a:cubicBezTo>
                <a:cubicBezTo>
                  <a:pt x="690" y="112"/>
                  <a:pt x="691" y="113"/>
                  <a:pt x="692" y="114"/>
                </a:cubicBezTo>
                <a:cubicBezTo>
                  <a:pt x="693" y="115"/>
                  <a:pt x="694" y="116"/>
                  <a:pt x="695" y="117"/>
                </a:cubicBezTo>
                <a:cubicBezTo>
                  <a:pt x="697" y="118"/>
                  <a:pt x="698" y="120"/>
                  <a:pt x="700" y="121"/>
                </a:cubicBezTo>
                <a:cubicBezTo>
                  <a:pt x="702" y="122"/>
                  <a:pt x="702" y="123"/>
                  <a:pt x="703" y="124"/>
                </a:cubicBezTo>
                <a:cubicBezTo>
                  <a:pt x="703" y="126"/>
                  <a:pt x="705" y="126"/>
                  <a:pt x="705" y="127"/>
                </a:cubicBezTo>
                <a:cubicBezTo>
                  <a:pt x="705" y="128"/>
                  <a:pt x="706" y="128"/>
                  <a:pt x="707" y="128"/>
                </a:cubicBezTo>
                <a:cubicBezTo>
                  <a:pt x="708" y="130"/>
                  <a:pt x="710" y="131"/>
                  <a:pt x="710" y="133"/>
                </a:cubicBezTo>
                <a:cubicBezTo>
                  <a:pt x="711" y="134"/>
                  <a:pt x="711" y="135"/>
                  <a:pt x="712" y="135"/>
                </a:cubicBezTo>
                <a:cubicBezTo>
                  <a:pt x="713" y="136"/>
                  <a:pt x="713" y="137"/>
                  <a:pt x="714" y="137"/>
                </a:cubicBezTo>
                <a:cubicBezTo>
                  <a:pt x="715" y="137"/>
                  <a:pt x="716" y="139"/>
                  <a:pt x="717" y="139"/>
                </a:cubicBezTo>
                <a:cubicBezTo>
                  <a:pt x="718" y="141"/>
                  <a:pt x="721" y="142"/>
                  <a:pt x="721" y="144"/>
                </a:cubicBezTo>
                <a:cubicBezTo>
                  <a:pt x="722" y="145"/>
                  <a:pt x="722" y="146"/>
                  <a:pt x="723" y="146"/>
                </a:cubicBezTo>
                <a:cubicBezTo>
                  <a:pt x="724" y="148"/>
                  <a:pt x="726" y="149"/>
                  <a:pt x="726" y="151"/>
                </a:cubicBezTo>
                <a:cubicBezTo>
                  <a:pt x="726" y="151"/>
                  <a:pt x="728" y="151"/>
                  <a:pt x="728" y="151"/>
                </a:cubicBezTo>
                <a:cubicBezTo>
                  <a:pt x="728" y="152"/>
                  <a:pt x="728" y="153"/>
                  <a:pt x="729" y="153"/>
                </a:cubicBezTo>
                <a:cubicBezTo>
                  <a:pt x="729" y="153"/>
                  <a:pt x="729" y="154"/>
                  <a:pt x="730" y="154"/>
                </a:cubicBezTo>
                <a:cubicBezTo>
                  <a:pt x="732" y="153"/>
                  <a:pt x="732" y="156"/>
                  <a:pt x="733" y="156"/>
                </a:cubicBezTo>
                <a:cubicBezTo>
                  <a:pt x="733" y="156"/>
                  <a:pt x="733" y="157"/>
                  <a:pt x="733" y="157"/>
                </a:cubicBezTo>
                <a:cubicBezTo>
                  <a:pt x="733" y="158"/>
                  <a:pt x="732" y="159"/>
                  <a:pt x="733" y="159"/>
                </a:cubicBezTo>
                <a:cubicBezTo>
                  <a:pt x="734" y="160"/>
                  <a:pt x="734" y="160"/>
                  <a:pt x="734" y="160"/>
                </a:cubicBezTo>
                <a:cubicBezTo>
                  <a:pt x="736" y="160"/>
                  <a:pt x="736" y="162"/>
                  <a:pt x="738" y="161"/>
                </a:cubicBezTo>
                <a:cubicBezTo>
                  <a:pt x="738" y="161"/>
                  <a:pt x="739" y="162"/>
                  <a:pt x="738" y="163"/>
                </a:cubicBezTo>
                <a:cubicBezTo>
                  <a:pt x="738" y="163"/>
                  <a:pt x="738" y="164"/>
                  <a:pt x="738" y="164"/>
                </a:cubicBezTo>
                <a:cubicBezTo>
                  <a:pt x="739" y="164"/>
                  <a:pt x="740" y="165"/>
                  <a:pt x="740" y="167"/>
                </a:cubicBezTo>
                <a:cubicBezTo>
                  <a:pt x="742" y="168"/>
                  <a:pt x="742" y="169"/>
                  <a:pt x="743" y="171"/>
                </a:cubicBezTo>
                <a:cubicBezTo>
                  <a:pt x="743" y="172"/>
                  <a:pt x="745" y="173"/>
                  <a:pt x="746" y="174"/>
                </a:cubicBezTo>
                <a:cubicBezTo>
                  <a:pt x="746" y="177"/>
                  <a:pt x="746" y="177"/>
                  <a:pt x="746" y="177"/>
                </a:cubicBezTo>
                <a:cubicBezTo>
                  <a:pt x="746" y="177"/>
                  <a:pt x="746" y="177"/>
                  <a:pt x="747" y="177"/>
                </a:cubicBezTo>
                <a:cubicBezTo>
                  <a:pt x="749" y="179"/>
                  <a:pt x="750" y="182"/>
                  <a:pt x="751" y="184"/>
                </a:cubicBezTo>
                <a:cubicBezTo>
                  <a:pt x="751" y="185"/>
                  <a:pt x="752" y="186"/>
                  <a:pt x="752" y="187"/>
                </a:cubicBezTo>
                <a:cubicBezTo>
                  <a:pt x="752" y="188"/>
                  <a:pt x="753" y="188"/>
                  <a:pt x="755" y="188"/>
                </a:cubicBezTo>
                <a:cubicBezTo>
                  <a:pt x="755" y="188"/>
                  <a:pt x="755" y="188"/>
                  <a:pt x="755" y="188"/>
                </a:cubicBezTo>
                <a:cubicBezTo>
                  <a:pt x="755" y="189"/>
                  <a:pt x="754" y="190"/>
                  <a:pt x="755" y="191"/>
                </a:cubicBezTo>
                <a:cubicBezTo>
                  <a:pt x="756" y="191"/>
                  <a:pt x="755" y="192"/>
                  <a:pt x="756" y="193"/>
                </a:cubicBezTo>
                <a:cubicBezTo>
                  <a:pt x="757" y="193"/>
                  <a:pt x="756" y="194"/>
                  <a:pt x="757" y="195"/>
                </a:cubicBezTo>
                <a:cubicBezTo>
                  <a:pt x="757" y="195"/>
                  <a:pt x="757" y="196"/>
                  <a:pt x="757" y="197"/>
                </a:cubicBezTo>
                <a:cubicBezTo>
                  <a:pt x="758" y="197"/>
                  <a:pt x="759" y="198"/>
                  <a:pt x="759" y="199"/>
                </a:cubicBezTo>
                <a:cubicBezTo>
                  <a:pt x="759" y="199"/>
                  <a:pt x="759" y="200"/>
                  <a:pt x="759" y="201"/>
                </a:cubicBezTo>
                <a:cubicBezTo>
                  <a:pt x="759" y="201"/>
                  <a:pt x="759" y="201"/>
                  <a:pt x="759" y="202"/>
                </a:cubicBezTo>
                <a:cubicBezTo>
                  <a:pt x="760" y="202"/>
                  <a:pt x="760" y="202"/>
                  <a:pt x="760" y="202"/>
                </a:cubicBezTo>
                <a:cubicBezTo>
                  <a:pt x="761" y="202"/>
                  <a:pt x="761" y="202"/>
                  <a:pt x="761" y="203"/>
                </a:cubicBezTo>
                <a:cubicBezTo>
                  <a:pt x="761" y="204"/>
                  <a:pt x="761" y="204"/>
                  <a:pt x="761" y="204"/>
                </a:cubicBezTo>
                <a:cubicBezTo>
                  <a:pt x="760" y="204"/>
                  <a:pt x="760" y="204"/>
                  <a:pt x="759" y="204"/>
                </a:cubicBezTo>
                <a:cubicBezTo>
                  <a:pt x="760" y="205"/>
                  <a:pt x="761" y="206"/>
                  <a:pt x="762" y="207"/>
                </a:cubicBezTo>
                <a:cubicBezTo>
                  <a:pt x="765" y="207"/>
                  <a:pt x="765" y="207"/>
                  <a:pt x="765" y="207"/>
                </a:cubicBezTo>
                <a:cubicBezTo>
                  <a:pt x="765" y="208"/>
                  <a:pt x="766" y="208"/>
                  <a:pt x="767" y="209"/>
                </a:cubicBezTo>
                <a:cubicBezTo>
                  <a:pt x="767" y="210"/>
                  <a:pt x="767" y="211"/>
                  <a:pt x="767" y="212"/>
                </a:cubicBezTo>
                <a:cubicBezTo>
                  <a:pt x="767" y="212"/>
                  <a:pt x="767" y="212"/>
                  <a:pt x="767" y="212"/>
                </a:cubicBezTo>
                <a:cubicBezTo>
                  <a:pt x="768" y="212"/>
                  <a:pt x="768" y="212"/>
                  <a:pt x="769" y="211"/>
                </a:cubicBezTo>
                <a:cubicBezTo>
                  <a:pt x="770" y="212"/>
                  <a:pt x="771" y="213"/>
                  <a:pt x="771" y="214"/>
                </a:cubicBezTo>
                <a:cubicBezTo>
                  <a:pt x="771" y="214"/>
                  <a:pt x="771" y="214"/>
                  <a:pt x="771" y="215"/>
                </a:cubicBezTo>
                <a:cubicBezTo>
                  <a:pt x="770" y="215"/>
                  <a:pt x="771" y="217"/>
                  <a:pt x="770" y="217"/>
                </a:cubicBezTo>
                <a:cubicBezTo>
                  <a:pt x="769" y="218"/>
                  <a:pt x="770" y="218"/>
                  <a:pt x="770" y="218"/>
                </a:cubicBezTo>
                <a:cubicBezTo>
                  <a:pt x="771" y="218"/>
                  <a:pt x="772" y="218"/>
                  <a:pt x="772" y="218"/>
                </a:cubicBezTo>
                <a:cubicBezTo>
                  <a:pt x="772" y="219"/>
                  <a:pt x="773" y="219"/>
                  <a:pt x="773" y="219"/>
                </a:cubicBezTo>
                <a:cubicBezTo>
                  <a:pt x="772" y="219"/>
                  <a:pt x="772" y="219"/>
                  <a:pt x="772" y="220"/>
                </a:cubicBezTo>
                <a:cubicBezTo>
                  <a:pt x="772" y="220"/>
                  <a:pt x="772" y="220"/>
                  <a:pt x="773" y="220"/>
                </a:cubicBezTo>
                <a:cubicBezTo>
                  <a:pt x="772" y="222"/>
                  <a:pt x="773" y="223"/>
                  <a:pt x="774" y="223"/>
                </a:cubicBezTo>
                <a:cubicBezTo>
                  <a:pt x="776" y="223"/>
                  <a:pt x="775" y="224"/>
                  <a:pt x="776" y="226"/>
                </a:cubicBezTo>
                <a:cubicBezTo>
                  <a:pt x="776" y="226"/>
                  <a:pt x="777" y="227"/>
                  <a:pt x="779" y="229"/>
                </a:cubicBezTo>
                <a:cubicBezTo>
                  <a:pt x="780" y="229"/>
                  <a:pt x="779" y="231"/>
                  <a:pt x="781" y="232"/>
                </a:cubicBezTo>
                <a:cubicBezTo>
                  <a:pt x="781" y="233"/>
                  <a:pt x="781" y="234"/>
                  <a:pt x="781" y="235"/>
                </a:cubicBezTo>
                <a:cubicBezTo>
                  <a:pt x="781" y="236"/>
                  <a:pt x="781" y="236"/>
                  <a:pt x="781" y="237"/>
                </a:cubicBezTo>
                <a:cubicBezTo>
                  <a:pt x="782" y="238"/>
                  <a:pt x="782" y="239"/>
                  <a:pt x="783" y="239"/>
                </a:cubicBezTo>
                <a:cubicBezTo>
                  <a:pt x="784" y="240"/>
                  <a:pt x="784" y="241"/>
                  <a:pt x="784" y="242"/>
                </a:cubicBezTo>
                <a:cubicBezTo>
                  <a:pt x="784" y="243"/>
                  <a:pt x="785" y="243"/>
                  <a:pt x="785" y="244"/>
                </a:cubicBezTo>
                <a:cubicBezTo>
                  <a:pt x="786" y="245"/>
                  <a:pt x="786" y="245"/>
                  <a:pt x="785" y="246"/>
                </a:cubicBezTo>
                <a:cubicBezTo>
                  <a:pt x="786" y="247"/>
                  <a:pt x="786" y="248"/>
                  <a:pt x="787" y="248"/>
                </a:cubicBezTo>
                <a:cubicBezTo>
                  <a:pt x="788" y="249"/>
                  <a:pt x="789" y="250"/>
                  <a:pt x="790" y="251"/>
                </a:cubicBezTo>
                <a:cubicBezTo>
                  <a:pt x="790" y="252"/>
                  <a:pt x="791" y="253"/>
                  <a:pt x="792" y="254"/>
                </a:cubicBezTo>
                <a:cubicBezTo>
                  <a:pt x="792" y="254"/>
                  <a:pt x="791" y="255"/>
                  <a:pt x="791" y="255"/>
                </a:cubicBezTo>
                <a:cubicBezTo>
                  <a:pt x="790" y="255"/>
                  <a:pt x="790" y="257"/>
                  <a:pt x="789" y="257"/>
                </a:cubicBezTo>
                <a:cubicBezTo>
                  <a:pt x="789" y="257"/>
                  <a:pt x="789" y="258"/>
                  <a:pt x="789" y="258"/>
                </a:cubicBezTo>
                <a:cubicBezTo>
                  <a:pt x="790" y="259"/>
                  <a:pt x="789" y="260"/>
                  <a:pt x="789" y="262"/>
                </a:cubicBezTo>
                <a:cubicBezTo>
                  <a:pt x="790" y="262"/>
                  <a:pt x="790" y="262"/>
                  <a:pt x="791" y="263"/>
                </a:cubicBezTo>
                <a:cubicBezTo>
                  <a:pt x="792" y="264"/>
                  <a:pt x="792" y="264"/>
                  <a:pt x="791" y="265"/>
                </a:cubicBezTo>
                <a:cubicBezTo>
                  <a:pt x="791" y="265"/>
                  <a:pt x="791" y="266"/>
                  <a:pt x="791" y="266"/>
                </a:cubicBezTo>
                <a:cubicBezTo>
                  <a:pt x="792" y="266"/>
                  <a:pt x="792" y="266"/>
                  <a:pt x="792" y="266"/>
                </a:cubicBezTo>
                <a:cubicBezTo>
                  <a:pt x="793" y="267"/>
                  <a:pt x="792" y="268"/>
                  <a:pt x="793" y="269"/>
                </a:cubicBezTo>
                <a:cubicBezTo>
                  <a:pt x="794" y="270"/>
                  <a:pt x="793" y="272"/>
                  <a:pt x="793" y="273"/>
                </a:cubicBezTo>
                <a:cubicBezTo>
                  <a:pt x="794" y="273"/>
                  <a:pt x="794" y="273"/>
                  <a:pt x="794" y="273"/>
                </a:cubicBezTo>
                <a:cubicBezTo>
                  <a:pt x="795" y="274"/>
                  <a:pt x="794" y="275"/>
                  <a:pt x="795" y="276"/>
                </a:cubicBezTo>
                <a:cubicBezTo>
                  <a:pt x="795" y="276"/>
                  <a:pt x="795" y="277"/>
                  <a:pt x="795" y="277"/>
                </a:cubicBezTo>
                <a:cubicBezTo>
                  <a:pt x="795" y="277"/>
                  <a:pt x="795" y="277"/>
                  <a:pt x="794" y="278"/>
                </a:cubicBezTo>
                <a:cubicBezTo>
                  <a:pt x="795" y="278"/>
                  <a:pt x="795" y="278"/>
                  <a:pt x="796" y="278"/>
                </a:cubicBezTo>
                <a:cubicBezTo>
                  <a:pt x="796" y="278"/>
                  <a:pt x="796" y="278"/>
                  <a:pt x="796" y="279"/>
                </a:cubicBezTo>
                <a:cubicBezTo>
                  <a:pt x="796" y="280"/>
                  <a:pt x="797" y="281"/>
                  <a:pt x="797" y="282"/>
                </a:cubicBezTo>
                <a:cubicBezTo>
                  <a:pt x="797" y="283"/>
                  <a:pt x="798" y="284"/>
                  <a:pt x="798" y="284"/>
                </a:cubicBezTo>
                <a:cubicBezTo>
                  <a:pt x="798" y="285"/>
                  <a:pt x="798" y="286"/>
                  <a:pt x="799" y="287"/>
                </a:cubicBezTo>
                <a:cubicBezTo>
                  <a:pt x="800" y="288"/>
                  <a:pt x="799" y="289"/>
                  <a:pt x="800" y="290"/>
                </a:cubicBezTo>
                <a:cubicBezTo>
                  <a:pt x="800" y="290"/>
                  <a:pt x="800" y="291"/>
                  <a:pt x="799" y="291"/>
                </a:cubicBezTo>
                <a:cubicBezTo>
                  <a:pt x="800" y="291"/>
                  <a:pt x="800" y="291"/>
                  <a:pt x="801" y="292"/>
                </a:cubicBezTo>
                <a:cubicBezTo>
                  <a:pt x="800" y="293"/>
                  <a:pt x="800" y="293"/>
                  <a:pt x="801" y="294"/>
                </a:cubicBezTo>
                <a:cubicBezTo>
                  <a:pt x="801" y="295"/>
                  <a:pt x="802" y="296"/>
                  <a:pt x="803" y="296"/>
                </a:cubicBezTo>
                <a:cubicBezTo>
                  <a:pt x="803" y="297"/>
                  <a:pt x="803" y="298"/>
                  <a:pt x="804" y="298"/>
                </a:cubicBezTo>
                <a:cubicBezTo>
                  <a:pt x="804" y="299"/>
                  <a:pt x="803" y="299"/>
                  <a:pt x="803" y="299"/>
                </a:cubicBezTo>
                <a:cubicBezTo>
                  <a:pt x="803" y="300"/>
                  <a:pt x="804" y="300"/>
                  <a:pt x="804" y="301"/>
                </a:cubicBezTo>
                <a:cubicBezTo>
                  <a:pt x="804" y="302"/>
                  <a:pt x="804" y="303"/>
                  <a:pt x="804" y="305"/>
                </a:cubicBezTo>
                <a:cubicBezTo>
                  <a:pt x="804" y="306"/>
                  <a:pt x="805" y="306"/>
                  <a:pt x="805" y="308"/>
                </a:cubicBezTo>
                <a:cubicBezTo>
                  <a:pt x="805" y="309"/>
                  <a:pt x="805" y="310"/>
                  <a:pt x="805" y="311"/>
                </a:cubicBezTo>
                <a:cubicBezTo>
                  <a:pt x="805" y="312"/>
                  <a:pt x="807" y="311"/>
                  <a:pt x="807" y="312"/>
                </a:cubicBezTo>
                <a:cubicBezTo>
                  <a:pt x="807" y="314"/>
                  <a:pt x="806" y="316"/>
                  <a:pt x="808" y="317"/>
                </a:cubicBezTo>
                <a:cubicBezTo>
                  <a:pt x="807" y="318"/>
                  <a:pt x="809" y="319"/>
                  <a:pt x="810" y="320"/>
                </a:cubicBezTo>
                <a:cubicBezTo>
                  <a:pt x="809" y="321"/>
                  <a:pt x="809" y="321"/>
                  <a:pt x="809" y="321"/>
                </a:cubicBezTo>
                <a:cubicBezTo>
                  <a:pt x="810" y="322"/>
                  <a:pt x="810" y="323"/>
                  <a:pt x="809" y="324"/>
                </a:cubicBezTo>
                <a:cubicBezTo>
                  <a:pt x="809" y="325"/>
                  <a:pt x="808" y="326"/>
                  <a:pt x="809" y="326"/>
                </a:cubicBezTo>
                <a:cubicBezTo>
                  <a:pt x="809" y="326"/>
                  <a:pt x="810" y="326"/>
                  <a:pt x="810" y="326"/>
                </a:cubicBezTo>
                <a:cubicBezTo>
                  <a:pt x="810" y="327"/>
                  <a:pt x="810" y="327"/>
                  <a:pt x="810" y="327"/>
                </a:cubicBezTo>
                <a:cubicBezTo>
                  <a:pt x="809" y="328"/>
                  <a:pt x="809" y="329"/>
                  <a:pt x="810" y="330"/>
                </a:cubicBezTo>
                <a:cubicBezTo>
                  <a:pt x="811" y="330"/>
                  <a:pt x="812" y="330"/>
                  <a:pt x="812" y="331"/>
                </a:cubicBezTo>
                <a:moveTo>
                  <a:pt x="777" y="271"/>
                </a:moveTo>
                <a:cubicBezTo>
                  <a:pt x="777" y="271"/>
                  <a:pt x="777" y="271"/>
                  <a:pt x="777" y="270"/>
                </a:cubicBezTo>
                <a:cubicBezTo>
                  <a:pt x="777" y="270"/>
                  <a:pt x="777" y="270"/>
                  <a:pt x="776" y="270"/>
                </a:cubicBezTo>
                <a:cubicBezTo>
                  <a:pt x="776" y="271"/>
                  <a:pt x="776" y="271"/>
                  <a:pt x="776" y="271"/>
                </a:cubicBezTo>
                <a:cubicBezTo>
                  <a:pt x="777" y="271"/>
                  <a:pt x="777" y="271"/>
                  <a:pt x="777" y="271"/>
                </a:cubicBezTo>
                <a:cubicBezTo>
                  <a:pt x="777" y="271"/>
                  <a:pt x="777" y="271"/>
                  <a:pt x="776" y="270"/>
                </a:cubicBezTo>
                <a:cubicBezTo>
                  <a:pt x="776" y="270"/>
                  <a:pt x="776" y="270"/>
                  <a:pt x="776" y="270"/>
                </a:cubicBezTo>
                <a:cubicBezTo>
                  <a:pt x="776" y="270"/>
                  <a:pt x="776" y="270"/>
                  <a:pt x="776" y="270"/>
                </a:cubicBezTo>
                <a:cubicBezTo>
                  <a:pt x="776" y="270"/>
                  <a:pt x="776" y="269"/>
                  <a:pt x="776" y="270"/>
                </a:cubicBezTo>
                <a:cubicBezTo>
                  <a:pt x="776" y="270"/>
                  <a:pt x="776" y="270"/>
                  <a:pt x="777" y="271"/>
                </a:cubicBezTo>
                <a:moveTo>
                  <a:pt x="780" y="263"/>
                </a:moveTo>
                <a:cubicBezTo>
                  <a:pt x="780" y="263"/>
                  <a:pt x="780" y="263"/>
                  <a:pt x="780" y="263"/>
                </a:cubicBezTo>
                <a:cubicBezTo>
                  <a:pt x="780" y="263"/>
                  <a:pt x="779" y="263"/>
                  <a:pt x="779" y="263"/>
                </a:cubicBezTo>
                <a:cubicBezTo>
                  <a:pt x="779" y="263"/>
                  <a:pt x="779" y="263"/>
                  <a:pt x="779" y="263"/>
                </a:cubicBezTo>
                <a:cubicBezTo>
                  <a:pt x="779" y="263"/>
                  <a:pt x="780" y="264"/>
                  <a:pt x="780" y="264"/>
                </a:cubicBezTo>
                <a:cubicBezTo>
                  <a:pt x="780" y="264"/>
                  <a:pt x="780" y="264"/>
                  <a:pt x="779" y="263"/>
                </a:cubicBezTo>
                <a:cubicBezTo>
                  <a:pt x="779" y="263"/>
                  <a:pt x="779" y="263"/>
                  <a:pt x="779" y="263"/>
                </a:cubicBezTo>
                <a:cubicBezTo>
                  <a:pt x="779" y="263"/>
                  <a:pt x="779" y="263"/>
                  <a:pt x="779" y="262"/>
                </a:cubicBezTo>
                <a:cubicBezTo>
                  <a:pt x="779" y="262"/>
                  <a:pt x="779" y="262"/>
                  <a:pt x="778" y="262"/>
                </a:cubicBezTo>
                <a:cubicBezTo>
                  <a:pt x="778" y="262"/>
                  <a:pt x="779" y="263"/>
                  <a:pt x="780" y="263"/>
                </a:cubicBezTo>
                <a:moveTo>
                  <a:pt x="217" y="762"/>
                </a:moveTo>
                <a:cubicBezTo>
                  <a:pt x="217" y="762"/>
                  <a:pt x="218" y="762"/>
                  <a:pt x="218" y="762"/>
                </a:cubicBezTo>
                <a:cubicBezTo>
                  <a:pt x="218" y="762"/>
                  <a:pt x="218" y="761"/>
                  <a:pt x="218" y="761"/>
                </a:cubicBezTo>
                <a:cubicBezTo>
                  <a:pt x="218" y="761"/>
                  <a:pt x="217" y="761"/>
                  <a:pt x="217" y="761"/>
                </a:cubicBezTo>
                <a:cubicBezTo>
                  <a:pt x="217" y="761"/>
                  <a:pt x="217" y="762"/>
                  <a:pt x="219" y="762"/>
                </a:cubicBezTo>
                <a:cubicBezTo>
                  <a:pt x="218" y="762"/>
                  <a:pt x="218" y="762"/>
                  <a:pt x="218" y="762"/>
                </a:cubicBezTo>
                <a:cubicBezTo>
                  <a:pt x="218" y="762"/>
                  <a:pt x="218" y="762"/>
                  <a:pt x="218" y="762"/>
                </a:cubicBezTo>
                <a:cubicBezTo>
                  <a:pt x="218" y="762"/>
                  <a:pt x="218" y="762"/>
                  <a:pt x="218" y="762"/>
                </a:cubicBezTo>
                <a:cubicBezTo>
                  <a:pt x="218" y="762"/>
                  <a:pt x="218" y="763"/>
                  <a:pt x="218" y="763"/>
                </a:cubicBezTo>
                <a:cubicBezTo>
                  <a:pt x="218" y="763"/>
                  <a:pt x="219" y="762"/>
                  <a:pt x="217" y="762"/>
                </a:cubicBezTo>
                <a:moveTo>
                  <a:pt x="67" y="607"/>
                </a:moveTo>
                <a:cubicBezTo>
                  <a:pt x="66" y="607"/>
                  <a:pt x="66" y="608"/>
                  <a:pt x="66" y="608"/>
                </a:cubicBezTo>
                <a:cubicBezTo>
                  <a:pt x="66" y="608"/>
                  <a:pt x="66" y="608"/>
                  <a:pt x="66" y="608"/>
                </a:cubicBezTo>
                <a:cubicBezTo>
                  <a:pt x="66" y="608"/>
                  <a:pt x="66" y="608"/>
                  <a:pt x="66" y="608"/>
                </a:cubicBezTo>
                <a:cubicBezTo>
                  <a:pt x="67" y="608"/>
                  <a:pt x="67" y="608"/>
                  <a:pt x="67" y="608"/>
                </a:cubicBezTo>
                <a:cubicBezTo>
                  <a:pt x="67" y="608"/>
                  <a:pt x="67" y="607"/>
                  <a:pt x="66" y="609"/>
                </a:cubicBezTo>
                <a:cubicBezTo>
                  <a:pt x="66" y="608"/>
                  <a:pt x="66" y="608"/>
                  <a:pt x="66" y="608"/>
                </a:cubicBezTo>
                <a:cubicBezTo>
                  <a:pt x="66" y="608"/>
                  <a:pt x="66" y="608"/>
                  <a:pt x="66" y="608"/>
                </a:cubicBezTo>
                <a:cubicBezTo>
                  <a:pt x="65" y="608"/>
                  <a:pt x="65" y="609"/>
                  <a:pt x="65" y="609"/>
                </a:cubicBezTo>
                <a:cubicBezTo>
                  <a:pt x="66" y="609"/>
                  <a:pt x="66" y="609"/>
                  <a:pt x="67" y="607"/>
                </a:cubicBezTo>
                <a:moveTo>
                  <a:pt x="206" y="744"/>
                </a:moveTo>
                <a:cubicBezTo>
                  <a:pt x="206" y="744"/>
                  <a:pt x="206" y="744"/>
                  <a:pt x="206" y="744"/>
                </a:cubicBezTo>
                <a:cubicBezTo>
                  <a:pt x="206" y="744"/>
                  <a:pt x="206" y="744"/>
                  <a:pt x="205" y="744"/>
                </a:cubicBezTo>
                <a:cubicBezTo>
                  <a:pt x="205" y="744"/>
                  <a:pt x="205" y="744"/>
                  <a:pt x="205" y="744"/>
                </a:cubicBezTo>
                <a:cubicBezTo>
                  <a:pt x="206" y="744"/>
                  <a:pt x="206" y="745"/>
                  <a:pt x="206" y="745"/>
                </a:cubicBezTo>
                <a:cubicBezTo>
                  <a:pt x="206" y="745"/>
                  <a:pt x="206" y="744"/>
                  <a:pt x="205" y="744"/>
                </a:cubicBezTo>
                <a:cubicBezTo>
                  <a:pt x="205" y="744"/>
                  <a:pt x="206" y="744"/>
                  <a:pt x="205" y="743"/>
                </a:cubicBezTo>
                <a:cubicBezTo>
                  <a:pt x="205" y="743"/>
                  <a:pt x="205" y="743"/>
                  <a:pt x="205" y="743"/>
                </a:cubicBezTo>
                <a:cubicBezTo>
                  <a:pt x="205" y="743"/>
                  <a:pt x="205" y="743"/>
                  <a:pt x="204" y="743"/>
                </a:cubicBezTo>
                <a:cubicBezTo>
                  <a:pt x="204" y="743"/>
                  <a:pt x="204" y="743"/>
                  <a:pt x="204" y="743"/>
                </a:cubicBezTo>
                <a:cubicBezTo>
                  <a:pt x="204" y="743"/>
                  <a:pt x="204" y="744"/>
                  <a:pt x="204" y="744"/>
                </a:cubicBezTo>
                <a:cubicBezTo>
                  <a:pt x="204" y="744"/>
                  <a:pt x="205" y="744"/>
                  <a:pt x="206" y="744"/>
                </a:cubicBezTo>
                <a:moveTo>
                  <a:pt x="807" y="368"/>
                </a:moveTo>
                <a:cubicBezTo>
                  <a:pt x="807" y="368"/>
                  <a:pt x="807" y="368"/>
                  <a:pt x="804" y="365"/>
                </a:cubicBezTo>
                <a:cubicBezTo>
                  <a:pt x="805" y="367"/>
                  <a:pt x="807" y="365"/>
                  <a:pt x="807" y="367"/>
                </a:cubicBezTo>
                <a:cubicBezTo>
                  <a:pt x="807" y="367"/>
                  <a:pt x="807" y="367"/>
                  <a:pt x="808" y="367"/>
                </a:cubicBezTo>
                <a:cubicBezTo>
                  <a:pt x="808" y="366"/>
                  <a:pt x="808" y="366"/>
                  <a:pt x="807" y="365"/>
                </a:cubicBezTo>
                <a:cubicBezTo>
                  <a:pt x="806" y="365"/>
                  <a:pt x="805" y="365"/>
                  <a:pt x="807" y="367"/>
                </a:cubicBezTo>
                <a:cubicBezTo>
                  <a:pt x="807" y="367"/>
                  <a:pt x="806" y="367"/>
                  <a:pt x="806" y="368"/>
                </a:cubicBezTo>
                <a:cubicBezTo>
                  <a:pt x="806" y="368"/>
                  <a:pt x="806" y="368"/>
                  <a:pt x="809" y="369"/>
                </a:cubicBezTo>
                <a:cubicBezTo>
                  <a:pt x="809" y="369"/>
                  <a:pt x="809" y="368"/>
                  <a:pt x="808" y="368"/>
                </a:cubicBezTo>
                <a:cubicBezTo>
                  <a:pt x="808" y="368"/>
                  <a:pt x="808" y="368"/>
                  <a:pt x="807" y="368"/>
                </a:cubicBezTo>
                <a:cubicBezTo>
                  <a:pt x="807" y="368"/>
                  <a:pt x="807" y="368"/>
                  <a:pt x="807" y="369"/>
                </a:cubicBezTo>
                <a:cubicBezTo>
                  <a:pt x="807" y="369"/>
                  <a:pt x="807" y="369"/>
                  <a:pt x="807" y="369"/>
                </a:cubicBezTo>
                <a:cubicBezTo>
                  <a:pt x="808" y="369"/>
                  <a:pt x="808" y="369"/>
                  <a:pt x="807" y="368"/>
                </a:cubicBezTo>
                <a:moveTo>
                  <a:pt x="440" y="801"/>
                </a:moveTo>
                <a:cubicBezTo>
                  <a:pt x="441" y="801"/>
                  <a:pt x="441" y="801"/>
                  <a:pt x="441" y="801"/>
                </a:cubicBezTo>
                <a:cubicBezTo>
                  <a:pt x="441" y="801"/>
                  <a:pt x="441" y="800"/>
                  <a:pt x="441" y="800"/>
                </a:cubicBezTo>
                <a:cubicBezTo>
                  <a:pt x="440" y="800"/>
                  <a:pt x="440" y="800"/>
                  <a:pt x="440" y="800"/>
                </a:cubicBezTo>
                <a:cubicBezTo>
                  <a:pt x="440" y="800"/>
                  <a:pt x="440" y="801"/>
                  <a:pt x="442" y="801"/>
                </a:cubicBezTo>
                <a:cubicBezTo>
                  <a:pt x="442" y="801"/>
                  <a:pt x="442" y="801"/>
                  <a:pt x="442" y="801"/>
                </a:cubicBezTo>
                <a:cubicBezTo>
                  <a:pt x="442" y="801"/>
                  <a:pt x="441" y="801"/>
                  <a:pt x="441" y="801"/>
                </a:cubicBezTo>
                <a:cubicBezTo>
                  <a:pt x="441" y="801"/>
                  <a:pt x="440" y="801"/>
                  <a:pt x="441" y="801"/>
                </a:cubicBezTo>
                <a:cubicBezTo>
                  <a:pt x="441" y="801"/>
                  <a:pt x="441" y="801"/>
                  <a:pt x="441" y="801"/>
                </a:cubicBezTo>
                <a:cubicBezTo>
                  <a:pt x="442" y="802"/>
                  <a:pt x="442" y="802"/>
                  <a:pt x="440" y="801"/>
                </a:cubicBezTo>
                <a:moveTo>
                  <a:pt x="12" y="398"/>
                </a:moveTo>
                <a:cubicBezTo>
                  <a:pt x="10" y="399"/>
                  <a:pt x="9" y="398"/>
                  <a:pt x="8" y="399"/>
                </a:cubicBezTo>
                <a:cubicBezTo>
                  <a:pt x="9" y="400"/>
                  <a:pt x="10" y="400"/>
                  <a:pt x="12" y="398"/>
                </a:cubicBezTo>
                <a:cubicBezTo>
                  <a:pt x="11" y="398"/>
                  <a:pt x="11" y="398"/>
                  <a:pt x="11" y="398"/>
                </a:cubicBezTo>
                <a:cubicBezTo>
                  <a:pt x="11" y="398"/>
                  <a:pt x="11" y="398"/>
                  <a:pt x="11" y="399"/>
                </a:cubicBezTo>
                <a:cubicBezTo>
                  <a:pt x="11" y="399"/>
                  <a:pt x="11" y="399"/>
                  <a:pt x="11" y="399"/>
                </a:cubicBezTo>
                <a:cubicBezTo>
                  <a:pt x="12" y="398"/>
                  <a:pt x="12" y="398"/>
                  <a:pt x="12" y="398"/>
                </a:cubicBezTo>
                <a:cubicBezTo>
                  <a:pt x="12" y="398"/>
                  <a:pt x="12" y="398"/>
                  <a:pt x="12" y="398"/>
                </a:cubicBezTo>
                <a:moveTo>
                  <a:pt x="64" y="602"/>
                </a:moveTo>
                <a:cubicBezTo>
                  <a:pt x="64" y="602"/>
                  <a:pt x="64" y="602"/>
                  <a:pt x="64" y="602"/>
                </a:cubicBezTo>
                <a:cubicBezTo>
                  <a:pt x="64" y="602"/>
                  <a:pt x="64" y="602"/>
                  <a:pt x="64" y="602"/>
                </a:cubicBezTo>
                <a:cubicBezTo>
                  <a:pt x="64" y="602"/>
                  <a:pt x="64" y="601"/>
                  <a:pt x="63" y="602"/>
                </a:cubicBezTo>
                <a:cubicBezTo>
                  <a:pt x="63" y="602"/>
                  <a:pt x="64" y="602"/>
                  <a:pt x="67" y="604"/>
                </a:cubicBezTo>
                <a:cubicBezTo>
                  <a:pt x="67" y="603"/>
                  <a:pt x="67" y="603"/>
                  <a:pt x="67" y="602"/>
                </a:cubicBezTo>
                <a:cubicBezTo>
                  <a:pt x="67" y="601"/>
                  <a:pt x="66" y="601"/>
                  <a:pt x="65" y="602"/>
                </a:cubicBezTo>
                <a:cubicBezTo>
                  <a:pt x="65" y="602"/>
                  <a:pt x="65" y="602"/>
                  <a:pt x="65" y="602"/>
                </a:cubicBezTo>
                <a:cubicBezTo>
                  <a:pt x="65" y="602"/>
                  <a:pt x="64" y="603"/>
                  <a:pt x="64" y="603"/>
                </a:cubicBezTo>
                <a:cubicBezTo>
                  <a:pt x="64" y="603"/>
                  <a:pt x="65" y="603"/>
                  <a:pt x="65" y="603"/>
                </a:cubicBezTo>
                <a:cubicBezTo>
                  <a:pt x="66" y="603"/>
                  <a:pt x="66" y="605"/>
                  <a:pt x="67" y="605"/>
                </a:cubicBezTo>
                <a:cubicBezTo>
                  <a:pt x="67" y="605"/>
                  <a:pt x="67" y="604"/>
                  <a:pt x="64" y="602"/>
                </a:cubicBezTo>
                <a:moveTo>
                  <a:pt x="495" y="20"/>
                </a:moveTo>
                <a:cubicBezTo>
                  <a:pt x="495" y="21"/>
                  <a:pt x="495" y="21"/>
                  <a:pt x="499" y="19"/>
                </a:cubicBezTo>
                <a:cubicBezTo>
                  <a:pt x="498" y="19"/>
                  <a:pt x="498" y="20"/>
                  <a:pt x="497" y="21"/>
                </a:cubicBezTo>
                <a:cubicBezTo>
                  <a:pt x="497" y="21"/>
                  <a:pt x="497" y="21"/>
                  <a:pt x="496" y="21"/>
                </a:cubicBezTo>
                <a:cubicBezTo>
                  <a:pt x="496" y="21"/>
                  <a:pt x="495" y="21"/>
                  <a:pt x="496" y="21"/>
                </a:cubicBezTo>
                <a:cubicBezTo>
                  <a:pt x="496" y="22"/>
                  <a:pt x="496" y="22"/>
                  <a:pt x="496" y="22"/>
                </a:cubicBezTo>
                <a:cubicBezTo>
                  <a:pt x="497" y="22"/>
                  <a:pt x="498" y="22"/>
                  <a:pt x="499" y="22"/>
                </a:cubicBezTo>
                <a:cubicBezTo>
                  <a:pt x="499" y="22"/>
                  <a:pt x="500" y="22"/>
                  <a:pt x="499" y="23"/>
                </a:cubicBezTo>
                <a:cubicBezTo>
                  <a:pt x="499" y="23"/>
                  <a:pt x="500" y="24"/>
                  <a:pt x="500" y="24"/>
                </a:cubicBezTo>
                <a:cubicBezTo>
                  <a:pt x="500" y="24"/>
                  <a:pt x="500" y="23"/>
                  <a:pt x="500" y="23"/>
                </a:cubicBezTo>
                <a:cubicBezTo>
                  <a:pt x="501" y="22"/>
                  <a:pt x="501" y="22"/>
                  <a:pt x="502" y="22"/>
                </a:cubicBezTo>
                <a:cubicBezTo>
                  <a:pt x="503" y="23"/>
                  <a:pt x="505" y="23"/>
                  <a:pt x="506" y="22"/>
                </a:cubicBezTo>
                <a:cubicBezTo>
                  <a:pt x="507" y="22"/>
                  <a:pt x="507" y="22"/>
                  <a:pt x="508" y="22"/>
                </a:cubicBezTo>
                <a:cubicBezTo>
                  <a:pt x="508" y="22"/>
                  <a:pt x="509" y="22"/>
                  <a:pt x="510" y="22"/>
                </a:cubicBezTo>
                <a:cubicBezTo>
                  <a:pt x="511" y="21"/>
                  <a:pt x="512" y="21"/>
                  <a:pt x="513" y="21"/>
                </a:cubicBezTo>
                <a:cubicBezTo>
                  <a:pt x="513" y="18"/>
                  <a:pt x="513" y="18"/>
                  <a:pt x="513" y="18"/>
                </a:cubicBezTo>
                <a:cubicBezTo>
                  <a:pt x="512" y="18"/>
                  <a:pt x="511" y="18"/>
                  <a:pt x="510" y="19"/>
                </a:cubicBezTo>
                <a:cubicBezTo>
                  <a:pt x="510" y="19"/>
                  <a:pt x="511" y="19"/>
                  <a:pt x="511" y="20"/>
                </a:cubicBezTo>
                <a:cubicBezTo>
                  <a:pt x="509" y="21"/>
                  <a:pt x="508" y="19"/>
                  <a:pt x="507" y="18"/>
                </a:cubicBezTo>
                <a:cubicBezTo>
                  <a:pt x="506" y="19"/>
                  <a:pt x="506" y="19"/>
                  <a:pt x="506" y="19"/>
                </a:cubicBezTo>
                <a:cubicBezTo>
                  <a:pt x="505" y="19"/>
                  <a:pt x="505" y="19"/>
                  <a:pt x="505" y="18"/>
                </a:cubicBezTo>
                <a:cubicBezTo>
                  <a:pt x="504" y="19"/>
                  <a:pt x="504" y="19"/>
                  <a:pt x="505" y="21"/>
                </a:cubicBezTo>
                <a:cubicBezTo>
                  <a:pt x="505" y="21"/>
                  <a:pt x="504" y="21"/>
                  <a:pt x="504" y="21"/>
                </a:cubicBezTo>
                <a:cubicBezTo>
                  <a:pt x="503" y="21"/>
                  <a:pt x="503" y="20"/>
                  <a:pt x="502" y="20"/>
                </a:cubicBezTo>
                <a:cubicBezTo>
                  <a:pt x="501" y="20"/>
                  <a:pt x="500" y="19"/>
                  <a:pt x="496" y="21"/>
                </a:cubicBezTo>
                <a:cubicBezTo>
                  <a:pt x="496" y="20"/>
                  <a:pt x="495" y="20"/>
                  <a:pt x="495" y="20"/>
                </a:cubicBezTo>
                <a:cubicBezTo>
                  <a:pt x="495" y="19"/>
                  <a:pt x="494" y="18"/>
                  <a:pt x="493" y="17"/>
                </a:cubicBezTo>
                <a:cubicBezTo>
                  <a:pt x="492" y="17"/>
                  <a:pt x="492" y="17"/>
                  <a:pt x="492" y="18"/>
                </a:cubicBezTo>
                <a:cubicBezTo>
                  <a:pt x="492" y="18"/>
                  <a:pt x="491" y="18"/>
                  <a:pt x="491" y="18"/>
                </a:cubicBezTo>
                <a:cubicBezTo>
                  <a:pt x="490" y="18"/>
                  <a:pt x="490" y="18"/>
                  <a:pt x="490" y="19"/>
                </a:cubicBezTo>
                <a:cubicBezTo>
                  <a:pt x="490" y="19"/>
                  <a:pt x="490" y="20"/>
                  <a:pt x="490" y="20"/>
                </a:cubicBezTo>
                <a:cubicBezTo>
                  <a:pt x="491" y="20"/>
                  <a:pt x="491" y="20"/>
                  <a:pt x="492" y="20"/>
                </a:cubicBezTo>
                <a:cubicBezTo>
                  <a:pt x="492" y="21"/>
                  <a:pt x="492" y="21"/>
                  <a:pt x="493" y="20"/>
                </a:cubicBezTo>
                <a:cubicBezTo>
                  <a:pt x="493" y="20"/>
                  <a:pt x="494" y="20"/>
                  <a:pt x="495" y="20"/>
                </a:cubicBezTo>
                <a:moveTo>
                  <a:pt x="73" y="628"/>
                </a:moveTo>
                <a:cubicBezTo>
                  <a:pt x="74" y="628"/>
                  <a:pt x="75" y="628"/>
                  <a:pt x="76" y="628"/>
                </a:cubicBezTo>
                <a:cubicBezTo>
                  <a:pt x="76" y="628"/>
                  <a:pt x="76" y="627"/>
                  <a:pt x="76" y="627"/>
                </a:cubicBezTo>
                <a:cubicBezTo>
                  <a:pt x="76" y="627"/>
                  <a:pt x="76" y="626"/>
                  <a:pt x="76" y="626"/>
                </a:cubicBezTo>
                <a:cubicBezTo>
                  <a:pt x="75" y="626"/>
                  <a:pt x="73" y="626"/>
                  <a:pt x="72" y="626"/>
                </a:cubicBezTo>
                <a:cubicBezTo>
                  <a:pt x="72" y="626"/>
                  <a:pt x="72" y="627"/>
                  <a:pt x="72" y="627"/>
                </a:cubicBezTo>
                <a:cubicBezTo>
                  <a:pt x="72" y="627"/>
                  <a:pt x="73" y="628"/>
                  <a:pt x="73" y="628"/>
                </a:cubicBezTo>
                <a:moveTo>
                  <a:pt x="9" y="448"/>
                </a:moveTo>
                <a:cubicBezTo>
                  <a:pt x="7" y="448"/>
                  <a:pt x="7" y="448"/>
                  <a:pt x="6" y="448"/>
                </a:cubicBezTo>
                <a:cubicBezTo>
                  <a:pt x="5" y="448"/>
                  <a:pt x="5" y="448"/>
                  <a:pt x="6" y="450"/>
                </a:cubicBezTo>
                <a:cubicBezTo>
                  <a:pt x="6" y="450"/>
                  <a:pt x="6" y="450"/>
                  <a:pt x="6" y="451"/>
                </a:cubicBezTo>
                <a:cubicBezTo>
                  <a:pt x="6" y="451"/>
                  <a:pt x="6" y="452"/>
                  <a:pt x="7" y="451"/>
                </a:cubicBezTo>
                <a:cubicBezTo>
                  <a:pt x="7" y="451"/>
                  <a:pt x="7" y="451"/>
                  <a:pt x="7" y="451"/>
                </a:cubicBezTo>
                <a:cubicBezTo>
                  <a:pt x="7" y="450"/>
                  <a:pt x="7" y="449"/>
                  <a:pt x="9" y="448"/>
                </a:cubicBezTo>
                <a:moveTo>
                  <a:pt x="449" y="805"/>
                </a:moveTo>
                <a:cubicBezTo>
                  <a:pt x="448" y="804"/>
                  <a:pt x="448" y="805"/>
                  <a:pt x="447" y="805"/>
                </a:cubicBezTo>
                <a:cubicBezTo>
                  <a:pt x="446" y="804"/>
                  <a:pt x="446" y="804"/>
                  <a:pt x="445" y="805"/>
                </a:cubicBezTo>
                <a:cubicBezTo>
                  <a:pt x="445" y="805"/>
                  <a:pt x="445" y="805"/>
                  <a:pt x="445" y="805"/>
                </a:cubicBezTo>
                <a:cubicBezTo>
                  <a:pt x="445" y="805"/>
                  <a:pt x="445" y="805"/>
                  <a:pt x="445" y="805"/>
                </a:cubicBezTo>
                <a:cubicBezTo>
                  <a:pt x="445" y="806"/>
                  <a:pt x="446" y="806"/>
                  <a:pt x="446" y="807"/>
                </a:cubicBezTo>
                <a:cubicBezTo>
                  <a:pt x="446" y="805"/>
                  <a:pt x="448" y="806"/>
                  <a:pt x="449" y="805"/>
                </a:cubicBezTo>
                <a:moveTo>
                  <a:pt x="578" y="768"/>
                </a:moveTo>
                <a:cubicBezTo>
                  <a:pt x="577" y="769"/>
                  <a:pt x="576" y="770"/>
                  <a:pt x="575" y="771"/>
                </a:cubicBezTo>
                <a:cubicBezTo>
                  <a:pt x="576" y="771"/>
                  <a:pt x="576" y="771"/>
                  <a:pt x="577" y="771"/>
                </a:cubicBezTo>
                <a:cubicBezTo>
                  <a:pt x="577" y="771"/>
                  <a:pt x="578" y="770"/>
                  <a:pt x="579" y="770"/>
                </a:cubicBezTo>
                <a:cubicBezTo>
                  <a:pt x="579" y="769"/>
                  <a:pt x="578" y="769"/>
                  <a:pt x="578" y="768"/>
                </a:cubicBezTo>
                <a:moveTo>
                  <a:pt x="512" y="787"/>
                </a:moveTo>
                <a:cubicBezTo>
                  <a:pt x="512" y="787"/>
                  <a:pt x="512" y="787"/>
                  <a:pt x="512" y="787"/>
                </a:cubicBezTo>
                <a:cubicBezTo>
                  <a:pt x="512" y="788"/>
                  <a:pt x="512" y="789"/>
                  <a:pt x="513" y="788"/>
                </a:cubicBezTo>
                <a:cubicBezTo>
                  <a:pt x="513" y="788"/>
                  <a:pt x="514" y="788"/>
                  <a:pt x="514" y="787"/>
                </a:cubicBezTo>
                <a:cubicBezTo>
                  <a:pt x="514" y="787"/>
                  <a:pt x="514" y="787"/>
                  <a:pt x="514" y="787"/>
                </a:cubicBezTo>
                <a:cubicBezTo>
                  <a:pt x="514" y="786"/>
                  <a:pt x="513" y="785"/>
                  <a:pt x="513" y="786"/>
                </a:cubicBezTo>
                <a:cubicBezTo>
                  <a:pt x="512" y="786"/>
                  <a:pt x="512" y="786"/>
                  <a:pt x="512" y="786"/>
                </a:cubicBezTo>
                <a:cubicBezTo>
                  <a:pt x="512" y="787"/>
                  <a:pt x="512" y="787"/>
                  <a:pt x="512" y="787"/>
                </a:cubicBezTo>
                <a:moveTo>
                  <a:pt x="14" y="341"/>
                </a:moveTo>
                <a:cubicBezTo>
                  <a:pt x="15" y="342"/>
                  <a:pt x="16" y="343"/>
                  <a:pt x="19" y="342"/>
                </a:cubicBezTo>
                <a:cubicBezTo>
                  <a:pt x="17" y="342"/>
                  <a:pt x="16" y="340"/>
                  <a:pt x="14" y="341"/>
                </a:cubicBezTo>
                <a:moveTo>
                  <a:pt x="486" y="19"/>
                </a:moveTo>
                <a:cubicBezTo>
                  <a:pt x="486" y="19"/>
                  <a:pt x="486" y="19"/>
                  <a:pt x="486" y="19"/>
                </a:cubicBezTo>
                <a:cubicBezTo>
                  <a:pt x="486" y="18"/>
                  <a:pt x="485" y="18"/>
                  <a:pt x="485" y="18"/>
                </a:cubicBezTo>
                <a:cubicBezTo>
                  <a:pt x="484" y="18"/>
                  <a:pt x="484" y="17"/>
                  <a:pt x="483" y="17"/>
                </a:cubicBezTo>
                <a:cubicBezTo>
                  <a:pt x="483" y="17"/>
                  <a:pt x="482" y="18"/>
                  <a:pt x="482" y="18"/>
                </a:cubicBezTo>
                <a:cubicBezTo>
                  <a:pt x="482" y="18"/>
                  <a:pt x="483" y="19"/>
                  <a:pt x="483" y="19"/>
                </a:cubicBezTo>
                <a:cubicBezTo>
                  <a:pt x="484" y="19"/>
                  <a:pt x="485" y="19"/>
                  <a:pt x="486" y="19"/>
                </a:cubicBezTo>
                <a:moveTo>
                  <a:pt x="482" y="16"/>
                </a:moveTo>
                <a:cubicBezTo>
                  <a:pt x="480" y="16"/>
                  <a:pt x="479" y="16"/>
                  <a:pt x="478" y="16"/>
                </a:cubicBezTo>
                <a:cubicBezTo>
                  <a:pt x="478" y="16"/>
                  <a:pt x="477" y="16"/>
                  <a:pt x="477" y="16"/>
                </a:cubicBezTo>
                <a:cubicBezTo>
                  <a:pt x="477" y="17"/>
                  <a:pt x="479" y="17"/>
                  <a:pt x="479" y="18"/>
                </a:cubicBezTo>
                <a:cubicBezTo>
                  <a:pt x="479" y="17"/>
                  <a:pt x="481" y="17"/>
                  <a:pt x="482" y="16"/>
                </a:cubicBezTo>
                <a:moveTo>
                  <a:pt x="506" y="27"/>
                </a:moveTo>
                <a:cubicBezTo>
                  <a:pt x="507" y="27"/>
                  <a:pt x="507" y="27"/>
                  <a:pt x="508" y="27"/>
                </a:cubicBezTo>
                <a:cubicBezTo>
                  <a:pt x="508" y="27"/>
                  <a:pt x="508" y="26"/>
                  <a:pt x="508" y="26"/>
                </a:cubicBezTo>
                <a:cubicBezTo>
                  <a:pt x="508" y="26"/>
                  <a:pt x="508" y="26"/>
                  <a:pt x="507" y="26"/>
                </a:cubicBezTo>
                <a:cubicBezTo>
                  <a:pt x="507" y="26"/>
                  <a:pt x="506" y="26"/>
                  <a:pt x="505" y="25"/>
                </a:cubicBezTo>
                <a:cubicBezTo>
                  <a:pt x="505" y="25"/>
                  <a:pt x="504" y="25"/>
                  <a:pt x="504" y="25"/>
                </a:cubicBezTo>
                <a:cubicBezTo>
                  <a:pt x="504" y="26"/>
                  <a:pt x="504" y="26"/>
                  <a:pt x="504" y="26"/>
                </a:cubicBezTo>
                <a:cubicBezTo>
                  <a:pt x="505" y="27"/>
                  <a:pt x="506" y="27"/>
                  <a:pt x="506" y="27"/>
                </a:cubicBezTo>
                <a:moveTo>
                  <a:pt x="530" y="28"/>
                </a:moveTo>
                <a:cubicBezTo>
                  <a:pt x="529" y="27"/>
                  <a:pt x="528" y="28"/>
                  <a:pt x="528" y="28"/>
                </a:cubicBezTo>
                <a:cubicBezTo>
                  <a:pt x="527" y="28"/>
                  <a:pt x="527" y="28"/>
                  <a:pt x="527" y="29"/>
                </a:cubicBezTo>
                <a:cubicBezTo>
                  <a:pt x="527" y="29"/>
                  <a:pt x="527" y="29"/>
                  <a:pt x="527" y="29"/>
                </a:cubicBezTo>
                <a:cubicBezTo>
                  <a:pt x="528" y="29"/>
                  <a:pt x="528" y="30"/>
                  <a:pt x="528" y="29"/>
                </a:cubicBezTo>
                <a:cubicBezTo>
                  <a:pt x="529" y="29"/>
                  <a:pt x="529" y="29"/>
                  <a:pt x="530" y="28"/>
                </a:cubicBezTo>
                <a:moveTo>
                  <a:pt x="418" y="11"/>
                </a:moveTo>
                <a:cubicBezTo>
                  <a:pt x="419" y="11"/>
                  <a:pt x="420" y="11"/>
                  <a:pt x="420" y="11"/>
                </a:cubicBezTo>
                <a:cubicBezTo>
                  <a:pt x="420" y="11"/>
                  <a:pt x="421" y="10"/>
                  <a:pt x="421" y="10"/>
                </a:cubicBezTo>
                <a:cubicBezTo>
                  <a:pt x="420" y="10"/>
                  <a:pt x="420" y="10"/>
                  <a:pt x="420" y="10"/>
                </a:cubicBezTo>
                <a:cubicBezTo>
                  <a:pt x="419" y="10"/>
                  <a:pt x="418" y="10"/>
                  <a:pt x="417" y="10"/>
                </a:cubicBezTo>
                <a:cubicBezTo>
                  <a:pt x="417" y="10"/>
                  <a:pt x="417" y="10"/>
                  <a:pt x="417" y="10"/>
                </a:cubicBezTo>
                <a:cubicBezTo>
                  <a:pt x="417" y="10"/>
                  <a:pt x="417" y="10"/>
                  <a:pt x="417" y="11"/>
                </a:cubicBezTo>
                <a:cubicBezTo>
                  <a:pt x="418" y="11"/>
                  <a:pt x="418" y="11"/>
                  <a:pt x="418" y="11"/>
                </a:cubicBezTo>
                <a:moveTo>
                  <a:pt x="602" y="759"/>
                </a:moveTo>
                <a:cubicBezTo>
                  <a:pt x="602" y="760"/>
                  <a:pt x="602" y="760"/>
                  <a:pt x="602" y="760"/>
                </a:cubicBezTo>
                <a:cubicBezTo>
                  <a:pt x="602" y="761"/>
                  <a:pt x="602" y="761"/>
                  <a:pt x="602" y="761"/>
                </a:cubicBezTo>
                <a:cubicBezTo>
                  <a:pt x="602" y="761"/>
                  <a:pt x="602" y="761"/>
                  <a:pt x="603" y="761"/>
                </a:cubicBezTo>
                <a:cubicBezTo>
                  <a:pt x="603" y="760"/>
                  <a:pt x="603" y="759"/>
                  <a:pt x="604" y="758"/>
                </a:cubicBezTo>
                <a:cubicBezTo>
                  <a:pt x="604" y="758"/>
                  <a:pt x="603" y="758"/>
                  <a:pt x="603" y="758"/>
                </a:cubicBezTo>
                <a:cubicBezTo>
                  <a:pt x="602" y="758"/>
                  <a:pt x="602" y="758"/>
                  <a:pt x="602" y="759"/>
                </a:cubicBezTo>
                <a:moveTo>
                  <a:pt x="410" y="9"/>
                </a:moveTo>
                <a:cubicBezTo>
                  <a:pt x="410" y="9"/>
                  <a:pt x="410" y="9"/>
                  <a:pt x="410" y="9"/>
                </a:cubicBezTo>
                <a:cubicBezTo>
                  <a:pt x="409" y="9"/>
                  <a:pt x="408" y="9"/>
                  <a:pt x="408" y="10"/>
                </a:cubicBezTo>
                <a:cubicBezTo>
                  <a:pt x="408" y="10"/>
                  <a:pt x="409" y="10"/>
                  <a:pt x="409" y="11"/>
                </a:cubicBezTo>
                <a:cubicBezTo>
                  <a:pt x="410" y="11"/>
                  <a:pt x="410" y="10"/>
                  <a:pt x="410" y="9"/>
                </a:cubicBezTo>
                <a:moveTo>
                  <a:pt x="202" y="742"/>
                </a:moveTo>
                <a:cubicBezTo>
                  <a:pt x="203" y="742"/>
                  <a:pt x="203" y="742"/>
                  <a:pt x="204" y="742"/>
                </a:cubicBezTo>
                <a:cubicBezTo>
                  <a:pt x="204" y="742"/>
                  <a:pt x="204" y="741"/>
                  <a:pt x="204" y="741"/>
                </a:cubicBezTo>
                <a:cubicBezTo>
                  <a:pt x="204" y="741"/>
                  <a:pt x="204" y="741"/>
                  <a:pt x="204" y="741"/>
                </a:cubicBezTo>
                <a:cubicBezTo>
                  <a:pt x="203" y="741"/>
                  <a:pt x="202" y="741"/>
                  <a:pt x="201" y="741"/>
                </a:cubicBezTo>
                <a:cubicBezTo>
                  <a:pt x="201" y="741"/>
                  <a:pt x="201" y="741"/>
                  <a:pt x="201" y="742"/>
                </a:cubicBezTo>
                <a:cubicBezTo>
                  <a:pt x="201" y="742"/>
                  <a:pt x="201" y="742"/>
                  <a:pt x="201" y="742"/>
                </a:cubicBezTo>
                <a:cubicBezTo>
                  <a:pt x="201" y="742"/>
                  <a:pt x="202" y="742"/>
                  <a:pt x="202" y="742"/>
                </a:cubicBezTo>
                <a:moveTo>
                  <a:pt x="200" y="742"/>
                </a:moveTo>
                <a:cubicBezTo>
                  <a:pt x="199" y="742"/>
                  <a:pt x="199" y="740"/>
                  <a:pt x="197" y="741"/>
                </a:cubicBezTo>
                <a:cubicBezTo>
                  <a:pt x="198" y="742"/>
                  <a:pt x="198" y="744"/>
                  <a:pt x="200" y="742"/>
                </a:cubicBezTo>
                <a:moveTo>
                  <a:pt x="601" y="55"/>
                </a:moveTo>
                <a:cubicBezTo>
                  <a:pt x="602" y="55"/>
                  <a:pt x="603" y="54"/>
                  <a:pt x="603" y="54"/>
                </a:cubicBezTo>
                <a:cubicBezTo>
                  <a:pt x="602" y="53"/>
                  <a:pt x="602" y="53"/>
                  <a:pt x="601" y="51"/>
                </a:cubicBezTo>
                <a:cubicBezTo>
                  <a:pt x="601" y="53"/>
                  <a:pt x="600" y="54"/>
                  <a:pt x="601" y="55"/>
                </a:cubicBezTo>
                <a:moveTo>
                  <a:pt x="627" y="72"/>
                </a:moveTo>
                <a:cubicBezTo>
                  <a:pt x="627" y="72"/>
                  <a:pt x="627" y="72"/>
                  <a:pt x="627" y="72"/>
                </a:cubicBezTo>
                <a:cubicBezTo>
                  <a:pt x="626" y="73"/>
                  <a:pt x="626" y="75"/>
                  <a:pt x="627" y="75"/>
                </a:cubicBezTo>
                <a:cubicBezTo>
                  <a:pt x="627" y="75"/>
                  <a:pt x="628" y="75"/>
                  <a:pt x="628" y="75"/>
                </a:cubicBezTo>
                <a:cubicBezTo>
                  <a:pt x="628" y="75"/>
                  <a:pt x="628" y="75"/>
                  <a:pt x="628" y="75"/>
                </a:cubicBezTo>
                <a:cubicBezTo>
                  <a:pt x="628" y="74"/>
                  <a:pt x="628" y="73"/>
                  <a:pt x="627" y="72"/>
                </a:cubicBezTo>
                <a:moveTo>
                  <a:pt x="634" y="82"/>
                </a:moveTo>
                <a:cubicBezTo>
                  <a:pt x="633" y="82"/>
                  <a:pt x="632" y="82"/>
                  <a:pt x="632" y="82"/>
                </a:cubicBezTo>
                <a:cubicBezTo>
                  <a:pt x="632" y="82"/>
                  <a:pt x="632" y="82"/>
                  <a:pt x="631" y="82"/>
                </a:cubicBezTo>
                <a:cubicBezTo>
                  <a:pt x="631" y="82"/>
                  <a:pt x="632" y="83"/>
                  <a:pt x="632" y="83"/>
                </a:cubicBezTo>
                <a:cubicBezTo>
                  <a:pt x="633" y="83"/>
                  <a:pt x="634" y="83"/>
                  <a:pt x="635" y="83"/>
                </a:cubicBezTo>
                <a:cubicBezTo>
                  <a:pt x="635" y="83"/>
                  <a:pt x="635" y="82"/>
                  <a:pt x="635" y="82"/>
                </a:cubicBezTo>
                <a:cubicBezTo>
                  <a:pt x="635" y="82"/>
                  <a:pt x="635" y="82"/>
                  <a:pt x="635" y="82"/>
                </a:cubicBezTo>
                <a:cubicBezTo>
                  <a:pt x="634" y="82"/>
                  <a:pt x="634" y="82"/>
                  <a:pt x="634" y="82"/>
                </a:cubicBezTo>
                <a:moveTo>
                  <a:pt x="452" y="801"/>
                </a:moveTo>
                <a:cubicBezTo>
                  <a:pt x="452" y="801"/>
                  <a:pt x="453" y="801"/>
                  <a:pt x="453" y="801"/>
                </a:cubicBezTo>
                <a:cubicBezTo>
                  <a:pt x="454" y="801"/>
                  <a:pt x="454" y="800"/>
                  <a:pt x="454" y="800"/>
                </a:cubicBezTo>
                <a:cubicBezTo>
                  <a:pt x="454" y="800"/>
                  <a:pt x="454" y="800"/>
                  <a:pt x="453" y="800"/>
                </a:cubicBezTo>
                <a:cubicBezTo>
                  <a:pt x="452" y="800"/>
                  <a:pt x="452" y="800"/>
                  <a:pt x="451" y="800"/>
                </a:cubicBezTo>
                <a:cubicBezTo>
                  <a:pt x="450" y="800"/>
                  <a:pt x="450" y="800"/>
                  <a:pt x="450" y="800"/>
                </a:cubicBezTo>
                <a:cubicBezTo>
                  <a:pt x="450" y="800"/>
                  <a:pt x="450" y="801"/>
                  <a:pt x="451" y="801"/>
                </a:cubicBezTo>
                <a:cubicBezTo>
                  <a:pt x="451" y="801"/>
                  <a:pt x="451" y="801"/>
                  <a:pt x="452" y="801"/>
                </a:cubicBezTo>
                <a:moveTo>
                  <a:pt x="371" y="798"/>
                </a:moveTo>
                <a:cubicBezTo>
                  <a:pt x="371" y="798"/>
                  <a:pt x="371" y="797"/>
                  <a:pt x="370" y="797"/>
                </a:cubicBezTo>
                <a:cubicBezTo>
                  <a:pt x="369" y="798"/>
                  <a:pt x="369" y="798"/>
                  <a:pt x="369" y="798"/>
                </a:cubicBezTo>
                <a:cubicBezTo>
                  <a:pt x="370" y="799"/>
                  <a:pt x="370" y="799"/>
                  <a:pt x="371" y="798"/>
                </a:cubicBezTo>
                <a:moveTo>
                  <a:pt x="104" y="668"/>
                </a:moveTo>
                <a:cubicBezTo>
                  <a:pt x="105" y="668"/>
                  <a:pt x="105" y="668"/>
                  <a:pt x="106" y="668"/>
                </a:cubicBezTo>
                <a:cubicBezTo>
                  <a:pt x="106" y="668"/>
                  <a:pt x="106" y="667"/>
                  <a:pt x="106" y="667"/>
                </a:cubicBezTo>
                <a:cubicBezTo>
                  <a:pt x="105" y="667"/>
                  <a:pt x="104" y="667"/>
                  <a:pt x="103" y="667"/>
                </a:cubicBezTo>
                <a:cubicBezTo>
                  <a:pt x="103" y="667"/>
                  <a:pt x="103" y="668"/>
                  <a:pt x="103" y="668"/>
                </a:cubicBezTo>
                <a:cubicBezTo>
                  <a:pt x="104" y="668"/>
                  <a:pt x="104" y="668"/>
                  <a:pt x="104" y="668"/>
                </a:cubicBezTo>
                <a:moveTo>
                  <a:pt x="806" y="349"/>
                </a:moveTo>
                <a:cubicBezTo>
                  <a:pt x="807" y="350"/>
                  <a:pt x="808" y="350"/>
                  <a:pt x="809" y="349"/>
                </a:cubicBezTo>
                <a:cubicBezTo>
                  <a:pt x="808" y="348"/>
                  <a:pt x="807" y="348"/>
                  <a:pt x="806" y="349"/>
                </a:cubicBezTo>
                <a:moveTo>
                  <a:pt x="536" y="789"/>
                </a:moveTo>
                <a:cubicBezTo>
                  <a:pt x="536" y="789"/>
                  <a:pt x="537" y="789"/>
                  <a:pt x="537" y="789"/>
                </a:cubicBezTo>
                <a:cubicBezTo>
                  <a:pt x="537" y="789"/>
                  <a:pt x="537" y="789"/>
                  <a:pt x="537" y="789"/>
                </a:cubicBezTo>
                <a:cubicBezTo>
                  <a:pt x="537" y="788"/>
                  <a:pt x="535" y="788"/>
                  <a:pt x="535" y="789"/>
                </a:cubicBezTo>
                <a:cubicBezTo>
                  <a:pt x="535" y="789"/>
                  <a:pt x="535" y="789"/>
                  <a:pt x="535" y="789"/>
                </a:cubicBezTo>
                <a:cubicBezTo>
                  <a:pt x="535" y="789"/>
                  <a:pt x="536" y="789"/>
                  <a:pt x="536" y="789"/>
                </a:cubicBezTo>
                <a:moveTo>
                  <a:pt x="2" y="386"/>
                </a:moveTo>
                <a:cubicBezTo>
                  <a:pt x="3" y="387"/>
                  <a:pt x="4" y="387"/>
                  <a:pt x="5" y="386"/>
                </a:cubicBezTo>
                <a:cubicBezTo>
                  <a:pt x="4" y="385"/>
                  <a:pt x="3" y="385"/>
                  <a:pt x="2" y="386"/>
                </a:cubicBezTo>
                <a:moveTo>
                  <a:pt x="37" y="251"/>
                </a:moveTo>
                <a:cubicBezTo>
                  <a:pt x="37" y="251"/>
                  <a:pt x="37" y="251"/>
                  <a:pt x="37" y="251"/>
                </a:cubicBezTo>
                <a:cubicBezTo>
                  <a:pt x="38" y="251"/>
                  <a:pt x="38" y="251"/>
                  <a:pt x="38" y="250"/>
                </a:cubicBezTo>
                <a:cubicBezTo>
                  <a:pt x="38" y="250"/>
                  <a:pt x="38" y="250"/>
                  <a:pt x="38" y="250"/>
                </a:cubicBezTo>
                <a:cubicBezTo>
                  <a:pt x="38" y="250"/>
                  <a:pt x="37" y="250"/>
                  <a:pt x="37" y="250"/>
                </a:cubicBezTo>
                <a:cubicBezTo>
                  <a:pt x="36" y="250"/>
                  <a:pt x="36" y="251"/>
                  <a:pt x="37" y="251"/>
                </a:cubicBezTo>
                <a:moveTo>
                  <a:pt x="14" y="487"/>
                </a:moveTo>
                <a:cubicBezTo>
                  <a:pt x="14" y="487"/>
                  <a:pt x="14" y="487"/>
                  <a:pt x="15" y="486"/>
                </a:cubicBezTo>
                <a:cubicBezTo>
                  <a:pt x="15" y="486"/>
                  <a:pt x="15" y="486"/>
                  <a:pt x="16" y="485"/>
                </a:cubicBezTo>
                <a:cubicBezTo>
                  <a:pt x="16" y="485"/>
                  <a:pt x="15" y="485"/>
                  <a:pt x="15" y="485"/>
                </a:cubicBezTo>
                <a:cubicBezTo>
                  <a:pt x="15" y="485"/>
                  <a:pt x="14" y="485"/>
                  <a:pt x="14" y="485"/>
                </a:cubicBezTo>
                <a:cubicBezTo>
                  <a:pt x="14" y="486"/>
                  <a:pt x="14" y="486"/>
                  <a:pt x="14" y="487"/>
                </a:cubicBezTo>
                <a:moveTo>
                  <a:pt x="10" y="427"/>
                </a:moveTo>
                <a:cubicBezTo>
                  <a:pt x="11" y="427"/>
                  <a:pt x="11" y="427"/>
                  <a:pt x="11" y="427"/>
                </a:cubicBezTo>
                <a:cubicBezTo>
                  <a:pt x="12" y="427"/>
                  <a:pt x="12" y="427"/>
                  <a:pt x="12" y="426"/>
                </a:cubicBezTo>
                <a:cubicBezTo>
                  <a:pt x="12" y="426"/>
                  <a:pt x="12" y="426"/>
                  <a:pt x="11" y="426"/>
                </a:cubicBezTo>
                <a:cubicBezTo>
                  <a:pt x="11" y="426"/>
                  <a:pt x="10" y="426"/>
                  <a:pt x="10" y="426"/>
                </a:cubicBezTo>
                <a:cubicBezTo>
                  <a:pt x="9" y="426"/>
                  <a:pt x="9" y="426"/>
                  <a:pt x="9" y="427"/>
                </a:cubicBezTo>
                <a:cubicBezTo>
                  <a:pt x="9" y="427"/>
                  <a:pt x="9" y="427"/>
                  <a:pt x="10" y="427"/>
                </a:cubicBezTo>
                <a:cubicBezTo>
                  <a:pt x="10" y="427"/>
                  <a:pt x="10" y="427"/>
                  <a:pt x="10" y="427"/>
                </a:cubicBezTo>
                <a:moveTo>
                  <a:pt x="212" y="759"/>
                </a:moveTo>
                <a:cubicBezTo>
                  <a:pt x="212" y="759"/>
                  <a:pt x="212" y="759"/>
                  <a:pt x="212" y="759"/>
                </a:cubicBezTo>
                <a:cubicBezTo>
                  <a:pt x="211" y="759"/>
                  <a:pt x="211" y="758"/>
                  <a:pt x="211" y="758"/>
                </a:cubicBezTo>
                <a:cubicBezTo>
                  <a:pt x="211" y="758"/>
                  <a:pt x="210" y="758"/>
                  <a:pt x="210" y="758"/>
                </a:cubicBezTo>
                <a:cubicBezTo>
                  <a:pt x="210" y="759"/>
                  <a:pt x="210" y="759"/>
                  <a:pt x="210" y="760"/>
                </a:cubicBezTo>
                <a:cubicBezTo>
                  <a:pt x="211" y="760"/>
                  <a:pt x="212" y="760"/>
                  <a:pt x="212" y="759"/>
                </a:cubicBezTo>
                <a:moveTo>
                  <a:pt x="425" y="8"/>
                </a:moveTo>
                <a:cubicBezTo>
                  <a:pt x="426" y="9"/>
                  <a:pt x="426" y="9"/>
                  <a:pt x="427" y="9"/>
                </a:cubicBezTo>
                <a:cubicBezTo>
                  <a:pt x="427" y="10"/>
                  <a:pt x="427" y="9"/>
                  <a:pt x="427" y="9"/>
                </a:cubicBezTo>
                <a:cubicBezTo>
                  <a:pt x="428" y="8"/>
                  <a:pt x="427" y="8"/>
                  <a:pt x="427" y="8"/>
                </a:cubicBezTo>
                <a:cubicBezTo>
                  <a:pt x="426" y="8"/>
                  <a:pt x="426" y="8"/>
                  <a:pt x="425" y="8"/>
                </a:cubicBezTo>
                <a:moveTo>
                  <a:pt x="238" y="769"/>
                </a:moveTo>
                <a:cubicBezTo>
                  <a:pt x="238" y="769"/>
                  <a:pt x="238" y="769"/>
                  <a:pt x="238" y="769"/>
                </a:cubicBezTo>
                <a:cubicBezTo>
                  <a:pt x="238" y="769"/>
                  <a:pt x="239" y="768"/>
                  <a:pt x="238" y="768"/>
                </a:cubicBezTo>
                <a:cubicBezTo>
                  <a:pt x="238" y="768"/>
                  <a:pt x="238" y="768"/>
                  <a:pt x="237" y="768"/>
                </a:cubicBezTo>
                <a:cubicBezTo>
                  <a:pt x="237" y="768"/>
                  <a:pt x="237" y="768"/>
                  <a:pt x="237" y="768"/>
                </a:cubicBezTo>
                <a:cubicBezTo>
                  <a:pt x="237" y="769"/>
                  <a:pt x="238" y="769"/>
                  <a:pt x="238" y="769"/>
                </a:cubicBezTo>
                <a:moveTo>
                  <a:pt x="506" y="795"/>
                </a:moveTo>
                <a:cubicBezTo>
                  <a:pt x="506" y="795"/>
                  <a:pt x="506" y="795"/>
                  <a:pt x="507" y="795"/>
                </a:cubicBezTo>
                <a:cubicBezTo>
                  <a:pt x="507" y="795"/>
                  <a:pt x="507" y="795"/>
                  <a:pt x="507" y="795"/>
                </a:cubicBezTo>
                <a:cubicBezTo>
                  <a:pt x="507" y="794"/>
                  <a:pt x="507" y="794"/>
                  <a:pt x="507" y="794"/>
                </a:cubicBezTo>
                <a:cubicBezTo>
                  <a:pt x="506" y="794"/>
                  <a:pt x="505" y="794"/>
                  <a:pt x="505" y="794"/>
                </a:cubicBezTo>
                <a:cubicBezTo>
                  <a:pt x="505" y="794"/>
                  <a:pt x="504" y="794"/>
                  <a:pt x="504" y="794"/>
                </a:cubicBezTo>
                <a:cubicBezTo>
                  <a:pt x="504" y="795"/>
                  <a:pt x="505" y="795"/>
                  <a:pt x="505" y="795"/>
                </a:cubicBezTo>
                <a:cubicBezTo>
                  <a:pt x="505" y="795"/>
                  <a:pt x="505" y="795"/>
                  <a:pt x="506" y="795"/>
                </a:cubicBezTo>
                <a:moveTo>
                  <a:pt x="639" y="80"/>
                </a:moveTo>
                <a:cubicBezTo>
                  <a:pt x="639" y="80"/>
                  <a:pt x="640" y="80"/>
                  <a:pt x="640" y="80"/>
                </a:cubicBezTo>
                <a:cubicBezTo>
                  <a:pt x="640" y="79"/>
                  <a:pt x="640" y="79"/>
                  <a:pt x="640" y="78"/>
                </a:cubicBezTo>
                <a:cubicBezTo>
                  <a:pt x="639" y="78"/>
                  <a:pt x="639" y="78"/>
                  <a:pt x="638" y="78"/>
                </a:cubicBezTo>
                <a:cubicBezTo>
                  <a:pt x="638" y="78"/>
                  <a:pt x="638" y="78"/>
                  <a:pt x="638" y="79"/>
                </a:cubicBezTo>
                <a:cubicBezTo>
                  <a:pt x="638" y="79"/>
                  <a:pt x="639" y="79"/>
                  <a:pt x="639" y="80"/>
                </a:cubicBezTo>
                <a:moveTo>
                  <a:pt x="58" y="212"/>
                </a:moveTo>
                <a:cubicBezTo>
                  <a:pt x="58" y="212"/>
                  <a:pt x="58" y="212"/>
                  <a:pt x="58" y="212"/>
                </a:cubicBezTo>
                <a:cubicBezTo>
                  <a:pt x="58" y="212"/>
                  <a:pt x="57" y="212"/>
                  <a:pt x="57" y="212"/>
                </a:cubicBezTo>
                <a:cubicBezTo>
                  <a:pt x="57" y="212"/>
                  <a:pt x="57" y="213"/>
                  <a:pt x="57" y="213"/>
                </a:cubicBezTo>
                <a:cubicBezTo>
                  <a:pt x="57" y="213"/>
                  <a:pt x="57" y="213"/>
                  <a:pt x="57" y="213"/>
                </a:cubicBezTo>
                <a:cubicBezTo>
                  <a:pt x="58" y="213"/>
                  <a:pt x="58" y="213"/>
                  <a:pt x="58" y="212"/>
                </a:cubicBezTo>
                <a:moveTo>
                  <a:pt x="348" y="803"/>
                </a:moveTo>
                <a:cubicBezTo>
                  <a:pt x="347" y="802"/>
                  <a:pt x="346" y="802"/>
                  <a:pt x="346" y="803"/>
                </a:cubicBezTo>
                <a:cubicBezTo>
                  <a:pt x="346" y="804"/>
                  <a:pt x="347" y="804"/>
                  <a:pt x="348" y="803"/>
                </a:cubicBezTo>
                <a:moveTo>
                  <a:pt x="649" y="726"/>
                </a:moveTo>
                <a:cubicBezTo>
                  <a:pt x="649" y="726"/>
                  <a:pt x="648" y="726"/>
                  <a:pt x="648" y="726"/>
                </a:cubicBezTo>
                <a:cubicBezTo>
                  <a:pt x="648" y="726"/>
                  <a:pt x="648" y="726"/>
                  <a:pt x="648" y="726"/>
                </a:cubicBezTo>
                <a:cubicBezTo>
                  <a:pt x="648" y="727"/>
                  <a:pt x="649" y="727"/>
                  <a:pt x="649" y="726"/>
                </a:cubicBezTo>
                <a:cubicBezTo>
                  <a:pt x="649" y="726"/>
                  <a:pt x="649" y="726"/>
                  <a:pt x="649" y="726"/>
                </a:cubicBezTo>
                <a:moveTo>
                  <a:pt x="323" y="12"/>
                </a:moveTo>
                <a:cubicBezTo>
                  <a:pt x="323" y="13"/>
                  <a:pt x="322" y="13"/>
                  <a:pt x="322" y="13"/>
                </a:cubicBezTo>
                <a:cubicBezTo>
                  <a:pt x="322" y="14"/>
                  <a:pt x="323" y="14"/>
                  <a:pt x="324" y="13"/>
                </a:cubicBezTo>
                <a:cubicBezTo>
                  <a:pt x="324" y="13"/>
                  <a:pt x="324" y="13"/>
                  <a:pt x="324" y="13"/>
                </a:cubicBezTo>
                <a:cubicBezTo>
                  <a:pt x="324" y="13"/>
                  <a:pt x="323" y="13"/>
                  <a:pt x="323" y="12"/>
                </a:cubicBezTo>
                <a:moveTo>
                  <a:pt x="809" y="344"/>
                </a:moveTo>
                <a:cubicBezTo>
                  <a:pt x="808" y="343"/>
                  <a:pt x="807" y="343"/>
                  <a:pt x="807" y="344"/>
                </a:cubicBezTo>
                <a:cubicBezTo>
                  <a:pt x="807" y="344"/>
                  <a:pt x="807" y="344"/>
                  <a:pt x="807" y="344"/>
                </a:cubicBezTo>
                <a:cubicBezTo>
                  <a:pt x="807" y="345"/>
                  <a:pt x="808" y="345"/>
                  <a:pt x="808" y="344"/>
                </a:cubicBezTo>
                <a:cubicBezTo>
                  <a:pt x="809" y="344"/>
                  <a:pt x="809" y="344"/>
                  <a:pt x="809" y="344"/>
                </a:cubicBezTo>
                <a:moveTo>
                  <a:pt x="497" y="17"/>
                </a:moveTo>
                <a:cubicBezTo>
                  <a:pt x="497" y="17"/>
                  <a:pt x="498" y="17"/>
                  <a:pt x="499" y="17"/>
                </a:cubicBezTo>
                <a:cubicBezTo>
                  <a:pt x="498" y="16"/>
                  <a:pt x="497" y="16"/>
                  <a:pt x="497" y="17"/>
                </a:cubicBezTo>
                <a:moveTo>
                  <a:pt x="353" y="803"/>
                </a:moveTo>
                <a:cubicBezTo>
                  <a:pt x="353" y="803"/>
                  <a:pt x="353" y="803"/>
                  <a:pt x="353" y="803"/>
                </a:cubicBezTo>
                <a:cubicBezTo>
                  <a:pt x="353" y="802"/>
                  <a:pt x="352" y="802"/>
                  <a:pt x="352" y="803"/>
                </a:cubicBezTo>
                <a:cubicBezTo>
                  <a:pt x="352" y="803"/>
                  <a:pt x="352" y="803"/>
                  <a:pt x="352" y="803"/>
                </a:cubicBezTo>
                <a:cubicBezTo>
                  <a:pt x="352" y="804"/>
                  <a:pt x="353" y="804"/>
                  <a:pt x="353" y="803"/>
                </a:cubicBezTo>
                <a:moveTo>
                  <a:pt x="630" y="81"/>
                </a:moveTo>
                <a:cubicBezTo>
                  <a:pt x="631" y="80"/>
                  <a:pt x="631" y="79"/>
                  <a:pt x="630" y="79"/>
                </a:cubicBezTo>
                <a:cubicBezTo>
                  <a:pt x="630" y="79"/>
                  <a:pt x="630" y="79"/>
                  <a:pt x="630" y="79"/>
                </a:cubicBezTo>
                <a:cubicBezTo>
                  <a:pt x="629" y="79"/>
                  <a:pt x="629" y="80"/>
                  <a:pt x="630" y="81"/>
                </a:cubicBezTo>
                <a:cubicBezTo>
                  <a:pt x="630" y="81"/>
                  <a:pt x="630" y="81"/>
                  <a:pt x="630" y="81"/>
                </a:cubicBezTo>
                <a:moveTo>
                  <a:pt x="438" y="799"/>
                </a:moveTo>
                <a:cubicBezTo>
                  <a:pt x="437" y="799"/>
                  <a:pt x="436" y="799"/>
                  <a:pt x="436" y="799"/>
                </a:cubicBezTo>
                <a:cubicBezTo>
                  <a:pt x="436" y="799"/>
                  <a:pt x="436" y="799"/>
                  <a:pt x="436" y="799"/>
                </a:cubicBezTo>
                <a:cubicBezTo>
                  <a:pt x="436" y="800"/>
                  <a:pt x="437" y="800"/>
                  <a:pt x="438" y="799"/>
                </a:cubicBezTo>
                <a:cubicBezTo>
                  <a:pt x="438" y="799"/>
                  <a:pt x="438" y="799"/>
                  <a:pt x="438" y="799"/>
                </a:cubicBezTo>
                <a:moveTo>
                  <a:pt x="413" y="801"/>
                </a:moveTo>
                <a:cubicBezTo>
                  <a:pt x="414" y="802"/>
                  <a:pt x="414" y="802"/>
                  <a:pt x="415" y="801"/>
                </a:cubicBezTo>
                <a:cubicBezTo>
                  <a:pt x="414" y="800"/>
                  <a:pt x="414" y="800"/>
                  <a:pt x="413" y="801"/>
                </a:cubicBezTo>
                <a:moveTo>
                  <a:pt x="549" y="33"/>
                </a:moveTo>
                <a:cubicBezTo>
                  <a:pt x="549" y="33"/>
                  <a:pt x="549" y="33"/>
                  <a:pt x="550" y="33"/>
                </a:cubicBezTo>
                <a:cubicBezTo>
                  <a:pt x="550" y="33"/>
                  <a:pt x="550" y="33"/>
                  <a:pt x="550" y="33"/>
                </a:cubicBezTo>
                <a:cubicBezTo>
                  <a:pt x="549" y="32"/>
                  <a:pt x="548" y="32"/>
                  <a:pt x="548" y="33"/>
                </a:cubicBezTo>
                <a:cubicBezTo>
                  <a:pt x="548" y="33"/>
                  <a:pt x="548" y="33"/>
                  <a:pt x="549" y="33"/>
                </a:cubicBezTo>
                <a:moveTo>
                  <a:pt x="60" y="597"/>
                </a:moveTo>
                <a:cubicBezTo>
                  <a:pt x="60" y="597"/>
                  <a:pt x="59" y="597"/>
                  <a:pt x="59" y="597"/>
                </a:cubicBezTo>
                <a:cubicBezTo>
                  <a:pt x="59" y="597"/>
                  <a:pt x="59" y="597"/>
                  <a:pt x="59" y="597"/>
                </a:cubicBezTo>
                <a:cubicBezTo>
                  <a:pt x="59" y="598"/>
                  <a:pt x="60" y="598"/>
                  <a:pt x="60" y="597"/>
                </a:cubicBezTo>
                <a:cubicBezTo>
                  <a:pt x="60" y="597"/>
                  <a:pt x="60" y="597"/>
                  <a:pt x="60" y="597"/>
                </a:cubicBezTo>
                <a:moveTo>
                  <a:pt x="470" y="801"/>
                </a:moveTo>
                <a:cubicBezTo>
                  <a:pt x="470" y="801"/>
                  <a:pt x="471" y="800"/>
                  <a:pt x="471" y="800"/>
                </a:cubicBezTo>
                <a:cubicBezTo>
                  <a:pt x="471" y="800"/>
                  <a:pt x="471" y="800"/>
                  <a:pt x="471" y="800"/>
                </a:cubicBezTo>
                <a:cubicBezTo>
                  <a:pt x="470" y="800"/>
                  <a:pt x="469" y="800"/>
                  <a:pt x="469" y="800"/>
                </a:cubicBezTo>
                <a:cubicBezTo>
                  <a:pt x="469" y="800"/>
                  <a:pt x="470" y="801"/>
                  <a:pt x="470" y="801"/>
                </a:cubicBezTo>
                <a:moveTo>
                  <a:pt x="803" y="361"/>
                </a:moveTo>
                <a:cubicBezTo>
                  <a:pt x="804" y="362"/>
                  <a:pt x="804" y="362"/>
                  <a:pt x="805" y="361"/>
                </a:cubicBezTo>
                <a:cubicBezTo>
                  <a:pt x="804" y="360"/>
                  <a:pt x="804" y="360"/>
                  <a:pt x="803" y="361"/>
                </a:cubicBezTo>
                <a:moveTo>
                  <a:pt x="801" y="367"/>
                </a:moveTo>
                <a:cubicBezTo>
                  <a:pt x="802" y="367"/>
                  <a:pt x="802" y="367"/>
                  <a:pt x="803" y="367"/>
                </a:cubicBezTo>
                <a:cubicBezTo>
                  <a:pt x="802" y="366"/>
                  <a:pt x="802" y="366"/>
                  <a:pt x="801" y="367"/>
                </a:cubicBezTo>
                <a:moveTo>
                  <a:pt x="487" y="21"/>
                </a:moveTo>
                <a:cubicBezTo>
                  <a:pt x="488" y="22"/>
                  <a:pt x="488" y="22"/>
                  <a:pt x="489" y="21"/>
                </a:cubicBezTo>
                <a:cubicBezTo>
                  <a:pt x="488" y="21"/>
                  <a:pt x="488" y="21"/>
                  <a:pt x="487" y="21"/>
                </a:cubicBezTo>
                <a:moveTo>
                  <a:pt x="13" y="437"/>
                </a:moveTo>
                <a:cubicBezTo>
                  <a:pt x="13" y="437"/>
                  <a:pt x="13" y="437"/>
                  <a:pt x="13" y="437"/>
                </a:cubicBezTo>
                <a:cubicBezTo>
                  <a:pt x="12" y="436"/>
                  <a:pt x="11" y="436"/>
                  <a:pt x="11" y="437"/>
                </a:cubicBezTo>
                <a:cubicBezTo>
                  <a:pt x="11" y="437"/>
                  <a:pt x="11" y="437"/>
                  <a:pt x="11" y="437"/>
                </a:cubicBezTo>
                <a:cubicBezTo>
                  <a:pt x="12" y="438"/>
                  <a:pt x="12" y="438"/>
                  <a:pt x="13" y="437"/>
                </a:cubicBezTo>
                <a:moveTo>
                  <a:pt x="457" y="807"/>
                </a:moveTo>
                <a:cubicBezTo>
                  <a:pt x="457" y="807"/>
                  <a:pt x="457" y="807"/>
                  <a:pt x="458" y="807"/>
                </a:cubicBezTo>
                <a:cubicBezTo>
                  <a:pt x="458" y="807"/>
                  <a:pt x="458" y="807"/>
                  <a:pt x="458" y="807"/>
                </a:cubicBezTo>
                <a:cubicBezTo>
                  <a:pt x="457" y="806"/>
                  <a:pt x="456" y="806"/>
                  <a:pt x="456" y="807"/>
                </a:cubicBezTo>
                <a:cubicBezTo>
                  <a:pt x="456" y="807"/>
                  <a:pt x="456" y="807"/>
                  <a:pt x="457" y="807"/>
                </a:cubicBezTo>
                <a:moveTo>
                  <a:pt x="200" y="754"/>
                </a:moveTo>
                <a:cubicBezTo>
                  <a:pt x="200" y="754"/>
                  <a:pt x="200" y="754"/>
                  <a:pt x="201" y="754"/>
                </a:cubicBezTo>
                <a:cubicBezTo>
                  <a:pt x="201" y="754"/>
                  <a:pt x="201" y="754"/>
                  <a:pt x="200" y="754"/>
                </a:cubicBezTo>
                <a:cubicBezTo>
                  <a:pt x="200" y="753"/>
                  <a:pt x="199" y="753"/>
                  <a:pt x="199" y="754"/>
                </a:cubicBezTo>
                <a:cubicBezTo>
                  <a:pt x="199" y="754"/>
                  <a:pt x="199" y="754"/>
                  <a:pt x="200" y="754"/>
                </a:cubicBezTo>
                <a:moveTo>
                  <a:pt x="213" y="749"/>
                </a:moveTo>
                <a:cubicBezTo>
                  <a:pt x="213" y="749"/>
                  <a:pt x="213" y="749"/>
                  <a:pt x="213" y="749"/>
                </a:cubicBezTo>
                <a:cubicBezTo>
                  <a:pt x="212" y="748"/>
                  <a:pt x="212" y="748"/>
                  <a:pt x="211" y="749"/>
                </a:cubicBezTo>
                <a:cubicBezTo>
                  <a:pt x="211" y="749"/>
                  <a:pt x="211" y="749"/>
                  <a:pt x="211" y="749"/>
                </a:cubicBezTo>
                <a:cubicBezTo>
                  <a:pt x="212" y="750"/>
                  <a:pt x="213" y="750"/>
                  <a:pt x="213" y="749"/>
                </a:cubicBezTo>
                <a:moveTo>
                  <a:pt x="496" y="790"/>
                </a:moveTo>
                <a:cubicBezTo>
                  <a:pt x="497" y="790"/>
                  <a:pt x="497" y="790"/>
                  <a:pt x="497" y="790"/>
                </a:cubicBezTo>
                <a:cubicBezTo>
                  <a:pt x="497" y="790"/>
                  <a:pt x="497" y="790"/>
                  <a:pt x="497" y="790"/>
                </a:cubicBezTo>
                <a:cubicBezTo>
                  <a:pt x="497" y="789"/>
                  <a:pt x="496" y="789"/>
                  <a:pt x="496" y="790"/>
                </a:cubicBezTo>
                <a:cubicBezTo>
                  <a:pt x="496" y="790"/>
                  <a:pt x="496" y="790"/>
                  <a:pt x="496" y="790"/>
                </a:cubicBezTo>
                <a:moveTo>
                  <a:pt x="416" y="10"/>
                </a:moveTo>
                <a:cubicBezTo>
                  <a:pt x="416" y="9"/>
                  <a:pt x="415" y="9"/>
                  <a:pt x="414" y="10"/>
                </a:cubicBezTo>
                <a:cubicBezTo>
                  <a:pt x="414" y="10"/>
                  <a:pt x="414" y="10"/>
                  <a:pt x="414" y="10"/>
                </a:cubicBezTo>
                <a:cubicBezTo>
                  <a:pt x="415" y="11"/>
                  <a:pt x="415" y="11"/>
                  <a:pt x="416" y="10"/>
                </a:cubicBezTo>
                <a:cubicBezTo>
                  <a:pt x="416" y="10"/>
                  <a:pt x="416" y="10"/>
                  <a:pt x="416" y="10"/>
                </a:cubicBezTo>
                <a:moveTo>
                  <a:pt x="291" y="779"/>
                </a:moveTo>
                <a:cubicBezTo>
                  <a:pt x="290" y="779"/>
                  <a:pt x="290" y="779"/>
                  <a:pt x="290" y="779"/>
                </a:cubicBezTo>
                <a:cubicBezTo>
                  <a:pt x="290" y="780"/>
                  <a:pt x="291" y="780"/>
                  <a:pt x="292" y="780"/>
                </a:cubicBezTo>
                <a:cubicBezTo>
                  <a:pt x="292" y="779"/>
                  <a:pt x="292" y="779"/>
                  <a:pt x="292" y="779"/>
                </a:cubicBezTo>
                <a:cubicBezTo>
                  <a:pt x="291" y="779"/>
                  <a:pt x="291" y="779"/>
                  <a:pt x="291" y="779"/>
                </a:cubicBezTo>
                <a:moveTo>
                  <a:pt x="579" y="772"/>
                </a:moveTo>
                <a:cubicBezTo>
                  <a:pt x="579" y="772"/>
                  <a:pt x="580" y="772"/>
                  <a:pt x="580" y="772"/>
                </a:cubicBezTo>
                <a:cubicBezTo>
                  <a:pt x="580" y="772"/>
                  <a:pt x="580" y="772"/>
                  <a:pt x="580" y="772"/>
                </a:cubicBezTo>
                <a:cubicBezTo>
                  <a:pt x="580" y="771"/>
                  <a:pt x="579" y="771"/>
                  <a:pt x="578" y="772"/>
                </a:cubicBezTo>
                <a:cubicBezTo>
                  <a:pt x="578" y="772"/>
                  <a:pt x="579" y="772"/>
                  <a:pt x="579" y="772"/>
                </a:cubicBezTo>
                <a:moveTo>
                  <a:pt x="241" y="772"/>
                </a:moveTo>
                <a:cubicBezTo>
                  <a:pt x="241" y="772"/>
                  <a:pt x="242" y="772"/>
                  <a:pt x="242" y="772"/>
                </a:cubicBezTo>
                <a:cubicBezTo>
                  <a:pt x="242" y="771"/>
                  <a:pt x="241" y="771"/>
                  <a:pt x="241" y="772"/>
                </a:cubicBezTo>
                <a:moveTo>
                  <a:pt x="229" y="764"/>
                </a:moveTo>
                <a:cubicBezTo>
                  <a:pt x="229" y="763"/>
                  <a:pt x="229" y="763"/>
                  <a:pt x="229" y="763"/>
                </a:cubicBezTo>
                <a:cubicBezTo>
                  <a:pt x="229" y="763"/>
                  <a:pt x="229" y="763"/>
                  <a:pt x="228" y="763"/>
                </a:cubicBezTo>
                <a:cubicBezTo>
                  <a:pt x="228" y="763"/>
                  <a:pt x="228" y="764"/>
                  <a:pt x="229" y="764"/>
                </a:cubicBezTo>
                <a:cubicBezTo>
                  <a:pt x="229" y="765"/>
                  <a:pt x="229" y="764"/>
                  <a:pt x="229" y="764"/>
                </a:cubicBezTo>
                <a:moveTo>
                  <a:pt x="244" y="762"/>
                </a:moveTo>
                <a:cubicBezTo>
                  <a:pt x="244" y="762"/>
                  <a:pt x="244" y="762"/>
                  <a:pt x="244" y="762"/>
                </a:cubicBezTo>
                <a:cubicBezTo>
                  <a:pt x="243" y="762"/>
                  <a:pt x="243" y="763"/>
                  <a:pt x="244" y="764"/>
                </a:cubicBezTo>
                <a:cubicBezTo>
                  <a:pt x="244" y="764"/>
                  <a:pt x="244" y="764"/>
                  <a:pt x="244" y="764"/>
                </a:cubicBezTo>
                <a:cubicBezTo>
                  <a:pt x="244" y="763"/>
                  <a:pt x="244" y="762"/>
                  <a:pt x="244" y="762"/>
                </a:cubicBezTo>
                <a:moveTo>
                  <a:pt x="437" y="5"/>
                </a:moveTo>
                <a:cubicBezTo>
                  <a:pt x="438" y="4"/>
                  <a:pt x="438" y="4"/>
                  <a:pt x="437" y="3"/>
                </a:cubicBezTo>
                <a:cubicBezTo>
                  <a:pt x="437" y="3"/>
                  <a:pt x="437" y="3"/>
                  <a:pt x="437" y="3"/>
                </a:cubicBezTo>
                <a:cubicBezTo>
                  <a:pt x="437" y="3"/>
                  <a:pt x="437" y="4"/>
                  <a:pt x="437" y="5"/>
                </a:cubicBezTo>
                <a:cubicBezTo>
                  <a:pt x="437" y="5"/>
                  <a:pt x="437" y="5"/>
                  <a:pt x="437" y="5"/>
                </a:cubicBezTo>
                <a:moveTo>
                  <a:pt x="89" y="172"/>
                </a:moveTo>
                <a:cubicBezTo>
                  <a:pt x="89" y="171"/>
                  <a:pt x="89" y="171"/>
                  <a:pt x="89" y="171"/>
                </a:cubicBezTo>
                <a:cubicBezTo>
                  <a:pt x="88" y="171"/>
                  <a:pt x="87" y="171"/>
                  <a:pt x="87" y="171"/>
                </a:cubicBezTo>
                <a:cubicBezTo>
                  <a:pt x="87" y="171"/>
                  <a:pt x="87" y="171"/>
                  <a:pt x="87" y="172"/>
                </a:cubicBezTo>
                <a:cubicBezTo>
                  <a:pt x="87" y="172"/>
                  <a:pt x="88" y="172"/>
                  <a:pt x="89" y="172"/>
                </a:cubicBezTo>
                <a:moveTo>
                  <a:pt x="782" y="271"/>
                </a:moveTo>
                <a:cubicBezTo>
                  <a:pt x="782" y="270"/>
                  <a:pt x="783" y="270"/>
                  <a:pt x="783" y="270"/>
                </a:cubicBezTo>
                <a:cubicBezTo>
                  <a:pt x="783" y="270"/>
                  <a:pt x="783" y="270"/>
                  <a:pt x="783" y="270"/>
                </a:cubicBezTo>
                <a:cubicBezTo>
                  <a:pt x="783" y="269"/>
                  <a:pt x="782" y="269"/>
                  <a:pt x="781" y="270"/>
                </a:cubicBezTo>
                <a:cubicBezTo>
                  <a:pt x="781" y="270"/>
                  <a:pt x="782" y="270"/>
                  <a:pt x="782" y="271"/>
                </a:cubicBezTo>
                <a:moveTo>
                  <a:pt x="369" y="11"/>
                </a:moveTo>
                <a:cubicBezTo>
                  <a:pt x="369" y="11"/>
                  <a:pt x="369" y="11"/>
                  <a:pt x="369" y="11"/>
                </a:cubicBezTo>
                <a:cubicBezTo>
                  <a:pt x="369" y="10"/>
                  <a:pt x="368" y="10"/>
                  <a:pt x="368" y="11"/>
                </a:cubicBezTo>
                <a:cubicBezTo>
                  <a:pt x="368" y="11"/>
                  <a:pt x="368" y="11"/>
                  <a:pt x="368" y="11"/>
                </a:cubicBezTo>
                <a:cubicBezTo>
                  <a:pt x="368" y="12"/>
                  <a:pt x="369" y="12"/>
                  <a:pt x="369" y="11"/>
                </a:cubicBezTo>
                <a:moveTo>
                  <a:pt x="572" y="43"/>
                </a:moveTo>
                <a:cubicBezTo>
                  <a:pt x="572" y="43"/>
                  <a:pt x="572" y="43"/>
                  <a:pt x="572" y="43"/>
                </a:cubicBezTo>
                <a:cubicBezTo>
                  <a:pt x="572" y="43"/>
                  <a:pt x="572" y="43"/>
                  <a:pt x="572" y="43"/>
                </a:cubicBezTo>
                <a:cubicBezTo>
                  <a:pt x="572" y="43"/>
                  <a:pt x="572" y="44"/>
                  <a:pt x="572" y="44"/>
                </a:cubicBezTo>
                <a:moveTo>
                  <a:pt x="445" y="809"/>
                </a:moveTo>
                <a:cubicBezTo>
                  <a:pt x="445" y="809"/>
                  <a:pt x="445" y="808"/>
                  <a:pt x="445" y="808"/>
                </a:cubicBezTo>
                <a:cubicBezTo>
                  <a:pt x="445" y="809"/>
                  <a:pt x="445" y="809"/>
                  <a:pt x="444" y="809"/>
                </a:cubicBezTo>
                <a:cubicBezTo>
                  <a:pt x="445" y="809"/>
                  <a:pt x="445" y="809"/>
                  <a:pt x="445" y="809"/>
                </a:cubicBezTo>
                <a:cubicBezTo>
                  <a:pt x="445" y="809"/>
                  <a:pt x="445" y="809"/>
                  <a:pt x="445" y="809"/>
                </a:cubicBezTo>
                <a:moveTo>
                  <a:pt x="452" y="805"/>
                </a:moveTo>
                <a:cubicBezTo>
                  <a:pt x="452" y="805"/>
                  <a:pt x="452" y="805"/>
                  <a:pt x="453" y="805"/>
                </a:cubicBezTo>
                <a:cubicBezTo>
                  <a:pt x="453" y="805"/>
                  <a:pt x="453" y="805"/>
                  <a:pt x="453" y="805"/>
                </a:cubicBezTo>
                <a:cubicBezTo>
                  <a:pt x="453" y="805"/>
                  <a:pt x="453" y="805"/>
                  <a:pt x="453" y="804"/>
                </a:cubicBezTo>
                <a:cubicBezTo>
                  <a:pt x="452" y="805"/>
                  <a:pt x="452" y="805"/>
                  <a:pt x="452" y="805"/>
                </a:cubicBezTo>
                <a:moveTo>
                  <a:pt x="578" y="44"/>
                </a:moveTo>
                <a:cubicBezTo>
                  <a:pt x="578" y="44"/>
                  <a:pt x="579" y="45"/>
                  <a:pt x="579" y="45"/>
                </a:cubicBezTo>
                <a:cubicBezTo>
                  <a:pt x="579" y="45"/>
                  <a:pt x="579" y="44"/>
                  <a:pt x="579" y="44"/>
                </a:cubicBezTo>
                <a:cubicBezTo>
                  <a:pt x="579" y="44"/>
                  <a:pt x="579" y="44"/>
                  <a:pt x="579" y="44"/>
                </a:cubicBezTo>
                <a:cubicBezTo>
                  <a:pt x="579" y="44"/>
                  <a:pt x="578" y="44"/>
                  <a:pt x="578" y="44"/>
                </a:cubicBezTo>
                <a:moveTo>
                  <a:pt x="404" y="5"/>
                </a:moveTo>
                <a:cubicBezTo>
                  <a:pt x="403" y="4"/>
                  <a:pt x="403" y="4"/>
                  <a:pt x="403" y="4"/>
                </a:cubicBezTo>
                <a:cubicBezTo>
                  <a:pt x="403" y="4"/>
                  <a:pt x="403" y="4"/>
                  <a:pt x="403" y="4"/>
                </a:cubicBezTo>
                <a:cubicBezTo>
                  <a:pt x="403" y="4"/>
                  <a:pt x="403" y="5"/>
                  <a:pt x="403" y="5"/>
                </a:cubicBezTo>
                <a:cubicBezTo>
                  <a:pt x="403" y="5"/>
                  <a:pt x="403" y="5"/>
                  <a:pt x="404" y="5"/>
                </a:cubicBezTo>
                <a:moveTo>
                  <a:pt x="247" y="44"/>
                </a:moveTo>
                <a:cubicBezTo>
                  <a:pt x="247" y="44"/>
                  <a:pt x="247" y="44"/>
                  <a:pt x="247" y="44"/>
                </a:cubicBezTo>
                <a:cubicBezTo>
                  <a:pt x="247" y="44"/>
                  <a:pt x="246" y="44"/>
                  <a:pt x="246" y="44"/>
                </a:cubicBezTo>
                <a:cubicBezTo>
                  <a:pt x="246" y="44"/>
                  <a:pt x="247" y="45"/>
                  <a:pt x="247" y="45"/>
                </a:cubicBezTo>
                <a:cubicBezTo>
                  <a:pt x="247" y="45"/>
                  <a:pt x="247" y="44"/>
                  <a:pt x="247" y="44"/>
                </a:cubicBezTo>
                <a:moveTo>
                  <a:pt x="56" y="597"/>
                </a:moveTo>
                <a:cubicBezTo>
                  <a:pt x="56" y="597"/>
                  <a:pt x="56" y="597"/>
                  <a:pt x="56" y="597"/>
                </a:cubicBezTo>
                <a:cubicBezTo>
                  <a:pt x="56" y="597"/>
                  <a:pt x="56" y="597"/>
                  <a:pt x="56" y="597"/>
                </a:cubicBezTo>
                <a:cubicBezTo>
                  <a:pt x="56" y="597"/>
                  <a:pt x="56" y="598"/>
                  <a:pt x="56" y="598"/>
                </a:cubicBezTo>
                <a:cubicBezTo>
                  <a:pt x="56" y="598"/>
                  <a:pt x="56" y="597"/>
                  <a:pt x="56" y="597"/>
                </a:cubicBezTo>
                <a:moveTo>
                  <a:pt x="461" y="801"/>
                </a:moveTo>
                <a:cubicBezTo>
                  <a:pt x="461" y="801"/>
                  <a:pt x="461" y="801"/>
                  <a:pt x="461" y="801"/>
                </a:cubicBezTo>
                <a:cubicBezTo>
                  <a:pt x="461" y="801"/>
                  <a:pt x="461" y="801"/>
                  <a:pt x="461" y="801"/>
                </a:cubicBezTo>
                <a:cubicBezTo>
                  <a:pt x="461" y="801"/>
                  <a:pt x="461" y="801"/>
                  <a:pt x="461" y="802"/>
                </a:cubicBezTo>
                <a:cubicBezTo>
                  <a:pt x="461" y="802"/>
                  <a:pt x="461" y="801"/>
                  <a:pt x="461" y="801"/>
                </a:cubicBezTo>
                <a:moveTo>
                  <a:pt x="440" y="807"/>
                </a:moveTo>
                <a:cubicBezTo>
                  <a:pt x="440" y="807"/>
                  <a:pt x="440" y="807"/>
                  <a:pt x="440" y="807"/>
                </a:cubicBezTo>
                <a:cubicBezTo>
                  <a:pt x="440" y="807"/>
                  <a:pt x="440" y="807"/>
                  <a:pt x="440" y="807"/>
                </a:cubicBezTo>
                <a:cubicBezTo>
                  <a:pt x="440" y="807"/>
                  <a:pt x="440" y="807"/>
                  <a:pt x="441" y="807"/>
                </a:cubicBezTo>
                <a:cubicBezTo>
                  <a:pt x="441" y="807"/>
                  <a:pt x="440" y="807"/>
                  <a:pt x="440" y="807"/>
                </a:cubicBezTo>
                <a:moveTo>
                  <a:pt x="454" y="804"/>
                </a:moveTo>
                <a:cubicBezTo>
                  <a:pt x="454" y="805"/>
                  <a:pt x="454" y="805"/>
                  <a:pt x="454" y="805"/>
                </a:cubicBezTo>
                <a:cubicBezTo>
                  <a:pt x="454" y="805"/>
                  <a:pt x="454" y="805"/>
                  <a:pt x="454" y="805"/>
                </a:cubicBezTo>
                <a:cubicBezTo>
                  <a:pt x="455" y="805"/>
                  <a:pt x="455" y="805"/>
                  <a:pt x="455" y="805"/>
                </a:cubicBezTo>
                <a:cubicBezTo>
                  <a:pt x="455" y="805"/>
                  <a:pt x="455" y="805"/>
                  <a:pt x="454" y="804"/>
                </a:cubicBezTo>
                <a:moveTo>
                  <a:pt x="437" y="802"/>
                </a:moveTo>
                <a:cubicBezTo>
                  <a:pt x="437" y="802"/>
                  <a:pt x="436" y="802"/>
                  <a:pt x="436" y="802"/>
                </a:cubicBezTo>
                <a:cubicBezTo>
                  <a:pt x="436" y="802"/>
                  <a:pt x="436" y="802"/>
                  <a:pt x="436" y="802"/>
                </a:cubicBezTo>
                <a:cubicBezTo>
                  <a:pt x="436" y="802"/>
                  <a:pt x="436" y="802"/>
                  <a:pt x="436" y="803"/>
                </a:cubicBezTo>
                <a:cubicBezTo>
                  <a:pt x="436" y="802"/>
                  <a:pt x="437" y="802"/>
                  <a:pt x="437" y="802"/>
                </a:cubicBezTo>
                <a:moveTo>
                  <a:pt x="429" y="804"/>
                </a:moveTo>
                <a:cubicBezTo>
                  <a:pt x="430" y="804"/>
                  <a:pt x="430" y="804"/>
                  <a:pt x="430" y="804"/>
                </a:cubicBezTo>
                <a:cubicBezTo>
                  <a:pt x="430" y="804"/>
                  <a:pt x="430" y="804"/>
                  <a:pt x="430" y="804"/>
                </a:cubicBezTo>
                <a:cubicBezTo>
                  <a:pt x="430" y="804"/>
                  <a:pt x="430" y="804"/>
                  <a:pt x="430" y="804"/>
                </a:cubicBezTo>
                <a:cubicBezTo>
                  <a:pt x="430" y="804"/>
                  <a:pt x="430" y="804"/>
                  <a:pt x="429" y="804"/>
                </a:cubicBezTo>
                <a:moveTo>
                  <a:pt x="59" y="592"/>
                </a:moveTo>
                <a:cubicBezTo>
                  <a:pt x="59" y="591"/>
                  <a:pt x="59" y="591"/>
                  <a:pt x="59" y="591"/>
                </a:cubicBezTo>
                <a:cubicBezTo>
                  <a:pt x="59" y="591"/>
                  <a:pt x="59" y="591"/>
                  <a:pt x="59" y="591"/>
                </a:cubicBezTo>
                <a:cubicBezTo>
                  <a:pt x="59" y="592"/>
                  <a:pt x="59" y="592"/>
                  <a:pt x="59" y="592"/>
                </a:cubicBezTo>
                <a:cubicBezTo>
                  <a:pt x="59" y="592"/>
                  <a:pt x="59" y="592"/>
                  <a:pt x="59" y="592"/>
                </a:cubicBezTo>
                <a:moveTo>
                  <a:pt x="202" y="743"/>
                </a:moveTo>
                <a:cubicBezTo>
                  <a:pt x="202" y="743"/>
                  <a:pt x="202" y="743"/>
                  <a:pt x="202" y="743"/>
                </a:cubicBezTo>
                <a:cubicBezTo>
                  <a:pt x="202" y="743"/>
                  <a:pt x="202" y="743"/>
                  <a:pt x="202" y="743"/>
                </a:cubicBezTo>
                <a:cubicBezTo>
                  <a:pt x="202" y="744"/>
                  <a:pt x="202" y="744"/>
                  <a:pt x="202" y="744"/>
                </a:cubicBezTo>
                <a:cubicBezTo>
                  <a:pt x="202" y="744"/>
                  <a:pt x="202" y="743"/>
                  <a:pt x="202" y="743"/>
                </a:cubicBezTo>
                <a:moveTo>
                  <a:pt x="332" y="791"/>
                </a:moveTo>
                <a:cubicBezTo>
                  <a:pt x="332" y="791"/>
                  <a:pt x="332" y="790"/>
                  <a:pt x="332" y="790"/>
                </a:cubicBezTo>
                <a:cubicBezTo>
                  <a:pt x="332" y="790"/>
                  <a:pt x="332" y="791"/>
                  <a:pt x="332" y="791"/>
                </a:cubicBezTo>
                <a:cubicBezTo>
                  <a:pt x="332" y="791"/>
                  <a:pt x="332" y="791"/>
                  <a:pt x="332" y="791"/>
                </a:cubicBezTo>
                <a:cubicBezTo>
                  <a:pt x="332" y="791"/>
                  <a:pt x="332" y="791"/>
                  <a:pt x="332" y="791"/>
                </a:cubicBezTo>
                <a:moveTo>
                  <a:pt x="615" y="743"/>
                </a:moveTo>
                <a:cubicBezTo>
                  <a:pt x="615" y="743"/>
                  <a:pt x="615" y="743"/>
                  <a:pt x="615" y="743"/>
                </a:cubicBezTo>
                <a:cubicBezTo>
                  <a:pt x="615" y="743"/>
                  <a:pt x="614" y="743"/>
                  <a:pt x="614" y="743"/>
                </a:cubicBezTo>
                <a:cubicBezTo>
                  <a:pt x="614" y="743"/>
                  <a:pt x="614" y="744"/>
                  <a:pt x="615" y="744"/>
                </a:cubicBezTo>
                <a:cubicBezTo>
                  <a:pt x="615" y="744"/>
                  <a:pt x="615" y="743"/>
                  <a:pt x="615" y="743"/>
                </a:cubicBezTo>
                <a:moveTo>
                  <a:pt x="195" y="745"/>
                </a:moveTo>
                <a:cubicBezTo>
                  <a:pt x="195" y="745"/>
                  <a:pt x="195" y="745"/>
                  <a:pt x="195" y="745"/>
                </a:cubicBezTo>
                <a:cubicBezTo>
                  <a:pt x="195" y="745"/>
                  <a:pt x="195" y="745"/>
                  <a:pt x="195" y="746"/>
                </a:cubicBezTo>
                <a:cubicBezTo>
                  <a:pt x="196" y="746"/>
                  <a:pt x="196" y="745"/>
                  <a:pt x="196" y="745"/>
                </a:cubicBezTo>
                <a:cubicBezTo>
                  <a:pt x="196" y="745"/>
                  <a:pt x="196" y="745"/>
                  <a:pt x="195" y="745"/>
                </a:cubicBezTo>
                <a:moveTo>
                  <a:pt x="197" y="746"/>
                </a:moveTo>
                <a:cubicBezTo>
                  <a:pt x="197" y="746"/>
                  <a:pt x="197" y="747"/>
                  <a:pt x="197" y="747"/>
                </a:cubicBezTo>
                <a:cubicBezTo>
                  <a:pt x="197" y="746"/>
                  <a:pt x="198" y="746"/>
                  <a:pt x="198" y="746"/>
                </a:cubicBezTo>
                <a:cubicBezTo>
                  <a:pt x="198" y="746"/>
                  <a:pt x="197" y="746"/>
                  <a:pt x="197" y="746"/>
                </a:cubicBezTo>
                <a:cubicBezTo>
                  <a:pt x="197" y="746"/>
                  <a:pt x="197" y="746"/>
                  <a:pt x="197" y="746"/>
                </a:cubicBezTo>
                <a:moveTo>
                  <a:pt x="210" y="746"/>
                </a:moveTo>
                <a:cubicBezTo>
                  <a:pt x="210" y="746"/>
                  <a:pt x="210" y="746"/>
                  <a:pt x="210" y="746"/>
                </a:cubicBezTo>
                <a:cubicBezTo>
                  <a:pt x="210" y="746"/>
                  <a:pt x="209" y="746"/>
                  <a:pt x="209" y="746"/>
                </a:cubicBezTo>
                <a:cubicBezTo>
                  <a:pt x="209" y="746"/>
                  <a:pt x="209" y="746"/>
                  <a:pt x="210" y="746"/>
                </a:cubicBezTo>
                <a:cubicBezTo>
                  <a:pt x="210" y="746"/>
                  <a:pt x="210" y="746"/>
                  <a:pt x="210" y="746"/>
                </a:cubicBezTo>
                <a:moveTo>
                  <a:pt x="213" y="746"/>
                </a:moveTo>
                <a:cubicBezTo>
                  <a:pt x="213" y="746"/>
                  <a:pt x="213" y="747"/>
                  <a:pt x="213" y="747"/>
                </a:cubicBezTo>
                <a:cubicBezTo>
                  <a:pt x="214" y="746"/>
                  <a:pt x="214" y="746"/>
                  <a:pt x="214" y="746"/>
                </a:cubicBezTo>
                <a:cubicBezTo>
                  <a:pt x="214" y="746"/>
                  <a:pt x="214" y="746"/>
                  <a:pt x="213" y="746"/>
                </a:cubicBezTo>
                <a:cubicBezTo>
                  <a:pt x="213" y="746"/>
                  <a:pt x="213" y="746"/>
                  <a:pt x="213" y="746"/>
                </a:cubicBezTo>
                <a:moveTo>
                  <a:pt x="194" y="747"/>
                </a:moveTo>
                <a:cubicBezTo>
                  <a:pt x="193" y="747"/>
                  <a:pt x="193" y="747"/>
                  <a:pt x="193" y="747"/>
                </a:cubicBezTo>
                <a:cubicBezTo>
                  <a:pt x="193" y="747"/>
                  <a:pt x="193" y="747"/>
                  <a:pt x="194" y="748"/>
                </a:cubicBezTo>
                <a:cubicBezTo>
                  <a:pt x="194" y="747"/>
                  <a:pt x="194" y="747"/>
                  <a:pt x="194" y="747"/>
                </a:cubicBezTo>
                <a:cubicBezTo>
                  <a:pt x="194" y="747"/>
                  <a:pt x="194" y="747"/>
                  <a:pt x="194" y="747"/>
                </a:cubicBezTo>
                <a:moveTo>
                  <a:pt x="436" y="9"/>
                </a:moveTo>
                <a:cubicBezTo>
                  <a:pt x="436" y="9"/>
                  <a:pt x="436" y="9"/>
                  <a:pt x="436" y="9"/>
                </a:cubicBezTo>
                <a:cubicBezTo>
                  <a:pt x="435" y="9"/>
                  <a:pt x="435" y="9"/>
                  <a:pt x="435" y="9"/>
                </a:cubicBezTo>
                <a:cubicBezTo>
                  <a:pt x="435" y="9"/>
                  <a:pt x="435" y="9"/>
                  <a:pt x="435" y="9"/>
                </a:cubicBezTo>
                <a:cubicBezTo>
                  <a:pt x="435" y="9"/>
                  <a:pt x="436" y="9"/>
                  <a:pt x="436" y="9"/>
                </a:cubicBezTo>
                <a:moveTo>
                  <a:pt x="204" y="749"/>
                </a:moveTo>
                <a:cubicBezTo>
                  <a:pt x="204" y="749"/>
                  <a:pt x="204" y="749"/>
                  <a:pt x="204" y="749"/>
                </a:cubicBezTo>
                <a:cubicBezTo>
                  <a:pt x="204" y="749"/>
                  <a:pt x="204" y="749"/>
                  <a:pt x="204" y="749"/>
                </a:cubicBezTo>
                <a:cubicBezTo>
                  <a:pt x="204" y="749"/>
                  <a:pt x="204" y="749"/>
                  <a:pt x="204" y="749"/>
                </a:cubicBezTo>
                <a:cubicBezTo>
                  <a:pt x="204" y="749"/>
                  <a:pt x="204" y="749"/>
                  <a:pt x="204" y="749"/>
                </a:cubicBezTo>
                <a:moveTo>
                  <a:pt x="610" y="749"/>
                </a:moveTo>
                <a:cubicBezTo>
                  <a:pt x="610" y="749"/>
                  <a:pt x="610" y="749"/>
                  <a:pt x="610" y="749"/>
                </a:cubicBezTo>
                <a:cubicBezTo>
                  <a:pt x="610" y="749"/>
                  <a:pt x="610" y="749"/>
                  <a:pt x="610" y="749"/>
                </a:cubicBezTo>
                <a:cubicBezTo>
                  <a:pt x="610" y="749"/>
                  <a:pt x="610" y="749"/>
                  <a:pt x="609" y="749"/>
                </a:cubicBezTo>
                <a:cubicBezTo>
                  <a:pt x="610" y="749"/>
                  <a:pt x="610" y="749"/>
                  <a:pt x="610" y="749"/>
                </a:cubicBezTo>
                <a:moveTo>
                  <a:pt x="498" y="788"/>
                </a:moveTo>
                <a:cubicBezTo>
                  <a:pt x="498" y="788"/>
                  <a:pt x="498" y="788"/>
                  <a:pt x="498" y="788"/>
                </a:cubicBezTo>
                <a:cubicBezTo>
                  <a:pt x="498" y="788"/>
                  <a:pt x="498" y="788"/>
                  <a:pt x="498" y="788"/>
                </a:cubicBezTo>
                <a:cubicBezTo>
                  <a:pt x="498" y="788"/>
                  <a:pt x="498" y="788"/>
                  <a:pt x="498" y="787"/>
                </a:cubicBezTo>
                <a:cubicBezTo>
                  <a:pt x="498" y="788"/>
                  <a:pt x="498" y="788"/>
                  <a:pt x="498" y="788"/>
                </a:cubicBezTo>
                <a:moveTo>
                  <a:pt x="196" y="751"/>
                </a:moveTo>
                <a:cubicBezTo>
                  <a:pt x="196" y="751"/>
                  <a:pt x="196" y="751"/>
                  <a:pt x="195" y="750"/>
                </a:cubicBezTo>
                <a:cubicBezTo>
                  <a:pt x="195" y="751"/>
                  <a:pt x="195" y="751"/>
                  <a:pt x="195" y="751"/>
                </a:cubicBezTo>
                <a:cubicBezTo>
                  <a:pt x="195" y="751"/>
                  <a:pt x="195" y="751"/>
                  <a:pt x="195" y="751"/>
                </a:cubicBezTo>
                <a:cubicBezTo>
                  <a:pt x="196" y="751"/>
                  <a:pt x="196" y="751"/>
                  <a:pt x="196" y="751"/>
                </a:cubicBezTo>
                <a:moveTo>
                  <a:pt x="210" y="751"/>
                </a:moveTo>
                <a:cubicBezTo>
                  <a:pt x="210" y="751"/>
                  <a:pt x="210" y="751"/>
                  <a:pt x="210" y="750"/>
                </a:cubicBezTo>
                <a:cubicBezTo>
                  <a:pt x="210" y="751"/>
                  <a:pt x="209" y="751"/>
                  <a:pt x="209" y="751"/>
                </a:cubicBezTo>
                <a:cubicBezTo>
                  <a:pt x="209" y="751"/>
                  <a:pt x="210" y="751"/>
                  <a:pt x="210" y="751"/>
                </a:cubicBezTo>
                <a:cubicBezTo>
                  <a:pt x="210" y="751"/>
                  <a:pt x="210" y="751"/>
                  <a:pt x="210" y="751"/>
                </a:cubicBezTo>
                <a:moveTo>
                  <a:pt x="651" y="725"/>
                </a:moveTo>
                <a:cubicBezTo>
                  <a:pt x="651" y="726"/>
                  <a:pt x="652" y="726"/>
                  <a:pt x="652" y="726"/>
                </a:cubicBezTo>
                <a:cubicBezTo>
                  <a:pt x="652" y="726"/>
                  <a:pt x="652" y="725"/>
                  <a:pt x="652" y="725"/>
                </a:cubicBezTo>
                <a:cubicBezTo>
                  <a:pt x="652" y="725"/>
                  <a:pt x="652" y="725"/>
                  <a:pt x="652" y="725"/>
                </a:cubicBezTo>
                <a:cubicBezTo>
                  <a:pt x="652" y="725"/>
                  <a:pt x="651" y="725"/>
                  <a:pt x="651" y="725"/>
                </a:cubicBezTo>
                <a:moveTo>
                  <a:pt x="651" y="728"/>
                </a:moveTo>
                <a:cubicBezTo>
                  <a:pt x="651" y="728"/>
                  <a:pt x="652" y="729"/>
                  <a:pt x="652" y="729"/>
                </a:cubicBezTo>
                <a:cubicBezTo>
                  <a:pt x="652" y="728"/>
                  <a:pt x="652" y="728"/>
                  <a:pt x="652" y="728"/>
                </a:cubicBezTo>
                <a:cubicBezTo>
                  <a:pt x="652" y="728"/>
                  <a:pt x="652" y="728"/>
                  <a:pt x="652" y="728"/>
                </a:cubicBezTo>
                <a:cubicBezTo>
                  <a:pt x="652" y="728"/>
                  <a:pt x="651" y="728"/>
                  <a:pt x="651" y="728"/>
                </a:cubicBezTo>
                <a:moveTo>
                  <a:pt x="475" y="794"/>
                </a:moveTo>
                <a:cubicBezTo>
                  <a:pt x="475" y="794"/>
                  <a:pt x="475" y="794"/>
                  <a:pt x="475" y="795"/>
                </a:cubicBezTo>
                <a:cubicBezTo>
                  <a:pt x="475" y="795"/>
                  <a:pt x="475" y="795"/>
                  <a:pt x="475" y="795"/>
                </a:cubicBezTo>
                <a:cubicBezTo>
                  <a:pt x="475" y="795"/>
                  <a:pt x="476" y="795"/>
                  <a:pt x="476" y="795"/>
                </a:cubicBezTo>
                <a:cubicBezTo>
                  <a:pt x="476" y="794"/>
                  <a:pt x="476" y="794"/>
                  <a:pt x="475" y="794"/>
                </a:cubicBezTo>
                <a:moveTo>
                  <a:pt x="465" y="794"/>
                </a:moveTo>
                <a:cubicBezTo>
                  <a:pt x="465" y="794"/>
                  <a:pt x="465" y="794"/>
                  <a:pt x="465" y="794"/>
                </a:cubicBezTo>
                <a:cubicBezTo>
                  <a:pt x="465" y="794"/>
                  <a:pt x="465" y="794"/>
                  <a:pt x="465" y="795"/>
                </a:cubicBezTo>
                <a:cubicBezTo>
                  <a:pt x="465" y="795"/>
                  <a:pt x="465" y="795"/>
                  <a:pt x="465" y="795"/>
                </a:cubicBezTo>
                <a:cubicBezTo>
                  <a:pt x="465" y="795"/>
                  <a:pt x="465" y="795"/>
                  <a:pt x="465" y="794"/>
                </a:cubicBezTo>
                <a:moveTo>
                  <a:pt x="506" y="792"/>
                </a:moveTo>
                <a:cubicBezTo>
                  <a:pt x="506" y="792"/>
                  <a:pt x="505" y="793"/>
                  <a:pt x="505" y="793"/>
                </a:cubicBezTo>
                <a:cubicBezTo>
                  <a:pt x="505" y="793"/>
                  <a:pt x="505" y="793"/>
                  <a:pt x="505" y="793"/>
                </a:cubicBezTo>
                <a:cubicBezTo>
                  <a:pt x="506" y="793"/>
                  <a:pt x="506" y="793"/>
                  <a:pt x="506" y="793"/>
                </a:cubicBezTo>
                <a:cubicBezTo>
                  <a:pt x="506" y="793"/>
                  <a:pt x="506" y="792"/>
                  <a:pt x="506" y="792"/>
                </a:cubicBezTo>
                <a:moveTo>
                  <a:pt x="636" y="737"/>
                </a:moveTo>
                <a:cubicBezTo>
                  <a:pt x="635" y="737"/>
                  <a:pt x="635" y="737"/>
                  <a:pt x="635" y="737"/>
                </a:cubicBezTo>
                <a:cubicBezTo>
                  <a:pt x="635" y="738"/>
                  <a:pt x="635" y="738"/>
                  <a:pt x="636" y="738"/>
                </a:cubicBezTo>
                <a:cubicBezTo>
                  <a:pt x="636" y="738"/>
                  <a:pt x="636" y="738"/>
                  <a:pt x="636" y="738"/>
                </a:cubicBezTo>
                <a:cubicBezTo>
                  <a:pt x="636" y="738"/>
                  <a:pt x="636" y="737"/>
                  <a:pt x="636" y="737"/>
                </a:cubicBezTo>
                <a:moveTo>
                  <a:pt x="344" y="793"/>
                </a:moveTo>
                <a:cubicBezTo>
                  <a:pt x="344" y="793"/>
                  <a:pt x="344" y="792"/>
                  <a:pt x="343" y="792"/>
                </a:cubicBezTo>
                <a:cubicBezTo>
                  <a:pt x="343" y="792"/>
                  <a:pt x="343" y="792"/>
                  <a:pt x="343" y="792"/>
                </a:cubicBezTo>
                <a:cubicBezTo>
                  <a:pt x="343" y="793"/>
                  <a:pt x="343" y="793"/>
                  <a:pt x="343" y="793"/>
                </a:cubicBezTo>
                <a:cubicBezTo>
                  <a:pt x="344" y="793"/>
                  <a:pt x="344" y="793"/>
                  <a:pt x="344" y="793"/>
                </a:cubicBezTo>
                <a:moveTo>
                  <a:pt x="393" y="5"/>
                </a:moveTo>
                <a:cubicBezTo>
                  <a:pt x="393" y="5"/>
                  <a:pt x="392" y="5"/>
                  <a:pt x="392" y="5"/>
                </a:cubicBezTo>
                <a:cubicBezTo>
                  <a:pt x="393" y="5"/>
                  <a:pt x="393" y="6"/>
                  <a:pt x="393" y="6"/>
                </a:cubicBezTo>
                <a:cubicBezTo>
                  <a:pt x="393" y="6"/>
                  <a:pt x="393" y="6"/>
                  <a:pt x="393" y="6"/>
                </a:cubicBezTo>
                <a:cubicBezTo>
                  <a:pt x="393" y="5"/>
                  <a:pt x="393" y="5"/>
                  <a:pt x="393" y="5"/>
                </a:cubicBezTo>
                <a:moveTo>
                  <a:pt x="234" y="763"/>
                </a:moveTo>
                <a:cubicBezTo>
                  <a:pt x="234" y="762"/>
                  <a:pt x="234" y="762"/>
                  <a:pt x="234" y="762"/>
                </a:cubicBezTo>
                <a:cubicBezTo>
                  <a:pt x="234" y="762"/>
                  <a:pt x="233" y="762"/>
                  <a:pt x="233" y="762"/>
                </a:cubicBezTo>
                <a:cubicBezTo>
                  <a:pt x="233" y="762"/>
                  <a:pt x="233" y="762"/>
                  <a:pt x="233" y="762"/>
                </a:cubicBezTo>
                <a:cubicBezTo>
                  <a:pt x="233" y="762"/>
                  <a:pt x="233" y="763"/>
                  <a:pt x="234" y="763"/>
                </a:cubicBezTo>
                <a:moveTo>
                  <a:pt x="526" y="785"/>
                </a:moveTo>
                <a:cubicBezTo>
                  <a:pt x="525" y="785"/>
                  <a:pt x="525" y="785"/>
                  <a:pt x="525" y="785"/>
                </a:cubicBezTo>
                <a:cubicBezTo>
                  <a:pt x="525" y="785"/>
                  <a:pt x="525" y="785"/>
                  <a:pt x="526" y="786"/>
                </a:cubicBezTo>
                <a:cubicBezTo>
                  <a:pt x="526" y="785"/>
                  <a:pt x="526" y="785"/>
                  <a:pt x="526" y="785"/>
                </a:cubicBezTo>
                <a:cubicBezTo>
                  <a:pt x="526" y="785"/>
                  <a:pt x="526" y="785"/>
                  <a:pt x="526" y="785"/>
                </a:cubicBezTo>
                <a:moveTo>
                  <a:pt x="249" y="765"/>
                </a:moveTo>
                <a:cubicBezTo>
                  <a:pt x="250" y="764"/>
                  <a:pt x="250" y="764"/>
                  <a:pt x="250" y="764"/>
                </a:cubicBezTo>
                <a:cubicBezTo>
                  <a:pt x="250" y="764"/>
                  <a:pt x="250" y="764"/>
                  <a:pt x="250" y="764"/>
                </a:cubicBezTo>
                <a:cubicBezTo>
                  <a:pt x="249" y="764"/>
                  <a:pt x="249" y="764"/>
                  <a:pt x="249" y="764"/>
                </a:cubicBezTo>
                <a:cubicBezTo>
                  <a:pt x="249" y="764"/>
                  <a:pt x="249" y="764"/>
                  <a:pt x="249" y="765"/>
                </a:cubicBezTo>
                <a:moveTo>
                  <a:pt x="575" y="765"/>
                </a:moveTo>
                <a:cubicBezTo>
                  <a:pt x="575" y="765"/>
                  <a:pt x="575" y="765"/>
                  <a:pt x="575" y="766"/>
                </a:cubicBezTo>
                <a:cubicBezTo>
                  <a:pt x="575" y="766"/>
                  <a:pt x="575" y="765"/>
                  <a:pt x="575" y="765"/>
                </a:cubicBezTo>
                <a:cubicBezTo>
                  <a:pt x="575" y="765"/>
                  <a:pt x="575" y="765"/>
                  <a:pt x="575" y="765"/>
                </a:cubicBezTo>
                <a:cubicBezTo>
                  <a:pt x="575" y="765"/>
                  <a:pt x="575" y="765"/>
                  <a:pt x="575" y="765"/>
                </a:cubicBezTo>
                <a:moveTo>
                  <a:pt x="591" y="767"/>
                </a:moveTo>
                <a:cubicBezTo>
                  <a:pt x="591" y="767"/>
                  <a:pt x="591" y="767"/>
                  <a:pt x="591" y="767"/>
                </a:cubicBezTo>
                <a:cubicBezTo>
                  <a:pt x="591" y="767"/>
                  <a:pt x="591" y="767"/>
                  <a:pt x="591" y="768"/>
                </a:cubicBezTo>
                <a:cubicBezTo>
                  <a:pt x="591" y="767"/>
                  <a:pt x="591" y="767"/>
                  <a:pt x="591" y="767"/>
                </a:cubicBezTo>
                <a:cubicBezTo>
                  <a:pt x="591" y="767"/>
                  <a:pt x="591" y="767"/>
                  <a:pt x="591" y="767"/>
                </a:cubicBezTo>
                <a:moveTo>
                  <a:pt x="435" y="7"/>
                </a:moveTo>
                <a:cubicBezTo>
                  <a:pt x="435" y="7"/>
                  <a:pt x="435" y="8"/>
                  <a:pt x="435" y="8"/>
                </a:cubicBezTo>
                <a:cubicBezTo>
                  <a:pt x="436" y="8"/>
                  <a:pt x="436" y="8"/>
                  <a:pt x="436" y="7"/>
                </a:cubicBezTo>
                <a:cubicBezTo>
                  <a:pt x="436" y="7"/>
                  <a:pt x="436" y="7"/>
                  <a:pt x="435" y="7"/>
                </a:cubicBezTo>
                <a:cubicBezTo>
                  <a:pt x="435" y="7"/>
                  <a:pt x="435" y="7"/>
                  <a:pt x="435" y="7"/>
                </a:cubicBezTo>
                <a:moveTo>
                  <a:pt x="236" y="770"/>
                </a:moveTo>
                <a:cubicBezTo>
                  <a:pt x="236" y="770"/>
                  <a:pt x="236" y="770"/>
                  <a:pt x="236" y="770"/>
                </a:cubicBezTo>
                <a:cubicBezTo>
                  <a:pt x="236" y="770"/>
                  <a:pt x="236" y="770"/>
                  <a:pt x="236" y="770"/>
                </a:cubicBezTo>
                <a:cubicBezTo>
                  <a:pt x="236" y="770"/>
                  <a:pt x="237" y="770"/>
                  <a:pt x="237" y="770"/>
                </a:cubicBezTo>
                <a:cubicBezTo>
                  <a:pt x="237" y="770"/>
                  <a:pt x="236" y="770"/>
                  <a:pt x="236" y="770"/>
                </a:cubicBezTo>
                <a:moveTo>
                  <a:pt x="242" y="770"/>
                </a:moveTo>
                <a:cubicBezTo>
                  <a:pt x="242" y="770"/>
                  <a:pt x="242" y="770"/>
                  <a:pt x="242" y="770"/>
                </a:cubicBezTo>
                <a:cubicBezTo>
                  <a:pt x="242" y="770"/>
                  <a:pt x="242" y="770"/>
                  <a:pt x="242" y="770"/>
                </a:cubicBezTo>
                <a:cubicBezTo>
                  <a:pt x="242" y="770"/>
                  <a:pt x="242" y="770"/>
                  <a:pt x="241" y="770"/>
                </a:cubicBezTo>
                <a:cubicBezTo>
                  <a:pt x="242" y="770"/>
                  <a:pt x="242" y="770"/>
                  <a:pt x="242" y="770"/>
                </a:cubicBezTo>
                <a:moveTo>
                  <a:pt x="236" y="772"/>
                </a:moveTo>
                <a:cubicBezTo>
                  <a:pt x="236" y="772"/>
                  <a:pt x="236" y="772"/>
                  <a:pt x="236" y="772"/>
                </a:cubicBezTo>
                <a:cubicBezTo>
                  <a:pt x="236" y="772"/>
                  <a:pt x="236" y="772"/>
                  <a:pt x="237" y="772"/>
                </a:cubicBezTo>
                <a:cubicBezTo>
                  <a:pt x="237" y="772"/>
                  <a:pt x="236" y="771"/>
                  <a:pt x="236" y="771"/>
                </a:cubicBezTo>
                <a:cubicBezTo>
                  <a:pt x="236" y="772"/>
                  <a:pt x="236" y="772"/>
                  <a:pt x="236" y="772"/>
                </a:cubicBezTo>
                <a:moveTo>
                  <a:pt x="238" y="773"/>
                </a:moveTo>
                <a:cubicBezTo>
                  <a:pt x="238" y="773"/>
                  <a:pt x="238" y="773"/>
                  <a:pt x="238" y="773"/>
                </a:cubicBezTo>
                <a:cubicBezTo>
                  <a:pt x="238" y="773"/>
                  <a:pt x="238" y="773"/>
                  <a:pt x="238" y="773"/>
                </a:cubicBezTo>
                <a:cubicBezTo>
                  <a:pt x="238" y="772"/>
                  <a:pt x="238" y="772"/>
                  <a:pt x="238" y="772"/>
                </a:cubicBezTo>
                <a:cubicBezTo>
                  <a:pt x="238" y="772"/>
                  <a:pt x="238" y="773"/>
                  <a:pt x="238" y="773"/>
                </a:cubicBezTo>
                <a:moveTo>
                  <a:pt x="242" y="776"/>
                </a:moveTo>
                <a:cubicBezTo>
                  <a:pt x="242" y="776"/>
                  <a:pt x="242" y="775"/>
                  <a:pt x="242" y="775"/>
                </a:cubicBezTo>
                <a:cubicBezTo>
                  <a:pt x="242" y="775"/>
                  <a:pt x="242" y="775"/>
                  <a:pt x="242" y="775"/>
                </a:cubicBezTo>
                <a:cubicBezTo>
                  <a:pt x="242" y="776"/>
                  <a:pt x="242" y="776"/>
                  <a:pt x="242" y="776"/>
                </a:cubicBezTo>
                <a:cubicBezTo>
                  <a:pt x="242" y="776"/>
                  <a:pt x="242" y="776"/>
                  <a:pt x="242" y="776"/>
                </a:cubicBezTo>
                <a:moveTo>
                  <a:pt x="523" y="782"/>
                </a:moveTo>
                <a:cubicBezTo>
                  <a:pt x="523" y="782"/>
                  <a:pt x="524" y="782"/>
                  <a:pt x="524" y="783"/>
                </a:cubicBezTo>
                <a:cubicBezTo>
                  <a:pt x="524" y="783"/>
                  <a:pt x="524" y="782"/>
                  <a:pt x="524" y="782"/>
                </a:cubicBezTo>
                <a:cubicBezTo>
                  <a:pt x="524" y="782"/>
                  <a:pt x="524" y="782"/>
                  <a:pt x="524" y="782"/>
                </a:cubicBezTo>
                <a:cubicBezTo>
                  <a:pt x="524" y="782"/>
                  <a:pt x="523" y="782"/>
                  <a:pt x="523" y="782"/>
                </a:cubicBezTo>
                <a:moveTo>
                  <a:pt x="201" y="752"/>
                </a:moveTo>
                <a:cubicBezTo>
                  <a:pt x="201" y="752"/>
                  <a:pt x="201" y="751"/>
                  <a:pt x="201" y="751"/>
                </a:cubicBezTo>
                <a:cubicBezTo>
                  <a:pt x="201" y="752"/>
                  <a:pt x="201" y="752"/>
                  <a:pt x="201" y="752"/>
                </a:cubicBezTo>
                <a:cubicBezTo>
                  <a:pt x="201" y="752"/>
                  <a:pt x="201" y="752"/>
                  <a:pt x="201" y="752"/>
                </a:cubicBezTo>
                <a:cubicBezTo>
                  <a:pt x="201" y="752"/>
                  <a:pt x="201" y="752"/>
                  <a:pt x="201" y="752"/>
                </a:cubicBezTo>
                <a:moveTo>
                  <a:pt x="431" y="9"/>
                </a:moveTo>
                <a:cubicBezTo>
                  <a:pt x="430" y="9"/>
                  <a:pt x="430" y="9"/>
                  <a:pt x="430" y="9"/>
                </a:cubicBezTo>
                <a:cubicBezTo>
                  <a:pt x="430" y="9"/>
                  <a:pt x="431" y="9"/>
                  <a:pt x="431" y="9"/>
                </a:cubicBezTo>
                <a:cubicBezTo>
                  <a:pt x="431" y="9"/>
                  <a:pt x="431" y="9"/>
                  <a:pt x="431" y="9"/>
                </a:cubicBezTo>
                <a:cubicBezTo>
                  <a:pt x="431" y="9"/>
                  <a:pt x="431" y="9"/>
                  <a:pt x="431" y="9"/>
                </a:cubicBezTo>
                <a:moveTo>
                  <a:pt x="208" y="752"/>
                </a:moveTo>
                <a:cubicBezTo>
                  <a:pt x="208" y="753"/>
                  <a:pt x="207" y="753"/>
                  <a:pt x="207" y="753"/>
                </a:cubicBezTo>
                <a:cubicBezTo>
                  <a:pt x="208" y="753"/>
                  <a:pt x="208" y="753"/>
                  <a:pt x="208" y="753"/>
                </a:cubicBezTo>
                <a:cubicBezTo>
                  <a:pt x="208" y="753"/>
                  <a:pt x="208" y="753"/>
                  <a:pt x="208" y="753"/>
                </a:cubicBezTo>
                <a:cubicBezTo>
                  <a:pt x="208" y="753"/>
                  <a:pt x="208" y="753"/>
                  <a:pt x="208" y="752"/>
                </a:cubicBezTo>
                <a:moveTo>
                  <a:pt x="205" y="758"/>
                </a:moveTo>
                <a:cubicBezTo>
                  <a:pt x="205" y="758"/>
                  <a:pt x="205" y="758"/>
                  <a:pt x="205" y="758"/>
                </a:cubicBezTo>
                <a:cubicBezTo>
                  <a:pt x="205" y="758"/>
                  <a:pt x="205" y="758"/>
                  <a:pt x="205" y="757"/>
                </a:cubicBezTo>
                <a:cubicBezTo>
                  <a:pt x="205" y="757"/>
                  <a:pt x="205" y="757"/>
                  <a:pt x="205" y="757"/>
                </a:cubicBezTo>
                <a:cubicBezTo>
                  <a:pt x="205" y="757"/>
                  <a:pt x="205" y="757"/>
                  <a:pt x="205" y="758"/>
                </a:cubicBezTo>
                <a:moveTo>
                  <a:pt x="515" y="787"/>
                </a:moveTo>
                <a:cubicBezTo>
                  <a:pt x="515" y="787"/>
                  <a:pt x="515" y="787"/>
                  <a:pt x="516" y="787"/>
                </a:cubicBezTo>
                <a:cubicBezTo>
                  <a:pt x="515" y="787"/>
                  <a:pt x="515" y="787"/>
                  <a:pt x="515" y="787"/>
                </a:cubicBezTo>
                <a:cubicBezTo>
                  <a:pt x="515" y="787"/>
                  <a:pt x="515" y="787"/>
                  <a:pt x="515" y="787"/>
                </a:cubicBezTo>
                <a:cubicBezTo>
                  <a:pt x="515" y="787"/>
                  <a:pt x="515" y="787"/>
                  <a:pt x="515" y="787"/>
                </a:cubicBezTo>
                <a:moveTo>
                  <a:pt x="215" y="760"/>
                </a:moveTo>
                <a:cubicBezTo>
                  <a:pt x="215" y="760"/>
                  <a:pt x="215" y="760"/>
                  <a:pt x="215" y="760"/>
                </a:cubicBezTo>
                <a:cubicBezTo>
                  <a:pt x="215" y="760"/>
                  <a:pt x="216" y="760"/>
                  <a:pt x="216" y="759"/>
                </a:cubicBezTo>
                <a:cubicBezTo>
                  <a:pt x="216" y="759"/>
                  <a:pt x="215" y="759"/>
                  <a:pt x="215" y="759"/>
                </a:cubicBezTo>
                <a:cubicBezTo>
                  <a:pt x="215" y="759"/>
                  <a:pt x="215" y="759"/>
                  <a:pt x="215" y="760"/>
                </a:cubicBezTo>
                <a:moveTo>
                  <a:pt x="319" y="787"/>
                </a:moveTo>
                <a:cubicBezTo>
                  <a:pt x="319" y="787"/>
                  <a:pt x="319" y="787"/>
                  <a:pt x="319" y="786"/>
                </a:cubicBezTo>
                <a:cubicBezTo>
                  <a:pt x="319" y="787"/>
                  <a:pt x="318" y="787"/>
                  <a:pt x="318" y="787"/>
                </a:cubicBezTo>
                <a:cubicBezTo>
                  <a:pt x="319" y="787"/>
                  <a:pt x="319" y="787"/>
                  <a:pt x="319" y="787"/>
                </a:cubicBezTo>
                <a:cubicBezTo>
                  <a:pt x="319" y="787"/>
                  <a:pt x="319" y="787"/>
                  <a:pt x="319" y="787"/>
                </a:cubicBezTo>
                <a:moveTo>
                  <a:pt x="93" y="645"/>
                </a:moveTo>
                <a:cubicBezTo>
                  <a:pt x="93" y="645"/>
                  <a:pt x="93" y="644"/>
                  <a:pt x="93" y="644"/>
                </a:cubicBezTo>
                <a:cubicBezTo>
                  <a:pt x="93" y="644"/>
                  <a:pt x="93" y="644"/>
                  <a:pt x="93" y="645"/>
                </a:cubicBezTo>
                <a:cubicBezTo>
                  <a:pt x="93" y="645"/>
                  <a:pt x="93" y="645"/>
                  <a:pt x="93" y="645"/>
                </a:cubicBezTo>
                <a:cubicBezTo>
                  <a:pt x="93" y="645"/>
                  <a:pt x="93" y="645"/>
                  <a:pt x="93" y="645"/>
                </a:cubicBezTo>
                <a:moveTo>
                  <a:pt x="530" y="33"/>
                </a:moveTo>
                <a:cubicBezTo>
                  <a:pt x="530" y="33"/>
                  <a:pt x="530" y="33"/>
                  <a:pt x="530" y="33"/>
                </a:cubicBezTo>
                <a:cubicBezTo>
                  <a:pt x="530" y="33"/>
                  <a:pt x="531" y="33"/>
                  <a:pt x="531" y="33"/>
                </a:cubicBezTo>
                <a:cubicBezTo>
                  <a:pt x="531" y="33"/>
                  <a:pt x="530" y="33"/>
                  <a:pt x="530" y="32"/>
                </a:cubicBezTo>
                <a:cubicBezTo>
                  <a:pt x="530" y="33"/>
                  <a:pt x="530" y="33"/>
                  <a:pt x="530" y="33"/>
                </a:cubicBezTo>
                <a:moveTo>
                  <a:pt x="555" y="31"/>
                </a:moveTo>
                <a:cubicBezTo>
                  <a:pt x="555" y="31"/>
                  <a:pt x="555" y="31"/>
                  <a:pt x="555" y="31"/>
                </a:cubicBezTo>
                <a:cubicBezTo>
                  <a:pt x="555" y="31"/>
                  <a:pt x="555" y="31"/>
                  <a:pt x="554" y="31"/>
                </a:cubicBezTo>
                <a:cubicBezTo>
                  <a:pt x="555" y="31"/>
                  <a:pt x="555" y="31"/>
                  <a:pt x="555" y="31"/>
                </a:cubicBezTo>
                <a:cubicBezTo>
                  <a:pt x="555" y="31"/>
                  <a:pt x="555" y="31"/>
                  <a:pt x="555" y="31"/>
                </a:cubicBezTo>
                <a:moveTo>
                  <a:pt x="502" y="798"/>
                </a:moveTo>
                <a:cubicBezTo>
                  <a:pt x="502" y="798"/>
                  <a:pt x="502" y="798"/>
                  <a:pt x="502" y="798"/>
                </a:cubicBezTo>
                <a:cubicBezTo>
                  <a:pt x="502" y="798"/>
                  <a:pt x="502" y="798"/>
                  <a:pt x="502" y="798"/>
                </a:cubicBezTo>
                <a:cubicBezTo>
                  <a:pt x="502" y="799"/>
                  <a:pt x="502" y="799"/>
                  <a:pt x="502" y="799"/>
                </a:cubicBezTo>
                <a:cubicBezTo>
                  <a:pt x="502" y="799"/>
                  <a:pt x="502" y="798"/>
                  <a:pt x="502" y="798"/>
                </a:cubicBezTo>
                <a:moveTo>
                  <a:pt x="98" y="662"/>
                </a:moveTo>
                <a:cubicBezTo>
                  <a:pt x="98" y="662"/>
                  <a:pt x="99" y="662"/>
                  <a:pt x="99" y="662"/>
                </a:cubicBezTo>
                <a:cubicBezTo>
                  <a:pt x="99" y="662"/>
                  <a:pt x="99" y="662"/>
                  <a:pt x="99" y="662"/>
                </a:cubicBezTo>
                <a:cubicBezTo>
                  <a:pt x="99" y="662"/>
                  <a:pt x="99" y="661"/>
                  <a:pt x="99" y="661"/>
                </a:cubicBezTo>
                <a:cubicBezTo>
                  <a:pt x="99" y="661"/>
                  <a:pt x="98" y="661"/>
                  <a:pt x="98" y="662"/>
                </a:cubicBezTo>
                <a:moveTo>
                  <a:pt x="536" y="27"/>
                </a:moveTo>
                <a:cubicBezTo>
                  <a:pt x="536" y="27"/>
                  <a:pt x="536" y="27"/>
                  <a:pt x="536" y="27"/>
                </a:cubicBezTo>
                <a:cubicBezTo>
                  <a:pt x="536" y="27"/>
                  <a:pt x="536" y="27"/>
                  <a:pt x="536" y="27"/>
                </a:cubicBezTo>
                <a:cubicBezTo>
                  <a:pt x="536" y="27"/>
                  <a:pt x="536" y="28"/>
                  <a:pt x="536" y="28"/>
                </a:cubicBezTo>
                <a:cubicBezTo>
                  <a:pt x="536" y="27"/>
                  <a:pt x="536" y="27"/>
                  <a:pt x="536" y="27"/>
                </a:cubicBezTo>
                <a:moveTo>
                  <a:pt x="524" y="27"/>
                </a:moveTo>
                <a:cubicBezTo>
                  <a:pt x="524" y="27"/>
                  <a:pt x="524" y="27"/>
                  <a:pt x="524" y="27"/>
                </a:cubicBezTo>
                <a:cubicBezTo>
                  <a:pt x="524" y="27"/>
                  <a:pt x="523" y="27"/>
                  <a:pt x="523" y="27"/>
                </a:cubicBezTo>
                <a:cubicBezTo>
                  <a:pt x="523" y="27"/>
                  <a:pt x="523" y="28"/>
                  <a:pt x="523" y="27"/>
                </a:cubicBezTo>
                <a:cubicBezTo>
                  <a:pt x="524" y="27"/>
                  <a:pt x="524" y="27"/>
                  <a:pt x="524" y="27"/>
                </a:cubicBezTo>
                <a:moveTo>
                  <a:pt x="508" y="797"/>
                </a:moveTo>
                <a:cubicBezTo>
                  <a:pt x="508" y="797"/>
                  <a:pt x="508" y="798"/>
                  <a:pt x="508" y="798"/>
                </a:cubicBezTo>
                <a:cubicBezTo>
                  <a:pt x="509" y="798"/>
                  <a:pt x="509" y="798"/>
                  <a:pt x="509" y="798"/>
                </a:cubicBezTo>
                <a:cubicBezTo>
                  <a:pt x="509" y="797"/>
                  <a:pt x="509" y="797"/>
                  <a:pt x="508" y="797"/>
                </a:cubicBezTo>
                <a:cubicBezTo>
                  <a:pt x="508" y="797"/>
                  <a:pt x="508" y="797"/>
                  <a:pt x="508" y="797"/>
                </a:cubicBezTo>
                <a:moveTo>
                  <a:pt x="536" y="25"/>
                </a:moveTo>
                <a:cubicBezTo>
                  <a:pt x="536" y="25"/>
                  <a:pt x="536" y="24"/>
                  <a:pt x="536" y="24"/>
                </a:cubicBezTo>
                <a:cubicBezTo>
                  <a:pt x="536" y="24"/>
                  <a:pt x="536" y="24"/>
                  <a:pt x="536" y="24"/>
                </a:cubicBezTo>
                <a:cubicBezTo>
                  <a:pt x="536" y="24"/>
                  <a:pt x="536" y="24"/>
                  <a:pt x="535" y="24"/>
                </a:cubicBezTo>
                <a:cubicBezTo>
                  <a:pt x="536" y="24"/>
                  <a:pt x="536" y="25"/>
                  <a:pt x="536" y="25"/>
                </a:cubicBezTo>
                <a:moveTo>
                  <a:pt x="499" y="800"/>
                </a:moveTo>
                <a:cubicBezTo>
                  <a:pt x="499" y="800"/>
                  <a:pt x="499" y="801"/>
                  <a:pt x="499" y="801"/>
                </a:cubicBezTo>
                <a:cubicBezTo>
                  <a:pt x="499" y="800"/>
                  <a:pt x="499" y="800"/>
                  <a:pt x="499" y="800"/>
                </a:cubicBezTo>
                <a:cubicBezTo>
                  <a:pt x="499" y="800"/>
                  <a:pt x="499" y="800"/>
                  <a:pt x="499" y="800"/>
                </a:cubicBezTo>
                <a:cubicBezTo>
                  <a:pt x="499" y="800"/>
                  <a:pt x="499" y="800"/>
                  <a:pt x="499" y="800"/>
                </a:cubicBezTo>
                <a:moveTo>
                  <a:pt x="65" y="616"/>
                </a:moveTo>
                <a:cubicBezTo>
                  <a:pt x="65" y="616"/>
                  <a:pt x="65" y="616"/>
                  <a:pt x="65" y="616"/>
                </a:cubicBezTo>
                <a:cubicBezTo>
                  <a:pt x="64" y="616"/>
                  <a:pt x="64" y="616"/>
                  <a:pt x="64" y="616"/>
                </a:cubicBezTo>
                <a:cubicBezTo>
                  <a:pt x="64" y="616"/>
                  <a:pt x="64" y="617"/>
                  <a:pt x="65" y="617"/>
                </a:cubicBezTo>
                <a:cubicBezTo>
                  <a:pt x="65" y="616"/>
                  <a:pt x="65" y="616"/>
                  <a:pt x="65" y="616"/>
                </a:cubicBezTo>
                <a:moveTo>
                  <a:pt x="541" y="38"/>
                </a:moveTo>
                <a:cubicBezTo>
                  <a:pt x="541" y="38"/>
                  <a:pt x="541" y="38"/>
                  <a:pt x="541" y="38"/>
                </a:cubicBezTo>
                <a:cubicBezTo>
                  <a:pt x="541" y="38"/>
                  <a:pt x="541" y="37"/>
                  <a:pt x="541" y="37"/>
                </a:cubicBezTo>
                <a:cubicBezTo>
                  <a:pt x="541" y="37"/>
                  <a:pt x="540" y="38"/>
                  <a:pt x="540" y="38"/>
                </a:cubicBezTo>
                <a:cubicBezTo>
                  <a:pt x="540" y="38"/>
                  <a:pt x="540" y="38"/>
                  <a:pt x="541" y="38"/>
                </a:cubicBezTo>
                <a:moveTo>
                  <a:pt x="76" y="636"/>
                </a:moveTo>
                <a:cubicBezTo>
                  <a:pt x="76" y="636"/>
                  <a:pt x="76" y="636"/>
                  <a:pt x="76" y="636"/>
                </a:cubicBezTo>
                <a:cubicBezTo>
                  <a:pt x="76" y="636"/>
                  <a:pt x="76" y="636"/>
                  <a:pt x="76" y="636"/>
                </a:cubicBezTo>
                <a:cubicBezTo>
                  <a:pt x="76" y="636"/>
                  <a:pt x="76" y="636"/>
                  <a:pt x="75" y="636"/>
                </a:cubicBezTo>
                <a:cubicBezTo>
                  <a:pt x="76" y="636"/>
                  <a:pt x="76" y="636"/>
                  <a:pt x="76" y="636"/>
                </a:cubicBezTo>
                <a:moveTo>
                  <a:pt x="78" y="639"/>
                </a:moveTo>
                <a:cubicBezTo>
                  <a:pt x="78" y="639"/>
                  <a:pt x="78" y="639"/>
                  <a:pt x="78" y="639"/>
                </a:cubicBezTo>
                <a:cubicBezTo>
                  <a:pt x="78" y="639"/>
                  <a:pt x="78" y="639"/>
                  <a:pt x="78" y="639"/>
                </a:cubicBezTo>
                <a:cubicBezTo>
                  <a:pt x="78" y="639"/>
                  <a:pt x="78" y="639"/>
                  <a:pt x="78" y="639"/>
                </a:cubicBezTo>
                <a:cubicBezTo>
                  <a:pt x="78" y="639"/>
                  <a:pt x="78" y="639"/>
                  <a:pt x="78" y="639"/>
                </a:cubicBezTo>
                <a:moveTo>
                  <a:pt x="480" y="797"/>
                </a:moveTo>
                <a:cubicBezTo>
                  <a:pt x="480" y="797"/>
                  <a:pt x="480" y="797"/>
                  <a:pt x="480" y="796"/>
                </a:cubicBezTo>
                <a:cubicBezTo>
                  <a:pt x="480" y="796"/>
                  <a:pt x="480" y="796"/>
                  <a:pt x="480" y="796"/>
                </a:cubicBezTo>
                <a:cubicBezTo>
                  <a:pt x="480" y="796"/>
                  <a:pt x="480" y="796"/>
                  <a:pt x="480" y="796"/>
                </a:cubicBezTo>
                <a:cubicBezTo>
                  <a:pt x="480" y="797"/>
                  <a:pt x="480" y="797"/>
                  <a:pt x="480" y="797"/>
                </a:cubicBezTo>
                <a:moveTo>
                  <a:pt x="471" y="797"/>
                </a:moveTo>
                <a:cubicBezTo>
                  <a:pt x="471" y="796"/>
                  <a:pt x="471" y="796"/>
                  <a:pt x="471" y="796"/>
                </a:cubicBezTo>
                <a:cubicBezTo>
                  <a:pt x="470" y="796"/>
                  <a:pt x="470" y="796"/>
                  <a:pt x="470" y="796"/>
                </a:cubicBezTo>
                <a:cubicBezTo>
                  <a:pt x="470" y="796"/>
                  <a:pt x="470" y="797"/>
                  <a:pt x="471" y="797"/>
                </a:cubicBezTo>
                <a:cubicBezTo>
                  <a:pt x="471" y="797"/>
                  <a:pt x="471" y="797"/>
                  <a:pt x="471" y="797"/>
                </a:cubicBezTo>
                <a:moveTo>
                  <a:pt x="463" y="14"/>
                </a:moveTo>
                <a:cubicBezTo>
                  <a:pt x="463" y="14"/>
                  <a:pt x="463" y="14"/>
                  <a:pt x="463" y="14"/>
                </a:cubicBezTo>
                <a:cubicBezTo>
                  <a:pt x="463" y="14"/>
                  <a:pt x="463" y="14"/>
                  <a:pt x="463" y="14"/>
                </a:cubicBezTo>
                <a:cubicBezTo>
                  <a:pt x="463" y="14"/>
                  <a:pt x="463" y="14"/>
                  <a:pt x="463" y="13"/>
                </a:cubicBezTo>
                <a:cubicBezTo>
                  <a:pt x="463" y="14"/>
                  <a:pt x="463" y="14"/>
                  <a:pt x="463" y="14"/>
                </a:cubicBezTo>
                <a:moveTo>
                  <a:pt x="474" y="12"/>
                </a:moveTo>
                <a:cubicBezTo>
                  <a:pt x="473" y="12"/>
                  <a:pt x="473" y="12"/>
                  <a:pt x="473" y="12"/>
                </a:cubicBezTo>
                <a:cubicBezTo>
                  <a:pt x="473" y="12"/>
                  <a:pt x="473" y="12"/>
                  <a:pt x="473" y="12"/>
                </a:cubicBezTo>
                <a:cubicBezTo>
                  <a:pt x="473" y="12"/>
                  <a:pt x="473" y="12"/>
                  <a:pt x="473" y="12"/>
                </a:cubicBezTo>
                <a:cubicBezTo>
                  <a:pt x="473" y="12"/>
                  <a:pt x="474" y="12"/>
                  <a:pt x="474" y="12"/>
                </a:cubicBezTo>
                <a:moveTo>
                  <a:pt x="426" y="11"/>
                </a:moveTo>
                <a:cubicBezTo>
                  <a:pt x="426" y="11"/>
                  <a:pt x="426" y="11"/>
                  <a:pt x="425" y="11"/>
                </a:cubicBezTo>
                <a:cubicBezTo>
                  <a:pt x="426" y="11"/>
                  <a:pt x="426" y="11"/>
                  <a:pt x="426" y="11"/>
                </a:cubicBezTo>
                <a:cubicBezTo>
                  <a:pt x="426" y="11"/>
                  <a:pt x="426" y="11"/>
                  <a:pt x="426" y="11"/>
                </a:cubicBezTo>
                <a:cubicBezTo>
                  <a:pt x="426" y="11"/>
                  <a:pt x="426" y="11"/>
                  <a:pt x="426" y="11"/>
                </a:cubicBezTo>
                <a:moveTo>
                  <a:pt x="642" y="723"/>
                </a:moveTo>
                <a:cubicBezTo>
                  <a:pt x="641" y="723"/>
                  <a:pt x="641" y="723"/>
                  <a:pt x="641" y="723"/>
                </a:cubicBezTo>
                <a:cubicBezTo>
                  <a:pt x="641" y="723"/>
                  <a:pt x="641" y="723"/>
                  <a:pt x="641" y="724"/>
                </a:cubicBezTo>
                <a:cubicBezTo>
                  <a:pt x="641" y="724"/>
                  <a:pt x="641" y="724"/>
                  <a:pt x="641" y="724"/>
                </a:cubicBezTo>
                <a:cubicBezTo>
                  <a:pt x="641" y="724"/>
                  <a:pt x="641" y="723"/>
                  <a:pt x="642" y="723"/>
                </a:cubicBezTo>
                <a:moveTo>
                  <a:pt x="352" y="795"/>
                </a:moveTo>
                <a:cubicBezTo>
                  <a:pt x="352" y="795"/>
                  <a:pt x="352" y="795"/>
                  <a:pt x="352" y="795"/>
                </a:cubicBezTo>
                <a:cubicBezTo>
                  <a:pt x="352" y="795"/>
                  <a:pt x="352" y="795"/>
                  <a:pt x="352" y="796"/>
                </a:cubicBezTo>
                <a:cubicBezTo>
                  <a:pt x="352" y="796"/>
                  <a:pt x="352" y="796"/>
                  <a:pt x="352" y="796"/>
                </a:cubicBezTo>
                <a:cubicBezTo>
                  <a:pt x="352" y="796"/>
                  <a:pt x="352" y="796"/>
                  <a:pt x="352" y="795"/>
                </a:cubicBezTo>
                <a:moveTo>
                  <a:pt x="112" y="675"/>
                </a:moveTo>
                <a:cubicBezTo>
                  <a:pt x="112" y="675"/>
                  <a:pt x="112" y="675"/>
                  <a:pt x="112" y="675"/>
                </a:cubicBezTo>
                <a:cubicBezTo>
                  <a:pt x="112" y="675"/>
                  <a:pt x="112" y="675"/>
                  <a:pt x="112" y="675"/>
                </a:cubicBezTo>
                <a:cubicBezTo>
                  <a:pt x="112" y="675"/>
                  <a:pt x="112" y="675"/>
                  <a:pt x="112" y="675"/>
                </a:cubicBezTo>
                <a:cubicBezTo>
                  <a:pt x="112" y="675"/>
                  <a:pt x="112" y="675"/>
                  <a:pt x="112" y="675"/>
                </a:cubicBezTo>
                <a:moveTo>
                  <a:pt x="468" y="797"/>
                </a:moveTo>
                <a:cubicBezTo>
                  <a:pt x="468" y="797"/>
                  <a:pt x="468" y="797"/>
                  <a:pt x="468" y="797"/>
                </a:cubicBezTo>
                <a:cubicBezTo>
                  <a:pt x="468" y="797"/>
                  <a:pt x="469" y="798"/>
                  <a:pt x="469" y="798"/>
                </a:cubicBezTo>
                <a:cubicBezTo>
                  <a:pt x="469" y="798"/>
                  <a:pt x="469" y="797"/>
                  <a:pt x="469" y="797"/>
                </a:cubicBezTo>
                <a:cubicBezTo>
                  <a:pt x="469" y="797"/>
                  <a:pt x="469" y="797"/>
                  <a:pt x="468" y="797"/>
                </a:cubicBezTo>
                <a:moveTo>
                  <a:pt x="509" y="25"/>
                </a:moveTo>
                <a:cubicBezTo>
                  <a:pt x="509" y="25"/>
                  <a:pt x="509" y="24"/>
                  <a:pt x="509" y="24"/>
                </a:cubicBezTo>
                <a:cubicBezTo>
                  <a:pt x="509" y="24"/>
                  <a:pt x="509" y="24"/>
                  <a:pt x="508" y="24"/>
                </a:cubicBezTo>
                <a:cubicBezTo>
                  <a:pt x="508" y="24"/>
                  <a:pt x="508" y="24"/>
                  <a:pt x="508" y="24"/>
                </a:cubicBezTo>
                <a:cubicBezTo>
                  <a:pt x="508" y="24"/>
                  <a:pt x="508" y="25"/>
                  <a:pt x="509" y="25"/>
                </a:cubicBezTo>
                <a:moveTo>
                  <a:pt x="464" y="798"/>
                </a:moveTo>
                <a:cubicBezTo>
                  <a:pt x="464" y="797"/>
                  <a:pt x="464" y="797"/>
                  <a:pt x="464" y="797"/>
                </a:cubicBezTo>
                <a:cubicBezTo>
                  <a:pt x="464" y="797"/>
                  <a:pt x="464" y="797"/>
                  <a:pt x="464" y="797"/>
                </a:cubicBezTo>
                <a:cubicBezTo>
                  <a:pt x="464" y="797"/>
                  <a:pt x="464" y="798"/>
                  <a:pt x="464" y="798"/>
                </a:cubicBezTo>
                <a:cubicBezTo>
                  <a:pt x="464" y="798"/>
                  <a:pt x="464" y="798"/>
                  <a:pt x="464" y="798"/>
                </a:cubicBezTo>
                <a:moveTo>
                  <a:pt x="113" y="680"/>
                </a:moveTo>
                <a:cubicBezTo>
                  <a:pt x="113" y="680"/>
                  <a:pt x="113" y="680"/>
                  <a:pt x="113" y="680"/>
                </a:cubicBezTo>
                <a:cubicBezTo>
                  <a:pt x="113" y="680"/>
                  <a:pt x="113" y="680"/>
                  <a:pt x="113" y="679"/>
                </a:cubicBezTo>
                <a:cubicBezTo>
                  <a:pt x="113" y="679"/>
                  <a:pt x="113" y="680"/>
                  <a:pt x="112" y="680"/>
                </a:cubicBezTo>
                <a:cubicBezTo>
                  <a:pt x="113" y="680"/>
                  <a:pt x="113" y="680"/>
                  <a:pt x="113" y="680"/>
                </a:cubicBezTo>
                <a:moveTo>
                  <a:pt x="453" y="797"/>
                </a:moveTo>
                <a:cubicBezTo>
                  <a:pt x="453" y="797"/>
                  <a:pt x="453" y="797"/>
                  <a:pt x="453" y="797"/>
                </a:cubicBezTo>
                <a:cubicBezTo>
                  <a:pt x="452" y="797"/>
                  <a:pt x="452" y="797"/>
                  <a:pt x="452" y="798"/>
                </a:cubicBezTo>
                <a:cubicBezTo>
                  <a:pt x="452" y="798"/>
                  <a:pt x="452" y="798"/>
                  <a:pt x="453" y="798"/>
                </a:cubicBezTo>
                <a:cubicBezTo>
                  <a:pt x="453" y="798"/>
                  <a:pt x="453" y="797"/>
                  <a:pt x="453" y="797"/>
                </a:cubicBezTo>
                <a:moveTo>
                  <a:pt x="295" y="19"/>
                </a:moveTo>
                <a:cubicBezTo>
                  <a:pt x="295" y="19"/>
                  <a:pt x="295" y="19"/>
                  <a:pt x="296" y="19"/>
                </a:cubicBezTo>
                <a:cubicBezTo>
                  <a:pt x="295" y="19"/>
                  <a:pt x="295" y="18"/>
                  <a:pt x="295" y="18"/>
                </a:cubicBezTo>
                <a:cubicBezTo>
                  <a:pt x="295" y="18"/>
                  <a:pt x="295" y="19"/>
                  <a:pt x="295" y="19"/>
                </a:cubicBezTo>
                <a:cubicBezTo>
                  <a:pt x="295" y="19"/>
                  <a:pt x="295" y="19"/>
                  <a:pt x="295" y="19"/>
                </a:cubicBezTo>
                <a:moveTo>
                  <a:pt x="780" y="262"/>
                </a:moveTo>
                <a:cubicBezTo>
                  <a:pt x="780" y="262"/>
                  <a:pt x="781" y="262"/>
                  <a:pt x="781" y="262"/>
                </a:cubicBezTo>
                <a:cubicBezTo>
                  <a:pt x="781" y="262"/>
                  <a:pt x="781" y="262"/>
                  <a:pt x="781" y="261"/>
                </a:cubicBezTo>
                <a:cubicBezTo>
                  <a:pt x="781" y="261"/>
                  <a:pt x="781" y="261"/>
                  <a:pt x="781" y="261"/>
                </a:cubicBezTo>
                <a:cubicBezTo>
                  <a:pt x="781" y="261"/>
                  <a:pt x="780" y="261"/>
                  <a:pt x="780" y="262"/>
                </a:cubicBezTo>
                <a:moveTo>
                  <a:pt x="780" y="266"/>
                </a:moveTo>
                <a:cubicBezTo>
                  <a:pt x="780" y="266"/>
                  <a:pt x="780" y="266"/>
                  <a:pt x="780" y="266"/>
                </a:cubicBezTo>
                <a:cubicBezTo>
                  <a:pt x="780" y="266"/>
                  <a:pt x="779" y="266"/>
                  <a:pt x="779" y="266"/>
                </a:cubicBezTo>
                <a:cubicBezTo>
                  <a:pt x="779" y="266"/>
                  <a:pt x="780" y="266"/>
                  <a:pt x="780" y="267"/>
                </a:cubicBezTo>
                <a:cubicBezTo>
                  <a:pt x="780" y="267"/>
                  <a:pt x="780" y="266"/>
                  <a:pt x="780" y="266"/>
                </a:cubicBezTo>
                <a:moveTo>
                  <a:pt x="781" y="277"/>
                </a:moveTo>
                <a:cubicBezTo>
                  <a:pt x="781" y="276"/>
                  <a:pt x="781" y="276"/>
                  <a:pt x="781" y="276"/>
                </a:cubicBezTo>
                <a:cubicBezTo>
                  <a:pt x="781" y="276"/>
                  <a:pt x="780" y="277"/>
                  <a:pt x="780" y="277"/>
                </a:cubicBezTo>
                <a:cubicBezTo>
                  <a:pt x="780" y="277"/>
                  <a:pt x="781" y="277"/>
                  <a:pt x="781" y="277"/>
                </a:cubicBezTo>
                <a:cubicBezTo>
                  <a:pt x="781" y="277"/>
                  <a:pt x="781" y="277"/>
                  <a:pt x="781" y="277"/>
                </a:cubicBezTo>
                <a:moveTo>
                  <a:pt x="771" y="246"/>
                </a:moveTo>
                <a:cubicBezTo>
                  <a:pt x="771" y="246"/>
                  <a:pt x="772" y="245"/>
                  <a:pt x="772" y="245"/>
                </a:cubicBezTo>
                <a:cubicBezTo>
                  <a:pt x="771" y="245"/>
                  <a:pt x="771" y="245"/>
                  <a:pt x="771" y="245"/>
                </a:cubicBezTo>
                <a:cubicBezTo>
                  <a:pt x="771" y="245"/>
                  <a:pt x="771" y="245"/>
                  <a:pt x="771" y="245"/>
                </a:cubicBezTo>
                <a:cubicBezTo>
                  <a:pt x="771" y="245"/>
                  <a:pt x="771" y="246"/>
                  <a:pt x="771" y="246"/>
                </a:cubicBezTo>
                <a:moveTo>
                  <a:pt x="778" y="252"/>
                </a:moveTo>
                <a:cubicBezTo>
                  <a:pt x="779" y="252"/>
                  <a:pt x="779" y="252"/>
                  <a:pt x="779" y="252"/>
                </a:cubicBezTo>
                <a:cubicBezTo>
                  <a:pt x="779" y="252"/>
                  <a:pt x="779" y="252"/>
                  <a:pt x="779" y="252"/>
                </a:cubicBezTo>
                <a:cubicBezTo>
                  <a:pt x="779" y="252"/>
                  <a:pt x="779" y="252"/>
                  <a:pt x="779" y="252"/>
                </a:cubicBezTo>
                <a:cubicBezTo>
                  <a:pt x="779" y="252"/>
                  <a:pt x="779" y="252"/>
                  <a:pt x="778" y="252"/>
                </a:cubicBezTo>
                <a:moveTo>
                  <a:pt x="34" y="255"/>
                </a:moveTo>
                <a:cubicBezTo>
                  <a:pt x="34" y="255"/>
                  <a:pt x="35" y="255"/>
                  <a:pt x="35" y="255"/>
                </a:cubicBezTo>
                <a:cubicBezTo>
                  <a:pt x="34" y="255"/>
                  <a:pt x="34" y="255"/>
                  <a:pt x="34" y="255"/>
                </a:cubicBezTo>
                <a:cubicBezTo>
                  <a:pt x="34" y="255"/>
                  <a:pt x="34" y="255"/>
                  <a:pt x="34" y="255"/>
                </a:cubicBezTo>
                <a:cubicBezTo>
                  <a:pt x="34" y="255"/>
                  <a:pt x="34" y="255"/>
                  <a:pt x="34" y="255"/>
                </a:cubicBezTo>
                <a:moveTo>
                  <a:pt x="779" y="258"/>
                </a:moveTo>
                <a:cubicBezTo>
                  <a:pt x="779" y="258"/>
                  <a:pt x="779" y="258"/>
                  <a:pt x="779" y="258"/>
                </a:cubicBezTo>
                <a:cubicBezTo>
                  <a:pt x="779" y="258"/>
                  <a:pt x="779" y="259"/>
                  <a:pt x="778" y="259"/>
                </a:cubicBezTo>
                <a:cubicBezTo>
                  <a:pt x="778" y="259"/>
                  <a:pt x="779" y="259"/>
                  <a:pt x="779" y="259"/>
                </a:cubicBezTo>
                <a:cubicBezTo>
                  <a:pt x="779" y="259"/>
                  <a:pt x="779" y="259"/>
                  <a:pt x="779" y="258"/>
                </a:cubicBezTo>
                <a:moveTo>
                  <a:pt x="35" y="260"/>
                </a:moveTo>
                <a:cubicBezTo>
                  <a:pt x="35" y="260"/>
                  <a:pt x="36" y="260"/>
                  <a:pt x="36" y="260"/>
                </a:cubicBezTo>
                <a:cubicBezTo>
                  <a:pt x="35" y="259"/>
                  <a:pt x="35" y="259"/>
                  <a:pt x="35" y="259"/>
                </a:cubicBezTo>
                <a:cubicBezTo>
                  <a:pt x="35" y="259"/>
                  <a:pt x="35" y="259"/>
                  <a:pt x="35" y="260"/>
                </a:cubicBezTo>
                <a:cubicBezTo>
                  <a:pt x="35" y="260"/>
                  <a:pt x="35" y="260"/>
                  <a:pt x="35" y="260"/>
                </a:cubicBezTo>
                <a:moveTo>
                  <a:pt x="24" y="307"/>
                </a:moveTo>
                <a:cubicBezTo>
                  <a:pt x="25" y="307"/>
                  <a:pt x="25" y="307"/>
                  <a:pt x="25" y="307"/>
                </a:cubicBezTo>
                <a:cubicBezTo>
                  <a:pt x="25" y="307"/>
                  <a:pt x="25" y="307"/>
                  <a:pt x="25" y="307"/>
                </a:cubicBezTo>
                <a:cubicBezTo>
                  <a:pt x="25" y="307"/>
                  <a:pt x="25" y="307"/>
                  <a:pt x="25" y="307"/>
                </a:cubicBezTo>
                <a:cubicBezTo>
                  <a:pt x="25" y="307"/>
                  <a:pt x="24" y="307"/>
                  <a:pt x="24" y="307"/>
                </a:cubicBezTo>
                <a:moveTo>
                  <a:pt x="811" y="341"/>
                </a:moveTo>
                <a:cubicBezTo>
                  <a:pt x="810" y="341"/>
                  <a:pt x="810" y="341"/>
                  <a:pt x="810" y="341"/>
                </a:cubicBezTo>
                <a:cubicBezTo>
                  <a:pt x="810" y="341"/>
                  <a:pt x="810" y="341"/>
                  <a:pt x="810" y="341"/>
                </a:cubicBezTo>
                <a:cubicBezTo>
                  <a:pt x="810" y="341"/>
                  <a:pt x="810" y="341"/>
                  <a:pt x="810" y="341"/>
                </a:cubicBezTo>
                <a:cubicBezTo>
                  <a:pt x="810" y="341"/>
                  <a:pt x="810" y="341"/>
                  <a:pt x="811" y="341"/>
                </a:cubicBezTo>
                <a:moveTo>
                  <a:pt x="84" y="164"/>
                </a:moveTo>
                <a:cubicBezTo>
                  <a:pt x="83" y="164"/>
                  <a:pt x="83" y="165"/>
                  <a:pt x="83" y="165"/>
                </a:cubicBezTo>
                <a:cubicBezTo>
                  <a:pt x="83" y="165"/>
                  <a:pt x="83" y="165"/>
                  <a:pt x="83" y="165"/>
                </a:cubicBezTo>
                <a:cubicBezTo>
                  <a:pt x="84" y="165"/>
                  <a:pt x="84" y="165"/>
                  <a:pt x="84" y="165"/>
                </a:cubicBezTo>
                <a:cubicBezTo>
                  <a:pt x="84" y="165"/>
                  <a:pt x="84" y="165"/>
                  <a:pt x="84" y="164"/>
                </a:cubicBezTo>
                <a:moveTo>
                  <a:pt x="81" y="166"/>
                </a:moveTo>
                <a:cubicBezTo>
                  <a:pt x="81" y="166"/>
                  <a:pt x="81" y="165"/>
                  <a:pt x="81" y="165"/>
                </a:cubicBezTo>
                <a:cubicBezTo>
                  <a:pt x="81" y="165"/>
                  <a:pt x="80" y="166"/>
                  <a:pt x="80" y="166"/>
                </a:cubicBezTo>
                <a:cubicBezTo>
                  <a:pt x="80" y="166"/>
                  <a:pt x="80" y="166"/>
                  <a:pt x="81" y="166"/>
                </a:cubicBezTo>
                <a:cubicBezTo>
                  <a:pt x="81" y="166"/>
                  <a:pt x="81" y="166"/>
                  <a:pt x="81" y="166"/>
                </a:cubicBezTo>
                <a:moveTo>
                  <a:pt x="762" y="209"/>
                </a:moveTo>
                <a:cubicBezTo>
                  <a:pt x="761" y="209"/>
                  <a:pt x="761" y="209"/>
                  <a:pt x="761" y="209"/>
                </a:cubicBezTo>
                <a:cubicBezTo>
                  <a:pt x="761" y="209"/>
                  <a:pt x="762" y="210"/>
                  <a:pt x="762" y="210"/>
                </a:cubicBezTo>
                <a:cubicBezTo>
                  <a:pt x="762" y="210"/>
                  <a:pt x="762" y="209"/>
                  <a:pt x="762" y="209"/>
                </a:cubicBezTo>
                <a:cubicBezTo>
                  <a:pt x="762" y="209"/>
                  <a:pt x="762" y="209"/>
                  <a:pt x="762" y="209"/>
                </a:cubicBezTo>
                <a:moveTo>
                  <a:pt x="766" y="212"/>
                </a:moveTo>
                <a:cubicBezTo>
                  <a:pt x="766" y="211"/>
                  <a:pt x="766" y="211"/>
                  <a:pt x="766" y="211"/>
                </a:cubicBezTo>
                <a:cubicBezTo>
                  <a:pt x="766" y="211"/>
                  <a:pt x="766" y="211"/>
                  <a:pt x="765" y="211"/>
                </a:cubicBezTo>
                <a:cubicBezTo>
                  <a:pt x="765" y="211"/>
                  <a:pt x="765" y="211"/>
                  <a:pt x="765" y="211"/>
                </a:cubicBezTo>
                <a:cubicBezTo>
                  <a:pt x="765" y="211"/>
                  <a:pt x="765" y="211"/>
                  <a:pt x="766" y="212"/>
                </a:cubicBezTo>
                <a:moveTo>
                  <a:pt x="85" y="177"/>
                </a:moveTo>
                <a:cubicBezTo>
                  <a:pt x="84" y="177"/>
                  <a:pt x="84" y="177"/>
                  <a:pt x="84" y="177"/>
                </a:cubicBezTo>
                <a:cubicBezTo>
                  <a:pt x="84" y="177"/>
                  <a:pt x="84" y="177"/>
                  <a:pt x="84" y="177"/>
                </a:cubicBezTo>
                <a:cubicBezTo>
                  <a:pt x="84" y="177"/>
                  <a:pt x="84" y="177"/>
                  <a:pt x="84" y="178"/>
                </a:cubicBezTo>
                <a:cubicBezTo>
                  <a:pt x="85" y="177"/>
                  <a:pt x="85" y="177"/>
                  <a:pt x="85" y="177"/>
                </a:cubicBezTo>
                <a:moveTo>
                  <a:pt x="63" y="192"/>
                </a:moveTo>
                <a:cubicBezTo>
                  <a:pt x="63" y="192"/>
                  <a:pt x="62" y="192"/>
                  <a:pt x="62" y="192"/>
                </a:cubicBezTo>
                <a:cubicBezTo>
                  <a:pt x="62" y="192"/>
                  <a:pt x="62" y="193"/>
                  <a:pt x="63" y="193"/>
                </a:cubicBezTo>
                <a:cubicBezTo>
                  <a:pt x="63" y="192"/>
                  <a:pt x="63" y="192"/>
                  <a:pt x="63" y="192"/>
                </a:cubicBezTo>
                <a:cubicBezTo>
                  <a:pt x="63" y="192"/>
                  <a:pt x="63" y="192"/>
                  <a:pt x="63" y="192"/>
                </a:cubicBezTo>
                <a:moveTo>
                  <a:pt x="56" y="202"/>
                </a:moveTo>
                <a:cubicBezTo>
                  <a:pt x="56" y="201"/>
                  <a:pt x="56" y="201"/>
                  <a:pt x="56" y="201"/>
                </a:cubicBezTo>
                <a:cubicBezTo>
                  <a:pt x="56" y="201"/>
                  <a:pt x="56" y="202"/>
                  <a:pt x="56" y="202"/>
                </a:cubicBezTo>
                <a:cubicBezTo>
                  <a:pt x="56" y="202"/>
                  <a:pt x="56" y="202"/>
                  <a:pt x="56" y="202"/>
                </a:cubicBezTo>
                <a:cubicBezTo>
                  <a:pt x="56" y="202"/>
                  <a:pt x="56" y="202"/>
                  <a:pt x="56" y="202"/>
                </a:cubicBezTo>
                <a:moveTo>
                  <a:pt x="63" y="201"/>
                </a:moveTo>
                <a:cubicBezTo>
                  <a:pt x="63" y="201"/>
                  <a:pt x="62" y="202"/>
                  <a:pt x="62" y="202"/>
                </a:cubicBezTo>
                <a:cubicBezTo>
                  <a:pt x="62" y="202"/>
                  <a:pt x="62" y="202"/>
                  <a:pt x="63" y="202"/>
                </a:cubicBezTo>
                <a:cubicBezTo>
                  <a:pt x="63" y="202"/>
                  <a:pt x="63" y="202"/>
                  <a:pt x="63" y="202"/>
                </a:cubicBezTo>
                <a:cubicBezTo>
                  <a:pt x="63" y="202"/>
                  <a:pt x="63" y="202"/>
                  <a:pt x="63" y="201"/>
                </a:cubicBezTo>
                <a:moveTo>
                  <a:pt x="54" y="203"/>
                </a:moveTo>
                <a:cubicBezTo>
                  <a:pt x="54" y="203"/>
                  <a:pt x="54" y="203"/>
                  <a:pt x="54" y="203"/>
                </a:cubicBezTo>
                <a:cubicBezTo>
                  <a:pt x="54" y="203"/>
                  <a:pt x="54" y="204"/>
                  <a:pt x="54" y="204"/>
                </a:cubicBezTo>
                <a:cubicBezTo>
                  <a:pt x="54" y="204"/>
                  <a:pt x="54" y="204"/>
                  <a:pt x="54" y="204"/>
                </a:cubicBezTo>
                <a:cubicBezTo>
                  <a:pt x="54" y="204"/>
                  <a:pt x="54" y="204"/>
                  <a:pt x="54" y="203"/>
                </a:cubicBezTo>
                <a:moveTo>
                  <a:pt x="8" y="461"/>
                </a:moveTo>
                <a:cubicBezTo>
                  <a:pt x="8" y="461"/>
                  <a:pt x="8" y="461"/>
                  <a:pt x="8" y="461"/>
                </a:cubicBezTo>
                <a:cubicBezTo>
                  <a:pt x="8" y="461"/>
                  <a:pt x="8" y="460"/>
                  <a:pt x="8" y="460"/>
                </a:cubicBezTo>
                <a:cubicBezTo>
                  <a:pt x="8" y="460"/>
                  <a:pt x="7" y="461"/>
                  <a:pt x="7" y="461"/>
                </a:cubicBezTo>
                <a:cubicBezTo>
                  <a:pt x="7" y="461"/>
                  <a:pt x="7" y="461"/>
                  <a:pt x="8" y="461"/>
                </a:cubicBezTo>
                <a:moveTo>
                  <a:pt x="812" y="426"/>
                </a:moveTo>
                <a:cubicBezTo>
                  <a:pt x="812" y="426"/>
                  <a:pt x="812" y="425"/>
                  <a:pt x="812" y="425"/>
                </a:cubicBezTo>
                <a:cubicBezTo>
                  <a:pt x="812" y="425"/>
                  <a:pt x="812" y="425"/>
                  <a:pt x="812" y="425"/>
                </a:cubicBezTo>
                <a:cubicBezTo>
                  <a:pt x="812" y="426"/>
                  <a:pt x="812" y="426"/>
                  <a:pt x="812" y="426"/>
                </a:cubicBezTo>
                <a:cubicBezTo>
                  <a:pt x="812" y="426"/>
                  <a:pt x="812" y="426"/>
                  <a:pt x="812" y="426"/>
                </a:cubicBezTo>
                <a:moveTo>
                  <a:pt x="4" y="427"/>
                </a:moveTo>
                <a:cubicBezTo>
                  <a:pt x="4" y="427"/>
                  <a:pt x="4" y="427"/>
                  <a:pt x="4" y="427"/>
                </a:cubicBezTo>
                <a:cubicBezTo>
                  <a:pt x="4" y="427"/>
                  <a:pt x="4" y="427"/>
                  <a:pt x="3" y="427"/>
                </a:cubicBezTo>
                <a:cubicBezTo>
                  <a:pt x="3" y="428"/>
                  <a:pt x="4" y="428"/>
                  <a:pt x="4" y="428"/>
                </a:cubicBezTo>
                <a:cubicBezTo>
                  <a:pt x="4" y="428"/>
                  <a:pt x="4" y="428"/>
                  <a:pt x="4" y="427"/>
                </a:cubicBezTo>
                <a:moveTo>
                  <a:pt x="13" y="440"/>
                </a:moveTo>
                <a:cubicBezTo>
                  <a:pt x="13" y="440"/>
                  <a:pt x="13" y="439"/>
                  <a:pt x="13" y="439"/>
                </a:cubicBezTo>
                <a:cubicBezTo>
                  <a:pt x="12" y="440"/>
                  <a:pt x="12" y="440"/>
                  <a:pt x="12" y="440"/>
                </a:cubicBezTo>
                <a:cubicBezTo>
                  <a:pt x="12" y="440"/>
                  <a:pt x="12" y="440"/>
                  <a:pt x="12" y="440"/>
                </a:cubicBezTo>
                <a:cubicBezTo>
                  <a:pt x="12" y="440"/>
                  <a:pt x="13" y="440"/>
                  <a:pt x="13" y="440"/>
                </a:cubicBezTo>
                <a:moveTo>
                  <a:pt x="22" y="494"/>
                </a:moveTo>
                <a:cubicBezTo>
                  <a:pt x="22" y="494"/>
                  <a:pt x="22" y="494"/>
                  <a:pt x="22" y="494"/>
                </a:cubicBezTo>
                <a:cubicBezTo>
                  <a:pt x="22" y="494"/>
                  <a:pt x="22" y="494"/>
                  <a:pt x="22" y="494"/>
                </a:cubicBezTo>
                <a:cubicBezTo>
                  <a:pt x="22" y="494"/>
                  <a:pt x="22" y="493"/>
                  <a:pt x="22" y="493"/>
                </a:cubicBezTo>
                <a:cubicBezTo>
                  <a:pt x="22" y="494"/>
                  <a:pt x="22" y="494"/>
                  <a:pt x="22" y="494"/>
                </a:cubicBezTo>
                <a:moveTo>
                  <a:pt x="23" y="497"/>
                </a:moveTo>
                <a:cubicBezTo>
                  <a:pt x="23" y="497"/>
                  <a:pt x="23" y="497"/>
                  <a:pt x="23" y="497"/>
                </a:cubicBezTo>
                <a:cubicBezTo>
                  <a:pt x="23" y="497"/>
                  <a:pt x="23" y="496"/>
                  <a:pt x="23" y="496"/>
                </a:cubicBezTo>
                <a:cubicBezTo>
                  <a:pt x="23" y="496"/>
                  <a:pt x="23" y="497"/>
                  <a:pt x="22" y="497"/>
                </a:cubicBezTo>
                <a:cubicBezTo>
                  <a:pt x="22" y="497"/>
                  <a:pt x="23" y="497"/>
                  <a:pt x="23" y="497"/>
                </a:cubicBezTo>
                <a:moveTo>
                  <a:pt x="16" y="377"/>
                </a:moveTo>
                <a:cubicBezTo>
                  <a:pt x="15" y="377"/>
                  <a:pt x="15" y="377"/>
                  <a:pt x="15" y="377"/>
                </a:cubicBezTo>
                <a:cubicBezTo>
                  <a:pt x="15" y="377"/>
                  <a:pt x="15" y="377"/>
                  <a:pt x="15" y="377"/>
                </a:cubicBezTo>
                <a:cubicBezTo>
                  <a:pt x="15" y="377"/>
                  <a:pt x="15" y="377"/>
                  <a:pt x="15" y="378"/>
                </a:cubicBezTo>
                <a:cubicBezTo>
                  <a:pt x="15" y="378"/>
                  <a:pt x="15" y="377"/>
                  <a:pt x="16" y="377"/>
                </a:cubicBezTo>
                <a:moveTo>
                  <a:pt x="647" y="80"/>
                </a:moveTo>
                <a:cubicBezTo>
                  <a:pt x="647" y="80"/>
                  <a:pt x="647" y="80"/>
                  <a:pt x="647" y="80"/>
                </a:cubicBezTo>
                <a:cubicBezTo>
                  <a:pt x="647" y="80"/>
                  <a:pt x="647" y="80"/>
                  <a:pt x="646" y="80"/>
                </a:cubicBezTo>
                <a:cubicBezTo>
                  <a:pt x="647" y="80"/>
                  <a:pt x="647" y="81"/>
                  <a:pt x="647" y="81"/>
                </a:cubicBezTo>
                <a:cubicBezTo>
                  <a:pt x="647" y="81"/>
                  <a:pt x="647" y="80"/>
                  <a:pt x="647" y="80"/>
                </a:cubicBezTo>
                <a:moveTo>
                  <a:pt x="811" y="365"/>
                </a:moveTo>
                <a:cubicBezTo>
                  <a:pt x="811" y="366"/>
                  <a:pt x="811" y="366"/>
                  <a:pt x="811" y="366"/>
                </a:cubicBezTo>
                <a:cubicBezTo>
                  <a:pt x="811" y="366"/>
                  <a:pt x="811" y="366"/>
                  <a:pt x="811" y="366"/>
                </a:cubicBezTo>
                <a:cubicBezTo>
                  <a:pt x="811" y="366"/>
                  <a:pt x="811" y="366"/>
                  <a:pt x="812" y="366"/>
                </a:cubicBezTo>
                <a:cubicBezTo>
                  <a:pt x="811" y="366"/>
                  <a:pt x="811" y="366"/>
                  <a:pt x="811" y="365"/>
                </a:cubicBezTo>
                <a:moveTo>
                  <a:pt x="643" y="82"/>
                </a:moveTo>
                <a:cubicBezTo>
                  <a:pt x="643" y="82"/>
                  <a:pt x="643" y="82"/>
                  <a:pt x="643" y="82"/>
                </a:cubicBezTo>
                <a:cubicBezTo>
                  <a:pt x="643" y="82"/>
                  <a:pt x="643" y="82"/>
                  <a:pt x="643" y="82"/>
                </a:cubicBezTo>
                <a:cubicBezTo>
                  <a:pt x="643" y="83"/>
                  <a:pt x="644" y="82"/>
                  <a:pt x="644" y="82"/>
                </a:cubicBezTo>
                <a:cubicBezTo>
                  <a:pt x="643" y="82"/>
                  <a:pt x="643" y="82"/>
                  <a:pt x="643" y="82"/>
                </a:cubicBezTo>
                <a:moveTo>
                  <a:pt x="13" y="422"/>
                </a:moveTo>
                <a:cubicBezTo>
                  <a:pt x="13" y="422"/>
                  <a:pt x="13" y="423"/>
                  <a:pt x="13" y="423"/>
                </a:cubicBezTo>
                <a:cubicBezTo>
                  <a:pt x="13" y="423"/>
                  <a:pt x="13" y="423"/>
                  <a:pt x="13" y="423"/>
                </a:cubicBezTo>
                <a:cubicBezTo>
                  <a:pt x="13" y="423"/>
                  <a:pt x="14" y="423"/>
                  <a:pt x="14" y="423"/>
                </a:cubicBezTo>
                <a:cubicBezTo>
                  <a:pt x="14" y="423"/>
                  <a:pt x="14" y="423"/>
                  <a:pt x="13" y="422"/>
                </a:cubicBezTo>
                <a:moveTo>
                  <a:pt x="622" y="74"/>
                </a:moveTo>
                <a:cubicBezTo>
                  <a:pt x="622" y="74"/>
                  <a:pt x="622" y="74"/>
                  <a:pt x="622" y="75"/>
                </a:cubicBezTo>
                <a:cubicBezTo>
                  <a:pt x="622" y="75"/>
                  <a:pt x="622" y="75"/>
                  <a:pt x="622" y="75"/>
                </a:cubicBezTo>
                <a:cubicBezTo>
                  <a:pt x="622" y="75"/>
                  <a:pt x="623" y="75"/>
                  <a:pt x="623" y="75"/>
                </a:cubicBezTo>
                <a:cubicBezTo>
                  <a:pt x="623" y="75"/>
                  <a:pt x="623" y="74"/>
                  <a:pt x="622" y="74"/>
                </a:cubicBezTo>
                <a:moveTo>
                  <a:pt x="14" y="392"/>
                </a:moveTo>
                <a:cubicBezTo>
                  <a:pt x="14" y="392"/>
                  <a:pt x="14" y="392"/>
                  <a:pt x="14" y="392"/>
                </a:cubicBezTo>
                <a:cubicBezTo>
                  <a:pt x="13" y="392"/>
                  <a:pt x="13" y="392"/>
                  <a:pt x="13" y="392"/>
                </a:cubicBezTo>
                <a:cubicBezTo>
                  <a:pt x="13" y="392"/>
                  <a:pt x="13" y="393"/>
                  <a:pt x="13" y="393"/>
                </a:cubicBezTo>
                <a:cubicBezTo>
                  <a:pt x="13" y="393"/>
                  <a:pt x="14" y="392"/>
                  <a:pt x="14" y="392"/>
                </a:cubicBezTo>
                <a:moveTo>
                  <a:pt x="814" y="397"/>
                </a:moveTo>
                <a:cubicBezTo>
                  <a:pt x="814" y="397"/>
                  <a:pt x="814" y="397"/>
                  <a:pt x="814" y="398"/>
                </a:cubicBezTo>
                <a:cubicBezTo>
                  <a:pt x="814" y="397"/>
                  <a:pt x="814" y="397"/>
                  <a:pt x="814" y="397"/>
                </a:cubicBezTo>
                <a:cubicBezTo>
                  <a:pt x="814" y="397"/>
                  <a:pt x="814" y="397"/>
                  <a:pt x="814" y="397"/>
                </a:cubicBezTo>
                <a:cubicBezTo>
                  <a:pt x="814" y="397"/>
                  <a:pt x="814" y="397"/>
                  <a:pt x="814" y="397"/>
                </a:cubicBezTo>
                <a:moveTo>
                  <a:pt x="13" y="403"/>
                </a:moveTo>
                <a:cubicBezTo>
                  <a:pt x="13" y="403"/>
                  <a:pt x="13" y="403"/>
                  <a:pt x="12" y="402"/>
                </a:cubicBezTo>
                <a:cubicBezTo>
                  <a:pt x="12" y="402"/>
                  <a:pt x="12" y="403"/>
                  <a:pt x="12" y="403"/>
                </a:cubicBezTo>
                <a:cubicBezTo>
                  <a:pt x="12" y="403"/>
                  <a:pt x="12" y="403"/>
                  <a:pt x="12" y="403"/>
                </a:cubicBezTo>
                <a:cubicBezTo>
                  <a:pt x="12" y="403"/>
                  <a:pt x="13" y="403"/>
                  <a:pt x="13" y="403"/>
                </a:cubicBezTo>
                <a:moveTo>
                  <a:pt x="606" y="540"/>
                </a:moveTo>
                <a:cubicBezTo>
                  <a:pt x="607" y="540"/>
                  <a:pt x="607" y="541"/>
                  <a:pt x="607" y="542"/>
                </a:cubicBezTo>
                <a:cubicBezTo>
                  <a:pt x="608" y="542"/>
                  <a:pt x="608" y="543"/>
                  <a:pt x="607" y="544"/>
                </a:cubicBezTo>
                <a:cubicBezTo>
                  <a:pt x="607" y="544"/>
                  <a:pt x="607" y="545"/>
                  <a:pt x="606" y="545"/>
                </a:cubicBezTo>
                <a:cubicBezTo>
                  <a:pt x="606" y="545"/>
                  <a:pt x="607" y="545"/>
                  <a:pt x="607" y="545"/>
                </a:cubicBezTo>
                <a:cubicBezTo>
                  <a:pt x="607" y="545"/>
                  <a:pt x="607" y="544"/>
                  <a:pt x="607" y="544"/>
                </a:cubicBezTo>
                <a:cubicBezTo>
                  <a:pt x="606" y="544"/>
                  <a:pt x="606" y="543"/>
                  <a:pt x="606" y="544"/>
                </a:cubicBezTo>
                <a:cubicBezTo>
                  <a:pt x="606" y="544"/>
                  <a:pt x="606" y="544"/>
                  <a:pt x="606" y="545"/>
                </a:cubicBezTo>
                <a:cubicBezTo>
                  <a:pt x="607" y="545"/>
                  <a:pt x="607" y="545"/>
                  <a:pt x="607" y="545"/>
                </a:cubicBezTo>
                <a:cubicBezTo>
                  <a:pt x="607" y="546"/>
                  <a:pt x="607" y="546"/>
                  <a:pt x="606" y="546"/>
                </a:cubicBezTo>
                <a:cubicBezTo>
                  <a:pt x="606" y="547"/>
                  <a:pt x="605" y="547"/>
                  <a:pt x="605" y="546"/>
                </a:cubicBezTo>
                <a:cubicBezTo>
                  <a:pt x="605" y="546"/>
                  <a:pt x="604" y="546"/>
                  <a:pt x="604" y="545"/>
                </a:cubicBezTo>
                <a:cubicBezTo>
                  <a:pt x="604" y="547"/>
                  <a:pt x="604" y="548"/>
                  <a:pt x="603" y="548"/>
                </a:cubicBezTo>
                <a:cubicBezTo>
                  <a:pt x="603" y="549"/>
                  <a:pt x="603" y="550"/>
                  <a:pt x="602" y="550"/>
                </a:cubicBezTo>
                <a:cubicBezTo>
                  <a:pt x="600" y="550"/>
                  <a:pt x="601" y="552"/>
                  <a:pt x="600" y="552"/>
                </a:cubicBezTo>
                <a:cubicBezTo>
                  <a:pt x="598" y="554"/>
                  <a:pt x="598" y="556"/>
                  <a:pt x="596" y="558"/>
                </a:cubicBezTo>
                <a:cubicBezTo>
                  <a:pt x="596" y="558"/>
                  <a:pt x="597" y="559"/>
                  <a:pt x="597" y="559"/>
                </a:cubicBezTo>
                <a:cubicBezTo>
                  <a:pt x="596" y="560"/>
                  <a:pt x="596" y="561"/>
                  <a:pt x="594" y="562"/>
                </a:cubicBezTo>
                <a:cubicBezTo>
                  <a:pt x="593" y="562"/>
                  <a:pt x="593" y="562"/>
                  <a:pt x="593" y="563"/>
                </a:cubicBezTo>
                <a:cubicBezTo>
                  <a:pt x="592" y="564"/>
                  <a:pt x="592" y="565"/>
                  <a:pt x="590" y="566"/>
                </a:cubicBezTo>
                <a:cubicBezTo>
                  <a:pt x="589" y="567"/>
                  <a:pt x="588" y="567"/>
                  <a:pt x="587" y="569"/>
                </a:cubicBezTo>
                <a:cubicBezTo>
                  <a:pt x="586" y="569"/>
                  <a:pt x="585" y="570"/>
                  <a:pt x="585" y="571"/>
                </a:cubicBezTo>
                <a:cubicBezTo>
                  <a:pt x="585" y="572"/>
                  <a:pt x="584" y="572"/>
                  <a:pt x="584" y="572"/>
                </a:cubicBezTo>
                <a:cubicBezTo>
                  <a:pt x="583" y="574"/>
                  <a:pt x="581" y="576"/>
                  <a:pt x="579" y="577"/>
                </a:cubicBezTo>
                <a:cubicBezTo>
                  <a:pt x="579" y="580"/>
                  <a:pt x="577" y="581"/>
                  <a:pt x="575" y="582"/>
                </a:cubicBezTo>
                <a:cubicBezTo>
                  <a:pt x="574" y="583"/>
                  <a:pt x="574" y="584"/>
                  <a:pt x="572" y="584"/>
                </a:cubicBezTo>
                <a:cubicBezTo>
                  <a:pt x="571" y="585"/>
                  <a:pt x="572" y="587"/>
                  <a:pt x="570" y="587"/>
                </a:cubicBezTo>
                <a:cubicBezTo>
                  <a:pt x="570" y="587"/>
                  <a:pt x="569" y="588"/>
                  <a:pt x="568" y="588"/>
                </a:cubicBezTo>
                <a:cubicBezTo>
                  <a:pt x="567" y="589"/>
                  <a:pt x="567" y="590"/>
                  <a:pt x="566" y="591"/>
                </a:cubicBezTo>
                <a:cubicBezTo>
                  <a:pt x="567" y="591"/>
                  <a:pt x="567" y="591"/>
                  <a:pt x="568" y="592"/>
                </a:cubicBezTo>
                <a:cubicBezTo>
                  <a:pt x="567" y="592"/>
                  <a:pt x="567" y="593"/>
                  <a:pt x="566" y="593"/>
                </a:cubicBezTo>
                <a:cubicBezTo>
                  <a:pt x="564" y="593"/>
                  <a:pt x="564" y="594"/>
                  <a:pt x="563" y="595"/>
                </a:cubicBezTo>
                <a:cubicBezTo>
                  <a:pt x="561" y="595"/>
                  <a:pt x="560" y="595"/>
                  <a:pt x="559" y="595"/>
                </a:cubicBezTo>
                <a:cubicBezTo>
                  <a:pt x="558" y="596"/>
                  <a:pt x="556" y="597"/>
                  <a:pt x="556" y="598"/>
                </a:cubicBezTo>
                <a:cubicBezTo>
                  <a:pt x="555" y="600"/>
                  <a:pt x="554" y="600"/>
                  <a:pt x="553" y="601"/>
                </a:cubicBezTo>
                <a:cubicBezTo>
                  <a:pt x="553" y="602"/>
                  <a:pt x="552" y="602"/>
                  <a:pt x="551" y="602"/>
                </a:cubicBezTo>
                <a:cubicBezTo>
                  <a:pt x="550" y="603"/>
                  <a:pt x="549" y="603"/>
                  <a:pt x="548" y="604"/>
                </a:cubicBezTo>
                <a:cubicBezTo>
                  <a:pt x="547" y="604"/>
                  <a:pt x="546" y="605"/>
                  <a:pt x="545" y="606"/>
                </a:cubicBezTo>
                <a:cubicBezTo>
                  <a:pt x="544" y="606"/>
                  <a:pt x="543" y="608"/>
                  <a:pt x="542" y="608"/>
                </a:cubicBezTo>
                <a:cubicBezTo>
                  <a:pt x="541" y="609"/>
                  <a:pt x="540" y="610"/>
                  <a:pt x="539" y="611"/>
                </a:cubicBezTo>
                <a:cubicBezTo>
                  <a:pt x="538" y="612"/>
                  <a:pt x="537" y="613"/>
                  <a:pt x="536" y="613"/>
                </a:cubicBezTo>
                <a:cubicBezTo>
                  <a:pt x="535" y="614"/>
                  <a:pt x="535" y="614"/>
                  <a:pt x="532" y="614"/>
                </a:cubicBezTo>
                <a:cubicBezTo>
                  <a:pt x="531" y="615"/>
                  <a:pt x="530" y="616"/>
                  <a:pt x="529" y="616"/>
                </a:cubicBezTo>
                <a:cubicBezTo>
                  <a:pt x="528" y="617"/>
                  <a:pt x="526" y="617"/>
                  <a:pt x="525" y="619"/>
                </a:cubicBezTo>
                <a:cubicBezTo>
                  <a:pt x="525" y="619"/>
                  <a:pt x="523" y="620"/>
                  <a:pt x="522" y="620"/>
                </a:cubicBezTo>
                <a:cubicBezTo>
                  <a:pt x="520" y="621"/>
                  <a:pt x="519" y="622"/>
                  <a:pt x="518" y="621"/>
                </a:cubicBezTo>
                <a:cubicBezTo>
                  <a:pt x="517" y="621"/>
                  <a:pt x="517" y="622"/>
                  <a:pt x="516" y="622"/>
                </a:cubicBezTo>
                <a:cubicBezTo>
                  <a:pt x="515" y="623"/>
                  <a:pt x="513" y="624"/>
                  <a:pt x="512" y="624"/>
                </a:cubicBezTo>
                <a:cubicBezTo>
                  <a:pt x="511" y="625"/>
                  <a:pt x="510" y="625"/>
                  <a:pt x="510" y="626"/>
                </a:cubicBezTo>
                <a:cubicBezTo>
                  <a:pt x="510" y="627"/>
                  <a:pt x="509" y="627"/>
                  <a:pt x="509" y="628"/>
                </a:cubicBezTo>
                <a:cubicBezTo>
                  <a:pt x="509" y="628"/>
                  <a:pt x="508" y="628"/>
                  <a:pt x="508" y="628"/>
                </a:cubicBezTo>
                <a:cubicBezTo>
                  <a:pt x="507" y="627"/>
                  <a:pt x="506" y="627"/>
                  <a:pt x="505" y="627"/>
                </a:cubicBezTo>
                <a:cubicBezTo>
                  <a:pt x="505" y="628"/>
                  <a:pt x="504" y="628"/>
                  <a:pt x="503" y="629"/>
                </a:cubicBezTo>
                <a:cubicBezTo>
                  <a:pt x="502" y="629"/>
                  <a:pt x="501" y="630"/>
                  <a:pt x="499" y="630"/>
                </a:cubicBezTo>
                <a:cubicBezTo>
                  <a:pt x="497" y="630"/>
                  <a:pt x="496" y="631"/>
                  <a:pt x="495" y="631"/>
                </a:cubicBezTo>
                <a:cubicBezTo>
                  <a:pt x="494" y="632"/>
                  <a:pt x="492" y="633"/>
                  <a:pt x="491" y="634"/>
                </a:cubicBezTo>
                <a:cubicBezTo>
                  <a:pt x="490" y="634"/>
                  <a:pt x="489" y="635"/>
                  <a:pt x="488" y="635"/>
                </a:cubicBezTo>
                <a:cubicBezTo>
                  <a:pt x="486" y="634"/>
                  <a:pt x="486" y="635"/>
                  <a:pt x="485" y="636"/>
                </a:cubicBezTo>
                <a:cubicBezTo>
                  <a:pt x="484" y="636"/>
                  <a:pt x="483" y="636"/>
                  <a:pt x="482" y="636"/>
                </a:cubicBezTo>
                <a:cubicBezTo>
                  <a:pt x="481" y="636"/>
                  <a:pt x="481" y="637"/>
                  <a:pt x="480" y="637"/>
                </a:cubicBezTo>
                <a:cubicBezTo>
                  <a:pt x="477" y="637"/>
                  <a:pt x="477" y="637"/>
                  <a:pt x="477" y="637"/>
                </a:cubicBezTo>
                <a:cubicBezTo>
                  <a:pt x="477" y="638"/>
                  <a:pt x="476" y="639"/>
                  <a:pt x="476" y="639"/>
                </a:cubicBezTo>
                <a:cubicBezTo>
                  <a:pt x="474" y="640"/>
                  <a:pt x="473" y="639"/>
                  <a:pt x="472" y="640"/>
                </a:cubicBezTo>
                <a:cubicBezTo>
                  <a:pt x="471" y="641"/>
                  <a:pt x="469" y="640"/>
                  <a:pt x="468" y="641"/>
                </a:cubicBezTo>
                <a:cubicBezTo>
                  <a:pt x="467" y="641"/>
                  <a:pt x="467" y="640"/>
                  <a:pt x="466" y="640"/>
                </a:cubicBezTo>
                <a:cubicBezTo>
                  <a:pt x="465" y="641"/>
                  <a:pt x="464" y="641"/>
                  <a:pt x="463" y="641"/>
                </a:cubicBezTo>
                <a:cubicBezTo>
                  <a:pt x="462" y="641"/>
                  <a:pt x="462" y="642"/>
                  <a:pt x="461" y="642"/>
                </a:cubicBezTo>
                <a:cubicBezTo>
                  <a:pt x="460" y="642"/>
                  <a:pt x="459" y="644"/>
                  <a:pt x="457" y="643"/>
                </a:cubicBezTo>
                <a:cubicBezTo>
                  <a:pt x="456" y="645"/>
                  <a:pt x="455" y="644"/>
                  <a:pt x="453" y="644"/>
                </a:cubicBezTo>
                <a:cubicBezTo>
                  <a:pt x="452" y="644"/>
                  <a:pt x="451" y="645"/>
                  <a:pt x="449" y="645"/>
                </a:cubicBezTo>
                <a:cubicBezTo>
                  <a:pt x="448" y="645"/>
                  <a:pt x="447" y="645"/>
                  <a:pt x="446" y="646"/>
                </a:cubicBezTo>
                <a:cubicBezTo>
                  <a:pt x="446" y="646"/>
                  <a:pt x="444" y="646"/>
                  <a:pt x="444" y="646"/>
                </a:cubicBezTo>
                <a:cubicBezTo>
                  <a:pt x="443" y="646"/>
                  <a:pt x="442" y="646"/>
                  <a:pt x="441" y="647"/>
                </a:cubicBezTo>
                <a:cubicBezTo>
                  <a:pt x="441" y="647"/>
                  <a:pt x="440" y="647"/>
                  <a:pt x="440" y="647"/>
                </a:cubicBezTo>
                <a:cubicBezTo>
                  <a:pt x="439" y="646"/>
                  <a:pt x="437" y="646"/>
                  <a:pt x="436" y="646"/>
                </a:cubicBezTo>
                <a:cubicBezTo>
                  <a:pt x="436" y="646"/>
                  <a:pt x="435" y="646"/>
                  <a:pt x="435" y="645"/>
                </a:cubicBezTo>
                <a:cubicBezTo>
                  <a:pt x="434" y="645"/>
                  <a:pt x="434" y="645"/>
                  <a:pt x="433" y="646"/>
                </a:cubicBezTo>
                <a:cubicBezTo>
                  <a:pt x="433" y="646"/>
                  <a:pt x="432" y="646"/>
                  <a:pt x="432" y="647"/>
                </a:cubicBezTo>
                <a:cubicBezTo>
                  <a:pt x="431" y="647"/>
                  <a:pt x="429" y="646"/>
                  <a:pt x="428" y="648"/>
                </a:cubicBezTo>
                <a:cubicBezTo>
                  <a:pt x="428" y="648"/>
                  <a:pt x="427" y="648"/>
                  <a:pt x="426" y="648"/>
                </a:cubicBezTo>
                <a:cubicBezTo>
                  <a:pt x="424" y="648"/>
                  <a:pt x="422" y="648"/>
                  <a:pt x="420" y="648"/>
                </a:cubicBezTo>
                <a:cubicBezTo>
                  <a:pt x="418" y="648"/>
                  <a:pt x="417" y="648"/>
                  <a:pt x="417" y="649"/>
                </a:cubicBezTo>
                <a:cubicBezTo>
                  <a:pt x="416" y="649"/>
                  <a:pt x="416" y="648"/>
                  <a:pt x="415" y="648"/>
                </a:cubicBezTo>
                <a:cubicBezTo>
                  <a:pt x="415" y="648"/>
                  <a:pt x="415" y="648"/>
                  <a:pt x="415" y="648"/>
                </a:cubicBezTo>
                <a:cubicBezTo>
                  <a:pt x="414" y="648"/>
                  <a:pt x="412" y="647"/>
                  <a:pt x="411" y="649"/>
                </a:cubicBezTo>
                <a:cubicBezTo>
                  <a:pt x="410" y="649"/>
                  <a:pt x="408" y="649"/>
                  <a:pt x="407" y="648"/>
                </a:cubicBezTo>
                <a:cubicBezTo>
                  <a:pt x="407" y="648"/>
                  <a:pt x="406" y="648"/>
                  <a:pt x="405" y="648"/>
                </a:cubicBezTo>
                <a:cubicBezTo>
                  <a:pt x="402" y="648"/>
                  <a:pt x="399" y="648"/>
                  <a:pt x="396" y="648"/>
                </a:cubicBezTo>
                <a:cubicBezTo>
                  <a:pt x="394" y="648"/>
                  <a:pt x="392" y="649"/>
                  <a:pt x="390" y="647"/>
                </a:cubicBezTo>
                <a:cubicBezTo>
                  <a:pt x="387" y="647"/>
                  <a:pt x="387" y="647"/>
                  <a:pt x="387" y="647"/>
                </a:cubicBezTo>
                <a:cubicBezTo>
                  <a:pt x="384" y="647"/>
                  <a:pt x="381" y="647"/>
                  <a:pt x="379" y="647"/>
                </a:cubicBezTo>
                <a:cubicBezTo>
                  <a:pt x="378" y="647"/>
                  <a:pt x="377" y="647"/>
                  <a:pt x="377" y="646"/>
                </a:cubicBezTo>
                <a:cubicBezTo>
                  <a:pt x="377" y="646"/>
                  <a:pt x="376" y="647"/>
                  <a:pt x="375" y="647"/>
                </a:cubicBezTo>
                <a:cubicBezTo>
                  <a:pt x="375" y="647"/>
                  <a:pt x="374" y="647"/>
                  <a:pt x="373" y="646"/>
                </a:cubicBezTo>
                <a:cubicBezTo>
                  <a:pt x="373" y="646"/>
                  <a:pt x="372" y="646"/>
                  <a:pt x="370" y="646"/>
                </a:cubicBezTo>
                <a:cubicBezTo>
                  <a:pt x="370" y="646"/>
                  <a:pt x="370" y="646"/>
                  <a:pt x="369" y="645"/>
                </a:cubicBezTo>
                <a:cubicBezTo>
                  <a:pt x="368" y="645"/>
                  <a:pt x="368" y="645"/>
                  <a:pt x="367" y="646"/>
                </a:cubicBezTo>
                <a:cubicBezTo>
                  <a:pt x="366" y="646"/>
                  <a:pt x="365" y="646"/>
                  <a:pt x="365" y="646"/>
                </a:cubicBezTo>
                <a:cubicBezTo>
                  <a:pt x="364" y="645"/>
                  <a:pt x="363" y="645"/>
                  <a:pt x="361" y="645"/>
                </a:cubicBezTo>
                <a:cubicBezTo>
                  <a:pt x="361" y="645"/>
                  <a:pt x="361" y="644"/>
                  <a:pt x="361" y="644"/>
                </a:cubicBezTo>
                <a:cubicBezTo>
                  <a:pt x="361" y="644"/>
                  <a:pt x="361" y="643"/>
                  <a:pt x="361" y="643"/>
                </a:cubicBezTo>
                <a:cubicBezTo>
                  <a:pt x="360" y="643"/>
                  <a:pt x="358" y="644"/>
                  <a:pt x="358" y="642"/>
                </a:cubicBezTo>
                <a:cubicBezTo>
                  <a:pt x="357" y="642"/>
                  <a:pt x="356" y="642"/>
                  <a:pt x="355" y="642"/>
                </a:cubicBezTo>
                <a:cubicBezTo>
                  <a:pt x="355" y="642"/>
                  <a:pt x="354" y="642"/>
                  <a:pt x="353" y="641"/>
                </a:cubicBezTo>
                <a:cubicBezTo>
                  <a:pt x="352" y="641"/>
                  <a:pt x="351" y="642"/>
                  <a:pt x="350" y="641"/>
                </a:cubicBezTo>
                <a:cubicBezTo>
                  <a:pt x="350" y="640"/>
                  <a:pt x="348" y="641"/>
                  <a:pt x="347" y="640"/>
                </a:cubicBezTo>
                <a:cubicBezTo>
                  <a:pt x="347" y="640"/>
                  <a:pt x="346" y="639"/>
                  <a:pt x="345" y="639"/>
                </a:cubicBezTo>
                <a:cubicBezTo>
                  <a:pt x="343" y="640"/>
                  <a:pt x="341" y="638"/>
                  <a:pt x="339" y="638"/>
                </a:cubicBezTo>
                <a:cubicBezTo>
                  <a:pt x="339" y="637"/>
                  <a:pt x="337" y="638"/>
                  <a:pt x="336" y="638"/>
                </a:cubicBezTo>
                <a:cubicBezTo>
                  <a:pt x="335" y="637"/>
                  <a:pt x="335" y="636"/>
                  <a:pt x="334" y="636"/>
                </a:cubicBezTo>
                <a:cubicBezTo>
                  <a:pt x="331" y="636"/>
                  <a:pt x="331" y="636"/>
                  <a:pt x="331" y="636"/>
                </a:cubicBezTo>
                <a:cubicBezTo>
                  <a:pt x="330" y="634"/>
                  <a:pt x="329" y="635"/>
                  <a:pt x="328" y="634"/>
                </a:cubicBezTo>
                <a:cubicBezTo>
                  <a:pt x="326" y="633"/>
                  <a:pt x="324" y="633"/>
                  <a:pt x="323" y="632"/>
                </a:cubicBezTo>
                <a:cubicBezTo>
                  <a:pt x="323" y="631"/>
                  <a:pt x="322" y="631"/>
                  <a:pt x="321" y="631"/>
                </a:cubicBezTo>
                <a:cubicBezTo>
                  <a:pt x="320" y="631"/>
                  <a:pt x="320" y="630"/>
                  <a:pt x="319" y="630"/>
                </a:cubicBezTo>
                <a:cubicBezTo>
                  <a:pt x="318" y="630"/>
                  <a:pt x="317" y="629"/>
                  <a:pt x="316" y="629"/>
                </a:cubicBezTo>
                <a:cubicBezTo>
                  <a:pt x="316" y="628"/>
                  <a:pt x="316" y="628"/>
                  <a:pt x="316" y="628"/>
                </a:cubicBezTo>
                <a:cubicBezTo>
                  <a:pt x="315" y="628"/>
                  <a:pt x="314" y="627"/>
                  <a:pt x="313" y="627"/>
                </a:cubicBezTo>
                <a:cubicBezTo>
                  <a:pt x="312" y="627"/>
                  <a:pt x="311" y="626"/>
                  <a:pt x="310" y="626"/>
                </a:cubicBezTo>
                <a:cubicBezTo>
                  <a:pt x="309" y="626"/>
                  <a:pt x="308" y="625"/>
                  <a:pt x="307" y="625"/>
                </a:cubicBezTo>
                <a:cubicBezTo>
                  <a:pt x="306" y="625"/>
                  <a:pt x="306" y="624"/>
                  <a:pt x="305" y="624"/>
                </a:cubicBezTo>
                <a:cubicBezTo>
                  <a:pt x="304" y="623"/>
                  <a:pt x="302" y="622"/>
                  <a:pt x="300" y="622"/>
                </a:cubicBezTo>
                <a:cubicBezTo>
                  <a:pt x="299" y="621"/>
                  <a:pt x="298" y="620"/>
                  <a:pt x="296" y="620"/>
                </a:cubicBezTo>
                <a:cubicBezTo>
                  <a:pt x="295" y="620"/>
                  <a:pt x="294" y="619"/>
                  <a:pt x="293" y="620"/>
                </a:cubicBezTo>
                <a:cubicBezTo>
                  <a:pt x="292" y="619"/>
                  <a:pt x="292" y="618"/>
                  <a:pt x="291" y="618"/>
                </a:cubicBezTo>
                <a:cubicBezTo>
                  <a:pt x="290" y="617"/>
                  <a:pt x="289" y="617"/>
                  <a:pt x="289" y="616"/>
                </a:cubicBezTo>
                <a:cubicBezTo>
                  <a:pt x="288" y="615"/>
                  <a:pt x="287" y="615"/>
                  <a:pt x="286" y="614"/>
                </a:cubicBezTo>
                <a:cubicBezTo>
                  <a:pt x="285" y="614"/>
                  <a:pt x="285" y="614"/>
                  <a:pt x="284" y="614"/>
                </a:cubicBezTo>
                <a:cubicBezTo>
                  <a:pt x="283" y="613"/>
                  <a:pt x="282" y="612"/>
                  <a:pt x="281" y="611"/>
                </a:cubicBezTo>
                <a:cubicBezTo>
                  <a:pt x="276" y="611"/>
                  <a:pt x="276" y="611"/>
                  <a:pt x="276" y="611"/>
                </a:cubicBezTo>
                <a:cubicBezTo>
                  <a:pt x="276" y="610"/>
                  <a:pt x="276" y="609"/>
                  <a:pt x="275" y="609"/>
                </a:cubicBezTo>
                <a:cubicBezTo>
                  <a:pt x="275" y="609"/>
                  <a:pt x="274" y="609"/>
                  <a:pt x="273" y="608"/>
                </a:cubicBezTo>
                <a:cubicBezTo>
                  <a:pt x="272" y="607"/>
                  <a:pt x="271" y="606"/>
                  <a:pt x="270" y="605"/>
                </a:cubicBezTo>
                <a:cubicBezTo>
                  <a:pt x="269" y="604"/>
                  <a:pt x="268" y="603"/>
                  <a:pt x="268" y="602"/>
                </a:cubicBezTo>
                <a:cubicBezTo>
                  <a:pt x="266" y="602"/>
                  <a:pt x="266" y="600"/>
                  <a:pt x="265" y="600"/>
                </a:cubicBezTo>
                <a:cubicBezTo>
                  <a:pt x="263" y="600"/>
                  <a:pt x="262" y="600"/>
                  <a:pt x="260" y="599"/>
                </a:cubicBezTo>
                <a:cubicBezTo>
                  <a:pt x="261" y="599"/>
                  <a:pt x="261" y="599"/>
                  <a:pt x="261" y="598"/>
                </a:cubicBezTo>
                <a:cubicBezTo>
                  <a:pt x="261" y="598"/>
                  <a:pt x="260" y="598"/>
                  <a:pt x="260" y="598"/>
                </a:cubicBezTo>
                <a:cubicBezTo>
                  <a:pt x="259" y="598"/>
                  <a:pt x="259" y="597"/>
                  <a:pt x="259" y="597"/>
                </a:cubicBezTo>
                <a:cubicBezTo>
                  <a:pt x="259" y="596"/>
                  <a:pt x="258" y="596"/>
                  <a:pt x="257" y="595"/>
                </a:cubicBezTo>
                <a:cubicBezTo>
                  <a:pt x="257" y="594"/>
                  <a:pt x="256" y="594"/>
                  <a:pt x="255" y="594"/>
                </a:cubicBezTo>
                <a:cubicBezTo>
                  <a:pt x="255" y="594"/>
                  <a:pt x="254" y="593"/>
                  <a:pt x="254" y="593"/>
                </a:cubicBezTo>
                <a:cubicBezTo>
                  <a:pt x="253" y="590"/>
                  <a:pt x="251" y="589"/>
                  <a:pt x="249" y="587"/>
                </a:cubicBezTo>
                <a:cubicBezTo>
                  <a:pt x="248" y="586"/>
                  <a:pt x="247" y="586"/>
                  <a:pt x="247" y="585"/>
                </a:cubicBezTo>
                <a:cubicBezTo>
                  <a:pt x="246" y="584"/>
                  <a:pt x="245" y="584"/>
                  <a:pt x="244" y="583"/>
                </a:cubicBezTo>
                <a:cubicBezTo>
                  <a:pt x="243" y="583"/>
                  <a:pt x="242" y="581"/>
                  <a:pt x="241" y="582"/>
                </a:cubicBezTo>
                <a:cubicBezTo>
                  <a:pt x="241" y="582"/>
                  <a:pt x="240" y="581"/>
                  <a:pt x="240" y="581"/>
                </a:cubicBezTo>
                <a:cubicBezTo>
                  <a:pt x="239" y="578"/>
                  <a:pt x="237" y="577"/>
                  <a:pt x="235" y="575"/>
                </a:cubicBezTo>
                <a:cubicBezTo>
                  <a:pt x="234" y="574"/>
                  <a:pt x="234" y="573"/>
                  <a:pt x="233" y="573"/>
                </a:cubicBezTo>
                <a:cubicBezTo>
                  <a:pt x="232" y="573"/>
                  <a:pt x="231" y="572"/>
                  <a:pt x="230" y="570"/>
                </a:cubicBezTo>
                <a:cubicBezTo>
                  <a:pt x="230" y="569"/>
                  <a:pt x="229" y="569"/>
                  <a:pt x="229" y="568"/>
                </a:cubicBezTo>
                <a:cubicBezTo>
                  <a:pt x="228" y="568"/>
                  <a:pt x="227" y="567"/>
                  <a:pt x="226" y="567"/>
                </a:cubicBezTo>
                <a:cubicBezTo>
                  <a:pt x="225" y="566"/>
                  <a:pt x="225" y="566"/>
                  <a:pt x="224" y="566"/>
                </a:cubicBezTo>
                <a:cubicBezTo>
                  <a:pt x="224" y="564"/>
                  <a:pt x="224" y="564"/>
                  <a:pt x="224" y="564"/>
                </a:cubicBezTo>
                <a:cubicBezTo>
                  <a:pt x="222" y="562"/>
                  <a:pt x="221" y="559"/>
                  <a:pt x="219" y="557"/>
                </a:cubicBezTo>
                <a:cubicBezTo>
                  <a:pt x="219" y="556"/>
                  <a:pt x="218" y="556"/>
                  <a:pt x="218" y="555"/>
                </a:cubicBezTo>
                <a:cubicBezTo>
                  <a:pt x="218" y="554"/>
                  <a:pt x="217" y="554"/>
                  <a:pt x="216" y="554"/>
                </a:cubicBezTo>
                <a:cubicBezTo>
                  <a:pt x="215" y="554"/>
                  <a:pt x="216" y="553"/>
                  <a:pt x="216" y="552"/>
                </a:cubicBezTo>
                <a:cubicBezTo>
                  <a:pt x="215" y="551"/>
                  <a:pt x="214" y="550"/>
                  <a:pt x="213" y="549"/>
                </a:cubicBezTo>
                <a:cubicBezTo>
                  <a:pt x="213" y="547"/>
                  <a:pt x="213" y="547"/>
                  <a:pt x="213" y="547"/>
                </a:cubicBezTo>
                <a:cubicBezTo>
                  <a:pt x="213" y="546"/>
                  <a:pt x="211" y="547"/>
                  <a:pt x="211" y="545"/>
                </a:cubicBezTo>
                <a:cubicBezTo>
                  <a:pt x="211" y="544"/>
                  <a:pt x="210" y="544"/>
                  <a:pt x="209" y="543"/>
                </a:cubicBezTo>
                <a:cubicBezTo>
                  <a:pt x="209" y="542"/>
                  <a:pt x="209" y="542"/>
                  <a:pt x="208" y="541"/>
                </a:cubicBezTo>
                <a:cubicBezTo>
                  <a:pt x="207" y="541"/>
                  <a:pt x="207" y="540"/>
                  <a:pt x="206" y="539"/>
                </a:cubicBezTo>
                <a:cubicBezTo>
                  <a:pt x="206" y="538"/>
                  <a:pt x="206" y="538"/>
                  <a:pt x="206" y="538"/>
                </a:cubicBezTo>
                <a:cubicBezTo>
                  <a:pt x="206" y="537"/>
                  <a:pt x="204" y="537"/>
                  <a:pt x="204" y="536"/>
                </a:cubicBezTo>
                <a:cubicBezTo>
                  <a:pt x="203" y="535"/>
                  <a:pt x="204" y="533"/>
                  <a:pt x="203" y="533"/>
                </a:cubicBezTo>
                <a:cubicBezTo>
                  <a:pt x="202" y="533"/>
                  <a:pt x="202" y="533"/>
                  <a:pt x="202" y="532"/>
                </a:cubicBezTo>
                <a:cubicBezTo>
                  <a:pt x="202" y="530"/>
                  <a:pt x="201" y="530"/>
                  <a:pt x="200" y="529"/>
                </a:cubicBezTo>
                <a:cubicBezTo>
                  <a:pt x="199" y="529"/>
                  <a:pt x="199" y="529"/>
                  <a:pt x="199" y="529"/>
                </a:cubicBezTo>
                <a:cubicBezTo>
                  <a:pt x="199" y="527"/>
                  <a:pt x="199" y="527"/>
                  <a:pt x="199" y="527"/>
                </a:cubicBezTo>
                <a:cubicBezTo>
                  <a:pt x="198" y="526"/>
                  <a:pt x="198" y="526"/>
                  <a:pt x="197" y="525"/>
                </a:cubicBezTo>
                <a:cubicBezTo>
                  <a:pt x="198" y="524"/>
                  <a:pt x="198" y="523"/>
                  <a:pt x="197" y="522"/>
                </a:cubicBezTo>
                <a:cubicBezTo>
                  <a:pt x="196" y="521"/>
                  <a:pt x="196" y="520"/>
                  <a:pt x="195" y="519"/>
                </a:cubicBezTo>
                <a:cubicBezTo>
                  <a:pt x="195" y="518"/>
                  <a:pt x="194" y="517"/>
                  <a:pt x="193" y="517"/>
                </a:cubicBezTo>
                <a:cubicBezTo>
                  <a:pt x="193" y="514"/>
                  <a:pt x="193" y="514"/>
                  <a:pt x="193" y="514"/>
                </a:cubicBezTo>
                <a:cubicBezTo>
                  <a:pt x="192" y="512"/>
                  <a:pt x="190" y="512"/>
                  <a:pt x="188" y="510"/>
                </a:cubicBezTo>
                <a:cubicBezTo>
                  <a:pt x="188" y="509"/>
                  <a:pt x="190" y="509"/>
                  <a:pt x="189" y="509"/>
                </a:cubicBezTo>
                <a:cubicBezTo>
                  <a:pt x="188" y="508"/>
                  <a:pt x="188" y="507"/>
                  <a:pt x="188" y="506"/>
                </a:cubicBezTo>
                <a:cubicBezTo>
                  <a:pt x="187" y="506"/>
                  <a:pt x="188" y="505"/>
                  <a:pt x="187" y="504"/>
                </a:cubicBezTo>
                <a:cubicBezTo>
                  <a:pt x="186" y="503"/>
                  <a:pt x="186" y="503"/>
                  <a:pt x="186" y="502"/>
                </a:cubicBezTo>
                <a:cubicBezTo>
                  <a:pt x="186" y="501"/>
                  <a:pt x="187" y="501"/>
                  <a:pt x="186" y="501"/>
                </a:cubicBezTo>
                <a:cubicBezTo>
                  <a:pt x="186" y="500"/>
                  <a:pt x="185" y="499"/>
                  <a:pt x="185" y="498"/>
                </a:cubicBezTo>
                <a:cubicBezTo>
                  <a:pt x="184" y="497"/>
                  <a:pt x="185" y="496"/>
                  <a:pt x="184" y="496"/>
                </a:cubicBezTo>
                <a:cubicBezTo>
                  <a:pt x="185" y="495"/>
                  <a:pt x="183" y="494"/>
                  <a:pt x="184" y="493"/>
                </a:cubicBezTo>
                <a:cubicBezTo>
                  <a:pt x="184" y="492"/>
                  <a:pt x="183" y="490"/>
                  <a:pt x="182" y="489"/>
                </a:cubicBezTo>
                <a:cubicBezTo>
                  <a:pt x="181" y="488"/>
                  <a:pt x="182" y="487"/>
                  <a:pt x="181" y="486"/>
                </a:cubicBezTo>
                <a:cubicBezTo>
                  <a:pt x="181" y="485"/>
                  <a:pt x="181" y="484"/>
                  <a:pt x="180" y="483"/>
                </a:cubicBezTo>
                <a:cubicBezTo>
                  <a:pt x="180" y="483"/>
                  <a:pt x="180" y="483"/>
                  <a:pt x="181" y="482"/>
                </a:cubicBezTo>
                <a:cubicBezTo>
                  <a:pt x="180" y="482"/>
                  <a:pt x="180" y="481"/>
                  <a:pt x="179" y="481"/>
                </a:cubicBezTo>
                <a:cubicBezTo>
                  <a:pt x="179" y="480"/>
                  <a:pt x="179" y="479"/>
                  <a:pt x="179" y="478"/>
                </a:cubicBezTo>
                <a:cubicBezTo>
                  <a:pt x="179" y="477"/>
                  <a:pt x="178" y="477"/>
                  <a:pt x="177" y="477"/>
                </a:cubicBezTo>
                <a:cubicBezTo>
                  <a:pt x="177" y="477"/>
                  <a:pt x="177" y="477"/>
                  <a:pt x="177" y="477"/>
                </a:cubicBezTo>
                <a:cubicBezTo>
                  <a:pt x="177" y="475"/>
                  <a:pt x="177" y="474"/>
                  <a:pt x="177" y="473"/>
                </a:cubicBezTo>
                <a:cubicBezTo>
                  <a:pt x="177" y="472"/>
                  <a:pt x="176" y="472"/>
                  <a:pt x="176" y="471"/>
                </a:cubicBezTo>
                <a:cubicBezTo>
                  <a:pt x="176" y="469"/>
                  <a:pt x="176" y="469"/>
                  <a:pt x="176" y="469"/>
                </a:cubicBezTo>
                <a:cubicBezTo>
                  <a:pt x="176" y="468"/>
                  <a:pt x="176" y="467"/>
                  <a:pt x="176" y="466"/>
                </a:cubicBezTo>
                <a:cubicBezTo>
                  <a:pt x="176" y="466"/>
                  <a:pt x="175" y="465"/>
                  <a:pt x="175" y="464"/>
                </a:cubicBezTo>
                <a:cubicBezTo>
                  <a:pt x="174" y="464"/>
                  <a:pt x="174" y="463"/>
                  <a:pt x="174" y="462"/>
                </a:cubicBezTo>
                <a:cubicBezTo>
                  <a:pt x="175" y="461"/>
                  <a:pt x="173" y="460"/>
                  <a:pt x="173" y="459"/>
                </a:cubicBezTo>
                <a:cubicBezTo>
                  <a:pt x="173" y="458"/>
                  <a:pt x="173" y="457"/>
                  <a:pt x="173" y="456"/>
                </a:cubicBezTo>
                <a:cubicBezTo>
                  <a:pt x="170" y="451"/>
                  <a:pt x="170" y="451"/>
                  <a:pt x="170" y="451"/>
                </a:cubicBezTo>
                <a:cubicBezTo>
                  <a:pt x="169" y="450"/>
                  <a:pt x="169" y="450"/>
                  <a:pt x="170" y="449"/>
                </a:cubicBezTo>
                <a:cubicBezTo>
                  <a:pt x="170" y="448"/>
                  <a:pt x="169" y="447"/>
                  <a:pt x="169" y="447"/>
                </a:cubicBezTo>
                <a:cubicBezTo>
                  <a:pt x="170" y="445"/>
                  <a:pt x="168" y="443"/>
                  <a:pt x="168" y="441"/>
                </a:cubicBezTo>
                <a:cubicBezTo>
                  <a:pt x="168" y="441"/>
                  <a:pt x="167" y="441"/>
                  <a:pt x="167" y="440"/>
                </a:cubicBezTo>
                <a:cubicBezTo>
                  <a:pt x="167" y="439"/>
                  <a:pt x="168" y="438"/>
                  <a:pt x="167" y="437"/>
                </a:cubicBezTo>
                <a:cubicBezTo>
                  <a:pt x="166" y="437"/>
                  <a:pt x="167" y="436"/>
                  <a:pt x="166" y="435"/>
                </a:cubicBezTo>
                <a:cubicBezTo>
                  <a:pt x="165" y="435"/>
                  <a:pt x="165" y="434"/>
                  <a:pt x="166" y="434"/>
                </a:cubicBezTo>
                <a:cubicBezTo>
                  <a:pt x="166" y="433"/>
                  <a:pt x="166" y="433"/>
                  <a:pt x="167" y="433"/>
                </a:cubicBezTo>
                <a:cubicBezTo>
                  <a:pt x="168" y="432"/>
                  <a:pt x="168" y="431"/>
                  <a:pt x="167" y="430"/>
                </a:cubicBezTo>
                <a:cubicBezTo>
                  <a:pt x="167" y="429"/>
                  <a:pt x="166" y="429"/>
                  <a:pt x="167" y="428"/>
                </a:cubicBezTo>
                <a:cubicBezTo>
                  <a:pt x="167" y="428"/>
                  <a:pt x="168" y="427"/>
                  <a:pt x="167" y="427"/>
                </a:cubicBezTo>
                <a:cubicBezTo>
                  <a:pt x="166" y="426"/>
                  <a:pt x="167" y="424"/>
                  <a:pt x="166" y="424"/>
                </a:cubicBezTo>
                <a:cubicBezTo>
                  <a:pt x="165" y="423"/>
                  <a:pt x="166" y="423"/>
                  <a:pt x="166" y="423"/>
                </a:cubicBezTo>
                <a:cubicBezTo>
                  <a:pt x="166" y="422"/>
                  <a:pt x="166" y="422"/>
                  <a:pt x="166" y="422"/>
                </a:cubicBezTo>
                <a:cubicBezTo>
                  <a:pt x="167" y="421"/>
                  <a:pt x="167" y="421"/>
                  <a:pt x="166" y="420"/>
                </a:cubicBezTo>
                <a:cubicBezTo>
                  <a:pt x="165" y="420"/>
                  <a:pt x="166" y="419"/>
                  <a:pt x="166" y="419"/>
                </a:cubicBezTo>
                <a:cubicBezTo>
                  <a:pt x="166" y="418"/>
                  <a:pt x="165" y="417"/>
                  <a:pt x="166" y="416"/>
                </a:cubicBezTo>
                <a:cubicBezTo>
                  <a:pt x="167" y="416"/>
                  <a:pt x="167" y="416"/>
                  <a:pt x="166" y="416"/>
                </a:cubicBezTo>
                <a:cubicBezTo>
                  <a:pt x="166" y="415"/>
                  <a:pt x="166" y="415"/>
                  <a:pt x="165" y="414"/>
                </a:cubicBezTo>
                <a:cubicBezTo>
                  <a:pt x="165" y="413"/>
                  <a:pt x="165" y="413"/>
                  <a:pt x="165" y="412"/>
                </a:cubicBezTo>
                <a:cubicBezTo>
                  <a:pt x="165" y="411"/>
                  <a:pt x="166" y="409"/>
                  <a:pt x="165" y="408"/>
                </a:cubicBezTo>
                <a:cubicBezTo>
                  <a:pt x="164" y="407"/>
                  <a:pt x="165" y="407"/>
                  <a:pt x="165" y="406"/>
                </a:cubicBezTo>
                <a:cubicBezTo>
                  <a:pt x="165" y="405"/>
                  <a:pt x="165" y="404"/>
                  <a:pt x="165" y="403"/>
                </a:cubicBezTo>
                <a:cubicBezTo>
                  <a:pt x="165" y="402"/>
                  <a:pt x="165" y="401"/>
                  <a:pt x="165" y="400"/>
                </a:cubicBezTo>
                <a:cubicBezTo>
                  <a:pt x="164" y="399"/>
                  <a:pt x="166" y="399"/>
                  <a:pt x="166" y="398"/>
                </a:cubicBezTo>
                <a:cubicBezTo>
                  <a:pt x="166" y="396"/>
                  <a:pt x="165" y="395"/>
                  <a:pt x="166" y="394"/>
                </a:cubicBezTo>
                <a:cubicBezTo>
                  <a:pt x="166" y="392"/>
                  <a:pt x="165" y="391"/>
                  <a:pt x="167" y="389"/>
                </a:cubicBezTo>
                <a:cubicBezTo>
                  <a:pt x="166" y="388"/>
                  <a:pt x="167" y="387"/>
                  <a:pt x="166" y="386"/>
                </a:cubicBezTo>
                <a:cubicBezTo>
                  <a:pt x="166" y="386"/>
                  <a:pt x="166" y="386"/>
                  <a:pt x="166" y="386"/>
                </a:cubicBezTo>
                <a:cubicBezTo>
                  <a:pt x="167" y="384"/>
                  <a:pt x="166" y="382"/>
                  <a:pt x="167" y="380"/>
                </a:cubicBezTo>
                <a:cubicBezTo>
                  <a:pt x="167" y="380"/>
                  <a:pt x="167" y="379"/>
                  <a:pt x="167" y="379"/>
                </a:cubicBezTo>
                <a:cubicBezTo>
                  <a:pt x="167" y="379"/>
                  <a:pt x="167" y="378"/>
                  <a:pt x="167" y="378"/>
                </a:cubicBezTo>
                <a:cubicBezTo>
                  <a:pt x="166" y="377"/>
                  <a:pt x="166" y="376"/>
                  <a:pt x="167" y="376"/>
                </a:cubicBezTo>
                <a:cubicBezTo>
                  <a:pt x="168" y="375"/>
                  <a:pt x="167" y="374"/>
                  <a:pt x="168" y="374"/>
                </a:cubicBezTo>
                <a:cubicBezTo>
                  <a:pt x="169" y="373"/>
                  <a:pt x="169" y="373"/>
                  <a:pt x="168" y="372"/>
                </a:cubicBezTo>
                <a:cubicBezTo>
                  <a:pt x="168" y="372"/>
                  <a:pt x="167" y="371"/>
                  <a:pt x="168" y="371"/>
                </a:cubicBezTo>
                <a:cubicBezTo>
                  <a:pt x="169" y="369"/>
                  <a:pt x="168" y="368"/>
                  <a:pt x="168" y="366"/>
                </a:cubicBezTo>
                <a:cubicBezTo>
                  <a:pt x="170" y="365"/>
                  <a:pt x="169" y="363"/>
                  <a:pt x="169" y="361"/>
                </a:cubicBezTo>
                <a:cubicBezTo>
                  <a:pt x="169" y="361"/>
                  <a:pt x="170" y="361"/>
                  <a:pt x="170" y="361"/>
                </a:cubicBezTo>
                <a:cubicBezTo>
                  <a:pt x="171" y="359"/>
                  <a:pt x="170" y="359"/>
                  <a:pt x="169" y="358"/>
                </a:cubicBezTo>
                <a:cubicBezTo>
                  <a:pt x="170" y="358"/>
                  <a:pt x="170" y="358"/>
                  <a:pt x="170" y="357"/>
                </a:cubicBezTo>
                <a:cubicBezTo>
                  <a:pt x="171" y="356"/>
                  <a:pt x="170" y="354"/>
                  <a:pt x="171" y="353"/>
                </a:cubicBezTo>
                <a:cubicBezTo>
                  <a:pt x="172" y="352"/>
                  <a:pt x="171" y="351"/>
                  <a:pt x="171" y="350"/>
                </a:cubicBezTo>
                <a:cubicBezTo>
                  <a:pt x="171" y="349"/>
                  <a:pt x="172" y="348"/>
                  <a:pt x="172" y="348"/>
                </a:cubicBezTo>
                <a:cubicBezTo>
                  <a:pt x="172" y="348"/>
                  <a:pt x="171" y="347"/>
                  <a:pt x="171" y="347"/>
                </a:cubicBezTo>
                <a:cubicBezTo>
                  <a:pt x="171" y="346"/>
                  <a:pt x="171" y="346"/>
                  <a:pt x="172" y="346"/>
                </a:cubicBezTo>
                <a:cubicBezTo>
                  <a:pt x="173" y="345"/>
                  <a:pt x="172" y="343"/>
                  <a:pt x="172" y="342"/>
                </a:cubicBezTo>
                <a:cubicBezTo>
                  <a:pt x="171" y="341"/>
                  <a:pt x="171" y="340"/>
                  <a:pt x="171" y="339"/>
                </a:cubicBezTo>
                <a:cubicBezTo>
                  <a:pt x="171" y="338"/>
                  <a:pt x="171" y="338"/>
                  <a:pt x="171" y="338"/>
                </a:cubicBezTo>
                <a:cubicBezTo>
                  <a:pt x="170" y="337"/>
                  <a:pt x="170" y="337"/>
                  <a:pt x="170" y="337"/>
                </a:cubicBezTo>
                <a:cubicBezTo>
                  <a:pt x="170" y="337"/>
                  <a:pt x="170" y="336"/>
                  <a:pt x="170" y="336"/>
                </a:cubicBezTo>
                <a:cubicBezTo>
                  <a:pt x="172" y="336"/>
                  <a:pt x="171" y="334"/>
                  <a:pt x="172" y="333"/>
                </a:cubicBezTo>
                <a:cubicBezTo>
                  <a:pt x="172" y="332"/>
                  <a:pt x="172" y="331"/>
                  <a:pt x="173" y="330"/>
                </a:cubicBezTo>
                <a:cubicBezTo>
                  <a:pt x="174" y="330"/>
                  <a:pt x="175" y="329"/>
                  <a:pt x="176" y="328"/>
                </a:cubicBezTo>
                <a:cubicBezTo>
                  <a:pt x="176" y="327"/>
                  <a:pt x="176" y="326"/>
                  <a:pt x="176" y="326"/>
                </a:cubicBezTo>
                <a:cubicBezTo>
                  <a:pt x="177" y="325"/>
                  <a:pt x="177" y="324"/>
                  <a:pt x="178" y="323"/>
                </a:cubicBezTo>
                <a:cubicBezTo>
                  <a:pt x="177" y="321"/>
                  <a:pt x="179" y="320"/>
                  <a:pt x="179" y="319"/>
                </a:cubicBezTo>
                <a:cubicBezTo>
                  <a:pt x="179" y="318"/>
                  <a:pt x="179" y="318"/>
                  <a:pt x="180" y="318"/>
                </a:cubicBezTo>
                <a:cubicBezTo>
                  <a:pt x="180" y="318"/>
                  <a:pt x="181" y="318"/>
                  <a:pt x="181" y="317"/>
                </a:cubicBezTo>
                <a:cubicBezTo>
                  <a:pt x="181" y="316"/>
                  <a:pt x="182" y="316"/>
                  <a:pt x="183" y="315"/>
                </a:cubicBezTo>
                <a:cubicBezTo>
                  <a:pt x="182" y="314"/>
                  <a:pt x="181" y="313"/>
                  <a:pt x="182" y="313"/>
                </a:cubicBezTo>
                <a:cubicBezTo>
                  <a:pt x="183" y="311"/>
                  <a:pt x="183" y="310"/>
                  <a:pt x="184" y="309"/>
                </a:cubicBezTo>
                <a:cubicBezTo>
                  <a:pt x="185" y="306"/>
                  <a:pt x="186" y="306"/>
                  <a:pt x="185" y="303"/>
                </a:cubicBezTo>
                <a:cubicBezTo>
                  <a:pt x="185" y="302"/>
                  <a:pt x="186" y="301"/>
                  <a:pt x="186" y="300"/>
                </a:cubicBezTo>
                <a:cubicBezTo>
                  <a:pt x="187" y="300"/>
                  <a:pt x="186" y="298"/>
                  <a:pt x="186" y="298"/>
                </a:cubicBezTo>
                <a:cubicBezTo>
                  <a:pt x="187" y="297"/>
                  <a:pt x="188" y="297"/>
                  <a:pt x="189" y="297"/>
                </a:cubicBezTo>
                <a:cubicBezTo>
                  <a:pt x="191" y="296"/>
                  <a:pt x="191" y="293"/>
                  <a:pt x="193" y="292"/>
                </a:cubicBezTo>
                <a:cubicBezTo>
                  <a:pt x="193" y="291"/>
                  <a:pt x="194" y="290"/>
                  <a:pt x="194" y="289"/>
                </a:cubicBezTo>
                <a:cubicBezTo>
                  <a:pt x="195" y="289"/>
                  <a:pt x="195" y="288"/>
                  <a:pt x="195" y="288"/>
                </a:cubicBezTo>
                <a:cubicBezTo>
                  <a:pt x="196" y="287"/>
                  <a:pt x="196" y="287"/>
                  <a:pt x="196" y="286"/>
                </a:cubicBezTo>
                <a:cubicBezTo>
                  <a:pt x="196" y="286"/>
                  <a:pt x="196" y="285"/>
                  <a:pt x="196" y="285"/>
                </a:cubicBezTo>
                <a:cubicBezTo>
                  <a:pt x="197" y="284"/>
                  <a:pt x="198" y="283"/>
                  <a:pt x="199" y="282"/>
                </a:cubicBezTo>
                <a:cubicBezTo>
                  <a:pt x="199" y="281"/>
                  <a:pt x="200" y="281"/>
                  <a:pt x="200" y="280"/>
                </a:cubicBezTo>
                <a:cubicBezTo>
                  <a:pt x="200" y="280"/>
                  <a:pt x="201" y="279"/>
                  <a:pt x="201" y="279"/>
                </a:cubicBezTo>
                <a:cubicBezTo>
                  <a:pt x="201" y="278"/>
                  <a:pt x="201" y="277"/>
                  <a:pt x="202" y="277"/>
                </a:cubicBezTo>
                <a:cubicBezTo>
                  <a:pt x="202" y="277"/>
                  <a:pt x="202" y="277"/>
                  <a:pt x="203" y="276"/>
                </a:cubicBezTo>
                <a:cubicBezTo>
                  <a:pt x="203" y="275"/>
                  <a:pt x="204" y="273"/>
                  <a:pt x="205" y="273"/>
                </a:cubicBezTo>
                <a:cubicBezTo>
                  <a:pt x="205" y="272"/>
                  <a:pt x="205" y="271"/>
                  <a:pt x="206" y="271"/>
                </a:cubicBezTo>
                <a:cubicBezTo>
                  <a:pt x="206" y="270"/>
                  <a:pt x="206" y="269"/>
                  <a:pt x="207" y="269"/>
                </a:cubicBezTo>
                <a:cubicBezTo>
                  <a:pt x="208" y="268"/>
                  <a:pt x="208" y="266"/>
                  <a:pt x="210" y="265"/>
                </a:cubicBezTo>
                <a:cubicBezTo>
                  <a:pt x="211" y="264"/>
                  <a:pt x="211" y="263"/>
                  <a:pt x="211" y="262"/>
                </a:cubicBezTo>
                <a:cubicBezTo>
                  <a:pt x="212" y="261"/>
                  <a:pt x="212" y="261"/>
                  <a:pt x="212" y="260"/>
                </a:cubicBezTo>
                <a:cubicBezTo>
                  <a:pt x="213" y="260"/>
                  <a:pt x="213" y="259"/>
                  <a:pt x="214" y="258"/>
                </a:cubicBezTo>
                <a:cubicBezTo>
                  <a:pt x="215" y="258"/>
                  <a:pt x="216" y="256"/>
                  <a:pt x="217" y="255"/>
                </a:cubicBezTo>
                <a:cubicBezTo>
                  <a:pt x="217" y="254"/>
                  <a:pt x="217" y="253"/>
                  <a:pt x="218" y="253"/>
                </a:cubicBezTo>
                <a:cubicBezTo>
                  <a:pt x="219" y="253"/>
                  <a:pt x="219" y="252"/>
                  <a:pt x="219" y="251"/>
                </a:cubicBezTo>
                <a:cubicBezTo>
                  <a:pt x="220" y="249"/>
                  <a:pt x="221" y="249"/>
                  <a:pt x="223" y="249"/>
                </a:cubicBezTo>
                <a:cubicBezTo>
                  <a:pt x="223" y="249"/>
                  <a:pt x="223" y="248"/>
                  <a:pt x="223" y="248"/>
                </a:cubicBezTo>
                <a:cubicBezTo>
                  <a:pt x="222" y="247"/>
                  <a:pt x="222" y="246"/>
                  <a:pt x="223" y="245"/>
                </a:cubicBezTo>
                <a:cubicBezTo>
                  <a:pt x="224" y="244"/>
                  <a:pt x="224" y="244"/>
                  <a:pt x="224" y="243"/>
                </a:cubicBezTo>
                <a:cubicBezTo>
                  <a:pt x="225" y="242"/>
                  <a:pt x="226" y="241"/>
                  <a:pt x="227" y="240"/>
                </a:cubicBezTo>
                <a:cubicBezTo>
                  <a:pt x="228" y="240"/>
                  <a:pt x="230" y="239"/>
                  <a:pt x="230" y="238"/>
                </a:cubicBezTo>
                <a:cubicBezTo>
                  <a:pt x="231" y="236"/>
                  <a:pt x="232" y="235"/>
                  <a:pt x="233" y="234"/>
                </a:cubicBezTo>
                <a:cubicBezTo>
                  <a:pt x="234" y="234"/>
                  <a:pt x="234" y="233"/>
                  <a:pt x="235" y="233"/>
                </a:cubicBezTo>
                <a:cubicBezTo>
                  <a:pt x="235" y="231"/>
                  <a:pt x="235" y="231"/>
                  <a:pt x="235" y="231"/>
                </a:cubicBezTo>
                <a:cubicBezTo>
                  <a:pt x="235" y="231"/>
                  <a:pt x="235" y="231"/>
                  <a:pt x="236" y="231"/>
                </a:cubicBezTo>
                <a:cubicBezTo>
                  <a:pt x="236" y="231"/>
                  <a:pt x="237" y="231"/>
                  <a:pt x="237" y="231"/>
                </a:cubicBezTo>
                <a:cubicBezTo>
                  <a:pt x="238" y="230"/>
                  <a:pt x="239" y="230"/>
                  <a:pt x="240" y="229"/>
                </a:cubicBezTo>
                <a:cubicBezTo>
                  <a:pt x="241" y="228"/>
                  <a:pt x="242" y="228"/>
                  <a:pt x="242" y="227"/>
                </a:cubicBezTo>
                <a:cubicBezTo>
                  <a:pt x="242" y="226"/>
                  <a:pt x="243" y="225"/>
                  <a:pt x="244" y="225"/>
                </a:cubicBezTo>
                <a:cubicBezTo>
                  <a:pt x="246" y="225"/>
                  <a:pt x="247" y="223"/>
                  <a:pt x="248" y="222"/>
                </a:cubicBezTo>
                <a:cubicBezTo>
                  <a:pt x="249" y="221"/>
                  <a:pt x="250" y="220"/>
                  <a:pt x="251" y="219"/>
                </a:cubicBezTo>
                <a:cubicBezTo>
                  <a:pt x="252" y="218"/>
                  <a:pt x="252" y="217"/>
                  <a:pt x="254" y="216"/>
                </a:cubicBezTo>
                <a:cubicBezTo>
                  <a:pt x="255" y="216"/>
                  <a:pt x="256" y="214"/>
                  <a:pt x="257" y="214"/>
                </a:cubicBezTo>
                <a:cubicBezTo>
                  <a:pt x="258" y="214"/>
                  <a:pt x="258" y="214"/>
                  <a:pt x="259" y="213"/>
                </a:cubicBezTo>
                <a:cubicBezTo>
                  <a:pt x="259" y="212"/>
                  <a:pt x="260" y="212"/>
                  <a:pt x="261" y="211"/>
                </a:cubicBezTo>
                <a:cubicBezTo>
                  <a:pt x="262" y="211"/>
                  <a:pt x="263" y="211"/>
                  <a:pt x="264" y="210"/>
                </a:cubicBezTo>
                <a:cubicBezTo>
                  <a:pt x="264" y="209"/>
                  <a:pt x="265" y="209"/>
                  <a:pt x="266" y="208"/>
                </a:cubicBezTo>
                <a:cubicBezTo>
                  <a:pt x="267" y="207"/>
                  <a:pt x="270" y="206"/>
                  <a:pt x="271" y="205"/>
                </a:cubicBezTo>
                <a:cubicBezTo>
                  <a:pt x="271" y="204"/>
                  <a:pt x="273" y="204"/>
                  <a:pt x="273" y="203"/>
                </a:cubicBezTo>
                <a:cubicBezTo>
                  <a:pt x="275" y="203"/>
                  <a:pt x="276" y="201"/>
                  <a:pt x="277" y="199"/>
                </a:cubicBezTo>
                <a:cubicBezTo>
                  <a:pt x="279" y="199"/>
                  <a:pt x="279" y="199"/>
                  <a:pt x="279" y="199"/>
                </a:cubicBezTo>
                <a:cubicBezTo>
                  <a:pt x="280" y="198"/>
                  <a:pt x="281" y="198"/>
                  <a:pt x="283" y="197"/>
                </a:cubicBezTo>
                <a:cubicBezTo>
                  <a:pt x="283" y="196"/>
                  <a:pt x="284" y="196"/>
                  <a:pt x="284" y="196"/>
                </a:cubicBezTo>
                <a:cubicBezTo>
                  <a:pt x="285" y="195"/>
                  <a:pt x="286" y="195"/>
                  <a:pt x="287" y="194"/>
                </a:cubicBezTo>
                <a:cubicBezTo>
                  <a:pt x="289" y="192"/>
                  <a:pt x="291" y="191"/>
                  <a:pt x="293" y="190"/>
                </a:cubicBezTo>
                <a:cubicBezTo>
                  <a:pt x="294" y="190"/>
                  <a:pt x="295" y="189"/>
                  <a:pt x="296" y="189"/>
                </a:cubicBezTo>
                <a:cubicBezTo>
                  <a:pt x="296" y="189"/>
                  <a:pt x="296" y="188"/>
                  <a:pt x="296" y="188"/>
                </a:cubicBezTo>
                <a:cubicBezTo>
                  <a:pt x="297" y="187"/>
                  <a:pt x="297" y="187"/>
                  <a:pt x="297" y="187"/>
                </a:cubicBezTo>
                <a:cubicBezTo>
                  <a:pt x="298" y="187"/>
                  <a:pt x="299" y="187"/>
                  <a:pt x="299" y="187"/>
                </a:cubicBezTo>
                <a:cubicBezTo>
                  <a:pt x="301" y="186"/>
                  <a:pt x="302" y="185"/>
                  <a:pt x="304" y="184"/>
                </a:cubicBezTo>
                <a:cubicBezTo>
                  <a:pt x="305" y="183"/>
                  <a:pt x="306" y="181"/>
                  <a:pt x="308" y="181"/>
                </a:cubicBezTo>
                <a:cubicBezTo>
                  <a:pt x="308" y="180"/>
                  <a:pt x="309" y="181"/>
                  <a:pt x="310" y="180"/>
                </a:cubicBezTo>
                <a:cubicBezTo>
                  <a:pt x="310" y="180"/>
                  <a:pt x="311" y="179"/>
                  <a:pt x="312" y="179"/>
                </a:cubicBezTo>
                <a:cubicBezTo>
                  <a:pt x="313" y="180"/>
                  <a:pt x="314" y="178"/>
                  <a:pt x="315" y="178"/>
                </a:cubicBezTo>
                <a:cubicBezTo>
                  <a:pt x="316" y="179"/>
                  <a:pt x="317" y="177"/>
                  <a:pt x="318" y="177"/>
                </a:cubicBezTo>
                <a:cubicBezTo>
                  <a:pt x="319" y="178"/>
                  <a:pt x="320" y="176"/>
                  <a:pt x="322" y="177"/>
                </a:cubicBezTo>
                <a:cubicBezTo>
                  <a:pt x="322" y="176"/>
                  <a:pt x="323" y="176"/>
                  <a:pt x="324" y="175"/>
                </a:cubicBezTo>
                <a:cubicBezTo>
                  <a:pt x="324" y="175"/>
                  <a:pt x="325" y="175"/>
                  <a:pt x="325" y="175"/>
                </a:cubicBezTo>
                <a:cubicBezTo>
                  <a:pt x="326" y="175"/>
                  <a:pt x="327" y="174"/>
                  <a:pt x="327" y="174"/>
                </a:cubicBezTo>
                <a:cubicBezTo>
                  <a:pt x="328" y="173"/>
                  <a:pt x="329" y="173"/>
                  <a:pt x="330" y="173"/>
                </a:cubicBezTo>
                <a:cubicBezTo>
                  <a:pt x="332" y="173"/>
                  <a:pt x="331" y="172"/>
                  <a:pt x="332" y="171"/>
                </a:cubicBezTo>
                <a:cubicBezTo>
                  <a:pt x="333" y="171"/>
                  <a:pt x="334" y="173"/>
                  <a:pt x="335" y="171"/>
                </a:cubicBezTo>
                <a:cubicBezTo>
                  <a:pt x="335" y="170"/>
                  <a:pt x="336" y="171"/>
                  <a:pt x="337" y="171"/>
                </a:cubicBezTo>
                <a:cubicBezTo>
                  <a:pt x="337" y="170"/>
                  <a:pt x="338" y="170"/>
                  <a:pt x="339" y="170"/>
                </a:cubicBezTo>
                <a:cubicBezTo>
                  <a:pt x="340" y="170"/>
                  <a:pt x="340" y="169"/>
                  <a:pt x="342" y="169"/>
                </a:cubicBezTo>
                <a:cubicBezTo>
                  <a:pt x="343" y="169"/>
                  <a:pt x="344" y="169"/>
                  <a:pt x="345" y="169"/>
                </a:cubicBezTo>
                <a:cubicBezTo>
                  <a:pt x="346" y="169"/>
                  <a:pt x="347" y="168"/>
                  <a:pt x="348" y="168"/>
                </a:cubicBezTo>
                <a:cubicBezTo>
                  <a:pt x="349" y="168"/>
                  <a:pt x="349" y="167"/>
                  <a:pt x="350" y="167"/>
                </a:cubicBezTo>
                <a:cubicBezTo>
                  <a:pt x="351" y="167"/>
                  <a:pt x="351" y="167"/>
                  <a:pt x="352" y="167"/>
                </a:cubicBezTo>
                <a:cubicBezTo>
                  <a:pt x="352" y="166"/>
                  <a:pt x="352" y="166"/>
                  <a:pt x="353" y="166"/>
                </a:cubicBezTo>
                <a:cubicBezTo>
                  <a:pt x="354" y="166"/>
                  <a:pt x="355" y="166"/>
                  <a:pt x="356" y="166"/>
                </a:cubicBezTo>
                <a:cubicBezTo>
                  <a:pt x="356" y="166"/>
                  <a:pt x="357" y="166"/>
                  <a:pt x="357" y="166"/>
                </a:cubicBezTo>
                <a:cubicBezTo>
                  <a:pt x="357" y="166"/>
                  <a:pt x="357" y="165"/>
                  <a:pt x="358" y="165"/>
                </a:cubicBezTo>
                <a:cubicBezTo>
                  <a:pt x="358" y="165"/>
                  <a:pt x="358" y="166"/>
                  <a:pt x="358" y="166"/>
                </a:cubicBezTo>
                <a:cubicBezTo>
                  <a:pt x="359" y="166"/>
                  <a:pt x="359" y="165"/>
                  <a:pt x="360" y="165"/>
                </a:cubicBezTo>
                <a:cubicBezTo>
                  <a:pt x="361" y="165"/>
                  <a:pt x="363" y="166"/>
                  <a:pt x="365" y="164"/>
                </a:cubicBezTo>
                <a:cubicBezTo>
                  <a:pt x="367" y="164"/>
                  <a:pt x="369" y="164"/>
                  <a:pt x="371" y="164"/>
                </a:cubicBezTo>
                <a:cubicBezTo>
                  <a:pt x="371" y="164"/>
                  <a:pt x="375" y="163"/>
                  <a:pt x="375" y="163"/>
                </a:cubicBezTo>
                <a:cubicBezTo>
                  <a:pt x="375" y="163"/>
                  <a:pt x="376" y="162"/>
                  <a:pt x="376" y="162"/>
                </a:cubicBezTo>
                <a:cubicBezTo>
                  <a:pt x="376" y="163"/>
                  <a:pt x="376" y="163"/>
                  <a:pt x="377" y="163"/>
                </a:cubicBezTo>
                <a:cubicBezTo>
                  <a:pt x="377" y="163"/>
                  <a:pt x="378" y="162"/>
                  <a:pt x="378" y="162"/>
                </a:cubicBezTo>
                <a:cubicBezTo>
                  <a:pt x="380" y="162"/>
                  <a:pt x="381" y="162"/>
                  <a:pt x="382" y="162"/>
                </a:cubicBezTo>
                <a:cubicBezTo>
                  <a:pt x="384" y="162"/>
                  <a:pt x="385" y="161"/>
                  <a:pt x="386" y="161"/>
                </a:cubicBezTo>
                <a:cubicBezTo>
                  <a:pt x="388" y="162"/>
                  <a:pt x="389" y="161"/>
                  <a:pt x="390" y="161"/>
                </a:cubicBezTo>
                <a:cubicBezTo>
                  <a:pt x="394" y="161"/>
                  <a:pt x="394" y="161"/>
                  <a:pt x="394" y="161"/>
                </a:cubicBezTo>
                <a:cubicBezTo>
                  <a:pt x="398" y="161"/>
                  <a:pt x="398" y="161"/>
                  <a:pt x="398" y="161"/>
                </a:cubicBezTo>
                <a:cubicBezTo>
                  <a:pt x="400" y="161"/>
                  <a:pt x="401" y="161"/>
                  <a:pt x="402" y="161"/>
                </a:cubicBezTo>
                <a:cubicBezTo>
                  <a:pt x="404" y="162"/>
                  <a:pt x="404" y="161"/>
                  <a:pt x="405" y="160"/>
                </a:cubicBezTo>
                <a:cubicBezTo>
                  <a:pt x="407" y="159"/>
                  <a:pt x="407" y="160"/>
                  <a:pt x="411" y="160"/>
                </a:cubicBezTo>
                <a:cubicBezTo>
                  <a:pt x="411" y="160"/>
                  <a:pt x="411" y="161"/>
                  <a:pt x="411" y="161"/>
                </a:cubicBezTo>
                <a:cubicBezTo>
                  <a:pt x="412" y="162"/>
                  <a:pt x="412" y="162"/>
                  <a:pt x="413" y="162"/>
                </a:cubicBezTo>
                <a:cubicBezTo>
                  <a:pt x="413" y="162"/>
                  <a:pt x="413" y="162"/>
                  <a:pt x="413" y="162"/>
                </a:cubicBezTo>
                <a:cubicBezTo>
                  <a:pt x="413" y="162"/>
                  <a:pt x="413" y="161"/>
                  <a:pt x="414" y="161"/>
                </a:cubicBezTo>
                <a:cubicBezTo>
                  <a:pt x="415" y="161"/>
                  <a:pt x="416" y="162"/>
                  <a:pt x="418" y="161"/>
                </a:cubicBezTo>
                <a:cubicBezTo>
                  <a:pt x="418" y="162"/>
                  <a:pt x="420" y="161"/>
                  <a:pt x="421" y="162"/>
                </a:cubicBezTo>
                <a:cubicBezTo>
                  <a:pt x="421" y="162"/>
                  <a:pt x="422" y="162"/>
                  <a:pt x="422" y="162"/>
                </a:cubicBezTo>
                <a:cubicBezTo>
                  <a:pt x="423" y="162"/>
                  <a:pt x="423" y="162"/>
                  <a:pt x="424" y="161"/>
                </a:cubicBezTo>
                <a:cubicBezTo>
                  <a:pt x="425" y="162"/>
                  <a:pt x="426" y="163"/>
                  <a:pt x="427" y="162"/>
                </a:cubicBezTo>
                <a:cubicBezTo>
                  <a:pt x="427" y="162"/>
                  <a:pt x="427" y="162"/>
                  <a:pt x="427" y="162"/>
                </a:cubicBezTo>
                <a:cubicBezTo>
                  <a:pt x="428" y="162"/>
                  <a:pt x="428" y="162"/>
                  <a:pt x="428" y="162"/>
                </a:cubicBezTo>
                <a:cubicBezTo>
                  <a:pt x="429" y="161"/>
                  <a:pt x="430" y="161"/>
                  <a:pt x="430" y="162"/>
                </a:cubicBezTo>
                <a:cubicBezTo>
                  <a:pt x="431" y="162"/>
                  <a:pt x="431" y="164"/>
                  <a:pt x="432" y="164"/>
                </a:cubicBezTo>
                <a:cubicBezTo>
                  <a:pt x="434" y="163"/>
                  <a:pt x="435" y="162"/>
                  <a:pt x="437" y="162"/>
                </a:cubicBezTo>
                <a:cubicBezTo>
                  <a:pt x="438" y="162"/>
                  <a:pt x="438" y="163"/>
                  <a:pt x="439" y="163"/>
                </a:cubicBezTo>
                <a:cubicBezTo>
                  <a:pt x="440" y="164"/>
                  <a:pt x="442" y="164"/>
                  <a:pt x="444" y="164"/>
                </a:cubicBezTo>
                <a:cubicBezTo>
                  <a:pt x="446" y="164"/>
                  <a:pt x="447" y="164"/>
                  <a:pt x="448" y="164"/>
                </a:cubicBezTo>
                <a:cubicBezTo>
                  <a:pt x="449" y="164"/>
                  <a:pt x="451" y="164"/>
                  <a:pt x="451" y="165"/>
                </a:cubicBezTo>
                <a:cubicBezTo>
                  <a:pt x="453" y="165"/>
                  <a:pt x="454" y="165"/>
                  <a:pt x="455" y="165"/>
                </a:cubicBezTo>
                <a:cubicBezTo>
                  <a:pt x="456" y="165"/>
                  <a:pt x="456" y="166"/>
                  <a:pt x="456" y="166"/>
                </a:cubicBezTo>
                <a:cubicBezTo>
                  <a:pt x="457" y="166"/>
                  <a:pt x="458" y="166"/>
                  <a:pt x="458" y="167"/>
                </a:cubicBezTo>
                <a:cubicBezTo>
                  <a:pt x="459" y="167"/>
                  <a:pt x="460" y="167"/>
                  <a:pt x="461" y="167"/>
                </a:cubicBezTo>
                <a:cubicBezTo>
                  <a:pt x="461" y="167"/>
                  <a:pt x="462" y="167"/>
                  <a:pt x="463" y="168"/>
                </a:cubicBezTo>
                <a:cubicBezTo>
                  <a:pt x="463" y="168"/>
                  <a:pt x="464" y="168"/>
                  <a:pt x="465" y="168"/>
                </a:cubicBezTo>
                <a:cubicBezTo>
                  <a:pt x="465" y="167"/>
                  <a:pt x="466" y="167"/>
                  <a:pt x="466" y="167"/>
                </a:cubicBezTo>
                <a:cubicBezTo>
                  <a:pt x="467" y="168"/>
                  <a:pt x="468" y="168"/>
                  <a:pt x="469" y="168"/>
                </a:cubicBezTo>
                <a:cubicBezTo>
                  <a:pt x="470" y="168"/>
                  <a:pt x="472" y="168"/>
                  <a:pt x="472" y="169"/>
                </a:cubicBezTo>
                <a:cubicBezTo>
                  <a:pt x="476" y="169"/>
                  <a:pt x="476" y="169"/>
                  <a:pt x="476" y="169"/>
                </a:cubicBezTo>
                <a:cubicBezTo>
                  <a:pt x="477" y="170"/>
                  <a:pt x="477" y="171"/>
                  <a:pt x="479" y="171"/>
                </a:cubicBezTo>
                <a:cubicBezTo>
                  <a:pt x="480" y="171"/>
                  <a:pt x="480" y="171"/>
                  <a:pt x="481" y="172"/>
                </a:cubicBezTo>
                <a:cubicBezTo>
                  <a:pt x="483" y="171"/>
                  <a:pt x="484" y="173"/>
                  <a:pt x="485" y="173"/>
                </a:cubicBezTo>
                <a:cubicBezTo>
                  <a:pt x="486" y="173"/>
                  <a:pt x="488" y="174"/>
                  <a:pt x="489" y="175"/>
                </a:cubicBezTo>
                <a:cubicBezTo>
                  <a:pt x="490" y="174"/>
                  <a:pt x="491" y="175"/>
                  <a:pt x="492" y="176"/>
                </a:cubicBezTo>
                <a:cubicBezTo>
                  <a:pt x="492" y="176"/>
                  <a:pt x="492" y="176"/>
                  <a:pt x="493" y="176"/>
                </a:cubicBezTo>
                <a:cubicBezTo>
                  <a:pt x="494" y="177"/>
                  <a:pt x="494" y="178"/>
                  <a:pt x="495" y="178"/>
                </a:cubicBezTo>
                <a:cubicBezTo>
                  <a:pt x="496" y="178"/>
                  <a:pt x="497" y="178"/>
                  <a:pt x="498" y="178"/>
                </a:cubicBezTo>
                <a:cubicBezTo>
                  <a:pt x="498" y="179"/>
                  <a:pt x="499" y="178"/>
                  <a:pt x="500" y="179"/>
                </a:cubicBezTo>
                <a:cubicBezTo>
                  <a:pt x="500" y="179"/>
                  <a:pt x="501" y="180"/>
                  <a:pt x="501" y="180"/>
                </a:cubicBezTo>
                <a:cubicBezTo>
                  <a:pt x="502" y="181"/>
                  <a:pt x="504" y="181"/>
                  <a:pt x="505" y="182"/>
                </a:cubicBezTo>
                <a:cubicBezTo>
                  <a:pt x="506" y="182"/>
                  <a:pt x="507" y="184"/>
                  <a:pt x="508" y="183"/>
                </a:cubicBezTo>
                <a:cubicBezTo>
                  <a:pt x="508" y="183"/>
                  <a:pt x="509" y="184"/>
                  <a:pt x="509" y="184"/>
                </a:cubicBezTo>
                <a:cubicBezTo>
                  <a:pt x="510" y="184"/>
                  <a:pt x="511" y="185"/>
                  <a:pt x="513" y="185"/>
                </a:cubicBezTo>
                <a:cubicBezTo>
                  <a:pt x="514" y="186"/>
                  <a:pt x="515" y="186"/>
                  <a:pt x="516" y="187"/>
                </a:cubicBezTo>
                <a:cubicBezTo>
                  <a:pt x="516" y="187"/>
                  <a:pt x="517" y="188"/>
                  <a:pt x="517" y="188"/>
                </a:cubicBezTo>
                <a:cubicBezTo>
                  <a:pt x="518" y="188"/>
                  <a:pt x="519" y="188"/>
                  <a:pt x="520" y="189"/>
                </a:cubicBezTo>
                <a:cubicBezTo>
                  <a:pt x="521" y="190"/>
                  <a:pt x="522" y="190"/>
                  <a:pt x="523" y="191"/>
                </a:cubicBezTo>
                <a:cubicBezTo>
                  <a:pt x="523" y="191"/>
                  <a:pt x="524" y="192"/>
                  <a:pt x="525" y="192"/>
                </a:cubicBezTo>
                <a:cubicBezTo>
                  <a:pt x="526" y="192"/>
                  <a:pt x="526" y="193"/>
                  <a:pt x="527" y="193"/>
                </a:cubicBezTo>
                <a:cubicBezTo>
                  <a:pt x="528" y="193"/>
                  <a:pt x="529" y="193"/>
                  <a:pt x="529" y="193"/>
                </a:cubicBezTo>
                <a:cubicBezTo>
                  <a:pt x="530" y="194"/>
                  <a:pt x="530" y="192"/>
                  <a:pt x="531" y="193"/>
                </a:cubicBezTo>
                <a:cubicBezTo>
                  <a:pt x="531" y="194"/>
                  <a:pt x="532" y="194"/>
                  <a:pt x="532" y="194"/>
                </a:cubicBezTo>
                <a:cubicBezTo>
                  <a:pt x="533" y="194"/>
                  <a:pt x="534" y="196"/>
                  <a:pt x="535" y="196"/>
                </a:cubicBezTo>
                <a:cubicBezTo>
                  <a:pt x="536" y="196"/>
                  <a:pt x="537" y="197"/>
                  <a:pt x="538" y="198"/>
                </a:cubicBezTo>
                <a:cubicBezTo>
                  <a:pt x="538" y="198"/>
                  <a:pt x="539" y="198"/>
                  <a:pt x="540" y="198"/>
                </a:cubicBezTo>
                <a:cubicBezTo>
                  <a:pt x="540" y="198"/>
                  <a:pt x="540" y="199"/>
                  <a:pt x="540" y="199"/>
                </a:cubicBezTo>
                <a:cubicBezTo>
                  <a:pt x="540" y="201"/>
                  <a:pt x="543" y="201"/>
                  <a:pt x="544" y="202"/>
                </a:cubicBezTo>
                <a:cubicBezTo>
                  <a:pt x="544" y="202"/>
                  <a:pt x="545" y="202"/>
                  <a:pt x="545" y="202"/>
                </a:cubicBezTo>
                <a:cubicBezTo>
                  <a:pt x="546" y="203"/>
                  <a:pt x="546" y="204"/>
                  <a:pt x="546" y="204"/>
                </a:cubicBezTo>
                <a:cubicBezTo>
                  <a:pt x="548" y="206"/>
                  <a:pt x="550" y="208"/>
                  <a:pt x="552" y="209"/>
                </a:cubicBezTo>
                <a:cubicBezTo>
                  <a:pt x="552" y="210"/>
                  <a:pt x="554" y="210"/>
                  <a:pt x="554" y="211"/>
                </a:cubicBezTo>
                <a:cubicBezTo>
                  <a:pt x="556" y="212"/>
                  <a:pt x="557" y="213"/>
                  <a:pt x="558" y="214"/>
                </a:cubicBezTo>
                <a:cubicBezTo>
                  <a:pt x="559" y="215"/>
                  <a:pt x="561" y="215"/>
                  <a:pt x="561" y="216"/>
                </a:cubicBezTo>
                <a:cubicBezTo>
                  <a:pt x="562" y="217"/>
                  <a:pt x="563" y="218"/>
                  <a:pt x="564" y="219"/>
                </a:cubicBezTo>
                <a:cubicBezTo>
                  <a:pt x="565" y="220"/>
                  <a:pt x="567" y="220"/>
                  <a:pt x="567" y="222"/>
                </a:cubicBezTo>
                <a:cubicBezTo>
                  <a:pt x="567" y="222"/>
                  <a:pt x="567" y="222"/>
                  <a:pt x="568" y="223"/>
                </a:cubicBezTo>
                <a:cubicBezTo>
                  <a:pt x="570" y="223"/>
                  <a:pt x="571" y="225"/>
                  <a:pt x="573" y="226"/>
                </a:cubicBezTo>
                <a:cubicBezTo>
                  <a:pt x="574" y="227"/>
                  <a:pt x="575" y="228"/>
                  <a:pt x="576" y="229"/>
                </a:cubicBezTo>
                <a:cubicBezTo>
                  <a:pt x="576" y="230"/>
                  <a:pt x="577" y="231"/>
                  <a:pt x="578" y="231"/>
                </a:cubicBezTo>
                <a:cubicBezTo>
                  <a:pt x="579" y="232"/>
                  <a:pt x="580" y="233"/>
                  <a:pt x="581" y="234"/>
                </a:cubicBezTo>
                <a:cubicBezTo>
                  <a:pt x="582" y="235"/>
                  <a:pt x="584" y="237"/>
                  <a:pt x="585" y="239"/>
                </a:cubicBezTo>
                <a:cubicBezTo>
                  <a:pt x="586" y="240"/>
                  <a:pt x="587" y="240"/>
                  <a:pt x="588" y="241"/>
                </a:cubicBezTo>
                <a:cubicBezTo>
                  <a:pt x="590" y="243"/>
                  <a:pt x="592" y="244"/>
                  <a:pt x="593" y="246"/>
                </a:cubicBezTo>
                <a:cubicBezTo>
                  <a:pt x="594" y="247"/>
                  <a:pt x="595" y="248"/>
                  <a:pt x="596" y="248"/>
                </a:cubicBezTo>
                <a:cubicBezTo>
                  <a:pt x="596" y="250"/>
                  <a:pt x="596" y="250"/>
                  <a:pt x="596" y="250"/>
                </a:cubicBezTo>
                <a:cubicBezTo>
                  <a:pt x="597" y="250"/>
                  <a:pt x="597" y="250"/>
                  <a:pt x="597" y="251"/>
                </a:cubicBezTo>
                <a:cubicBezTo>
                  <a:pt x="598" y="251"/>
                  <a:pt x="598" y="251"/>
                  <a:pt x="598" y="251"/>
                </a:cubicBezTo>
                <a:cubicBezTo>
                  <a:pt x="597" y="252"/>
                  <a:pt x="597" y="252"/>
                  <a:pt x="598" y="252"/>
                </a:cubicBezTo>
                <a:cubicBezTo>
                  <a:pt x="599" y="252"/>
                  <a:pt x="599" y="253"/>
                  <a:pt x="600" y="253"/>
                </a:cubicBezTo>
                <a:cubicBezTo>
                  <a:pt x="601" y="255"/>
                  <a:pt x="603" y="256"/>
                  <a:pt x="605" y="256"/>
                </a:cubicBezTo>
                <a:cubicBezTo>
                  <a:pt x="606" y="258"/>
                  <a:pt x="606" y="259"/>
                  <a:pt x="605" y="259"/>
                </a:cubicBezTo>
                <a:cubicBezTo>
                  <a:pt x="604" y="260"/>
                  <a:pt x="605" y="260"/>
                  <a:pt x="606" y="261"/>
                </a:cubicBezTo>
                <a:cubicBezTo>
                  <a:pt x="606" y="261"/>
                  <a:pt x="606" y="261"/>
                  <a:pt x="606" y="261"/>
                </a:cubicBezTo>
                <a:cubicBezTo>
                  <a:pt x="607" y="262"/>
                  <a:pt x="607" y="263"/>
                  <a:pt x="608" y="264"/>
                </a:cubicBezTo>
                <a:cubicBezTo>
                  <a:pt x="609" y="264"/>
                  <a:pt x="609" y="265"/>
                  <a:pt x="609" y="266"/>
                </a:cubicBezTo>
                <a:cubicBezTo>
                  <a:pt x="610" y="267"/>
                  <a:pt x="610" y="269"/>
                  <a:pt x="612" y="269"/>
                </a:cubicBezTo>
                <a:cubicBezTo>
                  <a:pt x="612" y="269"/>
                  <a:pt x="612" y="269"/>
                  <a:pt x="612" y="270"/>
                </a:cubicBezTo>
                <a:cubicBezTo>
                  <a:pt x="613" y="270"/>
                  <a:pt x="613" y="271"/>
                  <a:pt x="613" y="271"/>
                </a:cubicBezTo>
                <a:cubicBezTo>
                  <a:pt x="614" y="270"/>
                  <a:pt x="614" y="271"/>
                  <a:pt x="614" y="271"/>
                </a:cubicBezTo>
                <a:cubicBezTo>
                  <a:pt x="614" y="272"/>
                  <a:pt x="615" y="273"/>
                  <a:pt x="615" y="275"/>
                </a:cubicBezTo>
                <a:cubicBezTo>
                  <a:pt x="615" y="276"/>
                  <a:pt x="615" y="277"/>
                  <a:pt x="616" y="278"/>
                </a:cubicBezTo>
                <a:cubicBezTo>
                  <a:pt x="616" y="278"/>
                  <a:pt x="616" y="279"/>
                  <a:pt x="616" y="279"/>
                </a:cubicBezTo>
                <a:cubicBezTo>
                  <a:pt x="617" y="280"/>
                  <a:pt x="617" y="281"/>
                  <a:pt x="618" y="281"/>
                </a:cubicBezTo>
                <a:cubicBezTo>
                  <a:pt x="619" y="285"/>
                  <a:pt x="619" y="285"/>
                  <a:pt x="620" y="286"/>
                </a:cubicBezTo>
                <a:cubicBezTo>
                  <a:pt x="619" y="286"/>
                  <a:pt x="619" y="287"/>
                  <a:pt x="618" y="287"/>
                </a:cubicBezTo>
                <a:cubicBezTo>
                  <a:pt x="617" y="288"/>
                  <a:pt x="619" y="289"/>
                  <a:pt x="618" y="290"/>
                </a:cubicBezTo>
                <a:cubicBezTo>
                  <a:pt x="617" y="291"/>
                  <a:pt x="617" y="291"/>
                  <a:pt x="619" y="291"/>
                </a:cubicBezTo>
                <a:cubicBezTo>
                  <a:pt x="619" y="291"/>
                  <a:pt x="619" y="291"/>
                  <a:pt x="619" y="291"/>
                </a:cubicBezTo>
                <a:cubicBezTo>
                  <a:pt x="619" y="292"/>
                  <a:pt x="620" y="293"/>
                  <a:pt x="620" y="293"/>
                </a:cubicBezTo>
                <a:cubicBezTo>
                  <a:pt x="622" y="292"/>
                  <a:pt x="622" y="292"/>
                  <a:pt x="624" y="294"/>
                </a:cubicBezTo>
                <a:cubicBezTo>
                  <a:pt x="624" y="296"/>
                  <a:pt x="624" y="296"/>
                  <a:pt x="624" y="296"/>
                </a:cubicBezTo>
                <a:cubicBezTo>
                  <a:pt x="624" y="298"/>
                  <a:pt x="626" y="298"/>
                  <a:pt x="626" y="299"/>
                </a:cubicBezTo>
                <a:cubicBezTo>
                  <a:pt x="627" y="300"/>
                  <a:pt x="627" y="301"/>
                  <a:pt x="627" y="302"/>
                </a:cubicBezTo>
                <a:cubicBezTo>
                  <a:pt x="628" y="303"/>
                  <a:pt x="629" y="304"/>
                  <a:pt x="628" y="306"/>
                </a:cubicBezTo>
                <a:cubicBezTo>
                  <a:pt x="629" y="307"/>
                  <a:pt x="629" y="307"/>
                  <a:pt x="629" y="308"/>
                </a:cubicBezTo>
                <a:cubicBezTo>
                  <a:pt x="629" y="309"/>
                  <a:pt x="630" y="310"/>
                  <a:pt x="630" y="310"/>
                </a:cubicBezTo>
                <a:cubicBezTo>
                  <a:pt x="630" y="311"/>
                  <a:pt x="631" y="312"/>
                  <a:pt x="631" y="313"/>
                </a:cubicBezTo>
                <a:cubicBezTo>
                  <a:pt x="632" y="314"/>
                  <a:pt x="631" y="315"/>
                  <a:pt x="632" y="316"/>
                </a:cubicBezTo>
                <a:cubicBezTo>
                  <a:pt x="632" y="317"/>
                  <a:pt x="633" y="318"/>
                  <a:pt x="633" y="319"/>
                </a:cubicBezTo>
                <a:cubicBezTo>
                  <a:pt x="633" y="320"/>
                  <a:pt x="634" y="320"/>
                  <a:pt x="635" y="321"/>
                </a:cubicBezTo>
                <a:cubicBezTo>
                  <a:pt x="636" y="322"/>
                  <a:pt x="636" y="324"/>
                  <a:pt x="636" y="326"/>
                </a:cubicBezTo>
                <a:cubicBezTo>
                  <a:pt x="637" y="326"/>
                  <a:pt x="638" y="327"/>
                  <a:pt x="639" y="327"/>
                </a:cubicBezTo>
                <a:cubicBezTo>
                  <a:pt x="639" y="329"/>
                  <a:pt x="639" y="330"/>
                  <a:pt x="639" y="331"/>
                </a:cubicBezTo>
                <a:cubicBezTo>
                  <a:pt x="639" y="332"/>
                  <a:pt x="639" y="333"/>
                  <a:pt x="639" y="334"/>
                </a:cubicBezTo>
                <a:cubicBezTo>
                  <a:pt x="640" y="334"/>
                  <a:pt x="639" y="336"/>
                  <a:pt x="640" y="337"/>
                </a:cubicBezTo>
                <a:cubicBezTo>
                  <a:pt x="641" y="337"/>
                  <a:pt x="641" y="337"/>
                  <a:pt x="641" y="338"/>
                </a:cubicBezTo>
                <a:cubicBezTo>
                  <a:pt x="641" y="339"/>
                  <a:pt x="641" y="340"/>
                  <a:pt x="641" y="342"/>
                </a:cubicBezTo>
                <a:cubicBezTo>
                  <a:pt x="642" y="343"/>
                  <a:pt x="642" y="344"/>
                  <a:pt x="642" y="346"/>
                </a:cubicBezTo>
                <a:cubicBezTo>
                  <a:pt x="641" y="347"/>
                  <a:pt x="643" y="347"/>
                  <a:pt x="643" y="349"/>
                </a:cubicBezTo>
                <a:cubicBezTo>
                  <a:pt x="643" y="350"/>
                  <a:pt x="642" y="351"/>
                  <a:pt x="643" y="351"/>
                </a:cubicBezTo>
                <a:cubicBezTo>
                  <a:pt x="644" y="351"/>
                  <a:pt x="644" y="352"/>
                  <a:pt x="644" y="352"/>
                </a:cubicBezTo>
                <a:cubicBezTo>
                  <a:pt x="644" y="353"/>
                  <a:pt x="643" y="354"/>
                  <a:pt x="644" y="355"/>
                </a:cubicBezTo>
                <a:cubicBezTo>
                  <a:pt x="645" y="356"/>
                  <a:pt x="644" y="357"/>
                  <a:pt x="645" y="358"/>
                </a:cubicBezTo>
                <a:cubicBezTo>
                  <a:pt x="645" y="358"/>
                  <a:pt x="646" y="358"/>
                  <a:pt x="646" y="358"/>
                </a:cubicBezTo>
                <a:cubicBezTo>
                  <a:pt x="645" y="361"/>
                  <a:pt x="647" y="362"/>
                  <a:pt x="647" y="365"/>
                </a:cubicBezTo>
                <a:cubicBezTo>
                  <a:pt x="646" y="365"/>
                  <a:pt x="647" y="365"/>
                  <a:pt x="648" y="365"/>
                </a:cubicBezTo>
                <a:cubicBezTo>
                  <a:pt x="649" y="367"/>
                  <a:pt x="648" y="368"/>
                  <a:pt x="648" y="369"/>
                </a:cubicBezTo>
                <a:cubicBezTo>
                  <a:pt x="648" y="370"/>
                  <a:pt x="650" y="370"/>
                  <a:pt x="649" y="371"/>
                </a:cubicBezTo>
                <a:cubicBezTo>
                  <a:pt x="648" y="372"/>
                  <a:pt x="648" y="372"/>
                  <a:pt x="648" y="373"/>
                </a:cubicBezTo>
                <a:cubicBezTo>
                  <a:pt x="648" y="374"/>
                  <a:pt x="647" y="374"/>
                  <a:pt x="647" y="375"/>
                </a:cubicBezTo>
                <a:cubicBezTo>
                  <a:pt x="648" y="376"/>
                  <a:pt x="647" y="377"/>
                  <a:pt x="647" y="378"/>
                </a:cubicBezTo>
                <a:cubicBezTo>
                  <a:pt x="647" y="379"/>
                  <a:pt x="647" y="381"/>
                  <a:pt x="648" y="382"/>
                </a:cubicBezTo>
                <a:cubicBezTo>
                  <a:pt x="648" y="383"/>
                  <a:pt x="648" y="385"/>
                  <a:pt x="648" y="386"/>
                </a:cubicBezTo>
                <a:cubicBezTo>
                  <a:pt x="648" y="387"/>
                  <a:pt x="648" y="388"/>
                  <a:pt x="649" y="388"/>
                </a:cubicBezTo>
                <a:cubicBezTo>
                  <a:pt x="649" y="389"/>
                  <a:pt x="649" y="389"/>
                  <a:pt x="648" y="390"/>
                </a:cubicBezTo>
                <a:cubicBezTo>
                  <a:pt x="648" y="394"/>
                  <a:pt x="648" y="394"/>
                  <a:pt x="649" y="395"/>
                </a:cubicBezTo>
                <a:cubicBezTo>
                  <a:pt x="649" y="396"/>
                  <a:pt x="648" y="396"/>
                  <a:pt x="648" y="397"/>
                </a:cubicBezTo>
                <a:cubicBezTo>
                  <a:pt x="648" y="399"/>
                  <a:pt x="648" y="402"/>
                  <a:pt x="648" y="405"/>
                </a:cubicBezTo>
                <a:cubicBezTo>
                  <a:pt x="648" y="405"/>
                  <a:pt x="649" y="406"/>
                  <a:pt x="649" y="406"/>
                </a:cubicBezTo>
                <a:cubicBezTo>
                  <a:pt x="650" y="407"/>
                  <a:pt x="649" y="408"/>
                  <a:pt x="649" y="409"/>
                </a:cubicBezTo>
                <a:cubicBezTo>
                  <a:pt x="648" y="411"/>
                  <a:pt x="649" y="413"/>
                  <a:pt x="648" y="414"/>
                </a:cubicBezTo>
                <a:cubicBezTo>
                  <a:pt x="648" y="415"/>
                  <a:pt x="648" y="415"/>
                  <a:pt x="648" y="416"/>
                </a:cubicBezTo>
                <a:cubicBezTo>
                  <a:pt x="647" y="416"/>
                  <a:pt x="648" y="416"/>
                  <a:pt x="648" y="417"/>
                </a:cubicBezTo>
                <a:cubicBezTo>
                  <a:pt x="649" y="418"/>
                  <a:pt x="648" y="418"/>
                  <a:pt x="647" y="419"/>
                </a:cubicBezTo>
                <a:cubicBezTo>
                  <a:pt x="648" y="419"/>
                  <a:pt x="648" y="419"/>
                  <a:pt x="648" y="420"/>
                </a:cubicBezTo>
                <a:cubicBezTo>
                  <a:pt x="649" y="421"/>
                  <a:pt x="648" y="422"/>
                  <a:pt x="648" y="424"/>
                </a:cubicBezTo>
                <a:cubicBezTo>
                  <a:pt x="647" y="426"/>
                  <a:pt x="648" y="427"/>
                  <a:pt x="647" y="428"/>
                </a:cubicBezTo>
                <a:cubicBezTo>
                  <a:pt x="646" y="428"/>
                  <a:pt x="646" y="429"/>
                  <a:pt x="647" y="429"/>
                </a:cubicBezTo>
                <a:cubicBezTo>
                  <a:pt x="648" y="431"/>
                  <a:pt x="647" y="434"/>
                  <a:pt x="648" y="436"/>
                </a:cubicBezTo>
                <a:cubicBezTo>
                  <a:pt x="647" y="436"/>
                  <a:pt x="646" y="436"/>
                  <a:pt x="645" y="436"/>
                </a:cubicBezTo>
                <a:cubicBezTo>
                  <a:pt x="645" y="437"/>
                  <a:pt x="644" y="437"/>
                  <a:pt x="645" y="438"/>
                </a:cubicBezTo>
                <a:cubicBezTo>
                  <a:pt x="645" y="439"/>
                  <a:pt x="646" y="439"/>
                  <a:pt x="646" y="439"/>
                </a:cubicBezTo>
                <a:cubicBezTo>
                  <a:pt x="646" y="439"/>
                  <a:pt x="647" y="439"/>
                  <a:pt x="647" y="438"/>
                </a:cubicBezTo>
                <a:cubicBezTo>
                  <a:pt x="648" y="440"/>
                  <a:pt x="649" y="441"/>
                  <a:pt x="648" y="443"/>
                </a:cubicBezTo>
                <a:cubicBezTo>
                  <a:pt x="648" y="443"/>
                  <a:pt x="649" y="444"/>
                  <a:pt x="649" y="444"/>
                </a:cubicBezTo>
                <a:cubicBezTo>
                  <a:pt x="649" y="444"/>
                  <a:pt x="649" y="444"/>
                  <a:pt x="649" y="445"/>
                </a:cubicBezTo>
                <a:cubicBezTo>
                  <a:pt x="648" y="446"/>
                  <a:pt x="647" y="446"/>
                  <a:pt x="646" y="447"/>
                </a:cubicBezTo>
                <a:cubicBezTo>
                  <a:pt x="646" y="450"/>
                  <a:pt x="646" y="450"/>
                  <a:pt x="646" y="450"/>
                </a:cubicBezTo>
                <a:cubicBezTo>
                  <a:pt x="646" y="451"/>
                  <a:pt x="646" y="451"/>
                  <a:pt x="645" y="452"/>
                </a:cubicBezTo>
                <a:cubicBezTo>
                  <a:pt x="645" y="452"/>
                  <a:pt x="644" y="453"/>
                  <a:pt x="645" y="453"/>
                </a:cubicBezTo>
                <a:cubicBezTo>
                  <a:pt x="645" y="454"/>
                  <a:pt x="646" y="454"/>
                  <a:pt x="646" y="455"/>
                </a:cubicBezTo>
                <a:cubicBezTo>
                  <a:pt x="645" y="456"/>
                  <a:pt x="646" y="458"/>
                  <a:pt x="646" y="460"/>
                </a:cubicBezTo>
                <a:cubicBezTo>
                  <a:pt x="646" y="462"/>
                  <a:pt x="646" y="462"/>
                  <a:pt x="644" y="465"/>
                </a:cubicBezTo>
                <a:cubicBezTo>
                  <a:pt x="644" y="465"/>
                  <a:pt x="644" y="465"/>
                  <a:pt x="644" y="466"/>
                </a:cubicBezTo>
                <a:cubicBezTo>
                  <a:pt x="645" y="466"/>
                  <a:pt x="645" y="467"/>
                  <a:pt x="644" y="468"/>
                </a:cubicBezTo>
                <a:cubicBezTo>
                  <a:pt x="644" y="468"/>
                  <a:pt x="644" y="468"/>
                  <a:pt x="644" y="468"/>
                </a:cubicBezTo>
                <a:cubicBezTo>
                  <a:pt x="644" y="470"/>
                  <a:pt x="643" y="471"/>
                  <a:pt x="642" y="472"/>
                </a:cubicBezTo>
                <a:cubicBezTo>
                  <a:pt x="643" y="473"/>
                  <a:pt x="643" y="474"/>
                  <a:pt x="642" y="475"/>
                </a:cubicBezTo>
                <a:cubicBezTo>
                  <a:pt x="642" y="476"/>
                  <a:pt x="642" y="477"/>
                  <a:pt x="642" y="478"/>
                </a:cubicBezTo>
                <a:cubicBezTo>
                  <a:pt x="640" y="479"/>
                  <a:pt x="639" y="480"/>
                  <a:pt x="638" y="481"/>
                </a:cubicBezTo>
                <a:cubicBezTo>
                  <a:pt x="638" y="482"/>
                  <a:pt x="638" y="482"/>
                  <a:pt x="639" y="482"/>
                </a:cubicBezTo>
                <a:cubicBezTo>
                  <a:pt x="639" y="483"/>
                  <a:pt x="639" y="484"/>
                  <a:pt x="638" y="484"/>
                </a:cubicBezTo>
                <a:cubicBezTo>
                  <a:pt x="638" y="484"/>
                  <a:pt x="637" y="484"/>
                  <a:pt x="637" y="484"/>
                </a:cubicBezTo>
                <a:cubicBezTo>
                  <a:pt x="637" y="484"/>
                  <a:pt x="637" y="484"/>
                  <a:pt x="637" y="484"/>
                </a:cubicBezTo>
                <a:cubicBezTo>
                  <a:pt x="637" y="487"/>
                  <a:pt x="636" y="489"/>
                  <a:pt x="634" y="491"/>
                </a:cubicBezTo>
                <a:cubicBezTo>
                  <a:pt x="634" y="491"/>
                  <a:pt x="634" y="492"/>
                  <a:pt x="634" y="492"/>
                </a:cubicBezTo>
                <a:cubicBezTo>
                  <a:pt x="634" y="493"/>
                  <a:pt x="634" y="493"/>
                  <a:pt x="633" y="494"/>
                </a:cubicBezTo>
                <a:cubicBezTo>
                  <a:pt x="632" y="494"/>
                  <a:pt x="632" y="495"/>
                  <a:pt x="632" y="496"/>
                </a:cubicBezTo>
                <a:cubicBezTo>
                  <a:pt x="632" y="496"/>
                  <a:pt x="632" y="497"/>
                  <a:pt x="632" y="497"/>
                </a:cubicBezTo>
                <a:cubicBezTo>
                  <a:pt x="631" y="497"/>
                  <a:pt x="632" y="499"/>
                  <a:pt x="631" y="500"/>
                </a:cubicBezTo>
                <a:cubicBezTo>
                  <a:pt x="630" y="502"/>
                  <a:pt x="629" y="503"/>
                  <a:pt x="629" y="505"/>
                </a:cubicBezTo>
                <a:cubicBezTo>
                  <a:pt x="629" y="506"/>
                  <a:pt x="628" y="506"/>
                  <a:pt x="629" y="507"/>
                </a:cubicBezTo>
                <a:cubicBezTo>
                  <a:pt x="630" y="509"/>
                  <a:pt x="629" y="510"/>
                  <a:pt x="628" y="510"/>
                </a:cubicBezTo>
                <a:cubicBezTo>
                  <a:pt x="627" y="511"/>
                  <a:pt x="627" y="511"/>
                  <a:pt x="626" y="511"/>
                </a:cubicBezTo>
                <a:cubicBezTo>
                  <a:pt x="626" y="513"/>
                  <a:pt x="625" y="515"/>
                  <a:pt x="624" y="516"/>
                </a:cubicBezTo>
                <a:cubicBezTo>
                  <a:pt x="623" y="516"/>
                  <a:pt x="623" y="517"/>
                  <a:pt x="623" y="518"/>
                </a:cubicBezTo>
                <a:cubicBezTo>
                  <a:pt x="623" y="519"/>
                  <a:pt x="622" y="520"/>
                  <a:pt x="621" y="521"/>
                </a:cubicBezTo>
                <a:cubicBezTo>
                  <a:pt x="621" y="522"/>
                  <a:pt x="620" y="523"/>
                  <a:pt x="619" y="524"/>
                </a:cubicBezTo>
                <a:cubicBezTo>
                  <a:pt x="619" y="524"/>
                  <a:pt x="619" y="524"/>
                  <a:pt x="619" y="524"/>
                </a:cubicBezTo>
                <a:cubicBezTo>
                  <a:pt x="619" y="524"/>
                  <a:pt x="619" y="524"/>
                  <a:pt x="619" y="524"/>
                </a:cubicBezTo>
                <a:cubicBezTo>
                  <a:pt x="619" y="524"/>
                  <a:pt x="619" y="523"/>
                  <a:pt x="619" y="523"/>
                </a:cubicBezTo>
                <a:cubicBezTo>
                  <a:pt x="619" y="523"/>
                  <a:pt x="618" y="523"/>
                  <a:pt x="618" y="523"/>
                </a:cubicBezTo>
                <a:cubicBezTo>
                  <a:pt x="618" y="523"/>
                  <a:pt x="618" y="524"/>
                  <a:pt x="619" y="524"/>
                </a:cubicBezTo>
                <a:cubicBezTo>
                  <a:pt x="619" y="524"/>
                  <a:pt x="620" y="525"/>
                  <a:pt x="620" y="525"/>
                </a:cubicBezTo>
                <a:cubicBezTo>
                  <a:pt x="619" y="526"/>
                  <a:pt x="619" y="526"/>
                  <a:pt x="618" y="527"/>
                </a:cubicBezTo>
                <a:cubicBezTo>
                  <a:pt x="618" y="527"/>
                  <a:pt x="618" y="528"/>
                  <a:pt x="618" y="528"/>
                </a:cubicBezTo>
                <a:cubicBezTo>
                  <a:pt x="617" y="529"/>
                  <a:pt x="615" y="528"/>
                  <a:pt x="614" y="529"/>
                </a:cubicBezTo>
                <a:cubicBezTo>
                  <a:pt x="615" y="529"/>
                  <a:pt x="615" y="529"/>
                  <a:pt x="615" y="530"/>
                </a:cubicBezTo>
                <a:cubicBezTo>
                  <a:pt x="615" y="531"/>
                  <a:pt x="615" y="531"/>
                  <a:pt x="614" y="531"/>
                </a:cubicBezTo>
                <a:cubicBezTo>
                  <a:pt x="613" y="533"/>
                  <a:pt x="614" y="534"/>
                  <a:pt x="613" y="536"/>
                </a:cubicBezTo>
                <a:cubicBezTo>
                  <a:pt x="613" y="536"/>
                  <a:pt x="613" y="536"/>
                  <a:pt x="612" y="537"/>
                </a:cubicBezTo>
                <a:cubicBezTo>
                  <a:pt x="611" y="538"/>
                  <a:pt x="611" y="538"/>
                  <a:pt x="612" y="539"/>
                </a:cubicBezTo>
                <a:cubicBezTo>
                  <a:pt x="611" y="541"/>
                  <a:pt x="610" y="541"/>
                  <a:pt x="609" y="542"/>
                </a:cubicBezTo>
                <a:cubicBezTo>
                  <a:pt x="609" y="541"/>
                  <a:pt x="608" y="540"/>
                  <a:pt x="608" y="539"/>
                </a:cubicBezTo>
                <a:cubicBezTo>
                  <a:pt x="608" y="539"/>
                  <a:pt x="607" y="540"/>
                  <a:pt x="606" y="540"/>
                </a:cubicBezTo>
                <a:cubicBezTo>
                  <a:pt x="606" y="540"/>
                  <a:pt x="606" y="540"/>
                  <a:pt x="607" y="540"/>
                </a:cubicBezTo>
                <a:cubicBezTo>
                  <a:pt x="607" y="540"/>
                  <a:pt x="607" y="539"/>
                  <a:pt x="607" y="539"/>
                </a:cubicBezTo>
                <a:cubicBezTo>
                  <a:pt x="606" y="539"/>
                  <a:pt x="606" y="539"/>
                  <a:pt x="606" y="539"/>
                </a:cubicBezTo>
                <a:cubicBezTo>
                  <a:pt x="605" y="539"/>
                  <a:pt x="605" y="539"/>
                  <a:pt x="605" y="540"/>
                </a:cubicBezTo>
                <a:cubicBezTo>
                  <a:pt x="605" y="540"/>
                  <a:pt x="605" y="541"/>
                  <a:pt x="606" y="540"/>
                </a:cubicBezTo>
                <a:moveTo>
                  <a:pt x="383" y="167"/>
                </a:moveTo>
                <a:cubicBezTo>
                  <a:pt x="383" y="167"/>
                  <a:pt x="382" y="166"/>
                  <a:pt x="382" y="166"/>
                </a:cubicBezTo>
                <a:cubicBezTo>
                  <a:pt x="382" y="166"/>
                  <a:pt x="382" y="166"/>
                  <a:pt x="382" y="166"/>
                </a:cubicBezTo>
                <a:cubicBezTo>
                  <a:pt x="382" y="166"/>
                  <a:pt x="382" y="166"/>
                  <a:pt x="382" y="167"/>
                </a:cubicBezTo>
                <a:cubicBezTo>
                  <a:pt x="382" y="167"/>
                  <a:pt x="382" y="167"/>
                  <a:pt x="382" y="167"/>
                </a:cubicBezTo>
                <a:cubicBezTo>
                  <a:pt x="382" y="167"/>
                  <a:pt x="383" y="167"/>
                  <a:pt x="381" y="166"/>
                </a:cubicBezTo>
                <a:cubicBezTo>
                  <a:pt x="382" y="166"/>
                  <a:pt x="382" y="166"/>
                  <a:pt x="382" y="166"/>
                </a:cubicBezTo>
                <a:cubicBezTo>
                  <a:pt x="382" y="166"/>
                  <a:pt x="382" y="166"/>
                  <a:pt x="382" y="166"/>
                </a:cubicBezTo>
                <a:cubicBezTo>
                  <a:pt x="382" y="165"/>
                  <a:pt x="381" y="165"/>
                  <a:pt x="381" y="166"/>
                </a:cubicBezTo>
                <a:cubicBezTo>
                  <a:pt x="381" y="166"/>
                  <a:pt x="381" y="166"/>
                  <a:pt x="383" y="167"/>
                </a:cubicBezTo>
                <a:moveTo>
                  <a:pt x="605" y="537"/>
                </a:moveTo>
                <a:cubicBezTo>
                  <a:pt x="605" y="537"/>
                  <a:pt x="605" y="537"/>
                  <a:pt x="605" y="537"/>
                </a:cubicBezTo>
                <a:cubicBezTo>
                  <a:pt x="605" y="537"/>
                  <a:pt x="604" y="537"/>
                  <a:pt x="604" y="537"/>
                </a:cubicBezTo>
                <a:cubicBezTo>
                  <a:pt x="604" y="537"/>
                  <a:pt x="604" y="538"/>
                  <a:pt x="604" y="538"/>
                </a:cubicBezTo>
                <a:cubicBezTo>
                  <a:pt x="604" y="538"/>
                  <a:pt x="605" y="538"/>
                  <a:pt x="605" y="536"/>
                </a:cubicBezTo>
                <a:cubicBezTo>
                  <a:pt x="605" y="536"/>
                  <a:pt x="605" y="536"/>
                  <a:pt x="605" y="537"/>
                </a:cubicBezTo>
                <a:cubicBezTo>
                  <a:pt x="605" y="537"/>
                  <a:pt x="605" y="537"/>
                  <a:pt x="605" y="537"/>
                </a:cubicBezTo>
                <a:cubicBezTo>
                  <a:pt x="605" y="537"/>
                  <a:pt x="605" y="537"/>
                  <a:pt x="605" y="537"/>
                </a:cubicBezTo>
                <a:cubicBezTo>
                  <a:pt x="605" y="537"/>
                  <a:pt x="605" y="537"/>
                  <a:pt x="606" y="536"/>
                </a:cubicBezTo>
                <a:cubicBezTo>
                  <a:pt x="606" y="536"/>
                  <a:pt x="605" y="536"/>
                  <a:pt x="605" y="537"/>
                </a:cubicBezTo>
                <a:moveTo>
                  <a:pt x="618" y="525"/>
                </a:moveTo>
                <a:cubicBezTo>
                  <a:pt x="618" y="525"/>
                  <a:pt x="618" y="525"/>
                  <a:pt x="617" y="525"/>
                </a:cubicBezTo>
                <a:cubicBezTo>
                  <a:pt x="617" y="525"/>
                  <a:pt x="617" y="525"/>
                  <a:pt x="617" y="525"/>
                </a:cubicBezTo>
                <a:cubicBezTo>
                  <a:pt x="617" y="525"/>
                  <a:pt x="617" y="525"/>
                  <a:pt x="617" y="525"/>
                </a:cubicBezTo>
                <a:cubicBezTo>
                  <a:pt x="617" y="525"/>
                  <a:pt x="617" y="525"/>
                  <a:pt x="618" y="526"/>
                </a:cubicBezTo>
                <a:cubicBezTo>
                  <a:pt x="618" y="526"/>
                  <a:pt x="618" y="525"/>
                  <a:pt x="617" y="525"/>
                </a:cubicBezTo>
                <a:cubicBezTo>
                  <a:pt x="617" y="525"/>
                  <a:pt x="617" y="525"/>
                  <a:pt x="617" y="525"/>
                </a:cubicBezTo>
                <a:cubicBezTo>
                  <a:pt x="617" y="525"/>
                  <a:pt x="617" y="524"/>
                  <a:pt x="617" y="524"/>
                </a:cubicBezTo>
                <a:cubicBezTo>
                  <a:pt x="617" y="524"/>
                  <a:pt x="617" y="524"/>
                  <a:pt x="616" y="524"/>
                </a:cubicBezTo>
                <a:cubicBezTo>
                  <a:pt x="616" y="524"/>
                  <a:pt x="617" y="524"/>
                  <a:pt x="618" y="525"/>
                </a:cubicBezTo>
                <a:moveTo>
                  <a:pt x="610" y="533"/>
                </a:moveTo>
                <a:cubicBezTo>
                  <a:pt x="610" y="533"/>
                  <a:pt x="610" y="532"/>
                  <a:pt x="610" y="532"/>
                </a:cubicBezTo>
                <a:cubicBezTo>
                  <a:pt x="610" y="532"/>
                  <a:pt x="610" y="532"/>
                  <a:pt x="609" y="532"/>
                </a:cubicBezTo>
                <a:cubicBezTo>
                  <a:pt x="609" y="532"/>
                  <a:pt x="609" y="533"/>
                  <a:pt x="609" y="533"/>
                </a:cubicBezTo>
                <a:cubicBezTo>
                  <a:pt x="610" y="533"/>
                  <a:pt x="610" y="533"/>
                  <a:pt x="610" y="533"/>
                </a:cubicBezTo>
                <a:cubicBezTo>
                  <a:pt x="610" y="533"/>
                  <a:pt x="610" y="533"/>
                  <a:pt x="609" y="532"/>
                </a:cubicBezTo>
                <a:cubicBezTo>
                  <a:pt x="609" y="532"/>
                  <a:pt x="610" y="532"/>
                  <a:pt x="609" y="531"/>
                </a:cubicBezTo>
                <a:cubicBezTo>
                  <a:pt x="609" y="531"/>
                  <a:pt x="609" y="531"/>
                  <a:pt x="609" y="531"/>
                </a:cubicBezTo>
                <a:cubicBezTo>
                  <a:pt x="609" y="531"/>
                  <a:pt x="609" y="531"/>
                  <a:pt x="609" y="531"/>
                </a:cubicBezTo>
                <a:cubicBezTo>
                  <a:pt x="608" y="531"/>
                  <a:pt x="608" y="531"/>
                  <a:pt x="608" y="531"/>
                </a:cubicBezTo>
                <a:cubicBezTo>
                  <a:pt x="608" y="532"/>
                  <a:pt x="608" y="532"/>
                  <a:pt x="608" y="532"/>
                </a:cubicBezTo>
                <a:cubicBezTo>
                  <a:pt x="608" y="532"/>
                  <a:pt x="608" y="532"/>
                  <a:pt x="609" y="532"/>
                </a:cubicBezTo>
                <a:cubicBezTo>
                  <a:pt x="609" y="532"/>
                  <a:pt x="609" y="532"/>
                  <a:pt x="610" y="533"/>
                </a:cubicBezTo>
                <a:moveTo>
                  <a:pt x="294" y="204"/>
                </a:moveTo>
                <a:cubicBezTo>
                  <a:pt x="294" y="204"/>
                  <a:pt x="294" y="204"/>
                  <a:pt x="294" y="204"/>
                </a:cubicBezTo>
                <a:cubicBezTo>
                  <a:pt x="294" y="204"/>
                  <a:pt x="290" y="206"/>
                  <a:pt x="289" y="207"/>
                </a:cubicBezTo>
                <a:cubicBezTo>
                  <a:pt x="288" y="207"/>
                  <a:pt x="287" y="207"/>
                  <a:pt x="286" y="208"/>
                </a:cubicBezTo>
                <a:cubicBezTo>
                  <a:pt x="286" y="209"/>
                  <a:pt x="285" y="209"/>
                  <a:pt x="285" y="210"/>
                </a:cubicBezTo>
                <a:cubicBezTo>
                  <a:pt x="284" y="210"/>
                  <a:pt x="283" y="210"/>
                  <a:pt x="283" y="211"/>
                </a:cubicBezTo>
                <a:cubicBezTo>
                  <a:pt x="282" y="211"/>
                  <a:pt x="281" y="211"/>
                  <a:pt x="281" y="210"/>
                </a:cubicBezTo>
                <a:cubicBezTo>
                  <a:pt x="281" y="209"/>
                  <a:pt x="281" y="209"/>
                  <a:pt x="281" y="209"/>
                </a:cubicBezTo>
                <a:cubicBezTo>
                  <a:pt x="281" y="208"/>
                  <a:pt x="280" y="207"/>
                  <a:pt x="280" y="208"/>
                </a:cubicBezTo>
                <a:cubicBezTo>
                  <a:pt x="279" y="209"/>
                  <a:pt x="278" y="209"/>
                  <a:pt x="277" y="210"/>
                </a:cubicBezTo>
                <a:cubicBezTo>
                  <a:pt x="276" y="211"/>
                  <a:pt x="275" y="211"/>
                  <a:pt x="275" y="211"/>
                </a:cubicBezTo>
                <a:cubicBezTo>
                  <a:pt x="274" y="212"/>
                  <a:pt x="274" y="213"/>
                  <a:pt x="273" y="213"/>
                </a:cubicBezTo>
                <a:cubicBezTo>
                  <a:pt x="272" y="213"/>
                  <a:pt x="271" y="214"/>
                  <a:pt x="270" y="214"/>
                </a:cubicBezTo>
                <a:cubicBezTo>
                  <a:pt x="270" y="214"/>
                  <a:pt x="269" y="214"/>
                  <a:pt x="268" y="215"/>
                </a:cubicBezTo>
                <a:cubicBezTo>
                  <a:pt x="268" y="215"/>
                  <a:pt x="268" y="216"/>
                  <a:pt x="267" y="217"/>
                </a:cubicBezTo>
                <a:cubicBezTo>
                  <a:pt x="267" y="217"/>
                  <a:pt x="267" y="218"/>
                  <a:pt x="266" y="219"/>
                </a:cubicBezTo>
                <a:cubicBezTo>
                  <a:pt x="266" y="219"/>
                  <a:pt x="265" y="220"/>
                  <a:pt x="265" y="220"/>
                </a:cubicBezTo>
                <a:cubicBezTo>
                  <a:pt x="263" y="220"/>
                  <a:pt x="263" y="223"/>
                  <a:pt x="261" y="222"/>
                </a:cubicBezTo>
                <a:cubicBezTo>
                  <a:pt x="260" y="223"/>
                  <a:pt x="258" y="224"/>
                  <a:pt x="258" y="225"/>
                </a:cubicBezTo>
                <a:cubicBezTo>
                  <a:pt x="258" y="226"/>
                  <a:pt x="258" y="227"/>
                  <a:pt x="257" y="227"/>
                </a:cubicBezTo>
                <a:cubicBezTo>
                  <a:pt x="256" y="227"/>
                  <a:pt x="256" y="228"/>
                  <a:pt x="255" y="228"/>
                </a:cubicBezTo>
                <a:cubicBezTo>
                  <a:pt x="253" y="230"/>
                  <a:pt x="252" y="232"/>
                  <a:pt x="249" y="233"/>
                </a:cubicBezTo>
                <a:cubicBezTo>
                  <a:pt x="248" y="233"/>
                  <a:pt x="247" y="235"/>
                  <a:pt x="246" y="236"/>
                </a:cubicBezTo>
                <a:cubicBezTo>
                  <a:pt x="245" y="237"/>
                  <a:pt x="245" y="238"/>
                  <a:pt x="243" y="238"/>
                </a:cubicBezTo>
                <a:cubicBezTo>
                  <a:pt x="242" y="239"/>
                  <a:pt x="242" y="240"/>
                  <a:pt x="241" y="241"/>
                </a:cubicBezTo>
                <a:cubicBezTo>
                  <a:pt x="241" y="241"/>
                  <a:pt x="240" y="242"/>
                  <a:pt x="240" y="242"/>
                </a:cubicBezTo>
                <a:cubicBezTo>
                  <a:pt x="240" y="242"/>
                  <a:pt x="239" y="242"/>
                  <a:pt x="239" y="243"/>
                </a:cubicBezTo>
                <a:cubicBezTo>
                  <a:pt x="239" y="243"/>
                  <a:pt x="238" y="244"/>
                  <a:pt x="238" y="244"/>
                </a:cubicBezTo>
                <a:cubicBezTo>
                  <a:pt x="237" y="245"/>
                  <a:pt x="235" y="247"/>
                  <a:pt x="234" y="248"/>
                </a:cubicBezTo>
                <a:cubicBezTo>
                  <a:pt x="234" y="249"/>
                  <a:pt x="233" y="250"/>
                  <a:pt x="233" y="250"/>
                </a:cubicBezTo>
                <a:cubicBezTo>
                  <a:pt x="232" y="252"/>
                  <a:pt x="231" y="251"/>
                  <a:pt x="230" y="252"/>
                </a:cubicBezTo>
                <a:cubicBezTo>
                  <a:pt x="229" y="253"/>
                  <a:pt x="229" y="253"/>
                  <a:pt x="229" y="254"/>
                </a:cubicBezTo>
                <a:cubicBezTo>
                  <a:pt x="228" y="255"/>
                  <a:pt x="227" y="256"/>
                  <a:pt x="226" y="257"/>
                </a:cubicBezTo>
                <a:cubicBezTo>
                  <a:pt x="225" y="257"/>
                  <a:pt x="224" y="257"/>
                  <a:pt x="224" y="258"/>
                </a:cubicBezTo>
                <a:cubicBezTo>
                  <a:pt x="225" y="260"/>
                  <a:pt x="224" y="260"/>
                  <a:pt x="223" y="260"/>
                </a:cubicBezTo>
                <a:cubicBezTo>
                  <a:pt x="222" y="262"/>
                  <a:pt x="221" y="263"/>
                  <a:pt x="219" y="265"/>
                </a:cubicBezTo>
                <a:cubicBezTo>
                  <a:pt x="219" y="265"/>
                  <a:pt x="219" y="266"/>
                  <a:pt x="219" y="266"/>
                </a:cubicBezTo>
                <a:cubicBezTo>
                  <a:pt x="219" y="266"/>
                  <a:pt x="219" y="267"/>
                  <a:pt x="219" y="267"/>
                </a:cubicBezTo>
                <a:cubicBezTo>
                  <a:pt x="220" y="267"/>
                  <a:pt x="219" y="267"/>
                  <a:pt x="219" y="268"/>
                </a:cubicBezTo>
                <a:cubicBezTo>
                  <a:pt x="219" y="268"/>
                  <a:pt x="218" y="268"/>
                  <a:pt x="218" y="268"/>
                </a:cubicBezTo>
                <a:cubicBezTo>
                  <a:pt x="218" y="269"/>
                  <a:pt x="217" y="270"/>
                  <a:pt x="216" y="270"/>
                </a:cubicBezTo>
                <a:cubicBezTo>
                  <a:pt x="216" y="271"/>
                  <a:pt x="216" y="271"/>
                  <a:pt x="216" y="272"/>
                </a:cubicBezTo>
                <a:cubicBezTo>
                  <a:pt x="215" y="272"/>
                  <a:pt x="215" y="274"/>
                  <a:pt x="214" y="275"/>
                </a:cubicBezTo>
                <a:cubicBezTo>
                  <a:pt x="213" y="275"/>
                  <a:pt x="213" y="276"/>
                  <a:pt x="213" y="277"/>
                </a:cubicBezTo>
                <a:cubicBezTo>
                  <a:pt x="213" y="278"/>
                  <a:pt x="212" y="279"/>
                  <a:pt x="212" y="280"/>
                </a:cubicBezTo>
                <a:cubicBezTo>
                  <a:pt x="211" y="281"/>
                  <a:pt x="211" y="282"/>
                  <a:pt x="210" y="282"/>
                </a:cubicBezTo>
                <a:cubicBezTo>
                  <a:pt x="211" y="283"/>
                  <a:pt x="211" y="283"/>
                  <a:pt x="210" y="284"/>
                </a:cubicBezTo>
                <a:cubicBezTo>
                  <a:pt x="210" y="284"/>
                  <a:pt x="209" y="284"/>
                  <a:pt x="209" y="284"/>
                </a:cubicBezTo>
                <a:cubicBezTo>
                  <a:pt x="209" y="286"/>
                  <a:pt x="207" y="288"/>
                  <a:pt x="207" y="290"/>
                </a:cubicBezTo>
                <a:cubicBezTo>
                  <a:pt x="207" y="290"/>
                  <a:pt x="207" y="290"/>
                  <a:pt x="207" y="290"/>
                </a:cubicBezTo>
                <a:cubicBezTo>
                  <a:pt x="206" y="290"/>
                  <a:pt x="206" y="291"/>
                  <a:pt x="205" y="291"/>
                </a:cubicBezTo>
                <a:cubicBezTo>
                  <a:pt x="204" y="293"/>
                  <a:pt x="204" y="296"/>
                  <a:pt x="202" y="297"/>
                </a:cubicBezTo>
                <a:cubicBezTo>
                  <a:pt x="202" y="300"/>
                  <a:pt x="202" y="300"/>
                  <a:pt x="202" y="300"/>
                </a:cubicBezTo>
                <a:cubicBezTo>
                  <a:pt x="201" y="301"/>
                  <a:pt x="200" y="302"/>
                  <a:pt x="200" y="302"/>
                </a:cubicBezTo>
                <a:cubicBezTo>
                  <a:pt x="200" y="307"/>
                  <a:pt x="200" y="307"/>
                  <a:pt x="200" y="307"/>
                </a:cubicBezTo>
                <a:cubicBezTo>
                  <a:pt x="201" y="308"/>
                  <a:pt x="200" y="310"/>
                  <a:pt x="201" y="312"/>
                </a:cubicBezTo>
                <a:cubicBezTo>
                  <a:pt x="200" y="313"/>
                  <a:pt x="199" y="314"/>
                  <a:pt x="198" y="315"/>
                </a:cubicBezTo>
                <a:cubicBezTo>
                  <a:pt x="198" y="317"/>
                  <a:pt x="198" y="319"/>
                  <a:pt x="198" y="321"/>
                </a:cubicBezTo>
                <a:cubicBezTo>
                  <a:pt x="197" y="322"/>
                  <a:pt x="196" y="323"/>
                  <a:pt x="196" y="324"/>
                </a:cubicBezTo>
                <a:cubicBezTo>
                  <a:pt x="196" y="325"/>
                  <a:pt x="194" y="325"/>
                  <a:pt x="194" y="326"/>
                </a:cubicBezTo>
                <a:cubicBezTo>
                  <a:pt x="194" y="328"/>
                  <a:pt x="193" y="327"/>
                  <a:pt x="192" y="328"/>
                </a:cubicBezTo>
                <a:cubicBezTo>
                  <a:pt x="192" y="329"/>
                  <a:pt x="192" y="330"/>
                  <a:pt x="192" y="331"/>
                </a:cubicBezTo>
                <a:cubicBezTo>
                  <a:pt x="191" y="332"/>
                  <a:pt x="190" y="333"/>
                  <a:pt x="189" y="334"/>
                </a:cubicBezTo>
                <a:cubicBezTo>
                  <a:pt x="189" y="334"/>
                  <a:pt x="188" y="334"/>
                  <a:pt x="188" y="335"/>
                </a:cubicBezTo>
                <a:cubicBezTo>
                  <a:pt x="189" y="335"/>
                  <a:pt x="189" y="335"/>
                  <a:pt x="189" y="335"/>
                </a:cubicBezTo>
                <a:cubicBezTo>
                  <a:pt x="189" y="337"/>
                  <a:pt x="189" y="338"/>
                  <a:pt x="189" y="340"/>
                </a:cubicBezTo>
                <a:cubicBezTo>
                  <a:pt x="188" y="341"/>
                  <a:pt x="188" y="342"/>
                  <a:pt x="187" y="343"/>
                </a:cubicBezTo>
                <a:cubicBezTo>
                  <a:pt x="186" y="343"/>
                  <a:pt x="186" y="344"/>
                  <a:pt x="186" y="344"/>
                </a:cubicBezTo>
                <a:cubicBezTo>
                  <a:pt x="185" y="345"/>
                  <a:pt x="186" y="345"/>
                  <a:pt x="186" y="346"/>
                </a:cubicBezTo>
                <a:cubicBezTo>
                  <a:pt x="185" y="348"/>
                  <a:pt x="185" y="348"/>
                  <a:pt x="185" y="348"/>
                </a:cubicBezTo>
                <a:cubicBezTo>
                  <a:pt x="184" y="349"/>
                  <a:pt x="184" y="350"/>
                  <a:pt x="184" y="351"/>
                </a:cubicBezTo>
                <a:cubicBezTo>
                  <a:pt x="183" y="352"/>
                  <a:pt x="182" y="353"/>
                  <a:pt x="183" y="354"/>
                </a:cubicBezTo>
                <a:cubicBezTo>
                  <a:pt x="183" y="356"/>
                  <a:pt x="183" y="357"/>
                  <a:pt x="183" y="358"/>
                </a:cubicBezTo>
                <a:cubicBezTo>
                  <a:pt x="183" y="359"/>
                  <a:pt x="182" y="360"/>
                  <a:pt x="181" y="361"/>
                </a:cubicBezTo>
                <a:cubicBezTo>
                  <a:pt x="181" y="362"/>
                  <a:pt x="180" y="363"/>
                  <a:pt x="179" y="364"/>
                </a:cubicBezTo>
                <a:cubicBezTo>
                  <a:pt x="179" y="364"/>
                  <a:pt x="180" y="365"/>
                  <a:pt x="180" y="366"/>
                </a:cubicBezTo>
                <a:cubicBezTo>
                  <a:pt x="181" y="367"/>
                  <a:pt x="181" y="369"/>
                  <a:pt x="180" y="370"/>
                </a:cubicBezTo>
                <a:cubicBezTo>
                  <a:pt x="180" y="371"/>
                  <a:pt x="180" y="371"/>
                  <a:pt x="180" y="372"/>
                </a:cubicBezTo>
                <a:cubicBezTo>
                  <a:pt x="180" y="373"/>
                  <a:pt x="180" y="374"/>
                  <a:pt x="180" y="375"/>
                </a:cubicBezTo>
                <a:cubicBezTo>
                  <a:pt x="179" y="376"/>
                  <a:pt x="179" y="376"/>
                  <a:pt x="178" y="377"/>
                </a:cubicBezTo>
                <a:cubicBezTo>
                  <a:pt x="178" y="377"/>
                  <a:pt x="178" y="378"/>
                  <a:pt x="177" y="379"/>
                </a:cubicBezTo>
                <a:cubicBezTo>
                  <a:pt x="176" y="380"/>
                  <a:pt x="177" y="380"/>
                  <a:pt x="178" y="381"/>
                </a:cubicBezTo>
                <a:cubicBezTo>
                  <a:pt x="178" y="383"/>
                  <a:pt x="179" y="384"/>
                  <a:pt x="177" y="386"/>
                </a:cubicBezTo>
                <a:cubicBezTo>
                  <a:pt x="177" y="386"/>
                  <a:pt x="177" y="387"/>
                  <a:pt x="177" y="387"/>
                </a:cubicBezTo>
                <a:cubicBezTo>
                  <a:pt x="178" y="388"/>
                  <a:pt x="178" y="388"/>
                  <a:pt x="178" y="389"/>
                </a:cubicBezTo>
                <a:cubicBezTo>
                  <a:pt x="177" y="389"/>
                  <a:pt x="177" y="390"/>
                  <a:pt x="177" y="390"/>
                </a:cubicBezTo>
                <a:cubicBezTo>
                  <a:pt x="177" y="393"/>
                  <a:pt x="177" y="395"/>
                  <a:pt x="177" y="397"/>
                </a:cubicBezTo>
                <a:cubicBezTo>
                  <a:pt x="177" y="398"/>
                  <a:pt x="177" y="398"/>
                  <a:pt x="177" y="398"/>
                </a:cubicBezTo>
                <a:cubicBezTo>
                  <a:pt x="178" y="399"/>
                  <a:pt x="178" y="400"/>
                  <a:pt x="178" y="401"/>
                </a:cubicBezTo>
                <a:cubicBezTo>
                  <a:pt x="178" y="402"/>
                  <a:pt x="178" y="403"/>
                  <a:pt x="177" y="404"/>
                </a:cubicBezTo>
                <a:cubicBezTo>
                  <a:pt x="177" y="404"/>
                  <a:pt x="178" y="404"/>
                  <a:pt x="178" y="405"/>
                </a:cubicBezTo>
                <a:cubicBezTo>
                  <a:pt x="178" y="405"/>
                  <a:pt x="177" y="405"/>
                  <a:pt x="177" y="406"/>
                </a:cubicBezTo>
                <a:cubicBezTo>
                  <a:pt x="178" y="406"/>
                  <a:pt x="179" y="407"/>
                  <a:pt x="178" y="408"/>
                </a:cubicBezTo>
                <a:cubicBezTo>
                  <a:pt x="177" y="409"/>
                  <a:pt x="177" y="410"/>
                  <a:pt x="177" y="411"/>
                </a:cubicBezTo>
                <a:cubicBezTo>
                  <a:pt x="178" y="412"/>
                  <a:pt x="178" y="413"/>
                  <a:pt x="178" y="414"/>
                </a:cubicBezTo>
                <a:cubicBezTo>
                  <a:pt x="178" y="416"/>
                  <a:pt x="178" y="417"/>
                  <a:pt x="178" y="418"/>
                </a:cubicBezTo>
                <a:cubicBezTo>
                  <a:pt x="178" y="419"/>
                  <a:pt x="180" y="420"/>
                  <a:pt x="180" y="421"/>
                </a:cubicBezTo>
                <a:cubicBezTo>
                  <a:pt x="180" y="422"/>
                  <a:pt x="181" y="422"/>
                  <a:pt x="181" y="423"/>
                </a:cubicBezTo>
                <a:cubicBezTo>
                  <a:pt x="181" y="424"/>
                  <a:pt x="181" y="426"/>
                  <a:pt x="182" y="427"/>
                </a:cubicBezTo>
                <a:cubicBezTo>
                  <a:pt x="182" y="427"/>
                  <a:pt x="182" y="428"/>
                  <a:pt x="181" y="429"/>
                </a:cubicBezTo>
                <a:cubicBezTo>
                  <a:pt x="181" y="429"/>
                  <a:pt x="180" y="429"/>
                  <a:pt x="180" y="429"/>
                </a:cubicBezTo>
                <a:cubicBezTo>
                  <a:pt x="180" y="430"/>
                  <a:pt x="181" y="430"/>
                  <a:pt x="181" y="431"/>
                </a:cubicBezTo>
                <a:cubicBezTo>
                  <a:pt x="181" y="432"/>
                  <a:pt x="180" y="432"/>
                  <a:pt x="180" y="432"/>
                </a:cubicBezTo>
                <a:cubicBezTo>
                  <a:pt x="180" y="435"/>
                  <a:pt x="180" y="435"/>
                  <a:pt x="181" y="436"/>
                </a:cubicBezTo>
                <a:cubicBezTo>
                  <a:pt x="180" y="436"/>
                  <a:pt x="180" y="437"/>
                  <a:pt x="178" y="437"/>
                </a:cubicBezTo>
                <a:cubicBezTo>
                  <a:pt x="179" y="438"/>
                  <a:pt x="180" y="438"/>
                  <a:pt x="181" y="439"/>
                </a:cubicBezTo>
                <a:cubicBezTo>
                  <a:pt x="181" y="440"/>
                  <a:pt x="181" y="440"/>
                  <a:pt x="179" y="441"/>
                </a:cubicBezTo>
                <a:cubicBezTo>
                  <a:pt x="179" y="442"/>
                  <a:pt x="179" y="442"/>
                  <a:pt x="179" y="442"/>
                </a:cubicBezTo>
                <a:cubicBezTo>
                  <a:pt x="181" y="443"/>
                  <a:pt x="179" y="445"/>
                  <a:pt x="181" y="446"/>
                </a:cubicBezTo>
                <a:cubicBezTo>
                  <a:pt x="181" y="446"/>
                  <a:pt x="181" y="447"/>
                  <a:pt x="181" y="447"/>
                </a:cubicBezTo>
                <a:cubicBezTo>
                  <a:pt x="181" y="449"/>
                  <a:pt x="180" y="451"/>
                  <a:pt x="182" y="453"/>
                </a:cubicBezTo>
                <a:cubicBezTo>
                  <a:pt x="182" y="454"/>
                  <a:pt x="181" y="455"/>
                  <a:pt x="182" y="456"/>
                </a:cubicBezTo>
                <a:cubicBezTo>
                  <a:pt x="183" y="457"/>
                  <a:pt x="182" y="458"/>
                  <a:pt x="183" y="459"/>
                </a:cubicBezTo>
                <a:cubicBezTo>
                  <a:pt x="183" y="460"/>
                  <a:pt x="183" y="460"/>
                  <a:pt x="183" y="460"/>
                </a:cubicBezTo>
                <a:cubicBezTo>
                  <a:pt x="184" y="461"/>
                  <a:pt x="183" y="461"/>
                  <a:pt x="183" y="461"/>
                </a:cubicBezTo>
                <a:cubicBezTo>
                  <a:pt x="183" y="462"/>
                  <a:pt x="182" y="462"/>
                  <a:pt x="183" y="463"/>
                </a:cubicBezTo>
                <a:cubicBezTo>
                  <a:pt x="183" y="463"/>
                  <a:pt x="184" y="463"/>
                  <a:pt x="184" y="464"/>
                </a:cubicBezTo>
                <a:cubicBezTo>
                  <a:pt x="184" y="465"/>
                  <a:pt x="183" y="466"/>
                  <a:pt x="184" y="467"/>
                </a:cubicBezTo>
                <a:cubicBezTo>
                  <a:pt x="185" y="468"/>
                  <a:pt x="184" y="469"/>
                  <a:pt x="184" y="470"/>
                </a:cubicBezTo>
                <a:cubicBezTo>
                  <a:pt x="185" y="471"/>
                  <a:pt x="185" y="472"/>
                  <a:pt x="185" y="473"/>
                </a:cubicBezTo>
                <a:cubicBezTo>
                  <a:pt x="186" y="474"/>
                  <a:pt x="187" y="476"/>
                  <a:pt x="186" y="477"/>
                </a:cubicBezTo>
                <a:cubicBezTo>
                  <a:pt x="186" y="477"/>
                  <a:pt x="187" y="478"/>
                  <a:pt x="187" y="478"/>
                </a:cubicBezTo>
                <a:cubicBezTo>
                  <a:pt x="188" y="479"/>
                  <a:pt x="188" y="480"/>
                  <a:pt x="189" y="481"/>
                </a:cubicBezTo>
                <a:cubicBezTo>
                  <a:pt x="190" y="482"/>
                  <a:pt x="189" y="482"/>
                  <a:pt x="188" y="483"/>
                </a:cubicBezTo>
                <a:cubicBezTo>
                  <a:pt x="190" y="483"/>
                  <a:pt x="190" y="486"/>
                  <a:pt x="192" y="487"/>
                </a:cubicBezTo>
                <a:cubicBezTo>
                  <a:pt x="192" y="487"/>
                  <a:pt x="192" y="488"/>
                  <a:pt x="192" y="488"/>
                </a:cubicBezTo>
                <a:cubicBezTo>
                  <a:pt x="193" y="489"/>
                  <a:pt x="193" y="490"/>
                  <a:pt x="193" y="491"/>
                </a:cubicBezTo>
                <a:cubicBezTo>
                  <a:pt x="194" y="492"/>
                  <a:pt x="194" y="492"/>
                  <a:pt x="195" y="493"/>
                </a:cubicBezTo>
                <a:cubicBezTo>
                  <a:pt x="194" y="494"/>
                  <a:pt x="194" y="494"/>
                  <a:pt x="195" y="495"/>
                </a:cubicBezTo>
                <a:cubicBezTo>
                  <a:pt x="196" y="496"/>
                  <a:pt x="197" y="498"/>
                  <a:pt x="197" y="500"/>
                </a:cubicBezTo>
                <a:cubicBezTo>
                  <a:pt x="197" y="501"/>
                  <a:pt x="198" y="502"/>
                  <a:pt x="198" y="503"/>
                </a:cubicBezTo>
                <a:cubicBezTo>
                  <a:pt x="198" y="503"/>
                  <a:pt x="198" y="503"/>
                  <a:pt x="198" y="504"/>
                </a:cubicBezTo>
                <a:cubicBezTo>
                  <a:pt x="199" y="506"/>
                  <a:pt x="200" y="507"/>
                  <a:pt x="202" y="508"/>
                </a:cubicBezTo>
                <a:cubicBezTo>
                  <a:pt x="202" y="509"/>
                  <a:pt x="201" y="510"/>
                  <a:pt x="202" y="510"/>
                </a:cubicBezTo>
                <a:cubicBezTo>
                  <a:pt x="203" y="511"/>
                  <a:pt x="204" y="513"/>
                  <a:pt x="205" y="514"/>
                </a:cubicBezTo>
                <a:cubicBezTo>
                  <a:pt x="206" y="517"/>
                  <a:pt x="207" y="519"/>
                  <a:pt x="209" y="521"/>
                </a:cubicBezTo>
                <a:cubicBezTo>
                  <a:pt x="209" y="522"/>
                  <a:pt x="210" y="523"/>
                  <a:pt x="210" y="524"/>
                </a:cubicBezTo>
                <a:cubicBezTo>
                  <a:pt x="210" y="525"/>
                  <a:pt x="210" y="525"/>
                  <a:pt x="211" y="526"/>
                </a:cubicBezTo>
                <a:cubicBezTo>
                  <a:pt x="211" y="527"/>
                  <a:pt x="211" y="528"/>
                  <a:pt x="212" y="528"/>
                </a:cubicBezTo>
                <a:cubicBezTo>
                  <a:pt x="213" y="529"/>
                  <a:pt x="213" y="530"/>
                  <a:pt x="214" y="531"/>
                </a:cubicBezTo>
                <a:cubicBezTo>
                  <a:pt x="214" y="533"/>
                  <a:pt x="215" y="534"/>
                  <a:pt x="216" y="535"/>
                </a:cubicBezTo>
                <a:cubicBezTo>
                  <a:pt x="217" y="537"/>
                  <a:pt x="218" y="538"/>
                  <a:pt x="220" y="540"/>
                </a:cubicBezTo>
                <a:cubicBezTo>
                  <a:pt x="220" y="541"/>
                  <a:pt x="220" y="541"/>
                  <a:pt x="220" y="541"/>
                </a:cubicBezTo>
                <a:cubicBezTo>
                  <a:pt x="221" y="542"/>
                  <a:pt x="222" y="543"/>
                  <a:pt x="223" y="544"/>
                </a:cubicBezTo>
                <a:cubicBezTo>
                  <a:pt x="224" y="545"/>
                  <a:pt x="223" y="547"/>
                  <a:pt x="225" y="547"/>
                </a:cubicBezTo>
                <a:cubicBezTo>
                  <a:pt x="226" y="548"/>
                  <a:pt x="227" y="549"/>
                  <a:pt x="228" y="550"/>
                </a:cubicBezTo>
                <a:cubicBezTo>
                  <a:pt x="228" y="551"/>
                  <a:pt x="228" y="551"/>
                  <a:pt x="228" y="551"/>
                </a:cubicBezTo>
                <a:cubicBezTo>
                  <a:pt x="229" y="554"/>
                  <a:pt x="231" y="556"/>
                  <a:pt x="232" y="558"/>
                </a:cubicBezTo>
                <a:cubicBezTo>
                  <a:pt x="233" y="560"/>
                  <a:pt x="234" y="560"/>
                  <a:pt x="235" y="560"/>
                </a:cubicBezTo>
                <a:cubicBezTo>
                  <a:pt x="236" y="560"/>
                  <a:pt x="236" y="561"/>
                  <a:pt x="237" y="561"/>
                </a:cubicBezTo>
                <a:cubicBezTo>
                  <a:pt x="237" y="563"/>
                  <a:pt x="237" y="563"/>
                  <a:pt x="237" y="563"/>
                </a:cubicBezTo>
                <a:cubicBezTo>
                  <a:pt x="237" y="564"/>
                  <a:pt x="239" y="564"/>
                  <a:pt x="239" y="565"/>
                </a:cubicBezTo>
                <a:cubicBezTo>
                  <a:pt x="240" y="566"/>
                  <a:pt x="241" y="567"/>
                  <a:pt x="242" y="568"/>
                </a:cubicBezTo>
                <a:cubicBezTo>
                  <a:pt x="243" y="570"/>
                  <a:pt x="244" y="571"/>
                  <a:pt x="246" y="572"/>
                </a:cubicBezTo>
                <a:cubicBezTo>
                  <a:pt x="248" y="573"/>
                  <a:pt x="249" y="575"/>
                  <a:pt x="251" y="576"/>
                </a:cubicBezTo>
                <a:cubicBezTo>
                  <a:pt x="252" y="577"/>
                  <a:pt x="253" y="578"/>
                  <a:pt x="255" y="579"/>
                </a:cubicBezTo>
                <a:cubicBezTo>
                  <a:pt x="255" y="579"/>
                  <a:pt x="256" y="579"/>
                  <a:pt x="256" y="579"/>
                </a:cubicBezTo>
                <a:cubicBezTo>
                  <a:pt x="256" y="581"/>
                  <a:pt x="257" y="582"/>
                  <a:pt x="259" y="582"/>
                </a:cubicBezTo>
                <a:cubicBezTo>
                  <a:pt x="259" y="582"/>
                  <a:pt x="259" y="582"/>
                  <a:pt x="259" y="582"/>
                </a:cubicBezTo>
                <a:cubicBezTo>
                  <a:pt x="259" y="584"/>
                  <a:pt x="260" y="583"/>
                  <a:pt x="261" y="584"/>
                </a:cubicBezTo>
                <a:cubicBezTo>
                  <a:pt x="262" y="585"/>
                  <a:pt x="263" y="586"/>
                  <a:pt x="264" y="587"/>
                </a:cubicBezTo>
                <a:cubicBezTo>
                  <a:pt x="265" y="588"/>
                  <a:pt x="267" y="588"/>
                  <a:pt x="268" y="590"/>
                </a:cubicBezTo>
                <a:cubicBezTo>
                  <a:pt x="269" y="591"/>
                  <a:pt x="270" y="591"/>
                  <a:pt x="271" y="592"/>
                </a:cubicBezTo>
                <a:cubicBezTo>
                  <a:pt x="272" y="592"/>
                  <a:pt x="273" y="592"/>
                  <a:pt x="274" y="593"/>
                </a:cubicBezTo>
                <a:cubicBezTo>
                  <a:pt x="274" y="594"/>
                  <a:pt x="276" y="595"/>
                  <a:pt x="277" y="595"/>
                </a:cubicBezTo>
                <a:cubicBezTo>
                  <a:pt x="276" y="597"/>
                  <a:pt x="277" y="597"/>
                  <a:pt x="278" y="597"/>
                </a:cubicBezTo>
                <a:cubicBezTo>
                  <a:pt x="279" y="597"/>
                  <a:pt x="280" y="597"/>
                  <a:pt x="281" y="598"/>
                </a:cubicBezTo>
                <a:cubicBezTo>
                  <a:pt x="282" y="599"/>
                  <a:pt x="283" y="599"/>
                  <a:pt x="284" y="600"/>
                </a:cubicBezTo>
                <a:cubicBezTo>
                  <a:pt x="285" y="601"/>
                  <a:pt x="286" y="602"/>
                  <a:pt x="287" y="603"/>
                </a:cubicBezTo>
                <a:cubicBezTo>
                  <a:pt x="288" y="603"/>
                  <a:pt x="289" y="603"/>
                  <a:pt x="289" y="603"/>
                </a:cubicBezTo>
                <a:cubicBezTo>
                  <a:pt x="291" y="605"/>
                  <a:pt x="293" y="606"/>
                  <a:pt x="295" y="606"/>
                </a:cubicBezTo>
                <a:cubicBezTo>
                  <a:pt x="296" y="607"/>
                  <a:pt x="296" y="608"/>
                  <a:pt x="298" y="608"/>
                </a:cubicBezTo>
                <a:cubicBezTo>
                  <a:pt x="298" y="608"/>
                  <a:pt x="299" y="609"/>
                  <a:pt x="299" y="610"/>
                </a:cubicBezTo>
                <a:cubicBezTo>
                  <a:pt x="300" y="611"/>
                  <a:pt x="302" y="611"/>
                  <a:pt x="303" y="612"/>
                </a:cubicBezTo>
                <a:cubicBezTo>
                  <a:pt x="303" y="612"/>
                  <a:pt x="304" y="612"/>
                  <a:pt x="305" y="612"/>
                </a:cubicBezTo>
                <a:cubicBezTo>
                  <a:pt x="306" y="613"/>
                  <a:pt x="307" y="613"/>
                  <a:pt x="307" y="614"/>
                </a:cubicBezTo>
                <a:cubicBezTo>
                  <a:pt x="308" y="613"/>
                  <a:pt x="309" y="615"/>
                  <a:pt x="310" y="615"/>
                </a:cubicBezTo>
                <a:cubicBezTo>
                  <a:pt x="310" y="615"/>
                  <a:pt x="311" y="616"/>
                  <a:pt x="312" y="616"/>
                </a:cubicBezTo>
                <a:cubicBezTo>
                  <a:pt x="313" y="616"/>
                  <a:pt x="313" y="616"/>
                  <a:pt x="314" y="617"/>
                </a:cubicBezTo>
                <a:cubicBezTo>
                  <a:pt x="315" y="617"/>
                  <a:pt x="316" y="617"/>
                  <a:pt x="317" y="618"/>
                </a:cubicBezTo>
                <a:cubicBezTo>
                  <a:pt x="318" y="618"/>
                  <a:pt x="319" y="619"/>
                  <a:pt x="320" y="619"/>
                </a:cubicBezTo>
                <a:cubicBezTo>
                  <a:pt x="321" y="620"/>
                  <a:pt x="322" y="619"/>
                  <a:pt x="323" y="620"/>
                </a:cubicBezTo>
                <a:cubicBezTo>
                  <a:pt x="323" y="620"/>
                  <a:pt x="323" y="621"/>
                  <a:pt x="323" y="621"/>
                </a:cubicBezTo>
                <a:cubicBezTo>
                  <a:pt x="327" y="621"/>
                  <a:pt x="327" y="621"/>
                  <a:pt x="327" y="621"/>
                </a:cubicBezTo>
                <a:cubicBezTo>
                  <a:pt x="328" y="622"/>
                  <a:pt x="329" y="624"/>
                  <a:pt x="331" y="623"/>
                </a:cubicBezTo>
                <a:cubicBezTo>
                  <a:pt x="332" y="625"/>
                  <a:pt x="334" y="624"/>
                  <a:pt x="335" y="625"/>
                </a:cubicBezTo>
                <a:cubicBezTo>
                  <a:pt x="336" y="625"/>
                  <a:pt x="336" y="626"/>
                  <a:pt x="336" y="626"/>
                </a:cubicBezTo>
                <a:cubicBezTo>
                  <a:pt x="337" y="627"/>
                  <a:pt x="339" y="626"/>
                  <a:pt x="340" y="627"/>
                </a:cubicBezTo>
                <a:cubicBezTo>
                  <a:pt x="341" y="627"/>
                  <a:pt x="342" y="627"/>
                  <a:pt x="343" y="627"/>
                </a:cubicBezTo>
                <a:cubicBezTo>
                  <a:pt x="344" y="627"/>
                  <a:pt x="345" y="628"/>
                  <a:pt x="345" y="628"/>
                </a:cubicBezTo>
                <a:cubicBezTo>
                  <a:pt x="346" y="628"/>
                  <a:pt x="347" y="629"/>
                  <a:pt x="347" y="629"/>
                </a:cubicBezTo>
                <a:cubicBezTo>
                  <a:pt x="348" y="629"/>
                  <a:pt x="349" y="629"/>
                  <a:pt x="350" y="629"/>
                </a:cubicBezTo>
                <a:cubicBezTo>
                  <a:pt x="351" y="629"/>
                  <a:pt x="352" y="629"/>
                  <a:pt x="353" y="629"/>
                </a:cubicBezTo>
                <a:cubicBezTo>
                  <a:pt x="354" y="631"/>
                  <a:pt x="356" y="629"/>
                  <a:pt x="357" y="631"/>
                </a:cubicBezTo>
                <a:cubicBezTo>
                  <a:pt x="357" y="631"/>
                  <a:pt x="358" y="631"/>
                  <a:pt x="359" y="632"/>
                </a:cubicBezTo>
                <a:cubicBezTo>
                  <a:pt x="359" y="632"/>
                  <a:pt x="360" y="632"/>
                  <a:pt x="361" y="632"/>
                </a:cubicBezTo>
                <a:cubicBezTo>
                  <a:pt x="362" y="632"/>
                  <a:pt x="363" y="632"/>
                  <a:pt x="363" y="633"/>
                </a:cubicBezTo>
                <a:cubicBezTo>
                  <a:pt x="364" y="633"/>
                  <a:pt x="364" y="632"/>
                  <a:pt x="364" y="632"/>
                </a:cubicBezTo>
                <a:cubicBezTo>
                  <a:pt x="364" y="632"/>
                  <a:pt x="364" y="632"/>
                  <a:pt x="365" y="632"/>
                </a:cubicBezTo>
                <a:cubicBezTo>
                  <a:pt x="366" y="633"/>
                  <a:pt x="366" y="633"/>
                  <a:pt x="369" y="633"/>
                </a:cubicBezTo>
                <a:cubicBezTo>
                  <a:pt x="369" y="633"/>
                  <a:pt x="369" y="633"/>
                  <a:pt x="369" y="633"/>
                </a:cubicBezTo>
                <a:cubicBezTo>
                  <a:pt x="370" y="634"/>
                  <a:pt x="371" y="634"/>
                  <a:pt x="372" y="634"/>
                </a:cubicBezTo>
                <a:cubicBezTo>
                  <a:pt x="373" y="633"/>
                  <a:pt x="373" y="635"/>
                  <a:pt x="374" y="635"/>
                </a:cubicBezTo>
                <a:cubicBezTo>
                  <a:pt x="376" y="635"/>
                  <a:pt x="377" y="634"/>
                  <a:pt x="378" y="636"/>
                </a:cubicBezTo>
                <a:cubicBezTo>
                  <a:pt x="378" y="636"/>
                  <a:pt x="379" y="635"/>
                  <a:pt x="379" y="635"/>
                </a:cubicBezTo>
                <a:cubicBezTo>
                  <a:pt x="380" y="635"/>
                  <a:pt x="380" y="635"/>
                  <a:pt x="380" y="636"/>
                </a:cubicBezTo>
                <a:cubicBezTo>
                  <a:pt x="380" y="637"/>
                  <a:pt x="381" y="637"/>
                  <a:pt x="382" y="636"/>
                </a:cubicBezTo>
                <a:cubicBezTo>
                  <a:pt x="382" y="636"/>
                  <a:pt x="382" y="636"/>
                  <a:pt x="382" y="636"/>
                </a:cubicBezTo>
                <a:cubicBezTo>
                  <a:pt x="384" y="636"/>
                  <a:pt x="387" y="635"/>
                  <a:pt x="389" y="637"/>
                </a:cubicBezTo>
                <a:cubicBezTo>
                  <a:pt x="390" y="637"/>
                  <a:pt x="391" y="637"/>
                  <a:pt x="392" y="637"/>
                </a:cubicBezTo>
                <a:cubicBezTo>
                  <a:pt x="393" y="637"/>
                  <a:pt x="395" y="636"/>
                  <a:pt x="396" y="637"/>
                </a:cubicBezTo>
                <a:cubicBezTo>
                  <a:pt x="396" y="639"/>
                  <a:pt x="396" y="639"/>
                  <a:pt x="398" y="639"/>
                </a:cubicBezTo>
                <a:cubicBezTo>
                  <a:pt x="398" y="638"/>
                  <a:pt x="399" y="639"/>
                  <a:pt x="399" y="638"/>
                </a:cubicBezTo>
                <a:cubicBezTo>
                  <a:pt x="400" y="637"/>
                  <a:pt x="402" y="638"/>
                  <a:pt x="403" y="638"/>
                </a:cubicBezTo>
                <a:cubicBezTo>
                  <a:pt x="405" y="638"/>
                  <a:pt x="408" y="638"/>
                  <a:pt x="410" y="638"/>
                </a:cubicBezTo>
                <a:cubicBezTo>
                  <a:pt x="411" y="638"/>
                  <a:pt x="411" y="637"/>
                  <a:pt x="412" y="638"/>
                </a:cubicBezTo>
                <a:cubicBezTo>
                  <a:pt x="413" y="639"/>
                  <a:pt x="414" y="638"/>
                  <a:pt x="416" y="638"/>
                </a:cubicBezTo>
                <a:cubicBezTo>
                  <a:pt x="416" y="638"/>
                  <a:pt x="417" y="637"/>
                  <a:pt x="417" y="637"/>
                </a:cubicBezTo>
                <a:cubicBezTo>
                  <a:pt x="417" y="637"/>
                  <a:pt x="418" y="637"/>
                  <a:pt x="418" y="637"/>
                </a:cubicBezTo>
                <a:cubicBezTo>
                  <a:pt x="418" y="637"/>
                  <a:pt x="418" y="637"/>
                  <a:pt x="418" y="638"/>
                </a:cubicBezTo>
                <a:cubicBezTo>
                  <a:pt x="420" y="636"/>
                  <a:pt x="420" y="636"/>
                  <a:pt x="422" y="637"/>
                </a:cubicBezTo>
                <a:cubicBezTo>
                  <a:pt x="422" y="638"/>
                  <a:pt x="423" y="638"/>
                  <a:pt x="424" y="637"/>
                </a:cubicBezTo>
                <a:cubicBezTo>
                  <a:pt x="425" y="636"/>
                  <a:pt x="427" y="635"/>
                  <a:pt x="429" y="636"/>
                </a:cubicBezTo>
                <a:cubicBezTo>
                  <a:pt x="430" y="636"/>
                  <a:pt x="431" y="636"/>
                  <a:pt x="431" y="636"/>
                </a:cubicBezTo>
                <a:cubicBezTo>
                  <a:pt x="432" y="636"/>
                  <a:pt x="433" y="636"/>
                  <a:pt x="433" y="637"/>
                </a:cubicBezTo>
                <a:cubicBezTo>
                  <a:pt x="434" y="636"/>
                  <a:pt x="435" y="636"/>
                  <a:pt x="436" y="636"/>
                </a:cubicBezTo>
                <a:cubicBezTo>
                  <a:pt x="437" y="636"/>
                  <a:pt x="437" y="636"/>
                  <a:pt x="438" y="635"/>
                </a:cubicBezTo>
                <a:cubicBezTo>
                  <a:pt x="439" y="634"/>
                  <a:pt x="439" y="636"/>
                  <a:pt x="439" y="636"/>
                </a:cubicBezTo>
                <a:cubicBezTo>
                  <a:pt x="440" y="636"/>
                  <a:pt x="441" y="636"/>
                  <a:pt x="442" y="636"/>
                </a:cubicBezTo>
                <a:cubicBezTo>
                  <a:pt x="442" y="636"/>
                  <a:pt x="443" y="636"/>
                  <a:pt x="443" y="635"/>
                </a:cubicBezTo>
                <a:cubicBezTo>
                  <a:pt x="444" y="635"/>
                  <a:pt x="444" y="634"/>
                  <a:pt x="444" y="634"/>
                </a:cubicBezTo>
                <a:cubicBezTo>
                  <a:pt x="445" y="634"/>
                  <a:pt x="447" y="634"/>
                  <a:pt x="448" y="634"/>
                </a:cubicBezTo>
                <a:cubicBezTo>
                  <a:pt x="449" y="632"/>
                  <a:pt x="450" y="633"/>
                  <a:pt x="451" y="633"/>
                </a:cubicBezTo>
                <a:cubicBezTo>
                  <a:pt x="453" y="633"/>
                  <a:pt x="453" y="632"/>
                  <a:pt x="455" y="632"/>
                </a:cubicBezTo>
                <a:cubicBezTo>
                  <a:pt x="456" y="632"/>
                  <a:pt x="458" y="632"/>
                  <a:pt x="459" y="632"/>
                </a:cubicBezTo>
                <a:cubicBezTo>
                  <a:pt x="460" y="632"/>
                  <a:pt x="460" y="632"/>
                  <a:pt x="460" y="632"/>
                </a:cubicBezTo>
                <a:cubicBezTo>
                  <a:pt x="461" y="630"/>
                  <a:pt x="463" y="631"/>
                  <a:pt x="464" y="630"/>
                </a:cubicBezTo>
                <a:cubicBezTo>
                  <a:pt x="465" y="629"/>
                  <a:pt x="466" y="630"/>
                  <a:pt x="468" y="630"/>
                </a:cubicBezTo>
                <a:cubicBezTo>
                  <a:pt x="469" y="630"/>
                  <a:pt x="470" y="630"/>
                  <a:pt x="470" y="629"/>
                </a:cubicBezTo>
                <a:cubicBezTo>
                  <a:pt x="471" y="629"/>
                  <a:pt x="472" y="629"/>
                  <a:pt x="473" y="629"/>
                </a:cubicBezTo>
                <a:cubicBezTo>
                  <a:pt x="474" y="629"/>
                  <a:pt x="474" y="628"/>
                  <a:pt x="476" y="628"/>
                </a:cubicBezTo>
                <a:cubicBezTo>
                  <a:pt x="477" y="628"/>
                  <a:pt x="479" y="626"/>
                  <a:pt x="481" y="627"/>
                </a:cubicBezTo>
                <a:cubicBezTo>
                  <a:pt x="481" y="627"/>
                  <a:pt x="481" y="627"/>
                  <a:pt x="482" y="627"/>
                </a:cubicBezTo>
                <a:cubicBezTo>
                  <a:pt x="484" y="625"/>
                  <a:pt x="486" y="625"/>
                  <a:pt x="488" y="623"/>
                </a:cubicBezTo>
                <a:cubicBezTo>
                  <a:pt x="489" y="624"/>
                  <a:pt x="490" y="622"/>
                  <a:pt x="491" y="622"/>
                </a:cubicBezTo>
                <a:cubicBezTo>
                  <a:pt x="492" y="621"/>
                  <a:pt x="494" y="622"/>
                  <a:pt x="494" y="621"/>
                </a:cubicBezTo>
                <a:cubicBezTo>
                  <a:pt x="495" y="621"/>
                  <a:pt x="496" y="621"/>
                  <a:pt x="496" y="620"/>
                </a:cubicBezTo>
                <a:cubicBezTo>
                  <a:pt x="497" y="619"/>
                  <a:pt x="498" y="620"/>
                  <a:pt x="499" y="619"/>
                </a:cubicBezTo>
                <a:cubicBezTo>
                  <a:pt x="500" y="618"/>
                  <a:pt x="502" y="618"/>
                  <a:pt x="503" y="617"/>
                </a:cubicBezTo>
                <a:cubicBezTo>
                  <a:pt x="504" y="617"/>
                  <a:pt x="505" y="617"/>
                  <a:pt x="506" y="616"/>
                </a:cubicBezTo>
                <a:cubicBezTo>
                  <a:pt x="507" y="616"/>
                  <a:pt x="507" y="614"/>
                  <a:pt x="508" y="615"/>
                </a:cubicBezTo>
                <a:cubicBezTo>
                  <a:pt x="509" y="614"/>
                  <a:pt x="510" y="614"/>
                  <a:pt x="511" y="614"/>
                </a:cubicBezTo>
                <a:cubicBezTo>
                  <a:pt x="511" y="614"/>
                  <a:pt x="512" y="614"/>
                  <a:pt x="512" y="613"/>
                </a:cubicBezTo>
                <a:cubicBezTo>
                  <a:pt x="512" y="612"/>
                  <a:pt x="514" y="612"/>
                  <a:pt x="515" y="611"/>
                </a:cubicBezTo>
                <a:cubicBezTo>
                  <a:pt x="516" y="611"/>
                  <a:pt x="517" y="610"/>
                  <a:pt x="518" y="609"/>
                </a:cubicBezTo>
                <a:cubicBezTo>
                  <a:pt x="520" y="609"/>
                  <a:pt x="520" y="609"/>
                  <a:pt x="520" y="609"/>
                </a:cubicBezTo>
                <a:cubicBezTo>
                  <a:pt x="520" y="609"/>
                  <a:pt x="520" y="609"/>
                  <a:pt x="520" y="608"/>
                </a:cubicBezTo>
                <a:cubicBezTo>
                  <a:pt x="521" y="607"/>
                  <a:pt x="521" y="606"/>
                  <a:pt x="523" y="606"/>
                </a:cubicBezTo>
                <a:cubicBezTo>
                  <a:pt x="524" y="606"/>
                  <a:pt x="526" y="605"/>
                  <a:pt x="527" y="604"/>
                </a:cubicBezTo>
                <a:cubicBezTo>
                  <a:pt x="528" y="603"/>
                  <a:pt x="530" y="603"/>
                  <a:pt x="531" y="602"/>
                </a:cubicBezTo>
                <a:cubicBezTo>
                  <a:pt x="531" y="602"/>
                  <a:pt x="532" y="602"/>
                  <a:pt x="533" y="602"/>
                </a:cubicBezTo>
                <a:cubicBezTo>
                  <a:pt x="533" y="601"/>
                  <a:pt x="533" y="601"/>
                  <a:pt x="534" y="601"/>
                </a:cubicBezTo>
                <a:cubicBezTo>
                  <a:pt x="534" y="600"/>
                  <a:pt x="534" y="600"/>
                  <a:pt x="534" y="600"/>
                </a:cubicBezTo>
                <a:cubicBezTo>
                  <a:pt x="536" y="599"/>
                  <a:pt x="537" y="598"/>
                  <a:pt x="538" y="598"/>
                </a:cubicBezTo>
                <a:cubicBezTo>
                  <a:pt x="539" y="597"/>
                  <a:pt x="540" y="597"/>
                  <a:pt x="540" y="596"/>
                </a:cubicBezTo>
                <a:cubicBezTo>
                  <a:pt x="541" y="596"/>
                  <a:pt x="541" y="596"/>
                  <a:pt x="542" y="596"/>
                </a:cubicBezTo>
                <a:cubicBezTo>
                  <a:pt x="543" y="595"/>
                  <a:pt x="543" y="595"/>
                  <a:pt x="544" y="594"/>
                </a:cubicBezTo>
                <a:cubicBezTo>
                  <a:pt x="544" y="594"/>
                  <a:pt x="545" y="594"/>
                  <a:pt x="545" y="593"/>
                </a:cubicBezTo>
                <a:cubicBezTo>
                  <a:pt x="545" y="593"/>
                  <a:pt x="545" y="592"/>
                  <a:pt x="545" y="592"/>
                </a:cubicBezTo>
                <a:cubicBezTo>
                  <a:pt x="547" y="592"/>
                  <a:pt x="547" y="590"/>
                  <a:pt x="549" y="590"/>
                </a:cubicBezTo>
                <a:cubicBezTo>
                  <a:pt x="550" y="590"/>
                  <a:pt x="551" y="588"/>
                  <a:pt x="552" y="587"/>
                </a:cubicBezTo>
                <a:cubicBezTo>
                  <a:pt x="553" y="587"/>
                  <a:pt x="554" y="585"/>
                  <a:pt x="555" y="584"/>
                </a:cubicBezTo>
                <a:cubicBezTo>
                  <a:pt x="556" y="584"/>
                  <a:pt x="556" y="583"/>
                  <a:pt x="557" y="583"/>
                </a:cubicBezTo>
                <a:cubicBezTo>
                  <a:pt x="559" y="582"/>
                  <a:pt x="559" y="581"/>
                  <a:pt x="561" y="580"/>
                </a:cubicBezTo>
                <a:cubicBezTo>
                  <a:pt x="561" y="579"/>
                  <a:pt x="561" y="578"/>
                  <a:pt x="562" y="578"/>
                </a:cubicBezTo>
                <a:cubicBezTo>
                  <a:pt x="563" y="578"/>
                  <a:pt x="564" y="577"/>
                  <a:pt x="564" y="576"/>
                </a:cubicBezTo>
                <a:cubicBezTo>
                  <a:pt x="565" y="575"/>
                  <a:pt x="567" y="575"/>
                  <a:pt x="568" y="573"/>
                </a:cubicBezTo>
                <a:cubicBezTo>
                  <a:pt x="568" y="573"/>
                  <a:pt x="568" y="573"/>
                  <a:pt x="569" y="573"/>
                </a:cubicBezTo>
                <a:cubicBezTo>
                  <a:pt x="570" y="573"/>
                  <a:pt x="570" y="571"/>
                  <a:pt x="571" y="570"/>
                </a:cubicBezTo>
                <a:cubicBezTo>
                  <a:pt x="572" y="570"/>
                  <a:pt x="572" y="570"/>
                  <a:pt x="573" y="570"/>
                </a:cubicBezTo>
                <a:cubicBezTo>
                  <a:pt x="573" y="570"/>
                  <a:pt x="573" y="570"/>
                  <a:pt x="573" y="570"/>
                </a:cubicBezTo>
                <a:cubicBezTo>
                  <a:pt x="573" y="569"/>
                  <a:pt x="573" y="569"/>
                  <a:pt x="572" y="569"/>
                </a:cubicBezTo>
                <a:cubicBezTo>
                  <a:pt x="574" y="568"/>
                  <a:pt x="574" y="566"/>
                  <a:pt x="575" y="565"/>
                </a:cubicBezTo>
                <a:cubicBezTo>
                  <a:pt x="576" y="564"/>
                  <a:pt x="578" y="563"/>
                  <a:pt x="579" y="562"/>
                </a:cubicBezTo>
                <a:cubicBezTo>
                  <a:pt x="579" y="561"/>
                  <a:pt x="579" y="560"/>
                  <a:pt x="579" y="560"/>
                </a:cubicBezTo>
                <a:cubicBezTo>
                  <a:pt x="580" y="559"/>
                  <a:pt x="581" y="558"/>
                  <a:pt x="582" y="558"/>
                </a:cubicBezTo>
                <a:cubicBezTo>
                  <a:pt x="583" y="558"/>
                  <a:pt x="583" y="557"/>
                  <a:pt x="583" y="557"/>
                </a:cubicBezTo>
                <a:cubicBezTo>
                  <a:pt x="583" y="557"/>
                  <a:pt x="583" y="556"/>
                  <a:pt x="583" y="556"/>
                </a:cubicBezTo>
                <a:cubicBezTo>
                  <a:pt x="584" y="555"/>
                  <a:pt x="584" y="554"/>
                  <a:pt x="585" y="554"/>
                </a:cubicBezTo>
                <a:cubicBezTo>
                  <a:pt x="585" y="553"/>
                  <a:pt x="586" y="553"/>
                  <a:pt x="586" y="552"/>
                </a:cubicBezTo>
                <a:cubicBezTo>
                  <a:pt x="586" y="551"/>
                  <a:pt x="587" y="551"/>
                  <a:pt x="588" y="551"/>
                </a:cubicBezTo>
                <a:cubicBezTo>
                  <a:pt x="588" y="550"/>
                  <a:pt x="588" y="550"/>
                  <a:pt x="589" y="549"/>
                </a:cubicBezTo>
                <a:cubicBezTo>
                  <a:pt x="589" y="548"/>
                  <a:pt x="590" y="546"/>
                  <a:pt x="591" y="545"/>
                </a:cubicBezTo>
                <a:cubicBezTo>
                  <a:pt x="592" y="545"/>
                  <a:pt x="593" y="544"/>
                  <a:pt x="593" y="544"/>
                </a:cubicBezTo>
                <a:cubicBezTo>
                  <a:pt x="594" y="542"/>
                  <a:pt x="593" y="541"/>
                  <a:pt x="595" y="541"/>
                </a:cubicBezTo>
                <a:cubicBezTo>
                  <a:pt x="595" y="540"/>
                  <a:pt x="596" y="540"/>
                  <a:pt x="597" y="539"/>
                </a:cubicBezTo>
                <a:cubicBezTo>
                  <a:pt x="597" y="538"/>
                  <a:pt x="598" y="538"/>
                  <a:pt x="599" y="538"/>
                </a:cubicBezTo>
                <a:cubicBezTo>
                  <a:pt x="599" y="536"/>
                  <a:pt x="600" y="536"/>
                  <a:pt x="601" y="534"/>
                </a:cubicBezTo>
                <a:cubicBezTo>
                  <a:pt x="601" y="532"/>
                  <a:pt x="601" y="532"/>
                  <a:pt x="601" y="532"/>
                </a:cubicBezTo>
                <a:cubicBezTo>
                  <a:pt x="603" y="531"/>
                  <a:pt x="604" y="530"/>
                  <a:pt x="604" y="528"/>
                </a:cubicBezTo>
                <a:cubicBezTo>
                  <a:pt x="604" y="527"/>
                  <a:pt x="605" y="526"/>
                  <a:pt x="606" y="526"/>
                </a:cubicBezTo>
                <a:cubicBezTo>
                  <a:pt x="607" y="525"/>
                  <a:pt x="606" y="524"/>
                  <a:pt x="607" y="524"/>
                </a:cubicBezTo>
                <a:cubicBezTo>
                  <a:pt x="609" y="524"/>
                  <a:pt x="608" y="522"/>
                  <a:pt x="609" y="521"/>
                </a:cubicBezTo>
                <a:cubicBezTo>
                  <a:pt x="610" y="521"/>
                  <a:pt x="611" y="520"/>
                  <a:pt x="610" y="519"/>
                </a:cubicBezTo>
                <a:cubicBezTo>
                  <a:pt x="610" y="519"/>
                  <a:pt x="611" y="518"/>
                  <a:pt x="611" y="518"/>
                </a:cubicBezTo>
                <a:cubicBezTo>
                  <a:pt x="612" y="516"/>
                  <a:pt x="613" y="515"/>
                  <a:pt x="615" y="513"/>
                </a:cubicBezTo>
                <a:cubicBezTo>
                  <a:pt x="616" y="513"/>
                  <a:pt x="617" y="513"/>
                  <a:pt x="615" y="512"/>
                </a:cubicBezTo>
                <a:cubicBezTo>
                  <a:pt x="615" y="512"/>
                  <a:pt x="616" y="511"/>
                  <a:pt x="616" y="511"/>
                </a:cubicBezTo>
                <a:cubicBezTo>
                  <a:pt x="617" y="511"/>
                  <a:pt x="617" y="512"/>
                  <a:pt x="618" y="511"/>
                </a:cubicBezTo>
                <a:cubicBezTo>
                  <a:pt x="617" y="511"/>
                  <a:pt x="617" y="510"/>
                  <a:pt x="616" y="510"/>
                </a:cubicBezTo>
                <a:cubicBezTo>
                  <a:pt x="617" y="509"/>
                  <a:pt x="617" y="509"/>
                  <a:pt x="618" y="508"/>
                </a:cubicBezTo>
                <a:cubicBezTo>
                  <a:pt x="618" y="506"/>
                  <a:pt x="618" y="506"/>
                  <a:pt x="619" y="504"/>
                </a:cubicBezTo>
                <a:cubicBezTo>
                  <a:pt x="619" y="503"/>
                  <a:pt x="620" y="502"/>
                  <a:pt x="620" y="501"/>
                </a:cubicBezTo>
                <a:cubicBezTo>
                  <a:pt x="621" y="500"/>
                  <a:pt x="621" y="498"/>
                  <a:pt x="622" y="498"/>
                </a:cubicBezTo>
                <a:cubicBezTo>
                  <a:pt x="621" y="496"/>
                  <a:pt x="623" y="495"/>
                  <a:pt x="624" y="494"/>
                </a:cubicBezTo>
                <a:cubicBezTo>
                  <a:pt x="624" y="492"/>
                  <a:pt x="624" y="492"/>
                  <a:pt x="625" y="490"/>
                </a:cubicBezTo>
                <a:cubicBezTo>
                  <a:pt x="625" y="489"/>
                  <a:pt x="625" y="488"/>
                  <a:pt x="626" y="487"/>
                </a:cubicBezTo>
                <a:cubicBezTo>
                  <a:pt x="627" y="486"/>
                  <a:pt x="626" y="485"/>
                  <a:pt x="627" y="484"/>
                </a:cubicBezTo>
                <a:cubicBezTo>
                  <a:pt x="627" y="484"/>
                  <a:pt x="628" y="483"/>
                  <a:pt x="628" y="482"/>
                </a:cubicBezTo>
                <a:cubicBezTo>
                  <a:pt x="628" y="482"/>
                  <a:pt x="628" y="481"/>
                  <a:pt x="628" y="480"/>
                </a:cubicBezTo>
                <a:cubicBezTo>
                  <a:pt x="629" y="479"/>
                  <a:pt x="630" y="478"/>
                  <a:pt x="629" y="477"/>
                </a:cubicBezTo>
                <a:cubicBezTo>
                  <a:pt x="629" y="476"/>
                  <a:pt x="630" y="476"/>
                  <a:pt x="631" y="475"/>
                </a:cubicBezTo>
                <a:cubicBezTo>
                  <a:pt x="631" y="474"/>
                  <a:pt x="631" y="474"/>
                  <a:pt x="631" y="474"/>
                </a:cubicBezTo>
                <a:cubicBezTo>
                  <a:pt x="631" y="472"/>
                  <a:pt x="631" y="470"/>
                  <a:pt x="632" y="469"/>
                </a:cubicBezTo>
                <a:cubicBezTo>
                  <a:pt x="633" y="468"/>
                  <a:pt x="632" y="466"/>
                  <a:pt x="632" y="464"/>
                </a:cubicBezTo>
                <a:cubicBezTo>
                  <a:pt x="632" y="463"/>
                  <a:pt x="632" y="463"/>
                  <a:pt x="633" y="461"/>
                </a:cubicBezTo>
                <a:cubicBezTo>
                  <a:pt x="634" y="460"/>
                  <a:pt x="634" y="460"/>
                  <a:pt x="634" y="459"/>
                </a:cubicBezTo>
                <a:cubicBezTo>
                  <a:pt x="634" y="458"/>
                  <a:pt x="635" y="457"/>
                  <a:pt x="635" y="457"/>
                </a:cubicBezTo>
                <a:cubicBezTo>
                  <a:pt x="635" y="457"/>
                  <a:pt x="635" y="456"/>
                  <a:pt x="635" y="456"/>
                </a:cubicBezTo>
                <a:cubicBezTo>
                  <a:pt x="635" y="456"/>
                  <a:pt x="635" y="455"/>
                  <a:pt x="634" y="455"/>
                </a:cubicBezTo>
                <a:cubicBezTo>
                  <a:pt x="635" y="454"/>
                  <a:pt x="635" y="453"/>
                  <a:pt x="635" y="453"/>
                </a:cubicBezTo>
                <a:cubicBezTo>
                  <a:pt x="636" y="452"/>
                  <a:pt x="636" y="452"/>
                  <a:pt x="636" y="451"/>
                </a:cubicBezTo>
                <a:cubicBezTo>
                  <a:pt x="636" y="450"/>
                  <a:pt x="636" y="448"/>
                  <a:pt x="637" y="447"/>
                </a:cubicBezTo>
                <a:cubicBezTo>
                  <a:pt x="637" y="446"/>
                  <a:pt x="637" y="444"/>
                  <a:pt x="637" y="443"/>
                </a:cubicBezTo>
                <a:cubicBezTo>
                  <a:pt x="638" y="442"/>
                  <a:pt x="638" y="441"/>
                  <a:pt x="638" y="439"/>
                </a:cubicBezTo>
                <a:cubicBezTo>
                  <a:pt x="638" y="437"/>
                  <a:pt x="638" y="435"/>
                  <a:pt x="638" y="433"/>
                </a:cubicBezTo>
                <a:cubicBezTo>
                  <a:pt x="638" y="432"/>
                  <a:pt x="638" y="431"/>
                  <a:pt x="639" y="430"/>
                </a:cubicBezTo>
                <a:cubicBezTo>
                  <a:pt x="639" y="429"/>
                  <a:pt x="640" y="428"/>
                  <a:pt x="640" y="427"/>
                </a:cubicBezTo>
                <a:cubicBezTo>
                  <a:pt x="640" y="425"/>
                  <a:pt x="639" y="422"/>
                  <a:pt x="641" y="420"/>
                </a:cubicBezTo>
                <a:cubicBezTo>
                  <a:pt x="641" y="420"/>
                  <a:pt x="641" y="419"/>
                  <a:pt x="641" y="418"/>
                </a:cubicBezTo>
                <a:cubicBezTo>
                  <a:pt x="641" y="414"/>
                  <a:pt x="641" y="414"/>
                  <a:pt x="641" y="414"/>
                </a:cubicBezTo>
                <a:cubicBezTo>
                  <a:pt x="641" y="413"/>
                  <a:pt x="641" y="412"/>
                  <a:pt x="641" y="411"/>
                </a:cubicBezTo>
                <a:cubicBezTo>
                  <a:pt x="641" y="410"/>
                  <a:pt x="641" y="409"/>
                  <a:pt x="641" y="408"/>
                </a:cubicBezTo>
                <a:cubicBezTo>
                  <a:pt x="640" y="408"/>
                  <a:pt x="640" y="408"/>
                  <a:pt x="640" y="407"/>
                </a:cubicBezTo>
                <a:cubicBezTo>
                  <a:pt x="639" y="406"/>
                  <a:pt x="639" y="406"/>
                  <a:pt x="640" y="405"/>
                </a:cubicBezTo>
                <a:cubicBezTo>
                  <a:pt x="640" y="404"/>
                  <a:pt x="640" y="404"/>
                  <a:pt x="641" y="404"/>
                </a:cubicBezTo>
                <a:cubicBezTo>
                  <a:pt x="641" y="402"/>
                  <a:pt x="641" y="400"/>
                  <a:pt x="641" y="399"/>
                </a:cubicBezTo>
                <a:cubicBezTo>
                  <a:pt x="641" y="399"/>
                  <a:pt x="640" y="398"/>
                  <a:pt x="640" y="398"/>
                </a:cubicBezTo>
                <a:cubicBezTo>
                  <a:pt x="640" y="398"/>
                  <a:pt x="640" y="397"/>
                  <a:pt x="641" y="397"/>
                </a:cubicBezTo>
                <a:cubicBezTo>
                  <a:pt x="640" y="397"/>
                  <a:pt x="640" y="396"/>
                  <a:pt x="640" y="396"/>
                </a:cubicBezTo>
                <a:cubicBezTo>
                  <a:pt x="641" y="395"/>
                  <a:pt x="641" y="395"/>
                  <a:pt x="640" y="394"/>
                </a:cubicBezTo>
                <a:cubicBezTo>
                  <a:pt x="640" y="393"/>
                  <a:pt x="640" y="393"/>
                  <a:pt x="640" y="392"/>
                </a:cubicBezTo>
                <a:cubicBezTo>
                  <a:pt x="640" y="390"/>
                  <a:pt x="640" y="388"/>
                  <a:pt x="640" y="386"/>
                </a:cubicBezTo>
                <a:cubicBezTo>
                  <a:pt x="639" y="385"/>
                  <a:pt x="639" y="385"/>
                  <a:pt x="638" y="384"/>
                </a:cubicBezTo>
                <a:cubicBezTo>
                  <a:pt x="638" y="381"/>
                  <a:pt x="638" y="378"/>
                  <a:pt x="638" y="375"/>
                </a:cubicBezTo>
                <a:cubicBezTo>
                  <a:pt x="638" y="374"/>
                  <a:pt x="638" y="373"/>
                  <a:pt x="638" y="372"/>
                </a:cubicBezTo>
                <a:cubicBezTo>
                  <a:pt x="637" y="371"/>
                  <a:pt x="637" y="370"/>
                  <a:pt x="636" y="370"/>
                </a:cubicBezTo>
                <a:cubicBezTo>
                  <a:pt x="636" y="369"/>
                  <a:pt x="637" y="369"/>
                  <a:pt x="637" y="369"/>
                </a:cubicBezTo>
                <a:cubicBezTo>
                  <a:pt x="636" y="368"/>
                  <a:pt x="636" y="366"/>
                  <a:pt x="636" y="366"/>
                </a:cubicBezTo>
                <a:cubicBezTo>
                  <a:pt x="635" y="365"/>
                  <a:pt x="636" y="363"/>
                  <a:pt x="635" y="363"/>
                </a:cubicBezTo>
                <a:cubicBezTo>
                  <a:pt x="634" y="362"/>
                  <a:pt x="634" y="360"/>
                  <a:pt x="634" y="359"/>
                </a:cubicBezTo>
                <a:cubicBezTo>
                  <a:pt x="634" y="359"/>
                  <a:pt x="634" y="359"/>
                  <a:pt x="633" y="358"/>
                </a:cubicBezTo>
                <a:cubicBezTo>
                  <a:pt x="634" y="358"/>
                  <a:pt x="634" y="358"/>
                  <a:pt x="634" y="357"/>
                </a:cubicBezTo>
                <a:cubicBezTo>
                  <a:pt x="634" y="357"/>
                  <a:pt x="633" y="356"/>
                  <a:pt x="632" y="355"/>
                </a:cubicBezTo>
                <a:cubicBezTo>
                  <a:pt x="633" y="353"/>
                  <a:pt x="631" y="350"/>
                  <a:pt x="629" y="349"/>
                </a:cubicBezTo>
                <a:cubicBezTo>
                  <a:pt x="629" y="347"/>
                  <a:pt x="630" y="346"/>
                  <a:pt x="629" y="345"/>
                </a:cubicBezTo>
                <a:cubicBezTo>
                  <a:pt x="629" y="343"/>
                  <a:pt x="628" y="342"/>
                  <a:pt x="628" y="341"/>
                </a:cubicBezTo>
                <a:cubicBezTo>
                  <a:pt x="627" y="341"/>
                  <a:pt x="628" y="340"/>
                  <a:pt x="628" y="340"/>
                </a:cubicBezTo>
                <a:cubicBezTo>
                  <a:pt x="629" y="338"/>
                  <a:pt x="629" y="338"/>
                  <a:pt x="628" y="337"/>
                </a:cubicBezTo>
                <a:cubicBezTo>
                  <a:pt x="627" y="336"/>
                  <a:pt x="628" y="336"/>
                  <a:pt x="628" y="336"/>
                </a:cubicBezTo>
                <a:cubicBezTo>
                  <a:pt x="628" y="335"/>
                  <a:pt x="627" y="334"/>
                  <a:pt x="628" y="333"/>
                </a:cubicBezTo>
                <a:cubicBezTo>
                  <a:pt x="629" y="333"/>
                  <a:pt x="628" y="333"/>
                  <a:pt x="628" y="332"/>
                </a:cubicBezTo>
                <a:cubicBezTo>
                  <a:pt x="628" y="332"/>
                  <a:pt x="628" y="331"/>
                  <a:pt x="628" y="331"/>
                </a:cubicBezTo>
                <a:cubicBezTo>
                  <a:pt x="628" y="330"/>
                  <a:pt x="627" y="330"/>
                  <a:pt x="627" y="329"/>
                </a:cubicBezTo>
                <a:cubicBezTo>
                  <a:pt x="626" y="329"/>
                  <a:pt x="626" y="328"/>
                  <a:pt x="625" y="327"/>
                </a:cubicBezTo>
                <a:cubicBezTo>
                  <a:pt x="625" y="327"/>
                  <a:pt x="625" y="326"/>
                  <a:pt x="625" y="326"/>
                </a:cubicBezTo>
                <a:cubicBezTo>
                  <a:pt x="625" y="326"/>
                  <a:pt x="625" y="325"/>
                  <a:pt x="626" y="325"/>
                </a:cubicBezTo>
                <a:cubicBezTo>
                  <a:pt x="625" y="324"/>
                  <a:pt x="624" y="323"/>
                  <a:pt x="623" y="322"/>
                </a:cubicBezTo>
                <a:cubicBezTo>
                  <a:pt x="623" y="321"/>
                  <a:pt x="623" y="321"/>
                  <a:pt x="623" y="320"/>
                </a:cubicBezTo>
                <a:cubicBezTo>
                  <a:pt x="622" y="319"/>
                  <a:pt x="621" y="319"/>
                  <a:pt x="621" y="318"/>
                </a:cubicBezTo>
                <a:cubicBezTo>
                  <a:pt x="621" y="317"/>
                  <a:pt x="620" y="317"/>
                  <a:pt x="619" y="317"/>
                </a:cubicBezTo>
                <a:cubicBezTo>
                  <a:pt x="619" y="317"/>
                  <a:pt x="619" y="314"/>
                  <a:pt x="619" y="314"/>
                </a:cubicBezTo>
                <a:cubicBezTo>
                  <a:pt x="619" y="313"/>
                  <a:pt x="619" y="312"/>
                  <a:pt x="619" y="311"/>
                </a:cubicBezTo>
                <a:cubicBezTo>
                  <a:pt x="618" y="310"/>
                  <a:pt x="618" y="310"/>
                  <a:pt x="618" y="309"/>
                </a:cubicBezTo>
                <a:cubicBezTo>
                  <a:pt x="617" y="309"/>
                  <a:pt x="617" y="309"/>
                  <a:pt x="616" y="309"/>
                </a:cubicBezTo>
                <a:cubicBezTo>
                  <a:pt x="616" y="308"/>
                  <a:pt x="616" y="307"/>
                  <a:pt x="616" y="306"/>
                </a:cubicBezTo>
                <a:cubicBezTo>
                  <a:pt x="615" y="305"/>
                  <a:pt x="615" y="305"/>
                  <a:pt x="614" y="304"/>
                </a:cubicBezTo>
                <a:cubicBezTo>
                  <a:pt x="614" y="303"/>
                  <a:pt x="614" y="303"/>
                  <a:pt x="614" y="302"/>
                </a:cubicBezTo>
                <a:cubicBezTo>
                  <a:pt x="615" y="300"/>
                  <a:pt x="613" y="299"/>
                  <a:pt x="613" y="298"/>
                </a:cubicBezTo>
                <a:cubicBezTo>
                  <a:pt x="613" y="297"/>
                  <a:pt x="612" y="297"/>
                  <a:pt x="611" y="296"/>
                </a:cubicBezTo>
                <a:cubicBezTo>
                  <a:pt x="611" y="296"/>
                  <a:pt x="610" y="295"/>
                  <a:pt x="610" y="294"/>
                </a:cubicBezTo>
                <a:cubicBezTo>
                  <a:pt x="610" y="294"/>
                  <a:pt x="610" y="293"/>
                  <a:pt x="609" y="293"/>
                </a:cubicBezTo>
                <a:cubicBezTo>
                  <a:pt x="608" y="293"/>
                  <a:pt x="608" y="292"/>
                  <a:pt x="608" y="291"/>
                </a:cubicBezTo>
                <a:cubicBezTo>
                  <a:pt x="608" y="290"/>
                  <a:pt x="606" y="290"/>
                  <a:pt x="607" y="289"/>
                </a:cubicBezTo>
                <a:cubicBezTo>
                  <a:pt x="606" y="288"/>
                  <a:pt x="606" y="287"/>
                  <a:pt x="604" y="288"/>
                </a:cubicBezTo>
                <a:cubicBezTo>
                  <a:pt x="604" y="288"/>
                  <a:pt x="604" y="287"/>
                  <a:pt x="604" y="287"/>
                </a:cubicBezTo>
                <a:cubicBezTo>
                  <a:pt x="604" y="285"/>
                  <a:pt x="603" y="284"/>
                  <a:pt x="603" y="283"/>
                </a:cubicBezTo>
                <a:cubicBezTo>
                  <a:pt x="602" y="283"/>
                  <a:pt x="602" y="282"/>
                  <a:pt x="602" y="281"/>
                </a:cubicBezTo>
                <a:cubicBezTo>
                  <a:pt x="602" y="280"/>
                  <a:pt x="600" y="280"/>
                  <a:pt x="601" y="279"/>
                </a:cubicBezTo>
                <a:cubicBezTo>
                  <a:pt x="600" y="278"/>
                  <a:pt x="600" y="277"/>
                  <a:pt x="600" y="277"/>
                </a:cubicBezTo>
                <a:cubicBezTo>
                  <a:pt x="600" y="276"/>
                  <a:pt x="599" y="276"/>
                  <a:pt x="598" y="276"/>
                </a:cubicBezTo>
                <a:cubicBezTo>
                  <a:pt x="598" y="275"/>
                  <a:pt x="597" y="275"/>
                  <a:pt x="597" y="275"/>
                </a:cubicBezTo>
                <a:cubicBezTo>
                  <a:pt x="597" y="271"/>
                  <a:pt x="597" y="271"/>
                  <a:pt x="597" y="271"/>
                </a:cubicBezTo>
                <a:cubicBezTo>
                  <a:pt x="595" y="270"/>
                  <a:pt x="595" y="270"/>
                  <a:pt x="593" y="267"/>
                </a:cubicBezTo>
                <a:cubicBezTo>
                  <a:pt x="592" y="267"/>
                  <a:pt x="592" y="266"/>
                  <a:pt x="591" y="266"/>
                </a:cubicBezTo>
                <a:cubicBezTo>
                  <a:pt x="589" y="264"/>
                  <a:pt x="589" y="264"/>
                  <a:pt x="589" y="262"/>
                </a:cubicBezTo>
                <a:cubicBezTo>
                  <a:pt x="589" y="261"/>
                  <a:pt x="588" y="260"/>
                  <a:pt x="588" y="259"/>
                </a:cubicBezTo>
                <a:cubicBezTo>
                  <a:pt x="587" y="258"/>
                  <a:pt x="586" y="257"/>
                  <a:pt x="585" y="256"/>
                </a:cubicBezTo>
                <a:cubicBezTo>
                  <a:pt x="584" y="256"/>
                  <a:pt x="584" y="255"/>
                  <a:pt x="584" y="254"/>
                </a:cubicBezTo>
                <a:cubicBezTo>
                  <a:pt x="584" y="254"/>
                  <a:pt x="584" y="253"/>
                  <a:pt x="583" y="253"/>
                </a:cubicBezTo>
                <a:cubicBezTo>
                  <a:pt x="583" y="253"/>
                  <a:pt x="582" y="253"/>
                  <a:pt x="582" y="253"/>
                </a:cubicBezTo>
                <a:cubicBezTo>
                  <a:pt x="582" y="252"/>
                  <a:pt x="581" y="251"/>
                  <a:pt x="581" y="250"/>
                </a:cubicBezTo>
                <a:cubicBezTo>
                  <a:pt x="580" y="250"/>
                  <a:pt x="579" y="249"/>
                  <a:pt x="579" y="248"/>
                </a:cubicBezTo>
                <a:cubicBezTo>
                  <a:pt x="579" y="247"/>
                  <a:pt x="579" y="247"/>
                  <a:pt x="578" y="246"/>
                </a:cubicBezTo>
                <a:cubicBezTo>
                  <a:pt x="577" y="246"/>
                  <a:pt x="576" y="246"/>
                  <a:pt x="576" y="245"/>
                </a:cubicBezTo>
                <a:cubicBezTo>
                  <a:pt x="575" y="244"/>
                  <a:pt x="574" y="243"/>
                  <a:pt x="573" y="243"/>
                </a:cubicBezTo>
                <a:cubicBezTo>
                  <a:pt x="572" y="241"/>
                  <a:pt x="570" y="241"/>
                  <a:pt x="569" y="240"/>
                </a:cubicBezTo>
                <a:cubicBezTo>
                  <a:pt x="568" y="239"/>
                  <a:pt x="567" y="239"/>
                  <a:pt x="566" y="239"/>
                </a:cubicBezTo>
                <a:cubicBezTo>
                  <a:pt x="566" y="238"/>
                  <a:pt x="565" y="238"/>
                  <a:pt x="565" y="237"/>
                </a:cubicBezTo>
                <a:cubicBezTo>
                  <a:pt x="565" y="236"/>
                  <a:pt x="565" y="236"/>
                  <a:pt x="565" y="235"/>
                </a:cubicBezTo>
                <a:cubicBezTo>
                  <a:pt x="565" y="235"/>
                  <a:pt x="564" y="234"/>
                  <a:pt x="564" y="234"/>
                </a:cubicBezTo>
                <a:cubicBezTo>
                  <a:pt x="563" y="234"/>
                  <a:pt x="563" y="235"/>
                  <a:pt x="562" y="234"/>
                </a:cubicBezTo>
                <a:cubicBezTo>
                  <a:pt x="562" y="232"/>
                  <a:pt x="562" y="231"/>
                  <a:pt x="560" y="231"/>
                </a:cubicBezTo>
                <a:cubicBezTo>
                  <a:pt x="559" y="230"/>
                  <a:pt x="560" y="229"/>
                  <a:pt x="559" y="229"/>
                </a:cubicBezTo>
                <a:cubicBezTo>
                  <a:pt x="557" y="229"/>
                  <a:pt x="557" y="229"/>
                  <a:pt x="555" y="227"/>
                </a:cubicBezTo>
                <a:cubicBezTo>
                  <a:pt x="554" y="226"/>
                  <a:pt x="554" y="226"/>
                  <a:pt x="554" y="226"/>
                </a:cubicBezTo>
                <a:cubicBezTo>
                  <a:pt x="552" y="226"/>
                  <a:pt x="553" y="224"/>
                  <a:pt x="552" y="224"/>
                </a:cubicBezTo>
                <a:cubicBezTo>
                  <a:pt x="551" y="224"/>
                  <a:pt x="550" y="224"/>
                  <a:pt x="550" y="224"/>
                </a:cubicBezTo>
                <a:cubicBezTo>
                  <a:pt x="549" y="224"/>
                  <a:pt x="549" y="224"/>
                  <a:pt x="549" y="224"/>
                </a:cubicBezTo>
                <a:cubicBezTo>
                  <a:pt x="549" y="224"/>
                  <a:pt x="549" y="223"/>
                  <a:pt x="549" y="223"/>
                </a:cubicBezTo>
                <a:cubicBezTo>
                  <a:pt x="548" y="222"/>
                  <a:pt x="548" y="221"/>
                  <a:pt x="547" y="221"/>
                </a:cubicBezTo>
                <a:cubicBezTo>
                  <a:pt x="545" y="221"/>
                  <a:pt x="544" y="221"/>
                  <a:pt x="544" y="220"/>
                </a:cubicBezTo>
                <a:cubicBezTo>
                  <a:pt x="544" y="218"/>
                  <a:pt x="543" y="218"/>
                  <a:pt x="543" y="217"/>
                </a:cubicBezTo>
                <a:cubicBezTo>
                  <a:pt x="541" y="218"/>
                  <a:pt x="541" y="216"/>
                  <a:pt x="540" y="216"/>
                </a:cubicBezTo>
                <a:cubicBezTo>
                  <a:pt x="539" y="216"/>
                  <a:pt x="539" y="216"/>
                  <a:pt x="538" y="216"/>
                </a:cubicBezTo>
                <a:cubicBezTo>
                  <a:pt x="537" y="215"/>
                  <a:pt x="537" y="214"/>
                  <a:pt x="536" y="213"/>
                </a:cubicBezTo>
                <a:cubicBezTo>
                  <a:pt x="535" y="213"/>
                  <a:pt x="534" y="213"/>
                  <a:pt x="533" y="212"/>
                </a:cubicBezTo>
                <a:cubicBezTo>
                  <a:pt x="532" y="212"/>
                  <a:pt x="531" y="212"/>
                  <a:pt x="531" y="211"/>
                </a:cubicBezTo>
                <a:cubicBezTo>
                  <a:pt x="530" y="210"/>
                  <a:pt x="529" y="211"/>
                  <a:pt x="528" y="211"/>
                </a:cubicBezTo>
                <a:cubicBezTo>
                  <a:pt x="528" y="210"/>
                  <a:pt x="528" y="209"/>
                  <a:pt x="527" y="208"/>
                </a:cubicBezTo>
                <a:cubicBezTo>
                  <a:pt x="526" y="208"/>
                  <a:pt x="525" y="207"/>
                  <a:pt x="523" y="207"/>
                </a:cubicBezTo>
                <a:cubicBezTo>
                  <a:pt x="521" y="207"/>
                  <a:pt x="521" y="207"/>
                  <a:pt x="519" y="206"/>
                </a:cubicBezTo>
                <a:cubicBezTo>
                  <a:pt x="518" y="205"/>
                  <a:pt x="517" y="204"/>
                  <a:pt x="517" y="203"/>
                </a:cubicBezTo>
                <a:cubicBezTo>
                  <a:pt x="516" y="203"/>
                  <a:pt x="516" y="202"/>
                  <a:pt x="516" y="202"/>
                </a:cubicBezTo>
                <a:cubicBezTo>
                  <a:pt x="515" y="202"/>
                  <a:pt x="515" y="201"/>
                  <a:pt x="514" y="201"/>
                </a:cubicBezTo>
                <a:cubicBezTo>
                  <a:pt x="512" y="201"/>
                  <a:pt x="513" y="200"/>
                  <a:pt x="512" y="200"/>
                </a:cubicBezTo>
                <a:cubicBezTo>
                  <a:pt x="511" y="199"/>
                  <a:pt x="510" y="198"/>
                  <a:pt x="509" y="197"/>
                </a:cubicBezTo>
                <a:cubicBezTo>
                  <a:pt x="509" y="198"/>
                  <a:pt x="509" y="198"/>
                  <a:pt x="508" y="198"/>
                </a:cubicBezTo>
                <a:cubicBezTo>
                  <a:pt x="508" y="198"/>
                  <a:pt x="508" y="198"/>
                  <a:pt x="507" y="197"/>
                </a:cubicBezTo>
                <a:cubicBezTo>
                  <a:pt x="507" y="197"/>
                  <a:pt x="506" y="197"/>
                  <a:pt x="505" y="197"/>
                </a:cubicBezTo>
                <a:cubicBezTo>
                  <a:pt x="504" y="198"/>
                  <a:pt x="503" y="196"/>
                  <a:pt x="501" y="196"/>
                </a:cubicBezTo>
                <a:cubicBezTo>
                  <a:pt x="501" y="196"/>
                  <a:pt x="500" y="195"/>
                  <a:pt x="499" y="195"/>
                </a:cubicBezTo>
                <a:cubicBezTo>
                  <a:pt x="499" y="195"/>
                  <a:pt x="499" y="195"/>
                  <a:pt x="499" y="195"/>
                </a:cubicBezTo>
                <a:cubicBezTo>
                  <a:pt x="497" y="194"/>
                  <a:pt x="497" y="194"/>
                  <a:pt x="497" y="192"/>
                </a:cubicBezTo>
                <a:cubicBezTo>
                  <a:pt x="497" y="192"/>
                  <a:pt x="496" y="192"/>
                  <a:pt x="496" y="192"/>
                </a:cubicBezTo>
                <a:cubicBezTo>
                  <a:pt x="494" y="192"/>
                  <a:pt x="493" y="191"/>
                  <a:pt x="493" y="189"/>
                </a:cubicBezTo>
                <a:cubicBezTo>
                  <a:pt x="491" y="189"/>
                  <a:pt x="490" y="189"/>
                  <a:pt x="489" y="189"/>
                </a:cubicBezTo>
                <a:cubicBezTo>
                  <a:pt x="488" y="189"/>
                  <a:pt x="488" y="189"/>
                  <a:pt x="487" y="188"/>
                </a:cubicBezTo>
                <a:cubicBezTo>
                  <a:pt x="486" y="188"/>
                  <a:pt x="485" y="188"/>
                  <a:pt x="484" y="188"/>
                </a:cubicBezTo>
                <a:cubicBezTo>
                  <a:pt x="483" y="187"/>
                  <a:pt x="482" y="187"/>
                  <a:pt x="482" y="186"/>
                </a:cubicBezTo>
                <a:cubicBezTo>
                  <a:pt x="481" y="186"/>
                  <a:pt x="480" y="186"/>
                  <a:pt x="480" y="186"/>
                </a:cubicBezTo>
                <a:cubicBezTo>
                  <a:pt x="479" y="185"/>
                  <a:pt x="478" y="185"/>
                  <a:pt x="477" y="185"/>
                </a:cubicBezTo>
                <a:cubicBezTo>
                  <a:pt x="476" y="185"/>
                  <a:pt x="476" y="185"/>
                  <a:pt x="475" y="184"/>
                </a:cubicBezTo>
                <a:cubicBezTo>
                  <a:pt x="475" y="184"/>
                  <a:pt x="474" y="185"/>
                  <a:pt x="473" y="184"/>
                </a:cubicBezTo>
                <a:cubicBezTo>
                  <a:pt x="472" y="182"/>
                  <a:pt x="471" y="184"/>
                  <a:pt x="470" y="184"/>
                </a:cubicBezTo>
                <a:cubicBezTo>
                  <a:pt x="469" y="185"/>
                  <a:pt x="468" y="183"/>
                  <a:pt x="467" y="183"/>
                </a:cubicBezTo>
                <a:cubicBezTo>
                  <a:pt x="466" y="183"/>
                  <a:pt x="466" y="182"/>
                  <a:pt x="466" y="181"/>
                </a:cubicBezTo>
                <a:cubicBezTo>
                  <a:pt x="463" y="181"/>
                  <a:pt x="463" y="181"/>
                  <a:pt x="463" y="181"/>
                </a:cubicBezTo>
                <a:cubicBezTo>
                  <a:pt x="462" y="180"/>
                  <a:pt x="461" y="180"/>
                  <a:pt x="460" y="180"/>
                </a:cubicBezTo>
                <a:cubicBezTo>
                  <a:pt x="459" y="180"/>
                  <a:pt x="458" y="180"/>
                  <a:pt x="457" y="180"/>
                </a:cubicBezTo>
                <a:cubicBezTo>
                  <a:pt x="456" y="180"/>
                  <a:pt x="456" y="179"/>
                  <a:pt x="455" y="178"/>
                </a:cubicBezTo>
                <a:cubicBezTo>
                  <a:pt x="455" y="179"/>
                  <a:pt x="454" y="178"/>
                  <a:pt x="454" y="179"/>
                </a:cubicBezTo>
                <a:cubicBezTo>
                  <a:pt x="453" y="179"/>
                  <a:pt x="453" y="180"/>
                  <a:pt x="452" y="179"/>
                </a:cubicBezTo>
                <a:cubicBezTo>
                  <a:pt x="451" y="178"/>
                  <a:pt x="449" y="177"/>
                  <a:pt x="448" y="178"/>
                </a:cubicBezTo>
                <a:cubicBezTo>
                  <a:pt x="447" y="178"/>
                  <a:pt x="447" y="177"/>
                  <a:pt x="446" y="177"/>
                </a:cubicBezTo>
                <a:cubicBezTo>
                  <a:pt x="445" y="176"/>
                  <a:pt x="443" y="175"/>
                  <a:pt x="441" y="176"/>
                </a:cubicBezTo>
                <a:cubicBezTo>
                  <a:pt x="439" y="176"/>
                  <a:pt x="438" y="174"/>
                  <a:pt x="436" y="174"/>
                </a:cubicBezTo>
                <a:cubicBezTo>
                  <a:pt x="436" y="173"/>
                  <a:pt x="435" y="174"/>
                  <a:pt x="434" y="174"/>
                </a:cubicBezTo>
                <a:cubicBezTo>
                  <a:pt x="433" y="174"/>
                  <a:pt x="432" y="174"/>
                  <a:pt x="431" y="175"/>
                </a:cubicBezTo>
                <a:cubicBezTo>
                  <a:pt x="430" y="175"/>
                  <a:pt x="429" y="174"/>
                  <a:pt x="429" y="174"/>
                </a:cubicBezTo>
                <a:cubicBezTo>
                  <a:pt x="428" y="175"/>
                  <a:pt x="427" y="175"/>
                  <a:pt x="426" y="174"/>
                </a:cubicBezTo>
                <a:cubicBezTo>
                  <a:pt x="424" y="173"/>
                  <a:pt x="422" y="173"/>
                  <a:pt x="420" y="173"/>
                </a:cubicBezTo>
                <a:cubicBezTo>
                  <a:pt x="419" y="173"/>
                  <a:pt x="418" y="173"/>
                  <a:pt x="417" y="173"/>
                </a:cubicBezTo>
                <a:cubicBezTo>
                  <a:pt x="416" y="173"/>
                  <a:pt x="416" y="173"/>
                  <a:pt x="415" y="173"/>
                </a:cubicBezTo>
                <a:cubicBezTo>
                  <a:pt x="414" y="171"/>
                  <a:pt x="412" y="172"/>
                  <a:pt x="411" y="172"/>
                </a:cubicBezTo>
                <a:cubicBezTo>
                  <a:pt x="411" y="172"/>
                  <a:pt x="410" y="172"/>
                  <a:pt x="410" y="173"/>
                </a:cubicBezTo>
                <a:cubicBezTo>
                  <a:pt x="409" y="172"/>
                  <a:pt x="408" y="171"/>
                  <a:pt x="407" y="172"/>
                </a:cubicBezTo>
                <a:cubicBezTo>
                  <a:pt x="406" y="173"/>
                  <a:pt x="406" y="173"/>
                  <a:pt x="405" y="173"/>
                </a:cubicBezTo>
                <a:cubicBezTo>
                  <a:pt x="404" y="173"/>
                  <a:pt x="404" y="174"/>
                  <a:pt x="403" y="174"/>
                </a:cubicBezTo>
                <a:cubicBezTo>
                  <a:pt x="402" y="174"/>
                  <a:pt x="402" y="174"/>
                  <a:pt x="401" y="174"/>
                </a:cubicBezTo>
                <a:cubicBezTo>
                  <a:pt x="400" y="172"/>
                  <a:pt x="399" y="172"/>
                  <a:pt x="398" y="174"/>
                </a:cubicBezTo>
                <a:cubicBezTo>
                  <a:pt x="397" y="174"/>
                  <a:pt x="396" y="174"/>
                  <a:pt x="396" y="175"/>
                </a:cubicBezTo>
                <a:cubicBezTo>
                  <a:pt x="394" y="175"/>
                  <a:pt x="393" y="176"/>
                  <a:pt x="393" y="177"/>
                </a:cubicBezTo>
                <a:cubicBezTo>
                  <a:pt x="393" y="179"/>
                  <a:pt x="392" y="179"/>
                  <a:pt x="391" y="179"/>
                </a:cubicBezTo>
                <a:cubicBezTo>
                  <a:pt x="390" y="180"/>
                  <a:pt x="390" y="179"/>
                  <a:pt x="389" y="178"/>
                </a:cubicBezTo>
                <a:cubicBezTo>
                  <a:pt x="389" y="178"/>
                  <a:pt x="388" y="178"/>
                  <a:pt x="388" y="178"/>
                </a:cubicBezTo>
                <a:cubicBezTo>
                  <a:pt x="388" y="178"/>
                  <a:pt x="388" y="178"/>
                  <a:pt x="388" y="178"/>
                </a:cubicBezTo>
                <a:cubicBezTo>
                  <a:pt x="388" y="176"/>
                  <a:pt x="388" y="176"/>
                  <a:pt x="388" y="175"/>
                </a:cubicBezTo>
                <a:cubicBezTo>
                  <a:pt x="390" y="174"/>
                  <a:pt x="390" y="172"/>
                  <a:pt x="391" y="171"/>
                </a:cubicBezTo>
                <a:cubicBezTo>
                  <a:pt x="391" y="171"/>
                  <a:pt x="391" y="171"/>
                  <a:pt x="391" y="170"/>
                </a:cubicBezTo>
                <a:cubicBezTo>
                  <a:pt x="391" y="170"/>
                  <a:pt x="390" y="170"/>
                  <a:pt x="390" y="170"/>
                </a:cubicBezTo>
                <a:cubicBezTo>
                  <a:pt x="389" y="172"/>
                  <a:pt x="388" y="170"/>
                  <a:pt x="386" y="171"/>
                </a:cubicBezTo>
                <a:cubicBezTo>
                  <a:pt x="385" y="172"/>
                  <a:pt x="384" y="172"/>
                  <a:pt x="382" y="172"/>
                </a:cubicBezTo>
                <a:cubicBezTo>
                  <a:pt x="381" y="172"/>
                  <a:pt x="380" y="172"/>
                  <a:pt x="380" y="172"/>
                </a:cubicBezTo>
                <a:cubicBezTo>
                  <a:pt x="379" y="172"/>
                  <a:pt x="379" y="173"/>
                  <a:pt x="378" y="173"/>
                </a:cubicBezTo>
                <a:cubicBezTo>
                  <a:pt x="377" y="173"/>
                  <a:pt x="376" y="173"/>
                  <a:pt x="375" y="173"/>
                </a:cubicBezTo>
                <a:cubicBezTo>
                  <a:pt x="373" y="173"/>
                  <a:pt x="372" y="172"/>
                  <a:pt x="371" y="174"/>
                </a:cubicBezTo>
                <a:cubicBezTo>
                  <a:pt x="370" y="174"/>
                  <a:pt x="369" y="174"/>
                  <a:pt x="368" y="174"/>
                </a:cubicBezTo>
                <a:cubicBezTo>
                  <a:pt x="367" y="174"/>
                  <a:pt x="367" y="174"/>
                  <a:pt x="366" y="174"/>
                </a:cubicBezTo>
                <a:cubicBezTo>
                  <a:pt x="364" y="175"/>
                  <a:pt x="363" y="176"/>
                  <a:pt x="361" y="176"/>
                </a:cubicBezTo>
                <a:cubicBezTo>
                  <a:pt x="360" y="175"/>
                  <a:pt x="359" y="175"/>
                  <a:pt x="358" y="176"/>
                </a:cubicBezTo>
                <a:cubicBezTo>
                  <a:pt x="357" y="177"/>
                  <a:pt x="356" y="177"/>
                  <a:pt x="355" y="177"/>
                </a:cubicBezTo>
                <a:cubicBezTo>
                  <a:pt x="354" y="176"/>
                  <a:pt x="353" y="178"/>
                  <a:pt x="352" y="178"/>
                </a:cubicBezTo>
                <a:cubicBezTo>
                  <a:pt x="351" y="177"/>
                  <a:pt x="349" y="178"/>
                  <a:pt x="348" y="178"/>
                </a:cubicBezTo>
                <a:cubicBezTo>
                  <a:pt x="348" y="178"/>
                  <a:pt x="347" y="178"/>
                  <a:pt x="347" y="178"/>
                </a:cubicBezTo>
                <a:cubicBezTo>
                  <a:pt x="346" y="179"/>
                  <a:pt x="345" y="178"/>
                  <a:pt x="344" y="179"/>
                </a:cubicBezTo>
                <a:cubicBezTo>
                  <a:pt x="344" y="179"/>
                  <a:pt x="343" y="180"/>
                  <a:pt x="342" y="179"/>
                </a:cubicBezTo>
                <a:cubicBezTo>
                  <a:pt x="341" y="179"/>
                  <a:pt x="340" y="181"/>
                  <a:pt x="339" y="180"/>
                </a:cubicBezTo>
                <a:cubicBezTo>
                  <a:pt x="337" y="180"/>
                  <a:pt x="336" y="181"/>
                  <a:pt x="335" y="182"/>
                </a:cubicBezTo>
                <a:cubicBezTo>
                  <a:pt x="334" y="182"/>
                  <a:pt x="333" y="182"/>
                  <a:pt x="333" y="182"/>
                </a:cubicBezTo>
                <a:cubicBezTo>
                  <a:pt x="332" y="182"/>
                  <a:pt x="329" y="183"/>
                  <a:pt x="329" y="184"/>
                </a:cubicBezTo>
                <a:cubicBezTo>
                  <a:pt x="328" y="184"/>
                  <a:pt x="327" y="185"/>
                  <a:pt x="326" y="185"/>
                </a:cubicBezTo>
                <a:cubicBezTo>
                  <a:pt x="325" y="185"/>
                  <a:pt x="325" y="186"/>
                  <a:pt x="324" y="186"/>
                </a:cubicBezTo>
                <a:cubicBezTo>
                  <a:pt x="323" y="187"/>
                  <a:pt x="321" y="188"/>
                  <a:pt x="320" y="187"/>
                </a:cubicBezTo>
                <a:cubicBezTo>
                  <a:pt x="319" y="188"/>
                  <a:pt x="319" y="188"/>
                  <a:pt x="318" y="189"/>
                </a:cubicBezTo>
                <a:cubicBezTo>
                  <a:pt x="317" y="189"/>
                  <a:pt x="316" y="189"/>
                  <a:pt x="316" y="189"/>
                </a:cubicBezTo>
                <a:cubicBezTo>
                  <a:pt x="315" y="190"/>
                  <a:pt x="313" y="190"/>
                  <a:pt x="313" y="191"/>
                </a:cubicBezTo>
                <a:cubicBezTo>
                  <a:pt x="313" y="192"/>
                  <a:pt x="314" y="192"/>
                  <a:pt x="315" y="192"/>
                </a:cubicBezTo>
                <a:cubicBezTo>
                  <a:pt x="313" y="193"/>
                  <a:pt x="313" y="195"/>
                  <a:pt x="311" y="195"/>
                </a:cubicBezTo>
                <a:cubicBezTo>
                  <a:pt x="310" y="196"/>
                  <a:pt x="309" y="197"/>
                  <a:pt x="308" y="198"/>
                </a:cubicBezTo>
                <a:cubicBezTo>
                  <a:pt x="309" y="199"/>
                  <a:pt x="309" y="199"/>
                  <a:pt x="308" y="201"/>
                </a:cubicBezTo>
                <a:cubicBezTo>
                  <a:pt x="308" y="201"/>
                  <a:pt x="308" y="201"/>
                  <a:pt x="307" y="201"/>
                </a:cubicBezTo>
                <a:cubicBezTo>
                  <a:pt x="306" y="201"/>
                  <a:pt x="305" y="201"/>
                  <a:pt x="304" y="201"/>
                </a:cubicBezTo>
                <a:cubicBezTo>
                  <a:pt x="303" y="201"/>
                  <a:pt x="302" y="201"/>
                  <a:pt x="301" y="202"/>
                </a:cubicBezTo>
                <a:cubicBezTo>
                  <a:pt x="300" y="202"/>
                  <a:pt x="299" y="202"/>
                  <a:pt x="297" y="202"/>
                </a:cubicBezTo>
                <a:cubicBezTo>
                  <a:pt x="297" y="203"/>
                  <a:pt x="296" y="204"/>
                  <a:pt x="296" y="204"/>
                </a:cubicBezTo>
                <a:cubicBezTo>
                  <a:pt x="296" y="204"/>
                  <a:pt x="296" y="204"/>
                  <a:pt x="295" y="204"/>
                </a:cubicBezTo>
                <a:moveTo>
                  <a:pt x="371" y="168"/>
                </a:moveTo>
                <a:cubicBezTo>
                  <a:pt x="372" y="169"/>
                  <a:pt x="373" y="169"/>
                  <a:pt x="374" y="168"/>
                </a:cubicBezTo>
                <a:cubicBezTo>
                  <a:pt x="374" y="167"/>
                  <a:pt x="374" y="166"/>
                  <a:pt x="374" y="165"/>
                </a:cubicBezTo>
                <a:cubicBezTo>
                  <a:pt x="374" y="165"/>
                  <a:pt x="374" y="165"/>
                  <a:pt x="374" y="165"/>
                </a:cubicBezTo>
                <a:cubicBezTo>
                  <a:pt x="373" y="166"/>
                  <a:pt x="372" y="167"/>
                  <a:pt x="371" y="168"/>
                </a:cubicBezTo>
                <a:moveTo>
                  <a:pt x="224" y="248"/>
                </a:moveTo>
                <a:cubicBezTo>
                  <a:pt x="225" y="249"/>
                  <a:pt x="225" y="250"/>
                  <a:pt x="227" y="250"/>
                </a:cubicBezTo>
                <a:cubicBezTo>
                  <a:pt x="228" y="250"/>
                  <a:pt x="228" y="249"/>
                  <a:pt x="229" y="248"/>
                </a:cubicBezTo>
                <a:cubicBezTo>
                  <a:pt x="228" y="247"/>
                  <a:pt x="227" y="248"/>
                  <a:pt x="226" y="248"/>
                </a:cubicBezTo>
                <a:cubicBezTo>
                  <a:pt x="226" y="248"/>
                  <a:pt x="225" y="247"/>
                  <a:pt x="224" y="248"/>
                </a:cubicBezTo>
                <a:moveTo>
                  <a:pt x="612" y="285"/>
                </a:moveTo>
                <a:cubicBezTo>
                  <a:pt x="613" y="286"/>
                  <a:pt x="613" y="286"/>
                  <a:pt x="613" y="286"/>
                </a:cubicBezTo>
                <a:cubicBezTo>
                  <a:pt x="614" y="286"/>
                  <a:pt x="614" y="287"/>
                  <a:pt x="614" y="287"/>
                </a:cubicBezTo>
                <a:cubicBezTo>
                  <a:pt x="615" y="287"/>
                  <a:pt x="615" y="286"/>
                  <a:pt x="615" y="285"/>
                </a:cubicBezTo>
                <a:cubicBezTo>
                  <a:pt x="615" y="285"/>
                  <a:pt x="615" y="284"/>
                  <a:pt x="615" y="283"/>
                </a:cubicBezTo>
                <a:cubicBezTo>
                  <a:pt x="615" y="283"/>
                  <a:pt x="615" y="283"/>
                  <a:pt x="615" y="283"/>
                </a:cubicBezTo>
                <a:cubicBezTo>
                  <a:pt x="615" y="283"/>
                  <a:pt x="614" y="283"/>
                  <a:pt x="614" y="283"/>
                </a:cubicBezTo>
                <a:cubicBezTo>
                  <a:pt x="615" y="285"/>
                  <a:pt x="613" y="284"/>
                  <a:pt x="612" y="285"/>
                </a:cubicBezTo>
                <a:moveTo>
                  <a:pt x="438" y="165"/>
                </a:moveTo>
                <a:cubicBezTo>
                  <a:pt x="437" y="164"/>
                  <a:pt x="437" y="164"/>
                  <a:pt x="437" y="163"/>
                </a:cubicBezTo>
                <a:cubicBezTo>
                  <a:pt x="436" y="164"/>
                  <a:pt x="435" y="164"/>
                  <a:pt x="434" y="165"/>
                </a:cubicBezTo>
                <a:cubicBezTo>
                  <a:pt x="435" y="165"/>
                  <a:pt x="437" y="165"/>
                  <a:pt x="438" y="165"/>
                </a:cubicBezTo>
                <a:moveTo>
                  <a:pt x="387" y="164"/>
                </a:moveTo>
                <a:cubicBezTo>
                  <a:pt x="388" y="163"/>
                  <a:pt x="387" y="162"/>
                  <a:pt x="387" y="162"/>
                </a:cubicBezTo>
                <a:cubicBezTo>
                  <a:pt x="386" y="162"/>
                  <a:pt x="386" y="163"/>
                  <a:pt x="386" y="163"/>
                </a:cubicBezTo>
                <a:cubicBezTo>
                  <a:pt x="386" y="164"/>
                  <a:pt x="386" y="164"/>
                  <a:pt x="387" y="164"/>
                </a:cubicBezTo>
                <a:cubicBezTo>
                  <a:pt x="387" y="164"/>
                  <a:pt x="387" y="164"/>
                  <a:pt x="387" y="164"/>
                </a:cubicBezTo>
                <a:moveTo>
                  <a:pt x="613" y="282"/>
                </a:moveTo>
                <a:cubicBezTo>
                  <a:pt x="613" y="282"/>
                  <a:pt x="613" y="282"/>
                  <a:pt x="614" y="282"/>
                </a:cubicBezTo>
                <a:cubicBezTo>
                  <a:pt x="614" y="282"/>
                  <a:pt x="614" y="282"/>
                  <a:pt x="614" y="282"/>
                </a:cubicBezTo>
                <a:cubicBezTo>
                  <a:pt x="614" y="281"/>
                  <a:pt x="614" y="281"/>
                  <a:pt x="614" y="281"/>
                </a:cubicBezTo>
                <a:cubicBezTo>
                  <a:pt x="613" y="281"/>
                  <a:pt x="612" y="281"/>
                  <a:pt x="612" y="281"/>
                </a:cubicBezTo>
                <a:cubicBezTo>
                  <a:pt x="612" y="281"/>
                  <a:pt x="612" y="281"/>
                  <a:pt x="612" y="281"/>
                </a:cubicBezTo>
                <a:cubicBezTo>
                  <a:pt x="612" y="281"/>
                  <a:pt x="612" y="282"/>
                  <a:pt x="612" y="282"/>
                </a:cubicBezTo>
                <a:cubicBezTo>
                  <a:pt x="612" y="282"/>
                  <a:pt x="613" y="282"/>
                  <a:pt x="613" y="282"/>
                </a:cubicBezTo>
                <a:moveTo>
                  <a:pt x="378" y="166"/>
                </a:moveTo>
                <a:cubicBezTo>
                  <a:pt x="377" y="165"/>
                  <a:pt x="376" y="165"/>
                  <a:pt x="375" y="166"/>
                </a:cubicBezTo>
                <a:cubicBezTo>
                  <a:pt x="376" y="166"/>
                  <a:pt x="377" y="166"/>
                  <a:pt x="378" y="166"/>
                </a:cubicBezTo>
                <a:moveTo>
                  <a:pt x="641" y="440"/>
                </a:moveTo>
                <a:cubicBezTo>
                  <a:pt x="641" y="440"/>
                  <a:pt x="641" y="441"/>
                  <a:pt x="641" y="441"/>
                </a:cubicBezTo>
                <a:cubicBezTo>
                  <a:pt x="641" y="441"/>
                  <a:pt x="641" y="442"/>
                  <a:pt x="641" y="442"/>
                </a:cubicBezTo>
                <a:cubicBezTo>
                  <a:pt x="641" y="442"/>
                  <a:pt x="642" y="442"/>
                  <a:pt x="642" y="442"/>
                </a:cubicBezTo>
                <a:cubicBezTo>
                  <a:pt x="642" y="442"/>
                  <a:pt x="643" y="442"/>
                  <a:pt x="642" y="442"/>
                </a:cubicBezTo>
                <a:cubicBezTo>
                  <a:pt x="642" y="441"/>
                  <a:pt x="642" y="441"/>
                  <a:pt x="641" y="440"/>
                </a:cubicBezTo>
                <a:moveTo>
                  <a:pt x="422" y="163"/>
                </a:moveTo>
                <a:cubicBezTo>
                  <a:pt x="421" y="163"/>
                  <a:pt x="421" y="164"/>
                  <a:pt x="421" y="164"/>
                </a:cubicBezTo>
                <a:cubicBezTo>
                  <a:pt x="421" y="164"/>
                  <a:pt x="422" y="164"/>
                  <a:pt x="422" y="164"/>
                </a:cubicBezTo>
                <a:cubicBezTo>
                  <a:pt x="422" y="164"/>
                  <a:pt x="423" y="164"/>
                  <a:pt x="422" y="164"/>
                </a:cubicBezTo>
                <a:cubicBezTo>
                  <a:pt x="422" y="164"/>
                  <a:pt x="422" y="163"/>
                  <a:pt x="422" y="163"/>
                </a:cubicBezTo>
                <a:moveTo>
                  <a:pt x="381" y="164"/>
                </a:moveTo>
                <a:cubicBezTo>
                  <a:pt x="382" y="164"/>
                  <a:pt x="382" y="164"/>
                  <a:pt x="383" y="164"/>
                </a:cubicBezTo>
                <a:cubicBezTo>
                  <a:pt x="382" y="163"/>
                  <a:pt x="382" y="163"/>
                  <a:pt x="381" y="164"/>
                </a:cubicBezTo>
                <a:moveTo>
                  <a:pt x="268" y="212"/>
                </a:moveTo>
                <a:cubicBezTo>
                  <a:pt x="268" y="212"/>
                  <a:pt x="267" y="212"/>
                  <a:pt x="267" y="212"/>
                </a:cubicBezTo>
                <a:cubicBezTo>
                  <a:pt x="267" y="213"/>
                  <a:pt x="268" y="213"/>
                  <a:pt x="269" y="212"/>
                </a:cubicBezTo>
                <a:cubicBezTo>
                  <a:pt x="269" y="212"/>
                  <a:pt x="269" y="212"/>
                  <a:pt x="269" y="212"/>
                </a:cubicBezTo>
                <a:cubicBezTo>
                  <a:pt x="269" y="212"/>
                  <a:pt x="268" y="212"/>
                  <a:pt x="268" y="212"/>
                </a:cubicBezTo>
                <a:moveTo>
                  <a:pt x="567" y="586"/>
                </a:moveTo>
                <a:cubicBezTo>
                  <a:pt x="567" y="586"/>
                  <a:pt x="567" y="587"/>
                  <a:pt x="567" y="587"/>
                </a:cubicBezTo>
                <a:cubicBezTo>
                  <a:pt x="567" y="587"/>
                  <a:pt x="567" y="587"/>
                  <a:pt x="567" y="587"/>
                </a:cubicBezTo>
                <a:cubicBezTo>
                  <a:pt x="567" y="587"/>
                  <a:pt x="568" y="587"/>
                  <a:pt x="568" y="587"/>
                </a:cubicBezTo>
                <a:cubicBezTo>
                  <a:pt x="568" y="587"/>
                  <a:pt x="567" y="587"/>
                  <a:pt x="567" y="586"/>
                </a:cubicBezTo>
                <a:moveTo>
                  <a:pt x="612" y="529"/>
                </a:moveTo>
                <a:cubicBezTo>
                  <a:pt x="613" y="529"/>
                  <a:pt x="613" y="529"/>
                  <a:pt x="613" y="529"/>
                </a:cubicBezTo>
                <a:cubicBezTo>
                  <a:pt x="613" y="529"/>
                  <a:pt x="613" y="529"/>
                  <a:pt x="613" y="529"/>
                </a:cubicBezTo>
                <a:cubicBezTo>
                  <a:pt x="613" y="529"/>
                  <a:pt x="613" y="529"/>
                  <a:pt x="613" y="528"/>
                </a:cubicBezTo>
                <a:cubicBezTo>
                  <a:pt x="613" y="529"/>
                  <a:pt x="613" y="529"/>
                  <a:pt x="612" y="529"/>
                </a:cubicBezTo>
                <a:moveTo>
                  <a:pt x="611" y="523"/>
                </a:moveTo>
                <a:cubicBezTo>
                  <a:pt x="611" y="523"/>
                  <a:pt x="611" y="523"/>
                  <a:pt x="611" y="523"/>
                </a:cubicBezTo>
                <a:cubicBezTo>
                  <a:pt x="611" y="523"/>
                  <a:pt x="611" y="523"/>
                  <a:pt x="611" y="523"/>
                </a:cubicBezTo>
                <a:cubicBezTo>
                  <a:pt x="611" y="523"/>
                  <a:pt x="611" y="524"/>
                  <a:pt x="611" y="524"/>
                </a:cubicBezTo>
                <a:cubicBezTo>
                  <a:pt x="611" y="524"/>
                  <a:pt x="611" y="523"/>
                  <a:pt x="611" y="523"/>
                </a:cubicBezTo>
                <a:moveTo>
                  <a:pt x="611" y="536"/>
                </a:moveTo>
                <a:cubicBezTo>
                  <a:pt x="611" y="536"/>
                  <a:pt x="611" y="535"/>
                  <a:pt x="611" y="535"/>
                </a:cubicBezTo>
                <a:cubicBezTo>
                  <a:pt x="611" y="535"/>
                  <a:pt x="611" y="535"/>
                  <a:pt x="611" y="535"/>
                </a:cubicBezTo>
                <a:cubicBezTo>
                  <a:pt x="611" y="536"/>
                  <a:pt x="611" y="536"/>
                  <a:pt x="611" y="536"/>
                </a:cubicBezTo>
                <a:cubicBezTo>
                  <a:pt x="611" y="536"/>
                  <a:pt x="611" y="536"/>
                  <a:pt x="611" y="536"/>
                </a:cubicBezTo>
                <a:moveTo>
                  <a:pt x="326" y="632"/>
                </a:moveTo>
                <a:cubicBezTo>
                  <a:pt x="326" y="632"/>
                  <a:pt x="326" y="632"/>
                  <a:pt x="326" y="632"/>
                </a:cubicBezTo>
                <a:cubicBezTo>
                  <a:pt x="326" y="632"/>
                  <a:pt x="327" y="631"/>
                  <a:pt x="327" y="631"/>
                </a:cubicBezTo>
                <a:cubicBezTo>
                  <a:pt x="327" y="631"/>
                  <a:pt x="326" y="631"/>
                  <a:pt x="326" y="631"/>
                </a:cubicBezTo>
                <a:cubicBezTo>
                  <a:pt x="326" y="631"/>
                  <a:pt x="326" y="631"/>
                  <a:pt x="326" y="632"/>
                </a:cubicBezTo>
                <a:moveTo>
                  <a:pt x="614" y="290"/>
                </a:moveTo>
                <a:cubicBezTo>
                  <a:pt x="614" y="290"/>
                  <a:pt x="614" y="290"/>
                  <a:pt x="614" y="289"/>
                </a:cubicBezTo>
                <a:cubicBezTo>
                  <a:pt x="614" y="290"/>
                  <a:pt x="613" y="290"/>
                  <a:pt x="613" y="290"/>
                </a:cubicBezTo>
                <a:cubicBezTo>
                  <a:pt x="614" y="290"/>
                  <a:pt x="614" y="290"/>
                  <a:pt x="614" y="290"/>
                </a:cubicBezTo>
                <a:cubicBezTo>
                  <a:pt x="614" y="290"/>
                  <a:pt x="614" y="290"/>
                  <a:pt x="614" y="290"/>
                </a:cubicBezTo>
                <a:moveTo>
                  <a:pt x="222" y="253"/>
                </a:moveTo>
                <a:cubicBezTo>
                  <a:pt x="222" y="253"/>
                  <a:pt x="222" y="253"/>
                  <a:pt x="222" y="253"/>
                </a:cubicBezTo>
                <a:cubicBezTo>
                  <a:pt x="222" y="253"/>
                  <a:pt x="222" y="253"/>
                  <a:pt x="222" y="253"/>
                </a:cubicBezTo>
                <a:cubicBezTo>
                  <a:pt x="222" y="253"/>
                  <a:pt x="222" y="253"/>
                  <a:pt x="222" y="252"/>
                </a:cubicBezTo>
                <a:cubicBezTo>
                  <a:pt x="222" y="253"/>
                  <a:pt x="222" y="253"/>
                  <a:pt x="222" y="253"/>
                </a:cubicBezTo>
                <a:moveTo>
                  <a:pt x="621" y="295"/>
                </a:moveTo>
                <a:cubicBezTo>
                  <a:pt x="621" y="295"/>
                  <a:pt x="621" y="295"/>
                  <a:pt x="621" y="295"/>
                </a:cubicBezTo>
                <a:cubicBezTo>
                  <a:pt x="621" y="295"/>
                  <a:pt x="620" y="294"/>
                  <a:pt x="620" y="294"/>
                </a:cubicBezTo>
                <a:cubicBezTo>
                  <a:pt x="620" y="294"/>
                  <a:pt x="620" y="295"/>
                  <a:pt x="620" y="295"/>
                </a:cubicBezTo>
                <a:cubicBezTo>
                  <a:pt x="620" y="295"/>
                  <a:pt x="620" y="295"/>
                  <a:pt x="621" y="295"/>
                </a:cubicBezTo>
                <a:moveTo>
                  <a:pt x="389" y="163"/>
                </a:moveTo>
                <a:cubicBezTo>
                  <a:pt x="389" y="163"/>
                  <a:pt x="389" y="164"/>
                  <a:pt x="389" y="164"/>
                </a:cubicBezTo>
                <a:cubicBezTo>
                  <a:pt x="389" y="164"/>
                  <a:pt x="389" y="164"/>
                  <a:pt x="389" y="164"/>
                </a:cubicBezTo>
                <a:cubicBezTo>
                  <a:pt x="389" y="164"/>
                  <a:pt x="389" y="164"/>
                  <a:pt x="389" y="164"/>
                </a:cubicBezTo>
                <a:cubicBezTo>
                  <a:pt x="389" y="164"/>
                  <a:pt x="389" y="164"/>
                  <a:pt x="389" y="163"/>
                </a:cubicBezTo>
                <a:moveTo>
                  <a:pt x="643" y="459"/>
                </a:moveTo>
                <a:cubicBezTo>
                  <a:pt x="643" y="458"/>
                  <a:pt x="643" y="458"/>
                  <a:pt x="643" y="458"/>
                </a:cubicBezTo>
                <a:cubicBezTo>
                  <a:pt x="643" y="458"/>
                  <a:pt x="643" y="459"/>
                  <a:pt x="643" y="459"/>
                </a:cubicBezTo>
                <a:cubicBezTo>
                  <a:pt x="643" y="459"/>
                  <a:pt x="643" y="459"/>
                  <a:pt x="643" y="459"/>
                </a:cubicBezTo>
                <a:cubicBezTo>
                  <a:pt x="643" y="459"/>
                  <a:pt x="643" y="459"/>
                  <a:pt x="643" y="459"/>
                </a:cubicBezTo>
                <a:moveTo>
                  <a:pt x="641" y="445"/>
                </a:moveTo>
                <a:cubicBezTo>
                  <a:pt x="642" y="445"/>
                  <a:pt x="642" y="445"/>
                  <a:pt x="642" y="445"/>
                </a:cubicBezTo>
                <a:cubicBezTo>
                  <a:pt x="642" y="444"/>
                  <a:pt x="641" y="444"/>
                  <a:pt x="641" y="444"/>
                </a:cubicBezTo>
                <a:cubicBezTo>
                  <a:pt x="641" y="444"/>
                  <a:pt x="641" y="444"/>
                  <a:pt x="641" y="445"/>
                </a:cubicBezTo>
                <a:cubicBezTo>
                  <a:pt x="641" y="445"/>
                  <a:pt x="641" y="445"/>
                  <a:pt x="641" y="445"/>
                </a:cubicBezTo>
                <a:moveTo>
                  <a:pt x="647" y="444"/>
                </a:moveTo>
                <a:cubicBezTo>
                  <a:pt x="647" y="444"/>
                  <a:pt x="647" y="444"/>
                  <a:pt x="646" y="445"/>
                </a:cubicBezTo>
                <a:cubicBezTo>
                  <a:pt x="647" y="445"/>
                  <a:pt x="647" y="445"/>
                  <a:pt x="647" y="445"/>
                </a:cubicBezTo>
                <a:cubicBezTo>
                  <a:pt x="647" y="445"/>
                  <a:pt x="647" y="445"/>
                  <a:pt x="647" y="445"/>
                </a:cubicBezTo>
                <a:cubicBezTo>
                  <a:pt x="647" y="444"/>
                  <a:pt x="647" y="444"/>
                  <a:pt x="647" y="444"/>
                </a:cubicBezTo>
                <a:moveTo>
                  <a:pt x="643" y="448"/>
                </a:moveTo>
                <a:cubicBezTo>
                  <a:pt x="643" y="448"/>
                  <a:pt x="643" y="448"/>
                  <a:pt x="643" y="448"/>
                </a:cubicBezTo>
                <a:cubicBezTo>
                  <a:pt x="643" y="448"/>
                  <a:pt x="643" y="448"/>
                  <a:pt x="643" y="448"/>
                </a:cubicBezTo>
                <a:cubicBezTo>
                  <a:pt x="643" y="449"/>
                  <a:pt x="643" y="449"/>
                  <a:pt x="643" y="449"/>
                </a:cubicBezTo>
                <a:cubicBezTo>
                  <a:pt x="643" y="449"/>
                  <a:pt x="643" y="448"/>
                  <a:pt x="643" y="448"/>
                </a:cubicBezTo>
                <a:moveTo>
                  <a:pt x="94" y="535"/>
                </a:moveTo>
                <a:cubicBezTo>
                  <a:pt x="94" y="535"/>
                  <a:pt x="94" y="535"/>
                  <a:pt x="94" y="535"/>
                </a:cubicBezTo>
                <a:cubicBezTo>
                  <a:pt x="94" y="535"/>
                  <a:pt x="94" y="535"/>
                  <a:pt x="94" y="535"/>
                </a:cubicBezTo>
                <a:cubicBezTo>
                  <a:pt x="93" y="534"/>
                  <a:pt x="93" y="533"/>
                  <a:pt x="92" y="532"/>
                </a:cubicBezTo>
                <a:cubicBezTo>
                  <a:pt x="94" y="531"/>
                  <a:pt x="94" y="529"/>
                  <a:pt x="97" y="529"/>
                </a:cubicBezTo>
                <a:cubicBezTo>
                  <a:pt x="98" y="528"/>
                  <a:pt x="99" y="528"/>
                  <a:pt x="101" y="527"/>
                </a:cubicBezTo>
                <a:cubicBezTo>
                  <a:pt x="101" y="526"/>
                  <a:pt x="102" y="525"/>
                  <a:pt x="102" y="525"/>
                </a:cubicBezTo>
                <a:cubicBezTo>
                  <a:pt x="103" y="525"/>
                  <a:pt x="104" y="525"/>
                  <a:pt x="104" y="524"/>
                </a:cubicBezTo>
                <a:cubicBezTo>
                  <a:pt x="106" y="524"/>
                  <a:pt x="106" y="522"/>
                  <a:pt x="108" y="522"/>
                </a:cubicBezTo>
                <a:cubicBezTo>
                  <a:pt x="109" y="522"/>
                  <a:pt x="110" y="519"/>
                  <a:pt x="112" y="520"/>
                </a:cubicBezTo>
                <a:cubicBezTo>
                  <a:pt x="113" y="519"/>
                  <a:pt x="114" y="519"/>
                  <a:pt x="115" y="518"/>
                </a:cubicBezTo>
                <a:cubicBezTo>
                  <a:pt x="117" y="517"/>
                  <a:pt x="118" y="516"/>
                  <a:pt x="117" y="513"/>
                </a:cubicBezTo>
                <a:cubicBezTo>
                  <a:pt x="116" y="512"/>
                  <a:pt x="117" y="511"/>
                  <a:pt x="115" y="510"/>
                </a:cubicBezTo>
                <a:cubicBezTo>
                  <a:pt x="115" y="510"/>
                  <a:pt x="115" y="509"/>
                  <a:pt x="115" y="508"/>
                </a:cubicBezTo>
                <a:cubicBezTo>
                  <a:pt x="116" y="507"/>
                  <a:pt x="114" y="505"/>
                  <a:pt x="114" y="504"/>
                </a:cubicBezTo>
                <a:cubicBezTo>
                  <a:pt x="113" y="503"/>
                  <a:pt x="114" y="502"/>
                  <a:pt x="114" y="501"/>
                </a:cubicBezTo>
                <a:cubicBezTo>
                  <a:pt x="114" y="501"/>
                  <a:pt x="113" y="500"/>
                  <a:pt x="113" y="500"/>
                </a:cubicBezTo>
                <a:cubicBezTo>
                  <a:pt x="113" y="499"/>
                  <a:pt x="113" y="499"/>
                  <a:pt x="113" y="498"/>
                </a:cubicBezTo>
                <a:cubicBezTo>
                  <a:pt x="113" y="498"/>
                  <a:pt x="112" y="497"/>
                  <a:pt x="112" y="497"/>
                </a:cubicBezTo>
                <a:cubicBezTo>
                  <a:pt x="112" y="493"/>
                  <a:pt x="112" y="493"/>
                  <a:pt x="112" y="493"/>
                </a:cubicBezTo>
                <a:cubicBezTo>
                  <a:pt x="110" y="492"/>
                  <a:pt x="111" y="491"/>
                  <a:pt x="110" y="490"/>
                </a:cubicBezTo>
                <a:cubicBezTo>
                  <a:pt x="110" y="489"/>
                  <a:pt x="109" y="488"/>
                  <a:pt x="109" y="487"/>
                </a:cubicBezTo>
                <a:cubicBezTo>
                  <a:pt x="109" y="487"/>
                  <a:pt x="110" y="487"/>
                  <a:pt x="111" y="486"/>
                </a:cubicBezTo>
                <a:cubicBezTo>
                  <a:pt x="110" y="486"/>
                  <a:pt x="110" y="486"/>
                  <a:pt x="110" y="485"/>
                </a:cubicBezTo>
                <a:cubicBezTo>
                  <a:pt x="110" y="485"/>
                  <a:pt x="111" y="485"/>
                  <a:pt x="111" y="483"/>
                </a:cubicBezTo>
                <a:cubicBezTo>
                  <a:pt x="111" y="483"/>
                  <a:pt x="111" y="483"/>
                  <a:pt x="111" y="483"/>
                </a:cubicBezTo>
                <a:cubicBezTo>
                  <a:pt x="111" y="484"/>
                  <a:pt x="111" y="484"/>
                  <a:pt x="111" y="484"/>
                </a:cubicBezTo>
                <a:cubicBezTo>
                  <a:pt x="111" y="484"/>
                  <a:pt x="111" y="484"/>
                  <a:pt x="111" y="484"/>
                </a:cubicBezTo>
                <a:cubicBezTo>
                  <a:pt x="111" y="484"/>
                  <a:pt x="111" y="484"/>
                  <a:pt x="111" y="483"/>
                </a:cubicBezTo>
                <a:cubicBezTo>
                  <a:pt x="111" y="483"/>
                  <a:pt x="111" y="483"/>
                  <a:pt x="111" y="483"/>
                </a:cubicBezTo>
                <a:cubicBezTo>
                  <a:pt x="110" y="483"/>
                  <a:pt x="109" y="482"/>
                  <a:pt x="110" y="482"/>
                </a:cubicBezTo>
                <a:cubicBezTo>
                  <a:pt x="111" y="482"/>
                  <a:pt x="112" y="482"/>
                  <a:pt x="112" y="481"/>
                </a:cubicBezTo>
                <a:cubicBezTo>
                  <a:pt x="112" y="480"/>
                  <a:pt x="112" y="480"/>
                  <a:pt x="112" y="480"/>
                </a:cubicBezTo>
                <a:cubicBezTo>
                  <a:pt x="114" y="480"/>
                  <a:pt x="113" y="479"/>
                  <a:pt x="113" y="478"/>
                </a:cubicBezTo>
                <a:cubicBezTo>
                  <a:pt x="115" y="478"/>
                  <a:pt x="115" y="478"/>
                  <a:pt x="115" y="476"/>
                </a:cubicBezTo>
                <a:cubicBezTo>
                  <a:pt x="114" y="477"/>
                  <a:pt x="114" y="477"/>
                  <a:pt x="113" y="478"/>
                </a:cubicBezTo>
                <a:cubicBezTo>
                  <a:pt x="113" y="478"/>
                  <a:pt x="112" y="478"/>
                  <a:pt x="112" y="478"/>
                </a:cubicBezTo>
                <a:cubicBezTo>
                  <a:pt x="111" y="477"/>
                  <a:pt x="112" y="475"/>
                  <a:pt x="111" y="474"/>
                </a:cubicBezTo>
                <a:cubicBezTo>
                  <a:pt x="111" y="473"/>
                  <a:pt x="110" y="473"/>
                  <a:pt x="110" y="474"/>
                </a:cubicBezTo>
                <a:cubicBezTo>
                  <a:pt x="109" y="476"/>
                  <a:pt x="109" y="476"/>
                  <a:pt x="108" y="475"/>
                </a:cubicBezTo>
                <a:cubicBezTo>
                  <a:pt x="108" y="475"/>
                  <a:pt x="108" y="475"/>
                  <a:pt x="107" y="475"/>
                </a:cubicBezTo>
                <a:cubicBezTo>
                  <a:pt x="107" y="474"/>
                  <a:pt x="107" y="474"/>
                  <a:pt x="107" y="474"/>
                </a:cubicBezTo>
                <a:cubicBezTo>
                  <a:pt x="107" y="473"/>
                  <a:pt x="107" y="472"/>
                  <a:pt x="107" y="471"/>
                </a:cubicBezTo>
                <a:cubicBezTo>
                  <a:pt x="107" y="471"/>
                  <a:pt x="107" y="471"/>
                  <a:pt x="107" y="471"/>
                </a:cubicBezTo>
                <a:cubicBezTo>
                  <a:pt x="107" y="471"/>
                  <a:pt x="107" y="471"/>
                  <a:pt x="107" y="472"/>
                </a:cubicBezTo>
                <a:cubicBezTo>
                  <a:pt x="107" y="472"/>
                  <a:pt x="107" y="472"/>
                  <a:pt x="107" y="472"/>
                </a:cubicBezTo>
                <a:cubicBezTo>
                  <a:pt x="107" y="471"/>
                  <a:pt x="108" y="471"/>
                  <a:pt x="108" y="471"/>
                </a:cubicBezTo>
                <a:cubicBezTo>
                  <a:pt x="108" y="471"/>
                  <a:pt x="107" y="471"/>
                  <a:pt x="107" y="471"/>
                </a:cubicBezTo>
                <a:cubicBezTo>
                  <a:pt x="106" y="472"/>
                  <a:pt x="106" y="472"/>
                  <a:pt x="105" y="472"/>
                </a:cubicBezTo>
                <a:cubicBezTo>
                  <a:pt x="105" y="472"/>
                  <a:pt x="105" y="471"/>
                  <a:pt x="104" y="471"/>
                </a:cubicBezTo>
                <a:cubicBezTo>
                  <a:pt x="104" y="470"/>
                  <a:pt x="104" y="470"/>
                  <a:pt x="104" y="470"/>
                </a:cubicBezTo>
                <a:cubicBezTo>
                  <a:pt x="105" y="469"/>
                  <a:pt x="105" y="469"/>
                  <a:pt x="105" y="468"/>
                </a:cubicBezTo>
                <a:cubicBezTo>
                  <a:pt x="104" y="468"/>
                  <a:pt x="104" y="467"/>
                  <a:pt x="104" y="467"/>
                </a:cubicBezTo>
                <a:cubicBezTo>
                  <a:pt x="105" y="466"/>
                  <a:pt x="105" y="465"/>
                  <a:pt x="106" y="464"/>
                </a:cubicBezTo>
                <a:cubicBezTo>
                  <a:pt x="106" y="464"/>
                  <a:pt x="107" y="464"/>
                  <a:pt x="107" y="463"/>
                </a:cubicBezTo>
                <a:cubicBezTo>
                  <a:pt x="107" y="463"/>
                  <a:pt x="107" y="463"/>
                  <a:pt x="108" y="463"/>
                </a:cubicBezTo>
                <a:cubicBezTo>
                  <a:pt x="108" y="464"/>
                  <a:pt x="108" y="464"/>
                  <a:pt x="109" y="464"/>
                </a:cubicBezTo>
                <a:cubicBezTo>
                  <a:pt x="111" y="466"/>
                  <a:pt x="113" y="467"/>
                  <a:pt x="113" y="470"/>
                </a:cubicBezTo>
                <a:cubicBezTo>
                  <a:pt x="113" y="471"/>
                  <a:pt x="114" y="472"/>
                  <a:pt x="115" y="472"/>
                </a:cubicBezTo>
                <a:cubicBezTo>
                  <a:pt x="115" y="473"/>
                  <a:pt x="115" y="474"/>
                  <a:pt x="115" y="475"/>
                </a:cubicBezTo>
                <a:cubicBezTo>
                  <a:pt x="115" y="475"/>
                  <a:pt x="115" y="474"/>
                  <a:pt x="115" y="474"/>
                </a:cubicBezTo>
                <a:cubicBezTo>
                  <a:pt x="115" y="474"/>
                  <a:pt x="115" y="474"/>
                  <a:pt x="115" y="474"/>
                </a:cubicBezTo>
                <a:cubicBezTo>
                  <a:pt x="115" y="475"/>
                  <a:pt x="114" y="475"/>
                  <a:pt x="115" y="475"/>
                </a:cubicBezTo>
                <a:cubicBezTo>
                  <a:pt x="115" y="475"/>
                  <a:pt x="115" y="475"/>
                  <a:pt x="115" y="475"/>
                </a:cubicBezTo>
                <a:cubicBezTo>
                  <a:pt x="116" y="474"/>
                  <a:pt x="116" y="475"/>
                  <a:pt x="116" y="475"/>
                </a:cubicBezTo>
                <a:cubicBezTo>
                  <a:pt x="117" y="476"/>
                  <a:pt x="117" y="477"/>
                  <a:pt x="118" y="478"/>
                </a:cubicBezTo>
                <a:cubicBezTo>
                  <a:pt x="119" y="479"/>
                  <a:pt x="119" y="480"/>
                  <a:pt x="120" y="481"/>
                </a:cubicBezTo>
                <a:cubicBezTo>
                  <a:pt x="121" y="483"/>
                  <a:pt x="122" y="484"/>
                  <a:pt x="123" y="486"/>
                </a:cubicBezTo>
                <a:cubicBezTo>
                  <a:pt x="124" y="487"/>
                  <a:pt x="124" y="489"/>
                  <a:pt x="125" y="490"/>
                </a:cubicBezTo>
                <a:cubicBezTo>
                  <a:pt x="125" y="490"/>
                  <a:pt x="126" y="490"/>
                  <a:pt x="126" y="491"/>
                </a:cubicBezTo>
                <a:cubicBezTo>
                  <a:pt x="125" y="492"/>
                  <a:pt x="127" y="493"/>
                  <a:pt x="127" y="495"/>
                </a:cubicBezTo>
                <a:cubicBezTo>
                  <a:pt x="127" y="495"/>
                  <a:pt x="127" y="495"/>
                  <a:pt x="128" y="495"/>
                </a:cubicBezTo>
                <a:cubicBezTo>
                  <a:pt x="128" y="495"/>
                  <a:pt x="128" y="496"/>
                  <a:pt x="129" y="496"/>
                </a:cubicBezTo>
                <a:cubicBezTo>
                  <a:pt x="129" y="497"/>
                  <a:pt x="129" y="498"/>
                  <a:pt x="130" y="499"/>
                </a:cubicBezTo>
                <a:cubicBezTo>
                  <a:pt x="131" y="500"/>
                  <a:pt x="130" y="501"/>
                  <a:pt x="131" y="501"/>
                </a:cubicBezTo>
                <a:cubicBezTo>
                  <a:pt x="132" y="502"/>
                  <a:pt x="132" y="503"/>
                  <a:pt x="133" y="504"/>
                </a:cubicBezTo>
                <a:cubicBezTo>
                  <a:pt x="135" y="505"/>
                  <a:pt x="135" y="508"/>
                  <a:pt x="136" y="509"/>
                </a:cubicBezTo>
                <a:cubicBezTo>
                  <a:pt x="136" y="510"/>
                  <a:pt x="136" y="510"/>
                  <a:pt x="137" y="511"/>
                </a:cubicBezTo>
                <a:cubicBezTo>
                  <a:pt x="137" y="511"/>
                  <a:pt x="137" y="512"/>
                  <a:pt x="138" y="513"/>
                </a:cubicBezTo>
                <a:cubicBezTo>
                  <a:pt x="138" y="513"/>
                  <a:pt x="139" y="514"/>
                  <a:pt x="139" y="514"/>
                </a:cubicBezTo>
                <a:cubicBezTo>
                  <a:pt x="139" y="515"/>
                  <a:pt x="139" y="515"/>
                  <a:pt x="140" y="516"/>
                </a:cubicBezTo>
                <a:cubicBezTo>
                  <a:pt x="141" y="516"/>
                  <a:pt x="141" y="517"/>
                  <a:pt x="141" y="518"/>
                </a:cubicBezTo>
                <a:cubicBezTo>
                  <a:pt x="142" y="519"/>
                  <a:pt x="142" y="519"/>
                  <a:pt x="142" y="520"/>
                </a:cubicBezTo>
                <a:cubicBezTo>
                  <a:pt x="142" y="520"/>
                  <a:pt x="142" y="521"/>
                  <a:pt x="143" y="521"/>
                </a:cubicBezTo>
                <a:cubicBezTo>
                  <a:pt x="143" y="522"/>
                  <a:pt x="143" y="522"/>
                  <a:pt x="144" y="523"/>
                </a:cubicBezTo>
                <a:cubicBezTo>
                  <a:pt x="143" y="525"/>
                  <a:pt x="140" y="527"/>
                  <a:pt x="138" y="528"/>
                </a:cubicBezTo>
                <a:cubicBezTo>
                  <a:pt x="137" y="527"/>
                  <a:pt x="136" y="529"/>
                  <a:pt x="135" y="529"/>
                </a:cubicBezTo>
                <a:cubicBezTo>
                  <a:pt x="135" y="529"/>
                  <a:pt x="134" y="529"/>
                  <a:pt x="134" y="530"/>
                </a:cubicBezTo>
                <a:cubicBezTo>
                  <a:pt x="134" y="530"/>
                  <a:pt x="134" y="530"/>
                  <a:pt x="133" y="530"/>
                </a:cubicBezTo>
                <a:cubicBezTo>
                  <a:pt x="132" y="530"/>
                  <a:pt x="132" y="532"/>
                  <a:pt x="130" y="532"/>
                </a:cubicBezTo>
                <a:cubicBezTo>
                  <a:pt x="129" y="532"/>
                  <a:pt x="128" y="533"/>
                  <a:pt x="128" y="534"/>
                </a:cubicBezTo>
                <a:cubicBezTo>
                  <a:pt x="127" y="534"/>
                  <a:pt x="127" y="534"/>
                  <a:pt x="127" y="535"/>
                </a:cubicBezTo>
                <a:cubicBezTo>
                  <a:pt x="127" y="536"/>
                  <a:pt x="127" y="536"/>
                  <a:pt x="128" y="537"/>
                </a:cubicBezTo>
                <a:cubicBezTo>
                  <a:pt x="128" y="538"/>
                  <a:pt x="129" y="539"/>
                  <a:pt x="129" y="540"/>
                </a:cubicBezTo>
                <a:cubicBezTo>
                  <a:pt x="130" y="541"/>
                  <a:pt x="129" y="542"/>
                  <a:pt x="130" y="543"/>
                </a:cubicBezTo>
                <a:cubicBezTo>
                  <a:pt x="130" y="545"/>
                  <a:pt x="132" y="546"/>
                  <a:pt x="131" y="548"/>
                </a:cubicBezTo>
                <a:cubicBezTo>
                  <a:pt x="133" y="549"/>
                  <a:pt x="132" y="552"/>
                  <a:pt x="134" y="553"/>
                </a:cubicBezTo>
                <a:cubicBezTo>
                  <a:pt x="134" y="554"/>
                  <a:pt x="134" y="555"/>
                  <a:pt x="135" y="555"/>
                </a:cubicBezTo>
                <a:cubicBezTo>
                  <a:pt x="135" y="557"/>
                  <a:pt x="136" y="558"/>
                  <a:pt x="136" y="559"/>
                </a:cubicBezTo>
                <a:cubicBezTo>
                  <a:pt x="136" y="559"/>
                  <a:pt x="136" y="560"/>
                  <a:pt x="136" y="560"/>
                </a:cubicBezTo>
                <a:cubicBezTo>
                  <a:pt x="137" y="561"/>
                  <a:pt x="137" y="561"/>
                  <a:pt x="138" y="562"/>
                </a:cubicBezTo>
                <a:cubicBezTo>
                  <a:pt x="138" y="562"/>
                  <a:pt x="138" y="563"/>
                  <a:pt x="138" y="563"/>
                </a:cubicBezTo>
                <a:cubicBezTo>
                  <a:pt x="138" y="565"/>
                  <a:pt x="139" y="566"/>
                  <a:pt x="140" y="567"/>
                </a:cubicBezTo>
                <a:cubicBezTo>
                  <a:pt x="140" y="569"/>
                  <a:pt x="141" y="570"/>
                  <a:pt x="141" y="572"/>
                </a:cubicBezTo>
                <a:cubicBezTo>
                  <a:pt x="141" y="573"/>
                  <a:pt x="142" y="573"/>
                  <a:pt x="142" y="574"/>
                </a:cubicBezTo>
                <a:cubicBezTo>
                  <a:pt x="142" y="574"/>
                  <a:pt x="141" y="574"/>
                  <a:pt x="141" y="574"/>
                </a:cubicBezTo>
                <a:cubicBezTo>
                  <a:pt x="141" y="575"/>
                  <a:pt x="141" y="575"/>
                  <a:pt x="142" y="575"/>
                </a:cubicBezTo>
                <a:cubicBezTo>
                  <a:pt x="142" y="575"/>
                  <a:pt x="141" y="576"/>
                  <a:pt x="141" y="576"/>
                </a:cubicBezTo>
                <a:cubicBezTo>
                  <a:pt x="142" y="577"/>
                  <a:pt x="144" y="577"/>
                  <a:pt x="144" y="579"/>
                </a:cubicBezTo>
                <a:cubicBezTo>
                  <a:pt x="144" y="580"/>
                  <a:pt x="145" y="580"/>
                  <a:pt x="145" y="581"/>
                </a:cubicBezTo>
                <a:cubicBezTo>
                  <a:pt x="145" y="581"/>
                  <a:pt x="145" y="581"/>
                  <a:pt x="145" y="581"/>
                </a:cubicBezTo>
                <a:cubicBezTo>
                  <a:pt x="145" y="581"/>
                  <a:pt x="145" y="582"/>
                  <a:pt x="144" y="581"/>
                </a:cubicBezTo>
                <a:cubicBezTo>
                  <a:pt x="144" y="581"/>
                  <a:pt x="144" y="581"/>
                  <a:pt x="143" y="581"/>
                </a:cubicBezTo>
                <a:cubicBezTo>
                  <a:pt x="143" y="581"/>
                  <a:pt x="142" y="581"/>
                  <a:pt x="142" y="581"/>
                </a:cubicBezTo>
                <a:cubicBezTo>
                  <a:pt x="143" y="582"/>
                  <a:pt x="143" y="583"/>
                  <a:pt x="143" y="584"/>
                </a:cubicBezTo>
                <a:cubicBezTo>
                  <a:pt x="143" y="584"/>
                  <a:pt x="142" y="584"/>
                  <a:pt x="142" y="584"/>
                </a:cubicBezTo>
                <a:cubicBezTo>
                  <a:pt x="141" y="584"/>
                  <a:pt x="141" y="585"/>
                  <a:pt x="141" y="586"/>
                </a:cubicBezTo>
                <a:cubicBezTo>
                  <a:pt x="141" y="586"/>
                  <a:pt x="142" y="586"/>
                  <a:pt x="142" y="586"/>
                </a:cubicBezTo>
                <a:cubicBezTo>
                  <a:pt x="143" y="586"/>
                  <a:pt x="143" y="586"/>
                  <a:pt x="144" y="586"/>
                </a:cubicBezTo>
                <a:cubicBezTo>
                  <a:pt x="143" y="587"/>
                  <a:pt x="142" y="588"/>
                  <a:pt x="143" y="589"/>
                </a:cubicBezTo>
                <a:cubicBezTo>
                  <a:pt x="143" y="590"/>
                  <a:pt x="143" y="590"/>
                  <a:pt x="144" y="590"/>
                </a:cubicBezTo>
                <a:cubicBezTo>
                  <a:pt x="144" y="591"/>
                  <a:pt x="144" y="591"/>
                  <a:pt x="144" y="591"/>
                </a:cubicBezTo>
                <a:cubicBezTo>
                  <a:pt x="143" y="591"/>
                  <a:pt x="142" y="592"/>
                  <a:pt x="142" y="593"/>
                </a:cubicBezTo>
                <a:cubicBezTo>
                  <a:pt x="142" y="593"/>
                  <a:pt x="141" y="593"/>
                  <a:pt x="141" y="593"/>
                </a:cubicBezTo>
                <a:cubicBezTo>
                  <a:pt x="140" y="593"/>
                  <a:pt x="140" y="593"/>
                  <a:pt x="140" y="592"/>
                </a:cubicBezTo>
                <a:cubicBezTo>
                  <a:pt x="140" y="592"/>
                  <a:pt x="140" y="591"/>
                  <a:pt x="141" y="591"/>
                </a:cubicBezTo>
                <a:cubicBezTo>
                  <a:pt x="141" y="591"/>
                  <a:pt x="141" y="591"/>
                  <a:pt x="142" y="591"/>
                </a:cubicBezTo>
                <a:cubicBezTo>
                  <a:pt x="141" y="590"/>
                  <a:pt x="141" y="589"/>
                  <a:pt x="140" y="589"/>
                </a:cubicBezTo>
                <a:cubicBezTo>
                  <a:pt x="140" y="589"/>
                  <a:pt x="140" y="588"/>
                  <a:pt x="139" y="588"/>
                </a:cubicBezTo>
                <a:cubicBezTo>
                  <a:pt x="139" y="588"/>
                  <a:pt x="138" y="588"/>
                  <a:pt x="138" y="589"/>
                </a:cubicBezTo>
                <a:cubicBezTo>
                  <a:pt x="137" y="589"/>
                  <a:pt x="137" y="589"/>
                  <a:pt x="137" y="589"/>
                </a:cubicBezTo>
                <a:cubicBezTo>
                  <a:pt x="136" y="588"/>
                  <a:pt x="134" y="587"/>
                  <a:pt x="133" y="586"/>
                </a:cubicBezTo>
                <a:cubicBezTo>
                  <a:pt x="134" y="584"/>
                  <a:pt x="131" y="584"/>
                  <a:pt x="131" y="582"/>
                </a:cubicBezTo>
                <a:cubicBezTo>
                  <a:pt x="131" y="582"/>
                  <a:pt x="131" y="581"/>
                  <a:pt x="130" y="581"/>
                </a:cubicBezTo>
                <a:cubicBezTo>
                  <a:pt x="129" y="579"/>
                  <a:pt x="127" y="578"/>
                  <a:pt x="126" y="577"/>
                </a:cubicBezTo>
                <a:cubicBezTo>
                  <a:pt x="125" y="576"/>
                  <a:pt x="125" y="575"/>
                  <a:pt x="125" y="574"/>
                </a:cubicBezTo>
                <a:cubicBezTo>
                  <a:pt x="124" y="573"/>
                  <a:pt x="124" y="572"/>
                  <a:pt x="122" y="571"/>
                </a:cubicBezTo>
                <a:cubicBezTo>
                  <a:pt x="120" y="570"/>
                  <a:pt x="120" y="567"/>
                  <a:pt x="118" y="566"/>
                </a:cubicBezTo>
                <a:cubicBezTo>
                  <a:pt x="118" y="565"/>
                  <a:pt x="118" y="565"/>
                  <a:pt x="117" y="564"/>
                </a:cubicBezTo>
                <a:cubicBezTo>
                  <a:pt x="116" y="563"/>
                  <a:pt x="114" y="561"/>
                  <a:pt x="113" y="560"/>
                </a:cubicBezTo>
                <a:cubicBezTo>
                  <a:pt x="112" y="558"/>
                  <a:pt x="111" y="557"/>
                  <a:pt x="109" y="555"/>
                </a:cubicBezTo>
                <a:cubicBezTo>
                  <a:pt x="108" y="554"/>
                  <a:pt x="108" y="553"/>
                  <a:pt x="107" y="552"/>
                </a:cubicBezTo>
                <a:cubicBezTo>
                  <a:pt x="106" y="551"/>
                  <a:pt x="105" y="551"/>
                  <a:pt x="105" y="549"/>
                </a:cubicBezTo>
                <a:cubicBezTo>
                  <a:pt x="104" y="548"/>
                  <a:pt x="103" y="547"/>
                  <a:pt x="102" y="546"/>
                </a:cubicBezTo>
                <a:cubicBezTo>
                  <a:pt x="102" y="544"/>
                  <a:pt x="100" y="544"/>
                  <a:pt x="99" y="542"/>
                </a:cubicBezTo>
                <a:cubicBezTo>
                  <a:pt x="99" y="541"/>
                  <a:pt x="100" y="541"/>
                  <a:pt x="100" y="540"/>
                </a:cubicBezTo>
                <a:cubicBezTo>
                  <a:pt x="99" y="540"/>
                  <a:pt x="99" y="540"/>
                  <a:pt x="98" y="540"/>
                </a:cubicBezTo>
                <a:cubicBezTo>
                  <a:pt x="97" y="539"/>
                  <a:pt x="96" y="538"/>
                  <a:pt x="96" y="538"/>
                </a:cubicBezTo>
                <a:cubicBezTo>
                  <a:pt x="95" y="537"/>
                  <a:pt x="94" y="536"/>
                  <a:pt x="94" y="535"/>
                </a:cubicBezTo>
                <a:cubicBezTo>
                  <a:pt x="95" y="534"/>
                  <a:pt x="97" y="536"/>
                  <a:pt x="97" y="535"/>
                </a:cubicBezTo>
                <a:cubicBezTo>
                  <a:pt x="97" y="534"/>
                  <a:pt x="96" y="534"/>
                  <a:pt x="96" y="533"/>
                </a:cubicBezTo>
                <a:cubicBezTo>
                  <a:pt x="95" y="533"/>
                  <a:pt x="95" y="533"/>
                  <a:pt x="94" y="534"/>
                </a:cubicBezTo>
                <a:cubicBezTo>
                  <a:pt x="94" y="535"/>
                  <a:pt x="94" y="535"/>
                  <a:pt x="94" y="535"/>
                </a:cubicBezTo>
                <a:moveTo>
                  <a:pt x="125" y="496"/>
                </a:moveTo>
                <a:cubicBezTo>
                  <a:pt x="125" y="496"/>
                  <a:pt x="124" y="495"/>
                  <a:pt x="124" y="495"/>
                </a:cubicBezTo>
                <a:cubicBezTo>
                  <a:pt x="124" y="495"/>
                  <a:pt x="124" y="495"/>
                  <a:pt x="124" y="495"/>
                </a:cubicBezTo>
                <a:cubicBezTo>
                  <a:pt x="124" y="495"/>
                  <a:pt x="124" y="496"/>
                  <a:pt x="124" y="496"/>
                </a:cubicBezTo>
                <a:cubicBezTo>
                  <a:pt x="124" y="496"/>
                  <a:pt x="124" y="496"/>
                  <a:pt x="124" y="496"/>
                </a:cubicBezTo>
                <a:cubicBezTo>
                  <a:pt x="124" y="496"/>
                  <a:pt x="125" y="496"/>
                  <a:pt x="124" y="495"/>
                </a:cubicBezTo>
                <a:cubicBezTo>
                  <a:pt x="124" y="495"/>
                  <a:pt x="124" y="494"/>
                  <a:pt x="122" y="494"/>
                </a:cubicBezTo>
                <a:cubicBezTo>
                  <a:pt x="123" y="494"/>
                  <a:pt x="123" y="494"/>
                  <a:pt x="123" y="494"/>
                </a:cubicBezTo>
                <a:cubicBezTo>
                  <a:pt x="123" y="494"/>
                  <a:pt x="123" y="494"/>
                  <a:pt x="123" y="494"/>
                </a:cubicBezTo>
                <a:cubicBezTo>
                  <a:pt x="123" y="494"/>
                  <a:pt x="122" y="493"/>
                  <a:pt x="122" y="494"/>
                </a:cubicBezTo>
                <a:cubicBezTo>
                  <a:pt x="122" y="494"/>
                  <a:pt x="122" y="494"/>
                  <a:pt x="123" y="494"/>
                </a:cubicBezTo>
                <a:cubicBezTo>
                  <a:pt x="123" y="495"/>
                  <a:pt x="123" y="495"/>
                  <a:pt x="125" y="496"/>
                </a:cubicBezTo>
                <a:moveTo>
                  <a:pt x="135" y="563"/>
                </a:moveTo>
                <a:cubicBezTo>
                  <a:pt x="135" y="563"/>
                  <a:pt x="135" y="563"/>
                  <a:pt x="135" y="563"/>
                </a:cubicBezTo>
                <a:cubicBezTo>
                  <a:pt x="135" y="563"/>
                  <a:pt x="135" y="562"/>
                  <a:pt x="135" y="562"/>
                </a:cubicBezTo>
                <a:cubicBezTo>
                  <a:pt x="135" y="562"/>
                  <a:pt x="135" y="562"/>
                  <a:pt x="134" y="562"/>
                </a:cubicBezTo>
                <a:cubicBezTo>
                  <a:pt x="134" y="562"/>
                  <a:pt x="135" y="562"/>
                  <a:pt x="135" y="563"/>
                </a:cubicBezTo>
                <a:cubicBezTo>
                  <a:pt x="135" y="564"/>
                  <a:pt x="135" y="564"/>
                  <a:pt x="136" y="566"/>
                </a:cubicBezTo>
                <a:cubicBezTo>
                  <a:pt x="136" y="565"/>
                  <a:pt x="137" y="565"/>
                  <a:pt x="137" y="564"/>
                </a:cubicBezTo>
                <a:cubicBezTo>
                  <a:pt x="136" y="564"/>
                  <a:pt x="136" y="563"/>
                  <a:pt x="135" y="563"/>
                </a:cubicBezTo>
                <a:moveTo>
                  <a:pt x="99" y="534"/>
                </a:moveTo>
                <a:cubicBezTo>
                  <a:pt x="100" y="535"/>
                  <a:pt x="101" y="534"/>
                  <a:pt x="102" y="534"/>
                </a:cubicBezTo>
                <a:cubicBezTo>
                  <a:pt x="102" y="534"/>
                  <a:pt x="102" y="533"/>
                  <a:pt x="102" y="533"/>
                </a:cubicBezTo>
                <a:cubicBezTo>
                  <a:pt x="102" y="533"/>
                  <a:pt x="102" y="532"/>
                  <a:pt x="101" y="532"/>
                </a:cubicBezTo>
                <a:cubicBezTo>
                  <a:pt x="101" y="533"/>
                  <a:pt x="100" y="533"/>
                  <a:pt x="99" y="534"/>
                </a:cubicBezTo>
                <a:moveTo>
                  <a:pt x="115" y="484"/>
                </a:moveTo>
                <a:cubicBezTo>
                  <a:pt x="115" y="484"/>
                  <a:pt x="115" y="484"/>
                  <a:pt x="115" y="484"/>
                </a:cubicBezTo>
                <a:cubicBezTo>
                  <a:pt x="114" y="485"/>
                  <a:pt x="114" y="485"/>
                  <a:pt x="115" y="485"/>
                </a:cubicBezTo>
                <a:cubicBezTo>
                  <a:pt x="115" y="486"/>
                  <a:pt x="115" y="486"/>
                  <a:pt x="116" y="486"/>
                </a:cubicBezTo>
                <a:cubicBezTo>
                  <a:pt x="116" y="486"/>
                  <a:pt x="116" y="485"/>
                  <a:pt x="116" y="485"/>
                </a:cubicBezTo>
                <a:cubicBezTo>
                  <a:pt x="116" y="485"/>
                  <a:pt x="115" y="484"/>
                  <a:pt x="115" y="484"/>
                </a:cubicBezTo>
                <a:moveTo>
                  <a:pt x="99" y="529"/>
                </a:moveTo>
                <a:cubicBezTo>
                  <a:pt x="98" y="530"/>
                  <a:pt x="98" y="531"/>
                  <a:pt x="99" y="531"/>
                </a:cubicBezTo>
                <a:cubicBezTo>
                  <a:pt x="99" y="531"/>
                  <a:pt x="99" y="530"/>
                  <a:pt x="99" y="529"/>
                </a:cubicBezTo>
                <a:moveTo>
                  <a:pt x="132" y="561"/>
                </a:moveTo>
                <a:cubicBezTo>
                  <a:pt x="132" y="560"/>
                  <a:pt x="132" y="560"/>
                  <a:pt x="132" y="560"/>
                </a:cubicBezTo>
                <a:cubicBezTo>
                  <a:pt x="132" y="560"/>
                  <a:pt x="132" y="560"/>
                  <a:pt x="132" y="560"/>
                </a:cubicBezTo>
                <a:cubicBezTo>
                  <a:pt x="131" y="560"/>
                  <a:pt x="131" y="561"/>
                  <a:pt x="132" y="561"/>
                </a:cubicBezTo>
                <a:cubicBezTo>
                  <a:pt x="132" y="562"/>
                  <a:pt x="132" y="561"/>
                  <a:pt x="132" y="561"/>
                </a:cubicBezTo>
                <a:moveTo>
                  <a:pt x="130" y="563"/>
                </a:moveTo>
                <a:cubicBezTo>
                  <a:pt x="130" y="563"/>
                  <a:pt x="130" y="563"/>
                  <a:pt x="130" y="563"/>
                </a:cubicBezTo>
                <a:cubicBezTo>
                  <a:pt x="130" y="563"/>
                  <a:pt x="130" y="563"/>
                  <a:pt x="130" y="564"/>
                </a:cubicBezTo>
                <a:cubicBezTo>
                  <a:pt x="130" y="563"/>
                  <a:pt x="130" y="563"/>
                  <a:pt x="130" y="563"/>
                </a:cubicBezTo>
                <a:cubicBezTo>
                  <a:pt x="130" y="563"/>
                  <a:pt x="130" y="563"/>
                  <a:pt x="130" y="563"/>
                </a:cubicBezTo>
                <a:moveTo>
                  <a:pt x="132" y="565"/>
                </a:moveTo>
                <a:cubicBezTo>
                  <a:pt x="132" y="565"/>
                  <a:pt x="132" y="565"/>
                  <a:pt x="132" y="565"/>
                </a:cubicBezTo>
                <a:cubicBezTo>
                  <a:pt x="132" y="565"/>
                  <a:pt x="132" y="565"/>
                  <a:pt x="132" y="565"/>
                </a:cubicBezTo>
                <a:cubicBezTo>
                  <a:pt x="132" y="565"/>
                  <a:pt x="132" y="565"/>
                  <a:pt x="132" y="565"/>
                </a:cubicBezTo>
                <a:cubicBezTo>
                  <a:pt x="132" y="565"/>
                  <a:pt x="132" y="565"/>
                  <a:pt x="132" y="565"/>
                </a:cubicBezTo>
                <a:moveTo>
                  <a:pt x="127" y="525"/>
                </a:moveTo>
                <a:cubicBezTo>
                  <a:pt x="127" y="524"/>
                  <a:pt x="128" y="524"/>
                  <a:pt x="128" y="524"/>
                </a:cubicBezTo>
                <a:cubicBezTo>
                  <a:pt x="127" y="524"/>
                  <a:pt x="127" y="524"/>
                  <a:pt x="127" y="524"/>
                </a:cubicBezTo>
                <a:cubicBezTo>
                  <a:pt x="127" y="524"/>
                  <a:pt x="127" y="524"/>
                  <a:pt x="127" y="524"/>
                </a:cubicBezTo>
                <a:cubicBezTo>
                  <a:pt x="127" y="524"/>
                  <a:pt x="127" y="524"/>
                  <a:pt x="127" y="525"/>
                </a:cubicBezTo>
                <a:moveTo>
                  <a:pt x="99" y="535"/>
                </a:moveTo>
                <a:cubicBezTo>
                  <a:pt x="99" y="535"/>
                  <a:pt x="98" y="535"/>
                  <a:pt x="98" y="536"/>
                </a:cubicBezTo>
                <a:cubicBezTo>
                  <a:pt x="98" y="536"/>
                  <a:pt x="98" y="536"/>
                  <a:pt x="99" y="536"/>
                </a:cubicBezTo>
                <a:cubicBezTo>
                  <a:pt x="99" y="536"/>
                  <a:pt x="99" y="536"/>
                  <a:pt x="99" y="536"/>
                </a:cubicBezTo>
                <a:cubicBezTo>
                  <a:pt x="99" y="535"/>
                  <a:pt x="99" y="535"/>
                  <a:pt x="99" y="535"/>
                </a:cubicBezTo>
                <a:moveTo>
                  <a:pt x="101" y="531"/>
                </a:moveTo>
                <a:cubicBezTo>
                  <a:pt x="101" y="531"/>
                  <a:pt x="101" y="531"/>
                  <a:pt x="101" y="530"/>
                </a:cubicBezTo>
                <a:cubicBezTo>
                  <a:pt x="100" y="530"/>
                  <a:pt x="100" y="531"/>
                  <a:pt x="100" y="531"/>
                </a:cubicBezTo>
                <a:cubicBezTo>
                  <a:pt x="100" y="531"/>
                  <a:pt x="100" y="531"/>
                  <a:pt x="101" y="531"/>
                </a:cubicBezTo>
                <a:cubicBezTo>
                  <a:pt x="101" y="531"/>
                  <a:pt x="101" y="531"/>
                  <a:pt x="101" y="531"/>
                </a:cubicBezTo>
                <a:moveTo>
                  <a:pt x="127" y="519"/>
                </a:moveTo>
                <a:cubicBezTo>
                  <a:pt x="127" y="519"/>
                  <a:pt x="127" y="519"/>
                  <a:pt x="127" y="519"/>
                </a:cubicBezTo>
                <a:cubicBezTo>
                  <a:pt x="127" y="520"/>
                  <a:pt x="127" y="520"/>
                  <a:pt x="127" y="520"/>
                </a:cubicBezTo>
                <a:cubicBezTo>
                  <a:pt x="127" y="520"/>
                  <a:pt x="127" y="520"/>
                  <a:pt x="127" y="520"/>
                </a:cubicBezTo>
                <a:cubicBezTo>
                  <a:pt x="127" y="519"/>
                  <a:pt x="127" y="519"/>
                  <a:pt x="127" y="519"/>
                </a:cubicBezTo>
                <a:moveTo>
                  <a:pt x="131" y="522"/>
                </a:moveTo>
                <a:cubicBezTo>
                  <a:pt x="131" y="523"/>
                  <a:pt x="131" y="523"/>
                  <a:pt x="131" y="523"/>
                </a:cubicBezTo>
                <a:cubicBezTo>
                  <a:pt x="131" y="523"/>
                  <a:pt x="131" y="522"/>
                  <a:pt x="131" y="522"/>
                </a:cubicBezTo>
                <a:cubicBezTo>
                  <a:pt x="131" y="522"/>
                  <a:pt x="131" y="522"/>
                  <a:pt x="131" y="522"/>
                </a:cubicBezTo>
                <a:cubicBezTo>
                  <a:pt x="131" y="522"/>
                  <a:pt x="131" y="522"/>
                  <a:pt x="131" y="522"/>
                </a:cubicBezTo>
                <a:moveTo>
                  <a:pt x="109" y="466"/>
                </a:moveTo>
                <a:cubicBezTo>
                  <a:pt x="109" y="466"/>
                  <a:pt x="109" y="466"/>
                  <a:pt x="109" y="466"/>
                </a:cubicBezTo>
                <a:cubicBezTo>
                  <a:pt x="109" y="466"/>
                  <a:pt x="109" y="467"/>
                  <a:pt x="109" y="467"/>
                </a:cubicBezTo>
                <a:cubicBezTo>
                  <a:pt x="109" y="467"/>
                  <a:pt x="110" y="466"/>
                  <a:pt x="110" y="466"/>
                </a:cubicBezTo>
                <a:cubicBezTo>
                  <a:pt x="109" y="466"/>
                  <a:pt x="109" y="466"/>
                  <a:pt x="109" y="466"/>
                </a:cubicBezTo>
                <a:moveTo>
                  <a:pt x="113" y="489"/>
                </a:moveTo>
                <a:cubicBezTo>
                  <a:pt x="113" y="489"/>
                  <a:pt x="113" y="489"/>
                  <a:pt x="113" y="489"/>
                </a:cubicBezTo>
                <a:cubicBezTo>
                  <a:pt x="113" y="489"/>
                  <a:pt x="113" y="489"/>
                  <a:pt x="113" y="489"/>
                </a:cubicBezTo>
                <a:cubicBezTo>
                  <a:pt x="113" y="489"/>
                  <a:pt x="113" y="489"/>
                  <a:pt x="113" y="490"/>
                </a:cubicBezTo>
                <a:cubicBezTo>
                  <a:pt x="113" y="489"/>
                  <a:pt x="113" y="489"/>
                  <a:pt x="113" y="489"/>
                </a:cubicBezTo>
                <a:moveTo>
                  <a:pt x="111" y="471"/>
                </a:moveTo>
                <a:cubicBezTo>
                  <a:pt x="111" y="471"/>
                  <a:pt x="111" y="471"/>
                  <a:pt x="111" y="472"/>
                </a:cubicBezTo>
                <a:cubicBezTo>
                  <a:pt x="111" y="471"/>
                  <a:pt x="111" y="471"/>
                  <a:pt x="111" y="471"/>
                </a:cubicBezTo>
                <a:cubicBezTo>
                  <a:pt x="111" y="471"/>
                  <a:pt x="111" y="471"/>
                  <a:pt x="111" y="471"/>
                </a:cubicBezTo>
                <a:cubicBezTo>
                  <a:pt x="111" y="471"/>
                  <a:pt x="111" y="471"/>
                  <a:pt x="111" y="471"/>
                </a:cubicBezTo>
                <a:moveTo>
                  <a:pt x="113" y="475"/>
                </a:moveTo>
                <a:cubicBezTo>
                  <a:pt x="113" y="475"/>
                  <a:pt x="113" y="476"/>
                  <a:pt x="113" y="476"/>
                </a:cubicBezTo>
                <a:cubicBezTo>
                  <a:pt x="113" y="476"/>
                  <a:pt x="113" y="476"/>
                  <a:pt x="113" y="476"/>
                </a:cubicBezTo>
                <a:cubicBezTo>
                  <a:pt x="113" y="476"/>
                  <a:pt x="113" y="476"/>
                  <a:pt x="113" y="476"/>
                </a:cubicBezTo>
                <a:cubicBezTo>
                  <a:pt x="113" y="476"/>
                  <a:pt x="113" y="476"/>
                  <a:pt x="113" y="475"/>
                </a:cubicBezTo>
                <a:moveTo>
                  <a:pt x="115" y="481"/>
                </a:moveTo>
                <a:cubicBezTo>
                  <a:pt x="115" y="481"/>
                  <a:pt x="115" y="481"/>
                  <a:pt x="115" y="481"/>
                </a:cubicBezTo>
                <a:cubicBezTo>
                  <a:pt x="115" y="480"/>
                  <a:pt x="115" y="480"/>
                  <a:pt x="115" y="480"/>
                </a:cubicBezTo>
                <a:cubicBezTo>
                  <a:pt x="115" y="480"/>
                  <a:pt x="114" y="480"/>
                  <a:pt x="114" y="481"/>
                </a:cubicBezTo>
                <a:cubicBezTo>
                  <a:pt x="115" y="481"/>
                  <a:pt x="115" y="481"/>
                  <a:pt x="115" y="481"/>
                </a:cubicBezTo>
                <a:moveTo>
                  <a:pt x="115" y="482"/>
                </a:moveTo>
                <a:cubicBezTo>
                  <a:pt x="115" y="482"/>
                  <a:pt x="115" y="482"/>
                  <a:pt x="115" y="482"/>
                </a:cubicBezTo>
                <a:cubicBezTo>
                  <a:pt x="115" y="482"/>
                  <a:pt x="115" y="482"/>
                  <a:pt x="115" y="483"/>
                </a:cubicBezTo>
                <a:cubicBezTo>
                  <a:pt x="115" y="483"/>
                  <a:pt x="115" y="483"/>
                  <a:pt x="115" y="483"/>
                </a:cubicBezTo>
                <a:cubicBezTo>
                  <a:pt x="115" y="483"/>
                  <a:pt x="115" y="483"/>
                  <a:pt x="115" y="482"/>
                </a:cubicBezTo>
                <a:moveTo>
                  <a:pt x="118" y="485"/>
                </a:moveTo>
                <a:cubicBezTo>
                  <a:pt x="118" y="486"/>
                  <a:pt x="119" y="486"/>
                  <a:pt x="119" y="486"/>
                </a:cubicBezTo>
                <a:cubicBezTo>
                  <a:pt x="119" y="486"/>
                  <a:pt x="119" y="485"/>
                  <a:pt x="119" y="485"/>
                </a:cubicBezTo>
                <a:cubicBezTo>
                  <a:pt x="119" y="485"/>
                  <a:pt x="119" y="485"/>
                  <a:pt x="119" y="485"/>
                </a:cubicBezTo>
                <a:cubicBezTo>
                  <a:pt x="119" y="485"/>
                  <a:pt x="118" y="485"/>
                  <a:pt x="118" y="485"/>
                </a:cubicBezTo>
                <a:moveTo>
                  <a:pt x="680" y="580"/>
                </a:moveTo>
                <a:cubicBezTo>
                  <a:pt x="679" y="581"/>
                  <a:pt x="679" y="580"/>
                  <a:pt x="678" y="580"/>
                </a:cubicBezTo>
                <a:cubicBezTo>
                  <a:pt x="678" y="580"/>
                  <a:pt x="677" y="581"/>
                  <a:pt x="677" y="581"/>
                </a:cubicBezTo>
                <a:cubicBezTo>
                  <a:pt x="677" y="582"/>
                  <a:pt x="677" y="582"/>
                  <a:pt x="676" y="583"/>
                </a:cubicBezTo>
                <a:cubicBezTo>
                  <a:pt x="675" y="583"/>
                  <a:pt x="675" y="582"/>
                  <a:pt x="675" y="582"/>
                </a:cubicBezTo>
                <a:cubicBezTo>
                  <a:pt x="674" y="581"/>
                  <a:pt x="674" y="581"/>
                  <a:pt x="673" y="581"/>
                </a:cubicBezTo>
                <a:cubicBezTo>
                  <a:pt x="673" y="581"/>
                  <a:pt x="674" y="580"/>
                  <a:pt x="674" y="580"/>
                </a:cubicBezTo>
                <a:cubicBezTo>
                  <a:pt x="674" y="579"/>
                  <a:pt x="674" y="577"/>
                  <a:pt x="674" y="576"/>
                </a:cubicBezTo>
                <a:cubicBezTo>
                  <a:pt x="674" y="576"/>
                  <a:pt x="675" y="574"/>
                  <a:pt x="676" y="573"/>
                </a:cubicBezTo>
                <a:cubicBezTo>
                  <a:pt x="677" y="573"/>
                  <a:pt x="676" y="573"/>
                  <a:pt x="676" y="573"/>
                </a:cubicBezTo>
                <a:cubicBezTo>
                  <a:pt x="676" y="573"/>
                  <a:pt x="676" y="573"/>
                  <a:pt x="676" y="573"/>
                </a:cubicBezTo>
                <a:cubicBezTo>
                  <a:pt x="676" y="573"/>
                  <a:pt x="676" y="573"/>
                  <a:pt x="676" y="573"/>
                </a:cubicBezTo>
                <a:cubicBezTo>
                  <a:pt x="676" y="574"/>
                  <a:pt x="676" y="574"/>
                  <a:pt x="676" y="574"/>
                </a:cubicBezTo>
                <a:cubicBezTo>
                  <a:pt x="676" y="574"/>
                  <a:pt x="677" y="574"/>
                  <a:pt x="676" y="573"/>
                </a:cubicBezTo>
                <a:cubicBezTo>
                  <a:pt x="676" y="572"/>
                  <a:pt x="677" y="572"/>
                  <a:pt x="677" y="571"/>
                </a:cubicBezTo>
                <a:cubicBezTo>
                  <a:pt x="677" y="569"/>
                  <a:pt x="678" y="567"/>
                  <a:pt x="680" y="565"/>
                </a:cubicBezTo>
                <a:cubicBezTo>
                  <a:pt x="680" y="565"/>
                  <a:pt x="678" y="564"/>
                  <a:pt x="679" y="564"/>
                </a:cubicBezTo>
                <a:cubicBezTo>
                  <a:pt x="679" y="563"/>
                  <a:pt x="680" y="563"/>
                  <a:pt x="680" y="562"/>
                </a:cubicBezTo>
                <a:cubicBezTo>
                  <a:pt x="680" y="562"/>
                  <a:pt x="680" y="561"/>
                  <a:pt x="680" y="561"/>
                </a:cubicBezTo>
                <a:cubicBezTo>
                  <a:pt x="681" y="560"/>
                  <a:pt x="682" y="559"/>
                  <a:pt x="682" y="558"/>
                </a:cubicBezTo>
                <a:cubicBezTo>
                  <a:pt x="682" y="557"/>
                  <a:pt x="683" y="556"/>
                  <a:pt x="683" y="555"/>
                </a:cubicBezTo>
                <a:cubicBezTo>
                  <a:pt x="684" y="553"/>
                  <a:pt x="685" y="552"/>
                  <a:pt x="684" y="551"/>
                </a:cubicBezTo>
                <a:cubicBezTo>
                  <a:pt x="686" y="550"/>
                  <a:pt x="686" y="550"/>
                  <a:pt x="688" y="550"/>
                </a:cubicBezTo>
                <a:cubicBezTo>
                  <a:pt x="687" y="550"/>
                  <a:pt x="686" y="549"/>
                  <a:pt x="686" y="549"/>
                </a:cubicBezTo>
                <a:cubicBezTo>
                  <a:pt x="685" y="549"/>
                  <a:pt x="685" y="548"/>
                  <a:pt x="685" y="548"/>
                </a:cubicBezTo>
                <a:cubicBezTo>
                  <a:pt x="686" y="547"/>
                  <a:pt x="686" y="546"/>
                  <a:pt x="687" y="546"/>
                </a:cubicBezTo>
                <a:cubicBezTo>
                  <a:pt x="687" y="545"/>
                  <a:pt x="688" y="544"/>
                  <a:pt x="688" y="543"/>
                </a:cubicBezTo>
                <a:cubicBezTo>
                  <a:pt x="688" y="542"/>
                  <a:pt x="689" y="541"/>
                  <a:pt x="689" y="540"/>
                </a:cubicBezTo>
                <a:cubicBezTo>
                  <a:pt x="689" y="538"/>
                  <a:pt x="690" y="538"/>
                  <a:pt x="691" y="537"/>
                </a:cubicBezTo>
                <a:cubicBezTo>
                  <a:pt x="691" y="536"/>
                  <a:pt x="691" y="535"/>
                  <a:pt x="691" y="535"/>
                </a:cubicBezTo>
                <a:cubicBezTo>
                  <a:pt x="690" y="533"/>
                  <a:pt x="689" y="533"/>
                  <a:pt x="688" y="532"/>
                </a:cubicBezTo>
                <a:cubicBezTo>
                  <a:pt x="687" y="533"/>
                  <a:pt x="686" y="531"/>
                  <a:pt x="685" y="531"/>
                </a:cubicBezTo>
                <a:cubicBezTo>
                  <a:pt x="684" y="531"/>
                  <a:pt x="684" y="530"/>
                  <a:pt x="683" y="530"/>
                </a:cubicBezTo>
                <a:cubicBezTo>
                  <a:pt x="682" y="529"/>
                  <a:pt x="682" y="529"/>
                  <a:pt x="681" y="528"/>
                </a:cubicBezTo>
                <a:cubicBezTo>
                  <a:pt x="680" y="528"/>
                  <a:pt x="679" y="527"/>
                  <a:pt x="678" y="527"/>
                </a:cubicBezTo>
                <a:cubicBezTo>
                  <a:pt x="678" y="526"/>
                  <a:pt x="676" y="526"/>
                  <a:pt x="676" y="525"/>
                </a:cubicBezTo>
                <a:cubicBezTo>
                  <a:pt x="675" y="525"/>
                  <a:pt x="675" y="525"/>
                  <a:pt x="674" y="524"/>
                </a:cubicBezTo>
                <a:cubicBezTo>
                  <a:pt x="674" y="523"/>
                  <a:pt x="674" y="523"/>
                  <a:pt x="675" y="522"/>
                </a:cubicBezTo>
                <a:cubicBezTo>
                  <a:pt x="675" y="520"/>
                  <a:pt x="676" y="519"/>
                  <a:pt x="677" y="517"/>
                </a:cubicBezTo>
                <a:cubicBezTo>
                  <a:pt x="677" y="516"/>
                  <a:pt x="678" y="515"/>
                  <a:pt x="679" y="515"/>
                </a:cubicBezTo>
                <a:cubicBezTo>
                  <a:pt x="679" y="516"/>
                  <a:pt x="679" y="515"/>
                  <a:pt x="679" y="515"/>
                </a:cubicBezTo>
                <a:cubicBezTo>
                  <a:pt x="679" y="515"/>
                  <a:pt x="679" y="515"/>
                  <a:pt x="679" y="515"/>
                </a:cubicBezTo>
                <a:cubicBezTo>
                  <a:pt x="679" y="515"/>
                  <a:pt x="679" y="516"/>
                  <a:pt x="679" y="516"/>
                </a:cubicBezTo>
                <a:cubicBezTo>
                  <a:pt x="679" y="516"/>
                  <a:pt x="679" y="516"/>
                  <a:pt x="679" y="516"/>
                </a:cubicBezTo>
                <a:cubicBezTo>
                  <a:pt x="679" y="516"/>
                  <a:pt x="679" y="516"/>
                  <a:pt x="679" y="515"/>
                </a:cubicBezTo>
                <a:cubicBezTo>
                  <a:pt x="679" y="514"/>
                  <a:pt x="680" y="514"/>
                  <a:pt x="681" y="513"/>
                </a:cubicBezTo>
                <a:cubicBezTo>
                  <a:pt x="680" y="511"/>
                  <a:pt x="681" y="510"/>
                  <a:pt x="682" y="509"/>
                </a:cubicBezTo>
                <a:cubicBezTo>
                  <a:pt x="684" y="509"/>
                  <a:pt x="684" y="509"/>
                  <a:pt x="683" y="507"/>
                </a:cubicBezTo>
                <a:cubicBezTo>
                  <a:pt x="683" y="507"/>
                  <a:pt x="683" y="507"/>
                  <a:pt x="683" y="507"/>
                </a:cubicBezTo>
                <a:cubicBezTo>
                  <a:pt x="683" y="507"/>
                  <a:pt x="683" y="506"/>
                  <a:pt x="684" y="506"/>
                </a:cubicBezTo>
                <a:cubicBezTo>
                  <a:pt x="684" y="506"/>
                  <a:pt x="685" y="506"/>
                  <a:pt x="685" y="506"/>
                </a:cubicBezTo>
                <a:cubicBezTo>
                  <a:pt x="686" y="507"/>
                  <a:pt x="688" y="506"/>
                  <a:pt x="690" y="507"/>
                </a:cubicBezTo>
                <a:cubicBezTo>
                  <a:pt x="690" y="508"/>
                  <a:pt x="690" y="507"/>
                  <a:pt x="690" y="507"/>
                </a:cubicBezTo>
                <a:cubicBezTo>
                  <a:pt x="690" y="507"/>
                  <a:pt x="690" y="507"/>
                  <a:pt x="690" y="507"/>
                </a:cubicBezTo>
                <a:cubicBezTo>
                  <a:pt x="689" y="507"/>
                  <a:pt x="689" y="507"/>
                  <a:pt x="689" y="508"/>
                </a:cubicBezTo>
                <a:cubicBezTo>
                  <a:pt x="689" y="508"/>
                  <a:pt x="690" y="508"/>
                  <a:pt x="690" y="508"/>
                </a:cubicBezTo>
                <a:cubicBezTo>
                  <a:pt x="690" y="508"/>
                  <a:pt x="690" y="508"/>
                  <a:pt x="690" y="507"/>
                </a:cubicBezTo>
                <a:cubicBezTo>
                  <a:pt x="689" y="506"/>
                  <a:pt x="689" y="506"/>
                  <a:pt x="690" y="506"/>
                </a:cubicBezTo>
                <a:cubicBezTo>
                  <a:pt x="690" y="506"/>
                  <a:pt x="691" y="505"/>
                  <a:pt x="691" y="505"/>
                </a:cubicBezTo>
                <a:cubicBezTo>
                  <a:pt x="690" y="504"/>
                  <a:pt x="689" y="505"/>
                  <a:pt x="688" y="505"/>
                </a:cubicBezTo>
                <a:cubicBezTo>
                  <a:pt x="687" y="505"/>
                  <a:pt x="686" y="505"/>
                  <a:pt x="684" y="505"/>
                </a:cubicBezTo>
                <a:cubicBezTo>
                  <a:pt x="685" y="503"/>
                  <a:pt x="687" y="502"/>
                  <a:pt x="688" y="501"/>
                </a:cubicBezTo>
                <a:cubicBezTo>
                  <a:pt x="689" y="501"/>
                  <a:pt x="690" y="501"/>
                  <a:pt x="691" y="501"/>
                </a:cubicBezTo>
                <a:cubicBezTo>
                  <a:pt x="692" y="502"/>
                  <a:pt x="693" y="502"/>
                  <a:pt x="694" y="502"/>
                </a:cubicBezTo>
                <a:cubicBezTo>
                  <a:pt x="693" y="501"/>
                  <a:pt x="693" y="500"/>
                  <a:pt x="691" y="500"/>
                </a:cubicBezTo>
                <a:cubicBezTo>
                  <a:pt x="691" y="500"/>
                  <a:pt x="691" y="499"/>
                  <a:pt x="691" y="499"/>
                </a:cubicBezTo>
                <a:cubicBezTo>
                  <a:pt x="691" y="499"/>
                  <a:pt x="692" y="499"/>
                  <a:pt x="692" y="499"/>
                </a:cubicBezTo>
                <a:cubicBezTo>
                  <a:pt x="693" y="499"/>
                  <a:pt x="693" y="499"/>
                  <a:pt x="693" y="498"/>
                </a:cubicBezTo>
                <a:cubicBezTo>
                  <a:pt x="693" y="498"/>
                  <a:pt x="693" y="497"/>
                  <a:pt x="693" y="497"/>
                </a:cubicBezTo>
                <a:cubicBezTo>
                  <a:pt x="692" y="496"/>
                  <a:pt x="691" y="496"/>
                  <a:pt x="690" y="496"/>
                </a:cubicBezTo>
                <a:cubicBezTo>
                  <a:pt x="689" y="495"/>
                  <a:pt x="690" y="495"/>
                  <a:pt x="690" y="494"/>
                </a:cubicBezTo>
                <a:cubicBezTo>
                  <a:pt x="690" y="493"/>
                  <a:pt x="691" y="492"/>
                  <a:pt x="693" y="492"/>
                </a:cubicBezTo>
                <a:cubicBezTo>
                  <a:pt x="693" y="492"/>
                  <a:pt x="693" y="492"/>
                  <a:pt x="694" y="492"/>
                </a:cubicBezTo>
                <a:cubicBezTo>
                  <a:pt x="695" y="492"/>
                  <a:pt x="695" y="492"/>
                  <a:pt x="695" y="491"/>
                </a:cubicBezTo>
                <a:cubicBezTo>
                  <a:pt x="695" y="491"/>
                  <a:pt x="695" y="491"/>
                  <a:pt x="694" y="491"/>
                </a:cubicBezTo>
                <a:cubicBezTo>
                  <a:pt x="693" y="490"/>
                  <a:pt x="693" y="490"/>
                  <a:pt x="693" y="489"/>
                </a:cubicBezTo>
                <a:cubicBezTo>
                  <a:pt x="694" y="487"/>
                  <a:pt x="695" y="486"/>
                  <a:pt x="696" y="484"/>
                </a:cubicBezTo>
                <a:cubicBezTo>
                  <a:pt x="696" y="483"/>
                  <a:pt x="696" y="483"/>
                  <a:pt x="697" y="482"/>
                </a:cubicBezTo>
                <a:cubicBezTo>
                  <a:pt x="697" y="482"/>
                  <a:pt x="698" y="482"/>
                  <a:pt x="698" y="482"/>
                </a:cubicBezTo>
                <a:cubicBezTo>
                  <a:pt x="699" y="483"/>
                  <a:pt x="699" y="483"/>
                  <a:pt x="700" y="484"/>
                </a:cubicBezTo>
                <a:cubicBezTo>
                  <a:pt x="700" y="484"/>
                  <a:pt x="701" y="484"/>
                  <a:pt x="701" y="484"/>
                </a:cubicBezTo>
                <a:cubicBezTo>
                  <a:pt x="701" y="484"/>
                  <a:pt x="701" y="483"/>
                  <a:pt x="701" y="483"/>
                </a:cubicBezTo>
                <a:cubicBezTo>
                  <a:pt x="700" y="482"/>
                  <a:pt x="701" y="481"/>
                  <a:pt x="699" y="481"/>
                </a:cubicBezTo>
                <a:cubicBezTo>
                  <a:pt x="699" y="481"/>
                  <a:pt x="699" y="481"/>
                  <a:pt x="699" y="480"/>
                </a:cubicBezTo>
                <a:cubicBezTo>
                  <a:pt x="699" y="480"/>
                  <a:pt x="699" y="479"/>
                  <a:pt x="700" y="479"/>
                </a:cubicBezTo>
                <a:cubicBezTo>
                  <a:pt x="701" y="478"/>
                  <a:pt x="701" y="476"/>
                  <a:pt x="702" y="475"/>
                </a:cubicBezTo>
                <a:cubicBezTo>
                  <a:pt x="703" y="476"/>
                  <a:pt x="703" y="476"/>
                  <a:pt x="704" y="476"/>
                </a:cubicBezTo>
                <a:cubicBezTo>
                  <a:pt x="704" y="477"/>
                  <a:pt x="705" y="477"/>
                  <a:pt x="705" y="477"/>
                </a:cubicBezTo>
                <a:cubicBezTo>
                  <a:pt x="705" y="477"/>
                  <a:pt x="705" y="477"/>
                  <a:pt x="705" y="476"/>
                </a:cubicBezTo>
                <a:cubicBezTo>
                  <a:pt x="706" y="476"/>
                  <a:pt x="706" y="476"/>
                  <a:pt x="707" y="475"/>
                </a:cubicBezTo>
                <a:cubicBezTo>
                  <a:pt x="707" y="476"/>
                  <a:pt x="707" y="476"/>
                  <a:pt x="708" y="476"/>
                </a:cubicBezTo>
                <a:cubicBezTo>
                  <a:pt x="709" y="475"/>
                  <a:pt x="709" y="475"/>
                  <a:pt x="709" y="473"/>
                </a:cubicBezTo>
                <a:cubicBezTo>
                  <a:pt x="711" y="473"/>
                  <a:pt x="711" y="473"/>
                  <a:pt x="711" y="473"/>
                </a:cubicBezTo>
                <a:cubicBezTo>
                  <a:pt x="711" y="474"/>
                  <a:pt x="711" y="474"/>
                  <a:pt x="711" y="474"/>
                </a:cubicBezTo>
                <a:cubicBezTo>
                  <a:pt x="712" y="475"/>
                  <a:pt x="712" y="475"/>
                  <a:pt x="712" y="476"/>
                </a:cubicBezTo>
                <a:cubicBezTo>
                  <a:pt x="711" y="477"/>
                  <a:pt x="711" y="478"/>
                  <a:pt x="710" y="478"/>
                </a:cubicBezTo>
                <a:cubicBezTo>
                  <a:pt x="710" y="479"/>
                  <a:pt x="710" y="480"/>
                  <a:pt x="710" y="480"/>
                </a:cubicBezTo>
                <a:cubicBezTo>
                  <a:pt x="709" y="481"/>
                  <a:pt x="709" y="482"/>
                  <a:pt x="709" y="483"/>
                </a:cubicBezTo>
                <a:cubicBezTo>
                  <a:pt x="710" y="485"/>
                  <a:pt x="708" y="486"/>
                  <a:pt x="708" y="487"/>
                </a:cubicBezTo>
                <a:cubicBezTo>
                  <a:pt x="707" y="488"/>
                  <a:pt x="707" y="489"/>
                  <a:pt x="707" y="490"/>
                </a:cubicBezTo>
                <a:cubicBezTo>
                  <a:pt x="706" y="490"/>
                  <a:pt x="706" y="491"/>
                  <a:pt x="706" y="491"/>
                </a:cubicBezTo>
                <a:cubicBezTo>
                  <a:pt x="707" y="492"/>
                  <a:pt x="708" y="493"/>
                  <a:pt x="706" y="494"/>
                </a:cubicBezTo>
                <a:cubicBezTo>
                  <a:pt x="706" y="494"/>
                  <a:pt x="706" y="494"/>
                  <a:pt x="706" y="495"/>
                </a:cubicBezTo>
                <a:cubicBezTo>
                  <a:pt x="707" y="497"/>
                  <a:pt x="705" y="498"/>
                  <a:pt x="705" y="500"/>
                </a:cubicBezTo>
                <a:cubicBezTo>
                  <a:pt x="705" y="501"/>
                  <a:pt x="704" y="501"/>
                  <a:pt x="704" y="501"/>
                </a:cubicBezTo>
                <a:cubicBezTo>
                  <a:pt x="704" y="502"/>
                  <a:pt x="704" y="503"/>
                  <a:pt x="703" y="503"/>
                </a:cubicBezTo>
                <a:cubicBezTo>
                  <a:pt x="703" y="504"/>
                  <a:pt x="703" y="505"/>
                  <a:pt x="703" y="506"/>
                </a:cubicBezTo>
                <a:cubicBezTo>
                  <a:pt x="703" y="506"/>
                  <a:pt x="703" y="506"/>
                  <a:pt x="703" y="507"/>
                </a:cubicBezTo>
                <a:cubicBezTo>
                  <a:pt x="702" y="507"/>
                  <a:pt x="702" y="507"/>
                  <a:pt x="701" y="507"/>
                </a:cubicBezTo>
                <a:cubicBezTo>
                  <a:pt x="700" y="507"/>
                  <a:pt x="701" y="507"/>
                  <a:pt x="701" y="508"/>
                </a:cubicBezTo>
                <a:cubicBezTo>
                  <a:pt x="701" y="508"/>
                  <a:pt x="702" y="508"/>
                  <a:pt x="702" y="508"/>
                </a:cubicBezTo>
                <a:cubicBezTo>
                  <a:pt x="702" y="508"/>
                  <a:pt x="703" y="509"/>
                  <a:pt x="702" y="510"/>
                </a:cubicBezTo>
                <a:cubicBezTo>
                  <a:pt x="702" y="510"/>
                  <a:pt x="702" y="511"/>
                  <a:pt x="702" y="512"/>
                </a:cubicBezTo>
                <a:cubicBezTo>
                  <a:pt x="701" y="512"/>
                  <a:pt x="702" y="513"/>
                  <a:pt x="701" y="514"/>
                </a:cubicBezTo>
                <a:cubicBezTo>
                  <a:pt x="701" y="514"/>
                  <a:pt x="701" y="515"/>
                  <a:pt x="700" y="515"/>
                </a:cubicBezTo>
                <a:cubicBezTo>
                  <a:pt x="702" y="518"/>
                  <a:pt x="705" y="518"/>
                  <a:pt x="706" y="521"/>
                </a:cubicBezTo>
                <a:cubicBezTo>
                  <a:pt x="704" y="521"/>
                  <a:pt x="704" y="521"/>
                  <a:pt x="704" y="523"/>
                </a:cubicBezTo>
                <a:cubicBezTo>
                  <a:pt x="704" y="523"/>
                  <a:pt x="704" y="523"/>
                  <a:pt x="705" y="523"/>
                </a:cubicBezTo>
                <a:cubicBezTo>
                  <a:pt x="706" y="523"/>
                  <a:pt x="707" y="525"/>
                  <a:pt x="708" y="526"/>
                </a:cubicBezTo>
                <a:cubicBezTo>
                  <a:pt x="708" y="526"/>
                  <a:pt x="709" y="526"/>
                  <a:pt x="709" y="526"/>
                </a:cubicBezTo>
                <a:cubicBezTo>
                  <a:pt x="710" y="526"/>
                  <a:pt x="710" y="525"/>
                  <a:pt x="710" y="525"/>
                </a:cubicBezTo>
                <a:cubicBezTo>
                  <a:pt x="710" y="524"/>
                  <a:pt x="710" y="524"/>
                  <a:pt x="710" y="524"/>
                </a:cubicBezTo>
                <a:cubicBezTo>
                  <a:pt x="711" y="523"/>
                  <a:pt x="711" y="523"/>
                  <a:pt x="711" y="523"/>
                </a:cubicBezTo>
                <a:cubicBezTo>
                  <a:pt x="712" y="524"/>
                  <a:pt x="713" y="524"/>
                  <a:pt x="714" y="524"/>
                </a:cubicBezTo>
                <a:cubicBezTo>
                  <a:pt x="715" y="525"/>
                  <a:pt x="716" y="526"/>
                  <a:pt x="716" y="527"/>
                </a:cubicBezTo>
                <a:cubicBezTo>
                  <a:pt x="717" y="527"/>
                  <a:pt x="717" y="527"/>
                  <a:pt x="718" y="528"/>
                </a:cubicBezTo>
                <a:cubicBezTo>
                  <a:pt x="718" y="528"/>
                  <a:pt x="719" y="529"/>
                  <a:pt x="719" y="529"/>
                </a:cubicBezTo>
                <a:cubicBezTo>
                  <a:pt x="720" y="530"/>
                  <a:pt x="721" y="529"/>
                  <a:pt x="723" y="529"/>
                </a:cubicBezTo>
                <a:cubicBezTo>
                  <a:pt x="723" y="530"/>
                  <a:pt x="724" y="531"/>
                  <a:pt x="724" y="531"/>
                </a:cubicBezTo>
                <a:cubicBezTo>
                  <a:pt x="725" y="532"/>
                  <a:pt x="725" y="533"/>
                  <a:pt x="725" y="534"/>
                </a:cubicBezTo>
                <a:cubicBezTo>
                  <a:pt x="725" y="534"/>
                  <a:pt x="724" y="535"/>
                  <a:pt x="723" y="536"/>
                </a:cubicBezTo>
                <a:cubicBezTo>
                  <a:pt x="722" y="537"/>
                  <a:pt x="721" y="538"/>
                  <a:pt x="721" y="538"/>
                </a:cubicBezTo>
                <a:cubicBezTo>
                  <a:pt x="720" y="539"/>
                  <a:pt x="720" y="540"/>
                  <a:pt x="719" y="541"/>
                </a:cubicBezTo>
                <a:cubicBezTo>
                  <a:pt x="718" y="542"/>
                  <a:pt x="718" y="543"/>
                  <a:pt x="717" y="544"/>
                </a:cubicBezTo>
                <a:cubicBezTo>
                  <a:pt x="717" y="544"/>
                  <a:pt x="715" y="545"/>
                  <a:pt x="715" y="546"/>
                </a:cubicBezTo>
                <a:cubicBezTo>
                  <a:pt x="715" y="547"/>
                  <a:pt x="714" y="548"/>
                  <a:pt x="713" y="549"/>
                </a:cubicBezTo>
                <a:cubicBezTo>
                  <a:pt x="712" y="549"/>
                  <a:pt x="712" y="550"/>
                  <a:pt x="711" y="551"/>
                </a:cubicBezTo>
                <a:cubicBezTo>
                  <a:pt x="710" y="551"/>
                  <a:pt x="710" y="553"/>
                  <a:pt x="709" y="553"/>
                </a:cubicBezTo>
                <a:cubicBezTo>
                  <a:pt x="708" y="554"/>
                  <a:pt x="708" y="555"/>
                  <a:pt x="708" y="556"/>
                </a:cubicBezTo>
                <a:cubicBezTo>
                  <a:pt x="707" y="557"/>
                  <a:pt x="706" y="558"/>
                  <a:pt x="705" y="559"/>
                </a:cubicBezTo>
                <a:cubicBezTo>
                  <a:pt x="705" y="560"/>
                  <a:pt x="703" y="561"/>
                  <a:pt x="702" y="562"/>
                </a:cubicBezTo>
                <a:cubicBezTo>
                  <a:pt x="701" y="563"/>
                  <a:pt x="702" y="564"/>
                  <a:pt x="700" y="565"/>
                </a:cubicBezTo>
                <a:cubicBezTo>
                  <a:pt x="700" y="566"/>
                  <a:pt x="699" y="567"/>
                  <a:pt x="698" y="568"/>
                </a:cubicBezTo>
                <a:cubicBezTo>
                  <a:pt x="698" y="568"/>
                  <a:pt x="698" y="568"/>
                  <a:pt x="698" y="569"/>
                </a:cubicBezTo>
                <a:cubicBezTo>
                  <a:pt x="697" y="570"/>
                  <a:pt x="695" y="571"/>
                  <a:pt x="695" y="573"/>
                </a:cubicBezTo>
                <a:cubicBezTo>
                  <a:pt x="694" y="574"/>
                  <a:pt x="692" y="575"/>
                  <a:pt x="692" y="577"/>
                </a:cubicBezTo>
                <a:cubicBezTo>
                  <a:pt x="691" y="578"/>
                  <a:pt x="689" y="579"/>
                  <a:pt x="688" y="581"/>
                </a:cubicBezTo>
                <a:cubicBezTo>
                  <a:pt x="686" y="581"/>
                  <a:pt x="686" y="581"/>
                  <a:pt x="686" y="581"/>
                </a:cubicBezTo>
                <a:cubicBezTo>
                  <a:pt x="686" y="581"/>
                  <a:pt x="686" y="581"/>
                  <a:pt x="686" y="581"/>
                </a:cubicBezTo>
                <a:cubicBezTo>
                  <a:pt x="686" y="581"/>
                  <a:pt x="686" y="580"/>
                  <a:pt x="686" y="580"/>
                </a:cubicBezTo>
                <a:cubicBezTo>
                  <a:pt x="686" y="580"/>
                  <a:pt x="686" y="580"/>
                  <a:pt x="685" y="580"/>
                </a:cubicBezTo>
                <a:cubicBezTo>
                  <a:pt x="685" y="580"/>
                  <a:pt x="686" y="580"/>
                  <a:pt x="686" y="581"/>
                </a:cubicBezTo>
                <a:cubicBezTo>
                  <a:pt x="686" y="582"/>
                  <a:pt x="686" y="582"/>
                  <a:pt x="685" y="583"/>
                </a:cubicBezTo>
                <a:cubicBezTo>
                  <a:pt x="684" y="583"/>
                  <a:pt x="685" y="582"/>
                  <a:pt x="684" y="581"/>
                </a:cubicBezTo>
                <a:cubicBezTo>
                  <a:pt x="684" y="581"/>
                  <a:pt x="684" y="581"/>
                  <a:pt x="684" y="581"/>
                </a:cubicBezTo>
                <a:cubicBezTo>
                  <a:pt x="684" y="581"/>
                  <a:pt x="684" y="581"/>
                  <a:pt x="683" y="581"/>
                </a:cubicBezTo>
                <a:cubicBezTo>
                  <a:pt x="683" y="581"/>
                  <a:pt x="684" y="581"/>
                  <a:pt x="683" y="582"/>
                </a:cubicBezTo>
                <a:cubicBezTo>
                  <a:pt x="683" y="582"/>
                  <a:pt x="683" y="582"/>
                  <a:pt x="683" y="582"/>
                </a:cubicBezTo>
                <a:cubicBezTo>
                  <a:pt x="683" y="582"/>
                  <a:pt x="683" y="582"/>
                  <a:pt x="683" y="582"/>
                </a:cubicBezTo>
                <a:cubicBezTo>
                  <a:pt x="682" y="581"/>
                  <a:pt x="682" y="581"/>
                  <a:pt x="682" y="581"/>
                </a:cubicBezTo>
                <a:cubicBezTo>
                  <a:pt x="682" y="581"/>
                  <a:pt x="682" y="581"/>
                  <a:pt x="682" y="582"/>
                </a:cubicBezTo>
                <a:cubicBezTo>
                  <a:pt x="682" y="582"/>
                  <a:pt x="682" y="582"/>
                  <a:pt x="682" y="582"/>
                </a:cubicBezTo>
                <a:cubicBezTo>
                  <a:pt x="682" y="583"/>
                  <a:pt x="682" y="583"/>
                  <a:pt x="682" y="583"/>
                </a:cubicBezTo>
                <a:cubicBezTo>
                  <a:pt x="681" y="583"/>
                  <a:pt x="681" y="583"/>
                  <a:pt x="681" y="583"/>
                </a:cubicBezTo>
                <a:cubicBezTo>
                  <a:pt x="681" y="582"/>
                  <a:pt x="680" y="582"/>
                  <a:pt x="680" y="580"/>
                </a:cubicBezTo>
                <a:cubicBezTo>
                  <a:pt x="680" y="580"/>
                  <a:pt x="680" y="580"/>
                  <a:pt x="680" y="580"/>
                </a:cubicBezTo>
                <a:cubicBezTo>
                  <a:pt x="680" y="580"/>
                  <a:pt x="680" y="581"/>
                  <a:pt x="680" y="581"/>
                </a:cubicBezTo>
                <a:cubicBezTo>
                  <a:pt x="680" y="581"/>
                  <a:pt x="680" y="581"/>
                  <a:pt x="680" y="581"/>
                </a:cubicBezTo>
                <a:cubicBezTo>
                  <a:pt x="680" y="580"/>
                  <a:pt x="680" y="580"/>
                  <a:pt x="681" y="580"/>
                </a:cubicBezTo>
                <a:cubicBezTo>
                  <a:pt x="681" y="580"/>
                  <a:pt x="680" y="580"/>
                  <a:pt x="680" y="580"/>
                </a:cubicBezTo>
                <a:moveTo>
                  <a:pt x="696" y="495"/>
                </a:moveTo>
                <a:cubicBezTo>
                  <a:pt x="696" y="496"/>
                  <a:pt x="696" y="496"/>
                  <a:pt x="696" y="496"/>
                </a:cubicBezTo>
                <a:cubicBezTo>
                  <a:pt x="696" y="496"/>
                  <a:pt x="696" y="496"/>
                  <a:pt x="696" y="496"/>
                </a:cubicBezTo>
                <a:cubicBezTo>
                  <a:pt x="696" y="496"/>
                  <a:pt x="696" y="496"/>
                  <a:pt x="696" y="496"/>
                </a:cubicBezTo>
                <a:cubicBezTo>
                  <a:pt x="696" y="496"/>
                  <a:pt x="697" y="496"/>
                  <a:pt x="697" y="496"/>
                </a:cubicBezTo>
                <a:cubicBezTo>
                  <a:pt x="697" y="496"/>
                  <a:pt x="696" y="495"/>
                  <a:pt x="696" y="497"/>
                </a:cubicBezTo>
                <a:cubicBezTo>
                  <a:pt x="696" y="496"/>
                  <a:pt x="696" y="496"/>
                  <a:pt x="696" y="496"/>
                </a:cubicBezTo>
                <a:cubicBezTo>
                  <a:pt x="696" y="496"/>
                  <a:pt x="695" y="496"/>
                  <a:pt x="695" y="496"/>
                </a:cubicBezTo>
                <a:cubicBezTo>
                  <a:pt x="695" y="496"/>
                  <a:pt x="695" y="497"/>
                  <a:pt x="695" y="497"/>
                </a:cubicBezTo>
                <a:cubicBezTo>
                  <a:pt x="695" y="497"/>
                  <a:pt x="696" y="497"/>
                  <a:pt x="696" y="495"/>
                </a:cubicBezTo>
                <a:moveTo>
                  <a:pt x="704" y="488"/>
                </a:moveTo>
                <a:cubicBezTo>
                  <a:pt x="704" y="488"/>
                  <a:pt x="704" y="488"/>
                  <a:pt x="704" y="488"/>
                </a:cubicBezTo>
                <a:cubicBezTo>
                  <a:pt x="704" y="488"/>
                  <a:pt x="703" y="488"/>
                  <a:pt x="703" y="488"/>
                </a:cubicBezTo>
                <a:cubicBezTo>
                  <a:pt x="703" y="488"/>
                  <a:pt x="703" y="488"/>
                  <a:pt x="703" y="488"/>
                </a:cubicBezTo>
                <a:cubicBezTo>
                  <a:pt x="704" y="488"/>
                  <a:pt x="704" y="488"/>
                  <a:pt x="704" y="489"/>
                </a:cubicBezTo>
                <a:cubicBezTo>
                  <a:pt x="704" y="489"/>
                  <a:pt x="704" y="488"/>
                  <a:pt x="703" y="488"/>
                </a:cubicBezTo>
                <a:cubicBezTo>
                  <a:pt x="703" y="487"/>
                  <a:pt x="703" y="487"/>
                  <a:pt x="702" y="487"/>
                </a:cubicBezTo>
                <a:cubicBezTo>
                  <a:pt x="702" y="487"/>
                  <a:pt x="702" y="487"/>
                  <a:pt x="702" y="487"/>
                </a:cubicBezTo>
                <a:cubicBezTo>
                  <a:pt x="702" y="487"/>
                  <a:pt x="702" y="486"/>
                  <a:pt x="702" y="486"/>
                </a:cubicBezTo>
                <a:cubicBezTo>
                  <a:pt x="702" y="486"/>
                  <a:pt x="702" y="486"/>
                  <a:pt x="702" y="486"/>
                </a:cubicBezTo>
                <a:cubicBezTo>
                  <a:pt x="702" y="486"/>
                  <a:pt x="702" y="487"/>
                  <a:pt x="702" y="487"/>
                </a:cubicBezTo>
                <a:cubicBezTo>
                  <a:pt x="702" y="487"/>
                  <a:pt x="703" y="488"/>
                  <a:pt x="704" y="488"/>
                </a:cubicBezTo>
                <a:moveTo>
                  <a:pt x="686" y="514"/>
                </a:moveTo>
                <a:cubicBezTo>
                  <a:pt x="686" y="514"/>
                  <a:pt x="686" y="514"/>
                  <a:pt x="686" y="514"/>
                </a:cubicBezTo>
                <a:cubicBezTo>
                  <a:pt x="686" y="514"/>
                  <a:pt x="686" y="514"/>
                  <a:pt x="686" y="514"/>
                </a:cubicBezTo>
                <a:cubicBezTo>
                  <a:pt x="686" y="514"/>
                  <a:pt x="686" y="513"/>
                  <a:pt x="685" y="514"/>
                </a:cubicBezTo>
                <a:cubicBezTo>
                  <a:pt x="685" y="514"/>
                  <a:pt x="686" y="514"/>
                  <a:pt x="686" y="514"/>
                </a:cubicBezTo>
                <a:cubicBezTo>
                  <a:pt x="686" y="515"/>
                  <a:pt x="687" y="515"/>
                  <a:pt x="688" y="515"/>
                </a:cubicBezTo>
                <a:cubicBezTo>
                  <a:pt x="688" y="515"/>
                  <a:pt x="688" y="516"/>
                  <a:pt x="688" y="516"/>
                </a:cubicBezTo>
                <a:cubicBezTo>
                  <a:pt x="689" y="515"/>
                  <a:pt x="690" y="515"/>
                  <a:pt x="691" y="515"/>
                </a:cubicBezTo>
                <a:cubicBezTo>
                  <a:pt x="689" y="514"/>
                  <a:pt x="688" y="514"/>
                  <a:pt x="686" y="514"/>
                </a:cubicBezTo>
                <a:moveTo>
                  <a:pt x="698" y="489"/>
                </a:moveTo>
                <a:cubicBezTo>
                  <a:pt x="698" y="488"/>
                  <a:pt x="697" y="488"/>
                  <a:pt x="697" y="488"/>
                </a:cubicBezTo>
                <a:cubicBezTo>
                  <a:pt x="696" y="488"/>
                  <a:pt x="696" y="487"/>
                  <a:pt x="695" y="488"/>
                </a:cubicBezTo>
                <a:cubicBezTo>
                  <a:pt x="696" y="489"/>
                  <a:pt x="697" y="488"/>
                  <a:pt x="699" y="488"/>
                </a:cubicBezTo>
                <a:cubicBezTo>
                  <a:pt x="699" y="488"/>
                  <a:pt x="699" y="488"/>
                  <a:pt x="699" y="488"/>
                </a:cubicBezTo>
                <a:cubicBezTo>
                  <a:pt x="698" y="489"/>
                  <a:pt x="697" y="489"/>
                  <a:pt x="698" y="489"/>
                </a:cubicBezTo>
                <a:cubicBezTo>
                  <a:pt x="699" y="490"/>
                  <a:pt x="700" y="490"/>
                  <a:pt x="700" y="491"/>
                </a:cubicBezTo>
                <a:cubicBezTo>
                  <a:pt x="701" y="491"/>
                  <a:pt x="701" y="492"/>
                  <a:pt x="700" y="492"/>
                </a:cubicBezTo>
                <a:cubicBezTo>
                  <a:pt x="699" y="493"/>
                  <a:pt x="699" y="493"/>
                  <a:pt x="699" y="493"/>
                </a:cubicBezTo>
                <a:cubicBezTo>
                  <a:pt x="699" y="493"/>
                  <a:pt x="699" y="493"/>
                  <a:pt x="699" y="493"/>
                </a:cubicBezTo>
                <a:cubicBezTo>
                  <a:pt x="699" y="493"/>
                  <a:pt x="699" y="494"/>
                  <a:pt x="699" y="494"/>
                </a:cubicBezTo>
                <a:cubicBezTo>
                  <a:pt x="700" y="494"/>
                  <a:pt x="701" y="495"/>
                  <a:pt x="701" y="494"/>
                </a:cubicBezTo>
                <a:cubicBezTo>
                  <a:pt x="703" y="493"/>
                  <a:pt x="703" y="492"/>
                  <a:pt x="702" y="492"/>
                </a:cubicBezTo>
                <a:cubicBezTo>
                  <a:pt x="701" y="491"/>
                  <a:pt x="702" y="490"/>
                  <a:pt x="701" y="490"/>
                </a:cubicBezTo>
                <a:cubicBezTo>
                  <a:pt x="700" y="489"/>
                  <a:pt x="700" y="488"/>
                  <a:pt x="698" y="489"/>
                </a:cubicBezTo>
                <a:moveTo>
                  <a:pt x="700" y="497"/>
                </a:moveTo>
                <a:cubicBezTo>
                  <a:pt x="700" y="498"/>
                  <a:pt x="701" y="498"/>
                  <a:pt x="702" y="498"/>
                </a:cubicBezTo>
                <a:cubicBezTo>
                  <a:pt x="703" y="498"/>
                  <a:pt x="704" y="498"/>
                  <a:pt x="703" y="496"/>
                </a:cubicBezTo>
                <a:cubicBezTo>
                  <a:pt x="703" y="497"/>
                  <a:pt x="702" y="497"/>
                  <a:pt x="702" y="497"/>
                </a:cubicBezTo>
                <a:cubicBezTo>
                  <a:pt x="701" y="497"/>
                  <a:pt x="701" y="496"/>
                  <a:pt x="700" y="497"/>
                </a:cubicBezTo>
                <a:moveTo>
                  <a:pt x="697" y="500"/>
                </a:moveTo>
                <a:cubicBezTo>
                  <a:pt x="697" y="500"/>
                  <a:pt x="697" y="500"/>
                  <a:pt x="697" y="500"/>
                </a:cubicBezTo>
                <a:cubicBezTo>
                  <a:pt x="697" y="501"/>
                  <a:pt x="697" y="501"/>
                  <a:pt x="697" y="502"/>
                </a:cubicBezTo>
                <a:cubicBezTo>
                  <a:pt x="697" y="502"/>
                  <a:pt x="698" y="502"/>
                  <a:pt x="698" y="502"/>
                </a:cubicBezTo>
                <a:cubicBezTo>
                  <a:pt x="698" y="502"/>
                  <a:pt x="699" y="501"/>
                  <a:pt x="698" y="501"/>
                </a:cubicBezTo>
                <a:cubicBezTo>
                  <a:pt x="698" y="501"/>
                  <a:pt x="698" y="500"/>
                  <a:pt x="697" y="500"/>
                </a:cubicBezTo>
                <a:moveTo>
                  <a:pt x="703" y="499"/>
                </a:moveTo>
                <a:cubicBezTo>
                  <a:pt x="703" y="499"/>
                  <a:pt x="703" y="499"/>
                  <a:pt x="703" y="499"/>
                </a:cubicBezTo>
                <a:cubicBezTo>
                  <a:pt x="702" y="500"/>
                  <a:pt x="702" y="500"/>
                  <a:pt x="702" y="500"/>
                </a:cubicBezTo>
                <a:cubicBezTo>
                  <a:pt x="702" y="500"/>
                  <a:pt x="702" y="501"/>
                  <a:pt x="702" y="501"/>
                </a:cubicBezTo>
                <a:cubicBezTo>
                  <a:pt x="702" y="501"/>
                  <a:pt x="703" y="501"/>
                  <a:pt x="703" y="501"/>
                </a:cubicBezTo>
                <a:cubicBezTo>
                  <a:pt x="704" y="500"/>
                  <a:pt x="703" y="500"/>
                  <a:pt x="703" y="499"/>
                </a:cubicBezTo>
                <a:moveTo>
                  <a:pt x="699" y="565"/>
                </a:moveTo>
                <a:cubicBezTo>
                  <a:pt x="699" y="564"/>
                  <a:pt x="699" y="564"/>
                  <a:pt x="699" y="564"/>
                </a:cubicBezTo>
                <a:cubicBezTo>
                  <a:pt x="699" y="564"/>
                  <a:pt x="699" y="564"/>
                  <a:pt x="699" y="564"/>
                </a:cubicBezTo>
                <a:cubicBezTo>
                  <a:pt x="699" y="563"/>
                  <a:pt x="698" y="563"/>
                  <a:pt x="698" y="564"/>
                </a:cubicBezTo>
                <a:cubicBezTo>
                  <a:pt x="698" y="564"/>
                  <a:pt x="698" y="564"/>
                  <a:pt x="699" y="565"/>
                </a:cubicBezTo>
                <a:moveTo>
                  <a:pt x="682" y="512"/>
                </a:moveTo>
                <a:cubicBezTo>
                  <a:pt x="682" y="512"/>
                  <a:pt x="682" y="513"/>
                  <a:pt x="682" y="513"/>
                </a:cubicBezTo>
                <a:cubicBezTo>
                  <a:pt x="682" y="513"/>
                  <a:pt x="682" y="513"/>
                  <a:pt x="682" y="513"/>
                </a:cubicBezTo>
                <a:cubicBezTo>
                  <a:pt x="682" y="513"/>
                  <a:pt x="682" y="513"/>
                  <a:pt x="682" y="513"/>
                </a:cubicBezTo>
                <a:cubicBezTo>
                  <a:pt x="682" y="513"/>
                  <a:pt x="682" y="513"/>
                  <a:pt x="682" y="512"/>
                </a:cubicBezTo>
                <a:moveTo>
                  <a:pt x="700" y="503"/>
                </a:moveTo>
                <a:cubicBezTo>
                  <a:pt x="700" y="502"/>
                  <a:pt x="700" y="502"/>
                  <a:pt x="700" y="502"/>
                </a:cubicBezTo>
                <a:cubicBezTo>
                  <a:pt x="700" y="502"/>
                  <a:pt x="700" y="502"/>
                  <a:pt x="700" y="502"/>
                </a:cubicBezTo>
                <a:cubicBezTo>
                  <a:pt x="700" y="502"/>
                  <a:pt x="700" y="503"/>
                  <a:pt x="700" y="503"/>
                </a:cubicBezTo>
                <a:cubicBezTo>
                  <a:pt x="700" y="503"/>
                  <a:pt x="700" y="503"/>
                  <a:pt x="700" y="503"/>
                </a:cubicBezTo>
                <a:moveTo>
                  <a:pt x="695" y="503"/>
                </a:moveTo>
                <a:cubicBezTo>
                  <a:pt x="694" y="503"/>
                  <a:pt x="694" y="503"/>
                  <a:pt x="694" y="503"/>
                </a:cubicBezTo>
                <a:cubicBezTo>
                  <a:pt x="694" y="503"/>
                  <a:pt x="694" y="504"/>
                  <a:pt x="694" y="504"/>
                </a:cubicBezTo>
                <a:cubicBezTo>
                  <a:pt x="694" y="504"/>
                  <a:pt x="695" y="503"/>
                  <a:pt x="695" y="503"/>
                </a:cubicBezTo>
                <a:cubicBezTo>
                  <a:pt x="695" y="503"/>
                  <a:pt x="695" y="503"/>
                  <a:pt x="695" y="503"/>
                </a:cubicBezTo>
                <a:moveTo>
                  <a:pt x="700" y="504"/>
                </a:moveTo>
                <a:cubicBezTo>
                  <a:pt x="700" y="504"/>
                  <a:pt x="700" y="504"/>
                  <a:pt x="700" y="504"/>
                </a:cubicBezTo>
                <a:cubicBezTo>
                  <a:pt x="700" y="504"/>
                  <a:pt x="700" y="505"/>
                  <a:pt x="700" y="505"/>
                </a:cubicBezTo>
                <a:cubicBezTo>
                  <a:pt x="700" y="505"/>
                  <a:pt x="700" y="504"/>
                  <a:pt x="701" y="504"/>
                </a:cubicBezTo>
                <a:cubicBezTo>
                  <a:pt x="700" y="504"/>
                  <a:pt x="700" y="504"/>
                  <a:pt x="700" y="504"/>
                </a:cubicBezTo>
                <a:moveTo>
                  <a:pt x="693" y="537"/>
                </a:moveTo>
                <a:cubicBezTo>
                  <a:pt x="693" y="536"/>
                  <a:pt x="693" y="536"/>
                  <a:pt x="692" y="536"/>
                </a:cubicBezTo>
                <a:cubicBezTo>
                  <a:pt x="692" y="536"/>
                  <a:pt x="692" y="536"/>
                  <a:pt x="692" y="536"/>
                </a:cubicBezTo>
                <a:cubicBezTo>
                  <a:pt x="692" y="537"/>
                  <a:pt x="692" y="537"/>
                  <a:pt x="692" y="537"/>
                </a:cubicBezTo>
                <a:cubicBezTo>
                  <a:pt x="693" y="537"/>
                  <a:pt x="693" y="537"/>
                  <a:pt x="693" y="537"/>
                </a:cubicBezTo>
                <a:moveTo>
                  <a:pt x="704" y="482"/>
                </a:moveTo>
                <a:cubicBezTo>
                  <a:pt x="704" y="481"/>
                  <a:pt x="704" y="481"/>
                  <a:pt x="704" y="481"/>
                </a:cubicBezTo>
                <a:cubicBezTo>
                  <a:pt x="704" y="481"/>
                  <a:pt x="704" y="481"/>
                  <a:pt x="704" y="481"/>
                </a:cubicBezTo>
                <a:cubicBezTo>
                  <a:pt x="704" y="482"/>
                  <a:pt x="704" y="482"/>
                  <a:pt x="704" y="482"/>
                </a:cubicBezTo>
                <a:cubicBezTo>
                  <a:pt x="704" y="482"/>
                  <a:pt x="704" y="482"/>
                  <a:pt x="704" y="482"/>
                </a:cubicBezTo>
                <a:moveTo>
                  <a:pt x="211" y="52"/>
                </a:moveTo>
                <a:cubicBezTo>
                  <a:pt x="211" y="55"/>
                  <a:pt x="211" y="55"/>
                  <a:pt x="211" y="55"/>
                </a:cubicBezTo>
                <a:cubicBezTo>
                  <a:pt x="212" y="55"/>
                  <a:pt x="212" y="55"/>
                  <a:pt x="213" y="56"/>
                </a:cubicBezTo>
                <a:cubicBezTo>
                  <a:pt x="212" y="56"/>
                  <a:pt x="211" y="56"/>
                  <a:pt x="210" y="56"/>
                </a:cubicBezTo>
                <a:cubicBezTo>
                  <a:pt x="211" y="57"/>
                  <a:pt x="211" y="58"/>
                  <a:pt x="211" y="58"/>
                </a:cubicBezTo>
                <a:cubicBezTo>
                  <a:pt x="211" y="59"/>
                  <a:pt x="211" y="59"/>
                  <a:pt x="211" y="60"/>
                </a:cubicBezTo>
                <a:cubicBezTo>
                  <a:pt x="211" y="60"/>
                  <a:pt x="211" y="60"/>
                  <a:pt x="211" y="60"/>
                </a:cubicBezTo>
                <a:cubicBezTo>
                  <a:pt x="211" y="60"/>
                  <a:pt x="211" y="60"/>
                  <a:pt x="211" y="60"/>
                </a:cubicBezTo>
                <a:cubicBezTo>
                  <a:pt x="210" y="60"/>
                  <a:pt x="210" y="60"/>
                  <a:pt x="211" y="61"/>
                </a:cubicBezTo>
                <a:cubicBezTo>
                  <a:pt x="211" y="61"/>
                  <a:pt x="211" y="60"/>
                  <a:pt x="211" y="60"/>
                </a:cubicBezTo>
                <a:cubicBezTo>
                  <a:pt x="212" y="60"/>
                  <a:pt x="212" y="60"/>
                  <a:pt x="213" y="60"/>
                </a:cubicBezTo>
                <a:cubicBezTo>
                  <a:pt x="212" y="61"/>
                  <a:pt x="211" y="62"/>
                  <a:pt x="211" y="63"/>
                </a:cubicBezTo>
                <a:cubicBezTo>
                  <a:pt x="211" y="64"/>
                  <a:pt x="210" y="64"/>
                  <a:pt x="210" y="64"/>
                </a:cubicBezTo>
                <a:cubicBezTo>
                  <a:pt x="209" y="64"/>
                  <a:pt x="209" y="63"/>
                  <a:pt x="208" y="63"/>
                </a:cubicBezTo>
                <a:cubicBezTo>
                  <a:pt x="208" y="63"/>
                  <a:pt x="208" y="63"/>
                  <a:pt x="208" y="63"/>
                </a:cubicBezTo>
                <a:cubicBezTo>
                  <a:pt x="208" y="63"/>
                  <a:pt x="208" y="62"/>
                  <a:pt x="208" y="62"/>
                </a:cubicBezTo>
                <a:cubicBezTo>
                  <a:pt x="208" y="62"/>
                  <a:pt x="208" y="62"/>
                  <a:pt x="207" y="62"/>
                </a:cubicBezTo>
                <a:cubicBezTo>
                  <a:pt x="207" y="62"/>
                  <a:pt x="208" y="63"/>
                  <a:pt x="208" y="63"/>
                </a:cubicBezTo>
                <a:cubicBezTo>
                  <a:pt x="208" y="64"/>
                  <a:pt x="208" y="65"/>
                  <a:pt x="209" y="66"/>
                </a:cubicBezTo>
                <a:cubicBezTo>
                  <a:pt x="209" y="65"/>
                  <a:pt x="209" y="65"/>
                  <a:pt x="210" y="65"/>
                </a:cubicBezTo>
                <a:cubicBezTo>
                  <a:pt x="210" y="65"/>
                  <a:pt x="211" y="65"/>
                  <a:pt x="211" y="66"/>
                </a:cubicBezTo>
                <a:cubicBezTo>
                  <a:pt x="211" y="66"/>
                  <a:pt x="212" y="66"/>
                  <a:pt x="212" y="67"/>
                </a:cubicBezTo>
                <a:cubicBezTo>
                  <a:pt x="211" y="68"/>
                  <a:pt x="210" y="67"/>
                  <a:pt x="210" y="68"/>
                </a:cubicBezTo>
                <a:cubicBezTo>
                  <a:pt x="209" y="68"/>
                  <a:pt x="209" y="69"/>
                  <a:pt x="208" y="69"/>
                </a:cubicBezTo>
                <a:cubicBezTo>
                  <a:pt x="208" y="70"/>
                  <a:pt x="207" y="69"/>
                  <a:pt x="206" y="70"/>
                </a:cubicBezTo>
                <a:cubicBezTo>
                  <a:pt x="206" y="71"/>
                  <a:pt x="204" y="70"/>
                  <a:pt x="204" y="71"/>
                </a:cubicBezTo>
                <a:cubicBezTo>
                  <a:pt x="203" y="72"/>
                  <a:pt x="203" y="72"/>
                  <a:pt x="203" y="73"/>
                </a:cubicBezTo>
                <a:cubicBezTo>
                  <a:pt x="202" y="74"/>
                  <a:pt x="200" y="74"/>
                  <a:pt x="199" y="75"/>
                </a:cubicBezTo>
                <a:cubicBezTo>
                  <a:pt x="198" y="76"/>
                  <a:pt x="198" y="77"/>
                  <a:pt x="197" y="78"/>
                </a:cubicBezTo>
                <a:cubicBezTo>
                  <a:pt x="196" y="78"/>
                  <a:pt x="195" y="78"/>
                  <a:pt x="195" y="78"/>
                </a:cubicBezTo>
                <a:cubicBezTo>
                  <a:pt x="194" y="79"/>
                  <a:pt x="192" y="79"/>
                  <a:pt x="192" y="81"/>
                </a:cubicBezTo>
                <a:cubicBezTo>
                  <a:pt x="191" y="82"/>
                  <a:pt x="191" y="82"/>
                  <a:pt x="190" y="83"/>
                </a:cubicBezTo>
                <a:cubicBezTo>
                  <a:pt x="189" y="83"/>
                  <a:pt x="188" y="85"/>
                  <a:pt x="186" y="85"/>
                </a:cubicBezTo>
                <a:cubicBezTo>
                  <a:pt x="186" y="85"/>
                  <a:pt x="186" y="85"/>
                  <a:pt x="185" y="85"/>
                </a:cubicBezTo>
                <a:cubicBezTo>
                  <a:pt x="185" y="86"/>
                  <a:pt x="183" y="86"/>
                  <a:pt x="182" y="87"/>
                </a:cubicBezTo>
                <a:cubicBezTo>
                  <a:pt x="181" y="88"/>
                  <a:pt x="180" y="89"/>
                  <a:pt x="179" y="90"/>
                </a:cubicBezTo>
                <a:cubicBezTo>
                  <a:pt x="179" y="91"/>
                  <a:pt x="178" y="91"/>
                  <a:pt x="178" y="91"/>
                </a:cubicBezTo>
                <a:cubicBezTo>
                  <a:pt x="176" y="91"/>
                  <a:pt x="176" y="92"/>
                  <a:pt x="175" y="93"/>
                </a:cubicBezTo>
                <a:cubicBezTo>
                  <a:pt x="174" y="93"/>
                  <a:pt x="173" y="93"/>
                  <a:pt x="172" y="93"/>
                </a:cubicBezTo>
                <a:cubicBezTo>
                  <a:pt x="171" y="92"/>
                  <a:pt x="169" y="92"/>
                  <a:pt x="168" y="91"/>
                </a:cubicBezTo>
                <a:cubicBezTo>
                  <a:pt x="168" y="91"/>
                  <a:pt x="168" y="92"/>
                  <a:pt x="168" y="92"/>
                </a:cubicBezTo>
                <a:cubicBezTo>
                  <a:pt x="168" y="92"/>
                  <a:pt x="168" y="92"/>
                  <a:pt x="168" y="93"/>
                </a:cubicBezTo>
                <a:cubicBezTo>
                  <a:pt x="168" y="93"/>
                  <a:pt x="167" y="94"/>
                  <a:pt x="166" y="95"/>
                </a:cubicBezTo>
                <a:cubicBezTo>
                  <a:pt x="166" y="95"/>
                  <a:pt x="165" y="95"/>
                  <a:pt x="164" y="95"/>
                </a:cubicBezTo>
                <a:cubicBezTo>
                  <a:pt x="164" y="95"/>
                  <a:pt x="165" y="95"/>
                  <a:pt x="165" y="95"/>
                </a:cubicBezTo>
                <a:cubicBezTo>
                  <a:pt x="165" y="95"/>
                  <a:pt x="165" y="95"/>
                  <a:pt x="165" y="95"/>
                </a:cubicBezTo>
                <a:cubicBezTo>
                  <a:pt x="164" y="94"/>
                  <a:pt x="164" y="94"/>
                  <a:pt x="164" y="94"/>
                </a:cubicBezTo>
                <a:cubicBezTo>
                  <a:pt x="164" y="95"/>
                  <a:pt x="164" y="95"/>
                  <a:pt x="164" y="95"/>
                </a:cubicBezTo>
                <a:cubicBezTo>
                  <a:pt x="165" y="95"/>
                  <a:pt x="165" y="95"/>
                  <a:pt x="165" y="95"/>
                </a:cubicBezTo>
                <a:cubicBezTo>
                  <a:pt x="164" y="96"/>
                  <a:pt x="163" y="96"/>
                  <a:pt x="163" y="97"/>
                </a:cubicBezTo>
                <a:cubicBezTo>
                  <a:pt x="162" y="97"/>
                  <a:pt x="163" y="98"/>
                  <a:pt x="163" y="98"/>
                </a:cubicBezTo>
                <a:cubicBezTo>
                  <a:pt x="162" y="99"/>
                  <a:pt x="161" y="99"/>
                  <a:pt x="160" y="100"/>
                </a:cubicBezTo>
                <a:cubicBezTo>
                  <a:pt x="160" y="99"/>
                  <a:pt x="159" y="99"/>
                  <a:pt x="159" y="99"/>
                </a:cubicBezTo>
                <a:cubicBezTo>
                  <a:pt x="159" y="99"/>
                  <a:pt x="158" y="99"/>
                  <a:pt x="158" y="99"/>
                </a:cubicBezTo>
                <a:cubicBezTo>
                  <a:pt x="158" y="99"/>
                  <a:pt x="158" y="100"/>
                  <a:pt x="159" y="100"/>
                </a:cubicBezTo>
                <a:cubicBezTo>
                  <a:pt x="159" y="100"/>
                  <a:pt x="159" y="100"/>
                  <a:pt x="159" y="100"/>
                </a:cubicBezTo>
                <a:cubicBezTo>
                  <a:pt x="158" y="101"/>
                  <a:pt x="157" y="102"/>
                  <a:pt x="155" y="103"/>
                </a:cubicBezTo>
                <a:cubicBezTo>
                  <a:pt x="154" y="104"/>
                  <a:pt x="153" y="106"/>
                  <a:pt x="152" y="106"/>
                </a:cubicBezTo>
                <a:cubicBezTo>
                  <a:pt x="150" y="107"/>
                  <a:pt x="149" y="108"/>
                  <a:pt x="148" y="109"/>
                </a:cubicBezTo>
                <a:cubicBezTo>
                  <a:pt x="147" y="110"/>
                  <a:pt x="146" y="108"/>
                  <a:pt x="146" y="110"/>
                </a:cubicBezTo>
                <a:cubicBezTo>
                  <a:pt x="146" y="111"/>
                  <a:pt x="145" y="112"/>
                  <a:pt x="144" y="112"/>
                </a:cubicBezTo>
                <a:cubicBezTo>
                  <a:pt x="144" y="112"/>
                  <a:pt x="143" y="113"/>
                  <a:pt x="142" y="113"/>
                </a:cubicBezTo>
                <a:cubicBezTo>
                  <a:pt x="141" y="114"/>
                  <a:pt x="141" y="115"/>
                  <a:pt x="140" y="116"/>
                </a:cubicBezTo>
                <a:cubicBezTo>
                  <a:pt x="140" y="116"/>
                  <a:pt x="140" y="117"/>
                  <a:pt x="139" y="117"/>
                </a:cubicBezTo>
                <a:cubicBezTo>
                  <a:pt x="135" y="117"/>
                  <a:pt x="135" y="117"/>
                  <a:pt x="135" y="117"/>
                </a:cubicBezTo>
                <a:cubicBezTo>
                  <a:pt x="136" y="118"/>
                  <a:pt x="137" y="118"/>
                  <a:pt x="137" y="118"/>
                </a:cubicBezTo>
                <a:cubicBezTo>
                  <a:pt x="137" y="118"/>
                  <a:pt x="138" y="118"/>
                  <a:pt x="138" y="118"/>
                </a:cubicBezTo>
                <a:cubicBezTo>
                  <a:pt x="138" y="118"/>
                  <a:pt x="138" y="119"/>
                  <a:pt x="138" y="119"/>
                </a:cubicBezTo>
                <a:cubicBezTo>
                  <a:pt x="136" y="121"/>
                  <a:pt x="134" y="123"/>
                  <a:pt x="132" y="125"/>
                </a:cubicBezTo>
                <a:cubicBezTo>
                  <a:pt x="130" y="125"/>
                  <a:pt x="131" y="126"/>
                  <a:pt x="130" y="127"/>
                </a:cubicBezTo>
                <a:cubicBezTo>
                  <a:pt x="130" y="128"/>
                  <a:pt x="129" y="127"/>
                  <a:pt x="128" y="128"/>
                </a:cubicBezTo>
                <a:cubicBezTo>
                  <a:pt x="128" y="129"/>
                  <a:pt x="127" y="130"/>
                  <a:pt x="126" y="131"/>
                </a:cubicBezTo>
                <a:cubicBezTo>
                  <a:pt x="125" y="132"/>
                  <a:pt x="124" y="134"/>
                  <a:pt x="123" y="135"/>
                </a:cubicBezTo>
                <a:cubicBezTo>
                  <a:pt x="122" y="136"/>
                  <a:pt x="121" y="137"/>
                  <a:pt x="120" y="138"/>
                </a:cubicBezTo>
                <a:cubicBezTo>
                  <a:pt x="119" y="138"/>
                  <a:pt x="119" y="139"/>
                  <a:pt x="119" y="139"/>
                </a:cubicBezTo>
                <a:cubicBezTo>
                  <a:pt x="118" y="140"/>
                  <a:pt x="117" y="140"/>
                  <a:pt x="117" y="141"/>
                </a:cubicBezTo>
                <a:cubicBezTo>
                  <a:pt x="117" y="141"/>
                  <a:pt x="116" y="141"/>
                  <a:pt x="116" y="141"/>
                </a:cubicBezTo>
                <a:cubicBezTo>
                  <a:pt x="116" y="142"/>
                  <a:pt x="115" y="141"/>
                  <a:pt x="115" y="141"/>
                </a:cubicBezTo>
                <a:cubicBezTo>
                  <a:pt x="114" y="142"/>
                  <a:pt x="115" y="144"/>
                  <a:pt x="114" y="145"/>
                </a:cubicBezTo>
                <a:cubicBezTo>
                  <a:pt x="113" y="145"/>
                  <a:pt x="113" y="146"/>
                  <a:pt x="112" y="147"/>
                </a:cubicBezTo>
                <a:cubicBezTo>
                  <a:pt x="111" y="148"/>
                  <a:pt x="111" y="149"/>
                  <a:pt x="110" y="149"/>
                </a:cubicBezTo>
                <a:cubicBezTo>
                  <a:pt x="110" y="148"/>
                  <a:pt x="110" y="147"/>
                  <a:pt x="109" y="147"/>
                </a:cubicBezTo>
                <a:cubicBezTo>
                  <a:pt x="109" y="147"/>
                  <a:pt x="109" y="146"/>
                  <a:pt x="109" y="146"/>
                </a:cubicBezTo>
                <a:cubicBezTo>
                  <a:pt x="110" y="146"/>
                  <a:pt x="110" y="145"/>
                  <a:pt x="111" y="144"/>
                </a:cubicBezTo>
                <a:cubicBezTo>
                  <a:pt x="111" y="143"/>
                  <a:pt x="111" y="143"/>
                  <a:pt x="110" y="142"/>
                </a:cubicBezTo>
                <a:cubicBezTo>
                  <a:pt x="110" y="144"/>
                  <a:pt x="108" y="145"/>
                  <a:pt x="109" y="146"/>
                </a:cubicBezTo>
                <a:cubicBezTo>
                  <a:pt x="108" y="146"/>
                  <a:pt x="108" y="146"/>
                  <a:pt x="108" y="146"/>
                </a:cubicBezTo>
                <a:cubicBezTo>
                  <a:pt x="107" y="145"/>
                  <a:pt x="106" y="145"/>
                  <a:pt x="106" y="144"/>
                </a:cubicBezTo>
                <a:cubicBezTo>
                  <a:pt x="106" y="143"/>
                  <a:pt x="106" y="143"/>
                  <a:pt x="107" y="143"/>
                </a:cubicBezTo>
                <a:cubicBezTo>
                  <a:pt x="106" y="142"/>
                  <a:pt x="106" y="142"/>
                  <a:pt x="105" y="141"/>
                </a:cubicBezTo>
                <a:cubicBezTo>
                  <a:pt x="104" y="143"/>
                  <a:pt x="103" y="143"/>
                  <a:pt x="101" y="144"/>
                </a:cubicBezTo>
                <a:cubicBezTo>
                  <a:pt x="101" y="144"/>
                  <a:pt x="101" y="144"/>
                  <a:pt x="101" y="144"/>
                </a:cubicBezTo>
                <a:cubicBezTo>
                  <a:pt x="100" y="144"/>
                  <a:pt x="100" y="144"/>
                  <a:pt x="99" y="145"/>
                </a:cubicBezTo>
                <a:cubicBezTo>
                  <a:pt x="98" y="146"/>
                  <a:pt x="97" y="145"/>
                  <a:pt x="97" y="145"/>
                </a:cubicBezTo>
                <a:cubicBezTo>
                  <a:pt x="96" y="145"/>
                  <a:pt x="96" y="144"/>
                  <a:pt x="96" y="143"/>
                </a:cubicBezTo>
                <a:cubicBezTo>
                  <a:pt x="93" y="143"/>
                  <a:pt x="93" y="143"/>
                  <a:pt x="93" y="143"/>
                </a:cubicBezTo>
                <a:cubicBezTo>
                  <a:pt x="93" y="143"/>
                  <a:pt x="92" y="142"/>
                  <a:pt x="93" y="142"/>
                </a:cubicBezTo>
                <a:cubicBezTo>
                  <a:pt x="93" y="142"/>
                  <a:pt x="93" y="142"/>
                  <a:pt x="93" y="141"/>
                </a:cubicBezTo>
                <a:cubicBezTo>
                  <a:pt x="94" y="142"/>
                  <a:pt x="94" y="142"/>
                  <a:pt x="94" y="142"/>
                </a:cubicBezTo>
                <a:cubicBezTo>
                  <a:pt x="95" y="142"/>
                  <a:pt x="96" y="142"/>
                  <a:pt x="97" y="142"/>
                </a:cubicBezTo>
                <a:cubicBezTo>
                  <a:pt x="97" y="141"/>
                  <a:pt x="96" y="141"/>
                  <a:pt x="96" y="139"/>
                </a:cubicBezTo>
                <a:cubicBezTo>
                  <a:pt x="96" y="139"/>
                  <a:pt x="96" y="139"/>
                  <a:pt x="95" y="139"/>
                </a:cubicBezTo>
                <a:cubicBezTo>
                  <a:pt x="95" y="139"/>
                  <a:pt x="95" y="139"/>
                  <a:pt x="95" y="138"/>
                </a:cubicBezTo>
                <a:cubicBezTo>
                  <a:pt x="95" y="138"/>
                  <a:pt x="95" y="138"/>
                  <a:pt x="95" y="138"/>
                </a:cubicBezTo>
                <a:cubicBezTo>
                  <a:pt x="96" y="138"/>
                  <a:pt x="96" y="137"/>
                  <a:pt x="96" y="137"/>
                </a:cubicBezTo>
                <a:cubicBezTo>
                  <a:pt x="96" y="135"/>
                  <a:pt x="98" y="136"/>
                  <a:pt x="99" y="135"/>
                </a:cubicBezTo>
                <a:cubicBezTo>
                  <a:pt x="100" y="135"/>
                  <a:pt x="100" y="134"/>
                  <a:pt x="100" y="133"/>
                </a:cubicBezTo>
                <a:cubicBezTo>
                  <a:pt x="100" y="133"/>
                  <a:pt x="101" y="133"/>
                  <a:pt x="102" y="132"/>
                </a:cubicBezTo>
                <a:cubicBezTo>
                  <a:pt x="102" y="132"/>
                  <a:pt x="102" y="132"/>
                  <a:pt x="101" y="132"/>
                </a:cubicBezTo>
                <a:cubicBezTo>
                  <a:pt x="101" y="132"/>
                  <a:pt x="101" y="132"/>
                  <a:pt x="101" y="131"/>
                </a:cubicBezTo>
                <a:cubicBezTo>
                  <a:pt x="101" y="131"/>
                  <a:pt x="101" y="131"/>
                  <a:pt x="102" y="131"/>
                </a:cubicBezTo>
                <a:cubicBezTo>
                  <a:pt x="102" y="130"/>
                  <a:pt x="103" y="129"/>
                  <a:pt x="104" y="129"/>
                </a:cubicBezTo>
                <a:cubicBezTo>
                  <a:pt x="105" y="129"/>
                  <a:pt x="105" y="127"/>
                  <a:pt x="106" y="126"/>
                </a:cubicBezTo>
                <a:cubicBezTo>
                  <a:pt x="107" y="126"/>
                  <a:pt x="108" y="125"/>
                  <a:pt x="108" y="124"/>
                </a:cubicBezTo>
                <a:cubicBezTo>
                  <a:pt x="109" y="124"/>
                  <a:pt x="109" y="123"/>
                  <a:pt x="110" y="123"/>
                </a:cubicBezTo>
                <a:cubicBezTo>
                  <a:pt x="110" y="124"/>
                  <a:pt x="110" y="124"/>
                  <a:pt x="110" y="124"/>
                </a:cubicBezTo>
                <a:cubicBezTo>
                  <a:pt x="110" y="125"/>
                  <a:pt x="111" y="125"/>
                  <a:pt x="111" y="125"/>
                </a:cubicBezTo>
                <a:cubicBezTo>
                  <a:pt x="112" y="126"/>
                  <a:pt x="111" y="126"/>
                  <a:pt x="110" y="127"/>
                </a:cubicBezTo>
                <a:cubicBezTo>
                  <a:pt x="110" y="127"/>
                  <a:pt x="110" y="127"/>
                  <a:pt x="110" y="128"/>
                </a:cubicBezTo>
                <a:cubicBezTo>
                  <a:pt x="110" y="128"/>
                  <a:pt x="111" y="128"/>
                  <a:pt x="111" y="129"/>
                </a:cubicBezTo>
                <a:cubicBezTo>
                  <a:pt x="112" y="129"/>
                  <a:pt x="112" y="130"/>
                  <a:pt x="113" y="130"/>
                </a:cubicBezTo>
                <a:cubicBezTo>
                  <a:pt x="113" y="130"/>
                  <a:pt x="114" y="129"/>
                  <a:pt x="114" y="129"/>
                </a:cubicBezTo>
                <a:cubicBezTo>
                  <a:pt x="114" y="128"/>
                  <a:pt x="114" y="128"/>
                  <a:pt x="113" y="128"/>
                </a:cubicBezTo>
                <a:cubicBezTo>
                  <a:pt x="114" y="127"/>
                  <a:pt x="114" y="127"/>
                  <a:pt x="114" y="126"/>
                </a:cubicBezTo>
                <a:cubicBezTo>
                  <a:pt x="115" y="125"/>
                  <a:pt x="116" y="125"/>
                  <a:pt x="116" y="124"/>
                </a:cubicBezTo>
                <a:cubicBezTo>
                  <a:pt x="116" y="124"/>
                  <a:pt x="116" y="123"/>
                  <a:pt x="116" y="123"/>
                </a:cubicBezTo>
                <a:cubicBezTo>
                  <a:pt x="114" y="123"/>
                  <a:pt x="112" y="123"/>
                  <a:pt x="110" y="123"/>
                </a:cubicBezTo>
                <a:cubicBezTo>
                  <a:pt x="110" y="123"/>
                  <a:pt x="110" y="123"/>
                  <a:pt x="110" y="123"/>
                </a:cubicBezTo>
                <a:cubicBezTo>
                  <a:pt x="111" y="123"/>
                  <a:pt x="112" y="122"/>
                  <a:pt x="112" y="121"/>
                </a:cubicBezTo>
                <a:cubicBezTo>
                  <a:pt x="112" y="119"/>
                  <a:pt x="114" y="120"/>
                  <a:pt x="115" y="119"/>
                </a:cubicBezTo>
                <a:cubicBezTo>
                  <a:pt x="115" y="118"/>
                  <a:pt x="116" y="119"/>
                  <a:pt x="117" y="119"/>
                </a:cubicBezTo>
                <a:cubicBezTo>
                  <a:pt x="118" y="120"/>
                  <a:pt x="120" y="120"/>
                  <a:pt x="121" y="119"/>
                </a:cubicBezTo>
                <a:cubicBezTo>
                  <a:pt x="121" y="119"/>
                  <a:pt x="121" y="119"/>
                  <a:pt x="122" y="119"/>
                </a:cubicBezTo>
                <a:cubicBezTo>
                  <a:pt x="123" y="120"/>
                  <a:pt x="123" y="120"/>
                  <a:pt x="124" y="119"/>
                </a:cubicBezTo>
                <a:cubicBezTo>
                  <a:pt x="124" y="119"/>
                  <a:pt x="124" y="119"/>
                  <a:pt x="124" y="119"/>
                </a:cubicBezTo>
                <a:cubicBezTo>
                  <a:pt x="125" y="120"/>
                  <a:pt x="126" y="120"/>
                  <a:pt x="127" y="120"/>
                </a:cubicBezTo>
                <a:cubicBezTo>
                  <a:pt x="127" y="120"/>
                  <a:pt x="128" y="120"/>
                  <a:pt x="128" y="121"/>
                </a:cubicBezTo>
                <a:cubicBezTo>
                  <a:pt x="129" y="119"/>
                  <a:pt x="130" y="118"/>
                  <a:pt x="131" y="117"/>
                </a:cubicBezTo>
                <a:cubicBezTo>
                  <a:pt x="131" y="117"/>
                  <a:pt x="130" y="117"/>
                  <a:pt x="130" y="116"/>
                </a:cubicBezTo>
                <a:cubicBezTo>
                  <a:pt x="129" y="116"/>
                  <a:pt x="128" y="116"/>
                  <a:pt x="127" y="116"/>
                </a:cubicBezTo>
                <a:cubicBezTo>
                  <a:pt x="127" y="116"/>
                  <a:pt x="126" y="116"/>
                  <a:pt x="125" y="116"/>
                </a:cubicBezTo>
                <a:cubicBezTo>
                  <a:pt x="125" y="115"/>
                  <a:pt x="125" y="115"/>
                  <a:pt x="126" y="115"/>
                </a:cubicBezTo>
                <a:cubicBezTo>
                  <a:pt x="127" y="115"/>
                  <a:pt x="128" y="115"/>
                  <a:pt x="129" y="115"/>
                </a:cubicBezTo>
                <a:cubicBezTo>
                  <a:pt x="130" y="115"/>
                  <a:pt x="131" y="115"/>
                  <a:pt x="132" y="114"/>
                </a:cubicBezTo>
                <a:cubicBezTo>
                  <a:pt x="132" y="114"/>
                  <a:pt x="133" y="114"/>
                  <a:pt x="133" y="114"/>
                </a:cubicBezTo>
                <a:cubicBezTo>
                  <a:pt x="134" y="115"/>
                  <a:pt x="135" y="115"/>
                  <a:pt x="136" y="115"/>
                </a:cubicBezTo>
                <a:cubicBezTo>
                  <a:pt x="135" y="114"/>
                  <a:pt x="134" y="113"/>
                  <a:pt x="132" y="113"/>
                </a:cubicBezTo>
                <a:cubicBezTo>
                  <a:pt x="133" y="112"/>
                  <a:pt x="134" y="112"/>
                  <a:pt x="133" y="110"/>
                </a:cubicBezTo>
                <a:cubicBezTo>
                  <a:pt x="132" y="109"/>
                  <a:pt x="132" y="108"/>
                  <a:pt x="131" y="106"/>
                </a:cubicBezTo>
                <a:cubicBezTo>
                  <a:pt x="131" y="106"/>
                  <a:pt x="130" y="106"/>
                  <a:pt x="130" y="106"/>
                </a:cubicBezTo>
                <a:cubicBezTo>
                  <a:pt x="129" y="106"/>
                  <a:pt x="128" y="106"/>
                  <a:pt x="129" y="105"/>
                </a:cubicBezTo>
                <a:cubicBezTo>
                  <a:pt x="130" y="104"/>
                  <a:pt x="130" y="102"/>
                  <a:pt x="132" y="102"/>
                </a:cubicBezTo>
                <a:cubicBezTo>
                  <a:pt x="133" y="101"/>
                  <a:pt x="133" y="100"/>
                  <a:pt x="134" y="100"/>
                </a:cubicBezTo>
                <a:cubicBezTo>
                  <a:pt x="135" y="99"/>
                  <a:pt x="136" y="99"/>
                  <a:pt x="136" y="98"/>
                </a:cubicBezTo>
                <a:cubicBezTo>
                  <a:pt x="137" y="98"/>
                  <a:pt x="137" y="97"/>
                  <a:pt x="137" y="97"/>
                </a:cubicBezTo>
                <a:cubicBezTo>
                  <a:pt x="137" y="96"/>
                  <a:pt x="138" y="96"/>
                  <a:pt x="138" y="96"/>
                </a:cubicBezTo>
                <a:cubicBezTo>
                  <a:pt x="139" y="96"/>
                  <a:pt x="139" y="95"/>
                  <a:pt x="140" y="95"/>
                </a:cubicBezTo>
                <a:cubicBezTo>
                  <a:pt x="140" y="92"/>
                  <a:pt x="143" y="91"/>
                  <a:pt x="144" y="89"/>
                </a:cubicBezTo>
                <a:cubicBezTo>
                  <a:pt x="145" y="89"/>
                  <a:pt x="145" y="89"/>
                  <a:pt x="146" y="90"/>
                </a:cubicBezTo>
                <a:cubicBezTo>
                  <a:pt x="146" y="90"/>
                  <a:pt x="146" y="89"/>
                  <a:pt x="146" y="89"/>
                </a:cubicBezTo>
                <a:cubicBezTo>
                  <a:pt x="146" y="89"/>
                  <a:pt x="146" y="89"/>
                  <a:pt x="146" y="89"/>
                </a:cubicBezTo>
                <a:cubicBezTo>
                  <a:pt x="146" y="89"/>
                  <a:pt x="146" y="90"/>
                  <a:pt x="146" y="90"/>
                </a:cubicBezTo>
                <a:cubicBezTo>
                  <a:pt x="146" y="90"/>
                  <a:pt x="146" y="90"/>
                  <a:pt x="146" y="90"/>
                </a:cubicBezTo>
                <a:cubicBezTo>
                  <a:pt x="146" y="90"/>
                  <a:pt x="146" y="90"/>
                  <a:pt x="146" y="90"/>
                </a:cubicBezTo>
                <a:cubicBezTo>
                  <a:pt x="146" y="89"/>
                  <a:pt x="146" y="88"/>
                  <a:pt x="146" y="88"/>
                </a:cubicBezTo>
                <a:cubicBezTo>
                  <a:pt x="147" y="87"/>
                  <a:pt x="148" y="86"/>
                  <a:pt x="150" y="86"/>
                </a:cubicBezTo>
                <a:cubicBezTo>
                  <a:pt x="150" y="86"/>
                  <a:pt x="150" y="86"/>
                  <a:pt x="150" y="85"/>
                </a:cubicBezTo>
                <a:cubicBezTo>
                  <a:pt x="150" y="85"/>
                  <a:pt x="150" y="85"/>
                  <a:pt x="150" y="84"/>
                </a:cubicBezTo>
                <a:cubicBezTo>
                  <a:pt x="153" y="83"/>
                  <a:pt x="155" y="82"/>
                  <a:pt x="156" y="80"/>
                </a:cubicBezTo>
                <a:cubicBezTo>
                  <a:pt x="157" y="79"/>
                  <a:pt x="158" y="79"/>
                  <a:pt x="158" y="78"/>
                </a:cubicBezTo>
                <a:cubicBezTo>
                  <a:pt x="159" y="78"/>
                  <a:pt x="160" y="77"/>
                  <a:pt x="161" y="77"/>
                </a:cubicBezTo>
                <a:cubicBezTo>
                  <a:pt x="162" y="77"/>
                  <a:pt x="162" y="77"/>
                  <a:pt x="162" y="76"/>
                </a:cubicBezTo>
                <a:cubicBezTo>
                  <a:pt x="162" y="75"/>
                  <a:pt x="162" y="75"/>
                  <a:pt x="163" y="75"/>
                </a:cubicBezTo>
                <a:cubicBezTo>
                  <a:pt x="164" y="75"/>
                  <a:pt x="164" y="76"/>
                  <a:pt x="164" y="77"/>
                </a:cubicBezTo>
                <a:cubicBezTo>
                  <a:pt x="164" y="77"/>
                  <a:pt x="164" y="77"/>
                  <a:pt x="164" y="77"/>
                </a:cubicBezTo>
                <a:cubicBezTo>
                  <a:pt x="164" y="77"/>
                  <a:pt x="164" y="77"/>
                  <a:pt x="164" y="77"/>
                </a:cubicBezTo>
                <a:cubicBezTo>
                  <a:pt x="164" y="77"/>
                  <a:pt x="163" y="77"/>
                  <a:pt x="163" y="77"/>
                </a:cubicBezTo>
                <a:cubicBezTo>
                  <a:pt x="163" y="77"/>
                  <a:pt x="163" y="77"/>
                  <a:pt x="163" y="78"/>
                </a:cubicBezTo>
                <a:cubicBezTo>
                  <a:pt x="163" y="78"/>
                  <a:pt x="163" y="78"/>
                  <a:pt x="164" y="77"/>
                </a:cubicBezTo>
                <a:cubicBezTo>
                  <a:pt x="164" y="77"/>
                  <a:pt x="165" y="77"/>
                  <a:pt x="165" y="77"/>
                </a:cubicBezTo>
                <a:cubicBezTo>
                  <a:pt x="166" y="76"/>
                  <a:pt x="165" y="75"/>
                  <a:pt x="166" y="73"/>
                </a:cubicBezTo>
                <a:cubicBezTo>
                  <a:pt x="167" y="73"/>
                  <a:pt x="168" y="73"/>
                  <a:pt x="169" y="73"/>
                </a:cubicBezTo>
                <a:cubicBezTo>
                  <a:pt x="169" y="73"/>
                  <a:pt x="169" y="73"/>
                  <a:pt x="169" y="73"/>
                </a:cubicBezTo>
                <a:cubicBezTo>
                  <a:pt x="169" y="72"/>
                  <a:pt x="170" y="71"/>
                  <a:pt x="171" y="71"/>
                </a:cubicBezTo>
                <a:cubicBezTo>
                  <a:pt x="171" y="71"/>
                  <a:pt x="172" y="71"/>
                  <a:pt x="172" y="71"/>
                </a:cubicBezTo>
                <a:cubicBezTo>
                  <a:pt x="172" y="70"/>
                  <a:pt x="172" y="70"/>
                  <a:pt x="172" y="69"/>
                </a:cubicBezTo>
                <a:cubicBezTo>
                  <a:pt x="172" y="69"/>
                  <a:pt x="171" y="69"/>
                  <a:pt x="171" y="69"/>
                </a:cubicBezTo>
                <a:cubicBezTo>
                  <a:pt x="172" y="68"/>
                  <a:pt x="173" y="68"/>
                  <a:pt x="174" y="69"/>
                </a:cubicBezTo>
                <a:cubicBezTo>
                  <a:pt x="175" y="68"/>
                  <a:pt x="176" y="68"/>
                  <a:pt x="177" y="67"/>
                </a:cubicBezTo>
                <a:cubicBezTo>
                  <a:pt x="176" y="66"/>
                  <a:pt x="176" y="67"/>
                  <a:pt x="175" y="67"/>
                </a:cubicBezTo>
                <a:cubicBezTo>
                  <a:pt x="175" y="66"/>
                  <a:pt x="175" y="66"/>
                  <a:pt x="175" y="66"/>
                </a:cubicBezTo>
                <a:cubicBezTo>
                  <a:pt x="176" y="66"/>
                  <a:pt x="177" y="65"/>
                  <a:pt x="178" y="65"/>
                </a:cubicBezTo>
                <a:cubicBezTo>
                  <a:pt x="178" y="65"/>
                  <a:pt x="178" y="65"/>
                  <a:pt x="178" y="66"/>
                </a:cubicBezTo>
                <a:cubicBezTo>
                  <a:pt x="178" y="66"/>
                  <a:pt x="178" y="67"/>
                  <a:pt x="179" y="66"/>
                </a:cubicBezTo>
                <a:cubicBezTo>
                  <a:pt x="179" y="66"/>
                  <a:pt x="180" y="66"/>
                  <a:pt x="181" y="66"/>
                </a:cubicBezTo>
                <a:cubicBezTo>
                  <a:pt x="182" y="66"/>
                  <a:pt x="184" y="65"/>
                  <a:pt x="185" y="64"/>
                </a:cubicBezTo>
                <a:cubicBezTo>
                  <a:pt x="185" y="63"/>
                  <a:pt x="186" y="63"/>
                  <a:pt x="188" y="63"/>
                </a:cubicBezTo>
                <a:cubicBezTo>
                  <a:pt x="189" y="63"/>
                  <a:pt x="189" y="61"/>
                  <a:pt x="189" y="60"/>
                </a:cubicBezTo>
                <a:cubicBezTo>
                  <a:pt x="190" y="60"/>
                  <a:pt x="191" y="59"/>
                  <a:pt x="192" y="59"/>
                </a:cubicBezTo>
                <a:cubicBezTo>
                  <a:pt x="193" y="59"/>
                  <a:pt x="194" y="58"/>
                  <a:pt x="194" y="57"/>
                </a:cubicBezTo>
                <a:cubicBezTo>
                  <a:pt x="194" y="57"/>
                  <a:pt x="194" y="56"/>
                  <a:pt x="194" y="56"/>
                </a:cubicBezTo>
                <a:cubicBezTo>
                  <a:pt x="194" y="56"/>
                  <a:pt x="194" y="55"/>
                  <a:pt x="195" y="55"/>
                </a:cubicBezTo>
                <a:cubicBezTo>
                  <a:pt x="195" y="55"/>
                  <a:pt x="195" y="56"/>
                  <a:pt x="195" y="56"/>
                </a:cubicBezTo>
                <a:cubicBezTo>
                  <a:pt x="197" y="55"/>
                  <a:pt x="197" y="54"/>
                  <a:pt x="197" y="53"/>
                </a:cubicBezTo>
                <a:cubicBezTo>
                  <a:pt x="198" y="52"/>
                  <a:pt x="198" y="53"/>
                  <a:pt x="198" y="53"/>
                </a:cubicBezTo>
                <a:cubicBezTo>
                  <a:pt x="199" y="54"/>
                  <a:pt x="200" y="53"/>
                  <a:pt x="201" y="53"/>
                </a:cubicBezTo>
                <a:cubicBezTo>
                  <a:pt x="201" y="53"/>
                  <a:pt x="202" y="53"/>
                  <a:pt x="202" y="53"/>
                </a:cubicBezTo>
                <a:cubicBezTo>
                  <a:pt x="202" y="52"/>
                  <a:pt x="203" y="51"/>
                  <a:pt x="204" y="52"/>
                </a:cubicBezTo>
                <a:cubicBezTo>
                  <a:pt x="205" y="52"/>
                  <a:pt x="204" y="53"/>
                  <a:pt x="205" y="54"/>
                </a:cubicBezTo>
                <a:cubicBezTo>
                  <a:pt x="205" y="55"/>
                  <a:pt x="206" y="54"/>
                  <a:pt x="207" y="54"/>
                </a:cubicBezTo>
                <a:cubicBezTo>
                  <a:pt x="208" y="53"/>
                  <a:pt x="208" y="52"/>
                  <a:pt x="209" y="51"/>
                </a:cubicBezTo>
                <a:cubicBezTo>
                  <a:pt x="209" y="52"/>
                  <a:pt x="209" y="52"/>
                  <a:pt x="209" y="53"/>
                </a:cubicBezTo>
                <a:cubicBezTo>
                  <a:pt x="209" y="53"/>
                  <a:pt x="209" y="54"/>
                  <a:pt x="210" y="55"/>
                </a:cubicBezTo>
                <a:cubicBezTo>
                  <a:pt x="210" y="54"/>
                  <a:pt x="210" y="53"/>
                  <a:pt x="210" y="53"/>
                </a:cubicBezTo>
                <a:cubicBezTo>
                  <a:pt x="210" y="52"/>
                  <a:pt x="211" y="52"/>
                  <a:pt x="211" y="52"/>
                </a:cubicBezTo>
                <a:moveTo>
                  <a:pt x="113" y="137"/>
                </a:moveTo>
                <a:cubicBezTo>
                  <a:pt x="113" y="137"/>
                  <a:pt x="113" y="137"/>
                  <a:pt x="113" y="137"/>
                </a:cubicBezTo>
                <a:cubicBezTo>
                  <a:pt x="113" y="137"/>
                  <a:pt x="113" y="137"/>
                  <a:pt x="112" y="137"/>
                </a:cubicBezTo>
                <a:cubicBezTo>
                  <a:pt x="112" y="137"/>
                  <a:pt x="112" y="137"/>
                  <a:pt x="112" y="137"/>
                </a:cubicBezTo>
                <a:cubicBezTo>
                  <a:pt x="113" y="137"/>
                  <a:pt x="113" y="137"/>
                  <a:pt x="113" y="138"/>
                </a:cubicBezTo>
                <a:cubicBezTo>
                  <a:pt x="113" y="138"/>
                  <a:pt x="113" y="137"/>
                  <a:pt x="112" y="137"/>
                </a:cubicBezTo>
                <a:cubicBezTo>
                  <a:pt x="112" y="137"/>
                  <a:pt x="112" y="137"/>
                  <a:pt x="112" y="137"/>
                </a:cubicBezTo>
                <a:cubicBezTo>
                  <a:pt x="112" y="136"/>
                  <a:pt x="113" y="136"/>
                  <a:pt x="112" y="135"/>
                </a:cubicBezTo>
                <a:cubicBezTo>
                  <a:pt x="112" y="135"/>
                  <a:pt x="112" y="135"/>
                  <a:pt x="112" y="135"/>
                </a:cubicBezTo>
                <a:cubicBezTo>
                  <a:pt x="112" y="135"/>
                  <a:pt x="112" y="135"/>
                  <a:pt x="112" y="135"/>
                </a:cubicBezTo>
                <a:cubicBezTo>
                  <a:pt x="111" y="136"/>
                  <a:pt x="111" y="136"/>
                  <a:pt x="113" y="137"/>
                </a:cubicBezTo>
                <a:moveTo>
                  <a:pt x="110" y="139"/>
                </a:moveTo>
                <a:cubicBezTo>
                  <a:pt x="109" y="138"/>
                  <a:pt x="107" y="140"/>
                  <a:pt x="107" y="138"/>
                </a:cubicBezTo>
                <a:cubicBezTo>
                  <a:pt x="107" y="138"/>
                  <a:pt x="106" y="138"/>
                  <a:pt x="106" y="138"/>
                </a:cubicBezTo>
                <a:cubicBezTo>
                  <a:pt x="106" y="139"/>
                  <a:pt x="106" y="139"/>
                  <a:pt x="106" y="139"/>
                </a:cubicBezTo>
                <a:cubicBezTo>
                  <a:pt x="107" y="139"/>
                  <a:pt x="108" y="139"/>
                  <a:pt x="107" y="138"/>
                </a:cubicBezTo>
                <a:cubicBezTo>
                  <a:pt x="108" y="138"/>
                  <a:pt x="108" y="137"/>
                  <a:pt x="109" y="136"/>
                </a:cubicBezTo>
                <a:cubicBezTo>
                  <a:pt x="107" y="136"/>
                  <a:pt x="107" y="136"/>
                  <a:pt x="110" y="139"/>
                </a:cubicBezTo>
                <a:moveTo>
                  <a:pt x="113" y="121"/>
                </a:moveTo>
                <a:cubicBezTo>
                  <a:pt x="114" y="121"/>
                  <a:pt x="114" y="122"/>
                  <a:pt x="114" y="122"/>
                </a:cubicBezTo>
                <a:cubicBezTo>
                  <a:pt x="115" y="123"/>
                  <a:pt x="115" y="123"/>
                  <a:pt x="116" y="122"/>
                </a:cubicBezTo>
                <a:cubicBezTo>
                  <a:pt x="117" y="122"/>
                  <a:pt x="117" y="121"/>
                  <a:pt x="117" y="121"/>
                </a:cubicBezTo>
                <a:cubicBezTo>
                  <a:pt x="116" y="120"/>
                  <a:pt x="115" y="120"/>
                  <a:pt x="113" y="121"/>
                </a:cubicBezTo>
                <a:moveTo>
                  <a:pt x="109" y="132"/>
                </a:moveTo>
                <a:cubicBezTo>
                  <a:pt x="108" y="132"/>
                  <a:pt x="108" y="132"/>
                  <a:pt x="108" y="133"/>
                </a:cubicBezTo>
                <a:cubicBezTo>
                  <a:pt x="108" y="134"/>
                  <a:pt x="108" y="134"/>
                  <a:pt x="108" y="134"/>
                </a:cubicBezTo>
                <a:cubicBezTo>
                  <a:pt x="109" y="134"/>
                  <a:pt x="110" y="134"/>
                  <a:pt x="110" y="133"/>
                </a:cubicBezTo>
                <a:cubicBezTo>
                  <a:pt x="110" y="133"/>
                  <a:pt x="109" y="132"/>
                  <a:pt x="109" y="132"/>
                </a:cubicBezTo>
                <a:moveTo>
                  <a:pt x="149" y="103"/>
                </a:moveTo>
                <a:cubicBezTo>
                  <a:pt x="149" y="103"/>
                  <a:pt x="149" y="103"/>
                  <a:pt x="150" y="103"/>
                </a:cubicBezTo>
                <a:cubicBezTo>
                  <a:pt x="150" y="103"/>
                  <a:pt x="150" y="102"/>
                  <a:pt x="150" y="102"/>
                </a:cubicBezTo>
                <a:cubicBezTo>
                  <a:pt x="150" y="102"/>
                  <a:pt x="150" y="102"/>
                  <a:pt x="150" y="102"/>
                </a:cubicBezTo>
                <a:cubicBezTo>
                  <a:pt x="149" y="102"/>
                  <a:pt x="148" y="102"/>
                  <a:pt x="147" y="102"/>
                </a:cubicBezTo>
                <a:cubicBezTo>
                  <a:pt x="147" y="102"/>
                  <a:pt x="147" y="102"/>
                  <a:pt x="147" y="102"/>
                </a:cubicBezTo>
                <a:cubicBezTo>
                  <a:pt x="147" y="102"/>
                  <a:pt x="147" y="103"/>
                  <a:pt x="147" y="103"/>
                </a:cubicBezTo>
                <a:cubicBezTo>
                  <a:pt x="148" y="103"/>
                  <a:pt x="148" y="103"/>
                  <a:pt x="149" y="103"/>
                </a:cubicBezTo>
                <a:moveTo>
                  <a:pt x="150" y="93"/>
                </a:moveTo>
                <a:cubicBezTo>
                  <a:pt x="151" y="95"/>
                  <a:pt x="151" y="95"/>
                  <a:pt x="152" y="95"/>
                </a:cubicBezTo>
                <a:cubicBezTo>
                  <a:pt x="151" y="93"/>
                  <a:pt x="151" y="93"/>
                  <a:pt x="150" y="93"/>
                </a:cubicBezTo>
                <a:moveTo>
                  <a:pt x="122" y="121"/>
                </a:moveTo>
                <a:cubicBezTo>
                  <a:pt x="121" y="120"/>
                  <a:pt x="120" y="120"/>
                  <a:pt x="119" y="121"/>
                </a:cubicBezTo>
                <a:cubicBezTo>
                  <a:pt x="120" y="122"/>
                  <a:pt x="121" y="122"/>
                  <a:pt x="122" y="121"/>
                </a:cubicBezTo>
                <a:moveTo>
                  <a:pt x="162" y="94"/>
                </a:moveTo>
                <a:cubicBezTo>
                  <a:pt x="162" y="94"/>
                  <a:pt x="162" y="93"/>
                  <a:pt x="161" y="93"/>
                </a:cubicBezTo>
                <a:cubicBezTo>
                  <a:pt x="161" y="93"/>
                  <a:pt x="161" y="93"/>
                  <a:pt x="161" y="92"/>
                </a:cubicBezTo>
                <a:cubicBezTo>
                  <a:pt x="160" y="92"/>
                  <a:pt x="160" y="93"/>
                  <a:pt x="160" y="93"/>
                </a:cubicBezTo>
                <a:cubicBezTo>
                  <a:pt x="160" y="93"/>
                  <a:pt x="160" y="94"/>
                  <a:pt x="160" y="94"/>
                </a:cubicBezTo>
                <a:cubicBezTo>
                  <a:pt x="161" y="94"/>
                  <a:pt x="161" y="94"/>
                  <a:pt x="162" y="94"/>
                </a:cubicBezTo>
                <a:moveTo>
                  <a:pt x="149" y="97"/>
                </a:moveTo>
                <a:cubicBezTo>
                  <a:pt x="150" y="97"/>
                  <a:pt x="150" y="97"/>
                  <a:pt x="150" y="97"/>
                </a:cubicBezTo>
                <a:cubicBezTo>
                  <a:pt x="150" y="97"/>
                  <a:pt x="150" y="96"/>
                  <a:pt x="150" y="96"/>
                </a:cubicBezTo>
                <a:cubicBezTo>
                  <a:pt x="150" y="96"/>
                  <a:pt x="149" y="96"/>
                  <a:pt x="149" y="96"/>
                </a:cubicBezTo>
                <a:cubicBezTo>
                  <a:pt x="149" y="96"/>
                  <a:pt x="149" y="97"/>
                  <a:pt x="149" y="97"/>
                </a:cubicBezTo>
                <a:moveTo>
                  <a:pt x="144" y="96"/>
                </a:moveTo>
                <a:cubicBezTo>
                  <a:pt x="144" y="97"/>
                  <a:pt x="145" y="97"/>
                  <a:pt x="146" y="96"/>
                </a:cubicBezTo>
                <a:cubicBezTo>
                  <a:pt x="145" y="96"/>
                  <a:pt x="144" y="96"/>
                  <a:pt x="144" y="96"/>
                </a:cubicBezTo>
                <a:moveTo>
                  <a:pt x="158" y="95"/>
                </a:moveTo>
                <a:cubicBezTo>
                  <a:pt x="158" y="95"/>
                  <a:pt x="157" y="95"/>
                  <a:pt x="156" y="95"/>
                </a:cubicBezTo>
                <a:cubicBezTo>
                  <a:pt x="156" y="95"/>
                  <a:pt x="156" y="96"/>
                  <a:pt x="156" y="96"/>
                </a:cubicBezTo>
                <a:cubicBezTo>
                  <a:pt x="157" y="96"/>
                  <a:pt x="157" y="96"/>
                  <a:pt x="158" y="96"/>
                </a:cubicBezTo>
                <a:cubicBezTo>
                  <a:pt x="158" y="96"/>
                  <a:pt x="158" y="95"/>
                  <a:pt x="158" y="95"/>
                </a:cubicBezTo>
                <a:moveTo>
                  <a:pt x="204" y="69"/>
                </a:moveTo>
                <a:cubicBezTo>
                  <a:pt x="204" y="68"/>
                  <a:pt x="203" y="68"/>
                  <a:pt x="203" y="69"/>
                </a:cubicBezTo>
                <a:cubicBezTo>
                  <a:pt x="203" y="69"/>
                  <a:pt x="203" y="69"/>
                  <a:pt x="203" y="69"/>
                </a:cubicBezTo>
                <a:cubicBezTo>
                  <a:pt x="203" y="70"/>
                  <a:pt x="204" y="70"/>
                  <a:pt x="204" y="69"/>
                </a:cubicBezTo>
                <a:cubicBezTo>
                  <a:pt x="204" y="69"/>
                  <a:pt x="204" y="69"/>
                  <a:pt x="204" y="69"/>
                </a:cubicBezTo>
                <a:moveTo>
                  <a:pt x="115" y="131"/>
                </a:moveTo>
                <a:cubicBezTo>
                  <a:pt x="114" y="132"/>
                  <a:pt x="114" y="132"/>
                  <a:pt x="115" y="133"/>
                </a:cubicBezTo>
                <a:cubicBezTo>
                  <a:pt x="116" y="132"/>
                  <a:pt x="116" y="132"/>
                  <a:pt x="115" y="131"/>
                </a:cubicBezTo>
                <a:moveTo>
                  <a:pt x="146" y="108"/>
                </a:moveTo>
                <a:cubicBezTo>
                  <a:pt x="145" y="108"/>
                  <a:pt x="145" y="107"/>
                  <a:pt x="145" y="107"/>
                </a:cubicBezTo>
                <a:cubicBezTo>
                  <a:pt x="145" y="108"/>
                  <a:pt x="145" y="108"/>
                  <a:pt x="145" y="108"/>
                </a:cubicBezTo>
                <a:cubicBezTo>
                  <a:pt x="145" y="108"/>
                  <a:pt x="145" y="108"/>
                  <a:pt x="145" y="108"/>
                </a:cubicBezTo>
                <a:cubicBezTo>
                  <a:pt x="145" y="108"/>
                  <a:pt x="145" y="108"/>
                  <a:pt x="146" y="108"/>
                </a:cubicBezTo>
                <a:moveTo>
                  <a:pt x="148" y="105"/>
                </a:moveTo>
                <a:cubicBezTo>
                  <a:pt x="148" y="105"/>
                  <a:pt x="148" y="105"/>
                  <a:pt x="148" y="104"/>
                </a:cubicBezTo>
                <a:cubicBezTo>
                  <a:pt x="148" y="105"/>
                  <a:pt x="148" y="105"/>
                  <a:pt x="148" y="105"/>
                </a:cubicBezTo>
                <a:cubicBezTo>
                  <a:pt x="148" y="105"/>
                  <a:pt x="148" y="105"/>
                  <a:pt x="148" y="105"/>
                </a:cubicBezTo>
                <a:cubicBezTo>
                  <a:pt x="148" y="105"/>
                  <a:pt x="148" y="105"/>
                  <a:pt x="148" y="105"/>
                </a:cubicBezTo>
                <a:moveTo>
                  <a:pt x="117" y="129"/>
                </a:moveTo>
                <a:cubicBezTo>
                  <a:pt x="117" y="129"/>
                  <a:pt x="117" y="129"/>
                  <a:pt x="117" y="129"/>
                </a:cubicBezTo>
                <a:cubicBezTo>
                  <a:pt x="117" y="129"/>
                  <a:pt x="117" y="128"/>
                  <a:pt x="117" y="128"/>
                </a:cubicBezTo>
                <a:cubicBezTo>
                  <a:pt x="116" y="128"/>
                  <a:pt x="116" y="129"/>
                  <a:pt x="116" y="129"/>
                </a:cubicBezTo>
                <a:cubicBezTo>
                  <a:pt x="116" y="129"/>
                  <a:pt x="117" y="129"/>
                  <a:pt x="117" y="129"/>
                </a:cubicBezTo>
                <a:moveTo>
                  <a:pt x="142" y="101"/>
                </a:moveTo>
                <a:cubicBezTo>
                  <a:pt x="142" y="101"/>
                  <a:pt x="142" y="101"/>
                  <a:pt x="142" y="101"/>
                </a:cubicBezTo>
                <a:cubicBezTo>
                  <a:pt x="142" y="101"/>
                  <a:pt x="142" y="101"/>
                  <a:pt x="142" y="101"/>
                </a:cubicBezTo>
                <a:cubicBezTo>
                  <a:pt x="142" y="101"/>
                  <a:pt x="143" y="101"/>
                  <a:pt x="143" y="101"/>
                </a:cubicBezTo>
                <a:cubicBezTo>
                  <a:pt x="143" y="101"/>
                  <a:pt x="143" y="101"/>
                  <a:pt x="142" y="101"/>
                </a:cubicBezTo>
                <a:moveTo>
                  <a:pt x="103" y="141"/>
                </a:moveTo>
                <a:cubicBezTo>
                  <a:pt x="103" y="141"/>
                  <a:pt x="103" y="141"/>
                  <a:pt x="103" y="141"/>
                </a:cubicBezTo>
                <a:cubicBezTo>
                  <a:pt x="102" y="141"/>
                  <a:pt x="102" y="141"/>
                  <a:pt x="102" y="141"/>
                </a:cubicBezTo>
                <a:cubicBezTo>
                  <a:pt x="102" y="141"/>
                  <a:pt x="102" y="141"/>
                  <a:pt x="103" y="141"/>
                </a:cubicBezTo>
                <a:cubicBezTo>
                  <a:pt x="103" y="141"/>
                  <a:pt x="103" y="141"/>
                  <a:pt x="103" y="141"/>
                </a:cubicBezTo>
                <a:moveTo>
                  <a:pt x="99" y="138"/>
                </a:moveTo>
                <a:cubicBezTo>
                  <a:pt x="99" y="138"/>
                  <a:pt x="98" y="138"/>
                  <a:pt x="98" y="138"/>
                </a:cubicBezTo>
                <a:cubicBezTo>
                  <a:pt x="98" y="138"/>
                  <a:pt x="99" y="138"/>
                  <a:pt x="99" y="139"/>
                </a:cubicBezTo>
                <a:cubicBezTo>
                  <a:pt x="99" y="139"/>
                  <a:pt x="99" y="138"/>
                  <a:pt x="99" y="138"/>
                </a:cubicBezTo>
                <a:cubicBezTo>
                  <a:pt x="99" y="138"/>
                  <a:pt x="99" y="138"/>
                  <a:pt x="99" y="138"/>
                </a:cubicBezTo>
                <a:moveTo>
                  <a:pt x="111" y="130"/>
                </a:moveTo>
                <a:cubicBezTo>
                  <a:pt x="111" y="131"/>
                  <a:pt x="111" y="131"/>
                  <a:pt x="111" y="131"/>
                </a:cubicBezTo>
                <a:cubicBezTo>
                  <a:pt x="111" y="131"/>
                  <a:pt x="111" y="131"/>
                  <a:pt x="111" y="131"/>
                </a:cubicBezTo>
                <a:cubicBezTo>
                  <a:pt x="111" y="131"/>
                  <a:pt x="111" y="130"/>
                  <a:pt x="111" y="130"/>
                </a:cubicBezTo>
                <a:cubicBezTo>
                  <a:pt x="111" y="130"/>
                  <a:pt x="111" y="130"/>
                  <a:pt x="111" y="130"/>
                </a:cubicBezTo>
                <a:moveTo>
                  <a:pt x="192" y="61"/>
                </a:moveTo>
                <a:cubicBezTo>
                  <a:pt x="192" y="61"/>
                  <a:pt x="193" y="61"/>
                  <a:pt x="193" y="61"/>
                </a:cubicBezTo>
                <a:cubicBezTo>
                  <a:pt x="193" y="61"/>
                  <a:pt x="193" y="60"/>
                  <a:pt x="193" y="60"/>
                </a:cubicBezTo>
                <a:cubicBezTo>
                  <a:pt x="193" y="60"/>
                  <a:pt x="193" y="60"/>
                  <a:pt x="193" y="60"/>
                </a:cubicBezTo>
                <a:cubicBezTo>
                  <a:pt x="192" y="60"/>
                  <a:pt x="192" y="60"/>
                  <a:pt x="192" y="61"/>
                </a:cubicBezTo>
                <a:moveTo>
                  <a:pt x="147" y="93"/>
                </a:moveTo>
                <a:cubicBezTo>
                  <a:pt x="147" y="93"/>
                  <a:pt x="147" y="92"/>
                  <a:pt x="147" y="92"/>
                </a:cubicBezTo>
                <a:cubicBezTo>
                  <a:pt x="147" y="92"/>
                  <a:pt x="147" y="92"/>
                  <a:pt x="147" y="92"/>
                </a:cubicBezTo>
                <a:cubicBezTo>
                  <a:pt x="147" y="93"/>
                  <a:pt x="147" y="93"/>
                  <a:pt x="147" y="93"/>
                </a:cubicBezTo>
                <a:cubicBezTo>
                  <a:pt x="147" y="93"/>
                  <a:pt x="147" y="93"/>
                  <a:pt x="147" y="93"/>
                </a:cubicBezTo>
                <a:moveTo>
                  <a:pt x="141" y="286"/>
                </a:moveTo>
                <a:cubicBezTo>
                  <a:pt x="139" y="285"/>
                  <a:pt x="139" y="285"/>
                  <a:pt x="138" y="285"/>
                </a:cubicBezTo>
                <a:cubicBezTo>
                  <a:pt x="137" y="285"/>
                  <a:pt x="135" y="284"/>
                  <a:pt x="134" y="284"/>
                </a:cubicBezTo>
                <a:cubicBezTo>
                  <a:pt x="132" y="283"/>
                  <a:pt x="131" y="282"/>
                  <a:pt x="129" y="281"/>
                </a:cubicBezTo>
                <a:cubicBezTo>
                  <a:pt x="127" y="281"/>
                  <a:pt x="127" y="279"/>
                  <a:pt x="125" y="279"/>
                </a:cubicBezTo>
                <a:cubicBezTo>
                  <a:pt x="121" y="276"/>
                  <a:pt x="115" y="274"/>
                  <a:pt x="111" y="271"/>
                </a:cubicBezTo>
                <a:cubicBezTo>
                  <a:pt x="110" y="272"/>
                  <a:pt x="109" y="271"/>
                  <a:pt x="109" y="270"/>
                </a:cubicBezTo>
                <a:cubicBezTo>
                  <a:pt x="108" y="269"/>
                  <a:pt x="107" y="270"/>
                  <a:pt x="107" y="269"/>
                </a:cubicBezTo>
                <a:cubicBezTo>
                  <a:pt x="107" y="269"/>
                  <a:pt x="106" y="269"/>
                  <a:pt x="106" y="269"/>
                </a:cubicBezTo>
                <a:cubicBezTo>
                  <a:pt x="105" y="269"/>
                  <a:pt x="104" y="269"/>
                  <a:pt x="103" y="268"/>
                </a:cubicBezTo>
                <a:cubicBezTo>
                  <a:pt x="102" y="268"/>
                  <a:pt x="102" y="267"/>
                  <a:pt x="101" y="266"/>
                </a:cubicBezTo>
                <a:cubicBezTo>
                  <a:pt x="99" y="266"/>
                  <a:pt x="98" y="264"/>
                  <a:pt x="95" y="264"/>
                </a:cubicBezTo>
                <a:cubicBezTo>
                  <a:pt x="92" y="262"/>
                  <a:pt x="92" y="262"/>
                  <a:pt x="92" y="262"/>
                </a:cubicBezTo>
                <a:cubicBezTo>
                  <a:pt x="91" y="261"/>
                  <a:pt x="91" y="260"/>
                  <a:pt x="89" y="260"/>
                </a:cubicBezTo>
                <a:cubicBezTo>
                  <a:pt x="88" y="260"/>
                  <a:pt x="88" y="259"/>
                  <a:pt x="86" y="259"/>
                </a:cubicBezTo>
                <a:cubicBezTo>
                  <a:pt x="86" y="259"/>
                  <a:pt x="85" y="258"/>
                  <a:pt x="85" y="258"/>
                </a:cubicBezTo>
                <a:cubicBezTo>
                  <a:pt x="84" y="258"/>
                  <a:pt x="83" y="257"/>
                  <a:pt x="83" y="257"/>
                </a:cubicBezTo>
                <a:cubicBezTo>
                  <a:pt x="82" y="257"/>
                  <a:pt x="82" y="257"/>
                  <a:pt x="82" y="256"/>
                </a:cubicBezTo>
                <a:cubicBezTo>
                  <a:pt x="82" y="256"/>
                  <a:pt x="82" y="255"/>
                  <a:pt x="82" y="255"/>
                </a:cubicBezTo>
                <a:cubicBezTo>
                  <a:pt x="83" y="254"/>
                  <a:pt x="84" y="252"/>
                  <a:pt x="84" y="251"/>
                </a:cubicBezTo>
                <a:cubicBezTo>
                  <a:pt x="85" y="250"/>
                  <a:pt x="85" y="250"/>
                  <a:pt x="86" y="250"/>
                </a:cubicBezTo>
                <a:cubicBezTo>
                  <a:pt x="86" y="250"/>
                  <a:pt x="87" y="250"/>
                  <a:pt x="88" y="251"/>
                </a:cubicBezTo>
                <a:cubicBezTo>
                  <a:pt x="88" y="251"/>
                  <a:pt x="88" y="251"/>
                  <a:pt x="88" y="251"/>
                </a:cubicBezTo>
                <a:cubicBezTo>
                  <a:pt x="90" y="251"/>
                  <a:pt x="92" y="250"/>
                  <a:pt x="93" y="252"/>
                </a:cubicBezTo>
                <a:cubicBezTo>
                  <a:pt x="95" y="252"/>
                  <a:pt x="97" y="251"/>
                  <a:pt x="98" y="252"/>
                </a:cubicBezTo>
                <a:cubicBezTo>
                  <a:pt x="99" y="252"/>
                  <a:pt x="101" y="252"/>
                  <a:pt x="102" y="253"/>
                </a:cubicBezTo>
                <a:cubicBezTo>
                  <a:pt x="103" y="253"/>
                  <a:pt x="104" y="254"/>
                  <a:pt x="106" y="253"/>
                </a:cubicBezTo>
                <a:cubicBezTo>
                  <a:pt x="107" y="253"/>
                  <a:pt x="108" y="255"/>
                  <a:pt x="109" y="254"/>
                </a:cubicBezTo>
                <a:cubicBezTo>
                  <a:pt x="110" y="254"/>
                  <a:pt x="112" y="254"/>
                  <a:pt x="112" y="255"/>
                </a:cubicBezTo>
                <a:cubicBezTo>
                  <a:pt x="113" y="255"/>
                  <a:pt x="114" y="255"/>
                  <a:pt x="115" y="255"/>
                </a:cubicBezTo>
                <a:cubicBezTo>
                  <a:pt x="116" y="256"/>
                  <a:pt x="116" y="256"/>
                  <a:pt x="117" y="256"/>
                </a:cubicBezTo>
                <a:cubicBezTo>
                  <a:pt x="118" y="256"/>
                  <a:pt x="120" y="256"/>
                  <a:pt x="121" y="257"/>
                </a:cubicBezTo>
                <a:cubicBezTo>
                  <a:pt x="122" y="257"/>
                  <a:pt x="123" y="257"/>
                  <a:pt x="124" y="258"/>
                </a:cubicBezTo>
                <a:cubicBezTo>
                  <a:pt x="124" y="258"/>
                  <a:pt x="125" y="258"/>
                  <a:pt x="125" y="258"/>
                </a:cubicBezTo>
                <a:cubicBezTo>
                  <a:pt x="127" y="258"/>
                  <a:pt x="128" y="258"/>
                  <a:pt x="129" y="258"/>
                </a:cubicBezTo>
                <a:cubicBezTo>
                  <a:pt x="130" y="258"/>
                  <a:pt x="131" y="259"/>
                  <a:pt x="132" y="259"/>
                </a:cubicBezTo>
                <a:cubicBezTo>
                  <a:pt x="133" y="259"/>
                  <a:pt x="134" y="259"/>
                  <a:pt x="135" y="259"/>
                </a:cubicBezTo>
                <a:cubicBezTo>
                  <a:pt x="136" y="260"/>
                  <a:pt x="136" y="260"/>
                  <a:pt x="137" y="260"/>
                </a:cubicBezTo>
                <a:cubicBezTo>
                  <a:pt x="138" y="260"/>
                  <a:pt x="139" y="260"/>
                  <a:pt x="140" y="260"/>
                </a:cubicBezTo>
                <a:cubicBezTo>
                  <a:pt x="141" y="260"/>
                  <a:pt x="141" y="261"/>
                  <a:pt x="142" y="261"/>
                </a:cubicBezTo>
                <a:cubicBezTo>
                  <a:pt x="142" y="261"/>
                  <a:pt x="143" y="261"/>
                  <a:pt x="144" y="261"/>
                </a:cubicBezTo>
                <a:cubicBezTo>
                  <a:pt x="143" y="259"/>
                  <a:pt x="141" y="259"/>
                  <a:pt x="140" y="258"/>
                </a:cubicBezTo>
                <a:cubicBezTo>
                  <a:pt x="138" y="258"/>
                  <a:pt x="136" y="257"/>
                  <a:pt x="134" y="255"/>
                </a:cubicBezTo>
                <a:cubicBezTo>
                  <a:pt x="133" y="255"/>
                  <a:pt x="132" y="254"/>
                  <a:pt x="131" y="254"/>
                </a:cubicBezTo>
                <a:cubicBezTo>
                  <a:pt x="130" y="254"/>
                  <a:pt x="130" y="253"/>
                  <a:pt x="129" y="253"/>
                </a:cubicBezTo>
                <a:cubicBezTo>
                  <a:pt x="128" y="252"/>
                  <a:pt x="126" y="252"/>
                  <a:pt x="125" y="250"/>
                </a:cubicBezTo>
                <a:cubicBezTo>
                  <a:pt x="124" y="249"/>
                  <a:pt x="123" y="250"/>
                  <a:pt x="122" y="249"/>
                </a:cubicBezTo>
                <a:cubicBezTo>
                  <a:pt x="121" y="249"/>
                  <a:pt x="120" y="248"/>
                  <a:pt x="119" y="248"/>
                </a:cubicBezTo>
                <a:cubicBezTo>
                  <a:pt x="117" y="247"/>
                  <a:pt x="116" y="247"/>
                  <a:pt x="115" y="246"/>
                </a:cubicBezTo>
                <a:cubicBezTo>
                  <a:pt x="113" y="244"/>
                  <a:pt x="111" y="243"/>
                  <a:pt x="109" y="242"/>
                </a:cubicBezTo>
                <a:cubicBezTo>
                  <a:pt x="108" y="241"/>
                  <a:pt x="106" y="241"/>
                  <a:pt x="104" y="240"/>
                </a:cubicBezTo>
                <a:cubicBezTo>
                  <a:pt x="103" y="239"/>
                  <a:pt x="102" y="239"/>
                  <a:pt x="102" y="239"/>
                </a:cubicBezTo>
                <a:cubicBezTo>
                  <a:pt x="101" y="238"/>
                  <a:pt x="100" y="237"/>
                  <a:pt x="99" y="236"/>
                </a:cubicBezTo>
                <a:cubicBezTo>
                  <a:pt x="98" y="236"/>
                  <a:pt x="98" y="236"/>
                  <a:pt x="97" y="236"/>
                </a:cubicBezTo>
                <a:cubicBezTo>
                  <a:pt x="97" y="236"/>
                  <a:pt x="96" y="235"/>
                  <a:pt x="96" y="235"/>
                </a:cubicBezTo>
                <a:cubicBezTo>
                  <a:pt x="95" y="236"/>
                  <a:pt x="94" y="235"/>
                  <a:pt x="93" y="234"/>
                </a:cubicBezTo>
                <a:cubicBezTo>
                  <a:pt x="94" y="232"/>
                  <a:pt x="95" y="231"/>
                  <a:pt x="96" y="229"/>
                </a:cubicBezTo>
                <a:cubicBezTo>
                  <a:pt x="96" y="228"/>
                  <a:pt x="98" y="227"/>
                  <a:pt x="99" y="228"/>
                </a:cubicBezTo>
                <a:cubicBezTo>
                  <a:pt x="100" y="229"/>
                  <a:pt x="103" y="230"/>
                  <a:pt x="104" y="231"/>
                </a:cubicBezTo>
                <a:cubicBezTo>
                  <a:pt x="105" y="232"/>
                  <a:pt x="106" y="232"/>
                  <a:pt x="107" y="233"/>
                </a:cubicBezTo>
                <a:cubicBezTo>
                  <a:pt x="107" y="233"/>
                  <a:pt x="107" y="233"/>
                  <a:pt x="108" y="233"/>
                </a:cubicBezTo>
                <a:cubicBezTo>
                  <a:pt x="109" y="234"/>
                  <a:pt x="111" y="235"/>
                  <a:pt x="112" y="236"/>
                </a:cubicBezTo>
                <a:cubicBezTo>
                  <a:pt x="113" y="236"/>
                  <a:pt x="113" y="237"/>
                  <a:pt x="114" y="236"/>
                </a:cubicBezTo>
                <a:cubicBezTo>
                  <a:pt x="115" y="236"/>
                  <a:pt x="115" y="238"/>
                  <a:pt x="117" y="237"/>
                </a:cubicBezTo>
                <a:cubicBezTo>
                  <a:pt x="117" y="238"/>
                  <a:pt x="118" y="239"/>
                  <a:pt x="119" y="239"/>
                </a:cubicBezTo>
                <a:cubicBezTo>
                  <a:pt x="120" y="239"/>
                  <a:pt x="120" y="240"/>
                  <a:pt x="121" y="240"/>
                </a:cubicBezTo>
                <a:cubicBezTo>
                  <a:pt x="122" y="240"/>
                  <a:pt x="122" y="241"/>
                  <a:pt x="123" y="241"/>
                </a:cubicBezTo>
                <a:cubicBezTo>
                  <a:pt x="124" y="242"/>
                  <a:pt x="126" y="242"/>
                  <a:pt x="127" y="244"/>
                </a:cubicBezTo>
                <a:cubicBezTo>
                  <a:pt x="130" y="244"/>
                  <a:pt x="130" y="244"/>
                  <a:pt x="130" y="244"/>
                </a:cubicBezTo>
                <a:cubicBezTo>
                  <a:pt x="131" y="245"/>
                  <a:pt x="131" y="246"/>
                  <a:pt x="133" y="246"/>
                </a:cubicBezTo>
                <a:cubicBezTo>
                  <a:pt x="133" y="246"/>
                  <a:pt x="134" y="247"/>
                  <a:pt x="135" y="247"/>
                </a:cubicBezTo>
                <a:cubicBezTo>
                  <a:pt x="136" y="248"/>
                  <a:pt x="137" y="248"/>
                  <a:pt x="138" y="249"/>
                </a:cubicBezTo>
                <a:cubicBezTo>
                  <a:pt x="139" y="248"/>
                  <a:pt x="139" y="250"/>
                  <a:pt x="140" y="250"/>
                </a:cubicBezTo>
                <a:cubicBezTo>
                  <a:pt x="141" y="250"/>
                  <a:pt x="141" y="251"/>
                  <a:pt x="142" y="251"/>
                </a:cubicBezTo>
                <a:cubicBezTo>
                  <a:pt x="143" y="252"/>
                  <a:pt x="144" y="251"/>
                  <a:pt x="145" y="252"/>
                </a:cubicBezTo>
                <a:cubicBezTo>
                  <a:pt x="145" y="253"/>
                  <a:pt x="146" y="254"/>
                  <a:pt x="147" y="253"/>
                </a:cubicBezTo>
                <a:cubicBezTo>
                  <a:pt x="148" y="254"/>
                  <a:pt x="149" y="255"/>
                  <a:pt x="151" y="255"/>
                </a:cubicBezTo>
                <a:cubicBezTo>
                  <a:pt x="152" y="256"/>
                  <a:pt x="153" y="256"/>
                  <a:pt x="154" y="257"/>
                </a:cubicBezTo>
                <a:cubicBezTo>
                  <a:pt x="155" y="258"/>
                  <a:pt x="156" y="258"/>
                  <a:pt x="157" y="259"/>
                </a:cubicBezTo>
                <a:cubicBezTo>
                  <a:pt x="158" y="259"/>
                  <a:pt x="159" y="259"/>
                  <a:pt x="159" y="259"/>
                </a:cubicBezTo>
                <a:cubicBezTo>
                  <a:pt x="160" y="260"/>
                  <a:pt x="162" y="260"/>
                  <a:pt x="163" y="261"/>
                </a:cubicBezTo>
                <a:cubicBezTo>
                  <a:pt x="164" y="263"/>
                  <a:pt x="165" y="264"/>
                  <a:pt x="167" y="264"/>
                </a:cubicBezTo>
                <a:cubicBezTo>
                  <a:pt x="168" y="264"/>
                  <a:pt x="168" y="264"/>
                  <a:pt x="168" y="264"/>
                </a:cubicBezTo>
                <a:cubicBezTo>
                  <a:pt x="169" y="265"/>
                  <a:pt x="170" y="265"/>
                  <a:pt x="171" y="266"/>
                </a:cubicBezTo>
                <a:cubicBezTo>
                  <a:pt x="171" y="266"/>
                  <a:pt x="172" y="266"/>
                  <a:pt x="172" y="266"/>
                </a:cubicBezTo>
                <a:cubicBezTo>
                  <a:pt x="172" y="266"/>
                  <a:pt x="172" y="266"/>
                  <a:pt x="172" y="266"/>
                </a:cubicBezTo>
                <a:cubicBezTo>
                  <a:pt x="172" y="267"/>
                  <a:pt x="172" y="267"/>
                  <a:pt x="172" y="267"/>
                </a:cubicBezTo>
                <a:cubicBezTo>
                  <a:pt x="171" y="269"/>
                  <a:pt x="170" y="270"/>
                  <a:pt x="169" y="272"/>
                </a:cubicBezTo>
                <a:cubicBezTo>
                  <a:pt x="168" y="272"/>
                  <a:pt x="167" y="272"/>
                  <a:pt x="166" y="272"/>
                </a:cubicBezTo>
                <a:cubicBezTo>
                  <a:pt x="164" y="273"/>
                  <a:pt x="164" y="271"/>
                  <a:pt x="162" y="271"/>
                </a:cubicBezTo>
                <a:cubicBezTo>
                  <a:pt x="161" y="272"/>
                  <a:pt x="160" y="271"/>
                  <a:pt x="158" y="271"/>
                </a:cubicBezTo>
                <a:cubicBezTo>
                  <a:pt x="158" y="270"/>
                  <a:pt x="156" y="271"/>
                  <a:pt x="155" y="270"/>
                </a:cubicBezTo>
                <a:cubicBezTo>
                  <a:pt x="155" y="270"/>
                  <a:pt x="155" y="270"/>
                  <a:pt x="154" y="270"/>
                </a:cubicBezTo>
                <a:cubicBezTo>
                  <a:pt x="153" y="270"/>
                  <a:pt x="152" y="269"/>
                  <a:pt x="150" y="270"/>
                </a:cubicBezTo>
                <a:cubicBezTo>
                  <a:pt x="149" y="270"/>
                  <a:pt x="148" y="268"/>
                  <a:pt x="147" y="269"/>
                </a:cubicBezTo>
                <a:cubicBezTo>
                  <a:pt x="146" y="269"/>
                  <a:pt x="144" y="268"/>
                  <a:pt x="143" y="268"/>
                </a:cubicBezTo>
                <a:cubicBezTo>
                  <a:pt x="142" y="267"/>
                  <a:pt x="141" y="268"/>
                  <a:pt x="140" y="268"/>
                </a:cubicBezTo>
                <a:cubicBezTo>
                  <a:pt x="138" y="266"/>
                  <a:pt x="137" y="267"/>
                  <a:pt x="135" y="267"/>
                </a:cubicBezTo>
                <a:cubicBezTo>
                  <a:pt x="134" y="267"/>
                  <a:pt x="133" y="266"/>
                  <a:pt x="132" y="266"/>
                </a:cubicBezTo>
                <a:cubicBezTo>
                  <a:pt x="131" y="266"/>
                  <a:pt x="129" y="266"/>
                  <a:pt x="128" y="266"/>
                </a:cubicBezTo>
                <a:cubicBezTo>
                  <a:pt x="128" y="265"/>
                  <a:pt x="127" y="265"/>
                  <a:pt x="127" y="265"/>
                </a:cubicBezTo>
                <a:cubicBezTo>
                  <a:pt x="125" y="264"/>
                  <a:pt x="124" y="265"/>
                  <a:pt x="123" y="264"/>
                </a:cubicBezTo>
                <a:cubicBezTo>
                  <a:pt x="122" y="263"/>
                  <a:pt x="121" y="264"/>
                  <a:pt x="120" y="264"/>
                </a:cubicBezTo>
                <a:cubicBezTo>
                  <a:pt x="119" y="264"/>
                  <a:pt x="119" y="263"/>
                  <a:pt x="117" y="263"/>
                </a:cubicBezTo>
                <a:cubicBezTo>
                  <a:pt x="116" y="263"/>
                  <a:pt x="116" y="263"/>
                  <a:pt x="115" y="262"/>
                </a:cubicBezTo>
                <a:cubicBezTo>
                  <a:pt x="115" y="262"/>
                  <a:pt x="114" y="262"/>
                  <a:pt x="113" y="262"/>
                </a:cubicBezTo>
                <a:cubicBezTo>
                  <a:pt x="112" y="262"/>
                  <a:pt x="111" y="262"/>
                  <a:pt x="110" y="261"/>
                </a:cubicBezTo>
                <a:cubicBezTo>
                  <a:pt x="109" y="261"/>
                  <a:pt x="109" y="261"/>
                  <a:pt x="108" y="261"/>
                </a:cubicBezTo>
                <a:cubicBezTo>
                  <a:pt x="108" y="263"/>
                  <a:pt x="110" y="263"/>
                  <a:pt x="111" y="264"/>
                </a:cubicBezTo>
                <a:cubicBezTo>
                  <a:pt x="112" y="264"/>
                  <a:pt x="113" y="264"/>
                  <a:pt x="114" y="265"/>
                </a:cubicBezTo>
                <a:cubicBezTo>
                  <a:pt x="114" y="265"/>
                  <a:pt x="115" y="265"/>
                  <a:pt x="116" y="266"/>
                </a:cubicBezTo>
                <a:cubicBezTo>
                  <a:pt x="117" y="265"/>
                  <a:pt x="117" y="266"/>
                  <a:pt x="118" y="267"/>
                </a:cubicBezTo>
                <a:cubicBezTo>
                  <a:pt x="119" y="267"/>
                  <a:pt x="120" y="267"/>
                  <a:pt x="121" y="268"/>
                </a:cubicBezTo>
                <a:cubicBezTo>
                  <a:pt x="122" y="269"/>
                  <a:pt x="123" y="268"/>
                  <a:pt x="123" y="269"/>
                </a:cubicBezTo>
                <a:cubicBezTo>
                  <a:pt x="124" y="269"/>
                  <a:pt x="125" y="269"/>
                  <a:pt x="125" y="270"/>
                </a:cubicBezTo>
                <a:cubicBezTo>
                  <a:pt x="126" y="270"/>
                  <a:pt x="127" y="271"/>
                  <a:pt x="127" y="271"/>
                </a:cubicBezTo>
                <a:cubicBezTo>
                  <a:pt x="128" y="273"/>
                  <a:pt x="129" y="272"/>
                  <a:pt x="130" y="273"/>
                </a:cubicBezTo>
                <a:cubicBezTo>
                  <a:pt x="132" y="273"/>
                  <a:pt x="133" y="274"/>
                  <a:pt x="134" y="275"/>
                </a:cubicBezTo>
                <a:cubicBezTo>
                  <a:pt x="136" y="275"/>
                  <a:pt x="136" y="276"/>
                  <a:pt x="138" y="277"/>
                </a:cubicBezTo>
                <a:cubicBezTo>
                  <a:pt x="139" y="277"/>
                  <a:pt x="140" y="278"/>
                  <a:pt x="141" y="278"/>
                </a:cubicBezTo>
                <a:cubicBezTo>
                  <a:pt x="142" y="279"/>
                  <a:pt x="142" y="280"/>
                  <a:pt x="143" y="280"/>
                </a:cubicBezTo>
                <a:cubicBezTo>
                  <a:pt x="143" y="283"/>
                  <a:pt x="143" y="283"/>
                  <a:pt x="143" y="283"/>
                </a:cubicBezTo>
                <a:cubicBezTo>
                  <a:pt x="144" y="284"/>
                  <a:pt x="144" y="285"/>
                  <a:pt x="145" y="286"/>
                </a:cubicBezTo>
                <a:cubicBezTo>
                  <a:pt x="146" y="285"/>
                  <a:pt x="147" y="287"/>
                  <a:pt x="148" y="287"/>
                </a:cubicBezTo>
                <a:cubicBezTo>
                  <a:pt x="148" y="287"/>
                  <a:pt x="148" y="287"/>
                  <a:pt x="148" y="287"/>
                </a:cubicBezTo>
                <a:cubicBezTo>
                  <a:pt x="148" y="287"/>
                  <a:pt x="148" y="287"/>
                  <a:pt x="148" y="287"/>
                </a:cubicBezTo>
                <a:cubicBezTo>
                  <a:pt x="148" y="287"/>
                  <a:pt x="148" y="287"/>
                  <a:pt x="148" y="287"/>
                </a:cubicBezTo>
                <a:cubicBezTo>
                  <a:pt x="148" y="287"/>
                  <a:pt x="148" y="287"/>
                  <a:pt x="148" y="287"/>
                </a:cubicBezTo>
                <a:cubicBezTo>
                  <a:pt x="148" y="287"/>
                  <a:pt x="148" y="287"/>
                  <a:pt x="148" y="287"/>
                </a:cubicBezTo>
                <a:cubicBezTo>
                  <a:pt x="148" y="285"/>
                  <a:pt x="147" y="285"/>
                  <a:pt x="146" y="284"/>
                </a:cubicBezTo>
                <a:cubicBezTo>
                  <a:pt x="146" y="284"/>
                  <a:pt x="147" y="283"/>
                  <a:pt x="147" y="283"/>
                </a:cubicBezTo>
                <a:cubicBezTo>
                  <a:pt x="148" y="283"/>
                  <a:pt x="148" y="284"/>
                  <a:pt x="149" y="285"/>
                </a:cubicBezTo>
                <a:cubicBezTo>
                  <a:pt x="151" y="283"/>
                  <a:pt x="151" y="283"/>
                  <a:pt x="153" y="285"/>
                </a:cubicBezTo>
                <a:cubicBezTo>
                  <a:pt x="153" y="285"/>
                  <a:pt x="154" y="286"/>
                  <a:pt x="155" y="286"/>
                </a:cubicBezTo>
                <a:cubicBezTo>
                  <a:pt x="156" y="286"/>
                  <a:pt x="158" y="287"/>
                  <a:pt x="159" y="288"/>
                </a:cubicBezTo>
                <a:cubicBezTo>
                  <a:pt x="160" y="288"/>
                  <a:pt x="160" y="289"/>
                  <a:pt x="160" y="289"/>
                </a:cubicBezTo>
                <a:cubicBezTo>
                  <a:pt x="160" y="290"/>
                  <a:pt x="159" y="290"/>
                  <a:pt x="159" y="291"/>
                </a:cubicBezTo>
                <a:cubicBezTo>
                  <a:pt x="158" y="292"/>
                  <a:pt x="158" y="294"/>
                  <a:pt x="157" y="295"/>
                </a:cubicBezTo>
                <a:cubicBezTo>
                  <a:pt x="156" y="295"/>
                  <a:pt x="155" y="294"/>
                  <a:pt x="155" y="294"/>
                </a:cubicBezTo>
                <a:cubicBezTo>
                  <a:pt x="154" y="294"/>
                  <a:pt x="154" y="294"/>
                  <a:pt x="154" y="293"/>
                </a:cubicBezTo>
                <a:cubicBezTo>
                  <a:pt x="154" y="293"/>
                  <a:pt x="155" y="293"/>
                  <a:pt x="155" y="293"/>
                </a:cubicBezTo>
                <a:cubicBezTo>
                  <a:pt x="155" y="293"/>
                  <a:pt x="156" y="293"/>
                  <a:pt x="156" y="293"/>
                </a:cubicBezTo>
                <a:cubicBezTo>
                  <a:pt x="156" y="293"/>
                  <a:pt x="156" y="293"/>
                  <a:pt x="156" y="292"/>
                </a:cubicBezTo>
                <a:cubicBezTo>
                  <a:pt x="155" y="292"/>
                  <a:pt x="155" y="292"/>
                  <a:pt x="155" y="291"/>
                </a:cubicBezTo>
                <a:cubicBezTo>
                  <a:pt x="154" y="291"/>
                  <a:pt x="154" y="291"/>
                  <a:pt x="153" y="292"/>
                </a:cubicBezTo>
                <a:cubicBezTo>
                  <a:pt x="153" y="292"/>
                  <a:pt x="152" y="292"/>
                  <a:pt x="152" y="292"/>
                </a:cubicBezTo>
                <a:cubicBezTo>
                  <a:pt x="152" y="291"/>
                  <a:pt x="152" y="289"/>
                  <a:pt x="152" y="288"/>
                </a:cubicBezTo>
                <a:cubicBezTo>
                  <a:pt x="151" y="287"/>
                  <a:pt x="150" y="287"/>
                  <a:pt x="150" y="288"/>
                </a:cubicBezTo>
                <a:cubicBezTo>
                  <a:pt x="150" y="289"/>
                  <a:pt x="151" y="289"/>
                  <a:pt x="150" y="290"/>
                </a:cubicBezTo>
                <a:cubicBezTo>
                  <a:pt x="150" y="290"/>
                  <a:pt x="149" y="290"/>
                  <a:pt x="149" y="290"/>
                </a:cubicBezTo>
                <a:cubicBezTo>
                  <a:pt x="149" y="290"/>
                  <a:pt x="148" y="290"/>
                  <a:pt x="148" y="290"/>
                </a:cubicBezTo>
                <a:cubicBezTo>
                  <a:pt x="147" y="289"/>
                  <a:pt x="145" y="289"/>
                  <a:pt x="144" y="288"/>
                </a:cubicBezTo>
                <a:cubicBezTo>
                  <a:pt x="144" y="288"/>
                  <a:pt x="144" y="288"/>
                  <a:pt x="144" y="287"/>
                </a:cubicBezTo>
                <a:cubicBezTo>
                  <a:pt x="145" y="287"/>
                  <a:pt x="145" y="287"/>
                  <a:pt x="144" y="287"/>
                </a:cubicBezTo>
                <a:cubicBezTo>
                  <a:pt x="144" y="287"/>
                  <a:pt x="144" y="287"/>
                  <a:pt x="144" y="287"/>
                </a:cubicBezTo>
                <a:cubicBezTo>
                  <a:pt x="144" y="288"/>
                  <a:pt x="144" y="288"/>
                  <a:pt x="145" y="288"/>
                </a:cubicBezTo>
                <a:cubicBezTo>
                  <a:pt x="145" y="288"/>
                  <a:pt x="145" y="287"/>
                  <a:pt x="146" y="287"/>
                </a:cubicBezTo>
                <a:cubicBezTo>
                  <a:pt x="145" y="287"/>
                  <a:pt x="145" y="287"/>
                  <a:pt x="144" y="287"/>
                </a:cubicBezTo>
                <a:cubicBezTo>
                  <a:pt x="143" y="288"/>
                  <a:pt x="143" y="287"/>
                  <a:pt x="143" y="286"/>
                </a:cubicBezTo>
                <a:cubicBezTo>
                  <a:pt x="143" y="286"/>
                  <a:pt x="142" y="286"/>
                  <a:pt x="142" y="286"/>
                </a:cubicBezTo>
                <a:cubicBezTo>
                  <a:pt x="142" y="285"/>
                  <a:pt x="142" y="285"/>
                  <a:pt x="142" y="285"/>
                </a:cubicBezTo>
                <a:cubicBezTo>
                  <a:pt x="141" y="285"/>
                  <a:pt x="141" y="285"/>
                  <a:pt x="141" y="286"/>
                </a:cubicBezTo>
                <a:moveTo>
                  <a:pt x="148" y="263"/>
                </a:moveTo>
                <a:cubicBezTo>
                  <a:pt x="148" y="262"/>
                  <a:pt x="148" y="262"/>
                  <a:pt x="148" y="262"/>
                </a:cubicBezTo>
                <a:cubicBezTo>
                  <a:pt x="148" y="262"/>
                  <a:pt x="147" y="262"/>
                  <a:pt x="147" y="262"/>
                </a:cubicBezTo>
                <a:cubicBezTo>
                  <a:pt x="147" y="262"/>
                  <a:pt x="146" y="262"/>
                  <a:pt x="147" y="262"/>
                </a:cubicBezTo>
                <a:cubicBezTo>
                  <a:pt x="147" y="263"/>
                  <a:pt x="147" y="263"/>
                  <a:pt x="147" y="263"/>
                </a:cubicBezTo>
                <a:cubicBezTo>
                  <a:pt x="148" y="263"/>
                  <a:pt x="148" y="263"/>
                  <a:pt x="146" y="262"/>
                </a:cubicBezTo>
                <a:cubicBezTo>
                  <a:pt x="147" y="262"/>
                  <a:pt x="147" y="262"/>
                  <a:pt x="147" y="262"/>
                </a:cubicBezTo>
                <a:cubicBezTo>
                  <a:pt x="147" y="261"/>
                  <a:pt x="146" y="261"/>
                  <a:pt x="146" y="261"/>
                </a:cubicBezTo>
                <a:cubicBezTo>
                  <a:pt x="146" y="261"/>
                  <a:pt x="146" y="261"/>
                  <a:pt x="146" y="261"/>
                </a:cubicBezTo>
                <a:cubicBezTo>
                  <a:pt x="145" y="261"/>
                  <a:pt x="145" y="261"/>
                  <a:pt x="145" y="261"/>
                </a:cubicBezTo>
                <a:cubicBezTo>
                  <a:pt x="145" y="262"/>
                  <a:pt x="145" y="262"/>
                  <a:pt x="145" y="262"/>
                </a:cubicBezTo>
                <a:cubicBezTo>
                  <a:pt x="146" y="262"/>
                  <a:pt x="146" y="262"/>
                  <a:pt x="148" y="263"/>
                </a:cubicBezTo>
                <a:moveTo>
                  <a:pt x="142" y="283"/>
                </a:moveTo>
                <a:cubicBezTo>
                  <a:pt x="142" y="283"/>
                  <a:pt x="141" y="283"/>
                  <a:pt x="141" y="283"/>
                </a:cubicBezTo>
                <a:cubicBezTo>
                  <a:pt x="141" y="283"/>
                  <a:pt x="141" y="283"/>
                  <a:pt x="141" y="283"/>
                </a:cubicBezTo>
                <a:cubicBezTo>
                  <a:pt x="141" y="284"/>
                  <a:pt x="141" y="284"/>
                  <a:pt x="141" y="284"/>
                </a:cubicBezTo>
                <a:cubicBezTo>
                  <a:pt x="142" y="284"/>
                  <a:pt x="142" y="283"/>
                  <a:pt x="142" y="283"/>
                </a:cubicBezTo>
                <a:moveTo>
                  <a:pt x="540" y="137"/>
                </a:moveTo>
                <a:cubicBezTo>
                  <a:pt x="540" y="137"/>
                  <a:pt x="542" y="134"/>
                  <a:pt x="542" y="134"/>
                </a:cubicBezTo>
                <a:cubicBezTo>
                  <a:pt x="542" y="133"/>
                  <a:pt x="543" y="132"/>
                  <a:pt x="543" y="130"/>
                </a:cubicBezTo>
                <a:cubicBezTo>
                  <a:pt x="543" y="130"/>
                  <a:pt x="544" y="130"/>
                  <a:pt x="544" y="129"/>
                </a:cubicBezTo>
                <a:cubicBezTo>
                  <a:pt x="544" y="129"/>
                  <a:pt x="544" y="128"/>
                  <a:pt x="544" y="127"/>
                </a:cubicBezTo>
                <a:cubicBezTo>
                  <a:pt x="545" y="126"/>
                  <a:pt x="546" y="125"/>
                  <a:pt x="546" y="124"/>
                </a:cubicBezTo>
                <a:cubicBezTo>
                  <a:pt x="547" y="123"/>
                  <a:pt x="547" y="123"/>
                  <a:pt x="547" y="122"/>
                </a:cubicBezTo>
                <a:cubicBezTo>
                  <a:pt x="548" y="122"/>
                  <a:pt x="548" y="122"/>
                  <a:pt x="548" y="122"/>
                </a:cubicBezTo>
                <a:cubicBezTo>
                  <a:pt x="548" y="121"/>
                  <a:pt x="548" y="120"/>
                  <a:pt x="548" y="119"/>
                </a:cubicBezTo>
                <a:cubicBezTo>
                  <a:pt x="549" y="118"/>
                  <a:pt x="549" y="117"/>
                  <a:pt x="549" y="117"/>
                </a:cubicBezTo>
                <a:cubicBezTo>
                  <a:pt x="550" y="116"/>
                  <a:pt x="549" y="115"/>
                  <a:pt x="550" y="115"/>
                </a:cubicBezTo>
                <a:cubicBezTo>
                  <a:pt x="551" y="114"/>
                  <a:pt x="550" y="113"/>
                  <a:pt x="551" y="113"/>
                </a:cubicBezTo>
                <a:cubicBezTo>
                  <a:pt x="551" y="112"/>
                  <a:pt x="552" y="112"/>
                  <a:pt x="552" y="111"/>
                </a:cubicBezTo>
                <a:cubicBezTo>
                  <a:pt x="552" y="110"/>
                  <a:pt x="552" y="109"/>
                  <a:pt x="553" y="108"/>
                </a:cubicBezTo>
                <a:cubicBezTo>
                  <a:pt x="554" y="108"/>
                  <a:pt x="553" y="106"/>
                  <a:pt x="554" y="106"/>
                </a:cubicBezTo>
                <a:cubicBezTo>
                  <a:pt x="554" y="105"/>
                  <a:pt x="556" y="104"/>
                  <a:pt x="556" y="103"/>
                </a:cubicBezTo>
                <a:cubicBezTo>
                  <a:pt x="555" y="103"/>
                  <a:pt x="556" y="102"/>
                  <a:pt x="557" y="102"/>
                </a:cubicBezTo>
                <a:cubicBezTo>
                  <a:pt x="558" y="103"/>
                  <a:pt x="559" y="102"/>
                  <a:pt x="561" y="103"/>
                </a:cubicBezTo>
                <a:cubicBezTo>
                  <a:pt x="561" y="102"/>
                  <a:pt x="562" y="101"/>
                  <a:pt x="562" y="101"/>
                </a:cubicBezTo>
                <a:cubicBezTo>
                  <a:pt x="564" y="101"/>
                  <a:pt x="564" y="101"/>
                  <a:pt x="564" y="101"/>
                </a:cubicBezTo>
                <a:cubicBezTo>
                  <a:pt x="564" y="103"/>
                  <a:pt x="564" y="103"/>
                  <a:pt x="564" y="103"/>
                </a:cubicBezTo>
                <a:cubicBezTo>
                  <a:pt x="562" y="104"/>
                  <a:pt x="563" y="105"/>
                  <a:pt x="563" y="106"/>
                </a:cubicBezTo>
                <a:cubicBezTo>
                  <a:pt x="562" y="107"/>
                  <a:pt x="561" y="108"/>
                  <a:pt x="561" y="109"/>
                </a:cubicBezTo>
                <a:cubicBezTo>
                  <a:pt x="561" y="110"/>
                  <a:pt x="561" y="111"/>
                  <a:pt x="560" y="112"/>
                </a:cubicBezTo>
                <a:cubicBezTo>
                  <a:pt x="560" y="113"/>
                  <a:pt x="559" y="114"/>
                  <a:pt x="559" y="115"/>
                </a:cubicBezTo>
                <a:cubicBezTo>
                  <a:pt x="558" y="116"/>
                  <a:pt x="558" y="117"/>
                  <a:pt x="557" y="118"/>
                </a:cubicBezTo>
                <a:cubicBezTo>
                  <a:pt x="557" y="119"/>
                  <a:pt x="557" y="120"/>
                  <a:pt x="556" y="121"/>
                </a:cubicBezTo>
                <a:cubicBezTo>
                  <a:pt x="555" y="121"/>
                  <a:pt x="556" y="123"/>
                  <a:pt x="555" y="124"/>
                </a:cubicBezTo>
                <a:cubicBezTo>
                  <a:pt x="554" y="124"/>
                  <a:pt x="554" y="126"/>
                  <a:pt x="553" y="127"/>
                </a:cubicBezTo>
                <a:cubicBezTo>
                  <a:pt x="553" y="128"/>
                  <a:pt x="553" y="129"/>
                  <a:pt x="552" y="130"/>
                </a:cubicBezTo>
                <a:cubicBezTo>
                  <a:pt x="552" y="131"/>
                  <a:pt x="551" y="132"/>
                  <a:pt x="550" y="134"/>
                </a:cubicBezTo>
                <a:cubicBezTo>
                  <a:pt x="550" y="135"/>
                  <a:pt x="549" y="136"/>
                  <a:pt x="549" y="137"/>
                </a:cubicBezTo>
                <a:cubicBezTo>
                  <a:pt x="548" y="139"/>
                  <a:pt x="547" y="140"/>
                  <a:pt x="547" y="141"/>
                </a:cubicBezTo>
                <a:cubicBezTo>
                  <a:pt x="546" y="142"/>
                  <a:pt x="546" y="143"/>
                  <a:pt x="546" y="143"/>
                </a:cubicBezTo>
                <a:cubicBezTo>
                  <a:pt x="546" y="144"/>
                  <a:pt x="545" y="145"/>
                  <a:pt x="545" y="145"/>
                </a:cubicBezTo>
                <a:cubicBezTo>
                  <a:pt x="545" y="146"/>
                  <a:pt x="544" y="147"/>
                  <a:pt x="544" y="148"/>
                </a:cubicBezTo>
                <a:cubicBezTo>
                  <a:pt x="543" y="149"/>
                  <a:pt x="544" y="151"/>
                  <a:pt x="542" y="151"/>
                </a:cubicBezTo>
                <a:cubicBezTo>
                  <a:pt x="543" y="153"/>
                  <a:pt x="541" y="153"/>
                  <a:pt x="541" y="154"/>
                </a:cubicBezTo>
                <a:cubicBezTo>
                  <a:pt x="540" y="155"/>
                  <a:pt x="540" y="156"/>
                  <a:pt x="539" y="157"/>
                </a:cubicBezTo>
                <a:cubicBezTo>
                  <a:pt x="540" y="158"/>
                  <a:pt x="538" y="159"/>
                  <a:pt x="538" y="160"/>
                </a:cubicBezTo>
                <a:cubicBezTo>
                  <a:pt x="537" y="161"/>
                  <a:pt x="537" y="162"/>
                  <a:pt x="537" y="163"/>
                </a:cubicBezTo>
                <a:cubicBezTo>
                  <a:pt x="537" y="163"/>
                  <a:pt x="536" y="164"/>
                  <a:pt x="536" y="163"/>
                </a:cubicBezTo>
                <a:cubicBezTo>
                  <a:pt x="534" y="162"/>
                  <a:pt x="532" y="161"/>
                  <a:pt x="530" y="160"/>
                </a:cubicBezTo>
                <a:cubicBezTo>
                  <a:pt x="530" y="160"/>
                  <a:pt x="531" y="159"/>
                  <a:pt x="531" y="158"/>
                </a:cubicBezTo>
                <a:cubicBezTo>
                  <a:pt x="531" y="158"/>
                  <a:pt x="531" y="158"/>
                  <a:pt x="531" y="158"/>
                </a:cubicBezTo>
                <a:cubicBezTo>
                  <a:pt x="531" y="155"/>
                  <a:pt x="531" y="153"/>
                  <a:pt x="531" y="151"/>
                </a:cubicBezTo>
                <a:cubicBezTo>
                  <a:pt x="533" y="150"/>
                  <a:pt x="531" y="148"/>
                  <a:pt x="532" y="146"/>
                </a:cubicBezTo>
                <a:cubicBezTo>
                  <a:pt x="533" y="143"/>
                  <a:pt x="533" y="140"/>
                  <a:pt x="533" y="138"/>
                </a:cubicBezTo>
                <a:cubicBezTo>
                  <a:pt x="533" y="136"/>
                  <a:pt x="534" y="136"/>
                  <a:pt x="534" y="134"/>
                </a:cubicBezTo>
                <a:cubicBezTo>
                  <a:pt x="533" y="133"/>
                  <a:pt x="534" y="132"/>
                  <a:pt x="534" y="131"/>
                </a:cubicBezTo>
                <a:cubicBezTo>
                  <a:pt x="535" y="129"/>
                  <a:pt x="534" y="127"/>
                  <a:pt x="535" y="126"/>
                </a:cubicBezTo>
                <a:cubicBezTo>
                  <a:pt x="535" y="124"/>
                  <a:pt x="536" y="123"/>
                  <a:pt x="536" y="122"/>
                </a:cubicBezTo>
                <a:cubicBezTo>
                  <a:pt x="535" y="120"/>
                  <a:pt x="536" y="119"/>
                  <a:pt x="535" y="118"/>
                </a:cubicBezTo>
                <a:cubicBezTo>
                  <a:pt x="535" y="117"/>
                  <a:pt x="537" y="117"/>
                  <a:pt x="536" y="115"/>
                </a:cubicBezTo>
                <a:cubicBezTo>
                  <a:pt x="536" y="115"/>
                  <a:pt x="536" y="114"/>
                  <a:pt x="536" y="113"/>
                </a:cubicBezTo>
                <a:cubicBezTo>
                  <a:pt x="536" y="112"/>
                  <a:pt x="536" y="111"/>
                  <a:pt x="536" y="110"/>
                </a:cubicBezTo>
                <a:cubicBezTo>
                  <a:pt x="536" y="109"/>
                  <a:pt x="538" y="109"/>
                  <a:pt x="537" y="108"/>
                </a:cubicBezTo>
                <a:cubicBezTo>
                  <a:pt x="537" y="107"/>
                  <a:pt x="537" y="106"/>
                  <a:pt x="537" y="104"/>
                </a:cubicBezTo>
                <a:cubicBezTo>
                  <a:pt x="537" y="104"/>
                  <a:pt x="537" y="103"/>
                  <a:pt x="538" y="101"/>
                </a:cubicBezTo>
                <a:cubicBezTo>
                  <a:pt x="538" y="100"/>
                  <a:pt x="538" y="100"/>
                  <a:pt x="538" y="100"/>
                </a:cubicBezTo>
                <a:cubicBezTo>
                  <a:pt x="538" y="100"/>
                  <a:pt x="537" y="101"/>
                  <a:pt x="537" y="101"/>
                </a:cubicBezTo>
                <a:cubicBezTo>
                  <a:pt x="537" y="102"/>
                  <a:pt x="537" y="102"/>
                  <a:pt x="538" y="102"/>
                </a:cubicBezTo>
                <a:cubicBezTo>
                  <a:pt x="538" y="102"/>
                  <a:pt x="538" y="101"/>
                  <a:pt x="538" y="101"/>
                </a:cubicBezTo>
                <a:cubicBezTo>
                  <a:pt x="538" y="101"/>
                  <a:pt x="538" y="100"/>
                  <a:pt x="538" y="101"/>
                </a:cubicBezTo>
                <a:cubicBezTo>
                  <a:pt x="537" y="102"/>
                  <a:pt x="537" y="102"/>
                  <a:pt x="537" y="102"/>
                </a:cubicBezTo>
                <a:cubicBezTo>
                  <a:pt x="536" y="103"/>
                  <a:pt x="537" y="104"/>
                  <a:pt x="536" y="105"/>
                </a:cubicBezTo>
                <a:cubicBezTo>
                  <a:pt x="535" y="105"/>
                  <a:pt x="536" y="106"/>
                  <a:pt x="535" y="107"/>
                </a:cubicBezTo>
                <a:cubicBezTo>
                  <a:pt x="535" y="108"/>
                  <a:pt x="533" y="108"/>
                  <a:pt x="534" y="110"/>
                </a:cubicBezTo>
                <a:cubicBezTo>
                  <a:pt x="534" y="111"/>
                  <a:pt x="532" y="111"/>
                  <a:pt x="532" y="113"/>
                </a:cubicBezTo>
                <a:cubicBezTo>
                  <a:pt x="532" y="114"/>
                  <a:pt x="531" y="114"/>
                  <a:pt x="531" y="115"/>
                </a:cubicBezTo>
                <a:cubicBezTo>
                  <a:pt x="530" y="116"/>
                  <a:pt x="531" y="117"/>
                  <a:pt x="530" y="118"/>
                </a:cubicBezTo>
                <a:cubicBezTo>
                  <a:pt x="530" y="119"/>
                  <a:pt x="529" y="120"/>
                  <a:pt x="529" y="121"/>
                </a:cubicBezTo>
                <a:cubicBezTo>
                  <a:pt x="529" y="121"/>
                  <a:pt x="527" y="122"/>
                  <a:pt x="528" y="123"/>
                </a:cubicBezTo>
                <a:cubicBezTo>
                  <a:pt x="527" y="123"/>
                  <a:pt x="527" y="125"/>
                  <a:pt x="526" y="126"/>
                </a:cubicBezTo>
                <a:cubicBezTo>
                  <a:pt x="526" y="127"/>
                  <a:pt x="525" y="129"/>
                  <a:pt x="525" y="130"/>
                </a:cubicBezTo>
                <a:cubicBezTo>
                  <a:pt x="524" y="131"/>
                  <a:pt x="523" y="133"/>
                  <a:pt x="523" y="134"/>
                </a:cubicBezTo>
                <a:cubicBezTo>
                  <a:pt x="522" y="134"/>
                  <a:pt x="522" y="135"/>
                  <a:pt x="522" y="135"/>
                </a:cubicBezTo>
                <a:cubicBezTo>
                  <a:pt x="522" y="136"/>
                  <a:pt x="522" y="136"/>
                  <a:pt x="522" y="137"/>
                </a:cubicBezTo>
                <a:cubicBezTo>
                  <a:pt x="521" y="137"/>
                  <a:pt x="520" y="138"/>
                  <a:pt x="520" y="139"/>
                </a:cubicBezTo>
                <a:cubicBezTo>
                  <a:pt x="520" y="140"/>
                  <a:pt x="519" y="140"/>
                  <a:pt x="519" y="141"/>
                </a:cubicBezTo>
                <a:cubicBezTo>
                  <a:pt x="519" y="142"/>
                  <a:pt x="519" y="142"/>
                  <a:pt x="519" y="142"/>
                </a:cubicBezTo>
                <a:cubicBezTo>
                  <a:pt x="519" y="143"/>
                  <a:pt x="518" y="144"/>
                  <a:pt x="518" y="145"/>
                </a:cubicBezTo>
                <a:cubicBezTo>
                  <a:pt x="518" y="146"/>
                  <a:pt x="516" y="146"/>
                  <a:pt x="517" y="147"/>
                </a:cubicBezTo>
                <a:cubicBezTo>
                  <a:pt x="517" y="148"/>
                  <a:pt x="516" y="149"/>
                  <a:pt x="516" y="150"/>
                </a:cubicBezTo>
                <a:cubicBezTo>
                  <a:pt x="514" y="153"/>
                  <a:pt x="514" y="153"/>
                  <a:pt x="514" y="153"/>
                </a:cubicBezTo>
                <a:cubicBezTo>
                  <a:pt x="513" y="152"/>
                  <a:pt x="512" y="152"/>
                  <a:pt x="511" y="152"/>
                </a:cubicBezTo>
                <a:cubicBezTo>
                  <a:pt x="511" y="151"/>
                  <a:pt x="510" y="151"/>
                  <a:pt x="510" y="151"/>
                </a:cubicBezTo>
                <a:cubicBezTo>
                  <a:pt x="508" y="151"/>
                  <a:pt x="508" y="150"/>
                  <a:pt x="507" y="150"/>
                </a:cubicBezTo>
                <a:cubicBezTo>
                  <a:pt x="508" y="148"/>
                  <a:pt x="510" y="143"/>
                  <a:pt x="511" y="142"/>
                </a:cubicBezTo>
                <a:cubicBezTo>
                  <a:pt x="511" y="140"/>
                  <a:pt x="512" y="138"/>
                  <a:pt x="513" y="137"/>
                </a:cubicBezTo>
                <a:cubicBezTo>
                  <a:pt x="514" y="136"/>
                  <a:pt x="515" y="135"/>
                  <a:pt x="515" y="134"/>
                </a:cubicBezTo>
                <a:cubicBezTo>
                  <a:pt x="515" y="133"/>
                  <a:pt x="515" y="132"/>
                  <a:pt x="516" y="131"/>
                </a:cubicBezTo>
                <a:cubicBezTo>
                  <a:pt x="516" y="129"/>
                  <a:pt x="518" y="126"/>
                  <a:pt x="518" y="125"/>
                </a:cubicBezTo>
                <a:cubicBezTo>
                  <a:pt x="519" y="124"/>
                  <a:pt x="519" y="123"/>
                  <a:pt x="519" y="123"/>
                </a:cubicBezTo>
                <a:cubicBezTo>
                  <a:pt x="520" y="121"/>
                  <a:pt x="521" y="120"/>
                  <a:pt x="521" y="118"/>
                </a:cubicBezTo>
                <a:cubicBezTo>
                  <a:pt x="522" y="118"/>
                  <a:pt x="522" y="116"/>
                  <a:pt x="523" y="116"/>
                </a:cubicBezTo>
                <a:cubicBezTo>
                  <a:pt x="524" y="115"/>
                  <a:pt x="523" y="114"/>
                  <a:pt x="524" y="113"/>
                </a:cubicBezTo>
                <a:cubicBezTo>
                  <a:pt x="524" y="112"/>
                  <a:pt x="524" y="111"/>
                  <a:pt x="525" y="111"/>
                </a:cubicBezTo>
                <a:cubicBezTo>
                  <a:pt x="525" y="109"/>
                  <a:pt x="526" y="108"/>
                  <a:pt x="526" y="107"/>
                </a:cubicBezTo>
                <a:cubicBezTo>
                  <a:pt x="526" y="106"/>
                  <a:pt x="527" y="105"/>
                  <a:pt x="527" y="105"/>
                </a:cubicBezTo>
                <a:cubicBezTo>
                  <a:pt x="528" y="103"/>
                  <a:pt x="529" y="102"/>
                  <a:pt x="529" y="101"/>
                </a:cubicBezTo>
                <a:cubicBezTo>
                  <a:pt x="529" y="101"/>
                  <a:pt x="530" y="100"/>
                  <a:pt x="530" y="99"/>
                </a:cubicBezTo>
                <a:cubicBezTo>
                  <a:pt x="530" y="99"/>
                  <a:pt x="530" y="98"/>
                  <a:pt x="530" y="98"/>
                </a:cubicBezTo>
                <a:cubicBezTo>
                  <a:pt x="531" y="97"/>
                  <a:pt x="532" y="96"/>
                  <a:pt x="532" y="94"/>
                </a:cubicBezTo>
                <a:cubicBezTo>
                  <a:pt x="532" y="93"/>
                  <a:pt x="533" y="93"/>
                  <a:pt x="534" y="91"/>
                </a:cubicBezTo>
                <a:cubicBezTo>
                  <a:pt x="534" y="90"/>
                  <a:pt x="534" y="89"/>
                  <a:pt x="535" y="88"/>
                </a:cubicBezTo>
                <a:cubicBezTo>
                  <a:pt x="535" y="87"/>
                  <a:pt x="536" y="86"/>
                  <a:pt x="536" y="85"/>
                </a:cubicBezTo>
                <a:cubicBezTo>
                  <a:pt x="537" y="83"/>
                  <a:pt x="537" y="82"/>
                  <a:pt x="538" y="81"/>
                </a:cubicBezTo>
                <a:cubicBezTo>
                  <a:pt x="538" y="80"/>
                  <a:pt x="539" y="79"/>
                  <a:pt x="540" y="77"/>
                </a:cubicBezTo>
                <a:cubicBezTo>
                  <a:pt x="540" y="76"/>
                  <a:pt x="541" y="75"/>
                  <a:pt x="541" y="74"/>
                </a:cubicBezTo>
                <a:cubicBezTo>
                  <a:pt x="541" y="74"/>
                  <a:pt x="542" y="73"/>
                  <a:pt x="542" y="73"/>
                </a:cubicBezTo>
                <a:cubicBezTo>
                  <a:pt x="544" y="74"/>
                  <a:pt x="545" y="74"/>
                  <a:pt x="547" y="75"/>
                </a:cubicBezTo>
                <a:cubicBezTo>
                  <a:pt x="547" y="75"/>
                  <a:pt x="547" y="75"/>
                  <a:pt x="548" y="75"/>
                </a:cubicBezTo>
                <a:cubicBezTo>
                  <a:pt x="549" y="76"/>
                  <a:pt x="549" y="77"/>
                  <a:pt x="549" y="79"/>
                </a:cubicBezTo>
                <a:cubicBezTo>
                  <a:pt x="548" y="79"/>
                  <a:pt x="548" y="79"/>
                  <a:pt x="548" y="80"/>
                </a:cubicBezTo>
                <a:cubicBezTo>
                  <a:pt x="548" y="81"/>
                  <a:pt x="548" y="83"/>
                  <a:pt x="547" y="84"/>
                </a:cubicBezTo>
                <a:cubicBezTo>
                  <a:pt x="547" y="89"/>
                  <a:pt x="547" y="89"/>
                  <a:pt x="547" y="89"/>
                </a:cubicBezTo>
                <a:cubicBezTo>
                  <a:pt x="547" y="90"/>
                  <a:pt x="547" y="90"/>
                  <a:pt x="547" y="91"/>
                </a:cubicBezTo>
                <a:cubicBezTo>
                  <a:pt x="548" y="92"/>
                  <a:pt x="546" y="94"/>
                  <a:pt x="546" y="95"/>
                </a:cubicBezTo>
                <a:cubicBezTo>
                  <a:pt x="546" y="97"/>
                  <a:pt x="546" y="99"/>
                  <a:pt x="546" y="100"/>
                </a:cubicBezTo>
                <a:cubicBezTo>
                  <a:pt x="545" y="101"/>
                  <a:pt x="545" y="102"/>
                  <a:pt x="545" y="103"/>
                </a:cubicBezTo>
                <a:cubicBezTo>
                  <a:pt x="545" y="104"/>
                  <a:pt x="544" y="104"/>
                  <a:pt x="544" y="106"/>
                </a:cubicBezTo>
                <a:cubicBezTo>
                  <a:pt x="544" y="106"/>
                  <a:pt x="544" y="107"/>
                  <a:pt x="544" y="108"/>
                </a:cubicBezTo>
                <a:cubicBezTo>
                  <a:pt x="544" y="109"/>
                  <a:pt x="544" y="110"/>
                  <a:pt x="544" y="111"/>
                </a:cubicBezTo>
                <a:cubicBezTo>
                  <a:pt x="544" y="111"/>
                  <a:pt x="544" y="112"/>
                  <a:pt x="544" y="112"/>
                </a:cubicBezTo>
                <a:cubicBezTo>
                  <a:pt x="542" y="113"/>
                  <a:pt x="544" y="115"/>
                  <a:pt x="542" y="116"/>
                </a:cubicBezTo>
                <a:cubicBezTo>
                  <a:pt x="542" y="117"/>
                  <a:pt x="542" y="117"/>
                  <a:pt x="543" y="118"/>
                </a:cubicBezTo>
                <a:cubicBezTo>
                  <a:pt x="543" y="118"/>
                  <a:pt x="543" y="119"/>
                  <a:pt x="543" y="119"/>
                </a:cubicBezTo>
                <a:cubicBezTo>
                  <a:pt x="543" y="120"/>
                  <a:pt x="542" y="120"/>
                  <a:pt x="542" y="120"/>
                </a:cubicBezTo>
                <a:cubicBezTo>
                  <a:pt x="542" y="122"/>
                  <a:pt x="542" y="123"/>
                  <a:pt x="542" y="124"/>
                </a:cubicBezTo>
                <a:cubicBezTo>
                  <a:pt x="541" y="125"/>
                  <a:pt x="541" y="126"/>
                  <a:pt x="541" y="127"/>
                </a:cubicBezTo>
                <a:cubicBezTo>
                  <a:pt x="541" y="128"/>
                  <a:pt x="541" y="129"/>
                  <a:pt x="541" y="130"/>
                </a:cubicBezTo>
                <a:cubicBezTo>
                  <a:pt x="542" y="132"/>
                  <a:pt x="540" y="132"/>
                  <a:pt x="540" y="133"/>
                </a:cubicBezTo>
                <a:cubicBezTo>
                  <a:pt x="540" y="134"/>
                  <a:pt x="540" y="136"/>
                  <a:pt x="540" y="137"/>
                </a:cubicBezTo>
                <a:cubicBezTo>
                  <a:pt x="540" y="137"/>
                  <a:pt x="540" y="137"/>
                  <a:pt x="540" y="137"/>
                </a:cubicBezTo>
                <a:cubicBezTo>
                  <a:pt x="540" y="137"/>
                  <a:pt x="540" y="137"/>
                  <a:pt x="539" y="137"/>
                </a:cubicBezTo>
                <a:cubicBezTo>
                  <a:pt x="539" y="137"/>
                  <a:pt x="539" y="138"/>
                  <a:pt x="539" y="138"/>
                </a:cubicBezTo>
                <a:cubicBezTo>
                  <a:pt x="539" y="138"/>
                  <a:pt x="540" y="138"/>
                  <a:pt x="540" y="139"/>
                </a:cubicBezTo>
                <a:cubicBezTo>
                  <a:pt x="540" y="138"/>
                  <a:pt x="540" y="138"/>
                  <a:pt x="540" y="138"/>
                </a:cubicBezTo>
                <a:cubicBezTo>
                  <a:pt x="540" y="138"/>
                  <a:pt x="540" y="137"/>
                  <a:pt x="540" y="137"/>
                </a:cubicBezTo>
                <a:moveTo>
                  <a:pt x="409" y="50"/>
                </a:moveTo>
                <a:cubicBezTo>
                  <a:pt x="409" y="51"/>
                  <a:pt x="410" y="51"/>
                  <a:pt x="410" y="51"/>
                </a:cubicBezTo>
                <a:cubicBezTo>
                  <a:pt x="412" y="51"/>
                  <a:pt x="413" y="52"/>
                  <a:pt x="414" y="54"/>
                </a:cubicBezTo>
                <a:cubicBezTo>
                  <a:pt x="414" y="55"/>
                  <a:pt x="414" y="54"/>
                  <a:pt x="414" y="54"/>
                </a:cubicBezTo>
                <a:cubicBezTo>
                  <a:pt x="414" y="54"/>
                  <a:pt x="414" y="54"/>
                  <a:pt x="414" y="54"/>
                </a:cubicBezTo>
                <a:cubicBezTo>
                  <a:pt x="413" y="54"/>
                  <a:pt x="413" y="55"/>
                  <a:pt x="414" y="55"/>
                </a:cubicBezTo>
                <a:cubicBezTo>
                  <a:pt x="414" y="55"/>
                  <a:pt x="414" y="55"/>
                  <a:pt x="414" y="54"/>
                </a:cubicBezTo>
                <a:cubicBezTo>
                  <a:pt x="415" y="54"/>
                  <a:pt x="415" y="54"/>
                  <a:pt x="415" y="54"/>
                </a:cubicBezTo>
                <a:cubicBezTo>
                  <a:pt x="416" y="54"/>
                  <a:pt x="417" y="55"/>
                  <a:pt x="417" y="55"/>
                </a:cubicBezTo>
                <a:cubicBezTo>
                  <a:pt x="418" y="55"/>
                  <a:pt x="418" y="54"/>
                  <a:pt x="419" y="54"/>
                </a:cubicBezTo>
                <a:cubicBezTo>
                  <a:pt x="419" y="53"/>
                  <a:pt x="419" y="52"/>
                  <a:pt x="418" y="52"/>
                </a:cubicBezTo>
                <a:cubicBezTo>
                  <a:pt x="416" y="52"/>
                  <a:pt x="415" y="52"/>
                  <a:pt x="415" y="50"/>
                </a:cubicBezTo>
                <a:cubicBezTo>
                  <a:pt x="415" y="50"/>
                  <a:pt x="414" y="49"/>
                  <a:pt x="414" y="50"/>
                </a:cubicBezTo>
                <a:cubicBezTo>
                  <a:pt x="413" y="50"/>
                  <a:pt x="412" y="49"/>
                  <a:pt x="411" y="48"/>
                </a:cubicBezTo>
                <a:cubicBezTo>
                  <a:pt x="413" y="48"/>
                  <a:pt x="413" y="48"/>
                  <a:pt x="416" y="48"/>
                </a:cubicBezTo>
                <a:cubicBezTo>
                  <a:pt x="417" y="49"/>
                  <a:pt x="418" y="48"/>
                  <a:pt x="418" y="49"/>
                </a:cubicBezTo>
                <a:cubicBezTo>
                  <a:pt x="419" y="49"/>
                  <a:pt x="420" y="47"/>
                  <a:pt x="420" y="48"/>
                </a:cubicBezTo>
                <a:cubicBezTo>
                  <a:pt x="421" y="48"/>
                  <a:pt x="422" y="49"/>
                  <a:pt x="423" y="49"/>
                </a:cubicBezTo>
                <a:cubicBezTo>
                  <a:pt x="423" y="48"/>
                  <a:pt x="423" y="49"/>
                  <a:pt x="424" y="49"/>
                </a:cubicBezTo>
                <a:cubicBezTo>
                  <a:pt x="424" y="50"/>
                  <a:pt x="424" y="50"/>
                  <a:pt x="423" y="50"/>
                </a:cubicBezTo>
                <a:cubicBezTo>
                  <a:pt x="423" y="50"/>
                  <a:pt x="422" y="50"/>
                  <a:pt x="422" y="50"/>
                </a:cubicBezTo>
                <a:cubicBezTo>
                  <a:pt x="421" y="49"/>
                  <a:pt x="420" y="49"/>
                  <a:pt x="419" y="50"/>
                </a:cubicBezTo>
                <a:cubicBezTo>
                  <a:pt x="420" y="51"/>
                  <a:pt x="421" y="50"/>
                  <a:pt x="423" y="50"/>
                </a:cubicBezTo>
                <a:cubicBezTo>
                  <a:pt x="423" y="51"/>
                  <a:pt x="424" y="52"/>
                  <a:pt x="424" y="52"/>
                </a:cubicBezTo>
                <a:cubicBezTo>
                  <a:pt x="424" y="52"/>
                  <a:pt x="425" y="52"/>
                  <a:pt x="425" y="51"/>
                </a:cubicBezTo>
                <a:cubicBezTo>
                  <a:pt x="425" y="51"/>
                  <a:pt x="425" y="51"/>
                  <a:pt x="425" y="50"/>
                </a:cubicBezTo>
                <a:cubicBezTo>
                  <a:pt x="424" y="50"/>
                  <a:pt x="425" y="50"/>
                  <a:pt x="425" y="50"/>
                </a:cubicBezTo>
                <a:cubicBezTo>
                  <a:pt x="426" y="49"/>
                  <a:pt x="426" y="49"/>
                  <a:pt x="427" y="49"/>
                </a:cubicBezTo>
                <a:cubicBezTo>
                  <a:pt x="427" y="50"/>
                  <a:pt x="427" y="50"/>
                  <a:pt x="427" y="50"/>
                </a:cubicBezTo>
                <a:cubicBezTo>
                  <a:pt x="428" y="51"/>
                  <a:pt x="430" y="51"/>
                  <a:pt x="430" y="52"/>
                </a:cubicBezTo>
                <a:cubicBezTo>
                  <a:pt x="430" y="53"/>
                  <a:pt x="431" y="53"/>
                  <a:pt x="431" y="54"/>
                </a:cubicBezTo>
                <a:cubicBezTo>
                  <a:pt x="433" y="55"/>
                  <a:pt x="434" y="57"/>
                  <a:pt x="435" y="59"/>
                </a:cubicBezTo>
                <a:cubicBezTo>
                  <a:pt x="435" y="59"/>
                  <a:pt x="435" y="60"/>
                  <a:pt x="435" y="60"/>
                </a:cubicBezTo>
                <a:cubicBezTo>
                  <a:pt x="435" y="62"/>
                  <a:pt x="435" y="64"/>
                  <a:pt x="435" y="65"/>
                </a:cubicBezTo>
                <a:cubicBezTo>
                  <a:pt x="435" y="66"/>
                  <a:pt x="436" y="66"/>
                  <a:pt x="436" y="67"/>
                </a:cubicBezTo>
                <a:cubicBezTo>
                  <a:pt x="436" y="70"/>
                  <a:pt x="436" y="73"/>
                  <a:pt x="436" y="77"/>
                </a:cubicBezTo>
                <a:cubicBezTo>
                  <a:pt x="436" y="78"/>
                  <a:pt x="435" y="78"/>
                  <a:pt x="435" y="80"/>
                </a:cubicBezTo>
                <a:cubicBezTo>
                  <a:pt x="435" y="80"/>
                  <a:pt x="435" y="81"/>
                  <a:pt x="434" y="82"/>
                </a:cubicBezTo>
                <a:cubicBezTo>
                  <a:pt x="434" y="84"/>
                  <a:pt x="432" y="86"/>
                  <a:pt x="433" y="88"/>
                </a:cubicBezTo>
                <a:cubicBezTo>
                  <a:pt x="431" y="90"/>
                  <a:pt x="429" y="92"/>
                  <a:pt x="426" y="94"/>
                </a:cubicBezTo>
                <a:cubicBezTo>
                  <a:pt x="427" y="95"/>
                  <a:pt x="427" y="95"/>
                  <a:pt x="427" y="96"/>
                </a:cubicBezTo>
                <a:cubicBezTo>
                  <a:pt x="428" y="97"/>
                  <a:pt x="427" y="98"/>
                  <a:pt x="428" y="99"/>
                </a:cubicBezTo>
                <a:cubicBezTo>
                  <a:pt x="428" y="100"/>
                  <a:pt x="428" y="101"/>
                  <a:pt x="428" y="102"/>
                </a:cubicBezTo>
                <a:cubicBezTo>
                  <a:pt x="428" y="103"/>
                  <a:pt x="430" y="103"/>
                  <a:pt x="429" y="104"/>
                </a:cubicBezTo>
                <a:cubicBezTo>
                  <a:pt x="429" y="105"/>
                  <a:pt x="429" y="106"/>
                  <a:pt x="429" y="107"/>
                </a:cubicBezTo>
                <a:cubicBezTo>
                  <a:pt x="429" y="108"/>
                  <a:pt x="431" y="109"/>
                  <a:pt x="430" y="110"/>
                </a:cubicBezTo>
                <a:cubicBezTo>
                  <a:pt x="430" y="111"/>
                  <a:pt x="430" y="113"/>
                  <a:pt x="431" y="113"/>
                </a:cubicBezTo>
                <a:cubicBezTo>
                  <a:pt x="431" y="114"/>
                  <a:pt x="431" y="114"/>
                  <a:pt x="431" y="114"/>
                </a:cubicBezTo>
                <a:cubicBezTo>
                  <a:pt x="431" y="115"/>
                  <a:pt x="431" y="116"/>
                  <a:pt x="432" y="117"/>
                </a:cubicBezTo>
                <a:cubicBezTo>
                  <a:pt x="433" y="118"/>
                  <a:pt x="432" y="119"/>
                  <a:pt x="433" y="120"/>
                </a:cubicBezTo>
                <a:cubicBezTo>
                  <a:pt x="433" y="120"/>
                  <a:pt x="433" y="120"/>
                  <a:pt x="433" y="120"/>
                </a:cubicBezTo>
                <a:cubicBezTo>
                  <a:pt x="433" y="121"/>
                  <a:pt x="433" y="122"/>
                  <a:pt x="433" y="123"/>
                </a:cubicBezTo>
                <a:cubicBezTo>
                  <a:pt x="433" y="124"/>
                  <a:pt x="434" y="124"/>
                  <a:pt x="434" y="125"/>
                </a:cubicBezTo>
                <a:cubicBezTo>
                  <a:pt x="434" y="126"/>
                  <a:pt x="434" y="127"/>
                  <a:pt x="434" y="128"/>
                </a:cubicBezTo>
                <a:cubicBezTo>
                  <a:pt x="434" y="130"/>
                  <a:pt x="435" y="130"/>
                  <a:pt x="435" y="131"/>
                </a:cubicBezTo>
                <a:cubicBezTo>
                  <a:pt x="435" y="132"/>
                  <a:pt x="435" y="132"/>
                  <a:pt x="435" y="133"/>
                </a:cubicBezTo>
                <a:cubicBezTo>
                  <a:pt x="435" y="133"/>
                  <a:pt x="434" y="133"/>
                  <a:pt x="434" y="133"/>
                </a:cubicBezTo>
                <a:cubicBezTo>
                  <a:pt x="431" y="133"/>
                  <a:pt x="429" y="133"/>
                  <a:pt x="426" y="133"/>
                </a:cubicBezTo>
                <a:cubicBezTo>
                  <a:pt x="426" y="133"/>
                  <a:pt x="426" y="133"/>
                  <a:pt x="425" y="132"/>
                </a:cubicBezTo>
                <a:cubicBezTo>
                  <a:pt x="425" y="132"/>
                  <a:pt x="425" y="131"/>
                  <a:pt x="425" y="130"/>
                </a:cubicBezTo>
                <a:cubicBezTo>
                  <a:pt x="426" y="128"/>
                  <a:pt x="424" y="126"/>
                  <a:pt x="424" y="125"/>
                </a:cubicBezTo>
                <a:cubicBezTo>
                  <a:pt x="424" y="124"/>
                  <a:pt x="424" y="124"/>
                  <a:pt x="424" y="124"/>
                </a:cubicBezTo>
                <a:cubicBezTo>
                  <a:pt x="424" y="122"/>
                  <a:pt x="424" y="121"/>
                  <a:pt x="424" y="119"/>
                </a:cubicBezTo>
                <a:cubicBezTo>
                  <a:pt x="422" y="118"/>
                  <a:pt x="423" y="117"/>
                  <a:pt x="423" y="116"/>
                </a:cubicBezTo>
                <a:cubicBezTo>
                  <a:pt x="423" y="115"/>
                  <a:pt x="421" y="114"/>
                  <a:pt x="422" y="113"/>
                </a:cubicBezTo>
                <a:cubicBezTo>
                  <a:pt x="422" y="112"/>
                  <a:pt x="422" y="111"/>
                  <a:pt x="422" y="110"/>
                </a:cubicBezTo>
                <a:cubicBezTo>
                  <a:pt x="422" y="109"/>
                  <a:pt x="420" y="109"/>
                  <a:pt x="421" y="108"/>
                </a:cubicBezTo>
                <a:cubicBezTo>
                  <a:pt x="421" y="107"/>
                  <a:pt x="421" y="106"/>
                  <a:pt x="420" y="105"/>
                </a:cubicBezTo>
                <a:cubicBezTo>
                  <a:pt x="420" y="105"/>
                  <a:pt x="420" y="105"/>
                  <a:pt x="420" y="104"/>
                </a:cubicBezTo>
                <a:cubicBezTo>
                  <a:pt x="420" y="103"/>
                  <a:pt x="419" y="102"/>
                  <a:pt x="419" y="100"/>
                </a:cubicBezTo>
                <a:cubicBezTo>
                  <a:pt x="419" y="99"/>
                  <a:pt x="419" y="98"/>
                  <a:pt x="419" y="96"/>
                </a:cubicBezTo>
                <a:cubicBezTo>
                  <a:pt x="417" y="96"/>
                  <a:pt x="415" y="96"/>
                  <a:pt x="413" y="96"/>
                </a:cubicBezTo>
                <a:cubicBezTo>
                  <a:pt x="412" y="97"/>
                  <a:pt x="412" y="98"/>
                  <a:pt x="412" y="98"/>
                </a:cubicBezTo>
                <a:cubicBezTo>
                  <a:pt x="412" y="105"/>
                  <a:pt x="412" y="111"/>
                  <a:pt x="412" y="117"/>
                </a:cubicBezTo>
                <a:cubicBezTo>
                  <a:pt x="412" y="118"/>
                  <a:pt x="412" y="119"/>
                  <a:pt x="411" y="119"/>
                </a:cubicBezTo>
                <a:cubicBezTo>
                  <a:pt x="411" y="131"/>
                  <a:pt x="411" y="131"/>
                  <a:pt x="411" y="131"/>
                </a:cubicBezTo>
                <a:cubicBezTo>
                  <a:pt x="411" y="132"/>
                  <a:pt x="410" y="132"/>
                  <a:pt x="409" y="132"/>
                </a:cubicBezTo>
                <a:cubicBezTo>
                  <a:pt x="407" y="132"/>
                  <a:pt x="405" y="132"/>
                  <a:pt x="403" y="132"/>
                </a:cubicBezTo>
                <a:cubicBezTo>
                  <a:pt x="403" y="131"/>
                  <a:pt x="403" y="131"/>
                  <a:pt x="403" y="131"/>
                </a:cubicBezTo>
                <a:cubicBezTo>
                  <a:pt x="403" y="127"/>
                  <a:pt x="403" y="123"/>
                  <a:pt x="403" y="120"/>
                </a:cubicBezTo>
                <a:cubicBezTo>
                  <a:pt x="403" y="119"/>
                  <a:pt x="403" y="119"/>
                  <a:pt x="403" y="119"/>
                </a:cubicBezTo>
                <a:cubicBezTo>
                  <a:pt x="404" y="117"/>
                  <a:pt x="404" y="117"/>
                  <a:pt x="403" y="115"/>
                </a:cubicBezTo>
                <a:cubicBezTo>
                  <a:pt x="403" y="114"/>
                  <a:pt x="403" y="114"/>
                  <a:pt x="403" y="113"/>
                </a:cubicBezTo>
                <a:cubicBezTo>
                  <a:pt x="404" y="110"/>
                  <a:pt x="404" y="111"/>
                  <a:pt x="403" y="108"/>
                </a:cubicBezTo>
                <a:cubicBezTo>
                  <a:pt x="402" y="107"/>
                  <a:pt x="403" y="106"/>
                  <a:pt x="404" y="106"/>
                </a:cubicBezTo>
                <a:cubicBezTo>
                  <a:pt x="404" y="100"/>
                  <a:pt x="404" y="94"/>
                  <a:pt x="404" y="87"/>
                </a:cubicBezTo>
                <a:cubicBezTo>
                  <a:pt x="404" y="86"/>
                  <a:pt x="403" y="85"/>
                  <a:pt x="405" y="84"/>
                </a:cubicBezTo>
                <a:cubicBezTo>
                  <a:pt x="405" y="84"/>
                  <a:pt x="405" y="83"/>
                  <a:pt x="405" y="82"/>
                </a:cubicBezTo>
                <a:cubicBezTo>
                  <a:pt x="404" y="79"/>
                  <a:pt x="404" y="79"/>
                  <a:pt x="404" y="76"/>
                </a:cubicBezTo>
                <a:cubicBezTo>
                  <a:pt x="405" y="75"/>
                  <a:pt x="405" y="75"/>
                  <a:pt x="405" y="74"/>
                </a:cubicBezTo>
                <a:cubicBezTo>
                  <a:pt x="405" y="72"/>
                  <a:pt x="405" y="69"/>
                  <a:pt x="405" y="67"/>
                </a:cubicBezTo>
                <a:cubicBezTo>
                  <a:pt x="405" y="66"/>
                  <a:pt x="406" y="67"/>
                  <a:pt x="406" y="67"/>
                </a:cubicBezTo>
                <a:cubicBezTo>
                  <a:pt x="407" y="67"/>
                  <a:pt x="407" y="66"/>
                  <a:pt x="407" y="66"/>
                </a:cubicBezTo>
                <a:cubicBezTo>
                  <a:pt x="407" y="66"/>
                  <a:pt x="407" y="65"/>
                  <a:pt x="407" y="65"/>
                </a:cubicBezTo>
                <a:cubicBezTo>
                  <a:pt x="407" y="65"/>
                  <a:pt x="406" y="65"/>
                  <a:pt x="406" y="65"/>
                </a:cubicBezTo>
                <a:cubicBezTo>
                  <a:pt x="406" y="65"/>
                  <a:pt x="405" y="65"/>
                  <a:pt x="405" y="66"/>
                </a:cubicBezTo>
                <a:cubicBezTo>
                  <a:pt x="404" y="65"/>
                  <a:pt x="404" y="64"/>
                  <a:pt x="405" y="64"/>
                </a:cubicBezTo>
                <a:cubicBezTo>
                  <a:pt x="406" y="64"/>
                  <a:pt x="406" y="64"/>
                  <a:pt x="407" y="63"/>
                </a:cubicBezTo>
                <a:cubicBezTo>
                  <a:pt x="407" y="62"/>
                  <a:pt x="407" y="62"/>
                  <a:pt x="408" y="62"/>
                </a:cubicBezTo>
                <a:cubicBezTo>
                  <a:pt x="408" y="62"/>
                  <a:pt x="409" y="62"/>
                  <a:pt x="409" y="63"/>
                </a:cubicBezTo>
                <a:cubicBezTo>
                  <a:pt x="409" y="62"/>
                  <a:pt x="409" y="62"/>
                  <a:pt x="409" y="61"/>
                </a:cubicBezTo>
                <a:cubicBezTo>
                  <a:pt x="409" y="61"/>
                  <a:pt x="409" y="61"/>
                  <a:pt x="408" y="61"/>
                </a:cubicBezTo>
                <a:cubicBezTo>
                  <a:pt x="407" y="61"/>
                  <a:pt x="406" y="61"/>
                  <a:pt x="405" y="61"/>
                </a:cubicBezTo>
                <a:cubicBezTo>
                  <a:pt x="405" y="60"/>
                  <a:pt x="405" y="60"/>
                  <a:pt x="405" y="60"/>
                </a:cubicBezTo>
                <a:cubicBezTo>
                  <a:pt x="405" y="59"/>
                  <a:pt x="405" y="58"/>
                  <a:pt x="405" y="58"/>
                </a:cubicBezTo>
                <a:cubicBezTo>
                  <a:pt x="405" y="57"/>
                  <a:pt x="405" y="57"/>
                  <a:pt x="406" y="57"/>
                </a:cubicBezTo>
                <a:cubicBezTo>
                  <a:pt x="406" y="57"/>
                  <a:pt x="407" y="58"/>
                  <a:pt x="407" y="58"/>
                </a:cubicBezTo>
                <a:cubicBezTo>
                  <a:pt x="408" y="57"/>
                  <a:pt x="408" y="57"/>
                  <a:pt x="408" y="57"/>
                </a:cubicBezTo>
                <a:cubicBezTo>
                  <a:pt x="408" y="54"/>
                  <a:pt x="408" y="54"/>
                  <a:pt x="408" y="54"/>
                </a:cubicBezTo>
                <a:cubicBezTo>
                  <a:pt x="408" y="53"/>
                  <a:pt x="406" y="53"/>
                  <a:pt x="406" y="52"/>
                </a:cubicBezTo>
                <a:cubicBezTo>
                  <a:pt x="406" y="52"/>
                  <a:pt x="406" y="51"/>
                  <a:pt x="406" y="51"/>
                </a:cubicBezTo>
                <a:cubicBezTo>
                  <a:pt x="406" y="51"/>
                  <a:pt x="406" y="50"/>
                  <a:pt x="407" y="50"/>
                </a:cubicBezTo>
                <a:cubicBezTo>
                  <a:pt x="407" y="50"/>
                  <a:pt x="408" y="50"/>
                  <a:pt x="409" y="50"/>
                </a:cubicBezTo>
                <a:moveTo>
                  <a:pt x="411" y="76"/>
                </a:moveTo>
                <a:cubicBezTo>
                  <a:pt x="411" y="76"/>
                  <a:pt x="411" y="76"/>
                  <a:pt x="411" y="76"/>
                </a:cubicBezTo>
                <a:cubicBezTo>
                  <a:pt x="411" y="76"/>
                  <a:pt x="411" y="76"/>
                  <a:pt x="411" y="76"/>
                </a:cubicBezTo>
                <a:cubicBezTo>
                  <a:pt x="411" y="75"/>
                  <a:pt x="411" y="75"/>
                  <a:pt x="410" y="75"/>
                </a:cubicBezTo>
                <a:cubicBezTo>
                  <a:pt x="410" y="76"/>
                  <a:pt x="411" y="76"/>
                  <a:pt x="411" y="76"/>
                </a:cubicBezTo>
                <a:cubicBezTo>
                  <a:pt x="412" y="77"/>
                  <a:pt x="412" y="78"/>
                  <a:pt x="413" y="79"/>
                </a:cubicBezTo>
                <a:cubicBezTo>
                  <a:pt x="413" y="81"/>
                  <a:pt x="413" y="84"/>
                  <a:pt x="413" y="87"/>
                </a:cubicBezTo>
                <a:cubicBezTo>
                  <a:pt x="413" y="87"/>
                  <a:pt x="413" y="87"/>
                  <a:pt x="413" y="87"/>
                </a:cubicBezTo>
                <a:cubicBezTo>
                  <a:pt x="413" y="87"/>
                  <a:pt x="413" y="87"/>
                  <a:pt x="414" y="87"/>
                </a:cubicBezTo>
                <a:cubicBezTo>
                  <a:pt x="415" y="87"/>
                  <a:pt x="417" y="87"/>
                  <a:pt x="419" y="87"/>
                </a:cubicBezTo>
                <a:cubicBezTo>
                  <a:pt x="420" y="88"/>
                  <a:pt x="421" y="87"/>
                  <a:pt x="422" y="86"/>
                </a:cubicBezTo>
                <a:cubicBezTo>
                  <a:pt x="424" y="86"/>
                  <a:pt x="425" y="84"/>
                  <a:pt x="425" y="82"/>
                </a:cubicBezTo>
                <a:cubicBezTo>
                  <a:pt x="426" y="81"/>
                  <a:pt x="425" y="80"/>
                  <a:pt x="426" y="79"/>
                </a:cubicBezTo>
                <a:cubicBezTo>
                  <a:pt x="427" y="78"/>
                  <a:pt x="426" y="77"/>
                  <a:pt x="426" y="76"/>
                </a:cubicBezTo>
                <a:cubicBezTo>
                  <a:pt x="426" y="75"/>
                  <a:pt x="426" y="74"/>
                  <a:pt x="426" y="73"/>
                </a:cubicBezTo>
                <a:cubicBezTo>
                  <a:pt x="426" y="70"/>
                  <a:pt x="426" y="70"/>
                  <a:pt x="426" y="70"/>
                </a:cubicBezTo>
                <a:cubicBezTo>
                  <a:pt x="427" y="70"/>
                  <a:pt x="427" y="69"/>
                  <a:pt x="427" y="69"/>
                </a:cubicBezTo>
                <a:cubicBezTo>
                  <a:pt x="426" y="67"/>
                  <a:pt x="427" y="65"/>
                  <a:pt x="426" y="64"/>
                </a:cubicBezTo>
                <a:cubicBezTo>
                  <a:pt x="426" y="63"/>
                  <a:pt x="427" y="63"/>
                  <a:pt x="427" y="63"/>
                </a:cubicBezTo>
                <a:cubicBezTo>
                  <a:pt x="429" y="63"/>
                  <a:pt x="429" y="62"/>
                  <a:pt x="428" y="61"/>
                </a:cubicBezTo>
                <a:cubicBezTo>
                  <a:pt x="427" y="61"/>
                  <a:pt x="427" y="63"/>
                  <a:pt x="426" y="61"/>
                </a:cubicBezTo>
                <a:cubicBezTo>
                  <a:pt x="425" y="60"/>
                  <a:pt x="425" y="59"/>
                  <a:pt x="425" y="58"/>
                </a:cubicBezTo>
                <a:cubicBezTo>
                  <a:pt x="424" y="59"/>
                  <a:pt x="423" y="57"/>
                  <a:pt x="422" y="57"/>
                </a:cubicBezTo>
                <a:cubicBezTo>
                  <a:pt x="421" y="57"/>
                  <a:pt x="420" y="56"/>
                  <a:pt x="418" y="56"/>
                </a:cubicBezTo>
                <a:cubicBezTo>
                  <a:pt x="417" y="56"/>
                  <a:pt x="416" y="56"/>
                  <a:pt x="415" y="56"/>
                </a:cubicBezTo>
                <a:cubicBezTo>
                  <a:pt x="414" y="57"/>
                  <a:pt x="413" y="57"/>
                  <a:pt x="413" y="58"/>
                </a:cubicBezTo>
                <a:cubicBezTo>
                  <a:pt x="412" y="57"/>
                  <a:pt x="412" y="57"/>
                  <a:pt x="411" y="56"/>
                </a:cubicBezTo>
                <a:cubicBezTo>
                  <a:pt x="412" y="56"/>
                  <a:pt x="412" y="56"/>
                  <a:pt x="412" y="56"/>
                </a:cubicBezTo>
                <a:cubicBezTo>
                  <a:pt x="411" y="55"/>
                  <a:pt x="411" y="55"/>
                  <a:pt x="411" y="55"/>
                </a:cubicBezTo>
                <a:cubicBezTo>
                  <a:pt x="410" y="56"/>
                  <a:pt x="410" y="56"/>
                  <a:pt x="410" y="56"/>
                </a:cubicBezTo>
                <a:cubicBezTo>
                  <a:pt x="409" y="57"/>
                  <a:pt x="409" y="58"/>
                  <a:pt x="410" y="58"/>
                </a:cubicBezTo>
                <a:cubicBezTo>
                  <a:pt x="411" y="59"/>
                  <a:pt x="413" y="59"/>
                  <a:pt x="414" y="60"/>
                </a:cubicBezTo>
                <a:cubicBezTo>
                  <a:pt x="413" y="61"/>
                  <a:pt x="412" y="62"/>
                  <a:pt x="411" y="63"/>
                </a:cubicBezTo>
                <a:cubicBezTo>
                  <a:pt x="413" y="64"/>
                  <a:pt x="413" y="64"/>
                  <a:pt x="413" y="66"/>
                </a:cubicBezTo>
                <a:cubicBezTo>
                  <a:pt x="413" y="66"/>
                  <a:pt x="413" y="67"/>
                  <a:pt x="412" y="67"/>
                </a:cubicBezTo>
                <a:cubicBezTo>
                  <a:pt x="411" y="67"/>
                  <a:pt x="411" y="67"/>
                  <a:pt x="411" y="68"/>
                </a:cubicBezTo>
                <a:cubicBezTo>
                  <a:pt x="411" y="69"/>
                  <a:pt x="412" y="68"/>
                  <a:pt x="413" y="68"/>
                </a:cubicBezTo>
                <a:cubicBezTo>
                  <a:pt x="413" y="68"/>
                  <a:pt x="413" y="69"/>
                  <a:pt x="413" y="69"/>
                </a:cubicBezTo>
                <a:cubicBezTo>
                  <a:pt x="413" y="71"/>
                  <a:pt x="413" y="73"/>
                  <a:pt x="413" y="75"/>
                </a:cubicBezTo>
                <a:cubicBezTo>
                  <a:pt x="413" y="76"/>
                  <a:pt x="413" y="76"/>
                  <a:pt x="413" y="76"/>
                </a:cubicBezTo>
                <a:moveTo>
                  <a:pt x="425" y="56"/>
                </a:moveTo>
                <a:cubicBezTo>
                  <a:pt x="425" y="56"/>
                  <a:pt x="426" y="55"/>
                  <a:pt x="426" y="55"/>
                </a:cubicBezTo>
                <a:cubicBezTo>
                  <a:pt x="426" y="54"/>
                  <a:pt x="426" y="54"/>
                  <a:pt x="426" y="54"/>
                </a:cubicBezTo>
                <a:cubicBezTo>
                  <a:pt x="426" y="53"/>
                  <a:pt x="425" y="53"/>
                  <a:pt x="425" y="54"/>
                </a:cubicBezTo>
                <a:cubicBezTo>
                  <a:pt x="424" y="54"/>
                  <a:pt x="424" y="54"/>
                  <a:pt x="424" y="55"/>
                </a:cubicBezTo>
                <a:cubicBezTo>
                  <a:pt x="424" y="55"/>
                  <a:pt x="425" y="56"/>
                  <a:pt x="425" y="56"/>
                </a:cubicBezTo>
                <a:moveTo>
                  <a:pt x="407" y="71"/>
                </a:moveTo>
                <a:cubicBezTo>
                  <a:pt x="407" y="71"/>
                  <a:pt x="407" y="71"/>
                  <a:pt x="407" y="71"/>
                </a:cubicBezTo>
                <a:cubicBezTo>
                  <a:pt x="407" y="71"/>
                  <a:pt x="407" y="70"/>
                  <a:pt x="407" y="70"/>
                </a:cubicBezTo>
                <a:cubicBezTo>
                  <a:pt x="407" y="69"/>
                  <a:pt x="406" y="69"/>
                  <a:pt x="406" y="69"/>
                </a:cubicBezTo>
                <a:cubicBezTo>
                  <a:pt x="406" y="69"/>
                  <a:pt x="406" y="70"/>
                  <a:pt x="406" y="70"/>
                </a:cubicBezTo>
                <a:cubicBezTo>
                  <a:pt x="406" y="70"/>
                  <a:pt x="407" y="71"/>
                  <a:pt x="407" y="71"/>
                </a:cubicBezTo>
                <a:moveTo>
                  <a:pt x="427" y="59"/>
                </a:moveTo>
                <a:cubicBezTo>
                  <a:pt x="427" y="59"/>
                  <a:pt x="427" y="59"/>
                  <a:pt x="426" y="59"/>
                </a:cubicBezTo>
                <a:cubicBezTo>
                  <a:pt x="427" y="60"/>
                  <a:pt x="427" y="60"/>
                  <a:pt x="427" y="60"/>
                </a:cubicBezTo>
                <a:cubicBezTo>
                  <a:pt x="427" y="60"/>
                  <a:pt x="427" y="60"/>
                  <a:pt x="427" y="59"/>
                </a:cubicBezTo>
                <a:cubicBezTo>
                  <a:pt x="427" y="59"/>
                  <a:pt x="427" y="59"/>
                  <a:pt x="427" y="59"/>
                </a:cubicBezTo>
                <a:moveTo>
                  <a:pt x="242" y="137"/>
                </a:moveTo>
                <a:cubicBezTo>
                  <a:pt x="242" y="136"/>
                  <a:pt x="242" y="136"/>
                  <a:pt x="242" y="136"/>
                </a:cubicBezTo>
                <a:cubicBezTo>
                  <a:pt x="242" y="135"/>
                  <a:pt x="242" y="135"/>
                  <a:pt x="242" y="135"/>
                </a:cubicBezTo>
                <a:cubicBezTo>
                  <a:pt x="241" y="135"/>
                  <a:pt x="240" y="135"/>
                  <a:pt x="239" y="135"/>
                </a:cubicBezTo>
                <a:cubicBezTo>
                  <a:pt x="239" y="136"/>
                  <a:pt x="237" y="136"/>
                  <a:pt x="236" y="136"/>
                </a:cubicBezTo>
                <a:cubicBezTo>
                  <a:pt x="236" y="136"/>
                  <a:pt x="235" y="135"/>
                  <a:pt x="235" y="135"/>
                </a:cubicBezTo>
                <a:cubicBezTo>
                  <a:pt x="234" y="133"/>
                  <a:pt x="234" y="132"/>
                  <a:pt x="233" y="131"/>
                </a:cubicBezTo>
                <a:cubicBezTo>
                  <a:pt x="232" y="130"/>
                  <a:pt x="232" y="128"/>
                  <a:pt x="230" y="127"/>
                </a:cubicBezTo>
                <a:cubicBezTo>
                  <a:pt x="230" y="127"/>
                  <a:pt x="230" y="125"/>
                  <a:pt x="229" y="125"/>
                </a:cubicBezTo>
                <a:cubicBezTo>
                  <a:pt x="229" y="124"/>
                  <a:pt x="228" y="123"/>
                  <a:pt x="227" y="122"/>
                </a:cubicBezTo>
                <a:cubicBezTo>
                  <a:pt x="227" y="119"/>
                  <a:pt x="227" y="119"/>
                  <a:pt x="227" y="119"/>
                </a:cubicBezTo>
                <a:cubicBezTo>
                  <a:pt x="224" y="117"/>
                  <a:pt x="224" y="114"/>
                  <a:pt x="222" y="111"/>
                </a:cubicBezTo>
                <a:cubicBezTo>
                  <a:pt x="222" y="110"/>
                  <a:pt x="221" y="109"/>
                  <a:pt x="221" y="108"/>
                </a:cubicBezTo>
                <a:cubicBezTo>
                  <a:pt x="221" y="107"/>
                  <a:pt x="219" y="107"/>
                  <a:pt x="219" y="106"/>
                </a:cubicBezTo>
                <a:cubicBezTo>
                  <a:pt x="219" y="105"/>
                  <a:pt x="218" y="104"/>
                  <a:pt x="218" y="103"/>
                </a:cubicBezTo>
                <a:cubicBezTo>
                  <a:pt x="218" y="103"/>
                  <a:pt x="218" y="102"/>
                  <a:pt x="218" y="102"/>
                </a:cubicBezTo>
                <a:cubicBezTo>
                  <a:pt x="218" y="102"/>
                  <a:pt x="219" y="102"/>
                  <a:pt x="219" y="102"/>
                </a:cubicBezTo>
                <a:cubicBezTo>
                  <a:pt x="220" y="101"/>
                  <a:pt x="221" y="101"/>
                  <a:pt x="222" y="100"/>
                </a:cubicBezTo>
                <a:cubicBezTo>
                  <a:pt x="222" y="100"/>
                  <a:pt x="222" y="100"/>
                  <a:pt x="223" y="100"/>
                </a:cubicBezTo>
                <a:cubicBezTo>
                  <a:pt x="224" y="100"/>
                  <a:pt x="224" y="100"/>
                  <a:pt x="224" y="100"/>
                </a:cubicBezTo>
                <a:cubicBezTo>
                  <a:pt x="224" y="100"/>
                  <a:pt x="225" y="101"/>
                  <a:pt x="225" y="101"/>
                </a:cubicBezTo>
                <a:cubicBezTo>
                  <a:pt x="226" y="102"/>
                  <a:pt x="227" y="103"/>
                  <a:pt x="228" y="104"/>
                </a:cubicBezTo>
                <a:cubicBezTo>
                  <a:pt x="228" y="104"/>
                  <a:pt x="229" y="104"/>
                  <a:pt x="230" y="105"/>
                </a:cubicBezTo>
                <a:cubicBezTo>
                  <a:pt x="231" y="107"/>
                  <a:pt x="233" y="107"/>
                  <a:pt x="234" y="110"/>
                </a:cubicBezTo>
                <a:cubicBezTo>
                  <a:pt x="234" y="111"/>
                  <a:pt x="235" y="112"/>
                  <a:pt x="236" y="112"/>
                </a:cubicBezTo>
                <a:cubicBezTo>
                  <a:pt x="238" y="112"/>
                  <a:pt x="238" y="113"/>
                  <a:pt x="239" y="114"/>
                </a:cubicBezTo>
                <a:cubicBezTo>
                  <a:pt x="245" y="120"/>
                  <a:pt x="251" y="126"/>
                  <a:pt x="257" y="131"/>
                </a:cubicBezTo>
                <a:cubicBezTo>
                  <a:pt x="258" y="133"/>
                  <a:pt x="260" y="135"/>
                  <a:pt x="262" y="136"/>
                </a:cubicBezTo>
                <a:cubicBezTo>
                  <a:pt x="263" y="137"/>
                  <a:pt x="264" y="137"/>
                  <a:pt x="264" y="139"/>
                </a:cubicBezTo>
                <a:cubicBezTo>
                  <a:pt x="264" y="140"/>
                  <a:pt x="266" y="141"/>
                  <a:pt x="267" y="141"/>
                </a:cubicBezTo>
                <a:cubicBezTo>
                  <a:pt x="267" y="142"/>
                  <a:pt x="268" y="141"/>
                  <a:pt x="268" y="142"/>
                </a:cubicBezTo>
                <a:cubicBezTo>
                  <a:pt x="269" y="142"/>
                  <a:pt x="269" y="142"/>
                  <a:pt x="268" y="141"/>
                </a:cubicBezTo>
                <a:cubicBezTo>
                  <a:pt x="268" y="141"/>
                  <a:pt x="268" y="141"/>
                  <a:pt x="268" y="142"/>
                </a:cubicBezTo>
                <a:cubicBezTo>
                  <a:pt x="268" y="142"/>
                  <a:pt x="268" y="142"/>
                  <a:pt x="268" y="142"/>
                </a:cubicBezTo>
                <a:cubicBezTo>
                  <a:pt x="268" y="142"/>
                  <a:pt x="268" y="142"/>
                  <a:pt x="269" y="142"/>
                </a:cubicBezTo>
                <a:cubicBezTo>
                  <a:pt x="269" y="142"/>
                  <a:pt x="269" y="142"/>
                  <a:pt x="268" y="142"/>
                </a:cubicBezTo>
                <a:cubicBezTo>
                  <a:pt x="268" y="141"/>
                  <a:pt x="268" y="140"/>
                  <a:pt x="268" y="140"/>
                </a:cubicBezTo>
                <a:cubicBezTo>
                  <a:pt x="266" y="139"/>
                  <a:pt x="266" y="137"/>
                  <a:pt x="265" y="136"/>
                </a:cubicBezTo>
                <a:cubicBezTo>
                  <a:pt x="264" y="136"/>
                  <a:pt x="264" y="134"/>
                  <a:pt x="263" y="133"/>
                </a:cubicBezTo>
                <a:cubicBezTo>
                  <a:pt x="263" y="132"/>
                  <a:pt x="262" y="132"/>
                  <a:pt x="262" y="131"/>
                </a:cubicBezTo>
                <a:cubicBezTo>
                  <a:pt x="262" y="131"/>
                  <a:pt x="261" y="130"/>
                  <a:pt x="261" y="129"/>
                </a:cubicBezTo>
                <a:cubicBezTo>
                  <a:pt x="260" y="128"/>
                  <a:pt x="260" y="127"/>
                  <a:pt x="259" y="126"/>
                </a:cubicBezTo>
                <a:cubicBezTo>
                  <a:pt x="259" y="126"/>
                  <a:pt x="259" y="124"/>
                  <a:pt x="258" y="124"/>
                </a:cubicBezTo>
                <a:cubicBezTo>
                  <a:pt x="257" y="124"/>
                  <a:pt x="257" y="122"/>
                  <a:pt x="256" y="122"/>
                </a:cubicBezTo>
                <a:cubicBezTo>
                  <a:pt x="256" y="121"/>
                  <a:pt x="256" y="121"/>
                  <a:pt x="256" y="121"/>
                </a:cubicBezTo>
                <a:cubicBezTo>
                  <a:pt x="256" y="120"/>
                  <a:pt x="255" y="119"/>
                  <a:pt x="255" y="118"/>
                </a:cubicBezTo>
                <a:cubicBezTo>
                  <a:pt x="254" y="116"/>
                  <a:pt x="252" y="114"/>
                  <a:pt x="251" y="112"/>
                </a:cubicBezTo>
                <a:cubicBezTo>
                  <a:pt x="251" y="111"/>
                  <a:pt x="251" y="111"/>
                  <a:pt x="251" y="111"/>
                </a:cubicBezTo>
                <a:cubicBezTo>
                  <a:pt x="250" y="109"/>
                  <a:pt x="248" y="108"/>
                  <a:pt x="248" y="106"/>
                </a:cubicBezTo>
                <a:cubicBezTo>
                  <a:pt x="247" y="106"/>
                  <a:pt x="247" y="105"/>
                  <a:pt x="247" y="105"/>
                </a:cubicBezTo>
                <a:cubicBezTo>
                  <a:pt x="247" y="104"/>
                  <a:pt x="247" y="104"/>
                  <a:pt x="247" y="104"/>
                </a:cubicBezTo>
                <a:cubicBezTo>
                  <a:pt x="246" y="103"/>
                  <a:pt x="245" y="101"/>
                  <a:pt x="244" y="100"/>
                </a:cubicBezTo>
                <a:cubicBezTo>
                  <a:pt x="244" y="98"/>
                  <a:pt x="243" y="97"/>
                  <a:pt x="242" y="95"/>
                </a:cubicBezTo>
                <a:cubicBezTo>
                  <a:pt x="241" y="94"/>
                  <a:pt x="241" y="92"/>
                  <a:pt x="240" y="92"/>
                </a:cubicBezTo>
                <a:cubicBezTo>
                  <a:pt x="240" y="90"/>
                  <a:pt x="240" y="90"/>
                  <a:pt x="240" y="90"/>
                </a:cubicBezTo>
                <a:cubicBezTo>
                  <a:pt x="242" y="89"/>
                  <a:pt x="243" y="87"/>
                  <a:pt x="245" y="87"/>
                </a:cubicBezTo>
                <a:cubicBezTo>
                  <a:pt x="248" y="89"/>
                  <a:pt x="249" y="92"/>
                  <a:pt x="250" y="94"/>
                </a:cubicBezTo>
                <a:cubicBezTo>
                  <a:pt x="251" y="95"/>
                  <a:pt x="251" y="97"/>
                  <a:pt x="252" y="98"/>
                </a:cubicBezTo>
                <a:cubicBezTo>
                  <a:pt x="253" y="98"/>
                  <a:pt x="253" y="99"/>
                  <a:pt x="253" y="99"/>
                </a:cubicBezTo>
                <a:cubicBezTo>
                  <a:pt x="253" y="100"/>
                  <a:pt x="254" y="100"/>
                  <a:pt x="254" y="101"/>
                </a:cubicBezTo>
                <a:cubicBezTo>
                  <a:pt x="254" y="102"/>
                  <a:pt x="256" y="103"/>
                  <a:pt x="256" y="104"/>
                </a:cubicBezTo>
                <a:cubicBezTo>
                  <a:pt x="256" y="105"/>
                  <a:pt x="257" y="106"/>
                  <a:pt x="257" y="107"/>
                </a:cubicBezTo>
                <a:cubicBezTo>
                  <a:pt x="258" y="108"/>
                  <a:pt x="258" y="109"/>
                  <a:pt x="259" y="110"/>
                </a:cubicBezTo>
                <a:cubicBezTo>
                  <a:pt x="260" y="111"/>
                  <a:pt x="260" y="112"/>
                  <a:pt x="261" y="113"/>
                </a:cubicBezTo>
                <a:cubicBezTo>
                  <a:pt x="262" y="114"/>
                  <a:pt x="263" y="116"/>
                  <a:pt x="263" y="118"/>
                </a:cubicBezTo>
                <a:cubicBezTo>
                  <a:pt x="264" y="119"/>
                  <a:pt x="265" y="120"/>
                  <a:pt x="265" y="122"/>
                </a:cubicBezTo>
                <a:cubicBezTo>
                  <a:pt x="267" y="123"/>
                  <a:pt x="267" y="125"/>
                  <a:pt x="268" y="126"/>
                </a:cubicBezTo>
                <a:cubicBezTo>
                  <a:pt x="269" y="127"/>
                  <a:pt x="269" y="128"/>
                  <a:pt x="270" y="129"/>
                </a:cubicBezTo>
                <a:cubicBezTo>
                  <a:pt x="269" y="131"/>
                  <a:pt x="271" y="131"/>
                  <a:pt x="271" y="132"/>
                </a:cubicBezTo>
                <a:cubicBezTo>
                  <a:pt x="272" y="133"/>
                  <a:pt x="272" y="134"/>
                  <a:pt x="273" y="134"/>
                </a:cubicBezTo>
                <a:cubicBezTo>
                  <a:pt x="273" y="136"/>
                  <a:pt x="274" y="137"/>
                  <a:pt x="275" y="139"/>
                </a:cubicBezTo>
                <a:cubicBezTo>
                  <a:pt x="275" y="139"/>
                  <a:pt x="275" y="140"/>
                  <a:pt x="276" y="140"/>
                </a:cubicBezTo>
                <a:cubicBezTo>
                  <a:pt x="277" y="142"/>
                  <a:pt x="277" y="144"/>
                  <a:pt x="279" y="146"/>
                </a:cubicBezTo>
                <a:cubicBezTo>
                  <a:pt x="280" y="147"/>
                  <a:pt x="280" y="149"/>
                  <a:pt x="281" y="150"/>
                </a:cubicBezTo>
                <a:cubicBezTo>
                  <a:pt x="283" y="151"/>
                  <a:pt x="283" y="153"/>
                  <a:pt x="284" y="153"/>
                </a:cubicBezTo>
                <a:cubicBezTo>
                  <a:pt x="284" y="154"/>
                  <a:pt x="285" y="155"/>
                  <a:pt x="285" y="155"/>
                </a:cubicBezTo>
                <a:cubicBezTo>
                  <a:pt x="285" y="157"/>
                  <a:pt x="286" y="158"/>
                  <a:pt x="287" y="159"/>
                </a:cubicBezTo>
                <a:cubicBezTo>
                  <a:pt x="287" y="161"/>
                  <a:pt x="286" y="162"/>
                  <a:pt x="284" y="162"/>
                </a:cubicBezTo>
                <a:cubicBezTo>
                  <a:pt x="283" y="163"/>
                  <a:pt x="282" y="164"/>
                  <a:pt x="280" y="163"/>
                </a:cubicBezTo>
                <a:cubicBezTo>
                  <a:pt x="278" y="162"/>
                  <a:pt x="277" y="160"/>
                  <a:pt x="275" y="158"/>
                </a:cubicBezTo>
                <a:cubicBezTo>
                  <a:pt x="274" y="158"/>
                  <a:pt x="274" y="157"/>
                  <a:pt x="274" y="156"/>
                </a:cubicBezTo>
                <a:cubicBezTo>
                  <a:pt x="273" y="156"/>
                  <a:pt x="273" y="155"/>
                  <a:pt x="272" y="155"/>
                </a:cubicBezTo>
                <a:cubicBezTo>
                  <a:pt x="271" y="155"/>
                  <a:pt x="271" y="154"/>
                  <a:pt x="270" y="153"/>
                </a:cubicBezTo>
                <a:cubicBezTo>
                  <a:pt x="268" y="151"/>
                  <a:pt x="265" y="149"/>
                  <a:pt x="263" y="146"/>
                </a:cubicBezTo>
                <a:cubicBezTo>
                  <a:pt x="262" y="145"/>
                  <a:pt x="260" y="144"/>
                  <a:pt x="259" y="143"/>
                </a:cubicBezTo>
                <a:cubicBezTo>
                  <a:pt x="258" y="141"/>
                  <a:pt x="257" y="140"/>
                  <a:pt x="256" y="139"/>
                </a:cubicBezTo>
                <a:cubicBezTo>
                  <a:pt x="254" y="138"/>
                  <a:pt x="253" y="137"/>
                  <a:pt x="252" y="135"/>
                </a:cubicBezTo>
                <a:cubicBezTo>
                  <a:pt x="251" y="134"/>
                  <a:pt x="250" y="133"/>
                  <a:pt x="248" y="133"/>
                </a:cubicBezTo>
                <a:cubicBezTo>
                  <a:pt x="247" y="132"/>
                  <a:pt x="246" y="130"/>
                  <a:pt x="245" y="129"/>
                </a:cubicBezTo>
                <a:cubicBezTo>
                  <a:pt x="243" y="128"/>
                  <a:pt x="242" y="127"/>
                  <a:pt x="241" y="125"/>
                </a:cubicBezTo>
                <a:cubicBezTo>
                  <a:pt x="240" y="124"/>
                  <a:pt x="238" y="123"/>
                  <a:pt x="237" y="122"/>
                </a:cubicBezTo>
                <a:cubicBezTo>
                  <a:pt x="237" y="122"/>
                  <a:pt x="236" y="123"/>
                  <a:pt x="237" y="123"/>
                </a:cubicBezTo>
                <a:cubicBezTo>
                  <a:pt x="238" y="124"/>
                  <a:pt x="239" y="126"/>
                  <a:pt x="240" y="127"/>
                </a:cubicBezTo>
                <a:cubicBezTo>
                  <a:pt x="241" y="128"/>
                  <a:pt x="242" y="129"/>
                  <a:pt x="241" y="130"/>
                </a:cubicBezTo>
                <a:cubicBezTo>
                  <a:pt x="243" y="132"/>
                  <a:pt x="243" y="135"/>
                  <a:pt x="245" y="136"/>
                </a:cubicBezTo>
                <a:cubicBezTo>
                  <a:pt x="245" y="139"/>
                  <a:pt x="245" y="139"/>
                  <a:pt x="245" y="139"/>
                </a:cubicBezTo>
                <a:cubicBezTo>
                  <a:pt x="245" y="139"/>
                  <a:pt x="245" y="138"/>
                  <a:pt x="244" y="138"/>
                </a:cubicBezTo>
                <a:cubicBezTo>
                  <a:pt x="244" y="138"/>
                  <a:pt x="244" y="138"/>
                  <a:pt x="243" y="138"/>
                </a:cubicBezTo>
                <a:cubicBezTo>
                  <a:pt x="243" y="137"/>
                  <a:pt x="243" y="137"/>
                  <a:pt x="242" y="137"/>
                </a:cubicBezTo>
                <a:moveTo>
                  <a:pt x="637" y="253"/>
                </a:moveTo>
                <a:cubicBezTo>
                  <a:pt x="635" y="252"/>
                  <a:pt x="635" y="252"/>
                  <a:pt x="636" y="249"/>
                </a:cubicBezTo>
                <a:cubicBezTo>
                  <a:pt x="636" y="249"/>
                  <a:pt x="636" y="248"/>
                  <a:pt x="635" y="248"/>
                </a:cubicBezTo>
                <a:cubicBezTo>
                  <a:pt x="635" y="248"/>
                  <a:pt x="635" y="248"/>
                  <a:pt x="635" y="248"/>
                </a:cubicBezTo>
                <a:cubicBezTo>
                  <a:pt x="633" y="247"/>
                  <a:pt x="633" y="246"/>
                  <a:pt x="633" y="244"/>
                </a:cubicBezTo>
                <a:cubicBezTo>
                  <a:pt x="634" y="244"/>
                  <a:pt x="635" y="244"/>
                  <a:pt x="636" y="244"/>
                </a:cubicBezTo>
                <a:cubicBezTo>
                  <a:pt x="636" y="243"/>
                  <a:pt x="636" y="241"/>
                  <a:pt x="636" y="240"/>
                </a:cubicBezTo>
                <a:cubicBezTo>
                  <a:pt x="637" y="240"/>
                  <a:pt x="637" y="240"/>
                  <a:pt x="637" y="239"/>
                </a:cubicBezTo>
                <a:cubicBezTo>
                  <a:pt x="640" y="239"/>
                  <a:pt x="640" y="239"/>
                  <a:pt x="640" y="239"/>
                </a:cubicBezTo>
                <a:cubicBezTo>
                  <a:pt x="640" y="240"/>
                  <a:pt x="641" y="240"/>
                  <a:pt x="641" y="241"/>
                </a:cubicBezTo>
                <a:cubicBezTo>
                  <a:pt x="642" y="241"/>
                  <a:pt x="642" y="240"/>
                  <a:pt x="642" y="239"/>
                </a:cubicBezTo>
                <a:cubicBezTo>
                  <a:pt x="641" y="238"/>
                  <a:pt x="639" y="238"/>
                  <a:pt x="638" y="237"/>
                </a:cubicBezTo>
                <a:cubicBezTo>
                  <a:pt x="638" y="238"/>
                  <a:pt x="637" y="238"/>
                  <a:pt x="637" y="239"/>
                </a:cubicBezTo>
                <a:cubicBezTo>
                  <a:pt x="636" y="239"/>
                  <a:pt x="636" y="239"/>
                  <a:pt x="636" y="240"/>
                </a:cubicBezTo>
                <a:cubicBezTo>
                  <a:pt x="635" y="240"/>
                  <a:pt x="635" y="240"/>
                  <a:pt x="634" y="240"/>
                </a:cubicBezTo>
                <a:cubicBezTo>
                  <a:pt x="635" y="239"/>
                  <a:pt x="636" y="238"/>
                  <a:pt x="637" y="237"/>
                </a:cubicBezTo>
                <a:cubicBezTo>
                  <a:pt x="637" y="236"/>
                  <a:pt x="638" y="236"/>
                  <a:pt x="638" y="235"/>
                </a:cubicBezTo>
                <a:cubicBezTo>
                  <a:pt x="638" y="234"/>
                  <a:pt x="639" y="234"/>
                  <a:pt x="639" y="234"/>
                </a:cubicBezTo>
                <a:cubicBezTo>
                  <a:pt x="640" y="234"/>
                  <a:pt x="641" y="233"/>
                  <a:pt x="641" y="233"/>
                </a:cubicBezTo>
                <a:cubicBezTo>
                  <a:pt x="642" y="232"/>
                  <a:pt x="643" y="231"/>
                  <a:pt x="644" y="230"/>
                </a:cubicBezTo>
                <a:cubicBezTo>
                  <a:pt x="645" y="229"/>
                  <a:pt x="646" y="229"/>
                  <a:pt x="647" y="228"/>
                </a:cubicBezTo>
                <a:cubicBezTo>
                  <a:pt x="648" y="228"/>
                  <a:pt x="650" y="227"/>
                  <a:pt x="651" y="226"/>
                </a:cubicBezTo>
                <a:cubicBezTo>
                  <a:pt x="651" y="225"/>
                  <a:pt x="652" y="224"/>
                  <a:pt x="654" y="224"/>
                </a:cubicBezTo>
                <a:cubicBezTo>
                  <a:pt x="655" y="223"/>
                  <a:pt x="656" y="222"/>
                  <a:pt x="656" y="221"/>
                </a:cubicBezTo>
                <a:cubicBezTo>
                  <a:pt x="658" y="221"/>
                  <a:pt x="659" y="219"/>
                  <a:pt x="660" y="220"/>
                </a:cubicBezTo>
                <a:cubicBezTo>
                  <a:pt x="661" y="219"/>
                  <a:pt x="662" y="219"/>
                  <a:pt x="663" y="218"/>
                </a:cubicBezTo>
                <a:cubicBezTo>
                  <a:pt x="663" y="217"/>
                  <a:pt x="664" y="217"/>
                  <a:pt x="665" y="216"/>
                </a:cubicBezTo>
                <a:cubicBezTo>
                  <a:pt x="666" y="216"/>
                  <a:pt x="666" y="215"/>
                  <a:pt x="667" y="214"/>
                </a:cubicBezTo>
                <a:cubicBezTo>
                  <a:pt x="668" y="214"/>
                  <a:pt x="668" y="214"/>
                  <a:pt x="668" y="214"/>
                </a:cubicBezTo>
                <a:cubicBezTo>
                  <a:pt x="669" y="213"/>
                  <a:pt x="670" y="213"/>
                  <a:pt x="671" y="212"/>
                </a:cubicBezTo>
                <a:cubicBezTo>
                  <a:pt x="672" y="211"/>
                  <a:pt x="673" y="211"/>
                  <a:pt x="674" y="210"/>
                </a:cubicBezTo>
                <a:cubicBezTo>
                  <a:pt x="675" y="209"/>
                  <a:pt x="676" y="209"/>
                  <a:pt x="677" y="208"/>
                </a:cubicBezTo>
                <a:cubicBezTo>
                  <a:pt x="678" y="207"/>
                  <a:pt x="680" y="207"/>
                  <a:pt x="681" y="205"/>
                </a:cubicBezTo>
                <a:cubicBezTo>
                  <a:pt x="681" y="205"/>
                  <a:pt x="682" y="205"/>
                  <a:pt x="683" y="205"/>
                </a:cubicBezTo>
                <a:cubicBezTo>
                  <a:pt x="684" y="207"/>
                  <a:pt x="686" y="205"/>
                  <a:pt x="687" y="207"/>
                </a:cubicBezTo>
                <a:cubicBezTo>
                  <a:pt x="687" y="207"/>
                  <a:pt x="688" y="207"/>
                  <a:pt x="688" y="207"/>
                </a:cubicBezTo>
                <a:cubicBezTo>
                  <a:pt x="688" y="208"/>
                  <a:pt x="689" y="208"/>
                  <a:pt x="689" y="208"/>
                </a:cubicBezTo>
                <a:cubicBezTo>
                  <a:pt x="690" y="208"/>
                  <a:pt x="690" y="209"/>
                  <a:pt x="690" y="209"/>
                </a:cubicBezTo>
                <a:cubicBezTo>
                  <a:pt x="689" y="210"/>
                  <a:pt x="688" y="212"/>
                  <a:pt x="687" y="213"/>
                </a:cubicBezTo>
                <a:cubicBezTo>
                  <a:pt x="686" y="214"/>
                  <a:pt x="684" y="214"/>
                  <a:pt x="683" y="215"/>
                </a:cubicBezTo>
                <a:cubicBezTo>
                  <a:pt x="682" y="215"/>
                  <a:pt x="681" y="215"/>
                  <a:pt x="681" y="216"/>
                </a:cubicBezTo>
                <a:cubicBezTo>
                  <a:pt x="680" y="217"/>
                  <a:pt x="678" y="217"/>
                  <a:pt x="677" y="219"/>
                </a:cubicBezTo>
                <a:cubicBezTo>
                  <a:pt x="676" y="220"/>
                  <a:pt x="675" y="220"/>
                  <a:pt x="675" y="221"/>
                </a:cubicBezTo>
                <a:cubicBezTo>
                  <a:pt x="673" y="221"/>
                  <a:pt x="673" y="222"/>
                  <a:pt x="672" y="222"/>
                </a:cubicBezTo>
                <a:cubicBezTo>
                  <a:pt x="671" y="222"/>
                  <a:pt x="671" y="223"/>
                  <a:pt x="670" y="223"/>
                </a:cubicBezTo>
                <a:cubicBezTo>
                  <a:pt x="670" y="223"/>
                  <a:pt x="669" y="224"/>
                  <a:pt x="669" y="224"/>
                </a:cubicBezTo>
                <a:cubicBezTo>
                  <a:pt x="669" y="224"/>
                  <a:pt x="668" y="225"/>
                  <a:pt x="668" y="225"/>
                </a:cubicBezTo>
                <a:cubicBezTo>
                  <a:pt x="667" y="225"/>
                  <a:pt x="667" y="225"/>
                  <a:pt x="666" y="225"/>
                </a:cubicBezTo>
                <a:cubicBezTo>
                  <a:pt x="666" y="226"/>
                  <a:pt x="666" y="227"/>
                  <a:pt x="665" y="227"/>
                </a:cubicBezTo>
                <a:cubicBezTo>
                  <a:pt x="665" y="228"/>
                  <a:pt x="664" y="228"/>
                  <a:pt x="663" y="228"/>
                </a:cubicBezTo>
                <a:cubicBezTo>
                  <a:pt x="663" y="229"/>
                  <a:pt x="663" y="230"/>
                  <a:pt x="662" y="230"/>
                </a:cubicBezTo>
                <a:cubicBezTo>
                  <a:pt x="660" y="230"/>
                  <a:pt x="659" y="231"/>
                  <a:pt x="658" y="232"/>
                </a:cubicBezTo>
                <a:cubicBezTo>
                  <a:pt x="656" y="232"/>
                  <a:pt x="655" y="234"/>
                  <a:pt x="654" y="234"/>
                </a:cubicBezTo>
                <a:cubicBezTo>
                  <a:pt x="653" y="235"/>
                  <a:pt x="652" y="235"/>
                  <a:pt x="652" y="235"/>
                </a:cubicBezTo>
                <a:cubicBezTo>
                  <a:pt x="651" y="237"/>
                  <a:pt x="648" y="237"/>
                  <a:pt x="647" y="239"/>
                </a:cubicBezTo>
                <a:cubicBezTo>
                  <a:pt x="646" y="239"/>
                  <a:pt x="645" y="240"/>
                  <a:pt x="644" y="241"/>
                </a:cubicBezTo>
                <a:cubicBezTo>
                  <a:pt x="644" y="241"/>
                  <a:pt x="643" y="242"/>
                  <a:pt x="643" y="243"/>
                </a:cubicBezTo>
                <a:cubicBezTo>
                  <a:pt x="642" y="244"/>
                  <a:pt x="642" y="245"/>
                  <a:pt x="641" y="246"/>
                </a:cubicBezTo>
                <a:cubicBezTo>
                  <a:pt x="641" y="245"/>
                  <a:pt x="641" y="245"/>
                  <a:pt x="640" y="245"/>
                </a:cubicBezTo>
                <a:cubicBezTo>
                  <a:pt x="640" y="245"/>
                  <a:pt x="640" y="246"/>
                  <a:pt x="639" y="246"/>
                </a:cubicBezTo>
                <a:cubicBezTo>
                  <a:pt x="639" y="245"/>
                  <a:pt x="638" y="245"/>
                  <a:pt x="638" y="245"/>
                </a:cubicBezTo>
                <a:cubicBezTo>
                  <a:pt x="638" y="245"/>
                  <a:pt x="637" y="245"/>
                  <a:pt x="636" y="245"/>
                </a:cubicBezTo>
                <a:cubicBezTo>
                  <a:pt x="637" y="246"/>
                  <a:pt x="638" y="246"/>
                  <a:pt x="639" y="246"/>
                </a:cubicBezTo>
                <a:cubicBezTo>
                  <a:pt x="639" y="246"/>
                  <a:pt x="639" y="247"/>
                  <a:pt x="639" y="247"/>
                </a:cubicBezTo>
                <a:cubicBezTo>
                  <a:pt x="640" y="247"/>
                  <a:pt x="642" y="248"/>
                  <a:pt x="643" y="248"/>
                </a:cubicBezTo>
                <a:cubicBezTo>
                  <a:pt x="642" y="249"/>
                  <a:pt x="641" y="249"/>
                  <a:pt x="640" y="250"/>
                </a:cubicBezTo>
                <a:cubicBezTo>
                  <a:pt x="640" y="250"/>
                  <a:pt x="641" y="251"/>
                  <a:pt x="641" y="251"/>
                </a:cubicBezTo>
                <a:cubicBezTo>
                  <a:pt x="641" y="251"/>
                  <a:pt x="642" y="252"/>
                  <a:pt x="642" y="251"/>
                </a:cubicBezTo>
                <a:cubicBezTo>
                  <a:pt x="643" y="250"/>
                  <a:pt x="644" y="250"/>
                  <a:pt x="645" y="251"/>
                </a:cubicBezTo>
                <a:cubicBezTo>
                  <a:pt x="646" y="252"/>
                  <a:pt x="647" y="252"/>
                  <a:pt x="648" y="253"/>
                </a:cubicBezTo>
                <a:cubicBezTo>
                  <a:pt x="648" y="254"/>
                  <a:pt x="649" y="253"/>
                  <a:pt x="649" y="253"/>
                </a:cubicBezTo>
                <a:cubicBezTo>
                  <a:pt x="649" y="253"/>
                  <a:pt x="650" y="253"/>
                  <a:pt x="650" y="253"/>
                </a:cubicBezTo>
                <a:cubicBezTo>
                  <a:pt x="650" y="252"/>
                  <a:pt x="652" y="253"/>
                  <a:pt x="653" y="252"/>
                </a:cubicBezTo>
                <a:cubicBezTo>
                  <a:pt x="653" y="252"/>
                  <a:pt x="654" y="252"/>
                  <a:pt x="655" y="251"/>
                </a:cubicBezTo>
                <a:cubicBezTo>
                  <a:pt x="655" y="251"/>
                  <a:pt x="655" y="251"/>
                  <a:pt x="656" y="250"/>
                </a:cubicBezTo>
                <a:cubicBezTo>
                  <a:pt x="657" y="249"/>
                  <a:pt x="659" y="248"/>
                  <a:pt x="660" y="247"/>
                </a:cubicBezTo>
                <a:cubicBezTo>
                  <a:pt x="661" y="247"/>
                  <a:pt x="662" y="246"/>
                  <a:pt x="662" y="246"/>
                </a:cubicBezTo>
                <a:cubicBezTo>
                  <a:pt x="663" y="245"/>
                  <a:pt x="664" y="244"/>
                  <a:pt x="665" y="243"/>
                </a:cubicBezTo>
                <a:cubicBezTo>
                  <a:pt x="666" y="243"/>
                  <a:pt x="667" y="243"/>
                  <a:pt x="668" y="242"/>
                </a:cubicBezTo>
                <a:cubicBezTo>
                  <a:pt x="668" y="241"/>
                  <a:pt x="669" y="241"/>
                  <a:pt x="670" y="241"/>
                </a:cubicBezTo>
                <a:cubicBezTo>
                  <a:pt x="671" y="241"/>
                  <a:pt x="671" y="239"/>
                  <a:pt x="673" y="239"/>
                </a:cubicBezTo>
                <a:cubicBezTo>
                  <a:pt x="674" y="239"/>
                  <a:pt x="674" y="238"/>
                  <a:pt x="675" y="237"/>
                </a:cubicBezTo>
                <a:cubicBezTo>
                  <a:pt x="676" y="236"/>
                  <a:pt x="677" y="236"/>
                  <a:pt x="678" y="235"/>
                </a:cubicBezTo>
                <a:cubicBezTo>
                  <a:pt x="678" y="235"/>
                  <a:pt x="679" y="235"/>
                  <a:pt x="679" y="234"/>
                </a:cubicBezTo>
                <a:cubicBezTo>
                  <a:pt x="680" y="234"/>
                  <a:pt x="681" y="232"/>
                  <a:pt x="682" y="232"/>
                </a:cubicBezTo>
                <a:cubicBezTo>
                  <a:pt x="684" y="231"/>
                  <a:pt x="685" y="231"/>
                  <a:pt x="686" y="230"/>
                </a:cubicBezTo>
                <a:cubicBezTo>
                  <a:pt x="686" y="229"/>
                  <a:pt x="687" y="229"/>
                  <a:pt x="688" y="229"/>
                </a:cubicBezTo>
                <a:cubicBezTo>
                  <a:pt x="688" y="228"/>
                  <a:pt x="690" y="228"/>
                  <a:pt x="690" y="227"/>
                </a:cubicBezTo>
                <a:cubicBezTo>
                  <a:pt x="691" y="226"/>
                  <a:pt x="693" y="226"/>
                  <a:pt x="694" y="225"/>
                </a:cubicBezTo>
                <a:cubicBezTo>
                  <a:pt x="695" y="222"/>
                  <a:pt x="698" y="222"/>
                  <a:pt x="700" y="220"/>
                </a:cubicBezTo>
                <a:cubicBezTo>
                  <a:pt x="701" y="220"/>
                  <a:pt x="702" y="220"/>
                  <a:pt x="703" y="219"/>
                </a:cubicBezTo>
                <a:cubicBezTo>
                  <a:pt x="704" y="218"/>
                  <a:pt x="706" y="217"/>
                  <a:pt x="707" y="216"/>
                </a:cubicBezTo>
                <a:cubicBezTo>
                  <a:pt x="708" y="214"/>
                  <a:pt x="710" y="214"/>
                  <a:pt x="711" y="213"/>
                </a:cubicBezTo>
                <a:cubicBezTo>
                  <a:pt x="712" y="213"/>
                  <a:pt x="713" y="214"/>
                  <a:pt x="713" y="215"/>
                </a:cubicBezTo>
                <a:cubicBezTo>
                  <a:pt x="713" y="215"/>
                  <a:pt x="714" y="216"/>
                  <a:pt x="714" y="216"/>
                </a:cubicBezTo>
                <a:cubicBezTo>
                  <a:pt x="715" y="217"/>
                  <a:pt x="715" y="218"/>
                  <a:pt x="716" y="219"/>
                </a:cubicBezTo>
                <a:cubicBezTo>
                  <a:pt x="716" y="219"/>
                  <a:pt x="716" y="220"/>
                  <a:pt x="715" y="220"/>
                </a:cubicBezTo>
                <a:cubicBezTo>
                  <a:pt x="715" y="220"/>
                  <a:pt x="715" y="221"/>
                  <a:pt x="714" y="221"/>
                </a:cubicBezTo>
                <a:cubicBezTo>
                  <a:pt x="713" y="221"/>
                  <a:pt x="712" y="222"/>
                  <a:pt x="711" y="223"/>
                </a:cubicBezTo>
                <a:cubicBezTo>
                  <a:pt x="709" y="223"/>
                  <a:pt x="709" y="223"/>
                  <a:pt x="709" y="223"/>
                </a:cubicBezTo>
                <a:cubicBezTo>
                  <a:pt x="709" y="223"/>
                  <a:pt x="709" y="223"/>
                  <a:pt x="709" y="223"/>
                </a:cubicBezTo>
                <a:cubicBezTo>
                  <a:pt x="709" y="223"/>
                  <a:pt x="709" y="223"/>
                  <a:pt x="709" y="223"/>
                </a:cubicBezTo>
                <a:cubicBezTo>
                  <a:pt x="709" y="222"/>
                  <a:pt x="709" y="222"/>
                  <a:pt x="708" y="223"/>
                </a:cubicBezTo>
                <a:cubicBezTo>
                  <a:pt x="708" y="223"/>
                  <a:pt x="709" y="223"/>
                  <a:pt x="709" y="223"/>
                </a:cubicBezTo>
                <a:cubicBezTo>
                  <a:pt x="709" y="224"/>
                  <a:pt x="709" y="225"/>
                  <a:pt x="708" y="225"/>
                </a:cubicBezTo>
                <a:cubicBezTo>
                  <a:pt x="707" y="226"/>
                  <a:pt x="706" y="226"/>
                  <a:pt x="705" y="228"/>
                </a:cubicBezTo>
                <a:cubicBezTo>
                  <a:pt x="704" y="229"/>
                  <a:pt x="702" y="229"/>
                  <a:pt x="701" y="230"/>
                </a:cubicBezTo>
                <a:cubicBezTo>
                  <a:pt x="701" y="231"/>
                  <a:pt x="700" y="231"/>
                  <a:pt x="700" y="231"/>
                </a:cubicBezTo>
                <a:cubicBezTo>
                  <a:pt x="699" y="232"/>
                  <a:pt x="698" y="232"/>
                  <a:pt x="698" y="233"/>
                </a:cubicBezTo>
                <a:cubicBezTo>
                  <a:pt x="697" y="234"/>
                  <a:pt x="695" y="234"/>
                  <a:pt x="694" y="235"/>
                </a:cubicBezTo>
                <a:cubicBezTo>
                  <a:pt x="693" y="236"/>
                  <a:pt x="692" y="236"/>
                  <a:pt x="692" y="236"/>
                </a:cubicBezTo>
                <a:cubicBezTo>
                  <a:pt x="691" y="237"/>
                  <a:pt x="690" y="238"/>
                  <a:pt x="689" y="238"/>
                </a:cubicBezTo>
                <a:cubicBezTo>
                  <a:pt x="688" y="238"/>
                  <a:pt x="688" y="240"/>
                  <a:pt x="687" y="240"/>
                </a:cubicBezTo>
                <a:cubicBezTo>
                  <a:pt x="686" y="241"/>
                  <a:pt x="686" y="241"/>
                  <a:pt x="685" y="241"/>
                </a:cubicBezTo>
                <a:cubicBezTo>
                  <a:pt x="684" y="241"/>
                  <a:pt x="683" y="242"/>
                  <a:pt x="682" y="243"/>
                </a:cubicBezTo>
                <a:cubicBezTo>
                  <a:pt x="682" y="243"/>
                  <a:pt x="681" y="244"/>
                  <a:pt x="680" y="244"/>
                </a:cubicBezTo>
                <a:cubicBezTo>
                  <a:pt x="679" y="246"/>
                  <a:pt x="677" y="246"/>
                  <a:pt x="676" y="247"/>
                </a:cubicBezTo>
                <a:cubicBezTo>
                  <a:pt x="676" y="247"/>
                  <a:pt x="675" y="247"/>
                  <a:pt x="675" y="247"/>
                </a:cubicBezTo>
                <a:cubicBezTo>
                  <a:pt x="674" y="248"/>
                  <a:pt x="673" y="250"/>
                  <a:pt x="671" y="250"/>
                </a:cubicBezTo>
                <a:cubicBezTo>
                  <a:pt x="670" y="251"/>
                  <a:pt x="669" y="251"/>
                  <a:pt x="668" y="253"/>
                </a:cubicBezTo>
                <a:cubicBezTo>
                  <a:pt x="667" y="254"/>
                  <a:pt x="665" y="254"/>
                  <a:pt x="665" y="255"/>
                </a:cubicBezTo>
                <a:cubicBezTo>
                  <a:pt x="664" y="255"/>
                  <a:pt x="663" y="256"/>
                  <a:pt x="662" y="256"/>
                </a:cubicBezTo>
                <a:cubicBezTo>
                  <a:pt x="660" y="259"/>
                  <a:pt x="657" y="260"/>
                  <a:pt x="654" y="261"/>
                </a:cubicBezTo>
                <a:cubicBezTo>
                  <a:pt x="652" y="262"/>
                  <a:pt x="652" y="262"/>
                  <a:pt x="651" y="262"/>
                </a:cubicBezTo>
                <a:cubicBezTo>
                  <a:pt x="650" y="262"/>
                  <a:pt x="650" y="262"/>
                  <a:pt x="649" y="262"/>
                </a:cubicBezTo>
                <a:cubicBezTo>
                  <a:pt x="647" y="262"/>
                  <a:pt x="645" y="261"/>
                  <a:pt x="643" y="260"/>
                </a:cubicBezTo>
                <a:cubicBezTo>
                  <a:pt x="642" y="259"/>
                  <a:pt x="641" y="258"/>
                  <a:pt x="640" y="258"/>
                </a:cubicBezTo>
                <a:cubicBezTo>
                  <a:pt x="638" y="256"/>
                  <a:pt x="638" y="255"/>
                  <a:pt x="637" y="253"/>
                </a:cubicBezTo>
                <a:cubicBezTo>
                  <a:pt x="637" y="253"/>
                  <a:pt x="637" y="253"/>
                  <a:pt x="637" y="253"/>
                </a:cubicBezTo>
                <a:cubicBezTo>
                  <a:pt x="637" y="253"/>
                  <a:pt x="637" y="253"/>
                  <a:pt x="637" y="253"/>
                </a:cubicBezTo>
                <a:cubicBezTo>
                  <a:pt x="637" y="253"/>
                  <a:pt x="637" y="253"/>
                  <a:pt x="637" y="253"/>
                </a:cubicBezTo>
                <a:cubicBezTo>
                  <a:pt x="638" y="253"/>
                  <a:pt x="638" y="253"/>
                  <a:pt x="638" y="253"/>
                </a:cubicBezTo>
                <a:cubicBezTo>
                  <a:pt x="638" y="253"/>
                  <a:pt x="638" y="253"/>
                  <a:pt x="637" y="253"/>
                </a:cubicBezTo>
                <a:moveTo>
                  <a:pt x="642" y="255"/>
                </a:moveTo>
                <a:cubicBezTo>
                  <a:pt x="643" y="255"/>
                  <a:pt x="643" y="255"/>
                  <a:pt x="644" y="255"/>
                </a:cubicBezTo>
                <a:cubicBezTo>
                  <a:pt x="644" y="255"/>
                  <a:pt x="645" y="255"/>
                  <a:pt x="645" y="254"/>
                </a:cubicBezTo>
                <a:cubicBezTo>
                  <a:pt x="645" y="254"/>
                  <a:pt x="644" y="254"/>
                  <a:pt x="644" y="254"/>
                </a:cubicBezTo>
                <a:cubicBezTo>
                  <a:pt x="644" y="254"/>
                  <a:pt x="644" y="254"/>
                  <a:pt x="644" y="254"/>
                </a:cubicBezTo>
                <a:cubicBezTo>
                  <a:pt x="643" y="254"/>
                  <a:pt x="643" y="254"/>
                  <a:pt x="643" y="254"/>
                </a:cubicBezTo>
                <a:cubicBezTo>
                  <a:pt x="642" y="253"/>
                  <a:pt x="641" y="253"/>
                  <a:pt x="641" y="254"/>
                </a:cubicBezTo>
                <a:cubicBezTo>
                  <a:pt x="641" y="254"/>
                  <a:pt x="642" y="255"/>
                  <a:pt x="642" y="255"/>
                </a:cubicBezTo>
                <a:moveTo>
                  <a:pt x="643" y="258"/>
                </a:moveTo>
                <a:cubicBezTo>
                  <a:pt x="643" y="258"/>
                  <a:pt x="643" y="258"/>
                  <a:pt x="643" y="258"/>
                </a:cubicBezTo>
                <a:cubicBezTo>
                  <a:pt x="643" y="258"/>
                  <a:pt x="644" y="258"/>
                  <a:pt x="644" y="258"/>
                </a:cubicBezTo>
                <a:cubicBezTo>
                  <a:pt x="644" y="258"/>
                  <a:pt x="645" y="257"/>
                  <a:pt x="645" y="257"/>
                </a:cubicBezTo>
                <a:cubicBezTo>
                  <a:pt x="645" y="257"/>
                  <a:pt x="644" y="256"/>
                  <a:pt x="644" y="256"/>
                </a:cubicBezTo>
                <a:cubicBezTo>
                  <a:pt x="644" y="257"/>
                  <a:pt x="643" y="257"/>
                  <a:pt x="643" y="258"/>
                </a:cubicBezTo>
                <a:moveTo>
                  <a:pt x="709" y="219"/>
                </a:moveTo>
                <a:cubicBezTo>
                  <a:pt x="709" y="219"/>
                  <a:pt x="709" y="219"/>
                  <a:pt x="710" y="219"/>
                </a:cubicBezTo>
                <a:cubicBezTo>
                  <a:pt x="710" y="219"/>
                  <a:pt x="710" y="219"/>
                  <a:pt x="710" y="219"/>
                </a:cubicBezTo>
                <a:cubicBezTo>
                  <a:pt x="710" y="219"/>
                  <a:pt x="710" y="218"/>
                  <a:pt x="710" y="218"/>
                </a:cubicBezTo>
                <a:cubicBezTo>
                  <a:pt x="709" y="219"/>
                  <a:pt x="709" y="219"/>
                  <a:pt x="709" y="219"/>
                </a:cubicBezTo>
                <a:moveTo>
                  <a:pt x="361" y="60"/>
                </a:moveTo>
                <a:cubicBezTo>
                  <a:pt x="360" y="60"/>
                  <a:pt x="360" y="59"/>
                  <a:pt x="359" y="59"/>
                </a:cubicBezTo>
                <a:cubicBezTo>
                  <a:pt x="359" y="59"/>
                  <a:pt x="359" y="60"/>
                  <a:pt x="359" y="60"/>
                </a:cubicBezTo>
                <a:cubicBezTo>
                  <a:pt x="359" y="61"/>
                  <a:pt x="359" y="61"/>
                  <a:pt x="358" y="60"/>
                </a:cubicBezTo>
                <a:cubicBezTo>
                  <a:pt x="358" y="60"/>
                  <a:pt x="357" y="60"/>
                  <a:pt x="357" y="60"/>
                </a:cubicBezTo>
                <a:cubicBezTo>
                  <a:pt x="357" y="61"/>
                  <a:pt x="357" y="62"/>
                  <a:pt x="358" y="62"/>
                </a:cubicBezTo>
                <a:cubicBezTo>
                  <a:pt x="359" y="62"/>
                  <a:pt x="359" y="62"/>
                  <a:pt x="359" y="63"/>
                </a:cubicBezTo>
                <a:cubicBezTo>
                  <a:pt x="359" y="64"/>
                  <a:pt x="359" y="65"/>
                  <a:pt x="360" y="65"/>
                </a:cubicBezTo>
                <a:cubicBezTo>
                  <a:pt x="361" y="65"/>
                  <a:pt x="361" y="65"/>
                  <a:pt x="361" y="65"/>
                </a:cubicBezTo>
                <a:cubicBezTo>
                  <a:pt x="361" y="66"/>
                  <a:pt x="361" y="67"/>
                  <a:pt x="360" y="68"/>
                </a:cubicBezTo>
                <a:cubicBezTo>
                  <a:pt x="360" y="68"/>
                  <a:pt x="361" y="68"/>
                  <a:pt x="361" y="68"/>
                </a:cubicBezTo>
                <a:cubicBezTo>
                  <a:pt x="361" y="70"/>
                  <a:pt x="361" y="72"/>
                  <a:pt x="361" y="74"/>
                </a:cubicBezTo>
                <a:cubicBezTo>
                  <a:pt x="361" y="75"/>
                  <a:pt x="360" y="77"/>
                  <a:pt x="362" y="78"/>
                </a:cubicBezTo>
                <a:cubicBezTo>
                  <a:pt x="362" y="79"/>
                  <a:pt x="362" y="79"/>
                  <a:pt x="362" y="80"/>
                </a:cubicBezTo>
                <a:cubicBezTo>
                  <a:pt x="362" y="81"/>
                  <a:pt x="362" y="82"/>
                  <a:pt x="362" y="83"/>
                </a:cubicBezTo>
                <a:cubicBezTo>
                  <a:pt x="362" y="84"/>
                  <a:pt x="362" y="85"/>
                  <a:pt x="362" y="86"/>
                </a:cubicBezTo>
                <a:cubicBezTo>
                  <a:pt x="362" y="88"/>
                  <a:pt x="363" y="88"/>
                  <a:pt x="363" y="89"/>
                </a:cubicBezTo>
                <a:cubicBezTo>
                  <a:pt x="363" y="91"/>
                  <a:pt x="363" y="93"/>
                  <a:pt x="363" y="95"/>
                </a:cubicBezTo>
                <a:cubicBezTo>
                  <a:pt x="363" y="96"/>
                  <a:pt x="364" y="96"/>
                  <a:pt x="364" y="97"/>
                </a:cubicBezTo>
                <a:cubicBezTo>
                  <a:pt x="364" y="97"/>
                  <a:pt x="364" y="97"/>
                  <a:pt x="364" y="98"/>
                </a:cubicBezTo>
                <a:cubicBezTo>
                  <a:pt x="364" y="100"/>
                  <a:pt x="364" y="101"/>
                  <a:pt x="364" y="103"/>
                </a:cubicBezTo>
                <a:cubicBezTo>
                  <a:pt x="365" y="104"/>
                  <a:pt x="364" y="106"/>
                  <a:pt x="365" y="107"/>
                </a:cubicBezTo>
                <a:cubicBezTo>
                  <a:pt x="366" y="109"/>
                  <a:pt x="366" y="110"/>
                  <a:pt x="366" y="112"/>
                </a:cubicBezTo>
                <a:cubicBezTo>
                  <a:pt x="366" y="113"/>
                  <a:pt x="367" y="113"/>
                  <a:pt x="367" y="114"/>
                </a:cubicBezTo>
                <a:cubicBezTo>
                  <a:pt x="367" y="115"/>
                  <a:pt x="367" y="116"/>
                  <a:pt x="367" y="117"/>
                </a:cubicBezTo>
                <a:cubicBezTo>
                  <a:pt x="367" y="118"/>
                  <a:pt x="368" y="118"/>
                  <a:pt x="368" y="119"/>
                </a:cubicBezTo>
                <a:cubicBezTo>
                  <a:pt x="368" y="120"/>
                  <a:pt x="368" y="120"/>
                  <a:pt x="368" y="121"/>
                </a:cubicBezTo>
                <a:cubicBezTo>
                  <a:pt x="368" y="122"/>
                  <a:pt x="370" y="123"/>
                  <a:pt x="370" y="124"/>
                </a:cubicBezTo>
                <a:cubicBezTo>
                  <a:pt x="370" y="125"/>
                  <a:pt x="373" y="126"/>
                  <a:pt x="374" y="126"/>
                </a:cubicBezTo>
                <a:cubicBezTo>
                  <a:pt x="375" y="126"/>
                  <a:pt x="375" y="126"/>
                  <a:pt x="376" y="126"/>
                </a:cubicBezTo>
                <a:cubicBezTo>
                  <a:pt x="379" y="126"/>
                  <a:pt x="380" y="125"/>
                  <a:pt x="382" y="123"/>
                </a:cubicBezTo>
                <a:cubicBezTo>
                  <a:pt x="381" y="121"/>
                  <a:pt x="383" y="120"/>
                  <a:pt x="383" y="119"/>
                </a:cubicBezTo>
                <a:cubicBezTo>
                  <a:pt x="383" y="118"/>
                  <a:pt x="382" y="116"/>
                  <a:pt x="384" y="115"/>
                </a:cubicBezTo>
                <a:cubicBezTo>
                  <a:pt x="384" y="115"/>
                  <a:pt x="383" y="114"/>
                  <a:pt x="383" y="114"/>
                </a:cubicBezTo>
                <a:cubicBezTo>
                  <a:pt x="383" y="114"/>
                  <a:pt x="383" y="113"/>
                  <a:pt x="383" y="113"/>
                </a:cubicBezTo>
                <a:cubicBezTo>
                  <a:pt x="383" y="112"/>
                  <a:pt x="383" y="111"/>
                  <a:pt x="383" y="109"/>
                </a:cubicBezTo>
                <a:cubicBezTo>
                  <a:pt x="383" y="108"/>
                  <a:pt x="382" y="107"/>
                  <a:pt x="382" y="106"/>
                </a:cubicBezTo>
                <a:cubicBezTo>
                  <a:pt x="382" y="105"/>
                  <a:pt x="382" y="103"/>
                  <a:pt x="382" y="101"/>
                </a:cubicBezTo>
                <a:cubicBezTo>
                  <a:pt x="382" y="100"/>
                  <a:pt x="382" y="100"/>
                  <a:pt x="382" y="99"/>
                </a:cubicBezTo>
                <a:cubicBezTo>
                  <a:pt x="380" y="98"/>
                  <a:pt x="379" y="100"/>
                  <a:pt x="378" y="100"/>
                </a:cubicBezTo>
                <a:cubicBezTo>
                  <a:pt x="376" y="100"/>
                  <a:pt x="375" y="100"/>
                  <a:pt x="374" y="100"/>
                </a:cubicBezTo>
                <a:cubicBezTo>
                  <a:pt x="373" y="98"/>
                  <a:pt x="374" y="96"/>
                  <a:pt x="372" y="95"/>
                </a:cubicBezTo>
                <a:cubicBezTo>
                  <a:pt x="372" y="93"/>
                  <a:pt x="372" y="93"/>
                  <a:pt x="372" y="93"/>
                </a:cubicBezTo>
                <a:cubicBezTo>
                  <a:pt x="373" y="92"/>
                  <a:pt x="374" y="92"/>
                  <a:pt x="375" y="91"/>
                </a:cubicBezTo>
                <a:cubicBezTo>
                  <a:pt x="376" y="91"/>
                  <a:pt x="377" y="91"/>
                  <a:pt x="378" y="91"/>
                </a:cubicBezTo>
                <a:cubicBezTo>
                  <a:pt x="378" y="91"/>
                  <a:pt x="379" y="91"/>
                  <a:pt x="380" y="91"/>
                </a:cubicBezTo>
                <a:cubicBezTo>
                  <a:pt x="381" y="91"/>
                  <a:pt x="384" y="92"/>
                  <a:pt x="385" y="90"/>
                </a:cubicBezTo>
                <a:cubicBezTo>
                  <a:pt x="389" y="90"/>
                  <a:pt x="389" y="90"/>
                  <a:pt x="389" y="90"/>
                </a:cubicBezTo>
                <a:cubicBezTo>
                  <a:pt x="390" y="91"/>
                  <a:pt x="389" y="92"/>
                  <a:pt x="389" y="93"/>
                </a:cubicBezTo>
                <a:cubicBezTo>
                  <a:pt x="389" y="94"/>
                  <a:pt x="389" y="95"/>
                  <a:pt x="390" y="96"/>
                </a:cubicBezTo>
                <a:cubicBezTo>
                  <a:pt x="390" y="97"/>
                  <a:pt x="390" y="98"/>
                  <a:pt x="390" y="99"/>
                </a:cubicBezTo>
                <a:cubicBezTo>
                  <a:pt x="390" y="102"/>
                  <a:pt x="390" y="104"/>
                  <a:pt x="390" y="107"/>
                </a:cubicBezTo>
                <a:cubicBezTo>
                  <a:pt x="391" y="107"/>
                  <a:pt x="391" y="108"/>
                  <a:pt x="391" y="108"/>
                </a:cubicBezTo>
                <a:cubicBezTo>
                  <a:pt x="391" y="110"/>
                  <a:pt x="391" y="112"/>
                  <a:pt x="392" y="113"/>
                </a:cubicBezTo>
                <a:cubicBezTo>
                  <a:pt x="392" y="118"/>
                  <a:pt x="392" y="118"/>
                  <a:pt x="392" y="118"/>
                </a:cubicBezTo>
                <a:cubicBezTo>
                  <a:pt x="392" y="120"/>
                  <a:pt x="392" y="121"/>
                  <a:pt x="392" y="123"/>
                </a:cubicBezTo>
                <a:cubicBezTo>
                  <a:pt x="392" y="124"/>
                  <a:pt x="393" y="125"/>
                  <a:pt x="393" y="126"/>
                </a:cubicBezTo>
                <a:cubicBezTo>
                  <a:pt x="393" y="127"/>
                  <a:pt x="393" y="129"/>
                  <a:pt x="394" y="130"/>
                </a:cubicBezTo>
                <a:cubicBezTo>
                  <a:pt x="394" y="131"/>
                  <a:pt x="394" y="132"/>
                  <a:pt x="394" y="133"/>
                </a:cubicBezTo>
                <a:cubicBezTo>
                  <a:pt x="393" y="133"/>
                  <a:pt x="392" y="133"/>
                  <a:pt x="392" y="133"/>
                </a:cubicBezTo>
                <a:cubicBezTo>
                  <a:pt x="391" y="133"/>
                  <a:pt x="391" y="133"/>
                  <a:pt x="390" y="134"/>
                </a:cubicBezTo>
                <a:cubicBezTo>
                  <a:pt x="389" y="134"/>
                  <a:pt x="389" y="134"/>
                  <a:pt x="388" y="133"/>
                </a:cubicBezTo>
                <a:cubicBezTo>
                  <a:pt x="388" y="132"/>
                  <a:pt x="388" y="132"/>
                  <a:pt x="388" y="131"/>
                </a:cubicBezTo>
                <a:cubicBezTo>
                  <a:pt x="387" y="130"/>
                  <a:pt x="388" y="129"/>
                  <a:pt x="388" y="129"/>
                </a:cubicBezTo>
                <a:cubicBezTo>
                  <a:pt x="387" y="128"/>
                  <a:pt x="387" y="128"/>
                  <a:pt x="386" y="127"/>
                </a:cubicBezTo>
                <a:cubicBezTo>
                  <a:pt x="386" y="128"/>
                  <a:pt x="386" y="128"/>
                  <a:pt x="386" y="128"/>
                </a:cubicBezTo>
                <a:cubicBezTo>
                  <a:pt x="384" y="130"/>
                  <a:pt x="382" y="132"/>
                  <a:pt x="381" y="134"/>
                </a:cubicBezTo>
                <a:cubicBezTo>
                  <a:pt x="380" y="134"/>
                  <a:pt x="379" y="134"/>
                  <a:pt x="378" y="135"/>
                </a:cubicBezTo>
                <a:cubicBezTo>
                  <a:pt x="378" y="135"/>
                  <a:pt x="377" y="135"/>
                  <a:pt x="377" y="135"/>
                </a:cubicBezTo>
                <a:cubicBezTo>
                  <a:pt x="374" y="135"/>
                  <a:pt x="372" y="135"/>
                  <a:pt x="369" y="135"/>
                </a:cubicBezTo>
                <a:cubicBezTo>
                  <a:pt x="368" y="134"/>
                  <a:pt x="368" y="134"/>
                  <a:pt x="367" y="133"/>
                </a:cubicBezTo>
                <a:cubicBezTo>
                  <a:pt x="366" y="133"/>
                  <a:pt x="365" y="132"/>
                  <a:pt x="364" y="132"/>
                </a:cubicBezTo>
                <a:cubicBezTo>
                  <a:pt x="363" y="131"/>
                  <a:pt x="363" y="129"/>
                  <a:pt x="363" y="129"/>
                </a:cubicBezTo>
                <a:cubicBezTo>
                  <a:pt x="361" y="127"/>
                  <a:pt x="360" y="125"/>
                  <a:pt x="360" y="124"/>
                </a:cubicBezTo>
                <a:cubicBezTo>
                  <a:pt x="360" y="123"/>
                  <a:pt x="359" y="123"/>
                  <a:pt x="359" y="123"/>
                </a:cubicBezTo>
                <a:cubicBezTo>
                  <a:pt x="359" y="122"/>
                  <a:pt x="358" y="121"/>
                  <a:pt x="358" y="120"/>
                </a:cubicBezTo>
                <a:cubicBezTo>
                  <a:pt x="358" y="118"/>
                  <a:pt x="358" y="117"/>
                  <a:pt x="357" y="116"/>
                </a:cubicBezTo>
                <a:cubicBezTo>
                  <a:pt x="357" y="115"/>
                  <a:pt x="356" y="114"/>
                  <a:pt x="356" y="113"/>
                </a:cubicBezTo>
                <a:cubicBezTo>
                  <a:pt x="356" y="111"/>
                  <a:pt x="357" y="110"/>
                  <a:pt x="355" y="108"/>
                </a:cubicBezTo>
                <a:cubicBezTo>
                  <a:pt x="355" y="104"/>
                  <a:pt x="355" y="104"/>
                  <a:pt x="355" y="104"/>
                </a:cubicBezTo>
                <a:cubicBezTo>
                  <a:pt x="354" y="102"/>
                  <a:pt x="355" y="100"/>
                  <a:pt x="354" y="98"/>
                </a:cubicBezTo>
                <a:cubicBezTo>
                  <a:pt x="354" y="97"/>
                  <a:pt x="353" y="96"/>
                  <a:pt x="353" y="95"/>
                </a:cubicBezTo>
                <a:cubicBezTo>
                  <a:pt x="354" y="94"/>
                  <a:pt x="353" y="92"/>
                  <a:pt x="353" y="91"/>
                </a:cubicBezTo>
                <a:cubicBezTo>
                  <a:pt x="353" y="88"/>
                  <a:pt x="353" y="88"/>
                  <a:pt x="353" y="88"/>
                </a:cubicBezTo>
                <a:cubicBezTo>
                  <a:pt x="353" y="87"/>
                  <a:pt x="352" y="87"/>
                  <a:pt x="352" y="86"/>
                </a:cubicBezTo>
                <a:cubicBezTo>
                  <a:pt x="352" y="84"/>
                  <a:pt x="352" y="82"/>
                  <a:pt x="352" y="80"/>
                </a:cubicBezTo>
                <a:cubicBezTo>
                  <a:pt x="352" y="80"/>
                  <a:pt x="351" y="79"/>
                  <a:pt x="352" y="78"/>
                </a:cubicBezTo>
                <a:cubicBezTo>
                  <a:pt x="352" y="78"/>
                  <a:pt x="352" y="77"/>
                  <a:pt x="352" y="76"/>
                </a:cubicBezTo>
                <a:cubicBezTo>
                  <a:pt x="352" y="73"/>
                  <a:pt x="352" y="69"/>
                  <a:pt x="352" y="65"/>
                </a:cubicBezTo>
                <a:cubicBezTo>
                  <a:pt x="352" y="64"/>
                  <a:pt x="353" y="63"/>
                  <a:pt x="353" y="62"/>
                </a:cubicBezTo>
                <a:cubicBezTo>
                  <a:pt x="354" y="61"/>
                  <a:pt x="355" y="59"/>
                  <a:pt x="354" y="57"/>
                </a:cubicBezTo>
                <a:cubicBezTo>
                  <a:pt x="355" y="57"/>
                  <a:pt x="356" y="56"/>
                  <a:pt x="356" y="56"/>
                </a:cubicBezTo>
                <a:cubicBezTo>
                  <a:pt x="357" y="55"/>
                  <a:pt x="357" y="55"/>
                  <a:pt x="358" y="55"/>
                </a:cubicBezTo>
                <a:cubicBezTo>
                  <a:pt x="359" y="55"/>
                  <a:pt x="359" y="55"/>
                  <a:pt x="359" y="54"/>
                </a:cubicBezTo>
                <a:cubicBezTo>
                  <a:pt x="359" y="53"/>
                  <a:pt x="360" y="53"/>
                  <a:pt x="360" y="53"/>
                </a:cubicBezTo>
                <a:cubicBezTo>
                  <a:pt x="361" y="53"/>
                  <a:pt x="361" y="54"/>
                  <a:pt x="360" y="54"/>
                </a:cubicBezTo>
                <a:cubicBezTo>
                  <a:pt x="360" y="54"/>
                  <a:pt x="360" y="55"/>
                  <a:pt x="360" y="55"/>
                </a:cubicBezTo>
                <a:cubicBezTo>
                  <a:pt x="360" y="55"/>
                  <a:pt x="361" y="55"/>
                  <a:pt x="361" y="56"/>
                </a:cubicBezTo>
                <a:cubicBezTo>
                  <a:pt x="361" y="56"/>
                  <a:pt x="360" y="56"/>
                  <a:pt x="359" y="57"/>
                </a:cubicBezTo>
                <a:cubicBezTo>
                  <a:pt x="358" y="57"/>
                  <a:pt x="358" y="58"/>
                  <a:pt x="358" y="58"/>
                </a:cubicBezTo>
                <a:cubicBezTo>
                  <a:pt x="359" y="58"/>
                  <a:pt x="359" y="58"/>
                  <a:pt x="360" y="58"/>
                </a:cubicBezTo>
                <a:cubicBezTo>
                  <a:pt x="360" y="58"/>
                  <a:pt x="360" y="57"/>
                  <a:pt x="360" y="57"/>
                </a:cubicBezTo>
                <a:cubicBezTo>
                  <a:pt x="359" y="57"/>
                  <a:pt x="359" y="55"/>
                  <a:pt x="359" y="57"/>
                </a:cubicBezTo>
                <a:cubicBezTo>
                  <a:pt x="361" y="57"/>
                  <a:pt x="361" y="57"/>
                  <a:pt x="361" y="58"/>
                </a:cubicBezTo>
                <a:cubicBezTo>
                  <a:pt x="361" y="58"/>
                  <a:pt x="361" y="59"/>
                  <a:pt x="361" y="60"/>
                </a:cubicBezTo>
                <a:moveTo>
                  <a:pt x="354" y="64"/>
                </a:moveTo>
                <a:cubicBezTo>
                  <a:pt x="355" y="64"/>
                  <a:pt x="355" y="64"/>
                  <a:pt x="355" y="65"/>
                </a:cubicBezTo>
                <a:cubicBezTo>
                  <a:pt x="355" y="65"/>
                  <a:pt x="355" y="64"/>
                  <a:pt x="355" y="64"/>
                </a:cubicBezTo>
                <a:cubicBezTo>
                  <a:pt x="355" y="64"/>
                  <a:pt x="355" y="64"/>
                  <a:pt x="355" y="64"/>
                </a:cubicBezTo>
                <a:cubicBezTo>
                  <a:pt x="355" y="64"/>
                  <a:pt x="355" y="64"/>
                  <a:pt x="354" y="64"/>
                </a:cubicBezTo>
                <a:moveTo>
                  <a:pt x="583" y="643"/>
                </a:moveTo>
                <a:cubicBezTo>
                  <a:pt x="581" y="643"/>
                  <a:pt x="581" y="643"/>
                  <a:pt x="581" y="643"/>
                </a:cubicBezTo>
                <a:cubicBezTo>
                  <a:pt x="581" y="644"/>
                  <a:pt x="581" y="645"/>
                  <a:pt x="580" y="645"/>
                </a:cubicBezTo>
                <a:cubicBezTo>
                  <a:pt x="580" y="645"/>
                  <a:pt x="579" y="645"/>
                  <a:pt x="578" y="646"/>
                </a:cubicBezTo>
                <a:cubicBezTo>
                  <a:pt x="579" y="646"/>
                  <a:pt x="580" y="647"/>
                  <a:pt x="581" y="647"/>
                </a:cubicBezTo>
                <a:cubicBezTo>
                  <a:pt x="581" y="647"/>
                  <a:pt x="581" y="648"/>
                  <a:pt x="581" y="649"/>
                </a:cubicBezTo>
                <a:cubicBezTo>
                  <a:pt x="583" y="650"/>
                  <a:pt x="585" y="648"/>
                  <a:pt x="587" y="648"/>
                </a:cubicBezTo>
                <a:cubicBezTo>
                  <a:pt x="588" y="649"/>
                  <a:pt x="590" y="650"/>
                  <a:pt x="591" y="652"/>
                </a:cubicBezTo>
                <a:cubicBezTo>
                  <a:pt x="592" y="652"/>
                  <a:pt x="591" y="654"/>
                  <a:pt x="592" y="654"/>
                </a:cubicBezTo>
                <a:cubicBezTo>
                  <a:pt x="593" y="655"/>
                  <a:pt x="594" y="656"/>
                  <a:pt x="595" y="657"/>
                </a:cubicBezTo>
                <a:cubicBezTo>
                  <a:pt x="595" y="657"/>
                  <a:pt x="595" y="658"/>
                  <a:pt x="596" y="659"/>
                </a:cubicBezTo>
                <a:cubicBezTo>
                  <a:pt x="597" y="660"/>
                  <a:pt x="598" y="660"/>
                  <a:pt x="599" y="659"/>
                </a:cubicBezTo>
                <a:cubicBezTo>
                  <a:pt x="600" y="658"/>
                  <a:pt x="601" y="658"/>
                  <a:pt x="602" y="657"/>
                </a:cubicBezTo>
                <a:cubicBezTo>
                  <a:pt x="603" y="656"/>
                  <a:pt x="604" y="655"/>
                  <a:pt x="604" y="655"/>
                </a:cubicBezTo>
                <a:cubicBezTo>
                  <a:pt x="605" y="654"/>
                  <a:pt x="606" y="654"/>
                  <a:pt x="607" y="653"/>
                </a:cubicBezTo>
                <a:cubicBezTo>
                  <a:pt x="607" y="651"/>
                  <a:pt x="607" y="651"/>
                  <a:pt x="607" y="651"/>
                </a:cubicBezTo>
                <a:cubicBezTo>
                  <a:pt x="605" y="650"/>
                  <a:pt x="604" y="649"/>
                  <a:pt x="603" y="648"/>
                </a:cubicBezTo>
                <a:cubicBezTo>
                  <a:pt x="603" y="647"/>
                  <a:pt x="602" y="647"/>
                  <a:pt x="602" y="647"/>
                </a:cubicBezTo>
                <a:cubicBezTo>
                  <a:pt x="602" y="645"/>
                  <a:pt x="600" y="645"/>
                  <a:pt x="600" y="643"/>
                </a:cubicBezTo>
                <a:cubicBezTo>
                  <a:pt x="600" y="643"/>
                  <a:pt x="599" y="642"/>
                  <a:pt x="599" y="642"/>
                </a:cubicBezTo>
                <a:cubicBezTo>
                  <a:pt x="598" y="641"/>
                  <a:pt x="598" y="640"/>
                  <a:pt x="597" y="639"/>
                </a:cubicBezTo>
                <a:cubicBezTo>
                  <a:pt x="596" y="638"/>
                  <a:pt x="595" y="637"/>
                  <a:pt x="594" y="636"/>
                </a:cubicBezTo>
                <a:cubicBezTo>
                  <a:pt x="594" y="634"/>
                  <a:pt x="592" y="634"/>
                  <a:pt x="592" y="633"/>
                </a:cubicBezTo>
                <a:cubicBezTo>
                  <a:pt x="591" y="631"/>
                  <a:pt x="590" y="630"/>
                  <a:pt x="588" y="628"/>
                </a:cubicBezTo>
                <a:cubicBezTo>
                  <a:pt x="589" y="627"/>
                  <a:pt x="590" y="626"/>
                  <a:pt x="592" y="625"/>
                </a:cubicBezTo>
                <a:cubicBezTo>
                  <a:pt x="592" y="625"/>
                  <a:pt x="593" y="624"/>
                  <a:pt x="594" y="624"/>
                </a:cubicBezTo>
                <a:cubicBezTo>
                  <a:pt x="597" y="625"/>
                  <a:pt x="597" y="629"/>
                  <a:pt x="600" y="631"/>
                </a:cubicBezTo>
                <a:cubicBezTo>
                  <a:pt x="600" y="633"/>
                  <a:pt x="602" y="633"/>
                  <a:pt x="603" y="634"/>
                </a:cubicBezTo>
                <a:cubicBezTo>
                  <a:pt x="604" y="636"/>
                  <a:pt x="605" y="636"/>
                  <a:pt x="606" y="638"/>
                </a:cubicBezTo>
                <a:cubicBezTo>
                  <a:pt x="606" y="639"/>
                  <a:pt x="608" y="639"/>
                  <a:pt x="608" y="641"/>
                </a:cubicBezTo>
                <a:cubicBezTo>
                  <a:pt x="608" y="641"/>
                  <a:pt x="608" y="641"/>
                  <a:pt x="608" y="641"/>
                </a:cubicBezTo>
                <a:cubicBezTo>
                  <a:pt x="609" y="643"/>
                  <a:pt x="611" y="644"/>
                  <a:pt x="611" y="645"/>
                </a:cubicBezTo>
                <a:cubicBezTo>
                  <a:pt x="612" y="647"/>
                  <a:pt x="614" y="648"/>
                  <a:pt x="615" y="649"/>
                </a:cubicBezTo>
                <a:cubicBezTo>
                  <a:pt x="616" y="650"/>
                  <a:pt x="616" y="651"/>
                  <a:pt x="617" y="652"/>
                </a:cubicBezTo>
                <a:cubicBezTo>
                  <a:pt x="618" y="653"/>
                  <a:pt x="619" y="654"/>
                  <a:pt x="619" y="655"/>
                </a:cubicBezTo>
                <a:cubicBezTo>
                  <a:pt x="620" y="656"/>
                  <a:pt x="621" y="657"/>
                  <a:pt x="621" y="658"/>
                </a:cubicBezTo>
                <a:cubicBezTo>
                  <a:pt x="622" y="658"/>
                  <a:pt x="622" y="659"/>
                  <a:pt x="623" y="660"/>
                </a:cubicBezTo>
                <a:cubicBezTo>
                  <a:pt x="624" y="661"/>
                  <a:pt x="624" y="662"/>
                  <a:pt x="625" y="663"/>
                </a:cubicBezTo>
                <a:cubicBezTo>
                  <a:pt x="626" y="664"/>
                  <a:pt x="627" y="665"/>
                  <a:pt x="628" y="666"/>
                </a:cubicBezTo>
                <a:cubicBezTo>
                  <a:pt x="629" y="666"/>
                  <a:pt x="628" y="668"/>
                  <a:pt x="629" y="669"/>
                </a:cubicBezTo>
                <a:cubicBezTo>
                  <a:pt x="631" y="669"/>
                  <a:pt x="632" y="670"/>
                  <a:pt x="632" y="672"/>
                </a:cubicBezTo>
                <a:cubicBezTo>
                  <a:pt x="632" y="673"/>
                  <a:pt x="634" y="673"/>
                  <a:pt x="634" y="675"/>
                </a:cubicBezTo>
                <a:cubicBezTo>
                  <a:pt x="634" y="676"/>
                  <a:pt x="636" y="676"/>
                  <a:pt x="636" y="678"/>
                </a:cubicBezTo>
                <a:cubicBezTo>
                  <a:pt x="637" y="679"/>
                  <a:pt x="638" y="680"/>
                  <a:pt x="639" y="681"/>
                </a:cubicBezTo>
                <a:cubicBezTo>
                  <a:pt x="638" y="682"/>
                  <a:pt x="637" y="682"/>
                  <a:pt x="637" y="683"/>
                </a:cubicBezTo>
                <a:cubicBezTo>
                  <a:pt x="636" y="683"/>
                  <a:pt x="636" y="682"/>
                  <a:pt x="636" y="682"/>
                </a:cubicBezTo>
                <a:cubicBezTo>
                  <a:pt x="635" y="683"/>
                  <a:pt x="635" y="683"/>
                  <a:pt x="635" y="684"/>
                </a:cubicBezTo>
                <a:cubicBezTo>
                  <a:pt x="634" y="684"/>
                  <a:pt x="634" y="683"/>
                  <a:pt x="634" y="683"/>
                </a:cubicBezTo>
                <a:cubicBezTo>
                  <a:pt x="634" y="682"/>
                  <a:pt x="634" y="682"/>
                  <a:pt x="633" y="683"/>
                </a:cubicBezTo>
                <a:cubicBezTo>
                  <a:pt x="633" y="683"/>
                  <a:pt x="632" y="683"/>
                  <a:pt x="632" y="683"/>
                </a:cubicBezTo>
                <a:cubicBezTo>
                  <a:pt x="632" y="681"/>
                  <a:pt x="633" y="680"/>
                  <a:pt x="632" y="679"/>
                </a:cubicBezTo>
                <a:cubicBezTo>
                  <a:pt x="631" y="679"/>
                  <a:pt x="632" y="677"/>
                  <a:pt x="631" y="676"/>
                </a:cubicBezTo>
                <a:cubicBezTo>
                  <a:pt x="631" y="677"/>
                  <a:pt x="630" y="677"/>
                  <a:pt x="630" y="677"/>
                </a:cubicBezTo>
                <a:cubicBezTo>
                  <a:pt x="629" y="676"/>
                  <a:pt x="628" y="675"/>
                  <a:pt x="626" y="675"/>
                </a:cubicBezTo>
                <a:cubicBezTo>
                  <a:pt x="626" y="676"/>
                  <a:pt x="626" y="675"/>
                  <a:pt x="625" y="675"/>
                </a:cubicBezTo>
                <a:cubicBezTo>
                  <a:pt x="624" y="673"/>
                  <a:pt x="622" y="672"/>
                  <a:pt x="621" y="670"/>
                </a:cubicBezTo>
                <a:cubicBezTo>
                  <a:pt x="620" y="669"/>
                  <a:pt x="620" y="668"/>
                  <a:pt x="619" y="667"/>
                </a:cubicBezTo>
                <a:cubicBezTo>
                  <a:pt x="618" y="667"/>
                  <a:pt x="617" y="666"/>
                  <a:pt x="617" y="665"/>
                </a:cubicBezTo>
                <a:cubicBezTo>
                  <a:pt x="617" y="664"/>
                  <a:pt x="615" y="664"/>
                  <a:pt x="615" y="663"/>
                </a:cubicBezTo>
                <a:cubicBezTo>
                  <a:pt x="615" y="661"/>
                  <a:pt x="613" y="660"/>
                  <a:pt x="612" y="658"/>
                </a:cubicBezTo>
                <a:cubicBezTo>
                  <a:pt x="610" y="658"/>
                  <a:pt x="610" y="658"/>
                  <a:pt x="610" y="658"/>
                </a:cubicBezTo>
                <a:cubicBezTo>
                  <a:pt x="608" y="660"/>
                  <a:pt x="607" y="662"/>
                  <a:pt x="605" y="663"/>
                </a:cubicBezTo>
                <a:cubicBezTo>
                  <a:pt x="605" y="664"/>
                  <a:pt x="604" y="664"/>
                  <a:pt x="604" y="664"/>
                </a:cubicBezTo>
                <a:cubicBezTo>
                  <a:pt x="603" y="664"/>
                  <a:pt x="602" y="665"/>
                  <a:pt x="602" y="666"/>
                </a:cubicBezTo>
                <a:cubicBezTo>
                  <a:pt x="602" y="667"/>
                  <a:pt x="603" y="667"/>
                  <a:pt x="603" y="668"/>
                </a:cubicBezTo>
                <a:cubicBezTo>
                  <a:pt x="603" y="668"/>
                  <a:pt x="603" y="669"/>
                  <a:pt x="603" y="669"/>
                </a:cubicBezTo>
                <a:cubicBezTo>
                  <a:pt x="604" y="670"/>
                  <a:pt x="605" y="671"/>
                  <a:pt x="606" y="672"/>
                </a:cubicBezTo>
                <a:cubicBezTo>
                  <a:pt x="607" y="674"/>
                  <a:pt x="608" y="674"/>
                  <a:pt x="609" y="676"/>
                </a:cubicBezTo>
                <a:cubicBezTo>
                  <a:pt x="610" y="677"/>
                  <a:pt x="611" y="678"/>
                  <a:pt x="612" y="679"/>
                </a:cubicBezTo>
                <a:cubicBezTo>
                  <a:pt x="612" y="680"/>
                  <a:pt x="613" y="681"/>
                  <a:pt x="614" y="682"/>
                </a:cubicBezTo>
                <a:cubicBezTo>
                  <a:pt x="614" y="683"/>
                  <a:pt x="615" y="683"/>
                  <a:pt x="616" y="684"/>
                </a:cubicBezTo>
                <a:cubicBezTo>
                  <a:pt x="616" y="685"/>
                  <a:pt x="617" y="686"/>
                  <a:pt x="618" y="687"/>
                </a:cubicBezTo>
                <a:cubicBezTo>
                  <a:pt x="618" y="687"/>
                  <a:pt x="618" y="688"/>
                  <a:pt x="618" y="688"/>
                </a:cubicBezTo>
                <a:cubicBezTo>
                  <a:pt x="618" y="690"/>
                  <a:pt x="619" y="690"/>
                  <a:pt x="619" y="692"/>
                </a:cubicBezTo>
                <a:cubicBezTo>
                  <a:pt x="620" y="691"/>
                  <a:pt x="620" y="690"/>
                  <a:pt x="621" y="691"/>
                </a:cubicBezTo>
                <a:cubicBezTo>
                  <a:pt x="621" y="692"/>
                  <a:pt x="621" y="692"/>
                  <a:pt x="622" y="692"/>
                </a:cubicBezTo>
                <a:cubicBezTo>
                  <a:pt x="622" y="693"/>
                  <a:pt x="620" y="693"/>
                  <a:pt x="621" y="694"/>
                </a:cubicBezTo>
                <a:cubicBezTo>
                  <a:pt x="621" y="694"/>
                  <a:pt x="622" y="694"/>
                  <a:pt x="622" y="694"/>
                </a:cubicBezTo>
                <a:cubicBezTo>
                  <a:pt x="620" y="694"/>
                  <a:pt x="619" y="697"/>
                  <a:pt x="617" y="697"/>
                </a:cubicBezTo>
                <a:cubicBezTo>
                  <a:pt x="616" y="697"/>
                  <a:pt x="616" y="697"/>
                  <a:pt x="616" y="696"/>
                </a:cubicBezTo>
                <a:cubicBezTo>
                  <a:pt x="615" y="696"/>
                  <a:pt x="615" y="695"/>
                  <a:pt x="614" y="694"/>
                </a:cubicBezTo>
                <a:cubicBezTo>
                  <a:pt x="614" y="694"/>
                  <a:pt x="613" y="693"/>
                  <a:pt x="613" y="692"/>
                </a:cubicBezTo>
                <a:cubicBezTo>
                  <a:pt x="611" y="691"/>
                  <a:pt x="611" y="689"/>
                  <a:pt x="609" y="688"/>
                </a:cubicBezTo>
                <a:cubicBezTo>
                  <a:pt x="608" y="687"/>
                  <a:pt x="607" y="685"/>
                  <a:pt x="605" y="684"/>
                </a:cubicBezTo>
                <a:cubicBezTo>
                  <a:pt x="605" y="684"/>
                  <a:pt x="605" y="683"/>
                  <a:pt x="604" y="682"/>
                </a:cubicBezTo>
                <a:cubicBezTo>
                  <a:pt x="603" y="680"/>
                  <a:pt x="602" y="678"/>
                  <a:pt x="600" y="677"/>
                </a:cubicBezTo>
                <a:cubicBezTo>
                  <a:pt x="600" y="675"/>
                  <a:pt x="598" y="674"/>
                  <a:pt x="597" y="673"/>
                </a:cubicBezTo>
                <a:cubicBezTo>
                  <a:pt x="596" y="672"/>
                  <a:pt x="596" y="670"/>
                  <a:pt x="595" y="670"/>
                </a:cubicBezTo>
                <a:cubicBezTo>
                  <a:pt x="594" y="668"/>
                  <a:pt x="593" y="667"/>
                  <a:pt x="592" y="666"/>
                </a:cubicBezTo>
                <a:cubicBezTo>
                  <a:pt x="591" y="665"/>
                  <a:pt x="589" y="664"/>
                  <a:pt x="589" y="662"/>
                </a:cubicBezTo>
                <a:cubicBezTo>
                  <a:pt x="588" y="661"/>
                  <a:pt x="586" y="660"/>
                  <a:pt x="585" y="658"/>
                </a:cubicBezTo>
                <a:cubicBezTo>
                  <a:pt x="585" y="658"/>
                  <a:pt x="585" y="657"/>
                  <a:pt x="584" y="656"/>
                </a:cubicBezTo>
                <a:cubicBezTo>
                  <a:pt x="583" y="656"/>
                  <a:pt x="583" y="655"/>
                  <a:pt x="583" y="654"/>
                </a:cubicBezTo>
                <a:cubicBezTo>
                  <a:pt x="582" y="653"/>
                  <a:pt x="581" y="652"/>
                  <a:pt x="580" y="651"/>
                </a:cubicBezTo>
                <a:cubicBezTo>
                  <a:pt x="580" y="650"/>
                  <a:pt x="579" y="650"/>
                  <a:pt x="579" y="649"/>
                </a:cubicBezTo>
                <a:cubicBezTo>
                  <a:pt x="578" y="648"/>
                  <a:pt x="577" y="646"/>
                  <a:pt x="576" y="646"/>
                </a:cubicBezTo>
                <a:cubicBezTo>
                  <a:pt x="577" y="645"/>
                  <a:pt x="578" y="644"/>
                  <a:pt x="578" y="644"/>
                </a:cubicBezTo>
                <a:cubicBezTo>
                  <a:pt x="577" y="643"/>
                  <a:pt x="576" y="643"/>
                  <a:pt x="575" y="643"/>
                </a:cubicBezTo>
                <a:cubicBezTo>
                  <a:pt x="574" y="643"/>
                  <a:pt x="574" y="642"/>
                  <a:pt x="573" y="642"/>
                </a:cubicBezTo>
                <a:cubicBezTo>
                  <a:pt x="574" y="642"/>
                  <a:pt x="574" y="641"/>
                  <a:pt x="574" y="641"/>
                </a:cubicBezTo>
                <a:cubicBezTo>
                  <a:pt x="575" y="640"/>
                  <a:pt x="574" y="639"/>
                  <a:pt x="575" y="639"/>
                </a:cubicBezTo>
                <a:cubicBezTo>
                  <a:pt x="575" y="638"/>
                  <a:pt x="576" y="637"/>
                  <a:pt x="577" y="637"/>
                </a:cubicBezTo>
                <a:cubicBezTo>
                  <a:pt x="579" y="637"/>
                  <a:pt x="579" y="637"/>
                  <a:pt x="579" y="637"/>
                </a:cubicBezTo>
                <a:cubicBezTo>
                  <a:pt x="579" y="637"/>
                  <a:pt x="579" y="638"/>
                  <a:pt x="579" y="638"/>
                </a:cubicBezTo>
                <a:cubicBezTo>
                  <a:pt x="579" y="639"/>
                  <a:pt x="580" y="639"/>
                  <a:pt x="580" y="639"/>
                </a:cubicBezTo>
                <a:cubicBezTo>
                  <a:pt x="581" y="639"/>
                  <a:pt x="581" y="640"/>
                  <a:pt x="581" y="641"/>
                </a:cubicBezTo>
                <a:cubicBezTo>
                  <a:pt x="581" y="641"/>
                  <a:pt x="582" y="641"/>
                  <a:pt x="583" y="642"/>
                </a:cubicBezTo>
                <a:cubicBezTo>
                  <a:pt x="583" y="642"/>
                  <a:pt x="583" y="643"/>
                  <a:pt x="583" y="643"/>
                </a:cubicBezTo>
                <a:moveTo>
                  <a:pt x="579" y="641"/>
                </a:moveTo>
                <a:cubicBezTo>
                  <a:pt x="578" y="641"/>
                  <a:pt x="578" y="641"/>
                  <a:pt x="578" y="641"/>
                </a:cubicBezTo>
                <a:cubicBezTo>
                  <a:pt x="578" y="641"/>
                  <a:pt x="578" y="641"/>
                  <a:pt x="578" y="641"/>
                </a:cubicBezTo>
                <a:cubicBezTo>
                  <a:pt x="578" y="641"/>
                  <a:pt x="578" y="641"/>
                  <a:pt x="578" y="641"/>
                </a:cubicBezTo>
                <a:cubicBezTo>
                  <a:pt x="578" y="641"/>
                  <a:pt x="578" y="640"/>
                  <a:pt x="577" y="641"/>
                </a:cubicBezTo>
                <a:cubicBezTo>
                  <a:pt x="577" y="641"/>
                  <a:pt x="578" y="641"/>
                  <a:pt x="578" y="641"/>
                </a:cubicBezTo>
                <a:cubicBezTo>
                  <a:pt x="578" y="642"/>
                  <a:pt x="578" y="642"/>
                  <a:pt x="579" y="642"/>
                </a:cubicBezTo>
                <a:cubicBezTo>
                  <a:pt x="579" y="642"/>
                  <a:pt x="579" y="642"/>
                  <a:pt x="580" y="640"/>
                </a:cubicBezTo>
                <a:cubicBezTo>
                  <a:pt x="580" y="641"/>
                  <a:pt x="579" y="641"/>
                  <a:pt x="579" y="641"/>
                </a:cubicBezTo>
                <a:cubicBezTo>
                  <a:pt x="579" y="641"/>
                  <a:pt x="579" y="641"/>
                  <a:pt x="579" y="641"/>
                </a:cubicBezTo>
                <a:cubicBezTo>
                  <a:pt x="579" y="641"/>
                  <a:pt x="579" y="641"/>
                  <a:pt x="580" y="641"/>
                </a:cubicBezTo>
                <a:cubicBezTo>
                  <a:pt x="580" y="641"/>
                  <a:pt x="580" y="641"/>
                  <a:pt x="580" y="641"/>
                </a:cubicBezTo>
                <a:cubicBezTo>
                  <a:pt x="580" y="641"/>
                  <a:pt x="580" y="641"/>
                  <a:pt x="579" y="641"/>
                </a:cubicBezTo>
                <a:moveTo>
                  <a:pt x="560" y="174"/>
                </a:moveTo>
                <a:cubicBezTo>
                  <a:pt x="561" y="175"/>
                  <a:pt x="561" y="176"/>
                  <a:pt x="562" y="177"/>
                </a:cubicBezTo>
                <a:cubicBezTo>
                  <a:pt x="562" y="177"/>
                  <a:pt x="563" y="177"/>
                  <a:pt x="563" y="177"/>
                </a:cubicBezTo>
                <a:cubicBezTo>
                  <a:pt x="564" y="176"/>
                  <a:pt x="564" y="176"/>
                  <a:pt x="564" y="176"/>
                </a:cubicBezTo>
                <a:cubicBezTo>
                  <a:pt x="563" y="174"/>
                  <a:pt x="563" y="174"/>
                  <a:pt x="564" y="172"/>
                </a:cubicBezTo>
                <a:cubicBezTo>
                  <a:pt x="566" y="173"/>
                  <a:pt x="564" y="174"/>
                  <a:pt x="564" y="174"/>
                </a:cubicBezTo>
                <a:cubicBezTo>
                  <a:pt x="565" y="175"/>
                  <a:pt x="566" y="175"/>
                  <a:pt x="567" y="175"/>
                </a:cubicBezTo>
                <a:cubicBezTo>
                  <a:pt x="567" y="174"/>
                  <a:pt x="567" y="174"/>
                  <a:pt x="567" y="173"/>
                </a:cubicBezTo>
                <a:cubicBezTo>
                  <a:pt x="567" y="173"/>
                  <a:pt x="567" y="173"/>
                  <a:pt x="567" y="173"/>
                </a:cubicBezTo>
                <a:cubicBezTo>
                  <a:pt x="570" y="174"/>
                  <a:pt x="570" y="174"/>
                  <a:pt x="570" y="174"/>
                </a:cubicBezTo>
                <a:cubicBezTo>
                  <a:pt x="570" y="175"/>
                  <a:pt x="570" y="175"/>
                  <a:pt x="569" y="175"/>
                </a:cubicBezTo>
                <a:cubicBezTo>
                  <a:pt x="569" y="176"/>
                  <a:pt x="569" y="177"/>
                  <a:pt x="569" y="178"/>
                </a:cubicBezTo>
                <a:cubicBezTo>
                  <a:pt x="568" y="178"/>
                  <a:pt x="568" y="178"/>
                  <a:pt x="568" y="178"/>
                </a:cubicBezTo>
                <a:cubicBezTo>
                  <a:pt x="567" y="178"/>
                  <a:pt x="567" y="178"/>
                  <a:pt x="567" y="178"/>
                </a:cubicBezTo>
                <a:cubicBezTo>
                  <a:pt x="567" y="178"/>
                  <a:pt x="567" y="177"/>
                  <a:pt x="566" y="177"/>
                </a:cubicBezTo>
                <a:cubicBezTo>
                  <a:pt x="566" y="177"/>
                  <a:pt x="565" y="178"/>
                  <a:pt x="565" y="178"/>
                </a:cubicBezTo>
                <a:cubicBezTo>
                  <a:pt x="565" y="178"/>
                  <a:pt x="566" y="179"/>
                  <a:pt x="566" y="179"/>
                </a:cubicBezTo>
                <a:cubicBezTo>
                  <a:pt x="565" y="180"/>
                  <a:pt x="564" y="179"/>
                  <a:pt x="563" y="179"/>
                </a:cubicBezTo>
                <a:cubicBezTo>
                  <a:pt x="562" y="178"/>
                  <a:pt x="560" y="178"/>
                  <a:pt x="559" y="177"/>
                </a:cubicBezTo>
                <a:cubicBezTo>
                  <a:pt x="558" y="175"/>
                  <a:pt x="556" y="174"/>
                  <a:pt x="555" y="174"/>
                </a:cubicBezTo>
                <a:cubicBezTo>
                  <a:pt x="554" y="173"/>
                  <a:pt x="553" y="173"/>
                  <a:pt x="553" y="172"/>
                </a:cubicBezTo>
                <a:cubicBezTo>
                  <a:pt x="552" y="172"/>
                  <a:pt x="552" y="172"/>
                  <a:pt x="551" y="172"/>
                </a:cubicBezTo>
                <a:cubicBezTo>
                  <a:pt x="548" y="170"/>
                  <a:pt x="548" y="170"/>
                  <a:pt x="548" y="170"/>
                </a:cubicBezTo>
                <a:cubicBezTo>
                  <a:pt x="547" y="169"/>
                  <a:pt x="546" y="168"/>
                  <a:pt x="544" y="168"/>
                </a:cubicBezTo>
                <a:cubicBezTo>
                  <a:pt x="544" y="168"/>
                  <a:pt x="544" y="167"/>
                  <a:pt x="544" y="167"/>
                </a:cubicBezTo>
                <a:cubicBezTo>
                  <a:pt x="546" y="165"/>
                  <a:pt x="546" y="163"/>
                  <a:pt x="547" y="162"/>
                </a:cubicBezTo>
                <a:cubicBezTo>
                  <a:pt x="547" y="161"/>
                  <a:pt x="548" y="161"/>
                  <a:pt x="548" y="160"/>
                </a:cubicBezTo>
                <a:cubicBezTo>
                  <a:pt x="548" y="159"/>
                  <a:pt x="550" y="158"/>
                  <a:pt x="551" y="157"/>
                </a:cubicBezTo>
                <a:cubicBezTo>
                  <a:pt x="551" y="156"/>
                  <a:pt x="552" y="154"/>
                  <a:pt x="553" y="153"/>
                </a:cubicBezTo>
                <a:cubicBezTo>
                  <a:pt x="553" y="153"/>
                  <a:pt x="553" y="152"/>
                  <a:pt x="554" y="151"/>
                </a:cubicBezTo>
                <a:cubicBezTo>
                  <a:pt x="555" y="150"/>
                  <a:pt x="555" y="149"/>
                  <a:pt x="556" y="148"/>
                </a:cubicBezTo>
                <a:cubicBezTo>
                  <a:pt x="557" y="147"/>
                  <a:pt x="557" y="145"/>
                  <a:pt x="558" y="144"/>
                </a:cubicBezTo>
                <a:cubicBezTo>
                  <a:pt x="559" y="143"/>
                  <a:pt x="559" y="142"/>
                  <a:pt x="560" y="141"/>
                </a:cubicBezTo>
                <a:cubicBezTo>
                  <a:pt x="561" y="141"/>
                  <a:pt x="561" y="140"/>
                  <a:pt x="561" y="139"/>
                </a:cubicBezTo>
                <a:cubicBezTo>
                  <a:pt x="561" y="138"/>
                  <a:pt x="562" y="137"/>
                  <a:pt x="563" y="137"/>
                </a:cubicBezTo>
                <a:cubicBezTo>
                  <a:pt x="563" y="136"/>
                  <a:pt x="564" y="135"/>
                  <a:pt x="564" y="134"/>
                </a:cubicBezTo>
                <a:cubicBezTo>
                  <a:pt x="566" y="133"/>
                  <a:pt x="566" y="131"/>
                  <a:pt x="567" y="130"/>
                </a:cubicBezTo>
                <a:cubicBezTo>
                  <a:pt x="568" y="130"/>
                  <a:pt x="568" y="128"/>
                  <a:pt x="569" y="127"/>
                </a:cubicBezTo>
                <a:cubicBezTo>
                  <a:pt x="571" y="125"/>
                  <a:pt x="571" y="122"/>
                  <a:pt x="573" y="121"/>
                </a:cubicBezTo>
                <a:cubicBezTo>
                  <a:pt x="573" y="120"/>
                  <a:pt x="573" y="120"/>
                  <a:pt x="573" y="119"/>
                </a:cubicBezTo>
                <a:cubicBezTo>
                  <a:pt x="574" y="118"/>
                  <a:pt x="575" y="117"/>
                  <a:pt x="576" y="116"/>
                </a:cubicBezTo>
                <a:cubicBezTo>
                  <a:pt x="577" y="115"/>
                  <a:pt x="576" y="114"/>
                  <a:pt x="578" y="113"/>
                </a:cubicBezTo>
                <a:cubicBezTo>
                  <a:pt x="579" y="112"/>
                  <a:pt x="579" y="111"/>
                  <a:pt x="580" y="110"/>
                </a:cubicBezTo>
                <a:cubicBezTo>
                  <a:pt x="580" y="108"/>
                  <a:pt x="582" y="108"/>
                  <a:pt x="582" y="107"/>
                </a:cubicBezTo>
                <a:cubicBezTo>
                  <a:pt x="583" y="105"/>
                  <a:pt x="584" y="104"/>
                  <a:pt x="585" y="102"/>
                </a:cubicBezTo>
                <a:cubicBezTo>
                  <a:pt x="585" y="101"/>
                  <a:pt x="586" y="99"/>
                  <a:pt x="587" y="98"/>
                </a:cubicBezTo>
                <a:cubicBezTo>
                  <a:pt x="587" y="97"/>
                  <a:pt x="587" y="97"/>
                  <a:pt x="588" y="96"/>
                </a:cubicBezTo>
                <a:cubicBezTo>
                  <a:pt x="588" y="96"/>
                  <a:pt x="590" y="96"/>
                  <a:pt x="590" y="96"/>
                </a:cubicBezTo>
                <a:cubicBezTo>
                  <a:pt x="591" y="97"/>
                  <a:pt x="592" y="98"/>
                  <a:pt x="593" y="98"/>
                </a:cubicBezTo>
                <a:cubicBezTo>
                  <a:pt x="594" y="99"/>
                  <a:pt x="595" y="100"/>
                  <a:pt x="596" y="100"/>
                </a:cubicBezTo>
                <a:cubicBezTo>
                  <a:pt x="597" y="101"/>
                  <a:pt x="597" y="102"/>
                  <a:pt x="598" y="102"/>
                </a:cubicBezTo>
                <a:cubicBezTo>
                  <a:pt x="599" y="102"/>
                  <a:pt x="600" y="103"/>
                  <a:pt x="601" y="104"/>
                </a:cubicBezTo>
                <a:cubicBezTo>
                  <a:pt x="602" y="103"/>
                  <a:pt x="602" y="105"/>
                  <a:pt x="603" y="105"/>
                </a:cubicBezTo>
                <a:cubicBezTo>
                  <a:pt x="603" y="105"/>
                  <a:pt x="604" y="105"/>
                  <a:pt x="604" y="106"/>
                </a:cubicBezTo>
                <a:cubicBezTo>
                  <a:pt x="605" y="107"/>
                  <a:pt x="606" y="107"/>
                  <a:pt x="608" y="108"/>
                </a:cubicBezTo>
                <a:cubicBezTo>
                  <a:pt x="608" y="108"/>
                  <a:pt x="609" y="108"/>
                  <a:pt x="609" y="109"/>
                </a:cubicBezTo>
                <a:cubicBezTo>
                  <a:pt x="610" y="109"/>
                  <a:pt x="611" y="110"/>
                  <a:pt x="611" y="111"/>
                </a:cubicBezTo>
                <a:cubicBezTo>
                  <a:pt x="610" y="113"/>
                  <a:pt x="609" y="115"/>
                  <a:pt x="607" y="117"/>
                </a:cubicBezTo>
                <a:cubicBezTo>
                  <a:pt x="606" y="116"/>
                  <a:pt x="605" y="115"/>
                  <a:pt x="604" y="115"/>
                </a:cubicBezTo>
                <a:cubicBezTo>
                  <a:pt x="603" y="114"/>
                  <a:pt x="602" y="114"/>
                  <a:pt x="601" y="113"/>
                </a:cubicBezTo>
                <a:cubicBezTo>
                  <a:pt x="600" y="112"/>
                  <a:pt x="599" y="112"/>
                  <a:pt x="598" y="111"/>
                </a:cubicBezTo>
                <a:cubicBezTo>
                  <a:pt x="597" y="111"/>
                  <a:pt x="596" y="110"/>
                  <a:pt x="595" y="109"/>
                </a:cubicBezTo>
                <a:cubicBezTo>
                  <a:pt x="594" y="109"/>
                  <a:pt x="593" y="108"/>
                  <a:pt x="592" y="107"/>
                </a:cubicBezTo>
                <a:cubicBezTo>
                  <a:pt x="590" y="109"/>
                  <a:pt x="589" y="112"/>
                  <a:pt x="588" y="114"/>
                </a:cubicBezTo>
                <a:cubicBezTo>
                  <a:pt x="588" y="114"/>
                  <a:pt x="588" y="114"/>
                  <a:pt x="588" y="114"/>
                </a:cubicBezTo>
                <a:cubicBezTo>
                  <a:pt x="587" y="116"/>
                  <a:pt x="585" y="116"/>
                  <a:pt x="585" y="118"/>
                </a:cubicBezTo>
                <a:cubicBezTo>
                  <a:pt x="584" y="119"/>
                  <a:pt x="584" y="120"/>
                  <a:pt x="583" y="121"/>
                </a:cubicBezTo>
                <a:cubicBezTo>
                  <a:pt x="582" y="122"/>
                  <a:pt x="582" y="123"/>
                  <a:pt x="581" y="124"/>
                </a:cubicBezTo>
                <a:cubicBezTo>
                  <a:pt x="580" y="124"/>
                  <a:pt x="580" y="126"/>
                  <a:pt x="579" y="127"/>
                </a:cubicBezTo>
                <a:cubicBezTo>
                  <a:pt x="578" y="127"/>
                  <a:pt x="578" y="129"/>
                  <a:pt x="578" y="129"/>
                </a:cubicBezTo>
                <a:cubicBezTo>
                  <a:pt x="577" y="130"/>
                  <a:pt x="577" y="131"/>
                  <a:pt x="578" y="131"/>
                </a:cubicBezTo>
                <a:cubicBezTo>
                  <a:pt x="579" y="132"/>
                  <a:pt x="581" y="133"/>
                  <a:pt x="582" y="134"/>
                </a:cubicBezTo>
                <a:cubicBezTo>
                  <a:pt x="582" y="135"/>
                  <a:pt x="584" y="135"/>
                  <a:pt x="585" y="136"/>
                </a:cubicBezTo>
                <a:cubicBezTo>
                  <a:pt x="586" y="137"/>
                  <a:pt x="587" y="138"/>
                  <a:pt x="589" y="138"/>
                </a:cubicBezTo>
                <a:cubicBezTo>
                  <a:pt x="587" y="141"/>
                  <a:pt x="587" y="144"/>
                  <a:pt x="584" y="145"/>
                </a:cubicBezTo>
                <a:cubicBezTo>
                  <a:pt x="583" y="145"/>
                  <a:pt x="582" y="144"/>
                  <a:pt x="582" y="143"/>
                </a:cubicBezTo>
                <a:cubicBezTo>
                  <a:pt x="580" y="144"/>
                  <a:pt x="580" y="142"/>
                  <a:pt x="579" y="142"/>
                </a:cubicBezTo>
                <a:cubicBezTo>
                  <a:pt x="578" y="142"/>
                  <a:pt x="577" y="141"/>
                  <a:pt x="576" y="140"/>
                </a:cubicBezTo>
                <a:cubicBezTo>
                  <a:pt x="576" y="140"/>
                  <a:pt x="575" y="140"/>
                  <a:pt x="575" y="140"/>
                </a:cubicBezTo>
                <a:cubicBezTo>
                  <a:pt x="572" y="138"/>
                  <a:pt x="572" y="138"/>
                  <a:pt x="571" y="141"/>
                </a:cubicBezTo>
                <a:cubicBezTo>
                  <a:pt x="570" y="142"/>
                  <a:pt x="569" y="142"/>
                  <a:pt x="569" y="143"/>
                </a:cubicBezTo>
                <a:cubicBezTo>
                  <a:pt x="569" y="144"/>
                  <a:pt x="568" y="144"/>
                  <a:pt x="568" y="145"/>
                </a:cubicBezTo>
                <a:cubicBezTo>
                  <a:pt x="568" y="146"/>
                  <a:pt x="566" y="147"/>
                  <a:pt x="567" y="148"/>
                </a:cubicBezTo>
                <a:cubicBezTo>
                  <a:pt x="566" y="149"/>
                  <a:pt x="565" y="149"/>
                  <a:pt x="565" y="151"/>
                </a:cubicBezTo>
                <a:cubicBezTo>
                  <a:pt x="564" y="152"/>
                  <a:pt x="564" y="153"/>
                  <a:pt x="563" y="154"/>
                </a:cubicBezTo>
                <a:cubicBezTo>
                  <a:pt x="562" y="154"/>
                  <a:pt x="562" y="156"/>
                  <a:pt x="561" y="157"/>
                </a:cubicBezTo>
                <a:cubicBezTo>
                  <a:pt x="560" y="157"/>
                  <a:pt x="560" y="159"/>
                  <a:pt x="559" y="160"/>
                </a:cubicBezTo>
                <a:cubicBezTo>
                  <a:pt x="558" y="160"/>
                  <a:pt x="558" y="160"/>
                  <a:pt x="558" y="160"/>
                </a:cubicBezTo>
                <a:cubicBezTo>
                  <a:pt x="557" y="162"/>
                  <a:pt x="557" y="164"/>
                  <a:pt x="555" y="165"/>
                </a:cubicBezTo>
                <a:cubicBezTo>
                  <a:pt x="557" y="166"/>
                  <a:pt x="560" y="167"/>
                  <a:pt x="560" y="169"/>
                </a:cubicBezTo>
                <a:cubicBezTo>
                  <a:pt x="560" y="169"/>
                  <a:pt x="559" y="169"/>
                  <a:pt x="559" y="169"/>
                </a:cubicBezTo>
                <a:cubicBezTo>
                  <a:pt x="559" y="170"/>
                  <a:pt x="560" y="170"/>
                  <a:pt x="560" y="170"/>
                </a:cubicBezTo>
                <a:cubicBezTo>
                  <a:pt x="560" y="170"/>
                  <a:pt x="560" y="171"/>
                  <a:pt x="560" y="171"/>
                </a:cubicBezTo>
                <a:cubicBezTo>
                  <a:pt x="559" y="171"/>
                  <a:pt x="559" y="172"/>
                  <a:pt x="560" y="172"/>
                </a:cubicBezTo>
                <a:cubicBezTo>
                  <a:pt x="560" y="172"/>
                  <a:pt x="560" y="173"/>
                  <a:pt x="560" y="173"/>
                </a:cubicBezTo>
                <a:cubicBezTo>
                  <a:pt x="560" y="173"/>
                  <a:pt x="559" y="173"/>
                  <a:pt x="559" y="173"/>
                </a:cubicBezTo>
                <a:cubicBezTo>
                  <a:pt x="559" y="174"/>
                  <a:pt x="560" y="174"/>
                  <a:pt x="560" y="174"/>
                </a:cubicBezTo>
                <a:moveTo>
                  <a:pt x="470" y="89"/>
                </a:moveTo>
                <a:cubicBezTo>
                  <a:pt x="470" y="90"/>
                  <a:pt x="471" y="90"/>
                  <a:pt x="471" y="91"/>
                </a:cubicBezTo>
                <a:cubicBezTo>
                  <a:pt x="471" y="93"/>
                  <a:pt x="471" y="93"/>
                  <a:pt x="471" y="93"/>
                </a:cubicBezTo>
                <a:cubicBezTo>
                  <a:pt x="470" y="93"/>
                  <a:pt x="469" y="93"/>
                  <a:pt x="468" y="93"/>
                </a:cubicBezTo>
                <a:cubicBezTo>
                  <a:pt x="468" y="93"/>
                  <a:pt x="468" y="94"/>
                  <a:pt x="469" y="94"/>
                </a:cubicBezTo>
                <a:cubicBezTo>
                  <a:pt x="469" y="94"/>
                  <a:pt x="470" y="94"/>
                  <a:pt x="470" y="95"/>
                </a:cubicBezTo>
                <a:cubicBezTo>
                  <a:pt x="471" y="95"/>
                  <a:pt x="471" y="95"/>
                  <a:pt x="470" y="96"/>
                </a:cubicBezTo>
                <a:cubicBezTo>
                  <a:pt x="470" y="97"/>
                  <a:pt x="470" y="97"/>
                  <a:pt x="469" y="98"/>
                </a:cubicBezTo>
                <a:cubicBezTo>
                  <a:pt x="469" y="97"/>
                  <a:pt x="468" y="96"/>
                  <a:pt x="468" y="96"/>
                </a:cubicBezTo>
                <a:cubicBezTo>
                  <a:pt x="465" y="97"/>
                  <a:pt x="462" y="97"/>
                  <a:pt x="460" y="97"/>
                </a:cubicBezTo>
                <a:cubicBezTo>
                  <a:pt x="459" y="95"/>
                  <a:pt x="458" y="96"/>
                  <a:pt x="456" y="96"/>
                </a:cubicBezTo>
                <a:cubicBezTo>
                  <a:pt x="456" y="97"/>
                  <a:pt x="456" y="98"/>
                  <a:pt x="455" y="99"/>
                </a:cubicBezTo>
                <a:cubicBezTo>
                  <a:pt x="455" y="100"/>
                  <a:pt x="455" y="101"/>
                  <a:pt x="455" y="102"/>
                </a:cubicBezTo>
                <a:cubicBezTo>
                  <a:pt x="455" y="103"/>
                  <a:pt x="455" y="104"/>
                  <a:pt x="454" y="105"/>
                </a:cubicBezTo>
                <a:cubicBezTo>
                  <a:pt x="454" y="105"/>
                  <a:pt x="454" y="106"/>
                  <a:pt x="454" y="106"/>
                </a:cubicBezTo>
                <a:cubicBezTo>
                  <a:pt x="454" y="108"/>
                  <a:pt x="454" y="109"/>
                  <a:pt x="454" y="111"/>
                </a:cubicBezTo>
                <a:cubicBezTo>
                  <a:pt x="454" y="112"/>
                  <a:pt x="454" y="114"/>
                  <a:pt x="453" y="114"/>
                </a:cubicBezTo>
                <a:cubicBezTo>
                  <a:pt x="453" y="116"/>
                  <a:pt x="453" y="117"/>
                  <a:pt x="453" y="118"/>
                </a:cubicBezTo>
                <a:cubicBezTo>
                  <a:pt x="452" y="119"/>
                  <a:pt x="452" y="120"/>
                  <a:pt x="451" y="121"/>
                </a:cubicBezTo>
                <a:cubicBezTo>
                  <a:pt x="451" y="121"/>
                  <a:pt x="451" y="122"/>
                  <a:pt x="451" y="122"/>
                </a:cubicBezTo>
                <a:cubicBezTo>
                  <a:pt x="452" y="123"/>
                  <a:pt x="452" y="123"/>
                  <a:pt x="452" y="123"/>
                </a:cubicBezTo>
                <a:cubicBezTo>
                  <a:pt x="451" y="124"/>
                  <a:pt x="451" y="126"/>
                  <a:pt x="451" y="127"/>
                </a:cubicBezTo>
                <a:cubicBezTo>
                  <a:pt x="451" y="127"/>
                  <a:pt x="452" y="128"/>
                  <a:pt x="453" y="128"/>
                </a:cubicBezTo>
                <a:cubicBezTo>
                  <a:pt x="454" y="128"/>
                  <a:pt x="454" y="129"/>
                  <a:pt x="454" y="130"/>
                </a:cubicBezTo>
                <a:cubicBezTo>
                  <a:pt x="454" y="130"/>
                  <a:pt x="454" y="130"/>
                  <a:pt x="455" y="130"/>
                </a:cubicBezTo>
                <a:cubicBezTo>
                  <a:pt x="455" y="130"/>
                  <a:pt x="455" y="130"/>
                  <a:pt x="455" y="130"/>
                </a:cubicBezTo>
                <a:cubicBezTo>
                  <a:pt x="455" y="129"/>
                  <a:pt x="455" y="129"/>
                  <a:pt x="455" y="128"/>
                </a:cubicBezTo>
                <a:cubicBezTo>
                  <a:pt x="455" y="128"/>
                  <a:pt x="456" y="129"/>
                  <a:pt x="456" y="129"/>
                </a:cubicBezTo>
                <a:cubicBezTo>
                  <a:pt x="456" y="129"/>
                  <a:pt x="457" y="129"/>
                  <a:pt x="458" y="129"/>
                </a:cubicBezTo>
                <a:cubicBezTo>
                  <a:pt x="458" y="129"/>
                  <a:pt x="458" y="129"/>
                  <a:pt x="459" y="130"/>
                </a:cubicBezTo>
                <a:cubicBezTo>
                  <a:pt x="458" y="130"/>
                  <a:pt x="457" y="130"/>
                  <a:pt x="456" y="130"/>
                </a:cubicBezTo>
                <a:cubicBezTo>
                  <a:pt x="456" y="131"/>
                  <a:pt x="457" y="132"/>
                  <a:pt x="457" y="132"/>
                </a:cubicBezTo>
                <a:cubicBezTo>
                  <a:pt x="458" y="133"/>
                  <a:pt x="458" y="133"/>
                  <a:pt x="457" y="134"/>
                </a:cubicBezTo>
                <a:cubicBezTo>
                  <a:pt x="456" y="134"/>
                  <a:pt x="456" y="134"/>
                  <a:pt x="456" y="134"/>
                </a:cubicBezTo>
                <a:cubicBezTo>
                  <a:pt x="456" y="135"/>
                  <a:pt x="458" y="134"/>
                  <a:pt x="458" y="137"/>
                </a:cubicBezTo>
                <a:cubicBezTo>
                  <a:pt x="456" y="137"/>
                  <a:pt x="455" y="137"/>
                  <a:pt x="453" y="136"/>
                </a:cubicBezTo>
                <a:cubicBezTo>
                  <a:pt x="452" y="136"/>
                  <a:pt x="451" y="136"/>
                  <a:pt x="450" y="136"/>
                </a:cubicBezTo>
                <a:cubicBezTo>
                  <a:pt x="448" y="136"/>
                  <a:pt x="448" y="134"/>
                  <a:pt x="447" y="135"/>
                </a:cubicBezTo>
                <a:cubicBezTo>
                  <a:pt x="446" y="135"/>
                  <a:pt x="445" y="135"/>
                  <a:pt x="444" y="134"/>
                </a:cubicBezTo>
                <a:cubicBezTo>
                  <a:pt x="444" y="134"/>
                  <a:pt x="443" y="134"/>
                  <a:pt x="442" y="134"/>
                </a:cubicBezTo>
                <a:cubicBezTo>
                  <a:pt x="442" y="134"/>
                  <a:pt x="441" y="134"/>
                  <a:pt x="441" y="133"/>
                </a:cubicBezTo>
                <a:cubicBezTo>
                  <a:pt x="441" y="133"/>
                  <a:pt x="441" y="133"/>
                  <a:pt x="442" y="132"/>
                </a:cubicBezTo>
                <a:cubicBezTo>
                  <a:pt x="442" y="131"/>
                  <a:pt x="442" y="130"/>
                  <a:pt x="442" y="129"/>
                </a:cubicBezTo>
                <a:cubicBezTo>
                  <a:pt x="441" y="128"/>
                  <a:pt x="443" y="127"/>
                  <a:pt x="443" y="125"/>
                </a:cubicBezTo>
                <a:cubicBezTo>
                  <a:pt x="442" y="124"/>
                  <a:pt x="443" y="122"/>
                  <a:pt x="443" y="121"/>
                </a:cubicBezTo>
                <a:cubicBezTo>
                  <a:pt x="444" y="120"/>
                  <a:pt x="443" y="118"/>
                  <a:pt x="444" y="116"/>
                </a:cubicBezTo>
                <a:cubicBezTo>
                  <a:pt x="445" y="116"/>
                  <a:pt x="444" y="115"/>
                  <a:pt x="444" y="115"/>
                </a:cubicBezTo>
                <a:cubicBezTo>
                  <a:pt x="444" y="113"/>
                  <a:pt x="444" y="111"/>
                  <a:pt x="444" y="109"/>
                </a:cubicBezTo>
                <a:cubicBezTo>
                  <a:pt x="446" y="107"/>
                  <a:pt x="445" y="105"/>
                  <a:pt x="445" y="102"/>
                </a:cubicBezTo>
                <a:cubicBezTo>
                  <a:pt x="445" y="101"/>
                  <a:pt x="446" y="101"/>
                  <a:pt x="446" y="100"/>
                </a:cubicBezTo>
                <a:cubicBezTo>
                  <a:pt x="446" y="99"/>
                  <a:pt x="446" y="98"/>
                  <a:pt x="446" y="97"/>
                </a:cubicBezTo>
                <a:cubicBezTo>
                  <a:pt x="448" y="96"/>
                  <a:pt x="446" y="94"/>
                  <a:pt x="448" y="93"/>
                </a:cubicBezTo>
                <a:cubicBezTo>
                  <a:pt x="448" y="91"/>
                  <a:pt x="449" y="89"/>
                  <a:pt x="448" y="87"/>
                </a:cubicBezTo>
                <a:cubicBezTo>
                  <a:pt x="448" y="85"/>
                  <a:pt x="449" y="84"/>
                  <a:pt x="449" y="83"/>
                </a:cubicBezTo>
                <a:cubicBezTo>
                  <a:pt x="449" y="82"/>
                  <a:pt x="449" y="81"/>
                  <a:pt x="449" y="79"/>
                </a:cubicBezTo>
                <a:cubicBezTo>
                  <a:pt x="451" y="78"/>
                  <a:pt x="450" y="77"/>
                  <a:pt x="450" y="75"/>
                </a:cubicBezTo>
                <a:cubicBezTo>
                  <a:pt x="450" y="73"/>
                  <a:pt x="452" y="72"/>
                  <a:pt x="451" y="70"/>
                </a:cubicBezTo>
                <a:cubicBezTo>
                  <a:pt x="453" y="69"/>
                  <a:pt x="452" y="67"/>
                  <a:pt x="452" y="65"/>
                </a:cubicBezTo>
                <a:cubicBezTo>
                  <a:pt x="452" y="64"/>
                  <a:pt x="452" y="63"/>
                  <a:pt x="452" y="62"/>
                </a:cubicBezTo>
                <a:cubicBezTo>
                  <a:pt x="453" y="61"/>
                  <a:pt x="453" y="61"/>
                  <a:pt x="453" y="59"/>
                </a:cubicBezTo>
                <a:cubicBezTo>
                  <a:pt x="453" y="59"/>
                  <a:pt x="453" y="57"/>
                  <a:pt x="453" y="57"/>
                </a:cubicBezTo>
                <a:cubicBezTo>
                  <a:pt x="454" y="56"/>
                  <a:pt x="454" y="55"/>
                  <a:pt x="454" y="54"/>
                </a:cubicBezTo>
                <a:cubicBezTo>
                  <a:pt x="454" y="53"/>
                  <a:pt x="454" y="53"/>
                  <a:pt x="454" y="52"/>
                </a:cubicBezTo>
                <a:cubicBezTo>
                  <a:pt x="455" y="51"/>
                  <a:pt x="456" y="51"/>
                  <a:pt x="457" y="51"/>
                </a:cubicBezTo>
                <a:cubicBezTo>
                  <a:pt x="458" y="51"/>
                  <a:pt x="459" y="51"/>
                  <a:pt x="460" y="52"/>
                </a:cubicBezTo>
                <a:cubicBezTo>
                  <a:pt x="462" y="52"/>
                  <a:pt x="463" y="52"/>
                  <a:pt x="465" y="52"/>
                </a:cubicBezTo>
                <a:cubicBezTo>
                  <a:pt x="466" y="52"/>
                  <a:pt x="466" y="53"/>
                  <a:pt x="467" y="53"/>
                </a:cubicBezTo>
                <a:cubicBezTo>
                  <a:pt x="468" y="53"/>
                  <a:pt x="470" y="53"/>
                  <a:pt x="471" y="53"/>
                </a:cubicBezTo>
                <a:cubicBezTo>
                  <a:pt x="472" y="53"/>
                  <a:pt x="473" y="55"/>
                  <a:pt x="474" y="54"/>
                </a:cubicBezTo>
                <a:cubicBezTo>
                  <a:pt x="475" y="54"/>
                  <a:pt x="476" y="54"/>
                  <a:pt x="477" y="54"/>
                </a:cubicBezTo>
                <a:cubicBezTo>
                  <a:pt x="480" y="54"/>
                  <a:pt x="480" y="54"/>
                  <a:pt x="480" y="54"/>
                </a:cubicBezTo>
                <a:cubicBezTo>
                  <a:pt x="480" y="55"/>
                  <a:pt x="481" y="55"/>
                  <a:pt x="481" y="56"/>
                </a:cubicBezTo>
                <a:cubicBezTo>
                  <a:pt x="481" y="57"/>
                  <a:pt x="482" y="58"/>
                  <a:pt x="480" y="59"/>
                </a:cubicBezTo>
                <a:cubicBezTo>
                  <a:pt x="480" y="60"/>
                  <a:pt x="480" y="61"/>
                  <a:pt x="480" y="62"/>
                </a:cubicBezTo>
                <a:cubicBezTo>
                  <a:pt x="480" y="63"/>
                  <a:pt x="479" y="63"/>
                  <a:pt x="478" y="63"/>
                </a:cubicBezTo>
                <a:cubicBezTo>
                  <a:pt x="477" y="62"/>
                  <a:pt x="476" y="62"/>
                  <a:pt x="475" y="62"/>
                </a:cubicBezTo>
                <a:cubicBezTo>
                  <a:pt x="473" y="62"/>
                  <a:pt x="472" y="62"/>
                  <a:pt x="471" y="61"/>
                </a:cubicBezTo>
                <a:cubicBezTo>
                  <a:pt x="469" y="61"/>
                  <a:pt x="467" y="61"/>
                  <a:pt x="465" y="61"/>
                </a:cubicBezTo>
                <a:cubicBezTo>
                  <a:pt x="464" y="61"/>
                  <a:pt x="464" y="61"/>
                  <a:pt x="463" y="60"/>
                </a:cubicBezTo>
                <a:cubicBezTo>
                  <a:pt x="462" y="59"/>
                  <a:pt x="462" y="60"/>
                  <a:pt x="462" y="61"/>
                </a:cubicBezTo>
                <a:cubicBezTo>
                  <a:pt x="462" y="61"/>
                  <a:pt x="462" y="61"/>
                  <a:pt x="462" y="61"/>
                </a:cubicBezTo>
                <a:cubicBezTo>
                  <a:pt x="461" y="62"/>
                  <a:pt x="462" y="64"/>
                  <a:pt x="461" y="65"/>
                </a:cubicBezTo>
                <a:cubicBezTo>
                  <a:pt x="460" y="65"/>
                  <a:pt x="461" y="66"/>
                  <a:pt x="461" y="66"/>
                </a:cubicBezTo>
                <a:cubicBezTo>
                  <a:pt x="461" y="68"/>
                  <a:pt x="461" y="69"/>
                  <a:pt x="461" y="70"/>
                </a:cubicBezTo>
                <a:cubicBezTo>
                  <a:pt x="461" y="71"/>
                  <a:pt x="459" y="72"/>
                  <a:pt x="460" y="73"/>
                </a:cubicBezTo>
                <a:cubicBezTo>
                  <a:pt x="460" y="74"/>
                  <a:pt x="458" y="74"/>
                  <a:pt x="459" y="76"/>
                </a:cubicBezTo>
                <a:cubicBezTo>
                  <a:pt x="459" y="77"/>
                  <a:pt x="459" y="78"/>
                  <a:pt x="459" y="78"/>
                </a:cubicBezTo>
                <a:cubicBezTo>
                  <a:pt x="459" y="80"/>
                  <a:pt x="459" y="81"/>
                  <a:pt x="458" y="82"/>
                </a:cubicBezTo>
                <a:cubicBezTo>
                  <a:pt x="458" y="87"/>
                  <a:pt x="458" y="87"/>
                  <a:pt x="458" y="87"/>
                </a:cubicBezTo>
                <a:cubicBezTo>
                  <a:pt x="458" y="88"/>
                  <a:pt x="460" y="87"/>
                  <a:pt x="460" y="88"/>
                </a:cubicBezTo>
                <a:cubicBezTo>
                  <a:pt x="461" y="88"/>
                  <a:pt x="462" y="89"/>
                  <a:pt x="463" y="88"/>
                </a:cubicBezTo>
                <a:cubicBezTo>
                  <a:pt x="464" y="88"/>
                  <a:pt x="465" y="89"/>
                  <a:pt x="466" y="89"/>
                </a:cubicBezTo>
                <a:cubicBezTo>
                  <a:pt x="467" y="89"/>
                  <a:pt x="469" y="89"/>
                  <a:pt x="470" y="89"/>
                </a:cubicBezTo>
                <a:moveTo>
                  <a:pt x="588" y="196"/>
                </a:moveTo>
                <a:cubicBezTo>
                  <a:pt x="586" y="195"/>
                  <a:pt x="586" y="194"/>
                  <a:pt x="585" y="194"/>
                </a:cubicBezTo>
                <a:cubicBezTo>
                  <a:pt x="585" y="194"/>
                  <a:pt x="585" y="195"/>
                  <a:pt x="585" y="195"/>
                </a:cubicBezTo>
                <a:cubicBezTo>
                  <a:pt x="585" y="195"/>
                  <a:pt x="584" y="195"/>
                  <a:pt x="584" y="195"/>
                </a:cubicBezTo>
                <a:cubicBezTo>
                  <a:pt x="584" y="195"/>
                  <a:pt x="584" y="194"/>
                  <a:pt x="583" y="194"/>
                </a:cubicBezTo>
                <a:cubicBezTo>
                  <a:pt x="583" y="193"/>
                  <a:pt x="582" y="194"/>
                  <a:pt x="582" y="193"/>
                </a:cubicBezTo>
                <a:cubicBezTo>
                  <a:pt x="582" y="193"/>
                  <a:pt x="582" y="193"/>
                  <a:pt x="582" y="193"/>
                </a:cubicBezTo>
                <a:cubicBezTo>
                  <a:pt x="582" y="192"/>
                  <a:pt x="582" y="192"/>
                  <a:pt x="582" y="192"/>
                </a:cubicBezTo>
                <a:cubicBezTo>
                  <a:pt x="582" y="192"/>
                  <a:pt x="582" y="192"/>
                  <a:pt x="583" y="192"/>
                </a:cubicBezTo>
                <a:cubicBezTo>
                  <a:pt x="584" y="193"/>
                  <a:pt x="585" y="193"/>
                  <a:pt x="587" y="192"/>
                </a:cubicBezTo>
                <a:cubicBezTo>
                  <a:pt x="588" y="192"/>
                  <a:pt x="590" y="191"/>
                  <a:pt x="591" y="190"/>
                </a:cubicBezTo>
                <a:cubicBezTo>
                  <a:pt x="591" y="190"/>
                  <a:pt x="592" y="190"/>
                  <a:pt x="592" y="189"/>
                </a:cubicBezTo>
                <a:cubicBezTo>
                  <a:pt x="593" y="188"/>
                  <a:pt x="595" y="188"/>
                  <a:pt x="596" y="187"/>
                </a:cubicBezTo>
                <a:cubicBezTo>
                  <a:pt x="598" y="184"/>
                  <a:pt x="601" y="182"/>
                  <a:pt x="603" y="179"/>
                </a:cubicBezTo>
                <a:cubicBezTo>
                  <a:pt x="605" y="178"/>
                  <a:pt x="606" y="176"/>
                  <a:pt x="606" y="174"/>
                </a:cubicBezTo>
                <a:cubicBezTo>
                  <a:pt x="606" y="173"/>
                  <a:pt x="607" y="172"/>
                  <a:pt x="607" y="171"/>
                </a:cubicBezTo>
                <a:cubicBezTo>
                  <a:pt x="606" y="170"/>
                  <a:pt x="606" y="169"/>
                  <a:pt x="607" y="168"/>
                </a:cubicBezTo>
                <a:cubicBezTo>
                  <a:pt x="608" y="167"/>
                  <a:pt x="608" y="167"/>
                  <a:pt x="607" y="166"/>
                </a:cubicBezTo>
                <a:cubicBezTo>
                  <a:pt x="607" y="166"/>
                  <a:pt x="607" y="165"/>
                  <a:pt x="607" y="165"/>
                </a:cubicBezTo>
                <a:cubicBezTo>
                  <a:pt x="606" y="164"/>
                  <a:pt x="607" y="162"/>
                  <a:pt x="606" y="161"/>
                </a:cubicBezTo>
                <a:cubicBezTo>
                  <a:pt x="605" y="160"/>
                  <a:pt x="606" y="159"/>
                  <a:pt x="606" y="158"/>
                </a:cubicBezTo>
                <a:cubicBezTo>
                  <a:pt x="606" y="158"/>
                  <a:pt x="605" y="157"/>
                  <a:pt x="605" y="157"/>
                </a:cubicBezTo>
                <a:cubicBezTo>
                  <a:pt x="605" y="153"/>
                  <a:pt x="605" y="149"/>
                  <a:pt x="605" y="144"/>
                </a:cubicBezTo>
                <a:cubicBezTo>
                  <a:pt x="605" y="143"/>
                  <a:pt x="604" y="142"/>
                  <a:pt x="605" y="141"/>
                </a:cubicBezTo>
                <a:cubicBezTo>
                  <a:pt x="606" y="141"/>
                  <a:pt x="605" y="139"/>
                  <a:pt x="606" y="138"/>
                </a:cubicBezTo>
                <a:cubicBezTo>
                  <a:pt x="607" y="138"/>
                  <a:pt x="607" y="138"/>
                  <a:pt x="607" y="138"/>
                </a:cubicBezTo>
                <a:cubicBezTo>
                  <a:pt x="607" y="137"/>
                  <a:pt x="607" y="136"/>
                  <a:pt x="607" y="136"/>
                </a:cubicBezTo>
                <a:cubicBezTo>
                  <a:pt x="608" y="135"/>
                  <a:pt x="610" y="134"/>
                  <a:pt x="610" y="132"/>
                </a:cubicBezTo>
                <a:cubicBezTo>
                  <a:pt x="610" y="132"/>
                  <a:pt x="610" y="132"/>
                  <a:pt x="610" y="132"/>
                </a:cubicBezTo>
                <a:cubicBezTo>
                  <a:pt x="612" y="131"/>
                  <a:pt x="612" y="130"/>
                  <a:pt x="613" y="130"/>
                </a:cubicBezTo>
                <a:cubicBezTo>
                  <a:pt x="614" y="129"/>
                  <a:pt x="615" y="128"/>
                  <a:pt x="616" y="127"/>
                </a:cubicBezTo>
                <a:cubicBezTo>
                  <a:pt x="618" y="127"/>
                  <a:pt x="618" y="126"/>
                  <a:pt x="619" y="125"/>
                </a:cubicBezTo>
                <a:cubicBezTo>
                  <a:pt x="619" y="125"/>
                  <a:pt x="620" y="124"/>
                  <a:pt x="620" y="124"/>
                </a:cubicBezTo>
                <a:cubicBezTo>
                  <a:pt x="621" y="125"/>
                  <a:pt x="622" y="124"/>
                  <a:pt x="623" y="124"/>
                </a:cubicBezTo>
                <a:cubicBezTo>
                  <a:pt x="623" y="123"/>
                  <a:pt x="624" y="123"/>
                  <a:pt x="625" y="123"/>
                </a:cubicBezTo>
                <a:cubicBezTo>
                  <a:pt x="627" y="124"/>
                  <a:pt x="629" y="123"/>
                  <a:pt x="630" y="124"/>
                </a:cubicBezTo>
                <a:cubicBezTo>
                  <a:pt x="632" y="124"/>
                  <a:pt x="633" y="125"/>
                  <a:pt x="634" y="126"/>
                </a:cubicBezTo>
                <a:cubicBezTo>
                  <a:pt x="635" y="126"/>
                  <a:pt x="635" y="126"/>
                  <a:pt x="636" y="127"/>
                </a:cubicBezTo>
                <a:cubicBezTo>
                  <a:pt x="636" y="129"/>
                  <a:pt x="636" y="129"/>
                  <a:pt x="636" y="129"/>
                </a:cubicBezTo>
                <a:cubicBezTo>
                  <a:pt x="637" y="129"/>
                  <a:pt x="637" y="130"/>
                  <a:pt x="638" y="131"/>
                </a:cubicBezTo>
                <a:cubicBezTo>
                  <a:pt x="638" y="132"/>
                  <a:pt x="638" y="133"/>
                  <a:pt x="637" y="133"/>
                </a:cubicBezTo>
                <a:cubicBezTo>
                  <a:pt x="637" y="133"/>
                  <a:pt x="637" y="134"/>
                  <a:pt x="637" y="134"/>
                </a:cubicBezTo>
                <a:cubicBezTo>
                  <a:pt x="639" y="134"/>
                  <a:pt x="639" y="135"/>
                  <a:pt x="640" y="135"/>
                </a:cubicBezTo>
                <a:cubicBezTo>
                  <a:pt x="639" y="136"/>
                  <a:pt x="638" y="136"/>
                  <a:pt x="637" y="137"/>
                </a:cubicBezTo>
                <a:cubicBezTo>
                  <a:pt x="637" y="137"/>
                  <a:pt x="638" y="138"/>
                  <a:pt x="638" y="138"/>
                </a:cubicBezTo>
                <a:cubicBezTo>
                  <a:pt x="639" y="138"/>
                  <a:pt x="639" y="138"/>
                  <a:pt x="639" y="139"/>
                </a:cubicBezTo>
                <a:cubicBezTo>
                  <a:pt x="639" y="139"/>
                  <a:pt x="639" y="140"/>
                  <a:pt x="638" y="140"/>
                </a:cubicBezTo>
                <a:cubicBezTo>
                  <a:pt x="638" y="140"/>
                  <a:pt x="637" y="140"/>
                  <a:pt x="637" y="140"/>
                </a:cubicBezTo>
                <a:cubicBezTo>
                  <a:pt x="637" y="140"/>
                  <a:pt x="637" y="141"/>
                  <a:pt x="637" y="141"/>
                </a:cubicBezTo>
                <a:cubicBezTo>
                  <a:pt x="639" y="142"/>
                  <a:pt x="639" y="143"/>
                  <a:pt x="639" y="144"/>
                </a:cubicBezTo>
                <a:cubicBezTo>
                  <a:pt x="639" y="144"/>
                  <a:pt x="638" y="144"/>
                  <a:pt x="638" y="144"/>
                </a:cubicBezTo>
                <a:cubicBezTo>
                  <a:pt x="638" y="144"/>
                  <a:pt x="638" y="144"/>
                  <a:pt x="638" y="144"/>
                </a:cubicBezTo>
                <a:cubicBezTo>
                  <a:pt x="638" y="144"/>
                  <a:pt x="638" y="144"/>
                  <a:pt x="638" y="144"/>
                </a:cubicBezTo>
                <a:cubicBezTo>
                  <a:pt x="638" y="144"/>
                  <a:pt x="637" y="143"/>
                  <a:pt x="637" y="144"/>
                </a:cubicBezTo>
                <a:cubicBezTo>
                  <a:pt x="637" y="144"/>
                  <a:pt x="637" y="144"/>
                  <a:pt x="638" y="144"/>
                </a:cubicBezTo>
                <a:cubicBezTo>
                  <a:pt x="638" y="145"/>
                  <a:pt x="638" y="145"/>
                  <a:pt x="638" y="145"/>
                </a:cubicBezTo>
                <a:cubicBezTo>
                  <a:pt x="636" y="145"/>
                  <a:pt x="636" y="145"/>
                  <a:pt x="635" y="147"/>
                </a:cubicBezTo>
                <a:cubicBezTo>
                  <a:pt x="636" y="148"/>
                  <a:pt x="637" y="148"/>
                  <a:pt x="638" y="149"/>
                </a:cubicBezTo>
                <a:cubicBezTo>
                  <a:pt x="638" y="149"/>
                  <a:pt x="637" y="150"/>
                  <a:pt x="637" y="150"/>
                </a:cubicBezTo>
                <a:cubicBezTo>
                  <a:pt x="637" y="151"/>
                  <a:pt x="636" y="151"/>
                  <a:pt x="636" y="151"/>
                </a:cubicBezTo>
                <a:cubicBezTo>
                  <a:pt x="635" y="150"/>
                  <a:pt x="634" y="150"/>
                  <a:pt x="633" y="150"/>
                </a:cubicBezTo>
                <a:cubicBezTo>
                  <a:pt x="633" y="150"/>
                  <a:pt x="632" y="149"/>
                  <a:pt x="631" y="149"/>
                </a:cubicBezTo>
                <a:cubicBezTo>
                  <a:pt x="629" y="148"/>
                  <a:pt x="629" y="147"/>
                  <a:pt x="630" y="145"/>
                </a:cubicBezTo>
                <a:cubicBezTo>
                  <a:pt x="630" y="145"/>
                  <a:pt x="630" y="144"/>
                  <a:pt x="630" y="144"/>
                </a:cubicBezTo>
                <a:cubicBezTo>
                  <a:pt x="632" y="140"/>
                  <a:pt x="632" y="140"/>
                  <a:pt x="632" y="137"/>
                </a:cubicBezTo>
                <a:cubicBezTo>
                  <a:pt x="632" y="136"/>
                  <a:pt x="632" y="136"/>
                  <a:pt x="631" y="135"/>
                </a:cubicBezTo>
                <a:cubicBezTo>
                  <a:pt x="631" y="135"/>
                  <a:pt x="631" y="134"/>
                  <a:pt x="632" y="133"/>
                </a:cubicBezTo>
                <a:cubicBezTo>
                  <a:pt x="632" y="133"/>
                  <a:pt x="632" y="133"/>
                  <a:pt x="632" y="133"/>
                </a:cubicBezTo>
                <a:cubicBezTo>
                  <a:pt x="632" y="133"/>
                  <a:pt x="631" y="133"/>
                  <a:pt x="631" y="133"/>
                </a:cubicBezTo>
                <a:cubicBezTo>
                  <a:pt x="631" y="134"/>
                  <a:pt x="632" y="134"/>
                  <a:pt x="632" y="134"/>
                </a:cubicBezTo>
                <a:cubicBezTo>
                  <a:pt x="633" y="134"/>
                  <a:pt x="633" y="134"/>
                  <a:pt x="633" y="133"/>
                </a:cubicBezTo>
                <a:cubicBezTo>
                  <a:pt x="633" y="133"/>
                  <a:pt x="633" y="133"/>
                  <a:pt x="632" y="133"/>
                </a:cubicBezTo>
                <a:cubicBezTo>
                  <a:pt x="631" y="134"/>
                  <a:pt x="630" y="133"/>
                  <a:pt x="630" y="133"/>
                </a:cubicBezTo>
                <a:cubicBezTo>
                  <a:pt x="630" y="133"/>
                  <a:pt x="629" y="132"/>
                  <a:pt x="629" y="132"/>
                </a:cubicBezTo>
                <a:cubicBezTo>
                  <a:pt x="627" y="132"/>
                  <a:pt x="625" y="132"/>
                  <a:pt x="622" y="132"/>
                </a:cubicBezTo>
                <a:cubicBezTo>
                  <a:pt x="621" y="133"/>
                  <a:pt x="621" y="134"/>
                  <a:pt x="620" y="134"/>
                </a:cubicBezTo>
                <a:cubicBezTo>
                  <a:pt x="620" y="134"/>
                  <a:pt x="620" y="133"/>
                  <a:pt x="620" y="133"/>
                </a:cubicBezTo>
                <a:cubicBezTo>
                  <a:pt x="619" y="133"/>
                  <a:pt x="619" y="133"/>
                  <a:pt x="619" y="134"/>
                </a:cubicBezTo>
                <a:cubicBezTo>
                  <a:pt x="619" y="134"/>
                  <a:pt x="618" y="134"/>
                  <a:pt x="618" y="134"/>
                </a:cubicBezTo>
                <a:cubicBezTo>
                  <a:pt x="618" y="135"/>
                  <a:pt x="619" y="135"/>
                  <a:pt x="619" y="135"/>
                </a:cubicBezTo>
                <a:cubicBezTo>
                  <a:pt x="619" y="135"/>
                  <a:pt x="619" y="136"/>
                  <a:pt x="619" y="137"/>
                </a:cubicBezTo>
                <a:cubicBezTo>
                  <a:pt x="618" y="138"/>
                  <a:pt x="617" y="138"/>
                  <a:pt x="616" y="140"/>
                </a:cubicBezTo>
                <a:cubicBezTo>
                  <a:pt x="615" y="142"/>
                  <a:pt x="614" y="144"/>
                  <a:pt x="614" y="147"/>
                </a:cubicBezTo>
                <a:cubicBezTo>
                  <a:pt x="614" y="148"/>
                  <a:pt x="614" y="149"/>
                  <a:pt x="614" y="150"/>
                </a:cubicBezTo>
                <a:cubicBezTo>
                  <a:pt x="614" y="152"/>
                  <a:pt x="614" y="153"/>
                  <a:pt x="615" y="155"/>
                </a:cubicBezTo>
                <a:cubicBezTo>
                  <a:pt x="616" y="156"/>
                  <a:pt x="615" y="158"/>
                  <a:pt x="615" y="159"/>
                </a:cubicBezTo>
                <a:cubicBezTo>
                  <a:pt x="616" y="160"/>
                  <a:pt x="616" y="161"/>
                  <a:pt x="616" y="162"/>
                </a:cubicBezTo>
                <a:cubicBezTo>
                  <a:pt x="617" y="163"/>
                  <a:pt x="617" y="164"/>
                  <a:pt x="617" y="165"/>
                </a:cubicBezTo>
                <a:cubicBezTo>
                  <a:pt x="617" y="166"/>
                  <a:pt x="617" y="167"/>
                  <a:pt x="617" y="168"/>
                </a:cubicBezTo>
                <a:cubicBezTo>
                  <a:pt x="617" y="169"/>
                  <a:pt x="618" y="171"/>
                  <a:pt x="617" y="172"/>
                </a:cubicBezTo>
                <a:cubicBezTo>
                  <a:pt x="616" y="173"/>
                  <a:pt x="616" y="174"/>
                  <a:pt x="616" y="176"/>
                </a:cubicBezTo>
                <a:cubicBezTo>
                  <a:pt x="616" y="176"/>
                  <a:pt x="616" y="176"/>
                  <a:pt x="616" y="176"/>
                </a:cubicBezTo>
                <a:cubicBezTo>
                  <a:pt x="615" y="178"/>
                  <a:pt x="613" y="181"/>
                  <a:pt x="612" y="183"/>
                </a:cubicBezTo>
                <a:cubicBezTo>
                  <a:pt x="612" y="184"/>
                  <a:pt x="611" y="185"/>
                  <a:pt x="611" y="185"/>
                </a:cubicBezTo>
                <a:cubicBezTo>
                  <a:pt x="610" y="186"/>
                  <a:pt x="609" y="187"/>
                  <a:pt x="608" y="189"/>
                </a:cubicBezTo>
                <a:cubicBezTo>
                  <a:pt x="608" y="189"/>
                  <a:pt x="607" y="189"/>
                  <a:pt x="606" y="190"/>
                </a:cubicBezTo>
                <a:cubicBezTo>
                  <a:pt x="605" y="191"/>
                  <a:pt x="603" y="193"/>
                  <a:pt x="601" y="195"/>
                </a:cubicBezTo>
                <a:cubicBezTo>
                  <a:pt x="601" y="195"/>
                  <a:pt x="600" y="194"/>
                  <a:pt x="600" y="195"/>
                </a:cubicBezTo>
                <a:cubicBezTo>
                  <a:pt x="599" y="195"/>
                  <a:pt x="599" y="195"/>
                  <a:pt x="598" y="196"/>
                </a:cubicBezTo>
                <a:cubicBezTo>
                  <a:pt x="597" y="196"/>
                  <a:pt x="597" y="197"/>
                  <a:pt x="595" y="197"/>
                </a:cubicBezTo>
                <a:cubicBezTo>
                  <a:pt x="594" y="197"/>
                  <a:pt x="592" y="197"/>
                  <a:pt x="589" y="197"/>
                </a:cubicBezTo>
                <a:cubicBezTo>
                  <a:pt x="589" y="197"/>
                  <a:pt x="589" y="197"/>
                  <a:pt x="589" y="196"/>
                </a:cubicBezTo>
                <a:cubicBezTo>
                  <a:pt x="589" y="197"/>
                  <a:pt x="590" y="196"/>
                  <a:pt x="590" y="195"/>
                </a:cubicBezTo>
                <a:cubicBezTo>
                  <a:pt x="589" y="195"/>
                  <a:pt x="589" y="195"/>
                  <a:pt x="589" y="195"/>
                </a:cubicBezTo>
                <a:cubicBezTo>
                  <a:pt x="588" y="195"/>
                  <a:pt x="588" y="195"/>
                  <a:pt x="588" y="196"/>
                </a:cubicBezTo>
                <a:moveTo>
                  <a:pt x="629" y="130"/>
                </a:moveTo>
                <a:cubicBezTo>
                  <a:pt x="629" y="130"/>
                  <a:pt x="629" y="130"/>
                  <a:pt x="629" y="130"/>
                </a:cubicBezTo>
                <a:cubicBezTo>
                  <a:pt x="629" y="131"/>
                  <a:pt x="629" y="131"/>
                  <a:pt x="629" y="131"/>
                </a:cubicBezTo>
                <a:cubicBezTo>
                  <a:pt x="629" y="131"/>
                  <a:pt x="629" y="131"/>
                  <a:pt x="629" y="131"/>
                </a:cubicBezTo>
                <a:cubicBezTo>
                  <a:pt x="629" y="131"/>
                  <a:pt x="629" y="130"/>
                  <a:pt x="629" y="130"/>
                </a:cubicBezTo>
                <a:moveTo>
                  <a:pt x="590" y="193"/>
                </a:moveTo>
                <a:cubicBezTo>
                  <a:pt x="589" y="193"/>
                  <a:pt x="589" y="193"/>
                  <a:pt x="589" y="193"/>
                </a:cubicBezTo>
                <a:cubicBezTo>
                  <a:pt x="589" y="193"/>
                  <a:pt x="589" y="193"/>
                  <a:pt x="589" y="193"/>
                </a:cubicBezTo>
                <a:cubicBezTo>
                  <a:pt x="589" y="193"/>
                  <a:pt x="589" y="193"/>
                  <a:pt x="589" y="193"/>
                </a:cubicBezTo>
                <a:cubicBezTo>
                  <a:pt x="589" y="193"/>
                  <a:pt x="589" y="193"/>
                  <a:pt x="590" y="193"/>
                </a:cubicBezTo>
                <a:moveTo>
                  <a:pt x="554" y="654"/>
                </a:moveTo>
                <a:cubicBezTo>
                  <a:pt x="556" y="654"/>
                  <a:pt x="557" y="653"/>
                  <a:pt x="558" y="654"/>
                </a:cubicBezTo>
                <a:cubicBezTo>
                  <a:pt x="558" y="654"/>
                  <a:pt x="557" y="655"/>
                  <a:pt x="557" y="655"/>
                </a:cubicBezTo>
                <a:cubicBezTo>
                  <a:pt x="557" y="655"/>
                  <a:pt x="558" y="656"/>
                  <a:pt x="558" y="656"/>
                </a:cubicBezTo>
                <a:cubicBezTo>
                  <a:pt x="557" y="657"/>
                  <a:pt x="557" y="659"/>
                  <a:pt x="555" y="659"/>
                </a:cubicBezTo>
                <a:cubicBezTo>
                  <a:pt x="555" y="659"/>
                  <a:pt x="554" y="659"/>
                  <a:pt x="554" y="659"/>
                </a:cubicBezTo>
                <a:cubicBezTo>
                  <a:pt x="554" y="661"/>
                  <a:pt x="554" y="664"/>
                  <a:pt x="555" y="666"/>
                </a:cubicBezTo>
                <a:cubicBezTo>
                  <a:pt x="555" y="668"/>
                  <a:pt x="556" y="670"/>
                  <a:pt x="557" y="672"/>
                </a:cubicBezTo>
                <a:cubicBezTo>
                  <a:pt x="558" y="672"/>
                  <a:pt x="558" y="673"/>
                  <a:pt x="558" y="674"/>
                </a:cubicBezTo>
                <a:cubicBezTo>
                  <a:pt x="558" y="674"/>
                  <a:pt x="558" y="675"/>
                  <a:pt x="559" y="675"/>
                </a:cubicBezTo>
                <a:cubicBezTo>
                  <a:pt x="559" y="676"/>
                  <a:pt x="559" y="677"/>
                  <a:pt x="560" y="678"/>
                </a:cubicBezTo>
                <a:cubicBezTo>
                  <a:pt x="561" y="678"/>
                  <a:pt x="561" y="680"/>
                  <a:pt x="562" y="680"/>
                </a:cubicBezTo>
                <a:cubicBezTo>
                  <a:pt x="562" y="681"/>
                  <a:pt x="562" y="682"/>
                  <a:pt x="563" y="683"/>
                </a:cubicBezTo>
                <a:cubicBezTo>
                  <a:pt x="563" y="683"/>
                  <a:pt x="564" y="683"/>
                  <a:pt x="564" y="683"/>
                </a:cubicBezTo>
                <a:cubicBezTo>
                  <a:pt x="565" y="686"/>
                  <a:pt x="566" y="688"/>
                  <a:pt x="568" y="690"/>
                </a:cubicBezTo>
                <a:cubicBezTo>
                  <a:pt x="567" y="691"/>
                  <a:pt x="569" y="692"/>
                  <a:pt x="569" y="693"/>
                </a:cubicBezTo>
                <a:cubicBezTo>
                  <a:pt x="569" y="694"/>
                  <a:pt x="570" y="694"/>
                  <a:pt x="571" y="696"/>
                </a:cubicBezTo>
                <a:cubicBezTo>
                  <a:pt x="571" y="696"/>
                  <a:pt x="571" y="697"/>
                  <a:pt x="572" y="698"/>
                </a:cubicBezTo>
                <a:cubicBezTo>
                  <a:pt x="572" y="699"/>
                  <a:pt x="574" y="699"/>
                  <a:pt x="573" y="701"/>
                </a:cubicBezTo>
                <a:cubicBezTo>
                  <a:pt x="575" y="702"/>
                  <a:pt x="576" y="703"/>
                  <a:pt x="577" y="704"/>
                </a:cubicBezTo>
                <a:cubicBezTo>
                  <a:pt x="578" y="706"/>
                  <a:pt x="579" y="707"/>
                  <a:pt x="580" y="708"/>
                </a:cubicBezTo>
                <a:cubicBezTo>
                  <a:pt x="581" y="709"/>
                  <a:pt x="582" y="710"/>
                  <a:pt x="584" y="710"/>
                </a:cubicBezTo>
                <a:cubicBezTo>
                  <a:pt x="585" y="710"/>
                  <a:pt x="586" y="710"/>
                  <a:pt x="586" y="709"/>
                </a:cubicBezTo>
                <a:cubicBezTo>
                  <a:pt x="587" y="709"/>
                  <a:pt x="589" y="709"/>
                  <a:pt x="589" y="708"/>
                </a:cubicBezTo>
                <a:cubicBezTo>
                  <a:pt x="589" y="707"/>
                  <a:pt x="590" y="707"/>
                  <a:pt x="591" y="706"/>
                </a:cubicBezTo>
                <a:cubicBezTo>
                  <a:pt x="591" y="705"/>
                  <a:pt x="591" y="705"/>
                  <a:pt x="591" y="705"/>
                </a:cubicBezTo>
                <a:cubicBezTo>
                  <a:pt x="591" y="700"/>
                  <a:pt x="591" y="700"/>
                  <a:pt x="591" y="700"/>
                </a:cubicBezTo>
                <a:cubicBezTo>
                  <a:pt x="589" y="698"/>
                  <a:pt x="589" y="696"/>
                  <a:pt x="588" y="694"/>
                </a:cubicBezTo>
                <a:cubicBezTo>
                  <a:pt x="587" y="694"/>
                  <a:pt x="587" y="693"/>
                  <a:pt x="587" y="693"/>
                </a:cubicBezTo>
                <a:cubicBezTo>
                  <a:pt x="586" y="692"/>
                  <a:pt x="586" y="692"/>
                  <a:pt x="586" y="691"/>
                </a:cubicBezTo>
                <a:cubicBezTo>
                  <a:pt x="586" y="691"/>
                  <a:pt x="586" y="690"/>
                  <a:pt x="585" y="690"/>
                </a:cubicBezTo>
                <a:cubicBezTo>
                  <a:pt x="584" y="689"/>
                  <a:pt x="584" y="687"/>
                  <a:pt x="582" y="686"/>
                </a:cubicBezTo>
                <a:cubicBezTo>
                  <a:pt x="582" y="686"/>
                  <a:pt x="581" y="686"/>
                  <a:pt x="580" y="686"/>
                </a:cubicBezTo>
                <a:cubicBezTo>
                  <a:pt x="580" y="687"/>
                  <a:pt x="579" y="688"/>
                  <a:pt x="579" y="688"/>
                </a:cubicBezTo>
                <a:cubicBezTo>
                  <a:pt x="577" y="688"/>
                  <a:pt x="577" y="689"/>
                  <a:pt x="576" y="689"/>
                </a:cubicBezTo>
                <a:cubicBezTo>
                  <a:pt x="575" y="689"/>
                  <a:pt x="576" y="687"/>
                  <a:pt x="575" y="687"/>
                </a:cubicBezTo>
                <a:cubicBezTo>
                  <a:pt x="574" y="685"/>
                  <a:pt x="574" y="685"/>
                  <a:pt x="573" y="684"/>
                </a:cubicBezTo>
                <a:cubicBezTo>
                  <a:pt x="572" y="683"/>
                  <a:pt x="572" y="682"/>
                  <a:pt x="573" y="682"/>
                </a:cubicBezTo>
                <a:cubicBezTo>
                  <a:pt x="574" y="682"/>
                  <a:pt x="574" y="682"/>
                  <a:pt x="575" y="681"/>
                </a:cubicBezTo>
                <a:cubicBezTo>
                  <a:pt x="575" y="681"/>
                  <a:pt x="576" y="680"/>
                  <a:pt x="576" y="680"/>
                </a:cubicBezTo>
                <a:cubicBezTo>
                  <a:pt x="579" y="680"/>
                  <a:pt x="581" y="678"/>
                  <a:pt x="583" y="677"/>
                </a:cubicBezTo>
                <a:cubicBezTo>
                  <a:pt x="584" y="676"/>
                  <a:pt x="584" y="677"/>
                  <a:pt x="585" y="676"/>
                </a:cubicBezTo>
                <a:cubicBezTo>
                  <a:pt x="586" y="677"/>
                  <a:pt x="586" y="678"/>
                  <a:pt x="587" y="679"/>
                </a:cubicBezTo>
                <a:cubicBezTo>
                  <a:pt x="587" y="679"/>
                  <a:pt x="588" y="680"/>
                  <a:pt x="588" y="681"/>
                </a:cubicBezTo>
                <a:cubicBezTo>
                  <a:pt x="589" y="682"/>
                  <a:pt x="589" y="683"/>
                  <a:pt x="590" y="684"/>
                </a:cubicBezTo>
                <a:cubicBezTo>
                  <a:pt x="592" y="685"/>
                  <a:pt x="592" y="687"/>
                  <a:pt x="593" y="688"/>
                </a:cubicBezTo>
                <a:cubicBezTo>
                  <a:pt x="594" y="690"/>
                  <a:pt x="595" y="692"/>
                  <a:pt x="596" y="694"/>
                </a:cubicBezTo>
                <a:cubicBezTo>
                  <a:pt x="597" y="696"/>
                  <a:pt x="597" y="697"/>
                  <a:pt x="599" y="698"/>
                </a:cubicBezTo>
                <a:cubicBezTo>
                  <a:pt x="599" y="699"/>
                  <a:pt x="600" y="700"/>
                  <a:pt x="600" y="701"/>
                </a:cubicBezTo>
                <a:cubicBezTo>
                  <a:pt x="601" y="702"/>
                  <a:pt x="601" y="704"/>
                  <a:pt x="602" y="705"/>
                </a:cubicBezTo>
                <a:cubicBezTo>
                  <a:pt x="603" y="706"/>
                  <a:pt x="603" y="707"/>
                  <a:pt x="602" y="708"/>
                </a:cubicBezTo>
                <a:cubicBezTo>
                  <a:pt x="601" y="709"/>
                  <a:pt x="600" y="709"/>
                  <a:pt x="599" y="710"/>
                </a:cubicBezTo>
                <a:cubicBezTo>
                  <a:pt x="598" y="708"/>
                  <a:pt x="597" y="707"/>
                  <a:pt x="596" y="706"/>
                </a:cubicBezTo>
                <a:cubicBezTo>
                  <a:pt x="595" y="706"/>
                  <a:pt x="595" y="706"/>
                  <a:pt x="595" y="706"/>
                </a:cubicBezTo>
                <a:cubicBezTo>
                  <a:pt x="595" y="708"/>
                  <a:pt x="595" y="709"/>
                  <a:pt x="595" y="711"/>
                </a:cubicBezTo>
                <a:cubicBezTo>
                  <a:pt x="595" y="712"/>
                  <a:pt x="594" y="712"/>
                  <a:pt x="594" y="713"/>
                </a:cubicBezTo>
                <a:cubicBezTo>
                  <a:pt x="593" y="714"/>
                  <a:pt x="591" y="714"/>
                  <a:pt x="590" y="715"/>
                </a:cubicBezTo>
                <a:cubicBezTo>
                  <a:pt x="589" y="716"/>
                  <a:pt x="589" y="716"/>
                  <a:pt x="588" y="716"/>
                </a:cubicBezTo>
                <a:cubicBezTo>
                  <a:pt x="588" y="717"/>
                  <a:pt x="587" y="717"/>
                  <a:pt x="586" y="717"/>
                </a:cubicBezTo>
                <a:cubicBezTo>
                  <a:pt x="585" y="717"/>
                  <a:pt x="584" y="719"/>
                  <a:pt x="583" y="717"/>
                </a:cubicBezTo>
                <a:cubicBezTo>
                  <a:pt x="583" y="717"/>
                  <a:pt x="583" y="717"/>
                  <a:pt x="582" y="717"/>
                </a:cubicBezTo>
                <a:cubicBezTo>
                  <a:pt x="582" y="717"/>
                  <a:pt x="581" y="718"/>
                  <a:pt x="580" y="717"/>
                </a:cubicBezTo>
                <a:cubicBezTo>
                  <a:pt x="580" y="716"/>
                  <a:pt x="578" y="717"/>
                  <a:pt x="578" y="716"/>
                </a:cubicBezTo>
                <a:cubicBezTo>
                  <a:pt x="577" y="714"/>
                  <a:pt x="576" y="715"/>
                  <a:pt x="575" y="714"/>
                </a:cubicBezTo>
                <a:cubicBezTo>
                  <a:pt x="574" y="713"/>
                  <a:pt x="574" y="713"/>
                  <a:pt x="573" y="712"/>
                </a:cubicBezTo>
                <a:cubicBezTo>
                  <a:pt x="573" y="711"/>
                  <a:pt x="572" y="710"/>
                  <a:pt x="571" y="710"/>
                </a:cubicBezTo>
                <a:cubicBezTo>
                  <a:pt x="570" y="709"/>
                  <a:pt x="570" y="708"/>
                  <a:pt x="570" y="707"/>
                </a:cubicBezTo>
                <a:cubicBezTo>
                  <a:pt x="569" y="706"/>
                  <a:pt x="568" y="706"/>
                  <a:pt x="567" y="705"/>
                </a:cubicBezTo>
                <a:cubicBezTo>
                  <a:pt x="567" y="704"/>
                  <a:pt x="567" y="703"/>
                  <a:pt x="566" y="703"/>
                </a:cubicBezTo>
                <a:cubicBezTo>
                  <a:pt x="564" y="702"/>
                  <a:pt x="564" y="700"/>
                  <a:pt x="563" y="698"/>
                </a:cubicBezTo>
                <a:cubicBezTo>
                  <a:pt x="562" y="697"/>
                  <a:pt x="561" y="696"/>
                  <a:pt x="560" y="695"/>
                </a:cubicBezTo>
                <a:cubicBezTo>
                  <a:pt x="560" y="693"/>
                  <a:pt x="559" y="692"/>
                  <a:pt x="558" y="691"/>
                </a:cubicBezTo>
                <a:cubicBezTo>
                  <a:pt x="557" y="690"/>
                  <a:pt x="557" y="689"/>
                  <a:pt x="556" y="688"/>
                </a:cubicBezTo>
                <a:cubicBezTo>
                  <a:pt x="556" y="687"/>
                  <a:pt x="555" y="685"/>
                  <a:pt x="554" y="684"/>
                </a:cubicBezTo>
                <a:cubicBezTo>
                  <a:pt x="554" y="683"/>
                  <a:pt x="554" y="682"/>
                  <a:pt x="553" y="681"/>
                </a:cubicBezTo>
                <a:cubicBezTo>
                  <a:pt x="553" y="679"/>
                  <a:pt x="551" y="679"/>
                  <a:pt x="551" y="677"/>
                </a:cubicBezTo>
                <a:cubicBezTo>
                  <a:pt x="551" y="676"/>
                  <a:pt x="550" y="676"/>
                  <a:pt x="550" y="675"/>
                </a:cubicBezTo>
                <a:cubicBezTo>
                  <a:pt x="550" y="674"/>
                  <a:pt x="549" y="673"/>
                  <a:pt x="549" y="672"/>
                </a:cubicBezTo>
                <a:cubicBezTo>
                  <a:pt x="548" y="671"/>
                  <a:pt x="548" y="670"/>
                  <a:pt x="548" y="669"/>
                </a:cubicBezTo>
                <a:cubicBezTo>
                  <a:pt x="547" y="669"/>
                  <a:pt x="547" y="668"/>
                  <a:pt x="547" y="666"/>
                </a:cubicBezTo>
                <a:cubicBezTo>
                  <a:pt x="547" y="665"/>
                  <a:pt x="547" y="664"/>
                  <a:pt x="547" y="663"/>
                </a:cubicBezTo>
                <a:cubicBezTo>
                  <a:pt x="547" y="661"/>
                  <a:pt x="546" y="660"/>
                  <a:pt x="548" y="659"/>
                </a:cubicBezTo>
                <a:cubicBezTo>
                  <a:pt x="548" y="656"/>
                  <a:pt x="548" y="656"/>
                  <a:pt x="548" y="656"/>
                </a:cubicBezTo>
                <a:cubicBezTo>
                  <a:pt x="548" y="655"/>
                  <a:pt x="549" y="655"/>
                  <a:pt x="550" y="654"/>
                </a:cubicBezTo>
                <a:cubicBezTo>
                  <a:pt x="550" y="653"/>
                  <a:pt x="552" y="653"/>
                  <a:pt x="553" y="652"/>
                </a:cubicBezTo>
                <a:cubicBezTo>
                  <a:pt x="554" y="651"/>
                  <a:pt x="554" y="652"/>
                  <a:pt x="554" y="653"/>
                </a:cubicBezTo>
                <a:cubicBezTo>
                  <a:pt x="554" y="653"/>
                  <a:pt x="554" y="654"/>
                  <a:pt x="554" y="654"/>
                </a:cubicBezTo>
                <a:cubicBezTo>
                  <a:pt x="555" y="654"/>
                  <a:pt x="554" y="654"/>
                  <a:pt x="554" y="654"/>
                </a:cubicBezTo>
                <a:cubicBezTo>
                  <a:pt x="554" y="654"/>
                  <a:pt x="554" y="654"/>
                  <a:pt x="553" y="654"/>
                </a:cubicBezTo>
                <a:cubicBezTo>
                  <a:pt x="553" y="654"/>
                  <a:pt x="553" y="654"/>
                  <a:pt x="553" y="654"/>
                </a:cubicBezTo>
                <a:cubicBezTo>
                  <a:pt x="553" y="654"/>
                  <a:pt x="553" y="654"/>
                  <a:pt x="553" y="655"/>
                </a:cubicBezTo>
                <a:cubicBezTo>
                  <a:pt x="554" y="655"/>
                  <a:pt x="554" y="655"/>
                  <a:pt x="554" y="654"/>
                </a:cubicBezTo>
                <a:moveTo>
                  <a:pt x="586" y="715"/>
                </a:moveTo>
                <a:cubicBezTo>
                  <a:pt x="586" y="715"/>
                  <a:pt x="585" y="715"/>
                  <a:pt x="585" y="714"/>
                </a:cubicBezTo>
                <a:cubicBezTo>
                  <a:pt x="585" y="714"/>
                  <a:pt x="585" y="715"/>
                  <a:pt x="585" y="715"/>
                </a:cubicBezTo>
                <a:cubicBezTo>
                  <a:pt x="585" y="715"/>
                  <a:pt x="585" y="715"/>
                  <a:pt x="585" y="715"/>
                </a:cubicBezTo>
                <a:cubicBezTo>
                  <a:pt x="585" y="715"/>
                  <a:pt x="586" y="715"/>
                  <a:pt x="586" y="715"/>
                </a:cubicBezTo>
                <a:moveTo>
                  <a:pt x="256" y="650"/>
                </a:moveTo>
                <a:cubicBezTo>
                  <a:pt x="257" y="650"/>
                  <a:pt x="257" y="650"/>
                  <a:pt x="258" y="650"/>
                </a:cubicBezTo>
                <a:cubicBezTo>
                  <a:pt x="259" y="650"/>
                  <a:pt x="259" y="650"/>
                  <a:pt x="260" y="651"/>
                </a:cubicBezTo>
                <a:cubicBezTo>
                  <a:pt x="260" y="651"/>
                  <a:pt x="261" y="651"/>
                  <a:pt x="261" y="651"/>
                </a:cubicBezTo>
                <a:cubicBezTo>
                  <a:pt x="262" y="651"/>
                  <a:pt x="262" y="651"/>
                  <a:pt x="263" y="652"/>
                </a:cubicBezTo>
                <a:cubicBezTo>
                  <a:pt x="263" y="652"/>
                  <a:pt x="264" y="652"/>
                  <a:pt x="264" y="652"/>
                </a:cubicBezTo>
                <a:cubicBezTo>
                  <a:pt x="264" y="653"/>
                  <a:pt x="264" y="654"/>
                  <a:pt x="264" y="655"/>
                </a:cubicBezTo>
                <a:cubicBezTo>
                  <a:pt x="263" y="655"/>
                  <a:pt x="263" y="656"/>
                  <a:pt x="262" y="657"/>
                </a:cubicBezTo>
                <a:cubicBezTo>
                  <a:pt x="262" y="658"/>
                  <a:pt x="261" y="659"/>
                  <a:pt x="261" y="660"/>
                </a:cubicBezTo>
                <a:cubicBezTo>
                  <a:pt x="262" y="661"/>
                  <a:pt x="261" y="661"/>
                  <a:pt x="260" y="662"/>
                </a:cubicBezTo>
                <a:cubicBezTo>
                  <a:pt x="260" y="663"/>
                  <a:pt x="260" y="663"/>
                  <a:pt x="260" y="664"/>
                </a:cubicBezTo>
                <a:cubicBezTo>
                  <a:pt x="259" y="665"/>
                  <a:pt x="258" y="665"/>
                  <a:pt x="259" y="667"/>
                </a:cubicBezTo>
                <a:cubicBezTo>
                  <a:pt x="259" y="667"/>
                  <a:pt x="258" y="668"/>
                  <a:pt x="258" y="669"/>
                </a:cubicBezTo>
                <a:cubicBezTo>
                  <a:pt x="257" y="669"/>
                  <a:pt x="258" y="670"/>
                  <a:pt x="257" y="670"/>
                </a:cubicBezTo>
                <a:cubicBezTo>
                  <a:pt x="256" y="672"/>
                  <a:pt x="255" y="674"/>
                  <a:pt x="254" y="677"/>
                </a:cubicBezTo>
                <a:cubicBezTo>
                  <a:pt x="254" y="678"/>
                  <a:pt x="253" y="679"/>
                  <a:pt x="253" y="680"/>
                </a:cubicBezTo>
                <a:cubicBezTo>
                  <a:pt x="253" y="681"/>
                  <a:pt x="253" y="681"/>
                  <a:pt x="252" y="681"/>
                </a:cubicBezTo>
                <a:cubicBezTo>
                  <a:pt x="252" y="682"/>
                  <a:pt x="251" y="683"/>
                  <a:pt x="251" y="684"/>
                </a:cubicBezTo>
                <a:cubicBezTo>
                  <a:pt x="251" y="685"/>
                  <a:pt x="250" y="686"/>
                  <a:pt x="250" y="687"/>
                </a:cubicBezTo>
                <a:cubicBezTo>
                  <a:pt x="250" y="688"/>
                  <a:pt x="249" y="689"/>
                  <a:pt x="249" y="690"/>
                </a:cubicBezTo>
                <a:cubicBezTo>
                  <a:pt x="249" y="691"/>
                  <a:pt x="248" y="692"/>
                  <a:pt x="248" y="693"/>
                </a:cubicBezTo>
                <a:cubicBezTo>
                  <a:pt x="248" y="693"/>
                  <a:pt x="248" y="694"/>
                  <a:pt x="248" y="694"/>
                </a:cubicBezTo>
                <a:cubicBezTo>
                  <a:pt x="247" y="695"/>
                  <a:pt x="247" y="696"/>
                  <a:pt x="247" y="697"/>
                </a:cubicBezTo>
                <a:cubicBezTo>
                  <a:pt x="246" y="697"/>
                  <a:pt x="246" y="698"/>
                  <a:pt x="246" y="699"/>
                </a:cubicBezTo>
                <a:cubicBezTo>
                  <a:pt x="245" y="700"/>
                  <a:pt x="245" y="700"/>
                  <a:pt x="245" y="701"/>
                </a:cubicBezTo>
                <a:cubicBezTo>
                  <a:pt x="245" y="702"/>
                  <a:pt x="244" y="702"/>
                  <a:pt x="244" y="703"/>
                </a:cubicBezTo>
                <a:cubicBezTo>
                  <a:pt x="244" y="704"/>
                  <a:pt x="243" y="705"/>
                  <a:pt x="242" y="705"/>
                </a:cubicBezTo>
                <a:cubicBezTo>
                  <a:pt x="242" y="706"/>
                  <a:pt x="243" y="707"/>
                  <a:pt x="242" y="708"/>
                </a:cubicBezTo>
                <a:cubicBezTo>
                  <a:pt x="241" y="708"/>
                  <a:pt x="242" y="709"/>
                  <a:pt x="241" y="710"/>
                </a:cubicBezTo>
                <a:cubicBezTo>
                  <a:pt x="241" y="711"/>
                  <a:pt x="240" y="712"/>
                  <a:pt x="240" y="714"/>
                </a:cubicBezTo>
                <a:cubicBezTo>
                  <a:pt x="239" y="716"/>
                  <a:pt x="238" y="717"/>
                  <a:pt x="237" y="719"/>
                </a:cubicBezTo>
                <a:cubicBezTo>
                  <a:pt x="237" y="720"/>
                  <a:pt x="236" y="720"/>
                  <a:pt x="236" y="720"/>
                </a:cubicBezTo>
                <a:cubicBezTo>
                  <a:pt x="234" y="719"/>
                  <a:pt x="233" y="719"/>
                  <a:pt x="231" y="717"/>
                </a:cubicBezTo>
                <a:cubicBezTo>
                  <a:pt x="230" y="717"/>
                  <a:pt x="230" y="717"/>
                  <a:pt x="231" y="716"/>
                </a:cubicBezTo>
                <a:cubicBezTo>
                  <a:pt x="231" y="715"/>
                  <a:pt x="231" y="714"/>
                  <a:pt x="232" y="713"/>
                </a:cubicBezTo>
                <a:cubicBezTo>
                  <a:pt x="232" y="713"/>
                  <a:pt x="232" y="712"/>
                  <a:pt x="233" y="711"/>
                </a:cubicBezTo>
                <a:cubicBezTo>
                  <a:pt x="233" y="710"/>
                  <a:pt x="234" y="709"/>
                  <a:pt x="234" y="708"/>
                </a:cubicBezTo>
                <a:cubicBezTo>
                  <a:pt x="234" y="706"/>
                  <a:pt x="235" y="705"/>
                  <a:pt x="236" y="704"/>
                </a:cubicBezTo>
                <a:cubicBezTo>
                  <a:pt x="236" y="703"/>
                  <a:pt x="237" y="702"/>
                  <a:pt x="238" y="701"/>
                </a:cubicBezTo>
                <a:cubicBezTo>
                  <a:pt x="238" y="700"/>
                  <a:pt x="238" y="698"/>
                  <a:pt x="239" y="698"/>
                </a:cubicBezTo>
                <a:cubicBezTo>
                  <a:pt x="239" y="698"/>
                  <a:pt x="238" y="697"/>
                  <a:pt x="238" y="696"/>
                </a:cubicBezTo>
                <a:cubicBezTo>
                  <a:pt x="238" y="696"/>
                  <a:pt x="237" y="696"/>
                  <a:pt x="237" y="695"/>
                </a:cubicBezTo>
                <a:cubicBezTo>
                  <a:pt x="235" y="695"/>
                  <a:pt x="234" y="694"/>
                  <a:pt x="233" y="693"/>
                </a:cubicBezTo>
                <a:cubicBezTo>
                  <a:pt x="232" y="693"/>
                  <a:pt x="231" y="692"/>
                  <a:pt x="230" y="692"/>
                </a:cubicBezTo>
                <a:cubicBezTo>
                  <a:pt x="230" y="692"/>
                  <a:pt x="229" y="694"/>
                  <a:pt x="228" y="694"/>
                </a:cubicBezTo>
                <a:cubicBezTo>
                  <a:pt x="227" y="695"/>
                  <a:pt x="225" y="697"/>
                  <a:pt x="224" y="698"/>
                </a:cubicBezTo>
                <a:cubicBezTo>
                  <a:pt x="222" y="701"/>
                  <a:pt x="220" y="703"/>
                  <a:pt x="218" y="705"/>
                </a:cubicBezTo>
                <a:cubicBezTo>
                  <a:pt x="217" y="706"/>
                  <a:pt x="217" y="707"/>
                  <a:pt x="216" y="708"/>
                </a:cubicBezTo>
                <a:cubicBezTo>
                  <a:pt x="216" y="708"/>
                  <a:pt x="215" y="708"/>
                  <a:pt x="215" y="708"/>
                </a:cubicBezTo>
                <a:cubicBezTo>
                  <a:pt x="214" y="707"/>
                  <a:pt x="212" y="707"/>
                  <a:pt x="211" y="706"/>
                </a:cubicBezTo>
                <a:cubicBezTo>
                  <a:pt x="211" y="705"/>
                  <a:pt x="211" y="705"/>
                  <a:pt x="211" y="705"/>
                </a:cubicBezTo>
                <a:cubicBezTo>
                  <a:pt x="212" y="704"/>
                  <a:pt x="212" y="703"/>
                  <a:pt x="212" y="702"/>
                </a:cubicBezTo>
                <a:cubicBezTo>
                  <a:pt x="213" y="701"/>
                  <a:pt x="214" y="701"/>
                  <a:pt x="214" y="700"/>
                </a:cubicBezTo>
                <a:cubicBezTo>
                  <a:pt x="215" y="700"/>
                  <a:pt x="215" y="699"/>
                  <a:pt x="215" y="698"/>
                </a:cubicBezTo>
                <a:cubicBezTo>
                  <a:pt x="216" y="697"/>
                  <a:pt x="217" y="697"/>
                  <a:pt x="218" y="696"/>
                </a:cubicBezTo>
                <a:cubicBezTo>
                  <a:pt x="218" y="695"/>
                  <a:pt x="219" y="694"/>
                  <a:pt x="219" y="693"/>
                </a:cubicBezTo>
                <a:cubicBezTo>
                  <a:pt x="220" y="692"/>
                  <a:pt x="221" y="692"/>
                  <a:pt x="222" y="691"/>
                </a:cubicBezTo>
                <a:cubicBezTo>
                  <a:pt x="223" y="689"/>
                  <a:pt x="225" y="688"/>
                  <a:pt x="226" y="686"/>
                </a:cubicBezTo>
                <a:cubicBezTo>
                  <a:pt x="227" y="684"/>
                  <a:pt x="229" y="683"/>
                  <a:pt x="230" y="681"/>
                </a:cubicBezTo>
                <a:cubicBezTo>
                  <a:pt x="232" y="678"/>
                  <a:pt x="235" y="676"/>
                  <a:pt x="238" y="673"/>
                </a:cubicBezTo>
                <a:cubicBezTo>
                  <a:pt x="239" y="672"/>
                  <a:pt x="240" y="671"/>
                  <a:pt x="240" y="670"/>
                </a:cubicBezTo>
                <a:cubicBezTo>
                  <a:pt x="241" y="668"/>
                  <a:pt x="241" y="668"/>
                  <a:pt x="242" y="667"/>
                </a:cubicBezTo>
                <a:cubicBezTo>
                  <a:pt x="243" y="666"/>
                  <a:pt x="244" y="666"/>
                  <a:pt x="244" y="666"/>
                </a:cubicBezTo>
                <a:cubicBezTo>
                  <a:pt x="244" y="665"/>
                  <a:pt x="245" y="664"/>
                  <a:pt x="245" y="664"/>
                </a:cubicBezTo>
                <a:cubicBezTo>
                  <a:pt x="246" y="663"/>
                  <a:pt x="247" y="663"/>
                  <a:pt x="247" y="662"/>
                </a:cubicBezTo>
                <a:cubicBezTo>
                  <a:pt x="247" y="660"/>
                  <a:pt x="250" y="659"/>
                  <a:pt x="250" y="657"/>
                </a:cubicBezTo>
                <a:cubicBezTo>
                  <a:pt x="252" y="656"/>
                  <a:pt x="252" y="654"/>
                  <a:pt x="254" y="654"/>
                </a:cubicBezTo>
                <a:cubicBezTo>
                  <a:pt x="255" y="653"/>
                  <a:pt x="255" y="651"/>
                  <a:pt x="256" y="650"/>
                </a:cubicBezTo>
                <a:moveTo>
                  <a:pt x="253" y="663"/>
                </a:moveTo>
                <a:cubicBezTo>
                  <a:pt x="252" y="663"/>
                  <a:pt x="252" y="664"/>
                  <a:pt x="251" y="665"/>
                </a:cubicBezTo>
                <a:cubicBezTo>
                  <a:pt x="251" y="665"/>
                  <a:pt x="251" y="665"/>
                  <a:pt x="251" y="666"/>
                </a:cubicBezTo>
                <a:cubicBezTo>
                  <a:pt x="250" y="667"/>
                  <a:pt x="249" y="668"/>
                  <a:pt x="248" y="669"/>
                </a:cubicBezTo>
                <a:cubicBezTo>
                  <a:pt x="246" y="670"/>
                  <a:pt x="246" y="671"/>
                  <a:pt x="245" y="672"/>
                </a:cubicBezTo>
                <a:cubicBezTo>
                  <a:pt x="244" y="674"/>
                  <a:pt x="242" y="675"/>
                  <a:pt x="241" y="677"/>
                </a:cubicBezTo>
                <a:cubicBezTo>
                  <a:pt x="241" y="678"/>
                  <a:pt x="240" y="679"/>
                  <a:pt x="239" y="679"/>
                </a:cubicBezTo>
                <a:cubicBezTo>
                  <a:pt x="238" y="680"/>
                  <a:pt x="238" y="681"/>
                  <a:pt x="237" y="682"/>
                </a:cubicBezTo>
                <a:cubicBezTo>
                  <a:pt x="236" y="682"/>
                  <a:pt x="237" y="684"/>
                  <a:pt x="236" y="684"/>
                </a:cubicBezTo>
                <a:cubicBezTo>
                  <a:pt x="235" y="685"/>
                  <a:pt x="234" y="686"/>
                  <a:pt x="234" y="687"/>
                </a:cubicBezTo>
                <a:cubicBezTo>
                  <a:pt x="236" y="687"/>
                  <a:pt x="236" y="688"/>
                  <a:pt x="237" y="689"/>
                </a:cubicBezTo>
                <a:cubicBezTo>
                  <a:pt x="239" y="689"/>
                  <a:pt x="240" y="690"/>
                  <a:pt x="241" y="690"/>
                </a:cubicBezTo>
                <a:cubicBezTo>
                  <a:pt x="242" y="690"/>
                  <a:pt x="242" y="689"/>
                  <a:pt x="242" y="688"/>
                </a:cubicBezTo>
                <a:cubicBezTo>
                  <a:pt x="243" y="687"/>
                  <a:pt x="244" y="686"/>
                  <a:pt x="243" y="685"/>
                </a:cubicBezTo>
                <a:cubicBezTo>
                  <a:pt x="243" y="685"/>
                  <a:pt x="244" y="684"/>
                  <a:pt x="244" y="684"/>
                </a:cubicBezTo>
                <a:cubicBezTo>
                  <a:pt x="244" y="683"/>
                  <a:pt x="245" y="683"/>
                  <a:pt x="245" y="682"/>
                </a:cubicBezTo>
                <a:cubicBezTo>
                  <a:pt x="245" y="681"/>
                  <a:pt x="247" y="681"/>
                  <a:pt x="246" y="680"/>
                </a:cubicBezTo>
                <a:cubicBezTo>
                  <a:pt x="246" y="679"/>
                  <a:pt x="247" y="678"/>
                  <a:pt x="247" y="677"/>
                </a:cubicBezTo>
                <a:cubicBezTo>
                  <a:pt x="247" y="676"/>
                  <a:pt x="247" y="676"/>
                  <a:pt x="248" y="675"/>
                </a:cubicBezTo>
                <a:cubicBezTo>
                  <a:pt x="249" y="675"/>
                  <a:pt x="249" y="674"/>
                  <a:pt x="249" y="673"/>
                </a:cubicBezTo>
                <a:cubicBezTo>
                  <a:pt x="249" y="672"/>
                  <a:pt x="251" y="671"/>
                  <a:pt x="250" y="670"/>
                </a:cubicBezTo>
                <a:cubicBezTo>
                  <a:pt x="251" y="669"/>
                  <a:pt x="251" y="667"/>
                  <a:pt x="252" y="667"/>
                </a:cubicBezTo>
                <a:cubicBezTo>
                  <a:pt x="252" y="665"/>
                  <a:pt x="253" y="665"/>
                  <a:pt x="253" y="662"/>
                </a:cubicBezTo>
                <a:cubicBezTo>
                  <a:pt x="253" y="662"/>
                  <a:pt x="253" y="663"/>
                  <a:pt x="253" y="663"/>
                </a:cubicBezTo>
                <a:cubicBezTo>
                  <a:pt x="253" y="663"/>
                  <a:pt x="253" y="663"/>
                  <a:pt x="253" y="663"/>
                </a:cubicBezTo>
                <a:cubicBezTo>
                  <a:pt x="253" y="663"/>
                  <a:pt x="253" y="663"/>
                  <a:pt x="253" y="663"/>
                </a:cubicBezTo>
                <a:cubicBezTo>
                  <a:pt x="253" y="663"/>
                  <a:pt x="254" y="663"/>
                  <a:pt x="254" y="663"/>
                </a:cubicBezTo>
                <a:cubicBezTo>
                  <a:pt x="254" y="663"/>
                  <a:pt x="254" y="662"/>
                  <a:pt x="253" y="663"/>
                </a:cubicBezTo>
                <a:moveTo>
                  <a:pt x="259" y="652"/>
                </a:moveTo>
                <a:cubicBezTo>
                  <a:pt x="260" y="653"/>
                  <a:pt x="261" y="653"/>
                  <a:pt x="261" y="652"/>
                </a:cubicBezTo>
                <a:cubicBezTo>
                  <a:pt x="261" y="652"/>
                  <a:pt x="260" y="652"/>
                  <a:pt x="259" y="652"/>
                </a:cubicBezTo>
                <a:moveTo>
                  <a:pt x="257" y="653"/>
                </a:moveTo>
                <a:cubicBezTo>
                  <a:pt x="257" y="653"/>
                  <a:pt x="257" y="653"/>
                  <a:pt x="257" y="654"/>
                </a:cubicBezTo>
                <a:cubicBezTo>
                  <a:pt x="257" y="654"/>
                  <a:pt x="257" y="653"/>
                  <a:pt x="257" y="653"/>
                </a:cubicBezTo>
                <a:cubicBezTo>
                  <a:pt x="257" y="653"/>
                  <a:pt x="257" y="653"/>
                  <a:pt x="257" y="653"/>
                </a:cubicBezTo>
                <a:cubicBezTo>
                  <a:pt x="257" y="653"/>
                  <a:pt x="257" y="653"/>
                  <a:pt x="257" y="653"/>
                </a:cubicBezTo>
                <a:moveTo>
                  <a:pt x="188" y="134"/>
                </a:moveTo>
                <a:cubicBezTo>
                  <a:pt x="187" y="135"/>
                  <a:pt x="186" y="135"/>
                  <a:pt x="185" y="134"/>
                </a:cubicBezTo>
                <a:cubicBezTo>
                  <a:pt x="185" y="133"/>
                  <a:pt x="185" y="132"/>
                  <a:pt x="184" y="132"/>
                </a:cubicBezTo>
                <a:cubicBezTo>
                  <a:pt x="184" y="131"/>
                  <a:pt x="183" y="131"/>
                  <a:pt x="183" y="131"/>
                </a:cubicBezTo>
                <a:cubicBezTo>
                  <a:pt x="183" y="130"/>
                  <a:pt x="183" y="130"/>
                  <a:pt x="183" y="129"/>
                </a:cubicBezTo>
                <a:cubicBezTo>
                  <a:pt x="184" y="128"/>
                  <a:pt x="185" y="128"/>
                  <a:pt x="185" y="129"/>
                </a:cubicBezTo>
                <a:cubicBezTo>
                  <a:pt x="185" y="129"/>
                  <a:pt x="185" y="129"/>
                  <a:pt x="185" y="129"/>
                </a:cubicBezTo>
                <a:cubicBezTo>
                  <a:pt x="185" y="129"/>
                  <a:pt x="185" y="129"/>
                  <a:pt x="185" y="130"/>
                </a:cubicBezTo>
                <a:cubicBezTo>
                  <a:pt x="185" y="130"/>
                  <a:pt x="185" y="130"/>
                  <a:pt x="185" y="130"/>
                </a:cubicBezTo>
                <a:cubicBezTo>
                  <a:pt x="186" y="130"/>
                  <a:pt x="186" y="130"/>
                  <a:pt x="187" y="129"/>
                </a:cubicBezTo>
                <a:cubicBezTo>
                  <a:pt x="187" y="129"/>
                  <a:pt x="188" y="128"/>
                  <a:pt x="189" y="128"/>
                </a:cubicBezTo>
                <a:cubicBezTo>
                  <a:pt x="190" y="128"/>
                  <a:pt x="190" y="128"/>
                  <a:pt x="191" y="130"/>
                </a:cubicBezTo>
                <a:cubicBezTo>
                  <a:pt x="191" y="131"/>
                  <a:pt x="191" y="131"/>
                  <a:pt x="190" y="132"/>
                </a:cubicBezTo>
                <a:cubicBezTo>
                  <a:pt x="190" y="133"/>
                  <a:pt x="189" y="133"/>
                  <a:pt x="189" y="134"/>
                </a:cubicBezTo>
                <a:cubicBezTo>
                  <a:pt x="189" y="135"/>
                  <a:pt x="189" y="136"/>
                  <a:pt x="189" y="137"/>
                </a:cubicBezTo>
                <a:cubicBezTo>
                  <a:pt x="190" y="138"/>
                  <a:pt x="190" y="139"/>
                  <a:pt x="191" y="139"/>
                </a:cubicBezTo>
                <a:cubicBezTo>
                  <a:pt x="192" y="140"/>
                  <a:pt x="192" y="141"/>
                  <a:pt x="193" y="142"/>
                </a:cubicBezTo>
                <a:cubicBezTo>
                  <a:pt x="193" y="143"/>
                  <a:pt x="193" y="144"/>
                  <a:pt x="194" y="145"/>
                </a:cubicBezTo>
                <a:cubicBezTo>
                  <a:pt x="195" y="146"/>
                  <a:pt x="195" y="147"/>
                  <a:pt x="196" y="147"/>
                </a:cubicBezTo>
                <a:cubicBezTo>
                  <a:pt x="196" y="148"/>
                  <a:pt x="196" y="149"/>
                  <a:pt x="197" y="150"/>
                </a:cubicBezTo>
                <a:cubicBezTo>
                  <a:pt x="198" y="151"/>
                  <a:pt x="198" y="152"/>
                  <a:pt x="199" y="153"/>
                </a:cubicBezTo>
                <a:cubicBezTo>
                  <a:pt x="200" y="153"/>
                  <a:pt x="201" y="154"/>
                  <a:pt x="201" y="155"/>
                </a:cubicBezTo>
                <a:cubicBezTo>
                  <a:pt x="201" y="156"/>
                  <a:pt x="202" y="156"/>
                  <a:pt x="203" y="157"/>
                </a:cubicBezTo>
                <a:cubicBezTo>
                  <a:pt x="204" y="158"/>
                  <a:pt x="204" y="159"/>
                  <a:pt x="205" y="160"/>
                </a:cubicBezTo>
                <a:cubicBezTo>
                  <a:pt x="206" y="161"/>
                  <a:pt x="206" y="162"/>
                  <a:pt x="207" y="163"/>
                </a:cubicBezTo>
                <a:cubicBezTo>
                  <a:pt x="208" y="164"/>
                  <a:pt x="209" y="165"/>
                  <a:pt x="210" y="166"/>
                </a:cubicBezTo>
                <a:cubicBezTo>
                  <a:pt x="210" y="168"/>
                  <a:pt x="212" y="169"/>
                  <a:pt x="213" y="171"/>
                </a:cubicBezTo>
                <a:cubicBezTo>
                  <a:pt x="214" y="172"/>
                  <a:pt x="215" y="173"/>
                  <a:pt x="216" y="174"/>
                </a:cubicBezTo>
                <a:cubicBezTo>
                  <a:pt x="216" y="175"/>
                  <a:pt x="216" y="176"/>
                  <a:pt x="215" y="177"/>
                </a:cubicBezTo>
                <a:cubicBezTo>
                  <a:pt x="215" y="177"/>
                  <a:pt x="216" y="178"/>
                  <a:pt x="216" y="178"/>
                </a:cubicBezTo>
                <a:cubicBezTo>
                  <a:pt x="220" y="178"/>
                  <a:pt x="220" y="178"/>
                  <a:pt x="220" y="178"/>
                </a:cubicBezTo>
                <a:cubicBezTo>
                  <a:pt x="221" y="180"/>
                  <a:pt x="222" y="181"/>
                  <a:pt x="223" y="182"/>
                </a:cubicBezTo>
                <a:cubicBezTo>
                  <a:pt x="224" y="182"/>
                  <a:pt x="225" y="183"/>
                  <a:pt x="225" y="184"/>
                </a:cubicBezTo>
                <a:cubicBezTo>
                  <a:pt x="226" y="185"/>
                  <a:pt x="228" y="185"/>
                  <a:pt x="230" y="186"/>
                </a:cubicBezTo>
                <a:cubicBezTo>
                  <a:pt x="231" y="186"/>
                  <a:pt x="232" y="186"/>
                  <a:pt x="232" y="186"/>
                </a:cubicBezTo>
                <a:cubicBezTo>
                  <a:pt x="233" y="185"/>
                  <a:pt x="234" y="185"/>
                  <a:pt x="235" y="184"/>
                </a:cubicBezTo>
                <a:cubicBezTo>
                  <a:pt x="236" y="184"/>
                  <a:pt x="237" y="183"/>
                  <a:pt x="238" y="182"/>
                </a:cubicBezTo>
                <a:cubicBezTo>
                  <a:pt x="238" y="179"/>
                  <a:pt x="238" y="179"/>
                  <a:pt x="238" y="179"/>
                </a:cubicBezTo>
                <a:cubicBezTo>
                  <a:pt x="236" y="178"/>
                  <a:pt x="237" y="177"/>
                  <a:pt x="236" y="176"/>
                </a:cubicBezTo>
                <a:cubicBezTo>
                  <a:pt x="235" y="174"/>
                  <a:pt x="235" y="172"/>
                  <a:pt x="234" y="171"/>
                </a:cubicBezTo>
                <a:cubicBezTo>
                  <a:pt x="233" y="170"/>
                  <a:pt x="232" y="169"/>
                  <a:pt x="232" y="167"/>
                </a:cubicBezTo>
                <a:cubicBezTo>
                  <a:pt x="232" y="166"/>
                  <a:pt x="232" y="166"/>
                  <a:pt x="232" y="167"/>
                </a:cubicBezTo>
                <a:cubicBezTo>
                  <a:pt x="232" y="167"/>
                  <a:pt x="232" y="167"/>
                  <a:pt x="232" y="167"/>
                </a:cubicBezTo>
                <a:cubicBezTo>
                  <a:pt x="232" y="167"/>
                  <a:pt x="232" y="167"/>
                  <a:pt x="232" y="167"/>
                </a:cubicBezTo>
                <a:cubicBezTo>
                  <a:pt x="233" y="167"/>
                  <a:pt x="233" y="167"/>
                  <a:pt x="233" y="167"/>
                </a:cubicBezTo>
                <a:cubicBezTo>
                  <a:pt x="233" y="166"/>
                  <a:pt x="233" y="166"/>
                  <a:pt x="232" y="167"/>
                </a:cubicBezTo>
                <a:cubicBezTo>
                  <a:pt x="231" y="167"/>
                  <a:pt x="231" y="166"/>
                  <a:pt x="230" y="166"/>
                </a:cubicBezTo>
                <a:cubicBezTo>
                  <a:pt x="230" y="164"/>
                  <a:pt x="229" y="164"/>
                  <a:pt x="228" y="163"/>
                </a:cubicBezTo>
                <a:cubicBezTo>
                  <a:pt x="228" y="163"/>
                  <a:pt x="229" y="161"/>
                  <a:pt x="227" y="161"/>
                </a:cubicBezTo>
                <a:cubicBezTo>
                  <a:pt x="228" y="161"/>
                  <a:pt x="228" y="160"/>
                  <a:pt x="228" y="160"/>
                </a:cubicBezTo>
                <a:cubicBezTo>
                  <a:pt x="230" y="160"/>
                  <a:pt x="231" y="160"/>
                  <a:pt x="233" y="160"/>
                </a:cubicBezTo>
                <a:cubicBezTo>
                  <a:pt x="233" y="161"/>
                  <a:pt x="233" y="161"/>
                  <a:pt x="233" y="162"/>
                </a:cubicBezTo>
                <a:cubicBezTo>
                  <a:pt x="233" y="162"/>
                  <a:pt x="233" y="162"/>
                  <a:pt x="233" y="162"/>
                </a:cubicBezTo>
                <a:cubicBezTo>
                  <a:pt x="234" y="162"/>
                  <a:pt x="234" y="161"/>
                  <a:pt x="235" y="161"/>
                </a:cubicBezTo>
                <a:cubicBezTo>
                  <a:pt x="235" y="161"/>
                  <a:pt x="236" y="161"/>
                  <a:pt x="236" y="160"/>
                </a:cubicBezTo>
                <a:cubicBezTo>
                  <a:pt x="236" y="160"/>
                  <a:pt x="236" y="159"/>
                  <a:pt x="237" y="159"/>
                </a:cubicBezTo>
                <a:cubicBezTo>
                  <a:pt x="237" y="160"/>
                  <a:pt x="238" y="160"/>
                  <a:pt x="238" y="160"/>
                </a:cubicBezTo>
                <a:cubicBezTo>
                  <a:pt x="238" y="161"/>
                  <a:pt x="238" y="161"/>
                  <a:pt x="239" y="161"/>
                </a:cubicBezTo>
                <a:cubicBezTo>
                  <a:pt x="239" y="161"/>
                  <a:pt x="239" y="162"/>
                  <a:pt x="240" y="162"/>
                </a:cubicBezTo>
                <a:cubicBezTo>
                  <a:pt x="240" y="164"/>
                  <a:pt x="241" y="166"/>
                  <a:pt x="242" y="168"/>
                </a:cubicBezTo>
                <a:cubicBezTo>
                  <a:pt x="243" y="169"/>
                  <a:pt x="243" y="169"/>
                  <a:pt x="243" y="169"/>
                </a:cubicBezTo>
                <a:cubicBezTo>
                  <a:pt x="244" y="170"/>
                  <a:pt x="244" y="171"/>
                  <a:pt x="244" y="173"/>
                </a:cubicBezTo>
                <a:cubicBezTo>
                  <a:pt x="244" y="173"/>
                  <a:pt x="244" y="173"/>
                  <a:pt x="244" y="174"/>
                </a:cubicBezTo>
                <a:cubicBezTo>
                  <a:pt x="243" y="174"/>
                  <a:pt x="242" y="174"/>
                  <a:pt x="240" y="174"/>
                </a:cubicBezTo>
                <a:cubicBezTo>
                  <a:pt x="240" y="174"/>
                  <a:pt x="240" y="174"/>
                  <a:pt x="240" y="174"/>
                </a:cubicBezTo>
                <a:cubicBezTo>
                  <a:pt x="241" y="174"/>
                  <a:pt x="241" y="173"/>
                  <a:pt x="241" y="173"/>
                </a:cubicBezTo>
                <a:cubicBezTo>
                  <a:pt x="240" y="173"/>
                  <a:pt x="240" y="173"/>
                  <a:pt x="240" y="173"/>
                </a:cubicBezTo>
                <a:cubicBezTo>
                  <a:pt x="240" y="173"/>
                  <a:pt x="240" y="174"/>
                  <a:pt x="240" y="174"/>
                </a:cubicBezTo>
                <a:cubicBezTo>
                  <a:pt x="241" y="174"/>
                  <a:pt x="243" y="175"/>
                  <a:pt x="243" y="175"/>
                </a:cubicBezTo>
                <a:cubicBezTo>
                  <a:pt x="243" y="175"/>
                  <a:pt x="244" y="175"/>
                  <a:pt x="244" y="175"/>
                </a:cubicBezTo>
                <a:cubicBezTo>
                  <a:pt x="244" y="175"/>
                  <a:pt x="245" y="175"/>
                  <a:pt x="245" y="175"/>
                </a:cubicBezTo>
                <a:cubicBezTo>
                  <a:pt x="245" y="176"/>
                  <a:pt x="247" y="177"/>
                  <a:pt x="246" y="179"/>
                </a:cubicBezTo>
                <a:cubicBezTo>
                  <a:pt x="246" y="180"/>
                  <a:pt x="246" y="181"/>
                  <a:pt x="246" y="182"/>
                </a:cubicBezTo>
                <a:cubicBezTo>
                  <a:pt x="246" y="183"/>
                  <a:pt x="245" y="185"/>
                  <a:pt x="245" y="186"/>
                </a:cubicBezTo>
                <a:cubicBezTo>
                  <a:pt x="244" y="187"/>
                  <a:pt x="244" y="188"/>
                  <a:pt x="243" y="189"/>
                </a:cubicBezTo>
                <a:cubicBezTo>
                  <a:pt x="242" y="189"/>
                  <a:pt x="241" y="190"/>
                  <a:pt x="240" y="191"/>
                </a:cubicBezTo>
                <a:cubicBezTo>
                  <a:pt x="240" y="192"/>
                  <a:pt x="239" y="193"/>
                  <a:pt x="238" y="193"/>
                </a:cubicBezTo>
                <a:cubicBezTo>
                  <a:pt x="237" y="193"/>
                  <a:pt x="236" y="193"/>
                  <a:pt x="236" y="194"/>
                </a:cubicBezTo>
                <a:cubicBezTo>
                  <a:pt x="235" y="194"/>
                  <a:pt x="235" y="195"/>
                  <a:pt x="234" y="195"/>
                </a:cubicBezTo>
                <a:cubicBezTo>
                  <a:pt x="233" y="194"/>
                  <a:pt x="232" y="195"/>
                  <a:pt x="232" y="195"/>
                </a:cubicBezTo>
                <a:cubicBezTo>
                  <a:pt x="231" y="196"/>
                  <a:pt x="231" y="195"/>
                  <a:pt x="230" y="195"/>
                </a:cubicBezTo>
                <a:cubicBezTo>
                  <a:pt x="230" y="195"/>
                  <a:pt x="230" y="195"/>
                  <a:pt x="229" y="195"/>
                </a:cubicBezTo>
                <a:cubicBezTo>
                  <a:pt x="228" y="194"/>
                  <a:pt x="227" y="195"/>
                  <a:pt x="226" y="194"/>
                </a:cubicBezTo>
                <a:cubicBezTo>
                  <a:pt x="225" y="193"/>
                  <a:pt x="223" y="193"/>
                  <a:pt x="222" y="192"/>
                </a:cubicBezTo>
                <a:cubicBezTo>
                  <a:pt x="221" y="191"/>
                  <a:pt x="220" y="191"/>
                  <a:pt x="219" y="190"/>
                </a:cubicBezTo>
                <a:cubicBezTo>
                  <a:pt x="218" y="189"/>
                  <a:pt x="218" y="188"/>
                  <a:pt x="217" y="188"/>
                </a:cubicBezTo>
                <a:cubicBezTo>
                  <a:pt x="214" y="186"/>
                  <a:pt x="212" y="183"/>
                  <a:pt x="210" y="181"/>
                </a:cubicBezTo>
                <a:cubicBezTo>
                  <a:pt x="208" y="180"/>
                  <a:pt x="208" y="178"/>
                  <a:pt x="207" y="177"/>
                </a:cubicBezTo>
                <a:cubicBezTo>
                  <a:pt x="205" y="176"/>
                  <a:pt x="204" y="175"/>
                  <a:pt x="203" y="174"/>
                </a:cubicBezTo>
                <a:cubicBezTo>
                  <a:pt x="202" y="173"/>
                  <a:pt x="202" y="172"/>
                  <a:pt x="201" y="171"/>
                </a:cubicBezTo>
                <a:cubicBezTo>
                  <a:pt x="201" y="170"/>
                  <a:pt x="200" y="170"/>
                  <a:pt x="199" y="169"/>
                </a:cubicBezTo>
                <a:cubicBezTo>
                  <a:pt x="199" y="168"/>
                  <a:pt x="199" y="167"/>
                  <a:pt x="198" y="166"/>
                </a:cubicBezTo>
                <a:cubicBezTo>
                  <a:pt x="197" y="166"/>
                  <a:pt x="196" y="165"/>
                  <a:pt x="196" y="164"/>
                </a:cubicBezTo>
                <a:cubicBezTo>
                  <a:pt x="195" y="163"/>
                  <a:pt x="194" y="162"/>
                  <a:pt x="193" y="161"/>
                </a:cubicBezTo>
                <a:cubicBezTo>
                  <a:pt x="192" y="160"/>
                  <a:pt x="192" y="159"/>
                  <a:pt x="191" y="158"/>
                </a:cubicBezTo>
                <a:cubicBezTo>
                  <a:pt x="190" y="157"/>
                  <a:pt x="190" y="155"/>
                  <a:pt x="189" y="155"/>
                </a:cubicBezTo>
                <a:cubicBezTo>
                  <a:pt x="188" y="153"/>
                  <a:pt x="187" y="150"/>
                  <a:pt x="186" y="148"/>
                </a:cubicBezTo>
                <a:cubicBezTo>
                  <a:pt x="185" y="148"/>
                  <a:pt x="186" y="148"/>
                  <a:pt x="186" y="147"/>
                </a:cubicBezTo>
                <a:cubicBezTo>
                  <a:pt x="186" y="147"/>
                  <a:pt x="186" y="147"/>
                  <a:pt x="187" y="147"/>
                </a:cubicBezTo>
                <a:cubicBezTo>
                  <a:pt x="188" y="147"/>
                  <a:pt x="189" y="146"/>
                  <a:pt x="188" y="145"/>
                </a:cubicBezTo>
                <a:cubicBezTo>
                  <a:pt x="188" y="144"/>
                  <a:pt x="189" y="143"/>
                  <a:pt x="189" y="143"/>
                </a:cubicBezTo>
                <a:cubicBezTo>
                  <a:pt x="187" y="141"/>
                  <a:pt x="187" y="141"/>
                  <a:pt x="187" y="141"/>
                </a:cubicBezTo>
                <a:cubicBezTo>
                  <a:pt x="188" y="139"/>
                  <a:pt x="187" y="138"/>
                  <a:pt x="188" y="136"/>
                </a:cubicBezTo>
                <a:cubicBezTo>
                  <a:pt x="188" y="136"/>
                  <a:pt x="187" y="136"/>
                  <a:pt x="188" y="134"/>
                </a:cubicBezTo>
                <a:cubicBezTo>
                  <a:pt x="188" y="134"/>
                  <a:pt x="188" y="134"/>
                  <a:pt x="187" y="134"/>
                </a:cubicBezTo>
                <a:cubicBezTo>
                  <a:pt x="187" y="135"/>
                  <a:pt x="187" y="135"/>
                  <a:pt x="187" y="135"/>
                </a:cubicBezTo>
                <a:cubicBezTo>
                  <a:pt x="187" y="135"/>
                  <a:pt x="188" y="135"/>
                  <a:pt x="188" y="135"/>
                </a:cubicBezTo>
                <a:cubicBezTo>
                  <a:pt x="188" y="135"/>
                  <a:pt x="188" y="134"/>
                  <a:pt x="188" y="134"/>
                </a:cubicBezTo>
                <a:cubicBezTo>
                  <a:pt x="188" y="134"/>
                  <a:pt x="188" y="134"/>
                  <a:pt x="188" y="134"/>
                </a:cubicBezTo>
                <a:moveTo>
                  <a:pt x="232" y="165"/>
                </a:moveTo>
                <a:cubicBezTo>
                  <a:pt x="233" y="165"/>
                  <a:pt x="233" y="165"/>
                  <a:pt x="233" y="165"/>
                </a:cubicBezTo>
                <a:cubicBezTo>
                  <a:pt x="234" y="164"/>
                  <a:pt x="235" y="164"/>
                  <a:pt x="236" y="164"/>
                </a:cubicBezTo>
                <a:cubicBezTo>
                  <a:pt x="236" y="164"/>
                  <a:pt x="237" y="164"/>
                  <a:pt x="237" y="164"/>
                </a:cubicBezTo>
                <a:cubicBezTo>
                  <a:pt x="237" y="164"/>
                  <a:pt x="238" y="164"/>
                  <a:pt x="238" y="163"/>
                </a:cubicBezTo>
                <a:cubicBezTo>
                  <a:pt x="238" y="163"/>
                  <a:pt x="237" y="162"/>
                  <a:pt x="237" y="162"/>
                </a:cubicBezTo>
                <a:cubicBezTo>
                  <a:pt x="237" y="162"/>
                  <a:pt x="236" y="162"/>
                  <a:pt x="236" y="162"/>
                </a:cubicBezTo>
                <a:cubicBezTo>
                  <a:pt x="236" y="163"/>
                  <a:pt x="235" y="163"/>
                  <a:pt x="234" y="163"/>
                </a:cubicBezTo>
                <a:cubicBezTo>
                  <a:pt x="233" y="163"/>
                  <a:pt x="233" y="164"/>
                  <a:pt x="232" y="165"/>
                </a:cubicBezTo>
                <a:moveTo>
                  <a:pt x="235" y="168"/>
                </a:moveTo>
                <a:cubicBezTo>
                  <a:pt x="235" y="168"/>
                  <a:pt x="236" y="168"/>
                  <a:pt x="236" y="169"/>
                </a:cubicBezTo>
                <a:cubicBezTo>
                  <a:pt x="236" y="169"/>
                  <a:pt x="237" y="169"/>
                  <a:pt x="237" y="169"/>
                </a:cubicBezTo>
                <a:cubicBezTo>
                  <a:pt x="237" y="169"/>
                  <a:pt x="238" y="169"/>
                  <a:pt x="238" y="168"/>
                </a:cubicBezTo>
                <a:cubicBezTo>
                  <a:pt x="238" y="168"/>
                  <a:pt x="238" y="167"/>
                  <a:pt x="237" y="167"/>
                </a:cubicBezTo>
                <a:cubicBezTo>
                  <a:pt x="237" y="167"/>
                  <a:pt x="236" y="167"/>
                  <a:pt x="235" y="168"/>
                </a:cubicBezTo>
                <a:moveTo>
                  <a:pt x="217" y="181"/>
                </a:moveTo>
                <a:cubicBezTo>
                  <a:pt x="216" y="180"/>
                  <a:pt x="215" y="180"/>
                  <a:pt x="215" y="181"/>
                </a:cubicBezTo>
                <a:cubicBezTo>
                  <a:pt x="215" y="181"/>
                  <a:pt x="215" y="181"/>
                  <a:pt x="215" y="181"/>
                </a:cubicBezTo>
                <a:cubicBezTo>
                  <a:pt x="215" y="181"/>
                  <a:pt x="216" y="181"/>
                  <a:pt x="217" y="181"/>
                </a:cubicBezTo>
                <a:cubicBezTo>
                  <a:pt x="217" y="181"/>
                  <a:pt x="217" y="181"/>
                  <a:pt x="217" y="181"/>
                </a:cubicBezTo>
                <a:moveTo>
                  <a:pt x="232" y="162"/>
                </a:moveTo>
                <a:cubicBezTo>
                  <a:pt x="232" y="162"/>
                  <a:pt x="232" y="162"/>
                  <a:pt x="232" y="162"/>
                </a:cubicBezTo>
                <a:cubicBezTo>
                  <a:pt x="232" y="162"/>
                  <a:pt x="232" y="162"/>
                  <a:pt x="231" y="162"/>
                </a:cubicBezTo>
                <a:cubicBezTo>
                  <a:pt x="231" y="162"/>
                  <a:pt x="231" y="162"/>
                  <a:pt x="231" y="162"/>
                </a:cubicBezTo>
                <a:cubicBezTo>
                  <a:pt x="231" y="162"/>
                  <a:pt x="231" y="162"/>
                  <a:pt x="232" y="162"/>
                </a:cubicBezTo>
                <a:moveTo>
                  <a:pt x="189" y="139"/>
                </a:moveTo>
                <a:cubicBezTo>
                  <a:pt x="189" y="139"/>
                  <a:pt x="189" y="139"/>
                  <a:pt x="188" y="139"/>
                </a:cubicBezTo>
                <a:cubicBezTo>
                  <a:pt x="188" y="139"/>
                  <a:pt x="189" y="139"/>
                  <a:pt x="189" y="139"/>
                </a:cubicBezTo>
                <a:cubicBezTo>
                  <a:pt x="189" y="139"/>
                  <a:pt x="189" y="139"/>
                  <a:pt x="189" y="139"/>
                </a:cubicBezTo>
                <a:cubicBezTo>
                  <a:pt x="189" y="139"/>
                  <a:pt x="189" y="139"/>
                  <a:pt x="189" y="139"/>
                </a:cubicBezTo>
                <a:moveTo>
                  <a:pt x="190" y="145"/>
                </a:moveTo>
                <a:cubicBezTo>
                  <a:pt x="190" y="145"/>
                  <a:pt x="190" y="145"/>
                  <a:pt x="190" y="144"/>
                </a:cubicBezTo>
                <a:cubicBezTo>
                  <a:pt x="190" y="144"/>
                  <a:pt x="189" y="145"/>
                  <a:pt x="189" y="145"/>
                </a:cubicBezTo>
                <a:cubicBezTo>
                  <a:pt x="190" y="145"/>
                  <a:pt x="190" y="145"/>
                  <a:pt x="190" y="145"/>
                </a:cubicBezTo>
                <a:cubicBezTo>
                  <a:pt x="190" y="145"/>
                  <a:pt x="190" y="145"/>
                  <a:pt x="190" y="145"/>
                </a:cubicBezTo>
                <a:moveTo>
                  <a:pt x="218" y="180"/>
                </a:moveTo>
                <a:cubicBezTo>
                  <a:pt x="218" y="180"/>
                  <a:pt x="219" y="180"/>
                  <a:pt x="219" y="180"/>
                </a:cubicBezTo>
                <a:cubicBezTo>
                  <a:pt x="218" y="180"/>
                  <a:pt x="218" y="180"/>
                  <a:pt x="218" y="180"/>
                </a:cubicBezTo>
                <a:cubicBezTo>
                  <a:pt x="218" y="180"/>
                  <a:pt x="218" y="180"/>
                  <a:pt x="218" y="180"/>
                </a:cubicBezTo>
                <a:cubicBezTo>
                  <a:pt x="218" y="180"/>
                  <a:pt x="218" y="180"/>
                  <a:pt x="218" y="180"/>
                </a:cubicBezTo>
                <a:moveTo>
                  <a:pt x="182" y="664"/>
                </a:moveTo>
                <a:cubicBezTo>
                  <a:pt x="182" y="663"/>
                  <a:pt x="181" y="663"/>
                  <a:pt x="180" y="663"/>
                </a:cubicBezTo>
                <a:cubicBezTo>
                  <a:pt x="180" y="663"/>
                  <a:pt x="180" y="663"/>
                  <a:pt x="180" y="662"/>
                </a:cubicBezTo>
                <a:cubicBezTo>
                  <a:pt x="180" y="662"/>
                  <a:pt x="180" y="662"/>
                  <a:pt x="180" y="661"/>
                </a:cubicBezTo>
                <a:cubicBezTo>
                  <a:pt x="184" y="659"/>
                  <a:pt x="185" y="657"/>
                  <a:pt x="187" y="655"/>
                </a:cubicBezTo>
                <a:cubicBezTo>
                  <a:pt x="187" y="654"/>
                  <a:pt x="187" y="654"/>
                  <a:pt x="187" y="653"/>
                </a:cubicBezTo>
                <a:cubicBezTo>
                  <a:pt x="187" y="652"/>
                  <a:pt x="189" y="651"/>
                  <a:pt x="188" y="650"/>
                </a:cubicBezTo>
                <a:cubicBezTo>
                  <a:pt x="188" y="648"/>
                  <a:pt x="188" y="646"/>
                  <a:pt x="188" y="644"/>
                </a:cubicBezTo>
                <a:cubicBezTo>
                  <a:pt x="188" y="643"/>
                  <a:pt x="187" y="643"/>
                  <a:pt x="187" y="642"/>
                </a:cubicBezTo>
                <a:cubicBezTo>
                  <a:pt x="188" y="640"/>
                  <a:pt x="187" y="639"/>
                  <a:pt x="187" y="638"/>
                </a:cubicBezTo>
                <a:cubicBezTo>
                  <a:pt x="186" y="637"/>
                  <a:pt x="187" y="635"/>
                  <a:pt x="186" y="634"/>
                </a:cubicBezTo>
                <a:cubicBezTo>
                  <a:pt x="186" y="632"/>
                  <a:pt x="188" y="632"/>
                  <a:pt x="187" y="630"/>
                </a:cubicBezTo>
                <a:cubicBezTo>
                  <a:pt x="187" y="629"/>
                  <a:pt x="187" y="628"/>
                  <a:pt x="187" y="627"/>
                </a:cubicBezTo>
                <a:cubicBezTo>
                  <a:pt x="187" y="626"/>
                  <a:pt x="188" y="626"/>
                  <a:pt x="188" y="626"/>
                </a:cubicBezTo>
                <a:cubicBezTo>
                  <a:pt x="189" y="624"/>
                  <a:pt x="190" y="622"/>
                  <a:pt x="190" y="621"/>
                </a:cubicBezTo>
                <a:cubicBezTo>
                  <a:pt x="191" y="619"/>
                  <a:pt x="193" y="618"/>
                  <a:pt x="194" y="617"/>
                </a:cubicBezTo>
                <a:cubicBezTo>
                  <a:pt x="194" y="617"/>
                  <a:pt x="195" y="616"/>
                  <a:pt x="195" y="616"/>
                </a:cubicBezTo>
                <a:cubicBezTo>
                  <a:pt x="196" y="614"/>
                  <a:pt x="198" y="614"/>
                  <a:pt x="199" y="613"/>
                </a:cubicBezTo>
                <a:cubicBezTo>
                  <a:pt x="200" y="613"/>
                  <a:pt x="201" y="612"/>
                  <a:pt x="203" y="612"/>
                </a:cubicBezTo>
                <a:cubicBezTo>
                  <a:pt x="204" y="610"/>
                  <a:pt x="207" y="611"/>
                  <a:pt x="209" y="611"/>
                </a:cubicBezTo>
                <a:cubicBezTo>
                  <a:pt x="210" y="612"/>
                  <a:pt x="211" y="612"/>
                  <a:pt x="213" y="612"/>
                </a:cubicBezTo>
                <a:cubicBezTo>
                  <a:pt x="213" y="612"/>
                  <a:pt x="214" y="613"/>
                  <a:pt x="214" y="614"/>
                </a:cubicBezTo>
                <a:cubicBezTo>
                  <a:pt x="215" y="614"/>
                  <a:pt x="215" y="615"/>
                  <a:pt x="216" y="615"/>
                </a:cubicBezTo>
                <a:cubicBezTo>
                  <a:pt x="216" y="616"/>
                  <a:pt x="216" y="617"/>
                  <a:pt x="216" y="618"/>
                </a:cubicBezTo>
                <a:cubicBezTo>
                  <a:pt x="217" y="617"/>
                  <a:pt x="217" y="617"/>
                  <a:pt x="217" y="617"/>
                </a:cubicBezTo>
                <a:cubicBezTo>
                  <a:pt x="218" y="617"/>
                  <a:pt x="218" y="617"/>
                  <a:pt x="218" y="618"/>
                </a:cubicBezTo>
                <a:cubicBezTo>
                  <a:pt x="218" y="619"/>
                  <a:pt x="219" y="620"/>
                  <a:pt x="219" y="621"/>
                </a:cubicBezTo>
                <a:cubicBezTo>
                  <a:pt x="218" y="622"/>
                  <a:pt x="219" y="623"/>
                  <a:pt x="220" y="624"/>
                </a:cubicBezTo>
                <a:cubicBezTo>
                  <a:pt x="220" y="624"/>
                  <a:pt x="220" y="625"/>
                  <a:pt x="218" y="625"/>
                </a:cubicBezTo>
                <a:cubicBezTo>
                  <a:pt x="218" y="625"/>
                  <a:pt x="219" y="625"/>
                  <a:pt x="219" y="625"/>
                </a:cubicBezTo>
                <a:cubicBezTo>
                  <a:pt x="219" y="625"/>
                  <a:pt x="219" y="625"/>
                  <a:pt x="219" y="625"/>
                </a:cubicBezTo>
                <a:cubicBezTo>
                  <a:pt x="218" y="624"/>
                  <a:pt x="218" y="624"/>
                  <a:pt x="218" y="625"/>
                </a:cubicBezTo>
                <a:cubicBezTo>
                  <a:pt x="218" y="625"/>
                  <a:pt x="218" y="625"/>
                  <a:pt x="218" y="625"/>
                </a:cubicBezTo>
                <a:cubicBezTo>
                  <a:pt x="219" y="626"/>
                  <a:pt x="219" y="627"/>
                  <a:pt x="219" y="629"/>
                </a:cubicBezTo>
                <a:cubicBezTo>
                  <a:pt x="218" y="630"/>
                  <a:pt x="216" y="630"/>
                  <a:pt x="217" y="632"/>
                </a:cubicBezTo>
                <a:cubicBezTo>
                  <a:pt x="217" y="632"/>
                  <a:pt x="216" y="633"/>
                  <a:pt x="216" y="633"/>
                </a:cubicBezTo>
                <a:cubicBezTo>
                  <a:pt x="215" y="634"/>
                  <a:pt x="215" y="635"/>
                  <a:pt x="215" y="635"/>
                </a:cubicBezTo>
                <a:cubicBezTo>
                  <a:pt x="214" y="636"/>
                  <a:pt x="214" y="635"/>
                  <a:pt x="213" y="634"/>
                </a:cubicBezTo>
                <a:cubicBezTo>
                  <a:pt x="212" y="634"/>
                  <a:pt x="212" y="633"/>
                  <a:pt x="211" y="633"/>
                </a:cubicBezTo>
                <a:cubicBezTo>
                  <a:pt x="210" y="633"/>
                  <a:pt x="210" y="632"/>
                  <a:pt x="209" y="631"/>
                </a:cubicBezTo>
                <a:cubicBezTo>
                  <a:pt x="210" y="630"/>
                  <a:pt x="211" y="629"/>
                  <a:pt x="211" y="627"/>
                </a:cubicBezTo>
                <a:cubicBezTo>
                  <a:pt x="211" y="626"/>
                  <a:pt x="212" y="626"/>
                  <a:pt x="212" y="625"/>
                </a:cubicBezTo>
                <a:cubicBezTo>
                  <a:pt x="212" y="624"/>
                  <a:pt x="212" y="623"/>
                  <a:pt x="212" y="623"/>
                </a:cubicBezTo>
                <a:cubicBezTo>
                  <a:pt x="211" y="622"/>
                  <a:pt x="211" y="620"/>
                  <a:pt x="210" y="620"/>
                </a:cubicBezTo>
                <a:cubicBezTo>
                  <a:pt x="210" y="620"/>
                  <a:pt x="209" y="619"/>
                  <a:pt x="209" y="619"/>
                </a:cubicBezTo>
                <a:cubicBezTo>
                  <a:pt x="207" y="619"/>
                  <a:pt x="206" y="619"/>
                  <a:pt x="205" y="618"/>
                </a:cubicBezTo>
                <a:cubicBezTo>
                  <a:pt x="204" y="618"/>
                  <a:pt x="204" y="620"/>
                  <a:pt x="202" y="620"/>
                </a:cubicBezTo>
                <a:cubicBezTo>
                  <a:pt x="201" y="621"/>
                  <a:pt x="199" y="622"/>
                  <a:pt x="198" y="624"/>
                </a:cubicBezTo>
                <a:cubicBezTo>
                  <a:pt x="198" y="626"/>
                  <a:pt x="197" y="627"/>
                  <a:pt x="196" y="628"/>
                </a:cubicBezTo>
                <a:cubicBezTo>
                  <a:pt x="195" y="629"/>
                  <a:pt x="197" y="631"/>
                  <a:pt x="195" y="631"/>
                </a:cubicBezTo>
                <a:cubicBezTo>
                  <a:pt x="195" y="632"/>
                  <a:pt x="195" y="634"/>
                  <a:pt x="195" y="635"/>
                </a:cubicBezTo>
                <a:cubicBezTo>
                  <a:pt x="196" y="635"/>
                  <a:pt x="196" y="636"/>
                  <a:pt x="196" y="636"/>
                </a:cubicBezTo>
                <a:cubicBezTo>
                  <a:pt x="196" y="637"/>
                  <a:pt x="196" y="638"/>
                  <a:pt x="196" y="639"/>
                </a:cubicBezTo>
                <a:cubicBezTo>
                  <a:pt x="197" y="640"/>
                  <a:pt x="197" y="641"/>
                  <a:pt x="197" y="643"/>
                </a:cubicBezTo>
                <a:cubicBezTo>
                  <a:pt x="197" y="644"/>
                  <a:pt x="197" y="645"/>
                  <a:pt x="197" y="646"/>
                </a:cubicBezTo>
                <a:cubicBezTo>
                  <a:pt x="197" y="647"/>
                  <a:pt x="197" y="648"/>
                  <a:pt x="197" y="649"/>
                </a:cubicBezTo>
                <a:cubicBezTo>
                  <a:pt x="197" y="650"/>
                  <a:pt x="197" y="652"/>
                  <a:pt x="196" y="652"/>
                </a:cubicBezTo>
                <a:cubicBezTo>
                  <a:pt x="196" y="653"/>
                  <a:pt x="196" y="654"/>
                  <a:pt x="196" y="655"/>
                </a:cubicBezTo>
                <a:cubicBezTo>
                  <a:pt x="196" y="655"/>
                  <a:pt x="195" y="655"/>
                  <a:pt x="195" y="656"/>
                </a:cubicBezTo>
                <a:cubicBezTo>
                  <a:pt x="195" y="657"/>
                  <a:pt x="195" y="658"/>
                  <a:pt x="194" y="658"/>
                </a:cubicBezTo>
                <a:cubicBezTo>
                  <a:pt x="193" y="659"/>
                  <a:pt x="193" y="660"/>
                  <a:pt x="193" y="660"/>
                </a:cubicBezTo>
                <a:cubicBezTo>
                  <a:pt x="192" y="661"/>
                  <a:pt x="191" y="661"/>
                  <a:pt x="191" y="663"/>
                </a:cubicBezTo>
                <a:cubicBezTo>
                  <a:pt x="191" y="663"/>
                  <a:pt x="190" y="664"/>
                  <a:pt x="189" y="665"/>
                </a:cubicBezTo>
                <a:cubicBezTo>
                  <a:pt x="188" y="666"/>
                  <a:pt x="186" y="666"/>
                  <a:pt x="185" y="668"/>
                </a:cubicBezTo>
                <a:cubicBezTo>
                  <a:pt x="184" y="668"/>
                  <a:pt x="183" y="668"/>
                  <a:pt x="184" y="669"/>
                </a:cubicBezTo>
                <a:cubicBezTo>
                  <a:pt x="182" y="670"/>
                  <a:pt x="181" y="670"/>
                  <a:pt x="179" y="672"/>
                </a:cubicBezTo>
                <a:cubicBezTo>
                  <a:pt x="178" y="671"/>
                  <a:pt x="177" y="673"/>
                  <a:pt x="176" y="673"/>
                </a:cubicBezTo>
                <a:cubicBezTo>
                  <a:pt x="174" y="673"/>
                  <a:pt x="173" y="673"/>
                  <a:pt x="172" y="673"/>
                </a:cubicBezTo>
                <a:cubicBezTo>
                  <a:pt x="172" y="673"/>
                  <a:pt x="171" y="673"/>
                  <a:pt x="170" y="672"/>
                </a:cubicBezTo>
                <a:cubicBezTo>
                  <a:pt x="170" y="671"/>
                  <a:pt x="169" y="672"/>
                  <a:pt x="168" y="672"/>
                </a:cubicBezTo>
                <a:cubicBezTo>
                  <a:pt x="167" y="671"/>
                  <a:pt x="167" y="671"/>
                  <a:pt x="166" y="671"/>
                </a:cubicBezTo>
                <a:cubicBezTo>
                  <a:pt x="165" y="670"/>
                  <a:pt x="166" y="669"/>
                  <a:pt x="164" y="669"/>
                </a:cubicBezTo>
                <a:cubicBezTo>
                  <a:pt x="164" y="669"/>
                  <a:pt x="163" y="668"/>
                  <a:pt x="162" y="667"/>
                </a:cubicBezTo>
                <a:cubicBezTo>
                  <a:pt x="162" y="666"/>
                  <a:pt x="162" y="665"/>
                  <a:pt x="161" y="665"/>
                </a:cubicBezTo>
                <a:cubicBezTo>
                  <a:pt x="160" y="664"/>
                  <a:pt x="160" y="662"/>
                  <a:pt x="159" y="661"/>
                </a:cubicBezTo>
                <a:cubicBezTo>
                  <a:pt x="158" y="660"/>
                  <a:pt x="159" y="660"/>
                  <a:pt x="160" y="659"/>
                </a:cubicBezTo>
                <a:cubicBezTo>
                  <a:pt x="160" y="657"/>
                  <a:pt x="160" y="656"/>
                  <a:pt x="160" y="654"/>
                </a:cubicBezTo>
                <a:cubicBezTo>
                  <a:pt x="161" y="653"/>
                  <a:pt x="161" y="651"/>
                  <a:pt x="162" y="650"/>
                </a:cubicBezTo>
                <a:cubicBezTo>
                  <a:pt x="163" y="648"/>
                  <a:pt x="164" y="647"/>
                  <a:pt x="165" y="646"/>
                </a:cubicBezTo>
                <a:cubicBezTo>
                  <a:pt x="166" y="647"/>
                  <a:pt x="167" y="647"/>
                  <a:pt x="168" y="648"/>
                </a:cubicBezTo>
                <a:cubicBezTo>
                  <a:pt x="169" y="648"/>
                  <a:pt x="170" y="650"/>
                  <a:pt x="171" y="649"/>
                </a:cubicBezTo>
                <a:cubicBezTo>
                  <a:pt x="169" y="651"/>
                  <a:pt x="169" y="654"/>
                  <a:pt x="167" y="657"/>
                </a:cubicBezTo>
                <a:cubicBezTo>
                  <a:pt x="167" y="657"/>
                  <a:pt x="167" y="657"/>
                  <a:pt x="167" y="658"/>
                </a:cubicBezTo>
                <a:cubicBezTo>
                  <a:pt x="166" y="659"/>
                  <a:pt x="167" y="661"/>
                  <a:pt x="166" y="663"/>
                </a:cubicBezTo>
                <a:cubicBezTo>
                  <a:pt x="166" y="663"/>
                  <a:pt x="166" y="663"/>
                  <a:pt x="166" y="663"/>
                </a:cubicBezTo>
                <a:cubicBezTo>
                  <a:pt x="167" y="664"/>
                  <a:pt x="168" y="664"/>
                  <a:pt x="168" y="665"/>
                </a:cubicBezTo>
                <a:cubicBezTo>
                  <a:pt x="168" y="665"/>
                  <a:pt x="168" y="665"/>
                  <a:pt x="167" y="666"/>
                </a:cubicBezTo>
                <a:cubicBezTo>
                  <a:pt x="169" y="666"/>
                  <a:pt x="170" y="666"/>
                  <a:pt x="171" y="666"/>
                </a:cubicBezTo>
                <a:cubicBezTo>
                  <a:pt x="172" y="665"/>
                  <a:pt x="173" y="665"/>
                  <a:pt x="175" y="665"/>
                </a:cubicBezTo>
                <a:cubicBezTo>
                  <a:pt x="175" y="666"/>
                  <a:pt x="176" y="666"/>
                  <a:pt x="176" y="667"/>
                </a:cubicBezTo>
                <a:cubicBezTo>
                  <a:pt x="176" y="668"/>
                  <a:pt x="177" y="668"/>
                  <a:pt x="178" y="668"/>
                </a:cubicBezTo>
                <a:cubicBezTo>
                  <a:pt x="179" y="669"/>
                  <a:pt x="179" y="668"/>
                  <a:pt x="180" y="668"/>
                </a:cubicBezTo>
                <a:cubicBezTo>
                  <a:pt x="181" y="668"/>
                  <a:pt x="182" y="666"/>
                  <a:pt x="183" y="665"/>
                </a:cubicBezTo>
                <a:cubicBezTo>
                  <a:pt x="183" y="665"/>
                  <a:pt x="183" y="664"/>
                  <a:pt x="182" y="664"/>
                </a:cubicBezTo>
                <a:moveTo>
                  <a:pt x="93" y="353"/>
                </a:moveTo>
                <a:cubicBezTo>
                  <a:pt x="94" y="356"/>
                  <a:pt x="94" y="356"/>
                  <a:pt x="94" y="356"/>
                </a:cubicBezTo>
                <a:cubicBezTo>
                  <a:pt x="93" y="357"/>
                  <a:pt x="94" y="357"/>
                  <a:pt x="94" y="358"/>
                </a:cubicBezTo>
                <a:cubicBezTo>
                  <a:pt x="94" y="357"/>
                  <a:pt x="94" y="357"/>
                  <a:pt x="94" y="357"/>
                </a:cubicBezTo>
                <a:cubicBezTo>
                  <a:pt x="95" y="357"/>
                  <a:pt x="96" y="357"/>
                  <a:pt x="96" y="357"/>
                </a:cubicBezTo>
                <a:cubicBezTo>
                  <a:pt x="97" y="357"/>
                  <a:pt x="97" y="357"/>
                  <a:pt x="97" y="358"/>
                </a:cubicBezTo>
                <a:cubicBezTo>
                  <a:pt x="97" y="358"/>
                  <a:pt x="97" y="359"/>
                  <a:pt x="96" y="359"/>
                </a:cubicBezTo>
                <a:cubicBezTo>
                  <a:pt x="96" y="359"/>
                  <a:pt x="95" y="359"/>
                  <a:pt x="96" y="360"/>
                </a:cubicBezTo>
                <a:cubicBezTo>
                  <a:pt x="96" y="360"/>
                  <a:pt x="96" y="360"/>
                  <a:pt x="96" y="361"/>
                </a:cubicBezTo>
                <a:cubicBezTo>
                  <a:pt x="96" y="362"/>
                  <a:pt x="96" y="362"/>
                  <a:pt x="96" y="363"/>
                </a:cubicBezTo>
                <a:cubicBezTo>
                  <a:pt x="96" y="363"/>
                  <a:pt x="96" y="364"/>
                  <a:pt x="96" y="364"/>
                </a:cubicBezTo>
                <a:cubicBezTo>
                  <a:pt x="95" y="365"/>
                  <a:pt x="96" y="367"/>
                  <a:pt x="95" y="367"/>
                </a:cubicBezTo>
                <a:cubicBezTo>
                  <a:pt x="94" y="368"/>
                  <a:pt x="95" y="368"/>
                  <a:pt x="95" y="368"/>
                </a:cubicBezTo>
                <a:cubicBezTo>
                  <a:pt x="96" y="369"/>
                  <a:pt x="96" y="370"/>
                  <a:pt x="95" y="371"/>
                </a:cubicBezTo>
                <a:cubicBezTo>
                  <a:pt x="94" y="372"/>
                  <a:pt x="95" y="373"/>
                  <a:pt x="94" y="374"/>
                </a:cubicBezTo>
                <a:cubicBezTo>
                  <a:pt x="95" y="374"/>
                  <a:pt x="95" y="374"/>
                  <a:pt x="96" y="374"/>
                </a:cubicBezTo>
                <a:cubicBezTo>
                  <a:pt x="97" y="374"/>
                  <a:pt x="98" y="374"/>
                  <a:pt x="100" y="374"/>
                </a:cubicBezTo>
                <a:cubicBezTo>
                  <a:pt x="101" y="374"/>
                  <a:pt x="102" y="375"/>
                  <a:pt x="103" y="375"/>
                </a:cubicBezTo>
                <a:cubicBezTo>
                  <a:pt x="105" y="375"/>
                  <a:pt x="107" y="375"/>
                  <a:pt x="110" y="375"/>
                </a:cubicBezTo>
                <a:cubicBezTo>
                  <a:pt x="111" y="375"/>
                  <a:pt x="111" y="376"/>
                  <a:pt x="112" y="376"/>
                </a:cubicBezTo>
                <a:cubicBezTo>
                  <a:pt x="113" y="376"/>
                  <a:pt x="115" y="375"/>
                  <a:pt x="116" y="376"/>
                </a:cubicBezTo>
                <a:cubicBezTo>
                  <a:pt x="116" y="377"/>
                  <a:pt x="116" y="377"/>
                  <a:pt x="116" y="377"/>
                </a:cubicBezTo>
                <a:cubicBezTo>
                  <a:pt x="117" y="377"/>
                  <a:pt x="119" y="377"/>
                  <a:pt x="120" y="377"/>
                </a:cubicBezTo>
                <a:cubicBezTo>
                  <a:pt x="121" y="377"/>
                  <a:pt x="122" y="377"/>
                  <a:pt x="123" y="377"/>
                </a:cubicBezTo>
                <a:cubicBezTo>
                  <a:pt x="124" y="377"/>
                  <a:pt x="125" y="376"/>
                  <a:pt x="126" y="378"/>
                </a:cubicBezTo>
                <a:cubicBezTo>
                  <a:pt x="127" y="378"/>
                  <a:pt x="129" y="378"/>
                  <a:pt x="130" y="378"/>
                </a:cubicBezTo>
                <a:cubicBezTo>
                  <a:pt x="131" y="378"/>
                  <a:pt x="131" y="379"/>
                  <a:pt x="132" y="379"/>
                </a:cubicBezTo>
                <a:cubicBezTo>
                  <a:pt x="133" y="379"/>
                  <a:pt x="134" y="379"/>
                  <a:pt x="135" y="379"/>
                </a:cubicBezTo>
                <a:cubicBezTo>
                  <a:pt x="135" y="379"/>
                  <a:pt x="135" y="379"/>
                  <a:pt x="135" y="380"/>
                </a:cubicBezTo>
                <a:cubicBezTo>
                  <a:pt x="135" y="381"/>
                  <a:pt x="134" y="381"/>
                  <a:pt x="134" y="383"/>
                </a:cubicBezTo>
                <a:cubicBezTo>
                  <a:pt x="134" y="384"/>
                  <a:pt x="134" y="385"/>
                  <a:pt x="134" y="386"/>
                </a:cubicBezTo>
                <a:cubicBezTo>
                  <a:pt x="134" y="386"/>
                  <a:pt x="133" y="387"/>
                  <a:pt x="133" y="387"/>
                </a:cubicBezTo>
                <a:cubicBezTo>
                  <a:pt x="132" y="387"/>
                  <a:pt x="131" y="387"/>
                  <a:pt x="130" y="387"/>
                </a:cubicBezTo>
                <a:cubicBezTo>
                  <a:pt x="129" y="387"/>
                  <a:pt x="128" y="386"/>
                  <a:pt x="127" y="386"/>
                </a:cubicBezTo>
                <a:cubicBezTo>
                  <a:pt x="126" y="386"/>
                  <a:pt x="126" y="386"/>
                  <a:pt x="125" y="386"/>
                </a:cubicBezTo>
                <a:cubicBezTo>
                  <a:pt x="124" y="386"/>
                  <a:pt x="123" y="386"/>
                  <a:pt x="122" y="386"/>
                </a:cubicBezTo>
                <a:cubicBezTo>
                  <a:pt x="121" y="386"/>
                  <a:pt x="120" y="385"/>
                  <a:pt x="119" y="385"/>
                </a:cubicBezTo>
                <a:cubicBezTo>
                  <a:pt x="117" y="385"/>
                  <a:pt x="116" y="385"/>
                  <a:pt x="115" y="385"/>
                </a:cubicBezTo>
                <a:cubicBezTo>
                  <a:pt x="113" y="383"/>
                  <a:pt x="110" y="385"/>
                  <a:pt x="107" y="384"/>
                </a:cubicBezTo>
                <a:cubicBezTo>
                  <a:pt x="105" y="384"/>
                  <a:pt x="104" y="385"/>
                  <a:pt x="102" y="383"/>
                </a:cubicBezTo>
                <a:cubicBezTo>
                  <a:pt x="99" y="383"/>
                  <a:pt x="99" y="383"/>
                  <a:pt x="99" y="383"/>
                </a:cubicBezTo>
                <a:cubicBezTo>
                  <a:pt x="98" y="382"/>
                  <a:pt x="96" y="382"/>
                  <a:pt x="95" y="383"/>
                </a:cubicBezTo>
                <a:cubicBezTo>
                  <a:pt x="94" y="383"/>
                  <a:pt x="94" y="381"/>
                  <a:pt x="92" y="382"/>
                </a:cubicBezTo>
                <a:cubicBezTo>
                  <a:pt x="92" y="383"/>
                  <a:pt x="90" y="382"/>
                  <a:pt x="89" y="382"/>
                </a:cubicBezTo>
                <a:cubicBezTo>
                  <a:pt x="89" y="382"/>
                  <a:pt x="89" y="381"/>
                  <a:pt x="89" y="381"/>
                </a:cubicBezTo>
                <a:cubicBezTo>
                  <a:pt x="88" y="380"/>
                  <a:pt x="88" y="381"/>
                  <a:pt x="88" y="381"/>
                </a:cubicBezTo>
                <a:cubicBezTo>
                  <a:pt x="87" y="381"/>
                  <a:pt x="87" y="381"/>
                  <a:pt x="87" y="381"/>
                </a:cubicBezTo>
                <a:cubicBezTo>
                  <a:pt x="87" y="380"/>
                  <a:pt x="85" y="379"/>
                  <a:pt x="86" y="378"/>
                </a:cubicBezTo>
                <a:cubicBezTo>
                  <a:pt x="85" y="378"/>
                  <a:pt x="85" y="377"/>
                  <a:pt x="84" y="377"/>
                </a:cubicBezTo>
                <a:cubicBezTo>
                  <a:pt x="83" y="377"/>
                  <a:pt x="83" y="376"/>
                  <a:pt x="83" y="375"/>
                </a:cubicBezTo>
                <a:cubicBezTo>
                  <a:pt x="84" y="375"/>
                  <a:pt x="84" y="374"/>
                  <a:pt x="85" y="374"/>
                </a:cubicBezTo>
                <a:cubicBezTo>
                  <a:pt x="85" y="374"/>
                  <a:pt x="85" y="374"/>
                  <a:pt x="86" y="374"/>
                </a:cubicBezTo>
                <a:cubicBezTo>
                  <a:pt x="86" y="375"/>
                  <a:pt x="85" y="375"/>
                  <a:pt x="85" y="375"/>
                </a:cubicBezTo>
                <a:cubicBezTo>
                  <a:pt x="85" y="376"/>
                  <a:pt x="86" y="376"/>
                  <a:pt x="86" y="377"/>
                </a:cubicBezTo>
                <a:cubicBezTo>
                  <a:pt x="87" y="376"/>
                  <a:pt x="87" y="375"/>
                  <a:pt x="87" y="375"/>
                </a:cubicBezTo>
                <a:cubicBezTo>
                  <a:pt x="88" y="374"/>
                  <a:pt x="88" y="374"/>
                  <a:pt x="89" y="373"/>
                </a:cubicBezTo>
                <a:cubicBezTo>
                  <a:pt x="88" y="373"/>
                  <a:pt x="88" y="373"/>
                  <a:pt x="87" y="373"/>
                </a:cubicBezTo>
                <a:cubicBezTo>
                  <a:pt x="88" y="372"/>
                  <a:pt x="89" y="371"/>
                  <a:pt x="87" y="370"/>
                </a:cubicBezTo>
                <a:cubicBezTo>
                  <a:pt x="87" y="370"/>
                  <a:pt x="87" y="369"/>
                  <a:pt x="87" y="368"/>
                </a:cubicBezTo>
                <a:cubicBezTo>
                  <a:pt x="87" y="367"/>
                  <a:pt x="88" y="366"/>
                  <a:pt x="88" y="365"/>
                </a:cubicBezTo>
                <a:cubicBezTo>
                  <a:pt x="88" y="363"/>
                  <a:pt x="88" y="362"/>
                  <a:pt x="88" y="361"/>
                </a:cubicBezTo>
                <a:cubicBezTo>
                  <a:pt x="88" y="359"/>
                  <a:pt x="88" y="359"/>
                  <a:pt x="88" y="359"/>
                </a:cubicBezTo>
                <a:cubicBezTo>
                  <a:pt x="89" y="358"/>
                  <a:pt x="89" y="358"/>
                  <a:pt x="88" y="358"/>
                </a:cubicBezTo>
                <a:cubicBezTo>
                  <a:pt x="87" y="357"/>
                  <a:pt x="86" y="357"/>
                  <a:pt x="84" y="357"/>
                </a:cubicBezTo>
                <a:cubicBezTo>
                  <a:pt x="83" y="357"/>
                  <a:pt x="82" y="357"/>
                  <a:pt x="81" y="356"/>
                </a:cubicBezTo>
                <a:cubicBezTo>
                  <a:pt x="79" y="356"/>
                  <a:pt x="78" y="356"/>
                  <a:pt x="77" y="356"/>
                </a:cubicBezTo>
                <a:cubicBezTo>
                  <a:pt x="75" y="356"/>
                  <a:pt x="72" y="357"/>
                  <a:pt x="70" y="355"/>
                </a:cubicBezTo>
                <a:cubicBezTo>
                  <a:pt x="69" y="355"/>
                  <a:pt x="68" y="355"/>
                  <a:pt x="67" y="355"/>
                </a:cubicBezTo>
                <a:cubicBezTo>
                  <a:pt x="66" y="355"/>
                  <a:pt x="65" y="355"/>
                  <a:pt x="64" y="354"/>
                </a:cubicBezTo>
                <a:cubicBezTo>
                  <a:pt x="64" y="354"/>
                  <a:pt x="63" y="354"/>
                  <a:pt x="62" y="354"/>
                </a:cubicBezTo>
                <a:cubicBezTo>
                  <a:pt x="62" y="354"/>
                  <a:pt x="61" y="354"/>
                  <a:pt x="60" y="354"/>
                </a:cubicBezTo>
                <a:cubicBezTo>
                  <a:pt x="56" y="354"/>
                  <a:pt x="56" y="354"/>
                  <a:pt x="56" y="354"/>
                </a:cubicBezTo>
                <a:cubicBezTo>
                  <a:pt x="55" y="353"/>
                  <a:pt x="54" y="353"/>
                  <a:pt x="53" y="353"/>
                </a:cubicBezTo>
                <a:cubicBezTo>
                  <a:pt x="53" y="351"/>
                  <a:pt x="52" y="350"/>
                  <a:pt x="53" y="349"/>
                </a:cubicBezTo>
                <a:cubicBezTo>
                  <a:pt x="54" y="348"/>
                  <a:pt x="54" y="346"/>
                  <a:pt x="54" y="345"/>
                </a:cubicBezTo>
                <a:cubicBezTo>
                  <a:pt x="54" y="345"/>
                  <a:pt x="54" y="344"/>
                  <a:pt x="54" y="344"/>
                </a:cubicBezTo>
                <a:cubicBezTo>
                  <a:pt x="57" y="344"/>
                  <a:pt x="59" y="344"/>
                  <a:pt x="61" y="344"/>
                </a:cubicBezTo>
                <a:cubicBezTo>
                  <a:pt x="62" y="345"/>
                  <a:pt x="63" y="345"/>
                  <a:pt x="63" y="345"/>
                </a:cubicBezTo>
                <a:cubicBezTo>
                  <a:pt x="64" y="346"/>
                  <a:pt x="65" y="346"/>
                  <a:pt x="67" y="345"/>
                </a:cubicBezTo>
                <a:cubicBezTo>
                  <a:pt x="68" y="345"/>
                  <a:pt x="68" y="347"/>
                  <a:pt x="69" y="346"/>
                </a:cubicBezTo>
                <a:cubicBezTo>
                  <a:pt x="71" y="346"/>
                  <a:pt x="72" y="346"/>
                  <a:pt x="73" y="346"/>
                </a:cubicBezTo>
                <a:cubicBezTo>
                  <a:pt x="75" y="348"/>
                  <a:pt x="77" y="347"/>
                  <a:pt x="80" y="347"/>
                </a:cubicBezTo>
                <a:cubicBezTo>
                  <a:pt x="81" y="347"/>
                  <a:pt x="82" y="349"/>
                  <a:pt x="83" y="348"/>
                </a:cubicBezTo>
                <a:cubicBezTo>
                  <a:pt x="85" y="348"/>
                  <a:pt x="86" y="348"/>
                  <a:pt x="87" y="348"/>
                </a:cubicBezTo>
                <a:cubicBezTo>
                  <a:pt x="88" y="350"/>
                  <a:pt x="90" y="349"/>
                  <a:pt x="91" y="350"/>
                </a:cubicBezTo>
                <a:cubicBezTo>
                  <a:pt x="91" y="350"/>
                  <a:pt x="92" y="351"/>
                  <a:pt x="92" y="350"/>
                </a:cubicBezTo>
                <a:cubicBezTo>
                  <a:pt x="93" y="349"/>
                  <a:pt x="93" y="349"/>
                  <a:pt x="93" y="350"/>
                </a:cubicBezTo>
                <a:cubicBezTo>
                  <a:pt x="94" y="351"/>
                  <a:pt x="94" y="352"/>
                  <a:pt x="94" y="352"/>
                </a:cubicBezTo>
                <a:cubicBezTo>
                  <a:pt x="95" y="353"/>
                  <a:pt x="94" y="353"/>
                  <a:pt x="94" y="353"/>
                </a:cubicBezTo>
                <a:cubicBezTo>
                  <a:pt x="93" y="353"/>
                  <a:pt x="92" y="354"/>
                  <a:pt x="93" y="354"/>
                </a:cubicBezTo>
                <a:cubicBezTo>
                  <a:pt x="93" y="355"/>
                  <a:pt x="93" y="355"/>
                  <a:pt x="94" y="355"/>
                </a:cubicBezTo>
                <a:cubicBezTo>
                  <a:pt x="94" y="355"/>
                  <a:pt x="94" y="355"/>
                  <a:pt x="93" y="353"/>
                </a:cubicBezTo>
                <a:cubicBezTo>
                  <a:pt x="93" y="351"/>
                  <a:pt x="93" y="351"/>
                  <a:pt x="93" y="351"/>
                </a:cubicBezTo>
                <a:cubicBezTo>
                  <a:pt x="92" y="351"/>
                  <a:pt x="92" y="350"/>
                  <a:pt x="92" y="350"/>
                </a:cubicBezTo>
                <a:cubicBezTo>
                  <a:pt x="91" y="350"/>
                  <a:pt x="92" y="351"/>
                  <a:pt x="92" y="351"/>
                </a:cubicBezTo>
                <a:cubicBezTo>
                  <a:pt x="92" y="351"/>
                  <a:pt x="92" y="352"/>
                  <a:pt x="92" y="352"/>
                </a:cubicBezTo>
                <a:cubicBezTo>
                  <a:pt x="92" y="352"/>
                  <a:pt x="92" y="351"/>
                  <a:pt x="93" y="353"/>
                </a:cubicBezTo>
                <a:moveTo>
                  <a:pt x="90" y="375"/>
                </a:moveTo>
                <a:cubicBezTo>
                  <a:pt x="91" y="374"/>
                  <a:pt x="91" y="374"/>
                  <a:pt x="91" y="374"/>
                </a:cubicBezTo>
                <a:cubicBezTo>
                  <a:pt x="91" y="373"/>
                  <a:pt x="91" y="373"/>
                  <a:pt x="91" y="373"/>
                </a:cubicBezTo>
                <a:cubicBezTo>
                  <a:pt x="90" y="373"/>
                  <a:pt x="90" y="373"/>
                  <a:pt x="90" y="374"/>
                </a:cubicBezTo>
                <a:cubicBezTo>
                  <a:pt x="90" y="374"/>
                  <a:pt x="90" y="374"/>
                  <a:pt x="90" y="375"/>
                </a:cubicBezTo>
                <a:moveTo>
                  <a:pt x="70" y="350"/>
                </a:moveTo>
                <a:cubicBezTo>
                  <a:pt x="71" y="350"/>
                  <a:pt x="71" y="349"/>
                  <a:pt x="70" y="348"/>
                </a:cubicBezTo>
                <a:cubicBezTo>
                  <a:pt x="70" y="349"/>
                  <a:pt x="70" y="350"/>
                  <a:pt x="70" y="350"/>
                </a:cubicBezTo>
                <a:moveTo>
                  <a:pt x="78" y="350"/>
                </a:moveTo>
                <a:cubicBezTo>
                  <a:pt x="78" y="350"/>
                  <a:pt x="78" y="350"/>
                  <a:pt x="78" y="350"/>
                </a:cubicBezTo>
                <a:cubicBezTo>
                  <a:pt x="78" y="350"/>
                  <a:pt x="78" y="351"/>
                  <a:pt x="78" y="351"/>
                </a:cubicBezTo>
                <a:cubicBezTo>
                  <a:pt x="78" y="351"/>
                  <a:pt x="78" y="351"/>
                  <a:pt x="78" y="351"/>
                </a:cubicBezTo>
                <a:cubicBezTo>
                  <a:pt x="78" y="351"/>
                  <a:pt x="78" y="351"/>
                  <a:pt x="78" y="350"/>
                </a:cubicBezTo>
                <a:moveTo>
                  <a:pt x="90" y="352"/>
                </a:moveTo>
                <a:cubicBezTo>
                  <a:pt x="90" y="351"/>
                  <a:pt x="89" y="351"/>
                  <a:pt x="89" y="351"/>
                </a:cubicBezTo>
                <a:cubicBezTo>
                  <a:pt x="89" y="351"/>
                  <a:pt x="89" y="351"/>
                  <a:pt x="89" y="352"/>
                </a:cubicBezTo>
                <a:cubicBezTo>
                  <a:pt x="89" y="352"/>
                  <a:pt x="89" y="352"/>
                  <a:pt x="89" y="352"/>
                </a:cubicBezTo>
                <a:cubicBezTo>
                  <a:pt x="89" y="352"/>
                  <a:pt x="89" y="352"/>
                  <a:pt x="90" y="352"/>
                </a:cubicBezTo>
                <a:moveTo>
                  <a:pt x="91" y="355"/>
                </a:moveTo>
                <a:cubicBezTo>
                  <a:pt x="91" y="355"/>
                  <a:pt x="91" y="355"/>
                  <a:pt x="91" y="355"/>
                </a:cubicBezTo>
                <a:cubicBezTo>
                  <a:pt x="91" y="355"/>
                  <a:pt x="91" y="354"/>
                  <a:pt x="91" y="354"/>
                </a:cubicBezTo>
                <a:cubicBezTo>
                  <a:pt x="91" y="354"/>
                  <a:pt x="91" y="354"/>
                  <a:pt x="91" y="354"/>
                </a:cubicBezTo>
                <a:cubicBezTo>
                  <a:pt x="91" y="354"/>
                  <a:pt x="91" y="354"/>
                  <a:pt x="91" y="355"/>
                </a:cubicBezTo>
                <a:moveTo>
                  <a:pt x="90" y="379"/>
                </a:moveTo>
                <a:cubicBezTo>
                  <a:pt x="89" y="379"/>
                  <a:pt x="89" y="379"/>
                  <a:pt x="89" y="379"/>
                </a:cubicBezTo>
                <a:cubicBezTo>
                  <a:pt x="89" y="379"/>
                  <a:pt x="89" y="379"/>
                  <a:pt x="89" y="379"/>
                </a:cubicBezTo>
                <a:cubicBezTo>
                  <a:pt x="89" y="379"/>
                  <a:pt x="89" y="379"/>
                  <a:pt x="89" y="380"/>
                </a:cubicBezTo>
                <a:cubicBezTo>
                  <a:pt x="89" y="379"/>
                  <a:pt x="89" y="379"/>
                  <a:pt x="90" y="379"/>
                </a:cubicBezTo>
                <a:moveTo>
                  <a:pt x="654" y="279"/>
                </a:moveTo>
                <a:cubicBezTo>
                  <a:pt x="654" y="280"/>
                  <a:pt x="655" y="280"/>
                  <a:pt x="656" y="281"/>
                </a:cubicBezTo>
                <a:cubicBezTo>
                  <a:pt x="656" y="280"/>
                  <a:pt x="657" y="279"/>
                  <a:pt x="657" y="277"/>
                </a:cubicBezTo>
                <a:cubicBezTo>
                  <a:pt x="657" y="276"/>
                  <a:pt x="658" y="276"/>
                  <a:pt x="658" y="276"/>
                </a:cubicBezTo>
                <a:cubicBezTo>
                  <a:pt x="660" y="275"/>
                  <a:pt x="660" y="274"/>
                  <a:pt x="661" y="273"/>
                </a:cubicBezTo>
                <a:cubicBezTo>
                  <a:pt x="663" y="273"/>
                  <a:pt x="664" y="272"/>
                  <a:pt x="665" y="271"/>
                </a:cubicBezTo>
                <a:cubicBezTo>
                  <a:pt x="666" y="271"/>
                  <a:pt x="667" y="271"/>
                  <a:pt x="668" y="270"/>
                </a:cubicBezTo>
                <a:cubicBezTo>
                  <a:pt x="669" y="269"/>
                  <a:pt x="670" y="270"/>
                  <a:pt x="671" y="269"/>
                </a:cubicBezTo>
                <a:cubicBezTo>
                  <a:pt x="671" y="269"/>
                  <a:pt x="672" y="269"/>
                  <a:pt x="673" y="268"/>
                </a:cubicBezTo>
                <a:cubicBezTo>
                  <a:pt x="674" y="268"/>
                  <a:pt x="674" y="267"/>
                  <a:pt x="675" y="267"/>
                </a:cubicBezTo>
                <a:cubicBezTo>
                  <a:pt x="676" y="266"/>
                  <a:pt x="677" y="266"/>
                  <a:pt x="678" y="266"/>
                </a:cubicBezTo>
                <a:cubicBezTo>
                  <a:pt x="679" y="266"/>
                  <a:pt x="679" y="265"/>
                  <a:pt x="680" y="265"/>
                </a:cubicBezTo>
                <a:cubicBezTo>
                  <a:pt x="682" y="263"/>
                  <a:pt x="684" y="262"/>
                  <a:pt x="685" y="261"/>
                </a:cubicBezTo>
                <a:cubicBezTo>
                  <a:pt x="686" y="261"/>
                  <a:pt x="687" y="261"/>
                  <a:pt x="688" y="260"/>
                </a:cubicBezTo>
                <a:cubicBezTo>
                  <a:pt x="688" y="259"/>
                  <a:pt x="689" y="259"/>
                  <a:pt x="689" y="259"/>
                </a:cubicBezTo>
                <a:cubicBezTo>
                  <a:pt x="691" y="259"/>
                  <a:pt x="692" y="258"/>
                  <a:pt x="693" y="258"/>
                </a:cubicBezTo>
                <a:cubicBezTo>
                  <a:pt x="694" y="257"/>
                  <a:pt x="695" y="257"/>
                  <a:pt x="696" y="256"/>
                </a:cubicBezTo>
                <a:cubicBezTo>
                  <a:pt x="697" y="255"/>
                  <a:pt x="699" y="255"/>
                  <a:pt x="700" y="253"/>
                </a:cubicBezTo>
                <a:cubicBezTo>
                  <a:pt x="701" y="254"/>
                  <a:pt x="702" y="253"/>
                  <a:pt x="703" y="253"/>
                </a:cubicBezTo>
                <a:cubicBezTo>
                  <a:pt x="704" y="252"/>
                  <a:pt x="705" y="252"/>
                  <a:pt x="706" y="251"/>
                </a:cubicBezTo>
                <a:cubicBezTo>
                  <a:pt x="707" y="251"/>
                  <a:pt x="708" y="250"/>
                  <a:pt x="709" y="250"/>
                </a:cubicBezTo>
                <a:cubicBezTo>
                  <a:pt x="710" y="250"/>
                  <a:pt x="710" y="248"/>
                  <a:pt x="711" y="249"/>
                </a:cubicBezTo>
                <a:cubicBezTo>
                  <a:pt x="712" y="248"/>
                  <a:pt x="713" y="247"/>
                  <a:pt x="714" y="247"/>
                </a:cubicBezTo>
                <a:cubicBezTo>
                  <a:pt x="715" y="245"/>
                  <a:pt x="717" y="246"/>
                  <a:pt x="717" y="246"/>
                </a:cubicBezTo>
                <a:cubicBezTo>
                  <a:pt x="718" y="245"/>
                  <a:pt x="719" y="245"/>
                  <a:pt x="719" y="245"/>
                </a:cubicBezTo>
                <a:cubicBezTo>
                  <a:pt x="720" y="244"/>
                  <a:pt x="720" y="244"/>
                  <a:pt x="720" y="244"/>
                </a:cubicBezTo>
                <a:cubicBezTo>
                  <a:pt x="720" y="243"/>
                  <a:pt x="719" y="243"/>
                  <a:pt x="719" y="242"/>
                </a:cubicBezTo>
                <a:cubicBezTo>
                  <a:pt x="719" y="241"/>
                  <a:pt x="718" y="241"/>
                  <a:pt x="718" y="240"/>
                </a:cubicBezTo>
                <a:cubicBezTo>
                  <a:pt x="717" y="239"/>
                  <a:pt x="718" y="239"/>
                  <a:pt x="717" y="237"/>
                </a:cubicBezTo>
                <a:cubicBezTo>
                  <a:pt x="717" y="237"/>
                  <a:pt x="716" y="236"/>
                  <a:pt x="716" y="236"/>
                </a:cubicBezTo>
                <a:cubicBezTo>
                  <a:pt x="716" y="234"/>
                  <a:pt x="716" y="234"/>
                  <a:pt x="716" y="234"/>
                </a:cubicBezTo>
                <a:cubicBezTo>
                  <a:pt x="718" y="233"/>
                  <a:pt x="720" y="232"/>
                  <a:pt x="722" y="231"/>
                </a:cubicBezTo>
                <a:cubicBezTo>
                  <a:pt x="723" y="230"/>
                  <a:pt x="723" y="231"/>
                  <a:pt x="723" y="232"/>
                </a:cubicBezTo>
                <a:cubicBezTo>
                  <a:pt x="723" y="232"/>
                  <a:pt x="723" y="233"/>
                  <a:pt x="723" y="233"/>
                </a:cubicBezTo>
                <a:cubicBezTo>
                  <a:pt x="724" y="234"/>
                  <a:pt x="725" y="235"/>
                  <a:pt x="725" y="236"/>
                </a:cubicBezTo>
                <a:cubicBezTo>
                  <a:pt x="725" y="237"/>
                  <a:pt x="726" y="238"/>
                  <a:pt x="727" y="239"/>
                </a:cubicBezTo>
                <a:cubicBezTo>
                  <a:pt x="728" y="241"/>
                  <a:pt x="729" y="242"/>
                  <a:pt x="730" y="244"/>
                </a:cubicBezTo>
                <a:cubicBezTo>
                  <a:pt x="730" y="245"/>
                  <a:pt x="730" y="246"/>
                  <a:pt x="730" y="246"/>
                </a:cubicBezTo>
                <a:cubicBezTo>
                  <a:pt x="730" y="247"/>
                  <a:pt x="731" y="247"/>
                  <a:pt x="731" y="248"/>
                </a:cubicBezTo>
                <a:cubicBezTo>
                  <a:pt x="731" y="249"/>
                  <a:pt x="732" y="249"/>
                  <a:pt x="732" y="250"/>
                </a:cubicBezTo>
                <a:cubicBezTo>
                  <a:pt x="733" y="250"/>
                  <a:pt x="733" y="251"/>
                  <a:pt x="733" y="252"/>
                </a:cubicBezTo>
                <a:cubicBezTo>
                  <a:pt x="734" y="253"/>
                  <a:pt x="735" y="254"/>
                  <a:pt x="735" y="256"/>
                </a:cubicBezTo>
                <a:cubicBezTo>
                  <a:pt x="736" y="256"/>
                  <a:pt x="736" y="257"/>
                  <a:pt x="736" y="257"/>
                </a:cubicBezTo>
                <a:cubicBezTo>
                  <a:pt x="736" y="258"/>
                  <a:pt x="735" y="258"/>
                  <a:pt x="735" y="258"/>
                </a:cubicBezTo>
                <a:cubicBezTo>
                  <a:pt x="734" y="258"/>
                  <a:pt x="733" y="259"/>
                  <a:pt x="733" y="259"/>
                </a:cubicBezTo>
                <a:cubicBezTo>
                  <a:pt x="732" y="260"/>
                  <a:pt x="732" y="260"/>
                  <a:pt x="731" y="260"/>
                </a:cubicBezTo>
                <a:cubicBezTo>
                  <a:pt x="730" y="261"/>
                  <a:pt x="730" y="261"/>
                  <a:pt x="728" y="260"/>
                </a:cubicBezTo>
                <a:cubicBezTo>
                  <a:pt x="728" y="260"/>
                  <a:pt x="728" y="260"/>
                  <a:pt x="728" y="260"/>
                </a:cubicBezTo>
                <a:cubicBezTo>
                  <a:pt x="728" y="259"/>
                  <a:pt x="728" y="258"/>
                  <a:pt x="728" y="258"/>
                </a:cubicBezTo>
                <a:cubicBezTo>
                  <a:pt x="727" y="257"/>
                  <a:pt x="726" y="256"/>
                  <a:pt x="725" y="255"/>
                </a:cubicBezTo>
                <a:cubicBezTo>
                  <a:pt x="725" y="254"/>
                  <a:pt x="725" y="253"/>
                  <a:pt x="724" y="252"/>
                </a:cubicBezTo>
                <a:cubicBezTo>
                  <a:pt x="722" y="253"/>
                  <a:pt x="720" y="255"/>
                  <a:pt x="718" y="255"/>
                </a:cubicBezTo>
                <a:cubicBezTo>
                  <a:pt x="717" y="256"/>
                  <a:pt x="716" y="255"/>
                  <a:pt x="716" y="256"/>
                </a:cubicBezTo>
                <a:cubicBezTo>
                  <a:pt x="715" y="257"/>
                  <a:pt x="713" y="257"/>
                  <a:pt x="712" y="258"/>
                </a:cubicBezTo>
                <a:cubicBezTo>
                  <a:pt x="711" y="258"/>
                  <a:pt x="710" y="260"/>
                  <a:pt x="709" y="259"/>
                </a:cubicBezTo>
                <a:cubicBezTo>
                  <a:pt x="708" y="260"/>
                  <a:pt x="707" y="260"/>
                  <a:pt x="706" y="261"/>
                </a:cubicBezTo>
                <a:cubicBezTo>
                  <a:pt x="706" y="261"/>
                  <a:pt x="705" y="262"/>
                  <a:pt x="704" y="262"/>
                </a:cubicBezTo>
                <a:cubicBezTo>
                  <a:pt x="703" y="263"/>
                  <a:pt x="701" y="263"/>
                  <a:pt x="699" y="265"/>
                </a:cubicBezTo>
                <a:cubicBezTo>
                  <a:pt x="697" y="265"/>
                  <a:pt x="695" y="267"/>
                  <a:pt x="692" y="268"/>
                </a:cubicBezTo>
                <a:cubicBezTo>
                  <a:pt x="691" y="268"/>
                  <a:pt x="690" y="269"/>
                  <a:pt x="689" y="270"/>
                </a:cubicBezTo>
                <a:cubicBezTo>
                  <a:pt x="687" y="270"/>
                  <a:pt x="685" y="272"/>
                  <a:pt x="683" y="273"/>
                </a:cubicBezTo>
                <a:cubicBezTo>
                  <a:pt x="681" y="274"/>
                  <a:pt x="679" y="275"/>
                  <a:pt x="677" y="276"/>
                </a:cubicBezTo>
                <a:cubicBezTo>
                  <a:pt x="675" y="277"/>
                  <a:pt x="673" y="278"/>
                  <a:pt x="671" y="279"/>
                </a:cubicBezTo>
                <a:cubicBezTo>
                  <a:pt x="669" y="279"/>
                  <a:pt x="669" y="280"/>
                  <a:pt x="668" y="281"/>
                </a:cubicBezTo>
                <a:cubicBezTo>
                  <a:pt x="667" y="281"/>
                  <a:pt x="666" y="281"/>
                  <a:pt x="666" y="282"/>
                </a:cubicBezTo>
                <a:cubicBezTo>
                  <a:pt x="665" y="282"/>
                  <a:pt x="664" y="282"/>
                  <a:pt x="664" y="282"/>
                </a:cubicBezTo>
                <a:cubicBezTo>
                  <a:pt x="663" y="283"/>
                  <a:pt x="661" y="283"/>
                  <a:pt x="660" y="284"/>
                </a:cubicBezTo>
                <a:cubicBezTo>
                  <a:pt x="659" y="285"/>
                  <a:pt x="658" y="285"/>
                  <a:pt x="658" y="285"/>
                </a:cubicBezTo>
                <a:cubicBezTo>
                  <a:pt x="658" y="285"/>
                  <a:pt x="658" y="285"/>
                  <a:pt x="658" y="285"/>
                </a:cubicBezTo>
                <a:cubicBezTo>
                  <a:pt x="658" y="285"/>
                  <a:pt x="658" y="284"/>
                  <a:pt x="658" y="284"/>
                </a:cubicBezTo>
                <a:cubicBezTo>
                  <a:pt x="658" y="284"/>
                  <a:pt x="657" y="284"/>
                  <a:pt x="657" y="284"/>
                </a:cubicBezTo>
                <a:cubicBezTo>
                  <a:pt x="657" y="284"/>
                  <a:pt x="657" y="285"/>
                  <a:pt x="658" y="285"/>
                </a:cubicBezTo>
                <a:cubicBezTo>
                  <a:pt x="658" y="286"/>
                  <a:pt x="657" y="286"/>
                  <a:pt x="657" y="286"/>
                </a:cubicBezTo>
                <a:cubicBezTo>
                  <a:pt x="656" y="286"/>
                  <a:pt x="656" y="285"/>
                  <a:pt x="656" y="285"/>
                </a:cubicBezTo>
                <a:cubicBezTo>
                  <a:pt x="656" y="284"/>
                  <a:pt x="656" y="283"/>
                  <a:pt x="656" y="282"/>
                </a:cubicBezTo>
                <a:cubicBezTo>
                  <a:pt x="654" y="282"/>
                  <a:pt x="654" y="282"/>
                  <a:pt x="654" y="282"/>
                </a:cubicBezTo>
                <a:cubicBezTo>
                  <a:pt x="653" y="281"/>
                  <a:pt x="653" y="280"/>
                  <a:pt x="653" y="279"/>
                </a:cubicBezTo>
                <a:cubicBezTo>
                  <a:pt x="653" y="279"/>
                  <a:pt x="654" y="279"/>
                  <a:pt x="654" y="279"/>
                </a:cubicBezTo>
                <a:moveTo>
                  <a:pt x="200" y="225"/>
                </a:moveTo>
                <a:cubicBezTo>
                  <a:pt x="200" y="225"/>
                  <a:pt x="201" y="225"/>
                  <a:pt x="202" y="225"/>
                </a:cubicBezTo>
                <a:cubicBezTo>
                  <a:pt x="202" y="226"/>
                  <a:pt x="202" y="226"/>
                  <a:pt x="202" y="226"/>
                </a:cubicBezTo>
                <a:cubicBezTo>
                  <a:pt x="201" y="227"/>
                  <a:pt x="200" y="228"/>
                  <a:pt x="199" y="229"/>
                </a:cubicBezTo>
                <a:cubicBezTo>
                  <a:pt x="197" y="229"/>
                  <a:pt x="197" y="229"/>
                  <a:pt x="197" y="229"/>
                </a:cubicBezTo>
                <a:cubicBezTo>
                  <a:pt x="194" y="226"/>
                  <a:pt x="192" y="224"/>
                  <a:pt x="190" y="221"/>
                </a:cubicBezTo>
                <a:cubicBezTo>
                  <a:pt x="190" y="221"/>
                  <a:pt x="191" y="220"/>
                  <a:pt x="192" y="220"/>
                </a:cubicBezTo>
                <a:cubicBezTo>
                  <a:pt x="192" y="220"/>
                  <a:pt x="192" y="220"/>
                  <a:pt x="192" y="220"/>
                </a:cubicBezTo>
                <a:cubicBezTo>
                  <a:pt x="192" y="220"/>
                  <a:pt x="192" y="219"/>
                  <a:pt x="192" y="219"/>
                </a:cubicBezTo>
                <a:cubicBezTo>
                  <a:pt x="191" y="219"/>
                  <a:pt x="190" y="219"/>
                  <a:pt x="190" y="218"/>
                </a:cubicBezTo>
                <a:cubicBezTo>
                  <a:pt x="190" y="217"/>
                  <a:pt x="189" y="217"/>
                  <a:pt x="189" y="215"/>
                </a:cubicBezTo>
                <a:cubicBezTo>
                  <a:pt x="188" y="216"/>
                  <a:pt x="188" y="217"/>
                  <a:pt x="187" y="217"/>
                </a:cubicBezTo>
                <a:cubicBezTo>
                  <a:pt x="186" y="217"/>
                  <a:pt x="186" y="217"/>
                  <a:pt x="185" y="216"/>
                </a:cubicBezTo>
                <a:cubicBezTo>
                  <a:pt x="185" y="216"/>
                  <a:pt x="185" y="216"/>
                  <a:pt x="185" y="216"/>
                </a:cubicBezTo>
                <a:cubicBezTo>
                  <a:pt x="185" y="216"/>
                  <a:pt x="186" y="216"/>
                  <a:pt x="185" y="216"/>
                </a:cubicBezTo>
                <a:cubicBezTo>
                  <a:pt x="185" y="216"/>
                  <a:pt x="185" y="215"/>
                  <a:pt x="185" y="216"/>
                </a:cubicBezTo>
                <a:cubicBezTo>
                  <a:pt x="185" y="216"/>
                  <a:pt x="185" y="216"/>
                  <a:pt x="185" y="216"/>
                </a:cubicBezTo>
                <a:cubicBezTo>
                  <a:pt x="186" y="217"/>
                  <a:pt x="185" y="217"/>
                  <a:pt x="184" y="217"/>
                </a:cubicBezTo>
                <a:cubicBezTo>
                  <a:pt x="184" y="217"/>
                  <a:pt x="184" y="217"/>
                  <a:pt x="184" y="217"/>
                </a:cubicBezTo>
                <a:cubicBezTo>
                  <a:pt x="183" y="216"/>
                  <a:pt x="182" y="215"/>
                  <a:pt x="181" y="215"/>
                </a:cubicBezTo>
                <a:cubicBezTo>
                  <a:pt x="179" y="215"/>
                  <a:pt x="179" y="213"/>
                  <a:pt x="178" y="212"/>
                </a:cubicBezTo>
                <a:cubicBezTo>
                  <a:pt x="177" y="211"/>
                  <a:pt x="176" y="210"/>
                  <a:pt x="175" y="209"/>
                </a:cubicBezTo>
                <a:cubicBezTo>
                  <a:pt x="174" y="208"/>
                  <a:pt x="173" y="207"/>
                  <a:pt x="171" y="206"/>
                </a:cubicBezTo>
                <a:cubicBezTo>
                  <a:pt x="170" y="205"/>
                  <a:pt x="169" y="204"/>
                  <a:pt x="168" y="203"/>
                </a:cubicBezTo>
                <a:cubicBezTo>
                  <a:pt x="166" y="204"/>
                  <a:pt x="167" y="202"/>
                  <a:pt x="166" y="202"/>
                </a:cubicBezTo>
                <a:cubicBezTo>
                  <a:pt x="166" y="201"/>
                  <a:pt x="165" y="200"/>
                  <a:pt x="164" y="199"/>
                </a:cubicBezTo>
                <a:cubicBezTo>
                  <a:pt x="164" y="199"/>
                  <a:pt x="164" y="199"/>
                  <a:pt x="163" y="199"/>
                </a:cubicBezTo>
                <a:cubicBezTo>
                  <a:pt x="162" y="199"/>
                  <a:pt x="161" y="197"/>
                  <a:pt x="160" y="197"/>
                </a:cubicBezTo>
                <a:cubicBezTo>
                  <a:pt x="159" y="196"/>
                  <a:pt x="159" y="196"/>
                  <a:pt x="158" y="195"/>
                </a:cubicBezTo>
                <a:cubicBezTo>
                  <a:pt x="157" y="194"/>
                  <a:pt x="156" y="192"/>
                  <a:pt x="153" y="191"/>
                </a:cubicBezTo>
                <a:cubicBezTo>
                  <a:pt x="153" y="191"/>
                  <a:pt x="153" y="191"/>
                  <a:pt x="152" y="190"/>
                </a:cubicBezTo>
                <a:cubicBezTo>
                  <a:pt x="152" y="188"/>
                  <a:pt x="150" y="187"/>
                  <a:pt x="149" y="186"/>
                </a:cubicBezTo>
                <a:cubicBezTo>
                  <a:pt x="148" y="186"/>
                  <a:pt x="148" y="186"/>
                  <a:pt x="147" y="185"/>
                </a:cubicBezTo>
                <a:cubicBezTo>
                  <a:pt x="146" y="185"/>
                  <a:pt x="146" y="184"/>
                  <a:pt x="145" y="183"/>
                </a:cubicBezTo>
                <a:cubicBezTo>
                  <a:pt x="144" y="183"/>
                  <a:pt x="144" y="183"/>
                  <a:pt x="143" y="182"/>
                </a:cubicBezTo>
                <a:cubicBezTo>
                  <a:pt x="142" y="182"/>
                  <a:pt x="142" y="181"/>
                  <a:pt x="141" y="180"/>
                </a:cubicBezTo>
                <a:cubicBezTo>
                  <a:pt x="140" y="181"/>
                  <a:pt x="139" y="182"/>
                  <a:pt x="138" y="183"/>
                </a:cubicBezTo>
                <a:cubicBezTo>
                  <a:pt x="138" y="183"/>
                  <a:pt x="137" y="184"/>
                  <a:pt x="137" y="184"/>
                </a:cubicBezTo>
                <a:cubicBezTo>
                  <a:pt x="137" y="185"/>
                  <a:pt x="136" y="185"/>
                  <a:pt x="136" y="186"/>
                </a:cubicBezTo>
                <a:cubicBezTo>
                  <a:pt x="135" y="187"/>
                  <a:pt x="134" y="187"/>
                  <a:pt x="133" y="187"/>
                </a:cubicBezTo>
                <a:cubicBezTo>
                  <a:pt x="132" y="186"/>
                  <a:pt x="130" y="184"/>
                  <a:pt x="129" y="182"/>
                </a:cubicBezTo>
                <a:cubicBezTo>
                  <a:pt x="129" y="181"/>
                  <a:pt x="129" y="181"/>
                  <a:pt x="129" y="181"/>
                </a:cubicBezTo>
                <a:cubicBezTo>
                  <a:pt x="130" y="179"/>
                  <a:pt x="132" y="178"/>
                  <a:pt x="133" y="176"/>
                </a:cubicBezTo>
                <a:cubicBezTo>
                  <a:pt x="134" y="175"/>
                  <a:pt x="135" y="175"/>
                  <a:pt x="135" y="173"/>
                </a:cubicBezTo>
                <a:cubicBezTo>
                  <a:pt x="138" y="170"/>
                  <a:pt x="138" y="170"/>
                  <a:pt x="138" y="170"/>
                </a:cubicBezTo>
                <a:cubicBezTo>
                  <a:pt x="139" y="169"/>
                  <a:pt x="141" y="168"/>
                  <a:pt x="141" y="167"/>
                </a:cubicBezTo>
                <a:cubicBezTo>
                  <a:pt x="143" y="164"/>
                  <a:pt x="146" y="162"/>
                  <a:pt x="148" y="159"/>
                </a:cubicBezTo>
                <a:cubicBezTo>
                  <a:pt x="150" y="161"/>
                  <a:pt x="151" y="164"/>
                  <a:pt x="154" y="164"/>
                </a:cubicBezTo>
                <a:cubicBezTo>
                  <a:pt x="154" y="165"/>
                  <a:pt x="154" y="165"/>
                  <a:pt x="154" y="165"/>
                </a:cubicBezTo>
                <a:cubicBezTo>
                  <a:pt x="154" y="165"/>
                  <a:pt x="154" y="165"/>
                  <a:pt x="153" y="166"/>
                </a:cubicBezTo>
                <a:cubicBezTo>
                  <a:pt x="152" y="167"/>
                  <a:pt x="150" y="169"/>
                  <a:pt x="148" y="171"/>
                </a:cubicBezTo>
                <a:cubicBezTo>
                  <a:pt x="148" y="172"/>
                  <a:pt x="147" y="173"/>
                  <a:pt x="148" y="174"/>
                </a:cubicBezTo>
                <a:cubicBezTo>
                  <a:pt x="150" y="175"/>
                  <a:pt x="151" y="177"/>
                  <a:pt x="152" y="178"/>
                </a:cubicBezTo>
                <a:cubicBezTo>
                  <a:pt x="153" y="179"/>
                  <a:pt x="154" y="179"/>
                  <a:pt x="155" y="180"/>
                </a:cubicBezTo>
                <a:cubicBezTo>
                  <a:pt x="156" y="181"/>
                  <a:pt x="157" y="182"/>
                  <a:pt x="158" y="183"/>
                </a:cubicBezTo>
                <a:cubicBezTo>
                  <a:pt x="159" y="184"/>
                  <a:pt x="160" y="185"/>
                  <a:pt x="161" y="185"/>
                </a:cubicBezTo>
                <a:cubicBezTo>
                  <a:pt x="161" y="186"/>
                  <a:pt x="163" y="186"/>
                  <a:pt x="163" y="187"/>
                </a:cubicBezTo>
                <a:cubicBezTo>
                  <a:pt x="164" y="188"/>
                  <a:pt x="165" y="189"/>
                  <a:pt x="166" y="189"/>
                </a:cubicBezTo>
                <a:cubicBezTo>
                  <a:pt x="167" y="190"/>
                  <a:pt x="168" y="191"/>
                  <a:pt x="169" y="191"/>
                </a:cubicBezTo>
                <a:cubicBezTo>
                  <a:pt x="169" y="192"/>
                  <a:pt x="170" y="193"/>
                  <a:pt x="171" y="194"/>
                </a:cubicBezTo>
                <a:cubicBezTo>
                  <a:pt x="172" y="195"/>
                  <a:pt x="173" y="195"/>
                  <a:pt x="173" y="196"/>
                </a:cubicBezTo>
                <a:cubicBezTo>
                  <a:pt x="174" y="197"/>
                  <a:pt x="175" y="197"/>
                  <a:pt x="176" y="198"/>
                </a:cubicBezTo>
                <a:cubicBezTo>
                  <a:pt x="176" y="198"/>
                  <a:pt x="177" y="198"/>
                  <a:pt x="177" y="199"/>
                </a:cubicBezTo>
                <a:cubicBezTo>
                  <a:pt x="177" y="200"/>
                  <a:pt x="178" y="201"/>
                  <a:pt x="178" y="201"/>
                </a:cubicBezTo>
                <a:cubicBezTo>
                  <a:pt x="180" y="201"/>
                  <a:pt x="181" y="203"/>
                  <a:pt x="183" y="205"/>
                </a:cubicBezTo>
                <a:cubicBezTo>
                  <a:pt x="184" y="206"/>
                  <a:pt x="186" y="206"/>
                  <a:pt x="187" y="207"/>
                </a:cubicBezTo>
                <a:cubicBezTo>
                  <a:pt x="188" y="209"/>
                  <a:pt x="189" y="210"/>
                  <a:pt x="190" y="211"/>
                </a:cubicBezTo>
                <a:cubicBezTo>
                  <a:pt x="193" y="213"/>
                  <a:pt x="195" y="215"/>
                  <a:pt x="197" y="217"/>
                </a:cubicBezTo>
                <a:cubicBezTo>
                  <a:pt x="198" y="217"/>
                  <a:pt x="198" y="219"/>
                  <a:pt x="199" y="218"/>
                </a:cubicBezTo>
                <a:cubicBezTo>
                  <a:pt x="200" y="219"/>
                  <a:pt x="200" y="220"/>
                  <a:pt x="200" y="221"/>
                </a:cubicBezTo>
                <a:cubicBezTo>
                  <a:pt x="201" y="221"/>
                  <a:pt x="200" y="221"/>
                  <a:pt x="200" y="221"/>
                </a:cubicBezTo>
                <a:cubicBezTo>
                  <a:pt x="199" y="222"/>
                  <a:pt x="200" y="222"/>
                  <a:pt x="201" y="223"/>
                </a:cubicBezTo>
                <a:cubicBezTo>
                  <a:pt x="200" y="223"/>
                  <a:pt x="200" y="224"/>
                  <a:pt x="200" y="225"/>
                </a:cubicBezTo>
                <a:cubicBezTo>
                  <a:pt x="200" y="225"/>
                  <a:pt x="200" y="225"/>
                  <a:pt x="199" y="225"/>
                </a:cubicBezTo>
                <a:cubicBezTo>
                  <a:pt x="199" y="225"/>
                  <a:pt x="198" y="225"/>
                  <a:pt x="198" y="225"/>
                </a:cubicBezTo>
                <a:cubicBezTo>
                  <a:pt x="197" y="224"/>
                  <a:pt x="197" y="224"/>
                  <a:pt x="197" y="223"/>
                </a:cubicBezTo>
                <a:cubicBezTo>
                  <a:pt x="197" y="222"/>
                  <a:pt x="196" y="222"/>
                  <a:pt x="196" y="222"/>
                </a:cubicBezTo>
                <a:cubicBezTo>
                  <a:pt x="196" y="222"/>
                  <a:pt x="195" y="222"/>
                  <a:pt x="195" y="222"/>
                </a:cubicBezTo>
                <a:cubicBezTo>
                  <a:pt x="196" y="223"/>
                  <a:pt x="196" y="225"/>
                  <a:pt x="197" y="226"/>
                </a:cubicBezTo>
                <a:cubicBezTo>
                  <a:pt x="198" y="226"/>
                  <a:pt x="199" y="226"/>
                  <a:pt x="200" y="225"/>
                </a:cubicBezTo>
                <a:moveTo>
                  <a:pt x="198" y="221"/>
                </a:moveTo>
                <a:cubicBezTo>
                  <a:pt x="198" y="220"/>
                  <a:pt x="197" y="220"/>
                  <a:pt x="197" y="220"/>
                </a:cubicBezTo>
                <a:cubicBezTo>
                  <a:pt x="197" y="220"/>
                  <a:pt x="197" y="221"/>
                  <a:pt x="197" y="221"/>
                </a:cubicBezTo>
                <a:cubicBezTo>
                  <a:pt x="197" y="221"/>
                  <a:pt x="197" y="221"/>
                  <a:pt x="197" y="221"/>
                </a:cubicBezTo>
                <a:cubicBezTo>
                  <a:pt x="197" y="221"/>
                  <a:pt x="198" y="221"/>
                  <a:pt x="198" y="221"/>
                </a:cubicBezTo>
                <a:moveTo>
                  <a:pt x="742" y="303"/>
                </a:moveTo>
                <a:cubicBezTo>
                  <a:pt x="742" y="304"/>
                  <a:pt x="742" y="304"/>
                  <a:pt x="741" y="304"/>
                </a:cubicBezTo>
                <a:cubicBezTo>
                  <a:pt x="740" y="305"/>
                  <a:pt x="739" y="306"/>
                  <a:pt x="739" y="305"/>
                </a:cubicBezTo>
                <a:cubicBezTo>
                  <a:pt x="737" y="305"/>
                  <a:pt x="736" y="307"/>
                  <a:pt x="735" y="307"/>
                </a:cubicBezTo>
                <a:cubicBezTo>
                  <a:pt x="734" y="306"/>
                  <a:pt x="733" y="308"/>
                  <a:pt x="732" y="307"/>
                </a:cubicBezTo>
                <a:cubicBezTo>
                  <a:pt x="731" y="307"/>
                  <a:pt x="731" y="309"/>
                  <a:pt x="730" y="308"/>
                </a:cubicBezTo>
                <a:cubicBezTo>
                  <a:pt x="729" y="308"/>
                  <a:pt x="728" y="309"/>
                  <a:pt x="727" y="309"/>
                </a:cubicBezTo>
                <a:cubicBezTo>
                  <a:pt x="726" y="310"/>
                  <a:pt x="725" y="311"/>
                  <a:pt x="724" y="310"/>
                </a:cubicBezTo>
                <a:cubicBezTo>
                  <a:pt x="723" y="312"/>
                  <a:pt x="722" y="311"/>
                  <a:pt x="721" y="311"/>
                </a:cubicBezTo>
                <a:cubicBezTo>
                  <a:pt x="720" y="311"/>
                  <a:pt x="719" y="313"/>
                  <a:pt x="718" y="312"/>
                </a:cubicBezTo>
                <a:cubicBezTo>
                  <a:pt x="717" y="312"/>
                  <a:pt x="716" y="312"/>
                  <a:pt x="715" y="313"/>
                </a:cubicBezTo>
                <a:cubicBezTo>
                  <a:pt x="714" y="314"/>
                  <a:pt x="713" y="313"/>
                  <a:pt x="713" y="314"/>
                </a:cubicBezTo>
                <a:cubicBezTo>
                  <a:pt x="711" y="314"/>
                  <a:pt x="709" y="316"/>
                  <a:pt x="707" y="315"/>
                </a:cubicBezTo>
                <a:cubicBezTo>
                  <a:pt x="706" y="316"/>
                  <a:pt x="705" y="316"/>
                  <a:pt x="703" y="316"/>
                </a:cubicBezTo>
                <a:cubicBezTo>
                  <a:pt x="702" y="318"/>
                  <a:pt x="700" y="316"/>
                  <a:pt x="699" y="318"/>
                </a:cubicBezTo>
                <a:cubicBezTo>
                  <a:pt x="697" y="317"/>
                  <a:pt x="696" y="320"/>
                  <a:pt x="694" y="319"/>
                </a:cubicBezTo>
                <a:cubicBezTo>
                  <a:pt x="694" y="319"/>
                  <a:pt x="693" y="319"/>
                  <a:pt x="693" y="319"/>
                </a:cubicBezTo>
                <a:cubicBezTo>
                  <a:pt x="693" y="320"/>
                  <a:pt x="691" y="319"/>
                  <a:pt x="690" y="320"/>
                </a:cubicBezTo>
                <a:cubicBezTo>
                  <a:pt x="689" y="321"/>
                  <a:pt x="688" y="321"/>
                  <a:pt x="687" y="322"/>
                </a:cubicBezTo>
                <a:cubicBezTo>
                  <a:pt x="686" y="322"/>
                  <a:pt x="686" y="322"/>
                  <a:pt x="685" y="323"/>
                </a:cubicBezTo>
                <a:cubicBezTo>
                  <a:pt x="685" y="323"/>
                  <a:pt x="684" y="323"/>
                  <a:pt x="683" y="323"/>
                </a:cubicBezTo>
                <a:cubicBezTo>
                  <a:pt x="682" y="322"/>
                  <a:pt x="681" y="324"/>
                  <a:pt x="680" y="324"/>
                </a:cubicBezTo>
                <a:cubicBezTo>
                  <a:pt x="680" y="324"/>
                  <a:pt x="680" y="324"/>
                  <a:pt x="680" y="324"/>
                </a:cubicBezTo>
                <a:cubicBezTo>
                  <a:pt x="681" y="325"/>
                  <a:pt x="681" y="326"/>
                  <a:pt x="681" y="327"/>
                </a:cubicBezTo>
                <a:cubicBezTo>
                  <a:pt x="681" y="328"/>
                  <a:pt x="680" y="329"/>
                  <a:pt x="682" y="330"/>
                </a:cubicBezTo>
                <a:cubicBezTo>
                  <a:pt x="681" y="331"/>
                  <a:pt x="681" y="332"/>
                  <a:pt x="683" y="333"/>
                </a:cubicBezTo>
                <a:cubicBezTo>
                  <a:pt x="683" y="334"/>
                  <a:pt x="684" y="335"/>
                  <a:pt x="683" y="337"/>
                </a:cubicBezTo>
                <a:cubicBezTo>
                  <a:pt x="683" y="337"/>
                  <a:pt x="683" y="337"/>
                  <a:pt x="684" y="337"/>
                </a:cubicBezTo>
                <a:cubicBezTo>
                  <a:pt x="684" y="338"/>
                  <a:pt x="685" y="339"/>
                  <a:pt x="684" y="339"/>
                </a:cubicBezTo>
                <a:cubicBezTo>
                  <a:pt x="684" y="340"/>
                  <a:pt x="683" y="341"/>
                  <a:pt x="682" y="341"/>
                </a:cubicBezTo>
                <a:cubicBezTo>
                  <a:pt x="682" y="341"/>
                  <a:pt x="681" y="341"/>
                  <a:pt x="680" y="342"/>
                </a:cubicBezTo>
                <a:cubicBezTo>
                  <a:pt x="680" y="342"/>
                  <a:pt x="679" y="342"/>
                  <a:pt x="679" y="342"/>
                </a:cubicBezTo>
                <a:cubicBezTo>
                  <a:pt x="678" y="342"/>
                  <a:pt x="678" y="342"/>
                  <a:pt x="677" y="342"/>
                </a:cubicBezTo>
                <a:cubicBezTo>
                  <a:pt x="677" y="342"/>
                  <a:pt x="677" y="341"/>
                  <a:pt x="676" y="341"/>
                </a:cubicBezTo>
                <a:cubicBezTo>
                  <a:pt x="676" y="340"/>
                  <a:pt x="676" y="340"/>
                  <a:pt x="676" y="340"/>
                </a:cubicBezTo>
                <a:cubicBezTo>
                  <a:pt x="676" y="338"/>
                  <a:pt x="676" y="337"/>
                  <a:pt x="675" y="336"/>
                </a:cubicBezTo>
                <a:cubicBezTo>
                  <a:pt x="675" y="335"/>
                  <a:pt x="675" y="334"/>
                  <a:pt x="674" y="333"/>
                </a:cubicBezTo>
                <a:cubicBezTo>
                  <a:pt x="675" y="332"/>
                  <a:pt x="673" y="331"/>
                  <a:pt x="673" y="330"/>
                </a:cubicBezTo>
                <a:cubicBezTo>
                  <a:pt x="672" y="329"/>
                  <a:pt x="672" y="328"/>
                  <a:pt x="672" y="327"/>
                </a:cubicBezTo>
                <a:cubicBezTo>
                  <a:pt x="671" y="326"/>
                  <a:pt x="671" y="325"/>
                  <a:pt x="671" y="324"/>
                </a:cubicBezTo>
                <a:cubicBezTo>
                  <a:pt x="671" y="323"/>
                  <a:pt x="670" y="323"/>
                  <a:pt x="670" y="322"/>
                </a:cubicBezTo>
                <a:cubicBezTo>
                  <a:pt x="670" y="321"/>
                  <a:pt x="670" y="320"/>
                  <a:pt x="670" y="319"/>
                </a:cubicBezTo>
                <a:cubicBezTo>
                  <a:pt x="670" y="319"/>
                  <a:pt x="669" y="318"/>
                  <a:pt x="669" y="317"/>
                </a:cubicBezTo>
                <a:cubicBezTo>
                  <a:pt x="670" y="317"/>
                  <a:pt x="671" y="316"/>
                  <a:pt x="672" y="316"/>
                </a:cubicBezTo>
                <a:cubicBezTo>
                  <a:pt x="673" y="316"/>
                  <a:pt x="674" y="316"/>
                  <a:pt x="675" y="316"/>
                </a:cubicBezTo>
                <a:cubicBezTo>
                  <a:pt x="676" y="314"/>
                  <a:pt x="678" y="316"/>
                  <a:pt x="679" y="314"/>
                </a:cubicBezTo>
                <a:cubicBezTo>
                  <a:pt x="680" y="314"/>
                  <a:pt x="681" y="314"/>
                  <a:pt x="682" y="313"/>
                </a:cubicBezTo>
                <a:cubicBezTo>
                  <a:pt x="683" y="313"/>
                  <a:pt x="684" y="313"/>
                  <a:pt x="685" y="312"/>
                </a:cubicBezTo>
                <a:cubicBezTo>
                  <a:pt x="685" y="312"/>
                  <a:pt x="686" y="312"/>
                  <a:pt x="686" y="312"/>
                </a:cubicBezTo>
                <a:cubicBezTo>
                  <a:pt x="687" y="313"/>
                  <a:pt x="688" y="311"/>
                  <a:pt x="690" y="311"/>
                </a:cubicBezTo>
                <a:cubicBezTo>
                  <a:pt x="690" y="311"/>
                  <a:pt x="691" y="310"/>
                  <a:pt x="692" y="310"/>
                </a:cubicBezTo>
                <a:cubicBezTo>
                  <a:pt x="693" y="311"/>
                  <a:pt x="695" y="310"/>
                  <a:pt x="696" y="309"/>
                </a:cubicBezTo>
                <a:cubicBezTo>
                  <a:pt x="697" y="309"/>
                  <a:pt x="698" y="308"/>
                  <a:pt x="700" y="308"/>
                </a:cubicBezTo>
                <a:cubicBezTo>
                  <a:pt x="701" y="309"/>
                  <a:pt x="702" y="307"/>
                  <a:pt x="703" y="307"/>
                </a:cubicBezTo>
                <a:cubicBezTo>
                  <a:pt x="704" y="308"/>
                  <a:pt x="705" y="307"/>
                  <a:pt x="705" y="307"/>
                </a:cubicBezTo>
                <a:cubicBezTo>
                  <a:pt x="706" y="306"/>
                  <a:pt x="707" y="307"/>
                  <a:pt x="707" y="306"/>
                </a:cubicBezTo>
                <a:cubicBezTo>
                  <a:pt x="707" y="306"/>
                  <a:pt x="708" y="306"/>
                  <a:pt x="708" y="306"/>
                </a:cubicBezTo>
                <a:cubicBezTo>
                  <a:pt x="709" y="306"/>
                  <a:pt x="710" y="306"/>
                  <a:pt x="711" y="306"/>
                </a:cubicBezTo>
                <a:cubicBezTo>
                  <a:pt x="711" y="304"/>
                  <a:pt x="713" y="305"/>
                  <a:pt x="714" y="304"/>
                </a:cubicBezTo>
                <a:cubicBezTo>
                  <a:pt x="714" y="304"/>
                  <a:pt x="715" y="304"/>
                  <a:pt x="715" y="304"/>
                </a:cubicBezTo>
                <a:cubicBezTo>
                  <a:pt x="716" y="303"/>
                  <a:pt x="716" y="303"/>
                  <a:pt x="717" y="303"/>
                </a:cubicBezTo>
                <a:cubicBezTo>
                  <a:pt x="718" y="303"/>
                  <a:pt x="719" y="303"/>
                  <a:pt x="720" y="302"/>
                </a:cubicBezTo>
                <a:cubicBezTo>
                  <a:pt x="721" y="301"/>
                  <a:pt x="723" y="302"/>
                  <a:pt x="724" y="301"/>
                </a:cubicBezTo>
                <a:cubicBezTo>
                  <a:pt x="725" y="301"/>
                  <a:pt x="726" y="301"/>
                  <a:pt x="726" y="300"/>
                </a:cubicBezTo>
                <a:cubicBezTo>
                  <a:pt x="727" y="299"/>
                  <a:pt x="728" y="300"/>
                  <a:pt x="729" y="300"/>
                </a:cubicBezTo>
                <a:cubicBezTo>
                  <a:pt x="730" y="300"/>
                  <a:pt x="731" y="298"/>
                  <a:pt x="732" y="299"/>
                </a:cubicBezTo>
                <a:cubicBezTo>
                  <a:pt x="733" y="298"/>
                  <a:pt x="734" y="298"/>
                  <a:pt x="735" y="298"/>
                </a:cubicBezTo>
                <a:cubicBezTo>
                  <a:pt x="736" y="298"/>
                  <a:pt x="737" y="297"/>
                  <a:pt x="738" y="296"/>
                </a:cubicBezTo>
                <a:cubicBezTo>
                  <a:pt x="739" y="296"/>
                  <a:pt x="740" y="296"/>
                  <a:pt x="741" y="296"/>
                </a:cubicBezTo>
                <a:cubicBezTo>
                  <a:pt x="742" y="296"/>
                  <a:pt x="744" y="295"/>
                  <a:pt x="745" y="295"/>
                </a:cubicBezTo>
                <a:cubicBezTo>
                  <a:pt x="746" y="294"/>
                  <a:pt x="748" y="295"/>
                  <a:pt x="749" y="293"/>
                </a:cubicBezTo>
                <a:cubicBezTo>
                  <a:pt x="749" y="293"/>
                  <a:pt x="750" y="293"/>
                  <a:pt x="751" y="294"/>
                </a:cubicBezTo>
                <a:cubicBezTo>
                  <a:pt x="750" y="294"/>
                  <a:pt x="750" y="294"/>
                  <a:pt x="750" y="295"/>
                </a:cubicBezTo>
                <a:cubicBezTo>
                  <a:pt x="750" y="295"/>
                  <a:pt x="751" y="295"/>
                  <a:pt x="751" y="296"/>
                </a:cubicBezTo>
                <a:cubicBezTo>
                  <a:pt x="751" y="296"/>
                  <a:pt x="751" y="297"/>
                  <a:pt x="750" y="297"/>
                </a:cubicBezTo>
                <a:cubicBezTo>
                  <a:pt x="750" y="297"/>
                  <a:pt x="749" y="297"/>
                  <a:pt x="749" y="297"/>
                </a:cubicBezTo>
                <a:cubicBezTo>
                  <a:pt x="748" y="298"/>
                  <a:pt x="750" y="300"/>
                  <a:pt x="748" y="301"/>
                </a:cubicBezTo>
                <a:cubicBezTo>
                  <a:pt x="748" y="300"/>
                  <a:pt x="748" y="300"/>
                  <a:pt x="748" y="299"/>
                </a:cubicBezTo>
                <a:cubicBezTo>
                  <a:pt x="748" y="299"/>
                  <a:pt x="747" y="299"/>
                  <a:pt x="747" y="299"/>
                </a:cubicBezTo>
                <a:cubicBezTo>
                  <a:pt x="747" y="299"/>
                  <a:pt x="747" y="299"/>
                  <a:pt x="747" y="298"/>
                </a:cubicBezTo>
                <a:cubicBezTo>
                  <a:pt x="747" y="298"/>
                  <a:pt x="747" y="298"/>
                  <a:pt x="747" y="298"/>
                </a:cubicBezTo>
                <a:cubicBezTo>
                  <a:pt x="746" y="298"/>
                  <a:pt x="746" y="298"/>
                  <a:pt x="746" y="298"/>
                </a:cubicBezTo>
                <a:cubicBezTo>
                  <a:pt x="746" y="298"/>
                  <a:pt x="745" y="298"/>
                  <a:pt x="745" y="298"/>
                </a:cubicBezTo>
                <a:cubicBezTo>
                  <a:pt x="745" y="299"/>
                  <a:pt x="746" y="299"/>
                  <a:pt x="746" y="299"/>
                </a:cubicBezTo>
                <a:cubicBezTo>
                  <a:pt x="746" y="299"/>
                  <a:pt x="746" y="299"/>
                  <a:pt x="747" y="299"/>
                </a:cubicBezTo>
                <a:cubicBezTo>
                  <a:pt x="747" y="299"/>
                  <a:pt x="747" y="300"/>
                  <a:pt x="747" y="300"/>
                </a:cubicBezTo>
                <a:cubicBezTo>
                  <a:pt x="746" y="300"/>
                  <a:pt x="745" y="300"/>
                  <a:pt x="744" y="299"/>
                </a:cubicBezTo>
                <a:cubicBezTo>
                  <a:pt x="744" y="299"/>
                  <a:pt x="743" y="299"/>
                  <a:pt x="743" y="299"/>
                </a:cubicBezTo>
                <a:cubicBezTo>
                  <a:pt x="742" y="300"/>
                  <a:pt x="742" y="300"/>
                  <a:pt x="742" y="301"/>
                </a:cubicBezTo>
                <a:cubicBezTo>
                  <a:pt x="742" y="301"/>
                  <a:pt x="742" y="301"/>
                  <a:pt x="741" y="301"/>
                </a:cubicBezTo>
                <a:cubicBezTo>
                  <a:pt x="741" y="301"/>
                  <a:pt x="741" y="301"/>
                  <a:pt x="741" y="301"/>
                </a:cubicBezTo>
                <a:cubicBezTo>
                  <a:pt x="741" y="301"/>
                  <a:pt x="741" y="302"/>
                  <a:pt x="741" y="302"/>
                </a:cubicBezTo>
                <a:cubicBezTo>
                  <a:pt x="741" y="302"/>
                  <a:pt x="742" y="303"/>
                  <a:pt x="742" y="303"/>
                </a:cubicBezTo>
                <a:moveTo>
                  <a:pt x="738" y="302"/>
                </a:moveTo>
                <a:cubicBezTo>
                  <a:pt x="738" y="302"/>
                  <a:pt x="738" y="302"/>
                  <a:pt x="738" y="302"/>
                </a:cubicBezTo>
                <a:cubicBezTo>
                  <a:pt x="738" y="302"/>
                  <a:pt x="739" y="301"/>
                  <a:pt x="738" y="301"/>
                </a:cubicBezTo>
                <a:cubicBezTo>
                  <a:pt x="738" y="301"/>
                  <a:pt x="738" y="301"/>
                  <a:pt x="738" y="301"/>
                </a:cubicBezTo>
                <a:cubicBezTo>
                  <a:pt x="738" y="301"/>
                  <a:pt x="738" y="302"/>
                  <a:pt x="739" y="303"/>
                </a:cubicBezTo>
                <a:cubicBezTo>
                  <a:pt x="739" y="303"/>
                  <a:pt x="739" y="303"/>
                  <a:pt x="739" y="302"/>
                </a:cubicBezTo>
                <a:cubicBezTo>
                  <a:pt x="739" y="302"/>
                  <a:pt x="739" y="302"/>
                  <a:pt x="739" y="302"/>
                </a:cubicBezTo>
                <a:cubicBezTo>
                  <a:pt x="738" y="302"/>
                  <a:pt x="739" y="302"/>
                  <a:pt x="739" y="303"/>
                </a:cubicBezTo>
                <a:cubicBezTo>
                  <a:pt x="739" y="303"/>
                  <a:pt x="739" y="303"/>
                  <a:pt x="739" y="304"/>
                </a:cubicBezTo>
                <a:cubicBezTo>
                  <a:pt x="739" y="303"/>
                  <a:pt x="739" y="303"/>
                  <a:pt x="738" y="302"/>
                </a:cubicBezTo>
                <a:moveTo>
                  <a:pt x="228" y="631"/>
                </a:moveTo>
                <a:cubicBezTo>
                  <a:pt x="228" y="629"/>
                  <a:pt x="229" y="629"/>
                  <a:pt x="231" y="629"/>
                </a:cubicBezTo>
                <a:cubicBezTo>
                  <a:pt x="231" y="630"/>
                  <a:pt x="232" y="631"/>
                  <a:pt x="233" y="632"/>
                </a:cubicBezTo>
                <a:cubicBezTo>
                  <a:pt x="235" y="632"/>
                  <a:pt x="236" y="633"/>
                  <a:pt x="237" y="634"/>
                </a:cubicBezTo>
                <a:cubicBezTo>
                  <a:pt x="237" y="635"/>
                  <a:pt x="239" y="634"/>
                  <a:pt x="239" y="636"/>
                </a:cubicBezTo>
                <a:cubicBezTo>
                  <a:pt x="239" y="636"/>
                  <a:pt x="239" y="636"/>
                  <a:pt x="239" y="636"/>
                </a:cubicBezTo>
                <a:cubicBezTo>
                  <a:pt x="239" y="636"/>
                  <a:pt x="238" y="636"/>
                  <a:pt x="238" y="636"/>
                </a:cubicBezTo>
                <a:cubicBezTo>
                  <a:pt x="238" y="636"/>
                  <a:pt x="237" y="636"/>
                  <a:pt x="238" y="636"/>
                </a:cubicBezTo>
                <a:cubicBezTo>
                  <a:pt x="238" y="637"/>
                  <a:pt x="238" y="636"/>
                  <a:pt x="239" y="636"/>
                </a:cubicBezTo>
                <a:cubicBezTo>
                  <a:pt x="239" y="636"/>
                  <a:pt x="240" y="636"/>
                  <a:pt x="240" y="636"/>
                </a:cubicBezTo>
                <a:cubicBezTo>
                  <a:pt x="241" y="637"/>
                  <a:pt x="241" y="637"/>
                  <a:pt x="241" y="638"/>
                </a:cubicBezTo>
                <a:cubicBezTo>
                  <a:pt x="242" y="639"/>
                  <a:pt x="242" y="639"/>
                  <a:pt x="242" y="640"/>
                </a:cubicBezTo>
                <a:cubicBezTo>
                  <a:pt x="244" y="640"/>
                  <a:pt x="245" y="642"/>
                  <a:pt x="247" y="642"/>
                </a:cubicBezTo>
                <a:cubicBezTo>
                  <a:pt x="247" y="642"/>
                  <a:pt x="247" y="642"/>
                  <a:pt x="247" y="642"/>
                </a:cubicBezTo>
                <a:cubicBezTo>
                  <a:pt x="246" y="644"/>
                  <a:pt x="245" y="646"/>
                  <a:pt x="244" y="647"/>
                </a:cubicBezTo>
                <a:cubicBezTo>
                  <a:pt x="244" y="647"/>
                  <a:pt x="243" y="647"/>
                  <a:pt x="243" y="647"/>
                </a:cubicBezTo>
                <a:cubicBezTo>
                  <a:pt x="242" y="646"/>
                  <a:pt x="243" y="644"/>
                  <a:pt x="241" y="646"/>
                </a:cubicBezTo>
                <a:cubicBezTo>
                  <a:pt x="241" y="646"/>
                  <a:pt x="241" y="646"/>
                  <a:pt x="241" y="646"/>
                </a:cubicBezTo>
                <a:cubicBezTo>
                  <a:pt x="241" y="645"/>
                  <a:pt x="240" y="644"/>
                  <a:pt x="240" y="644"/>
                </a:cubicBezTo>
                <a:cubicBezTo>
                  <a:pt x="240" y="643"/>
                  <a:pt x="239" y="642"/>
                  <a:pt x="238" y="641"/>
                </a:cubicBezTo>
                <a:cubicBezTo>
                  <a:pt x="238" y="642"/>
                  <a:pt x="238" y="642"/>
                  <a:pt x="237" y="642"/>
                </a:cubicBezTo>
                <a:cubicBezTo>
                  <a:pt x="236" y="642"/>
                  <a:pt x="236" y="641"/>
                  <a:pt x="235" y="640"/>
                </a:cubicBezTo>
                <a:cubicBezTo>
                  <a:pt x="235" y="639"/>
                  <a:pt x="234" y="639"/>
                  <a:pt x="234" y="637"/>
                </a:cubicBezTo>
                <a:cubicBezTo>
                  <a:pt x="234" y="637"/>
                  <a:pt x="234" y="637"/>
                  <a:pt x="234" y="637"/>
                </a:cubicBezTo>
                <a:cubicBezTo>
                  <a:pt x="234" y="637"/>
                  <a:pt x="234" y="637"/>
                  <a:pt x="234" y="638"/>
                </a:cubicBezTo>
                <a:cubicBezTo>
                  <a:pt x="234" y="638"/>
                  <a:pt x="234" y="638"/>
                  <a:pt x="234" y="638"/>
                </a:cubicBezTo>
                <a:cubicBezTo>
                  <a:pt x="234" y="637"/>
                  <a:pt x="235" y="637"/>
                  <a:pt x="235" y="637"/>
                </a:cubicBezTo>
                <a:cubicBezTo>
                  <a:pt x="235" y="637"/>
                  <a:pt x="235" y="637"/>
                  <a:pt x="234" y="637"/>
                </a:cubicBezTo>
                <a:cubicBezTo>
                  <a:pt x="233" y="638"/>
                  <a:pt x="233" y="637"/>
                  <a:pt x="232" y="637"/>
                </a:cubicBezTo>
                <a:cubicBezTo>
                  <a:pt x="232" y="637"/>
                  <a:pt x="232" y="639"/>
                  <a:pt x="231" y="639"/>
                </a:cubicBezTo>
                <a:cubicBezTo>
                  <a:pt x="230" y="639"/>
                  <a:pt x="229" y="640"/>
                  <a:pt x="229" y="641"/>
                </a:cubicBezTo>
                <a:cubicBezTo>
                  <a:pt x="228" y="642"/>
                  <a:pt x="226" y="643"/>
                  <a:pt x="225" y="645"/>
                </a:cubicBezTo>
                <a:cubicBezTo>
                  <a:pt x="226" y="646"/>
                  <a:pt x="223" y="647"/>
                  <a:pt x="223" y="649"/>
                </a:cubicBezTo>
                <a:cubicBezTo>
                  <a:pt x="223" y="649"/>
                  <a:pt x="222" y="650"/>
                  <a:pt x="221" y="651"/>
                </a:cubicBezTo>
                <a:cubicBezTo>
                  <a:pt x="220" y="651"/>
                  <a:pt x="220" y="653"/>
                  <a:pt x="219" y="654"/>
                </a:cubicBezTo>
                <a:cubicBezTo>
                  <a:pt x="219" y="654"/>
                  <a:pt x="219" y="655"/>
                  <a:pt x="218" y="656"/>
                </a:cubicBezTo>
                <a:cubicBezTo>
                  <a:pt x="217" y="656"/>
                  <a:pt x="217" y="656"/>
                  <a:pt x="217" y="657"/>
                </a:cubicBezTo>
                <a:cubicBezTo>
                  <a:pt x="217" y="659"/>
                  <a:pt x="218" y="660"/>
                  <a:pt x="219" y="660"/>
                </a:cubicBezTo>
                <a:cubicBezTo>
                  <a:pt x="220" y="661"/>
                  <a:pt x="221" y="661"/>
                  <a:pt x="222" y="662"/>
                </a:cubicBezTo>
                <a:cubicBezTo>
                  <a:pt x="223" y="662"/>
                  <a:pt x="224" y="663"/>
                  <a:pt x="225" y="664"/>
                </a:cubicBezTo>
                <a:cubicBezTo>
                  <a:pt x="225" y="664"/>
                  <a:pt x="226" y="664"/>
                  <a:pt x="226" y="664"/>
                </a:cubicBezTo>
                <a:cubicBezTo>
                  <a:pt x="226" y="664"/>
                  <a:pt x="226" y="665"/>
                  <a:pt x="226" y="666"/>
                </a:cubicBezTo>
                <a:cubicBezTo>
                  <a:pt x="225" y="667"/>
                  <a:pt x="224" y="668"/>
                  <a:pt x="223" y="668"/>
                </a:cubicBezTo>
                <a:cubicBezTo>
                  <a:pt x="223" y="669"/>
                  <a:pt x="223" y="670"/>
                  <a:pt x="222" y="671"/>
                </a:cubicBezTo>
                <a:cubicBezTo>
                  <a:pt x="221" y="670"/>
                  <a:pt x="221" y="669"/>
                  <a:pt x="220" y="669"/>
                </a:cubicBezTo>
                <a:cubicBezTo>
                  <a:pt x="218" y="669"/>
                  <a:pt x="218" y="668"/>
                  <a:pt x="217" y="667"/>
                </a:cubicBezTo>
                <a:cubicBezTo>
                  <a:pt x="216" y="666"/>
                  <a:pt x="216" y="665"/>
                  <a:pt x="215" y="664"/>
                </a:cubicBezTo>
                <a:cubicBezTo>
                  <a:pt x="214" y="664"/>
                  <a:pt x="213" y="665"/>
                  <a:pt x="213" y="663"/>
                </a:cubicBezTo>
                <a:cubicBezTo>
                  <a:pt x="211" y="665"/>
                  <a:pt x="210" y="666"/>
                  <a:pt x="208" y="667"/>
                </a:cubicBezTo>
                <a:cubicBezTo>
                  <a:pt x="208" y="669"/>
                  <a:pt x="206" y="670"/>
                  <a:pt x="205" y="671"/>
                </a:cubicBezTo>
                <a:cubicBezTo>
                  <a:pt x="206" y="673"/>
                  <a:pt x="204" y="673"/>
                  <a:pt x="204" y="674"/>
                </a:cubicBezTo>
                <a:cubicBezTo>
                  <a:pt x="203" y="675"/>
                  <a:pt x="202" y="675"/>
                  <a:pt x="201" y="677"/>
                </a:cubicBezTo>
                <a:cubicBezTo>
                  <a:pt x="201" y="678"/>
                  <a:pt x="200" y="679"/>
                  <a:pt x="199" y="680"/>
                </a:cubicBezTo>
                <a:cubicBezTo>
                  <a:pt x="199" y="681"/>
                  <a:pt x="198" y="682"/>
                  <a:pt x="197" y="683"/>
                </a:cubicBezTo>
                <a:cubicBezTo>
                  <a:pt x="196" y="683"/>
                  <a:pt x="196" y="684"/>
                  <a:pt x="196" y="685"/>
                </a:cubicBezTo>
                <a:cubicBezTo>
                  <a:pt x="197" y="686"/>
                  <a:pt x="197" y="688"/>
                  <a:pt x="199" y="688"/>
                </a:cubicBezTo>
                <a:cubicBezTo>
                  <a:pt x="200" y="688"/>
                  <a:pt x="200" y="689"/>
                  <a:pt x="200" y="689"/>
                </a:cubicBezTo>
                <a:cubicBezTo>
                  <a:pt x="202" y="691"/>
                  <a:pt x="205" y="692"/>
                  <a:pt x="207" y="694"/>
                </a:cubicBezTo>
                <a:cubicBezTo>
                  <a:pt x="207" y="695"/>
                  <a:pt x="208" y="694"/>
                  <a:pt x="208" y="695"/>
                </a:cubicBezTo>
                <a:cubicBezTo>
                  <a:pt x="208" y="696"/>
                  <a:pt x="208" y="696"/>
                  <a:pt x="208" y="697"/>
                </a:cubicBezTo>
                <a:cubicBezTo>
                  <a:pt x="207" y="698"/>
                  <a:pt x="206" y="699"/>
                  <a:pt x="205" y="700"/>
                </a:cubicBezTo>
                <a:cubicBezTo>
                  <a:pt x="203" y="700"/>
                  <a:pt x="202" y="699"/>
                  <a:pt x="201" y="698"/>
                </a:cubicBezTo>
                <a:cubicBezTo>
                  <a:pt x="200" y="697"/>
                  <a:pt x="199" y="696"/>
                  <a:pt x="199" y="696"/>
                </a:cubicBezTo>
                <a:cubicBezTo>
                  <a:pt x="198" y="695"/>
                  <a:pt x="197" y="695"/>
                  <a:pt x="197" y="695"/>
                </a:cubicBezTo>
                <a:cubicBezTo>
                  <a:pt x="195" y="695"/>
                  <a:pt x="195" y="694"/>
                  <a:pt x="194" y="693"/>
                </a:cubicBezTo>
                <a:cubicBezTo>
                  <a:pt x="193" y="692"/>
                  <a:pt x="192" y="691"/>
                  <a:pt x="191" y="690"/>
                </a:cubicBezTo>
                <a:cubicBezTo>
                  <a:pt x="190" y="689"/>
                  <a:pt x="189" y="689"/>
                  <a:pt x="188" y="688"/>
                </a:cubicBezTo>
                <a:cubicBezTo>
                  <a:pt x="188" y="688"/>
                  <a:pt x="187" y="688"/>
                  <a:pt x="187" y="688"/>
                </a:cubicBezTo>
                <a:cubicBezTo>
                  <a:pt x="186" y="685"/>
                  <a:pt x="187" y="683"/>
                  <a:pt x="188" y="682"/>
                </a:cubicBezTo>
                <a:cubicBezTo>
                  <a:pt x="189" y="681"/>
                  <a:pt x="189" y="680"/>
                  <a:pt x="190" y="680"/>
                </a:cubicBezTo>
                <a:cubicBezTo>
                  <a:pt x="190" y="679"/>
                  <a:pt x="190" y="677"/>
                  <a:pt x="192" y="677"/>
                </a:cubicBezTo>
                <a:cubicBezTo>
                  <a:pt x="192" y="676"/>
                  <a:pt x="194" y="675"/>
                  <a:pt x="194" y="674"/>
                </a:cubicBezTo>
                <a:cubicBezTo>
                  <a:pt x="194" y="673"/>
                  <a:pt x="195" y="672"/>
                  <a:pt x="196" y="671"/>
                </a:cubicBezTo>
                <a:cubicBezTo>
                  <a:pt x="197" y="670"/>
                  <a:pt x="198" y="670"/>
                  <a:pt x="198" y="669"/>
                </a:cubicBezTo>
                <a:cubicBezTo>
                  <a:pt x="199" y="667"/>
                  <a:pt x="201" y="666"/>
                  <a:pt x="202" y="664"/>
                </a:cubicBezTo>
                <a:cubicBezTo>
                  <a:pt x="203" y="663"/>
                  <a:pt x="203" y="662"/>
                  <a:pt x="204" y="662"/>
                </a:cubicBezTo>
                <a:cubicBezTo>
                  <a:pt x="204" y="661"/>
                  <a:pt x="204" y="660"/>
                  <a:pt x="205" y="660"/>
                </a:cubicBezTo>
                <a:cubicBezTo>
                  <a:pt x="206" y="659"/>
                  <a:pt x="206" y="657"/>
                  <a:pt x="207" y="656"/>
                </a:cubicBezTo>
                <a:cubicBezTo>
                  <a:pt x="208" y="656"/>
                  <a:pt x="208" y="655"/>
                  <a:pt x="209" y="655"/>
                </a:cubicBezTo>
                <a:cubicBezTo>
                  <a:pt x="209" y="654"/>
                  <a:pt x="209" y="653"/>
                  <a:pt x="210" y="653"/>
                </a:cubicBezTo>
                <a:cubicBezTo>
                  <a:pt x="211" y="651"/>
                  <a:pt x="212" y="649"/>
                  <a:pt x="214" y="648"/>
                </a:cubicBezTo>
                <a:cubicBezTo>
                  <a:pt x="214" y="646"/>
                  <a:pt x="216" y="644"/>
                  <a:pt x="218" y="643"/>
                </a:cubicBezTo>
                <a:cubicBezTo>
                  <a:pt x="219" y="642"/>
                  <a:pt x="220" y="640"/>
                  <a:pt x="221" y="639"/>
                </a:cubicBezTo>
                <a:cubicBezTo>
                  <a:pt x="221" y="638"/>
                  <a:pt x="221" y="638"/>
                  <a:pt x="221" y="638"/>
                </a:cubicBezTo>
                <a:cubicBezTo>
                  <a:pt x="222" y="636"/>
                  <a:pt x="223" y="636"/>
                  <a:pt x="223" y="634"/>
                </a:cubicBezTo>
                <a:cubicBezTo>
                  <a:pt x="224" y="633"/>
                  <a:pt x="225" y="632"/>
                  <a:pt x="226" y="631"/>
                </a:cubicBezTo>
                <a:cubicBezTo>
                  <a:pt x="227" y="631"/>
                  <a:pt x="227" y="631"/>
                  <a:pt x="228" y="631"/>
                </a:cubicBezTo>
                <a:cubicBezTo>
                  <a:pt x="228" y="631"/>
                  <a:pt x="228" y="631"/>
                  <a:pt x="228" y="631"/>
                </a:cubicBezTo>
                <a:cubicBezTo>
                  <a:pt x="228" y="631"/>
                  <a:pt x="227" y="631"/>
                  <a:pt x="227" y="631"/>
                </a:cubicBezTo>
                <a:cubicBezTo>
                  <a:pt x="227" y="631"/>
                  <a:pt x="227" y="631"/>
                  <a:pt x="227" y="631"/>
                </a:cubicBezTo>
                <a:cubicBezTo>
                  <a:pt x="227" y="632"/>
                  <a:pt x="228" y="632"/>
                  <a:pt x="228" y="632"/>
                </a:cubicBezTo>
                <a:cubicBezTo>
                  <a:pt x="228" y="632"/>
                  <a:pt x="228" y="632"/>
                  <a:pt x="228" y="631"/>
                </a:cubicBezTo>
                <a:moveTo>
                  <a:pt x="193" y="689"/>
                </a:moveTo>
                <a:cubicBezTo>
                  <a:pt x="193" y="689"/>
                  <a:pt x="193" y="689"/>
                  <a:pt x="193" y="689"/>
                </a:cubicBezTo>
                <a:cubicBezTo>
                  <a:pt x="192" y="689"/>
                  <a:pt x="192" y="689"/>
                  <a:pt x="192" y="689"/>
                </a:cubicBezTo>
                <a:cubicBezTo>
                  <a:pt x="192" y="689"/>
                  <a:pt x="192" y="689"/>
                  <a:pt x="192" y="689"/>
                </a:cubicBezTo>
                <a:cubicBezTo>
                  <a:pt x="192" y="689"/>
                  <a:pt x="193" y="690"/>
                  <a:pt x="193" y="690"/>
                </a:cubicBezTo>
                <a:cubicBezTo>
                  <a:pt x="193" y="690"/>
                  <a:pt x="193" y="689"/>
                  <a:pt x="192" y="689"/>
                </a:cubicBezTo>
                <a:cubicBezTo>
                  <a:pt x="192" y="688"/>
                  <a:pt x="191" y="687"/>
                  <a:pt x="191" y="687"/>
                </a:cubicBezTo>
                <a:cubicBezTo>
                  <a:pt x="190" y="689"/>
                  <a:pt x="190" y="689"/>
                  <a:pt x="193" y="689"/>
                </a:cubicBezTo>
                <a:moveTo>
                  <a:pt x="231" y="637"/>
                </a:moveTo>
                <a:cubicBezTo>
                  <a:pt x="230" y="636"/>
                  <a:pt x="230" y="636"/>
                  <a:pt x="229" y="635"/>
                </a:cubicBezTo>
                <a:cubicBezTo>
                  <a:pt x="228" y="635"/>
                  <a:pt x="227" y="635"/>
                  <a:pt x="227" y="635"/>
                </a:cubicBezTo>
                <a:cubicBezTo>
                  <a:pt x="227" y="636"/>
                  <a:pt x="227" y="636"/>
                  <a:pt x="228" y="636"/>
                </a:cubicBezTo>
                <a:cubicBezTo>
                  <a:pt x="228" y="637"/>
                  <a:pt x="229" y="637"/>
                  <a:pt x="230" y="638"/>
                </a:cubicBezTo>
                <a:cubicBezTo>
                  <a:pt x="230" y="638"/>
                  <a:pt x="231" y="637"/>
                  <a:pt x="231" y="637"/>
                </a:cubicBezTo>
                <a:moveTo>
                  <a:pt x="232" y="633"/>
                </a:moveTo>
                <a:cubicBezTo>
                  <a:pt x="231" y="633"/>
                  <a:pt x="230" y="634"/>
                  <a:pt x="230" y="634"/>
                </a:cubicBezTo>
                <a:cubicBezTo>
                  <a:pt x="231" y="635"/>
                  <a:pt x="231" y="635"/>
                  <a:pt x="231" y="636"/>
                </a:cubicBezTo>
                <a:cubicBezTo>
                  <a:pt x="232" y="635"/>
                  <a:pt x="232" y="634"/>
                  <a:pt x="232" y="633"/>
                </a:cubicBezTo>
                <a:moveTo>
                  <a:pt x="238" y="638"/>
                </a:moveTo>
                <a:cubicBezTo>
                  <a:pt x="238" y="638"/>
                  <a:pt x="239" y="638"/>
                  <a:pt x="239" y="638"/>
                </a:cubicBezTo>
                <a:cubicBezTo>
                  <a:pt x="238" y="638"/>
                  <a:pt x="238" y="638"/>
                  <a:pt x="238" y="638"/>
                </a:cubicBezTo>
                <a:cubicBezTo>
                  <a:pt x="238" y="638"/>
                  <a:pt x="238" y="638"/>
                  <a:pt x="238" y="638"/>
                </a:cubicBezTo>
                <a:cubicBezTo>
                  <a:pt x="238" y="638"/>
                  <a:pt x="238" y="638"/>
                  <a:pt x="238" y="638"/>
                </a:cubicBezTo>
                <a:moveTo>
                  <a:pt x="241" y="639"/>
                </a:moveTo>
                <a:cubicBezTo>
                  <a:pt x="240" y="639"/>
                  <a:pt x="240" y="639"/>
                  <a:pt x="240" y="639"/>
                </a:cubicBezTo>
                <a:cubicBezTo>
                  <a:pt x="240" y="639"/>
                  <a:pt x="240" y="639"/>
                  <a:pt x="240" y="639"/>
                </a:cubicBezTo>
                <a:cubicBezTo>
                  <a:pt x="240" y="639"/>
                  <a:pt x="240" y="639"/>
                  <a:pt x="240" y="639"/>
                </a:cubicBezTo>
                <a:cubicBezTo>
                  <a:pt x="240" y="639"/>
                  <a:pt x="240" y="639"/>
                  <a:pt x="241" y="639"/>
                </a:cubicBezTo>
                <a:moveTo>
                  <a:pt x="195" y="689"/>
                </a:moveTo>
                <a:cubicBezTo>
                  <a:pt x="194" y="689"/>
                  <a:pt x="194" y="689"/>
                  <a:pt x="194" y="689"/>
                </a:cubicBezTo>
                <a:cubicBezTo>
                  <a:pt x="194" y="689"/>
                  <a:pt x="194" y="690"/>
                  <a:pt x="195" y="690"/>
                </a:cubicBezTo>
                <a:cubicBezTo>
                  <a:pt x="195" y="690"/>
                  <a:pt x="195" y="689"/>
                  <a:pt x="195" y="689"/>
                </a:cubicBezTo>
                <a:cubicBezTo>
                  <a:pt x="195" y="689"/>
                  <a:pt x="195" y="689"/>
                  <a:pt x="195" y="689"/>
                </a:cubicBezTo>
                <a:moveTo>
                  <a:pt x="195" y="691"/>
                </a:moveTo>
                <a:cubicBezTo>
                  <a:pt x="195" y="691"/>
                  <a:pt x="195" y="691"/>
                  <a:pt x="195" y="691"/>
                </a:cubicBezTo>
                <a:cubicBezTo>
                  <a:pt x="195" y="691"/>
                  <a:pt x="195" y="691"/>
                  <a:pt x="194" y="691"/>
                </a:cubicBezTo>
                <a:cubicBezTo>
                  <a:pt x="194" y="691"/>
                  <a:pt x="194" y="691"/>
                  <a:pt x="194" y="691"/>
                </a:cubicBezTo>
                <a:cubicBezTo>
                  <a:pt x="194" y="691"/>
                  <a:pt x="194" y="691"/>
                  <a:pt x="195" y="691"/>
                </a:cubicBezTo>
                <a:moveTo>
                  <a:pt x="132" y="404"/>
                </a:moveTo>
                <a:cubicBezTo>
                  <a:pt x="131" y="404"/>
                  <a:pt x="131" y="404"/>
                  <a:pt x="131" y="403"/>
                </a:cubicBezTo>
                <a:cubicBezTo>
                  <a:pt x="131" y="403"/>
                  <a:pt x="131" y="403"/>
                  <a:pt x="131" y="402"/>
                </a:cubicBezTo>
                <a:cubicBezTo>
                  <a:pt x="131" y="402"/>
                  <a:pt x="132" y="401"/>
                  <a:pt x="133" y="401"/>
                </a:cubicBezTo>
                <a:cubicBezTo>
                  <a:pt x="133" y="402"/>
                  <a:pt x="133" y="402"/>
                  <a:pt x="133" y="402"/>
                </a:cubicBezTo>
                <a:cubicBezTo>
                  <a:pt x="133" y="403"/>
                  <a:pt x="134" y="405"/>
                  <a:pt x="133" y="406"/>
                </a:cubicBezTo>
                <a:cubicBezTo>
                  <a:pt x="133" y="406"/>
                  <a:pt x="133" y="406"/>
                  <a:pt x="132" y="406"/>
                </a:cubicBezTo>
                <a:cubicBezTo>
                  <a:pt x="132" y="406"/>
                  <a:pt x="131" y="406"/>
                  <a:pt x="131" y="407"/>
                </a:cubicBezTo>
                <a:cubicBezTo>
                  <a:pt x="131" y="408"/>
                  <a:pt x="132" y="408"/>
                  <a:pt x="132" y="408"/>
                </a:cubicBezTo>
                <a:cubicBezTo>
                  <a:pt x="133" y="408"/>
                  <a:pt x="133" y="408"/>
                  <a:pt x="133" y="408"/>
                </a:cubicBezTo>
                <a:cubicBezTo>
                  <a:pt x="133" y="409"/>
                  <a:pt x="132" y="409"/>
                  <a:pt x="132" y="409"/>
                </a:cubicBezTo>
                <a:cubicBezTo>
                  <a:pt x="131" y="409"/>
                  <a:pt x="130" y="409"/>
                  <a:pt x="129" y="410"/>
                </a:cubicBezTo>
                <a:cubicBezTo>
                  <a:pt x="128" y="410"/>
                  <a:pt x="128" y="410"/>
                  <a:pt x="127" y="409"/>
                </a:cubicBezTo>
                <a:cubicBezTo>
                  <a:pt x="127" y="409"/>
                  <a:pt x="127" y="410"/>
                  <a:pt x="126" y="410"/>
                </a:cubicBezTo>
                <a:cubicBezTo>
                  <a:pt x="125" y="410"/>
                  <a:pt x="124" y="410"/>
                  <a:pt x="123" y="410"/>
                </a:cubicBezTo>
                <a:cubicBezTo>
                  <a:pt x="121" y="410"/>
                  <a:pt x="120" y="410"/>
                  <a:pt x="120" y="409"/>
                </a:cubicBezTo>
                <a:cubicBezTo>
                  <a:pt x="118" y="409"/>
                  <a:pt x="117" y="409"/>
                  <a:pt x="116" y="408"/>
                </a:cubicBezTo>
                <a:cubicBezTo>
                  <a:pt x="116" y="408"/>
                  <a:pt x="116" y="407"/>
                  <a:pt x="116" y="407"/>
                </a:cubicBezTo>
                <a:cubicBezTo>
                  <a:pt x="115" y="407"/>
                  <a:pt x="115" y="408"/>
                  <a:pt x="115" y="408"/>
                </a:cubicBezTo>
                <a:cubicBezTo>
                  <a:pt x="114" y="409"/>
                  <a:pt x="113" y="409"/>
                  <a:pt x="112" y="409"/>
                </a:cubicBezTo>
                <a:cubicBezTo>
                  <a:pt x="111" y="409"/>
                  <a:pt x="111" y="409"/>
                  <a:pt x="110" y="410"/>
                </a:cubicBezTo>
                <a:cubicBezTo>
                  <a:pt x="110" y="410"/>
                  <a:pt x="109" y="409"/>
                  <a:pt x="109" y="409"/>
                </a:cubicBezTo>
                <a:cubicBezTo>
                  <a:pt x="108" y="409"/>
                  <a:pt x="108" y="410"/>
                  <a:pt x="107" y="410"/>
                </a:cubicBezTo>
                <a:cubicBezTo>
                  <a:pt x="105" y="410"/>
                  <a:pt x="104" y="411"/>
                  <a:pt x="103" y="409"/>
                </a:cubicBezTo>
                <a:cubicBezTo>
                  <a:pt x="101" y="409"/>
                  <a:pt x="100" y="409"/>
                  <a:pt x="99" y="410"/>
                </a:cubicBezTo>
                <a:cubicBezTo>
                  <a:pt x="98" y="410"/>
                  <a:pt x="96" y="410"/>
                  <a:pt x="95" y="410"/>
                </a:cubicBezTo>
                <a:cubicBezTo>
                  <a:pt x="94" y="409"/>
                  <a:pt x="93" y="409"/>
                  <a:pt x="92" y="409"/>
                </a:cubicBezTo>
                <a:cubicBezTo>
                  <a:pt x="81" y="409"/>
                  <a:pt x="69" y="409"/>
                  <a:pt x="57" y="409"/>
                </a:cubicBezTo>
                <a:cubicBezTo>
                  <a:pt x="56" y="410"/>
                  <a:pt x="57" y="411"/>
                  <a:pt x="57" y="412"/>
                </a:cubicBezTo>
                <a:cubicBezTo>
                  <a:pt x="56" y="413"/>
                  <a:pt x="56" y="415"/>
                  <a:pt x="56" y="416"/>
                </a:cubicBezTo>
                <a:cubicBezTo>
                  <a:pt x="56" y="419"/>
                  <a:pt x="56" y="419"/>
                  <a:pt x="56" y="419"/>
                </a:cubicBezTo>
                <a:cubicBezTo>
                  <a:pt x="56" y="419"/>
                  <a:pt x="56" y="419"/>
                  <a:pt x="56" y="419"/>
                </a:cubicBezTo>
                <a:cubicBezTo>
                  <a:pt x="54" y="419"/>
                  <a:pt x="51" y="419"/>
                  <a:pt x="49" y="419"/>
                </a:cubicBezTo>
                <a:cubicBezTo>
                  <a:pt x="49" y="419"/>
                  <a:pt x="49" y="418"/>
                  <a:pt x="49" y="417"/>
                </a:cubicBezTo>
                <a:cubicBezTo>
                  <a:pt x="49" y="410"/>
                  <a:pt x="49" y="402"/>
                  <a:pt x="49" y="394"/>
                </a:cubicBezTo>
                <a:cubicBezTo>
                  <a:pt x="49" y="393"/>
                  <a:pt x="49" y="393"/>
                  <a:pt x="50" y="392"/>
                </a:cubicBezTo>
                <a:cubicBezTo>
                  <a:pt x="49" y="392"/>
                  <a:pt x="49" y="391"/>
                  <a:pt x="49" y="389"/>
                </a:cubicBezTo>
                <a:cubicBezTo>
                  <a:pt x="49" y="389"/>
                  <a:pt x="49" y="389"/>
                  <a:pt x="50" y="389"/>
                </a:cubicBezTo>
                <a:cubicBezTo>
                  <a:pt x="56" y="389"/>
                  <a:pt x="56" y="389"/>
                  <a:pt x="57" y="390"/>
                </a:cubicBezTo>
                <a:cubicBezTo>
                  <a:pt x="57" y="399"/>
                  <a:pt x="57" y="399"/>
                  <a:pt x="57" y="399"/>
                </a:cubicBezTo>
                <a:cubicBezTo>
                  <a:pt x="58" y="400"/>
                  <a:pt x="60" y="399"/>
                  <a:pt x="61" y="400"/>
                </a:cubicBezTo>
                <a:cubicBezTo>
                  <a:pt x="61" y="400"/>
                  <a:pt x="61" y="400"/>
                  <a:pt x="62" y="400"/>
                </a:cubicBezTo>
                <a:cubicBezTo>
                  <a:pt x="66" y="400"/>
                  <a:pt x="71" y="400"/>
                  <a:pt x="75" y="400"/>
                </a:cubicBezTo>
                <a:cubicBezTo>
                  <a:pt x="75" y="400"/>
                  <a:pt x="76" y="400"/>
                  <a:pt x="76" y="400"/>
                </a:cubicBezTo>
                <a:cubicBezTo>
                  <a:pt x="77" y="401"/>
                  <a:pt x="78" y="400"/>
                  <a:pt x="79" y="400"/>
                </a:cubicBezTo>
                <a:cubicBezTo>
                  <a:pt x="89" y="400"/>
                  <a:pt x="98" y="400"/>
                  <a:pt x="108" y="400"/>
                </a:cubicBezTo>
                <a:cubicBezTo>
                  <a:pt x="109" y="400"/>
                  <a:pt x="110" y="400"/>
                  <a:pt x="111" y="401"/>
                </a:cubicBezTo>
                <a:cubicBezTo>
                  <a:pt x="112" y="402"/>
                  <a:pt x="112" y="401"/>
                  <a:pt x="113" y="400"/>
                </a:cubicBezTo>
                <a:cubicBezTo>
                  <a:pt x="114" y="401"/>
                  <a:pt x="114" y="403"/>
                  <a:pt x="116" y="402"/>
                </a:cubicBezTo>
                <a:cubicBezTo>
                  <a:pt x="116" y="402"/>
                  <a:pt x="116" y="403"/>
                  <a:pt x="116" y="403"/>
                </a:cubicBezTo>
                <a:cubicBezTo>
                  <a:pt x="115" y="405"/>
                  <a:pt x="118" y="405"/>
                  <a:pt x="119" y="406"/>
                </a:cubicBezTo>
                <a:cubicBezTo>
                  <a:pt x="119" y="406"/>
                  <a:pt x="119" y="406"/>
                  <a:pt x="119" y="405"/>
                </a:cubicBezTo>
                <a:cubicBezTo>
                  <a:pt x="119" y="405"/>
                  <a:pt x="119" y="405"/>
                  <a:pt x="119" y="404"/>
                </a:cubicBezTo>
                <a:cubicBezTo>
                  <a:pt x="120" y="404"/>
                  <a:pt x="120" y="406"/>
                  <a:pt x="121" y="405"/>
                </a:cubicBezTo>
                <a:cubicBezTo>
                  <a:pt x="122" y="404"/>
                  <a:pt x="123" y="404"/>
                  <a:pt x="124" y="404"/>
                </a:cubicBezTo>
                <a:cubicBezTo>
                  <a:pt x="124" y="405"/>
                  <a:pt x="125" y="406"/>
                  <a:pt x="126" y="406"/>
                </a:cubicBezTo>
                <a:cubicBezTo>
                  <a:pt x="126" y="406"/>
                  <a:pt x="127" y="407"/>
                  <a:pt x="127" y="407"/>
                </a:cubicBezTo>
                <a:cubicBezTo>
                  <a:pt x="127" y="407"/>
                  <a:pt x="128" y="406"/>
                  <a:pt x="128" y="406"/>
                </a:cubicBezTo>
                <a:cubicBezTo>
                  <a:pt x="128" y="406"/>
                  <a:pt x="129" y="407"/>
                  <a:pt x="129" y="407"/>
                </a:cubicBezTo>
                <a:cubicBezTo>
                  <a:pt x="130" y="406"/>
                  <a:pt x="130" y="405"/>
                  <a:pt x="131" y="405"/>
                </a:cubicBezTo>
                <a:cubicBezTo>
                  <a:pt x="131" y="405"/>
                  <a:pt x="131" y="404"/>
                  <a:pt x="132" y="404"/>
                </a:cubicBezTo>
                <a:cubicBezTo>
                  <a:pt x="132" y="403"/>
                  <a:pt x="132" y="404"/>
                  <a:pt x="131" y="404"/>
                </a:cubicBezTo>
                <a:cubicBezTo>
                  <a:pt x="131" y="404"/>
                  <a:pt x="131" y="404"/>
                  <a:pt x="131" y="404"/>
                </a:cubicBezTo>
                <a:cubicBezTo>
                  <a:pt x="132" y="404"/>
                  <a:pt x="132" y="404"/>
                  <a:pt x="132" y="404"/>
                </a:cubicBezTo>
                <a:cubicBezTo>
                  <a:pt x="132" y="404"/>
                  <a:pt x="132" y="404"/>
                  <a:pt x="132" y="404"/>
                </a:cubicBezTo>
                <a:cubicBezTo>
                  <a:pt x="132" y="404"/>
                  <a:pt x="132" y="403"/>
                  <a:pt x="132" y="404"/>
                </a:cubicBezTo>
                <a:moveTo>
                  <a:pt x="87" y="406"/>
                </a:moveTo>
                <a:cubicBezTo>
                  <a:pt x="87" y="406"/>
                  <a:pt x="87" y="405"/>
                  <a:pt x="87" y="405"/>
                </a:cubicBezTo>
                <a:cubicBezTo>
                  <a:pt x="86" y="405"/>
                  <a:pt x="86" y="406"/>
                  <a:pt x="86" y="406"/>
                </a:cubicBezTo>
                <a:cubicBezTo>
                  <a:pt x="86" y="406"/>
                  <a:pt x="86" y="406"/>
                  <a:pt x="86" y="406"/>
                </a:cubicBezTo>
                <a:cubicBezTo>
                  <a:pt x="86" y="406"/>
                  <a:pt x="87" y="406"/>
                  <a:pt x="87" y="406"/>
                </a:cubicBezTo>
                <a:moveTo>
                  <a:pt x="122" y="408"/>
                </a:moveTo>
                <a:cubicBezTo>
                  <a:pt x="122" y="408"/>
                  <a:pt x="122" y="408"/>
                  <a:pt x="121" y="408"/>
                </a:cubicBezTo>
                <a:cubicBezTo>
                  <a:pt x="121" y="408"/>
                  <a:pt x="121" y="408"/>
                  <a:pt x="121" y="409"/>
                </a:cubicBezTo>
                <a:cubicBezTo>
                  <a:pt x="121" y="409"/>
                  <a:pt x="121" y="409"/>
                  <a:pt x="121" y="409"/>
                </a:cubicBezTo>
                <a:cubicBezTo>
                  <a:pt x="122" y="409"/>
                  <a:pt x="122" y="409"/>
                  <a:pt x="122" y="408"/>
                </a:cubicBezTo>
                <a:moveTo>
                  <a:pt x="142" y="230"/>
                </a:moveTo>
                <a:cubicBezTo>
                  <a:pt x="141" y="231"/>
                  <a:pt x="141" y="230"/>
                  <a:pt x="140" y="229"/>
                </a:cubicBezTo>
                <a:cubicBezTo>
                  <a:pt x="139" y="229"/>
                  <a:pt x="139" y="229"/>
                  <a:pt x="138" y="228"/>
                </a:cubicBezTo>
                <a:cubicBezTo>
                  <a:pt x="138" y="228"/>
                  <a:pt x="137" y="227"/>
                  <a:pt x="137" y="227"/>
                </a:cubicBezTo>
                <a:cubicBezTo>
                  <a:pt x="136" y="226"/>
                  <a:pt x="136" y="225"/>
                  <a:pt x="135" y="225"/>
                </a:cubicBezTo>
                <a:cubicBezTo>
                  <a:pt x="134" y="225"/>
                  <a:pt x="134" y="224"/>
                  <a:pt x="134" y="224"/>
                </a:cubicBezTo>
                <a:cubicBezTo>
                  <a:pt x="134" y="223"/>
                  <a:pt x="135" y="223"/>
                  <a:pt x="135" y="223"/>
                </a:cubicBezTo>
                <a:cubicBezTo>
                  <a:pt x="136" y="223"/>
                  <a:pt x="138" y="222"/>
                  <a:pt x="139" y="224"/>
                </a:cubicBezTo>
                <a:cubicBezTo>
                  <a:pt x="141" y="224"/>
                  <a:pt x="142" y="224"/>
                  <a:pt x="143" y="224"/>
                </a:cubicBezTo>
                <a:cubicBezTo>
                  <a:pt x="144" y="224"/>
                  <a:pt x="144" y="225"/>
                  <a:pt x="144" y="225"/>
                </a:cubicBezTo>
                <a:cubicBezTo>
                  <a:pt x="143" y="225"/>
                  <a:pt x="143" y="225"/>
                  <a:pt x="142" y="225"/>
                </a:cubicBezTo>
                <a:cubicBezTo>
                  <a:pt x="142" y="226"/>
                  <a:pt x="140" y="226"/>
                  <a:pt x="139" y="227"/>
                </a:cubicBezTo>
                <a:cubicBezTo>
                  <a:pt x="139" y="227"/>
                  <a:pt x="139" y="227"/>
                  <a:pt x="139" y="228"/>
                </a:cubicBezTo>
                <a:cubicBezTo>
                  <a:pt x="140" y="228"/>
                  <a:pt x="140" y="228"/>
                  <a:pt x="141" y="228"/>
                </a:cubicBezTo>
                <a:cubicBezTo>
                  <a:pt x="141" y="227"/>
                  <a:pt x="142" y="227"/>
                  <a:pt x="143" y="227"/>
                </a:cubicBezTo>
                <a:cubicBezTo>
                  <a:pt x="144" y="227"/>
                  <a:pt x="144" y="227"/>
                  <a:pt x="144" y="225"/>
                </a:cubicBezTo>
                <a:cubicBezTo>
                  <a:pt x="144" y="225"/>
                  <a:pt x="145" y="225"/>
                  <a:pt x="146" y="225"/>
                </a:cubicBezTo>
                <a:cubicBezTo>
                  <a:pt x="146" y="226"/>
                  <a:pt x="148" y="227"/>
                  <a:pt x="148" y="228"/>
                </a:cubicBezTo>
                <a:cubicBezTo>
                  <a:pt x="148" y="229"/>
                  <a:pt x="149" y="229"/>
                  <a:pt x="150" y="230"/>
                </a:cubicBezTo>
                <a:cubicBezTo>
                  <a:pt x="152" y="231"/>
                  <a:pt x="153" y="233"/>
                  <a:pt x="155" y="234"/>
                </a:cubicBezTo>
                <a:cubicBezTo>
                  <a:pt x="156" y="233"/>
                  <a:pt x="156" y="231"/>
                  <a:pt x="158" y="229"/>
                </a:cubicBezTo>
                <a:cubicBezTo>
                  <a:pt x="159" y="229"/>
                  <a:pt x="159" y="228"/>
                  <a:pt x="159" y="227"/>
                </a:cubicBezTo>
                <a:cubicBezTo>
                  <a:pt x="160" y="226"/>
                  <a:pt x="160" y="226"/>
                  <a:pt x="158" y="225"/>
                </a:cubicBezTo>
                <a:cubicBezTo>
                  <a:pt x="158" y="225"/>
                  <a:pt x="158" y="225"/>
                  <a:pt x="158" y="224"/>
                </a:cubicBezTo>
                <a:cubicBezTo>
                  <a:pt x="159" y="224"/>
                  <a:pt x="159" y="224"/>
                  <a:pt x="160" y="224"/>
                </a:cubicBezTo>
                <a:cubicBezTo>
                  <a:pt x="160" y="223"/>
                  <a:pt x="159" y="223"/>
                  <a:pt x="159" y="223"/>
                </a:cubicBezTo>
                <a:cubicBezTo>
                  <a:pt x="158" y="222"/>
                  <a:pt x="158" y="222"/>
                  <a:pt x="157" y="223"/>
                </a:cubicBezTo>
                <a:cubicBezTo>
                  <a:pt x="157" y="224"/>
                  <a:pt x="156" y="224"/>
                  <a:pt x="155" y="224"/>
                </a:cubicBezTo>
                <a:cubicBezTo>
                  <a:pt x="155" y="223"/>
                  <a:pt x="154" y="223"/>
                  <a:pt x="154" y="222"/>
                </a:cubicBezTo>
                <a:cubicBezTo>
                  <a:pt x="153" y="221"/>
                  <a:pt x="153" y="221"/>
                  <a:pt x="154" y="220"/>
                </a:cubicBezTo>
                <a:cubicBezTo>
                  <a:pt x="154" y="219"/>
                  <a:pt x="153" y="219"/>
                  <a:pt x="153" y="218"/>
                </a:cubicBezTo>
                <a:cubicBezTo>
                  <a:pt x="152" y="218"/>
                  <a:pt x="151" y="218"/>
                  <a:pt x="150" y="218"/>
                </a:cubicBezTo>
                <a:cubicBezTo>
                  <a:pt x="149" y="219"/>
                  <a:pt x="148" y="218"/>
                  <a:pt x="148" y="217"/>
                </a:cubicBezTo>
                <a:cubicBezTo>
                  <a:pt x="148" y="217"/>
                  <a:pt x="148" y="216"/>
                  <a:pt x="148" y="216"/>
                </a:cubicBezTo>
                <a:cubicBezTo>
                  <a:pt x="148" y="216"/>
                  <a:pt x="148" y="215"/>
                  <a:pt x="147" y="215"/>
                </a:cubicBezTo>
                <a:cubicBezTo>
                  <a:pt x="147" y="216"/>
                  <a:pt x="146" y="217"/>
                  <a:pt x="145" y="217"/>
                </a:cubicBezTo>
                <a:cubicBezTo>
                  <a:pt x="144" y="216"/>
                  <a:pt x="145" y="215"/>
                  <a:pt x="145" y="214"/>
                </a:cubicBezTo>
                <a:cubicBezTo>
                  <a:pt x="144" y="214"/>
                  <a:pt x="144" y="214"/>
                  <a:pt x="143" y="213"/>
                </a:cubicBezTo>
                <a:cubicBezTo>
                  <a:pt x="143" y="213"/>
                  <a:pt x="142" y="212"/>
                  <a:pt x="142" y="212"/>
                </a:cubicBezTo>
                <a:cubicBezTo>
                  <a:pt x="141" y="212"/>
                  <a:pt x="141" y="211"/>
                  <a:pt x="140" y="212"/>
                </a:cubicBezTo>
                <a:cubicBezTo>
                  <a:pt x="139" y="213"/>
                  <a:pt x="139" y="213"/>
                  <a:pt x="138" y="212"/>
                </a:cubicBezTo>
                <a:cubicBezTo>
                  <a:pt x="138" y="212"/>
                  <a:pt x="137" y="211"/>
                  <a:pt x="136" y="211"/>
                </a:cubicBezTo>
                <a:cubicBezTo>
                  <a:pt x="136" y="210"/>
                  <a:pt x="136" y="209"/>
                  <a:pt x="137" y="208"/>
                </a:cubicBezTo>
                <a:cubicBezTo>
                  <a:pt x="137" y="208"/>
                  <a:pt x="137" y="208"/>
                  <a:pt x="137" y="208"/>
                </a:cubicBezTo>
                <a:cubicBezTo>
                  <a:pt x="137" y="208"/>
                  <a:pt x="136" y="208"/>
                  <a:pt x="136" y="208"/>
                </a:cubicBezTo>
                <a:cubicBezTo>
                  <a:pt x="136" y="209"/>
                  <a:pt x="137" y="209"/>
                  <a:pt x="137" y="209"/>
                </a:cubicBezTo>
                <a:cubicBezTo>
                  <a:pt x="137" y="209"/>
                  <a:pt x="138" y="208"/>
                  <a:pt x="138" y="208"/>
                </a:cubicBezTo>
                <a:cubicBezTo>
                  <a:pt x="138" y="208"/>
                  <a:pt x="138" y="208"/>
                  <a:pt x="137" y="208"/>
                </a:cubicBezTo>
                <a:cubicBezTo>
                  <a:pt x="136" y="209"/>
                  <a:pt x="136" y="209"/>
                  <a:pt x="135" y="209"/>
                </a:cubicBezTo>
                <a:cubicBezTo>
                  <a:pt x="135" y="209"/>
                  <a:pt x="134" y="209"/>
                  <a:pt x="134" y="208"/>
                </a:cubicBezTo>
                <a:cubicBezTo>
                  <a:pt x="134" y="208"/>
                  <a:pt x="134" y="207"/>
                  <a:pt x="134" y="207"/>
                </a:cubicBezTo>
                <a:cubicBezTo>
                  <a:pt x="135" y="207"/>
                  <a:pt x="136" y="207"/>
                  <a:pt x="137" y="206"/>
                </a:cubicBezTo>
                <a:cubicBezTo>
                  <a:pt x="137" y="206"/>
                  <a:pt x="138" y="206"/>
                  <a:pt x="138" y="206"/>
                </a:cubicBezTo>
                <a:cubicBezTo>
                  <a:pt x="138" y="206"/>
                  <a:pt x="138" y="207"/>
                  <a:pt x="139" y="207"/>
                </a:cubicBezTo>
                <a:cubicBezTo>
                  <a:pt x="139" y="207"/>
                  <a:pt x="140" y="207"/>
                  <a:pt x="140" y="207"/>
                </a:cubicBezTo>
                <a:cubicBezTo>
                  <a:pt x="142" y="208"/>
                  <a:pt x="140" y="209"/>
                  <a:pt x="141" y="211"/>
                </a:cubicBezTo>
                <a:cubicBezTo>
                  <a:pt x="142" y="211"/>
                  <a:pt x="143" y="211"/>
                  <a:pt x="143" y="211"/>
                </a:cubicBezTo>
                <a:cubicBezTo>
                  <a:pt x="145" y="210"/>
                  <a:pt x="146" y="212"/>
                  <a:pt x="148" y="212"/>
                </a:cubicBezTo>
                <a:cubicBezTo>
                  <a:pt x="149" y="212"/>
                  <a:pt x="150" y="213"/>
                  <a:pt x="150" y="215"/>
                </a:cubicBezTo>
                <a:cubicBezTo>
                  <a:pt x="150" y="215"/>
                  <a:pt x="150" y="215"/>
                  <a:pt x="150" y="215"/>
                </a:cubicBezTo>
                <a:cubicBezTo>
                  <a:pt x="150" y="214"/>
                  <a:pt x="150" y="214"/>
                  <a:pt x="150" y="215"/>
                </a:cubicBezTo>
                <a:cubicBezTo>
                  <a:pt x="150" y="215"/>
                  <a:pt x="149" y="215"/>
                  <a:pt x="150" y="215"/>
                </a:cubicBezTo>
                <a:cubicBezTo>
                  <a:pt x="150" y="215"/>
                  <a:pt x="150" y="215"/>
                  <a:pt x="150" y="215"/>
                </a:cubicBezTo>
                <a:cubicBezTo>
                  <a:pt x="151" y="215"/>
                  <a:pt x="151" y="215"/>
                  <a:pt x="152" y="215"/>
                </a:cubicBezTo>
                <a:cubicBezTo>
                  <a:pt x="153" y="214"/>
                  <a:pt x="153" y="215"/>
                  <a:pt x="154" y="215"/>
                </a:cubicBezTo>
                <a:cubicBezTo>
                  <a:pt x="154" y="215"/>
                  <a:pt x="155" y="214"/>
                  <a:pt x="156" y="215"/>
                </a:cubicBezTo>
                <a:cubicBezTo>
                  <a:pt x="157" y="216"/>
                  <a:pt x="158" y="216"/>
                  <a:pt x="159" y="216"/>
                </a:cubicBezTo>
                <a:cubicBezTo>
                  <a:pt x="160" y="217"/>
                  <a:pt x="161" y="218"/>
                  <a:pt x="161" y="219"/>
                </a:cubicBezTo>
                <a:cubicBezTo>
                  <a:pt x="161" y="220"/>
                  <a:pt x="161" y="220"/>
                  <a:pt x="161" y="220"/>
                </a:cubicBezTo>
                <a:cubicBezTo>
                  <a:pt x="162" y="220"/>
                  <a:pt x="162" y="219"/>
                  <a:pt x="162" y="218"/>
                </a:cubicBezTo>
                <a:cubicBezTo>
                  <a:pt x="163" y="219"/>
                  <a:pt x="163" y="220"/>
                  <a:pt x="163" y="220"/>
                </a:cubicBezTo>
                <a:cubicBezTo>
                  <a:pt x="164" y="220"/>
                  <a:pt x="165" y="219"/>
                  <a:pt x="165" y="219"/>
                </a:cubicBezTo>
                <a:cubicBezTo>
                  <a:pt x="166" y="220"/>
                  <a:pt x="167" y="220"/>
                  <a:pt x="168" y="220"/>
                </a:cubicBezTo>
                <a:cubicBezTo>
                  <a:pt x="169" y="221"/>
                  <a:pt x="170" y="222"/>
                  <a:pt x="171" y="222"/>
                </a:cubicBezTo>
                <a:cubicBezTo>
                  <a:pt x="172" y="222"/>
                  <a:pt x="172" y="223"/>
                  <a:pt x="174" y="223"/>
                </a:cubicBezTo>
                <a:cubicBezTo>
                  <a:pt x="174" y="224"/>
                  <a:pt x="176" y="224"/>
                  <a:pt x="177" y="225"/>
                </a:cubicBezTo>
                <a:cubicBezTo>
                  <a:pt x="178" y="226"/>
                  <a:pt x="179" y="226"/>
                  <a:pt x="180" y="227"/>
                </a:cubicBezTo>
                <a:cubicBezTo>
                  <a:pt x="181" y="228"/>
                  <a:pt x="183" y="228"/>
                  <a:pt x="184" y="230"/>
                </a:cubicBezTo>
                <a:cubicBezTo>
                  <a:pt x="185" y="230"/>
                  <a:pt x="186" y="230"/>
                  <a:pt x="186" y="231"/>
                </a:cubicBezTo>
                <a:cubicBezTo>
                  <a:pt x="187" y="232"/>
                  <a:pt x="187" y="231"/>
                  <a:pt x="188" y="231"/>
                </a:cubicBezTo>
                <a:cubicBezTo>
                  <a:pt x="189" y="232"/>
                  <a:pt x="191" y="232"/>
                  <a:pt x="191" y="234"/>
                </a:cubicBezTo>
                <a:cubicBezTo>
                  <a:pt x="191" y="234"/>
                  <a:pt x="191" y="234"/>
                  <a:pt x="191" y="234"/>
                </a:cubicBezTo>
                <a:cubicBezTo>
                  <a:pt x="191" y="233"/>
                  <a:pt x="191" y="233"/>
                  <a:pt x="191" y="233"/>
                </a:cubicBezTo>
                <a:cubicBezTo>
                  <a:pt x="190" y="234"/>
                  <a:pt x="190" y="234"/>
                  <a:pt x="191" y="234"/>
                </a:cubicBezTo>
                <a:cubicBezTo>
                  <a:pt x="191" y="234"/>
                  <a:pt x="191" y="234"/>
                  <a:pt x="191" y="234"/>
                </a:cubicBezTo>
                <a:cubicBezTo>
                  <a:pt x="192" y="233"/>
                  <a:pt x="192" y="235"/>
                  <a:pt x="193" y="235"/>
                </a:cubicBezTo>
                <a:cubicBezTo>
                  <a:pt x="192" y="235"/>
                  <a:pt x="193" y="237"/>
                  <a:pt x="191" y="237"/>
                </a:cubicBezTo>
                <a:cubicBezTo>
                  <a:pt x="190" y="237"/>
                  <a:pt x="190" y="238"/>
                  <a:pt x="189" y="239"/>
                </a:cubicBezTo>
                <a:cubicBezTo>
                  <a:pt x="190" y="239"/>
                  <a:pt x="190" y="239"/>
                  <a:pt x="190" y="239"/>
                </a:cubicBezTo>
                <a:cubicBezTo>
                  <a:pt x="190" y="240"/>
                  <a:pt x="190" y="240"/>
                  <a:pt x="190" y="240"/>
                </a:cubicBezTo>
                <a:cubicBezTo>
                  <a:pt x="189" y="240"/>
                  <a:pt x="189" y="240"/>
                  <a:pt x="189" y="240"/>
                </a:cubicBezTo>
                <a:cubicBezTo>
                  <a:pt x="188" y="239"/>
                  <a:pt x="187" y="239"/>
                  <a:pt x="187" y="239"/>
                </a:cubicBezTo>
                <a:cubicBezTo>
                  <a:pt x="186" y="238"/>
                  <a:pt x="185" y="239"/>
                  <a:pt x="184" y="238"/>
                </a:cubicBezTo>
                <a:cubicBezTo>
                  <a:pt x="183" y="237"/>
                  <a:pt x="182" y="237"/>
                  <a:pt x="182" y="237"/>
                </a:cubicBezTo>
                <a:cubicBezTo>
                  <a:pt x="181" y="236"/>
                  <a:pt x="181" y="235"/>
                  <a:pt x="179" y="235"/>
                </a:cubicBezTo>
                <a:cubicBezTo>
                  <a:pt x="179" y="234"/>
                  <a:pt x="178" y="235"/>
                  <a:pt x="177" y="234"/>
                </a:cubicBezTo>
                <a:cubicBezTo>
                  <a:pt x="176" y="233"/>
                  <a:pt x="175" y="233"/>
                  <a:pt x="174" y="233"/>
                </a:cubicBezTo>
                <a:cubicBezTo>
                  <a:pt x="173" y="232"/>
                  <a:pt x="172" y="232"/>
                  <a:pt x="171" y="232"/>
                </a:cubicBezTo>
                <a:cubicBezTo>
                  <a:pt x="170" y="231"/>
                  <a:pt x="169" y="231"/>
                  <a:pt x="168" y="230"/>
                </a:cubicBezTo>
                <a:cubicBezTo>
                  <a:pt x="167" y="230"/>
                  <a:pt x="167" y="230"/>
                  <a:pt x="166" y="231"/>
                </a:cubicBezTo>
                <a:cubicBezTo>
                  <a:pt x="165" y="231"/>
                  <a:pt x="165" y="233"/>
                  <a:pt x="164" y="233"/>
                </a:cubicBezTo>
                <a:cubicBezTo>
                  <a:pt x="163" y="234"/>
                  <a:pt x="164" y="235"/>
                  <a:pt x="163" y="236"/>
                </a:cubicBezTo>
                <a:cubicBezTo>
                  <a:pt x="162" y="236"/>
                  <a:pt x="161" y="237"/>
                  <a:pt x="161" y="238"/>
                </a:cubicBezTo>
                <a:cubicBezTo>
                  <a:pt x="161" y="239"/>
                  <a:pt x="161" y="240"/>
                  <a:pt x="161" y="240"/>
                </a:cubicBezTo>
                <a:cubicBezTo>
                  <a:pt x="163" y="241"/>
                  <a:pt x="164" y="244"/>
                  <a:pt x="166" y="244"/>
                </a:cubicBezTo>
                <a:cubicBezTo>
                  <a:pt x="168" y="246"/>
                  <a:pt x="170" y="247"/>
                  <a:pt x="171" y="249"/>
                </a:cubicBezTo>
                <a:cubicBezTo>
                  <a:pt x="171" y="254"/>
                  <a:pt x="171" y="254"/>
                  <a:pt x="171" y="254"/>
                </a:cubicBezTo>
                <a:cubicBezTo>
                  <a:pt x="171" y="254"/>
                  <a:pt x="171" y="255"/>
                  <a:pt x="170" y="255"/>
                </a:cubicBezTo>
                <a:cubicBezTo>
                  <a:pt x="171" y="255"/>
                  <a:pt x="171" y="256"/>
                  <a:pt x="172" y="256"/>
                </a:cubicBezTo>
                <a:cubicBezTo>
                  <a:pt x="172" y="256"/>
                  <a:pt x="172" y="256"/>
                  <a:pt x="173" y="255"/>
                </a:cubicBezTo>
                <a:cubicBezTo>
                  <a:pt x="173" y="256"/>
                  <a:pt x="173" y="256"/>
                  <a:pt x="174" y="256"/>
                </a:cubicBezTo>
                <a:cubicBezTo>
                  <a:pt x="174" y="256"/>
                  <a:pt x="174" y="255"/>
                  <a:pt x="175" y="255"/>
                </a:cubicBezTo>
                <a:cubicBezTo>
                  <a:pt x="176" y="255"/>
                  <a:pt x="177" y="255"/>
                  <a:pt x="178" y="255"/>
                </a:cubicBezTo>
                <a:cubicBezTo>
                  <a:pt x="178" y="256"/>
                  <a:pt x="178" y="257"/>
                  <a:pt x="178" y="257"/>
                </a:cubicBezTo>
                <a:cubicBezTo>
                  <a:pt x="177" y="259"/>
                  <a:pt x="176" y="259"/>
                  <a:pt x="176" y="260"/>
                </a:cubicBezTo>
                <a:cubicBezTo>
                  <a:pt x="175" y="261"/>
                  <a:pt x="174" y="262"/>
                  <a:pt x="174" y="263"/>
                </a:cubicBezTo>
                <a:cubicBezTo>
                  <a:pt x="173" y="262"/>
                  <a:pt x="172" y="261"/>
                  <a:pt x="172" y="261"/>
                </a:cubicBezTo>
                <a:cubicBezTo>
                  <a:pt x="171" y="260"/>
                  <a:pt x="170" y="259"/>
                  <a:pt x="170" y="258"/>
                </a:cubicBezTo>
                <a:cubicBezTo>
                  <a:pt x="170" y="258"/>
                  <a:pt x="170" y="258"/>
                  <a:pt x="169" y="258"/>
                </a:cubicBezTo>
                <a:cubicBezTo>
                  <a:pt x="169" y="257"/>
                  <a:pt x="167" y="257"/>
                  <a:pt x="167" y="256"/>
                </a:cubicBezTo>
                <a:cubicBezTo>
                  <a:pt x="166" y="254"/>
                  <a:pt x="166" y="254"/>
                  <a:pt x="165" y="253"/>
                </a:cubicBezTo>
                <a:cubicBezTo>
                  <a:pt x="164" y="252"/>
                  <a:pt x="162" y="252"/>
                  <a:pt x="162" y="251"/>
                </a:cubicBezTo>
                <a:cubicBezTo>
                  <a:pt x="161" y="250"/>
                  <a:pt x="160" y="249"/>
                  <a:pt x="159" y="248"/>
                </a:cubicBezTo>
                <a:cubicBezTo>
                  <a:pt x="158" y="247"/>
                  <a:pt x="157" y="246"/>
                  <a:pt x="156" y="245"/>
                </a:cubicBezTo>
                <a:cubicBezTo>
                  <a:pt x="155" y="244"/>
                  <a:pt x="154" y="243"/>
                  <a:pt x="153" y="242"/>
                </a:cubicBezTo>
                <a:cubicBezTo>
                  <a:pt x="152" y="241"/>
                  <a:pt x="151" y="240"/>
                  <a:pt x="149" y="239"/>
                </a:cubicBezTo>
                <a:cubicBezTo>
                  <a:pt x="150" y="238"/>
                  <a:pt x="151" y="237"/>
                  <a:pt x="151" y="237"/>
                </a:cubicBezTo>
                <a:cubicBezTo>
                  <a:pt x="150" y="236"/>
                  <a:pt x="149" y="237"/>
                  <a:pt x="148" y="236"/>
                </a:cubicBezTo>
                <a:cubicBezTo>
                  <a:pt x="147" y="236"/>
                  <a:pt x="147" y="234"/>
                  <a:pt x="145" y="234"/>
                </a:cubicBezTo>
                <a:cubicBezTo>
                  <a:pt x="144" y="234"/>
                  <a:pt x="144" y="233"/>
                  <a:pt x="142" y="232"/>
                </a:cubicBezTo>
                <a:cubicBezTo>
                  <a:pt x="142" y="232"/>
                  <a:pt x="142" y="231"/>
                  <a:pt x="142" y="230"/>
                </a:cubicBezTo>
                <a:cubicBezTo>
                  <a:pt x="143" y="230"/>
                  <a:pt x="142" y="230"/>
                  <a:pt x="142" y="230"/>
                </a:cubicBezTo>
                <a:cubicBezTo>
                  <a:pt x="142" y="230"/>
                  <a:pt x="142" y="230"/>
                  <a:pt x="142" y="231"/>
                </a:cubicBezTo>
                <a:cubicBezTo>
                  <a:pt x="143" y="231"/>
                  <a:pt x="143" y="231"/>
                  <a:pt x="143" y="232"/>
                </a:cubicBezTo>
                <a:cubicBezTo>
                  <a:pt x="143" y="232"/>
                  <a:pt x="144" y="231"/>
                  <a:pt x="144" y="231"/>
                </a:cubicBezTo>
                <a:cubicBezTo>
                  <a:pt x="144" y="230"/>
                  <a:pt x="144" y="230"/>
                  <a:pt x="142" y="230"/>
                </a:cubicBezTo>
                <a:moveTo>
                  <a:pt x="163" y="223"/>
                </a:moveTo>
                <a:cubicBezTo>
                  <a:pt x="164" y="223"/>
                  <a:pt x="164" y="223"/>
                  <a:pt x="164" y="223"/>
                </a:cubicBezTo>
                <a:cubicBezTo>
                  <a:pt x="164" y="223"/>
                  <a:pt x="165" y="223"/>
                  <a:pt x="165" y="222"/>
                </a:cubicBezTo>
                <a:cubicBezTo>
                  <a:pt x="165" y="222"/>
                  <a:pt x="165" y="222"/>
                  <a:pt x="164" y="221"/>
                </a:cubicBezTo>
                <a:cubicBezTo>
                  <a:pt x="164" y="221"/>
                  <a:pt x="164" y="221"/>
                  <a:pt x="164" y="221"/>
                </a:cubicBezTo>
                <a:cubicBezTo>
                  <a:pt x="163" y="222"/>
                  <a:pt x="163" y="222"/>
                  <a:pt x="162" y="222"/>
                </a:cubicBezTo>
                <a:cubicBezTo>
                  <a:pt x="162" y="222"/>
                  <a:pt x="162" y="223"/>
                  <a:pt x="162" y="223"/>
                </a:cubicBezTo>
                <a:cubicBezTo>
                  <a:pt x="162" y="223"/>
                  <a:pt x="162" y="223"/>
                  <a:pt x="162" y="223"/>
                </a:cubicBezTo>
                <a:cubicBezTo>
                  <a:pt x="163" y="223"/>
                  <a:pt x="163" y="223"/>
                  <a:pt x="163" y="223"/>
                </a:cubicBezTo>
                <a:moveTo>
                  <a:pt x="163" y="229"/>
                </a:moveTo>
                <a:cubicBezTo>
                  <a:pt x="162" y="229"/>
                  <a:pt x="161" y="229"/>
                  <a:pt x="161" y="229"/>
                </a:cubicBezTo>
                <a:cubicBezTo>
                  <a:pt x="161" y="229"/>
                  <a:pt x="161" y="229"/>
                  <a:pt x="161" y="229"/>
                </a:cubicBezTo>
                <a:cubicBezTo>
                  <a:pt x="161" y="230"/>
                  <a:pt x="162" y="230"/>
                  <a:pt x="163" y="229"/>
                </a:cubicBezTo>
                <a:cubicBezTo>
                  <a:pt x="163" y="229"/>
                  <a:pt x="163" y="229"/>
                  <a:pt x="163" y="229"/>
                </a:cubicBezTo>
                <a:moveTo>
                  <a:pt x="170" y="252"/>
                </a:moveTo>
                <a:cubicBezTo>
                  <a:pt x="170" y="252"/>
                  <a:pt x="170" y="252"/>
                  <a:pt x="170" y="252"/>
                </a:cubicBezTo>
                <a:cubicBezTo>
                  <a:pt x="169" y="252"/>
                  <a:pt x="169" y="253"/>
                  <a:pt x="170" y="253"/>
                </a:cubicBezTo>
                <a:cubicBezTo>
                  <a:pt x="170" y="253"/>
                  <a:pt x="170" y="253"/>
                  <a:pt x="170" y="253"/>
                </a:cubicBezTo>
                <a:cubicBezTo>
                  <a:pt x="170" y="253"/>
                  <a:pt x="170" y="253"/>
                  <a:pt x="170" y="252"/>
                </a:cubicBezTo>
                <a:moveTo>
                  <a:pt x="156" y="218"/>
                </a:moveTo>
                <a:cubicBezTo>
                  <a:pt x="156" y="218"/>
                  <a:pt x="155" y="219"/>
                  <a:pt x="155" y="219"/>
                </a:cubicBezTo>
                <a:cubicBezTo>
                  <a:pt x="156" y="219"/>
                  <a:pt x="157" y="219"/>
                  <a:pt x="157" y="219"/>
                </a:cubicBezTo>
                <a:cubicBezTo>
                  <a:pt x="157" y="219"/>
                  <a:pt x="157" y="219"/>
                  <a:pt x="157" y="219"/>
                </a:cubicBezTo>
                <a:cubicBezTo>
                  <a:pt x="157" y="219"/>
                  <a:pt x="156" y="218"/>
                  <a:pt x="156" y="218"/>
                </a:cubicBezTo>
                <a:moveTo>
                  <a:pt x="175" y="256"/>
                </a:moveTo>
                <a:cubicBezTo>
                  <a:pt x="175" y="257"/>
                  <a:pt x="175" y="257"/>
                  <a:pt x="175" y="257"/>
                </a:cubicBezTo>
                <a:cubicBezTo>
                  <a:pt x="175" y="257"/>
                  <a:pt x="175" y="257"/>
                  <a:pt x="176" y="257"/>
                </a:cubicBezTo>
                <a:cubicBezTo>
                  <a:pt x="176" y="257"/>
                  <a:pt x="176" y="257"/>
                  <a:pt x="176" y="257"/>
                </a:cubicBezTo>
                <a:cubicBezTo>
                  <a:pt x="176" y="257"/>
                  <a:pt x="176" y="256"/>
                  <a:pt x="175" y="256"/>
                </a:cubicBezTo>
                <a:moveTo>
                  <a:pt x="162" y="224"/>
                </a:moveTo>
                <a:cubicBezTo>
                  <a:pt x="162" y="224"/>
                  <a:pt x="162" y="224"/>
                  <a:pt x="161" y="224"/>
                </a:cubicBezTo>
                <a:cubicBezTo>
                  <a:pt x="161" y="224"/>
                  <a:pt x="161" y="224"/>
                  <a:pt x="161" y="224"/>
                </a:cubicBezTo>
                <a:cubicBezTo>
                  <a:pt x="161" y="225"/>
                  <a:pt x="161" y="225"/>
                  <a:pt x="161" y="225"/>
                </a:cubicBezTo>
                <a:cubicBezTo>
                  <a:pt x="161" y="225"/>
                  <a:pt x="162" y="225"/>
                  <a:pt x="162" y="224"/>
                </a:cubicBezTo>
                <a:moveTo>
                  <a:pt x="221" y="206"/>
                </a:moveTo>
                <a:cubicBezTo>
                  <a:pt x="218" y="209"/>
                  <a:pt x="216" y="211"/>
                  <a:pt x="214" y="213"/>
                </a:cubicBezTo>
                <a:cubicBezTo>
                  <a:pt x="214" y="213"/>
                  <a:pt x="214" y="213"/>
                  <a:pt x="214" y="213"/>
                </a:cubicBezTo>
                <a:cubicBezTo>
                  <a:pt x="213" y="212"/>
                  <a:pt x="212" y="211"/>
                  <a:pt x="211" y="210"/>
                </a:cubicBezTo>
                <a:cubicBezTo>
                  <a:pt x="211" y="209"/>
                  <a:pt x="210" y="208"/>
                  <a:pt x="209" y="207"/>
                </a:cubicBezTo>
                <a:cubicBezTo>
                  <a:pt x="208" y="206"/>
                  <a:pt x="207" y="205"/>
                  <a:pt x="205" y="204"/>
                </a:cubicBezTo>
                <a:cubicBezTo>
                  <a:pt x="204" y="203"/>
                  <a:pt x="204" y="201"/>
                  <a:pt x="202" y="201"/>
                </a:cubicBezTo>
                <a:cubicBezTo>
                  <a:pt x="201" y="200"/>
                  <a:pt x="199" y="199"/>
                  <a:pt x="198" y="197"/>
                </a:cubicBezTo>
                <a:cubicBezTo>
                  <a:pt x="198" y="197"/>
                  <a:pt x="197" y="195"/>
                  <a:pt x="197" y="195"/>
                </a:cubicBezTo>
                <a:cubicBezTo>
                  <a:pt x="196" y="194"/>
                  <a:pt x="195" y="193"/>
                  <a:pt x="194" y="193"/>
                </a:cubicBezTo>
                <a:cubicBezTo>
                  <a:pt x="194" y="192"/>
                  <a:pt x="193" y="191"/>
                  <a:pt x="192" y="190"/>
                </a:cubicBezTo>
                <a:cubicBezTo>
                  <a:pt x="191" y="189"/>
                  <a:pt x="189" y="187"/>
                  <a:pt x="187" y="186"/>
                </a:cubicBezTo>
                <a:cubicBezTo>
                  <a:pt x="187" y="183"/>
                  <a:pt x="185" y="182"/>
                  <a:pt x="183" y="181"/>
                </a:cubicBezTo>
                <a:cubicBezTo>
                  <a:pt x="182" y="179"/>
                  <a:pt x="181" y="178"/>
                  <a:pt x="179" y="177"/>
                </a:cubicBezTo>
                <a:cubicBezTo>
                  <a:pt x="178" y="176"/>
                  <a:pt x="176" y="175"/>
                  <a:pt x="176" y="173"/>
                </a:cubicBezTo>
                <a:cubicBezTo>
                  <a:pt x="176" y="172"/>
                  <a:pt x="174" y="172"/>
                  <a:pt x="173" y="171"/>
                </a:cubicBezTo>
                <a:cubicBezTo>
                  <a:pt x="171" y="168"/>
                  <a:pt x="168" y="165"/>
                  <a:pt x="165" y="162"/>
                </a:cubicBezTo>
                <a:cubicBezTo>
                  <a:pt x="164" y="161"/>
                  <a:pt x="163" y="161"/>
                  <a:pt x="163" y="159"/>
                </a:cubicBezTo>
                <a:cubicBezTo>
                  <a:pt x="163" y="158"/>
                  <a:pt x="161" y="159"/>
                  <a:pt x="160" y="158"/>
                </a:cubicBezTo>
                <a:cubicBezTo>
                  <a:pt x="160" y="156"/>
                  <a:pt x="158" y="156"/>
                  <a:pt x="158" y="154"/>
                </a:cubicBezTo>
                <a:cubicBezTo>
                  <a:pt x="157" y="154"/>
                  <a:pt x="156" y="153"/>
                  <a:pt x="155" y="152"/>
                </a:cubicBezTo>
                <a:cubicBezTo>
                  <a:pt x="156" y="151"/>
                  <a:pt x="157" y="150"/>
                  <a:pt x="158" y="149"/>
                </a:cubicBezTo>
                <a:cubicBezTo>
                  <a:pt x="159" y="149"/>
                  <a:pt x="161" y="148"/>
                  <a:pt x="161" y="147"/>
                </a:cubicBezTo>
                <a:cubicBezTo>
                  <a:pt x="162" y="147"/>
                  <a:pt x="162" y="147"/>
                  <a:pt x="162" y="147"/>
                </a:cubicBezTo>
                <a:cubicBezTo>
                  <a:pt x="164" y="149"/>
                  <a:pt x="165" y="150"/>
                  <a:pt x="167" y="152"/>
                </a:cubicBezTo>
                <a:cubicBezTo>
                  <a:pt x="168" y="153"/>
                  <a:pt x="169" y="155"/>
                  <a:pt x="171" y="156"/>
                </a:cubicBezTo>
                <a:cubicBezTo>
                  <a:pt x="173" y="157"/>
                  <a:pt x="174" y="158"/>
                  <a:pt x="176" y="160"/>
                </a:cubicBezTo>
                <a:cubicBezTo>
                  <a:pt x="177" y="161"/>
                  <a:pt x="179" y="163"/>
                  <a:pt x="180" y="164"/>
                </a:cubicBezTo>
                <a:cubicBezTo>
                  <a:pt x="182" y="166"/>
                  <a:pt x="183" y="168"/>
                  <a:pt x="185" y="170"/>
                </a:cubicBezTo>
                <a:cubicBezTo>
                  <a:pt x="187" y="172"/>
                  <a:pt x="189" y="174"/>
                  <a:pt x="191" y="175"/>
                </a:cubicBezTo>
                <a:cubicBezTo>
                  <a:pt x="192" y="177"/>
                  <a:pt x="194" y="179"/>
                  <a:pt x="196" y="181"/>
                </a:cubicBezTo>
                <a:cubicBezTo>
                  <a:pt x="197" y="182"/>
                  <a:pt x="197" y="183"/>
                  <a:pt x="198" y="184"/>
                </a:cubicBezTo>
                <a:cubicBezTo>
                  <a:pt x="199" y="185"/>
                  <a:pt x="200" y="186"/>
                  <a:pt x="201" y="187"/>
                </a:cubicBezTo>
                <a:cubicBezTo>
                  <a:pt x="202" y="188"/>
                  <a:pt x="203" y="189"/>
                  <a:pt x="204" y="190"/>
                </a:cubicBezTo>
                <a:cubicBezTo>
                  <a:pt x="205" y="191"/>
                  <a:pt x="206" y="192"/>
                  <a:pt x="207" y="193"/>
                </a:cubicBezTo>
                <a:cubicBezTo>
                  <a:pt x="208" y="194"/>
                  <a:pt x="209" y="195"/>
                  <a:pt x="210" y="196"/>
                </a:cubicBezTo>
                <a:cubicBezTo>
                  <a:pt x="211" y="197"/>
                  <a:pt x="212" y="198"/>
                  <a:pt x="213" y="199"/>
                </a:cubicBezTo>
                <a:cubicBezTo>
                  <a:pt x="214" y="200"/>
                  <a:pt x="215" y="201"/>
                  <a:pt x="216" y="202"/>
                </a:cubicBezTo>
                <a:cubicBezTo>
                  <a:pt x="219" y="205"/>
                  <a:pt x="219" y="205"/>
                  <a:pt x="219" y="205"/>
                </a:cubicBezTo>
                <a:cubicBezTo>
                  <a:pt x="219" y="205"/>
                  <a:pt x="220" y="206"/>
                  <a:pt x="221" y="206"/>
                </a:cubicBezTo>
                <a:moveTo>
                  <a:pt x="218" y="207"/>
                </a:moveTo>
                <a:cubicBezTo>
                  <a:pt x="217" y="207"/>
                  <a:pt x="217" y="207"/>
                  <a:pt x="217" y="207"/>
                </a:cubicBezTo>
                <a:cubicBezTo>
                  <a:pt x="217" y="207"/>
                  <a:pt x="217" y="207"/>
                  <a:pt x="217" y="208"/>
                </a:cubicBezTo>
                <a:cubicBezTo>
                  <a:pt x="217" y="208"/>
                  <a:pt x="217" y="208"/>
                  <a:pt x="217" y="208"/>
                </a:cubicBezTo>
                <a:cubicBezTo>
                  <a:pt x="217" y="208"/>
                  <a:pt x="217" y="207"/>
                  <a:pt x="218" y="207"/>
                </a:cubicBezTo>
                <a:moveTo>
                  <a:pt x="760" y="329"/>
                </a:moveTo>
                <a:cubicBezTo>
                  <a:pt x="761" y="331"/>
                  <a:pt x="761" y="333"/>
                  <a:pt x="761" y="335"/>
                </a:cubicBezTo>
                <a:cubicBezTo>
                  <a:pt x="761" y="336"/>
                  <a:pt x="761" y="337"/>
                  <a:pt x="762" y="337"/>
                </a:cubicBezTo>
                <a:cubicBezTo>
                  <a:pt x="761" y="338"/>
                  <a:pt x="760" y="339"/>
                  <a:pt x="759" y="339"/>
                </a:cubicBezTo>
                <a:cubicBezTo>
                  <a:pt x="759" y="340"/>
                  <a:pt x="758" y="340"/>
                  <a:pt x="757" y="340"/>
                </a:cubicBezTo>
                <a:cubicBezTo>
                  <a:pt x="756" y="340"/>
                  <a:pt x="755" y="339"/>
                  <a:pt x="754" y="340"/>
                </a:cubicBezTo>
                <a:cubicBezTo>
                  <a:pt x="753" y="341"/>
                  <a:pt x="751" y="340"/>
                  <a:pt x="751" y="341"/>
                </a:cubicBezTo>
                <a:cubicBezTo>
                  <a:pt x="751" y="341"/>
                  <a:pt x="750" y="342"/>
                  <a:pt x="750" y="342"/>
                </a:cubicBezTo>
                <a:cubicBezTo>
                  <a:pt x="749" y="342"/>
                  <a:pt x="748" y="342"/>
                  <a:pt x="747" y="342"/>
                </a:cubicBezTo>
                <a:cubicBezTo>
                  <a:pt x="745" y="342"/>
                  <a:pt x="744" y="342"/>
                  <a:pt x="743" y="342"/>
                </a:cubicBezTo>
                <a:cubicBezTo>
                  <a:pt x="742" y="342"/>
                  <a:pt x="741" y="343"/>
                  <a:pt x="740" y="343"/>
                </a:cubicBezTo>
                <a:cubicBezTo>
                  <a:pt x="740" y="343"/>
                  <a:pt x="739" y="343"/>
                  <a:pt x="738" y="343"/>
                </a:cubicBezTo>
                <a:cubicBezTo>
                  <a:pt x="738" y="344"/>
                  <a:pt x="737" y="344"/>
                  <a:pt x="736" y="343"/>
                </a:cubicBezTo>
                <a:cubicBezTo>
                  <a:pt x="734" y="343"/>
                  <a:pt x="733" y="345"/>
                  <a:pt x="731" y="345"/>
                </a:cubicBezTo>
                <a:cubicBezTo>
                  <a:pt x="731" y="345"/>
                  <a:pt x="730" y="345"/>
                  <a:pt x="730" y="345"/>
                </a:cubicBezTo>
                <a:cubicBezTo>
                  <a:pt x="729" y="346"/>
                  <a:pt x="727" y="345"/>
                  <a:pt x="726" y="346"/>
                </a:cubicBezTo>
                <a:cubicBezTo>
                  <a:pt x="725" y="347"/>
                  <a:pt x="724" y="346"/>
                  <a:pt x="722" y="346"/>
                </a:cubicBezTo>
                <a:cubicBezTo>
                  <a:pt x="721" y="346"/>
                  <a:pt x="721" y="348"/>
                  <a:pt x="720" y="347"/>
                </a:cubicBezTo>
                <a:cubicBezTo>
                  <a:pt x="719" y="347"/>
                  <a:pt x="718" y="347"/>
                  <a:pt x="717" y="347"/>
                </a:cubicBezTo>
                <a:cubicBezTo>
                  <a:pt x="716" y="349"/>
                  <a:pt x="715" y="348"/>
                  <a:pt x="713" y="348"/>
                </a:cubicBezTo>
                <a:cubicBezTo>
                  <a:pt x="712" y="348"/>
                  <a:pt x="712" y="349"/>
                  <a:pt x="711" y="349"/>
                </a:cubicBezTo>
                <a:cubicBezTo>
                  <a:pt x="710" y="349"/>
                  <a:pt x="709" y="349"/>
                  <a:pt x="708" y="349"/>
                </a:cubicBezTo>
                <a:cubicBezTo>
                  <a:pt x="708" y="350"/>
                  <a:pt x="708" y="350"/>
                  <a:pt x="707" y="350"/>
                </a:cubicBezTo>
                <a:cubicBezTo>
                  <a:pt x="706" y="350"/>
                  <a:pt x="704" y="350"/>
                  <a:pt x="703" y="350"/>
                </a:cubicBezTo>
                <a:cubicBezTo>
                  <a:pt x="702" y="352"/>
                  <a:pt x="700" y="351"/>
                  <a:pt x="699" y="351"/>
                </a:cubicBezTo>
                <a:cubicBezTo>
                  <a:pt x="698" y="351"/>
                  <a:pt x="697" y="352"/>
                  <a:pt x="696" y="352"/>
                </a:cubicBezTo>
                <a:cubicBezTo>
                  <a:pt x="695" y="352"/>
                  <a:pt x="694" y="352"/>
                  <a:pt x="694" y="353"/>
                </a:cubicBezTo>
                <a:cubicBezTo>
                  <a:pt x="694" y="353"/>
                  <a:pt x="694" y="353"/>
                  <a:pt x="693" y="353"/>
                </a:cubicBezTo>
                <a:cubicBezTo>
                  <a:pt x="692" y="353"/>
                  <a:pt x="691" y="353"/>
                  <a:pt x="690" y="353"/>
                </a:cubicBezTo>
                <a:cubicBezTo>
                  <a:pt x="689" y="354"/>
                  <a:pt x="687" y="354"/>
                  <a:pt x="686" y="354"/>
                </a:cubicBezTo>
                <a:cubicBezTo>
                  <a:pt x="685" y="354"/>
                  <a:pt x="684" y="355"/>
                  <a:pt x="683" y="355"/>
                </a:cubicBezTo>
                <a:cubicBezTo>
                  <a:pt x="682" y="355"/>
                  <a:pt x="681" y="355"/>
                  <a:pt x="680" y="356"/>
                </a:cubicBezTo>
                <a:cubicBezTo>
                  <a:pt x="680" y="356"/>
                  <a:pt x="679" y="356"/>
                  <a:pt x="679" y="356"/>
                </a:cubicBezTo>
                <a:cubicBezTo>
                  <a:pt x="679" y="354"/>
                  <a:pt x="679" y="353"/>
                  <a:pt x="679" y="352"/>
                </a:cubicBezTo>
                <a:cubicBezTo>
                  <a:pt x="677" y="350"/>
                  <a:pt x="678" y="348"/>
                  <a:pt x="678" y="347"/>
                </a:cubicBezTo>
                <a:cubicBezTo>
                  <a:pt x="679" y="346"/>
                  <a:pt x="680" y="347"/>
                  <a:pt x="681" y="346"/>
                </a:cubicBezTo>
                <a:cubicBezTo>
                  <a:pt x="681" y="345"/>
                  <a:pt x="682" y="346"/>
                  <a:pt x="683" y="345"/>
                </a:cubicBezTo>
                <a:cubicBezTo>
                  <a:pt x="684" y="345"/>
                  <a:pt x="686" y="346"/>
                  <a:pt x="687" y="345"/>
                </a:cubicBezTo>
                <a:cubicBezTo>
                  <a:pt x="688" y="344"/>
                  <a:pt x="690" y="345"/>
                  <a:pt x="691" y="344"/>
                </a:cubicBezTo>
                <a:cubicBezTo>
                  <a:pt x="692" y="343"/>
                  <a:pt x="693" y="343"/>
                  <a:pt x="694" y="344"/>
                </a:cubicBezTo>
                <a:cubicBezTo>
                  <a:pt x="695" y="344"/>
                  <a:pt x="696" y="343"/>
                  <a:pt x="697" y="343"/>
                </a:cubicBezTo>
                <a:cubicBezTo>
                  <a:pt x="697" y="342"/>
                  <a:pt x="698" y="342"/>
                  <a:pt x="699" y="342"/>
                </a:cubicBezTo>
                <a:cubicBezTo>
                  <a:pt x="700" y="342"/>
                  <a:pt x="700" y="342"/>
                  <a:pt x="700" y="342"/>
                </a:cubicBezTo>
                <a:cubicBezTo>
                  <a:pt x="701" y="342"/>
                  <a:pt x="702" y="341"/>
                  <a:pt x="703" y="342"/>
                </a:cubicBezTo>
                <a:cubicBezTo>
                  <a:pt x="704" y="342"/>
                  <a:pt x="704" y="341"/>
                  <a:pt x="705" y="341"/>
                </a:cubicBezTo>
                <a:cubicBezTo>
                  <a:pt x="707" y="341"/>
                  <a:pt x="708" y="341"/>
                  <a:pt x="710" y="341"/>
                </a:cubicBezTo>
                <a:cubicBezTo>
                  <a:pt x="711" y="339"/>
                  <a:pt x="712" y="340"/>
                  <a:pt x="713" y="340"/>
                </a:cubicBezTo>
                <a:cubicBezTo>
                  <a:pt x="714" y="340"/>
                  <a:pt x="714" y="339"/>
                  <a:pt x="715" y="339"/>
                </a:cubicBezTo>
                <a:cubicBezTo>
                  <a:pt x="717" y="338"/>
                  <a:pt x="718" y="338"/>
                  <a:pt x="720" y="338"/>
                </a:cubicBezTo>
                <a:cubicBezTo>
                  <a:pt x="721" y="338"/>
                  <a:pt x="722" y="338"/>
                  <a:pt x="724" y="337"/>
                </a:cubicBezTo>
                <a:cubicBezTo>
                  <a:pt x="724" y="337"/>
                  <a:pt x="725" y="337"/>
                  <a:pt x="725" y="337"/>
                </a:cubicBezTo>
                <a:cubicBezTo>
                  <a:pt x="727" y="337"/>
                  <a:pt x="728" y="337"/>
                  <a:pt x="729" y="337"/>
                </a:cubicBezTo>
                <a:cubicBezTo>
                  <a:pt x="730" y="336"/>
                  <a:pt x="731" y="336"/>
                  <a:pt x="731" y="336"/>
                </a:cubicBezTo>
                <a:cubicBezTo>
                  <a:pt x="732" y="335"/>
                  <a:pt x="733" y="335"/>
                  <a:pt x="735" y="335"/>
                </a:cubicBezTo>
                <a:cubicBezTo>
                  <a:pt x="736" y="335"/>
                  <a:pt x="737" y="335"/>
                  <a:pt x="738" y="334"/>
                </a:cubicBezTo>
                <a:cubicBezTo>
                  <a:pt x="739" y="334"/>
                  <a:pt x="741" y="334"/>
                  <a:pt x="742" y="334"/>
                </a:cubicBezTo>
                <a:cubicBezTo>
                  <a:pt x="743" y="332"/>
                  <a:pt x="745" y="334"/>
                  <a:pt x="746" y="332"/>
                </a:cubicBezTo>
                <a:cubicBezTo>
                  <a:pt x="747" y="332"/>
                  <a:pt x="748" y="332"/>
                  <a:pt x="749" y="332"/>
                </a:cubicBezTo>
                <a:cubicBezTo>
                  <a:pt x="750" y="332"/>
                  <a:pt x="751" y="332"/>
                  <a:pt x="753" y="331"/>
                </a:cubicBezTo>
                <a:cubicBezTo>
                  <a:pt x="754" y="330"/>
                  <a:pt x="754" y="330"/>
                  <a:pt x="758" y="330"/>
                </a:cubicBezTo>
                <a:cubicBezTo>
                  <a:pt x="759" y="330"/>
                  <a:pt x="759" y="330"/>
                  <a:pt x="760" y="329"/>
                </a:cubicBezTo>
                <a:moveTo>
                  <a:pt x="742" y="276"/>
                </a:moveTo>
                <a:cubicBezTo>
                  <a:pt x="741" y="276"/>
                  <a:pt x="740" y="276"/>
                  <a:pt x="740" y="276"/>
                </a:cubicBezTo>
                <a:cubicBezTo>
                  <a:pt x="739" y="277"/>
                  <a:pt x="738" y="277"/>
                  <a:pt x="737" y="278"/>
                </a:cubicBezTo>
                <a:cubicBezTo>
                  <a:pt x="736" y="279"/>
                  <a:pt x="735" y="279"/>
                  <a:pt x="735" y="279"/>
                </a:cubicBezTo>
                <a:cubicBezTo>
                  <a:pt x="734" y="280"/>
                  <a:pt x="733" y="280"/>
                  <a:pt x="733" y="280"/>
                </a:cubicBezTo>
                <a:cubicBezTo>
                  <a:pt x="732" y="280"/>
                  <a:pt x="732" y="280"/>
                  <a:pt x="732" y="280"/>
                </a:cubicBezTo>
                <a:cubicBezTo>
                  <a:pt x="731" y="281"/>
                  <a:pt x="730" y="282"/>
                  <a:pt x="729" y="282"/>
                </a:cubicBezTo>
                <a:cubicBezTo>
                  <a:pt x="727" y="282"/>
                  <a:pt x="727" y="283"/>
                  <a:pt x="725" y="283"/>
                </a:cubicBezTo>
                <a:cubicBezTo>
                  <a:pt x="724" y="284"/>
                  <a:pt x="722" y="284"/>
                  <a:pt x="721" y="285"/>
                </a:cubicBezTo>
                <a:cubicBezTo>
                  <a:pt x="720" y="286"/>
                  <a:pt x="718" y="285"/>
                  <a:pt x="717" y="286"/>
                </a:cubicBezTo>
                <a:cubicBezTo>
                  <a:pt x="717" y="287"/>
                  <a:pt x="715" y="288"/>
                  <a:pt x="715" y="287"/>
                </a:cubicBezTo>
                <a:cubicBezTo>
                  <a:pt x="713" y="287"/>
                  <a:pt x="713" y="289"/>
                  <a:pt x="712" y="289"/>
                </a:cubicBezTo>
                <a:cubicBezTo>
                  <a:pt x="711" y="289"/>
                  <a:pt x="709" y="289"/>
                  <a:pt x="709" y="290"/>
                </a:cubicBezTo>
                <a:cubicBezTo>
                  <a:pt x="708" y="290"/>
                  <a:pt x="706" y="290"/>
                  <a:pt x="706" y="291"/>
                </a:cubicBezTo>
                <a:cubicBezTo>
                  <a:pt x="704" y="291"/>
                  <a:pt x="703" y="292"/>
                  <a:pt x="702" y="292"/>
                </a:cubicBezTo>
                <a:cubicBezTo>
                  <a:pt x="701" y="292"/>
                  <a:pt x="700" y="294"/>
                  <a:pt x="699" y="293"/>
                </a:cubicBezTo>
                <a:cubicBezTo>
                  <a:pt x="698" y="294"/>
                  <a:pt x="697" y="295"/>
                  <a:pt x="696" y="295"/>
                </a:cubicBezTo>
                <a:cubicBezTo>
                  <a:pt x="695" y="295"/>
                  <a:pt x="695" y="297"/>
                  <a:pt x="693" y="296"/>
                </a:cubicBezTo>
                <a:cubicBezTo>
                  <a:pt x="692" y="296"/>
                  <a:pt x="692" y="298"/>
                  <a:pt x="691" y="297"/>
                </a:cubicBezTo>
                <a:cubicBezTo>
                  <a:pt x="690" y="298"/>
                  <a:pt x="689" y="298"/>
                  <a:pt x="688" y="298"/>
                </a:cubicBezTo>
                <a:cubicBezTo>
                  <a:pt x="688" y="298"/>
                  <a:pt x="687" y="299"/>
                  <a:pt x="687" y="299"/>
                </a:cubicBezTo>
                <a:cubicBezTo>
                  <a:pt x="686" y="300"/>
                  <a:pt x="686" y="300"/>
                  <a:pt x="685" y="300"/>
                </a:cubicBezTo>
                <a:cubicBezTo>
                  <a:pt x="684" y="300"/>
                  <a:pt x="684" y="301"/>
                  <a:pt x="683" y="301"/>
                </a:cubicBezTo>
                <a:cubicBezTo>
                  <a:pt x="682" y="301"/>
                  <a:pt x="681" y="302"/>
                  <a:pt x="679" y="302"/>
                </a:cubicBezTo>
                <a:cubicBezTo>
                  <a:pt x="678" y="301"/>
                  <a:pt x="678" y="303"/>
                  <a:pt x="676" y="303"/>
                </a:cubicBezTo>
                <a:cubicBezTo>
                  <a:pt x="675" y="304"/>
                  <a:pt x="673" y="304"/>
                  <a:pt x="672" y="305"/>
                </a:cubicBezTo>
                <a:cubicBezTo>
                  <a:pt x="671" y="305"/>
                  <a:pt x="670" y="306"/>
                  <a:pt x="669" y="306"/>
                </a:cubicBezTo>
                <a:cubicBezTo>
                  <a:pt x="668" y="307"/>
                  <a:pt x="668" y="307"/>
                  <a:pt x="667" y="307"/>
                </a:cubicBezTo>
                <a:cubicBezTo>
                  <a:pt x="667" y="308"/>
                  <a:pt x="666" y="307"/>
                  <a:pt x="666" y="307"/>
                </a:cubicBezTo>
                <a:cubicBezTo>
                  <a:pt x="665" y="307"/>
                  <a:pt x="664" y="306"/>
                  <a:pt x="665" y="305"/>
                </a:cubicBezTo>
                <a:cubicBezTo>
                  <a:pt x="665" y="304"/>
                  <a:pt x="664" y="304"/>
                  <a:pt x="664" y="303"/>
                </a:cubicBezTo>
                <a:cubicBezTo>
                  <a:pt x="664" y="302"/>
                  <a:pt x="663" y="301"/>
                  <a:pt x="663" y="300"/>
                </a:cubicBezTo>
                <a:cubicBezTo>
                  <a:pt x="662" y="300"/>
                  <a:pt x="662" y="299"/>
                  <a:pt x="663" y="299"/>
                </a:cubicBezTo>
                <a:cubicBezTo>
                  <a:pt x="664" y="299"/>
                  <a:pt x="665" y="298"/>
                  <a:pt x="666" y="298"/>
                </a:cubicBezTo>
                <a:cubicBezTo>
                  <a:pt x="667" y="298"/>
                  <a:pt x="668" y="297"/>
                  <a:pt x="669" y="297"/>
                </a:cubicBezTo>
                <a:cubicBezTo>
                  <a:pt x="669" y="296"/>
                  <a:pt x="670" y="296"/>
                  <a:pt x="671" y="296"/>
                </a:cubicBezTo>
                <a:cubicBezTo>
                  <a:pt x="672" y="296"/>
                  <a:pt x="673" y="294"/>
                  <a:pt x="674" y="294"/>
                </a:cubicBezTo>
                <a:cubicBezTo>
                  <a:pt x="675" y="294"/>
                  <a:pt x="676" y="294"/>
                  <a:pt x="677" y="293"/>
                </a:cubicBezTo>
                <a:cubicBezTo>
                  <a:pt x="678" y="293"/>
                  <a:pt x="679" y="292"/>
                  <a:pt x="680" y="292"/>
                </a:cubicBezTo>
                <a:cubicBezTo>
                  <a:pt x="680" y="292"/>
                  <a:pt x="681" y="291"/>
                  <a:pt x="682" y="291"/>
                </a:cubicBezTo>
                <a:cubicBezTo>
                  <a:pt x="682" y="291"/>
                  <a:pt x="683" y="290"/>
                  <a:pt x="684" y="290"/>
                </a:cubicBezTo>
                <a:cubicBezTo>
                  <a:pt x="685" y="291"/>
                  <a:pt x="686" y="289"/>
                  <a:pt x="687" y="289"/>
                </a:cubicBezTo>
                <a:cubicBezTo>
                  <a:pt x="687" y="288"/>
                  <a:pt x="689" y="289"/>
                  <a:pt x="689" y="288"/>
                </a:cubicBezTo>
                <a:cubicBezTo>
                  <a:pt x="691" y="288"/>
                  <a:pt x="692" y="287"/>
                  <a:pt x="693" y="287"/>
                </a:cubicBezTo>
                <a:cubicBezTo>
                  <a:pt x="694" y="286"/>
                  <a:pt x="696" y="286"/>
                  <a:pt x="696" y="285"/>
                </a:cubicBezTo>
                <a:cubicBezTo>
                  <a:pt x="697" y="285"/>
                  <a:pt x="698" y="285"/>
                  <a:pt x="699" y="284"/>
                </a:cubicBezTo>
                <a:cubicBezTo>
                  <a:pt x="701" y="284"/>
                  <a:pt x="703" y="282"/>
                  <a:pt x="705" y="282"/>
                </a:cubicBezTo>
                <a:cubicBezTo>
                  <a:pt x="706" y="281"/>
                  <a:pt x="707" y="280"/>
                  <a:pt x="708" y="280"/>
                </a:cubicBezTo>
                <a:cubicBezTo>
                  <a:pt x="710" y="280"/>
                  <a:pt x="710" y="279"/>
                  <a:pt x="712" y="279"/>
                </a:cubicBezTo>
                <a:cubicBezTo>
                  <a:pt x="712" y="279"/>
                  <a:pt x="712" y="279"/>
                  <a:pt x="712" y="279"/>
                </a:cubicBezTo>
                <a:cubicBezTo>
                  <a:pt x="714" y="277"/>
                  <a:pt x="717" y="277"/>
                  <a:pt x="719" y="276"/>
                </a:cubicBezTo>
                <a:cubicBezTo>
                  <a:pt x="720" y="275"/>
                  <a:pt x="721" y="276"/>
                  <a:pt x="722" y="275"/>
                </a:cubicBezTo>
                <a:cubicBezTo>
                  <a:pt x="722" y="275"/>
                  <a:pt x="723" y="275"/>
                  <a:pt x="724" y="274"/>
                </a:cubicBezTo>
                <a:cubicBezTo>
                  <a:pt x="725" y="273"/>
                  <a:pt x="726" y="274"/>
                  <a:pt x="726" y="273"/>
                </a:cubicBezTo>
                <a:cubicBezTo>
                  <a:pt x="727" y="272"/>
                  <a:pt x="728" y="272"/>
                  <a:pt x="728" y="272"/>
                </a:cubicBezTo>
                <a:cubicBezTo>
                  <a:pt x="729" y="271"/>
                  <a:pt x="731" y="272"/>
                  <a:pt x="732" y="271"/>
                </a:cubicBezTo>
                <a:cubicBezTo>
                  <a:pt x="733" y="270"/>
                  <a:pt x="734" y="269"/>
                  <a:pt x="735" y="270"/>
                </a:cubicBezTo>
                <a:cubicBezTo>
                  <a:pt x="736" y="270"/>
                  <a:pt x="737" y="268"/>
                  <a:pt x="738" y="268"/>
                </a:cubicBezTo>
                <a:cubicBezTo>
                  <a:pt x="738" y="269"/>
                  <a:pt x="739" y="267"/>
                  <a:pt x="740" y="268"/>
                </a:cubicBezTo>
                <a:cubicBezTo>
                  <a:pt x="740" y="268"/>
                  <a:pt x="740" y="269"/>
                  <a:pt x="741" y="269"/>
                </a:cubicBezTo>
                <a:cubicBezTo>
                  <a:pt x="741" y="270"/>
                  <a:pt x="741" y="270"/>
                  <a:pt x="741" y="270"/>
                </a:cubicBezTo>
                <a:cubicBezTo>
                  <a:pt x="741" y="272"/>
                  <a:pt x="742" y="272"/>
                  <a:pt x="742" y="273"/>
                </a:cubicBezTo>
                <a:cubicBezTo>
                  <a:pt x="742" y="274"/>
                  <a:pt x="742" y="275"/>
                  <a:pt x="742" y="276"/>
                </a:cubicBezTo>
                <a:moveTo>
                  <a:pt x="392" y="764"/>
                </a:moveTo>
                <a:cubicBezTo>
                  <a:pt x="392" y="763"/>
                  <a:pt x="391" y="763"/>
                  <a:pt x="390" y="763"/>
                </a:cubicBezTo>
                <a:cubicBezTo>
                  <a:pt x="389" y="762"/>
                  <a:pt x="388" y="762"/>
                  <a:pt x="388" y="761"/>
                </a:cubicBezTo>
                <a:cubicBezTo>
                  <a:pt x="388" y="760"/>
                  <a:pt x="385" y="759"/>
                  <a:pt x="386" y="757"/>
                </a:cubicBezTo>
                <a:cubicBezTo>
                  <a:pt x="384" y="754"/>
                  <a:pt x="384" y="754"/>
                  <a:pt x="384" y="752"/>
                </a:cubicBezTo>
                <a:cubicBezTo>
                  <a:pt x="384" y="750"/>
                  <a:pt x="384" y="749"/>
                  <a:pt x="383" y="748"/>
                </a:cubicBezTo>
                <a:cubicBezTo>
                  <a:pt x="383" y="748"/>
                  <a:pt x="383" y="747"/>
                  <a:pt x="383" y="746"/>
                </a:cubicBezTo>
                <a:cubicBezTo>
                  <a:pt x="383" y="743"/>
                  <a:pt x="383" y="741"/>
                  <a:pt x="383" y="739"/>
                </a:cubicBezTo>
                <a:cubicBezTo>
                  <a:pt x="381" y="737"/>
                  <a:pt x="382" y="734"/>
                  <a:pt x="382" y="732"/>
                </a:cubicBezTo>
                <a:cubicBezTo>
                  <a:pt x="384" y="730"/>
                  <a:pt x="383" y="728"/>
                  <a:pt x="383" y="726"/>
                </a:cubicBezTo>
                <a:cubicBezTo>
                  <a:pt x="383" y="724"/>
                  <a:pt x="383" y="722"/>
                  <a:pt x="383" y="720"/>
                </a:cubicBezTo>
                <a:cubicBezTo>
                  <a:pt x="383" y="718"/>
                  <a:pt x="382" y="716"/>
                  <a:pt x="384" y="714"/>
                </a:cubicBezTo>
                <a:cubicBezTo>
                  <a:pt x="384" y="713"/>
                  <a:pt x="384" y="712"/>
                  <a:pt x="384" y="711"/>
                </a:cubicBezTo>
                <a:cubicBezTo>
                  <a:pt x="384" y="709"/>
                  <a:pt x="383" y="708"/>
                  <a:pt x="384" y="707"/>
                </a:cubicBezTo>
                <a:cubicBezTo>
                  <a:pt x="385" y="706"/>
                  <a:pt x="384" y="704"/>
                  <a:pt x="385" y="704"/>
                </a:cubicBezTo>
                <a:cubicBezTo>
                  <a:pt x="386" y="702"/>
                  <a:pt x="386" y="701"/>
                  <a:pt x="387" y="700"/>
                </a:cubicBezTo>
                <a:cubicBezTo>
                  <a:pt x="386" y="699"/>
                  <a:pt x="387" y="698"/>
                  <a:pt x="388" y="698"/>
                </a:cubicBezTo>
                <a:cubicBezTo>
                  <a:pt x="389" y="697"/>
                  <a:pt x="390" y="696"/>
                  <a:pt x="390" y="695"/>
                </a:cubicBezTo>
                <a:cubicBezTo>
                  <a:pt x="390" y="694"/>
                  <a:pt x="390" y="694"/>
                  <a:pt x="391" y="694"/>
                </a:cubicBezTo>
                <a:cubicBezTo>
                  <a:pt x="392" y="694"/>
                  <a:pt x="393" y="693"/>
                  <a:pt x="393" y="692"/>
                </a:cubicBezTo>
                <a:cubicBezTo>
                  <a:pt x="394" y="691"/>
                  <a:pt x="395" y="692"/>
                  <a:pt x="395" y="691"/>
                </a:cubicBezTo>
                <a:cubicBezTo>
                  <a:pt x="396" y="691"/>
                  <a:pt x="397" y="691"/>
                  <a:pt x="397" y="691"/>
                </a:cubicBezTo>
                <a:cubicBezTo>
                  <a:pt x="399" y="691"/>
                  <a:pt x="400" y="691"/>
                  <a:pt x="401" y="691"/>
                </a:cubicBezTo>
                <a:cubicBezTo>
                  <a:pt x="403" y="690"/>
                  <a:pt x="404" y="692"/>
                  <a:pt x="405" y="692"/>
                </a:cubicBezTo>
                <a:cubicBezTo>
                  <a:pt x="406" y="692"/>
                  <a:pt x="406" y="693"/>
                  <a:pt x="407" y="693"/>
                </a:cubicBezTo>
                <a:cubicBezTo>
                  <a:pt x="409" y="694"/>
                  <a:pt x="408" y="695"/>
                  <a:pt x="409" y="695"/>
                </a:cubicBezTo>
                <a:cubicBezTo>
                  <a:pt x="410" y="696"/>
                  <a:pt x="411" y="697"/>
                  <a:pt x="412" y="699"/>
                </a:cubicBezTo>
                <a:cubicBezTo>
                  <a:pt x="412" y="699"/>
                  <a:pt x="412" y="699"/>
                  <a:pt x="412" y="700"/>
                </a:cubicBezTo>
                <a:cubicBezTo>
                  <a:pt x="412" y="701"/>
                  <a:pt x="412" y="703"/>
                  <a:pt x="413" y="705"/>
                </a:cubicBezTo>
                <a:cubicBezTo>
                  <a:pt x="413" y="709"/>
                  <a:pt x="413" y="709"/>
                  <a:pt x="413" y="709"/>
                </a:cubicBezTo>
                <a:cubicBezTo>
                  <a:pt x="412" y="710"/>
                  <a:pt x="411" y="710"/>
                  <a:pt x="409" y="710"/>
                </a:cubicBezTo>
                <a:cubicBezTo>
                  <a:pt x="408" y="710"/>
                  <a:pt x="408" y="710"/>
                  <a:pt x="407" y="711"/>
                </a:cubicBezTo>
                <a:cubicBezTo>
                  <a:pt x="407" y="711"/>
                  <a:pt x="406" y="710"/>
                  <a:pt x="406" y="710"/>
                </a:cubicBezTo>
                <a:cubicBezTo>
                  <a:pt x="406" y="710"/>
                  <a:pt x="406" y="709"/>
                  <a:pt x="406" y="709"/>
                </a:cubicBezTo>
                <a:cubicBezTo>
                  <a:pt x="405" y="708"/>
                  <a:pt x="406" y="707"/>
                  <a:pt x="405" y="706"/>
                </a:cubicBezTo>
                <a:cubicBezTo>
                  <a:pt x="404" y="705"/>
                  <a:pt x="405" y="703"/>
                  <a:pt x="405" y="703"/>
                </a:cubicBezTo>
                <a:cubicBezTo>
                  <a:pt x="404" y="702"/>
                  <a:pt x="404" y="701"/>
                  <a:pt x="403" y="700"/>
                </a:cubicBezTo>
                <a:cubicBezTo>
                  <a:pt x="402" y="699"/>
                  <a:pt x="402" y="699"/>
                  <a:pt x="401" y="698"/>
                </a:cubicBezTo>
                <a:cubicBezTo>
                  <a:pt x="400" y="698"/>
                  <a:pt x="399" y="698"/>
                  <a:pt x="398" y="698"/>
                </a:cubicBezTo>
                <a:cubicBezTo>
                  <a:pt x="397" y="698"/>
                  <a:pt x="397" y="699"/>
                  <a:pt x="396" y="699"/>
                </a:cubicBezTo>
                <a:cubicBezTo>
                  <a:pt x="395" y="699"/>
                  <a:pt x="395" y="700"/>
                  <a:pt x="395" y="700"/>
                </a:cubicBezTo>
                <a:cubicBezTo>
                  <a:pt x="395" y="701"/>
                  <a:pt x="394" y="701"/>
                  <a:pt x="394" y="702"/>
                </a:cubicBezTo>
                <a:cubicBezTo>
                  <a:pt x="393" y="702"/>
                  <a:pt x="393" y="703"/>
                  <a:pt x="393" y="703"/>
                </a:cubicBezTo>
                <a:cubicBezTo>
                  <a:pt x="393" y="705"/>
                  <a:pt x="392" y="705"/>
                  <a:pt x="392" y="707"/>
                </a:cubicBezTo>
                <a:cubicBezTo>
                  <a:pt x="392" y="708"/>
                  <a:pt x="392" y="709"/>
                  <a:pt x="392" y="710"/>
                </a:cubicBezTo>
                <a:cubicBezTo>
                  <a:pt x="392" y="711"/>
                  <a:pt x="391" y="711"/>
                  <a:pt x="391" y="712"/>
                </a:cubicBezTo>
                <a:cubicBezTo>
                  <a:pt x="391" y="713"/>
                  <a:pt x="391" y="715"/>
                  <a:pt x="391" y="717"/>
                </a:cubicBezTo>
                <a:cubicBezTo>
                  <a:pt x="391" y="719"/>
                  <a:pt x="392" y="722"/>
                  <a:pt x="390" y="724"/>
                </a:cubicBezTo>
                <a:cubicBezTo>
                  <a:pt x="390" y="726"/>
                  <a:pt x="390" y="728"/>
                  <a:pt x="390" y="730"/>
                </a:cubicBezTo>
                <a:cubicBezTo>
                  <a:pt x="390" y="730"/>
                  <a:pt x="391" y="730"/>
                  <a:pt x="391" y="730"/>
                </a:cubicBezTo>
                <a:cubicBezTo>
                  <a:pt x="392" y="731"/>
                  <a:pt x="392" y="732"/>
                  <a:pt x="391" y="733"/>
                </a:cubicBezTo>
                <a:cubicBezTo>
                  <a:pt x="390" y="737"/>
                  <a:pt x="391" y="740"/>
                  <a:pt x="390" y="744"/>
                </a:cubicBezTo>
                <a:cubicBezTo>
                  <a:pt x="390" y="745"/>
                  <a:pt x="390" y="747"/>
                  <a:pt x="391" y="748"/>
                </a:cubicBezTo>
                <a:cubicBezTo>
                  <a:pt x="392" y="748"/>
                  <a:pt x="391" y="749"/>
                  <a:pt x="391" y="750"/>
                </a:cubicBezTo>
                <a:cubicBezTo>
                  <a:pt x="391" y="751"/>
                  <a:pt x="391" y="752"/>
                  <a:pt x="392" y="753"/>
                </a:cubicBezTo>
                <a:cubicBezTo>
                  <a:pt x="392" y="754"/>
                  <a:pt x="392" y="755"/>
                  <a:pt x="393" y="755"/>
                </a:cubicBezTo>
                <a:cubicBezTo>
                  <a:pt x="393" y="756"/>
                  <a:pt x="393" y="756"/>
                  <a:pt x="393" y="757"/>
                </a:cubicBezTo>
                <a:cubicBezTo>
                  <a:pt x="393" y="758"/>
                  <a:pt x="394" y="758"/>
                  <a:pt x="395" y="758"/>
                </a:cubicBezTo>
                <a:cubicBezTo>
                  <a:pt x="395" y="758"/>
                  <a:pt x="395" y="758"/>
                  <a:pt x="395" y="759"/>
                </a:cubicBezTo>
                <a:cubicBezTo>
                  <a:pt x="395" y="759"/>
                  <a:pt x="394" y="759"/>
                  <a:pt x="393" y="759"/>
                </a:cubicBezTo>
                <a:cubicBezTo>
                  <a:pt x="393" y="759"/>
                  <a:pt x="392" y="759"/>
                  <a:pt x="392" y="760"/>
                </a:cubicBezTo>
                <a:cubicBezTo>
                  <a:pt x="392" y="760"/>
                  <a:pt x="392" y="761"/>
                  <a:pt x="393" y="761"/>
                </a:cubicBezTo>
                <a:cubicBezTo>
                  <a:pt x="393" y="763"/>
                  <a:pt x="393" y="763"/>
                  <a:pt x="393" y="763"/>
                </a:cubicBezTo>
                <a:cubicBezTo>
                  <a:pt x="393" y="763"/>
                  <a:pt x="392" y="763"/>
                  <a:pt x="392" y="764"/>
                </a:cubicBezTo>
                <a:moveTo>
                  <a:pt x="462" y="699"/>
                </a:moveTo>
                <a:cubicBezTo>
                  <a:pt x="460" y="699"/>
                  <a:pt x="460" y="697"/>
                  <a:pt x="459" y="696"/>
                </a:cubicBezTo>
                <a:cubicBezTo>
                  <a:pt x="459" y="696"/>
                  <a:pt x="459" y="695"/>
                  <a:pt x="459" y="695"/>
                </a:cubicBezTo>
                <a:cubicBezTo>
                  <a:pt x="460" y="696"/>
                  <a:pt x="460" y="696"/>
                  <a:pt x="461" y="696"/>
                </a:cubicBezTo>
                <a:cubicBezTo>
                  <a:pt x="461" y="696"/>
                  <a:pt x="461" y="696"/>
                  <a:pt x="462" y="695"/>
                </a:cubicBezTo>
                <a:cubicBezTo>
                  <a:pt x="462" y="695"/>
                  <a:pt x="462" y="695"/>
                  <a:pt x="462" y="695"/>
                </a:cubicBezTo>
                <a:cubicBezTo>
                  <a:pt x="463" y="694"/>
                  <a:pt x="464" y="695"/>
                  <a:pt x="465" y="694"/>
                </a:cubicBezTo>
                <a:cubicBezTo>
                  <a:pt x="467" y="696"/>
                  <a:pt x="468" y="699"/>
                  <a:pt x="469" y="701"/>
                </a:cubicBezTo>
                <a:cubicBezTo>
                  <a:pt x="469" y="702"/>
                  <a:pt x="470" y="702"/>
                  <a:pt x="470" y="704"/>
                </a:cubicBezTo>
                <a:cubicBezTo>
                  <a:pt x="471" y="704"/>
                  <a:pt x="471" y="705"/>
                  <a:pt x="471" y="706"/>
                </a:cubicBezTo>
                <a:cubicBezTo>
                  <a:pt x="471" y="706"/>
                  <a:pt x="472" y="707"/>
                  <a:pt x="472" y="707"/>
                </a:cubicBezTo>
                <a:cubicBezTo>
                  <a:pt x="473" y="708"/>
                  <a:pt x="473" y="710"/>
                  <a:pt x="474" y="712"/>
                </a:cubicBezTo>
                <a:cubicBezTo>
                  <a:pt x="474" y="713"/>
                  <a:pt x="475" y="714"/>
                  <a:pt x="476" y="715"/>
                </a:cubicBezTo>
                <a:cubicBezTo>
                  <a:pt x="476" y="715"/>
                  <a:pt x="477" y="715"/>
                  <a:pt x="477" y="714"/>
                </a:cubicBezTo>
                <a:cubicBezTo>
                  <a:pt x="477" y="713"/>
                  <a:pt x="477" y="712"/>
                  <a:pt x="477" y="711"/>
                </a:cubicBezTo>
                <a:cubicBezTo>
                  <a:pt x="478" y="710"/>
                  <a:pt x="478" y="707"/>
                  <a:pt x="477" y="706"/>
                </a:cubicBezTo>
                <a:cubicBezTo>
                  <a:pt x="476" y="705"/>
                  <a:pt x="477" y="704"/>
                  <a:pt x="478" y="703"/>
                </a:cubicBezTo>
                <a:cubicBezTo>
                  <a:pt x="478" y="702"/>
                  <a:pt x="478" y="701"/>
                  <a:pt x="478" y="700"/>
                </a:cubicBezTo>
                <a:cubicBezTo>
                  <a:pt x="478" y="700"/>
                  <a:pt x="477" y="699"/>
                  <a:pt x="477" y="699"/>
                </a:cubicBezTo>
                <a:cubicBezTo>
                  <a:pt x="477" y="698"/>
                  <a:pt x="477" y="698"/>
                  <a:pt x="477" y="697"/>
                </a:cubicBezTo>
                <a:cubicBezTo>
                  <a:pt x="477" y="696"/>
                  <a:pt x="478" y="696"/>
                  <a:pt x="478" y="695"/>
                </a:cubicBezTo>
                <a:cubicBezTo>
                  <a:pt x="477" y="694"/>
                  <a:pt x="478" y="693"/>
                  <a:pt x="478" y="692"/>
                </a:cubicBezTo>
                <a:cubicBezTo>
                  <a:pt x="478" y="691"/>
                  <a:pt x="478" y="691"/>
                  <a:pt x="478" y="690"/>
                </a:cubicBezTo>
                <a:cubicBezTo>
                  <a:pt x="479" y="690"/>
                  <a:pt x="479" y="690"/>
                  <a:pt x="479" y="690"/>
                </a:cubicBezTo>
                <a:cubicBezTo>
                  <a:pt x="477" y="688"/>
                  <a:pt x="478" y="686"/>
                  <a:pt x="478" y="684"/>
                </a:cubicBezTo>
                <a:cubicBezTo>
                  <a:pt x="478" y="684"/>
                  <a:pt x="478" y="683"/>
                  <a:pt x="478" y="683"/>
                </a:cubicBezTo>
                <a:cubicBezTo>
                  <a:pt x="478" y="683"/>
                  <a:pt x="479" y="683"/>
                  <a:pt x="479" y="683"/>
                </a:cubicBezTo>
                <a:cubicBezTo>
                  <a:pt x="481" y="683"/>
                  <a:pt x="482" y="683"/>
                  <a:pt x="483" y="682"/>
                </a:cubicBezTo>
                <a:cubicBezTo>
                  <a:pt x="483" y="682"/>
                  <a:pt x="484" y="682"/>
                  <a:pt x="485" y="682"/>
                </a:cubicBezTo>
                <a:cubicBezTo>
                  <a:pt x="485" y="684"/>
                  <a:pt x="485" y="684"/>
                  <a:pt x="485" y="686"/>
                </a:cubicBezTo>
                <a:cubicBezTo>
                  <a:pt x="484" y="687"/>
                  <a:pt x="484" y="687"/>
                  <a:pt x="484" y="687"/>
                </a:cubicBezTo>
                <a:cubicBezTo>
                  <a:pt x="484" y="689"/>
                  <a:pt x="484" y="692"/>
                  <a:pt x="484" y="694"/>
                </a:cubicBezTo>
                <a:cubicBezTo>
                  <a:pt x="484" y="696"/>
                  <a:pt x="485" y="698"/>
                  <a:pt x="483" y="700"/>
                </a:cubicBezTo>
                <a:cubicBezTo>
                  <a:pt x="483" y="700"/>
                  <a:pt x="483" y="701"/>
                  <a:pt x="483" y="701"/>
                </a:cubicBezTo>
                <a:cubicBezTo>
                  <a:pt x="483" y="704"/>
                  <a:pt x="483" y="706"/>
                  <a:pt x="483" y="709"/>
                </a:cubicBezTo>
                <a:cubicBezTo>
                  <a:pt x="483" y="711"/>
                  <a:pt x="484" y="714"/>
                  <a:pt x="482" y="716"/>
                </a:cubicBezTo>
                <a:cubicBezTo>
                  <a:pt x="482" y="717"/>
                  <a:pt x="482" y="718"/>
                  <a:pt x="482" y="718"/>
                </a:cubicBezTo>
                <a:cubicBezTo>
                  <a:pt x="482" y="721"/>
                  <a:pt x="483" y="723"/>
                  <a:pt x="482" y="725"/>
                </a:cubicBezTo>
                <a:cubicBezTo>
                  <a:pt x="482" y="725"/>
                  <a:pt x="482" y="725"/>
                  <a:pt x="482" y="725"/>
                </a:cubicBezTo>
                <a:cubicBezTo>
                  <a:pt x="483" y="727"/>
                  <a:pt x="482" y="729"/>
                  <a:pt x="483" y="730"/>
                </a:cubicBezTo>
                <a:cubicBezTo>
                  <a:pt x="483" y="730"/>
                  <a:pt x="483" y="730"/>
                  <a:pt x="483" y="730"/>
                </a:cubicBezTo>
                <a:cubicBezTo>
                  <a:pt x="483" y="732"/>
                  <a:pt x="483" y="733"/>
                  <a:pt x="484" y="734"/>
                </a:cubicBezTo>
                <a:cubicBezTo>
                  <a:pt x="484" y="735"/>
                  <a:pt x="484" y="736"/>
                  <a:pt x="484" y="737"/>
                </a:cubicBezTo>
                <a:cubicBezTo>
                  <a:pt x="484" y="737"/>
                  <a:pt x="485" y="738"/>
                  <a:pt x="485" y="738"/>
                </a:cubicBezTo>
                <a:cubicBezTo>
                  <a:pt x="485" y="739"/>
                  <a:pt x="486" y="740"/>
                  <a:pt x="486" y="741"/>
                </a:cubicBezTo>
                <a:cubicBezTo>
                  <a:pt x="486" y="742"/>
                  <a:pt x="486" y="743"/>
                  <a:pt x="486" y="744"/>
                </a:cubicBezTo>
                <a:cubicBezTo>
                  <a:pt x="486" y="745"/>
                  <a:pt x="487" y="746"/>
                  <a:pt x="487" y="747"/>
                </a:cubicBezTo>
                <a:cubicBezTo>
                  <a:pt x="487" y="749"/>
                  <a:pt x="487" y="750"/>
                  <a:pt x="488" y="751"/>
                </a:cubicBezTo>
                <a:cubicBezTo>
                  <a:pt x="488" y="755"/>
                  <a:pt x="488" y="755"/>
                  <a:pt x="488" y="755"/>
                </a:cubicBezTo>
                <a:cubicBezTo>
                  <a:pt x="487" y="755"/>
                  <a:pt x="487" y="756"/>
                  <a:pt x="485" y="756"/>
                </a:cubicBezTo>
                <a:cubicBezTo>
                  <a:pt x="485" y="756"/>
                  <a:pt x="484" y="757"/>
                  <a:pt x="483" y="757"/>
                </a:cubicBezTo>
                <a:cubicBezTo>
                  <a:pt x="482" y="757"/>
                  <a:pt x="480" y="756"/>
                  <a:pt x="481" y="755"/>
                </a:cubicBezTo>
                <a:cubicBezTo>
                  <a:pt x="481" y="753"/>
                  <a:pt x="480" y="752"/>
                  <a:pt x="480" y="751"/>
                </a:cubicBezTo>
                <a:cubicBezTo>
                  <a:pt x="479" y="750"/>
                  <a:pt x="480" y="749"/>
                  <a:pt x="480" y="747"/>
                </a:cubicBezTo>
                <a:cubicBezTo>
                  <a:pt x="478" y="746"/>
                  <a:pt x="479" y="744"/>
                  <a:pt x="479" y="742"/>
                </a:cubicBezTo>
                <a:cubicBezTo>
                  <a:pt x="478" y="741"/>
                  <a:pt x="477" y="740"/>
                  <a:pt x="478" y="739"/>
                </a:cubicBezTo>
                <a:cubicBezTo>
                  <a:pt x="477" y="738"/>
                  <a:pt x="477" y="737"/>
                  <a:pt x="477" y="736"/>
                </a:cubicBezTo>
                <a:cubicBezTo>
                  <a:pt x="477" y="735"/>
                  <a:pt x="477" y="733"/>
                  <a:pt x="476" y="733"/>
                </a:cubicBezTo>
                <a:cubicBezTo>
                  <a:pt x="475" y="732"/>
                  <a:pt x="476" y="730"/>
                  <a:pt x="476" y="729"/>
                </a:cubicBezTo>
                <a:cubicBezTo>
                  <a:pt x="476" y="729"/>
                  <a:pt x="475" y="729"/>
                  <a:pt x="475" y="728"/>
                </a:cubicBezTo>
                <a:cubicBezTo>
                  <a:pt x="474" y="727"/>
                  <a:pt x="474" y="725"/>
                  <a:pt x="473" y="723"/>
                </a:cubicBezTo>
                <a:cubicBezTo>
                  <a:pt x="472" y="722"/>
                  <a:pt x="471" y="720"/>
                  <a:pt x="470" y="719"/>
                </a:cubicBezTo>
                <a:cubicBezTo>
                  <a:pt x="470" y="717"/>
                  <a:pt x="469" y="717"/>
                  <a:pt x="469" y="716"/>
                </a:cubicBezTo>
                <a:cubicBezTo>
                  <a:pt x="468" y="716"/>
                  <a:pt x="468" y="714"/>
                  <a:pt x="467" y="714"/>
                </a:cubicBezTo>
                <a:cubicBezTo>
                  <a:pt x="467" y="713"/>
                  <a:pt x="465" y="712"/>
                  <a:pt x="466" y="710"/>
                </a:cubicBezTo>
                <a:cubicBezTo>
                  <a:pt x="465" y="709"/>
                  <a:pt x="464" y="708"/>
                  <a:pt x="463" y="707"/>
                </a:cubicBezTo>
                <a:cubicBezTo>
                  <a:pt x="464" y="707"/>
                  <a:pt x="464" y="707"/>
                  <a:pt x="464" y="707"/>
                </a:cubicBezTo>
                <a:cubicBezTo>
                  <a:pt x="464" y="707"/>
                  <a:pt x="464" y="706"/>
                  <a:pt x="464" y="706"/>
                </a:cubicBezTo>
                <a:cubicBezTo>
                  <a:pt x="463" y="706"/>
                  <a:pt x="464" y="704"/>
                  <a:pt x="463" y="703"/>
                </a:cubicBezTo>
                <a:cubicBezTo>
                  <a:pt x="462" y="703"/>
                  <a:pt x="462" y="703"/>
                  <a:pt x="462" y="703"/>
                </a:cubicBezTo>
                <a:cubicBezTo>
                  <a:pt x="461" y="702"/>
                  <a:pt x="462" y="700"/>
                  <a:pt x="462" y="699"/>
                </a:cubicBezTo>
                <a:cubicBezTo>
                  <a:pt x="462" y="698"/>
                  <a:pt x="462" y="699"/>
                  <a:pt x="462" y="699"/>
                </a:cubicBezTo>
                <a:cubicBezTo>
                  <a:pt x="461" y="699"/>
                  <a:pt x="461" y="699"/>
                  <a:pt x="462" y="699"/>
                </a:cubicBezTo>
                <a:cubicBezTo>
                  <a:pt x="462" y="699"/>
                  <a:pt x="462" y="699"/>
                  <a:pt x="462" y="699"/>
                </a:cubicBezTo>
                <a:cubicBezTo>
                  <a:pt x="462" y="699"/>
                  <a:pt x="462" y="699"/>
                  <a:pt x="462" y="699"/>
                </a:cubicBezTo>
                <a:cubicBezTo>
                  <a:pt x="462" y="699"/>
                  <a:pt x="462" y="698"/>
                  <a:pt x="462" y="699"/>
                </a:cubicBezTo>
                <a:moveTo>
                  <a:pt x="464" y="699"/>
                </a:moveTo>
                <a:cubicBezTo>
                  <a:pt x="464" y="699"/>
                  <a:pt x="464" y="699"/>
                  <a:pt x="464" y="699"/>
                </a:cubicBezTo>
                <a:cubicBezTo>
                  <a:pt x="464" y="699"/>
                  <a:pt x="464" y="698"/>
                  <a:pt x="464" y="698"/>
                </a:cubicBezTo>
                <a:cubicBezTo>
                  <a:pt x="464" y="698"/>
                  <a:pt x="464" y="699"/>
                  <a:pt x="463" y="699"/>
                </a:cubicBezTo>
                <a:cubicBezTo>
                  <a:pt x="464" y="699"/>
                  <a:pt x="464" y="699"/>
                  <a:pt x="464" y="699"/>
                </a:cubicBezTo>
                <a:moveTo>
                  <a:pt x="465" y="701"/>
                </a:moveTo>
                <a:cubicBezTo>
                  <a:pt x="465" y="701"/>
                  <a:pt x="464" y="701"/>
                  <a:pt x="464" y="702"/>
                </a:cubicBezTo>
                <a:cubicBezTo>
                  <a:pt x="465" y="702"/>
                  <a:pt x="465" y="702"/>
                  <a:pt x="465" y="702"/>
                </a:cubicBezTo>
                <a:cubicBezTo>
                  <a:pt x="465" y="702"/>
                  <a:pt x="465" y="702"/>
                  <a:pt x="465" y="702"/>
                </a:cubicBezTo>
                <a:cubicBezTo>
                  <a:pt x="465" y="701"/>
                  <a:pt x="465" y="701"/>
                  <a:pt x="465" y="701"/>
                </a:cubicBezTo>
                <a:moveTo>
                  <a:pt x="292" y="671"/>
                </a:moveTo>
                <a:cubicBezTo>
                  <a:pt x="293" y="670"/>
                  <a:pt x="293" y="670"/>
                  <a:pt x="293" y="670"/>
                </a:cubicBezTo>
                <a:cubicBezTo>
                  <a:pt x="294" y="671"/>
                  <a:pt x="296" y="670"/>
                  <a:pt x="296" y="671"/>
                </a:cubicBezTo>
                <a:cubicBezTo>
                  <a:pt x="296" y="672"/>
                  <a:pt x="295" y="672"/>
                  <a:pt x="295" y="672"/>
                </a:cubicBezTo>
                <a:cubicBezTo>
                  <a:pt x="294" y="672"/>
                  <a:pt x="294" y="672"/>
                  <a:pt x="294" y="673"/>
                </a:cubicBezTo>
                <a:cubicBezTo>
                  <a:pt x="294" y="673"/>
                  <a:pt x="294" y="674"/>
                  <a:pt x="294" y="674"/>
                </a:cubicBezTo>
                <a:cubicBezTo>
                  <a:pt x="295" y="674"/>
                  <a:pt x="295" y="674"/>
                  <a:pt x="295" y="674"/>
                </a:cubicBezTo>
                <a:cubicBezTo>
                  <a:pt x="296" y="675"/>
                  <a:pt x="295" y="675"/>
                  <a:pt x="295" y="675"/>
                </a:cubicBezTo>
                <a:cubicBezTo>
                  <a:pt x="295" y="676"/>
                  <a:pt x="294" y="676"/>
                  <a:pt x="294" y="675"/>
                </a:cubicBezTo>
                <a:cubicBezTo>
                  <a:pt x="294" y="675"/>
                  <a:pt x="293" y="674"/>
                  <a:pt x="292" y="674"/>
                </a:cubicBezTo>
                <a:cubicBezTo>
                  <a:pt x="291" y="674"/>
                  <a:pt x="290" y="674"/>
                  <a:pt x="289" y="673"/>
                </a:cubicBezTo>
                <a:cubicBezTo>
                  <a:pt x="287" y="672"/>
                  <a:pt x="285" y="671"/>
                  <a:pt x="283" y="670"/>
                </a:cubicBezTo>
                <a:cubicBezTo>
                  <a:pt x="281" y="671"/>
                  <a:pt x="281" y="673"/>
                  <a:pt x="279" y="674"/>
                </a:cubicBezTo>
                <a:cubicBezTo>
                  <a:pt x="280" y="675"/>
                  <a:pt x="279" y="676"/>
                  <a:pt x="278" y="678"/>
                </a:cubicBezTo>
                <a:cubicBezTo>
                  <a:pt x="278" y="679"/>
                  <a:pt x="277" y="680"/>
                  <a:pt x="277" y="681"/>
                </a:cubicBezTo>
                <a:cubicBezTo>
                  <a:pt x="276" y="681"/>
                  <a:pt x="276" y="682"/>
                  <a:pt x="275" y="683"/>
                </a:cubicBezTo>
                <a:cubicBezTo>
                  <a:pt x="275" y="683"/>
                  <a:pt x="275" y="684"/>
                  <a:pt x="275" y="684"/>
                </a:cubicBezTo>
                <a:cubicBezTo>
                  <a:pt x="275" y="685"/>
                  <a:pt x="275" y="686"/>
                  <a:pt x="274" y="686"/>
                </a:cubicBezTo>
                <a:cubicBezTo>
                  <a:pt x="274" y="688"/>
                  <a:pt x="272" y="688"/>
                  <a:pt x="273" y="689"/>
                </a:cubicBezTo>
                <a:cubicBezTo>
                  <a:pt x="272" y="690"/>
                  <a:pt x="272" y="691"/>
                  <a:pt x="271" y="692"/>
                </a:cubicBezTo>
                <a:cubicBezTo>
                  <a:pt x="271" y="693"/>
                  <a:pt x="270" y="694"/>
                  <a:pt x="270" y="695"/>
                </a:cubicBezTo>
                <a:cubicBezTo>
                  <a:pt x="270" y="696"/>
                  <a:pt x="270" y="696"/>
                  <a:pt x="269" y="696"/>
                </a:cubicBezTo>
                <a:cubicBezTo>
                  <a:pt x="268" y="697"/>
                  <a:pt x="268" y="699"/>
                  <a:pt x="267" y="700"/>
                </a:cubicBezTo>
                <a:cubicBezTo>
                  <a:pt x="267" y="701"/>
                  <a:pt x="266" y="703"/>
                  <a:pt x="265" y="704"/>
                </a:cubicBezTo>
                <a:cubicBezTo>
                  <a:pt x="264" y="706"/>
                  <a:pt x="264" y="707"/>
                  <a:pt x="263" y="709"/>
                </a:cubicBezTo>
                <a:cubicBezTo>
                  <a:pt x="262" y="710"/>
                  <a:pt x="261" y="712"/>
                  <a:pt x="260" y="714"/>
                </a:cubicBezTo>
                <a:cubicBezTo>
                  <a:pt x="260" y="715"/>
                  <a:pt x="259" y="717"/>
                  <a:pt x="258" y="718"/>
                </a:cubicBezTo>
                <a:cubicBezTo>
                  <a:pt x="258" y="719"/>
                  <a:pt x="258" y="719"/>
                  <a:pt x="258" y="720"/>
                </a:cubicBezTo>
                <a:cubicBezTo>
                  <a:pt x="258" y="720"/>
                  <a:pt x="258" y="721"/>
                  <a:pt x="257" y="721"/>
                </a:cubicBezTo>
                <a:cubicBezTo>
                  <a:pt x="256" y="722"/>
                  <a:pt x="256" y="724"/>
                  <a:pt x="254" y="725"/>
                </a:cubicBezTo>
                <a:cubicBezTo>
                  <a:pt x="254" y="725"/>
                  <a:pt x="254" y="726"/>
                  <a:pt x="254" y="726"/>
                </a:cubicBezTo>
                <a:cubicBezTo>
                  <a:pt x="254" y="727"/>
                  <a:pt x="253" y="728"/>
                  <a:pt x="253" y="728"/>
                </a:cubicBezTo>
                <a:cubicBezTo>
                  <a:pt x="250" y="727"/>
                  <a:pt x="248" y="726"/>
                  <a:pt x="246" y="725"/>
                </a:cubicBezTo>
                <a:cubicBezTo>
                  <a:pt x="247" y="724"/>
                  <a:pt x="248" y="722"/>
                  <a:pt x="248" y="720"/>
                </a:cubicBezTo>
                <a:cubicBezTo>
                  <a:pt x="249" y="718"/>
                  <a:pt x="250" y="716"/>
                  <a:pt x="251" y="714"/>
                </a:cubicBezTo>
                <a:cubicBezTo>
                  <a:pt x="252" y="713"/>
                  <a:pt x="253" y="711"/>
                  <a:pt x="254" y="709"/>
                </a:cubicBezTo>
                <a:cubicBezTo>
                  <a:pt x="255" y="707"/>
                  <a:pt x="256" y="705"/>
                  <a:pt x="257" y="703"/>
                </a:cubicBezTo>
                <a:cubicBezTo>
                  <a:pt x="257" y="703"/>
                  <a:pt x="258" y="702"/>
                  <a:pt x="258" y="701"/>
                </a:cubicBezTo>
                <a:cubicBezTo>
                  <a:pt x="258" y="701"/>
                  <a:pt x="258" y="700"/>
                  <a:pt x="258" y="699"/>
                </a:cubicBezTo>
                <a:cubicBezTo>
                  <a:pt x="259" y="698"/>
                  <a:pt x="260" y="698"/>
                  <a:pt x="259" y="697"/>
                </a:cubicBezTo>
                <a:cubicBezTo>
                  <a:pt x="260" y="696"/>
                  <a:pt x="261" y="695"/>
                  <a:pt x="261" y="695"/>
                </a:cubicBezTo>
                <a:cubicBezTo>
                  <a:pt x="262" y="694"/>
                  <a:pt x="262" y="693"/>
                  <a:pt x="262" y="692"/>
                </a:cubicBezTo>
                <a:cubicBezTo>
                  <a:pt x="263" y="691"/>
                  <a:pt x="263" y="691"/>
                  <a:pt x="264" y="690"/>
                </a:cubicBezTo>
                <a:cubicBezTo>
                  <a:pt x="264" y="689"/>
                  <a:pt x="264" y="688"/>
                  <a:pt x="265" y="687"/>
                </a:cubicBezTo>
                <a:cubicBezTo>
                  <a:pt x="265" y="686"/>
                  <a:pt x="266" y="686"/>
                  <a:pt x="266" y="685"/>
                </a:cubicBezTo>
                <a:cubicBezTo>
                  <a:pt x="267" y="683"/>
                  <a:pt x="268" y="681"/>
                  <a:pt x="269" y="680"/>
                </a:cubicBezTo>
                <a:cubicBezTo>
                  <a:pt x="269" y="678"/>
                  <a:pt x="270" y="676"/>
                  <a:pt x="271" y="675"/>
                </a:cubicBezTo>
                <a:cubicBezTo>
                  <a:pt x="271" y="674"/>
                  <a:pt x="272" y="673"/>
                  <a:pt x="272" y="673"/>
                </a:cubicBezTo>
                <a:cubicBezTo>
                  <a:pt x="273" y="672"/>
                  <a:pt x="273" y="671"/>
                  <a:pt x="273" y="671"/>
                </a:cubicBezTo>
                <a:cubicBezTo>
                  <a:pt x="273" y="671"/>
                  <a:pt x="274" y="670"/>
                  <a:pt x="274" y="670"/>
                </a:cubicBezTo>
                <a:cubicBezTo>
                  <a:pt x="273" y="668"/>
                  <a:pt x="275" y="668"/>
                  <a:pt x="276" y="666"/>
                </a:cubicBezTo>
                <a:cubicBezTo>
                  <a:pt x="274" y="666"/>
                  <a:pt x="273" y="666"/>
                  <a:pt x="272" y="665"/>
                </a:cubicBezTo>
                <a:cubicBezTo>
                  <a:pt x="271" y="664"/>
                  <a:pt x="270" y="663"/>
                  <a:pt x="269" y="663"/>
                </a:cubicBezTo>
                <a:cubicBezTo>
                  <a:pt x="268" y="662"/>
                  <a:pt x="268" y="661"/>
                  <a:pt x="268" y="660"/>
                </a:cubicBezTo>
                <a:cubicBezTo>
                  <a:pt x="269" y="659"/>
                  <a:pt x="269" y="659"/>
                  <a:pt x="269" y="658"/>
                </a:cubicBezTo>
                <a:cubicBezTo>
                  <a:pt x="270" y="656"/>
                  <a:pt x="271" y="656"/>
                  <a:pt x="273" y="657"/>
                </a:cubicBezTo>
                <a:cubicBezTo>
                  <a:pt x="277" y="659"/>
                  <a:pt x="281" y="661"/>
                  <a:pt x="285" y="663"/>
                </a:cubicBezTo>
                <a:cubicBezTo>
                  <a:pt x="286" y="663"/>
                  <a:pt x="286" y="664"/>
                  <a:pt x="287" y="664"/>
                </a:cubicBezTo>
                <a:cubicBezTo>
                  <a:pt x="288" y="664"/>
                  <a:pt x="288" y="665"/>
                  <a:pt x="289" y="665"/>
                </a:cubicBezTo>
                <a:cubicBezTo>
                  <a:pt x="290" y="665"/>
                  <a:pt x="290" y="666"/>
                  <a:pt x="291" y="666"/>
                </a:cubicBezTo>
                <a:cubicBezTo>
                  <a:pt x="291" y="667"/>
                  <a:pt x="292" y="667"/>
                  <a:pt x="293" y="667"/>
                </a:cubicBezTo>
                <a:cubicBezTo>
                  <a:pt x="293" y="668"/>
                  <a:pt x="292" y="668"/>
                  <a:pt x="292" y="668"/>
                </a:cubicBezTo>
                <a:cubicBezTo>
                  <a:pt x="291" y="669"/>
                  <a:pt x="292" y="670"/>
                  <a:pt x="292" y="671"/>
                </a:cubicBezTo>
                <a:moveTo>
                  <a:pt x="322" y="138"/>
                </a:moveTo>
                <a:cubicBezTo>
                  <a:pt x="322" y="136"/>
                  <a:pt x="321" y="135"/>
                  <a:pt x="323" y="133"/>
                </a:cubicBezTo>
                <a:cubicBezTo>
                  <a:pt x="323" y="133"/>
                  <a:pt x="323" y="132"/>
                  <a:pt x="323" y="132"/>
                </a:cubicBezTo>
                <a:cubicBezTo>
                  <a:pt x="322" y="131"/>
                  <a:pt x="322" y="130"/>
                  <a:pt x="322" y="129"/>
                </a:cubicBezTo>
                <a:cubicBezTo>
                  <a:pt x="322" y="128"/>
                  <a:pt x="323" y="127"/>
                  <a:pt x="322" y="125"/>
                </a:cubicBezTo>
                <a:cubicBezTo>
                  <a:pt x="321" y="124"/>
                  <a:pt x="322" y="123"/>
                  <a:pt x="320" y="122"/>
                </a:cubicBezTo>
                <a:cubicBezTo>
                  <a:pt x="321" y="121"/>
                  <a:pt x="320" y="120"/>
                  <a:pt x="319" y="118"/>
                </a:cubicBezTo>
                <a:cubicBezTo>
                  <a:pt x="319" y="117"/>
                  <a:pt x="317" y="117"/>
                  <a:pt x="317" y="115"/>
                </a:cubicBezTo>
                <a:cubicBezTo>
                  <a:pt x="317" y="115"/>
                  <a:pt x="316" y="114"/>
                  <a:pt x="316" y="114"/>
                </a:cubicBezTo>
                <a:cubicBezTo>
                  <a:pt x="315" y="114"/>
                  <a:pt x="315" y="114"/>
                  <a:pt x="314" y="113"/>
                </a:cubicBezTo>
                <a:cubicBezTo>
                  <a:pt x="314" y="113"/>
                  <a:pt x="313" y="112"/>
                  <a:pt x="313" y="112"/>
                </a:cubicBezTo>
                <a:cubicBezTo>
                  <a:pt x="312" y="111"/>
                  <a:pt x="311" y="111"/>
                  <a:pt x="311" y="111"/>
                </a:cubicBezTo>
                <a:cubicBezTo>
                  <a:pt x="311" y="110"/>
                  <a:pt x="310" y="110"/>
                  <a:pt x="309" y="110"/>
                </a:cubicBezTo>
                <a:cubicBezTo>
                  <a:pt x="309" y="110"/>
                  <a:pt x="308" y="109"/>
                  <a:pt x="308" y="109"/>
                </a:cubicBezTo>
                <a:cubicBezTo>
                  <a:pt x="306" y="110"/>
                  <a:pt x="305" y="108"/>
                  <a:pt x="304" y="108"/>
                </a:cubicBezTo>
                <a:cubicBezTo>
                  <a:pt x="303" y="108"/>
                  <a:pt x="302" y="107"/>
                  <a:pt x="301" y="107"/>
                </a:cubicBezTo>
                <a:cubicBezTo>
                  <a:pt x="300" y="106"/>
                  <a:pt x="299" y="107"/>
                  <a:pt x="298" y="106"/>
                </a:cubicBezTo>
                <a:cubicBezTo>
                  <a:pt x="298" y="106"/>
                  <a:pt x="298" y="105"/>
                  <a:pt x="297" y="105"/>
                </a:cubicBezTo>
                <a:cubicBezTo>
                  <a:pt x="296" y="105"/>
                  <a:pt x="296" y="105"/>
                  <a:pt x="295" y="105"/>
                </a:cubicBezTo>
                <a:cubicBezTo>
                  <a:pt x="295" y="104"/>
                  <a:pt x="294" y="103"/>
                  <a:pt x="293" y="103"/>
                </a:cubicBezTo>
                <a:cubicBezTo>
                  <a:pt x="293" y="102"/>
                  <a:pt x="292" y="102"/>
                  <a:pt x="291" y="101"/>
                </a:cubicBezTo>
                <a:cubicBezTo>
                  <a:pt x="290" y="101"/>
                  <a:pt x="290" y="100"/>
                  <a:pt x="289" y="100"/>
                </a:cubicBezTo>
                <a:cubicBezTo>
                  <a:pt x="289" y="99"/>
                  <a:pt x="289" y="98"/>
                  <a:pt x="289" y="98"/>
                </a:cubicBezTo>
                <a:cubicBezTo>
                  <a:pt x="288" y="97"/>
                  <a:pt x="288" y="96"/>
                  <a:pt x="287" y="95"/>
                </a:cubicBezTo>
                <a:cubicBezTo>
                  <a:pt x="286" y="95"/>
                  <a:pt x="286" y="93"/>
                  <a:pt x="285" y="92"/>
                </a:cubicBezTo>
                <a:cubicBezTo>
                  <a:pt x="285" y="91"/>
                  <a:pt x="284" y="90"/>
                  <a:pt x="284" y="90"/>
                </a:cubicBezTo>
                <a:cubicBezTo>
                  <a:pt x="284" y="89"/>
                  <a:pt x="283" y="89"/>
                  <a:pt x="283" y="88"/>
                </a:cubicBezTo>
                <a:cubicBezTo>
                  <a:pt x="283" y="87"/>
                  <a:pt x="284" y="86"/>
                  <a:pt x="283" y="86"/>
                </a:cubicBezTo>
                <a:cubicBezTo>
                  <a:pt x="282" y="85"/>
                  <a:pt x="282" y="84"/>
                  <a:pt x="282" y="83"/>
                </a:cubicBezTo>
                <a:cubicBezTo>
                  <a:pt x="282" y="82"/>
                  <a:pt x="282" y="81"/>
                  <a:pt x="282" y="80"/>
                </a:cubicBezTo>
                <a:cubicBezTo>
                  <a:pt x="282" y="77"/>
                  <a:pt x="282" y="77"/>
                  <a:pt x="282" y="77"/>
                </a:cubicBezTo>
                <a:cubicBezTo>
                  <a:pt x="283" y="77"/>
                  <a:pt x="283" y="77"/>
                  <a:pt x="284" y="76"/>
                </a:cubicBezTo>
                <a:cubicBezTo>
                  <a:pt x="284" y="76"/>
                  <a:pt x="284" y="77"/>
                  <a:pt x="285" y="78"/>
                </a:cubicBezTo>
                <a:cubicBezTo>
                  <a:pt x="284" y="78"/>
                  <a:pt x="284" y="78"/>
                  <a:pt x="283" y="78"/>
                </a:cubicBezTo>
                <a:cubicBezTo>
                  <a:pt x="284" y="79"/>
                  <a:pt x="285" y="80"/>
                  <a:pt x="285" y="81"/>
                </a:cubicBezTo>
                <a:cubicBezTo>
                  <a:pt x="285" y="81"/>
                  <a:pt x="286" y="82"/>
                  <a:pt x="286" y="82"/>
                </a:cubicBezTo>
                <a:cubicBezTo>
                  <a:pt x="287" y="82"/>
                  <a:pt x="287" y="82"/>
                  <a:pt x="288" y="83"/>
                </a:cubicBezTo>
                <a:cubicBezTo>
                  <a:pt x="288" y="82"/>
                  <a:pt x="288" y="82"/>
                  <a:pt x="289" y="81"/>
                </a:cubicBezTo>
                <a:cubicBezTo>
                  <a:pt x="289" y="81"/>
                  <a:pt x="290" y="81"/>
                  <a:pt x="290" y="81"/>
                </a:cubicBezTo>
                <a:cubicBezTo>
                  <a:pt x="291" y="81"/>
                  <a:pt x="291" y="82"/>
                  <a:pt x="291" y="82"/>
                </a:cubicBezTo>
                <a:cubicBezTo>
                  <a:pt x="291" y="82"/>
                  <a:pt x="291" y="83"/>
                  <a:pt x="291" y="83"/>
                </a:cubicBezTo>
                <a:cubicBezTo>
                  <a:pt x="292" y="84"/>
                  <a:pt x="291" y="85"/>
                  <a:pt x="292" y="86"/>
                </a:cubicBezTo>
                <a:cubicBezTo>
                  <a:pt x="293" y="87"/>
                  <a:pt x="293" y="88"/>
                  <a:pt x="293" y="89"/>
                </a:cubicBezTo>
                <a:cubicBezTo>
                  <a:pt x="294" y="91"/>
                  <a:pt x="296" y="92"/>
                  <a:pt x="298" y="94"/>
                </a:cubicBezTo>
                <a:cubicBezTo>
                  <a:pt x="300" y="96"/>
                  <a:pt x="302" y="97"/>
                  <a:pt x="305" y="98"/>
                </a:cubicBezTo>
                <a:cubicBezTo>
                  <a:pt x="306" y="98"/>
                  <a:pt x="306" y="99"/>
                  <a:pt x="307" y="99"/>
                </a:cubicBezTo>
                <a:cubicBezTo>
                  <a:pt x="308" y="99"/>
                  <a:pt x="308" y="99"/>
                  <a:pt x="309" y="99"/>
                </a:cubicBezTo>
                <a:cubicBezTo>
                  <a:pt x="310" y="99"/>
                  <a:pt x="311" y="100"/>
                  <a:pt x="311" y="100"/>
                </a:cubicBezTo>
                <a:cubicBezTo>
                  <a:pt x="312" y="101"/>
                  <a:pt x="314" y="101"/>
                  <a:pt x="315" y="102"/>
                </a:cubicBezTo>
                <a:cubicBezTo>
                  <a:pt x="316" y="102"/>
                  <a:pt x="317" y="102"/>
                  <a:pt x="317" y="103"/>
                </a:cubicBezTo>
                <a:cubicBezTo>
                  <a:pt x="318" y="104"/>
                  <a:pt x="320" y="105"/>
                  <a:pt x="321" y="106"/>
                </a:cubicBezTo>
                <a:cubicBezTo>
                  <a:pt x="322" y="107"/>
                  <a:pt x="324" y="108"/>
                  <a:pt x="325" y="110"/>
                </a:cubicBezTo>
                <a:cubicBezTo>
                  <a:pt x="326" y="111"/>
                  <a:pt x="326" y="112"/>
                  <a:pt x="327" y="113"/>
                </a:cubicBezTo>
                <a:cubicBezTo>
                  <a:pt x="328" y="114"/>
                  <a:pt x="328" y="116"/>
                  <a:pt x="329" y="117"/>
                </a:cubicBezTo>
                <a:cubicBezTo>
                  <a:pt x="328" y="118"/>
                  <a:pt x="329" y="119"/>
                  <a:pt x="330" y="119"/>
                </a:cubicBezTo>
                <a:cubicBezTo>
                  <a:pt x="330" y="121"/>
                  <a:pt x="331" y="122"/>
                  <a:pt x="331" y="123"/>
                </a:cubicBezTo>
                <a:cubicBezTo>
                  <a:pt x="331" y="124"/>
                  <a:pt x="331" y="124"/>
                  <a:pt x="331" y="125"/>
                </a:cubicBezTo>
                <a:cubicBezTo>
                  <a:pt x="331" y="125"/>
                  <a:pt x="332" y="126"/>
                  <a:pt x="332" y="126"/>
                </a:cubicBezTo>
                <a:cubicBezTo>
                  <a:pt x="330" y="127"/>
                  <a:pt x="331" y="128"/>
                  <a:pt x="331" y="130"/>
                </a:cubicBezTo>
                <a:cubicBezTo>
                  <a:pt x="330" y="130"/>
                  <a:pt x="329" y="130"/>
                  <a:pt x="329" y="130"/>
                </a:cubicBezTo>
                <a:cubicBezTo>
                  <a:pt x="328" y="131"/>
                  <a:pt x="329" y="132"/>
                  <a:pt x="328" y="132"/>
                </a:cubicBezTo>
                <a:cubicBezTo>
                  <a:pt x="328" y="132"/>
                  <a:pt x="328" y="133"/>
                  <a:pt x="328" y="133"/>
                </a:cubicBezTo>
                <a:cubicBezTo>
                  <a:pt x="329" y="134"/>
                  <a:pt x="329" y="134"/>
                  <a:pt x="330" y="134"/>
                </a:cubicBezTo>
                <a:cubicBezTo>
                  <a:pt x="330" y="134"/>
                  <a:pt x="331" y="134"/>
                  <a:pt x="331" y="135"/>
                </a:cubicBezTo>
                <a:cubicBezTo>
                  <a:pt x="331" y="136"/>
                  <a:pt x="329" y="137"/>
                  <a:pt x="328" y="137"/>
                </a:cubicBezTo>
                <a:cubicBezTo>
                  <a:pt x="328" y="137"/>
                  <a:pt x="328" y="136"/>
                  <a:pt x="328" y="136"/>
                </a:cubicBezTo>
                <a:cubicBezTo>
                  <a:pt x="328" y="135"/>
                  <a:pt x="327" y="135"/>
                  <a:pt x="327" y="135"/>
                </a:cubicBezTo>
                <a:cubicBezTo>
                  <a:pt x="326" y="135"/>
                  <a:pt x="326" y="136"/>
                  <a:pt x="325" y="136"/>
                </a:cubicBezTo>
                <a:cubicBezTo>
                  <a:pt x="324" y="136"/>
                  <a:pt x="324" y="136"/>
                  <a:pt x="324" y="136"/>
                </a:cubicBezTo>
                <a:cubicBezTo>
                  <a:pt x="324" y="138"/>
                  <a:pt x="323" y="138"/>
                  <a:pt x="322" y="138"/>
                </a:cubicBezTo>
                <a:moveTo>
                  <a:pt x="326" y="131"/>
                </a:moveTo>
                <a:cubicBezTo>
                  <a:pt x="327" y="131"/>
                  <a:pt x="327" y="131"/>
                  <a:pt x="327" y="131"/>
                </a:cubicBezTo>
                <a:cubicBezTo>
                  <a:pt x="327" y="130"/>
                  <a:pt x="326" y="130"/>
                  <a:pt x="326" y="130"/>
                </a:cubicBezTo>
                <a:cubicBezTo>
                  <a:pt x="326" y="130"/>
                  <a:pt x="326" y="130"/>
                  <a:pt x="326" y="131"/>
                </a:cubicBezTo>
                <a:cubicBezTo>
                  <a:pt x="326" y="131"/>
                  <a:pt x="326" y="131"/>
                  <a:pt x="326" y="131"/>
                </a:cubicBezTo>
                <a:moveTo>
                  <a:pt x="300" y="747"/>
                </a:moveTo>
                <a:cubicBezTo>
                  <a:pt x="296" y="747"/>
                  <a:pt x="296" y="747"/>
                  <a:pt x="296" y="747"/>
                </a:cubicBezTo>
                <a:cubicBezTo>
                  <a:pt x="296" y="746"/>
                  <a:pt x="295" y="746"/>
                  <a:pt x="295" y="745"/>
                </a:cubicBezTo>
                <a:cubicBezTo>
                  <a:pt x="295" y="745"/>
                  <a:pt x="295" y="745"/>
                  <a:pt x="295" y="744"/>
                </a:cubicBezTo>
                <a:cubicBezTo>
                  <a:pt x="295" y="743"/>
                  <a:pt x="296" y="742"/>
                  <a:pt x="296" y="741"/>
                </a:cubicBezTo>
                <a:cubicBezTo>
                  <a:pt x="297" y="740"/>
                  <a:pt x="298" y="739"/>
                  <a:pt x="297" y="738"/>
                </a:cubicBezTo>
                <a:cubicBezTo>
                  <a:pt x="297" y="736"/>
                  <a:pt x="299" y="736"/>
                  <a:pt x="298" y="734"/>
                </a:cubicBezTo>
                <a:cubicBezTo>
                  <a:pt x="298" y="734"/>
                  <a:pt x="299" y="733"/>
                  <a:pt x="299" y="732"/>
                </a:cubicBezTo>
                <a:cubicBezTo>
                  <a:pt x="299" y="732"/>
                  <a:pt x="299" y="731"/>
                  <a:pt x="300" y="730"/>
                </a:cubicBezTo>
                <a:cubicBezTo>
                  <a:pt x="300" y="730"/>
                  <a:pt x="300" y="730"/>
                  <a:pt x="300" y="729"/>
                </a:cubicBezTo>
                <a:cubicBezTo>
                  <a:pt x="300" y="728"/>
                  <a:pt x="300" y="727"/>
                  <a:pt x="301" y="726"/>
                </a:cubicBezTo>
                <a:cubicBezTo>
                  <a:pt x="302" y="726"/>
                  <a:pt x="301" y="724"/>
                  <a:pt x="302" y="724"/>
                </a:cubicBezTo>
                <a:cubicBezTo>
                  <a:pt x="302" y="724"/>
                  <a:pt x="302" y="723"/>
                  <a:pt x="302" y="723"/>
                </a:cubicBezTo>
                <a:cubicBezTo>
                  <a:pt x="302" y="722"/>
                  <a:pt x="302" y="721"/>
                  <a:pt x="302" y="721"/>
                </a:cubicBezTo>
                <a:cubicBezTo>
                  <a:pt x="304" y="720"/>
                  <a:pt x="303" y="718"/>
                  <a:pt x="303" y="717"/>
                </a:cubicBezTo>
                <a:cubicBezTo>
                  <a:pt x="304" y="717"/>
                  <a:pt x="304" y="716"/>
                  <a:pt x="304" y="715"/>
                </a:cubicBezTo>
                <a:cubicBezTo>
                  <a:pt x="305" y="715"/>
                  <a:pt x="305" y="715"/>
                  <a:pt x="305" y="714"/>
                </a:cubicBezTo>
                <a:cubicBezTo>
                  <a:pt x="304" y="712"/>
                  <a:pt x="306" y="711"/>
                  <a:pt x="306" y="709"/>
                </a:cubicBezTo>
                <a:cubicBezTo>
                  <a:pt x="307" y="708"/>
                  <a:pt x="307" y="707"/>
                  <a:pt x="307" y="706"/>
                </a:cubicBezTo>
                <a:cubicBezTo>
                  <a:pt x="307" y="706"/>
                  <a:pt x="307" y="705"/>
                  <a:pt x="307" y="705"/>
                </a:cubicBezTo>
                <a:cubicBezTo>
                  <a:pt x="309" y="702"/>
                  <a:pt x="309" y="702"/>
                  <a:pt x="309" y="700"/>
                </a:cubicBezTo>
                <a:cubicBezTo>
                  <a:pt x="309" y="699"/>
                  <a:pt x="310" y="698"/>
                  <a:pt x="310" y="696"/>
                </a:cubicBezTo>
                <a:cubicBezTo>
                  <a:pt x="310" y="695"/>
                  <a:pt x="311" y="694"/>
                  <a:pt x="311" y="693"/>
                </a:cubicBezTo>
                <a:cubicBezTo>
                  <a:pt x="312" y="692"/>
                  <a:pt x="311" y="691"/>
                  <a:pt x="312" y="690"/>
                </a:cubicBezTo>
                <a:cubicBezTo>
                  <a:pt x="313" y="689"/>
                  <a:pt x="312" y="688"/>
                  <a:pt x="313" y="688"/>
                </a:cubicBezTo>
                <a:cubicBezTo>
                  <a:pt x="313" y="687"/>
                  <a:pt x="314" y="686"/>
                  <a:pt x="314" y="685"/>
                </a:cubicBezTo>
                <a:cubicBezTo>
                  <a:pt x="314" y="684"/>
                  <a:pt x="315" y="683"/>
                  <a:pt x="314" y="682"/>
                </a:cubicBezTo>
                <a:cubicBezTo>
                  <a:pt x="316" y="681"/>
                  <a:pt x="315" y="680"/>
                  <a:pt x="316" y="679"/>
                </a:cubicBezTo>
                <a:cubicBezTo>
                  <a:pt x="316" y="678"/>
                  <a:pt x="316" y="678"/>
                  <a:pt x="317" y="677"/>
                </a:cubicBezTo>
                <a:cubicBezTo>
                  <a:pt x="317" y="677"/>
                  <a:pt x="318" y="676"/>
                  <a:pt x="318" y="676"/>
                </a:cubicBezTo>
                <a:cubicBezTo>
                  <a:pt x="319" y="678"/>
                  <a:pt x="320" y="679"/>
                  <a:pt x="321" y="680"/>
                </a:cubicBezTo>
                <a:cubicBezTo>
                  <a:pt x="321" y="681"/>
                  <a:pt x="321" y="682"/>
                  <a:pt x="322" y="680"/>
                </a:cubicBezTo>
                <a:cubicBezTo>
                  <a:pt x="322" y="680"/>
                  <a:pt x="323" y="681"/>
                  <a:pt x="323" y="681"/>
                </a:cubicBezTo>
                <a:cubicBezTo>
                  <a:pt x="323" y="681"/>
                  <a:pt x="323" y="682"/>
                  <a:pt x="322" y="682"/>
                </a:cubicBezTo>
                <a:cubicBezTo>
                  <a:pt x="322" y="682"/>
                  <a:pt x="321" y="682"/>
                  <a:pt x="322" y="683"/>
                </a:cubicBezTo>
                <a:cubicBezTo>
                  <a:pt x="322" y="684"/>
                  <a:pt x="322" y="685"/>
                  <a:pt x="322" y="686"/>
                </a:cubicBezTo>
                <a:cubicBezTo>
                  <a:pt x="321" y="686"/>
                  <a:pt x="321" y="687"/>
                  <a:pt x="321" y="688"/>
                </a:cubicBezTo>
                <a:cubicBezTo>
                  <a:pt x="321" y="689"/>
                  <a:pt x="320" y="690"/>
                  <a:pt x="320" y="692"/>
                </a:cubicBezTo>
                <a:cubicBezTo>
                  <a:pt x="320" y="693"/>
                  <a:pt x="319" y="693"/>
                  <a:pt x="319" y="694"/>
                </a:cubicBezTo>
                <a:cubicBezTo>
                  <a:pt x="319" y="695"/>
                  <a:pt x="319" y="696"/>
                  <a:pt x="318" y="697"/>
                </a:cubicBezTo>
                <a:cubicBezTo>
                  <a:pt x="318" y="698"/>
                  <a:pt x="318" y="699"/>
                  <a:pt x="318" y="700"/>
                </a:cubicBezTo>
                <a:cubicBezTo>
                  <a:pt x="317" y="700"/>
                  <a:pt x="318" y="702"/>
                  <a:pt x="316" y="703"/>
                </a:cubicBezTo>
                <a:cubicBezTo>
                  <a:pt x="317" y="704"/>
                  <a:pt x="315" y="705"/>
                  <a:pt x="315" y="707"/>
                </a:cubicBezTo>
                <a:cubicBezTo>
                  <a:pt x="314" y="707"/>
                  <a:pt x="315" y="709"/>
                  <a:pt x="314" y="709"/>
                </a:cubicBezTo>
                <a:cubicBezTo>
                  <a:pt x="313" y="710"/>
                  <a:pt x="314" y="711"/>
                  <a:pt x="314" y="712"/>
                </a:cubicBezTo>
                <a:cubicBezTo>
                  <a:pt x="314" y="713"/>
                  <a:pt x="313" y="714"/>
                  <a:pt x="312" y="715"/>
                </a:cubicBezTo>
                <a:cubicBezTo>
                  <a:pt x="312" y="716"/>
                  <a:pt x="311" y="717"/>
                  <a:pt x="312" y="719"/>
                </a:cubicBezTo>
                <a:cubicBezTo>
                  <a:pt x="310" y="719"/>
                  <a:pt x="311" y="721"/>
                  <a:pt x="310" y="722"/>
                </a:cubicBezTo>
                <a:cubicBezTo>
                  <a:pt x="309" y="723"/>
                  <a:pt x="310" y="723"/>
                  <a:pt x="310" y="724"/>
                </a:cubicBezTo>
                <a:cubicBezTo>
                  <a:pt x="310" y="725"/>
                  <a:pt x="309" y="725"/>
                  <a:pt x="309" y="726"/>
                </a:cubicBezTo>
                <a:cubicBezTo>
                  <a:pt x="309" y="727"/>
                  <a:pt x="308" y="728"/>
                  <a:pt x="308" y="729"/>
                </a:cubicBezTo>
                <a:cubicBezTo>
                  <a:pt x="308" y="730"/>
                  <a:pt x="308" y="730"/>
                  <a:pt x="308" y="731"/>
                </a:cubicBezTo>
                <a:cubicBezTo>
                  <a:pt x="308" y="732"/>
                  <a:pt x="307" y="733"/>
                  <a:pt x="307" y="733"/>
                </a:cubicBezTo>
                <a:cubicBezTo>
                  <a:pt x="307" y="734"/>
                  <a:pt x="307" y="735"/>
                  <a:pt x="307" y="736"/>
                </a:cubicBezTo>
                <a:cubicBezTo>
                  <a:pt x="306" y="737"/>
                  <a:pt x="306" y="738"/>
                  <a:pt x="306" y="738"/>
                </a:cubicBezTo>
                <a:cubicBezTo>
                  <a:pt x="304" y="739"/>
                  <a:pt x="306" y="741"/>
                  <a:pt x="304" y="741"/>
                </a:cubicBezTo>
                <a:cubicBezTo>
                  <a:pt x="304" y="741"/>
                  <a:pt x="304" y="742"/>
                  <a:pt x="305" y="742"/>
                </a:cubicBezTo>
                <a:cubicBezTo>
                  <a:pt x="306" y="742"/>
                  <a:pt x="308" y="743"/>
                  <a:pt x="309" y="744"/>
                </a:cubicBezTo>
                <a:cubicBezTo>
                  <a:pt x="309" y="744"/>
                  <a:pt x="310" y="744"/>
                  <a:pt x="310" y="744"/>
                </a:cubicBezTo>
                <a:cubicBezTo>
                  <a:pt x="311" y="744"/>
                  <a:pt x="312" y="744"/>
                  <a:pt x="312" y="744"/>
                </a:cubicBezTo>
                <a:cubicBezTo>
                  <a:pt x="313" y="745"/>
                  <a:pt x="314" y="744"/>
                  <a:pt x="315" y="745"/>
                </a:cubicBezTo>
                <a:cubicBezTo>
                  <a:pt x="316" y="746"/>
                  <a:pt x="316" y="746"/>
                  <a:pt x="317" y="746"/>
                </a:cubicBezTo>
                <a:cubicBezTo>
                  <a:pt x="318" y="746"/>
                  <a:pt x="318" y="747"/>
                  <a:pt x="318" y="747"/>
                </a:cubicBezTo>
                <a:cubicBezTo>
                  <a:pt x="318" y="748"/>
                  <a:pt x="317" y="747"/>
                  <a:pt x="316" y="748"/>
                </a:cubicBezTo>
                <a:cubicBezTo>
                  <a:pt x="316" y="748"/>
                  <a:pt x="316" y="748"/>
                  <a:pt x="316" y="748"/>
                </a:cubicBezTo>
                <a:cubicBezTo>
                  <a:pt x="316" y="747"/>
                  <a:pt x="316" y="747"/>
                  <a:pt x="316" y="747"/>
                </a:cubicBezTo>
                <a:cubicBezTo>
                  <a:pt x="316" y="747"/>
                  <a:pt x="316" y="746"/>
                  <a:pt x="316" y="747"/>
                </a:cubicBezTo>
                <a:cubicBezTo>
                  <a:pt x="316" y="747"/>
                  <a:pt x="316" y="747"/>
                  <a:pt x="316" y="748"/>
                </a:cubicBezTo>
                <a:cubicBezTo>
                  <a:pt x="317" y="749"/>
                  <a:pt x="318" y="750"/>
                  <a:pt x="317" y="751"/>
                </a:cubicBezTo>
                <a:cubicBezTo>
                  <a:pt x="316" y="750"/>
                  <a:pt x="315" y="749"/>
                  <a:pt x="314" y="748"/>
                </a:cubicBezTo>
                <a:cubicBezTo>
                  <a:pt x="313" y="748"/>
                  <a:pt x="314" y="749"/>
                  <a:pt x="314" y="749"/>
                </a:cubicBezTo>
                <a:cubicBezTo>
                  <a:pt x="314" y="751"/>
                  <a:pt x="314" y="751"/>
                  <a:pt x="311" y="751"/>
                </a:cubicBezTo>
                <a:cubicBezTo>
                  <a:pt x="310" y="750"/>
                  <a:pt x="309" y="750"/>
                  <a:pt x="308" y="749"/>
                </a:cubicBezTo>
                <a:cubicBezTo>
                  <a:pt x="305" y="749"/>
                  <a:pt x="305" y="749"/>
                  <a:pt x="305" y="747"/>
                </a:cubicBezTo>
                <a:cubicBezTo>
                  <a:pt x="305" y="746"/>
                  <a:pt x="305" y="746"/>
                  <a:pt x="305" y="746"/>
                </a:cubicBezTo>
                <a:cubicBezTo>
                  <a:pt x="304" y="746"/>
                  <a:pt x="304" y="747"/>
                  <a:pt x="303" y="747"/>
                </a:cubicBezTo>
                <a:cubicBezTo>
                  <a:pt x="302" y="745"/>
                  <a:pt x="302" y="745"/>
                  <a:pt x="299" y="745"/>
                </a:cubicBezTo>
                <a:cubicBezTo>
                  <a:pt x="300" y="746"/>
                  <a:pt x="300" y="746"/>
                  <a:pt x="300" y="747"/>
                </a:cubicBezTo>
                <a:moveTo>
                  <a:pt x="440" y="700"/>
                </a:moveTo>
                <a:cubicBezTo>
                  <a:pt x="440" y="700"/>
                  <a:pt x="441" y="701"/>
                  <a:pt x="441" y="701"/>
                </a:cubicBezTo>
                <a:cubicBezTo>
                  <a:pt x="442" y="700"/>
                  <a:pt x="442" y="700"/>
                  <a:pt x="443" y="701"/>
                </a:cubicBezTo>
                <a:cubicBezTo>
                  <a:pt x="443" y="701"/>
                  <a:pt x="444" y="701"/>
                  <a:pt x="444" y="701"/>
                </a:cubicBezTo>
                <a:cubicBezTo>
                  <a:pt x="444" y="700"/>
                  <a:pt x="444" y="700"/>
                  <a:pt x="444" y="700"/>
                </a:cubicBezTo>
                <a:cubicBezTo>
                  <a:pt x="444" y="699"/>
                  <a:pt x="445" y="699"/>
                  <a:pt x="445" y="700"/>
                </a:cubicBezTo>
                <a:cubicBezTo>
                  <a:pt x="445" y="704"/>
                  <a:pt x="445" y="704"/>
                  <a:pt x="445" y="704"/>
                </a:cubicBezTo>
                <a:cubicBezTo>
                  <a:pt x="445" y="705"/>
                  <a:pt x="445" y="706"/>
                  <a:pt x="445" y="707"/>
                </a:cubicBezTo>
                <a:cubicBezTo>
                  <a:pt x="445" y="707"/>
                  <a:pt x="445" y="708"/>
                  <a:pt x="446" y="709"/>
                </a:cubicBezTo>
                <a:cubicBezTo>
                  <a:pt x="447" y="710"/>
                  <a:pt x="446" y="711"/>
                  <a:pt x="446" y="712"/>
                </a:cubicBezTo>
                <a:cubicBezTo>
                  <a:pt x="448" y="713"/>
                  <a:pt x="447" y="715"/>
                  <a:pt x="447" y="717"/>
                </a:cubicBezTo>
                <a:cubicBezTo>
                  <a:pt x="447" y="718"/>
                  <a:pt x="447" y="720"/>
                  <a:pt x="448" y="721"/>
                </a:cubicBezTo>
                <a:cubicBezTo>
                  <a:pt x="448" y="722"/>
                  <a:pt x="448" y="723"/>
                  <a:pt x="448" y="723"/>
                </a:cubicBezTo>
                <a:cubicBezTo>
                  <a:pt x="448" y="726"/>
                  <a:pt x="448" y="729"/>
                  <a:pt x="448" y="732"/>
                </a:cubicBezTo>
                <a:cubicBezTo>
                  <a:pt x="448" y="733"/>
                  <a:pt x="449" y="733"/>
                  <a:pt x="449" y="734"/>
                </a:cubicBezTo>
                <a:cubicBezTo>
                  <a:pt x="449" y="735"/>
                  <a:pt x="449" y="736"/>
                  <a:pt x="449" y="738"/>
                </a:cubicBezTo>
                <a:cubicBezTo>
                  <a:pt x="449" y="739"/>
                  <a:pt x="449" y="740"/>
                  <a:pt x="450" y="741"/>
                </a:cubicBezTo>
                <a:cubicBezTo>
                  <a:pt x="451" y="742"/>
                  <a:pt x="450" y="744"/>
                  <a:pt x="450" y="745"/>
                </a:cubicBezTo>
                <a:cubicBezTo>
                  <a:pt x="452" y="748"/>
                  <a:pt x="451" y="751"/>
                  <a:pt x="451" y="753"/>
                </a:cubicBezTo>
                <a:cubicBezTo>
                  <a:pt x="451" y="754"/>
                  <a:pt x="451" y="755"/>
                  <a:pt x="452" y="755"/>
                </a:cubicBezTo>
                <a:cubicBezTo>
                  <a:pt x="452" y="756"/>
                  <a:pt x="452" y="757"/>
                  <a:pt x="452" y="758"/>
                </a:cubicBezTo>
                <a:cubicBezTo>
                  <a:pt x="451" y="758"/>
                  <a:pt x="451" y="759"/>
                  <a:pt x="452" y="759"/>
                </a:cubicBezTo>
                <a:cubicBezTo>
                  <a:pt x="452" y="760"/>
                  <a:pt x="452" y="761"/>
                  <a:pt x="452" y="762"/>
                </a:cubicBezTo>
                <a:cubicBezTo>
                  <a:pt x="451" y="762"/>
                  <a:pt x="449" y="762"/>
                  <a:pt x="448" y="762"/>
                </a:cubicBezTo>
                <a:cubicBezTo>
                  <a:pt x="447" y="762"/>
                  <a:pt x="446" y="763"/>
                  <a:pt x="445" y="763"/>
                </a:cubicBezTo>
                <a:cubicBezTo>
                  <a:pt x="445" y="762"/>
                  <a:pt x="444" y="762"/>
                  <a:pt x="444" y="762"/>
                </a:cubicBezTo>
                <a:cubicBezTo>
                  <a:pt x="444" y="761"/>
                  <a:pt x="444" y="760"/>
                  <a:pt x="444" y="759"/>
                </a:cubicBezTo>
                <a:cubicBezTo>
                  <a:pt x="444" y="758"/>
                  <a:pt x="444" y="758"/>
                  <a:pt x="444" y="757"/>
                </a:cubicBezTo>
                <a:cubicBezTo>
                  <a:pt x="443" y="756"/>
                  <a:pt x="444" y="756"/>
                  <a:pt x="443" y="755"/>
                </a:cubicBezTo>
                <a:cubicBezTo>
                  <a:pt x="443" y="753"/>
                  <a:pt x="444" y="751"/>
                  <a:pt x="443" y="749"/>
                </a:cubicBezTo>
                <a:cubicBezTo>
                  <a:pt x="443" y="748"/>
                  <a:pt x="442" y="747"/>
                  <a:pt x="443" y="746"/>
                </a:cubicBezTo>
                <a:cubicBezTo>
                  <a:pt x="443" y="744"/>
                  <a:pt x="442" y="744"/>
                  <a:pt x="442" y="743"/>
                </a:cubicBezTo>
                <a:cubicBezTo>
                  <a:pt x="442" y="741"/>
                  <a:pt x="442" y="739"/>
                  <a:pt x="442" y="737"/>
                </a:cubicBezTo>
                <a:cubicBezTo>
                  <a:pt x="442" y="735"/>
                  <a:pt x="440" y="734"/>
                  <a:pt x="441" y="732"/>
                </a:cubicBezTo>
                <a:cubicBezTo>
                  <a:pt x="441" y="729"/>
                  <a:pt x="441" y="727"/>
                  <a:pt x="441" y="724"/>
                </a:cubicBezTo>
                <a:cubicBezTo>
                  <a:pt x="441" y="723"/>
                  <a:pt x="441" y="723"/>
                  <a:pt x="440" y="722"/>
                </a:cubicBezTo>
                <a:cubicBezTo>
                  <a:pt x="439" y="721"/>
                  <a:pt x="441" y="719"/>
                  <a:pt x="439" y="718"/>
                </a:cubicBezTo>
                <a:cubicBezTo>
                  <a:pt x="439" y="716"/>
                  <a:pt x="438" y="715"/>
                  <a:pt x="439" y="713"/>
                </a:cubicBezTo>
                <a:cubicBezTo>
                  <a:pt x="440" y="713"/>
                  <a:pt x="440" y="713"/>
                  <a:pt x="439" y="713"/>
                </a:cubicBezTo>
                <a:cubicBezTo>
                  <a:pt x="439" y="712"/>
                  <a:pt x="439" y="712"/>
                  <a:pt x="439" y="712"/>
                </a:cubicBezTo>
                <a:cubicBezTo>
                  <a:pt x="439" y="711"/>
                  <a:pt x="439" y="711"/>
                  <a:pt x="439" y="710"/>
                </a:cubicBezTo>
                <a:cubicBezTo>
                  <a:pt x="438" y="708"/>
                  <a:pt x="440" y="706"/>
                  <a:pt x="438" y="704"/>
                </a:cubicBezTo>
                <a:cubicBezTo>
                  <a:pt x="438" y="698"/>
                  <a:pt x="438" y="698"/>
                  <a:pt x="438" y="698"/>
                </a:cubicBezTo>
                <a:cubicBezTo>
                  <a:pt x="437" y="697"/>
                  <a:pt x="436" y="697"/>
                  <a:pt x="435" y="697"/>
                </a:cubicBezTo>
                <a:cubicBezTo>
                  <a:pt x="434" y="697"/>
                  <a:pt x="433" y="697"/>
                  <a:pt x="433" y="697"/>
                </a:cubicBezTo>
                <a:cubicBezTo>
                  <a:pt x="432" y="697"/>
                  <a:pt x="431" y="697"/>
                  <a:pt x="430" y="697"/>
                </a:cubicBezTo>
                <a:cubicBezTo>
                  <a:pt x="429" y="697"/>
                  <a:pt x="429" y="698"/>
                  <a:pt x="429" y="698"/>
                </a:cubicBezTo>
                <a:cubicBezTo>
                  <a:pt x="427" y="696"/>
                  <a:pt x="429" y="694"/>
                  <a:pt x="427" y="692"/>
                </a:cubicBezTo>
                <a:cubicBezTo>
                  <a:pt x="429" y="692"/>
                  <a:pt x="430" y="690"/>
                  <a:pt x="432" y="691"/>
                </a:cubicBezTo>
                <a:cubicBezTo>
                  <a:pt x="434" y="691"/>
                  <a:pt x="435" y="691"/>
                  <a:pt x="437" y="690"/>
                </a:cubicBezTo>
                <a:cubicBezTo>
                  <a:pt x="437" y="690"/>
                  <a:pt x="437" y="690"/>
                  <a:pt x="438" y="690"/>
                </a:cubicBezTo>
                <a:cubicBezTo>
                  <a:pt x="439" y="690"/>
                  <a:pt x="439" y="691"/>
                  <a:pt x="440" y="691"/>
                </a:cubicBezTo>
                <a:cubicBezTo>
                  <a:pt x="441" y="691"/>
                  <a:pt x="442" y="691"/>
                  <a:pt x="442" y="691"/>
                </a:cubicBezTo>
                <a:cubicBezTo>
                  <a:pt x="443" y="691"/>
                  <a:pt x="443" y="692"/>
                  <a:pt x="443" y="692"/>
                </a:cubicBezTo>
                <a:cubicBezTo>
                  <a:pt x="444" y="693"/>
                  <a:pt x="444" y="693"/>
                  <a:pt x="445" y="692"/>
                </a:cubicBezTo>
                <a:cubicBezTo>
                  <a:pt x="446" y="691"/>
                  <a:pt x="447" y="691"/>
                  <a:pt x="448" y="692"/>
                </a:cubicBezTo>
                <a:cubicBezTo>
                  <a:pt x="448" y="693"/>
                  <a:pt x="449" y="693"/>
                  <a:pt x="449" y="692"/>
                </a:cubicBezTo>
                <a:cubicBezTo>
                  <a:pt x="450" y="692"/>
                  <a:pt x="450" y="691"/>
                  <a:pt x="451" y="691"/>
                </a:cubicBezTo>
                <a:cubicBezTo>
                  <a:pt x="451" y="691"/>
                  <a:pt x="451" y="692"/>
                  <a:pt x="452" y="693"/>
                </a:cubicBezTo>
                <a:cubicBezTo>
                  <a:pt x="452" y="693"/>
                  <a:pt x="452" y="694"/>
                  <a:pt x="451" y="695"/>
                </a:cubicBezTo>
                <a:cubicBezTo>
                  <a:pt x="451" y="695"/>
                  <a:pt x="451" y="695"/>
                  <a:pt x="451" y="695"/>
                </a:cubicBezTo>
                <a:cubicBezTo>
                  <a:pt x="450" y="695"/>
                  <a:pt x="449" y="696"/>
                  <a:pt x="448" y="695"/>
                </a:cubicBezTo>
                <a:cubicBezTo>
                  <a:pt x="447" y="695"/>
                  <a:pt x="446" y="696"/>
                  <a:pt x="445" y="697"/>
                </a:cubicBezTo>
                <a:cubicBezTo>
                  <a:pt x="444" y="697"/>
                  <a:pt x="444" y="698"/>
                  <a:pt x="444" y="699"/>
                </a:cubicBezTo>
                <a:cubicBezTo>
                  <a:pt x="444" y="698"/>
                  <a:pt x="444" y="697"/>
                  <a:pt x="444" y="697"/>
                </a:cubicBezTo>
                <a:cubicBezTo>
                  <a:pt x="443" y="695"/>
                  <a:pt x="443" y="695"/>
                  <a:pt x="441" y="695"/>
                </a:cubicBezTo>
                <a:cubicBezTo>
                  <a:pt x="442" y="695"/>
                  <a:pt x="442" y="695"/>
                  <a:pt x="442" y="695"/>
                </a:cubicBezTo>
                <a:cubicBezTo>
                  <a:pt x="442" y="695"/>
                  <a:pt x="442" y="695"/>
                  <a:pt x="442" y="695"/>
                </a:cubicBezTo>
                <a:cubicBezTo>
                  <a:pt x="441" y="695"/>
                  <a:pt x="441" y="694"/>
                  <a:pt x="441" y="695"/>
                </a:cubicBezTo>
                <a:cubicBezTo>
                  <a:pt x="441" y="695"/>
                  <a:pt x="441" y="695"/>
                  <a:pt x="441" y="695"/>
                </a:cubicBezTo>
                <a:cubicBezTo>
                  <a:pt x="442" y="697"/>
                  <a:pt x="442" y="697"/>
                  <a:pt x="443" y="698"/>
                </a:cubicBezTo>
                <a:cubicBezTo>
                  <a:pt x="442" y="698"/>
                  <a:pt x="442" y="698"/>
                  <a:pt x="441" y="698"/>
                </a:cubicBezTo>
                <a:cubicBezTo>
                  <a:pt x="440" y="698"/>
                  <a:pt x="440" y="697"/>
                  <a:pt x="439" y="697"/>
                </a:cubicBezTo>
                <a:cubicBezTo>
                  <a:pt x="438" y="698"/>
                  <a:pt x="439" y="699"/>
                  <a:pt x="440" y="700"/>
                </a:cubicBezTo>
                <a:cubicBezTo>
                  <a:pt x="440" y="700"/>
                  <a:pt x="440" y="700"/>
                  <a:pt x="440" y="700"/>
                </a:cubicBezTo>
                <a:cubicBezTo>
                  <a:pt x="440" y="700"/>
                  <a:pt x="439" y="700"/>
                  <a:pt x="439" y="700"/>
                </a:cubicBezTo>
                <a:cubicBezTo>
                  <a:pt x="439" y="700"/>
                  <a:pt x="439" y="701"/>
                  <a:pt x="439" y="701"/>
                </a:cubicBezTo>
                <a:cubicBezTo>
                  <a:pt x="439" y="701"/>
                  <a:pt x="440" y="701"/>
                  <a:pt x="440" y="700"/>
                </a:cubicBezTo>
                <a:moveTo>
                  <a:pt x="539" y="737"/>
                </a:moveTo>
                <a:cubicBezTo>
                  <a:pt x="539" y="738"/>
                  <a:pt x="539" y="739"/>
                  <a:pt x="538" y="740"/>
                </a:cubicBezTo>
                <a:cubicBezTo>
                  <a:pt x="537" y="740"/>
                  <a:pt x="537" y="739"/>
                  <a:pt x="536" y="740"/>
                </a:cubicBezTo>
                <a:cubicBezTo>
                  <a:pt x="536" y="740"/>
                  <a:pt x="534" y="740"/>
                  <a:pt x="535" y="741"/>
                </a:cubicBezTo>
                <a:cubicBezTo>
                  <a:pt x="534" y="742"/>
                  <a:pt x="533" y="743"/>
                  <a:pt x="532" y="743"/>
                </a:cubicBezTo>
                <a:cubicBezTo>
                  <a:pt x="532" y="743"/>
                  <a:pt x="531" y="743"/>
                  <a:pt x="531" y="743"/>
                </a:cubicBezTo>
                <a:cubicBezTo>
                  <a:pt x="529" y="744"/>
                  <a:pt x="529" y="744"/>
                  <a:pt x="528" y="741"/>
                </a:cubicBezTo>
                <a:cubicBezTo>
                  <a:pt x="528" y="740"/>
                  <a:pt x="527" y="740"/>
                  <a:pt x="527" y="739"/>
                </a:cubicBezTo>
                <a:cubicBezTo>
                  <a:pt x="526" y="738"/>
                  <a:pt x="526" y="737"/>
                  <a:pt x="526" y="736"/>
                </a:cubicBezTo>
                <a:cubicBezTo>
                  <a:pt x="526" y="735"/>
                  <a:pt x="525" y="734"/>
                  <a:pt x="525" y="733"/>
                </a:cubicBezTo>
                <a:cubicBezTo>
                  <a:pt x="524" y="732"/>
                  <a:pt x="523" y="730"/>
                  <a:pt x="523" y="728"/>
                </a:cubicBezTo>
                <a:cubicBezTo>
                  <a:pt x="522" y="727"/>
                  <a:pt x="522" y="725"/>
                  <a:pt x="520" y="724"/>
                </a:cubicBezTo>
                <a:cubicBezTo>
                  <a:pt x="521" y="722"/>
                  <a:pt x="519" y="721"/>
                  <a:pt x="519" y="719"/>
                </a:cubicBezTo>
                <a:cubicBezTo>
                  <a:pt x="519" y="718"/>
                  <a:pt x="518" y="717"/>
                  <a:pt x="517" y="716"/>
                </a:cubicBezTo>
                <a:cubicBezTo>
                  <a:pt x="518" y="714"/>
                  <a:pt x="516" y="713"/>
                  <a:pt x="517" y="712"/>
                </a:cubicBezTo>
                <a:cubicBezTo>
                  <a:pt x="517" y="711"/>
                  <a:pt x="515" y="710"/>
                  <a:pt x="516" y="709"/>
                </a:cubicBezTo>
                <a:cubicBezTo>
                  <a:pt x="516" y="708"/>
                  <a:pt x="515" y="707"/>
                  <a:pt x="515" y="707"/>
                </a:cubicBezTo>
                <a:cubicBezTo>
                  <a:pt x="514" y="706"/>
                  <a:pt x="514" y="704"/>
                  <a:pt x="513" y="703"/>
                </a:cubicBezTo>
                <a:cubicBezTo>
                  <a:pt x="513" y="702"/>
                  <a:pt x="513" y="701"/>
                  <a:pt x="512" y="701"/>
                </a:cubicBezTo>
                <a:cubicBezTo>
                  <a:pt x="512" y="699"/>
                  <a:pt x="511" y="698"/>
                  <a:pt x="511" y="697"/>
                </a:cubicBezTo>
                <a:cubicBezTo>
                  <a:pt x="511" y="696"/>
                  <a:pt x="510" y="695"/>
                  <a:pt x="510" y="694"/>
                </a:cubicBezTo>
                <a:cubicBezTo>
                  <a:pt x="510" y="693"/>
                  <a:pt x="509" y="692"/>
                  <a:pt x="509" y="691"/>
                </a:cubicBezTo>
                <a:cubicBezTo>
                  <a:pt x="508" y="690"/>
                  <a:pt x="508" y="689"/>
                  <a:pt x="507" y="688"/>
                </a:cubicBezTo>
                <a:cubicBezTo>
                  <a:pt x="507" y="687"/>
                  <a:pt x="507" y="686"/>
                  <a:pt x="506" y="685"/>
                </a:cubicBezTo>
                <a:cubicBezTo>
                  <a:pt x="506" y="684"/>
                  <a:pt x="505" y="682"/>
                  <a:pt x="504" y="681"/>
                </a:cubicBezTo>
                <a:cubicBezTo>
                  <a:pt x="504" y="679"/>
                  <a:pt x="503" y="678"/>
                  <a:pt x="502" y="676"/>
                </a:cubicBezTo>
                <a:cubicBezTo>
                  <a:pt x="504" y="675"/>
                  <a:pt x="506" y="675"/>
                  <a:pt x="508" y="674"/>
                </a:cubicBezTo>
                <a:cubicBezTo>
                  <a:pt x="509" y="673"/>
                  <a:pt x="510" y="674"/>
                  <a:pt x="510" y="675"/>
                </a:cubicBezTo>
                <a:cubicBezTo>
                  <a:pt x="511" y="675"/>
                  <a:pt x="511" y="676"/>
                  <a:pt x="512" y="677"/>
                </a:cubicBezTo>
                <a:cubicBezTo>
                  <a:pt x="512" y="678"/>
                  <a:pt x="512" y="679"/>
                  <a:pt x="512" y="679"/>
                </a:cubicBezTo>
                <a:cubicBezTo>
                  <a:pt x="513" y="680"/>
                  <a:pt x="513" y="681"/>
                  <a:pt x="513" y="681"/>
                </a:cubicBezTo>
                <a:cubicBezTo>
                  <a:pt x="514" y="682"/>
                  <a:pt x="513" y="684"/>
                  <a:pt x="515" y="685"/>
                </a:cubicBezTo>
                <a:cubicBezTo>
                  <a:pt x="514" y="686"/>
                  <a:pt x="516" y="688"/>
                  <a:pt x="516" y="689"/>
                </a:cubicBezTo>
                <a:cubicBezTo>
                  <a:pt x="515" y="690"/>
                  <a:pt x="516" y="690"/>
                  <a:pt x="516" y="691"/>
                </a:cubicBezTo>
                <a:cubicBezTo>
                  <a:pt x="517" y="692"/>
                  <a:pt x="517" y="693"/>
                  <a:pt x="518" y="694"/>
                </a:cubicBezTo>
                <a:cubicBezTo>
                  <a:pt x="518" y="695"/>
                  <a:pt x="519" y="695"/>
                  <a:pt x="518" y="696"/>
                </a:cubicBezTo>
                <a:cubicBezTo>
                  <a:pt x="518" y="697"/>
                  <a:pt x="520" y="698"/>
                  <a:pt x="519" y="699"/>
                </a:cubicBezTo>
                <a:cubicBezTo>
                  <a:pt x="519" y="700"/>
                  <a:pt x="520" y="700"/>
                  <a:pt x="520" y="700"/>
                </a:cubicBezTo>
                <a:cubicBezTo>
                  <a:pt x="520" y="701"/>
                  <a:pt x="521" y="701"/>
                  <a:pt x="521" y="702"/>
                </a:cubicBezTo>
                <a:cubicBezTo>
                  <a:pt x="521" y="703"/>
                  <a:pt x="522" y="704"/>
                  <a:pt x="522" y="705"/>
                </a:cubicBezTo>
                <a:cubicBezTo>
                  <a:pt x="522" y="706"/>
                  <a:pt x="524" y="707"/>
                  <a:pt x="523" y="708"/>
                </a:cubicBezTo>
                <a:cubicBezTo>
                  <a:pt x="524" y="709"/>
                  <a:pt x="524" y="710"/>
                  <a:pt x="524" y="711"/>
                </a:cubicBezTo>
                <a:cubicBezTo>
                  <a:pt x="524" y="712"/>
                  <a:pt x="525" y="713"/>
                  <a:pt x="525" y="714"/>
                </a:cubicBezTo>
                <a:cubicBezTo>
                  <a:pt x="525" y="715"/>
                  <a:pt x="526" y="715"/>
                  <a:pt x="526" y="716"/>
                </a:cubicBezTo>
                <a:cubicBezTo>
                  <a:pt x="527" y="717"/>
                  <a:pt x="527" y="717"/>
                  <a:pt x="527" y="717"/>
                </a:cubicBezTo>
                <a:cubicBezTo>
                  <a:pt x="527" y="719"/>
                  <a:pt x="528" y="719"/>
                  <a:pt x="528" y="720"/>
                </a:cubicBezTo>
                <a:cubicBezTo>
                  <a:pt x="528" y="722"/>
                  <a:pt x="529" y="722"/>
                  <a:pt x="529" y="724"/>
                </a:cubicBezTo>
                <a:cubicBezTo>
                  <a:pt x="529" y="725"/>
                  <a:pt x="530" y="726"/>
                  <a:pt x="530" y="726"/>
                </a:cubicBezTo>
                <a:cubicBezTo>
                  <a:pt x="531" y="727"/>
                  <a:pt x="531" y="729"/>
                  <a:pt x="532" y="729"/>
                </a:cubicBezTo>
                <a:cubicBezTo>
                  <a:pt x="531" y="730"/>
                  <a:pt x="533" y="731"/>
                  <a:pt x="533" y="732"/>
                </a:cubicBezTo>
                <a:cubicBezTo>
                  <a:pt x="533" y="732"/>
                  <a:pt x="533" y="733"/>
                  <a:pt x="533" y="734"/>
                </a:cubicBezTo>
                <a:cubicBezTo>
                  <a:pt x="534" y="735"/>
                  <a:pt x="535" y="734"/>
                  <a:pt x="535" y="734"/>
                </a:cubicBezTo>
                <a:cubicBezTo>
                  <a:pt x="536" y="734"/>
                  <a:pt x="537" y="733"/>
                  <a:pt x="538" y="733"/>
                </a:cubicBezTo>
                <a:cubicBezTo>
                  <a:pt x="539" y="733"/>
                  <a:pt x="539" y="733"/>
                  <a:pt x="539" y="732"/>
                </a:cubicBezTo>
                <a:cubicBezTo>
                  <a:pt x="540" y="732"/>
                  <a:pt x="540" y="732"/>
                  <a:pt x="541" y="732"/>
                </a:cubicBezTo>
                <a:cubicBezTo>
                  <a:pt x="541" y="733"/>
                  <a:pt x="540" y="734"/>
                  <a:pt x="540" y="735"/>
                </a:cubicBezTo>
                <a:cubicBezTo>
                  <a:pt x="540" y="735"/>
                  <a:pt x="540" y="735"/>
                  <a:pt x="539" y="735"/>
                </a:cubicBezTo>
                <a:cubicBezTo>
                  <a:pt x="539" y="735"/>
                  <a:pt x="538" y="735"/>
                  <a:pt x="538" y="736"/>
                </a:cubicBezTo>
                <a:cubicBezTo>
                  <a:pt x="538" y="737"/>
                  <a:pt x="538" y="737"/>
                  <a:pt x="539" y="737"/>
                </a:cubicBezTo>
                <a:moveTo>
                  <a:pt x="536" y="737"/>
                </a:moveTo>
                <a:cubicBezTo>
                  <a:pt x="536" y="737"/>
                  <a:pt x="536" y="737"/>
                  <a:pt x="536" y="737"/>
                </a:cubicBezTo>
                <a:cubicBezTo>
                  <a:pt x="536" y="737"/>
                  <a:pt x="536" y="737"/>
                  <a:pt x="536" y="737"/>
                </a:cubicBezTo>
                <a:cubicBezTo>
                  <a:pt x="536" y="736"/>
                  <a:pt x="536" y="736"/>
                  <a:pt x="536" y="736"/>
                </a:cubicBezTo>
                <a:cubicBezTo>
                  <a:pt x="536" y="736"/>
                  <a:pt x="536" y="737"/>
                  <a:pt x="536" y="737"/>
                </a:cubicBezTo>
                <a:moveTo>
                  <a:pt x="645" y="660"/>
                </a:moveTo>
                <a:cubicBezTo>
                  <a:pt x="641" y="656"/>
                  <a:pt x="638" y="653"/>
                  <a:pt x="635" y="650"/>
                </a:cubicBezTo>
                <a:cubicBezTo>
                  <a:pt x="634" y="649"/>
                  <a:pt x="634" y="648"/>
                  <a:pt x="634" y="648"/>
                </a:cubicBezTo>
                <a:cubicBezTo>
                  <a:pt x="633" y="647"/>
                  <a:pt x="632" y="647"/>
                  <a:pt x="632" y="646"/>
                </a:cubicBezTo>
                <a:cubicBezTo>
                  <a:pt x="631" y="646"/>
                  <a:pt x="631" y="644"/>
                  <a:pt x="629" y="644"/>
                </a:cubicBezTo>
                <a:cubicBezTo>
                  <a:pt x="628" y="644"/>
                  <a:pt x="629" y="642"/>
                  <a:pt x="628" y="642"/>
                </a:cubicBezTo>
                <a:cubicBezTo>
                  <a:pt x="627" y="641"/>
                  <a:pt x="626" y="640"/>
                  <a:pt x="625" y="640"/>
                </a:cubicBezTo>
                <a:cubicBezTo>
                  <a:pt x="623" y="637"/>
                  <a:pt x="620" y="634"/>
                  <a:pt x="618" y="632"/>
                </a:cubicBezTo>
                <a:cubicBezTo>
                  <a:pt x="617" y="631"/>
                  <a:pt x="616" y="630"/>
                  <a:pt x="615" y="629"/>
                </a:cubicBezTo>
                <a:cubicBezTo>
                  <a:pt x="614" y="628"/>
                  <a:pt x="614" y="627"/>
                  <a:pt x="613" y="626"/>
                </a:cubicBezTo>
                <a:cubicBezTo>
                  <a:pt x="612" y="625"/>
                  <a:pt x="611" y="624"/>
                  <a:pt x="610" y="623"/>
                </a:cubicBezTo>
                <a:cubicBezTo>
                  <a:pt x="609" y="622"/>
                  <a:pt x="608" y="621"/>
                  <a:pt x="607" y="621"/>
                </a:cubicBezTo>
                <a:cubicBezTo>
                  <a:pt x="605" y="623"/>
                  <a:pt x="603" y="625"/>
                  <a:pt x="601" y="627"/>
                </a:cubicBezTo>
                <a:cubicBezTo>
                  <a:pt x="599" y="626"/>
                  <a:pt x="598" y="624"/>
                  <a:pt x="596" y="623"/>
                </a:cubicBezTo>
                <a:cubicBezTo>
                  <a:pt x="596" y="622"/>
                  <a:pt x="597" y="622"/>
                  <a:pt x="597" y="621"/>
                </a:cubicBezTo>
                <a:cubicBezTo>
                  <a:pt x="601" y="617"/>
                  <a:pt x="606" y="612"/>
                  <a:pt x="610" y="608"/>
                </a:cubicBezTo>
                <a:cubicBezTo>
                  <a:pt x="611" y="607"/>
                  <a:pt x="612" y="606"/>
                  <a:pt x="613" y="606"/>
                </a:cubicBezTo>
                <a:cubicBezTo>
                  <a:pt x="613" y="606"/>
                  <a:pt x="613" y="605"/>
                  <a:pt x="613" y="605"/>
                </a:cubicBezTo>
                <a:cubicBezTo>
                  <a:pt x="614" y="605"/>
                  <a:pt x="614" y="604"/>
                  <a:pt x="615" y="604"/>
                </a:cubicBezTo>
                <a:cubicBezTo>
                  <a:pt x="616" y="606"/>
                  <a:pt x="618" y="607"/>
                  <a:pt x="619" y="609"/>
                </a:cubicBezTo>
                <a:cubicBezTo>
                  <a:pt x="619" y="610"/>
                  <a:pt x="618" y="611"/>
                  <a:pt x="617" y="612"/>
                </a:cubicBezTo>
                <a:cubicBezTo>
                  <a:pt x="616" y="612"/>
                  <a:pt x="615" y="612"/>
                  <a:pt x="615" y="613"/>
                </a:cubicBezTo>
                <a:cubicBezTo>
                  <a:pt x="614" y="614"/>
                  <a:pt x="613" y="614"/>
                  <a:pt x="612" y="615"/>
                </a:cubicBezTo>
                <a:cubicBezTo>
                  <a:pt x="614" y="617"/>
                  <a:pt x="616" y="619"/>
                  <a:pt x="618" y="621"/>
                </a:cubicBezTo>
                <a:cubicBezTo>
                  <a:pt x="618" y="623"/>
                  <a:pt x="621" y="624"/>
                  <a:pt x="622" y="626"/>
                </a:cubicBezTo>
                <a:cubicBezTo>
                  <a:pt x="623" y="627"/>
                  <a:pt x="624" y="628"/>
                  <a:pt x="625" y="628"/>
                </a:cubicBezTo>
                <a:cubicBezTo>
                  <a:pt x="626" y="630"/>
                  <a:pt x="627" y="631"/>
                  <a:pt x="628" y="632"/>
                </a:cubicBezTo>
                <a:cubicBezTo>
                  <a:pt x="633" y="637"/>
                  <a:pt x="639" y="643"/>
                  <a:pt x="645" y="649"/>
                </a:cubicBezTo>
                <a:cubicBezTo>
                  <a:pt x="646" y="650"/>
                  <a:pt x="647" y="650"/>
                  <a:pt x="647" y="651"/>
                </a:cubicBezTo>
                <a:cubicBezTo>
                  <a:pt x="647" y="653"/>
                  <a:pt x="649" y="653"/>
                  <a:pt x="649" y="654"/>
                </a:cubicBezTo>
                <a:cubicBezTo>
                  <a:pt x="650" y="655"/>
                  <a:pt x="649" y="655"/>
                  <a:pt x="649" y="656"/>
                </a:cubicBezTo>
                <a:cubicBezTo>
                  <a:pt x="649" y="656"/>
                  <a:pt x="648" y="656"/>
                  <a:pt x="648" y="656"/>
                </a:cubicBezTo>
                <a:cubicBezTo>
                  <a:pt x="647" y="657"/>
                  <a:pt x="646" y="657"/>
                  <a:pt x="646" y="658"/>
                </a:cubicBezTo>
                <a:cubicBezTo>
                  <a:pt x="646" y="659"/>
                  <a:pt x="645" y="659"/>
                  <a:pt x="645" y="660"/>
                </a:cubicBezTo>
                <a:moveTo>
                  <a:pt x="616" y="625"/>
                </a:moveTo>
                <a:cubicBezTo>
                  <a:pt x="616" y="625"/>
                  <a:pt x="615" y="626"/>
                  <a:pt x="615" y="626"/>
                </a:cubicBezTo>
                <a:cubicBezTo>
                  <a:pt x="615" y="626"/>
                  <a:pt x="615" y="626"/>
                  <a:pt x="615" y="626"/>
                </a:cubicBezTo>
                <a:cubicBezTo>
                  <a:pt x="616" y="626"/>
                  <a:pt x="616" y="626"/>
                  <a:pt x="616" y="626"/>
                </a:cubicBezTo>
                <a:cubicBezTo>
                  <a:pt x="616" y="626"/>
                  <a:pt x="616" y="625"/>
                  <a:pt x="616" y="625"/>
                </a:cubicBezTo>
                <a:moveTo>
                  <a:pt x="425" y="690"/>
                </a:moveTo>
                <a:cubicBezTo>
                  <a:pt x="425" y="693"/>
                  <a:pt x="424" y="695"/>
                  <a:pt x="425" y="697"/>
                </a:cubicBezTo>
                <a:cubicBezTo>
                  <a:pt x="425" y="698"/>
                  <a:pt x="424" y="700"/>
                  <a:pt x="425" y="702"/>
                </a:cubicBezTo>
                <a:cubicBezTo>
                  <a:pt x="426" y="702"/>
                  <a:pt x="425" y="702"/>
                  <a:pt x="425" y="703"/>
                </a:cubicBezTo>
                <a:cubicBezTo>
                  <a:pt x="425" y="706"/>
                  <a:pt x="425" y="709"/>
                  <a:pt x="425" y="712"/>
                </a:cubicBezTo>
                <a:cubicBezTo>
                  <a:pt x="425" y="714"/>
                  <a:pt x="425" y="715"/>
                  <a:pt x="426" y="716"/>
                </a:cubicBezTo>
                <a:cubicBezTo>
                  <a:pt x="427" y="716"/>
                  <a:pt x="426" y="717"/>
                  <a:pt x="426" y="717"/>
                </a:cubicBezTo>
                <a:cubicBezTo>
                  <a:pt x="425" y="720"/>
                  <a:pt x="425" y="720"/>
                  <a:pt x="426" y="723"/>
                </a:cubicBezTo>
                <a:cubicBezTo>
                  <a:pt x="426" y="724"/>
                  <a:pt x="426" y="724"/>
                  <a:pt x="426" y="725"/>
                </a:cubicBezTo>
                <a:cubicBezTo>
                  <a:pt x="426" y="731"/>
                  <a:pt x="426" y="736"/>
                  <a:pt x="426" y="742"/>
                </a:cubicBezTo>
                <a:cubicBezTo>
                  <a:pt x="427" y="744"/>
                  <a:pt x="426" y="747"/>
                  <a:pt x="427" y="749"/>
                </a:cubicBezTo>
                <a:cubicBezTo>
                  <a:pt x="427" y="749"/>
                  <a:pt x="427" y="750"/>
                  <a:pt x="427" y="750"/>
                </a:cubicBezTo>
                <a:cubicBezTo>
                  <a:pt x="427" y="763"/>
                  <a:pt x="427" y="763"/>
                  <a:pt x="427" y="763"/>
                </a:cubicBezTo>
                <a:cubicBezTo>
                  <a:pt x="424" y="764"/>
                  <a:pt x="424" y="764"/>
                  <a:pt x="422" y="763"/>
                </a:cubicBezTo>
                <a:cubicBezTo>
                  <a:pt x="421" y="763"/>
                  <a:pt x="421" y="764"/>
                  <a:pt x="420" y="765"/>
                </a:cubicBezTo>
                <a:cubicBezTo>
                  <a:pt x="420" y="764"/>
                  <a:pt x="420" y="764"/>
                  <a:pt x="420" y="764"/>
                </a:cubicBezTo>
                <a:cubicBezTo>
                  <a:pt x="420" y="763"/>
                  <a:pt x="420" y="762"/>
                  <a:pt x="420" y="762"/>
                </a:cubicBezTo>
                <a:cubicBezTo>
                  <a:pt x="420" y="762"/>
                  <a:pt x="421" y="761"/>
                  <a:pt x="421" y="761"/>
                </a:cubicBezTo>
                <a:cubicBezTo>
                  <a:pt x="419" y="759"/>
                  <a:pt x="420" y="757"/>
                  <a:pt x="420" y="755"/>
                </a:cubicBezTo>
                <a:cubicBezTo>
                  <a:pt x="420" y="754"/>
                  <a:pt x="420" y="752"/>
                  <a:pt x="419" y="751"/>
                </a:cubicBezTo>
                <a:cubicBezTo>
                  <a:pt x="419" y="749"/>
                  <a:pt x="418" y="748"/>
                  <a:pt x="420" y="746"/>
                </a:cubicBezTo>
                <a:cubicBezTo>
                  <a:pt x="420" y="746"/>
                  <a:pt x="420" y="745"/>
                  <a:pt x="420" y="744"/>
                </a:cubicBezTo>
                <a:cubicBezTo>
                  <a:pt x="419" y="743"/>
                  <a:pt x="419" y="742"/>
                  <a:pt x="419" y="741"/>
                </a:cubicBezTo>
                <a:cubicBezTo>
                  <a:pt x="419" y="739"/>
                  <a:pt x="419" y="736"/>
                  <a:pt x="419" y="734"/>
                </a:cubicBezTo>
                <a:cubicBezTo>
                  <a:pt x="419" y="732"/>
                  <a:pt x="420" y="730"/>
                  <a:pt x="418" y="728"/>
                </a:cubicBezTo>
                <a:cubicBezTo>
                  <a:pt x="418" y="728"/>
                  <a:pt x="418" y="727"/>
                  <a:pt x="418" y="726"/>
                </a:cubicBezTo>
                <a:cubicBezTo>
                  <a:pt x="418" y="721"/>
                  <a:pt x="418" y="717"/>
                  <a:pt x="418" y="712"/>
                </a:cubicBezTo>
                <a:cubicBezTo>
                  <a:pt x="418" y="710"/>
                  <a:pt x="419" y="707"/>
                  <a:pt x="417" y="705"/>
                </a:cubicBezTo>
                <a:cubicBezTo>
                  <a:pt x="417" y="705"/>
                  <a:pt x="417" y="705"/>
                  <a:pt x="417" y="704"/>
                </a:cubicBezTo>
                <a:cubicBezTo>
                  <a:pt x="417" y="692"/>
                  <a:pt x="417" y="692"/>
                  <a:pt x="417" y="692"/>
                </a:cubicBezTo>
                <a:cubicBezTo>
                  <a:pt x="419" y="691"/>
                  <a:pt x="422" y="693"/>
                  <a:pt x="425" y="690"/>
                </a:cubicBezTo>
                <a:moveTo>
                  <a:pt x="426" y="763"/>
                </a:moveTo>
                <a:cubicBezTo>
                  <a:pt x="426" y="763"/>
                  <a:pt x="426" y="762"/>
                  <a:pt x="426" y="762"/>
                </a:cubicBezTo>
                <a:cubicBezTo>
                  <a:pt x="426" y="762"/>
                  <a:pt x="426" y="762"/>
                  <a:pt x="426" y="762"/>
                </a:cubicBezTo>
                <a:cubicBezTo>
                  <a:pt x="426" y="762"/>
                  <a:pt x="426" y="762"/>
                  <a:pt x="425" y="762"/>
                </a:cubicBezTo>
                <a:cubicBezTo>
                  <a:pt x="426" y="762"/>
                  <a:pt x="426" y="762"/>
                  <a:pt x="426" y="763"/>
                </a:cubicBezTo>
                <a:moveTo>
                  <a:pt x="657" y="149"/>
                </a:moveTo>
                <a:cubicBezTo>
                  <a:pt x="658" y="149"/>
                  <a:pt x="659" y="149"/>
                  <a:pt x="659" y="150"/>
                </a:cubicBezTo>
                <a:cubicBezTo>
                  <a:pt x="660" y="151"/>
                  <a:pt x="660" y="152"/>
                  <a:pt x="661" y="153"/>
                </a:cubicBezTo>
                <a:cubicBezTo>
                  <a:pt x="661" y="154"/>
                  <a:pt x="661" y="154"/>
                  <a:pt x="662" y="154"/>
                </a:cubicBezTo>
                <a:cubicBezTo>
                  <a:pt x="663" y="154"/>
                  <a:pt x="663" y="155"/>
                  <a:pt x="664" y="155"/>
                </a:cubicBezTo>
                <a:cubicBezTo>
                  <a:pt x="665" y="155"/>
                  <a:pt x="665" y="156"/>
                  <a:pt x="666" y="156"/>
                </a:cubicBezTo>
                <a:cubicBezTo>
                  <a:pt x="667" y="157"/>
                  <a:pt x="668" y="159"/>
                  <a:pt x="670" y="160"/>
                </a:cubicBezTo>
                <a:cubicBezTo>
                  <a:pt x="671" y="161"/>
                  <a:pt x="673" y="163"/>
                  <a:pt x="675" y="165"/>
                </a:cubicBezTo>
                <a:cubicBezTo>
                  <a:pt x="673" y="166"/>
                  <a:pt x="671" y="168"/>
                  <a:pt x="670" y="170"/>
                </a:cubicBezTo>
                <a:cubicBezTo>
                  <a:pt x="670" y="170"/>
                  <a:pt x="669" y="170"/>
                  <a:pt x="669" y="170"/>
                </a:cubicBezTo>
                <a:cubicBezTo>
                  <a:pt x="669" y="170"/>
                  <a:pt x="669" y="170"/>
                  <a:pt x="669" y="170"/>
                </a:cubicBezTo>
                <a:cubicBezTo>
                  <a:pt x="669" y="170"/>
                  <a:pt x="669" y="170"/>
                  <a:pt x="668" y="170"/>
                </a:cubicBezTo>
                <a:cubicBezTo>
                  <a:pt x="666" y="167"/>
                  <a:pt x="664" y="165"/>
                  <a:pt x="662" y="163"/>
                </a:cubicBezTo>
                <a:cubicBezTo>
                  <a:pt x="661" y="163"/>
                  <a:pt x="661" y="164"/>
                  <a:pt x="660" y="164"/>
                </a:cubicBezTo>
                <a:cubicBezTo>
                  <a:pt x="656" y="168"/>
                  <a:pt x="652" y="172"/>
                  <a:pt x="648" y="176"/>
                </a:cubicBezTo>
                <a:cubicBezTo>
                  <a:pt x="648" y="177"/>
                  <a:pt x="647" y="178"/>
                  <a:pt x="646" y="179"/>
                </a:cubicBezTo>
                <a:cubicBezTo>
                  <a:pt x="646" y="180"/>
                  <a:pt x="645" y="180"/>
                  <a:pt x="645" y="181"/>
                </a:cubicBezTo>
                <a:cubicBezTo>
                  <a:pt x="644" y="181"/>
                  <a:pt x="642" y="182"/>
                  <a:pt x="641" y="183"/>
                </a:cubicBezTo>
                <a:cubicBezTo>
                  <a:pt x="641" y="184"/>
                  <a:pt x="640" y="185"/>
                  <a:pt x="639" y="186"/>
                </a:cubicBezTo>
                <a:cubicBezTo>
                  <a:pt x="638" y="187"/>
                  <a:pt x="637" y="188"/>
                  <a:pt x="636" y="189"/>
                </a:cubicBezTo>
                <a:cubicBezTo>
                  <a:pt x="635" y="189"/>
                  <a:pt x="633" y="188"/>
                  <a:pt x="633" y="190"/>
                </a:cubicBezTo>
                <a:cubicBezTo>
                  <a:pt x="633" y="191"/>
                  <a:pt x="632" y="191"/>
                  <a:pt x="632" y="191"/>
                </a:cubicBezTo>
                <a:cubicBezTo>
                  <a:pt x="631" y="191"/>
                  <a:pt x="631" y="192"/>
                  <a:pt x="631" y="193"/>
                </a:cubicBezTo>
                <a:cubicBezTo>
                  <a:pt x="630" y="192"/>
                  <a:pt x="629" y="193"/>
                  <a:pt x="629" y="194"/>
                </a:cubicBezTo>
                <a:cubicBezTo>
                  <a:pt x="629" y="194"/>
                  <a:pt x="629" y="194"/>
                  <a:pt x="628" y="195"/>
                </a:cubicBezTo>
                <a:cubicBezTo>
                  <a:pt x="628" y="194"/>
                  <a:pt x="629" y="194"/>
                  <a:pt x="628" y="193"/>
                </a:cubicBezTo>
                <a:cubicBezTo>
                  <a:pt x="628" y="193"/>
                  <a:pt x="628" y="193"/>
                  <a:pt x="628" y="193"/>
                </a:cubicBezTo>
                <a:cubicBezTo>
                  <a:pt x="628" y="192"/>
                  <a:pt x="628" y="192"/>
                  <a:pt x="628" y="192"/>
                </a:cubicBezTo>
                <a:cubicBezTo>
                  <a:pt x="628" y="191"/>
                  <a:pt x="628" y="191"/>
                  <a:pt x="628" y="191"/>
                </a:cubicBezTo>
                <a:cubicBezTo>
                  <a:pt x="629" y="191"/>
                  <a:pt x="630" y="190"/>
                  <a:pt x="630" y="189"/>
                </a:cubicBezTo>
                <a:cubicBezTo>
                  <a:pt x="630" y="189"/>
                  <a:pt x="630" y="189"/>
                  <a:pt x="629" y="188"/>
                </a:cubicBezTo>
                <a:cubicBezTo>
                  <a:pt x="630" y="188"/>
                  <a:pt x="630" y="188"/>
                  <a:pt x="631" y="188"/>
                </a:cubicBezTo>
                <a:cubicBezTo>
                  <a:pt x="632" y="188"/>
                  <a:pt x="633" y="187"/>
                  <a:pt x="633" y="186"/>
                </a:cubicBezTo>
                <a:cubicBezTo>
                  <a:pt x="633" y="186"/>
                  <a:pt x="634" y="186"/>
                  <a:pt x="634" y="186"/>
                </a:cubicBezTo>
                <a:cubicBezTo>
                  <a:pt x="634" y="185"/>
                  <a:pt x="634" y="184"/>
                  <a:pt x="636" y="184"/>
                </a:cubicBezTo>
                <a:cubicBezTo>
                  <a:pt x="636" y="184"/>
                  <a:pt x="636" y="183"/>
                  <a:pt x="636" y="183"/>
                </a:cubicBezTo>
                <a:cubicBezTo>
                  <a:pt x="635" y="182"/>
                  <a:pt x="634" y="182"/>
                  <a:pt x="633" y="180"/>
                </a:cubicBezTo>
                <a:cubicBezTo>
                  <a:pt x="633" y="181"/>
                  <a:pt x="633" y="182"/>
                  <a:pt x="633" y="183"/>
                </a:cubicBezTo>
                <a:cubicBezTo>
                  <a:pt x="632" y="183"/>
                  <a:pt x="632" y="182"/>
                  <a:pt x="631" y="182"/>
                </a:cubicBezTo>
                <a:cubicBezTo>
                  <a:pt x="632" y="181"/>
                  <a:pt x="632" y="181"/>
                  <a:pt x="632" y="181"/>
                </a:cubicBezTo>
                <a:cubicBezTo>
                  <a:pt x="632" y="180"/>
                  <a:pt x="633" y="179"/>
                  <a:pt x="634" y="179"/>
                </a:cubicBezTo>
                <a:cubicBezTo>
                  <a:pt x="634" y="179"/>
                  <a:pt x="634" y="178"/>
                  <a:pt x="636" y="179"/>
                </a:cubicBezTo>
                <a:cubicBezTo>
                  <a:pt x="636" y="179"/>
                  <a:pt x="636" y="179"/>
                  <a:pt x="636" y="178"/>
                </a:cubicBezTo>
                <a:cubicBezTo>
                  <a:pt x="635" y="178"/>
                  <a:pt x="635" y="178"/>
                  <a:pt x="635" y="178"/>
                </a:cubicBezTo>
                <a:cubicBezTo>
                  <a:pt x="635" y="179"/>
                  <a:pt x="635" y="179"/>
                  <a:pt x="635" y="179"/>
                </a:cubicBezTo>
                <a:cubicBezTo>
                  <a:pt x="635" y="179"/>
                  <a:pt x="635" y="179"/>
                  <a:pt x="636" y="179"/>
                </a:cubicBezTo>
                <a:cubicBezTo>
                  <a:pt x="636" y="179"/>
                  <a:pt x="636" y="179"/>
                  <a:pt x="636" y="179"/>
                </a:cubicBezTo>
                <a:cubicBezTo>
                  <a:pt x="635" y="178"/>
                  <a:pt x="635" y="178"/>
                  <a:pt x="635" y="177"/>
                </a:cubicBezTo>
                <a:cubicBezTo>
                  <a:pt x="638" y="175"/>
                  <a:pt x="640" y="172"/>
                  <a:pt x="642" y="170"/>
                </a:cubicBezTo>
                <a:cubicBezTo>
                  <a:pt x="644" y="168"/>
                  <a:pt x="645" y="167"/>
                  <a:pt x="646" y="165"/>
                </a:cubicBezTo>
                <a:cubicBezTo>
                  <a:pt x="646" y="165"/>
                  <a:pt x="646" y="165"/>
                  <a:pt x="646" y="165"/>
                </a:cubicBezTo>
                <a:cubicBezTo>
                  <a:pt x="650" y="163"/>
                  <a:pt x="652" y="160"/>
                  <a:pt x="655" y="157"/>
                </a:cubicBezTo>
                <a:cubicBezTo>
                  <a:pt x="655" y="157"/>
                  <a:pt x="655" y="157"/>
                  <a:pt x="655" y="157"/>
                </a:cubicBezTo>
                <a:cubicBezTo>
                  <a:pt x="655" y="156"/>
                  <a:pt x="655" y="156"/>
                  <a:pt x="654" y="155"/>
                </a:cubicBezTo>
                <a:cubicBezTo>
                  <a:pt x="652" y="154"/>
                  <a:pt x="650" y="152"/>
                  <a:pt x="649" y="150"/>
                </a:cubicBezTo>
                <a:cubicBezTo>
                  <a:pt x="648" y="149"/>
                  <a:pt x="648" y="148"/>
                  <a:pt x="649" y="148"/>
                </a:cubicBezTo>
                <a:cubicBezTo>
                  <a:pt x="650" y="148"/>
                  <a:pt x="651" y="147"/>
                  <a:pt x="652" y="147"/>
                </a:cubicBezTo>
                <a:cubicBezTo>
                  <a:pt x="652" y="146"/>
                  <a:pt x="653" y="146"/>
                  <a:pt x="653" y="145"/>
                </a:cubicBezTo>
                <a:cubicBezTo>
                  <a:pt x="653" y="145"/>
                  <a:pt x="654" y="144"/>
                  <a:pt x="654" y="144"/>
                </a:cubicBezTo>
                <a:cubicBezTo>
                  <a:pt x="655" y="144"/>
                  <a:pt x="655" y="145"/>
                  <a:pt x="655" y="145"/>
                </a:cubicBezTo>
                <a:cubicBezTo>
                  <a:pt x="655" y="146"/>
                  <a:pt x="656" y="146"/>
                  <a:pt x="657" y="146"/>
                </a:cubicBezTo>
                <a:cubicBezTo>
                  <a:pt x="657" y="147"/>
                  <a:pt x="657" y="148"/>
                  <a:pt x="657" y="149"/>
                </a:cubicBezTo>
                <a:cubicBezTo>
                  <a:pt x="657" y="149"/>
                  <a:pt x="657" y="149"/>
                  <a:pt x="657" y="149"/>
                </a:cubicBezTo>
                <a:cubicBezTo>
                  <a:pt x="657" y="149"/>
                  <a:pt x="657" y="149"/>
                  <a:pt x="656" y="149"/>
                </a:cubicBezTo>
                <a:cubicBezTo>
                  <a:pt x="656" y="149"/>
                  <a:pt x="656" y="150"/>
                  <a:pt x="656" y="150"/>
                </a:cubicBezTo>
                <a:cubicBezTo>
                  <a:pt x="656" y="150"/>
                  <a:pt x="657" y="150"/>
                  <a:pt x="657" y="149"/>
                </a:cubicBezTo>
                <a:moveTo>
                  <a:pt x="563" y="727"/>
                </a:moveTo>
                <a:cubicBezTo>
                  <a:pt x="562" y="727"/>
                  <a:pt x="561" y="727"/>
                  <a:pt x="560" y="726"/>
                </a:cubicBezTo>
                <a:cubicBezTo>
                  <a:pt x="560" y="726"/>
                  <a:pt x="559" y="726"/>
                  <a:pt x="559" y="726"/>
                </a:cubicBezTo>
                <a:cubicBezTo>
                  <a:pt x="558" y="726"/>
                  <a:pt x="559" y="727"/>
                  <a:pt x="559" y="727"/>
                </a:cubicBezTo>
                <a:cubicBezTo>
                  <a:pt x="559" y="727"/>
                  <a:pt x="559" y="728"/>
                  <a:pt x="559" y="728"/>
                </a:cubicBezTo>
                <a:cubicBezTo>
                  <a:pt x="558" y="729"/>
                  <a:pt x="558" y="730"/>
                  <a:pt x="558" y="730"/>
                </a:cubicBezTo>
                <a:cubicBezTo>
                  <a:pt x="558" y="731"/>
                  <a:pt x="558" y="731"/>
                  <a:pt x="558" y="731"/>
                </a:cubicBezTo>
                <a:cubicBezTo>
                  <a:pt x="558" y="731"/>
                  <a:pt x="557" y="731"/>
                  <a:pt x="557" y="731"/>
                </a:cubicBezTo>
                <a:cubicBezTo>
                  <a:pt x="556" y="727"/>
                  <a:pt x="554" y="724"/>
                  <a:pt x="552" y="720"/>
                </a:cubicBezTo>
                <a:cubicBezTo>
                  <a:pt x="552" y="720"/>
                  <a:pt x="551" y="719"/>
                  <a:pt x="552" y="719"/>
                </a:cubicBezTo>
                <a:cubicBezTo>
                  <a:pt x="552" y="718"/>
                  <a:pt x="551" y="718"/>
                  <a:pt x="551" y="717"/>
                </a:cubicBezTo>
                <a:cubicBezTo>
                  <a:pt x="550" y="716"/>
                  <a:pt x="548" y="713"/>
                  <a:pt x="548" y="711"/>
                </a:cubicBezTo>
                <a:cubicBezTo>
                  <a:pt x="548" y="710"/>
                  <a:pt x="547" y="709"/>
                  <a:pt x="547" y="708"/>
                </a:cubicBezTo>
                <a:cubicBezTo>
                  <a:pt x="546" y="707"/>
                  <a:pt x="545" y="707"/>
                  <a:pt x="545" y="705"/>
                </a:cubicBezTo>
                <a:cubicBezTo>
                  <a:pt x="545" y="704"/>
                  <a:pt x="544" y="704"/>
                  <a:pt x="544" y="702"/>
                </a:cubicBezTo>
                <a:cubicBezTo>
                  <a:pt x="544" y="702"/>
                  <a:pt x="544" y="701"/>
                  <a:pt x="543" y="701"/>
                </a:cubicBezTo>
                <a:cubicBezTo>
                  <a:pt x="541" y="696"/>
                  <a:pt x="538" y="691"/>
                  <a:pt x="536" y="686"/>
                </a:cubicBezTo>
                <a:cubicBezTo>
                  <a:pt x="536" y="686"/>
                  <a:pt x="535" y="685"/>
                  <a:pt x="535" y="684"/>
                </a:cubicBezTo>
                <a:cubicBezTo>
                  <a:pt x="535" y="684"/>
                  <a:pt x="535" y="683"/>
                  <a:pt x="535" y="683"/>
                </a:cubicBezTo>
                <a:cubicBezTo>
                  <a:pt x="534" y="682"/>
                  <a:pt x="533" y="681"/>
                  <a:pt x="533" y="680"/>
                </a:cubicBezTo>
                <a:cubicBezTo>
                  <a:pt x="532" y="678"/>
                  <a:pt x="531" y="677"/>
                  <a:pt x="531" y="676"/>
                </a:cubicBezTo>
                <a:cubicBezTo>
                  <a:pt x="531" y="675"/>
                  <a:pt x="529" y="674"/>
                  <a:pt x="530" y="673"/>
                </a:cubicBezTo>
                <a:cubicBezTo>
                  <a:pt x="530" y="672"/>
                  <a:pt x="528" y="672"/>
                  <a:pt x="529" y="670"/>
                </a:cubicBezTo>
                <a:cubicBezTo>
                  <a:pt x="528" y="670"/>
                  <a:pt x="528" y="669"/>
                  <a:pt x="528" y="668"/>
                </a:cubicBezTo>
                <a:cubicBezTo>
                  <a:pt x="527" y="668"/>
                  <a:pt x="527" y="667"/>
                  <a:pt x="527" y="666"/>
                </a:cubicBezTo>
                <a:cubicBezTo>
                  <a:pt x="528" y="666"/>
                  <a:pt x="528" y="665"/>
                  <a:pt x="529" y="665"/>
                </a:cubicBezTo>
                <a:cubicBezTo>
                  <a:pt x="530" y="665"/>
                  <a:pt x="531" y="664"/>
                  <a:pt x="532" y="664"/>
                </a:cubicBezTo>
                <a:cubicBezTo>
                  <a:pt x="533" y="664"/>
                  <a:pt x="533" y="663"/>
                  <a:pt x="534" y="663"/>
                </a:cubicBezTo>
                <a:cubicBezTo>
                  <a:pt x="535" y="664"/>
                  <a:pt x="535" y="665"/>
                  <a:pt x="535" y="666"/>
                </a:cubicBezTo>
                <a:cubicBezTo>
                  <a:pt x="535" y="668"/>
                  <a:pt x="537" y="670"/>
                  <a:pt x="538" y="672"/>
                </a:cubicBezTo>
                <a:cubicBezTo>
                  <a:pt x="539" y="674"/>
                  <a:pt x="540" y="677"/>
                  <a:pt x="542" y="679"/>
                </a:cubicBezTo>
                <a:cubicBezTo>
                  <a:pt x="542" y="680"/>
                  <a:pt x="542" y="680"/>
                  <a:pt x="542" y="680"/>
                </a:cubicBezTo>
                <a:cubicBezTo>
                  <a:pt x="543" y="682"/>
                  <a:pt x="543" y="684"/>
                  <a:pt x="544" y="685"/>
                </a:cubicBezTo>
                <a:cubicBezTo>
                  <a:pt x="545" y="685"/>
                  <a:pt x="545" y="686"/>
                  <a:pt x="545" y="686"/>
                </a:cubicBezTo>
                <a:cubicBezTo>
                  <a:pt x="545" y="687"/>
                  <a:pt x="546" y="688"/>
                  <a:pt x="546" y="689"/>
                </a:cubicBezTo>
                <a:cubicBezTo>
                  <a:pt x="546" y="690"/>
                  <a:pt x="547" y="690"/>
                  <a:pt x="547" y="691"/>
                </a:cubicBezTo>
                <a:cubicBezTo>
                  <a:pt x="548" y="692"/>
                  <a:pt x="548" y="692"/>
                  <a:pt x="548" y="693"/>
                </a:cubicBezTo>
                <a:cubicBezTo>
                  <a:pt x="548" y="694"/>
                  <a:pt x="548" y="694"/>
                  <a:pt x="548" y="694"/>
                </a:cubicBezTo>
                <a:cubicBezTo>
                  <a:pt x="550" y="696"/>
                  <a:pt x="550" y="698"/>
                  <a:pt x="551" y="699"/>
                </a:cubicBezTo>
                <a:cubicBezTo>
                  <a:pt x="552" y="700"/>
                  <a:pt x="551" y="701"/>
                  <a:pt x="552" y="702"/>
                </a:cubicBezTo>
                <a:cubicBezTo>
                  <a:pt x="553" y="703"/>
                  <a:pt x="553" y="704"/>
                  <a:pt x="554" y="705"/>
                </a:cubicBezTo>
                <a:cubicBezTo>
                  <a:pt x="554" y="706"/>
                  <a:pt x="555" y="707"/>
                  <a:pt x="554" y="708"/>
                </a:cubicBezTo>
                <a:cubicBezTo>
                  <a:pt x="555" y="710"/>
                  <a:pt x="556" y="711"/>
                  <a:pt x="557" y="713"/>
                </a:cubicBezTo>
                <a:cubicBezTo>
                  <a:pt x="558" y="714"/>
                  <a:pt x="558" y="716"/>
                  <a:pt x="559" y="717"/>
                </a:cubicBezTo>
                <a:cubicBezTo>
                  <a:pt x="560" y="717"/>
                  <a:pt x="561" y="720"/>
                  <a:pt x="561" y="721"/>
                </a:cubicBezTo>
                <a:cubicBezTo>
                  <a:pt x="562" y="722"/>
                  <a:pt x="562" y="724"/>
                  <a:pt x="562" y="725"/>
                </a:cubicBezTo>
                <a:cubicBezTo>
                  <a:pt x="562" y="726"/>
                  <a:pt x="563" y="726"/>
                  <a:pt x="563" y="727"/>
                </a:cubicBezTo>
                <a:moveTo>
                  <a:pt x="728" y="370"/>
                </a:moveTo>
                <a:cubicBezTo>
                  <a:pt x="727" y="368"/>
                  <a:pt x="727" y="368"/>
                  <a:pt x="727" y="367"/>
                </a:cubicBezTo>
                <a:cubicBezTo>
                  <a:pt x="727" y="367"/>
                  <a:pt x="727" y="366"/>
                  <a:pt x="726" y="366"/>
                </a:cubicBezTo>
                <a:cubicBezTo>
                  <a:pt x="726" y="366"/>
                  <a:pt x="725" y="365"/>
                  <a:pt x="725" y="365"/>
                </a:cubicBezTo>
                <a:cubicBezTo>
                  <a:pt x="725" y="365"/>
                  <a:pt x="725" y="364"/>
                  <a:pt x="726" y="364"/>
                </a:cubicBezTo>
                <a:cubicBezTo>
                  <a:pt x="727" y="364"/>
                  <a:pt x="728" y="364"/>
                  <a:pt x="729" y="364"/>
                </a:cubicBezTo>
                <a:cubicBezTo>
                  <a:pt x="730" y="364"/>
                  <a:pt x="731" y="363"/>
                  <a:pt x="732" y="363"/>
                </a:cubicBezTo>
                <a:cubicBezTo>
                  <a:pt x="733" y="364"/>
                  <a:pt x="733" y="362"/>
                  <a:pt x="735" y="362"/>
                </a:cubicBezTo>
                <a:cubicBezTo>
                  <a:pt x="736" y="363"/>
                  <a:pt x="737" y="362"/>
                  <a:pt x="738" y="362"/>
                </a:cubicBezTo>
                <a:cubicBezTo>
                  <a:pt x="740" y="362"/>
                  <a:pt x="740" y="362"/>
                  <a:pt x="740" y="362"/>
                </a:cubicBezTo>
                <a:cubicBezTo>
                  <a:pt x="740" y="362"/>
                  <a:pt x="741" y="362"/>
                  <a:pt x="741" y="362"/>
                </a:cubicBezTo>
                <a:cubicBezTo>
                  <a:pt x="742" y="361"/>
                  <a:pt x="743" y="362"/>
                  <a:pt x="744" y="362"/>
                </a:cubicBezTo>
                <a:cubicBezTo>
                  <a:pt x="746" y="361"/>
                  <a:pt x="749" y="362"/>
                  <a:pt x="750" y="361"/>
                </a:cubicBezTo>
                <a:cubicBezTo>
                  <a:pt x="757" y="361"/>
                  <a:pt x="757" y="361"/>
                  <a:pt x="757" y="361"/>
                </a:cubicBezTo>
                <a:cubicBezTo>
                  <a:pt x="758" y="359"/>
                  <a:pt x="757" y="358"/>
                  <a:pt x="757" y="357"/>
                </a:cubicBezTo>
                <a:cubicBezTo>
                  <a:pt x="758" y="356"/>
                  <a:pt x="757" y="355"/>
                  <a:pt x="757" y="354"/>
                </a:cubicBezTo>
                <a:cubicBezTo>
                  <a:pt x="756" y="353"/>
                  <a:pt x="757" y="351"/>
                  <a:pt x="756" y="350"/>
                </a:cubicBezTo>
                <a:cubicBezTo>
                  <a:pt x="758" y="349"/>
                  <a:pt x="759" y="349"/>
                  <a:pt x="760" y="349"/>
                </a:cubicBezTo>
                <a:cubicBezTo>
                  <a:pt x="761" y="349"/>
                  <a:pt x="762" y="349"/>
                  <a:pt x="763" y="349"/>
                </a:cubicBezTo>
                <a:cubicBezTo>
                  <a:pt x="765" y="350"/>
                  <a:pt x="765" y="351"/>
                  <a:pt x="765" y="352"/>
                </a:cubicBezTo>
                <a:cubicBezTo>
                  <a:pt x="765" y="353"/>
                  <a:pt x="765" y="353"/>
                  <a:pt x="765" y="354"/>
                </a:cubicBezTo>
                <a:cubicBezTo>
                  <a:pt x="765" y="356"/>
                  <a:pt x="764" y="358"/>
                  <a:pt x="766" y="360"/>
                </a:cubicBezTo>
                <a:cubicBezTo>
                  <a:pt x="766" y="361"/>
                  <a:pt x="766" y="362"/>
                  <a:pt x="766" y="363"/>
                </a:cubicBezTo>
                <a:cubicBezTo>
                  <a:pt x="766" y="364"/>
                  <a:pt x="766" y="365"/>
                  <a:pt x="767" y="366"/>
                </a:cubicBezTo>
                <a:cubicBezTo>
                  <a:pt x="767" y="366"/>
                  <a:pt x="767" y="367"/>
                  <a:pt x="767" y="367"/>
                </a:cubicBezTo>
                <a:cubicBezTo>
                  <a:pt x="767" y="370"/>
                  <a:pt x="766" y="372"/>
                  <a:pt x="768" y="375"/>
                </a:cubicBezTo>
                <a:cubicBezTo>
                  <a:pt x="768" y="378"/>
                  <a:pt x="768" y="378"/>
                  <a:pt x="768" y="378"/>
                </a:cubicBezTo>
                <a:cubicBezTo>
                  <a:pt x="767" y="379"/>
                  <a:pt x="766" y="378"/>
                  <a:pt x="764" y="379"/>
                </a:cubicBezTo>
                <a:cubicBezTo>
                  <a:pt x="764" y="379"/>
                  <a:pt x="764" y="379"/>
                  <a:pt x="763" y="379"/>
                </a:cubicBezTo>
                <a:cubicBezTo>
                  <a:pt x="762" y="380"/>
                  <a:pt x="760" y="379"/>
                  <a:pt x="759" y="378"/>
                </a:cubicBezTo>
                <a:cubicBezTo>
                  <a:pt x="759" y="377"/>
                  <a:pt x="759" y="375"/>
                  <a:pt x="759" y="373"/>
                </a:cubicBezTo>
                <a:cubicBezTo>
                  <a:pt x="759" y="372"/>
                  <a:pt x="758" y="371"/>
                  <a:pt x="758" y="370"/>
                </a:cubicBezTo>
                <a:cubicBezTo>
                  <a:pt x="758" y="369"/>
                  <a:pt x="758" y="369"/>
                  <a:pt x="758" y="369"/>
                </a:cubicBezTo>
                <a:cubicBezTo>
                  <a:pt x="756" y="369"/>
                  <a:pt x="754" y="369"/>
                  <a:pt x="752" y="369"/>
                </a:cubicBezTo>
                <a:cubicBezTo>
                  <a:pt x="752" y="370"/>
                  <a:pt x="751" y="370"/>
                  <a:pt x="750" y="370"/>
                </a:cubicBezTo>
                <a:cubicBezTo>
                  <a:pt x="749" y="370"/>
                  <a:pt x="749" y="369"/>
                  <a:pt x="748" y="369"/>
                </a:cubicBezTo>
                <a:cubicBezTo>
                  <a:pt x="747" y="371"/>
                  <a:pt x="744" y="369"/>
                  <a:pt x="743" y="371"/>
                </a:cubicBezTo>
                <a:cubicBezTo>
                  <a:pt x="742" y="371"/>
                  <a:pt x="740" y="371"/>
                  <a:pt x="739" y="371"/>
                </a:cubicBezTo>
                <a:cubicBezTo>
                  <a:pt x="738" y="371"/>
                  <a:pt x="737" y="372"/>
                  <a:pt x="736" y="372"/>
                </a:cubicBezTo>
                <a:cubicBezTo>
                  <a:pt x="734" y="372"/>
                  <a:pt x="731" y="372"/>
                  <a:pt x="729" y="372"/>
                </a:cubicBezTo>
                <a:cubicBezTo>
                  <a:pt x="726" y="372"/>
                  <a:pt x="726" y="372"/>
                  <a:pt x="726" y="372"/>
                </a:cubicBezTo>
                <a:cubicBezTo>
                  <a:pt x="725" y="371"/>
                  <a:pt x="726" y="371"/>
                  <a:pt x="726" y="370"/>
                </a:cubicBezTo>
                <a:cubicBezTo>
                  <a:pt x="726" y="370"/>
                  <a:pt x="725" y="370"/>
                  <a:pt x="725" y="370"/>
                </a:cubicBezTo>
                <a:cubicBezTo>
                  <a:pt x="725" y="370"/>
                  <a:pt x="725" y="370"/>
                  <a:pt x="724" y="369"/>
                </a:cubicBezTo>
                <a:cubicBezTo>
                  <a:pt x="724" y="369"/>
                  <a:pt x="725" y="369"/>
                  <a:pt x="725" y="369"/>
                </a:cubicBezTo>
                <a:cubicBezTo>
                  <a:pt x="726" y="369"/>
                  <a:pt x="726" y="369"/>
                  <a:pt x="728" y="370"/>
                </a:cubicBezTo>
                <a:cubicBezTo>
                  <a:pt x="728" y="370"/>
                  <a:pt x="728" y="370"/>
                  <a:pt x="728" y="370"/>
                </a:cubicBezTo>
                <a:cubicBezTo>
                  <a:pt x="728" y="370"/>
                  <a:pt x="728" y="369"/>
                  <a:pt x="728" y="369"/>
                </a:cubicBezTo>
                <a:cubicBezTo>
                  <a:pt x="727" y="369"/>
                  <a:pt x="727" y="370"/>
                  <a:pt x="727" y="370"/>
                </a:cubicBezTo>
                <a:cubicBezTo>
                  <a:pt x="727" y="370"/>
                  <a:pt x="727" y="371"/>
                  <a:pt x="728" y="371"/>
                </a:cubicBezTo>
                <a:cubicBezTo>
                  <a:pt x="728" y="371"/>
                  <a:pt x="728" y="370"/>
                  <a:pt x="728" y="370"/>
                </a:cubicBezTo>
                <a:moveTo>
                  <a:pt x="729" y="367"/>
                </a:moveTo>
                <a:cubicBezTo>
                  <a:pt x="729" y="367"/>
                  <a:pt x="729" y="367"/>
                  <a:pt x="729" y="367"/>
                </a:cubicBezTo>
                <a:cubicBezTo>
                  <a:pt x="729" y="367"/>
                  <a:pt x="729" y="367"/>
                  <a:pt x="728" y="366"/>
                </a:cubicBezTo>
                <a:cubicBezTo>
                  <a:pt x="728" y="366"/>
                  <a:pt x="728" y="367"/>
                  <a:pt x="728" y="367"/>
                </a:cubicBezTo>
                <a:cubicBezTo>
                  <a:pt x="728" y="367"/>
                  <a:pt x="728" y="367"/>
                  <a:pt x="729" y="367"/>
                </a:cubicBezTo>
                <a:moveTo>
                  <a:pt x="736" y="366"/>
                </a:moveTo>
                <a:cubicBezTo>
                  <a:pt x="736" y="367"/>
                  <a:pt x="736" y="367"/>
                  <a:pt x="736" y="367"/>
                </a:cubicBezTo>
                <a:cubicBezTo>
                  <a:pt x="736" y="367"/>
                  <a:pt x="736" y="367"/>
                  <a:pt x="736" y="367"/>
                </a:cubicBezTo>
                <a:cubicBezTo>
                  <a:pt x="736" y="367"/>
                  <a:pt x="736" y="367"/>
                  <a:pt x="737" y="367"/>
                </a:cubicBezTo>
                <a:cubicBezTo>
                  <a:pt x="736" y="367"/>
                  <a:pt x="736" y="367"/>
                  <a:pt x="736" y="366"/>
                </a:cubicBezTo>
                <a:moveTo>
                  <a:pt x="730" y="370"/>
                </a:moveTo>
                <a:cubicBezTo>
                  <a:pt x="730" y="370"/>
                  <a:pt x="730" y="370"/>
                  <a:pt x="730" y="370"/>
                </a:cubicBezTo>
                <a:cubicBezTo>
                  <a:pt x="730" y="369"/>
                  <a:pt x="730" y="369"/>
                  <a:pt x="729" y="369"/>
                </a:cubicBezTo>
                <a:cubicBezTo>
                  <a:pt x="729" y="369"/>
                  <a:pt x="729" y="369"/>
                  <a:pt x="729" y="370"/>
                </a:cubicBezTo>
                <a:cubicBezTo>
                  <a:pt x="729" y="370"/>
                  <a:pt x="729" y="370"/>
                  <a:pt x="730" y="370"/>
                </a:cubicBezTo>
                <a:moveTo>
                  <a:pt x="296" y="682"/>
                </a:moveTo>
                <a:cubicBezTo>
                  <a:pt x="296" y="682"/>
                  <a:pt x="295" y="681"/>
                  <a:pt x="295" y="681"/>
                </a:cubicBezTo>
                <a:cubicBezTo>
                  <a:pt x="295" y="681"/>
                  <a:pt x="295" y="680"/>
                  <a:pt x="295" y="680"/>
                </a:cubicBezTo>
                <a:cubicBezTo>
                  <a:pt x="295" y="680"/>
                  <a:pt x="295" y="679"/>
                  <a:pt x="295" y="679"/>
                </a:cubicBezTo>
                <a:cubicBezTo>
                  <a:pt x="295" y="678"/>
                  <a:pt x="295" y="678"/>
                  <a:pt x="295" y="678"/>
                </a:cubicBezTo>
                <a:cubicBezTo>
                  <a:pt x="295" y="677"/>
                  <a:pt x="295" y="677"/>
                  <a:pt x="296" y="677"/>
                </a:cubicBezTo>
                <a:cubicBezTo>
                  <a:pt x="297" y="676"/>
                  <a:pt x="298" y="676"/>
                  <a:pt x="299" y="677"/>
                </a:cubicBezTo>
                <a:cubicBezTo>
                  <a:pt x="300" y="678"/>
                  <a:pt x="300" y="680"/>
                  <a:pt x="301" y="682"/>
                </a:cubicBezTo>
                <a:cubicBezTo>
                  <a:pt x="301" y="682"/>
                  <a:pt x="301" y="682"/>
                  <a:pt x="301" y="683"/>
                </a:cubicBezTo>
                <a:cubicBezTo>
                  <a:pt x="300" y="684"/>
                  <a:pt x="301" y="685"/>
                  <a:pt x="300" y="686"/>
                </a:cubicBezTo>
                <a:cubicBezTo>
                  <a:pt x="299" y="687"/>
                  <a:pt x="300" y="688"/>
                  <a:pt x="299" y="689"/>
                </a:cubicBezTo>
                <a:cubicBezTo>
                  <a:pt x="299" y="690"/>
                  <a:pt x="298" y="691"/>
                  <a:pt x="298" y="692"/>
                </a:cubicBezTo>
                <a:cubicBezTo>
                  <a:pt x="297" y="693"/>
                  <a:pt x="297" y="693"/>
                  <a:pt x="296" y="694"/>
                </a:cubicBezTo>
                <a:cubicBezTo>
                  <a:pt x="296" y="695"/>
                  <a:pt x="296" y="696"/>
                  <a:pt x="296" y="697"/>
                </a:cubicBezTo>
                <a:cubicBezTo>
                  <a:pt x="296" y="697"/>
                  <a:pt x="295" y="698"/>
                  <a:pt x="294" y="699"/>
                </a:cubicBezTo>
                <a:cubicBezTo>
                  <a:pt x="295" y="700"/>
                  <a:pt x="294" y="702"/>
                  <a:pt x="294" y="703"/>
                </a:cubicBezTo>
                <a:cubicBezTo>
                  <a:pt x="293" y="704"/>
                  <a:pt x="293" y="705"/>
                  <a:pt x="292" y="706"/>
                </a:cubicBezTo>
                <a:cubicBezTo>
                  <a:pt x="292" y="707"/>
                  <a:pt x="291" y="708"/>
                  <a:pt x="291" y="709"/>
                </a:cubicBezTo>
                <a:cubicBezTo>
                  <a:pt x="291" y="710"/>
                  <a:pt x="290" y="711"/>
                  <a:pt x="290" y="712"/>
                </a:cubicBezTo>
                <a:cubicBezTo>
                  <a:pt x="290" y="713"/>
                  <a:pt x="289" y="713"/>
                  <a:pt x="289" y="714"/>
                </a:cubicBezTo>
                <a:cubicBezTo>
                  <a:pt x="289" y="715"/>
                  <a:pt x="288" y="715"/>
                  <a:pt x="288" y="716"/>
                </a:cubicBezTo>
                <a:cubicBezTo>
                  <a:pt x="288" y="717"/>
                  <a:pt x="287" y="717"/>
                  <a:pt x="287" y="718"/>
                </a:cubicBezTo>
                <a:cubicBezTo>
                  <a:pt x="287" y="720"/>
                  <a:pt x="286" y="721"/>
                  <a:pt x="286" y="722"/>
                </a:cubicBezTo>
                <a:cubicBezTo>
                  <a:pt x="285" y="723"/>
                  <a:pt x="285" y="724"/>
                  <a:pt x="284" y="724"/>
                </a:cubicBezTo>
                <a:cubicBezTo>
                  <a:pt x="285" y="726"/>
                  <a:pt x="283" y="727"/>
                  <a:pt x="283" y="728"/>
                </a:cubicBezTo>
                <a:cubicBezTo>
                  <a:pt x="283" y="729"/>
                  <a:pt x="283" y="729"/>
                  <a:pt x="283" y="729"/>
                </a:cubicBezTo>
                <a:cubicBezTo>
                  <a:pt x="282" y="730"/>
                  <a:pt x="281" y="731"/>
                  <a:pt x="281" y="732"/>
                </a:cubicBezTo>
                <a:cubicBezTo>
                  <a:pt x="281" y="733"/>
                  <a:pt x="280" y="734"/>
                  <a:pt x="280" y="736"/>
                </a:cubicBezTo>
                <a:cubicBezTo>
                  <a:pt x="280" y="736"/>
                  <a:pt x="279" y="737"/>
                  <a:pt x="279" y="738"/>
                </a:cubicBezTo>
                <a:cubicBezTo>
                  <a:pt x="279" y="738"/>
                  <a:pt x="278" y="739"/>
                  <a:pt x="278" y="740"/>
                </a:cubicBezTo>
                <a:cubicBezTo>
                  <a:pt x="278" y="740"/>
                  <a:pt x="278" y="740"/>
                  <a:pt x="278" y="740"/>
                </a:cubicBezTo>
                <a:cubicBezTo>
                  <a:pt x="277" y="739"/>
                  <a:pt x="276" y="739"/>
                  <a:pt x="276" y="739"/>
                </a:cubicBezTo>
                <a:cubicBezTo>
                  <a:pt x="275" y="739"/>
                  <a:pt x="274" y="738"/>
                  <a:pt x="274" y="738"/>
                </a:cubicBezTo>
                <a:cubicBezTo>
                  <a:pt x="272" y="737"/>
                  <a:pt x="271" y="736"/>
                  <a:pt x="272" y="734"/>
                </a:cubicBezTo>
                <a:cubicBezTo>
                  <a:pt x="273" y="733"/>
                  <a:pt x="274" y="731"/>
                  <a:pt x="275" y="730"/>
                </a:cubicBezTo>
                <a:cubicBezTo>
                  <a:pt x="274" y="728"/>
                  <a:pt x="276" y="727"/>
                  <a:pt x="276" y="726"/>
                </a:cubicBezTo>
                <a:cubicBezTo>
                  <a:pt x="277" y="725"/>
                  <a:pt x="276" y="723"/>
                  <a:pt x="277" y="722"/>
                </a:cubicBezTo>
                <a:cubicBezTo>
                  <a:pt x="277" y="721"/>
                  <a:pt x="278" y="721"/>
                  <a:pt x="278" y="720"/>
                </a:cubicBezTo>
                <a:cubicBezTo>
                  <a:pt x="279" y="718"/>
                  <a:pt x="279" y="718"/>
                  <a:pt x="280" y="716"/>
                </a:cubicBezTo>
                <a:cubicBezTo>
                  <a:pt x="280" y="716"/>
                  <a:pt x="280" y="716"/>
                  <a:pt x="280" y="716"/>
                </a:cubicBezTo>
                <a:cubicBezTo>
                  <a:pt x="280" y="713"/>
                  <a:pt x="282" y="711"/>
                  <a:pt x="283" y="708"/>
                </a:cubicBezTo>
                <a:cubicBezTo>
                  <a:pt x="283" y="707"/>
                  <a:pt x="284" y="706"/>
                  <a:pt x="284" y="705"/>
                </a:cubicBezTo>
                <a:cubicBezTo>
                  <a:pt x="284" y="704"/>
                  <a:pt x="285" y="703"/>
                  <a:pt x="285" y="702"/>
                </a:cubicBezTo>
                <a:cubicBezTo>
                  <a:pt x="285" y="701"/>
                  <a:pt x="286" y="701"/>
                  <a:pt x="286" y="700"/>
                </a:cubicBezTo>
                <a:cubicBezTo>
                  <a:pt x="286" y="699"/>
                  <a:pt x="287" y="698"/>
                  <a:pt x="287" y="698"/>
                </a:cubicBezTo>
                <a:cubicBezTo>
                  <a:pt x="288" y="696"/>
                  <a:pt x="289" y="694"/>
                  <a:pt x="289" y="692"/>
                </a:cubicBezTo>
                <a:cubicBezTo>
                  <a:pt x="290" y="690"/>
                  <a:pt x="291" y="688"/>
                  <a:pt x="292" y="687"/>
                </a:cubicBezTo>
                <a:cubicBezTo>
                  <a:pt x="292" y="686"/>
                  <a:pt x="293" y="685"/>
                  <a:pt x="294" y="685"/>
                </a:cubicBezTo>
                <a:cubicBezTo>
                  <a:pt x="294" y="686"/>
                  <a:pt x="294" y="686"/>
                  <a:pt x="295" y="686"/>
                </a:cubicBezTo>
                <a:cubicBezTo>
                  <a:pt x="296" y="686"/>
                  <a:pt x="296" y="686"/>
                  <a:pt x="296" y="686"/>
                </a:cubicBezTo>
                <a:cubicBezTo>
                  <a:pt x="296" y="686"/>
                  <a:pt x="295" y="686"/>
                  <a:pt x="295" y="686"/>
                </a:cubicBezTo>
                <a:cubicBezTo>
                  <a:pt x="295" y="686"/>
                  <a:pt x="294" y="686"/>
                  <a:pt x="295" y="686"/>
                </a:cubicBezTo>
                <a:cubicBezTo>
                  <a:pt x="295" y="686"/>
                  <a:pt x="295" y="687"/>
                  <a:pt x="295" y="687"/>
                </a:cubicBezTo>
                <a:cubicBezTo>
                  <a:pt x="296" y="687"/>
                  <a:pt x="296" y="687"/>
                  <a:pt x="295" y="686"/>
                </a:cubicBezTo>
                <a:cubicBezTo>
                  <a:pt x="295" y="685"/>
                  <a:pt x="294" y="685"/>
                  <a:pt x="294" y="685"/>
                </a:cubicBezTo>
                <a:cubicBezTo>
                  <a:pt x="294" y="685"/>
                  <a:pt x="294" y="684"/>
                  <a:pt x="294" y="684"/>
                </a:cubicBezTo>
                <a:cubicBezTo>
                  <a:pt x="294" y="682"/>
                  <a:pt x="294" y="682"/>
                  <a:pt x="296" y="682"/>
                </a:cubicBezTo>
                <a:cubicBezTo>
                  <a:pt x="297" y="683"/>
                  <a:pt x="297" y="682"/>
                  <a:pt x="297" y="682"/>
                </a:cubicBezTo>
                <a:cubicBezTo>
                  <a:pt x="297" y="682"/>
                  <a:pt x="296" y="682"/>
                  <a:pt x="296" y="682"/>
                </a:cubicBezTo>
                <a:cubicBezTo>
                  <a:pt x="296" y="682"/>
                  <a:pt x="295" y="682"/>
                  <a:pt x="296" y="683"/>
                </a:cubicBezTo>
                <a:cubicBezTo>
                  <a:pt x="296" y="683"/>
                  <a:pt x="296" y="683"/>
                  <a:pt x="296" y="683"/>
                </a:cubicBezTo>
                <a:cubicBezTo>
                  <a:pt x="296" y="683"/>
                  <a:pt x="297" y="683"/>
                  <a:pt x="296" y="682"/>
                </a:cubicBezTo>
                <a:moveTo>
                  <a:pt x="299" y="686"/>
                </a:moveTo>
                <a:cubicBezTo>
                  <a:pt x="299" y="683"/>
                  <a:pt x="299" y="683"/>
                  <a:pt x="299" y="682"/>
                </a:cubicBezTo>
                <a:cubicBezTo>
                  <a:pt x="298" y="683"/>
                  <a:pt x="298" y="684"/>
                  <a:pt x="298" y="684"/>
                </a:cubicBezTo>
                <a:cubicBezTo>
                  <a:pt x="298" y="685"/>
                  <a:pt x="298" y="685"/>
                  <a:pt x="299" y="686"/>
                </a:cubicBezTo>
                <a:moveTo>
                  <a:pt x="95" y="331"/>
                </a:moveTo>
                <a:cubicBezTo>
                  <a:pt x="96" y="332"/>
                  <a:pt x="95" y="333"/>
                  <a:pt x="95" y="333"/>
                </a:cubicBezTo>
                <a:cubicBezTo>
                  <a:pt x="94" y="333"/>
                  <a:pt x="94" y="332"/>
                  <a:pt x="93" y="332"/>
                </a:cubicBezTo>
                <a:cubicBezTo>
                  <a:pt x="91" y="333"/>
                  <a:pt x="89" y="332"/>
                  <a:pt x="88" y="331"/>
                </a:cubicBezTo>
                <a:cubicBezTo>
                  <a:pt x="87" y="331"/>
                  <a:pt x="87" y="330"/>
                  <a:pt x="87" y="330"/>
                </a:cubicBezTo>
                <a:cubicBezTo>
                  <a:pt x="86" y="330"/>
                  <a:pt x="85" y="330"/>
                  <a:pt x="84" y="330"/>
                </a:cubicBezTo>
                <a:cubicBezTo>
                  <a:pt x="84" y="330"/>
                  <a:pt x="83" y="329"/>
                  <a:pt x="82" y="329"/>
                </a:cubicBezTo>
                <a:cubicBezTo>
                  <a:pt x="81" y="329"/>
                  <a:pt x="80" y="328"/>
                  <a:pt x="78" y="328"/>
                </a:cubicBezTo>
                <a:cubicBezTo>
                  <a:pt x="77" y="327"/>
                  <a:pt x="75" y="327"/>
                  <a:pt x="74" y="327"/>
                </a:cubicBezTo>
                <a:cubicBezTo>
                  <a:pt x="73" y="327"/>
                  <a:pt x="72" y="326"/>
                  <a:pt x="71" y="326"/>
                </a:cubicBezTo>
                <a:cubicBezTo>
                  <a:pt x="70" y="327"/>
                  <a:pt x="69" y="326"/>
                  <a:pt x="68" y="326"/>
                </a:cubicBezTo>
                <a:cubicBezTo>
                  <a:pt x="68" y="325"/>
                  <a:pt x="66" y="326"/>
                  <a:pt x="66" y="325"/>
                </a:cubicBezTo>
                <a:cubicBezTo>
                  <a:pt x="65" y="324"/>
                  <a:pt x="63" y="325"/>
                  <a:pt x="63" y="324"/>
                </a:cubicBezTo>
                <a:cubicBezTo>
                  <a:pt x="62" y="324"/>
                  <a:pt x="61" y="324"/>
                  <a:pt x="60" y="323"/>
                </a:cubicBezTo>
                <a:cubicBezTo>
                  <a:pt x="59" y="322"/>
                  <a:pt x="59" y="321"/>
                  <a:pt x="60" y="319"/>
                </a:cubicBezTo>
                <a:cubicBezTo>
                  <a:pt x="61" y="318"/>
                  <a:pt x="60" y="317"/>
                  <a:pt x="61" y="316"/>
                </a:cubicBezTo>
                <a:cubicBezTo>
                  <a:pt x="62" y="315"/>
                  <a:pt x="61" y="314"/>
                  <a:pt x="61" y="313"/>
                </a:cubicBezTo>
                <a:cubicBezTo>
                  <a:pt x="61" y="313"/>
                  <a:pt x="62" y="312"/>
                  <a:pt x="62" y="312"/>
                </a:cubicBezTo>
                <a:cubicBezTo>
                  <a:pt x="62" y="310"/>
                  <a:pt x="63" y="310"/>
                  <a:pt x="63" y="309"/>
                </a:cubicBezTo>
                <a:cubicBezTo>
                  <a:pt x="63" y="308"/>
                  <a:pt x="63" y="306"/>
                  <a:pt x="63" y="306"/>
                </a:cubicBezTo>
                <a:cubicBezTo>
                  <a:pt x="64" y="305"/>
                  <a:pt x="64" y="304"/>
                  <a:pt x="64" y="303"/>
                </a:cubicBezTo>
                <a:cubicBezTo>
                  <a:pt x="64" y="302"/>
                  <a:pt x="65" y="301"/>
                  <a:pt x="65" y="300"/>
                </a:cubicBezTo>
                <a:cubicBezTo>
                  <a:pt x="66" y="299"/>
                  <a:pt x="66" y="298"/>
                  <a:pt x="66" y="297"/>
                </a:cubicBezTo>
                <a:cubicBezTo>
                  <a:pt x="67" y="297"/>
                  <a:pt x="68" y="297"/>
                  <a:pt x="69" y="297"/>
                </a:cubicBezTo>
                <a:cubicBezTo>
                  <a:pt x="70" y="299"/>
                  <a:pt x="72" y="298"/>
                  <a:pt x="73" y="298"/>
                </a:cubicBezTo>
                <a:cubicBezTo>
                  <a:pt x="74" y="301"/>
                  <a:pt x="72" y="302"/>
                  <a:pt x="72" y="304"/>
                </a:cubicBezTo>
                <a:cubicBezTo>
                  <a:pt x="71" y="305"/>
                  <a:pt x="72" y="307"/>
                  <a:pt x="71" y="307"/>
                </a:cubicBezTo>
                <a:cubicBezTo>
                  <a:pt x="70" y="308"/>
                  <a:pt x="71" y="309"/>
                  <a:pt x="71" y="310"/>
                </a:cubicBezTo>
                <a:cubicBezTo>
                  <a:pt x="71" y="311"/>
                  <a:pt x="70" y="312"/>
                  <a:pt x="70" y="312"/>
                </a:cubicBezTo>
                <a:cubicBezTo>
                  <a:pt x="70" y="313"/>
                  <a:pt x="70" y="314"/>
                  <a:pt x="70" y="315"/>
                </a:cubicBezTo>
                <a:cubicBezTo>
                  <a:pt x="70" y="315"/>
                  <a:pt x="69" y="315"/>
                  <a:pt x="69" y="316"/>
                </a:cubicBezTo>
                <a:cubicBezTo>
                  <a:pt x="69" y="317"/>
                  <a:pt x="71" y="317"/>
                  <a:pt x="72" y="318"/>
                </a:cubicBezTo>
                <a:cubicBezTo>
                  <a:pt x="73" y="318"/>
                  <a:pt x="73" y="318"/>
                  <a:pt x="74" y="318"/>
                </a:cubicBezTo>
                <a:cubicBezTo>
                  <a:pt x="76" y="317"/>
                  <a:pt x="77" y="319"/>
                  <a:pt x="78" y="319"/>
                </a:cubicBezTo>
                <a:cubicBezTo>
                  <a:pt x="79" y="319"/>
                  <a:pt x="79" y="320"/>
                  <a:pt x="80" y="320"/>
                </a:cubicBezTo>
                <a:cubicBezTo>
                  <a:pt x="82" y="319"/>
                  <a:pt x="83" y="321"/>
                  <a:pt x="85" y="321"/>
                </a:cubicBezTo>
                <a:cubicBezTo>
                  <a:pt x="86" y="322"/>
                  <a:pt x="87" y="322"/>
                  <a:pt x="89" y="322"/>
                </a:cubicBezTo>
                <a:cubicBezTo>
                  <a:pt x="90" y="322"/>
                  <a:pt x="91" y="322"/>
                  <a:pt x="91" y="323"/>
                </a:cubicBezTo>
                <a:cubicBezTo>
                  <a:pt x="92" y="323"/>
                  <a:pt x="92" y="324"/>
                  <a:pt x="92" y="325"/>
                </a:cubicBezTo>
                <a:cubicBezTo>
                  <a:pt x="93" y="324"/>
                  <a:pt x="93" y="324"/>
                  <a:pt x="93" y="324"/>
                </a:cubicBezTo>
                <a:cubicBezTo>
                  <a:pt x="94" y="325"/>
                  <a:pt x="96" y="324"/>
                  <a:pt x="97" y="325"/>
                </a:cubicBezTo>
                <a:cubicBezTo>
                  <a:pt x="97" y="325"/>
                  <a:pt x="97" y="326"/>
                  <a:pt x="96" y="326"/>
                </a:cubicBezTo>
                <a:cubicBezTo>
                  <a:pt x="98" y="327"/>
                  <a:pt x="97" y="328"/>
                  <a:pt x="97" y="329"/>
                </a:cubicBezTo>
                <a:cubicBezTo>
                  <a:pt x="96" y="329"/>
                  <a:pt x="95" y="330"/>
                  <a:pt x="94" y="330"/>
                </a:cubicBezTo>
                <a:cubicBezTo>
                  <a:pt x="94" y="330"/>
                  <a:pt x="94" y="330"/>
                  <a:pt x="94" y="330"/>
                </a:cubicBezTo>
                <a:cubicBezTo>
                  <a:pt x="93" y="330"/>
                  <a:pt x="93" y="330"/>
                  <a:pt x="94" y="331"/>
                </a:cubicBezTo>
                <a:cubicBezTo>
                  <a:pt x="94" y="331"/>
                  <a:pt x="94" y="331"/>
                  <a:pt x="94" y="331"/>
                </a:cubicBezTo>
                <a:cubicBezTo>
                  <a:pt x="95" y="331"/>
                  <a:pt x="95" y="331"/>
                  <a:pt x="95" y="331"/>
                </a:cubicBezTo>
                <a:cubicBezTo>
                  <a:pt x="94" y="330"/>
                  <a:pt x="93" y="329"/>
                  <a:pt x="92" y="329"/>
                </a:cubicBezTo>
                <a:cubicBezTo>
                  <a:pt x="92" y="329"/>
                  <a:pt x="93" y="329"/>
                  <a:pt x="93" y="329"/>
                </a:cubicBezTo>
                <a:cubicBezTo>
                  <a:pt x="93" y="329"/>
                  <a:pt x="93" y="328"/>
                  <a:pt x="93" y="328"/>
                </a:cubicBezTo>
                <a:cubicBezTo>
                  <a:pt x="92" y="328"/>
                  <a:pt x="92" y="328"/>
                  <a:pt x="92" y="327"/>
                </a:cubicBezTo>
                <a:cubicBezTo>
                  <a:pt x="92" y="327"/>
                  <a:pt x="92" y="328"/>
                  <a:pt x="92" y="328"/>
                </a:cubicBezTo>
                <a:cubicBezTo>
                  <a:pt x="92" y="328"/>
                  <a:pt x="92" y="329"/>
                  <a:pt x="92" y="329"/>
                </a:cubicBezTo>
                <a:cubicBezTo>
                  <a:pt x="93" y="330"/>
                  <a:pt x="93" y="330"/>
                  <a:pt x="95" y="331"/>
                </a:cubicBezTo>
                <a:moveTo>
                  <a:pt x="94" y="326"/>
                </a:moveTo>
                <a:cubicBezTo>
                  <a:pt x="94" y="325"/>
                  <a:pt x="94" y="325"/>
                  <a:pt x="94" y="325"/>
                </a:cubicBezTo>
                <a:cubicBezTo>
                  <a:pt x="94" y="326"/>
                  <a:pt x="94" y="326"/>
                  <a:pt x="94" y="326"/>
                </a:cubicBezTo>
                <a:cubicBezTo>
                  <a:pt x="94" y="326"/>
                  <a:pt x="94" y="326"/>
                  <a:pt x="94" y="326"/>
                </a:cubicBezTo>
                <a:cubicBezTo>
                  <a:pt x="94" y="326"/>
                  <a:pt x="94" y="326"/>
                  <a:pt x="94" y="326"/>
                </a:cubicBezTo>
                <a:moveTo>
                  <a:pt x="743" y="409"/>
                </a:moveTo>
                <a:cubicBezTo>
                  <a:pt x="743" y="410"/>
                  <a:pt x="743" y="411"/>
                  <a:pt x="744" y="411"/>
                </a:cubicBezTo>
                <a:cubicBezTo>
                  <a:pt x="744" y="412"/>
                  <a:pt x="743" y="412"/>
                  <a:pt x="743" y="413"/>
                </a:cubicBezTo>
                <a:cubicBezTo>
                  <a:pt x="743" y="413"/>
                  <a:pt x="742" y="412"/>
                  <a:pt x="742" y="412"/>
                </a:cubicBezTo>
                <a:cubicBezTo>
                  <a:pt x="742" y="412"/>
                  <a:pt x="742" y="412"/>
                  <a:pt x="742" y="412"/>
                </a:cubicBezTo>
                <a:cubicBezTo>
                  <a:pt x="740" y="413"/>
                  <a:pt x="739" y="411"/>
                  <a:pt x="738" y="411"/>
                </a:cubicBezTo>
                <a:cubicBezTo>
                  <a:pt x="737" y="411"/>
                  <a:pt x="736" y="411"/>
                  <a:pt x="735" y="411"/>
                </a:cubicBezTo>
                <a:cubicBezTo>
                  <a:pt x="734" y="411"/>
                  <a:pt x="733" y="410"/>
                  <a:pt x="732" y="410"/>
                </a:cubicBezTo>
                <a:cubicBezTo>
                  <a:pt x="731" y="410"/>
                  <a:pt x="730" y="408"/>
                  <a:pt x="729" y="409"/>
                </a:cubicBezTo>
                <a:cubicBezTo>
                  <a:pt x="727" y="409"/>
                  <a:pt x="727" y="408"/>
                  <a:pt x="725" y="408"/>
                </a:cubicBezTo>
                <a:cubicBezTo>
                  <a:pt x="724" y="408"/>
                  <a:pt x="724" y="407"/>
                  <a:pt x="723" y="407"/>
                </a:cubicBezTo>
                <a:cubicBezTo>
                  <a:pt x="722" y="407"/>
                  <a:pt x="721" y="407"/>
                  <a:pt x="721" y="407"/>
                </a:cubicBezTo>
                <a:cubicBezTo>
                  <a:pt x="720" y="407"/>
                  <a:pt x="720" y="406"/>
                  <a:pt x="719" y="406"/>
                </a:cubicBezTo>
                <a:cubicBezTo>
                  <a:pt x="718" y="406"/>
                  <a:pt x="717" y="406"/>
                  <a:pt x="715" y="407"/>
                </a:cubicBezTo>
                <a:cubicBezTo>
                  <a:pt x="715" y="407"/>
                  <a:pt x="714" y="407"/>
                  <a:pt x="714" y="407"/>
                </a:cubicBezTo>
                <a:cubicBezTo>
                  <a:pt x="704" y="407"/>
                  <a:pt x="694" y="407"/>
                  <a:pt x="685" y="407"/>
                </a:cubicBezTo>
                <a:cubicBezTo>
                  <a:pt x="684" y="406"/>
                  <a:pt x="684" y="404"/>
                  <a:pt x="684" y="403"/>
                </a:cubicBezTo>
                <a:cubicBezTo>
                  <a:pt x="684" y="402"/>
                  <a:pt x="684" y="400"/>
                  <a:pt x="684" y="399"/>
                </a:cubicBezTo>
                <a:cubicBezTo>
                  <a:pt x="686" y="398"/>
                  <a:pt x="687" y="399"/>
                  <a:pt x="688" y="399"/>
                </a:cubicBezTo>
                <a:cubicBezTo>
                  <a:pt x="690" y="398"/>
                  <a:pt x="691" y="399"/>
                  <a:pt x="692" y="399"/>
                </a:cubicBezTo>
                <a:cubicBezTo>
                  <a:pt x="696" y="399"/>
                  <a:pt x="696" y="399"/>
                  <a:pt x="696" y="399"/>
                </a:cubicBezTo>
                <a:cubicBezTo>
                  <a:pt x="697" y="399"/>
                  <a:pt x="698" y="398"/>
                  <a:pt x="699" y="399"/>
                </a:cubicBezTo>
                <a:cubicBezTo>
                  <a:pt x="700" y="399"/>
                  <a:pt x="701" y="397"/>
                  <a:pt x="702" y="398"/>
                </a:cubicBezTo>
                <a:cubicBezTo>
                  <a:pt x="705" y="398"/>
                  <a:pt x="708" y="398"/>
                  <a:pt x="711" y="398"/>
                </a:cubicBezTo>
                <a:cubicBezTo>
                  <a:pt x="712" y="398"/>
                  <a:pt x="713" y="398"/>
                  <a:pt x="713" y="398"/>
                </a:cubicBezTo>
                <a:cubicBezTo>
                  <a:pt x="713" y="399"/>
                  <a:pt x="714" y="399"/>
                  <a:pt x="714" y="399"/>
                </a:cubicBezTo>
                <a:cubicBezTo>
                  <a:pt x="716" y="397"/>
                  <a:pt x="719" y="398"/>
                  <a:pt x="721" y="398"/>
                </a:cubicBezTo>
                <a:cubicBezTo>
                  <a:pt x="722" y="398"/>
                  <a:pt x="722" y="398"/>
                  <a:pt x="723" y="398"/>
                </a:cubicBezTo>
                <a:cubicBezTo>
                  <a:pt x="723" y="398"/>
                  <a:pt x="723" y="397"/>
                  <a:pt x="723" y="397"/>
                </a:cubicBezTo>
                <a:cubicBezTo>
                  <a:pt x="724" y="396"/>
                  <a:pt x="724" y="398"/>
                  <a:pt x="725" y="398"/>
                </a:cubicBezTo>
                <a:cubicBezTo>
                  <a:pt x="725" y="398"/>
                  <a:pt x="726" y="398"/>
                  <a:pt x="726" y="398"/>
                </a:cubicBezTo>
                <a:cubicBezTo>
                  <a:pt x="726" y="398"/>
                  <a:pt x="726" y="399"/>
                  <a:pt x="726" y="399"/>
                </a:cubicBezTo>
                <a:cubicBezTo>
                  <a:pt x="726" y="400"/>
                  <a:pt x="726" y="400"/>
                  <a:pt x="727" y="400"/>
                </a:cubicBezTo>
                <a:cubicBezTo>
                  <a:pt x="728" y="400"/>
                  <a:pt x="728" y="401"/>
                  <a:pt x="729" y="402"/>
                </a:cubicBezTo>
                <a:cubicBezTo>
                  <a:pt x="729" y="402"/>
                  <a:pt x="728" y="403"/>
                  <a:pt x="728" y="403"/>
                </a:cubicBezTo>
                <a:cubicBezTo>
                  <a:pt x="728" y="403"/>
                  <a:pt x="728" y="403"/>
                  <a:pt x="728" y="403"/>
                </a:cubicBezTo>
                <a:cubicBezTo>
                  <a:pt x="730" y="403"/>
                  <a:pt x="732" y="403"/>
                  <a:pt x="733" y="403"/>
                </a:cubicBezTo>
                <a:cubicBezTo>
                  <a:pt x="734" y="404"/>
                  <a:pt x="734" y="405"/>
                  <a:pt x="734" y="405"/>
                </a:cubicBezTo>
                <a:cubicBezTo>
                  <a:pt x="735" y="404"/>
                  <a:pt x="736" y="404"/>
                  <a:pt x="737" y="404"/>
                </a:cubicBezTo>
                <a:cubicBezTo>
                  <a:pt x="738" y="405"/>
                  <a:pt x="737" y="405"/>
                  <a:pt x="737" y="405"/>
                </a:cubicBezTo>
                <a:cubicBezTo>
                  <a:pt x="737" y="406"/>
                  <a:pt x="736" y="406"/>
                  <a:pt x="737" y="407"/>
                </a:cubicBezTo>
                <a:cubicBezTo>
                  <a:pt x="738" y="407"/>
                  <a:pt x="737" y="409"/>
                  <a:pt x="739" y="410"/>
                </a:cubicBezTo>
                <a:cubicBezTo>
                  <a:pt x="740" y="410"/>
                  <a:pt x="740" y="410"/>
                  <a:pt x="741" y="410"/>
                </a:cubicBezTo>
                <a:cubicBezTo>
                  <a:pt x="742" y="410"/>
                  <a:pt x="743" y="409"/>
                  <a:pt x="743" y="409"/>
                </a:cubicBezTo>
                <a:moveTo>
                  <a:pt x="733" y="405"/>
                </a:moveTo>
                <a:cubicBezTo>
                  <a:pt x="733" y="405"/>
                  <a:pt x="732" y="404"/>
                  <a:pt x="732" y="404"/>
                </a:cubicBezTo>
                <a:cubicBezTo>
                  <a:pt x="732" y="404"/>
                  <a:pt x="732" y="404"/>
                  <a:pt x="732" y="405"/>
                </a:cubicBezTo>
                <a:cubicBezTo>
                  <a:pt x="732" y="405"/>
                  <a:pt x="732" y="405"/>
                  <a:pt x="732" y="405"/>
                </a:cubicBezTo>
                <a:cubicBezTo>
                  <a:pt x="732" y="405"/>
                  <a:pt x="733" y="405"/>
                  <a:pt x="733" y="405"/>
                </a:cubicBezTo>
                <a:moveTo>
                  <a:pt x="112" y="333"/>
                </a:moveTo>
                <a:cubicBezTo>
                  <a:pt x="111" y="331"/>
                  <a:pt x="111" y="330"/>
                  <a:pt x="110" y="330"/>
                </a:cubicBezTo>
                <a:cubicBezTo>
                  <a:pt x="108" y="330"/>
                  <a:pt x="109" y="329"/>
                  <a:pt x="109" y="328"/>
                </a:cubicBezTo>
                <a:cubicBezTo>
                  <a:pt x="109" y="328"/>
                  <a:pt x="109" y="327"/>
                  <a:pt x="110" y="327"/>
                </a:cubicBezTo>
                <a:cubicBezTo>
                  <a:pt x="110" y="328"/>
                  <a:pt x="111" y="328"/>
                  <a:pt x="112" y="328"/>
                </a:cubicBezTo>
                <a:cubicBezTo>
                  <a:pt x="112" y="328"/>
                  <a:pt x="113" y="329"/>
                  <a:pt x="114" y="329"/>
                </a:cubicBezTo>
                <a:cubicBezTo>
                  <a:pt x="115" y="330"/>
                  <a:pt x="116" y="331"/>
                  <a:pt x="118" y="330"/>
                </a:cubicBezTo>
                <a:cubicBezTo>
                  <a:pt x="119" y="330"/>
                  <a:pt x="120" y="332"/>
                  <a:pt x="121" y="331"/>
                </a:cubicBezTo>
                <a:cubicBezTo>
                  <a:pt x="122" y="331"/>
                  <a:pt x="123" y="331"/>
                  <a:pt x="123" y="332"/>
                </a:cubicBezTo>
                <a:cubicBezTo>
                  <a:pt x="124" y="332"/>
                  <a:pt x="125" y="332"/>
                  <a:pt x="126" y="332"/>
                </a:cubicBezTo>
                <a:cubicBezTo>
                  <a:pt x="127" y="332"/>
                  <a:pt x="127" y="333"/>
                  <a:pt x="128" y="333"/>
                </a:cubicBezTo>
                <a:cubicBezTo>
                  <a:pt x="129" y="333"/>
                  <a:pt x="131" y="333"/>
                  <a:pt x="132" y="334"/>
                </a:cubicBezTo>
                <a:cubicBezTo>
                  <a:pt x="135" y="334"/>
                  <a:pt x="135" y="334"/>
                  <a:pt x="135" y="334"/>
                </a:cubicBezTo>
                <a:cubicBezTo>
                  <a:pt x="136" y="333"/>
                  <a:pt x="135" y="332"/>
                  <a:pt x="136" y="331"/>
                </a:cubicBezTo>
                <a:cubicBezTo>
                  <a:pt x="137" y="330"/>
                  <a:pt x="136" y="329"/>
                  <a:pt x="137" y="328"/>
                </a:cubicBezTo>
                <a:cubicBezTo>
                  <a:pt x="137" y="328"/>
                  <a:pt x="137" y="328"/>
                  <a:pt x="137" y="328"/>
                </a:cubicBezTo>
                <a:cubicBezTo>
                  <a:pt x="137" y="327"/>
                  <a:pt x="137" y="325"/>
                  <a:pt x="138" y="324"/>
                </a:cubicBezTo>
                <a:cubicBezTo>
                  <a:pt x="138" y="323"/>
                  <a:pt x="138" y="322"/>
                  <a:pt x="139" y="321"/>
                </a:cubicBezTo>
                <a:cubicBezTo>
                  <a:pt x="139" y="321"/>
                  <a:pt x="139" y="320"/>
                  <a:pt x="139" y="320"/>
                </a:cubicBezTo>
                <a:cubicBezTo>
                  <a:pt x="139" y="318"/>
                  <a:pt x="140" y="318"/>
                  <a:pt x="140" y="316"/>
                </a:cubicBezTo>
                <a:cubicBezTo>
                  <a:pt x="140" y="316"/>
                  <a:pt x="141" y="316"/>
                  <a:pt x="141" y="316"/>
                </a:cubicBezTo>
                <a:cubicBezTo>
                  <a:pt x="142" y="316"/>
                  <a:pt x="142" y="317"/>
                  <a:pt x="143" y="317"/>
                </a:cubicBezTo>
                <a:cubicBezTo>
                  <a:pt x="145" y="316"/>
                  <a:pt x="146" y="318"/>
                  <a:pt x="148" y="318"/>
                </a:cubicBezTo>
                <a:cubicBezTo>
                  <a:pt x="147" y="319"/>
                  <a:pt x="148" y="321"/>
                  <a:pt x="147" y="322"/>
                </a:cubicBezTo>
                <a:cubicBezTo>
                  <a:pt x="146" y="322"/>
                  <a:pt x="147" y="323"/>
                  <a:pt x="146" y="324"/>
                </a:cubicBezTo>
                <a:cubicBezTo>
                  <a:pt x="146" y="325"/>
                  <a:pt x="145" y="326"/>
                  <a:pt x="145" y="327"/>
                </a:cubicBezTo>
                <a:cubicBezTo>
                  <a:pt x="145" y="328"/>
                  <a:pt x="145" y="329"/>
                  <a:pt x="145" y="330"/>
                </a:cubicBezTo>
                <a:cubicBezTo>
                  <a:pt x="145" y="331"/>
                  <a:pt x="143" y="332"/>
                  <a:pt x="144" y="333"/>
                </a:cubicBezTo>
                <a:cubicBezTo>
                  <a:pt x="144" y="334"/>
                  <a:pt x="144" y="335"/>
                  <a:pt x="143" y="335"/>
                </a:cubicBezTo>
                <a:cubicBezTo>
                  <a:pt x="142" y="336"/>
                  <a:pt x="143" y="337"/>
                  <a:pt x="142" y="338"/>
                </a:cubicBezTo>
                <a:cubicBezTo>
                  <a:pt x="141" y="339"/>
                  <a:pt x="142" y="340"/>
                  <a:pt x="142" y="341"/>
                </a:cubicBezTo>
                <a:cubicBezTo>
                  <a:pt x="142" y="342"/>
                  <a:pt x="141" y="342"/>
                  <a:pt x="141" y="343"/>
                </a:cubicBezTo>
                <a:cubicBezTo>
                  <a:pt x="141" y="344"/>
                  <a:pt x="141" y="344"/>
                  <a:pt x="141" y="345"/>
                </a:cubicBezTo>
                <a:cubicBezTo>
                  <a:pt x="138" y="345"/>
                  <a:pt x="138" y="345"/>
                  <a:pt x="136" y="345"/>
                </a:cubicBezTo>
                <a:cubicBezTo>
                  <a:pt x="135" y="344"/>
                  <a:pt x="135" y="343"/>
                  <a:pt x="134" y="344"/>
                </a:cubicBezTo>
                <a:cubicBezTo>
                  <a:pt x="133" y="344"/>
                  <a:pt x="132" y="343"/>
                  <a:pt x="132" y="343"/>
                </a:cubicBezTo>
                <a:cubicBezTo>
                  <a:pt x="131" y="342"/>
                  <a:pt x="130" y="343"/>
                  <a:pt x="129" y="343"/>
                </a:cubicBezTo>
                <a:cubicBezTo>
                  <a:pt x="128" y="343"/>
                  <a:pt x="127" y="343"/>
                  <a:pt x="127" y="342"/>
                </a:cubicBezTo>
                <a:cubicBezTo>
                  <a:pt x="126" y="341"/>
                  <a:pt x="125" y="342"/>
                  <a:pt x="124" y="341"/>
                </a:cubicBezTo>
                <a:cubicBezTo>
                  <a:pt x="122" y="340"/>
                  <a:pt x="120" y="339"/>
                  <a:pt x="118" y="340"/>
                </a:cubicBezTo>
                <a:cubicBezTo>
                  <a:pt x="118" y="340"/>
                  <a:pt x="118" y="340"/>
                  <a:pt x="118" y="340"/>
                </a:cubicBezTo>
                <a:cubicBezTo>
                  <a:pt x="117" y="339"/>
                  <a:pt x="117" y="339"/>
                  <a:pt x="117" y="339"/>
                </a:cubicBezTo>
                <a:cubicBezTo>
                  <a:pt x="116" y="338"/>
                  <a:pt x="116" y="338"/>
                  <a:pt x="116" y="338"/>
                </a:cubicBezTo>
                <a:cubicBezTo>
                  <a:pt x="115" y="338"/>
                  <a:pt x="115" y="339"/>
                  <a:pt x="114" y="338"/>
                </a:cubicBezTo>
                <a:cubicBezTo>
                  <a:pt x="114" y="338"/>
                  <a:pt x="113" y="338"/>
                  <a:pt x="113" y="338"/>
                </a:cubicBezTo>
                <a:cubicBezTo>
                  <a:pt x="113" y="337"/>
                  <a:pt x="112" y="337"/>
                  <a:pt x="113" y="336"/>
                </a:cubicBezTo>
                <a:cubicBezTo>
                  <a:pt x="113" y="336"/>
                  <a:pt x="113" y="336"/>
                  <a:pt x="113" y="335"/>
                </a:cubicBezTo>
                <a:cubicBezTo>
                  <a:pt x="113" y="335"/>
                  <a:pt x="112" y="335"/>
                  <a:pt x="111" y="335"/>
                </a:cubicBezTo>
                <a:cubicBezTo>
                  <a:pt x="110" y="335"/>
                  <a:pt x="110" y="335"/>
                  <a:pt x="110" y="334"/>
                </a:cubicBezTo>
                <a:cubicBezTo>
                  <a:pt x="110" y="334"/>
                  <a:pt x="110" y="333"/>
                  <a:pt x="110" y="333"/>
                </a:cubicBezTo>
                <a:cubicBezTo>
                  <a:pt x="111" y="333"/>
                  <a:pt x="111" y="332"/>
                  <a:pt x="112" y="333"/>
                </a:cubicBezTo>
                <a:cubicBezTo>
                  <a:pt x="112" y="334"/>
                  <a:pt x="112" y="333"/>
                  <a:pt x="112" y="333"/>
                </a:cubicBezTo>
                <a:cubicBezTo>
                  <a:pt x="112" y="333"/>
                  <a:pt x="111" y="333"/>
                  <a:pt x="111" y="333"/>
                </a:cubicBezTo>
                <a:cubicBezTo>
                  <a:pt x="111" y="333"/>
                  <a:pt x="110" y="333"/>
                  <a:pt x="111" y="334"/>
                </a:cubicBezTo>
                <a:cubicBezTo>
                  <a:pt x="111" y="334"/>
                  <a:pt x="111" y="334"/>
                  <a:pt x="111" y="334"/>
                </a:cubicBezTo>
                <a:cubicBezTo>
                  <a:pt x="112" y="334"/>
                  <a:pt x="112" y="334"/>
                  <a:pt x="112" y="333"/>
                </a:cubicBezTo>
                <a:moveTo>
                  <a:pt x="123" y="338"/>
                </a:moveTo>
                <a:cubicBezTo>
                  <a:pt x="123" y="339"/>
                  <a:pt x="123" y="339"/>
                  <a:pt x="123" y="339"/>
                </a:cubicBezTo>
                <a:cubicBezTo>
                  <a:pt x="123" y="339"/>
                  <a:pt x="124" y="338"/>
                  <a:pt x="124" y="338"/>
                </a:cubicBezTo>
                <a:cubicBezTo>
                  <a:pt x="124" y="338"/>
                  <a:pt x="123" y="338"/>
                  <a:pt x="123" y="338"/>
                </a:cubicBezTo>
                <a:cubicBezTo>
                  <a:pt x="123" y="338"/>
                  <a:pt x="123" y="338"/>
                  <a:pt x="123" y="338"/>
                </a:cubicBezTo>
                <a:moveTo>
                  <a:pt x="495" y="83"/>
                </a:moveTo>
                <a:cubicBezTo>
                  <a:pt x="494" y="84"/>
                  <a:pt x="494" y="83"/>
                  <a:pt x="494" y="83"/>
                </a:cubicBezTo>
                <a:cubicBezTo>
                  <a:pt x="494" y="83"/>
                  <a:pt x="493" y="83"/>
                  <a:pt x="493" y="83"/>
                </a:cubicBezTo>
                <a:cubicBezTo>
                  <a:pt x="493" y="82"/>
                  <a:pt x="492" y="82"/>
                  <a:pt x="492" y="81"/>
                </a:cubicBezTo>
                <a:cubicBezTo>
                  <a:pt x="492" y="81"/>
                  <a:pt x="493" y="80"/>
                  <a:pt x="493" y="80"/>
                </a:cubicBezTo>
                <a:cubicBezTo>
                  <a:pt x="493" y="78"/>
                  <a:pt x="492" y="77"/>
                  <a:pt x="493" y="76"/>
                </a:cubicBezTo>
                <a:cubicBezTo>
                  <a:pt x="494" y="75"/>
                  <a:pt x="493" y="74"/>
                  <a:pt x="494" y="73"/>
                </a:cubicBezTo>
                <a:cubicBezTo>
                  <a:pt x="494" y="72"/>
                  <a:pt x="495" y="71"/>
                  <a:pt x="495" y="70"/>
                </a:cubicBezTo>
                <a:cubicBezTo>
                  <a:pt x="496" y="69"/>
                  <a:pt x="496" y="68"/>
                  <a:pt x="496" y="67"/>
                </a:cubicBezTo>
                <a:cubicBezTo>
                  <a:pt x="496" y="66"/>
                  <a:pt x="496" y="66"/>
                  <a:pt x="496" y="66"/>
                </a:cubicBezTo>
                <a:cubicBezTo>
                  <a:pt x="497" y="66"/>
                  <a:pt x="496" y="64"/>
                  <a:pt x="497" y="63"/>
                </a:cubicBezTo>
                <a:cubicBezTo>
                  <a:pt x="497" y="63"/>
                  <a:pt x="498" y="62"/>
                  <a:pt x="498" y="62"/>
                </a:cubicBezTo>
                <a:cubicBezTo>
                  <a:pt x="497" y="60"/>
                  <a:pt x="498" y="60"/>
                  <a:pt x="499" y="59"/>
                </a:cubicBezTo>
                <a:cubicBezTo>
                  <a:pt x="499" y="59"/>
                  <a:pt x="500" y="60"/>
                  <a:pt x="500" y="60"/>
                </a:cubicBezTo>
                <a:cubicBezTo>
                  <a:pt x="501" y="60"/>
                  <a:pt x="502" y="60"/>
                  <a:pt x="502" y="60"/>
                </a:cubicBezTo>
                <a:cubicBezTo>
                  <a:pt x="503" y="60"/>
                  <a:pt x="504" y="61"/>
                  <a:pt x="504" y="61"/>
                </a:cubicBezTo>
                <a:cubicBezTo>
                  <a:pt x="506" y="61"/>
                  <a:pt x="507" y="62"/>
                  <a:pt x="508" y="62"/>
                </a:cubicBezTo>
                <a:cubicBezTo>
                  <a:pt x="509" y="63"/>
                  <a:pt x="510" y="62"/>
                  <a:pt x="511" y="63"/>
                </a:cubicBezTo>
                <a:cubicBezTo>
                  <a:pt x="512" y="64"/>
                  <a:pt x="513" y="64"/>
                  <a:pt x="514" y="64"/>
                </a:cubicBezTo>
                <a:cubicBezTo>
                  <a:pt x="515" y="63"/>
                  <a:pt x="516" y="65"/>
                  <a:pt x="517" y="65"/>
                </a:cubicBezTo>
                <a:cubicBezTo>
                  <a:pt x="518" y="65"/>
                  <a:pt x="519" y="64"/>
                  <a:pt x="520" y="66"/>
                </a:cubicBezTo>
                <a:cubicBezTo>
                  <a:pt x="521" y="66"/>
                  <a:pt x="522" y="65"/>
                  <a:pt x="523" y="67"/>
                </a:cubicBezTo>
                <a:cubicBezTo>
                  <a:pt x="523" y="67"/>
                  <a:pt x="524" y="67"/>
                  <a:pt x="524" y="67"/>
                </a:cubicBezTo>
                <a:cubicBezTo>
                  <a:pt x="524" y="67"/>
                  <a:pt x="524" y="68"/>
                  <a:pt x="524" y="69"/>
                </a:cubicBezTo>
                <a:cubicBezTo>
                  <a:pt x="523" y="70"/>
                  <a:pt x="523" y="71"/>
                  <a:pt x="523" y="73"/>
                </a:cubicBezTo>
                <a:cubicBezTo>
                  <a:pt x="523" y="73"/>
                  <a:pt x="523" y="73"/>
                  <a:pt x="522" y="74"/>
                </a:cubicBezTo>
                <a:cubicBezTo>
                  <a:pt x="522" y="74"/>
                  <a:pt x="521" y="74"/>
                  <a:pt x="521" y="74"/>
                </a:cubicBezTo>
                <a:cubicBezTo>
                  <a:pt x="520" y="74"/>
                  <a:pt x="520" y="73"/>
                  <a:pt x="519" y="73"/>
                </a:cubicBezTo>
                <a:cubicBezTo>
                  <a:pt x="518" y="74"/>
                  <a:pt x="517" y="72"/>
                  <a:pt x="517" y="72"/>
                </a:cubicBezTo>
                <a:cubicBezTo>
                  <a:pt x="516" y="72"/>
                  <a:pt x="515" y="72"/>
                  <a:pt x="514" y="72"/>
                </a:cubicBezTo>
                <a:cubicBezTo>
                  <a:pt x="513" y="72"/>
                  <a:pt x="512" y="71"/>
                  <a:pt x="511" y="71"/>
                </a:cubicBezTo>
                <a:cubicBezTo>
                  <a:pt x="510" y="71"/>
                  <a:pt x="510" y="71"/>
                  <a:pt x="509" y="71"/>
                </a:cubicBezTo>
                <a:cubicBezTo>
                  <a:pt x="508" y="70"/>
                  <a:pt x="506" y="70"/>
                  <a:pt x="505" y="70"/>
                </a:cubicBezTo>
                <a:cubicBezTo>
                  <a:pt x="504" y="71"/>
                  <a:pt x="504" y="71"/>
                  <a:pt x="503" y="72"/>
                </a:cubicBezTo>
                <a:cubicBezTo>
                  <a:pt x="503" y="72"/>
                  <a:pt x="503" y="73"/>
                  <a:pt x="503" y="73"/>
                </a:cubicBezTo>
                <a:cubicBezTo>
                  <a:pt x="503" y="74"/>
                  <a:pt x="504" y="75"/>
                  <a:pt x="503" y="76"/>
                </a:cubicBezTo>
                <a:cubicBezTo>
                  <a:pt x="502" y="77"/>
                  <a:pt x="503" y="78"/>
                  <a:pt x="502" y="79"/>
                </a:cubicBezTo>
                <a:cubicBezTo>
                  <a:pt x="501" y="80"/>
                  <a:pt x="501" y="82"/>
                  <a:pt x="501" y="83"/>
                </a:cubicBezTo>
                <a:cubicBezTo>
                  <a:pt x="500" y="84"/>
                  <a:pt x="500" y="85"/>
                  <a:pt x="499" y="86"/>
                </a:cubicBezTo>
                <a:cubicBezTo>
                  <a:pt x="499" y="88"/>
                  <a:pt x="497" y="88"/>
                  <a:pt x="495" y="86"/>
                </a:cubicBezTo>
                <a:cubicBezTo>
                  <a:pt x="495" y="86"/>
                  <a:pt x="495" y="86"/>
                  <a:pt x="495" y="86"/>
                </a:cubicBezTo>
                <a:cubicBezTo>
                  <a:pt x="495" y="83"/>
                  <a:pt x="495" y="83"/>
                  <a:pt x="495" y="83"/>
                </a:cubicBezTo>
                <a:cubicBezTo>
                  <a:pt x="495" y="84"/>
                  <a:pt x="495" y="84"/>
                  <a:pt x="495" y="84"/>
                </a:cubicBezTo>
                <a:cubicBezTo>
                  <a:pt x="495" y="84"/>
                  <a:pt x="496" y="84"/>
                  <a:pt x="496" y="84"/>
                </a:cubicBezTo>
                <a:cubicBezTo>
                  <a:pt x="496" y="85"/>
                  <a:pt x="496" y="85"/>
                  <a:pt x="497" y="85"/>
                </a:cubicBezTo>
                <a:cubicBezTo>
                  <a:pt x="497" y="85"/>
                  <a:pt x="497" y="85"/>
                  <a:pt x="497" y="85"/>
                </a:cubicBezTo>
                <a:cubicBezTo>
                  <a:pt x="497" y="86"/>
                  <a:pt x="498" y="86"/>
                  <a:pt x="498" y="85"/>
                </a:cubicBezTo>
                <a:cubicBezTo>
                  <a:pt x="498" y="85"/>
                  <a:pt x="499" y="84"/>
                  <a:pt x="498" y="84"/>
                </a:cubicBezTo>
                <a:cubicBezTo>
                  <a:pt x="498" y="83"/>
                  <a:pt x="497" y="82"/>
                  <a:pt x="495" y="83"/>
                </a:cubicBezTo>
                <a:moveTo>
                  <a:pt x="491" y="103"/>
                </a:moveTo>
                <a:cubicBezTo>
                  <a:pt x="490" y="106"/>
                  <a:pt x="491" y="107"/>
                  <a:pt x="492" y="106"/>
                </a:cubicBezTo>
                <a:cubicBezTo>
                  <a:pt x="492" y="106"/>
                  <a:pt x="492" y="106"/>
                  <a:pt x="493" y="105"/>
                </a:cubicBezTo>
                <a:cubicBezTo>
                  <a:pt x="493" y="105"/>
                  <a:pt x="494" y="106"/>
                  <a:pt x="494" y="106"/>
                </a:cubicBezTo>
                <a:cubicBezTo>
                  <a:pt x="494" y="107"/>
                  <a:pt x="494" y="108"/>
                  <a:pt x="494" y="109"/>
                </a:cubicBezTo>
                <a:cubicBezTo>
                  <a:pt x="493" y="110"/>
                  <a:pt x="491" y="109"/>
                  <a:pt x="490" y="110"/>
                </a:cubicBezTo>
                <a:cubicBezTo>
                  <a:pt x="490" y="110"/>
                  <a:pt x="491" y="111"/>
                  <a:pt x="492" y="112"/>
                </a:cubicBezTo>
                <a:cubicBezTo>
                  <a:pt x="492" y="112"/>
                  <a:pt x="492" y="113"/>
                  <a:pt x="492" y="114"/>
                </a:cubicBezTo>
                <a:cubicBezTo>
                  <a:pt x="492" y="115"/>
                  <a:pt x="491" y="115"/>
                  <a:pt x="491" y="116"/>
                </a:cubicBezTo>
                <a:cubicBezTo>
                  <a:pt x="491" y="116"/>
                  <a:pt x="491" y="117"/>
                  <a:pt x="491" y="118"/>
                </a:cubicBezTo>
                <a:cubicBezTo>
                  <a:pt x="490" y="118"/>
                  <a:pt x="490" y="118"/>
                  <a:pt x="489" y="118"/>
                </a:cubicBezTo>
                <a:cubicBezTo>
                  <a:pt x="489" y="119"/>
                  <a:pt x="490" y="119"/>
                  <a:pt x="490" y="119"/>
                </a:cubicBezTo>
                <a:cubicBezTo>
                  <a:pt x="489" y="120"/>
                  <a:pt x="489" y="121"/>
                  <a:pt x="489" y="122"/>
                </a:cubicBezTo>
                <a:cubicBezTo>
                  <a:pt x="489" y="124"/>
                  <a:pt x="488" y="125"/>
                  <a:pt x="488" y="126"/>
                </a:cubicBezTo>
                <a:cubicBezTo>
                  <a:pt x="487" y="127"/>
                  <a:pt x="487" y="128"/>
                  <a:pt x="487" y="129"/>
                </a:cubicBezTo>
                <a:cubicBezTo>
                  <a:pt x="487" y="129"/>
                  <a:pt x="487" y="129"/>
                  <a:pt x="487" y="129"/>
                </a:cubicBezTo>
                <a:cubicBezTo>
                  <a:pt x="486" y="129"/>
                  <a:pt x="486" y="129"/>
                  <a:pt x="486" y="128"/>
                </a:cubicBezTo>
                <a:cubicBezTo>
                  <a:pt x="486" y="128"/>
                  <a:pt x="486" y="128"/>
                  <a:pt x="486" y="128"/>
                </a:cubicBezTo>
                <a:cubicBezTo>
                  <a:pt x="483" y="126"/>
                  <a:pt x="483" y="126"/>
                  <a:pt x="483" y="126"/>
                </a:cubicBezTo>
                <a:cubicBezTo>
                  <a:pt x="483" y="126"/>
                  <a:pt x="483" y="126"/>
                  <a:pt x="483" y="127"/>
                </a:cubicBezTo>
                <a:cubicBezTo>
                  <a:pt x="482" y="127"/>
                  <a:pt x="482" y="127"/>
                  <a:pt x="483" y="127"/>
                </a:cubicBezTo>
                <a:cubicBezTo>
                  <a:pt x="483" y="127"/>
                  <a:pt x="483" y="128"/>
                  <a:pt x="483" y="128"/>
                </a:cubicBezTo>
                <a:cubicBezTo>
                  <a:pt x="483" y="128"/>
                  <a:pt x="482" y="128"/>
                  <a:pt x="482" y="128"/>
                </a:cubicBezTo>
                <a:cubicBezTo>
                  <a:pt x="481" y="127"/>
                  <a:pt x="480" y="127"/>
                  <a:pt x="480" y="127"/>
                </a:cubicBezTo>
                <a:cubicBezTo>
                  <a:pt x="480" y="126"/>
                  <a:pt x="479" y="125"/>
                  <a:pt x="480" y="124"/>
                </a:cubicBezTo>
                <a:cubicBezTo>
                  <a:pt x="480" y="124"/>
                  <a:pt x="481" y="123"/>
                  <a:pt x="482" y="123"/>
                </a:cubicBezTo>
                <a:cubicBezTo>
                  <a:pt x="481" y="123"/>
                  <a:pt x="480" y="122"/>
                  <a:pt x="480" y="122"/>
                </a:cubicBezTo>
                <a:cubicBezTo>
                  <a:pt x="481" y="121"/>
                  <a:pt x="482" y="122"/>
                  <a:pt x="484" y="121"/>
                </a:cubicBezTo>
                <a:cubicBezTo>
                  <a:pt x="482" y="121"/>
                  <a:pt x="482" y="121"/>
                  <a:pt x="480" y="120"/>
                </a:cubicBezTo>
                <a:cubicBezTo>
                  <a:pt x="480" y="120"/>
                  <a:pt x="480" y="119"/>
                  <a:pt x="481" y="119"/>
                </a:cubicBezTo>
                <a:cubicBezTo>
                  <a:pt x="481" y="118"/>
                  <a:pt x="481" y="117"/>
                  <a:pt x="482" y="116"/>
                </a:cubicBezTo>
                <a:cubicBezTo>
                  <a:pt x="482" y="115"/>
                  <a:pt x="482" y="114"/>
                  <a:pt x="483" y="113"/>
                </a:cubicBezTo>
                <a:cubicBezTo>
                  <a:pt x="483" y="113"/>
                  <a:pt x="483" y="112"/>
                  <a:pt x="483" y="112"/>
                </a:cubicBezTo>
                <a:cubicBezTo>
                  <a:pt x="484" y="110"/>
                  <a:pt x="484" y="110"/>
                  <a:pt x="486" y="109"/>
                </a:cubicBezTo>
                <a:cubicBezTo>
                  <a:pt x="486" y="109"/>
                  <a:pt x="487" y="109"/>
                  <a:pt x="487" y="109"/>
                </a:cubicBezTo>
                <a:cubicBezTo>
                  <a:pt x="487" y="109"/>
                  <a:pt x="487" y="108"/>
                  <a:pt x="487" y="108"/>
                </a:cubicBezTo>
                <a:cubicBezTo>
                  <a:pt x="487" y="108"/>
                  <a:pt x="487" y="107"/>
                  <a:pt x="487" y="107"/>
                </a:cubicBezTo>
                <a:cubicBezTo>
                  <a:pt x="486" y="107"/>
                  <a:pt x="485" y="107"/>
                  <a:pt x="485" y="107"/>
                </a:cubicBezTo>
                <a:cubicBezTo>
                  <a:pt x="484" y="107"/>
                  <a:pt x="484" y="107"/>
                  <a:pt x="484" y="107"/>
                </a:cubicBezTo>
                <a:cubicBezTo>
                  <a:pt x="485" y="106"/>
                  <a:pt x="486" y="105"/>
                  <a:pt x="487" y="104"/>
                </a:cubicBezTo>
                <a:cubicBezTo>
                  <a:pt x="487" y="105"/>
                  <a:pt x="487" y="105"/>
                  <a:pt x="487" y="105"/>
                </a:cubicBezTo>
                <a:cubicBezTo>
                  <a:pt x="487" y="106"/>
                  <a:pt x="487" y="106"/>
                  <a:pt x="487" y="106"/>
                </a:cubicBezTo>
                <a:cubicBezTo>
                  <a:pt x="488" y="106"/>
                  <a:pt x="489" y="105"/>
                  <a:pt x="489" y="105"/>
                </a:cubicBezTo>
                <a:cubicBezTo>
                  <a:pt x="489" y="104"/>
                  <a:pt x="488" y="104"/>
                  <a:pt x="488" y="104"/>
                </a:cubicBezTo>
                <a:cubicBezTo>
                  <a:pt x="486" y="103"/>
                  <a:pt x="486" y="102"/>
                  <a:pt x="487" y="101"/>
                </a:cubicBezTo>
                <a:cubicBezTo>
                  <a:pt x="487" y="100"/>
                  <a:pt x="488" y="100"/>
                  <a:pt x="488" y="99"/>
                </a:cubicBezTo>
                <a:cubicBezTo>
                  <a:pt x="488" y="99"/>
                  <a:pt x="487" y="98"/>
                  <a:pt x="488" y="98"/>
                </a:cubicBezTo>
                <a:cubicBezTo>
                  <a:pt x="488" y="97"/>
                  <a:pt x="488" y="97"/>
                  <a:pt x="488" y="97"/>
                </a:cubicBezTo>
                <a:cubicBezTo>
                  <a:pt x="488" y="95"/>
                  <a:pt x="489" y="95"/>
                  <a:pt x="489" y="94"/>
                </a:cubicBezTo>
                <a:cubicBezTo>
                  <a:pt x="491" y="94"/>
                  <a:pt x="491" y="94"/>
                  <a:pt x="491" y="94"/>
                </a:cubicBezTo>
                <a:cubicBezTo>
                  <a:pt x="492" y="95"/>
                  <a:pt x="493" y="96"/>
                  <a:pt x="493" y="98"/>
                </a:cubicBezTo>
                <a:cubicBezTo>
                  <a:pt x="494" y="97"/>
                  <a:pt x="494" y="97"/>
                  <a:pt x="494" y="97"/>
                </a:cubicBezTo>
                <a:cubicBezTo>
                  <a:pt x="496" y="97"/>
                  <a:pt x="497" y="97"/>
                  <a:pt x="499" y="97"/>
                </a:cubicBezTo>
                <a:cubicBezTo>
                  <a:pt x="500" y="97"/>
                  <a:pt x="500" y="98"/>
                  <a:pt x="501" y="98"/>
                </a:cubicBezTo>
                <a:cubicBezTo>
                  <a:pt x="502" y="98"/>
                  <a:pt x="503" y="98"/>
                  <a:pt x="504" y="99"/>
                </a:cubicBezTo>
                <a:cubicBezTo>
                  <a:pt x="504" y="99"/>
                  <a:pt x="504" y="99"/>
                  <a:pt x="505" y="99"/>
                </a:cubicBezTo>
                <a:cubicBezTo>
                  <a:pt x="506" y="99"/>
                  <a:pt x="507" y="99"/>
                  <a:pt x="507" y="100"/>
                </a:cubicBezTo>
                <a:cubicBezTo>
                  <a:pt x="508" y="100"/>
                  <a:pt x="509" y="100"/>
                  <a:pt x="510" y="100"/>
                </a:cubicBezTo>
                <a:cubicBezTo>
                  <a:pt x="511" y="100"/>
                  <a:pt x="511" y="101"/>
                  <a:pt x="511" y="101"/>
                </a:cubicBezTo>
                <a:cubicBezTo>
                  <a:pt x="510" y="102"/>
                  <a:pt x="510" y="103"/>
                  <a:pt x="510" y="103"/>
                </a:cubicBezTo>
                <a:cubicBezTo>
                  <a:pt x="509" y="104"/>
                  <a:pt x="509" y="105"/>
                  <a:pt x="509" y="105"/>
                </a:cubicBezTo>
                <a:cubicBezTo>
                  <a:pt x="509" y="107"/>
                  <a:pt x="507" y="108"/>
                  <a:pt x="505" y="107"/>
                </a:cubicBezTo>
                <a:cubicBezTo>
                  <a:pt x="504" y="106"/>
                  <a:pt x="503" y="106"/>
                  <a:pt x="502" y="105"/>
                </a:cubicBezTo>
                <a:cubicBezTo>
                  <a:pt x="501" y="105"/>
                  <a:pt x="501" y="105"/>
                  <a:pt x="500" y="105"/>
                </a:cubicBezTo>
                <a:cubicBezTo>
                  <a:pt x="499" y="106"/>
                  <a:pt x="497" y="106"/>
                  <a:pt x="496" y="105"/>
                </a:cubicBezTo>
                <a:cubicBezTo>
                  <a:pt x="496" y="104"/>
                  <a:pt x="495" y="105"/>
                  <a:pt x="495" y="104"/>
                </a:cubicBezTo>
                <a:cubicBezTo>
                  <a:pt x="494" y="104"/>
                  <a:pt x="494" y="104"/>
                  <a:pt x="494" y="104"/>
                </a:cubicBezTo>
                <a:cubicBezTo>
                  <a:pt x="494" y="104"/>
                  <a:pt x="493" y="103"/>
                  <a:pt x="493" y="104"/>
                </a:cubicBezTo>
                <a:cubicBezTo>
                  <a:pt x="493" y="104"/>
                  <a:pt x="492" y="104"/>
                  <a:pt x="491" y="105"/>
                </a:cubicBezTo>
                <a:cubicBezTo>
                  <a:pt x="491" y="105"/>
                  <a:pt x="490" y="106"/>
                  <a:pt x="491" y="103"/>
                </a:cubicBezTo>
                <a:cubicBezTo>
                  <a:pt x="492" y="100"/>
                  <a:pt x="491" y="100"/>
                  <a:pt x="491" y="98"/>
                </a:cubicBezTo>
                <a:cubicBezTo>
                  <a:pt x="491" y="98"/>
                  <a:pt x="490" y="98"/>
                  <a:pt x="490" y="98"/>
                </a:cubicBezTo>
                <a:cubicBezTo>
                  <a:pt x="489" y="98"/>
                  <a:pt x="489" y="98"/>
                  <a:pt x="489" y="99"/>
                </a:cubicBezTo>
                <a:cubicBezTo>
                  <a:pt x="489" y="100"/>
                  <a:pt x="489" y="101"/>
                  <a:pt x="491" y="102"/>
                </a:cubicBezTo>
                <a:cubicBezTo>
                  <a:pt x="493" y="102"/>
                  <a:pt x="494" y="103"/>
                  <a:pt x="495" y="103"/>
                </a:cubicBezTo>
                <a:cubicBezTo>
                  <a:pt x="496" y="104"/>
                  <a:pt x="497" y="104"/>
                  <a:pt x="497" y="102"/>
                </a:cubicBezTo>
                <a:cubicBezTo>
                  <a:pt x="497" y="102"/>
                  <a:pt x="497" y="101"/>
                  <a:pt x="496" y="101"/>
                </a:cubicBezTo>
                <a:cubicBezTo>
                  <a:pt x="495" y="101"/>
                  <a:pt x="494" y="101"/>
                  <a:pt x="491" y="103"/>
                </a:cubicBezTo>
                <a:moveTo>
                  <a:pt x="499" y="101"/>
                </a:moveTo>
                <a:cubicBezTo>
                  <a:pt x="499" y="101"/>
                  <a:pt x="500" y="101"/>
                  <a:pt x="499" y="101"/>
                </a:cubicBezTo>
                <a:cubicBezTo>
                  <a:pt x="499" y="101"/>
                  <a:pt x="499" y="101"/>
                  <a:pt x="499" y="101"/>
                </a:cubicBezTo>
                <a:cubicBezTo>
                  <a:pt x="499" y="101"/>
                  <a:pt x="498" y="101"/>
                  <a:pt x="499" y="102"/>
                </a:cubicBezTo>
                <a:cubicBezTo>
                  <a:pt x="499" y="102"/>
                  <a:pt x="499" y="101"/>
                  <a:pt x="500" y="100"/>
                </a:cubicBezTo>
                <a:cubicBezTo>
                  <a:pt x="500" y="100"/>
                  <a:pt x="500" y="100"/>
                  <a:pt x="499" y="100"/>
                </a:cubicBezTo>
                <a:cubicBezTo>
                  <a:pt x="499" y="100"/>
                  <a:pt x="499" y="101"/>
                  <a:pt x="499" y="101"/>
                </a:cubicBezTo>
                <a:cubicBezTo>
                  <a:pt x="500" y="101"/>
                  <a:pt x="500" y="101"/>
                  <a:pt x="500" y="101"/>
                </a:cubicBezTo>
                <a:cubicBezTo>
                  <a:pt x="500" y="101"/>
                  <a:pt x="500" y="100"/>
                  <a:pt x="500" y="100"/>
                </a:cubicBezTo>
                <a:cubicBezTo>
                  <a:pt x="500" y="100"/>
                  <a:pt x="500" y="100"/>
                  <a:pt x="499" y="101"/>
                </a:cubicBezTo>
                <a:moveTo>
                  <a:pt x="507" y="101"/>
                </a:moveTo>
                <a:cubicBezTo>
                  <a:pt x="506" y="101"/>
                  <a:pt x="506" y="101"/>
                  <a:pt x="506" y="102"/>
                </a:cubicBezTo>
                <a:cubicBezTo>
                  <a:pt x="505" y="101"/>
                  <a:pt x="504" y="100"/>
                  <a:pt x="503" y="101"/>
                </a:cubicBezTo>
                <a:cubicBezTo>
                  <a:pt x="504" y="102"/>
                  <a:pt x="504" y="103"/>
                  <a:pt x="506" y="103"/>
                </a:cubicBezTo>
                <a:cubicBezTo>
                  <a:pt x="507" y="103"/>
                  <a:pt x="507" y="102"/>
                  <a:pt x="507" y="101"/>
                </a:cubicBezTo>
                <a:moveTo>
                  <a:pt x="484" y="113"/>
                </a:moveTo>
                <a:cubicBezTo>
                  <a:pt x="485" y="113"/>
                  <a:pt x="485" y="113"/>
                  <a:pt x="485" y="114"/>
                </a:cubicBezTo>
                <a:cubicBezTo>
                  <a:pt x="486" y="114"/>
                  <a:pt x="486" y="114"/>
                  <a:pt x="486" y="114"/>
                </a:cubicBezTo>
                <a:cubicBezTo>
                  <a:pt x="486" y="114"/>
                  <a:pt x="486" y="114"/>
                  <a:pt x="487" y="114"/>
                </a:cubicBezTo>
                <a:cubicBezTo>
                  <a:pt x="487" y="114"/>
                  <a:pt x="487" y="113"/>
                  <a:pt x="487" y="113"/>
                </a:cubicBezTo>
                <a:cubicBezTo>
                  <a:pt x="487" y="113"/>
                  <a:pt x="487" y="112"/>
                  <a:pt x="487" y="112"/>
                </a:cubicBezTo>
                <a:cubicBezTo>
                  <a:pt x="486" y="112"/>
                  <a:pt x="485" y="112"/>
                  <a:pt x="484" y="113"/>
                </a:cubicBezTo>
                <a:moveTo>
                  <a:pt x="505" y="105"/>
                </a:moveTo>
                <a:cubicBezTo>
                  <a:pt x="505" y="105"/>
                  <a:pt x="505" y="105"/>
                  <a:pt x="505" y="105"/>
                </a:cubicBezTo>
                <a:cubicBezTo>
                  <a:pt x="506" y="105"/>
                  <a:pt x="506" y="105"/>
                  <a:pt x="507" y="105"/>
                </a:cubicBezTo>
                <a:cubicBezTo>
                  <a:pt x="507" y="105"/>
                  <a:pt x="507" y="104"/>
                  <a:pt x="507" y="104"/>
                </a:cubicBezTo>
                <a:cubicBezTo>
                  <a:pt x="507" y="104"/>
                  <a:pt x="507" y="104"/>
                  <a:pt x="506" y="104"/>
                </a:cubicBezTo>
                <a:cubicBezTo>
                  <a:pt x="506" y="104"/>
                  <a:pt x="506" y="105"/>
                  <a:pt x="505" y="105"/>
                </a:cubicBezTo>
                <a:moveTo>
                  <a:pt x="483" y="123"/>
                </a:moveTo>
                <a:cubicBezTo>
                  <a:pt x="483" y="123"/>
                  <a:pt x="483" y="123"/>
                  <a:pt x="483" y="123"/>
                </a:cubicBezTo>
                <a:cubicBezTo>
                  <a:pt x="483" y="123"/>
                  <a:pt x="483" y="123"/>
                  <a:pt x="483" y="123"/>
                </a:cubicBezTo>
                <a:cubicBezTo>
                  <a:pt x="483" y="123"/>
                  <a:pt x="483" y="123"/>
                  <a:pt x="483" y="123"/>
                </a:cubicBezTo>
                <a:cubicBezTo>
                  <a:pt x="483" y="123"/>
                  <a:pt x="483" y="123"/>
                  <a:pt x="483" y="123"/>
                </a:cubicBezTo>
                <a:moveTo>
                  <a:pt x="195" y="125"/>
                </a:moveTo>
                <a:cubicBezTo>
                  <a:pt x="195" y="124"/>
                  <a:pt x="195" y="123"/>
                  <a:pt x="195" y="122"/>
                </a:cubicBezTo>
                <a:cubicBezTo>
                  <a:pt x="194" y="122"/>
                  <a:pt x="193" y="123"/>
                  <a:pt x="192" y="123"/>
                </a:cubicBezTo>
                <a:cubicBezTo>
                  <a:pt x="192" y="122"/>
                  <a:pt x="191" y="122"/>
                  <a:pt x="191" y="122"/>
                </a:cubicBezTo>
                <a:cubicBezTo>
                  <a:pt x="191" y="122"/>
                  <a:pt x="191" y="121"/>
                  <a:pt x="192" y="121"/>
                </a:cubicBezTo>
                <a:cubicBezTo>
                  <a:pt x="192" y="120"/>
                  <a:pt x="192" y="120"/>
                  <a:pt x="193" y="120"/>
                </a:cubicBezTo>
                <a:cubicBezTo>
                  <a:pt x="196" y="120"/>
                  <a:pt x="196" y="120"/>
                  <a:pt x="196" y="120"/>
                </a:cubicBezTo>
                <a:cubicBezTo>
                  <a:pt x="196" y="120"/>
                  <a:pt x="196" y="121"/>
                  <a:pt x="196" y="121"/>
                </a:cubicBezTo>
                <a:cubicBezTo>
                  <a:pt x="196" y="121"/>
                  <a:pt x="196" y="121"/>
                  <a:pt x="196" y="121"/>
                </a:cubicBezTo>
                <a:cubicBezTo>
                  <a:pt x="197" y="120"/>
                  <a:pt x="198" y="121"/>
                  <a:pt x="199" y="121"/>
                </a:cubicBezTo>
                <a:cubicBezTo>
                  <a:pt x="201" y="120"/>
                  <a:pt x="201" y="121"/>
                  <a:pt x="202" y="122"/>
                </a:cubicBezTo>
                <a:cubicBezTo>
                  <a:pt x="204" y="122"/>
                  <a:pt x="205" y="123"/>
                  <a:pt x="207" y="124"/>
                </a:cubicBezTo>
                <a:cubicBezTo>
                  <a:pt x="208" y="124"/>
                  <a:pt x="209" y="126"/>
                  <a:pt x="210" y="127"/>
                </a:cubicBezTo>
                <a:cubicBezTo>
                  <a:pt x="211" y="128"/>
                  <a:pt x="213" y="129"/>
                  <a:pt x="214" y="131"/>
                </a:cubicBezTo>
                <a:cubicBezTo>
                  <a:pt x="215" y="132"/>
                  <a:pt x="216" y="133"/>
                  <a:pt x="217" y="133"/>
                </a:cubicBezTo>
                <a:cubicBezTo>
                  <a:pt x="218" y="134"/>
                  <a:pt x="218" y="135"/>
                  <a:pt x="219" y="135"/>
                </a:cubicBezTo>
                <a:cubicBezTo>
                  <a:pt x="220" y="137"/>
                  <a:pt x="221" y="137"/>
                  <a:pt x="221" y="138"/>
                </a:cubicBezTo>
                <a:cubicBezTo>
                  <a:pt x="222" y="139"/>
                  <a:pt x="222" y="140"/>
                  <a:pt x="222" y="141"/>
                </a:cubicBezTo>
                <a:cubicBezTo>
                  <a:pt x="222" y="141"/>
                  <a:pt x="222" y="141"/>
                  <a:pt x="222" y="141"/>
                </a:cubicBezTo>
                <a:cubicBezTo>
                  <a:pt x="223" y="141"/>
                  <a:pt x="223" y="141"/>
                  <a:pt x="223" y="141"/>
                </a:cubicBezTo>
                <a:cubicBezTo>
                  <a:pt x="223" y="141"/>
                  <a:pt x="224" y="142"/>
                  <a:pt x="223" y="142"/>
                </a:cubicBezTo>
                <a:cubicBezTo>
                  <a:pt x="223" y="142"/>
                  <a:pt x="223" y="142"/>
                  <a:pt x="222" y="142"/>
                </a:cubicBezTo>
                <a:cubicBezTo>
                  <a:pt x="220" y="143"/>
                  <a:pt x="220" y="143"/>
                  <a:pt x="221" y="144"/>
                </a:cubicBezTo>
                <a:cubicBezTo>
                  <a:pt x="222" y="146"/>
                  <a:pt x="221" y="147"/>
                  <a:pt x="221" y="149"/>
                </a:cubicBezTo>
                <a:cubicBezTo>
                  <a:pt x="221" y="149"/>
                  <a:pt x="221" y="149"/>
                  <a:pt x="221" y="149"/>
                </a:cubicBezTo>
                <a:cubicBezTo>
                  <a:pt x="221" y="149"/>
                  <a:pt x="221" y="149"/>
                  <a:pt x="221" y="149"/>
                </a:cubicBezTo>
                <a:cubicBezTo>
                  <a:pt x="220" y="147"/>
                  <a:pt x="219" y="148"/>
                  <a:pt x="218" y="148"/>
                </a:cubicBezTo>
                <a:cubicBezTo>
                  <a:pt x="217" y="148"/>
                  <a:pt x="216" y="148"/>
                  <a:pt x="216" y="147"/>
                </a:cubicBezTo>
                <a:cubicBezTo>
                  <a:pt x="216" y="146"/>
                  <a:pt x="215" y="145"/>
                  <a:pt x="214" y="144"/>
                </a:cubicBezTo>
                <a:cubicBezTo>
                  <a:pt x="213" y="143"/>
                  <a:pt x="212" y="141"/>
                  <a:pt x="211" y="140"/>
                </a:cubicBezTo>
                <a:cubicBezTo>
                  <a:pt x="210" y="139"/>
                  <a:pt x="209" y="138"/>
                  <a:pt x="207" y="136"/>
                </a:cubicBezTo>
                <a:cubicBezTo>
                  <a:pt x="206" y="135"/>
                  <a:pt x="205" y="134"/>
                  <a:pt x="204" y="133"/>
                </a:cubicBezTo>
                <a:cubicBezTo>
                  <a:pt x="202" y="131"/>
                  <a:pt x="200" y="130"/>
                  <a:pt x="198" y="129"/>
                </a:cubicBezTo>
                <a:cubicBezTo>
                  <a:pt x="197" y="128"/>
                  <a:pt x="196" y="129"/>
                  <a:pt x="196" y="128"/>
                </a:cubicBezTo>
                <a:cubicBezTo>
                  <a:pt x="197" y="127"/>
                  <a:pt x="197" y="126"/>
                  <a:pt x="197" y="126"/>
                </a:cubicBezTo>
                <a:cubicBezTo>
                  <a:pt x="197" y="125"/>
                  <a:pt x="198" y="125"/>
                  <a:pt x="198" y="125"/>
                </a:cubicBezTo>
                <a:cubicBezTo>
                  <a:pt x="198" y="125"/>
                  <a:pt x="199" y="125"/>
                  <a:pt x="199" y="125"/>
                </a:cubicBezTo>
                <a:cubicBezTo>
                  <a:pt x="199" y="125"/>
                  <a:pt x="198" y="124"/>
                  <a:pt x="198" y="124"/>
                </a:cubicBezTo>
                <a:cubicBezTo>
                  <a:pt x="197" y="124"/>
                  <a:pt x="196" y="125"/>
                  <a:pt x="195" y="125"/>
                </a:cubicBezTo>
                <a:moveTo>
                  <a:pt x="627" y="188"/>
                </a:moveTo>
                <a:cubicBezTo>
                  <a:pt x="627" y="187"/>
                  <a:pt x="627" y="187"/>
                  <a:pt x="627" y="187"/>
                </a:cubicBezTo>
                <a:cubicBezTo>
                  <a:pt x="627" y="187"/>
                  <a:pt x="628" y="186"/>
                  <a:pt x="628" y="186"/>
                </a:cubicBezTo>
                <a:cubicBezTo>
                  <a:pt x="629" y="186"/>
                  <a:pt x="630" y="186"/>
                  <a:pt x="630" y="187"/>
                </a:cubicBezTo>
                <a:cubicBezTo>
                  <a:pt x="630" y="187"/>
                  <a:pt x="629" y="187"/>
                  <a:pt x="628" y="187"/>
                </a:cubicBezTo>
                <a:cubicBezTo>
                  <a:pt x="628" y="191"/>
                  <a:pt x="628" y="191"/>
                  <a:pt x="628" y="191"/>
                </a:cubicBezTo>
                <a:cubicBezTo>
                  <a:pt x="628" y="191"/>
                  <a:pt x="628" y="191"/>
                  <a:pt x="628" y="191"/>
                </a:cubicBezTo>
                <a:cubicBezTo>
                  <a:pt x="627" y="191"/>
                  <a:pt x="627" y="191"/>
                  <a:pt x="627" y="192"/>
                </a:cubicBezTo>
                <a:cubicBezTo>
                  <a:pt x="627" y="192"/>
                  <a:pt x="627" y="193"/>
                  <a:pt x="628" y="193"/>
                </a:cubicBezTo>
                <a:cubicBezTo>
                  <a:pt x="627" y="193"/>
                  <a:pt x="627" y="193"/>
                  <a:pt x="627" y="194"/>
                </a:cubicBezTo>
                <a:cubicBezTo>
                  <a:pt x="626" y="194"/>
                  <a:pt x="627" y="194"/>
                  <a:pt x="627" y="195"/>
                </a:cubicBezTo>
                <a:cubicBezTo>
                  <a:pt x="628" y="195"/>
                  <a:pt x="628" y="195"/>
                  <a:pt x="628" y="195"/>
                </a:cubicBezTo>
                <a:cubicBezTo>
                  <a:pt x="628" y="196"/>
                  <a:pt x="627" y="198"/>
                  <a:pt x="626" y="199"/>
                </a:cubicBezTo>
                <a:cubicBezTo>
                  <a:pt x="620" y="204"/>
                  <a:pt x="615" y="210"/>
                  <a:pt x="609" y="215"/>
                </a:cubicBezTo>
                <a:cubicBezTo>
                  <a:pt x="609" y="216"/>
                  <a:pt x="608" y="216"/>
                  <a:pt x="608" y="216"/>
                </a:cubicBezTo>
                <a:cubicBezTo>
                  <a:pt x="607" y="216"/>
                  <a:pt x="607" y="216"/>
                  <a:pt x="607" y="216"/>
                </a:cubicBezTo>
                <a:cubicBezTo>
                  <a:pt x="605" y="214"/>
                  <a:pt x="603" y="213"/>
                  <a:pt x="602" y="211"/>
                </a:cubicBezTo>
                <a:cubicBezTo>
                  <a:pt x="602" y="210"/>
                  <a:pt x="602" y="210"/>
                  <a:pt x="602" y="210"/>
                </a:cubicBezTo>
                <a:cubicBezTo>
                  <a:pt x="602" y="209"/>
                  <a:pt x="602" y="209"/>
                  <a:pt x="602" y="209"/>
                </a:cubicBezTo>
                <a:cubicBezTo>
                  <a:pt x="603" y="208"/>
                  <a:pt x="604" y="207"/>
                  <a:pt x="605" y="206"/>
                </a:cubicBezTo>
                <a:cubicBezTo>
                  <a:pt x="607" y="206"/>
                  <a:pt x="607" y="205"/>
                  <a:pt x="608" y="205"/>
                </a:cubicBezTo>
                <a:cubicBezTo>
                  <a:pt x="609" y="203"/>
                  <a:pt x="610" y="202"/>
                  <a:pt x="611" y="200"/>
                </a:cubicBezTo>
                <a:cubicBezTo>
                  <a:pt x="612" y="198"/>
                  <a:pt x="614" y="198"/>
                  <a:pt x="615" y="197"/>
                </a:cubicBezTo>
                <a:cubicBezTo>
                  <a:pt x="616" y="195"/>
                  <a:pt x="618" y="194"/>
                  <a:pt x="619" y="193"/>
                </a:cubicBezTo>
                <a:cubicBezTo>
                  <a:pt x="620" y="192"/>
                  <a:pt x="621" y="191"/>
                  <a:pt x="621" y="190"/>
                </a:cubicBezTo>
                <a:cubicBezTo>
                  <a:pt x="623" y="190"/>
                  <a:pt x="623" y="189"/>
                  <a:pt x="624" y="188"/>
                </a:cubicBezTo>
                <a:cubicBezTo>
                  <a:pt x="627" y="188"/>
                  <a:pt x="627" y="188"/>
                  <a:pt x="627" y="188"/>
                </a:cubicBezTo>
                <a:cubicBezTo>
                  <a:pt x="627" y="189"/>
                  <a:pt x="627" y="189"/>
                  <a:pt x="627" y="189"/>
                </a:cubicBezTo>
                <a:cubicBezTo>
                  <a:pt x="627" y="189"/>
                  <a:pt x="627" y="189"/>
                  <a:pt x="627" y="189"/>
                </a:cubicBezTo>
                <a:cubicBezTo>
                  <a:pt x="626" y="189"/>
                  <a:pt x="626" y="189"/>
                  <a:pt x="626" y="189"/>
                </a:cubicBezTo>
                <a:cubicBezTo>
                  <a:pt x="626" y="189"/>
                  <a:pt x="625" y="189"/>
                  <a:pt x="626" y="190"/>
                </a:cubicBezTo>
                <a:cubicBezTo>
                  <a:pt x="626" y="190"/>
                  <a:pt x="626" y="189"/>
                  <a:pt x="627" y="189"/>
                </a:cubicBezTo>
                <a:cubicBezTo>
                  <a:pt x="627" y="189"/>
                  <a:pt x="627" y="189"/>
                  <a:pt x="627" y="189"/>
                </a:cubicBezTo>
                <a:cubicBezTo>
                  <a:pt x="627" y="188"/>
                  <a:pt x="627" y="188"/>
                  <a:pt x="627" y="188"/>
                </a:cubicBezTo>
                <a:moveTo>
                  <a:pt x="329" y="143"/>
                </a:moveTo>
                <a:cubicBezTo>
                  <a:pt x="328" y="143"/>
                  <a:pt x="328" y="144"/>
                  <a:pt x="327" y="145"/>
                </a:cubicBezTo>
                <a:cubicBezTo>
                  <a:pt x="327" y="145"/>
                  <a:pt x="326" y="145"/>
                  <a:pt x="325" y="145"/>
                </a:cubicBezTo>
                <a:cubicBezTo>
                  <a:pt x="324" y="145"/>
                  <a:pt x="323" y="147"/>
                  <a:pt x="322" y="146"/>
                </a:cubicBezTo>
                <a:cubicBezTo>
                  <a:pt x="322" y="146"/>
                  <a:pt x="321" y="147"/>
                  <a:pt x="321" y="147"/>
                </a:cubicBezTo>
                <a:cubicBezTo>
                  <a:pt x="321" y="148"/>
                  <a:pt x="321" y="148"/>
                  <a:pt x="321" y="148"/>
                </a:cubicBezTo>
                <a:cubicBezTo>
                  <a:pt x="319" y="147"/>
                  <a:pt x="318" y="149"/>
                  <a:pt x="317" y="149"/>
                </a:cubicBezTo>
                <a:cubicBezTo>
                  <a:pt x="316" y="149"/>
                  <a:pt x="316" y="149"/>
                  <a:pt x="316" y="149"/>
                </a:cubicBezTo>
                <a:cubicBezTo>
                  <a:pt x="314" y="149"/>
                  <a:pt x="312" y="149"/>
                  <a:pt x="310" y="149"/>
                </a:cubicBezTo>
                <a:cubicBezTo>
                  <a:pt x="309" y="148"/>
                  <a:pt x="307" y="147"/>
                  <a:pt x="305" y="146"/>
                </a:cubicBezTo>
                <a:cubicBezTo>
                  <a:pt x="304" y="146"/>
                  <a:pt x="304" y="145"/>
                  <a:pt x="304" y="145"/>
                </a:cubicBezTo>
                <a:cubicBezTo>
                  <a:pt x="303" y="144"/>
                  <a:pt x="302" y="143"/>
                  <a:pt x="301" y="142"/>
                </a:cubicBezTo>
                <a:cubicBezTo>
                  <a:pt x="301" y="141"/>
                  <a:pt x="300" y="140"/>
                  <a:pt x="300" y="139"/>
                </a:cubicBezTo>
                <a:cubicBezTo>
                  <a:pt x="299" y="137"/>
                  <a:pt x="298" y="137"/>
                  <a:pt x="298" y="135"/>
                </a:cubicBezTo>
                <a:cubicBezTo>
                  <a:pt x="298" y="135"/>
                  <a:pt x="298" y="135"/>
                  <a:pt x="297" y="134"/>
                </a:cubicBezTo>
                <a:cubicBezTo>
                  <a:pt x="298" y="134"/>
                  <a:pt x="299" y="133"/>
                  <a:pt x="300" y="133"/>
                </a:cubicBezTo>
                <a:cubicBezTo>
                  <a:pt x="300" y="132"/>
                  <a:pt x="301" y="132"/>
                  <a:pt x="302" y="132"/>
                </a:cubicBezTo>
                <a:cubicBezTo>
                  <a:pt x="303" y="132"/>
                  <a:pt x="303" y="132"/>
                  <a:pt x="303" y="131"/>
                </a:cubicBezTo>
                <a:cubicBezTo>
                  <a:pt x="304" y="131"/>
                  <a:pt x="304" y="131"/>
                  <a:pt x="305" y="131"/>
                </a:cubicBezTo>
                <a:cubicBezTo>
                  <a:pt x="306" y="133"/>
                  <a:pt x="306" y="134"/>
                  <a:pt x="308" y="135"/>
                </a:cubicBezTo>
                <a:cubicBezTo>
                  <a:pt x="308" y="137"/>
                  <a:pt x="310" y="138"/>
                  <a:pt x="311" y="139"/>
                </a:cubicBezTo>
                <a:cubicBezTo>
                  <a:pt x="313" y="140"/>
                  <a:pt x="315" y="141"/>
                  <a:pt x="317" y="140"/>
                </a:cubicBezTo>
                <a:cubicBezTo>
                  <a:pt x="319" y="139"/>
                  <a:pt x="321" y="139"/>
                  <a:pt x="322" y="138"/>
                </a:cubicBezTo>
                <a:cubicBezTo>
                  <a:pt x="322" y="137"/>
                  <a:pt x="322" y="138"/>
                  <a:pt x="322" y="138"/>
                </a:cubicBezTo>
                <a:cubicBezTo>
                  <a:pt x="323" y="139"/>
                  <a:pt x="323" y="139"/>
                  <a:pt x="324" y="139"/>
                </a:cubicBezTo>
                <a:cubicBezTo>
                  <a:pt x="325" y="140"/>
                  <a:pt x="325" y="139"/>
                  <a:pt x="325" y="139"/>
                </a:cubicBezTo>
                <a:cubicBezTo>
                  <a:pt x="325" y="139"/>
                  <a:pt x="326" y="139"/>
                  <a:pt x="326" y="139"/>
                </a:cubicBezTo>
                <a:cubicBezTo>
                  <a:pt x="327" y="139"/>
                  <a:pt x="328" y="140"/>
                  <a:pt x="329" y="141"/>
                </a:cubicBezTo>
                <a:cubicBezTo>
                  <a:pt x="329" y="141"/>
                  <a:pt x="329" y="142"/>
                  <a:pt x="329" y="143"/>
                </a:cubicBezTo>
                <a:moveTo>
                  <a:pt x="107" y="359"/>
                </a:moveTo>
                <a:cubicBezTo>
                  <a:pt x="107" y="358"/>
                  <a:pt x="107" y="358"/>
                  <a:pt x="107" y="358"/>
                </a:cubicBezTo>
                <a:cubicBezTo>
                  <a:pt x="107" y="358"/>
                  <a:pt x="108" y="357"/>
                  <a:pt x="108" y="357"/>
                </a:cubicBezTo>
                <a:cubicBezTo>
                  <a:pt x="108" y="357"/>
                  <a:pt x="110" y="354"/>
                  <a:pt x="109" y="354"/>
                </a:cubicBezTo>
                <a:cubicBezTo>
                  <a:pt x="109" y="354"/>
                  <a:pt x="109" y="354"/>
                  <a:pt x="109" y="354"/>
                </a:cubicBezTo>
                <a:cubicBezTo>
                  <a:pt x="108" y="354"/>
                  <a:pt x="108" y="354"/>
                  <a:pt x="108" y="354"/>
                </a:cubicBezTo>
                <a:cubicBezTo>
                  <a:pt x="108" y="353"/>
                  <a:pt x="109" y="352"/>
                  <a:pt x="110" y="352"/>
                </a:cubicBezTo>
                <a:cubicBezTo>
                  <a:pt x="110" y="352"/>
                  <a:pt x="110" y="353"/>
                  <a:pt x="110" y="353"/>
                </a:cubicBezTo>
                <a:cubicBezTo>
                  <a:pt x="111" y="353"/>
                  <a:pt x="111" y="353"/>
                  <a:pt x="111" y="352"/>
                </a:cubicBezTo>
                <a:cubicBezTo>
                  <a:pt x="112" y="352"/>
                  <a:pt x="114" y="352"/>
                  <a:pt x="116" y="352"/>
                </a:cubicBezTo>
                <a:cubicBezTo>
                  <a:pt x="118" y="352"/>
                  <a:pt x="118" y="353"/>
                  <a:pt x="120" y="353"/>
                </a:cubicBezTo>
                <a:cubicBezTo>
                  <a:pt x="121" y="353"/>
                  <a:pt x="122" y="353"/>
                  <a:pt x="123" y="353"/>
                </a:cubicBezTo>
                <a:cubicBezTo>
                  <a:pt x="125" y="355"/>
                  <a:pt x="126" y="354"/>
                  <a:pt x="128" y="354"/>
                </a:cubicBezTo>
                <a:cubicBezTo>
                  <a:pt x="130" y="354"/>
                  <a:pt x="132" y="353"/>
                  <a:pt x="133" y="355"/>
                </a:cubicBezTo>
                <a:cubicBezTo>
                  <a:pt x="138" y="355"/>
                  <a:pt x="138" y="355"/>
                  <a:pt x="138" y="355"/>
                </a:cubicBezTo>
                <a:cubicBezTo>
                  <a:pt x="138" y="356"/>
                  <a:pt x="138" y="357"/>
                  <a:pt x="137" y="358"/>
                </a:cubicBezTo>
                <a:cubicBezTo>
                  <a:pt x="137" y="358"/>
                  <a:pt x="137" y="359"/>
                  <a:pt x="137" y="359"/>
                </a:cubicBezTo>
                <a:cubicBezTo>
                  <a:pt x="137" y="361"/>
                  <a:pt x="137" y="362"/>
                  <a:pt x="137" y="364"/>
                </a:cubicBezTo>
                <a:cubicBezTo>
                  <a:pt x="136" y="365"/>
                  <a:pt x="135" y="364"/>
                  <a:pt x="135" y="363"/>
                </a:cubicBezTo>
                <a:cubicBezTo>
                  <a:pt x="134" y="363"/>
                  <a:pt x="132" y="363"/>
                  <a:pt x="131" y="363"/>
                </a:cubicBezTo>
                <a:cubicBezTo>
                  <a:pt x="130" y="364"/>
                  <a:pt x="129" y="362"/>
                  <a:pt x="128" y="362"/>
                </a:cubicBezTo>
                <a:cubicBezTo>
                  <a:pt x="127" y="363"/>
                  <a:pt x="126" y="362"/>
                  <a:pt x="124" y="362"/>
                </a:cubicBezTo>
                <a:cubicBezTo>
                  <a:pt x="123" y="362"/>
                  <a:pt x="122" y="363"/>
                  <a:pt x="121" y="362"/>
                </a:cubicBezTo>
                <a:cubicBezTo>
                  <a:pt x="120" y="362"/>
                  <a:pt x="120" y="361"/>
                  <a:pt x="118" y="362"/>
                </a:cubicBezTo>
                <a:cubicBezTo>
                  <a:pt x="118" y="362"/>
                  <a:pt x="117" y="362"/>
                  <a:pt x="116" y="361"/>
                </a:cubicBezTo>
                <a:cubicBezTo>
                  <a:pt x="114" y="360"/>
                  <a:pt x="111" y="361"/>
                  <a:pt x="108" y="361"/>
                </a:cubicBezTo>
                <a:cubicBezTo>
                  <a:pt x="108" y="361"/>
                  <a:pt x="107" y="360"/>
                  <a:pt x="107" y="360"/>
                </a:cubicBezTo>
                <a:cubicBezTo>
                  <a:pt x="107" y="360"/>
                  <a:pt x="107" y="360"/>
                  <a:pt x="107" y="360"/>
                </a:cubicBezTo>
                <a:cubicBezTo>
                  <a:pt x="107" y="360"/>
                  <a:pt x="107" y="359"/>
                  <a:pt x="108" y="359"/>
                </a:cubicBezTo>
                <a:cubicBezTo>
                  <a:pt x="108" y="359"/>
                  <a:pt x="107" y="359"/>
                  <a:pt x="107" y="359"/>
                </a:cubicBezTo>
                <a:moveTo>
                  <a:pt x="79" y="374"/>
                </a:moveTo>
                <a:cubicBezTo>
                  <a:pt x="79" y="375"/>
                  <a:pt x="80" y="376"/>
                  <a:pt x="78" y="376"/>
                </a:cubicBezTo>
                <a:cubicBezTo>
                  <a:pt x="77" y="376"/>
                  <a:pt x="78" y="378"/>
                  <a:pt x="76" y="378"/>
                </a:cubicBezTo>
                <a:cubicBezTo>
                  <a:pt x="77" y="378"/>
                  <a:pt x="77" y="379"/>
                  <a:pt x="77" y="379"/>
                </a:cubicBezTo>
                <a:cubicBezTo>
                  <a:pt x="78" y="379"/>
                  <a:pt x="78" y="378"/>
                  <a:pt x="78" y="378"/>
                </a:cubicBezTo>
                <a:cubicBezTo>
                  <a:pt x="79" y="378"/>
                  <a:pt x="79" y="378"/>
                  <a:pt x="79" y="378"/>
                </a:cubicBezTo>
                <a:cubicBezTo>
                  <a:pt x="79" y="378"/>
                  <a:pt x="79" y="378"/>
                  <a:pt x="79" y="379"/>
                </a:cubicBezTo>
                <a:cubicBezTo>
                  <a:pt x="79" y="379"/>
                  <a:pt x="79" y="379"/>
                  <a:pt x="79" y="379"/>
                </a:cubicBezTo>
                <a:cubicBezTo>
                  <a:pt x="78" y="379"/>
                  <a:pt x="76" y="379"/>
                  <a:pt x="75" y="379"/>
                </a:cubicBezTo>
                <a:cubicBezTo>
                  <a:pt x="75" y="379"/>
                  <a:pt x="75" y="379"/>
                  <a:pt x="75" y="378"/>
                </a:cubicBezTo>
                <a:cubicBezTo>
                  <a:pt x="75" y="378"/>
                  <a:pt x="75" y="378"/>
                  <a:pt x="75" y="378"/>
                </a:cubicBezTo>
                <a:cubicBezTo>
                  <a:pt x="74" y="378"/>
                  <a:pt x="74" y="379"/>
                  <a:pt x="75" y="379"/>
                </a:cubicBezTo>
                <a:cubicBezTo>
                  <a:pt x="75" y="379"/>
                  <a:pt x="75" y="379"/>
                  <a:pt x="75" y="379"/>
                </a:cubicBezTo>
                <a:cubicBezTo>
                  <a:pt x="75" y="378"/>
                  <a:pt x="75" y="378"/>
                  <a:pt x="75" y="378"/>
                </a:cubicBezTo>
                <a:cubicBezTo>
                  <a:pt x="75" y="378"/>
                  <a:pt x="75" y="378"/>
                  <a:pt x="75" y="378"/>
                </a:cubicBezTo>
                <a:cubicBezTo>
                  <a:pt x="72" y="380"/>
                  <a:pt x="72" y="380"/>
                  <a:pt x="69" y="379"/>
                </a:cubicBezTo>
                <a:cubicBezTo>
                  <a:pt x="68" y="379"/>
                  <a:pt x="68" y="379"/>
                  <a:pt x="68" y="379"/>
                </a:cubicBezTo>
                <a:cubicBezTo>
                  <a:pt x="67" y="379"/>
                  <a:pt x="65" y="379"/>
                  <a:pt x="64" y="379"/>
                </a:cubicBezTo>
                <a:cubicBezTo>
                  <a:pt x="62" y="377"/>
                  <a:pt x="61" y="378"/>
                  <a:pt x="59" y="378"/>
                </a:cubicBezTo>
                <a:cubicBezTo>
                  <a:pt x="58" y="378"/>
                  <a:pt x="57" y="378"/>
                  <a:pt x="56" y="377"/>
                </a:cubicBezTo>
                <a:cubicBezTo>
                  <a:pt x="56" y="377"/>
                  <a:pt x="55" y="377"/>
                  <a:pt x="54" y="377"/>
                </a:cubicBezTo>
                <a:cubicBezTo>
                  <a:pt x="53" y="377"/>
                  <a:pt x="52" y="377"/>
                  <a:pt x="50" y="377"/>
                </a:cubicBezTo>
                <a:cubicBezTo>
                  <a:pt x="50" y="376"/>
                  <a:pt x="50" y="375"/>
                  <a:pt x="50" y="374"/>
                </a:cubicBezTo>
                <a:cubicBezTo>
                  <a:pt x="50" y="373"/>
                  <a:pt x="50" y="372"/>
                  <a:pt x="51" y="371"/>
                </a:cubicBezTo>
                <a:cubicBezTo>
                  <a:pt x="51" y="371"/>
                  <a:pt x="51" y="369"/>
                  <a:pt x="51" y="369"/>
                </a:cubicBezTo>
                <a:cubicBezTo>
                  <a:pt x="52" y="368"/>
                  <a:pt x="53" y="368"/>
                  <a:pt x="54" y="368"/>
                </a:cubicBezTo>
                <a:cubicBezTo>
                  <a:pt x="54" y="368"/>
                  <a:pt x="55" y="368"/>
                  <a:pt x="56" y="368"/>
                </a:cubicBezTo>
                <a:cubicBezTo>
                  <a:pt x="57" y="370"/>
                  <a:pt x="59" y="369"/>
                  <a:pt x="61" y="369"/>
                </a:cubicBezTo>
                <a:cubicBezTo>
                  <a:pt x="62" y="369"/>
                  <a:pt x="63" y="369"/>
                  <a:pt x="65" y="369"/>
                </a:cubicBezTo>
                <a:cubicBezTo>
                  <a:pt x="65" y="369"/>
                  <a:pt x="66" y="369"/>
                  <a:pt x="67" y="370"/>
                </a:cubicBezTo>
                <a:cubicBezTo>
                  <a:pt x="68" y="371"/>
                  <a:pt x="69" y="369"/>
                  <a:pt x="70" y="371"/>
                </a:cubicBezTo>
                <a:cubicBezTo>
                  <a:pt x="71" y="371"/>
                  <a:pt x="72" y="371"/>
                  <a:pt x="73" y="371"/>
                </a:cubicBezTo>
                <a:cubicBezTo>
                  <a:pt x="74" y="371"/>
                  <a:pt x="75" y="371"/>
                  <a:pt x="76" y="372"/>
                </a:cubicBezTo>
                <a:cubicBezTo>
                  <a:pt x="76" y="372"/>
                  <a:pt x="76" y="371"/>
                  <a:pt x="77" y="371"/>
                </a:cubicBezTo>
                <a:cubicBezTo>
                  <a:pt x="77" y="372"/>
                  <a:pt x="78" y="372"/>
                  <a:pt x="78" y="373"/>
                </a:cubicBezTo>
                <a:cubicBezTo>
                  <a:pt x="78" y="374"/>
                  <a:pt x="79" y="374"/>
                  <a:pt x="79" y="374"/>
                </a:cubicBezTo>
                <a:moveTo>
                  <a:pt x="76" y="374"/>
                </a:moveTo>
                <a:cubicBezTo>
                  <a:pt x="76" y="374"/>
                  <a:pt x="76" y="374"/>
                  <a:pt x="76" y="374"/>
                </a:cubicBezTo>
                <a:cubicBezTo>
                  <a:pt x="76" y="374"/>
                  <a:pt x="76" y="374"/>
                  <a:pt x="76" y="374"/>
                </a:cubicBezTo>
                <a:cubicBezTo>
                  <a:pt x="76" y="374"/>
                  <a:pt x="76" y="375"/>
                  <a:pt x="76" y="375"/>
                </a:cubicBezTo>
                <a:cubicBezTo>
                  <a:pt x="76" y="375"/>
                  <a:pt x="76" y="375"/>
                  <a:pt x="76" y="374"/>
                </a:cubicBezTo>
                <a:moveTo>
                  <a:pt x="112" y="203"/>
                </a:moveTo>
                <a:cubicBezTo>
                  <a:pt x="114" y="202"/>
                  <a:pt x="114" y="200"/>
                  <a:pt x="115" y="199"/>
                </a:cubicBezTo>
                <a:cubicBezTo>
                  <a:pt x="116" y="198"/>
                  <a:pt x="117" y="197"/>
                  <a:pt x="118" y="196"/>
                </a:cubicBezTo>
                <a:cubicBezTo>
                  <a:pt x="121" y="196"/>
                  <a:pt x="121" y="196"/>
                  <a:pt x="121" y="196"/>
                </a:cubicBezTo>
                <a:cubicBezTo>
                  <a:pt x="121" y="198"/>
                  <a:pt x="123" y="198"/>
                  <a:pt x="124" y="199"/>
                </a:cubicBezTo>
                <a:cubicBezTo>
                  <a:pt x="125" y="199"/>
                  <a:pt x="126" y="199"/>
                  <a:pt x="126" y="200"/>
                </a:cubicBezTo>
                <a:cubicBezTo>
                  <a:pt x="127" y="200"/>
                  <a:pt x="128" y="201"/>
                  <a:pt x="129" y="202"/>
                </a:cubicBezTo>
                <a:cubicBezTo>
                  <a:pt x="128" y="202"/>
                  <a:pt x="127" y="203"/>
                  <a:pt x="128" y="204"/>
                </a:cubicBezTo>
                <a:cubicBezTo>
                  <a:pt x="128" y="204"/>
                  <a:pt x="129" y="203"/>
                  <a:pt x="129" y="203"/>
                </a:cubicBezTo>
                <a:cubicBezTo>
                  <a:pt x="130" y="203"/>
                  <a:pt x="130" y="203"/>
                  <a:pt x="130" y="204"/>
                </a:cubicBezTo>
                <a:cubicBezTo>
                  <a:pt x="131" y="205"/>
                  <a:pt x="130" y="205"/>
                  <a:pt x="130" y="205"/>
                </a:cubicBezTo>
                <a:cubicBezTo>
                  <a:pt x="129" y="205"/>
                  <a:pt x="129" y="205"/>
                  <a:pt x="128" y="205"/>
                </a:cubicBezTo>
                <a:cubicBezTo>
                  <a:pt x="127" y="206"/>
                  <a:pt x="128" y="207"/>
                  <a:pt x="128" y="207"/>
                </a:cubicBezTo>
                <a:cubicBezTo>
                  <a:pt x="128" y="208"/>
                  <a:pt x="128" y="209"/>
                  <a:pt x="128" y="210"/>
                </a:cubicBezTo>
                <a:cubicBezTo>
                  <a:pt x="128" y="211"/>
                  <a:pt x="127" y="212"/>
                  <a:pt x="128" y="212"/>
                </a:cubicBezTo>
                <a:cubicBezTo>
                  <a:pt x="128" y="212"/>
                  <a:pt x="128" y="213"/>
                  <a:pt x="128" y="212"/>
                </a:cubicBezTo>
                <a:cubicBezTo>
                  <a:pt x="128" y="212"/>
                  <a:pt x="129" y="212"/>
                  <a:pt x="129" y="212"/>
                </a:cubicBezTo>
                <a:cubicBezTo>
                  <a:pt x="129" y="212"/>
                  <a:pt x="130" y="212"/>
                  <a:pt x="130" y="213"/>
                </a:cubicBezTo>
                <a:cubicBezTo>
                  <a:pt x="131" y="213"/>
                  <a:pt x="132" y="214"/>
                  <a:pt x="131" y="216"/>
                </a:cubicBezTo>
                <a:cubicBezTo>
                  <a:pt x="131" y="216"/>
                  <a:pt x="132" y="216"/>
                  <a:pt x="132" y="216"/>
                </a:cubicBezTo>
                <a:cubicBezTo>
                  <a:pt x="133" y="216"/>
                  <a:pt x="133" y="217"/>
                  <a:pt x="133" y="217"/>
                </a:cubicBezTo>
                <a:cubicBezTo>
                  <a:pt x="135" y="219"/>
                  <a:pt x="135" y="219"/>
                  <a:pt x="139" y="219"/>
                </a:cubicBezTo>
                <a:cubicBezTo>
                  <a:pt x="139" y="220"/>
                  <a:pt x="139" y="220"/>
                  <a:pt x="140" y="220"/>
                </a:cubicBezTo>
                <a:cubicBezTo>
                  <a:pt x="140" y="221"/>
                  <a:pt x="141" y="221"/>
                  <a:pt x="141" y="221"/>
                </a:cubicBezTo>
                <a:cubicBezTo>
                  <a:pt x="140" y="222"/>
                  <a:pt x="140" y="222"/>
                  <a:pt x="139" y="222"/>
                </a:cubicBezTo>
                <a:cubicBezTo>
                  <a:pt x="137" y="221"/>
                  <a:pt x="137" y="221"/>
                  <a:pt x="136" y="222"/>
                </a:cubicBezTo>
                <a:cubicBezTo>
                  <a:pt x="135" y="222"/>
                  <a:pt x="135" y="222"/>
                  <a:pt x="135" y="221"/>
                </a:cubicBezTo>
                <a:cubicBezTo>
                  <a:pt x="135" y="221"/>
                  <a:pt x="135" y="221"/>
                  <a:pt x="135" y="221"/>
                </a:cubicBezTo>
                <a:cubicBezTo>
                  <a:pt x="133" y="223"/>
                  <a:pt x="133" y="223"/>
                  <a:pt x="132" y="221"/>
                </a:cubicBezTo>
                <a:cubicBezTo>
                  <a:pt x="132" y="221"/>
                  <a:pt x="132" y="220"/>
                  <a:pt x="132" y="220"/>
                </a:cubicBezTo>
                <a:cubicBezTo>
                  <a:pt x="132" y="220"/>
                  <a:pt x="131" y="220"/>
                  <a:pt x="130" y="220"/>
                </a:cubicBezTo>
                <a:cubicBezTo>
                  <a:pt x="129" y="219"/>
                  <a:pt x="128" y="219"/>
                  <a:pt x="127" y="217"/>
                </a:cubicBezTo>
                <a:cubicBezTo>
                  <a:pt x="127" y="217"/>
                  <a:pt x="127" y="217"/>
                  <a:pt x="127" y="216"/>
                </a:cubicBezTo>
                <a:cubicBezTo>
                  <a:pt x="126" y="216"/>
                  <a:pt x="126" y="216"/>
                  <a:pt x="127" y="215"/>
                </a:cubicBezTo>
                <a:cubicBezTo>
                  <a:pt x="125" y="214"/>
                  <a:pt x="123" y="213"/>
                  <a:pt x="121" y="211"/>
                </a:cubicBezTo>
                <a:cubicBezTo>
                  <a:pt x="120" y="210"/>
                  <a:pt x="119" y="210"/>
                  <a:pt x="118" y="209"/>
                </a:cubicBezTo>
                <a:cubicBezTo>
                  <a:pt x="117" y="208"/>
                  <a:pt x="117" y="207"/>
                  <a:pt x="116" y="206"/>
                </a:cubicBezTo>
                <a:cubicBezTo>
                  <a:pt x="114" y="205"/>
                  <a:pt x="114" y="204"/>
                  <a:pt x="112" y="203"/>
                </a:cubicBezTo>
                <a:moveTo>
                  <a:pt x="125" y="211"/>
                </a:moveTo>
                <a:cubicBezTo>
                  <a:pt x="125" y="212"/>
                  <a:pt x="126" y="212"/>
                  <a:pt x="127" y="211"/>
                </a:cubicBezTo>
                <a:cubicBezTo>
                  <a:pt x="126" y="211"/>
                  <a:pt x="125" y="211"/>
                  <a:pt x="125" y="211"/>
                </a:cubicBezTo>
                <a:moveTo>
                  <a:pt x="131" y="218"/>
                </a:moveTo>
                <a:cubicBezTo>
                  <a:pt x="131" y="218"/>
                  <a:pt x="131" y="218"/>
                  <a:pt x="131" y="218"/>
                </a:cubicBezTo>
                <a:cubicBezTo>
                  <a:pt x="131" y="218"/>
                  <a:pt x="131" y="218"/>
                  <a:pt x="131" y="218"/>
                </a:cubicBezTo>
                <a:cubicBezTo>
                  <a:pt x="131" y="218"/>
                  <a:pt x="131" y="218"/>
                  <a:pt x="131" y="217"/>
                </a:cubicBezTo>
                <a:cubicBezTo>
                  <a:pt x="131" y="217"/>
                  <a:pt x="131" y="218"/>
                  <a:pt x="131" y="218"/>
                </a:cubicBezTo>
                <a:moveTo>
                  <a:pt x="256" y="156"/>
                </a:moveTo>
                <a:cubicBezTo>
                  <a:pt x="255" y="156"/>
                  <a:pt x="255" y="156"/>
                  <a:pt x="254" y="156"/>
                </a:cubicBezTo>
                <a:cubicBezTo>
                  <a:pt x="254" y="158"/>
                  <a:pt x="256" y="158"/>
                  <a:pt x="258" y="158"/>
                </a:cubicBezTo>
                <a:cubicBezTo>
                  <a:pt x="257" y="159"/>
                  <a:pt x="256" y="159"/>
                  <a:pt x="256" y="160"/>
                </a:cubicBezTo>
                <a:cubicBezTo>
                  <a:pt x="257" y="161"/>
                  <a:pt x="257" y="160"/>
                  <a:pt x="258" y="159"/>
                </a:cubicBezTo>
                <a:cubicBezTo>
                  <a:pt x="259" y="162"/>
                  <a:pt x="261" y="164"/>
                  <a:pt x="262" y="166"/>
                </a:cubicBezTo>
                <a:cubicBezTo>
                  <a:pt x="262" y="167"/>
                  <a:pt x="263" y="167"/>
                  <a:pt x="263" y="168"/>
                </a:cubicBezTo>
                <a:cubicBezTo>
                  <a:pt x="264" y="169"/>
                  <a:pt x="265" y="171"/>
                  <a:pt x="265" y="172"/>
                </a:cubicBezTo>
                <a:cubicBezTo>
                  <a:pt x="263" y="173"/>
                  <a:pt x="261" y="174"/>
                  <a:pt x="260" y="176"/>
                </a:cubicBezTo>
                <a:cubicBezTo>
                  <a:pt x="260" y="176"/>
                  <a:pt x="259" y="176"/>
                  <a:pt x="259" y="175"/>
                </a:cubicBezTo>
                <a:cubicBezTo>
                  <a:pt x="258" y="175"/>
                  <a:pt x="258" y="175"/>
                  <a:pt x="258" y="174"/>
                </a:cubicBezTo>
                <a:cubicBezTo>
                  <a:pt x="257" y="173"/>
                  <a:pt x="257" y="172"/>
                  <a:pt x="256" y="171"/>
                </a:cubicBezTo>
                <a:cubicBezTo>
                  <a:pt x="256" y="170"/>
                  <a:pt x="255" y="169"/>
                  <a:pt x="254" y="168"/>
                </a:cubicBezTo>
                <a:cubicBezTo>
                  <a:pt x="254" y="167"/>
                  <a:pt x="253" y="166"/>
                  <a:pt x="253" y="165"/>
                </a:cubicBezTo>
                <a:cubicBezTo>
                  <a:pt x="253" y="164"/>
                  <a:pt x="252" y="163"/>
                  <a:pt x="251" y="162"/>
                </a:cubicBezTo>
                <a:cubicBezTo>
                  <a:pt x="251" y="162"/>
                  <a:pt x="251" y="162"/>
                  <a:pt x="251" y="162"/>
                </a:cubicBezTo>
                <a:cubicBezTo>
                  <a:pt x="252" y="161"/>
                  <a:pt x="252" y="161"/>
                  <a:pt x="253" y="161"/>
                </a:cubicBezTo>
                <a:cubicBezTo>
                  <a:pt x="252" y="160"/>
                  <a:pt x="251" y="159"/>
                  <a:pt x="250" y="159"/>
                </a:cubicBezTo>
                <a:cubicBezTo>
                  <a:pt x="250" y="160"/>
                  <a:pt x="249" y="159"/>
                  <a:pt x="249" y="159"/>
                </a:cubicBezTo>
                <a:cubicBezTo>
                  <a:pt x="249" y="157"/>
                  <a:pt x="247" y="157"/>
                  <a:pt x="247" y="156"/>
                </a:cubicBezTo>
                <a:cubicBezTo>
                  <a:pt x="247" y="155"/>
                  <a:pt x="246" y="154"/>
                  <a:pt x="245" y="153"/>
                </a:cubicBezTo>
                <a:cubicBezTo>
                  <a:pt x="245" y="153"/>
                  <a:pt x="245" y="152"/>
                  <a:pt x="246" y="152"/>
                </a:cubicBezTo>
                <a:cubicBezTo>
                  <a:pt x="247" y="152"/>
                  <a:pt x="248" y="152"/>
                  <a:pt x="249" y="152"/>
                </a:cubicBezTo>
                <a:cubicBezTo>
                  <a:pt x="249" y="152"/>
                  <a:pt x="249" y="151"/>
                  <a:pt x="249" y="151"/>
                </a:cubicBezTo>
                <a:cubicBezTo>
                  <a:pt x="249" y="151"/>
                  <a:pt x="249" y="150"/>
                  <a:pt x="249" y="150"/>
                </a:cubicBezTo>
                <a:cubicBezTo>
                  <a:pt x="249" y="150"/>
                  <a:pt x="248" y="150"/>
                  <a:pt x="248" y="150"/>
                </a:cubicBezTo>
                <a:cubicBezTo>
                  <a:pt x="246" y="150"/>
                  <a:pt x="245" y="149"/>
                  <a:pt x="245" y="148"/>
                </a:cubicBezTo>
                <a:cubicBezTo>
                  <a:pt x="245" y="147"/>
                  <a:pt x="245" y="147"/>
                  <a:pt x="245" y="147"/>
                </a:cubicBezTo>
                <a:cubicBezTo>
                  <a:pt x="243" y="147"/>
                  <a:pt x="242" y="147"/>
                  <a:pt x="242" y="146"/>
                </a:cubicBezTo>
                <a:cubicBezTo>
                  <a:pt x="241" y="145"/>
                  <a:pt x="242" y="144"/>
                  <a:pt x="242" y="144"/>
                </a:cubicBezTo>
                <a:cubicBezTo>
                  <a:pt x="244" y="145"/>
                  <a:pt x="243" y="143"/>
                  <a:pt x="244" y="142"/>
                </a:cubicBezTo>
                <a:cubicBezTo>
                  <a:pt x="245" y="143"/>
                  <a:pt x="245" y="145"/>
                  <a:pt x="247" y="145"/>
                </a:cubicBezTo>
                <a:cubicBezTo>
                  <a:pt x="247" y="145"/>
                  <a:pt x="247" y="145"/>
                  <a:pt x="247" y="145"/>
                </a:cubicBezTo>
                <a:cubicBezTo>
                  <a:pt x="247" y="146"/>
                  <a:pt x="247" y="146"/>
                  <a:pt x="248" y="146"/>
                </a:cubicBezTo>
                <a:cubicBezTo>
                  <a:pt x="249" y="146"/>
                  <a:pt x="249" y="146"/>
                  <a:pt x="249" y="146"/>
                </a:cubicBezTo>
                <a:cubicBezTo>
                  <a:pt x="249" y="145"/>
                  <a:pt x="249" y="145"/>
                  <a:pt x="249" y="144"/>
                </a:cubicBezTo>
                <a:cubicBezTo>
                  <a:pt x="250" y="145"/>
                  <a:pt x="250" y="145"/>
                  <a:pt x="251" y="145"/>
                </a:cubicBezTo>
                <a:cubicBezTo>
                  <a:pt x="251" y="146"/>
                  <a:pt x="251" y="147"/>
                  <a:pt x="250" y="147"/>
                </a:cubicBezTo>
                <a:cubicBezTo>
                  <a:pt x="250" y="147"/>
                  <a:pt x="249" y="147"/>
                  <a:pt x="249" y="148"/>
                </a:cubicBezTo>
                <a:cubicBezTo>
                  <a:pt x="249" y="148"/>
                  <a:pt x="249" y="148"/>
                  <a:pt x="249" y="148"/>
                </a:cubicBezTo>
                <a:cubicBezTo>
                  <a:pt x="251" y="148"/>
                  <a:pt x="252" y="148"/>
                  <a:pt x="253" y="150"/>
                </a:cubicBezTo>
                <a:cubicBezTo>
                  <a:pt x="253" y="150"/>
                  <a:pt x="253" y="150"/>
                  <a:pt x="253" y="150"/>
                </a:cubicBezTo>
                <a:cubicBezTo>
                  <a:pt x="254" y="151"/>
                  <a:pt x="254" y="151"/>
                  <a:pt x="253" y="152"/>
                </a:cubicBezTo>
                <a:cubicBezTo>
                  <a:pt x="253" y="153"/>
                  <a:pt x="254" y="154"/>
                  <a:pt x="255" y="154"/>
                </a:cubicBezTo>
                <a:cubicBezTo>
                  <a:pt x="256" y="154"/>
                  <a:pt x="255" y="155"/>
                  <a:pt x="256" y="156"/>
                </a:cubicBezTo>
                <a:moveTo>
                  <a:pt x="251" y="155"/>
                </a:moveTo>
                <a:cubicBezTo>
                  <a:pt x="250" y="155"/>
                  <a:pt x="250" y="155"/>
                  <a:pt x="250" y="155"/>
                </a:cubicBezTo>
                <a:cubicBezTo>
                  <a:pt x="250" y="155"/>
                  <a:pt x="250" y="156"/>
                  <a:pt x="250" y="156"/>
                </a:cubicBezTo>
                <a:cubicBezTo>
                  <a:pt x="250" y="156"/>
                  <a:pt x="250" y="156"/>
                  <a:pt x="250" y="156"/>
                </a:cubicBezTo>
                <a:cubicBezTo>
                  <a:pt x="251" y="156"/>
                  <a:pt x="251" y="155"/>
                  <a:pt x="251" y="155"/>
                </a:cubicBezTo>
                <a:cubicBezTo>
                  <a:pt x="251" y="155"/>
                  <a:pt x="251" y="155"/>
                  <a:pt x="250" y="156"/>
                </a:cubicBezTo>
                <a:cubicBezTo>
                  <a:pt x="250" y="156"/>
                  <a:pt x="250" y="156"/>
                  <a:pt x="250" y="156"/>
                </a:cubicBezTo>
                <a:cubicBezTo>
                  <a:pt x="250" y="156"/>
                  <a:pt x="250" y="156"/>
                  <a:pt x="250" y="156"/>
                </a:cubicBezTo>
                <a:cubicBezTo>
                  <a:pt x="249" y="156"/>
                  <a:pt x="249" y="156"/>
                  <a:pt x="249" y="157"/>
                </a:cubicBezTo>
                <a:cubicBezTo>
                  <a:pt x="250" y="157"/>
                  <a:pt x="250" y="156"/>
                  <a:pt x="251" y="155"/>
                </a:cubicBezTo>
                <a:moveTo>
                  <a:pt x="255" y="167"/>
                </a:moveTo>
                <a:cubicBezTo>
                  <a:pt x="255" y="167"/>
                  <a:pt x="256" y="167"/>
                  <a:pt x="257" y="167"/>
                </a:cubicBezTo>
                <a:cubicBezTo>
                  <a:pt x="256" y="166"/>
                  <a:pt x="255" y="166"/>
                  <a:pt x="255" y="167"/>
                </a:cubicBezTo>
                <a:moveTo>
                  <a:pt x="254" y="161"/>
                </a:moveTo>
                <a:cubicBezTo>
                  <a:pt x="254" y="162"/>
                  <a:pt x="254" y="162"/>
                  <a:pt x="254" y="162"/>
                </a:cubicBezTo>
                <a:cubicBezTo>
                  <a:pt x="254" y="162"/>
                  <a:pt x="254" y="162"/>
                  <a:pt x="254" y="162"/>
                </a:cubicBezTo>
                <a:cubicBezTo>
                  <a:pt x="254" y="162"/>
                  <a:pt x="255" y="162"/>
                  <a:pt x="255" y="162"/>
                </a:cubicBezTo>
                <a:cubicBezTo>
                  <a:pt x="255" y="162"/>
                  <a:pt x="254" y="162"/>
                  <a:pt x="254" y="161"/>
                </a:cubicBezTo>
                <a:moveTo>
                  <a:pt x="255" y="164"/>
                </a:moveTo>
                <a:cubicBezTo>
                  <a:pt x="254" y="164"/>
                  <a:pt x="254" y="164"/>
                  <a:pt x="254" y="163"/>
                </a:cubicBezTo>
                <a:cubicBezTo>
                  <a:pt x="254" y="163"/>
                  <a:pt x="254" y="164"/>
                  <a:pt x="254" y="164"/>
                </a:cubicBezTo>
                <a:cubicBezTo>
                  <a:pt x="254" y="164"/>
                  <a:pt x="254" y="164"/>
                  <a:pt x="254" y="164"/>
                </a:cubicBezTo>
                <a:cubicBezTo>
                  <a:pt x="254" y="164"/>
                  <a:pt x="254" y="164"/>
                  <a:pt x="255" y="164"/>
                </a:cubicBezTo>
                <a:moveTo>
                  <a:pt x="345" y="689"/>
                </a:moveTo>
                <a:cubicBezTo>
                  <a:pt x="345" y="688"/>
                  <a:pt x="345" y="687"/>
                  <a:pt x="345" y="685"/>
                </a:cubicBezTo>
                <a:cubicBezTo>
                  <a:pt x="347" y="685"/>
                  <a:pt x="348" y="685"/>
                  <a:pt x="349" y="685"/>
                </a:cubicBezTo>
                <a:cubicBezTo>
                  <a:pt x="350" y="687"/>
                  <a:pt x="352" y="686"/>
                  <a:pt x="353" y="686"/>
                </a:cubicBezTo>
                <a:cubicBezTo>
                  <a:pt x="354" y="687"/>
                  <a:pt x="353" y="689"/>
                  <a:pt x="353" y="690"/>
                </a:cubicBezTo>
                <a:cubicBezTo>
                  <a:pt x="353" y="690"/>
                  <a:pt x="352" y="690"/>
                  <a:pt x="351" y="690"/>
                </a:cubicBezTo>
                <a:cubicBezTo>
                  <a:pt x="351" y="690"/>
                  <a:pt x="351" y="690"/>
                  <a:pt x="351" y="690"/>
                </a:cubicBezTo>
                <a:cubicBezTo>
                  <a:pt x="351" y="690"/>
                  <a:pt x="351" y="691"/>
                  <a:pt x="351" y="691"/>
                </a:cubicBezTo>
                <a:cubicBezTo>
                  <a:pt x="352" y="691"/>
                  <a:pt x="353" y="691"/>
                  <a:pt x="354" y="691"/>
                </a:cubicBezTo>
                <a:cubicBezTo>
                  <a:pt x="354" y="691"/>
                  <a:pt x="354" y="691"/>
                  <a:pt x="354" y="691"/>
                </a:cubicBezTo>
                <a:cubicBezTo>
                  <a:pt x="354" y="691"/>
                  <a:pt x="353" y="691"/>
                  <a:pt x="353" y="691"/>
                </a:cubicBezTo>
                <a:cubicBezTo>
                  <a:pt x="353" y="691"/>
                  <a:pt x="353" y="691"/>
                  <a:pt x="353" y="691"/>
                </a:cubicBezTo>
                <a:cubicBezTo>
                  <a:pt x="354" y="691"/>
                  <a:pt x="354" y="691"/>
                  <a:pt x="354" y="692"/>
                </a:cubicBezTo>
                <a:cubicBezTo>
                  <a:pt x="354" y="692"/>
                  <a:pt x="354" y="691"/>
                  <a:pt x="354" y="691"/>
                </a:cubicBezTo>
                <a:cubicBezTo>
                  <a:pt x="353" y="690"/>
                  <a:pt x="353" y="690"/>
                  <a:pt x="353" y="690"/>
                </a:cubicBezTo>
                <a:cubicBezTo>
                  <a:pt x="355" y="690"/>
                  <a:pt x="356" y="691"/>
                  <a:pt x="356" y="693"/>
                </a:cubicBezTo>
                <a:cubicBezTo>
                  <a:pt x="354" y="693"/>
                  <a:pt x="352" y="693"/>
                  <a:pt x="350" y="693"/>
                </a:cubicBezTo>
                <a:cubicBezTo>
                  <a:pt x="349" y="693"/>
                  <a:pt x="349" y="692"/>
                  <a:pt x="348" y="692"/>
                </a:cubicBezTo>
                <a:cubicBezTo>
                  <a:pt x="348" y="692"/>
                  <a:pt x="347" y="693"/>
                  <a:pt x="347" y="693"/>
                </a:cubicBezTo>
                <a:cubicBezTo>
                  <a:pt x="347" y="694"/>
                  <a:pt x="347" y="695"/>
                  <a:pt x="346" y="696"/>
                </a:cubicBezTo>
                <a:cubicBezTo>
                  <a:pt x="346" y="697"/>
                  <a:pt x="346" y="698"/>
                  <a:pt x="346" y="699"/>
                </a:cubicBezTo>
                <a:cubicBezTo>
                  <a:pt x="345" y="699"/>
                  <a:pt x="345" y="700"/>
                  <a:pt x="345" y="701"/>
                </a:cubicBezTo>
                <a:cubicBezTo>
                  <a:pt x="345" y="702"/>
                  <a:pt x="345" y="703"/>
                  <a:pt x="345" y="703"/>
                </a:cubicBezTo>
                <a:cubicBezTo>
                  <a:pt x="344" y="704"/>
                  <a:pt x="344" y="705"/>
                  <a:pt x="344" y="706"/>
                </a:cubicBezTo>
                <a:cubicBezTo>
                  <a:pt x="344" y="706"/>
                  <a:pt x="343" y="707"/>
                  <a:pt x="343" y="707"/>
                </a:cubicBezTo>
                <a:cubicBezTo>
                  <a:pt x="343" y="708"/>
                  <a:pt x="342" y="707"/>
                  <a:pt x="341" y="708"/>
                </a:cubicBezTo>
                <a:cubicBezTo>
                  <a:pt x="340" y="709"/>
                  <a:pt x="340" y="708"/>
                  <a:pt x="339" y="708"/>
                </a:cubicBezTo>
                <a:cubicBezTo>
                  <a:pt x="339" y="708"/>
                  <a:pt x="338" y="707"/>
                  <a:pt x="337" y="708"/>
                </a:cubicBezTo>
                <a:cubicBezTo>
                  <a:pt x="338" y="709"/>
                  <a:pt x="339" y="710"/>
                  <a:pt x="340" y="710"/>
                </a:cubicBezTo>
                <a:cubicBezTo>
                  <a:pt x="340" y="710"/>
                  <a:pt x="341" y="710"/>
                  <a:pt x="341" y="710"/>
                </a:cubicBezTo>
                <a:cubicBezTo>
                  <a:pt x="341" y="710"/>
                  <a:pt x="340" y="711"/>
                  <a:pt x="340" y="711"/>
                </a:cubicBezTo>
                <a:cubicBezTo>
                  <a:pt x="339" y="711"/>
                  <a:pt x="339" y="711"/>
                  <a:pt x="339" y="712"/>
                </a:cubicBezTo>
                <a:cubicBezTo>
                  <a:pt x="338" y="712"/>
                  <a:pt x="338" y="712"/>
                  <a:pt x="339" y="713"/>
                </a:cubicBezTo>
                <a:cubicBezTo>
                  <a:pt x="338" y="714"/>
                  <a:pt x="337" y="713"/>
                  <a:pt x="336" y="713"/>
                </a:cubicBezTo>
                <a:cubicBezTo>
                  <a:pt x="335" y="713"/>
                  <a:pt x="336" y="712"/>
                  <a:pt x="335" y="711"/>
                </a:cubicBezTo>
                <a:cubicBezTo>
                  <a:pt x="336" y="711"/>
                  <a:pt x="337" y="710"/>
                  <a:pt x="337" y="710"/>
                </a:cubicBezTo>
                <a:cubicBezTo>
                  <a:pt x="337" y="710"/>
                  <a:pt x="336" y="709"/>
                  <a:pt x="336" y="709"/>
                </a:cubicBezTo>
                <a:cubicBezTo>
                  <a:pt x="336" y="707"/>
                  <a:pt x="336" y="706"/>
                  <a:pt x="336" y="704"/>
                </a:cubicBezTo>
                <a:cubicBezTo>
                  <a:pt x="336" y="703"/>
                  <a:pt x="338" y="703"/>
                  <a:pt x="337" y="701"/>
                </a:cubicBezTo>
                <a:cubicBezTo>
                  <a:pt x="337" y="700"/>
                  <a:pt x="337" y="699"/>
                  <a:pt x="337" y="698"/>
                </a:cubicBezTo>
                <a:cubicBezTo>
                  <a:pt x="339" y="697"/>
                  <a:pt x="338" y="695"/>
                  <a:pt x="338" y="693"/>
                </a:cubicBezTo>
                <a:cubicBezTo>
                  <a:pt x="339" y="692"/>
                  <a:pt x="339" y="691"/>
                  <a:pt x="340" y="690"/>
                </a:cubicBezTo>
                <a:cubicBezTo>
                  <a:pt x="340" y="690"/>
                  <a:pt x="341" y="690"/>
                  <a:pt x="341" y="689"/>
                </a:cubicBezTo>
                <a:cubicBezTo>
                  <a:pt x="341" y="689"/>
                  <a:pt x="342" y="689"/>
                  <a:pt x="342" y="689"/>
                </a:cubicBezTo>
                <a:cubicBezTo>
                  <a:pt x="343" y="689"/>
                  <a:pt x="343" y="689"/>
                  <a:pt x="343" y="690"/>
                </a:cubicBezTo>
                <a:cubicBezTo>
                  <a:pt x="343" y="690"/>
                  <a:pt x="343" y="690"/>
                  <a:pt x="343" y="690"/>
                </a:cubicBezTo>
                <a:cubicBezTo>
                  <a:pt x="343" y="690"/>
                  <a:pt x="343" y="690"/>
                  <a:pt x="343" y="690"/>
                </a:cubicBezTo>
                <a:cubicBezTo>
                  <a:pt x="342" y="690"/>
                  <a:pt x="342" y="690"/>
                  <a:pt x="342" y="691"/>
                </a:cubicBezTo>
                <a:cubicBezTo>
                  <a:pt x="342" y="691"/>
                  <a:pt x="343" y="690"/>
                  <a:pt x="343" y="690"/>
                </a:cubicBezTo>
                <a:cubicBezTo>
                  <a:pt x="343" y="690"/>
                  <a:pt x="343" y="690"/>
                  <a:pt x="344" y="689"/>
                </a:cubicBezTo>
                <a:cubicBezTo>
                  <a:pt x="344" y="689"/>
                  <a:pt x="344" y="689"/>
                  <a:pt x="345" y="689"/>
                </a:cubicBezTo>
                <a:cubicBezTo>
                  <a:pt x="346" y="689"/>
                  <a:pt x="345" y="689"/>
                  <a:pt x="345" y="689"/>
                </a:cubicBezTo>
                <a:cubicBezTo>
                  <a:pt x="345" y="689"/>
                  <a:pt x="345" y="689"/>
                  <a:pt x="345" y="689"/>
                </a:cubicBezTo>
                <a:cubicBezTo>
                  <a:pt x="345" y="689"/>
                  <a:pt x="345" y="689"/>
                  <a:pt x="345" y="689"/>
                </a:cubicBezTo>
                <a:cubicBezTo>
                  <a:pt x="345" y="689"/>
                  <a:pt x="345" y="690"/>
                  <a:pt x="345" y="690"/>
                </a:cubicBezTo>
                <a:cubicBezTo>
                  <a:pt x="345" y="690"/>
                  <a:pt x="346" y="689"/>
                  <a:pt x="345" y="689"/>
                </a:cubicBezTo>
                <a:moveTo>
                  <a:pt x="337" y="740"/>
                </a:moveTo>
                <a:cubicBezTo>
                  <a:pt x="335" y="747"/>
                  <a:pt x="335" y="748"/>
                  <a:pt x="335" y="749"/>
                </a:cubicBezTo>
                <a:cubicBezTo>
                  <a:pt x="337" y="750"/>
                  <a:pt x="338" y="751"/>
                  <a:pt x="340" y="750"/>
                </a:cubicBezTo>
                <a:cubicBezTo>
                  <a:pt x="342" y="750"/>
                  <a:pt x="343" y="752"/>
                  <a:pt x="344" y="751"/>
                </a:cubicBezTo>
                <a:cubicBezTo>
                  <a:pt x="345" y="753"/>
                  <a:pt x="346" y="752"/>
                  <a:pt x="347" y="752"/>
                </a:cubicBezTo>
                <a:cubicBezTo>
                  <a:pt x="349" y="752"/>
                  <a:pt x="350" y="754"/>
                  <a:pt x="351" y="753"/>
                </a:cubicBezTo>
                <a:cubicBezTo>
                  <a:pt x="351" y="753"/>
                  <a:pt x="352" y="755"/>
                  <a:pt x="351" y="755"/>
                </a:cubicBezTo>
                <a:cubicBezTo>
                  <a:pt x="351" y="755"/>
                  <a:pt x="351" y="756"/>
                  <a:pt x="350" y="757"/>
                </a:cubicBezTo>
                <a:cubicBezTo>
                  <a:pt x="350" y="757"/>
                  <a:pt x="349" y="758"/>
                  <a:pt x="348" y="758"/>
                </a:cubicBezTo>
                <a:cubicBezTo>
                  <a:pt x="347" y="757"/>
                  <a:pt x="347" y="756"/>
                  <a:pt x="347" y="754"/>
                </a:cubicBezTo>
                <a:cubicBezTo>
                  <a:pt x="346" y="754"/>
                  <a:pt x="346" y="755"/>
                  <a:pt x="346" y="755"/>
                </a:cubicBezTo>
                <a:cubicBezTo>
                  <a:pt x="345" y="756"/>
                  <a:pt x="345" y="756"/>
                  <a:pt x="345" y="757"/>
                </a:cubicBezTo>
                <a:cubicBezTo>
                  <a:pt x="344" y="757"/>
                  <a:pt x="343" y="756"/>
                  <a:pt x="343" y="756"/>
                </a:cubicBezTo>
                <a:cubicBezTo>
                  <a:pt x="342" y="755"/>
                  <a:pt x="342" y="755"/>
                  <a:pt x="341" y="755"/>
                </a:cubicBezTo>
                <a:cubicBezTo>
                  <a:pt x="341" y="754"/>
                  <a:pt x="340" y="754"/>
                  <a:pt x="340" y="755"/>
                </a:cubicBezTo>
                <a:cubicBezTo>
                  <a:pt x="340" y="755"/>
                  <a:pt x="340" y="755"/>
                  <a:pt x="340" y="755"/>
                </a:cubicBezTo>
                <a:cubicBezTo>
                  <a:pt x="340" y="756"/>
                  <a:pt x="340" y="756"/>
                  <a:pt x="340" y="756"/>
                </a:cubicBezTo>
                <a:cubicBezTo>
                  <a:pt x="339" y="756"/>
                  <a:pt x="338" y="756"/>
                  <a:pt x="337" y="756"/>
                </a:cubicBezTo>
                <a:cubicBezTo>
                  <a:pt x="336" y="755"/>
                  <a:pt x="337" y="755"/>
                  <a:pt x="337" y="755"/>
                </a:cubicBezTo>
                <a:cubicBezTo>
                  <a:pt x="337" y="754"/>
                  <a:pt x="336" y="753"/>
                  <a:pt x="334" y="753"/>
                </a:cubicBezTo>
                <a:cubicBezTo>
                  <a:pt x="333" y="753"/>
                  <a:pt x="332" y="753"/>
                  <a:pt x="332" y="752"/>
                </a:cubicBezTo>
                <a:cubicBezTo>
                  <a:pt x="332" y="751"/>
                  <a:pt x="332" y="751"/>
                  <a:pt x="331" y="750"/>
                </a:cubicBezTo>
                <a:cubicBezTo>
                  <a:pt x="331" y="751"/>
                  <a:pt x="330" y="752"/>
                  <a:pt x="330" y="752"/>
                </a:cubicBezTo>
                <a:cubicBezTo>
                  <a:pt x="330" y="752"/>
                  <a:pt x="329" y="752"/>
                  <a:pt x="329" y="751"/>
                </a:cubicBezTo>
                <a:cubicBezTo>
                  <a:pt x="329" y="752"/>
                  <a:pt x="328" y="752"/>
                  <a:pt x="328" y="753"/>
                </a:cubicBezTo>
                <a:cubicBezTo>
                  <a:pt x="328" y="753"/>
                  <a:pt x="328" y="753"/>
                  <a:pt x="329" y="754"/>
                </a:cubicBezTo>
                <a:cubicBezTo>
                  <a:pt x="328" y="754"/>
                  <a:pt x="328" y="755"/>
                  <a:pt x="327" y="755"/>
                </a:cubicBezTo>
                <a:cubicBezTo>
                  <a:pt x="327" y="755"/>
                  <a:pt x="327" y="755"/>
                  <a:pt x="327" y="755"/>
                </a:cubicBezTo>
                <a:cubicBezTo>
                  <a:pt x="327" y="753"/>
                  <a:pt x="327" y="752"/>
                  <a:pt x="327" y="751"/>
                </a:cubicBezTo>
                <a:cubicBezTo>
                  <a:pt x="327" y="750"/>
                  <a:pt x="326" y="749"/>
                  <a:pt x="328" y="748"/>
                </a:cubicBezTo>
                <a:cubicBezTo>
                  <a:pt x="328" y="747"/>
                  <a:pt x="328" y="746"/>
                  <a:pt x="328" y="745"/>
                </a:cubicBezTo>
                <a:cubicBezTo>
                  <a:pt x="329" y="744"/>
                  <a:pt x="329" y="743"/>
                  <a:pt x="329" y="742"/>
                </a:cubicBezTo>
                <a:cubicBezTo>
                  <a:pt x="329" y="741"/>
                  <a:pt x="329" y="741"/>
                  <a:pt x="329" y="740"/>
                </a:cubicBezTo>
                <a:cubicBezTo>
                  <a:pt x="330" y="740"/>
                  <a:pt x="329" y="738"/>
                  <a:pt x="330" y="737"/>
                </a:cubicBezTo>
                <a:cubicBezTo>
                  <a:pt x="330" y="737"/>
                  <a:pt x="330" y="737"/>
                  <a:pt x="331" y="738"/>
                </a:cubicBezTo>
                <a:cubicBezTo>
                  <a:pt x="331" y="738"/>
                  <a:pt x="331" y="738"/>
                  <a:pt x="331" y="738"/>
                </a:cubicBezTo>
                <a:cubicBezTo>
                  <a:pt x="332" y="737"/>
                  <a:pt x="331" y="736"/>
                  <a:pt x="332" y="736"/>
                </a:cubicBezTo>
                <a:cubicBezTo>
                  <a:pt x="332" y="735"/>
                  <a:pt x="331" y="735"/>
                  <a:pt x="332" y="734"/>
                </a:cubicBezTo>
                <a:cubicBezTo>
                  <a:pt x="333" y="734"/>
                  <a:pt x="332" y="733"/>
                  <a:pt x="332" y="733"/>
                </a:cubicBezTo>
                <a:cubicBezTo>
                  <a:pt x="332" y="733"/>
                  <a:pt x="332" y="732"/>
                  <a:pt x="332" y="732"/>
                </a:cubicBezTo>
                <a:cubicBezTo>
                  <a:pt x="334" y="732"/>
                  <a:pt x="336" y="732"/>
                  <a:pt x="338" y="732"/>
                </a:cubicBezTo>
                <a:cubicBezTo>
                  <a:pt x="338" y="732"/>
                  <a:pt x="338" y="733"/>
                  <a:pt x="338" y="734"/>
                </a:cubicBezTo>
                <a:cubicBezTo>
                  <a:pt x="338" y="734"/>
                  <a:pt x="337" y="734"/>
                  <a:pt x="337" y="735"/>
                </a:cubicBezTo>
                <a:cubicBezTo>
                  <a:pt x="337" y="735"/>
                  <a:pt x="337" y="736"/>
                  <a:pt x="337" y="736"/>
                </a:cubicBezTo>
                <a:cubicBezTo>
                  <a:pt x="337" y="737"/>
                  <a:pt x="337" y="737"/>
                  <a:pt x="337" y="738"/>
                </a:cubicBezTo>
                <a:cubicBezTo>
                  <a:pt x="337" y="739"/>
                  <a:pt x="336" y="739"/>
                  <a:pt x="336" y="741"/>
                </a:cubicBezTo>
                <a:cubicBezTo>
                  <a:pt x="336" y="741"/>
                  <a:pt x="336" y="742"/>
                  <a:pt x="336" y="743"/>
                </a:cubicBezTo>
                <a:cubicBezTo>
                  <a:pt x="336" y="744"/>
                  <a:pt x="336" y="745"/>
                  <a:pt x="337" y="740"/>
                </a:cubicBezTo>
                <a:cubicBezTo>
                  <a:pt x="337" y="734"/>
                  <a:pt x="337" y="734"/>
                  <a:pt x="337" y="734"/>
                </a:cubicBezTo>
                <a:cubicBezTo>
                  <a:pt x="337" y="734"/>
                  <a:pt x="337" y="734"/>
                  <a:pt x="337" y="734"/>
                </a:cubicBezTo>
                <a:cubicBezTo>
                  <a:pt x="337" y="734"/>
                  <a:pt x="337" y="733"/>
                  <a:pt x="336" y="734"/>
                </a:cubicBezTo>
                <a:cubicBezTo>
                  <a:pt x="336" y="734"/>
                  <a:pt x="337" y="734"/>
                  <a:pt x="337" y="740"/>
                </a:cubicBezTo>
                <a:moveTo>
                  <a:pt x="333" y="741"/>
                </a:moveTo>
                <a:cubicBezTo>
                  <a:pt x="333" y="742"/>
                  <a:pt x="334" y="742"/>
                  <a:pt x="334" y="741"/>
                </a:cubicBezTo>
                <a:cubicBezTo>
                  <a:pt x="334" y="741"/>
                  <a:pt x="333" y="741"/>
                  <a:pt x="333" y="741"/>
                </a:cubicBezTo>
                <a:moveTo>
                  <a:pt x="349" y="756"/>
                </a:moveTo>
                <a:cubicBezTo>
                  <a:pt x="349" y="756"/>
                  <a:pt x="349" y="756"/>
                  <a:pt x="350" y="756"/>
                </a:cubicBezTo>
                <a:cubicBezTo>
                  <a:pt x="349" y="756"/>
                  <a:pt x="349" y="755"/>
                  <a:pt x="349" y="755"/>
                </a:cubicBezTo>
                <a:cubicBezTo>
                  <a:pt x="349" y="755"/>
                  <a:pt x="349" y="756"/>
                  <a:pt x="349" y="756"/>
                </a:cubicBezTo>
                <a:cubicBezTo>
                  <a:pt x="349" y="756"/>
                  <a:pt x="349" y="756"/>
                  <a:pt x="349" y="756"/>
                </a:cubicBezTo>
                <a:moveTo>
                  <a:pt x="275" y="103"/>
                </a:moveTo>
                <a:cubicBezTo>
                  <a:pt x="273" y="104"/>
                  <a:pt x="272" y="105"/>
                  <a:pt x="271" y="105"/>
                </a:cubicBezTo>
                <a:cubicBezTo>
                  <a:pt x="271" y="105"/>
                  <a:pt x="270" y="104"/>
                  <a:pt x="270" y="103"/>
                </a:cubicBezTo>
                <a:cubicBezTo>
                  <a:pt x="270" y="102"/>
                  <a:pt x="270" y="101"/>
                  <a:pt x="270" y="100"/>
                </a:cubicBezTo>
                <a:cubicBezTo>
                  <a:pt x="270" y="98"/>
                  <a:pt x="270" y="96"/>
                  <a:pt x="269" y="94"/>
                </a:cubicBezTo>
                <a:cubicBezTo>
                  <a:pt x="269" y="94"/>
                  <a:pt x="269" y="92"/>
                  <a:pt x="269" y="92"/>
                </a:cubicBezTo>
                <a:cubicBezTo>
                  <a:pt x="268" y="91"/>
                  <a:pt x="267" y="91"/>
                  <a:pt x="266" y="92"/>
                </a:cubicBezTo>
                <a:cubicBezTo>
                  <a:pt x="265" y="92"/>
                  <a:pt x="265" y="91"/>
                  <a:pt x="265" y="91"/>
                </a:cubicBezTo>
                <a:cubicBezTo>
                  <a:pt x="264" y="90"/>
                  <a:pt x="265" y="89"/>
                  <a:pt x="264" y="88"/>
                </a:cubicBezTo>
                <a:cubicBezTo>
                  <a:pt x="262" y="88"/>
                  <a:pt x="262" y="86"/>
                  <a:pt x="262" y="85"/>
                </a:cubicBezTo>
                <a:cubicBezTo>
                  <a:pt x="262" y="85"/>
                  <a:pt x="261" y="85"/>
                  <a:pt x="261" y="84"/>
                </a:cubicBezTo>
                <a:cubicBezTo>
                  <a:pt x="262" y="83"/>
                  <a:pt x="260" y="82"/>
                  <a:pt x="260" y="80"/>
                </a:cubicBezTo>
                <a:cubicBezTo>
                  <a:pt x="262" y="79"/>
                  <a:pt x="264" y="79"/>
                  <a:pt x="265" y="77"/>
                </a:cubicBezTo>
                <a:cubicBezTo>
                  <a:pt x="266" y="77"/>
                  <a:pt x="266" y="77"/>
                  <a:pt x="267" y="77"/>
                </a:cubicBezTo>
                <a:cubicBezTo>
                  <a:pt x="268" y="77"/>
                  <a:pt x="268" y="76"/>
                  <a:pt x="269" y="76"/>
                </a:cubicBezTo>
                <a:cubicBezTo>
                  <a:pt x="269" y="78"/>
                  <a:pt x="271" y="80"/>
                  <a:pt x="271" y="82"/>
                </a:cubicBezTo>
                <a:cubicBezTo>
                  <a:pt x="272" y="82"/>
                  <a:pt x="271" y="84"/>
                  <a:pt x="272" y="84"/>
                </a:cubicBezTo>
                <a:cubicBezTo>
                  <a:pt x="273" y="85"/>
                  <a:pt x="273" y="86"/>
                  <a:pt x="274" y="87"/>
                </a:cubicBezTo>
                <a:cubicBezTo>
                  <a:pt x="273" y="89"/>
                  <a:pt x="275" y="91"/>
                  <a:pt x="275" y="94"/>
                </a:cubicBezTo>
                <a:cubicBezTo>
                  <a:pt x="275" y="95"/>
                  <a:pt x="275" y="96"/>
                  <a:pt x="274" y="96"/>
                </a:cubicBezTo>
                <a:cubicBezTo>
                  <a:pt x="274" y="97"/>
                  <a:pt x="273" y="98"/>
                  <a:pt x="274" y="98"/>
                </a:cubicBezTo>
                <a:cubicBezTo>
                  <a:pt x="275" y="100"/>
                  <a:pt x="274" y="101"/>
                  <a:pt x="275" y="103"/>
                </a:cubicBezTo>
                <a:moveTo>
                  <a:pt x="494" y="137"/>
                </a:moveTo>
                <a:cubicBezTo>
                  <a:pt x="503" y="140"/>
                  <a:pt x="503" y="140"/>
                  <a:pt x="503" y="140"/>
                </a:cubicBezTo>
                <a:cubicBezTo>
                  <a:pt x="504" y="141"/>
                  <a:pt x="505" y="141"/>
                  <a:pt x="504" y="142"/>
                </a:cubicBezTo>
                <a:cubicBezTo>
                  <a:pt x="503" y="142"/>
                  <a:pt x="503" y="142"/>
                  <a:pt x="503" y="142"/>
                </a:cubicBezTo>
                <a:cubicBezTo>
                  <a:pt x="503" y="143"/>
                  <a:pt x="503" y="144"/>
                  <a:pt x="503" y="145"/>
                </a:cubicBezTo>
                <a:cubicBezTo>
                  <a:pt x="502" y="146"/>
                  <a:pt x="502" y="146"/>
                  <a:pt x="502" y="147"/>
                </a:cubicBezTo>
                <a:cubicBezTo>
                  <a:pt x="501" y="147"/>
                  <a:pt x="499" y="148"/>
                  <a:pt x="498" y="146"/>
                </a:cubicBezTo>
                <a:cubicBezTo>
                  <a:pt x="498" y="146"/>
                  <a:pt x="498" y="146"/>
                  <a:pt x="497" y="146"/>
                </a:cubicBezTo>
                <a:cubicBezTo>
                  <a:pt x="495" y="147"/>
                  <a:pt x="494" y="145"/>
                  <a:pt x="492" y="145"/>
                </a:cubicBezTo>
                <a:cubicBezTo>
                  <a:pt x="492" y="144"/>
                  <a:pt x="490" y="145"/>
                  <a:pt x="490" y="144"/>
                </a:cubicBezTo>
                <a:cubicBezTo>
                  <a:pt x="489" y="144"/>
                  <a:pt x="488" y="143"/>
                  <a:pt x="487" y="143"/>
                </a:cubicBezTo>
                <a:cubicBezTo>
                  <a:pt x="486" y="143"/>
                  <a:pt x="486" y="143"/>
                  <a:pt x="486" y="143"/>
                </a:cubicBezTo>
                <a:cubicBezTo>
                  <a:pt x="486" y="142"/>
                  <a:pt x="486" y="142"/>
                  <a:pt x="485" y="141"/>
                </a:cubicBezTo>
                <a:cubicBezTo>
                  <a:pt x="485" y="140"/>
                  <a:pt x="484" y="140"/>
                  <a:pt x="483" y="141"/>
                </a:cubicBezTo>
                <a:cubicBezTo>
                  <a:pt x="482" y="142"/>
                  <a:pt x="482" y="141"/>
                  <a:pt x="481" y="141"/>
                </a:cubicBezTo>
                <a:cubicBezTo>
                  <a:pt x="481" y="141"/>
                  <a:pt x="480" y="141"/>
                  <a:pt x="480" y="141"/>
                </a:cubicBezTo>
                <a:cubicBezTo>
                  <a:pt x="480" y="141"/>
                  <a:pt x="479" y="141"/>
                  <a:pt x="479" y="141"/>
                </a:cubicBezTo>
                <a:cubicBezTo>
                  <a:pt x="479" y="141"/>
                  <a:pt x="479" y="141"/>
                  <a:pt x="478" y="141"/>
                </a:cubicBezTo>
                <a:cubicBezTo>
                  <a:pt x="477" y="141"/>
                  <a:pt x="478" y="140"/>
                  <a:pt x="477" y="140"/>
                </a:cubicBezTo>
                <a:cubicBezTo>
                  <a:pt x="477" y="139"/>
                  <a:pt x="476" y="139"/>
                  <a:pt x="476" y="138"/>
                </a:cubicBezTo>
                <a:cubicBezTo>
                  <a:pt x="476" y="137"/>
                  <a:pt x="475" y="136"/>
                  <a:pt x="476" y="135"/>
                </a:cubicBezTo>
                <a:cubicBezTo>
                  <a:pt x="477" y="134"/>
                  <a:pt x="477" y="133"/>
                  <a:pt x="478" y="132"/>
                </a:cubicBezTo>
                <a:cubicBezTo>
                  <a:pt x="478" y="133"/>
                  <a:pt x="479" y="134"/>
                  <a:pt x="479" y="135"/>
                </a:cubicBezTo>
                <a:cubicBezTo>
                  <a:pt x="480" y="135"/>
                  <a:pt x="481" y="135"/>
                  <a:pt x="481" y="134"/>
                </a:cubicBezTo>
                <a:cubicBezTo>
                  <a:pt x="482" y="134"/>
                  <a:pt x="484" y="134"/>
                  <a:pt x="485" y="134"/>
                </a:cubicBezTo>
                <a:cubicBezTo>
                  <a:pt x="485" y="134"/>
                  <a:pt x="485" y="134"/>
                  <a:pt x="485" y="134"/>
                </a:cubicBezTo>
                <a:cubicBezTo>
                  <a:pt x="485" y="135"/>
                  <a:pt x="486" y="135"/>
                  <a:pt x="487" y="136"/>
                </a:cubicBezTo>
                <a:cubicBezTo>
                  <a:pt x="487" y="136"/>
                  <a:pt x="488" y="136"/>
                  <a:pt x="489" y="136"/>
                </a:cubicBezTo>
                <a:cubicBezTo>
                  <a:pt x="489" y="136"/>
                  <a:pt x="490" y="136"/>
                  <a:pt x="490" y="136"/>
                </a:cubicBezTo>
                <a:cubicBezTo>
                  <a:pt x="492" y="137"/>
                  <a:pt x="492" y="138"/>
                  <a:pt x="494" y="138"/>
                </a:cubicBezTo>
                <a:cubicBezTo>
                  <a:pt x="495" y="139"/>
                  <a:pt x="497" y="139"/>
                  <a:pt x="498" y="139"/>
                </a:cubicBezTo>
                <a:cubicBezTo>
                  <a:pt x="499" y="139"/>
                  <a:pt x="499" y="139"/>
                  <a:pt x="500" y="139"/>
                </a:cubicBezTo>
                <a:cubicBezTo>
                  <a:pt x="501" y="140"/>
                  <a:pt x="502" y="140"/>
                  <a:pt x="494" y="137"/>
                </a:cubicBezTo>
                <a:cubicBezTo>
                  <a:pt x="485" y="135"/>
                  <a:pt x="485" y="135"/>
                  <a:pt x="485" y="135"/>
                </a:cubicBezTo>
                <a:cubicBezTo>
                  <a:pt x="485" y="135"/>
                  <a:pt x="485" y="135"/>
                  <a:pt x="485" y="135"/>
                </a:cubicBezTo>
                <a:cubicBezTo>
                  <a:pt x="484" y="135"/>
                  <a:pt x="484" y="135"/>
                  <a:pt x="485" y="136"/>
                </a:cubicBezTo>
                <a:cubicBezTo>
                  <a:pt x="485" y="136"/>
                  <a:pt x="485" y="135"/>
                  <a:pt x="494" y="137"/>
                </a:cubicBezTo>
                <a:moveTo>
                  <a:pt x="478" y="138"/>
                </a:moveTo>
                <a:cubicBezTo>
                  <a:pt x="478" y="138"/>
                  <a:pt x="478" y="138"/>
                  <a:pt x="478" y="138"/>
                </a:cubicBezTo>
                <a:cubicBezTo>
                  <a:pt x="478" y="138"/>
                  <a:pt x="478" y="138"/>
                  <a:pt x="478" y="138"/>
                </a:cubicBezTo>
                <a:cubicBezTo>
                  <a:pt x="478" y="138"/>
                  <a:pt x="478" y="138"/>
                  <a:pt x="479" y="138"/>
                </a:cubicBezTo>
                <a:cubicBezTo>
                  <a:pt x="478" y="138"/>
                  <a:pt x="478" y="138"/>
                  <a:pt x="478" y="138"/>
                </a:cubicBezTo>
                <a:moveTo>
                  <a:pt x="745" y="393"/>
                </a:moveTo>
                <a:cubicBezTo>
                  <a:pt x="745" y="393"/>
                  <a:pt x="746" y="393"/>
                  <a:pt x="746" y="393"/>
                </a:cubicBezTo>
                <a:cubicBezTo>
                  <a:pt x="746" y="393"/>
                  <a:pt x="747" y="393"/>
                  <a:pt x="747" y="393"/>
                </a:cubicBezTo>
                <a:cubicBezTo>
                  <a:pt x="747" y="392"/>
                  <a:pt x="747" y="392"/>
                  <a:pt x="747" y="392"/>
                </a:cubicBezTo>
                <a:cubicBezTo>
                  <a:pt x="746" y="392"/>
                  <a:pt x="746" y="392"/>
                  <a:pt x="746" y="392"/>
                </a:cubicBezTo>
                <a:cubicBezTo>
                  <a:pt x="747" y="391"/>
                  <a:pt x="747" y="390"/>
                  <a:pt x="749" y="390"/>
                </a:cubicBezTo>
                <a:cubicBezTo>
                  <a:pt x="750" y="390"/>
                  <a:pt x="751" y="388"/>
                  <a:pt x="752" y="389"/>
                </a:cubicBezTo>
                <a:cubicBezTo>
                  <a:pt x="752" y="389"/>
                  <a:pt x="753" y="389"/>
                  <a:pt x="753" y="390"/>
                </a:cubicBezTo>
                <a:cubicBezTo>
                  <a:pt x="752" y="390"/>
                  <a:pt x="752" y="390"/>
                  <a:pt x="752" y="391"/>
                </a:cubicBezTo>
                <a:cubicBezTo>
                  <a:pt x="751" y="391"/>
                  <a:pt x="750" y="392"/>
                  <a:pt x="750" y="392"/>
                </a:cubicBezTo>
                <a:cubicBezTo>
                  <a:pt x="750" y="393"/>
                  <a:pt x="751" y="393"/>
                  <a:pt x="751" y="394"/>
                </a:cubicBezTo>
                <a:cubicBezTo>
                  <a:pt x="751" y="394"/>
                  <a:pt x="751" y="394"/>
                  <a:pt x="751" y="394"/>
                </a:cubicBezTo>
                <a:cubicBezTo>
                  <a:pt x="751" y="394"/>
                  <a:pt x="750" y="394"/>
                  <a:pt x="750" y="394"/>
                </a:cubicBezTo>
                <a:cubicBezTo>
                  <a:pt x="750" y="394"/>
                  <a:pt x="750" y="394"/>
                  <a:pt x="750" y="395"/>
                </a:cubicBezTo>
                <a:cubicBezTo>
                  <a:pt x="750" y="395"/>
                  <a:pt x="751" y="394"/>
                  <a:pt x="751" y="394"/>
                </a:cubicBezTo>
                <a:cubicBezTo>
                  <a:pt x="751" y="394"/>
                  <a:pt x="752" y="394"/>
                  <a:pt x="752" y="393"/>
                </a:cubicBezTo>
                <a:cubicBezTo>
                  <a:pt x="752" y="392"/>
                  <a:pt x="752" y="392"/>
                  <a:pt x="752" y="391"/>
                </a:cubicBezTo>
                <a:cubicBezTo>
                  <a:pt x="752" y="391"/>
                  <a:pt x="753" y="391"/>
                  <a:pt x="753" y="390"/>
                </a:cubicBezTo>
                <a:cubicBezTo>
                  <a:pt x="753" y="390"/>
                  <a:pt x="753" y="390"/>
                  <a:pt x="754" y="391"/>
                </a:cubicBezTo>
                <a:cubicBezTo>
                  <a:pt x="754" y="391"/>
                  <a:pt x="754" y="391"/>
                  <a:pt x="754" y="392"/>
                </a:cubicBezTo>
                <a:cubicBezTo>
                  <a:pt x="754" y="392"/>
                  <a:pt x="754" y="392"/>
                  <a:pt x="754" y="392"/>
                </a:cubicBezTo>
                <a:cubicBezTo>
                  <a:pt x="754" y="392"/>
                  <a:pt x="753" y="392"/>
                  <a:pt x="753" y="392"/>
                </a:cubicBezTo>
                <a:cubicBezTo>
                  <a:pt x="753" y="392"/>
                  <a:pt x="753" y="392"/>
                  <a:pt x="753" y="393"/>
                </a:cubicBezTo>
                <a:cubicBezTo>
                  <a:pt x="753" y="393"/>
                  <a:pt x="753" y="392"/>
                  <a:pt x="754" y="392"/>
                </a:cubicBezTo>
                <a:cubicBezTo>
                  <a:pt x="755" y="391"/>
                  <a:pt x="755" y="391"/>
                  <a:pt x="756" y="391"/>
                </a:cubicBezTo>
                <a:cubicBezTo>
                  <a:pt x="757" y="389"/>
                  <a:pt x="756" y="387"/>
                  <a:pt x="758" y="386"/>
                </a:cubicBezTo>
                <a:cubicBezTo>
                  <a:pt x="759" y="386"/>
                  <a:pt x="760" y="386"/>
                  <a:pt x="762" y="386"/>
                </a:cubicBezTo>
                <a:cubicBezTo>
                  <a:pt x="762" y="387"/>
                  <a:pt x="762" y="386"/>
                  <a:pt x="762" y="386"/>
                </a:cubicBezTo>
                <a:cubicBezTo>
                  <a:pt x="762" y="386"/>
                  <a:pt x="761" y="386"/>
                  <a:pt x="761" y="386"/>
                </a:cubicBezTo>
                <a:cubicBezTo>
                  <a:pt x="761" y="386"/>
                  <a:pt x="761" y="387"/>
                  <a:pt x="761" y="387"/>
                </a:cubicBezTo>
                <a:cubicBezTo>
                  <a:pt x="761" y="387"/>
                  <a:pt x="762" y="387"/>
                  <a:pt x="762" y="387"/>
                </a:cubicBezTo>
                <a:cubicBezTo>
                  <a:pt x="762" y="387"/>
                  <a:pt x="762" y="387"/>
                  <a:pt x="762" y="386"/>
                </a:cubicBezTo>
                <a:cubicBezTo>
                  <a:pt x="761" y="386"/>
                  <a:pt x="762" y="385"/>
                  <a:pt x="762" y="385"/>
                </a:cubicBezTo>
                <a:cubicBezTo>
                  <a:pt x="763" y="385"/>
                  <a:pt x="764" y="385"/>
                  <a:pt x="765" y="384"/>
                </a:cubicBezTo>
                <a:cubicBezTo>
                  <a:pt x="765" y="384"/>
                  <a:pt x="766" y="384"/>
                  <a:pt x="767" y="384"/>
                </a:cubicBezTo>
                <a:cubicBezTo>
                  <a:pt x="767" y="384"/>
                  <a:pt x="767" y="384"/>
                  <a:pt x="767" y="383"/>
                </a:cubicBezTo>
                <a:cubicBezTo>
                  <a:pt x="768" y="384"/>
                  <a:pt x="768" y="384"/>
                  <a:pt x="769" y="385"/>
                </a:cubicBezTo>
                <a:cubicBezTo>
                  <a:pt x="769" y="393"/>
                  <a:pt x="769" y="393"/>
                  <a:pt x="769" y="393"/>
                </a:cubicBezTo>
                <a:cubicBezTo>
                  <a:pt x="768" y="393"/>
                  <a:pt x="767" y="393"/>
                  <a:pt x="766" y="394"/>
                </a:cubicBezTo>
                <a:cubicBezTo>
                  <a:pt x="766" y="394"/>
                  <a:pt x="764" y="393"/>
                  <a:pt x="764" y="394"/>
                </a:cubicBezTo>
                <a:cubicBezTo>
                  <a:pt x="762" y="395"/>
                  <a:pt x="760" y="395"/>
                  <a:pt x="759" y="395"/>
                </a:cubicBezTo>
                <a:cubicBezTo>
                  <a:pt x="758" y="395"/>
                  <a:pt x="757" y="395"/>
                  <a:pt x="756" y="395"/>
                </a:cubicBezTo>
                <a:cubicBezTo>
                  <a:pt x="755" y="396"/>
                  <a:pt x="754" y="396"/>
                  <a:pt x="753" y="396"/>
                </a:cubicBezTo>
                <a:cubicBezTo>
                  <a:pt x="753" y="396"/>
                  <a:pt x="752" y="397"/>
                  <a:pt x="751" y="398"/>
                </a:cubicBezTo>
                <a:cubicBezTo>
                  <a:pt x="751" y="397"/>
                  <a:pt x="751" y="397"/>
                  <a:pt x="750" y="397"/>
                </a:cubicBezTo>
                <a:cubicBezTo>
                  <a:pt x="750" y="397"/>
                  <a:pt x="750" y="397"/>
                  <a:pt x="749" y="398"/>
                </a:cubicBezTo>
                <a:cubicBezTo>
                  <a:pt x="749" y="397"/>
                  <a:pt x="749" y="395"/>
                  <a:pt x="749" y="394"/>
                </a:cubicBezTo>
                <a:cubicBezTo>
                  <a:pt x="749" y="394"/>
                  <a:pt x="748" y="394"/>
                  <a:pt x="748" y="394"/>
                </a:cubicBezTo>
                <a:cubicBezTo>
                  <a:pt x="747" y="394"/>
                  <a:pt x="746" y="394"/>
                  <a:pt x="745" y="394"/>
                </a:cubicBezTo>
                <a:cubicBezTo>
                  <a:pt x="745" y="394"/>
                  <a:pt x="745" y="393"/>
                  <a:pt x="745" y="393"/>
                </a:cubicBezTo>
                <a:moveTo>
                  <a:pt x="758" y="390"/>
                </a:moveTo>
                <a:cubicBezTo>
                  <a:pt x="758" y="389"/>
                  <a:pt x="758" y="389"/>
                  <a:pt x="758" y="389"/>
                </a:cubicBezTo>
                <a:cubicBezTo>
                  <a:pt x="758" y="389"/>
                  <a:pt x="758" y="389"/>
                  <a:pt x="758" y="389"/>
                </a:cubicBezTo>
                <a:cubicBezTo>
                  <a:pt x="758" y="390"/>
                  <a:pt x="758" y="390"/>
                  <a:pt x="758" y="390"/>
                </a:cubicBezTo>
                <a:cubicBezTo>
                  <a:pt x="758" y="390"/>
                  <a:pt x="758" y="390"/>
                  <a:pt x="758" y="390"/>
                </a:cubicBezTo>
                <a:moveTo>
                  <a:pt x="759" y="393"/>
                </a:moveTo>
                <a:cubicBezTo>
                  <a:pt x="759" y="393"/>
                  <a:pt x="759" y="393"/>
                  <a:pt x="759" y="393"/>
                </a:cubicBezTo>
                <a:cubicBezTo>
                  <a:pt x="759" y="393"/>
                  <a:pt x="759" y="394"/>
                  <a:pt x="759" y="394"/>
                </a:cubicBezTo>
                <a:cubicBezTo>
                  <a:pt x="759" y="394"/>
                  <a:pt x="759" y="394"/>
                  <a:pt x="759" y="393"/>
                </a:cubicBezTo>
                <a:cubicBezTo>
                  <a:pt x="759" y="393"/>
                  <a:pt x="759" y="393"/>
                  <a:pt x="759" y="393"/>
                </a:cubicBezTo>
                <a:moveTo>
                  <a:pt x="753" y="413"/>
                </a:moveTo>
                <a:cubicBezTo>
                  <a:pt x="752" y="414"/>
                  <a:pt x="752" y="414"/>
                  <a:pt x="751" y="415"/>
                </a:cubicBezTo>
                <a:cubicBezTo>
                  <a:pt x="751" y="414"/>
                  <a:pt x="750" y="413"/>
                  <a:pt x="750" y="412"/>
                </a:cubicBezTo>
                <a:cubicBezTo>
                  <a:pt x="750" y="411"/>
                  <a:pt x="750" y="411"/>
                  <a:pt x="751" y="410"/>
                </a:cubicBezTo>
                <a:cubicBezTo>
                  <a:pt x="749" y="409"/>
                  <a:pt x="749" y="409"/>
                  <a:pt x="749" y="409"/>
                </a:cubicBezTo>
                <a:cubicBezTo>
                  <a:pt x="749" y="409"/>
                  <a:pt x="749" y="410"/>
                  <a:pt x="748" y="410"/>
                </a:cubicBezTo>
                <a:cubicBezTo>
                  <a:pt x="748" y="409"/>
                  <a:pt x="748" y="408"/>
                  <a:pt x="748" y="407"/>
                </a:cubicBezTo>
                <a:cubicBezTo>
                  <a:pt x="748" y="407"/>
                  <a:pt x="749" y="407"/>
                  <a:pt x="749" y="407"/>
                </a:cubicBezTo>
                <a:cubicBezTo>
                  <a:pt x="749" y="407"/>
                  <a:pt x="749" y="407"/>
                  <a:pt x="749" y="407"/>
                </a:cubicBezTo>
                <a:cubicBezTo>
                  <a:pt x="750" y="408"/>
                  <a:pt x="751" y="408"/>
                  <a:pt x="752" y="409"/>
                </a:cubicBezTo>
                <a:cubicBezTo>
                  <a:pt x="753" y="409"/>
                  <a:pt x="753" y="409"/>
                  <a:pt x="754" y="409"/>
                </a:cubicBezTo>
                <a:cubicBezTo>
                  <a:pt x="754" y="408"/>
                  <a:pt x="755" y="408"/>
                  <a:pt x="755" y="408"/>
                </a:cubicBezTo>
                <a:cubicBezTo>
                  <a:pt x="756" y="408"/>
                  <a:pt x="756" y="409"/>
                  <a:pt x="756" y="409"/>
                </a:cubicBezTo>
                <a:cubicBezTo>
                  <a:pt x="758" y="409"/>
                  <a:pt x="759" y="409"/>
                  <a:pt x="761" y="409"/>
                </a:cubicBezTo>
                <a:cubicBezTo>
                  <a:pt x="761" y="410"/>
                  <a:pt x="763" y="410"/>
                  <a:pt x="764" y="410"/>
                </a:cubicBezTo>
                <a:cubicBezTo>
                  <a:pt x="765" y="410"/>
                  <a:pt x="767" y="411"/>
                  <a:pt x="769" y="411"/>
                </a:cubicBezTo>
                <a:cubicBezTo>
                  <a:pt x="769" y="411"/>
                  <a:pt x="769" y="412"/>
                  <a:pt x="769" y="412"/>
                </a:cubicBezTo>
                <a:cubicBezTo>
                  <a:pt x="769" y="414"/>
                  <a:pt x="769" y="417"/>
                  <a:pt x="769" y="419"/>
                </a:cubicBezTo>
                <a:cubicBezTo>
                  <a:pt x="768" y="420"/>
                  <a:pt x="766" y="419"/>
                  <a:pt x="765" y="419"/>
                </a:cubicBezTo>
                <a:cubicBezTo>
                  <a:pt x="765" y="419"/>
                  <a:pt x="764" y="419"/>
                  <a:pt x="764" y="419"/>
                </a:cubicBezTo>
                <a:cubicBezTo>
                  <a:pt x="764" y="418"/>
                  <a:pt x="762" y="419"/>
                  <a:pt x="761" y="418"/>
                </a:cubicBezTo>
                <a:cubicBezTo>
                  <a:pt x="760" y="418"/>
                  <a:pt x="759" y="416"/>
                  <a:pt x="757" y="417"/>
                </a:cubicBezTo>
                <a:cubicBezTo>
                  <a:pt x="756" y="416"/>
                  <a:pt x="755" y="415"/>
                  <a:pt x="754" y="416"/>
                </a:cubicBezTo>
                <a:cubicBezTo>
                  <a:pt x="754" y="416"/>
                  <a:pt x="753" y="415"/>
                  <a:pt x="753" y="415"/>
                </a:cubicBezTo>
                <a:cubicBezTo>
                  <a:pt x="753" y="415"/>
                  <a:pt x="753" y="414"/>
                  <a:pt x="753" y="413"/>
                </a:cubicBezTo>
                <a:cubicBezTo>
                  <a:pt x="753" y="413"/>
                  <a:pt x="753" y="413"/>
                  <a:pt x="753" y="413"/>
                </a:cubicBezTo>
                <a:cubicBezTo>
                  <a:pt x="753" y="413"/>
                  <a:pt x="753" y="414"/>
                  <a:pt x="753" y="414"/>
                </a:cubicBezTo>
                <a:cubicBezTo>
                  <a:pt x="753" y="414"/>
                  <a:pt x="753" y="414"/>
                  <a:pt x="753" y="414"/>
                </a:cubicBezTo>
                <a:cubicBezTo>
                  <a:pt x="753" y="414"/>
                  <a:pt x="753" y="413"/>
                  <a:pt x="754" y="413"/>
                </a:cubicBezTo>
                <a:cubicBezTo>
                  <a:pt x="754" y="413"/>
                  <a:pt x="753" y="413"/>
                  <a:pt x="753" y="413"/>
                </a:cubicBezTo>
                <a:moveTo>
                  <a:pt x="407" y="759"/>
                </a:moveTo>
                <a:cubicBezTo>
                  <a:pt x="408" y="760"/>
                  <a:pt x="406" y="760"/>
                  <a:pt x="406" y="761"/>
                </a:cubicBezTo>
                <a:cubicBezTo>
                  <a:pt x="407" y="761"/>
                  <a:pt x="406" y="762"/>
                  <a:pt x="406" y="762"/>
                </a:cubicBezTo>
                <a:cubicBezTo>
                  <a:pt x="405" y="761"/>
                  <a:pt x="405" y="763"/>
                  <a:pt x="403" y="763"/>
                </a:cubicBezTo>
                <a:cubicBezTo>
                  <a:pt x="403" y="763"/>
                  <a:pt x="404" y="763"/>
                  <a:pt x="404" y="763"/>
                </a:cubicBezTo>
                <a:cubicBezTo>
                  <a:pt x="404" y="763"/>
                  <a:pt x="404" y="762"/>
                  <a:pt x="404" y="762"/>
                </a:cubicBezTo>
                <a:cubicBezTo>
                  <a:pt x="403" y="762"/>
                  <a:pt x="403" y="762"/>
                  <a:pt x="403" y="762"/>
                </a:cubicBezTo>
                <a:cubicBezTo>
                  <a:pt x="403" y="762"/>
                  <a:pt x="403" y="763"/>
                  <a:pt x="403" y="763"/>
                </a:cubicBezTo>
                <a:cubicBezTo>
                  <a:pt x="403" y="763"/>
                  <a:pt x="401" y="765"/>
                  <a:pt x="401" y="765"/>
                </a:cubicBezTo>
                <a:cubicBezTo>
                  <a:pt x="400" y="765"/>
                  <a:pt x="399" y="765"/>
                  <a:pt x="398" y="764"/>
                </a:cubicBezTo>
                <a:cubicBezTo>
                  <a:pt x="398" y="764"/>
                  <a:pt x="397" y="764"/>
                  <a:pt x="397" y="763"/>
                </a:cubicBezTo>
                <a:cubicBezTo>
                  <a:pt x="396" y="762"/>
                  <a:pt x="395" y="761"/>
                  <a:pt x="393" y="761"/>
                </a:cubicBezTo>
                <a:cubicBezTo>
                  <a:pt x="393" y="761"/>
                  <a:pt x="393" y="760"/>
                  <a:pt x="394" y="760"/>
                </a:cubicBezTo>
                <a:cubicBezTo>
                  <a:pt x="394" y="760"/>
                  <a:pt x="395" y="760"/>
                  <a:pt x="396" y="760"/>
                </a:cubicBezTo>
                <a:cubicBezTo>
                  <a:pt x="397" y="760"/>
                  <a:pt x="397" y="759"/>
                  <a:pt x="398" y="759"/>
                </a:cubicBezTo>
                <a:cubicBezTo>
                  <a:pt x="399" y="759"/>
                  <a:pt x="399" y="759"/>
                  <a:pt x="399" y="759"/>
                </a:cubicBezTo>
                <a:cubicBezTo>
                  <a:pt x="399" y="759"/>
                  <a:pt x="399" y="760"/>
                  <a:pt x="399" y="761"/>
                </a:cubicBezTo>
                <a:cubicBezTo>
                  <a:pt x="399" y="761"/>
                  <a:pt x="399" y="760"/>
                  <a:pt x="399" y="760"/>
                </a:cubicBezTo>
                <a:cubicBezTo>
                  <a:pt x="399" y="760"/>
                  <a:pt x="399" y="760"/>
                  <a:pt x="398" y="760"/>
                </a:cubicBezTo>
                <a:cubicBezTo>
                  <a:pt x="398" y="760"/>
                  <a:pt x="398" y="761"/>
                  <a:pt x="398" y="761"/>
                </a:cubicBezTo>
                <a:cubicBezTo>
                  <a:pt x="398" y="762"/>
                  <a:pt x="398" y="762"/>
                  <a:pt x="399" y="762"/>
                </a:cubicBezTo>
                <a:cubicBezTo>
                  <a:pt x="399" y="762"/>
                  <a:pt x="400" y="761"/>
                  <a:pt x="399" y="761"/>
                </a:cubicBezTo>
                <a:cubicBezTo>
                  <a:pt x="399" y="760"/>
                  <a:pt x="400" y="760"/>
                  <a:pt x="400" y="760"/>
                </a:cubicBezTo>
                <a:cubicBezTo>
                  <a:pt x="400" y="759"/>
                  <a:pt x="399" y="759"/>
                  <a:pt x="399" y="759"/>
                </a:cubicBezTo>
                <a:cubicBezTo>
                  <a:pt x="399" y="758"/>
                  <a:pt x="400" y="757"/>
                  <a:pt x="400" y="757"/>
                </a:cubicBezTo>
                <a:cubicBezTo>
                  <a:pt x="402" y="757"/>
                  <a:pt x="402" y="756"/>
                  <a:pt x="404" y="755"/>
                </a:cubicBezTo>
                <a:cubicBezTo>
                  <a:pt x="403" y="753"/>
                  <a:pt x="403" y="753"/>
                  <a:pt x="404" y="752"/>
                </a:cubicBezTo>
                <a:cubicBezTo>
                  <a:pt x="404" y="747"/>
                  <a:pt x="404" y="747"/>
                  <a:pt x="404" y="747"/>
                </a:cubicBezTo>
                <a:cubicBezTo>
                  <a:pt x="405" y="746"/>
                  <a:pt x="406" y="748"/>
                  <a:pt x="407" y="748"/>
                </a:cubicBezTo>
                <a:cubicBezTo>
                  <a:pt x="408" y="748"/>
                  <a:pt x="409" y="747"/>
                  <a:pt x="409" y="748"/>
                </a:cubicBezTo>
                <a:cubicBezTo>
                  <a:pt x="410" y="748"/>
                  <a:pt x="411" y="749"/>
                  <a:pt x="411" y="749"/>
                </a:cubicBezTo>
                <a:cubicBezTo>
                  <a:pt x="411" y="750"/>
                  <a:pt x="411" y="751"/>
                  <a:pt x="411" y="752"/>
                </a:cubicBezTo>
                <a:cubicBezTo>
                  <a:pt x="410" y="753"/>
                  <a:pt x="410" y="754"/>
                  <a:pt x="409" y="755"/>
                </a:cubicBezTo>
                <a:cubicBezTo>
                  <a:pt x="409" y="757"/>
                  <a:pt x="408" y="758"/>
                  <a:pt x="408" y="759"/>
                </a:cubicBezTo>
                <a:cubicBezTo>
                  <a:pt x="408" y="759"/>
                  <a:pt x="408" y="759"/>
                  <a:pt x="407" y="759"/>
                </a:cubicBezTo>
                <a:cubicBezTo>
                  <a:pt x="407" y="759"/>
                  <a:pt x="407" y="759"/>
                  <a:pt x="407" y="759"/>
                </a:cubicBezTo>
                <a:cubicBezTo>
                  <a:pt x="408" y="759"/>
                  <a:pt x="408" y="759"/>
                  <a:pt x="407" y="759"/>
                </a:cubicBezTo>
                <a:cubicBezTo>
                  <a:pt x="407" y="758"/>
                  <a:pt x="407" y="758"/>
                  <a:pt x="407" y="758"/>
                </a:cubicBezTo>
                <a:cubicBezTo>
                  <a:pt x="407" y="758"/>
                  <a:pt x="407" y="759"/>
                  <a:pt x="407" y="759"/>
                </a:cubicBezTo>
                <a:moveTo>
                  <a:pt x="405" y="755"/>
                </a:moveTo>
                <a:cubicBezTo>
                  <a:pt x="406" y="754"/>
                  <a:pt x="406" y="754"/>
                  <a:pt x="406" y="754"/>
                </a:cubicBezTo>
                <a:cubicBezTo>
                  <a:pt x="406" y="753"/>
                  <a:pt x="407" y="752"/>
                  <a:pt x="406" y="751"/>
                </a:cubicBezTo>
                <a:cubicBezTo>
                  <a:pt x="405" y="752"/>
                  <a:pt x="406" y="753"/>
                  <a:pt x="406" y="755"/>
                </a:cubicBezTo>
                <a:cubicBezTo>
                  <a:pt x="406" y="755"/>
                  <a:pt x="406" y="754"/>
                  <a:pt x="406" y="754"/>
                </a:cubicBezTo>
                <a:cubicBezTo>
                  <a:pt x="405" y="754"/>
                  <a:pt x="405" y="754"/>
                  <a:pt x="405" y="754"/>
                </a:cubicBezTo>
                <a:cubicBezTo>
                  <a:pt x="405" y="754"/>
                  <a:pt x="404" y="755"/>
                  <a:pt x="405" y="755"/>
                </a:cubicBezTo>
                <a:cubicBezTo>
                  <a:pt x="405" y="755"/>
                  <a:pt x="405" y="755"/>
                  <a:pt x="405" y="755"/>
                </a:cubicBezTo>
                <a:moveTo>
                  <a:pt x="405" y="761"/>
                </a:moveTo>
                <a:cubicBezTo>
                  <a:pt x="405" y="761"/>
                  <a:pt x="405" y="761"/>
                  <a:pt x="405" y="761"/>
                </a:cubicBezTo>
                <a:cubicBezTo>
                  <a:pt x="405" y="761"/>
                  <a:pt x="405" y="760"/>
                  <a:pt x="405" y="760"/>
                </a:cubicBezTo>
                <a:cubicBezTo>
                  <a:pt x="405" y="760"/>
                  <a:pt x="405" y="760"/>
                  <a:pt x="405" y="760"/>
                </a:cubicBezTo>
                <a:cubicBezTo>
                  <a:pt x="405" y="760"/>
                  <a:pt x="405" y="760"/>
                  <a:pt x="405" y="761"/>
                </a:cubicBezTo>
                <a:moveTo>
                  <a:pt x="699" y="377"/>
                </a:moveTo>
                <a:cubicBezTo>
                  <a:pt x="697" y="377"/>
                  <a:pt x="696" y="377"/>
                  <a:pt x="695" y="377"/>
                </a:cubicBezTo>
                <a:cubicBezTo>
                  <a:pt x="693" y="377"/>
                  <a:pt x="692" y="377"/>
                  <a:pt x="691" y="378"/>
                </a:cubicBezTo>
                <a:cubicBezTo>
                  <a:pt x="688" y="378"/>
                  <a:pt x="686" y="378"/>
                  <a:pt x="683" y="378"/>
                </a:cubicBezTo>
                <a:cubicBezTo>
                  <a:pt x="683" y="377"/>
                  <a:pt x="682" y="376"/>
                  <a:pt x="682" y="376"/>
                </a:cubicBezTo>
                <a:cubicBezTo>
                  <a:pt x="682" y="375"/>
                  <a:pt x="682" y="375"/>
                  <a:pt x="682" y="375"/>
                </a:cubicBezTo>
                <a:cubicBezTo>
                  <a:pt x="683" y="373"/>
                  <a:pt x="683" y="372"/>
                  <a:pt x="682" y="371"/>
                </a:cubicBezTo>
                <a:cubicBezTo>
                  <a:pt x="681" y="370"/>
                  <a:pt x="682" y="370"/>
                  <a:pt x="682" y="369"/>
                </a:cubicBezTo>
                <a:cubicBezTo>
                  <a:pt x="683" y="369"/>
                  <a:pt x="683" y="369"/>
                  <a:pt x="684" y="369"/>
                </a:cubicBezTo>
                <a:cubicBezTo>
                  <a:pt x="686" y="369"/>
                  <a:pt x="688" y="370"/>
                  <a:pt x="690" y="368"/>
                </a:cubicBezTo>
                <a:cubicBezTo>
                  <a:pt x="691" y="368"/>
                  <a:pt x="692" y="368"/>
                  <a:pt x="693" y="368"/>
                </a:cubicBezTo>
                <a:cubicBezTo>
                  <a:pt x="694" y="369"/>
                  <a:pt x="695" y="370"/>
                  <a:pt x="696" y="370"/>
                </a:cubicBezTo>
                <a:cubicBezTo>
                  <a:pt x="697" y="370"/>
                  <a:pt x="697" y="371"/>
                  <a:pt x="696" y="371"/>
                </a:cubicBezTo>
                <a:cubicBezTo>
                  <a:pt x="696" y="371"/>
                  <a:pt x="696" y="372"/>
                  <a:pt x="696" y="372"/>
                </a:cubicBezTo>
                <a:cubicBezTo>
                  <a:pt x="697" y="373"/>
                  <a:pt x="696" y="373"/>
                  <a:pt x="696" y="373"/>
                </a:cubicBezTo>
                <a:cubicBezTo>
                  <a:pt x="696" y="374"/>
                  <a:pt x="697" y="375"/>
                  <a:pt x="698" y="375"/>
                </a:cubicBezTo>
                <a:cubicBezTo>
                  <a:pt x="699" y="375"/>
                  <a:pt x="699" y="376"/>
                  <a:pt x="699" y="377"/>
                </a:cubicBezTo>
                <a:moveTo>
                  <a:pt x="110" y="149"/>
                </a:moveTo>
                <a:cubicBezTo>
                  <a:pt x="110" y="150"/>
                  <a:pt x="110" y="150"/>
                  <a:pt x="110" y="150"/>
                </a:cubicBezTo>
                <a:cubicBezTo>
                  <a:pt x="108" y="152"/>
                  <a:pt x="107" y="153"/>
                  <a:pt x="106" y="155"/>
                </a:cubicBezTo>
                <a:cubicBezTo>
                  <a:pt x="105" y="155"/>
                  <a:pt x="104" y="156"/>
                  <a:pt x="103" y="157"/>
                </a:cubicBezTo>
                <a:cubicBezTo>
                  <a:pt x="103" y="157"/>
                  <a:pt x="102" y="157"/>
                  <a:pt x="102" y="158"/>
                </a:cubicBezTo>
                <a:cubicBezTo>
                  <a:pt x="102" y="159"/>
                  <a:pt x="101" y="159"/>
                  <a:pt x="101" y="160"/>
                </a:cubicBezTo>
                <a:cubicBezTo>
                  <a:pt x="101" y="161"/>
                  <a:pt x="101" y="161"/>
                  <a:pt x="100" y="161"/>
                </a:cubicBezTo>
                <a:cubicBezTo>
                  <a:pt x="100" y="161"/>
                  <a:pt x="99" y="161"/>
                  <a:pt x="99" y="160"/>
                </a:cubicBezTo>
                <a:cubicBezTo>
                  <a:pt x="98" y="160"/>
                  <a:pt x="99" y="160"/>
                  <a:pt x="99" y="159"/>
                </a:cubicBezTo>
                <a:cubicBezTo>
                  <a:pt x="99" y="159"/>
                  <a:pt x="99" y="159"/>
                  <a:pt x="99" y="159"/>
                </a:cubicBezTo>
                <a:cubicBezTo>
                  <a:pt x="98" y="158"/>
                  <a:pt x="97" y="159"/>
                  <a:pt x="95" y="159"/>
                </a:cubicBezTo>
                <a:cubicBezTo>
                  <a:pt x="95" y="158"/>
                  <a:pt x="95" y="158"/>
                  <a:pt x="95" y="158"/>
                </a:cubicBezTo>
                <a:cubicBezTo>
                  <a:pt x="97" y="158"/>
                  <a:pt x="98" y="158"/>
                  <a:pt x="99" y="158"/>
                </a:cubicBezTo>
                <a:cubicBezTo>
                  <a:pt x="100" y="158"/>
                  <a:pt x="100" y="157"/>
                  <a:pt x="100" y="156"/>
                </a:cubicBezTo>
                <a:cubicBezTo>
                  <a:pt x="100" y="156"/>
                  <a:pt x="99" y="156"/>
                  <a:pt x="99" y="155"/>
                </a:cubicBezTo>
                <a:cubicBezTo>
                  <a:pt x="101" y="155"/>
                  <a:pt x="101" y="155"/>
                  <a:pt x="101" y="153"/>
                </a:cubicBezTo>
                <a:cubicBezTo>
                  <a:pt x="101" y="153"/>
                  <a:pt x="101" y="152"/>
                  <a:pt x="101" y="152"/>
                </a:cubicBezTo>
                <a:cubicBezTo>
                  <a:pt x="100" y="153"/>
                  <a:pt x="99" y="153"/>
                  <a:pt x="99" y="155"/>
                </a:cubicBezTo>
                <a:cubicBezTo>
                  <a:pt x="98" y="154"/>
                  <a:pt x="97" y="153"/>
                  <a:pt x="96" y="152"/>
                </a:cubicBezTo>
                <a:cubicBezTo>
                  <a:pt x="97" y="152"/>
                  <a:pt x="97" y="151"/>
                  <a:pt x="98" y="151"/>
                </a:cubicBezTo>
                <a:cubicBezTo>
                  <a:pt x="99" y="150"/>
                  <a:pt x="98" y="150"/>
                  <a:pt x="97" y="150"/>
                </a:cubicBezTo>
                <a:cubicBezTo>
                  <a:pt x="99" y="149"/>
                  <a:pt x="100" y="148"/>
                  <a:pt x="101" y="148"/>
                </a:cubicBezTo>
                <a:cubicBezTo>
                  <a:pt x="100" y="146"/>
                  <a:pt x="100" y="146"/>
                  <a:pt x="101" y="145"/>
                </a:cubicBezTo>
                <a:cubicBezTo>
                  <a:pt x="101" y="145"/>
                  <a:pt x="101" y="144"/>
                  <a:pt x="101" y="144"/>
                </a:cubicBezTo>
                <a:cubicBezTo>
                  <a:pt x="102" y="144"/>
                  <a:pt x="102" y="145"/>
                  <a:pt x="102" y="145"/>
                </a:cubicBezTo>
                <a:cubicBezTo>
                  <a:pt x="102" y="146"/>
                  <a:pt x="102" y="147"/>
                  <a:pt x="103" y="147"/>
                </a:cubicBezTo>
                <a:cubicBezTo>
                  <a:pt x="103" y="147"/>
                  <a:pt x="103" y="146"/>
                  <a:pt x="103" y="145"/>
                </a:cubicBezTo>
                <a:cubicBezTo>
                  <a:pt x="103" y="144"/>
                  <a:pt x="104" y="144"/>
                  <a:pt x="104" y="144"/>
                </a:cubicBezTo>
                <a:cubicBezTo>
                  <a:pt x="105" y="145"/>
                  <a:pt x="106" y="146"/>
                  <a:pt x="106" y="147"/>
                </a:cubicBezTo>
                <a:cubicBezTo>
                  <a:pt x="106" y="147"/>
                  <a:pt x="105" y="147"/>
                  <a:pt x="105" y="147"/>
                </a:cubicBezTo>
                <a:cubicBezTo>
                  <a:pt x="105" y="148"/>
                  <a:pt x="105" y="148"/>
                  <a:pt x="106" y="148"/>
                </a:cubicBezTo>
                <a:cubicBezTo>
                  <a:pt x="107" y="148"/>
                  <a:pt x="106" y="148"/>
                  <a:pt x="106" y="148"/>
                </a:cubicBezTo>
                <a:cubicBezTo>
                  <a:pt x="106" y="148"/>
                  <a:pt x="106" y="148"/>
                  <a:pt x="106" y="148"/>
                </a:cubicBezTo>
                <a:cubicBezTo>
                  <a:pt x="106" y="148"/>
                  <a:pt x="106" y="148"/>
                  <a:pt x="106" y="149"/>
                </a:cubicBezTo>
                <a:cubicBezTo>
                  <a:pt x="106" y="149"/>
                  <a:pt x="106" y="149"/>
                  <a:pt x="106" y="149"/>
                </a:cubicBezTo>
                <a:cubicBezTo>
                  <a:pt x="106" y="149"/>
                  <a:pt x="107" y="149"/>
                  <a:pt x="106" y="148"/>
                </a:cubicBezTo>
                <a:cubicBezTo>
                  <a:pt x="106" y="148"/>
                  <a:pt x="106" y="147"/>
                  <a:pt x="106" y="147"/>
                </a:cubicBezTo>
                <a:cubicBezTo>
                  <a:pt x="106" y="147"/>
                  <a:pt x="108" y="147"/>
                  <a:pt x="108" y="148"/>
                </a:cubicBezTo>
                <a:cubicBezTo>
                  <a:pt x="108" y="149"/>
                  <a:pt x="109" y="149"/>
                  <a:pt x="110" y="149"/>
                </a:cubicBezTo>
                <a:moveTo>
                  <a:pt x="105" y="151"/>
                </a:moveTo>
                <a:cubicBezTo>
                  <a:pt x="105" y="151"/>
                  <a:pt x="105" y="151"/>
                  <a:pt x="105" y="151"/>
                </a:cubicBezTo>
                <a:cubicBezTo>
                  <a:pt x="104" y="151"/>
                  <a:pt x="104" y="151"/>
                  <a:pt x="104" y="151"/>
                </a:cubicBezTo>
                <a:cubicBezTo>
                  <a:pt x="104" y="152"/>
                  <a:pt x="104" y="152"/>
                  <a:pt x="104" y="152"/>
                </a:cubicBezTo>
                <a:cubicBezTo>
                  <a:pt x="104" y="152"/>
                  <a:pt x="105" y="152"/>
                  <a:pt x="105" y="151"/>
                </a:cubicBezTo>
                <a:moveTo>
                  <a:pt x="94" y="160"/>
                </a:moveTo>
                <a:cubicBezTo>
                  <a:pt x="95" y="160"/>
                  <a:pt x="94" y="160"/>
                  <a:pt x="94" y="160"/>
                </a:cubicBezTo>
                <a:cubicBezTo>
                  <a:pt x="93" y="161"/>
                  <a:pt x="92" y="160"/>
                  <a:pt x="92" y="160"/>
                </a:cubicBezTo>
                <a:cubicBezTo>
                  <a:pt x="91" y="160"/>
                  <a:pt x="91" y="159"/>
                  <a:pt x="90" y="158"/>
                </a:cubicBezTo>
                <a:cubicBezTo>
                  <a:pt x="90" y="158"/>
                  <a:pt x="89" y="159"/>
                  <a:pt x="89" y="159"/>
                </a:cubicBezTo>
                <a:cubicBezTo>
                  <a:pt x="89" y="159"/>
                  <a:pt x="89" y="160"/>
                  <a:pt x="90" y="160"/>
                </a:cubicBezTo>
                <a:cubicBezTo>
                  <a:pt x="89" y="161"/>
                  <a:pt x="89" y="161"/>
                  <a:pt x="89" y="161"/>
                </a:cubicBezTo>
                <a:cubicBezTo>
                  <a:pt x="88" y="161"/>
                  <a:pt x="88" y="161"/>
                  <a:pt x="88" y="161"/>
                </a:cubicBezTo>
                <a:cubicBezTo>
                  <a:pt x="87" y="161"/>
                  <a:pt x="87" y="161"/>
                  <a:pt x="87" y="160"/>
                </a:cubicBezTo>
                <a:cubicBezTo>
                  <a:pt x="87" y="160"/>
                  <a:pt x="87" y="159"/>
                  <a:pt x="88" y="159"/>
                </a:cubicBezTo>
                <a:cubicBezTo>
                  <a:pt x="87" y="158"/>
                  <a:pt x="86" y="157"/>
                  <a:pt x="85" y="157"/>
                </a:cubicBezTo>
                <a:cubicBezTo>
                  <a:pt x="85" y="158"/>
                  <a:pt x="85" y="159"/>
                  <a:pt x="85" y="160"/>
                </a:cubicBezTo>
                <a:cubicBezTo>
                  <a:pt x="84" y="159"/>
                  <a:pt x="84" y="159"/>
                  <a:pt x="83" y="159"/>
                </a:cubicBezTo>
                <a:cubicBezTo>
                  <a:pt x="83" y="158"/>
                  <a:pt x="83" y="157"/>
                  <a:pt x="82" y="156"/>
                </a:cubicBezTo>
                <a:cubicBezTo>
                  <a:pt x="82" y="156"/>
                  <a:pt x="82" y="155"/>
                  <a:pt x="82" y="154"/>
                </a:cubicBezTo>
                <a:cubicBezTo>
                  <a:pt x="84" y="153"/>
                  <a:pt x="84" y="151"/>
                  <a:pt x="85" y="150"/>
                </a:cubicBezTo>
                <a:cubicBezTo>
                  <a:pt x="86" y="149"/>
                  <a:pt x="87" y="148"/>
                  <a:pt x="88" y="148"/>
                </a:cubicBezTo>
                <a:cubicBezTo>
                  <a:pt x="88" y="146"/>
                  <a:pt x="89" y="146"/>
                  <a:pt x="89" y="145"/>
                </a:cubicBezTo>
                <a:cubicBezTo>
                  <a:pt x="90" y="145"/>
                  <a:pt x="90" y="144"/>
                  <a:pt x="90" y="143"/>
                </a:cubicBezTo>
                <a:cubicBezTo>
                  <a:pt x="93" y="143"/>
                  <a:pt x="93" y="143"/>
                  <a:pt x="93" y="143"/>
                </a:cubicBezTo>
                <a:cubicBezTo>
                  <a:pt x="93" y="144"/>
                  <a:pt x="92" y="144"/>
                  <a:pt x="92" y="145"/>
                </a:cubicBezTo>
                <a:cubicBezTo>
                  <a:pt x="93" y="146"/>
                  <a:pt x="94" y="145"/>
                  <a:pt x="96" y="146"/>
                </a:cubicBezTo>
                <a:cubicBezTo>
                  <a:pt x="94" y="146"/>
                  <a:pt x="92" y="146"/>
                  <a:pt x="91" y="146"/>
                </a:cubicBezTo>
                <a:cubicBezTo>
                  <a:pt x="91" y="147"/>
                  <a:pt x="92" y="148"/>
                  <a:pt x="92" y="148"/>
                </a:cubicBezTo>
                <a:cubicBezTo>
                  <a:pt x="93" y="148"/>
                  <a:pt x="94" y="148"/>
                  <a:pt x="94" y="149"/>
                </a:cubicBezTo>
                <a:cubicBezTo>
                  <a:pt x="94" y="150"/>
                  <a:pt x="94" y="150"/>
                  <a:pt x="95" y="150"/>
                </a:cubicBezTo>
                <a:cubicBezTo>
                  <a:pt x="96" y="150"/>
                  <a:pt x="96" y="150"/>
                  <a:pt x="96" y="152"/>
                </a:cubicBezTo>
                <a:cubicBezTo>
                  <a:pt x="96" y="152"/>
                  <a:pt x="95" y="151"/>
                  <a:pt x="95" y="151"/>
                </a:cubicBezTo>
                <a:cubicBezTo>
                  <a:pt x="95" y="151"/>
                  <a:pt x="95" y="151"/>
                  <a:pt x="95" y="151"/>
                </a:cubicBezTo>
                <a:cubicBezTo>
                  <a:pt x="94" y="152"/>
                  <a:pt x="94" y="153"/>
                  <a:pt x="93" y="153"/>
                </a:cubicBezTo>
                <a:cubicBezTo>
                  <a:pt x="91" y="153"/>
                  <a:pt x="91" y="152"/>
                  <a:pt x="92" y="151"/>
                </a:cubicBezTo>
                <a:cubicBezTo>
                  <a:pt x="93" y="150"/>
                  <a:pt x="93" y="150"/>
                  <a:pt x="92" y="149"/>
                </a:cubicBezTo>
                <a:cubicBezTo>
                  <a:pt x="91" y="150"/>
                  <a:pt x="90" y="151"/>
                  <a:pt x="90" y="152"/>
                </a:cubicBezTo>
                <a:cubicBezTo>
                  <a:pt x="89" y="152"/>
                  <a:pt x="88" y="152"/>
                  <a:pt x="87" y="152"/>
                </a:cubicBezTo>
                <a:cubicBezTo>
                  <a:pt x="87" y="152"/>
                  <a:pt x="87" y="152"/>
                  <a:pt x="87" y="152"/>
                </a:cubicBezTo>
                <a:cubicBezTo>
                  <a:pt x="87" y="153"/>
                  <a:pt x="87" y="153"/>
                  <a:pt x="87" y="153"/>
                </a:cubicBezTo>
                <a:cubicBezTo>
                  <a:pt x="87" y="153"/>
                  <a:pt x="88" y="153"/>
                  <a:pt x="88" y="154"/>
                </a:cubicBezTo>
                <a:cubicBezTo>
                  <a:pt x="87" y="154"/>
                  <a:pt x="87" y="154"/>
                  <a:pt x="87" y="154"/>
                </a:cubicBezTo>
                <a:cubicBezTo>
                  <a:pt x="86" y="155"/>
                  <a:pt x="86" y="155"/>
                  <a:pt x="86" y="155"/>
                </a:cubicBezTo>
                <a:cubicBezTo>
                  <a:pt x="86" y="155"/>
                  <a:pt x="86" y="155"/>
                  <a:pt x="86" y="155"/>
                </a:cubicBezTo>
                <a:cubicBezTo>
                  <a:pt x="86" y="155"/>
                  <a:pt x="86" y="154"/>
                  <a:pt x="86" y="154"/>
                </a:cubicBezTo>
                <a:cubicBezTo>
                  <a:pt x="86" y="154"/>
                  <a:pt x="85" y="154"/>
                  <a:pt x="85" y="154"/>
                </a:cubicBezTo>
                <a:cubicBezTo>
                  <a:pt x="85" y="154"/>
                  <a:pt x="85" y="155"/>
                  <a:pt x="86" y="155"/>
                </a:cubicBezTo>
                <a:cubicBezTo>
                  <a:pt x="86" y="156"/>
                  <a:pt x="86" y="156"/>
                  <a:pt x="87" y="156"/>
                </a:cubicBezTo>
                <a:cubicBezTo>
                  <a:pt x="88" y="156"/>
                  <a:pt x="88" y="155"/>
                  <a:pt x="88" y="155"/>
                </a:cubicBezTo>
                <a:cubicBezTo>
                  <a:pt x="88" y="154"/>
                  <a:pt x="88" y="154"/>
                  <a:pt x="88" y="154"/>
                </a:cubicBezTo>
                <a:cubicBezTo>
                  <a:pt x="88" y="154"/>
                  <a:pt x="88" y="154"/>
                  <a:pt x="89" y="154"/>
                </a:cubicBezTo>
                <a:cubicBezTo>
                  <a:pt x="89" y="155"/>
                  <a:pt x="89" y="155"/>
                  <a:pt x="89" y="156"/>
                </a:cubicBezTo>
                <a:cubicBezTo>
                  <a:pt x="90" y="155"/>
                  <a:pt x="90" y="154"/>
                  <a:pt x="90" y="154"/>
                </a:cubicBezTo>
                <a:cubicBezTo>
                  <a:pt x="91" y="155"/>
                  <a:pt x="90" y="155"/>
                  <a:pt x="91" y="156"/>
                </a:cubicBezTo>
                <a:cubicBezTo>
                  <a:pt x="92" y="157"/>
                  <a:pt x="93" y="159"/>
                  <a:pt x="94" y="160"/>
                </a:cubicBezTo>
                <a:moveTo>
                  <a:pt x="378" y="58"/>
                </a:moveTo>
                <a:cubicBezTo>
                  <a:pt x="377" y="58"/>
                  <a:pt x="376" y="59"/>
                  <a:pt x="374" y="59"/>
                </a:cubicBezTo>
                <a:cubicBezTo>
                  <a:pt x="375" y="60"/>
                  <a:pt x="375" y="60"/>
                  <a:pt x="376" y="61"/>
                </a:cubicBezTo>
                <a:cubicBezTo>
                  <a:pt x="376" y="60"/>
                  <a:pt x="377" y="60"/>
                  <a:pt x="377" y="59"/>
                </a:cubicBezTo>
                <a:cubicBezTo>
                  <a:pt x="378" y="60"/>
                  <a:pt x="379" y="60"/>
                  <a:pt x="380" y="60"/>
                </a:cubicBezTo>
                <a:cubicBezTo>
                  <a:pt x="381" y="61"/>
                  <a:pt x="382" y="60"/>
                  <a:pt x="383" y="61"/>
                </a:cubicBezTo>
                <a:cubicBezTo>
                  <a:pt x="382" y="62"/>
                  <a:pt x="382" y="62"/>
                  <a:pt x="382" y="62"/>
                </a:cubicBezTo>
                <a:cubicBezTo>
                  <a:pt x="382" y="63"/>
                  <a:pt x="383" y="63"/>
                  <a:pt x="384" y="63"/>
                </a:cubicBezTo>
                <a:cubicBezTo>
                  <a:pt x="384" y="64"/>
                  <a:pt x="384" y="65"/>
                  <a:pt x="384" y="65"/>
                </a:cubicBezTo>
                <a:cubicBezTo>
                  <a:pt x="384" y="65"/>
                  <a:pt x="383" y="66"/>
                  <a:pt x="383" y="66"/>
                </a:cubicBezTo>
                <a:cubicBezTo>
                  <a:pt x="382" y="67"/>
                  <a:pt x="383" y="66"/>
                  <a:pt x="384" y="67"/>
                </a:cubicBezTo>
                <a:cubicBezTo>
                  <a:pt x="384" y="67"/>
                  <a:pt x="385" y="67"/>
                  <a:pt x="385" y="67"/>
                </a:cubicBezTo>
                <a:cubicBezTo>
                  <a:pt x="385" y="68"/>
                  <a:pt x="384" y="68"/>
                  <a:pt x="384" y="68"/>
                </a:cubicBezTo>
                <a:cubicBezTo>
                  <a:pt x="383" y="69"/>
                  <a:pt x="382" y="70"/>
                  <a:pt x="380" y="69"/>
                </a:cubicBezTo>
                <a:cubicBezTo>
                  <a:pt x="379" y="69"/>
                  <a:pt x="379" y="69"/>
                  <a:pt x="378" y="70"/>
                </a:cubicBezTo>
                <a:cubicBezTo>
                  <a:pt x="378" y="70"/>
                  <a:pt x="378" y="70"/>
                  <a:pt x="377" y="70"/>
                </a:cubicBezTo>
                <a:cubicBezTo>
                  <a:pt x="377" y="70"/>
                  <a:pt x="377" y="70"/>
                  <a:pt x="377" y="70"/>
                </a:cubicBezTo>
                <a:cubicBezTo>
                  <a:pt x="378" y="68"/>
                  <a:pt x="375" y="67"/>
                  <a:pt x="376" y="65"/>
                </a:cubicBezTo>
                <a:cubicBezTo>
                  <a:pt x="377" y="64"/>
                  <a:pt x="380" y="66"/>
                  <a:pt x="380" y="63"/>
                </a:cubicBezTo>
                <a:cubicBezTo>
                  <a:pt x="380" y="63"/>
                  <a:pt x="379" y="63"/>
                  <a:pt x="379" y="63"/>
                </a:cubicBezTo>
                <a:cubicBezTo>
                  <a:pt x="378" y="63"/>
                  <a:pt x="377" y="63"/>
                  <a:pt x="377" y="64"/>
                </a:cubicBezTo>
                <a:cubicBezTo>
                  <a:pt x="376" y="64"/>
                  <a:pt x="376" y="64"/>
                  <a:pt x="375" y="63"/>
                </a:cubicBezTo>
                <a:cubicBezTo>
                  <a:pt x="374" y="62"/>
                  <a:pt x="374" y="61"/>
                  <a:pt x="373" y="60"/>
                </a:cubicBezTo>
                <a:cubicBezTo>
                  <a:pt x="373" y="58"/>
                  <a:pt x="372" y="58"/>
                  <a:pt x="372" y="56"/>
                </a:cubicBezTo>
                <a:cubicBezTo>
                  <a:pt x="372" y="56"/>
                  <a:pt x="372" y="56"/>
                  <a:pt x="371" y="57"/>
                </a:cubicBezTo>
                <a:cubicBezTo>
                  <a:pt x="371" y="57"/>
                  <a:pt x="371" y="57"/>
                  <a:pt x="371" y="57"/>
                </a:cubicBezTo>
                <a:cubicBezTo>
                  <a:pt x="371" y="57"/>
                  <a:pt x="370" y="56"/>
                  <a:pt x="370" y="56"/>
                </a:cubicBezTo>
                <a:cubicBezTo>
                  <a:pt x="371" y="54"/>
                  <a:pt x="373" y="54"/>
                  <a:pt x="374" y="55"/>
                </a:cubicBezTo>
                <a:cubicBezTo>
                  <a:pt x="375" y="55"/>
                  <a:pt x="375" y="55"/>
                  <a:pt x="376" y="55"/>
                </a:cubicBezTo>
                <a:cubicBezTo>
                  <a:pt x="376" y="56"/>
                  <a:pt x="377" y="57"/>
                  <a:pt x="378" y="58"/>
                </a:cubicBezTo>
                <a:moveTo>
                  <a:pt x="379" y="66"/>
                </a:moveTo>
                <a:cubicBezTo>
                  <a:pt x="379" y="66"/>
                  <a:pt x="379" y="66"/>
                  <a:pt x="379" y="66"/>
                </a:cubicBezTo>
                <a:cubicBezTo>
                  <a:pt x="378" y="65"/>
                  <a:pt x="378" y="65"/>
                  <a:pt x="377" y="66"/>
                </a:cubicBezTo>
                <a:cubicBezTo>
                  <a:pt x="377" y="66"/>
                  <a:pt x="377" y="66"/>
                  <a:pt x="377" y="66"/>
                </a:cubicBezTo>
                <a:cubicBezTo>
                  <a:pt x="378" y="67"/>
                  <a:pt x="379" y="67"/>
                  <a:pt x="379" y="66"/>
                </a:cubicBezTo>
                <a:moveTo>
                  <a:pt x="380" y="68"/>
                </a:moveTo>
                <a:cubicBezTo>
                  <a:pt x="380" y="68"/>
                  <a:pt x="380" y="68"/>
                  <a:pt x="380" y="68"/>
                </a:cubicBezTo>
                <a:cubicBezTo>
                  <a:pt x="379" y="68"/>
                  <a:pt x="379" y="68"/>
                  <a:pt x="379" y="68"/>
                </a:cubicBezTo>
                <a:cubicBezTo>
                  <a:pt x="379" y="68"/>
                  <a:pt x="379" y="68"/>
                  <a:pt x="379" y="68"/>
                </a:cubicBezTo>
                <a:cubicBezTo>
                  <a:pt x="380" y="68"/>
                  <a:pt x="380" y="68"/>
                  <a:pt x="380" y="68"/>
                </a:cubicBezTo>
                <a:moveTo>
                  <a:pt x="99" y="312"/>
                </a:moveTo>
                <a:cubicBezTo>
                  <a:pt x="100" y="311"/>
                  <a:pt x="100" y="311"/>
                  <a:pt x="100" y="311"/>
                </a:cubicBezTo>
                <a:cubicBezTo>
                  <a:pt x="101" y="310"/>
                  <a:pt x="101" y="310"/>
                  <a:pt x="101" y="310"/>
                </a:cubicBezTo>
                <a:cubicBezTo>
                  <a:pt x="101" y="310"/>
                  <a:pt x="102" y="310"/>
                  <a:pt x="102" y="310"/>
                </a:cubicBezTo>
                <a:cubicBezTo>
                  <a:pt x="102" y="312"/>
                  <a:pt x="104" y="311"/>
                  <a:pt x="105" y="312"/>
                </a:cubicBezTo>
                <a:cubicBezTo>
                  <a:pt x="105" y="313"/>
                  <a:pt x="106" y="312"/>
                  <a:pt x="107" y="312"/>
                </a:cubicBezTo>
                <a:cubicBezTo>
                  <a:pt x="108" y="313"/>
                  <a:pt x="108" y="314"/>
                  <a:pt x="107" y="315"/>
                </a:cubicBezTo>
                <a:cubicBezTo>
                  <a:pt x="106" y="316"/>
                  <a:pt x="107" y="317"/>
                  <a:pt x="107" y="317"/>
                </a:cubicBezTo>
                <a:cubicBezTo>
                  <a:pt x="106" y="318"/>
                  <a:pt x="106" y="319"/>
                  <a:pt x="105" y="320"/>
                </a:cubicBezTo>
                <a:cubicBezTo>
                  <a:pt x="105" y="320"/>
                  <a:pt x="105" y="321"/>
                  <a:pt x="104" y="322"/>
                </a:cubicBezTo>
                <a:cubicBezTo>
                  <a:pt x="104" y="321"/>
                  <a:pt x="103" y="320"/>
                  <a:pt x="103" y="319"/>
                </a:cubicBezTo>
                <a:cubicBezTo>
                  <a:pt x="102" y="320"/>
                  <a:pt x="102" y="321"/>
                  <a:pt x="101" y="322"/>
                </a:cubicBezTo>
                <a:cubicBezTo>
                  <a:pt x="101" y="321"/>
                  <a:pt x="100" y="320"/>
                  <a:pt x="100" y="320"/>
                </a:cubicBezTo>
                <a:cubicBezTo>
                  <a:pt x="98" y="320"/>
                  <a:pt x="98" y="320"/>
                  <a:pt x="98" y="320"/>
                </a:cubicBezTo>
                <a:cubicBezTo>
                  <a:pt x="97" y="319"/>
                  <a:pt x="98" y="319"/>
                  <a:pt x="98" y="318"/>
                </a:cubicBezTo>
                <a:cubicBezTo>
                  <a:pt x="98" y="318"/>
                  <a:pt x="98" y="317"/>
                  <a:pt x="99" y="317"/>
                </a:cubicBezTo>
                <a:cubicBezTo>
                  <a:pt x="99" y="317"/>
                  <a:pt x="99" y="316"/>
                  <a:pt x="99" y="316"/>
                </a:cubicBezTo>
                <a:cubicBezTo>
                  <a:pt x="99" y="316"/>
                  <a:pt x="98" y="316"/>
                  <a:pt x="98" y="315"/>
                </a:cubicBezTo>
                <a:cubicBezTo>
                  <a:pt x="100" y="314"/>
                  <a:pt x="99" y="313"/>
                  <a:pt x="99" y="312"/>
                </a:cubicBezTo>
                <a:moveTo>
                  <a:pt x="699" y="199"/>
                </a:moveTo>
                <a:cubicBezTo>
                  <a:pt x="702" y="202"/>
                  <a:pt x="702" y="203"/>
                  <a:pt x="700" y="203"/>
                </a:cubicBezTo>
                <a:cubicBezTo>
                  <a:pt x="699" y="204"/>
                  <a:pt x="698" y="204"/>
                  <a:pt x="697" y="204"/>
                </a:cubicBezTo>
                <a:cubicBezTo>
                  <a:pt x="696" y="204"/>
                  <a:pt x="696" y="206"/>
                  <a:pt x="696" y="204"/>
                </a:cubicBezTo>
                <a:cubicBezTo>
                  <a:pt x="696" y="203"/>
                  <a:pt x="695" y="203"/>
                  <a:pt x="694" y="202"/>
                </a:cubicBezTo>
                <a:cubicBezTo>
                  <a:pt x="694" y="203"/>
                  <a:pt x="694" y="203"/>
                  <a:pt x="693" y="203"/>
                </a:cubicBezTo>
                <a:cubicBezTo>
                  <a:pt x="693" y="203"/>
                  <a:pt x="692" y="202"/>
                  <a:pt x="692" y="202"/>
                </a:cubicBezTo>
                <a:cubicBezTo>
                  <a:pt x="692" y="201"/>
                  <a:pt x="693" y="201"/>
                  <a:pt x="693" y="201"/>
                </a:cubicBezTo>
                <a:cubicBezTo>
                  <a:pt x="693" y="200"/>
                  <a:pt x="692" y="200"/>
                  <a:pt x="692" y="200"/>
                </a:cubicBezTo>
                <a:cubicBezTo>
                  <a:pt x="693" y="199"/>
                  <a:pt x="693" y="198"/>
                  <a:pt x="693" y="197"/>
                </a:cubicBezTo>
                <a:cubicBezTo>
                  <a:pt x="694" y="197"/>
                  <a:pt x="694" y="196"/>
                  <a:pt x="696" y="196"/>
                </a:cubicBezTo>
                <a:cubicBezTo>
                  <a:pt x="697" y="196"/>
                  <a:pt x="697" y="195"/>
                  <a:pt x="698" y="194"/>
                </a:cubicBezTo>
                <a:cubicBezTo>
                  <a:pt x="699" y="193"/>
                  <a:pt x="699" y="193"/>
                  <a:pt x="700" y="195"/>
                </a:cubicBezTo>
                <a:cubicBezTo>
                  <a:pt x="700" y="196"/>
                  <a:pt x="701" y="198"/>
                  <a:pt x="702" y="199"/>
                </a:cubicBezTo>
                <a:cubicBezTo>
                  <a:pt x="702" y="200"/>
                  <a:pt x="703" y="200"/>
                  <a:pt x="699" y="199"/>
                </a:cubicBezTo>
                <a:cubicBezTo>
                  <a:pt x="695" y="198"/>
                  <a:pt x="694" y="198"/>
                  <a:pt x="694" y="197"/>
                </a:cubicBezTo>
                <a:cubicBezTo>
                  <a:pt x="694" y="197"/>
                  <a:pt x="694" y="197"/>
                  <a:pt x="694" y="197"/>
                </a:cubicBezTo>
                <a:cubicBezTo>
                  <a:pt x="694" y="198"/>
                  <a:pt x="694" y="198"/>
                  <a:pt x="694" y="198"/>
                </a:cubicBezTo>
                <a:cubicBezTo>
                  <a:pt x="694" y="198"/>
                  <a:pt x="694" y="198"/>
                  <a:pt x="694" y="198"/>
                </a:cubicBezTo>
                <a:cubicBezTo>
                  <a:pt x="695" y="198"/>
                  <a:pt x="695" y="198"/>
                  <a:pt x="699" y="199"/>
                </a:cubicBezTo>
                <a:moveTo>
                  <a:pt x="567" y="653"/>
                </a:moveTo>
                <a:cubicBezTo>
                  <a:pt x="567" y="653"/>
                  <a:pt x="568" y="653"/>
                  <a:pt x="568" y="653"/>
                </a:cubicBezTo>
                <a:cubicBezTo>
                  <a:pt x="570" y="655"/>
                  <a:pt x="572" y="656"/>
                  <a:pt x="573" y="658"/>
                </a:cubicBezTo>
                <a:cubicBezTo>
                  <a:pt x="573" y="660"/>
                  <a:pt x="573" y="660"/>
                  <a:pt x="573" y="660"/>
                </a:cubicBezTo>
                <a:cubicBezTo>
                  <a:pt x="573" y="661"/>
                  <a:pt x="571" y="662"/>
                  <a:pt x="570" y="663"/>
                </a:cubicBezTo>
                <a:cubicBezTo>
                  <a:pt x="569" y="663"/>
                  <a:pt x="567" y="663"/>
                  <a:pt x="567" y="662"/>
                </a:cubicBezTo>
                <a:cubicBezTo>
                  <a:pt x="567" y="660"/>
                  <a:pt x="565" y="660"/>
                  <a:pt x="564" y="659"/>
                </a:cubicBezTo>
                <a:cubicBezTo>
                  <a:pt x="564" y="659"/>
                  <a:pt x="564" y="659"/>
                  <a:pt x="564" y="658"/>
                </a:cubicBezTo>
                <a:cubicBezTo>
                  <a:pt x="565" y="658"/>
                  <a:pt x="565" y="658"/>
                  <a:pt x="566" y="657"/>
                </a:cubicBezTo>
                <a:cubicBezTo>
                  <a:pt x="565" y="655"/>
                  <a:pt x="563" y="656"/>
                  <a:pt x="562" y="656"/>
                </a:cubicBezTo>
                <a:cubicBezTo>
                  <a:pt x="562" y="655"/>
                  <a:pt x="563" y="654"/>
                  <a:pt x="563" y="653"/>
                </a:cubicBezTo>
                <a:cubicBezTo>
                  <a:pt x="564" y="653"/>
                  <a:pt x="564" y="652"/>
                  <a:pt x="564" y="651"/>
                </a:cubicBezTo>
                <a:cubicBezTo>
                  <a:pt x="564" y="651"/>
                  <a:pt x="564" y="651"/>
                  <a:pt x="565" y="651"/>
                </a:cubicBezTo>
                <a:cubicBezTo>
                  <a:pt x="565" y="652"/>
                  <a:pt x="567" y="651"/>
                  <a:pt x="567" y="653"/>
                </a:cubicBezTo>
                <a:cubicBezTo>
                  <a:pt x="567" y="653"/>
                  <a:pt x="567" y="653"/>
                  <a:pt x="567" y="653"/>
                </a:cubicBezTo>
                <a:cubicBezTo>
                  <a:pt x="567" y="653"/>
                  <a:pt x="566" y="653"/>
                  <a:pt x="566" y="653"/>
                </a:cubicBezTo>
                <a:cubicBezTo>
                  <a:pt x="566" y="653"/>
                  <a:pt x="566" y="653"/>
                  <a:pt x="566" y="654"/>
                </a:cubicBezTo>
                <a:cubicBezTo>
                  <a:pt x="566" y="654"/>
                  <a:pt x="567" y="653"/>
                  <a:pt x="567" y="653"/>
                </a:cubicBezTo>
                <a:moveTo>
                  <a:pt x="567" y="655"/>
                </a:moveTo>
                <a:cubicBezTo>
                  <a:pt x="567" y="655"/>
                  <a:pt x="566" y="655"/>
                  <a:pt x="566" y="655"/>
                </a:cubicBezTo>
                <a:cubicBezTo>
                  <a:pt x="566" y="655"/>
                  <a:pt x="566" y="655"/>
                  <a:pt x="566" y="655"/>
                </a:cubicBezTo>
                <a:cubicBezTo>
                  <a:pt x="566" y="655"/>
                  <a:pt x="566" y="655"/>
                  <a:pt x="566" y="656"/>
                </a:cubicBezTo>
                <a:moveTo>
                  <a:pt x="298" y="673"/>
                </a:moveTo>
                <a:cubicBezTo>
                  <a:pt x="298" y="672"/>
                  <a:pt x="298" y="671"/>
                  <a:pt x="298" y="670"/>
                </a:cubicBezTo>
                <a:cubicBezTo>
                  <a:pt x="299" y="670"/>
                  <a:pt x="300" y="670"/>
                  <a:pt x="301" y="670"/>
                </a:cubicBezTo>
                <a:cubicBezTo>
                  <a:pt x="302" y="671"/>
                  <a:pt x="303" y="671"/>
                  <a:pt x="304" y="672"/>
                </a:cubicBezTo>
                <a:cubicBezTo>
                  <a:pt x="305" y="672"/>
                  <a:pt x="305" y="672"/>
                  <a:pt x="306" y="673"/>
                </a:cubicBezTo>
                <a:cubicBezTo>
                  <a:pt x="306" y="673"/>
                  <a:pt x="307" y="674"/>
                  <a:pt x="308" y="674"/>
                </a:cubicBezTo>
                <a:cubicBezTo>
                  <a:pt x="309" y="675"/>
                  <a:pt x="309" y="676"/>
                  <a:pt x="310" y="676"/>
                </a:cubicBezTo>
                <a:cubicBezTo>
                  <a:pt x="311" y="676"/>
                  <a:pt x="311" y="675"/>
                  <a:pt x="311" y="675"/>
                </a:cubicBezTo>
                <a:cubicBezTo>
                  <a:pt x="312" y="675"/>
                  <a:pt x="312" y="675"/>
                  <a:pt x="313" y="675"/>
                </a:cubicBezTo>
                <a:cubicBezTo>
                  <a:pt x="314" y="676"/>
                  <a:pt x="314" y="676"/>
                  <a:pt x="313" y="677"/>
                </a:cubicBezTo>
                <a:cubicBezTo>
                  <a:pt x="312" y="678"/>
                  <a:pt x="313" y="679"/>
                  <a:pt x="313" y="680"/>
                </a:cubicBezTo>
                <a:cubicBezTo>
                  <a:pt x="312" y="681"/>
                  <a:pt x="312" y="682"/>
                  <a:pt x="311" y="682"/>
                </a:cubicBezTo>
                <a:cubicBezTo>
                  <a:pt x="309" y="681"/>
                  <a:pt x="307" y="681"/>
                  <a:pt x="307" y="679"/>
                </a:cubicBezTo>
                <a:cubicBezTo>
                  <a:pt x="306" y="678"/>
                  <a:pt x="304" y="679"/>
                  <a:pt x="303" y="678"/>
                </a:cubicBezTo>
                <a:cubicBezTo>
                  <a:pt x="303" y="678"/>
                  <a:pt x="304" y="677"/>
                  <a:pt x="304" y="677"/>
                </a:cubicBezTo>
                <a:cubicBezTo>
                  <a:pt x="304" y="676"/>
                  <a:pt x="303" y="676"/>
                  <a:pt x="303" y="675"/>
                </a:cubicBezTo>
                <a:cubicBezTo>
                  <a:pt x="304" y="675"/>
                  <a:pt x="304" y="676"/>
                  <a:pt x="305" y="675"/>
                </a:cubicBezTo>
                <a:cubicBezTo>
                  <a:pt x="305" y="675"/>
                  <a:pt x="305" y="675"/>
                  <a:pt x="305" y="675"/>
                </a:cubicBezTo>
                <a:cubicBezTo>
                  <a:pt x="305" y="675"/>
                  <a:pt x="305" y="675"/>
                  <a:pt x="305" y="675"/>
                </a:cubicBezTo>
                <a:cubicBezTo>
                  <a:pt x="304" y="675"/>
                  <a:pt x="304" y="675"/>
                  <a:pt x="303" y="675"/>
                </a:cubicBezTo>
                <a:cubicBezTo>
                  <a:pt x="303" y="674"/>
                  <a:pt x="303" y="674"/>
                  <a:pt x="303" y="674"/>
                </a:cubicBezTo>
                <a:cubicBezTo>
                  <a:pt x="302" y="673"/>
                  <a:pt x="300" y="672"/>
                  <a:pt x="298" y="673"/>
                </a:cubicBezTo>
                <a:moveTo>
                  <a:pt x="310" y="679"/>
                </a:moveTo>
                <a:cubicBezTo>
                  <a:pt x="310" y="679"/>
                  <a:pt x="310" y="679"/>
                  <a:pt x="310" y="679"/>
                </a:cubicBezTo>
                <a:cubicBezTo>
                  <a:pt x="309" y="678"/>
                  <a:pt x="308" y="678"/>
                  <a:pt x="308" y="679"/>
                </a:cubicBezTo>
                <a:cubicBezTo>
                  <a:pt x="308" y="679"/>
                  <a:pt x="308" y="679"/>
                  <a:pt x="308" y="679"/>
                </a:cubicBezTo>
                <a:cubicBezTo>
                  <a:pt x="308" y="679"/>
                  <a:pt x="309" y="679"/>
                  <a:pt x="310" y="679"/>
                </a:cubicBezTo>
                <a:moveTo>
                  <a:pt x="223" y="149"/>
                </a:moveTo>
                <a:cubicBezTo>
                  <a:pt x="224" y="151"/>
                  <a:pt x="225" y="153"/>
                  <a:pt x="226" y="154"/>
                </a:cubicBezTo>
                <a:cubicBezTo>
                  <a:pt x="227" y="155"/>
                  <a:pt x="228" y="157"/>
                  <a:pt x="229" y="157"/>
                </a:cubicBezTo>
                <a:cubicBezTo>
                  <a:pt x="230" y="157"/>
                  <a:pt x="231" y="157"/>
                  <a:pt x="231" y="156"/>
                </a:cubicBezTo>
                <a:cubicBezTo>
                  <a:pt x="231" y="156"/>
                  <a:pt x="231" y="155"/>
                  <a:pt x="231" y="155"/>
                </a:cubicBezTo>
                <a:cubicBezTo>
                  <a:pt x="230" y="153"/>
                  <a:pt x="230" y="153"/>
                  <a:pt x="232" y="151"/>
                </a:cubicBezTo>
                <a:cubicBezTo>
                  <a:pt x="232" y="152"/>
                  <a:pt x="232" y="153"/>
                  <a:pt x="233" y="154"/>
                </a:cubicBezTo>
                <a:cubicBezTo>
                  <a:pt x="234" y="154"/>
                  <a:pt x="235" y="155"/>
                  <a:pt x="235" y="156"/>
                </a:cubicBezTo>
                <a:cubicBezTo>
                  <a:pt x="235" y="157"/>
                  <a:pt x="236" y="157"/>
                  <a:pt x="235" y="159"/>
                </a:cubicBezTo>
                <a:cubicBezTo>
                  <a:pt x="234" y="160"/>
                  <a:pt x="233" y="160"/>
                  <a:pt x="232" y="159"/>
                </a:cubicBezTo>
                <a:cubicBezTo>
                  <a:pt x="232" y="159"/>
                  <a:pt x="231" y="159"/>
                  <a:pt x="230" y="159"/>
                </a:cubicBezTo>
                <a:cubicBezTo>
                  <a:pt x="230" y="158"/>
                  <a:pt x="229" y="159"/>
                  <a:pt x="229" y="159"/>
                </a:cubicBezTo>
                <a:cubicBezTo>
                  <a:pt x="229" y="159"/>
                  <a:pt x="228" y="159"/>
                  <a:pt x="228" y="159"/>
                </a:cubicBezTo>
                <a:cubicBezTo>
                  <a:pt x="227" y="159"/>
                  <a:pt x="227" y="159"/>
                  <a:pt x="227" y="160"/>
                </a:cubicBezTo>
                <a:cubicBezTo>
                  <a:pt x="226" y="159"/>
                  <a:pt x="225" y="158"/>
                  <a:pt x="224" y="156"/>
                </a:cubicBezTo>
                <a:cubicBezTo>
                  <a:pt x="224" y="156"/>
                  <a:pt x="224" y="155"/>
                  <a:pt x="224" y="154"/>
                </a:cubicBezTo>
                <a:cubicBezTo>
                  <a:pt x="224" y="154"/>
                  <a:pt x="224" y="154"/>
                  <a:pt x="224" y="154"/>
                </a:cubicBezTo>
                <a:cubicBezTo>
                  <a:pt x="224" y="154"/>
                  <a:pt x="223" y="154"/>
                  <a:pt x="223" y="155"/>
                </a:cubicBezTo>
                <a:cubicBezTo>
                  <a:pt x="223" y="154"/>
                  <a:pt x="223" y="154"/>
                  <a:pt x="223" y="154"/>
                </a:cubicBezTo>
                <a:cubicBezTo>
                  <a:pt x="222" y="153"/>
                  <a:pt x="221" y="152"/>
                  <a:pt x="220" y="151"/>
                </a:cubicBezTo>
                <a:cubicBezTo>
                  <a:pt x="220" y="151"/>
                  <a:pt x="220" y="150"/>
                  <a:pt x="220" y="149"/>
                </a:cubicBezTo>
                <a:cubicBezTo>
                  <a:pt x="220" y="149"/>
                  <a:pt x="220" y="149"/>
                  <a:pt x="221" y="149"/>
                </a:cubicBezTo>
                <a:cubicBezTo>
                  <a:pt x="221" y="150"/>
                  <a:pt x="221" y="150"/>
                  <a:pt x="222" y="150"/>
                </a:cubicBezTo>
                <a:cubicBezTo>
                  <a:pt x="222" y="150"/>
                  <a:pt x="223" y="149"/>
                  <a:pt x="223" y="149"/>
                </a:cubicBezTo>
                <a:moveTo>
                  <a:pt x="577" y="173"/>
                </a:moveTo>
                <a:cubicBezTo>
                  <a:pt x="577" y="170"/>
                  <a:pt x="577" y="170"/>
                  <a:pt x="577" y="170"/>
                </a:cubicBezTo>
                <a:cubicBezTo>
                  <a:pt x="578" y="170"/>
                  <a:pt x="579" y="170"/>
                  <a:pt x="579" y="169"/>
                </a:cubicBezTo>
                <a:cubicBezTo>
                  <a:pt x="579" y="168"/>
                  <a:pt x="580" y="168"/>
                  <a:pt x="580" y="167"/>
                </a:cubicBezTo>
                <a:cubicBezTo>
                  <a:pt x="581" y="168"/>
                  <a:pt x="582" y="168"/>
                  <a:pt x="583" y="169"/>
                </a:cubicBezTo>
                <a:cubicBezTo>
                  <a:pt x="584" y="169"/>
                  <a:pt x="584" y="170"/>
                  <a:pt x="585" y="170"/>
                </a:cubicBezTo>
                <a:cubicBezTo>
                  <a:pt x="586" y="170"/>
                  <a:pt x="586" y="171"/>
                  <a:pt x="587" y="171"/>
                </a:cubicBezTo>
                <a:cubicBezTo>
                  <a:pt x="587" y="172"/>
                  <a:pt x="586" y="173"/>
                  <a:pt x="586" y="173"/>
                </a:cubicBezTo>
                <a:cubicBezTo>
                  <a:pt x="586" y="173"/>
                  <a:pt x="586" y="174"/>
                  <a:pt x="585" y="175"/>
                </a:cubicBezTo>
                <a:cubicBezTo>
                  <a:pt x="584" y="176"/>
                  <a:pt x="584" y="176"/>
                  <a:pt x="584" y="178"/>
                </a:cubicBezTo>
                <a:cubicBezTo>
                  <a:pt x="584" y="178"/>
                  <a:pt x="583" y="179"/>
                  <a:pt x="583" y="179"/>
                </a:cubicBezTo>
                <a:cubicBezTo>
                  <a:pt x="582" y="179"/>
                  <a:pt x="581" y="178"/>
                  <a:pt x="580" y="178"/>
                </a:cubicBezTo>
                <a:cubicBezTo>
                  <a:pt x="580" y="178"/>
                  <a:pt x="581" y="177"/>
                  <a:pt x="581" y="177"/>
                </a:cubicBezTo>
                <a:cubicBezTo>
                  <a:pt x="580" y="177"/>
                  <a:pt x="579" y="176"/>
                  <a:pt x="578" y="176"/>
                </a:cubicBezTo>
                <a:cubicBezTo>
                  <a:pt x="578" y="175"/>
                  <a:pt x="578" y="175"/>
                  <a:pt x="578" y="175"/>
                </a:cubicBezTo>
                <a:cubicBezTo>
                  <a:pt x="579" y="175"/>
                  <a:pt x="580" y="175"/>
                  <a:pt x="580" y="175"/>
                </a:cubicBezTo>
                <a:cubicBezTo>
                  <a:pt x="581" y="175"/>
                  <a:pt x="581" y="174"/>
                  <a:pt x="582" y="173"/>
                </a:cubicBezTo>
                <a:cubicBezTo>
                  <a:pt x="582" y="173"/>
                  <a:pt x="582" y="173"/>
                  <a:pt x="582" y="173"/>
                </a:cubicBezTo>
                <a:cubicBezTo>
                  <a:pt x="581" y="173"/>
                  <a:pt x="581" y="173"/>
                  <a:pt x="581" y="173"/>
                </a:cubicBezTo>
                <a:cubicBezTo>
                  <a:pt x="581" y="174"/>
                  <a:pt x="582" y="174"/>
                  <a:pt x="582" y="174"/>
                </a:cubicBezTo>
                <a:cubicBezTo>
                  <a:pt x="582" y="174"/>
                  <a:pt x="583" y="173"/>
                  <a:pt x="583" y="173"/>
                </a:cubicBezTo>
                <a:cubicBezTo>
                  <a:pt x="583" y="173"/>
                  <a:pt x="582" y="173"/>
                  <a:pt x="582" y="173"/>
                </a:cubicBezTo>
                <a:cubicBezTo>
                  <a:pt x="580" y="174"/>
                  <a:pt x="579" y="174"/>
                  <a:pt x="578" y="174"/>
                </a:cubicBezTo>
                <a:cubicBezTo>
                  <a:pt x="578" y="173"/>
                  <a:pt x="578" y="173"/>
                  <a:pt x="577" y="173"/>
                </a:cubicBezTo>
                <a:moveTo>
                  <a:pt x="712" y="370"/>
                </a:moveTo>
                <a:cubicBezTo>
                  <a:pt x="712" y="371"/>
                  <a:pt x="712" y="371"/>
                  <a:pt x="711" y="371"/>
                </a:cubicBezTo>
                <a:cubicBezTo>
                  <a:pt x="710" y="371"/>
                  <a:pt x="709" y="370"/>
                  <a:pt x="707" y="370"/>
                </a:cubicBezTo>
                <a:cubicBezTo>
                  <a:pt x="707" y="370"/>
                  <a:pt x="707" y="369"/>
                  <a:pt x="707" y="369"/>
                </a:cubicBezTo>
                <a:cubicBezTo>
                  <a:pt x="708" y="368"/>
                  <a:pt x="708" y="367"/>
                  <a:pt x="709" y="366"/>
                </a:cubicBezTo>
                <a:cubicBezTo>
                  <a:pt x="710" y="367"/>
                  <a:pt x="710" y="365"/>
                  <a:pt x="711" y="365"/>
                </a:cubicBezTo>
                <a:cubicBezTo>
                  <a:pt x="714" y="365"/>
                  <a:pt x="717" y="365"/>
                  <a:pt x="720" y="366"/>
                </a:cubicBezTo>
                <a:cubicBezTo>
                  <a:pt x="720" y="366"/>
                  <a:pt x="720" y="366"/>
                  <a:pt x="720" y="366"/>
                </a:cubicBezTo>
                <a:cubicBezTo>
                  <a:pt x="720" y="366"/>
                  <a:pt x="719" y="367"/>
                  <a:pt x="720" y="367"/>
                </a:cubicBezTo>
                <a:cubicBezTo>
                  <a:pt x="720" y="368"/>
                  <a:pt x="719" y="369"/>
                  <a:pt x="720" y="369"/>
                </a:cubicBezTo>
                <a:cubicBezTo>
                  <a:pt x="720" y="369"/>
                  <a:pt x="720" y="370"/>
                  <a:pt x="720" y="370"/>
                </a:cubicBezTo>
                <a:cubicBezTo>
                  <a:pt x="720" y="371"/>
                  <a:pt x="720" y="371"/>
                  <a:pt x="719" y="371"/>
                </a:cubicBezTo>
                <a:cubicBezTo>
                  <a:pt x="719" y="371"/>
                  <a:pt x="719" y="371"/>
                  <a:pt x="719" y="371"/>
                </a:cubicBezTo>
                <a:cubicBezTo>
                  <a:pt x="718" y="370"/>
                  <a:pt x="717" y="370"/>
                  <a:pt x="716" y="371"/>
                </a:cubicBezTo>
                <a:cubicBezTo>
                  <a:pt x="715" y="370"/>
                  <a:pt x="715" y="370"/>
                  <a:pt x="713" y="371"/>
                </a:cubicBezTo>
                <a:cubicBezTo>
                  <a:pt x="713" y="371"/>
                  <a:pt x="712" y="370"/>
                  <a:pt x="712" y="370"/>
                </a:cubicBezTo>
                <a:cubicBezTo>
                  <a:pt x="712" y="369"/>
                  <a:pt x="712" y="369"/>
                  <a:pt x="711" y="369"/>
                </a:cubicBezTo>
                <a:cubicBezTo>
                  <a:pt x="711" y="369"/>
                  <a:pt x="711" y="369"/>
                  <a:pt x="711" y="369"/>
                </a:cubicBezTo>
                <a:cubicBezTo>
                  <a:pt x="711" y="369"/>
                  <a:pt x="711" y="369"/>
                  <a:pt x="711" y="369"/>
                </a:cubicBezTo>
                <a:cubicBezTo>
                  <a:pt x="711" y="368"/>
                  <a:pt x="710" y="368"/>
                  <a:pt x="710" y="369"/>
                </a:cubicBezTo>
                <a:cubicBezTo>
                  <a:pt x="710" y="369"/>
                  <a:pt x="710" y="369"/>
                  <a:pt x="711" y="369"/>
                </a:cubicBezTo>
                <a:cubicBezTo>
                  <a:pt x="711" y="370"/>
                  <a:pt x="711" y="370"/>
                  <a:pt x="712" y="370"/>
                </a:cubicBezTo>
                <a:moveTo>
                  <a:pt x="665" y="606"/>
                </a:moveTo>
                <a:cubicBezTo>
                  <a:pt x="665" y="606"/>
                  <a:pt x="664" y="606"/>
                  <a:pt x="663" y="606"/>
                </a:cubicBezTo>
                <a:cubicBezTo>
                  <a:pt x="663" y="606"/>
                  <a:pt x="663" y="606"/>
                  <a:pt x="663" y="606"/>
                </a:cubicBezTo>
                <a:cubicBezTo>
                  <a:pt x="663" y="606"/>
                  <a:pt x="663" y="605"/>
                  <a:pt x="663" y="605"/>
                </a:cubicBezTo>
                <a:cubicBezTo>
                  <a:pt x="664" y="605"/>
                  <a:pt x="664" y="605"/>
                  <a:pt x="665" y="605"/>
                </a:cubicBezTo>
                <a:cubicBezTo>
                  <a:pt x="665" y="603"/>
                  <a:pt x="665" y="602"/>
                  <a:pt x="666" y="601"/>
                </a:cubicBezTo>
                <a:cubicBezTo>
                  <a:pt x="667" y="601"/>
                  <a:pt x="667" y="601"/>
                  <a:pt x="668" y="601"/>
                </a:cubicBezTo>
                <a:cubicBezTo>
                  <a:pt x="668" y="601"/>
                  <a:pt x="669" y="601"/>
                  <a:pt x="669" y="600"/>
                </a:cubicBezTo>
                <a:cubicBezTo>
                  <a:pt x="669" y="599"/>
                  <a:pt x="668" y="598"/>
                  <a:pt x="666" y="599"/>
                </a:cubicBezTo>
                <a:cubicBezTo>
                  <a:pt x="666" y="598"/>
                  <a:pt x="666" y="597"/>
                  <a:pt x="666" y="596"/>
                </a:cubicBezTo>
                <a:cubicBezTo>
                  <a:pt x="666" y="596"/>
                  <a:pt x="667" y="596"/>
                  <a:pt x="667" y="596"/>
                </a:cubicBezTo>
                <a:cubicBezTo>
                  <a:pt x="667" y="596"/>
                  <a:pt x="668" y="597"/>
                  <a:pt x="668" y="597"/>
                </a:cubicBezTo>
                <a:cubicBezTo>
                  <a:pt x="668" y="596"/>
                  <a:pt x="668" y="596"/>
                  <a:pt x="668" y="595"/>
                </a:cubicBezTo>
                <a:cubicBezTo>
                  <a:pt x="668" y="595"/>
                  <a:pt x="668" y="595"/>
                  <a:pt x="667" y="594"/>
                </a:cubicBezTo>
                <a:cubicBezTo>
                  <a:pt x="667" y="594"/>
                  <a:pt x="667" y="593"/>
                  <a:pt x="668" y="593"/>
                </a:cubicBezTo>
                <a:cubicBezTo>
                  <a:pt x="668" y="594"/>
                  <a:pt x="669" y="594"/>
                  <a:pt x="669" y="595"/>
                </a:cubicBezTo>
                <a:cubicBezTo>
                  <a:pt x="670" y="595"/>
                  <a:pt x="671" y="595"/>
                  <a:pt x="672" y="595"/>
                </a:cubicBezTo>
                <a:cubicBezTo>
                  <a:pt x="673" y="595"/>
                  <a:pt x="673" y="595"/>
                  <a:pt x="673" y="593"/>
                </a:cubicBezTo>
                <a:cubicBezTo>
                  <a:pt x="674" y="593"/>
                  <a:pt x="675" y="593"/>
                  <a:pt x="675" y="593"/>
                </a:cubicBezTo>
                <a:cubicBezTo>
                  <a:pt x="676" y="593"/>
                  <a:pt x="677" y="593"/>
                  <a:pt x="678" y="593"/>
                </a:cubicBezTo>
                <a:cubicBezTo>
                  <a:pt x="678" y="594"/>
                  <a:pt x="676" y="594"/>
                  <a:pt x="676" y="595"/>
                </a:cubicBezTo>
                <a:cubicBezTo>
                  <a:pt x="676" y="597"/>
                  <a:pt x="675" y="597"/>
                  <a:pt x="675" y="598"/>
                </a:cubicBezTo>
                <a:cubicBezTo>
                  <a:pt x="674" y="597"/>
                  <a:pt x="673" y="596"/>
                  <a:pt x="671" y="596"/>
                </a:cubicBezTo>
                <a:cubicBezTo>
                  <a:pt x="671" y="597"/>
                  <a:pt x="671" y="598"/>
                  <a:pt x="672" y="599"/>
                </a:cubicBezTo>
                <a:cubicBezTo>
                  <a:pt x="672" y="599"/>
                  <a:pt x="672" y="600"/>
                  <a:pt x="672" y="600"/>
                </a:cubicBezTo>
                <a:cubicBezTo>
                  <a:pt x="672" y="600"/>
                  <a:pt x="671" y="600"/>
                  <a:pt x="671" y="600"/>
                </a:cubicBezTo>
                <a:cubicBezTo>
                  <a:pt x="671" y="600"/>
                  <a:pt x="671" y="600"/>
                  <a:pt x="670" y="600"/>
                </a:cubicBezTo>
                <a:cubicBezTo>
                  <a:pt x="670" y="600"/>
                  <a:pt x="670" y="600"/>
                  <a:pt x="670" y="601"/>
                </a:cubicBezTo>
                <a:cubicBezTo>
                  <a:pt x="670" y="602"/>
                  <a:pt x="670" y="603"/>
                  <a:pt x="669" y="603"/>
                </a:cubicBezTo>
                <a:cubicBezTo>
                  <a:pt x="668" y="603"/>
                  <a:pt x="668" y="603"/>
                  <a:pt x="668" y="602"/>
                </a:cubicBezTo>
                <a:cubicBezTo>
                  <a:pt x="668" y="604"/>
                  <a:pt x="666" y="605"/>
                  <a:pt x="665" y="606"/>
                </a:cubicBezTo>
                <a:moveTo>
                  <a:pt x="716" y="458"/>
                </a:moveTo>
                <a:cubicBezTo>
                  <a:pt x="716" y="460"/>
                  <a:pt x="716" y="460"/>
                  <a:pt x="715" y="462"/>
                </a:cubicBezTo>
                <a:cubicBezTo>
                  <a:pt x="715" y="463"/>
                  <a:pt x="714" y="463"/>
                  <a:pt x="714" y="463"/>
                </a:cubicBezTo>
                <a:cubicBezTo>
                  <a:pt x="713" y="463"/>
                  <a:pt x="713" y="463"/>
                  <a:pt x="713" y="464"/>
                </a:cubicBezTo>
                <a:cubicBezTo>
                  <a:pt x="713" y="465"/>
                  <a:pt x="712" y="465"/>
                  <a:pt x="711" y="465"/>
                </a:cubicBezTo>
                <a:cubicBezTo>
                  <a:pt x="711" y="464"/>
                  <a:pt x="711" y="464"/>
                  <a:pt x="711" y="464"/>
                </a:cubicBezTo>
                <a:cubicBezTo>
                  <a:pt x="710" y="465"/>
                  <a:pt x="709" y="466"/>
                  <a:pt x="708" y="467"/>
                </a:cubicBezTo>
                <a:cubicBezTo>
                  <a:pt x="707" y="467"/>
                  <a:pt x="707" y="468"/>
                  <a:pt x="707" y="468"/>
                </a:cubicBezTo>
                <a:cubicBezTo>
                  <a:pt x="707" y="469"/>
                  <a:pt x="706" y="469"/>
                  <a:pt x="706" y="468"/>
                </a:cubicBezTo>
                <a:cubicBezTo>
                  <a:pt x="705" y="468"/>
                  <a:pt x="705" y="467"/>
                  <a:pt x="705" y="467"/>
                </a:cubicBezTo>
                <a:cubicBezTo>
                  <a:pt x="706" y="466"/>
                  <a:pt x="706" y="465"/>
                  <a:pt x="708" y="464"/>
                </a:cubicBezTo>
                <a:cubicBezTo>
                  <a:pt x="709" y="463"/>
                  <a:pt x="709" y="462"/>
                  <a:pt x="709" y="461"/>
                </a:cubicBezTo>
                <a:cubicBezTo>
                  <a:pt x="709" y="460"/>
                  <a:pt x="710" y="460"/>
                  <a:pt x="710" y="459"/>
                </a:cubicBezTo>
                <a:cubicBezTo>
                  <a:pt x="711" y="458"/>
                  <a:pt x="712" y="456"/>
                  <a:pt x="714" y="455"/>
                </a:cubicBezTo>
                <a:cubicBezTo>
                  <a:pt x="714" y="456"/>
                  <a:pt x="714" y="456"/>
                  <a:pt x="714" y="456"/>
                </a:cubicBezTo>
                <a:cubicBezTo>
                  <a:pt x="715" y="456"/>
                  <a:pt x="715" y="456"/>
                  <a:pt x="715" y="455"/>
                </a:cubicBezTo>
                <a:cubicBezTo>
                  <a:pt x="715" y="455"/>
                  <a:pt x="716" y="455"/>
                  <a:pt x="716" y="455"/>
                </a:cubicBezTo>
                <a:cubicBezTo>
                  <a:pt x="716" y="456"/>
                  <a:pt x="717" y="456"/>
                  <a:pt x="716" y="456"/>
                </a:cubicBezTo>
                <a:cubicBezTo>
                  <a:pt x="716" y="457"/>
                  <a:pt x="716" y="457"/>
                  <a:pt x="716" y="457"/>
                </a:cubicBezTo>
                <a:cubicBezTo>
                  <a:pt x="715" y="457"/>
                  <a:pt x="715" y="458"/>
                  <a:pt x="715" y="458"/>
                </a:cubicBezTo>
                <a:cubicBezTo>
                  <a:pt x="715" y="458"/>
                  <a:pt x="715" y="458"/>
                  <a:pt x="716" y="458"/>
                </a:cubicBezTo>
                <a:moveTo>
                  <a:pt x="711" y="462"/>
                </a:moveTo>
                <a:cubicBezTo>
                  <a:pt x="711" y="462"/>
                  <a:pt x="712" y="462"/>
                  <a:pt x="712" y="462"/>
                </a:cubicBezTo>
                <a:cubicBezTo>
                  <a:pt x="712" y="462"/>
                  <a:pt x="712" y="462"/>
                  <a:pt x="712" y="461"/>
                </a:cubicBezTo>
                <a:cubicBezTo>
                  <a:pt x="711" y="461"/>
                  <a:pt x="710" y="461"/>
                  <a:pt x="710" y="461"/>
                </a:cubicBezTo>
                <a:cubicBezTo>
                  <a:pt x="710" y="462"/>
                  <a:pt x="711" y="462"/>
                  <a:pt x="711" y="462"/>
                </a:cubicBezTo>
                <a:moveTo>
                  <a:pt x="345" y="721"/>
                </a:moveTo>
                <a:cubicBezTo>
                  <a:pt x="346" y="721"/>
                  <a:pt x="346" y="721"/>
                  <a:pt x="347" y="721"/>
                </a:cubicBezTo>
                <a:cubicBezTo>
                  <a:pt x="348" y="722"/>
                  <a:pt x="348" y="723"/>
                  <a:pt x="349" y="724"/>
                </a:cubicBezTo>
                <a:cubicBezTo>
                  <a:pt x="348" y="724"/>
                  <a:pt x="348" y="724"/>
                  <a:pt x="347" y="724"/>
                </a:cubicBezTo>
                <a:cubicBezTo>
                  <a:pt x="346" y="724"/>
                  <a:pt x="346" y="723"/>
                  <a:pt x="345" y="723"/>
                </a:cubicBezTo>
                <a:cubicBezTo>
                  <a:pt x="344" y="723"/>
                  <a:pt x="343" y="723"/>
                  <a:pt x="343" y="723"/>
                </a:cubicBezTo>
                <a:cubicBezTo>
                  <a:pt x="342" y="722"/>
                  <a:pt x="341" y="722"/>
                  <a:pt x="340" y="722"/>
                </a:cubicBezTo>
                <a:cubicBezTo>
                  <a:pt x="340" y="721"/>
                  <a:pt x="340" y="721"/>
                  <a:pt x="339" y="721"/>
                </a:cubicBezTo>
                <a:cubicBezTo>
                  <a:pt x="337" y="722"/>
                  <a:pt x="337" y="722"/>
                  <a:pt x="335" y="721"/>
                </a:cubicBezTo>
                <a:cubicBezTo>
                  <a:pt x="335" y="720"/>
                  <a:pt x="335" y="719"/>
                  <a:pt x="336" y="718"/>
                </a:cubicBezTo>
                <a:cubicBezTo>
                  <a:pt x="336" y="717"/>
                  <a:pt x="336" y="717"/>
                  <a:pt x="336" y="717"/>
                </a:cubicBezTo>
                <a:cubicBezTo>
                  <a:pt x="336" y="717"/>
                  <a:pt x="335" y="718"/>
                  <a:pt x="335" y="718"/>
                </a:cubicBezTo>
                <a:cubicBezTo>
                  <a:pt x="335" y="719"/>
                  <a:pt x="336" y="718"/>
                  <a:pt x="336" y="718"/>
                </a:cubicBezTo>
                <a:cubicBezTo>
                  <a:pt x="337" y="718"/>
                  <a:pt x="337" y="718"/>
                  <a:pt x="337" y="718"/>
                </a:cubicBezTo>
                <a:cubicBezTo>
                  <a:pt x="337" y="717"/>
                  <a:pt x="337" y="717"/>
                  <a:pt x="336" y="718"/>
                </a:cubicBezTo>
                <a:cubicBezTo>
                  <a:pt x="335" y="718"/>
                  <a:pt x="334" y="718"/>
                  <a:pt x="333" y="718"/>
                </a:cubicBezTo>
                <a:cubicBezTo>
                  <a:pt x="334" y="717"/>
                  <a:pt x="335" y="717"/>
                  <a:pt x="335" y="716"/>
                </a:cubicBezTo>
                <a:cubicBezTo>
                  <a:pt x="335" y="716"/>
                  <a:pt x="335" y="715"/>
                  <a:pt x="336" y="715"/>
                </a:cubicBezTo>
                <a:cubicBezTo>
                  <a:pt x="336" y="714"/>
                  <a:pt x="337" y="714"/>
                  <a:pt x="337" y="715"/>
                </a:cubicBezTo>
                <a:cubicBezTo>
                  <a:pt x="338" y="715"/>
                  <a:pt x="337" y="716"/>
                  <a:pt x="338" y="716"/>
                </a:cubicBezTo>
                <a:cubicBezTo>
                  <a:pt x="339" y="716"/>
                  <a:pt x="339" y="717"/>
                  <a:pt x="340" y="718"/>
                </a:cubicBezTo>
                <a:cubicBezTo>
                  <a:pt x="340" y="718"/>
                  <a:pt x="340" y="718"/>
                  <a:pt x="340" y="718"/>
                </a:cubicBezTo>
                <a:cubicBezTo>
                  <a:pt x="340" y="718"/>
                  <a:pt x="339" y="718"/>
                  <a:pt x="340" y="719"/>
                </a:cubicBezTo>
                <a:cubicBezTo>
                  <a:pt x="340" y="720"/>
                  <a:pt x="341" y="720"/>
                  <a:pt x="342" y="720"/>
                </a:cubicBezTo>
                <a:cubicBezTo>
                  <a:pt x="342" y="720"/>
                  <a:pt x="343" y="720"/>
                  <a:pt x="343" y="720"/>
                </a:cubicBezTo>
                <a:cubicBezTo>
                  <a:pt x="344" y="719"/>
                  <a:pt x="345" y="719"/>
                  <a:pt x="345" y="718"/>
                </a:cubicBezTo>
                <a:cubicBezTo>
                  <a:pt x="346" y="718"/>
                  <a:pt x="346" y="718"/>
                  <a:pt x="346" y="718"/>
                </a:cubicBezTo>
                <a:cubicBezTo>
                  <a:pt x="346" y="719"/>
                  <a:pt x="346" y="720"/>
                  <a:pt x="345" y="721"/>
                </a:cubicBezTo>
                <a:cubicBezTo>
                  <a:pt x="345" y="721"/>
                  <a:pt x="345" y="721"/>
                  <a:pt x="345" y="721"/>
                </a:cubicBezTo>
                <a:cubicBezTo>
                  <a:pt x="345" y="721"/>
                  <a:pt x="345" y="721"/>
                  <a:pt x="345" y="721"/>
                </a:cubicBezTo>
                <a:cubicBezTo>
                  <a:pt x="345" y="721"/>
                  <a:pt x="345" y="721"/>
                  <a:pt x="344" y="721"/>
                </a:cubicBezTo>
                <a:cubicBezTo>
                  <a:pt x="344" y="721"/>
                  <a:pt x="344" y="722"/>
                  <a:pt x="344" y="722"/>
                </a:cubicBezTo>
                <a:cubicBezTo>
                  <a:pt x="344" y="722"/>
                  <a:pt x="345" y="722"/>
                  <a:pt x="345" y="721"/>
                </a:cubicBezTo>
                <a:moveTo>
                  <a:pt x="102" y="460"/>
                </a:moveTo>
                <a:cubicBezTo>
                  <a:pt x="101" y="458"/>
                  <a:pt x="100" y="456"/>
                  <a:pt x="100" y="454"/>
                </a:cubicBezTo>
                <a:cubicBezTo>
                  <a:pt x="100" y="453"/>
                  <a:pt x="99" y="453"/>
                  <a:pt x="99" y="452"/>
                </a:cubicBezTo>
                <a:cubicBezTo>
                  <a:pt x="99" y="451"/>
                  <a:pt x="99" y="450"/>
                  <a:pt x="99" y="449"/>
                </a:cubicBezTo>
                <a:cubicBezTo>
                  <a:pt x="99" y="449"/>
                  <a:pt x="99" y="449"/>
                  <a:pt x="98" y="448"/>
                </a:cubicBezTo>
                <a:cubicBezTo>
                  <a:pt x="98" y="448"/>
                  <a:pt x="99" y="447"/>
                  <a:pt x="99" y="447"/>
                </a:cubicBezTo>
                <a:cubicBezTo>
                  <a:pt x="100" y="447"/>
                  <a:pt x="101" y="447"/>
                  <a:pt x="101" y="447"/>
                </a:cubicBezTo>
                <a:cubicBezTo>
                  <a:pt x="101" y="448"/>
                  <a:pt x="102" y="449"/>
                  <a:pt x="102" y="449"/>
                </a:cubicBezTo>
                <a:cubicBezTo>
                  <a:pt x="102" y="450"/>
                  <a:pt x="103" y="451"/>
                  <a:pt x="103" y="451"/>
                </a:cubicBezTo>
                <a:cubicBezTo>
                  <a:pt x="103" y="452"/>
                  <a:pt x="104" y="453"/>
                  <a:pt x="104" y="453"/>
                </a:cubicBezTo>
                <a:cubicBezTo>
                  <a:pt x="104" y="455"/>
                  <a:pt x="105" y="455"/>
                  <a:pt x="106" y="456"/>
                </a:cubicBezTo>
                <a:cubicBezTo>
                  <a:pt x="106" y="460"/>
                  <a:pt x="106" y="460"/>
                  <a:pt x="106" y="460"/>
                </a:cubicBezTo>
                <a:cubicBezTo>
                  <a:pt x="105" y="460"/>
                  <a:pt x="105" y="460"/>
                  <a:pt x="105" y="460"/>
                </a:cubicBezTo>
                <a:cubicBezTo>
                  <a:pt x="104" y="459"/>
                  <a:pt x="103" y="458"/>
                  <a:pt x="102" y="457"/>
                </a:cubicBezTo>
                <a:cubicBezTo>
                  <a:pt x="102" y="458"/>
                  <a:pt x="102" y="459"/>
                  <a:pt x="102" y="460"/>
                </a:cubicBezTo>
                <a:moveTo>
                  <a:pt x="309" y="76"/>
                </a:moveTo>
                <a:cubicBezTo>
                  <a:pt x="308" y="76"/>
                  <a:pt x="308" y="76"/>
                  <a:pt x="307" y="76"/>
                </a:cubicBezTo>
                <a:cubicBezTo>
                  <a:pt x="306" y="76"/>
                  <a:pt x="306" y="76"/>
                  <a:pt x="306" y="74"/>
                </a:cubicBezTo>
                <a:cubicBezTo>
                  <a:pt x="307" y="75"/>
                  <a:pt x="308" y="74"/>
                  <a:pt x="309" y="73"/>
                </a:cubicBezTo>
                <a:cubicBezTo>
                  <a:pt x="308" y="72"/>
                  <a:pt x="308" y="72"/>
                  <a:pt x="307" y="71"/>
                </a:cubicBezTo>
                <a:cubicBezTo>
                  <a:pt x="307" y="71"/>
                  <a:pt x="307" y="70"/>
                  <a:pt x="307" y="69"/>
                </a:cubicBezTo>
                <a:cubicBezTo>
                  <a:pt x="308" y="69"/>
                  <a:pt x="308" y="70"/>
                  <a:pt x="309" y="71"/>
                </a:cubicBezTo>
                <a:cubicBezTo>
                  <a:pt x="310" y="72"/>
                  <a:pt x="311" y="72"/>
                  <a:pt x="311" y="73"/>
                </a:cubicBezTo>
                <a:cubicBezTo>
                  <a:pt x="311" y="73"/>
                  <a:pt x="311" y="73"/>
                  <a:pt x="311" y="73"/>
                </a:cubicBezTo>
                <a:cubicBezTo>
                  <a:pt x="311" y="73"/>
                  <a:pt x="310" y="73"/>
                  <a:pt x="310" y="73"/>
                </a:cubicBezTo>
                <a:cubicBezTo>
                  <a:pt x="310" y="73"/>
                  <a:pt x="310" y="74"/>
                  <a:pt x="310" y="74"/>
                </a:cubicBezTo>
                <a:cubicBezTo>
                  <a:pt x="310" y="74"/>
                  <a:pt x="311" y="74"/>
                  <a:pt x="311" y="73"/>
                </a:cubicBezTo>
                <a:cubicBezTo>
                  <a:pt x="312" y="73"/>
                  <a:pt x="312" y="74"/>
                  <a:pt x="313" y="75"/>
                </a:cubicBezTo>
                <a:cubicBezTo>
                  <a:pt x="313" y="76"/>
                  <a:pt x="314" y="77"/>
                  <a:pt x="314" y="79"/>
                </a:cubicBezTo>
                <a:cubicBezTo>
                  <a:pt x="314" y="79"/>
                  <a:pt x="312" y="78"/>
                  <a:pt x="312" y="79"/>
                </a:cubicBezTo>
                <a:cubicBezTo>
                  <a:pt x="311" y="80"/>
                  <a:pt x="310" y="80"/>
                  <a:pt x="309" y="81"/>
                </a:cubicBezTo>
                <a:cubicBezTo>
                  <a:pt x="309" y="81"/>
                  <a:pt x="308" y="81"/>
                  <a:pt x="308" y="80"/>
                </a:cubicBezTo>
                <a:cubicBezTo>
                  <a:pt x="308" y="80"/>
                  <a:pt x="308" y="80"/>
                  <a:pt x="308" y="80"/>
                </a:cubicBezTo>
                <a:cubicBezTo>
                  <a:pt x="309" y="79"/>
                  <a:pt x="308" y="79"/>
                  <a:pt x="307" y="79"/>
                </a:cubicBezTo>
                <a:cubicBezTo>
                  <a:pt x="307" y="79"/>
                  <a:pt x="307" y="79"/>
                  <a:pt x="307" y="79"/>
                </a:cubicBezTo>
                <a:cubicBezTo>
                  <a:pt x="307" y="78"/>
                  <a:pt x="307" y="78"/>
                  <a:pt x="308" y="78"/>
                </a:cubicBezTo>
                <a:cubicBezTo>
                  <a:pt x="308" y="78"/>
                  <a:pt x="308" y="78"/>
                  <a:pt x="309" y="78"/>
                </a:cubicBezTo>
                <a:cubicBezTo>
                  <a:pt x="309" y="78"/>
                  <a:pt x="309" y="78"/>
                  <a:pt x="310" y="78"/>
                </a:cubicBezTo>
                <a:cubicBezTo>
                  <a:pt x="309" y="77"/>
                  <a:pt x="309" y="77"/>
                  <a:pt x="309" y="76"/>
                </a:cubicBezTo>
                <a:cubicBezTo>
                  <a:pt x="309" y="75"/>
                  <a:pt x="309" y="75"/>
                  <a:pt x="309" y="76"/>
                </a:cubicBezTo>
                <a:cubicBezTo>
                  <a:pt x="309" y="76"/>
                  <a:pt x="309" y="76"/>
                  <a:pt x="309" y="76"/>
                </a:cubicBezTo>
                <a:cubicBezTo>
                  <a:pt x="309" y="76"/>
                  <a:pt x="309" y="76"/>
                  <a:pt x="309" y="76"/>
                </a:cubicBezTo>
                <a:cubicBezTo>
                  <a:pt x="309" y="76"/>
                  <a:pt x="310" y="76"/>
                  <a:pt x="310" y="75"/>
                </a:cubicBezTo>
                <a:cubicBezTo>
                  <a:pt x="310" y="75"/>
                  <a:pt x="309" y="75"/>
                  <a:pt x="309" y="76"/>
                </a:cubicBezTo>
                <a:moveTo>
                  <a:pt x="742" y="392"/>
                </a:moveTo>
                <a:cubicBezTo>
                  <a:pt x="741" y="393"/>
                  <a:pt x="741" y="393"/>
                  <a:pt x="740" y="393"/>
                </a:cubicBezTo>
                <a:cubicBezTo>
                  <a:pt x="741" y="394"/>
                  <a:pt x="741" y="394"/>
                  <a:pt x="742" y="394"/>
                </a:cubicBezTo>
                <a:cubicBezTo>
                  <a:pt x="742" y="394"/>
                  <a:pt x="743" y="394"/>
                  <a:pt x="744" y="394"/>
                </a:cubicBezTo>
                <a:cubicBezTo>
                  <a:pt x="743" y="395"/>
                  <a:pt x="742" y="395"/>
                  <a:pt x="741" y="395"/>
                </a:cubicBezTo>
                <a:cubicBezTo>
                  <a:pt x="741" y="398"/>
                  <a:pt x="741" y="398"/>
                  <a:pt x="741" y="398"/>
                </a:cubicBezTo>
                <a:cubicBezTo>
                  <a:pt x="741" y="399"/>
                  <a:pt x="739" y="399"/>
                  <a:pt x="739" y="398"/>
                </a:cubicBezTo>
                <a:cubicBezTo>
                  <a:pt x="738" y="398"/>
                  <a:pt x="738" y="397"/>
                  <a:pt x="737" y="397"/>
                </a:cubicBezTo>
                <a:cubicBezTo>
                  <a:pt x="737" y="396"/>
                  <a:pt x="735" y="397"/>
                  <a:pt x="735" y="396"/>
                </a:cubicBezTo>
                <a:cubicBezTo>
                  <a:pt x="734" y="395"/>
                  <a:pt x="733" y="394"/>
                  <a:pt x="732" y="395"/>
                </a:cubicBezTo>
                <a:cubicBezTo>
                  <a:pt x="732" y="395"/>
                  <a:pt x="732" y="394"/>
                  <a:pt x="732" y="394"/>
                </a:cubicBezTo>
                <a:cubicBezTo>
                  <a:pt x="732" y="394"/>
                  <a:pt x="732" y="394"/>
                  <a:pt x="732" y="394"/>
                </a:cubicBezTo>
                <a:cubicBezTo>
                  <a:pt x="734" y="394"/>
                  <a:pt x="734" y="393"/>
                  <a:pt x="735" y="393"/>
                </a:cubicBezTo>
                <a:cubicBezTo>
                  <a:pt x="736" y="393"/>
                  <a:pt x="737" y="393"/>
                  <a:pt x="738" y="393"/>
                </a:cubicBezTo>
                <a:cubicBezTo>
                  <a:pt x="738" y="393"/>
                  <a:pt x="738" y="392"/>
                  <a:pt x="739" y="392"/>
                </a:cubicBezTo>
                <a:cubicBezTo>
                  <a:pt x="740" y="392"/>
                  <a:pt x="740" y="392"/>
                  <a:pt x="742" y="392"/>
                </a:cubicBezTo>
                <a:moveTo>
                  <a:pt x="340" y="723"/>
                </a:moveTo>
                <a:cubicBezTo>
                  <a:pt x="339" y="724"/>
                  <a:pt x="339" y="724"/>
                  <a:pt x="338" y="724"/>
                </a:cubicBezTo>
                <a:cubicBezTo>
                  <a:pt x="339" y="726"/>
                  <a:pt x="339" y="726"/>
                  <a:pt x="339" y="730"/>
                </a:cubicBezTo>
                <a:cubicBezTo>
                  <a:pt x="339" y="731"/>
                  <a:pt x="338" y="731"/>
                  <a:pt x="338" y="731"/>
                </a:cubicBezTo>
                <a:cubicBezTo>
                  <a:pt x="337" y="730"/>
                  <a:pt x="336" y="730"/>
                  <a:pt x="335" y="731"/>
                </a:cubicBezTo>
                <a:cubicBezTo>
                  <a:pt x="334" y="731"/>
                  <a:pt x="334" y="731"/>
                  <a:pt x="334" y="731"/>
                </a:cubicBezTo>
                <a:cubicBezTo>
                  <a:pt x="334" y="731"/>
                  <a:pt x="333" y="731"/>
                  <a:pt x="333" y="731"/>
                </a:cubicBezTo>
                <a:cubicBezTo>
                  <a:pt x="333" y="731"/>
                  <a:pt x="332" y="731"/>
                  <a:pt x="332" y="731"/>
                </a:cubicBezTo>
                <a:cubicBezTo>
                  <a:pt x="331" y="730"/>
                  <a:pt x="332" y="729"/>
                  <a:pt x="332" y="728"/>
                </a:cubicBezTo>
                <a:cubicBezTo>
                  <a:pt x="332" y="728"/>
                  <a:pt x="333" y="727"/>
                  <a:pt x="333" y="728"/>
                </a:cubicBezTo>
                <a:cubicBezTo>
                  <a:pt x="334" y="728"/>
                  <a:pt x="334" y="729"/>
                  <a:pt x="334" y="729"/>
                </a:cubicBezTo>
                <a:cubicBezTo>
                  <a:pt x="335" y="729"/>
                  <a:pt x="336" y="729"/>
                  <a:pt x="336" y="728"/>
                </a:cubicBezTo>
                <a:cubicBezTo>
                  <a:pt x="337" y="728"/>
                  <a:pt x="336" y="727"/>
                  <a:pt x="336" y="727"/>
                </a:cubicBezTo>
                <a:cubicBezTo>
                  <a:pt x="335" y="726"/>
                  <a:pt x="335" y="726"/>
                  <a:pt x="335" y="725"/>
                </a:cubicBezTo>
                <a:cubicBezTo>
                  <a:pt x="335" y="724"/>
                  <a:pt x="336" y="723"/>
                  <a:pt x="337" y="723"/>
                </a:cubicBezTo>
                <a:cubicBezTo>
                  <a:pt x="338" y="723"/>
                  <a:pt x="339" y="722"/>
                  <a:pt x="340" y="723"/>
                </a:cubicBezTo>
                <a:moveTo>
                  <a:pt x="358" y="690"/>
                </a:moveTo>
                <a:cubicBezTo>
                  <a:pt x="360" y="690"/>
                  <a:pt x="360" y="690"/>
                  <a:pt x="360" y="688"/>
                </a:cubicBezTo>
                <a:cubicBezTo>
                  <a:pt x="361" y="688"/>
                  <a:pt x="361" y="688"/>
                  <a:pt x="362" y="688"/>
                </a:cubicBezTo>
                <a:cubicBezTo>
                  <a:pt x="362" y="688"/>
                  <a:pt x="363" y="688"/>
                  <a:pt x="363" y="688"/>
                </a:cubicBezTo>
                <a:cubicBezTo>
                  <a:pt x="364" y="688"/>
                  <a:pt x="364" y="689"/>
                  <a:pt x="364" y="690"/>
                </a:cubicBezTo>
                <a:cubicBezTo>
                  <a:pt x="364" y="691"/>
                  <a:pt x="363" y="691"/>
                  <a:pt x="363" y="692"/>
                </a:cubicBezTo>
                <a:cubicBezTo>
                  <a:pt x="363" y="693"/>
                  <a:pt x="363" y="694"/>
                  <a:pt x="363" y="695"/>
                </a:cubicBezTo>
                <a:cubicBezTo>
                  <a:pt x="362" y="696"/>
                  <a:pt x="361" y="696"/>
                  <a:pt x="360" y="695"/>
                </a:cubicBezTo>
                <a:cubicBezTo>
                  <a:pt x="360" y="695"/>
                  <a:pt x="359" y="695"/>
                  <a:pt x="358" y="694"/>
                </a:cubicBezTo>
                <a:cubicBezTo>
                  <a:pt x="357" y="694"/>
                  <a:pt x="356" y="694"/>
                  <a:pt x="356" y="693"/>
                </a:cubicBezTo>
                <a:cubicBezTo>
                  <a:pt x="357" y="692"/>
                  <a:pt x="358" y="692"/>
                  <a:pt x="359" y="691"/>
                </a:cubicBezTo>
                <a:cubicBezTo>
                  <a:pt x="359" y="691"/>
                  <a:pt x="358" y="690"/>
                  <a:pt x="358" y="690"/>
                </a:cubicBezTo>
                <a:moveTo>
                  <a:pt x="103" y="330"/>
                </a:moveTo>
                <a:cubicBezTo>
                  <a:pt x="104" y="330"/>
                  <a:pt x="105" y="331"/>
                  <a:pt x="106" y="331"/>
                </a:cubicBezTo>
                <a:cubicBezTo>
                  <a:pt x="106" y="332"/>
                  <a:pt x="104" y="332"/>
                  <a:pt x="105" y="333"/>
                </a:cubicBezTo>
                <a:cubicBezTo>
                  <a:pt x="106" y="333"/>
                  <a:pt x="107" y="333"/>
                  <a:pt x="106" y="334"/>
                </a:cubicBezTo>
                <a:cubicBezTo>
                  <a:pt x="106" y="334"/>
                  <a:pt x="106" y="335"/>
                  <a:pt x="106" y="335"/>
                </a:cubicBezTo>
                <a:cubicBezTo>
                  <a:pt x="106" y="336"/>
                  <a:pt x="105" y="336"/>
                  <a:pt x="105" y="336"/>
                </a:cubicBezTo>
                <a:cubicBezTo>
                  <a:pt x="105" y="336"/>
                  <a:pt x="103" y="335"/>
                  <a:pt x="102" y="334"/>
                </a:cubicBezTo>
                <a:cubicBezTo>
                  <a:pt x="103" y="334"/>
                  <a:pt x="103" y="334"/>
                  <a:pt x="103" y="333"/>
                </a:cubicBezTo>
                <a:cubicBezTo>
                  <a:pt x="103" y="332"/>
                  <a:pt x="103" y="332"/>
                  <a:pt x="103" y="333"/>
                </a:cubicBezTo>
                <a:cubicBezTo>
                  <a:pt x="103" y="333"/>
                  <a:pt x="103" y="333"/>
                  <a:pt x="103" y="333"/>
                </a:cubicBezTo>
                <a:cubicBezTo>
                  <a:pt x="103" y="333"/>
                  <a:pt x="103" y="333"/>
                  <a:pt x="103" y="333"/>
                </a:cubicBezTo>
                <a:cubicBezTo>
                  <a:pt x="104" y="333"/>
                  <a:pt x="104" y="333"/>
                  <a:pt x="104" y="333"/>
                </a:cubicBezTo>
                <a:cubicBezTo>
                  <a:pt x="104" y="332"/>
                  <a:pt x="104" y="332"/>
                  <a:pt x="103" y="333"/>
                </a:cubicBezTo>
                <a:cubicBezTo>
                  <a:pt x="102" y="333"/>
                  <a:pt x="102" y="333"/>
                  <a:pt x="102" y="334"/>
                </a:cubicBezTo>
                <a:cubicBezTo>
                  <a:pt x="101" y="334"/>
                  <a:pt x="100" y="334"/>
                  <a:pt x="100" y="334"/>
                </a:cubicBezTo>
                <a:cubicBezTo>
                  <a:pt x="99" y="334"/>
                  <a:pt x="99" y="333"/>
                  <a:pt x="98" y="333"/>
                </a:cubicBezTo>
                <a:cubicBezTo>
                  <a:pt x="98" y="333"/>
                  <a:pt x="97" y="333"/>
                  <a:pt x="97" y="332"/>
                </a:cubicBezTo>
                <a:cubicBezTo>
                  <a:pt x="98" y="332"/>
                  <a:pt x="98" y="332"/>
                  <a:pt x="98" y="332"/>
                </a:cubicBezTo>
                <a:cubicBezTo>
                  <a:pt x="99" y="332"/>
                  <a:pt x="99" y="332"/>
                  <a:pt x="99" y="332"/>
                </a:cubicBezTo>
                <a:cubicBezTo>
                  <a:pt x="99" y="332"/>
                  <a:pt x="99" y="331"/>
                  <a:pt x="99" y="331"/>
                </a:cubicBezTo>
                <a:cubicBezTo>
                  <a:pt x="99" y="329"/>
                  <a:pt x="99" y="329"/>
                  <a:pt x="101" y="329"/>
                </a:cubicBezTo>
                <a:cubicBezTo>
                  <a:pt x="101" y="330"/>
                  <a:pt x="101" y="330"/>
                  <a:pt x="101" y="330"/>
                </a:cubicBezTo>
                <a:cubicBezTo>
                  <a:pt x="101" y="331"/>
                  <a:pt x="101" y="331"/>
                  <a:pt x="102" y="331"/>
                </a:cubicBezTo>
                <a:cubicBezTo>
                  <a:pt x="102" y="331"/>
                  <a:pt x="103" y="331"/>
                  <a:pt x="103" y="330"/>
                </a:cubicBezTo>
                <a:moveTo>
                  <a:pt x="490" y="91"/>
                </a:moveTo>
                <a:cubicBezTo>
                  <a:pt x="490" y="89"/>
                  <a:pt x="490" y="89"/>
                  <a:pt x="491" y="89"/>
                </a:cubicBezTo>
                <a:cubicBezTo>
                  <a:pt x="493" y="90"/>
                  <a:pt x="493" y="88"/>
                  <a:pt x="493" y="88"/>
                </a:cubicBezTo>
                <a:cubicBezTo>
                  <a:pt x="494" y="88"/>
                  <a:pt x="495" y="90"/>
                  <a:pt x="496" y="89"/>
                </a:cubicBezTo>
                <a:cubicBezTo>
                  <a:pt x="497" y="90"/>
                  <a:pt x="497" y="91"/>
                  <a:pt x="498" y="92"/>
                </a:cubicBezTo>
                <a:cubicBezTo>
                  <a:pt x="498" y="92"/>
                  <a:pt x="497" y="93"/>
                  <a:pt x="497" y="93"/>
                </a:cubicBezTo>
                <a:cubicBezTo>
                  <a:pt x="496" y="93"/>
                  <a:pt x="497" y="94"/>
                  <a:pt x="496" y="95"/>
                </a:cubicBezTo>
                <a:cubicBezTo>
                  <a:pt x="495" y="94"/>
                  <a:pt x="495" y="94"/>
                  <a:pt x="495" y="93"/>
                </a:cubicBezTo>
                <a:cubicBezTo>
                  <a:pt x="495" y="93"/>
                  <a:pt x="494" y="92"/>
                  <a:pt x="494" y="92"/>
                </a:cubicBezTo>
                <a:cubicBezTo>
                  <a:pt x="493" y="93"/>
                  <a:pt x="492" y="91"/>
                  <a:pt x="490" y="91"/>
                </a:cubicBezTo>
                <a:moveTo>
                  <a:pt x="345" y="718"/>
                </a:moveTo>
                <a:cubicBezTo>
                  <a:pt x="344" y="718"/>
                  <a:pt x="344" y="717"/>
                  <a:pt x="343" y="717"/>
                </a:cubicBezTo>
                <a:cubicBezTo>
                  <a:pt x="345" y="716"/>
                  <a:pt x="345" y="716"/>
                  <a:pt x="347" y="717"/>
                </a:cubicBezTo>
                <a:cubicBezTo>
                  <a:pt x="347" y="717"/>
                  <a:pt x="347" y="717"/>
                  <a:pt x="347" y="717"/>
                </a:cubicBezTo>
                <a:cubicBezTo>
                  <a:pt x="349" y="717"/>
                  <a:pt x="350" y="717"/>
                  <a:pt x="351" y="717"/>
                </a:cubicBezTo>
                <a:cubicBezTo>
                  <a:pt x="352" y="718"/>
                  <a:pt x="353" y="718"/>
                  <a:pt x="354" y="718"/>
                </a:cubicBezTo>
                <a:cubicBezTo>
                  <a:pt x="355" y="719"/>
                  <a:pt x="353" y="719"/>
                  <a:pt x="353" y="720"/>
                </a:cubicBezTo>
                <a:cubicBezTo>
                  <a:pt x="354" y="721"/>
                  <a:pt x="352" y="721"/>
                  <a:pt x="352" y="722"/>
                </a:cubicBezTo>
                <a:cubicBezTo>
                  <a:pt x="351" y="721"/>
                  <a:pt x="351" y="721"/>
                  <a:pt x="351" y="720"/>
                </a:cubicBezTo>
                <a:cubicBezTo>
                  <a:pt x="351" y="720"/>
                  <a:pt x="350" y="719"/>
                  <a:pt x="350" y="719"/>
                </a:cubicBezTo>
                <a:cubicBezTo>
                  <a:pt x="348" y="720"/>
                  <a:pt x="347" y="718"/>
                  <a:pt x="346" y="718"/>
                </a:cubicBezTo>
                <a:cubicBezTo>
                  <a:pt x="346" y="718"/>
                  <a:pt x="346" y="717"/>
                  <a:pt x="345" y="717"/>
                </a:cubicBezTo>
                <a:cubicBezTo>
                  <a:pt x="345" y="717"/>
                  <a:pt x="345" y="718"/>
                  <a:pt x="345" y="718"/>
                </a:cubicBezTo>
                <a:moveTo>
                  <a:pt x="307" y="69"/>
                </a:moveTo>
                <a:cubicBezTo>
                  <a:pt x="307" y="70"/>
                  <a:pt x="306" y="70"/>
                  <a:pt x="306" y="70"/>
                </a:cubicBezTo>
                <a:cubicBezTo>
                  <a:pt x="306" y="71"/>
                  <a:pt x="306" y="72"/>
                  <a:pt x="305" y="71"/>
                </a:cubicBezTo>
                <a:cubicBezTo>
                  <a:pt x="304" y="72"/>
                  <a:pt x="304" y="73"/>
                  <a:pt x="304" y="73"/>
                </a:cubicBezTo>
                <a:cubicBezTo>
                  <a:pt x="303" y="72"/>
                  <a:pt x="302" y="72"/>
                  <a:pt x="301" y="71"/>
                </a:cubicBezTo>
                <a:cubicBezTo>
                  <a:pt x="302" y="70"/>
                  <a:pt x="303" y="71"/>
                  <a:pt x="304" y="70"/>
                </a:cubicBezTo>
                <a:cubicBezTo>
                  <a:pt x="305" y="69"/>
                  <a:pt x="304" y="68"/>
                  <a:pt x="303" y="67"/>
                </a:cubicBezTo>
                <a:cubicBezTo>
                  <a:pt x="304" y="67"/>
                  <a:pt x="305" y="66"/>
                  <a:pt x="305" y="67"/>
                </a:cubicBezTo>
                <a:cubicBezTo>
                  <a:pt x="306" y="68"/>
                  <a:pt x="307" y="68"/>
                  <a:pt x="307" y="69"/>
                </a:cubicBezTo>
                <a:moveTo>
                  <a:pt x="665" y="606"/>
                </a:moveTo>
                <a:cubicBezTo>
                  <a:pt x="666" y="606"/>
                  <a:pt x="667" y="606"/>
                  <a:pt x="667" y="607"/>
                </a:cubicBezTo>
                <a:cubicBezTo>
                  <a:pt x="667" y="608"/>
                  <a:pt x="665" y="608"/>
                  <a:pt x="665" y="610"/>
                </a:cubicBezTo>
                <a:cubicBezTo>
                  <a:pt x="665" y="610"/>
                  <a:pt x="664" y="611"/>
                  <a:pt x="663" y="612"/>
                </a:cubicBezTo>
                <a:cubicBezTo>
                  <a:pt x="662" y="611"/>
                  <a:pt x="662" y="611"/>
                  <a:pt x="661" y="611"/>
                </a:cubicBezTo>
                <a:cubicBezTo>
                  <a:pt x="661" y="611"/>
                  <a:pt x="661" y="610"/>
                  <a:pt x="661" y="610"/>
                </a:cubicBezTo>
                <a:cubicBezTo>
                  <a:pt x="661" y="609"/>
                  <a:pt x="661" y="609"/>
                  <a:pt x="662" y="609"/>
                </a:cubicBezTo>
                <a:cubicBezTo>
                  <a:pt x="663" y="609"/>
                  <a:pt x="664" y="609"/>
                  <a:pt x="664" y="608"/>
                </a:cubicBezTo>
                <a:cubicBezTo>
                  <a:pt x="664" y="608"/>
                  <a:pt x="664" y="607"/>
                  <a:pt x="665" y="607"/>
                </a:cubicBezTo>
                <a:cubicBezTo>
                  <a:pt x="665" y="607"/>
                  <a:pt x="666" y="607"/>
                  <a:pt x="665" y="606"/>
                </a:cubicBezTo>
                <a:moveTo>
                  <a:pt x="294" y="72"/>
                </a:moveTo>
                <a:cubicBezTo>
                  <a:pt x="295" y="72"/>
                  <a:pt x="296" y="72"/>
                  <a:pt x="297" y="72"/>
                </a:cubicBezTo>
                <a:cubicBezTo>
                  <a:pt x="298" y="72"/>
                  <a:pt x="299" y="72"/>
                  <a:pt x="300" y="71"/>
                </a:cubicBezTo>
                <a:cubicBezTo>
                  <a:pt x="300" y="72"/>
                  <a:pt x="301" y="72"/>
                  <a:pt x="301" y="73"/>
                </a:cubicBezTo>
                <a:cubicBezTo>
                  <a:pt x="301" y="73"/>
                  <a:pt x="301" y="73"/>
                  <a:pt x="301" y="74"/>
                </a:cubicBezTo>
                <a:cubicBezTo>
                  <a:pt x="301" y="74"/>
                  <a:pt x="300" y="74"/>
                  <a:pt x="300" y="74"/>
                </a:cubicBezTo>
                <a:cubicBezTo>
                  <a:pt x="299" y="73"/>
                  <a:pt x="298" y="73"/>
                  <a:pt x="296" y="74"/>
                </a:cubicBezTo>
                <a:cubicBezTo>
                  <a:pt x="296" y="74"/>
                  <a:pt x="295" y="74"/>
                  <a:pt x="295" y="74"/>
                </a:cubicBezTo>
                <a:cubicBezTo>
                  <a:pt x="294" y="74"/>
                  <a:pt x="294" y="75"/>
                  <a:pt x="293" y="75"/>
                </a:cubicBezTo>
                <a:cubicBezTo>
                  <a:pt x="293" y="75"/>
                  <a:pt x="293" y="74"/>
                  <a:pt x="293" y="74"/>
                </a:cubicBezTo>
                <a:cubicBezTo>
                  <a:pt x="293" y="73"/>
                  <a:pt x="294" y="73"/>
                  <a:pt x="294" y="72"/>
                </a:cubicBezTo>
                <a:moveTo>
                  <a:pt x="214" y="64"/>
                </a:moveTo>
                <a:cubicBezTo>
                  <a:pt x="214" y="63"/>
                  <a:pt x="214" y="62"/>
                  <a:pt x="214" y="62"/>
                </a:cubicBezTo>
                <a:cubicBezTo>
                  <a:pt x="215" y="62"/>
                  <a:pt x="216" y="63"/>
                  <a:pt x="217" y="63"/>
                </a:cubicBezTo>
                <a:cubicBezTo>
                  <a:pt x="216" y="64"/>
                  <a:pt x="216" y="64"/>
                  <a:pt x="216" y="64"/>
                </a:cubicBezTo>
                <a:cubicBezTo>
                  <a:pt x="217" y="65"/>
                  <a:pt x="217" y="65"/>
                  <a:pt x="216" y="66"/>
                </a:cubicBezTo>
                <a:cubicBezTo>
                  <a:pt x="216" y="66"/>
                  <a:pt x="215" y="66"/>
                  <a:pt x="215" y="66"/>
                </a:cubicBezTo>
                <a:cubicBezTo>
                  <a:pt x="214" y="67"/>
                  <a:pt x="214" y="67"/>
                  <a:pt x="213" y="66"/>
                </a:cubicBezTo>
                <a:cubicBezTo>
                  <a:pt x="212" y="65"/>
                  <a:pt x="212" y="66"/>
                  <a:pt x="211" y="66"/>
                </a:cubicBezTo>
                <a:cubicBezTo>
                  <a:pt x="211" y="64"/>
                  <a:pt x="212" y="64"/>
                  <a:pt x="214" y="64"/>
                </a:cubicBezTo>
                <a:cubicBezTo>
                  <a:pt x="215" y="64"/>
                  <a:pt x="215" y="64"/>
                  <a:pt x="214" y="64"/>
                </a:cubicBezTo>
                <a:cubicBezTo>
                  <a:pt x="214" y="64"/>
                  <a:pt x="214" y="64"/>
                  <a:pt x="214" y="64"/>
                </a:cubicBezTo>
                <a:cubicBezTo>
                  <a:pt x="214" y="64"/>
                  <a:pt x="214" y="64"/>
                  <a:pt x="214" y="64"/>
                </a:cubicBezTo>
                <a:cubicBezTo>
                  <a:pt x="214" y="64"/>
                  <a:pt x="214" y="64"/>
                  <a:pt x="215" y="65"/>
                </a:cubicBezTo>
                <a:cubicBezTo>
                  <a:pt x="215" y="65"/>
                  <a:pt x="215" y="64"/>
                  <a:pt x="214" y="64"/>
                </a:cubicBezTo>
                <a:moveTo>
                  <a:pt x="93" y="166"/>
                </a:moveTo>
                <a:cubicBezTo>
                  <a:pt x="93" y="165"/>
                  <a:pt x="94" y="164"/>
                  <a:pt x="92" y="164"/>
                </a:cubicBezTo>
                <a:cubicBezTo>
                  <a:pt x="92" y="164"/>
                  <a:pt x="91" y="164"/>
                  <a:pt x="92" y="163"/>
                </a:cubicBezTo>
                <a:cubicBezTo>
                  <a:pt x="92" y="163"/>
                  <a:pt x="91" y="162"/>
                  <a:pt x="91" y="162"/>
                </a:cubicBezTo>
                <a:cubicBezTo>
                  <a:pt x="89" y="162"/>
                  <a:pt x="90" y="161"/>
                  <a:pt x="90" y="160"/>
                </a:cubicBezTo>
                <a:cubicBezTo>
                  <a:pt x="92" y="160"/>
                  <a:pt x="92" y="160"/>
                  <a:pt x="92" y="160"/>
                </a:cubicBezTo>
                <a:cubicBezTo>
                  <a:pt x="92" y="162"/>
                  <a:pt x="93" y="163"/>
                  <a:pt x="94" y="164"/>
                </a:cubicBezTo>
                <a:cubicBezTo>
                  <a:pt x="95" y="164"/>
                  <a:pt x="95" y="164"/>
                  <a:pt x="95" y="165"/>
                </a:cubicBezTo>
                <a:cubicBezTo>
                  <a:pt x="95" y="165"/>
                  <a:pt x="95" y="165"/>
                  <a:pt x="95" y="166"/>
                </a:cubicBezTo>
                <a:cubicBezTo>
                  <a:pt x="95" y="166"/>
                  <a:pt x="95" y="166"/>
                  <a:pt x="94" y="166"/>
                </a:cubicBezTo>
                <a:cubicBezTo>
                  <a:pt x="94" y="166"/>
                  <a:pt x="94" y="166"/>
                  <a:pt x="93" y="166"/>
                </a:cubicBezTo>
                <a:moveTo>
                  <a:pt x="722" y="369"/>
                </a:moveTo>
                <a:cubicBezTo>
                  <a:pt x="721" y="369"/>
                  <a:pt x="721" y="369"/>
                  <a:pt x="720" y="369"/>
                </a:cubicBezTo>
                <a:cubicBezTo>
                  <a:pt x="720" y="366"/>
                  <a:pt x="720" y="366"/>
                  <a:pt x="720" y="366"/>
                </a:cubicBezTo>
                <a:cubicBezTo>
                  <a:pt x="724" y="366"/>
                  <a:pt x="724" y="366"/>
                  <a:pt x="724" y="366"/>
                </a:cubicBezTo>
                <a:cubicBezTo>
                  <a:pt x="724" y="367"/>
                  <a:pt x="723" y="368"/>
                  <a:pt x="723" y="369"/>
                </a:cubicBezTo>
                <a:cubicBezTo>
                  <a:pt x="724" y="370"/>
                  <a:pt x="723" y="370"/>
                  <a:pt x="722" y="371"/>
                </a:cubicBezTo>
                <a:cubicBezTo>
                  <a:pt x="721" y="370"/>
                  <a:pt x="722" y="370"/>
                  <a:pt x="722" y="369"/>
                </a:cubicBezTo>
                <a:cubicBezTo>
                  <a:pt x="722" y="368"/>
                  <a:pt x="722" y="369"/>
                  <a:pt x="721" y="369"/>
                </a:cubicBezTo>
                <a:cubicBezTo>
                  <a:pt x="721" y="369"/>
                  <a:pt x="721" y="369"/>
                  <a:pt x="721" y="369"/>
                </a:cubicBezTo>
                <a:cubicBezTo>
                  <a:pt x="721" y="369"/>
                  <a:pt x="722" y="369"/>
                  <a:pt x="722" y="369"/>
                </a:cubicBezTo>
                <a:cubicBezTo>
                  <a:pt x="722" y="369"/>
                  <a:pt x="722" y="369"/>
                  <a:pt x="722" y="369"/>
                </a:cubicBezTo>
                <a:cubicBezTo>
                  <a:pt x="722" y="369"/>
                  <a:pt x="722" y="368"/>
                  <a:pt x="722" y="369"/>
                </a:cubicBezTo>
                <a:moveTo>
                  <a:pt x="243" y="138"/>
                </a:moveTo>
                <a:cubicBezTo>
                  <a:pt x="243" y="140"/>
                  <a:pt x="243" y="140"/>
                  <a:pt x="243" y="140"/>
                </a:cubicBezTo>
                <a:cubicBezTo>
                  <a:pt x="243" y="140"/>
                  <a:pt x="242" y="141"/>
                  <a:pt x="242" y="141"/>
                </a:cubicBezTo>
                <a:cubicBezTo>
                  <a:pt x="241" y="140"/>
                  <a:pt x="240" y="139"/>
                  <a:pt x="240" y="137"/>
                </a:cubicBezTo>
                <a:cubicBezTo>
                  <a:pt x="241" y="136"/>
                  <a:pt x="242" y="137"/>
                  <a:pt x="242" y="137"/>
                </a:cubicBezTo>
                <a:cubicBezTo>
                  <a:pt x="242" y="137"/>
                  <a:pt x="243" y="138"/>
                  <a:pt x="243" y="138"/>
                </a:cubicBezTo>
                <a:moveTo>
                  <a:pt x="578" y="184"/>
                </a:moveTo>
                <a:cubicBezTo>
                  <a:pt x="577" y="185"/>
                  <a:pt x="577" y="185"/>
                  <a:pt x="576" y="186"/>
                </a:cubicBezTo>
                <a:cubicBezTo>
                  <a:pt x="577" y="186"/>
                  <a:pt x="577" y="186"/>
                  <a:pt x="579" y="185"/>
                </a:cubicBezTo>
                <a:cubicBezTo>
                  <a:pt x="579" y="186"/>
                  <a:pt x="580" y="186"/>
                  <a:pt x="580" y="186"/>
                </a:cubicBezTo>
                <a:cubicBezTo>
                  <a:pt x="580" y="187"/>
                  <a:pt x="580" y="187"/>
                  <a:pt x="580" y="187"/>
                </a:cubicBezTo>
                <a:cubicBezTo>
                  <a:pt x="578" y="187"/>
                  <a:pt x="577" y="187"/>
                  <a:pt x="576" y="187"/>
                </a:cubicBezTo>
                <a:cubicBezTo>
                  <a:pt x="574" y="184"/>
                  <a:pt x="574" y="184"/>
                  <a:pt x="575" y="183"/>
                </a:cubicBezTo>
                <a:cubicBezTo>
                  <a:pt x="575" y="184"/>
                  <a:pt x="576" y="184"/>
                  <a:pt x="578" y="184"/>
                </a:cubicBezTo>
                <a:moveTo>
                  <a:pt x="87" y="167"/>
                </a:moveTo>
                <a:cubicBezTo>
                  <a:pt x="87" y="166"/>
                  <a:pt x="87" y="164"/>
                  <a:pt x="87" y="163"/>
                </a:cubicBezTo>
                <a:cubicBezTo>
                  <a:pt x="87" y="163"/>
                  <a:pt x="87" y="163"/>
                  <a:pt x="87" y="163"/>
                </a:cubicBezTo>
                <a:cubicBezTo>
                  <a:pt x="87" y="163"/>
                  <a:pt x="88" y="163"/>
                  <a:pt x="88" y="163"/>
                </a:cubicBezTo>
                <a:cubicBezTo>
                  <a:pt x="88" y="164"/>
                  <a:pt x="89" y="165"/>
                  <a:pt x="90" y="165"/>
                </a:cubicBezTo>
                <a:cubicBezTo>
                  <a:pt x="91" y="165"/>
                  <a:pt x="91" y="165"/>
                  <a:pt x="92" y="166"/>
                </a:cubicBezTo>
                <a:cubicBezTo>
                  <a:pt x="91" y="166"/>
                  <a:pt x="91" y="167"/>
                  <a:pt x="90" y="167"/>
                </a:cubicBezTo>
                <a:cubicBezTo>
                  <a:pt x="89" y="166"/>
                  <a:pt x="89" y="166"/>
                  <a:pt x="87" y="167"/>
                </a:cubicBezTo>
                <a:moveTo>
                  <a:pt x="145" y="590"/>
                </a:moveTo>
                <a:cubicBezTo>
                  <a:pt x="145" y="590"/>
                  <a:pt x="145" y="590"/>
                  <a:pt x="145" y="590"/>
                </a:cubicBezTo>
                <a:cubicBezTo>
                  <a:pt x="146" y="591"/>
                  <a:pt x="146" y="592"/>
                  <a:pt x="145" y="593"/>
                </a:cubicBezTo>
                <a:cubicBezTo>
                  <a:pt x="145" y="593"/>
                  <a:pt x="145" y="594"/>
                  <a:pt x="145" y="595"/>
                </a:cubicBezTo>
                <a:cubicBezTo>
                  <a:pt x="144" y="595"/>
                  <a:pt x="144" y="595"/>
                  <a:pt x="143" y="595"/>
                </a:cubicBezTo>
                <a:cubicBezTo>
                  <a:pt x="143" y="595"/>
                  <a:pt x="143" y="594"/>
                  <a:pt x="142" y="594"/>
                </a:cubicBezTo>
                <a:cubicBezTo>
                  <a:pt x="142" y="593"/>
                  <a:pt x="142" y="593"/>
                  <a:pt x="142" y="593"/>
                </a:cubicBezTo>
                <a:cubicBezTo>
                  <a:pt x="144" y="593"/>
                  <a:pt x="144" y="593"/>
                  <a:pt x="144" y="591"/>
                </a:cubicBezTo>
                <a:cubicBezTo>
                  <a:pt x="144" y="591"/>
                  <a:pt x="145" y="591"/>
                  <a:pt x="145" y="590"/>
                </a:cubicBezTo>
                <a:moveTo>
                  <a:pt x="79" y="374"/>
                </a:moveTo>
                <a:cubicBezTo>
                  <a:pt x="79" y="374"/>
                  <a:pt x="79" y="373"/>
                  <a:pt x="79" y="373"/>
                </a:cubicBezTo>
                <a:cubicBezTo>
                  <a:pt x="79" y="372"/>
                  <a:pt x="80" y="372"/>
                  <a:pt x="80" y="372"/>
                </a:cubicBezTo>
                <a:cubicBezTo>
                  <a:pt x="81" y="372"/>
                  <a:pt x="81" y="373"/>
                  <a:pt x="82" y="373"/>
                </a:cubicBezTo>
                <a:cubicBezTo>
                  <a:pt x="82" y="372"/>
                  <a:pt x="83" y="372"/>
                  <a:pt x="84" y="372"/>
                </a:cubicBezTo>
                <a:cubicBezTo>
                  <a:pt x="84" y="373"/>
                  <a:pt x="84" y="373"/>
                  <a:pt x="83" y="373"/>
                </a:cubicBezTo>
                <a:cubicBezTo>
                  <a:pt x="83" y="374"/>
                  <a:pt x="82" y="375"/>
                  <a:pt x="81" y="375"/>
                </a:cubicBezTo>
                <a:cubicBezTo>
                  <a:pt x="81" y="375"/>
                  <a:pt x="81" y="374"/>
                  <a:pt x="81" y="374"/>
                </a:cubicBezTo>
                <a:cubicBezTo>
                  <a:pt x="80" y="374"/>
                  <a:pt x="80" y="374"/>
                  <a:pt x="79" y="374"/>
                </a:cubicBezTo>
                <a:moveTo>
                  <a:pt x="564" y="99"/>
                </a:moveTo>
                <a:cubicBezTo>
                  <a:pt x="565" y="99"/>
                  <a:pt x="565" y="98"/>
                  <a:pt x="565" y="98"/>
                </a:cubicBezTo>
                <a:cubicBezTo>
                  <a:pt x="565" y="98"/>
                  <a:pt x="565" y="98"/>
                  <a:pt x="565" y="98"/>
                </a:cubicBezTo>
                <a:cubicBezTo>
                  <a:pt x="566" y="98"/>
                  <a:pt x="566" y="98"/>
                  <a:pt x="566" y="99"/>
                </a:cubicBezTo>
                <a:cubicBezTo>
                  <a:pt x="566" y="99"/>
                  <a:pt x="566" y="99"/>
                  <a:pt x="565" y="100"/>
                </a:cubicBezTo>
                <a:cubicBezTo>
                  <a:pt x="565" y="100"/>
                  <a:pt x="565" y="100"/>
                  <a:pt x="564" y="101"/>
                </a:cubicBezTo>
                <a:cubicBezTo>
                  <a:pt x="564" y="101"/>
                  <a:pt x="564" y="101"/>
                  <a:pt x="564" y="100"/>
                </a:cubicBezTo>
                <a:cubicBezTo>
                  <a:pt x="564" y="100"/>
                  <a:pt x="563" y="99"/>
                  <a:pt x="562" y="99"/>
                </a:cubicBezTo>
                <a:cubicBezTo>
                  <a:pt x="562" y="98"/>
                  <a:pt x="562" y="98"/>
                  <a:pt x="562" y="97"/>
                </a:cubicBezTo>
                <a:cubicBezTo>
                  <a:pt x="562" y="97"/>
                  <a:pt x="563" y="97"/>
                  <a:pt x="563" y="97"/>
                </a:cubicBezTo>
                <a:cubicBezTo>
                  <a:pt x="564" y="97"/>
                  <a:pt x="564" y="97"/>
                  <a:pt x="564" y="98"/>
                </a:cubicBezTo>
                <a:cubicBezTo>
                  <a:pt x="564" y="98"/>
                  <a:pt x="564" y="98"/>
                  <a:pt x="564" y="99"/>
                </a:cubicBezTo>
                <a:moveTo>
                  <a:pt x="766" y="247"/>
                </a:moveTo>
                <a:cubicBezTo>
                  <a:pt x="767" y="248"/>
                  <a:pt x="768" y="248"/>
                  <a:pt x="769" y="249"/>
                </a:cubicBezTo>
                <a:cubicBezTo>
                  <a:pt x="769" y="249"/>
                  <a:pt x="769" y="250"/>
                  <a:pt x="769" y="250"/>
                </a:cubicBezTo>
                <a:cubicBezTo>
                  <a:pt x="768" y="250"/>
                  <a:pt x="768" y="251"/>
                  <a:pt x="768" y="251"/>
                </a:cubicBezTo>
                <a:cubicBezTo>
                  <a:pt x="767" y="250"/>
                  <a:pt x="766" y="250"/>
                  <a:pt x="766" y="249"/>
                </a:cubicBezTo>
                <a:cubicBezTo>
                  <a:pt x="766" y="248"/>
                  <a:pt x="766" y="248"/>
                  <a:pt x="766" y="247"/>
                </a:cubicBezTo>
                <a:moveTo>
                  <a:pt x="519" y="16"/>
                </a:moveTo>
                <a:cubicBezTo>
                  <a:pt x="521" y="16"/>
                  <a:pt x="522" y="16"/>
                  <a:pt x="523" y="17"/>
                </a:cubicBezTo>
                <a:cubicBezTo>
                  <a:pt x="523" y="17"/>
                  <a:pt x="524" y="17"/>
                  <a:pt x="525" y="17"/>
                </a:cubicBezTo>
                <a:cubicBezTo>
                  <a:pt x="525" y="17"/>
                  <a:pt x="525" y="18"/>
                  <a:pt x="525" y="18"/>
                </a:cubicBezTo>
                <a:cubicBezTo>
                  <a:pt x="525" y="19"/>
                  <a:pt x="525" y="19"/>
                  <a:pt x="524" y="19"/>
                </a:cubicBezTo>
                <a:cubicBezTo>
                  <a:pt x="524" y="18"/>
                  <a:pt x="522" y="19"/>
                  <a:pt x="522" y="18"/>
                </a:cubicBezTo>
                <a:cubicBezTo>
                  <a:pt x="521" y="18"/>
                  <a:pt x="520" y="17"/>
                  <a:pt x="520" y="17"/>
                </a:cubicBezTo>
                <a:cubicBezTo>
                  <a:pt x="520" y="17"/>
                  <a:pt x="519" y="17"/>
                  <a:pt x="519" y="16"/>
                </a:cubicBezTo>
                <a:moveTo>
                  <a:pt x="742" y="301"/>
                </a:moveTo>
                <a:cubicBezTo>
                  <a:pt x="743" y="301"/>
                  <a:pt x="743" y="301"/>
                  <a:pt x="744" y="302"/>
                </a:cubicBezTo>
                <a:cubicBezTo>
                  <a:pt x="744" y="301"/>
                  <a:pt x="745" y="301"/>
                  <a:pt x="747" y="301"/>
                </a:cubicBezTo>
                <a:cubicBezTo>
                  <a:pt x="747" y="301"/>
                  <a:pt x="747" y="301"/>
                  <a:pt x="747" y="301"/>
                </a:cubicBezTo>
                <a:cubicBezTo>
                  <a:pt x="747" y="301"/>
                  <a:pt x="747" y="302"/>
                  <a:pt x="747" y="302"/>
                </a:cubicBezTo>
                <a:cubicBezTo>
                  <a:pt x="745" y="301"/>
                  <a:pt x="746" y="303"/>
                  <a:pt x="745" y="304"/>
                </a:cubicBezTo>
                <a:cubicBezTo>
                  <a:pt x="744" y="303"/>
                  <a:pt x="743" y="303"/>
                  <a:pt x="742" y="303"/>
                </a:cubicBezTo>
                <a:moveTo>
                  <a:pt x="245" y="139"/>
                </a:moveTo>
                <a:cubicBezTo>
                  <a:pt x="247" y="139"/>
                  <a:pt x="247" y="141"/>
                  <a:pt x="248" y="142"/>
                </a:cubicBezTo>
                <a:cubicBezTo>
                  <a:pt x="248" y="142"/>
                  <a:pt x="248" y="142"/>
                  <a:pt x="248" y="142"/>
                </a:cubicBezTo>
                <a:cubicBezTo>
                  <a:pt x="248" y="142"/>
                  <a:pt x="247" y="143"/>
                  <a:pt x="247" y="142"/>
                </a:cubicBezTo>
                <a:cubicBezTo>
                  <a:pt x="246" y="142"/>
                  <a:pt x="246" y="142"/>
                  <a:pt x="245" y="141"/>
                </a:cubicBezTo>
                <a:moveTo>
                  <a:pt x="688" y="500"/>
                </a:moveTo>
                <a:cubicBezTo>
                  <a:pt x="688" y="500"/>
                  <a:pt x="687" y="500"/>
                  <a:pt x="687" y="500"/>
                </a:cubicBezTo>
                <a:cubicBezTo>
                  <a:pt x="687" y="499"/>
                  <a:pt x="687" y="499"/>
                  <a:pt x="688" y="498"/>
                </a:cubicBezTo>
                <a:cubicBezTo>
                  <a:pt x="688" y="498"/>
                  <a:pt x="688" y="498"/>
                  <a:pt x="689" y="497"/>
                </a:cubicBezTo>
                <a:cubicBezTo>
                  <a:pt x="689" y="498"/>
                  <a:pt x="690" y="498"/>
                  <a:pt x="691" y="499"/>
                </a:cubicBezTo>
                <a:cubicBezTo>
                  <a:pt x="691" y="499"/>
                  <a:pt x="691" y="499"/>
                  <a:pt x="691" y="499"/>
                </a:cubicBezTo>
                <a:cubicBezTo>
                  <a:pt x="690" y="499"/>
                  <a:pt x="689" y="500"/>
                  <a:pt x="688" y="500"/>
                </a:cubicBezTo>
                <a:moveTo>
                  <a:pt x="741" y="407"/>
                </a:moveTo>
                <a:cubicBezTo>
                  <a:pt x="742" y="406"/>
                  <a:pt x="742" y="406"/>
                  <a:pt x="742" y="406"/>
                </a:cubicBezTo>
                <a:cubicBezTo>
                  <a:pt x="744" y="406"/>
                  <a:pt x="745" y="406"/>
                  <a:pt x="747" y="406"/>
                </a:cubicBezTo>
                <a:cubicBezTo>
                  <a:pt x="746" y="407"/>
                  <a:pt x="746" y="407"/>
                  <a:pt x="741" y="407"/>
                </a:cubicBezTo>
                <a:moveTo>
                  <a:pt x="747" y="395"/>
                </a:moveTo>
                <a:cubicBezTo>
                  <a:pt x="747" y="395"/>
                  <a:pt x="747" y="395"/>
                  <a:pt x="747" y="395"/>
                </a:cubicBezTo>
                <a:cubicBezTo>
                  <a:pt x="748" y="395"/>
                  <a:pt x="748" y="395"/>
                  <a:pt x="748" y="395"/>
                </a:cubicBezTo>
                <a:cubicBezTo>
                  <a:pt x="747" y="396"/>
                  <a:pt x="747" y="397"/>
                  <a:pt x="747" y="397"/>
                </a:cubicBezTo>
                <a:cubicBezTo>
                  <a:pt x="747" y="398"/>
                  <a:pt x="746" y="398"/>
                  <a:pt x="746" y="398"/>
                </a:cubicBezTo>
                <a:cubicBezTo>
                  <a:pt x="745" y="397"/>
                  <a:pt x="745" y="397"/>
                  <a:pt x="745" y="396"/>
                </a:cubicBezTo>
                <a:cubicBezTo>
                  <a:pt x="745" y="396"/>
                  <a:pt x="746" y="395"/>
                  <a:pt x="747" y="395"/>
                </a:cubicBezTo>
                <a:moveTo>
                  <a:pt x="682" y="586"/>
                </a:moveTo>
                <a:cubicBezTo>
                  <a:pt x="682" y="586"/>
                  <a:pt x="682" y="586"/>
                  <a:pt x="682" y="586"/>
                </a:cubicBezTo>
                <a:cubicBezTo>
                  <a:pt x="683" y="585"/>
                  <a:pt x="683" y="585"/>
                  <a:pt x="682" y="584"/>
                </a:cubicBezTo>
                <a:cubicBezTo>
                  <a:pt x="682" y="584"/>
                  <a:pt x="682" y="584"/>
                  <a:pt x="682" y="583"/>
                </a:cubicBezTo>
                <a:cubicBezTo>
                  <a:pt x="683" y="583"/>
                  <a:pt x="684" y="584"/>
                  <a:pt x="684" y="585"/>
                </a:cubicBezTo>
                <a:cubicBezTo>
                  <a:pt x="684" y="586"/>
                  <a:pt x="683" y="587"/>
                  <a:pt x="682" y="586"/>
                </a:cubicBezTo>
                <a:moveTo>
                  <a:pt x="584" y="644"/>
                </a:moveTo>
                <a:cubicBezTo>
                  <a:pt x="585" y="645"/>
                  <a:pt x="585" y="646"/>
                  <a:pt x="583" y="648"/>
                </a:cubicBezTo>
                <a:cubicBezTo>
                  <a:pt x="583" y="647"/>
                  <a:pt x="582" y="647"/>
                  <a:pt x="582" y="647"/>
                </a:cubicBezTo>
                <a:cubicBezTo>
                  <a:pt x="583" y="646"/>
                  <a:pt x="585" y="646"/>
                  <a:pt x="584" y="644"/>
                </a:cubicBezTo>
                <a:moveTo>
                  <a:pt x="301" y="675"/>
                </a:moveTo>
                <a:cubicBezTo>
                  <a:pt x="301" y="676"/>
                  <a:pt x="301" y="677"/>
                  <a:pt x="301" y="678"/>
                </a:cubicBezTo>
                <a:cubicBezTo>
                  <a:pt x="301" y="678"/>
                  <a:pt x="301" y="678"/>
                  <a:pt x="301" y="678"/>
                </a:cubicBezTo>
                <a:cubicBezTo>
                  <a:pt x="300" y="678"/>
                  <a:pt x="300" y="678"/>
                  <a:pt x="300" y="677"/>
                </a:cubicBezTo>
                <a:cubicBezTo>
                  <a:pt x="301" y="676"/>
                  <a:pt x="300" y="676"/>
                  <a:pt x="299" y="675"/>
                </a:cubicBezTo>
                <a:cubicBezTo>
                  <a:pt x="299" y="674"/>
                  <a:pt x="299" y="674"/>
                  <a:pt x="300" y="674"/>
                </a:cubicBezTo>
                <a:cubicBezTo>
                  <a:pt x="300" y="674"/>
                  <a:pt x="300" y="674"/>
                  <a:pt x="300" y="674"/>
                </a:cubicBezTo>
                <a:cubicBezTo>
                  <a:pt x="301" y="674"/>
                  <a:pt x="301" y="675"/>
                  <a:pt x="301" y="675"/>
                </a:cubicBezTo>
                <a:moveTo>
                  <a:pt x="358" y="690"/>
                </a:moveTo>
                <a:cubicBezTo>
                  <a:pt x="357" y="689"/>
                  <a:pt x="357" y="688"/>
                  <a:pt x="356" y="687"/>
                </a:cubicBezTo>
                <a:cubicBezTo>
                  <a:pt x="357" y="687"/>
                  <a:pt x="358" y="687"/>
                  <a:pt x="358" y="687"/>
                </a:cubicBezTo>
                <a:cubicBezTo>
                  <a:pt x="359" y="687"/>
                  <a:pt x="359" y="688"/>
                  <a:pt x="359" y="688"/>
                </a:cubicBezTo>
                <a:cubicBezTo>
                  <a:pt x="359" y="689"/>
                  <a:pt x="358" y="689"/>
                  <a:pt x="358" y="690"/>
                </a:cubicBezTo>
                <a:moveTo>
                  <a:pt x="578" y="189"/>
                </a:moveTo>
                <a:cubicBezTo>
                  <a:pt x="579" y="189"/>
                  <a:pt x="580" y="189"/>
                  <a:pt x="580" y="189"/>
                </a:cubicBezTo>
                <a:cubicBezTo>
                  <a:pt x="580" y="190"/>
                  <a:pt x="580" y="191"/>
                  <a:pt x="580" y="191"/>
                </a:cubicBezTo>
                <a:cubicBezTo>
                  <a:pt x="580" y="191"/>
                  <a:pt x="579" y="192"/>
                  <a:pt x="579" y="192"/>
                </a:cubicBezTo>
                <a:cubicBezTo>
                  <a:pt x="579" y="192"/>
                  <a:pt x="578" y="191"/>
                  <a:pt x="578" y="191"/>
                </a:cubicBezTo>
                <a:cubicBezTo>
                  <a:pt x="578" y="190"/>
                  <a:pt x="578" y="190"/>
                  <a:pt x="578" y="189"/>
                </a:cubicBezTo>
                <a:moveTo>
                  <a:pt x="569" y="178"/>
                </a:moveTo>
                <a:cubicBezTo>
                  <a:pt x="569" y="181"/>
                  <a:pt x="569" y="181"/>
                  <a:pt x="569" y="181"/>
                </a:cubicBezTo>
                <a:cubicBezTo>
                  <a:pt x="568" y="182"/>
                  <a:pt x="567" y="181"/>
                  <a:pt x="566" y="181"/>
                </a:cubicBezTo>
                <a:cubicBezTo>
                  <a:pt x="566" y="180"/>
                  <a:pt x="568" y="180"/>
                  <a:pt x="568" y="178"/>
                </a:cubicBezTo>
                <a:moveTo>
                  <a:pt x="361" y="60"/>
                </a:moveTo>
                <a:cubicBezTo>
                  <a:pt x="361" y="60"/>
                  <a:pt x="362" y="60"/>
                  <a:pt x="362" y="60"/>
                </a:cubicBezTo>
                <a:cubicBezTo>
                  <a:pt x="362" y="60"/>
                  <a:pt x="363" y="60"/>
                  <a:pt x="363" y="61"/>
                </a:cubicBezTo>
                <a:cubicBezTo>
                  <a:pt x="362" y="61"/>
                  <a:pt x="362" y="62"/>
                  <a:pt x="362" y="63"/>
                </a:cubicBezTo>
                <a:cubicBezTo>
                  <a:pt x="362" y="63"/>
                  <a:pt x="361" y="64"/>
                  <a:pt x="361" y="64"/>
                </a:cubicBezTo>
                <a:cubicBezTo>
                  <a:pt x="361" y="64"/>
                  <a:pt x="361" y="64"/>
                  <a:pt x="360" y="64"/>
                </a:cubicBezTo>
                <a:cubicBezTo>
                  <a:pt x="360" y="63"/>
                  <a:pt x="360" y="63"/>
                  <a:pt x="360" y="63"/>
                </a:cubicBezTo>
                <a:cubicBezTo>
                  <a:pt x="361" y="62"/>
                  <a:pt x="361" y="61"/>
                  <a:pt x="361" y="60"/>
                </a:cubicBezTo>
                <a:moveTo>
                  <a:pt x="493" y="83"/>
                </a:moveTo>
                <a:cubicBezTo>
                  <a:pt x="493" y="85"/>
                  <a:pt x="493" y="85"/>
                  <a:pt x="493" y="85"/>
                </a:cubicBezTo>
                <a:cubicBezTo>
                  <a:pt x="492" y="85"/>
                  <a:pt x="492" y="86"/>
                  <a:pt x="491" y="86"/>
                </a:cubicBezTo>
                <a:cubicBezTo>
                  <a:pt x="491" y="86"/>
                  <a:pt x="491" y="86"/>
                  <a:pt x="491" y="86"/>
                </a:cubicBezTo>
                <a:cubicBezTo>
                  <a:pt x="491" y="84"/>
                  <a:pt x="491" y="83"/>
                  <a:pt x="493" y="83"/>
                </a:cubicBezTo>
                <a:moveTo>
                  <a:pt x="566" y="86"/>
                </a:moveTo>
                <a:cubicBezTo>
                  <a:pt x="569" y="86"/>
                  <a:pt x="569" y="86"/>
                  <a:pt x="569" y="86"/>
                </a:cubicBezTo>
                <a:cubicBezTo>
                  <a:pt x="569" y="86"/>
                  <a:pt x="570" y="86"/>
                  <a:pt x="570" y="86"/>
                </a:cubicBezTo>
                <a:cubicBezTo>
                  <a:pt x="569" y="86"/>
                  <a:pt x="569" y="87"/>
                  <a:pt x="568" y="88"/>
                </a:cubicBezTo>
                <a:cubicBezTo>
                  <a:pt x="568" y="88"/>
                  <a:pt x="568" y="88"/>
                  <a:pt x="568" y="88"/>
                </a:cubicBezTo>
                <a:cubicBezTo>
                  <a:pt x="568" y="87"/>
                  <a:pt x="567" y="86"/>
                  <a:pt x="566" y="86"/>
                </a:cubicBezTo>
                <a:moveTo>
                  <a:pt x="182" y="664"/>
                </a:moveTo>
                <a:cubicBezTo>
                  <a:pt x="181" y="665"/>
                  <a:pt x="180" y="665"/>
                  <a:pt x="180" y="665"/>
                </a:cubicBezTo>
                <a:cubicBezTo>
                  <a:pt x="179" y="665"/>
                  <a:pt x="179" y="666"/>
                  <a:pt x="178" y="666"/>
                </a:cubicBezTo>
                <a:cubicBezTo>
                  <a:pt x="178" y="666"/>
                  <a:pt x="178" y="665"/>
                  <a:pt x="178" y="665"/>
                </a:cubicBezTo>
                <a:cubicBezTo>
                  <a:pt x="178" y="665"/>
                  <a:pt x="178" y="665"/>
                  <a:pt x="178" y="664"/>
                </a:cubicBezTo>
                <a:moveTo>
                  <a:pt x="92" y="168"/>
                </a:moveTo>
                <a:cubicBezTo>
                  <a:pt x="92" y="168"/>
                  <a:pt x="92" y="168"/>
                  <a:pt x="92" y="167"/>
                </a:cubicBezTo>
                <a:cubicBezTo>
                  <a:pt x="92" y="167"/>
                  <a:pt x="92" y="167"/>
                  <a:pt x="93" y="167"/>
                </a:cubicBezTo>
                <a:cubicBezTo>
                  <a:pt x="92" y="168"/>
                  <a:pt x="93" y="168"/>
                  <a:pt x="93" y="169"/>
                </a:cubicBezTo>
                <a:cubicBezTo>
                  <a:pt x="94" y="169"/>
                  <a:pt x="93" y="169"/>
                  <a:pt x="93" y="170"/>
                </a:cubicBezTo>
                <a:cubicBezTo>
                  <a:pt x="93" y="170"/>
                  <a:pt x="93" y="170"/>
                  <a:pt x="92" y="170"/>
                </a:cubicBezTo>
                <a:cubicBezTo>
                  <a:pt x="92" y="170"/>
                  <a:pt x="92" y="170"/>
                  <a:pt x="92" y="169"/>
                </a:cubicBezTo>
                <a:cubicBezTo>
                  <a:pt x="92" y="169"/>
                  <a:pt x="92" y="169"/>
                  <a:pt x="92" y="168"/>
                </a:cubicBezTo>
                <a:moveTo>
                  <a:pt x="661" y="615"/>
                </a:moveTo>
                <a:cubicBezTo>
                  <a:pt x="661" y="616"/>
                  <a:pt x="660" y="616"/>
                  <a:pt x="660" y="616"/>
                </a:cubicBezTo>
                <a:cubicBezTo>
                  <a:pt x="659" y="615"/>
                  <a:pt x="658" y="615"/>
                  <a:pt x="658" y="614"/>
                </a:cubicBezTo>
                <a:cubicBezTo>
                  <a:pt x="659" y="614"/>
                  <a:pt x="659" y="613"/>
                  <a:pt x="660" y="613"/>
                </a:cubicBezTo>
                <a:cubicBezTo>
                  <a:pt x="660" y="613"/>
                  <a:pt x="660" y="614"/>
                  <a:pt x="660" y="614"/>
                </a:cubicBezTo>
                <a:cubicBezTo>
                  <a:pt x="660" y="614"/>
                  <a:pt x="660" y="615"/>
                  <a:pt x="661" y="615"/>
                </a:cubicBezTo>
                <a:moveTo>
                  <a:pt x="295" y="68"/>
                </a:moveTo>
                <a:cubicBezTo>
                  <a:pt x="294" y="69"/>
                  <a:pt x="293" y="68"/>
                  <a:pt x="292" y="68"/>
                </a:cubicBezTo>
                <a:cubicBezTo>
                  <a:pt x="292" y="68"/>
                  <a:pt x="292" y="68"/>
                  <a:pt x="292" y="68"/>
                </a:cubicBezTo>
                <a:cubicBezTo>
                  <a:pt x="292" y="67"/>
                  <a:pt x="292" y="67"/>
                  <a:pt x="292" y="67"/>
                </a:cubicBezTo>
                <a:cubicBezTo>
                  <a:pt x="292" y="67"/>
                  <a:pt x="293" y="67"/>
                  <a:pt x="293" y="67"/>
                </a:cubicBezTo>
                <a:cubicBezTo>
                  <a:pt x="294" y="67"/>
                  <a:pt x="294" y="68"/>
                  <a:pt x="295" y="68"/>
                </a:cubicBezTo>
                <a:moveTo>
                  <a:pt x="226" y="149"/>
                </a:moveTo>
                <a:cubicBezTo>
                  <a:pt x="227" y="149"/>
                  <a:pt x="228" y="149"/>
                  <a:pt x="229" y="149"/>
                </a:cubicBezTo>
                <a:cubicBezTo>
                  <a:pt x="229" y="149"/>
                  <a:pt x="229" y="150"/>
                  <a:pt x="229" y="150"/>
                </a:cubicBezTo>
                <a:cubicBezTo>
                  <a:pt x="229" y="150"/>
                  <a:pt x="229" y="151"/>
                  <a:pt x="229" y="151"/>
                </a:cubicBezTo>
                <a:cubicBezTo>
                  <a:pt x="228" y="151"/>
                  <a:pt x="228" y="151"/>
                  <a:pt x="228" y="151"/>
                </a:cubicBezTo>
                <a:cubicBezTo>
                  <a:pt x="228" y="151"/>
                  <a:pt x="227" y="151"/>
                  <a:pt x="227" y="151"/>
                </a:cubicBezTo>
                <a:cubicBezTo>
                  <a:pt x="227" y="150"/>
                  <a:pt x="226" y="150"/>
                  <a:pt x="226" y="149"/>
                </a:cubicBezTo>
                <a:moveTo>
                  <a:pt x="140" y="215"/>
                </a:moveTo>
                <a:cubicBezTo>
                  <a:pt x="142" y="215"/>
                  <a:pt x="142" y="214"/>
                  <a:pt x="143" y="215"/>
                </a:cubicBezTo>
                <a:cubicBezTo>
                  <a:pt x="143" y="215"/>
                  <a:pt x="144" y="215"/>
                  <a:pt x="144" y="215"/>
                </a:cubicBezTo>
                <a:cubicBezTo>
                  <a:pt x="144" y="216"/>
                  <a:pt x="144" y="216"/>
                  <a:pt x="143" y="216"/>
                </a:cubicBezTo>
                <a:cubicBezTo>
                  <a:pt x="143" y="216"/>
                  <a:pt x="143" y="216"/>
                  <a:pt x="143" y="216"/>
                </a:cubicBezTo>
                <a:cubicBezTo>
                  <a:pt x="142" y="216"/>
                  <a:pt x="141" y="215"/>
                  <a:pt x="140" y="215"/>
                </a:cubicBezTo>
                <a:moveTo>
                  <a:pt x="101" y="329"/>
                </a:moveTo>
                <a:cubicBezTo>
                  <a:pt x="101" y="329"/>
                  <a:pt x="101" y="329"/>
                  <a:pt x="100" y="328"/>
                </a:cubicBezTo>
                <a:cubicBezTo>
                  <a:pt x="100" y="327"/>
                  <a:pt x="100" y="327"/>
                  <a:pt x="100" y="327"/>
                </a:cubicBezTo>
                <a:cubicBezTo>
                  <a:pt x="101" y="327"/>
                  <a:pt x="101" y="327"/>
                  <a:pt x="101" y="327"/>
                </a:cubicBezTo>
                <a:cubicBezTo>
                  <a:pt x="102" y="328"/>
                  <a:pt x="102" y="329"/>
                  <a:pt x="102" y="329"/>
                </a:cubicBezTo>
                <a:moveTo>
                  <a:pt x="561" y="101"/>
                </a:moveTo>
                <a:cubicBezTo>
                  <a:pt x="560" y="100"/>
                  <a:pt x="559" y="100"/>
                  <a:pt x="560" y="98"/>
                </a:cubicBezTo>
                <a:cubicBezTo>
                  <a:pt x="560" y="99"/>
                  <a:pt x="562" y="99"/>
                  <a:pt x="561" y="101"/>
                </a:cubicBezTo>
                <a:moveTo>
                  <a:pt x="690" y="200"/>
                </a:moveTo>
                <a:cubicBezTo>
                  <a:pt x="690" y="201"/>
                  <a:pt x="690" y="201"/>
                  <a:pt x="690" y="201"/>
                </a:cubicBezTo>
                <a:cubicBezTo>
                  <a:pt x="690" y="202"/>
                  <a:pt x="690" y="202"/>
                  <a:pt x="689" y="202"/>
                </a:cubicBezTo>
                <a:cubicBezTo>
                  <a:pt x="688" y="202"/>
                  <a:pt x="688" y="202"/>
                  <a:pt x="688" y="201"/>
                </a:cubicBezTo>
                <a:cubicBezTo>
                  <a:pt x="688" y="201"/>
                  <a:pt x="689" y="200"/>
                  <a:pt x="690" y="200"/>
                </a:cubicBezTo>
                <a:moveTo>
                  <a:pt x="222" y="749"/>
                </a:moveTo>
                <a:cubicBezTo>
                  <a:pt x="223" y="749"/>
                  <a:pt x="223" y="749"/>
                  <a:pt x="224" y="750"/>
                </a:cubicBezTo>
                <a:cubicBezTo>
                  <a:pt x="224" y="750"/>
                  <a:pt x="224" y="750"/>
                  <a:pt x="224" y="750"/>
                </a:cubicBezTo>
                <a:cubicBezTo>
                  <a:pt x="224" y="750"/>
                  <a:pt x="223" y="751"/>
                  <a:pt x="223" y="751"/>
                </a:cubicBezTo>
                <a:cubicBezTo>
                  <a:pt x="223" y="751"/>
                  <a:pt x="223" y="751"/>
                  <a:pt x="222" y="751"/>
                </a:cubicBezTo>
                <a:cubicBezTo>
                  <a:pt x="222" y="751"/>
                  <a:pt x="221" y="751"/>
                  <a:pt x="222" y="751"/>
                </a:cubicBezTo>
                <a:cubicBezTo>
                  <a:pt x="222" y="750"/>
                  <a:pt x="222" y="750"/>
                  <a:pt x="222" y="749"/>
                </a:cubicBezTo>
                <a:moveTo>
                  <a:pt x="626" y="734"/>
                </a:moveTo>
                <a:cubicBezTo>
                  <a:pt x="625" y="734"/>
                  <a:pt x="625" y="734"/>
                  <a:pt x="625" y="733"/>
                </a:cubicBezTo>
                <a:cubicBezTo>
                  <a:pt x="625" y="733"/>
                  <a:pt x="625" y="732"/>
                  <a:pt x="625" y="733"/>
                </a:cubicBezTo>
                <a:cubicBezTo>
                  <a:pt x="626" y="733"/>
                  <a:pt x="626" y="733"/>
                  <a:pt x="627" y="733"/>
                </a:cubicBezTo>
                <a:cubicBezTo>
                  <a:pt x="627" y="733"/>
                  <a:pt x="627" y="733"/>
                  <a:pt x="627" y="734"/>
                </a:cubicBezTo>
                <a:cubicBezTo>
                  <a:pt x="627" y="734"/>
                  <a:pt x="627" y="734"/>
                  <a:pt x="627" y="734"/>
                </a:cubicBezTo>
                <a:cubicBezTo>
                  <a:pt x="626" y="734"/>
                  <a:pt x="626" y="734"/>
                  <a:pt x="626" y="734"/>
                </a:cubicBezTo>
                <a:moveTo>
                  <a:pt x="120" y="117"/>
                </a:moveTo>
                <a:cubicBezTo>
                  <a:pt x="119" y="118"/>
                  <a:pt x="119" y="118"/>
                  <a:pt x="117" y="116"/>
                </a:cubicBezTo>
                <a:cubicBezTo>
                  <a:pt x="119" y="116"/>
                  <a:pt x="119" y="116"/>
                  <a:pt x="120" y="117"/>
                </a:cubicBezTo>
                <a:moveTo>
                  <a:pt x="211" y="52"/>
                </a:moveTo>
                <a:cubicBezTo>
                  <a:pt x="211" y="52"/>
                  <a:pt x="211" y="52"/>
                  <a:pt x="211" y="51"/>
                </a:cubicBezTo>
                <a:cubicBezTo>
                  <a:pt x="211" y="51"/>
                  <a:pt x="211" y="50"/>
                  <a:pt x="212" y="50"/>
                </a:cubicBezTo>
                <a:cubicBezTo>
                  <a:pt x="213" y="50"/>
                  <a:pt x="213" y="51"/>
                  <a:pt x="213" y="51"/>
                </a:cubicBezTo>
                <a:cubicBezTo>
                  <a:pt x="213" y="52"/>
                  <a:pt x="213" y="52"/>
                  <a:pt x="212" y="52"/>
                </a:cubicBezTo>
                <a:cubicBezTo>
                  <a:pt x="212" y="52"/>
                  <a:pt x="211" y="52"/>
                  <a:pt x="211" y="52"/>
                </a:cubicBezTo>
                <a:moveTo>
                  <a:pt x="378" y="54"/>
                </a:moveTo>
                <a:cubicBezTo>
                  <a:pt x="376" y="54"/>
                  <a:pt x="376" y="54"/>
                  <a:pt x="376" y="53"/>
                </a:cubicBezTo>
                <a:cubicBezTo>
                  <a:pt x="376" y="53"/>
                  <a:pt x="377" y="52"/>
                  <a:pt x="377" y="53"/>
                </a:cubicBezTo>
                <a:cubicBezTo>
                  <a:pt x="377" y="53"/>
                  <a:pt x="377" y="53"/>
                  <a:pt x="378" y="53"/>
                </a:cubicBezTo>
                <a:cubicBezTo>
                  <a:pt x="378" y="53"/>
                  <a:pt x="379" y="53"/>
                  <a:pt x="379" y="54"/>
                </a:cubicBezTo>
                <a:cubicBezTo>
                  <a:pt x="379" y="54"/>
                  <a:pt x="378" y="54"/>
                  <a:pt x="378" y="54"/>
                </a:cubicBezTo>
                <a:moveTo>
                  <a:pt x="407" y="55"/>
                </a:moveTo>
                <a:cubicBezTo>
                  <a:pt x="407" y="56"/>
                  <a:pt x="407" y="56"/>
                  <a:pt x="407" y="56"/>
                </a:cubicBezTo>
                <a:cubicBezTo>
                  <a:pt x="406" y="56"/>
                  <a:pt x="406" y="56"/>
                  <a:pt x="406" y="55"/>
                </a:cubicBezTo>
                <a:cubicBezTo>
                  <a:pt x="405" y="55"/>
                  <a:pt x="406" y="54"/>
                  <a:pt x="406" y="54"/>
                </a:cubicBezTo>
                <a:cubicBezTo>
                  <a:pt x="407" y="54"/>
                  <a:pt x="407" y="54"/>
                  <a:pt x="407" y="55"/>
                </a:cubicBezTo>
                <a:moveTo>
                  <a:pt x="672" y="588"/>
                </a:moveTo>
                <a:cubicBezTo>
                  <a:pt x="671" y="588"/>
                  <a:pt x="671" y="587"/>
                  <a:pt x="670" y="587"/>
                </a:cubicBezTo>
                <a:cubicBezTo>
                  <a:pt x="671" y="586"/>
                  <a:pt x="671" y="586"/>
                  <a:pt x="673" y="587"/>
                </a:cubicBezTo>
                <a:cubicBezTo>
                  <a:pt x="673" y="587"/>
                  <a:pt x="672" y="588"/>
                  <a:pt x="672" y="588"/>
                </a:cubicBezTo>
                <a:moveTo>
                  <a:pt x="157" y="615"/>
                </a:moveTo>
                <a:cubicBezTo>
                  <a:pt x="156" y="615"/>
                  <a:pt x="155" y="614"/>
                  <a:pt x="155" y="613"/>
                </a:cubicBezTo>
                <a:cubicBezTo>
                  <a:pt x="155" y="613"/>
                  <a:pt x="155" y="612"/>
                  <a:pt x="155" y="612"/>
                </a:cubicBezTo>
                <a:cubicBezTo>
                  <a:pt x="156" y="612"/>
                  <a:pt x="156" y="612"/>
                  <a:pt x="156" y="612"/>
                </a:cubicBezTo>
                <a:cubicBezTo>
                  <a:pt x="156" y="613"/>
                  <a:pt x="157" y="613"/>
                  <a:pt x="157" y="613"/>
                </a:cubicBezTo>
                <a:cubicBezTo>
                  <a:pt x="157" y="614"/>
                  <a:pt x="157" y="614"/>
                  <a:pt x="157" y="615"/>
                </a:cubicBezTo>
                <a:moveTo>
                  <a:pt x="104" y="359"/>
                </a:moveTo>
                <a:cubicBezTo>
                  <a:pt x="104" y="359"/>
                  <a:pt x="105" y="359"/>
                  <a:pt x="105" y="358"/>
                </a:cubicBezTo>
                <a:cubicBezTo>
                  <a:pt x="105" y="358"/>
                  <a:pt x="106" y="358"/>
                  <a:pt x="106" y="358"/>
                </a:cubicBezTo>
                <a:cubicBezTo>
                  <a:pt x="106" y="359"/>
                  <a:pt x="107" y="359"/>
                  <a:pt x="107" y="359"/>
                </a:cubicBezTo>
                <a:cubicBezTo>
                  <a:pt x="107" y="360"/>
                  <a:pt x="107" y="360"/>
                  <a:pt x="107" y="360"/>
                </a:cubicBezTo>
                <a:cubicBezTo>
                  <a:pt x="106" y="360"/>
                  <a:pt x="105" y="360"/>
                  <a:pt x="105" y="360"/>
                </a:cubicBezTo>
                <a:cubicBezTo>
                  <a:pt x="104" y="360"/>
                  <a:pt x="104" y="359"/>
                  <a:pt x="104" y="359"/>
                </a:cubicBezTo>
                <a:moveTo>
                  <a:pt x="108" y="357"/>
                </a:moveTo>
                <a:cubicBezTo>
                  <a:pt x="107" y="356"/>
                  <a:pt x="106" y="356"/>
                  <a:pt x="105" y="355"/>
                </a:cubicBezTo>
                <a:cubicBezTo>
                  <a:pt x="105" y="355"/>
                  <a:pt x="106" y="355"/>
                  <a:pt x="106" y="355"/>
                </a:cubicBezTo>
                <a:cubicBezTo>
                  <a:pt x="108" y="355"/>
                  <a:pt x="108" y="355"/>
                  <a:pt x="108" y="357"/>
                </a:cubicBezTo>
                <a:moveTo>
                  <a:pt x="577" y="176"/>
                </a:moveTo>
                <a:cubicBezTo>
                  <a:pt x="576" y="176"/>
                  <a:pt x="576" y="175"/>
                  <a:pt x="576" y="174"/>
                </a:cubicBezTo>
                <a:cubicBezTo>
                  <a:pt x="576" y="173"/>
                  <a:pt x="576" y="173"/>
                  <a:pt x="577" y="173"/>
                </a:cubicBezTo>
                <a:cubicBezTo>
                  <a:pt x="577" y="173"/>
                  <a:pt x="578" y="174"/>
                  <a:pt x="578" y="174"/>
                </a:cubicBezTo>
                <a:cubicBezTo>
                  <a:pt x="578" y="175"/>
                  <a:pt x="578" y="175"/>
                  <a:pt x="578" y="175"/>
                </a:cubicBezTo>
                <a:cubicBezTo>
                  <a:pt x="578" y="175"/>
                  <a:pt x="577" y="175"/>
                  <a:pt x="577" y="176"/>
                </a:cubicBezTo>
                <a:moveTo>
                  <a:pt x="653" y="666"/>
                </a:moveTo>
                <a:cubicBezTo>
                  <a:pt x="653" y="666"/>
                  <a:pt x="652" y="666"/>
                  <a:pt x="652" y="667"/>
                </a:cubicBezTo>
                <a:cubicBezTo>
                  <a:pt x="652" y="667"/>
                  <a:pt x="651" y="667"/>
                  <a:pt x="651" y="666"/>
                </a:cubicBezTo>
                <a:cubicBezTo>
                  <a:pt x="651" y="666"/>
                  <a:pt x="651" y="665"/>
                  <a:pt x="652" y="665"/>
                </a:cubicBezTo>
                <a:cubicBezTo>
                  <a:pt x="652" y="665"/>
                  <a:pt x="652" y="665"/>
                  <a:pt x="653" y="665"/>
                </a:cubicBezTo>
                <a:cubicBezTo>
                  <a:pt x="653" y="665"/>
                  <a:pt x="653" y="665"/>
                  <a:pt x="653" y="666"/>
                </a:cubicBezTo>
                <a:moveTo>
                  <a:pt x="202" y="225"/>
                </a:moveTo>
                <a:cubicBezTo>
                  <a:pt x="202" y="223"/>
                  <a:pt x="202" y="223"/>
                  <a:pt x="203" y="223"/>
                </a:cubicBezTo>
                <a:cubicBezTo>
                  <a:pt x="203" y="224"/>
                  <a:pt x="203" y="225"/>
                  <a:pt x="202" y="225"/>
                </a:cubicBezTo>
                <a:moveTo>
                  <a:pt x="680" y="585"/>
                </a:moveTo>
                <a:cubicBezTo>
                  <a:pt x="680" y="585"/>
                  <a:pt x="680" y="586"/>
                  <a:pt x="680" y="586"/>
                </a:cubicBezTo>
                <a:cubicBezTo>
                  <a:pt x="680" y="586"/>
                  <a:pt x="679" y="586"/>
                  <a:pt x="679" y="586"/>
                </a:cubicBezTo>
                <a:cubicBezTo>
                  <a:pt x="679" y="586"/>
                  <a:pt x="679" y="586"/>
                  <a:pt x="679" y="586"/>
                </a:cubicBezTo>
                <a:cubicBezTo>
                  <a:pt x="679" y="585"/>
                  <a:pt x="679" y="585"/>
                  <a:pt x="679" y="584"/>
                </a:cubicBezTo>
                <a:cubicBezTo>
                  <a:pt x="679" y="584"/>
                  <a:pt x="679" y="584"/>
                  <a:pt x="679" y="584"/>
                </a:cubicBezTo>
                <a:cubicBezTo>
                  <a:pt x="679" y="584"/>
                  <a:pt x="680" y="584"/>
                  <a:pt x="680" y="584"/>
                </a:cubicBezTo>
                <a:cubicBezTo>
                  <a:pt x="680" y="584"/>
                  <a:pt x="680" y="585"/>
                  <a:pt x="680" y="585"/>
                </a:cubicBezTo>
                <a:moveTo>
                  <a:pt x="302" y="67"/>
                </a:moveTo>
                <a:cubicBezTo>
                  <a:pt x="302" y="67"/>
                  <a:pt x="301" y="67"/>
                  <a:pt x="301" y="67"/>
                </a:cubicBezTo>
                <a:cubicBezTo>
                  <a:pt x="301" y="66"/>
                  <a:pt x="301" y="66"/>
                  <a:pt x="302" y="66"/>
                </a:cubicBezTo>
                <a:cubicBezTo>
                  <a:pt x="302" y="66"/>
                  <a:pt x="303" y="66"/>
                  <a:pt x="303" y="66"/>
                </a:cubicBezTo>
                <a:cubicBezTo>
                  <a:pt x="303" y="66"/>
                  <a:pt x="303" y="66"/>
                  <a:pt x="303" y="67"/>
                </a:cubicBezTo>
                <a:cubicBezTo>
                  <a:pt x="303" y="67"/>
                  <a:pt x="302" y="67"/>
                  <a:pt x="302" y="67"/>
                </a:cubicBezTo>
                <a:moveTo>
                  <a:pt x="108" y="481"/>
                </a:moveTo>
                <a:cubicBezTo>
                  <a:pt x="108" y="481"/>
                  <a:pt x="107" y="480"/>
                  <a:pt x="108" y="479"/>
                </a:cubicBezTo>
                <a:cubicBezTo>
                  <a:pt x="108" y="479"/>
                  <a:pt x="109" y="479"/>
                  <a:pt x="109" y="479"/>
                </a:cubicBezTo>
                <a:cubicBezTo>
                  <a:pt x="109" y="479"/>
                  <a:pt x="109" y="480"/>
                  <a:pt x="109" y="480"/>
                </a:cubicBezTo>
                <a:cubicBezTo>
                  <a:pt x="109" y="480"/>
                  <a:pt x="109" y="480"/>
                  <a:pt x="108" y="481"/>
                </a:cubicBezTo>
                <a:cubicBezTo>
                  <a:pt x="108" y="481"/>
                  <a:pt x="108" y="481"/>
                  <a:pt x="108" y="481"/>
                </a:cubicBezTo>
                <a:moveTo>
                  <a:pt x="340" y="713"/>
                </a:moveTo>
                <a:cubicBezTo>
                  <a:pt x="341" y="712"/>
                  <a:pt x="341" y="712"/>
                  <a:pt x="342" y="713"/>
                </a:cubicBezTo>
                <a:cubicBezTo>
                  <a:pt x="342" y="713"/>
                  <a:pt x="342" y="713"/>
                  <a:pt x="342" y="714"/>
                </a:cubicBezTo>
                <a:cubicBezTo>
                  <a:pt x="342" y="714"/>
                  <a:pt x="341" y="714"/>
                  <a:pt x="341" y="714"/>
                </a:cubicBezTo>
                <a:cubicBezTo>
                  <a:pt x="341" y="714"/>
                  <a:pt x="341" y="714"/>
                  <a:pt x="340" y="713"/>
                </a:cubicBezTo>
                <a:cubicBezTo>
                  <a:pt x="340" y="713"/>
                  <a:pt x="340" y="713"/>
                  <a:pt x="340" y="713"/>
                </a:cubicBezTo>
                <a:moveTo>
                  <a:pt x="148" y="595"/>
                </a:moveTo>
                <a:cubicBezTo>
                  <a:pt x="147" y="594"/>
                  <a:pt x="147" y="594"/>
                  <a:pt x="148" y="593"/>
                </a:cubicBezTo>
                <a:cubicBezTo>
                  <a:pt x="148" y="593"/>
                  <a:pt x="149" y="593"/>
                  <a:pt x="149" y="593"/>
                </a:cubicBezTo>
                <a:cubicBezTo>
                  <a:pt x="149" y="593"/>
                  <a:pt x="149" y="594"/>
                  <a:pt x="149" y="594"/>
                </a:cubicBezTo>
                <a:cubicBezTo>
                  <a:pt x="149" y="594"/>
                  <a:pt x="149" y="594"/>
                  <a:pt x="148" y="595"/>
                </a:cubicBezTo>
                <a:cubicBezTo>
                  <a:pt x="148" y="595"/>
                  <a:pt x="148" y="595"/>
                  <a:pt x="148" y="595"/>
                </a:cubicBezTo>
                <a:moveTo>
                  <a:pt x="370" y="56"/>
                </a:moveTo>
                <a:cubicBezTo>
                  <a:pt x="369" y="57"/>
                  <a:pt x="369" y="57"/>
                  <a:pt x="368" y="57"/>
                </a:cubicBezTo>
                <a:cubicBezTo>
                  <a:pt x="368" y="57"/>
                  <a:pt x="368" y="57"/>
                  <a:pt x="368" y="57"/>
                </a:cubicBezTo>
                <a:cubicBezTo>
                  <a:pt x="368" y="56"/>
                  <a:pt x="369" y="56"/>
                  <a:pt x="369" y="55"/>
                </a:cubicBezTo>
                <a:cubicBezTo>
                  <a:pt x="369" y="55"/>
                  <a:pt x="369" y="55"/>
                  <a:pt x="369" y="55"/>
                </a:cubicBezTo>
                <a:cubicBezTo>
                  <a:pt x="369" y="56"/>
                  <a:pt x="369" y="56"/>
                  <a:pt x="370" y="56"/>
                </a:cubicBezTo>
                <a:moveTo>
                  <a:pt x="530" y="20"/>
                </a:moveTo>
                <a:cubicBezTo>
                  <a:pt x="528" y="20"/>
                  <a:pt x="528" y="20"/>
                  <a:pt x="528" y="18"/>
                </a:cubicBezTo>
                <a:cubicBezTo>
                  <a:pt x="529" y="19"/>
                  <a:pt x="530" y="19"/>
                  <a:pt x="530" y="20"/>
                </a:cubicBezTo>
                <a:moveTo>
                  <a:pt x="678" y="593"/>
                </a:moveTo>
                <a:cubicBezTo>
                  <a:pt x="676" y="591"/>
                  <a:pt x="677" y="590"/>
                  <a:pt x="677" y="589"/>
                </a:cubicBezTo>
                <a:cubicBezTo>
                  <a:pt x="678" y="590"/>
                  <a:pt x="678" y="591"/>
                  <a:pt x="678" y="593"/>
                </a:cubicBezTo>
                <a:moveTo>
                  <a:pt x="654" y="279"/>
                </a:moveTo>
                <a:cubicBezTo>
                  <a:pt x="654" y="277"/>
                  <a:pt x="654" y="277"/>
                  <a:pt x="656" y="277"/>
                </a:cubicBezTo>
                <a:cubicBezTo>
                  <a:pt x="655" y="278"/>
                  <a:pt x="655" y="279"/>
                  <a:pt x="654" y="279"/>
                </a:cubicBezTo>
                <a:moveTo>
                  <a:pt x="393" y="763"/>
                </a:moveTo>
                <a:cubicBezTo>
                  <a:pt x="394" y="763"/>
                  <a:pt x="394" y="763"/>
                  <a:pt x="394" y="764"/>
                </a:cubicBezTo>
                <a:cubicBezTo>
                  <a:pt x="394" y="764"/>
                  <a:pt x="394" y="765"/>
                  <a:pt x="393" y="765"/>
                </a:cubicBezTo>
                <a:cubicBezTo>
                  <a:pt x="393" y="765"/>
                  <a:pt x="392" y="765"/>
                  <a:pt x="392" y="764"/>
                </a:cubicBezTo>
                <a:cubicBezTo>
                  <a:pt x="393" y="764"/>
                  <a:pt x="393" y="763"/>
                  <a:pt x="393" y="763"/>
                </a:cubicBezTo>
                <a:moveTo>
                  <a:pt x="351" y="725"/>
                </a:moveTo>
                <a:cubicBezTo>
                  <a:pt x="351" y="725"/>
                  <a:pt x="350" y="725"/>
                  <a:pt x="350" y="725"/>
                </a:cubicBezTo>
                <a:cubicBezTo>
                  <a:pt x="350" y="725"/>
                  <a:pt x="350" y="724"/>
                  <a:pt x="350" y="724"/>
                </a:cubicBezTo>
                <a:cubicBezTo>
                  <a:pt x="350" y="724"/>
                  <a:pt x="350" y="724"/>
                  <a:pt x="350" y="724"/>
                </a:cubicBezTo>
                <a:cubicBezTo>
                  <a:pt x="351" y="724"/>
                  <a:pt x="351" y="724"/>
                  <a:pt x="352" y="724"/>
                </a:cubicBezTo>
                <a:cubicBezTo>
                  <a:pt x="352" y="724"/>
                  <a:pt x="352" y="724"/>
                  <a:pt x="352" y="725"/>
                </a:cubicBezTo>
                <a:cubicBezTo>
                  <a:pt x="352" y="725"/>
                  <a:pt x="352" y="725"/>
                  <a:pt x="352" y="725"/>
                </a:cubicBezTo>
                <a:cubicBezTo>
                  <a:pt x="352" y="725"/>
                  <a:pt x="351" y="725"/>
                  <a:pt x="351" y="725"/>
                </a:cubicBezTo>
                <a:moveTo>
                  <a:pt x="577" y="184"/>
                </a:moveTo>
                <a:cubicBezTo>
                  <a:pt x="577" y="182"/>
                  <a:pt x="577" y="182"/>
                  <a:pt x="579" y="183"/>
                </a:cubicBezTo>
                <a:cubicBezTo>
                  <a:pt x="579" y="183"/>
                  <a:pt x="578" y="184"/>
                  <a:pt x="577" y="184"/>
                </a:cubicBezTo>
                <a:moveTo>
                  <a:pt x="105" y="329"/>
                </a:moveTo>
                <a:cubicBezTo>
                  <a:pt x="105" y="329"/>
                  <a:pt x="104" y="328"/>
                  <a:pt x="104" y="328"/>
                </a:cubicBezTo>
                <a:cubicBezTo>
                  <a:pt x="104" y="328"/>
                  <a:pt x="104" y="327"/>
                  <a:pt x="104" y="327"/>
                </a:cubicBezTo>
                <a:cubicBezTo>
                  <a:pt x="105" y="327"/>
                  <a:pt x="105" y="327"/>
                  <a:pt x="106" y="328"/>
                </a:cubicBezTo>
                <a:cubicBezTo>
                  <a:pt x="106" y="328"/>
                  <a:pt x="106" y="329"/>
                  <a:pt x="106" y="329"/>
                </a:cubicBezTo>
                <a:cubicBezTo>
                  <a:pt x="106" y="329"/>
                  <a:pt x="105" y="329"/>
                  <a:pt x="105" y="329"/>
                </a:cubicBezTo>
                <a:moveTo>
                  <a:pt x="660" y="613"/>
                </a:moveTo>
                <a:cubicBezTo>
                  <a:pt x="660" y="612"/>
                  <a:pt x="660" y="612"/>
                  <a:pt x="660" y="612"/>
                </a:cubicBezTo>
                <a:cubicBezTo>
                  <a:pt x="660" y="611"/>
                  <a:pt x="660" y="611"/>
                  <a:pt x="661" y="611"/>
                </a:cubicBezTo>
                <a:cubicBezTo>
                  <a:pt x="661" y="611"/>
                  <a:pt x="661" y="612"/>
                  <a:pt x="661" y="612"/>
                </a:cubicBezTo>
                <a:cubicBezTo>
                  <a:pt x="662" y="613"/>
                  <a:pt x="661" y="613"/>
                  <a:pt x="661" y="613"/>
                </a:cubicBezTo>
                <a:cubicBezTo>
                  <a:pt x="661" y="613"/>
                  <a:pt x="660" y="613"/>
                  <a:pt x="660" y="613"/>
                </a:cubicBezTo>
                <a:moveTo>
                  <a:pt x="297" y="70"/>
                </a:moveTo>
                <a:cubicBezTo>
                  <a:pt x="297" y="70"/>
                  <a:pt x="296" y="70"/>
                  <a:pt x="296" y="70"/>
                </a:cubicBezTo>
                <a:cubicBezTo>
                  <a:pt x="296" y="70"/>
                  <a:pt x="296" y="70"/>
                  <a:pt x="296" y="70"/>
                </a:cubicBezTo>
                <a:cubicBezTo>
                  <a:pt x="296" y="70"/>
                  <a:pt x="296" y="69"/>
                  <a:pt x="296" y="69"/>
                </a:cubicBezTo>
                <a:cubicBezTo>
                  <a:pt x="297" y="69"/>
                  <a:pt x="297" y="69"/>
                  <a:pt x="298" y="69"/>
                </a:cubicBezTo>
                <a:cubicBezTo>
                  <a:pt x="298" y="69"/>
                  <a:pt x="298" y="70"/>
                  <a:pt x="298" y="70"/>
                </a:cubicBezTo>
                <a:cubicBezTo>
                  <a:pt x="298" y="70"/>
                  <a:pt x="298" y="70"/>
                  <a:pt x="298" y="70"/>
                </a:cubicBezTo>
                <a:cubicBezTo>
                  <a:pt x="298" y="70"/>
                  <a:pt x="297" y="70"/>
                  <a:pt x="297" y="70"/>
                </a:cubicBezTo>
                <a:moveTo>
                  <a:pt x="675" y="584"/>
                </a:moveTo>
                <a:cubicBezTo>
                  <a:pt x="675" y="583"/>
                  <a:pt x="676" y="583"/>
                  <a:pt x="676" y="584"/>
                </a:cubicBezTo>
                <a:cubicBezTo>
                  <a:pt x="677" y="584"/>
                  <a:pt x="677" y="584"/>
                  <a:pt x="677" y="584"/>
                </a:cubicBezTo>
                <a:cubicBezTo>
                  <a:pt x="677" y="585"/>
                  <a:pt x="677" y="585"/>
                  <a:pt x="677" y="585"/>
                </a:cubicBezTo>
                <a:cubicBezTo>
                  <a:pt x="676" y="585"/>
                  <a:pt x="676" y="585"/>
                  <a:pt x="676" y="585"/>
                </a:cubicBezTo>
                <a:cubicBezTo>
                  <a:pt x="676" y="585"/>
                  <a:pt x="675" y="584"/>
                  <a:pt x="675" y="584"/>
                </a:cubicBezTo>
                <a:cubicBezTo>
                  <a:pt x="675" y="584"/>
                  <a:pt x="675" y="584"/>
                  <a:pt x="675" y="584"/>
                </a:cubicBezTo>
                <a:moveTo>
                  <a:pt x="541" y="737"/>
                </a:moveTo>
                <a:cubicBezTo>
                  <a:pt x="539" y="737"/>
                  <a:pt x="539" y="737"/>
                  <a:pt x="539" y="737"/>
                </a:cubicBezTo>
                <a:cubicBezTo>
                  <a:pt x="539" y="737"/>
                  <a:pt x="539" y="737"/>
                  <a:pt x="540" y="736"/>
                </a:cubicBezTo>
                <a:cubicBezTo>
                  <a:pt x="540" y="736"/>
                  <a:pt x="540" y="736"/>
                  <a:pt x="540" y="735"/>
                </a:cubicBezTo>
                <a:cubicBezTo>
                  <a:pt x="541" y="735"/>
                  <a:pt x="541" y="736"/>
                  <a:pt x="541" y="736"/>
                </a:cubicBezTo>
                <a:cubicBezTo>
                  <a:pt x="541" y="736"/>
                  <a:pt x="541" y="737"/>
                  <a:pt x="541" y="737"/>
                </a:cubicBezTo>
                <a:moveTo>
                  <a:pt x="543" y="736"/>
                </a:moveTo>
                <a:cubicBezTo>
                  <a:pt x="543" y="735"/>
                  <a:pt x="543" y="735"/>
                  <a:pt x="543" y="735"/>
                </a:cubicBezTo>
                <a:cubicBezTo>
                  <a:pt x="543" y="735"/>
                  <a:pt x="543" y="734"/>
                  <a:pt x="543" y="734"/>
                </a:cubicBezTo>
                <a:cubicBezTo>
                  <a:pt x="544" y="735"/>
                  <a:pt x="544" y="735"/>
                  <a:pt x="544" y="735"/>
                </a:cubicBezTo>
                <a:cubicBezTo>
                  <a:pt x="544" y="735"/>
                  <a:pt x="544" y="736"/>
                  <a:pt x="544" y="737"/>
                </a:cubicBezTo>
                <a:cubicBezTo>
                  <a:pt x="544" y="737"/>
                  <a:pt x="544" y="737"/>
                  <a:pt x="544" y="737"/>
                </a:cubicBezTo>
                <a:cubicBezTo>
                  <a:pt x="543" y="737"/>
                  <a:pt x="543" y="737"/>
                  <a:pt x="543" y="737"/>
                </a:cubicBezTo>
                <a:cubicBezTo>
                  <a:pt x="543" y="736"/>
                  <a:pt x="543" y="736"/>
                  <a:pt x="543" y="736"/>
                </a:cubicBezTo>
                <a:moveTo>
                  <a:pt x="303" y="747"/>
                </a:moveTo>
                <a:cubicBezTo>
                  <a:pt x="303" y="748"/>
                  <a:pt x="302" y="748"/>
                  <a:pt x="301" y="748"/>
                </a:cubicBezTo>
                <a:cubicBezTo>
                  <a:pt x="301" y="748"/>
                  <a:pt x="300" y="748"/>
                  <a:pt x="300" y="747"/>
                </a:cubicBezTo>
                <a:moveTo>
                  <a:pt x="103" y="359"/>
                </a:moveTo>
                <a:cubicBezTo>
                  <a:pt x="103" y="358"/>
                  <a:pt x="103" y="358"/>
                  <a:pt x="103" y="357"/>
                </a:cubicBezTo>
                <a:cubicBezTo>
                  <a:pt x="103" y="357"/>
                  <a:pt x="103" y="357"/>
                  <a:pt x="103" y="357"/>
                </a:cubicBezTo>
                <a:cubicBezTo>
                  <a:pt x="104" y="357"/>
                  <a:pt x="104" y="357"/>
                  <a:pt x="104" y="357"/>
                </a:cubicBezTo>
                <a:cubicBezTo>
                  <a:pt x="104" y="358"/>
                  <a:pt x="104" y="358"/>
                  <a:pt x="104" y="359"/>
                </a:cubicBezTo>
                <a:cubicBezTo>
                  <a:pt x="104" y="359"/>
                  <a:pt x="104" y="359"/>
                  <a:pt x="103" y="359"/>
                </a:cubicBezTo>
                <a:moveTo>
                  <a:pt x="103" y="461"/>
                </a:moveTo>
                <a:cubicBezTo>
                  <a:pt x="103" y="461"/>
                  <a:pt x="102" y="461"/>
                  <a:pt x="102" y="461"/>
                </a:cubicBezTo>
                <a:cubicBezTo>
                  <a:pt x="102" y="460"/>
                  <a:pt x="102" y="460"/>
                  <a:pt x="102" y="459"/>
                </a:cubicBezTo>
                <a:cubicBezTo>
                  <a:pt x="102" y="459"/>
                  <a:pt x="103" y="460"/>
                  <a:pt x="103" y="460"/>
                </a:cubicBezTo>
                <a:cubicBezTo>
                  <a:pt x="103" y="460"/>
                  <a:pt x="103" y="461"/>
                  <a:pt x="103" y="461"/>
                </a:cubicBezTo>
                <a:moveTo>
                  <a:pt x="334" y="721"/>
                </a:moveTo>
                <a:cubicBezTo>
                  <a:pt x="335" y="722"/>
                  <a:pt x="335" y="722"/>
                  <a:pt x="334" y="723"/>
                </a:cubicBezTo>
                <a:cubicBezTo>
                  <a:pt x="333" y="722"/>
                  <a:pt x="333" y="722"/>
                  <a:pt x="334" y="721"/>
                </a:cubicBezTo>
                <a:moveTo>
                  <a:pt x="292" y="77"/>
                </a:moveTo>
                <a:cubicBezTo>
                  <a:pt x="292" y="77"/>
                  <a:pt x="292" y="78"/>
                  <a:pt x="291" y="78"/>
                </a:cubicBezTo>
                <a:cubicBezTo>
                  <a:pt x="291" y="78"/>
                  <a:pt x="291" y="78"/>
                  <a:pt x="291" y="78"/>
                </a:cubicBezTo>
                <a:cubicBezTo>
                  <a:pt x="291" y="77"/>
                  <a:pt x="291" y="76"/>
                  <a:pt x="291" y="76"/>
                </a:cubicBezTo>
                <a:cubicBezTo>
                  <a:pt x="291" y="76"/>
                  <a:pt x="292" y="77"/>
                  <a:pt x="292" y="77"/>
                </a:cubicBezTo>
                <a:moveTo>
                  <a:pt x="562" y="653"/>
                </a:moveTo>
                <a:cubicBezTo>
                  <a:pt x="562" y="653"/>
                  <a:pt x="562" y="653"/>
                  <a:pt x="562" y="653"/>
                </a:cubicBezTo>
                <a:cubicBezTo>
                  <a:pt x="562" y="654"/>
                  <a:pt x="561" y="654"/>
                  <a:pt x="560" y="653"/>
                </a:cubicBezTo>
                <a:cubicBezTo>
                  <a:pt x="560" y="653"/>
                  <a:pt x="560" y="653"/>
                  <a:pt x="560" y="653"/>
                </a:cubicBezTo>
                <a:cubicBezTo>
                  <a:pt x="561" y="653"/>
                  <a:pt x="562" y="653"/>
                  <a:pt x="562" y="653"/>
                </a:cubicBezTo>
                <a:moveTo>
                  <a:pt x="558" y="650"/>
                </a:moveTo>
                <a:cubicBezTo>
                  <a:pt x="558" y="650"/>
                  <a:pt x="558" y="651"/>
                  <a:pt x="558" y="652"/>
                </a:cubicBezTo>
                <a:cubicBezTo>
                  <a:pt x="558" y="652"/>
                  <a:pt x="558" y="652"/>
                  <a:pt x="558" y="652"/>
                </a:cubicBezTo>
                <a:cubicBezTo>
                  <a:pt x="557" y="651"/>
                  <a:pt x="557" y="650"/>
                  <a:pt x="558" y="650"/>
                </a:cubicBezTo>
                <a:cubicBezTo>
                  <a:pt x="558" y="650"/>
                  <a:pt x="558" y="650"/>
                  <a:pt x="558" y="650"/>
                </a:cubicBezTo>
                <a:moveTo>
                  <a:pt x="175" y="67"/>
                </a:moveTo>
                <a:cubicBezTo>
                  <a:pt x="175" y="68"/>
                  <a:pt x="174" y="68"/>
                  <a:pt x="174" y="67"/>
                </a:cubicBezTo>
                <a:cubicBezTo>
                  <a:pt x="173" y="67"/>
                  <a:pt x="173" y="67"/>
                  <a:pt x="173" y="67"/>
                </a:cubicBezTo>
                <a:cubicBezTo>
                  <a:pt x="173" y="67"/>
                  <a:pt x="174" y="67"/>
                  <a:pt x="174" y="67"/>
                </a:cubicBezTo>
                <a:cubicBezTo>
                  <a:pt x="174" y="66"/>
                  <a:pt x="175" y="67"/>
                  <a:pt x="175" y="67"/>
                </a:cubicBezTo>
                <a:cubicBezTo>
                  <a:pt x="175" y="67"/>
                  <a:pt x="175" y="67"/>
                  <a:pt x="175" y="67"/>
                </a:cubicBezTo>
                <a:moveTo>
                  <a:pt x="81" y="159"/>
                </a:moveTo>
                <a:cubicBezTo>
                  <a:pt x="83" y="159"/>
                  <a:pt x="83" y="159"/>
                  <a:pt x="83" y="159"/>
                </a:cubicBezTo>
                <a:cubicBezTo>
                  <a:pt x="83" y="159"/>
                  <a:pt x="83" y="160"/>
                  <a:pt x="82" y="159"/>
                </a:cubicBezTo>
                <a:cubicBezTo>
                  <a:pt x="81" y="159"/>
                  <a:pt x="81" y="159"/>
                  <a:pt x="81" y="159"/>
                </a:cubicBezTo>
                <a:moveTo>
                  <a:pt x="306" y="74"/>
                </a:moveTo>
                <a:cubicBezTo>
                  <a:pt x="305" y="74"/>
                  <a:pt x="305" y="73"/>
                  <a:pt x="305" y="73"/>
                </a:cubicBezTo>
                <a:cubicBezTo>
                  <a:pt x="305" y="73"/>
                  <a:pt x="305" y="72"/>
                  <a:pt x="305" y="72"/>
                </a:cubicBezTo>
                <a:cubicBezTo>
                  <a:pt x="306" y="72"/>
                  <a:pt x="306" y="73"/>
                  <a:pt x="306" y="73"/>
                </a:cubicBezTo>
                <a:cubicBezTo>
                  <a:pt x="306" y="73"/>
                  <a:pt x="306" y="74"/>
                  <a:pt x="306" y="74"/>
                </a:cubicBezTo>
                <a:cubicBezTo>
                  <a:pt x="306" y="74"/>
                  <a:pt x="306" y="74"/>
                  <a:pt x="306" y="74"/>
                </a:cubicBezTo>
                <a:moveTo>
                  <a:pt x="746" y="408"/>
                </a:moveTo>
                <a:cubicBezTo>
                  <a:pt x="746" y="409"/>
                  <a:pt x="746" y="409"/>
                  <a:pt x="746" y="410"/>
                </a:cubicBezTo>
                <a:cubicBezTo>
                  <a:pt x="745" y="409"/>
                  <a:pt x="745" y="409"/>
                  <a:pt x="746" y="408"/>
                </a:cubicBezTo>
                <a:moveTo>
                  <a:pt x="243" y="43"/>
                </a:moveTo>
                <a:cubicBezTo>
                  <a:pt x="242" y="43"/>
                  <a:pt x="242" y="42"/>
                  <a:pt x="242" y="42"/>
                </a:cubicBezTo>
                <a:cubicBezTo>
                  <a:pt x="242" y="41"/>
                  <a:pt x="243" y="41"/>
                  <a:pt x="243" y="41"/>
                </a:cubicBezTo>
                <a:moveTo>
                  <a:pt x="159" y="615"/>
                </a:moveTo>
                <a:cubicBezTo>
                  <a:pt x="159" y="616"/>
                  <a:pt x="158" y="616"/>
                  <a:pt x="157" y="616"/>
                </a:cubicBezTo>
                <a:cubicBezTo>
                  <a:pt x="157" y="615"/>
                  <a:pt x="157" y="615"/>
                  <a:pt x="157" y="615"/>
                </a:cubicBezTo>
                <a:cubicBezTo>
                  <a:pt x="157" y="615"/>
                  <a:pt x="157" y="615"/>
                  <a:pt x="157" y="615"/>
                </a:cubicBezTo>
                <a:cubicBezTo>
                  <a:pt x="158" y="615"/>
                  <a:pt x="158" y="615"/>
                  <a:pt x="159" y="615"/>
                </a:cubicBezTo>
                <a:cubicBezTo>
                  <a:pt x="159" y="615"/>
                  <a:pt x="159" y="615"/>
                  <a:pt x="159" y="615"/>
                </a:cubicBezTo>
                <a:moveTo>
                  <a:pt x="155" y="605"/>
                </a:moveTo>
                <a:cubicBezTo>
                  <a:pt x="155" y="606"/>
                  <a:pt x="155" y="607"/>
                  <a:pt x="155" y="607"/>
                </a:cubicBezTo>
                <a:cubicBezTo>
                  <a:pt x="155" y="607"/>
                  <a:pt x="155" y="607"/>
                  <a:pt x="155" y="607"/>
                </a:cubicBezTo>
                <a:cubicBezTo>
                  <a:pt x="154" y="607"/>
                  <a:pt x="154" y="606"/>
                  <a:pt x="155" y="605"/>
                </a:cubicBezTo>
                <a:cubicBezTo>
                  <a:pt x="155" y="605"/>
                  <a:pt x="155" y="605"/>
                  <a:pt x="155" y="605"/>
                </a:cubicBezTo>
                <a:moveTo>
                  <a:pt x="680" y="589"/>
                </a:moveTo>
                <a:cubicBezTo>
                  <a:pt x="679" y="589"/>
                  <a:pt x="679" y="589"/>
                  <a:pt x="679" y="589"/>
                </a:cubicBezTo>
                <a:cubicBezTo>
                  <a:pt x="679" y="588"/>
                  <a:pt x="680" y="588"/>
                  <a:pt x="680" y="589"/>
                </a:cubicBezTo>
                <a:cubicBezTo>
                  <a:pt x="680" y="589"/>
                  <a:pt x="681" y="589"/>
                  <a:pt x="680" y="589"/>
                </a:cubicBezTo>
                <a:cubicBezTo>
                  <a:pt x="680" y="589"/>
                  <a:pt x="680" y="589"/>
                  <a:pt x="680" y="589"/>
                </a:cubicBezTo>
                <a:moveTo>
                  <a:pt x="140" y="589"/>
                </a:moveTo>
                <a:cubicBezTo>
                  <a:pt x="140" y="590"/>
                  <a:pt x="139" y="590"/>
                  <a:pt x="139" y="590"/>
                </a:cubicBezTo>
                <a:cubicBezTo>
                  <a:pt x="138" y="590"/>
                  <a:pt x="138" y="590"/>
                  <a:pt x="138" y="589"/>
                </a:cubicBezTo>
                <a:moveTo>
                  <a:pt x="490" y="92"/>
                </a:moveTo>
                <a:cubicBezTo>
                  <a:pt x="490" y="92"/>
                  <a:pt x="490" y="92"/>
                  <a:pt x="490" y="93"/>
                </a:cubicBezTo>
                <a:cubicBezTo>
                  <a:pt x="490" y="93"/>
                  <a:pt x="490" y="93"/>
                  <a:pt x="489" y="93"/>
                </a:cubicBezTo>
                <a:cubicBezTo>
                  <a:pt x="489" y="93"/>
                  <a:pt x="489" y="93"/>
                  <a:pt x="489" y="92"/>
                </a:cubicBezTo>
                <a:cubicBezTo>
                  <a:pt x="489" y="92"/>
                  <a:pt x="489" y="92"/>
                  <a:pt x="489" y="92"/>
                </a:cubicBezTo>
                <a:cubicBezTo>
                  <a:pt x="489" y="91"/>
                  <a:pt x="489" y="91"/>
                  <a:pt x="490" y="91"/>
                </a:cubicBezTo>
                <a:cubicBezTo>
                  <a:pt x="490" y="91"/>
                  <a:pt x="490" y="91"/>
                  <a:pt x="490" y="92"/>
                </a:cubicBezTo>
                <a:moveTo>
                  <a:pt x="298" y="673"/>
                </a:moveTo>
                <a:cubicBezTo>
                  <a:pt x="298" y="674"/>
                  <a:pt x="297" y="674"/>
                  <a:pt x="297" y="674"/>
                </a:cubicBezTo>
                <a:cubicBezTo>
                  <a:pt x="297" y="673"/>
                  <a:pt x="297" y="673"/>
                  <a:pt x="297" y="673"/>
                </a:cubicBezTo>
                <a:cubicBezTo>
                  <a:pt x="297" y="673"/>
                  <a:pt x="297" y="673"/>
                  <a:pt x="297" y="673"/>
                </a:cubicBezTo>
                <a:cubicBezTo>
                  <a:pt x="297" y="673"/>
                  <a:pt x="298" y="673"/>
                  <a:pt x="298" y="673"/>
                </a:cubicBezTo>
                <a:cubicBezTo>
                  <a:pt x="298" y="673"/>
                  <a:pt x="298" y="673"/>
                  <a:pt x="298" y="673"/>
                </a:cubicBezTo>
                <a:moveTo>
                  <a:pt x="718" y="372"/>
                </a:moveTo>
                <a:cubicBezTo>
                  <a:pt x="719" y="373"/>
                  <a:pt x="719" y="373"/>
                  <a:pt x="718" y="374"/>
                </a:cubicBezTo>
                <a:cubicBezTo>
                  <a:pt x="717" y="373"/>
                  <a:pt x="717" y="373"/>
                  <a:pt x="718" y="372"/>
                </a:cubicBezTo>
                <a:moveTo>
                  <a:pt x="655" y="663"/>
                </a:moveTo>
                <a:cubicBezTo>
                  <a:pt x="655" y="663"/>
                  <a:pt x="656" y="663"/>
                  <a:pt x="656" y="664"/>
                </a:cubicBezTo>
                <a:cubicBezTo>
                  <a:pt x="656" y="664"/>
                  <a:pt x="656" y="664"/>
                  <a:pt x="656" y="664"/>
                </a:cubicBezTo>
                <a:cubicBezTo>
                  <a:pt x="655" y="664"/>
                  <a:pt x="654" y="664"/>
                  <a:pt x="654" y="664"/>
                </a:cubicBezTo>
                <a:cubicBezTo>
                  <a:pt x="654" y="664"/>
                  <a:pt x="655" y="663"/>
                  <a:pt x="655" y="663"/>
                </a:cubicBezTo>
                <a:moveTo>
                  <a:pt x="81" y="375"/>
                </a:moveTo>
                <a:cubicBezTo>
                  <a:pt x="81" y="377"/>
                  <a:pt x="81" y="377"/>
                  <a:pt x="81" y="377"/>
                </a:cubicBezTo>
                <a:cubicBezTo>
                  <a:pt x="80" y="377"/>
                  <a:pt x="80" y="376"/>
                  <a:pt x="80" y="376"/>
                </a:cubicBezTo>
                <a:cubicBezTo>
                  <a:pt x="80" y="375"/>
                  <a:pt x="81" y="375"/>
                  <a:pt x="81" y="375"/>
                </a:cubicBezTo>
                <a:moveTo>
                  <a:pt x="151" y="220"/>
                </a:moveTo>
                <a:cubicBezTo>
                  <a:pt x="152" y="220"/>
                  <a:pt x="152" y="220"/>
                  <a:pt x="152" y="221"/>
                </a:cubicBezTo>
                <a:cubicBezTo>
                  <a:pt x="152" y="221"/>
                  <a:pt x="152" y="221"/>
                  <a:pt x="152" y="221"/>
                </a:cubicBezTo>
                <a:cubicBezTo>
                  <a:pt x="152" y="221"/>
                  <a:pt x="151" y="221"/>
                  <a:pt x="151" y="221"/>
                </a:cubicBezTo>
                <a:cubicBezTo>
                  <a:pt x="151" y="221"/>
                  <a:pt x="151" y="220"/>
                  <a:pt x="151" y="220"/>
                </a:cubicBezTo>
                <a:moveTo>
                  <a:pt x="351" y="759"/>
                </a:moveTo>
                <a:cubicBezTo>
                  <a:pt x="350" y="759"/>
                  <a:pt x="350" y="760"/>
                  <a:pt x="350" y="760"/>
                </a:cubicBezTo>
                <a:cubicBezTo>
                  <a:pt x="350" y="760"/>
                  <a:pt x="350" y="760"/>
                  <a:pt x="350" y="760"/>
                </a:cubicBezTo>
                <a:cubicBezTo>
                  <a:pt x="349" y="759"/>
                  <a:pt x="349" y="758"/>
                  <a:pt x="350" y="758"/>
                </a:cubicBezTo>
                <a:cubicBezTo>
                  <a:pt x="350" y="758"/>
                  <a:pt x="350" y="759"/>
                  <a:pt x="351" y="759"/>
                </a:cubicBezTo>
                <a:moveTo>
                  <a:pt x="708" y="524"/>
                </a:moveTo>
                <a:cubicBezTo>
                  <a:pt x="708" y="524"/>
                  <a:pt x="707" y="523"/>
                  <a:pt x="707" y="523"/>
                </a:cubicBezTo>
                <a:cubicBezTo>
                  <a:pt x="708" y="523"/>
                  <a:pt x="709" y="523"/>
                  <a:pt x="709" y="523"/>
                </a:cubicBezTo>
                <a:cubicBezTo>
                  <a:pt x="709" y="523"/>
                  <a:pt x="709" y="523"/>
                  <a:pt x="709" y="523"/>
                </a:cubicBezTo>
                <a:cubicBezTo>
                  <a:pt x="709" y="524"/>
                  <a:pt x="708" y="524"/>
                  <a:pt x="708" y="524"/>
                </a:cubicBezTo>
                <a:moveTo>
                  <a:pt x="108" y="482"/>
                </a:moveTo>
                <a:cubicBezTo>
                  <a:pt x="109" y="482"/>
                  <a:pt x="109" y="483"/>
                  <a:pt x="108" y="484"/>
                </a:cubicBezTo>
                <a:cubicBezTo>
                  <a:pt x="108" y="484"/>
                  <a:pt x="108" y="484"/>
                  <a:pt x="108" y="484"/>
                </a:cubicBezTo>
                <a:cubicBezTo>
                  <a:pt x="108" y="483"/>
                  <a:pt x="108" y="483"/>
                  <a:pt x="108" y="482"/>
                </a:cubicBezTo>
                <a:cubicBezTo>
                  <a:pt x="108" y="482"/>
                  <a:pt x="108" y="482"/>
                  <a:pt x="108" y="482"/>
                </a:cubicBezTo>
                <a:moveTo>
                  <a:pt x="569" y="178"/>
                </a:moveTo>
                <a:cubicBezTo>
                  <a:pt x="569" y="178"/>
                  <a:pt x="570" y="177"/>
                  <a:pt x="570" y="178"/>
                </a:cubicBezTo>
                <a:cubicBezTo>
                  <a:pt x="570" y="178"/>
                  <a:pt x="570" y="178"/>
                  <a:pt x="570" y="178"/>
                </a:cubicBezTo>
                <a:cubicBezTo>
                  <a:pt x="570" y="178"/>
                  <a:pt x="570" y="178"/>
                  <a:pt x="570" y="178"/>
                </a:cubicBezTo>
                <a:cubicBezTo>
                  <a:pt x="570" y="178"/>
                  <a:pt x="569" y="178"/>
                  <a:pt x="569" y="178"/>
                </a:cubicBezTo>
                <a:moveTo>
                  <a:pt x="94" y="140"/>
                </a:moveTo>
                <a:cubicBezTo>
                  <a:pt x="94" y="140"/>
                  <a:pt x="95" y="141"/>
                  <a:pt x="94" y="141"/>
                </a:cubicBezTo>
                <a:cubicBezTo>
                  <a:pt x="94" y="141"/>
                  <a:pt x="94" y="141"/>
                  <a:pt x="94" y="141"/>
                </a:cubicBezTo>
                <a:cubicBezTo>
                  <a:pt x="93" y="142"/>
                  <a:pt x="93" y="141"/>
                  <a:pt x="93" y="141"/>
                </a:cubicBezTo>
                <a:cubicBezTo>
                  <a:pt x="94" y="141"/>
                  <a:pt x="94" y="140"/>
                  <a:pt x="94" y="140"/>
                </a:cubicBezTo>
                <a:cubicBezTo>
                  <a:pt x="94" y="140"/>
                  <a:pt x="94" y="140"/>
                  <a:pt x="94" y="140"/>
                </a:cubicBezTo>
                <a:moveTo>
                  <a:pt x="410" y="49"/>
                </a:moveTo>
                <a:cubicBezTo>
                  <a:pt x="410" y="49"/>
                  <a:pt x="410" y="49"/>
                  <a:pt x="410" y="50"/>
                </a:cubicBezTo>
                <a:cubicBezTo>
                  <a:pt x="410" y="50"/>
                  <a:pt x="410" y="50"/>
                  <a:pt x="410" y="50"/>
                </a:cubicBezTo>
                <a:cubicBezTo>
                  <a:pt x="409" y="51"/>
                  <a:pt x="409" y="50"/>
                  <a:pt x="409" y="50"/>
                </a:cubicBezTo>
                <a:cubicBezTo>
                  <a:pt x="409" y="50"/>
                  <a:pt x="409" y="49"/>
                  <a:pt x="410" y="49"/>
                </a:cubicBezTo>
                <a:cubicBezTo>
                  <a:pt x="410" y="49"/>
                  <a:pt x="410" y="49"/>
                  <a:pt x="410" y="49"/>
                </a:cubicBezTo>
                <a:moveTo>
                  <a:pt x="686" y="204"/>
                </a:moveTo>
                <a:cubicBezTo>
                  <a:pt x="686" y="204"/>
                  <a:pt x="685" y="204"/>
                  <a:pt x="685" y="204"/>
                </a:cubicBezTo>
                <a:cubicBezTo>
                  <a:pt x="685" y="204"/>
                  <a:pt x="685" y="204"/>
                  <a:pt x="685" y="203"/>
                </a:cubicBezTo>
                <a:cubicBezTo>
                  <a:pt x="685" y="203"/>
                  <a:pt x="686" y="203"/>
                  <a:pt x="686" y="203"/>
                </a:cubicBezTo>
                <a:cubicBezTo>
                  <a:pt x="686" y="204"/>
                  <a:pt x="686" y="204"/>
                  <a:pt x="686" y="204"/>
                </a:cubicBezTo>
                <a:moveTo>
                  <a:pt x="764" y="204"/>
                </a:moveTo>
                <a:cubicBezTo>
                  <a:pt x="764" y="205"/>
                  <a:pt x="764" y="205"/>
                  <a:pt x="764" y="206"/>
                </a:cubicBezTo>
                <a:cubicBezTo>
                  <a:pt x="764" y="206"/>
                  <a:pt x="764" y="206"/>
                  <a:pt x="763" y="206"/>
                </a:cubicBezTo>
                <a:cubicBezTo>
                  <a:pt x="763" y="206"/>
                  <a:pt x="763" y="205"/>
                  <a:pt x="763" y="204"/>
                </a:cubicBezTo>
                <a:cubicBezTo>
                  <a:pt x="764" y="204"/>
                  <a:pt x="764" y="204"/>
                  <a:pt x="764" y="204"/>
                </a:cubicBezTo>
                <a:moveTo>
                  <a:pt x="140" y="215"/>
                </a:moveTo>
                <a:cubicBezTo>
                  <a:pt x="140" y="215"/>
                  <a:pt x="140" y="215"/>
                  <a:pt x="140" y="214"/>
                </a:cubicBezTo>
                <a:cubicBezTo>
                  <a:pt x="139" y="214"/>
                  <a:pt x="139" y="214"/>
                  <a:pt x="139" y="214"/>
                </a:cubicBezTo>
                <a:cubicBezTo>
                  <a:pt x="139" y="214"/>
                  <a:pt x="140" y="214"/>
                  <a:pt x="140" y="214"/>
                </a:cubicBezTo>
                <a:cubicBezTo>
                  <a:pt x="140" y="214"/>
                  <a:pt x="140" y="214"/>
                  <a:pt x="141" y="214"/>
                </a:cubicBezTo>
                <a:cubicBezTo>
                  <a:pt x="141" y="214"/>
                  <a:pt x="141" y="214"/>
                  <a:pt x="141" y="214"/>
                </a:cubicBezTo>
                <a:cubicBezTo>
                  <a:pt x="141" y="215"/>
                  <a:pt x="141" y="215"/>
                  <a:pt x="140" y="215"/>
                </a:cubicBezTo>
                <a:moveTo>
                  <a:pt x="188" y="218"/>
                </a:moveTo>
                <a:cubicBezTo>
                  <a:pt x="189" y="218"/>
                  <a:pt x="189" y="219"/>
                  <a:pt x="189" y="219"/>
                </a:cubicBezTo>
                <a:cubicBezTo>
                  <a:pt x="189" y="219"/>
                  <a:pt x="189" y="219"/>
                  <a:pt x="189" y="219"/>
                </a:cubicBezTo>
                <a:cubicBezTo>
                  <a:pt x="189" y="219"/>
                  <a:pt x="188" y="219"/>
                  <a:pt x="188" y="219"/>
                </a:cubicBezTo>
                <a:cubicBezTo>
                  <a:pt x="188" y="219"/>
                  <a:pt x="188" y="218"/>
                  <a:pt x="188" y="218"/>
                </a:cubicBezTo>
                <a:moveTo>
                  <a:pt x="548" y="736"/>
                </a:moveTo>
                <a:cubicBezTo>
                  <a:pt x="547" y="736"/>
                  <a:pt x="547" y="736"/>
                  <a:pt x="547" y="736"/>
                </a:cubicBezTo>
                <a:cubicBezTo>
                  <a:pt x="547" y="735"/>
                  <a:pt x="548" y="735"/>
                  <a:pt x="549" y="736"/>
                </a:cubicBezTo>
                <a:cubicBezTo>
                  <a:pt x="549" y="736"/>
                  <a:pt x="549" y="736"/>
                  <a:pt x="549" y="736"/>
                </a:cubicBezTo>
                <a:cubicBezTo>
                  <a:pt x="548" y="736"/>
                  <a:pt x="548" y="736"/>
                  <a:pt x="548" y="736"/>
                </a:cubicBezTo>
                <a:moveTo>
                  <a:pt x="127" y="113"/>
                </a:moveTo>
                <a:cubicBezTo>
                  <a:pt x="126" y="113"/>
                  <a:pt x="125" y="113"/>
                  <a:pt x="125" y="113"/>
                </a:cubicBezTo>
                <a:cubicBezTo>
                  <a:pt x="125" y="113"/>
                  <a:pt x="125" y="112"/>
                  <a:pt x="125" y="112"/>
                </a:cubicBezTo>
                <a:cubicBezTo>
                  <a:pt x="125" y="112"/>
                  <a:pt x="126" y="112"/>
                  <a:pt x="127" y="112"/>
                </a:cubicBezTo>
                <a:cubicBezTo>
                  <a:pt x="127" y="112"/>
                  <a:pt x="127" y="113"/>
                  <a:pt x="127" y="113"/>
                </a:cubicBezTo>
                <a:moveTo>
                  <a:pt x="630" y="732"/>
                </a:moveTo>
                <a:cubicBezTo>
                  <a:pt x="630" y="733"/>
                  <a:pt x="630" y="733"/>
                  <a:pt x="630" y="733"/>
                </a:cubicBezTo>
                <a:cubicBezTo>
                  <a:pt x="630" y="733"/>
                  <a:pt x="630" y="733"/>
                  <a:pt x="630" y="733"/>
                </a:cubicBezTo>
                <a:cubicBezTo>
                  <a:pt x="629" y="733"/>
                  <a:pt x="629" y="732"/>
                  <a:pt x="630" y="732"/>
                </a:cubicBezTo>
                <a:cubicBezTo>
                  <a:pt x="630" y="732"/>
                  <a:pt x="630" y="732"/>
                  <a:pt x="630" y="732"/>
                </a:cubicBezTo>
                <a:moveTo>
                  <a:pt x="100" y="324"/>
                </a:moveTo>
                <a:cubicBezTo>
                  <a:pt x="100" y="323"/>
                  <a:pt x="99" y="323"/>
                  <a:pt x="99" y="323"/>
                </a:cubicBezTo>
                <a:cubicBezTo>
                  <a:pt x="100" y="322"/>
                  <a:pt x="101" y="322"/>
                  <a:pt x="101" y="323"/>
                </a:cubicBezTo>
                <a:cubicBezTo>
                  <a:pt x="101" y="323"/>
                  <a:pt x="101" y="323"/>
                  <a:pt x="101" y="323"/>
                </a:cubicBezTo>
                <a:cubicBezTo>
                  <a:pt x="101" y="323"/>
                  <a:pt x="100" y="323"/>
                  <a:pt x="100" y="324"/>
                </a:cubicBezTo>
                <a:moveTo>
                  <a:pt x="142" y="574"/>
                </a:moveTo>
                <a:cubicBezTo>
                  <a:pt x="142" y="574"/>
                  <a:pt x="143" y="574"/>
                  <a:pt x="143" y="575"/>
                </a:cubicBezTo>
                <a:cubicBezTo>
                  <a:pt x="143" y="575"/>
                  <a:pt x="142" y="575"/>
                  <a:pt x="142" y="575"/>
                </a:cubicBezTo>
                <a:moveTo>
                  <a:pt x="142" y="594"/>
                </a:moveTo>
                <a:cubicBezTo>
                  <a:pt x="142" y="594"/>
                  <a:pt x="141" y="595"/>
                  <a:pt x="141" y="595"/>
                </a:cubicBezTo>
                <a:cubicBezTo>
                  <a:pt x="141" y="594"/>
                  <a:pt x="141" y="594"/>
                  <a:pt x="141" y="594"/>
                </a:cubicBezTo>
                <a:cubicBezTo>
                  <a:pt x="142" y="594"/>
                  <a:pt x="142" y="594"/>
                  <a:pt x="142" y="594"/>
                </a:cubicBezTo>
                <a:cubicBezTo>
                  <a:pt x="142" y="594"/>
                  <a:pt x="142" y="594"/>
                  <a:pt x="142" y="594"/>
                </a:cubicBezTo>
                <a:moveTo>
                  <a:pt x="238" y="46"/>
                </a:moveTo>
                <a:cubicBezTo>
                  <a:pt x="237" y="46"/>
                  <a:pt x="237" y="46"/>
                  <a:pt x="237" y="46"/>
                </a:cubicBezTo>
                <a:cubicBezTo>
                  <a:pt x="237" y="46"/>
                  <a:pt x="237" y="46"/>
                  <a:pt x="237" y="46"/>
                </a:cubicBezTo>
                <a:cubicBezTo>
                  <a:pt x="237" y="46"/>
                  <a:pt x="237" y="46"/>
                  <a:pt x="237" y="46"/>
                </a:cubicBezTo>
                <a:cubicBezTo>
                  <a:pt x="237" y="46"/>
                  <a:pt x="238" y="46"/>
                  <a:pt x="238" y="46"/>
                </a:cubicBezTo>
                <a:moveTo>
                  <a:pt x="671" y="594"/>
                </a:moveTo>
                <a:cubicBezTo>
                  <a:pt x="671" y="593"/>
                  <a:pt x="671" y="593"/>
                  <a:pt x="672" y="593"/>
                </a:cubicBezTo>
                <a:cubicBezTo>
                  <a:pt x="672" y="593"/>
                  <a:pt x="672" y="593"/>
                  <a:pt x="672" y="593"/>
                </a:cubicBezTo>
                <a:cubicBezTo>
                  <a:pt x="672" y="594"/>
                  <a:pt x="672" y="594"/>
                  <a:pt x="672" y="594"/>
                </a:cubicBezTo>
                <a:cubicBezTo>
                  <a:pt x="672" y="594"/>
                  <a:pt x="671" y="594"/>
                  <a:pt x="671" y="594"/>
                </a:cubicBezTo>
                <a:moveTo>
                  <a:pt x="146" y="583"/>
                </a:moveTo>
                <a:cubicBezTo>
                  <a:pt x="146" y="583"/>
                  <a:pt x="146" y="583"/>
                  <a:pt x="146" y="583"/>
                </a:cubicBezTo>
                <a:cubicBezTo>
                  <a:pt x="146" y="583"/>
                  <a:pt x="146" y="583"/>
                  <a:pt x="146" y="583"/>
                </a:cubicBezTo>
                <a:cubicBezTo>
                  <a:pt x="146" y="583"/>
                  <a:pt x="146" y="583"/>
                  <a:pt x="146" y="583"/>
                </a:cubicBezTo>
                <a:cubicBezTo>
                  <a:pt x="146" y="583"/>
                  <a:pt x="146" y="583"/>
                  <a:pt x="146" y="583"/>
                </a:cubicBezTo>
                <a:moveTo>
                  <a:pt x="665" y="600"/>
                </a:moveTo>
                <a:cubicBezTo>
                  <a:pt x="665" y="600"/>
                  <a:pt x="665" y="600"/>
                  <a:pt x="665" y="601"/>
                </a:cubicBezTo>
                <a:cubicBezTo>
                  <a:pt x="665" y="600"/>
                  <a:pt x="665" y="600"/>
                  <a:pt x="665" y="600"/>
                </a:cubicBezTo>
                <a:cubicBezTo>
                  <a:pt x="665" y="600"/>
                  <a:pt x="665" y="600"/>
                  <a:pt x="665" y="600"/>
                </a:cubicBezTo>
                <a:cubicBezTo>
                  <a:pt x="665" y="600"/>
                  <a:pt x="665" y="600"/>
                  <a:pt x="665" y="600"/>
                </a:cubicBezTo>
                <a:moveTo>
                  <a:pt x="210" y="50"/>
                </a:moveTo>
                <a:cubicBezTo>
                  <a:pt x="210" y="50"/>
                  <a:pt x="210" y="50"/>
                  <a:pt x="210" y="50"/>
                </a:cubicBezTo>
                <a:cubicBezTo>
                  <a:pt x="209" y="50"/>
                  <a:pt x="209" y="50"/>
                  <a:pt x="210" y="49"/>
                </a:cubicBezTo>
                <a:cubicBezTo>
                  <a:pt x="210" y="49"/>
                  <a:pt x="210" y="49"/>
                  <a:pt x="210" y="49"/>
                </a:cubicBezTo>
                <a:cubicBezTo>
                  <a:pt x="210" y="50"/>
                  <a:pt x="210" y="50"/>
                  <a:pt x="210" y="50"/>
                </a:cubicBezTo>
                <a:moveTo>
                  <a:pt x="151" y="595"/>
                </a:moveTo>
                <a:cubicBezTo>
                  <a:pt x="151" y="595"/>
                  <a:pt x="151" y="595"/>
                  <a:pt x="151" y="595"/>
                </a:cubicBezTo>
                <a:cubicBezTo>
                  <a:pt x="151" y="595"/>
                  <a:pt x="151" y="595"/>
                  <a:pt x="151" y="595"/>
                </a:cubicBezTo>
                <a:cubicBezTo>
                  <a:pt x="151" y="595"/>
                  <a:pt x="151" y="596"/>
                  <a:pt x="151" y="596"/>
                </a:cubicBezTo>
                <a:cubicBezTo>
                  <a:pt x="151" y="596"/>
                  <a:pt x="151" y="596"/>
                  <a:pt x="151" y="595"/>
                </a:cubicBezTo>
                <a:moveTo>
                  <a:pt x="217" y="46"/>
                </a:moveTo>
                <a:cubicBezTo>
                  <a:pt x="217" y="45"/>
                  <a:pt x="217" y="45"/>
                  <a:pt x="217" y="45"/>
                </a:cubicBezTo>
                <a:cubicBezTo>
                  <a:pt x="217" y="45"/>
                  <a:pt x="217" y="45"/>
                  <a:pt x="217" y="45"/>
                </a:cubicBezTo>
                <a:cubicBezTo>
                  <a:pt x="218" y="45"/>
                  <a:pt x="218" y="45"/>
                  <a:pt x="218" y="45"/>
                </a:cubicBezTo>
                <a:cubicBezTo>
                  <a:pt x="218" y="45"/>
                  <a:pt x="217" y="45"/>
                  <a:pt x="217" y="46"/>
                </a:cubicBezTo>
                <a:moveTo>
                  <a:pt x="214" y="49"/>
                </a:moveTo>
                <a:cubicBezTo>
                  <a:pt x="214" y="49"/>
                  <a:pt x="214" y="49"/>
                  <a:pt x="214" y="49"/>
                </a:cubicBezTo>
                <a:cubicBezTo>
                  <a:pt x="214" y="49"/>
                  <a:pt x="214" y="49"/>
                  <a:pt x="213" y="49"/>
                </a:cubicBezTo>
                <a:cubicBezTo>
                  <a:pt x="213" y="49"/>
                  <a:pt x="213" y="49"/>
                  <a:pt x="213" y="49"/>
                </a:cubicBezTo>
                <a:cubicBezTo>
                  <a:pt x="213" y="49"/>
                  <a:pt x="213" y="49"/>
                  <a:pt x="214" y="49"/>
                </a:cubicBezTo>
                <a:moveTo>
                  <a:pt x="144" y="585"/>
                </a:moveTo>
                <a:cubicBezTo>
                  <a:pt x="144" y="585"/>
                  <a:pt x="145" y="585"/>
                  <a:pt x="145" y="586"/>
                </a:cubicBezTo>
                <a:cubicBezTo>
                  <a:pt x="144" y="586"/>
                  <a:pt x="144" y="586"/>
                  <a:pt x="144" y="586"/>
                </a:cubicBezTo>
                <a:moveTo>
                  <a:pt x="23" y="535"/>
                </a:moveTo>
                <a:cubicBezTo>
                  <a:pt x="23" y="535"/>
                  <a:pt x="22" y="535"/>
                  <a:pt x="22" y="535"/>
                </a:cubicBezTo>
                <a:cubicBezTo>
                  <a:pt x="23" y="534"/>
                  <a:pt x="23" y="534"/>
                  <a:pt x="23" y="535"/>
                </a:cubicBezTo>
                <a:cubicBezTo>
                  <a:pt x="23" y="535"/>
                  <a:pt x="23" y="535"/>
                  <a:pt x="23" y="535"/>
                </a:cubicBezTo>
                <a:cubicBezTo>
                  <a:pt x="23" y="535"/>
                  <a:pt x="23" y="535"/>
                  <a:pt x="23" y="535"/>
                </a:cubicBezTo>
                <a:moveTo>
                  <a:pt x="675" y="590"/>
                </a:moveTo>
                <a:cubicBezTo>
                  <a:pt x="675" y="590"/>
                  <a:pt x="675" y="590"/>
                  <a:pt x="675" y="590"/>
                </a:cubicBezTo>
                <a:cubicBezTo>
                  <a:pt x="674" y="590"/>
                  <a:pt x="674" y="590"/>
                  <a:pt x="674" y="590"/>
                </a:cubicBezTo>
                <a:cubicBezTo>
                  <a:pt x="674" y="590"/>
                  <a:pt x="674" y="589"/>
                  <a:pt x="674" y="589"/>
                </a:cubicBezTo>
                <a:cubicBezTo>
                  <a:pt x="674" y="589"/>
                  <a:pt x="674" y="589"/>
                  <a:pt x="674" y="589"/>
                </a:cubicBezTo>
                <a:cubicBezTo>
                  <a:pt x="675" y="589"/>
                  <a:pt x="675" y="590"/>
                  <a:pt x="675" y="590"/>
                </a:cubicBezTo>
                <a:moveTo>
                  <a:pt x="144" y="590"/>
                </a:moveTo>
                <a:cubicBezTo>
                  <a:pt x="144" y="590"/>
                  <a:pt x="144" y="589"/>
                  <a:pt x="144" y="589"/>
                </a:cubicBezTo>
                <a:cubicBezTo>
                  <a:pt x="145" y="589"/>
                  <a:pt x="145" y="590"/>
                  <a:pt x="145" y="590"/>
                </a:cubicBezTo>
                <a:moveTo>
                  <a:pt x="677" y="587"/>
                </a:moveTo>
                <a:cubicBezTo>
                  <a:pt x="677" y="587"/>
                  <a:pt x="676" y="587"/>
                  <a:pt x="676" y="587"/>
                </a:cubicBezTo>
                <a:cubicBezTo>
                  <a:pt x="676" y="587"/>
                  <a:pt x="676" y="587"/>
                  <a:pt x="676" y="587"/>
                </a:cubicBezTo>
                <a:cubicBezTo>
                  <a:pt x="676" y="587"/>
                  <a:pt x="676" y="587"/>
                  <a:pt x="677" y="587"/>
                </a:cubicBezTo>
                <a:cubicBezTo>
                  <a:pt x="677" y="586"/>
                  <a:pt x="677" y="587"/>
                  <a:pt x="677" y="587"/>
                </a:cubicBezTo>
                <a:moveTo>
                  <a:pt x="682" y="587"/>
                </a:moveTo>
                <a:cubicBezTo>
                  <a:pt x="681" y="587"/>
                  <a:pt x="681" y="587"/>
                  <a:pt x="681" y="587"/>
                </a:cubicBezTo>
                <a:cubicBezTo>
                  <a:pt x="680" y="587"/>
                  <a:pt x="681" y="587"/>
                  <a:pt x="681" y="586"/>
                </a:cubicBezTo>
                <a:cubicBezTo>
                  <a:pt x="681" y="586"/>
                  <a:pt x="681" y="586"/>
                  <a:pt x="682" y="586"/>
                </a:cubicBezTo>
                <a:cubicBezTo>
                  <a:pt x="682" y="586"/>
                  <a:pt x="682" y="587"/>
                  <a:pt x="682" y="587"/>
                </a:cubicBezTo>
                <a:moveTo>
                  <a:pt x="674" y="589"/>
                </a:moveTo>
                <a:cubicBezTo>
                  <a:pt x="673" y="589"/>
                  <a:pt x="673" y="589"/>
                  <a:pt x="673" y="589"/>
                </a:cubicBezTo>
                <a:cubicBezTo>
                  <a:pt x="673" y="588"/>
                  <a:pt x="674" y="588"/>
                  <a:pt x="674" y="589"/>
                </a:cubicBezTo>
                <a:cubicBezTo>
                  <a:pt x="674" y="589"/>
                  <a:pt x="674" y="589"/>
                  <a:pt x="674" y="589"/>
                </a:cubicBezTo>
                <a:cubicBezTo>
                  <a:pt x="674" y="589"/>
                  <a:pt x="674" y="589"/>
                  <a:pt x="674" y="589"/>
                </a:cubicBezTo>
                <a:moveTo>
                  <a:pt x="678" y="593"/>
                </a:moveTo>
                <a:cubicBezTo>
                  <a:pt x="678" y="592"/>
                  <a:pt x="678" y="592"/>
                  <a:pt x="678" y="592"/>
                </a:cubicBezTo>
                <a:cubicBezTo>
                  <a:pt x="679" y="592"/>
                  <a:pt x="679" y="592"/>
                  <a:pt x="679" y="592"/>
                </a:cubicBezTo>
                <a:cubicBezTo>
                  <a:pt x="679" y="593"/>
                  <a:pt x="678" y="593"/>
                  <a:pt x="678" y="593"/>
                </a:cubicBezTo>
                <a:moveTo>
                  <a:pt x="679" y="591"/>
                </a:moveTo>
                <a:cubicBezTo>
                  <a:pt x="679" y="591"/>
                  <a:pt x="680" y="591"/>
                  <a:pt x="680" y="591"/>
                </a:cubicBezTo>
                <a:cubicBezTo>
                  <a:pt x="679" y="592"/>
                  <a:pt x="679" y="592"/>
                  <a:pt x="679" y="592"/>
                </a:cubicBezTo>
                <a:cubicBezTo>
                  <a:pt x="679" y="592"/>
                  <a:pt x="679" y="592"/>
                  <a:pt x="679" y="592"/>
                </a:cubicBezTo>
                <a:cubicBezTo>
                  <a:pt x="679" y="592"/>
                  <a:pt x="679" y="592"/>
                  <a:pt x="679" y="592"/>
                </a:cubicBezTo>
                <a:cubicBezTo>
                  <a:pt x="679" y="591"/>
                  <a:pt x="679" y="591"/>
                  <a:pt x="679" y="591"/>
                </a:cubicBezTo>
                <a:moveTo>
                  <a:pt x="352" y="808"/>
                </a:moveTo>
                <a:cubicBezTo>
                  <a:pt x="352" y="808"/>
                  <a:pt x="352" y="808"/>
                  <a:pt x="352" y="808"/>
                </a:cubicBezTo>
                <a:cubicBezTo>
                  <a:pt x="351" y="808"/>
                  <a:pt x="352" y="808"/>
                  <a:pt x="352" y="807"/>
                </a:cubicBezTo>
                <a:cubicBezTo>
                  <a:pt x="352" y="807"/>
                  <a:pt x="352" y="807"/>
                  <a:pt x="352" y="807"/>
                </a:cubicBezTo>
                <a:cubicBezTo>
                  <a:pt x="352" y="807"/>
                  <a:pt x="352" y="808"/>
                  <a:pt x="352" y="808"/>
                </a:cubicBezTo>
                <a:moveTo>
                  <a:pt x="149" y="592"/>
                </a:moveTo>
                <a:cubicBezTo>
                  <a:pt x="149" y="592"/>
                  <a:pt x="149" y="592"/>
                  <a:pt x="149" y="592"/>
                </a:cubicBezTo>
                <a:cubicBezTo>
                  <a:pt x="149" y="592"/>
                  <a:pt x="149" y="592"/>
                  <a:pt x="149" y="591"/>
                </a:cubicBezTo>
                <a:cubicBezTo>
                  <a:pt x="148" y="591"/>
                  <a:pt x="148" y="591"/>
                  <a:pt x="149" y="591"/>
                </a:cubicBezTo>
                <a:cubicBezTo>
                  <a:pt x="149" y="591"/>
                  <a:pt x="149" y="591"/>
                  <a:pt x="149" y="591"/>
                </a:cubicBezTo>
                <a:cubicBezTo>
                  <a:pt x="149" y="591"/>
                  <a:pt x="149" y="591"/>
                  <a:pt x="149" y="592"/>
                </a:cubicBezTo>
                <a:moveTo>
                  <a:pt x="211" y="49"/>
                </a:moveTo>
                <a:cubicBezTo>
                  <a:pt x="211" y="49"/>
                  <a:pt x="211" y="49"/>
                  <a:pt x="211" y="49"/>
                </a:cubicBezTo>
                <a:cubicBezTo>
                  <a:pt x="211" y="49"/>
                  <a:pt x="211" y="49"/>
                  <a:pt x="211" y="49"/>
                </a:cubicBezTo>
                <a:cubicBezTo>
                  <a:pt x="210" y="50"/>
                  <a:pt x="210" y="49"/>
                  <a:pt x="210" y="49"/>
                </a:cubicBezTo>
                <a:cubicBezTo>
                  <a:pt x="210" y="49"/>
                  <a:pt x="210" y="49"/>
                  <a:pt x="210" y="49"/>
                </a:cubicBezTo>
                <a:cubicBezTo>
                  <a:pt x="210" y="49"/>
                  <a:pt x="211" y="49"/>
                  <a:pt x="211" y="49"/>
                </a:cubicBezTo>
                <a:moveTo>
                  <a:pt x="669" y="590"/>
                </a:moveTo>
                <a:cubicBezTo>
                  <a:pt x="669" y="591"/>
                  <a:pt x="669" y="591"/>
                  <a:pt x="669" y="591"/>
                </a:cubicBezTo>
                <a:cubicBezTo>
                  <a:pt x="669" y="591"/>
                  <a:pt x="668" y="591"/>
                  <a:pt x="668" y="591"/>
                </a:cubicBezTo>
                <a:cubicBezTo>
                  <a:pt x="669" y="591"/>
                  <a:pt x="669" y="590"/>
                  <a:pt x="669" y="590"/>
                </a:cubicBezTo>
                <a:cubicBezTo>
                  <a:pt x="669" y="590"/>
                  <a:pt x="669" y="590"/>
                  <a:pt x="669" y="590"/>
                </a:cubicBezTo>
                <a:moveTo>
                  <a:pt x="148" y="591"/>
                </a:moveTo>
                <a:cubicBezTo>
                  <a:pt x="148" y="591"/>
                  <a:pt x="148" y="591"/>
                  <a:pt x="148" y="591"/>
                </a:cubicBezTo>
                <a:cubicBezTo>
                  <a:pt x="148" y="590"/>
                  <a:pt x="148" y="590"/>
                  <a:pt x="148" y="591"/>
                </a:cubicBezTo>
                <a:cubicBezTo>
                  <a:pt x="149" y="591"/>
                  <a:pt x="149" y="591"/>
                  <a:pt x="148" y="591"/>
                </a:cubicBezTo>
                <a:cubicBezTo>
                  <a:pt x="148" y="591"/>
                  <a:pt x="148" y="591"/>
                  <a:pt x="148" y="591"/>
                </a:cubicBezTo>
                <a:moveTo>
                  <a:pt x="143" y="584"/>
                </a:moveTo>
                <a:cubicBezTo>
                  <a:pt x="143" y="584"/>
                  <a:pt x="144" y="585"/>
                  <a:pt x="144" y="585"/>
                </a:cubicBezTo>
                <a:cubicBezTo>
                  <a:pt x="143" y="585"/>
                  <a:pt x="143" y="585"/>
                  <a:pt x="143" y="584"/>
                </a:cubicBezTo>
                <a:moveTo>
                  <a:pt x="240" y="49"/>
                </a:moveTo>
                <a:cubicBezTo>
                  <a:pt x="240" y="48"/>
                  <a:pt x="240" y="48"/>
                  <a:pt x="240" y="48"/>
                </a:cubicBezTo>
                <a:cubicBezTo>
                  <a:pt x="240" y="47"/>
                  <a:pt x="240" y="48"/>
                  <a:pt x="240" y="48"/>
                </a:cubicBezTo>
                <a:cubicBezTo>
                  <a:pt x="241" y="48"/>
                  <a:pt x="241" y="48"/>
                  <a:pt x="240" y="49"/>
                </a:cubicBezTo>
                <a:cubicBezTo>
                  <a:pt x="240" y="49"/>
                  <a:pt x="240" y="49"/>
                  <a:pt x="240" y="49"/>
                </a:cubicBezTo>
                <a:moveTo>
                  <a:pt x="639" y="727"/>
                </a:moveTo>
                <a:cubicBezTo>
                  <a:pt x="638" y="726"/>
                  <a:pt x="638" y="726"/>
                  <a:pt x="638" y="726"/>
                </a:cubicBezTo>
                <a:cubicBezTo>
                  <a:pt x="638" y="726"/>
                  <a:pt x="638" y="726"/>
                  <a:pt x="638" y="726"/>
                </a:cubicBezTo>
                <a:cubicBezTo>
                  <a:pt x="638" y="726"/>
                  <a:pt x="639" y="726"/>
                  <a:pt x="639" y="726"/>
                </a:cubicBezTo>
                <a:cubicBezTo>
                  <a:pt x="639" y="726"/>
                  <a:pt x="639" y="726"/>
                  <a:pt x="639" y="727"/>
                </a:cubicBezTo>
                <a:moveTo>
                  <a:pt x="640" y="728"/>
                </a:moveTo>
                <a:cubicBezTo>
                  <a:pt x="640" y="727"/>
                  <a:pt x="640" y="727"/>
                  <a:pt x="640" y="727"/>
                </a:cubicBezTo>
                <a:cubicBezTo>
                  <a:pt x="640" y="727"/>
                  <a:pt x="640" y="727"/>
                  <a:pt x="640" y="727"/>
                </a:cubicBezTo>
                <a:cubicBezTo>
                  <a:pt x="641" y="727"/>
                  <a:pt x="641" y="727"/>
                  <a:pt x="641" y="727"/>
                </a:cubicBezTo>
                <a:cubicBezTo>
                  <a:pt x="641" y="727"/>
                  <a:pt x="640" y="727"/>
                  <a:pt x="640" y="728"/>
                </a:cubicBezTo>
                <a:moveTo>
                  <a:pt x="563" y="728"/>
                </a:moveTo>
                <a:cubicBezTo>
                  <a:pt x="563" y="728"/>
                  <a:pt x="563" y="728"/>
                  <a:pt x="563" y="728"/>
                </a:cubicBezTo>
                <a:cubicBezTo>
                  <a:pt x="563" y="728"/>
                  <a:pt x="563" y="728"/>
                  <a:pt x="564" y="728"/>
                </a:cubicBezTo>
                <a:cubicBezTo>
                  <a:pt x="564" y="728"/>
                  <a:pt x="564" y="728"/>
                  <a:pt x="564" y="728"/>
                </a:cubicBezTo>
                <a:cubicBezTo>
                  <a:pt x="564" y="728"/>
                  <a:pt x="564" y="728"/>
                  <a:pt x="563" y="728"/>
                </a:cubicBezTo>
                <a:moveTo>
                  <a:pt x="632" y="728"/>
                </a:moveTo>
                <a:cubicBezTo>
                  <a:pt x="632" y="728"/>
                  <a:pt x="632" y="729"/>
                  <a:pt x="632" y="729"/>
                </a:cubicBezTo>
                <a:cubicBezTo>
                  <a:pt x="632" y="728"/>
                  <a:pt x="632" y="728"/>
                  <a:pt x="631" y="728"/>
                </a:cubicBezTo>
                <a:cubicBezTo>
                  <a:pt x="631" y="728"/>
                  <a:pt x="632" y="728"/>
                  <a:pt x="632" y="728"/>
                </a:cubicBezTo>
                <a:cubicBezTo>
                  <a:pt x="632" y="728"/>
                  <a:pt x="632" y="728"/>
                  <a:pt x="632" y="728"/>
                </a:cubicBezTo>
                <a:moveTo>
                  <a:pt x="640" y="731"/>
                </a:moveTo>
                <a:cubicBezTo>
                  <a:pt x="640" y="731"/>
                  <a:pt x="640" y="731"/>
                  <a:pt x="640" y="731"/>
                </a:cubicBezTo>
                <a:cubicBezTo>
                  <a:pt x="640" y="730"/>
                  <a:pt x="641" y="731"/>
                  <a:pt x="641" y="731"/>
                </a:cubicBezTo>
                <a:cubicBezTo>
                  <a:pt x="641" y="731"/>
                  <a:pt x="641" y="731"/>
                  <a:pt x="641" y="731"/>
                </a:cubicBezTo>
                <a:cubicBezTo>
                  <a:pt x="641" y="732"/>
                  <a:pt x="641" y="731"/>
                  <a:pt x="640" y="731"/>
                </a:cubicBezTo>
                <a:moveTo>
                  <a:pt x="543" y="733"/>
                </a:moveTo>
                <a:cubicBezTo>
                  <a:pt x="543" y="733"/>
                  <a:pt x="543" y="733"/>
                  <a:pt x="543" y="733"/>
                </a:cubicBezTo>
                <a:cubicBezTo>
                  <a:pt x="543" y="733"/>
                  <a:pt x="542" y="733"/>
                  <a:pt x="542" y="733"/>
                </a:cubicBezTo>
                <a:cubicBezTo>
                  <a:pt x="542" y="733"/>
                  <a:pt x="543" y="733"/>
                  <a:pt x="543" y="732"/>
                </a:cubicBezTo>
                <a:cubicBezTo>
                  <a:pt x="543" y="733"/>
                  <a:pt x="543" y="733"/>
                  <a:pt x="543" y="733"/>
                </a:cubicBezTo>
                <a:moveTo>
                  <a:pt x="542" y="738"/>
                </a:moveTo>
                <a:cubicBezTo>
                  <a:pt x="542" y="738"/>
                  <a:pt x="542" y="738"/>
                  <a:pt x="542" y="738"/>
                </a:cubicBezTo>
                <a:cubicBezTo>
                  <a:pt x="542" y="738"/>
                  <a:pt x="541" y="738"/>
                  <a:pt x="541" y="738"/>
                </a:cubicBezTo>
                <a:cubicBezTo>
                  <a:pt x="541" y="737"/>
                  <a:pt x="541" y="737"/>
                  <a:pt x="541" y="737"/>
                </a:cubicBezTo>
                <a:cubicBezTo>
                  <a:pt x="541" y="737"/>
                  <a:pt x="542" y="737"/>
                  <a:pt x="542" y="737"/>
                </a:cubicBezTo>
                <a:cubicBezTo>
                  <a:pt x="542" y="737"/>
                  <a:pt x="542" y="738"/>
                  <a:pt x="542" y="738"/>
                </a:cubicBezTo>
                <a:moveTo>
                  <a:pt x="396" y="763"/>
                </a:moveTo>
                <a:cubicBezTo>
                  <a:pt x="396" y="763"/>
                  <a:pt x="396" y="764"/>
                  <a:pt x="396" y="764"/>
                </a:cubicBezTo>
                <a:cubicBezTo>
                  <a:pt x="395" y="764"/>
                  <a:pt x="395" y="763"/>
                  <a:pt x="395" y="763"/>
                </a:cubicBezTo>
                <a:cubicBezTo>
                  <a:pt x="395" y="763"/>
                  <a:pt x="395" y="763"/>
                  <a:pt x="396" y="763"/>
                </a:cubicBezTo>
                <a:cubicBezTo>
                  <a:pt x="396" y="763"/>
                  <a:pt x="396" y="763"/>
                  <a:pt x="396" y="763"/>
                </a:cubicBezTo>
                <a:moveTo>
                  <a:pt x="330" y="755"/>
                </a:moveTo>
                <a:cubicBezTo>
                  <a:pt x="330" y="755"/>
                  <a:pt x="330" y="755"/>
                  <a:pt x="330" y="755"/>
                </a:cubicBezTo>
                <a:cubicBezTo>
                  <a:pt x="330" y="755"/>
                  <a:pt x="330" y="755"/>
                  <a:pt x="330" y="755"/>
                </a:cubicBezTo>
                <a:cubicBezTo>
                  <a:pt x="330" y="755"/>
                  <a:pt x="330" y="754"/>
                  <a:pt x="330" y="754"/>
                </a:cubicBezTo>
                <a:cubicBezTo>
                  <a:pt x="330" y="754"/>
                  <a:pt x="330" y="754"/>
                  <a:pt x="330" y="755"/>
                </a:cubicBezTo>
                <a:moveTo>
                  <a:pt x="201" y="756"/>
                </a:moveTo>
                <a:cubicBezTo>
                  <a:pt x="201" y="757"/>
                  <a:pt x="201" y="757"/>
                  <a:pt x="200" y="757"/>
                </a:cubicBezTo>
                <a:cubicBezTo>
                  <a:pt x="200" y="757"/>
                  <a:pt x="200" y="756"/>
                  <a:pt x="200" y="756"/>
                </a:cubicBezTo>
                <a:moveTo>
                  <a:pt x="342" y="758"/>
                </a:moveTo>
                <a:cubicBezTo>
                  <a:pt x="342" y="758"/>
                  <a:pt x="342" y="758"/>
                  <a:pt x="342" y="758"/>
                </a:cubicBezTo>
                <a:cubicBezTo>
                  <a:pt x="341" y="758"/>
                  <a:pt x="341" y="758"/>
                  <a:pt x="341" y="757"/>
                </a:cubicBezTo>
                <a:cubicBezTo>
                  <a:pt x="341" y="757"/>
                  <a:pt x="341" y="757"/>
                  <a:pt x="342" y="757"/>
                </a:cubicBezTo>
                <a:cubicBezTo>
                  <a:pt x="342" y="757"/>
                  <a:pt x="342" y="757"/>
                  <a:pt x="342" y="758"/>
                </a:cubicBezTo>
                <a:moveTo>
                  <a:pt x="241" y="758"/>
                </a:moveTo>
                <a:cubicBezTo>
                  <a:pt x="241" y="758"/>
                  <a:pt x="241" y="758"/>
                  <a:pt x="241" y="758"/>
                </a:cubicBezTo>
                <a:cubicBezTo>
                  <a:pt x="241" y="759"/>
                  <a:pt x="241" y="759"/>
                  <a:pt x="241" y="759"/>
                </a:cubicBezTo>
                <a:cubicBezTo>
                  <a:pt x="241" y="759"/>
                  <a:pt x="241" y="759"/>
                  <a:pt x="241" y="759"/>
                </a:cubicBezTo>
                <a:cubicBezTo>
                  <a:pt x="240" y="759"/>
                  <a:pt x="240" y="759"/>
                  <a:pt x="241" y="759"/>
                </a:cubicBezTo>
                <a:cubicBezTo>
                  <a:pt x="241" y="758"/>
                  <a:pt x="241" y="758"/>
                  <a:pt x="241" y="758"/>
                </a:cubicBezTo>
                <a:moveTo>
                  <a:pt x="584" y="644"/>
                </a:moveTo>
                <a:cubicBezTo>
                  <a:pt x="583" y="644"/>
                  <a:pt x="583" y="644"/>
                  <a:pt x="583" y="643"/>
                </a:cubicBezTo>
                <a:cubicBezTo>
                  <a:pt x="584" y="643"/>
                  <a:pt x="584" y="644"/>
                  <a:pt x="584" y="644"/>
                </a:cubicBezTo>
                <a:moveTo>
                  <a:pt x="562" y="657"/>
                </a:moveTo>
                <a:cubicBezTo>
                  <a:pt x="562" y="657"/>
                  <a:pt x="561" y="656"/>
                  <a:pt x="561" y="656"/>
                </a:cubicBezTo>
                <a:cubicBezTo>
                  <a:pt x="561" y="656"/>
                  <a:pt x="562" y="656"/>
                  <a:pt x="562" y="656"/>
                </a:cubicBezTo>
                <a:moveTo>
                  <a:pt x="563" y="657"/>
                </a:moveTo>
                <a:cubicBezTo>
                  <a:pt x="562" y="657"/>
                  <a:pt x="562" y="657"/>
                  <a:pt x="562" y="657"/>
                </a:cubicBezTo>
                <a:cubicBezTo>
                  <a:pt x="563" y="657"/>
                  <a:pt x="563" y="657"/>
                  <a:pt x="563" y="657"/>
                </a:cubicBezTo>
                <a:moveTo>
                  <a:pt x="564" y="658"/>
                </a:moveTo>
                <a:cubicBezTo>
                  <a:pt x="563" y="658"/>
                  <a:pt x="563" y="658"/>
                  <a:pt x="563" y="657"/>
                </a:cubicBezTo>
                <a:cubicBezTo>
                  <a:pt x="564" y="657"/>
                  <a:pt x="564" y="658"/>
                  <a:pt x="564" y="658"/>
                </a:cubicBezTo>
                <a:moveTo>
                  <a:pt x="294" y="668"/>
                </a:moveTo>
                <a:cubicBezTo>
                  <a:pt x="293" y="669"/>
                  <a:pt x="293" y="669"/>
                  <a:pt x="293" y="669"/>
                </a:cubicBezTo>
                <a:cubicBezTo>
                  <a:pt x="293" y="669"/>
                  <a:pt x="293" y="669"/>
                  <a:pt x="293" y="668"/>
                </a:cubicBezTo>
                <a:cubicBezTo>
                  <a:pt x="293" y="668"/>
                  <a:pt x="293" y="668"/>
                  <a:pt x="293" y="668"/>
                </a:cubicBezTo>
                <a:cubicBezTo>
                  <a:pt x="293" y="668"/>
                  <a:pt x="293" y="668"/>
                  <a:pt x="293" y="668"/>
                </a:cubicBezTo>
                <a:cubicBezTo>
                  <a:pt x="293" y="668"/>
                  <a:pt x="293" y="668"/>
                  <a:pt x="294" y="668"/>
                </a:cubicBezTo>
                <a:moveTo>
                  <a:pt x="153" y="608"/>
                </a:moveTo>
                <a:cubicBezTo>
                  <a:pt x="153" y="608"/>
                  <a:pt x="153" y="608"/>
                  <a:pt x="153" y="608"/>
                </a:cubicBezTo>
                <a:cubicBezTo>
                  <a:pt x="153" y="608"/>
                  <a:pt x="152" y="608"/>
                  <a:pt x="152" y="608"/>
                </a:cubicBezTo>
                <a:cubicBezTo>
                  <a:pt x="153" y="608"/>
                  <a:pt x="153" y="607"/>
                  <a:pt x="153" y="607"/>
                </a:cubicBezTo>
                <a:cubicBezTo>
                  <a:pt x="153" y="607"/>
                  <a:pt x="153" y="607"/>
                  <a:pt x="153" y="608"/>
                </a:cubicBezTo>
                <a:moveTo>
                  <a:pt x="156" y="610"/>
                </a:moveTo>
                <a:cubicBezTo>
                  <a:pt x="156" y="610"/>
                  <a:pt x="156" y="610"/>
                  <a:pt x="155" y="610"/>
                </a:cubicBezTo>
                <a:cubicBezTo>
                  <a:pt x="155" y="610"/>
                  <a:pt x="155" y="610"/>
                  <a:pt x="155" y="610"/>
                </a:cubicBezTo>
                <a:cubicBezTo>
                  <a:pt x="155" y="609"/>
                  <a:pt x="156" y="609"/>
                  <a:pt x="156" y="609"/>
                </a:cubicBezTo>
                <a:cubicBezTo>
                  <a:pt x="156" y="609"/>
                  <a:pt x="156" y="609"/>
                  <a:pt x="156" y="610"/>
                </a:cubicBezTo>
                <a:moveTo>
                  <a:pt x="661" y="614"/>
                </a:moveTo>
                <a:cubicBezTo>
                  <a:pt x="661" y="614"/>
                  <a:pt x="662" y="614"/>
                  <a:pt x="662" y="614"/>
                </a:cubicBezTo>
                <a:cubicBezTo>
                  <a:pt x="661" y="614"/>
                  <a:pt x="661" y="615"/>
                  <a:pt x="661" y="615"/>
                </a:cubicBezTo>
                <a:cubicBezTo>
                  <a:pt x="661" y="615"/>
                  <a:pt x="661" y="615"/>
                  <a:pt x="661" y="615"/>
                </a:cubicBezTo>
                <a:cubicBezTo>
                  <a:pt x="661" y="615"/>
                  <a:pt x="661" y="614"/>
                  <a:pt x="661" y="614"/>
                </a:cubicBezTo>
                <a:cubicBezTo>
                  <a:pt x="661" y="614"/>
                  <a:pt x="661" y="614"/>
                  <a:pt x="661" y="614"/>
                </a:cubicBezTo>
                <a:moveTo>
                  <a:pt x="526" y="34"/>
                </a:moveTo>
                <a:cubicBezTo>
                  <a:pt x="525" y="34"/>
                  <a:pt x="525" y="34"/>
                  <a:pt x="525" y="33"/>
                </a:cubicBezTo>
                <a:cubicBezTo>
                  <a:pt x="526" y="33"/>
                  <a:pt x="526" y="34"/>
                  <a:pt x="526" y="34"/>
                </a:cubicBezTo>
                <a:moveTo>
                  <a:pt x="444" y="691"/>
                </a:moveTo>
                <a:cubicBezTo>
                  <a:pt x="444" y="691"/>
                  <a:pt x="444" y="691"/>
                  <a:pt x="444" y="691"/>
                </a:cubicBezTo>
                <a:cubicBezTo>
                  <a:pt x="444" y="691"/>
                  <a:pt x="444" y="691"/>
                  <a:pt x="444" y="692"/>
                </a:cubicBezTo>
                <a:cubicBezTo>
                  <a:pt x="444" y="692"/>
                  <a:pt x="444" y="692"/>
                  <a:pt x="444" y="692"/>
                </a:cubicBezTo>
                <a:cubicBezTo>
                  <a:pt x="443" y="692"/>
                  <a:pt x="443" y="691"/>
                  <a:pt x="444" y="691"/>
                </a:cubicBezTo>
                <a:cubicBezTo>
                  <a:pt x="444" y="691"/>
                  <a:pt x="444" y="691"/>
                  <a:pt x="444" y="691"/>
                </a:cubicBezTo>
                <a:moveTo>
                  <a:pt x="449" y="692"/>
                </a:moveTo>
                <a:cubicBezTo>
                  <a:pt x="449" y="691"/>
                  <a:pt x="448" y="691"/>
                  <a:pt x="448" y="691"/>
                </a:cubicBezTo>
                <a:cubicBezTo>
                  <a:pt x="449" y="691"/>
                  <a:pt x="449" y="691"/>
                  <a:pt x="449" y="691"/>
                </a:cubicBezTo>
                <a:cubicBezTo>
                  <a:pt x="449" y="691"/>
                  <a:pt x="449" y="692"/>
                  <a:pt x="449" y="692"/>
                </a:cubicBezTo>
                <a:cubicBezTo>
                  <a:pt x="449" y="692"/>
                  <a:pt x="449" y="692"/>
                  <a:pt x="449" y="692"/>
                </a:cubicBezTo>
                <a:moveTo>
                  <a:pt x="519" y="16"/>
                </a:moveTo>
                <a:cubicBezTo>
                  <a:pt x="519" y="16"/>
                  <a:pt x="518" y="16"/>
                  <a:pt x="519" y="16"/>
                </a:cubicBezTo>
                <a:cubicBezTo>
                  <a:pt x="519" y="15"/>
                  <a:pt x="519" y="16"/>
                  <a:pt x="519" y="16"/>
                </a:cubicBezTo>
                <a:cubicBezTo>
                  <a:pt x="519" y="16"/>
                  <a:pt x="519" y="16"/>
                  <a:pt x="519" y="16"/>
                </a:cubicBezTo>
                <a:cubicBezTo>
                  <a:pt x="519" y="16"/>
                  <a:pt x="519" y="16"/>
                  <a:pt x="519" y="16"/>
                </a:cubicBezTo>
                <a:moveTo>
                  <a:pt x="462" y="693"/>
                </a:moveTo>
                <a:cubicBezTo>
                  <a:pt x="461" y="693"/>
                  <a:pt x="461" y="693"/>
                  <a:pt x="461" y="693"/>
                </a:cubicBezTo>
                <a:cubicBezTo>
                  <a:pt x="461" y="693"/>
                  <a:pt x="461" y="693"/>
                  <a:pt x="461" y="693"/>
                </a:cubicBezTo>
                <a:cubicBezTo>
                  <a:pt x="461" y="693"/>
                  <a:pt x="461" y="693"/>
                  <a:pt x="461" y="693"/>
                </a:cubicBezTo>
                <a:cubicBezTo>
                  <a:pt x="461" y="693"/>
                  <a:pt x="461" y="693"/>
                  <a:pt x="462" y="693"/>
                </a:cubicBezTo>
                <a:moveTo>
                  <a:pt x="342" y="716"/>
                </a:moveTo>
                <a:cubicBezTo>
                  <a:pt x="342" y="717"/>
                  <a:pt x="342" y="717"/>
                  <a:pt x="342" y="717"/>
                </a:cubicBezTo>
                <a:cubicBezTo>
                  <a:pt x="342" y="717"/>
                  <a:pt x="342" y="717"/>
                  <a:pt x="341" y="717"/>
                </a:cubicBezTo>
                <a:cubicBezTo>
                  <a:pt x="341" y="717"/>
                  <a:pt x="341" y="717"/>
                  <a:pt x="341" y="717"/>
                </a:cubicBezTo>
                <a:cubicBezTo>
                  <a:pt x="341" y="717"/>
                  <a:pt x="341" y="717"/>
                  <a:pt x="342" y="716"/>
                </a:cubicBezTo>
                <a:moveTo>
                  <a:pt x="303" y="675"/>
                </a:moveTo>
                <a:cubicBezTo>
                  <a:pt x="303" y="676"/>
                  <a:pt x="302" y="675"/>
                  <a:pt x="302" y="675"/>
                </a:cubicBezTo>
                <a:cubicBezTo>
                  <a:pt x="302" y="675"/>
                  <a:pt x="303" y="675"/>
                  <a:pt x="303" y="675"/>
                </a:cubicBezTo>
                <a:moveTo>
                  <a:pt x="521" y="21"/>
                </a:moveTo>
                <a:cubicBezTo>
                  <a:pt x="521" y="22"/>
                  <a:pt x="521" y="22"/>
                  <a:pt x="521" y="22"/>
                </a:cubicBezTo>
                <a:cubicBezTo>
                  <a:pt x="521" y="22"/>
                  <a:pt x="520" y="22"/>
                  <a:pt x="520" y="22"/>
                </a:cubicBezTo>
                <a:cubicBezTo>
                  <a:pt x="521" y="21"/>
                  <a:pt x="521" y="21"/>
                  <a:pt x="521" y="21"/>
                </a:cubicBezTo>
                <a:cubicBezTo>
                  <a:pt x="521" y="21"/>
                  <a:pt x="521" y="21"/>
                  <a:pt x="521" y="21"/>
                </a:cubicBezTo>
                <a:moveTo>
                  <a:pt x="344" y="686"/>
                </a:moveTo>
                <a:cubicBezTo>
                  <a:pt x="344" y="686"/>
                  <a:pt x="344" y="686"/>
                  <a:pt x="343" y="686"/>
                </a:cubicBezTo>
                <a:cubicBezTo>
                  <a:pt x="343" y="686"/>
                  <a:pt x="343" y="686"/>
                  <a:pt x="343" y="685"/>
                </a:cubicBezTo>
                <a:cubicBezTo>
                  <a:pt x="343" y="685"/>
                  <a:pt x="343" y="685"/>
                  <a:pt x="343" y="685"/>
                </a:cubicBezTo>
                <a:cubicBezTo>
                  <a:pt x="344" y="685"/>
                  <a:pt x="344" y="685"/>
                  <a:pt x="344" y="686"/>
                </a:cubicBezTo>
                <a:moveTo>
                  <a:pt x="342" y="687"/>
                </a:moveTo>
                <a:cubicBezTo>
                  <a:pt x="342" y="687"/>
                  <a:pt x="342" y="687"/>
                  <a:pt x="342" y="687"/>
                </a:cubicBezTo>
                <a:cubicBezTo>
                  <a:pt x="342" y="687"/>
                  <a:pt x="342" y="688"/>
                  <a:pt x="341" y="688"/>
                </a:cubicBezTo>
                <a:cubicBezTo>
                  <a:pt x="341" y="688"/>
                  <a:pt x="341" y="688"/>
                  <a:pt x="341" y="688"/>
                </a:cubicBezTo>
                <a:cubicBezTo>
                  <a:pt x="341" y="688"/>
                  <a:pt x="341" y="688"/>
                  <a:pt x="341" y="687"/>
                </a:cubicBezTo>
                <a:cubicBezTo>
                  <a:pt x="341" y="687"/>
                  <a:pt x="341" y="687"/>
                  <a:pt x="342" y="687"/>
                </a:cubicBezTo>
                <a:moveTo>
                  <a:pt x="341" y="689"/>
                </a:moveTo>
                <a:cubicBezTo>
                  <a:pt x="341" y="689"/>
                  <a:pt x="340" y="689"/>
                  <a:pt x="340" y="688"/>
                </a:cubicBezTo>
                <a:cubicBezTo>
                  <a:pt x="340" y="688"/>
                  <a:pt x="341" y="688"/>
                  <a:pt x="341" y="688"/>
                </a:cubicBezTo>
                <a:moveTo>
                  <a:pt x="449" y="689"/>
                </a:moveTo>
                <a:cubicBezTo>
                  <a:pt x="449" y="689"/>
                  <a:pt x="449" y="689"/>
                  <a:pt x="449" y="689"/>
                </a:cubicBezTo>
                <a:cubicBezTo>
                  <a:pt x="449" y="689"/>
                  <a:pt x="449" y="689"/>
                  <a:pt x="449" y="690"/>
                </a:cubicBezTo>
                <a:cubicBezTo>
                  <a:pt x="448" y="690"/>
                  <a:pt x="448" y="689"/>
                  <a:pt x="448" y="689"/>
                </a:cubicBezTo>
                <a:cubicBezTo>
                  <a:pt x="448" y="689"/>
                  <a:pt x="449" y="689"/>
                  <a:pt x="449" y="689"/>
                </a:cubicBezTo>
                <a:moveTo>
                  <a:pt x="142" y="286"/>
                </a:moveTo>
                <a:cubicBezTo>
                  <a:pt x="142" y="286"/>
                  <a:pt x="142" y="287"/>
                  <a:pt x="141" y="286"/>
                </a:cubicBezTo>
                <a:cubicBezTo>
                  <a:pt x="141" y="286"/>
                  <a:pt x="141" y="286"/>
                  <a:pt x="141" y="286"/>
                </a:cubicBezTo>
                <a:moveTo>
                  <a:pt x="619" y="289"/>
                </a:moveTo>
                <a:cubicBezTo>
                  <a:pt x="619" y="289"/>
                  <a:pt x="619" y="289"/>
                  <a:pt x="619" y="289"/>
                </a:cubicBezTo>
                <a:cubicBezTo>
                  <a:pt x="620" y="289"/>
                  <a:pt x="620" y="289"/>
                  <a:pt x="620" y="289"/>
                </a:cubicBezTo>
                <a:cubicBezTo>
                  <a:pt x="620" y="289"/>
                  <a:pt x="620" y="289"/>
                  <a:pt x="619" y="289"/>
                </a:cubicBezTo>
                <a:cubicBezTo>
                  <a:pt x="619" y="289"/>
                  <a:pt x="619" y="289"/>
                  <a:pt x="619" y="289"/>
                </a:cubicBezTo>
                <a:moveTo>
                  <a:pt x="620" y="290"/>
                </a:moveTo>
                <a:cubicBezTo>
                  <a:pt x="620" y="291"/>
                  <a:pt x="620" y="291"/>
                  <a:pt x="620" y="291"/>
                </a:cubicBezTo>
                <a:cubicBezTo>
                  <a:pt x="620" y="291"/>
                  <a:pt x="620" y="291"/>
                  <a:pt x="619" y="291"/>
                </a:cubicBezTo>
                <a:cubicBezTo>
                  <a:pt x="619" y="291"/>
                  <a:pt x="619" y="291"/>
                  <a:pt x="619" y="291"/>
                </a:cubicBezTo>
                <a:cubicBezTo>
                  <a:pt x="619" y="291"/>
                  <a:pt x="619" y="291"/>
                  <a:pt x="619" y="291"/>
                </a:cubicBezTo>
                <a:cubicBezTo>
                  <a:pt x="619" y="291"/>
                  <a:pt x="619" y="291"/>
                  <a:pt x="620" y="290"/>
                </a:cubicBezTo>
                <a:moveTo>
                  <a:pt x="154" y="293"/>
                </a:moveTo>
                <a:cubicBezTo>
                  <a:pt x="154" y="293"/>
                  <a:pt x="153" y="293"/>
                  <a:pt x="153" y="292"/>
                </a:cubicBezTo>
                <a:cubicBezTo>
                  <a:pt x="154" y="292"/>
                  <a:pt x="154" y="293"/>
                  <a:pt x="154" y="293"/>
                </a:cubicBezTo>
                <a:moveTo>
                  <a:pt x="194" y="129"/>
                </a:moveTo>
                <a:cubicBezTo>
                  <a:pt x="194" y="129"/>
                  <a:pt x="194" y="129"/>
                  <a:pt x="194" y="129"/>
                </a:cubicBezTo>
                <a:cubicBezTo>
                  <a:pt x="193" y="129"/>
                  <a:pt x="193" y="129"/>
                  <a:pt x="193" y="129"/>
                </a:cubicBezTo>
                <a:cubicBezTo>
                  <a:pt x="193" y="129"/>
                  <a:pt x="193" y="128"/>
                  <a:pt x="194" y="128"/>
                </a:cubicBezTo>
                <a:moveTo>
                  <a:pt x="192" y="128"/>
                </a:moveTo>
                <a:cubicBezTo>
                  <a:pt x="192" y="128"/>
                  <a:pt x="192" y="128"/>
                  <a:pt x="192" y="128"/>
                </a:cubicBezTo>
                <a:cubicBezTo>
                  <a:pt x="191" y="128"/>
                  <a:pt x="191" y="128"/>
                  <a:pt x="191" y="128"/>
                </a:cubicBezTo>
                <a:cubicBezTo>
                  <a:pt x="191" y="128"/>
                  <a:pt x="192" y="127"/>
                  <a:pt x="192" y="127"/>
                </a:cubicBezTo>
                <a:cubicBezTo>
                  <a:pt x="192" y="127"/>
                  <a:pt x="192" y="128"/>
                  <a:pt x="192" y="128"/>
                </a:cubicBezTo>
                <a:moveTo>
                  <a:pt x="187" y="127"/>
                </a:moveTo>
                <a:cubicBezTo>
                  <a:pt x="187" y="127"/>
                  <a:pt x="187" y="127"/>
                  <a:pt x="187" y="126"/>
                </a:cubicBezTo>
                <a:cubicBezTo>
                  <a:pt x="187" y="126"/>
                  <a:pt x="187" y="127"/>
                  <a:pt x="187" y="127"/>
                </a:cubicBezTo>
                <a:cubicBezTo>
                  <a:pt x="187" y="127"/>
                  <a:pt x="187" y="127"/>
                  <a:pt x="187" y="127"/>
                </a:cubicBezTo>
                <a:cubicBezTo>
                  <a:pt x="187" y="127"/>
                  <a:pt x="187" y="127"/>
                  <a:pt x="187" y="127"/>
                </a:cubicBezTo>
                <a:moveTo>
                  <a:pt x="769" y="253"/>
                </a:moveTo>
                <a:cubicBezTo>
                  <a:pt x="769" y="253"/>
                  <a:pt x="769" y="253"/>
                  <a:pt x="769" y="253"/>
                </a:cubicBezTo>
                <a:cubicBezTo>
                  <a:pt x="769" y="252"/>
                  <a:pt x="770" y="253"/>
                  <a:pt x="770" y="253"/>
                </a:cubicBezTo>
                <a:cubicBezTo>
                  <a:pt x="770" y="253"/>
                  <a:pt x="770" y="253"/>
                  <a:pt x="770" y="253"/>
                </a:cubicBezTo>
                <a:cubicBezTo>
                  <a:pt x="770" y="253"/>
                  <a:pt x="770" y="253"/>
                  <a:pt x="769" y="253"/>
                </a:cubicBezTo>
                <a:moveTo>
                  <a:pt x="771" y="254"/>
                </a:moveTo>
                <a:cubicBezTo>
                  <a:pt x="771" y="254"/>
                  <a:pt x="770" y="254"/>
                  <a:pt x="770" y="254"/>
                </a:cubicBezTo>
                <a:cubicBezTo>
                  <a:pt x="770" y="254"/>
                  <a:pt x="770" y="254"/>
                  <a:pt x="770" y="254"/>
                </a:cubicBezTo>
                <a:cubicBezTo>
                  <a:pt x="770" y="254"/>
                  <a:pt x="770" y="253"/>
                  <a:pt x="770" y="253"/>
                </a:cubicBezTo>
                <a:cubicBezTo>
                  <a:pt x="770" y="253"/>
                  <a:pt x="770" y="253"/>
                  <a:pt x="770" y="253"/>
                </a:cubicBezTo>
                <a:cubicBezTo>
                  <a:pt x="770" y="254"/>
                  <a:pt x="771" y="254"/>
                  <a:pt x="771" y="254"/>
                </a:cubicBezTo>
                <a:moveTo>
                  <a:pt x="128" y="117"/>
                </a:moveTo>
                <a:cubicBezTo>
                  <a:pt x="127" y="117"/>
                  <a:pt x="127" y="118"/>
                  <a:pt x="127" y="118"/>
                </a:cubicBezTo>
                <a:cubicBezTo>
                  <a:pt x="127" y="118"/>
                  <a:pt x="127" y="118"/>
                  <a:pt x="127" y="117"/>
                </a:cubicBezTo>
                <a:cubicBezTo>
                  <a:pt x="127" y="117"/>
                  <a:pt x="127" y="117"/>
                  <a:pt x="127" y="117"/>
                </a:cubicBezTo>
                <a:cubicBezTo>
                  <a:pt x="127" y="117"/>
                  <a:pt x="127" y="117"/>
                  <a:pt x="128" y="117"/>
                </a:cubicBezTo>
                <a:moveTo>
                  <a:pt x="96" y="351"/>
                </a:moveTo>
                <a:cubicBezTo>
                  <a:pt x="96" y="351"/>
                  <a:pt x="95" y="351"/>
                  <a:pt x="95" y="351"/>
                </a:cubicBezTo>
                <a:cubicBezTo>
                  <a:pt x="96" y="351"/>
                  <a:pt x="96" y="350"/>
                  <a:pt x="96" y="350"/>
                </a:cubicBezTo>
                <a:cubicBezTo>
                  <a:pt x="96" y="350"/>
                  <a:pt x="96" y="351"/>
                  <a:pt x="96" y="351"/>
                </a:cubicBezTo>
                <a:cubicBezTo>
                  <a:pt x="96" y="351"/>
                  <a:pt x="96" y="351"/>
                  <a:pt x="96" y="351"/>
                </a:cubicBezTo>
                <a:moveTo>
                  <a:pt x="110" y="352"/>
                </a:moveTo>
                <a:cubicBezTo>
                  <a:pt x="110" y="352"/>
                  <a:pt x="110" y="351"/>
                  <a:pt x="110" y="351"/>
                </a:cubicBezTo>
                <a:cubicBezTo>
                  <a:pt x="110" y="351"/>
                  <a:pt x="110" y="352"/>
                  <a:pt x="111" y="352"/>
                </a:cubicBezTo>
                <a:moveTo>
                  <a:pt x="561" y="94"/>
                </a:moveTo>
                <a:cubicBezTo>
                  <a:pt x="561" y="95"/>
                  <a:pt x="561" y="95"/>
                  <a:pt x="561" y="95"/>
                </a:cubicBezTo>
                <a:cubicBezTo>
                  <a:pt x="561" y="95"/>
                  <a:pt x="560" y="95"/>
                  <a:pt x="560" y="95"/>
                </a:cubicBezTo>
                <a:cubicBezTo>
                  <a:pt x="560" y="94"/>
                  <a:pt x="561" y="94"/>
                  <a:pt x="561" y="94"/>
                </a:cubicBezTo>
                <a:cubicBezTo>
                  <a:pt x="561" y="94"/>
                  <a:pt x="561" y="94"/>
                  <a:pt x="561" y="94"/>
                </a:cubicBezTo>
                <a:moveTo>
                  <a:pt x="102" y="329"/>
                </a:moveTo>
                <a:cubicBezTo>
                  <a:pt x="103" y="329"/>
                  <a:pt x="103" y="330"/>
                  <a:pt x="103" y="330"/>
                </a:cubicBezTo>
                <a:cubicBezTo>
                  <a:pt x="102" y="330"/>
                  <a:pt x="102" y="330"/>
                  <a:pt x="102" y="329"/>
                </a:cubicBezTo>
                <a:moveTo>
                  <a:pt x="98" y="331"/>
                </a:moveTo>
                <a:cubicBezTo>
                  <a:pt x="98" y="331"/>
                  <a:pt x="98" y="331"/>
                  <a:pt x="98" y="331"/>
                </a:cubicBezTo>
                <a:cubicBezTo>
                  <a:pt x="98" y="331"/>
                  <a:pt x="98" y="331"/>
                  <a:pt x="97" y="331"/>
                </a:cubicBezTo>
                <a:cubicBezTo>
                  <a:pt x="97" y="330"/>
                  <a:pt x="98" y="330"/>
                  <a:pt x="98" y="330"/>
                </a:cubicBezTo>
                <a:cubicBezTo>
                  <a:pt x="98" y="330"/>
                  <a:pt x="98" y="331"/>
                  <a:pt x="98" y="331"/>
                </a:cubicBezTo>
                <a:moveTo>
                  <a:pt x="812" y="332"/>
                </a:moveTo>
                <a:cubicBezTo>
                  <a:pt x="812" y="332"/>
                  <a:pt x="812" y="332"/>
                  <a:pt x="812" y="332"/>
                </a:cubicBezTo>
                <a:cubicBezTo>
                  <a:pt x="812" y="332"/>
                  <a:pt x="812" y="332"/>
                  <a:pt x="812" y="332"/>
                </a:cubicBezTo>
                <a:cubicBezTo>
                  <a:pt x="811" y="332"/>
                  <a:pt x="811" y="331"/>
                  <a:pt x="812" y="331"/>
                </a:cubicBezTo>
                <a:cubicBezTo>
                  <a:pt x="812" y="331"/>
                  <a:pt x="812" y="331"/>
                  <a:pt x="812" y="331"/>
                </a:cubicBezTo>
                <a:cubicBezTo>
                  <a:pt x="812" y="331"/>
                  <a:pt x="812" y="332"/>
                  <a:pt x="812" y="332"/>
                </a:cubicBezTo>
                <a:moveTo>
                  <a:pt x="561" y="97"/>
                </a:moveTo>
                <a:cubicBezTo>
                  <a:pt x="561" y="97"/>
                  <a:pt x="560" y="97"/>
                  <a:pt x="560" y="96"/>
                </a:cubicBezTo>
                <a:cubicBezTo>
                  <a:pt x="560" y="96"/>
                  <a:pt x="560" y="96"/>
                  <a:pt x="560" y="96"/>
                </a:cubicBezTo>
                <a:cubicBezTo>
                  <a:pt x="561" y="96"/>
                  <a:pt x="561" y="96"/>
                  <a:pt x="561" y="96"/>
                </a:cubicBezTo>
                <a:cubicBezTo>
                  <a:pt x="561" y="97"/>
                  <a:pt x="561" y="97"/>
                  <a:pt x="561" y="97"/>
                </a:cubicBezTo>
                <a:moveTo>
                  <a:pt x="95" y="162"/>
                </a:moveTo>
                <a:cubicBezTo>
                  <a:pt x="95" y="162"/>
                  <a:pt x="95" y="162"/>
                  <a:pt x="95" y="162"/>
                </a:cubicBezTo>
                <a:cubicBezTo>
                  <a:pt x="95" y="162"/>
                  <a:pt x="95" y="162"/>
                  <a:pt x="95" y="162"/>
                </a:cubicBezTo>
                <a:cubicBezTo>
                  <a:pt x="95" y="162"/>
                  <a:pt x="95" y="162"/>
                  <a:pt x="95" y="161"/>
                </a:cubicBezTo>
                <a:cubicBezTo>
                  <a:pt x="95" y="162"/>
                  <a:pt x="95" y="162"/>
                  <a:pt x="95" y="162"/>
                </a:cubicBezTo>
                <a:moveTo>
                  <a:pt x="459" y="137"/>
                </a:moveTo>
                <a:cubicBezTo>
                  <a:pt x="459" y="136"/>
                  <a:pt x="459" y="136"/>
                  <a:pt x="459" y="136"/>
                </a:cubicBezTo>
                <a:cubicBezTo>
                  <a:pt x="459" y="136"/>
                  <a:pt x="459" y="136"/>
                  <a:pt x="459" y="136"/>
                </a:cubicBezTo>
                <a:cubicBezTo>
                  <a:pt x="459" y="136"/>
                  <a:pt x="459" y="136"/>
                  <a:pt x="460" y="136"/>
                </a:cubicBezTo>
                <a:cubicBezTo>
                  <a:pt x="460" y="136"/>
                  <a:pt x="459" y="136"/>
                  <a:pt x="459" y="137"/>
                </a:cubicBezTo>
                <a:moveTo>
                  <a:pt x="93" y="166"/>
                </a:moveTo>
                <a:cubicBezTo>
                  <a:pt x="94" y="167"/>
                  <a:pt x="93" y="167"/>
                  <a:pt x="93" y="167"/>
                </a:cubicBezTo>
                <a:cubicBezTo>
                  <a:pt x="93" y="166"/>
                  <a:pt x="93" y="166"/>
                  <a:pt x="93" y="166"/>
                </a:cubicBezTo>
                <a:moveTo>
                  <a:pt x="560" y="169"/>
                </a:moveTo>
                <a:cubicBezTo>
                  <a:pt x="561" y="169"/>
                  <a:pt x="561" y="169"/>
                  <a:pt x="561" y="170"/>
                </a:cubicBezTo>
                <a:cubicBezTo>
                  <a:pt x="561" y="170"/>
                  <a:pt x="560" y="170"/>
                  <a:pt x="560" y="170"/>
                </a:cubicBezTo>
                <a:moveTo>
                  <a:pt x="560" y="173"/>
                </a:moveTo>
                <a:cubicBezTo>
                  <a:pt x="561" y="173"/>
                  <a:pt x="561" y="173"/>
                  <a:pt x="561" y="173"/>
                </a:cubicBezTo>
                <a:cubicBezTo>
                  <a:pt x="561" y="174"/>
                  <a:pt x="560" y="174"/>
                  <a:pt x="560" y="174"/>
                </a:cubicBezTo>
                <a:moveTo>
                  <a:pt x="620" y="134"/>
                </a:moveTo>
                <a:cubicBezTo>
                  <a:pt x="620" y="135"/>
                  <a:pt x="620" y="135"/>
                  <a:pt x="619" y="135"/>
                </a:cubicBezTo>
                <a:cubicBezTo>
                  <a:pt x="619" y="134"/>
                  <a:pt x="619" y="134"/>
                  <a:pt x="619" y="134"/>
                </a:cubicBezTo>
                <a:moveTo>
                  <a:pt x="185" y="146"/>
                </a:moveTo>
                <a:cubicBezTo>
                  <a:pt x="185" y="146"/>
                  <a:pt x="185" y="146"/>
                  <a:pt x="185" y="146"/>
                </a:cubicBezTo>
                <a:cubicBezTo>
                  <a:pt x="185" y="146"/>
                  <a:pt x="185" y="146"/>
                  <a:pt x="185" y="146"/>
                </a:cubicBezTo>
                <a:cubicBezTo>
                  <a:pt x="185" y="146"/>
                  <a:pt x="185" y="145"/>
                  <a:pt x="185" y="145"/>
                </a:cubicBezTo>
                <a:cubicBezTo>
                  <a:pt x="185" y="145"/>
                  <a:pt x="185" y="146"/>
                  <a:pt x="185" y="146"/>
                </a:cubicBezTo>
                <a:moveTo>
                  <a:pt x="639" y="146"/>
                </a:moveTo>
                <a:cubicBezTo>
                  <a:pt x="639" y="146"/>
                  <a:pt x="639" y="146"/>
                  <a:pt x="639" y="146"/>
                </a:cubicBezTo>
                <a:cubicBezTo>
                  <a:pt x="638" y="146"/>
                  <a:pt x="638" y="146"/>
                  <a:pt x="638" y="146"/>
                </a:cubicBezTo>
                <a:cubicBezTo>
                  <a:pt x="638" y="146"/>
                  <a:pt x="638" y="145"/>
                  <a:pt x="638" y="145"/>
                </a:cubicBezTo>
                <a:cubicBezTo>
                  <a:pt x="638" y="145"/>
                  <a:pt x="638" y="145"/>
                  <a:pt x="638" y="145"/>
                </a:cubicBezTo>
                <a:cubicBezTo>
                  <a:pt x="639" y="145"/>
                  <a:pt x="639" y="146"/>
                  <a:pt x="639" y="146"/>
                </a:cubicBezTo>
                <a:moveTo>
                  <a:pt x="465" y="137"/>
                </a:moveTo>
                <a:cubicBezTo>
                  <a:pt x="465" y="137"/>
                  <a:pt x="465" y="137"/>
                  <a:pt x="465" y="137"/>
                </a:cubicBezTo>
                <a:cubicBezTo>
                  <a:pt x="465" y="137"/>
                  <a:pt x="465" y="138"/>
                  <a:pt x="465" y="138"/>
                </a:cubicBezTo>
                <a:cubicBezTo>
                  <a:pt x="465" y="137"/>
                  <a:pt x="465" y="137"/>
                  <a:pt x="465" y="137"/>
                </a:cubicBezTo>
                <a:cubicBezTo>
                  <a:pt x="465" y="137"/>
                  <a:pt x="465" y="137"/>
                  <a:pt x="465" y="137"/>
                </a:cubicBezTo>
                <a:moveTo>
                  <a:pt x="257" y="156"/>
                </a:moveTo>
                <a:cubicBezTo>
                  <a:pt x="256" y="156"/>
                  <a:pt x="256" y="157"/>
                  <a:pt x="256" y="157"/>
                </a:cubicBezTo>
                <a:cubicBezTo>
                  <a:pt x="256" y="156"/>
                  <a:pt x="256" y="156"/>
                  <a:pt x="256" y="156"/>
                </a:cubicBezTo>
                <a:cubicBezTo>
                  <a:pt x="256" y="156"/>
                  <a:pt x="256" y="156"/>
                  <a:pt x="256" y="156"/>
                </a:cubicBezTo>
                <a:cubicBezTo>
                  <a:pt x="256" y="156"/>
                  <a:pt x="256" y="156"/>
                  <a:pt x="256" y="156"/>
                </a:cubicBezTo>
                <a:cubicBezTo>
                  <a:pt x="256" y="156"/>
                  <a:pt x="256" y="156"/>
                  <a:pt x="257" y="156"/>
                </a:cubicBezTo>
                <a:moveTo>
                  <a:pt x="81" y="159"/>
                </a:moveTo>
                <a:cubicBezTo>
                  <a:pt x="80" y="159"/>
                  <a:pt x="80" y="159"/>
                  <a:pt x="80" y="159"/>
                </a:cubicBezTo>
                <a:cubicBezTo>
                  <a:pt x="80" y="158"/>
                  <a:pt x="80" y="158"/>
                  <a:pt x="81" y="158"/>
                </a:cubicBezTo>
                <a:cubicBezTo>
                  <a:pt x="81" y="158"/>
                  <a:pt x="81" y="158"/>
                  <a:pt x="81" y="159"/>
                </a:cubicBezTo>
                <a:moveTo>
                  <a:pt x="95" y="159"/>
                </a:moveTo>
                <a:cubicBezTo>
                  <a:pt x="95" y="159"/>
                  <a:pt x="95" y="160"/>
                  <a:pt x="94" y="160"/>
                </a:cubicBezTo>
                <a:cubicBezTo>
                  <a:pt x="94" y="159"/>
                  <a:pt x="95" y="159"/>
                  <a:pt x="95" y="159"/>
                </a:cubicBezTo>
                <a:moveTo>
                  <a:pt x="87" y="161"/>
                </a:moveTo>
                <a:cubicBezTo>
                  <a:pt x="87" y="161"/>
                  <a:pt x="86" y="161"/>
                  <a:pt x="86" y="161"/>
                </a:cubicBezTo>
                <a:cubicBezTo>
                  <a:pt x="86" y="161"/>
                  <a:pt x="86" y="161"/>
                  <a:pt x="86" y="160"/>
                </a:cubicBezTo>
                <a:cubicBezTo>
                  <a:pt x="87" y="160"/>
                  <a:pt x="87" y="160"/>
                  <a:pt x="87" y="160"/>
                </a:cubicBezTo>
                <a:cubicBezTo>
                  <a:pt x="87" y="161"/>
                  <a:pt x="87" y="161"/>
                  <a:pt x="87" y="161"/>
                </a:cubicBezTo>
                <a:moveTo>
                  <a:pt x="461" y="136"/>
                </a:moveTo>
                <a:cubicBezTo>
                  <a:pt x="461" y="136"/>
                  <a:pt x="461" y="137"/>
                  <a:pt x="461" y="137"/>
                </a:cubicBezTo>
                <a:cubicBezTo>
                  <a:pt x="461" y="137"/>
                  <a:pt x="461" y="137"/>
                  <a:pt x="461" y="136"/>
                </a:cubicBezTo>
                <a:cubicBezTo>
                  <a:pt x="461" y="136"/>
                  <a:pt x="461" y="136"/>
                  <a:pt x="461" y="136"/>
                </a:cubicBezTo>
                <a:cubicBezTo>
                  <a:pt x="461" y="136"/>
                  <a:pt x="461" y="136"/>
                  <a:pt x="461" y="136"/>
                </a:cubicBezTo>
                <a:moveTo>
                  <a:pt x="133" y="210"/>
                </a:moveTo>
                <a:cubicBezTo>
                  <a:pt x="133" y="210"/>
                  <a:pt x="133" y="211"/>
                  <a:pt x="133" y="211"/>
                </a:cubicBezTo>
                <a:cubicBezTo>
                  <a:pt x="133" y="211"/>
                  <a:pt x="133" y="210"/>
                  <a:pt x="133" y="210"/>
                </a:cubicBezTo>
                <a:cubicBezTo>
                  <a:pt x="133" y="210"/>
                  <a:pt x="133" y="210"/>
                  <a:pt x="133" y="210"/>
                </a:cubicBezTo>
                <a:cubicBezTo>
                  <a:pt x="133" y="210"/>
                  <a:pt x="133" y="210"/>
                  <a:pt x="133" y="210"/>
                </a:cubicBezTo>
                <a:moveTo>
                  <a:pt x="184" y="132"/>
                </a:moveTo>
                <a:cubicBezTo>
                  <a:pt x="183" y="133"/>
                  <a:pt x="183" y="133"/>
                  <a:pt x="183" y="133"/>
                </a:cubicBezTo>
                <a:cubicBezTo>
                  <a:pt x="182" y="132"/>
                  <a:pt x="183" y="132"/>
                  <a:pt x="183" y="132"/>
                </a:cubicBezTo>
                <a:cubicBezTo>
                  <a:pt x="183" y="132"/>
                  <a:pt x="184" y="132"/>
                  <a:pt x="184" y="132"/>
                </a:cubicBezTo>
                <a:cubicBezTo>
                  <a:pt x="184" y="132"/>
                  <a:pt x="184" y="132"/>
                  <a:pt x="184" y="132"/>
                </a:cubicBezTo>
                <a:moveTo>
                  <a:pt x="149" y="220"/>
                </a:moveTo>
                <a:cubicBezTo>
                  <a:pt x="149" y="220"/>
                  <a:pt x="149" y="220"/>
                  <a:pt x="149" y="220"/>
                </a:cubicBezTo>
                <a:cubicBezTo>
                  <a:pt x="149" y="220"/>
                  <a:pt x="149" y="219"/>
                  <a:pt x="149" y="219"/>
                </a:cubicBezTo>
                <a:cubicBezTo>
                  <a:pt x="149" y="219"/>
                  <a:pt x="149" y="220"/>
                  <a:pt x="149" y="220"/>
                </a:cubicBezTo>
                <a:cubicBezTo>
                  <a:pt x="149" y="220"/>
                  <a:pt x="149" y="220"/>
                  <a:pt x="149" y="220"/>
                </a:cubicBezTo>
                <a:moveTo>
                  <a:pt x="773" y="219"/>
                </a:moveTo>
                <a:cubicBezTo>
                  <a:pt x="773" y="219"/>
                  <a:pt x="774" y="219"/>
                  <a:pt x="773" y="220"/>
                </a:cubicBezTo>
                <a:cubicBezTo>
                  <a:pt x="773" y="220"/>
                  <a:pt x="773" y="220"/>
                  <a:pt x="773" y="220"/>
                </a:cubicBezTo>
                <a:moveTo>
                  <a:pt x="462" y="132"/>
                </a:moveTo>
                <a:cubicBezTo>
                  <a:pt x="461" y="132"/>
                  <a:pt x="461" y="132"/>
                  <a:pt x="461" y="132"/>
                </a:cubicBezTo>
                <a:cubicBezTo>
                  <a:pt x="461" y="132"/>
                  <a:pt x="461" y="132"/>
                  <a:pt x="461" y="132"/>
                </a:cubicBezTo>
                <a:cubicBezTo>
                  <a:pt x="461" y="131"/>
                  <a:pt x="461" y="131"/>
                  <a:pt x="461" y="131"/>
                </a:cubicBezTo>
                <a:cubicBezTo>
                  <a:pt x="461" y="131"/>
                  <a:pt x="461" y="131"/>
                  <a:pt x="462" y="132"/>
                </a:cubicBezTo>
                <a:moveTo>
                  <a:pt x="464" y="131"/>
                </a:moveTo>
                <a:cubicBezTo>
                  <a:pt x="464" y="131"/>
                  <a:pt x="464" y="131"/>
                  <a:pt x="463" y="131"/>
                </a:cubicBezTo>
                <a:cubicBezTo>
                  <a:pt x="464" y="130"/>
                  <a:pt x="464" y="130"/>
                  <a:pt x="464" y="130"/>
                </a:cubicBezTo>
                <a:cubicBezTo>
                  <a:pt x="464" y="130"/>
                  <a:pt x="464" y="130"/>
                  <a:pt x="464" y="131"/>
                </a:cubicBezTo>
                <a:cubicBezTo>
                  <a:pt x="464" y="131"/>
                  <a:pt x="464" y="131"/>
                  <a:pt x="464" y="131"/>
                </a:cubicBezTo>
                <a:moveTo>
                  <a:pt x="578" y="176"/>
                </a:moveTo>
                <a:cubicBezTo>
                  <a:pt x="578" y="176"/>
                  <a:pt x="578" y="177"/>
                  <a:pt x="578" y="176"/>
                </a:cubicBezTo>
                <a:cubicBezTo>
                  <a:pt x="577" y="176"/>
                  <a:pt x="577" y="176"/>
                  <a:pt x="577" y="176"/>
                </a:cubicBezTo>
                <a:moveTo>
                  <a:pt x="218" y="177"/>
                </a:moveTo>
                <a:cubicBezTo>
                  <a:pt x="218" y="177"/>
                  <a:pt x="217" y="177"/>
                  <a:pt x="217" y="178"/>
                </a:cubicBezTo>
                <a:cubicBezTo>
                  <a:pt x="217" y="177"/>
                  <a:pt x="217" y="177"/>
                  <a:pt x="217" y="177"/>
                </a:cubicBezTo>
                <a:cubicBezTo>
                  <a:pt x="217" y="177"/>
                  <a:pt x="217" y="177"/>
                  <a:pt x="217" y="177"/>
                </a:cubicBezTo>
                <a:moveTo>
                  <a:pt x="462" y="134"/>
                </a:moveTo>
                <a:cubicBezTo>
                  <a:pt x="461" y="134"/>
                  <a:pt x="461" y="135"/>
                  <a:pt x="461" y="135"/>
                </a:cubicBezTo>
                <a:cubicBezTo>
                  <a:pt x="461" y="135"/>
                  <a:pt x="461" y="134"/>
                  <a:pt x="461" y="134"/>
                </a:cubicBezTo>
                <a:cubicBezTo>
                  <a:pt x="461" y="134"/>
                  <a:pt x="461" y="134"/>
                  <a:pt x="461" y="134"/>
                </a:cubicBezTo>
                <a:cubicBezTo>
                  <a:pt x="461" y="134"/>
                  <a:pt x="461" y="134"/>
                  <a:pt x="462" y="134"/>
                </a:cubicBezTo>
                <a:moveTo>
                  <a:pt x="581" y="179"/>
                </a:moveTo>
                <a:cubicBezTo>
                  <a:pt x="581" y="180"/>
                  <a:pt x="581" y="180"/>
                  <a:pt x="581" y="180"/>
                </a:cubicBezTo>
                <a:cubicBezTo>
                  <a:pt x="581" y="180"/>
                  <a:pt x="581" y="180"/>
                  <a:pt x="581" y="180"/>
                </a:cubicBezTo>
                <a:cubicBezTo>
                  <a:pt x="580" y="180"/>
                  <a:pt x="580" y="180"/>
                  <a:pt x="580" y="180"/>
                </a:cubicBezTo>
                <a:cubicBezTo>
                  <a:pt x="580" y="180"/>
                  <a:pt x="580" y="180"/>
                  <a:pt x="581" y="179"/>
                </a:cubicBezTo>
                <a:moveTo>
                  <a:pt x="459" y="134"/>
                </a:moveTo>
                <a:cubicBezTo>
                  <a:pt x="459" y="134"/>
                  <a:pt x="459" y="134"/>
                  <a:pt x="459" y="135"/>
                </a:cubicBezTo>
                <a:cubicBezTo>
                  <a:pt x="459" y="135"/>
                  <a:pt x="459" y="135"/>
                  <a:pt x="459" y="135"/>
                </a:cubicBezTo>
                <a:cubicBezTo>
                  <a:pt x="459" y="135"/>
                  <a:pt x="459" y="134"/>
                  <a:pt x="459" y="134"/>
                </a:cubicBezTo>
                <a:cubicBezTo>
                  <a:pt x="459" y="134"/>
                  <a:pt x="459" y="134"/>
                  <a:pt x="459" y="134"/>
                </a:cubicBezTo>
                <a:moveTo>
                  <a:pt x="633" y="186"/>
                </a:moveTo>
                <a:cubicBezTo>
                  <a:pt x="633" y="186"/>
                  <a:pt x="632" y="186"/>
                  <a:pt x="632" y="186"/>
                </a:cubicBezTo>
                <a:cubicBezTo>
                  <a:pt x="633" y="185"/>
                  <a:pt x="633" y="185"/>
                  <a:pt x="633" y="186"/>
                </a:cubicBezTo>
                <a:cubicBezTo>
                  <a:pt x="633" y="186"/>
                  <a:pt x="633" y="186"/>
                  <a:pt x="633" y="186"/>
                </a:cubicBezTo>
                <a:cubicBezTo>
                  <a:pt x="633" y="186"/>
                  <a:pt x="633" y="186"/>
                  <a:pt x="633" y="186"/>
                </a:cubicBezTo>
                <a:moveTo>
                  <a:pt x="626" y="187"/>
                </a:moveTo>
                <a:cubicBezTo>
                  <a:pt x="626" y="187"/>
                  <a:pt x="626" y="187"/>
                  <a:pt x="626" y="186"/>
                </a:cubicBezTo>
                <a:cubicBezTo>
                  <a:pt x="626" y="186"/>
                  <a:pt x="626" y="186"/>
                  <a:pt x="627" y="187"/>
                </a:cubicBezTo>
                <a:cubicBezTo>
                  <a:pt x="627" y="187"/>
                  <a:pt x="627" y="187"/>
                  <a:pt x="627" y="187"/>
                </a:cubicBezTo>
                <a:cubicBezTo>
                  <a:pt x="626" y="187"/>
                  <a:pt x="626" y="187"/>
                  <a:pt x="626" y="187"/>
                </a:cubicBezTo>
                <a:moveTo>
                  <a:pt x="578" y="189"/>
                </a:moveTo>
                <a:cubicBezTo>
                  <a:pt x="578" y="189"/>
                  <a:pt x="577" y="188"/>
                  <a:pt x="577" y="188"/>
                </a:cubicBezTo>
                <a:cubicBezTo>
                  <a:pt x="578" y="188"/>
                  <a:pt x="578" y="188"/>
                  <a:pt x="578" y="188"/>
                </a:cubicBezTo>
                <a:cubicBezTo>
                  <a:pt x="578" y="189"/>
                  <a:pt x="578" y="189"/>
                  <a:pt x="578" y="189"/>
                </a:cubicBezTo>
                <a:cubicBezTo>
                  <a:pt x="578" y="189"/>
                  <a:pt x="578" y="189"/>
                  <a:pt x="578" y="189"/>
                </a:cubicBezTo>
                <a:moveTo>
                  <a:pt x="589" y="196"/>
                </a:moveTo>
                <a:cubicBezTo>
                  <a:pt x="588" y="197"/>
                  <a:pt x="588" y="196"/>
                  <a:pt x="588" y="196"/>
                </a:cubicBezTo>
                <a:cubicBezTo>
                  <a:pt x="588" y="196"/>
                  <a:pt x="589" y="196"/>
                  <a:pt x="589" y="196"/>
                </a:cubicBezTo>
                <a:moveTo>
                  <a:pt x="689" y="206"/>
                </a:moveTo>
                <a:cubicBezTo>
                  <a:pt x="689" y="206"/>
                  <a:pt x="689" y="206"/>
                  <a:pt x="689" y="206"/>
                </a:cubicBezTo>
                <a:cubicBezTo>
                  <a:pt x="689" y="207"/>
                  <a:pt x="689" y="207"/>
                  <a:pt x="689" y="207"/>
                </a:cubicBezTo>
                <a:cubicBezTo>
                  <a:pt x="689" y="207"/>
                  <a:pt x="688" y="207"/>
                  <a:pt x="688" y="207"/>
                </a:cubicBezTo>
                <a:cubicBezTo>
                  <a:pt x="688" y="207"/>
                  <a:pt x="688" y="207"/>
                  <a:pt x="688" y="207"/>
                </a:cubicBezTo>
                <a:cubicBezTo>
                  <a:pt x="688" y="206"/>
                  <a:pt x="689" y="206"/>
                  <a:pt x="689" y="206"/>
                </a:cubicBezTo>
                <a:moveTo>
                  <a:pt x="716" y="451"/>
                </a:moveTo>
                <a:cubicBezTo>
                  <a:pt x="716" y="451"/>
                  <a:pt x="716" y="451"/>
                  <a:pt x="716" y="451"/>
                </a:cubicBezTo>
                <a:cubicBezTo>
                  <a:pt x="717" y="451"/>
                  <a:pt x="716" y="452"/>
                  <a:pt x="716" y="452"/>
                </a:cubicBezTo>
                <a:cubicBezTo>
                  <a:pt x="716" y="451"/>
                  <a:pt x="716" y="451"/>
                  <a:pt x="716" y="451"/>
                </a:cubicBezTo>
                <a:cubicBezTo>
                  <a:pt x="716" y="451"/>
                  <a:pt x="716" y="451"/>
                  <a:pt x="716" y="451"/>
                </a:cubicBezTo>
                <a:moveTo>
                  <a:pt x="714" y="455"/>
                </a:moveTo>
                <a:cubicBezTo>
                  <a:pt x="714" y="455"/>
                  <a:pt x="714" y="455"/>
                  <a:pt x="714" y="455"/>
                </a:cubicBezTo>
                <a:cubicBezTo>
                  <a:pt x="715" y="455"/>
                  <a:pt x="715" y="455"/>
                  <a:pt x="715" y="455"/>
                </a:cubicBezTo>
                <a:moveTo>
                  <a:pt x="716" y="457"/>
                </a:moveTo>
                <a:cubicBezTo>
                  <a:pt x="716" y="457"/>
                  <a:pt x="717" y="457"/>
                  <a:pt x="716" y="458"/>
                </a:cubicBezTo>
                <a:cubicBezTo>
                  <a:pt x="716" y="458"/>
                  <a:pt x="716" y="458"/>
                  <a:pt x="716" y="458"/>
                </a:cubicBezTo>
                <a:moveTo>
                  <a:pt x="104" y="462"/>
                </a:moveTo>
                <a:cubicBezTo>
                  <a:pt x="104" y="462"/>
                  <a:pt x="104" y="462"/>
                  <a:pt x="104" y="462"/>
                </a:cubicBezTo>
                <a:cubicBezTo>
                  <a:pt x="103" y="462"/>
                  <a:pt x="103" y="462"/>
                  <a:pt x="103" y="462"/>
                </a:cubicBezTo>
                <a:cubicBezTo>
                  <a:pt x="103" y="461"/>
                  <a:pt x="103" y="461"/>
                  <a:pt x="103" y="461"/>
                </a:cubicBezTo>
                <a:cubicBezTo>
                  <a:pt x="103" y="461"/>
                  <a:pt x="103" y="461"/>
                  <a:pt x="103" y="461"/>
                </a:cubicBezTo>
                <a:cubicBezTo>
                  <a:pt x="104" y="461"/>
                  <a:pt x="104" y="462"/>
                  <a:pt x="104" y="462"/>
                </a:cubicBezTo>
                <a:moveTo>
                  <a:pt x="108" y="462"/>
                </a:moveTo>
                <a:cubicBezTo>
                  <a:pt x="108" y="462"/>
                  <a:pt x="109" y="462"/>
                  <a:pt x="109" y="462"/>
                </a:cubicBezTo>
                <a:cubicBezTo>
                  <a:pt x="108" y="463"/>
                  <a:pt x="108" y="463"/>
                  <a:pt x="108" y="463"/>
                </a:cubicBezTo>
                <a:cubicBezTo>
                  <a:pt x="108" y="463"/>
                  <a:pt x="108" y="463"/>
                  <a:pt x="108" y="463"/>
                </a:cubicBezTo>
                <a:cubicBezTo>
                  <a:pt x="108" y="463"/>
                  <a:pt x="108" y="463"/>
                  <a:pt x="108" y="463"/>
                </a:cubicBezTo>
                <a:cubicBezTo>
                  <a:pt x="108" y="462"/>
                  <a:pt x="108" y="462"/>
                  <a:pt x="108" y="462"/>
                </a:cubicBezTo>
                <a:moveTo>
                  <a:pt x="105" y="464"/>
                </a:moveTo>
                <a:cubicBezTo>
                  <a:pt x="105" y="464"/>
                  <a:pt x="105" y="464"/>
                  <a:pt x="105" y="463"/>
                </a:cubicBezTo>
                <a:cubicBezTo>
                  <a:pt x="105" y="463"/>
                  <a:pt x="106" y="463"/>
                  <a:pt x="106" y="464"/>
                </a:cubicBezTo>
                <a:cubicBezTo>
                  <a:pt x="106" y="464"/>
                  <a:pt x="106" y="464"/>
                  <a:pt x="106" y="464"/>
                </a:cubicBezTo>
                <a:cubicBezTo>
                  <a:pt x="106" y="464"/>
                  <a:pt x="106" y="464"/>
                  <a:pt x="105" y="464"/>
                </a:cubicBezTo>
                <a:moveTo>
                  <a:pt x="363" y="56"/>
                </a:moveTo>
                <a:cubicBezTo>
                  <a:pt x="363" y="56"/>
                  <a:pt x="363" y="56"/>
                  <a:pt x="362" y="56"/>
                </a:cubicBezTo>
                <a:cubicBezTo>
                  <a:pt x="362" y="56"/>
                  <a:pt x="362" y="56"/>
                  <a:pt x="362" y="55"/>
                </a:cubicBezTo>
                <a:cubicBezTo>
                  <a:pt x="362" y="55"/>
                  <a:pt x="362" y="55"/>
                  <a:pt x="362" y="55"/>
                </a:cubicBezTo>
                <a:cubicBezTo>
                  <a:pt x="363" y="55"/>
                  <a:pt x="363" y="56"/>
                  <a:pt x="363" y="56"/>
                </a:cubicBezTo>
                <a:moveTo>
                  <a:pt x="711" y="470"/>
                </a:moveTo>
                <a:cubicBezTo>
                  <a:pt x="711" y="470"/>
                  <a:pt x="711" y="470"/>
                  <a:pt x="711" y="470"/>
                </a:cubicBezTo>
                <a:cubicBezTo>
                  <a:pt x="711" y="470"/>
                  <a:pt x="711" y="470"/>
                  <a:pt x="710" y="470"/>
                </a:cubicBezTo>
                <a:cubicBezTo>
                  <a:pt x="710" y="470"/>
                  <a:pt x="710" y="470"/>
                  <a:pt x="710" y="470"/>
                </a:cubicBezTo>
                <a:cubicBezTo>
                  <a:pt x="710" y="470"/>
                  <a:pt x="710" y="470"/>
                  <a:pt x="711" y="470"/>
                </a:cubicBezTo>
                <a:moveTo>
                  <a:pt x="219" y="64"/>
                </a:moveTo>
                <a:cubicBezTo>
                  <a:pt x="218" y="64"/>
                  <a:pt x="218" y="64"/>
                  <a:pt x="218" y="65"/>
                </a:cubicBezTo>
                <a:cubicBezTo>
                  <a:pt x="218" y="65"/>
                  <a:pt x="218" y="64"/>
                  <a:pt x="218" y="64"/>
                </a:cubicBezTo>
                <a:cubicBezTo>
                  <a:pt x="218" y="64"/>
                  <a:pt x="218" y="64"/>
                  <a:pt x="218" y="64"/>
                </a:cubicBezTo>
                <a:cubicBezTo>
                  <a:pt x="218" y="64"/>
                  <a:pt x="218" y="64"/>
                  <a:pt x="219" y="64"/>
                </a:cubicBezTo>
                <a:moveTo>
                  <a:pt x="178" y="64"/>
                </a:moveTo>
                <a:cubicBezTo>
                  <a:pt x="179" y="64"/>
                  <a:pt x="179" y="64"/>
                  <a:pt x="179" y="64"/>
                </a:cubicBezTo>
                <a:cubicBezTo>
                  <a:pt x="179" y="64"/>
                  <a:pt x="179" y="64"/>
                  <a:pt x="178" y="65"/>
                </a:cubicBezTo>
                <a:cubicBezTo>
                  <a:pt x="178" y="65"/>
                  <a:pt x="178" y="65"/>
                  <a:pt x="178" y="65"/>
                </a:cubicBezTo>
                <a:cubicBezTo>
                  <a:pt x="178" y="65"/>
                  <a:pt x="178" y="64"/>
                  <a:pt x="178" y="64"/>
                </a:cubicBezTo>
                <a:cubicBezTo>
                  <a:pt x="178" y="64"/>
                  <a:pt x="178" y="64"/>
                  <a:pt x="178" y="64"/>
                </a:cubicBezTo>
                <a:moveTo>
                  <a:pt x="215" y="61"/>
                </a:moveTo>
                <a:cubicBezTo>
                  <a:pt x="215" y="60"/>
                  <a:pt x="215" y="60"/>
                  <a:pt x="215" y="60"/>
                </a:cubicBezTo>
                <a:cubicBezTo>
                  <a:pt x="215" y="60"/>
                  <a:pt x="216" y="60"/>
                  <a:pt x="216" y="60"/>
                </a:cubicBezTo>
                <a:cubicBezTo>
                  <a:pt x="216" y="60"/>
                  <a:pt x="215" y="61"/>
                  <a:pt x="215" y="61"/>
                </a:cubicBezTo>
                <a:cubicBezTo>
                  <a:pt x="215" y="61"/>
                  <a:pt x="215" y="61"/>
                  <a:pt x="215" y="61"/>
                </a:cubicBezTo>
                <a:moveTo>
                  <a:pt x="189" y="60"/>
                </a:moveTo>
                <a:cubicBezTo>
                  <a:pt x="189" y="60"/>
                  <a:pt x="188" y="59"/>
                  <a:pt x="188" y="59"/>
                </a:cubicBezTo>
                <a:cubicBezTo>
                  <a:pt x="189" y="59"/>
                  <a:pt x="189" y="59"/>
                  <a:pt x="189" y="59"/>
                </a:cubicBezTo>
                <a:cubicBezTo>
                  <a:pt x="189" y="60"/>
                  <a:pt x="189" y="60"/>
                  <a:pt x="189" y="60"/>
                </a:cubicBezTo>
                <a:cubicBezTo>
                  <a:pt x="189" y="60"/>
                  <a:pt x="189" y="60"/>
                  <a:pt x="189" y="60"/>
                </a:cubicBezTo>
                <a:moveTo>
                  <a:pt x="365" y="57"/>
                </a:moveTo>
                <a:cubicBezTo>
                  <a:pt x="365" y="57"/>
                  <a:pt x="365" y="57"/>
                  <a:pt x="365" y="57"/>
                </a:cubicBezTo>
                <a:cubicBezTo>
                  <a:pt x="365" y="56"/>
                  <a:pt x="365" y="56"/>
                  <a:pt x="365" y="56"/>
                </a:cubicBezTo>
                <a:cubicBezTo>
                  <a:pt x="365" y="56"/>
                  <a:pt x="366" y="56"/>
                  <a:pt x="366" y="57"/>
                </a:cubicBezTo>
                <a:cubicBezTo>
                  <a:pt x="366" y="57"/>
                  <a:pt x="365" y="57"/>
                  <a:pt x="365" y="57"/>
                </a:cubicBezTo>
                <a:moveTo>
                  <a:pt x="717" y="449"/>
                </a:moveTo>
                <a:cubicBezTo>
                  <a:pt x="717" y="450"/>
                  <a:pt x="717" y="450"/>
                  <a:pt x="717" y="450"/>
                </a:cubicBezTo>
                <a:cubicBezTo>
                  <a:pt x="717" y="450"/>
                  <a:pt x="717" y="449"/>
                  <a:pt x="717" y="449"/>
                </a:cubicBezTo>
                <a:cubicBezTo>
                  <a:pt x="717" y="449"/>
                  <a:pt x="717" y="449"/>
                  <a:pt x="717" y="449"/>
                </a:cubicBezTo>
                <a:cubicBezTo>
                  <a:pt x="717" y="449"/>
                  <a:pt x="717" y="449"/>
                  <a:pt x="717" y="449"/>
                </a:cubicBezTo>
                <a:moveTo>
                  <a:pt x="366" y="53"/>
                </a:moveTo>
                <a:cubicBezTo>
                  <a:pt x="366" y="53"/>
                  <a:pt x="365" y="53"/>
                  <a:pt x="365" y="53"/>
                </a:cubicBezTo>
                <a:cubicBezTo>
                  <a:pt x="365" y="53"/>
                  <a:pt x="365" y="53"/>
                  <a:pt x="365" y="53"/>
                </a:cubicBezTo>
                <a:cubicBezTo>
                  <a:pt x="365" y="53"/>
                  <a:pt x="365" y="53"/>
                  <a:pt x="365" y="53"/>
                </a:cubicBezTo>
                <a:cubicBezTo>
                  <a:pt x="365" y="52"/>
                  <a:pt x="366" y="53"/>
                  <a:pt x="366" y="53"/>
                </a:cubicBezTo>
                <a:moveTo>
                  <a:pt x="231" y="52"/>
                </a:moveTo>
                <a:cubicBezTo>
                  <a:pt x="231" y="53"/>
                  <a:pt x="231" y="53"/>
                  <a:pt x="231" y="53"/>
                </a:cubicBezTo>
                <a:cubicBezTo>
                  <a:pt x="231" y="53"/>
                  <a:pt x="231" y="53"/>
                  <a:pt x="231" y="53"/>
                </a:cubicBezTo>
                <a:cubicBezTo>
                  <a:pt x="230" y="53"/>
                  <a:pt x="230" y="53"/>
                  <a:pt x="230" y="53"/>
                </a:cubicBezTo>
                <a:cubicBezTo>
                  <a:pt x="230" y="53"/>
                  <a:pt x="230" y="52"/>
                  <a:pt x="231" y="52"/>
                </a:cubicBezTo>
                <a:moveTo>
                  <a:pt x="709" y="473"/>
                </a:moveTo>
                <a:cubicBezTo>
                  <a:pt x="709" y="473"/>
                  <a:pt x="708" y="473"/>
                  <a:pt x="708" y="473"/>
                </a:cubicBezTo>
                <a:cubicBezTo>
                  <a:pt x="709" y="472"/>
                  <a:pt x="709" y="473"/>
                  <a:pt x="709" y="473"/>
                </a:cubicBezTo>
                <a:cubicBezTo>
                  <a:pt x="709" y="473"/>
                  <a:pt x="709" y="473"/>
                  <a:pt x="709" y="473"/>
                </a:cubicBezTo>
                <a:cubicBezTo>
                  <a:pt x="709" y="474"/>
                  <a:pt x="709" y="473"/>
                  <a:pt x="709" y="473"/>
                </a:cubicBezTo>
                <a:moveTo>
                  <a:pt x="712" y="473"/>
                </a:moveTo>
                <a:cubicBezTo>
                  <a:pt x="712" y="473"/>
                  <a:pt x="712" y="473"/>
                  <a:pt x="712" y="473"/>
                </a:cubicBezTo>
                <a:cubicBezTo>
                  <a:pt x="712" y="473"/>
                  <a:pt x="712" y="473"/>
                  <a:pt x="711" y="473"/>
                </a:cubicBezTo>
                <a:cubicBezTo>
                  <a:pt x="711" y="474"/>
                  <a:pt x="711" y="474"/>
                  <a:pt x="711" y="473"/>
                </a:cubicBezTo>
                <a:cubicBezTo>
                  <a:pt x="711" y="473"/>
                  <a:pt x="711" y="473"/>
                  <a:pt x="711" y="473"/>
                </a:cubicBezTo>
                <a:cubicBezTo>
                  <a:pt x="711" y="473"/>
                  <a:pt x="711" y="473"/>
                  <a:pt x="712" y="473"/>
                </a:cubicBezTo>
                <a:moveTo>
                  <a:pt x="368" y="55"/>
                </a:moveTo>
                <a:cubicBezTo>
                  <a:pt x="368" y="55"/>
                  <a:pt x="368" y="55"/>
                  <a:pt x="368" y="55"/>
                </a:cubicBezTo>
                <a:cubicBezTo>
                  <a:pt x="368" y="54"/>
                  <a:pt x="368" y="54"/>
                  <a:pt x="369" y="55"/>
                </a:cubicBezTo>
                <a:cubicBezTo>
                  <a:pt x="369" y="55"/>
                  <a:pt x="369" y="55"/>
                  <a:pt x="369" y="55"/>
                </a:cubicBezTo>
                <a:moveTo>
                  <a:pt x="704" y="476"/>
                </a:moveTo>
                <a:cubicBezTo>
                  <a:pt x="704" y="476"/>
                  <a:pt x="704" y="475"/>
                  <a:pt x="705" y="476"/>
                </a:cubicBezTo>
                <a:cubicBezTo>
                  <a:pt x="705" y="476"/>
                  <a:pt x="705" y="476"/>
                  <a:pt x="705" y="476"/>
                </a:cubicBezTo>
                <a:moveTo>
                  <a:pt x="18" y="374"/>
                </a:moveTo>
                <a:cubicBezTo>
                  <a:pt x="18" y="374"/>
                  <a:pt x="18" y="374"/>
                  <a:pt x="18" y="374"/>
                </a:cubicBezTo>
                <a:cubicBezTo>
                  <a:pt x="18" y="375"/>
                  <a:pt x="18" y="375"/>
                  <a:pt x="18" y="375"/>
                </a:cubicBezTo>
                <a:moveTo>
                  <a:pt x="82" y="377"/>
                </a:moveTo>
                <a:cubicBezTo>
                  <a:pt x="82" y="377"/>
                  <a:pt x="82" y="378"/>
                  <a:pt x="82" y="378"/>
                </a:cubicBezTo>
                <a:cubicBezTo>
                  <a:pt x="82" y="377"/>
                  <a:pt x="81" y="377"/>
                  <a:pt x="81" y="377"/>
                </a:cubicBezTo>
                <a:cubicBezTo>
                  <a:pt x="81" y="377"/>
                  <a:pt x="81" y="377"/>
                  <a:pt x="81" y="377"/>
                </a:cubicBezTo>
                <a:cubicBezTo>
                  <a:pt x="81" y="377"/>
                  <a:pt x="81" y="377"/>
                  <a:pt x="82" y="377"/>
                </a:cubicBezTo>
                <a:cubicBezTo>
                  <a:pt x="82" y="377"/>
                  <a:pt x="82" y="377"/>
                  <a:pt x="82" y="377"/>
                </a:cubicBezTo>
                <a:moveTo>
                  <a:pt x="81" y="379"/>
                </a:moveTo>
                <a:cubicBezTo>
                  <a:pt x="82" y="379"/>
                  <a:pt x="82" y="379"/>
                  <a:pt x="82" y="379"/>
                </a:cubicBezTo>
                <a:cubicBezTo>
                  <a:pt x="82" y="379"/>
                  <a:pt x="82" y="379"/>
                  <a:pt x="82" y="379"/>
                </a:cubicBezTo>
                <a:cubicBezTo>
                  <a:pt x="82" y="379"/>
                  <a:pt x="81" y="379"/>
                  <a:pt x="81" y="379"/>
                </a:cubicBezTo>
                <a:cubicBezTo>
                  <a:pt x="81" y="379"/>
                  <a:pt x="81" y="379"/>
                  <a:pt x="81" y="379"/>
                </a:cubicBezTo>
                <a:moveTo>
                  <a:pt x="288" y="79"/>
                </a:moveTo>
                <a:cubicBezTo>
                  <a:pt x="289" y="79"/>
                  <a:pt x="289" y="79"/>
                  <a:pt x="289" y="80"/>
                </a:cubicBezTo>
                <a:cubicBezTo>
                  <a:pt x="289" y="80"/>
                  <a:pt x="289" y="80"/>
                  <a:pt x="288" y="80"/>
                </a:cubicBezTo>
                <a:cubicBezTo>
                  <a:pt x="288" y="80"/>
                  <a:pt x="288" y="79"/>
                  <a:pt x="288" y="79"/>
                </a:cubicBezTo>
                <a:cubicBezTo>
                  <a:pt x="288" y="79"/>
                  <a:pt x="288" y="79"/>
                  <a:pt x="288" y="79"/>
                </a:cubicBezTo>
                <a:moveTo>
                  <a:pt x="287" y="79"/>
                </a:moveTo>
                <a:cubicBezTo>
                  <a:pt x="287" y="79"/>
                  <a:pt x="287" y="80"/>
                  <a:pt x="287" y="80"/>
                </a:cubicBezTo>
                <a:cubicBezTo>
                  <a:pt x="286" y="80"/>
                  <a:pt x="286" y="80"/>
                  <a:pt x="286" y="80"/>
                </a:cubicBezTo>
                <a:cubicBezTo>
                  <a:pt x="286" y="79"/>
                  <a:pt x="286" y="79"/>
                  <a:pt x="287" y="79"/>
                </a:cubicBezTo>
                <a:cubicBezTo>
                  <a:pt x="287" y="79"/>
                  <a:pt x="287" y="79"/>
                  <a:pt x="287" y="79"/>
                </a:cubicBezTo>
                <a:moveTo>
                  <a:pt x="755" y="389"/>
                </a:moveTo>
                <a:cubicBezTo>
                  <a:pt x="754" y="389"/>
                  <a:pt x="754" y="389"/>
                  <a:pt x="754" y="389"/>
                </a:cubicBezTo>
                <a:cubicBezTo>
                  <a:pt x="754" y="389"/>
                  <a:pt x="754" y="389"/>
                  <a:pt x="754" y="389"/>
                </a:cubicBezTo>
                <a:cubicBezTo>
                  <a:pt x="754" y="388"/>
                  <a:pt x="754" y="388"/>
                  <a:pt x="754" y="388"/>
                </a:cubicBezTo>
                <a:cubicBezTo>
                  <a:pt x="754" y="388"/>
                  <a:pt x="755" y="388"/>
                  <a:pt x="755" y="389"/>
                </a:cubicBezTo>
                <a:moveTo>
                  <a:pt x="726" y="367"/>
                </a:moveTo>
                <a:cubicBezTo>
                  <a:pt x="726" y="367"/>
                  <a:pt x="726" y="367"/>
                  <a:pt x="726" y="367"/>
                </a:cubicBezTo>
                <a:cubicBezTo>
                  <a:pt x="725" y="367"/>
                  <a:pt x="725" y="367"/>
                  <a:pt x="726" y="366"/>
                </a:cubicBezTo>
                <a:cubicBezTo>
                  <a:pt x="726" y="366"/>
                  <a:pt x="726" y="366"/>
                  <a:pt x="726" y="366"/>
                </a:cubicBezTo>
                <a:cubicBezTo>
                  <a:pt x="726" y="366"/>
                  <a:pt x="726" y="367"/>
                  <a:pt x="726" y="367"/>
                </a:cubicBezTo>
                <a:moveTo>
                  <a:pt x="566" y="89"/>
                </a:moveTo>
                <a:cubicBezTo>
                  <a:pt x="566" y="89"/>
                  <a:pt x="566" y="89"/>
                  <a:pt x="566" y="89"/>
                </a:cubicBezTo>
                <a:cubicBezTo>
                  <a:pt x="566" y="89"/>
                  <a:pt x="566" y="89"/>
                  <a:pt x="566" y="89"/>
                </a:cubicBezTo>
                <a:cubicBezTo>
                  <a:pt x="567" y="89"/>
                  <a:pt x="567" y="89"/>
                  <a:pt x="567" y="89"/>
                </a:cubicBezTo>
                <a:cubicBezTo>
                  <a:pt x="567" y="89"/>
                  <a:pt x="566" y="89"/>
                  <a:pt x="566" y="89"/>
                </a:cubicBezTo>
                <a:moveTo>
                  <a:pt x="717" y="373"/>
                </a:moveTo>
                <a:cubicBezTo>
                  <a:pt x="716" y="373"/>
                  <a:pt x="716" y="373"/>
                  <a:pt x="716" y="373"/>
                </a:cubicBezTo>
                <a:cubicBezTo>
                  <a:pt x="716" y="373"/>
                  <a:pt x="716" y="373"/>
                  <a:pt x="716" y="372"/>
                </a:cubicBezTo>
                <a:cubicBezTo>
                  <a:pt x="716" y="372"/>
                  <a:pt x="716" y="372"/>
                  <a:pt x="716" y="372"/>
                </a:cubicBezTo>
                <a:cubicBezTo>
                  <a:pt x="716" y="372"/>
                  <a:pt x="716" y="372"/>
                  <a:pt x="717" y="373"/>
                </a:cubicBezTo>
                <a:moveTo>
                  <a:pt x="116" y="408"/>
                </a:moveTo>
                <a:cubicBezTo>
                  <a:pt x="116" y="408"/>
                  <a:pt x="116" y="409"/>
                  <a:pt x="116" y="409"/>
                </a:cubicBezTo>
                <a:cubicBezTo>
                  <a:pt x="115" y="409"/>
                  <a:pt x="115" y="408"/>
                  <a:pt x="115" y="408"/>
                </a:cubicBezTo>
                <a:moveTo>
                  <a:pt x="740" y="409"/>
                </a:moveTo>
                <a:cubicBezTo>
                  <a:pt x="740" y="409"/>
                  <a:pt x="740" y="409"/>
                  <a:pt x="740" y="409"/>
                </a:cubicBezTo>
                <a:cubicBezTo>
                  <a:pt x="740" y="409"/>
                  <a:pt x="740" y="409"/>
                  <a:pt x="740" y="408"/>
                </a:cubicBezTo>
                <a:cubicBezTo>
                  <a:pt x="740" y="408"/>
                  <a:pt x="740" y="408"/>
                  <a:pt x="740" y="408"/>
                </a:cubicBezTo>
                <a:cubicBezTo>
                  <a:pt x="740" y="408"/>
                  <a:pt x="740" y="408"/>
                  <a:pt x="740" y="409"/>
                </a:cubicBezTo>
                <a:moveTo>
                  <a:pt x="744" y="408"/>
                </a:moveTo>
                <a:cubicBezTo>
                  <a:pt x="744" y="408"/>
                  <a:pt x="744" y="408"/>
                  <a:pt x="744" y="408"/>
                </a:cubicBezTo>
                <a:cubicBezTo>
                  <a:pt x="744" y="409"/>
                  <a:pt x="744" y="409"/>
                  <a:pt x="744" y="409"/>
                </a:cubicBezTo>
                <a:cubicBezTo>
                  <a:pt x="744" y="409"/>
                  <a:pt x="743" y="409"/>
                  <a:pt x="743" y="409"/>
                </a:cubicBezTo>
                <a:cubicBezTo>
                  <a:pt x="743" y="409"/>
                  <a:pt x="743" y="409"/>
                  <a:pt x="743" y="409"/>
                </a:cubicBezTo>
                <a:cubicBezTo>
                  <a:pt x="743" y="408"/>
                  <a:pt x="744" y="408"/>
                  <a:pt x="744" y="408"/>
                </a:cubicBezTo>
                <a:moveTo>
                  <a:pt x="745" y="393"/>
                </a:moveTo>
                <a:cubicBezTo>
                  <a:pt x="745" y="393"/>
                  <a:pt x="744" y="392"/>
                  <a:pt x="744" y="392"/>
                </a:cubicBezTo>
                <a:cubicBezTo>
                  <a:pt x="745" y="392"/>
                  <a:pt x="745" y="392"/>
                  <a:pt x="745" y="392"/>
                </a:cubicBezTo>
                <a:cubicBezTo>
                  <a:pt x="745" y="393"/>
                  <a:pt x="745" y="393"/>
                  <a:pt x="745" y="393"/>
                </a:cubicBezTo>
                <a:cubicBezTo>
                  <a:pt x="745" y="393"/>
                  <a:pt x="745" y="393"/>
                  <a:pt x="745" y="393"/>
                </a:cubicBezTo>
                <a:moveTo>
                  <a:pt x="123" y="403"/>
                </a:moveTo>
                <a:cubicBezTo>
                  <a:pt x="123" y="403"/>
                  <a:pt x="123" y="403"/>
                  <a:pt x="123" y="403"/>
                </a:cubicBezTo>
                <a:cubicBezTo>
                  <a:pt x="123" y="402"/>
                  <a:pt x="124" y="403"/>
                  <a:pt x="124" y="403"/>
                </a:cubicBezTo>
                <a:cubicBezTo>
                  <a:pt x="124" y="403"/>
                  <a:pt x="124" y="403"/>
                  <a:pt x="124" y="403"/>
                </a:cubicBezTo>
                <a:cubicBezTo>
                  <a:pt x="124" y="403"/>
                  <a:pt x="124" y="403"/>
                  <a:pt x="123" y="403"/>
                </a:cubicBezTo>
                <a:moveTo>
                  <a:pt x="124" y="403"/>
                </a:moveTo>
                <a:cubicBezTo>
                  <a:pt x="124" y="403"/>
                  <a:pt x="125" y="403"/>
                  <a:pt x="125" y="404"/>
                </a:cubicBezTo>
                <a:cubicBezTo>
                  <a:pt x="125" y="404"/>
                  <a:pt x="124" y="404"/>
                  <a:pt x="124" y="404"/>
                </a:cubicBezTo>
                <a:moveTo>
                  <a:pt x="218" y="754"/>
                </a:moveTo>
                <a:cubicBezTo>
                  <a:pt x="218" y="752"/>
                  <a:pt x="218" y="752"/>
                  <a:pt x="218" y="752"/>
                </a:cubicBezTo>
                <a:cubicBezTo>
                  <a:pt x="219" y="752"/>
                  <a:pt x="219" y="753"/>
                  <a:pt x="219" y="754"/>
                </a:cubicBezTo>
                <a:cubicBezTo>
                  <a:pt x="219" y="754"/>
                  <a:pt x="218" y="754"/>
                  <a:pt x="218" y="754"/>
                </a:cubicBezTo>
                <a:moveTo>
                  <a:pt x="218" y="756"/>
                </a:moveTo>
                <a:cubicBezTo>
                  <a:pt x="218" y="756"/>
                  <a:pt x="218" y="757"/>
                  <a:pt x="219" y="757"/>
                </a:cubicBezTo>
                <a:cubicBezTo>
                  <a:pt x="219" y="757"/>
                  <a:pt x="218" y="757"/>
                  <a:pt x="218" y="757"/>
                </a:cubicBezTo>
                <a:cubicBezTo>
                  <a:pt x="218" y="757"/>
                  <a:pt x="218" y="757"/>
                  <a:pt x="218" y="756"/>
                </a:cubicBezTo>
                <a:cubicBezTo>
                  <a:pt x="218" y="756"/>
                  <a:pt x="218" y="756"/>
                  <a:pt x="218" y="756"/>
                </a:cubicBezTo>
                <a:moveTo>
                  <a:pt x="493" y="19"/>
                </a:moveTo>
                <a:cubicBezTo>
                  <a:pt x="493" y="19"/>
                  <a:pt x="492" y="19"/>
                  <a:pt x="492" y="19"/>
                </a:cubicBezTo>
                <a:cubicBezTo>
                  <a:pt x="492" y="19"/>
                  <a:pt x="492" y="19"/>
                  <a:pt x="492" y="19"/>
                </a:cubicBezTo>
                <a:cubicBezTo>
                  <a:pt x="492" y="19"/>
                  <a:pt x="492" y="18"/>
                  <a:pt x="492" y="18"/>
                </a:cubicBezTo>
                <a:cubicBezTo>
                  <a:pt x="492" y="18"/>
                  <a:pt x="492" y="18"/>
                  <a:pt x="492" y="18"/>
                </a:cubicBezTo>
                <a:cubicBezTo>
                  <a:pt x="492" y="18"/>
                  <a:pt x="493" y="19"/>
                  <a:pt x="493" y="19"/>
                </a:cubicBezTo>
                <a:moveTo>
                  <a:pt x="386" y="488"/>
                </a:moveTo>
                <a:cubicBezTo>
                  <a:pt x="386" y="488"/>
                  <a:pt x="386" y="488"/>
                  <a:pt x="387" y="488"/>
                </a:cubicBezTo>
                <a:cubicBezTo>
                  <a:pt x="387" y="488"/>
                  <a:pt x="387" y="488"/>
                  <a:pt x="387" y="489"/>
                </a:cubicBezTo>
                <a:cubicBezTo>
                  <a:pt x="387" y="488"/>
                  <a:pt x="387" y="488"/>
                  <a:pt x="388" y="488"/>
                </a:cubicBezTo>
                <a:cubicBezTo>
                  <a:pt x="388" y="487"/>
                  <a:pt x="388" y="487"/>
                  <a:pt x="388" y="485"/>
                </a:cubicBezTo>
                <a:cubicBezTo>
                  <a:pt x="388" y="485"/>
                  <a:pt x="388" y="485"/>
                  <a:pt x="388" y="485"/>
                </a:cubicBezTo>
                <a:cubicBezTo>
                  <a:pt x="387" y="485"/>
                  <a:pt x="387" y="486"/>
                  <a:pt x="388" y="486"/>
                </a:cubicBezTo>
                <a:cubicBezTo>
                  <a:pt x="388" y="486"/>
                  <a:pt x="388" y="486"/>
                  <a:pt x="388" y="486"/>
                </a:cubicBezTo>
                <a:cubicBezTo>
                  <a:pt x="388" y="486"/>
                  <a:pt x="388" y="485"/>
                  <a:pt x="388" y="485"/>
                </a:cubicBezTo>
                <a:cubicBezTo>
                  <a:pt x="388" y="485"/>
                  <a:pt x="388" y="485"/>
                  <a:pt x="388" y="485"/>
                </a:cubicBezTo>
                <a:cubicBezTo>
                  <a:pt x="387" y="486"/>
                  <a:pt x="387" y="486"/>
                  <a:pt x="387" y="485"/>
                </a:cubicBezTo>
                <a:cubicBezTo>
                  <a:pt x="387" y="485"/>
                  <a:pt x="387" y="484"/>
                  <a:pt x="387" y="483"/>
                </a:cubicBezTo>
                <a:cubicBezTo>
                  <a:pt x="387" y="483"/>
                  <a:pt x="386" y="482"/>
                  <a:pt x="386" y="482"/>
                </a:cubicBezTo>
                <a:cubicBezTo>
                  <a:pt x="385" y="483"/>
                  <a:pt x="386" y="483"/>
                  <a:pt x="386" y="484"/>
                </a:cubicBezTo>
                <a:cubicBezTo>
                  <a:pt x="386" y="485"/>
                  <a:pt x="386" y="485"/>
                  <a:pt x="385" y="486"/>
                </a:cubicBezTo>
                <a:cubicBezTo>
                  <a:pt x="385" y="486"/>
                  <a:pt x="385" y="485"/>
                  <a:pt x="385" y="484"/>
                </a:cubicBezTo>
                <a:cubicBezTo>
                  <a:pt x="385" y="484"/>
                  <a:pt x="385" y="483"/>
                  <a:pt x="384" y="483"/>
                </a:cubicBezTo>
                <a:cubicBezTo>
                  <a:pt x="383" y="482"/>
                  <a:pt x="384" y="482"/>
                  <a:pt x="384" y="481"/>
                </a:cubicBezTo>
                <a:cubicBezTo>
                  <a:pt x="384" y="481"/>
                  <a:pt x="385" y="481"/>
                  <a:pt x="385" y="481"/>
                </a:cubicBezTo>
                <a:cubicBezTo>
                  <a:pt x="385" y="481"/>
                  <a:pt x="385" y="480"/>
                  <a:pt x="386" y="480"/>
                </a:cubicBezTo>
                <a:cubicBezTo>
                  <a:pt x="386" y="479"/>
                  <a:pt x="386" y="480"/>
                  <a:pt x="386" y="480"/>
                </a:cubicBezTo>
                <a:cubicBezTo>
                  <a:pt x="386" y="480"/>
                  <a:pt x="386" y="480"/>
                  <a:pt x="386" y="480"/>
                </a:cubicBezTo>
                <a:cubicBezTo>
                  <a:pt x="386" y="480"/>
                  <a:pt x="386" y="480"/>
                  <a:pt x="386" y="480"/>
                </a:cubicBezTo>
                <a:cubicBezTo>
                  <a:pt x="386" y="480"/>
                  <a:pt x="386" y="480"/>
                  <a:pt x="386" y="480"/>
                </a:cubicBezTo>
                <a:cubicBezTo>
                  <a:pt x="386" y="479"/>
                  <a:pt x="386" y="479"/>
                  <a:pt x="386" y="480"/>
                </a:cubicBezTo>
                <a:cubicBezTo>
                  <a:pt x="384" y="479"/>
                  <a:pt x="383" y="479"/>
                  <a:pt x="381" y="478"/>
                </a:cubicBezTo>
                <a:cubicBezTo>
                  <a:pt x="381" y="478"/>
                  <a:pt x="381" y="477"/>
                  <a:pt x="381" y="477"/>
                </a:cubicBezTo>
                <a:cubicBezTo>
                  <a:pt x="382" y="477"/>
                  <a:pt x="382" y="476"/>
                  <a:pt x="382" y="476"/>
                </a:cubicBezTo>
                <a:cubicBezTo>
                  <a:pt x="381" y="474"/>
                  <a:pt x="379" y="474"/>
                  <a:pt x="378" y="473"/>
                </a:cubicBezTo>
                <a:cubicBezTo>
                  <a:pt x="377" y="473"/>
                  <a:pt x="376" y="474"/>
                  <a:pt x="376" y="473"/>
                </a:cubicBezTo>
                <a:cubicBezTo>
                  <a:pt x="375" y="471"/>
                  <a:pt x="373" y="472"/>
                  <a:pt x="372" y="471"/>
                </a:cubicBezTo>
                <a:cubicBezTo>
                  <a:pt x="372" y="471"/>
                  <a:pt x="371" y="471"/>
                  <a:pt x="371" y="471"/>
                </a:cubicBezTo>
                <a:cubicBezTo>
                  <a:pt x="371" y="471"/>
                  <a:pt x="370" y="471"/>
                  <a:pt x="370" y="471"/>
                </a:cubicBezTo>
                <a:cubicBezTo>
                  <a:pt x="370" y="470"/>
                  <a:pt x="370" y="469"/>
                  <a:pt x="370" y="469"/>
                </a:cubicBezTo>
                <a:cubicBezTo>
                  <a:pt x="369" y="468"/>
                  <a:pt x="369" y="467"/>
                  <a:pt x="368" y="468"/>
                </a:cubicBezTo>
                <a:cubicBezTo>
                  <a:pt x="367" y="469"/>
                  <a:pt x="366" y="469"/>
                  <a:pt x="364" y="469"/>
                </a:cubicBezTo>
                <a:cubicBezTo>
                  <a:pt x="363" y="470"/>
                  <a:pt x="362" y="470"/>
                  <a:pt x="360" y="470"/>
                </a:cubicBezTo>
                <a:cubicBezTo>
                  <a:pt x="360" y="469"/>
                  <a:pt x="359" y="469"/>
                  <a:pt x="359" y="468"/>
                </a:cubicBezTo>
                <a:cubicBezTo>
                  <a:pt x="358" y="467"/>
                  <a:pt x="357" y="465"/>
                  <a:pt x="356" y="464"/>
                </a:cubicBezTo>
                <a:cubicBezTo>
                  <a:pt x="356" y="463"/>
                  <a:pt x="354" y="462"/>
                  <a:pt x="354" y="461"/>
                </a:cubicBezTo>
                <a:cubicBezTo>
                  <a:pt x="353" y="460"/>
                  <a:pt x="353" y="458"/>
                  <a:pt x="352" y="457"/>
                </a:cubicBezTo>
                <a:cubicBezTo>
                  <a:pt x="351" y="457"/>
                  <a:pt x="352" y="456"/>
                  <a:pt x="351" y="456"/>
                </a:cubicBezTo>
                <a:cubicBezTo>
                  <a:pt x="350" y="455"/>
                  <a:pt x="351" y="453"/>
                  <a:pt x="350" y="452"/>
                </a:cubicBezTo>
                <a:cubicBezTo>
                  <a:pt x="349" y="452"/>
                  <a:pt x="349" y="450"/>
                  <a:pt x="349" y="450"/>
                </a:cubicBezTo>
                <a:cubicBezTo>
                  <a:pt x="349" y="448"/>
                  <a:pt x="347" y="447"/>
                  <a:pt x="348" y="445"/>
                </a:cubicBezTo>
                <a:cubicBezTo>
                  <a:pt x="347" y="444"/>
                  <a:pt x="347" y="443"/>
                  <a:pt x="347" y="441"/>
                </a:cubicBezTo>
                <a:cubicBezTo>
                  <a:pt x="347" y="440"/>
                  <a:pt x="345" y="440"/>
                  <a:pt x="346" y="438"/>
                </a:cubicBezTo>
                <a:cubicBezTo>
                  <a:pt x="346" y="438"/>
                  <a:pt x="346" y="436"/>
                  <a:pt x="345" y="436"/>
                </a:cubicBezTo>
                <a:cubicBezTo>
                  <a:pt x="344" y="435"/>
                  <a:pt x="345" y="434"/>
                  <a:pt x="345" y="433"/>
                </a:cubicBezTo>
                <a:cubicBezTo>
                  <a:pt x="345" y="432"/>
                  <a:pt x="344" y="431"/>
                  <a:pt x="344" y="430"/>
                </a:cubicBezTo>
                <a:cubicBezTo>
                  <a:pt x="344" y="428"/>
                  <a:pt x="344" y="426"/>
                  <a:pt x="344" y="424"/>
                </a:cubicBezTo>
                <a:cubicBezTo>
                  <a:pt x="344" y="422"/>
                  <a:pt x="343" y="421"/>
                  <a:pt x="343" y="420"/>
                </a:cubicBezTo>
                <a:cubicBezTo>
                  <a:pt x="343" y="418"/>
                  <a:pt x="343" y="417"/>
                  <a:pt x="343" y="415"/>
                </a:cubicBezTo>
                <a:cubicBezTo>
                  <a:pt x="343" y="411"/>
                  <a:pt x="343" y="411"/>
                  <a:pt x="343" y="411"/>
                </a:cubicBezTo>
                <a:cubicBezTo>
                  <a:pt x="343" y="407"/>
                  <a:pt x="343" y="407"/>
                  <a:pt x="343" y="407"/>
                </a:cubicBezTo>
                <a:cubicBezTo>
                  <a:pt x="343" y="406"/>
                  <a:pt x="343" y="404"/>
                  <a:pt x="343" y="403"/>
                </a:cubicBezTo>
                <a:cubicBezTo>
                  <a:pt x="343" y="400"/>
                  <a:pt x="342" y="398"/>
                  <a:pt x="344" y="396"/>
                </a:cubicBezTo>
                <a:cubicBezTo>
                  <a:pt x="344" y="396"/>
                  <a:pt x="344" y="395"/>
                  <a:pt x="344" y="395"/>
                </a:cubicBezTo>
                <a:cubicBezTo>
                  <a:pt x="344" y="393"/>
                  <a:pt x="343" y="390"/>
                  <a:pt x="345" y="388"/>
                </a:cubicBezTo>
                <a:cubicBezTo>
                  <a:pt x="345" y="388"/>
                  <a:pt x="345" y="387"/>
                  <a:pt x="345" y="386"/>
                </a:cubicBezTo>
                <a:cubicBezTo>
                  <a:pt x="345" y="385"/>
                  <a:pt x="344" y="384"/>
                  <a:pt x="346" y="383"/>
                </a:cubicBezTo>
                <a:cubicBezTo>
                  <a:pt x="346" y="383"/>
                  <a:pt x="346" y="381"/>
                  <a:pt x="346" y="381"/>
                </a:cubicBezTo>
                <a:cubicBezTo>
                  <a:pt x="346" y="380"/>
                  <a:pt x="345" y="378"/>
                  <a:pt x="346" y="378"/>
                </a:cubicBezTo>
                <a:cubicBezTo>
                  <a:pt x="347" y="377"/>
                  <a:pt x="347" y="376"/>
                  <a:pt x="347" y="375"/>
                </a:cubicBezTo>
                <a:cubicBezTo>
                  <a:pt x="347" y="374"/>
                  <a:pt x="347" y="373"/>
                  <a:pt x="347" y="372"/>
                </a:cubicBezTo>
                <a:cubicBezTo>
                  <a:pt x="348" y="370"/>
                  <a:pt x="347" y="369"/>
                  <a:pt x="348" y="367"/>
                </a:cubicBezTo>
                <a:cubicBezTo>
                  <a:pt x="348" y="366"/>
                  <a:pt x="349" y="366"/>
                  <a:pt x="349" y="364"/>
                </a:cubicBezTo>
                <a:cubicBezTo>
                  <a:pt x="349" y="363"/>
                  <a:pt x="350" y="363"/>
                  <a:pt x="350" y="362"/>
                </a:cubicBezTo>
                <a:cubicBezTo>
                  <a:pt x="351" y="361"/>
                  <a:pt x="352" y="361"/>
                  <a:pt x="353" y="362"/>
                </a:cubicBezTo>
                <a:cubicBezTo>
                  <a:pt x="354" y="362"/>
                  <a:pt x="353" y="361"/>
                  <a:pt x="354" y="360"/>
                </a:cubicBezTo>
                <a:cubicBezTo>
                  <a:pt x="354" y="359"/>
                  <a:pt x="355" y="359"/>
                  <a:pt x="356" y="359"/>
                </a:cubicBezTo>
                <a:cubicBezTo>
                  <a:pt x="357" y="359"/>
                  <a:pt x="357" y="358"/>
                  <a:pt x="357" y="357"/>
                </a:cubicBezTo>
                <a:cubicBezTo>
                  <a:pt x="358" y="356"/>
                  <a:pt x="360" y="357"/>
                  <a:pt x="361" y="357"/>
                </a:cubicBezTo>
                <a:cubicBezTo>
                  <a:pt x="361" y="356"/>
                  <a:pt x="361" y="356"/>
                  <a:pt x="361" y="356"/>
                </a:cubicBezTo>
                <a:cubicBezTo>
                  <a:pt x="360" y="356"/>
                  <a:pt x="360" y="355"/>
                  <a:pt x="359" y="355"/>
                </a:cubicBezTo>
                <a:cubicBezTo>
                  <a:pt x="359" y="355"/>
                  <a:pt x="359" y="355"/>
                  <a:pt x="359" y="355"/>
                </a:cubicBezTo>
                <a:cubicBezTo>
                  <a:pt x="359" y="355"/>
                  <a:pt x="359" y="355"/>
                  <a:pt x="359" y="354"/>
                </a:cubicBezTo>
                <a:cubicBezTo>
                  <a:pt x="359" y="354"/>
                  <a:pt x="359" y="354"/>
                  <a:pt x="358" y="354"/>
                </a:cubicBezTo>
                <a:cubicBezTo>
                  <a:pt x="358" y="354"/>
                  <a:pt x="359" y="355"/>
                  <a:pt x="359" y="355"/>
                </a:cubicBezTo>
                <a:cubicBezTo>
                  <a:pt x="359" y="355"/>
                  <a:pt x="359" y="356"/>
                  <a:pt x="359" y="356"/>
                </a:cubicBezTo>
                <a:cubicBezTo>
                  <a:pt x="358" y="356"/>
                  <a:pt x="358" y="356"/>
                  <a:pt x="357" y="356"/>
                </a:cubicBezTo>
                <a:cubicBezTo>
                  <a:pt x="356" y="356"/>
                  <a:pt x="356" y="355"/>
                  <a:pt x="356" y="354"/>
                </a:cubicBezTo>
                <a:cubicBezTo>
                  <a:pt x="357" y="354"/>
                  <a:pt x="357" y="353"/>
                  <a:pt x="358" y="353"/>
                </a:cubicBezTo>
                <a:cubicBezTo>
                  <a:pt x="358" y="353"/>
                  <a:pt x="359" y="353"/>
                  <a:pt x="359" y="352"/>
                </a:cubicBezTo>
                <a:cubicBezTo>
                  <a:pt x="360" y="351"/>
                  <a:pt x="361" y="351"/>
                  <a:pt x="362" y="349"/>
                </a:cubicBezTo>
                <a:cubicBezTo>
                  <a:pt x="362" y="349"/>
                  <a:pt x="363" y="349"/>
                  <a:pt x="363" y="349"/>
                </a:cubicBezTo>
                <a:cubicBezTo>
                  <a:pt x="363" y="348"/>
                  <a:pt x="362" y="348"/>
                  <a:pt x="362" y="347"/>
                </a:cubicBezTo>
                <a:cubicBezTo>
                  <a:pt x="362" y="346"/>
                  <a:pt x="361" y="346"/>
                  <a:pt x="361" y="347"/>
                </a:cubicBezTo>
                <a:cubicBezTo>
                  <a:pt x="361" y="347"/>
                  <a:pt x="361" y="348"/>
                  <a:pt x="361" y="348"/>
                </a:cubicBezTo>
                <a:cubicBezTo>
                  <a:pt x="361" y="348"/>
                  <a:pt x="362" y="348"/>
                  <a:pt x="362" y="348"/>
                </a:cubicBezTo>
                <a:cubicBezTo>
                  <a:pt x="362" y="346"/>
                  <a:pt x="364" y="348"/>
                  <a:pt x="365" y="347"/>
                </a:cubicBezTo>
                <a:cubicBezTo>
                  <a:pt x="364" y="346"/>
                  <a:pt x="363" y="346"/>
                  <a:pt x="362" y="347"/>
                </a:cubicBezTo>
                <a:cubicBezTo>
                  <a:pt x="362" y="349"/>
                  <a:pt x="362" y="349"/>
                  <a:pt x="362" y="349"/>
                </a:cubicBezTo>
                <a:cubicBezTo>
                  <a:pt x="360" y="349"/>
                  <a:pt x="360" y="349"/>
                  <a:pt x="360" y="348"/>
                </a:cubicBezTo>
                <a:cubicBezTo>
                  <a:pt x="360" y="348"/>
                  <a:pt x="360" y="347"/>
                  <a:pt x="360" y="347"/>
                </a:cubicBezTo>
                <a:cubicBezTo>
                  <a:pt x="360" y="347"/>
                  <a:pt x="360" y="346"/>
                  <a:pt x="359" y="346"/>
                </a:cubicBezTo>
                <a:cubicBezTo>
                  <a:pt x="358" y="346"/>
                  <a:pt x="358" y="347"/>
                  <a:pt x="358" y="347"/>
                </a:cubicBezTo>
                <a:cubicBezTo>
                  <a:pt x="358" y="347"/>
                  <a:pt x="358" y="348"/>
                  <a:pt x="358" y="348"/>
                </a:cubicBezTo>
                <a:cubicBezTo>
                  <a:pt x="358" y="348"/>
                  <a:pt x="358" y="348"/>
                  <a:pt x="357" y="348"/>
                </a:cubicBezTo>
                <a:cubicBezTo>
                  <a:pt x="357" y="348"/>
                  <a:pt x="357" y="347"/>
                  <a:pt x="357" y="347"/>
                </a:cubicBezTo>
                <a:cubicBezTo>
                  <a:pt x="357" y="346"/>
                  <a:pt x="357" y="345"/>
                  <a:pt x="356" y="345"/>
                </a:cubicBezTo>
                <a:cubicBezTo>
                  <a:pt x="356" y="345"/>
                  <a:pt x="355" y="345"/>
                  <a:pt x="355" y="345"/>
                </a:cubicBezTo>
                <a:cubicBezTo>
                  <a:pt x="356" y="344"/>
                  <a:pt x="357" y="345"/>
                  <a:pt x="358" y="344"/>
                </a:cubicBezTo>
                <a:cubicBezTo>
                  <a:pt x="358" y="344"/>
                  <a:pt x="359" y="344"/>
                  <a:pt x="359" y="344"/>
                </a:cubicBezTo>
                <a:cubicBezTo>
                  <a:pt x="359" y="344"/>
                  <a:pt x="359" y="343"/>
                  <a:pt x="359" y="342"/>
                </a:cubicBezTo>
                <a:cubicBezTo>
                  <a:pt x="360" y="341"/>
                  <a:pt x="359" y="341"/>
                  <a:pt x="359" y="341"/>
                </a:cubicBezTo>
                <a:cubicBezTo>
                  <a:pt x="359" y="341"/>
                  <a:pt x="359" y="342"/>
                  <a:pt x="359" y="342"/>
                </a:cubicBezTo>
                <a:cubicBezTo>
                  <a:pt x="359" y="343"/>
                  <a:pt x="359" y="343"/>
                  <a:pt x="360" y="343"/>
                </a:cubicBezTo>
                <a:cubicBezTo>
                  <a:pt x="360" y="343"/>
                  <a:pt x="360" y="342"/>
                  <a:pt x="360" y="342"/>
                </a:cubicBezTo>
                <a:cubicBezTo>
                  <a:pt x="360" y="342"/>
                  <a:pt x="360" y="341"/>
                  <a:pt x="359" y="342"/>
                </a:cubicBezTo>
                <a:cubicBezTo>
                  <a:pt x="358" y="342"/>
                  <a:pt x="358" y="343"/>
                  <a:pt x="358" y="344"/>
                </a:cubicBezTo>
                <a:cubicBezTo>
                  <a:pt x="356" y="344"/>
                  <a:pt x="355" y="343"/>
                  <a:pt x="354" y="342"/>
                </a:cubicBezTo>
                <a:cubicBezTo>
                  <a:pt x="355" y="342"/>
                  <a:pt x="355" y="341"/>
                  <a:pt x="355" y="341"/>
                </a:cubicBezTo>
                <a:cubicBezTo>
                  <a:pt x="355" y="338"/>
                  <a:pt x="356" y="337"/>
                  <a:pt x="358" y="335"/>
                </a:cubicBezTo>
                <a:cubicBezTo>
                  <a:pt x="358" y="334"/>
                  <a:pt x="358" y="334"/>
                  <a:pt x="358" y="333"/>
                </a:cubicBezTo>
                <a:cubicBezTo>
                  <a:pt x="357" y="333"/>
                  <a:pt x="357" y="333"/>
                  <a:pt x="357" y="332"/>
                </a:cubicBezTo>
                <a:cubicBezTo>
                  <a:pt x="358" y="331"/>
                  <a:pt x="359" y="329"/>
                  <a:pt x="359" y="327"/>
                </a:cubicBezTo>
                <a:cubicBezTo>
                  <a:pt x="359" y="326"/>
                  <a:pt x="360" y="326"/>
                  <a:pt x="360" y="325"/>
                </a:cubicBezTo>
                <a:cubicBezTo>
                  <a:pt x="360" y="324"/>
                  <a:pt x="360" y="323"/>
                  <a:pt x="360" y="323"/>
                </a:cubicBezTo>
                <a:cubicBezTo>
                  <a:pt x="361" y="322"/>
                  <a:pt x="361" y="321"/>
                  <a:pt x="361" y="320"/>
                </a:cubicBezTo>
                <a:cubicBezTo>
                  <a:pt x="361" y="320"/>
                  <a:pt x="362" y="320"/>
                  <a:pt x="362" y="320"/>
                </a:cubicBezTo>
                <a:cubicBezTo>
                  <a:pt x="363" y="320"/>
                  <a:pt x="363" y="321"/>
                  <a:pt x="364" y="321"/>
                </a:cubicBezTo>
                <a:cubicBezTo>
                  <a:pt x="363" y="321"/>
                  <a:pt x="363" y="322"/>
                  <a:pt x="363" y="322"/>
                </a:cubicBezTo>
                <a:cubicBezTo>
                  <a:pt x="363" y="322"/>
                  <a:pt x="363" y="323"/>
                  <a:pt x="364" y="323"/>
                </a:cubicBezTo>
                <a:cubicBezTo>
                  <a:pt x="365" y="322"/>
                  <a:pt x="367" y="322"/>
                  <a:pt x="368" y="320"/>
                </a:cubicBezTo>
                <a:cubicBezTo>
                  <a:pt x="368" y="319"/>
                  <a:pt x="369" y="318"/>
                  <a:pt x="369" y="317"/>
                </a:cubicBezTo>
                <a:cubicBezTo>
                  <a:pt x="369" y="317"/>
                  <a:pt x="369" y="317"/>
                  <a:pt x="369" y="317"/>
                </a:cubicBezTo>
                <a:cubicBezTo>
                  <a:pt x="368" y="316"/>
                  <a:pt x="369" y="314"/>
                  <a:pt x="369" y="313"/>
                </a:cubicBezTo>
                <a:cubicBezTo>
                  <a:pt x="368" y="312"/>
                  <a:pt x="367" y="312"/>
                  <a:pt x="367" y="311"/>
                </a:cubicBezTo>
                <a:cubicBezTo>
                  <a:pt x="367" y="311"/>
                  <a:pt x="367" y="311"/>
                  <a:pt x="367" y="310"/>
                </a:cubicBezTo>
                <a:cubicBezTo>
                  <a:pt x="367" y="309"/>
                  <a:pt x="367" y="309"/>
                  <a:pt x="367" y="308"/>
                </a:cubicBezTo>
                <a:cubicBezTo>
                  <a:pt x="367" y="307"/>
                  <a:pt x="366" y="305"/>
                  <a:pt x="367" y="304"/>
                </a:cubicBezTo>
                <a:cubicBezTo>
                  <a:pt x="368" y="303"/>
                  <a:pt x="367" y="302"/>
                  <a:pt x="369" y="301"/>
                </a:cubicBezTo>
                <a:cubicBezTo>
                  <a:pt x="368" y="300"/>
                  <a:pt x="370" y="299"/>
                  <a:pt x="370" y="298"/>
                </a:cubicBezTo>
                <a:cubicBezTo>
                  <a:pt x="369" y="297"/>
                  <a:pt x="371" y="297"/>
                  <a:pt x="370" y="296"/>
                </a:cubicBezTo>
                <a:cubicBezTo>
                  <a:pt x="372" y="295"/>
                  <a:pt x="372" y="294"/>
                  <a:pt x="371" y="293"/>
                </a:cubicBezTo>
                <a:cubicBezTo>
                  <a:pt x="373" y="292"/>
                  <a:pt x="372" y="291"/>
                  <a:pt x="372" y="290"/>
                </a:cubicBezTo>
                <a:cubicBezTo>
                  <a:pt x="374" y="289"/>
                  <a:pt x="373" y="288"/>
                  <a:pt x="373" y="287"/>
                </a:cubicBezTo>
                <a:cubicBezTo>
                  <a:pt x="374" y="286"/>
                  <a:pt x="375" y="285"/>
                  <a:pt x="375" y="284"/>
                </a:cubicBezTo>
                <a:cubicBezTo>
                  <a:pt x="376" y="284"/>
                  <a:pt x="375" y="283"/>
                  <a:pt x="376" y="282"/>
                </a:cubicBezTo>
                <a:cubicBezTo>
                  <a:pt x="376" y="281"/>
                  <a:pt x="377" y="280"/>
                  <a:pt x="377" y="279"/>
                </a:cubicBezTo>
                <a:cubicBezTo>
                  <a:pt x="377" y="278"/>
                  <a:pt x="378" y="278"/>
                  <a:pt x="378" y="277"/>
                </a:cubicBezTo>
                <a:cubicBezTo>
                  <a:pt x="380" y="276"/>
                  <a:pt x="378" y="274"/>
                  <a:pt x="380" y="273"/>
                </a:cubicBezTo>
                <a:cubicBezTo>
                  <a:pt x="380" y="272"/>
                  <a:pt x="381" y="271"/>
                  <a:pt x="382" y="270"/>
                </a:cubicBezTo>
                <a:cubicBezTo>
                  <a:pt x="382" y="269"/>
                  <a:pt x="382" y="268"/>
                  <a:pt x="382" y="267"/>
                </a:cubicBezTo>
                <a:cubicBezTo>
                  <a:pt x="382" y="266"/>
                  <a:pt x="383" y="266"/>
                  <a:pt x="383" y="265"/>
                </a:cubicBezTo>
                <a:cubicBezTo>
                  <a:pt x="383" y="264"/>
                  <a:pt x="383" y="264"/>
                  <a:pt x="383" y="264"/>
                </a:cubicBezTo>
                <a:cubicBezTo>
                  <a:pt x="384" y="263"/>
                  <a:pt x="385" y="263"/>
                  <a:pt x="385" y="262"/>
                </a:cubicBezTo>
                <a:cubicBezTo>
                  <a:pt x="385" y="261"/>
                  <a:pt x="386" y="260"/>
                  <a:pt x="386" y="259"/>
                </a:cubicBezTo>
                <a:cubicBezTo>
                  <a:pt x="386" y="258"/>
                  <a:pt x="387" y="257"/>
                  <a:pt x="387" y="256"/>
                </a:cubicBezTo>
                <a:cubicBezTo>
                  <a:pt x="388" y="255"/>
                  <a:pt x="388" y="254"/>
                  <a:pt x="388" y="253"/>
                </a:cubicBezTo>
                <a:cubicBezTo>
                  <a:pt x="388" y="252"/>
                  <a:pt x="389" y="252"/>
                  <a:pt x="389" y="251"/>
                </a:cubicBezTo>
                <a:cubicBezTo>
                  <a:pt x="390" y="249"/>
                  <a:pt x="390" y="247"/>
                  <a:pt x="391" y="246"/>
                </a:cubicBezTo>
                <a:cubicBezTo>
                  <a:pt x="392" y="245"/>
                  <a:pt x="393" y="245"/>
                  <a:pt x="393" y="244"/>
                </a:cubicBezTo>
                <a:cubicBezTo>
                  <a:pt x="393" y="243"/>
                  <a:pt x="394" y="243"/>
                  <a:pt x="395" y="243"/>
                </a:cubicBezTo>
                <a:cubicBezTo>
                  <a:pt x="395" y="243"/>
                  <a:pt x="396" y="243"/>
                  <a:pt x="396" y="243"/>
                </a:cubicBezTo>
                <a:cubicBezTo>
                  <a:pt x="395" y="242"/>
                  <a:pt x="395" y="242"/>
                  <a:pt x="394" y="242"/>
                </a:cubicBezTo>
                <a:cubicBezTo>
                  <a:pt x="395" y="241"/>
                  <a:pt x="395" y="241"/>
                  <a:pt x="395" y="240"/>
                </a:cubicBezTo>
                <a:cubicBezTo>
                  <a:pt x="395" y="239"/>
                  <a:pt x="396" y="238"/>
                  <a:pt x="396" y="238"/>
                </a:cubicBezTo>
                <a:cubicBezTo>
                  <a:pt x="396" y="236"/>
                  <a:pt x="398" y="236"/>
                  <a:pt x="397" y="234"/>
                </a:cubicBezTo>
                <a:cubicBezTo>
                  <a:pt x="398" y="233"/>
                  <a:pt x="398" y="232"/>
                  <a:pt x="399" y="231"/>
                </a:cubicBezTo>
                <a:cubicBezTo>
                  <a:pt x="400" y="231"/>
                  <a:pt x="400" y="230"/>
                  <a:pt x="400" y="229"/>
                </a:cubicBezTo>
                <a:cubicBezTo>
                  <a:pt x="400" y="228"/>
                  <a:pt x="401" y="227"/>
                  <a:pt x="401" y="226"/>
                </a:cubicBezTo>
                <a:cubicBezTo>
                  <a:pt x="403" y="227"/>
                  <a:pt x="403" y="227"/>
                  <a:pt x="404" y="227"/>
                </a:cubicBezTo>
                <a:cubicBezTo>
                  <a:pt x="404" y="226"/>
                  <a:pt x="404" y="226"/>
                  <a:pt x="403" y="225"/>
                </a:cubicBezTo>
                <a:cubicBezTo>
                  <a:pt x="404" y="223"/>
                  <a:pt x="404" y="223"/>
                  <a:pt x="403" y="222"/>
                </a:cubicBezTo>
                <a:cubicBezTo>
                  <a:pt x="403" y="221"/>
                  <a:pt x="404" y="221"/>
                  <a:pt x="404" y="220"/>
                </a:cubicBezTo>
                <a:cubicBezTo>
                  <a:pt x="405" y="219"/>
                  <a:pt x="405" y="219"/>
                  <a:pt x="405" y="218"/>
                </a:cubicBezTo>
                <a:cubicBezTo>
                  <a:pt x="405" y="218"/>
                  <a:pt x="405" y="218"/>
                  <a:pt x="406" y="218"/>
                </a:cubicBezTo>
                <a:cubicBezTo>
                  <a:pt x="406" y="219"/>
                  <a:pt x="406" y="220"/>
                  <a:pt x="407" y="220"/>
                </a:cubicBezTo>
                <a:cubicBezTo>
                  <a:pt x="408" y="218"/>
                  <a:pt x="408" y="218"/>
                  <a:pt x="406" y="218"/>
                </a:cubicBezTo>
                <a:cubicBezTo>
                  <a:pt x="405" y="217"/>
                  <a:pt x="406" y="216"/>
                  <a:pt x="407" y="215"/>
                </a:cubicBezTo>
                <a:cubicBezTo>
                  <a:pt x="407" y="214"/>
                  <a:pt x="408" y="213"/>
                  <a:pt x="409" y="214"/>
                </a:cubicBezTo>
                <a:cubicBezTo>
                  <a:pt x="410" y="214"/>
                  <a:pt x="410" y="214"/>
                  <a:pt x="410" y="215"/>
                </a:cubicBezTo>
                <a:cubicBezTo>
                  <a:pt x="410" y="215"/>
                  <a:pt x="411" y="215"/>
                  <a:pt x="411" y="215"/>
                </a:cubicBezTo>
                <a:cubicBezTo>
                  <a:pt x="412" y="216"/>
                  <a:pt x="412" y="216"/>
                  <a:pt x="412" y="216"/>
                </a:cubicBezTo>
                <a:cubicBezTo>
                  <a:pt x="411" y="217"/>
                  <a:pt x="413" y="218"/>
                  <a:pt x="413" y="220"/>
                </a:cubicBezTo>
                <a:cubicBezTo>
                  <a:pt x="413" y="220"/>
                  <a:pt x="413" y="220"/>
                  <a:pt x="413" y="220"/>
                </a:cubicBezTo>
                <a:cubicBezTo>
                  <a:pt x="413" y="220"/>
                  <a:pt x="413" y="220"/>
                  <a:pt x="412" y="220"/>
                </a:cubicBezTo>
                <a:cubicBezTo>
                  <a:pt x="412" y="220"/>
                  <a:pt x="412" y="219"/>
                  <a:pt x="411" y="220"/>
                </a:cubicBezTo>
                <a:cubicBezTo>
                  <a:pt x="411" y="220"/>
                  <a:pt x="411" y="220"/>
                  <a:pt x="411" y="221"/>
                </a:cubicBezTo>
                <a:cubicBezTo>
                  <a:pt x="412" y="221"/>
                  <a:pt x="412" y="221"/>
                  <a:pt x="412" y="221"/>
                </a:cubicBezTo>
                <a:cubicBezTo>
                  <a:pt x="413" y="221"/>
                  <a:pt x="413" y="221"/>
                  <a:pt x="413" y="220"/>
                </a:cubicBezTo>
                <a:cubicBezTo>
                  <a:pt x="414" y="220"/>
                  <a:pt x="414" y="221"/>
                  <a:pt x="414" y="222"/>
                </a:cubicBezTo>
                <a:cubicBezTo>
                  <a:pt x="415" y="222"/>
                  <a:pt x="415" y="223"/>
                  <a:pt x="414" y="223"/>
                </a:cubicBezTo>
                <a:cubicBezTo>
                  <a:pt x="414" y="224"/>
                  <a:pt x="414" y="224"/>
                  <a:pt x="414" y="225"/>
                </a:cubicBezTo>
                <a:cubicBezTo>
                  <a:pt x="414" y="225"/>
                  <a:pt x="414" y="225"/>
                  <a:pt x="415" y="226"/>
                </a:cubicBezTo>
                <a:cubicBezTo>
                  <a:pt x="415" y="226"/>
                  <a:pt x="415" y="225"/>
                  <a:pt x="415" y="225"/>
                </a:cubicBezTo>
                <a:cubicBezTo>
                  <a:pt x="415" y="224"/>
                  <a:pt x="415" y="224"/>
                  <a:pt x="416" y="224"/>
                </a:cubicBezTo>
                <a:cubicBezTo>
                  <a:pt x="417" y="225"/>
                  <a:pt x="417" y="226"/>
                  <a:pt x="418" y="227"/>
                </a:cubicBezTo>
                <a:cubicBezTo>
                  <a:pt x="418" y="227"/>
                  <a:pt x="418" y="227"/>
                  <a:pt x="418" y="228"/>
                </a:cubicBezTo>
                <a:cubicBezTo>
                  <a:pt x="417" y="228"/>
                  <a:pt x="417" y="228"/>
                  <a:pt x="417" y="229"/>
                </a:cubicBezTo>
                <a:cubicBezTo>
                  <a:pt x="417" y="231"/>
                  <a:pt x="417" y="233"/>
                  <a:pt x="417" y="234"/>
                </a:cubicBezTo>
                <a:cubicBezTo>
                  <a:pt x="417" y="234"/>
                  <a:pt x="416" y="234"/>
                  <a:pt x="416" y="234"/>
                </a:cubicBezTo>
                <a:cubicBezTo>
                  <a:pt x="416" y="234"/>
                  <a:pt x="415" y="235"/>
                  <a:pt x="415" y="235"/>
                </a:cubicBezTo>
                <a:cubicBezTo>
                  <a:pt x="416" y="236"/>
                  <a:pt x="416" y="238"/>
                  <a:pt x="416" y="239"/>
                </a:cubicBezTo>
                <a:cubicBezTo>
                  <a:pt x="415" y="239"/>
                  <a:pt x="415" y="239"/>
                  <a:pt x="414" y="239"/>
                </a:cubicBezTo>
                <a:cubicBezTo>
                  <a:pt x="413" y="239"/>
                  <a:pt x="413" y="239"/>
                  <a:pt x="413" y="240"/>
                </a:cubicBezTo>
                <a:cubicBezTo>
                  <a:pt x="413" y="241"/>
                  <a:pt x="413" y="241"/>
                  <a:pt x="414" y="241"/>
                </a:cubicBezTo>
                <a:cubicBezTo>
                  <a:pt x="414" y="241"/>
                  <a:pt x="415" y="241"/>
                  <a:pt x="415" y="241"/>
                </a:cubicBezTo>
                <a:cubicBezTo>
                  <a:pt x="415" y="241"/>
                  <a:pt x="415" y="241"/>
                  <a:pt x="416" y="241"/>
                </a:cubicBezTo>
                <a:cubicBezTo>
                  <a:pt x="417" y="242"/>
                  <a:pt x="415" y="244"/>
                  <a:pt x="417" y="245"/>
                </a:cubicBezTo>
                <a:cubicBezTo>
                  <a:pt x="417" y="247"/>
                  <a:pt x="417" y="248"/>
                  <a:pt x="417" y="249"/>
                </a:cubicBezTo>
                <a:cubicBezTo>
                  <a:pt x="416" y="250"/>
                  <a:pt x="416" y="250"/>
                  <a:pt x="415" y="250"/>
                </a:cubicBezTo>
                <a:cubicBezTo>
                  <a:pt x="415" y="251"/>
                  <a:pt x="416" y="251"/>
                  <a:pt x="416" y="252"/>
                </a:cubicBezTo>
                <a:cubicBezTo>
                  <a:pt x="415" y="252"/>
                  <a:pt x="414" y="251"/>
                  <a:pt x="413" y="250"/>
                </a:cubicBezTo>
                <a:cubicBezTo>
                  <a:pt x="413" y="250"/>
                  <a:pt x="413" y="249"/>
                  <a:pt x="414" y="249"/>
                </a:cubicBezTo>
                <a:cubicBezTo>
                  <a:pt x="414" y="249"/>
                  <a:pt x="415" y="248"/>
                  <a:pt x="415" y="248"/>
                </a:cubicBezTo>
                <a:cubicBezTo>
                  <a:pt x="415" y="248"/>
                  <a:pt x="414" y="248"/>
                  <a:pt x="414" y="248"/>
                </a:cubicBezTo>
                <a:cubicBezTo>
                  <a:pt x="413" y="248"/>
                  <a:pt x="412" y="247"/>
                  <a:pt x="411" y="248"/>
                </a:cubicBezTo>
                <a:cubicBezTo>
                  <a:pt x="411" y="248"/>
                  <a:pt x="411" y="249"/>
                  <a:pt x="411" y="249"/>
                </a:cubicBezTo>
                <a:cubicBezTo>
                  <a:pt x="412" y="250"/>
                  <a:pt x="412" y="252"/>
                  <a:pt x="414" y="253"/>
                </a:cubicBezTo>
                <a:cubicBezTo>
                  <a:pt x="415" y="253"/>
                  <a:pt x="414" y="254"/>
                  <a:pt x="413" y="255"/>
                </a:cubicBezTo>
                <a:cubicBezTo>
                  <a:pt x="413" y="255"/>
                  <a:pt x="413" y="255"/>
                  <a:pt x="413" y="255"/>
                </a:cubicBezTo>
                <a:cubicBezTo>
                  <a:pt x="413" y="255"/>
                  <a:pt x="412" y="255"/>
                  <a:pt x="412" y="254"/>
                </a:cubicBezTo>
                <a:cubicBezTo>
                  <a:pt x="411" y="255"/>
                  <a:pt x="412" y="257"/>
                  <a:pt x="410" y="258"/>
                </a:cubicBezTo>
                <a:cubicBezTo>
                  <a:pt x="411" y="259"/>
                  <a:pt x="412" y="259"/>
                  <a:pt x="412" y="260"/>
                </a:cubicBezTo>
                <a:cubicBezTo>
                  <a:pt x="412" y="260"/>
                  <a:pt x="411" y="260"/>
                  <a:pt x="411" y="261"/>
                </a:cubicBezTo>
                <a:cubicBezTo>
                  <a:pt x="411" y="261"/>
                  <a:pt x="411" y="261"/>
                  <a:pt x="411" y="261"/>
                </a:cubicBezTo>
                <a:cubicBezTo>
                  <a:pt x="411" y="261"/>
                  <a:pt x="411" y="261"/>
                  <a:pt x="411" y="261"/>
                </a:cubicBezTo>
                <a:cubicBezTo>
                  <a:pt x="411" y="261"/>
                  <a:pt x="410" y="261"/>
                  <a:pt x="411" y="262"/>
                </a:cubicBezTo>
                <a:cubicBezTo>
                  <a:pt x="411" y="262"/>
                  <a:pt x="411" y="262"/>
                  <a:pt x="411" y="261"/>
                </a:cubicBezTo>
                <a:cubicBezTo>
                  <a:pt x="412" y="261"/>
                  <a:pt x="412" y="261"/>
                  <a:pt x="412" y="260"/>
                </a:cubicBezTo>
                <a:cubicBezTo>
                  <a:pt x="412" y="260"/>
                  <a:pt x="413" y="260"/>
                  <a:pt x="413" y="260"/>
                </a:cubicBezTo>
                <a:cubicBezTo>
                  <a:pt x="413" y="262"/>
                  <a:pt x="414" y="263"/>
                  <a:pt x="416" y="263"/>
                </a:cubicBezTo>
                <a:cubicBezTo>
                  <a:pt x="416" y="263"/>
                  <a:pt x="416" y="264"/>
                  <a:pt x="416" y="264"/>
                </a:cubicBezTo>
                <a:cubicBezTo>
                  <a:pt x="416" y="264"/>
                  <a:pt x="415" y="264"/>
                  <a:pt x="415" y="264"/>
                </a:cubicBezTo>
                <a:cubicBezTo>
                  <a:pt x="414" y="264"/>
                  <a:pt x="414" y="264"/>
                  <a:pt x="414" y="265"/>
                </a:cubicBezTo>
                <a:cubicBezTo>
                  <a:pt x="414" y="265"/>
                  <a:pt x="414" y="265"/>
                  <a:pt x="414" y="265"/>
                </a:cubicBezTo>
                <a:cubicBezTo>
                  <a:pt x="414" y="265"/>
                  <a:pt x="414" y="265"/>
                  <a:pt x="414" y="265"/>
                </a:cubicBezTo>
                <a:cubicBezTo>
                  <a:pt x="413" y="265"/>
                  <a:pt x="413" y="265"/>
                  <a:pt x="414" y="266"/>
                </a:cubicBezTo>
                <a:cubicBezTo>
                  <a:pt x="414" y="266"/>
                  <a:pt x="414" y="265"/>
                  <a:pt x="414" y="265"/>
                </a:cubicBezTo>
                <a:cubicBezTo>
                  <a:pt x="415" y="265"/>
                  <a:pt x="415" y="265"/>
                  <a:pt x="415" y="265"/>
                </a:cubicBezTo>
                <a:cubicBezTo>
                  <a:pt x="416" y="265"/>
                  <a:pt x="416" y="264"/>
                  <a:pt x="416" y="264"/>
                </a:cubicBezTo>
                <a:cubicBezTo>
                  <a:pt x="416" y="264"/>
                  <a:pt x="417" y="264"/>
                  <a:pt x="417" y="265"/>
                </a:cubicBezTo>
                <a:cubicBezTo>
                  <a:pt x="418" y="264"/>
                  <a:pt x="418" y="263"/>
                  <a:pt x="419" y="262"/>
                </a:cubicBezTo>
                <a:cubicBezTo>
                  <a:pt x="420" y="262"/>
                  <a:pt x="421" y="262"/>
                  <a:pt x="421" y="262"/>
                </a:cubicBezTo>
                <a:cubicBezTo>
                  <a:pt x="420" y="264"/>
                  <a:pt x="422" y="264"/>
                  <a:pt x="422" y="265"/>
                </a:cubicBezTo>
                <a:cubicBezTo>
                  <a:pt x="422" y="265"/>
                  <a:pt x="422" y="265"/>
                  <a:pt x="422" y="265"/>
                </a:cubicBezTo>
                <a:cubicBezTo>
                  <a:pt x="422" y="265"/>
                  <a:pt x="423" y="265"/>
                  <a:pt x="423" y="265"/>
                </a:cubicBezTo>
                <a:cubicBezTo>
                  <a:pt x="423" y="264"/>
                  <a:pt x="423" y="264"/>
                  <a:pt x="422" y="263"/>
                </a:cubicBezTo>
                <a:cubicBezTo>
                  <a:pt x="421" y="262"/>
                  <a:pt x="422" y="262"/>
                  <a:pt x="423" y="261"/>
                </a:cubicBezTo>
                <a:cubicBezTo>
                  <a:pt x="423" y="261"/>
                  <a:pt x="423" y="261"/>
                  <a:pt x="423" y="260"/>
                </a:cubicBezTo>
                <a:cubicBezTo>
                  <a:pt x="422" y="260"/>
                  <a:pt x="421" y="259"/>
                  <a:pt x="420" y="258"/>
                </a:cubicBezTo>
                <a:cubicBezTo>
                  <a:pt x="420" y="257"/>
                  <a:pt x="420" y="257"/>
                  <a:pt x="420" y="256"/>
                </a:cubicBezTo>
                <a:cubicBezTo>
                  <a:pt x="421" y="256"/>
                  <a:pt x="421" y="256"/>
                  <a:pt x="422" y="256"/>
                </a:cubicBezTo>
                <a:cubicBezTo>
                  <a:pt x="422" y="256"/>
                  <a:pt x="423" y="256"/>
                  <a:pt x="423" y="255"/>
                </a:cubicBezTo>
                <a:cubicBezTo>
                  <a:pt x="423" y="255"/>
                  <a:pt x="424" y="255"/>
                  <a:pt x="424" y="254"/>
                </a:cubicBezTo>
                <a:cubicBezTo>
                  <a:pt x="425" y="255"/>
                  <a:pt x="425" y="257"/>
                  <a:pt x="426" y="257"/>
                </a:cubicBezTo>
                <a:cubicBezTo>
                  <a:pt x="426" y="257"/>
                  <a:pt x="426" y="256"/>
                  <a:pt x="426" y="256"/>
                </a:cubicBezTo>
                <a:cubicBezTo>
                  <a:pt x="427" y="256"/>
                  <a:pt x="427" y="255"/>
                  <a:pt x="427" y="255"/>
                </a:cubicBezTo>
                <a:cubicBezTo>
                  <a:pt x="428" y="255"/>
                  <a:pt x="430" y="256"/>
                  <a:pt x="430" y="257"/>
                </a:cubicBezTo>
                <a:cubicBezTo>
                  <a:pt x="430" y="258"/>
                  <a:pt x="430" y="257"/>
                  <a:pt x="430" y="257"/>
                </a:cubicBezTo>
                <a:cubicBezTo>
                  <a:pt x="430" y="257"/>
                  <a:pt x="429" y="257"/>
                  <a:pt x="429" y="257"/>
                </a:cubicBezTo>
                <a:cubicBezTo>
                  <a:pt x="429" y="257"/>
                  <a:pt x="429" y="258"/>
                  <a:pt x="428" y="258"/>
                </a:cubicBezTo>
                <a:cubicBezTo>
                  <a:pt x="428" y="258"/>
                  <a:pt x="429" y="258"/>
                  <a:pt x="429" y="258"/>
                </a:cubicBezTo>
                <a:cubicBezTo>
                  <a:pt x="429" y="258"/>
                  <a:pt x="430" y="258"/>
                  <a:pt x="430" y="257"/>
                </a:cubicBezTo>
                <a:cubicBezTo>
                  <a:pt x="430" y="257"/>
                  <a:pt x="431" y="257"/>
                  <a:pt x="431" y="257"/>
                </a:cubicBezTo>
                <a:cubicBezTo>
                  <a:pt x="431" y="258"/>
                  <a:pt x="432" y="259"/>
                  <a:pt x="432" y="260"/>
                </a:cubicBezTo>
                <a:cubicBezTo>
                  <a:pt x="433" y="261"/>
                  <a:pt x="434" y="262"/>
                  <a:pt x="433" y="263"/>
                </a:cubicBezTo>
                <a:cubicBezTo>
                  <a:pt x="434" y="264"/>
                  <a:pt x="434" y="265"/>
                  <a:pt x="435" y="266"/>
                </a:cubicBezTo>
                <a:cubicBezTo>
                  <a:pt x="436" y="267"/>
                  <a:pt x="436" y="268"/>
                  <a:pt x="436" y="270"/>
                </a:cubicBezTo>
                <a:cubicBezTo>
                  <a:pt x="436" y="271"/>
                  <a:pt x="436" y="273"/>
                  <a:pt x="436" y="273"/>
                </a:cubicBezTo>
                <a:cubicBezTo>
                  <a:pt x="437" y="274"/>
                  <a:pt x="437" y="276"/>
                  <a:pt x="436" y="277"/>
                </a:cubicBezTo>
                <a:cubicBezTo>
                  <a:pt x="436" y="278"/>
                  <a:pt x="436" y="278"/>
                  <a:pt x="437" y="278"/>
                </a:cubicBezTo>
                <a:cubicBezTo>
                  <a:pt x="437" y="279"/>
                  <a:pt x="437" y="279"/>
                  <a:pt x="437" y="280"/>
                </a:cubicBezTo>
                <a:cubicBezTo>
                  <a:pt x="437" y="281"/>
                  <a:pt x="438" y="281"/>
                  <a:pt x="439" y="281"/>
                </a:cubicBezTo>
                <a:cubicBezTo>
                  <a:pt x="439" y="280"/>
                  <a:pt x="439" y="280"/>
                  <a:pt x="440" y="280"/>
                </a:cubicBezTo>
                <a:cubicBezTo>
                  <a:pt x="440" y="280"/>
                  <a:pt x="440" y="280"/>
                  <a:pt x="441" y="280"/>
                </a:cubicBezTo>
                <a:cubicBezTo>
                  <a:pt x="440" y="281"/>
                  <a:pt x="440" y="281"/>
                  <a:pt x="440" y="281"/>
                </a:cubicBezTo>
                <a:cubicBezTo>
                  <a:pt x="440" y="281"/>
                  <a:pt x="440" y="281"/>
                  <a:pt x="440" y="281"/>
                </a:cubicBezTo>
                <a:cubicBezTo>
                  <a:pt x="440" y="282"/>
                  <a:pt x="440" y="282"/>
                  <a:pt x="441" y="282"/>
                </a:cubicBezTo>
                <a:cubicBezTo>
                  <a:pt x="440" y="283"/>
                  <a:pt x="440" y="283"/>
                  <a:pt x="440" y="283"/>
                </a:cubicBezTo>
                <a:cubicBezTo>
                  <a:pt x="441" y="284"/>
                  <a:pt x="441" y="284"/>
                  <a:pt x="442" y="284"/>
                </a:cubicBezTo>
                <a:cubicBezTo>
                  <a:pt x="443" y="285"/>
                  <a:pt x="443" y="287"/>
                  <a:pt x="444" y="288"/>
                </a:cubicBezTo>
                <a:cubicBezTo>
                  <a:pt x="444" y="289"/>
                  <a:pt x="446" y="290"/>
                  <a:pt x="445" y="291"/>
                </a:cubicBezTo>
                <a:cubicBezTo>
                  <a:pt x="445" y="292"/>
                  <a:pt x="447" y="293"/>
                  <a:pt x="446" y="294"/>
                </a:cubicBezTo>
                <a:cubicBezTo>
                  <a:pt x="446" y="295"/>
                  <a:pt x="446" y="296"/>
                  <a:pt x="446" y="297"/>
                </a:cubicBezTo>
                <a:cubicBezTo>
                  <a:pt x="447" y="297"/>
                  <a:pt x="449" y="297"/>
                  <a:pt x="448" y="298"/>
                </a:cubicBezTo>
                <a:cubicBezTo>
                  <a:pt x="448" y="300"/>
                  <a:pt x="450" y="300"/>
                  <a:pt x="449" y="301"/>
                </a:cubicBezTo>
                <a:cubicBezTo>
                  <a:pt x="449" y="303"/>
                  <a:pt x="450" y="303"/>
                  <a:pt x="450" y="304"/>
                </a:cubicBezTo>
                <a:cubicBezTo>
                  <a:pt x="450" y="305"/>
                  <a:pt x="452" y="306"/>
                  <a:pt x="451" y="308"/>
                </a:cubicBezTo>
                <a:cubicBezTo>
                  <a:pt x="452" y="309"/>
                  <a:pt x="452" y="310"/>
                  <a:pt x="453" y="310"/>
                </a:cubicBezTo>
                <a:cubicBezTo>
                  <a:pt x="453" y="311"/>
                  <a:pt x="453" y="311"/>
                  <a:pt x="453" y="312"/>
                </a:cubicBezTo>
                <a:cubicBezTo>
                  <a:pt x="454" y="312"/>
                  <a:pt x="454" y="313"/>
                  <a:pt x="454" y="314"/>
                </a:cubicBezTo>
                <a:cubicBezTo>
                  <a:pt x="454" y="315"/>
                  <a:pt x="455" y="315"/>
                  <a:pt x="455" y="317"/>
                </a:cubicBezTo>
                <a:cubicBezTo>
                  <a:pt x="455" y="318"/>
                  <a:pt x="456" y="318"/>
                  <a:pt x="456" y="319"/>
                </a:cubicBezTo>
                <a:cubicBezTo>
                  <a:pt x="456" y="319"/>
                  <a:pt x="456" y="320"/>
                  <a:pt x="456" y="321"/>
                </a:cubicBezTo>
                <a:cubicBezTo>
                  <a:pt x="457" y="322"/>
                  <a:pt x="457" y="324"/>
                  <a:pt x="458" y="325"/>
                </a:cubicBezTo>
                <a:cubicBezTo>
                  <a:pt x="458" y="326"/>
                  <a:pt x="459" y="326"/>
                  <a:pt x="459" y="327"/>
                </a:cubicBezTo>
                <a:cubicBezTo>
                  <a:pt x="459" y="328"/>
                  <a:pt x="458" y="329"/>
                  <a:pt x="459" y="330"/>
                </a:cubicBezTo>
                <a:cubicBezTo>
                  <a:pt x="460" y="331"/>
                  <a:pt x="459" y="333"/>
                  <a:pt x="460" y="333"/>
                </a:cubicBezTo>
                <a:cubicBezTo>
                  <a:pt x="460" y="333"/>
                  <a:pt x="461" y="334"/>
                  <a:pt x="461" y="334"/>
                </a:cubicBezTo>
                <a:cubicBezTo>
                  <a:pt x="460" y="336"/>
                  <a:pt x="462" y="338"/>
                  <a:pt x="462" y="339"/>
                </a:cubicBezTo>
                <a:cubicBezTo>
                  <a:pt x="462" y="340"/>
                  <a:pt x="461" y="340"/>
                  <a:pt x="461" y="340"/>
                </a:cubicBezTo>
                <a:cubicBezTo>
                  <a:pt x="460" y="340"/>
                  <a:pt x="460" y="340"/>
                  <a:pt x="460" y="340"/>
                </a:cubicBezTo>
                <a:cubicBezTo>
                  <a:pt x="460" y="340"/>
                  <a:pt x="460" y="341"/>
                  <a:pt x="460" y="341"/>
                </a:cubicBezTo>
                <a:cubicBezTo>
                  <a:pt x="460" y="342"/>
                  <a:pt x="460" y="342"/>
                  <a:pt x="461" y="341"/>
                </a:cubicBezTo>
                <a:cubicBezTo>
                  <a:pt x="461" y="341"/>
                  <a:pt x="462" y="340"/>
                  <a:pt x="462" y="341"/>
                </a:cubicBezTo>
                <a:cubicBezTo>
                  <a:pt x="463" y="341"/>
                  <a:pt x="462" y="342"/>
                  <a:pt x="462" y="343"/>
                </a:cubicBezTo>
                <a:cubicBezTo>
                  <a:pt x="462" y="343"/>
                  <a:pt x="462" y="343"/>
                  <a:pt x="462" y="343"/>
                </a:cubicBezTo>
                <a:cubicBezTo>
                  <a:pt x="461" y="343"/>
                  <a:pt x="461" y="343"/>
                  <a:pt x="461" y="344"/>
                </a:cubicBezTo>
                <a:cubicBezTo>
                  <a:pt x="461" y="344"/>
                  <a:pt x="461" y="345"/>
                  <a:pt x="461" y="345"/>
                </a:cubicBezTo>
                <a:cubicBezTo>
                  <a:pt x="462" y="346"/>
                  <a:pt x="461" y="346"/>
                  <a:pt x="461" y="346"/>
                </a:cubicBezTo>
                <a:cubicBezTo>
                  <a:pt x="460" y="347"/>
                  <a:pt x="459" y="347"/>
                  <a:pt x="460" y="348"/>
                </a:cubicBezTo>
                <a:cubicBezTo>
                  <a:pt x="460" y="349"/>
                  <a:pt x="462" y="349"/>
                  <a:pt x="462" y="350"/>
                </a:cubicBezTo>
                <a:cubicBezTo>
                  <a:pt x="462" y="352"/>
                  <a:pt x="462" y="352"/>
                  <a:pt x="461" y="353"/>
                </a:cubicBezTo>
                <a:cubicBezTo>
                  <a:pt x="461" y="353"/>
                  <a:pt x="461" y="352"/>
                  <a:pt x="461" y="352"/>
                </a:cubicBezTo>
                <a:cubicBezTo>
                  <a:pt x="461" y="351"/>
                  <a:pt x="460" y="351"/>
                  <a:pt x="459" y="351"/>
                </a:cubicBezTo>
                <a:cubicBezTo>
                  <a:pt x="459" y="351"/>
                  <a:pt x="459" y="351"/>
                  <a:pt x="459" y="352"/>
                </a:cubicBezTo>
                <a:cubicBezTo>
                  <a:pt x="460" y="353"/>
                  <a:pt x="459" y="355"/>
                  <a:pt x="460" y="356"/>
                </a:cubicBezTo>
                <a:cubicBezTo>
                  <a:pt x="461" y="355"/>
                  <a:pt x="461" y="355"/>
                  <a:pt x="463" y="356"/>
                </a:cubicBezTo>
                <a:cubicBezTo>
                  <a:pt x="463" y="356"/>
                  <a:pt x="463" y="356"/>
                  <a:pt x="463" y="356"/>
                </a:cubicBezTo>
                <a:cubicBezTo>
                  <a:pt x="464" y="357"/>
                  <a:pt x="463" y="358"/>
                  <a:pt x="464" y="359"/>
                </a:cubicBezTo>
                <a:cubicBezTo>
                  <a:pt x="464" y="358"/>
                  <a:pt x="464" y="358"/>
                  <a:pt x="465" y="358"/>
                </a:cubicBezTo>
                <a:cubicBezTo>
                  <a:pt x="465" y="358"/>
                  <a:pt x="465" y="358"/>
                  <a:pt x="465" y="358"/>
                </a:cubicBezTo>
                <a:cubicBezTo>
                  <a:pt x="466" y="359"/>
                  <a:pt x="466" y="359"/>
                  <a:pt x="466" y="361"/>
                </a:cubicBezTo>
                <a:cubicBezTo>
                  <a:pt x="465" y="362"/>
                  <a:pt x="465" y="363"/>
                  <a:pt x="466" y="362"/>
                </a:cubicBezTo>
                <a:cubicBezTo>
                  <a:pt x="468" y="362"/>
                  <a:pt x="468" y="363"/>
                  <a:pt x="469" y="364"/>
                </a:cubicBezTo>
                <a:cubicBezTo>
                  <a:pt x="469" y="365"/>
                  <a:pt x="469" y="367"/>
                  <a:pt x="470" y="368"/>
                </a:cubicBezTo>
                <a:cubicBezTo>
                  <a:pt x="470" y="372"/>
                  <a:pt x="470" y="372"/>
                  <a:pt x="470" y="372"/>
                </a:cubicBezTo>
                <a:cubicBezTo>
                  <a:pt x="471" y="373"/>
                  <a:pt x="471" y="373"/>
                  <a:pt x="470" y="374"/>
                </a:cubicBezTo>
                <a:cubicBezTo>
                  <a:pt x="470" y="375"/>
                  <a:pt x="470" y="376"/>
                  <a:pt x="471" y="376"/>
                </a:cubicBezTo>
                <a:cubicBezTo>
                  <a:pt x="472" y="376"/>
                  <a:pt x="472" y="377"/>
                  <a:pt x="472" y="378"/>
                </a:cubicBezTo>
                <a:cubicBezTo>
                  <a:pt x="472" y="379"/>
                  <a:pt x="471" y="381"/>
                  <a:pt x="473" y="383"/>
                </a:cubicBezTo>
                <a:cubicBezTo>
                  <a:pt x="473" y="383"/>
                  <a:pt x="473" y="383"/>
                  <a:pt x="473" y="383"/>
                </a:cubicBezTo>
                <a:cubicBezTo>
                  <a:pt x="473" y="385"/>
                  <a:pt x="473" y="386"/>
                  <a:pt x="473" y="387"/>
                </a:cubicBezTo>
                <a:cubicBezTo>
                  <a:pt x="473" y="388"/>
                  <a:pt x="473" y="390"/>
                  <a:pt x="474" y="390"/>
                </a:cubicBezTo>
                <a:cubicBezTo>
                  <a:pt x="474" y="394"/>
                  <a:pt x="474" y="394"/>
                  <a:pt x="474" y="394"/>
                </a:cubicBezTo>
                <a:cubicBezTo>
                  <a:pt x="474" y="398"/>
                  <a:pt x="474" y="398"/>
                  <a:pt x="474" y="398"/>
                </a:cubicBezTo>
                <a:cubicBezTo>
                  <a:pt x="474" y="398"/>
                  <a:pt x="474" y="399"/>
                  <a:pt x="475" y="399"/>
                </a:cubicBezTo>
                <a:cubicBezTo>
                  <a:pt x="474" y="400"/>
                  <a:pt x="473" y="400"/>
                  <a:pt x="474" y="401"/>
                </a:cubicBezTo>
                <a:cubicBezTo>
                  <a:pt x="474" y="402"/>
                  <a:pt x="475" y="402"/>
                  <a:pt x="475" y="403"/>
                </a:cubicBezTo>
                <a:cubicBezTo>
                  <a:pt x="475" y="409"/>
                  <a:pt x="475" y="415"/>
                  <a:pt x="475" y="421"/>
                </a:cubicBezTo>
                <a:cubicBezTo>
                  <a:pt x="475" y="422"/>
                  <a:pt x="474" y="422"/>
                  <a:pt x="474" y="423"/>
                </a:cubicBezTo>
                <a:cubicBezTo>
                  <a:pt x="474" y="424"/>
                  <a:pt x="474" y="425"/>
                  <a:pt x="474" y="426"/>
                </a:cubicBezTo>
                <a:cubicBezTo>
                  <a:pt x="474" y="429"/>
                  <a:pt x="474" y="429"/>
                  <a:pt x="474" y="429"/>
                </a:cubicBezTo>
                <a:cubicBezTo>
                  <a:pt x="472" y="431"/>
                  <a:pt x="473" y="433"/>
                  <a:pt x="473" y="434"/>
                </a:cubicBezTo>
                <a:cubicBezTo>
                  <a:pt x="473" y="435"/>
                  <a:pt x="472" y="436"/>
                  <a:pt x="472" y="436"/>
                </a:cubicBezTo>
                <a:cubicBezTo>
                  <a:pt x="472" y="439"/>
                  <a:pt x="472" y="439"/>
                  <a:pt x="472" y="439"/>
                </a:cubicBezTo>
                <a:cubicBezTo>
                  <a:pt x="472" y="442"/>
                  <a:pt x="472" y="442"/>
                  <a:pt x="472" y="442"/>
                </a:cubicBezTo>
                <a:cubicBezTo>
                  <a:pt x="471" y="442"/>
                  <a:pt x="471" y="444"/>
                  <a:pt x="471" y="445"/>
                </a:cubicBezTo>
                <a:cubicBezTo>
                  <a:pt x="469" y="445"/>
                  <a:pt x="470" y="447"/>
                  <a:pt x="470" y="448"/>
                </a:cubicBezTo>
                <a:cubicBezTo>
                  <a:pt x="469" y="449"/>
                  <a:pt x="468" y="450"/>
                  <a:pt x="468" y="451"/>
                </a:cubicBezTo>
                <a:cubicBezTo>
                  <a:pt x="468" y="452"/>
                  <a:pt x="467" y="452"/>
                  <a:pt x="467" y="453"/>
                </a:cubicBezTo>
                <a:cubicBezTo>
                  <a:pt x="467" y="454"/>
                  <a:pt x="466" y="455"/>
                  <a:pt x="466" y="456"/>
                </a:cubicBezTo>
                <a:cubicBezTo>
                  <a:pt x="466" y="457"/>
                  <a:pt x="465" y="458"/>
                  <a:pt x="465" y="459"/>
                </a:cubicBezTo>
                <a:cubicBezTo>
                  <a:pt x="464" y="460"/>
                  <a:pt x="464" y="460"/>
                  <a:pt x="463" y="461"/>
                </a:cubicBezTo>
                <a:cubicBezTo>
                  <a:pt x="462" y="462"/>
                  <a:pt x="462" y="463"/>
                  <a:pt x="462" y="463"/>
                </a:cubicBezTo>
                <a:cubicBezTo>
                  <a:pt x="461" y="464"/>
                  <a:pt x="460" y="464"/>
                  <a:pt x="459" y="463"/>
                </a:cubicBezTo>
                <a:cubicBezTo>
                  <a:pt x="459" y="463"/>
                  <a:pt x="459" y="463"/>
                  <a:pt x="459" y="463"/>
                </a:cubicBezTo>
                <a:cubicBezTo>
                  <a:pt x="459" y="462"/>
                  <a:pt x="459" y="462"/>
                  <a:pt x="459" y="463"/>
                </a:cubicBezTo>
                <a:cubicBezTo>
                  <a:pt x="459" y="463"/>
                  <a:pt x="459" y="463"/>
                  <a:pt x="459" y="463"/>
                </a:cubicBezTo>
                <a:cubicBezTo>
                  <a:pt x="459" y="463"/>
                  <a:pt x="459" y="463"/>
                  <a:pt x="459" y="463"/>
                </a:cubicBezTo>
                <a:cubicBezTo>
                  <a:pt x="459" y="463"/>
                  <a:pt x="459" y="463"/>
                  <a:pt x="460" y="462"/>
                </a:cubicBezTo>
                <a:cubicBezTo>
                  <a:pt x="460" y="462"/>
                  <a:pt x="459" y="462"/>
                  <a:pt x="459" y="463"/>
                </a:cubicBezTo>
                <a:cubicBezTo>
                  <a:pt x="457" y="464"/>
                  <a:pt x="456" y="465"/>
                  <a:pt x="455" y="466"/>
                </a:cubicBezTo>
                <a:cubicBezTo>
                  <a:pt x="455" y="467"/>
                  <a:pt x="455" y="467"/>
                  <a:pt x="456" y="467"/>
                </a:cubicBezTo>
                <a:cubicBezTo>
                  <a:pt x="455" y="468"/>
                  <a:pt x="455" y="468"/>
                  <a:pt x="454" y="468"/>
                </a:cubicBezTo>
                <a:cubicBezTo>
                  <a:pt x="454" y="468"/>
                  <a:pt x="454" y="469"/>
                  <a:pt x="454" y="470"/>
                </a:cubicBezTo>
                <a:cubicBezTo>
                  <a:pt x="454" y="470"/>
                  <a:pt x="454" y="470"/>
                  <a:pt x="454" y="470"/>
                </a:cubicBezTo>
                <a:cubicBezTo>
                  <a:pt x="454" y="470"/>
                  <a:pt x="454" y="470"/>
                  <a:pt x="454" y="471"/>
                </a:cubicBezTo>
                <a:cubicBezTo>
                  <a:pt x="453" y="470"/>
                  <a:pt x="453" y="470"/>
                  <a:pt x="452" y="470"/>
                </a:cubicBezTo>
                <a:cubicBezTo>
                  <a:pt x="452" y="470"/>
                  <a:pt x="452" y="470"/>
                  <a:pt x="452" y="470"/>
                </a:cubicBezTo>
                <a:cubicBezTo>
                  <a:pt x="452" y="470"/>
                  <a:pt x="452" y="469"/>
                  <a:pt x="452" y="469"/>
                </a:cubicBezTo>
                <a:cubicBezTo>
                  <a:pt x="452" y="469"/>
                  <a:pt x="452" y="469"/>
                  <a:pt x="451" y="469"/>
                </a:cubicBezTo>
                <a:cubicBezTo>
                  <a:pt x="451" y="469"/>
                  <a:pt x="451" y="469"/>
                  <a:pt x="452" y="470"/>
                </a:cubicBezTo>
                <a:cubicBezTo>
                  <a:pt x="452" y="470"/>
                  <a:pt x="452" y="470"/>
                  <a:pt x="452" y="470"/>
                </a:cubicBezTo>
                <a:cubicBezTo>
                  <a:pt x="451" y="471"/>
                  <a:pt x="450" y="471"/>
                  <a:pt x="448" y="471"/>
                </a:cubicBezTo>
                <a:cubicBezTo>
                  <a:pt x="449" y="471"/>
                  <a:pt x="449" y="472"/>
                  <a:pt x="449" y="472"/>
                </a:cubicBezTo>
                <a:cubicBezTo>
                  <a:pt x="448" y="473"/>
                  <a:pt x="447" y="473"/>
                  <a:pt x="446" y="472"/>
                </a:cubicBezTo>
                <a:cubicBezTo>
                  <a:pt x="445" y="472"/>
                  <a:pt x="445" y="472"/>
                  <a:pt x="445" y="473"/>
                </a:cubicBezTo>
                <a:cubicBezTo>
                  <a:pt x="444" y="473"/>
                  <a:pt x="445" y="474"/>
                  <a:pt x="444" y="474"/>
                </a:cubicBezTo>
                <a:cubicBezTo>
                  <a:pt x="443" y="475"/>
                  <a:pt x="443" y="474"/>
                  <a:pt x="442" y="474"/>
                </a:cubicBezTo>
                <a:cubicBezTo>
                  <a:pt x="441" y="473"/>
                  <a:pt x="441" y="473"/>
                  <a:pt x="441" y="474"/>
                </a:cubicBezTo>
                <a:cubicBezTo>
                  <a:pt x="441" y="475"/>
                  <a:pt x="441" y="475"/>
                  <a:pt x="441" y="475"/>
                </a:cubicBezTo>
                <a:cubicBezTo>
                  <a:pt x="440" y="475"/>
                  <a:pt x="440" y="475"/>
                  <a:pt x="440" y="476"/>
                </a:cubicBezTo>
                <a:cubicBezTo>
                  <a:pt x="439" y="477"/>
                  <a:pt x="439" y="477"/>
                  <a:pt x="437" y="475"/>
                </a:cubicBezTo>
                <a:cubicBezTo>
                  <a:pt x="437" y="476"/>
                  <a:pt x="437" y="477"/>
                  <a:pt x="437" y="477"/>
                </a:cubicBezTo>
                <a:cubicBezTo>
                  <a:pt x="437" y="478"/>
                  <a:pt x="437" y="478"/>
                  <a:pt x="436" y="478"/>
                </a:cubicBezTo>
                <a:cubicBezTo>
                  <a:pt x="436" y="478"/>
                  <a:pt x="436" y="478"/>
                  <a:pt x="436" y="478"/>
                </a:cubicBezTo>
                <a:cubicBezTo>
                  <a:pt x="436" y="478"/>
                  <a:pt x="436" y="478"/>
                  <a:pt x="436" y="478"/>
                </a:cubicBezTo>
                <a:cubicBezTo>
                  <a:pt x="436" y="477"/>
                  <a:pt x="435" y="477"/>
                  <a:pt x="435" y="478"/>
                </a:cubicBezTo>
                <a:cubicBezTo>
                  <a:pt x="435" y="478"/>
                  <a:pt x="435" y="478"/>
                  <a:pt x="436" y="478"/>
                </a:cubicBezTo>
                <a:cubicBezTo>
                  <a:pt x="436" y="479"/>
                  <a:pt x="436" y="479"/>
                  <a:pt x="436" y="480"/>
                </a:cubicBezTo>
                <a:cubicBezTo>
                  <a:pt x="434" y="481"/>
                  <a:pt x="433" y="483"/>
                  <a:pt x="431" y="484"/>
                </a:cubicBezTo>
                <a:cubicBezTo>
                  <a:pt x="431" y="484"/>
                  <a:pt x="431" y="484"/>
                  <a:pt x="431" y="484"/>
                </a:cubicBezTo>
                <a:cubicBezTo>
                  <a:pt x="431" y="484"/>
                  <a:pt x="431" y="484"/>
                  <a:pt x="431" y="483"/>
                </a:cubicBezTo>
                <a:cubicBezTo>
                  <a:pt x="431" y="483"/>
                  <a:pt x="431" y="483"/>
                  <a:pt x="430" y="483"/>
                </a:cubicBezTo>
                <a:cubicBezTo>
                  <a:pt x="430" y="483"/>
                  <a:pt x="431" y="484"/>
                  <a:pt x="431" y="484"/>
                </a:cubicBezTo>
                <a:cubicBezTo>
                  <a:pt x="431" y="484"/>
                  <a:pt x="431" y="485"/>
                  <a:pt x="431" y="485"/>
                </a:cubicBezTo>
                <a:cubicBezTo>
                  <a:pt x="430" y="485"/>
                  <a:pt x="430" y="485"/>
                  <a:pt x="429" y="485"/>
                </a:cubicBezTo>
                <a:cubicBezTo>
                  <a:pt x="430" y="486"/>
                  <a:pt x="430" y="486"/>
                  <a:pt x="431" y="486"/>
                </a:cubicBezTo>
                <a:cubicBezTo>
                  <a:pt x="431" y="487"/>
                  <a:pt x="431" y="488"/>
                  <a:pt x="431" y="489"/>
                </a:cubicBezTo>
                <a:cubicBezTo>
                  <a:pt x="430" y="491"/>
                  <a:pt x="429" y="491"/>
                  <a:pt x="428" y="491"/>
                </a:cubicBezTo>
                <a:cubicBezTo>
                  <a:pt x="427" y="492"/>
                  <a:pt x="426" y="492"/>
                  <a:pt x="425" y="490"/>
                </a:cubicBezTo>
                <a:cubicBezTo>
                  <a:pt x="424" y="491"/>
                  <a:pt x="424" y="492"/>
                  <a:pt x="423" y="493"/>
                </a:cubicBezTo>
                <a:cubicBezTo>
                  <a:pt x="422" y="492"/>
                  <a:pt x="422" y="491"/>
                  <a:pt x="422" y="490"/>
                </a:cubicBezTo>
                <a:cubicBezTo>
                  <a:pt x="422" y="490"/>
                  <a:pt x="421" y="490"/>
                  <a:pt x="421" y="490"/>
                </a:cubicBezTo>
                <a:cubicBezTo>
                  <a:pt x="420" y="491"/>
                  <a:pt x="420" y="490"/>
                  <a:pt x="420" y="490"/>
                </a:cubicBezTo>
                <a:cubicBezTo>
                  <a:pt x="420" y="489"/>
                  <a:pt x="418" y="488"/>
                  <a:pt x="419" y="487"/>
                </a:cubicBezTo>
                <a:cubicBezTo>
                  <a:pt x="419" y="487"/>
                  <a:pt x="418" y="486"/>
                  <a:pt x="418" y="486"/>
                </a:cubicBezTo>
                <a:cubicBezTo>
                  <a:pt x="418" y="485"/>
                  <a:pt x="419" y="484"/>
                  <a:pt x="420" y="484"/>
                </a:cubicBezTo>
                <a:cubicBezTo>
                  <a:pt x="420" y="484"/>
                  <a:pt x="420" y="485"/>
                  <a:pt x="420" y="485"/>
                </a:cubicBezTo>
                <a:cubicBezTo>
                  <a:pt x="421" y="485"/>
                  <a:pt x="421" y="484"/>
                  <a:pt x="421" y="484"/>
                </a:cubicBezTo>
                <a:cubicBezTo>
                  <a:pt x="422" y="484"/>
                  <a:pt x="423" y="483"/>
                  <a:pt x="424" y="482"/>
                </a:cubicBezTo>
                <a:cubicBezTo>
                  <a:pt x="423" y="482"/>
                  <a:pt x="423" y="481"/>
                  <a:pt x="422" y="481"/>
                </a:cubicBezTo>
                <a:cubicBezTo>
                  <a:pt x="422" y="482"/>
                  <a:pt x="421" y="483"/>
                  <a:pt x="421" y="484"/>
                </a:cubicBezTo>
                <a:cubicBezTo>
                  <a:pt x="420" y="484"/>
                  <a:pt x="420" y="484"/>
                  <a:pt x="420" y="484"/>
                </a:cubicBezTo>
                <a:cubicBezTo>
                  <a:pt x="420" y="484"/>
                  <a:pt x="420" y="484"/>
                  <a:pt x="420" y="483"/>
                </a:cubicBezTo>
                <a:cubicBezTo>
                  <a:pt x="419" y="482"/>
                  <a:pt x="419" y="482"/>
                  <a:pt x="420" y="480"/>
                </a:cubicBezTo>
                <a:cubicBezTo>
                  <a:pt x="419" y="480"/>
                  <a:pt x="419" y="479"/>
                  <a:pt x="418" y="479"/>
                </a:cubicBezTo>
                <a:cubicBezTo>
                  <a:pt x="418" y="473"/>
                  <a:pt x="418" y="468"/>
                  <a:pt x="418" y="462"/>
                </a:cubicBezTo>
                <a:cubicBezTo>
                  <a:pt x="418" y="461"/>
                  <a:pt x="418" y="460"/>
                  <a:pt x="417" y="459"/>
                </a:cubicBezTo>
                <a:cubicBezTo>
                  <a:pt x="417" y="458"/>
                  <a:pt x="417" y="457"/>
                  <a:pt x="417" y="456"/>
                </a:cubicBezTo>
                <a:cubicBezTo>
                  <a:pt x="417" y="454"/>
                  <a:pt x="417" y="453"/>
                  <a:pt x="417" y="452"/>
                </a:cubicBezTo>
                <a:cubicBezTo>
                  <a:pt x="417" y="452"/>
                  <a:pt x="418" y="452"/>
                  <a:pt x="418" y="452"/>
                </a:cubicBezTo>
                <a:cubicBezTo>
                  <a:pt x="419" y="452"/>
                  <a:pt x="419" y="452"/>
                  <a:pt x="420" y="453"/>
                </a:cubicBezTo>
                <a:cubicBezTo>
                  <a:pt x="421" y="453"/>
                  <a:pt x="421" y="453"/>
                  <a:pt x="422" y="453"/>
                </a:cubicBezTo>
                <a:cubicBezTo>
                  <a:pt x="423" y="453"/>
                  <a:pt x="423" y="453"/>
                  <a:pt x="423" y="454"/>
                </a:cubicBezTo>
                <a:cubicBezTo>
                  <a:pt x="424" y="453"/>
                  <a:pt x="424" y="452"/>
                  <a:pt x="424" y="451"/>
                </a:cubicBezTo>
                <a:cubicBezTo>
                  <a:pt x="425" y="451"/>
                  <a:pt x="426" y="452"/>
                  <a:pt x="427" y="452"/>
                </a:cubicBezTo>
                <a:cubicBezTo>
                  <a:pt x="427" y="451"/>
                  <a:pt x="427" y="451"/>
                  <a:pt x="427" y="450"/>
                </a:cubicBezTo>
                <a:cubicBezTo>
                  <a:pt x="426" y="449"/>
                  <a:pt x="424" y="450"/>
                  <a:pt x="422" y="450"/>
                </a:cubicBezTo>
                <a:cubicBezTo>
                  <a:pt x="422" y="448"/>
                  <a:pt x="421" y="447"/>
                  <a:pt x="421" y="446"/>
                </a:cubicBezTo>
                <a:cubicBezTo>
                  <a:pt x="422" y="446"/>
                  <a:pt x="423" y="446"/>
                  <a:pt x="424" y="446"/>
                </a:cubicBezTo>
                <a:cubicBezTo>
                  <a:pt x="424" y="446"/>
                  <a:pt x="424" y="445"/>
                  <a:pt x="424" y="445"/>
                </a:cubicBezTo>
                <a:cubicBezTo>
                  <a:pt x="425" y="444"/>
                  <a:pt x="424" y="443"/>
                  <a:pt x="424" y="442"/>
                </a:cubicBezTo>
                <a:cubicBezTo>
                  <a:pt x="424" y="442"/>
                  <a:pt x="424" y="442"/>
                  <a:pt x="424" y="442"/>
                </a:cubicBezTo>
                <a:cubicBezTo>
                  <a:pt x="424" y="441"/>
                  <a:pt x="423" y="440"/>
                  <a:pt x="424" y="440"/>
                </a:cubicBezTo>
                <a:cubicBezTo>
                  <a:pt x="426" y="440"/>
                  <a:pt x="426" y="439"/>
                  <a:pt x="427" y="438"/>
                </a:cubicBezTo>
                <a:cubicBezTo>
                  <a:pt x="427" y="436"/>
                  <a:pt x="429" y="436"/>
                  <a:pt x="430" y="435"/>
                </a:cubicBezTo>
                <a:cubicBezTo>
                  <a:pt x="430" y="434"/>
                  <a:pt x="431" y="433"/>
                  <a:pt x="431" y="432"/>
                </a:cubicBezTo>
                <a:cubicBezTo>
                  <a:pt x="432" y="432"/>
                  <a:pt x="433" y="432"/>
                  <a:pt x="434" y="431"/>
                </a:cubicBezTo>
                <a:cubicBezTo>
                  <a:pt x="434" y="430"/>
                  <a:pt x="436" y="429"/>
                  <a:pt x="436" y="428"/>
                </a:cubicBezTo>
                <a:cubicBezTo>
                  <a:pt x="436" y="427"/>
                  <a:pt x="438" y="426"/>
                  <a:pt x="439" y="425"/>
                </a:cubicBezTo>
                <a:cubicBezTo>
                  <a:pt x="439" y="424"/>
                  <a:pt x="440" y="423"/>
                  <a:pt x="441" y="422"/>
                </a:cubicBezTo>
                <a:cubicBezTo>
                  <a:pt x="442" y="421"/>
                  <a:pt x="443" y="420"/>
                  <a:pt x="444" y="419"/>
                </a:cubicBezTo>
                <a:cubicBezTo>
                  <a:pt x="445" y="417"/>
                  <a:pt x="447" y="416"/>
                  <a:pt x="448" y="414"/>
                </a:cubicBezTo>
                <a:cubicBezTo>
                  <a:pt x="449" y="413"/>
                  <a:pt x="450" y="411"/>
                  <a:pt x="451" y="410"/>
                </a:cubicBezTo>
                <a:cubicBezTo>
                  <a:pt x="453" y="409"/>
                  <a:pt x="454" y="408"/>
                  <a:pt x="455" y="406"/>
                </a:cubicBezTo>
                <a:cubicBezTo>
                  <a:pt x="456" y="405"/>
                  <a:pt x="457" y="404"/>
                  <a:pt x="459" y="403"/>
                </a:cubicBezTo>
                <a:cubicBezTo>
                  <a:pt x="460" y="402"/>
                  <a:pt x="461" y="401"/>
                  <a:pt x="461" y="399"/>
                </a:cubicBezTo>
                <a:cubicBezTo>
                  <a:pt x="461" y="398"/>
                  <a:pt x="462" y="398"/>
                  <a:pt x="461" y="397"/>
                </a:cubicBezTo>
                <a:cubicBezTo>
                  <a:pt x="460" y="396"/>
                  <a:pt x="461" y="394"/>
                  <a:pt x="458" y="394"/>
                </a:cubicBezTo>
                <a:cubicBezTo>
                  <a:pt x="458" y="394"/>
                  <a:pt x="457" y="392"/>
                  <a:pt x="456" y="393"/>
                </a:cubicBezTo>
                <a:cubicBezTo>
                  <a:pt x="455" y="393"/>
                  <a:pt x="454" y="394"/>
                  <a:pt x="453" y="394"/>
                </a:cubicBezTo>
                <a:cubicBezTo>
                  <a:pt x="452" y="395"/>
                  <a:pt x="451" y="396"/>
                  <a:pt x="451" y="397"/>
                </a:cubicBezTo>
                <a:cubicBezTo>
                  <a:pt x="449" y="400"/>
                  <a:pt x="446" y="401"/>
                  <a:pt x="444" y="404"/>
                </a:cubicBezTo>
                <a:cubicBezTo>
                  <a:pt x="443" y="405"/>
                  <a:pt x="442" y="407"/>
                  <a:pt x="440" y="408"/>
                </a:cubicBezTo>
                <a:cubicBezTo>
                  <a:pt x="439" y="409"/>
                  <a:pt x="439" y="411"/>
                  <a:pt x="437" y="412"/>
                </a:cubicBezTo>
                <a:cubicBezTo>
                  <a:pt x="436" y="413"/>
                  <a:pt x="435" y="414"/>
                  <a:pt x="434" y="415"/>
                </a:cubicBezTo>
                <a:cubicBezTo>
                  <a:pt x="433" y="416"/>
                  <a:pt x="432" y="417"/>
                  <a:pt x="431" y="418"/>
                </a:cubicBezTo>
                <a:cubicBezTo>
                  <a:pt x="430" y="419"/>
                  <a:pt x="430" y="420"/>
                  <a:pt x="429" y="421"/>
                </a:cubicBezTo>
                <a:cubicBezTo>
                  <a:pt x="428" y="422"/>
                  <a:pt x="427" y="423"/>
                  <a:pt x="426" y="424"/>
                </a:cubicBezTo>
                <a:cubicBezTo>
                  <a:pt x="425" y="425"/>
                  <a:pt x="425" y="426"/>
                  <a:pt x="424" y="426"/>
                </a:cubicBezTo>
                <a:cubicBezTo>
                  <a:pt x="423" y="427"/>
                  <a:pt x="422" y="428"/>
                  <a:pt x="421" y="429"/>
                </a:cubicBezTo>
                <a:cubicBezTo>
                  <a:pt x="420" y="430"/>
                  <a:pt x="420" y="430"/>
                  <a:pt x="420" y="431"/>
                </a:cubicBezTo>
                <a:cubicBezTo>
                  <a:pt x="419" y="432"/>
                  <a:pt x="418" y="433"/>
                  <a:pt x="417" y="434"/>
                </a:cubicBezTo>
                <a:cubicBezTo>
                  <a:pt x="417" y="433"/>
                  <a:pt x="417" y="433"/>
                  <a:pt x="417" y="433"/>
                </a:cubicBezTo>
                <a:cubicBezTo>
                  <a:pt x="417" y="431"/>
                  <a:pt x="417" y="429"/>
                  <a:pt x="417" y="427"/>
                </a:cubicBezTo>
                <a:cubicBezTo>
                  <a:pt x="417" y="423"/>
                  <a:pt x="417" y="423"/>
                  <a:pt x="417" y="423"/>
                </a:cubicBezTo>
                <a:cubicBezTo>
                  <a:pt x="417" y="419"/>
                  <a:pt x="417" y="419"/>
                  <a:pt x="417" y="419"/>
                </a:cubicBezTo>
                <a:cubicBezTo>
                  <a:pt x="416" y="418"/>
                  <a:pt x="416" y="417"/>
                  <a:pt x="416" y="416"/>
                </a:cubicBezTo>
                <a:cubicBezTo>
                  <a:pt x="416" y="411"/>
                  <a:pt x="416" y="407"/>
                  <a:pt x="416" y="402"/>
                </a:cubicBezTo>
                <a:cubicBezTo>
                  <a:pt x="416" y="392"/>
                  <a:pt x="416" y="392"/>
                  <a:pt x="416" y="392"/>
                </a:cubicBezTo>
                <a:cubicBezTo>
                  <a:pt x="418" y="391"/>
                  <a:pt x="419" y="388"/>
                  <a:pt x="421" y="386"/>
                </a:cubicBezTo>
                <a:cubicBezTo>
                  <a:pt x="423" y="384"/>
                  <a:pt x="425" y="382"/>
                  <a:pt x="427" y="380"/>
                </a:cubicBezTo>
                <a:cubicBezTo>
                  <a:pt x="428" y="378"/>
                  <a:pt x="430" y="376"/>
                  <a:pt x="432" y="375"/>
                </a:cubicBezTo>
                <a:cubicBezTo>
                  <a:pt x="433" y="373"/>
                  <a:pt x="434" y="371"/>
                  <a:pt x="436" y="370"/>
                </a:cubicBezTo>
                <a:cubicBezTo>
                  <a:pt x="437" y="368"/>
                  <a:pt x="439" y="367"/>
                  <a:pt x="440" y="365"/>
                </a:cubicBezTo>
                <a:cubicBezTo>
                  <a:pt x="441" y="363"/>
                  <a:pt x="442" y="362"/>
                  <a:pt x="444" y="361"/>
                </a:cubicBezTo>
                <a:cubicBezTo>
                  <a:pt x="446" y="360"/>
                  <a:pt x="447" y="359"/>
                  <a:pt x="447" y="358"/>
                </a:cubicBezTo>
                <a:cubicBezTo>
                  <a:pt x="448" y="357"/>
                  <a:pt x="449" y="356"/>
                  <a:pt x="449" y="355"/>
                </a:cubicBezTo>
                <a:cubicBezTo>
                  <a:pt x="449" y="350"/>
                  <a:pt x="449" y="350"/>
                  <a:pt x="449" y="350"/>
                </a:cubicBezTo>
                <a:cubicBezTo>
                  <a:pt x="449" y="350"/>
                  <a:pt x="448" y="350"/>
                  <a:pt x="448" y="349"/>
                </a:cubicBezTo>
                <a:cubicBezTo>
                  <a:pt x="447" y="348"/>
                  <a:pt x="446" y="348"/>
                  <a:pt x="445" y="349"/>
                </a:cubicBezTo>
                <a:cubicBezTo>
                  <a:pt x="444" y="349"/>
                  <a:pt x="443" y="349"/>
                  <a:pt x="442" y="350"/>
                </a:cubicBezTo>
                <a:cubicBezTo>
                  <a:pt x="440" y="352"/>
                  <a:pt x="438" y="354"/>
                  <a:pt x="436" y="356"/>
                </a:cubicBezTo>
                <a:cubicBezTo>
                  <a:pt x="435" y="357"/>
                  <a:pt x="435" y="359"/>
                  <a:pt x="434" y="360"/>
                </a:cubicBezTo>
                <a:cubicBezTo>
                  <a:pt x="433" y="360"/>
                  <a:pt x="432" y="362"/>
                  <a:pt x="431" y="363"/>
                </a:cubicBezTo>
                <a:cubicBezTo>
                  <a:pt x="430" y="364"/>
                  <a:pt x="428" y="365"/>
                  <a:pt x="427" y="366"/>
                </a:cubicBezTo>
                <a:cubicBezTo>
                  <a:pt x="426" y="367"/>
                  <a:pt x="425" y="368"/>
                  <a:pt x="424" y="369"/>
                </a:cubicBezTo>
                <a:cubicBezTo>
                  <a:pt x="423" y="370"/>
                  <a:pt x="423" y="372"/>
                  <a:pt x="422" y="373"/>
                </a:cubicBezTo>
                <a:cubicBezTo>
                  <a:pt x="420" y="374"/>
                  <a:pt x="419" y="375"/>
                  <a:pt x="418" y="376"/>
                </a:cubicBezTo>
                <a:cubicBezTo>
                  <a:pt x="418" y="377"/>
                  <a:pt x="418" y="378"/>
                  <a:pt x="417" y="378"/>
                </a:cubicBezTo>
                <a:cubicBezTo>
                  <a:pt x="416" y="379"/>
                  <a:pt x="416" y="379"/>
                  <a:pt x="415" y="378"/>
                </a:cubicBezTo>
                <a:cubicBezTo>
                  <a:pt x="415" y="373"/>
                  <a:pt x="415" y="373"/>
                  <a:pt x="415" y="373"/>
                </a:cubicBezTo>
                <a:cubicBezTo>
                  <a:pt x="416" y="371"/>
                  <a:pt x="416" y="370"/>
                  <a:pt x="416" y="368"/>
                </a:cubicBezTo>
                <a:cubicBezTo>
                  <a:pt x="416" y="366"/>
                  <a:pt x="415" y="365"/>
                  <a:pt x="415" y="363"/>
                </a:cubicBezTo>
                <a:cubicBezTo>
                  <a:pt x="415" y="362"/>
                  <a:pt x="415" y="360"/>
                  <a:pt x="415" y="358"/>
                </a:cubicBezTo>
                <a:cubicBezTo>
                  <a:pt x="415" y="353"/>
                  <a:pt x="415" y="353"/>
                  <a:pt x="415" y="353"/>
                </a:cubicBezTo>
                <a:cubicBezTo>
                  <a:pt x="415" y="352"/>
                  <a:pt x="415" y="350"/>
                  <a:pt x="415" y="348"/>
                </a:cubicBezTo>
                <a:cubicBezTo>
                  <a:pt x="415" y="348"/>
                  <a:pt x="415" y="348"/>
                  <a:pt x="415" y="348"/>
                </a:cubicBezTo>
                <a:cubicBezTo>
                  <a:pt x="415" y="347"/>
                  <a:pt x="414" y="347"/>
                  <a:pt x="414" y="347"/>
                </a:cubicBezTo>
                <a:cubicBezTo>
                  <a:pt x="414" y="347"/>
                  <a:pt x="415" y="346"/>
                  <a:pt x="415" y="346"/>
                </a:cubicBezTo>
                <a:cubicBezTo>
                  <a:pt x="415" y="342"/>
                  <a:pt x="415" y="342"/>
                  <a:pt x="415" y="342"/>
                </a:cubicBezTo>
                <a:cubicBezTo>
                  <a:pt x="414" y="341"/>
                  <a:pt x="414" y="340"/>
                  <a:pt x="414" y="338"/>
                </a:cubicBezTo>
                <a:cubicBezTo>
                  <a:pt x="415" y="337"/>
                  <a:pt x="416" y="337"/>
                  <a:pt x="416" y="335"/>
                </a:cubicBezTo>
                <a:cubicBezTo>
                  <a:pt x="417" y="334"/>
                  <a:pt x="418" y="334"/>
                  <a:pt x="419" y="333"/>
                </a:cubicBezTo>
                <a:cubicBezTo>
                  <a:pt x="419" y="332"/>
                  <a:pt x="420" y="331"/>
                  <a:pt x="421" y="331"/>
                </a:cubicBezTo>
                <a:cubicBezTo>
                  <a:pt x="421" y="331"/>
                  <a:pt x="422" y="331"/>
                  <a:pt x="422" y="331"/>
                </a:cubicBezTo>
                <a:cubicBezTo>
                  <a:pt x="422" y="330"/>
                  <a:pt x="422" y="329"/>
                  <a:pt x="422" y="329"/>
                </a:cubicBezTo>
                <a:cubicBezTo>
                  <a:pt x="424" y="328"/>
                  <a:pt x="425" y="326"/>
                  <a:pt x="426" y="325"/>
                </a:cubicBezTo>
                <a:cubicBezTo>
                  <a:pt x="428" y="324"/>
                  <a:pt x="429" y="323"/>
                  <a:pt x="430" y="321"/>
                </a:cubicBezTo>
                <a:cubicBezTo>
                  <a:pt x="431" y="319"/>
                  <a:pt x="433" y="318"/>
                  <a:pt x="434" y="316"/>
                </a:cubicBezTo>
                <a:cubicBezTo>
                  <a:pt x="434" y="316"/>
                  <a:pt x="434" y="315"/>
                  <a:pt x="434" y="314"/>
                </a:cubicBezTo>
                <a:cubicBezTo>
                  <a:pt x="434" y="314"/>
                  <a:pt x="435" y="314"/>
                  <a:pt x="435" y="313"/>
                </a:cubicBezTo>
                <a:cubicBezTo>
                  <a:pt x="434" y="313"/>
                  <a:pt x="434" y="312"/>
                  <a:pt x="434" y="311"/>
                </a:cubicBezTo>
                <a:cubicBezTo>
                  <a:pt x="434" y="311"/>
                  <a:pt x="433" y="311"/>
                  <a:pt x="433" y="311"/>
                </a:cubicBezTo>
                <a:cubicBezTo>
                  <a:pt x="433" y="311"/>
                  <a:pt x="433" y="311"/>
                  <a:pt x="432" y="311"/>
                </a:cubicBezTo>
                <a:cubicBezTo>
                  <a:pt x="432" y="311"/>
                  <a:pt x="431" y="311"/>
                  <a:pt x="431" y="310"/>
                </a:cubicBezTo>
                <a:cubicBezTo>
                  <a:pt x="430" y="310"/>
                  <a:pt x="430" y="311"/>
                  <a:pt x="429" y="311"/>
                </a:cubicBezTo>
                <a:cubicBezTo>
                  <a:pt x="429" y="311"/>
                  <a:pt x="429" y="311"/>
                  <a:pt x="428" y="311"/>
                </a:cubicBezTo>
                <a:cubicBezTo>
                  <a:pt x="428" y="311"/>
                  <a:pt x="427" y="312"/>
                  <a:pt x="427" y="312"/>
                </a:cubicBezTo>
                <a:cubicBezTo>
                  <a:pt x="427" y="313"/>
                  <a:pt x="426" y="314"/>
                  <a:pt x="426" y="315"/>
                </a:cubicBezTo>
                <a:cubicBezTo>
                  <a:pt x="425" y="315"/>
                  <a:pt x="424" y="316"/>
                  <a:pt x="423" y="317"/>
                </a:cubicBezTo>
                <a:cubicBezTo>
                  <a:pt x="422" y="318"/>
                  <a:pt x="421" y="319"/>
                  <a:pt x="420" y="320"/>
                </a:cubicBezTo>
                <a:cubicBezTo>
                  <a:pt x="420" y="320"/>
                  <a:pt x="420" y="320"/>
                  <a:pt x="420" y="321"/>
                </a:cubicBezTo>
                <a:cubicBezTo>
                  <a:pt x="420" y="322"/>
                  <a:pt x="419" y="322"/>
                  <a:pt x="419" y="322"/>
                </a:cubicBezTo>
                <a:cubicBezTo>
                  <a:pt x="418" y="323"/>
                  <a:pt x="417" y="323"/>
                  <a:pt x="417" y="324"/>
                </a:cubicBezTo>
                <a:cubicBezTo>
                  <a:pt x="416" y="324"/>
                  <a:pt x="415" y="325"/>
                  <a:pt x="415" y="326"/>
                </a:cubicBezTo>
                <a:cubicBezTo>
                  <a:pt x="414" y="325"/>
                  <a:pt x="414" y="324"/>
                  <a:pt x="414" y="324"/>
                </a:cubicBezTo>
                <a:cubicBezTo>
                  <a:pt x="414" y="319"/>
                  <a:pt x="414" y="315"/>
                  <a:pt x="414" y="311"/>
                </a:cubicBezTo>
                <a:cubicBezTo>
                  <a:pt x="414" y="310"/>
                  <a:pt x="414" y="309"/>
                  <a:pt x="413" y="308"/>
                </a:cubicBezTo>
                <a:cubicBezTo>
                  <a:pt x="413" y="307"/>
                  <a:pt x="413" y="306"/>
                  <a:pt x="414" y="305"/>
                </a:cubicBezTo>
                <a:cubicBezTo>
                  <a:pt x="414" y="305"/>
                  <a:pt x="414" y="304"/>
                  <a:pt x="414" y="304"/>
                </a:cubicBezTo>
                <a:cubicBezTo>
                  <a:pt x="413" y="303"/>
                  <a:pt x="413" y="302"/>
                  <a:pt x="413" y="301"/>
                </a:cubicBezTo>
                <a:cubicBezTo>
                  <a:pt x="413" y="300"/>
                  <a:pt x="413" y="299"/>
                  <a:pt x="414" y="299"/>
                </a:cubicBezTo>
                <a:cubicBezTo>
                  <a:pt x="414" y="298"/>
                  <a:pt x="414" y="298"/>
                  <a:pt x="414" y="297"/>
                </a:cubicBezTo>
                <a:cubicBezTo>
                  <a:pt x="413" y="297"/>
                  <a:pt x="413" y="296"/>
                  <a:pt x="413" y="295"/>
                </a:cubicBezTo>
                <a:cubicBezTo>
                  <a:pt x="413" y="289"/>
                  <a:pt x="413" y="282"/>
                  <a:pt x="413" y="276"/>
                </a:cubicBezTo>
                <a:cubicBezTo>
                  <a:pt x="412" y="275"/>
                  <a:pt x="411" y="274"/>
                  <a:pt x="410" y="273"/>
                </a:cubicBezTo>
                <a:cubicBezTo>
                  <a:pt x="408" y="272"/>
                  <a:pt x="407" y="273"/>
                  <a:pt x="406" y="273"/>
                </a:cubicBezTo>
                <a:cubicBezTo>
                  <a:pt x="406" y="273"/>
                  <a:pt x="405" y="276"/>
                  <a:pt x="405" y="276"/>
                </a:cubicBezTo>
                <a:cubicBezTo>
                  <a:pt x="405" y="278"/>
                  <a:pt x="405" y="280"/>
                  <a:pt x="405" y="282"/>
                </a:cubicBezTo>
                <a:cubicBezTo>
                  <a:pt x="405" y="286"/>
                  <a:pt x="405" y="290"/>
                  <a:pt x="405" y="294"/>
                </a:cubicBezTo>
                <a:cubicBezTo>
                  <a:pt x="405" y="296"/>
                  <a:pt x="405" y="297"/>
                  <a:pt x="404" y="298"/>
                </a:cubicBezTo>
                <a:cubicBezTo>
                  <a:pt x="403" y="299"/>
                  <a:pt x="404" y="300"/>
                  <a:pt x="404" y="301"/>
                </a:cubicBezTo>
                <a:cubicBezTo>
                  <a:pt x="404" y="308"/>
                  <a:pt x="404" y="316"/>
                  <a:pt x="404" y="324"/>
                </a:cubicBezTo>
                <a:cubicBezTo>
                  <a:pt x="404" y="325"/>
                  <a:pt x="404" y="326"/>
                  <a:pt x="403" y="326"/>
                </a:cubicBezTo>
                <a:cubicBezTo>
                  <a:pt x="403" y="326"/>
                  <a:pt x="402" y="325"/>
                  <a:pt x="402" y="325"/>
                </a:cubicBezTo>
                <a:cubicBezTo>
                  <a:pt x="401" y="324"/>
                  <a:pt x="401" y="324"/>
                  <a:pt x="400" y="323"/>
                </a:cubicBezTo>
                <a:cubicBezTo>
                  <a:pt x="400" y="323"/>
                  <a:pt x="399" y="322"/>
                  <a:pt x="399" y="321"/>
                </a:cubicBezTo>
                <a:cubicBezTo>
                  <a:pt x="398" y="320"/>
                  <a:pt x="397" y="320"/>
                  <a:pt x="397" y="319"/>
                </a:cubicBezTo>
                <a:cubicBezTo>
                  <a:pt x="396" y="318"/>
                  <a:pt x="395" y="317"/>
                  <a:pt x="394" y="316"/>
                </a:cubicBezTo>
                <a:cubicBezTo>
                  <a:pt x="393" y="315"/>
                  <a:pt x="392" y="314"/>
                  <a:pt x="392" y="313"/>
                </a:cubicBezTo>
                <a:cubicBezTo>
                  <a:pt x="391" y="312"/>
                  <a:pt x="390" y="311"/>
                  <a:pt x="388" y="311"/>
                </a:cubicBezTo>
                <a:cubicBezTo>
                  <a:pt x="388" y="311"/>
                  <a:pt x="387" y="310"/>
                  <a:pt x="386" y="310"/>
                </a:cubicBezTo>
                <a:cubicBezTo>
                  <a:pt x="386" y="311"/>
                  <a:pt x="385" y="311"/>
                  <a:pt x="384" y="311"/>
                </a:cubicBezTo>
                <a:cubicBezTo>
                  <a:pt x="383" y="312"/>
                  <a:pt x="384" y="313"/>
                  <a:pt x="383" y="314"/>
                </a:cubicBezTo>
                <a:cubicBezTo>
                  <a:pt x="383" y="314"/>
                  <a:pt x="383" y="315"/>
                  <a:pt x="383" y="315"/>
                </a:cubicBezTo>
                <a:cubicBezTo>
                  <a:pt x="384" y="316"/>
                  <a:pt x="384" y="317"/>
                  <a:pt x="385" y="318"/>
                </a:cubicBezTo>
                <a:cubicBezTo>
                  <a:pt x="386" y="319"/>
                  <a:pt x="388" y="320"/>
                  <a:pt x="388" y="322"/>
                </a:cubicBezTo>
                <a:cubicBezTo>
                  <a:pt x="389" y="323"/>
                  <a:pt x="391" y="324"/>
                  <a:pt x="392" y="325"/>
                </a:cubicBezTo>
                <a:cubicBezTo>
                  <a:pt x="393" y="327"/>
                  <a:pt x="395" y="328"/>
                  <a:pt x="395" y="329"/>
                </a:cubicBezTo>
                <a:cubicBezTo>
                  <a:pt x="397" y="332"/>
                  <a:pt x="400" y="334"/>
                  <a:pt x="403" y="337"/>
                </a:cubicBezTo>
                <a:cubicBezTo>
                  <a:pt x="403" y="352"/>
                  <a:pt x="403" y="352"/>
                  <a:pt x="403" y="352"/>
                </a:cubicBezTo>
                <a:cubicBezTo>
                  <a:pt x="403" y="356"/>
                  <a:pt x="403" y="359"/>
                  <a:pt x="403" y="363"/>
                </a:cubicBezTo>
                <a:cubicBezTo>
                  <a:pt x="403" y="364"/>
                  <a:pt x="403" y="366"/>
                  <a:pt x="402" y="367"/>
                </a:cubicBezTo>
                <a:cubicBezTo>
                  <a:pt x="402" y="367"/>
                  <a:pt x="402" y="368"/>
                  <a:pt x="402" y="368"/>
                </a:cubicBezTo>
                <a:cubicBezTo>
                  <a:pt x="402" y="371"/>
                  <a:pt x="402" y="374"/>
                  <a:pt x="402" y="377"/>
                </a:cubicBezTo>
                <a:cubicBezTo>
                  <a:pt x="401" y="378"/>
                  <a:pt x="400" y="377"/>
                  <a:pt x="400" y="376"/>
                </a:cubicBezTo>
                <a:cubicBezTo>
                  <a:pt x="399" y="376"/>
                  <a:pt x="399" y="375"/>
                  <a:pt x="398" y="375"/>
                </a:cubicBezTo>
                <a:cubicBezTo>
                  <a:pt x="397" y="374"/>
                  <a:pt x="397" y="373"/>
                  <a:pt x="397" y="373"/>
                </a:cubicBezTo>
                <a:cubicBezTo>
                  <a:pt x="395" y="372"/>
                  <a:pt x="394" y="370"/>
                  <a:pt x="393" y="369"/>
                </a:cubicBezTo>
                <a:cubicBezTo>
                  <a:pt x="392" y="368"/>
                  <a:pt x="391" y="367"/>
                  <a:pt x="390" y="366"/>
                </a:cubicBezTo>
                <a:cubicBezTo>
                  <a:pt x="390" y="365"/>
                  <a:pt x="389" y="365"/>
                  <a:pt x="388" y="365"/>
                </a:cubicBezTo>
                <a:cubicBezTo>
                  <a:pt x="387" y="364"/>
                  <a:pt x="387" y="362"/>
                  <a:pt x="386" y="362"/>
                </a:cubicBezTo>
                <a:cubicBezTo>
                  <a:pt x="385" y="361"/>
                  <a:pt x="384" y="360"/>
                  <a:pt x="383" y="359"/>
                </a:cubicBezTo>
                <a:cubicBezTo>
                  <a:pt x="382" y="358"/>
                  <a:pt x="381" y="357"/>
                  <a:pt x="381" y="356"/>
                </a:cubicBezTo>
                <a:cubicBezTo>
                  <a:pt x="380" y="355"/>
                  <a:pt x="379" y="354"/>
                  <a:pt x="378" y="353"/>
                </a:cubicBezTo>
                <a:cubicBezTo>
                  <a:pt x="377" y="352"/>
                  <a:pt x="377" y="351"/>
                  <a:pt x="376" y="350"/>
                </a:cubicBezTo>
                <a:cubicBezTo>
                  <a:pt x="376" y="349"/>
                  <a:pt x="376" y="349"/>
                  <a:pt x="375" y="349"/>
                </a:cubicBezTo>
                <a:cubicBezTo>
                  <a:pt x="374" y="349"/>
                  <a:pt x="373" y="349"/>
                  <a:pt x="373" y="348"/>
                </a:cubicBezTo>
                <a:cubicBezTo>
                  <a:pt x="373" y="348"/>
                  <a:pt x="372" y="348"/>
                  <a:pt x="372" y="348"/>
                </a:cubicBezTo>
                <a:cubicBezTo>
                  <a:pt x="371" y="349"/>
                  <a:pt x="369" y="349"/>
                  <a:pt x="369" y="351"/>
                </a:cubicBezTo>
                <a:cubicBezTo>
                  <a:pt x="369" y="351"/>
                  <a:pt x="369" y="351"/>
                  <a:pt x="369" y="351"/>
                </a:cubicBezTo>
                <a:cubicBezTo>
                  <a:pt x="368" y="352"/>
                  <a:pt x="367" y="353"/>
                  <a:pt x="368" y="353"/>
                </a:cubicBezTo>
                <a:cubicBezTo>
                  <a:pt x="368" y="354"/>
                  <a:pt x="368" y="355"/>
                  <a:pt x="369" y="356"/>
                </a:cubicBezTo>
                <a:cubicBezTo>
                  <a:pt x="369" y="356"/>
                  <a:pt x="369" y="356"/>
                  <a:pt x="369" y="356"/>
                </a:cubicBezTo>
                <a:cubicBezTo>
                  <a:pt x="371" y="358"/>
                  <a:pt x="373" y="359"/>
                  <a:pt x="374" y="361"/>
                </a:cubicBezTo>
                <a:cubicBezTo>
                  <a:pt x="375" y="363"/>
                  <a:pt x="377" y="364"/>
                  <a:pt x="378" y="366"/>
                </a:cubicBezTo>
                <a:cubicBezTo>
                  <a:pt x="379" y="367"/>
                  <a:pt x="380" y="369"/>
                  <a:pt x="382" y="370"/>
                </a:cubicBezTo>
                <a:cubicBezTo>
                  <a:pt x="383" y="372"/>
                  <a:pt x="385" y="373"/>
                  <a:pt x="386" y="375"/>
                </a:cubicBezTo>
                <a:cubicBezTo>
                  <a:pt x="387" y="376"/>
                  <a:pt x="389" y="378"/>
                  <a:pt x="390" y="379"/>
                </a:cubicBezTo>
                <a:cubicBezTo>
                  <a:pt x="391" y="380"/>
                  <a:pt x="391" y="381"/>
                  <a:pt x="392" y="382"/>
                </a:cubicBezTo>
                <a:cubicBezTo>
                  <a:pt x="393" y="383"/>
                  <a:pt x="394" y="384"/>
                  <a:pt x="395" y="384"/>
                </a:cubicBezTo>
                <a:cubicBezTo>
                  <a:pt x="396" y="385"/>
                  <a:pt x="397" y="386"/>
                  <a:pt x="397" y="387"/>
                </a:cubicBezTo>
                <a:cubicBezTo>
                  <a:pt x="398" y="388"/>
                  <a:pt x="398" y="389"/>
                  <a:pt x="399" y="390"/>
                </a:cubicBezTo>
                <a:cubicBezTo>
                  <a:pt x="400" y="391"/>
                  <a:pt x="401" y="392"/>
                  <a:pt x="402" y="392"/>
                </a:cubicBezTo>
                <a:cubicBezTo>
                  <a:pt x="402" y="400"/>
                  <a:pt x="402" y="408"/>
                  <a:pt x="402" y="417"/>
                </a:cubicBezTo>
                <a:cubicBezTo>
                  <a:pt x="402" y="418"/>
                  <a:pt x="400" y="419"/>
                  <a:pt x="401" y="421"/>
                </a:cubicBezTo>
                <a:cubicBezTo>
                  <a:pt x="401" y="422"/>
                  <a:pt x="401" y="424"/>
                  <a:pt x="401" y="426"/>
                </a:cubicBezTo>
                <a:cubicBezTo>
                  <a:pt x="401" y="430"/>
                  <a:pt x="401" y="430"/>
                  <a:pt x="401" y="430"/>
                </a:cubicBezTo>
                <a:cubicBezTo>
                  <a:pt x="400" y="431"/>
                  <a:pt x="400" y="431"/>
                  <a:pt x="399" y="431"/>
                </a:cubicBezTo>
                <a:cubicBezTo>
                  <a:pt x="398" y="431"/>
                  <a:pt x="398" y="430"/>
                  <a:pt x="398" y="429"/>
                </a:cubicBezTo>
                <a:cubicBezTo>
                  <a:pt x="399" y="428"/>
                  <a:pt x="399" y="428"/>
                  <a:pt x="397" y="428"/>
                </a:cubicBezTo>
                <a:cubicBezTo>
                  <a:pt x="397" y="428"/>
                  <a:pt x="397" y="427"/>
                  <a:pt x="396" y="427"/>
                </a:cubicBezTo>
                <a:cubicBezTo>
                  <a:pt x="395" y="427"/>
                  <a:pt x="394" y="426"/>
                  <a:pt x="393" y="425"/>
                </a:cubicBezTo>
                <a:cubicBezTo>
                  <a:pt x="392" y="424"/>
                  <a:pt x="391" y="424"/>
                  <a:pt x="391" y="423"/>
                </a:cubicBezTo>
                <a:cubicBezTo>
                  <a:pt x="390" y="422"/>
                  <a:pt x="389" y="421"/>
                  <a:pt x="388" y="420"/>
                </a:cubicBezTo>
                <a:cubicBezTo>
                  <a:pt x="388" y="419"/>
                  <a:pt x="387" y="419"/>
                  <a:pt x="386" y="418"/>
                </a:cubicBezTo>
                <a:cubicBezTo>
                  <a:pt x="385" y="417"/>
                  <a:pt x="383" y="416"/>
                  <a:pt x="383" y="414"/>
                </a:cubicBezTo>
                <a:cubicBezTo>
                  <a:pt x="382" y="413"/>
                  <a:pt x="380" y="412"/>
                  <a:pt x="380" y="410"/>
                </a:cubicBezTo>
                <a:cubicBezTo>
                  <a:pt x="380" y="410"/>
                  <a:pt x="379" y="409"/>
                  <a:pt x="378" y="409"/>
                </a:cubicBezTo>
                <a:cubicBezTo>
                  <a:pt x="376" y="406"/>
                  <a:pt x="373" y="404"/>
                  <a:pt x="371" y="401"/>
                </a:cubicBezTo>
                <a:cubicBezTo>
                  <a:pt x="370" y="400"/>
                  <a:pt x="369" y="400"/>
                  <a:pt x="368" y="398"/>
                </a:cubicBezTo>
                <a:cubicBezTo>
                  <a:pt x="368" y="397"/>
                  <a:pt x="367" y="397"/>
                  <a:pt x="366" y="396"/>
                </a:cubicBezTo>
                <a:cubicBezTo>
                  <a:pt x="366" y="395"/>
                  <a:pt x="365" y="395"/>
                  <a:pt x="365" y="394"/>
                </a:cubicBezTo>
                <a:cubicBezTo>
                  <a:pt x="363" y="394"/>
                  <a:pt x="362" y="392"/>
                  <a:pt x="360" y="394"/>
                </a:cubicBezTo>
                <a:cubicBezTo>
                  <a:pt x="359" y="394"/>
                  <a:pt x="359" y="394"/>
                  <a:pt x="358" y="394"/>
                </a:cubicBezTo>
                <a:cubicBezTo>
                  <a:pt x="358" y="394"/>
                  <a:pt x="357" y="394"/>
                  <a:pt x="357" y="394"/>
                </a:cubicBezTo>
                <a:cubicBezTo>
                  <a:pt x="357" y="395"/>
                  <a:pt x="357" y="396"/>
                  <a:pt x="356" y="397"/>
                </a:cubicBezTo>
                <a:cubicBezTo>
                  <a:pt x="356" y="397"/>
                  <a:pt x="356" y="398"/>
                  <a:pt x="356" y="398"/>
                </a:cubicBezTo>
                <a:cubicBezTo>
                  <a:pt x="357" y="399"/>
                  <a:pt x="357" y="400"/>
                  <a:pt x="357" y="401"/>
                </a:cubicBezTo>
                <a:cubicBezTo>
                  <a:pt x="357" y="401"/>
                  <a:pt x="358" y="401"/>
                  <a:pt x="358" y="402"/>
                </a:cubicBezTo>
                <a:cubicBezTo>
                  <a:pt x="359" y="403"/>
                  <a:pt x="361" y="404"/>
                  <a:pt x="362" y="406"/>
                </a:cubicBezTo>
                <a:cubicBezTo>
                  <a:pt x="363" y="407"/>
                  <a:pt x="365" y="408"/>
                  <a:pt x="366" y="410"/>
                </a:cubicBezTo>
                <a:cubicBezTo>
                  <a:pt x="367" y="412"/>
                  <a:pt x="368" y="413"/>
                  <a:pt x="370" y="414"/>
                </a:cubicBezTo>
                <a:cubicBezTo>
                  <a:pt x="371" y="416"/>
                  <a:pt x="372" y="417"/>
                  <a:pt x="374" y="418"/>
                </a:cubicBezTo>
                <a:cubicBezTo>
                  <a:pt x="374" y="419"/>
                  <a:pt x="374" y="420"/>
                  <a:pt x="376" y="421"/>
                </a:cubicBezTo>
                <a:cubicBezTo>
                  <a:pt x="376" y="422"/>
                  <a:pt x="377" y="423"/>
                  <a:pt x="377" y="424"/>
                </a:cubicBezTo>
                <a:cubicBezTo>
                  <a:pt x="377" y="424"/>
                  <a:pt x="378" y="425"/>
                  <a:pt x="378" y="425"/>
                </a:cubicBezTo>
                <a:cubicBezTo>
                  <a:pt x="380" y="425"/>
                  <a:pt x="381" y="427"/>
                  <a:pt x="383" y="428"/>
                </a:cubicBezTo>
                <a:cubicBezTo>
                  <a:pt x="383" y="429"/>
                  <a:pt x="384" y="430"/>
                  <a:pt x="384" y="431"/>
                </a:cubicBezTo>
                <a:cubicBezTo>
                  <a:pt x="385" y="432"/>
                  <a:pt x="386" y="432"/>
                  <a:pt x="387" y="433"/>
                </a:cubicBezTo>
                <a:cubicBezTo>
                  <a:pt x="387" y="434"/>
                  <a:pt x="388" y="435"/>
                  <a:pt x="389" y="435"/>
                </a:cubicBezTo>
                <a:cubicBezTo>
                  <a:pt x="390" y="439"/>
                  <a:pt x="393" y="441"/>
                  <a:pt x="396" y="443"/>
                </a:cubicBezTo>
                <a:cubicBezTo>
                  <a:pt x="398" y="445"/>
                  <a:pt x="398" y="447"/>
                  <a:pt x="400" y="449"/>
                </a:cubicBezTo>
                <a:cubicBezTo>
                  <a:pt x="400" y="449"/>
                  <a:pt x="400" y="449"/>
                  <a:pt x="400" y="449"/>
                </a:cubicBezTo>
                <a:cubicBezTo>
                  <a:pt x="400" y="450"/>
                  <a:pt x="400" y="451"/>
                  <a:pt x="400" y="451"/>
                </a:cubicBezTo>
                <a:cubicBezTo>
                  <a:pt x="399" y="452"/>
                  <a:pt x="399" y="452"/>
                  <a:pt x="398" y="452"/>
                </a:cubicBezTo>
                <a:cubicBezTo>
                  <a:pt x="398" y="453"/>
                  <a:pt x="399" y="453"/>
                  <a:pt x="400" y="454"/>
                </a:cubicBezTo>
                <a:cubicBezTo>
                  <a:pt x="400" y="456"/>
                  <a:pt x="400" y="458"/>
                  <a:pt x="400" y="460"/>
                </a:cubicBezTo>
                <a:cubicBezTo>
                  <a:pt x="400" y="461"/>
                  <a:pt x="400" y="461"/>
                  <a:pt x="399" y="463"/>
                </a:cubicBezTo>
                <a:cubicBezTo>
                  <a:pt x="399" y="463"/>
                  <a:pt x="398" y="463"/>
                  <a:pt x="398" y="463"/>
                </a:cubicBezTo>
                <a:cubicBezTo>
                  <a:pt x="398" y="464"/>
                  <a:pt x="398" y="464"/>
                  <a:pt x="399" y="464"/>
                </a:cubicBezTo>
                <a:cubicBezTo>
                  <a:pt x="399" y="465"/>
                  <a:pt x="399" y="465"/>
                  <a:pt x="399" y="466"/>
                </a:cubicBezTo>
                <a:cubicBezTo>
                  <a:pt x="400" y="466"/>
                  <a:pt x="400" y="466"/>
                  <a:pt x="400" y="467"/>
                </a:cubicBezTo>
                <a:cubicBezTo>
                  <a:pt x="400" y="468"/>
                  <a:pt x="400" y="470"/>
                  <a:pt x="400" y="472"/>
                </a:cubicBezTo>
                <a:cubicBezTo>
                  <a:pt x="400" y="472"/>
                  <a:pt x="399" y="472"/>
                  <a:pt x="399" y="473"/>
                </a:cubicBezTo>
                <a:cubicBezTo>
                  <a:pt x="399" y="474"/>
                  <a:pt x="399" y="475"/>
                  <a:pt x="398" y="476"/>
                </a:cubicBezTo>
                <a:cubicBezTo>
                  <a:pt x="397" y="477"/>
                  <a:pt x="399" y="477"/>
                  <a:pt x="399" y="478"/>
                </a:cubicBezTo>
                <a:cubicBezTo>
                  <a:pt x="399" y="480"/>
                  <a:pt x="399" y="481"/>
                  <a:pt x="399" y="483"/>
                </a:cubicBezTo>
                <a:cubicBezTo>
                  <a:pt x="399" y="483"/>
                  <a:pt x="399" y="484"/>
                  <a:pt x="398" y="484"/>
                </a:cubicBezTo>
                <a:cubicBezTo>
                  <a:pt x="398" y="484"/>
                  <a:pt x="398" y="483"/>
                  <a:pt x="397" y="483"/>
                </a:cubicBezTo>
                <a:cubicBezTo>
                  <a:pt x="397" y="485"/>
                  <a:pt x="397" y="485"/>
                  <a:pt x="399" y="485"/>
                </a:cubicBezTo>
                <a:cubicBezTo>
                  <a:pt x="399" y="486"/>
                  <a:pt x="399" y="488"/>
                  <a:pt x="399" y="489"/>
                </a:cubicBezTo>
                <a:cubicBezTo>
                  <a:pt x="400" y="490"/>
                  <a:pt x="400" y="490"/>
                  <a:pt x="401" y="489"/>
                </a:cubicBezTo>
                <a:cubicBezTo>
                  <a:pt x="401" y="488"/>
                  <a:pt x="401" y="487"/>
                  <a:pt x="403" y="487"/>
                </a:cubicBezTo>
                <a:cubicBezTo>
                  <a:pt x="403" y="487"/>
                  <a:pt x="404" y="486"/>
                  <a:pt x="404" y="486"/>
                </a:cubicBezTo>
                <a:cubicBezTo>
                  <a:pt x="406" y="484"/>
                  <a:pt x="407" y="484"/>
                  <a:pt x="410" y="484"/>
                </a:cubicBezTo>
                <a:cubicBezTo>
                  <a:pt x="411" y="484"/>
                  <a:pt x="411" y="486"/>
                  <a:pt x="412" y="486"/>
                </a:cubicBezTo>
                <a:cubicBezTo>
                  <a:pt x="412" y="486"/>
                  <a:pt x="412" y="487"/>
                  <a:pt x="413" y="487"/>
                </a:cubicBezTo>
                <a:cubicBezTo>
                  <a:pt x="413" y="488"/>
                  <a:pt x="413" y="488"/>
                  <a:pt x="413" y="488"/>
                </a:cubicBezTo>
                <a:cubicBezTo>
                  <a:pt x="410" y="488"/>
                  <a:pt x="410" y="488"/>
                  <a:pt x="410" y="488"/>
                </a:cubicBezTo>
                <a:cubicBezTo>
                  <a:pt x="410" y="488"/>
                  <a:pt x="410" y="488"/>
                  <a:pt x="410" y="488"/>
                </a:cubicBezTo>
                <a:cubicBezTo>
                  <a:pt x="410" y="488"/>
                  <a:pt x="410" y="487"/>
                  <a:pt x="410" y="487"/>
                </a:cubicBezTo>
                <a:cubicBezTo>
                  <a:pt x="410" y="487"/>
                  <a:pt x="410" y="487"/>
                  <a:pt x="409" y="487"/>
                </a:cubicBezTo>
                <a:cubicBezTo>
                  <a:pt x="409" y="487"/>
                  <a:pt x="410" y="488"/>
                  <a:pt x="410" y="488"/>
                </a:cubicBezTo>
                <a:cubicBezTo>
                  <a:pt x="410" y="488"/>
                  <a:pt x="410" y="488"/>
                  <a:pt x="410" y="488"/>
                </a:cubicBezTo>
                <a:cubicBezTo>
                  <a:pt x="411" y="489"/>
                  <a:pt x="411" y="490"/>
                  <a:pt x="411" y="491"/>
                </a:cubicBezTo>
                <a:cubicBezTo>
                  <a:pt x="411" y="491"/>
                  <a:pt x="411" y="491"/>
                  <a:pt x="411" y="491"/>
                </a:cubicBezTo>
                <a:cubicBezTo>
                  <a:pt x="411" y="490"/>
                  <a:pt x="411" y="490"/>
                  <a:pt x="411" y="491"/>
                </a:cubicBezTo>
                <a:cubicBezTo>
                  <a:pt x="411" y="491"/>
                  <a:pt x="410" y="491"/>
                  <a:pt x="411" y="491"/>
                </a:cubicBezTo>
                <a:cubicBezTo>
                  <a:pt x="411" y="491"/>
                  <a:pt x="411" y="491"/>
                  <a:pt x="411" y="491"/>
                </a:cubicBezTo>
                <a:cubicBezTo>
                  <a:pt x="412" y="490"/>
                  <a:pt x="412" y="491"/>
                  <a:pt x="412" y="492"/>
                </a:cubicBezTo>
                <a:cubicBezTo>
                  <a:pt x="412" y="492"/>
                  <a:pt x="411" y="493"/>
                  <a:pt x="411" y="494"/>
                </a:cubicBezTo>
                <a:cubicBezTo>
                  <a:pt x="411" y="495"/>
                  <a:pt x="412" y="495"/>
                  <a:pt x="412" y="495"/>
                </a:cubicBezTo>
                <a:cubicBezTo>
                  <a:pt x="412" y="495"/>
                  <a:pt x="412" y="494"/>
                  <a:pt x="412" y="494"/>
                </a:cubicBezTo>
                <a:cubicBezTo>
                  <a:pt x="412" y="494"/>
                  <a:pt x="413" y="494"/>
                  <a:pt x="413" y="494"/>
                </a:cubicBezTo>
                <a:cubicBezTo>
                  <a:pt x="413" y="494"/>
                  <a:pt x="413" y="494"/>
                  <a:pt x="413" y="494"/>
                </a:cubicBezTo>
                <a:cubicBezTo>
                  <a:pt x="413" y="494"/>
                  <a:pt x="413" y="494"/>
                  <a:pt x="413" y="494"/>
                </a:cubicBezTo>
                <a:cubicBezTo>
                  <a:pt x="413" y="496"/>
                  <a:pt x="413" y="496"/>
                  <a:pt x="413" y="496"/>
                </a:cubicBezTo>
                <a:cubicBezTo>
                  <a:pt x="417" y="496"/>
                  <a:pt x="417" y="496"/>
                  <a:pt x="418" y="495"/>
                </a:cubicBezTo>
                <a:cubicBezTo>
                  <a:pt x="418" y="496"/>
                  <a:pt x="419" y="496"/>
                  <a:pt x="419" y="496"/>
                </a:cubicBezTo>
                <a:cubicBezTo>
                  <a:pt x="419" y="498"/>
                  <a:pt x="419" y="499"/>
                  <a:pt x="419" y="501"/>
                </a:cubicBezTo>
                <a:cubicBezTo>
                  <a:pt x="419" y="502"/>
                  <a:pt x="418" y="502"/>
                  <a:pt x="418" y="503"/>
                </a:cubicBezTo>
                <a:cubicBezTo>
                  <a:pt x="418" y="504"/>
                  <a:pt x="419" y="504"/>
                  <a:pt x="419" y="505"/>
                </a:cubicBezTo>
                <a:cubicBezTo>
                  <a:pt x="419" y="506"/>
                  <a:pt x="419" y="507"/>
                  <a:pt x="419" y="508"/>
                </a:cubicBezTo>
                <a:cubicBezTo>
                  <a:pt x="419" y="513"/>
                  <a:pt x="419" y="517"/>
                  <a:pt x="419" y="522"/>
                </a:cubicBezTo>
                <a:cubicBezTo>
                  <a:pt x="419" y="523"/>
                  <a:pt x="419" y="523"/>
                  <a:pt x="420" y="524"/>
                </a:cubicBezTo>
                <a:cubicBezTo>
                  <a:pt x="420" y="525"/>
                  <a:pt x="419" y="526"/>
                  <a:pt x="419" y="526"/>
                </a:cubicBezTo>
                <a:cubicBezTo>
                  <a:pt x="419" y="527"/>
                  <a:pt x="420" y="527"/>
                  <a:pt x="419" y="528"/>
                </a:cubicBezTo>
                <a:cubicBezTo>
                  <a:pt x="419" y="529"/>
                  <a:pt x="419" y="529"/>
                  <a:pt x="419" y="530"/>
                </a:cubicBezTo>
                <a:cubicBezTo>
                  <a:pt x="419" y="532"/>
                  <a:pt x="419" y="533"/>
                  <a:pt x="419" y="535"/>
                </a:cubicBezTo>
                <a:cubicBezTo>
                  <a:pt x="419" y="537"/>
                  <a:pt x="420" y="538"/>
                  <a:pt x="420" y="540"/>
                </a:cubicBezTo>
                <a:cubicBezTo>
                  <a:pt x="420" y="542"/>
                  <a:pt x="420" y="544"/>
                  <a:pt x="420" y="545"/>
                </a:cubicBezTo>
                <a:cubicBezTo>
                  <a:pt x="420" y="550"/>
                  <a:pt x="420" y="550"/>
                  <a:pt x="420" y="550"/>
                </a:cubicBezTo>
                <a:cubicBezTo>
                  <a:pt x="420" y="555"/>
                  <a:pt x="420" y="555"/>
                  <a:pt x="420" y="555"/>
                </a:cubicBezTo>
                <a:cubicBezTo>
                  <a:pt x="420" y="557"/>
                  <a:pt x="420" y="559"/>
                  <a:pt x="420" y="561"/>
                </a:cubicBezTo>
                <a:cubicBezTo>
                  <a:pt x="420" y="561"/>
                  <a:pt x="420" y="562"/>
                  <a:pt x="420" y="562"/>
                </a:cubicBezTo>
                <a:cubicBezTo>
                  <a:pt x="421" y="563"/>
                  <a:pt x="421" y="565"/>
                  <a:pt x="421" y="566"/>
                </a:cubicBezTo>
                <a:cubicBezTo>
                  <a:pt x="421" y="567"/>
                  <a:pt x="420" y="567"/>
                  <a:pt x="420" y="568"/>
                </a:cubicBezTo>
                <a:cubicBezTo>
                  <a:pt x="420" y="568"/>
                  <a:pt x="421" y="569"/>
                  <a:pt x="421" y="569"/>
                </a:cubicBezTo>
                <a:cubicBezTo>
                  <a:pt x="421" y="570"/>
                  <a:pt x="421" y="571"/>
                  <a:pt x="420" y="571"/>
                </a:cubicBezTo>
                <a:cubicBezTo>
                  <a:pt x="420" y="571"/>
                  <a:pt x="420" y="571"/>
                  <a:pt x="419" y="571"/>
                </a:cubicBezTo>
                <a:cubicBezTo>
                  <a:pt x="419" y="573"/>
                  <a:pt x="418" y="575"/>
                  <a:pt x="420" y="576"/>
                </a:cubicBezTo>
                <a:cubicBezTo>
                  <a:pt x="419" y="577"/>
                  <a:pt x="419" y="578"/>
                  <a:pt x="418" y="578"/>
                </a:cubicBezTo>
                <a:cubicBezTo>
                  <a:pt x="418" y="579"/>
                  <a:pt x="420" y="578"/>
                  <a:pt x="420" y="579"/>
                </a:cubicBezTo>
                <a:cubicBezTo>
                  <a:pt x="420" y="579"/>
                  <a:pt x="421" y="579"/>
                  <a:pt x="421" y="580"/>
                </a:cubicBezTo>
                <a:cubicBezTo>
                  <a:pt x="421" y="581"/>
                  <a:pt x="421" y="582"/>
                  <a:pt x="421" y="583"/>
                </a:cubicBezTo>
                <a:cubicBezTo>
                  <a:pt x="421" y="584"/>
                  <a:pt x="421" y="586"/>
                  <a:pt x="420" y="587"/>
                </a:cubicBezTo>
                <a:cubicBezTo>
                  <a:pt x="420" y="588"/>
                  <a:pt x="420" y="589"/>
                  <a:pt x="420" y="590"/>
                </a:cubicBezTo>
                <a:cubicBezTo>
                  <a:pt x="419" y="590"/>
                  <a:pt x="419" y="590"/>
                  <a:pt x="418" y="589"/>
                </a:cubicBezTo>
                <a:cubicBezTo>
                  <a:pt x="418" y="590"/>
                  <a:pt x="418" y="590"/>
                  <a:pt x="417" y="590"/>
                </a:cubicBezTo>
                <a:cubicBezTo>
                  <a:pt x="417" y="591"/>
                  <a:pt x="418" y="591"/>
                  <a:pt x="418" y="592"/>
                </a:cubicBezTo>
                <a:cubicBezTo>
                  <a:pt x="417" y="592"/>
                  <a:pt x="416" y="593"/>
                  <a:pt x="415" y="594"/>
                </a:cubicBezTo>
                <a:cubicBezTo>
                  <a:pt x="414" y="594"/>
                  <a:pt x="413" y="594"/>
                  <a:pt x="412" y="594"/>
                </a:cubicBezTo>
                <a:cubicBezTo>
                  <a:pt x="411" y="594"/>
                  <a:pt x="411" y="595"/>
                  <a:pt x="410" y="595"/>
                </a:cubicBezTo>
                <a:cubicBezTo>
                  <a:pt x="410" y="594"/>
                  <a:pt x="410" y="594"/>
                  <a:pt x="409" y="594"/>
                </a:cubicBezTo>
                <a:cubicBezTo>
                  <a:pt x="409" y="593"/>
                  <a:pt x="409" y="593"/>
                  <a:pt x="410" y="592"/>
                </a:cubicBezTo>
                <a:cubicBezTo>
                  <a:pt x="411" y="592"/>
                  <a:pt x="411" y="590"/>
                  <a:pt x="413" y="590"/>
                </a:cubicBezTo>
                <a:cubicBezTo>
                  <a:pt x="413" y="590"/>
                  <a:pt x="413" y="589"/>
                  <a:pt x="413" y="589"/>
                </a:cubicBezTo>
                <a:cubicBezTo>
                  <a:pt x="413" y="588"/>
                  <a:pt x="414" y="588"/>
                  <a:pt x="414" y="588"/>
                </a:cubicBezTo>
                <a:cubicBezTo>
                  <a:pt x="415" y="588"/>
                  <a:pt x="415" y="587"/>
                  <a:pt x="415" y="587"/>
                </a:cubicBezTo>
                <a:cubicBezTo>
                  <a:pt x="415" y="586"/>
                  <a:pt x="414" y="586"/>
                  <a:pt x="414" y="586"/>
                </a:cubicBezTo>
                <a:cubicBezTo>
                  <a:pt x="413" y="585"/>
                  <a:pt x="413" y="586"/>
                  <a:pt x="412" y="587"/>
                </a:cubicBezTo>
                <a:cubicBezTo>
                  <a:pt x="412" y="587"/>
                  <a:pt x="412" y="587"/>
                  <a:pt x="411" y="588"/>
                </a:cubicBezTo>
                <a:cubicBezTo>
                  <a:pt x="412" y="589"/>
                  <a:pt x="412" y="589"/>
                  <a:pt x="411" y="589"/>
                </a:cubicBezTo>
                <a:cubicBezTo>
                  <a:pt x="411" y="589"/>
                  <a:pt x="410" y="590"/>
                  <a:pt x="410" y="590"/>
                </a:cubicBezTo>
                <a:cubicBezTo>
                  <a:pt x="409" y="590"/>
                  <a:pt x="409" y="589"/>
                  <a:pt x="408" y="589"/>
                </a:cubicBezTo>
                <a:cubicBezTo>
                  <a:pt x="408" y="589"/>
                  <a:pt x="408" y="589"/>
                  <a:pt x="407" y="589"/>
                </a:cubicBezTo>
                <a:cubicBezTo>
                  <a:pt x="408" y="588"/>
                  <a:pt x="408" y="588"/>
                  <a:pt x="408" y="588"/>
                </a:cubicBezTo>
                <a:cubicBezTo>
                  <a:pt x="409" y="588"/>
                  <a:pt x="409" y="587"/>
                  <a:pt x="409" y="587"/>
                </a:cubicBezTo>
                <a:cubicBezTo>
                  <a:pt x="410" y="587"/>
                  <a:pt x="410" y="587"/>
                  <a:pt x="410" y="587"/>
                </a:cubicBezTo>
                <a:cubicBezTo>
                  <a:pt x="410" y="586"/>
                  <a:pt x="409" y="586"/>
                  <a:pt x="409" y="585"/>
                </a:cubicBezTo>
                <a:cubicBezTo>
                  <a:pt x="408" y="586"/>
                  <a:pt x="406" y="585"/>
                  <a:pt x="405" y="586"/>
                </a:cubicBezTo>
                <a:cubicBezTo>
                  <a:pt x="404" y="585"/>
                  <a:pt x="403" y="583"/>
                  <a:pt x="402" y="583"/>
                </a:cubicBezTo>
                <a:cubicBezTo>
                  <a:pt x="402" y="582"/>
                  <a:pt x="401" y="583"/>
                  <a:pt x="401" y="583"/>
                </a:cubicBezTo>
                <a:cubicBezTo>
                  <a:pt x="401" y="583"/>
                  <a:pt x="401" y="584"/>
                  <a:pt x="401" y="584"/>
                </a:cubicBezTo>
                <a:cubicBezTo>
                  <a:pt x="401" y="584"/>
                  <a:pt x="400" y="584"/>
                  <a:pt x="400" y="584"/>
                </a:cubicBezTo>
                <a:cubicBezTo>
                  <a:pt x="400" y="583"/>
                  <a:pt x="400" y="582"/>
                  <a:pt x="398" y="583"/>
                </a:cubicBezTo>
                <a:cubicBezTo>
                  <a:pt x="397" y="581"/>
                  <a:pt x="397" y="581"/>
                  <a:pt x="397" y="580"/>
                </a:cubicBezTo>
                <a:cubicBezTo>
                  <a:pt x="397" y="576"/>
                  <a:pt x="397" y="573"/>
                  <a:pt x="397" y="570"/>
                </a:cubicBezTo>
                <a:cubicBezTo>
                  <a:pt x="397" y="569"/>
                  <a:pt x="398" y="569"/>
                  <a:pt x="398" y="569"/>
                </a:cubicBezTo>
                <a:cubicBezTo>
                  <a:pt x="398" y="567"/>
                  <a:pt x="398" y="566"/>
                  <a:pt x="398" y="564"/>
                </a:cubicBezTo>
                <a:cubicBezTo>
                  <a:pt x="397" y="563"/>
                  <a:pt x="397" y="562"/>
                  <a:pt x="397" y="562"/>
                </a:cubicBezTo>
                <a:cubicBezTo>
                  <a:pt x="397" y="560"/>
                  <a:pt x="397" y="559"/>
                  <a:pt x="398" y="558"/>
                </a:cubicBezTo>
                <a:cubicBezTo>
                  <a:pt x="398" y="558"/>
                  <a:pt x="398" y="557"/>
                  <a:pt x="398" y="557"/>
                </a:cubicBezTo>
                <a:cubicBezTo>
                  <a:pt x="398" y="552"/>
                  <a:pt x="398" y="548"/>
                  <a:pt x="398" y="544"/>
                </a:cubicBezTo>
                <a:cubicBezTo>
                  <a:pt x="398" y="543"/>
                  <a:pt x="398" y="542"/>
                  <a:pt x="399" y="541"/>
                </a:cubicBezTo>
                <a:cubicBezTo>
                  <a:pt x="399" y="541"/>
                  <a:pt x="399" y="541"/>
                  <a:pt x="399" y="540"/>
                </a:cubicBezTo>
                <a:cubicBezTo>
                  <a:pt x="399" y="540"/>
                  <a:pt x="398" y="539"/>
                  <a:pt x="398" y="539"/>
                </a:cubicBezTo>
                <a:cubicBezTo>
                  <a:pt x="398" y="537"/>
                  <a:pt x="398" y="535"/>
                  <a:pt x="398" y="533"/>
                </a:cubicBezTo>
                <a:cubicBezTo>
                  <a:pt x="400" y="531"/>
                  <a:pt x="399" y="529"/>
                  <a:pt x="399" y="527"/>
                </a:cubicBezTo>
                <a:cubicBezTo>
                  <a:pt x="399" y="526"/>
                  <a:pt x="399" y="525"/>
                  <a:pt x="398" y="524"/>
                </a:cubicBezTo>
                <a:cubicBezTo>
                  <a:pt x="398" y="524"/>
                  <a:pt x="398" y="523"/>
                  <a:pt x="398" y="523"/>
                </a:cubicBezTo>
                <a:cubicBezTo>
                  <a:pt x="399" y="523"/>
                  <a:pt x="399" y="522"/>
                  <a:pt x="399" y="521"/>
                </a:cubicBezTo>
                <a:cubicBezTo>
                  <a:pt x="399" y="518"/>
                  <a:pt x="399" y="514"/>
                  <a:pt x="399" y="510"/>
                </a:cubicBezTo>
                <a:cubicBezTo>
                  <a:pt x="399" y="505"/>
                  <a:pt x="399" y="499"/>
                  <a:pt x="399" y="494"/>
                </a:cubicBezTo>
                <a:cubicBezTo>
                  <a:pt x="398" y="493"/>
                  <a:pt x="397" y="492"/>
                  <a:pt x="396" y="492"/>
                </a:cubicBezTo>
                <a:cubicBezTo>
                  <a:pt x="395" y="491"/>
                  <a:pt x="395" y="491"/>
                  <a:pt x="394" y="492"/>
                </a:cubicBezTo>
                <a:cubicBezTo>
                  <a:pt x="393" y="492"/>
                  <a:pt x="392" y="491"/>
                  <a:pt x="392" y="490"/>
                </a:cubicBezTo>
                <a:cubicBezTo>
                  <a:pt x="392" y="490"/>
                  <a:pt x="392" y="490"/>
                  <a:pt x="392" y="490"/>
                </a:cubicBezTo>
                <a:cubicBezTo>
                  <a:pt x="390" y="490"/>
                  <a:pt x="391" y="488"/>
                  <a:pt x="390" y="488"/>
                </a:cubicBezTo>
                <a:cubicBezTo>
                  <a:pt x="389" y="488"/>
                  <a:pt x="390" y="489"/>
                  <a:pt x="389" y="490"/>
                </a:cubicBezTo>
                <a:cubicBezTo>
                  <a:pt x="389" y="490"/>
                  <a:pt x="389" y="491"/>
                  <a:pt x="388" y="491"/>
                </a:cubicBezTo>
                <a:cubicBezTo>
                  <a:pt x="387" y="490"/>
                  <a:pt x="386" y="489"/>
                  <a:pt x="385" y="490"/>
                </a:cubicBezTo>
                <a:cubicBezTo>
                  <a:pt x="385" y="489"/>
                  <a:pt x="386" y="488"/>
                  <a:pt x="386" y="488"/>
                </a:cubicBezTo>
                <a:moveTo>
                  <a:pt x="395" y="457"/>
                </a:moveTo>
                <a:cubicBezTo>
                  <a:pt x="395" y="458"/>
                  <a:pt x="394" y="458"/>
                  <a:pt x="394" y="458"/>
                </a:cubicBezTo>
                <a:cubicBezTo>
                  <a:pt x="394" y="458"/>
                  <a:pt x="394" y="458"/>
                  <a:pt x="394" y="458"/>
                </a:cubicBezTo>
                <a:cubicBezTo>
                  <a:pt x="394" y="458"/>
                  <a:pt x="395" y="458"/>
                  <a:pt x="395" y="458"/>
                </a:cubicBezTo>
                <a:cubicBezTo>
                  <a:pt x="395" y="458"/>
                  <a:pt x="395" y="458"/>
                  <a:pt x="395" y="458"/>
                </a:cubicBezTo>
                <a:cubicBezTo>
                  <a:pt x="395" y="458"/>
                  <a:pt x="395" y="458"/>
                  <a:pt x="394" y="459"/>
                </a:cubicBezTo>
                <a:cubicBezTo>
                  <a:pt x="394" y="459"/>
                  <a:pt x="394" y="458"/>
                  <a:pt x="394" y="458"/>
                </a:cubicBezTo>
                <a:cubicBezTo>
                  <a:pt x="394" y="458"/>
                  <a:pt x="394" y="458"/>
                  <a:pt x="394" y="458"/>
                </a:cubicBezTo>
                <a:cubicBezTo>
                  <a:pt x="393" y="459"/>
                  <a:pt x="393" y="459"/>
                  <a:pt x="394" y="459"/>
                </a:cubicBezTo>
                <a:cubicBezTo>
                  <a:pt x="394" y="459"/>
                  <a:pt x="394" y="459"/>
                  <a:pt x="395" y="457"/>
                </a:cubicBezTo>
                <a:moveTo>
                  <a:pt x="418" y="526"/>
                </a:moveTo>
                <a:cubicBezTo>
                  <a:pt x="418" y="526"/>
                  <a:pt x="418" y="526"/>
                  <a:pt x="417" y="526"/>
                </a:cubicBezTo>
                <a:cubicBezTo>
                  <a:pt x="417" y="526"/>
                  <a:pt x="417" y="526"/>
                  <a:pt x="417" y="526"/>
                </a:cubicBezTo>
                <a:cubicBezTo>
                  <a:pt x="417" y="526"/>
                  <a:pt x="417" y="526"/>
                  <a:pt x="417" y="526"/>
                </a:cubicBezTo>
                <a:cubicBezTo>
                  <a:pt x="417" y="526"/>
                  <a:pt x="417" y="526"/>
                  <a:pt x="418" y="526"/>
                </a:cubicBezTo>
                <a:cubicBezTo>
                  <a:pt x="418" y="526"/>
                  <a:pt x="418" y="526"/>
                  <a:pt x="417" y="526"/>
                </a:cubicBezTo>
                <a:cubicBezTo>
                  <a:pt x="417" y="526"/>
                  <a:pt x="417" y="526"/>
                  <a:pt x="417" y="526"/>
                </a:cubicBezTo>
                <a:cubicBezTo>
                  <a:pt x="417" y="526"/>
                  <a:pt x="417" y="525"/>
                  <a:pt x="417" y="525"/>
                </a:cubicBezTo>
                <a:cubicBezTo>
                  <a:pt x="417" y="525"/>
                  <a:pt x="416" y="525"/>
                  <a:pt x="416" y="525"/>
                </a:cubicBezTo>
                <a:cubicBezTo>
                  <a:pt x="416" y="525"/>
                  <a:pt x="416" y="525"/>
                  <a:pt x="418" y="526"/>
                </a:cubicBezTo>
                <a:moveTo>
                  <a:pt x="406" y="505"/>
                </a:moveTo>
                <a:cubicBezTo>
                  <a:pt x="407" y="505"/>
                  <a:pt x="407" y="505"/>
                  <a:pt x="407" y="505"/>
                </a:cubicBezTo>
                <a:cubicBezTo>
                  <a:pt x="406" y="505"/>
                  <a:pt x="406" y="505"/>
                  <a:pt x="405" y="505"/>
                </a:cubicBezTo>
                <a:cubicBezTo>
                  <a:pt x="405" y="505"/>
                  <a:pt x="405" y="505"/>
                  <a:pt x="405" y="505"/>
                </a:cubicBezTo>
                <a:cubicBezTo>
                  <a:pt x="405" y="505"/>
                  <a:pt x="405" y="506"/>
                  <a:pt x="405" y="506"/>
                </a:cubicBezTo>
                <a:cubicBezTo>
                  <a:pt x="406" y="506"/>
                  <a:pt x="406" y="506"/>
                  <a:pt x="407" y="504"/>
                </a:cubicBezTo>
                <a:cubicBezTo>
                  <a:pt x="407" y="504"/>
                  <a:pt x="407" y="504"/>
                  <a:pt x="407" y="504"/>
                </a:cubicBezTo>
                <a:cubicBezTo>
                  <a:pt x="406" y="504"/>
                  <a:pt x="406" y="505"/>
                  <a:pt x="407" y="505"/>
                </a:cubicBezTo>
                <a:cubicBezTo>
                  <a:pt x="407" y="505"/>
                  <a:pt x="407" y="505"/>
                  <a:pt x="407" y="505"/>
                </a:cubicBezTo>
                <a:cubicBezTo>
                  <a:pt x="407" y="505"/>
                  <a:pt x="407" y="504"/>
                  <a:pt x="407" y="504"/>
                </a:cubicBezTo>
                <a:cubicBezTo>
                  <a:pt x="407" y="504"/>
                  <a:pt x="407" y="504"/>
                  <a:pt x="406" y="505"/>
                </a:cubicBezTo>
                <a:moveTo>
                  <a:pt x="406" y="491"/>
                </a:moveTo>
                <a:cubicBezTo>
                  <a:pt x="406" y="492"/>
                  <a:pt x="406" y="492"/>
                  <a:pt x="406" y="492"/>
                </a:cubicBezTo>
                <a:cubicBezTo>
                  <a:pt x="405" y="493"/>
                  <a:pt x="404" y="492"/>
                  <a:pt x="404" y="493"/>
                </a:cubicBezTo>
                <a:cubicBezTo>
                  <a:pt x="404" y="496"/>
                  <a:pt x="404" y="496"/>
                  <a:pt x="404" y="496"/>
                </a:cubicBezTo>
                <a:cubicBezTo>
                  <a:pt x="404" y="496"/>
                  <a:pt x="404" y="496"/>
                  <a:pt x="404" y="496"/>
                </a:cubicBezTo>
                <a:cubicBezTo>
                  <a:pt x="404" y="496"/>
                  <a:pt x="405" y="496"/>
                  <a:pt x="405" y="496"/>
                </a:cubicBezTo>
                <a:cubicBezTo>
                  <a:pt x="405" y="496"/>
                  <a:pt x="406" y="497"/>
                  <a:pt x="406" y="497"/>
                </a:cubicBezTo>
                <a:cubicBezTo>
                  <a:pt x="406" y="497"/>
                  <a:pt x="406" y="496"/>
                  <a:pt x="407" y="496"/>
                </a:cubicBezTo>
                <a:cubicBezTo>
                  <a:pt x="407" y="496"/>
                  <a:pt x="407" y="496"/>
                  <a:pt x="407" y="495"/>
                </a:cubicBezTo>
                <a:cubicBezTo>
                  <a:pt x="407" y="495"/>
                  <a:pt x="407" y="496"/>
                  <a:pt x="407" y="496"/>
                </a:cubicBezTo>
                <a:cubicBezTo>
                  <a:pt x="407" y="497"/>
                  <a:pt x="407" y="497"/>
                  <a:pt x="407" y="498"/>
                </a:cubicBezTo>
                <a:cubicBezTo>
                  <a:pt x="407" y="498"/>
                  <a:pt x="407" y="498"/>
                  <a:pt x="407" y="498"/>
                </a:cubicBezTo>
                <a:cubicBezTo>
                  <a:pt x="406" y="498"/>
                  <a:pt x="405" y="498"/>
                  <a:pt x="406" y="499"/>
                </a:cubicBezTo>
                <a:cubicBezTo>
                  <a:pt x="406" y="499"/>
                  <a:pt x="406" y="500"/>
                  <a:pt x="406" y="500"/>
                </a:cubicBezTo>
                <a:cubicBezTo>
                  <a:pt x="405" y="501"/>
                  <a:pt x="405" y="502"/>
                  <a:pt x="406" y="503"/>
                </a:cubicBezTo>
                <a:cubicBezTo>
                  <a:pt x="407" y="503"/>
                  <a:pt x="408" y="503"/>
                  <a:pt x="410" y="503"/>
                </a:cubicBezTo>
                <a:cubicBezTo>
                  <a:pt x="410" y="503"/>
                  <a:pt x="410" y="503"/>
                  <a:pt x="410" y="502"/>
                </a:cubicBezTo>
                <a:cubicBezTo>
                  <a:pt x="410" y="500"/>
                  <a:pt x="410" y="500"/>
                  <a:pt x="410" y="500"/>
                </a:cubicBezTo>
                <a:cubicBezTo>
                  <a:pt x="411" y="500"/>
                  <a:pt x="411" y="501"/>
                  <a:pt x="412" y="501"/>
                </a:cubicBezTo>
                <a:cubicBezTo>
                  <a:pt x="412" y="501"/>
                  <a:pt x="412" y="500"/>
                  <a:pt x="412" y="499"/>
                </a:cubicBezTo>
                <a:cubicBezTo>
                  <a:pt x="412" y="499"/>
                  <a:pt x="411" y="498"/>
                  <a:pt x="410" y="498"/>
                </a:cubicBezTo>
                <a:cubicBezTo>
                  <a:pt x="410" y="497"/>
                  <a:pt x="410" y="497"/>
                  <a:pt x="409" y="497"/>
                </a:cubicBezTo>
                <a:cubicBezTo>
                  <a:pt x="410" y="497"/>
                  <a:pt x="410" y="496"/>
                  <a:pt x="410" y="496"/>
                </a:cubicBezTo>
                <a:cubicBezTo>
                  <a:pt x="410" y="495"/>
                  <a:pt x="409" y="495"/>
                  <a:pt x="408" y="495"/>
                </a:cubicBezTo>
                <a:cubicBezTo>
                  <a:pt x="409" y="495"/>
                  <a:pt x="409" y="494"/>
                  <a:pt x="410" y="494"/>
                </a:cubicBezTo>
                <a:cubicBezTo>
                  <a:pt x="410" y="494"/>
                  <a:pt x="410" y="494"/>
                  <a:pt x="410" y="494"/>
                </a:cubicBezTo>
                <a:cubicBezTo>
                  <a:pt x="410" y="494"/>
                  <a:pt x="410" y="493"/>
                  <a:pt x="410" y="493"/>
                </a:cubicBezTo>
                <a:cubicBezTo>
                  <a:pt x="409" y="494"/>
                  <a:pt x="408" y="493"/>
                  <a:pt x="408" y="492"/>
                </a:cubicBezTo>
                <a:cubicBezTo>
                  <a:pt x="407" y="493"/>
                  <a:pt x="406" y="495"/>
                  <a:pt x="405" y="494"/>
                </a:cubicBezTo>
                <a:cubicBezTo>
                  <a:pt x="405" y="493"/>
                  <a:pt x="405" y="493"/>
                  <a:pt x="406" y="492"/>
                </a:cubicBezTo>
                <a:cubicBezTo>
                  <a:pt x="406" y="492"/>
                  <a:pt x="406" y="492"/>
                  <a:pt x="406" y="492"/>
                </a:cubicBezTo>
                <a:cubicBezTo>
                  <a:pt x="406" y="492"/>
                  <a:pt x="406" y="491"/>
                  <a:pt x="405" y="491"/>
                </a:cubicBezTo>
                <a:cubicBezTo>
                  <a:pt x="406" y="492"/>
                  <a:pt x="406" y="491"/>
                  <a:pt x="406" y="491"/>
                </a:cubicBezTo>
                <a:cubicBezTo>
                  <a:pt x="405" y="491"/>
                  <a:pt x="405" y="491"/>
                  <a:pt x="405" y="491"/>
                </a:cubicBezTo>
                <a:cubicBezTo>
                  <a:pt x="405" y="491"/>
                  <a:pt x="405" y="491"/>
                  <a:pt x="404" y="491"/>
                </a:cubicBezTo>
                <a:cubicBezTo>
                  <a:pt x="404" y="491"/>
                  <a:pt x="404" y="491"/>
                  <a:pt x="404" y="491"/>
                </a:cubicBezTo>
                <a:cubicBezTo>
                  <a:pt x="404" y="491"/>
                  <a:pt x="404" y="491"/>
                  <a:pt x="404" y="491"/>
                </a:cubicBezTo>
                <a:cubicBezTo>
                  <a:pt x="404" y="492"/>
                  <a:pt x="405" y="491"/>
                  <a:pt x="406" y="491"/>
                </a:cubicBezTo>
                <a:moveTo>
                  <a:pt x="370" y="327"/>
                </a:moveTo>
                <a:cubicBezTo>
                  <a:pt x="370" y="328"/>
                  <a:pt x="370" y="328"/>
                  <a:pt x="370" y="328"/>
                </a:cubicBezTo>
                <a:cubicBezTo>
                  <a:pt x="370" y="328"/>
                  <a:pt x="371" y="329"/>
                  <a:pt x="370" y="329"/>
                </a:cubicBezTo>
                <a:cubicBezTo>
                  <a:pt x="371" y="329"/>
                  <a:pt x="371" y="329"/>
                  <a:pt x="371" y="329"/>
                </a:cubicBezTo>
                <a:cubicBezTo>
                  <a:pt x="371" y="329"/>
                  <a:pt x="371" y="329"/>
                  <a:pt x="371" y="328"/>
                </a:cubicBezTo>
                <a:cubicBezTo>
                  <a:pt x="371" y="328"/>
                  <a:pt x="371" y="327"/>
                  <a:pt x="370" y="330"/>
                </a:cubicBezTo>
                <a:cubicBezTo>
                  <a:pt x="370" y="330"/>
                  <a:pt x="371" y="329"/>
                  <a:pt x="370" y="329"/>
                </a:cubicBezTo>
                <a:cubicBezTo>
                  <a:pt x="370" y="329"/>
                  <a:pt x="370" y="329"/>
                  <a:pt x="370" y="329"/>
                </a:cubicBezTo>
                <a:cubicBezTo>
                  <a:pt x="370" y="330"/>
                  <a:pt x="369" y="330"/>
                  <a:pt x="370" y="330"/>
                </a:cubicBezTo>
                <a:cubicBezTo>
                  <a:pt x="370" y="330"/>
                  <a:pt x="370" y="330"/>
                  <a:pt x="370" y="327"/>
                </a:cubicBezTo>
                <a:moveTo>
                  <a:pt x="447" y="306"/>
                </a:moveTo>
                <a:cubicBezTo>
                  <a:pt x="447" y="306"/>
                  <a:pt x="447" y="306"/>
                  <a:pt x="447" y="306"/>
                </a:cubicBezTo>
                <a:cubicBezTo>
                  <a:pt x="447" y="305"/>
                  <a:pt x="447" y="305"/>
                  <a:pt x="447" y="304"/>
                </a:cubicBezTo>
                <a:cubicBezTo>
                  <a:pt x="447" y="304"/>
                  <a:pt x="447" y="304"/>
                  <a:pt x="447" y="304"/>
                </a:cubicBezTo>
                <a:cubicBezTo>
                  <a:pt x="447" y="304"/>
                  <a:pt x="446" y="304"/>
                  <a:pt x="446" y="304"/>
                </a:cubicBezTo>
                <a:cubicBezTo>
                  <a:pt x="446" y="305"/>
                  <a:pt x="446" y="305"/>
                  <a:pt x="447" y="305"/>
                </a:cubicBezTo>
                <a:cubicBezTo>
                  <a:pt x="447" y="306"/>
                  <a:pt x="447" y="308"/>
                  <a:pt x="448" y="308"/>
                </a:cubicBezTo>
                <a:cubicBezTo>
                  <a:pt x="448" y="307"/>
                  <a:pt x="449" y="306"/>
                  <a:pt x="447" y="306"/>
                </a:cubicBezTo>
                <a:moveTo>
                  <a:pt x="409" y="230"/>
                </a:moveTo>
                <a:cubicBezTo>
                  <a:pt x="409" y="230"/>
                  <a:pt x="409" y="230"/>
                  <a:pt x="409" y="230"/>
                </a:cubicBezTo>
                <a:cubicBezTo>
                  <a:pt x="409" y="230"/>
                  <a:pt x="409" y="229"/>
                  <a:pt x="409" y="229"/>
                </a:cubicBezTo>
                <a:cubicBezTo>
                  <a:pt x="409" y="229"/>
                  <a:pt x="409" y="229"/>
                  <a:pt x="409" y="229"/>
                </a:cubicBezTo>
                <a:cubicBezTo>
                  <a:pt x="408" y="229"/>
                  <a:pt x="409" y="230"/>
                  <a:pt x="409" y="230"/>
                </a:cubicBezTo>
                <a:cubicBezTo>
                  <a:pt x="409" y="231"/>
                  <a:pt x="410" y="231"/>
                  <a:pt x="411" y="231"/>
                </a:cubicBezTo>
                <a:cubicBezTo>
                  <a:pt x="411" y="231"/>
                  <a:pt x="411" y="231"/>
                  <a:pt x="411" y="231"/>
                </a:cubicBezTo>
                <a:cubicBezTo>
                  <a:pt x="411" y="231"/>
                  <a:pt x="411" y="230"/>
                  <a:pt x="412" y="228"/>
                </a:cubicBezTo>
                <a:cubicBezTo>
                  <a:pt x="412" y="228"/>
                  <a:pt x="412" y="228"/>
                  <a:pt x="411" y="228"/>
                </a:cubicBezTo>
                <a:cubicBezTo>
                  <a:pt x="411" y="228"/>
                  <a:pt x="411" y="229"/>
                  <a:pt x="411" y="229"/>
                </a:cubicBezTo>
                <a:cubicBezTo>
                  <a:pt x="411" y="230"/>
                  <a:pt x="411" y="230"/>
                  <a:pt x="412" y="230"/>
                </a:cubicBezTo>
                <a:cubicBezTo>
                  <a:pt x="412" y="230"/>
                  <a:pt x="412" y="230"/>
                  <a:pt x="412" y="229"/>
                </a:cubicBezTo>
                <a:cubicBezTo>
                  <a:pt x="412" y="229"/>
                  <a:pt x="412" y="228"/>
                  <a:pt x="411" y="230"/>
                </a:cubicBezTo>
                <a:moveTo>
                  <a:pt x="462" y="360"/>
                </a:moveTo>
                <a:cubicBezTo>
                  <a:pt x="462" y="360"/>
                  <a:pt x="462" y="360"/>
                  <a:pt x="462" y="360"/>
                </a:cubicBezTo>
                <a:cubicBezTo>
                  <a:pt x="463" y="360"/>
                  <a:pt x="463" y="359"/>
                  <a:pt x="462" y="359"/>
                </a:cubicBezTo>
                <a:cubicBezTo>
                  <a:pt x="462" y="359"/>
                  <a:pt x="462" y="359"/>
                  <a:pt x="462" y="359"/>
                </a:cubicBezTo>
                <a:cubicBezTo>
                  <a:pt x="462" y="359"/>
                  <a:pt x="462" y="359"/>
                  <a:pt x="462" y="360"/>
                </a:cubicBezTo>
                <a:cubicBezTo>
                  <a:pt x="462" y="360"/>
                  <a:pt x="462" y="360"/>
                  <a:pt x="462" y="361"/>
                </a:cubicBezTo>
                <a:cubicBezTo>
                  <a:pt x="462" y="361"/>
                  <a:pt x="463" y="362"/>
                  <a:pt x="464" y="362"/>
                </a:cubicBezTo>
                <a:cubicBezTo>
                  <a:pt x="464" y="362"/>
                  <a:pt x="464" y="361"/>
                  <a:pt x="464" y="361"/>
                </a:cubicBezTo>
                <a:cubicBezTo>
                  <a:pt x="464" y="360"/>
                  <a:pt x="464" y="360"/>
                  <a:pt x="463" y="360"/>
                </a:cubicBezTo>
                <a:cubicBezTo>
                  <a:pt x="463" y="360"/>
                  <a:pt x="463" y="360"/>
                  <a:pt x="462" y="360"/>
                </a:cubicBezTo>
                <a:moveTo>
                  <a:pt x="409" y="225"/>
                </a:moveTo>
                <a:cubicBezTo>
                  <a:pt x="409" y="224"/>
                  <a:pt x="410" y="224"/>
                  <a:pt x="410" y="224"/>
                </a:cubicBezTo>
                <a:cubicBezTo>
                  <a:pt x="409" y="223"/>
                  <a:pt x="409" y="222"/>
                  <a:pt x="408" y="221"/>
                </a:cubicBezTo>
                <a:cubicBezTo>
                  <a:pt x="407" y="221"/>
                  <a:pt x="406" y="221"/>
                  <a:pt x="405" y="221"/>
                </a:cubicBezTo>
                <a:cubicBezTo>
                  <a:pt x="405" y="221"/>
                  <a:pt x="404" y="222"/>
                  <a:pt x="405" y="223"/>
                </a:cubicBezTo>
                <a:cubicBezTo>
                  <a:pt x="406" y="223"/>
                  <a:pt x="405" y="224"/>
                  <a:pt x="406" y="225"/>
                </a:cubicBezTo>
                <a:moveTo>
                  <a:pt x="443" y="306"/>
                </a:moveTo>
                <a:cubicBezTo>
                  <a:pt x="443" y="306"/>
                  <a:pt x="442" y="305"/>
                  <a:pt x="442" y="303"/>
                </a:cubicBezTo>
                <a:cubicBezTo>
                  <a:pt x="442" y="304"/>
                  <a:pt x="442" y="304"/>
                  <a:pt x="442" y="305"/>
                </a:cubicBezTo>
                <a:cubicBezTo>
                  <a:pt x="441" y="305"/>
                  <a:pt x="441" y="306"/>
                  <a:pt x="441" y="307"/>
                </a:cubicBezTo>
                <a:cubicBezTo>
                  <a:pt x="441" y="308"/>
                  <a:pt x="442" y="307"/>
                  <a:pt x="443" y="308"/>
                </a:cubicBezTo>
                <a:cubicBezTo>
                  <a:pt x="443" y="309"/>
                  <a:pt x="444" y="309"/>
                  <a:pt x="444" y="308"/>
                </a:cubicBezTo>
                <a:cubicBezTo>
                  <a:pt x="445" y="308"/>
                  <a:pt x="446" y="307"/>
                  <a:pt x="445" y="306"/>
                </a:cubicBezTo>
                <a:cubicBezTo>
                  <a:pt x="445" y="306"/>
                  <a:pt x="445" y="306"/>
                  <a:pt x="444" y="306"/>
                </a:cubicBezTo>
                <a:cubicBezTo>
                  <a:pt x="444" y="306"/>
                  <a:pt x="443" y="306"/>
                  <a:pt x="443" y="306"/>
                </a:cubicBezTo>
                <a:moveTo>
                  <a:pt x="445" y="298"/>
                </a:moveTo>
                <a:cubicBezTo>
                  <a:pt x="444" y="296"/>
                  <a:pt x="444" y="296"/>
                  <a:pt x="445" y="295"/>
                </a:cubicBezTo>
                <a:cubicBezTo>
                  <a:pt x="446" y="294"/>
                  <a:pt x="446" y="294"/>
                  <a:pt x="445" y="293"/>
                </a:cubicBezTo>
                <a:cubicBezTo>
                  <a:pt x="445" y="293"/>
                  <a:pt x="444" y="292"/>
                  <a:pt x="443" y="293"/>
                </a:cubicBezTo>
                <a:cubicBezTo>
                  <a:pt x="443" y="293"/>
                  <a:pt x="444" y="294"/>
                  <a:pt x="443" y="294"/>
                </a:cubicBezTo>
                <a:cubicBezTo>
                  <a:pt x="443" y="296"/>
                  <a:pt x="442" y="295"/>
                  <a:pt x="442" y="296"/>
                </a:cubicBezTo>
                <a:cubicBezTo>
                  <a:pt x="442" y="296"/>
                  <a:pt x="443" y="297"/>
                  <a:pt x="444" y="298"/>
                </a:cubicBezTo>
                <a:cubicBezTo>
                  <a:pt x="444" y="298"/>
                  <a:pt x="445" y="298"/>
                  <a:pt x="445" y="298"/>
                </a:cubicBezTo>
                <a:moveTo>
                  <a:pt x="411" y="237"/>
                </a:moveTo>
                <a:cubicBezTo>
                  <a:pt x="410" y="243"/>
                  <a:pt x="410" y="243"/>
                  <a:pt x="411" y="244"/>
                </a:cubicBezTo>
                <a:cubicBezTo>
                  <a:pt x="411" y="244"/>
                  <a:pt x="411" y="244"/>
                  <a:pt x="411" y="243"/>
                </a:cubicBezTo>
                <a:cubicBezTo>
                  <a:pt x="411" y="242"/>
                  <a:pt x="411" y="240"/>
                  <a:pt x="411" y="238"/>
                </a:cubicBezTo>
                <a:cubicBezTo>
                  <a:pt x="411" y="238"/>
                  <a:pt x="411" y="238"/>
                  <a:pt x="411" y="237"/>
                </a:cubicBezTo>
                <a:moveTo>
                  <a:pt x="437" y="327"/>
                </a:moveTo>
                <a:cubicBezTo>
                  <a:pt x="438" y="327"/>
                  <a:pt x="438" y="327"/>
                  <a:pt x="438" y="327"/>
                </a:cubicBezTo>
                <a:cubicBezTo>
                  <a:pt x="439" y="326"/>
                  <a:pt x="439" y="326"/>
                  <a:pt x="439" y="325"/>
                </a:cubicBezTo>
                <a:cubicBezTo>
                  <a:pt x="438" y="325"/>
                  <a:pt x="438" y="325"/>
                  <a:pt x="438" y="325"/>
                </a:cubicBezTo>
                <a:cubicBezTo>
                  <a:pt x="437" y="324"/>
                  <a:pt x="437" y="325"/>
                  <a:pt x="436" y="326"/>
                </a:cubicBezTo>
                <a:cubicBezTo>
                  <a:pt x="436" y="326"/>
                  <a:pt x="436" y="326"/>
                  <a:pt x="436" y="326"/>
                </a:cubicBezTo>
                <a:cubicBezTo>
                  <a:pt x="436" y="327"/>
                  <a:pt x="437" y="327"/>
                  <a:pt x="437" y="327"/>
                </a:cubicBezTo>
                <a:moveTo>
                  <a:pt x="409" y="228"/>
                </a:moveTo>
                <a:cubicBezTo>
                  <a:pt x="409" y="228"/>
                  <a:pt x="409" y="228"/>
                  <a:pt x="409" y="228"/>
                </a:cubicBezTo>
                <a:cubicBezTo>
                  <a:pt x="410" y="228"/>
                  <a:pt x="410" y="227"/>
                  <a:pt x="410" y="227"/>
                </a:cubicBezTo>
                <a:cubicBezTo>
                  <a:pt x="410" y="226"/>
                  <a:pt x="410" y="226"/>
                  <a:pt x="409" y="226"/>
                </a:cubicBezTo>
                <a:cubicBezTo>
                  <a:pt x="409" y="226"/>
                  <a:pt x="409" y="226"/>
                  <a:pt x="408" y="226"/>
                </a:cubicBezTo>
                <a:cubicBezTo>
                  <a:pt x="408" y="226"/>
                  <a:pt x="407" y="226"/>
                  <a:pt x="407" y="227"/>
                </a:cubicBezTo>
                <a:cubicBezTo>
                  <a:pt x="408" y="228"/>
                  <a:pt x="408" y="228"/>
                  <a:pt x="408" y="228"/>
                </a:cubicBezTo>
                <a:cubicBezTo>
                  <a:pt x="409" y="228"/>
                  <a:pt x="409" y="228"/>
                  <a:pt x="409" y="228"/>
                </a:cubicBezTo>
                <a:moveTo>
                  <a:pt x="347" y="395"/>
                </a:moveTo>
                <a:cubicBezTo>
                  <a:pt x="347" y="395"/>
                  <a:pt x="347" y="396"/>
                  <a:pt x="347" y="397"/>
                </a:cubicBezTo>
                <a:cubicBezTo>
                  <a:pt x="347" y="397"/>
                  <a:pt x="347" y="398"/>
                  <a:pt x="347" y="398"/>
                </a:cubicBezTo>
                <a:cubicBezTo>
                  <a:pt x="348" y="398"/>
                  <a:pt x="348" y="397"/>
                  <a:pt x="349" y="397"/>
                </a:cubicBezTo>
                <a:cubicBezTo>
                  <a:pt x="349" y="397"/>
                  <a:pt x="349" y="396"/>
                  <a:pt x="348" y="396"/>
                </a:cubicBezTo>
                <a:cubicBezTo>
                  <a:pt x="348" y="395"/>
                  <a:pt x="348" y="395"/>
                  <a:pt x="347" y="395"/>
                </a:cubicBezTo>
                <a:moveTo>
                  <a:pt x="376" y="464"/>
                </a:moveTo>
                <a:cubicBezTo>
                  <a:pt x="375" y="465"/>
                  <a:pt x="375" y="465"/>
                  <a:pt x="375" y="466"/>
                </a:cubicBezTo>
                <a:cubicBezTo>
                  <a:pt x="375" y="466"/>
                  <a:pt x="375" y="467"/>
                  <a:pt x="376" y="467"/>
                </a:cubicBezTo>
                <a:cubicBezTo>
                  <a:pt x="376" y="467"/>
                  <a:pt x="377" y="467"/>
                  <a:pt x="377" y="466"/>
                </a:cubicBezTo>
                <a:cubicBezTo>
                  <a:pt x="377" y="466"/>
                  <a:pt x="377" y="465"/>
                  <a:pt x="377" y="465"/>
                </a:cubicBezTo>
                <a:cubicBezTo>
                  <a:pt x="377" y="465"/>
                  <a:pt x="376" y="464"/>
                  <a:pt x="376" y="464"/>
                </a:cubicBezTo>
                <a:moveTo>
                  <a:pt x="453" y="450"/>
                </a:moveTo>
                <a:cubicBezTo>
                  <a:pt x="452" y="450"/>
                  <a:pt x="452" y="450"/>
                  <a:pt x="451" y="450"/>
                </a:cubicBezTo>
                <a:cubicBezTo>
                  <a:pt x="452" y="451"/>
                  <a:pt x="452" y="451"/>
                  <a:pt x="453" y="450"/>
                </a:cubicBezTo>
                <a:moveTo>
                  <a:pt x="418" y="587"/>
                </a:moveTo>
                <a:cubicBezTo>
                  <a:pt x="417" y="586"/>
                  <a:pt x="417" y="586"/>
                  <a:pt x="416" y="587"/>
                </a:cubicBezTo>
                <a:cubicBezTo>
                  <a:pt x="417" y="587"/>
                  <a:pt x="417" y="587"/>
                  <a:pt x="418" y="587"/>
                </a:cubicBezTo>
                <a:moveTo>
                  <a:pt x="468" y="383"/>
                </a:moveTo>
                <a:cubicBezTo>
                  <a:pt x="468" y="383"/>
                  <a:pt x="468" y="383"/>
                  <a:pt x="468" y="383"/>
                </a:cubicBezTo>
                <a:cubicBezTo>
                  <a:pt x="468" y="383"/>
                  <a:pt x="468" y="383"/>
                  <a:pt x="468" y="383"/>
                </a:cubicBezTo>
                <a:cubicBezTo>
                  <a:pt x="467" y="383"/>
                  <a:pt x="467" y="384"/>
                  <a:pt x="468" y="384"/>
                </a:cubicBezTo>
                <a:cubicBezTo>
                  <a:pt x="468" y="384"/>
                  <a:pt x="468" y="384"/>
                  <a:pt x="468" y="383"/>
                </a:cubicBezTo>
                <a:moveTo>
                  <a:pt x="399" y="426"/>
                </a:moveTo>
                <a:cubicBezTo>
                  <a:pt x="400" y="425"/>
                  <a:pt x="400" y="425"/>
                  <a:pt x="399" y="424"/>
                </a:cubicBezTo>
                <a:cubicBezTo>
                  <a:pt x="399" y="425"/>
                  <a:pt x="399" y="425"/>
                  <a:pt x="399" y="426"/>
                </a:cubicBezTo>
                <a:moveTo>
                  <a:pt x="413" y="593"/>
                </a:moveTo>
                <a:cubicBezTo>
                  <a:pt x="413" y="592"/>
                  <a:pt x="412" y="592"/>
                  <a:pt x="411" y="593"/>
                </a:cubicBezTo>
                <a:cubicBezTo>
                  <a:pt x="412" y="593"/>
                  <a:pt x="413" y="593"/>
                  <a:pt x="413" y="593"/>
                </a:cubicBezTo>
                <a:moveTo>
                  <a:pt x="401" y="231"/>
                </a:moveTo>
                <a:cubicBezTo>
                  <a:pt x="402" y="230"/>
                  <a:pt x="402" y="229"/>
                  <a:pt x="401" y="229"/>
                </a:cubicBezTo>
                <a:cubicBezTo>
                  <a:pt x="401" y="229"/>
                  <a:pt x="401" y="230"/>
                  <a:pt x="401" y="231"/>
                </a:cubicBezTo>
                <a:moveTo>
                  <a:pt x="428" y="485"/>
                </a:moveTo>
                <a:cubicBezTo>
                  <a:pt x="428" y="485"/>
                  <a:pt x="428" y="484"/>
                  <a:pt x="428" y="484"/>
                </a:cubicBezTo>
                <a:cubicBezTo>
                  <a:pt x="427" y="484"/>
                  <a:pt x="427" y="485"/>
                  <a:pt x="428" y="486"/>
                </a:cubicBezTo>
                <a:cubicBezTo>
                  <a:pt x="428" y="486"/>
                  <a:pt x="428" y="486"/>
                  <a:pt x="428" y="486"/>
                </a:cubicBezTo>
                <a:cubicBezTo>
                  <a:pt x="428" y="485"/>
                  <a:pt x="428" y="485"/>
                  <a:pt x="428" y="485"/>
                </a:cubicBezTo>
                <a:moveTo>
                  <a:pt x="402" y="236"/>
                </a:moveTo>
                <a:cubicBezTo>
                  <a:pt x="402" y="237"/>
                  <a:pt x="403" y="237"/>
                  <a:pt x="404" y="236"/>
                </a:cubicBezTo>
                <a:cubicBezTo>
                  <a:pt x="403" y="235"/>
                  <a:pt x="402" y="235"/>
                  <a:pt x="402" y="236"/>
                </a:cubicBezTo>
                <a:moveTo>
                  <a:pt x="415" y="244"/>
                </a:moveTo>
                <a:cubicBezTo>
                  <a:pt x="415" y="243"/>
                  <a:pt x="415" y="243"/>
                  <a:pt x="415" y="242"/>
                </a:cubicBezTo>
                <a:cubicBezTo>
                  <a:pt x="414" y="243"/>
                  <a:pt x="414" y="243"/>
                  <a:pt x="415" y="244"/>
                </a:cubicBezTo>
                <a:moveTo>
                  <a:pt x="413" y="528"/>
                </a:moveTo>
                <a:cubicBezTo>
                  <a:pt x="413" y="527"/>
                  <a:pt x="412" y="527"/>
                  <a:pt x="411" y="528"/>
                </a:cubicBezTo>
                <a:cubicBezTo>
                  <a:pt x="412" y="529"/>
                  <a:pt x="413" y="529"/>
                  <a:pt x="413" y="528"/>
                </a:cubicBezTo>
                <a:moveTo>
                  <a:pt x="409" y="532"/>
                </a:moveTo>
                <a:cubicBezTo>
                  <a:pt x="409" y="532"/>
                  <a:pt x="409" y="532"/>
                  <a:pt x="409" y="532"/>
                </a:cubicBezTo>
                <a:cubicBezTo>
                  <a:pt x="409" y="531"/>
                  <a:pt x="408" y="531"/>
                  <a:pt x="408" y="532"/>
                </a:cubicBezTo>
                <a:cubicBezTo>
                  <a:pt x="408" y="532"/>
                  <a:pt x="408" y="532"/>
                  <a:pt x="408" y="532"/>
                </a:cubicBezTo>
                <a:cubicBezTo>
                  <a:pt x="408" y="532"/>
                  <a:pt x="409" y="532"/>
                  <a:pt x="409" y="532"/>
                </a:cubicBezTo>
                <a:moveTo>
                  <a:pt x="411" y="217"/>
                </a:moveTo>
                <a:cubicBezTo>
                  <a:pt x="411" y="217"/>
                  <a:pt x="411" y="217"/>
                  <a:pt x="411" y="217"/>
                </a:cubicBezTo>
                <a:cubicBezTo>
                  <a:pt x="411" y="216"/>
                  <a:pt x="410" y="216"/>
                  <a:pt x="410" y="217"/>
                </a:cubicBezTo>
                <a:cubicBezTo>
                  <a:pt x="409" y="217"/>
                  <a:pt x="409" y="217"/>
                  <a:pt x="410" y="217"/>
                </a:cubicBezTo>
                <a:cubicBezTo>
                  <a:pt x="410" y="218"/>
                  <a:pt x="411" y="218"/>
                  <a:pt x="411" y="217"/>
                </a:cubicBezTo>
                <a:moveTo>
                  <a:pt x="447" y="464"/>
                </a:moveTo>
                <a:cubicBezTo>
                  <a:pt x="448" y="464"/>
                  <a:pt x="449" y="464"/>
                  <a:pt x="449" y="464"/>
                </a:cubicBezTo>
                <a:cubicBezTo>
                  <a:pt x="449" y="463"/>
                  <a:pt x="448" y="463"/>
                  <a:pt x="447" y="464"/>
                </a:cubicBezTo>
                <a:moveTo>
                  <a:pt x="413" y="505"/>
                </a:moveTo>
                <a:cubicBezTo>
                  <a:pt x="413" y="505"/>
                  <a:pt x="413" y="505"/>
                  <a:pt x="413" y="505"/>
                </a:cubicBezTo>
                <a:cubicBezTo>
                  <a:pt x="413" y="505"/>
                  <a:pt x="412" y="505"/>
                  <a:pt x="412" y="505"/>
                </a:cubicBezTo>
                <a:cubicBezTo>
                  <a:pt x="412" y="505"/>
                  <a:pt x="412" y="506"/>
                  <a:pt x="413" y="506"/>
                </a:cubicBezTo>
                <a:cubicBezTo>
                  <a:pt x="413" y="505"/>
                  <a:pt x="413" y="505"/>
                  <a:pt x="413" y="505"/>
                </a:cubicBezTo>
                <a:moveTo>
                  <a:pt x="412" y="503"/>
                </a:moveTo>
                <a:cubicBezTo>
                  <a:pt x="411" y="503"/>
                  <a:pt x="411" y="503"/>
                  <a:pt x="411" y="503"/>
                </a:cubicBezTo>
                <a:cubicBezTo>
                  <a:pt x="411" y="503"/>
                  <a:pt x="412" y="504"/>
                  <a:pt x="412" y="504"/>
                </a:cubicBezTo>
                <a:cubicBezTo>
                  <a:pt x="412" y="504"/>
                  <a:pt x="412" y="503"/>
                  <a:pt x="412" y="503"/>
                </a:cubicBezTo>
                <a:cubicBezTo>
                  <a:pt x="412" y="503"/>
                  <a:pt x="412" y="503"/>
                  <a:pt x="412" y="503"/>
                </a:cubicBezTo>
                <a:moveTo>
                  <a:pt x="418" y="585"/>
                </a:moveTo>
                <a:cubicBezTo>
                  <a:pt x="418" y="585"/>
                  <a:pt x="418" y="585"/>
                  <a:pt x="418" y="585"/>
                </a:cubicBezTo>
                <a:cubicBezTo>
                  <a:pt x="417" y="585"/>
                  <a:pt x="417" y="585"/>
                  <a:pt x="417" y="585"/>
                </a:cubicBezTo>
                <a:cubicBezTo>
                  <a:pt x="417" y="585"/>
                  <a:pt x="417" y="585"/>
                  <a:pt x="417" y="585"/>
                </a:cubicBezTo>
                <a:cubicBezTo>
                  <a:pt x="417" y="585"/>
                  <a:pt x="418" y="585"/>
                  <a:pt x="418" y="585"/>
                </a:cubicBezTo>
                <a:moveTo>
                  <a:pt x="406" y="525"/>
                </a:moveTo>
                <a:cubicBezTo>
                  <a:pt x="406" y="525"/>
                  <a:pt x="406" y="525"/>
                  <a:pt x="406" y="525"/>
                </a:cubicBezTo>
                <a:cubicBezTo>
                  <a:pt x="406" y="525"/>
                  <a:pt x="406" y="525"/>
                  <a:pt x="406" y="525"/>
                </a:cubicBezTo>
                <a:cubicBezTo>
                  <a:pt x="406" y="525"/>
                  <a:pt x="406" y="525"/>
                  <a:pt x="406" y="526"/>
                </a:cubicBezTo>
                <a:cubicBezTo>
                  <a:pt x="406" y="526"/>
                  <a:pt x="406" y="525"/>
                  <a:pt x="406" y="525"/>
                </a:cubicBezTo>
                <a:moveTo>
                  <a:pt x="413" y="533"/>
                </a:moveTo>
                <a:cubicBezTo>
                  <a:pt x="413" y="533"/>
                  <a:pt x="413" y="533"/>
                  <a:pt x="413" y="533"/>
                </a:cubicBezTo>
                <a:cubicBezTo>
                  <a:pt x="413" y="533"/>
                  <a:pt x="413" y="532"/>
                  <a:pt x="413" y="532"/>
                </a:cubicBezTo>
                <a:cubicBezTo>
                  <a:pt x="413" y="532"/>
                  <a:pt x="412" y="533"/>
                  <a:pt x="412" y="533"/>
                </a:cubicBezTo>
                <a:cubicBezTo>
                  <a:pt x="412" y="533"/>
                  <a:pt x="412" y="533"/>
                  <a:pt x="413" y="533"/>
                </a:cubicBezTo>
                <a:moveTo>
                  <a:pt x="403" y="532"/>
                </a:moveTo>
                <a:cubicBezTo>
                  <a:pt x="402" y="532"/>
                  <a:pt x="402" y="532"/>
                  <a:pt x="402" y="531"/>
                </a:cubicBezTo>
                <a:cubicBezTo>
                  <a:pt x="402" y="531"/>
                  <a:pt x="402" y="532"/>
                  <a:pt x="402" y="532"/>
                </a:cubicBezTo>
                <a:cubicBezTo>
                  <a:pt x="402" y="532"/>
                  <a:pt x="402" y="532"/>
                  <a:pt x="402" y="532"/>
                </a:cubicBezTo>
                <a:cubicBezTo>
                  <a:pt x="402" y="532"/>
                  <a:pt x="402" y="532"/>
                  <a:pt x="403" y="532"/>
                </a:cubicBezTo>
                <a:moveTo>
                  <a:pt x="417" y="589"/>
                </a:moveTo>
                <a:cubicBezTo>
                  <a:pt x="417" y="588"/>
                  <a:pt x="417" y="588"/>
                  <a:pt x="416" y="588"/>
                </a:cubicBezTo>
                <a:cubicBezTo>
                  <a:pt x="416" y="588"/>
                  <a:pt x="416" y="589"/>
                  <a:pt x="416" y="589"/>
                </a:cubicBezTo>
                <a:cubicBezTo>
                  <a:pt x="416" y="589"/>
                  <a:pt x="416" y="589"/>
                  <a:pt x="416" y="589"/>
                </a:cubicBezTo>
                <a:cubicBezTo>
                  <a:pt x="417" y="589"/>
                  <a:pt x="417" y="589"/>
                  <a:pt x="417" y="589"/>
                </a:cubicBezTo>
                <a:moveTo>
                  <a:pt x="413" y="540"/>
                </a:moveTo>
                <a:cubicBezTo>
                  <a:pt x="413" y="540"/>
                  <a:pt x="413" y="539"/>
                  <a:pt x="413" y="539"/>
                </a:cubicBezTo>
                <a:cubicBezTo>
                  <a:pt x="413" y="539"/>
                  <a:pt x="413" y="539"/>
                  <a:pt x="413" y="539"/>
                </a:cubicBezTo>
                <a:cubicBezTo>
                  <a:pt x="412" y="539"/>
                  <a:pt x="412" y="539"/>
                  <a:pt x="412" y="539"/>
                </a:cubicBezTo>
                <a:cubicBezTo>
                  <a:pt x="412" y="539"/>
                  <a:pt x="413" y="540"/>
                  <a:pt x="413" y="540"/>
                </a:cubicBezTo>
                <a:moveTo>
                  <a:pt x="404" y="523"/>
                </a:moveTo>
                <a:cubicBezTo>
                  <a:pt x="404" y="523"/>
                  <a:pt x="404" y="523"/>
                  <a:pt x="404" y="523"/>
                </a:cubicBezTo>
                <a:cubicBezTo>
                  <a:pt x="404" y="523"/>
                  <a:pt x="404" y="523"/>
                  <a:pt x="404" y="523"/>
                </a:cubicBezTo>
                <a:cubicBezTo>
                  <a:pt x="404" y="523"/>
                  <a:pt x="404" y="524"/>
                  <a:pt x="404" y="524"/>
                </a:cubicBezTo>
                <a:cubicBezTo>
                  <a:pt x="404" y="524"/>
                  <a:pt x="404" y="523"/>
                  <a:pt x="404" y="523"/>
                </a:cubicBezTo>
                <a:moveTo>
                  <a:pt x="414" y="537"/>
                </a:moveTo>
                <a:cubicBezTo>
                  <a:pt x="414" y="536"/>
                  <a:pt x="414" y="536"/>
                  <a:pt x="414" y="536"/>
                </a:cubicBezTo>
                <a:cubicBezTo>
                  <a:pt x="414" y="536"/>
                  <a:pt x="413" y="536"/>
                  <a:pt x="413" y="537"/>
                </a:cubicBezTo>
                <a:cubicBezTo>
                  <a:pt x="413" y="537"/>
                  <a:pt x="413" y="537"/>
                  <a:pt x="413" y="537"/>
                </a:cubicBezTo>
                <a:cubicBezTo>
                  <a:pt x="414" y="537"/>
                  <a:pt x="414" y="537"/>
                  <a:pt x="414" y="537"/>
                </a:cubicBezTo>
                <a:moveTo>
                  <a:pt x="426" y="262"/>
                </a:moveTo>
                <a:cubicBezTo>
                  <a:pt x="426" y="262"/>
                  <a:pt x="426" y="262"/>
                  <a:pt x="426" y="262"/>
                </a:cubicBezTo>
                <a:cubicBezTo>
                  <a:pt x="426" y="262"/>
                  <a:pt x="426" y="263"/>
                  <a:pt x="426" y="263"/>
                </a:cubicBezTo>
                <a:cubicBezTo>
                  <a:pt x="426" y="263"/>
                  <a:pt x="426" y="263"/>
                  <a:pt x="426" y="263"/>
                </a:cubicBezTo>
                <a:cubicBezTo>
                  <a:pt x="426" y="262"/>
                  <a:pt x="426" y="262"/>
                  <a:pt x="426" y="262"/>
                </a:cubicBezTo>
                <a:moveTo>
                  <a:pt x="430" y="265"/>
                </a:moveTo>
                <a:cubicBezTo>
                  <a:pt x="430" y="265"/>
                  <a:pt x="430" y="265"/>
                  <a:pt x="430" y="265"/>
                </a:cubicBezTo>
                <a:cubicBezTo>
                  <a:pt x="430" y="265"/>
                  <a:pt x="429" y="265"/>
                  <a:pt x="429" y="265"/>
                </a:cubicBezTo>
                <a:cubicBezTo>
                  <a:pt x="429" y="265"/>
                  <a:pt x="430" y="266"/>
                  <a:pt x="430" y="266"/>
                </a:cubicBezTo>
                <a:cubicBezTo>
                  <a:pt x="430" y="266"/>
                  <a:pt x="430" y="266"/>
                  <a:pt x="430" y="265"/>
                </a:cubicBezTo>
                <a:moveTo>
                  <a:pt x="435" y="277"/>
                </a:moveTo>
                <a:cubicBezTo>
                  <a:pt x="435" y="277"/>
                  <a:pt x="435" y="277"/>
                  <a:pt x="434" y="277"/>
                </a:cubicBezTo>
                <a:cubicBezTo>
                  <a:pt x="434" y="277"/>
                  <a:pt x="434" y="278"/>
                  <a:pt x="434" y="278"/>
                </a:cubicBezTo>
                <a:cubicBezTo>
                  <a:pt x="434" y="278"/>
                  <a:pt x="434" y="278"/>
                  <a:pt x="434" y="278"/>
                </a:cubicBezTo>
                <a:cubicBezTo>
                  <a:pt x="435" y="278"/>
                  <a:pt x="435" y="278"/>
                  <a:pt x="435" y="277"/>
                </a:cubicBezTo>
                <a:moveTo>
                  <a:pt x="434" y="281"/>
                </a:moveTo>
                <a:cubicBezTo>
                  <a:pt x="434" y="281"/>
                  <a:pt x="434" y="281"/>
                  <a:pt x="434" y="281"/>
                </a:cubicBezTo>
                <a:cubicBezTo>
                  <a:pt x="434" y="281"/>
                  <a:pt x="434" y="282"/>
                  <a:pt x="434" y="282"/>
                </a:cubicBezTo>
                <a:cubicBezTo>
                  <a:pt x="435" y="282"/>
                  <a:pt x="435" y="282"/>
                  <a:pt x="435" y="282"/>
                </a:cubicBezTo>
                <a:cubicBezTo>
                  <a:pt x="435" y="281"/>
                  <a:pt x="435" y="281"/>
                  <a:pt x="434" y="281"/>
                </a:cubicBezTo>
                <a:moveTo>
                  <a:pt x="414" y="235"/>
                </a:moveTo>
                <a:cubicBezTo>
                  <a:pt x="414" y="235"/>
                  <a:pt x="413" y="236"/>
                  <a:pt x="413" y="236"/>
                </a:cubicBezTo>
                <a:cubicBezTo>
                  <a:pt x="413" y="236"/>
                  <a:pt x="414" y="236"/>
                  <a:pt x="414" y="236"/>
                </a:cubicBezTo>
                <a:cubicBezTo>
                  <a:pt x="414" y="236"/>
                  <a:pt x="414" y="236"/>
                  <a:pt x="414" y="236"/>
                </a:cubicBezTo>
                <a:cubicBezTo>
                  <a:pt x="414" y="236"/>
                  <a:pt x="414" y="236"/>
                  <a:pt x="414" y="235"/>
                </a:cubicBezTo>
                <a:moveTo>
                  <a:pt x="406" y="237"/>
                </a:moveTo>
                <a:cubicBezTo>
                  <a:pt x="406" y="237"/>
                  <a:pt x="406" y="238"/>
                  <a:pt x="406" y="238"/>
                </a:cubicBezTo>
                <a:cubicBezTo>
                  <a:pt x="406" y="238"/>
                  <a:pt x="406" y="238"/>
                  <a:pt x="406" y="238"/>
                </a:cubicBezTo>
                <a:cubicBezTo>
                  <a:pt x="406" y="238"/>
                  <a:pt x="406" y="238"/>
                  <a:pt x="406" y="238"/>
                </a:cubicBezTo>
                <a:cubicBezTo>
                  <a:pt x="406" y="238"/>
                  <a:pt x="406" y="237"/>
                  <a:pt x="406" y="237"/>
                </a:cubicBezTo>
                <a:moveTo>
                  <a:pt x="411" y="245"/>
                </a:moveTo>
                <a:cubicBezTo>
                  <a:pt x="411" y="245"/>
                  <a:pt x="411" y="245"/>
                  <a:pt x="410" y="245"/>
                </a:cubicBezTo>
                <a:cubicBezTo>
                  <a:pt x="410" y="245"/>
                  <a:pt x="411" y="246"/>
                  <a:pt x="411" y="246"/>
                </a:cubicBezTo>
                <a:cubicBezTo>
                  <a:pt x="411" y="246"/>
                  <a:pt x="411" y="245"/>
                  <a:pt x="411" y="245"/>
                </a:cubicBezTo>
                <a:cubicBezTo>
                  <a:pt x="411" y="245"/>
                  <a:pt x="411" y="245"/>
                  <a:pt x="411" y="245"/>
                </a:cubicBezTo>
                <a:moveTo>
                  <a:pt x="428" y="260"/>
                </a:moveTo>
                <a:cubicBezTo>
                  <a:pt x="428" y="260"/>
                  <a:pt x="428" y="260"/>
                  <a:pt x="428" y="260"/>
                </a:cubicBezTo>
                <a:cubicBezTo>
                  <a:pt x="428" y="259"/>
                  <a:pt x="428" y="259"/>
                  <a:pt x="428" y="259"/>
                </a:cubicBezTo>
                <a:cubicBezTo>
                  <a:pt x="428" y="259"/>
                  <a:pt x="427" y="259"/>
                  <a:pt x="427" y="260"/>
                </a:cubicBezTo>
                <a:cubicBezTo>
                  <a:pt x="428" y="260"/>
                  <a:pt x="428" y="260"/>
                  <a:pt x="428" y="260"/>
                </a:cubicBezTo>
                <a:moveTo>
                  <a:pt x="367" y="342"/>
                </a:moveTo>
                <a:cubicBezTo>
                  <a:pt x="367" y="342"/>
                  <a:pt x="367" y="342"/>
                  <a:pt x="367" y="342"/>
                </a:cubicBezTo>
                <a:cubicBezTo>
                  <a:pt x="367" y="342"/>
                  <a:pt x="367" y="342"/>
                  <a:pt x="367" y="342"/>
                </a:cubicBezTo>
                <a:cubicBezTo>
                  <a:pt x="367" y="342"/>
                  <a:pt x="368" y="342"/>
                  <a:pt x="368" y="342"/>
                </a:cubicBezTo>
                <a:cubicBezTo>
                  <a:pt x="367" y="342"/>
                  <a:pt x="367" y="342"/>
                  <a:pt x="367" y="342"/>
                </a:cubicBezTo>
                <a:moveTo>
                  <a:pt x="457" y="349"/>
                </a:moveTo>
                <a:cubicBezTo>
                  <a:pt x="457" y="348"/>
                  <a:pt x="456" y="348"/>
                  <a:pt x="456" y="348"/>
                </a:cubicBezTo>
                <a:cubicBezTo>
                  <a:pt x="456" y="348"/>
                  <a:pt x="456" y="349"/>
                  <a:pt x="456" y="349"/>
                </a:cubicBezTo>
                <a:cubicBezTo>
                  <a:pt x="456" y="349"/>
                  <a:pt x="456" y="349"/>
                  <a:pt x="456" y="349"/>
                </a:cubicBezTo>
                <a:cubicBezTo>
                  <a:pt x="456" y="349"/>
                  <a:pt x="457" y="349"/>
                  <a:pt x="457" y="349"/>
                </a:cubicBezTo>
                <a:moveTo>
                  <a:pt x="362" y="352"/>
                </a:moveTo>
                <a:cubicBezTo>
                  <a:pt x="362" y="352"/>
                  <a:pt x="362" y="352"/>
                  <a:pt x="362" y="352"/>
                </a:cubicBezTo>
                <a:cubicBezTo>
                  <a:pt x="362" y="353"/>
                  <a:pt x="362" y="353"/>
                  <a:pt x="362" y="353"/>
                </a:cubicBezTo>
                <a:cubicBezTo>
                  <a:pt x="363" y="353"/>
                  <a:pt x="363" y="353"/>
                  <a:pt x="363" y="353"/>
                </a:cubicBezTo>
                <a:cubicBezTo>
                  <a:pt x="363" y="352"/>
                  <a:pt x="363" y="352"/>
                  <a:pt x="362" y="352"/>
                </a:cubicBezTo>
                <a:moveTo>
                  <a:pt x="457" y="352"/>
                </a:moveTo>
                <a:cubicBezTo>
                  <a:pt x="457" y="352"/>
                  <a:pt x="457" y="352"/>
                  <a:pt x="457" y="353"/>
                </a:cubicBezTo>
                <a:cubicBezTo>
                  <a:pt x="457" y="353"/>
                  <a:pt x="457" y="353"/>
                  <a:pt x="457" y="353"/>
                </a:cubicBezTo>
                <a:cubicBezTo>
                  <a:pt x="457" y="353"/>
                  <a:pt x="458" y="353"/>
                  <a:pt x="458" y="353"/>
                </a:cubicBezTo>
                <a:cubicBezTo>
                  <a:pt x="458" y="352"/>
                  <a:pt x="457" y="352"/>
                  <a:pt x="457" y="352"/>
                </a:cubicBezTo>
                <a:moveTo>
                  <a:pt x="366" y="356"/>
                </a:moveTo>
                <a:cubicBezTo>
                  <a:pt x="365" y="356"/>
                  <a:pt x="365" y="356"/>
                  <a:pt x="365" y="356"/>
                </a:cubicBezTo>
                <a:cubicBezTo>
                  <a:pt x="365" y="356"/>
                  <a:pt x="365" y="356"/>
                  <a:pt x="365" y="356"/>
                </a:cubicBezTo>
                <a:cubicBezTo>
                  <a:pt x="365" y="356"/>
                  <a:pt x="365" y="357"/>
                  <a:pt x="365" y="357"/>
                </a:cubicBezTo>
                <a:cubicBezTo>
                  <a:pt x="365" y="357"/>
                  <a:pt x="365" y="357"/>
                  <a:pt x="366" y="356"/>
                </a:cubicBezTo>
                <a:moveTo>
                  <a:pt x="359" y="360"/>
                </a:moveTo>
                <a:cubicBezTo>
                  <a:pt x="359" y="360"/>
                  <a:pt x="359" y="360"/>
                  <a:pt x="359" y="360"/>
                </a:cubicBezTo>
                <a:cubicBezTo>
                  <a:pt x="359" y="360"/>
                  <a:pt x="358" y="360"/>
                  <a:pt x="358" y="360"/>
                </a:cubicBezTo>
                <a:cubicBezTo>
                  <a:pt x="358" y="360"/>
                  <a:pt x="358" y="360"/>
                  <a:pt x="358" y="360"/>
                </a:cubicBezTo>
                <a:cubicBezTo>
                  <a:pt x="359" y="360"/>
                  <a:pt x="359" y="360"/>
                  <a:pt x="359" y="360"/>
                </a:cubicBezTo>
                <a:moveTo>
                  <a:pt x="452" y="360"/>
                </a:moveTo>
                <a:cubicBezTo>
                  <a:pt x="452" y="360"/>
                  <a:pt x="452" y="360"/>
                  <a:pt x="452" y="360"/>
                </a:cubicBezTo>
                <a:cubicBezTo>
                  <a:pt x="451" y="360"/>
                  <a:pt x="451" y="360"/>
                  <a:pt x="451" y="360"/>
                </a:cubicBezTo>
                <a:cubicBezTo>
                  <a:pt x="451" y="360"/>
                  <a:pt x="451" y="360"/>
                  <a:pt x="452" y="361"/>
                </a:cubicBezTo>
                <a:cubicBezTo>
                  <a:pt x="452" y="360"/>
                  <a:pt x="452" y="360"/>
                  <a:pt x="452" y="360"/>
                </a:cubicBezTo>
                <a:moveTo>
                  <a:pt x="356" y="363"/>
                </a:moveTo>
                <a:cubicBezTo>
                  <a:pt x="356" y="363"/>
                  <a:pt x="356" y="363"/>
                  <a:pt x="356" y="362"/>
                </a:cubicBezTo>
                <a:cubicBezTo>
                  <a:pt x="356" y="363"/>
                  <a:pt x="356" y="363"/>
                  <a:pt x="355" y="363"/>
                </a:cubicBezTo>
                <a:cubicBezTo>
                  <a:pt x="355" y="363"/>
                  <a:pt x="356" y="363"/>
                  <a:pt x="356" y="363"/>
                </a:cubicBezTo>
                <a:cubicBezTo>
                  <a:pt x="356" y="363"/>
                  <a:pt x="356" y="363"/>
                  <a:pt x="356" y="363"/>
                </a:cubicBezTo>
                <a:moveTo>
                  <a:pt x="463" y="363"/>
                </a:moveTo>
                <a:cubicBezTo>
                  <a:pt x="463" y="362"/>
                  <a:pt x="463" y="362"/>
                  <a:pt x="463" y="362"/>
                </a:cubicBezTo>
                <a:cubicBezTo>
                  <a:pt x="463" y="363"/>
                  <a:pt x="463" y="363"/>
                  <a:pt x="463" y="363"/>
                </a:cubicBezTo>
                <a:cubicBezTo>
                  <a:pt x="463" y="363"/>
                  <a:pt x="463" y="363"/>
                  <a:pt x="463" y="363"/>
                </a:cubicBezTo>
                <a:cubicBezTo>
                  <a:pt x="463" y="363"/>
                  <a:pt x="463" y="363"/>
                  <a:pt x="463" y="363"/>
                </a:cubicBezTo>
                <a:moveTo>
                  <a:pt x="453" y="365"/>
                </a:moveTo>
                <a:cubicBezTo>
                  <a:pt x="453" y="365"/>
                  <a:pt x="453" y="364"/>
                  <a:pt x="453" y="364"/>
                </a:cubicBezTo>
                <a:cubicBezTo>
                  <a:pt x="452" y="365"/>
                  <a:pt x="452" y="365"/>
                  <a:pt x="452" y="365"/>
                </a:cubicBezTo>
                <a:cubicBezTo>
                  <a:pt x="452" y="365"/>
                  <a:pt x="452" y="365"/>
                  <a:pt x="453" y="365"/>
                </a:cubicBezTo>
                <a:cubicBezTo>
                  <a:pt x="453" y="365"/>
                  <a:pt x="453" y="365"/>
                  <a:pt x="453" y="365"/>
                </a:cubicBezTo>
                <a:moveTo>
                  <a:pt x="442" y="310"/>
                </a:moveTo>
                <a:cubicBezTo>
                  <a:pt x="442" y="310"/>
                  <a:pt x="442" y="310"/>
                  <a:pt x="443" y="310"/>
                </a:cubicBezTo>
                <a:cubicBezTo>
                  <a:pt x="442" y="310"/>
                  <a:pt x="442" y="310"/>
                  <a:pt x="442" y="310"/>
                </a:cubicBezTo>
                <a:cubicBezTo>
                  <a:pt x="442" y="310"/>
                  <a:pt x="442" y="310"/>
                  <a:pt x="442" y="310"/>
                </a:cubicBezTo>
                <a:cubicBezTo>
                  <a:pt x="442" y="310"/>
                  <a:pt x="442" y="310"/>
                  <a:pt x="442" y="310"/>
                </a:cubicBezTo>
                <a:moveTo>
                  <a:pt x="441" y="311"/>
                </a:moveTo>
                <a:cubicBezTo>
                  <a:pt x="440" y="311"/>
                  <a:pt x="440" y="310"/>
                  <a:pt x="440" y="310"/>
                </a:cubicBezTo>
                <a:cubicBezTo>
                  <a:pt x="440" y="311"/>
                  <a:pt x="440" y="311"/>
                  <a:pt x="440" y="311"/>
                </a:cubicBezTo>
                <a:cubicBezTo>
                  <a:pt x="440" y="311"/>
                  <a:pt x="440" y="311"/>
                  <a:pt x="440" y="311"/>
                </a:cubicBezTo>
                <a:cubicBezTo>
                  <a:pt x="440" y="311"/>
                  <a:pt x="440" y="311"/>
                  <a:pt x="441" y="311"/>
                </a:cubicBezTo>
                <a:moveTo>
                  <a:pt x="449" y="311"/>
                </a:moveTo>
                <a:cubicBezTo>
                  <a:pt x="449" y="311"/>
                  <a:pt x="449" y="311"/>
                  <a:pt x="449" y="310"/>
                </a:cubicBezTo>
                <a:cubicBezTo>
                  <a:pt x="449" y="310"/>
                  <a:pt x="448" y="311"/>
                  <a:pt x="448" y="311"/>
                </a:cubicBezTo>
                <a:cubicBezTo>
                  <a:pt x="448" y="311"/>
                  <a:pt x="449" y="311"/>
                  <a:pt x="449" y="311"/>
                </a:cubicBezTo>
                <a:cubicBezTo>
                  <a:pt x="449" y="311"/>
                  <a:pt x="449" y="311"/>
                  <a:pt x="449" y="311"/>
                </a:cubicBezTo>
                <a:moveTo>
                  <a:pt x="369" y="322"/>
                </a:moveTo>
                <a:cubicBezTo>
                  <a:pt x="369" y="322"/>
                  <a:pt x="369" y="322"/>
                  <a:pt x="369" y="322"/>
                </a:cubicBezTo>
                <a:cubicBezTo>
                  <a:pt x="369" y="322"/>
                  <a:pt x="369" y="322"/>
                  <a:pt x="369" y="323"/>
                </a:cubicBezTo>
                <a:cubicBezTo>
                  <a:pt x="369" y="323"/>
                  <a:pt x="369" y="322"/>
                  <a:pt x="369" y="322"/>
                </a:cubicBezTo>
                <a:cubicBezTo>
                  <a:pt x="369" y="322"/>
                  <a:pt x="369" y="322"/>
                  <a:pt x="369" y="322"/>
                </a:cubicBezTo>
                <a:moveTo>
                  <a:pt x="367" y="330"/>
                </a:moveTo>
                <a:cubicBezTo>
                  <a:pt x="367" y="330"/>
                  <a:pt x="367" y="330"/>
                  <a:pt x="367" y="331"/>
                </a:cubicBezTo>
                <a:cubicBezTo>
                  <a:pt x="367" y="331"/>
                  <a:pt x="367" y="331"/>
                  <a:pt x="367" y="331"/>
                </a:cubicBezTo>
                <a:cubicBezTo>
                  <a:pt x="367" y="331"/>
                  <a:pt x="367" y="331"/>
                  <a:pt x="367" y="331"/>
                </a:cubicBezTo>
                <a:cubicBezTo>
                  <a:pt x="367" y="331"/>
                  <a:pt x="367" y="330"/>
                  <a:pt x="367" y="330"/>
                </a:cubicBezTo>
                <a:moveTo>
                  <a:pt x="363" y="333"/>
                </a:moveTo>
                <a:cubicBezTo>
                  <a:pt x="363" y="333"/>
                  <a:pt x="363" y="333"/>
                  <a:pt x="363" y="333"/>
                </a:cubicBezTo>
                <a:cubicBezTo>
                  <a:pt x="363" y="334"/>
                  <a:pt x="363" y="334"/>
                  <a:pt x="363" y="334"/>
                </a:cubicBezTo>
                <a:cubicBezTo>
                  <a:pt x="363" y="334"/>
                  <a:pt x="364" y="334"/>
                  <a:pt x="364" y="334"/>
                </a:cubicBezTo>
                <a:cubicBezTo>
                  <a:pt x="364" y="333"/>
                  <a:pt x="363" y="333"/>
                  <a:pt x="363" y="333"/>
                </a:cubicBezTo>
                <a:moveTo>
                  <a:pt x="368" y="339"/>
                </a:moveTo>
                <a:cubicBezTo>
                  <a:pt x="368" y="339"/>
                  <a:pt x="368" y="339"/>
                  <a:pt x="368" y="339"/>
                </a:cubicBezTo>
                <a:cubicBezTo>
                  <a:pt x="368" y="339"/>
                  <a:pt x="368" y="340"/>
                  <a:pt x="368" y="340"/>
                </a:cubicBezTo>
                <a:cubicBezTo>
                  <a:pt x="368" y="340"/>
                  <a:pt x="368" y="339"/>
                  <a:pt x="368" y="339"/>
                </a:cubicBezTo>
                <a:cubicBezTo>
                  <a:pt x="368" y="339"/>
                  <a:pt x="368" y="339"/>
                  <a:pt x="368" y="339"/>
                </a:cubicBezTo>
                <a:moveTo>
                  <a:pt x="362" y="340"/>
                </a:moveTo>
                <a:cubicBezTo>
                  <a:pt x="362" y="340"/>
                  <a:pt x="362" y="341"/>
                  <a:pt x="362" y="341"/>
                </a:cubicBezTo>
                <a:cubicBezTo>
                  <a:pt x="363" y="340"/>
                  <a:pt x="363" y="340"/>
                  <a:pt x="363" y="340"/>
                </a:cubicBezTo>
                <a:cubicBezTo>
                  <a:pt x="363" y="340"/>
                  <a:pt x="363" y="340"/>
                  <a:pt x="362" y="340"/>
                </a:cubicBezTo>
                <a:cubicBezTo>
                  <a:pt x="362" y="340"/>
                  <a:pt x="362" y="340"/>
                  <a:pt x="362" y="340"/>
                </a:cubicBezTo>
                <a:moveTo>
                  <a:pt x="403" y="231"/>
                </a:moveTo>
                <a:cubicBezTo>
                  <a:pt x="403" y="231"/>
                  <a:pt x="403" y="231"/>
                  <a:pt x="403" y="231"/>
                </a:cubicBezTo>
                <a:cubicBezTo>
                  <a:pt x="403" y="231"/>
                  <a:pt x="403" y="231"/>
                  <a:pt x="403" y="232"/>
                </a:cubicBezTo>
                <a:cubicBezTo>
                  <a:pt x="403" y="231"/>
                  <a:pt x="403" y="231"/>
                  <a:pt x="403" y="231"/>
                </a:cubicBezTo>
                <a:cubicBezTo>
                  <a:pt x="403" y="231"/>
                  <a:pt x="403" y="231"/>
                  <a:pt x="403" y="231"/>
                </a:cubicBezTo>
                <a:moveTo>
                  <a:pt x="400" y="233"/>
                </a:moveTo>
                <a:cubicBezTo>
                  <a:pt x="401" y="233"/>
                  <a:pt x="401" y="233"/>
                  <a:pt x="401" y="233"/>
                </a:cubicBezTo>
                <a:cubicBezTo>
                  <a:pt x="401" y="233"/>
                  <a:pt x="400" y="233"/>
                  <a:pt x="400" y="233"/>
                </a:cubicBezTo>
                <a:cubicBezTo>
                  <a:pt x="400" y="233"/>
                  <a:pt x="400" y="233"/>
                  <a:pt x="400" y="233"/>
                </a:cubicBezTo>
                <a:cubicBezTo>
                  <a:pt x="400" y="233"/>
                  <a:pt x="400" y="233"/>
                  <a:pt x="400" y="233"/>
                </a:cubicBezTo>
                <a:moveTo>
                  <a:pt x="391" y="459"/>
                </a:moveTo>
                <a:cubicBezTo>
                  <a:pt x="391" y="458"/>
                  <a:pt x="391" y="458"/>
                  <a:pt x="391" y="458"/>
                </a:cubicBezTo>
                <a:cubicBezTo>
                  <a:pt x="391" y="458"/>
                  <a:pt x="391" y="459"/>
                  <a:pt x="391" y="459"/>
                </a:cubicBezTo>
                <a:cubicBezTo>
                  <a:pt x="391" y="459"/>
                  <a:pt x="391" y="459"/>
                  <a:pt x="391" y="459"/>
                </a:cubicBezTo>
                <a:cubicBezTo>
                  <a:pt x="391" y="459"/>
                  <a:pt x="391" y="459"/>
                  <a:pt x="391" y="459"/>
                </a:cubicBezTo>
                <a:moveTo>
                  <a:pt x="398" y="461"/>
                </a:moveTo>
                <a:cubicBezTo>
                  <a:pt x="398" y="461"/>
                  <a:pt x="398" y="460"/>
                  <a:pt x="398" y="460"/>
                </a:cubicBezTo>
                <a:cubicBezTo>
                  <a:pt x="397" y="460"/>
                  <a:pt x="397" y="461"/>
                  <a:pt x="397" y="461"/>
                </a:cubicBezTo>
                <a:cubicBezTo>
                  <a:pt x="397" y="461"/>
                  <a:pt x="397" y="461"/>
                  <a:pt x="397" y="461"/>
                </a:cubicBezTo>
                <a:cubicBezTo>
                  <a:pt x="398" y="461"/>
                  <a:pt x="398" y="461"/>
                  <a:pt x="398" y="461"/>
                </a:cubicBezTo>
                <a:moveTo>
                  <a:pt x="442" y="461"/>
                </a:moveTo>
                <a:cubicBezTo>
                  <a:pt x="442" y="461"/>
                  <a:pt x="442" y="461"/>
                  <a:pt x="442" y="462"/>
                </a:cubicBezTo>
                <a:cubicBezTo>
                  <a:pt x="442" y="462"/>
                  <a:pt x="442" y="462"/>
                  <a:pt x="442" y="462"/>
                </a:cubicBezTo>
                <a:cubicBezTo>
                  <a:pt x="442" y="462"/>
                  <a:pt x="442" y="462"/>
                  <a:pt x="443" y="462"/>
                </a:cubicBezTo>
                <a:cubicBezTo>
                  <a:pt x="442" y="462"/>
                  <a:pt x="442" y="461"/>
                  <a:pt x="442" y="461"/>
                </a:cubicBezTo>
                <a:moveTo>
                  <a:pt x="452" y="465"/>
                </a:moveTo>
                <a:cubicBezTo>
                  <a:pt x="452" y="465"/>
                  <a:pt x="452" y="465"/>
                  <a:pt x="452" y="465"/>
                </a:cubicBezTo>
                <a:cubicBezTo>
                  <a:pt x="451" y="465"/>
                  <a:pt x="451" y="465"/>
                  <a:pt x="451" y="466"/>
                </a:cubicBezTo>
                <a:cubicBezTo>
                  <a:pt x="451" y="466"/>
                  <a:pt x="451" y="466"/>
                  <a:pt x="452" y="466"/>
                </a:cubicBezTo>
                <a:cubicBezTo>
                  <a:pt x="452" y="466"/>
                  <a:pt x="452" y="465"/>
                  <a:pt x="452" y="465"/>
                </a:cubicBezTo>
                <a:moveTo>
                  <a:pt x="450" y="467"/>
                </a:moveTo>
                <a:cubicBezTo>
                  <a:pt x="450" y="467"/>
                  <a:pt x="450" y="466"/>
                  <a:pt x="450" y="466"/>
                </a:cubicBezTo>
                <a:cubicBezTo>
                  <a:pt x="450" y="466"/>
                  <a:pt x="450" y="466"/>
                  <a:pt x="450" y="466"/>
                </a:cubicBezTo>
                <a:cubicBezTo>
                  <a:pt x="450" y="466"/>
                  <a:pt x="449" y="466"/>
                  <a:pt x="449" y="466"/>
                </a:cubicBezTo>
                <a:cubicBezTo>
                  <a:pt x="449" y="466"/>
                  <a:pt x="449" y="467"/>
                  <a:pt x="450" y="467"/>
                </a:cubicBezTo>
                <a:moveTo>
                  <a:pt x="455" y="450"/>
                </a:moveTo>
                <a:cubicBezTo>
                  <a:pt x="455" y="450"/>
                  <a:pt x="455" y="450"/>
                  <a:pt x="455" y="450"/>
                </a:cubicBezTo>
                <a:cubicBezTo>
                  <a:pt x="454" y="450"/>
                  <a:pt x="454" y="450"/>
                  <a:pt x="454" y="450"/>
                </a:cubicBezTo>
                <a:cubicBezTo>
                  <a:pt x="454" y="450"/>
                  <a:pt x="454" y="451"/>
                  <a:pt x="454" y="451"/>
                </a:cubicBezTo>
                <a:cubicBezTo>
                  <a:pt x="454" y="450"/>
                  <a:pt x="455" y="450"/>
                  <a:pt x="455" y="450"/>
                </a:cubicBezTo>
                <a:moveTo>
                  <a:pt x="406" y="489"/>
                </a:moveTo>
                <a:cubicBezTo>
                  <a:pt x="406" y="489"/>
                  <a:pt x="406" y="489"/>
                  <a:pt x="406" y="489"/>
                </a:cubicBezTo>
                <a:cubicBezTo>
                  <a:pt x="406" y="489"/>
                  <a:pt x="406" y="489"/>
                  <a:pt x="406" y="489"/>
                </a:cubicBezTo>
                <a:cubicBezTo>
                  <a:pt x="406" y="489"/>
                  <a:pt x="406" y="489"/>
                  <a:pt x="406" y="490"/>
                </a:cubicBezTo>
                <a:cubicBezTo>
                  <a:pt x="406" y="489"/>
                  <a:pt x="406" y="489"/>
                  <a:pt x="406" y="489"/>
                </a:cubicBezTo>
                <a:moveTo>
                  <a:pt x="412" y="497"/>
                </a:moveTo>
                <a:cubicBezTo>
                  <a:pt x="412" y="497"/>
                  <a:pt x="412" y="496"/>
                  <a:pt x="412" y="496"/>
                </a:cubicBezTo>
                <a:cubicBezTo>
                  <a:pt x="412" y="496"/>
                  <a:pt x="411" y="496"/>
                  <a:pt x="411" y="497"/>
                </a:cubicBezTo>
                <a:cubicBezTo>
                  <a:pt x="411" y="497"/>
                  <a:pt x="412" y="497"/>
                  <a:pt x="412" y="497"/>
                </a:cubicBezTo>
                <a:cubicBezTo>
                  <a:pt x="412" y="497"/>
                  <a:pt x="412" y="497"/>
                  <a:pt x="412" y="497"/>
                </a:cubicBezTo>
                <a:moveTo>
                  <a:pt x="428" y="483"/>
                </a:moveTo>
                <a:cubicBezTo>
                  <a:pt x="428" y="483"/>
                  <a:pt x="428" y="483"/>
                  <a:pt x="428" y="482"/>
                </a:cubicBezTo>
                <a:cubicBezTo>
                  <a:pt x="428" y="482"/>
                  <a:pt x="428" y="482"/>
                  <a:pt x="428" y="482"/>
                </a:cubicBezTo>
                <a:cubicBezTo>
                  <a:pt x="428" y="482"/>
                  <a:pt x="427" y="482"/>
                  <a:pt x="427" y="482"/>
                </a:cubicBezTo>
                <a:cubicBezTo>
                  <a:pt x="428" y="483"/>
                  <a:pt x="428" y="483"/>
                  <a:pt x="428" y="483"/>
                </a:cubicBezTo>
                <a:moveTo>
                  <a:pt x="470" y="378"/>
                </a:moveTo>
                <a:cubicBezTo>
                  <a:pt x="470" y="377"/>
                  <a:pt x="470" y="377"/>
                  <a:pt x="470" y="377"/>
                </a:cubicBezTo>
                <a:cubicBezTo>
                  <a:pt x="470" y="377"/>
                  <a:pt x="470" y="377"/>
                  <a:pt x="469" y="377"/>
                </a:cubicBezTo>
                <a:cubicBezTo>
                  <a:pt x="469" y="377"/>
                  <a:pt x="469" y="377"/>
                  <a:pt x="469" y="377"/>
                </a:cubicBezTo>
                <a:cubicBezTo>
                  <a:pt x="469" y="377"/>
                  <a:pt x="470" y="377"/>
                  <a:pt x="470" y="378"/>
                </a:cubicBezTo>
                <a:moveTo>
                  <a:pt x="458" y="368"/>
                </a:moveTo>
                <a:cubicBezTo>
                  <a:pt x="458" y="368"/>
                  <a:pt x="459" y="368"/>
                  <a:pt x="459" y="368"/>
                </a:cubicBezTo>
                <a:cubicBezTo>
                  <a:pt x="458" y="368"/>
                  <a:pt x="458" y="367"/>
                  <a:pt x="458" y="367"/>
                </a:cubicBezTo>
                <a:cubicBezTo>
                  <a:pt x="458" y="367"/>
                  <a:pt x="458" y="368"/>
                  <a:pt x="458" y="368"/>
                </a:cubicBezTo>
                <a:cubicBezTo>
                  <a:pt x="458" y="368"/>
                  <a:pt x="458" y="368"/>
                  <a:pt x="458" y="368"/>
                </a:cubicBezTo>
                <a:moveTo>
                  <a:pt x="460" y="372"/>
                </a:moveTo>
                <a:cubicBezTo>
                  <a:pt x="460" y="371"/>
                  <a:pt x="460" y="371"/>
                  <a:pt x="460" y="371"/>
                </a:cubicBezTo>
                <a:cubicBezTo>
                  <a:pt x="460" y="371"/>
                  <a:pt x="460" y="371"/>
                  <a:pt x="460" y="371"/>
                </a:cubicBezTo>
                <a:cubicBezTo>
                  <a:pt x="460" y="372"/>
                  <a:pt x="460" y="372"/>
                  <a:pt x="460" y="372"/>
                </a:cubicBezTo>
                <a:cubicBezTo>
                  <a:pt x="460" y="372"/>
                  <a:pt x="460" y="372"/>
                  <a:pt x="460" y="372"/>
                </a:cubicBezTo>
                <a:moveTo>
                  <a:pt x="291" y="370"/>
                </a:moveTo>
                <a:cubicBezTo>
                  <a:pt x="291" y="370"/>
                  <a:pt x="292" y="370"/>
                  <a:pt x="292" y="370"/>
                </a:cubicBezTo>
                <a:cubicBezTo>
                  <a:pt x="293" y="370"/>
                  <a:pt x="293" y="369"/>
                  <a:pt x="294" y="368"/>
                </a:cubicBezTo>
                <a:cubicBezTo>
                  <a:pt x="295" y="369"/>
                  <a:pt x="296" y="369"/>
                  <a:pt x="297" y="369"/>
                </a:cubicBezTo>
                <a:cubicBezTo>
                  <a:pt x="298" y="369"/>
                  <a:pt x="299" y="369"/>
                  <a:pt x="300" y="369"/>
                </a:cubicBezTo>
                <a:cubicBezTo>
                  <a:pt x="304" y="369"/>
                  <a:pt x="304" y="369"/>
                  <a:pt x="304" y="369"/>
                </a:cubicBezTo>
                <a:cubicBezTo>
                  <a:pt x="305" y="369"/>
                  <a:pt x="306" y="369"/>
                  <a:pt x="307" y="369"/>
                </a:cubicBezTo>
                <a:cubicBezTo>
                  <a:pt x="308" y="369"/>
                  <a:pt x="309" y="369"/>
                  <a:pt x="310" y="368"/>
                </a:cubicBezTo>
                <a:cubicBezTo>
                  <a:pt x="311" y="369"/>
                  <a:pt x="311" y="369"/>
                  <a:pt x="312" y="369"/>
                </a:cubicBezTo>
                <a:cubicBezTo>
                  <a:pt x="312" y="374"/>
                  <a:pt x="312" y="374"/>
                  <a:pt x="312" y="374"/>
                </a:cubicBezTo>
                <a:cubicBezTo>
                  <a:pt x="311" y="375"/>
                  <a:pt x="311" y="375"/>
                  <a:pt x="311" y="375"/>
                </a:cubicBezTo>
                <a:cubicBezTo>
                  <a:pt x="311" y="375"/>
                  <a:pt x="311" y="375"/>
                  <a:pt x="310" y="375"/>
                </a:cubicBezTo>
                <a:cubicBezTo>
                  <a:pt x="304" y="375"/>
                  <a:pt x="304" y="375"/>
                  <a:pt x="304" y="375"/>
                </a:cubicBezTo>
                <a:cubicBezTo>
                  <a:pt x="303" y="375"/>
                  <a:pt x="303" y="376"/>
                  <a:pt x="302" y="376"/>
                </a:cubicBezTo>
                <a:cubicBezTo>
                  <a:pt x="300" y="376"/>
                  <a:pt x="297" y="376"/>
                  <a:pt x="295" y="376"/>
                </a:cubicBezTo>
                <a:cubicBezTo>
                  <a:pt x="294" y="376"/>
                  <a:pt x="294" y="375"/>
                  <a:pt x="293" y="375"/>
                </a:cubicBezTo>
                <a:cubicBezTo>
                  <a:pt x="293" y="375"/>
                  <a:pt x="292" y="375"/>
                  <a:pt x="292" y="375"/>
                </a:cubicBezTo>
                <a:cubicBezTo>
                  <a:pt x="290" y="376"/>
                  <a:pt x="288" y="376"/>
                  <a:pt x="286" y="376"/>
                </a:cubicBezTo>
                <a:cubicBezTo>
                  <a:pt x="285" y="376"/>
                  <a:pt x="284" y="375"/>
                  <a:pt x="284" y="375"/>
                </a:cubicBezTo>
                <a:cubicBezTo>
                  <a:pt x="283" y="374"/>
                  <a:pt x="282" y="375"/>
                  <a:pt x="282" y="376"/>
                </a:cubicBezTo>
                <a:cubicBezTo>
                  <a:pt x="279" y="376"/>
                  <a:pt x="276" y="376"/>
                  <a:pt x="272" y="376"/>
                </a:cubicBezTo>
                <a:cubicBezTo>
                  <a:pt x="271" y="376"/>
                  <a:pt x="270" y="376"/>
                  <a:pt x="269" y="375"/>
                </a:cubicBezTo>
                <a:cubicBezTo>
                  <a:pt x="269" y="375"/>
                  <a:pt x="269" y="375"/>
                  <a:pt x="269" y="375"/>
                </a:cubicBezTo>
                <a:cubicBezTo>
                  <a:pt x="268" y="376"/>
                  <a:pt x="267" y="376"/>
                  <a:pt x="266" y="376"/>
                </a:cubicBezTo>
                <a:cubicBezTo>
                  <a:pt x="265" y="376"/>
                  <a:pt x="265" y="376"/>
                  <a:pt x="264" y="375"/>
                </a:cubicBezTo>
                <a:cubicBezTo>
                  <a:pt x="263" y="375"/>
                  <a:pt x="262" y="375"/>
                  <a:pt x="262" y="375"/>
                </a:cubicBezTo>
                <a:cubicBezTo>
                  <a:pt x="261" y="376"/>
                  <a:pt x="260" y="376"/>
                  <a:pt x="259" y="376"/>
                </a:cubicBezTo>
                <a:cubicBezTo>
                  <a:pt x="252" y="376"/>
                  <a:pt x="245" y="376"/>
                  <a:pt x="238" y="376"/>
                </a:cubicBezTo>
                <a:cubicBezTo>
                  <a:pt x="236" y="376"/>
                  <a:pt x="236" y="375"/>
                  <a:pt x="234" y="375"/>
                </a:cubicBezTo>
                <a:cubicBezTo>
                  <a:pt x="233" y="375"/>
                  <a:pt x="230" y="374"/>
                  <a:pt x="229" y="376"/>
                </a:cubicBezTo>
                <a:cubicBezTo>
                  <a:pt x="228" y="376"/>
                  <a:pt x="228" y="376"/>
                  <a:pt x="227" y="376"/>
                </a:cubicBezTo>
                <a:cubicBezTo>
                  <a:pt x="225" y="376"/>
                  <a:pt x="223" y="376"/>
                  <a:pt x="221" y="376"/>
                </a:cubicBezTo>
                <a:cubicBezTo>
                  <a:pt x="220" y="376"/>
                  <a:pt x="220" y="376"/>
                  <a:pt x="219" y="375"/>
                </a:cubicBezTo>
                <a:cubicBezTo>
                  <a:pt x="218" y="375"/>
                  <a:pt x="216" y="375"/>
                  <a:pt x="216" y="373"/>
                </a:cubicBezTo>
                <a:cubicBezTo>
                  <a:pt x="216" y="370"/>
                  <a:pt x="216" y="370"/>
                  <a:pt x="216" y="370"/>
                </a:cubicBezTo>
                <a:cubicBezTo>
                  <a:pt x="217" y="370"/>
                  <a:pt x="217" y="369"/>
                  <a:pt x="218" y="368"/>
                </a:cubicBezTo>
                <a:cubicBezTo>
                  <a:pt x="218" y="369"/>
                  <a:pt x="219" y="369"/>
                  <a:pt x="219" y="369"/>
                </a:cubicBezTo>
                <a:cubicBezTo>
                  <a:pt x="221" y="369"/>
                  <a:pt x="223" y="370"/>
                  <a:pt x="224" y="368"/>
                </a:cubicBezTo>
                <a:cubicBezTo>
                  <a:pt x="227" y="368"/>
                  <a:pt x="227" y="368"/>
                  <a:pt x="227" y="368"/>
                </a:cubicBezTo>
                <a:cubicBezTo>
                  <a:pt x="228" y="369"/>
                  <a:pt x="229" y="369"/>
                  <a:pt x="229" y="369"/>
                </a:cubicBezTo>
                <a:cubicBezTo>
                  <a:pt x="230" y="369"/>
                  <a:pt x="230" y="368"/>
                  <a:pt x="231" y="369"/>
                </a:cubicBezTo>
                <a:cubicBezTo>
                  <a:pt x="232" y="369"/>
                  <a:pt x="232" y="369"/>
                  <a:pt x="233" y="369"/>
                </a:cubicBezTo>
                <a:cubicBezTo>
                  <a:pt x="238" y="369"/>
                  <a:pt x="243" y="369"/>
                  <a:pt x="248" y="369"/>
                </a:cubicBezTo>
                <a:cubicBezTo>
                  <a:pt x="249" y="369"/>
                  <a:pt x="250" y="369"/>
                  <a:pt x="250" y="369"/>
                </a:cubicBezTo>
                <a:cubicBezTo>
                  <a:pt x="251" y="368"/>
                  <a:pt x="251" y="369"/>
                  <a:pt x="252" y="369"/>
                </a:cubicBezTo>
                <a:cubicBezTo>
                  <a:pt x="253" y="369"/>
                  <a:pt x="254" y="369"/>
                  <a:pt x="256" y="369"/>
                </a:cubicBezTo>
                <a:cubicBezTo>
                  <a:pt x="256" y="369"/>
                  <a:pt x="256" y="369"/>
                  <a:pt x="257" y="368"/>
                </a:cubicBezTo>
                <a:cubicBezTo>
                  <a:pt x="257" y="368"/>
                  <a:pt x="258" y="368"/>
                  <a:pt x="258" y="368"/>
                </a:cubicBezTo>
                <a:cubicBezTo>
                  <a:pt x="259" y="369"/>
                  <a:pt x="260" y="369"/>
                  <a:pt x="261" y="369"/>
                </a:cubicBezTo>
                <a:cubicBezTo>
                  <a:pt x="266" y="369"/>
                  <a:pt x="271" y="369"/>
                  <a:pt x="276" y="369"/>
                </a:cubicBezTo>
                <a:cubicBezTo>
                  <a:pt x="279" y="369"/>
                  <a:pt x="279" y="369"/>
                  <a:pt x="279" y="369"/>
                </a:cubicBezTo>
                <a:cubicBezTo>
                  <a:pt x="279" y="370"/>
                  <a:pt x="279" y="370"/>
                  <a:pt x="279" y="370"/>
                </a:cubicBezTo>
                <a:cubicBezTo>
                  <a:pt x="280" y="371"/>
                  <a:pt x="281" y="371"/>
                  <a:pt x="281" y="370"/>
                </a:cubicBezTo>
                <a:cubicBezTo>
                  <a:pt x="282" y="370"/>
                  <a:pt x="283" y="370"/>
                  <a:pt x="283" y="369"/>
                </a:cubicBezTo>
                <a:cubicBezTo>
                  <a:pt x="284" y="369"/>
                  <a:pt x="284" y="369"/>
                  <a:pt x="285" y="369"/>
                </a:cubicBezTo>
                <a:cubicBezTo>
                  <a:pt x="285" y="370"/>
                  <a:pt x="286" y="370"/>
                  <a:pt x="286" y="370"/>
                </a:cubicBezTo>
                <a:cubicBezTo>
                  <a:pt x="287" y="370"/>
                  <a:pt x="287" y="371"/>
                  <a:pt x="288" y="371"/>
                </a:cubicBezTo>
                <a:cubicBezTo>
                  <a:pt x="288" y="371"/>
                  <a:pt x="288" y="372"/>
                  <a:pt x="288" y="372"/>
                </a:cubicBezTo>
                <a:cubicBezTo>
                  <a:pt x="289" y="372"/>
                  <a:pt x="289" y="371"/>
                  <a:pt x="289" y="371"/>
                </a:cubicBezTo>
                <a:cubicBezTo>
                  <a:pt x="289" y="371"/>
                  <a:pt x="290" y="371"/>
                  <a:pt x="290" y="371"/>
                </a:cubicBezTo>
                <a:cubicBezTo>
                  <a:pt x="290" y="371"/>
                  <a:pt x="291" y="370"/>
                  <a:pt x="291" y="370"/>
                </a:cubicBezTo>
                <a:moveTo>
                  <a:pt x="297" y="370"/>
                </a:moveTo>
                <a:cubicBezTo>
                  <a:pt x="297" y="370"/>
                  <a:pt x="297" y="370"/>
                  <a:pt x="297" y="370"/>
                </a:cubicBezTo>
                <a:cubicBezTo>
                  <a:pt x="297" y="371"/>
                  <a:pt x="297" y="371"/>
                  <a:pt x="297" y="371"/>
                </a:cubicBezTo>
                <a:cubicBezTo>
                  <a:pt x="297" y="371"/>
                  <a:pt x="297" y="371"/>
                  <a:pt x="297" y="371"/>
                </a:cubicBezTo>
                <a:cubicBezTo>
                  <a:pt x="297" y="370"/>
                  <a:pt x="297" y="370"/>
                  <a:pt x="297" y="370"/>
                </a:cubicBezTo>
                <a:moveTo>
                  <a:pt x="270" y="412"/>
                </a:moveTo>
                <a:cubicBezTo>
                  <a:pt x="270" y="414"/>
                  <a:pt x="270" y="416"/>
                  <a:pt x="270" y="418"/>
                </a:cubicBezTo>
                <a:cubicBezTo>
                  <a:pt x="270" y="419"/>
                  <a:pt x="270" y="420"/>
                  <a:pt x="270" y="421"/>
                </a:cubicBezTo>
                <a:cubicBezTo>
                  <a:pt x="269" y="422"/>
                  <a:pt x="269" y="423"/>
                  <a:pt x="268" y="424"/>
                </a:cubicBezTo>
                <a:cubicBezTo>
                  <a:pt x="267" y="424"/>
                  <a:pt x="267" y="426"/>
                  <a:pt x="267" y="427"/>
                </a:cubicBezTo>
                <a:cubicBezTo>
                  <a:pt x="267" y="428"/>
                  <a:pt x="268" y="428"/>
                  <a:pt x="268" y="429"/>
                </a:cubicBezTo>
                <a:cubicBezTo>
                  <a:pt x="270" y="428"/>
                  <a:pt x="269" y="427"/>
                  <a:pt x="268" y="427"/>
                </a:cubicBezTo>
                <a:cubicBezTo>
                  <a:pt x="269" y="426"/>
                  <a:pt x="270" y="426"/>
                  <a:pt x="270" y="427"/>
                </a:cubicBezTo>
                <a:cubicBezTo>
                  <a:pt x="270" y="428"/>
                  <a:pt x="270" y="429"/>
                  <a:pt x="270" y="429"/>
                </a:cubicBezTo>
                <a:cubicBezTo>
                  <a:pt x="269" y="430"/>
                  <a:pt x="268" y="430"/>
                  <a:pt x="267" y="430"/>
                </a:cubicBezTo>
                <a:cubicBezTo>
                  <a:pt x="266" y="430"/>
                  <a:pt x="265" y="430"/>
                  <a:pt x="265" y="430"/>
                </a:cubicBezTo>
                <a:cubicBezTo>
                  <a:pt x="264" y="428"/>
                  <a:pt x="265" y="427"/>
                  <a:pt x="264" y="426"/>
                </a:cubicBezTo>
                <a:cubicBezTo>
                  <a:pt x="263" y="425"/>
                  <a:pt x="264" y="424"/>
                  <a:pt x="263" y="423"/>
                </a:cubicBezTo>
                <a:cubicBezTo>
                  <a:pt x="262" y="422"/>
                  <a:pt x="263" y="420"/>
                  <a:pt x="262" y="420"/>
                </a:cubicBezTo>
                <a:cubicBezTo>
                  <a:pt x="261" y="419"/>
                  <a:pt x="262" y="417"/>
                  <a:pt x="261" y="417"/>
                </a:cubicBezTo>
                <a:cubicBezTo>
                  <a:pt x="260" y="416"/>
                  <a:pt x="260" y="415"/>
                  <a:pt x="260" y="414"/>
                </a:cubicBezTo>
                <a:cubicBezTo>
                  <a:pt x="260" y="413"/>
                  <a:pt x="260" y="413"/>
                  <a:pt x="260" y="413"/>
                </a:cubicBezTo>
                <a:cubicBezTo>
                  <a:pt x="259" y="411"/>
                  <a:pt x="258" y="410"/>
                  <a:pt x="259" y="409"/>
                </a:cubicBezTo>
                <a:cubicBezTo>
                  <a:pt x="258" y="408"/>
                  <a:pt x="258" y="407"/>
                  <a:pt x="258" y="405"/>
                </a:cubicBezTo>
                <a:cubicBezTo>
                  <a:pt x="257" y="404"/>
                  <a:pt x="257" y="403"/>
                  <a:pt x="256" y="402"/>
                </a:cubicBezTo>
                <a:cubicBezTo>
                  <a:pt x="256" y="404"/>
                  <a:pt x="255" y="405"/>
                  <a:pt x="256" y="406"/>
                </a:cubicBezTo>
                <a:cubicBezTo>
                  <a:pt x="256" y="406"/>
                  <a:pt x="257" y="407"/>
                  <a:pt x="257" y="407"/>
                </a:cubicBezTo>
                <a:cubicBezTo>
                  <a:pt x="257" y="408"/>
                  <a:pt x="257" y="409"/>
                  <a:pt x="257" y="410"/>
                </a:cubicBezTo>
                <a:cubicBezTo>
                  <a:pt x="256" y="411"/>
                  <a:pt x="256" y="411"/>
                  <a:pt x="256" y="411"/>
                </a:cubicBezTo>
                <a:cubicBezTo>
                  <a:pt x="257" y="412"/>
                  <a:pt x="257" y="413"/>
                  <a:pt x="257" y="414"/>
                </a:cubicBezTo>
                <a:cubicBezTo>
                  <a:pt x="257" y="415"/>
                  <a:pt x="257" y="417"/>
                  <a:pt x="256" y="418"/>
                </a:cubicBezTo>
                <a:cubicBezTo>
                  <a:pt x="255" y="419"/>
                  <a:pt x="255" y="420"/>
                  <a:pt x="257" y="421"/>
                </a:cubicBezTo>
                <a:cubicBezTo>
                  <a:pt x="257" y="421"/>
                  <a:pt x="257" y="421"/>
                  <a:pt x="257" y="421"/>
                </a:cubicBezTo>
                <a:cubicBezTo>
                  <a:pt x="257" y="421"/>
                  <a:pt x="257" y="421"/>
                  <a:pt x="257" y="422"/>
                </a:cubicBezTo>
                <a:cubicBezTo>
                  <a:pt x="257" y="424"/>
                  <a:pt x="257" y="427"/>
                  <a:pt x="257" y="429"/>
                </a:cubicBezTo>
                <a:cubicBezTo>
                  <a:pt x="257" y="429"/>
                  <a:pt x="256" y="429"/>
                  <a:pt x="256" y="430"/>
                </a:cubicBezTo>
                <a:cubicBezTo>
                  <a:pt x="256" y="430"/>
                  <a:pt x="255" y="430"/>
                  <a:pt x="255" y="430"/>
                </a:cubicBezTo>
                <a:cubicBezTo>
                  <a:pt x="255" y="429"/>
                  <a:pt x="255" y="429"/>
                  <a:pt x="255" y="428"/>
                </a:cubicBezTo>
                <a:cubicBezTo>
                  <a:pt x="255" y="428"/>
                  <a:pt x="254" y="428"/>
                  <a:pt x="254" y="428"/>
                </a:cubicBezTo>
                <a:cubicBezTo>
                  <a:pt x="254" y="428"/>
                  <a:pt x="254" y="428"/>
                  <a:pt x="254" y="428"/>
                </a:cubicBezTo>
                <a:cubicBezTo>
                  <a:pt x="253" y="430"/>
                  <a:pt x="253" y="430"/>
                  <a:pt x="252" y="429"/>
                </a:cubicBezTo>
                <a:cubicBezTo>
                  <a:pt x="252" y="429"/>
                  <a:pt x="251" y="429"/>
                  <a:pt x="251" y="428"/>
                </a:cubicBezTo>
                <a:cubicBezTo>
                  <a:pt x="251" y="426"/>
                  <a:pt x="251" y="424"/>
                  <a:pt x="251" y="422"/>
                </a:cubicBezTo>
                <a:cubicBezTo>
                  <a:pt x="251" y="421"/>
                  <a:pt x="251" y="420"/>
                  <a:pt x="252" y="420"/>
                </a:cubicBezTo>
                <a:cubicBezTo>
                  <a:pt x="252" y="420"/>
                  <a:pt x="251" y="419"/>
                  <a:pt x="251" y="419"/>
                </a:cubicBezTo>
                <a:cubicBezTo>
                  <a:pt x="251" y="385"/>
                  <a:pt x="251" y="385"/>
                  <a:pt x="251" y="385"/>
                </a:cubicBezTo>
                <a:cubicBezTo>
                  <a:pt x="256" y="385"/>
                  <a:pt x="256" y="385"/>
                  <a:pt x="256" y="385"/>
                </a:cubicBezTo>
                <a:cubicBezTo>
                  <a:pt x="257" y="386"/>
                  <a:pt x="257" y="387"/>
                  <a:pt x="258" y="388"/>
                </a:cubicBezTo>
                <a:cubicBezTo>
                  <a:pt x="258" y="388"/>
                  <a:pt x="257" y="389"/>
                  <a:pt x="258" y="390"/>
                </a:cubicBezTo>
                <a:cubicBezTo>
                  <a:pt x="258" y="391"/>
                  <a:pt x="259" y="392"/>
                  <a:pt x="259" y="393"/>
                </a:cubicBezTo>
                <a:cubicBezTo>
                  <a:pt x="260" y="394"/>
                  <a:pt x="259" y="396"/>
                  <a:pt x="260" y="396"/>
                </a:cubicBezTo>
                <a:cubicBezTo>
                  <a:pt x="261" y="397"/>
                  <a:pt x="260" y="398"/>
                  <a:pt x="260" y="399"/>
                </a:cubicBezTo>
                <a:cubicBezTo>
                  <a:pt x="261" y="400"/>
                  <a:pt x="261" y="400"/>
                  <a:pt x="261" y="400"/>
                </a:cubicBezTo>
                <a:cubicBezTo>
                  <a:pt x="262" y="403"/>
                  <a:pt x="262" y="403"/>
                  <a:pt x="262" y="406"/>
                </a:cubicBezTo>
                <a:cubicBezTo>
                  <a:pt x="262" y="406"/>
                  <a:pt x="262" y="406"/>
                  <a:pt x="262" y="407"/>
                </a:cubicBezTo>
                <a:cubicBezTo>
                  <a:pt x="264" y="408"/>
                  <a:pt x="262" y="410"/>
                  <a:pt x="264" y="411"/>
                </a:cubicBezTo>
                <a:cubicBezTo>
                  <a:pt x="264" y="412"/>
                  <a:pt x="264" y="412"/>
                  <a:pt x="263" y="412"/>
                </a:cubicBezTo>
                <a:cubicBezTo>
                  <a:pt x="262" y="412"/>
                  <a:pt x="262" y="412"/>
                  <a:pt x="262" y="413"/>
                </a:cubicBezTo>
                <a:cubicBezTo>
                  <a:pt x="263" y="414"/>
                  <a:pt x="263" y="415"/>
                  <a:pt x="264" y="416"/>
                </a:cubicBezTo>
                <a:cubicBezTo>
                  <a:pt x="264" y="415"/>
                  <a:pt x="265" y="414"/>
                  <a:pt x="265" y="413"/>
                </a:cubicBezTo>
                <a:cubicBezTo>
                  <a:pt x="265" y="410"/>
                  <a:pt x="265" y="408"/>
                  <a:pt x="265" y="405"/>
                </a:cubicBezTo>
                <a:cubicBezTo>
                  <a:pt x="265" y="403"/>
                  <a:pt x="266" y="401"/>
                  <a:pt x="264" y="399"/>
                </a:cubicBezTo>
                <a:cubicBezTo>
                  <a:pt x="264" y="396"/>
                  <a:pt x="264" y="394"/>
                  <a:pt x="264" y="391"/>
                </a:cubicBezTo>
                <a:cubicBezTo>
                  <a:pt x="266" y="390"/>
                  <a:pt x="265" y="387"/>
                  <a:pt x="265" y="386"/>
                </a:cubicBezTo>
                <a:cubicBezTo>
                  <a:pt x="266" y="385"/>
                  <a:pt x="267" y="385"/>
                  <a:pt x="269" y="385"/>
                </a:cubicBezTo>
                <a:cubicBezTo>
                  <a:pt x="269" y="386"/>
                  <a:pt x="269" y="386"/>
                  <a:pt x="270" y="387"/>
                </a:cubicBezTo>
                <a:cubicBezTo>
                  <a:pt x="270" y="388"/>
                  <a:pt x="270" y="390"/>
                  <a:pt x="270" y="392"/>
                </a:cubicBezTo>
                <a:cubicBezTo>
                  <a:pt x="270" y="393"/>
                  <a:pt x="269" y="395"/>
                  <a:pt x="271" y="396"/>
                </a:cubicBezTo>
                <a:cubicBezTo>
                  <a:pt x="271" y="397"/>
                  <a:pt x="271" y="398"/>
                  <a:pt x="271" y="399"/>
                </a:cubicBezTo>
                <a:cubicBezTo>
                  <a:pt x="271" y="401"/>
                  <a:pt x="270" y="401"/>
                  <a:pt x="270" y="403"/>
                </a:cubicBezTo>
                <a:cubicBezTo>
                  <a:pt x="270" y="404"/>
                  <a:pt x="270" y="406"/>
                  <a:pt x="270" y="407"/>
                </a:cubicBezTo>
                <a:cubicBezTo>
                  <a:pt x="270" y="411"/>
                  <a:pt x="270" y="411"/>
                  <a:pt x="270" y="411"/>
                </a:cubicBezTo>
                <a:cubicBezTo>
                  <a:pt x="268" y="411"/>
                  <a:pt x="268" y="411"/>
                  <a:pt x="268" y="413"/>
                </a:cubicBezTo>
                <a:cubicBezTo>
                  <a:pt x="269" y="412"/>
                  <a:pt x="269" y="412"/>
                  <a:pt x="270" y="412"/>
                </a:cubicBezTo>
                <a:moveTo>
                  <a:pt x="254" y="425"/>
                </a:moveTo>
                <a:cubicBezTo>
                  <a:pt x="254" y="425"/>
                  <a:pt x="253" y="425"/>
                  <a:pt x="253" y="425"/>
                </a:cubicBezTo>
                <a:cubicBezTo>
                  <a:pt x="253" y="425"/>
                  <a:pt x="253" y="426"/>
                  <a:pt x="253" y="426"/>
                </a:cubicBezTo>
                <a:cubicBezTo>
                  <a:pt x="253" y="426"/>
                  <a:pt x="253" y="426"/>
                  <a:pt x="253" y="426"/>
                </a:cubicBezTo>
                <a:cubicBezTo>
                  <a:pt x="253" y="426"/>
                  <a:pt x="254" y="426"/>
                  <a:pt x="254" y="425"/>
                </a:cubicBezTo>
                <a:moveTo>
                  <a:pt x="254" y="421"/>
                </a:moveTo>
                <a:cubicBezTo>
                  <a:pt x="254" y="421"/>
                  <a:pt x="254" y="422"/>
                  <a:pt x="254" y="422"/>
                </a:cubicBezTo>
                <a:cubicBezTo>
                  <a:pt x="254" y="422"/>
                  <a:pt x="254" y="422"/>
                  <a:pt x="254" y="422"/>
                </a:cubicBezTo>
                <a:cubicBezTo>
                  <a:pt x="254" y="422"/>
                  <a:pt x="255" y="422"/>
                  <a:pt x="255" y="422"/>
                </a:cubicBezTo>
                <a:cubicBezTo>
                  <a:pt x="255" y="422"/>
                  <a:pt x="254" y="422"/>
                  <a:pt x="254" y="421"/>
                </a:cubicBezTo>
                <a:moveTo>
                  <a:pt x="266" y="424"/>
                </a:moveTo>
                <a:cubicBezTo>
                  <a:pt x="266" y="423"/>
                  <a:pt x="266" y="423"/>
                  <a:pt x="266" y="423"/>
                </a:cubicBezTo>
                <a:cubicBezTo>
                  <a:pt x="266" y="423"/>
                  <a:pt x="265" y="424"/>
                  <a:pt x="265" y="424"/>
                </a:cubicBezTo>
                <a:cubicBezTo>
                  <a:pt x="265" y="424"/>
                  <a:pt x="266" y="424"/>
                  <a:pt x="266" y="424"/>
                </a:cubicBezTo>
                <a:cubicBezTo>
                  <a:pt x="266" y="424"/>
                  <a:pt x="266" y="424"/>
                  <a:pt x="266" y="424"/>
                </a:cubicBezTo>
                <a:moveTo>
                  <a:pt x="558" y="425"/>
                </a:moveTo>
                <a:cubicBezTo>
                  <a:pt x="557" y="425"/>
                  <a:pt x="557" y="425"/>
                  <a:pt x="556" y="425"/>
                </a:cubicBezTo>
                <a:cubicBezTo>
                  <a:pt x="555" y="424"/>
                  <a:pt x="556" y="423"/>
                  <a:pt x="555" y="422"/>
                </a:cubicBezTo>
                <a:cubicBezTo>
                  <a:pt x="554" y="422"/>
                  <a:pt x="554" y="421"/>
                  <a:pt x="554" y="420"/>
                </a:cubicBezTo>
                <a:cubicBezTo>
                  <a:pt x="554" y="417"/>
                  <a:pt x="554" y="414"/>
                  <a:pt x="554" y="411"/>
                </a:cubicBezTo>
                <a:cubicBezTo>
                  <a:pt x="554" y="410"/>
                  <a:pt x="554" y="409"/>
                  <a:pt x="554" y="409"/>
                </a:cubicBezTo>
                <a:cubicBezTo>
                  <a:pt x="554" y="408"/>
                  <a:pt x="553" y="408"/>
                  <a:pt x="554" y="407"/>
                </a:cubicBezTo>
                <a:cubicBezTo>
                  <a:pt x="555" y="406"/>
                  <a:pt x="555" y="404"/>
                  <a:pt x="554" y="403"/>
                </a:cubicBezTo>
                <a:cubicBezTo>
                  <a:pt x="553" y="402"/>
                  <a:pt x="554" y="401"/>
                  <a:pt x="554" y="400"/>
                </a:cubicBezTo>
                <a:cubicBezTo>
                  <a:pt x="555" y="399"/>
                  <a:pt x="554" y="397"/>
                  <a:pt x="554" y="396"/>
                </a:cubicBezTo>
                <a:cubicBezTo>
                  <a:pt x="555" y="395"/>
                  <a:pt x="554" y="393"/>
                  <a:pt x="555" y="392"/>
                </a:cubicBezTo>
                <a:cubicBezTo>
                  <a:pt x="555" y="389"/>
                  <a:pt x="555" y="389"/>
                  <a:pt x="555" y="389"/>
                </a:cubicBezTo>
                <a:cubicBezTo>
                  <a:pt x="556" y="389"/>
                  <a:pt x="557" y="388"/>
                  <a:pt x="558" y="387"/>
                </a:cubicBezTo>
                <a:cubicBezTo>
                  <a:pt x="559" y="386"/>
                  <a:pt x="560" y="386"/>
                  <a:pt x="560" y="386"/>
                </a:cubicBezTo>
                <a:cubicBezTo>
                  <a:pt x="561" y="385"/>
                  <a:pt x="562" y="385"/>
                  <a:pt x="562" y="385"/>
                </a:cubicBezTo>
                <a:cubicBezTo>
                  <a:pt x="563" y="385"/>
                  <a:pt x="563" y="385"/>
                  <a:pt x="564" y="385"/>
                </a:cubicBezTo>
                <a:cubicBezTo>
                  <a:pt x="564" y="385"/>
                  <a:pt x="565" y="385"/>
                  <a:pt x="566" y="386"/>
                </a:cubicBezTo>
                <a:cubicBezTo>
                  <a:pt x="566" y="386"/>
                  <a:pt x="568" y="386"/>
                  <a:pt x="568" y="387"/>
                </a:cubicBezTo>
                <a:cubicBezTo>
                  <a:pt x="569" y="388"/>
                  <a:pt x="571" y="389"/>
                  <a:pt x="571" y="391"/>
                </a:cubicBezTo>
                <a:cubicBezTo>
                  <a:pt x="571" y="392"/>
                  <a:pt x="572" y="393"/>
                  <a:pt x="572" y="394"/>
                </a:cubicBezTo>
                <a:cubicBezTo>
                  <a:pt x="571" y="395"/>
                  <a:pt x="573" y="396"/>
                  <a:pt x="573" y="397"/>
                </a:cubicBezTo>
                <a:cubicBezTo>
                  <a:pt x="572" y="399"/>
                  <a:pt x="572" y="400"/>
                  <a:pt x="572" y="401"/>
                </a:cubicBezTo>
                <a:cubicBezTo>
                  <a:pt x="572" y="405"/>
                  <a:pt x="572" y="405"/>
                  <a:pt x="572" y="405"/>
                </a:cubicBezTo>
                <a:cubicBezTo>
                  <a:pt x="572" y="408"/>
                  <a:pt x="572" y="408"/>
                  <a:pt x="572" y="408"/>
                </a:cubicBezTo>
                <a:cubicBezTo>
                  <a:pt x="572" y="411"/>
                  <a:pt x="573" y="414"/>
                  <a:pt x="572" y="416"/>
                </a:cubicBezTo>
                <a:cubicBezTo>
                  <a:pt x="572" y="418"/>
                  <a:pt x="573" y="420"/>
                  <a:pt x="572" y="421"/>
                </a:cubicBezTo>
                <a:cubicBezTo>
                  <a:pt x="572" y="422"/>
                  <a:pt x="571" y="424"/>
                  <a:pt x="570" y="425"/>
                </a:cubicBezTo>
                <a:cubicBezTo>
                  <a:pt x="569" y="425"/>
                  <a:pt x="571" y="428"/>
                  <a:pt x="569" y="428"/>
                </a:cubicBezTo>
                <a:cubicBezTo>
                  <a:pt x="568" y="428"/>
                  <a:pt x="567" y="429"/>
                  <a:pt x="566" y="430"/>
                </a:cubicBezTo>
                <a:cubicBezTo>
                  <a:pt x="565" y="430"/>
                  <a:pt x="563" y="430"/>
                  <a:pt x="562" y="430"/>
                </a:cubicBezTo>
                <a:cubicBezTo>
                  <a:pt x="560" y="430"/>
                  <a:pt x="560" y="428"/>
                  <a:pt x="559" y="429"/>
                </a:cubicBezTo>
                <a:cubicBezTo>
                  <a:pt x="558" y="428"/>
                  <a:pt x="558" y="427"/>
                  <a:pt x="557" y="427"/>
                </a:cubicBezTo>
                <a:cubicBezTo>
                  <a:pt x="558" y="426"/>
                  <a:pt x="558" y="426"/>
                  <a:pt x="558" y="425"/>
                </a:cubicBezTo>
                <a:moveTo>
                  <a:pt x="563" y="428"/>
                </a:moveTo>
                <a:cubicBezTo>
                  <a:pt x="563" y="427"/>
                  <a:pt x="564" y="427"/>
                  <a:pt x="564" y="426"/>
                </a:cubicBezTo>
                <a:cubicBezTo>
                  <a:pt x="564" y="426"/>
                  <a:pt x="565" y="426"/>
                  <a:pt x="565" y="426"/>
                </a:cubicBezTo>
                <a:cubicBezTo>
                  <a:pt x="565" y="425"/>
                  <a:pt x="565" y="424"/>
                  <a:pt x="565" y="422"/>
                </a:cubicBezTo>
                <a:cubicBezTo>
                  <a:pt x="565" y="421"/>
                  <a:pt x="566" y="421"/>
                  <a:pt x="566" y="420"/>
                </a:cubicBezTo>
                <a:cubicBezTo>
                  <a:pt x="566" y="411"/>
                  <a:pt x="566" y="402"/>
                  <a:pt x="566" y="393"/>
                </a:cubicBezTo>
                <a:cubicBezTo>
                  <a:pt x="565" y="392"/>
                  <a:pt x="564" y="392"/>
                  <a:pt x="563" y="391"/>
                </a:cubicBezTo>
                <a:cubicBezTo>
                  <a:pt x="563" y="391"/>
                  <a:pt x="563" y="391"/>
                  <a:pt x="562" y="391"/>
                </a:cubicBezTo>
                <a:cubicBezTo>
                  <a:pt x="562" y="392"/>
                  <a:pt x="562" y="393"/>
                  <a:pt x="561" y="393"/>
                </a:cubicBezTo>
                <a:cubicBezTo>
                  <a:pt x="561" y="394"/>
                  <a:pt x="561" y="395"/>
                  <a:pt x="561" y="396"/>
                </a:cubicBezTo>
                <a:cubicBezTo>
                  <a:pt x="562" y="397"/>
                  <a:pt x="560" y="398"/>
                  <a:pt x="560" y="399"/>
                </a:cubicBezTo>
                <a:cubicBezTo>
                  <a:pt x="560" y="405"/>
                  <a:pt x="560" y="411"/>
                  <a:pt x="560" y="417"/>
                </a:cubicBezTo>
                <a:cubicBezTo>
                  <a:pt x="560" y="417"/>
                  <a:pt x="560" y="418"/>
                  <a:pt x="560" y="418"/>
                </a:cubicBezTo>
                <a:cubicBezTo>
                  <a:pt x="561" y="419"/>
                  <a:pt x="561" y="420"/>
                  <a:pt x="561" y="421"/>
                </a:cubicBezTo>
                <a:cubicBezTo>
                  <a:pt x="560" y="421"/>
                  <a:pt x="560" y="421"/>
                  <a:pt x="559" y="421"/>
                </a:cubicBezTo>
                <a:cubicBezTo>
                  <a:pt x="558" y="421"/>
                  <a:pt x="558" y="422"/>
                  <a:pt x="558" y="422"/>
                </a:cubicBezTo>
                <a:cubicBezTo>
                  <a:pt x="558" y="423"/>
                  <a:pt x="558" y="423"/>
                  <a:pt x="559" y="423"/>
                </a:cubicBezTo>
                <a:cubicBezTo>
                  <a:pt x="559" y="423"/>
                  <a:pt x="559" y="423"/>
                  <a:pt x="560" y="423"/>
                </a:cubicBezTo>
                <a:cubicBezTo>
                  <a:pt x="560" y="423"/>
                  <a:pt x="560" y="424"/>
                  <a:pt x="560" y="424"/>
                </a:cubicBezTo>
                <a:cubicBezTo>
                  <a:pt x="559" y="424"/>
                  <a:pt x="559" y="425"/>
                  <a:pt x="560" y="425"/>
                </a:cubicBezTo>
                <a:cubicBezTo>
                  <a:pt x="560" y="425"/>
                  <a:pt x="561" y="425"/>
                  <a:pt x="561" y="426"/>
                </a:cubicBezTo>
                <a:cubicBezTo>
                  <a:pt x="561" y="427"/>
                  <a:pt x="562" y="427"/>
                  <a:pt x="563" y="428"/>
                </a:cubicBezTo>
                <a:moveTo>
                  <a:pt x="555" y="414"/>
                </a:moveTo>
                <a:cubicBezTo>
                  <a:pt x="556" y="415"/>
                  <a:pt x="557" y="416"/>
                  <a:pt x="558" y="415"/>
                </a:cubicBezTo>
                <a:cubicBezTo>
                  <a:pt x="557" y="415"/>
                  <a:pt x="557" y="413"/>
                  <a:pt x="555" y="414"/>
                </a:cubicBezTo>
                <a:moveTo>
                  <a:pt x="558" y="417"/>
                </a:moveTo>
                <a:cubicBezTo>
                  <a:pt x="558" y="417"/>
                  <a:pt x="558" y="417"/>
                  <a:pt x="558" y="417"/>
                </a:cubicBezTo>
                <a:cubicBezTo>
                  <a:pt x="558" y="417"/>
                  <a:pt x="558" y="417"/>
                  <a:pt x="557" y="417"/>
                </a:cubicBezTo>
                <a:cubicBezTo>
                  <a:pt x="557" y="417"/>
                  <a:pt x="558" y="417"/>
                  <a:pt x="558" y="417"/>
                </a:cubicBezTo>
                <a:cubicBezTo>
                  <a:pt x="558" y="417"/>
                  <a:pt x="558" y="417"/>
                  <a:pt x="558" y="417"/>
                </a:cubicBezTo>
                <a:moveTo>
                  <a:pt x="539" y="385"/>
                </a:moveTo>
                <a:cubicBezTo>
                  <a:pt x="545" y="385"/>
                  <a:pt x="545" y="385"/>
                  <a:pt x="545" y="385"/>
                </a:cubicBezTo>
                <a:cubicBezTo>
                  <a:pt x="545" y="386"/>
                  <a:pt x="546" y="387"/>
                  <a:pt x="547" y="388"/>
                </a:cubicBezTo>
                <a:cubicBezTo>
                  <a:pt x="547" y="388"/>
                  <a:pt x="549" y="391"/>
                  <a:pt x="549" y="391"/>
                </a:cubicBezTo>
                <a:cubicBezTo>
                  <a:pt x="549" y="393"/>
                  <a:pt x="550" y="393"/>
                  <a:pt x="550" y="395"/>
                </a:cubicBezTo>
                <a:cubicBezTo>
                  <a:pt x="549" y="396"/>
                  <a:pt x="550" y="397"/>
                  <a:pt x="550" y="399"/>
                </a:cubicBezTo>
                <a:cubicBezTo>
                  <a:pt x="551" y="400"/>
                  <a:pt x="551" y="402"/>
                  <a:pt x="551" y="404"/>
                </a:cubicBezTo>
                <a:cubicBezTo>
                  <a:pt x="551" y="406"/>
                  <a:pt x="551" y="408"/>
                  <a:pt x="551" y="410"/>
                </a:cubicBezTo>
                <a:cubicBezTo>
                  <a:pt x="551" y="411"/>
                  <a:pt x="551" y="412"/>
                  <a:pt x="550" y="412"/>
                </a:cubicBezTo>
                <a:cubicBezTo>
                  <a:pt x="550" y="412"/>
                  <a:pt x="550" y="413"/>
                  <a:pt x="551" y="413"/>
                </a:cubicBezTo>
                <a:cubicBezTo>
                  <a:pt x="550" y="414"/>
                  <a:pt x="550" y="414"/>
                  <a:pt x="550" y="414"/>
                </a:cubicBezTo>
                <a:cubicBezTo>
                  <a:pt x="550" y="423"/>
                  <a:pt x="550" y="423"/>
                  <a:pt x="550" y="423"/>
                </a:cubicBezTo>
                <a:cubicBezTo>
                  <a:pt x="549" y="424"/>
                  <a:pt x="548" y="424"/>
                  <a:pt x="547" y="425"/>
                </a:cubicBezTo>
                <a:cubicBezTo>
                  <a:pt x="547" y="426"/>
                  <a:pt x="547" y="427"/>
                  <a:pt x="546" y="428"/>
                </a:cubicBezTo>
                <a:cubicBezTo>
                  <a:pt x="546" y="429"/>
                  <a:pt x="545" y="429"/>
                  <a:pt x="545" y="430"/>
                </a:cubicBezTo>
                <a:cubicBezTo>
                  <a:pt x="544" y="430"/>
                  <a:pt x="543" y="430"/>
                  <a:pt x="542" y="429"/>
                </a:cubicBezTo>
                <a:cubicBezTo>
                  <a:pt x="542" y="429"/>
                  <a:pt x="542" y="429"/>
                  <a:pt x="541" y="429"/>
                </a:cubicBezTo>
                <a:cubicBezTo>
                  <a:pt x="540" y="430"/>
                  <a:pt x="539" y="430"/>
                  <a:pt x="538" y="430"/>
                </a:cubicBezTo>
                <a:cubicBezTo>
                  <a:pt x="537" y="429"/>
                  <a:pt x="535" y="429"/>
                  <a:pt x="534" y="427"/>
                </a:cubicBezTo>
                <a:cubicBezTo>
                  <a:pt x="534" y="426"/>
                  <a:pt x="534" y="425"/>
                  <a:pt x="533" y="424"/>
                </a:cubicBezTo>
                <a:cubicBezTo>
                  <a:pt x="532" y="423"/>
                  <a:pt x="533" y="423"/>
                  <a:pt x="533" y="422"/>
                </a:cubicBezTo>
                <a:cubicBezTo>
                  <a:pt x="533" y="421"/>
                  <a:pt x="534" y="421"/>
                  <a:pt x="534" y="421"/>
                </a:cubicBezTo>
                <a:cubicBezTo>
                  <a:pt x="535" y="421"/>
                  <a:pt x="535" y="421"/>
                  <a:pt x="536" y="421"/>
                </a:cubicBezTo>
                <a:cubicBezTo>
                  <a:pt x="536" y="421"/>
                  <a:pt x="536" y="420"/>
                  <a:pt x="537" y="420"/>
                </a:cubicBezTo>
                <a:cubicBezTo>
                  <a:pt x="538" y="420"/>
                  <a:pt x="538" y="420"/>
                  <a:pt x="538" y="421"/>
                </a:cubicBezTo>
                <a:cubicBezTo>
                  <a:pt x="539" y="423"/>
                  <a:pt x="540" y="425"/>
                  <a:pt x="542" y="426"/>
                </a:cubicBezTo>
                <a:cubicBezTo>
                  <a:pt x="542" y="425"/>
                  <a:pt x="543" y="425"/>
                  <a:pt x="544" y="424"/>
                </a:cubicBezTo>
                <a:cubicBezTo>
                  <a:pt x="544" y="424"/>
                  <a:pt x="544" y="424"/>
                  <a:pt x="544" y="424"/>
                </a:cubicBezTo>
                <a:cubicBezTo>
                  <a:pt x="544" y="423"/>
                  <a:pt x="544" y="423"/>
                  <a:pt x="544" y="423"/>
                </a:cubicBezTo>
                <a:cubicBezTo>
                  <a:pt x="544" y="419"/>
                  <a:pt x="544" y="416"/>
                  <a:pt x="544" y="412"/>
                </a:cubicBezTo>
                <a:cubicBezTo>
                  <a:pt x="544" y="412"/>
                  <a:pt x="544" y="412"/>
                  <a:pt x="543" y="412"/>
                </a:cubicBezTo>
                <a:cubicBezTo>
                  <a:pt x="543" y="412"/>
                  <a:pt x="543" y="413"/>
                  <a:pt x="543" y="413"/>
                </a:cubicBezTo>
                <a:cubicBezTo>
                  <a:pt x="543" y="413"/>
                  <a:pt x="542" y="414"/>
                  <a:pt x="542" y="414"/>
                </a:cubicBezTo>
                <a:cubicBezTo>
                  <a:pt x="541" y="414"/>
                  <a:pt x="540" y="414"/>
                  <a:pt x="539" y="414"/>
                </a:cubicBezTo>
                <a:cubicBezTo>
                  <a:pt x="539" y="414"/>
                  <a:pt x="536" y="412"/>
                  <a:pt x="536" y="412"/>
                </a:cubicBezTo>
                <a:cubicBezTo>
                  <a:pt x="535" y="411"/>
                  <a:pt x="534" y="410"/>
                  <a:pt x="534" y="409"/>
                </a:cubicBezTo>
                <a:cubicBezTo>
                  <a:pt x="533" y="408"/>
                  <a:pt x="534" y="406"/>
                  <a:pt x="533" y="406"/>
                </a:cubicBezTo>
                <a:cubicBezTo>
                  <a:pt x="533" y="402"/>
                  <a:pt x="533" y="402"/>
                  <a:pt x="533" y="402"/>
                </a:cubicBezTo>
                <a:cubicBezTo>
                  <a:pt x="533" y="398"/>
                  <a:pt x="533" y="398"/>
                  <a:pt x="533" y="398"/>
                </a:cubicBezTo>
                <a:cubicBezTo>
                  <a:pt x="532" y="398"/>
                  <a:pt x="532" y="397"/>
                  <a:pt x="532" y="397"/>
                </a:cubicBezTo>
                <a:cubicBezTo>
                  <a:pt x="533" y="396"/>
                  <a:pt x="533" y="395"/>
                  <a:pt x="533" y="395"/>
                </a:cubicBezTo>
                <a:cubicBezTo>
                  <a:pt x="532" y="393"/>
                  <a:pt x="534" y="393"/>
                  <a:pt x="534" y="392"/>
                </a:cubicBezTo>
                <a:cubicBezTo>
                  <a:pt x="533" y="390"/>
                  <a:pt x="535" y="390"/>
                  <a:pt x="535" y="389"/>
                </a:cubicBezTo>
                <a:cubicBezTo>
                  <a:pt x="536" y="388"/>
                  <a:pt x="536" y="387"/>
                  <a:pt x="537" y="387"/>
                </a:cubicBezTo>
                <a:cubicBezTo>
                  <a:pt x="538" y="387"/>
                  <a:pt x="538" y="386"/>
                  <a:pt x="539" y="385"/>
                </a:cubicBezTo>
                <a:moveTo>
                  <a:pt x="546" y="419"/>
                </a:moveTo>
                <a:cubicBezTo>
                  <a:pt x="547" y="419"/>
                  <a:pt x="547" y="419"/>
                  <a:pt x="547" y="419"/>
                </a:cubicBezTo>
                <a:cubicBezTo>
                  <a:pt x="547" y="419"/>
                  <a:pt x="547" y="419"/>
                  <a:pt x="547" y="419"/>
                </a:cubicBezTo>
                <a:cubicBezTo>
                  <a:pt x="547" y="419"/>
                  <a:pt x="546" y="418"/>
                  <a:pt x="546" y="419"/>
                </a:cubicBezTo>
                <a:cubicBezTo>
                  <a:pt x="546" y="419"/>
                  <a:pt x="546" y="419"/>
                  <a:pt x="547" y="419"/>
                </a:cubicBezTo>
                <a:cubicBezTo>
                  <a:pt x="547" y="421"/>
                  <a:pt x="547" y="421"/>
                  <a:pt x="549" y="421"/>
                </a:cubicBezTo>
                <a:cubicBezTo>
                  <a:pt x="548" y="420"/>
                  <a:pt x="548" y="420"/>
                  <a:pt x="546" y="419"/>
                </a:cubicBezTo>
                <a:moveTo>
                  <a:pt x="543" y="409"/>
                </a:moveTo>
                <a:cubicBezTo>
                  <a:pt x="543" y="408"/>
                  <a:pt x="543" y="407"/>
                  <a:pt x="543" y="407"/>
                </a:cubicBezTo>
                <a:cubicBezTo>
                  <a:pt x="544" y="405"/>
                  <a:pt x="545" y="404"/>
                  <a:pt x="543" y="402"/>
                </a:cubicBezTo>
                <a:cubicBezTo>
                  <a:pt x="543" y="402"/>
                  <a:pt x="543" y="401"/>
                  <a:pt x="543" y="401"/>
                </a:cubicBezTo>
                <a:cubicBezTo>
                  <a:pt x="543" y="399"/>
                  <a:pt x="543" y="398"/>
                  <a:pt x="543" y="396"/>
                </a:cubicBezTo>
                <a:cubicBezTo>
                  <a:pt x="544" y="396"/>
                  <a:pt x="545" y="395"/>
                  <a:pt x="544" y="394"/>
                </a:cubicBezTo>
                <a:cubicBezTo>
                  <a:pt x="543" y="393"/>
                  <a:pt x="543" y="393"/>
                  <a:pt x="543" y="392"/>
                </a:cubicBezTo>
                <a:cubicBezTo>
                  <a:pt x="543" y="391"/>
                  <a:pt x="543" y="391"/>
                  <a:pt x="543" y="391"/>
                </a:cubicBezTo>
                <a:cubicBezTo>
                  <a:pt x="541" y="391"/>
                  <a:pt x="541" y="391"/>
                  <a:pt x="541" y="391"/>
                </a:cubicBezTo>
                <a:cubicBezTo>
                  <a:pt x="540" y="392"/>
                  <a:pt x="539" y="393"/>
                  <a:pt x="538" y="393"/>
                </a:cubicBezTo>
                <a:cubicBezTo>
                  <a:pt x="538" y="399"/>
                  <a:pt x="538" y="399"/>
                  <a:pt x="538" y="399"/>
                </a:cubicBezTo>
                <a:cubicBezTo>
                  <a:pt x="539" y="399"/>
                  <a:pt x="539" y="400"/>
                  <a:pt x="539" y="400"/>
                </a:cubicBezTo>
                <a:cubicBezTo>
                  <a:pt x="538" y="402"/>
                  <a:pt x="539" y="404"/>
                  <a:pt x="538" y="406"/>
                </a:cubicBezTo>
                <a:cubicBezTo>
                  <a:pt x="539" y="407"/>
                  <a:pt x="540" y="408"/>
                  <a:pt x="541" y="409"/>
                </a:cubicBezTo>
                <a:moveTo>
                  <a:pt x="592" y="405"/>
                </a:moveTo>
                <a:cubicBezTo>
                  <a:pt x="593" y="405"/>
                  <a:pt x="593" y="405"/>
                  <a:pt x="593" y="406"/>
                </a:cubicBezTo>
                <a:cubicBezTo>
                  <a:pt x="593" y="407"/>
                  <a:pt x="594" y="409"/>
                  <a:pt x="593" y="410"/>
                </a:cubicBezTo>
                <a:cubicBezTo>
                  <a:pt x="593" y="410"/>
                  <a:pt x="593" y="411"/>
                  <a:pt x="593" y="411"/>
                </a:cubicBezTo>
                <a:cubicBezTo>
                  <a:pt x="593" y="411"/>
                  <a:pt x="594" y="411"/>
                  <a:pt x="594" y="411"/>
                </a:cubicBezTo>
                <a:cubicBezTo>
                  <a:pt x="594" y="412"/>
                  <a:pt x="593" y="412"/>
                  <a:pt x="593" y="413"/>
                </a:cubicBezTo>
                <a:cubicBezTo>
                  <a:pt x="592" y="413"/>
                  <a:pt x="593" y="414"/>
                  <a:pt x="592" y="415"/>
                </a:cubicBezTo>
                <a:cubicBezTo>
                  <a:pt x="592" y="415"/>
                  <a:pt x="591" y="415"/>
                  <a:pt x="591" y="416"/>
                </a:cubicBezTo>
                <a:cubicBezTo>
                  <a:pt x="590" y="416"/>
                  <a:pt x="590" y="416"/>
                  <a:pt x="590" y="416"/>
                </a:cubicBezTo>
                <a:cubicBezTo>
                  <a:pt x="591" y="416"/>
                  <a:pt x="591" y="416"/>
                  <a:pt x="591" y="416"/>
                </a:cubicBezTo>
                <a:cubicBezTo>
                  <a:pt x="591" y="415"/>
                  <a:pt x="591" y="415"/>
                  <a:pt x="591" y="415"/>
                </a:cubicBezTo>
                <a:cubicBezTo>
                  <a:pt x="590" y="415"/>
                  <a:pt x="590" y="414"/>
                  <a:pt x="590" y="415"/>
                </a:cubicBezTo>
                <a:cubicBezTo>
                  <a:pt x="590" y="415"/>
                  <a:pt x="590" y="415"/>
                  <a:pt x="590" y="416"/>
                </a:cubicBezTo>
                <a:cubicBezTo>
                  <a:pt x="591" y="416"/>
                  <a:pt x="591" y="416"/>
                  <a:pt x="591" y="416"/>
                </a:cubicBezTo>
                <a:cubicBezTo>
                  <a:pt x="591" y="416"/>
                  <a:pt x="591" y="416"/>
                  <a:pt x="591" y="416"/>
                </a:cubicBezTo>
                <a:cubicBezTo>
                  <a:pt x="592" y="416"/>
                  <a:pt x="592" y="415"/>
                  <a:pt x="592" y="415"/>
                </a:cubicBezTo>
                <a:cubicBezTo>
                  <a:pt x="593" y="415"/>
                  <a:pt x="593" y="415"/>
                  <a:pt x="593" y="415"/>
                </a:cubicBezTo>
                <a:cubicBezTo>
                  <a:pt x="593" y="416"/>
                  <a:pt x="593" y="416"/>
                  <a:pt x="593" y="417"/>
                </a:cubicBezTo>
                <a:cubicBezTo>
                  <a:pt x="593" y="418"/>
                  <a:pt x="592" y="418"/>
                  <a:pt x="593" y="419"/>
                </a:cubicBezTo>
                <a:cubicBezTo>
                  <a:pt x="593" y="420"/>
                  <a:pt x="593" y="421"/>
                  <a:pt x="593" y="422"/>
                </a:cubicBezTo>
                <a:cubicBezTo>
                  <a:pt x="592" y="422"/>
                  <a:pt x="593" y="424"/>
                  <a:pt x="592" y="425"/>
                </a:cubicBezTo>
                <a:cubicBezTo>
                  <a:pt x="591" y="427"/>
                  <a:pt x="591" y="427"/>
                  <a:pt x="590" y="428"/>
                </a:cubicBezTo>
                <a:cubicBezTo>
                  <a:pt x="589" y="429"/>
                  <a:pt x="589" y="429"/>
                  <a:pt x="588" y="430"/>
                </a:cubicBezTo>
                <a:cubicBezTo>
                  <a:pt x="586" y="430"/>
                  <a:pt x="585" y="430"/>
                  <a:pt x="583" y="430"/>
                </a:cubicBezTo>
                <a:cubicBezTo>
                  <a:pt x="582" y="430"/>
                  <a:pt x="581" y="429"/>
                  <a:pt x="580" y="429"/>
                </a:cubicBezTo>
                <a:cubicBezTo>
                  <a:pt x="578" y="429"/>
                  <a:pt x="578" y="427"/>
                  <a:pt x="578" y="426"/>
                </a:cubicBezTo>
                <a:cubicBezTo>
                  <a:pt x="577" y="424"/>
                  <a:pt x="576" y="423"/>
                  <a:pt x="576" y="421"/>
                </a:cubicBezTo>
                <a:cubicBezTo>
                  <a:pt x="577" y="420"/>
                  <a:pt x="578" y="420"/>
                  <a:pt x="579" y="420"/>
                </a:cubicBezTo>
                <a:cubicBezTo>
                  <a:pt x="580" y="420"/>
                  <a:pt x="581" y="420"/>
                  <a:pt x="582" y="420"/>
                </a:cubicBezTo>
                <a:cubicBezTo>
                  <a:pt x="582" y="421"/>
                  <a:pt x="582" y="422"/>
                  <a:pt x="583" y="423"/>
                </a:cubicBezTo>
                <a:cubicBezTo>
                  <a:pt x="583" y="424"/>
                  <a:pt x="583" y="424"/>
                  <a:pt x="585" y="424"/>
                </a:cubicBezTo>
                <a:cubicBezTo>
                  <a:pt x="586" y="424"/>
                  <a:pt x="586" y="423"/>
                  <a:pt x="587" y="423"/>
                </a:cubicBezTo>
                <a:cubicBezTo>
                  <a:pt x="586" y="421"/>
                  <a:pt x="588" y="420"/>
                  <a:pt x="588" y="418"/>
                </a:cubicBezTo>
                <a:cubicBezTo>
                  <a:pt x="587" y="416"/>
                  <a:pt x="588" y="414"/>
                  <a:pt x="588" y="413"/>
                </a:cubicBezTo>
                <a:cubicBezTo>
                  <a:pt x="587" y="412"/>
                  <a:pt x="587" y="411"/>
                  <a:pt x="587" y="411"/>
                </a:cubicBezTo>
                <a:cubicBezTo>
                  <a:pt x="587" y="409"/>
                  <a:pt x="587" y="408"/>
                  <a:pt x="586" y="407"/>
                </a:cubicBezTo>
                <a:cubicBezTo>
                  <a:pt x="586" y="406"/>
                  <a:pt x="585" y="406"/>
                  <a:pt x="584" y="406"/>
                </a:cubicBezTo>
                <a:cubicBezTo>
                  <a:pt x="583" y="406"/>
                  <a:pt x="582" y="407"/>
                  <a:pt x="582" y="408"/>
                </a:cubicBezTo>
                <a:cubicBezTo>
                  <a:pt x="582" y="409"/>
                  <a:pt x="582" y="409"/>
                  <a:pt x="582" y="409"/>
                </a:cubicBezTo>
                <a:cubicBezTo>
                  <a:pt x="582" y="410"/>
                  <a:pt x="581" y="410"/>
                  <a:pt x="581" y="410"/>
                </a:cubicBezTo>
                <a:cubicBezTo>
                  <a:pt x="580" y="410"/>
                  <a:pt x="579" y="410"/>
                  <a:pt x="577" y="410"/>
                </a:cubicBezTo>
                <a:cubicBezTo>
                  <a:pt x="577" y="404"/>
                  <a:pt x="577" y="398"/>
                  <a:pt x="577" y="392"/>
                </a:cubicBezTo>
                <a:cubicBezTo>
                  <a:pt x="577" y="391"/>
                  <a:pt x="578" y="390"/>
                  <a:pt x="578" y="389"/>
                </a:cubicBezTo>
                <a:cubicBezTo>
                  <a:pt x="578" y="388"/>
                  <a:pt x="578" y="387"/>
                  <a:pt x="578" y="386"/>
                </a:cubicBezTo>
                <a:cubicBezTo>
                  <a:pt x="579" y="385"/>
                  <a:pt x="580" y="385"/>
                  <a:pt x="581" y="385"/>
                </a:cubicBezTo>
                <a:cubicBezTo>
                  <a:pt x="581" y="385"/>
                  <a:pt x="582" y="386"/>
                  <a:pt x="583" y="386"/>
                </a:cubicBezTo>
                <a:cubicBezTo>
                  <a:pt x="583" y="386"/>
                  <a:pt x="583" y="386"/>
                  <a:pt x="583" y="386"/>
                </a:cubicBezTo>
                <a:cubicBezTo>
                  <a:pt x="584" y="385"/>
                  <a:pt x="585" y="385"/>
                  <a:pt x="586" y="385"/>
                </a:cubicBezTo>
                <a:cubicBezTo>
                  <a:pt x="588" y="385"/>
                  <a:pt x="589" y="385"/>
                  <a:pt x="591" y="385"/>
                </a:cubicBezTo>
                <a:cubicBezTo>
                  <a:pt x="592" y="386"/>
                  <a:pt x="592" y="386"/>
                  <a:pt x="592" y="387"/>
                </a:cubicBezTo>
                <a:cubicBezTo>
                  <a:pt x="591" y="387"/>
                  <a:pt x="591" y="388"/>
                  <a:pt x="591" y="390"/>
                </a:cubicBezTo>
                <a:cubicBezTo>
                  <a:pt x="590" y="390"/>
                  <a:pt x="588" y="391"/>
                  <a:pt x="586" y="391"/>
                </a:cubicBezTo>
                <a:cubicBezTo>
                  <a:pt x="585" y="391"/>
                  <a:pt x="584" y="391"/>
                  <a:pt x="583" y="391"/>
                </a:cubicBezTo>
                <a:cubicBezTo>
                  <a:pt x="583" y="399"/>
                  <a:pt x="583" y="399"/>
                  <a:pt x="583" y="399"/>
                </a:cubicBezTo>
                <a:cubicBezTo>
                  <a:pt x="582" y="399"/>
                  <a:pt x="582" y="400"/>
                  <a:pt x="581" y="400"/>
                </a:cubicBezTo>
                <a:cubicBezTo>
                  <a:pt x="583" y="402"/>
                  <a:pt x="583" y="402"/>
                  <a:pt x="585" y="401"/>
                </a:cubicBezTo>
                <a:cubicBezTo>
                  <a:pt x="585" y="401"/>
                  <a:pt x="585" y="402"/>
                  <a:pt x="585" y="403"/>
                </a:cubicBezTo>
                <a:cubicBezTo>
                  <a:pt x="585" y="403"/>
                  <a:pt x="585" y="403"/>
                  <a:pt x="585" y="403"/>
                </a:cubicBezTo>
                <a:cubicBezTo>
                  <a:pt x="585" y="403"/>
                  <a:pt x="585" y="403"/>
                  <a:pt x="584" y="403"/>
                </a:cubicBezTo>
                <a:cubicBezTo>
                  <a:pt x="584" y="404"/>
                  <a:pt x="584" y="404"/>
                  <a:pt x="584" y="404"/>
                </a:cubicBezTo>
                <a:cubicBezTo>
                  <a:pt x="584" y="404"/>
                  <a:pt x="585" y="404"/>
                  <a:pt x="585" y="403"/>
                </a:cubicBezTo>
                <a:cubicBezTo>
                  <a:pt x="585" y="403"/>
                  <a:pt x="586" y="403"/>
                  <a:pt x="586" y="403"/>
                </a:cubicBezTo>
                <a:cubicBezTo>
                  <a:pt x="586" y="402"/>
                  <a:pt x="586" y="401"/>
                  <a:pt x="586" y="400"/>
                </a:cubicBezTo>
                <a:cubicBezTo>
                  <a:pt x="586" y="400"/>
                  <a:pt x="587" y="399"/>
                  <a:pt x="587" y="400"/>
                </a:cubicBezTo>
                <a:cubicBezTo>
                  <a:pt x="589" y="400"/>
                  <a:pt x="591" y="401"/>
                  <a:pt x="591" y="403"/>
                </a:cubicBezTo>
                <a:cubicBezTo>
                  <a:pt x="592" y="404"/>
                  <a:pt x="592" y="405"/>
                  <a:pt x="592" y="405"/>
                </a:cubicBezTo>
                <a:cubicBezTo>
                  <a:pt x="592" y="405"/>
                  <a:pt x="592" y="405"/>
                  <a:pt x="592" y="405"/>
                </a:cubicBezTo>
                <a:cubicBezTo>
                  <a:pt x="592" y="405"/>
                  <a:pt x="592" y="405"/>
                  <a:pt x="592" y="405"/>
                </a:cubicBezTo>
                <a:cubicBezTo>
                  <a:pt x="592" y="405"/>
                  <a:pt x="591" y="406"/>
                  <a:pt x="592" y="406"/>
                </a:cubicBezTo>
                <a:cubicBezTo>
                  <a:pt x="592" y="406"/>
                  <a:pt x="592" y="406"/>
                  <a:pt x="592" y="405"/>
                </a:cubicBezTo>
                <a:moveTo>
                  <a:pt x="589" y="403"/>
                </a:moveTo>
                <a:cubicBezTo>
                  <a:pt x="589" y="404"/>
                  <a:pt x="589" y="404"/>
                  <a:pt x="591" y="405"/>
                </a:cubicBezTo>
                <a:cubicBezTo>
                  <a:pt x="591" y="405"/>
                  <a:pt x="591" y="405"/>
                  <a:pt x="591" y="405"/>
                </a:cubicBezTo>
                <a:cubicBezTo>
                  <a:pt x="590" y="405"/>
                  <a:pt x="590" y="404"/>
                  <a:pt x="590" y="404"/>
                </a:cubicBezTo>
                <a:cubicBezTo>
                  <a:pt x="589" y="404"/>
                  <a:pt x="590" y="405"/>
                  <a:pt x="590" y="405"/>
                </a:cubicBezTo>
                <a:cubicBezTo>
                  <a:pt x="590" y="405"/>
                  <a:pt x="590" y="406"/>
                  <a:pt x="590" y="406"/>
                </a:cubicBezTo>
                <a:cubicBezTo>
                  <a:pt x="590" y="406"/>
                  <a:pt x="590" y="406"/>
                  <a:pt x="590" y="404"/>
                </a:cubicBezTo>
                <a:cubicBezTo>
                  <a:pt x="590" y="404"/>
                  <a:pt x="589" y="403"/>
                  <a:pt x="588" y="403"/>
                </a:cubicBezTo>
                <a:cubicBezTo>
                  <a:pt x="588" y="403"/>
                  <a:pt x="589" y="403"/>
                  <a:pt x="589" y="403"/>
                </a:cubicBezTo>
                <a:cubicBezTo>
                  <a:pt x="589" y="403"/>
                  <a:pt x="589" y="403"/>
                  <a:pt x="589" y="403"/>
                </a:cubicBezTo>
                <a:cubicBezTo>
                  <a:pt x="588" y="403"/>
                  <a:pt x="588" y="402"/>
                  <a:pt x="588" y="403"/>
                </a:cubicBezTo>
                <a:cubicBezTo>
                  <a:pt x="588" y="403"/>
                  <a:pt x="588" y="403"/>
                  <a:pt x="589" y="403"/>
                </a:cubicBezTo>
                <a:moveTo>
                  <a:pt x="591" y="411"/>
                </a:moveTo>
                <a:cubicBezTo>
                  <a:pt x="591" y="411"/>
                  <a:pt x="591" y="411"/>
                  <a:pt x="590" y="410"/>
                </a:cubicBezTo>
                <a:cubicBezTo>
                  <a:pt x="590" y="410"/>
                  <a:pt x="590" y="410"/>
                  <a:pt x="590" y="410"/>
                </a:cubicBezTo>
                <a:cubicBezTo>
                  <a:pt x="590" y="410"/>
                  <a:pt x="589" y="410"/>
                  <a:pt x="589" y="410"/>
                </a:cubicBezTo>
                <a:cubicBezTo>
                  <a:pt x="589" y="410"/>
                  <a:pt x="589" y="410"/>
                  <a:pt x="589" y="411"/>
                </a:cubicBezTo>
                <a:cubicBezTo>
                  <a:pt x="590" y="411"/>
                  <a:pt x="590" y="412"/>
                  <a:pt x="590" y="412"/>
                </a:cubicBezTo>
                <a:cubicBezTo>
                  <a:pt x="590" y="412"/>
                  <a:pt x="590" y="413"/>
                  <a:pt x="590" y="413"/>
                </a:cubicBezTo>
                <a:cubicBezTo>
                  <a:pt x="590" y="413"/>
                  <a:pt x="590" y="412"/>
                  <a:pt x="590" y="412"/>
                </a:cubicBezTo>
                <a:cubicBezTo>
                  <a:pt x="591" y="412"/>
                  <a:pt x="591" y="412"/>
                  <a:pt x="591" y="411"/>
                </a:cubicBezTo>
                <a:moveTo>
                  <a:pt x="579" y="402"/>
                </a:moveTo>
                <a:cubicBezTo>
                  <a:pt x="579" y="402"/>
                  <a:pt x="580" y="402"/>
                  <a:pt x="580" y="402"/>
                </a:cubicBezTo>
                <a:cubicBezTo>
                  <a:pt x="580" y="402"/>
                  <a:pt x="580" y="402"/>
                  <a:pt x="580" y="402"/>
                </a:cubicBezTo>
                <a:cubicBezTo>
                  <a:pt x="580" y="401"/>
                  <a:pt x="579" y="401"/>
                  <a:pt x="578" y="402"/>
                </a:cubicBezTo>
                <a:cubicBezTo>
                  <a:pt x="578" y="402"/>
                  <a:pt x="579" y="402"/>
                  <a:pt x="579" y="402"/>
                </a:cubicBezTo>
                <a:moveTo>
                  <a:pt x="581" y="405"/>
                </a:moveTo>
                <a:cubicBezTo>
                  <a:pt x="582" y="405"/>
                  <a:pt x="582" y="405"/>
                  <a:pt x="582" y="405"/>
                </a:cubicBezTo>
                <a:cubicBezTo>
                  <a:pt x="582" y="405"/>
                  <a:pt x="582" y="404"/>
                  <a:pt x="582" y="404"/>
                </a:cubicBezTo>
                <a:cubicBezTo>
                  <a:pt x="581" y="404"/>
                  <a:pt x="581" y="405"/>
                  <a:pt x="581" y="405"/>
                </a:cubicBezTo>
                <a:cubicBezTo>
                  <a:pt x="581" y="405"/>
                  <a:pt x="581" y="405"/>
                  <a:pt x="581" y="405"/>
                </a:cubicBezTo>
                <a:moveTo>
                  <a:pt x="307" y="444"/>
                </a:moveTo>
                <a:cubicBezTo>
                  <a:pt x="307" y="443"/>
                  <a:pt x="307" y="442"/>
                  <a:pt x="307" y="441"/>
                </a:cubicBezTo>
                <a:cubicBezTo>
                  <a:pt x="307" y="440"/>
                  <a:pt x="308" y="440"/>
                  <a:pt x="309" y="440"/>
                </a:cubicBezTo>
                <a:cubicBezTo>
                  <a:pt x="310" y="440"/>
                  <a:pt x="311" y="440"/>
                  <a:pt x="311" y="440"/>
                </a:cubicBezTo>
                <a:cubicBezTo>
                  <a:pt x="312" y="442"/>
                  <a:pt x="313" y="443"/>
                  <a:pt x="313" y="445"/>
                </a:cubicBezTo>
                <a:cubicBezTo>
                  <a:pt x="312" y="445"/>
                  <a:pt x="312" y="445"/>
                  <a:pt x="311" y="446"/>
                </a:cubicBezTo>
                <a:cubicBezTo>
                  <a:pt x="310" y="446"/>
                  <a:pt x="308" y="446"/>
                  <a:pt x="307" y="446"/>
                </a:cubicBezTo>
                <a:cubicBezTo>
                  <a:pt x="306" y="446"/>
                  <a:pt x="305" y="446"/>
                  <a:pt x="304" y="445"/>
                </a:cubicBezTo>
                <a:cubicBezTo>
                  <a:pt x="304" y="445"/>
                  <a:pt x="304" y="445"/>
                  <a:pt x="303" y="445"/>
                </a:cubicBezTo>
                <a:cubicBezTo>
                  <a:pt x="303" y="444"/>
                  <a:pt x="303" y="444"/>
                  <a:pt x="303" y="443"/>
                </a:cubicBezTo>
                <a:cubicBezTo>
                  <a:pt x="302" y="443"/>
                  <a:pt x="301" y="443"/>
                  <a:pt x="299" y="444"/>
                </a:cubicBezTo>
                <a:cubicBezTo>
                  <a:pt x="301" y="444"/>
                  <a:pt x="302" y="445"/>
                  <a:pt x="303" y="445"/>
                </a:cubicBezTo>
                <a:cubicBezTo>
                  <a:pt x="303" y="445"/>
                  <a:pt x="303" y="446"/>
                  <a:pt x="303" y="446"/>
                </a:cubicBezTo>
                <a:cubicBezTo>
                  <a:pt x="301" y="446"/>
                  <a:pt x="299" y="446"/>
                  <a:pt x="298" y="446"/>
                </a:cubicBezTo>
                <a:cubicBezTo>
                  <a:pt x="297" y="446"/>
                  <a:pt x="296" y="446"/>
                  <a:pt x="295" y="447"/>
                </a:cubicBezTo>
                <a:cubicBezTo>
                  <a:pt x="295" y="447"/>
                  <a:pt x="293" y="447"/>
                  <a:pt x="293" y="447"/>
                </a:cubicBezTo>
                <a:cubicBezTo>
                  <a:pt x="292" y="446"/>
                  <a:pt x="291" y="446"/>
                  <a:pt x="290" y="446"/>
                </a:cubicBezTo>
                <a:cubicBezTo>
                  <a:pt x="286" y="446"/>
                  <a:pt x="281" y="446"/>
                  <a:pt x="276" y="446"/>
                </a:cubicBezTo>
                <a:cubicBezTo>
                  <a:pt x="275" y="445"/>
                  <a:pt x="276" y="445"/>
                  <a:pt x="276" y="444"/>
                </a:cubicBezTo>
                <a:cubicBezTo>
                  <a:pt x="277" y="444"/>
                  <a:pt x="278" y="444"/>
                  <a:pt x="279" y="443"/>
                </a:cubicBezTo>
                <a:cubicBezTo>
                  <a:pt x="279" y="443"/>
                  <a:pt x="280" y="444"/>
                  <a:pt x="280" y="444"/>
                </a:cubicBezTo>
                <a:cubicBezTo>
                  <a:pt x="280" y="444"/>
                  <a:pt x="281" y="443"/>
                  <a:pt x="281" y="443"/>
                </a:cubicBezTo>
                <a:cubicBezTo>
                  <a:pt x="281" y="443"/>
                  <a:pt x="281" y="443"/>
                  <a:pt x="281" y="444"/>
                </a:cubicBezTo>
                <a:cubicBezTo>
                  <a:pt x="282" y="445"/>
                  <a:pt x="282" y="445"/>
                  <a:pt x="283" y="445"/>
                </a:cubicBezTo>
                <a:cubicBezTo>
                  <a:pt x="283" y="444"/>
                  <a:pt x="285" y="444"/>
                  <a:pt x="285" y="444"/>
                </a:cubicBezTo>
                <a:cubicBezTo>
                  <a:pt x="286" y="443"/>
                  <a:pt x="287" y="444"/>
                  <a:pt x="288" y="443"/>
                </a:cubicBezTo>
                <a:cubicBezTo>
                  <a:pt x="288" y="442"/>
                  <a:pt x="288" y="442"/>
                  <a:pt x="288" y="442"/>
                </a:cubicBezTo>
                <a:cubicBezTo>
                  <a:pt x="284" y="442"/>
                  <a:pt x="280" y="442"/>
                  <a:pt x="277" y="442"/>
                </a:cubicBezTo>
                <a:cubicBezTo>
                  <a:pt x="277" y="443"/>
                  <a:pt x="276" y="443"/>
                  <a:pt x="276" y="444"/>
                </a:cubicBezTo>
                <a:cubicBezTo>
                  <a:pt x="275" y="444"/>
                  <a:pt x="275" y="443"/>
                  <a:pt x="274" y="443"/>
                </a:cubicBezTo>
                <a:cubicBezTo>
                  <a:pt x="274" y="444"/>
                  <a:pt x="274" y="444"/>
                  <a:pt x="273" y="445"/>
                </a:cubicBezTo>
                <a:cubicBezTo>
                  <a:pt x="273" y="445"/>
                  <a:pt x="273" y="444"/>
                  <a:pt x="272" y="444"/>
                </a:cubicBezTo>
                <a:cubicBezTo>
                  <a:pt x="271" y="445"/>
                  <a:pt x="272" y="446"/>
                  <a:pt x="273" y="446"/>
                </a:cubicBezTo>
                <a:cubicBezTo>
                  <a:pt x="271" y="447"/>
                  <a:pt x="270" y="447"/>
                  <a:pt x="268" y="447"/>
                </a:cubicBezTo>
                <a:cubicBezTo>
                  <a:pt x="268" y="446"/>
                  <a:pt x="267" y="446"/>
                  <a:pt x="267" y="445"/>
                </a:cubicBezTo>
                <a:cubicBezTo>
                  <a:pt x="267" y="445"/>
                  <a:pt x="268" y="445"/>
                  <a:pt x="268" y="445"/>
                </a:cubicBezTo>
                <a:cubicBezTo>
                  <a:pt x="269" y="445"/>
                  <a:pt x="269" y="445"/>
                  <a:pt x="269" y="444"/>
                </a:cubicBezTo>
                <a:cubicBezTo>
                  <a:pt x="269" y="443"/>
                  <a:pt x="269" y="443"/>
                  <a:pt x="268" y="443"/>
                </a:cubicBezTo>
                <a:cubicBezTo>
                  <a:pt x="267" y="443"/>
                  <a:pt x="267" y="443"/>
                  <a:pt x="267" y="444"/>
                </a:cubicBezTo>
                <a:cubicBezTo>
                  <a:pt x="267" y="444"/>
                  <a:pt x="267" y="445"/>
                  <a:pt x="267" y="445"/>
                </a:cubicBezTo>
                <a:cubicBezTo>
                  <a:pt x="266" y="445"/>
                  <a:pt x="266" y="446"/>
                  <a:pt x="265" y="446"/>
                </a:cubicBezTo>
                <a:cubicBezTo>
                  <a:pt x="263" y="446"/>
                  <a:pt x="262" y="447"/>
                  <a:pt x="260" y="447"/>
                </a:cubicBezTo>
                <a:cubicBezTo>
                  <a:pt x="259" y="447"/>
                  <a:pt x="258" y="447"/>
                  <a:pt x="257" y="447"/>
                </a:cubicBezTo>
                <a:cubicBezTo>
                  <a:pt x="255" y="447"/>
                  <a:pt x="252" y="448"/>
                  <a:pt x="250" y="446"/>
                </a:cubicBezTo>
                <a:cubicBezTo>
                  <a:pt x="250" y="446"/>
                  <a:pt x="249" y="446"/>
                  <a:pt x="248" y="446"/>
                </a:cubicBezTo>
                <a:cubicBezTo>
                  <a:pt x="245" y="446"/>
                  <a:pt x="241" y="446"/>
                  <a:pt x="237" y="446"/>
                </a:cubicBezTo>
                <a:cubicBezTo>
                  <a:pt x="237" y="446"/>
                  <a:pt x="236" y="446"/>
                  <a:pt x="236" y="445"/>
                </a:cubicBezTo>
                <a:cubicBezTo>
                  <a:pt x="236" y="445"/>
                  <a:pt x="236" y="445"/>
                  <a:pt x="237" y="444"/>
                </a:cubicBezTo>
                <a:cubicBezTo>
                  <a:pt x="236" y="444"/>
                  <a:pt x="235" y="444"/>
                  <a:pt x="235" y="443"/>
                </a:cubicBezTo>
                <a:cubicBezTo>
                  <a:pt x="234" y="443"/>
                  <a:pt x="234" y="443"/>
                  <a:pt x="234" y="444"/>
                </a:cubicBezTo>
                <a:cubicBezTo>
                  <a:pt x="234" y="444"/>
                  <a:pt x="234" y="444"/>
                  <a:pt x="234" y="445"/>
                </a:cubicBezTo>
                <a:cubicBezTo>
                  <a:pt x="233" y="445"/>
                  <a:pt x="232" y="445"/>
                  <a:pt x="231" y="445"/>
                </a:cubicBezTo>
                <a:cubicBezTo>
                  <a:pt x="231" y="444"/>
                  <a:pt x="231" y="444"/>
                  <a:pt x="232" y="443"/>
                </a:cubicBezTo>
                <a:cubicBezTo>
                  <a:pt x="232" y="442"/>
                  <a:pt x="231" y="442"/>
                  <a:pt x="231" y="442"/>
                </a:cubicBezTo>
                <a:cubicBezTo>
                  <a:pt x="232" y="441"/>
                  <a:pt x="233" y="441"/>
                  <a:pt x="233" y="440"/>
                </a:cubicBezTo>
                <a:cubicBezTo>
                  <a:pt x="234" y="440"/>
                  <a:pt x="235" y="440"/>
                  <a:pt x="236" y="440"/>
                </a:cubicBezTo>
                <a:cubicBezTo>
                  <a:pt x="249" y="440"/>
                  <a:pt x="249" y="440"/>
                  <a:pt x="249" y="440"/>
                </a:cubicBezTo>
                <a:cubicBezTo>
                  <a:pt x="249" y="440"/>
                  <a:pt x="250" y="439"/>
                  <a:pt x="251" y="440"/>
                </a:cubicBezTo>
                <a:cubicBezTo>
                  <a:pt x="251" y="440"/>
                  <a:pt x="252" y="440"/>
                  <a:pt x="252" y="440"/>
                </a:cubicBezTo>
                <a:cubicBezTo>
                  <a:pt x="256" y="440"/>
                  <a:pt x="260" y="440"/>
                  <a:pt x="264" y="440"/>
                </a:cubicBezTo>
                <a:cubicBezTo>
                  <a:pt x="267" y="440"/>
                  <a:pt x="267" y="440"/>
                  <a:pt x="268" y="441"/>
                </a:cubicBezTo>
                <a:cubicBezTo>
                  <a:pt x="269" y="441"/>
                  <a:pt x="269" y="441"/>
                  <a:pt x="270" y="441"/>
                </a:cubicBezTo>
                <a:cubicBezTo>
                  <a:pt x="271" y="440"/>
                  <a:pt x="271" y="440"/>
                  <a:pt x="272" y="441"/>
                </a:cubicBezTo>
                <a:cubicBezTo>
                  <a:pt x="272" y="441"/>
                  <a:pt x="273" y="442"/>
                  <a:pt x="273" y="442"/>
                </a:cubicBezTo>
                <a:cubicBezTo>
                  <a:pt x="274" y="442"/>
                  <a:pt x="274" y="442"/>
                  <a:pt x="275" y="442"/>
                </a:cubicBezTo>
                <a:cubicBezTo>
                  <a:pt x="274" y="441"/>
                  <a:pt x="274" y="441"/>
                  <a:pt x="274" y="441"/>
                </a:cubicBezTo>
                <a:cubicBezTo>
                  <a:pt x="274" y="441"/>
                  <a:pt x="274" y="440"/>
                  <a:pt x="274" y="440"/>
                </a:cubicBezTo>
                <a:cubicBezTo>
                  <a:pt x="274" y="440"/>
                  <a:pt x="275" y="440"/>
                  <a:pt x="275" y="440"/>
                </a:cubicBezTo>
                <a:cubicBezTo>
                  <a:pt x="281" y="440"/>
                  <a:pt x="288" y="440"/>
                  <a:pt x="294" y="440"/>
                </a:cubicBezTo>
                <a:cubicBezTo>
                  <a:pt x="294" y="441"/>
                  <a:pt x="295" y="441"/>
                  <a:pt x="295" y="442"/>
                </a:cubicBezTo>
                <a:cubicBezTo>
                  <a:pt x="294" y="443"/>
                  <a:pt x="292" y="442"/>
                  <a:pt x="291" y="442"/>
                </a:cubicBezTo>
                <a:cubicBezTo>
                  <a:pt x="291" y="442"/>
                  <a:pt x="290" y="443"/>
                  <a:pt x="290" y="443"/>
                </a:cubicBezTo>
                <a:cubicBezTo>
                  <a:pt x="290" y="444"/>
                  <a:pt x="290" y="444"/>
                  <a:pt x="290" y="444"/>
                </a:cubicBezTo>
                <a:cubicBezTo>
                  <a:pt x="291" y="444"/>
                  <a:pt x="292" y="443"/>
                  <a:pt x="292" y="443"/>
                </a:cubicBezTo>
                <a:cubicBezTo>
                  <a:pt x="293" y="444"/>
                  <a:pt x="294" y="444"/>
                  <a:pt x="295" y="445"/>
                </a:cubicBezTo>
                <a:cubicBezTo>
                  <a:pt x="295" y="445"/>
                  <a:pt x="295" y="445"/>
                  <a:pt x="295" y="445"/>
                </a:cubicBezTo>
                <a:cubicBezTo>
                  <a:pt x="296" y="445"/>
                  <a:pt x="296" y="445"/>
                  <a:pt x="296" y="445"/>
                </a:cubicBezTo>
                <a:cubicBezTo>
                  <a:pt x="296" y="445"/>
                  <a:pt x="297" y="444"/>
                  <a:pt x="296" y="444"/>
                </a:cubicBezTo>
                <a:cubicBezTo>
                  <a:pt x="296" y="443"/>
                  <a:pt x="295" y="442"/>
                  <a:pt x="296" y="441"/>
                </a:cubicBezTo>
                <a:cubicBezTo>
                  <a:pt x="296" y="440"/>
                  <a:pt x="296" y="440"/>
                  <a:pt x="297" y="440"/>
                </a:cubicBezTo>
                <a:cubicBezTo>
                  <a:pt x="297" y="440"/>
                  <a:pt x="297" y="441"/>
                  <a:pt x="298" y="441"/>
                </a:cubicBezTo>
                <a:cubicBezTo>
                  <a:pt x="298" y="441"/>
                  <a:pt x="299" y="441"/>
                  <a:pt x="299" y="441"/>
                </a:cubicBezTo>
                <a:cubicBezTo>
                  <a:pt x="300" y="440"/>
                  <a:pt x="302" y="441"/>
                  <a:pt x="303" y="440"/>
                </a:cubicBezTo>
                <a:cubicBezTo>
                  <a:pt x="304" y="441"/>
                  <a:pt x="305" y="441"/>
                  <a:pt x="305" y="442"/>
                </a:cubicBezTo>
                <a:cubicBezTo>
                  <a:pt x="305" y="442"/>
                  <a:pt x="304" y="442"/>
                  <a:pt x="304" y="443"/>
                </a:cubicBezTo>
                <a:cubicBezTo>
                  <a:pt x="305" y="444"/>
                  <a:pt x="306" y="444"/>
                  <a:pt x="307" y="444"/>
                </a:cubicBezTo>
                <a:cubicBezTo>
                  <a:pt x="308" y="444"/>
                  <a:pt x="308" y="444"/>
                  <a:pt x="307" y="444"/>
                </a:cubicBezTo>
                <a:cubicBezTo>
                  <a:pt x="307" y="444"/>
                  <a:pt x="307" y="444"/>
                  <a:pt x="307" y="444"/>
                </a:cubicBezTo>
                <a:cubicBezTo>
                  <a:pt x="307" y="444"/>
                  <a:pt x="307" y="444"/>
                  <a:pt x="307" y="444"/>
                </a:cubicBezTo>
                <a:cubicBezTo>
                  <a:pt x="307" y="445"/>
                  <a:pt x="307" y="445"/>
                  <a:pt x="307" y="445"/>
                </a:cubicBezTo>
                <a:cubicBezTo>
                  <a:pt x="308" y="445"/>
                  <a:pt x="308" y="445"/>
                  <a:pt x="307" y="444"/>
                </a:cubicBezTo>
                <a:moveTo>
                  <a:pt x="244" y="443"/>
                </a:moveTo>
                <a:cubicBezTo>
                  <a:pt x="244" y="443"/>
                  <a:pt x="244" y="442"/>
                  <a:pt x="244" y="442"/>
                </a:cubicBezTo>
                <a:cubicBezTo>
                  <a:pt x="244" y="442"/>
                  <a:pt x="244" y="443"/>
                  <a:pt x="243" y="443"/>
                </a:cubicBezTo>
                <a:cubicBezTo>
                  <a:pt x="243" y="443"/>
                  <a:pt x="244" y="443"/>
                  <a:pt x="244" y="443"/>
                </a:cubicBezTo>
                <a:cubicBezTo>
                  <a:pt x="244" y="443"/>
                  <a:pt x="244" y="443"/>
                  <a:pt x="244" y="443"/>
                </a:cubicBezTo>
                <a:moveTo>
                  <a:pt x="507" y="375"/>
                </a:moveTo>
                <a:cubicBezTo>
                  <a:pt x="506" y="375"/>
                  <a:pt x="506" y="374"/>
                  <a:pt x="506" y="374"/>
                </a:cubicBezTo>
                <a:cubicBezTo>
                  <a:pt x="505" y="373"/>
                  <a:pt x="505" y="373"/>
                  <a:pt x="506" y="372"/>
                </a:cubicBezTo>
                <a:cubicBezTo>
                  <a:pt x="506" y="371"/>
                  <a:pt x="506" y="371"/>
                  <a:pt x="506" y="371"/>
                </a:cubicBezTo>
                <a:cubicBezTo>
                  <a:pt x="506" y="371"/>
                  <a:pt x="505" y="371"/>
                  <a:pt x="505" y="371"/>
                </a:cubicBezTo>
                <a:cubicBezTo>
                  <a:pt x="506" y="370"/>
                  <a:pt x="506" y="370"/>
                  <a:pt x="507" y="369"/>
                </a:cubicBezTo>
                <a:cubicBezTo>
                  <a:pt x="516" y="369"/>
                  <a:pt x="525" y="369"/>
                  <a:pt x="534" y="369"/>
                </a:cubicBezTo>
                <a:cubicBezTo>
                  <a:pt x="535" y="369"/>
                  <a:pt x="535" y="369"/>
                  <a:pt x="536" y="368"/>
                </a:cubicBezTo>
                <a:cubicBezTo>
                  <a:pt x="536" y="369"/>
                  <a:pt x="537" y="369"/>
                  <a:pt x="537" y="369"/>
                </a:cubicBezTo>
                <a:cubicBezTo>
                  <a:pt x="542" y="369"/>
                  <a:pt x="542" y="369"/>
                  <a:pt x="542" y="369"/>
                </a:cubicBezTo>
                <a:cubicBezTo>
                  <a:pt x="542" y="369"/>
                  <a:pt x="542" y="369"/>
                  <a:pt x="542" y="368"/>
                </a:cubicBezTo>
                <a:cubicBezTo>
                  <a:pt x="544" y="368"/>
                  <a:pt x="545" y="368"/>
                  <a:pt x="547" y="369"/>
                </a:cubicBezTo>
                <a:cubicBezTo>
                  <a:pt x="548" y="369"/>
                  <a:pt x="548" y="369"/>
                  <a:pt x="549" y="369"/>
                </a:cubicBezTo>
                <a:cubicBezTo>
                  <a:pt x="550" y="370"/>
                  <a:pt x="551" y="367"/>
                  <a:pt x="552" y="368"/>
                </a:cubicBezTo>
                <a:cubicBezTo>
                  <a:pt x="553" y="370"/>
                  <a:pt x="555" y="369"/>
                  <a:pt x="556" y="369"/>
                </a:cubicBezTo>
                <a:cubicBezTo>
                  <a:pt x="557" y="369"/>
                  <a:pt x="558" y="369"/>
                  <a:pt x="560" y="369"/>
                </a:cubicBezTo>
                <a:cubicBezTo>
                  <a:pt x="561" y="369"/>
                  <a:pt x="561" y="370"/>
                  <a:pt x="562" y="371"/>
                </a:cubicBezTo>
                <a:cubicBezTo>
                  <a:pt x="561" y="371"/>
                  <a:pt x="561" y="371"/>
                  <a:pt x="560" y="371"/>
                </a:cubicBezTo>
                <a:cubicBezTo>
                  <a:pt x="561" y="372"/>
                  <a:pt x="562" y="373"/>
                  <a:pt x="562" y="374"/>
                </a:cubicBezTo>
                <a:cubicBezTo>
                  <a:pt x="562" y="374"/>
                  <a:pt x="562" y="375"/>
                  <a:pt x="561" y="375"/>
                </a:cubicBezTo>
                <a:cubicBezTo>
                  <a:pt x="559" y="375"/>
                  <a:pt x="556" y="375"/>
                  <a:pt x="554" y="375"/>
                </a:cubicBezTo>
                <a:cubicBezTo>
                  <a:pt x="553" y="375"/>
                  <a:pt x="551" y="374"/>
                  <a:pt x="550" y="376"/>
                </a:cubicBezTo>
                <a:cubicBezTo>
                  <a:pt x="550" y="376"/>
                  <a:pt x="549" y="376"/>
                  <a:pt x="548" y="376"/>
                </a:cubicBezTo>
                <a:cubicBezTo>
                  <a:pt x="542" y="376"/>
                  <a:pt x="535" y="376"/>
                  <a:pt x="528" y="376"/>
                </a:cubicBezTo>
                <a:cubicBezTo>
                  <a:pt x="527" y="376"/>
                  <a:pt x="527" y="376"/>
                  <a:pt x="526" y="375"/>
                </a:cubicBezTo>
                <a:cubicBezTo>
                  <a:pt x="524" y="374"/>
                  <a:pt x="523" y="375"/>
                  <a:pt x="521" y="375"/>
                </a:cubicBezTo>
                <a:cubicBezTo>
                  <a:pt x="520" y="376"/>
                  <a:pt x="519" y="376"/>
                  <a:pt x="518" y="375"/>
                </a:cubicBezTo>
                <a:cubicBezTo>
                  <a:pt x="517" y="375"/>
                  <a:pt x="517" y="375"/>
                  <a:pt x="516" y="375"/>
                </a:cubicBezTo>
                <a:cubicBezTo>
                  <a:pt x="513" y="375"/>
                  <a:pt x="510" y="375"/>
                  <a:pt x="507" y="375"/>
                </a:cubicBezTo>
                <a:moveTo>
                  <a:pt x="277" y="417"/>
                </a:moveTo>
                <a:cubicBezTo>
                  <a:pt x="276" y="416"/>
                  <a:pt x="275" y="416"/>
                  <a:pt x="275" y="415"/>
                </a:cubicBezTo>
                <a:cubicBezTo>
                  <a:pt x="275" y="413"/>
                  <a:pt x="275" y="411"/>
                  <a:pt x="275" y="408"/>
                </a:cubicBezTo>
                <a:cubicBezTo>
                  <a:pt x="275" y="407"/>
                  <a:pt x="275" y="405"/>
                  <a:pt x="275" y="403"/>
                </a:cubicBezTo>
                <a:cubicBezTo>
                  <a:pt x="275" y="402"/>
                  <a:pt x="274" y="400"/>
                  <a:pt x="276" y="399"/>
                </a:cubicBezTo>
                <a:cubicBezTo>
                  <a:pt x="276" y="397"/>
                  <a:pt x="276" y="395"/>
                  <a:pt x="276" y="394"/>
                </a:cubicBezTo>
                <a:cubicBezTo>
                  <a:pt x="276" y="393"/>
                  <a:pt x="276" y="393"/>
                  <a:pt x="276" y="393"/>
                </a:cubicBezTo>
                <a:cubicBezTo>
                  <a:pt x="276" y="393"/>
                  <a:pt x="276" y="392"/>
                  <a:pt x="277" y="392"/>
                </a:cubicBezTo>
                <a:cubicBezTo>
                  <a:pt x="277" y="391"/>
                  <a:pt x="277" y="391"/>
                  <a:pt x="277" y="390"/>
                </a:cubicBezTo>
                <a:cubicBezTo>
                  <a:pt x="278" y="389"/>
                  <a:pt x="280" y="387"/>
                  <a:pt x="282" y="385"/>
                </a:cubicBezTo>
                <a:cubicBezTo>
                  <a:pt x="283" y="385"/>
                  <a:pt x="285" y="386"/>
                  <a:pt x="287" y="385"/>
                </a:cubicBezTo>
                <a:cubicBezTo>
                  <a:pt x="288" y="385"/>
                  <a:pt x="289" y="386"/>
                  <a:pt x="290" y="386"/>
                </a:cubicBezTo>
                <a:cubicBezTo>
                  <a:pt x="291" y="386"/>
                  <a:pt x="291" y="387"/>
                  <a:pt x="291" y="387"/>
                </a:cubicBezTo>
                <a:cubicBezTo>
                  <a:pt x="292" y="389"/>
                  <a:pt x="293" y="389"/>
                  <a:pt x="293" y="391"/>
                </a:cubicBezTo>
                <a:cubicBezTo>
                  <a:pt x="293" y="392"/>
                  <a:pt x="293" y="392"/>
                  <a:pt x="293" y="393"/>
                </a:cubicBezTo>
                <a:cubicBezTo>
                  <a:pt x="294" y="394"/>
                  <a:pt x="294" y="396"/>
                  <a:pt x="292" y="397"/>
                </a:cubicBezTo>
                <a:cubicBezTo>
                  <a:pt x="288" y="397"/>
                  <a:pt x="288" y="397"/>
                  <a:pt x="288" y="397"/>
                </a:cubicBezTo>
                <a:cubicBezTo>
                  <a:pt x="288" y="396"/>
                  <a:pt x="288" y="396"/>
                  <a:pt x="288" y="396"/>
                </a:cubicBezTo>
                <a:cubicBezTo>
                  <a:pt x="288" y="395"/>
                  <a:pt x="287" y="392"/>
                  <a:pt x="286" y="391"/>
                </a:cubicBezTo>
                <a:cubicBezTo>
                  <a:pt x="285" y="391"/>
                  <a:pt x="285" y="391"/>
                  <a:pt x="284" y="391"/>
                </a:cubicBezTo>
                <a:cubicBezTo>
                  <a:pt x="283" y="392"/>
                  <a:pt x="282" y="394"/>
                  <a:pt x="282" y="396"/>
                </a:cubicBezTo>
                <a:cubicBezTo>
                  <a:pt x="282" y="397"/>
                  <a:pt x="282" y="397"/>
                  <a:pt x="282" y="398"/>
                </a:cubicBezTo>
                <a:cubicBezTo>
                  <a:pt x="282" y="399"/>
                  <a:pt x="282" y="400"/>
                  <a:pt x="281" y="401"/>
                </a:cubicBezTo>
                <a:cubicBezTo>
                  <a:pt x="281" y="401"/>
                  <a:pt x="281" y="402"/>
                  <a:pt x="282" y="402"/>
                </a:cubicBezTo>
                <a:cubicBezTo>
                  <a:pt x="282" y="403"/>
                  <a:pt x="282" y="403"/>
                  <a:pt x="282" y="403"/>
                </a:cubicBezTo>
                <a:cubicBezTo>
                  <a:pt x="282" y="405"/>
                  <a:pt x="283" y="406"/>
                  <a:pt x="281" y="408"/>
                </a:cubicBezTo>
                <a:cubicBezTo>
                  <a:pt x="281" y="408"/>
                  <a:pt x="281" y="409"/>
                  <a:pt x="281" y="410"/>
                </a:cubicBezTo>
                <a:cubicBezTo>
                  <a:pt x="282" y="411"/>
                  <a:pt x="282" y="412"/>
                  <a:pt x="282" y="413"/>
                </a:cubicBezTo>
                <a:cubicBezTo>
                  <a:pt x="282" y="415"/>
                  <a:pt x="282" y="416"/>
                  <a:pt x="282" y="417"/>
                </a:cubicBezTo>
                <a:cubicBezTo>
                  <a:pt x="282" y="418"/>
                  <a:pt x="281" y="418"/>
                  <a:pt x="280" y="419"/>
                </a:cubicBezTo>
                <a:cubicBezTo>
                  <a:pt x="281" y="419"/>
                  <a:pt x="281" y="420"/>
                  <a:pt x="282" y="420"/>
                </a:cubicBezTo>
                <a:cubicBezTo>
                  <a:pt x="282" y="420"/>
                  <a:pt x="282" y="421"/>
                  <a:pt x="282" y="421"/>
                </a:cubicBezTo>
                <a:cubicBezTo>
                  <a:pt x="282" y="422"/>
                  <a:pt x="282" y="422"/>
                  <a:pt x="281" y="423"/>
                </a:cubicBezTo>
                <a:cubicBezTo>
                  <a:pt x="282" y="423"/>
                  <a:pt x="282" y="423"/>
                  <a:pt x="282" y="424"/>
                </a:cubicBezTo>
                <a:cubicBezTo>
                  <a:pt x="282" y="424"/>
                  <a:pt x="282" y="424"/>
                  <a:pt x="281" y="424"/>
                </a:cubicBezTo>
                <a:cubicBezTo>
                  <a:pt x="281" y="425"/>
                  <a:pt x="281" y="425"/>
                  <a:pt x="280" y="424"/>
                </a:cubicBezTo>
                <a:cubicBezTo>
                  <a:pt x="280" y="424"/>
                  <a:pt x="279" y="424"/>
                  <a:pt x="278" y="424"/>
                </a:cubicBezTo>
                <a:cubicBezTo>
                  <a:pt x="278" y="424"/>
                  <a:pt x="277" y="423"/>
                  <a:pt x="278" y="423"/>
                </a:cubicBezTo>
                <a:cubicBezTo>
                  <a:pt x="278" y="422"/>
                  <a:pt x="278" y="422"/>
                  <a:pt x="279" y="422"/>
                </a:cubicBezTo>
                <a:cubicBezTo>
                  <a:pt x="279" y="421"/>
                  <a:pt x="280" y="422"/>
                  <a:pt x="280" y="421"/>
                </a:cubicBezTo>
                <a:cubicBezTo>
                  <a:pt x="280" y="420"/>
                  <a:pt x="279" y="420"/>
                  <a:pt x="278" y="420"/>
                </a:cubicBezTo>
                <a:cubicBezTo>
                  <a:pt x="277" y="420"/>
                  <a:pt x="277" y="419"/>
                  <a:pt x="277" y="418"/>
                </a:cubicBezTo>
                <a:cubicBezTo>
                  <a:pt x="277" y="418"/>
                  <a:pt x="277" y="417"/>
                  <a:pt x="277" y="417"/>
                </a:cubicBezTo>
                <a:moveTo>
                  <a:pt x="298" y="423"/>
                </a:moveTo>
                <a:cubicBezTo>
                  <a:pt x="298" y="422"/>
                  <a:pt x="297" y="422"/>
                  <a:pt x="296" y="421"/>
                </a:cubicBezTo>
                <a:cubicBezTo>
                  <a:pt x="296" y="418"/>
                  <a:pt x="296" y="418"/>
                  <a:pt x="296" y="418"/>
                </a:cubicBezTo>
                <a:cubicBezTo>
                  <a:pt x="296" y="415"/>
                  <a:pt x="296" y="415"/>
                  <a:pt x="296" y="415"/>
                </a:cubicBezTo>
                <a:cubicBezTo>
                  <a:pt x="296" y="411"/>
                  <a:pt x="296" y="411"/>
                  <a:pt x="296" y="411"/>
                </a:cubicBezTo>
                <a:cubicBezTo>
                  <a:pt x="296" y="410"/>
                  <a:pt x="296" y="409"/>
                  <a:pt x="296" y="408"/>
                </a:cubicBezTo>
                <a:cubicBezTo>
                  <a:pt x="297" y="407"/>
                  <a:pt x="296" y="406"/>
                  <a:pt x="297" y="405"/>
                </a:cubicBezTo>
                <a:cubicBezTo>
                  <a:pt x="297" y="404"/>
                  <a:pt x="296" y="403"/>
                  <a:pt x="296" y="402"/>
                </a:cubicBezTo>
                <a:cubicBezTo>
                  <a:pt x="297" y="401"/>
                  <a:pt x="296" y="400"/>
                  <a:pt x="296" y="399"/>
                </a:cubicBezTo>
                <a:cubicBezTo>
                  <a:pt x="296" y="395"/>
                  <a:pt x="296" y="395"/>
                  <a:pt x="296" y="395"/>
                </a:cubicBezTo>
                <a:cubicBezTo>
                  <a:pt x="296" y="392"/>
                  <a:pt x="296" y="392"/>
                  <a:pt x="296" y="392"/>
                </a:cubicBezTo>
                <a:cubicBezTo>
                  <a:pt x="296" y="389"/>
                  <a:pt x="296" y="389"/>
                  <a:pt x="296" y="389"/>
                </a:cubicBezTo>
                <a:cubicBezTo>
                  <a:pt x="296" y="386"/>
                  <a:pt x="296" y="386"/>
                  <a:pt x="296" y="386"/>
                </a:cubicBezTo>
                <a:cubicBezTo>
                  <a:pt x="298" y="385"/>
                  <a:pt x="298" y="385"/>
                  <a:pt x="299" y="385"/>
                </a:cubicBezTo>
                <a:cubicBezTo>
                  <a:pt x="300" y="385"/>
                  <a:pt x="301" y="385"/>
                  <a:pt x="301" y="386"/>
                </a:cubicBezTo>
                <a:cubicBezTo>
                  <a:pt x="303" y="386"/>
                  <a:pt x="305" y="387"/>
                  <a:pt x="307" y="386"/>
                </a:cubicBezTo>
                <a:cubicBezTo>
                  <a:pt x="308" y="385"/>
                  <a:pt x="309" y="385"/>
                  <a:pt x="310" y="385"/>
                </a:cubicBezTo>
                <a:cubicBezTo>
                  <a:pt x="311" y="385"/>
                  <a:pt x="311" y="386"/>
                  <a:pt x="312" y="387"/>
                </a:cubicBezTo>
                <a:cubicBezTo>
                  <a:pt x="312" y="387"/>
                  <a:pt x="311" y="388"/>
                  <a:pt x="311" y="388"/>
                </a:cubicBezTo>
                <a:cubicBezTo>
                  <a:pt x="311" y="389"/>
                  <a:pt x="310" y="389"/>
                  <a:pt x="310" y="391"/>
                </a:cubicBezTo>
                <a:cubicBezTo>
                  <a:pt x="309" y="391"/>
                  <a:pt x="307" y="391"/>
                  <a:pt x="306" y="391"/>
                </a:cubicBezTo>
                <a:cubicBezTo>
                  <a:pt x="305" y="391"/>
                  <a:pt x="304" y="391"/>
                  <a:pt x="304" y="391"/>
                </a:cubicBezTo>
                <a:cubicBezTo>
                  <a:pt x="303" y="391"/>
                  <a:pt x="303" y="392"/>
                  <a:pt x="302" y="392"/>
                </a:cubicBezTo>
                <a:cubicBezTo>
                  <a:pt x="302" y="393"/>
                  <a:pt x="303" y="393"/>
                  <a:pt x="303" y="393"/>
                </a:cubicBezTo>
                <a:cubicBezTo>
                  <a:pt x="302" y="394"/>
                  <a:pt x="301" y="395"/>
                  <a:pt x="303" y="396"/>
                </a:cubicBezTo>
                <a:cubicBezTo>
                  <a:pt x="303" y="396"/>
                  <a:pt x="303" y="397"/>
                  <a:pt x="303" y="397"/>
                </a:cubicBezTo>
                <a:cubicBezTo>
                  <a:pt x="303" y="399"/>
                  <a:pt x="303" y="402"/>
                  <a:pt x="303" y="404"/>
                </a:cubicBezTo>
                <a:cubicBezTo>
                  <a:pt x="305" y="405"/>
                  <a:pt x="307" y="404"/>
                  <a:pt x="309" y="404"/>
                </a:cubicBezTo>
                <a:cubicBezTo>
                  <a:pt x="309" y="405"/>
                  <a:pt x="307" y="405"/>
                  <a:pt x="308" y="406"/>
                </a:cubicBezTo>
                <a:cubicBezTo>
                  <a:pt x="309" y="407"/>
                  <a:pt x="309" y="408"/>
                  <a:pt x="309" y="409"/>
                </a:cubicBezTo>
                <a:cubicBezTo>
                  <a:pt x="307" y="409"/>
                  <a:pt x="305" y="409"/>
                  <a:pt x="303" y="409"/>
                </a:cubicBezTo>
                <a:cubicBezTo>
                  <a:pt x="303" y="409"/>
                  <a:pt x="303" y="409"/>
                  <a:pt x="303" y="409"/>
                </a:cubicBezTo>
                <a:cubicBezTo>
                  <a:pt x="303" y="410"/>
                  <a:pt x="303" y="410"/>
                  <a:pt x="303" y="410"/>
                </a:cubicBezTo>
                <a:cubicBezTo>
                  <a:pt x="303" y="424"/>
                  <a:pt x="303" y="424"/>
                  <a:pt x="303" y="424"/>
                </a:cubicBezTo>
                <a:cubicBezTo>
                  <a:pt x="303" y="424"/>
                  <a:pt x="302" y="424"/>
                  <a:pt x="302" y="424"/>
                </a:cubicBezTo>
                <a:cubicBezTo>
                  <a:pt x="301" y="423"/>
                  <a:pt x="300" y="423"/>
                  <a:pt x="298" y="423"/>
                </a:cubicBezTo>
                <a:moveTo>
                  <a:pt x="299" y="391"/>
                </a:moveTo>
                <a:cubicBezTo>
                  <a:pt x="299" y="391"/>
                  <a:pt x="299" y="391"/>
                  <a:pt x="299" y="391"/>
                </a:cubicBezTo>
                <a:cubicBezTo>
                  <a:pt x="299" y="391"/>
                  <a:pt x="299" y="391"/>
                  <a:pt x="298" y="391"/>
                </a:cubicBezTo>
                <a:cubicBezTo>
                  <a:pt x="298" y="392"/>
                  <a:pt x="299" y="392"/>
                  <a:pt x="299" y="392"/>
                </a:cubicBezTo>
                <a:cubicBezTo>
                  <a:pt x="299" y="392"/>
                  <a:pt x="299" y="392"/>
                  <a:pt x="299" y="391"/>
                </a:cubicBezTo>
                <a:moveTo>
                  <a:pt x="300" y="408"/>
                </a:moveTo>
                <a:cubicBezTo>
                  <a:pt x="300" y="407"/>
                  <a:pt x="300" y="407"/>
                  <a:pt x="300" y="407"/>
                </a:cubicBezTo>
                <a:cubicBezTo>
                  <a:pt x="300" y="407"/>
                  <a:pt x="299" y="407"/>
                  <a:pt x="299" y="407"/>
                </a:cubicBezTo>
                <a:cubicBezTo>
                  <a:pt x="300" y="408"/>
                  <a:pt x="300" y="408"/>
                  <a:pt x="300" y="408"/>
                </a:cubicBezTo>
                <a:cubicBezTo>
                  <a:pt x="300" y="408"/>
                  <a:pt x="300" y="408"/>
                  <a:pt x="300" y="408"/>
                </a:cubicBezTo>
                <a:moveTo>
                  <a:pt x="298" y="399"/>
                </a:moveTo>
                <a:cubicBezTo>
                  <a:pt x="298" y="400"/>
                  <a:pt x="298" y="400"/>
                  <a:pt x="298" y="400"/>
                </a:cubicBezTo>
                <a:cubicBezTo>
                  <a:pt x="298" y="400"/>
                  <a:pt x="298" y="400"/>
                  <a:pt x="298" y="400"/>
                </a:cubicBezTo>
                <a:cubicBezTo>
                  <a:pt x="298" y="400"/>
                  <a:pt x="298" y="400"/>
                  <a:pt x="298" y="400"/>
                </a:cubicBezTo>
                <a:cubicBezTo>
                  <a:pt x="298" y="400"/>
                  <a:pt x="298" y="400"/>
                  <a:pt x="298" y="399"/>
                </a:cubicBezTo>
                <a:moveTo>
                  <a:pt x="245" y="430"/>
                </a:moveTo>
                <a:cubicBezTo>
                  <a:pt x="240" y="430"/>
                  <a:pt x="240" y="430"/>
                  <a:pt x="240" y="430"/>
                </a:cubicBezTo>
                <a:cubicBezTo>
                  <a:pt x="239" y="429"/>
                  <a:pt x="239" y="428"/>
                  <a:pt x="239" y="427"/>
                </a:cubicBezTo>
                <a:cubicBezTo>
                  <a:pt x="239" y="413"/>
                  <a:pt x="239" y="399"/>
                  <a:pt x="239" y="386"/>
                </a:cubicBezTo>
                <a:cubicBezTo>
                  <a:pt x="240" y="385"/>
                  <a:pt x="241" y="385"/>
                  <a:pt x="242" y="385"/>
                </a:cubicBezTo>
                <a:cubicBezTo>
                  <a:pt x="243" y="385"/>
                  <a:pt x="244" y="385"/>
                  <a:pt x="245" y="385"/>
                </a:cubicBezTo>
                <a:cubicBezTo>
                  <a:pt x="245" y="386"/>
                  <a:pt x="245" y="386"/>
                  <a:pt x="245" y="386"/>
                </a:cubicBezTo>
                <a:cubicBezTo>
                  <a:pt x="245" y="400"/>
                  <a:pt x="245" y="415"/>
                  <a:pt x="245" y="429"/>
                </a:cubicBezTo>
                <a:cubicBezTo>
                  <a:pt x="245" y="429"/>
                  <a:pt x="245" y="430"/>
                  <a:pt x="245" y="430"/>
                </a:cubicBezTo>
                <a:moveTo>
                  <a:pt x="225" y="402"/>
                </a:moveTo>
                <a:cubicBezTo>
                  <a:pt x="226" y="402"/>
                  <a:pt x="226" y="403"/>
                  <a:pt x="227" y="404"/>
                </a:cubicBezTo>
                <a:cubicBezTo>
                  <a:pt x="228" y="404"/>
                  <a:pt x="228" y="404"/>
                  <a:pt x="229" y="405"/>
                </a:cubicBezTo>
                <a:cubicBezTo>
                  <a:pt x="230" y="405"/>
                  <a:pt x="230" y="406"/>
                  <a:pt x="230" y="406"/>
                </a:cubicBezTo>
                <a:cubicBezTo>
                  <a:pt x="231" y="406"/>
                  <a:pt x="231" y="406"/>
                  <a:pt x="231" y="407"/>
                </a:cubicBezTo>
                <a:cubicBezTo>
                  <a:pt x="231" y="408"/>
                  <a:pt x="233" y="409"/>
                  <a:pt x="233" y="410"/>
                </a:cubicBezTo>
                <a:cubicBezTo>
                  <a:pt x="233" y="411"/>
                  <a:pt x="234" y="412"/>
                  <a:pt x="234" y="413"/>
                </a:cubicBezTo>
                <a:cubicBezTo>
                  <a:pt x="234" y="414"/>
                  <a:pt x="235" y="415"/>
                  <a:pt x="235" y="416"/>
                </a:cubicBezTo>
                <a:cubicBezTo>
                  <a:pt x="235" y="416"/>
                  <a:pt x="235" y="417"/>
                  <a:pt x="235" y="418"/>
                </a:cubicBezTo>
                <a:cubicBezTo>
                  <a:pt x="235" y="419"/>
                  <a:pt x="235" y="420"/>
                  <a:pt x="234" y="421"/>
                </a:cubicBezTo>
                <a:cubicBezTo>
                  <a:pt x="233" y="422"/>
                  <a:pt x="234" y="424"/>
                  <a:pt x="234" y="425"/>
                </a:cubicBezTo>
                <a:cubicBezTo>
                  <a:pt x="234" y="425"/>
                  <a:pt x="233" y="425"/>
                  <a:pt x="233" y="425"/>
                </a:cubicBezTo>
                <a:cubicBezTo>
                  <a:pt x="233" y="426"/>
                  <a:pt x="232" y="427"/>
                  <a:pt x="232" y="428"/>
                </a:cubicBezTo>
                <a:cubicBezTo>
                  <a:pt x="232" y="429"/>
                  <a:pt x="231" y="429"/>
                  <a:pt x="231" y="429"/>
                </a:cubicBezTo>
                <a:cubicBezTo>
                  <a:pt x="230" y="429"/>
                  <a:pt x="229" y="430"/>
                  <a:pt x="228" y="430"/>
                </a:cubicBezTo>
                <a:cubicBezTo>
                  <a:pt x="227" y="431"/>
                  <a:pt x="226" y="431"/>
                  <a:pt x="224" y="430"/>
                </a:cubicBezTo>
                <a:cubicBezTo>
                  <a:pt x="223" y="430"/>
                  <a:pt x="222" y="429"/>
                  <a:pt x="220" y="429"/>
                </a:cubicBezTo>
                <a:cubicBezTo>
                  <a:pt x="220" y="429"/>
                  <a:pt x="220" y="429"/>
                  <a:pt x="220" y="428"/>
                </a:cubicBezTo>
                <a:cubicBezTo>
                  <a:pt x="220" y="427"/>
                  <a:pt x="218" y="426"/>
                  <a:pt x="219" y="425"/>
                </a:cubicBezTo>
                <a:cubicBezTo>
                  <a:pt x="220" y="425"/>
                  <a:pt x="220" y="424"/>
                  <a:pt x="221" y="424"/>
                </a:cubicBezTo>
                <a:cubicBezTo>
                  <a:pt x="220" y="423"/>
                  <a:pt x="220" y="423"/>
                  <a:pt x="219" y="422"/>
                </a:cubicBezTo>
                <a:cubicBezTo>
                  <a:pt x="218" y="423"/>
                  <a:pt x="219" y="424"/>
                  <a:pt x="219" y="425"/>
                </a:cubicBezTo>
                <a:cubicBezTo>
                  <a:pt x="218" y="425"/>
                  <a:pt x="217" y="423"/>
                  <a:pt x="217" y="422"/>
                </a:cubicBezTo>
                <a:cubicBezTo>
                  <a:pt x="217" y="422"/>
                  <a:pt x="217" y="422"/>
                  <a:pt x="218" y="422"/>
                </a:cubicBezTo>
                <a:cubicBezTo>
                  <a:pt x="218" y="422"/>
                  <a:pt x="217" y="421"/>
                  <a:pt x="217" y="421"/>
                </a:cubicBezTo>
                <a:cubicBezTo>
                  <a:pt x="217" y="421"/>
                  <a:pt x="217" y="420"/>
                  <a:pt x="217" y="420"/>
                </a:cubicBezTo>
                <a:cubicBezTo>
                  <a:pt x="217" y="419"/>
                  <a:pt x="218" y="419"/>
                  <a:pt x="218" y="420"/>
                </a:cubicBezTo>
                <a:cubicBezTo>
                  <a:pt x="219" y="421"/>
                  <a:pt x="220" y="420"/>
                  <a:pt x="221" y="419"/>
                </a:cubicBezTo>
                <a:cubicBezTo>
                  <a:pt x="221" y="419"/>
                  <a:pt x="222" y="420"/>
                  <a:pt x="222" y="420"/>
                </a:cubicBezTo>
                <a:cubicBezTo>
                  <a:pt x="223" y="421"/>
                  <a:pt x="222" y="422"/>
                  <a:pt x="222" y="423"/>
                </a:cubicBezTo>
                <a:cubicBezTo>
                  <a:pt x="223" y="423"/>
                  <a:pt x="224" y="423"/>
                  <a:pt x="224" y="423"/>
                </a:cubicBezTo>
                <a:cubicBezTo>
                  <a:pt x="224" y="423"/>
                  <a:pt x="225" y="424"/>
                  <a:pt x="225" y="424"/>
                </a:cubicBezTo>
                <a:cubicBezTo>
                  <a:pt x="226" y="424"/>
                  <a:pt x="227" y="423"/>
                  <a:pt x="227" y="422"/>
                </a:cubicBezTo>
                <a:cubicBezTo>
                  <a:pt x="228" y="421"/>
                  <a:pt x="229" y="420"/>
                  <a:pt x="228" y="419"/>
                </a:cubicBezTo>
                <a:cubicBezTo>
                  <a:pt x="228" y="418"/>
                  <a:pt x="228" y="417"/>
                  <a:pt x="228" y="417"/>
                </a:cubicBezTo>
                <a:cubicBezTo>
                  <a:pt x="228" y="416"/>
                  <a:pt x="228" y="415"/>
                  <a:pt x="227" y="414"/>
                </a:cubicBezTo>
                <a:cubicBezTo>
                  <a:pt x="228" y="413"/>
                  <a:pt x="226" y="412"/>
                  <a:pt x="226" y="411"/>
                </a:cubicBezTo>
                <a:cubicBezTo>
                  <a:pt x="226" y="411"/>
                  <a:pt x="225" y="410"/>
                  <a:pt x="225" y="409"/>
                </a:cubicBezTo>
                <a:cubicBezTo>
                  <a:pt x="225" y="409"/>
                  <a:pt x="225" y="409"/>
                  <a:pt x="225" y="409"/>
                </a:cubicBezTo>
                <a:cubicBezTo>
                  <a:pt x="226" y="409"/>
                  <a:pt x="226" y="409"/>
                  <a:pt x="226" y="409"/>
                </a:cubicBezTo>
                <a:cubicBezTo>
                  <a:pt x="226" y="408"/>
                  <a:pt x="226" y="408"/>
                  <a:pt x="226" y="408"/>
                </a:cubicBezTo>
                <a:cubicBezTo>
                  <a:pt x="225" y="408"/>
                  <a:pt x="224" y="408"/>
                  <a:pt x="223" y="409"/>
                </a:cubicBezTo>
                <a:cubicBezTo>
                  <a:pt x="223" y="409"/>
                  <a:pt x="223" y="409"/>
                  <a:pt x="223" y="408"/>
                </a:cubicBezTo>
                <a:cubicBezTo>
                  <a:pt x="223" y="407"/>
                  <a:pt x="222" y="407"/>
                  <a:pt x="221" y="407"/>
                </a:cubicBezTo>
                <a:cubicBezTo>
                  <a:pt x="221" y="407"/>
                  <a:pt x="221" y="407"/>
                  <a:pt x="221" y="407"/>
                </a:cubicBezTo>
                <a:cubicBezTo>
                  <a:pt x="221" y="405"/>
                  <a:pt x="219" y="405"/>
                  <a:pt x="219" y="404"/>
                </a:cubicBezTo>
                <a:cubicBezTo>
                  <a:pt x="219" y="403"/>
                  <a:pt x="219" y="402"/>
                  <a:pt x="220" y="403"/>
                </a:cubicBezTo>
                <a:cubicBezTo>
                  <a:pt x="220" y="403"/>
                  <a:pt x="220" y="402"/>
                  <a:pt x="220" y="402"/>
                </a:cubicBezTo>
                <a:cubicBezTo>
                  <a:pt x="220" y="402"/>
                  <a:pt x="220" y="402"/>
                  <a:pt x="220" y="402"/>
                </a:cubicBezTo>
                <a:cubicBezTo>
                  <a:pt x="220" y="402"/>
                  <a:pt x="220" y="403"/>
                  <a:pt x="220" y="403"/>
                </a:cubicBezTo>
                <a:cubicBezTo>
                  <a:pt x="220" y="403"/>
                  <a:pt x="220" y="403"/>
                  <a:pt x="220" y="403"/>
                </a:cubicBezTo>
                <a:cubicBezTo>
                  <a:pt x="220" y="403"/>
                  <a:pt x="220" y="403"/>
                  <a:pt x="220" y="403"/>
                </a:cubicBezTo>
                <a:cubicBezTo>
                  <a:pt x="220" y="402"/>
                  <a:pt x="220" y="401"/>
                  <a:pt x="220" y="400"/>
                </a:cubicBezTo>
                <a:cubicBezTo>
                  <a:pt x="221" y="400"/>
                  <a:pt x="221" y="400"/>
                  <a:pt x="222" y="401"/>
                </a:cubicBezTo>
                <a:cubicBezTo>
                  <a:pt x="223" y="402"/>
                  <a:pt x="223" y="402"/>
                  <a:pt x="224" y="402"/>
                </a:cubicBezTo>
                <a:cubicBezTo>
                  <a:pt x="224" y="403"/>
                  <a:pt x="225" y="403"/>
                  <a:pt x="225" y="403"/>
                </a:cubicBezTo>
                <a:cubicBezTo>
                  <a:pt x="225" y="403"/>
                  <a:pt x="225" y="403"/>
                  <a:pt x="225" y="402"/>
                </a:cubicBezTo>
                <a:moveTo>
                  <a:pt x="224" y="407"/>
                </a:moveTo>
                <a:cubicBezTo>
                  <a:pt x="224" y="407"/>
                  <a:pt x="224" y="407"/>
                  <a:pt x="224" y="407"/>
                </a:cubicBezTo>
                <a:cubicBezTo>
                  <a:pt x="224" y="407"/>
                  <a:pt x="224" y="407"/>
                  <a:pt x="224" y="406"/>
                </a:cubicBezTo>
                <a:cubicBezTo>
                  <a:pt x="224" y="406"/>
                  <a:pt x="224" y="406"/>
                  <a:pt x="224" y="406"/>
                </a:cubicBezTo>
                <a:cubicBezTo>
                  <a:pt x="224" y="406"/>
                  <a:pt x="224" y="407"/>
                  <a:pt x="224" y="407"/>
                </a:cubicBezTo>
                <a:moveTo>
                  <a:pt x="228" y="409"/>
                </a:moveTo>
                <a:cubicBezTo>
                  <a:pt x="228" y="409"/>
                  <a:pt x="228" y="409"/>
                  <a:pt x="228" y="409"/>
                </a:cubicBezTo>
                <a:cubicBezTo>
                  <a:pt x="228" y="409"/>
                  <a:pt x="227" y="409"/>
                  <a:pt x="227" y="410"/>
                </a:cubicBezTo>
                <a:cubicBezTo>
                  <a:pt x="227" y="410"/>
                  <a:pt x="228" y="410"/>
                  <a:pt x="228" y="410"/>
                </a:cubicBezTo>
                <a:cubicBezTo>
                  <a:pt x="228" y="410"/>
                  <a:pt x="228" y="410"/>
                  <a:pt x="228" y="409"/>
                </a:cubicBezTo>
                <a:moveTo>
                  <a:pt x="565" y="441"/>
                </a:moveTo>
                <a:cubicBezTo>
                  <a:pt x="565" y="441"/>
                  <a:pt x="565" y="441"/>
                  <a:pt x="565" y="441"/>
                </a:cubicBezTo>
                <a:cubicBezTo>
                  <a:pt x="566" y="440"/>
                  <a:pt x="566" y="440"/>
                  <a:pt x="567" y="441"/>
                </a:cubicBezTo>
                <a:cubicBezTo>
                  <a:pt x="567" y="441"/>
                  <a:pt x="568" y="441"/>
                  <a:pt x="568" y="442"/>
                </a:cubicBezTo>
                <a:cubicBezTo>
                  <a:pt x="567" y="442"/>
                  <a:pt x="566" y="442"/>
                  <a:pt x="565" y="442"/>
                </a:cubicBezTo>
                <a:cubicBezTo>
                  <a:pt x="566" y="443"/>
                  <a:pt x="566" y="444"/>
                  <a:pt x="566" y="446"/>
                </a:cubicBezTo>
                <a:cubicBezTo>
                  <a:pt x="565" y="446"/>
                  <a:pt x="565" y="446"/>
                  <a:pt x="565" y="446"/>
                </a:cubicBezTo>
                <a:cubicBezTo>
                  <a:pt x="563" y="446"/>
                  <a:pt x="560" y="446"/>
                  <a:pt x="558" y="446"/>
                </a:cubicBezTo>
                <a:cubicBezTo>
                  <a:pt x="557" y="446"/>
                  <a:pt x="555" y="445"/>
                  <a:pt x="554" y="447"/>
                </a:cubicBezTo>
                <a:cubicBezTo>
                  <a:pt x="553" y="447"/>
                  <a:pt x="552" y="447"/>
                  <a:pt x="550" y="446"/>
                </a:cubicBezTo>
                <a:cubicBezTo>
                  <a:pt x="550" y="446"/>
                  <a:pt x="550" y="446"/>
                  <a:pt x="550" y="446"/>
                </a:cubicBezTo>
                <a:cubicBezTo>
                  <a:pt x="548" y="446"/>
                  <a:pt x="546" y="446"/>
                  <a:pt x="544" y="446"/>
                </a:cubicBezTo>
                <a:cubicBezTo>
                  <a:pt x="543" y="446"/>
                  <a:pt x="543" y="446"/>
                  <a:pt x="543" y="447"/>
                </a:cubicBezTo>
                <a:cubicBezTo>
                  <a:pt x="543" y="447"/>
                  <a:pt x="542" y="447"/>
                  <a:pt x="542" y="447"/>
                </a:cubicBezTo>
                <a:cubicBezTo>
                  <a:pt x="542" y="447"/>
                  <a:pt x="541" y="447"/>
                  <a:pt x="541" y="447"/>
                </a:cubicBezTo>
                <a:cubicBezTo>
                  <a:pt x="541" y="445"/>
                  <a:pt x="539" y="447"/>
                  <a:pt x="538" y="445"/>
                </a:cubicBezTo>
                <a:cubicBezTo>
                  <a:pt x="537" y="444"/>
                  <a:pt x="536" y="443"/>
                  <a:pt x="536" y="443"/>
                </a:cubicBezTo>
                <a:cubicBezTo>
                  <a:pt x="536" y="442"/>
                  <a:pt x="536" y="441"/>
                  <a:pt x="537" y="440"/>
                </a:cubicBezTo>
                <a:cubicBezTo>
                  <a:pt x="537" y="440"/>
                  <a:pt x="538" y="440"/>
                  <a:pt x="539" y="440"/>
                </a:cubicBezTo>
                <a:cubicBezTo>
                  <a:pt x="540" y="440"/>
                  <a:pt x="540" y="440"/>
                  <a:pt x="541" y="440"/>
                </a:cubicBezTo>
                <a:cubicBezTo>
                  <a:pt x="547" y="440"/>
                  <a:pt x="547" y="440"/>
                  <a:pt x="547" y="440"/>
                </a:cubicBezTo>
                <a:cubicBezTo>
                  <a:pt x="549" y="438"/>
                  <a:pt x="551" y="440"/>
                  <a:pt x="553" y="439"/>
                </a:cubicBezTo>
                <a:cubicBezTo>
                  <a:pt x="555" y="439"/>
                  <a:pt x="557" y="439"/>
                  <a:pt x="559" y="439"/>
                </a:cubicBezTo>
                <a:cubicBezTo>
                  <a:pt x="560" y="441"/>
                  <a:pt x="563" y="440"/>
                  <a:pt x="565" y="441"/>
                </a:cubicBezTo>
                <a:moveTo>
                  <a:pt x="521" y="414"/>
                </a:moveTo>
                <a:cubicBezTo>
                  <a:pt x="522" y="413"/>
                  <a:pt x="521" y="412"/>
                  <a:pt x="521" y="411"/>
                </a:cubicBezTo>
                <a:cubicBezTo>
                  <a:pt x="521" y="411"/>
                  <a:pt x="520" y="410"/>
                  <a:pt x="520" y="410"/>
                </a:cubicBezTo>
                <a:cubicBezTo>
                  <a:pt x="520" y="408"/>
                  <a:pt x="520" y="408"/>
                  <a:pt x="519" y="409"/>
                </a:cubicBezTo>
                <a:cubicBezTo>
                  <a:pt x="519" y="403"/>
                  <a:pt x="519" y="403"/>
                  <a:pt x="519" y="403"/>
                </a:cubicBezTo>
                <a:cubicBezTo>
                  <a:pt x="518" y="402"/>
                  <a:pt x="517" y="402"/>
                  <a:pt x="518" y="401"/>
                </a:cubicBezTo>
                <a:cubicBezTo>
                  <a:pt x="519" y="399"/>
                  <a:pt x="518" y="398"/>
                  <a:pt x="518" y="396"/>
                </a:cubicBezTo>
                <a:cubicBezTo>
                  <a:pt x="518" y="396"/>
                  <a:pt x="517" y="396"/>
                  <a:pt x="517" y="396"/>
                </a:cubicBezTo>
                <a:cubicBezTo>
                  <a:pt x="516" y="396"/>
                  <a:pt x="516" y="397"/>
                  <a:pt x="515" y="397"/>
                </a:cubicBezTo>
                <a:cubicBezTo>
                  <a:pt x="515" y="398"/>
                  <a:pt x="515" y="398"/>
                  <a:pt x="514" y="398"/>
                </a:cubicBezTo>
                <a:cubicBezTo>
                  <a:pt x="514" y="397"/>
                  <a:pt x="514" y="397"/>
                  <a:pt x="514" y="397"/>
                </a:cubicBezTo>
                <a:cubicBezTo>
                  <a:pt x="514" y="396"/>
                  <a:pt x="514" y="394"/>
                  <a:pt x="514" y="392"/>
                </a:cubicBezTo>
                <a:cubicBezTo>
                  <a:pt x="515" y="391"/>
                  <a:pt x="516" y="390"/>
                  <a:pt x="517" y="389"/>
                </a:cubicBezTo>
                <a:cubicBezTo>
                  <a:pt x="518" y="388"/>
                  <a:pt x="518" y="388"/>
                  <a:pt x="518" y="387"/>
                </a:cubicBezTo>
                <a:cubicBezTo>
                  <a:pt x="519" y="386"/>
                  <a:pt x="520" y="385"/>
                  <a:pt x="521" y="385"/>
                </a:cubicBezTo>
                <a:cubicBezTo>
                  <a:pt x="522" y="385"/>
                  <a:pt x="523" y="385"/>
                  <a:pt x="524" y="385"/>
                </a:cubicBezTo>
                <a:cubicBezTo>
                  <a:pt x="524" y="386"/>
                  <a:pt x="524" y="387"/>
                  <a:pt x="524" y="388"/>
                </a:cubicBezTo>
                <a:cubicBezTo>
                  <a:pt x="524" y="388"/>
                  <a:pt x="524" y="389"/>
                  <a:pt x="524" y="389"/>
                </a:cubicBezTo>
                <a:cubicBezTo>
                  <a:pt x="523" y="390"/>
                  <a:pt x="523" y="391"/>
                  <a:pt x="523" y="392"/>
                </a:cubicBezTo>
                <a:cubicBezTo>
                  <a:pt x="524" y="393"/>
                  <a:pt x="524" y="394"/>
                  <a:pt x="524" y="395"/>
                </a:cubicBezTo>
                <a:cubicBezTo>
                  <a:pt x="524" y="397"/>
                  <a:pt x="524" y="398"/>
                  <a:pt x="524" y="400"/>
                </a:cubicBezTo>
                <a:cubicBezTo>
                  <a:pt x="524" y="403"/>
                  <a:pt x="524" y="403"/>
                  <a:pt x="524" y="403"/>
                </a:cubicBezTo>
                <a:cubicBezTo>
                  <a:pt x="524" y="405"/>
                  <a:pt x="524" y="406"/>
                  <a:pt x="524" y="407"/>
                </a:cubicBezTo>
                <a:cubicBezTo>
                  <a:pt x="524" y="408"/>
                  <a:pt x="523" y="409"/>
                  <a:pt x="523" y="410"/>
                </a:cubicBezTo>
                <a:cubicBezTo>
                  <a:pt x="523" y="412"/>
                  <a:pt x="523" y="413"/>
                  <a:pt x="523" y="414"/>
                </a:cubicBezTo>
                <a:cubicBezTo>
                  <a:pt x="523" y="415"/>
                  <a:pt x="522" y="416"/>
                  <a:pt x="522" y="417"/>
                </a:cubicBezTo>
                <a:cubicBezTo>
                  <a:pt x="521" y="416"/>
                  <a:pt x="521" y="415"/>
                  <a:pt x="521" y="415"/>
                </a:cubicBezTo>
                <a:cubicBezTo>
                  <a:pt x="520" y="415"/>
                  <a:pt x="520" y="415"/>
                  <a:pt x="520" y="416"/>
                </a:cubicBezTo>
                <a:cubicBezTo>
                  <a:pt x="519" y="415"/>
                  <a:pt x="519" y="415"/>
                  <a:pt x="518" y="414"/>
                </a:cubicBezTo>
                <a:cubicBezTo>
                  <a:pt x="519" y="414"/>
                  <a:pt x="519" y="414"/>
                  <a:pt x="519" y="413"/>
                </a:cubicBezTo>
                <a:cubicBezTo>
                  <a:pt x="520" y="412"/>
                  <a:pt x="520" y="413"/>
                  <a:pt x="520" y="413"/>
                </a:cubicBezTo>
                <a:cubicBezTo>
                  <a:pt x="520" y="413"/>
                  <a:pt x="521" y="413"/>
                  <a:pt x="521" y="414"/>
                </a:cubicBezTo>
                <a:moveTo>
                  <a:pt x="522" y="409"/>
                </a:moveTo>
                <a:cubicBezTo>
                  <a:pt x="522" y="409"/>
                  <a:pt x="522" y="409"/>
                  <a:pt x="522" y="408"/>
                </a:cubicBezTo>
                <a:cubicBezTo>
                  <a:pt x="522" y="408"/>
                  <a:pt x="522" y="408"/>
                  <a:pt x="522" y="408"/>
                </a:cubicBezTo>
                <a:cubicBezTo>
                  <a:pt x="522" y="408"/>
                  <a:pt x="521" y="408"/>
                  <a:pt x="521" y="408"/>
                </a:cubicBezTo>
                <a:cubicBezTo>
                  <a:pt x="521" y="409"/>
                  <a:pt x="521" y="409"/>
                  <a:pt x="522" y="409"/>
                </a:cubicBezTo>
                <a:moveTo>
                  <a:pt x="508" y="447"/>
                </a:moveTo>
                <a:cubicBezTo>
                  <a:pt x="506" y="446"/>
                  <a:pt x="506" y="445"/>
                  <a:pt x="505" y="444"/>
                </a:cubicBezTo>
                <a:cubicBezTo>
                  <a:pt x="505" y="443"/>
                  <a:pt x="505" y="442"/>
                  <a:pt x="505" y="442"/>
                </a:cubicBezTo>
                <a:cubicBezTo>
                  <a:pt x="506" y="441"/>
                  <a:pt x="506" y="441"/>
                  <a:pt x="507" y="440"/>
                </a:cubicBezTo>
                <a:cubicBezTo>
                  <a:pt x="532" y="440"/>
                  <a:pt x="532" y="440"/>
                  <a:pt x="532" y="440"/>
                </a:cubicBezTo>
                <a:cubicBezTo>
                  <a:pt x="533" y="442"/>
                  <a:pt x="533" y="442"/>
                  <a:pt x="531" y="442"/>
                </a:cubicBezTo>
                <a:cubicBezTo>
                  <a:pt x="531" y="443"/>
                  <a:pt x="531" y="443"/>
                  <a:pt x="531" y="443"/>
                </a:cubicBezTo>
                <a:cubicBezTo>
                  <a:pt x="532" y="444"/>
                  <a:pt x="533" y="444"/>
                  <a:pt x="533" y="446"/>
                </a:cubicBezTo>
                <a:cubicBezTo>
                  <a:pt x="533" y="447"/>
                  <a:pt x="532" y="447"/>
                  <a:pt x="531" y="447"/>
                </a:cubicBezTo>
                <a:cubicBezTo>
                  <a:pt x="530" y="446"/>
                  <a:pt x="528" y="446"/>
                  <a:pt x="527" y="447"/>
                </a:cubicBezTo>
                <a:cubicBezTo>
                  <a:pt x="526" y="447"/>
                  <a:pt x="525" y="447"/>
                  <a:pt x="524" y="446"/>
                </a:cubicBezTo>
                <a:cubicBezTo>
                  <a:pt x="524" y="446"/>
                  <a:pt x="523" y="446"/>
                  <a:pt x="523" y="446"/>
                </a:cubicBezTo>
                <a:cubicBezTo>
                  <a:pt x="522" y="447"/>
                  <a:pt x="520" y="447"/>
                  <a:pt x="519" y="447"/>
                </a:cubicBezTo>
                <a:cubicBezTo>
                  <a:pt x="515" y="447"/>
                  <a:pt x="511" y="447"/>
                  <a:pt x="508" y="447"/>
                </a:cubicBezTo>
                <a:moveTo>
                  <a:pt x="589" y="446"/>
                </a:moveTo>
                <a:cubicBezTo>
                  <a:pt x="589" y="446"/>
                  <a:pt x="588" y="447"/>
                  <a:pt x="587" y="446"/>
                </a:cubicBezTo>
                <a:cubicBezTo>
                  <a:pt x="587" y="446"/>
                  <a:pt x="587" y="446"/>
                  <a:pt x="587" y="446"/>
                </a:cubicBezTo>
                <a:cubicBezTo>
                  <a:pt x="586" y="446"/>
                  <a:pt x="586" y="445"/>
                  <a:pt x="585" y="444"/>
                </a:cubicBezTo>
                <a:cubicBezTo>
                  <a:pt x="585" y="444"/>
                  <a:pt x="585" y="444"/>
                  <a:pt x="585" y="444"/>
                </a:cubicBezTo>
                <a:cubicBezTo>
                  <a:pt x="584" y="445"/>
                  <a:pt x="583" y="446"/>
                  <a:pt x="582" y="447"/>
                </a:cubicBezTo>
                <a:cubicBezTo>
                  <a:pt x="582" y="446"/>
                  <a:pt x="581" y="445"/>
                  <a:pt x="580" y="446"/>
                </a:cubicBezTo>
                <a:cubicBezTo>
                  <a:pt x="579" y="447"/>
                  <a:pt x="578" y="447"/>
                  <a:pt x="578" y="447"/>
                </a:cubicBezTo>
                <a:cubicBezTo>
                  <a:pt x="577" y="447"/>
                  <a:pt x="577" y="446"/>
                  <a:pt x="576" y="446"/>
                </a:cubicBezTo>
                <a:cubicBezTo>
                  <a:pt x="576" y="446"/>
                  <a:pt x="575" y="446"/>
                  <a:pt x="575" y="445"/>
                </a:cubicBezTo>
                <a:cubicBezTo>
                  <a:pt x="575" y="444"/>
                  <a:pt x="575" y="444"/>
                  <a:pt x="574" y="443"/>
                </a:cubicBezTo>
                <a:cubicBezTo>
                  <a:pt x="574" y="443"/>
                  <a:pt x="575" y="442"/>
                  <a:pt x="575" y="442"/>
                </a:cubicBezTo>
                <a:cubicBezTo>
                  <a:pt x="575" y="442"/>
                  <a:pt x="575" y="442"/>
                  <a:pt x="576" y="441"/>
                </a:cubicBezTo>
                <a:cubicBezTo>
                  <a:pt x="576" y="442"/>
                  <a:pt x="577" y="443"/>
                  <a:pt x="578" y="442"/>
                </a:cubicBezTo>
                <a:cubicBezTo>
                  <a:pt x="578" y="441"/>
                  <a:pt x="578" y="441"/>
                  <a:pt x="577" y="441"/>
                </a:cubicBezTo>
                <a:cubicBezTo>
                  <a:pt x="577" y="441"/>
                  <a:pt x="578" y="440"/>
                  <a:pt x="578" y="440"/>
                </a:cubicBezTo>
                <a:cubicBezTo>
                  <a:pt x="579" y="440"/>
                  <a:pt x="579" y="440"/>
                  <a:pt x="580" y="441"/>
                </a:cubicBezTo>
                <a:cubicBezTo>
                  <a:pt x="581" y="442"/>
                  <a:pt x="581" y="441"/>
                  <a:pt x="582" y="440"/>
                </a:cubicBezTo>
                <a:cubicBezTo>
                  <a:pt x="583" y="440"/>
                  <a:pt x="585" y="440"/>
                  <a:pt x="587" y="440"/>
                </a:cubicBezTo>
                <a:cubicBezTo>
                  <a:pt x="588" y="440"/>
                  <a:pt x="589" y="441"/>
                  <a:pt x="589" y="441"/>
                </a:cubicBezTo>
                <a:cubicBezTo>
                  <a:pt x="590" y="440"/>
                  <a:pt x="591" y="440"/>
                  <a:pt x="592" y="440"/>
                </a:cubicBezTo>
                <a:cubicBezTo>
                  <a:pt x="593" y="440"/>
                  <a:pt x="593" y="440"/>
                  <a:pt x="594" y="440"/>
                </a:cubicBezTo>
                <a:cubicBezTo>
                  <a:pt x="594" y="439"/>
                  <a:pt x="594" y="440"/>
                  <a:pt x="595" y="440"/>
                </a:cubicBezTo>
                <a:cubicBezTo>
                  <a:pt x="597" y="438"/>
                  <a:pt x="598" y="439"/>
                  <a:pt x="600" y="440"/>
                </a:cubicBezTo>
                <a:cubicBezTo>
                  <a:pt x="602" y="441"/>
                  <a:pt x="603" y="443"/>
                  <a:pt x="602" y="445"/>
                </a:cubicBezTo>
                <a:cubicBezTo>
                  <a:pt x="601" y="445"/>
                  <a:pt x="601" y="446"/>
                  <a:pt x="601" y="447"/>
                </a:cubicBezTo>
                <a:cubicBezTo>
                  <a:pt x="601" y="447"/>
                  <a:pt x="600" y="447"/>
                  <a:pt x="599" y="447"/>
                </a:cubicBezTo>
                <a:cubicBezTo>
                  <a:pt x="598" y="445"/>
                  <a:pt x="596" y="446"/>
                  <a:pt x="595" y="446"/>
                </a:cubicBezTo>
                <a:cubicBezTo>
                  <a:pt x="594" y="448"/>
                  <a:pt x="592" y="445"/>
                  <a:pt x="592" y="447"/>
                </a:cubicBezTo>
                <a:cubicBezTo>
                  <a:pt x="591" y="447"/>
                  <a:pt x="590" y="447"/>
                  <a:pt x="589" y="446"/>
                </a:cubicBezTo>
                <a:moveTo>
                  <a:pt x="581" y="443"/>
                </a:moveTo>
                <a:cubicBezTo>
                  <a:pt x="581" y="443"/>
                  <a:pt x="582" y="444"/>
                  <a:pt x="582" y="444"/>
                </a:cubicBezTo>
                <a:cubicBezTo>
                  <a:pt x="583" y="444"/>
                  <a:pt x="583" y="444"/>
                  <a:pt x="584" y="444"/>
                </a:cubicBezTo>
                <a:cubicBezTo>
                  <a:pt x="584" y="444"/>
                  <a:pt x="584" y="443"/>
                  <a:pt x="584" y="443"/>
                </a:cubicBezTo>
                <a:cubicBezTo>
                  <a:pt x="584" y="443"/>
                  <a:pt x="584" y="442"/>
                  <a:pt x="583" y="442"/>
                </a:cubicBezTo>
                <a:cubicBezTo>
                  <a:pt x="582" y="442"/>
                  <a:pt x="582" y="442"/>
                  <a:pt x="581" y="443"/>
                </a:cubicBezTo>
                <a:moveTo>
                  <a:pt x="579" y="443"/>
                </a:moveTo>
                <a:cubicBezTo>
                  <a:pt x="579" y="443"/>
                  <a:pt x="578" y="443"/>
                  <a:pt x="578" y="443"/>
                </a:cubicBezTo>
                <a:cubicBezTo>
                  <a:pt x="578" y="444"/>
                  <a:pt x="578" y="444"/>
                  <a:pt x="578" y="445"/>
                </a:cubicBezTo>
                <a:cubicBezTo>
                  <a:pt x="579" y="445"/>
                  <a:pt x="579" y="445"/>
                  <a:pt x="580" y="445"/>
                </a:cubicBezTo>
                <a:cubicBezTo>
                  <a:pt x="580" y="445"/>
                  <a:pt x="580" y="444"/>
                  <a:pt x="580" y="444"/>
                </a:cubicBezTo>
                <a:cubicBezTo>
                  <a:pt x="580" y="444"/>
                  <a:pt x="579" y="443"/>
                  <a:pt x="579" y="443"/>
                </a:cubicBezTo>
                <a:moveTo>
                  <a:pt x="599" y="443"/>
                </a:moveTo>
                <a:cubicBezTo>
                  <a:pt x="599" y="443"/>
                  <a:pt x="599" y="443"/>
                  <a:pt x="600" y="443"/>
                </a:cubicBezTo>
                <a:cubicBezTo>
                  <a:pt x="600" y="443"/>
                  <a:pt x="600" y="443"/>
                  <a:pt x="600" y="442"/>
                </a:cubicBezTo>
                <a:cubicBezTo>
                  <a:pt x="600" y="442"/>
                  <a:pt x="600" y="442"/>
                  <a:pt x="600" y="442"/>
                </a:cubicBezTo>
                <a:cubicBezTo>
                  <a:pt x="599" y="442"/>
                  <a:pt x="599" y="443"/>
                  <a:pt x="599" y="443"/>
                </a:cubicBezTo>
                <a:moveTo>
                  <a:pt x="514" y="425"/>
                </a:moveTo>
                <a:cubicBezTo>
                  <a:pt x="518" y="425"/>
                  <a:pt x="518" y="425"/>
                  <a:pt x="518" y="425"/>
                </a:cubicBezTo>
                <a:cubicBezTo>
                  <a:pt x="518" y="425"/>
                  <a:pt x="518" y="425"/>
                  <a:pt x="518" y="425"/>
                </a:cubicBezTo>
                <a:cubicBezTo>
                  <a:pt x="518" y="424"/>
                  <a:pt x="518" y="423"/>
                  <a:pt x="518" y="423"/>
                </a:cubicBezTo>
                <a:cubicBezTo>
                  <a:pt x="518" y="417"/>
                  <a:pt x="518" y="417"/>
                  <a:pt x="518" y="417"/>
                </a:cubicBezTo>
                <a:cubicBezTo>
                  <a:pt x="519" y="417"/>
                  <a:pt x="520" y="417"/>
                  <a:pt x="521" y="417"/>
                </a:cubicBezTo>
                <a:cubicBezTo>
                  <a:pt x="521" y="418"/>
                  <a:pt x="522" y="417"/>
                  <a:pt x="523" y="418"/>
                </a:cubicBezTo>
                <a:cubicBezTo>
                  <a:pt x="523" y="419"/>
                  <a:pt x="521" y="419"/>
                  <a:pt x="523" y="420"/>
                </a:cubicBezTo>
                <a:cubicBezTo>
                  <a:pt x="524" y="421"/>
                  <a:pt x="523" y="422"/>
                  <a:pt x="523" y="423"/>
                </a:cubicBezTo>
                <a:cubicBezTo>
                  <a:pt x="524" y="423"/>
                  <a:pt x="524" y="424"/>
                  <a:pt x="524" y="425"/>
                </a:cubicBezTo>
                <a:cubicBezTo>
                  <a:pt x="528" y="425"/>
                  <a:pt x="528" y="425"/>
                  <a:pt x="528" y="425"/>
                </a:cubicBezTo>
                <a:cubicBezTo>
                  <a:pt x="529" y="426"/>
                  <a:pt x="529" y="427"/>
                  <a:pt x="529" y="428"/>
                </a:cubicBezTo>
                <a:cubicBezTo>
                  <a:pt x="528" y="429"/>
                  <a:pt x="528" y="429"/>
                  <a:pt x="527" y="430"/>
                </a:cubicBezTo>
                <a:cubicBezTo>
                  <a:pt x="514" y="430"/>
                  <a:pt x="514" y="430"/>
                  <a:pt x="514" y="430"/>
                </a:cubicBezTo>
                <a:cubicBezTo>
                  <a:pt x="514" y="430"/>
                  <a:pt x="514" y="429"/>
                  <a:pt x="514" y="429"/>
                </a:cubicBezTo>
                <a:cubicBezTo>
                  <a:pt x="514" y="428"/>
                  <a:pt x="514" y="427"/>
                  <a:pt x="514" y="425"/>
                </a:cubicBezTo>
                <a:moveTo>
                  <a:pt x="223" y="392"/>
                </a:moveTo>
                <a:cubicBezTo>
                  <a:pt x="223" y="393"/>
                  <a:pt x="223" y="394"/>
                  <a:pt x="223" y="395"/>
                </a:cubicBezTo>
                <a:cubicBezTo>
                  <a:pt x="223" y="395"/>
                  <a:pt x="223" y="395"/>
                  <a:pt x="223" y="396"/>
                </a:cubicBezTo>
                <a:cubicBezTo>
                  <a:pt x="222" y="397"/>
                  <a:pt x="223" y="397"/>
                  <a:pt x="223" y="398"/>
                </a:cubicBezTo>
                <a:cubicBezTo>
                  <a:pt x="223" y="399"/>
                  <a:pt x="222" y="398"/>
                  <a:pt x="221" y="399"/>
                </a:cubicBezTo>
                <a:cubicBezTo>
                  <a:pt x="221" y="398"/>
                  <a:pt x="221" y="398"/>
                  <a:pt x="221" y="398"/>
                </a:cubicBezTo>
                <a:cubicBezTo>
                  <a:pt x="221" y="397"/>
                  <a:pt x="221" y="397"/>
                  <a:pt x="221" y="397"/>
                </a:cubicBezTo>
                <a:cubicBezTo>
                  <a:pt x="220" y="396"/>
                  <a:pt x="220" y="396"/>
                  <a:pt x="220" y="395"/>
                </a:cubicBezTo>
                <a:cubicBezTo>
                  <a:pt x="220" y="395"/>
                  <a:pt x="220" y="395"/>
                  <a:pt x="221" y="395"/>
                </a:cubicBezTo>
                <a:cubicBezTo>
                  <a:pt x="221" y="395"/>
                  <a:pt x="221" y="395"/>
                  <a:pt x="221" y="396"/>
                </a:cubicBezTo>
                <a:cubicBezTo>
                  <a:pt x="222" y="395"/>
                  <a:pt x="221" y="393"/>
                  <a:pt x="222" y="392"/>
                </a:cubicBezTo>
                <a:cubicBezTo>
                  <a:pt x="221" y="392"/>
                  <a:pt x="221" y="392"/>
                  <a:pt x="220" y="392"/>
                </a:cubicBezTo>
                <a:cubicBezTo>
                  <a:pt x="220" y="392"/>
                  <a:pt x="220" y="391"/>
                  <a:pt x="220" y="391"/>
                </a:cubicBezTo>
                <a:cubicBezTo>
                  <a:pt x="220" y="390"/>
                  <a:pt x="222" y="389"/>
                  <a:pt x="220" y="388"/>
                </a:cubicBezTo>
                <a:cubicBezTo>
                  <a:pt x="220" y="388"/>
                  <a:pt x="220" y="387"/>
                  <a:pt x="220" y="387"/>
                </a:cubicBezTo>
                <a:cubicBezTo>
                  <a:pt x="221" y="386"/>
                  <a:pt x="223" y="385"/>
                  <a:pt x="225" y="385"/>
                </a:cubicBezTo>
                <a:cubicBezTo>
                  <a:pt x="226" y="385"/>
                  <a:pt x="227" y="385"/>
                  <a:pt x="228" y="385"/>
                </a:cubicBezTo>
                <a:cubicBezTo>
                  <a:pt x="230" y="386"/>
                  <a:pt x="231" y="388"/>
                  <a:pt x="233" y="388"/>
                </a:cubicBezTo>
                <a:cubicBezTo>
                  <a:pt x="233" y="389"/>
                  <a:pt x="233" y="391"/>
                  <a:pt x="233" y="392"/>
                </a:cubicBezTo>
                <a:cubicBezTo>
                  <a:pt x="233" y="392"/>
                  <a:pt x="233" y="393"/>
                  <a:pt x="234" y="393"/>
                </a:cubicBezTo>
                <a:cubicBezTo>
                  <a:pt x="234" y="393"/>
                  <a:pt x="234" y="394"/>
                  <a:pt x="234" y="394"/>
                </a:cubicBezTo>
                <a:cubicBezTo>
                  <a:pt x="234" y="395"/>
                  <a:pt x="233" y="395"/>
                  <a:pt x="232" y="394"/>
                </a:cubicBezTo>
                <a:cubicBezTo>
                  <a:pt x="232" y="394"/>
                  <a:pt x="232" y="394"/>
                  <a:pt x="231" y="394"/>
                </a:cubicBezTo>
                <a:cubicBezTo>
                  <a:pt x="230" y="395"/>
                  <a:pt x="229" y="395"/>
                  <a:pt x="227" y="395"/>
                </a:cubicBezTo>
                <a:cubicBezTo>
                  <a:pt x="228" y="394"/>
                  <a:pt x="228" y="394"/>
                  <a:pt x="228" y="393"/>
                </a:cubicBezTo>
                <a:cubicBezTo>
                  <a:pt x="227" y="393"/>
                  <a:pt x="227" y="392"/>
                  <a:pt x="226" y="391"/>
                </a:cubicBezTo>
                <a:cubicBezTo>
                  <a:pt x="224" y="391"/>
                  <a:pt x="224" y="391"/>
                  <a:pt x="224" y="391"/>
                </a:cubicBezTo>
                <a:cubicBezTo>
                  <a:pt x="224" y="390"/>
                  <a:pt x="224" y="390"/>
                  <a:pt x="223" y="390"/>
                </a:cubicBezTo>
                <a:cubicBezTo>
                  <a:pt x="223" y="390"/>
                  <a:pt x="223" y="390"/>
                  <a:pt x="223" y="391"/>
                </a:cubicBezTo>
                <a:cubicBezTo>
                  <a:pt x="222" y="391"/>
                  <a:pt x="223" y="392"/>
                  <a:pt x="223" y="392"/>
                </a:cubicBezTo>
                <a:moveTo>
                  <a:pt x="577" y="370"/>
                </a:moveTo>
                <a:cubicBezTo>
                  <a:pt x="577" y="370"/>
                  <a:pt x="577" y="370"/>
                  <a:pt x="577" y="370"/>
                </a:cubicBezTo>
                <a:cubicBezTo>
                  <a:pt x="578" y="369"/>
                  <a:pt x="580" y="369"/>
                  <a:pt x="581" y="369"/>
                </a:cubicBezTo>
                <a:cubicBezTo>
                  <a:pt x="581" y="369"/>
                  <a:pt x="581" y="370"/>
                  <a:pt x="581" y="370"/>
                </a:cubicBezTo>
                <a:cubicBezTo>
                  <a:pt x="581" y="370"/>
                  <a:pt x="581" y="371"/>
                  <a:pt x="581" y="371"/>
                </a:cubicBezTo>
                <a:cubicBezTo>
                  <a:pt x="582" y="371"/>
                  <a:pt x="582" y="371"/>
                  <a:pt x="582" y="370"/>
                </a:cubicBezTo>
                <a:cubicBezTo>
                  <a:pt x="582" y="370"/>
                  <a:pt x="582" y="369"/>
                  <a:pt x="583" y="369"/>
                </a:cubicBezTo>
                <a:cubicBezTo>
                  <a:pt x="583" y="368"/>
                  <a:pt x="584" y="368"/>
                  <a:pt x="584" y="368"/>
                </a:cubicBezTo>
                <a:cubicBezTo>
                  <a:pt x="585" y="369"/>
                  <a:pt x="586" y="369"/>
                  <a:pt x="587" y="369"/>
                </a:cubicBezTo>
                <a:cubicBezTo>
                  <a:pt x="587" y="369"/>
                  <a:pt x="588" y="370"/>
                  <a:pt x="589" y="370"/>
                </a:cubicBezTo>
                <a:cubicBezTo>
                  <a:pt x="589" y="371"/>
                  <a:pt x="589" y="371"/>
                  <a:pt x="590" y="371"/>
                </a:cubicBezTo>
                <a:cubicBezTo>
                  <a:pt x="590" y="371"/>
                  <a:pt x="590" y="371"/>
                  <a:pt x="590" y="371"/>
                </a:cubicBezTo>
                <a:cubicBezTo>
                  <a:pt x="590" y="372"/>
                  <a:pt x="590" y="372"/>
                  <a:pt x="590" y="372"/>
                </a:cubicBezTo>
                <a:cubicBezTo>
                  <a:pt x="591" y="372"/>
                  <a:pt x="592" y="373"/>
                  <a:pt x="593" y="373"/>
                </a:cubicBezTo>
                <a:cubicBezTo>
                  <a:pt x="593" y="373"/>
                  <a:pt x="594" y="372"/>
                  <a:pt x="594" y="372"/>
                </a:cubicBezTo>
                <a:cubicBezTo>
                  <a:pt x="594" y="371"/>
                  <a:pt x="595" y="371"/>
                  <a:pt x="595" y="371"/>
                </a:cubicBezTo>
                <a:cubicBezTo>
                  <a:pt x="595" y="371"/>
                  <a:pt x="596" y="371"/>
                  <a:pt x="596" y="371"/>
                </a:cubicBezTo>
                <a:cubicBezTo>
                  <a:pt x="596" y="371"/>
                  <a:pt x="596" y="372"/>
                  <a:pt x="597" y="372"/>
                </a:cubicBezTo>
                <a:cubicBezTo>
                  <a:pt x="598" y="371"/>
                  <a:pt x="598" y="370"/>
                  <a:pt x="599" y="369"/>
                </a:cubicBezTo>
                <a:cubicBezTo>
                  <a:pt x="600" y="369"/>
                  <a:pt x="600" y="369"/>
                  <a:pt x="600" y="369"/>
                </a:cubicBezTo>
                <a:cubicBezTo>
                  <a:pt x="601" y="369"/>
                  <a:pt x="601" y="370"/>
                  <a:pt x="601" y="370"/>
                </a:cubicBezTo>
                <a:cubicBezTo>
                  <a:pt x="601" y="372"/>
                  <a:pt x="601" y="373"/>
                  <a:pt x="601" y="374"/>
                </a:cubicBezTo>
                <a:cubicBezTo>
                  <a:pt x="601" y="375"/>
                  <a:pt x="600" y="375"/>
                  <a:pt x="599" y="376"/>
                </a:cubicBezTo>
                <a:cubicBezTo>
                  <a:pt x="598" y="376"/>
                  <a:pt x="597" y="376"/>
                  <a:pt x="595" y="376"/>
                </a:cubicBezTo>
                <a:cubicBezTo>
                  <a:pt x="595" y="376"/>
                  <a:pt x="595" y="376"/>
                  <a:pt x="594" y="375"/>
                </a:cubicBezTo>
                <a:cubicBezTo>
                  <a:pt x="594" y="375"/>
                  <a:pt x="593" y="375"/>
                  <a:pt x="592" y="375"/>
                </a:cubicBezTo>
                <a:cubicBezTo>
                  <a:pt x="590" y="377"/>
                  <a:pt x="588" y="375"/>
                  <a:pt x="586" y="376"/>
                </a:cubicBezTo>
                <a:cubicBezTo>
                  <a:pt x="586" y="375"/>
                  <a:pt x="586" y="374"/>
                  <a:pt x="585" y="374"/>
                </a:cubicBezTo>
                <a:cubicBezTo>
                  <a:pt x="585" y="375"/>
                  <a:pt x="584" y="375"/>
                  <a:pt x="583" y="375"/>
                </a:cubicBezTo>
                <a:cubicBezTo>
                  <a:pt x="583" y="375"/>
                  <a:pt x="583" y="374"/>
                  <a:pt x="583" y="374"/>
                </a:cubicBezTo>
                <a:cubicBezTo>
                  <a:pt x="582" y="374"/>
                  <a:pt x="582" y="374"/>
                  <a:pt x="581" y="373"/>
                </a:cubicBezTo>
                <a:cubicBezTo>
                  <a:pt x="581" y="373"/>
                  <a:pt x="582" y="373"/>
                  <a:pt x="582" y="372"/>
                </a:cubicBezTo>
                <a:cubicBezTo>
                  <a:pt x="581" y="372"/>
                  <a:pt x="580" y="371"/>
                  <a:pt x="579" y="371"/>
                </a:cubicBezTo>
                <a:cubicBezTo>
                  <a:pt x="579" y="371"/>
                  <a:pt x="579" y="370"/>
                  <a:pt x="579" y="370"/>
                </a:cubicBezTo>
                <a:cubicBezTo>
                  <a:pt x="578" y="370"/>
                  <a:pt x="578" y="370"/>
                  <a:pt x="577" y="370"/>
                </a:cubicBezTo>
                <a:moveTo>
                  <a:pt x="217" y="447"/>
                </a:moveTo>
                <a:cubicBezTo>
                  <a:pt x="216" y="445"/>
                  <a:pt x="215" y="443"/>
                  <a:pt x="217" y="440"/>
                </a:cubicBezTo>
                <a:cubicBezTo>
                  <a:pt x="221" y="440"/>
                  <a:pt x="225" y="440"/>
                  <a:pt x="229" y="440"/>
                </a:cubicBezTo>
                <a:cubicBezTo>
                  <a:pt x="230" y="440"/>
                  <a:pt x="230" y="441"/>
                  <a:pt x="230" y="441"/>
                </a:cubicBezTo>
                <a:cubicBezTo>
                  <a:pt x="230" y="442"/>
                  <a:pt x="229" y="442"/>
                  <a:pt x="230" y="443"/>
                </a:cubicBezTo>
                <a:cubicBezTo>
                  <a:pt x="230" y="443"/>
                  <a:pt x="230" y="444"/>
                  <a:pt x="230" y="445"/>
                </a:cubicBezTo>
                <a:cubicBezTo>
                  <a:pt x="230" y="445"/>
                  <a:pt x="232" y="445"/>
                  <a:pt x="231" y="446"/>
                </a:cubicBezTo>
                <a:cubicBezTo>
                  <a:pt x="229" y="447"/>
                  <a:pt x="229" y="447"/>
                  <a:pt x="228" y="446"/>
                </a:cubicBezTo>
                <a:cubicBezTo>
                  <a:pt x="227" y="446"/>
                  <a:pt x="227" y="446"/>
                  <a:pt x="226" y="446"/>
                </a:cubicBezTo>
                <a:cubicBezTo>
                  <a:pt x="225" y="446"/>
                  <a:pt x="225" y="447"/>
                  <a:pt x="223" y="447"/>
                </a:cubicBezTo>
                <a:cubicBezTo>
                  <a:pt x="222" y="447"/>
                  <a:pt x="222" y="447"/>
                  <a:pt x="221" y="447"/>
                </a:cubicBezTo>
                <a:cubicBezTo>
                  <a:pt x="219" y="447"/>
                  <a:pt x="218" y="447"/>
                  <a:pt x="217" y="447"/>
                </a:cubicBezTo>
                <a:moveTo>
                  <a:pt x="229" y="444"/>
                </a:moveTo>
                <a:cubicBezTo>
                  <a:pt x="228" y="444"/>
                  <a:pt x="228" y="444"/>
                  <a:pt x="228" y="445"/>
                </a:cubicBezTo>
                <a:cubicBezTo>
                  <a:pt x="228" y="445"/>
                  <a:pt x="229" y="445"/>
                  <a:pt x="229" y="445"/>
                </a:cubicBezTo>
                <a:cubicBezTo>
                  <a:pt x="229" y="445"/>
                  <a:pt x="229" y="445"/>
                  <a:pt x="229" y="445"/>
                </a:cubicBezTo>
                <a:cubicBezTo>
                  <a:pt x="229" y="444"/>
                  <a:pt x="229" y="444"/>
                  <a:pt x="229" y="444"/>
                </a:cubicBezTo>
                <a:moveTo>
                  <a:pt x="303" y="424"/>
                </a:moveTo>
                <a:cubicBezTo>
                  <a:pt x="311" y="424"/>
                  <a:pt x="311" y="424"/>
                  <a:pt x="311" y="424"/>
                </a:cubicBezTo>
                <a:cubicBezTo>
                  <a:pt x="312" y="425"/>
                  <a:pt x="312" y="426"/>
                  <a:pt x="312" y="426"/>
                </a:cubicBezTo>
                <a:cubicBezTo>
                  <a:pt x="313" y="427"/>
                  <a:pt x="313" y="427"/>
                  <a:pt x="312" y="428"/>
                </a:cubicBezTo>
                <a:cubicBezTo>
                  <a:pt x="312" y="428"/>
                  <a:pt x="312" y="429"/>
                  <a:pt x="311" y="430"/>
                </a:cubicBezTo>
                <a:cubicBezTo>
                  <a:pt x="298" y="430"/>
                  <a:pt x="298" y="430"/>
                  <a:pt x="298" y="430"/>
                </a:cubicBezTo>
                <a:cubicBezTo>
                  <a:pt x="297" y="428"/>
                  <a:pt x="297" y="427"/>
                  <a:pt x="298" y="426"/>
                </a:cubicBezTo>
                <a:cubicBezTo>
                  <a:pt x="298" y="426"/>
                  <a:pt x="297" y="426"/>
                  <a:pt x="297" y="426"/>
                </a:cubicBezTo>
                <a:cubicBezTo>
                  <a:pt x="296" y="425"/>
                  <a:pt x="296" y="425"/>
                  <a:pt x="296" y="424"/>
                </a:cubicBezTo>
                <a:cubicBezTo>
                  <a:pt x="297" y="423"/>
                  <a:pt x="298" y="423"/>
                  <a:pt x="298" y="423"/>
                </a:cubicBezTo>
                <a:cubicBezTo>
                  <a:pt x="298" y="424"/>
                  <a:pt x="299" y="424"/>
                  <a:pt x="300" y="425"/>
                </a:cubicBezTo>
                <a:cubicBezTo>
                  <a:pt x="301" y="425"/>
                  <a:pt x="302" y="426"/>
                  <a:pt x="304" y="426"/>
                </a:cubicBezTo>
                <a:cubicBezTo>
                  <a:pt x="304" y="426"/>
                  <a:pt x="304" y="426"/>
                  <a:pt x="304" y="426"/>
                </a:cubicBezTo>
                <a:cubicBezTo>
                  <a:pt x="304" y="425"/>
                  <a:pt x="303" y="425"/>
                  <a:pt x="303" y="424"/>
                </a:cubicBezTo>
                <a:moveTo>
                  <a:pt x="579" y="371"/>
                </a:moveTo>
                <a:cubicBezTo>
                  <a:pt x="579" y="372"/>
                  <a:pt x="578" y="372"/>
                  <a:pt x="578" y="373"/>
                </a:cubicBezTo>
                <a:cubicBezTo>
                  <a:pt x="579" y="373"/>
                  <a:pt x="580" y="374"/>
                  <a:pt x="579" y="375"/>
                </a:cubicBezTo>
                <a:cubicBezTo>
                  <a:pt x="577" y="374"/>
                  <a:pt x="577" y="374"/>
                  <a:pt x="576" y="375"/>
                </a:cubicBezTo>
                <a:cubicBezTo>
                  <a:pt x="575" y="375"/>
                  <a:pt x="575" y="375"/>
                  <a:pt x="574" y="374"/>
                </a:cubicBezTo>
                <a:cubicBezTo>
                  <a:pt x="574" y="374"/>
                  <a:pt x="575" y="374"/>
                  <a:pt x="575" y="373"/>
                </a:cubicBezTo>
                <a:cubicBezTo>
                  <a:pt x="575" y="373"/>
                  <a:pt x="575" y="373"/>
                  <a:pt x="575" y="372"/>
                </a:cubicBezTo>
                <a:cubicBezTo>
                  <a:pt x="575" y="372"/>
                  <a:pt x="575" y="372"/>
                  <a:pt x="576" y="372"/>
                </a:cubicBezTo>
                <a:cubicBezTo>
                  <a:pt x="576" y="371"/>
                  <a:pt x="575" y="371"/>
                  <a:pt x="575" y="372"/>
                </a:cubicBezTo>
                <a:cubicBezTo>
                  <a:pt x="575" y="372"/>
                  <a:pt x="575" y="372"/>
                  <a:pt x="575" y="372"/>
                </a:cubicBezTo>
                <a:cubicBezTo>
                  <a:pt x="575" y="372"/>
                  <a:pt x="576" y="372"/>
                  <a:pt x="576" y="372"/>
                </a:cubicBezTo>
                <a:cubicBezTo>
                  <a:pt x="576" y="372"/>
                  <a:pt x="576" y="372"/>
                  <a:pt x="576" y="371"/>
                </a:cubicBezTo>
                <a:cubicBezTo>
                  <a:pt x="576" y="371"/>
                  <a:pt x="576" y="371"/>
                  <a:pt x="576" y="372"/>
                </a:cubicBezTo>
                <a:cubicBezTo>
                  <a:pt x="574" y="372"/>
                  <a:pt x="574" y="371"/>
                  <a:pt x="574" y="371"/>
                </a:cubicBezTo>
                <a:cubicBezTo>
                  <a:pt x="574" y="370"/>
                  <a:pt x="575" y="370"/>
                  <a:pt x="575" y="370"/>
                </a:cubicBezTo>
                <a:cubicBezTo>
                  <a:pt x="576" y="370"/>
                  <a:pt x="577" y="370"/>
                  <a:pt x="577" y="370"/>
                </a:cubicBezTo>
                <a:cubicBezTo>
                  <a:pt x="577" y="370"/>
                  <a:pt x="578" y="371"/>
                  <a:pt x="578" y="371"/>
                </a:cubicBezTo>
                <a:cubicBezTo>
                  <a:pt x="578" y="371"/>
                  <a:pt x="579" y="371"/>
                  <a:pt x="579" y="371"/>
                </a:cubicBezTo>
                <a:moveTo>
                  <a:pt x="290" y="424"/>
                </a:moveTo>
                <a:cubicBezTo>
                  <a:pt x="289" y="423"/>
                  <a:pt x="291" y="421"/>
                  <a:pt x="289" y="421"/>
                </a:cubicBezTo>
                <a:cubicBezTo>
                  <a:pt x="289" y="420"/>
                  <a:pt x="290" y="420"/>
                  <a:pt x="290" y="419"/>
                </a:cubicBezTo>
                <a:cubicBezTo>
                  <a:pt x="291" y="420"/>
                  <a:pt x="292" y="420"/>
                  <a:pt x="292" y="421"/>
                </a:cubicBezTo>
                <a:cubicBezTo>
                  <a:pt x="292" y="422"/>
                  <a:pt x="292" y="422"/>
                  <a:pt x="293" y="423"/>
                </a:cubicBezTo>
                <a:cubicBezTo>
                  <a:pt x="293" y="423"/>
                  <a:pt x="292" y="424"/>
                  <a:pt x="292" y="424"/>
                </a:cubicBezTo>
                <a:cubicBezTo>
                  <a:pt x="291" y="424"/>
                  <a:pt x="291" y="424"/>
                  <a:pt x="290" y="424"/>
                </a:cubicBezTo>
                <a:moveTo>
                  <a:pt x="367" y="471"/>
                </a:moveTo>
                <a:cubicBezTo>
                  <a:pt x="367" y="471"/>
                  <a:pt x="368" y="470"/>
                  <a:pt x="368" y="470"/>
                </a:cubicBezTo>
                <a:cubicBezTo>
                  <a:pt x="369" y="470"/>
                  <a:pt x="369" y="470"/>
                  <a:pt x="370" y="471"/>
                </a:cubicBezTo>
                <a:cubicBezTo>
                  <a:pt x="369" y="472"/>
                  <a:pt x="370" y="472"/>
                  <a:pt x="370" y="473"/>
                </a:cubicBezTo>
                <a:cubicBezTo>
                  <a:pt x="370" y="474"/>
                  <a:pt x="370" y="474"/>
                  <a:pt x="370" y="474"/>
                </a:cubicBezTo>
                <a:cubicBezTo>
                  <a:pt x="370" y="474"/>
                  <a:pt x="369" y="475"/>
                  <a:pt x="369" y="474"/>
                </a:cubicBezTo>
                <a:cubicBezTo>
                  <a:pt x="369" y="474"/>
                  <a:pt x="368" y="473"/>
                  <a:pt x="368" y="472"/>
                </a:cubicBezTo>
                <a:cubicBezTo>
                  <a:pt x="367" y="472"/>
                  <a:pt x="367" y="471"/>
                  <a:pt x="367" y="471"/>
                </a:cubicBezTo>
                <a:moveTo>
                  <a:pt x="416" y="252"/>
                </a:moveTo>
                <a:cubicBezTo>
                  <a:pt x="417" y="252"/>
                  <a:pt x="418" y="251"/>
                  <a:pt x="419" y="252"/>
                </a:cubicBezTo>
                <a:cubicBezTo>
                  <a:pt x="419" y="253"/>
                  <a:pt x="418" y="254"/>
                  <a:pt x="420" y="255"/>
                </a:cubicBezTo>
                <a:cubicBezTo>
                  <a:pt x="420" y="255"/>
                  <a:pt x="420" y="256"/>
                  <a:pt x="420" y="256"/>
                </a:cubicBezTo>
                <a:cubicBezTo>
                  <a:pt x="418" y="256"/>
                  <a:pt x="417" y="254"/>
                  <a:pt x="416" y="253"/>
                </a:cubicBezTo>
                <a:cubicBezTo>
                  <a:pt x="416" y="253"/>
                  <a:pt x="416" y="252"/>
                  <a:pt x="416" y="252"/>
                </a:cubicBezTo>
                <a:moveTo>
                  <a:pt x="375" y="475"/>
                </a:moveTo>
                <a:cubicBezTo>
                  <a:pt x="378" y="475"/>
                  <a:pt x="378" y="475"/>
                  <a:pt x="378" y="475"/>
                </a:cubicBezTo>
                <a:cubicBezTo>
                  <a:pt x="379" y="476"/>
                  <a:pt x="381" y="477"/>
                  <a:pt x="380" y="478"/>
                </a:cubicBezTo>
                <a:cubicBezTo>
                  <a:pt x="378" y="477"/>
                  <a:pt x="378" y="477"/>
                  <a:pt x="377" y="478"/>
                </a:cubicBezTo>
                <a:cubicBezTo>
                  <a:pt x="376" y="477"/>
                  <a:pt x="376" y="476"/>
                  <a:pt x="375" y="475"/>
                </a:cubicBezTo>
                <a:moveTo>
                  <a:pt x="280" y="425"/>
                </a:moveTo>
                <a:cubicBezTo>
                  <a:pt x="280" y="426"/>
                  <a:pt x="280" y="427"/>
                  <a:pt x="282" y="427"/>
                </a:cubicBezTo>
                <a:cubicBezTo>
                  <a:pt x="282" y="427"/>
                  <a:pt x="283" y="428"/>
                  <a:pt x="283" y="428"/>
                </a:cubicBezTo>
                <a:cubicBezTo>
                  <a:pt x="283" y="429"/>
                  <a:pt x="283" y="429"/>
                  <a:pt x="283" y="429"/>
                </a:cubicBezTo>
                <a:cubicBezTo>
                  <a:pt x="283" y="430"/>
                  <a:pt x="283" y="430"/>
                  <a:pt x="283" y="430"/>
                </a:cubicBezTo>
                <a:cubicBezTo>
                  <a:pt x="282" y="429"/>
                  <a:pt x="281" y="429"/>
                  <a:pt x="281" y="429"/>
                </a:cubicBezTo>
                <a:cubicBezTo>
                  <a:pt x="280" y="428"/>
                  <a:pt x="279" y="428"/>
                  <a:pt x="279" y="427"/>
                </a:cubicBezTo>
                <a:cubicBezTo>
                  <a:pt x="280" y="427"/>
                  <a:pt x="279" y="426"/>
                  <a:pt x="280" y="425"/>
                </a:cubicBezTo>
                <a:cubicBezTo>
                  <a:pt x="280" y="425"/>
                  <a:pt x="280" y="425"/>
                  <a:pt x="280" y="425"/>
                </a:cubicBezTo>
                <a:moveTo>
                  <a:pt x="290" y="427"/>
                </a:moveTo>
                <a:cubicBezTo>
                  <a:pt x="289" y="427"/>
                  <a:pt x="289" y="427"/>
                  <a:pt x="290" y="429"/>
                </a:cubicBezTo>
                <a:cubicBezTo>
                  <a:pt x="289" y="429"/>
                  <a:pt x="287" y="429"/>
                  <a:pt x="286" y="429"/>
                </a:cubicBezTo>
                <a:cubicBezTo>
                  <a:pt x="287" y="428"/>
                  <a:pt x="287" y="427"/>
                  <a:pt x="288" y="427"/>
                </a:cubicBezTo>
                <a:cubicBezTo>
                  <a:pt x="289" y="425"/>
                  <a:pt x="289" y="425"/>
                  <a:pt x="290" y="427"/>
                </a:cubicBezTo>
                <a:moveTo>
                  <a:pt x="371" y="476"/>
                </a:moveTo>
                <a:cubicBezTo>
                  <a:pt x="372" y="477"/>
                  <a:pt x="372" y="477"/>
                  <a:pt x="372" y="478"/>
                </a:cubicBezTo>
                <a:cubicBezTo>
                  <a:pt x="372" y="478"/>
                  <a:pt x="371" y="479"/>
                  <a:pt x="371" y="479"/>
                </a:cubicBezTo>
                <a:cubicBezTo>
                  <a:pt x="370" y="479"/>
                  <a:pt x="369" y="479"/>
                  <a:pt x="368" y="479"/>
                </a:cubicBezTo>
                <a:cubicBezTo>
                  <a:pt x="368" y="477"/>
                  <a:pt x="370" y="478"/>
                  <a:pt x="371" y="476"/>
                </a:cubicBezTo>
                <a:moveTo>
                  <a:pt x="412" y="486"/>
                </a:moveTo>
                <a:cubicBezTo>
                  <a:pt x="412" y="485"/>
                  <a:pt x="413" y="485"/>
                  <a:pt x="413" y="485"/>
                </a:cubicBezTo>
                <a:cubicBezTo>
                  <a:pt x="414" y="485"/>
                  <a:pt x="414" y="486"/>
                  <a:pt x="415" y="486"/>
                </a:cubicBezTo>
                <a:cubicBezTo>
                  <a:pt x="415" y="487"/>
                  <a:pt x="416" y="488"/>
                  <a:pt x="416" y="489"/>
                </a:cubicBezTo>
                <a:cubicBezTo>
                  <a:pt x="415" y="489"/>
                  <a:pt x="415" y="489"/>
                  <a:pt x="414" y="489"/>
                </a:cubicBezTo>
                <a:cubicBezTo>
                  <a:pt x="413" y="489"/>
                  <a:pt x="413" y="488"/>
                  <a:pt x="413" y="488"/>
                </a:cubicBezTo>
                <a:cubicBezTo>
                  <a:pt x="413" y="488"/>
                  <a:pt x="414" y="488"/>
                  <a:pt x="414" y="487"/>
                </a:cubicBezTo>
                <a:cubicBezTo>
                  <a:pt x="414" y="487"/>
                  <a:pt x="414" y="487"/>
                  <a:pt x="413" y="487"/>
                </a:cubicBezTo>
                <a:cubicBezTo>
                  <a:pt x="413" y="486"/>
                  <a:pt x="413" y="486"/>
                  <a:pt x="412" y="486"/>
                </a:cubicBezTo>
                <a:moveTo>
                  <a:pt x="375" y="475"/>
                </a:moveTo>
                <a:cubicBezTo>
                  <a:pt x="374" y="475"/>
                  <a:pt x="374" y="475"/>
                  <a:pt x="373" y="475"/>
                </a:cubicBezTo>
                <a:cubicBezTo>
                  <a:pt x="372" y="475"/>
                  <a:pt x="372" y="475"/>
                  <a:pt x="371" y="475"/>
                </a:cubicBezTo>
                <a:cubicBezTo>
                  <a:pt x="371" y="474"/>
                  <a:pt x="372" y="474"/>
                  <a:pt x="372" y="473"/>
                </a:cubicBezTo>
                <a:cubicBezTo>
                  <a:pt x="372" y="473"/>
                  <a:pt x="373" y="473"/>
                  <a:pt x="373" y="473"/>
                </a:cubicBezTo>
                <a:cubicBezTo>
                  <a:pt x="374" y="474"/>
                  <a:pt x="375" y="474"/>
                  <a:pt x="375" y="475"/>
                </a:cubicBezTo>
                <a:moveTo>
                  <a:pt x="589" y="370"/>
                </a:moveTo>
                <a:cubicBezTo>
                  <a:pt x="589" y="370"/>
                  <a:pt x="589" y="369"/>
                  <a:pt x="589" y="369"/>
                </a:cubicBezTo>
                <a:cubicBezTo>
                  <a:pt x="590" y="369"/>
                  <a:pt x="591" y="369"/>
                  <a:pt x="592" y="369"/>
                </a:cubicBezTo>
                <a:cubicBezTo>
                  <a:pt x="592" y="371"/>
                  <a:pt x="591" y="371"/>
                  <a:pt x="590" y="371"/>
                </a:cubicBezTo>
                <a:cubicBezTo>
                  <a:pt x="590" y="370"/>
                  <a:pt x="589" y="370"/>
                  <a:pt x="589" y="370"/>
                </a:cubicBezTo>
                <a:moveTo>
                  <a:pt x="464" y="355"/>
                </a:moveTo>
                <a:cubicBezTo>
                  <a:pt x="465" y="354"/>
                  <a:pt x="465" y="354"/>
                  <a:pt x="466" y="353"/>
                </a:cubicBezTo>
                <a:cubicBezTo>
                  <a:pt x="466" y="353"/>
                  <a:pt x="466" y="353"/>
                  <a:pt x="466" y="354"/>
                </a:cubicBezTo>
                <a:cubicBezTo>
                  <a:pt x="466" y="354"/>
                  <a:pt x="466" y="355"/>
                  <a:pt x="466" y="356"/>
                </a:cubicBezTo>
                <a:cubicBezTo>
                  <a:pt x="466" y="355"/>
                  <a:pt x="465" y="355"/>
                  <a:pt x="464" y="355"/>
                </a:cubicBezTo>
                <a:moveTo>
                  <a:pt x="288" y="371"/>
                </a:moveTo>
                <a:cubicBezTo>
                  <a:pt x="288" y="371"/>
                  <a:pt x="288" y="371"/>
                  <a:pt x="288" y="371"/>
                </a:cubicBezTo>
                <a:cubicBezTo>
                  <a:pt x="288" y="369"/>
                  <a:pt x="288" y="369"/>
                  <a:pt x="289" y="369"/>
                </a:cubicBezTo>
                <a:cubicBezTo>
                  <a:pt x="290" y="369"/>
                  <a:pt x="291" y="369"/>
                  <a:pt x="291" y="370"/>
                </a:cubicBezTo>
                <a:cubicBezTo>
                  <a:pt x="290" y="370"/>
                  <a:pt x="290" y="370"/>
                  <a:pt x="290" y="370"/>
                </a:cubicBezTo>
                <a:cubicBezTo>
                  <a:pt x="289" y="370"/>
                  <a:pt x="289" y="371"/>
                  <a:pt x="289" y="371"/>
                </a:cubicBezTo>
                <a:moveTo>
                  <a:pt x="423" y="255"/>
                </a:moveTo>
                <a:cubicBezTo>
                  <a:pt x="421" y="255"/>
                  <a:pt x="421" y="255"/>
                  <a:pt x="421" y="254"/>
                </a:cubicBezTo>
                <a:cubicBezTo>
                  <a:pt x="422" y="254"/>
                  <a:pt x="422" y="254"/>
                  <a:pt x="423" y="255"/>
                </a:cubicBezTo>
                <a:moveTo>
                  <a:pt x="573" y="440"/>
                </a:moveTo>
                <a:cubicBezTo>
                  <a:pt x="573" y="440"/>
                  <a:pt x="574" y="440"/>
                  <a:pt x="574" y="441"/>
                </a:cubicBezTo>
                <a:cubicBezTo>
                  <a:pt x="574" y="441"/>
                  <a:pt x="574" y="441"/>
                  <a:pt x="574" y="441"/>
                </a:cubicBezTo>
                <a:cubicBezTo>
                  <a:pt x="574" y="441"/>
                  <a:pt x="572" y="441"/>
                  <a:pt x="572" y="441"/>
                </a:cubicBezTo>
                <a:cubicBezTo>
                  <a:pt x="572" y="441"/>
                  <a:pt x="572" y="441"/>
                  <a:pt x="572" y="441"/>
                </a:cubicBezTo>
                <a:cubicBezTo>
                  <a:pt x="572" y="440"/>
                  <a:pt x="573" y="440"/>
                  <a:pt x="573" y="440"/>
                </a:cubicBezTo>
                <a:moveTo>
                  <a:pt x="564" y="370"/>
                </a:moveTo>
                <a:cubicBezTo>
                  <a:pt x="566" y="369"/>
                  <a:pt x="567" y="369"/>
                  <a:pt x="568" y="370"/>
                </a:cubicBezTo>
                <a:cubicBezTo>
                  <a:pt x="567" y="371"/>
                  <a:pt x="566" y="370"/>
                  <a:pt x="564" y="370"/>
                </a:cubicBezTo>
                <a:moveTo>
                  <a:pt x="573" y="371"/>
                </a:moveTo>
                <a:cubicBezTo>
                  <a:pt x="573" y="371"/>
                  <a:pt x="574" y="371"/>
                  <a:pt x="573" y="371"/>
                </a:cubicBezTo>
                <a:cubicBezTo>
                  <a:pt x="573" y="372"/>
                  <a:pt x="573" y="372"/>
                  <a:pt x="573" y="372"/>
                </a:cubicBezTo>
                <a:cubicBezTo>
                  <a:pt x="573" y="372"/>
                  <a:pt x="573" y="372"/>
                  <a:pt x="573" y="371"/>
                </a:cubicBezTo>
                <a:cubicBezTo>
                  <a:pt x="572" y="371"/>
                  <a:pt x="572" y="370"/>
                  <a:pt x="573" y="370"/>
                </a:cubicBezTo>
                <a:cubicBezTo>
                  <a:pt x="573" y="370"/>
                  <a:pt x="573" y="369"/>
                  <a:pt x="573" y="369"/>
                </a:cubicBezTo>
                <a:cubicBezTo>
                  <a:pt x="573" y="369"/>
                  <a:pt x="573" y="369"/>
                  <a:pt x="573" y="370"/>
                </a:cubicBezTo>
                <a:cubicBezTo>
                  <a:pt x="573" y="370"/>
                  <a:pt x="573" y="370"/>
                  <a:pt x="573" y="371"/>
                </a:cubicBezTo>
                <a:moveTo>
                  <a:pt x="572" y="446"/>
                </a:moveTo>
                <a:cubicBezTo>
                  <a:pt x="572" y="446"/>
                  <a:pt x="571" y="446"/>
                  <a:pt x="571" y="446"/>
                </a:cubicBezTo>
                <a:cubicBezTo>
                  <a:pt x="571" y="446"/>
                  <a:pt x="571" y="445"/>
                  <a:pt x="571" y="445"/>
                </a:cubicBezTo>
                <a:cubicBezTo>
                  <a:pt x="571" y="445"/>
                  <a:pt x="573" y="445"/>
                  <a:pt x="573" y="445"/>
                </a:cubicBezTo>
                <a:cubicBezTo>
                  <a:pt x="573" y="445"/>
                  <a:pt x="573" y="446"/>
                  <a:pt x="573" y="446"/>
                </a:cubicBezTo>
                <a:cubicBezTo>
                  <a:pt x="573" y="446"/>
                  <a:pt x="572" y="446"/>
                  <a:pt x="572" y="446"/>
                </a:cubicBezTo>
                <a:moveTo>
                  <a:pt x="293" y="419"/>
                </a:moveTo>
                <a:cubicBezTo>
                  <a:pt x="293" y="419"/>
                  <a:pt x="294" y="420"/>
                  <a:pt x="294" y="421"/>
                </a:cubicBezTo>
                <a:cubicBezTo>
                  <a:pt x="294" y="421"/>
                  <a:pt x="293" y="421"/>
                  <a:pt x="293" y="421"/>
                </a:cubicBezTo>
                <a:cubicBezTo>
                  <a:pt x="293" y="421"/>
                  <a:pt x="292" y="420"/>
                  <a:pt x="292" y="420"/>
                </a:cubicBezTo>
                <a:cubicBezTo>
                  <a:pt x="292" y="420"/>
                  <a:pt x="292" y="420"/>
                  <a:pt x="292" y="420"/>
                </a:cubicBezTo>
                <a:cubicBezTo>
                  <a:pt x="292" y="420"/>
                  <a:pt x="292" y="419"/>
                  <a:pt x="293" y="419"/>
                </a:cubicBezTo>
                <a:moveTo>
                  <a:pt x="368" y="477"/>
                </a:moveTo>
                <a:cubicBezTo>
                  <a:pt x="367" y="477"/>
                  <a:pt x="367" y="477"/>
                  <a:pt x="366" y="477"/>
                </a:cubicBezTo>
                <a:cubicBezTo>
                  <a:pt x="366" y="477"/>
                  <a:pt x="366" y="477"/>
                  <a:pt x="366" y="476"/>
                </a:cubicBezTo>
                <a:cubicBezTo>
                  <a:pt x="366" y="476"/>
                  <a:pt x="366" y="476"/>
                  <a:pt x="366" y="476"/>
                </a:cubicBezTo>
                <a:cubicBezTo>
                  <a:pt x="366" y="476"/>
                  <a:pt x="366" y="476"/>
                  <a:pt x="367" y="476"/>
                </a:cubicBezTo>
                <a:cubicBezTo>
                  <a:pt x="367" y="476"/>
                  <a:pt x="367" y="476"/>
                  <a:pt x="367" y="476"/>
                </a:cubicBezTo>
                <a:cubicBezTo>
                  <a:pt x="367" y="477"/>
                  <a:pt x="368" y="477"/>
                  <a:pt x="368" y="477"/>
                </a:cubicBezTo>
                <a:moveTo>
                  <a:pt x="417" y="490"/>
                </a:moveTo>
                <a:cubicBezTo>
                  <a:pt x="419" y="490"/>
                  <a:pt x="419" y="490"/>
                  <a:pt x="418" y="491"/>
                </a:cubicBezTo>
                <a:cubicBezTo>
                  <a:pt x="418" y="491"/>
                  <a:pt x="417" y="491"/>
                  <a:pt x="417" y="490"/>
                </a:cubicBezTo>
                <a:moveTo>
                  <a:pt x="514" y="582"/>
                </a:moveTo>
                <a:cubicBezTo>
                  <a:pt x="513" y="583"/>
                  <a:pt x="512" y="583"/>
                  <a:pt x="512" y="582"/>
                </a:cubicBezTo>
                <a:cubicBezTo>
                  <a:pt x="512" y="582"/>
                  <a:pt x="512" y="582"/>
                  <a:pt x="512" y="582"/>
                </a:cubicBezTo>
                <a:cubicBezTo>
                  <a:pt x="512" y="581"/>
                  <a:pt x="513" y="581"/>
                  <a:pt x="514" y="582"/>
                </a:cubicBezTo>
                <a:cubicBezTo>
                  <a:pt x="514" y="582"/>
                  <a:pt x="514" y="582"/>
                  <a:pt x="514" y="582"/>
                </a:cubicBezTo>
                <a:moveTo>
                  <a:pt x="218" y="394"/>
                </a:moveTo>
                <a:cubicBezTo>
                  <a:pt x="218" y="393"/>
                  <a:pt x="218" y="393"/>
                  <a:pt x="218" y="392"/>
                </a:cubicBezTo>
                <a:cubicBezTo>
                  <a:pt x="219" y="393"/>
                  <a:pt x="219" y="393"/>
                  <a:pt x="218" y="394"/>
                </a:cubicBezTo>
                <a:moveTo>
                  <a:pt x="424" y="443"/>
                </a:moveTo>
                <a:cubicBezTo>
                  <a:pt x="424" y="443"/>
                  <a:pt x="424" y="443"/>
                  <a:pt x="424" y="443"/>
                </a:cubicBezTo>
                <a:cubicBezTo>
                  <a:pt x="423" y="444"/>
                  <a:pt x="423" y="444"/>
                  <a:pt x="423" y="444"/>
                </a:cubicBezTo>
                <a:cubicBezTo>
                  <a:pt x="423" y="444"/>
                  <a:pt x="423" y="444"/>
                  <a:pt x="423" y="443"/>
                </a:cubicBezTo>
                <a:cubicBezTo>
                  <a:pt x="423" y="443"/>
                  <a:pt x="423" y="443"/>
                  <a:pt x="423" y="442"/>
                </a:cubicBezTo>
                <a:cubicBezTo>
                  <a:pt x="423" y="442"/>
                  <a:pt x="423" y="442"/>
                  <a:pt x="423" y="442"/>
                </a:cubicBezTo>
                <a:cubicBezTo>
                  <a:pt x="424" y="442"/>
                  <a:pt x="424" y="442"/>
                  <a:pt x="424" y="443"/>
                </a:cubicBezTo>
                <a:moveTo>
                  <a:pt x="566" y="374"/>
                </a:moveTo>
                <a:cubicBezTo>
                  <a:pt x="564" y="374"/>
                  <a:pt x="564" y="374"/>
                  <a:pt x="564" y="374"/>
                </a:cubicBezTo>
                <a:cubicBezTo>
                  <a:pt x="564" y="373"/>
                  <a:pt x="564" y="373"/>
                  <a:pt x="564" y="373"/>
                </a:cubicBezTo>
                <a:cubicBezTo>
                  <a:pt x="564" y="373"/>
                  <a:pt x="565" y="373"/>
                  <a:pt x="565" y="373"/>
                </a:cubicBezTo>
                <a:cubicBezTo>
                  <a:pt x="566" y="373"/>
                  <a:pt x="566" y="374"/>
                  <a:pt x="566" y="374"/>
                </a:cubicBezTo>
                <a:moveTo>
                  <a:pt x="419" y="240"/>
                </a:moveTo>
                <a:cubicBezTo>
                  <a:pt x="418" y="240"/>
                  <a:pt x="418" y="240"/>
                  <a:pt x="417" y="240"/>
                </a:cubicBezTo>
                <a:cubicBezTo>
                  <a:pt x="418" y="239"/>
                  <a:pt x="418" y="239"/>
                  <a:pt x="419" y="240"/>
                </a:cubicBezTo>
                <a:moveTo>
                  <a:pt x="457" y="468"/>
                </a:moveTo>
                <a:cubicBezTo>
                  <a:pt x="457" y="467"/>
                  <a:pt x="457" y="467"/>
                  <a:pt x="457" y="466"/>
                </a:cubicBezTo>
                <a:cubicBezTo>
                  <a:pt x="458" y="467"/>
                  <a:pt x="458" y="467"/>
                  <a:pt x="457" y="468"/>
                </a:cubicBezTo>
                <a:moveTo>
                  <a:pt x="398" y="583"/>
                </a:moveTo>
                <a:cubicBezTo>
                  <a:pt x="398" y="583"/>
                  <a:pt x="397" y="583"/>
                  <a:pt x="397" y="583"/>
                </a:cubicBezTo>
                <a:cubicBezTo>
                  <a:pt x="397" y="583"/>
                  <a:pt x="397" y="583"/>
                  <a:pt x="398" y="583"/>
                </a:cubicBezTo>
                <a:cubicBezTo>
                  <a:pt x="398" y="582"/>
                  <a:pt x="398" y="582"/>
                  <a:pt x="398" y="583"/>
                </a:cubicBezTo>
                <a:cubicBezTo>
                  <a:pt x="398" y="583"/>
                  <a:pt x="398" y="583"/>
                  <a:pt x="398" y="583"/>
                </a:cubicBezTo>
                <a:moveTo>
                  <a:pt x="406" y="595"/>
                </a:moveTo>
                <a:cubicBezTo>
                  <a:pt x="405" y="595"/>
                  <a:pt x="405" y="596"/>
                  <a:pt x="405" y="596"/>
                </a:cubicBezTo>
                <a:cubicBezTo>
                  <a:pt x="405" y="596"/>
                  <a:pt x="405" y="595"/>
                  <a:pt x="405" y="595"/>
                </a:cubicBezTo>
                <a:cubicBezTo>
                  <a:pt x="405" y="595"/>
                  <a:pt x="405" y="595"/>
                  <a:pt x="405" y="595"/>
                </a:cubicBezTo>
                <a:cubicBezTo>
                  <a:pt x="405" y="595"/>
                  <a:pt x="405" y="595"/>
                  <a:pt x="406" y="595"/>
                </a:cubicBezTo>
                <a:moveTo>
                  <a:pt x="409" y="594"/>
                </a:moveTo>
                <a:cubicBezTo>
                  <a:pt x="409" y="594"/>
                  <a:pt x="409" y="595"/>
                  <a:pt x="409" y="595"/>
                </a:cubicBezTo>
                <a:cubicBezTo>
                  <a:pt x="408" y="594"/>
                  <a:pt x="409" y="594"/>
                  <a:pt x="409" y="594"/>
                </a:cubicBezTo>
                <a:cubicBezTo>
                  <a:pt x="409" y="594"/>
                  <a:pt x="409" y="594"/>
                  <a:pt x="409" y="594"/>
                </a:cubicBezTo>
                <a:cubicBezTo>
                  <a:pt x="409" y="594"/>
                  <a:pt x="409" y="594"/>
                  <a:pt x="409" y="594"/>
                </a:cubicBezTo>
                <a:moveTo>
                  <a:pt x="406" y="593"/>
                </a:moveTo>
                <a:cubicBezTo>
                  <a:pt x="406" y="593"/>
                  <a:pt x="406" y="593"/>
                  <a:pt x="406" y="593"/>
                </a:cubicBezTo>
                <a:cubicBezTo>
                  <a:pt x="406" y="593"/>
                  <a:pt x="406" y="593"/>
                  <a:pt x="406" y="592"/>
                </a:cubicBezTo>
                <a:cubicBezTo>
                  <a:pt x="406" y="592"/>
                  <a:pt x="406" y="592"/>
                  <a:pt x="406" y="592"/>
                </a:cubicBezTo>
                <a:cubicBezTo>
                  <a:pt x="406" y="592"/>
                  <a:pt x="406" y="592"/>
                  <a:pt x="406" y="593"/>
                </a:cubicBezTo>
                <a:moveTo>
                  <a:pt x="400" y="590"/>
                </a:moveTo>
                <a:cubicBezTo>
                  <a:pt x="400" y="590"/>
                  <a:pt x="401" y="590"/>
                  <a:pt x="401" y="591"/>
                </a:cubicBezTo>
                <a:cubicBezTo>
                  <a:pt x="401" y="591"/>
                  <a:pt x="401" y="591"/>
                  <a:pt x="400" y="591"/>
                </a:cubicBezTo>
                <a:cubicBezTo>
                  <a:pt x="400" y="591"/>
                  <a:pt x="400" y="591"/>
                  <a:pt x="400" y="591"/>
                </a:cubicBezTo>
                <a:cubicBezTo>
                  <a:pt x="400" y="591"/>
                  <a:pt x="400" y="590"/>
                  <a:pt x="400" y="590"/>
                </a:cubicBezTo>
                <a:moveTo>
                  <a:pt x="418" y="237"/>
                </a:moveTo>
                <a:cubicBezTo>
                  <a:pt x="418" y="237"/>
                  <a:pt x="417" y="237"/>
                  <a:pt x="417" y="237"/>
                </a:cubicBezTo>
                <a:cubicBezTo>
                  <a:pt x="417" y="237"/>
                  <a:pt x="417" y="237"/>
                  <a:pt x="417" y="237"/>
                </a:cubicBezTo>
                <a:cubicBezTo>
                  <a:pt x="417" y="237"/>
                  <a:pt x="417" y="237"/>
                  <a:pt x="418" y="237"/>
                </a:cubicBezTo>
                <a:cubicBezTo>
                  <a:pt x="418" y="236"/>
                  <a:pt x="418" y="237"/>
                  <a:pt x="418" y="237"/>
                </a:cubicBezTo>
                <a:moveTo>
                  <a:pt x="463" y="343"/>
                </a:moveTo>
                <a:cubicBezTo>
                  <a:pt x="463" y="343"/>
                  <a:pt x="463" y="343"/>
                  <a:pt x="463" y="343"/>
                </a:cubicBezTo>
                <a:cubicBezTo>
                  <a:pt x="463" y="343"/>
                  <a:pt x="463" y="343"/>
                  <a:pt x="462" y="343"/>
                </a:cubicBezTo>
                <a:cubicBezTo>
                  <a:pt x="462" y="343"/>
                  <a:pt x="462" y="343"/>
                  <a:pt x="462" y="343"/>
                </a:cubicBezTo>
                <a:cubicBezTo>
                  <a:pt x="463" y="343"/>
                  <a:pt x="463" y="343"/>
                  <a:pt x="463" y="343"/>
                </a:cubicBezTo>
                <a:cubicBezTo>
                  <a:pt x="463" y="343"/>
                  <a:pt x="463" y="343"/>
                  <a:pt x="463" y="343"/>
                </a:cubicBezTo>
                <a:moveTo>
                  <a:pt x="464" y="355"/>
                </a:moveTo>
                <a:cubicBezTo>
                  <a:pt x="464" y="356"/>
                  <a:pt x="464" y="356"/>
                  <a:pt x="463" y="356"/>
                </a:cubicBezTo>
                <a:cubicBezTo>
                  <a:pt x="463" y="355"/>
                  <a:pt x="464" y="355"/>
                  <a:pt x="464" y="355"/>
                </a:cubicBezTo>
                <a:moveTo>
                  <a:pt x="419" y="231"/>
                </a:moveTo>
                <a:cubicBezTo>
                  <a:pt x="419" y="231"/>
                  <a:pt x="418" y="231"/>
                  <a:pt x="418" y="231"/>
                </a:cubicBezTo>
                <a:cubicBezTo>
                  <a:pt x="418" y="231"/>
                  <a:pt x="418" y="231"/>
                  <a:pt x="418" y="231"/>
                </a:cubicBezTo>
                <a:cubicBezTo>
                  <a:pt x="418" y="231"/>
                  <a:pt x="418" y="231"/>
                  <a:pt x="419" y="231"/>
                </a:cubicBezTo>
                <a:cubicBezTo>
                  <a:pt x="419" y="231"/>
                  <a:pt x="419" y="231"/>
                  <a:pt x="419" y="231"/>
                </a:cubicBezTo>
                <a:moveTo>
                  <a:pt x="418" y="235"/>
                </a:moveTo>
                <a:cubicBezTo>
                  <a:pt x="418" y="235"/>
                  <a:pt x="418" y="235"/>
                  <a:pt x="418" y="235"/>
                </a:cubicBezTo>
                <a:cubicBezTo>
                  <a:pt x="417" y="235"/>
                  <a:pt x="417" y="235"/>
                  <a:pt x="417" y="235"/>
                </a:cubicBezTo>
                <a:cubicBezTo>
                  <a:pt x="417" y="235"/>
                  <a:pt x="417" y="235"/>
                  <a:pt x="417" y="234"/>
                </a:cubicBezTo>
                <a:cubicBezTo>
                  <a:pt x="417" y="234"/>
                  <a:pt x="417" y="234"/>
                  <a:pt x="417" y="234"/>
                </a:cubicBezTo>
                <a:cubicBezTo>
                  <a:pt x="418" y="235"/>
                  <a:pt x="418" y="235"/>
                  <a:pt x="418" y="235"/>
                </a:cubicBezTo>
                <a:moveTo>
                  <a:pt x="399" y="463"/>
                </a:moveTo>
                <a:cubicBezTo>
                  <a:pt x="399" y="463"/>
                  <a:pt x="400" y="463"/>
                  <a:pt x="400" y="464"/>
                </a:cubicBezTo>
                <a:cubicBezTo>
                  <a:pt x="400" y="464"/>
                  <a:pt x="399" y="464"/>
                  <a:pt x="399" y="464"/>
                </a:cubicBezTo>
                <a:moveTo>
                  <a:pt x="285" y="427"/>
                </a:moveTo>
                <a:cubicBezTo>
                  <a:pt x="285" y="427"/>
                  <a:pt x="285" y="427"/>
                  <a:pt x="285" y="428"/>
                </a:cubicBezTo>
                <a:cubicBezTo>
                  <a:pt x="285" y="428"/>
                  <a:pt x="285" y="428"/>
                  <a:pt x="285" y="428"/>
                </a:cubicBezTo>
                <a:cubicBezTo>
                  <a:pt x="285" y="428"/>
                  <a:pt x="284" y="428"/>
                  <a:pt x="284" y="427"/>
                </a:cubicBezTo>
                <a:cubicBezTo>
                  <a:pt x="284" y="427"/>
                  <a:pt x="285" y="427"/>
                  <a:pt x="285" y="427"/>
                </a:cubicBezTo>
                <a:moveTo>
                  <a:pt x="433" y="486"/>
                </a:moveTo>
                <a:cubicBezTo>
                  <a:pt x="433" y="486"/>
                  <a:pt x="433" y="485"/>
                  <a:pt x="433" y="485"/>
                </a:cubicBezTo>
                <a:cubicBezTo>
                  <a:pt x="433" y="485"/>
                  <a:pt x="433" y="485"/>
                  <a:pt x="434" y="485"/>
                </a:cubicBezTo>
                <a:cubicBezTo>
                  <a:pt x="434" y="485"/>
                  <a:pt x="434" y="485"/>
                  <a:pt x="434" y="485"/>
                </a:cubicBezTo>
                <a:cubicBezTo>
                  <a:pt x="434" y="485"/>
                  <a:pt x="434" y="486"/>
                  <a:pt x="433" y="486"/>
                </a:cubicBezTo>
                <a:moveTo>
                  <a:pt x="385" y="488"/>
                </a:moveTo>
                <a:cubicBezTo>
                  <a:pt x="385" y="488"/>
                  <a:pt x="385" y="487"/>
                  <a:pt x="385" y="487"/>
                </a:cubicBezTo>
                <a:cubicBezTo>
                  <a:pt x="385" y="487"/>
                  <a:pt x="385" y="487"/>
                  <a:pt x="386" y="487"/>
                </a:cubicBezTo>
                <a:cubicBezTo>
                  <a:pt x="386" y="487"/>
                  <a:pt x="386" y="488"/>
                  <a:pt x="386" y="488"/>
                </a:cubicBezTo>
                <a:cubicBezTo>
                  <a:pt x="386" y="488"/>
                  <a:pt x="385" y="488"/>
                  <a:pt x="385" y="488"/>
                </a:cubicBezTo>
                <a:moveTo>
                  <a:pt x="417" y="490"/>
                </a:moveTo>
                <a:cubicBezTo>
                  <a:pt x="416" y="490"/>
                  <a:pt x="416" y="489"/>
                  <a:pt x="416" y="489"/>
                </a:cubicBezTo>
                <a:cubicBezTo>
                  <a:pt x="417" y="489"/>
                  <a:pt x="417" y="489"/>
                  <a:pt x="417" y="490"/>
                </a:cubicBezTo>
                <a:moveTo>
                  <a:pt x="362" y="472"/>
                </a:moveTo>
                <a:cubicBezTo>
                  <a:pt x="362" y="472"/>
                  <a:pt x="362" y="472"/>
                  <a:pt x="361" y="472"/>
                </a:cubicBezTo>
                <a:cubicBezTo>
                  <a:pt x="361" y="472"/>
                  <a:pt x="361" y="472"/>
                  <a:pt x="361" y="472"/>
                </a:cubicBezTo>
                <a:cubicBezTo>
                  <a:pt x="361" y="472"/>
                  <a:pt x="361" y="472"/>
                  <a:pt x="362" y="472"/>
                </a:cubicBezTo>
                <a:cubicBezTo>
                  <a:pt x="362" y="472"/>
                  <a:pt x="362" y="472"/>
                  <a:pt x="362" y="472"/>
                </a:cubicBezTo>
                <a:moveTo>
                  <a:pt x="444" y="476"/>
                </a:moveTo>
                <a:cubicBezTo>
                  <a:pt x="444" y="476"/>
                  <a:pt x="444" y="476"/>
                  <a:pt x="443" y="476"/>
                </a:cubicBezTo>
                <a:cubicBezTo>
                  <a:pt x="444" y="476"/>
                  <a:pt x="444" y="476"/>
                  <a:pt x="444" y="476"/>
                </a:cubicBezTo>
                <a:cubicBezTo>
                  <a:pt x="444" y="476"/>
                  <a:pt x="444" y="476"/>
                  <a:pt x="444" y="476"/>
                </a:cubicBezTo>
                <a:cubicBezTo>
                  <a:pt x="444" y="476"/>
                  <a:pt x="444" y="476"/>
                  <a:pt x="444" y="476"/>
                </a:cubicBezTo>
                <a:moveTo>
                  <a:pt x="375" y="480"/>
                </a:moveTo>
                <a:cubicBezTo>
                  <a:pt x="375" y="480"/>
                  <a:pt x="375" y="481"/>
                  <a:pt x="375" y="481"/>
                </a:cubicBezTo>
                <a:cubicBezTo>
                  <a:pt x="375" y="481"/>
                  <a:pt x="375" y="481"/>
                  <a:pt x="375" y="481"/>
                </a:cubicBezTo>
                <a:cubicBezTo>
                  <a:pt x="375" y="481"/>
                  <a:pt x="374" y="481"/>
                  <a:pt x="374" y="480"/>
                </a:cubicBezTo>
                <a:cubicBezTo>
                  <a:pt x="374" y="480"/>
                  <a:pt x="375" y="480"/>
                  <a:pt x="375" y="480"/>
                </a:cubicBezTo>
                <a:moveTo>
                  <a:pt x="383" y="481"/>
                </a:moveTo>
                <a:cubicBezTo>
                  <a:pt x="383" y="481"/>
                  <a:pt x="383" y="481"/>
                  <a:pt x="383" y="481"/>
                </a:cubicBezTo>
                <a:cubicBezTo>
                  <a:pt x="383" y="480"/>
                  <a:pt x="384" y="480"/>
                  <a:pt x="384" y="481"/>
                </a:cubicBezTo>
                <a:cubicBezTo>
                  <a:pt x="384" y="481"/>
                  <a:pt x="384" y="481"/>
                  <a:pt x="384" y="481"/>
                </a:cubicBezTo>
                <a:cubicBezTo>
                  <a:pt x="384" y="481"/>
                  <a:pt x="383" y="481"/>
                  <a:pt x="383" y="481"/>
                </a:cubicBezTo>
                <a:moveTo>
                  <a:pt x="564" y="374"/>
                </a:moveTo>
                <a:cubicBezTo>
                  <a:pt x="564" y="375"/>
                  <a:pt x="564" y="375"/>
                  <a:pt x="564" y="375"/>
                </a:cubicBezTo>
                <a:cubicBezTo>
                  <a:pt x="563" y="375"/>
                  <a:pt x="563" y="375"/>
                  <a:pt x="563" y="374"/>
                </a:cubicBezTo>
                <a:cubicBezTo>
                  <a:pt x="563" y="374"/>
                  <a:pt x="564" y="374"/>
                  <a:pt x="564" y="374"/>
                </a:cubicBezTo>
                <a:moveTo>
                  <a:pt x="567" y="374"/>
                </a:moveTo>
                <a:cubicBezTo>
                  <a:pt x="567" y="375"/>
                  <a:pt x="566" y="375"/>
                  <a:pt x="566" y="375"/>
                </a:cubicBezTo>
                <a:cubicBezTo>
                  <a:pt x="566" y="375"/>
                  <a:pt x="566" y="374"/>
                  <a:pt x="566" y="374"/>
                </a:cubicBezTo>
                <a:cubicBezTo>
                  <a:pt x="566" y="374"/>
                  <a:pt x="566" y="374"/>
                  <a:pt x="566" y="374"/>
                </a:cubicBezTo>
                <a:cubicBezTo>
                  <a:pt x="566" y="374"/>
                  <a:pt x="566" y="374"/>
                  <a:pt x="566" y="374"/>
                </a:cubicBezTo>
                <a:cubicBezTo>
                  <a:pt x="566" y="374"/>
                  <a:pt x="567" y="374"/>
                  <a:pt x="567" y="374"/>
                </a:cubicBezTo>
                <a:moveTo>
                  <a:pt x="565" y="375"/>
                </a:moveTo>
                <a:cubicBezTo>
                  <a:pt x="565" y="375"/>
                  <a:pt x="565" y="376"/>
                  <a:pt x="565" y="376"/>
                </a:cubicBezTo>
                <a:cubicBezTo>
                  <a:pt x="564" y="376"/>
                  <a:pt x="564" y="375"/>
                  <a:pt x="564" y="375"/>
                </a:cubicBezTo>
                <a:cubicBezTo>
                  <a:pt x="564" y="375"/>
                  <a:pt x="564" y="375"/>
                  <a:pt x="564" y="375"/>
                </a:cubicBezTo>
                <a:cubicBezTo>
                  <a:pt x="564" y="375"/>
                  <a:pt x="564" y="375"/>
                  <a:pt x="564" y="375"/>
                </a:cubicBezTo>
                <a:cubicBezTo>
                  <a:pt x="565" y="375"/>
                  <a:pt x="565" y="375"/>
                  <a:pt x="565" y="375"/>
                </a:cubicBezTo>
                <a:moveTo>
                  <a:pt x="583" y="375"/>
                </a:moveTo>
                <a:cubicBezTo>
                  <a:pt x="583" y="375"/>
                  <a:pt x="582" y="376"/>
                  <a:pt x="582" y="376"/>
                </a:cubicBezTo>
                <a:cubicBezTo>
                  <a:pt x="582" y="375"/>
                  <a:pt x="582" y="375"/>
                  <a:pt x="583" y="375"/>
                </a:cubicBezTo>
                <a:cubicBezTo>
                  <a:pt x="583" y="375"/>
                  <a:pt x="583" y="375"/>
                  <a:pt x="583" y="375"/>
                </a:cubicBezTo>
                <a:cubicBezTo>
                  <a:pt x="583" y="375"/>
                  <a:pt x="583" y="375"/>
                  <a:pt x="583" y="375"/>
                </a:cubicBezTo>
                <a:moveTo>
                  <a:pt x="218" y="389"/>
                </a:moveTo>
                <a:cubicBezTo>
                  <a:pt x="218" y="389"/>
                  <a:pt x="218" y="389"/>
                  <a:pt x="218" y="389"/>
                </a:cubicBezTo>
                <a:cubicBezTo>
                  <a:pt x="218" y="389"/>
                  <a:pt x="218" y="389"/>
                  <a:pt x="219" y="390"/>
                </a:cubicBezTo>
                <a:cubicBezTo>
                  <a:pt x="219" y="390"/>
                  <a:pt x="218" y="390"/>
                  <a:pt x="218" y="390"/>
                </a:cubicBezTo>
                <a:cubicBezTo>
                  <a:pt x="218" y="390"/>
                  <a:pt x="218" y="390"/>
                  <a:pt x="218" y="389"/>
                </a:cubicBezTo>
                <a:moveTo>
                  <a:pt x="224" y="391"/>
                </a:moveTo>
                <a:cubicBezTo>
                  <a:pt x="224" y="392"/>
                  <a:pt x="224" y="392"/>
                  <a:pt x="223" y="392"/>
                </a:cubicBezTo>
                <a:cubicBezTo>
                  <a:pt x="223" y="391"/>
                  <a:pt x="224" y="391"/>
                  <a:pt x="224" y="391"/>
                </a:cubicBezTo>
                <a:moveTo>
                  <a:pt x="281" y="370"/>
                </a:moveTo>
                <a:cubicBezTo>
                  <a:pt x="281" y="370"/>
                  <a:pt x="280" y="370"/>
                  <a:pt x="280" y="370"/>
                </a:cubicBezTo>
                <a:cubicBezTo>
                  <a:pt x="281" y="369"/>
                  <a:pt x="281" y="369"/>
                  <a:pt x="281" y="370"/>
                </a:cubicBezTo>
                <a:cubicBezTo>
                  <a:pt x="281" y="370"/>
                  <a:pt x="281" y="370"/>
                  <a:pt x="281" y="370"/>
                </a:cubicBezTo>
                <a:cubicBezTo>
                  <a:pt x="281" y="370"/>
                  <a:pt x="281" y="370"/>
                  <a:pt x="281" y="370"/>
                </a:cubicBezTo>
                <a:moveTo>
                  <a:pt x="565" y="371"/>
                </a:moveTo>
                <a:cubicBezTo>
                  <a:pt x="564" y="371"/>
                  <a:pt x="564" y="371"/>
                  <a:pt x="564" y="370"/>
                </a:cubicBezTo>
                <a:cubicBezTo>
                  <a:pt x="564" y="370"/>
                  <a:pt x="565" y="370"/>
                  <a:pt x="565" y="370"/>
                </a:cubicBezTo>
                <a:moveTo>
                  <a:pt x="566" y="372"/>
                </a:moveTo>
                <a:cubicBezTo>
                  <a:pt x="566" y="372"/>
                  <a:pt x="566" y="372"/>
                  <a:pt x="565" y="372"/>
                </a:cubicBezTo>
                <a:cubicBezTo>
                  <a:pt x="565" y="372"/>
                  <a:pt x="565" y="372"/>
                  <a:pt x="565" y="371"/>
                </a:cubicBezTo>
                <a:cubicBezTo>
                  <a:pt x="565" y="371"/>
                  <a:pt x="565" y="371"/>
                  <a:pt x="565" y="371"/>
                </a:cubicBezTo>
                <a:cubicBezTo>
                  <a:pt x="565" y="371"/>
                  <a:pt x="565" y="371"/>
                  <a:pt x="565" y="371"/>
                </a:cubicBezTo>
                <a:cubicBezTo>
                  <a:pt x="565" y="371"/>
                  <a:pt x="566" y="371"/>
                  <a:pt x="566" y="372"/>
                </a:cubicBezTo>
                <a:moveTo>
                  <a:pt x="564" y="373"/>
                </a:moveTo>
                <a:cubicBezTo>
                  <a:pt x="563" y="373"/>
                  <a:pt x="563" y="372"/>
                  <a:pt x="563" y="372"/>
                </a:cubicBezTo>
                <a:cubicBezTo>
                  <a:pt x="563" y="372"/>
                  <a:pt x="564" y="372"/>
                  <a:pt x="564" y="373"/>
                </a:cubicBezTo>
                <a:cubicBezTo>
                  <a:pt x="564" y="373"/>
                  <a:pt x="564" y="373"/>
                  <a:pt x="564" y="373"/>
                </a:cubicBezTo>
                <a:cubicBezTo>
                  <a:pt x="564" y="373"/>
                  <a:pt x="564" y="373"/>
                  <a:pt x="564" y="373"/>
                </a:cubicBezTo>
                <a:moveTo>
                  <a:pt x="270" y="411"/>
                </a:moveTo>
                <a:cubicBezTo>
                  <a:pt x="270" y="411"/>
                  <a:pt x="271" y="411"/>
                  <a:pt x="271" y="411"/>
                </a:cubicBezTo>
                <a:cubicBezTo>
                  <a:pt x="271" y="412"/>
                  <a:pt x="270" y="412"/>
                  <a:pt x="270" y="412"/>
                </a:cubicBezTo>
                <a:moveTo>
                  <a:pt x="519" y="413"/>
                </a:moveTo>
                <a:cubicBezTo>
                  <a:pt x="519" y="413"/>
                  <a:pt x="518" y="412"/>
                  <a:pt x="519" y="412"/>
                </a:cubicBezTo>
                <a:cubicBezTo>
                  <a:pt x="519" y="412"/>
                  <a:pt x="519" y="412"/>
                  <a:pt x="519" y="412"/>
                </a:cubicBezTo>
                <a:cubicBezTo>
                  <a:pt x="519" y="412"/>
                  <a:pt x="519" y="413"/>
                  <a:pt x="519" y="413"/>
                </a:cubicBezTo>
                <a:cubicBezTo>
                  <a:pt x="519" y="413"/>
                  <a:pt x="519" y="413"/>
                  <a:pt x="519" y="413"/>
                </a:cubicBezTo>
                <a:moveTo>
                  <a:pt x="218" y="399"/>
                </a:moveTo>
                <a:cubicBezTo>
                  <a:pt x="218" y="399"/>
                  <a:pt x="218" y="399"/>
                  <a:pt x="218" y="399"/>
                </a:cubicBezTo>
                <a:cubicBezTo>
                  <a:pt x="218" y="398"/>
                  <a:pt x="218" y="399"/>
                  <a:pt x="219" y="399"/>
                </a:cubicBezTo>
                <a:cubicBezTo>
                  <a:pt x="219" y="399"/>
                  <a:pt x="219" y="399"/>
                  <a:pt x="219" y="399"/>
                </a:cubicBezTo>
                <a:cubicBezTo>
                  <a:pt x="219" y="400"/>
                  <a:pt x="218" y="399"/>
                  <a:pt x="218" y="399"/>
                </a:cubicBezTo>
                <a:moveTo>
                  <a:pt x="220" y="400"/>
                </a:moveTo>
                <a:cubicBezTo>
                  <a:pt x="219" y="400"/>
                  <a:pt x="219" y="400"/>
                  <a:pt x="219" y="399"/>
                </a:cubicBezTo>
                <a:cubicBezTo>
                  <a:pt x="219" y="399"/>
                  <a:pt x="220" y="400"/>
                  <a:pt x="220" y="400"/>
                </a:cubicBezTo>
                <a:moveTo>
                  <a:pt x="224" y="402"/>
                </a:moveTo>
                <a:cubicBezTo>
                  <a:pt x="224" y="402"/>
                  <a:pt x="224" y="401"/>
                  <a:pt x="225" y="402"/>
                </a:cubicBezTo>
                <a:cubicBezTo>
                  <a:pt x="225" y="402"/>
                  <a:pt x="225" y="402"/>
                  <a:pt x="225" y="402"/>
                </a:cubicBezTo>
                <a:moveTo>
                  <a:pt x="98" y="148"/>
                </a:moveTo>
                <a:cubicBezTo>
                  <a:pt x="98" y="148"/>
                  <a:pt x="98" y="148"/>
                  <a:pt x="98" y="148"/>
                </a:cubicBezTo>
                <a:cubicBezTo>
                  <a:pt x="97" y="148"/>
                  <a:pt x="97" y="147"/>
                  <a:pt x="98" y="146"/>
                </a:cubicBezTo>
                <a:cubicBezTo>
                  <a:pt x="98" y="146"/>
                  <a:pt x="98" y="146"/>
                  <a:pt x="98" y="146"/>
                </a:cubicBezTo>
                <a:cubicBezTo>
                  <a:pt x="98" y="147"/>
                  <a:pt x="98" y="148"/>
                  <a:pt x="98" y="148"/>
                </a:cubicBezTo>
                <a:moveTo>
                  <a:pt x="96" y="149"/>
                </a:moveTo>
                <a:cubicBezTo>
                  <a:pt x="96" y="149"/>
                  <a:pt x="96" y="149"/>
                  <a:pt x="96" y="149"/>
                </a:cubicBezTo>
                <a:cubicBezTo>
                  <a:pt x="95" y="149"/>
                  <a:pt x="95" y="148"/>
                  <a:pt x="96" y="147"/>
                </a:cubicBezTo>
                <a:cubicBezTo>
                  <a:pt x="96" y="147"/>
                  <a:pt x="96" y="147"/>
                  <a:pt x="96" y="147"/>
                </a:cubicBezTo>
                <a:cubicBezTo>
                  <a:pt x="97" y="148"/>
                  <a:pt x="96" y="149"/>
                  <a:pt x="96" y="149"/>
                </a:cubicBezTo>
                <a:moveTo>
                  <a:pt x="95" y="158"/>
                </a:moveTo>
                <a:cubicBezTo>
                  <a:pt x="93" y="158"/>
                  <a:pt x="93" y="158"/>
                  <a:pt x="94" y="156"/>
                </a:cubicBezTo>
                <a:cubicBezTo>
                  <a:pt x="95" y="156"/>
                  <a:pt x="95" y="157"/>
                  <a:pt x="95" y="158"/>
                </a:cubicBezTo>
                <a:moveTo>
                  <a:pt x="91" y="152"/>
                </a:moveTo>
                <a:cubicBezTo>
                  <a:pt x="90" y="153"/>
                  <a:pt x="90" y="153"/>
                  <a:pt x="90" y="153"/>
                </a:cubicBezTo>
                <a:cubicBezTo>
                  <a:pt x="90" y="153"/>
                  <a:pt x="90" y="153"/>
                  <a:pt x="90" y="152"/>
                </a:cubicBezTo>
                <a:cubicBezTo>
                  <a:pt x="90" y="152"/>
                  <a:pt x="90" y="152"/>
                  <a:pt x="90" y="152"/>
                </a:cubicBezTo>
                <a:cubicBezTo>
                  <a:pt x="90" y="152"/>
                  <a:pt x="90" y="152"/>
                  <a:pt x="90" y="152"/>
                </a:cubicBezTo>
                <a:cubicBezTo>
                  <a:pt x="90" y="152"/>
                  <a:pt x="90" y="152"/>
                  <a:pt x="91" y="152"/>
                </a:cubicBezTo>
                <a:moveTo>
                  <a:pt x="417" y="257"/>
                </a:moveTo>
                <a:cubicBezTo>
                  <a:pt x="417" y="257"/>
                  <a:pt x="417" y="258"/>
                  <a:pt x="417" y="258"/>
                </a:cubicBezTo>
                <a:cubicBezTo>
                  <a:pt x="417" y="258"/>
                  <a:pt x="416" y="258"/>
                  <a:pt x="416" y="258"/>
                </a:cubicBezTo>
                <a:cubicBezTo>
                  <a:pt x="416" y="258"/>
                  <a:pt x="416" y="257"/>
                  <a:pt x="416" y="256"/>
                </a:cubicBezTo>
                <a:cubicBezTo>
                  <a:pt x="416" y="256"/>
                  <a:pt x="417" y="257"/>
                  <a:pt x="417" y="257"/>
                </a:cubicBezTo>
                <a:moveTo>
                  <a:pt x="413" y="256"/>
                </a:moveTo>
                <a:cubicBezTo>
                  <a:pt x="413" y="255"/>
                  <a:pt x="413" y="255"/>
                  <a:pt x="413" y="255"/>
                </a:cubicBezTo>
                <a:cubicBezTo>
                  <a:pt x="414" y="255"/>
                  <a:pt x="414" y="255"/>
                  <a:pt x="414" y="256"/>
                </a:cubicBezTo>
                <a:cubicBezTo>
                  <a:pt x="414" y="256"/>
                  <a:pt x="413" y="256"/>
                  <a:pt x="413" y="256"/>
                </a:cubicBezTo>
                <a:moveTo>
                  <a:pt x="413" y="257"/>
                </a:moveTo>
                <a:cubicBezTo>
                  <a:pt x="413" y="257"/>
                  <a:pt x="413" y="257"/>
                  <a:pt x="413" y="257"/>
                </a:cubicBezTo>
                <a:cubicBezTo>
                  <a:pt x="412" y="257"/>
                  <a:pt x="412" y="256"/>
                  <a:pt x="413" y="256"/>
                </a:cubicBezTo>
                <a:cubicBezTo>
                  <a:pt x="413" y="256"/>
                  <a:pt x="413" y="256"/>
                  <a:pt x="413" y="256"/>
                </a:cubicBezTo>
                <a:cubicBezTo>
                  <a:pt x="413" y="256"/>
                  <a:pt x="413" y="257"/>
                  <a:pt x="413" y="257"/>
                </a:cubicBezTo>
                <a:moveTo>
                  <a:pt x="409" y="498"/>
                </a:moveTo>
                <a:cubicBezTo>
                  <a:pt x="410" y="498"/>
                  <a:pt x="410" y="498"/>
                  <a:pt x="410" y="498"/>
                </a:cubicBezTo>
                <a:cubicBezTo>
                  <a:pt x="410" y="500"/>
                  <a:pt x="410" y="500"/>
                  <a:pt x="410" y="500"/>
                </a:cubicBezTo>
                <a:cubicBezTo>
                  <a:pt x="409" y="500"/>
                  <a:pt x="408" y="500"/>
                  <a:pt x="408" y="501"/>
                </a:cubicBezTo>
                <a:cubicBezTo>
                  <a:pt x="408" y="501"/>
                  <a:pt x="408" y="501"/>
                  <a:pt x="407" y="501"/>
                </a:cubicBezTo>
                <a:cubicBezTo>
                  <a:pt x="407" y="498"/>
                  <a:pt x="407" y="498"/>
                  <a:pt x="407" y="498"/>
                </a:cubicBezTo>
                <a:cubicBezTo>
                  <a:pt x="408" y="498"/>
                  <a:pt x="408" y="498"/>
                  <a:pt x="408" y="498"/>
                </a:cubicBezTo>
                <a:cubicBezTo>
                  <a:pt x="409" y="498"/>
                  <a:pt x="409" y="499"/>
                  <a:pt x="409" y="499"/>
                </a:cubicBezTo>
                <a:cubicBezTo>
                  <a:pt x="409" y="499"/>
                  <a:pt x="409" y="499"/>
                  <a:pt x="409" y="498"/>
                </a:cubicBezTo>
                <a:moveTo>
                  <a:pt x="409" y="497"/>
                </a:moveTo>
                <a:cubicBezTo>
                  <a:pt x="409" y="498"/>
                  <a:pt x="409" y="498"/>
                  <a:pt x="409" y="498"/>
                </a:cubicBezTo>
                <a:cubicBezTo>
                  <a:pt x="408" y="498"/>
                  <a:pt x="408" y="498"/>
                  <a:pt x="408" y="498"/>
                </a:cubicBezTo>
                <a:cubicBezTo>
                  <a:pt x="408" y="497"/>
                  <a:pt x="409" y="497"/>
                  <a:pt x="409" y="497"/>
                </a:cubicBezTo>
                <a:moveTo>
                  <a:pt x="407" y="501"/>
                </a:moveTo>
                <a:cubicBezTo>
                  <a:pt x="407" y="502"/>
                  <a:pt x="407" y="502"/>
                  <a:pt x="407" y="502"/>
                </a:cubicBezTo>
                <a:cubicBezTo>
                  <a:pt x="406" y="501"/>
                  <a:pt x="407" y="501"/>
                  <a:pt x="407" y="501"/>
                </a:cubicBezTo>
                <a:cubicBezTo>
                  <a:pt x="407" y="501"/>
                  <a:pt x="407" y="501"/>
                  <a:pt x="407" y="501"/>
                </a:cubicBezTo>
                <a:cubicBezTo>
                  <a:pt x="408" y="501"/>
                  <a:pt x="407" y="501"/>
                  <a:pt x="407" y="501"/>
                </a:cubicBezTo>
                <a:moveTo>
                  <a:pt x="564" y="426"/>
                </a:moveTo>
                <a:cubicBezTo>
                  <a:pt x="563" y="426"/>
                  <a:pt x="562" y="425"/>
                  <a:pt x="562" y="424"/>
                </a:cubicBezTo>
                <a:cubicBezTo>
                  <a:pt x="564" y="424"/>
                  <a:pt x="564" y="424"/>
                  <a:pt x="564" y="426"/>
                </a:cubicBezTo>
                <a:moveTo>
                  <a:pt x="562" y="424"/>
                </a:moveTo>
                <a:cubicBezTo>
                  <a:pt x="561" y="424"/>
                  <a:pt x="561" y="424"/>
                  <a:pt x="561" y="424"/>
                </a:cubicBezTo>
                <a:cubicBezTo>
                  <a:pt x="562" y="423"/>
                  <a:pt x="562" y="423"/>
                  <a:pt x="562" y="424"/>
                </a:cubicBezTo>
                <a:cubicBezTo>
                  <a:pt x="562" y="424"/>
                  <a:pt x="562" y="424"/>
                  <a:pt x="562" y="424"/>
                </a:cubicBezTo>
                <a:cubicBezTo>
                  <a:pt x="562" y="424"/>
                  <a:pt x="562" y="424"/>
                  <a:pt x="562" y="424"/>
                </a:cubicBezTo>
              </a:path>
            </a:pathLst>
          </a:custGeom>
          <a:solidFill>
            <a:schemeClr val="bg1">
              <a:alpha val="74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23" name="Seal (original 3.33x3.35&quot;)"/>
          <p:cNvSpPr>
            <a:spLocks noChangeAspect="1" noEditPoints="1"/>
          </p:cNvSpPr>
          <p:nvPr/>
        </p:nvSpPr>
        <p:spPr bwMode="auto">
          <a:xfrm>
            <a:off x="7156938" y="4935614"/>
            <a:ext cx="1723293" cy="1714365"/>
          </a:xfrm>
          <a:custGeom>
            <a:avLst/>
            <a:gdLst>
              <a:gd name="T0" fmla="*/ 605 w 817"/>
              <a:gd name="T1" fmla="*/ 760 h 813"/>
              <a:gd name="T2" fmla="*/ 187 w 817"/>
              <a:gd name="T3" fmla="*/ 741 h 813"/>
              <a:gd name="T4" fmla="*/ 8 w 817"/>
              <a:gd name="T5" fmla="*/ 315 h 813"/>
              <a:gd name="T6" fmla="*/ 18 w 817"/>
              <a:gd name="T7" fmla="*/ 433 h 813"/>
              <a:gd name="T8" fmla="*/ 232 w 817"/>
              <a:gd name="T9" fmla="*/ 761 h 813"/>
              <a:gd name="T10" fmla="*/ 621 w 817"/>
              <a:gd name="T11" fmla="*/ 745 h 813"/>
              <a:gd name="T12" fmla="*/ 797 w 817"/>
              <a:gd name="T13" fmla="*/ 352 h 813"/>
              <a:gd name="T14" fmla="*/ 436 w 817"/>
              <a:gd name="T15" fmla="*/ 17 h 813"/>
              <a:gd name="T16" fmla="*/ 574 w 817"/>
              <a:gd name="T17" fmla="*/ 36 h 813"/>
              <a:gd name="T18" fmla="*/ 809 w 817"/>
              <a:gd name="T19" fmla="*/ 369 h 813"/>
              <a:gd name="T20" fmla="*/ 15 w 817"/>
              <a:gd name="T21" fmla="*/ 485 h 813"/>
              <a:gd name="T22" fmla="*/ 461 w 817"/>
              <a:gd name="T23" fmla="*/ 802 h 813"/>
              <a:gd name="T24" fmla="*/ 515 w 817"/>
              <a:gd name="T25" fmla="*/ 787 h 813"/>
              <a:gd name="T26" fmla="*/ 85 w 817"/>
              <a:gd name="T27" fmla="*/ 177 h 813"/>
              <a:gd name="T28" fmla="*/ 300 w 817"/>
              <a:gd name="T29" fmla="*/ 622 h 813"/>
              <a:gd name="T30" fmla="*/ 353 w 817"/>
              <a:gd name="T31" fmla="*/ 166 h 813"/>
              <a:gd name="T32" fmla="*/ 609 w 817"/>
              <a:gd name="T33" fmla="*/ 542 h 813"/>
              <a:gd name="T34" fmla="*/ 295 w 817"/>
              <a:gd name="T35" fmla="*/ 606 h 813"/>
              <a:gd name="T36" fmla="*/ 609 w 817"/>
              <a:gd name="T37" fmla="*/ 293 h 813"/>
              <a:gd name="T38" fmla="*/ 611 w 817"/>
              <a:gd name="T39" fmla="*/ 536 h 813"/>
              <a:gd name="T40" fmla="*/ 102 w 817"/>
              <a:gd name="T41" fmla="*/ 534 h 813"/>
              <a:gd name="T42" fmla="*/ 717 w 817"/>
              <a:gd name="T43" fmla="*/ 544 h 813"/>
              <a:gd name="T44" fmla="*/ 108 w 817"/>
              <a:gd name="T45" fmla="*/ 146 h 813"/>
              <a:gd name="T46" fmla="*/ 103 w 817"/>
              <a:gd name="T47" fmla="*/ 141 h 813"/>
              <a:gd name="T48" fmla="*/ 564 w 817"/>
              <a:gd name="T49" fmla="*/ 103 h 813"/>
              <a:gd name="T50" fmla="*/ 408 w 817"/>
              <a:gd name="T51" fmla="*/ 61 h 813"/>
              <a:gd name="T52" fmla="*/ 652 w 817"/>
              <a:gd name="T53" fmla="*/ 235 h 813"/>
              <a:gd name="T54" fmla="*/ 602 w 817"/>
              <a:gd name="T55" fmla="*/ 657 h 813"/>
              <a:gd name="T56" fmla="*/ 454 w 817"/>
              <a:gd name="T57" fmla="*/ 111 h 813"/>
              <a:gd name="T58" fmla="*/ 587 w 817"/>
              <a:gd name="T59" fmla="*/ 693 h 813"/>
              <a:gd name="T60" fmla="*/ 227 w 817"/>
              <a:gd name="T61" fmla="*/ 161 h 813"/>
              <a:gd name="T62" fmla="*/ 132 w 817"/>
              <a:gd name="T63" fmla="*/ 379 h 813"/>
              <a:gd name="T64" fmla="*/ 138 w 817"/>
              <a:gd name="T65" fmla="*/ 170 h 813"/>
              <a:gd name="T66" fmla="*/ 207 w 817"/>
              <a:gd name="T67" fmla="*/ 656 h 813"/>
              <a:gd name="T68" fmla="*/ 184 w 817"/>
              <a:gd name="T69" fmla="*/ 238 h 813"/>
              <a:gd name="T70" fmla="*/ 677 w 817"/>
              <a:gd name="T71" fmla="*/ 293 h 813"/>
              <a:gd name="T72" fmla="*/ 269 w 817"/>
              <a:gd name="T73" fmla="*/ 680 h 813"/>
              <a:gd name="T74" fmla="*/ 438 w 817"/>
              <a:gd name="T75" fmla="*/ 690 h 813"/>
              <a:gd name="T76" fmla="*/ 649 w 817"/>
              <a:gd name="T77" fmla="*/ 150 h 813"/>
              <a:gd name="T78" fmla="*/ 69 w 817"/>
              <a:gd name="T79" fmla="*/ 316 h 813"/>
              <a:gd name="T80" fmla="*/ 483 w 817"/>
              <a:gd name="T81" fmla="*/ 112 h 813"/>
              <a:gd name="T82" fmla="*/ 75 w 817"/>
              <a:gd name="T83" fmla="*/ 378 h 813"/>
              <a:gd name="T84" fmla="*/ 332 w 817"/>
              <a:gd name="T85" fmla="*/ 752 h 813"/>
              <a:gd name="T86" fmla="*/ 404 w 817"/>
              <a:gd name="T87" fmla="*/ 747 h 813"/>
              <a:gd name="T88" fmla="*/ 567 w 817"/>
              <a:gd name="T89" fmla="*/ 662 h 813"/>
              <a:gd name="T90" fmla="*/ 306 w 817"/>
              <a:gd name="T91" fmla="*/ 74 h 813"/>
              <a:gd name="T92" fmla="*/ 83 w 817"/>
              <a:gd name="T93" fmla="*/ 373 h 813"/>
              <a:gd name="T94" fmla="*/ 578 w 817"/>
              <a:gd name="T95" fmla="*/ 174 h 813"/>
              <a:gd name="T96" fmla="*/ 350 w 817"/>
              <a:gd name="T97" fmla="*/ 760 h 813"/>
              <a:gd name="T98" fmla="*/ 640 w 817"/>
              <a:gd name="T99" fmla="*/ 731 h 813"/>
              <a:gd name="T100" fmla="*/ 560 w 817"/>
              <a:gd name="T101" fmla="*/ 173 h 813"/>
              <a:gd name="T102" fmla="*/ 81 w 817"/>
              <a:gd name="T103" fmla="*/ 377 h 813"/>
              <a:gd name="T104" fmla="*/ 377 w 817"/>
              <a:gd name="T105" fmla="*/ 279 h 813"/>
              <a:gd name="T106" fmla="*/ 454 w 817"/>
              <a:gd name="T107" fmla="*/ 471 h 813"/>
              <a:gd name="T108" fmla="*/ 378 w 817"/>
              <a:gd name="T109" fmla="*/ 366 h 813"/>
              <a:gd name="T110" fmla="*/ 407 w 817"/>
              <a:gd name="T111" fmla="*/ 498 h 813"/>
              <a:gd name="T112" fmla="*/ 426 w 817"/>
              <a:gd name="T113" fmla="*/ 262 h 813"/>
              <a:gd name="T114" fmla="*/ 269 w 817"/>
              <a:gd name="T115" fmla="*/ 375 h 813"/>
              <a:gd name="T116" fmla="*/ 543 w 817"/>
              <a:gd name="T117" fmla="*/ 412 h 813"/>
              <a:gd name="T118" fmla="*/ 304 w 817"/>
              <a:gd name="T119" fmla="*/ 443 h 813"/>
              <a:gd name="T120" fmla="*/ 550 w 817"/>
              <a:gd name="T121" fmla="*/ 446 h 813"/>
              <a:gd name="T122" fmla="*/ 304 w 817"/>
              <a:gd name="T123" fmla="*/ 426 h 813"/>
              <a:gd name="T124" fmla="*/ 284 w 817"/>
              <a:gd name="T125" fmla="*/ 427 h 8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17" h="813">
                <a:moveTo>
                  <a:pt x="812" y="331"/>
                </a:moveTo>
                <a:cubicBezTo>
                  <a:pt x="811" y="331"/>
                  <a:pt x="810" y="332"/>
                  <a:pt x="811" y="332"/>
                </a:cubicBezTo>
                <a:cubicBezTo>
                  <a:pt x="811" y="333"/>
                  <a:pt x="812" y="334"/>
                  <a:pt x="812" y="336"/>
                </a:cubicBezTo>
                <a:cubicBezTo>
                  <a:pt x="812" y="336"/>
                  <a:pt x="811" y="337"/>
                  <a:pt x="810" y="337"/>
                </a:cubicBezTo>
                <a:cubicBezTo>
                  <a:pt x="811" y="339"/>
                  <a:pt x="812" y="339"/>
                  <a:pt x="813" y="340"/>
                </a:cubicBezTo>
                <a:cubicBezTo>
                  <a:pt x="813" y="341"/>
                  <a:pt x="812" y="341"/>
                  <a:pt x="812" y="342"/>
                </a:cubicBezTo>
                <a:cubicBezTo>
                  <a:pt x="813" y="343"/>
                  <a:pt x="812" y="343"/>
                  <a:pt x="812" y="344"/>
                </a:cubicBezTo>
                <a:cubicBezTo>
                  <a:pt x="812" y="344"/>
                  <a:pt x="813" y="345"/>
                  <a:pt x="812" y="346"/>
                </a:cubicBezTo>
                <a:cubicBezTo>
                  <a:pt x="812" y="346"/>
                  <a:pt x="812" y="347"/>
                  <a:pt x="812" y="348"/>
                </a:cubicBezTo>
                <a:cubicBezTo>
                  <a:pt x="812" y="348"/>
                  <a:pt x="811" y="349"/>
                  <a:pt x="811" y="349"/>
                </a:cubicBezTo>
                <a:cubicBezTo>
                  <a:pt x="810" y="350"/>
                  <a:pt x="810" y="350"/>
                  <a:pt x="811" y="351"/>
                </a:cubicBezTo>
                <a:cubicBezTo>
                  <a:pt x="811" y="351"/>
                  <a:pt x="812" y="351"/>
                  <a:pt x="812" y="351"/>
                </a:cubicBezTo>
                <a:cubicBezTo>
                  <a:pt x="813" y="351"/>
                  <a:pt x="813" y="350"/>
                  <a:pt x="813" y="350"/>
                </a:cubicBezTo>
                <a:cubicBezTo>
                  <a:pt x="814" y="351"/>
                  <a:pt x="814" y="352"/>
                  <a:pt x="813" y="352"/>
                </a:cubicBezTo>
                <a:cubicBezTo>
                  <a:pt x="812" y="352"/>
                  <a:pt x="812" y="352"/>
                  <a:pt x="811" y="352"/>
                </a:cubicBezTo>
                <a:cubicBezTo>
                  <a:pt x="812" y="353"/>
                  <a:pt x="812" y="353"/>
                  <a:pt x="812" y="353"/>
                </a:cubicBezTo>
                <a:cubicBezTo>
                  <a:pt x="813" y="353"/>
                  <a:pt x="814" y="354"/>
                  <a:pt x="813" y="354"/>
                </a:cubicBezTo>
                <a:cubicBezTo>
                  <a:pt x="813" y="355"/>
                  <a:pt x="812" y="356"/>
                  <a:pt x="813" y="356"/>
                </a:cubicBezTo>
                <a:cubicBezTo>
                  <a:pt x="813" y="356"/>
                  <a:pt x="813" y="357"/>
                  <a:pt x="813" y="357"/>
                </a:cubicBezTo>
                <a:cubicBezTo>
                  <a:pt x="812" y="357"/>
                  <a:pt x="812" y="357"/>
                  <a:pt x="811" y="357"/>
                </a:cubicBezTo>
                <a:cubicBezTo>
                  <a:pt x="812" y="358"/>
                  <a:pt x="813" y="358"/>
                  <a:pt x="813" y="358"/>
                </a:cubicBezTo>
                <a:cubicBezTo>
                  <a:pt x="814" y="359"/>
                  <a:pt x="814" y="360"/>
                  <a:pt x="813" y="360"/>
                </a:cubicBezTo>
                <a:cubicBezTo>
                  <a:pt x="813" y="360"/>
                  <a:pt x="813" y="360"/>
                  <a:pt x="812" y="360"/>
                </a:cubicBezTo>
                <a:cubicBezTo>
                  <a:pt x="812" y="360"/>
                  <a:pt x="812" y="360"/>
                  <a:pt x="812" y="360"/>
                </a:cubicBezTo>
                <a:cubicBezTo>
                  <a:pt x="812" y="361"/>
                  <a:pt x="811" y="362"/>
                  <a:pt x="812" y="362"/>
                </a:cubicBezTo>
                <a:cubicBezTo>
                  <a:pt x="813" y="362"/>
                  <a:pt x="813" y="362"/>
                  <a:pt x="813" y="362"/>
                </a:cubicBezTo>
                <a:cubicBezTo>
                  <a:pt x="814" y="364"/>
                  <a:pt x="813" y="367"/>
                  <a:pt x="814" y="369"/>
                </a:cubicBezTo>
                <a:cubicBezTo>
                  <a:pt x="815" y="370"/>
                  <a:pt x="814" y="372"/>
                  <a:pt x="815" y="372"/>
                </a:cubicBezTo>
                <a:cubicBezTo>
                  <a:pt x="815" y="373"/>
                  <a:pt x="815" y="373"/>
                  <a:pt x="814" y="373"/>
                </a:cubicBezTo>
                <a:cubicBezTo>
                  <a:pt x="814" y="380"/>
                  <a:pt x="814" y="380"/>
                  <a:pt x="814" y="380"/>
                </a:cubicBezTo>
                <a:cubicBezTo>
                  <a:pt x="815" y="380"/>
                  <a:pt x="815" y="381"/>
                  <a:pt x="815" y="382"/>
                </a:cubicBezTo>
                <a:cubicBezTo>
                  <a:pt x="815" y="385"/>
                  <a:pt x="815" y="388"/>
                  <a:pt x="815" y="390"/>
                </a:cubicBezTo>
                <a:cubicBezTo>
                  <a:pt x="814" y="392"/>
                  <a:pt x="814" y="392"/>
                  <a:pt x="815" y="393"/>
                </a:cubicBezTo>
                <a:cubicBezTo>
                  <a:pt x="815" y="393"/>
                  <a:pt x="816" y="394"/>
                  <a:pt x="816" y="394"/>
                </a:cubicBezTo>
                <a:cubicBezTo>
                  <a:pt x="816" y="396"/>
                  <a:pt x="817" y="398"/>
                  <a:pt x="815" y="399"/>
                </a:cubicBezTo>
                <a:cubicBezTo>
                  <a:pt x="815" y="399"/>
                  <a:pt x="815" y="400"/>
                  <a:pt x="816" y="400"/>
                </a:cubicBezTo>
                <a:cubicBezTo>
                  <a:pt x="816" y="401"/>
                  <a:pt x="816" y="401"/>
                  <a:pt x="816" y="401"/>
                </a:cubicBezTo>
                <a:cubicBezTo>
                  <a:pt x="816" y="401"/>
                  <a:pt x="816" y="402"/>
                  <a:pt x="816" y="402"/>
                </a:cubicBezTo>
                <a:cubicBezTo>
                  <a:pt x="815" y="403"/>
                  <a:pt x="816" y="403"/>
                  <a:pt x="816" y="404"/>
                </a:cubicBezTo>
                <a:cubicBezTo>
                  <a:pt x="816" y="405"/>
                  <a:pt x="816" y="406"/>
                  <a:pt x="816" y="406"/>
                </a:cubicBezTo>
                <a:cubicBezTo>
                  <a:pt x="816" y="407"/>
                  <a:pt x="816" y="408"/>
                  <a:pt x="817" y="408"/>
                </a:cubicBezTo>
                <a:cubicBezTo>
                  <a:pt x="817" y="408"/>
                  <a:pt x="817" y="409"/>
                  <a:pt x="817" y="409"/>
                </a:cubicBezTo>
                <a:cubicBezTo>
                  <a:pt x="815" y="409"/>
                  <a:pt x="815" y="410"/>
                  <a:pt x="814" y="410"/>
                </a:cubicBezTo>
                <a:cubicBezTo>
                  <a:pt x="815" y="411"/>
                  <a:pt x="815" y="411"/>
                  <a:pt x="816" y="411"/>
                </a:cubicBezTo>
                <a:cubicBezTo>
                  <a:pt x="816" y="411"/>
                  <a:pt x="816" y="412"/>
                  <a:pt x="816" y="412"/>
                </a:cubicBezTo>
                <a:cubicBezTo>
                  <a:pt x="816" y="414"/>
                  <a:pt x="816" y="417"/>
                  <a:pt x="816" y="419"/>
                </a:cubicBezTo>
                <a:cubicBezTo>
                  <a:pt x="816" y="419"/>
                  <a:pt x="815" y="420"/>
                  <a:pt x="814" y="420"/>
                </a:cubicBezTo>
                <a:cubicBezTo>
                  <a:pt x="815" y="420"/>
                  <a:pt x="815" y="420"/>
                  <a:pt x="816" y="420"/>
                </a:cubicBezTo>
                <a:cubicBezTo>
                  <a:pt x="816" y="420"/>
                  <a:pt x="816" y="421"/>
                  <a:pt x="816" y="421"/>
                </a:cubicBezTo>
                <a:cubicBezTo>
                  <a:pt x="815" y="422"/>
                  <a:pt x="816" y="422"/>
                  <a:pt x="816" y="423"/>
                </a:cubicBezTo>
                <a:cubicBezTo>
                  <a:pt x="817" y="423"/>
                  <a:pt x="816" y="424"/>
                  <a:pt x="816" y="425"/>
                </a:cubicBezTo>
                <a:cubicBezTo>
                  <a:pt x="815" y="425"/>
                  <a:pt x="815" y="425"/>
                  <a:pt x="814" y="425"/>
                </a:cubicBezTo>
                <a:cubicBezTo>
                  <a:pt x="814" y="425"/>
                  <a:pt x="813" y="426"/>
                  <a:pt x="813" y="426"/>
                </a:cubicBezTo>
                <a:cubicBezTo>
                  <a:pt x="813" y="426"/>
                  <a:pt x="814" y="427"/>
                  <a:pt x="814" y="427"/>
                </a:cubicBezTo>
                <a:cubicBezTo>
                  <a:pt x="814" y="427"/>
                  <a:pt x="815" y="427"/>
                  <a:pt x="816" y="427"/>
                </a:cubicBezTo>
                <a:cubicBezTo>
                  <a:pt x="816" y="428"/>
                  <a:pt x="815" y="428"/>
                  <a:pt x="815" y="429"/>
                </a:cubicBezTo>
                <a:cubicBezTo>
                  <a:pt x="815" y="430"/>
                  <a:pt x="815" y="431"/>
                  <a:pt x="815" y="431"/>
                </a:cubicBezTo>
                <a:cubicBezTo>
                  <a:pt x="815" y="431"/>
                  <a:pt x="814" y="431"/>
                  <a:pt x="815" y="431"/>
                </a:cubicBezTo>
                <a:cubicBezTo>
                  <a:pt x="816" y="433"/>
                  <a:pt x="816" y="434"/>
                  <a:pt x="814" y="436"/>
                </a:cubicBezTo>
                <a:cubicBezTo>
                  <a:pt x="814" y="436"/>
                  <a:pt x="815" y="437"/>
                  <a:pt x="815" y="437"/>
                </a:cubicBezTo>
                <a:cubicBezTo>
                  <a:pt x="815" y="440"/>
                  <a:pt x="815" y="442"/>
                  <a:pt x="815" y="445"/>
                </a:cubicBezTo>
                <a:cubicBezTo>
                  <a:pt x="815" y="445"/>
                  <a:pt x="815" y="446"/>
                  <a:pt x="814" y="446"/>
                </a:cubicBezTo>
                <a:cubicBezTo>
                  <a:pt x="815" y="447"/>
                  <a:pt x="815" y="447"/>
                  <a:pt x="815" y="447"/>
                </a:cubicBezTo>
                <a:cubicBezTo>
                  <a:pt x="814" y="448"/>
                  <a:pt x="814" y="449"/>
                  <a:pt x="814" y="450"/>
                </a:cubicBezTo>
                <a:cubicBezTo>
                  <a:pt x="814" y="452"/>
                  <a:pt x="814" y="453"/>
                  <a:pt x="814" y="454"/>
                </a:cubicBezTo>
                <a:cubicBezTo>
                  <a:pt x="814" y="455"/>
                  <a:pt x="815" y="457"/>
                  <a:pt x="813" y="458"/>
                </a:cubicBezTo>
                <a:cubicBezTo>
                  <a:pt x="813" y="459"/>
                  <a:pt x="814" y="460"/>
                  <a:pt x="813" y="461"/>
                </a:cubicBezTo>
                <a:cubicBezTo>
                  <a:pt x="812" y="462"/>
                  <a:pt x="813" y="462"/>
                  <a:pt x="813" y="463"/>
                </a:cubicBezTo>
                <a:cubicBezTo>
                  <a:pt x="814" y="463"/>
                  <a:pt x="813" y="464"/>
                  <a:pt x="813" y="465"/>
                </a:cubicBezTo>
                <a:cubicBezTo>
                  <a:pt x="814" y="466"/>
                  <a:pt x="814" y="466"/>
                  <a:pt x="814" y="466"/>
                </a:cubicBezTo>
                <a:cubicBezTo>
                  <a:pt x="814" y="467"/>
                  <a:pt x="813" y="467"/>
                  <a:pt x="814" y="468"/>
                </a:cubicBezTo>
                <a:cubicBezTo>
                  <a:pt x="814" y="468"/>
                  <a:pt x="815" y="469"/>
                  <a:pt x="815" y="470"/>
                </a:cubicBezTo>
                <a:cubicBezTo>
                  <a:pt x="815" y="471"/>
                  <a:pt x="814" y="471"/>
                  <a:pt x="813" y="472"/>
                </a:cubicBezTo>
                <a:cubicBezTo>
                  <a:pt x="814" y="472"/>
                  <a:pt x="814" y="473"/>
                  <a:pt x="814" y="474"/>
                </a:cubicBezTo>
                <a:cubicBezTo>
                  <a:pt x="815" y="474"/>
                  <a:pt x="814" y="475"/>
                  <a:pt x="815" y="476"/>
                </a:cubicBezTo>
                <a:cubicBezTo>
                  <a:pt x="816" y="477"/>
                  <a:pt x="815" y="478"/>
                  <a:pt x="815" y="479"/>
                </a:cubicBezTo>
                <a:cubicBezTo>
                  <a:pt x="814" y="479"/>
                  <a:pt x="814" y="479"/>
                  <a:pt x="814" y="480"/>
                </a:cubicBezTo>
                <a:cubicBezTo>
                  <a:pt x="814" y="481"/>
                  <a:pt x="813" y="482"/>
                  <a:pt x="814" y="483"/>
                </a:cubicBezTo>
                <a:cubicBezTo>
                  <a:pt x="814" y="484"/>
                  <a:pt x="814" y="484"/>
                  <a:pt x="814" y="485"/>
                </a:cubicBezTo>
                <a:cubicBezTo>
                  <a:pt x="813" y="485"/>
                  <a:pt x="814" y="486"/>
                  <a:pt x="813" y="487"/>
                </a:cubicBezTo>
                <a:cubicBezTo>
                  <a:pt x="813" y="487"/>
                  <a:pt x="812" y="488"/>
                  <a:pt x="813" y="488"/>
                </a:cubicBezTo>
                <a:cubicBezTo>
                  <a:pt x="814" y="489"/>
                  <a:pt x="813" y="491"/>
                  <a:pt x="815" y="491"/>
                </a:cubicBezTo>
                <a:cubicBezTo>
                  <a:pt x="813" y="492"/>
                  <a:pt x="812" y="492"/>
                  <a:pt x="812" y="493"/>
                </a:cubicBezTo>
                <a:cubicBezTo>
                  <a:pt x="812" y="494"/>
                  <a:pt x="810" y="494"/>
                  <a:pt x="811" y="496"/>
                </a:cubicBezTo>
                <a:cubicBezTo>
                  <a:pt x="810" y="496"/>
                  <a:pt x="809" y="496"/>
                  <a:pt x="808" y="497"/>
                </a:cubicBezTo>
                <a:cubicBezTo>
                  <a:pt x="808" y="498"/>
                  <a:pt x="807" y="498"/>
                  <a:pt x="807" y="499"/>
                </a:cubicBezTo>
                <a:cubicBezTo>
                  <a:pt x="807" y="503"/>
                  <a:pt x="807" y="503"/>
                  <a:pt x="807" y="503"/>
                </a:cubicBezTo>
                <a:cubicBezTo>
                  <a:pt x="806" y="504"/>
                  <a:pt x="805" y="504"/>
                  <a:pt x="804" y="505"/>
                </a:cubicBezTo>
                <a:cubicBezTo>
                  <a:pt x="804" y="506"/>
                  <a:pt x="803" y="505"/>
                  <a:pt x="802" y="506"/>
                </a:cubicBezTo>
                <a:cubicBezTo>
                  <a:pt x="802" y="507"/>
                  <a:pt x="803" y="509"/>
                  <a:pt x="802" y="509"/>
                </a:cubicBezTo>
                <a:cubicBezTo>
                  <a:pt x="801" y="510"/>
                  <a:pt x="802" y="511"/>
                  <a:pt x="801" y="512"/>
                </a:cubicBezTo>
                <a:cubicBezTo>
                  <a:pt x="800" y="513"/>
                  <a:pt x="800" y="513"/>
                  <a:pt x="800" y="514"/>
                </a:cubicBezTo>
                <a:cubicBezTo>
                  <a:pt x="801" y="516"/>
                  <a:pt x="799" y="518"/>
                  <a:pt x="799" y="520"/>
                </a:cubicBezTo>
                <a:cubicBezTo>
                  <a:pt x="799" y="520"/>
                  <a:pt x="798" y="520"/>
                  <a:pt x="798" y="521"/>
                </a:cubicBezTo>
                <a:cubicBezTo>
                  <a:pt x="798" y="522"/>
                  <a:pt x="799" y="524"/>
                  <a:pt x="797" y="525"/>
                </a:cubicBezTo>
                <a:cubicBezTo>
                  <a:pt x="797" y="527"/>
                  <a:pt x="797" y="528"/>
                  <a:pt x="797" y="530"/>
                </a:cubicBezTo>
                <a:cubicBezTo>
                  <a:pt x="797" y="531"/>
                  <a:pt x="797" y="532"/>
                  <a:pt x="796" y="533"/>
                </a:cubicBezTo>
                <a:cubicBezTo>
                  <a:pt x="796" y="533"/>
                  <a:pt x="796" y="534"/>
                  <a:pt x="797" y="534"/>
                </a:cubicBezTo>
                <a:cubicBezTo>
                  <a:pt x="797" y="535"/>
                  <a:pt x="798" y="535"/>
                  <a:pt x="798" y="536"/>
                </a:cubicBezTo>
                <a:cubicBezTo>
                  <a:pt x="798" y="536"/>
                  <a:pt x="798" y="536"/>
                  <a:pt x="797" y="536"/>
                </a:cubicBezTo>
                <a:cubicBezTo>
                  <a:pt x="797" y="536"/>
                  <a:pt x="796" y="537"/>
                  <a:pt x="796" y="537"/>
                </a:cubicBezTo>
                <a:cubicBezTo>
                  <a:pt x="798" y="539"/>
                  <a:pt x="797" y="541"/>
                  <a:pt x="797" y="543"/>
                </a:cubicBezTo>
                <a:cubicBezTo>
                  <a:pt x="797" y="544"/>
                  <a:pt x="796" y="544"/>
                  <a:pt x="795" y="544"/>
                </a:cubicBezTo>
                <a:cubicBezTo>
                  <a:pt x="795" y="546"/>
                  <a:pt x="795" y="546"/>
                  <a:pt x="795" y="546"/>
                </a:cubicBezTo>
                <a:cubicBezTo>
                  <a:pt x="796" y="547"/>
                  <a:pt x="797" y="547"/>
                  <a:pt x="797" y="548"/>
                </a:cubicBezTo>
                <a:cubicBezTo>
                  <a:pt x="797" y="549"/>
                  <a:pt x="797" y="549"/>
                  <a:pt x="797" y="550"/>
                </a:cubicBezTo>
                <a:cubicBezTo>
                  <a:pt x="797" y="550"/>
                  <a:pt x="797" y="551"/>
                  <a:pt x="797" y="551"/>
                </a:cubicBezTo>
                <a:cubicBezTo>
                  <a:pt x="795" y="552"/>
                  <a:pt x="793" y="553"/>
                  <a:pt x="792" y="554"/>
                </a:cubicBezTo>
                <a:cubicBezTo>
                  <a:pt x="792" y="556"/>
                  <a:pt x="792" y="556"/>
                  <a:pt x="792" y="556"/>
                </a:cubicBezTo>
                <a:cubicBezTo>
                  <a:pt x="792" y="557"/>
                  <a:pt x="793" y="557"/>
                  <a:pt x="792" y="558"/>
                </a:cubicBezTo>
                <a:cubicBezTo>
                  <a:pt x="791" y="559"/>
                  <a:pt x="792" y="560"/>
                  <a:pt x="791" y="560"/>
                </a:cubicBezTo>
                <a:cubicBezTo>
                  <a:pt x="790" y="561"/>
                  <a:pt x="789" y="561"/>
                  <a:pt x="788" y="561"/>
                </a:cubicBezTo>
                <a:cubicBezTo>
                  <a:pt x="787" y="562"/>
                  <a:pt x="786" y="564"/>
                  <a:pt x="785" y="565"/>
                </a:cubicBezTo>
                <a:cubicBezTo>
                  <a:pt x="785" y="565"/>
                  <a:pt x="785" y="567"/>
                  <a:pt x="785" y="567"/>
                </a:cubicBezTo>
                <a:cubicBezTo>
                  <a:pt x="784" y="568"/>
                  <a:pt x="783" y="569"/>
                  <a:pt x="783" y="570"/>
                </a:cubicBezTo>
                <a:cubicBezTo>
                  <a:pt x="783" y="571"/>
                  <a:pt x="783" y="571"/>
                  <a:pt x="783" y="571"/>
                </a:cubicBezTo>
                <a:cubicBezTo>
                  <a:pt x="782" y="572"/>
                  <a:pt x="781" y="573"/>
                  <a:pt x="781" y="574"/>
                </a:cubicBezTo>
                <a:cubicBezTo>
                  <a:pt x="780" y="575"/>
                  <a:pt x="779" y="576"/>
                  <a:pt x="778" y="576"/>
                </a:cubicBezTo>
                <a:cubicBezTo>
                  <a:pt x="778" y="577"/>
                  <a:pt x="777" y="578"/>
                  <a:pt x="777" y="578"/>
                </a:cubicBezTo>
                <a:cubicBezTo>
                  <a:pt x="777" y="579"/>
                  <a:pt x="777" y="579"/>
                  <a:pt x="777" y="579"/>
                </a:cubicBezTo>
                <a:cubicBezTo>
                  <a:pt x="776" y="580"/>
                  <a:pt x="776" y="582"/>
                  <a:pt x="775" y="583"/>
                </a:cubicBezTo>
                <a:cubicBezTo>
                  <a:pt x="774" y="585"/>
                  <a:pt x="774" y="586"/>
                  <a:pt x="773" y="588"/>
                </a:cubicBezTo>
                <a:cubicBezTo>
                  <a:pt x="772" y="589"/>
                  <a:pt x="772" y="590"/>
                  <a:pt x="771" y="591"/>
                </a:cubicBezTo>
                <a:cubicBezTo>
                  <a:pt x="771" y="593"/>
                  <a:pt x="770" y="594"/>
                  <a:pt x="770" y="595"/>
                </a:cubicBezTo>
                <a:cubicBezTo>
                  <a:pt x="770" y="597"/>
                  <a:pt x="769" y="597"/>
                  <a:pt x="768" y="598"/>
                </a:cubicBezTo>
                <a:cubicBezTo>
                  <a:pt x="768" y="600"/>
                  <a:pt x="767" y="600"/>
                  <a:pt x="767" y="602"/>
                </a:cubicBezTo>
                <a:cubicBezTo>
                  <a:pt x="767" y="602"/>
                  <a:pt x="767" y="602"/>
                  <a:pt x="767" y="602"/>
                </a:cubicBezTo>
                <a:cubicBezTo>
                  <a:pt x="767" y="602"/>
                  <a:pt x="767" y="602"/>
                  <a:pt x="766" y="602"/>
                </a:cubicBezTo>
                <a:cubicBezTo>
                  <a:pt x="765" y="603"/>
                  <a:pt x="765" y="605"/>
                  <a:pt x="764" y="606"/>
                </a:cubicBezTo>
                <a:cubicBezTo>
                  <a:pt x="763" y="606"/>
                  <a:pt x="763" y="607"/>
                  <a:pt x="762" y="608"/>
                </a:cubicBezTo>
                <a:cubicBezTo>
                  <a:pt x="762" y="609"/>
                  <a:pt x="762" y="610"/>
                  <a:pt x="761" y="611"/>
                </a:cubicBezTo>
                <a:cubicBezTo>
                  <a:pt x="761" y="611"/>
                  <a:pt x="761" y="613"/>
                  <a:pt x="761" y="613"/>
                </a:cubicBezTo>
                <a:cubicBezTo>
                  <a:pt x="760" y="614"/>
                  <a:pt x="758" y="616"/>
                  <a:pt x="758" y="616"/>
                </a:cubicBezTo>
                <a:cubicBezTo>
                  <a:pt x="757" y="617"/>
                  <a:pt x="758" y="618"/>
                  <a:pt x="757" y="618"/>
                </a:cubicBezTo>
                <a:cubicBezTo>
                  <a:pt x="755" y="620"/>
                  <a:pt x="755" y="623"/>
                  <a:pt x="753" y="625"/>
                </a:cubicBezTo>
                <a:cubicBezTo>
                  <a:pt x="752" y="625"/>
                  <a:pt x="752" y="627"/>
                  <a:pt x="751" y="628"/>
                </a:cubicBezTo>
                <a:cubicBezTo>
                  <a:pt x="750" y="628"/>
                  <a:pt x="749" y="629"/>
                  <a:pt x="749" y="630"/>
                </a:cubicBezTo>
                <a:cubicBezTo>
                  <a:pt x="749" y="632"/>
                  <a:pt x="747" y="632"/>
                  <a:pt x="747" y="634"/>
                </a:cubicBezTo>
                <a:cubicBezTo>
                  <a:pt x="746" y="635"/>
                  <a:pt x="746" y="637"/>
                  <a:pt x="745" y="637"/>
                </a:cubicBezTo>
                <a:cubicBezTo>
                  <a:pt x="744" y="638"/>
                  <a:pt x="744" y="639"/>
                  <a:pt x="744" y="639"/>
                </a:cubicBezTo>
                <a:cubicBezTo>
                  <a:pt x="744" y="640"/>
                  <a:pt x="743" y="640"/>
                  <a:pt x="743" y="641"/>
                </a:cubicBezTo>
                <a:cubicBezTo>
                  <a:pt x="743" y="642"/>
                  <a:pt x="742" y="642"/>
                  <a:pt x="741" y="643"/>
                </a:cubicBezTo>
                <a:cubicBezTo>
                  <a:pt x="740" y="643"/>
                  <a:pt x="741" y="645"/>
                  <a:pt x="739" y="646"/>
                </a:cubicBezTo>
                <a:cubicBezTo>
                  <a:pt x="738" y="646"/>
                  <a:pt x="738" y="647"/>
                  <a:pt x="737" y="649"/>
                </a:cubicBezTo>
                <a:cubicBezTo>
                  <a:pt x="737" y="649"/>
                  <a:pt x="736" y="650"/>
                  <a:pt x="735" y="650"/>
                </a:cubicBezTo>
                <a:cubicBezTo>
                  <a:pt x="735" y="652"/>
                  <a:pt x="735" y="652"/>
                  <a:pt x="735" y="652"/>
                </a:cubicBezTo>
                <a:cubicBezTo>
                  <a:pt x="734" y="653"/>
                  <a:pt x="733" y="654"/>
                  <a:pt x="733" y="655"/>
                </a:cubicBezTo>
                <a:cubicBezTo>
                  <a:pt x="732" y="656"/>
                  <a:pt x="731" y="657"/>
                  <a:pt x="730" y="657"/>
                </a:cubicBezTo>
                <a:cubicBezTo>
                  <a:pt x="730" y="658"/>
                  <a:pt x="729" y="658"/>
                  <a:pt x="729" y="659"/>
                </a:cubicBezTo>
                <a:cubicBezTo>
                  <a:pt x="728" y="660"/>
                  <a:pt x="727" y="663"/>
                  <a:pt x="725" y="663"/>
                </a:cubicBezTo>
                <a:cubicBezTo>
                  <a:pt x="724" y="663"/>
                  <a:pt x="724" y="664"/>
                  <a:pt x="723" y="665"/>
                </a:cubicBezTo>
                <a:cubicBezTo>
                  <a:pt x="723" y="667"/>
                  <a:pt x="722" y="668"/>
                  <a:pt x="720" y="669"/>
                </a:cubicBezTo>
                <a:cubicBezTo>
                  <a:pt x="719" y="671"/>
                  <a:pt x="718" y="672"/>
                  <a:pt x="716" y="674"/>
                </a:cubicBezTo>
                <a:cubicBezTo>
                  <a:pt x="715" y="674"/>
                  <a:pt x="715" y="675"/>
                  <a:pt x="714" y="676"/>
                </a:cubicBezTo>
                <a:cubicBezTo>
                  <a:pt x="714" y="678"/>
                  <a:pt x="712" y="677"/>
                  <a:pt x="712" y="678"/>
                </a:cubicBezTo>
                <a:cubicBezTo>
                  <a:pt x="712" y="678"/>
                  <a:pt x="711" y="679"/>
                  <a:pt x="711" y="679"/>
                </a:cubicBezTo>
                <a:cubicBezTo>
                  <a:pt x="711" y="680"/>
                  <a:pt x="710" y="681"/>
                  <a:pt x="709" y="682"/>
                </a:cubicBezTo>
                <a:cubicBezTo>
                  <a:pt x="708" y="682"/>
                  <a:pt x="707" y="682"/>
                  <a:pt x="707" y="683"/>
                </a:cubicBezTo>
                <a:cubicBezTo>
                  <a:pt x="707" y="683"/>
                  <a:pt x="707" y="684"/>
                  <a:pt x="707" y="684"/>
                </a:cubicBezTo>
                <a:cubicBezTo>
                  <a:pt x="705" y="686"/>
                  <a:pt x="703" y="688"/>
                  <a:pt x="701" y="690"/>
                </a:cubicBezTo>
                <a:cubicBezTo>
                  <a:pt x="700" y="690"/>
                  <a:pt x="699" y="690"/>
                  <a:pt x="699" y="691"/>
                </a:cubicBezTo>
                <a:cubicBezTo>
                  <a:pt x="698" y="692"/>
                  <a:pt x="698" y="693"/>
                  <a:pt x="697" y="693"/>
                </a:cubicBezTo>
                <a:cubicBezTo>
                  <a:pt x="696" y="694"/>
                  <a:pt x="697" y="695"/>
                  <a:pt x="697" y="696"/>
                </a:cubicBezTo>
                <a:cubicBezTo>
                  <a:pt x="696" y="697"/>
                  <a:pt x="695" y="698"/>
                  <a:pt x="693" y="698"/>
                </a:cubicBezTo>
                <a:cubicBezTo>
                  <a:pt x="693" y="699"/>
                  <a:pt x="693" y="699"/>
                  <a:pt x="693" y="699"/>
                </a:cubicBezTo>
                <a:cubicBezTo>
                  <a:pt x="692" y="699"/>
                  <a:pt x="692" y="700"/>
                  <a:pt x="692" y="701"/>
                </a:cubicBezTo>
                <a:cubicBezTo>
                  <a:pt x="692" y="701"/>
                  <a:pt x="691" y="701"/>
                  <a:pt x="690" y="701"/>
                </a:cubicBezTo>
                <a:cubicBezTo>
                  <a:pt x="690" y="702"/>
                  <a:pt x="690" y="703"/>
                  <a:pt x="690" y="703"/>
                </a:cubicBezTo>
                <a:cubicBezTo>
                  <a:pt x="689" y="704"/>
                  <a:pt x="689" y="705"/>
                  <a:pt x="688" y="705"/>
                </a:cubicBezTo>
                <a:cubicBezTo>
                  <a:pt x="688" y="705"/>
                  <a:pt x="687" y="705"/>
                  <a:pt x="687" y="705"/>
                </a:cubicBezTo>
                <a:cubicBezTo>
                  <a:pt x="688" y="707"/>
                  <a:pt x="685" y="707"/>
                  <a:pt x="685" y="709"/>
                </a:cubicBezTo>
                <a:cubicBezTo>
                  <a:pt x="685" y="709"/>
                  <a:pt x="684" y="710"/>
                  <a:pt x="684" y="711"/>
                </a:cubicBezTo>
                <a:cubicBezTo>
                  <a:pt x="683" y="711"/>
                  <a:pt x="683" y="711"/>
                  <a:pt x="683" y="711"/>
                </a:cubicBezTo>
                <a:cubicBezTo>
                  <a:pt x="680" y="711"/>
                  <a:pt x="679" y="711"/>
                  <a:pt x="677" y="713"/>
                </a:cubicBezTo>
                <a:cubicBezTo>
                  <a:pt x="677" y="713"/>
                  <a:pt x="677" y="713"/>
                  <a:pt x="677" y="713"/>
                </a:cubicBezTo>
                <a:cubicBezTo>
                  <a:pt x="676" y="713"/>
                  <a:pt x="675" y="714"/>
                  <a:pt x="674" y="714"/>
                </a:cubicBezTo>
                <a:cubicBezTo>
                  <a:pt x="673" y="715"/>
                  <a:pt x="672" y="716"/>
                  <a:pt x="671" y="716"/>
                </a:cubicBezTo>
                <a:cubicBezTo>
                  <a:pt x="670" y="717"/>
                  <a:pt x="669" y="717"/>
                  <a:pt x="668" y="718"/>
                </a:cubicBezTo>
                <a:cubicBezTo>
                  <a:pt x="669" y="718"/>
                  <a:pt x="669" y="718"/>
                  <a:pt x="669" y="719"/>
                </a:cubicBezTo>
                <a:cubicBezTo>
                  <a:pt x="669" y="719"/>
                  <a:pt x="668" y="719"/>
                  <a:pt x="667" y="719"/>
                </a:cubicBezTo>
                <a:cubicBezTo>
                  <a:pt x="666" y="721"/>
                  <a:pt x="664" y="721"/>
                  <a:pt x="663" y="724"/>
                </a:cubicBezTo>
                <a:cubicBezTo>
                  <a:pt x="663" y="724"/>
                  <a:pt x="663" y="725"/>
                  <a:pt x="662" y="725"/>
                </a:cubicBezTo>
                <a:cubicBezTo>
                  <a:pt x="661" y="725"/>
                  <a:pt x="660" y="726"/>
                  <a:pt x="659" y="727"/>
                </a:cubicBezTo>
                <a:cubicBezTo>
                  <a:pt x="659" y="727"/>
                  <a:pt x="658" y="727"/>
                  <a:pt x="657" y="728"/>
                </a:cubicBezTo>
                <a:cubicBezTo>
                  <a:pt x="657" y="728"/>
                  <a:pt x="656" y="728"/>
                  <a:pt x="655" y="729"/>
                </a:cubicBezTo>
                <a:cubicBezTo>
                  <a:pt x="655" y="729"/>
                  <a:pt x="655" y="730"/>
                  <a:pt x="655" y="730"/>
                </a:cubicBezTo>
                <a:cubicBezTo>
                  <a:pt x="655" y="731"/>
                  <a:pt x="654" y="731"/>
                  <a:pt x="654" y="731"/>
                </a:cubicBezTo>
                <a:cubicBezTo>
                  <a:pt x="653" y="732"/>
                  <a:pt x="652" y="731"/>
                  <a:pt x="652" y="733"/>
                </a:cubicBezTo>
                <a:cubicBezTo>
                  <a:pt x="652" y="733"/>
                  <a:pt x="651" y="733"/>
                  <a:pt x="651" y="733"/>
                </a:cubicBezTo>
                <a:cubicBezTo>
                  <a:pt x="649" y="733"/>
                  <a:pt x="648" y="734"/>
                  <a:pt x="647" y="735"/>
                </a:cubicBezTo>
                <a:cubicBezTo>
                  <a:pt x="647" y="735"/>
                  <a:pt x="648" y="735"/>
                  <a:pt x="647" y="736"/>
                </a:cubicBezTo>
                <a:cubicBezTo>
                  <a:pt x="646" y="737"/>
                  <a:pt x="645" y="737"/>
                  <a:pt x="644" y="738"/>
                </a:cubicBezTo>
                <a:cubicBezTo>
                  <a:pt x="643" y="739"/>
                  <a:pt x="644" y="740"/>
                  <a:pt x="643" y="740"/>
                </a:cubicBezTo>
                <a:cubicBezTo>
                  <a:pt x="642" y="740"/>
                  <a:pt x="642" y="741"/>
                  <a:pt x="641" y="741"/>
                </a:cubicBezTo>
                <a:cubicBezTo>
                  <a:pt x="640" y="741"/>
                  <a:pt x="640" y="742"/>
                  <a:pt x="639" y="743"/>
                </a:cubicBezTo>
                <a:cubicBezTo>
                  <a:pt x="639" y="742"/>
                  <a:pt x="638" y="741"/>
                  <a:pt x="637" y="742"/>
                </a:cubicBezTo>
                <a:cubicBezTo>
                  <a:pt x="637" y="743"/>
                  <a:pt x="636" y="743"/>
                  <a:pt x="636" y="743"/>
                </a:cubicBezTo>
                <a:cubicBezTo>
                  <a:pt x="635" y="743"/>
                  <a:pt x="635" y="744"/>
                  <a:pt x="635" y="745"/>
                </a:cubicBezTo>
                <a:cubicBezTo>
                  <a:pt x="634" y="745"/>
                  <a:pt x="634" y="746"/>
                  <a:pt x="633" y="746"/>
                </a:cubicBezTo>
                <a:cubicBezTo>
                  <a:pt x="632" y="746"/>
                  <a:pt x="632" y="747"/>
                  <a:pt x="631" y="748"/>
                </a:cubicBezTo>
                <a:cubicBezTo>
                  <a:pt x="628" y="748"/>
                  <a:pt x="628" y="748"/>
                  <a:pt x="628" y="748"/>
                </a:cubicBezTo>
                <a:cubicBezTo>
                  <a:pt x="628" y="748"/>
                  <a:pt x="628" y="748"/>
                  <a:pt x="628" y="748"/>
                </a:cubicBezTo>
                <a:cubicBezTo>
                  <a:pt x="629" y="747"/>
                  <a:pt x="629" y="747"/>
                  <a:pt x="628" y="747"/>
                </a:cubicBezTo>
                <a:cubicBezTo>
                  <a:pt x="628" y="747"/>
                  <a:pt x="628" y="746"/>
                  <a:pt x="628" y="747"/>
                </a:cubicBezTo>
                <a:cubicBezTo>
                  <a:pt x="628" y="747"/>
                  <a:pt x="628" y="747"/>
                  <a:pt x="628" y="748"/>
                </a:cubicBezTo>
                <a:cubicBezTo>
                  <a:pt x="628" y="748"/>
                  <a:pt x="628" y="749"/>
                  <a:pt x="628" y="749"/>
                </a:cubicBezTo>
                <a:cubicBezTo>
                  <a:pt x="627" y="749"/>
                  <a:pt x="626" y="751"/>
                  <a:pt x="624" y="750"/>
                </a:cubicBezTo>
                <a:cubicBezTo>
                  <a:pt x="624" y="750"/>
                  <a:pt x="624" y="751"/>
                  <a:pt x="624" y="752"/>
                </a:cubicBezTo>
                <a:cubicBezTo>
                  <a:pt x="622" y="753"/>
                  <a:pt x="621" y="752"/>
                  <a:pt x="619" y="753"/>
                </a:cubicBezTo>
                <a:cubicBezTo>
                  <a:pt x="619" y="753"/>
                  <a:pt x="620" y="753"/>
                  <a:pt x="620" y="753"/>
                </a:cubicBezTo>
                <a:cubicBezTo>
                  <a:pt x="620" y="753"/>
                  <a:pt x="621" y="753"/>
                  <a:pt x="621" y="754"/>
                </a:cubicBezTo>
                <a:cubicBezTo>
                  <a:pt x="621" y="754"/>
                  <a:pt x="620" y="754"/>
                  <a:pt x="620" y="754"/>
                </a:cubicBezTo>
                <a:cubicBezTo>
                  <a:pt x="620" y="754"/>
                  <a:pt x="619" y="755"/>
                  <a:pt x="618" y="755"/>
                </a:cubicBezTo>
                <a:cubicBezTo>
                  <a:pt x="617" y="755"/>
                  <a:pt x="617" y="756"/>
                  <a:pt x="616" y="756"/>
                </a:cubicBezTo>
                <a:cubicBezTo>
                  <a:pt x="615" y="756"/>
                  <a:pt x="615" y="757"/>
                  <a:pt x="614" y="757"/>
                </a:cubicBezTo>
                <a:cubicBezTo>
                  <a:pt x="614" y="758"/>
                  <a:pt x="614" y="758"/>
                  <a:pt x="614" y="758"/>
                </a:cubicBezTo>
                <a:cubicBezTo>
                  <a:pt x="613" y="758"/>
                  <a:pt x="612" y="759"/>
                  <a:pt x="611" y="759"/>
                </a:cubicBezTo>
                <a:cubicBezTo>
                  <a:pt x="610" y="760"/>
                  <a:pt x="609" y="761"/>
                  <a:pt x="608" y="762"/>
                </a:cubicBezTo>
                <a:cubicBezTo>
                  <a:pt x="607" y="761"/>
                  <a:pt x="607" y="761"/>
                  <a:pt x="605" y="761"/>
                </a:cubicBezTo>
                <a:cubicBezTo>
                  <a:pt x="606" y="761"/>
                  <a:pt x="606" y="761"/>
                  <a:pt x="606" y="760"/>
                </a:cubicBezTo>
                <a:cubicBezTo>
                  <a:pt x="606" y="760"/>
                  <a:pt x="606" y="760"/>
                  <a:pt x="605" y="760"/>
                </a:cubicBezTo>
                <a:cubicBezTo>
                  <a:pt x="605" y="760"/>
                  <a:pt x="605" y="760"/>
                  <a:pt x="605" y="760"/>
                </a:cubicBezTo>
                <a:cubicBezTo>
                  <a:pt x="604" y="760"/>
                  <a:pt x="604" y="760"/>
                  <a:pt x="604" y="760"/>
                </a:cubicBezTo>
                <a:cubicBezTo>
                  <a:pt x="604" y="760"/>
                  <a:pt x="604" y="761"/>
                  <a:pt x="604" y="761"/>
                </a:cubicBezTo>
                <a:cubicBezTo>
                  <a:pt x="605" y="761"/>
                  <a:pt x="605" y="761"/>
                  <a:pt x="605" y="761"/>
                </a:cubicBezTo>
                <a:cubicBezTo>
                  <a:pt x="605" y="762"/>
                  <a:pt x="604" y="763"/>
                  <a:pt x="603" y="764"/>
                </a:cubicBezTo>
                <a:cubicBezTo>
                  <a:pt x="602" y="764"/>
                  <a:pt x="601" y="765"/>
                  <a:pt x="599" y="765"/>
                </a:cubicBezTo>
                <a:cubicBezTo>
                  <a:pt x="598" y="766"/>
                  <a:pt x="597" y="766"/>
                  <a:pt x="596" y="766"/>
                </a:cubicBezTo>
                <a:cubicBezTo>
                  <a:pt x="595" y="766"/>
                  <a:pt x="595" y="767"/>
                  <a:pt x="595" y="767"/>
                </a:cubicBezTo>
                <a:cubicBezTo>
                  <a:pt x="594" y="767"/>
                  <a:pt x="593" y="768"/>
                  <a:pt x="593" y="769"/>
                </a:cubicBezTo>
                <a:cubicBezTo>
                  <a:pt x="592" y="770"/>
                  <a:pt x="591" y="769"/>
                  <a:pt x="590" y="770"/>
                </a:cubicBezTo>
                <a:cubicBezTo>
                  <a:pt x="587" y="770"/>
                  <a:pt x="587" y="770"/>
                  <a:pt x="587" y="770"/>
                </a:cubicBezTo>
                <a:cubicBezTo>
                  <a:pt x="588" y="770"/>
                  <a:pt x="588" y="770"/>
                  <a:pt x="588" y="770"/>
                </a:cubicBezTo>
                <a:cubicBezTo>
                  <a:pt x="588" y="770"/>
                  <a:pt x="587" y="770"/>
                  <a:pt x="587" y="770"/>
                </a:cubicBezTo>
                <a:cubicBezTo>
                  <a:pt x="587" y="770"/>
                  <a:pt x="587" y="769"/>
                  <a:pt x="587" y="769"/>
                </a:cubicBezTo>
                <a:cubicBezTo>
                  <a:pt x="586" y="769"/>
                  <a:pt x="586" y="770"/>
                  <a:pt x="586" y="770"/>
                </a:cubicBezTo>
                <a:cubicBezTo>
                  <a:pt x="586" y="770"/>
                  <a:pt x="586" y="770"/>
                  <a:pt x="586" y="770"/>
                </a:cubicBezTo>
                <a:cubicBezTo>
                  <a:pt x="587" y="770"/>
                  <a:pt x="587" y="770"/>
                  <a:pt x="587" y="770"/>
                </a:cubicBezTo>
                <a:cubicBezTo>
                  <a:pt x="588" y="771"/>
                  <a:pt x="587" y="771"/>
                  <a:pt x="587" y="771"/>
                </a:cubicBezTo>
                <a:cubicBezTo>
                  <a:pt x="586" y="771"/>
                  <a:pt x="585" y="771"/>
                  <a:pt x="585" y="772"/>
                </a:cubicBezTo>
                <a:cubicBezTo>
                  <a:pt x="585" y="772"/>
                  <a:pt x="585" y="772"/>
                  <a:pt x="586" y="773"/>
                </a:cubicBezTo>
                <a:cubicBezTo>
                  <a:pt x="585" y="773"/>
                  <a:pt x="585" y="774"/>
                  <a:pt x="584" y="774"/>
                </a:cubicBezTo>
                <a:cubicBezTo>
                  <a:pt x="583" y="774"/>
                  <a:pt x="582" y="774"/>
                  <a:pt x="582" y="774"/>
                </a:cubicBezTo>
                <a:cubicBezTo>
                  <a:pt x="580" y="774"/>
                  <a:pt x="580" y="775"/>
                  <a:pt x="579" y="775"/>
                </a:cubicBezTo>
                <a:cubicBezTo>
                  <a:pt x="579" y="775"/>
                  <a:pt x="579" y="775"/>
                  <a:pt x="579" y="775"/>
                </a:cubicBezTo>
                <a:cubicBezTo>
                  <a:pt x="579" y="775"/>
                  <a:pt x="579" y="775"/>
                  <a:pt x="579" y="775"/>
                </a:cubicBezTo>
                <a:cubicBezTo>
                  <a:pt x="579" y="774"/>
                  <a:pt x="579" y="774"/>
                  <a:pt x="578" y="775"/>
                </a:cubicBezTo>
                <a:cubicBezTo>
                  <a:pt x="578" y="775"/>
                  <a:pt x="579" y="775"/>
                  <a:pt x="579" y="775"/>
                </a:cubicBezTo>
                <a:cubicBezTo>
                  <a:pt x="577" y="777"/>
                  <a:pt x="577" y="777"/>
                  <a:pt x="575" y="776"/>
                </a:cubicBezTo>
                <a:cubicBezTo>
                  <a:pt x="575" y="776"/>
                  <a:pt x="575" y="776"/>
                  <a:pt x="575" y="776"/>
                </a:cubicBezTo>
                <a:cubicBezTo>
                  <a:pt x="574" y="778"/>
                  <a:pt x="572" y="777"/>
                  <a:pt x="571" y="777"/>
                </a:cubicBezTo>
                <a:cubicBezTo>
                  <a:pt x="571" y="777"/>
                  <a:pt x="571" y="778"/>
                  <a:pt x="571" y="778"/>
                </a:cubicBezTo>
                <a:cubicBezTo>
                  <a:pt x="570" y="779"/>
                  <a:pt x="570" y="779"/>
                  <a:pt x="569" y="780"/>
                </a:cubicBezTo>
                <a:cubicBezTo>
                  <a:pt x="567" y="779"/>
                  <a:pt x="566" y="781"/>
                  <a:pt x="565" y="781"/>
                </a:cubicBezTo>
                <a:cubicBezTo>
                  <a:pt x="563" y="781"/>
                  <a:pt x="563" y="781"/>
                  <a:pt x="562" y="782"/>
                </a:cubicBezTo>
                <a:cubicBezTo>
                  <a:pt x="562" y="782"/>
                  <a:pt x="560" y="785"/>
                  <a:pt x="560" y="785"/>
                </a:cubicBezTo>
                <a:cubicBezTo>
                  <a:pt x="558" y="785"/>
                  <a:pt x="557" y="786"/>
                  <a:pt x="556" y="786"/>
                </a:cubicBezTo>
                <a:cubicBezTo>
                  <a:pt x="555" y="787"/>
                  <a:pt x="555" y="787"/>
                  <a:pt x="554" y="785"/>
                </a:cubicBezTo>
                <a:cubicBezTo>
                  <a:pt x="554" y="785"/>
                  <a:pt x="554" y="785"/>
                  <a:pt x="554" y="785"/>
                </a:cubicBezTo>
                <a:cubicBezTo>
                  <a:pt x="553" y="786"/>
                  <a:pt x="552" y="787"/>
                  <a:pt x="552" y="787"/>
                </a:cubicBezTo>
                <a:cubicBezTo>
                  <a:pt x="550" y="787"/>
                  <a:pt x="548" y="787"/>
                  <a:pt x="546" y="787"/>
                </a:cubicBezTo>
                <a:cubicBezTo>
                  <a:pt x="546" y="787"/>
                  <a:pt x="546" y="788"/>
                  <a:pt x="546" y="788"/>
                </a:cubicBezTo>
                <a:cubicBezTo>
                  <a:pt x="547" y="789"/>
                  <a:pt x="548" y="788"/>
                  <a:pt x="549" y="789"/>
                </a:cubicBezTo>
                <a:cubicBezTo>
                  <a:pt x="548" y="789"/>
                  <a:pt x="548" y="789"/>
                  <a:pt x="548" y="789"/>
                </a:cubicBezTo>
                <a:cubicBezTo>
                  <a:pt x="546" y="789"/>
                  <a:pt x="544" y="790"/>
                  <a:pt x="542" y="791"/>
                </a:cubicBezTo>
                <a:cubicBezTo>
                  <a:pt x="541" y="791"/>
                  <a:pt x="541" y="791"/>
                  <a:pt x="539" y="791"/>
                </a:cubicBezTo>
                <a:cubicBezTo>
                  <a:pt x="539" y="790"/>
                  <a:pt x="538" y="790"/>
                  <a:pt x="538" y="790"/>
                </a:cubicBezTo>
                <a:cubicBezTo>
                  <a:pt x="537" y="791"/>
                  <a:pt x="537" y="792"/>
                  <a:pt x="535" y="792"/>
                </a:cubicBezTo>
                <a:cubicBezTo>
                  <a:pt x="534" y="792"/>
                  <a:pt x="533" y="794"/>
                  <a:pt x="532" y="793"/>
                </a:cubicBezTo>
                <a:cubicBezTo>
                  <a:pt x="531" y="794"/>
                  <a:pt x="530" y="794"/>
                  <a:pt x="530" y="794"/>
                </a:cubicBezTo>
                <a:cubicBezTo>
                  <a:pt x="528" y="794"/>
                  <a:pt x="527" y="794"/>
                  <a:pt x="526" y="795"/>
                </a:cubicBezTo>
                <a:cubicBezTo>
                  <a:pt x="525" y="796"/>
                  <a:pt x="524" y="796"/>
                  <a:pt x="522" y="796"/>
                </a:cubicBezTo>
                <a:cubicBezTo>
                  <a:pt x="522" y="796"/>
                  <a:pt x="521" y="797"/>
                  <a:pt x="521" y="797"/>
                </a:cubicBezTo>
                <a:cubicBezTo>
                  <a:pt x="519" y="796"/>
                  <a:pt x="519" y="796"/>
                  <a:pt x="515" y="796"/>
                </a:cubicBezTo>
                <a:cubicBezTo>
                  <a:pt x="516" y="797"/>
                  <a:pt x="517" y="797"/>
                  <a:pt x="517" y="797"/>
                </a:cubicBezTo>
                <a:cubicBezTo>
                  <a:pt x="517" y="797"/>
                  <a:pt x="517" y="798"/>
                  <a:pt x="517" y="798"/>
                </a:cubicBezTo>
                <a:cubicBezTo>
                  <a:pt x="516" y="798"/>
                  <a:pt x="515" y="797"/>
                  <a:pt x="513" y="799"/>
                </a:cubicBezTo>
                <a:cubicBezTo>
                  <a:pt x="512" y="799"/>
                  <a:pt x="510" y="798"/>
                  <a:pt x="509" y="800"/>
                </a:cubicBezTo>
                <a:cubicBezTo>
                  <a:pt x="509" y="800"/>
                  <a:pt x="508" y="800"/>
                  <a:pt x="507" y="800"/>
                </a:cubicBezTo>
                <a:cubicBezTo>
                  <a:pt x="506" y="800"/>
                  <a:pt x="506" y="799"/>
                  <a:pt x="505" y="799"/>
                </a:cubicBezTo>
                <a:cubicBezTo>
                  <a:pt x="505" y="799"/>
                  <a:pt x="505" y="799"/>
                  <a:pt x="505" y="799"/>
                </a:cubicBezTo>
                <a:cubicBezTo>
                  <a:pt x="505" y="799"/>
                  <a:pt x="505" y="798"/>
                  <a:pt x="505" y="798"/>
                </a:cubicBezTo>
                <a:cubicBezTo>
                  <a:pt x="505" y="798"/>
                  <a:pt x="505" y="798"/>
                  <a:pt x="504" y="798"/>
                </a:cubicBezTo>
                <a:cubicBezTo>
                  <a:pt x="504" y="798"/>
                  <a:pt x="505" y="799"/>
                  <a:pt x="505" y="799"/>
                </a:cubicBezTo>
                <a:cubicBezTo>
                  <a:pt x="505" y="799"/>
                  <a:pt x="505" y="800"/>
                  <a:pt x="505" y="800"/>
                </a:cubicBezTo>
                <a:cubicBezTo>
                  <a:pt x="505" y="800"/>
                  <a:pt x="504" y="801"/>
                  <a:pt x="504" y="801"/>
                </a:cubicBezTo>
                <a:cubicBezTo>
                  <a:pt x="503" y="801"/>
                  <a:pt x="501" y="800"/>
                  <a:pt x="500" y="802"/>
                </a:cubicBezTo>
                <a:cubicBezTo>
                  <a:pt x="500" y="802"/>
                  <a:pt x="499" y="802"/>
                  <a:pt x="499" y="802"/>
                </a:cubicBezTo>
                <a:cubicBezTo>
                  <a:pt x="498" y="802"/>
                  <a:pt x="497" y="801"/>
                  <a:pt x="496" y="802"/>
                </a:cubicBezTo>
                <a:cubicBezTo>
                  <a:pt x="495" y="803"/>
                  <a:pt x="494" y="803"/>
                  <a:pt x="493" y="803"/>
                </a:cubicBezTo>
                <a:cubicBezTo>
                  <a:pt x="492" y="804"/>
                  <a:pt x="491" y="804"/>
                  <a:pt x="490" y="804"/>
                </a:cubicBezTo>
                <a:cubicBezTo>
                  <a:pt x="489" y="803"/>
                  <a:pt x="489" y="803"/>
                  <a:pt x="488" y="803"/>
                </a:cubicBezTo>
                <a:cubicBezTo>
                  <a:pt x="487" y="804"/>
                  <a:pt x="487" y="805"/>
                  <a:pt x="485" y="804"/>
                </a:cubicBezTo>
                <a:cubicBezTo>
                  <a:pt x="484" y="805"/>
                  <a:pt x="483" y="805"/>
                  <a:pt x="482" y="806"/>
                </a:cubicBezTo>
                <a:cubicBezTo>
                  <a:pt x="481" y="807"/>
                  <a:pt x="481" y="806"/>
                  <a:pt x="480" y="805"/>
                </a:cubicBezTo>
                <a:cubicBezTo>
                  <a:pt x="480" y="806"/>
                  <a:pt x="480" y="806"/>
                  <a:pt x="479" y="806"/>
                </a:cubicBezTo>
                <a:cubicBezTo>
                  <a:pt x="479" y="806"/>
                  <a:pt x="478" y="806"/>
                  <a:pt x="477" y="807"/>
                </a:cubicBezTo>
                <a:cubicBezTo>
                  <a:pt x="476" y="807"/>
                  <a:pt x="476" y="808"/>
                  <a:pt x="475" y="807"/>
                </a:cubicBezTo>
                <a:cubicBezTo>
                  <a:pt x="473" y="807"/>
                  <a:pt x="472" y="809"/>
                  <a:pt x="471" y="808"/>
                </a:cubicBezTo>
                <a:cubicBezTo>
                  <a:pt x="469" y="808"/>
                  <a:pt x="468" y="808"/>
                  <a:pt x="466" y="808"/>
                </a:cubicBezTo>
                <a:cubicBezTo>
                  <a:pt x="466" y="808"/>
                  <a:pt x="465" y="809"/>
                  <a:pt x="465" y="809"/>
                </a:cubicBezTo>
                <a:cubicBezTo>
                  <a:pt x="464" y="809"/>
                  <a:pt x="463" y="809"/>
                  <a:pt x="463" y="809"/>
                </a:cubicBezTo>
                <a:cubicBezTo>
                  <a:pt x="462" y="808"/>
                  <a:pt x="460" y="808"/>
                  <a:pt x="459" y="808"/>
                </a:cubicBezTo>
                <a:cubicBezTo>
                  <a:pt x="458" y="808"/>
                  <a:pt x="457" y="810"/>
                  <a:pt x="456" y="809"/>
                </a:cubicBezTo>
                <a:cubicBezTo>
                  <a:pt x="455" y="809"/>
                  <a:pt x="454" y="809"/>
                  <a:pt x="453" y="810"/>
                </a:cubicBezTo>
                <a:cubicBezTo>
                  <a:pt x="453" y="810"/>
                  <a:pt x="453" y="810"/>
                  <a:pt x="453" y="810"/>
                </a:cubicBezTo>
                <a:cubicBezTo>
                  <a:pt x="452" y="811"/>
                  <a:pt x="452" y="809"/>
                  <a:pt x="451" y="810"/>
                </a:cubicBezTo>
                <a:cubicBezTo>
                  <a:pt x="451" y="810"/>
                  <a:pt x="450" y="810"/>
                  <a:pt x="449" y="811"/>
                </a:cubicBezTo>
                <a:cubicBezTo>
                  <a:pt x="449" y="811"/>
                  <a:pt x="449" y="811"/>
                  <a:pt x="448" y="811"/>
                </a:cubicBezTo>
                <a:cubicBezTo>
                  <a:pt x="447" y="810"/>
                  <a:pt x="446" y="810"/>
                  <a:pt x="445" y="810"/>
                </a:cubicBezTo>
                <a:cubicBezTo>
                  <a:pt x="444" y="811"/>
                  <a:pt x="444" y="811"/>
                  <a:pt x="444" y="811"/>
                </a:cubicBezTo>
                <a:cubicBezTo>
                  <a:pt x="443" y="811"/>
                  <a:pt x="441" y="811"/>
                  <a:pt x="439" y="812"/>
                </a:cubicBezTo>
                <a:cubicBezTo>
                  <a:pt x="438" y="813"/>
                  <a:pt x="436" y="812"/>
                  <a:pt x="435" y="812"/>
                </a:cubicBezTo>
                <a:cubicBezTo>
                  <a:pt x="434" y="812"/>
                  <a:pt x="433" y="811"/>
                  <a:pt x="432" y="811"/>
                </a:cubicBezTo>
                <a:cubicBezTo>
                  <a:pt x="431" y="811"/>
                  <a:pt x="429" y="811"/>
                  <a:pt x="428" y="811"/>
                </a:cubicBezTo>
                <a:cubicBezTo>
                  <a:pt x="425" y="811"/>
                  <a:pt x="425" y="811"/>
                  <a:pt x="425" y="811"/>
                </a:cubicBezTo>
                <a:cubicBezTo>
                  <a:pt x="424" y="810"/>
                  <a:pt x="424" y="810"/>
                  <a:pt x="425" y="809"/>
                </a:cubicBezTo>
                <a:cubicBezTo>
                  <a:pt x="425" y="809"/>
                  <a:pt x="425" y="809"/>
                  <a:pt x="426" y="807"/>
                </a:cubicBezTo>
                <a:cubicBezTo>
                  <a:pt x="426" y="807"/>
                  <a:pt x="426" y="807"/>
                  <a:pt x="426" y="807"/>
                </a:cubicBezTo>
                <a:cubicBezTo>
                  <a:pt x="426" y="807"/>
                  <a:pt x="426" y="807"/>
                  <a:pt x="425" y="808"/>
                </a:cubicBezTo>
                <a:cubicBezTo>
                  <a:pt x="425" y="808"/>
                  <a:pt x="425" y="808"/>
                  <a:pt x="426" y="808"/>
                </a:cubicBezTo>
                <a:cubicBezTo>
                  <a:pt x="426" y="808"/>
                  <a:pt x="426" y="808"/>
                  <a:pt x="426" y="808"/>
                </a:cubicBezTo>
                <a:cubicBezTo>
                  <a:pt x="427" y="807"/>
                  <a:pt x="426" y="807"/>
                  <a:pt x="426" y="807"/>
                </a:cubicBezTo>
                <a:cubicBezTo>
                  <a:pt x="424" y="808"/>
                  <a:pt x="423" y="809"/>
                  <a:pt x="422" y="807"/>
                </a:cubicBezTo>
                <a:cubicBezTo>
                  <a:pt x="422" y="807"/>
                  <a:pt x="421" y="808"/>
                  <a:pt x="421" y="808"/>
                </a:cubicBezTo>
                <a:cubicBezTo>
                  <a:pt x="421" y="809"/>
                  <a:pt x="420" y="809"/>
                  <a:pt x="420" y="810"/>
                </a:cubicBezTo>
                <a:cubicBezTo>
                  <a:pt x="420" y="810"/>
                  <a:pt x="420" y="811"/>
                  <a:pt x="420" y="812"/>
                </a:cubicBezTo>
                <a:cubicBezTo>
                  <a:pt x="418" y="812"/>
                  <a:pt x="417" y="813"/>
                  <a:pt x="416" y="811"/>
                </a:cubicBezTo>
                <a:cubicBezTo>
                  <a:pt x="415" y="811"/>
                  <a:pt x="413" y="811"/>
                  <a:pt x="413" y="811"/>
                </a:cubicBezTo>
                <a:cubicBezTo>
                  <a:pt x="412" y="812"/>
                  <a:pt x="411" y="812"/>
                  <a:pt x="410" y="812"/>
                </a:cubicBezTo>
                <a:cubicBezTo>
                  <a:pt x="405" y="812"/>
                  <a:pt x="400" y="812"/>
                  <a:pt x="395" y="812"/>
                </a:cubicBezTo>
                <a:cubicBezTo>
                  <a:pt x="394" y="812"/>
                  <a:pt x="393" y="813"/>
                  <a:pt x="392" y="811"/>
                </a:cubicBezTo>
                <a:cubicBezTo>
                  <a:pt x="392" y="811"/>
                  <a:pt x="391" y="811"/>
                  <a:pt x="390" y="811"/>
                </a:cubicBezTo>
                <a:cubicBezTo>
                  <a:pt x="387" y="811"/>
                  <a:pt x="384" y="811"/>
                  <a:pt x="382" y="811"/>
                </a:cubicBezTo>
                <a:cubicBezTo>
                  <a:pt x="380" y="811"/>
                  <a:pt x="379" y="812"/>
                  <a:pt x="378" y="810"/>
                </a:cubicBezTo>
                <a:cubicBezTo>
                  <a:pt x="377" y="810"/>
                  <a:pt x="377" y="810"/>
                  <a:pt x="376" y="810"/>
                </a:cubicBezTo>
                <a:cubicBezTo>
                  <a:pt x="375" y="810"/>
                  <a:pt x="373" y="810"/>
                  <a:pt x="372" y="810"/>
                </a:cubicBezTo>
                <a:cubicBezTo>
                  <a:pt x="370" y="810"/>
                  <a:pt x="368" y="811"/>
                  <a:pt x="367" y="809"/>
                </a:cubicBezTo>
                <a:cubicBezTo>
                  <a:pt x="366" y="809"/>
                  <a:pt x="365" y="809"/>
                  <a:pt x="364" y="809"/>
                </a:cubicBezTo>
                <a:cubicBezTo>
                  <a:pt x="363" y="809"/>
                  <a:pt x="361" y="810"/>
                  <a:pt x="360" y="808"/>
                </a:cubicBezTo>
                <a:cubicBezTo>
                  <a:pt x="358" y="808"/>
                  <a:pt x="357" y="808"/>
                  <a:pt x="356" y="808"/>
                </a:cubicBezTo>
                <a:cubicBezTo>
                  <a:pt x="354" y="808"/>
                  <a:pt x="354" y="808"/>
                  <a:pt x="352" y="807"/>
                </a:cubicBezTo>
                <a:cubicBezTo>
                  <a:pt x="352" y="805"/>
                  <a:pt x="352" y="805"/>
                  <a:pt x="352" y="805"/>
                </a:cubicBezTo>
                <a:cubicBezTo>
                  <a:pt x="351" y="804"/>
                  <a:pt x="351" y="806"/>
                  <a:pt x="350" y="805"/>
                </a:cubicBezTo>
                <a:cubicBezTo>
                  <a:pt x="349" y="805"/>
                  <a:pt x="348" y="807"/>
                  <a:pt x="347" y="806"/>
                </a:cubicBezTo>
                <a:cubicBezTo>
                  <a:pt x="346" y="808"/>
                  <a:pt x="345" y="808"/>
                  <a:pt x="344" y="807"/>
                </a:cubicBezTo>
                <a:cubicBezTo>
                  <a:pt x="343" y="806"/>
                  <a:pt x="343" y="806"/>
                  <a:pt x="343" y="806"/>
                </a:cubicBezTo>
                <a:cubicBezTo>
                  <a:pt x="342" y="806"/>
                  <a:pt x="341" y="807"/>
                  <a:pt x="340" y="806"/>
                </a:cubicBezTo>
                <a:cubicBezTo>
                  <a:pt x="339" y="805"/>
                  <a:pt x="338" y="807"/>
                  <a:pt x="338" y="806"/>
                </a:cubicBezTo>
                <a:cubicBezTo>
                  <a:pt x="336" y="806"/>
                  <a:pt x="334" y="805"/>
                  <a:pt x="333" y="805"/>
                </a:cubicBezTo>
                <a:cubicBezTo>
                  <a:pt x="332" y="805"/>
                  <a:pt x="331" y="806"/>
                  <a:pt x="330" y="805"/>
                </a:cubicBezTo>
                <a:cubicBezTo>
                  <a:pt x="329" y="805"/>
                  <a:pt x="329" y="804"/>
                  <a:pt x="328" y="804"/>
                </a:cubicBezTo>
                <a:cubicBezTo>
                  <a:pt x="327" y="803"/>
                  <a:pt x="326" y="804"/>
                  <a:pt x="324" y="804"/>
                </a:cubicBezTo>
                <a:cubicBezTo>
                  <a:pt x="324" y="803"/>
                  <a:pt x="323" y="802"/>
                  <a:pt x="323" y="802"/>
                </a:cubicBezTo>
                <a:cubicBezTo>
                  <a:pt x="323" y="802"/>
                  <a:pt x="322" y="802"/>
                  <a:pt x="322" y="802"/>
                </a:cubicBezTo>
                <a:cubicBezTo>
                  <a:pt x="321" y="801"/>
                  <a:pt x="321" y="803"/>
                  <a:pt x="320" y="802"/>
                </a:cubicBezTo>
                <a:cubicBezTo>
                  <a:pt x="320" y="802"/>
                  <a:pt x="319" y="802"/>
                  <a:pt x="318" y="802"/>
                </a:cubicBezTo>
                <a:cubicBezTo>
                  <a:pt x="318" y="802"/>
                  <a:pt x="317" y="802"/>
                  <a:pt x="316" y="803"/>
                </a:cubicBezTo>
                <a:cubicBezTo>
                  <a:pt x="315" y="803"/>
                  <a:pt x="315" y="801"/>
                  <a:pt x="314" y="801"/>
                </a:cubicBezTo>
                <a:cubicBezTo>
                  <a:pt x="313" y="801"/>
                  <a:pt x="311" y="801"/>
                  <a:pt x="310" y="801"/>
                </a:cubicBezTo>
                <a:cubicBezTo>
                  <a:pt x="310" y="801"/>
                  <a:pt x="309" y="801"/>
                  <a:pt x="310" y="801"/>
                </a:cubicBezTo>
                <a:cubicBezTo>
                  <a:pt x="309" y="800"/>
                  <a:pt x="308" y="800"/>
                  <a:pt x="308" y="800"/>
                </a:cubicBezTo>
                <a:cubicBezTo>
                  <a:pt x="307" y="800"/>
                  <a:pt x="306" y="800"/>
                  <a:pt x="305" y="800"/>
                </a:cubicBezTo>
                <a:cubicBezTo>
                  <a:pt x="305" y="800"/>
                  <a:pt x="304" y="799"/>
                  <a:pt x="304" y="799"/>
                </a:cubicBezTo>
                <a:cubicBezTo>
                  <a:pt x="303" y="799"/>
                  <a:pt x="303" y="799"/>
                  <a:pt x="303" y="799"/>
                </a:cubicBezTo>
                <a:cubicBezTo>
                  <a:pt x="302" y="800"/>
                  <a:pt x="301" y="800"/>
                  <a:pt x="300" y="799"/>
                </a:cubicBezTo>
                <a:cubicBezTo>
                  <a:pt x="299" y="799"/>
                  <a:pt x="298" y="799"/>
                  <a:pt x="298" y="798"/>
                </a:cubicBezTo>
                <a:cubicBezTo>
                  <a:pt x="298" y="798"/>
                  <a:pt x="297" y="798"/>
                  <a:pt x="297" y="798"/>
                </a:cubicBezTo>
                <a:cubicBezTo>
                  <a:pt x="296" y="799"/>
                  <a:pt x="295" y="799"/>
                  <a:pt x="295" y="799"/>
                </a:cubicBezTo>
                <a:cubicBezTo>
                  <a:pt x="294" y="799"/>
                  <a:pt x="293" y="798"/>
                  <a:pt x="293" y="798"/>
                </a:cubicBezTo>
                <a:cubicBezTo>
                  <a:pt x="292" y="798"/>
                  <a:pt x="291" y="798"/>
                  <a:pt x="291" y="797"/>
                </a:cubicBezTo>
                <a:cubicBezTo>
                  <a:pt x="290" y="796"/>
                  <a:pt x="289" y="797"/>
                  <a:pt x="288" y="796"/>
                </a:cubicBezTo>
                <a:cubicBezTo>
                  <a:pt x="287" y="796"/>
                  <a:pt x="286" y="796"/>
                  <a:pt x="285" y="796"/>
                </a:cubicBezTo>
                <a:cubicBezTo>
                  <a:pt x="283" y="796"/>
                  <a:pt x="282" y="794"/>
                  <a:pt x="280" y="795"/>
                </a:cubicBezTo>
                <a:cubicBezTo>
                  <a:pt x="279" y="794"/>
                  <a:pt x="278" y="794"/>
                  <a:pt x="276" y="794"/>
                </a:cubicBezTo>
                <a:cubicBezTo>
                  <a:pt x="276" y="794"/>
                  <a:pt x="275" y="793"/>
                  <a:pt x="275" y="793"/>
                </a:cubicBezTo>
                <a:cubicBezTo>
                  <a:pt x="274" y="794"/>
                  <a:pt x="274" y="794"/>
                  <a:pt x="273" y="795"/>
                </a:cubicBezTo>
                <a:cubicBezTo>
                  <a:pt x="273" y="795"/>
                  <a:pt x="272" y="795"/>
                  <a:pt x="272" y="795"/>
                </a:cubicBezTo>
                <a:cubicBezTo>
                  <a:pt x="272" y="793"/>
                  <a:pt x="271" y="793"/>
                  <a:pt x="270" y="793"/>
                </a:cubicBezTo>
                <a:cubicBezTo>
                  <a:pt x="270" y="793"/>
                  <a:pt x="269" y="793"/>
                  <a:pt x="269" y="792"/>
                </a:cubicBezTo>
                <a:cubicBezTo>
                  <a:pt x="269" y="791"/>
                  <a:pt x="267" y="791"/>
                  <a:pt x="269" y="790"/>
                </a:cubicBezTo>
                <a:cubicBezTo>
                  <a:pt x="269" y="789"/>
                  <a:pt x="269" y="788"/>
                  <a:pt x="268" y="788"/>
                </a:cubicBezTo>
                <a:cubicBezTo>
                  <a:pt x="266" y="789"/>
                  <a:pt x="265" y="787"/>
                  <a:pt x="264" y="787"/>
                </a:cubicBezTo>
                <a:cubicBezTo>
                  <a:pt x="263" y="786"/>
                  <a:pt x="262" y="786"/>
                  <a:pt x="261" y="786"/>
                </a:cubicBezTo>
                <a:cubicBezTo>
                  <a:pt x="258" y="785"/>
                  <a:pt x="258" y="785"/>
                  <a:pt x="258" y="785"/>
                </a:cubicBezTo>
                <a:cubicBezTo>
                  <a:pt x="258" y="783"/>
                  <a:pt x="256" y="784"/>
                  <a:pt x="256" y="783"/>
                </a:cubicBezTo>
                <a:cubicBezTo>
                  <a:pt x="255" y="782"/>
                  <a:pt x="254" y="783"/>
                  <a:pt x="253" y="783"/>
                </a:cubicBezTo>
                <a:cubicBezTo>
                  <a:pt x="252" y="783"/>
                  <a:pt x="251" y="783"/>
                  <a:pt x="250" y="782"/>
                </a:cubicBezTo>
                <a:cubicBezTo>
                  <a:pt x="250" y="782"/>
                  <a:pt x="249" y="782"/>
                  <a:pt x="248" y="782"/>
                </a:cubicBezTo>
                <a:cubicBezTo>
                  <a:pt x="248" y="781"/>
                  <a:pt x="247" y="780"/>
                  <a:pt x="246" y="779"/>
                </a:cubicBezTo>
                <a:cubicBezTo>
                  <a:pt x="245" y="779"/>
                  <a:pt x="245" y="779"/>
                  <a:pt x="245" y="780"/>
                </a:cubicBezTo>
                <a:cubicBezTo>
                  <a:pt x="245" y="779"/>
                  <a:pt x="244" y="779"/>
                  <a:pt x="244" y="779"/>
                </a:cubicBezTo>
                <a:cubicBezTo>
                  <a:pt x="244" y="778"/>
                  <a:pt x="243" y="778"/>
                  <a:pt x="243" y="777"/>
                </a:cubicBezTo>
                <a:cubicBezTo>
                  <a:pt x="241" y="778"/>
                  <a:pt x="240" y="776"/>
                  <a:pt x="239" y="776"/>
                </a:cubicBezTo>
                <a:cubicBezTo>
                  <a:pt x="238" y="775"/>
                  <a:pt x="237" y="775"/>
                  <a:pt x="236" y="774"/>
                </a:cubicBezTo>
                <a:cubicBezTo>
                  <a:pt x="235" y="774"/>
                  <a:pt x="234" y="773"/>
                  <a:pt x="233" y="773"/>
                </a:cubicBezTo>
                <a:cubicBezTo>
                  <a:pt x="233" y="772"/>
                  <a:pt x="234" y="772"/>
                  <a:pt x="234" y="772"/>
                </a:cubicBezTo>
                <a:cubicBezTo>
                  <a:pt x="234" y="772"/>
                  <a:pt x="234" y="771"/>
                  <a:pt x="233" y="771"/>
                </a:cubicBezTo>
                <a:cubicBezTo>
                  <a:pt x="232" y="771"/>
                  <a:pt x="231" y="771"/>
                  <a:pt x="230" y="771"/>
                </a:cubicBezTo>
                <a:cubicBezTo>
                  <a:pt x="229" y="771"/>
                  <a:pt x="228" y="770"/>
                  <a:pt x="228" y="769"/>
                </a:cubicBezTo>
                <a:cubicBezTo>
                  <a:pt x="227" y="769"/>
                  <a:pt x="226" y="770"/>
                  <a:pt x="225" y="769"/>
                </a:cubicBezTo>
                <a:cubicBezTo>
                  <a:pt x="225" y="768"/>
                  <a:pt x="223" y="769"/>
                  <a:pt x="223" y="768"/>
                </a:cubicBezTo>
                <a:cubicBezTo>
                  <a:pt x="222" y="768"/>
                  <a:pt x="222" y="767"/>
                  <a:pt x="222" y="766"/>
                </a:cubicBezTo>
                <a:cubicBezTo>
                  <a:pt x="222" y="766"/>
                  <a:pt x="221" y="765"/>
                  <a:pt x="220" y="766"/>
                </a:cubicBezTo>
                <a:cubicBezTo>
                  <a:pt x="219" y="766"/>
                  <a:pt x="218" y="765"/>
                  <a:pt x="216" y="764"/>
                </a:cubicBezTo>
                <a:cubicBezTo>
                  <a:pt x="216" y="764"/>
                  <a:pt x="215" y="764"/>
                  <a:pt x="214" y="763"/>
                </a:cubicBezTo>
                <a:cubicBezTo>
                  <a:pt x="214" y="763"/>
                  <a:pt x="214" y="762"/>
                  <a:pt x="213" y="762"/>
                </a:cubicBezTo>
                <a:cubicBezTo>
                  <a:pt x="213" y="762"/>
                  <a:pt x="213" y="762"/>
                  <a:pt x="213" y="762"/>
                </a:cubicBezTo>
                <a:cubicBezTo>
                  <a:pt x="213" y="762"/>
                  <a:pt x="213" y="762"/>
                  <a:pt x="213" y="761"/>
                </a:cubicBezTo>
                <a:cubicBezTo>
                  <a:pt x="213" y="761"/>
                  <a:pt x="213" y="761"/>
                  <a:pt x="213" y="761"/>
                </a:cubicBezTo>
                <a:cubicBezTo>
                  <a:pt x="212" y="761"/>
                  <a:pt x="212" y="761"/>
                  <a:pt x="212" y="761"/>
                </a:cubicBezTo>
                <a:cubicBezTo>
                  <a:pt x="212" y="761"/>
                  <a:pt x="211" y="761"/>
                  <a:pt x="211" y="761"/>
                </a:cubicBezTo>
                <a:cubicBezTo>
                  <a:pt x="211" y="761"/>
                  <a:pt x="211" y="762"/>
                  <a:pt x="212" y="762"/>
                </a:cubicBezTo>
                <a:cubicBezTo>
                  <a:pt x="212" y="762"/>
                  <a:pt x="212" y="762"/>
                  <a:pt x="213" y="762"/>
                </a:cubicBezTo>
                <a:cubicBezTo>
                  <a:pt x="213" y="762"/>
                  <a:pt x="213" y="763"/>
                  <a:pt x="213" y="763"/>
                </a:cubicBezTo>
                <a:cubicBezTo>
                  <a:pt x="211" y="763"/>
                  <a:pt x="210" y="763"/>
                  <a:pt x="209" y="761"/>
                </a:cubicBezTo>
                <a:cubicBezTo>
                  <a:pt x="209" y="760"/>
                  <a:pt x="208" y="760"/>
                  <a:pt x="208" y="760"/>
                </a:cubicBezTo>
                <a:cubicBezTo>
                  <a:pt x="207" y="761"/>
                  <a:pt x="206" y="761"/>
                  <a:pt x="206" y="761"/>
                </a:cubicBezTo>
                <a:cubicBezTo>
                  <a:pt x="205" y="760"/>
                  <a:pt x="204" y="760"/>
                  <a:pt x="204" y="759"/>
                </a:cubicBezTo>
                <a:cubicBezTo>
                  <a:pt x="203" y="759"/>
                  <a:pt x="203" y="758"/>
                  <a:pt x="203" y="758"/>
                </a:cubicBezTo>
                <a:cubicBezTo>
                  <a:pt x="202" y="757"/>
                  <a:pt x="202" y="757"/>
                  <a:pt x="202" y="756"/>
                </a:cubicBezTo>
                <a:cubicBezTo>
                  <a:pt x="201" y="756"/>
                  <a:pt x="201" y="756"/>
                  <a:pt x="201" y="756"/>
                </a:cubicBezTo>
                <a:cubicBezTo>
                  <a:pt x="201" y="756"/>
                  <a:pt x="201" y="755"/>
                  <a:pt x="200" y="755"/>
                </a:cubicBezTo>
                <a:cubicBezTo>
                  <a:pt x="200" y="755"/>
                  <a:pt x="200" y="756"/>
                  <a:pt x="200" y="756"/>
                </a:cubicBezTo>
                <a:cubicBezTo>
                  <a:pt x="199" y="756"/>
                  <a:pt x="198" y="755"/>
                  <a:pt x="197" y="755"/>
                </a:cubicBezTo>
                <a:cubicBezTo>
                  <a:pt x="197" y="754"/>
                  <a:pt x="195" y="754"/>
                  <a:pt x="196" y="752"/>
                </a:cubicBezTo>
                <a:cubicBezTo>
                  <a:pt x="193" y="752"/>
                  <a:pt x="193" y="752"/>
                  <a:pt x="193" y="752"/>
                </a:cubicBezTo>
                <a:cubicBezTo>
                  <a:pt x="192" y="752"/>
                  <a:pt x="192" y="752"/>
                  <a:pt x="192" y="752"/>
                </a:cubicBezTo>
                <a:cubicBezTo>
                  <a:pt x="193" y="751"/>
                  <a:pt x="193" y="750"/>
                  <a:pt x="194" y="749"/>
                </a:cubicBezTo>
                <a:cubicBezTo>
                  <a:pt x="194" y="749"/>
                  <a:pt x="194" y="749"/>
                  <a:pt x="194" y="749"/>
                </a:cubicBezTo>
                <a:cubicBezTo>
                  <a:pt x="192" y="749"/>
                  <a:pt x="191" y="749"/>
                  <a:pt x="190" y="749"/>
                </a:cubicBezTo>
                <a:cubicBezTo>
                  <a:pt x="189" y="748"/>
                  <a:pt x="189" y="747"/>
                  <a:pt x="188" y="747"/>
                </a:cubicBezTo>
                <a:cubicBezTo>
                  <a:pt x="188" y="746"/>
                  <a:pt x="187" y="747"/>
                  <a:pt x="186" y="747"/>
                </a:cubicBezTo>
                <a:cubicBezTo>
                  <a:pt x="186" y="747"/>
                  <a:pt x="186" y="748"/>
                  <a:pt x="186" y="747"/>
                </a:cubicBezTo>
                <a:cubicBezTo>
                  <a:pt x="185" y="747"/>
                  <a:pt x="185" y="746"/>
                  <a:pt x="186" y="746"/>
                </a:cubicBezTo>
                <a:cubicBezTo>
                  <a:pt x="186" y="746"/>
                  <a:pt x="186" y="745"/>
                  <a:pt x="187" y="745"/>
                </a:cubicBezTo>
                <a:cubicBezTo>
                  <a:pt x="188" y="746"/>
                  <a:pt x="189" y="746"/>
                  <a:pt x="190" y="746"/>
                </a:cubicBezTo>
                <a:cubicBezTo>
                  <a:pt x="190" y="746"/>
                  <a:pt x="190" y="747"/>
                  <a:pt x="191" y="748"/>
                </a:cubicBezTo>
                <a:cubicBezTo>
                  <a:pt x="192" y="747"/>
                  <a:pt x="191" y="745"/>
                  <a:pt x="192" y="744"/>
                </a:cubicBezTo>
                <a:cubicBezTo>
                  <a:pt x="192" y="744"/>
                  <a:pt x="192" y="744"/>
                  <a:pt x="191" y="744"/>
                </a:cubicBezTo>
                <a:cubicBezTo>
                  <a:pt x="190" y="744"/>
                  <a:pt x="188" y="744"/>
                  <a:pt x="187" y="744"/>
                </a:cubicBezTo>
                <a:cubicBezTo>
                  <a:pt x="186" y="743"/>
                  <a:pt x="187" y="742"/>
                  <a:pt x="187" y="741"/>
                </a:cubicBezTo>
                <a:cubicBezTo>
                  <a:pt x="187" y="741"/>
                  <a:pt x="187" y="741"/>
                  <a:pt x="186" y="741"/>
                </a:cubicBezTo>
                <a:cubicBezTo>
                  <a:pt x="186" y="742"/>
                  <a:pt x="186" y="742"/>
                  <a:pt x="186" y="742"/>
                </a:cubicBezTo>
                <a:cubicBezTo>
                  <a:pt x="187" y="742"/>
                  <a:pt x="187" y="742"/>
                  <a:pt x="187" y="742"/>
                </a:cubicBezTo>
                <a:cubicBezTo>
                  <a:pt x="187" y="742"/>
                  <a:pt x="187" y="742"/>
                  <a:pt x="187" y="741"/>
                </a:cubicBezTo>
                <a:cubicBezTo>
                  <a:pt x="187" y="741"/>
                  <a:pt x="187" y="741"/>
                  <a:pt x="187" y="741"/>
                </a:cubicBezTo>
                <a:cubicBezTo>
                  <a:pt x="186" y="742"/>
                  <a:pt x="186" y="743"/>
                  <a:pt x="185" y="743"/>
                </a:cubicBezTo>
                <a:cubicBezTo>
                  <a:pt x="185" y="742"/>
                  <a:pt x="184" y="742"/>
                  <a:pt x="184" y="742"/>
                </a:cubicBezTo>
                <a:cubicBezTo>
                  <a:pt x="184" y="742"/>
                  <a:pt x="184" y="743"/>
                  <a:pt x="184" y="743"/>
                </a:cubicBezTo>
                <a:cubicBezTo>
                  <a:pt x="183" y="744"/>
                  <a:pt x="183" y="744"/>
                  <a:pt x="182" y="744"/>
                </a:cubicBezTo>
                <a:cubicBezTo>
                  <a:pt x="181" y="743"/>
                  <a:pt x="181" y="743"/>
                  <a:pt x="180" y="742"/>
                </a:cubicBezTo>
                <a:cubicBezTo>
                  <a:pt x="178" y="742"/>
                  <a:pt x="178" y="742"/>
                  <a:pt x="178" y="742"/>
                </a:cubicBezTo>
                <a:cubicBezTo>
                  <a:pt x="178" y="742"/>
                  <a:pt x="178" y="741"/>
                  <a:pt x="178" y="741"/>
                </a:cubicBezTo>
                <a:cubicBezTo>
                  <a:pt x="178" y="740"/>
                  <a:pt x="178" y="739"/>
                  <a:pt x="176" y="739"/>
                </a:cubicBezTo>
                <a:cubicBezTo>
                  <a:pt x="176" y="738"/>
                  <a:pt x="175" y="738"/>
                  <a:pt x="174" y="737"/>
                </a:cubicBezTo>
                <a:cubicBezTo>
                  <a:pt x="174" y="737"/>
                  <a:pt x="174" y="736"/>
                  <a:pt x="173" y="736"/>
                </a:cubicBezTo>
                <a:cubicBezTo>
                  <a:pt x="171" y="737"/>
                  <a:pt x="170" y="734"/>
                  <a:pt x="169" y="733"/>
                </a:cubicBezTo>
                <a:cubicBezTo>
                  <a:pt x="169" y="734"/>
                  <a:pt x="168" y="734"/>
                  <a:pt x="168" y="734"/>
                </a:cubicBezTo>
                <a:cubicBezTo>
                  <a:pt x="167" y="734"/>
                  <a:pt x="168" y="732"/>
                  <a:pt x="166" y="732"/>
                </a:cubicBezTo>
                <a:cubicBezTo>
                  <a:pt x="165" y="732"/>
                  <a:pt x="165" y="730"/>
                  <a:pt x="163" y="730"/>
                </a:cubicBezTo>
                <a:cubicBezTo>
                  <a:pt x="163" y="729"/>
                  <a:pt x="162" y="728"/>
                  <a:pt x="160" y="729"/>
                </a:cubicBezTo>
                <a:cubicBezTo>
                  <a:pt x="160" y="729"/>
                  <a:pt x="160" y="728"/>
                  <a:pt x="160" y="728"/>
                </a:cubicBezTo>
                <a:cubicBezTo>
                  <a:pt x="160" y="726"/>
                  <a:pt x="158" y="727"/>
                  <a:pt x="157" y="726"/>
                </a:cubicBezTo>
                <a:cubicBezTo>
                  <a:pt x="156" y="724"/>
                  <a:pt x="154" y="723"/>
                  <a:pt x="152" y="722"/>
                </a:cubicBezTo>
                <a:cubicBezTo>
                  <a:pt x="151" y="721"/>
                  <a:pt x="150" y="721"/>
                  <a:pt x="150" y="721"/>
                </a:cubicBezTo>
                <a:cubicBezTo>
                  <a:pt x="150" y="721"/>
                  <a:pt x="150" y="720"/>
                  <a:pt x="149" y="719"/>
                </a:cubicBezTo>
                <a:cubicBezTo>
                  <a:pt x="149" y="719"/>
                  <a:pt x="148" y="719"/>
                  <a:pt x="148" y="719"/>
                </a:cubicBezTo>
                <a:cubicBezTo>
                  <a:pt x="148" y="717"/>
                  <a:pt x="147" y="717"/>
                  <a:pt x="146" y="717"/>
                </a:cubicBezTo>
                <a:cubicBezTo>
                  <a:pt x="145" y="717"/>
                  <a:pt x="145" y="716"/>
                  <a:pt x="144" y="715"/>
                </a:cubicBezTo>
                <a:cubicBezTo>
                  <a:pt x="143" y="715"/>
                  <a:pt x="143" y="715"/>
                  <a:pt x="143" y="715"/>
                </a:cubicBezTo>
                <a:cubicBezTo>
                  <a:pt x="142" y="713"/>
                  <a:pt x="141" y="712"/>
                  <a:pt x="139" y="712"/>
                </a:cubicBezTo>
                <a:cubicBezTo>
                  <a:pt x="139" y="713"/>
                  <a:pt x="139" y="712"/>
                  <a:pt x="139" y="712"/>
                </a:cubicBezTo>
                <a:cubicBezTo>
                  <a:pt x="138" y="710"/>
                  <a:pt x="136" y="709"/>
                  <a:pt x="134" y="708"/>
                </a:cubicBezTo>
                <a:cubicBezTo>
                  <a:pt x="133" y="707"/>
                  <a:pt x="132" y="707"/>
                  <a:pt x="132" y="706"/>
                </a:cubicBezTo>
                <a:cubicBezTo>
                  <a:pt x="132" y="705"/>
                  <a:pt x="132" y="705"/>
                  <a:pt x="132" y="705"/>
                </a:cubicBezTo>
                <a:cubicBezTo>
                  <a:pt x="130" y="705"/>
                  <a:pt x="130" y="704"/>
                  <a:pt x="129" y="703"/>
                </a:cubicBezTo>
                <a:cubicBezTo>
                  <a:pt x="129" y="702"/>
                  <a:pt x="129" y="702"/>
                  <a:pt x="128" y="701"/>
                </a:cubicBezTo>
                <a:cubicBezTo>
                  <a:pt x="128" y="701"/>
                  <a:pt x="127" y="701"/>
                  <a:pt x="127" y="701"/>
                </a:cubicBezTo>
                <a:cubicBezTo>
                  <a:pt x="125" y="700"/>
                  <a:pt x="124" y="700"/>
                  <a:pt x="123" y="699"/>
                </a:cubicBezTo>
                <a:cubicBezTo>
                  <a:pt x="122" y="698"/>
                  <a:pt x="121" y="697"/>
                  <a:pt x="121" y="696"/>
                </a:cubicBezTo>
                <a:cubicBezTo>
                  <a:pt x="121" y="696"/>
                  <a:pt x="121" y="695"/>
                  <a:pt x="120" y="695"/>
                </a:cubicBezTo>
                <a:cubicBezTo>
                  <a:pt x="119" y="695"/>
                  <a:pt x="118" y="695"/>
                  <a:pt x="118" y="694"/>
                </a:cubicBezTo>
                <a:cubicBezTo>
                  <a:pt x="118" y="692"/>
                  <a:pt x="116" y="692"/>
                  <a:pt x="116" y="690"/>
                </a:cubicBezTo>
                <a:cubicBezTo>
                  <a:pt x="115" y="690"/>
                  <a:pt x="114" y="690"/>
                  <a:pt x="114" y="688"/>
                </a:cubicBezTo>
                <a:cubicBezTo>
                  <a:pt x="114" y="688"/>
                  <a:pt x="113" y="688"/>
                  <a:pt x="112" y="687"/>
                </a:cubicBezTo>
                <a:cubicBezTo>
                  <a:pt x="112" y="685"/>
                  <a:pt x="112" y="685"/>
                  <a:pt x="112" y="685"/>
                </a:cubicBezTo>
                <a:cubicBezTo>
                  <a:pt x="112" y="684"/>
                  <a:pt x="111" y="683"/>
                  <a:pt x="110" y="682"/>
                </a:cubicBezTo>
                <a:cubicBezTo>
                  <a:pt x="110" y="681"/>
                  <a:pt x="110" y="680"/>
                  <a:pt x="109" y="680"/>
                </a:cubicBezTo>
                <a:cubicBezTo>
                  <a:pt x="108" y="680"/>
                  <a:pt x="108" y="680"/>
                  <a:pt x="108" y="679"/>
                </a:cubicBezTo>
                <a:cubicBezTo>
                  <a:pt x="108" y="679"/>
                  <a:pt x="107" y="678"/>
                  <a:pt x="107" y="678"/>
                </a:cubicBezTo>
                <a:cubicBezTo>
                  <a:pt x="107" y="677"/>
                  <a:pt x="106" y="676"/>
                  <a:pt x="105" y="676"/>
                </a:cubicBezTo>
                <a:cubicBezTo>
                  <a:pt x="105" y="676"/>
                  <a:pt x="105" y="676"/>
                  <a:pt x="105" y="675"/>
                </a:cubicBezTo>
                <a:cubicBezTo>
                  <a:pt x="105" y="675"/>
                  <a:pt x="105" y="675"/>
                  <a:pt x="105" y="675"/>
                </a:cubicBezTo>
                <a:cubicBezTo>
                  <a:pt x="105" y="675"/>
                  <a:pt x="105" y="675"/>
                  <a:pt x="105" y="675"/>
                </a:cubicBezTo>
                <a:cubicBezTo>
                  <a:pt x="105" y="675"/>
                  <a:pt x="105" y="676"/>
                  <a:pt x="105" y="675"/>
                </a:cubicBezTo>
                <a:cubicBezTo>
                  <a:pt x="105" y="675"/>
                  <a:pt x="106" y="675"/>
                  <a:pt x="106" y="675"/>
                </a:cubicBezTo>
                <a:cubicBezTo>
                  <a:pt x="106" y="675"/>
                  <a:pt x="106" y="675"/>
                  <a:pt x="105" y="675"/>
                </a:cubicBezTo>
                <a:cubicBezTo>
                  <a:pt x="104" y="675"/>
                  <a:pt x="103" y="675"/>
                  <a:pt x="103" y="674"/>
                </a:cubicBezTo>
                <a:cubicBezTo>
                  <a:pt x="103" y="672"/>
                  <a:pt x="102" y="673"/>
                  <a:pt x="101" y="673"/>
                </a:cubicBezTo>
                <a:cubicBezTo>
                  <a:pt x="100" y="673"/>
                  <a:pt x="100" y="672"/>
                  <a:pt x="100" y="672"/>
                </a:cubicBezTo>
                <a:cubicBezTo>
                  <a:pt x="98" y="670"/>
                  <a:pt x="98" y="670"/>
                  <a:pt x="100" y="668"/>
                </a:cubicBezTo>
                <a:cubicBezTo>
                  <a:pt x="100" y="668"/>
                  <a:pt x="99" y="667"/>
                  <a:pt x="99" y="667"/>
                </a:cubicBezTo>
                <a:cubicBezTo>
                  <a:pt x="99" y="667"/>
                  <a:pt x="98" y="667"/>
                  <a:pt x="98" y="668"/>
                </a:cubicBezTo>
                <a:cubicBezTo>
                  <a:pt x="98" y="668"/>
                  <a:pt x="97" y="668"/>
                  <a:pt x="97" y="668"/>
                </a:cubicBezTo>
                <a:cubicBezTo>
                  <a:pt x="95" y="667"/>
                  <a:pt x="94" y="665"/>
                  <a:pt x="93" y="664"/>
                </a:cubicBezTo>
                <a:cubicBezTo>
                  <a:pt x="94" y="663"/>
                  <a:pt x="93" y="662"/>
                  <a:pt x="93" y="662"/>
                </a:cubicBezTo>
                <a:cubicBezTo>
                  <a:pt x="94" y="661"/>
                  <a:pt x="94" y="661"/>
                  <a:pt x="96" y="662"/>
                </a:cubicBezTo>
                <a:cubicBezTo>
                  <a:pt x="97" y="662"/>
                  <a:pt x="97" y="662"/>
                  <a:pt x="97" y="662"/>
                </a:cubicBezTo>
                <a:cubicBezTo>
                  <a:pt x="97" y="661"/>
                  <a:pt x="96" y="661"/>
                  <a:pt x="96" y="661"/>
                </a:cubicBezTo>
                <a:cubicBezTo>
                  <a:pt x="95" y="661"/>
                  <a:pt x="95" y="661"/>
                  <a:pt x="95" y="662"/>
                </a:cubicBezTo>
                <a:cubicBezTo>
                  <a:pt x="95" y="662"/>
                  <a:pt x="96" y="662"/>
                  <a:pt x="96" y="662"/>
                </a:cubicBezTo>
                <a:cubicBezTo>
                  <a:pt x="96" y="662"/>
                  <a:pt x="97" y="662"/>
                  <a:pt x="96" y="662"/>
                </a:cubicBezTo>
                <a:cubicBezTo>
                  <a:pt x="95" y="660"/>
                  <a:pt x="95" y="660"/>
                  <a:pt x="94" y="660"/>
                </a:cubicBezTo>
                <a:cubicBezTo>
                  <a:pt x="93" y="660"/>
                  <a:pt x="94" y="659"/>
                  <a:pt x="93" y="659"/>
                </a:cubicBezTo>
                <a:cubicBezTo>
                  <a:pt x="93" y="659"/>
                  <a:pt x="93" y="659"/>
                  <a:pt x="93" y="659"/>
                </a:cubicBezTo>
                <a:cubicBezTo>
                  <a:pt x="92" y="658"/>
                  <a:pt x="91" y="659"/>
                  <a:pt x="89" y="659"/>
                </a:cubicBezTo>
                <a:cubicBezTo>
                  <a:pt x="89" y="658"/>
                  <a:pt x="89" y="658"/>
                  <a:pt x="89" y="658"/>
                </a:cubicBezTo>
                <a:cubicBezTo>
                  <a:pt x="89" y="657"/>
                  <a:pt x="87" y="656"/>
                  <a:pt x="87" y="655"/>
                </a:cubicBezTo>
                <a:cubicBezTo>
                  <a:pt x="87" y="654"/>
                  <a:pt x="87" y="654"/>
                  <a:pt x="86" y="654"/>
                </a:cubicBezTo>
                <a:cubicBezTo>
                  <a:pt x="84" y="653"/>
                  <a:pt x="84" y="652"/>
                  <a:pt x="84" y="650"/>
                </a:cubicBezTo>
                <a:cubicBezTo>
                  <a:pt x="83" y="649"/>
                  <a:pt x="81" y="648"/>
                  <a:pt x="80" y="646"/>
                </a:cubicBezTo>
                <a:cubicBezTo>
                  <a:pt x="79" y="645"/>
                  <a:pt x="78" y="644"/>
                  <a:pt x="77" y="642"/>
                </a:cubicBezTo>
                <a:cubicBezTo>
                  <a:pt x="77" y="642"/>
                  <a:pt x="77" y="641"/>
                  <a:pt x="76" y="641"/>
                </a:cubicBezTo>
                <a:cubicBezTo>
                  <a:pt x="75" y="640"/>
                  <a:pt x="76" y="640"/>
                  <a:pt x="76" y="639"/>
                </a:cubicBezTo>
                <a:cubicBezTo>
                  <a:pt x="76" y="639"/>
                  <a:pt x="75" y="638"/>
                  <a:pt x="75" y="638"/>
                </a:cubicBezTo>
                <a:cubicBezTo>
                  <a:pt x="74" y="638"/>
                  <a:pt x="75" y="638"/>
                  <a:pt x="75" y="638"/>
                </a:cubicBezTo>
                <a:cubicBezTo>
                  <a:pt x="74" y="637"/>
                  <a:pt x="74" y="636"/>
                  <a:pt x="73" y="636"/>
                </a:cubicBezTo>
                <a:cubicBezTo>
                  <a:pt x="72" y="636"/>
                  <a:pt x="72" y="635"/>
                  <a:pt x="72" y="634"/>
                </a:cubicBezTo>
                <a:cubicBezTo>
                  <a:pt x="72" y="633"/>
                  <a:pt x="72" y="633"/>
                  <a:pt x="71" y="633"/>
                </a:cubicBezTo>
                <a:cubicBezTo>
                  <a:pt x="70" y="633"/>
                  <a:pt x="69" y="632"/>
                  <a:pt x="69" y="631"/>
                </a:cubicBezTo>
                <a:cubicBezTo>
                  <a:pt x="69" y="629"/>
                  <a:pt x="68" y="629"/>
                  <a:pt x="67" y="628"/>
                </a:cubicBezTo>
                <a:cubicBezTo>
                  <a:pt x="68" y="627"/>
                  <a:pt x="69" y="628"/>
                  <a:pt x="71" y="627"/>
                </a:cubicBezTo>
                <a:cubicBezTo>
                  <a:pt x="71" y="627"/>
                  <a:pt x="71" y="626"/>
                  <a:pt x="71" y="626"/>
                </a:cubicBezTo>
                <a:cubicBezTo>
                  <a:pt x="70" y="625"/>
                  <a:pt x="70" y="625"/>
                  <a:pt x="69" y="625"/>
                </a:cubicBezTo>
                <a:cubicBezTo>
                  <a:pt x="69" y="626"/>
                  <a:pt x="69" y="626"/>
                  <a:pt x="69" y="626"/>
                </a:cubicBezTo>
                <a:cubicBezTo>
                  <a:pt x="68" y="626"/>
                  <a:pt x="68" y="626"/>
                  <a:pt x="67" y="626"/>
                </a:cubicBezTo>
                <a:cubicBezTo>
                  <a:pt x="67" y="626"/>
                  <a:pt x="66" y="626"/>
                  <a:pt x="66" y="626"/>
                </a:cubicBezTo>
                <a:cubicBezTo>
                  <a:pt x="65" y="624"/>
                  <a:pt x="65" y="623"/>
                  <a:pt x="63" y="622"/>
                </a:cubicBezTo>
                <a:cubicBezTo>
                  <a:pt x="63" y="622"/>
                  <a:pt x="63" y="622"/>
                  <a:pt x="63" y="621"/>
                </a:cubicBezTo>
                <a:cubicBezTo>
                  <a:pt x="64" y="620"/>
                  <a:pt x="62" y="619"/>
                  <a:pt x="61" y="618"/>
                </a:cubicBezTo>
                <a:cubicBezTo>
                  <a:pt x="61" y="618"/>
                  <a:pt x="61" y="618"/>
                  <a:pt x="61" y="618"/>
                </a:cubicBezTo>
                <a:cubicBezTo>
                  <a:pt x="62" y="618"/>
                  <a:pt x="62" y="617"/>
                  <a:pt x="62" y="616"/>
                </a:cubicBezTo>
                <a:cubicBezTo>
                  <a:pt x="62" y="616"/>
                  <a:pt x="61" y="615"/>
                  <a:pt x="60" y="615"/>
                </a:cubicBezTo>
                <a:cubicBezTo>
                  <a:pt x="60" y="615"/>
                  <a:pt x="60" y="615"/>
                  <a:pt x="59" y="615"/>
                </a:cubicBezTo>
                <a:cubicBezTo>
                  <a:pt x="59" y="616"/>
                  <a:pt x="59" y="616"/>
                  <a:pt x="58" y="615"/>
                </a:cubicBezTo>
                <a:cubicBezTo>
                  <a:pt x="58" y="615"/>
                  <a:pt x="58" y="614"/>
                  <a:pt x="58" y="614"/>
                </a:cubicBezTo>
                <a:cubicBezTo>
                  <a:pt x="57" y="613"/>
                  <a:pt x="56" y="612"/>
                  <a:pt x="56" y="611"/>
                </a:cubicBezTo>
                <a:cubicBezTo>
                  <a:pt x="55" y="610"/>
                  <a:pt x="53" y="609"/>
                  <a:pt x="54" y="608"/>
                </a:cubicBezTo>
                <a:cubicBezTo>
                  <a:pt x="52" y="606"/>
                  <a:pt x="51" y="604"/>
                  <a:pt x="50" y="602"/>
                </a:cubicBezTo>
                <a:cubicBezTo>
                  <a:pt x="50" y="602"/>
                  <a:pt x="50" y="602"/>
                  <a:pt x="50" y="602"/>
                </a:cubicBezTo>
                <a:cubicBezTo>
                  <a:pt x="50" y="600"/>
                  <a:pt x="49" y="599"/>
                  <a:pt x="48" y="598"/>
                </a:cubicBezTo>
                <a:cubicBezTo>
                  <a:pt x="48" y="597"/>
                  <a:pt x="48" y="596"/>
                  <a:pt x="49" y="595"/>
                </a:cubicBezTo>
                <a:cubicBezTo>
                  <a:pt x="48" y="595"/>
                  <a:pt x="47" y="595"/>
                  <a:pt x="46" y="595"/>
                </a:cubicBezTo>
                <a:cubicBezTo>
                  <a:pt x="46" y="594"/>
                  <a:pt x="45" y="593"/>
                  <a:pt x="44" y="593"/>
                </a:cubicBezTo>
                <a:cubicBezTo>
                  <a:pt x="44" y="592"/>
                  <a:pt x="44" y="591"/>
                  <a:pt x="44" y="590"/>
                </a:cubicBezTo>
                <a:cubicBezTo>
                  <a:pt x="44" y="589"/>
                  <a:pt x="42" y="589"/>
                  <a:pt x="42" y="587"/>
                </a:cubicBezTo>
                <a:cubicBezTo>
                  <a:pt x="42" y="586"/>
                  <a:pt x="41" y="587"/>
                  <a:pt x="40" y="586"/>
                </a:cubicBezTo>
                <a:cubicBezTo>
                  <a:pt x="41" y="586"/>
                  <a:pt x="41" y="585"/>
                  <a:pt x="41" y="585"/>
                </a:cubicBezTo>
                <a:cubicBezTo>
                  <a:pt x="41" y="584"/>
                  <a:pt x="41" y="584"/>
                  <a:pt x="41" y="584"/>
                </a:cubicBezTo>
                <a:cubicBezTo>
                  <a:pt x="40" y="582"/>
                  <a:pt x="39" y="581"/>
                  <a:pt x="38" y="580"/>
                </a:cubicBezTo>
                <a:cubicBezTo>
                  <a:pt x="38" y="577"/>
                  <a:pt x="38" y="577"/>
                  <a:pt x="38" y="577"/>
                </a:cubicBezTo>
                <a:cubicBezTo>
                  <a:pt x="37" y="577"/>
                  <a:pt x="36" y="576"/>
                  <a:pt x="36" y="575"/>
                </a:cubicBezTo>
                <a:cubicBezTo>
                  <a:pt x="36" y="573"/>
                  <a:pt x="35" y="572"/>
                  <a:pt x="34" y="570"/>
                </a:cubicBezTo>
                <a:cubicBezTo>
                  <a:pt x="34" y="569"/>
                  <a:pt x="33" y="568"/>
                  <a:pt x="33" y="567"/>
                </a:cubicBezTo>
                <a:cubicBezTo>
                  <a:pt x="33" y="566"/>
                  <a:pt x="32" y="565"/>
                  <a:pt x="32" y="564"/>
                </a:cubicBezTo>
                <a:cubicBezTo>
                  <a:pt x="32" y="563"/>
                  <a:pt x="31" y="562"/>
                  <a:pt x="31" y="562"/>
                </a:cubicBezTo>
                <a:cubicBezTo>
                  <a:pt x="31" y="561"/>
                  <a:pt x="31" y="560"/>
                  <a:pt x="31" y="560"/>
                </a:cubicBezTo>
                <a:cubicBezTo>
                  <a:pt x="30" y="560"/>
                  <a:pt x="30" y="559"/>
                  <a:pt x="30" y="559"/>
                </a:cubicBezTo>
                <a:cubicBezTo>
                  <a:pt x="30" y="558"/>
                  <a:pt x="29" y="557"/>
                  <a:pt x="29" y="556"/>
                </a:cubicBezTo>
                <a:cubicBezTo>
                  <a:pt x="29" y="554"/>
                  <a:pt x="29" y="553"/>
                  <a:pt x="28" y="552"/>
                </a:cubicBezTo>
                <a:cubicBezTo>
                  <a:pt x="29" y="551"/>
                  <a:pt x="27" y="550"/>
                  <a:pt x="27" y="549"/>
                </a:cubicBezTo>
                <a:cubicBezTo>
                  <a:pt x="26" y="548"/>
                  <a:pt x="26" y="548"/>
                  <a:pt x="26" y="547"/>
                </a:cubicBezTo>
                <a:cubicBezTo>
                  <a:pt x="26" y="546"/>
                  <a:pt x="26" y="545"/>
                  <a:pt x="25" y="544"/>
                </a:cubicBezTo>
                <a:cubicBezTo>
                  <a:pt x="25" y="544"/>
                  <a:pt x="25" y="543"/>
                  <a:pt x="26" y="543"/>
                </a:cubicBezTo>
                <a:cubicBezTo>
                  <a:pt x="26" y="543"/>
                  <a:pt x="27" y="543"/>
                  <a:pt x="27" y="542"/>
                </a:cubicBezTo>
                <a:cubicBezTo>
                  <a:pt x="27" y="542"/>
                  <a:pt x="26" y="542"/>
                  <a:pt x="26" y="542"/>
                </a:cubicBezTo>
                <a:cubicBezTo>
                  <a:pt x="24" y="542"/>
                  <a:pt x="24" y="542"/>
                  <a:pt x="24" y="541"/>
                </a:cubicBezTo>
                <a:cubicBezTo>
                  <a:pt x="24" y="540"/>
                  <a:pt x="24" y="539"/>
                  <a:pt x="24" y="539"/>
                </a:cubicBezTo>
                <a:cubicBezTo>
                  <a:pt x="23" y="538"/>
                  <a:pt x="24" y="538"/>
                  <a:pt x="24" y="538"/>
                </a:cubicBezTo>
                <a:cubicBezTo>
                  <a:pt x="23" y="537"/>
                  <a:pt x="23" y="536"/>
                  <a:pt x="23" y="535"/>
                </a:cubicBezTo>
                <a:cubicBezTo>
                  <a:pt x="24" y="535"/>
                  <a:pt x="24" y="535"/>
                  <a:pt x="24" y="534"/>
                </a:cubicBezTo>
                <a:cubicBezTo>
                  <a:pt x="24" y="533"/>
                  <a:pt x="24" y="533"/>
                  <a:pt x="23" y="533"/>
                </a:cubicBezTo>
                <a:cubicBezTo>
                  <a:pt x="23" y="533"/>
                  <a:pt x="22" y="533"/>
                  <a:pt x="22" y="533"/>
                </a:cubicBezTo>
                <a:cubicBezTo>
                  <a:pt x="21" y="532"/>
                  <a:pt x="22" y="531"/>
                  <a:pt x="20" y="530"/>
                </a:cubicBezTo>
                <a:cubicBezTo>
                  <a:pt x="20" y="529"/>
                  <a:pt x="21" y="528"/>
                  <a:pt x="20" y="527"/>
                </a:cubicBezTo>
                <a:cubicBezTo>
                  <a:pt x="20" y="526"/>
                  <a:pt x="20" y="526"/>
                  <a:pt x="20" y="525"/>
                </a:cubicBezTo>
                <a:cubicBezTo>
                  <a:pt x="19" y="524"/>
                  <a:pt x="18" y="523"/>
                  <a:pt x="18" y="521"/>
                </a:cubicBezTo>
                <a:cubicBezTo>
                  <a:pt x="19" y="519"/>
                  <a:pt x="19" y="519"/>
                  <a:pt x="17" y="516"/>
                </a:cubicBezTo>
                <a:cubicBezTo>
                  <a:pt x="16" y="513"/>
                  <a:pt x="15" y="513"/>
                  <a:pt x="16" y="511"/>
                </a:cubicBezTo>
                <a:cubicBezTo>
                  <a:pt x="16" y="509"/>
                  <a:pt x="14" y="508"/>
                  <a:pt x="15" y="506"/>
                </a:cubicBezTo>
                <a:cubicBezTo>
                  <a:pt x="14" y="506"/>
                  <a:pt x="14" y="504"/>
                  <a:pt x="14" y="503"/>
                </a:cubicBezTo>
                <a:cubicBezTo>
                  <a:pt x="14" y="502"/>
                  <a:pt x="13" y="501"/>
                  <a:pt x="13" y="500"/>
                </a:cubicBezTo>
                <a:cubicBezTo>
                  <a:pt x="12" y="499"/>
                  <a:pt x="12" y="498"/>
                  <a:pt x="12" y="496"/>
                </a:cubicBezTo>
                <a:cubicBezTo>
                  <a:pt x="12" y="495"/>
                  <a:pt x="11" y="493"/>
                  <a:pt x="10" y="491"/>
                </a:cubicBezTo>
                <a:cubicBezTo>
                  <a:pt x="9" y="490"/>
                  <a:pt x="10" y="490"/>
                  <a:pt x="11" y="489"/>
                </a:cubicBezTo>
                <a:cubicBezTo>
                  <a:pt x="10" y="488"/>
                  <a:pt x="9" y="487"/>
                  <a:pt x="8" y="485"/>
                </a:cubicBezTo>
                <a:cubicBezTo>
                  <a:pt x="8" y="485"/>
                  <a:pt x="9" y="484"/>
                  <a:pt x="10" y="484"/>
                </a:cubicBezTo>
                <a:cubicBezTo>
                  <a:pt x="10" y="483"/>
                  <a:pt x="11" y="483"/>
                  <a:pt x="11" y="482"/>
                </a:cubicBezTo>
                <a:cubicBezTo>
                  <a:pt x="11" y="482"/>
                  <a:pt x="10" y="482"/>
                  <a:pt x="10" y="482"/>
                </a:cubicBezTo>
                <a:cubicBezTo>
                  <a:pt x="9" y="482"/>
                  <a:pt x="9" y="482"/>
                  <a:pt x="8" y="481"/>
                </a:cubicBezTo>
                <a:cubicBezTo>
                  <a:pt x="7" y="481"/>
                  <a:pt x="7" y="480"/>
                  <a:pt x="7" y="479"/>
                </a:cubicBezTo>
                <a:cubicBezTo>
                  <a:pt x="7" y="479"/>
                  <a:pt x="6" y="478"/>
                  <a:pt x="6" y="477"/>
                </a:cubicBezTo>
                <a:cubicBezTo>
                  <a:pt x="6" y="475"/>
                  <a:pt x="5" y="474"/>
                  <a:pt x="5" y="472"/>
                </a:cubicBezTo>
                <a:cubicBezTo>
                  <a:pt x="5" y="472"/>
                  <a:pt x="5" y="472"/>
                  <a:pt x="5" y="471"/>
                </a:cubicBezTo>
                <a:cubicBezTo>
                  <a:pt x="4" y="470"/>
                  <a:pt x="4" y="470"/>
                  <a:pt x="5" y="469"/>
                </a:cubicBezTo>
                <a:cubicBezTo>
                  <a:pt x="5" y="465"/>
                  <a:pt x="5" y="465"/>
                  <a:pt x="5" y="465"/>
                </a:cubicBezTo>
                <a:cubicBezTo>
                  <a:pt x="6" y="465"/>
                  <a:pt x="7" y="465"/>
                  <a:pt x="7" y="464"/>
                </a:cubicBezTo>
                <a:cubicBezTo>
                  <a:pt x="6" y="464"/>
                  <a:pt x="6" y="463"/>
                  <a:pt x="7" y="463"/>
                </a:cubicBezTo>
                <a:cubicBezTo>
                  <a:pt x="6" y="462"/>
                  <a:pt x="6" y="462"/>
                  <a:pt x="5" y="462"/>
                </a:cubicBezTo>
                <a:cubicBezTo>
                  <a:pt x="5" y="462"/>
                  <a:pt x="4" y="462"/>
                  <a:pt x="4" y="461"/>
                </a:cubicBezTo>
                <a:cubicBezTo>
                  <a:pt x="4" y="460"/>
                  <a:pt x="4" y="458"/>
                  <a:pt x="4" y="457"/>
                </a:cubicBezTo>
                <a:cubicBezTo>
                  <a:pt x="4" y="456"/>
                  <a:pt x="4" y="455"/>
                  <a:pt x="4" y="455"/>
                </a:cubicBezTo>
                <a:cubicBezTo>
                  <a:pt x="4" y="455"/>
                  <a:pt x="4" y="454"/>
                  <a:pt x="4" y="454"/>
                </a:cubicBezTo>
                <a:cubicBezTo>
                  <a:pt x="3" y="453"/>
                  <a:pt x="3" y="453"/>
                  <a:pt x="3" y="452"/>
                </a:cubicBezTo>
                <a:cubicBezTo>
                  <a:pt x="3" y="451"/>
                  <a:pt x="4" y="448"/>
                  <a:pt x="3" y="447"/>
                </a:cubicBezTo>
                <a:cubicBezTo>
                  <a:pt x="3" y="447"/>
                  <a:pt x="2" y="446"/>
                  <a:pt x="2" y="445"/>
                </a:cubicBezTo>
                <a:cubicBezTo>
                  <a:pt x="2" y="443"/>
                  <a:pt x="3" y="441"/>
                  <a:pt x="2" y="439"/>
                </a:cubicBezTo>
                <a:cubicBezTo>
                  <a:pt x="2" y="438"/>
                  <a:pt x="3" y="437"/>
                  <a:pt x="5" y="436"/>
                </a:cubicBezTo>
                <a:cubicBezTo>
                  <a:pt x="5" y="436"/>
                  <a:pt x="5" y="436"/>
                  <a:pt x="5" y="436"/>
                </a:cubicBezTo>
                <a:cubicBezTo>
                  <a:pt x="4" y="436"/>
                  <a:pt x="3" y="435"/>
                  <a:pt x="3" y="435"/>
                </a:cubicBezTo>
                <a:cubicBezTo>
                  <a:pt x="2" y="434"/>
                  <a:pt x="1" y="434"/>
                  <a:pt x="1" y="433"/>
                </a:cubicBezTo>
                <a:cubicBezTo>
                  <a:pt x="2" y="433"/>
                  <a:pt x="2" y="433"/>
                  <a:pt x="3" y="433"/>
                </a:cubicBezTo>
                <a:cubicBezTo>
                  <a:pt x="3" y="433"/>
                  <a:pt x="3" y="432"/>
                  <a:pt x="3" y="432"/>
                </a:cubicBezTo>
                <a:cubicBezTo>
                  <a:pt x="3" y="431"/>
                  <a:pt x="3" y="430"/>
                  <a:pt x="2" y="429"/>
                </a:cubicBezTo>
                <a:cubicBezTo>
                  <a:pt x="1" y="429"/>
                  <a:pt x="2" y="429"/>
                  <a:pt x="2" y="428"/>
                </a:cubicBezTo>
                <a:cubicBezTo>
                  <a:pt x="2" y="428"/>
                  <a:pt x="2" y="427"/>
                  <a:pt x="2" y="427"/>
                </a:cubicBezTo>
                <a:cubicBezTo>
                  <a:pt x="2" y="426"/>
                  <a:pt x="2" y="424"/>
                  <a:pt x="2" y="423"/>
                </a:cubicBezTo>
                <a:cubicBezTo>
                  <a:pt x="2" y="422"/>
                  <a:pt x="2" y="422"/>
                  <a:pt x="2" y="421"/>
                </a:cubicBezTo>
                <a:cubicBezTo>
                  <a:pt x="1" y="420"/>
                  <a:pt x="2" y="418"/>
                  <a:pt x="1" y="416"/>
                </a:cubicBezTo>
                <a:cubicBezTo>
                  <a:pt x="1" y="415"/>
                  <a:pt x="2" y="413"/>
                  <a:pt x="1" y="411"/>
                </a:cubicBezTo>
                <a:cubicBezTo>
                  <a:pt x="0" y="411"/>
                  <a:pt x="1" y="410"/>
                  <a:pt x="1" y="409"/>
                </a:cubicBezTo>
                <a:cubicBezTo>
                  <a:pt x="1" y="406"/>
                  <a:pt x="1" y="402"/>
                  <a:pt x="1" y="398"/>
                </a:cubicBezTo>
                <a:cubicBezTo>
                  <a:pt x="1" y="397"/>
                  <a:pt x="0" y="396"/>
                  <a:pt x="1" y="395"/>
                </a:cubicBezTo>
                <a:cubicBezTo>
                  <a:pt x="1" y="395"/>
                  <a:pt x="1" y="395"/>
                  <a:pt x="1" y="395"/>
                </a:cubicBezTo>
                <a:cubicBezTo>
                  <a:pt x="0" y="394"/>
                  <a:pt x="0" y="394"/>
                  <a:pt x="1" y="393"/>
                </a:cubicBezTo>
                <a:cubicBezTo>
                  <a:pt x="2" y="392"/>
                  <a:pt x="1" y="391"/>
                  <a:pt x="1" y="390"/>
                </a:cubicBezTo>
                <a:cubicBezTo>
                  <a:pt x="1" y="390"/>
                  <a:pt x="2" y="390"/>
                  <a:pt x="2" y="389"/>
                </a:cubicBezTo>
                <a:cubicBezTo>
                  <a:pt x="2" y="389"/>
                  <a:pt x="2" y="389"/>
                  <a:pt x="2" y="389"/>
                </a:cubicBezTo>
                <a:cubicBezTo>
                  <a:pt x="1" y="389"/>
                  <a:pt x="1" y="389"/>
                  <a:pt x="1" y="388"/>
                </a:cubicBezTo>
                <a:cubicBezTo>
                  <a:pt x="1" y="388"/>
                  <a:pt x="2" y="387"/>
                  <a:pt x="1" y="387"/>
                </a:cubicBezTo>
                <a:cubicBezTo>
                  <a:pt x="0" y="386"/>
                  <a:pt x="1" y="384"/>
                  <a:pt x="1" y="383"/>
                </a:cubicBezTo>
                <a:cubicBezTo>
                  <a:pt x="1" y="378"/>
                  <a:pt x="1" y="374"/>
                  <a:pt x="1" y="369"/>
                </a:cubicBezTo>
                <a:cubicBezTo>
                  <a:pt x="1" y="369"/>
                  <a:pt x="1" y="368"/>
                  <a:pt x="1" y="368"/>
                </a:cubicBezTo>
                <a:cubicBezTo>
                  <a:pt x="1" y="367"/>
                  <a:pt x="0" y="367"/>
                  <a:pt x="0" y="367"/>
                </a:cubicBezTo>
                <a:cubicBezTo>
                  <a:pt x="0" y="365"/>
                  <a:pt x="0" y="365"/>
                  <a:pt x="0" y="363"/>
                </a:cubicBezTo>
                <a:cubicBezTo>
                  <a:pt x="0" y="363"/>
                  <a:pt x="1" y="363"/>
                  <a:pt x="1" y="363"/>
                </a:cubicBezTo>
                <a:cubicBezTo>
                  <a:pt x="0" y="361"/>
                  <a:pt x="2" y="359"/>
                  <a:pt x="1" y="357"/>
                </a:cubicBezTo>
                <a:cubicBezTo>
                  <a:pt x="1" y="356"/>
                  <a:pt x="2" y="356"/>
                  <a:pt x="2" y="355"/>
                </a:cubicBezTo>
                <a:cubicBezTo>
                  <a:pt x="2" y="355"/>
                  <a:pt x="2" y="355"/>
                  <a:pt x="2" y="354"/>
                </a:cubicBezTo>
                <a:cubicBezTo>
                  <a:pt x="2" y="354"/>
                  <a:pt x="2" y="353"/>
                  <a:pt x="2" y="352"/>
                </a:cubicBezTo>
                <a:cubicBezTo>
                  <a:pt x="2" y="345"/>
                  <a:pt x="2" y="345"/>
                  <a:pt x="2" y="345"/>
                </a:cubicBezTo>
                <a:cubicBezTo>
                  <a:pt x="3" y="344"/>
                  <a:pt x="4" y="344"/>
                  <a:pt x="4" y="343"/>
                </a:cubicBezTo>
                <a:cubicBezTo>
                  <a:pt x="5" y="342"/>
                  <a:pt x="4" y="341"/>
                  <a:pt x="3" y="339"/>
                </a:cubicBezTo>
                <a:cubicBezTo>
                  <a:pt x="4" y="339"/>
                  <a:pt x="5" y="338"/>
                  <a:pt x="5" y="338"/>
                </a:cubicBezTo>
                <a:cubicBezTo>
                  <a:pt x="5" y="337"/>
                  <a:pt x="4" y="336"/>
                  <a:pt x="4" y="336"/>
                </a:cubicBezTo>
                <a:cubicBezTo>
                  <a:pt x="4" y="334"/>
                  <a:pt x="4" y="333"/>
                  <a:pt x="5" y="332"/>
                </a:cubicBezTo>
                <a:cubicBezTo>
                  <a:pt x="5" y="331"/>
                  <a:pt x="5" y="331"/>
                  <a:pt x="5" y="331"/>
                </a:cubicBezTo>
                <a:cubicBezTo>
                  <a:pt x="5" y="329"/>
                  <a:pt x="5" y="328"/>
                  <a:pt x="5" y="327"/>
                </a:cubicBezTo>
                <a:cubicBezTo>
                  <a:pt x="7" y="326"/>
                  <a:pt x="6" y="324"/>
                  <a:pt x="7" y="323"/>
                </a:cubicBezTo>
                <a:cubicBezTo>
                  <a:pt x="7" y="323"/>
                  <a:pt x="6" y="322"/>
                  <a:pt x="7" y="321"/>
                </a:cubicBezTo>
                <a:cubicBezTo>
                  <a:pt x="7" y="320"/>
                  <a:pt x="7" y="319"/>
                  <a:pt x="8" y="318"/>
                </a:cubicBezTo>
                <a:cubicBezTo>
                  <a:pt x="8" y="317"/>
                  <a:pt x="8" y="316"/>
                  <a:pt x="8" y="315"/>
                </a:cubicBezTo>
                <a:cubicBezTo>
                  <a:pt x="8" y="314"/>
                  <a:pt x="9" y="314"/>
                  <a:pt x="9" y="313"/>
                </a:cubicBezTo>
                <a:cubicBezTo>
                  <a:pt x="9" y="312"/>
                  <a:pt x="9" y="311"/>
                  <a:pt x="9" y="310"/>
                </a:cubicBezTo>
                <a:cubicBezTo>
                  <a:pt x="10" y="309"/>
                  <a:pt x="10" y="309"/>
                  <a:pt x="11" y="308"/>
                </a:cubicBezTo>
                <a:cubicBezTo>
                  <a:pt x="11" y="307"/>
                  <a:pt x="10" y="306"/>
                  <a:pt x="12" y="305"/>
                </a:cubicBezTo>
                <a:cubicBezTo>
                  <a:pt x="12" y="305"/>
                  <a:pt x="12" y="305"/>
                  <a:pt x="12" y="305"/>
                </a:cubicBezTo>
                <a:cubicBezTo>
                  <a:pt x="10" y="303"/>
                  <a:pt x="12" y="302"/>
                  <a:pt x="13" y="301"/>
                </a:cubicBezTo>
                <a:cubicBezTo>
                  <a:pt x="12" y="300"/>
                  <a:pt x="12" y="299"/>
                  <a:pt x="12" y="298"/>
                </a:cubicBezTo>
                <a:cubicBezTo>
                  <a:pt x="13" y="297"/>
                  <a:pt x="14" y="296"/>
                  <a:pt x="14" y="295"/>
                </a:cubicBezTo>
                <a:cubicBezTo>
                  <a:pt x="14" y="295"/>
                  <a:pt x="14" y="294"/>
                  <a:pt x="14" y="294"/>
                </a:cubicBezTo>
                <a:cubicBezTo>
                  <a:pt x="15" y="293"/>
                  <a:pt x="14" y="292"/>
                  <a:pt x="14" y="292"/>
                </a:cubicBezTo>
                <a:cubicBezTo>
                  <a:pt x="14" y="292"/>
                  <a:pt x="14" y="291"/>
                  <a:pt x="15" y="291"/>
                </a:cubicBezTo>
                <a:cubicBezTo>
                  <a:pt x="15" y="290"/>
                  <a:pt x="13" y="290"/>
                  <a:pt x="14" y="289"/>
                </a:cubicBezTo>
                <a:cubicBezTo>
                  <a:pt x="15" y="289"/>
                  <a:pt x="15" y="288"/>
                  <a:pt x="15" y="288"/>
                </a:cubicBezTo>
                <a:cubicBezTo>
                  <a:pt x="16" y="287"/>
                  <a:pt x="16" y="287"/>
                  <a:pt x="17" y="286"/>
                </a:cubicBezTo>
                <a:cubicBezTo>
                  <a:pt x="17" y="282"/>
                  <a:pt x="17" y="282"/>
                  <a:pt x="17" y="282"/>
                </a:cubicBezTo>
                <a:cubicBezTo>
                  <a:pt x="18" y="281"/>
                  <a:pt x="17" y="279"/>
                  <a:pt x="18" y="278"/>
                </a:cubicBezTo>
                <a:cubicBezTo>
                  <a:pt x="18" y="277"/>
                  <a:pt x="19" y="276"/>
                  <a:pt x="20" y="276"/>
                </a:cubicBezTo>
                <a:cubicBezTo>
                  <a:pt x="20" y="275"/>
                  <a:pt x="20" y="274"/>
                  <a:pt x="19" y="274"/>
                </a:cubicBezTo>
                <a:cubicBezTo>
                  <a:pt x="19" y="273"/>
                  <a:pt x="20" y="272"/>
                  <a:pt x="20" y="272"/>
                </a:cubicBezTo>
                <a:cubicBezTo>
                  <a:pt x="21" y="270"/>
                  <a:pt x="21" y="270"/>
                  <a:pt x="21" y="266"/>
                </a:cubicBezTo>
                <a:cubicBezTo>
                  <a:pt x="22" y="266"/>
                  <a:pt x="22" y="266"/>
                  <a:pt x="22" y="265"/>
                </a:cubicBezTo>
                <a:cubicBezTo>
                  <a:pt x="23" y="265"/>
                  <a:pt x="23" y="265"/>
                  <a:pt x="23" y="264"/>
                </a:cubicBezTo>
                <a:cubicBezTo>
                  <a:pt x="23" y="264"/>
                  <a:pt x="23" y="263"/>
                  <a:pt x="23" y="262"/>
                </a:cubicBezTo>
                <a:cubicBezTo>
                  <a:pt x="23" y="261"/>
                  <a:pt x="23" y="260"/>
                  <a:pt x="24" y="259"/>
                </a:cubicBezTo>
                <a:cubicBezTo>
                  <a:pt x="24" y="258"/>
                  <a:pt x="26" y="258"/>
                  <a:pt x="25" y="257"/>
                </a:cubicBezTo>
                <a:cubicBezTo>
                  <a:pt x="25" y="255"/>
                  <a:pt x="27" y="255"/>
                  <a:pt x="26" y="254"/>
                </a:cubicBezTo>
                <a:cubicBezTo>
                  <a:pt x="26" y="253"/>
                  <a:pt x="27" y="252"/>
                  <a:pt x="28" y="252"/>
                </a:cubicBezTo>
                <a:cubicBezTo>
                  <a:pt x="29" y="251"/>
                  <a:pt x="29" y="251"/>
                  <a:pt x="28" y="249"/>
                </a:cubicBezTo>
                <a:cubicBezTo>
                  <a:pt x="29" y="248"/>
                  <a:pt x="29" y="247"/>
                  <a:pt x="31" y="248"/>
                </a:cubicBezTo>
                <a:cubicBezTo>
                  <a:pt x="31" y="248"/>
                  <a:pt x="32" y="248"/>
                  <a:pt x="32" y="247"/>
                </a:cubicBezTo>
                <a:cubicBezTo>
                  <a:pt x="32" y="247"/>
                  <a:pt x="31" y="247"/>
                  <a:pt x="31" y="247"/>
                </a:cubicBezTo>
                <a:cubicBezTo>
                  <a:pt x="30" y="246"/>
                  <a:pt x="30" y="246"/>
                  <a:pt x="30" y="246"/>
                </a:cubicBezTo>
                <a:cubicBezTo>
                  <a:pt x="30" y="245"/>
                  <a:pt x="30" y="245"/>
                  <a:pt x="30" y="245"/>
                </a:cubicBezTo>
                <a:cubicBezTo>
                  <a:pt x="31" y="243"/>
                  <a:pt x="32" y="242"/>
                  <a:pt x="33" y="240"/>
                </a:cubicBezTo>
                <a:cubicBezTo>
                  <a:pt x="33" y="239"/>
                  <a:pt x="34" y="239"/>
                  <a:pt x="34" y="239"/>
                </a:cubicBezTo>
                <a:cubicBezTo>
                  <a:pt x="35" y="239"/>
                  <a:pt x="35" y="238"/>
                  <a:pt x="35" y="238"/>
                </a:cubicBezTo>
                <a:cubicBezTo>
                  <a:pt x="36" y="237"/>
                  <a:pt x="37" y="238"/>
                  <a:pt x="38" y="237"/>
                </a:cubicBezTo>
                <a:cubicBezTo>
                  <a:pt x="38" y="236"/>
                  <a:pt x="37" y="237"/>
                  <a:pt x="37" y="236"/>
                </a:cubicBezTo>
                <a:cubicBezTo>
                  <a:pt x="36" y="235"/>
                  <a:pt x="36" y="235"/>
                  <a:pt x="36" y="233"/>
                </a:cubicBezTo>
                <a:cubicBezTo>
                  <a:pt x="36" y="233"/>
                  <a:pt x="37" y="233"/>
                  <a:pt x="37" y="232"/>
                </a:cubicBezTo>
                <a:cubicBezTo>
                  <a:pt x="37" y="231"/>
                  <a:pt x="37" y="231"/>
                  <a:pt x="37" y="230"/>
                </a:cubicBezTo>
                <a:cubicBezTo>
                  <a:pt x="38" y="230"/>
                  <a:pt x="38" y="229"/>
                  <a:pt x="39" y="228"/>
                </a:cubicBezTo>
                <a:cubicBezTo>
                  <a:pt x="40" y="227"/>
                  <a:pt x="39" y="226"/>
                  <a:pt x="39" y="225"/>
                </a:cubicBezTo>
                <a:cubicBezTo>
                  <a:pt x="39" y="224"/>
                  <a:pt x="40" y="224"/>
                  <a:pt x="41" y="224"/>
                </a:cubicBezTo>
                <a:cubicBezTo>
                  <a:pt x="41" y="224"/>
                  <a:pt x="41" y="224"/>
                  <a:pt x="41" y="224"/>
                </a:cubicBezTo>
                <a:cubicBezTo>
                  <a:pt x="41" y="222"/>
                  <a:pt x="43" y="220"/>
                  <a:pt x="42" y="218"/>
                </a:cubicBezTo>
                <a:cubicBezTo>
                  <a:pt x="43" y="217"/>
                  <a:pt x="45" y="216"/>
                  <a:pt x="46" y="214"/>
                </a:cubicBezTo>
                <a:cubicBezTo>
                  <a:pt x="46" y="213"/>
                  <a:pt x="46" y="213"/>
                  <a:pt x="46" y="212"/>
                </a:cubicBezTo>
                <a:cubicBezTo>
                  <a:pt x="47" y="211"/>
                  <a:pt x="47" y="211"/>
                  <a:pt x="48" y="210"/>
                </a:cubicBezTo>
                <a:cubicBezTo>
                  <a:pt x="48" y="206"/>
                  <a:pt x="48" y="206"/>
                  <a:pt x="48" y="206"/>
                </a:cubicBezTo>
                <a:cubicBezTo>
                  <a:pt x="49" y="205"/>
                  <a:pt x="50" y="203"/>
                  <a:pt x="52" y="203"/>
                </a:cubicBezTo>
                <a:cubicBezTo>
                  <a:pt x="52" y="203"/>
                  <a:pt x="52" y="203"/>
                  <a:pt x="53" y="203"/>
                </a:cubicBezTo>
                <a:cubicBezTo>
                  <a:pt x="52" y="202"/>
                  <a:pt x="52" y="202"/>
                  <a:pt x="52" y="202"/>
                </a:cubicBezTo>
                <a:cubicBezTo>
                  <a:pt x="51" y="202"/>
                  <a:pt x="51" y="202"/>
                  <a:pt x="51" y="202"/>
                </a:cubicBezTo>
                <a:cubicBezTo>
                  <a:pt x="52" y="201"/>
                  <a:pt x="53" y="201"/>
                  <a:pt x="53" y="200"/>
                </a:cubicBezTo>
                <a:cubicBezTo>
                  <a:pt x="53" y="199"/>
                  <a:pt x="54" y="199"/>
                  <a:pt x="55" y="198"/>
                </a:cubicBezTo>
                <a:cubicBezTo>
                  <a:pt x="54" y="198"/>
                  <a:pt x="53" y="197"/>
                  <a:pt x="53" y="197"/>
                </a:cubicBezTo>
                <a:cubicBezTo>
                  <a:pt x="54" y="196"/>
                  <a:pt x="54" y="194"/>
                  <a:pt x="56" y="194"/>
                </a:cubicBezTo>
                <a:cubicBezTo>
                  <a:pt x="57" y="193"/>
                  <a:pt x="57" y="193"/>
                  <a:pt x="57" y="192"/>
                </a:cubicBezTo>
                <a:cubicBezTo>
                  <a:pt x="57" y="191"/>
                  <a:pt x="58" y="191"/>
                  <a:pt x="59" y="190"/>
                </a:cubicBezTo>
                <a:cubicBezTo>
                  <a:pt x="59" y="189"/>
                  <a:pt x="60" y="189"/>
                  <a:pt x="61" y="189"/>
                </a:cubicBezTo>
                <a:cubicBezTo>
                  <a:pt x="61" y="189"/>
                  <a:pt x="61" y="188"/>
                  <a:pt x="61" y="188"/>
                </a:cubicBezTo>
                <a:cubicBezTo>
                  <a:pt x="61" y="187"/>
                  <a:pt x="62" y="187"/>
                  <a:pt x="62" y="187"/>
                </a:cubicBezTo>
                <a:cubicBezTo>
                  <a:pt x="63" y="187"/>
                  <a:pt x="63" y="186"/>
                  <a:pt x="63" y="185"/>
                </a:cubicBezTo>
                <a:cubicBezTo>
                  <a:pt x="63" y="185"/>
                  <a:pt x="62" y="185"/>
                  <a:pt x="62" y="185"/>
                </a:cubicBezTo>
                <a:cubicBezTo>
                  <a:pt x="63" y="184"/>
                  <a:pt x="65" y="185"/>
                  <a:pt x="64" y="183"/>
                </a:cubicBezTo>
                <a:cubicBezTo>
                  <a:pt x="64" y="182"/>
                  <a:pt x="65" y="182"/>
                  <a:pt x="65" y="183"/>
                </a:cubicBezTo>
                <a:cubicBezTo>
                  <a:pt x="65" y="183"/>
                  <a:pt x="65" y="183"/>
                  <a:pt x="65" y="183"/>
                </a:cubicBezTo>
                <a:cubicBezTo>
                  <a:pt x="66" y="183"/>
                  <a:pt x="66" y="182"/>
                  <a:pt x="66" y="181"/>
                </a:cubicBezTo>
                <a:cubicBezTo>
                  <a:pt x="66" y="181"/>
                  <a:pt x="67" y="180"/>
                  <a:pt x="67" y="180"/>
                </a:cubicBezTo>
                <a:cubicBezTo>
                  <a:pt x="67" y="178"/>
                  <a:pt x="68" y="177"/>
                  <a:pt x="69" y="176"/>
                </a:cubicBezTo>
                <a:cubicBezTo>
                  <a:pt x="69" y="173"/>
                  <a:pt x="69" y="173"/>
                  <a:pt x="69" y="173"/>
                </a:cubicBezTo>
                <a:cubicBezTo>
                  <a:pt x="69" y="172"/>
                  <a:pt x="71" y="173"/>
                  <a:pt x="71" y="171"/>
                </a:cubicBezTo>
                <a:cubicBezTo>
                  <a:pt x="71" y="171"/>
                  <a:pt x="71" y="170"/>
                  <a:pt x="71" y="170"/>
                </a:cubicBezTo>
                <a:cubicBezTo>
                  <a:pt x="71" y="169"/>
                  <a:pt x="72" y="169"/>
                  <a:pt x="72" y="168"/>
                </a:cubicBezTo>
                <a:cubicBezTo>
                  <a:pt x="74" y="167"/>
                  <a:pt x="74" y="165"/>
                  <a:pt x="75" y="164"/>
                </a:cubicBezTo>
                <a:cubicBezTo>
                  <a:pt x="76" y="164"/>
                  <a:pt x="76" y="162"/>
                  <a:pt x="77" y="162"/>
                </a:cubicBezTo>
                <a:cubicBezTo>
                  <a:pt x="78" y="161"/>
                  <a:pt x="77" y="160"/>
                  <a:pt x="78" y="159"/>
                </a:cubicBezTo>
                <a:cubicBezTo>
                  <a:pt x="79" y="159"/>
                  <a:pt x="80" y="159"/>
                  <a:pt x="80" y="159"/>
                </a:cubicBezTo>
                <a:cubicBezTo>
                  <a:pt x="80" y="160"/>
                  <a:pt x="81" y="161"/>
                  <a:pt x="82" y="161"/>
                </a:cubicBezTo>
                <a:cubicBezTo>
                  <a:pt x="82" y="162"/>
                  <a:pt x="83" y="162"/>
                  <a:pt x="83" y="163"/>
                </a:cubicBezTo>
                <a:cubicBezTo>
                  <a:pt x="83" y="164"/>
                  <a:pt x="85" y="163"/>
                  <a:pt x="85" y="165"/>
                </a:cubicBezTo>
                <a:cubicBezTo>
                  <a:pt x="86" y="165"/>
                  <a:pt x="86" y="166"/>
                  <a:pt x="86" y="167"/>
                </a:cubicBezTo>
                <a:cubicBezTo>
                  <a:pt x="86" y="167"/>
                  <a:pt x="87" y="167"/>
                  <a:pt x="87" y="167"/>
                </a:cubicBezTo>
                <a:cubicBezTo>
                  <a:pt x="87" y="167"/>
                  <a:pt x="87" y="168"/>
                  <a:pt x="87" y="168"/>
                </a:cubicBezTo>
                <a:cubicBezTo>
                  <a:pt x="88" y="168"/>
                  <a:pt x="89" y="168"/>
                  <a:pt x="89" y="169"/>
                </a:cubicBezTo>
                <a:cubicBezTo>
                  <a:pt x="89" y="171"/>
                  <a:pt x="91" y="171"/>
                  <a:pt x="92" y="171"/>
                </a:cubicBezTo>
                <a:cubicBezTo>
                  <a:pt x="92" y="172"/>
                  <a:pt x="92" y="173"/>
                  <a:pt x="91" y="173"/>
                </a:cubicBezTo>
                <a:cubicBezTo>
                  <a:pt x="91" y="173"/>
                  <a:pt x="90" y="172"/>
                  <a:pt x="90" y="172"/>
                </a:cubicBezTo>
                <a:cubicBezTo>
                  <a:pt x="90" y="172"/>
                  <a:pt x="90" y="172"/>
                  <a:pt x="90" y="173"/>
                </a:cubicBezTo>
                <a:cubicBezTo>
                  <a:pt x="90" y="173"/>
                  <a:pt x="90" y="173"/>
                  <a:pt x="90" y="173"/>
                </a:cubicBezTo>
                <a:cubicBezTo>
                  <a:pt x="90" y="173"/>
                  <a:pt x="89" y="173"/>
                  <a:pt x="89" y="173"/>
                </a:cubicBezTo>
                <a:cubicBezTo>
                  <a:pt x="89" y="173"/>
                  <a:pt x="89" y="173"/>
                  <a:pt x="89" y="174"/>
                </a:cubicBezTo>
                <a:cubicBezTo>
                  <a:pt x="89" y="174"/>
                  <a:pt x="90" y="173"/>
                  <a:pt x="90" y="173"/>
                </a:cubicBezTo>
                <a:cubicBezTo>
                  <a:pt x="90" y="173"/>
                  <a:pt x="90" y="173"/>
                  <a:pt x="91" y="173"/>
                </a:cubicBezTo>
                <a:cubicBezTo>
                  <a:pt x="91" y="174"/>
                  <a:pt x="91" y="174"/>
                  <a:pt x="92" y="175"/>
                </a:cubicBezTo>
                <a:cubicBezTo>
                  <a:pt x="92" y="176"/>
                  <a:pt x="90" y="176"/>
                  <a:pt x="91" y="178"/>
                </a:cubicBezTo>
                <a:cubicBezTo>
                  <a:pt x="90" y="179"/>
                  <a:pt x="89" y="179"/>
                  <a:pt x="88" y="180"/>
                </a:cubicBezTo>
                <a:cubicBezTo>
                  <a:pt x="88" y="181"/>
                  <a:pt x="87" y="182"/>
                  <a:pt x="86" y="182"/>
                </a:cubicBezTo>
                <a:cubicBezTo>
                  <a:pt x="85" y="182"/>
                  <a:pt x="85" y="184"/>
                  <a:pt x="85" y="184"/>
                </a:cubicBezTo>
                <a:cubicBezTo>
                  <a:pt x="84" y="185"/>
                  <a:pt x="83" y="186"/>
                  <a:pt x="82" y="186"/>
                </a:cubicBezTo>
                <a:cubicBezTo>
                  <a:pt x="82" y="187"/>
                  <a:pt x="81" y="188"/>
                  <a:pt x="81" y="188"/>
                </a:cubicBezTo>
                <a:cubicBezTo>
                  <a:pt x="79" y="188"/>
                  <a:pt x="79" y="190"/>
                  <a:pt x="77" y="190"/>
                </a:cubicBezTo>
                <a:cubicBezTo>
                  <a:pt x="77" y="190"/>
                  <a:pt x="76" y="190"/>
                  <a:pt x="76" y="191"/>
                </a:cubicBezTo>
                <a:cubicBezTo>
                  <a:pt x="76" y="192"/>
                  <a:pt x="76" y="192"/>
                  <a:pt x="75" y="192"/>
                </a:cubicBezTo>
                <a:cubicBezTo>
                  <a:pt x="74" y="192"/>
                  <a:pt x="74" y="192"/>
                  <a:pt x="73" y="192"/>
                </a:cubicBezTo>
                <a:cubicBezTo>
                  <a:pt x="74" y="193"/>
                  <a:pt x="74" y="193"/>
                  <a:pt x="74" y="193"/>
                </a:cubicBezTo>
                <a:cubicBezTo>
                  <a:pt x="74" y="194"/>
                  <a:pt x="73" y="195"/>
                  <a:pt x="72" y="195"/>
                </a:cubicBezTo>
                <a:cubicBezTo>
                  <a:pt x="70" y="194"/>
                  <a:pt x="70" y="196"/>
                  <a:pt x="68" y="196"/>
                </a:cubicBezTo>
                <a:cubicBezTo>
                  <a:pt x="68" y="196"/>
                  <a:pt x="68" y="196"/>
                  <a:pt x="68" y="196"/>
                </a:cubicBezTo>
                <a:cubicBezTo>
                  <a:pt x="68" y="196"/>
                  <a:pt x="68" y="197"/>
                  <a:pt x="68" y="197"/>
                </a:cubicBezTo>
                <a:cubicBezTo>
                  <a:pt x="68" y="198"/>
                  <a:pt x="68" y="198"/>
                  <a:pt x="69" y="197"/>
                </a:cubicBezTo>
                <a:cubicBezTo>
                  <a:pt x="69" y="196"/>
                  <a:pt x="70" y="197"/>
                  <a:pt x="71" y="196"/>
                </a:cubicBezTo>
                <a:cubicBezTo>
                  <a:pt x="71" y="196"/>
                  <a:pt x="72" y="196"/>
                  <a:pt x="72" y="196"/>
                </a:cubicBezTo>
                <a:cubicBezTo>
                  <a:pt x="73" y="196"/>
                  <a:pt x="72" y="196"/>
                  <a:pt x="72" y="197"/>
                </a:cubicBezTo>
                <a:cubicBezTo>
                  <a:pt x="72" y="198"/>
                  <a:pt x="71" y="199"/>
                  <a:pt x="70" y="199"/>
                </a:cubicBezTo>
                <a:cubicBezTo>
                  <a:pt x="70" y="198"/>
                  <a:pt x="68" y="198"/>
                  <a:pt x="67" y="198"/>
                </a:cubicBezTo>
                <a:cubicBezTo>
                  <a:pt x="67" y="199"/>
                  <a:pt x="68" y="200"/>
                  <a:pt x="68" y="201"/>
                </a:cubicBezTo>
                <a:cubicBezTo>
                  <a:pt x="68" y="201"/>
                  <a:pt x="69" y="201"/>
                  <a:pt x="69" y="201"/>
                </a:cubicBezTo>
                <a:cubicBezTo>
                  <a:pt x="70" y="202"/>
                  <a:pt x="70" y="202"/>
                  <a:pt x="69" y="203"/>
                </a:cubicBezTo>
                <a:cubicBezTo>
                  <a:pt x="69" y="204"/>
                  <a:pt x="68" y="205"/>
                  <a:pt x="67" y="206"/>
                </a:cubicBezTo>
                <a:cubicBezTo>
                  <a:pt x="66" y="208"/>
                  <a:pt x="65" y="211"/>
                  <a:pt x="62" y="213"/>
                </a:cubicBezTo>
                <a:cubicBezTo>
                  <a:pt x="62" y="213"/>
                  <a:pt x="62" y="213"/>
                  <a:pt x="61" y="213"/>
                </a:cubicBezTo>
                <a:cubicBezTo>
                  <a:pt x="61" y="213"/>
                  <a:pt x="61" y="213"/>
                  <a:pt x="60" y="213"/>
                </a:cubicBezTo>
                <a:cubicBezTo>
                  <a:pt x="60" y="213"/>
                  <a:pt x="61" y="213"/>
                  <a:pt x="61" y="214"/>
                </a:cubicBezTo>
                <a:cubicBezTo>
                  <a:pt x="62" y="214"/>
                  <a:pt x="62" y="214"/>
                  <a:pt x="62" y="215"/>
                </a:cubicBezTo>
                <a:cubicBezTo>
                  <a:pt x="62" y="216"/>
                  <a:pt x="61" y="216"/>
                  <a:pt x="61" y="217"/>
                </a:cubicBezTo>
                <a:cubicBezTo>
                  <a:pt x="61" y="218"/>
                  <a:pt x="61" y="218"/>
                  <a:pt x="60" y="219"/>
                </a:cubicBezTo>
                <a:cubicBezTo>
                  <a:pt x="59" y="219"/>
                  <a:pt x="60" y="220"/>
                  <a:pt x="59" y="221"/>
                </a:cubicBezTo>
                <a:cubicBezTo>
                  <a:pt x="58" y="222"/>
                  <a:pt x="59" y="224"/>
                  <a:pt x="57" y="225"/>
                </a:cubicBezTo>
                <a:cubicBezTo>
                  <a:pt x="57" y="226"/>
                  <a:pt x="56" y="227"/>
                  <a:pt x="55" y="228"/>
                </a:cubicBezTo>
                <a:cubicBezTo>
                  <a:pt x="55" y="229"/>
                  <a:pt x="55" y="230"/>
                  <a:pt x="55" y="231"/>
                </a:cubicBezTo>
                <a:cubicBezTo>
                  <a:pt x="54" y="231"/>
                  <a:pt x="54" y="232"/>
                  <a:pt x="54" y="233"/>
                </a:cubicBezTo>
                <a:cubicBezTo>
                  <a:pt x="53" y="233"/>
                  <a:pt x="53" y="234"/>
                  <a:pt x="52" y="235"/>
                </a:cubicBezTo>
                <a:cubicBezTo>
                  <a:pt x="52" y="236"/>
                  <a:pt x="51" y="237"/>
                  <a:pt x="51" y="238"/>
                </a:cubicBezTo>
                <a:cubicBezTo>
                  <a:pt x="51" y="240"/>
                  <a:pt x="49" y="241"/>
                  <a:pt x="50" y="242"/>
                </a:cubicBezTo>
                <a:cubicBezTo>
                  <a:pt x="50" y="243"/>
                  <a:pt x="49" y="244"/>
                  <a:pt x="49" y="245"/>
                </a:cubicBezTo>
                <a:cubicBezTo>
                  <a:pt x="49" y="246"/>
                  <a:pt x="48" y="246"/>
                  <a:pt x="48" y="247"/>
                </a:cubicBezTo>
                <a:cubicBezTo>
                  <a:pt x="48" y="248"/>
                  <a:pt x="46" y="249"/>
                  <a:pt x="46" y="250"/>
                </a:cubicBezTo>
                <a:cubicBezTo>
                  <a:pt x="46" y="251"/>
                  <a:pt x="45" y="252"/>
                  <a:pt x="45" y="254"/>
                </a:cubicBezTo>
                <a:cubicBezTo>
                  <a:pt x="45" y="254"/>
                  <a:pt x="44" y="255"/>
                  <a:pt x="43" y="256"/>
                </a:cubicBezTo>
                <a:cubicBezTo>
                  <a:pt x="44" y="256"/>
                  <a:pt x="44" y="256"/>
                  <a:pt x="44" y="257"/>
                </a:cubicBezTo>
                <a:cubicBezTo>
                  <a:pt x="44" y="257"/>
                  <a:pt x="43" y="258"/>
                  <a:pt x="43" y="258"/>
                </a:cubicBezTo>
                <a:cubicBezTo>
                  <a:pt x="44" y="259"/>
                  <a:pt x="43" y="260"/>
                  <a:pt x="42" y="261"/>
                </a:cubicBezTo>
                <a:cubicBezTo>
                  <a:pt x="41" y="262"/>
                  <a:pt x="41" y="264"/>
                  <a:pt x="41" y="265"/>
                </a:cubicBezTo>
                <a:cubicBezTo>
                  <a:pt x="41" y="266"/>
                  <a:pt x="40" y="266"/>
                  <a:pt x="39" y="267"/>
                </a:cubicBezTo>
                <a:cubicBezTo>
                  <a:pt x="39" y="268"/>
                  <a:pt x="40" y="270"/>
                  <a:pt x="38" y="271"/>
                </a:cubicBezTo>
                <a:cubicBezTo>
                  <a:pt x="38" y="274"/>
                  <a:pt x="38" y="274"/>
                  <a:pt x="38" y="274"/>
                </a:cubicBezTo>
                <a:cubicBezTo>
                  <a:pt x="37" y="275"/>
                  <a:pt x="36" y="277"/>
                  <a:pt x="35" y="279"/>
                </a:cubicBezTo>
                <a:cubicBezTo>
                  <a:pt x="34" y="280"/>
                  <a:pt x="35" y="282"/>
                  <a:pt x="35" y="283"/>
                </a:cubicBezTo>
                <a:cubicBezTo>
                  <a:pt x="33" y="285"/>
                  <a:pt x="33" y="286"/>
                  <a:pt x="32" y="289"/>
                </a:cubicBezTo>
                <a:cubicBezTo>
                  <a:pt x="32" y="289"/>
                  <a:pt x="31" y="290"/>
                  <a:pt x="31" y="290"/>
                </a:cubicBezTo>
                <a:cubicBezTo>
                  <a:pt x="32" y="291"/>
                  <a:pt x="31" y="291"/>
                  <a:pt x="31" y="292"/>
                </a:cubicBezTo>
                <a:cubicBezTo>
                  <a:pt x="31" y="292"/>
                  <a:pt x="31" y="293"/>
                  <a:pt x="30" y="293"/>
                </a:cubicBezTo>
                <a:cubicBezTo>
                  <a:pt x="30" y="294"/>
                  <a:pt x="30" y="294"/>
                  <a:pt x="30" y="294"/>
                </a:cubicBezTo>
                <a:cubicBezTo>
                  <a:pt x="30" y="295"/>
                  <a:pt x="31" y="297"/>
                  <a:pt x="30" y="298"/>
                </a:cubicBezTo>
                <a:cubicBezTo>
                  <a:pt x="29" y="299"/>
                  <a:pt x="29" y="300"/>
                  <a:pt x="29" y="301"/>
                </a:cubicBezTo>
                <a:cubicBezTo>
                  <a:pt x="29" y="302"/>
                  <a:pt x="28" y="303"/>
                  <a:pt x="28" y="304"/>
                </a:cubicBezTo>
                <a:cubicBezTo>
                  <a:pt x="29" y="305"/>
                  <a:pt x="27" y="306"/>
                  <a:pt x="27" y="307"/>
                </a:cubicBezTo>
                <a:cubicBezTo>
                  <a:pt x="27" y="308"/>
                  <a:pt x="26" y="309"/>
                  <a:pt x="26" y="309"/>
                </a:cubicBezTo>
                <a:cubicBezTo>
                  <a:pt x="25" y="310"/>
                  <a:pt x="25" y="311"/>
                  <a:pt x="26" y="311"/>
                </a:cubicBezTo>
                <a:cubicBezTo>
                  <a:pt x="26" y="312"/>
                  <a:pt x="26" y="312"/>
                  <a:pt x="26" y="313"/>
                </a:cubicBezTo>
                <a:cubicBezTo>
                  <a:pt x="25" y="315"/>
                  <a:pt x="24" y="316"/>
                  <a:pt x="24" y="318"/>
                </a:cubicBezTo>
                <a:cubicBezTo>
                  <a:pt x="25" y="320"/>
                  <a:pt x="23" y="320"/>
                  <a:pt x="23" y="321"/>
                </a:cubicBezTo>
                <a:cubicBezTo>
                  <a:pt x="23" y="323"/>
                  <a:pt x="23" y="324"/>
                  <a:pt x="23" y="325"/>
                </a:cubicBezTo>
                <a:cubicBezTo>
                  <a:pt x="22" y="326"/>
                  <a:pt x="23" y="328"/>
                  <a:pt x="22" y="329"/>
                </a:cubicBezTo>
                <a:cubicBezTo>
                  <a:pt x="22" y="330"/>
                  <a:pt x="21" y="331"/>
                  <a:pt x="21" y="332"/>
                </a:cubicBezTo>
                <a:cubicBezTo>
                  <a:pt x="21" y="333"/>
                  <a:pt x="20" y="333"/>
                  <a:pt x="21" y="334"/>
                </a:cubicBezTo>
                <a:cubicBezTo>
                  <a:pt x="22" y="335"/>
                  <a:pt x="21" y="335"/>
                  <a:pt x="21" y="337"/>
                </a:cubicBezTo>
                <a:cubicBezTo>
                  <a:pt x="20" y="337"/>
                  <a:pt x="20" y="339"/>
                  <a:pt x="22" y="339"/>
                </a:cubicBezTo>
                <a:cubicBezTo>
                  <a:pt x="21" y="340"/>
                  <a:pt x="20" y="340"/>
                  <a:pt x="19" y="341"/>
                </a:cubicBezTo>
                <a:cubicBezTo>
                  <a:pt x="21" y="343"/>
                  <a:pt x="21" y="343"/>
                  <a:pt x="20" y="344"/>
                </a:cubicBezTo>
                <a:cubicBezTo>
                  <a:pt x="20" y="345"/>
                  <a:pt x="21" y="345"/>
                  <a:pt x="20" y="345"/>
                </a:cubicBezTo>
                <a:cubicBezTo>
                  <a:pt x="19" y="346"/>
                  <a:pt x="20" y="347"/>
                  <a:pt x="20" y="348"/>
                </a:cubicBezTo>
                <a:cubicBezTo>
                  <a:pt x="20" y="348"/>
                  <a:pt x="19" y="349"/>
                  <a:pt x="19" y="350"/>
                </a:cubicBezTo>
                <a:cubicBezTo>
                  <a:pt x="19" y="350"/>
                  <a:pt x="20" y="351"/>
                  <a:pt x="20" y="351"/>
                </a:cubicBezTo>
                <a:cubicBezTo>
                  <a:pt x="21" y="352"/>
                  <a:pt x="18" y="353"/>
                  <a:pt x="21" y="353"/>
                </a:cubicBezTo>
                <a:cubicBezTo>
                  <a:pt x="20" y="354"/>
                  <a:pt x="20" y="354"/>
                  <a:pt x="20" y="354"/>
                </a:cubicBezTo>
                <a:cubicBezTo>
                  <a:pt x="20" y="362"/>
                  <a:pt x="20" y="362"/>
                  <a:pt x="20" y="362"/>
                </a:cubicBezTo>
                <a:cubicBezTo>
                  <a:pt x="20" y="363"/>
                  <a:pt x="20" y="364"/>
                  <a:pt x="19" y="365"/>
                </a:cubicBezTo>
                <a:cubicBezTo>
                  <a:pt x="19" y="365"/>
                  <a:pt x="19" y="367"/>
                  <a:pt x="18" y="367"/>
                </a:cubicBezTo>
                <a:cubicBezTo>
                  <a:pt x="17" y="368"/>
                  <a:pt x="18" y="368"/>
                  <a:pt x="18" y="368"/>
                </a:cubicBezTo>
                <a:cubicBezTo>
                  <a:pt x="19" y="369"/>
                  <a:pt x="19" y="370"/>
                  <a:pt x="18" y="370"/>
                </a:cubicBezTo>
                <a:cubicBezTo>
                  <a:pt x="17" y="371"/>
                  <a:pt x="18" y="371"/>
                  <a:pt x="18" y="371"/>
                </a:cubicBezTo>
                <a:cubicBezTo>
                  <a:pt x="18" y="372"/>
                  <a:pt x="17" y="373"/>
                  <a:pt x="18" y="374"/>
                </a:cubicBezTo>
                <a:cubicBezTo>
                  <a:pt x="17" y="374"/>
                  <a:pt x="17" y="374"/>
                  <a:pt x="17" y="374"/>
                </a:cubicBezTo>
                <a:cubicBezTo>
                  <a:pt x="17" y="375"/>
                  <a:pt x="17" y="375"/>
                  <a:pt x="18" y="375"/>
                </a:cubicBezTo>
                <a:cubicBezTo>
                  <a:pt x="18" y="376"/>
                  <a:pt x="17" y="377"/>
                  <a:pt x="18" y="378"/>
                </a:cubicBezTo>
                <a:cubicBezTo>
                  <a:pt x="19" y="378"/>
                  <a:pt x="19" y="380"/>
                  <a:pt x="18" y="380"/>
                </a:cubicBezTo>
                <a:cubicBezTo>
                  <a:pt x="17" y="381"/>
                  <a:pt x="17" y="384"/>
                  <a:pt x="15" y="385"/>
                </a:cubicBezTo>
                <a:cubicBezTo>
                  <a:pt x="14" y="386"/>
                  <a:pt x="13" y="385"/>
                  <a:pt x="12" y="385"/>
                </a:cubicBezTo>
                <a:cubicBezTo>
                  <a:pt x="11" y="385"/>
                  <a:pt x="9" y="385"/>
                  <a:pt x="8" y="386"/>
                </a:cubicBezTo>
                <a:cubicBezTo>
                  <a:pt x="9" y="387"/>
                  <a:pt x="10" y="386"/>
                  <a:pt x="11" y="386"/>
                </a:cubicBezTo>
                <a:cubicBezTo>
                  <a:pt x="12" y="386"/>
                  <a:pt x="13" y="386"/>
                  <a:pt x="14" y="386"/>
                </a:cubicBezTo>
                <a:cubicBezTo>
                  <a:pt x="15" y="386"/>
                  <a:pt x="16" y="386"/>
                  <a:pt x="17" y="387"/>
                </a:cubicBezTo>
                <a:cubicBezTo>
                  <a:pt x="16" y="387"/>
                  <a:pt x="15" y="387"/>
                  <a:pt x="14" y="387"/>
                </a:cubicBezTo>
                <a:cubicBezTo>
                  <a:pt x="14" y="387"/>
                  <a:pt x="14" y="388"/>
                  <a:pt x="14" y="388"/>
                </a:cubicBezTo>
                <a:cubicBezTo>
                  <a:pt x="14" y="388"/>
                  <a:pt x="14" y="389"/>
                  <a:pt x="14" y="389"/>
                </a:cubicBezTo>
                <a:cubicBezTo>
                  <a:pt x="15" y="389"/>
                  <a:pt x="16" y="389"/>
                  <a:pt x="16" y="389"/>
                </a:cubicBezTo>
                <a:cubicBezTo>
                  <a:pt x="17" y="390"/>
                  <a:pt x="17" y="391"/>
                  <a:pt x="17" y="392"/>
                </a:cubicBezTo>
                <a:cubicBezTo>
                  <a:pt x="16" y="392"/>
                  <a:pt x="16" y="392"/>
                  <a:pt x="15" y="392"/>
                </a:cubicBezTo>
                <a:cubicBezTo>
                  <a:pt x="15" y="392"/>
                  <a:pt x="15" y="392"/>
                  <a:pt x="15" y="392"/>
                </a:cubicBezTo>
                <a:cubicBezTo>
                  <a:pt x="15" y="392"/>
                  <a:pt x="15" y="393"/>
                  <a:pt x="15" y="393"/>
                </a:cubicBezTo>
                <a:cubicBezTo>
                  <a:pt x="16" y="393"/>
                  <a:pt x="17" y="394"/>
                  <a:pt x="18" y="394"/>
                </a:cubicBezTo>
                <a:cubicBezTo>
                  <a:pt x="17" y="395"/>
                  <a:pt x="16" y="395"/>
                  <a:pt x="16" y="396"/>
                </a:cubicBezTo>
                <a:cubicBezTo>
                  <a:pt x="16" y="396"/>
                  <a:pt x="16" y="397"/>
                  <a:pt x="15" y="397"/>
                </a:cubicBezTo>
                <a:cubicBezTo>
                  <a:pt x="15" y="398"/>
                  <a:pt x="15" y="398"/>
                  <a:pt x="15" y="399"/>
                </a:cubicBezTo>
                <a:cubicBezTo>
                  <a:pt x="16" y="400"/>
                  <a:pt x="16" y="401"/>
                  <a:pt x="15" y="402"/>
                </a:cubicBezTo>
                <a:cubicBezTo>
                  <a:pt x="15" y="402"/>
                  <a:pt x="16" y="403"/>
                  <a:pt x="16" y="403"/>
                </a:cubicBezTo>
                <a:cubicBezTo>
                  <a:pt x="17" y="404"/>
                  <a:pt x="17" y="404"/>
                  <a:pt x="16" y="405"/>
                </a:cubicBezTo>
                <a:cubicBezTo>
                  <a:pt x="16" y="406"/>
                  <a:pt x="16" y="406"/>
                  <a:pt x="16" y="407"/>
                </a:cubicBezTo>
                <a:cubicBezTo>
                  <a:pt x="17" y="407"/>
                  <a:pt x="17" y="408"/>
                  <a:pt x="18" y="409"/>
                </a:cubicBezTo>
                <a:cubicBezTo>
                  <a:pt x="17" y="409"/>
                  <a:pt x="16" y="410"/>
                  <a:pt x="17" y="411"/>
                </a:cubicBezTo>
                <a:cubicBezTo>
                  <a:pt x="18" y="412"/>
                  <a:pt x="18" y="413"/>
                  <a:pt x="17" y="415"/>
                </a:cubicBezTo>
                <a:cubicBezTo>
                  <a:pt x="16" y="416"/>
                  <a:pt x="17" y="416"/>
                  <a:pt x="18" y="417"/>
                </a:cubicBezTo>
                <a:cubicBezTo>
                  <a:pt x="18" y="418"/>
                  <a:pt x="18" y="420"/>
                  <a:pt x="18" y="421"/>
                </a:cubicBezTo>
                <a:cubicBezTo>
                  <a:pt x="18" y="422"/>
                  <a:pt x="18" y="423"/>
                  <a:pt x="17" y="424"/>
                </a:cubicBezTo>
                <a:cubicBezTo>
                  <a:pt x="17" y="424"/>
                  <a:pt x="17" y="425"/>
                  <a:pt x="17" y="425"/>
                </a:cubicBezTo>
                <a:cubicBezTo>
                  <a:pt x="17" y="425"/>
                  <a:pt x="18" y="426"/>
                  <a:pt x="17" y="426"/>
                </a:cubicBezTo>
                <a:cubicBezTo>
                  <a:pt x="16" y="427"/>
                  <a:pt x="16" y="428"/>
                  <a:pt x="17" y="428"/>
                </a:cubicBezTo>
                <a:cubicBezTo>
                  <a:pt x="18" y="430"/>
                  <a:pt x="18" y="431"/>
                  <a:pt x="18" y="433"/>
                </a:cubicBezTo>
                <a:cubicBezTo>
                  <a:pt x="18" y="434"/>
                  <a:pt x="18" y="436"/>
                  <a:pt x="17" y="437"/>
                </a:cubicBezTo>
                <a:cubicBezTo>
                  <a:pt x="17" y="438"/>
                  <a:pt x="18" y="438"/>
                  <a:pt x="18" y="439"/>
                </a:cubicBezTo>
                <a:cubicBezTo>
                  <a:pt x="18" y="439"/>
                  <a:pt x="19" y="440"/>
                  <a:pt x="19" y="441"/>
                </a:cubicBezTo>
                <a:cubicBezTo>
                  <a:pt x="18" y="443"/>
                  <a:pt x="19" y="444"/>
                  <a:pt x="19" y="446"/>
                </a:cubicBezTo>
                <a:cubicBezTo>
                  <a:pt x="19" y="446"/>
                  <a:pt x="19" y="447"/>
                  <a:pt x="19" y="447"/>
                </a:cubicBezTo>
                <a:cubicBezTo>
                  <a:pt x="20" y="448"/>
                  <a:pt x="20" y="448"/>
                  <a:pt x="18" y="449"/>
                </a:cubicBezTo>
                <a:cubicBezTo>
                  <a:pt x="18" y="449"/>
                  <a:pt x="18" y="449"/>
                  <a:pt x="18" y="449"/>
                </a:cubicBezTo>
                <a:cubicBezTo>
                  <a:pt x="18" y="449"/>
                  <a:pt x="18" y="449"/>
                  <a:pt x="18" y="449"/>
                </a:cubicBezTo>
                <a:cubicBezTo>
                  <a:pt x="19" y="450"/>
                  <a:pt x="19" y="451"/>
                  <a:pt x="20" y="452"/>
                </a:cubicBezTo>
                <a:cubicBezTo>
                  <a:pt x="20" y="452"/>
                  <a:pt x="20" y="453"/>
                  <a:pt x="20" y="453"/>
                </a:cubicBezTo>
                <a:cubicBezTo>
                  <a:pt x="21" y="454"/>
                  <a:pt x="20" y="456"/>
                  <a:pt x="21" y="457"/>
                </a:cubicBezTo>
                <a:cubicBezTo>
                  <a:pt x="21" y="457"/>
                  <a:pt x="22" y="458"/>
                  <a:pt x="22" y="459"/>
                </a:cubicBezTo>
                <a:cubicBezTo>
                  <a:pt x="21" y="459"/>
                  <a:pt x="22" y="462"/>
                  <a:pt x="20" y="463"/>
                </a:cubicBezTo>
                <a:cubicBezTo>
                  <a:pt x="21" y="463"/>
                  <a:pt x="22" y="464"/>
                  <a:pt x="22" y="464"/>
                </a:cubicBezTo>
                <a:cubicBezTo>
                  <a:pt x="22" y="471"/>
                  <a:pt x="22" y="471"/>
                  <a:pt x="22" y="471"/>
                </a:cubicBezTo>
                <a:cubicBezTo>
                  <a:pt x="23" y="471"/>
                  <a:pt x="23" y="472"/>
                  <a:pt x="23" y="472"/>
                </a:cubicBezTo>
                <a:cubicBezTo>
                  <a:pt x="24" y="473"/>
                  <a:pt x="23" y="475"/>
                  <a:pt x="24" y="477"/>
                </a:cubicBezTo>
                <a:cubicBezTo>
                  <a:pt x="24" y="477"/>
                  <a:pt x="24" y="477"/>
                  <a:pt x="24" y="477"/>
                </a:cubicBezTo>
                <a:cubicBezTo>
                  <a:pt x="23" y="478"/>
                  <a:pt x="23" y="479"/>
                  <a:pt x="24" y="479"/>
                </a:cubicBezTo>
                <a:cubicBezTo>
                  <a:pt x="25" y="480"/>
                  <a:pt x="25" y="481"/>
                  <a:pt x="26" y="482"/>
                </a:cubicBezTo>
                <a:cubicBezTo>
                  <a:pt x="26" y="482"/>
                  <a:pt x="26" y="483"/>
                  <a:pt x="25" y="483"/>
                </a:cubicBezTo>
                <a:cubicBezTo>
                  <a:pt x="25" y="484"/>
                  <a:pt x="25" y="485"/>
                  <a:pt x="25" y="485"/>
                </a:cubicBezTo>
                <a:cubicBezTo>
                  <a:pt x="24" y="486"/>
                  <a:pt x="25" y="486"/>
                  <a:pt x="25" y="486"/>
                </a:cubicBezTo>
                <a:cubicBezTo>
                  <a:pt x="25" y="486"/>
                  <a:pt x="26" y="486"/>
                  <a:pt x="26" y="486"/>
                </a:cubicBezTo>
                <a:cubicBezTo>
                  <a:pt x="26" y="487"/>
                  <a:pt x="26" y="488"/>
                  <a:pt x="26" y="489"/>
                </a:cubicBezTo>
                <a:cubicBezTo>
                  <a:pt x="27" y="490"/>
                  <a:pt x="27" y="491"/>
                  <a:pt x="27" y="492"/>
                </a:cubicBezTo>
                <a:cubicBezTo>
                  <a:pt x="27" y="493"/>
                  <a:pt x="27" y="494"/>
                  <a:pt x="27" y="495"/>
                </a:cubicBezTo>
                <a:cubicBezTo>
                  <a:pt x="27" y="495"/>
                  <a:pt x="28" y="496"/>
                  <a:pt x="27" y="497"/>
                </a:cubicBezTo>
                <a:cubicBezTo>
                  <a:pt x="27" y="497"/>
                  <a:pt x="27" y="498"/>
                  <a:pt x="27" y="498"/>
                </a:cubicBezTo>
                <a:cubicBezTo>
                  <a:pt x="28" y="498"/>
                  <a:pt x="28" y="499"/>
                  <a:pt x="29" y="499"/>
                </a:cubicBezTo>
                <a:cubicBezTo>
                  <a:pt x="29" y="500"/>
                  <a:pt x="28" y="502"/>
                  <a:pt x="29" y="503"/>
                </a:cubicBezTo>
                <a:cubicBezTo>
                  <a:pt x="30" y="505"/>
                  <a:pt x="30" y="506"/>
                  <a:pt x="30" y="508"/>
                </a:cubicBezTo>
                <a:cubicBezTo>
                  <a:pt x="30" y="509"/>
                  <a:pt x="30" y="509"/>
                  <a:pt x="31" y="510"/>
                </a:cubicBezTo>
                <a:cubicBezTo>
                  <a:pt x="31" y="511"/>
                  <a:pt x="32" y="512"/>
                  <a:pt x="32" y="514"/>
                </a:cubicBezTo>
                <a:cubicBezTo>
                  <a:pt x="32" y="515"/>
                  <a:pt x="33" y="515"/>
                  <a:pt x="33" y="516"/>
                </a:cubicBezTo>
                <a:cubicBezTo>
                  <a:pt x="33" y="516"/>
                  <a:pt x="32" y="516"/>
                  <a:pt x="32" y="517"/>
                </a:cubicBezTo>
                <a:cubicBezTo>
                  <a:pt x="32" y="517"/>
                  <a:pt x="32" y="518"/>
                  <a:pt x="32" y="518"/>
                </a:cubicBezTo>
                <a:cubicBezTo>
                  <a:pt x="32" y="518"/>
                  <a:pt x="31" y="518"/>
                  <a:pt x="31" y="518"/>
                </a:cubicBezTo>
                <a:cubicBezTo>
                  <a:pt x="30" y="518"/>
                  <a:pt x="30" y="518"/>
                  <a:pt x="30" y="519"/>
                </a:cubicBezTo>
                <a:cubicBezTo>
                  <a:pt x="30" y="520"/>
                  <a:pt x="30" y="520"/>
                  <a:pt x="31" y="520"/>
                </a:cubicBezTo>
                <a:cubicBezTo>
                  <a:pt x="31" y="520"/>
                  <a:pt x="32" y="520"/>
                  <a:pt x="32" y="519"/>
                </a:cubicBezTo>
                <a:cubicBezTo>
                  <a:pt x="32" y="519"/>
                  <a:pt x="32" y="518"/>
                  <a:pt x="32" y="518"/>
                </a:cubicBezTo>
                <a:cubicBezTo>
                  <a:pt x="33" y="518"/>
                  <a:pt x="33" y="517"/>
                  <a:pt x="33" y="517"/>
                </a:cubicBezTo>
                <a:cubicBezTo>
                  <a:pt x="34" y="518"/>
                  <a:pt x="33" y="520"/>
                  <a:pt x="34" y="521"/>
                </a:cubicBezTo>
                <a:cubicBezTo>
                  <a:pt x="36" y="523"/>
                  <a:pt x="36" y="525"/>
                  <a:pt x="38" y="527"/>
                </a:cubicBezTo>
                <a:cubicBezTo>
                  <a:pt x="37" y="529"/>
                  <a:pt x="39" y="530"/>
                  <a:pt x="38" y="532"/>
                </a:cubicBezTo>
                <a:cubicBezTo>
                  <a:pt x="38" y="533"/>
                  <a:pt x="37" y="532"/>
                  <a:pt x="37" y="532"/>
                </a:cubicBezTo>
                <a:cubicBezTo>
                  <a:pt x="36" y="532"/>
                  <a:pt x="36" y="533"/>
                  <a:pt x="36" y="533"/>
                </a:cubicBezTo>
                <a:cubicBezTo>
                  <a:pt x="36" y="533"/>
                  <a:pt x="36" y="534"/>
                  <a:pt x="36" y="534"/>
                </a:cubicBezTo>
                <a:cubicBezTo>
                  <a:pt x="36" y="534"/>
                  <a:pt x="37" y="534"/>
                  <a:pt x="37" y="534"/>
                </a:cubicBezTo>
                <a:cubicBezTo>
                  <a:pt x="37" y="534"/>
                  <a:pt x="38" y="533"/>
                  <a:pt x="38" y="533"/>
                </a:cubicBezTo>
                <a:cubicBezTo>
                  <a:pt x="39" y="534"/>
                  <a:pt x="40" y="534"/>
                  <a:pt x="40" y="535"/>
                </a:cubicBezTo>
                <a:cubicBezTo>
                  <a:pt x="40" y="535"/>
                  <a:pt x="40" y="535"/>
                  <a:pt x="40" y="536"/>
                </a:cubicBezTo>
                <a:cubicBezTo>
                  <a:pt x="40" y="536"/>
                  <a:pt x="40" y="536"/>
                  <a:pt x="39" y="537"/>
                </a:cubicBezTo>
                <a:cubicBezTo>
                  <a:pt x="42" y="537"/>
                  <a:pt x="41" y="540"/>
                  <a:pt x="42" y="541"/>
                </a:cubicBezTo>
                <a:cubicBezTo>
                  <a:pt x="42" y="542"/>
                  <a:pt x="43" y="543"/>
                  <a:pt x="43" y="545"/>
                </a:cubicBezTo>
                <a:cubicBezTo>
                  <a:pt x="43" y="545"/>
                  <a:pt x="43" y="546"/>
                  <a:pt x="43" y="547"/>
                </a:cubicBezTo>
                <a:cubicBezTo>
                  <a:pt x="44" y="548"/>
                  <a:pt x="46" y="549"/>
                  <a:pt x="47" y="551"/>
                </a:cubicBezTo>
                <a:cubicBezTo>
                  <a:pt x="47" y="552"/>
                  <a:pt x="47" y="553"/>
                  <a:pt x="47" y="553"/>
                </a:cubicBezTo>
                <a:cubicBezTo>
                  <a:pt x="47" y="554"/>
                  <a:pt x="48" y="554"/>
                  <a:pt x="48" y="555"/>
                </a:cubicBezTo>
                <a:cubicBezTo>
                  <a:pt x="48" y="556"/>
                  <a:pt x="49" y="557"/>
                  <a:pt x="49" y="559"/>
                </a:cubicBezTo>
                <a:cubicBezTo>
                  <a:pt x="50" y="559"/>
                  <a:pt x="50" y="561"/>
                  <a:pt x="51" y="561"/>
                </a:cubicBezTo>
                <a:cubicBezTo>
                  <a:pt x="51" y="562"/>
                  <a:pt x="51" y="563"/>
                  <a:pt x="52" y="564"/>
                </a:cubicBezTo>
                <a:cubicBezTo>
                  <a:pt x="52" y="564"/>
                  <a:pt x="52" y="565"/>
                  <a:pt x="51" y="565"/>
                </a:cubicBezTo>
                <a:cubicBezTo>
                  <a:pt x="51" y="566"/>
                  <a:pt x="51" y="566"/>
                  <a:pt x="51" y="566"/>
                </a:cubicBezTo>
                <a:cubicBezTo>
                  <a:pt x="52" y="566"/>
                  <a:pt x="53" y="567"/>
                  <a:pt x="54" y="568"/>
                </a:cubicBezTo>
                <a:cubicBezTo>
                  <a:pt x="53" y="568"/>
                  <a:pt x="53" y="568"/>
                  <a:pt x="53" y="569"/>
                </a:cubicBezTo>
                <a:cubicBezTo>
                  <a:pt x="53" y="569"/>
                  <a:pt x="54" y="569"/>
                  <a:pt x="55" y="570"/>
                </a:cubicBezTo>
                <a:cubicBezTo>
                  <a:pt x="54" y="570"/>
                  <a:pt x="54" y="570"/>
                  <a:pt x="54" y="571"/>
                </a:cubicBezTo>
                <a:cubicBezTo>
                  <a:pt x="54" y="571"/>
                  <a:pt x="54" y="572"/>
                  <a:pt x="54" y="572"/>
                </a:cubicBezTo>
                <a:cubicBezTo>
                  <a:pt x="56" y="573"/>
                  <a:pt x="56" y="575"/>
                  <a:pt x="57" y="576"/>
                </a:cubicBezTo>
                <a:cubicBezTo>
                  <a:pt x="57" y="576"/>
                  <a:pt x="57" y="577"/>
                  <a:pt x="57" y="577"/>
                </a:cubicBezTo>
                <a:cubicBezTo>
                  <a:pt x="57" y="578"/>
                  <a:pt x="58" y="578"/>
                  <a:pt x="58" y="579"/>
                </a:cubicBezTo>
                <a:cubicBezTo>
                  <a:pt x="59" y="580"/>
                  <a:pt x="59" y="581"/>
                  <a:pt x="59" y="581"/>
                </a:cubicBezTo>
                <a:cubicBezTo>
                  <a:pt x="60" y="582"/>
                  <a:pt x="60" y="582"/>
                  <a:pt x="60" y="583"/>
                </a:cubicBezTo>
                <a:cubicBezTo>
                  <a:pt x="60" y="584"/>
                  <a:pt x="61" y="585"/>
                  <a:pt x="61" y="586"/>
                </a:cubicBezTo>
                <a:cubicBezTo>
                  <a:pt x="61" y="586"/>
                  <a:pt x="62" y="586"/>
                  <a:pt x="62" y="586"/>
                </a:cubicBezTo>
                <a:cubicBezTo>
                  <a:pt x="64" y="586"/>
                  <a:pt x="63" y="588"/>
                  <a:pt x="63" y="589"/>
                </a:cubicBezTo>
                <a:cubicBezTo>
                  <a:pt x="63" y="589"/>
                  <a:pt x="64" y="590"/>
                  <a:pt x="65" y="590"/>
                </a:cubicBezTo>
                <a:cubicBezTo>
                  <a:pt x="64" y="591"/>
                  <a:pt x="64" y="592"/>
                  <a:pt x="63" y="592"/>
                </a:cubicBezTo>
                <a:cubicBezTo>
                  <a:pt x="64" y="594"/>
                  <a:pt x="64" y="594"/>
                  <a:pt x="67" y="594"/>
                </a:cubicBezTo>
                <a:cubicBezTo>
                  <a:pt x="67" y="595"/>
                  <a:pt x="66" y="595"/>
                  <a:pt x="66" y="595"/>
                </a:cubicBezTo>
                <a:cubicBezTo>
                  <a:pt x="66" y="596"/>
                  <a:pt x="67" y="596"/>
                  <a:pt x="67" y="597"/>
                </a:cubicBezTo>
                <a:cubicBezTo>
                  <a:pt x="67" y="597"/>
                  <a:pt x="67" y="597"/>
                  <a:pt x="67" y="597"/>
                </a:cubicBezTo>
                <a:cubicBezTo>
                  <a:pt x="67" y="597"/>
                  <a:pt x="67" y="597"/>
                  <a:pt x="67" y="597"/>
                </a:cubicBezTo>
                <a:cubicBezTo>
                  <a:pt x="66" y="597"/>
                  <a:pt x="66" y="597"/>
                  <a:pt x="66" y="598"/>
                </a:cubicBezTo>
                <a:cubicBezTo>
                  <a:pt x="66" y="598"/>
                  <a:pt x="67" y="597"/>
                  <a:pt x="67" y="597"/>
                </a:cubicBezTo>
                <a:cubicBezTo>
                  <a:pt x="68" y="597"/>
                  <a:pt x="68" y="598"/>
                  <a:pt x="69" y="599"/>
                </a:cubicBezTo>
                <a:cubicBezTo>
                  <a:pt x="69" y="600"/>
                  <a:pt x="70" y="601"/>
                  <a:pt x="70" y="602"/>
                </a:cubicBezTo>
                <a:cubicBezTo>
                  <a:pt x="71" y="602"/>
                  <a:pt x="71" y="604"/>
                  <a:pt x="72" y="604"/>
                </a:cubicBezTo>
                <a:cubicBezTo>
                  <a:pt x="74" y="605"/>
                  <a:pt x="74" y="607"/>
                  <a:pt x="75" y="608"/>
                </a:cubicBezTo>
                <a:cubicBezTo>
                  <a:pt x="75" y="608"/>
                  <a:pt x="75" y="609"/>
                  <a:pt x="75" y="609"/>
                </a:cubicBezTo>
                <a:cubicBezTo>
                  <a:pt x="76" y="612"/>
                  <a:pt x="76" y="612"/>
                  <a:pt x="79" y="614"/>
                </a:cubicBezTo>
                <a:cubicBezTo>
                  <a:pt x="79" y="614"/>
                  <a:pt x="79" y="614"/>
                  <a:pt x="79" y="614"/>
                </a:cubicBezTo>
                <a:cubicBezTo>
                  <a:pt x="79" y="616"/>
                  <a:pt x="80" y="616"/>
                  <a:pt x="81" y="617"/>
                </a:cubicBezTo>
                <a:cubicBezTo>
                  <a:pt x="81" y="618"/>
                  <a:pt x="81" y="619"/>
                  <a:pt x="81" y="619"/>
                </a:cubicBezTo>
                <a:cubicBezTo>
                  <a:pt x="81" y="620"/>
                  <a:pt x="81" y="620"/>
                  <a:pt x="82" y="621"/>
                </a:cubicBezTo>
                <a:cubicBezTo>
                  <a:pt x="83" y="621"/>
                  <a:pt x="84" y="621"/>
                  <a:pt x="84" y="622"/>
                </a:cubicBezTo>
                <a:cubicBezTo>
                  <a:pt x="85" y="624"/>
                  <a:pt x="85" y="625"/>
                  <a:pt x="86" y="626"/>
                </a:cubicBezTo>
                <a:cubicBezTo>
                  <a:pt x="87" y="627"/>
                  <a:pt x="87" y="628"/>
                  <a:pt x="88" y="628"/>
                </a:cubicBezTo>
                <a:cubicBezTo>
                  <a:pt x="88" y="629"/>
                  <a:pt x="88" y="630"/>
                  <a:pt x="88" y="630"/>
                </a:cubicBezTo>
                <a:cubicBezTo>
                  <a:pt x="89" y="631"/>
                  <a:pt x="90" y="631"/>
                  <a:pt x="90" y="632"/>
                </a:cubicBezTo>
                <a:cubicBezTo>
                  <a:pt x="91" y="633"/>
                  <a:pt x="91" y="634"/>
                  <a:pt x="92" y="634"/>
                </a:cubicBezTo>
                <a:cubicBezTo>
                  <a:pt x="93" y="636"/>
                  <a:pt x="93" y="636"/>
                  <a:pt x="92" y="638"/>
                </a:cubicBezTo>
                <a:cubicBezTo>
                  <a:pt x="92" y="638"/>
                  <a:pt x="92" y="638"/>
                  <a:pt x="92" y="638"/>
                </a:cubicBezTo>
                <a:cubicBezTo>
                  <a:pt x="92" y="638"/>
                  <a:pt x="92" y="638"/>
                  <a:pt x="93" y="638"/>
                </a:cubicBezTo>
                <a:cubicBezTo>
                  <a:pt x="94" y="639"/>
                  <a:pt x="95" y="638"/>
                  <a:pt x="94" y="640"/>
                </a:cubicBezTo>
                <a:cubicBezTo>
                  <a:pt x="94" y="640"/>
                  <a:pt x="95" y="640"/>
                  <a:pt x="95" y="640"/>
                </a:cubicBezTo>
                <a:cubicBezTo>
                  <a:pt x="97" y="641"/>
                  <a:pt x="98" y="643"/>
                  <a:pt x="99" y="645"/>
                </a:cubicBezTo>
                <a:cubicBezTo>
                  <a:pt x="99" y="646"/>
                  <a:pt x="100" y="646"/>
                  <a:pt x="101" y="646"/>
                </a:cubicBezTo>
                <a:cubicBezTo>
                  <a:pt x="103" y="648"/>
                  <a:pt x="105" y="650"/>
                  <a:pt x="107" y="652"/>
                </a:cubicBezTo>
                <a:cubicBezTo>
                  <a:pt x="107" y="653"/>
                  <a:pt x="107" y="653"/>
                  <a:pt x="107" y="654"/>
                </a:cubicBezTo>
                <a:cubicBezTo>
                  <a:pt x="108" y="655"/>
                  <a:pt x="108" y="656"/>
                  <a:pt x="109" y="657"/>
                </a:cubicBezTo>
                <a:cubicBezTo>
                  <a:pt x="110" y="657"/>
                  <a:pt x="111" y="659"/>
                  <a:pt x="112" y="658"/>
                </a:cubicBezTo>
                <a:cubicBezTo>
                  <a:pt x="112" y="659"/>
                  <a:pt x="113" y="660"/>
                  <a:pt x="113" y="660"/>
                </a:cubicBezTo>
                <a:cubicBezTo>
                  <a:pt x="113" y="661"/>
                  <a:pt x="114" y="661"/>
                  <a:pt x="114" y="662"/>
                </a:cubicBezTo>
                <a:cubicBezTo>
                  <a:pt x="114" y="663"/>
                  <a:pt x="115" y="663"/>
                  <a:pt x="116" y="663"/>
                </a:cubicBezTo>
                <a:cubicBezTo>
                  <a:pt x="116" y="663"/>
                  <a:pt x="116" y="664"/>
                  <a:pt x="116" y="665"/>
                </a:cubicBezTo>
                <a:cubicBezTo>
                  <a:pt x="117" y="665"/>
                  <a:pt x="118" y="666"/>
                  <a:pt x="119" y="666"/>
                </a:cubicBezTo>
                <a:cubicBezTo>
                  <a:pt x="119" y="666"/>
                  <a:pt x="119" y="668"/>
                  <a:pt x="120" y="668"/>
                </a:cubicBezTo>
                <a:cubicBezTo>
                  <a:pt x="121" y="668"/>
                  <a:pt x="121" y="669"/>
                  <a:pt x="122" y="670"/>
                </a:cubicBezTo>
                <a:cubicBezTo>
                  <a:pt x="123" y="670"/>
                  <a:pt x="123" y="671"/>
                  <a:pt x="123" y="671"/>
                </a:cubicBezTo>
                <a:cubicBezTo>
                  <a:pt x="124" y="672"/>
                  <a:pt x="125" y="673"/>
                  <a:pt x="125" y="674"/>
                </a:cubicBezTo>
                <a:cubicBezTo>
                  <a:pt x="126" y="674"/>
                  <a:pt x="126" y="676"/>
                  <a:pt x="127" y="676"/>
                </a:cubicBezTo>
                <a:cubicBezTo>
                  <a:pt x="128" y="677"/>
                  <a:pt x="129" y="676"/>
                  <a:pt x="129" y="677"/>
                </a:cubicBezTo>
                <a:cubicBezTo>
                  <a:pt x="130" y="677"/>
                  <a:pt x="130" y="679"/>
                  <a:pt x="131" y="679"/>
                </a:cubicBezTo>
                <a:cubicBezTo>
                  <a:pt x="132" y="679"/>
                  <a:pt x="133" y="680"/>
                  <a:pt x="133" y="681"/>
                </a:cubicBezTo>
                <a:cubicBezTo>
                  <a:pt x="134" y="682"/>
                  <a:pt x="133" y="682"/>
                  <a:pt x="135" y="682"/>
                </a:cubicBezTo>
                <a:cubicBezTo>
                  <a:pt x="135" y="682"/>
                  <a:pt x="135" y="683"/>
                  <a:pt x="135" y="684"/>
                </a:cubicBezTo>
                <a:cubicBezTo>
                  <a:pt x="138" y="686"/>
                  <a:pt x="140" y="688"/>
                  <a:pt x="142" y="691"/>
                </a:cubicBezTo>
                <a:cubicBezTo>
                  <a:pt x="144" y="690"/>
                  <a:pt x="144" y="691"/>
                  <a:pt x="144" y="692"/>
                </a:cubicBezTo>
                <a:cubicBezTo>
                  <a:pt x="144" y="693"/>
                  <a:pt x="146" y="693"/>
                  <a:pt x="146" y="694"/>
                </a:cubicBezTo>
                <a:cubicBezTo>
                  <a:pt x="146" y="695"/>
                  <a:pt x="146" y="695"/>
                  <a:pt x="147" y="695"/>
                </a:cubicBezTo>
                <a:cubicBezTo>
                  <a:pt x="148" y="696"/>
                  <a:pt x="150" y="697"/>
                  <a:pt x="151" y="698"/>
                </a:cubicBezTo>
                <a:cubicBezTo>
                  <a:pt x="152" y="699"/>
                  <a:pt x="153" y="699"/>
                  <a:pt x="154" y="701"/>
                </a:cubicBezTo>
                <a:cubicBezTo>
                  <a:pt x="155" y="702"/>
                  <a:pt x="156" y="702"/>
                  <a:pt x="157" y="703"/>
                </a:cubicBezTo>
                <a:cubicBezTo>
                  <a:pt x="158" y="704"/>
                  <a:pt x="159" y="704"/>
                  <a:pt x="160" y="706"/>
                </a:cubicBezTo>
                <a:cubicBezTo>
                  <a:pt x="161" y="707"/>
                  <a:pt x="162" y="707"/>
                  <a:pt x="163" y="708"/>
                </a:cubicBezTo>
                <a:cubicBezTo>
                  <a:pt x="163" y="709"/>
                  <a:pt x="165" y="709"/>
                  <a:pt x="165" y="710"/>
                </a:cubicBezTo>
                <a:cubicBezTo>
                  <a:pt x="166" y="711"/>
                  <a:pt x="167" y="711"/>
                  <a:pt x="167" y="712"/>
                </a:cubicBezTo>
                <a:cubicBezTo>
                  <a:pt x="168" y="712"/>
                  <a:pt x="168" y="712"/>
                  <a:pt x="168" y="712"/>
                </a:cubicBezTo>
                <a:cubicBezTo>
                  <a:pt x="170" y="713"/>
                  <a:pt x="171" y="715"/>
                  <a:pt x="172" y="715"/>
                </a:cubicBezTo>
                <a:cubicBezTo>
                  <a:pt x="174" y="716"/>
                  <a:pt x="175" y="718"/>
                  <a:pt x="177" y="719"/>
                </a:cubicBezTo>
                <a:cubicBezTo>
                  <a:pt x="177" y="720"/>
                  <a:pt x="178" y="721"/>
                  <a:pt x="178" y="721"/>
                </a:cubicBezTo>
                <a:cubicBezTo>
                  <a:pt x="179" y="721"/>
                  <a:pt x="180" y="721"/>
                  <a:pt x="180" y="722"/>
                </a:cubicBezTo>
                <a:cubicBezTo>
                  <a:pt x="181" y="722"/>
                  <a:pt x="181" y="722"/>
                  <a:pt x="181" y="722"/>
                </a:cubicBezTo>
                <a:cubicBezTo>
                  <a:pt x="182" y="724"/>
                  <a:pt x="184" y="724"/>
                  <a:pt x="185" y="725"/>
                </a:cubicBezTo>
                <a:cubicBezTo>
                  <a:pt x="186" y="725"/>
                  <a:pt x="185" y="727"/>
                  <a:pt x="187" y="727"/>
                </a:cubicBezTo>
                <a:cubicBezTo>
                  <a:pt x="187" y="727"/>
                  <a:pt x="188" y="728"/>
                  <a:pt x="189" y="729"/>
                </a:cubicBezTo>
                <a:cubicBezTo>
                  <a:pt x="190" y="730"/>
                  <a:pt x="192" y="730"/>
                  <a:pt x="193" y="731"/>
                </a:cubicBezTo>
                <a:cubicBezTo>
                  <a:pt x="194" y="731"/>
                  <a:pt x="194" y="732"/>
                  <a:pt x="194" y="733"/>
                </a:cubicBezTo>
                <a:cubicBezTo>
                  <a:pt x="194" y="733"/>
                  <a:pt x="194" y="733"/>
                  <a:pt x="195" y="733"/>
                </a:cubicBezTo>
                <a:cubicBezTo>
                  <a:pt x="196" y="733"/>
                  <a:pt x="197" y="733"/>
                  <a:pt x="197" y="735"/>
                </a:cubicBezTo>
                <a:cubicBezTo>
                  <a:pt x="198" y="735"/>
                  <a:pt x="198" y="735"/>
                  <a:pt x="199" y="736"/>
                </a:cubicBezTo>
                <a:cubicBezTo>
                  <a:pt x="199" y="736"/>
                  <a:pt x="200" y="737"/>
                  <a:pt x="201" y="737"/>
                </a:cubicBezTo>
                <a:cubicBezTo>
                  <a:pt x="203" y="737"/>
                  <a:pt x="202" y="740"/>
                  <a:pt x="204" y="740"/>
                </a:cubicBezTo>
                <a:cubicBezTo>
                  <a:pt x="205" y="740"/>
                  <a:pt x="207" y="741"/>
                  <a:pt x="208" y="741"/>
                </a:cubicBezTo>
                <a:cubicBezTo>
                  <a:pt x="208" y="741"/>
                  <a:pt x="208" y="742"/>
                  <a:pt x="208" y="742"/>
                </a:cubicBezTo>
                <a:cubicBezTo>
                  <a:pt x="208" y="742"/>
                  <a:pt x="208" y="742"/>
                  <a:pt x="208" y="742"/>
                </a:cubicBezTo>
                <a:cubicBezTo>
                  <a:pt x="207" y="743"/>
                  <a:pt x="208" y="743"/>
                  <a:pt x="208" y="743"/>
                </a:cubicBezTo>
                <a:cubicBezTo>
                  <a:pt x="208" y="744"/>
                  <a:pt x="208" y="744"/>
                  <a:pt x="208" y="744"/>
                </a:cubicBezTo>
                <a:cubicBezTo>
                  <a:pt x="208" y="744"/>
                  <a:pt x="208" y="744"/>
                  <a:pt x="208" y="744"/>
                </a:cubicBezTo>
                <a:cubicBezTo>
                  <a:pt x="208" y="744"/>
                  <a:pt x="208" y="744"/>
                  <a:pt x="208" y="744"/>
                </a:cubicBezTo>
                <a:cubicBezTo>
                  <a:pt x="207" y="744"/>
                  <a:pt x="207" y="745"/>
                  <a:pt x="207" y="745"/>
                </a:cubicBezTo>
                <a:cubicBezTo>
                  <a:pt x="207" y="745"/>
                  <a:pt x="208" y="745"/>
                  <a:pt x="208" y="746"/>
                </a:cubicBezTo>
                <a:cubicBezTo>
                  <a:pt x="208" y="745"/>
                  <a:pt x="208" y="745"/>
                  <a:pt x="208" y="745"/>
                </a:cubicBezTo>
                <a:cubicBezTo>
                  <a:pt x="208" y="745"/>
                  <a:pt x="208" y="745"/>
                  <a:pt x="208" y="744"/>
                </a:cubicBezTo>
                <a:cubicBezTo>
                  <a:pt x="209" y="744"/>
                  <a:pt x="209" y="744"/>
                  <a:pt x="209" y="743"/>
                </a:cubicBezTo>
                <a:cubicBezTo>
                  <a:pt x="209" y="743"/>
                  <a:pt x="209" y="743"/>
                  <a:pt x="208" y="743"/>
                </a:cubicBezTo>
                <a:cubicBezTo>
                  <a:pt x="208" y="742"/>
                  <a:pt x="208" y="742"/>
                  <a:pt x="208" y="742"/>
                </a:cubicBezTo>
                <a:cubicBezTo>
                  <a:pt x="209" y="742"/>
                  <a:pt x="210" y="742"/>
                  <a:pt x="211" y="742"/>
                </a:cubicBezTo>
                <a:cubicBezTo>
                  <a:pt x="211" y="742"/>
                  <a:pt x="212" y="743"/>
                  <a:pt x="213" y="743"/>
                </a:cubicBezTo>
                <a:cubicBezTo>
                  <a:pt x="213" y="743"/>
                  <a:pt x="213" y="744"/>
                  <a:pt x="213" y="744"/>
                </a:cubicBezTo>
                <a:cubicBezTo>
                  <a:pt x="214" y="745"/>
                  <a:pt x="215" y="745"/>
                  <a:pt x="215" y="745"/>
                </a:cubicBezTo>
                <a:cubicBezTo>
                  <a:pt x="216" y="745"/>
                  <a:pt x="216" y="746"/>
                  <a:pt x="216" y="747"/>
                </a:cubicBezTo>
                <a:cubicBezTo>
                  <a:pt x="216" y="747"/>
                  <a:pt x="216" y="747"/>
                  <a:pt x="215" y="748"/>
                </a:cubicBezTo>
                <a:cubicBezTo>
                  <a:pt x="215" y="748"/>
                  <a:pt x="215" y="748"/>
                  <a:pt x="215" y="748"/>
                </a:cubicBezTo>
                <a:cubicBezTo>
                  <a:pt x="216" y="749"/>
                  <a:pt x="216" y="748"/>
                  <a:pt x="217" y="748"/>
                </a:cubicBezTo>
                <a:cubicBezTo>
                  <a:pt x="217" y="748"/>
                  <a:pt x="217" y="748"/>
                  <a:pt x="217" y="747"/>
                </a:cubicBezTo>
                <a:cubicBezTo>
                  <a:pt x="217" y="747"/>
                  <a:pt x="217" y="747"/>
                  <a:pt x="218" y="747"/>
                </a:cubicBezTo>
                <a:cubicBezTo>
                  <a:pt x="218" y="747"/>
                  <a:pt x="219" y="747"/>
                  <a:pt x="219" y="747"/>
                </a:cubicBezTo>
                <a:cubicBezTo>
                  <a:pt x="219" y="749"/>
                  <a:pt x="219" y="749"/>
                  <a:pt x="221" y="748"/>
                </a:cubicBezTo>
                <a:cubicBezTo>
                  <a:pt x="221" y="748"/>
                  <a:pt x="221" y="748"/>
                  <a:pt x="221" y="748"/>
                </a:cubicBezTo>
                <a:cubicBezTo>
                  <a:pt x="222" y="748"/>
                  <a:pt x="223" y="749"/>
                  <a:pt x="222" y="749"/>
                </a:cubicBezTo>
                <a:cubicBezTo>
                  <a:pt x="222" y="750"/>
                  <a:pt x="221" y="749"/>
                  <a:pt x="221" y="751"/>
                </a:cubicBezTo>
                <a:cubicBezTo>
                  <a:pt x="221" y="751"/>
                  <a:pt x="220" y="751"/>
                  <a:pt x="220" y="751"/>
                </a:cubicBezTo>
                <a:cubicBezTo>
                  <a:pt x="219" y="751"/>
                  <a:pt x="219" y="751"/>
                  <a:pt x="218" y="752"/>
                </a:cubicBezTo>
                <a:cubicBezTo>
                  <a:pt x="218" y="752"/>
                  <a:pt x="218" y="752"/>
                  <a:pt x="218" y="752"/>
                </a:cubicBezTo>
                <a:cubicBezTo>
                  <a:pt x="217" y="752"/>
                  <a:pt x="216" y="752"/>
                  <a:pt x="216" y="751"/>
                </a:cubicBezTo>
                <a:cubicBezTo>
                  <a:pt x="216" y="751"/>
                  <a:pt x="215" y="751"/>
                  <a:pt x="215" y="751"/>
                </a:cubicBezTo>
                <a:cubicBezTo>
                  <a:pt x="215" y="752"/>
                  <a:pt x="215" y="752"/>
                  <a:pt x="215" y="752"/>
                </a:cubicBezTo>
                <a:cubicBezTo>
                  <a:pt x="215" y="752"/>
                  <a:pt x="216" y="753"/>
                  <a:pt x="216" y="753"/>
                </a:cubicBezTo>
                <a:cubicBezTo>
                  <a:pt x="216" y="755"/>
                  <a:pt x="217" y="754"/>
                  <a:pt x="218" y="754"/>
                </a:cubicBezTo>
                <a:cubicBezTo>
                  <a:pt x="217" y="755"/>
                  <a:pt x="216" y="756"/>
                  <a:pt x="217" y="758"/>
                </a:cubicBezTo>
                <a:cubicBezTo>
                  <a:pt x="218" y="758"/>
                  <a:pt x="219" y="759"/>
                  <a:pt x="221" y="759"/>
                </a:cubicBezTo>
                <a:cubicBezTo>
                  <a:pt x="222" y="759"/>
                  <a:pt x="222" y="760"/>
                  <a:pt x="222" y="761"/>
                </a:cubicBezTo>
                <a:cubicBezTo>
                  <a:pt x="223" y="761"/>
                  <a:pt x="222" y="761"/>
                  <a:pt x="222" y="761"/>
                </a:cubicBezTo>
                <a:cubicBezTo>
                  <a:pt x="222" y="761"/>
                  <a:pt x="222" y="761"/>
                  <a:pt x="221" y="761"/>
                </a:cubicBezTo>
                <a:cubicBezTo>
                  <a:pt x="221" y="761"/>
                  <a:pt x="221" y="761"/>
                  <a:pt x="221" y="761"/>
                </a:cubicBezTo>
                <a:cubicBezTo>
                  <a:pt x="221" y="761"/>
                  <a:pt x="221" y="762"/>
                  <a:pt x="221" y="762"/>
                </a:cubicBezTo>
                <a:cubicBezTo>
                  <a:pt x="222" y="762"/>
                  <a:pt x="222" y="762"/>
                  <a:pt x="222" y="761"/>
                </a:cubicBezTo>
                <a:cubicBezTo>
                  <a:pt x="223" y="761"/>
                  <a:pt x="223" y="761"/>
                  <a:pt x="223" y="761"/>
                </a:cubicBezTo>
                <a:cubicBezTo>
                  <a:pt x="224" y="761"/>
                  <a:pt x="224" y="762"/>
                  <a:pt x="224" y="762"/>
                </a:cubicBezTo>
                <a:cubicBezTo>
                  <a:pt x="224" y="762"/>
                  <a:pt x="225" y="762"/>
                  <a:pt x="226" y="762"/>
                </a:cubicBezTo>
                <a:cubicBezTo>
                  <a:pt x="226" y="762"/>
                  <a:pt x="226" y="762"/>
                  <a:pt x="226" y="762"/>
                </a:cubicBezTo>
                <a:cubicBezTo>
                  <a:pt x="226" y="762"/>
                  <a:pt x="225" y="762"/>
                  <a:pt x="225" y="762"/>
                </a:cubicBezTo>
                <a:cubicBezTo>
                  <a:pt x="225" y="762"/>
                  <a:pt x="225" y="762"/>
                  <a:pt x="225" y="762"/>
                </a:cubicBezTo>
                <a:cubicBezTo>
                  <a:pt x="225" y="762"/>
                  <a:pt x="226" y="763"/>
                  <a:pt x="226" y="763"/>
                </a:cubicBezTo>
                <a:cubicBezTo>
                  <a:pt x="226" y="763"/>
                  <a:pt x="226" y="762"/>
                  <a:pt x="226" y="762"/>
                </a:cubicBezTo>
                <a:cubicBezTo>
                  <a:pt x="225" y="761"/>
                  <a:pt x="225" y="761"/>
                  <a:pt x="225" y="761"/>
                </a:cubicBezTo>
                <a:cubicBezTo>
                  <a:pt x="224" y="761"/>
                  <a:pt x="224" y="761"/>
                  <a:pt x="223" y="761"/>
                </a:cubicBezTo>
                <a:cubicBezTo>
                  <a:pt x="223" y="761"/>
                  <a:pt x="223" y="761"/>
                  <a:pt x="223" y="760"/>
                </a:cubicBezTo>
                <a:cubicBezTo>
                  <a:pt x="224" y="759"/>
                  <a:pt x="224" y="759"/>
                  <a:pt x="225" y="759"/>
                </a:cubicBezTo>
                <a:cubicBezTo>
                  <a:pt x="226" y="760"/>
                  <a:pt x="226" y="760"/>
                  <a:pt x="227" y="760"/>
                </a:cubicBezTo>
                <a:cubicBezTo>
                  <a:pt x="228" y="761"/>
                  <a:pt x="228" y="761"/>
                  <a:pt x="229" y="761"/>
                </a:cubicBezTo>
                <a:cubicBezTo>
                  <a:pt x="229" y="762"/>
                  <a:pt x="230" y="762"/>
                  <a:pt x="230" y="762"/>
                </a:cubicBezTo>
                <a:cubicBezTo>
                  <a:pt x="230" y="763"/>
                  <a:pt x="231" y="763"/>
                  <a:pt x="231" y="762"/>
                </a:cubicBezTo>
                <a:cubicBezTo>
                  <a:pt x="231" y="762"/>
                  <a:pt x="232" y="762"/>
                  <a:pt x="232" y="760"/>
                </a:cubicBezTo>
                <a:cubicBezTo>
                  <a:pt x="232" y="760"/>
                  <a:pt x="232" y="760"/>
                  <a:pt x="232" y="760"/>
                </a:cubicBezTo>
                <a:cubicBezTo>
                  <a:pt x="232" y="761"/>
                  <a:pt x="232" y="761"/>
                  <a:pt x="232" y="761"/>
                </a:cubicBezTo>
                <a:cubicBezTo>
                  <a:pt x="232" y="761"/>
                  <a:pt x="232" y="761"/>
                  <a:pt x="232" y="761"/>
                </a:cubicBezTo>
                <a:cubicBezTo>
                  <a:pt x="233" y="761"/>
                  <a:pt x="233" y="760"/>
                  <a:pt x="233" y="760"/>
                </a:cubicBezTo>
                <a:cubicBezTo>
                  <a:pt x="233" y="760"/>
                  <a:pt x="233" y="760"/>
                  <a:pt x="232" y="760"/>
                </a:cubicBezTo>
                <a:cubicBezTo>
                  <a:pt x="232" y="761"/>
                  <a:pt x="231" y="761"/>
                  <a:pt x="231" y="761"/>
                </a:cubicBezTo>
                <a:cubicBezTo>
                  <a:pt x="231" y="760"/>
                  <a:pt x="230" y="760"/>
                  <a:pt x="230" y="761"/>
                </a:cubicBezTo>
                <a:cubicBezTo>
                  <a:pt x="230" y="761"/>
                  <a:pt x="229" y="761"/>
                  <a:pt x="229" y="761"/>
                </a:cubicBezTo>
                <a:cubicBezTo>
                  <a:pt x="229" y="758"/>
                  <a:pt x="229" y="758"/>
                  <a:pt x="229" y="758"/>
                </a:cubicBezTo>
                <a:cubicBezTo>
                  <a:pt x="229" y="758"/>
                  <a:pt x="228" y="758"/>
                  <a:pt x="227" y="758"/>
                </a:cubicBezTo>
                <a:cubicBezTo>
                  <a:pt x="226" y="757"/>
                  <a:pt x="226" y="758"/>
                  <a:pt x="226" y="758"/>
                </a:cubicBezTo>
                <a:cubicBezTo>
                  <a:pt x="225" y="758"/>
                  <a:pt x="225" y="757"/>
                  <a:pt x="224" y="757"/>
                </a:cubicBezTo>
                <a:cubicBezTo>
                  <a:pt x="225" y="756"/>
                  <a:pt x="226" y="756"/>
                  <a:pt x="227" y="756"/>
                </a:cubicBezTo>
                <a:cubicBezTo>
                  <a:pt x="227" y="756"/>
                  <a:pt x="227" y="756"/>
                  <a:pt x="227" y="756"/>
                </a:cubicBezTo>
                <a:cubicBezTo>
                  <a:pt x="227" y="756"/>
                  <a:pt x="227" y="755"/>
                  <a:pt x="227" y="755"/>
                </a:cubicBezTo>
                <a:cubicBezTo>
                  <a:pt x="227" y="755"/>
                  <a:pt x="226" y="755"/>
                  <a:pt x="226" y="755"/>
                </a:cubicBezTo>
                <a:cubicBezTo>
                  <a:pt x="225" y="755"/>
                  <a:pt x="225" y="755"/>
                  <a:pt x="226" y="754"/>
                </a:cubicBezTo>
                <a:cubicBezTo>
                  <a:pt x="226" y="753"/>
                  <a:pt x="226" y="753"/>
                  <a:pt x="225" y="753"/>
                </a:cubicBezTo>
                <a:cubicBezTo>
                  <a:pt x="225" y="753"/>
                  <a:pt x="224" y="752"/>
                  <a:pt x="224" y="752"/>
                </a:cubicBezTo>
                <a:cubicBezTo>
                  <a:pt x="224" y="752"/>
                  <a:pt x="224" y="752"/>
                  <a:pt x="223" y="751"/>
                </a:cubicBezTo>
                <a:cubicBezTo>
                  <a:pt x="224" y="751"/>
                  <a:pt x="224" y="751"/>
                  <a:pt x="224" y="750"/>
                </a:cubicBezTo>
                <a:cubicBezTo>
                  <a:pt x="225" y="751"/>
                  <a:pt x="226" y="752"/>
                  <a:pt x="227" y="751"/>
                </a:cubicBezTo>
                <a:cubicBezTo>
                  <a:pt x="228" y="751"/>
                  <a:pt x="228" y="752"/>
                  <a:pt x="229" y="753"/>
                </a:cubicBezTo>
                <a:cubicBezTo>
                  <a:pt x="229" y="753"/>
                  <a:pt x="229" y="753"/>
                  <a:pt x="228" y="754"/>
                </a:cubicBezTo>
                <a:cubicBezTo>
                  <a:pt x="229" y="754"/>
                  <a:pt x="230" y="755"/>
                  <a:pt x="230" y="755"/>
                </a:cubicBezTo>
                <a:cubicBezTo>
                  <a:pt x="231" y="755"/>
                  <a:pt x="232" y="755"/>
                  <a:pt x="233" y="755"/>
                </a:cubicBezTo>
                <a:cubicBezTo>
                  <a:pt x="234" y="753"/>
                  <a:pt x="235" y="754"/>
                  <a:pt x="235" y="755"/>
                </a:cubicBezTo>
                <a:cubicBezTo>
                  <a:pt x="236" y="756"/>
                  <a:pt x="237" y="756"/>
                  <a:pt x="237" y="756"/>
                </a:cubicBezTo>
                <a:cubicBezTo>
                  <a:pt x="238" y="757"/>
                  <a:pt x="237" y="758"/>
                  <a:pt x="239" y="758"/>
                </a:cubicBezTo>
                <a:cubicBezTo>
                  <a:pt x="239" y="758"/>
                  <a:pt x="240" y="759"/>
                  <a:pt x="241" y="759"/>
                </a:cubicBezTo>
                <a:cubicBezTo>
                  <a:pt x="240" y="760"/>
                  <a:pt x="241" y="760"/>
                  <a:pt x="242" y="761"/>
                </a:cubicBezTo>
                <a:cubicBezTo>
                  <a:pt x="246" y="761"/>
                  <a:pt x="246" y="761"/>
                  <a:pt x="246" y="761"/>
                </a:cubicBezTo>
                <a:cubicBezTo>
                  <a:pt x="246" y="762"/>
                  <a:pt x="246" y="762"/>
                  <a:pt x="246" y="762"/>
                </a:cubicBezTo>
                <a:cubicBezTo>
                  <a:pt x="246" y="763"/>
                  <a:pt x="245" y="764"/>
                  <a:pt x="244" y="765"/>
                </a:cubicBezTo>
                <a:cubicBezTo>
                  <a:pt x="245" y="765"/>
                  <a:pt x="245" y="766"/>
                  <a:pt x="246" y="766"/>
                </a:cubicBezTo>
                <a:cubicBezTo>
                  <a:pt x="246" y="766"/>
                  <a:pt x="247" y="765"/>
                  <a:pt x="247" y="765"/>
                </a:cubicBezTo>
                <a:cubicBezTo>
                  <a:pt x="247" y="765"/>
                  <a:pt x="246" y="764"/>
                  <a:pt x="247" y="764"/>
                </a:cubicBezTo>
                <a:cubicBezTo>
                  <a:pt x="247" y="763"/>
                  <a:pt x="247" y="762"/>
                  <a:pt x="247" y="762"/>
                </a:cubicBezTo>
                <a:cubicBezTo>
                  <a:pt x="247" y="761"/>
                  <a:pt x="247" y="761"/>
                  <a:pt x="248" y="761"/>
                </a:cubicBezTo>
                <a:cubicBezTo>
                  <a:pt x="248" y="761"/>
                  <a:pt x="249" y="761"/>
                  <a:pt x="249" y="762"/>
                </a:cubicBezTo>
                <a:cubicBezTo>
                  <a:pt x="249" y="762"/>
                  <a:pt x="249" y="762"/>
                  <a:pt x="249" y="762"/>
                </a:cubicBezTo>
                <a:cubicBezTo>
                  <a:pt x="249" y="762"/>
                  <a:pt x="249" y="762"/>
                  <a:pt x="249" y="762"/>
                </a:cubicBezTo>
                <a:cubicBezTo>
                  <a:pt x="248" y="762"/>
                  <a:pt x="248" y="762"/>
                  <a:pt x="249" y="763"/>
                </a:cubicBezTo>
                <a:cubicBezTo>
                  <a:pt x="249" y="763"/>
                  <a:pt x="249" y="762"/>
                  <a:pt x="249" y="762"/>
                </a:cubicBezTo>
                <a:cubicBezTo>
                  <a:pt x="250" y="762"/>
                  <a:pt x="251" y="762"/>
                  <a:pt x="252" y="762"/>
                </a:cubicBezTo>
                <a:cubicBezTo>
                  <a:pt x="253" y="764"/>
                  <a:pt x="255" y="764"/>
                  <a:pt x="257" y="765"/>
                </a:cubicBezTo>
                <a:cubicBezTo>
                  <a:pt x="258" y="764"/>
                  <a:pt x="259" y="765"/>
                  <a:pt x="259" y="766"/>
                </a:cubicBezTo>
                <a:cubicBezTo>
                  <a:pt x="260" y="767"/>
                  <a:pt x="261" y="766"/>
                  <a:pt x="262" y="767"/>
                </a:cubicBezTo>
                <a:cubicBezTo>
                  <a:pt x="263" y="768"/>
                  <a:pt x="264" y="768"/>
                  <a:pt x="264" y="770"/>
                </a:cubicBezTo>
                <a:cubicBezTo>
                  <a:pt x="265" y="770"/>
                  <a:pt x="266" y="770"/>
                  <a:pt x="266" y="770"/>
                </a:cubicBezTo>
                <a:cubicBezTo>
                  <a:pt x="267" y="769"/>
                  <a:pt x="269" y="770"/>
                  <a:pt x="270" y="770"/>
                </a:cubicBezTo>
                <a:cubicBezTo>
                  <a:pt x="271" y="770"/>
                  <a:pt x="271" y="770"/>
                  <a:pt x="271" y="770"/>
                </a:cubicBezTo>
                <a:cubicBezTo>
                  <a:pt x="271" y="771"/>
                  <a:pt x="273" y="770"/>
                  <a:pt x="273" y="771"/>
                </a:cubicBezTo>
                <a:cubicBezTo>
                  <a:pt x="274" y="771"/>
                  <a:pt x="275" y="771"/>
                  <a:pt x="275" y="772"/>
                </a:cubicBezTo>
                <a:cubicBezTo>
                  <a:pt x="276" y="772"/>
                  <a:pt x="276" y="772"/>
                  <a:pt x="276" y="772"/>
                </a:cubicBezTo>
                <a:cubicBezTo>
                  <a:pt x="278" y="772"/>
                  <a:pt x="279" y="773"/>
                  <a:pt x="280" y="774"/>
                </a:cubicBezTo>
                <a:cubicBezTo>
                  <a:pt x="280" y="774"/>
                  <a:pt x="281" y="774"/>
                  <a:pt x="281" y="774"/>
                </a:cubicBezTo>
                <a:cubicBezTo>
                  <a:pt x="284" y="774"/>
                  <a:pt x="284" y="774"/>
                  <a:pt x="288" y="776"/>
                </a:cubicBezTo>
                <a:cubicBezTo>
                  <a:pt x="289" y="776"/>
                  <a:pt x="289" y="777"/>
                  <a:pt x="291" y="777"/>
                </a:cubicBezTo>
                <a:cubicBezTo>
                  <a:pt x="292" y="777"/>
                  <a:pt x="292" y="778"/>
                  <a:pt x="293" y="778"/>
                </a:cubicBezTo>
                <a:cubicBezTo>
                  <a:pt x="294" y="778"/>
                  <a:pt x="295" y="779"/>
                  <a:pt x="296" y="779"/>
                </a:cubicBezTo>
                <a:cubicBezTo>
                  <a:pt x="297" y="778"/>
                  <a:pt x="297" y="780"/>
                  <a:pt x="298" y="780"/>
                </a:cubicBezTo>
                <a:cubicBezTo>
                  <a:pt x="300" y="780"/>
                  <a:pt x="300" y="780"/>
                  <a:pt x="301" y="781"/>
                </a:cubicBezTo>
                <a:cubicBezTo>
                  <a:pt x="301" y="782"/>
                  <a:pt x="301" y="782"/>
                  <a:pt x="300" y="782"/>
                </a:cubicBezTo>
                <a:cubicBezTo>
                  <a:pt x="302" y="784"/>
                  <a:pt x="302" y="781"/>
                  <a:pt x="303" y="782"/>
                </a:cubicBezTo>
                <a:cubicBezTo>
                  <a:pt x="304" y="782"/>
                  <a:pt x="306" y="782"/>
                  <a:pt x="306" y="782"/>
                </a:cubicBezTo>
                <a:cubicBezTo>
                  <a:pt x="307" y="782"/>
                  <a:pt x="307" y="784"/>
                  <a:pt x="308" y="784"/>
                </a:cubicBezTo>
                <a:cubicBezTo>
                  <a:pt x="309" y="783"/>
                  <a:pt x="310" y="784"/>
                  <a:pt x="310" y="784"/>
                </a:cubicBezTo>
                <a:cubicBezTo>
                  <a:pt x="311" y="785"/>
                  <a:pt x="312" y="785"/>
                  <a:pt x="312" y="785"/>
                </a:cubicBezTo>
                <a:cubicBezTo>
                  <a:pt x="313" y="785"/>
                  <a:pt x="313" y="785"/>
                  <a:pt x="313" y="786"/>
                </a:cubicBezTo>
                <a:cubicBezTo>
                  <a:pt x="313" y="785"/>
                  <a:pt x="314" y="785"/>
                  <a:pt x="314" y="785"/>
                </a:cubicBezTo>
                <a:cubicBezTo>
                  <a:pt x="315" y="785"/>
                  <a:pt x="315" y="786"/>
                  <a:pt x="316" y="785"/>
                </a:cubicBezTo>
                <a:cubicBezTo>
                  <a:pt x="318" y="785"/>
                  <a:pt x="319" y="785"/>
                  <a:pt x="322" y="786"/>
                </a:cubicBezTo>
                <a:cubicBezTo>
                  <a:pt x="323" y="786"/>
                  <a:pt x="324" y="788"/>
                  <a:pt x="326" y="787"/>
                </a:cubicBezTo>
                <a:cubicBezTo>
                  <a:pt x="328" y="787"/>
                  <a:pt x="328" y="788"/>
                  <a:pt x="329" y="789"/>
                </a:cubicBezTo>
                <a:cubicBezTo>
                  <a:pt x="330" y="789"/>
                  <a:pt x="330" y="789"/>
                  <a:pt x="331" y="789"/>
                </a:cubicBezTo>
                <a:cubicBezTo>
                  <a:pt x="332" y="788"/>
                  <a:pt x="332" y="789"/>
                  <a:pt x="332" y="789"/>
                </a:cubicBezTo>
                <a:cubicBezTo>
                  <a:pt x="333" y="789"/>
                  <a:pt x="335" y="789"/>
                  <a:pt x="336" y="789"/>
                </a:cubicBezTo>
                <a:cubicBezTo>
                  <a:pt x="336" y="790"/>
                  <a:pt x="336" y="790"/>
                  <a:pt x="336" y="790"/>
                </a:cubicBezTo>
                <a:cubicBezTo>
                  <a:pt x="336" y="791"/>
                  <a:pt x="336" y="790"/>
                  <a:pt x="336" y="790"/>
                </a:cubicBezTo>
                <a:cubicBezTo>
                  <a:pt x="336" y="790"/>
                  <a:pt x="336" y="790"/>
                  <a:pt x="336" y="790"/>
                </a:cubicBezTo>
                <a:cubicBezTo>
                  <a:pt x="336" y="790"/>
                  <a:pt x="335" y="791"/>
                  <a:pt x="336" y="791"/>
                </a:cubicBezTo>
                <a:cubicBezTo>
                  <a:pt x="336" y="791"/>
                  <a:pt x="336" y="791"/>
                  <a:pt x="336" y="790"/>
                </a:cubicBezTo>
                <a:cubicBezTo>
                  <a:pt x="337" y="790"/>
                  <a:pt x="337" y="790"/>
                  <a:pt x="338" y="790"/>
                </a:cubicBezTo>
                <a:cubicBezTo>
                  <a:pt x="339" y="790"/>
                  <a:pt x="341" y="790"/>
                  <a:pt x="342" y="791"/>
                </a:cubicBezTo>
                <a:cubicBezTo>
                  <a:pt x="343" y="791"/>
                  <a:pt x="344" y="791"/>
                  <a:pt x="346" y="791"/>
                </a:cubicBezTo>
                <a:cubicBezTo>
                  <a:pt x="345" y="792"/>
                  <a:pt x="345" y="792"/>
                  <a:pt x="345" y="793"/>
                </a:cubicBezTo>
                <a:cubicBezTo>
                  <a:pt x="347" y="793"/>
                  <a:pt x="347" y="793"/>
                  <a:pt x="349" y="793"/>
                </a:cubicBezTo>
                <a:cubicBezTo>
                  <a:pt x="350" y="792"/>
                  <a:pt x="351" y="792"/>
                  <a:pt x="352" y="793"/>
                </a:cubicBezTo>
                <a:cubicBezTo>
                  <a:pt x="352" y="793"/>
                  <a:pt x="353" y="792"/>
                  <a:pt x="354" y="793"/>
                </a:cubicBezTo>
                <a:cubicBezTo>
                  <a:pt x="355" y="793"/>
                  <a:pt x="356" y="794"/>
                  <a:pt x="358" y="794"/>
                </a:cubicBezTo>
                <a:cubicBezTo>
                  <a:pt x="359" y="794"/>
                  <a:pt x="360" y="794"/>
                  <a:pt x="361" y="794"/>
                </a:cubicBezTo>
                <a:cubicBezTo>
                  <a:pt x="362" y="794"/>
                  <a:pt x="362" y="794"/>
                  <a:pt x="363" y="795"/>
                </a:cubicBezTo>
                <a:cubicBezTo>
                  <a:pt x="364" y="795"/>
                  <a:pt x="365" y="795"/>
                  <a:pt x="366" y="795"/>
                </a:cubicBezTo>
                <a:cubicBezTo>
                  <a:pt x="367" y="796"/>
                  <a:pt x="369" y="796"/>
                  <a:pt x="371" y="796"/>
                </a:cubicBezTo>
                <a:cubicBezTo>
                  <a:pt x="371" y="796"/>
                  <a:pt x="372" y="796"/>
                  <a:pt x="372" y="797"/>
                </a:cubicBezTo>
                <a:cubicBezTo>
                  <a:pt x="373" y="797"/>
                  <a:pt x="373" y="797"/>
                  <a:pt x="373" y="796"/>
                </a:cubicBezTo>
                <a:cubicBezTo>
                  <a:pt x="374" y="796"/>
                  <a:pt x="375" y="796"/>
                  <a:pt x="376" y="796"/>
                </a:cubicBezTo>
                <a:cubicBezTo>
                  <a:pt x="376" y="797"/>
                  <a:pt x="377" y="797"/>
                  <a:pt x="379" y="797"/>
                </a:cubicBezTo>
                <a:cubicBezTo>
                  <a:pt x="382" y="797"/>
                  <a:pt x="385" y="797"/>
                  <a:pt x="388" y="797"/>
                </a:cubicBezTo>
                <a:cubicBezTo>
                  <a:pt x="388" y="797"/>
                  <a:pt x="389" y="796"/>
                  <a:pt x="389" y="796"/>
                </a:cubicBezTo>
                <a:cubicBezTo>
                  <a:pt x="390" y="797"/>
                  <a:pt x="391" y="797"/>
                  <a:pt x="392" y="796"/>
                </a:cubicBezTo>
                <a:cubicBezTo>
                  <a:pt x="392" y="796"/>
                  <a:pt x="392" y="797"/>
                  <a:pt x="393" y="797"/>
                </a:cubicBezTo>
                <a:cubicBezTo>
                  <a:pt x="395" y="797"/>
                  <a:pt x="396" y="797"/>
                  <a:pt x="398" y="797"/>
                </a:cubicBezTo>
                <a:cubicBezTo>
                  <a:pt x="400" y="797"/>
                  <a:pt x="401" y="796"/>
                  <a:pt x="402" y="798"/>
                </a:cubicBezTo>
                <a:cubicBezTo>
                  <a:pt x="403" y="798"/>
                  <a:pt x="405" y="798"/>
                  <a:pt x="406" y="797"/>
                </a:cubicBezTo>
                <a:cubicBezTo>
                  <a:pt x="406" y="797"/>
                  <a:pt x="407" y="797"/>
                  <a:pt x="408" y="797"/>
                </a:cubicBezTo>
                <a:cubicBezTo>
                  <a:pt x="411" y="797"/>
                  <a:pt x="415" y="797"/>
                  <a:pt x="419" y="797"/>
                </a:cubicBezTo>
                <a:cubicBezTo>
                  <a:pt x="421" y="797"/>
                  <a:pt x="423" y="798"/>
                  <a:pt x="425" y="796"/>
                </a:cubicBezTo>
                <a:cubicBezTo>
                  <a:pt x="427" y="796"/>
                  <a:pt x="429" y="796"/>
                  <a:pt x="431" y="796"/>
                </a:cubicBezTo>
                <a:cubicBezTo>
                  <a:pt x="431" y="796"/>
                  <a:pt x="432" y="797"/>
                  <a:pt x="433" y="797"/>
                </a:cubicBezTo>
                <a:cubicBezTo>
                  <a:pt x="433" y="796"/>
                  <a:pt x="434" y="796"/>
                  <a:pt x="434" y="797"/>
                </a:cubicBezTo>
                <a:cubicBezTo>
                  <a:pt x="435" y="797"/>
                  <a:pt x="436" y="797"/>
                  <a:pt x="436" y="798"/>
                </a:cubicBezTo>
                <a:cubicBezTo>
                  <a:pt x="436" y="798"/>
                  <a:pt x="437" y="798"/>
                  <a:pt x="437" y="798"/>
                </a:cubicBezTo>
                <a:cubicBezTo>
                  <a:pt x="438" y="798"/>
                  <a:pt x="438" y="797"/>
                  <a:pt x="439" y="796"/>
                </a:cubicBezTo>
                <a:cubicBezTo>
                  <a:pt x="439" y="796"/>
                  <a:pt x="440" y="796"/>
                  <a:pt x="440" y="796"/>
                </a:cubicBezTo>
                <a:cubicBezTo>
                  <a:pt x="441" y="796"/>
                  <a:pt x="443" y="796"/>
                  <a:pt x="444" y="795"/>
                </a:cubicBezTo>
                <a:cubicBezTo>
                  <a:pt x="444" y="795"/>
                  <a:pt x="444" y="795"/>
                  <a:pt x="445" y="795"/>
                </a:cubicBezTo>
                <a:cubicBezTo>
                  <a:pt x="445" y="795"/>
                  <a:pt x="446" y="795"/>
                  <a:pt x="446" y="796"/>
                </a:cubicBezTo>
                <a:cubicBezTo>
                  <a:pt x="446" y="796"/>
                  <a:pt x="446" y="796"/>
                  <a:pt x="446" y="797"/>
                </a:cubicBezTo>
                <a:cubicBezTo>
                  <a:pt x="446" y="797"/>
                  <a:pt x="446" y="797"/>
                  <a:pt x="446" y="797"/>
                </a:cubicBezTo>
                <a:cubicBezTo>
                  <a:pt x="446" y="797"/>
                  <a:pt x="446" y="797"/>
                  <a:pt x="446" y="797"/>
                </a:cubicBezTo>
                <a:cubicBezTo>
                  <a:pt x="445" y="797"/>
                  <a:pt x="445" y="798"/>
                  <a:pt x="445" y="798"/>
                </a:cubicBezTo>
                <a:cubicBezTo>
                  <a:pt x="445" y="798"/>
                  <a:pt x="446" y="798"/>
                  <a:pt x="446" y="799"/>
                </a:cubicBezTo>
                <a:cubicBezTo>
                  <a:pt x="446" y="799"/>
                  <a:pt x="446" y="798"/>
                  <a:pt x="446" y="798"/>
                </a:cubicBezTo>
                <a:cubicBezTo>
                  <a:pt x="446" y="798"/>
                  <a:pt x="446" y="798"/>
                  <a:pt x="446" y="797"/>
                </a:cubicBezTo>
                <a:cubicBezTo>
                  <a:pt x="447" y="797"/>
                  <a:pt x="447" y="797"/>
                  <a:pt x="447" y="797"/>
                </a:cubicBezTo>
                <a:cubicBezTo>
                  <a:pt x="448" y="797"/>
                  <a:pt x="448" y="798"/>
                  <a:pt x="449" y="798"/>
                </a:cubicBezTo>
                <a:cubicBezTo>
                  <a:pt x="450" y="798"/>
                  <a:pt x="450" y="798"/>
                  <a:pt x="450" y="798"/>
                </a:cubicBezTo>
                <a:cubicBezTo>
                  <a:pt x="449" y="798"/>
                  <a:pt x="449" y="798"/>
                  <a:pt x="449" y="798"/>
                </a:cubicBezTo>
                <a:cubicBezTo>
                  <a:pt x="448" y="798"/>
                  <a:pt x="448" y="798"/>
                  <a:pt x="448" y="798"/>
                </a:cubicBezTo>
                <a:cubicBezTo>
                  <a:pt x="448" y="798"/>
                  <a:pt x="448" y="799"/>
                  <a:pt x="449" y="799"/>
                </a:cubicBezTo>
                <a:cubicBezTo>
                  <a:pt x="449" y="799"/>
                  <a:pt x="450" y="799"/>
                  <a:pt x="449" y="798"/>
                </a:cubicBezTo>
                <a:cubicBezTo>
                  <a:pt x="448" y="797"/>
                  <a:pt x="448" y="796"/>
                  <a:pt x="447" y="795"/>
                </a:cubicBezTo>
                <a:cubicBezTo>
                  <a:pt x="448" y="795"/>
                  <a:pt x="448" y="795"/>
                  <a:pt x="449" y="794"/>
                </a:cubicBezTo>
                <a:cubicBezTo>
                  <a:pt x="449" y="794"/>
                  <a:pt x="449" y="795"/>
                  <a:pt x="450" y="795"/>
                </a:cubicBezTo>
                <a:cubicBezTo>
                  <a:pt x="450" y="795"/>
                  <a:pt x="450" y="794"/>
                  <a:pt x="451" y="794"/>
                </a:cubicBezTo>
                <a:cubicBezTo>
                  <a:pt x="452" y="794"/>
                  <a:pt x="453" y="794"/>
                  <a:pt x="455" y="793"/>
                </a:cubicBezTo>
                <a:cubicBezTo>
                  <a:pt x="456" y="792"/>
                  <a:pt x="458" y="794"/>
                  <a:pt x="459" y="792"/>
                </a:cubicBezTo>
                <a:cubicBezTo>
                  <a:pt x="461" y="792"/>
                  <a:pt x="462" y="792"/>
                  <a:pt x="464" y="792"/>
                </a:cubicBezTo>
                <a:cubicBezTo>
                  <a:pt x="465" y="792"/>
                  <a:pt x="465" y="792"/>
                  <a:pt x="466" y="791"/>
                </a:cubicBezTo>
                <a:cubicBezTo>
                  <a:pt x="466" y="791"/>
                  <a:pt x="467" y="791"/>
                  <a:pt x="467" y="791"/>
                </a:cubicBezTo>
                <a:cubicBezTo>
                  <a:pt x="467" y="792"/>
                  <a:pt x="468" y="792"/>
                  <a:pt x="468" y="792"/>
                </a:cubicBezTo>
                <a:cubicBezTo>
                  <a:pt x="470" y="791"/>
                  <a:pt x="471" y="790"/>
                  <a:pt x="473" y="790"/>
                </a:cubicBezTo>
                <a:cubicBezTo>
                  <a:pt x="474" y="791"/>
                  <a:pt x="475" y="789"/>
                  <a:pt x="476" y="789"/>
                </a:cubicBezTo>
                <a:cubicBezTo>
                  <a:pt x="478" y="789"/>
                  <a:pt x="479" y="789"/>
                  <a:pt x="480" y="789"/>
                </a:cubicBezTo>
                <a:cubicBezTo>
                  <a:pt x="481" y="788"/>
                  <a:pt x="482" y="788"/>
                  <a:pt x="484" y="788"/>
                </a:cubicBezTo>
                <a:cubicBezTo>
                  <a:pt x="484" y="788"/>
                  <a:pt x="484" y="789"/>
                  <a:pt x="485" y="789"/>
                </a:cubicBezTo>
                <a:cubicBezTo>
                  <a:pt x="485" y="789"/>
                  <a:pt x="486" y="788"/>
                  <a:pt x="486" y="787"/>
                </a:cubicBezTo>
                <a:cubicBezTo>
                  <a:pt x="489" y="787"/>
                  <a:pt x="489" y="787"/>
                  <a:pt x="489" y="787"/>
                </a:cubicBezTo>
                <a:cubicBezTo>
                  <a:pt x="490" y="788"/>
                  <a:pt x="490" y="788"/>
                  <a:pt x="491" y="788"/>
                </a:cubicBezTo>
                <a:cubicBezTo>
                  <a:pt x="491" y="788"/>
                  <a:pt x="491" y="787"/>
                  <a:pt x="491" y="786"/>
                </a:cubicBezTo>
                <a:cubicBezTo>
                  <a:pt x="495" y="786"/>
                  <a:pt x="495" y="786"/>
                  <a:pt x="495" y="786"/>
                </a:cubicBezTo>
                <a:cubicBezTo>
                  <a:pt x="497" y="785"/>
                  <a:pt x="499" y="786"/>
                  <a:pt x="501" y="786"/>
                </a:cubicBezTo>
                <a:cubicBezTo>
                  <a:pt x="501" y="785"/>
                  <a:pt x="502" y="785"/>
                  <a:pt x="502" y="785"/>
                </a:cubicBezTo>
                <a:cubicBezTo>
                  <a:pt x="504" y="784"/>
                  <a:pt x="505" y="784"/>
                  <a:pt x="506" y="785"/>
                </a:cubicBezTo>
                <a:cubicBezTo>
                  <a:pt x="507" y="786"/>
                  <a:pt x="508" y="786"/>
                  <a:pt x="509" y="786"/>
                </a:cubicBezTo>
                <a:cubicBezTo>
                  <a:pt x="509" y="787"/>
                  <a:pt x="509" y="786"/>
                  <a:pt x="510" y="786"/>
                </a:cubicBezTo>
                <a:cubicBezTo>
                  <a:pt x="509" y="785"/>
                  <a:pt x="508" y="784"/>
                  <a:pt x="506" y="785"/>
                </a:cubicBezTo>
                <a:cubicBezTo>
                  <a:pt x="507" y="784"/>
                  <a:pt x="508" y="784"/>
                  <a:pt x="508" y="784"/>
                </a:cubicBezTo>
                <a:cubicBezTo>
                  <a:pt x="509" y="784"/>
                  <a:pt x="510" y="783"/>
                  <a:pt x="511" y="784"/>
                </a:cubicBezTo>
                <a:cubicBezTo>
                  <a:pt x="512" y="784"/>
                  <a:pt x="513" y="782"/>
                  <a:pt x="514" y="783"/>
                </a:cubicBezTo>
                <a:cubicBezTo>
                  <a:pt x="516" y="783"/>
                  <a:pt x="517" y="781"/>
                  <a:pt x="518" y="782"/>
                </a:cubicBezTo>
                <a:cubicBezTo>
                  <a:pt x="518" y="780"/>
                  <a:pt x="520" y="781"/>
                  <a:pt x="521" y="780"/>
                </a:cubicBezTo>
                <a:cubicBezTo>
                  <a:pt x="522" y="780"/>
                  <a:pt x="523" y="779"/>
                  <a:pt x="524" y="779"/>
                </a:cubicBezTo>
                <a:cubicBezTo>
                  <a:pt x="525" y="779"/>
                  <a:pt x="525" y="780"/>
                  <a:pt x="526" y="780"/>
                </a:cubicBezTo>
                <a:cubicBezTo>
                  <a:pt x="527" y="780"/>
                  <a:pt x="528" y="778"/>
                  <a:pt x="529" y="778"/>
                </a:cubicBezTo>
                <a:cubicBezTo>
                  <a:pt x="529" y="777"/>
                  <a:pt x="532" y="776"/>
                  <a:pt x="532" y="776"/>
                </a:cubicBezTo>
                <a:cubicBezTo>
                  <a:pt x="534" y="777"/>
                  <a:pt x="535" y="776"/>
                  <a:pt x="536" y="775"/>
                </a:cubicBezTo>
                <a:cubicBezTo>
                  <a:pt x="538" y="774"/>
                  <a:pt x="540" y="773"/>
                  <a:pt x="543" y="773"/>
                </a:cubicBezTo>
                <a:cubicBezTo>
                  <a:pt x="544" y="773"/>
                  <a:pt x="545" y="773"/>
                  <a:pt x="546" y="773"/>
                </a:cubicBezTo>
                <a:cubicBezTo>
                  <a:pt x="546" y="773"/>
                  <a:pt x="547" y="773"/>
                  <a:pt x="547" y="773"/>
                </a:cubicBezTo>
                <a:cubicBezTo>
                  <a:pt x="547" y="773"/>
                  <a:pt x="547" y="772"/>
                  <a:pt x="547" y="772"/>
                </a:cubicBezTo>
                <a:cubicBezTo>
                  <a:pt x="547" y="771"/>
                  <a:pt x="547" y="770"/>
                  <a:pt x="548" y="770"/>
                </a:cubicBezTo>
                <a:cubicBezTo>
                  <a:pt x="549" y="770"/>
                  <a:pt x="549" y="769"/>
                  <a:pt x="550" y="769"/>
                </a:cubicBezTo>
                <a:cubicBezTo>
                  <a:pt x="551" y="770"/>
                  <a:pt x="552" y="769"/>
                  <a:pt x="552" y="769"/>
                </a:cubicBezTo>
                <a:cubicBezTo>
                  <a:pt x="552" y="769"/>
                  <a:pt x="553" y="769"/>
                  <a:pt x="553" y="769"/>
                </a:cubicBezTo>
                <a:cubicBezTo>
                  <a:pt x="554" y="769"/>
                  <a:pt x="554" y="768"/>
                  <a:pt x="555" y="768"/>
                </a:cubicBezTo>
                <a:cubicBezTo>
                  <a:pt x="556" y="768"/>
                  <a:pt x="556" y="767"/>
                  <a:pt x="557" y="768"/>
                </a:cubicBezTo>
                <a:cubicBezTo>
                  <a:pt x="559" y="768"/>
                  <a:pt x="560" y="768"/>
                  <a:pt x="561" y="767"/>
                </a:cubicBezTo>
                <a:cubicBezTo>
                  <a:pt x="562" y="766"/>
                  <a:pt x="564" y="767"/>
                  <a:pt x="565" y="766"/>
                </a:cubicBezTo>
                <a:cubicBezTo>
                  <a:pt x="566" y="766"/>
                  <a:pt x="566" y="766"/>
                  <a:pt x="567" y="765"/>
                </a:cubicBezTo>
                <a:cubicBezTo>
                  <a:pt x="567" y="764"/>
                  <a:pt x="567" y="764"/>
                  <a:pt x="567" y="764"/>
                </a:cubicBezTo>
                <a:cubicBezTo>
                  <a:pt x="568" y="764"/>
                  <a:pt x="569" y="765"/>
                  <a:pt x="570" y="765"/>
                </a:cubicBezTo>
                <a:cubicBezTo>
                  <a:pt x="570" y="765"/>
                  <a:pt x="570" y="765"/>
                  <a:pt x="570" y="765"/>
                </a:cubicBezTo>
                <a:cubicBezTo>
                  <a:pt x="571" y="765"/>
                  <a:pt x="571" y="767"/>
                  <a:pt x="572" y="767"/>
                </a:cubicBezTo>
                <a:cubicBezTo>
                  <a:pt x="572" y="767"/>
                  <a:pt x="572" y="767"/>
                  <a:pt x="572" y="767"/>
                </a:cubicBezTo>
                <a:cubicBezTo>
                  <a:pt x="573" y="767"/>
                  <a:pt x="574" y="766"/>
                  <a:pt x="573" y="765"/>
                </a:cubicBezTo>
                <a:cubicBezTo>
                  <a:pt x="573" y="764"/>
                  <a:pt x="572" y="765"/>
                  <a:pt x="572" y="765"/>
                </a:cubicBezTo>
                <a:cubicBezTo>
                  <a:pt x="571" y="765"/>
                  <a:pt x="570" y="765"/>
                  <a:pt x="570" y="765"/>
                </a:cubicBezTo>
                <a:cubicBezTo>
                  <a:pt x="570" y="764"/>
                  <a:pt x="570" y="764"/>
                  <a:pt x="570" y="764"/>
                </a:cubicBezTo>
                <a:cubicBezTo>
                  <a:pt x="571" y="764"/>
                  <a:pt x="571" y="764"/>
                  <a:pt x="572" y="764"/>
                </a:cubicBezTo>
                <a:cubicBezTo>
                  <a:pt x="573" y="764"/>
                  <a:pt x="574" y="763"/>
                  <a:pt x="574" y="762"/>
                </a:cubicBezTo>
                <a:cubicBezTo>
                  <a:pt x="574" y="762"/>
                  <a:pt x="573" y="762"/>
                  <a:pt x="574" y="761"/>
                </a:cubicBezTo>
                <a:cubicBezTo>
                  <a:pt x="574" y="761"/>
                  <a:pt x="574" y="761"/>
                  <a:pt x="574" y="761"/>
                </a:cubicBezTo>
                <a:cubicBezTo>
                  <a:pt x="576" y="760"/>
                  <a:pt x="577" y="760"/>
                  <a:pt x="578" y="759"/>
                </a:cubicBezTo>
                <a:cubicBezTo>
                  <a:pt x="579" y="759"/>
                  <a:pt x="580" y="759"/>
                  <a:pt x="581" y="759"/>
                </a:cubicBezTo>
                <a:cubicBezTo>
                  <a:pt x="582" y="758"/>
                  <a:pt x="583" y="758"/>
                  <a:pt x="583" y="757"/>
                </a:cubicBezTo>
                <a:cubicBezTo>
                  <a:pt x="583" y="757"/>
                  <a:pt x="583" y="756"/>
                  <a:pt x="584" y="756"/>
                </a:cubicBezTo>
                <a:cubicBezTo>
                  <a:pt x="585" y="756"/>
                  <a:pt x="586" y="756"/>
                  <a:pt x="586" y="757"/>
                </a:cubicBezTo>
                <a:cubicBezTo>
                  <a:pt x="587" y="756"/>
                  <a:pt x="587" y="754"/>
                  <a:pt x="589" y="754"/>
                </a:cubicBezTo>
                <a:cubicBezTo>
                  <a:pt x="589" y="754"/>
                  <a:pt x="589" y="754"/>
                  <a:pt x="590" y="753"/>
                </a:cubicBezTo>
                <a:cubicBezTo>
                  <a:pt x="590" y="753"/>
                  <a:pt x="590" y="753"/>
                  <a:pt x="590" y="753"/>
                </a:cubicBezTo>
                <a:cubicBezTo>
                  <a:pt x="590" y="753"/>
                  <a:pt x="590" y="753"/>
                  <a:pt x="590" y="753"/>
                </a:cubicBezTo>
                <a:cubicBezTo>
                  <a:pt x="591" y="753"/>
                  <a:pt x="592" y="751"/>
                  <a:pt x="593" y="750"/>
                </a:cubicBezTo>
                <a:cubicBezTo>
                  <a:pt x="594" y="750"/>
                  <a:pt x="594" y="750"/>
                  <a:pt x="595" y="749"/>
                </a:cubicBezTo>
                <a:cubicBezTo>
                  <a:pt x="595" y="749"/>
                  <a:pt x="596" y="749"/>
                  <a:pt x="596" y="749"/>
                </a:cubicBezTo>
                <a:cubicBezTo>
                  <a:pt x="597" y="749"/>
                  <a:pt x="597" y="749"/>
                  <a:pt x="597" y="749"/>
                </a:cubicBezTo>
                <a:cubicBezTo>
                  <a:pt x="597" y="749"/>
                  <a:pt x="598" y="748"/>
                  <a:pt x="599" y="748"/>
                </a:cubicBezTo>
                <a:cubicBezTo>
                  <a:pt x="599" y="747"/>
                  <a:pt x="600" y="747"/>
                  <a:pt x="601" y="746"/>
                </a:cubicBezTo>
                <a:cubicBezTo>
                  <a:pt x="601" y="744"/>
                  <a:pt x="602" y="745"/>
                  <a:pt x="603" y="745"/>
                </a:cubicBezTo>
                <a:cubicBezTo>
                  <a:pt x="604" y="744"/>
                  <a:pt x="605" y="744"/>
                  <a:pt x="606" y="743"/>
                </a:cubicBezTo>
                <a:cubicBezTo>
                  <a:pt x="607" y="742"/>
                  <a:pt x="607" y="742"/>
                  <a:pt x="609" y="742"/>
                </a:cubicBezTo>
                <a:cubicBezTo>
                  <a:pt x="609" y="743"/>
                  <a:pt x="610" y="743"/>
                  <a:pt x="611" y="743"/>
                </a:cubicBezTo>
                <a:cubicBezTo>
                  <a:pt x="611" y="743"/>
                  <a:pt x="611" y="742"/>
                  <a:pt x="611" y="742"/>
                </a:cubicBezTo>
                <a:cubicBezTo>
                  <a:pt x="610" y="742"/>
                  <a:pt x="610" y="741"/>
                  <a:pt x="611" y="741"/>
                </a:cubicBezTo>
                <a:cubicBezTo>
                  <a:pt x="611" y="740"/>
                  <a:pt x="611" y="740"/>
                  <a:pt x="611" y="740"/>
                </a:cubicBezTo>
                <a:cubicBezTo>
                  <a:pt x="613" y="739"/>
                  <a:pt x="614" y="739"/>
                  <a:pt x="617" y="741"/>
                </a:cubicBezTo>
                <a:cubicBezTo>
                  <a:pt x="617" y="741"/>
                  <a:pt x="617" y="742"/>
                  <a:pt x="617" y="743"/>
                </a:cubicBezTo>
                <a:cubicBezTo>
                  <a:pt x="616" y="743"/>
                  <a:pt x="616" y="743"/>
                  <a:pt x="617" y="744"/>
                </a:cubicBezTo>
                <a:cubicBezTo>
                  <a:pt x="617" y="744"/>
                  <a:pt x="617" y="744"/>
                  <a:pt x="618" y="743"/>
                </a:cubicBezTo>
                <a:cubicBezTo>
                  <a:pt x="618" y="743"/>
                  <a:pt x="618" y="743"/>
                  <a:pt x="619" y="743"/>
                </a:cubicBezTo>
                <a:cubicBezTo>
                  <a:pt x="619" y="743"/>
                  <a:pt x="619" y="744"/>
                  <a:pt x="620" y="744"/>
                </a:cubicBezTo>
                <a:cubicBezTo>
                  <a:pt x="620" y="744"/>
                  <a:pt x="620" y="745"/>
                  <a:pt x="621" y="745"/>
                </a:cubicBezTo>
                <a:cubicBezTo>
                  <a:pt x="621" y="745"/>
                  <a:pt x="623" y="747"/>
                  <a:pt x="623" y="747"/>
                </a:cubicBezTo>
                <a:cubicBezTo>
                  <a:pt x="623" y="746"/>
                  <a:pt x="624" y="746"/>
                  <a:pt x="624" y="746"/>
                </a:cubicBezTo>
                <a:cubicBezTo>
                  <a:pt x="624" y="745"/>
                  <a:pt x="623" y="745"/>
                  <a:pt x="623" y="745"/>
                </a:cubicBezTo>
                <a:cubicBezTo>
                  <a:pt x="622" y="745"/>
                  <a:pt x="622" y="745"/>
                  <a:pt x="621" y="745"/>
                </a:cubicBezTo>
                <a:cubicBezTo>
                  <a:pt x="621" y="744"/>
                  <a:pt x="621" y="744"/>
                  <a:pt x="620" y="744"/>
                </a:cubicBezTo>
                <a:cubicBezTo>
                  <a:pt x="620" y="743"/>
                  <a:pt x="620" y="743"/>
                  <a:pt x="619" y="743"/>
                </a:cubicBezTo>
                <a:cubicBezTo>
                  <a:pt x="619" y="742"/>
                  <a:pt x="620" y="742"/>
                  <a:pt x="620" y="741"/>
                </a:cubicBezTo>
                <a:cubicBezTo>
                  <a:pt x="619" y="740"/>
                  <a:pt x="618" y="740"/>
                  <a:pt x="618" y="738"/>
                </a:cubicBezTo>
                <a:cubicBezTo>
                  <a:pt x="618" y="737"/>
                  <a:pt x="618" y="738"/>
                  <a:pt x="618" y="738"/>
                </a:cubicBezTo>
                <a:cubicBezTo>
                  <a:pt x="618" y="738"/>
                  <a:pt x="618" y="738"/>
                  <a:pt x="618" y="738"/>
                </a:cubicBezTo>
                <a:cubicBezTo>
                  <a:pt x="618" y="738"/>
                  <a:pt x="618" y="738"/>
                  <a:pt x="618" y="738"/>
                </a:cubicBezTo>
                <a:cubicBezTo>
                  <a:pt x="619" y="738"/>
                  <a:pt x="619" y="738"/>
                  <a:pt x="619" y="738"/>
                </a:cubicBezTo>
                <a:cubicBezTo>
                  <a:pt x="619" y="737"/>
                  <a:pt x="619" y="737"/>
                  <a:pt x="618" y="738"/>
                </a:cubicBezTo>
                <a:cubicBezTo>
                  <a:pt x="617" y="738"/>
                  <a:pt x="616" y="738"/>
                  <a:pt x="614" y="738"/>
                </a:cubicBezTo>
                <a:cubicBezTo>
                  <a:pt x="614" y="738"/>
                  <a:pt x="615" y="737"/>
                  <a:pt x="615" y="737"/>
                </a:cubicBezTo>
                <a:cubicBezTo>
                  <a:pt x="615" y="736"/>
                  <a:pt x="617" y="736"/>
                  <a:pt x="618" y="736"/>
                </a:cubicBezTo>
                <a:cubicBezTo>
                  <a:pt x="619" y="736"/>
                  <a:pt x="619" y="734"/>
                  <a:pt x="620" y="734"/>
                </a:cubicBezTo>
                <a:cubicBezTo>
                  <a:pt x="621" y="734"/>
                  <a:pt x="622" y="734"/>
                  <a:pt x="623" y="733"/>
                </a:cubicBezTo>
                <a:cubicBezTo>
                  <a:pt x="623" y="733"/>
                  <a:pt x="623" y="734"/>
                  <a:pt x="624" y="734"/>
                </a:cubicBezTo>
                <a:cubicBezTo>
                  <a:pt x="624" y="734"/>
                  <a:pt x="623" y="735"/>
                  <a:pt x="623" y="735"/>
                </a:cubicBezTo>
                <a:cubicBezTo>
                  <a:pt x="621" y="735"/>
                  <a:pt x="622" y="736"/>
                  <a:pt x="622" y="737"/>
                </a:cubicBezTo>
                <a:cubicBezTo>
                  <a:pt x="622" y="737"/>
                  <a:pt x="622" y="737"/>
                  <a:pt x="622" y="737"/>
                </a:cubicBezTo>
                <a:cubicBezTo>
                  <a:pt x="622" y="737"/>
                  <a:pt x="621" y="737"/>
                  <a:pt x="621" y="737"/>
                </a:cubicBezTo>
                <a:cubicBezTo>
                  <a:pt x="621" y="737"/>
                  <a:pt x="621" y="738"/>
                  <a:pt x="621" y="738"/>
                </a:cubicBezTo>
                <a:cubicBezTo>
                  <a:pt x="621" y="738"/>
                  <a:pt x="622" y="738"/>
                  <a:pt x="622" y="737"/>
                </a:cubicBezTo>
                <a:cubicBezTo>
                  <a:pt x="623" y="737"/>
                  <a:pt x="624" y="738"/>
                  <a:pt x="624" y="737"/>
                </a:cubicBezTo>
                <a:cubicBezTo>
                  <a:pt x="625" y="736"/>
                  <a:pt x="626" y="736"/>
                  <a:pt x="626" y="736"/>
                </a:cubicBezTo>
                <a:cubicBezTo>
                  <a:pt x="628" y="735"/>
                  <a:pt x="629" y="735"/>
                  <a:pt x="630" y="736"/>
                </a:cubicBezTo>
                <a:cubicBezTo>
                  <a:pt x="630" y="736"/>
                  <a:pt x="630" y="735"/>
                  <a:pt x="631" y="735"/>
                </a:cubicBezTo>
                <a:cubicBezTo>
                  <a:pt x="631" y="734"/>
                  <a:pt x="631" y="734"/>
                  <a:pt x="631" y="733"/>
                </a:cubicBezTo>
                <a:cubicBezTo>
                  <a:pt x="631" y="733"/>
                  <a:pt x="632" y="732"/>
                  <a:pt x="632" y="732"/>
                </a:cubicBezTo>
                <a:cubicBezTo>
                  <a:pt x="633" y="732"/>
                  <a:pt x="633" y="733"/>
                  <a:pt x="633" y="734"/>
                </a:cubicBezTo>
                <a:cubicBezTo>
                  <a:pt x="633" y="733"/>
                  <a:pt x="633" y="733"/>
                  <a:pt x="633" y="733"/>
                </a:cubicBezTo>
                <a:cubicBezTo>
                  <a:pt x="633" y="733"/>
                  <a:pt x="633" y="733"/>
                  <a:pt x="633" y="733"/>
                </a:cubicBezTo>
                <a:cubicBezTo>
                  <a:pt x="632" y="734"/>
                  <a:pt x="632" y="734"/>
                  <a:pt x="633" y="734"/>
                </a:cubicBezTo>
                <a:cubicBezTo>
                  <a:pt x="633" y="734"/>
                  <a:pt x="633" y="734"/>
                  <a:pt x="633" y="734"/>
                </a:cubicBezTo>
                <a:cubicBezTo>
                  <a:pt x="634" y="733"/>
                  <a:pt x="636" y="733"/>
                  <a:pt x="636" y="734"/>
                </a:cubicBezTo>
                <a:cubicBezTo>
                  <a:pt x="637" y="734"/>
                  <a:pt x="637" y="734"/>
                  <a:pt x="637" y="734"/>
                </a:cubicBezTo>
                <a:cubicBezTo>
                  <a:pt x="637" y="733"/>
                  <a:pt x="637" y="733"/>
                  <a:pt x="637" y="733"/>
                </a:cubicBezTo>
                <a:cubicBezTo>
                  <a:pt x="638" y="732"/>
                  <a:pt x="639" y="733"/>
                  <a:pt x="640" y="732"/>
                </a:cubicBezTo>
                <a:cubicBezTo>
                  <a:pt x="641" y="732"/>
                  <a:pt x="641" y="732"/>
                  <a:pt x="641" y="731"/>
                </a:cubicBezTo>
                <a:cubicBezTo>
                  <a:pt x="641" y="732"/>
                  <a:pt x="642" y="731"/>
                  <a:pt x="642" y="731"/>
                </a:cubicBezTo>
                <a:cubicBezTo>
                  <a:pt x="642" y="730"/>
                  <a:pt x="641" y="730"/>
                  <a:pt x="641" y="729"/>
                </a:cubicBezTo>
                <a:cubicBezTo>
                  <a:pt x="642" y="729"/>
                  <a:pt x="643" y="728"/>
                  <a:pt x="644" y="727"/>
                </a:cubicBezTo>
                <a:cubicBezTo>
                  <a:pt x="643" y="726"/>
                  <a:pt x="641" y="726"/>
                  <a:pt x="640" y="726"/>
                </a:cubicBezTo>
                <a:cubicBezTo>
                  <a:pt x="640" y="722"/>
                  <a:pt x="640" y="722"/>
                  <a:pt x="640" y="722"/>
                </a:cubicBezTo>
                <a:cubicBezTo>
                  <a:pt x="640" y="722"/>
                  <a:pt x="641" y="722"/>
                  <a:pt x="642" y="722"/>
                </a:cubicBezTo>
                <a:cubicBezTo>
                  <a:pt x="642" y="721"/>
                  <a:pt x="641" y="720"/>
                  <a:pt x="643" y="720"/>
                </a:cubicBezTo>
                <a:cubicBezTo>
                  <a:pt x="643" y="720"/>
                  <a:pt x="644" y="719"/>
                  <a:pt x="645" y="719"/>
                </a:cubicBezTo>
                <a:cubicBezTo>
                  <a:pt x="646" y="719"/>
                  <a:pt x="645" y="718"/>
                  <a:pt x="646" y="718"/>
                </a:cubicBezTo>
                <a:cubicBezTo>
                  <a:pt x="646" y="718"/>
                  <a:pt x="646" y="718"/>
                  <a:pt x="646" y="717"/>
                </a:cubicBezTo>
                <a:cubicBezTo>
                  <a:pt x="647" y="719"/>
                  <a:pt x="648" y="717"/>
                  <a:pt x="648" y="717"/>
                </a:cubicBezTo>
                <a:cubicBezTo>
                  <a:pt x="647" y="715"/>
                  <a:pt x="647" y="715"/>
                  <a:pt x="648" y="714"/>
                </a:cubicBezTo>
                <a:cubicBezTo>
                  <a:pt x="649" y="714"/>
                  <a:pt x="649" y="712"/>
                  <a:pt x="650" y="711"/>
                </a:cubicBezTo>
                <a:cubicBezTo>
                  <a:pt x="651" y="710"/>
                  <a:pt x="653" y="710"/>
                  <a:pt x="654" y="709"/>
                </a:cubicBezTo>
                <a:cubicBezTo>
                  <a:pt x="654" y="709"/>
                  <a:pt x="655" y="709"/>
                  <a:pt x="655" y="708"/>
                </a:cubicBezTo>
                <a:cubicBezTo>
                  <a:pt x="655" y="707"/>
                  <a:pt x="655" y="707"/>
                  <a:pt x="655" y="707"/>
                </a:cubicBezTo>
                <a:cubicBezTo>
                  <a:pt x="658" y="704"/>
                  <a:pt x="658" y="704"/>
                  <a:pt x="659" y="702"/>
                </a:cubicBezTo>
                <a:cubicBezTo>
                  <a:pt x="659" y="702"/>
                  <a:pt x="661" y="699"/>
                  <a:pt x="661" y="698"/>
                </a:cubicBezTo>
                <a:cubicBezTo>
                  <a:pt x="664" y="698"/>
                  <a:pt x="664" y="698"/>
                  <a:pt x="665" y="699"/>
                </a:cubicBezTo>
                <a:cubicBezTo>
                  <a:pt x="667" y="699"/>
                  <a:pt x="667" y="698"/>
                  <a:pt x="668" y="697"/>
                </a:cubicBezTo>
                <a:cubicBezTo>
                  <a:pt x="668" y="697"/>
                  <a:pt x="669" y="696"/>
                  <a:pt x="669" y="695"/>
                </a:cubicBezTo>
                <a:cubicBezTo>
                  <a:pt x="669" y="695"/>
                  <a:pt x="669" y="695"/>
                  <a:pt x="670" y="695"/>
                </a:cubicBezTo>
                <a:cubicBezTo>
                  <a:pt x="671" y="695"/>
                  <a:pt x="671" y="694"/>
                  <a:pt x="672" y="693"/>
                </a:cubicBezTo>
                <a:cubicBezTo>
                  <a:pt x="672" y="692"/>
                  <a:pt x="673" y="691"/>
                  <a:pt x="674" y="690"/>
                </a:cubicBezTo>
                <a:cubicBezTo>
                  <a:pt x="674" y="690"/>
                  <a:pt x="675" y="690"/>
                  <a:pt x="675" y="690"/>
                </a:cubicBezTo>
                <a:cubicBezTo>
                  <a:pt x="676" y="690"/>
                  <a:pt x="676" y="688"/>
                  <a:pt x="676" y="688"/>
                </a:cubicBezTo>
                <a:cubicBezTo>
                  <a:pt x="677" y="688"/>
                  <a:pt x="677" y="688"/>
                  <a:pt x="679" y="688"/>
                </a:cubicBezTo>
                <a:cubicBezTo>
                  <a:pt x="679" y="687"/>
                  <a:pt x="680" y="686"/>
                  <a:pt x="681" y="685"/>
                </a:cubicBezTo>
                <a:cubicBezTo>
                  <a:pt x="682" y="685"/>
                  <a:pt x="682" y="684"/>
                  <a:pt x="683" y="683"/>
                </a:cubicBezTo>
                <a:cubicBezTo>
                  <a:pt x="684" y="682"/>
                  <a:pt x="685" y="680"/>
                  <a:pt x="687" y="680"/>
                </a:cubicBezTo>
                <a:cubicBezTo>
                  <a:pt x="687" y="680"/>
                  <a:pt x="687" y="679"/>
                  <a:pt x="688" y="678"/>
                </a:cubicBezTo>
                <a:cubicBezTo>
                  <a:pt x="689" y="677"/>
                  <a:pt x="691" y="675"/>
                  <a:pt x="693" y="674"/>
                </a:cubicBezTo>
                <a:cubicBezTo>
                  <a:pt x="693" y="674"/>
                  <a:pt x="694" y="673"/>
                  <a:pt x="694" y="673"/>
                </a:cubicBezTo>
                <a:cubicBezTo>
                  <a:pt x="694" y="671"/>
                  <a:pt x="694" y="670"/>
                  <a:pt x="696" y="670"/>
                </a:cubicBezTo>
                <a:cubicBezTo>
                  <a:pt x="697" y="669"/>
                  <a:pt x="698" y="669"/>
                  <a:pt x="698" y="668"/>
                </a:cubicBezTo>
                <a:cubicBezTo>
                  <a:pt x="698" y="667"/>
                  <a:pt x="699" y="667"/>
                  <a:pt x="700" y="667"/>
                </a:cubicBezTo>
                <a:cubicBezTo>
                  <a:pt x="700" y="667"/>
                  <a:pt x="700" y="667"/>
                  <a:pt x="700" y="667"/>
                </a:cubicBezTo>
                <a:cubicBezTo>
                  <a:pt x="700" y="667"/>
                  <a:pt x="700" y="667"/>
                  <a:pt x="700" y="667"/>
                </a:cubicBezTo>
                <a:cubicBezTo>
                  <a:pt x="700" y="667"/>
                  <a:pt x="700" y="667"/>
                  <a:pt x="700" y="667"/>
                </a:cubicBezTo>
                <a:cubicBezTo>
                  <a:pt x="700" y="668"/>
                  <a:pt x="700" y="668"/>
                  <a:pt x="700" y="668"/>
                </a:cubicBezTo>
                <a:cubicBezTo>
                  <a:pt x="700" y="668"/>
                  <a:pt x="700" y="668"/>
                  <a:pt x="700" y="667"/>
                </a:cubicBezTo>
                <a:cubicBezTo>
                  <a:pt x="700" y="666"/>
                  <a:pt x="701" y="666"/>
                  <a:pt x="701" y="665"/>
                </a:cubicBezTo>
                <a:cubicBezTo>
                  <a:pt x="701" y="665"/>
                  <a:pt x="701" y="664"/>
                  <a:pt x="701" y="664"/>
                </a:cubicBezTo>
                <a:cubicBezTo>
                  <a:pt x="701" y="663"/>
                  <a:pt x="701" y="662"/>
                  <a:pt x="703" y="662"/>
                </a:cubicBezTo>
                <a:cubicBezTo>
                  <a:pt x="703" y="661"/>
                  <a:pt x="704" y="661"/>
                  <a:pt x="704" y="660"/>
                </a:cubicBezTo>
                <a:cubicBezTo>
                  <a:pt x="705" y="659"/>
                  <a:pt x="705" y="659"/>
                  <a:pt x="706" y="658"/>
                </a:cubicBezTo>
                <a:cubicBezTo>
                  <a:pt x="707" y="658"/>
                  <a:pt x="707" y="657"/>
                  <a:pt x="707" y="656"/>
                </a:cubicBezTo>
                <a:cubicBezTo>
                  <a:pt x="708" y="655"/>
                  <a:pt x="709" y="654"/>
                  <a:pt x="710" y="654"/>
                </a:cubicBezTo>
                <a:cubicBezTo>
                  <a:pt x="710" y="653"/>
                  <a:pt x="710" y="652"/>
                  <a:pt x="711" y="651"/>
                </a:cubicBezTo>
                <a:cubicBezTo>
                  <a:pt x="712" y="651"/>
                  <a:pt x="712" y="649"/>
                  <a:pt x="713" y="648"/>
                </a:cubicBezTo>
                <a:cubicBezTo>
                  <a:pt x="713" y="647"/>
                  <a:pt x="713" y="647"/>
                  <a:pt x="714" y="647"/>
                </a:cubicBezTo>
                <a:cubicBezTo>
                  <a:pt x="715" y="647"/>
                  <a:pt x="715" y="646"/>
                  <a:pt x="715" y="645"/>
                </a:cubicBezTo>
                <a:cubicBezTo>
                  <a:pt x="716" y="645"/>
                  <a:pt x="716" y="644"/>
                  <a:pt x="717" y="643"/>
                </a:cubicBezTo>
                <a:cubicBezTo>
                  <a:pt x="717" y="642"/>
                  <a:pt x="718" y="641"/>
                  <a:pt x="719" y="641"/>
                </a:cubicBezTo>
                <a:cubicBezTo>
                  <a:pt x="719" y="641"/>
                  <a:pt x="719" y="641"/>
                  <a:pt x="720" y="640"/>
                </a:cubicBezTo>
                <a:cubicBezTo>
                  <a:pt x="720" y="640"/>
                  <a:pt x="720" y="639"/>
                  <a:pt x="720" y="638"/>
                </a:cubicBezTo>
                <a:cubicBezTo>
                  <a:pt x="721" y="637"/>
                  <a:pt x="721" y="638"/>
                  <a:pt x="722" y="638"/>
                </a:cubicBezTo>
                <a:cubicBezTo>
                  <a:pt x="723" y="637"/>
                  <a:pt x="723" y="636"/>
                  <a:pt x="723" y="635"/>
                </a:cubicBezTo>
                <a:cubicBezTo>
                  <a:pt x="724" y="634"/>
                  <a:pt x="725" y="634"/>
                  <a:pt x="725" y="633"/>
                </a:cubicBezTo>
                <a:cubicBezTo>
                  <a:pt x="726" y="631"/>
                  <a:pt x="727" y="631"/>
                  <a:pt x="728" y="630"/>
                </a:cubicBezTo>
                <a:cubicBezTo>
                  <a:pt x="728" y="630"/>
                  <a:pt x="729" y="630"/>
                  <a:pt x="729" y="629"/>
                </a:cubicBezTo>
                <a:cubicBezTo>
                  <a:pt x="729" y="627"/>
                  <a:pt x="730" y="626"/>
                  <a:pt x="732" y="626"/>
                </a:cubicBezTo>
                <a:cubicBezTo>
                  <a:pt x="732" y="624"/>
                  <a:pt x="732" y="624"/>
                  <a:pt x="732" y="624"/>
                </a:cubicBezTo>
                <a:cubicBezTo>
                  <a:pt x="733" y="622"/>
                  <a:pt x="735" y="622"/>
                  <a:pt x="735" y="620"/>
                </a:cubicBezTo>
                <a:cubicBezTo>
                  <a:pt x="736" y="619"/>
                  <a:pt x="736" y="618"/>
                  <a:pt x="738" y="618"/>
                </a:cubicBezTo>
                <a:cubicBezTo>
                  <a:pt x="739" y="617"/>
                  <a:pt x="739" y="617"/>
                  <a:pt x="738" y="616"/>
                </a:cubicBezTo>
                <a:cubicBezTo>
                  <a:pt x="738" y="615"/>
                  <a:pt x="738" y="615"/>
                  <a:pt x="738" y="615"/>
                </a:cubicBezTo>
                <a:cubicBezTo>
                  <a:pt x="739" y="614"/>
                  <a:pt x="740" y="615"/>
                  <a:pt x="740" y="613"/>
                </a:cubicBezTo>
                <a:cubicBezTo>
                  <a:pt x="741" y="612"/>
                  <a:pt x="741" y="611"/>
                  <a:pt x="742" y="611"/>
                </a:cubicBezTo>
                <a:cubicBezTo>
                  <a:pt x="743" y="610"/>
                  <a:pt x="743" y="609"/>
                  <a:pt x="744" y="608"/>
                </a:cubicBezTo>
                <a:cubicBezTo>
                  <a:pt x="745" y="607"/>
                  <a:pt x="744" y="607"/>
                  <a:pt x="743" y="607"/>
                </a:cubicBezTo>
                <a:cubicBezTo>
                  <a:pt x="744" y="606"/>
                  <a:pt x="745" y="605"/>
                  <a:pt x="746" y="604"/>
                </a:cubicBezTo>
                <a:cubicBezTo>
                  <a:pt x="746" y="603"/>
                  <a:pt x="747" y="602"/>
                  <a:pt x="748" y="601"/>
                </a:cubicBezTo>
                <a:cubicBezTo>
                  <a:pt x="748" y="601"/>
                  <a:pt x="748" y="600"/>
                  <a:pt x="748" y="600"/>
                </a:cubicBezTo>
                <a:cubicBezTo>
                  <a:pt x="748" y="599"/>
                  <a:pt x="749" y="598"/>
                  <a:pt x="749" y="596"/>
                </a:cubicBezTo>
                <a:cubicBezTo>
                  <a:pt x="750" y="595"/>
                  <a:pt x="750" y="594"/>
                  <a:pt x="751" y="593"/>
                </a:cubicBezTo>
                <a:cubicBezTo>
                  <a:pt x="752" y="593"/>
                  <a:pt x="752" y="592"/>
                  <a:pt x="752" y="591"/>
                </a:cubicBezTo>
                <a:cubicBezTo>
                  <a:pt x="752" y="591"/>
                  <a:pt x="753" y="590"/>
                  <a:pt x="753" y="590"/>
                </a:cubicBezTo>
                <a:cubicBezTo>
                  <a:pt x="752" y="588"/>
                  <a:pt x="753" y="587"/>
                  <a:pt x="754" y="586"/>
                </a:cubicBezTo>
                <a:cubicBezTo>
                  <a:pt x="755" y="584"/>
                  <a:pt x="756" y="582"/>
                  <a:pt x="757" y="581"/>
                </a:cubicBezTo>
                <a:cubicBezTo>
                  <a:pt x="756" y="579"/>
                  <a:pt x="758" y="579"/>
                  <a:pt x="759" y="578"/>
                </a:cubicBezTo>
                <a:cubicBezTo>
                  <a:pt x="759" y="578"/>
                  <a:pt x="760" y="578"/>
                  <a:pt x="760" y="577"/>
                </a:cubicBezTo>
                <a:cubicBezTo>
                  <a:pt x="759" y="576"/>
                  <a:pt x="759" y="575"/>
                  <a:pt x="760" y="574"/>
                </a:cubicBezTo>
                <a:cubicBezTo>
                  <a:pt x="761" y="573"/>
                  <a:pt x="761" y="572"/>
                  <a:pt x="762" y="571"/>
                </a:cubicBezTo>
                <a:cubicBezTo>
                  <a:pt x="763" y="570"/>
                  <a:pt x="763" y="570"/>
                  <a:pt x="763" y="569"/>
                </a:cubicBezTo>
                <a:cubicBezTo>
                  <a:pt x="764" y="568"/>
                  <a:pt x="764" y="568"/>
                  <a:pt x="764" y="567"/>
                </a:cubicBezTo>
                <a:cubicBezTo>
                  <a:pt x="765" y="566"/>
                  <a:pt x="765" y="564"/>
                  <a:pt x="766" y="563"/>
                </a:cubicBezTo>
                <a:cubicBezTo>
                  <a:pt x="766" y="563"/>
                  <a:pt x="767" y="563"/>
                  <a:pt x="767" y="562"/>
                </a:cubicBezTo>
                <a:cubicBezTo>
                  <a:pt x="767" y="559"/>
                  <a:pt x="769" y="558"/>
                  <a:pt x="771" y="556"/>
                </a:cubicBezTo>
                <a:cubicBezTo>
                  <a:pt x="771" y="556"/>
                  <a:pt x="771" y="554"/>
                  <a:pt x="771" y="554"/>
                </a:cubicBezTo>
                <a:cubicBezTo>
                  <a:pt x="772" y="553"/>
                  <a:pt x="773" y="552"/>
                  <a:pt x="773" y="550"/>
                </a:cubicBezTo>
                <a:cubicBezTo>
                  <a:pt x="773" y="549"/>
                  <a:pt x="774" y="548"/>
                  <a:pt x="774" y="547"/>
                </a:cubicBezTo>
                <a:cubicBezTo>
                  <a:pt x="775" y="546"/>
                  <a:pt x="774" y="546"/>
                  <a:pt x="774" y="545"/>
                </a:cubicBezTo>
                <a:cubicBezTo>
                  <a:pt x="775" y="543"/>
                  <a:pt x="775" y="543"/>
                  <a:pt x="775" y="543"/>
                </a:cubicBezTo>
                <a:cubicBezTo>
                  <a:pt x="776" y="542"/>
                  <a:pt x="775" y="541"/>
                  <a:pt x="776" y="540"/>
                </a:cubicBezTo>
                <a:cubicBezTo>
                  <a:pt x="777" y="539"/>
                  <a:pt x="776" y="537"/>
                  <a:pt x="777" y="536"/>
                </a:cubicBezTo>
                <a:cubicBezTo>
                  <a:pt x="777" y="536"/>
                  <a:pt x="777" y="535"/>
                  <a:pt x="777" y="535"/>
                </a:cubicBezTo>
                <a:cubicBezTo>
                  <a:pt x="777" y="534"/>
                  <a:pt x="777" y="533"/>
                  <a:pt x="776" y="533"/>
                </a:cubicBezTo>
                <a:cubicBezTo>
                  <a:pt x="777" y="532"/>
                  <a:pt x="778" y="531"/>
                  <a:pt x="778" y="531"/>
                </a:cubicBezTo>
                <a:cubicBezTo>
                  <a:pt x="778" y="529"/>
                  <a:pt x="778" y="529"/>
                  <a:pt x="778" y="529"/>
                </a:cubicBezTo>
                <a:cubicBezTo>
                  <a:pt x="779" y="529"/>
                  <a:pt x="779" y="529"/>
                  <a:pt x="780" y="528"/>
                </a:cubicBezTo>
                <a:cubicBezTo>
                  <a:pt x="780" y="528"/>
                  <a:pt x="780" y="528"/>
                  <a:pt x="780" y="527"/>
                </a:cubicBezTo>
                <a:cubicBezTo>
                  <a:pt x="780" y="527"/>
                  <a:pt x="779" y="526"/>
                  <a:pt x="780" y="526"/>
                </a:cubicBezTo>
                <a:cubicBezTo>
                  <a:pt x="780" y="525"/>
                  <a:pt x="780" y="525"/>
                  <a:pt x="780" y="524"/>
                </a:cubicBezTo>
                <a:cubicBezTo>
                  <a:pt x="781" y="523"/>
                  <a:pt x="781" y="522"/>
                  <a:pt x="782" y="521"/>
                </a:cubicBezTo>
                <a:cubicBezTo>
                  <a:pt x="782" y="519"/>
                  <a:pt x="783" y="518"/>
                  <a:pt x="783" y="517"/>
                </a:cubicBezTo>
                <a:cubicBezTo>
                  <a:pt x="783" y="516"/>
                  <a:pt x="784" y="515"/>
                  <a:pt x="784" y="514"/>
                </a:cubicBezTo>
                <a:cubicBezTo>
                  <a:pt x="784" y="513"/>
                  <a:pt x="785" y="512"/>
                  <a:pt x="785" y="511"/>
                </a:cubicBezTo>
                <a:cubicBezTo>
                  <a:pt x="785" y="510"/>
                  <a:pt x="785" y="510"/>
                  <a:pt x="786" y="509"/>
                </a:cubicBezTo>
                <a:cubicBezTo>
                  <a:pt x="786" y="509"/>
                  <a:pt x="786" y="508"/>
                  <a:pt x="786" y="507"/>
                </a:cubicBezTo>
                <a:cubicBezTo>
                  <a:pt x="786" y="507"/>
                  <a:pt x="787" y="506"/>
                  <a:pt x="787" y="506"/>
                </a:cubicBezTo>
                <a:cubicBezTo>
                  <a:pt x="787" y="506"/>
                  <a:pt x="786" y="506"/>
                  <a:pt x="786" y="505"/>
                </a:cubicBezTo>
                <a:cubicBezTo>
                  <a:pt x="786" y="504"/>
                  <a:pt x="786" y="502"/>
                  <a:pt x="786" y="500"/>
                </a:cubicBezTo>
                <a:cubicBezTo>
                  <a:pt x="786" y="499"/>
                  <a:pt x="786" y="499"/>
                  <a:pt x="786" y="498"/>
                </a:cubicBezTo>
                <a:cubicBezTo>
                  <a:pt x="786" y="496"/>
                  <a:pt x="787" y="496"/>
                  <a:pt x="787" y="495"/>
                </a:cubicBezTo>
                <a:cubicBezTo>
                  <a:pt x="787" y="494"/>
                  <a:pt x="787" y="494"/>
                  <a:pt x="788" y="493"/>
                </a:cubicBezTo>
                <a:cubicBezTo>
                  <a:pt x="787" y="492"/>
                  <a:pt x="787" y="492"/>
                  <a:pt x="787" y="491"/>
                </a:cubicBezTo>
                <a:cubicBezTo>
                  <a:pt x="786" y="490"/>
                  <a:pt x="788" y="488"/>
                  <a:pt x="788" y="487"/>
                </a:cubicBezTo>
                <a:cubicBezTo>
                  <a:pt x="788" y="486"/>
                  <a:pt x="790" y="487"/>
                  <a:pt x="790" y="486"/>
                </a:cubicBezTo>
                <a:cubicBezTo>
                  <a:pt x="790" y="485"/>
                  <a:pt x="791" y="485"/>
                  <a:pt x="791" y="484"/>
                </a:cubicBezTo>
                <a:cubicBezTo>
                  <a:pt x="791" y="483"/>
                  <a:pt x="792" y="482"/>
                  <a:pt x="792" y="480"/>
                </a:cubicBezTo>
                <a:cubicBezTo>
                  <a:pt x="791" y="479"/>
                  <a:pt x="791" y="478"/>
                  <a:pt x="792" y="477"/>
                </a:cubicBezTo>
                <a:cubicBezTo>
                  <a:pt x="793" y="477"/>
                  <a:pt x="793" y="476"/>
                  <a:pt x="793" y="475"/>
                </a:cubicBezTo>
                <a:cubicBezTo>
                  <a:pt x="793" y="474"/>
                  <a:pt x="792" y="472"/>
                  <a:pt x="793" y="471"/>
                </a:cubicBezTo>
                <a:cubicBezTo>
                  <a:pt x="793" y="470"/>
                  <a:pt x="794" y="468"/>
                  <a:pt x="795" y="467"/>
                </a:cubicBezTo>
                <a:cubicBezTo>
                  <a:pt x="795" y="466"/>
                  <a:pt x="796" y="465"/>
                  <a:pt x="795" y="465"/>
                </a:cubicBezTo>
                <a:cubicBezTo>
                  <a:pt x="794" y="464"/>
                  <a:pt x="794" y="464"/>
                  <a:pt x="795" y="464"/>
                </a:cubicBezTo>
                <a:cubicBezTo>
                  <a:pt x="795" y="464"/>
                  <a:pt x="795" y="463"/>
                  <a:pt x="795" y="463"/>
                </a:cubicBezTo>
                <a:cubicBezTo>
                  <a:pt x="796" y="461"/>
                  <a:pt x="795" y="459"/>
                  <a:pt x="796" y="458"/>
                </a:cubicBezTo>
                <a:cubicBezTo>
                  <a:pt x="797" y="457"/>
                  <a:pt x="796" y="457"/>
                  <a:pt x="796" y="456"/>
                </a:cubicBezTo>
                <a:cubicBezTo>
                  <a:pt x="796" y="454"/>
                  <a:pt x="796" y="452"/>
                  <a:pt x="797" y="451"/>
                </a:cubicBezTo>
                <a:cubicBezTo>
                  <a:pt x="797" y="448"/>
                  <a:pt x="797" y="448"/>
                  <a:pt x="797" y="448"/>
                </a:cubicBezTo>
                <a:cubicBezTo>
                  <a:pt x="797" y="445"/>
                  <a:pt x="797" y="445"/>
                  <a:pt x="797" y="445"/>
                </a:cubicBezTo>
                <a:cubicBezTo>
                  <a:pt x="798" y="445"/>
                  <a:pt x="798" y="445"/>
                  <a:pt x="799" y="445"/>
                </a:cubicBezTo>
                <a:cubicBezTo>
                  <a:pt x="799" y="445"/>
                  <a:pt x="799" y="444"/>
                  <a:pt x="799" y="444"/>
                </a:cubicBezTo>
                <a:cubicBezTo>
                  <a:pt x="799" y="443"/>
                  <a:pt x="799" y="441"/>
                  <a:pt x="800" y="441"/>
                </a:cubicBezTo>
                <a:cubicBezTo>
                  <a:pt x="800" y="441"/>
                  <a:pt x="800" y="440"/>
                  <a:pt x="800" y="440"/>
                </a:cubicBezTo>
                <a:cubicBezTo>
                  <a:pt x="799" y="439"/>
                  <a:pt x="800" y="438"/>
                  <a:pt x="800" y="438"/>
                </a:cubicBezTo>
                <a:cubicBezTo>
                  <a:pt x="800" y="437"/>
                  <a:pt x="800" y="436"/>
                  <a:pt x="800" y="436"/>
                </a:cubicBezTo>
                <a:cubicBezTo>
                  <a:pt x="800" y="433"/>
                  <a:pt x="800" y="430"/>
                  <a:pt x="800" y="428"/>
                </a:cubicBezTo>
                <a:cubicBezTo>
                  <a:pt x="800" y="427"/>
                  <a:pt x="800" y="426"/>
                  <a:pt x="801" y="426"/>
                </a:cubicBezTo>
                <a:cubicBezTo>
                  <a:pt x="801" y="425"/>
                  <a:pt x="800" y="425"/>
                  <a:pt x="800" y="424"/>
                </a:cubicBezTo>
                <a:cubicBezTo>
                  <a:pt x="800" y="422"/>
                  <a:pt x="800" y="420"/>
                  <a:pt x="800" y="419"/>
                </a:cubicBezTo>
                <a:cubicBezTo>
                  <a:pt x="800" y="418"/>
                  <a:pt x="801" y="418"/>
                  <a:pt x="801" y="417"/>
                </a:cubicBezTo>
                <a:cubicBezTo>
                  <a:pt x="801" y="417"/>
                  <a:pt x="800" y="416"/>
                  <a:pt x="800" y="416"/>
                </a:cubicBezTo>
                <a:cubicBezTo>
                  <a:pt x="802" y="414"/>
                  <a:pt x="801" y="412"/>
                  <a:pt x="801" y="411"/>
                </a:cubicBezTo>
                <a:cubicBezTo>
                  <a:pt x="801" y="410"/>
                  <a:pt x="800" y="410"/>
                  <a:pt x="801" y="409"/>
                </a:cubicBezTo>
                <a:cubicBezTo>
                  <a:pt x="801" y="409"/>
                  <a:pt x="801" y="408"/>
                  <a:pt x="801" y="408"/>
                </a:cubicBezTo>
                <a:cubicBezTo>
                  <a:pt x="800" y="408"/>
                  <a:pt x="800" y="407"/>
                  <a:pt x="800" y="407"/>
                </a:cubicBezTo>
                <a:cubicBezTo>
                  <a:pt x="801" y="406"/>
                  <a:pt x="801" y="405"/>
                  <a:pt x="801" y="403"/>
                </a:cubicBezTo>
                <a:cubicBezTo>
                  <a:pt x="801" y="403"/>
                  <a:pt x="802" y="403"/>
                  <a:pt x="802" y="402"/>
                </a:cubicBezTo>
                <a:cubicBezTo>
                  <a:pt x="802" y="401"/>
                  <a:pt x="802" y="401"/>
                  <a:pt x="802" y="401"/>
                </a:cubicBezTo>
                <a:cubicBezTo>
                  <a:pt x="800" y="398"/>
                  <a:pt x="801" y="397"/>
                  <a:pt x="804" y="397"/>
                </a:cubicBezTo>
                <a:cubicBezTo>
                  <a:pt x="805" y="397"/>
                  <a:pt x="805" y="397"/>
                  <a:pt x="804" y="397"/>
                </a:cubicBezTo>
                <a:cubicBezTo>
                  <a:pt x="804" y="397"/>
                  <a:pt x="804" y="397"/>
                  <a:pt x="804" y="397"/>
                </a:cubicBezTo>
                <a:cubicBezTo>
                  <a:pt x="804" y="397"/>
                  <a:pt x="804" y="397"/>
                  <a:pt x="804" y="397"/>
                </a:cubicBezTo>
                <a:cubicBezTo>
                  <a:pt x="804" y="397"/>
                  <a:pt x="804" y="397"/>
                  <a:pt x="805" y="397"/>
                </a:cubicBezTo>
                <a:cubicBezTo>
                  <a:pt x="805" y="397"/>
                  <a:pt x="805" y="397"/>
                  <a:pt x="804" y="397"/>
                </a:cubicBezTo>
                <a:cubicBezTo>
                  <a:pt x="804" y="396"/>
                  <a:pt x="804" y="396"/>
                  <a:pt x="804" y="396"/>
                </a:cubicBezTo>
                <a:cubicBezTo>
                  <a:pt x="802" y="396"/>
                  <a:pt x="802" y="395"/>
                  <a:pt x="801" y="395"/>
                </a:cubicBezTo>
                <a:cubicBezTo>
                  <a:pt x="800" y="395"/>
                  <a:pt x="800" y="394"/>
                  <a:pt x="800" y="393"/>
                </a:cubicBezTo>
                <a:cubicBezTo>
                  <a:pt x="801" y="393"/>
                  <a:pt x="801" y="392"/>
                  <a:pt x="800" y="392"/>
                </a:cubicBezTo>
                <a:cubicBezTo>
                  <a:pt x="800" y="391"/>
                  <a:pt x="801" y="391"/>
                  <a:pt x="801" y="390"/>
                </a:cubicBezTo>
                <a:cubicBezTo>
                  <a:pt x="801" y="389"/>
                  <a:pt x="801" y="388"/>
                  <a:pt x="801" y="386"/>
                </a:cubicBezTo>
                <a:cubicBezTo>
                  <a:pt x="800" y="386"/>
                  <a:pt x="800" y="386"/>
                  <a:pt x="800" y="386"/>
                </a:cubicBezTo>
                <a:cubicBezTo>
                  <a:pt x="799" y="386"/>
                  <a:pt x="799" y="385"/>
                  <a:pt x="799" y="385"/>
                </a:cubicBezTo>
                <a:cubicBezTo>
                  <a:pt x="799" y="385"/>
                  <a:pt x="800" y="384"/>
                  <a:pt x="800" y="383"/>
                </a:cubicBezTo>
                <a:cubicBezTo>
                  <a:pt x="800" y="383"/>
                  <a:pt x="799" y="382"/>
                  <a:pt x="799" y="381"/>
                </a:cubicBezTo>
                <a:cubicBezTo>
                  <a:pt x="799" y="380"/>
                  <a:pt x="799" y="379"/>
                  <a:pt x="800" y="378"/>
                </a:cubicBezTo>
                <a:cubicBezTo>
                  <a:pt x="800" y="377"/>
                  <a:pt x="800" y="376"/>
                  <a:pt x="800" y="376"/>
                </a:cubicBezTo>
                <a:cubicBezTo>
                  <a:pt x="799" y="374"/>
                  <a:pt x="798" y="372"/>
                  <a:pt x="800" y="370"/>
                </a:cubicBezTo>
                <a:cubicBezTo>
                  <a:pt x="800" y="370"/>
                  <a:pt x="800" y="369"/>
                  <a:pt x="800" y="369"/>
                </a:cubicBezTo>
                <a:cubicBezTo>
                  <a:pt x="799" y="368"/>
                  <a:pt x="799" y="368"/>
                  <a:pt x="800" y="367"/>
                </a:cubicBezTo>
                <a:cubicBezTo>
                  <a:pt x="798" y="365"/>
                  <a:pt x="800" y="363"/>
                  <a:pt x="799" y="362"/>
                </a:cubicBezTo>
                <a:cubicBezTo>
                  <a:pt x="799" y="362"/>
                  <a:pt x="799" y="362"/>
                  <a:pt x="798" y="362"/>
                </a:cubicBezTo>
                <a:cubicBezTo>
                  <a:pt x="797" y="361"/>
                  <a:pt x="797" y="361"/>
                  <a:pt x="798" y="361"/>
                </a:cubicBezTo>
                <a:cubicBezTo>
                  <a:pt x="798" y="360"/>
                  <a:pt x="798" y="360"/>
                  <a:pt x="797" y="358"/>
                </a:cubicBezTo>
                <a:cubicBezTo>
                  <a:pt x="798" y="357"/>
                  <a:pt x="799" y="357"/>
                  <a:pt x="798" y="356"/>
                </a:cubicBezTo>
                <a:cubicBezTo>
                  <a:pt x="797" y="355"/>
                  <a:pt x="797" y="354"/>
                  <a:pt x="797" y="354"/>
                </a:cubicBezTo>
                <a:cubicBezTo>
                  <a:pt x="796" y="353"/>
                  <a:pt x="797" y="353"/>
                  <a:pt x="797" y="352"/>
                </a:cubicBezTo>
                <a:cubicBezTo>
                  <a:pt x="797" y="352"/>
                  <a:pt x="796" y="352"/>
                  <a:pt x="796" y="351"/>
                </a:cubicBezTo>
                <a:cubicBezTo>
                  <a:pt x="797" y="350"/>
                  <a:pt x="797" y="350"/>
                  <a:pt x="797" y="350"/>
                </a:cubicBezTo>
                <a:cubicBezTo>
                  <a:pt x="797" y="349"/>
                  <a:pt x="797" y="349"/>
                  <a:pt x="796" y="349"/>
                </a:cubicBezTo>
                <a:cubicBezTo>
                  <a:pt x="796" y="342"/>
                  <a:pt x="796" y="342"/>
                  <a:pt x="796" y="342"/>
                </a:cubicBezTo>
                <a:cubicBezTo>
                  <a:pt x="796" y="342"/>
                  <a:pt x="795" y="342"/>
                  <a:pt x="795" y="341"/>
                </a:cubicBezTo>
                <a:cubicBezTo>
                  <a:pt x="794" y="340"/>
                  <a:pt x="795" y="339"/>
                  <a:pt x="794" y="338"/>
                </a:cubicBezTo>
                <a:cubicBezTo>
                  <a:pt x="793" y="337"/>
                  <a:pt x="794" y="335"/>
                  <a:pt x="793" y="333"/>
                </a:cubicBezTo>
                <a:cubicBezTo>
                  <a:pt x="793" y="332"/>
                  <a:pt x="794" y="331"/>
                  <a:pt x="793" y="330"/>
                </a:cubicBezTo>
                <a:cubicBezTo>
                  <a:pt x="793" y="329"/>
                  <a:pt x="793" y="327"/>
                  <a:pt x="792" y="326"/>
                </a:cubicBezTo>
                <a:cubicBezTo>
                  <a:pt x="792" y="326"/>
                  <a:pt x="791" y="325"/>
                  <a:pt x="791" y="325"/>
                </a:cubicBezTo>
                <a:cubicBezTo>
                  <a:pt x="791" y="324"/>
                  <a:pt x="791" y="322"/>
                  <a:pt x="791" y="321"/>
                </a:cubicBezTo>
                <a:cubicBezTo>
                  <a:pt x="791" y="320"/>
                  <a:pt x="790" y="319"/>
                  <a:pt x="790" y="318"/>
                </a:cubicBezTo>
                <a:cubicBezTo>
                  <a:pt x="789" y="317"/>
                  <a:pt x="788" y="316"/>
                  <a:pt x="789" y="314"/>
                </a:cubicBezTo>
                <a:cubicBezTo>
                  <a:pt x="789" y="313"/>
                  <a:pt x="788" y="312"/>
                  <a:pt x="788" y="311"/>
                </a:cubicBezTo>
                <a:cubicBezTo>
                  <a:pt x="788" y="310"/>
                  <a:pt x="788" y="309"/>
                  <a:pt x="788" y="308"/>
                </a:cubicBezTo>
                <a:cubicBezTo>
                  <a:pt x="786" y="307"/>
                  <a:pt x="787" y="306"/>
                  <a:pt x="786" y="305"/>
                </a:cubicBezTo>
                <a:cubicBezTo>
                  <a:pt x="786" y="305"/>
                  <a:pt x="786" y="304"/>
                  <a:pt x="786" y="304"/>
                </a:cubicBezTo>
                <a:cubicBezTo>
                  <a:pt x="788" y="302"/>
                  <a:pt x="786" y="302"/>
                  <a:pt x="785" y="300"/>
                </a:cubicBezTo>
                <a:cubicBezTo>
                  <a:pt x="785" y="300"/>
                  <a:pt x="786" y="300"/>
                  <a:pt x="786" y="299"/>
                </a:cubicBezTo>
                <a:cubicBezTo>
                  <a:pt x="785" y="299"/>
                  <a:pt x="785" y="298"/>
                  <a:pt x="784" y="297"/>
                </a:cubicBezTo>
                <a:cubicBezTo>
                  <a:pt x="784" y="296"/>
                  <a:pt x="784" y="294"/>
                  <a:pt x="783" y="293"/>
                </a:cubicBezTo>
                <a:cubicBezTo>
                  <a:pt x="783" y="293"/>
                  <a:pt x="782" y="292"/>
                  <a:pt x="782" y="292"/>
                </a:cubicBezTo>
                <a:cubicBezTo>
                  <a:pt x="783" y="290"/>
                  <a:pt x="781" y="289"/>
                  <a:pt x="780" y="288"/>
                </a:cubicBezTo>
                <a:cubicBezTo>
                  <a:pt x="780" y="288"/>
                  <a:pt x="780" y="287"/>
                  <a:pt x="780" y="287"/>
                </a:cubicBezTo>
                <a:cubicBezTo>
                  <a:pt x="780" y="285"/>
                  <a:pt x="781" y="284"/>
                  <a:pt x="779" y="283"/>
                </a:cubicBezTo>
                <a:cubicBezTo>
                  <a:pt x="779" y="282"/>
                  <a:pt x="779" y="281"/>
                  <a:pt x="778" y="280"/>
                </a:cubicBezTo>
                <a:cubicBezTo>
                  <a:pt x="779" y="279"/>
                  <a:pt x="777" y="278"/>
                  <a:pt x="777" y="277"/>
                </a:cubicBezTo>
                <a:cubicBezTo>
                  <a:pt x="777" y="276"/>
                  <a:pt x="776" y="276"/>
                  <a:pt x="776" y="275"/>
                </a:cubicBezTo>
                <a:cubicBezTo>
                  <a:pt x="776" y="272"/>
                  <a:pt x="776" y="272"/>
                  <a:pt x="776" y="272"/>
                </a:cubicBezTo>
                <a:cubicBezTo>
                  <a:pt x="775" y="271"/>
                  <a:pt x="774" y="271"/>
                  <a:pt x="774" y="270"/>
                </a:cubicBezTo>
                <a:cubicBezTo>
                  <a:pt x="774" y="269"/>
                  <a:pt x="774" y="268"/>
                  <a:pt x="774" y="266"/>
                </a:cubicBezTo>
                <a:cubicBezTo>
                  <a:pt x="774" y="266"/>
                  <a:pt x="774" y="266"/>
                  <a:pt x="774" y="266"/>
                </a:cubicBezTo>
                <a:cubicBezTo>
                  <a:pt x="774" y="266"/>
                  <a:pt x="774" y="267"/>
                  <a:pt x="774" y="267"/>
                </a:cubicBezTo>
                <a:cubicBezTo>
                  <a:pt x="774" y="267"/>
                  <a:pt x="775" y="267"/>
                  <a:pt x="775" y="268"/>
                </a:cubicBezTo>
                <a:cubicBezTo>
                  <a:pt x="775" y="268"/>
                  <a:pt x="775" y="267"/>
                  <a:pt x="775" y="267"/>
                </a:cubicBezTo>
                <a:cubicBezTo>
                  <a:pt x="776" y="266"/>
                  <a:pt x="775" y="266"/>
                  <a:pt x="774" y="266"/>
                </a:cubicBezTo>
                <a:cubicBezTo>
                  <a:pt x="773" y="267"/>
                  <a:pt x="773" y="267"/>
                  <a:pt x="773" y="266"/>
                </a:cubicBezTo>
                <a:cubicBezTo>
                  <a:pt x="773" y="266"/>
                  <a:pt x="772" y="265"/>
                  <a:pt x="773" y="265"/>
                </a:cubicBezTo>
                <a:cubicBezTo>
                  <a:pt x="774" y="263"/>
                  <a:pt x="774" y="262"/>
                  <a:pt x="774" y="261"/>
                </a:cubicBezTo>
                <a:cubicBezTo>
                  <a:pt x="773" y="259"/>
                  <a:pt x="774" y="259"/>
                  <a:pt x="775" y="258"/>
                </a:cubicBezTo>
                <a:cubicBezTo>
                  <a:pt x="776" y="258"/>
                  <a:pt x="776" y="258"/>
                  <a:pt x="777" y="258"/>
                </a:cubicBezTo>
                <a:cubicBezTo>
                  <a:pt x="775" y="257"/>
                  <a:pt x="774" y="257"/>
                  <a:pt x="773" y="258"/>
                </a:cubicBezTo>
                <a:cubicBezTo>
                  <a:pt x="771" y="259"/>
                  <a:pt x="770" y="258"/>
                  <a:pt x="769" y="257"/>
                </a:cubicBezTo>
                <a:cubicBezTo>
                  <a:pt x="769" y="257"/>
                  <a:pt x="769" y="256"/>
                  <a:pt x="769" y="256"/>
                </a:cubicBezTo>
                <a:cubicBezTo>
                  <a:pt x="769" y="255"/>
                  <a:pt x="770" y="255"/>
                  <a:pt x="770" y="255"/>
                </a:cubicBezTo>
                <a:cubicBezTo>
                  <a:pt x="771" y="256"/>
                  <a:pt x="771" y="256"/>
                  <a:pt x="772" y="256"/>
                </a:cubicBezTo>
                <a:cubicBezTo>
                  <a:pt x="773" y="256"/>
                  <a:pt x="773" y="256"/>
                  <a:pt x="774" y="255"/>
                </a:cubicBezTo>
                <a:cubicBezTo>
                  <a:pt x="774" y="253"/>
                  <a:pt x="774" y="253"/>
                  <a:pt x="775" y="251"/>
                </a:cubicBezTo>
                <a:cubicBezTo>
                  <a:pt x="775" y="251"/>
                  <a:pt x="777" y="252"/>
                  <a:pt x="777" y="251"/>
                </a:cubicBezTo>
                <a:cubicBezTo>
                  <a:pt x="776" y="251"/>
                  <a:pt x="776" y="251"/>
                  <a:pt x="775" y="251"/>
                </a:cubicBezTo>
                <a:cubicBezTo>
                  <a:pt x="774" y="252"/>
                  <a:pt x="774" y="252"/>
                  <a:pt x="774" y="252"/>
                </a:cubicBezTo>
                <a:cubicBezTo>
                  <a:pt x="772" y="253"/>
                  <a:pt x="771" y="253"/>
                  <a:pt x="770" y="251"/>
                </a:cubicBezTo>
                <a:cubicBezTo>
                  <a:pt x="770" y="251"/>
                  <a:pt x="770" y="251"/>
                  <a:pt x="770" y="250"/>
                </a:cubicBezTo>
                <a:cubicBezTo>
                  <a:pt x="770" y="250"/>
                  <a:pt x="771" y="249"/>
                  <a:pt x="771" y="250"/>
                </a:cubicBezTo>
                <a:cubicBezTo>
                  <a:pt x="772" y="250"/>
                  <a:pt x="772" y="250"/>
                  <a:pt x="772" y="251"/>
                </a:cubicBezTo>
                <a:cubicBezTo>
                  <a:pt x="773" y="251"/>
                  <a:pt x="773" y="250"/>
                  <a:pt x="773" y="250"/>
                </a:cubicBezTo>
                <a:cubicBezTo>
                  <a:pt x="773" y="250"/>
                  <a:pt x="774" y="249"/>
                  <a:pt x="773" y="249"/>
                </a:cubicBezTo>
                <a:cubicBezTo>
                  <a:pt x="773" y="248"/>
                  <a:pt x="771" y="248"/>
                  <a:pt x="770" y="247"/>
                </a:cubicBezTo>
                <a:cubicBezTo>
                  <a:pt x="769" y="247"/>
                  <a:pt x="768" y="246"/>
                  <a:pt x="767" y="245"/>
                </a:cubicBezTo>
                <a:cubicBezTo>
                  <a:pt x="767" y="245"/>
                  <a:pt x="766" y="245"/>
                  <a:pt x="766" y="245"/>
                </a:cubicBezTo>
                <a:cubicBezTo>
                  <a:pt x="765" y="245"/>
                  <a:pt x="764" y="245"/>
                  <a:pt x="764" y="244"/>
                </a:cubicBezTo>
                <a:cubicBezTo>
                  <a:pt x="764" y="244"/>
                  <a:pt x="764" y="243"/>
                  <a:pt x="764" y="242"/>
                </a:cubicBezTo>
                <a:cubicBezTo>
                  <a:pt x="763" y="242"/>
                  <a:pt x="763" y="241"/>
                  <a:pt x="762" y="241"/>
                </a:cubicBezTo>
                <a:cubicBezTo>
                  <a:pt x="762" y="238"/>
                  <a:pt x="762" y="238"/>
                  <a:pt x="762" y="238"/>
                </a:cubicBezTo>
                <a:cubicBezTo>
                  <a:pt x="762" y="237"/>
                  <a:pt x="761" y="237"/>
                  <a:pt x="760" y="237"/>
                </a:cubicBezTo>
                <a:cubicBezTo>
                  <a:pt x="760" y="235"/>
                  <a:pt x="760" y="234"/>
                  <a:pt x="759" y="233"/>
                </a:cubicBezTo>
                <a:cubicBezTo>
                  <a:pt x="758" y="232"/>
                  <a:pt x="757" y="229"/>
                  <a:pt x="757" y="227"/>
                </a:cubicBezTo>
                <a:cubicBezTo>
                  <a:pt x="756" y="227"/>
                  <a:pt x="757" y="226"/>
                  <a:pt x="756" y="226"/>
                </a:cubicBezTo>
                <a:cubicBezTo>
                  <a:pt x="755" y="225"/>
                  <a:pt x="755" y="224"/>
                  <a:pt x="754" y="223"/>
                </a:cubicBezTo>
                <a:cubicBezTo>
                  <a:pt x="754" y="222"/>
                  <a:pt x="754" y="221"/>
                  <a:pt x="753" y="221"/>
                </a:cubicBezTo>
                <a:cubicBezTo>
                  <a:pt x="752" y="220"/>
                  <a:pt x="752" y="218"/>
                  <a:pt x="751" y="218"/>
                </a:cubicBezTo>
                <a:cubicBezTo>
                  <a:pt x="750" y="217"/>
                  <a:pt x="750" y="217"/>
                  <a:pt x="750" y="217"/>
                </a:cubicBezTo>
                <a:cubicBezTo>
                  <a:pt x="750" y="215"/>
                  <a:pt x="749" y="214"/>
                  <a:pt x="748" y="213"/>
                </a:cubicBezTo>
                <a:cubicBezTo>
                  <a:pt x="748" y="212"/>
                  <a:pt x="748" y="212"/>
                  <a:pt x="748" y="211"/>
                </a:cubicBezTo>
                <a:cubicBezTo>
                  <a:pt x="747" y="210"/>
                  <a:pt x="746" y="210"/>
                  <a:pt x="746" y="208"/>
                </a:cubicBezTo>
                <a:cubicBezTo>
                  <a:pt x="745" y="208"/>
                  <a:pt x="745" y="206"/>
                  <a:pt x="745" y="205"/>
                </a:cubicBezTo>
                <a:cubicBezTo>
                  <a:pt x="745" y="205"/>
                  <a:pt x="745" y="204"/>
                  <a:pt x="744" y="204"/>
                </a:cubicBezTo>
                <a:cubicBezTo>
                  <a:pt x="743" y="204"/>
                  <a:pt x="742" y="203"/>
                  <a:pt x="742" y="202"/>
                </a:cubicBezTo>
                <a:cubicBezTo>
                  <a:pt x="742" y="201"/>
                  <a:pt x="741" y="201"/>
                  <a:pt x="741" y="201"/>
                </a:cubicBezTo>
                <a:cubicBezTo>
                  <a:pt x="740" y="200"/>
                  <a:pt x="741" y="200"/>
                  <a:pt x="740" y="199"/>
                </a:cubicBezTo>
                <a:cubicBezTo>
                  <a:pt x="740" y="199"/>
                  <a:pt x="740" y="198"/>
                  <a:pt x="739" y="198"/>
                </a:cubicBezTo>
                <a:cubicBezTo>
                  <a:pt x="737" y="196"/>
                  <a:pt x="736" y="194"/>
                  <a:pt x="736" y="192"/>
                </a:cubicBezTo>
                <a:cubicBezTo>
                  <a:pt x="736" y="192"/>
                  <a:pt x="736" y="192"/>
                  <a:pt x="736" y="192"/>
                </a:cubicBezTo>
                <a:cubicBezTo>
                  <a:pt x="733" y="189"/>
                  <a:pt x="731" y="187"/>
                  <a:pt x="729" y="185"/>
                </a:cubicBezTo>
                <a:cubicBezTo>
                  <a:pt x="729" y="184"/>
                  <a:pt x="730" y="184"/>
                  <a:pt x="730" y="184"/>
                </a:cubicBezTo>
                <a:cubicBezTo>
                  <a:pt x="730" y="183"/>
                  <a:pt x="730" y="182"/>
                  <a:pt x="729" y="182"/>
                </a:cubicBezTo>
                <a:cubicBezTo>
                  <a:pt x="729" y="182"/>
                  <a:pt x="729" y="182"/>
                  <a:pt x="729" y="181"/>
                </a:cubicBezTo>
                <a:cubicBezTo>
                  <a:pt x="728" y="181"/>
                  <a:pt x="727" y="180"/>
                  <a:pt x="727" y="178"/>
                </a:cubicBezTo>
                <a:cubicBezTo>
                  <a:pt x="726" y="179"/>
                  <a:pt x="726" y="179"/>
                  <a:pt x="726" y="179"/>
                </a:cubicBezTo>
                <a:cubicBezTo>
                  <a:pt x="725" y="179"/>
                  <a:pt x="725" y="179"/>
                  <a:pt x="725" y="179"/>
                </a:cubicBezTo>
                <a:cubicBezTo>
                  <a:pt x="725" y="178"/>
                  <a:pt x="725" y="178"/>
                  <a:pt x="725" y="177"/>
                </a:cubicBezTo>
                <a:cubicBezTo>
                  <a:pt x="724" y="176"/>
                  <a:pt x="723" y="175"/>
                  <a:pt x="721" y="174"/>
                </a:cubicBezTo>
                <a:cubicBezTo>
                  <a:pt x="721" y="172"/>
                  <a:pt x="721" y="172"/>
                  <a:pt x="721" y="172"/>
                </a:cubicBezTo>
                <a:cubicBezTo>
                  <a:pt x="718" y="169"/>
                  <a:pt x="716" y="166"/>
                  <a:pt x="713" y="163"/>
                </a:cubicBezTo>
                <a:cubicBezTo>
                  <a:pt x="713" y="161"/>
                  <a:pt x="713" y="161"/>
                  <a:pt x="713" y="161"/>
                </a:cubicBezTo>
                <a:cubicBezTo>
                  <a:pt x="711" y="160"/>
                  <a:pt x="709" y="159"/>
                  <a:pt x="708" y="157"/>
                </a:cubicBezTo>
                <a:cubicBezTo>
                  <a:pt x="708" y="156"/>
                  <a:pt x="708" y="156"/>
                  <a:pt x="707" y="156"/>
                </a:cubicBezTo>
                <a:cubicBezTo>
                  <a:pt x="706" y="155"/>
                  <a:pt x="705" y="155"/>
                  <a:pt x="705" y="154"/>
                </a:cubicBezTo>
                <a:cubicBezTo>
                  <a:pt x="705" y="153"/>
                  <a:pt x="704" y="152"/>
                  <a:pt x="703" y="152"/>
                </a:cubicBezTo>
                <a:cubicBezTo>
                  <a:pt x="702" y="152"/>
                  <a:pt x="702" y="151"/>
                  <a:pt x="702" y="151"/>
                </a:cubicBezTo>
                <a:cubicBezTo>
                  <a:pt x="701" y="149"/>
                  <a:pt x="699" y="148"/>
                  <a:pt x="698" y="146"/>
                </a:cubicBezTo>
                <a:cubicBezTo>
                  <a:pt x="696" y="146"/>
                  <a:pt x="697" y="145"/>
                  <a:pt x="697" y="144"/>
                </a:cubicBezTo>
                <a:cubicBezTo>
                  <a:pt x="696" y="143"/>
                  <a:pt x="694" y="144"/>
                  <a:pt x="694" y="143"/>
                </a:cubicBezTo>
                <a:cubicBezTo>
                  <a:pt x="693" y="143"/>
                  <a:pt x="692" y="142"/>
                  <a:pt x="691" y="142"/>
                </a:cubicBezTo>
                <a:cubicBezTo>
                  <a:pt x="689" y="141"/>
                  <a:pt x="691" y="140"/>
                  <a:pt x="690" y="139"/>
                </a:cubicBezTo>
                <a:cubicBezTo>
                  <a:pt x="689" y="139"/>
                  <a:pt x="689" y="139"/>
                  <a:pt x="689" y="139"/>
                </a:cubicBezTo>
                <a:cubicBezTo>
                  <a:pt x="689" y="139"/>
                  <a:pt x="687" y="135"/>
                  <a:pt x="687" y="135"/>
                </a:cubicBezTo>
                <a:cubicBezTo>
                  <a:pt x="688" y="134"/>
                  <a:pt x="687" y="134"/>
                  <a:pt x="686" y="133"/>
                </a:cubicBezTo>
                <a:cubicBezTo>
                  <a:pt x="686" y="133"/>
                  <a:pt x="685" y="133"/>
                  <a:pt x="685" y="133"/>
                </a:cubicBezTo>
                <a:cubicBezTo>
                  <a:pt x="684" y="133"/>
                  <a:pt x="684" y="133"/>
                  <a:pt x="684" y="133"/>
                </a:cubicBezTo>
                <a:cubicBezTo>
                  <a:pt x="683" y="133"/>
                  <a:pt x="684" y="132"/>
                  <a:pt x="683" y="131"/>
                </a:cubicBezTo>
                <a:cubicBezTo>
                  <a:pt x="683" y="131"/>
                  <a:pt x="683" y="131"/>
                  <a:pt x="682" y="130"/>
                </a:cubicBezTo>
                <a:cubicBezTo>
                  <a:pt x="682" y="129"/>
                  <a:pt x="682" y="129"/>
                  <a:pt x="681" y="128"/>
                </a:cubicBezTo>
                <a:cubicBezTo>
                  <a:pt x="680" y="128"/>
                  <a:pt x="679" y="129"/>
                  <a:pt x="679" y="127"/>
                </a:cubicBezTo>
                <a:cubicBezTo>
                  <a:pt x="679" y="127"/>
                  <a:pt x="678" y="126"/>
                  <a:pt x="678" y="125"/>
                </a:cubicBezTo>
                <a:cubicBezTo>
                  <a:pt x="678" y="125"/>
                  <a:pt x="677" y="124"/>
                  <a:pt x="677" y="124"/>
                </a:cubicBezTo>
                <a:cubicBezTo>
                  <a:pt x="675" y="122"/>
                  <a:pt x="672" y="119"/>
                  <a:pt x="670" y="117"/>
                </a:cubicBezTo>
                <a:cubicBezTo>
                  <a:pt x="669" y="116"/>
                  <a:pt x="668" y="116"/>
                  <a:pt x="667" y="115"/>
                </a:cubicBezTo>
                <a:cubicBezTo>
                  <a:pt x="666" y="114"/>
                  <a:pt x="665" y="113"/>
                  <a:pt x="664" y="113"/>
                </a:cubicBezTo>
                <a:cubicBezTo>
                  <a:pt x="663" y="113"/>
                  <a:pt x="664" y="111"/>
                  <a:pt x="662" y="111"/>
                </a:cubicBezTo>
                <a:cubicBezTo>
                  <a:pt x="662" y="110"/>
                  <a:pt x="661" y="110"/>
                  <a:pt x="661" y="109"/>
                </a:cubicBezTo>
                <a:cubicBezTo>
                  <a:pt x="660" y="108"/>
                  <a:pt x="659" y="108"/>
                  <a:pt x="658" y="107"/>
                </a:cubicBezTo>
                <a:cubicBezTo>
                  <a:pt x="657" y="107"/>
                  <a:pt x="657" y="107"/>
                  <a:pt x="657" y="106"/>
                </a:cubicBezTo>
                <a:cubicBezTo>
                  <a:pt x="657" y="105"/>
                  <a:pt x="656" y="105"/>
                  <a:pt x="656" y="105"/>
                </a:cubicBezTo>
                <a:cubicBezTo>
                  <a:pt x="654" y="105"/>
                  <a:pt x="653" y="103"/>
                  <a:pt x="651" y="103"/>
                </a:cubicBezTo>
                <a:cubicBezTo>
                  <a:pt x="651" y="102"/>
                  <a:pt x="651" y="102"/>
                  <a:pt x="650" y="102"/>
                </a:cubicBezTo>
                <a:cubicBezTo>
                  <a:pt x="649" y="101"/>
                  <a:pt x="647" y="101"/>
                  <a:pt x="646" y="99"/>
                </a:cubicBezTo>
                <a:cubicBezTo>
                  <a:pt x="646" y="98"/>
                  <a:pt x="644" y="98"/>
                  <a:pt x="643" y="97"/>
                </a:cubicBezTo>
                <a:cubicBezTo>
                  <a:pt x="642" y="97"/>
                  <a:pt x="642" y="97"/>
                  <a:pt x="642" y="96"/>
                </a:cubicBezTo>
                <a:cubicBezTo>
                  <a:pt x="642" y="96"/>
                  <a:pt x="641" y="94"/>
                  <a:pt x="640" y="94"/>
                </a:cubicBezTo>
                <a:cubicBezTo>
                  <a:pt x="639" y="93"/>
                  <a:pt x="639" y="92"/>
                  <a:pt x="638" y="92"/>
                </a:cubicBezTo>
                <a:cubicBezTo>
                  <a:pt x="637" y="91"/>
                  <a:pt x="636" y="89"/>
                  <a:pt x="635" y="89"/>
                </a:cubicBezTo>
                <a:cubicBezTo>
                  <a:pt x="634" y="89"/>
                  <a:pt x="633" y="87"/>
                  <a:pt x="632" y="87"/>
                </a:cubicBezTo>
                <a:cubicBezTo>
                  <a:pt x="631" y="87"/>
                  <a:pt x="632" y="85"/>
                  <a:pt x="630" y="85"/>
                </a:cubicBezTo>
                <a:cubicBezTo>
                  <a:pt x="629" y="85"/>
                  <a:pt x="628" y="85"/>
                  <a:pt x="627" y="84"/>
                </a:cubicBezTo>
                <a:cubicBezTo>
                  <a:pt x="627" y="83"/>
                  <a:pt x="626" y="82"/>
                  <a:pt x="625" y="82"/>
                </a:cubicBezTo>
                <a:cubicBezTo>
                  <a:pt x="624" y="82"/>
                  <a:pt x="623" y="81"/>
                  <a:pt x="623" y="80"/>
                </a:cubicBezTo>
                <a:cubicBezTo>
                  <a:pt x="623" y="80"/>
                  <a:pt x="623" y="79"/>
                  <a:pt x="622" y="79"/>
                </a:cubicBezTo>
                <a:cubicBezTo>
                  <a:pt x="621" y="79"/>
                  <a:pt x="620" y="78"/>
                  <a:pt x="619" y="78"/>
                </a:cubicBezTo>
                <a:cubicBezTo>
                  <a:pt x="618" y="77"/>
                  <a:pt x="618" y="76"/>
                  <a:pt x="617" y="75"/>
                </a:cubicBezTo>
                <a:cubicBezTo>
                  <a:pt x="616" y="75"/>
                  <a:pt x="615" y="75"/>
                  <a:pt x="614" y="75"/>
                </a:cubicBezTo>
                <a:cubicBezTo>
                  <a:pt x="614" y="74"/>
                  <a:pt x="612" y="73"/>
                  <a:pt x="611" y="73"/>
                </a:cubicBezTo>
                <a:cubicBezTo>
                  <a:pt x="611" y="72"/>
                  <a:pt x="609" y="72"/>
                  <a:pt x="609" y="71"/>
                </a:cubicBezTo>
                <a:cubicBezTo>
                  <a:pt x="609" y="70"/>
                  <a:pt x="607" y="71"/>
                  <a:pt x="607" y="70"/>
                </a:cubicBezTo>
                <a:cubicBezTo>
                  <a:pt x="606" y="69"/>
                  <a:pt x="605" y="70"/>
                  <a:pt x="605" y="69"/>
                </a:cubicBezTo>
                <a:cubicBezTo>
                  <a:pt x="604" y="68"/>
                  <a:pt x="603" y="69"/>
                  <a:pt x="602" y="68"/>
                </a:cubicBezTo>
                <a:cubicBezTo>
                  <a:pt x="601" y="67"/>
                  <a:pt x="600" y="67"/>
                  <a:pt x="599" y="66"/>
                </a:cubicBezTo>
                <a:cubicBezTo>
                  <a:pt x="599" y="66"/>
                  <a:pt x="598" y="66"/>
                  <a:pt x="598" y="66"/>
                </a:cubicBezTo>
                <a:cubicBezTo>
                  <a:pt x="597" y="66"/>
                  <a:pt x="597" y="66"/>
                  <a:pt x="596" y="65"/>
                </a:cubicBezTo>
                <a:cubicBezTo>
                  <a:pt x="595" y="64"/>
                  <a:pt x="593" y="64"/>
                  <a:pt x="592" y="62"/>
                </a:cubicBezTo>
                <a:cubicBezTo>
                  <a:pt x="592" y="61"/>
                  <a:pt x="591" y="62"/>
                  <a:pt x="590" y="62"/>
                </a:cubicBezTo>
                <a:cubicBezTo>
                  <a:pt x="589" y="61"/>
                  <a:pt x="588" y="60"/>
                  <a:pt x="588" y="59"/>
                </a:cubicBezTo>
                <a:cubicBezTo>
                  <a:pt x="584" y="59"/>
                  <a:pt x="584" y="59"/>
                  <a:pt x="584" y="59"/>
                </a:cubicBezTo>
                <a:cubicBezTo>
                  <a:pt x="583" y="57"/>
                  <a:pt x="581" y="57"/>
                  <a:pt x="579" y="56"/>
                </a:cubicBezTo>
                <a:cubicBezTo>
                  <a:pt x="578" y="55"/>
                  <a:pt x="577" y="55"/>
                  <a:pt x="577" y="54"/>
                </a:cubicBezTo>
                <a:cubicBezTo>
                  <a:pt x="576" y="54"/>
                  <a:pt x="575" y="54"/>
                  <a:pt x="574" y="54"/>
                </a:cubicBezTo>
                <a:cubicBezTo>
                  <a:pt x="573" y="53"/>
                  <a:pt x="572" y="52"/>
                  <a:pt x="570" y="52"/>
                </a:cubicBezTo>
                <a:cubicBezTo>
                  <a:pt x="570" y="52"/>
                  <a:pt x="570" y="52"/>
                  <a:pt x="570" y="52"/>
                </a:cubicBezTo>
                <a:cubicBezTo>
                  <a:pt x="569" y="51"/>
                  <a:pt x="568" y="51"/>
                  <a:pt x="567" y="51"/>
                </a:cubicBezTo>
                <a:cubicBezTo>
                  <a:pt x="567" y="49"/>
                  <a:pt x="566" y="49"/>
                  <a:pt x="564" y="49"/>
                </a:cubicBezTo>
                <a:cubicBezTo>
                  <a:pt x="564" y="49"/>
                  <a:pt x="563" y="49"/>
                  <a:pt x="562" y="48"/>
                </a:cubicBezTo>
                <a:cubicBezTo>
                  <a:pt x="561" y="47"/>
                  <a:pt x="560" y="48"/>
                  <a:pt x="560" y="48"/>
                </a:cubicBezTo>
                <a:cubicBezTo>
                  <a:pt x="559" y="47"/>
                  <a:pt x="558" y="46"/>
                  <a:pt x="558" y="46"/>
                </a:cubicBezTo>
                <a:cubicBezTo>
                  <a:pt x="558" y="46"/>
                  <a:pt x="557" y="46"/>
                  <a:pt x="557" y="46"/>
                </a:cubicBezTo>
                <a:cubicBezTo>
                  <a:pt x="556" y="46"/>
                  <a:pt x="554" y="46"/>
                  <a:pt x="554" y="44"/>
                </a:cubicBezTo>
                <a:cubicBezTo>
                  <a:pt x="553" y="44"/>
                  <a:pt x="552" y="44"/>
                  <a:pt x="551" y="43"/>
                </a:cubicBezTo>
                <a:cubicBezTo>
                  <a:pt x="551" y="42"/>
                  <a:pt x="550" y="43"/>
                  <a:pt x="549" y="43"/>
                </a:cubicBezTo>
                <a:cubicBezTo>
                  <a:pt x="548" y="43"/>
                  <a:pt x="547" y="41"/>
                  <a:pt x="546" y="42"/>
                </a:cubicBezTo>
                <a:cubicBezTo>
                  <a:pt x="544" y="42"/>
                  <a:pt x="544" y="41"/>
                  <a:pt x="542" y="41"/>
                </a:cubicBezTo>
                <a:cubicBezTo>
                  <a:pt x="542" y="39"/>
                  <a:pt x="540" y="40"/>
                  <a:pt x="540" y="40"/>
                </a:cubicBezTo>
                <a:cubicBezTo>
                  <a:pt x="539" y="39"/>
                  <a:pt x="538" y="39"/>
                  <a:pt x="537" y="39"/>
                </a:cubicBezTo>
                <a:cubicBezTo>
                  <a:pt x="536" y="39"/>
                  <a:pt x="536" y="39"/>
                  <a:pt x="535" y="38"/>
                </a:cubicBezTo>
                <a:cubicBezTo>
                  <a:pt x="534" y="39"/>
                  <a:pt x="533" y="37"/>
                  <a:pt x="532" y="37"/>
                </a:cubicBezTo>
                <a:cubicBezTo>
                  <a:pt x="531" y="38"/>
                  <a:pt x="531" y="36"/>
                  <a:pt x="529" y="36"/>
                </a:cubicBezTo>
                <a:cubicBezTo>
                  <a:pt x="529" y="36"/>
                  <a:pt x="527" y="35"/>
                  <a:pt x="526" y="34"/>
                </a:cubicBezTo>
                <a:cubicBezTo>
                  <a:pt x="527" y="34"/>
                  <a:pt x="527" y="34"/>
                  <a:pt x="527" y="33"/>
                </a:cubicBezTo>
                <a:cubicBezTo>
                  <a:pt x="527" y="33"/>
                  <a:pt x="526" y="33"/>
                  <a:pt x="526" y="32"/>
                </a:cubicBezTo>
                <a:cubicBezTo>
                  <a:pt x="526" y="32"/>
                  <a:pt x="525" y="33"/>
                  <a:pt x="525" y="33"/>
                </a:cubicBezTo>
                <a:cubicBezTo>
                  <a:pt x="525" y="33"/>
                  <a:pt x="525" y="34"/>
                  <a:pt x="524" y="34"/>
                </a:cubicBezTo>
                <a:cubicBezTo>
                  <a:pt x="524" y="34"/>
                  <a:pt x="524" y="34"/>
                  <a:pt x="524" y="34"/>
                </a:cubicBezTo>
                <a:cubicBezTo>
                  <a:pt x="523" y="33"/>
                  <a:pt x="522" y="33"/>
                  <a:pt x="521" y="33"/>
                </a:cubicBezTo>
                <a:cubicBezTo>
                  <a:pt x="519" y="34"/>
                  <a:pt x="520" y="32"/>
                  <a:pt x="519" y="32"/>
                </a:cubicBezTo>
                <a:cubicBezTo>
                  <a:pt x="519" y="32"/>
                  <a:pt x="519" y="31"/>
                  <a:pt x="519" y="31"/>
                </a:cubicBezTo>
                <a:cubicBezTo>
                  <a:pt x="517" y="31"/>
                  <a:pt x="515" y="32"/>
                  <a:pt x="514" y="31"/>
                </a:cubicBezTo>
                <a:cubicBezTo>
                  <a:pt x="512" y="30"/>
                  <a:pt x="510" y="31"/>
                  <a:pt x="509" y="30"/>
                </a:cubicBezTo>
                <a:cubicBezTo>
                  <a:pt x="509" y="30"/>
                  <a:pt x="509" y="30"/>
                  <a:pt x="509" y="30"/>
                </a:cubicBezTo>
                <a:cubicBezTo>
                  <a:pt x="508" y="29"/>
                  <a:pt x="507" y="30"/>
                  <a:pt x="506" y="29"/>
                </a:cubicBezTo>
                <a:cubicBezTo>
                  <a:pt x="505" y="28"/>
                  <a:pt x="504" y="29"/>
                  <a:pt x="503" y="29"/>
                </a:cubicBezTo>
                <a:cubicBezTo>
                  <a:pt x="503" y="29"/>
                  <a:pt x="503" y="29"/>
                  <a:pt x="503" y="29"/>
                </a:cubicBezTo>
                <a:cubicBezTo>
                  <a:pt x="502" y="27"/>
                  <a:pt x="501" y="28"/>
                  <a:pt x="500" y="27"/>
                </a:cubicBezTo>
                <a:cubicBezTo>
                  <a:pt x="499" y="27"/>
                  <a:pt x="498" y="26"/>
                  <a:pt x="497" y="26"/>
                </a:cubicBezTo>
                <a:cubicBezTo>
                  <a:pt x="496" y="27"/>
                  <a:pt x="496" y="26"/>
                  <a:pt x="495" y="26"/>
                </a:cubicBezTo>
                <a:cubicBezTo>
                  <a:pt x="494" y="26"/>
                  <a:pt x="493" y="25"/>
                  <a:pt x="492" y="25"/>
                </a:cubicBezTo>
                <a:cubicBezTo>
                  <a:pt x="491" y="25"/>
                  <a:pt x="490" y="25"/>
                  <a:pt x="489" y="25"/>
                </a:cubicBezTo>
                <a:cubicBezTo>
                  <a:pt x="488" y="25"/>
                  <a:pt x="488" y="24"/>
                  <a:pt x="487" y="24"/>
                </a:cubicBezTo>
                <a:cubicBezTo>
                  <a:pt x="486" y="24"/>
                  <a:pt x="485" y="24"/>
                  <a:pt x="485" y="24"/>
                </a:cubicBezTo>
                <a:cubicBezTo>
                  <a:pt x="484" y="23"/>
                  <a:pt x="484" y="23"/>
                  <a:pt x="484" y="22"/>
                </a:cubicBezTo>
                <a:cubicBezTo>
                  <a:pt x="483" y="22"/>
                  <a:pt x="483" y="22"/>
                  <a:pt x="482" y="21"/>
                </a:cubicBezTo>
                <a:cubicBezTo>
                  <a:pt x="482" y="21"/>
                  <a:pt x="482" y="21"/>
                  <a:pt x="481" y="22"/>
                </a:cubicBezTo>
                <a:cubicBezTo>
                  <a:pt x="480" y="22"/>
                  <a:pt x="480" y="22"/>
                  <a:pt x="479" y="20"/>
                </a:cubicBezTo>
                <a:cubicBezTo>
                  <a:pt x="479" y="20"/>
                  <a:pt x="479" y="20"/>
                  <a:pt x="479" y="20"/>
                </a:cubicBezTo>
                <a:cubicBezTo>
                  <a:pt x="479" y="20"/>
                  <a:pt x="478" y="21"/>
                  <a:pt x="478" y="21"/>
                </a:cubicBezTo>
                <a:cubicBezTo>
                  <a:pt x="477" y="21"/>
                  <a:pt x="476" y="21"/>
                  <a:pt x="475" y="21"/>
                </a:cubicBezTo>
                <a:cubicBezTo>
                  <a:pt x="474" y="21"/>
                  <a:pt x="474" y="20"/>
                  <a:pt x="474" y="19"/>
                </a:cubicBezTo>
                <a:cubicBezTo>
                  <a:pt x="474" y="19"/>
                  <a:pt x="474" y="19"/>
                  <a:pt x="475" y="19"/>
                </a:cubicBezTo>
                <a:cubicBezTo>
                  <a:pt x="474" y="18"/>
                  <a:pt x="474" y="18"/>
                  <a:pt x="474" y="18"/>
                </a:cubicBezTo>
                <a:cubicBezTo>
                  <a:pt x="472" y="18"/>
                  <a:pt x="470" y="19"/>
                  <a:pt x="469" y="17"/>
                </a:cubicBezTo>
                <a:cubicBezTo>
                  <a:pt x="469" y="17"/>
                  <a:pt x="468" y="18"/>
                  <a:pt x="468" y="18"/>
                </a:cubicBezTo>
                <a:cubicBezTo>
                  <a:pt x="468" y="18"/>
                  <a:pt x="468" y="19"/>
                  <a:pt x="468" y="19"/>
                </a:cubicBezTo>
                <a:cubicBezTo>
                  <a:pt x="468" y="19"/>
                  <a:pt x="467" y="20"/>
                  <a:pt x="467" y="20"/>
                </a:cubicBezTo>
                <a:cubicBezTo>
                  <a:pt x="466" y="18"/>
                  <a:pt x="464" y="19"/>
                  <a:pt x="463" y="19"/>
                </a:cubicBezTo>
                <a:cubicBezTo>
                  <a:pt x="463" y="18"/>
                  <a:pt x="464" y="18"/>
                  <a:pt x="463" y="16"/>
                </a:cubicBezTo>
                <a:cubicBezTo>
                  <a:pt x="462" y="16"/>
                  <a:pt x="462" y="17"/>
                  <a:pt x="461" y="18"/>
                </a:cubicBezTo>
                <a:cubicBezTo>
                  <a:pt x="461" y="18"/>
                  <a:pt x="460" y="18"/>
                  <a:pt x="460" y="19"/>
                </a:cubicBezTo>
                <a:cubicBezTo>
                  <a:pt x="459" y="20"/>
                  <a:pt x="459" y="18"/>
                  <a:pt x="458" y="18"/>
                </a:cubicBezTo>
                <a:cubicBezTo>
                  <a:pt x="456" y="18"/>
                  <a:pt x="454" y="18"/>
                  <a:pt x="452" y="18"/>
                </a:cubicBezTo>
                <a:cubicBezTo>
                  <a:pt x="451" y="18"/>
                  <a:pt x="450" y="17"/>
                  <a:pt x="449" y="17"/>
                </a:cubicBezTo>
                <a:cubicBezTo>
                  <a:pt x="447" y="17"/>
                  <a:pt x="446" y="17"/>
                  <a:pt x="445" y="17"/>
                </a:cubicBezTo>
                <a:cubicBezTo>
                  <a:pt x="441" y="17"/>
                  <a:pt x="441" y="17"/>
                  <a:pt x="441" y="17"/>
                </a:cubicBezTo>
                <a:cubicBezTo>
                  <a:pt x="441" y="17"/>
                  <a:pt x="440" y="16"/>
                  <a:pt x="439" y="16"/>
                </a:cubicBezTo>
                <a:cubicBezTo>
                  <a:pt x="438" y="17"/>
                  <a:pt x="437" y="18"/>
                  <a:pt x="436" y="17"/>
                </a:cubicBezTo>
                <a:cubicBezTo>
                  <a:pt x="433" y="16"/>
                  <a:pt x="429" y="17"/>
                  <a:pt x="425" y="16"/>
                </a:cubicBezTo>
                <a:cubicBezTo>
                  <a:pt x="424" y="16"/>
                  <a:pt x="423" y="17"/>
                  <a:pt x="422" y="15"/>
                </a:cubicBezTo>
                <a:cubicBezTo>
                  <a:pt x="422" y="15"/>
                  <a:pt x="422" y="16"/>
                  <a:pt x="422" y="16"/>
                </a:cubicBezTo>
                <a:cubicBezTo>
                  <a:pt x="421" y="17"/>
                  <a:pt x="420" y="16"/>
                  <a:pt x="419" y="15"/>
                </a:cubicBezTo>
                <a:cubicBezTo>
                  <a:pt x="419" y="16"/>
                  <a:pt x="418" y="16"/>
                  <a:pt x="418" y="16"/>
                </a:cubicBezTo>
                <a:cubicBezTo>
                  <a:pt x="417" y="16"/>
                  <a:pt x="416" y="15"/>
                  <a:pt x="416" y="15"/>
                </a:cubicBezTo>
                <a:cubicBezTo>
                  <a:pt x="415" y="15"/>
                  <a:pt x="415" y="16"/>
                  <a:pt x="414" y="16"/>
                </a:cubicBezTo>
                <a:cubicBezTo>
                  <a:pt x="414" y="16"/>
                  <a:pt x="413" y="16"/>
                  <a:pt x="413" y="15"/>
                </a:cubicBezTo>
                <a:cubicBezTo>
                  <a:pt x="412" y="16"/>
                  <a:pt x="412" y="16"/>
                  <a:pt x="412" y="16"/>
                </a:cubicBezTo>
                <a:cubicBezTo>
                  <a:pt x="410" y="15"/>
                  <a:pt x="409" y="16"/>
                  <a:pt x="407" y="15"/>
                </a:cubicBezTo>
                <a:cubicBezTo>
                  <a:pt x="407" y="16"/>
                  <a:pt x="406" y="16"/>
                  <a:pt x="406" y="16"/>
                </a:cubicBezTo>
                <a:cubicBezTo>
                  <a:pt x="405" y="15"/>
                  <a:pt x="404" y="15"/>
                  <a:pt x="403" y="16"/>
                </a:cubicBezTo>
                <a:cubicBezTo>
                  <a:pt x="403" y="16"/>
                  <a:pt x="403" y="16"/>
                  <a:pt x="402" y="15"/>
                </a:cubicBezTo>
                <a:cubicBezTo>
                  <a:pt x="400" y="15"/>
                  <a:pt x="398" y="15"/>
                  <a:pt x="396" y="15"/>
                </a:cubicBezTo>
                <a:cubicBezTo>
                  <a:pt x="396" y="15"/>
                  <a:pt x="395" y="16"/>
                  <a:pt x="395" y="16"/>
                </a:cubicBezTo>
                <a:cubicBezTo>
                  <a:pt x="394" y="16"/>
                  <a:pt x="394" y="16"/>
                  <a:pt x="394" y="15"/>
                </a:cubicBezTo>
                <a:cubicBezTo>
                  <a:pt x="393" y="16"/>
                  <a:pt x="393" y="16"/>
                  <a:pt x="393" y="16"/>
                </a:cubicBezTo>
                <a:cubicBezTo>
                  <a:pt x="392" y="16"/>
                  <a:pt x="390" y="16"/>
                  <a:pt x="389" y="16"/>
                </a:cubicBezTo>
                <a:cubicBezTo>
                  <a:pt x="386" y="16"/>
                  <a:pt x="382" y="16"/>
                  <a:pt x="379" y="16"/>
                </a:cubicBezTo>
                <a:cubicBezTo>
                  <a:pt x="376" y="16"/>
                  <a:pt x="374" y="15"/>
                  <a:pt x="372" y="17"/>
                </a:cubicBezTo>
                <a:cubicBezTo>
                  <a:pt x="371" y="17"/>
                  <a:pt x="371" y="17"/>
                  <a:pt x="371" y="17"/>
                </a:cubicBezTo>
                <a:cubicBezTo>
                  <a:pt x="369" y="17"/>
                  <a:pt x="367" y="17"/>
                  <a:pt x="365" y="18"/>
                </a:cubicBezTo>
                <a:cubicBezTo>
                  <a:pt x="364" y="18"/>
                  <a:pt x="362" y="18"/>
                  <a:pt x="361" y="18"/>
                </a:cubicBezTo>
                <a:cubicBezTo>
                  <a:pt x="360" y="19"/>
                  <a:pt x="360" y="19"/>
                  <a:pt x="360" y="18"/>
                </a:cubicBezTo>
                <a:cubicBezTo>
                  <a:pt x="359" y="19"/>
                  <a:pt x="359" y="19"/>
                  <a:pt x="358" y="19"/>
                </a:cubicBezTo>
                <a:cubicBezTo>
                  <a:pt x="357" y="19"/>
                  <a:pt x="355" y="19"/>
                  <a:pt x="354" y="19"/>
                </a:cubicBezTo>
                <a:cubicBezTo>
                  <a:pt x="352" y="19"/>
                  <a:pt x="351" y="20"/>
                  <a:pt x="350" y="20"/>
                </a:cubicBezTo>
                <a:cubicBezTo>
                  <a:pt x="349" y="20"/>
                  <a:pt x="347" y="20"/>
                  <a:pt x="346" y="20"/>
                </a:cubicBezTo>
                <a:cubicBezTo>
                  <a:pt x="344" y="22"/>
                  <a:pt x="342" y="21"/>
                  <a:pt x="339" y="21"/>
                </a:cubicBezTo>
                <a:cubicBezTo>
                  <a:pt x="338" y="21"/>
                  <a:pt x="338" y="22"/>
                  <a:pt x="336" y="22"/>
                </a:cubicBezTo>
                <a:cubicBezTo>
                  <a:pt x="336" y="22"/>
                  <a:pt x="335" y="22"/>
                  <a:pt x="334" y="23"/>
                </a:cubicBezTo>
                <a:cubicBezTo>
                  <a:pt x="334" y="23"/>
                  <a:pt x="333" y="23"/>
                  <a:pt x="333" y="23"/>
                </a:cubicBezTo>
                <a:cubicBezTo>
                  <a:pt x="332" y="23"/>
                  <a:pt x="332" y="23"/>
                  <a:pt x="331" y="24"/>
                </a:cubicBezTo>
                <a:cubicBezTo>
                  <a:pt x="331" y="24"/>
                  <a:pt x="330" y="23"/>
                  <a:pt x="330" y="23"/>
                </a:cubicBezTo>
                <a:cubicBezTo>
                  <a:pt x="329" y="24"/>
                  <a:pt x="328" y="24"/>
                  <a:pt x="327" y="25"/>
                </a:cubicBezTo>
                <a:cubicBezTo>
                  <a:pt x="327" y="25"/>
                  <a:pt x="327" y="25"/>
                  <a:pt x="326" y="25"/>
                </a:cubicBezTo>
                <a:cubicBezTo>
                  <a:pt x="325" y="24"/>
                  <a:pt x="324" y="27"/>
                  <a:pt x="324" y="25"/>
                </a:cubicBezTo>
                <a:cubicBezTo>
                  <a:pt x="323" y="25"/>
                  <a:pt x="322" y="26"/>
                  <a:pt x="321" y="26"/>
                </a:cubicBezTo>
                <a:cubicBezTo>
                  <a:pt x="321" y="27"/>
                  <a:pt x="320" y="27"/>
                  <a:pt x="320" y="27"/>
                </a:cubicBezTo>
                <a:cubicBezTo>
                  <a:pt x="319" y="26"/>
                  <a:pt x="318" y="28"/>
                  <a:pt x="317" y="28"/>
                </a:cubicBezTo>
                <a:cubicBezTo>
                  <a:pt x="315" y="27"/>
                  <a:pt x="314" y="28"/>
                  <a:pt x="313" y="29"/>
                </a:cubicBezTo>
                <a:cubicBezTo>
                  <a:pt x="312" y="30"/>
                  <a:pt x="310" y="29"/>
                  <a:pt x="309" y="30"/>
                </a:cubicBezTo>
                <a:cubicBezTo>
                  <a:pt x="309" y="31"/>
                  <a:pt x="308" y="30"/>
                  <a:pt x="308" y="31"/>
                </a:cubicBezTo>
                <a:cubicBezTo>
                  <a:pt x="307" y="31"/>
                  <a:pt x="306" y="30"/>
                  <a:pt x="305" y="31"/>
                </a:cubicBezTo>
                <a:cubicBezTo>
                  <a:pt x="305" y="31"/>
                  <a:pt x="304" y="31"/>
                  <a:pt x="303" y="31"/>
                </a:cubicBezTo>
                <a:cubicBezTo>
                  <a:pt x="302" y="31"/>
                  <a:pt x="302" y="33"/>
                  <a:pt x="301" y="32"/>
                </a:cubicBezTo>
                <a:cubicBezTo>
                  <a:pt x="300" y="33"/>
                  <a:pt x="300" y="34"/>
                  <a:pt x="299" y="33"/>
                </a:cubicBezTo>
                <a:cubicBezTo>
                  <a:pt x="298" y="33"/>
                  <a:pt x="298" y="33"/>
                  <a:pt x="298" y="33"/>
                </a:cubicBezTo>
                <a:cubicBezTo>
                  <a:pt x="297" y="33"/>
                  <a:pt x="295" y="33"/>
                  <a:pt x="294" y="33"/>
                </a:cubicBezTo>
                <a:cubicBezTo>
                  <a:pt x="294" y="33"/>
                  <a:pt x="294" y="34"/>
                  <a:pt x="294" y="34"/>
                </a:cubicBezTo>
                <a:cubicBezTo>
                  <a:pt x="292" y="34"/>
                  <a:pt x="291" y="35"/>
                  <a:pt x="289" y="35"/>
                </a:cubicBezTo>
                <a:cubicBezTo>
                  <a:pt x="289" y="36"/>
                  <a:pt x="288" y="36"/>
                  <a:pt x="288" y="36"/>
                </a:cubicBezTo>
                <a:cubicBezTo>
                  <a:pt x="287" y="36"/>
                  <a:pt x="286" y="36"/>
                  <a:pt x="285" y="37"/>
                </a:cubicBezTo>
                <a:cubicBezTo>
                  <a:pt x="284" y="38"/>
                  <a:pt x="283" y="37"/>
                  <a:pt x="282" y="37"/>
                </a:cubicBezTo>
                <a:cubicBezTo>
                  <a:pt x="280" y="37"/>
                  <a:pt x="280" y="39"/>
                  <a:pt x="279" y="38"/>
                </a:cubicBezTo>
                <a:cubicBezTo>
                  <a:pt x="278" y="38"/>
                  <a:pt x="277" y="38"/>
                  <a:pt x="276" y="39"/>
                </a:cubicBezTo>
                <a:cubicBezTo>
                  <a:pt x="275" y="39"/>
                  <a:pt x="274" y="40"/>
                  <a:pt x="273" y="40"/>
                </a:cubicBezTo>
                <a:cubicBezTo>
                  <a:pt x="272" y="40"/>
                  <a:pt x="271" y="41"/>
                  <a:pt x="270" y="41"/>
                </a:cubicBezTo>
                <a:cubicBezTo>
                  <a:pt x="268" y="40"/>
                  <a:pt x="267" y="42"/>
                  <a:pt x="265" y="42"/>
                </a:cubicBezTo>
                <a:cubicBezTo>
                  <a:pt x="265" y="43"/>
                  <a:pt x="264" y="43"/>
                  <a:pt x="263" y="43"/>
                </a:cubicBezTo>
                <a:cubicBezTo>
                  <a:pt x="263" y="44"/>
                  <a:pt x="262" y="44"/>
                  <a:pt x="261" y="44"/>
                </a:cubicBezTo>
                <a:cubicBezTo>
                  <a:pt x="260" y="44"/>
                  <a:pt x="259" y="45"/>
                  <a:pt x="258" y="45"/>
                </a:cubicBezTo>
                <a:cubicBezTo>
                  <a:pt x="258" y="46"/>
                  <a:pt x="257" y="47"/>
                  <a:pt x="257" y="47"/>
                </a:cubicBezTo>
                <a:cubicBezTo>
                  <a:pt x="255" y="46"/>
                  <a:pt x="254" y="48"/>
                  <a:pt x="253" y="49"/>
                </a:cubicBezTo>
                <a:cubicBezTo>
                  <a:pt x="250" y="49"/>
                  <a:pt x="250" y="49"/>
                  <a:pt x="250" y="49"/>
                </a:cubicBezTo>
                <a:cubicBezTo>
                  <a:pt x="249" y="49"/>
                  <a:pt x="248" y="50"/>
                  <a:pt x="248" y="50"/>
                </a:cubicBezTo>
                <a:cubicBezTo>
                  <a:pt x="247" y="50"/>
                  <a:pt x="247" y="50"/>
                  <a:pt x="247" y="50"/>
                </a:cubicBezTo>
                <a:cubicBezTo>
                  <a:pt x="245" y="51"/>
                  <a:pt x="245" y="49"/>
                  <a:pt x="244" y="49"/>
                </a:cubicBezTo>
                <a:cubicBezTo>
                  <a:pt x="243" y="50"/>
                  <a:pt x="242" y="49"/>
                  <a:pt x="241" y="49"/>
                </a:cubicBezTo>
                <a:cubicBezTo>
                  <a:pt x="241" y="49"/>
                  <a:pt x="241" y="49"/>
                  <a:pt x="241" y="49"/>
                </a:cubicBezTo>
                <a:cubicBezTo>
                  <a:pt x="241" y="48"/>
                  <a:pt x="242" y="49"/>
                  <a:pt x="242" y="48"/>
                </a:cubicBezTo>
                <a:cubicBezTo>
                  <a:pt x="242" y="48"/>
                  <a:pt x="242" y="47"/>
                  <a:pt x="241" y="47"/>
                </a:cubicBezTo>
                <a:cubicBezTo>
                  <a:pt x="240" y="46"/>
                  <a:pt x="241" y="45"/>
                  <a:pt x="241" y="44"/>
                </a:cubicBezTo>
                <a:cubicBezTo>
                  <a:pt x="241" y="44"/>
                  <a:pt x="241" y="44"/>
                  <a:pt x="241" y="44"/>
                </a:cubicBezTo>
                <a:cubicBezTo>
                  <a:pt x="241" y="44"/>
                  <a:pt x="241" y="44"/>
                  <a:pt x="242" y="45"/>
                </a:cubicBezTo>
                <a:cubicBezTo>
                  <a:pt x="243" y="44"/>
                  <a:pt x="243" y="44"/>
                  <a:pt x="243" y="43"/>
                </a:cubicBezTo>
                <a:cubicBezTo>
                  <a:pt x="244" y="43"/>
                  <a:pt x="244" y="43"/>
                  <a:pt x="244" y="42"/>
                </a:cubicBezTo>
                <a:cubicBezTo>
                  <a:pt x="244" y="41"/>
                  <a:pt x="244" y="41"/>
                  <a:pt x="243" y="41"/>
                </a:cubicBezTo>
                <a:cubicBezTo>
                  <a:pt x="243" y="39"/>
                  <a:pt x="243" y="39"/>
                  <a:pt x="243" y="39"/>
                </a:cubicBezTo>
                <a:cubicBezTo>
                  <a:pt x="243" y="38"/>
                  <a:pt x="242" y="37"/>
                  <a:pt x="241" y="36"/>
                </a:cubicBezTo>
                <a:cubicBezTo>
                  <a:pt x="241" y="37"/>
                  <a:pt x="240" y="37"/>
                  <a:pt x="240" y="38"/>
                </a:cubicBezTo>
                <a:cubicBezTo>
                  <a:pt x="240" y="38"/>
                  <a:pt x="239" y="37"/>
                  <a:pt x="239" y="37"/>
                </a:cubicBezTo>
                <a:cubicBezTo>
                  <a:pt x="239" y="37"/>
                  <a:pt x="239" y="36"/>
                  <a:pt x="239" y="36"/>
                </a:cubicBezTo>
                <a:cubicBezTo>
                  <a:pt x="239" y="35"/>
                  <a:pt x="240" y="35"/>
                  <a:pt x="240" y="34"/>
                </a:cubicBezTo>
                <a:cubicBezTo>
                  <a:pt x="240" y="34"/>
                  <a:pt x="240" y="33"/>
                  <a:pt x="241" y="33"/>
                </a:cubicBezTo>
                <a:cubicBezTo>
                  <a:pt x="242" y="33"/>
                  <a:pt x="242" y="33"/>
                  <a:pt x="243" y="32"/>
                </a:cubicBezTo>
                <a:cubicBezTo>
                  <a:pt x="243" y="32"/>
                  <a:pt x="244" y="31"/>
                  <a:pt x="245" y="31"/>
                </a:cubicBezTo>
                <a:cubicBezTo>
                  <a:pt x="246" y="32"/>
                  <a:pt x="247" y="30"/>
                  <a:pt x="248" y="30"/>
                </a:cubicBezTo>
                <a:cubicBezTo>
                  <a:pt x="248" y="31"/>
                  <a:pt x="249" y="31"/>
                  <a:pt x="250" y="30"/>
                </a:cubicBezTo>
                <a:cubicBezTo>
                  <a:pt x="250" y="30"/>
                  <a:pt x="251" y="30"/>
                  <a:pt x="251" y="30"/>
                </a:cubicBezTo>
                <a:cubicBezTo>
                  <a:pt x="253" y="29"/>
                  <a:pt x="255" y="29"/>
                  <a:pt x="256" y="28"/>
                </a:cubicBezTo>
                <a:cubicBezTo>
                  <a:pt x="258" y="26"/>
                  <a:pt x="259" y="26"/>
                  <a:pt x="261" y="26"/>
                </a:cubicBezTo>
                <a:cubicBezTo>
                  <a:pt x="262" y="26"/>
                  <a:pt x="262" y="25"/>
                  <a:pt x="263" y="25"/>
                </a:cubicBezTo>
                <a:cubicBezTo>
                  <a:pt x="264" y="24"/>
                  <a:pt x="266" y="24"/>
                  <a:pt x="267" y="23"/>
                </a:cubicBezTo>
                <a:cubicBezTo>
                  <a:pt x="268" y="23"/>
                  <a:pt x="270" y="22"/>
                  <a:pt x="271" y="22"/>
                </a:cubicBezTo>
                <a:cubicBezTo>
                  <a:pt x="272" y="20"/>
                  <a:pt x="274" y="22"/>
                  <a:pt x="275" y="20"/>
                </a:cubicBezTo>
                <a:cubicBezTo>
                  <a:pt x="276" y="20"/>
                  <a:pt x="277" y="21"/>
                  <a:pt x="278" y="20"/>
                </a:cubicBezTo>
                <a:cubicBezTo>
                  <a:pt x="279" y="19"/>
                  <a:pt x="280" y="19"/>
                  <a:pt x="281" y="19"/>
                </a:cubicBezTo>
                <a:cubicBezTo>
                  <a:pt x="282" y="19"/>
                  <a:pt x="283" y="20"/>
                  <a:pt x="284" y="19"/>
                </a:cubicBezTo>
                <a:cubicBezTo>
                  <a:pt x="285" y="18"/>
                  <a:pt x="286" y="18"/>
                  <a:pt x="287" y="17"/>
                </a:cubicBezTo>
                <a:cubicBezTo>
                  <a:pt x="288" y="16"/>
                  <a:pt x="289" y="16"/>
                  <a:pt x="290" y="17"/>
                </a:cubicBezTo>
                <a:cubicBezTo>
                  <a:pt x="291" y="17"/>
                  <a:pt x="291" y="17"/>
                  <a:pt x="291" y="17"/>
                </a:cubicBezTo>
                <a:cubicBezTo>
                  <a:pt x="291" y="18"/>
                  <a:pt x="290" y="18"/>
                  <a:pt x="290" y="18"/>
                </a:cubicBezTo>
                <a:cubicBezTo>
                  <a:pt x="290" y="19"/>
                  <a:pt x="290" y="19"/>
                  <a:pt x="290" y="20"/>
                </a:cubicBezTo>
                <a:cubicBezTo>
                  <a:pt x="290" y="20"/>
                  <a:pt x="291" y="20"/>
                  <a:pt x="292" y="20"/>
                </a:cubicBezTo>
                <a:cubicBezTo>
                  <a:pt x="292" y="19"/>
                  <a:pt x="293" y="19"/>
                  <a:pt x="294" y="19"/>
                </a:cubicBezTo>
                <a:cubicBezTo>
                  <a:pt x="293" y="18"/>
                  <a:pt x="292" y="18"/>
                  <a:pt x="291" y="17"/>
                </a:cubicBezTo>
                <a:cubicBezTo>
                  <a:pt x="293" y="16"/>
                  <a:pt x="293" y="15"/>
                  <a:pt x="294" y="14"/>
                </a:cubicBezTo>
                <a:cubicBezTo>
                  <a:pt x="296" y="14"/>
                  <a:pt x="296" y="14"/>
                  <a:pt x="298" y="13"/>
                </a:cubicBezTo>
                <a:cubicBezTo>
                  <a:pt x="299" y="13"/>
                  <a:pt x="300" y="12"/>
                  <a:pt x="302" y="12"/>
                </a:cubicBezTo>
                <a:cubicBezTo>
                  <a:pt x="303" y="13"/>
                  <a:pt x="303" y="11"/>
                  <a:pt x="304" y="12"/>
                </a:cubicBezTo>
                <a:cubicBezTo>
                  <a:pt x="305" y="12"/>
                  <a:pt x="306" y="12"/>
                  <a:pt x="307" y="12"/>
                </a:cubicBezTo>
                <a:cubicBezTo>
                  <a:pt x="308" y="11"/>
                  <a:pt x="308" y="10"/>
                  <a:pt x="309" y="11"/>
                </a:cubicBezTo>
                <a:cubicBezTo>
                  <a:pt x="310" y="10"/>
                  <a:pt x="311" y="9"/>
                  <a:pt x="312" y="11"/>
                </a:cubicBezTo>
                <a:cubicBezTo>
                  <a:pt x="312" y="11"/>
                  <a:pt x="313" y="11"/>
                  <a:pt x="314" y="11"/>
                </a:cubicBezTo>
                <a:cubicBezTo>
                  <a:pt x="315" y="10"/>
                  <a:pt x="315" y="9"/>
                  <a:pt x="316" y="10"/>
                </a:cubicBezTo>
                <a:cubicBezTo>
                  <a:pt x="317" y="10"/>
                  <a:pt x="317" y="10"/>
                  <a:pt x="318" y="10"/>
                </a:cubicBezTo>
                <a:cubicBezTo>
                  <a:pt x="318" y="9"/>
                  <a:pt x="319" y="8"/>
                  <a:pt x="320" y="8"/>
                </a:cubicBezTo>
                <a:cubicBezTo>
                  <a:pt x="320" y="8"/>
                  <a:pt x="320" y="8"/>
                  <a:pt x="321" y="8"/>
                </a:cubicBezTo>
                <a:cubicBezTo>
                  <a:pt x="321" y="8"/>
                  <a:pt x="321" y="8"/>
                  <a:pt x="322" y="8"/>
                </a:cubicBezTo>
                <a:cubicBezTo>
                  <a:pt x="323" y="8"/>
                  <a:pt x="324" y="8"/>
                  <a:pt x="325" y="8"/>
                </a:cubicBezTo>
                <a:cubicBezTo>
                  <a:pt x="327" y="8"/>
                  <a:pt x="327" y="6"/>
                  <a:pt x="329" y="7"/>
                </a:cubicBezTo>
                <a:cubicBezTo>
                  <a:pt x="330" y="7"/>
                  <a:pt x="331" y="6"/>
                  <a:pt x="332" y="6"/>
                </a:cubicBezTo>
                <a:cubicBezTo>
                  <a:pt x="333" y="6"/>
                  <a:pt x="334" y="6"/>
                  <a:pt x="335" y="6"/>
                </a:cubicBezTo>
                <a:cubicBezTo>
                  <a:pt x="336" y="5"/>
                  <a:pt x="336" y="5"/>
                  <a:pt x="337" y="5"/>
                </a:cubicBezTo>
                <a:cubicBezTo>
                  <a:pt x="339" y="5"/>
                  <a:pt x="340" y="5"/>
                  <a:pt x="341" y="5"/>
                </a:cubicBezTo>
                <a:cubicBezTo>
                  <a:pt x="343" y="4"/>
                  <a:pt x="343" y="4"/>
                  <a:pt x="345" y="5"/>
                </a:cubicBezTo>
                <a:cubicBezTo>
                  <a:pt x="346" y="5"/>
                  <a:pt x="347" y="5"/>
                  <a:pt x="348" y="4"/>
                </a:cubicBezTo>
                <a:cubicBezTo>
                  <a:pt x="349" y="4"/>
                  <a:pt x="349" y="4"/>
                  <a:pt x="350" y="3"/>
                </a:cubicBezTo>
                <a:cubicBezTo>
                  <a:pt x="351" y="3"/>
                  <a:pt x="352" y="3"/>
                  <a:pt x="353" y="3"/>
                </a:cubicBezTo>
                <a:cubicBezTo>
                  <a:pt x="354" y="3"/>
                  <a:pt x="355" y="3"/>
                  <a:pt x="356" y="3"/>
                </a:cubicBezTo>
                <a:cubicBezTo>
                  <a:pt x="358" y="3"/>
                  <a:pt x="359" y="3"/>
                  <a:pt x="360" y="2"/>
                </a:cubicBezTo>
                <a:cubicBezTo>
                  <a:pt x="364" y="2"/>
                  <a:pt x="364" y="2"/>
                  <a:pt x="364" y="2"/>
                </a:cubicBezTo>
                <a:cubicBezTo>
                  <a:pt x="365" y="2"/>
                  <a:pt x="367" y="2"/>
                  <a:pt x="368" y="2"/>
                </a:cubicBezTo>
                <a:cubicBezTo>
                  <a:pt x="368" y="2"/>
                  <a:pt x="368" y="1"/>
                  <a:pt x="369" y="1"/>
                </a:cubicBezTo>
                <a:cubicBezTo>
                  <a:pt x="370" y="1"/>
                  <a:pt x="370" y="1"/>
                  <a:pt x="371" y="2"/>
                </a:cubicBezTo>
                <a:cubicBezTo>
                  <a:pt x="372" y="1"/>
                  <a:pt x="372" y="0"/>
                  <a:pt x="373" y="2"/>
                </a:cubicBezTo>
                <a:cubicBezTo>
                  <a:pt x="374" y="2"/>
                  <a:pt x="374" y="2"/>
                  <a:pt x="375" y="2"/>
                </a:cubicBezTo>
                <a:cubicBezTo>
                  <a:pt x="376" y="2"/>
                  <a:pt x="378" y="2"/>
                  <a:pt x="379" y="2"/>
                </a:cubicBezTo>
                <a:cubicBezTo>
                  <a:pt x="380" y="2"/>
                  <a:pt x="380" y="2"/>
                  <a:pt x="380" y="1"/>
                </a:cubicBezTo>
                <a:cubicBezTo>
                  <a:pt x="381" y="1"/>
                  <a:pt x="381" y="2"/>
                  <a:pt x="383" y="2"/>
                </a:cubicBezTo>
                <a:cubicBezTo>
                  <a:pt x="384" y="2"/>
                  <a:pt x="385" y="2"/>
                  <a:pt x="386" y="2"/>
                </a:cubicBezTo>
                <a:cubicBezTo>
                  <a:pt x="387" y="2"/>
                  <a:pt x="388" y="2"/>
                  <a:pt x="389" y="1"/>
                </a:cubicBezTo>
                <a:cubicBezTo>
                  <a:pt x="390" y="3"/>
                  <a:pt x="391" y="2"/>
                  <a:pt x="393" y="2"/>
                </a:cubicBezTo>
                <a:cubicBezTo>
                  <a:pt x="394" y="2"/>
                  <a:pt x="395" y="2"/>
                  <a:pt x="396" y="2"/>
                </a:cubicBezTo>
                <a:cubicBezTo>
                  <a:pt x="398" y="2"/>
                  <a:pt x="400" y="2"/>
                  <a:pt x="402" y="2"/>
                </a:cubicBezTo>
                <a:cubicBezTo>
                  <a:pt x="403" y="2"/>
                  <a:pt x="404" y="1"/>
                  <a:pt x="405" y="1"/>
                </a:cubicBezTo>
                <a:cubicBezTo>
                  <a:pt x="406" y="1"/>
                  <a:pt x="407" y="1"/>
                  <a:pt x="408" y="1"/>
                </a:cubicBezTo>
                <a:cubicBezTo>
                  <a:pt x="412" y="1"/>
                  <a:pt x="412" y="1"/>
                  <a:pt x="412" y="1"/>
                </a:cubicBezTo>
                <a:cubicBezTo>
                  <a:pt x="413" y="1"/>
                  <a:pt x="413" y="1"/>
                  <a:pt x="414" y="1"/>
                </a:cubicBezTo>
                <a:cubicBezTo>
                  <a:pt x="414" y="1"/>
                  <a:pt x="414" y="2"/>
                  <a:pt x="415" y="2"/>
                </a:cubicBezTo>
                <a:cubicBezTo>
                  <a:pt x="416" y="2"/>
                  <a:pt x="418" y="2"/>
                  <a:pt x="420" y="2"/>
                </a:cubicBezTo>
                <a:cubicBezTo>
                  <a:pt x="421" y="2"/>
                  <a:pt x="421" y="2"/>
                  <a:pt x="422" y="3"/>
                </a:cubicBezTo>
                <a:cubicBezTo>
                  <a:pt x="422" y="3"/>
                  <a:pt x="423" y="3"/>
                  <a:pt x="423" y="3"/>
                </a:cubicBezTo>
                <a:cubicBezTo>
                  <a:pt x="424" y="3"/>
                  <a:pt x="424" y="2"/>
                  <a:pt x="425" y="2"/>
                </a:cubicBezTo>
                <a:cubicBezTo>
                  <a:pt x="432" y="2"/>
                  <a:pt x="439" y="2"/>
                  <a:pt x="446" y="2"/>
                </a:cubicBezTo>
                <a:cubicBezTo>
                  <a:pt x="447" y="2"/>
                  <a:pt x="448" y="3"/>
                  <a:pt x="449" y="4"/>
                </a:cubicBezTo>
                <a:cubicBezTo>
                  <a:pt x="450" y="4"/>
                  <a:pt x="450" y="4"/>
                  <a:pt x="451" y="3"/>
                </a:cubicBezTo>
                <a:cubicBezTo>
                  <a:pt x="452" y="2"/>
                  <a:pt x="453" y="3"/>
                  <a:pt x="454" y="4"/>
                </a:cubicBezTo>
                <a:cubicBezTo>
                  <a:pt x="455" y="4"/>
                  <a:pt x="455" y="3"/>
                  <a:pt x="455" y="3"/>
                </a:cubicBezTo>
                <a:cubicBezTo>
                  <a:pt x="456" y="3"/>
                  <a:pt x="456" y="4"/>
                  <a:pt x="456" y="4"/>
                </a:cubicBezTo>
                <a:cubicBezTo>
                  <a:pt x="457" y="4"/>
                  <a:pt x="457" y="4"/>
                  <a:pt x="457" y="4"/>
                </a:cubicBezTo>
                <a:cubicBezTo>
                  <a:pt x="459" y="4"/>
                  <a:pt x="461" y="4"/>
                  <a:pt x="462" y="4"/>
                </a:cubicBezTo>
                <a:cubicBezTo>
                  <a:pt x="463" y="6"/>
                  <a:pt x="465" y="5"/>
                  <a:pt x="466" y="5"/>
                </a:cubicBezTo>
                <a:cubicBezTo>
                  <a:pt x="467" y="5"/>
                  <a:pt x="468" y="6"/>
                  <a:pt x="469" y="6"/>
                </a:cubicBezTo>
                <a:cubicBezTo>
                  <a:pt x="470" y="6"/>
                  <a:pt x="471" y="6"/>
                  <a:pt x="471" y="7"/>
                </a:cubicBezTo>
                <a:cubicBezTo>
                  <a:pt x="472" y="6"/>
                  <a:pt x="472" y="6"/>
                  <a:pt x="472" y="6"/>
                </a:cubicBezTo>
                <a:cubicBezTo>
                  <a:pt x="473" y="6"/>
                  <a:pt x="474" y="6"/>
                  <a:pt x="475" y="6"/>
                </a:cubicBezTo>
                <a:cubicBezTo>
                  <a:pt x="477" y="6"/>
                  <a:pt x="477" y="7"/>
                  <a:pt x="479" y="7"/>
                </a:cubicBezTo>
                <a:cubicBezTo>
                  <a:pt x="480" y="7"/>
                  <a:pt x="481" y="7"/>
                  <a:pt x="482" y="7"/>
                </a:cubicBezTo>
                <a:cubicBezTo>
                  <a:pt x="483" y="7"/>
                  <a:pt x="483" y="7"/>
                  <a:pt x="484" y="7"/>
                </a:cubicBezTo>
                <a:cubicBezTo>
                  <a:pt x="485" y="8"/>
                  <a:pt x="486" y="9"/>
                  <a:pt x="488" y="9"/>
                </a:cubicBezTo>
                <a:cubicBezTo>
                  <a:pt x="489" y="9"/>
                  <a:pt x="490" y="9"/>
                  <a:pt x="492" y="9"/>
                </a:cubicBezTo>
                <a:cubicBezTo>
                  <a:pt x="493" y="8"/>
                  <a:pt x="495" y="10"/>
                  <a:pt x="497" y="10"/>
                </a:cubicBezTo>
                <a:cubicBezTo>
                  <a:pt x="497" y="10"/>
                  <a:pt x="498" y="11"/>
                  <a:pt x="499" y="11"/>
                </a:cubicBezTo>
                <a:cubicBezTo>
                  <a:pt x="499" y="11"/>
                  <a:pt x="500" y="12"/>
                  <a:pt x="500" y="12"/>
                </a:cubicBezTo>
                <a:cubicBezTo>
                  <a:pt x="501" y="10"/>
                  <a:pt x="502" y="11"/>
                  <a:pt x="503" y="11"/>
                </a:cubicBezTo>
                <a:cubicBezTo>
                  <a:pt x="503" y="12"/>
                  <a:pt x="504" y="11"/>
                  <a:pt x="505" y="12"/>
                </a:cubicBezTo>
                <a:cubicBezTo>
                  <a:pt x="506" y="12"/>
                  <a:pt x="507" y="11"/>
                  <a:pt x="508" y="12"/>
                </a:cubicBezTo>
                <a:cubicBezTo>
                  <a:pt x="509" y="12"/>
                  <a:pt x="510" y="13"/>
                  <a:pt x="511" y="13"/>
                </a:cubicBezTo>
                <a:cubicBezTo>
                  <a:pt x="512" y="14"/>
                  <a:pt x="513" y="12"/>
                  <a:pt x="514" y="13"/>
                </a:cubicBezTo>
                <a:cubicBezTo>
                  <a:pt x="514" y="14"/>
                  <a:pt x="516" y="14"/>
                  <a:pt x="517" y="14"/>
                </a:cubicBezTo>
                <a:cubicBezTo>
                  <a:pt x="518" y="15"/>
                  <a:pt x="518" y="15"/>
                  <a:pt x="517" y="16"/>
                </a:cubicBezTo>
                <a:cubicBezTo>
                  <a:pt x="517" y="16"/>
                  <a:pt x="517" y="17"/>
                  <a:pt x="517" y="17"/>
                </a:cubicBezTo>
                <a:cubicBezTo>
                  <a:pt x="517" y="17"/>
                  <a:pt x="518" y="17"/>
                  <a:pt x="519" y="18"/>
                </a:cubicBezTo>
                <a:cubicBezTo>
                  <a:pt x="517" y="19"/>
                  <a:pt x="515" y="18"/>
                  <a:pt x="515" y="20"/>
                </a:cubicBezTo>
                <a:cubicBezTo>
                  <a:pt x="516" y="20"/>
                  <a:pt x="517" y="21"/>
                  <a:pt x="518" y="21"/>
                </a:cubicBezTo>
                <a:cubicBezTo>
                  <a:pt x="518" y="22"/>
                  <a:pt x="517" y="22"/>
                  <a:pt x="518" y="23"/>
                </a:cubicBezTo>
                <a:cubicBezTo>
                  <a:pt x="518" y="23"/>
                  <a:pt x="518" y="24"/>
                  <a:pt x="518" y="24"/>
                </a:cubicBezTo>
                <a:cubicBezTo>
                  <a:pt x="519" y="25"/>
                  <a:pt x="519" y="25"/>
                  <a:pt x="520" y="25"/>
                </a:cubicBezTo>
                <a:cubicBezTo>
                  <a:pt x="522" y="24"/>
                  <a:pt x="522" y="24"/>
                  <a:pt x="522" y="25"/>
                </a:cubicBezTo>
                <a:cubicBezTo>
                  <a:pt x="522" y="26"/>
                  <a:pt x="523" y="26"/>
                  <a:pt x="523" y="26"/>
                </a:cubicBezTo>
                <a:cubicBezTo>
                  <a:pt x="523" y="25"/>
                  <a:pt x="524" y="25"/>
                  <a:pt x="524" y="24"/>
                </a:cubicBezTo>
                <a:cubicBezTo>
                  <a:pt x="525" y="24"/>
                  <a:pt x="526" y="25"/>
                  <a:pt x="526" y="25"/>
                </a:cubicBezTo>
                <a:cubicBezTo>
                  <a:pt x="527" y="25"/>
                  <a:pt x="527" y="25"/>
                  <a:pt x="528" y="25"/>
                </a:cubicBezTo>
                <a:cubicBezTo>
                  <a:pt x="528" y="25"/>
                  <a:pt x="528" y="26"/>
                  <a:pt x="529" y="26"/>
                </a:cubicBezTo>
                <a:cubicBezTo>
                  <a:pt x="530" y="26"/>
                  <a:pt x="530" y="26"/>
                  <a:pt x="531" y="25"/>
                </a:cubicBezTo>
                <a:cubicBezTo>
                  <a:pt x="531" y="25"/>
                  <a:pt x="532" y="25"/>
                  <a:pt x="532" y="25"/>
                </a:cubicBezTo>
                <a:cubicBezTo>
                  <a:pt x="533" y="25"/>
                  <a:pt x="533" y="25"/>
                  <a:pt x="533" y="24"/>
                </a:cubicBezTo>
                <a:cubicBezTo>
                  <a:pt x="533" y="23"/>
                  <a:pt x="531" y="24"/>
                  <a:pt x="530" y="24"/>
                </a:cubicBezTo>
                <a:cubicBezTo>
                  <a:pt x="529" y="24"/>
                  <a:pt x="528" y="24"/>
                  <a:pt x="527" y="24"/>
                </a:cubicBezTo>
                <a:cubicBezTo>
                  <a:pt x="527" y="23"/>
                  <a:pt x="527" y="23"/>
                  <a:pt x="527" y="23"/>
                </a:cubicBezTo>
                <a:cubicBezTo>
                  <a:pt x="528" y="23"/>
                  <a:pt x="530" y="23"/>
                  <a:pt x="530" y="23"/>
                </a:cubicBezTo>
                <a:cubicBezTo>
                  <a:pt x="531" y="22"/>
                  <a:pt x="532" y="22"/>
                  <a:pt x="533" y="22"/>
                </a:cubicBezTo>
                <a:cubicBezTo>
                  <a:pt x="532" y="21"/>
                  <a:pt x="531" y="21"/>
                  <a:pt x="531" y="21"/>
                </a:cubicBezTo>
                <a:cubicBezTo>
                  <a:pt x="530" y="21"/>
                  <a:pt x="530" y="21"/>
                  <a:pt x="530" y="20"/>
                </a:cubicBezTo>
                <a:cubicBezTo>
                  <a:pt x="533" y="20"/>
                  <a:pt x="533" y="20"/>
                  <a:pt x="533" y="20"/>
                </a:cubicBezTo>
                <a:cubicBezTo>
                  <a:pt x="534" y="21"/>
                  <a:pt x="535" y="22"/>
                  <a:pt x="536" y="23"/>
                </a:cubicBezTo>
                <a:cubicBezTo>
                  <a:pt x="536" y="23"/>
                  <a:pt x="536" y="23"/>
                  <a:pt x="537" y="23"/>
                </a:cubicBezTo>
                <a:cubicBezTo>
                  <a:pt x="538" y="23"/>
                  <a:pt x="539" y="23"/>
                  <a:pt x="540" y="23"/>
                </a:cubicBezTo>
                <a:cubicBezTo>
                  <a:pt x="542" y="23"/>
                  <a:pt x="542" y="24"/>
                  <a:pt x="543" y="24"/>
                </a:cubicBezTo>
                <a:cubicBezTo>
                  <a:pt x="545" y="24"/>
                  <a:pt x="545" y="24"/>
                  <a:pt x="546" y="25"/>
                </a:cubicBezTo>
                <a:cubicBezTo>
                  <a:pt x="546" y="26"/>
                  <a:pt x="547" y="26"/>
                  <a:pt x="548" y="26"/>
                </a:cubicBezTo>
                <a:cubicBezTo>
                  <a:pt x="548" y="27"/>
                  <a:pt x="549" y="27"/>
                  <a:pt x="550" y="27"/>
                </a:cubicBezTo>
                <a:cubicBezTo>
                  <a:pt x="552" y="26"/>
                  <a:pt x="553" y="27"/>
                  <a:pt x="554" y="28"/>
                </a:cubicBezTo>
                <a:cubicBezTo>
                  <a:pt x="556" y="29"/>
                  <a:pt x="558" y="30"/>
                  <a:pt x="560" y="29"/>
                </a:cubicBezTo>
                <a:cubicBezTo>
                  <a:pt x="560" y="30"/>
                  <a:pt x="561" y="31"/>
                  <a:pt x="561" y="31"/>
                </a:cubicBezTo>
                <a:cubicBezTo>
                  <a:pt x="563" y="32"/>
                  <a:pt x="564" y="31"/>
                  <a:pt x="565" y="32"/>
                </a:cubicBezTo>
                <a:cubicBezTo>
                  <a:pt x="566" y="33"/>
                  <a:pt x="568" y="32"/>
                  <a:pt x="568" y="33"/>
                </a:cubicBezTo>
                <a:cubicBezTo>
                  <a:pt x="570" y="34"/>
                  <a:pt x="572" y="36"/>
                  <a:pt x="574" y="35"/>
                </a:cubicBezTo>
                <a:cubicBezTo>
                  <a:pt x="574" y="35"/>
                  <a:pt x="574" y="36"/>
                  <a:pt x="574" y="36"/>
                </a:cubicBezTo>
                <a:cubicBezTo>
                  <a:pt x="575" y="38"/>
                  <a:pt x="576" y="38"/>
                  <a:pt x="578" y="37"/>
                </a:cubicBezTo>
                <a:cubicBezTo>
                  <a:pt x="578" y="37"/>
                  <a:pt x="579" y="37"/>
                  <a:pt x="579" y="37"/>
                </a:cubicBezTo>
                <a:cubicBezTo>
                  <a:pt x="579" y="38"/>
                  <a:pt x="581" y="38"/>
                  <a:pt x="582" y="38"/>
                </a:cubicBezTo>
                <a:cubicBezTo>
                  <a:pt x="583" y="40"/>
                  <a:pt x="586" y="40"/>
                  <a:pt x="587" y="42"/>
                </a:cubicBezTo>
                <a:cubicBezTo>
                  <a:pt x="587" y="42"/>
                  <a:pt x="588" y="42"/>
                  <a:pt x="589" y="43"/>
                </a:cubicBezTo>
                <a:cubicBezTo>
                  <a:pt x="591" y="43"/>
                  <a:pt x="593" y="45"/>
                  <a:pt x="595" y="47"/>
                </a:cubicBezTo>
                <a:cubicBezTo>
                  <a:pt x="598" y="47"/>
                  <a:pt x="598" y="47"/>
                  <a:pt x="598" y="47"/>
                </a:cubicBezTo>
                <a:cubicBezTo>
                  <a:pt x="599" y="47"/>
                  <a:pt x="599" y="49"/>
                  <a:pt x="601" y="49"/>
                </a:cubicBezTo>
                <a:cubicBezTo>
                  <a:pt x="601" y="49"/>
                  <a:pt x="602" y="51"/>
                  <a:pt x="603" y="51"/>
                </a:cubicBezTo>
                <a:cubicBezTo>
                  <a:pt x="604" y="52"/>
                  <a:pt x="605" y="52"/>
                  <a:pt x="605" y="52"/>
                </a:cubicBezTo>
                <a:cubicBezTo>
                  <a:pt x="606" y="53"/>
                  <a:pt x="607" y="52"/>
                  <a:pt x="607" y="53"/>
                </a:cubicBezTo>
                <a:cubicBezTo>
                  <a:pt x="608" y="54"/>
                  <a:pt x="610" y="54"/>
                  <a:pt x="611" y="56"/>
                </a:cubicBezTo>
                <a:cubicBezTo>
                  <a:pt x="612" y="57"/>
                  <a:pt x="613" y="57"/>
                  <a:pt x="614" y="58"/>
                </a:cubicBezTo>
                <a:cubicBezTo>
                  <a:pt x="615" y="58"/>
                  <a:pt x="616" y="58"/>
                  <a:pt x="617" y="59"/>
                </a:cubicBezTo>
                <a:cubicBezTo>
                  <a:pt x="617" y="60"/>
                  <a:pt x="618" y="60"/>
                  <a:pt x="618" y="60"/>
                </a:cubicBezTo>
                <a:cubicBezTo>
                  <a:pt x="620" y="60"/>
                  <a:pt x="621" y="61"/>
                  <a:pt x="622" y="62"/>
                </a:cubicBezTo>
                <a:cubicBezTo>
                  <a:pt x="623" y="62"/>
                  <a:pt x="624" y="63"/>
                  <a:pt x="624" y="63"/>
                </a:cubicBezTo>
                <a:cubicBezTo>
                  <a:pt x="625" y="64"/>
                  <a:pt x="627" y="64"/>
                  <a:pt x="627" y="65"/>
                </a:cubicBezTo>
                <a:cubicBezTo>
                  <a:pt x="628" y="65"/>
                  <a:pt x="628" y="66"/>
                  <a:pt x="629" y="66"/>
                </a:cubicBezTo>
                <a:cubicBezTo>
                  <a:pt x="630" y="65"/>
                  <a:pt x="630" y="66"/>
                  <a:pt x="631" y="67"/>
                </a:cubicBezTo>
                <a:cubicBezTo>
                  <a:pt x="632" y="67"/>
                  <a:pt x="632" y="68"/>
                  <a:pt x="633" y="68"/>
                </a:cubicBezTo>
                <a:cubicBezTo>
                  <a:pt x="635" y="69"/>
                  <a:pt x="637" y="70"/>
                  <a:pt x="639" y="71"/>
                </a:cubicBezTo>
                <a:cubicBezTo>
                  <a:pt x="640" y="71"/>
                  <a:pt x="641" y="72"/>
                  <a:pt x="642" y="73"/>
                </a:cubicBezTo>
                <a:cubicBezTo>
                  <a:pt x="643" y="74"/>
                  <a:pt x="644" y="74"/>
                  <a:pt x="644" y="74"/>
                </a:cubicBezTo>
                <a:cubicBezTo>
                  <a:pt x="645" y="75"/>
                  <a:pt x="644" y="76"/>
                  <a:pt x="646" y="76"/>
                </a:cubicBezTo>
                <a:cubicBezTo>
                  <a:pt x="647" y="77"/>
                  <a:pt x="647" y="78"/>
                  <a:pt x="648" y="78"/>
                </a:cubicBezTo>
                <a:cubicBezTo>
                  <a:pt x="649" y="78"/>
                  <a:pt x="649" y="78"/>
                  <a:pt x="649" y="79"/>
                </a:cubicBezTo>
                <a:cubicBezTo>
                  <a:pt x="649" y="79"/>
                  <a:pt x="650" y="80"/>
                  <a:pt x="650" y="80"/>
                </a:cubicBezTo>
                <a:cubicBezTo>
                  <a:pt x="651" y="80"/>
                  <a:pt x="651" y="80"/>
                  <a:pt x="652" y="80"/>
                </a:cubicBezTo>
                <a:cubicBezTo>
                  <a:pt x="652" y="80"/>
                  <a:pt x="652" y="80"/>
                  <a:pt x="652" y="81"/>
                </a:cubicBezTo>
                <a:cubicBezTo>
                  <a:pt x="652" y="81"/>
                  <a:pt x="652" y="81"/>
                  <a:pt x="652" y="82"/>
                </a:cubicBezTo>
                <a:cubicBezTo>
                  <a:pt x="652" y="81"/>
                  <a:pt x="651" y="81"/>
                  <a:pt x="651" y="81"/>
                </a:cubicBezTo>
                <a:cubicBezTo>
                  <a:pt x="651" y="81"/>
                  <a:pt x="651" y="81"/>
                  <a:pt x="651" y="81"/>
                </a:cubicBezTo>
                <a:cubicBezTo>
                  <a:pt x="650" y="81"/>
                  <a:pt x="650" y="81"/>
                  <a:pt x="650" y="82"/>
                </a:cubicBezTo>
                <a:cubicBezTo>
                  <a:pt x="649" y="83"/>
                  <a:pt x="649" y="83"/>
                  <a:pt x="650" y="84"/>
                </a:cubicBezTo>
                <a:cubicBezTo>
                  <a:pt x="650" y="84"/>
                  <a:pt x="650" y="84"/>
                  <a:pt x="650" y="84"/>
                </a:cubicBezTo>
                <a:cubicBezTo>
                  <a:pt x="650" y="84"/>
                  <a:pt x="651" y="84"/>
                  <a:pt x="651" y="85"/>
                </a:cubicBezTo>
                <a:cubicBezTo>
                  <a:pt x="651" y="83"/>
                  <a:pt x="652" y="84"/>
                  <a:pt x="653" y="84"/>
                </a:cubicBezTo>
                <a:cubicBezTo>
                  <a:pt x="654" y="84"/>
                  <a:pt x="654" y="83"/>
                  <a:pt x="655" y="83"/>
                </a:cubicBezTo>
                <a:cubicBezTo>
                  <a:pt x="655" y="83"/>
                  <a:pt x="656" y="84"/>
                  <a:pt x="656" y="84"/>
                </a:cubicBezTo>
                <a:cubicBezTo>
                  <a:pt x="657" y="85"/>
                  <a:pt x="659" y="85"/>
                  <a:pt x="660" y="86"/>
                </a:cubicBezTo>
                <a:cubicBezTo>
                  <a:pt x="661" y="88"/>
                  <a:pt x="663" y="89"/>
                  <a:pt x="664" y="89"/>
                </a:cubicBezTo>
                <a:cubicBezTo>
                  <a:pt x="665" y="90"/>
                  <a:pt x="666" y="90"/>
                  <a:pt x="666" y="91"/>
                </a:cubicBezTo>
                <a:cubicBezTo>
                  <a:pt x="667" y="91"/>
                  <a:pt x="668" y="92"/>
                  <a:pt x="669" y="92"/>
                </a:cubicBezTo>
                <a:cubicBezTo>
                  <a:pt x="669" y="93"/>
                  <a:pt x="670" y="93"/>
                  <a:pt x="670" y="95"/>
                </a:cubicBezTo>
                <a:cubicBezTo>
                  <a:pt x="672" y="96"/>
                  <a:pt x="672" y="97"/>
                  <a:pt x="674" y="98"/>
                </a:cubicBezTo>
                <a:cubicBezTo>
                  <a:pt x="675" y="98"/>
                  <a:pt x="675" y="100"/>
                  <a:pt x="676" y="100"/>
                </a:cubicBezTo>
                <a:cubicBezTo>
                  <a:pt x="677" y="102"/>
                  <a:pt x="679" y="103"/>
                  <a:pt x="680" y="104"/>
                </a:cubicBezTo>
                <a:cubicBezTo>
                  <a:pt x="682" y="105"/>
                  <a:pt x="683" y="107"/>
                  <a:pt x="685" y="108"/>
                </a:cubicBezTo>
                <a:cubicBezTo>
                  <a:pt x="685" y="108"/>
                  <a:pt x="685" y="108"/>
                  <a:pt x="685" y="108"/>
                </a:cubicBezTo>
                <a:cubicBezTo>
                  <a:pt x="687" y="109"/>
                  <a:pt x="688" y="110"/>
                  <a:pt x="689" y="111"/>
                </a:cubicBezTo>
                <a:cubicBezTo>
                  <a:pt x="690" y="112"/>
                  <a:pt x="691" y="113"/>
                  <a:pt x="692" y="114"/>
                </a:cubicBezTo>
                <a:cubicBezTo>
                  <a:pt x="693" y="115"/>
                  <a:pt x="694" y="116"/>
                  <a:pt x="695" y="117"/>
                </a:cubicBezTo>
                <a:cubicBezTo>
                  <a:pt x="697" y="118"/>
                  <a:pt x="698" y="120"/>
                  <a:pt x="700" y="121"/>
                </a:cubicBezTo>
                <a:cubicBezTo>
                  <a:pt x="702" y="122"/>
                  <a:pt x="702" y="123"/>
                  <a:pt x="703" y="124"/>
                </a:cubicBezTo>
                <a:cubicBezTo>
                  <a:pt x="703" y="126"/>
                  <a:pt x="705" y="126"/>
                  <a:pt x="705" y="127"/>
                </a:cubicBezTo>
                <a:cubicBezTo>
                  <a:pt x="705" y="128"/>
                  <a:pt x="706" y="128"/>
                  <a:pt x="707" y="128"/>
                </a:cubicBezTo>
                <a:cubicBezTo>
                  <a:pt x="708" y="130"/>
                  <a:pt x="710" y="131"/>
                  <a:pt x="710" y="133"/>
                </a:cubicBezTo>
                <a:cubicBezTo>
                  <a:pt x="711" y="134"/>
                  <a:pt x="711" y="135"/>
                  <a:pt x="712" y="135"/>
                </a:cubicBezTo>
                <a:cubicBezTo>
                  <a:pt x="713" y="136"/>
                  <a:pt x="713" y="137"/>
                  <a:pt x="714" y="137"/>
                </a:cubicBezTo>
                <a:cubicBezTo>
                  <a:pt x="715" y="137"/>
                  <a:pt x="716" y="139"/>
                  <a:pt x="717" y="139"/>
                </a:cubicBezTo>
                <a:cubicBezTo>
                  <a:pt x="718" y="141"/>
                  <a:pt x="721" y="142"/>
                  <a:pt x="721" y="144"/>
                </a:cubicBezTo>
                <a:cubicBezTo>
                  <a:pt x="722" y="145"/>
                  <a:pt x="722" y="146"/>
                  <a:pt x="723" y="146"/>
                </a:cubicBezTo>
                <a:cubicBezTo>
                  <a:pt x="724" y="148"/>
                  <a:pt x="726" y="149"/>
                  <a:pt x="726" y="151"/>
                </a:cubicBezTo>
                <a:cubicBezTo>
                  <a:pt x="726" y="151"/>
                  <a:pt x="728" y="151"/>
                  <a:pt x="728" y="151"/>
                </a:cubicBezTo>
                <a:cubicBezTo>
                  <a:pt x="728" y="152"/>
                  <a:pt x="728" y="153"/>
                  <a:pt x="729" y="153"/>
                </a:cubicBezTo>
                <a:cubicBezTo>
                  <a:pt x="729" y="153"/>
                  <a:pt x="729" y="154"/>
                  <a:pt x="730" y="154"/>
                </a:cubicBezTo>
                <a:cubicBezTo>
                  <a:pt x="732" y="153"/>
                  <a:pt x="732" y="156"/>
                  <a:pt x="733" y="156"/>
                </a:cubicBezTo>
                <a:cubicBezTo>
                  <a:pt x="733" y="156"/>
                  <a:pt x="733" y="157"/>
                  <a:pt x="733" y="157"/>
                </a:cubicBezTo>
                <a:cubicBezTo>
                  <a:pt x="733" y="158"/>
                  <a:pt x="732" y="159"/>
                  <a:pt x="733" y="159"/>
                </a:cubicBezTo>
                <a:cubicBezTo>
                  <a:pt x="734" y="160"/>
                  <a:pt x="734" y="160"/>
                  <a:pt x="734" y="160"/>
                </a:cubicBezTo>
                <a:cubicBezTo>
                  <a:pt x="736" y="160"/>
                  <a:pt x="736" y="162"/>
                  <a:pt x="738" y="161"/>
                </a:cubicBezTo>
                <a:cubicBezTo>
                  <a:pt x="738" y="161"/>
                  <a:pt x="739" y="162"/>
                  <a:pt x="738" y="163"/>
                </a:cubicBezTo>
                <a:cubicBezTo>
                  <a:pt x="738" y="163"/>
                  <a:pt x="738" y="164"/>
                  <a:pt x="738" y="164"/>
                </a:cubicBezTo>
                <a:cubicBezTo>
                  <a:pt x="739" y="164"/>
                  <a:pt x="740" y="165"/>
                  <a:pt x="740" y="167"/>
                </a:cubicBezTo>
                <a:cubicBezTo>
                  <a:pt x="742" y="168"/>
                  <a:pt x="742" y="169"/>
                  <a:pt x="743" y="171"/>
                </a:cubicBezTo>
                <a:cubicBezTo>
                  <a:pt x="743" y="172"/>
                  <a:pt x="745" y="173"/>
                  <a:pt x="746" y="174"/>
                </a:cubicBezTo>
                <a:cubicBezTo>
                  <a:pt x="746" y="177"/>
                  <a:pt x="746" y="177"/>
                  <a:pt x="746" y="177"/>
                </a:cubicBezTo>
                <a:cubicBezTo>
                  <a:pt x="746" y="177"/>
                  <a:pt x="746" y="177"/>
                  <a:pt x="747" y="177"/>
                </a:cubicBezTo>
                <a:cubicBezTo>
                  <a:pt x="749" y="179"/>
                  <a:pt x="750" y="182"/>
                  <a:pt x="751" y="184"/>
                </a:cubicBezTo>
                <a:cubicBezTo>
                  <a:pt x="751" y="185"/>
                  <a:pt x="752" y="186"/>
                  <a:pt x="752" y="187"/>
                </a:cubicBezTo>
                <a:cubicBezTo>
                  <a:pt x="752" y="188"/>
                  <a:pt x="753" y="188"/>
                  <a:pt x="755" y="188"/>
                </a:cubicBezTo>
                <a:cubicBezTo>
                  <a:pt x="755" y="188"/>
                  <a:pt x="755" y="188"/>
                  <a:pt x="755" y="188"/>
                </a:cubicBezTo>
                <a:cubicBezTo>
                  <a:pt x="755" y="189"/>
                  <a:pt x="754" y="190"/>
                  <a:pt x="755" y="191"/>
                </a:cubicBezTo>
                <a:cubicBezTo>
                  <a:pt x="756" y="191"/>
                  <a:pt x="755" y="192"/>
                  <a:pt x="756" y="193"/>
                </a:cubicBezTo>
                <a:cubicBezTo>
                  <a:pt x="757" y="193"/>
                  <a:pt x="756" y="194"/>
                  <a:pt x="757" y="195"/>
                </a:cubicBezTo>
                <a:cubicBezTo>
                  <a:pt x="757" y="195"/>
                  <a:pt x="757" y="196"/>
                  <a:pt x="757" y="197"/>
                </a:cubicBezTo>
                <a:cubicBezTo>
                  <a:pt x="758" y="197"/>
                  <a:pt x="759" y="198"/>
                  <a:pt x="759" y="199"/>
                </a:cubicBezTo>
                <a:cubicBezTo>
                  <a:pt x="759" y="199"/>
                  <a:pt x="759" y="200"/>
                  <a:pt x="759" y="201"/>
                </a:cubicBezTo>
                <a:cubicBezTo>
                  <a:pt x="759" y="201"/>
                  <a:pt x="759" y="201"/>
                  <a:pt x="759" y="202"/>
                </a:cubicBezTo>
                <a:cubicBezTo>
                  <a:pt x="760" y="202"/>
                  <a:pt x="760" y="202"/>
                  <a:pt x="760" y="202"/>
                </a:cubicBezTo>
                <a:cubicBezTo>
                  <a:pt x="761" y="202"/>
                  <a:pt x="761" y="202"/>
                  <a:pt x="761" y="203"/>
                </a:cubicBezTo>
                <a:cubicBezTo>
                  <a:pt x="761" y="204"/>
                  <a:pt x="761" y="204"/>
                  <a:pt x="761" y="204"/>
                </a:cubicBezTo>
                <a:cubicBezTo>
                  <a:pt x="760" y="204"/>
                  <a:pt x="760" y="204"/>
                  <a:pt x="759" y="204"/>
                </a:cubicBezTo>
                <a:cubicBezTo>
                  <a:pt x="760" y="205"/>
                  <a:pt x="761" y="206"/>
                  <a:pt x="762" y="207"/>
                </a:cubicBezTo>
                <a:cubicBezTo>
                  <a:pt x="765" y="207"/>
                  <a:pt x="765" y="207"/>
                  <a:pt x="765" y="207"/>
                </a:cubicBezTo>
                <a:cubicBezTo>
                  <a:pt x="765" y="208"/>
                  <a:pt x="766" y="208"/>
                  <a:pt x="767" y="209"/>
                </a:cubicBezTo>
                <a:cubicBezTo>
                  <a:pt x="767" y="210"/>
                  <a:pt x="767" y="211"/>
                  <a:pt x="767" y="212"/>
                </a:cubicBezTo>
                <a:cubicBezTo>
                  <a:pt x="767" y="212"/>
                  <a:pt x="767" y="212"/>
                  <a:pt x="767" y="212"/>
                </a:cubicBezTo>
                <a:cubicBezTo>
                  <a:pt x="768" y="212"/>
                  <a:pt x="768" y="212"/>
                  <a:pt x="769" y="211"/>
                </a:cubicBezTo>
                <a:cubicBezTo>
                  <a:pt x="770" y="212"/>
                  <a:pt x="771" y="213"/>
                  <a:pt x="771" y="214"/>
                </a:cubicBezTo>
                <a:cubicBezTo>
                  <a:pt x="771" y="214"/>
                  <a:pt x="771" y="214"/>
                  <a:pt x="771" y="215"/>
                </a:cubicBezTo>
                <a:cubicBezTo>
                  <a:pt x="770" y="215"/>
                  <a:pt x="771" y="217"/>
                  <a:pt x="770" y="217"/>
                </a:cubicBezTo>
                <a:cubicBezTo>
                  <a:pt x="769" y="218"/>
                  <a:pt x="770" y="218"/>
                  <a:pt x="770" y="218"/>
                </a:cubicBezTo>
                <a:cubicBezTo>
                  <a:pt x="771" y="218"/>
                  <a:pt x="772" y="218"/>
                  <a:pt x="772" y="218"/>
                </a:cubicBezTo>
                <a:cubicBezTo>
                  <a:pt x="772" y="219"/>
                  <a:pt x="773" y="219"/>
                  <a:pt x="773" y="219"/>
                </a:cubicBezTo>
                <a:cubicBezTo>
                  <a:pt x="772" y="219"/>
                  <a:pt x="772" y="219"/>
                  <a:pt x="772" y="220"/>
                </a:cubicBezTo>
                <a:cubicBezTo>
                  <a:pt x="772" y="220"/>
                  <a:pt x="772" y="220"/>
                  <a:pt x="773" y="220"/>
                </a:cubicBezTo>
                <a:cubicBezTo>
                  <a:pt x="772" y="222"/>
                  <a:pt x="773" y="223"/>
                  <a:pt x="774" y="223"/>
                </a:cubicBezTo>
                <a:cubicBezTo>
                  <a:pt x="776" y="223"/>
                  <a:pt x="775" y="224"/>
                  <a:pt x="776" y="226"/>
                </a:cubicBezTo>
                <a:cubicBezTo>
                  <a:pt x="776" y="226"/>
                  <a:pt x="777" y="227"/>
                  <a:pt x="779" y="229"/>
                </a:cubicBezTo>
                <a:cubicBezTo>
                  <a:pt x="780" y="229"/>
                  <a:pt x="779" y="231"/>
                  <a:pt x="781" y="232"/>
                </a:cubicBezTo>
                <a:cubicBezTo>
                  <a:pt x="781" y="233"/>
                  <a:pt x="781" y="234"/>
                  <a:pt x="781" y="235"/>
                </a:cubicBezTo>
                <a:cubicBezTo>
                  <a:pt x="781" y="236"/>
                  <a:pt x="781" y="236"/>
                  <a:pt x="781" y="237"/>
                </a:cubicBezTo>
                <a:cubicBezTo>
                  <a:pt x="782" y="238"/>
                  <a:pt x="782" y="239"/>
                  <a:pt x="783" y="239"/>
                </a:cubicBezTo>
                <a:cubicBezTo>
                  <a:pt x="784" y="240"/>
                  <a:pt x="784" y="241"/>
                  <a:pt x="784" y="242"/>
                </a:cubicBezTo>
                <a:cubicBezTo>
                  <a:pt x="784" y="243"/>
                  <a:pt x="785" y="243"/>
                  <a:pt x="785" y="244"/>
                </a:cubicBezTo>
                <a:cubicBezTo>
                  <a:pt x="786" y="245"/>
                  <a:pt x="786" y="245"/>
                  <a:pt x="785" y="246"/>
                </a:cubicBezTo>
                <a:cubicBezTo>
                  <a:pt x="786" y="247"/>
                  <a:pt x="786" y="248"/>
                  <a:pt x="787" y="248"/>
                </a:cubicBezTo>
                <a:cubicBezTo>
                  <a:pt x="788" y="249"/>
                  <a:pt x="789" y="250"/>
                  <a:pt x="790" y="251"/>
                </a:cubicBezTo>
                <a:cubicBezTo>
                  <a:pt x="790" y="252"/>
                  <a:pt x="791" y="253"/>
                  <a:pt x="792" y="254"/>
                </a:cubicBezTo>
                <a:cubicBezTo>
                  <a:pt x="792" y="254"/>
                  <a:pt x="791" y="255"/>
                  <a:pt x="791" y="255"/>
                </a:cubicBezTo>
                <a:cubicBezTo>
                  <a:pt x="790" y="255"/>
                  <a:pt x="790" y="257"/>
                  <a:pt x="789" y="257"/>
                </a:cubicBezTo>
                <a:cubicBezTo>
                  <a:pt x="789" y="257"/>
                  <a:pt x="789" y="258"/>
                  <a:pt x="789" y="258"/>
                </a:cubicBezTo>
                <a:cubicBezTo>
                  <a:pt x="790" y="259"/>
                  <a:pt x="789" y="260"/>
                  <a:pt x="789" y="262"/>
                </a:cubicBezTo>
                <a:cubicBezTo>
                  <a:pt x="790" y="262"/>
                  <a:pt x="790" y="262"/>
                  <a:pt x="791" y="263"/>
                </a:cubicBezTo>
                <a:cubicBezTo>
                  <a:pt x="792" y="264"/>
                  <a:pt x="792" y="264"/>
                  <a:pt x="791" y="265"/>
                </a:cubicBezTo>
                <a:cubicBezTo>
                  <a:pt x="791" y="265"/>
                  <a:pt x="791" y="266"/>
                  <a:pt x="791" y="266"/>
                </a:cubicBezTo>
                <a:cubicBezTo>
                  <a:pt x="792" y="266"/>
                  <a:pt x="792" y="266"/>
                  <a:pt x="792" y="266"/>
                </a:cubicBezTo>
                <a:cubicBezTo>
                  <a:pt x="793" y="267"/>
                  <a:pt x="792" y="268"/>
                  <a:pt x="793" y="269"/>
                </a:cubicBezTo>
                <a:cubicBezTo>
                  <a:pt x="794" y="270"/>
                  <a:pt x="793" y="272"/>
                  <a:pt x="793" y="273"/>
                </a:cubicBezTo>
                <a:cubicBezTo>
                  <a:pt x="794" y="273"/>
                  <a:pt x="794" y="273"/>
                  <a:pt x="794" y="273"/>
                </a:cubicBezTo>
                <a:cubicBezTo>
                  <a:pt x="795" y="274"/>
                  <a:pt x="794" y="275"/>
                  <a:pt x="795" y="276"/>
                </a:cubicBezTo>
                <a:cubicBezTo>
                  <a:pt x="795" y="276"/>
                  <a:pt x="795" y="277"/>
                  <a:pt x="795" y="277"/>
                </a:cubicBezTo>
                <a:cubicBezTo>
                  <a:pt x="795" y="277"/>
                  <a:pt x="795" y="277"/>
                  <a:pt x="794" y="278"/>
                </a:cubicBezTo>
                <a:cubicBezTo>
                  <a:pt x="795" y="278"/>
                  <a:pt x="795" y="278"/>
                  <a:pt x="796" y="278"/>
                </a:cubicBezTo>
                <a:cubicBezTo>
                  <a:pt x="796" y="278"/>
                  <a:pt x="796" y="278"/>
                  <a:pt x="796" y="279"/>
                </a:cubicBezTo>
                <a:cubicBezTo>
                  <a:pt x="796" y="280"/>
                  <a:pt x="797" y="281"/>
                  <a:pt x="797" y="282"/>
                </a:cubicBezTo>
                <a:cubicBezTo>
                  <a:pt x="797" y="283"/>
                  <a:pt x="798" y="284"/>
                  <a:pt x="798" y="284"/>
                </a:cubicBezTo>
                <a:cubicBezTo>
                  <a:pt x="798" y="285"/>
                  <a:pt x="798" y="286"/>
                  <a:pt x="799" y="287"/>
                </a:cubicBezTo>
                <a:cubicBezTo>
                  <a:pt x="800" y="288"/>
                  <a:pt x="799" y="289"/>
                  <a:pt x="800" y="290"/>
                </a:cubicBezTo>
                <a:cubicBezTo>
                  <a:pt x="800" y="290"/>
                  <a:pt x="800" y="291"/>
                  <a:pt x="799" y="291"/>
                </a:cubicBezTo>
                <a:cubicBezTo>
                  <a:pt x="800" y="291"/>
                  <a:pt x="800" y="291"/>
                  <a:pt x="801" y="292"/>
                </a:cubicBezTo>
                <a:cubicBezTo>
                  <a:pt x="800" y="293"/>
                  <a:pt x="800" y="293"/>
                  <a:pt x="801" y="294"/>
                </a:cubicBezTo>
                <a:cubicBezTo>
                  <a:pt x="801" y="295"/>
                  <a:pt x="802" y="296"/>
                  <a:pt x="803" y="296"/>
                </a:cubicBezTo>
                <a:cubicBezTo>
                  <a:pt x="803" y="297"/>
                  <a:pt x="803" y="298"/>
                  <a:pt x="804" y="298"/>
                </a:cubicBezTo>
                <a:cubicBezTo>
                  <a:pt x="804" y="299"/>
                  <a:pt x="803" y="299"/>
                  <a:pt x="803" y="299"/>
                </a:cubicBezTo>
                <a:cubicBezTo>
                  <a:pt x="803" y="300"/>
                  <a:pt x="804" y="300"/>
                  <a:pt x="804" y="301"/>
                </a:cubicBezTo>
                <a:cubicBezTo>
                  <a:pt x="804" y="302"/>
                  <a:pt x="804" y="303"/>
                  <a:pt x="804" y="305"/>
                </a:cubicBezTo>
                <a:cubicBezTo>
                  <a:pt x="804" y="306"/>
                  <a:pt x="805" y="306"/>
                  <a:pt x="805" y="308"/>
                </a:cubicBezTo>
                <a:cubicBezTo>
                  <a:pt x="805" y="309"/>
                  <a:pt x="805" y="310"/>
                  <a:pt x="805" y="311"/>
                </a:cubicBezTo>
                <a:cubicBezTo>
                  <a:pt x="805" y="312"/>
                  <a:pt x="807" y="311"/>
                  <a:pt x="807" y="312"/>
                </a:cubicBezTo>
                <a:cubicBezTo>
                  <a:pt x="807" y="314"/>
                  <a:pt x="806" y="316"/>
                  <a:pt x="808" y="317"/>
                </a:cubicBezTo>
                <a:cubicBezTo>
                  <a:pt x="807" y="318"/>
                  <a:pt x="809" y="319"/>
                  <a:pt x="810" y="320"/>
                </a:cubicBezTo>
                <a:cubicBezTo>
                  <a:pt x="809" y="321"/>
                  <a:pt x="809" y="321"/>
                  <a:pt x="809" y="321"/>
                </a:cubicBezTo>
                <a:cubicBezTo>
                  <a:pt x="810" y="322"/>
                  <a:pt x="810" y="323"/>
                  <a:pt x="809" y="324"/>
                </a:cubicBezTo>
                <a:cubicBezTo>
                  <a:pt x="809" y="325"/>
                  <a:pt x="808" y="326"/>
                  <a:pt x="809" y="326"/>
                </a:cubicBezTo>
                <a:cubicBezTo>
                  <a:pt x="809" y="326"/>
                  <a:pt x="810" y="326"/>
                  <a:pt x="810" y="326"/>
                </a:cubicBezTo>
                <a:cubicBezTo>
                  <a:pt x="810" y="327"/>
                  <a:pt x="810" y="327"/>
                  <a:pt x="810" y="327"/>
                </a:cubicBezTo>
                <a:cubicBezTo>
                  <a:pt x="809" y="328"/>
                  <a:pt x="809" y="329"/>
                  <a:pt x="810" y="330"/>
                </a:cubicBezTo>
                <a:cubicBezTo>
                  <a:pt x="811" y="330"/>
                  <a:pt x="812" y="330"/>
                  <a:pt x="812" y="331"/>
                </a:cubicBezTo>
                <a:moveTo>
                  <a:pt x="777" y="271"/>
                </a:moveTo>
                <a:cubicBezTo>
                  <a:pt x="777" y="271"/>
                  <a:pt x="777" y="271"/>
                  <a:pt x="777" y="270"/>
                </a:cubicBezTo>
                <a:cubicBezTo>
                  <a:pt x="777" y="270"/>
                  <a:pt x="777" y="270"/>
                  <a:pt x="776" y="270"/>
                </a:cubicBezTo>
                <a:cubicBezTo>
                  <a:pt x="776" y="271"/>
                  <a:pt x="776" y="271"/>
                  <a:pt x="776" y="271"/>
                </a:cubicBezTo>
                <a:cubicBezTo>
                  <a:pt x="777" y="271"/>
                  <a:pt x="777" y="271"/>
                  <a:pt x="777" y="271"/>
                </a:cubicBezTo>
                <a:cubicBezTo>
                  <a:pt x="777" y="271"/>
                  <a:pt x="777" y="271"/>
                  <a:pt x="776" y="270"/>
                </a:cubicBezTo>
                <a:cubicBezTo>
                  <a:pt x="776" y="270"/>
                  <a:pt x="776" y="270"/>
                  <a:pt x="776" y="270"/>
                </a:cubicBezTo>
                <a:cubicBezTo>
                  <a:pt x="776" y="270"/>
                  <a:pt x="776" y="270"/>
                  <a:pt x="776" y="270"/>
                </a:cubicBezTo>
                <a:cubicBezTo>
                  <a:pt x="776" y="270"/>
                  <a:pt x="776" y="269"/>
                  <a:pt x="776" y="270"/>
                </a:cubicBezTo>
                <a:cubicBezTo>
                  <a:pt x="776" y="270"/>
                  <a:pt x="776" y="270"/>
                  <a:pt x="777" y="271"/>
                </a:cubicBezTo>
                <a:moveTo>
                  <a:pt x="780" y="263"/>
                </a:moveTo>
                <a:cubicBezTo>
                  <a:pt x="780" y="263"/>
                  <a:pt x="780" y="263"/>
                  <a:pt x="780" y="263"/>
                </a:cubicBezTo>
                <a:cubicBezTo>
                  <a:pt x="780" y="263"/>
                  <a:pt x="779" y="263"/>
                  <a:pt x="779" y="263"/>
                </a:cubicBezTo>
                <a:cubicBezTo>
                  <a:pt x="779" y="263"/>
                  <a:pt x="779" y="263"/>
                  <a:pt x="779" y="263"/>
                </a:cubicBezTo>
                <a:cubicBezTo>
                  <a:pt x="779" y="263"/>
                  <a:pt x="780" y="264"/>
                  <a:pt x="780" y="264"/>
                </a:cubicBezTo>
                <a:cubicBezTo>
                  <a:pt x="780" y="264"/>
                  <a:pt x="780" y="264"/>
                  <a:pt x="779" y="263"/>
                </a:cubicBezTo>
                <a:cubicBezTo>
                  <a:pt x="779" y="263"/>
                  <a:pt x="779" y="263"/>
                  <a:pt x="779" y="263"/>
                </a:cubicBezTo>
                <a:cubicBezTo>
                  <a:pt x="779" y="263"/>
                  <a:pt x="779" y="263"/>
                  <a:pt x="779" y="262"/>
                </a:cubicBezTo>
                <a:cubicBezTo>
                  <a:pt x="779" y="262"/>
                  <a:pt x="779" y="262"/>
                  <a:pt x="778" y="262"/>
                </a:cubicBezTo>
                <a:cubicBezTo>
                  <a:pt x="778" y="262"/>
                  <a:pt x="779" y="263"/>
                  <a:pt x="780" y="263"/>
                </a:cubicBezTo>
                <a:moveTo>
                  <a:pt x="217" y="762"/>
                </a:moveTo>
                <a:cubicBezTo>
                  <a:pt x="217" y="762"/>
                  <a:pt x="218" y="762"/>
                  <a:pt x="218" y="762"/>
                </a:cubicBezTo>
                <a:cubicBezTo>
                  <a:pt x="218" y="762"/>
                  <a:pt x="218" y="761"/>
                  <a:pt x="218" y="761"/>
                </a:cubicBezTo>
                <a:cubicBezTo>
                  <a:pt x="218" y="761"/>
                  <a:pt x="217" y="761"/>
                  <a:pt x="217" y="761"/>
                </a:cubicBezTo>
                <a:cubicBezTo>
                  <a:pt x="217" y="761"/>
                  <a:pt x="217" y="762"/>
                  <a:pt x="219" y="762"/>
                </a:cubicBezTo>
                <a:cubicBezTo>
                  <a:pt x="218" y="762"/>
                  <a:pt x="218" y="762"/>
                  <a:pt x="218" y="762"/>
                </a:cubicBezTo>
                <a:cubicBezTo>
                  <a:pt x="218" y="762"/>
                  <a:pt x="218" y="762"/>
                  <a:pt x="218" y="762"/>
                </a:cubicBezTo>
                <a:cubicBezTo>
                  <a:pt x="218" y="762"/>
                  <a:pt x="218" y="762"/>
                  <a:pt x="218" y="762"/>
                </a:cubicBezTo>
                <a:cubicBezTo>
                  <a:pt x="218" y="762"/>
                  <a:pt x="218" y="763"/>
                  <a:pt x="218" y="763"/>
                </a:cubicBezTo>
                <a:cubicBezTo>
                  <a:pt x="218" y="763"/>
                  <a:pt x="219" y="762"/>
                  <a:pt x="217" y="762"/>
                </a:cubicBezTo>
                <a:moveTo>
                  <a:pt x="67" y="607"/>
                </a:moveTo>
                <a:cubicBezTo>
                  <a:pt x="66" y="607"/>
                  <a:pt x="66" y="608"/>
                  <a:pt x="66" y="608"/>
                </a:cubicBezTo>
                <a:cubicBezTo>
                  <a:pt x="66" y="608"/>
                  <a:pt x="66" y="608"/>
                  <a:pt x="66" y="608"/>
                </a:cubicBezTo>
                <a:cubicBezTo>
                  <a:pt x="66" y="608"/>
                  <a:pt x="66" y="608"/>
                  <a:pt x="66" y="608"/>
                </a:cubicBezTo>
                <a:cubicBezTo>
                  <a:pt x="67" y="608"/>
                  <a:pt x="67" y="608"/>
                  <a:pt x="67" y="608"/>
                </a:cubicBezTo>
                <a:cubicBezTo>
                  <a:pt x="67" y="608"/>
                  <a:pt x="67" y="607"/>
                  <a:pt x="66" y="609"/>
                </a:cubicBezTo>
                <a:cubicBezTo>
                  <a:pt x="66" y="608"/>
                  <a:pt x="66" y="608"/>
                  <a:pt x="66" y="608"/>
                </a:cubicBezTo>
                <a:cubicBezTo>
                  <a:pt x="66" y="608"/>
                  <a:pt x="66" y="608"/>
                  <a:pt x="66" y="608"/>
                </a:cubicBezTo>
                <a:cubicBezTo>
                  <a:pt x="65" y="608"/>
                  <a:pt x="65" y="609"/>
                  <a:pt x="65" y="609"/>
                </a:cubicBezTo>
                <a:cubicBezTo>
                  <a:pt x="66" y="609"/>
                  <a:pt x="66" y="609"/>
                  <a:pt x="67" y="607"/>
                </a:cubicBezTo>
                <a:moveTo>
                  <a:pt x="206" y="744"/>
                </a:moveTo>
                <a:cubicBezTo>
                  <a:pt x="206" y="744"/>
                  <a:pt x="206" y="744"/>
                  <a:pt x="206" y="744"/>
                </a:cubicBezTo>
                <a:cubicBezTo>
                  <a:pt x="206" y="744"/>
                  <a:pt x="206" y="744"/>
                  <a:pt x="205" y="744"/>
                </a:cubicBezTo>
                <a:cubicBezTo>
                  <a:pt x="205" y="744"/>
                  <a:pt x="205" y="744"/>
                  <a:pt x="205" y="744"/>
                </a:cubicBezTo>
                <a:cubicBezTo>
                  <a:pt x="206" y="744"/>
                  <a:pt x="206" y="745"/>
                  <a:pt x="206" y="745"/>
                </a:cubicBezTo>
                <a:cubicBezTo>
                  <a:pt x="206" y="745"/>
                  <a:pt x="206" y="744"/>
                  <a:pt x="205" y="744"/>
                </a:cubicBezTo>
                <a:cubicBezTo>
                  <a:pt x="205" y="744"/>
                  <a:pt x="206" y="744"/>
                  <a:pt x="205" y="743"/>
                </a:cubicBezTo>
                <a:cubicBezTo>
                  <a:pt x="205" y="743"/>
                  <a:pt x="205" y="743"/>
                  <a:pt x="205" y="743"/>
                </a:cubicBezTo>
                <a:cubicBezTo>
                  <a:pt x="205" y="743"/>
                  <a:pt x="205" y="743"/>
                  <a:pt x="204" y="743"/>
                </a:cubicBezTo>
                <a:cubicBezTo>
                  <a:pt x="204" y="743"/>
                  <a:pt x="204" y="743"/>
                  <a:pt x="204" y="743"/>
                </a:cubicBezTo>
                <a:cubicBezTo>
                  <a:pt x="204" y="743"/>
                  <a:pt x="204" y="744"/>
                  <a:pt x="204" y="744"/>
                </a:cubicBezTo>
                <a:cubicBezTo>
                  <a:pt x="204" y="744"/>
                  <a:pt x="205" y="744"/>
                  <a:pt x="206" y="744"/>
                </a:cubicBezTo>
                <a:moveTo>
                  <a:pt x="807" y="368"/>
                </a:moveTo>
                <a:cubicBezTo>
                  <a:pt x="807" y="368"/>
                  <a:pt x="807" y="368"/>
                  <a:pt x="804" y="365"/>
                </a:cubicBezTo>
                <a:cubicBezTo>
                  <a:pt x="805" y="367"/>
                  <a:pt x="807" y="365"/>
                  <a:pt x="807" y="367"/>
                </a:cubicBezTo>
                <a:cubicBezTo>
                  <a:pt x="807" y="367"/>
                  <a:pt x="807" y="367"/>
                  <a:pt x="808" y="367"/>
                </a:cubicBezTo>
                <a:cubicBezTo>
                  <a:pt x="808" y="366"/>
                  <a:pt x="808" y="366"/>
                  <a:pt x="807" y="365"/>
                </a:cubicBezTo>
                <a:cubicBezTo>
                  <a:pt x="806" y="365"/>
                  <a:pt x="805" y="365"/>
                  <a:pt x="807" y="367"/>
                </a:cubicBezTo>
                <a:cubicBezTo>
                  <a:pt x="807" y="367"/>
                  <a:pt x="806" y="367"/>
                  <a:pt x="806" y="368"/>
                </a:cubicBezTo>
                <a:cubicBezTo>
                  <a:pt x="806" y="368"/>
                  <a:pt x="806" y="368"/>
                  <a:pt x="809" y="369"/>
                </a:cubicBezTo>
                <a:cubicBezTo>
                  <a:pt x="809" y="369"/>
                  <a:pt x="809" y="368"/>
                  <a:pt x="808" y="368"/>
                </a:cubicBezTo>
                <a:cubicBezTo>
                  <a:pt x="808" y="368"/>
                  <a:pt x="808" y="368"/>
                  <a:pt x="807" y="368"/>
                </a:cubicBezTo>
                <a:cubicBezTo>
                  <a:pt x="807" y="368"/>
                  <a:pt x="807" y="368"/>
                  <a:pt x="807" y="369"/>
                </a:cubicBezTo>
                <a:cubicBezTo>
                  <a:pt x="807" y="369"/>
                  <a:pt x="807" y="369"/>
                  <a:pt x="807" y="369"/>
                </a:cubicBezTo>
                <a:cubicBezTo>
                  <a:pt x="808" y="369"/>
                  <a:pt x="808" y="369"/>
                  <a:pt x="807" y="368"/>
                </a:cubicBezTo>
                <a:moveTo>
                  <a:pt x="440" y="801"/>
                </a:moveTo>
                <a:cubicBezTo>
                  <a:pt x="441" y="801"/>
                  <a:pt x="441" y="801"/>
                  <a:pt x="441" y="801"/>
                </a:cubicBezTo>
                <a:cubicBezTo>
                  <a:pt x="441" y="801"/>
                  <a:pt x="441" y="800"/>
                  <a:pt x="441" y="800"/>
                </a:cubicBezTo>
                <a:cubicBezTo>
                  <a:pt x="440" y="800"/>
                  <a:pt x="440" y="800"/>
                  <a:pt x="440" y="800"/>
                </a:cubicBezTo>
                <a:cubicBezTo>
                  <a:pt x="440" y="800"/>
                  <a:pt x="440" y="801"/>
                  <a:pt x="442" y="801"/>
                </a:cubicBezTo>
                <a:cubicBezTo>
                  <a:pt x="442" y="801"/>
                  <a:pt x="442" y="801"/>
                  <a:pt x="442" y="801"/>
                </a:cubicBezTo>
                <a:cubicBezTo>
                  <a:pt x="442" y="801"/>
                  <a:pt x="441" y="801"/>
                  <a:pt x="441" y="801"/>
                </a:cubicBezTo>
                <a:cubicBezTo>
                  <a:pt x="441" y="801"/>
                  <a:pt x="440" y="801"/>
                  <a:pt x="441" y="801"/>
                </a:cubicBezTo>
                <a:cubicBezTo>
                  <a:pt x="441" y="801"/>
                  <a:pt x="441" y="801"/>
                  <a:pt x="441" y="801"/>
                </a:cubicBezTo>
                <a:cubicBezTo>
                  <a:pt x="442" y="802"/>
                  <a:pt x="442" y="802"/>
                  <a:pt x="440" y="801"/>
                </a:cubicBezTo>
                <a:moveTo>
                  <a:pt x="12" y="398"/>
                </a:moveTo>
                <a:cubicBezTo>
                  <a:pt x="10" y="399"/>
                  <a:pt x="9" y="398"/>
                  <a:pt x="8" y="399"/>
                </a:cubicBezTo>
                <a:cubicBezTo>
                  <a:pt x="9" y="400"/>
                  <a:pt x="10" y="400"/>
                  <a:pt x="12" y="398"/>
                </a:cubicBezTo>
                <a:cubicBezTo>
                  <a:pt x="11" y="398"/>
                  <a:pt x="11" y="398"/>
                  <a:pt x="11" y="398"/>
                </a:cubicBezTo>
                <a:cubicBezTo>
                  <a:pt x="11" y="398"/>
                  <a:pt x="11" y="398"/>
                  <a:pt x="11" y="399"/>
                </a:cubicBezTo>
                <a:cubicBezTo>
                  <a:pt x="11" y="399"/>
                  <a:pt x="11" y="399"/>
                  <a:pt x="11" y="399"/>
                </a:cubicBezTo>
                <a:cubicBezTo>
                  <a:pt x="12" y="398"/>
                  <a:pt x="12" y="398"/>
                  <a:pt x="12" y="398"/>
                </a:cubicBezTo>
                <a:cubicBezTo>
                  <a:pt x="12" y="398"/>
                  <a:pt x="12" y="398"/>
                  <a:pt x="12" y="398"/>
                </a:cubicBezTo>
                <a:moveTo>
                  <a:pt x="64" y="602"/>
                </a:moveTo>
                <a:cubicBezTo>
                  <a:pt x="64" y="602"/>
                  <a:pt x="64" y="602"/>
                  <a:pt x="64" y="602"/>
                </a:cubicBezTo>
                <a:cubicBezTo>
                  <a:pt x="64" y="602"/>
                  <a:pt x="64" y="602"/>
                  <a:pt x="64" y="602"/>
                </a:cubicBezTo>
                <a:cubicBezTo>
                  <a:pt x="64" y="602"/>
                  <a:pt x="64" y="601"/>
                  <a:pt x="63" y="602"/>
                </a:cubicBezTo>
                <a:cubicBezTo>
                  <a:pt x="63" y="602"/>
                  <a:pt x="64" y="602"/>
                  <a:pt x="67" y="604"/>
                </a:cubicBezTo>
                <a:cubicBezTo>
                  <a:pt x="67" y="603"/>
                  <a:pt x="67" y="603"/>
                  <a:pt x="67" y="602"/>
                </a:cubicBezTo>
                <a:cubicBezTo>
                  <a:pt x="67" y="601"/>
                  <a:pt x="66" y="601"/>
                  <a:pt x="65" y="602"/>
                </a:cubicBezTo>
                <a:cubicBezTo>
                  <a:pt x="65" y="602"/>
                  <a:pt x="65" y="602"/>
                  <a:pt x="65" y="602"/>
                </a:cubicBezTo>
                <a:cubicBezTo>
                  <a:pt x="65" y="602"/>
                  <a:pt x="64" y="603"/>
                  <a:pt x="64" y="603"/>
                </a:cubicBezTo>
                <a:cubicBezTo>
                  <a:pt x="64" y="603"/>
                  <a:pt x="65" y="603"/>
                  <a:pt x="65" y="603"/>
                </a:cubicBezTo>
                <a:cubicBezTo>
                  <a:pt x="66" y="603"/>
                  <a:pt x="66" y="605"/>
                  <a:pt x="67" y="605"/>
                </a:cubicBezTo>
                <a:cubicBezTo>
                  <a:pt x="67" y="605"/>
                  <a:pt x="67" y="604"/>
                  <a:pt x="64" y="602"/>
                </a:cubicBezTo>
                <a:moveTo>
                  <a:pt x="495" y="20"/>
                </a:moveTo>
                <a:cubicBezTo>
                  <a:pt x="495" y="21"/>
                  <a:pt x="495" y="21"/>
                  <a:pt x="499" y="19"/>
                </a:cubicBezTo>
                <a:cubicBezTo>
                  <a:pt x="498" y="19"/>
                  <a:pt x="498" y="20"/>
                  <a:pt x="497" y="21"/>
                </a:cubicBezTo>
                <a:cubicBezTo>
                  <a:pt x="497" y="21"/>
                  <a:pt x="497" y="21"/>
                  <a:pt x="496" y="21"/>
                </a:cubicBezTo>
                <a:cubicBezTo>
                  <a:pt x="496" y="21"/>
                  <a:pt x="495" y="21"/>
                  <a:pt x="496" y="21"/>
                </a:cubicBezTo>
                <a:cubicBezTo>
                  <a:pt x="496" y="22"/>
                  <a:pt x="496" y="22"/>
                  <a:pt x="496" y="22"/>
                </a:cubicBezTo>
                <a:cubicBezTo>
                  <a:pt x="497" y="22"/>
                  <a:pt x="498" y="22"/>
                  <a:pt x="499" y="22"/>
                </a:cubicBezTo>
                <a:cubicBezTo>
                  <a:pt x="499" y="22"/>
                  <a:pt x="500" y="22"/>
                  <a:pt x="499" y="23"/>
                </a:cubicBezTo>
                <a:cubicBezTo>
                  <a:pt x="499" y="23"/>
                  <a:pt x="500" y="24"/>
                  <a:pt x="500" y="24"/>
                </a:cubicBezTo>
                <a:cubicBezTo>
                  <a:pt x="500" y="24"/>
                  <a:pt x="500" y="23"/>
                  <a:pt x="500" y="23"/>
                </a:cubicBezTo>
                <a:cubicBezTo>
                  <a:pt x="501" y="22"/>
                  <a:pt x="501" y="22"/>
                  <a:pt x="502" y="22"/>
                </a:cubicBezTo>
                <a:cubicBezTo>
                  <a:pt x="503" y="23"/>
                  <a:pt x="505" y="23"/>
                  <a:pt x="506" y="22"/>
                </a:cubicBezTo>
                <a:cubicBezTo>
                  <a:pt x="507" y="22"/>
                  <a:pt x="507" y="22"/>
                  <a:pt x="508" y="22"/>
                </a:cubicBezTo>
                <a:cubicBezTo>
                  <a:pt x="508" y="22"/>
                  <a:pt x="509" y="22"/>
                  <a:pt x="510" y="22"/>
                </a:cubicBezTo>
                <a:cubicBezTo>
                  <a:pt x="511" y="21"/>
                  <a:pt x="512" y="21"/>
                  <a:pt x="513" y="21"/>
                </a:cubicBezTo>
                <a:cubicBezTo>
                  <a:pt x="513" y="18"/>
                  <a:pt x="513" y="18"/>
                  <a:pt x="513" y="18"/>
                </a:cubicBezTo>
                <a:cubicBezTo>
                  <a:pt x="512" y="18"/>
                  <a:pt x="511" y="18"/>
                  <a:pt x="510" y="19"/>
                </a:cubicBezTo>
                <a:cubicBezTo>
                  <a:pt x="510" y="19"/>
                  <a:pt x="511" y="19"/>
                  <a:pt x="511" y="20"/>
                </a:cubicBezTo>
                <a:cubicBezTo>
                  <a:pt x="509" y="21"/>
                  <a:pt x="508" y="19"/>
                  <a:pt x="507" y="18"/>
                </a:cubicBezTo>
                <a:cubicBezTo>
                  <a:pt x="506" y="19"/>
                  <a:pt x="506" y="19"/>
                  <a:pt x="506" y="19"/>
                </a:cubicBezTo>
                <a:cubicBezTo>
                  <a:pt x="505" y="19"/>
                  <a:pt x="505" y="19"/>
                  <a:pt x="505" y="18"/>
                </a:cubicBezTo>
                <a:cubicBezTo>
                  <a:pt x="504" y="19"/>
                  <a:pt x="504" y="19"/>
                  <a:pt x="505" y="21"/>
                </a:cubicBezTo>
                <a:cubicBezTo>
                  <a:pt x="505" y="21"/>
                  <a:pt x="504" y="21"/>
                  <a:pt x="504" y="21"/>
                </a:cubicBezTo>
                <a:cubicBezTo>
                  <a:pt x="503" y="21"/>
                  <a:pt x="503" y="20"/>
                  <a:pt x="502" y="20"/>
                </a:cubicBezTo>
                <a:cubicBezTo>
                  <a:pt x="501" y="20"/>
                  <a:pt x="500" y="19"/>
                  <a:pt x="496" y="21"/>
                </a:cubicBezTo>
                <a:cubicBezTo>
                  <a:pt x="496" y="20"/>
                  <a:pt x="495" y="20"/>
                  <a:pt x="495" y="20"/>
                </a:cubicBezTo>
                <a:cubicBezTo>
                  <a:pt x="495" y="19"/>
                  <a:pt x="494" y="18"/>
                  <a:pt x="493" y="17"/>
                </a:cubicBezTo>
                <a:cubicBezTo>
                  <a:pt x="492" y="17"/>
                  <a:pt x="492" y="17"/>
                  <a:pt x="492" y="18"/>
                </a:cubicBezTo>
                <a:cubicBezTo>
                  <a:pt x="492" y="18"/>
                  <a:pt x="491" y="18"/>
                  <a:pt x="491" y="18"/>
                </a:cubicBezTo>
                <a:cubicBezTo>
                  <a:pt x="490" y="18"/>
                  <a:pt x="490" y="18"/>
                  <a:pt x="490" y="19"/>
                </a:cubicBezTo>
                <a:cubicBezTo>
                  <a:pt x="490" y="19"/>
                  <a:pt x="490" y="20"/>
                  <a:pt x="490" y="20"/>
                </a:cubicBezTo>
                <a:cubicBezTo>
                  <a:pt x="491" y="20"/>
                  <a:pt x="491" y="20"/>
                  <a:pt x="492" y="20"/>
                </a:cubicBezTo>
                <a:cubicBezTo>
                  <a:pt x="492" y="21"/>
                  <a:pt x="492" y="21"/>
                  <a:pt x="493" y="20"/>
                </a:cubicBezTo>
                <a:cubicBezTo>
                  <a:pt x="493" y="20"/>
                  <a:pt x="494" y="20"/>
                  <a:pt x="495" y="20"/>
                </a:cubicBezTo>
                <a:moveTo>
                  <a:pt x="73" y="628"/>
                </a:moveTo>
                <a:cubicBezTo>
                  <a:pt x="74" y="628"/>
                  <a:pt x="75" y="628"/>
                  <a:pt x="76" y="628"/>
                </a:cubicBezTo>
                <a:cubicBezTo>
                  <a:pt x="76" y="628"/>
                  <a:pt x="76" y="627"/>
                  <a:pt x="76" y="627"/>
                </a:cubicBezTo>
                <a:cubicBezTo>
                  <a:pt x="76" y="627"/>
                  <a:pt x="76" y="626"/>
                  <a:pt x="76" y="626"/>
                </a:cubicBezTo>
                <a:cubicBezTo>
                  <a:pt x="75" y="626"/>
                  <a:pt x="73" y="626"/>
                  <a:pt x="72" y="626"/>
                </a:cubicBezTo>
                <a:cubicBezTo>
                  <a:pt x="72" y="626"/>
                  <a:pt x="72" y="627"/>
                  <a:pt x="72" y="627"/>
                </a:cubicBezTo>
                <a:cubicBezTo>
                  <a:pt x="72" y="627"/>
                  <a:pt x="73" y="628"/>
                  <a:pt x="73" y="628"/>
                </a:cubicBezTo>
                <a:moveTo>
                  <a:pt x="9" y="448"/>
                </a:moveTo>
                <a:cubicBezTo>
                  <a:pt x="7" y="448"/>
                  <a:pt x="7" y="448"/>
                  <a:pt x="6" y="448"/>
                </a:cubicBezTo>
                <a:cubicBezTo>
                  <a:pt x="5" y="448"/>
                  <a:pt x="5" y="448"/>
                  <a:pt x="6" y="450"/>
                </a:cubicBezTo>
                <a:cubicBezTo>
                  <a:pt x="6" y="450"/>
                  <a:pt x="6" y="450"/>
                  <a:pt x="6" y="451"/>
                </a:cubicBezTo>
                <a:cubicBezTo>
                  <a:pt x="6" y="451"/>
                  <a:pt x="6" y="452"/>
                  <a:pt x="7" y="451"/>
                </a:cubicBezTo>
                <a:cubicBezTo>
                  <a:pt x="7" y="451"/>
                  <a:pt x="7" y="451"/>
                  <a:pt x="7" y="451"/>
                </a:cubicBezTo>
                <a:cubicBezTo>
                  <a:pt x="7" y="450"/>
                  <a:pt x="7" y="449"/>
                  <a:pt x="9" y="448"/>
                </a:cubicBezTo>
                <a:moveTo>
                  <a:pt x="449" y="805"/>
                </a:moveTo>
                <a:cubicBezTo>
                  <a:pt x="448" y="804"/>
                  <a:pt x="448" y="805"/>
                  <a:pt x="447" y="805"/>
                </a:cubicBezTo>
                <a:cubicBezTo>
                  <a:pt x="446" y="804"/>
                  <a:pt x="446" y="804"/>
                  <a:pt x="445" y="805"/>
                </a:cubicBezTo>
                <a:cubicBezTo>
                  <a:pt x="445" y="805"/>
                  <a:pt x="445" y="805"/>
                  <a:pt x="445" y="805"/>
                </a:cubicBezTo>
                <a:cubicBezTo>
                  <a:pt x="445" y="805"/>
                  <a:pt x="445" y="805"/>
                  <a:pt x="445" y="805"/>
                </a:cubicBezTo>
                <a:cubicBezTo>
                  <a:pt x="445" y="806"/>
                  <a:pt x="446" y="806"/>
                  <a:pt x="446" y="807"/>
                </a:cubicBezTo>
                <a:cubicBezTo>
                  <a:pt x="446" y="805"/>
                  <a:pt x="448" y="806"/>
                  <a:pt x="449" y="805"/>
                </a:cubicBezTo>
                <a:moveTo>
                  <a:pt x="578" y="768"/>
                </a:moveTo>
                <a:cubicBezTo>
                  <a:pt x="577" y="769"/>
                  <a:pt x="576" y="770"/>
                  <a:pt x="575" y="771"/>
                </a:cubicBezTo>
                <a:cubicBezTo>
                  <a:pt x="576" y="771"/>
                  <a:pt x="576" y="771"/>
                  <a:pt x="577" y="771"/>
                </a:cubicBezTo>
                <a:cubicBezTo>
                  <a:pt x="577" y="771"/>
                  <a:pt x="578" y="770"/>
                  <a:pt x="579" y="770"/>
                </a:cubicBezTo>
                <a:cubicBezTo>
                  <a:pt x="579" y="769"/>
                  <a:pt x="578" y="769"/>
                  <a:pt x="578" y="768"/>
                </a:cubicBezTo>
                <a:moveTo>
                  <a:pt x="512" y="787"/>
                </a:moveTo>
                <a:cubicBezTo>
                  <a:pt x="512" y="787"/>
                  <a:pt x="512" y="787"/>
                  <a:pt x="512" y="787"/>
                </a:cubicBezTo>
                <a:cubicBezTo>
                  <a:pt x="512" y="788"/>
                  <a:pt x="512" y="789"/>
                  <a:pt x="513" y="788"/>
                </a:cubicBezTo>
                <a:cubicBezTo>
                  <a:pt x="513" y="788"/>
                  <a:pt x="514" y="788"/>
                  <a:pt x="514" y="787"/>
                </a:cubicBezTo>
                <a:cubicBezTo>
                  <a:pt x="514" y="787"/>
                  <a:pt x="514" y="787"/>
                  <a:pt x="514" y="787"/>
                </a:cubicBezTo>
                <a:cubicBezTo>
                  <a:pt x="514" y="786"/>
                  <a:pt x="513" y="785"/>
                  <a:pt x="513" y="786"/>
                </a:cubicBezTo>
                <a:cubicBezTo>
                  <a:pt x="512" y="786"/>
                  <a:pt x="512" y="786"/>
                  <a:pt x="512" y="786"/>
                </a:cubicBezTo>
                <a:cubicBezTo>
                  <a:pt x="512" y="787"/>
                  <a:pt x="512" y="787"/>
                  <a:pt x="512" y="787"/>
                </a:cubicBezTo>
                <a:moveTo>
                  <a:pt x="14" y="341"/>
                </a:moveTo>
                <a:cubicBezTo>
                  <a:pt x="15" y="342"/>
                  <a:pt x="16" y="343"/>
                  <a:pt x="19" y="342"/>
                </a:cubicBezTo>
                <a:cubicBezTo>
                  <a:pt x="17" y="342"/>
                  <a:pt x="16" y="340"/>
                  <a:pt x="14" y="341"/>
                </a:cubicBezTo>
                <a:moveTo>
                  <a:pt x="486" y="19"/>
                </a:moveTo>
                <a:cubicBezTo>
                  <a:pt x="486" y="19"/>
                  <a:pt x="486" y="19"/>
                  <a:pt x="486" y="19"/>
                </a:cubicBezTo>
                <a:cubicBezTo>
                  <a:pt x="486" y="18"/>
                  <a:pt x="485" y="18"/>
                  <a:pt x="485" y="18"/>
                </a:cubicBezTo>
                <a:cubicBezTo>
                  <a:pt x="484" y="18"/>
                  <a:pt x="484" y="17"/>
                  <a:pt x="483" y="17"/>
                </a:cubicBezTo>
                <a:cubicBezTo>
                  <a:pt x="483" y="17"/>
                  <a:pt x="482" y="18"/>
                  <a:pt x="482" y="18"/>
                </a:cubicBezTo>
                <a:cubicBezTo>
                  <a:pt x="482" y="18"/>
                  <a:pt x="483" y="19"/>
                  <a:pt x="483" y="19"/>
                </a:cubicBezTo>
                <a:cubicBezTo>
                  <a:pt x="484" y="19"/>
                  <a:pt x="485" y="19"/>
                  <a:pt x="486" y="19"/>
                </a:cubicBezTo>
                <a:moveTo>
                  <a:pt x="482" y="16"/>
                </a:moveTo>
                <a:cubicBezTo>
                  <a:pt x="480" y="16"/>
                  <a:pt x="479" y="16"/>
                  <a:pt x="478" y="16"/>
                </a:cubicBezTo>
                <a:cubicBezTo>
                  <a:pt x="478" y="16"/>
                  <a:pt x="477" y="16"/>
                  <a:pt x="477" y="16"/>
                </a:cubicBezTo>
                <a:cubicBezTo>
                  <a:pt x="477" y="17"/>
                  <a:pt x="479" y="17"/>
                  <a:pt x="479" y="18"/>
                </a:cubicBezTo>
                <a:cubicBezTo>
                  <a:pt x="479" y="17"/>
                  <a:pt x="481" y="17"/>
                  <a:pt x="482" y="16"/>
                </a:cubicBezTo>
                <a:moveTo>
                  <a:pt x="506" y="27"/>
                </a:moveTo>
                <a:cubicBezTo>
                  <a:pt x="507" y="27"/>
                  <a:pt x="507" y="27"/>
                  <a:pt x="508" y="27"/>
                </a:cubicBezTo>
                <a:cubicBezTo>
                  <a:pt x="508" y="27"/>
                  <a:pt x="508" y="26"/>
                  <a:pt x="508" y="26"/>
                </a:cubicBezTo>
                <a:cubicBezTo>
                  <a:pt x="508" y="26"/>
                  <a:pt x="508" y="26"/>
                  <a:pt x="507" y="26"/>
                </a:cubicBezTo>
                <a:cubicBezTo>
                  <a:pt x="507" y="26"/>
                  <a:pt x="506" y="26"/>
                  <a:pt x="505" y="25"/>
                </a:cubicBezTo>
                <a:cubicBezTo>
                  <a:pt x="505" y="25"/>
                  <a:pt x="504" y="25"/>
                  <a:pt x="504" y="25"/>
                </a:cubicBezTo>
                <a:cubicBezTo>
                  <a:pt x="504" y="26"/>
                  <a:pt x="504" y="26"/>
                  <a:pt x="504" y="26"/>
                </a:cubicBezTo>
                <a:cubicBezTo>
                  <a:pt x="505" y="27"/>
                  <a:pt x="506" y="27"/>
                  <a:pt x="506" y="27"/>
                </a:cubicBezTo>
                <a:moveTo>
                  <a:pt x="530" y="28"/>
                </a:moveTo>
                <a:cubicBezTo>
                  <a:pt x="529" y="27"/>
                  <a:pt x="528" y="28"/>
                  <a:pt x="528" y="28"/>
                </a:cubicBezTo>
                <a:cubicBezTo>
                  <a:pt x="527" y="28"/>
                  <a:pt x="527" y="28"/>
                  <a:pt x="527" y="29"/>
                </a:cubicBezTo>
                <a:cubicBezTo>
                  <a:pt x="527" y="29"/>
                  <a:pt x="527" y="29"/>
                  <a:pt x="527" y="29"/>
                </a:cubicBezTo>
                <a:cubicBezTo>
                  <a:pt x="528" y="29"/>
                  <a:pt x="528" y="30"/>
                  <a:pt x="528" y="29"/>
                </a:cubicBezTo>
                <a:cubicBezTo>
                  <a:pt x="529" y="29"/>
                  <a:pt x="529" y="29"/>
                  <a:pt x="530" y="28"/>
                </a:cubicBezTo>
                <a:moveTo>
                  <a:pt x="418" y="11"/>
                </a:moveTo>
                <a:cubicBezTo>
                  <a:pt x="419" y="11"/>
                  <a:pt x="420" y="11"/>
                  <a:pt x="420" y="11"/>
                </a:cubicBezTo>
                <a:cubicBezTo>
                  <a:pt x="420" y="11"/>
                  <a:pt x="421" y="10"/>
                  <a:pt x="421" y="10"/>
                </a:cubicBezTo>
                <a:cubicBezTo>
                  <a:pt x="420" y="10"/>
                  <a:pt x="420" y="10"/>
                  <a:pt x="420" y="10"/>
                </a:cubicBezTo>
                <a:cubicBezTo>
                  <a:pt x="419" y="10"/>
                  <a:pt x="418" y="10"/>
                  <a:pt x="417" y="10"/>
                </a:cubicBezTo>
                <a:cubicBezTo>
                  <a:pt x="417" y="10"/>
                  <a:pt x="417" y="10"/>
                  <a:pt x="417" y="10"/>
                </a:cubicBezTo>
                <a:cubicBezTo>
                  <a:pt x="417" y="10"/>
                  <a:pt x="417" y="10"/>
                  <a:pt x="417" y="11"/>
                </a:cubicBezTo>
                <a:cubicBezTo>
                  <a:pt x="418" y="11"/>
                  <a:pt x="418" y="11"/>
                  <a:pt x="418" y="11"/>
                </a:cubicBezTo>
                <a:moveTo>
                  <a:pt x="602" y="759"/>
                </a:moveTo>
                <a:cubicBezTo>
                  <a:pt x="602" y="760"/>
                  <a:pt x="602" y="760"/>
                  <a:pt x="602" y="760"/>
                </a:cubicBezTo>
                <a:cubicBezTo>
                  <a:pt x="602" y="761"/>
                  <a:pt x="602" y="761"/>
                  <a:pt x="602" y="761"/>
                </a:cubicBezTo>
                <a:cubicBezTo>
                  <a:pt x="602" y="761"/>
                  <a:pt x="602" y="761"/>
                  <a:pt x="603" y="761"/>
                </a:cubicBezTo>
                <a:cubicBezTo>
                  <a:pt x="603" y="760"/>
                  <a:pt x="603" y="759"/>
                  <a:pt x="604" y="758"/>
                </a:cubicBezTo>
                <a:cubicBezTo>
                  <a:pt x="604" y="758"/>
                  <a:pt x="603" y="758"/>
                  <a:pt x="603" y="758"/>
                </a:cubicBezTo>
                <a:cubicBezTo>
                  <a:pt x="602" y="758"/>
                  <a:pt x="602" y="758"/>
                  <a:pt x="602" y="759"/>
                </a:cubicBezTo>
                <a:moveTo>
                  <a:pt x="410" y="9"/>
                </a:moveTo>
                <a:cubicBezTo>
                  <a:pt x="410" y="9"/>
                  <a:pt x="410" y="9"/>
                  <a:pt x="410" y="9"/>
                </a:cubicBezTo>
                <a:cubicBezTo>
                  <a:pt x="409" y="9"/>
                  <a:pt x="408" y="9"/>
                  <a:pt x="408" y="10"/>
                </a:cubicBezTo>
                <a:cubicBezTo>
                  <a:pt x="408" y="10"/>
                  <a:pt x="409" y="10"/>
                  <a:pt x="409" y="11"/>
                </a:cubicBezTo>
                <a:cubicBezTo>
                  <a:pt x="410" y="11"/>
                  <a:pt x="410" y="10"/>
                  <a:pt x="410" y="9"/>
                </a:cubicBezTo>
                <a:moveTo>
                  <a:pt x="202" y="742"/>
                </a:moveTo>
                <a:cubicBezTo>
                  <a:pt x="203" y="742"/>
                  <a:pt x="203" y="742"/>
                  <a:pt x="204" y="742"/>
                </a:cubicBezTo>
                <a:cubicBezTo>
                  <a:pt x="204" y="742"/>
                  <a:pt x="204" y="741"/>
                  <a:pt x="204" y="741"/>
                </a:cubicBezTo>
                <a:cubicBezTo>
                  <a:pt x="204" y="741"/>
                  <a:pt x="204" y="741"/>
                  <a:pt x="204" y="741"/>
                </a:cubicBezTo>
                <a:cubicBezTo>
                  <a:pt x="203" y="741"/>
                  <a:pt x="202" y="741"/>
                  <a:pt x="201" y="741"/>
                </a:cubicBezTo>
                <a:cubicBezTo>
                  <a:pt x="201" y="741"/>
                  <a:pt x="201" y="741"/>
                  <a:pt x="201" y="742"/>
                </a:cubicBezTo>
                <a:cubicBezTo>
                  <a:pt x="201" y="742"/>
                  <a:pt x="201" y="742"/>
                  <a:pt x="201" y="742"/>
                </a:cubicBezTo>
                <a:cubicBezTo>
                  <a:pt x="201" y="742"/>
                  <a:pt x="202" y="742"/>
                  <a:pt x="202" y="742"/>
                </a:cubicBezTo>
                <a:moveTo>
                  <a:pt x="200" y="742"/>
                </a:moveTo>
                <a:cubicBezTo>
                  <a:pt x="199" y="742"/>
                  <a:pt x="199" y="740"/>
                  <a:pt x="197" y="741"/>
                </a:cubicBezTo>
                <a:cubicBezTo>
                  <a:pt x="198" y="742"/>
                  <a:pt x="198" y="744"/>
                  <a:pt x="200" y="742"/>
                </a:cubicBezTo>
                <a:moveTo>
                  <a:pt x="601" y="55"/>
                </a:moveTo>
                <a:cubicBezTo>
                  <a:pt x="602" y="55"/>
                  <a:pt x="603" y="54"/>
                  <a:pt x="603" y="54"/>
                </a:cubicBezTo>
                <a:cubicBezTo>
                  <a:pt x="602" y="53"/>
                  <a:pt x="602" y="53"/>
                  <a:pt x="601" y="51"/>
                </a:cubicBezTo>
                <a:cubicBezTo>
                  <a:pt x="601" y="53"/>
                  <a:pt x="600" y="54"/>
                  <a:pt x="601" y="55"/>
                </a:cubicBezTo>
                <a:moveTo>
                  <a:pt x="627" y="72"/>
                </a:moveTo>
                <a:cubicBezTo>
                  <a:pt x="627" y="72"/>
                  <a:pt x="627" y="72"/>
                  <a:pt x="627" y="72"/>
                </a:cubicBezTo>
                <a:cubicBezTo>
                  <a:pt x="626" y="73"/>
                  <a:pt x="626" y="75"/>
                  <a:pt x="627" y="75"/>
                </a:cubicBezTo>
                <a:cubicBezTo>
                  <a:pt x="627" y="75"/>
                  <a:pt x="628" y="75"/>
                  <a:pt x="628" y="75"/>
                </a:cubicBezTo>
                <a:cubicBezTo>
                  <a:pt x="628" y="75"/>
                  <a:pt x="628" y="75"/>
                  <a:pt x="628" y="75"/>
                </a:cubicBezTo>
                <a:cubicBezTo>
                  <a:pt x="628" y="74"/>
                  <a:pt x="628" y="73"/>
                  <a:pt x="627" y="72"/>
                </a:cubicBezTo>
                <a:moveTo>
                  <a:pt x="634" y="82"/>
                </a:moveTo>
                <a:cubicBezTo>
                  <a:pt x="633" y="82"/>
                  <a:pt x="632" y="82"/>
                  <a:pt x="632" y="82"/>
                </a:cubicBezTo>
                <a:cubicBezTo>
                  <a:pt x="632" y="82"/>
                  <a:pt x="632" y="82"/>
                  <a:pt x="631" y="82"/>
                </a:cubicBezTo>
                <a:cubicBezTo>
                  <a:pt x="631" y="82"/>
                  <a:pt x="632" y="83"/>
                  <a:pt x="632" y="83"/>
                </a:cubicBezTo>
                <a:cubicBezTo>
                  <a:pt x="633" y="83"/>
                  <a:pt x="634" y="83"/>
                  <a:pt x="635" y="83"/>
                </a:cubicBezTo>
                <a:cubicBezTo>
                  <a:pt x="635" y="83"/>
                  <a:pt x="635" y="82"/>
                  <a:pt x="635" y="82"/>
                </a:cubicBezTo>
                <a:cubicBezTo>
                  <a:pt x="635" y="82"/>
                  <a:pt x="635" y="82"/>
                  <a:pt x="635" y="82"/>
                </a:cubicBezTo>
                <a:cubicBezTo>
                  <a:pt x="634" y="82"/>
                  <a:pt x="634" y="82"/>
                  <a:pt x="634" y="82"/>
                </a:cubicBezTo>
                <a:moveTo>
                  <a:pt x="452" y="801"/>
                </a:moveTo>
                <a:cubicBezTo>
                  <a:pt x="452" y="801"/>
                  <a:pt x="453" y="801"/>
                  <a:pt x="453" y="801"/>
                </a:cubicBezTo>
                <a:cubicBezTo>
                  <a:pt x="454" y="801"/>
                  <a:pt x="454" y="800"/>
                  <a:pt x="454" y="800"/>
                </a:cubicBezTo>
                <a:cubicBezTo>
                  <a:pt x="454" y="800"/>
                  <a:pt x="454" y="800"/>
                  <a:pt x="453" y="800"/>
                </a:cubicBezTo>
                <a:cubicBezTo>
                  <a:pt x="452" y="800"/>
                  <a:pt x="452" y="800"/>
                  <a:pt x="451" y="800"/>
                </a:cubicBezTo>
                <a:cubicBezTo>
                  <a:pt x="450" y="800"/>
                  <a:pt x="450" y="800"/>
                  <a:pt x="450" y="800"/>
                </a:cubicBezTo>
                <a:cubicBezTo>
                  <a:pt x="450" y="800"/>
                  <a:pt x="450" y="801"/>
                  <a:pt x="451" y="801"/>
                </a:cubicBezTo>
                <a:cubicBezTo>
                  <a:pt x="451" y="801"/>
                  <a:pt x="451" y="801"/>
                  <a:pt x="452" y="801"/>
                </a:cubicBezTo>
                <a:moveTo>
                  <a:pt x="371" y="798"/>
                </a:moveTo>
                <a:cubicBezTo>
                  <a:pt x="371" y="798"/>
                  <a:pt x="371" y="797"/>
                  <a:pt x="370" y="797"/>
                </a:cubicBezTo>
                <a:cubicBezTo>
                  <a:pt x="369" y="798"/>
                  <a:pt x="369" y="798"/>
                  <a:pt x="369" y="798"/>
                </a:cubicBezTo>
                <a:cubicBezTo>
                  <a:pt x="370" y="799"/>
                  <a:pt x="370" y="799"/>
                  <a:pt x="371" y="798"/>
                </a:cubicBezTo>
                <a:moveTo>
                  <a:pt x="104" y="668"/>
                </a:moveTo>
                <a:cubicBezTo>
                  <a:pt x="105" y="668"/>
                  <a:pt x="105" y="668"/>
                  <a:pt x="106" y="668"/>
                </a:cubicBezTo>
                <a:cubicBezTo>
                  <a:pt x="106" y="668"/>
                  <a:pt x="106" y="667"/>
                  <a:pt x="106" y="667"/>
                </a:cubicBezTo>
                <a:cubicBezTo>
                  <a:pt x="105" y="667"/>
                  <a:pt x="104" y="667"/>
                  <a:pt x="103" y="667"/>
                </a:cubicBezTo>
                <a:cubicBezTo>
                  <a:pt x="103" y="667"/>
                  <a:pt x="103" y="668"/>
                  <a:pt x="103" y="668"/>
                </a:cubicBezTo>
                <a:cubicBezTo>
                  <a:pt x="104" y="668"/>
                  <a:pt x="104" y="668"/>
                  <a:pt x="104" y="668"/>
                </a:cubicBezTo>
                <a:moveTo>
                  <a:pt x="806" y="349"/>
                </a:moveTo>
                <a:cubicBezTo>
                  <a:pt x="807" y="350"/>
                  <a:pt x="808" y="350"/>
                  <a:pt x="809" y="349"/>
                </a:cubicBezTo>
                <a:cubicBezTo>
                  <a:pt x="808" y="348"/>
                  <a:pt x="807" y="348"/>
                  <a:pt x="806" y="349"/>
                </a:cubicBezTo>
                <a:moveTo>
                  <a:pt x="536" y="789"/>
                </a:moveTo>
                <a:cubicBezTo>
                  <a:pt x="536" y="789"/>
                  <a:pt x="537" y="789"/>
                  <a:pt x="537" y="789"/>
                </a:cubicBezTo>
                <a:cubicBezTo>
                  <a:pt x="537" y="789"/>
                  <a:pt x="537" y="789"/>
                  <a:pt x="537" y="789"/>
                </a:cubicBezTo>
                <a:cubicBezTo>
                  <a:pt x="537" y="788"/>
                  <a:pt x="535" y="788"/>
                  <a:pt x="535" y="789"/>
                </a:cubicBezTo>
                <a:cubicBezTo>
                  <a:pt x="535" y="789"/>
                  <a:pt x="535" y="789"/>
                  <a:pt x="535" y="789"/>
                </a:cubicBezTo>
                <a:cubicBezTo>
                  <a:pt x="535" y="789"/>
                  <a:pt x="536" y="789"/>
                  <a:pt x="536" y="789"/>
                </a:cubicBezTo>
                <a:moveTo>
                  <a:pt x="2" y="386"/>
                </a:moveTo>
                <a:cubicBezTo>
                  <a:pt x="3" y="387"/>
                  <a:pt x="4" y="387"/>
                  <a:pt x="5" y="386"/>
                </a:cubicBezTo>
                <a:cubicBezTo>
                  <a:pt x="4" y="385"/>
                  <a:pt x="3" y="385"/>
                  <a:pt x="2" y="386"/>
                </a:cubicBezTo>
                <a:moveTo>
                  <a:pt x="37" y="251"/>
                </a:moveTo>
                <a:cubicBezTo>
                  <a:pt x="37" y="251"/>
                  <a:pt x="37" y="251"/>
                  <a:pt x="37" y="251"/>
                </a:cubicBezTo>
                <a:cubicBezTo>
                  <a:pt x="38" y="251"/>
                  <a:pt x="38" y="251"/>
                  <a:pt x="38" y="250"/>
                </a:cubicBezTo>
                <a:cubicBezTo>
                  <a:pt x="38" y="250"/>
                  <a:pt x="38" y="250"/>
                  <a:pt x="38" y="250"/>
                </a:cubicBezTo>
                <a:cubicBezTo>
                  <a:pt x="38" y="250"/>
                  <a:pt x="37" y="250"/>
                  <a:pt x="37" y="250"/>
                </a:cubicBezTo>
                <a:cubicBezTo>
                  <a:pt x="36" y="250"/>
                  <a:pt x="36" y="251"/>
                  <a:pt x="37" y="251"/>
                </a:cubicBezTo>
                <a:moveTo>
                  <a:pt x="14" y="487"/>
                </a:moveTo>
                <a:cubicBezTo>
                  <a:pt x="14" y="487"/>
                  <a:pt x="14" y="487"/>
                  <a:pt x="15" y="486"/>
                </a:cubicBezTo>
                <a:cubicBezTo>
                  <a:pt x="15" y="486"/>
                  <a:pt x="15" y="486"/>
                  <a:pt x="16" y="485"/>
                </a:cubicBezTo>
                <a:cubicBezTo>
                  <a:pt x="16" y="485"/>
                  <a:pt x="15" y="485"/>
                  <a:pt x="15" y="485"/>
                </a:cubicBezTo>
                <a:cubicBezTo>
                  <a:pt x="15" y="485"/>
                  <a:pt x="14" y="485"/>
                  <a:pt x="14" y="485"/>
                </a:cubicBezTo>
                <a:cubicBezTo>
                  <a:pt x="14" y="486"/>
                  <a:pt x="14" y="486"/>
                  <a:pt x="14" y="487"/>
                </a:cubicBezTo>
                <a:moveTo>
                  <a:pt x="10" y="427"/>
                </a:moveTo>
                <a:cubicBezTo>
                  <a:pt x="11" y="427"/>
                  <a:pt x="11" y="427"/>
                  <a:pt x="11" y="427"/>
                </a:cubicBezTo>
                <a:cubicBezTo>
                  <a:pt x="12" y="427"/>
                  <a:pt x="12" y="427"/>
                  <a:pt x="12" y="426"/>
                </a:cubicBezTo>
                <a:cubicBezTo>
                  <a:pt x="12" y="426"/>
                  <a:pt x="12" y="426"/>
                  <a:pt x="11" y="426"/>
                </a:cubicBezTo>
                <a:cubicBezTo>
                  <a:pt x="11" y="426"/>
                  <a:pt x="10" y="426"/>
                  <a:pt x="10" y="426"/>
                </a:cubicBezTo>
                <a:cubicBezTo>
                  <a:pt x="9" y="426"/>
                  <a:pt x="9" y="426"/>
                  <a:pt x="9" y="427"/>
                </a:cubicBezTo>
                <a:cubicBezTo>
                  <a:pt x="9" y="427"/>
                  <a:pt x="9" y="427"/>
                  <a:pt x="10" y="427"/>
                </a:cubicBezTo>
                <a:cubicBezTo>
                  <a:pt x="10" y="427"/>
                  <a:pt x="10" y="427"/>
                  <a:pt x="10" y="427"/>
                </a:cubicBezTo>
                <a:moveTo>
                  <a:pt x="212" y="759"/>
                </a:moveTo>
                <a:cubicBezTo>
                  <a:pt x="212" y="759"/>
                  <a:pt x="212" y="759"/>
                  <a:pt x="212" y="759"/>
                </a:cubicBezTo>
                <a:cubicBezTo>
                  <a:pt x="211" y="759"/>
                  <a:pt x="211" y="758"/>
                  <a:pt x="211" y="758"/>
                </a:cubicBezTo>
                <a:cubicBezTo>
                  <a:pt x="211" y="758"/>
                  <a:pt x="210" y="758"/>
                  <a:pt x="210" y="758"/>
                </a:cubicBezTo>
                <a:cubicBezTo>
                  <a:pt x="210" y="759"/>
                  <a:pt x="210" y="759"/>
                  <a:pt x="210" y="760"/>
                </a:cubicBezTo>
                <a:cubicBezTo>
                  <a:pt x="211" y="760"/>
                  <a:pt x="212" y="760"/>
                  <a:pt x="212" y="759"/>
                </a:cubicBezTo>
                <a:moveTo>
                  <a:pt x="425" y="8"/>
                </a:moveTo>
                <a:cubicBezTo>
                  <a:pt x="426" y="9"/>
                  <a:pt x="426" y="9"/>
                  <a:pt x="427" y="9"/>
                </a:cubicBezTo>
                <a:cubicBezTo>
                  <a:pt x="427" y="10"/>
                  <a:pt x="427" y="9"/>
                  <a:pt x="427" y="9"/>
                </a:cubicBezTo>
                <a:cubicBezTo>
                  <a:pt x="428" y="8"/>
                  <a:pt x="427" y="8"/>
                  <a:pt x="427" y="8"/>
                </a:cubicBezTo>
                <a:cubicBezTo>
                  <a:pt x="426" y="8"/>
                  <a:pt x="426" y="8"/>
                  <a:pt x="425" y="8"/>
                </a:cubicBezTo>
                <a:moveTo>
                  <a:pt x="238" y="769"/>
                </a:moveTo>
                <a:cubicBezTo>
                  <a:pt x="238" y="769"/>
                  <a:pt x="238" y="769"/>
                  <a:pt x="238" y="769"/>
                </a:cubicBezTo>
                <a:cubicBezTo>
                  <a:pt x="238" y="769"/>
                  <a:pt x="239" y="768"/>
                  <a:pt x="238" y="768"/>
                </a:cubicBezTo>
                <a:cubicBezTo>
                  <a:pt x="238" y="768"/>
                  <a:pt x="238" y="768"/>
                  <a:pt x="237" y="768"/>
                </a:cubicBezTo>
                <a:cubicBezTo>
                  <a:pt x="237" y="768"/>
                  <a:pt x="237" y="768"/>
                  <a:pt x="237" y="768"/>
                </a:cubicBezTo>
                <a:cubicBezTo>
                  <a:pt x="237" y="769"/>
                  <a:pt x="238" y="769"/>
                  <a:pt x="238" y="769"/>
                </a:cubicBezTo>
                <a:moveTo>
                  <a:pt x="506" y="795"/>
                </a:moveTo>
                <a:cubicBezTo>
                  <a:pt x="506" y="795"/>
                  <a:pt x="506" y="795"/>
                  <a:pt x="507" y="795"/>
                </a:cubicBezTo>
                <a:cubicBezTo>
                  <a:pt x="507" y="795"/>
                  <a:pt x="507" y="795"/>
                  <a:pt x="507" y="795"/>
                </a:cubicBezTo>
                <a:cubicBezTo>
                  <a:pt x="507" y="794"/>
                  <a:pt x="507" y="794"/>
                  <a:pt x="507" y="794"/>
                </a:cubicBezTo>
                <a:cubicBezTo>
                  <a:pt x="506" y="794"/>
                  <a:pt x="505" y="794"/>
                  <a:pt x="505" y="794"/>
                </a:cubicBezTo>
                <a:cubicBezTo>
                  <a:pt x="505" y="794"/>
                  <a:pt x="504" y="794"/>
                  <a:pt x="504" y="794"/>
                </a:cubicBezTo>
                <a:cubicBezTo>
                  <a:pt x="504" y="795"/>
                  <a:pt x="505" y="795"/>
                  <a:pt x="505" y="795"/>
                </a:cubicBezTo>
                <a:cubicBezTo>
                  <a:pt x="505" y="795"/>
                  <a:pt x="505" y="795"/>
                  <a:pt x="506" y="795"/>
                </a:cubicBezTo>
                <a:moveTo>
                  <a:pt x="639" y="80"/>
                </a:moveTo>
                <a:cubicBezTo>
                  <a:pt x="639" y="80"/>
                  <a:pt x="640" y="80"/>
                  <a:pt x="640" y="80"/>
                </a:cubicBezTo>
                <a:cubicBezTo>
                  <a:pt x="640" y="79"/>
                  <a:pt x="640" y="79"/>
                  <a:pt x="640" y="78"/>
                </a:cubicBezTo>
                <a:cubicBezTo>
                  <a:pt x="639" y="78"/>
                  <a:pt x="639" y="78"/>
                  <a:pt x="638" y="78"/>
                </a:cubicBezTo>
                <a:cubicBezTo>
                  <a:pt x="638" y="78"/>
                  <a:pt x="638" y="78"/>
                  <a:pt x="638" y="79"/>
                </a:cubicBezTo>
                <a:cubicBezTo>
                  <a:pt x="638" y="79"/>
                  <a:pt x="639" y="79"/>
                  <a:pt x="639" y="80"/>
                </a:cubicBezTo>
                <a:moveTo>
                  <a:pt x="58" y="212"/>
                </a:moveTo>
                <a:cubicBezTo>
                  <a:pt x="58" y="212"/>
                  <a:pt x="58" y="212"/>
                  <a:pt x="58" y="212"/>
                </a:cubicBezTo>
                <a:cubicBezTo>
                  <a:pt x="58" y="212"/>
                  <a:pt x="57" y="212"/>
                  <a:pt x="57" y="212"/>
                </a:cubicBezTo>
                <a:cubicBezTo>
                  <a:pt x="57" y="212"/>
                  <a:pt x="57" y="213"/>
                  <a:pt x="57" y="213"/>
                </a:cubicBezTo>
                <a:cubicBezTo>
                  <a:pt x="57" y="213"/>
                  <a:pt x="57" y="213"/>
                  <a:pt x="57" y="213"/>
                </a:cubicBezTo>
                <a:cubicBezTo>
                  <a:pt x="58" y="213"/>
                  <a:pt x="58" y="213"/>
                  <a:pt x="58" y="212"/>
                </a:cubicBezTo>
                <a:moveTo>
                  <a:pt x="348" y="803"/>
                </a:moveTo>
                <a:cubicBezTo>
                  <a:pt x="347" y="802"/>
                  <a:pt x="346" y="802"/>
                  <a:pt x="346" y="803"/>
                </a:cubicBezTo>
                <a:cubicBezTo>
                  <a:pt x="346" y="804"/>
                  <a:pt x="347" y="804"/>
                  <a:pt x="348" y="803"/>
                </a:cubicBezTo>
                <a:moveTo>
                  <a:pt x="649" y="726"/>
                </a:moveTo>
                <a:cubicBezTo>
                  <a:pt x="649" y="726"/>
                  <a:pt x="648" y="726"/>
                  <a:pt x="648" y="726"/>
                </a:cubicBezTo>
                <a:cubicBezTo>
                  <a:pt x="648" y="726"/>
                  <a:pt x="648" y="726"/>
                  <a:pt x="648" y="726"/>
                </a:cubicBezTo>
                <a:cubicBezTo>
                  <a:pt x="648" y="727"/>
                  <a:pt x="649" y="727"/>
                  <a:pt x="649" y="726"/>
                </a:cubicBezTo>
                <a:cubicBezTo>
                  <a:pt x="649" y="726"/>
                  <a:pt x="649" y="726"/>
                  <a:pt x="649" y="726"/>
                </a:cubicBezTo>
                <a:moveTo>
                  <a:pt x="323" y="12"/>
                </a:moveTo>
                <a:cubicBezTo>
                  <a:pt x="323" y="13"/>
                  <a:pt x="322" y="13"/>
                  <a:pt x="322" y="13"/>
                </a:cubicBezTo>
                <a:cubicBezTo>
                  <a:pt x="322" y="14"/>
                  <a:pt x="323" y="14"/>
                  <a:pt x="324" y="13"/>
                </a:cubicBezTo>
                <a:cubicBezTo>
                  <a:pt x="324" y="13"/>
                  <a:pt x="324" y="13"/>
                  <a:pt x="324" y="13"/>
                </a:cubicBezTo>
                <a:cubicBezTo>
                  <a:pt x="324" y="13"/>
                  <a:pt x="323" y="13"/>
                  <a:pt x="323" y="12"/>
                </a:cubicBezTo>
                <a:moveTo>
                  <a:pt x="809" y="344"/>
                </a:moveTo>
                <a:cubicBezTo>
                  <a:pt x="808" y="343"/>
                  <a:pt x="807" y="343"/>
                  <a:pt x="807" y="344"/>
                </a:cubicBezTo>
                <a:cubicBezTo>
                  <a:pt x="807" y="344"/>
                  <a:pt x="807" y="344"/>
                  <a:pt x="807" y="344"/>
                </a:cubicBezTo>
                <a:cubicBezTo>
                  <a:pt x="807" y="345"/>
                  <a:pt x="808" y="345"/>
                  <a:pt x="808" y="344"/>
                </a:cubicBezTo>
                <a:cubicBezTo>
                  <a:pt x="809" y="344"/>
                  <a:pt x="809" y="344"/>
                  <a:pt x="809" y="344"/>
                </a:cubicBezTo>
                <a:moveTo>
                  <a:pt x="497" y="17"/>
                </a:moveTo>
                <a:cubicBezTo>
                  <a:pt x="497" y="17"/>
                  <a:pt x="498" y="17"/>
                  <a:pt x="499" y="17"/>
                </a:cubicBezTo>
                <a:cubicBezTo>
                  <a:pt x="498" y="16"/>
                  <a:pt x="497" y="16"/>
                  <a:pt x="497" y="17"/>
                </a:cubicBezTo>
                <a:moveTo>
                  <a:pt x="353" y="803"/>
                </a:moveTo>
                <a:cubicBezTo>
                  <a:pt x="353" y="803"/>
                  <a:pt x="353" y="803"/>
                  <a:pt x="353" y="803"/>
                </a:cubicBezTo>
                <a:cubicBezTo>
                  <a:pt x="353" y="802"/>
                  <a:pt x="352" y="802"/>
                  <a:pt x="352" y="803"/>
                </a:cubicBezTo>
                <a:cubicBezTo>
                  <a:pt x="352" y="803"/>
                  <a:pt x="352" y="803"/>
                  <a:pt x="352" y="803"/>
                </a:cubicBezTo>
                <a:cubicBezTo>
                  <a:pt x="352" y="804"/>
                  <a:pt x="353" y="804"/>
                  <a:pt x="353" y="803"/>
                </a:cubicBezTo>
                <a:moveTo>
                  <a:pt x="630" y="81"/>
                </a:moveTo>
                <a:cubicBezTo>
                  <a:pt x="631" y="80"/>
                  <a:pt x="631" y="79"/>
                  <a:pt x="630" y="79"/>
                </a:cubicBezTo>
                <a:cubicBezTo>
                  <a:pt x="630" y="79"/>
                  <a:pt x="630" y="79"/>
                  <a:pt x="630" y="79"/>
                </a:cubicBezTo>
                <a:cubicBezTo>
                  <a:pt x="629" y="79"/>
                  <a:pt x="629" y="80"/>
                  <a:pt x="630" y="81"/>
                </a:cubicBezTo>
                <a:cubicBezTo>
                  <a:pt x="630" y="81"/>
                  <a:pt x="630" y="81"/>
                  <a:pt x="630" y="81"/>
                </a:cubicBezTo>
                <a:moveTo>
                  <a:pt x="438" y="799"/>
                </a:moveTo>
                <a:cubicBezTo>
                  <a:pt x="437" y="799"/>
                  <a:pt x="436" y="799"/>
                  <a:pt x="436" y="799"/>
                </a:cubicBezTo>
                <a:cubicBezTo>
                  <a:pt x="436" y="799"/>
                  <a:pt x="436" y="799"/>
                  <a:pt x="436" y="799"/>
                </a:cubicBezTo>
                <a:cubicBezTo>
                  <a:pt x="436" y="800"/>
                  <a:pt x="437" y="800"/>
                  <a:pt x="438" y="799"/>
                </a:cubicBezTo>
                <a:cubicBezTo>
                  <a:pt x="438" y="799"/>
                  <a:pt x="438" y="799"/>
                  <a:pt x="438" y="799"/>
                </a:cubicBezTo>
                <a:moveTo>
                  <a:pt x="413" y="801"/>
                </a:moveTo>
                <a:cubicBezTo>
                  <a:pt x="414" y="802"/>
                  <a:pt x="414" y="802"/>
                  <a:pt x="415" y="801"/>
                </a:cubicBezTo>
                <a:cubicBezTo>
                  <a:pt x="414" y="800"/>
                  <a:pt x="414" y="800"/>
                  <a:pt x="413" y="801"/>
                </a:cubicBezTo>
                <a:moveTo>
                  <a:pt x="549" y="33"/>
                </a:moveTo>
                <a:cubicBezTo>
                  <a:pt x="549" y="33"/>
                  <a:pt x="549" y="33"/>
                  <a:pt x="550" y="33"/>
                </a:cubicBezTo>
                <a:cubicBezTo>
                  <a:pt x="550" y="33"/>
                  <a:pt x="550" y="33"/>
                  <a:pt x="550" y="33"/>
                </a:cubicBezTo>
                <a:cubicBezTo>
                  <a:pt x="549" y="32"/>
                  <a:pt x="548" y="32"/>
                  <a:pt x="548" y="33"/>
                </a:cubicBezTo>
                <a:cubicBezTo>
                  <a:pt x="548" y="33"/>
                  <a:pt x="548" y="33"/>
                  <a:pt x="549" y="33"/>
                </a:cubicBezTo>
                <a:moveTo>
                  <a:pt x="60" y="597"/>
                </a:moveTo>
                <a:cubicBezTo>
                  <a:pt x="60" y="597"/>
                  <a:pt x="59" y="597"/>
                  <a:pt x="59" y="597"/>
                </a:cubicBezTo>
                <a:cubicBezTo>
                  <a:pt x="59" y="597"/>
                  <a:pt x="59" y="597"/>
                  <a:pt x="59" y="597"/>
                </a:cubicBezTo>
                <a:cubicBezTo>
                  <a:pt x="59" y="598"/>
                  <a:pt x="60" y="598"/>
                  <a:pt x="60" y="597"/>
                </a:cubicBezTo>
                <a:cubicBezTo>
                  <a:pt x="60" y="597"/>
                  <a:pt x="60" y="597"/>
                  <a:pt x="60" y="597"/>
                </a:cubicBezTo>
                <a:moveTo>
                  <a:pt x="470" y="801"/>
                </a:moveTo>
                <a:cubicBezTo>
                  <a:pt x="470" y="801"/>
                  <a:pt x="471" y="800"/>
                  <a:pt x="471" y="800"/>
                </a:cubicBezTo>
                <a:cubicBezTo>
                  <a:pt x="471" y="800"/>
                  <a:pt x="471" y="800"/>
                  <a:pt x="471" y="800"/>
                </a:cubicBezTo>
                <a:cubicBezTo>
                  <a:pt x="470" y="800"/>
                  <a:pt x="469" y="800"/>
                  <a:pt x="469" y="800"/>
                </a:cubicBezTo>
                <a:cubicBezTo>
                  <a:pt x="469" y="800"/>
                  <a:pt x="470" y="801"/>
                  <a:pt x="470" y="801"/>
                </a:cubicBezTo>
                <a:moveTo>
                  <a:pt x="803" y="361"/>
                </a:moveTo>
                <a:cubicBezTo>
                  <a:pt x="804" y="362"/>
                  <a:pt x="804" y="362"/>
                  <a:pt x="805" y="361"/>
                </a:cubicBezTo>
                <a:cubicBezTo>
                  <a:pt x="804" y="360"/>
                  <a:pt x="804" y="360"/>
                  <a:pt x="803" y="361"/>
                </a:cubicBezTo>
                <a:moveTo>
                  <a:pt x="801" y="367"/>
                </a:moveTo>
                <a:cubicBezTo>
                  <a:pt x="802" y="367"/>
                  <a:pt x="802" y="367"/>
                  <a:pt x="803" y="367"/>
                </a:cubicBezTo>
                <a:cubicBezTo>
                  <a:pt x="802" y="366"/>
                  <a:pt x="802" y="366"/>
                  <a:pt x="801" y="367"/>
                </a:cubicBezTo>
                <a:moveTo>
                  <a:pt x="487" y="21"/>
                </a:moveTo>
                <a:cubicBezTo>
                  <a:pt x="488" y="22"/>
                  <a:pt x="488" y="22"/>
                  <a:pt x="489" y="21"/>
                </a:cubicBezTo>
                <a:cubicBezTo>
                  <a:pt x="488" y="21"/>
                  <a:pt x="488" y="21"/>
                  <a:pt x="487" y="21"/>
                </a:cubicBezTo>
                <a:moveTo>
                  <a:pt x="13" y="437"/>
                </a:moveTo>
                <a:cubicBezTo>
                  <a:pt x="13" y="437"/>
                  <a:pt x="13" y="437"/>
                  <a:pt x="13" y="437"/>
                </a:cubicBezTo>
                <a:cubicBezTo>
                  <a:pt x="12" y="436"/>
                  <a:pt x="11" y="436"/>
                  <a:pt x="11" y="437"/>
                </a:cubicBezTo>
                <a:cubicBezTo>
                  <a:pt x="11" y="437"/>
                  <a:pt x="11" y="437"/>
                  <a:pt x="11" y="437"/>
                </a:cubicBezTo>
                <a:cubicBezTo>
                  <a:pt x="12" y="438"/>
                  <a:pt x="12" y="438"/>
                  <a:pt x="13" y="437"/>
                </a:cubicBezTo>
                <a:moveTo>
                  <a:pt x="457" y="807"/>
                </a:moveTo>
                <a:cubicBezTo>
                  <a:pt x="457" y="807"/>
                  <a:pt x="457" y="807"/>
                  <a:pt x="458" y="807"/>
                </a:cubicBezTo>
                <a:cubicBezTo>
                  <a:pt x="458" y="807"/>
                  <a:pt x="458" y="807"/>
                  <a:pt x="458" y="807"/>
                </a:cubicBezTo>
                <a:cubicBezTo>
                  <a:pt x="457" y="806"/>
                  <a:pt x="456" y="806"/>
                  <a:pt x="456" y="807"/>
                </a:cubicBezTo>
                <a:cubicBezTo>
                  <a:pt x="456" y="807"/>
                  <a:pt x="456" y="807"/>
                  <a:pt x="457" y="807"/>
                </a:cubicBezTo>
                <a:moveTo>
                  <a:pt x="200" y="754"/>
                </a:moveTo>
                <a:cubicBezTo>
                  <a:pt x="200" y="754"/>
                  <a:pt x="200" y="754"/>
                  <a:pt x="201" y="754"/>
                </a:cubicBezTo>
                <a:cubicBezTo>
                  <a:pt x="201" y="754"/>
                  <a:pt x="201" y="754"/>
                  <a:pt x="200" y="754"/>
                </a:cubicBezTo>
                <a:cubicBezTo>
                  <a:pt x="200" y="753"/>
                  <a:pt x="199" y="753"/>
                  <a:pt x="199" y="754"/>
                </a:cubicBezTo>
                <a:cubicBezTo>
                  <a:pt x="199" y="754"/>
                  <a:pt x="199" y="754"/>
                  <a:pt x="200" y="754"/>
                </a:cubicBezTo>
                <a:moveTo>
                  <a:pt x="213" y="749"/>
                </a:moveTo>
                <a:cubicBezTo>
                  <a:pt x="213" y="749"/>
                  <a:pt x="213" y="749"/>
                  <a:pt x="213" y="749"/>
                </a:cubicBezTo>
                <a:cubicBezTo>
                  <a:pt x="212" y="748"/>
                  <a:pt x="212" y="748"/>
                  <a:pt x="211" y="749"/>
                </a:cubicBezTo>
                <a:cubicBezTo>
                  <a:pt x="211" y="749"/>
                  <a:pt x="211" y="749"/>
                  <a:pt x="211" y="749"/>
                </a:cubicBezTo>
                <a:cubicBezTo>
                  <a:pt x="212" y="750"/>
                  <a:pt x="213" y="750"/>
                  <a:pt x="213" y="749"/>
                </a:cubicBezTo>
                <a:moveTo>
                  <a:pt x="496" y="790"/>
                </a:moveTo>
                <a:cubicBezTo>
                  <a:pt x="497" y="790"/>
                  <a:pt x="497" y="790"/>
                  <a:pt x="497" y="790"/>
                </a:cubicBezTo>
                <a:cubicBezTo>
                  <a:pt x="497" y="790"/>
                  <a:pt x="497" y="790"/>
                  <a:pt x="497" y="790"/>
                </a:cubicBezTo>
                <a:cubicBezTo>
                  <a:pt x="497" y="789"/>
                  <a:pt x="496" y="789"/>
                  <a:pt x="496" y="790"/>
                </a:cubicBezTo>
                <a:cubicBezTo>
                  <a:pt x="496" y="790"/>
                  <a:pt x="496" y="790"/>
                  <a:pt x="496" y="790"/>
                </a:cubicBezTo>
                <a:moveTo>
                  <a:pt x="416" y="10"/>
                </a:moveTo>
                <a:cubicBezTo>
                  <a:pt x="416" y="9"/>
                  <a:pt x="415" y="9"/>
                  <a:pt x="414" y="10"/>
                </a:cubicBezTo>
                <a:cubicBezTo>
                  <a:pt x="414" y="10"/>
                  <a:pt x="414" y="10"/>
                  <a:pt x="414" y="10"/>
                </a:cubicBezTo>
                <a:cubicBezTo>
                  <a:pt x="415" y="11"/>
                  <a:pt x="415" y="11"/>
                  <a:pt x="416" y="10"/>
                </a:cubicBezTo>
                <a:cubicBezTo>
                  <a:pt x="416" y="10"/>
                  <a:pt x="416" y="10"/>
                  <a:pt x="416" y="10"/>
                </a:cubicBezTo>
                <a:moveTo>
                  <a:pt x="291" y="779"/>
                </a:moveTo>
                <a:cubicBezTo>
                  <a:pt x="290" y="779"/>
                  <a:pt x="290" y="779"/>
                  <a:pt x="290" y="779"/>
                </a:cubicBezTo>
                <a:cubicBezTo>
                  <a:pt x="290" y="780"/>
                  <a:pt x="291" y="780"/>
                  <a:pt x="292" y="780"/>
                </a:cubicBezTo>
                <a:cubicBezTo>
                  <a:pt x="292" y="779"/>
                  <a:pt x="292" y="779"/>
                  <a:pt x="292" y="779"/>
                </a:cubicBezTo>
                <a:cubicBezTo>
                  <a:pt x="291" y="779"/>
                  <a:pt x="291" y="779"/>
                  <a:pt x="291" y="779"/>
                </a:cubicBezTo>
                <a:moveTo>
                  <a:pt x="579" y="772"/>
                </a:moveTo>
                <a:cubicBezTo>
                  <a:pt x="579" y="772"/>
                  <a:pt x="580" y="772"/>
                  <a:pt x="580" y="772"/>
                </a:cubicBezTo>
                <a:cubicBezTo>
                  <a:pt x="580" y="772"/>
                  <a:pt x="580" y="772"/>
                  <a:pt x="580" y="772"/>
                </a:cubicBezTo>
                <a:cubicBezTo>
                  <a:pt x="580" y="771"/>
                  <a:pt x="579" y="771"/>
                  <a:pt x="578" y="772"/>
                </a:cubicBezTo>
                <a:cubicBezTo>
                  <a:pt x="578" y="772"/>
                  <a:pt x="579" y="772"/>
                  <a:pt x="579" y="772"/>
                </a:cubicBezTo>
                <a:moveTo>
                  <a:pt x="241" y="772"/>
                </a:moveTo>
                <a:cubicBezTo>
                  <a:pt x="241" y="772"/>
                  <a:pt x="242" y="772"/>
                  <a:pt x="242" y="772"/>
                </a:cubicBezTo>
                <a:cubicBezTo>
                  <a:pt x="242" y="771"/>
                  <a:pt x="241" y="771"/>
                  <a:pt x="241" y="772"/>
                </a:cubicBezTo>
                <a:moveTo>
                  <a:pt x="229" y="764"/>
                </a:moveTo>
                <a:cubicBezTo>
                  <a:pt x="229" y="763"/>
                  <a:pt x="229" y="763"/>
                  <a:pt x="229" y="763"/>
                </a:cubicBezTo>
                <a:cubicBezTo>
                  <a:pt x="229" y="763"/>
                  <a:pt x="229" y="763"/>
                  <a:pt x="228" y="763"/>
                </a:cubicBezTo>
                <a:cubicBezTo>
                  <a:pt x="228" y="763"/>
                  <a:pt x="228" y="764"/>
                  <a:pt x="229" y="764"/>
                </a:cubicBezTo>
                <a:cubicBezTo>
                  <a:pt x="229" y="765"/>
                  <a:pt x="229" y="764"/>
                  <a:pt x="229" y="764"/>
                </a:cubicBezTo>
                <a:moveTo>
                  <a:pt x="244" y="762"/>
                </a:moveTo>
                <a:cubicBezTo>
                  <a:pt x="244" y="762"/>
                  <a:pt x="244" y="762"/>
                  <a:pt x="244" y="762"/>
                </a:cubicBezTo>
                <a:cubicBezTo>
                  <a:pt x="243" y="762"/>
                  <a:pt x="243" y="763"/>
                  <a:pt x="244" y="764"/>
                </a:cubicBezTo>
                <a:cubicBezTo>
                  <a:pt x="244" y="764"/>
                  <a:pt x="244" y="764"/>
                  <a:pt x="244" y="764"/>
                </a:cubicBezTo>
                <a:cubicBezTo>
                  <a:pt x="244" y="763"/>
                  <a:pt x="244" y="762"/>
                  <a:pt x="244" y="762"/>
                </a:cubicBezTo>
                <a:moveTo>
                  <a:pt x="437" y="5"/>
                </a:moveTo>
                <a:cubicBezTo>
                  <a:pt x="438" y="4"/>
                  <a:pt x="438" y="4"/>
                  <a:pt x="437" y="3"/>
                </a:cubicBezTo>
                <a:cubicBezTo>
                  <a:pt x="437" y="3"/>
                  <a:pt x="437" y="3"/>
                  <a:pt x="437" y="3"/>
                </a:cubicBezTo>
                <a:cubicBezTo>
                  <a:pt x="437" y="3"/>
                  <a:pt x="437" y="4"/>
                  <a:pt x="437" y="5"/>
                </a:cubicBezTo>
                <a:cubicBezTo>
                  <a:pt x="437" y="5"/>
                  <a:pt x="437" y="5"/>
                  <a:pt x="437" y="5"/>
                </a:cubicBezTo>
                <a:moveTo>
                  <a:pt x="89" y="172"/>
                </a:moveTo>
                <a:cubicBezTo>
                  <a:pt x="89" y="171"/>
                  <a:pt x="89" y="171"/>
                  <a:pt x="89" y="171"/>
                </a:cubicBezTo>
                <a:cubicBezTo>
                  <a:pt x="88" y="171"/>
                  <a:pt x="87" y="171"/>
                  <a:pt x="87" y="171"/>
                </a:cubicBezTo>
                <a:cubicBezTo>
                  <a:pt x="87" y="171"/>
                  <a:pt x="87" y="171"/>
                  <a:pt x="87" y="172"/>
                </a:cubicBezTo>
                <a:cubicBezTo>
                  <a:pt x="87" y="172"/>
                  <a:pt x="88" y="172"/>
                  <a:pt x="89" y="172"/>
                </a:cubicBezTo>
                <a:moveTo>
                  <a:pt x="782" y="271"/>
                </a:moveTo>
                <a:cubicBezTo>
                  <a:pt x="782" y="270"/>
                  <a:pt x="783" y="270"/>
                  <a:pt x="783" y="270"/>
                </a:cubicBezTo>
                <a:cubicBezTo>
                  <a:pt x="783" y="270"/>
                  <a:pt x="783" y="270"/>
                  <a:pt x="783" y="270"/>
                </a:cubicBezTo>
                <a:cubicBezTo>
                  <a:pt x="783" y="269"/>
                  <a:pt x="782" y="269"/>
                  <a:pt x="781" y="270"/>
                </a:cubicBezTo>
                <a:cubicBezTo>
                  <a:pt x="781" y="270"/>
                  <a:pt x="782" y="270"/>
                  <a:pt x="782" y="271"/>
                </a:cubicBezTo>
                <a:moveTo>
                  <a:pt x="369" y="11"/>
                </a:moveTo>
                <a:cubicBezTo>
                  <a:pt x="369" y="11"/>
                  <a:pt x="369" y="11"/>
                  <a:pt x="369" y="11"/>
                </a:cubicBezTo>
                <a:cubicBezTo>
                  <a:pt x="369" y="10"/>
                  <a:pt x="368" y="10"/>
                  <a:pt x="368" y="11"/>
                </a:cubicBezTo>
                <a:cubicBezTo>
                  <a:pt x="368" y="11"/>
                  <a:pt x="368" y="11"/>
                  <a:pt x="368" y="11"/>
                </a:cubicBezTo>
                <a:cubicBezTo>
                  <a:pt x="368" y="12"/>
                  <a:pt x="369" y="12"/>
                  <a:pt x="369" y="11"/>
                </a:cubicBezTo>
                <a:moveTo>
                  <a:pt x="572" y="43"/>
                </a:moveTo>
                <a:cubicBezTo>
                  <a:pt x="572" y="43"/>
                  <a:pt x="572" y="43"/>
                  <a:pt x="572" y="43"/>
                </a:cubicBezTo>
                <a:cubicBezTo>
                  <a:pt x="572" y="43"/>
                  <a:pt x="572" y="43"/>
                  <a:pt x="572" y="43"/>
                </a:cubicBezTo>
                <a:cubicBezTo>
                  <a:pt x="572" y="43"/>
                  <a:pt x="572" y="44"/>
                  <a:pt x="572" y="44"/>
                </a:cubicBezTo>
                <a:moveTo>
                  <a:pt x="445" y="809"/>
                </a:moveTo>
                <a:cubicBezTo>
                  <a:pt x="445" y="809"/>
                  <a:pt x="445" y="808"/>
                  <a:pt x="445" y="808"/>
                </a:cubicBezTo>
                <a:cubicBezTo>
                  <a:pt x="445" y="809"/>
                  <a:pt x="445" y="809"/>
                  <a:pt x="444" y="809"/>
                </a:cubicBezTo>
                <a:cubicBezTo>
                  <a:pt x="445" y="809"/>
                  <a:pt x="445" y="809"/>
                  <a:pt x="445" y="809"/>
                </a:cubicBezTo>
                <a:cubicBezTo>
                  <a:pt x="445" y="809"/>
                  <a:pt x="445" y="809"/>
                  <a:pt x="445" y="809"/>
                </a:cubicBezTo>
                <a:moveTo>
                  <a:pt x="452" y="805"/>
                </a:moveTo>
                <a:cubicBezTo>
                  <a:pt x="452" y="805"/>
                  <a:pt x="452" y="805"/>
                  <a:pt x="453" y="805"/>
                </a:cubicBezTo>
                <a:cubicBezTo>
                  <a:pt x="453" y="805"/>
                  <a:pt x="453" y="805"/>
                  <a:pt x="453" y="805"/>
                </a:cubicBezTo>
                <a:cubicBezTo>
                  <a:pt x="453" y="805"/>
                  <a:pt x="453" y="805"/>
                  <a:pt x="453" y="804"/>
                </a:cubicBezTo>
                <a:cubicBezTo>
                  <a:pt x="452" y="805"/>
                  <a:pt x="452" y="805"/>
                  <a:pt x="452" y="805"/>
                </a:cubicBezTo>
                <a:moveTo>
                  <a:pt x="578" y="44"/>
                </a:moveTo>
                <a:cubicBezTo>
                  <a:pt x="578" y="44"/>
                  <a:pt x="579" y="45"/>
                  <a:pt x="579" y="45"/>
                </a:cubicBezTo>
                <a:cubicBezTo>
                  <a:pt x="579" y="45"/>
                  <a:pt x="579" y="44"/>
                  <a:pt x="579" y="44"/>
                </a:cubicBezTo>
                <a:cubicBezTo>
                  <a:pt x="579" y="44"/>
                  <a:pt x="579" y="44"/>
                  <a:pt x="579" y="44"/>
                </a:cubicBezTo>
                <a:cubicBezTo>
                  <a:pt x="579" y="44"/>
                  <a:pt x="578" y="44"/>
                  <a:pt x="578" y="44"/>
                </a:cubicBezTo>
                <a:moveTo>
                  <a:pt x="404" y="5"/>
                </a:moveTo>
                <a:cubicBezTo>
                  <a:pt x="403" y="4"/>
                  <a:pt x="403" y="4"/>
                  <a:pt x="403" y="4"/>
                </a:cubicBezTo>
                <a:cubicBezTo>
                  <a:pt x="403" y="4"/>
                  <a:pt x="403" y="4"/>
                  <a:pt x="403" y="4"/>
                </a:cubicBezTo>
                <a:cubicBezTo>
                  <a:pt x="403" y="4"/>
                  <a:pt x="403" y="5"/>
                  <a:pt x="403" y="5"/>
                </a:cubicBezTo>
                <a:cubicBezTo>
                  <a:pt x="403" y="5"/>
                  <a:pt x="403" y="5"/>
                  <a:pt x="404" y="5"/>
                </a:cubicBezTo>
                <a:moveTo>
                  <a:pt x="247" y="44"/>
                </a:moveTo>
                <a:cubicBezTo>
                  <a:pt x="247" y="44"/>
                  <a:pt x="247" y="44"/>
                  <a:pt x="247" y="44"/>
                </a:cubicBezTo>
                <a:cubicBezTo>
                  <a:pt x="247" y="44"/>
                  <a:pt x="246" y="44"/>
                  <a:pt x="246" y="44"/>
                </a:cubicBezTo>
                <a:cubicBezTo>
                  <a:pt x="246" y="44"/>
                  <a:pt x="247" y="45"/>
                  <a:pt x="247" y="45"/>
                </a:cubicBezTo>
                <a:cubicBezTo>
                  <a:pt x="247" y="45"/>
                  <a:pt x="247" y="44"/>
                  <a:pt x="247" y="44"/>
                </a:cubicBezTo>
                <a:moveTo>
                  <a:pt x="56" y="597"/>
                </a:moveTo>
                <a:cubicBezTo>
                  <a:pt x="56" y="597"/>
                  <a:pt x="56" y="597"/>
                  <a:pt x="56" y="597"/>
                </a:cubicBezTo>
                <a:cubicBezTo>
                  <a:pt x="56" y="597"/>
                  <a:pt x="56" y="597"/>
                  <a:pt x="56" y="597"/>
                </a:cubicBezTo>
                <a:cubicBezTo>
                  <a:pt x="56" y="597"/>
                  <a:pt x="56" y="598"/>
                  <a:pt x="56" y="598"/>
                </a:cubicBezTo>
                <a:cubicBezTo>
                  <a:pt x="56" y="598"/>
                  <a:pt x="56" y="597"/>
                  <a:pt x="56" y="597"/>
                </a:cubicBezTo>
                <a:moveTo>
                  <a:pt x="461" y="801"/>
                </a:moveTo>
                <a:cubicBezTo>
                  <a:pt x="461" y="801"/>
                  <a:pt x="461" y="801"/>
                  <a:pt x="461" y="801"/>
                </a:cubicBezTo>
                <a:cubicBezTo>
                  <a:pt x="461" y="801"/>
                  <a:pt x="461" y="801"/>
                  <a:pt x="461" y="801"/>
                </a:cubicBezTo>
                <a:cubicBezTo>
                  <a:pt x="461" y="801"/>
                  <a:pt x="461" y="801"/>
                  <a:pt x="461" y="802"/>
                </a:cubicBezTo>
                <a:cubicBezTo>
                  <a:pt x="461" y="802"/>
                  <a:pt x="461" y="801"/>
                  <a:pt x="461" y="801"/>
                </a:cubicBezTo>
                <a:moveTo>
                  <a:pt x="440" y="807"/>
                </a:moveTo>
                <a:cubicBezTo>
                  <a:pt x="440" y="807"/>
                  <a:pt x="440" y="807"/>
                  <a:pt x="440" y="807"/>
                </a:cubicBezTo>
                <a:cubicBezTo>
                  <a:pt x="440" y="807"/>
                  <a:pt x="440" y="807"/>
                  <a:pt x="440" y="807"/>
                </a:cubicBezTo>
                <a:cubicBezTo>
                  <a:pt x="440" y="807"/>
                  <a:pt x="440" y="807"/>
                  <a:pt x="441" y="807"/>
                </a:cubicBezTo>
                <a:cubicBezTo>
                  <a:pt x="441" y="807"/>
                  <a:pt x="440" y="807"/>
                  <a:pt x="440" y="807"/>
                </a:cubicBezTo>
                <a:moveTo>
                  <a:pt x="454" y="804"/>
                </a:moveTo>
                <a:cubicBezTo>
                  <a:pt x="454" y="805"/>
                  <a:pt x="454" y="805"/>
                  <a:pt x="454" y="805"/>
                </a:cubicBezTo>
                <a:cubicBezTo>
                  <a:pt x="454" y="805"/>
                  <a:pt x="454" y="805"/>
                  <a:pt x="454" y="805"/>
                </a:cubicBezTo>
                <a:cubicBezTo>
                  <a:pt x="455" y="805"/>
                  <a:pt x="455" y="805"/>
                  <a:pt x="455" y="805"/>
                </a:cubicBezTo>
                <a:cubicBezTo>
                  <a:pt x="455" y="805"/>
                  <a:pt x="455" y="805"/>
                  <a:pt x="454" y="804"/>
                </a:cubicBezTo>
                <a:moveTo>
                  <a:pt x="437" y="802"/>
                </a:moveTo>
                <a:cubicBezTo>
                  <a:pt x="437" y="802"/>
                  <a:pt x="436" y="802"/>
                  <a:pt x="436" y="802"/>
                </a:cubicBezTo>
                <a:cubicBezTo>
                  <a:pt x="436" y="802"/>
                  <a:pt x="436" y="802"/>
                  <a:pt x="436" y="802"/>
                </a:cubicBezTo>
                <a:cubicBezTo>
                  <a:pt x="436" y="802"/>
                  <a:pt x="436" y="802"/>
                  <a:pt x="436" y="803"/>
                </a:cubicBezTo>
                <a:cubicBezTo>
                  <a:pt x="436" y="802"/>
                  <a:pt x="437" y="802"/>
                  <a:pt x="437" y="802"/>
                </a:cubicBezTo>
                <a:moveTo>
                  <a:pt x="429" y="804"/>
                </a:moveTo>
                <a:cubicBezTo>
                  <a:pt x="430" y="804"/>
                  <a:pt x="430" y="804"/>
                  <a:pt x="430" y="804"/>
                </a:cubicBezTo>
                <a:cubicBezTo>
                  <a:pt x="430" y="804"/>
                  <a:pt x="430" y="804"/>
                  <a:pt x="430" y="804"/>
                </a:cubicBezTo>
                <a:cubicBezTo>
                  <a:pt x="430" y="804"/>
                  <a:pt x="430" y="804"/>
                  <a:pt x="430" y="804"/>
                </a:cubicBezTo>
                <a:cubicBezTo>
                  <a:pt x="430" y="804"/>
                  <a:pt x="430" y="804"/>
                  <a:pt x="429" y="804"/>
                </a:cubicBezTo>
                <a:moveTo>
                  <a:pt x="59" y="592"/>
                </a:moveTo>
                <a:cubicBezTo>
                  <a:pt x="59" y="591"/>
                  <a:pt x="59" y="591"/>
                  <a:pt x="59" y="591"/>
                </a:cubicBezTo>
                <a:cubicBezTo>
                  <a:pt x="59" y="591"/>
                  <a:pt x="59" y="591"/>
                  <a:pt x="59" y="591"/>
                </a:cubicBezTo>
                <a:cubicBezTo>
                  <a:pt x="59" y="592"/>
                  <a:pt x="59" y="592"/>
                  <a:pt x="59" y="592"/>
                </a:cubicBezTo>
                <a:cubicBezTo>
                  <a:pt x="59" y="592"/>
                  <a:pt x="59" y="592"/>
                  <a:pt x="59" y="592"/>
                </a:cubicBezTo>
                <a:moveTo>
                  <a:pt x="202" y="743"/>
                </a:moveTo>
                <a:cubicBezTo>
                  <a:pt x="202" y="743"/>
                  <a:pt x="202" y="743"/>
                  <a:pt x="202" y="743"/>
                </a:cubicBezTo>
                <a:cubicBezTo>
                  <a:pt x="202" y="743"/>
                  <a:pt x="202" y="743"/>
                  <a:pt x="202" y="743"/>
                </a:cubicBezTo>
                <a:cubicBezTo>
                  <a:pt x="202" y="744"/>
                  <a:pt x="202" y="744"/>
                  <a:pt x="202" y="744"/>
                </a:cubicBezTo>
                <a:cubicBezTo>
                  <a:pt x="202" y="744"/>
                  <a:pt x="202" y="743"/>
                  <a:pt x="202" y="743"/>
                </a:cubicBezTo>
                <a:moveTo>
                  <a:pt x="332" y="791"/>
                </a:moveTo>
                <a:cubicBezTo>
                  <a:pt x="332" y="791"/>
                  <a:pt x="332" y="790"/>
                  <a:pt x="332" y="790"/>
                </a:cubicBezTo>
                <a:cubicBezTo>
                  <a:pt x="332" y="790"/>
                  <a:pt x="332" y="791"/>
                  <a:pt x="332" y="791"/>
                </a:cubicBezTo>
                <a:cubicBezTo>
                  <a:pt x="332" y="791"/>
                  <a:pt x="332" y="791"/>
                  <a:pt x="332" y="791"/>
                </a:cubicBezTo>
                <a:cubicBezTo>
                  <a:pt x="332" y="791"/>
                  <a:pt x="332" y="791"/>
                  <a:pt x="332" y="791"/>
                </a:cubicBezTo>
                <a:moveTo>
                  <a:pt x="615" y="743"/>
                </a:moveTo>
                <a:cubicBezTo>
                  <a:pt x="615" y="743"/>
                  <a:pt x="615" y="743"/>
                  <a:pt x="615" y="743"/>
                </a:cubicBezTo>
                <a:cubicBezTo>
                  <a:pt x="615" y="743"/>
                  <a:pt x="614" y="743"/>
                  <a:pt x="614" y="743"/>
                </a:cubicBezTo>
                <a:cubicBezTo>
                  <a:pt x="614" y="743"/>
                  <a:pt x="614" y="744"/>
                  <a:pt x="615" y="744"/>
                </a:cubicBezTo>
                <a:cubicBezTo>
                  <a:pt x="615" y="744"/>
                  <a:pt x="615" y="743"/>
                  <a:pt x="615" y="743"/>
                </a:cubicBezTo>
                <a:moveTo>
                  <a:pt x="195" y="745"/>
                </a:moveTo>
                <a:cubicBezTo>
                  <a:pt x="195" y="745"/>
                  <a:pt x="195" y="745"/>
                  <a:pt x="195" y="745"/>
                </a:cubicBezTo>
                <a:cubicBezTo>
                  <a:pt x="195" y="745"/>
                  <a:pt x="195" y="745"/>
                  <a:pt x="195" y="746"/>
                </a:cubicBezTo>
                <a:cubicBezTo>
                  <a:pt x="196" y="746"/>
                  <a:pt x="196" y="745"/>
                  <a:pt x="196" y="745"/>
                </a:cubicBezTo>
                <a:cubicBezTo>
                  <a:pt x="196" y="745"/>
                  <a:pt x="196" y="745"/>
                  <a:pt x="195" y="745"/>
                </a:cubicBezTo>
                <a:moveTo>
                  <a:pt x="197" y="746"/>
                </a:moveTo>
                <a:cubicBezTo>
                  <a:pt x="197" y="746"/>
                  <a:pt x="197" y="747"/>
                  <a:pt x="197" y="747"/>
                </a:cubicBezTo>
                <a:cubicBezTo>
                  <a:pt x="197" y="746"/>
                  <a:pt x="198" y="746"/>
                  <a:pt x="198" y="746"/>
                </a:cubicBezTo>
                <a:cubicBezTo>
                  <a:pt x="198" y="746"/>
                  <a:pt x="197" y="746"/>
                  <a:pt x="197" y="746"/>
                </a:cubicBezTo>
                <a:cubicBezTo>
                  <a:pt x="197" y="746"/>
                  <a:pt x="197" y="746"/>
                  <a:pt x="197" y="746"/>
                </a:cubicBezTo>
                <a:moveTo>
                  <a:pt x="210" y="746"/>
                </a:moveTo>
                <a:cubicBezTo>
                  <a:pt x="210" y="746"/>
                  <a:pt x="210" y="746"/>
                  <a:pt x="210" y="746"/>
                </a:cubicBezTo>
                <a:cubicBezTo>
                  <a:pt x="210" y="746"/>
                  <a:pt x="209" y="746"/>
                  <a:pt x="209" y="746"/>
                </a:cubicBezTo>
                <a:cubicBezTo>
                  <a:pt x="209" y="746"/>
                  <a:pt x="209" y="746"/>
                  <a:pt x="210" y="746"/>
                </a:cubicBezTo>
                <a:cubicBezTo>
                  <a:pt x="210" y="746"/>
                  <a:pt x="210" y="746"/>
                  <a:pt x="210" y="746"/>
                </a:cubicBezTo>
                <a:moveTo>
                  <a:pt x="213" y="746"/>
                </a:moveTo>
                <a:cubicBezTo>
                  <a:pt x="213" y="746"/>
                  <a:pt x="213" y="747"/>
                  <a:pt x="213" y="747"/>
                </a:cubicBezTo>
                <a:cubicBezTo>
                  <a:pt x="214" y="746"/>
                  <a:pt x="214" y="746"/>
                  <a:pt x="214" y="746"/>
                </a:cubicBezTo>
                <a:cubicBezTo>
                  <a:pt x="214" y="746"/>
                  <a:pt x="214" y="746"/>
                  <a:pt x="213" y="746"/>
                </a:cubicBezTo>
                <a:cubicBezTo>
                  <a:pt x="213" y="746"/>
                  <a:pt x="213" y="746"/>
                  <a:pt x="213" y="746"/>
                </a:cubicBezTo>
                <a:moveTo>
                  <a:pt x="194" y="747"/>
                </a:moveTo>
                <a:cubicBezTo>
                  <a:pt x="193" y="747"/>
                  <a:pt x="193" y="747"/>
                  <a:pt x="193" y="747"/>
                </a:cubicBezTo>
                <a:cubicBezTo>
                  <a:pt x="193" y="747"/>
                  <a:pt x="193" y="747"/>
                  <a:pt x="194" y="748"/>
                </a:cubicBezTo>
                <a:cubicBezTo>
                  <a:pt x="194" y="747"/>
                  <a:pt x="194" y="747"/>
                  <a:pt x="194" y="747"/>
                </a:cubicBezTo>
                <a:cubicBezTo>
                  <a:pt x="194" y="747"/>
                  <a:pt x="194" y="747"/>
                  <a:pt x="194" y="747"/>
                </a:cubicBezTo>
                <a:moveTo>
                  <a:pt x="436" y="9"/>
                </a:moveTo>
                <a:cubicBezTo>
                  <a:pt x="436" y="9"/>
                  <a:pt x="436" y="9"/>
                  <a:pt x="436" y="9"/>
                </a:cubicBezTo>
                <a:cubicBezTo>
                  <a:pt x="435" y="9"/>
                  <a:pt x="435" y="9"/>
                  <a:pt x="435" y="9"/>
                </a:cubicBezTo>
                <a:cubicBezTo>
                  <a:pt x="435" y="9"/>
                  <a:pt x="435" y="9"/>
                  <a:pt x="435" y="9"/>
                </a:cubicBezTo>
                <a:cubicBezTo>
                  <a:pt x="435" y="9"/>
                  <a:pt x="436" y="9"/>
                  <a:pt x="436" y="9"/>
                </a:cubicBezTo>
                <a:moveTo>
                  <a:pt x="204" y="749"/>
                </a:moveTo>
                <a:cubicBezTo>
                  <a:pt x="204" y="749"/>
                  <a:pt x="204" y="749"/>
                  <a:pt x="204" y="749"/>
                </a:cubicBezTo>
                <a:cubicBezTo>
                  <a:pt x="204" y="749"/>
                  <a:pt x="204" y="749"/>
                  <a:pt x="204" y="749"/>
                </a:cubicBezTo>
                <a:cubicBezTo>
                  <a:pt x="204" y="749"/>
                  <a:pt x="204" y="749"/>
                  <a:pt x="204" y="749"/>
                </a:cubicBezTo>
                <a:cubicBezTo>
                  <a:pt x="204" y="749"/>
                  <a:pt x="204" y="749"/>
                  <a:pt x="204" y="749"/>
                </a:cubicBezTo>
                <a:moveTo>
                  <a:pt x="610" y="749"/>
                </a:moveTo>
                <a:cubicBezTo>
                  <a:pt x="610" y="749"/>
                  <a:pt x="610" y="749"/>
                  <a:pt x="610" y="749"/>
                </a:cubicBezTo>
                <a:cubicBezTo>
                  <a:pt x="610" y="749"/>
                  <a:pt x="610" y="749"/>
                  <a:pt x="610" y="749"/>
                </a:cubicBezTo>
                <a:cubicBezTo>
                  <a:pt x="610" y="749"/>
                  <a:pt x="610" y="749"/>
                  <a:pt x="609" y="749"/>
                </a:cubicBezTo>
                <a:cubicBezTo>
                  <a:pt x="610" y="749"/>
                  <a:pt x="610" y="749"/>
                  <a:pt x="610" y="749"/>
                </a:cubicBezTo>
                <a:moveTo>
                  <a:pt x="498" y="788"/>
                </a:moveTo>
                <a:cubicBezTo>
                  <a:pt x="498" y="788"/>
                  <a:pt x="498" y="788"/>
                  <a:pt x="498" y="788"/>
                </a:cubicBezTo>
                <a:cubicBezTo>
                  <a:pt x="498" y="788"/>
                  <a:pt x="498" y="788"/>
                  <a:pt x="498" y="788"/>
                </a:cubicBezTo>
                <a:cubicBezTo>
                  <a:pt x="498" y="788"/>
                  <a:pt x="498" y="788"/>
                  <a:pt x="498" y="787"/>
                </a:cubicBezTo>
                <a:cubicBezTo>
                  <a:pt x="498" y="788"/>
                  <a:pt x="498" y="788"/>
                  <a:pt x="498" y="788"/>
                </a:cubicBezTo>
                <a:moveTo>
                  <a:pt x="196" y="751"/>
                </a:moveTo>
                <a:cubicBezTo>
                  <a:pt x="196" y="751"/>
                  <a:pt x="196" y="751"/>
                  <a:pt x="195" y="750"/>
                </a:cubicBezTo>
                <a:cubicBezTo>
                  <a:pt x="195" y="751"/>
                  <a:pt x="195" y="751"/>
                  <a:pt x="195" y="751"/>
                </a:cubicBezTo>
                <a:cubicBezTo>
                  <a:pt x="195" y="751"/>
                  <a:pt x="195" y="751"/>
                  <a:pt x="195" y="751"/>
                </a:cubicBezTo>
                <a:cubicBezTo>
                  <a:pt x="196" y="751"/>
                  <a:pt x="196" y="751"/>
                  <a:pt x="196" y="751"/>
                </a:cubicBezTo>
                <a:moveTo>
                  <a:pt x="210" y="751"/>
                </a:moveTo>
                <a:cubicBezTo>
                  <a:pt x="210" y="751"/>
                  <a:pt x="210" y="751"/>
                  <a:pt x="210" y="750"/>
                </a:cubicBezTo>
                <a:cubicBezTo>
                  <a:pt x="210" y="751"/>
                  <a:pt x="209" y="751"/>
                  <a:pt x="209" y="751"/>
                </a:cubicBezTo>
                <a:cubicBezTo>
                  <a:pt x="209" y="751"/>
                  <a:pt x="210" y="751"/>
                  <a:pt x="210" y="751"/>
                </a:cubicBezTo>
                <a:cubicBezTo>
                  <a:pt x="210" y="751"/>
                  <a:pt x="210" y="751"/>
                  <a:pt x="210" y="751"/>
                </a:cubicBezTo>
                <a:moveTo>
                  <a:pt x="651" y="725"/>
                </a:moveTo>
                <a:cubicBezTo>
                  <a:pt x="651" y="726"/>
                  <a:pt x="652" y="726"/>
                  <a:pt x="652" y="726"/>
                </a:cubicBezTo>
                <a:cubicBezTo>
                  <a:pt x="652" y="726"/>
                  <a:pt x="652" y="725"/>
                  <a:pt x="652" y="725"/>
                </a:cubicBezTo>
                <a:cubicBezTo>
                  <a:pt x="652" y="725"/>
                  <a:pt x="652" y="725"/>
                  <a:pt x="652" y="725"/>
                </a:cubicBezTo>
                <a:cubicBezTo>
                  <a:pt x="652" y="725"/>
                  <a:pt x="651" y="725"/>
                  <a:pt x="651" y="725"/>
                </a:cubicBezTo>
                <a:moveTo>
                  <a:pt x="651" y="728"/>
                </a:moveTo>
                <a:cubicBezTo>
                  <a:pt x="651" y="728"/>
                  <a:pt x="652" y="729"/>
                  <a:pt x="652" y="729"/>
                </a:cubicBezTo>
                <a:cubicBezTo>
                  <a:pt x="652" y="728"/>
                  <a:pt x="652" y="728"/>
                  <a:pt x="652" y="728"/>
                </a:cubicBezTo>
                <a:cubicBezTo>
                  <a:pt x="652" y="728"/>
                  <a:pt x="652" y="728"/>
                  <a:pt x="652" y="728"/>
                </a:cubicBezTo>
                <a:cubicBezTo>
                  <a:pt x="652" y="728"/>
                  <a:pt x="651" y="728"/>
                  <a:pt x="651" y="728"/>
                </a:cubicBezTo>
                <a:moveTo>
                  <a:pt x="475" y="794"/>
                </a:moveTo>
                <a:cubicBezTo>
                  <a:pt x="475" y="794"/>
                  <a:pt x="475" y="794"/>
                  <a:pt x="475" y="795"/>
                </a:cubicBezTo>
                <a:cubicBezTo>
                  <a:pt x="475" y="795"/>
                  <a:pt x="475" y="795"/>
                  <a:pt x="475" y="795"/>
                </a:cubicBezTo>
                <a:cubicBezTo>
                  <a:pt x="475" y="795"/>
                  <a:pt x="476" y="795"/>
                  <a:pt x="476" y="795"/>
                </a:cubicBezTo>
                <a:cubicBezTo>
                  <a:pt x="476" y="794"/>
                  <a:pt x="476" y="794"/>
                  <a:pt x="475" y="794"/>
                </a:cubicBezTo>
                <a:moveTo>
                  <a:pt x="465" y="794"/>
                </a:moveTo>
                <a:cubicBezTo>
                  <a:pt x="465" y="794"/>
                  <a:pt x="465" y="794"/>
                  <a:pt x="465" y="794"/>
                </a:cubicBezTo>
                <a:cubicBezTo>
                  <a:pt x="465" y="794"/>
                  <a:pt x="465" y="794"/>
                  <a:pt x="465" y="795"/>
                </a:cubicBezTo>
                <a:cubicBezTo>
                  <a:pt x="465" y="795"/>
                  <a:pt x="465" y="795"/>
                  <a:pt x="465" y="795"/>
                </a:cubicBezTo>
                <a:cubicBezTo>
                  <a:pt x="465" y="795"/>
                  <a:pt x="465" y="795"/>
                  <a:pt x="465" y="794"/>
                </a:cubicBezTo>
                <a:moveTo>
                  <a:pt x="506" y="792"/>
                </a:moveTo>
                <a:cubicBezTo>
                  <a:pt x="506" y="792"/>
                  <a:pt x="505" y="793"/>
                  <a:pt x="505" y="793"/>
                </a:cubicBezTo>
                <a:cubicBezTo>
                  <a:pt x="505" y="793"/>
                  <a:pt x="505" y="793"/>
                  <a:pt x="505" y="793"/>
                </a:cubicBezTo>
                <a:cubicBezTo>
                  <a:pt x="506" y="793"/>
                  <a:pt x="506" y="793"/>
                  <a:pt x="506" y="793"/>
                </a:cubicBezTo>
                <a:cubicBezTo>
                  <a:pt x="506" y="793"/>
                  <a:pt x="506" y="792"/>
                  <a:pt x="506" y="792"/>
                </a:cubicBezTo>
                <a:moveTo>
                  <a:pt x="636" y="737"/>
                </a:moveTo>
                <a:cubicBezTo>
                  <a:pt x="635" y="737"/>
                  <a:pt x="635" y="737"/>
                  <a:pt x="635" y="737"/>
                </a:cubicBezTo>
                <a:cubicBezTo>
                  <a:pt x="635" y="738"/>
                  <a:pt x="635" y="738"/>
                  <a:pt x="636" y="738"/>
                </a:cubicBezTo>
                <a:cubicBezTo>
                  <a:pt x="636" y="738"/>
                  <a:pt x="636" y="738"/>
                  <a:pt x="636" y="738"/>
                </a:cubicBezTo>
                <a:cubicBezTo>
                  <a:pt x="636" y="738"/>
                  <a:pt x="636" y="737"/>
                  <a:pt x="636" y="737"/>
                </a:cubicBezTo>
                <a:moveTo>
                  <a:pt x="344" y="793"/>
                </a:moveTo>
                <a:cubicBezTo>
                  <a:pt x="344" y="793"/>
                  <a:pt x="344" y="792"/>
                  <a:pt x="343" y="792"/>
                </a:cubicBezTo>
                <a:cubicBezTo>
                  <a:pt x="343" y="792"/>
                  <a:pt x="343" y="792"/>
                  <a:pt x="343" y="792"/>
                </a:cubicBezTo>
                <a:cubicBezTo>
                  <a:pt x="343" y="793"/>
                  <a:pt x="343" y="793"/>
                  <a:pt x="343" y="793"/>
                </a:cubicBezTo>
                <a:cubicBezTo>
                  <a:pt x="344" y="793"/>
                  <a:pt x="344" y="793"/>
                  <a:pt x="344" y="793"/>
                </a:cubicBezTo>
                <a:moveTo>
                  <a:pt x="393" y="5"/>
                </a:moveTo>
                <a:cubicBezTo>
                  <a:pt x="393" y="5"/>
                  <a:pt x="392" y="5"/>
                  <a:pt x="392" y="5"/>
                </a:cubicBezTo>
                <a:cubicBezTo>
                  <a:pt x="393" y="5"/>
                  <a:pt x="393" y="6"/>
                  <a:pt x="393" y="6"/>
                </a:cubicBezTo>
                <a:cubicBezTo>
                  <a:pt x="393" y="6"/>
                  <a:pt x="393" y="6"/>
                  <a:pt x="393" y="6"/>
                </a:cubicBezTo>
                <a:cubicBezTo>
                  <a:pt x="393" y="5"/>
                  <a:pt x="393" y="5"/>
                  <a:pt x="393" y="5"/>
                </a:cubicBezTo>
                <a:moveTo>
                  <a:pt x="234" y="763"/>
                </a:moveTo>
                <a:cubicBezTo>
                  <a:pt x="234" y="762"/>
                  <a:pt x="234" y="762"/>
                  <a:pt x="234" y="762"/>
                </a:cubicBezTo>
                <a:cubicBezTo>
                  <a:pt x="234" y="762"/>
                  <a:pt x="233" y="762"/>
                  <a:pt x="233" y="762"/>
                </a:cubicBezTo>
                <a:cubicBezTo>
                  <a:pt x="233" y="762"/>
                  <a:pt x="233" y="762"/>
                  <a:pt x="233" y="762"/>
                </a:cubicBezTo>
                <a:cubicBezTo>
                  <a:pt x="233" y="762"/>
                  <a:pt x="233" y="763"/>
                  <a:pt x="234" y="763"/>
                </a:cubicBezTo>
                <a:moveTo>
                  <a:pt x="526" y="785"/>
                </a:moveTo>
                <a:cubicBezTo>
                  <a:pt x="525" y="785"/>
                  <a:pt x="525" y="785"/>
                  <a:pt x="525" y="785"/>
                </a:cubicBezTo>
                <a:cubicBezTo>
                  <a:pt x="525" y="785"/>
                  <a:pt x="525" y="785"/>
                  <a:pt x="526" y="786"/>
                </a:cubicBezTo>
                <a:cubicBezTo>
                  <a:pt x="526" y="785"/>
                  <a:pt x="526" y="785"/>
                  <a:pt x="526" y="785"/>
                </a:cubicBezTo>
                <a:cubicBezTo>
                  <a:pt x="526" y="785"/>
                  <a:pt x="526" y="785"/>
                  <a:pt x="526" y="785"/>
                </a:cubicBezTo>
                <a:moveTo>
                  <a:pt x="249" y="765"/>
                </a:moveTo>
                <a:cubicBezTo>
                  <a:pt x="250" y="764"/>
                  <a:pt x="250" y="764"/>
                  <a:pt x="250" y="764"/>
                </a:cubicBezTo>
                <a:cubicBezTo>
                  <a:pt x="250" y="764"/>
                  <a:pt x="250" y="764"/>
                  <a:pt x="250" y="764"/>
                </a:cubicBezTo>
                <a:cubicBezTo>
                  <a:pt x="249" y="764"/>
                  <a:pt x="249" y="764"/>
                  <a:pt x="249" y="764"/>
                </a:cubicBezTo>
                <a:cubicBezTo>
                  <a:pt x="249" y="764"/>
                  <a:pt x="249" y="764"/>
                  <a:pt x="249" y="765"/>
                </a:cubicBezTo>
                <a:moveTo>
                  <a:pt x="575" y="765"/>
                </a:moveTo>
                <a:cubicBezTo>
                  <a:pt x="575" y="765"/>
                  <a:pt x="575" y="765"/>
                  <a:pt x="575" y="766"/>
                </a:cubicBezTo>
                <a:cubicBezTo>
                  <a:pt x="575" y="766"/>
                  <a:pt x="575" y="765"/>
                  <a:pt x="575" y="765"/>
                </a:cubicBezTo>
                <a:cubicBezTo>
                  <a:pt x="575" y="765"/>
                  <a:pt x="575" y="765"/>
                  <a:pt x="575" y="765"/>
                </a:cubicBezTo>
                <a:cubicBezTo>
                  <a:pt x="575" y="765"/>
                  <a:pt x="575" y="765"/>
                  <a:pt x="575" y="765"/>
                </a:cubicBezTo>
                <a:moveTo>
                  <a:pt x="591" y="767"/>
                </a:moveTo>
                <a:cubicBezTo>
                  <a:pt x="591" y="767"/>
                  <a:pt x="591" y="767"/>
                  <a:pt x="591" y="767"/>
                </a:cubicBezTo>
                <a:cubicBezTo>
                  <a:pt x="591" y="767"/>
                  <a:pt x="591" y="767"/>
                  <a:pt x="591" y="768"/>
                </a:cubicBezTo>
                <a:cubicBezTo>
                  <a:pt x="591" y="767"/>
                  <a:pt x="591" y="767"/>
                  <a:pt x="591" y="767"/>
                </a:cubicBezTo>
                <a:cubicBezTo>
                  <a:pt x="591" y="767"/>
                  <a:pt x="591" y="767"/>
                  <a:pt x="591" y="767"/>
                </a:cubicBezTo>
                <a:moveTo>
                  <a:pt x="435" y="7"/>
                </a:moveTo>
                <a:cubicBezTo>
                  <a:pt x="435" y="7"/>
                  <a:pt x="435" y="8"/>
                  <a:pt x="435" y="8"/>
                </a:cubicBezTo>
                <a:cubicBezTo>
                  <a:pt x="436" y="8"/>
                  <a:pt x="436" y="8"/>
                  <a:pt x="436" y="7"/>
                </a:cubicBezTo>
                <a:cubicBezTo>
                  <a:pt x="436" y="7"/>
                  <a:pt x="436" y="7"/>
                  <a:pt x="435" y="7"/>
                </a:cubicBezTo>
                <a:cubicBezTo>
                  <a:pt x="435" y="7"/>
                  <a:pt x="435" y="7"/>
                  <a:pt x="435" y="7"/>
                </a:cubicBezTo>
                <a:moveTo>
                  <a:pt x="236" y="770"/>
                </a:moveTo>
                <a:cubicBezTo>
                  <a:pt x="236" y="770"/>
                  <a:pt x="236" y="770"/>
                  <a:pt x="236" y="770"/>
                </a:cubicBezTo>
                <a:cubicBezTo>
                  <a:pt x="236" y="770"/>
                  <a:pt x="236" y="770"/>
                  <a:pt x="236" y="770"/>
                </a:cubicBezTo>
                <a:cubicBezTo>
                  <a:pt x="236" y="770"/>
                  <a:pt x="237" y="770"/>
                  <a:pt x="237" y="770"/>
                </a:cubicBezTo>
                <a:cubicBezTo>
                  <a:pt x="237" y="770"/>
                  <a:pt x="236" y="770"/>
                  <a:pt x="236" y="770"/>
                </a:cubicBezTo>
                <a:moveTo>
                  <a:pt x="242" y="770"/>
                </a:moveTo>
                <a:cubicBezTo>
                  <a:pt x="242" y="770"/>
                  <a:pt x="242" y="770"/>
                  <a:pt x="242" y="770"/>
                </a:cubicBezTo>
                <a:cubicBezTo>
                  <a:pt x="242" y="770"/>
                  <a:pt x="242" y="770"/>
                  <a:pt x="242" y="770"/>
                </a:cubicBezTo>
                <a:cubicBezTo>
                  <a:pt x="242" y="770"/>
                  <a:pt x="242" y="770"/>
                  <a:pt x="241" y="770"/>
                </a:cubicBezTo>
                <a:cubicBezTo>
                  <a:pt x="242" y="770"/>
                  <a:pt x="242" y="770"/>
                  <a:pt x="242" y="770"/>
                </a:cubicBezTo>
                <a:moveTo>
                  <a:pt x="236" y="772"/>
                </a:moveTo>
                <a:cubicBezTo>
                  <a:pt x="236" y="772"/>
                  <a:pt x="236" y="772"/>
                  <a:pt x="236" y="772"/>
                </a:cubicBezTo>
                <a:cubicBezTo>
                  <a:pt x="236" y="772"/>
                  <a:pt x="236" y="772"/>
                  <a:pt x="237" y="772"/>
                </a:cubicBezTo>
                <a:cubicBezTo>
                  <a:pt x="237" y="772"/>
                  <a:pt x="236" y="771"/>
                  <a:pt x="236" y="771"/>
                </a:cubicBezTo>
                <a:cubicBezTo>
                  <a:pt x="236" y="772"/>
                  <a:pt x="236" y="772"/>
                  <a:pt x="236" y="772"/>
                </a:cubicBezTo>
                <a:moveTo>
                  <a:pt x="238" y="773"/>
                </a:moveTo>
                <a:cubicBezTo>
                  <a:pt x="238" y="773"/>
                  <a:pt x="238" y="773"/>
                  <a:pt x="238" y="773"/>
                </a:cubicBezTo>
                <a:cubicBezTo>
                  <a:pt x="238" y="773"/>
                  <a:pt x="238" y="773"/>
                  <a:pt x="238" y="773"/>
                </a:cubicBezTo>
                <a:cubicBezTo>
                  <a:pt x="238" y="772"/>
                  <a:pt x="238" y="772"/>
                  <a:pt x="238" y="772"/>
                </a:cubicBezTo>
                <a:cubicBezTo>
                  <a:pt x="238" y="772"/>
                  <a:pt x="238" y="773"/>
                  <a:pt x="238" y="773"/>
                </a:cubicBezTo>
                <a:moveTo>
                  <a:pt x="242" y="776"/>
                </a:moveTo>
                <a:cubicBezTo>
                  <a:pt x="242" y="776"/>
                  <a:pt x="242" y="775"/>
                  <a:pt x="242" y="775"/>
                </a:cubicBezTo>
                <a:cubicBezTo>
                  <a:pt x="242" y="775"/>
                  <a:pt x="242" y="775"/>
                  <a:pt x="242" y="775"/>
                </a:cubicBezTo>
                <a:cubicBezTo>
                  <a:pt x="242" y="776"/>
                  <a:pt x="242" y="776"/>
                  <a:pt x="242" y="776"/>
                </a:cubicBezTo>
                <a:cubicBezTo>
                  <a:pt x="242" y="776"/>
                  <a:pt x="242" y="776"/>
                  <a:pt x="242" y="776"/>
                </a:cubicBezTo>
                <a:moveTo>
                  <a:pt x="523" y="782"/>
                </a:moveTo>
                <a:cubicBezTo>
                  <a:pt x="523" y="782"/>
                  <a:pt x="524" y="782"/>
                  <a:pt x="524" y="783"/>
                </a:cubicBezTo>
                <a:cubicBezTo>
                  <a:pt x="524" y="783"/>
                  <a:pt x="524" y="782"/>
                  <a:pt x="524" y="782"/>
                </a:cubicBezTo>
                <a:cubicBezTo>
                  <a:pt x="524" y="782"/>
                  <a:pt x="524" y="782"/>
                  <a:pt x="524" y="782"/>
                </a:cubicBezTo>
                <a:cubicBezTo>
                  <a:pt x="524" y="782"/>
                  <a:pt x="523" y="782"/>
                  <a:pt x="523" y="782"/>
                </a:cubicBezTo>
                <a:moveTo>
                  <a:pt x="201" y="752"/>
                </a:moveTo>
                <a:cubicBezTo>
                  <a:pt x="201" y="752"/>
                  <a:pt x="201" y="751"/>
                  <a:pt x="201" y="751"/>
                </a:cubicBezTo>
                <a:cubicBezTo>
                  <a:pt x="201" y="752"/>
                  <a:pt x="201" y="752"/>
                  <a:pt x="201" y="752"/>
                </a:cubicBezTo>
                <a:cubicBezTo>
                  <a:pt x="201" y="752"/>
                  <a:pt x="201" y="752"/>
                  <a:pt x="201" y="752"/>
                </a:cubicBezTo>
                <a:cubicBezTo>
                  <a:pt x="201" y="752"/>
                  <a:pt x="201" y="752"/>
                  <a:pt x="201" y="752"/>
                </a:cubicBezTo>
                <a:moveTo>
                  <a:pt x="431" y="9"/>
                </a:moveTo>
                <a:cubicBezTo>
                  <a:pt x="430" y="9"/>
                  <a:pt x="430" y="9"/>
                  <a:pt x="430" y="9"/>
                </a:cubicBezTo>
                <a:cubicBezTo>
                  <a:pt x="430" y="9"/>
                  <a:pt x="431" y="9"/>
                  <a:pt x="431" y="9"/>
                </a:cubicBezTo>
                <a:cubicBezTo>
                  <a:pt x="431" y="9"/>
                  <a:pt x="431" y="9"/>
                  <a:pt x="431" y="9"/>
                </a:cubicBezTo>
                <a:cubicBezTo>
                  <a:pt x="431" y="9"/>
                  <a:pt x="431" y="9"/>
                  <a:pt x="431" y="9"/>
                </a:cubicBezTo>
                <a:moveTo>
                  <a:pt x="208" y="752"/>
                </a:moveTo>
                <a:cubicBezTo>
                  <a:pt x="208" y="753"/>
                  <a:pt x="207" y="753"/>
                  <a:pt x="207" y="753"/>
                </a:cubicBezTo>
                <a:cubicBezTo>
                  <a:pt x="208" y="753"/>
                  <a:pt x="208" y="753"/>
                  <a:pt x="208" y="753"/>
                </a:cubicBezTo>
                <a:cubicBezTo>
                  <a:pt x="208" y="753"/>
                  <a:pt x="208" y="753"/>
                  <a:pt x="208" y="753"/>
                </a:cubicBezTo>
                <a:cubicBezTo>
                  <a:pt x="208" y="753"/>
                  <a:pt x="208" y="753"/>
                  <a:pt x="208" y="752"/>
                </a:cubicBezTo>
                <a:moveTo>
                  <a:pt x="205" y="758"/>
                </a:moveTo>
                <a:cubicBezTo>
                  <a:pt x="205" y="758"/>
                  <a:pt x="205" y="758"/>
                  <a:pt x="205" y="758"/>
                </a:cubicBezTo>
                <a:cubicBezTo>
                  <a:pt x="205" y="758"/>
                  <a:pt x="205" y="758"/>
                  <a:pt x="205" y="757"/>
                </a:cubicBezTo>
                <a:cubicBezTo>
                  <a:pt x="205" y="757"/>
                  <a:pt x="205" y="757"/>
                  <a:pt x="205" y="757"/>
                </a:cubicBezTo>
                <a:cubicBezTo>
                  <a:pt x="205" y="757"/>
                  <a:pt x="205" y="757"/>
                  <a:pt x="205" y="758"/>
                </a:cubicBezTo>
                <a:moveTo>
                  <a:pt x="515" y="787"/>
                </a:moveTo>
                <a:cubicBezTo>
                  <a:pt x="515" y="787"/>
                  <a:pt x="515" y="787"/>
                  <a:pt x="516" y="787"/>
                </a:cubicBezTo>
                <a:cubicBezTo>
                  <a:pt x="515" y="787"/>
                  <a:pt x="515" y="787"/>
                  <a:pt x="515" y="787"/>
                </a:cubicBezTo>
                <a:cubicBezTo>
                  <a:pt x="515" y="787"/>
                  <a:pt x="515" y="787"/>
                  <a:pt x="515" y="787"/>
                </a:cubicBezTo>
                <a:cubicBezTo>
                  <a:pt x="515" y="787"/>
                  <a:pt x="515" y="787"/>
                  <a:pt x="515" y="787"/>
                </a:cubicBezTo>
                <a:moveTo>
                  <a:pt x="215" y="760"/>
                </a:moveTo>
                <a:cubicBezTo>
                  <a:pt x="215" y="760"/>
                  <a:pt x="215" y="760"/>
                  <a:pt x="215" y="760"/>
                </a:cubicBezTo>
                <a:cubicBezTo>
                  <a:pt x="215" y="760"/>
                  <a:pt x="216" y="760"/>
                  <a:pt x="216" y="759"/>
                </a:cubicBezTo>
                <a:cubicBezTo>
                  <a:pt x="216" y="759"/>
                  <a:pt x="215" y="759"/>
                  <a:pt x="215" y="759"/>
                </a:cubicBezTo>
                <a:cubicBezTo>
                  <a:pt x="215" y="759"/>
                  <a:pt x="215" y="759"/>
                  <a:pt x="215" y="760"/>
                </a:cubicBezTo>
                <a:moveTo>
                  <a:pt x="319" y="787"/>
                </a:moveTo>
                <a:cubicBezTo>
                  <a:pt x="319" y="787"/>
                  <a:pt x="319" y="787"/>
                  <a:pt x="319" y="786"/>
                </a:cubicBezTo>
                <a:cubicBezTo>
                  <a:pt x="319" y="787"/>
                  <a:pt x="318" y="787"/>
                  <a:pt x="318" y="787"/>
                </a:cubicBezTo>
                <a:cubicBezTo>
                  <a:pt x="319" y="787"/>
                  <a:pt x="319" y="787"/>
                  <a:pt x="319" y="787"/>
                </a:cubicBezTo>
                <a:cubicBezTo>
                  <a:pt x="319" y="787"/>
                  <a:pt x="319" y="787"/>
                  <a:pt x="319" y="787"/>
                </a:cubicBezTo>
                <a:moveTo>
                  <a:pt x="93" y="645"/>
                </a:moveTo>
                <a:cubicBezTo>
                  <a:pt x="93" y="645"/>
                  <a:pt x="93" y="644"/>
                  <a:pt x="93" y="644"/>
                </a:cubicBezTo>
                <a:cubicBezTo>
                  <a:pt x="93" y="644"/>
                  <a:pt x="93" y="644"/>
                  <a:pt x="93" y="645"/>
                </a:cubicBezTo>
                <a:cubicBezTo>
                  <a:pt x="93" y="645"/>
                  <a:pt x="93" y="645"/>
                  <a:pt x="93" y="645"/>
                </a:cubicBezTo>
                <a:cubicBezTo>
                  <a:pt x="93" y="645"/>
                  <a:pt x="93" y="645"/>
                  <a:pt x="93" y="645"/>
                </a:cubicBezTo>
                <a:moveTo>
                  <a:pt x="530" y="33"/>
                </a:moveTo>
                <a:cubicBezTo>
                  <a:pt x="530" y="33"/>
                  <a:pt x="530" y="33"/>
                  <a:pt x="530" y="33"/>
                </a:cubicBezTo>
                <a:cubicBezTo>
                  <a:pt x="530" y="33"/>
                  <a:pt x="531" y="33"/>
                  <a:pt x="531" y="33"/>
                </a:cubicBezTo>
                <a:cubicBezTo>
                  <a:pt x="531" y="33"/>
                  <a:pt x="530" y="33"/>
                  <a:pt x="530" y="32"/>
                </a:cubicBezTo>
                <a:cubicBezTo>
                  <a:pt x="530" y="33"/>
                  <a:pt x="530" y="33"/>
                  <a:pt x="530" y="33"/>
                </a:cubicBezTo>
                <a:moveTo>
                  <a:pt x="555" y="31"/>
                </a:moveTo>
                <a:cubicBezTo>
                  <a:pt x="555" y="31"/>
                  <a:pt x="555" y="31"/>
                  <a:pt x="555" y="31"/>
                </a:cubicBezTo>
                <a:cubicBezTo>
                  <a:pt x="555" y="31"/>
                  <a:pt x="555" y="31"/>
                  <a:pt x="554" y="31"/>
                </a:cubicBezTo>
                <a:cubicBezTo>
                  <a:pt x="555" y="31"/>
                  <a:pt x="555" y="31"/>
                  <a:pt x="555" y="31"/>
                </a:cubicBezTo>
                <a:cubicBezTo>
                  <a:pt x="555" y="31"/>
                  <a:pt x="555" y="31"/>
                  <a:pt x="555" y="31"/>
                </a:cubicBezTo>
                <a:moveTo>
                  <a:pt x="502" y="798"/>
                </a:moveTo>
                <a:cubicBezTo>
                  <a:pt x="502" y="798"/>
                  <a:pt x="502" y="798"/>
                  <a:pt x="502" y="798"/>
                </a:cubicBezTo>
                <a:cubicBezTo>
                  <a:pt x="502" y="798"/>
                  <a:pt x="502" y="798"/>
                  <a:pt x="502" y="798"/>
                </a:cubicBezTo>
                <a:cubicBezTo>
                  <a:pt x="502" y="799"/>
                  <a:pt x="502" y="799"/>
                  <a:pt x="502" y="799"/>
                </a:cubicBezTo>
                <a:cubicBezTo>
                  <a:pt x="502" y="799"/>
                  <a:pt x="502" y="798"/>
                  <a:pt x="502" y="798"/>
                </a:cubicBezTo>
                <a:moveTo>
                  <a:pt x="98" y="662"/>
                </a:moveTo>
                <a:cubicBezTo>
                  <a:pt x="98" y="662"/>
                  <a:pt x="99" y="662"/>
                  <a:pt x="99" y="662"/>
                </a:cubicBezTo>
                <a:cubicBezTo>
                  <a:pt x="99" y="662"/>
                  <a:pt x="99" y="662"/>
                  <a:pt x="99" y="662"/>
                </a:cubicBezTo>
                <a:cubicBezTo>
                  <a:pt x="99" y="662"/>
                  <a:pt x="99" y="661"/>
                  <a:pt x="99" y="661"/>
                </a:cubicBezTo>
                <a:cubicBezTo>
                  <a:pt x="99" y="661"/>
                  <a:pt x="98" y="661"/>
                  <a:pt x="98" y="662"/>
                </a:cubicBezTo>
                <a:moveTo>
                  <a:pt x="536" y="27"/>
                </a:moveTo>
                <a:cubicBezTo>
                  <a:pt x="536" y="27"/>
                  <a:pt x="536" y="27"/>
                  <a:pt x="536" y="27"/>
                </a:cubicBezTo>
                <a:cubicBezTo>
                  <a:pt x="536" y="27"/>
                  <a:pt x="536" y="27"/>
                  <a:pt x="536" y="27"/>
                </a:cubicBezTo>
                <a:cubicBezTo>
                  <a:pt x="536" y="27"/>
                  <a:pt x="536" y="28"/>
                  <a:pt x="536" y="28"/>
                </a:cubicBezTo>
                <a:cubicBezTo>
                  <a:pt x="536" y="27"/>
                  <a:pt x="536" y="27"/>
                  <a:pt x="536" y="27"/>
                </a:cubicBezTo>
                <a:moveTo>
                  <a:pt x="524" y="27"/>
                </a:moveTo>
                <a:cubicBezTo>
                  <a:pt x="524" y="27"/>
                  <a:pt x="524" y="27"/>
                  <a:pt x="524" y="27"/>
                </a:cubicBezTo>
                <a:cubicBezTo>
                  <a:pt x="524" y="27"/>
                  <a:pt x="523" y="27"/>
                  <a:pt x="523" y="27"/>
                </a:cubicBezTo>
                <a:cubicBezTo>
                  <a:pt x="523" y="27"/>
                  <a:pt x="523" y="28"/>
                  <a:pt x="523" y="27"/>
                </a:cubicBezTo>
                <a:cubicBezTo>
                  <a:pt x="524" y="27"/>
                  <a:pt x="524" y="27"/>
                  <a:pt x="524" y="27"/>
                </a:cubicBezTo>
                <a:moveTo>
                  <a:pt x="508" y="797"/>
                </a:moveTo>
                <a:cubicBezTo>
                  <a:pt x="508" y="797"/>
                  <a:pt x="508" y="798"/>
                  <a:pt x="508" y="798"/>
                </a:cubicBezTo>
                <a:cubicBezTo>
                  <a:pt x="509" y="798"/>
                  <a:pt x="509" y="798"/>
                  <a:pt x="509" y="798"/>
                </a:cubicBezTo>
                <a:cubicBezTo>
                  <a:pt x="509" y="797"/>
                  <a:pt x="509" y="797"/>
                  <a:pt x="508" y="797"/>
                </a:cubicBezTo>
                <a:cubicBezTo>
                  <a:pt x="508" y="797"/>
                  <a:pt x="508" y="797"/>
                  <a:pt x="508" y="797"/>
                </a:cubicBezTo>
                <a:moveTo>
                  <a:pt x="536" y="25"/>
                </a:moveTo>
                <a:cubicBezTo>
                  <a:pt x="536" y="25"/>
                  <a:pt x="536" y="24"/>
                  <a:pt x="536" y="24"/>
                </a:cubicBezTo>
                <a:cubicBezTo>
                  <a:pt x="536" y="24"/>
                  <a:pt x="536" y="24"/>
                  <a:pt x="536" y="24"/>
                </a:cubicBezTo>
                <a:cubicBezTo>
                  <a:pt x="536" y="24"/>
                  <a:pt x="536" y="24"/>
                  <a:pt x="535" y="24"/>
                </a:cubicBezTo>
                <a:cubicBezTo>
                  <a:pt x="536" y="24"/>
                  <a:pt x="536" y="25"/>
                  <a:pt x="536" y="25"/>
                </a:cubicBezTo>
                <a:moveTo>
                  <a:pt x="499" y="800"/>
                </a:moveTo>
                <a:cubicBezTo>
                  <a:pt x="499" y="800"/>
                  <a:pt x="499" y="801"/>
                  <a:pt x="499" y="801"/>
                </a:cubicBezTo>
                <a:cubicBezTo>
                  <a:pt x="499" y="800"/>
                  <a:pt x="499" y="800"/>
                  <a:pt x="499" y="800"/>
                </a:cubicBezTo>
                <a:cubicBezTo>
                  <a:pt x="499" y="800"/>
                  <a:pt x="499" y="800"/>
                  <a:pt x="499" y="800"/>
                </a:cubicBezTo>
                <a:cubicBezTo>
                  <a:pt x="499" y="800"/>
                  <a:pt x="499" y="800"/>
                  <a:pt x="499" y="800"/>
                </a:cubicBezTo>
                <a:moveTo>
                  <a:pt x="65" y="616"/>
                </a:moveTo>
                <a:cubicBezTo>
                  <a:pt x="65" y="616"/>
                  <a:pt x="65" y="616"/>
                  <a:pt x="65" y="616"/>
                </a:cubicBezTo>
                <a:cubicBezTo>
                  <a:pt x="64" y="616"/>
                  <a:pt x="64" y="616"/>
                  <a:pt x="64" y="616"/>
                </a:cubicBezTo>
                <a:cubicBezTo>
                  <a:pt x="64" y="616"/>
                  <a:pt x="64" y="617"/>
                  <a:pt x="65" y="617"/>
                </a:cubicBezTo>
                <a:cubicBezTo>
                  <a:pt x="65" y="616"/>
                  <a:pt x="65" y="616"/>
                  <a:pt x="65" y="616"/>
                </a:cubicBezTo>
                <a:moveTo>
                  <a:pt x="541" y="38"/>
                </a:moveTo>
                <a:cubicBezTo>
                  <a:pt x="541" y="38"/>
                  <a:pt x="541" y="38"/>
                  <a:pt x="541" y="38"/>
                </a:cubicBezTo>
                <a:cubicBezTo>
                  <a:pt x="541" y="38"/>
                  <a:pt x="541" y="37"/>
                  <a:pt x="541" y="37"/>
                </a:cubicBezTo>
                <a:cubicBezTo>
                  <a:pt x="541" y="37"/>
                  <a:pt x="540" y="38"/>
                  <a:pt x="540" y="38"/>
                </a:cubicBezTo>
                <a:cubicBezTo>
                  <a:pt x="540" y="38"/>
                  <a:pt x="540" y="38"/>
                  <a:pt x="541" y="38"/>
                </a:cubicBezTo>
                <a:moveTo>
                  <a:pt x="76" y="636"/>
                </a:moveTo>
                <a:cubicBezTo>
                  <a:pt x="76" y="636"/>
                  <a:pt x="76" y="636"/>
                  <a:pt x="76" y="636"/>
                </a:cubicBezTo>
                <a:cubicBezTo>
                  <a:pt x="76" y="636"/>
                  <a:pt x="76" y="636"/>
                  <a:pt x="76" y="636"/>
                </a:cubicBezTo>
                <a:cubicBezTo>
                  <a:pt x="76" y="636"/>
                  <a:pt x="76" y="636"/>
                  <a:pt x="75" y="636"/>
                </a:cubicBezTo>
                <a:cubicBezTo>
                  <a:pt x="76" y="636"/>
                  <a:pt x="76" y="636"/>
                  <a:pt x="76" y="636"/>
                </a:cubicBezTo>
                <a:moveTo>
                  <a:pt x="78" y="639"/>
                </a:moveTo>
                <a:cubicBezTo>
                  <a:pt x="78" y="639"/>
                  <a:pt x="78" y="639"/>
                  <a:pt x="78" y="639"/>
                </a:cubicBezTo>
                <a:cubicBezTo>
                  <a:pt x="78" y="639"/>
                  <a:pt x="78" y="639"/>
                  <a:pt x="78" y="639"/>
                </a:cubicBezTo>
                <a:cubicBezTo>
                  <a:pt x="78" y="639"/>
                  <a:pt x="78" y="639"/>
                  <a:pt x="78" y="639"/>
                </a:cubicBezTo>
                <a:cubicBezTo>
                  <a:pt x="78" y="639"/>
                  <a:pt x="78" y="639"/>
                  <a:pt x="78" y="639"/>
                </a:cubicBezTo>
                <a:moveTo>
                  <a:pt x="480" y="797"/>
                </a:moveTo>
                <a:cubicBezTo>
                  <a:pt x="480" y="797"/>
                  <a:pt x="480" y="797"/>
                  <a:pt x="480" y="796"/>
                </a:cubicBezTo>
                <a:cubicBezTo>
                  <a:pt x="480" y="796"/>
                  <a:pt x="480" y="796"/>
                  <a:pt x="480" y="796"/>
                </a:cubicBezTo>
                <a:cubicBezTo>
                  <a:pt x="480" y="796"/>
                  <a:pt x="480" y="796"/>
                  <a:pt x="480" y="796"/>
                </a:cubicBezTo>
                <a:cubicBezTo>
                  <a:pt x="480" y="797"/>
                  <a:pt x="480" y="797"/>
                  <a:pt x="480" y="797"/>
                </a:cubicBezTo>
                <a:moveTo>
                  <a:pt x="471" y="797"/>
                </a:moveTo>
                <a:cubicBezTo>
                  <a:pt x="471" y="796"/>
                  <a:pt x="471" y="796"/>
                  <a:pt x="471" y="796"/>
                </a:cubicBezTo>
                <a:cubicBezTo>
                  <a:pt x="470" y="796"/>
                  <a:pt x="470" y="796"/>
                  <a:pt x="470" y="796"/>
                </a:cubicBezTo>
                <a:cubicBezTo>
                  <a:pt x="470" y="796"/>
                  <a:pt x="470" y="797"/>
                  <a:pt x="471" y="797"/>
                </a:cubicBezTo>
                <a:cubicBezTo>
                  <a:pt x="471" y="797"/>
                  <a:pt x="471" y="797"/>
                  <a:pt x="471" y="797"/>
                </a:cubicBezTo>
                <a:moveTo>
                  <a:pt x="463" y="14"/>
                </a:moveTo>
                <a:cubicBezTo>
                  <a:pt x="463" y="14"/>
                  <a:pt x="463" y="14"/>
                  <a:pt x="463" y="14"/>
                </a:cubicBezTo>
                <a:cubicBezTo>
                  <a:pt x="463" y="14"/>
                  <a:pt x="463" y="14"/>
                  <a:pt x="463" y="14"/>
                </a:cubicBezTo>
                <a:cubicBezTo>
                  <a:pt x="463" y="14"/>
                  <a:pt x="463" y="14"/>
                  <a:pt x="463" y="13"/>
                </a:cubicBezTo>
                <a:cubicBezTo>
                  <a:pt x="463" y="14"/>
                  <a:pt x="463" y="14"/>
                  <a:pt x="463" y="14"/>
                </a:cubicBezTo>
                <a:moveTo>
                  <a:pt x="474" y="12"/>
                </a:moveTo>
                <a:cubicBezTo>
                  <a:pt x="473" y="12"/>
                  <a:pt x="473" y="12"/>
                  <a:pt x="473" y="12"/>
                </a:cubicBezTo>
                <a:cubicBezTo>
                  <a:pt x="473" y="12"/>
                  <a:pt x="473" y="12"/>
                  <a:pt x="473" y="12"/>
                </a:cubicBezTo>
                <a:cubicBezTo>
                  <a:pt x="473" y="12"/>
                  <a:pt x="473" y="12"/>
                  <a:pt x="473" y="12"/>
                </a:cubicBezTo>
                <a:cubicBezTo>
                  <a:pt x="473" y="12"/>
                  <a:pt x="474" y="12"/>
                  <a:pt x="474" y="12"/>
                </a:cubicBezTo>
                <a:moveTo>
                  <a:pt x="426" y="11"/>
                </a:moveTo>
                <a:cubicBezTo>
                  <a:pt x="426" y="11"/>
                  <a:pt x="426" y="11"/>
                  <a:pt x="425" y="11"/>
                </a:cubicBezTo>
                <a:cubicBezTo>
                  <a:pt x="426" y="11"/>
                  <a:pt x="426" y="11"/>
                  <a:pt x="426" y="11"/>
                </a:cubicBezTo>
                <a:cubicBezTo>
                  <a:pt x="426" y="11"/>
                  <a:pt x="426" y="11"/>
                  <a:pt x="426" y="11"/>
                </a:cubicBezTo>
                <a:cubicBezTo>
                  <a:pt x="426" y="11"/>
                  <a:pt x="426" y="11"/>
                  <a:pt x="426" y="11"/>
                </a:cubicBezTo>
                <a:moveTo>
                  <a:pt x="642" y="723"/>
                </a:moveTo>
                <a:cubicBezTo>
                  <a:pt x="641" y="723"/>
                  <a:pt x="641" y="723"/>
                  <a:pt x="641" y="723"/>
                </a:cubicBezTo>
                <a:cubicBezTo>
                  <a:pt x="641" y="723"/>
                  <a:pt x="641" y="723"/>
                  <a:pt x="641" y="724"/>
                </a:cubicBezTo>
                <a:cubicBezTo>
                  <a:pt x="641" y="724"/>
                  <a:pt x="641" y="724"/>
                  <a:pt x="641" y="724"/>
                </a:cubicBezTo>
                <a:cubicBezTo>
                  <a:pt x="641" y="724"/>
                  <a:pt x="641" y="723"/>
                  <a:pt x="642" y="723"/>
                </a:cubicBezTo>
                <a:moveTo>
                  <a:pt x="352" y="795"/>
                </a:moveTo>
                <a:cubicBezTo>
                  <a:pt x="352" y="795"/>
                  <a:pt x="352" y="795"/>
                  <a:pt x="352" y="795"/>
                </a:cubicBezTo>
                <a:cubicBezTo>
                  <a:pt x="352" y="795"/>
                  <a:pt x="352" y="795"/>
                  <a:pt x="352" y="796"/>
                </a:cubicBezTo>
                <a:cubicBezTo>
                  <a:pt x="352" y="796"/>
                  <a:pt x="352" y="796"/>
                  <a:pt x="352" y="796"/>
                </a:cubicBezTo>
                <a:cubicBezTo>
                  <a:pt x="352" y="796"/>
                  <a:pt x="352" y="796"/>
                  <a:pt x="352" y="795"/>
                </a:cubicBezTo>
                <a:moveTo>
                  <a:pt x="112" y="675"/>
                </a:moveTo>
                <a:cubicBezTo>
                  <a:pt x="112" y="675"/>
                  <a:pt x="112" y="675"/>
                  <a:pt x="112" y="675"/>
                </a:cubicBezTo>
                <a:cubicBezTo>
                  <a:pt x="112" y="675"/>
                  <a:pt x="112" y="675"/>
                  <a:pt x="112" y="675"/>
                </a:cubicBezTo>
                <a:cubicBezTo>
                  <a:pt x="112" y="675"/>
                  <a:pt x="112" y="675"/>
                  <a:pt x="112" y="675"/>
                </a:cubicBezTo>
                <a:cubicBezTo>
                  <a:pt x="112" y="675"/>
                  <a:pt x="112" y="675"/>
                  <a:pt x="112" y="675"/>
                </a:cubicBezTo>
                <a:moveTo>
                  <a:pt x="468" y="797"/>
                </a:moveTo>
                <a:cubicBezTo>
                  <a:pt x="468" y="797"/>
                  <a:pt x="468" y="797"/>
                  <a:pt x="468" y="797"/>
                </a:cubicBezTo>
                <a:cubicBezTo>
                  <a:pt x="468" y="797"/>
                  <a:pt x="469" y="798"/>
                  <a:pt x="469" y="798"/>
                </a:cubicBezTo>
                <a:cubicBezTo>
                  <a:pt x="469" y="798"/>
                  <a:pt x="469" y="797"/>
                  <a:pt x="469" y="797"/>
                </a:cubicBezTo>
                <a:cubicBezTo>
                  <a:pt x="469" y="797"/>
                  <a:pt x="469" y="797"/>
                  <a:pt x="468" y="797"/>
                </a:cubicBezTo>
                <a:moveTo>
                  <a:pt x="509" y="25"/>
                </a:moveTo>
                <a:cubicBezTo>
                  <a:pt x="509" y="25"/>
                  <a:pt x="509" y="24"/>
                  <a:pt x="509" y="24"/>
                </a:cubicBezTo>
                <a:cubicBezTo>
                  <a:pt x="509" y="24"/>
                  <a:pt x="509" y="24"/>
                  <a:pt x="508" y="24"/>
                </a:cubicBezTo>
                <a:cubicBezTo>
                  <a:pt x="508" y="24"/>
                  <a:pt x="508" y="24"/>
                  <a:pt x="508" y="24"/>
                </a:cubicBezTo>
                <a:cubicBezTo>
                  <a:pt x="508" y="24"/>
                  <a:pt x="508" y="25"/>
                  <a:pt x="509" y="25"/>
                </a:cubicBezTo>
                <a:moveTo>
                  <a:pt x="464" y="798"/>
                </a:moveTo>
                <a:cubicBezTo>
                  <a:pt x="464" y="797"/>
                  <a:pt x="464" y="797"/>
                  <a:pt x="464" y="797"/>
                </a:cubicBezTo>
                <a:cubicBezTo>
                  <a:pt x="464" y="797"/>
                  <a:pt x="464" y="797"/>
                  <a:pt x="464" y="797"/>
                </a:cubicBezTo>
                <a:cubicBezTo>
                  <a:pt x="464" y="797"/>
                  <a:pt x="464" y="798"/>
                  <a:pt x="464" y="798"/>
                </a:cubicBezTo>
                <a:cubicBezTo>
                  <a:pt x="464" y="798"/>
                  <a:pt x="464" y="798"/>
                  <a:pt x="464" y="798"/>
                </a:cubicBezTo>
                <a:moveTo>
                  <a:pt x="113" y="680"/>
                </a:moveTo>
                <a:cubicBezTo>
                  <a:pt x="113" y="680"/>
                  <a:pt x="113" y="680"/>
                  <a:pt x="113" y="680"/>
                </a:cubicBezTo>
                <a:cubicBezTo>
                  <a:pt x="113" y="680"/>
                  <a:pt x="113" y="680"/>
                  <a:pt x="113" y="679"/>
                </a:cubicBezTo>
                <a:cubicBezTo>
                  <a:pt x="113" y="679"/>
                  <a:pt x="113" y="680"/>
                  <a:pt x="112" y="680"/>
                </a:cubicBezTo>
                <a:cubicBezTo>
                  <a:pt x="113" y="680"/>
                  <a:pt x="113" y="680"/>
                  <a:pt x="113" y="680"/>
                </a:cubicBezTo>
                <a:moveTo>
                  <a:pt x="453" y="797"/>
                </a:moveTo>
                <a:cubicBezTo>
                  <a:pt x="453" y="797"/>
                  <a:pt x="453" y="797"/>
                  <a:pt x="453" y="797"/>
                </a:cubicBezTo>
                <a:cubicBezTo>
                  <a:pt x="452" y="797"/>
                  <a:pt x="452" y="797"/>
                  <a:pt x="452" y="798"/>
                </a:cubicBezTo>
                <a:cubicBezTo>
                  <a:pt x="452" y="798"/>
                  <a:pt x="452" y="798"/>
                  <a:pt x="453" y="798"/>
                </a:cubicBezTo>
                <a:cubicBezTo>
                  <a:pt x="453" y="798"/>
                  <a:pt x="453" y="797"/>
                  <a:pt x="453" y="797"/>
                </a:cubicBezTo>
                <a:moveTo>
                  <a:pt x="295" y="19"/>
                </a:moveTo>
                <a:cubicBezTo>
                  <a:pt x="295" y="19"/>
                  <a:pt x="295" y="19"/>
                  <a:pt x="296" y="19"/>
                </a:cubicBezTo>
                <a:cubicBezTo>
                  <a:pt x="295" y="19"/>
                  <a:pt x="295" y="18"/>
                  <a:pt x="295" y="18"/>
                </a:cubicBezTo>
                <a:cubicBezTo>
                  <a:pt x="295" y="18"/>
                  <a:pt x="295" y="19"/>
                  <a:pt x="295" y="19"/>
                </a:cubicBezTo>
                <a:cubicBezTo>
                  <a:pt x="295" y="19"/>
                  <a:pt x="295" y="19"/>
                  <a:pt x="295" y="19"/>
                </a:cubicBezTo>
                <a:moveTo>
                  <a:pt x="780" y="262"/>
                </a:moveTo>
                <a:cubicBezTo>
                  <a:pt x="780" y="262"/>
                  <a:pt x="781" y="262"/>
                  <a:pt x="781" y="262"/>
                </a:cubicBezTo>
                <a:cubicBezTo>
                  <a:pt x="781" y="262"/>
                  <a:pt x="781" y="262"/>
                  <a:pt x="781" y="261"/>
                </a:cubicBezTo>
                <a:cubicBezTo>
                  <a:pt x="781" y="261"/>
                  <a:pt x="781" y="261"/>
                  <a:pt x="781" y="261"/>
                </a:cubicBezTo>
                <a:cubicBezTo>
                  <a:pt x="781" y="261"/>
                  <a:pt x="780" y="261"/>
                  <a:pt x="780" y="262"/>
                </a:cubicBezTo>
                <a:moveTo>
                  <a:pt x="780" y="266"/>
                </a:moveTo>
                <a:cubicBezTo>
                  <a:pt x="780" y="266"/>
                  <a:pt x="780" y="266"/>
                  <a:pt x="780" y="266"/>
                </a:cubicBezTo>
                <a:cubicBezTo>
                  <a:pt x="780" y="266"/>
                  <a:pt x="779" y="266"/>
                  <a:pt x="779" y="266"/>
                </a:cubicBezTo>
                <a:cubicBezTo>
                  <a:pt x="779" y="266"/>
                  <a:pt x="780" y="266"/>
                  <a:pt x="780" y="267"/>
                </a:cubicBezTo>
                <a:cubicBezTo>
                  <a:pt x="780" y="267"/>
                  <a:pt x="780" y="266"/>
                  <a:pt x="780" y="266"/>
                </a:cubicBezTo>
                <a:moveTo>
                  <a:pt x="781" y="277"/>
                </a:moveTo>
                <a:cubicBezTo>
                  <a:pt x="781" y="276"/>
                  <a:pt x="781" y="276"/>
                  <a:pt x="781" y="276"/>
                </a:cubicBezTo>
                <a:cubicBezTo>
                  <a:pt x="781" y="276"/>
                  <a:pt x="780" y="277"/>
                  <a:pt x="780" y="277"/>
                </a:cubicBezTo>
                <a:cubicBezTo>
                  <a:pt x="780" y="277"/>
                  <a:pt x="781" y="277"/>
                  <a:pt x="781" y="277"/>
                </a:cubicBezTo>
                <a:cubicBezTo>
                  <a:pt x="781" y="277"/>
                  <a:pt x="781" y="277"/>
                  <a:pt x="781" y="277"/>
                </a:cubicBezTo>
                <a:moveTo>
                  <a:pt x="771" y="246"/>
                </a:moveTo>
                <a:cubicBezTo>
                  <a:pt x="771" y="246"/>
                  <a:pt x="772" y="245"/>
                  <a:pt x="772" y="245"/>
                </a:cubicBezTo>
                <a:cubicBezTo>
                  <a:pt x="771" y="245"/>
                  <a:pt x="771" y="245"/>
                  <a:pt x="771" y="245"/>
                </a:cubicBezTo>
                <a:cubicBezTo>
                  <a:pt x="771" y="245"/>
                  <a:pt x="771" y="245"/>
                  <a:pt x="771" y="245"/>
                </a:cubicBezTo>
                <a:cubicBezTo>
                  <a:pt x="771" y="245"/>
                  <a:pt x="771" y="246"/>
                  <a:pt x="771" y="246"/>
                </a:cubicBezTo>
                <a:moveTo>
                  <a:pt x="778" y="252"/>
                </a:moveTo>
                <a:cubicBezTo>
                  <a:pt x="779" y="252"/>
                  <a:pt x="779" y="252"/>
                  <a:pt x="779" y="252"/>
                </a:cubicBezTo>
                <a:cubicBezTo>
                  <a:pt x="779" y="252"/>
                  <a:pt x="779" y="252"/>
                  <a:pt x="779" y="252"/>
                </a:cubicBezTo>
                <a:cubicBezTo>
                  <a:pt x="779" y="252"/>
                  <a:pt x="779" y="252"/>
                  <a:pt x="779" y="252"/>
                </a:cubicBezTo>
                <a:cubicBezTo>
                  <a:pt x="779" y="252"/>
                  <a:pt x="779" y="252"/>
                  <a:pt x="778" y="252"/>
                </a:cubicBezTo>
                <a:moveTo>
                  <a:pt x="34" y="255"/>
                </a:moveTo>
                <a:cubicBezTo>
                  <a:pt x="34" y="255"/>
                  <a:pt x="35" y="255"/>
                  <a:pt x="35" y="255"/>
                </a:cubicBezTo>
                <a:cubicBezTo>
                  <a:pt x="34" y="255"/>
                  <a:pt x="34" y="255"/>
                  <a:pt x="34" y="255"/>
                </a:cubicBezTo>
                <a:cubicBezTo>
                  <a:pt x="34" y="255"/>
                  <a:pt x="34" y="255"/>
                  <a:pt x="34" y="255"/>
                </a:cubicBezTo>
                <a:cubicBezTo>
                  <a:pt x="34" y="255"/>
                  <a:pt x="34" y="255"/>
                  <a:pt x="34" y="255"/>
                </a:cubicBezTo>
                <a:moveTo>
                  <a:pt x="779" y="258"/>
                </a:moveTo>
                <a:cubicBezTo>
                  <a:pt x="779" y="258"/>
                  <a:pt x="779" y="258"/>
                  <a:pt x="779" y="258"/>
                </a:cubicBezTo>
                <a:cubicBezTo>
                  <a:pt x="779" y="258"/>
                  <a:pt x="779" y="259"/>
                  <a:pt x="778" y="259"/>
                </a:cubicBezTo>
                <a:cubicBezTo>
                  <a:pt x="778" y="259"/>
                  <a:pt x="779" y="259"/>
                  <a:pt x="779" y="259"/>
                </a:cubicBezTo>
                <a:cubicBezTo>
                  <a:pt x="779" y="259"/>
                  <a:pt x="779" y="259"/>
                  <a:pt x="779" y="258"/>
                </a:cubicBezTo>
                <a:moveTo>
                  <a:pt x="35" y="260"/>
                </a:moveTo>
                <a:cubicBezTo>
                  <a:pt x="35" y="260"/>
                  <a:pt x="36" y="260"/>
                  <a:pt x="36" y="260"/>
                </a:cubicBezTo>
                <a:cubicBezTo>
                  <a:pt x="35" y="259"/>
                  <a:pt x="35" y="259"/>
                  <a:pt x="35" y="259"/>
                </a:cubicBezTo>
                <a:cubicBezTo>
                  <a:pt x="35" y="259"/>
                  <a:pt x="35" y="259"/>
                  <a:pt x="35" y="260"/>
                </a:cubicBezTo>
                <a:cubicBezTo>
                  <a:pt x="35" y="260"/>
                  <a:pt x="35" y="260"/>
                  <a:pt x="35" y="260"/>
                </a:cubicBezTo>
                <a:moveTo>
                  <a:pt x="24" y="307"/>
                </a:moveTo>
                <a:cubicBezTo>
                  <a:pt x="25" y="307"/>
                  <a:pt x="25" y="307"/>
                  <a:pt x="25" y="307"/>
                </a:cubicBezTo>
                <a:cubicBezTo>
                  <a:pt x="25" y="307"/>
                  <a:pt x="25" y="307"/>
                  <a:pt x="25" y="307"/>
                </a:cubicBezTo>
                <a:cubicBezTo>
                  <a:pt x="25" y="307"/>
                  <a:pt x="25" y="307"/>
                  <a:pt x="25" y="307"/>
                </a:cubicBezTo>
                <a:cubicBezTo>
                  <a:pt x="25" y="307"/>
                  <a:pt x="24" y="307"/>
                  <a:pt x="24" y="307"/>
                </a:cubicBezTo>
                <a:moveTo>
                  <a:pt x="811" y="341"/>
                </a:moveTo>
                <a:cubicBezTo>
                  <a:pt x="810" y="341"/>
                  <a:pt x="810" y="341"/>
                  <a:pt x="810" y="341"/>
                </a:cubicBezTo>
                <a:cubicBezTo>
                  <a:pt x="810" y="341"/>
                  <a:pt x="810" y="341"/>
                  <a:pt x="810" y="341"/>
                </a:cubicBezTo>
                <a:cubicBezTo>
                  <a:pt x="810" y="341"/>
                  <a:pt x="810" y="341"/>
                  <a:pt x="810" y="341"/>
                </a:cubicBezTo>
                <a:cubicBezTo>
                  <a:pt x="810" y="341"/>
                  <a:pt x="810" y="341"/>
                  <a:pt x="811" y="341"/>
                </a:cubicBezTo>
                <a:moveTo>
                  <a:pt x="84" y="164"/>
                </a:moveTo>
                <a:cubicBezTo>
                  <a:pt x="83" y="164"/>
                  <a:pt x="83" y="165"/>
                  <a:pt x="83" y="165"/>
                </a:cubicBezTo>
                <a:cubicBezTo>
                  <a:pt x="83" y="165"/>
                  <a:pt x="83" y="165"/>
                  <a:pt x="83" y="165"/>
                </a:cubicBezTo>
                <a:cubicBezTo>
                  <a:pt x="84" y="165"/>
                  <a:pt x="84" y="165"/>
                  <a:pt x="84" y="165"/>
                </a:cubicBezTo>
                <a:cubicBezTo>
                  <a:pt x="84" y="165"/>
                  <a:pt x="84" y="165"/>
                  <a:pt x="84" y="164"/>
                </a:cubicBezTo>
                <a:moveTo>
                  <a:pt x="81" y="166"/>
                </a:moveTo>
                <a:cubicBezTo>
                  <a:pt x="81" y="166"/>
                  <a:pt x="81" y="165"/>
                  <a:pt x="81" y="165"/>
                </a:cubicBezTo>
                <a:cubicBezTo>
                  <a:pt x="81" y="165"/>
                  <a:pt x="80" y="166"/>
                  <a:pt x="80" y="166"/>
                </a:cubicBezTo>
                <a:cubicBezTo>
                  <a:pt x="80" y="166"/>
                  <a:pt x="80" y="166"/>
                  <a:pt x="81" y="166"/>
                </a:cubicBezTo>
                <a:cubicBezTo>
                  <a:pt x="81" y="166"/>
                  <a:pt x="81" y="166"/>
                  <a:pt x="81" y="166"/>
                </a:cubicBezTo>
                <a:moveTo>
                  <a:pt x="762" y="209"/>
                </a:moveTo>
                <a:cubicBezTo>
                  <a:pt x="761" y="209"/>
                  <a:pt x="761" y="209"/>
                  <a:pt x="761" y="209"/>
                </a:cubicBezTo>
                <a:cubicBezTo>
                  <a:pt x="761" y="209"/>
                  <a:pt x="762" y="210"/>
                  <a:pt x="762" y="210"/>
                </a:cubicBezTo>
                <a:cubicBezTo>
                  <a:pt x="762" y="210"/>
                  <a:pt x="762" y="209"/>
                  <a:pt x="762" y="209"/>
                </a:cubicBezTo>
                <a:cubicBezTo>
                  <a:pt x="762" y="209"/>
                  <a:pt x="762" y="209"/>
                  <a:pt x="762" y="209"/>
                </a:cubicBezTo>
                <a:moveTo>
                  <a:pt x="766" y="212"/>
                </a:moveTo>
                <a:cubicBezTo>
                  <a:pt x="766" y="211"/>
                  <a:pt x="766" y="211"/>
                  <a:pt x="766" y="211"/>
                </a:cubicBezTo>
                <a:cubicBezTo>
                  <a:pt x="766" y="211"/>
                  <a:pt x="766" y="211"/>
                  <a:pt x="765" y="211"/>
                </a:cubicBezTo>
                <a:cubicBezTo>
                  <a:pt x="765" y="211"/>
                  <a:pt x="765" y="211"/>
                  <a:pt x="765" y="211"/>
                </a:cubicBezTo>
                <a:cubicBezTo>
                  <a:pt x="765" y="211"/>
                  <a:pt x="765" y="211"/>
                  <a:pt x="766" y="212"/>
                </a:cubicBezTo>
                <a:moveTo>
                  <a:pt x="85" y="177"/>
                </a:moveTo>
                <a:cubicBezTo>
                  <a:pt x="84" y="177"/>
                  <a:pt x="84" y="177"/>
                  <a:pt x="84" y="177"/>
                </a:cubicBezTo>
                <a:cubicBezTo>
                  <a:pt x="84" y="177"/>
                  <a:pt x="84" y="177"/>
                  <a:pt x="84" y="177"/>
                </a:cubicBezTo>
                <a:cubicBezTo>
                  <a:pt x="84" y="177"/>
                  <a:pt x="84" y="177"/>
                  <a:pt x="84" y="178"/>
                </a:cubicBezTo>
                <a:cubicBezTo>
                  <a:pt x="85" y="177"/>
                  <a:pt x="85" y="177"/>
                  <a:pt x="85" y="177"/>
                </a:cubicBezTo>
                <a:moveTo>
                  <a:pt x="63" y="192"/>
                </a:moveTo>
                <a:cubicBezTo>
                  <a:pt x="63" y="192"/>
                  <a:pt x="62" y="192"/>
                  <a:pt x="62" y="192"/>
                </a:cubicBezTo>
                <a:cubicBezTo>
                  <a:pt x="62" y="192"/>
                  <a:pt x="62" y="193"/>
                  <a:pt x="63" y="193"/>
                </a:cubicBezTo>
                <a:cubicBezTo>
                  <a:pt x="63" y="192"/>
                  <a:pt x="63" y="192"/>
                  <a:pt x="63" y="192"/>
                </a:cubicBezTo>
                <a:cubicBezTo>
                  <a:pt x="63" y="192"/>
                  <a:pt x="63" y="192"/>
                  <a:pt x="63" y="192"/>
                </a:cubicBezTo>
                <a:moveTo>
                  <a:pt x="56" y="202"/>
                </a:moveTo>
                <a:cubicBezTo>
                  <a:pt x="56" y="201"/>
                  <a:pt x="56" y="201"/>
                  <a:pt x="56" y="201"/>
                </a:cubicBezTo>
                <a:cubicBezTo>
                  <a:pt x="56" y="201"/>
                  <a:pt x="56" y="202"/>
                  <a:pt x="56" y="202"/>
                </a:cubicBezTo>
                <a:cubicBezTo>
                  <a:pt x="56" y="202"/>
                  <a:pt x="56" y="202"/>
                  <a:pt x="56" y="202"/>
                </a:cubicBezTo>
                <a:cubicBezTo>
                  <a:pt x="56" y="202"/>
                  <a:pt x="56" y="202"/>
                  <a:pt x="56" y="202"/>
                </a:cubicBezTo>
                <a:moveTo>
                  <a:pt x="63" y="201"/>
                </a:moveTo>
                <a:cubicBezTo>
                  <a:pt x="63" y="201"/>
                  <a:pt x="62" y="202"/>
                  <a:pt x="62" y="202"/>
                </a:cubicBezTo>
                <a:cubicBezTo>
                  <a:pt x="62" y="202"/>
                  <a:pt x="62" y="202"/>
                  <a:pt x="63" y="202"/>
                </a:cubicBezTo>
                <a:cubicBezTo>
                  <a:pt x="63" y="202"/>
                  <a:pt x="63" y="202"/>
                  <a:pt x="63" y="202"/>
                </a:cubicBezTo>
                <a:cubicBezTo>
                  <a:pt x="63" y="202"/>
                  <a:pt x="63" y="202"/>
                  <a:pt x="63" y="201"/>
                </a:cubicBezTo>
                <a:moveTo>
                  <a:pt x="54" y="203"/>
                </a:moveTo>
                <a:cubicBezTo>
                  <a:pt x="54" y="203"/>
                  <a:pt x="54" y="203"/>
                  <a:pt x="54" y="203"/>
                </a:cubicBezTo>
                <a:cubicBezTo>
                  <a:pt x="54" y="203"/>
                  <a:pt x="54" y="204"/>
                  <a:pt x="54" y="204"/>
                </a:cubicBezTo>
                <a:cubicBezTo>
                  <a:pt x="54" y="204"/>
                  <a:pt x="54" y="204"/>
                  <a:pt x="54" y="204"/>
                </a:cubicBezTo>
                <a:cubicBezTo>
                  <a:pt x="54" y="204"/>
                  <a:pt x="54" y="204"/>
                  <a:pt x="54" y="203"/>
                </a:cubicBezTo>
                <a:moveTo>
                  <a:pt x="8" y="461"/>
                </a:moveTo>
                <a:cubicBezTo>
                  <a:pt x="8" y="461"/>
                  <a:pt x="8" y="461"/>
                  <a:pt x="8" y="461"/>
                </a:cubicBezTo>
                <a:cubicBezTo>
                  <a:pt x="8" y="461"/>
                  <a:pt x="8" y="460"/>
                  <a:pt x="8" y="460"/>
                </a:cubicBezTo>
                <a:cubicBezTo>
                  <a:pt x="8" y="460"/>
                  <a:pt x="7" y="461"/>
                  <a:pt x="7" y="461"/>
                </a:cubicBezTo>
                <a:cubicBezTo>
                  <a:pt x="7" y="461"/>
                  <a:pt x="7" y="461"/>
                  <a:pt x="8" y="461"/>
                </a:cubicBezTo>
                <a:moveTo>
                  <a:pt x="812" y="426"/>
                </a:moveTo>
                <a:cubicBezTo>
                  <a:pt x="812" y="426"/>
                  <a:pt x="812" y="425"/>
                  <a:pt x="812" y="425"/>
                </a:cubicBezTo>
                <a:cubicBezTo>
                  <a:pt x="812" y="425"/>
                  <a:pt x="812" y="425"/>
                  <a:pt x="812" y="425"/>
                </a:cubicBezTo>
                <a:cubicBezTo>
                  <a:pt x="812" y="426"/>
                  <a:pt x="812" y="426"/>
                  <a:pt x="812" y="426"/>
                </a:cubicBezTo>
                <a:cubicBezTo>
                  <a:pt x="812" y="426"/>
                  <a:pt x="812" y="426"/>
                  <a:pt x="812" y="426"/>
                </a:cubicBezTo>
                <a:moveTo>
                  <a:pt x="4" y="427"/>
                </a:moveTo>
                <a:cubicBezTo>
                  <a:pt x="4" y="427"/>
                  <a:pt x="4" y="427"/>
                  <a:pt x="4" y="427"/>
                </a:cubicBezTo>
                <a:cubicBezTo>
                  <a:pt x="4" y="427"/>
                  <a:pt x="4" y="427"/>
                  <a:pt x="3" y="427"/>
                </a:cubicBezTo>
                <a:cubicBezTo>
                  <a:pt x="3" y="428"/>
                  <a:pt x="4" y="428"/>
                  <a:pt x="4" y="428"/>
                </a:cubicBezTo>
                <a:cubicBezTo>
                  <a:pt x="4" y="428"/>
                  <a:pt x="4" y="428"/>
                  <a:pt x="4" y="427"/>
                </a:cubicBezTo>
                <a:moveTo>
                  <a:pt x="13" y="440"/>
                </a:moveTo>
                <a:cubicBezTo>
                  <a:pt x="13" y="440"/>
                  <a:pt x="13" y="439"/>
                  <a:pt x="13" y="439"/>
                </a:cubicBezTo>
                <a:cubicBezTo>
                  <a:pt x="12" y="440"/>
                  <a:pt x="12" y="440"/>
                  <a:pt x="12" y="440"/>
                </a:cubicBezTo>
                <a:cubicBezTo>
                  <a:pt x="12" y="440"/>
                  <a:pt x="12" y="440"/>
                  <a:pt x="12" y="440"/>
                </a:cubicBezTo>
                <a:cubicBezTo>
                  <a:pt x="12" y="440"/>
                  <a:pt x="13" y="440"/>
                  <a:pt x="13" y="440"/>
                </a:cubicBezTo>
                <a:moveTo>
                  <a:pt x="22" y="494"/>
                </a:moveTo>
                <a:cubicBezTo>
                  <a:pt x="22" y="494"/>
                  <a:pt x="22" y="494"/>
                  <a:pt x="22" y="494"/>
                </a:cubicBezTo>
                <a:cubicBezTo>
                  <a:pt x="22" y="494"/>
                  <a:pt x="22" y="494"/>
                  <a:pt x="22" y="494"/>
                </a:cubicBezTo>
                <a:cubicBezTo>
                  <a:pt x="22" y="494"/>
                  <a:pt x="22" y="493"/>
                  <a:pt x="22" y="493"/>
                </a:cubicBezTo>
                <a:cubicBezTo>
                  <a:pt x="22" y="494"/>
                  <a:pt x="22" y="494"/>
                  <a:pt x="22" y="494"/>
                </a:cubicBezTo>
                <a:moveTo>
                  <a:pt x="23" y="497"/>
                </a:moveTo>
                <a:cubicBezTo>
                  <a:pt x="23" y="497"/>
                  <a:pt x="23" y="497"/>
                  <a:pt x="23" y="497"/>
                </a:cubicBezTo>
                <a:cubicBezTo>
                  <a:pt x="23" y="497"/>
                  <a:pt x="23" y="496"/>
                  <a:pt x="23" y="496"/>
                </a:cubicBezTo>
                <a:cubicBezTo>
                  <a:pt x="23" y="496"/>
                  <a:pt x="23" y="497"/>
                  <a:pt x="22" y="497"/>
                </a:cubicBezTo>
                <a:cubicBezTo>
                  <a:pt x="22" y="497"/>
                  <a:pt x="23" y="497"/>
                  <a:pt x="23" y="497"/>
                </a:cubicBezTo>
                <a:moveTo>
                  <a:pt x="16" y="377"/>
                </a:moveTo>
                <a:cubicBezTo>
                  <a:pt x="15" y="377"/>
                  <a:pt x="15" y="377"/>
                  <a:pt x="15" y="377"/>
                </a:cubicBezTo>
                <a:cubicBezTo>
                  <a:pt x="15" y="377"/>
                  <a:pt x="15" y="377"/>
                  <a:pt x="15" y="377"/>
                </a:cubicBezTo>
                <a:cubicBezTo>
                  <a:pt x="15" y="377"/>
                  <a:pt x="15" y="377"/>
                  <a:pt x="15" y="378"/>
                </a:cubicBezTo>
                <a:cubicBezTo>
                  <a:pt x="15" y="378"/>
                  <a:pt x="15" y="377"/>
                  <a:pt x="16" y="377"/>
                </a:cubicBezTo>
                <a:moveTo>
                  <a:pt x="647" y="80"/>
                </a:moveTo>
                <a:cubicBezTo>
                  <a:pt x="647" y="80"/>
                  <a:pt x="647" y="80"/>
                  <a:pt x="647" y="80"/>
                </a:cubicBezTo>
                <a:cubicBezTo>
                  <a:pt x="647" y="80"/>
                  <a:pt x="647" y="80"/>
                  <a:pt x="646" y="80"/>
                </a:cubicBezTo>
                <a:cubicBezTo>
                  <a:pt x="647" y="80"/>
                  <a:pt x="647" y="81"/>
                  <a:pt x="647" y="81"/>
                </a:cubicBezTo>
                <a:cubicBezTo>
                  <a:pt x="647" y="81"/>
                  <a:pt x="647" y="80"/>
                  <a:pt x="647" y="80"/>
                </a:cubicBezTo>
                <a:moveTo>
                  <a:pt x="811" y="365"/>
                </a:moveTo>
                <a:cubicBezTo>
                  <a:pt x="811" y="366"/>
                  <a:pt x="811" y="366"/>
                  <a:pt x="811" y="366"/>
                </a:cubicBezTo>
                <a:cubicBezTo>
                  <a:pt x="811" y="366"/>
                  <a:pt x="811" y="366"/>
                  <a:pt x="811" y="366"/>
                </a:cubicBezTo>
                <a:cubicBezTo>
                  <a:pt x="811" y="366"/>
                  <a:pt x="811" y="366"/>
                  <a:pt x="812" y="366"/>
                </a:cubicBezTo>
                <a:cubicBezTo>
                  <a:pt x="811" y="366"/>
                  <a:pt x="811" y="366"/>
                  <a:pt x="811" y="365"/>
                </a:cubicBezTo>
                <a:moveTo>
                  <a:pt x="643" y="82"/>
                </a:moveTo>
                <a:cubicBezTo>
                  <a:pt x="643" y="82"/>
                  <a:pt x="643" y="82"/>
                  <a:pt x="643" y="82"/>
                </a:cubicBezTo>
                <a:cubicBezTo>
                  <a:pt x="643" y="82"/>
                  <a:pt x="643" y="82"/>
                  <a:pt x="643" y="82"/>
                </a:cubicBezTo>
                <a:cubicBezTo>
                  <a:pt x="643" y="83"/>
                  <a:pt x="644" y="82"/>
                  <a:pt x="644" y="82"/>
                </a:cubicBezTo>
                <a:cubicBezTo>
                  <a:pt x="643" y="82"/>
                  <a:pt x="643" y="82"/>
                  <a:pt x="643" y="82"/>
                </a:cubicBezTo>
                <a:moveTo>
                  <a:pt x="13" y="422"/>
                </a:moveTo>
                <a:cubicBezTo>
                  <a:pt x="13" y="422"/>
                  <a:pt x="13" y="423"/>
                  <a:pt x="13" y="423"/>
                </a:cubicBezTo>
                <a:cubicBezTo>
                  <a:pt x="13" y="423"/>
                  <a:pt x="13" y="423"/>
                  <a:pt x="13" y="423"/>
                </a:cubicBezTo>
                <a:cubicBezTo>
                  <a:pt x="13" y="423"/>
                  <a:pt x="14" y="423"/>
                  <a:pt x="14" y="423"/>
                </a:cubicBezTo>
                <a:cubicBezTo>
                  <a:pt x="14" y="423"/>
                  <a:pt x="14" y="423"/>
                  <a:pt x="13" y="422"/>
                </a:cubicBezTo>
                <a:moveTo>
                  <a:pt x="622" y="74"/>
                </a:moveTo>
                <a:cubicBezTo>
                  <a:pt x="622" y="74"/>
                  <a:pt x="622" y="74"/>
                  <a:pt x="622" y="75"/>
                </a:cubicBezTo>
                <a:cubicBezTo>
                  <a:pt x="622" y="75"/>
                  <a:pt x="622" y="75"/>
                  <a:pt x="622" y="75"/>
                </a:cubicBezTo>
                <a:cubicBezTo>
                  <a:pt x="622" y="75"/>
                  <a:pt x="623" y="75"/>
                  <a:pt x="623" y="75"/>
                </a:cubicBezTo>
                <a:cubicBezTo>
                  <a:pt x="623" y="75"/>
                  <a:pt x="623" y="74"/>
                  <a:pt x="622" y="74"/>
                </a:cubicBezTo>
                <a:moveTo>
                  <a:pt x="14" y="392"/>
                </a:moveTo>
                <a:cubicBezTo>
                  <a:pt x="14" y="392"/>
                  <a:pt x="14" y="392"/>
                  <a:pt x="14" y="392"/>
                </a:cubicBezTo>
                <a:cubicBezTo>
                  <a:pt x="13" y="392"/>
                  <a:pt x="13" y="392"/>
                  <a:pt x="13" y="392"/>
                </a:cubicBezTo>
                <a:cubicBezTo>
                  <a:pt x="13" y="392"/>
                  <a:pt x="13" y="393"/>
                  <a:pt x="13" y="393"/>
                </a:cubicBezTo>
                <a:cubicBezTo>
                  <a:pt x="13" y="393"/>
                  <a:pt x="14" y="392"/>
                  <a:pt x="14" y="392"/>
                </a:cubicBezTo>
                <a:moveTo>
                  <a:pt x="814" y="397"/>
                </a:moveTo>
                <a:cubicBezTo>
                  <a:pt x="814" y="397"/>
                  <a:pt x="814" y="397"/>
                  <a:pt x="814" y="398"/>
                </a:cubicBezTo>
                <a:cubicBezTo>
                  <a:pt x="814" y="397"/>
                  <a:pt x="814" y="397"/>
                  <a:pt x="814" y="397"/>
                </a:cubicBezTo>
                <a:cubicBezTo>
                  <a:pt x="814" y="397"/>
                  <a:pt x="814" y="397"/>
                  <a:pt x="814" y="397"/>
                </a:cubicBezTo>
                <a:cubicBezTo>
                  <a:pt x="814" y="397"/>
                  <a:pt x="814" y="397"/>
                  <a:pt x="814" y="397"/>
                </a:cubicBezTo>
                <a:moveTo>
                  <a:pt x="13" y="403"/>
                </a:moveTo>
                <a:cubicBezTo>
                  <a:pt x="13" y="403"/>
                  <a:pt x="13" y="403"/>
                  <a:pt x="12" y="402"/>
                </a:cubicBezTo>
                <a:cubicBezTo>
                  <a:pt x="12" y="402"/>
                  <a:pt x="12" y="403"/>
                  <a:pt x="12" y="403"/>
                </a:cubicBezTo>
                <a:cubicBezTo>
                  <a:pt x="12" y="403"/>
                  <a:pt x="12" y="403"/>
                  <a:pt x="12" y="403"/>
                </a:cubicBezTo>
                <a:cubicBezTo>
                  <a:pt x="12" y="403"/>
                  <a:pt x="13" y="403"/>
                  <a:pt x="13" y="403"/>
                </a:cubicBezTo>
                <a:moveTo>
                  <a:pt x="606" y="540"/>
                </a:moveTo>
                <a:cubicBezTo>
                  <a:pt x="607" y="540"/>
                  <a:pt x="607" y="541"/>
                  <a:pt x="607" y="542"/>
                </a:cubicBezTo>
                <a:cubicBezTo>
                  <a:pt x="608" y="542"/>
                  <a:pt x="608" y="543"/>
                  <a:pt x="607" y="544"/>
                </a:cubicBezTo>
                <a:cubicBezTo>
                  <a:pt x="607" y="544"/>
                  <a:pt x="607" y="545"/>
                  <a:pt x="606" y="545"/>
                </a:cubicBezTo>
                <a:cubicBezTo>
                  <a:pt x="606" y="545"/>
                  <a:pt x="607" y="545"/>
                  <a:pt x="607" y="545"/>
                </a:cubicBezTo>
                <a:cubicBezTo>
                  <a:pt x="607" y="545"/>
                  <a:pt x="607" y="544"/>
                  <a:pt x="607" y="544"/>
                </a:cubicBezTo>
                <a:cubicBezTo>
                  <a:pt x="606" y="544"/>
                  <a:pt x="606" y="543"/>
                  <a:pt x="606" y="544"/>
                </a:cubicBezTo>
                <a:cubicBezTo>
                  <a:pt x="606" y="544"/>
                  <a:pt x="606" y="544"/>
                  <a:pt x="606" y="545"/>
                </a:cubicBezTo>
                <a:cubicBezTo>
                  <a:pt x="607" y="545"/>
                  <a:pt x="607" y="545"/>
                  <a:pt x="607" y="545"/>
                </a:cubicBezTo>
                <a:cubicBezTo>
                  <a:pt x="607" y="546"/>
                  <a:pt x="607" y="546"/>
                  <a:pt x="606" y="546"/>
                </a:cubicBezTo>
                <a:cubicBezTo>
                  <a:pt x="606" y="547"/>
                  <a:pt x="605" y="547"/>
                  <a:pt x="605" y="546"/>
                </a:cubicBezTo>
                <a:cubicBezTo>
                  <a:pt x="605" y="546"/>
                  <a:pt x="604" y="546"/>
                  <a:pt x="604" y="545"/>
                </a:cubicBezTo>
                <a:cubicBezTo>
                  <a:pt x="604" y="547"/>
                  <a:pt x="604" y="548"/>
                  <a:pt x="603" y="548"/>
                </a:cubicBezTo>
                <a:cubicBezTo>
                  <a:pt x="603" y="549"/>
                  <a:pt x="603" y="550"/>
                  <a:pt x="602" y="550"/>
                </a:cubicBezTo>
                <a:cubicBezTo>
                  <a:pt x="600" y="550"/>
                  <a:pt x="601" y="552"/>
                  <a:pt x="600" y="552"/>
                </a:cubicBezTo>
                <a:cubicBezTo>
                  <a:pt x="598" y="554"/>
                  <a:pt x="598" y="556"/>
                  <a:pt x="596" y="558"/>
                </a:cubicBezTo>
                <a:cubicBezTo>
                  <a:pt x="596" y="558"/>
                  <a:pt x="597" y="559"/>
                  <a:pt x="597" y="559"/>
                </a:cubicBezTo>
                <a:cubicBezTo>
                  <a:pt x="596" y="560"/>
                  <a:pt x="596" y="561"/>
                  <a:pt x="594" y="562"/>
                </a:cubicBezTo>
                <a:cubicBezTo>
                  <a:pt x="593" y="562"/>
                  <a:pt x="593" y="562"/>
                  <a:pt x="593" y="563"/>
                </a:cubicBezTo>
                <a:cubicBezTo>
                  <a:pt x="592" y="564"/>
                  <a:pt x="592" y="565"/>
                  <a:pt x="590" y="566"/>
                </a:cubicBezTo>
                <a:cubicBezTo>
                  <a:pt x="589" y="567"/>
                  <a:pt x="588" y="567"/>
                  <a:pt x="587" y="569"/>
                </a:cubicBezTo>
                <a:cubicBezTo>
                  <a:pt x="586" y="569"/>
                  <a:pt x="585" y="570"/>
                  <a:pt x="585" y="571"/>
                </a:cubicBezTo>
                <a:cubicBezTo>
                  <a:pt x="585" y="572"/>
                  <a:pt x="584" y="572"/>
                  <a:pt x="584" y="572"/>
                </a:cubicBezTo>
                <a:cubicBezTo>
                  <a:pt x="583" y="574"/>
                  <a:pt x="581" y="576"/>
                  <a:pt x="579" y="577"/>
                </a:cubicBezTo>
                <a:cubicBezTo>
                  <a:pt x="579" y="580"/>
                  <a:pt x="577" y="581"/>
                  <a:pt x="575" y="582"/>
                </a:cubicBezTo>
                <a:cubicBezTo>
                  <a:pt x="574" y="583"/>
                  <a:pt x="574" y="584"/>
                  <a:pt x="572" y="584"/>
                </a:cubicBezTo>
                <a:cubicBezTo>
                  <a:pt x="571" y="585"/>
                  <a:pt x="572" y="587"/>
                  <a:pt x="570" y="587"/>
                </a:cubicBezTo>
                <a:cubicBezTo>
                  <a:pt x="570" y="587"/>
                  <a:pt x="569" y="588"/>
                  <a:pt x="568" y="588"/>
                </a:cubicBezTo>
                <a:cubicBezTo>
                  <a:pt x="567" y="589"/>
                  <a:pt x="567" y="590"/>
                  <a:pt x="566" y="591"/>
                </a:cubicBezTo>
                <a:cubicBezTo>
                  <a:pt x="567" y="591"/>
                  <a:pt x="567" y="591"/>
                  <a:pt x="568" y="592"/>
                </a:cubicBezTo>
                <a:cubicBezTo>
                  <a:pt x="567" y="592"/>
                  <a:pt x="567" y="593"/>
                  <a:pt x="566" y="593"/>
                </a:cubicBezTo>
                <a:cubicBezTo>
                  <a:pt x="564" y="593"/>
                  <a:pt x="564" y="594"/>
                  <a:pt x="563" y="595"/>
                </a:cubicBezTo>
                <a:cubicBezTo>
                  <a:pt x="561" y="595"/>
                  <a:pt x="560" y="595"/>
                  <a:pt x="559" y="595"/>
                </a:cubicBezTo>
                <a:cubicBezTo>
                  <a:pt x="558" y="596"/>
                  <a:pt x="556" y="597"/>
                  <a:pt x="556" y="598"/>
                </a:cubicBezTo>
                <a:cubicBezTo>
                  <a:pt x="555" y="600"/>
                  <a:pt x="554" y="600"/>
                  <a:pt x="553" y="601"/>
                </a:cubicBezTo>
                <a:cubicBezTo>
                  <a:pt x="553" y="602"/>
                  <a:pt x="552" y="602"/>
                  <a:pt x="551" y="602"/>
                </a:cubicBezTo>
                <a:cubicBezTo>
                  <a:pt x="550" y="603"/>
                  <a:pt x="549" y="603"/>
                  <a:pt x="548" y="604"/>
                </a:cubicBezTo>
                <a:cubicBezTo>
                  <a:pt x="547" y="604"/>
                  <a:pt x="546" y="605"/>
                  <a:pt x="545" y="606"/>
                </a:cubicBezTo>
                <a:cubicBezTo>
                  <a:pt x="544" y="606"/>
                  <a:pt x="543" y="608"/>
                  <a:pt x="542" y="608"/>
                </a:cubicBezTo>
                <a:cubicBezTo>
                  <a:pt x="541" y="609"/>
                  <a:pt x="540" y="610"/>
                  <a:pt x="539" y="611"/>
                </a:cubicBezTo>
                <a:cubicBezTo>
                  <a:pt x="538" y="612"/>
                  <a:pt x="537" y="613"/>
                  <a:pt x="536" y="613"/>
                </a:cubicBezTo>
                <a:cubicBezTo>
                  <a:pt x="535" y="614"/>
                  <a:pt x="535" y="614"/>
                  <a:pt x="532" y="614"/>
                </a:cubicBezTo>
                <a:cubicBezTo>
                  <a:pt x="531" y="615"/>
                  <a:pt x="530" y="616"/>
                  <a:pt x="529" y="616"/>
                </a:cubicBezTo>
                <a:cubicBezTo>
                  <a:pt x="528" y="617"/>
                  <a:pt x="526" y="617"/>
                  <a:pt x="525" y="619"/>
                </a:cubicBezTo>
                <a:cubicBezTo>
                  <a:pt x="525" y="619"/>
                  <a:pt x="523" y="620"/>
                  <a:pt x="522" y="620"/>
                </a:cubicBezTo>
                <a:cubicBezTo>
                  <a:pt x="520" y="621"/>
                  <a:pt x="519" y="622"/>
                  <a:pt x="518" y="621"/>
                </a:cubicBezTo>
                <a:cubicBezTo>
                  <a:pt x="517" y="621"/>
                  <a:pt x="517" y="622"/>
                  <a:pt x="516" y="622"/>
                </a:cubicBezTo>
                <a:cubicBezTo>
                  <a:pt x="515" y="623"/>
                  <a:pt x="513" y="624"/>
                  <a:pt x="512" y="624"/>
                </a:cubicBezTo>
                <a:cubicBezTo>
                  <a:pt x="511" y="625"/>
                  <a:pt x="510" y="625"/>
                  <a:pt x="510" y="626"/>
                </a:cubicBezTo>
                <a:cubicBezTo>
                  <a:pt x="510" y="627"/>
                  <a:pt x="509" y="627"/>
                  <a:pt x="509" y="628"/>
                </a:cubicBezTo>
                <a:cubicBezTo>
                  <a:pt x="509" y="628"/>
                  <a:pt x="508" y="628"/>
                  <a:pt x="508" y="628"/>
                </a:cubicBezTo>
                <a:cubicBezTo>
                  <a:pt x="507" y="627"/>
                  <a:pt x="506" y="627"/>
                  <a:pt x="505" y="627"/>
                </a:cubicBezTo>
                <a:cubicBezTo>
                  <a:pt x="505" y="628"/>
                  <a:pt x="504" y="628"/>
                  <a:pt x="503" y="629"/>
                </a:cubicBezTo>
                <a:cubicBezTo>
                  <a:pt x="502" y="629"/>
                  <a:pt x="501" y="630"/>
                  <a:pt x="499" y="630"/>
                </a:cubicBezTo>
                <a:cubicBezTo>
                  <a:pt x="497" y="630"/>
                  <a:pt x="496" y="631"/>
                  <a:pt x="495" y="631"/>
                </a:cubicBezTo>
                <a:cubicBezTo>
                  <a:pt x="494" y="632"/>
                  <a:pt x="492" y="633"/>
                  <a:pt x="491" y="634"/>
                </a:cubicBezTo>
                <a:cubicBezTo>
                  <a:pt x="490" y="634"/>
                  <a:pt x="489" y="635"/>
                  <a:pt x="488" y="635"/>
                </a:cubicBezTo>
                <a:cubicBezTo>
                  <a:pt x="486" y="634"/>
                  <a:pt x="486" y="635"/>
                  <a:pt x="485" y="636"/>
                </a:cubicBezTo>
                <a:cubicBezTo>
                  <a:pt x="484" y="636"/>
                  <a:pt x="483" y="636"/>
                  <a:pt x="482" y="636"/>
                </a:cubicBezTo>
                <a:cubicBezTo>
                  <a:pt x="481" y="636"/>
                  <a:pt x="481" y="637"/>
                  <a:pt x="480" y="637"/>
                </a:cubicBezTo>
                <a:cubicBezTo>
                  <a:pt x="477" y="637"/>
                  <a:pt x="477" y="637"/>
                  <a:pt x="477" y="637"/>
                </a:cubicBezTo>
                <a:cubicBezTo>
                  <a:pt x="477" y="638"/>
                  <a:pt x="476" y="639"/>
                  <a:pt x="476" y="639"/>
                </a:cubicBezTo>
                <a:cubicBezTo>
                  <a:pt x="474" y="640"/>
                  <a:pt x="473" y="639"/>
                  <a:pt x="472" y="640"/>
                </a:cubicBezTo>
                <a:cubicBezTo>
                  <a:pt x="471" y="641"/>
                  <a:pt x="469" y="640"/>
                  <a:pt x="468" y="641"/>
                </a:cubicBezTo>
                <a:cubicBezTo>
                  <a:pt x="467" y="641"/>
                  <a:pt x="467" y="640"/>
                  <a:pt x="466" y="640"/>
                </a:cubicBezTo>
                <a:cubicBezTo>
                  <a:pt x="465" y="641"/>
                  <a:pt x="464" y="641"/>
                  <a:pt x="463" y="641"/>
                </a:cubicBezTo>
                <a:cubicBezTo>
                  <a:pt x="462" y="641"/>
                  <a:pt x="462" y="642"/>
                  <a:pt x="461" y="642"/>
                </a:cubicBezTo>
                <a:cubicBezTo>
                  <a:pt x="460" y="642"/>
                  <a:pt x="459" y="644"/>
                  <a:pt x="457" y="643"/>
                </a:cubicBezTo>
                <a:cubicBezTo>
                  <a:pt x="456" y="645"/>
                  <a:pt x="455" y="644"/>
                  <a:pt x="453" y="644"/>
                </a:cubicBezTo>
                <a:cubicBezTo>
                  <a:pt x="452" y="644"/>
                  <a:pt x="451" y="645"/>
                  <a:pt x="449" y="645"/>
                </a:cubicBezTo>
                <a:cubicBezTo>
                  <a:pt x="448" y="645"/>
                  <a:pt x="447" y="645"/>
                  <a:pt x="446" y="646"/>
                </a:cubicBezTo>
                <a:cubicBezTo>
                  <a:pt x="446" y="646"/>
                  <a:pt x="444" y="646"/>
                  <a:pt x="444" y="646"/>
                </a:cubicBezTo>
                <a:cubicBezTo>
                  <a:pt x="443" y="646"/>
                  <a:pt x="442" y="646"/>
                  <a:pt x="441" y="647"/>
                </a:cubicBezTo>
                <a:cubicBezTo>
                  <a:pt x="441" y="647"/>
                  <a:pt x="440" y="647"/>
                  <a:pt x="440" y="647"/>
                </a:cubicBezTo>
                <a:cubicBezTo>
                  <a:pt x="439" y="646"/>
                  <a:pt x="437" y="646"/>
                  <a:pt x="436" y="646"/>
                </a:cubicBezTo>
                <a:cubicBezTo>
                  <a:pt x="436" y="646"/>
                  <a:pt x="435" y="646"/>
                  <a:pt x="435" y="645"/>
                </a:cubicBezTo>
                <a:cubicBezTo>
                  <a:pt x="434" y="645"/>
                  <a:pt x="434" y="645"/>
                  <a:pt x="433" y="646"/>
                </a:cubicBezTo>
                <a:cubicBezTo>
                  <a:pt x="433" y="646"/>
                  <a:pt x="432" y="646"/>
                  <a:pt x="432" y="647"/>
                </a:cubicBezTo>
                <a:cubicBezTo>
                  <a:pt x="431" y="647"/>
                  <a:pt x="429" y="646"/>
                  <a:pt x="428" y="648"/>
                </a:cubicBezTo>
                <a:cubicBezTo>
                  <a:pt x="428" y="648"/>
                  <a:pt x="427" y="648"/>
                  <a:pt x="426" y="648"/>
                </a:cubicBezTo>
                <a:cubicBezTo>
                  <a:pt x="424" y="648"/>
                  <a:pt x="422" y="648"/>
                  <a:pt x="420" y="648"/>
                </a:cubicBezTo>
                <a:cubicBezTo>
                  <a:pt x="418" y="648"/>
                  <a:pt x="417" y="648"/>
                  <a:pt x="417" y="649"/>
                </a:cubicBezTo>
                <a:cubicBezTo>
                  <a:pt x="416" y="649"/>
                  <a:pt x="416" y="648"/>
                  <a:pt x="415" y="648"/>
                </a:cubicBezTo>
                <a:cubicBezTo>
                  <a:pt x="415" y="648"/>
                  <a:pt x="415" y="648"/>
                  <a:pt x="415" y="648"/>
                </a:cubicBezTo>
                <a:cubicBezTo>
                  <a:pt x="414" y="648"/>
                  <a:pt x="412" y="647"/>
                  <a:pt x="411" y="649"/>
                </a:cubicBezTo>
                <a:cubicBezTo>
                  <a:pt x="410" y="649"/>
                  <a:pt x="408" y="649"/>
                  <a:pt x="407" y="648"/>
                </a:cubicBezTo>
                <a:cubicBezTo>
                  <a:pt x="407" y="648"/>
                  <a:pt x="406" y="648"/>
                  <a:pt x="405" y="648"/>
                </a:cubicBezTo>
                <a:cubicBezTo>
                  <a:pt x="402" y="648"/>
                  <a:pt x="399" y="648"/>
                  <a:pt x="396" y="648"/>
                </a:cubicBezTo>
                <a:cubicBezTo>
                  <a:pt x="394" y="648"/>
                  <a:pt x="392" y="649"/>
                  <a:pt x="390" y="647"/>
                </a:cubicBezTo>
                <a:cubicBezTo>
                  <a:pt x="387" y="647"/>
                  <a:pt x="387" y="647"/>
                  <a:pt x="387" y="647"/>
                </a:cubicBezTo>
                <a:cubicBezTo>
                  <a:pt x="384" y="647"/>
                  <a:pt x="381" y="647"/>
                  <a:pt x="379" y="647"/>
                </a:cubicBezTo>
                <a:cubicBezTo>
                  <a:pt x="378" y="647"/>
                  <a:pt x="377" y="647"/>
                  <a:pt x="377" y="646"/>
                </a:cubicBezTo>
                <a:cubicBezTo>
                  <a:pt x="377" y="646"/>
                  <a:pt x="376" y="647"/>
                  <a:pt x="375" y="647"/>
                </a:cubicBezTo>
                <a:cubicBezTo>
                  <a:pt x="375" y="647"/>
                  <a:pt x="374" y="647"/>
                  <a:pt x="373" y="646"/>
                </a:cubicBezTo>
                <a:cubicBezTo>
                  <a:pt x="373" y="646"/>
                  <a:pt x="372" y="646"/>
                  <a:pt x="370" y="646"/>
                </a:cubicBezTo>
                <a:cubicBezTo>
                  <a:pt x="370" y="646"/>
                  <a:pt x="370" y="646"/>
                  <a:pt x="369" y="645"/>
                </a:cubicBezTo>
                <a:cubicBezTo>
                  <a:pt x="368" y="645"/>
                  <a:pt x="368" y="645"/>
                  <a:pt x="367" y="646"/>
                </a:cubicBezTo>
                <a:cubicBezTo>
                  <a:pt x="366" y="646"/>
                  <a:pt x="365" y="646"/>
                  <a:pt x="365" y="646"/>
                </a:cubicBezTo>
                <a:cubicBezTo>
                  <a:pt x="364" y="645"/>
                  <a:pt x="363" y="645"/>
                  <a:pt x="361" y="645"/>
                </a:cubicBezTo>
                <a:cubicBezTo>
                  <a:pt x="361" y="645"/>
                  <a:pt x="361" y="644"/>
                  <a:pt x="361" y="644"/>
                </a:cubicBezTo>
                <a:cubicBezTo>
                  <a:pt x="361" y="644"/>
                  <a:pt x="361" y="643"/>
                  <a:pt x="361" y="643"/>
                </a:cubicBezTo>
                <a:cubicBezTo>
                  <a:pt x="360" y="643"/>
                  <a:pt x="358" y="644"/>
                  <a:pt x="358" y="642"/>
                </a:cubicBezTo>
                <a:cubicBezTo>
                  <a:pt x="357" y="642"/>
                  <a:pt x="356" y="642"/>
                  <a:pt x="355" y="642"/>
                </a:cubicBezTo>
                <a:cubicBezTo>
                  <a:pt x="355" y="642"/>
                  <a:pt x="354" y="642"/>
                  <a:pt x="353" y="641"/>
                </a:cubicBezTo>
                <a:cubicBezTo>
                  <a:pt x="352" y="641"/>
                  <a:pt x="351" y="642"/>
                  <a:pt x="350" y="641"/>
                </a:cubicBezTo>
                <a:cubicBezTo>
                  <a:pt x="350" y="640"/>
                  <a:pt x="348" y="641"/>
                  <a:pt x="347" y="640"/>
                </a:cubicBezTo>
                <a:cubicBezTo>
                  <a:pt x="347" y="640"/>
                  <a:pt x="346" y="639"/>
                  <a:pt x="345" y="639"/>
                </a:cubicBezTo>
                <a:cubicBezTo>
                  <a:pt x="343" y="640"/>
                  <a:pt x="341" y="638"/>
                  <a:pt x="339" y="638"/>
                </a:cubicBezTo>
                <a:cubicBezTo>
                  <a:pt x="339" y="637"/>
                  <a:pt x="337" y="638"/>
                  <a:pt x="336" y="638"/>
                </a:cubicBezTo>
                <a:cubicBezTo>
                  <a:pt x="335" y="637"/>
                  <a:pt x="335" y="636"/>
                  <a:pt x="334" y="636"/>
                </a:cubicBezTo>
                <a:cubicBezTo>
                  <a:pt x="331" y="636"/>
                  <a:pt x="331" y="636"/>
                  <a:pt x="331" y="636"/>
                </a:cubicBezTo>
                <a:cubicBezTo>
                  <a:pt x="330" y="634"/>
                  <a:pt x="329" y="635"/>
                  <a:pt x="328" y="634"/>
                </a:cubicBezTo>
                <a:cubicBezTo>
                  <a:pt x="326" y="633"/>
                  <a:pt x="324" y="633"/>
                  <a:pt x="323" y="632"/>
                </a:cubicBezTo>
                <a:cubicBezTo>
                  <a:pt x="323" y="631"/>
                  <a:pt x="322" y="631"/>
                  <a:pt x="321" y="631"/>
                </a:cubicBezTo>
                <a:cubicBezTo>
                  <a:pt x="320" y="631"/>
                  <a:pt x="320" y="630"/>
                  <a:pt x="319" y="630"/>
                </a:cubicBezTo>
                <a:cubicBezTo>
                  <a:pt x="318" y="630"/>
                  <a:pt x="317" y="629"/>
                  <a:pt x="316" y="629"/>
                </a:cubicBezTo>
                <a:cubicBezTo>
                  <a:pt x="316" y="628"/>
                  <a:pt x="316" y="628"/>
                  <a:pt x="316" y="628"/>
                </a:cubicBezTo>
                <a:cubicBezTo>
                  <a:pt x="315" y="628"/>
                  <a:pt x="314" y="627"/>
                  <a:pt x="313" y="627"/>
                </a:cubicBezTo>
                <a:cubicBezTo>
                  <a:pt x="312" y="627"/>
                  <a:pt x="311" y="626"/>
                  <a:pt x="310" y="626"/>
                </a:cubicBezTo>
                <a:cubicBezTo>
                  <a:pt x="309" y="626"/>
                  <a:pt x="308" y="625"/>
                  <a:pt x="307" y="625"/>
                </a:cubicBezTo>
                <a:cubicBezTo>
                  <a:pt x="306" y="625"/>
                  <a:pt x="306" y="624"/>
                  <a:pt x="305" y="624"/>
                </a:cubicBezTo>
                <a:cubicBezTo>
                  <a:pt x="304" y="623"/>
                  <a:pt x="302" y="622"/>
                  <a:pt x="300" y="622"/>
                </a:cubicBezTo>
                <a:cubicBezTo>
                  <a:pt x="299" y="621"/>
                  <a:pt x="298" y="620"/>
                  <a:pt x="296" y="620"/>
                </a:cubicBezTo>
                <a:cubicBezTo>
                  <a:pt x="295" y="620"/>
                  <a:pt x="294" y="619"/>
                  <a:pt x="293" y="620"/>
                </a:cubicBezTo>
                <a:cubicBezTo>
                  <a:pt x="292" y="619"/>
                  <a:pt x="292" y="618"/>
                  <a:pt x="291" y="618"/>
                </a:cubicBezTo>
                <a:cubicBezTo>
                  <a:pt x="290" y="617"/>
                  <a:pt x="289" y="617"/>
                  <a:pt x="289" y="616"/>
                </a:cubicBezTo>
                <a:cubicBezTo>
                  <a:pt x="288" y="615"/>
                  <a:pt x="287" y="615"/>
                  <a:pt x="286" y="614"/>
                </a:cubicBezTo>
                <a:cubicBezTo>
                  <a:pt x="285" y="614"/>
                  <a:pt x="285" y="614"/>
                  <a:pt x="284" y="614"/>
                </a:cubicBezTo>
                <a:cubicBezTo>
                  <a:pt x="283" y="613"/>
                  <a:pt x="282" y="612"/>
                  <a:pt x="281" y="611"/>
                </a:cubicBezTo>
                <a:cubicBezTo>
                  <a:pt x="276" y="611"/>
                  <a:pt x="276" y="611"/>
                  <a:pt x="276" y="611"/>
                </a:cubicBezTo>
                <a:cubicBezTo>
                  <a:pt x="276" y="610"/>
                  <a:pt x="276" y="609"/>
                  <a:pt x="275" y="609"/>
                </a:cubicBezTo>
                <a:cubicBezTo>
                  <a:pt x="275" y="609"/>
                  <a:pt x="274" y="609"/>
                  <a:pt x="273" y="608"/>
                </a:cubicBezTo>
                <a:cubicBezTo>
                  <a:pt x="272" y="607"/>
                  <a:pt x="271" y="606"/>
                  <a:pt x="270" y="605"/>
                </a:cubicBezTo>
                <a:cubicBezTo>
                  <a:pt x="269" y="604"/>
                  <a:pt x="268" y="603"/>
                  <a:pt x="268" y="602"/>
                </a:cubicBezTo>
                <a:cubicBezTo>
                  <a:pt x="266" y="602"/>
                  <a:pt x="266" y="600"/>
                  <a:pt x="265" y="600"/>
                </a:cubicBezTo>
                <a:cubicBezTo>
                  <a:pt x="263" y="600"/>
                  <a:pt x="262" y="600"/>
                  <a:pt x="260" y="599"/>
                </a:cubicBezTo>
                <a:cubicBezTo>
                  <a:pt x="261" y="599"/>
                  <a:pt x="261" y="599"/>
                  <a:pt x="261" y="598"/>
                </a:cubicBezTo>
                <a:cubicBezTo>
                  <a:pt x="261" y="598"/>
                  <a:pt x="260" y="598"/>
                  <a:pt x="260" y="598"/>
                </a:cubicBezTo>
                <a:cubicBezTo>
                  <a:pt x="259" y="598"/>
                  <a:pt x="259" y="597"/>
                  <a:pt x="259" y="597"/>
                </a:cubicBezTo>
                <a:cubicBezTo>
                  <a:pt x="259" y="596"/>
                  <a:pt x="258" y="596"/>
                  <a:pt x="257" y="595"/>
                </a:cubicBezTo>
                <a:cubicBezTo>
                  <a:pt x="257" y="594"/>
                  <a:pt x="256" y="594"/>
                  <a:pt x="255" y="594"/>
                </a:cubicBezTo>
                <a:cubicBezTo>
                  <a:pt x="255" y="594"/>
                  <a:pt x="254" y="593"/>
                  <a:pt x="254" y="593"/>
                </a:cubicBezTo>
                <a:cubicBezTo>
                  <a:pt x="253" y="590"/>
                  <a:pt x="251" y="589"/>
                  <a:pt x="249" y="587"/>
                </a:cubicBezTo>
                <a:cubicBezTo>
                  <a:pt x="248" y="586"/>
                  <a:pt x="247" y="586"/>
                  <a:pt x="247" y="585"/>
                </a:cubicBezTo>
                <a:cubicBezTo>
                  <a:pt x="246" y="584"/>
                  <a:pt x="245" y="584"/>
                  <a:pt x="244" y="583"/>
                </a:cubicBezTo>
                <a:cubicBezTo>
                  <a:pt x="243" y="583"/>
                  <a:pt x="242" y="581"/>
                  <a:pt x="241" y="582"/>
                </a:cubicBezTo>
                <a:cubicBezTo>
                  <a:pt x="241" y="582"/>
                  <a:pt x="240" y="581"/>
                  <a:pt x="240" y="581"/>
                </a:cubicBezTo>
                <a:cubicBezTo>
                  <a:pt x="239" y="578"/>
                  <a:pt x="237" y="577"/>
                  <a:pt x="235" y="575"/>
                </a:cubicBezTo>
                <a:cubicBezTo>
                  <a:pt x="234" y="574"/>
                  <a:pt x="234" y="573"/>
                  <a:pt x="233" y="573"/>
                </a:cubicBezTo>
                <a:cubicBezTo>
                  <a:pt x="232" y="573"/>
                  <a:pt x="231" y="572"/>
                  <a:pt x="230" y="570"/>
                </a:cubicBezTo>
                <a:cubicBezTo>
                  <a:pt x="230" y="569"/>
                  <a:pt x="229" y="569"/>
                  <a:pt x="229" y="568"/>
                </a:cubicBezTo>
                <a:cubicBezTo>
                  <a:pt x="228" y="568"/>
                  <a:pt x="227" y="567"/>
                  <a:pt x="226" y="567"/>
                </a:cubicBezTo>
                <a:cubicBezTo>
                  <a:pt x="225" y="566"/>
                  <a:pt x="225" y="566"/>
                  <a:pt x="224" y="566"/>
                </a:cubicBezTo>
                <a:cubicBezTo>
                  <a:pt x="224" y="564"/>
                  <a:pt x="224" y="564"/>
                  <a:pt x="224" y="564"/>
                </a:cubicBezTo>
                <a:cubicBezTo>
                  <a:pt x="222" y="562"/>
                  <a:pt x="221" y="559"/>
                  <a:pt x="219" y="557"/>
                </a:cubicBezTo>
                <a:cubicBezTo>
                  <a:pt x="219" y="556"/>
                  <a:pt x="218" y="556"/>
                  <a:pt x="218" y="555"/>
                </a:cubicBezTo>
                <a:cubicBezTo>
                  <a:pt x="218" y="554"/>
                  <a:pt x="217" y="554"/>
                  <a:pt x="216" y="554"/>
                </a:cubicBezTo>
                <a:cubicBezTo>
                  <a:pt x="215" y="554"/>
                  <a:pt x="216" y="553"/>
                  <a:pt x="216" y="552"/>
                </a:cubicBezTo>
                <a:cubicBezTo>
                  <a:pt x="215" y="551"/>
                  <a:pt x="214" y="550"/>
                  <a:pt x="213" y="549"/>
                </a:cubicBezTo>
                <a:cubicBezTo>
                  <a:pt x="213" y="547"/>
                  <a:pt x="213" y="547"/>
                  <a:pt x="213" y="547"/>
                </a:cubicBezTo>
                <a:cubicBezTo>
                  <a:pt x="213" y="546"/>
                  <a:pt x="211" y="547"/>
                  <a:pt x="211" y="545"/>
                </a:cubicBezTo>
                <a:cubicBezTo>
                  <a:pt x="211" y="544"/>
                  <a:pt x="210" y="544"/>
                  <a:pt x="209" y="543"/>
                </a:cubicBezTo>
                <a:cubicBezTo>
                  <a:pt x="209" y="542"/>
                  <a:pt x="209" y="542"/>
                  <a:pt x="208" y="541"/>
                </a:cubicBezTo>
                <a:cubicBezTo>
                  <a:pt x="207" y="541"/>
                  <a:pt x="207" y="540"/>
                  <a:pt x="206" y="539"/>
                </a:cubicBezTo>
                <a:cubicBezTo>
                  <a:pt x="206" y="538"/>
                  <a:pt x="206" y="538"/>
                  <a:pt x="206" y="538"/>
                </a:cubicBezTo>
                <a:cubicBezTo>
                  <a:pt x="206" y="537"/>
                  <a:pt x="204" y="537"/>
                  <a:pt x="204" y="536"/>
                </a:cubicBezTo>
                <a:cubicBezTo>
                  <a:pt x="203" y="535"/>
                  <a:pt x="204" y="533"/>
                  <a:pt x="203" y="533"/>
                </a:cubicBezTo>
                <a:cubicBezTo>
                  <a:pt x="202" y="533"/>
                  <a:pt x="202" y="533"/>
                  <a:pt x="202" y="532"/>
                </a:cubicBezTo>
                <a:cubicBezTo>
                  <a:pt x="202" y="530"/>
                  <a:pt x="201" y="530"/>
                  <a:pt x="200" y="529"/>
                </a:cubicBezTo>
                <a:cubicBezTo>
                  <a:pt x="199" y="529"/>
                  <a:pt x="199" y="529"/>
                  <a:pt x="199" y="529"/>
                </a:cubicBezTo>
                <a:cubicBezTo>
                  <a:pt x="199" y="527"/>
                  <a:pt x="199" y="527"/>
                  <a:pt x="199" y="527"/>
                </a:cubicBezTo>
                <a:cubicBezTo>
                  <a:pt x="198" y="526"/>
                  <a:pt x="198" y="526"/>
                  <a:pt x="197" y="525"/>
                </a:cubicBezTo>
                <a:cubicBezTo>
                  <a:pt x="198" y="524"/>
                  <a:pt x="198" y="523"/>
                  <a:pt x="197" y="522"/>
                </a:cubicBezTo>
                <a:cubicBezTo>
                  <a:pt x="196" y="521"/>
                  <a:pt x="196" y="520"/>
                  <a:pt x="195" y="519"/>
                </a:cubicBezTo>
                <a:cubicBezTo>
                  <a:pt x="195" y="518"/>
                  <a:pt x="194" y="517"/>
                  <a:pt x="193" y="517"/>
                </a:cubicBezTo>
                <a:cubicBezTo>
                  <a:pt x="193" y="514"/>
                  <a:pt x="193" y="514"/>
                  <a:pt x="193" y="514"/>
                </a:cubicBezTo>
                <a:cubicBezTo>
                  <a:pt x="192" y="512"/>
                  <a:pt x="190" y="512"/>
                  <a:pt x="188" y="510"/>
                </a:cubicBezTo>
                <a:cubicBezTo>
                  <a:pt x="188" y="509"/>
                  <a:pt x="190" y="509"/>
                  <a:pt x="189" y="509"/>
                </a:cubicBezTo>
                <a:cubicBezTo>
                  <a:pt x="188" y="508"/>
                  <a:pt x="188" y="507"/>
                  <a:pt x="188" y="506"/>
                </a:cubicBezTo>
                <a:cubicBezTo>
                  <a:pt x="187" y="506"/>
                  <a:pt x="188" y="505"/>
                  <a:pt x="187" y="504"/>
                </a:cubicBezTo>
                <a:cubicBezTo>
                  <a:pt x="186" y="503"/>
                  <a:pt x="186" y="503"/>
                  <a:pt x="186" y="502"/>
                </a:cubicBezTo>
                <a:cubicBezTo>
                  <a:pt x="186" y="501"/>
                  <a:pt x="187" y="501"/>
                  <a:pt x="186" y="501"/>
                </a:cubicBezTo>
                <a:cubicBezTo>
                  <a:pt x="186" y="500"/>
                  <a:pt x="185" y="499"/>
                  <a:pt x="185" y="498"/>
                </a:cubicBezTo>
                <a:cubicBezTo>
                  <a:pt x="184" y="497"/>
                  <a:pt x="185" y="496"/>
                  <a:pt x="184" y="496"/>
                </a:cubicBezTo>
                <a:cubicBezTo>
                  <a:pt x="185" y="495"/>
                  <a:pt x="183" y="494"/>
                  <a:pt x="184" y="493"/>
                </a:cubicBezTo>
                <a:cubicBezTo>
                  <a:pt x="184" y="492"/>
                  <a:pt x="183" y="490"/>
                  <a:pt x="182" y="489"/>
                </a:cubicBezTo>
                <a:cubicBezTo>
                  <a:pt x="181" y="488"/>
                  <a:pt x="182" y="487"/>
                  <a:pt x="181" y="486"/>
                </a:cubicBezTo>
                <a:cubicBezTo>
                  <a:pt x="181" y="485"/>
                  <a:pt x="181" y="484"/>
                  <a:pt x="180" y="483"/>
                </a:cubicBezTo>
                <a:cubicBezTo>
                  <a:pt x="180" y="483"/>
                  <a:pt x="180" y="483"/>
                  <a:pt x="181" y="482"/>
                </a:cubicBezTo>
                <a:cubicBezTo>
                  <a:pt x="180" y="482"/>
                  <a:pt x="180" y="481"/>
                  <a:pt x="179" y="481"/>
                </a:cubicBezTo>
                <a:cubicBezTo>
                  <a:pt x="179" y="480"/>
                  <a:pt x="179" y="479"/>
                  <a:pt x="179" y="478"/>
                </a:cubicBezTo>
                <a:cubicBezTo>
                  <a:pt x="179" y="477"/>
                  <a:pt x="178" y="477"/>
                  <a:pt x="177" y="477"/>
                </a:cubicBezTo>
                <a:cubicBezTo>
                  <a:pt x="177" y="477"/>
                  <a:pt x="177" y="477"/>
                  <a:pt x="177" y="477"/>
                </a:cubicBezTo>
                <a:cubicBezTo>
                  <a:pt x="177" y="475"/>
                  <a:pt x="177" y="474"/>
                  <a:pt x="177" y="473"/>
                </a:cubicBezTo>
                <a:cubicBezTo>
                  <a:pt x="177" y="472"/>
                  <a:pt x="176" y="472"/>
                  <a:pt x="176" y="471"/>
                </a:cubicBezTo>
                <a:cubicBezTo>
                  <a:pt x="176" y="469"/>
                  <a:pt x="176" y="469"/>
                  <a:pt x="176" y="469"/>
                </a:cubicBezTo>
                <a:cubicBezTo>
                  <a:pt x="176" y="468"/>
                  <a:pt x="176" y="467"/>
                  <a:pt x="176" y="466"/>
                </a:cubicBezTo>
                <a:cubicBezTo>
                  <a:pt x="176" y="466"/>
                  <a:pt x="175" y="465"/>
                  <a:pt x="175" y="464"/>
                </a:cubicBezTo>
                <a:cubicBezTo>
                  <a:pt x="174" y="464"/>
                  <a:pt x="174" y="463"/>
                  <a:pt x="174" y="462"/>
                </a:cubicBezTo>
                <a:cubicBezTo>
                  <a:pt x="175" y="461"/>
                  <a:pt x="173" y="460"/>
                  <a:pt x="173" y="459"/>
                </a:cubicBezTo>
                <a:cubicBezTo>
                  <a:pt x="173" y="458"/>
                  <a:pt x="173" y="457"/>
                  <a:pt x="173" y="456"/>
                </a:cubicBezTo>
                <a:cubicBezTo>
                  <a:pt x="170" y="451"/>
                  <a:pt x="170" y="451"/>
                  <a:pt x="170" y="451"/>
                </a:cubicBezTo>
                <a:cubicBezTo>
                  <a:pt x="169" y="450"/>
                  <a:pt x="169" y="450"/>
                  <a:pt x="170" y="449"/>
                </a:cubicBezTo>
                <a:cubicBezTo>
                  <a:pt x="170" y="448"/>
                  <a:pt x="169" y="447"/>
                  <a:pt x="169" y="447"/>
                </a:cubicBezTo>
                <a:cubicBezTo>
                  <a:pt x="170" y="445"/>
                  <a:pt x="168" y="443"/>
                  <a:pt x="168" y="441"/>
                </a:cubicBezTo>
                <a:cubicBezTo>
                  <a:pt x="168" y="441"/>
                  <a:pt x="167" y="441"/>
                  <a:pt x="167" y="440"/>
                </a:cubicBezTo>
                <a:cubicBezTo>
                  <a:pt x="167" y="439"/>
                  <a:pt x="168" y="438"/>
                  <a:pt x="167" y="437"/>
                </a:cubicBezTo>
                <a:cubicBezTo>
                  <a:pt x="166" y="437"/>
                  <a:pt x="167" y="436"/>
                  <a:pt x="166" y="435"/>
                </a:cubicBezTo>
                <a:cubicBezTo>
                  <a:pt x="165" y="435"/>
                  <a:pt x="165" y="434"/>
                  <a:pt x="166" y="434"/>
                </a:cubicBezTo>
                <a:cubicBezTo>
                  <a:pt x="166" y="433"/>
                  <a:pt x="166" y="433"/>
                  <a:pt x="167" y="433"/>
                </a:cubicBezTo>
                <a:cubicBezTo>
                  <a:pt x="168" y="432"/>
                  <a:pt x="168" y="431"/>
                  <a:pt x="167" y="430"/>
                </a:cubicBezTo>
                <a:cubicBezTo>
                  <a:pt x="167" y="429"/>
                  <a:pt x="166" y="429"/>
                  <a:pt x="167" y="428"/>
                </a:cubicBezTo>
                <a:cubicBezTo>
                  <a:pt x="167" y="428"/>
                  <a:pt x="168" y="427"/>
                  <a:pt x="167" y="427"/>
                </a:cubicBezTo>
                <a:cubicBezTo>
                  <a:pt x="166" y="426"/>
                  <a:pt x="167" y="424"/>
                  <a:pt x="166" y="424"/>
                </a:cubicBezTo>
                <a:cubicBezTo>
                  <a:pt x="165" y="423"/>
                  <a:pt x="166" y="423"/>
                  <a:pt x="166" y="423"/>
                </a:cubicBezTo>
                <a:cubicBezTo>
                  <a:pt x="166" y="422"/>
                  <a:pt x="166" y="422"/>
                  <a:pt x="166" y="422"/>
                </a:cubicBezTo>
                <a:cubicBezTo>
                  <a:pt x="167" y="421"/>
                  <a:pt x="167" y="421"/>
                  <a:pt x="166" y="420"/>
                </a:cubicBezTo>
                <a:cubicBezTo>
                  <a:pt x="165" y="420"/>
                  <a:pt x="166" y="419"/>
                  <a:pt x="166" y="419"/>
                </a:cubicBezTo>
                <a:cubicBezTo>
                  <a:pt x="166" y="418"/>
                  <a:pt x="165" y="417"/>
                  <a:pt x="166" y="416"/>
                </a:cubicBezTo>
                <a:cubicBezTo>
                  <a:pt x="167" y="416"/>
                  <a:pt x="167" y="416"/>
                  <a:pt x="166" y="416"/>
                </a:cubicBezTo>
                <a:cubicBezTo>
                  <a:pt x="166" y="415"/>
                  <a:pt x="166" y="415"/>
                  <a:pt x="165" y="414"/>
                </a:cubicBezTo>
                <a:cubicBezTo>
                  <a:pt x="165" y="413"/>
                  <a:pt x="165" y="413"/>
                  <a:pt x="165" y="412"/>
                </a:cubicBezTo>
                <a:cubicBezTo>
                  <a:pt x="165" y="411"/>
                  <a:pt x="166" y="409"/>
                  <a:pt x="165" y="408"/>
                </a:cubicBezTo>
                <a:cubicBezTo>
                  <a:pt x="164" y="407"/>
                  <a:pt x="165" y="407"/>
                  <a:pt x="165" y="406"/>
                </a:cubicBezTo>
                <a:cubicBezTo>
                  <a:pt x="165" y="405"/>
                  <a:pt x="165" y="404"/>
                  <a:pt x="165" y="403"/>
                </a:cubicBezTo>
                <a:cubicBezTo>
                  <a:pt x="165" y="402"/>
                  <a:pt x="165" y="401"/>
                  <a:pt x="165" y="400"/>
                </a:cubicBezTo>
                <a:cubicBezTo>
                  <a:pt x="164" y="399"/>
                  <a:pt x="166" y="399"/>
                  <a:pt x="166" y="398"/>
                </a:cubicBezTo>
                <a:cubicBezTo>
                  <a:pt x="166" y="396"/>
                  <a:pt x="165" y="395"/>
                  <a:pt x="166" y="394"/>
                </a:cubicBezTo>
                <a:cubicBezTo>
                  <a:pt x="166" y="392"/>
                  <a:pt x="165" y="391"/>
                  <a:pt x="167" y="389"/>
                </a:cubicBezTo>
                <a:cubicBezTo>
                  <a:pt x="166" y="388"/>
                  <a:pt x="167" y="387"/>
                  <a:pt x="166" y="386"/>
                </a:cubicBezTo>
                <a:cubicBezTo>
                  <a:pt x="166" y="386"/>
                  <a:pt x="166" y="386"/>
                  <a:pt x="166" y="386"/>
                </a:cubicBezTo>
                <a:cubicBezTo>
                  <a:pt x="167" y="384"/>
                  <a:pt x="166" y="382"/>
                  <a:pt x="167" y="380"/>
                </a:cubicBezTo>
                <a:cubicBezTo>
                  <a:pt x="167" y="380"/>
                  <a:pt x="167" y="379"/>
                  <a:pt x="167" y="379"/>
                </a:cubicBezTo>
                <a:cubicBezTo>
                  <a:pt x="167" y="379"/>
                  <a:pt x="167" y="378"/>
                  <a:pt x="167" y="378"/>
                </a:cubicBezTo>
                <a:cubicBezTo>
                  <a:pt x="166" y="377"/>
                  <a:pt x="166" y="376"/>
                  <a:pt x="167" y="376"/>
                </a:cubicBezTo>
                <a:cubicBezTo>
                  <a:pt x="168" y="375"/>
                  <a:pt x="167" y="374"/>
                  <a:pt x="168" y="374"/>
                </a:cubicBezTo>
                <a:cubicBezTo>
                  <a:pt x="169" y="373"/>
                  <a:pt x="169" y="373"/>
                  <a:pt x="168" y="372"/>
                </a:cubicBezTo>
                <a:cubicBezTo>
                  <a:pt x="168" y="372"/>
                  <a:pt x="167" y="371"/>
                  <a:pt x="168" y="371"/>
                </a:cubicBezTo>
                <a:cubicBezTo>
                  <a:pt x="169" y="369"/>
                  <a:pt x="168" y="368"/>
                  <a:pt x="168" y="366"/>
                </a:cubicBezTo>
                <a:cubicBezTo>
                  <a:pt x="170" y="365"/>
                  <a:pt x="169" y="363"/>
                  <a:pt x="169" y="361"/>
                </a:cubicBezTo>
                <a:cubicBezTo>
                  <a:pt x="169" y="361"/>
                  <a:pt x="170" y="361"/>
                  <a:pt x="170" y="361"/>
                </a:cubicBezTo>
                <a:cubicBezTo>
                  <a:pt x="171" y="359"/>
                  <a:pt x="170" y="359"/>
                  <a:pt x="169" y="358"/>
                </a:cubicBezTo>
                <a:cubicBezTo>
                  <a:pt x="170" y="358"/>
                  <a:pt x="170" y="358"/>
                  <a:pt x="170" y="357"/>
                </a:cubicBezTo>
                <a:cubicBezTo>
                  <a:pt x="171" y="356"/>
                  <a:pt x="170" y="354"/>
                  <a:pt x="171" y="353"/>
                </a:cubicBezTo>
                <a:cubicBezTo>
                  <a:pt x="172" y="352"/>
                  <a:pt x="171" y="351"/>
                  <a:pt x="171" y="350"/>
                </a:cubicBezTo>
                <a:cubicBezTo>
                  <a:pt x="171" y="349"/>
                  <a:pt x="172" y="348"/>
                  <a:pt x="172" y="348"/>
                </a:cubicBezTo>
                <a:cubicBezTo>
                  <a:pt x="172" y="348"/>
                  <a:pt x="171" y="347"/>
                  <a:pt x="171" y="347"/>
                </a:cubicBezTo>
                <a:cubicBezTo>
                  <a:pt x="171" y="346"/>
                  <a:pt x="171" y="346"/>
                  <a:pt x="172" y="346"/>
                </a:cubicBezTo>
                <a:cubicBezTo>
                  <a:pt x="173" y="345"/>
                  <a:pt x="172" y="343"/>
                  <a:pt x="172" y="342"/>
                </a:cubicBezTo>
                <a:cubicBezTo>
                  <a:pt x="171" y="341"/>
                  <a:pt x="171" y="340"/>
                  <a:pt x="171" y="339"/>
                </a:cubicBezTo>
                <a:cubicBezTo>
                  <a:pt x="171" y="338"/>
                  <a:pt x="171" y="338"/>
                  <a:pt x="171" y="338"/>
                </a:cubicBezTo>
                <a:cubicBezTo>
                  <a:pt x="170" y="337"/>
                  <a:pt x="170" y="337"/>
                  <a:pt x="170" y="337"/>
                </a:cubicBezTo>
                <a:cubicBezTo>
                  <a:pt x="170" y="337"/>
                  <a:pt x="170" y="336"/>
                  <a:pt x="170" y="336"/>
                </a:cubicBezTo>
                <a:cubicBezTo>
                  <a:pt x="172" y="336"/>
                  <a:pt x="171" y="334"/>
                  <a:pt x="172" y="333"/>
                </a:cubicBezTo>
                <a:cubicBezTo>
                  <a:pt x="172" y="332"/>
                  <a:pt x="172" y="331"/>
                  <a:pt x="173" y="330"/>
                </a:cubicBezTo>
                <a:cubicBezTo>
                  <a:pt x="174" y="330"/>
                  <a:pt x="175" y="329"/>
                  <a:pt x="176" y="328"/>
                </a:cubicBezTo>
                <a:cubicBezTo>
                  <a:pt x="176" y="327"/>
                  <a:pt x="176" y="326"/>
                  <a:pt x="176" y="326"/>
                </a:cubicBezTo>
                <a:cubicBezTo>
                  <a:pt x="177" y="325"/>
                  <a:pt x="177" y="324"/>
                  <a:pt x="178" y="323"/>
                </a:cubicBezTo>
                <a:cubicBezTo>
                  <a:pt x="177" y="321"/>
                  <a:pt x="179" y="320"/>
                  <a:pt x="179" y="319"/>
                </a:cubicBezTo>
                <a:cubicBezTo>
                  <a:pt x="179" y="318"/>
                  <a:pt x="179" y="318"/>
                  <a:pt x="180" y="318"/>
                </a:cubicBezTo>
                <a:cubicBezTo>
                  <a:pt x="180" y="318"/>
                  <a:pt x="181" y="318"/>
                  <a:pt x="181" y="317"/>
                </a:cubicBezTo>
                <a:cubicBezTo>
                  <a:pt x="181" y="316"/>
                  <a:pt x="182" y="316"/>
                  <a:pt x="183" y="315"/>
                </a:cubicBezTo>
                <a:cubicBezTo>
                  <a:pt x="182" y="314"/>
                  <a:pt x="181" y="313"/>
                  <a:pt x="182" y="313"/>
                </a:cubicBezTo>
                <a:cubicBezTo>
                  <a:pt x="183" y="311"/>
                  <a:pt x="183" y="310"/>
                  <a:pt x="184" y="309"/>
                </a:cubicBezTo>
                <a:cubicBezTo>
                  <a:pt x="185" y="306"/>
                  <a:pt x="186" y="306"/>
                  <a:pt x="185" y="303"/>
                </a:cubicBezTo>
                <a:cubicBezTo>
                  <a:pt x="185" y="302"/>
                  <a:pt x="186" y="301"/>
                  <a:pt x="186" y="300"/>
                </a:cubicBezTo>
                <a:cubicBezTo>
                  <a:pt x="187" y="300"/>
                  <a:pt x="186" y="298"/>
                  <a:pt x="186" y="298"/>
                </a:cubicBezTo>
                <a:cubicBezTo>
                  <a:pt x="187" y="297"/>
                  <a:pt x="188" y="297"/>
                  <a:pt x="189" y="297"/>
                </a:cubicBezTo>
                <a:cubicBezTo>
                  <a:pt x="191" y="296"/>
                  <a:pt x="191" y="293"/>
                  <a:pt x="193" y="292"/>
                </a:cubicBezTo>
                <a:cubicBezTo>
                  <a:pt x="193" y="291"/>
                  <a:pt x="194" y="290"/>
                  <a:pt x="194" y="289"/>
                </a:cubicBezTo>
                <a:cubicBezTo>
                  <a:pt x="195" y="289"/>
                  <a:pt x="195" y="288"/>
                  <a:pt x="195" y="288"/>
                </a:cubicBezTo>
                <a:cubicBezTo>
                  <a:pt x="196" y="287"/>
                  <a:pt x="196" y="287"/>
                  <a:pt x="196" y="286"/>
                </a:cubicBezTo>
                <a:cubicBezTo>
                  <a:pt x="196" y="286"/>
                  <a:pt x="196" y="285"/>
                  <a:pt x="196" y="285"/>
                </a:cubicBezTo>
                <a:cubicBezTo>
                  <a:pt x="197" y="284"/>
                  <a:pt x="198" y="283"/>
                  <a:pt x="199" y="282"/>
                </a:cubicBezTo>
                <a:cubicBezTo>
                  <a:pt x="199" y="281"/>
                  <a:pt x="200" y="281"/>
                  <a:pt x="200" y="280"/>
                </a:cubicBezTo>
                <a:cubicBezTo>
                  <a:pt x="200" y="280"/>
                  <a:pt x="201" y="279"/>
                  <a:pt x="201" y="279"/>
                </a:cubicBezTo>
                <a:cubicBezTo>
                  <a:pt x="201" y="278"/>
                  <a:pt x="201" y="277"/>
                  <a:pt x="202" y="277"/>
                </a:cubicBezTo>
                <a:cubicBezTo>
                  <a:pt x="202" y="277"/>
                  <a:pt x="202" y="277"/>
                  <a:pt x="203" y="276"/>
                </a:cubicBezTo>
                <a:cubicBezTo>
                  <a:pt x="203" y="275"/>
                  <a:pt x="204" y="273"/>
                  <a:pt x="205" y="273"/>
                </a:cubicBezTo>
                <a:cubicBezTo>
                  <a:pt x="205" y="272"/>
                  <a:pt x="205" y="271"/>
                  <a:pt x="206" y="271"/>
                </a:cubicBezTo>
                <a:cubicBezTo>
                  <a:pt x="206" y="270"/>
                  <a:pt x="206" y="269"/>
                  <a:pt x="207" y="269"/>
                </a:cubicBezTo>
                <a:cubicBezTo>
                  <a:pt x="208" y="268"/>
                  <a:pt x="208" y="266"/>
                  <a:pt x="210" y="265"/>
                </a:cubicBezTo>
                <a:cubicBezTo>
                  <a:pt x="211" y="264"/>
                  <a:pt x="211" y="263"/>
                  <a:pt x="211" y="262"/>
                </a:cubicBezTo>
                <a:cubicBezTo>
                  <a:pt x="212" y="261"/>
                  <a:pt x="212" y="261"/>
                  <a:pt x="212" y="260"/>
                </a:cubicBezTo>
                <a:cubicBezTo>
                  <a:pt x="213" y="260"/>
                  <a:pt x="213" y="259"/>
                  <a:pt x="214" y="258"/>
                </a:cubicBezTo>
                <a:cubicBezTo>
                  <a:pt x="215" y="258"/>
                  <a:pt x="216" y="256"/>
                  <a:pt x="217" y="255"/>
                </a:cubicBezTo>
                <a:cubicBezTo>
                  <a:pt x="217" y="254"/>
                  <a:pt x="217" y="253"/>
                  <a:pt x="218" y="253"/>
                </a:cubicBezTo>
                <a:cubicBezTo>
                  <a:pt x="219" y="253"/>
                  <a:pt x="219" y="252"/>
                  <a:pt x="219" y="251"/>
                </a:cubicBezTo>
                <a:cubicBezTo>
                  <a:pt x="220" y="249"/>
                  <a:pt x="221" y="249"/>
                  <a:pt x="223" y="249"/>
                </a:cubicBezTo>
                <a:cubicBezTo>
                  <a:pt x="223" y="249"/>
                  <a:pt x="223" y="248"/>
                  <a:pt x="223" y="248"/>
                </a:cubicBezTo>
                <a:cubicBezTo>
                  <a:pt x="222" y="247"/>
                  <a:pt x="222" y="246"/>
                  <a:pt x="223" y="245"/>
                </a:cubicBezTo>
                <a:cubicBezTo>
                  <a:pt x="224" y="244"/>
                  <a:pt x="224" y="244"/>
                  <a:pt x="224" y="243"/>
                </a:cubicBezTo>
                <a:cubicBezTo>
                  <a:pt x="225" y="242"/>
                  <a:pt x="226" y="241"/>
                  <a:pt x="227" y="240"/>
                </a:cubicBezTo>
                <a:cubicBezTo>
                  <a:pt x="228" y="240"/>
                  <a:pt x="230" y="239"/>
                  <a:pt x="230" y="238"/>
                </a:cubicBezTo>
                <a:cubicBezTo>
                  <a:pt x="231" y="236"/>
                  <a:pt x="232" y="235"/>
                  <a:pt x="233" y="234"/>
                </a:cubicBezTo>
                <a:cubicBezTo>
                  <a:pt x="234" y="234"/>
                  <a:pt x="234" y="233"/>
                  <a:pt x="235" y="233"/>
                </a:cubicBezTo>
                <a:cubicBezTo>
                  <a:pt x="235" y="231"/>
                  <a:pt x="235" y="231"/>
                  <a:pt x="235" y="231"/>
                </a:cubicBezTo>
                <a:cubicBezTo>
                  <a:pt x="235" y="231"/>
                  <a:pt x="235" y="231"/>
                  <a:pt x="236" y="231"/>
                </a:cubicBezTo>
                <a:cubicBezTo>
                  <a:pt x="236" y="231"/>
                  <a:pt x="237" y="231"/>
                  <a:pt x="237" y="231"/>
                </a:cubicBezTo>
                <a:cubicBezTo>
                  <a:pt x="238" y="230"/>
                  <a:pt x="239" y="230"/>
                  <a:pt x="240" y="229"/>
                </a:cubicBezTo>
                <a:cubicBezTo>
                  <a:pt x="241" y="228"/>
                  <a:pt x="242" y="228"/>
                  <a:pt x="242" y="227"/>
                </a:cubicBezTo>
                <a:cubicBezTo>
                  <a:pt x="242" y="226"/>
                  <a:pt x="243" y="225"/>
                  <a:pt x="244" y="225"/>
                </a:cubicBezTo>
                <a:cubicBezTo>
                  <a:pt x="246" y="225"/>
                  <a:pt x="247" y="223"/>
                  <a:pt x="248" y="222"/>
                </a:cubicBezTo>
                <a:cubicBezTo>
                  <a:pt x="249" y="221"/>
                  <a:pt x="250" y="220"/>
                  <a:pt x="251" y="219"/>
                </a:cubicBezTo>
                <a:cubicBezTo>
                  <a:pt x="252" y="218"/>
                  <a:pt x="252" y="217"/>
                  <a:pt x="254" y="216"/>
                </a:cubicBezTo>
                <a:cubicBezTo>
                  <a:pt x="255" y="216"/>
                  <a:pt x="256" y="214"/>
                  <a:pt x="257" y="214"/>
                </a:cubicBezTo>
                <a:cubicBezTo>
                  <a:pt x="258" y="214"/>
                  <a:pt x="258" y="214"/>
                  <a:pt x="259" y="213"/>
                </a:cubicBezTo>
                <a:cubicBezTo>
                  <a:pt x="259" y="212"/>
                  <a:pt x="260" y="212"/>
                  <a:pt x="261" y="211"/>
                </a:cubicBezTo>
                <a:cubicBezTo>
                  <a:pt x="262" y="211"/>
                  <a:pt x="263" y="211"/>
                  <a:pt x="264" y="210"/>
                </a:cubicBezTo>
                <a:cubicBezTo>
                  <a:pt x="264" y="209"/>
                  <a:pt x="265" y="209"/>
                  <a:pt x="266" y="208"/>
                </a:cubicBezTo>
                <a:cubicBezTo>
                  <a:pt x="267" y="207"/>
                  <a:pt x="270" y="206"/>
                  <a:pt x="271" y="205"/>
                </a:cubicBezTo>
                <a:cubicBezTo>
                  <a:pt x="271" y="204"/>
                  <a:pt x="273" y="204"/>
                  <a:pt x="273" y="203"/>
                </a:cubicBezTo>
                <a:cubicBezTo>
                  <a:pt x="275" y="203"/>
                  <a:pt x="276" y="201"/>
                  <a:pt x="277" y="199"/>
                </a:cubicBezTo>
                <a:cubicBezTo>
                  <a:pt x="279" y="199"/>
                  <a:pt x="279" y="199"/>
                  <a:pt x="279" y="199"/>
                </a:cubicBezTo>
                <a:cubicBezTo>
                  <a:pt x="280" y="198"/>
                  <a:pt x="281" y="198"/>
                  <a:pt x="283" y="197"/>
                </a:cubicBezTo>
                <a:cubicBezTo>
                  <a:pt x="283" y="196"/>
                  <a:pt x="284" y="196"/>
                  <a:pt x="284" y="196"/>
                </a:cubicBezTo>
                <a:cubicBezTo>
                  <a:pt x="285" y="195"/>
                  <a:pt x="286" y="195"/>
                  <a:pt x="287" y="194"/>
                </a:cubicBezTo>
                <a:cubicBezTo>
                  <a:pt x="289" y="192"/>
                  <a:pt x="291" y="191"/>
                  <a:pt x="293" y="190"/>
                </a:cubicBezTo>
                <a:cubicBezTo>
                  <a:pt x="294" y="190"/>
                  <a:pt x="295" y="189"/>
                  <a:pt x="296" y="189"/>
                </a:cubicBezTo>
                <a:cubicBezTo>
                  <a:pt x="296" y="189"/>
                  <a:pt x="296" y="188"/>
                  <a:pt x="296" y="188"/>
                </a:cubicBezTo>
                <a:cubicBezTo>
                  <a:pt x="297" y="187"/>
                  <a:pt x="297" y="187"/>
                  <a:pt x="297" y="187"/>
                </a:cubicBezTo>
                <a:cubicBezTo>
                  <a:pt x="298" y="187"/>
                  <a:pt x="299" y="187"/>
                  <a:pt x="299" y="187"/>
                </a:cubicBezTo>
                <a:cubicBezTo>
                  <a:pt x="301" y="186"/>
                  <a:pt x="302" y="185"/>
                  <a:pt x="304" y="184"/>
                </a:cubicBezTo>
                <a:cubicBezTo>
                  <a:pt x="305" y="183"/>
                  <a:pt x="306" y="181"/>
                  <a:pt x="308" y="181"/>
                </a:cubicBezTo>
                <a:cubicBezTo>
                  <a:pt x="308" y="180"/>
                  <a:pt x="309" y="181"/>
                  <a:pt x="310" y="180"/>
                </a:cubicBezTo>
                <a:cubicBezTo>
                  <a:pt x="310" y="180"/>
                  <a:pt x="311" y="179"/>
                  <a:pt x="312" y="179"/>
                </a:cubicBezTo>
                <a:cubicBezTo>
                  <a:pt x="313" y="180"/>
                  <a:pt x="314" y="178"/>
                  <a:pt x="315" y="178"/>
                </a:cubicBezTo>
                <a:cubicBezTo>
                  <a:pt x="316" y="179"/>
                  <a:pt x="317" y="177"/>
                  <a:pt x="318" y="177"/>
                </a:cubicBezTo>
                <a:cubicBezTo>
                  <a:pt x="319" y="178"/>
                  <a:pt x="320" y="176"/>
                  <a:pt x="322" y="177"/>
                </a:cubicBezTo>
                <a:cubicBezTo>
                  <a:pt x="322" y="176"/>
                  <a:pt x="323" y="176"/>
                  <a:pt x="324" y="175"/>
                </a:cubicBezTo>
                <a:cubicBezTo>
                  <a:pt x="324" y="175"/>
                  <a:pt x="325" y="175"/>
                  <a:pt x="325" y="175"/>
                </a:cubicBezTo>
                <a:cubicBezTo>
                  <a:pt x="326" y="175"/>
                  <a:pt x="327" y="174"/>
                  <a:pt x="327" y="174"/>
                </a:cubicBezTo>
                <a:cubicBezTo>
                  <a:pt x="328" y="173"/>
                  <a:pt x="329" y="173"/>
                  <a:pt x="330" y="173"/>
                </a:cubicBezTo>
                <a:cubicBezTo>
                  <a:pt x="332" y="173"/>
                  <a:pt x="331" y="172"/>
                  <a:pt x="332" y="171"/>
                </a:cubicBezTo>
                <a:cubicBezTo>
                  <a:pt x="333" y="171"/>
                  <a:pt x="334" y="173"/>
                  <a:pt x="335" y="171"/>
                </a:cubicBezTo>
                <a:cubicBezTo>
                  <a:pt x="335" y="170"/>
                  <a:pt x="336" y="171"/>
                  <a:pt x="337" y="171"/>
                </a:cubicBezTo>
                <a:cubicBezTo>
                  <a:pt x="337" y="170"/>
                  <a:pt x="338" y="170"/>
                  <a:pt x="339" y="170"/>
                </a:cubicBezTo>
                <a:cubicBezTo>
                  <a:pt x="340" y="170"/>
                  <a:pt x="340" y="169"/>
                  <a:pt x="342" y="169"/>
                </a:cubicBezTo>
                <a:cubicBezTo>
                  <a:pt x="343" y="169"/>
                  <a:pt x="344" y="169"/>
                  <a:pt x="345" y="169"/>
                </a:cubicBezTo>
                <a:cubicBezTo>
                  <a:pt x="346" y="169"/>
                  <a:pt x="347" y="168"/>
                  <a:pt x="348" y="168"/>
                </a:cubicBezTo>
                <a:cubicBezTo>
                  <a:pt x="349" y="168"/>
                  <a:pt x="349" y="167"/>
                  <a:pt x="350" y="167"/>
                </a:cubicBezTo>
                <a:cubicBezTo>
                  <a:pt x="351" y="167"/>
                  <a:pt x="351" y="167"/>
                  <a:pt x="352" y="167"/>
                </a:cubicBezTo>
                <a:cubicBezTo>
                  <a:pt x="352" y="166"/>
                  <a:pt x="352" y="166"/>
                  <a:pt x="353" y="166"/>
                </a:cubicBezTo>
                <a:cubicBezTo>
                  <a:pt x="354" y="166"/>
                  <a:pt x="355" y="166"/>
                  <a:pt x="356" y="166"/>
                </a:cubicBezTo>
                <a:cubicBezTo>
                  <a:pt x="356" y="166"/>
                  <a:pt x="357" y="166"/>
                  <a:pt x="357" y="166"/>
                </a:cubicBezTo>
                <a:cubicBezTo>
                  <a:pt x="357" y="166"/>
                  <a:pt x="357" y="165"/>
                  <a:pt x="358" y="165"/>
                </a:cubicBezTo>
                <a:cubicBezTo>
                  <a:pt x="358" y="165"/>
                  <a:pt x="358" y="166"/>
                  <a:pt x="358" y="166"/>
                </a:cubicBezTo>
                <a:cubicBezTo>
                  <a:pt x="359" y="166"/>
                  <a:pt x="359" y="165"/>
                  <a:pt x="360" y="165"/>
                </a:cubicBezTo>
                <a:cubicBezTo>
                  <a:pt x="361" y="165"/>
                  <a:pt x="363" y="166"/>
                  <a:pt x="365" y="164"/>
                </a:cubicBezTo>
                <a:cubicBezTo>
                  <a:pt x="367" y="164"/>
                  <a:pt x="369" y="164"/>
                  <a:pt x="371" y="164"/>
                </a:cubicBezTo>
                <a:cubicBezTo>
                  <a:pt x="371" y="164"/>
                  <a:pt x="375" y="163"/>
                  <a:pt x="375" y="163"/>
                </a:cubicBezTo>
                <a:cubicBezTo>
                  <a:pt x="375" y="163"/>
                  <a:pt x="376" y="162"/>
                  <a:pt x="376" y="162"/>
                </a:cubicBezTo>
                <a:cubicBezTo>
                  <a:pt x="376" y="163"/>
                  <a:pt x="376" y="163"/>
                  <a:pt x="377" y="163"/>
                </a:cubicBezTo>
                <a:cubicBezTo>
                  <a:pt x="377" y="163"/>
                  <a:pt x="378" y="162"/>
                  <a:pt x="378" y="162"/>
                </a:cubicBezTo>
                <a:cubicBezTo>
                  <a:pt x="380" y="162"/>
                  <a:pt x="381" y="162"/>
                  <a:pt x="382" y="162"/>
                </a:cubicBezTo>
                <a:cubicBezTo>
                  <a:pt x="384" y="162"/>
                  <a:pt x="385" y="161"/>
                  <a:pt x="386" y="161"/>
                </a:cubicBezTo>
                <a:cubicBezTo>
                  <a:pt x="388" y="162"/>
                  <a:pt x="389" y="161"/>
                  <a:pt x="390" y="161"/>
                </a:cubicBezTo>
                <a:cubicBezTo>
                  <a:pt x="394" y="161"/>
                  <a:pt x="394" y="161"/>
                  <a:pt x="394" y="161"/>
                </a:cubicBezTo>
                <a:cubicBezTo>
                  <a:pt x="398" y="161"/>
                  <a:pt x="398" y="161"/>
                  <a:pt x="398" y="161"/>
                </a:cubicBezTo>
                <a:cubicBezTo>
                  <a:pt x="400" y="161"/>
                  <a:pt x="401" y="161"/>
                  <a:pt x="402" y="161"/>
                </a:cubicBezTo>
                <a:cubicBezTo>
                  <a:pt x="404" y="162"/>
                  <a:pt x="404" y="161"/>
                  <a:pt x="405" y="160"/>
                </a:cubicBezTo>
                <a:cubicBezTo>
                  <a:pt x="407" y="159"/>
                  <a:pt x="407" y="160"/>
                  <a:pt x="411" y="160"/>
                </a:cubicBezTo>
                <a:cubicBezTo>
                  <a:pt x="411" y="160"/>
                  <a:pt x="411" y="161"/>
                  <a:pt x="411" y="161"/>
                </a:cubicBezTo>
                <a:cubicBezTo>
                  <a:pt x="412" y="162"/>
                  <a:pt x="412" y="162"/>
                  <a:pt x="413" y="162"/>
                </a:cubicBezTo>
                <a:cubicBezTo>
                  <a:pt x="413" y="162"/>
                  <a:pt x="413" y="162"/>
                  <a:pt x="413" y="162"/>
                </a:cubicBezTo>
                <a:cubicBezTo>
                  <a:pt x="413" y="162"/>
                  <a:pt x="413" y="161"/>
                  <a:pt x="414" y="161"/>
                </a:cubicBezTo>
                <a:cubicBezTo>
                  <a:pt x="415" y="161"/>
                  <a:pt x="416" y="162"/>
                  <a:pt x="418" y="161"/>
                </a:cubicBezTo>
                <a:cubicBezTo>
                  <a:pt x="418" y="162"/>
                  <a:pt x="420" y="161"/>
                  <a:pt x="421" y="162"/>
                </a:cubicBezTo>
                <a:cubicBezTo>
                  <a:pt x="421" y="162"/>
                  <a:pt x="422" y="162"/>
                  <a:pt x="422" y="162"/>
                </a:cubicBezTo>
                <a:cubicBezTo>
                  <a:pt x="423" y="162"/>
                  <a:pt x="423" y="162"/>
                  <a:pt x="424" y="161"/>
                </a:cubicBezTo>
                <a:cubicBezTo>
                  <a:pt x="425" y="162"/>
                  <a:pt x="426" y="163"/>
                  <a:pt x="427" y="162"/>
                </a:cubicBezTo>
                <a:cubicBezTo>
                  <a:pt x="427" y="162"/>
                  <a:pt x="427" y="162"/>
                  <a:pt x="427" y="162"/>
                </a:cubicBezTo>
                <a:cubicBezTo>
                  <a:pt x="428" y="162"/>
                  <a:pt x="428" y="162"/>
                  <a:pt x="428" y="162"/>
                </a:cubicBezTo>
                <a:cubicBezTo>
                  <a:pt x="429" y="161"/>
                  <a:pt x="430" y="161"/>
                  <a:pt x="430" y="162"/>
                </a:cubicBezTo>
                <a:cubicBezTo>
                  <a:pt x="431" y="162"/>
                  <a:pt x="431" y="164"/>
                  <a:pt x="432" y="164"/>
                </a:cubicBezTo>
                <a:cubicBezTo>
                  <a:pt x="434" y="163"/>
                  <a:pt x="435" y="162"/>
                  <a:pt x="437" y="162"/>
                </a:cubicBezTo>
                <a:cubicBezTo>
                  <a:pt x="438" y="162"/>
                  <a:pt x="438" y="163"/>
                  <a:pt x="439" y="163"/>
                </a:cubicBezTo>
                <a:cubicBezTo>
                  <a:pt x="440" y="164"/>
                  <a:pt x="442" y="164"/>
                  <a:pt x="444" y="164"/>
                </a:cubicBezTo>
                <a:cubicBezTo>
                  <a:pt x="446" y="164"/>
                  <a:pt x="447" y="164"/>
                  <a:pt x="448" y="164"/>
                </a:cubicBezTo>
                <a:cubicBezTo>
                  <a:pt x="449" y="164"/>
                  <a:pt x="451" y="164"/>
                  <a:pt x="451" y="165"/>
                </a:cubicBezTo>
                <a:cubicBezTo>
                  <a:pt x="453" y="165"/>
                  <a:pt x="454" y="165"/>
                  <a:pt x="455" y="165"/>
                </a:cubicBezTo>
                <a:cubicBezTo>
                  <a:pt x="456" y="165"/>
                  <a:pt x="456" y="166"/>
                  <a:pt x="456" y="166"/>
                </a:cubicBezTo>
                <a:cubicBezTo>
                  <a:pt x="457" y="166"/>
                  <a:pt x="458" y="166"/>
                  <a:pt x="458" y="167"/>
                </a:cubicBezTo>
                <a:cubicBezTo>
                  <a:pt x="459" y="167"/>
                  <a:pt x="460" y="167"/>
                  <a:pt x="461" y="167"/>
                </a:cubicBezTo>
                <a:cubicBezTo>
                  <a:pt x="461" y="167"/>
                  <a:pt x="462" y="167"/>
                  <a:pt x="463" y="168"/>
                </a:cubicBezTo>
                <a:cubicBezTo>
                  <a:pt x="463" y="168"/>
                  <a:pt x="464" y="168"/>
                  <a:pt x="465" y="168"/>
                </a:cubicBezTo>
                <a:cubicBezTo>
                  <a:pt x="465" y="167"/>
                  <a:pt x="466" y="167"/>
                  <a:pt x="466" y="167"/>
                </a:cubicBezTo>
                <a:cubicBezTo>
                  <a:pt x="467" y="168"/>
                  <a:pt x="468" y="168"/>
                  <a:pt x="469" y="168"/>
                </a:cubicBezTo>
                <a:cubicBezTo>
                  <a:pt x="470" y="168"/>
                  <a:pt x="472" y="168"/>
                  <a:pt x="472" y="169"/>
                </a:cubicBezTo>
                <a:cubicBezTo>
                  <a:pt x="476" y="169"/>
                  <a:pt x="476" y="169"/>
                  <a:pt x="476" y="169"/>
                </a:cubicBezTo>
                <a:cubicBezTo>
                  <a:pt x="477" y="170"/>
                  <a:pt x="477" y="171"/>
                  <a:pt x="479" y="171"/>
                </a:cubicBezTo>
                <a:cubicBezTo>
                  <a:pt x="480" y="171"/>
                  <a:pt x="480" y="171"/>
                  <a:pt x="481" y="172"/>
                </a:cubicBezTo>
                <a:cubicBezTo>
                  <a:pt x="483" y="171"/>
                  <a:pt x="484" y="173"/>
                  <a:pt x="485" y="173"/>
                </a:cubicBezTo>
                <a:cubicBezTo>
                  <a:pt x="486" y="173"/>
                  <a:pt x="488" y="174"/>
                  <a:pt x="489" y="175"/>
                </a:cubicBezTo>
                <a:cubicBezTo>
                  <a:pt x="490" y="174"/>
                  <a:pt x="491" y="175"/>
                  <a:pt x="492" y="176"/>
                </a:cubicBezTo>
                <a:cubicBezTo>
                  <a:pt x="492" y="176"/>
                  <a:pt x="492" y="176"/>
                  <a:pt x="493" y="176"/>
                </a:cubicBezTo>
                <a:cubicBezTo>
                  <a:pt x="494" y="177"/>
                  <a:pt x="494" y="178"/>
                  <a:pt x="495" y="178"/>
                </a:cubicBezTo>
                <a:cubicBezTo>
                  <a:pt x="496" y="178"/>
                  <a:pt x="497" y="178"/>
                  <a:pt x="498" y="178"/>
                </a:cubicBezTo>
                <a:cubicBezTo>
                  <a:pt x="498" y="179"/>
                  <a:pt x="499" y="178"/>
                  <a:pt x="500" y="179"/>
                </a:cubicBezTo>
                <a:cubicBezTo>
                  <a:pt x="500" y="179"/>
                  <a:pt x="501" y="180"/>
                  <a:pt x="501" y="180"/>
                </a:cubicBezTo>
                <a:cubicBezTo>
                  <a:pt x="502" y="181"/>
                  <a:pt x="504" y="181"/>
                  <a:pt x="505" y="182"/>
                </a:cubicBezTo>
                <a:cubicBezTo>
                  <a:pt x="506" y="182"/>
                  <a:pt x="507" y="184"/>
                  <a:pt x="508" y="183"/>
                </a:cubicBezTo>
                <a:cubicBezTo>
                  <a:pt x="508" y="183"/>
                  <a:pt x="509" y="184"/>
                  <a:pt x="509" y="184"/>
                </a:cubicBezTo>
                <a:cubicBezTo>
                  <a:pt x="510" y="184"/>
                  <a:pt x="511" y="185"/>
                  <a:pt x="513" y="185"/>
                </a:cubicBezTo>
                <a:cubicBezTo>
                  <a:pt x="514" y="186"/>
                  <a:pt x="515" y="186"/>
                  <a:pt x="516" y="187"/>
                </a:cubicBezTo>
                <a:cubicBezTo>
                  <a:pt x="516" y="187"/>
                  <a:pt x="517" y="188"/>
                  <a:pt x="517" y="188"/>
                </a:cubicBezTo>
                <a:cubicBezTo>
                  <a:pt x="518" y="188"/>
                  <a:pt x="519" y="188"/>
                  <a:pt x="520" y="189"/>
                </a:cubicBezTo>
                <a:cubicBezTo>
                  <a:pt x="521" y="190"/>
                  <a:pt x="522" y="190"/>
                  <a:pt x="523" y="191"/>
                </a:cubicBezTo>
                <a:cubicBezTo>
                  <a:pt x="523" y="191"/>
                  <a:pt x="524" y="192"/>
                  <a:pt x="525" y="192"/>
                </a:cubicBezTo>
                <a:cubicBezTo>
                  <a:pt x="526" y="192"/>
                  <a:pt x="526" y="193"/>
                  <a:pt x="527" y="193"/>
                </a:cubicBezTo>
                <a:cubicBezTo>
                  <a:pt x="528" y="193"/>
                  <a:pt x="529" y="193"/>
                  <a:pt x="529" y="193"/>
                </a:cubicBezTo>
                <a:cubicBezTo>
                  <a:pt x="530" y="194"/>
                  <a:pt x="530" y="192"/>
                  <a:pt x="531" y="193"/>
                </a:cubicBezTo>
                <a:cubicBezTo>
                  <a:pt x="531" y="194"/>
                  <a:pt x="532" y="194"/>
                  <a:pt x="532" y="194"/>
                </a:cubicBezTo>
                <a:cubicBezTo>
                  <a:pt x="533" y="194"/>
                  <a:pt x="534" y="196"/>
                  <a:pt x="535" y="196"/>
                </a:cubicBezTo>
                <a:cubicBezTo>
                  <a:pt x="536" y="196"/>
                  <a:pt x="537" y="197"/>
                  <a:pt x="538" y="198"/>
                </a:cubicBezTo>
                <a:cubicBezTo>
                  <a:pt x="538" y="198"/>
                  <a:pt x="539" y="198"/>
                  <a:pt x="540" y="198"/>
                </a:cubicBezTo>
                <a:cubicBezTo>
                  <a:pt x="540" y="198"/>
                  <a:pt x="540" y="199"/>
                  <a:pt x="540" y="199"/>
                </a:cubicBezTo>
                <a:cubicBezTo>
                  <a:pt x="540" y="201"/>
                  <a:pt x="543" y="201"/>
                  <a:pt x="544" y="202"/>
                </a:cubicBezTo>
                <a:cubicBezTo>
                  <a:pt x="544" y="202"/>
                  <a:pt x="545" y="202"/>
                  <a:pt x="545" y="202"/>
                </a:cubicBezTo>
                <a:cubicBezTo>
                  <a:pt x="546" y="203"/>
                  <a:pt x="546" y="204"/>
                  <a:pt x="546" y="204"/>
                </a:cubicBezTo>
                <a:cubicBezTo>
                  <a:pt x="548" y="206"/>
                  <a:pt x="550" y="208"/>
                  <a:pt x="552" y="209"/>
                </a:cubicBezTo>
                <a:cubicBezTo>
                  <a:pt x="552" y="210"/>
                  <a:pt x="554" y="210"/>
                  <a:pt x="554" y="211"/>
                </a:cubicBezTo>
                <a:cubicBezTo>
                  <a:pt x="556" y="212"/>
                  <a:pt x="557" y="213"/>
                  <a:pt x="558" y="214"/>
                </a:cubicBezTo>
                <a:cubicBezTo>
                  <a:pt x="559" y="215"/>
                  <a:pt x="561" y="215"/>
                  <a:pt x="561" y="216"/>
                </a:cubicBezTo>
                <a:cubicBezTo>
                  <a:pt x="562" y="217"/>
                  <a:pt x="563" y="218"/>
                  <a:pt x="564" y="219"/>
                </a:cubicBezTo>
                <a:cubicBezTo>
                  <a:pt x="565" y="220"/>
                  <a:pt x="567" y="220"/>
                  <a:pt x="567" y="222"/>
                </a:cubicBezTo>
                <a:cubicBezTo>
                  <a:pt x="567" y="222"/>
                  <a:pt x="567" y="222"/>
                  <a:pt x="568" y="223"/>
                </a:cubicBezTo>
                <a:cubicBezTo>
                  <a:pt x="570" y="223"/>
                  <a:pt x="571" y="225"/>
                  <a:pt x="573" y="226"/>
                </a:cubicBezTo>
                <a:cubicBezTo>
                  <a:pt x="574" y="227"/>
                  <a:pt x="575" y="228"/>
                  <a:pt x="576" y="229"/>
                </a:cubicBezTo>
                <a:cubicBezTo>
                  <a:pt x="576" y="230"/>
                  <a:pt x="577" y="231"/>
                  <a:pt x="578" y="231"/>
                </a:cubicBezTo>
                <a:cubicBezTo>
                  <a:pt x="579" y="232"/>
                  <a:pt x="580" y="233"/>
                  <a:pt x="581" y="234"/>
                </a:cubicBezTo>
                <a:cubicBezTo>
                  <a:pt x="582" y="235"/>
                  <a:pt x="584" y="237"/>
                  <a:pt x="585" y="239"/>
                </a:cubicBezTo>
                <a:cubicBezTo>
                  <a:pt x="586" y="240"/>
                  <a:pt x="587" y="240"/>
                  <a:pt x="588" y="241"/>
                </a:cubicBezTo>
                <a:cubicBezTo>
                  <a:pt x="590" y="243"/>
                  <a:pt x="592" y="244"/>
                  <a:pt x="593" y="246"/>
                </a:cubicBezTo>
                <a:cubicBezTo>
                  <a:pt x="594" y="247"/>
                  <a:pt x="595" y="248"/>
                  <a:pt x="596" y="248"/>
                </a:cubicBezTo>
                <a:cubicBezTo>
                  <a:pt x="596" y="250"/>
                  <a:pt x="596" y="250"/>
                  <a:pt x="596" y="250"/>
                </a:cubicBezTo>
                <a:cubicBezTo>
                  <a:pt x="597" y="250"/>
                  <a:pt x="597" y="250"/>
                  <a:pt x="597" y="251"/>
                </a:cubicBezTo>
                <a:cubicBezTo>
                  <a:pt x="598" y="251"/>
                  <a:pt x="598" y="251"/>
                  <a:pt x="598" y="251"/>
                </a:cubicBezTo>
                <a:cubicBezTo>
                  <a:pt x="597" y="252"/>
                  <a:pt x="597" y="252"/>
                  <a:pt x="598" y="252"/>
                </a:cubicBezTo>
                <a:cubicBezTo>
                  <a:pt x="599" y="252"/>
                  <a:pt x="599" y="253"/>
                  <a:pt x="600" y="253"/>
                </a:cubicBezTo>
                <a:cubicBezTo>
                  <a:pt x="601" y="255"/>
                  <a:pt x="603" y="256"/>
                  <a:pt x="605" y="256"/>
                </a:cubicBezTo>
                <a:cubicBezTo>
                  <a:pt x="606" y="258"/>
                  <a:pt x="606" y="259"/>
                  <a:pt x="605" y="259"/>
                </a:cubicBezTo>
                <a:cubicBezTo>
                  <a:pt x="604" y="260"/>
                  <a:pt x="605" y="260"/>
                  <a:pt x="606" y="261"/>
                </a:cubicBezTo>
                <a:cubicBezTo>
                  <a:pt x="606" y="261"/>
                  <a:pt x="606" y="261"/>
                  <a:pt x="606" y="261"/>
                </a:cubicBezTo>
                <a:cubicBezTo>
                  <a:pt x="607" y="262"/>
                  <a:pt x="607" y="263"/>
                  <a:pt x="608" y="264"/>
                </a:cubicBezTo>
                <a:cubicBezTo>
                  <a:pt x="609" y="264"/>
                  <a:pt x="609" y="265"/>
                  <a:pt x="609" y="266"/>
                </a:cubicBezTo>
                <a:cubicBezTo>
                  <a:pt x="610" y="267"/>
                  <a:pt x="610" y="269"/>
                  <a:pt x="612" y="269"/>
                </a:cubicBezTo>
                <a:cubicBezTo>
                  <a:pt x="612" y="269"/>
                  <a:pt x="612" y="269"/>
                  <a:pt x="612" y="270"/>
                </a:cubicBezTo>
                <a:cubicBezTo>
                  <a:pt x="613" y="270"/>
                  <a:pt x="613" y="271"/>
                  <a:pt x="613" y="271"/>
                </a:cubicBezTo>
                <a:cubicBezTo>
                  <a:pt x="614" y="270"/>
                  <a:pt x="614" y="271"/>
                  <a:pt x="614" y="271"/>
                </a:cubicBezTo>
                <a:cubicBezTo>
                  <a:pt x="614" y="272"/>
                  <a:pt x="615" y="273"/>
                  <a:pt x="615" y="275"/>
                </a:cubicBezTo>
                <a:cubicBezTo>
                  <a:pt x="615" y="276"/>
                  <a:pt x="615" y="277"/>
                  <a:pt x="616" y="278"/>
                </a:cubicBezTo>
                <a:cubicBezTo>
                  <a:pt x="616" y="278"/>
                  <a:pt x="616" y="279"/>
                  <a:pt x="616" y="279"/>
                </a:cubicBezTo>
                <a:cubicBezTo>
                  <a:pt x="617" y="280"/>
                  <a:pt x="617" y="281"/>
                  <a:pt x="618" y="281"/>
                </a:cubicBezTo>
                <a:cubicBezTo>
                  <a:pt x="619" y="285"/>
                  <a:pt x="619" y="285"/>
                  <a:pt x="620" y="286"/>
                </a:cubicBezTo>
                <a:cubicBezTo>
                  <a:pt x="619" y="286"/>
                  <a:pt x="619" y="287"/>
                  <a:pt x="618" y="287"/>
                </a:cubicBezTo>
                <a:cubicBezTo>
                  <a:pt x="617" y="288"/>
                  <a:pt x="619" y="289"/>
                  <a:pt x="618" y="290"/>
                </a:cubicBezTo>
                <a:cubicBezTo>
                  <a:pt x="617" y="291"/>
                  <a:pt x="617" y="291"/>
                  <a:pt x="619" y="291"/>
                </a:cubicBezTo>
                <a:cubicBezTo>
                  <a:pt x="619" y="291"/>
                  <a:pt x="619" y="291"/>
                  <a:pt x="619" y="291"/>
                </a:cubicBezTo>
                <a:cubicBezTo>
                  <a:pt x="619" y="292"/>
                  <a:pt x="620" y="293"/>
                  <a:pt x="620" y="293"/>
                </a:cubicBezTo>
                <a:cubicBezTo>
                  <a:pt x="622" y="292"/>
                  <a:pt x="622" y="292"/>
                  <a:pt x="624" y="294"/>
                </a:cubicBezTo>
                <a:cubicBezTo>
                  <a:pt x="624" y="296"/>
                  <a:pt x="624" y="296"/>
                  <a:pt x="624" y="296"/>
                </a:cubicBezTo>
                <a:cubicBezTo>
                  <a:pt x="624" y="298"/>
                  <a:pt x="626" y="298"/>
                  <a:pt x="626" y="299"/>
                </a:cubicBezTo>
                <a:cubicBezTo>
                  <a:pt x="627" y="300"/>
                  <a:pt x="627" y="301"/>
                  <a:pt x="627" y="302"/>
                </a:cubicBezTo>
                <a:cubicBezTo>
                  <a:pt x="628" y="303"/>
                  <a:pt x="629" y="304"/>
                  <a:pt x="628" y="306"/>
                </a:cubicBezTo>
                <a:cubicBezTo>
                  <a:pt x="629" y="307"/>
                  <a:pt x="629" y="307"/>
                  <a:pt x="629" y="308"/>
                </a:cubicBezTo>
                <a:cubicBezTo>
                  <a:pt x="629" y="309"/>
                  <a:pt x="630" y="310"/>
                  <a:pt x="630" y="310"/>
                </a:cubicBezTo>
                <a:cubicBezTo>
                  <a:pt x="630" y="311"/>
                  <a:pt x="631" y="312"/>
                  <a:pt x="631" y="313"/>
                </a:cubicBezTo>
                <a:cubicBezTo>
                  <a:pt x="632" y="314"/>
                  <a:pt x="631" y="315"/>
                  <a:pt x="632" y="316"/>
                </a:cubicBezTo>
                <a:cubicBezTo>
                  <a:pt x="632" y="317"/>
                  <a:pt x="633" y="318"/>
                  <a:pt x="633" y="319"/>
                </a:cubicBezTo>
                <a:cubicBezTo>
                  <a:pt x="633" y="320"/>
                  <a:pt x="634" y="320"/>
                  <a:pt x="635" y="321"/>
                </a:cubicBezTo>
                <a:cubicBezTo>
                  <a:pt x="636" y="322"/>
                  <a:pt x="636" y="324"/>
                  <a:pt x="636" y="326"/>
                </a:cubicBezTo>
                <a:cubicBezTo>
                  <a:pt x="637" y="326"/>
                  <a:pt x="638" y="327"/>
                  <a:pt x="639" y="327"/>
                </a:cubicBezTo>
                <a:cubicBezTo>
                  <a:pt x="639" y="329"/>
                  <a:pt x="639" y="330"/>
                  <a:pt x="639" y="331"/>
                </a:cubicBezTo>
                <a:cubicBezTo>
                  <a:pt x="639" y="332"/>
                  <a:pt x="639" y="333"/>
                  <a:pt x="639" y="334"/>
                </a:cubicBezTo>
                <a:cubicBezTo>
                  <a:pt x="640" y="334"/>
                  <a:pt x="639" y="336"/>
                  <a:pt x="640" y="337"/>
                </a:cubicBezTo>
                <a:cubicBezTo>
                  <a:pt x="641" y="337"/>
                  <a:pt x="641" y="337"/>
                  <a:pt x="641" y="338"/>
                </a:cubicBezTo>
                <a:cubicBezTo>
                  <a:pt x="641" y="339"/>
                  <a:pt x="641" y="340"/>
                  <a:pt x="641" y="342"/>
                </a:cubicBezTo>
                <a:cubicBezTo>
                  <a:pt x="642" y="343"/>
                  <a:pt x="642" y="344"/>
                  <a:pt x="642" y="346"/>
                </a:cubicBezTo>
                <a:cubicBezTo>
                  <a:pt x="641" y="347"/>
                  <a:pt x="643" y="347"/>
                  <a:pt x="643" y="349"/>
                </a:cubicBezTo>
                <a:cubicBezTo>
                  <a:pt x="643" y="350"/>
                  <a:pt x="642" y="351"/>
                  <a:pt x="643" y="351"/>
                </a:cubicBezTo>
                <a:cubicBezTo>
                  <a:pt x="644" y="351"/>
                  <a:pt x="644" y="352"/>
                  <a:pt x="644" y="352"/>
                </a:cubicBezTo>
                <a:cubicBezTo>
                  <a:pt x="644" y="353"/>
                  <a:pt x="643" y="354"/>
                  <a:pt x="644" y="355"/>
                </a:cubicBezTo>
                <a:cubicBezTo>
                  <a:pt x="645" y="356"/>
                  <a:pt x="644" y="357"/>
                  <a:pt x="645" y="358"/>
                </a:cubicBezTo>
                <a:cubicBezTo>
                  <a:pt x="645" y="358"/>
                  <a:pt x="646" y="358"/>
                  <a:pt x="646" y="358"/>
                </a:cubicBezTo>
                <a:cubicBezTo>
                  <a:pt x="645" y="361"/>
                  <a:pt x="647" y="362"/>
                  <a:pt x="647" y="365"/>
                </a:cubicBezTo>
                <a:cubicBezTo>
                  <a:pt x="646" y="365"/>
                  <a:pt x="647" y="365"/>
                  <a:pt x="648" y="365"/>
                </a:cubicBezTo>
                <a:cubicBezTo>
                  <a:pt x="649" y="367"/>
                  <a:pt x="648" y="368"/>
                  <a:pt x="648" y="369"/>
                </a:cubicBezTo>
                <a:cubicBezTo>
                  <a:pt x="648" y="370"/>
                  <a:pt x="650" y="370"/>
                  <a:pt x="649" y="371"/>
                </a:cubicBezTo>
                <a:cubicBezTo>
                  <a:pt x="648" y="372"/>
                  <a:pt x="648" y="372"/>
                  <a:pt x="648" y="373"/>
                </a:cubicBezTo>
                <a:cubicBezTo>
                  <a:pt x="648" y="374"/>
                  <a:pt x="647" y="374"/>
                  <a:pt x="647" y="375"/>
                </a:cubicBezTo>
                <a:cubicBezTo>
                  <a:pt x="648" y="376"/>
                  <a:pt x="647" y="377"/>
                  <a:pt x="647" y="378"/>
                </a:cubicBezTo>
                <a:cubicBezTo>
                  <a:pt x="647" y="379"/>
                  <a:pt x="647" y="381"/>
                  <a:pt x="648" y="382"/>
                </a:cubicBezTo>
                <a:cubicBezTo>
                  <a:pt x="648" y="383"/>
                  <a:pt x="648" y="385"/>
                  <a:pt x="648" y="386"/>
                </a:cubicBezTo>
                <a:cubicBezTo>
                  <a:pt x="648" y="387"/>
                  <a:pt x="648" y="388"/>
                  <a:pt x="649" y="388"/>
                </a:cubicBezTo>
                <a:cubicBezTo>
                  <a:pt x="649" y="389"/>
                  <a:pt x="649" y="389"/>
                  <a:pt x="648" y="390"/>
                </a:cubicBezTo>
                <a:cubicBezTo>
                  <a:pt x="648" y="394"/>
                  <a:pt x="648" y="394"/>
                  <a:pt x="649" y="395"/>
                </a:cubicBezTo>
                <a:cubicBezTo>
                  <a:pt x="649" y="396"/>
                  <a:pt x="648" y="396"/>
                  <a:pt x="648" y="397"/>
                </a:cubicBezTo>
                <a:cubicBezTo>
                  <a:pt x="648" y="399"/>
                  <a:pt x="648" y="402"/>
                  <a:pt x="648" y="405"/>
                </a:cubicBezTo>
                <a:cubicBezTo>
                  <a:pt x="648" y="405"/>
                  <a:pt x="649" y="406"/>
                  <a:pt x="649" y="406"/>
                </a:cubicBezTo>
                <a:cubicBezTo>
                  <a:pt x="650" y="407"/>
                  <a:pt x="649" y="408"/>
                  <a:pt x="649" y="409"/>
                </a:cubicBezTo>
                <a:cubicBezTo>
                  <a:pt x="648" y="411"/>
                  <a:pt x="649" y="413"/>
                  <a:pt x="648" y="414"/>
                </a:cubicBezTo>
                <a:cubicBezTo>
                  <a:pt x="648" y="415"/>
                  <a:pt x="648" y="415"/>
                  <a:pt x="648" y="416"/>
                </a:cubicBezTo>
                <a:cubicBezTo>
                  <a:pt x="647" y="416"/>
                  <a:pt x="648" y="416"/>
                  <a:pt x="648" y="417"/>
                </a:cubicBezTo>
                <a:cubicBezTo>
                  <a:pt x="649" y="418"/>
                  <a:pt x="648" y="418"/>
                  <a:pt x="647" y="419"/>
                </a:cubicBezTo>
                <a:cubicBezTo>
                  <a:pt x="648" y="419"/>
                  <a:pt x="648" y="419"/>
                  <a:pt x="648" y="420"/>
                </a:cubicBezTo>
                <a:cubicBezTo>
                  <a:pt x="649" y="421"/>
                  <a:pt x="648" y="422"/>
                  <a:pt x="648" y="424"/>
                </a:cubicBezTo>
                <a:cubicBezTo>
                  <a:pt x="647" y="426"/>
                  <a:pt x="648" y="427"/>
                  <a:pt x="647" y="428"/>
                </a:cubicBezTo>
                <a:cubicBezTo>
                  <a:pt x="646" y="428"/>
                  <a:pt x="646" y="429"/>
                  <a:pt x="647" y="429"/>
                </a:cubicBezTo>
                <a:cubicBezTo>
                  <a:pt x="648" y="431"/>
                  <a:pt x="647" y="434"/>
                  <a:pt x="648" y="436"/>
                </a:cubicBezTo>
                <a:cubicBezTo>
                  <a:pt x="647" y="436"/>
                  <a:pt x="646" y="436"/>
                  <a:pt x="645" y="436"/>
                </a:cubicBezTo>
                <a:cubicBezTo>
                  <a:pt x="645" y="437"/>
                  <a:pt x="644" y="437"/>
                  <a:pt x="645" y="438"/>
                </a:cubicBezTo>
                <a:cubicBezTo>
                  <a:pt x="645" y="439"/>
                  <a:pt x="646" y="439"/>
                  <a:pt x="646" y="439"/>
                </a:cubicBezTo>
                <a:cubicBezTo>
                  <a:pt x="646" y="439"/>
                  <a:pt x="647" y="439"/>
                  <a:pt x="647" y="438"/>
                </a:cubicBezTo>
                <a:cubicBezTo>
                  <a:pt x="648" y="440"/>
                  <a:pt x="649" y="441"/>
                  <a:pt x="648" y="443"/>
                </a:cubicBezTo>
                <a:cubicBezTo>
                  <a:pt x="648" y="443"/>
                  <a:pt x="649" y="444"/>
                  <a:pt x="649" y="444"/>
                </a:cubicBezTo>
                <a:cubicBezTo>
                  <a:pt x="649" y="444"/>
                  <a:pt x="649" y="444"/>
                  <a:pt x="649" y="445"/>
                </a:cubicBezTo>
                <a:cubicBezTo>
                  <a:pt x="648" y="446"/>
                  <a:pt x="647" y="446"/>
                  <a:pt x="646" y="447"/>
                </a:cubicBezTo>
                <a:cubicBezTo>
                  <a:pt x="646" y="450"/>
                  <a:pt x="646" y="450"/>
                  <a:pt x="646" y="450"/>
                </a:cubicBezTo>
                <a:cubicBezTo>
                  <a:pt x="646" y="451"/>
                  <a:pt x="646" y="451"/>
                  <a:pt x="645" y="452"/>
                </a:cubicBezTo>
                <a:cubicBezTo>
                  <a:pt x="645" y="452"/>
                  <a:pt x="644" y="453"/>
                  <a:pt x="645" y="453"/>
                </a:cubicBezTo>
                <a:cubicBezTo>
                  <a:pt x="645" y="454"/>
                  <a:pt x="646" y="454"/>
                  <a:pt x="646" y="455"/>
                </a:cubicBezTo>
                <a:cubicBezTo>
                  <a:pt x="645" y="456"/>
                  <a:pt x="646" y="458"/>
                  <a:pt x="646" y="460"/>
                </a:cubicBezTo>
                <a:cubicBezTo>
                  <a:pt x="646" y="462"/>
                  <a:pt x="646" y="462"/>
                  <a:pt x="644" y="465"/>
                </a:cubicBezTo>
                <a:cubicBezTo>
                  <a:pt x="644" y="465"/>
                  <a:pt x="644" y="465"/>
                  <a:pt x="644" y="466"/>
                </a:cubicBezTo>
                <a:cubicBezTo>
                  <a:pt x="645" y="466"/>
                  <a:pt x="645" y="467"/>
                  <a:pt x="644" y="468"/>
                </a:cubicBezTo>
                <a:cubicBezTo>
                  <a:pt x="644" y="468"/>
                  <a:pt x="644" y="468"/>
                  <a:pt x="644" y="468"/>
                </a:cubicBezTo>
                <a:cubicBezTo>
                  <a:pt x="644" y="470"/>
                  <a:pt x="643" y="471"/>
                  <a:pt x="642" y="472"/>
                </a:cubicBezTo>
                <a:cubicBezTo>
                  <a:pt x="643" y="473"/>
                  <a:pt x="643" y="474"/>
                  <a:pt x="642" y="475"/>
                </a:cubicBezTo>
                <a:cubicBezTo>
                  <a:pt x="642" y="476"/>
                  <a:pt x="642" y="477"/>
                  <a:pt x="642" y="478"/>
                </a:cubicBezTo>
                <a:cubicBezTo>
                  <a:pt x="640" y="479"/>
                  <a:pt x="639" y="480"/>
                  <a:pt x="638" y="481"/>
                </a:cubicBezTo>
                <a:cubicBezTo>
                  <a:pt x="638" y="482"/>
                  <a:pt x="638" y="482"/>
                  <a:pt x="639" y="482"/>
                </a:cubicBezTo>
                <a:cubicBezTo>
                  <a:pt x="639" y="483"/>
                  <a:pt x="639" y="484"/>
                  <a:pt x="638" y="484"/>
                </a:cubicBezTo>
                <a:cubicBezTo>
                  <a:pt x="638" y="484"/>
                  <a:pt x="637" y="484"/>
                  <a:pt x="637" y="484"/>
                </a:cubicBezTo>
                <a:cubicBezTo>
                  <a:pt x="637" y="484"/>
                  <a:pt x="637" y="484"/>
                  <a:pt x="637" y="484"/>
                </a:cubicBezTo>
                <a:cubicBezTo>
                  <a:pt x="637" y="487"/>
                  <a:pt x="636" y="489"/>
                  <a:pt x="634" y="491"/>
                </a:cubicBezTo>
                <a:cubicBezTo>
                  <a:pt x="634" y="491"/>
                  <a:pt x="634" y="492"/>
                  <a:pt x="634" y="492"/>
                </a:cubicBezTo>
                <a:cubicBezTo>
                  <a:pt x="634" y="493"/>
                  <a:pt x="634" y="493"/>
                  <a:pt x="633" y="494"/>
                </a:cubicBezTo>
                <a:cubicBezTo>
                  <a:pt x="632" y="494"/>
                  <a:pt x="632" y="495"/>
                  <a:pt x="632" y="496"/>
                </a:cubicBezTo>
                <a:cubicBezTo>
                  <a:pt x="632" y="496"/>
                  <a:pt x="632" y="497"/>
                  <a:pt x="632" y="497"/>
                </a:cubicBezTo>
                <a:cubicBezTo>
                  <a:pt x="631" y="497"/>
                  <a:pt x="632" y="499"/>
                  <a:pt x="631" y="500"/>
                </a:cubicBezTo>
                <a:cubicBezTo>
                  <a:pt x="630" y="502"/>
                  <a:pt x="629" y="503"/>
                  <a:pt x="629" y="505"/>
                </a:cubicBezTo>
                <a:cubicBezTo>
                  <a:pt x="629" y="506"/>
                  <a:pt x="628" y="506"/>
                  <a:pt x="629" y="507"/>
                </a:cubicBezTo>
                <a:cubicBezTo>
                  <a:pt x="630" y="509"/>
                  <a:pt x="629" y="510"/>
                  <a:pt x="628" y="510"/>
                </a:cubicBezTo>
                <a:cubicBezTo>
                  <a:pt x="627" y="511"/>
                  <a:pt x="627" y="511"/>
                  <a:pt x="626" y="511"/>
                </a:cubicBezTo>
                <a:cubicBezTo>
                  <a:pt x="626" y="513"/>
                  <a:pt x="625" y="515"/>
                  <a:pt x="624" y="516"/>
                </a:cubicBezTo>
                <a:cubicBezTo>
                  <a:pt x="623" y="516"/>
                  <a:pt x="623" y="517"/>
                  <a:pt x="623" y="518"/>
                </a:cubicBezTo>
                <a:cubicBezTo>
                  <a:pt x="623" y="519"/>
                  <a:pt x="622" y="520"/>
                  <a:pt x="621" y="521"/>
                </a:cubicBezTo>
                <a:cubicBezTo>
                  <a:pt x="621" y="522"/>
                  <a:pt x="620" y="523"/>
                  <a:pt x="619" y="524"/>
                </a:cubicBezTo>
                <a:cubicBezTo>
                  <a:pt x="619" y="524"/>
                  <a:pt x="619" y="524"/>
                  <a:pt x="619" y="524"/>
                </a:cubicBezTo>
                <a:cubicBezTo>
                  <a:pt x="619" y="524"/>
                  <a:pt x="619" y="524"/>
                  <a:pt x="619" y="524"/>
                </a:cubicBezTo>
                <a:cubicBezTo>
                  <a:pt x="619" y="524"/>
                  <a:pt x="619" y="523"/>
                  <a:pt x="619" y="523"/>
                </a:cubicBezTo>
                <a:cubicBezTo>
                  <a:pt x="619" y="523"/>
                  <a:pt x="618" y="523"/>
                  <a:pt x="618" y="523"/>
                </a:cubicBezTo>
                <a:cubicBezTo>
                  <a:pt x="618" y="523"/>
                  <a:pt x="618" y="524"/>
                  <a:pt x="619" y="524"/>
                </a:cubicBezTo>
                <a:cubicBezTo>
                  <a:pt x="619" y="524"/>
                  <a:pt x="620" y="525"/>
                  <a:pt x="620" y="525"/>
                </a:cubicBezTo>
                <a:cubicBezTo>
                  <a:pt x="619" y="526"/>
                  <a:pt x="619" y="526"/>
                  <a:pt x="618" y="527"/>
                </a:cubicBezTo>
                <a:cubicBezTo>
                  <a:pt x="618" y="527"/>
                  <a:pt x="618" y="528"/>
                  <a:pt x="618" y="528"/>
                </a:cubicBezTo>
                <a:cubicBezTo>
                  <a:pt x="617" y="529"/>
                  <a:pt x="615" y="528"/>
                  <a:pt x="614" y="529"/>
                </a:cubicBezTo>
                <a:cubicBezTo>
                  <a:pt x="615" y="529"/>
                  <a:pt x="615" y="529"/>
                  <a:pt x="615" y="530"/>
                </a:cubicBezTo>
                <a:cubicBezTo>
                  <a:pt x="615" y="531"/>
                  <a:pt x="615" y="531"/>
                  <a:pt x="614" y="531"/>
                </a:cubicBezTo>
                <a:cubicBezTo>
                  <a:pt x="613" y="533"/>
                  <a:pt x="614" y="534"/>
                  <a:pt x="613" y="536"/>
                </a:cubicBezTo>
                <a:cubicBezTo>
                  <a:pt x="613" y="536"/>
                  <a:pt x="613" y="536"/>
                  <a:pt x="612" y="537"/>
                </a:cubicBezTo>
                <a:cubicBezTo>
                  <a:pt x="611" y="538"/>
                  <a:pt x="611" y="538"/>
                  <a:pt x="612" y="539"/>
                </a:cubicBezTo>
                <a:cubicBezTo>
                  <a:pt x="611" y="541"/>
                  <a:pt x="610" y="541"/>
                  <a:pt x="609" y="542"/>
                </a:cubicBezTo>
                <a:cubicBezTo>
                  <a:pt x="609" y="541"/>
                  <a:pt x="608" y="540"/>
                  <a:pt x="608" y="539"/>
                </a:cubicBezTo>
                <a:cubicBezTo>
                  <a:pt x="608" y="539"/>
                  <a:pt x="607" y="540"/>
                  <a:pt x="606" y="540"/>
                </a:cubicBezTo>
                <a:cubicBezTo>
                  <a:pt x="606" y="540"/>
                  <a:pt x="606" y="540"/>
                  <a:pt x="607" y="540"/>
                </a:cubicBezTo>
                <a:cubicBezTo>
                  <a:pt x="607" y="540"/>
                  <a:pt x="607" y="539"/>
                  <a:pt x="607" y="539"/>
                </a:cubicBezTo>
                <a:cubicBezTo>
                  <a:pt x="606" y="539"/>
                  <a:pt x="606" y="539"/>
                  <a:pt x="606" y="539"/>
                </a:cubicBezTo>
                <a:cubicBezTo>
                  <a:pt x="605" y="539"/>
                  <a:pt x="605" y="539"/>
                  <a:pt x="605" y="540"/>
                </a:cubicBezTo>
                <a:cubicBezTo>
                  <a:pt x="605" y="540"/>
                  <a:pt x="605" y="541"/>
                  <a:pt x="606" y="540"/>
                </a:cubicBezTo>
                <a:moveTo>
                  <a:pt x="383" y="167"/>
                </a:moveTo>
                <a:cubicBezTo>
                  <a:pt x="383" y="167"/>
                  <a:pt x="382" y="166"/>
                  <a:pt x="382" y="166"/>
                </a:cubicBezTo>
                <a:cubicBezTo>
                  <a:pt x="382" y="166"/>
                  <a:pt x="382" y="166"/>
                  <a:pt x="382" y="166"/>
                </a:cubicBezTo>
                <a:cubicBezTo>
                  <a:pt x="382" y="166"/>
                  <a:pt x="382" y="166"/>
                  <a:pt x="382" y="167"/>
                </a:cubicBezTo>
                <a:cubicBezTo>
                  <a:pt x="382" y="167"/>
                  <a:pt x="382" y="167"/>
                  <a:pt x="382" y="167"/>
                </a:cubicBezTo>
                <a:cubicBezTo>
                  <a:pt x="382" y="167"/>
                  <a:pt x="383" y="167"/>
                  <a:pt x="381" y="166"/>
                </a:cubicBezTo>
                <a:cubicBezTo>
                  <a:pt x="382" y="166"/>
                  <a:pt x="382" y="166"/>
                  <a:pt x="382" y="166"/>
                </a:cubicBezTo>
                <a:cubicBezTo>
                  <a:pt x="382" y="166"/>
                  <a:pt x="382" y="166"/>
                  <a:pt x="382" y="166"/>
                </a:cubicBezTo>
                <a:cubicBezTo>
                  <a:pt x="382" y="165"/>
                  <a:pt x="381" y="165"/>
                  <a:pt x="381" y="166"/>
                </a:cubicBezTo>
                <a:cubicBezTo>
                  <a:pt x="381" y="166"/>
                  <a:pt x="381" y="166"/>
                  <a:pt x="383" y="167"/>
                </a:cubicBezTo>
                <a:moveTo>
                  <a:pt x="605" y="537"/>
                </a:moveTo>
                <a:cubicBezTo>
                  <a:pt x="605" y="537"/>
                  <a:pt x="605" y="537"/>
                  <a:pt x="605" y="537"/>
                </a:cubicBezTo>
                <a:cubicBezTo>
                  <a:pt x="605" y="537"/>
                  <a:pt x="604" y="537"/>
                  <a:pt x="604" y="537"/>
                </a:cubicBezTo>
                <a:cubicBezTo>
                  <a:pt x="604" y="537"/>
                  <a:pt x="604" y="538"/>
                  <a:pt x="604" y="538"/>
                </a:cubicBezTo>
                <a:cubicBezTo>
                  <a:pt x="604" y="538"/>
                  <a:pt x="605" y="538"/>
                  <a:pt x="605" y="536"/>
                </a:cubicBezTo>
                <a:cubicBezTo>
                  <a:pt x="605" y="536"/>
                  <a:pt x="605" y="536"/>
                  <a:pt x="605" y="537"/>
                </a:cubicBezTo>
                <a:cubicBezTo>
                  <a:pt x="605" y="537"/>
                  <a:pt x="605" y="537"/>
                  <a:pt x="605" y="537"/>
                </a:cubicBezTo>
                <a:cubicBezTo>
                  <a:pt x="605" y="537"/>
                  <a:pt x="605" y="537"/>
                  <a:pt x="605" y="537"/>
                </a:cubicBezTo>
                <a:cubicBezTo>
                  <a:pt x="605" y="537"/>
                  <a:pt x="605" y="537"/>
                  <a:pt x="606" y="536"/>
                </a:cubicBezTo>
                <a:cubicBezTo>
                  <a:pt x="606" y="536"/>
                  <a:pt x="605" y="536"/>
                  <a:pt x="605" y="537"/>
                </a:cubicBezTo>
                <a:moveTo>
                  <a:pt x="618" y="525"/>
                </a:moveTo>
                <a:cubicBezTo>
                  <a:pt x="618" y="525"/>
                  <a:pt x="618" y="525"/>
                  <a:pt x="617" y="525"/>
                </a:cubicBezTo>
                <a:cubicBezTo>
                  <a:pt x="617" y="525"/>
                  <a:pt x="617" y="525"/>
                  <a:pt x="617" y="525"/>
                </a:cubicBezTo>
                <a:cubicBezTo>
                  <a:pt x="617" y="525"/>
                  <a:pt x="617" y="525"/>
                  <a:pt x="617" y="525"/>
                </a:cubicBezTo>
                <a:cubicBezTo>
                  <a:pt x="617" y="525"/>
                  <a:pt x="617" y="525"/>
                  <a:pt x="618" y="526"/>
                </a:cubicBezTo>
                <a:cubicBezTo>
                  <a:pt x="618" y="526"/>
                  <a:pt x="618" y="525"/>
                  <a:pt x="617" y="525"/>
                </a:cubicBezTo>
                <a:cubicBezTo>
                  <a:pt x="617" y="525"/>
                  <a:pt x="617" y="525"/>
                  <a:pt x="617" y="525"/>
                </a:cubicBezTo>
                <a:cubicBezTo>
                  <a:pt x="617" y="525"/>
                  <a:pt x="617" y="524"/>
                  <a:pt x="617" y="524"/>
                </a:cubicBezTo>
                <a:cubicBezTo>
                  <a:pt x="617" y="524"/>
                  <a:pt x="617" y="524"/>
                  <a:pt x="616" y="524"/>
                </a:cubicBezTo>
                <a:cubicBezTo>
                  <a:pt x="616" y="524"/>
                  <a:pt x="617" y="524"/>
                  <a:pt x="618" y="525"/>
                </a:cubicBezTo>
                <a:moveTo>
                  <a:pt x="610" y="533"/>
                </a:moveTo>
                <a:cubicBezTo>
                  <a:pt x="610" y="533"/>
                  <a:pt x="610" y="532"/>
                  <a:pt x="610" y="532"/>
                </a:cubicBezTo>
                <a:cubicBezTo>
                  <a:pt x="610" y="532"/>
                  <a:pt x="610" y="532"/>
                  <a:pt x="609" y="532"/>
                </a:cubicBezTo>
                <a:cubicBezTo>
                  <a:pt x="609" y="532"/>
                  <a:pt x="609" y="533"/>
                  <a:pt x="609" y="533"/>
                </a:cubicBezTo>
                <a:cubicBezTo>
                  <a:pt x="610" y="533"/>
                  <a:pt x="610" y="533"/>
                  <a:pt x="610" y="533"/>
                </a:cubicBezTo>
                <a:cubicBezTo>
                  <a:pt x="610" y="533"/>
                  <a:pt x="610" y="533"/>
                  <a:pt x="609" y="532"/>
                </a:cubicBezTo>
                <a:cubicBezTo>
                  <a:pt x="609" y="532"/>
                  <a:pt x="610" y="532"/>
                  <a:pt x="609" y="531"/>
                </a:cubicBezTo>
                <a:cubicBezTo>
                  <a:pt x="609" y="531"/>
                  <a:pt x="609" y="531"/>
                  <a:pt x="609" y="531"/>
                </a:cubicBezTo>
                <a:cubicBezTo>
                  <a:pt x="609" y="531"/>
                  <a:pt x="609" y="531"/>
                  <a:pt x="609" y="531"/>
                </a:cubicBezTo>
                <a:cubicBezTo>
                  <a:pt x="608" y="531"/>
                  <a:pt x="608" y="531"/>
                  <a:pt x="608" y="531"/>
                </a:cubicBezTo>
                <a:cubicBezTo>
                  <a:pt x="608" y="532"/>
                  <a:pt x="608" y="532"/>
                  <a:pt x="608" y="532"/>
                </a:cubicBezTo>
                <a:cubicBezTo>
                  <a:pt x="608" y="532"/>
                  <a:pt x="608" y="532"/>
                  <a:pt x="609" y="532"/>
                </a:cubicBezTo>
                <a:cubicBezTo>
                  <a:pt x="609" y="532"/>
                  <a:pt x="609" y="532"/>
                  <a:pt x="610" y="533"/>
                </a:cubicBezTo>
                <a:moveTo>
                  <a:pt x="294" y="204"/>
                </a:moveTo>
                <a:cubicBezTo>
                  <a:pt x="294" y="204"/>
                  <a:pt x="294" y="204"/>
                  <a:pt x="294" y="204"/>
                </a:cubicBezTo>
                <a:cubicBezTo>
                  <a:pt x="294" y="204"/>
                  <a:pt x="290" y="206"/>
                  <a:pt x="289" y="207"/>
                </a:cubicBezTo>
                <a:cubicBezTo>
                  <a:pt x="288" y="207"/>
                  <a:pt x="287" y="207"/>
                  <a:pt x="286" y="208"/>
                </a:cubicBezTo>
                <a:cubicBezTo>
                  <a:pt x="286" y="209"/>
                  <a:pt x="285" y="209"/>
                  <a:pt x="285" y="210"/>
                </a:cubicBezTo>
                <a:cubicBezTo>
                  <a:pt x="284" y="210"/>
                  <a:pt x="283" y="210"/>
                  <a:pt x="283" y="211"/>
                </a:cubicBezTo>
                <a:cubicBezTo>
                  <a:pt x="282" y="211"/>
                  <a:pt x="281" y="211"/>
                  <a:pt x="281" y="210"/>
                </a:cubicBezTo>
                <a:cubicBezTo>
                  <a:pt x="281" y="209"/>
                  <a:pt x="281" y="209"/>
                  <a:pt x="281" y="209"/>
                </a:cubicBezTo>
                <a:cubicBezTo>
                  <a:pt x="281" y="208"/>
                  <a:pt x="280" y="207"/>
                  <a:pt x="280" y="208"/>
                </a:cubicBezTo>
                <a:cubicBezTo>
                  <a:pt x="279" y="209"/>
                  <a:pt x="278" y="209"/>
                  <a:pt x="277" y="210"/>
                </a:cubicBezTo>
                <a:cubicBezTo>
                  <a:pt x="276" y="211"/>
                  <a:pt x="275" y="211"/>
                  <a:pt x="275" y="211"/>
                </a:cubicBezTo>
                <a:cubicBezTo>
                  <a:pt x="274" y="212"/>
                  <a:pt x="274" y="213"/>
                  <a:pt x="273" y="213"/>
                </a:cubicBezTo>
                <a:cubicBezTo>
                  <a:pt x="272" y="213"/>
                  <a:pt x="271" y="214"/>
                  <a:pt x="270" y="214"/>
                </a:cubicBezTo>
                <a:cubicBezTo>
                  <a:pt x="270" y="214"/>
                  <a:pt x="269" y="214"/>
                  <a:pt x="268" y="215"/>
                </a:cubicBezTo>
                <a:cubicBezTo>
                  <a:pt x="268" y="215"/>
                  <a:pt x="268" y="216"/>
                  <a:pt x="267" y="217"/>
                </a:cubicBezTo>
                <a:cubicBezTo>
                  <a:pt x="267" y="217"/>
                  <a:pt x="267" y="218"/>
                  <a:pt x="266" y="219"/>
                </a:cubicBezTo>
                <a:cubicBezTo>
                  <a:pt x="266" y="219"/>
                  <a:pt x="265" y="220"/>
                  <a:pt x="265" y="220"/>
                </a:cubicBezTo>
                <a:cubicBezTo>
                  <a:pt x="263" y="220"/>
                  <a:pt x="263" y="223"/>
                  <a:pt x="261" y="222"/>
                </a:cubicBezTo>
                <a:cubicBezTo>
                  <a:pt x="260" y="223"/>
                  <a:pt x="258" y="224"/>
                  <a:pt x="258" y="225"/>
                </a:cubicBezTo>
                <a:cubicBezTo>
                  <a:pt x="258" y="226"/>
                  <a:pt x="258" y="227"/>
                  <a:pt x="257" y="227"/>
                </a:cubicBezTo>
                <a:cubicBezTo>
                  <a:pt x="256" y="227"/>
                  <a:pt x="256" y="228"/>
                  <a:pt x="255" y="228"/>
                </a:cubicBezTo>
                <a:cubicBezTo>
                  <a:pt x="253" y="230"/>
                  <a:pt x="252" y="232"/>
                  <a:pt x="249" y="233"/>
                </a:cubicBezTo>
                <a:cubicBezTo>
                  <a:pt x="248" y="233"/>
                  <a:pt x="247" y="235"/>
                  <a:pt x="246" y="236"/>
                </a:cubicBezTo>
                <a:cubicBezTo>
                  <a:pt x="245" y="237"/>
                  <a:pt x="245" y="238"/>
                  <a:pt x="243" y="238"/>
                </a:cubicBezTo>
                <a:cubicBezTo>
                  <a:pt x="242" y="239"/>
                  <a:pt x="242" y="240"/>
                  <a:pt x="241" y="241"/>
                </a:cubicBezTo>
                <a:cubicBezTo>
                  <a:pt x="241" y="241"/>
                  <a:pt x="240" y="242"/>
                  <a:pt x="240" y="242"/>
                </a:cubicBezTo>
                <a:cubicBezTo>
                  <a:pt x="240" y="242"/>
                  <a:pt x="239" y="242"/>
                  <a:pt x="239" y="243"/>
                </a:cubicBezTo>
                <a:cubicBezTo>
                  <a:pt x="239" y="243"/>
                  <a:pt x="238" y="244"/>
                  <a:pt x="238" y="244"/>
                </a:cubicBezTo>
                <a:cubicBezTo>
                  <a:pt x="237" y="245"/>
                  <a:pt x="235" y="247"/>
                  <a:pt x="234" y="248"/>
                </a:cubicBezTo>
                <a:cubicBezTo>
                  <a:pt x="234" y="249"/>
                  <a:pt x="233" y="250"/>
                  <a:pt x="233" y="250"/>
                </a:cubicBezTo>
                <a:cubicBezTo>
                  <a:pt x="232" y="252"/>
                  <a:pt x="231" y="251"/>
                  <a:pt x="230" y="252"/>
                </a:cubicBezTo>
                <a:cubicBezTo>
                  <a:pt x="229" y="253"/>
                  <a:pt x="229" y="253"/>
                  <a:pt x="229" y="254"/>
                </a:cubicBezTo>
                <a:cubicBezTo>
                  <a:pt x="228" y="255"/>
                  <a:pt x="227" y="256"/>
                  <a:pt x="226" y="257"/>
                </a:cubicBezTo>
                <a:cubicBezTo>
                  <a:pt x="225" y="257"/>
                  <a:pt x="224" y="257"/>
                  <a:pt x="224" y="258"/>
                </a:cubicBezTo>
                <a:cubicBezTo>
                  <a:pt x="225" y="260"/>
                  <a:pt x="224" y="260"/>
                  <a:pt x="223" y="260"/>
                </a:cubicBezTo>
                <a:cubicBezTo>
                  <a:pt x="222" y="262"/>
                  <a:pt x="221" y="263"/>
                  <a:pt x="219" y="265"/>
                </a:cubicBezTo>
                <a:cubicBezTo>
                  <a:pt x="219" y="265"/>
                  <a:pt x="219" y="266"/>
                  <a:pt x="219" y="266"/>
                </a:cubicBezTo>
                <a:cubicBezTo>
                  <a:pt x="219" y="266"/>
                  <a:pt x="219" y="267"/>
                  <a:pt x="219" y="267"/>
                </a:cubicBezTo>
                <a:cubicBezTo>
                  <a:pt x="220" y="267"/>
                  <a:pt x="219" y="267"/>
                  <a:pt x="219" y="268"/>
                </a:cubicBezTo>
                <a:cubicBezTo>
                  <a:pt x="219" y="268"/>
                  <a:pt x="218" y="268"/>
                  <a:pt x="218" y="268"/>
                </a:cubicBezTo>
                <a:cubicBezTo>
                  <a:pt x="218" y="269"/>
                  <a:pt x="217" y="270"/>
                  <a:pt x="216" y="270"/>
                </a:cubicBezTo>
                <a:cubicBezTo>
                  <a:pt x="216" y="271"/>
                  <a:pt x="216" y="271"/>
                  <a:pt x="216" y="272"/>
                </a:cubicBezTo>
                <a:cubicBezTo>
                  <a:pt x="215" y="272"/>
                  <a:pt x="215" y="274"/>
                  <a:pt x="214" y="275"/>
                </a:cubicBezTo>
                <a:cubicBezTo>
                  <a:pt x="213" y="275"/>
                  <a:pt x="213" y="276"/>
                  <a:pt x="213" y="277"/>
                </a:cubicBezTo>
                <a:cubicBezTo>
                  <a:pt x="213" y="278"/>
                  <a:pt x="212" y="279"/>
                  <a:pt x="212" y="280"/>
                </a:cubicBezTo>
                <a:cubicBezTo>
                  <a:pt x="211" y="281"/>
                  <a:pt x="211" y="282"/>
                  <a:pt x="210" y="282"/>
                </a:cubicBezTo>
                <a:cubicBezTo>
                  <a:pt x="211" y="283"/>
                  <a:pt x="211" y="283"/>
                  <a:pt x="210" y="284"/>
                </a:cubicBezTo>
                <a:cubicBezTo>
                  <a:pt x="210" y="284"/>
                  <a:pt x="209" y="284"/>
                  <a:pt x="209" y="284"/>
                </a:cubicBezTo>
                <a:cubicBezTo>
                  <a:pt x="209" y="286"/>
                  <a:pt x="207" y="288"/>
                  <a:pt x="207" y="290"/>
                </a:cubicBezTo>
                <a:cubicBezTo>
                  <a:pt x="207" y="290"/>
                  <a:pt x="207" y="290"/>
                  <a:pt x="207" y="290"/>
                </a:cubicBezTo>
                <a:cubicBezTo>
                  <a:pt x="206" y="290"/>
                  <a:pt x="206" y="291"/>
                  <a:pt x="205" y="291"/>
                </a:cubicBezTo>
                <a:cubicBezTo>
                  <a:pt x="204" y="293"/>
                  <a:pt x="204" y="296"/>
                  <a:pt x="202" y="297"/>
                </a:cubicBezTo>
                <a:cubicBezTo>
                  <a:pt x="202" y="300"/>
                  <a:pt x="202" y="300"/>
                  <a:pt x="202" y="300"/>
                </a:cubicBezTo>
                <a:cubicBezTo>
                  <a:pt x="201" y="301"/>
                  <a:pt x="200" y="302"/>
                  <a:pt x="200" y="302"/>
                </a:cubicBezTo>
                <a:cubicBezTo>
                  <a:pt x="200" y="307"/>
                  <a:pt x="200" y="307"/>
                  <a:pt x="200" y="307"/>
                </a:cubicBezTo>
                <a:cubicBezTo>
                  <a:pt x="201" y="308"/>
                  <a:pt x="200" y="310"/>
                  <a:pt x="201" y="312"/>
                </a:cubicBezTo>
                <a:cubicBezTo>
                  <a:pt x="200" y="313"/>
                  <a:pt x="199" y="314"/>
                  <a:pt x="198" y="315"/>
                </a:cubicBezTo>
                <a:cubicBezTo>
                  <a:pt x="198" y="317"/>
                  <a:pt x="198" y="319"/>
                  <a:pt x="198" y="321"/>
                </a:cubicBezTo>
                <a:cubicBezTo>
                  <a:pt x="197" y="322"/>
                  <a:pt x="196" y="323"/>
                  <a:pt x="196" y="324"/>
                </a:cubicBezTo>
                <a:cubicBezTo>
                  <a:pt x="196" y="325"/>
                  <a:pt x="194" y="325"/>
                  <a:pt x="194" y="326"/>
                </a:cubicBezTo>
                <a:cubicBezTo>
                  <a:pt x="194" y="328"/>
                  <a:pt x="193" y="327"/>
                  <a:pt x="192" y="328"/>
                </a:cubicBezTo>
                <a:cubicBezTo>
                  <a:pt x="192" y="329"/>
                  <a:pt x="192" y="330"/>
                  <a:pt x="192" y="331"/>
                </a:cubicBezTo>
                <a:cubicBezTo>
                  <a:pt x="191" y="332"/>
                  <a:pt x="190" y="333"/>
                  <a:pt x="189" y="334"/>
                </a:cubicBezTo>
                <a:cubicBezTo>
                  <a:pt x="189" y="334"/>
                  <a:pt x="188" y="334"/>
                  <a:pt x="188" y="335"/>
                </a:cubicBezTo>
                <a:cubicBezTo>
                  <a:pt x="189" y="335"/>
                  <a:pt x="189" y="335"/>
                  <a:pt x="189" y="335"/>
                </a:cubicBezTo>
                <a:cubicBezTo>
                  <a:pt x="189" y="337"/>
                  <a:pt x="189" y="338"/>
                  <a:pt x="189" y="340"/>
                </a:cubicBezTo>
                <a:cubicBezTo>
                  <a:pt x="188" y="341"/>
                  <a:pt x="188" y="342"/>
                  <a:pt x="187" y="343"/>
                </a:cubicBezTo>
                <a:cubicBezTo>
                  <a:pt x="186" y="343"/>
                  <a:pt x="186" y="344"/>
                  <a:pt x="186" y="344"/>
                </a:cubicBezTo>
                <a:cubicBezTo>
                  <a:pt x="185" y="345"/>
                  <a:pt x="186" y="345"/>
                  <a:pt x="186" y="346"/>
                </a:cubicBezTo>
                <a:cubicBezTo>
                  <a:pt x="185" y="348"/>
                  <a:pt x="185" y="348"/>
                  <a:pt x="185" y="348"/>
                </a:cubicBezTo>
                <a:cubicBezTo>
                  <a:pt x="184" y="349"/>
                  <a:pt x="184" y="350"/>
                  <a:pt x="184" y="351"/>
                </a:cubicBezTo>
                <a:cubicBezTo>
                  <a:pt x="183" y="352"/>
                  <a:pt x="182" y="353"/>
                  <a:pt x="183" y="354"/>
                </a:cubicBezTo>
                <a:cubicBezTo>
                  <a:pt x="183" y="356"/>
                  <a:pt x="183" y="357"/>
                  <a:pt x="183" y="358"/>
                </a:cubicBezTo>
                <a:cubicBezTo>
                  <a:pt x="183" y="359"/>
                  <a:pt x="182" y="360"/>
                  <a:pt x="181" y="361"/>
                </a:cubicBezTo>
                <a:cubicBezTo>
                  <a:pt x="181" y="362"/>
                  <a:pt x="180" y="363"/>
                  <a:pt x="179" y="364"/>
                </a:cubicBezTo>
                <a:cubicBezTo>
                  <a:pt x="179" y="364"/>
                  <a:pt x="180" y="365"/>
                  <a:pt x="180" y="366"/>
                </a:cubicBezTo>
                <a:cubicBezTo>
                  <a:pt x="181" y="367"/>
                  <a:pt x="181" y="369"/>
                  <a:pt x="180" y="370"/>
                </a:cubicBezTo>
                <a:cubicBezTo>
                  <a:pt x="180" y="371"/>
                  <a:pt x="180" y="371"/>
                  <a:pt x="180" y="372"/>
                </a:cubicBezTo>
                <a:cubicBezTo>
                  <a:pt x="180" y="373"/>
                  <a:pt x="180" y="374"/>
                  <a:pt x="180" y="375"/>
                </a:cubicBezTo>
                <a:cubicBezTo>
                  <a:pt x="179" y="376"/>
                  <a:pt x="179" y="376"/>
                  <a:pt x="178" y="377"/>
                </a:cubicBezTo>
                <a:cubicBezTo>
                  <a:pt x="178" y="377"/>
                  <a:pt x="178" y="378"/>
                  <a:pt x="177" y="379"/>
                </a:cubicBezTo>
                <a:cubicBezTo>
                  <a:pt x="176" y="380"/>
                  <a:pt x="177" y="380"/>
                  <a:pt x="178" y="381"/>
                </a:cubicBezTo>
                <a:cubicBezTo>
                  <a:pt x="178" y="383"/>
                  <a:pt x="179" y="384"/>
                  <a:pt x="177" y="386"/>
                </a:cubicBezTo>
                <a:cubicBezTo>
                  <a:pt x="177" y="386"/>
                  <a:pt x="177" y="387"/>
                  <a:pt x="177" y="387"/>
                </a:cubicBezTo>
                <a:cubicBezTo>
                  <a:pt x="178" y="388"/>
                  <a:pt x="178" y="388"/>
                  <a:pt x="178" y="389"/>
                </a:cubicBezTo>
                <a:cubicBezTo>
                  <a:pt x="177" y="389"/>
                  <a:pt x="177" y="390"/>
                  <a:pt x="177" y="390"/>
                </a:cubicBezTo>
                <a:cubicBezTo>
                  <a:pt x="177" y="393"/>
                  <a:pt x="177" y="395"/>
                  <a:pt x="177" y="397"/>
                </a:cubicBezTo>
                <a:cubicBezTo>
                  <a:pt x="177" y="398"/>
                  <a:pt x="177" y="398"/>
                  <a:pt x="177" y="398"/>
                </a:cubicBezTo>
                <a:cubicBezTo>
                  <a:pt x="178" y="399"/>
                  <a:pt x="178" y="400"/>
                  <a:pt x="178" y="401"/>
                </a:cubicBezTo>
                <a:cubicBezTo>
                  <a:pt x="178" y="402"/>
                  <a:pt x="178" y="403"/>
                  <a:pt x="177" y="404"/>
                </a:cubicBezTo>
                <a:cubicBezTo>
                  <a:pt x="177" y="404"/>
                  <a:pt x="178" y="404"/>
                  <a:pt x="178" y="405"/>
                </a:cubicBezTo>
                <a:cubicBezTo>
                  <a:pt x="178" y="405"/>
                  <a:pt x="177" y="405"/>
                  <a:pt x="177" y="406"/>
                </a:cubicBezTo>
                <a:cubicBezTo>
                  <a:pt x="178" y="406"/>
                  <a:pt x="179" y="407"/>
                  <a:pt x="178" y="408"/>
                </a:cubicBezTo>
                <a:cubicBezTo>
                  <a:pt x="177" y="409"/>
                  <a:pt x="177" y="410"/>
                  <a:pt x="177" y="411"/>
                </a:cubicBezTo>
                <a:cubicBezTo>
                  <a:pt x="178" y="412"/>
                  <a:pt x="178" y="413"/>
                  <a:pt x="178" y="414"/>
                </a:cubicBezTo>
                <a:cubicBezTo>
                  <a:pt x="178" y="416"/>
                  <a:pt x="178" y="417"/>
                  <a:pt x="178" y="418"/>
                </a:cubicBezTo>
                <a:cubicBezTo>
                  <a:pt x="178" y="419"/>
                  <a:pt x="180" y="420"/>
                  <a:pt x="180" y="421"/>
                </a:cubicBezTo>
                <a:cubicBezTo>
                  <a:pt x="180" y="422"/>
                  <a:pt x="181" y="422"/>
                  <a:pt x="181" y="423"/>
                </a:cubicBezTo>
                <a:cubicBezTo>
                  <a:pt x="181" y="424"/>
                  <a:pt x="181" y="426"/>
                  <a:pt x="182" y="427"/>
                </a:cubicBezTo>
                <a:cubicBezTo>
                  <a:pt x="182" y="427"/>
                  <a:pt x="182" y="428"/>
                  <a:pt x="181" y="429"/>
                </a:cubicBezTo>
                <a:cubicBezTo>
                  <a:pt x="181" y="429"/>
                  <a:pt x="180" y="429"/>
                  <a:pt x="180" y="429"/>
                </a:cubicBezTo>
                <a:cubicBezTo>
                  <a:pt x="180" y="430"/>
                  <a:pt x="181" y="430"/>
                  <a:pt x="181" y="431"/>
                </a:cubicBezTo>
                <a:cubicBezTo>
                  <a:pt x="181" y="432"/>
                  <a:pt x="180" y="432"/>
                  <a:pt x="180" y="432"/>
                </a:cubicBezTo>
                <a:cubicBezTo>
                  <a:pt x="180" y="435"/>
                  <a:pt x="180" y="435"/>
                  <a:pt x="181" y="436"/>
                </a:cubicBezTo>
                <a:cubicBezTo>
                  <a:pt x="180" y="436"/>
                  <a:pt x="180" y="437"/>
                  <a:pt x="178" y="437"/>
                </a:cubicBezTo>
                <a:cubicBezTo>
                  <a:pt x="179" y="438"/>
                  <a:pt x="180" y="438"/>
                  <a:pt x="181" y="439"/>
                </a:cubicBezTo>
                <a:cubicBezTo>
                  <a:pt x="181" y="440"/>
                  <a:pt x="181" y="440"/>
                  <a:pt x="179" y="441"/>
                </a:cubicBezTo>
                <a:cubicBezTo>
                  <a:pt x="179" y="442"/>
                  <a:pt x="179" y="442"/>
                  <a:pt x="179" y="442"/>
                </a:cubicBezTo>
                <a:cubicBezTo>
                  <a:pt x="181" y="443"/>
                  <a:pt x="179" y="445"/>
                  <a:pt x="181" y="446"/>
                </a:cubicBezTo>
                <a:cubicBezTo>
                  <a:pt x="181" y="446"/>
                  <a:pt x="181" y="447"/>
                  <a:pt x="181" y="447"/>
                </a:cubicBezTo>
                <a:cubicBezTo>
                  <a:pt x="181" y="449"/>
                  <a:pt x="180" y="451"/>
                  <a:pt x="182" y="453"/>
                </a:cubicBezTo>
                <a:cubicBezTo>
                  <a:pt x="182" y="454"/>
                  <a:pt x="181" y="455"/>
                  <a:pt x="182" y="456"/>
                </a:cubicBezTo>
                <a:cubicBezTo>
                  <a:pt x="183" y="457"/>
                  <a:pt x="182" y="458"/>
                  <a:pt x="183" y="459"/>
                </a:cubicBezTo>
                <a:cubicBezTo>
                  <a:pt x="183" y="460"/>
                  <a:pt x="183" y="460"/>
                  <a:pt x="183" y="460"/>
                </a:cubicBezTo>
                <a:cubicBezTo>
                  <a:pt x="184" y="461"/>
                  <a:pt x="183" y="461"/>
                  <a:pt x="183" y="461"/>
                </a:cubicBezTo>
                <a:cubicBezTo>
                  <a:pt x="183" y="462"/>
                  <a:pt x="182" y="462"/>
                  <a:pt x="183" y="463"/>
                </a:cubicBezTo>
                <a:cubicBezTo>
                  <a:pt x="183" y="463"/>
                  <a:pt x="184" y="463"/>
                  <a:pt x="184" y="464"/>
                </a:cubicBezTo>
                <a:cubicBezTo>
                  <a:pt x="184" y="465"/>
                  <a:pt x="183" y="466"/>
                  <a:pt x="184" y="467"/>
                </a:cubicBezTo>
                <a:cubicBezTo>
                  <a:pt x="185" y="468"/>
                  <a:pt x="184" y="469"/>
                  <a:pt x="184" y="470"/>
                </a:cubicBezTo>
                <a:cubicBezTo>
                  <a:pt x="185" y="471"/>
                  <a:pt x="185" y="472"/>
                  <a:pt x="185" y="473"/>
                </a:cubicBezTo>
                <a:cubicBezTo>
                  <a:pt x="186" y="474"/>
                  <a:pt x="187" y="476"/>
                  <a:pt x="186" y="477"/>
                </a:cubicBezTo>
                <a:cubicBezTo>
                  <a:pt x="186" y="477"/>
                  <a:pt x="187" y="478"/>
                  <a:pt x="187" y="478"/>
                </a:cubicBezTo>
                <a:cubicBezTo>
                  <a:pt x="188" y="479"/>
                  <a:pt x="188" y="480"/>
                  <a:pt x="189" y="481"/>
                </a:cubicBezTo>
                <a:cubicBezTo>
                  <a:pt x="190" y="482"/>
                  <a:pt x="189" y="482"/>
                  <a:pt x="188" y="483"/>
                </a:cubicBezTo>
                <a:cubicBezTo>
                  <a:pt x="190" y="483"/>
                  <a:pt x="190" y="486"/>
                  <a:pt x="192" y="487"/>
                </a:cubicBezTo>
                <a:cubicBezTo>
                  <a:pt x="192" y="487"/>
                  <a:pt x="192" y="488"/>
                  <a:pt x="192" y="488"/>
                </a:cubicBezTo>
                <a:cubicBezTo>
                  <a:pt x="193" y="489"/>
                  <a:pt x="193" y="490"/>
                  <a:pt x="193" y="491"/>
                </a:cubicBezTo>
                <a:cubicBezTo>
                  <a:pt x="194" y="492"/>
                  <a:pt x="194" y="492"/>
                  <a:pt x="195" y="493"/>
                </a:cubicBezTo>
                <a:cubicBezTo>
                  <a:pt x="194" y="494"/>
                  <a:pt x="194" y="494"/>
                  <a:pt x="195" y="495"/>
                </a:cubicBezTo>
                <a:cubicBezTo>
                  <a:pt x="196" y="496"/>
                  <a:pt x="197" y="498"/>
                  <a:pt x="197" y="500"/>
                </a:cubicBezTo>
                <a:cubicBezTo>
                  <a:pt x="197" y="501"/>
                  <a:pt x="198" y="502"/>
                  <a:pt x="198" y="503"/>
                </a:cubicBezTo>
                <a:cubicBezTo>
                  <a:pt x="198" y="503"/>
                  <a:pt x="198" y="503"/>
                  <a:pt x="198" y="504"/>
                </a:cubicBezTo>
                <a:cubicBezTo>
                  <a:pt x="199" y="506"/>
                  <a:pt x="200" y="507"/>
                  <a:pt x="202" y="508"/>
                </a:cubicBezTo>
                <a:cubicBezTo>
                  <a:pt x="202" y="509"/>
                  <a:pt x="201" y="510"/>
                  <a:pt x="202" y="510"/>
                </a:cubicBezTo>
                <a:cubicBezTo>
                  <a:pt x="203" y="511"/>
                  <a:pt x="204" y="513"/>
                  <a:pt x="205" y="514"/>
                </a:cubicBezTo>
                <a:cubicBezTo>
                  <a:pt x="206" y="517"/>
                  <a:pt x="207" y="519"/>
                  <a:pt x="209" y="521"/>
                </a:cubicBezTo>
                <a:cubicBezTo>
                  <a:pt x="209" y="522"/>
                  <a:pt x="210" y="523"/>
                  <a:pt x="210" y="524"/>
                </a:cubicBezTo>
                <a:cubicBezTo>
                  <a:pt x="210" y="525"/>
                  <a:pt x="210" y="525"/>
                  <a:pt x="211" y="526"/>
                </a:cubicBezTo>
                <a:cubicBezTo>
                  <a:pt x="211" y="527"/>
                  <a:pt x="211" y="528"/>
                  <a:pt x="212" y="528"/>
                </a:cubicBezTo>
                <a:cubicBezTo>
                  <a:pt x="213" y="529"/>
                  <a:pt x="213" y="530"/>
                  <a:pt x="214" y="531"/>
                </a:cubicBezTo>
                <a:cubicBezTo>
                  <a:pt x="214" y="533"/>
                  <a:pt x="215" y="534"/>
                  <a:pt x="216" y="535"/>
                </a:cubicBezTo>
                <a:cubicBezTo>
                  <a:pt x="217" y="537"/>
                  <a:pt x="218" y="538"/>
                  <a:pt x="220" y="540"/>
                </a:cubicBezTo>
                <a:cubicBezTo>
                  <a:pt x="220" y="541"/>
                  <a:pt x="220" y="541"/>
                  <a:pt x="220" y="541"/>
                </a:cubicBezTo>
                <a:cubicBezTo>
                  <a:pt x="221" y="542"/>
                  <a:pt x="222" y="543"/>
                  <a:pt x="223" y="544"/>
                </a:cubicBezTo>
                <a:cubicBezTo>
                  <a:pt x="224" y="545"/>
                  <a:pt x="223" y="547"/>
                  <a:pt x="225" y="547"/>
                </a:cubicBezTo>
                <a:cubicBezTo>
                  <a:pt x="226" y="548"/>
                  <a:pt x="227" y="549"/>
                  <a:pt x="228" y="550"/>
                </a:cubicBezTo>
                <a:cubicBezTo>
                  <a:pt x="228" y="551"/>
                  <a:pt x="228" y="551"/>
                  <a:pt x="228" y="551"/>
                </a:cubicBezTo>
                <a:cubicBezTo>
                  <a:pt x="229" y="554"/>
                  <a:pt x="231" y="556"/>
                  <a:pt x="232" y="558"/>
                </a:cubicBezTo>
                <a:cubicBezTo>
                  <a:pt x="233" y="560"/>
                  <a:pt x="234" y="560"/>
                  <a:pt x="235" y="560"/>
                </a:cubicBezTo>
                <a:cubicBezTo>
                  <a:pt x="236" y="560"/>
                  <a:pt x="236" y="561"/>
                  <a:pt x="237" y="561"/>
                </a:cubicBezTo>
                <a:cubicBezTo>
                  <a:pt x="237" y="563"/>
                  <a:pt x="237" y="563"/>
                  <a:pt x="237" y="563"/>
                </a:cubicBezTo>
                <a:cubicBezTo>
                  <a:pt x="237" y="564"/>
                  <a:pt x="239" y="564"/>
                  <a:pt x="239" y="565"/>
                </a:cubicBezTo>
                <a:cubicBezTo>
                  <a:pt x="240" y="566"/>
                  <a:pt x="241" y="567"/>
                  <a:pt x="242" y="568"/>
                </a:cubicBezTo>
                <a:cubicBezTo>
                  <a:pt x="243" y="570"/>
                  <a:pt x="244" y="571"/>
                  <a:pt x="246" y="572"/>
                </a:cubicBezTo>
                <a:cubicBezTo>
                  <a:pt x="248" y="573"/>
                  <a:pt x="249" y="575"/>
                  <a:pt x="251" y="576"/>
                </a:cubicBezTo>
                <a:cubicBezTo>
                  <a:pt x="252" y="577"/>
                  <a:pt x="253" y="578"/>
                  <a:pt x="255" y="579"/>
                </a:cubicBezTo>
                <a:cubicBezTo>
                  <a:pt x="255" y="579"/>
                  <a:pt x="256" y="579"/>
                  <a:pt x="256" y="579"/>
                </a:cubicBezTo>
                <a:cubicBezTo>
                  <a:pt x="256" y="581"/>
                  <a:pt x="257" y="582"/>
                  <a:pt x="259" y="582"/>
                </a:cubicBezTo>
                <a:cubicBezTo>
                  <a:pt x="259" y="582"/>
                  <a:pt x="259" y="582"/>
                  <a:pt x="259" y="582"/>
                </a:cubicBezTo>
                <a:cubicBezTo>
                  <a:pt x="259" y="584"/>
                  <a:pt x="260" y="583"/>
                  <a:pt x="261" y="584"/>
                </a:cubicBezTo>
                <a:cubicBezTo>
                  <a:pt x="262" y="585"/>
                  <a:pt x="263" y="586"/>
                  <a:pt x="264" y="587"/>
                </a:cubicBezTo>
                <a:cubicBezTo>
                  <a:pt x="265" y="588"/>
                  <a:pt x="267" y="588"/>
                  <a:pt x="268" y="590"/>
                </a:cubicBezTo>
                <a:cubicBezTo>
                  <a:pt x="269" y="591"/>
                  <a:pt x="270" y="591"/>
                  <a:pt x="271" y="592"/>
                </a:cubicBezTo>
                <a:cubicBezTo>
                  <a:pt x="272" y="592"/>
                  <a:pt x="273" y="592"/>
                  <a:pt x="274" y="593"/>
                </a:cubicBezTo>
                <a:cubicBezTo>
                  <a:pt x="274" y="594"/>
                  <a:pt x="276" y="595"/>
                  <a:pt x="277" y="595"/>
                </a:cubicBezTo>
                <a:cubicBezTo>
                  <a:pt x="276" y="597"/>
                  <a:pt x="277" y="597"/>
                  <a:pt x="278" y="597"/>
                </a:cubicBezTo>
                <a:cubicBezTo>
                  <a:pt x="279" y="597"/>
                  <a:pt x="280" y="597"/>
                  <a:pt x="281" y="598"/>
                </a:cubicBezTo>
                <a:cubicBezTo>
                  <a:pt x="282" y="599"/>
                  <a:pt x="283" y="599"/>
                  <a:pt x="284" y="600"/>
                </a:cubicBezTo>
                <a:cubicBezTo>
                  <a:pt x="285" y="601"/>
                  <a:pt x="286" y="602"/>
                  <a:pt x="287" y="603"/>
                </a:cubicBezTo>
                <a:cubicBezTo>
                  <a:pt x="288" y="603"/>
                  <a:pt x="289" y="603"/>
                  <a:pt x="289" y="603"/>
                </a:cubicBezTo>
                <a:cubicBezTo>
                  <a:pt x="291" y="605"/>
                  <a:pt x="293" y="606"/>
                  <a:pt x="295" y="606"/>
                </a:cubicBezTo>
                <a:cubicBezTo>
                  <a:pt x="296" y="607"/>
                  <a:pt x="296" y="608"/>
                  <a:pt x="298" y="608"/>
                </a:cubicBezTo>
                <a:cubicBezTo>
                  <a:pt x="298" y="608"/>
                  <a:pt x="299" y="609"/>
                  <a:pt x="299" y="610"/>
                </a:cubicBezTo>
                <a:cubicBezTo>
                  <a:pt x="300" y="611"/>
                  <a:pt x="302" y="611"/>
                  <a:pt x="303" y="612"/>
                </a:cubicBezTo>
                <a:cubicBezTo>
                  <a:pt x="303" y="612"/>
                  <a:pt x="304" y="612"/>
                  <a:pt x="305" y="612"/>
                </a:cubicBezTo>
                <a:cubicBezTo>
                  <a:pt x="306" y="613"/>
                  <a:pt x="307" y="613"/>
                  <a:pt x="307" y="614"/>
                </a:cubicBezTo>
                <a:cubicBezTo>
                  <a:pt x="308" y="613"/>
                  <a:pt x="309" y="615"/>
                  <a:pt x="310" y="615"/>
                </a:cubicBezTo>
                <a:cubicBezTo>
                  <a:pt x="310" y="615"/>
                  <a:pt x="311" y="616"/>
                  <a:pt x="312" y="616"/>
                </a:cubicBezTo>
                <a:cubicBezTo>
                  <a:pt x="313" y="616"/>
                  <a:pt x="313" y="616"/>
                  <a:pt x="314" y="617"/>
                </a:cubicBezTo>
                <a:cubicBezTo>
                  <a:pt x="315" y="617"/>
                  <a:pt x="316" y="617"/>
                  <a:pt x="317" y="618"/>
                </a:cubicBezTo>
                <a:cubicBezTo>
                  <a:pt x="318" y="618"/>
                  <a:pt x="319" y="619"/>
                  <a:pt x="320" y="619"/>
                </a:cubicBezTo>
                <a:cubicBezTo>
                  <a:pt x="321" y="620"/>
                  <a:pt x="322" y="619"/>
                  <a:pt x="323" y="620"/>
                </a:cubicBezTo>
                <a:cubicBezTo>
                  <a:pt x="323" y="620"/>
                  <a:pt x="323" y="621"/>
                  <a:pt x="323" y="621"/>
                </a:cubicBezTo>
                <a:cubicBezTo>
                  <a:pt x="327" y="621"/>
                  <a:pt x="327" y="621"/>
                  <a:pt x="327" y="621"/>
                </a:cubicBezTo>
                <a:cubicBezTo>
                  <a:pt x="328" y="622"/>
                  <a:pt x="329" y="624"/>
                  <a:pt x="331" y="623"/>
                </a:cubicBezTo>
                <a:cubicBezTo>
                  <a:pt x="332" y="625"/>
                  <a:pt x="334" y="624"/>
                  <a:pt x="335" y="625"/>
                </a:cubicBezTo>
                <a:cubicBezTo>
                  <a:pt x="336" y="625"/>
                  <a:pt x="336" y="626"/>
                  <a:pt x="336" y="626"/>
                </a:cubicBezTo>
                <a:cubicBezTo>
                  <a:pt x="337" y="627"/>
                  <a:pt x="339" y="626"/>
                  <a:pt x="340" y="627"/>
                </a:cubicBezTo>
                <a:cubicBezTo>
                  <a:pt x="341" y="627"/>
                  <a:pt x="342" y="627"/>
                  <a:pt x="343" y="627"/>
                </a:cubicBezTo>
                <a:cubicBezTo>
                  <a:pt x="344" y="627"/>
                  <a:pt x="345" y="628"/>
                  <a:pt x="345" y="628"/>
                </a:cubicBezTo>
                <a:cubicBezTo>
                  <a:pt x="346" y="628"/>
                  <a:pt x="347" y="629"/>
                  <a:pt x="347" y="629"/>
                </a:cubicBezTo>
                <a:cubicBezTo>
                  <a:pt x="348" y="629"/>
                  <a:pt x="349" y="629"/>
                  <a:pt x="350" y="629"/>
                </a:cubicBezTo>
                <a:cubicBezTo>
                  <a:pt x="351" y="629"/>
                  <a:pt x="352" y="629"/>
                  <a:pt x="353" y="629"/>
                </a:cubicBezTo>
                <a:cubicBezTo>
                  <a:pt x="354" y="631"/>
                  <a:pt x="356" y="629"/>
                  <a:pt x="357" y="631"/>
                </a:cubicBezTo>
                <a:cubicBezTo>
                  <a:pt x="357" y="631"/>
                  <a:pt x="358" y="631"/>
                  <a:pt x="359" y="632"/>
                </a:cubicBezTo>
                <a:cubicBezTo>
                  <a:pt x="359" y="632"/>
                  <a:pt x="360" y="632"/>
                  <a:pt x="361" y="632"/>
                </a:cubicBezTo>
                <a:cubicBezTo>
                  <a:pt x="362" y="632"/>
                  <a:pt x="363" y="632"/>
                  <a:pt x="363" y="633"/>
                </a:cubicBezTo>
                <a:cubicBezTo>
                  <a:pt x="364" y="633"/>
                  <a:pt x="364" y="632"/>
                  <a:pt x="364" y="632"/>
                </a:cubicBezTo>
                <a:cubicBezTo>
                  <a:pt x="364" y="632"/>
                  <a:pt x="364" y="632"/>
                  <a:pt x="365" y="632"/>
                </a:cubicBezTo>
                <a:cubicBezTo>
                  <a:pt x="366" y="633"/>
                  <a:pt x="366" y="633"/>
                  <a:pt x="369" y="633"/>
                </a:cubicBezTo>
                <a:cubicBezTo>
                  <a:pt x="369" y="633"/>
                  <a:pt x="369" y="633"/>
                  <a:pt x="369" y="633"/>
                </a:cubicBezTo>
                <a:cubicBezTo>
                  <a:pt x="370" y="634"/>
                  <a:pt x="371" y="634"/>
                  <a:pt x="372" y="634"/>
                </a:cubicBezTo>
                <a:cubicBezTo>
                  <a:pt x="373" y="633"/>
                  <a:pt x="373" y="635"/>
                  <a:pt x="374" y="635"/>
                </a:cubicBezTo>
                <a:cubicBezTo>
                  <a:pt x="376" y="635"/>
                  <a:pt x="377" y="634"/>
                  <a:pt x="378" y="636"/>
                </a:cubicBezTo>
                <a:cubicBezTo>
                  <a:pt x="378" y="636"/>
                  <a:pt x="379" y="635"/>
                  <a:pt x="379" y="635"/>
                </a:cubicBezTo>
                <a:cubicBezTo>
                  <a:pt x="380" y="635"/>
                  <a:pt x="380" y="635"/>
                  <a:pt x="380" y="636"/>
                </a:cubicBezTo>
                <a:cubicBezTo>
                  <a:pt x="380" y="637"/>
                  <a:pt x="381" y="637"/>
                  <a:pt x="382" y="636"/>
                </a:cubicBezTo>
                <a:cubicBezTo>
                  <a:pt x="382" y="636"/>
                  <a:pt x="382" y="636"/>
                  <a:pt x="382" y="636"/>
                </a:cubicBezTo>
                <a:cubicBezTo>
                  <a:pt x="384" y="636"/>
                  <a:pt x="387" y="635"/>
                  <a:pt x="389" y="637"/>
                </a:cubicBezTo>
                <a:cubicBezTo>
                  <a:pt x="390" y="637"/>
                  <a:pt x="391" y="637"/>
                  <a:pt x="392" y="637"/>
                </a:cubicBezTo>
                <a:cubicBezTo>
                  <a:pt x="393" y="637"/>
                  <a:pt x="395" y="636"/>
                  <a:pt x="396" y="637"/>
                </a:cubicBezTo>
                <a:cubicBezTo>
                  <a:pt x="396" y="639"/>
                  <a:pt x="396" y="639"/>
                  <a:pt x="398" y="639"/>
                </a:cubicBezTo>
                <a:cubicBezTo>
                  <a:pt x="398" y="638"/>
                  <a:pt x="399" y="639"/>
                  <a:pt x="399" y="638"/>
                </a:cubicBezTo>
                <a:cubicBezTo>
                  <a:pt x="400" y="637"/>
                  <a:pt x="402" y="638"/>
                  <a:pt x="403" y="638"/>
                </a:cubicBezTo>
                <a:cubicBezTo>
                  <a:pt x="405" y="638"/>
                  <a:pt x="408" y="638"/>
                  <a:pt x="410" y="638"/>
                </a:cubicBezTo>
                <a:cubicBezTo>
                  <a:pt x="411" y="638"/>
                  <a:pt x="411" y="637"/>
                  <a:pt x="412" y="638"/>
                </a:cubicBezTo>
                <a:cubicBezTo>
                  <a:pt x="413" y="639"/>
                  <a:pt x="414" y="638"/>
                  <a:pt x="416" y="638"/>
                </a:cubicBezTo>
                <a:cubicBezTo>
                  <a:pt x="416" y="638"/>
                  <a:pt x="417" y="637"/>
                  <a:pt x="417" y="637"/>
                </a:cubicBezTo>
                <a:cubicBezTo>
                  <a:pt x="417" y="637"/>
                  <a:pt x="418" y="637"/>
                  <a:pt x="418" y="637"/>
                </a:cubicBezTo>
                <a:cubicBezTo>
                  <a:pt x="418" y="637"/>
                  <a:pt x="418" y="637"/>
                  <a:pt x="418" y="638"/>
                </a:cubicBezTo>
                <a:cubicBezTo>
                  <a:pt x="420" y="636"/>
                  <a:pt x="420" y="636"/>
                  <a:pt x="422" y="637"/>
                </a:cubicBezTo>
                <a:cubicBezTo>
                  <a:pt x="422" y="638"/>
                  <a:pt x="423" y="638"/>
                  <a:pt x="424" y="637"/>
                </a:cubicBezTo>
                <a:cubicBezTo>
                  <a:pt x="425" y="636"/>
                  <a:pt x="427" y="635"/>
                  <a:pt x="429" y="636"/>
                </a:cubicBezTo>
                <a:cubicBezTo>
                  <a:pt x="430" y="636"/>
                  <a:pt x="431" y="636"/>
                  <a:pt x="431" y="636"/>
                </a:cubicBezTo>
                <a:cubicBezTo>
                  <a:pt x="432" y="636"/>
                  <a:pt x="433" y="636"/>
                  <a:pt x="433" y="637"/>
                </a:cubicBezTo>
                <a:cubicBezTo>
                  <a:pt x="434" y="636"/>
                  <a:pt x="435" y="636"/>
                  <a:pt x="436" y="636"/>
                </a:cubicBezTo>
                <a:cubicBezTo>
                  <a:pt x="437" y="636"/>
                  <a:pt x="437" y="636"/>
                  <a:pt x="438" y="635"/>
                </a:cubicBezTo>
                <a:cubicBezTo>
                  <a:pt x="439" y="634"/>
                  <a:pt x="439" y="636"/>
                  <a:pt x="439" y="636"/>
                </a:cubicBezTo>
                <a:cubicBezTo>
                  <a:pt x="440" y="636"/>
                  <a:pt x="441" y="636"/>
                  <a:pt x="442" y="636"/>
                </a:cubicBezTo>
                <a:cubicBezTo>
                  <a:pt x="442" y="636"/>
                  <a:pt x="443" y="636"/>
                  <a:pt x="443" y="635"/>
                </a:cubicBezTo>
                <a:cubicBezTo>
                  <a:pt x="444" y="635"/>
                  <a:pt x="444" y="634"/>
                  <a:pt x="444" y="634"/>
                </a:cubicBezTo>
                <a:cubicBezTo>
                  <a:pt x="445" y="634"/>
                  <a:pt x="447" y="634"/>
                  <a:pt x="448" y="634"/>
                </a:cubicBezTo>
                <a:cubicBezTo>
                  <a:pt x="449" y="632"/>
                  <a:pt x="450" y="633"/>
                  <a:pt x="451" y="633"/>
                </a:cubicBezTo>
                <a:cubicBezTo>
                  <a:pt x="453" y="633"/>
                  <a:pt x="453" y="632"/>
                  <a:pt x="455" y="632"/>
                </a:cubicBezTo>
                <a:cubicBezTo>
                  <a:pt x="456" y="632"/>
                  <a:pt x="458" y="632"/>
                  <a:pt x="459" y="632"/>
                </a:cubicBezTo>
                <a:cubicBezTo>
                  <a:pt x="460" y="632"/>
                  <a:pt x="460" y="632"/>
                  <a:pt x="460" y="632"/>
                </a:cubicBezTo>
                <a:cubicBezTo>
                  <a:pt x="461" y="630"/>
                  <a:pt x="463" y="631"/>
                  <a:pt x="464" y="630"/>
                </a:cubicBezTo>
                <a:cubicBezTo>
                  <a:pt x="465" y="629"/>
                  <a:pt x="466" y="630"/>
                  <a:pt x="468" y="630"/>
                </a:cubicBezTo>
                <a:cubicBezTo>
                  <a:pt x="469" y="630"/>
                  <a:pt x="470" y="630"/>
                  <a:pt x="470" y="629"/>
                </a:cubicBezTo>
                <a:cubicBezTo>
                  <a:pt x="471" y="629"/>
                  <a:pt x="472" y="629"/>
                  <a:pt x="473" y="629"/>
                </a:cubicBezTo>
                <a:cubicBezTo>
                  <a:pt x="474" y="629"/>
                  <a:pt x="474" y="628"/>
                  <a:pt x="476" y="628"/>
                </a:cubicBezTo>
                <a:cubicBezTo>
                  <a:pt x="477" y="628"/>
                  <a:pt x="479" y="626"/>
                  <a:pt x="481" y="627"/>
                </a:cubicBezTo>
                <a:cubicBezTo>
                  <a:pt x="481" y="627"/>
                  <a:pt x="481" y="627"/>
                  <a:pt x="482" y="627"/>
                </a:cubicBezTo>
                <a:cubicBezTo>
                  <a:pt x="484" y="625"/>
                  <a:pt x="486" y="625"/>
                  <a:pt x="488" y="623"/>
                </a:cubicBezTo>
                <a:cubicBezTo>
                  <a:pt x="489" y="624"/>
                  <a:pt x="490" y="622"/>
                  <a:pt x="491" y="622"/>
                </a:cubicBezTo>
                <a:cubicBezTo>
                  <a:pt x="492" y="621"/>
                  <a:pt x="494" y="622"/>
                  <a:pt x="494" y="621"/>
                </a:cubicBezTo>
                <a:cubicBezTo>
                  <a:pt x="495" y="621"/>
                  <a:pt x="496" y="621"/>
                  <a:pt x="496" y="620"/>
                </a:cubicBezTo>
                <a:cubicBezTo>
                  <a:pt x="497" y="619"/>
                  <a:pt x="498" y="620"/>
                  <a:pt x="499" y="619"/>
                </a:cubicBezTo>
                <a:cubicBezTo>
                  <a:pt x="500" y="618"/>
                  <a:pt x="502" y="618"/>
                  <a:pt x="503" y="617"/>
                </a:cubicBezTo>
                <a:cubicBezTo>
                  <a:pt x="504" y="617"/>
                  <a:pt x="505" y="617"/>
                  <a:pt x="506" y="616"/>
                </a:cubicBezTo>
                <a:cubicBezTo>
                  <a:pt x="507" y="616"/>
                  <a:pt x="507" y="614"/>
                  <a:pt x="508" y="615"/>
                </a:cubicBezTo>
                <a:cubicBezTo>
                  <a:pt x="509" y="614"/>
                  <a:pt x="510" y="614"/>
                  <a:pt x="511" y="614"/>
                </a:cubicBezTo>
                <a:cubicBezTo>
                  <a:pt x="511" y="614"/>
                  <a:pt x="512" y="614"/>
                  <a:pt x="512" y="613"/>
                </a:cubicBezTo>
                <a:cubicBezTo>
                  <a:pt x="512" y="612"/>
                  <a:pt x="514" y="612"/>
                  <a:pt x="515" y="611"/>
                </a:cubicBezTo>
                <a:cubicBezTo>
                  <a:pt x="516" y="611"/>
                  <a:pt x="517" y="610"/>
                  <a:pt x="518" y="609"/>
                </a:cubicBezTo>
                <a:cubicBezTo>
                  <a:pt x="520" y="609"/>
                  <a:pt x="520" y="609"/>
                  <a:pt x="520" y="609"/>
                </a:cubicBezTo>
                <a:cubicBezTo>
                  <a:pt x="520" y="609"/>
                  <a:pt x="520" y="609"/>
                  <a:pt x="520" y="608"/>
                </a:cubicBezTo>
                <a:cubicBezTo>
                  <a:pt x="521" y="607"/>
                  <a:pt x="521" y="606"/>
                  <a:pt x="523" y="606"/>
                </a:cubicBezTo>
                <a:cubicBezTo>
                  <a:pt x="524" y="606"/>
                  <a:pt x="526" y="605"/>
                  <a:pt x="527" y="604"/>
                </a:cubicBezTo>
                <a:cubicBezTo>
                  <a:pt x="528" y="603"/>
                  <a:pt x="530" y="603"/>
                  <a:pt x="531" y="602"/>
                </a:cubicBezTo>
                <a:cubicBezTo>
                  <a:pt x="531" y="602"/>
                  <a:pt x="532" y="602"/>
                  <a:pt x="533" y="602"/>
                </a:cubicBezTo>
                <a:cubicBezTo>
                  <a:pt x="533" y="601"/>
                  <a:pt x="533" y="601"/>
                  <a:pt x="534" y="601"/>
                </a:cubicBezTo>
                <a:cubicBezTo>
                  <a:pt x="534" y="600"/>
                  <a:pt x="534" y="600"/>
                  <a:pt x="534" y="600"/>
                </a:cubicBezTo>
                <a:cubicBezTo>
                  <a:pt x="536" y="599"/>
                  <a:pt x="537" y="598"/>
                  <a:pt x="538" y="598"/>
                </a:cubicBezTo>
                <a:cubicBezTo>
                  <a:pt x="539" y="597"/>
                  <a:pt x="540" y="597"/>
                  <a:pt x="540" y="596"/>
                </a:cubicBezTo>
                <a:cubicBezTo>
                  <a:pt x="541" y="596"/>
                  <a:pt x="541" y="596"/>
                  <a:pt x="542" y="596"/>
                </a:cubicBezTo>
                <a:cubicBezTo>
                  <a:pt x="543" y="595"/>
                  <a:pt x="543" y="595"/>
                  <a:pt x="544" y="594"/>
                </a:cubicBezTo>
                <a:cubicBezTo>
                  <a:pt x="544" y="594"/>
                  <a:pt x="545" y="594"/>
                  <a:pt x="545" y="593"/>
                </a:cubicBezTo>
                <a:cubicBezTo>
                  <a:pt x="545" y="593"/>
                  <a:pt x="545" y="592"/>
                  <a:pt x="545" y="592"/>
                </a:cubicBezTo>
                <a:cubicBezTo>
                  <a:pt x="547" y="592"/>
                  <a:pt x="547" y="590"/>
                  <a:pt x="549" y="590"/>
                </a:cubicBezTo>
                <a:cubicBezTo>
                  <a:pt x="550" y="590"/>
                  <a:pt x="551" y="588"/>
                  <a:pt x="552" y="587"/>
                </a:cubicBezTo>
                <a:cubicBezTo>
                  <a:pt x="553" y="587"/>
                  <a:pt x="554" y="585"/>
                  <a:pt x="555" y="584"/>
                </a:cubicBezTo>
                <a:cubicBezTo>
                  <a:pt x="556" y="584"/>
                  <a:pt x="556" y="583"/>
                  <a:pt x="557" y="583"/>
                </a:cubicBezTo>
                <a:cubicBezTo>
                  <a:pt x="559" y="582"/>
                  <a:pt x="559" y="581"/>
                  <a:pt x="561" y="580"/>
                </a:cubicBezTo>
                <a:cubicBezTo>
                  <a:pt x="561" y="579"/>
                  <a:pt x="561" y="578"/>
                  <a:pt x="562" y="578"/>
                </a:cubicBezTo>
                <a:cubicBezTo>
                  <a:pt x="563" y="578"/>
                  <a:pt x="564" y="577"/>
                  <a:pt x="564" y="576"/>
                </a:cubicBezTo>
                <a:cubicBezTo>
                  <a:pt x="565" y="575"/>
                  <a:pt x="567" y="575"/>
                  <a:pt x="568" y="573"/>
                </a:cubicBezTo>
                <a:cubicBezTo>
                  <a:pt x="568" y="573"/>
                  <a:pt x="568" y="573"/>
                  <a:pt x="569" y="573"/>
                </a:cubicBezTo>
                <a:cubicBezTo>
                  <a:pt x="570" y="573"/>
                  <a:pt x="570" y="571"/>
                  <a:pt x="571" y="570"/>
                </a:cubicBezTo>
                <a:cubicBezTo>
                  <a:pt x="572" y="570"/>
                  <a:pt x="572" y="570"/>
                  <a:pt x="573" y="570"/>
                </a:cubicBezTo>
                <a:cubicBezTo>
                  <a:pt x="573" y="570"/>
                  <a:pt x="573" y="570"/>
                  <a:pt x="573" y="570"/>
                </a:cubicBezTo>
                <a:cubicBezTo>
                  <a:pt x="573" y="569"/>
                  <a:pt x="573" y="569"/>
                  <a:pt x="572" y="569"/>
                </a:cubicBezTo>
                <a:cubicBezTo>
                  <a:pt x="574" y="568"/>
                  <a:pt x="574" y="566"/>
                  <a:pt x="575" y="565"/>
                </a:cubicBezTo>
                <a:cubicBezTo>
                  <a:pt x="576" y="564"/>
                  <a:pt x="578" y="563"/>
                  <a:pt x="579" y="562"/>
                </a:cubicBezTo>
                <a:cubicBezTo>
                  <a:pt x="579" y="561"/>
                  <a:pt x="579" y="560"/>
                  <a:pt x="579" y="560"/>
                </a:cubicBezTo>
                <a:cubicBezTo>
                  <a:pt x="580" y="559"/>
                  <a:pt x="581" y="558"/>
                  <a:pt x="582" y="558"/>
                </a:cubicBezTo>
                <a:cubicBezTo>
                  <a:pt x="583" y="558"/>
                  <a:pt x="583" y="557"/>
                  <a:pt x="583" y="557"/>
                </a:cubicBezTo>
                <a:cubicBezTo>
                  <a:pt x="583" y="557"/>
                  <a:pt x="583" y="556"/>
                  <a:pt x="583" y="556"/>
                </a:cubicBezTo>
                <a:cubicBezTo>
                  <a:pt x="584" y="555"/>
                  <a:pt x="584" y="554"/>
                  <a:pt x="585" y="554"/>
                </a:cubicBezTo>
                <a:cubicBezTo>
                  <a:pt x="585" y="553"/>
                  <a:pt x="586" y="553"/>
                  <a:pt x="586" y="552"/>
                </a:cubicBezTo>
                <a:cubicBezTo>
                  <a:pt x="586" y="551"/>
                  <a:pt x="587" y="551"/>
                  <a:pt x="588" y="551"/>
                </a:cubicBezTo>
                <a:cubicBezTo>
                  <a:pt x="588" y="550"/>
                  <a:pt x="588" y="550"/>
                  <a:pt x="589" y="549"/>
                </a:cubicBezTo>
                <a:cubicBezTo>
                  <a:pt x="589" y="548"/>
                  <a:pt x="590" y="546"/>
                  <a:pt x="591" y="545"/>
                </a:cubicBezTo>
                <a:cubicBezTo>
                  <a:pt x="592" y="545"/>
                  <a:pt x="593" y="544"/>
                  <a:pt x="593" y="544"/>
                </a:cubicBezTo>
                <a:cubicBezTo>
                  <a:pt x="594" y="542"/>
                  <a:pt x="593" y="541"/>
                  <a:pt x="595" y="541"/>
                </a:cubicBezTo>
                <a:cubicBezTo>
                  <a:pt x="595" y="540"/>
                  <a:pt x="596" y="540"/>
                  <a:pt x="597" y="539"/>
                </a:cubicBezTo>
                <a:cubicBezTo>
                  <a:pt x="597" y="538"/>
                  <a:pt x="598" y="538"/>
                  <a:pt x="599" y="538"/>
                </a:cubicBezTo>
                <a:cubicBezTo>
                  <a:pt x="599" y="536"/>
                  <a:pt x="600" y="536"/>
                  <a:pt x="601" y="534"/>
                </a:cubicBezTo>
                <a:cubicBezTo>
                  <a:pt x="601" y="532"/>
                  <a:pt x="601" y="532"/>
                  <a:pt x="601" y="532"/>
                </a:cubicBezTo>
                <a:cubicBezTo>
                  <a:pt x="603" y="531"/>
                  <a:pt x="604" y="530"/>
                  <a:pt x="604" y="528"/>
                </a:cubicBezTo>
                <a:cubicBezTo>
                  <a:pt x="604" y="527"/>
                  <a:pt x="605" y="526"/>
                  <a:pt x="606" y="526"/>
                </a:cubicBezTo>
                <a:cubicBezTo>
                  <a:pt x="607" y="525"/>
                  <a:pt x="606" y="524"/>
                  <a:pt x="607" y="524"/>
                </a:cubicBezTo>
                <a:cubicBezTo>
                  <a:pt x="609" y="524"/>
                  <a:pt x="608" y="522"/>
                  <a:pt x="609" y="521"/>
                </a:cubicBezTo>
                <a:cubicBezTo>
                  <a:pt x="610" y="521"/>
                  <a:pt x="611" y="520"/>
                  <a:pt x="610" y="519"/>
                </a:cubicBezTo>
                <a:cubicBezTo>
                  <a:pt x="610" y="519"/>
                  <a:pt x="611" y="518"/>
                  <a:pt x="611" y="518"/>
                </a:cubicBezTo>
                <a:cubicBezTo>
                  <a:pt x="612" y="516"/>
                  <a:pt x="613" y="515"/>
                  <a:pt x="615" y="513"/>
                </a:cubicBezTo>
                <a:cubicBezTo>
                  <a:pt x="616" y="513"/>
                  <a:pt x="617" y="513"/>
                  <a:pt x="615" y="512"/>
                </a:cubicBezTo>
                <a:cubicBezTo>
                  <a:pt x="615" y="512"/>
                  <a:pt x="616" y="511"/>
                  <a:pt x="616" y="511"/>
                </a:cubicBezTo>
                <a:cubicBezTo>
                  <a:pt x="617" y="511"/>
                  <a:pt x="617" y="512"/>
                  <a:pt x="618" y="511"/>
                </a:cubicBezTo>
                <a:cubicBezTo>
                  <a:pt x="617" y="511"/>
                  <a:pt x="617" y="510"/>
                  <a:pt x="616" y="510"/>
                </a:cubicBezTo>
                <a:cubicBezTo>
                  <a:pt x="617" y="509"/>
                  <a:pt x="617" y="509"/>
                  <a:pt x="618" y="508"/>
                </a:cubicBezTo>
                <a:cubicBezTo>
                  <a:pt x="618" y="506"/>
                  <a:pt x="618" y="506"/>
                  <a:pt x="619" y="504"/>
                </a:cubicBezTo>
                <a:cubicBezTo>
                  <a:pt x="619" y="503"/>
                  <a:pt x="620" y="502"/>
                  <a:pt x="620" y="501"/>
                </a:cubicBezTo>
                <a:cubicBezTo>
                  <a:pt x="621" y="500"/>
                  <a:pt x="621" y="498"/>
                  <a:pt x="622" y="498"/>
                </a:cubicBezTo>
                <a:cubicBezTo>
                  <a:pt x="621" y="496"/>
                  <a:pt x="623" y="495"/>
                  <a:pt x="624" y="494"/>
                </a:cubicBezTo>
                <a:cubicBezTo>
                  <a:pt x="624" y="492"/>
                  <a:pt x="624" y="492"/>
                  <a:pt x="625" y="490"/>
                </a:cubicBezTo>
                <a:cubicBezTo>
                  <a:pt x="625" y="489"/>
                  <a:pt x="625" y="488"/>
                  <a:pt x="626" y="487"/>
                </a:cubicBezTo>
                <a:cubicBezTo>
                  <a:pt x="627" y="486"/>
                  <a:pt x="626" y="485"/>
                  <a:pt x="627" y="484"/>
                </a:cubicBezTo>
                <a:cubicBezTo>
                  <a:pt x="627" y="484"/>
                  <a:pt x="628" y="483"/>
                  <a:pt x="628" y="482"/>
                </a:cubicBezTo>
                <a:cubicBezTo>
                  <a:pt x="628" y="482"/>
                  <a:pt x="628" y="481"/>
                  <a:pt x="628" y="480"/>
                </a:cubicBezTo>
                <a:cubicBezTo>
                  <a:pt x="629" y="479"/>
                  <a:pt x="630" y="478"/>
                  <a:pt x="629" y="477"/>
                </a:cubicBezTo>
                <a:cubicBezTo>
                  <a:pt x="629" y="476"/>
                  <a:pt x="630" y="476"/>
                  <a:pt x="631" y="475"/>
                </a:cubicBezTo>
                <a:cubicBezTo>
                  <a:pt x="631" y="474"/>
                  <a:pt x="631" y="474"/>
                  <a:pt x="631" y="474"/>
                </a:cubicBezTo>
                <a:cubicBezTo>
                  <a:pt x="631" y="472"/>
                  <a:pt x="631" y="470"/>
                  <a:pt x="632" y="469"/>
                </a:cubicBezTo>
                <a:cubicBezTo>
                  <a:pt x="633" y="468"/>
                  <a:pt x="632" y="466"/>
                  <a:pt x="632" y="464"/>
                </a:cubicBezTo>
                <a:cubicBezTo>
                  <a:pt x="632" y="463"/>
                  <a:pt x="632" y="463"/>
                  <a:pt x="633" y="461"/>
                </a:cubicBezTo>
                <a:cubicBezTo>
                  <a:pt x="634" y="460"/>
                  <a:pt x="634" y="460"/>
                  <a:pt x="634" y="459"/>
                </a:cubicBezTo>
                <a:cubicBezTo>
                  <a:pt x="634" y="458"/>
                  <a:pt x="635" y="457"/>
                  <a:pt x="635" y="457"/>
                </a:cubicBezTo>
                <a:cubicBezTo>
                  <a:pt x="635" y="457"/>
                  <a:pt x="635" y="456"/>
                  <a:pt x="635" y="456"/>
                </a:cubicBezTo>
                <a:cubicBezTo>
                  <a:pt x="635" y="456"/>
                  <a:pt x="635" y="455"/>
                  <a:pt x="634" y="455"/>
                </a:cubicBezTo>
                <a:cubicBezTo>
                  <a:pt x="635" y="454"/>
                  <a:pt x="635" y="453"/>
                  <a:pt x="635" y="453"/>
                </a:cubicBezTo>
                <a:cubicBezTo>
                  <a:pt x="636" y="452"/>
                  <a:pt x="636" y="452"/>
                  <a:pt x="636" y="451"/>
                </a:cubicBezTo>
                <a:cubicBezTo>
                  <a:pt x="636" y="450"/>
                  <a:pt x="636" y="448"/>
                  <a:pt x="637" y="447"/>
                </a:cubicBezTo>
                <a:cubicBezTo>
                  <a:pt x="637" y="446"/>
                  <a:pt x="637" y="444"/>
                  <a:pt x="637" y="443"/>
                </a:cubicBezTo>
                <a:cubicBezTo>
                  <a:pt x="638" y="442"/>
                  <a:pt x="638" y="441"/>
                  <a:pt x="638" y="439"/>
                </a:cubicBezTo>
                <a:cubicBezTo>
                  <a:pt x="638" y="437"/>
                  <a:pt x="638" y="435"/>
                  <a:pt x="638" y="433"/>
                </a:cubicBezTo>
                <a:cubicBezTo>
                  <a:pt x="638" y="432"/>
                  <a:pt x="638" y="431"/>
                  <a:pt x="639" y="430"/>
                </a:cubicBezTo>
                <a:cubicBezTo>
                  <a:pt x="639" y="429"/>
                  <a:pt x="640" y="428"/>
                  <a:pt x="640" y="427"/>
                </a:cubicBezTo>
                <a:cubicBezTo>
                  <a:pt x="640" y="425"/>
                  <a:pt x="639" y="422"/>
                  <a:pt x="641" y="420"/>
                </a:cubicBezTo>
                <a:cubicBezTo>
                  <a:pt x="641" y="420"/>
                  <a:pt x="641" y="419"/>
                  <a:pt x="641" y="418"/>
                </a:cubicBezTo>
                <a:cubicBezTo>
                  <a:pt x="641" y="414"/>
                  <a:pt x="641" y="414"/>
                  <a:pt x="641" y="414"/>
                </a:cubicBezTo>
                <a:cubicBezTo>
                  <a:pt x="641" y="413"/>
                  <a:pt x="641" y="412"/>
                  <a:pt x="641" y="411"/>
                </a:cubicBezTo>
                <a:cubicBezTo>
                  <a:pt x="641" y="410"/>
                  <a:pt x="641" y="409"/>
                  <a:pt x="641" y="408"/>
                </a:cubicBezTo>
                <a:cubicBezTo>
                  <a:pt x="640" y="408"/>
                  <a:pt x="640" y="408"/>
                  <a:pt x="640" y="407"/>
                </a:cubicBezTo>
                <a:cubicBezTo>
                  <a:pt x="639" y="406"/>
                  <a:pt x="639" y="406"/>
                  <a:pt x="640" y="405"/>
                </a:cubicBezTo>
                <a:cubicBezTo>
                  <a:pt x="640" y="404"/>
                  <a:pt x="640" y="404"/>
                  <a:pt x="641" y="404"/>
                </a:cubicBezTo>
                <a:cubicBezTo>
                  <a:pt x="641" y="402"/>
                  <a:pt x="641" y="400"/>
                  <a:pt x="641" y="399"/>
                </a:cubicBezTo>
                <a:cubicBezTo>
                  <a:pt x="641" y="399"/>
                  <a:pt x="640" y="398"/>
                  <a:pt x="640" y="398"/>
                </a:cubicBezTo>
                <a:cubicBezTo>
                  <a:pt x="640" y="398"/>
                  <a:pt x="640" y="397"/>
                  <a:pt x="641" y="397"/>
                </a:cubicBezTo>
                <a:cubicBezTo>
                  <a:pt x="640" y="397"/>
                  <a:pt x="640" y="396"/>
                  <a:pt x="640" y="396"/>
                </a:cubicBezTo>
                <a:cubicBezTo>
                  <a:pt x="641" y="395"/>
                  <a:pt x="641" y="395"/>
                  <a:pt x="640" y="394"/>
                </a:cubicBezTo>
                <a:cubicBezTo>
                  <a:pt x="640" y="393"/>
                  <a:pt x="640" y="393"/>
                  <a:pt x="640" y="392"/>
                </a:cubicBezTo>
                <a:cubicBezTo>
                  <a:pt x="640" y="390"/>
                  <a:pt x="640" y="388"/>
                  <a:pt x="640" y="386"/>
                </a:cubicBezTo>
                <a:cubicBezTo>
                  <a:pt x="639" y="385"/>
                  <a:pt x="639" y="385"/>
                  <a:pt x="638" y="384"/>
                </a:cubicBezTo>
                <a:cubicBezTo>
                  <a:pt x="638" y="381"/>
                  <a:pt x="638" y="378"/>
                  <a:pt x="638" y="375"/>
                </a:cubicBezTo>
                <a:cubicBezTo>
                  <a:pt x="638" y="374"/>
                  <a:pt x="638" y="373"/>
                  <a:pt x="638" y="372"/>
                </a:cubicBezTo>
                <a:cubicBezTo>
                  <a:pt x="637" y="371"/>
                  <a:pt x="637" y="370"/>
                  <a:pt x="636" y="370"/>
                </a:cubicBezTo>
                <a:cubicBezTo>
                  <a:pt x="636" y="369"/>
                  <a:pt x="637" y="369"/>
                  <a:pt x="637" y="369"/>
                </a:cubicBezTo>
                <a:cubicBezTo>
                  <a:pt x="636" y="368"/>
                  <a:pt x="636" y="366"/>
                  <a:pt x="636" y="366"/>
                </a:cubicBezTo>
                <a:cubicBezTo>
                  <a:pt x="635" y="365"/>
                  <a:pt x="636" y="363"/>
                  <a:pt x="635" y="363"/>
                </a:cubicBezTo>
                <a:cubicBezTo>
                  <a:pt x="634" y="362"/>
                  <a:pt x="634" y="360"/>
                  <a:pt x="634" y="359"/>
                </a:cubicBezTo>
                <a:cubicBezTo>
                  <a:pt x="634" y="359"/>
                  <a:pt x="634" y="359"/>
                  <a:pt x="633" y="358"/>
                </a:cubicBezTo>
                <a:cubicBezTo>
                  <a:pt x="634" y="358"/>
                  <a:pt x="634" y="358"/>
                  <a:pt x="634" y="357"/>
                </a:cubicBezTo>
                <a:cubicBezTo>
                  <a:pt x="634" y="357"/>
                  <a:pt x="633" y="356"/>
                  <a:pt x="632" y="355"/>
                </a:cubicBezTo>
                <a:cubicBezTo>
                  <a:pt x="633" y="353"/>
                  <a:pt x="631" y="350"/>
                  <a:pt x="629" y="349"/>
                </a:cubicBezTo>
                <a:cubicBezTo>
                  <a:pt x="629" y="347"/>
                  <a:pt x="630" y="346"/>
                  <a:pt x="629" y="345"/>
                </a:cubicBezTo>
                <a:cubicBezTo>
                  <a:pt x="629" y="343"/>
                  <a:pt x="628" y="342"/>
                  <a:pt x="628" y="341"/>
                </a:cubicBezTo>
                <a:cubicBezTo>
                  <a:pt x="627" y="341"/>
                  <a:pt x="628" y="340"/>
                  <a:pt x="628" y="340"/>
                </a:cubicBezTo>
                <a:cubicBezTo>
                  <a:pt x="629" y="338"/>
                  <a:pt x="629" y="338"/>
                  <a:pt x="628" y="337"/>
                </a:cubicBezTo>
                <a:cubicBezTo>
                  <a:pt x="627" y="336"/>
                  <a:pt x="628" y="336"/>
                  <a:pt x="628" y="336"/>
                </a:cubicBezTo>
                <a:cubicBezTo>
                  <a:pt x="628" y="335"/>
                  <a:pt x="627" y="334"/>
                  <a:pt x="628" y="333"/>
                </a:cubicBezTo>
                <a:cubicBezTo>
                  <a:pt x="629" y="333"/>
                  <a:pt x="628" y="333"/>
                  <a:pt x="628" y="332"/>
                </a:cubicBezTo>
                <a:cubicBezTo>
                  <a:pt x="628" y="332"/>
                  <a:pt x="628" y="331"/>
                  <a:pt x="628" y="331"/>
                </a:cubicBezTo>
                <a:cubicBezTo>
                  <a:pt x="628" y="330"/>
                  <a:pt x="627" y="330"/>
                  <a:pt x="627" y="329"/>
                </a:cubicBezTo>
                <a:cubicBezTo>
                  <a:pt x="626" y="329"/>
                  <a:pt x="626" y="328"/>
                  <a:pt x="625" y="327"/>
                </a:cubicBezTo>
                <a:cubicBezTo>
                  <a:pt x="625" y="327"/>
                  <a:pt x="625" y="326"/>
                  <a:pt x="625" y="326"/>
                </a:cubicBezTo>
                <a:cubicBezTo>
                  <a:pt x="625" y="326"/>
                  <a:pt x="625" y="325"/>
                  <a:pt x="626" y="325"/>
                </a:cubicBezTo>
                <a:cubicBezTo>
                  <a:pt x="625" y="324"/>
                  <a:pt x="624" y="323"/>
                  <a:pt x="623" y="322"/>
                </a:cubicBezTo>
                <a:cubicBezTo>
                  <a:pt x="623" y="321"/>
                  <a:pt x="623" y="321"/>
                  <a:pt x="623" y="320"/>
                </a:cubicBezTo>
                <a:cubicBezTo>
                  <a:pt x="622" y="319"/>
                  <a:pt x="621" y="319"/>
                  <a:pt x="621" y="318"/>
                </a:cubicBezTo>
                <a:cubicBezTo>
                  <a:pt x="621" y="317"/>
                  <a:pt x="620" y="317"/>
                  <a:pt x="619" y="317"/>
                </a:cubicBezTo>
                <a:cubicBezTo>
                  <a:pt x="619" y="317"/>
                  <a:pt x="619" y="314"/>
                  <a:pt x="619" y="314"/>
                </a:cubicBezTo>
                <a:cubicBezTo>
                  <a:pt x="619" y="313"/>
                  <a:pt x="619" y="312"/>
                  <a:pt x="619" y="311"/>
                </a:cubicBezTo>
                <a:cubicBezTo>
                  <a:pt x="618" y="310"/>
                  <a:pt x="618" y="310"/>
                  <a:pt x="618" y="309"/>
                </a:cubicBezTo>
                <a:cubicBezTo>
                  <a:pt x="617" y="309"/>
                  <a:pt x="617" y="309"/>
                  <a:pt x="616" y="309"/>
                </a:cubicBezTo>
                <a:cubicBezTo>
                  <a:pt x="616" y="308"/>
                  <a:pt x="616" y="307"/>
                  <a:pt x="616" y="306"/>
                </a:cubicBezTo>
                <a:cubicBezTo>
                  <a:pt x="615" y="305"/>
                  <a:pt x="615" y="305"/>
                  <a:pt x="614" y="304"/>
                </a:cubicBezTo>
                <a:cubicBezTo>
                  <a:pt x="614" y="303"/>
                  <a:pt x="614" y="303"/>
                  <a:pt x="614" y="302"/>
                </a:cubicBezTo>
                <a:cubicBezTo>
                  <a:pt x="615" y="300"/>
                  <a:pt x="613" y="299"/>
                  <a:pt x="613" y="298"/>
                </a:cubicBezTo>
                <a:cubicBezTo>
                  <a:pt x="613" y="297"/>
                  <a:pt x="612" y="297"/>
                  <a:pt x="611" y="296"/>
                </a:cubicBezTo>
                <a:cubicBezTo>
                  <a:pt x="611" y="296"/>
                  <a:pt x="610" y="295"/>
                  <a:pt x="610" y="294"/>
                </a:cubicBezTo>
                <a:cubicBezTo>
                  <a:pt x="610" y="294"/>
                  <a:pt x="610" y="293"/>
                  <a:pt x="609" y="293"/>
                </a:cubicBezTo>
                <a:cubicBezTo>
                  <a:pt x="608" y="293"/>
                  <a:pt x="608" y="292"/>
                  <a:pt x="608" y="291"/>
                </a:cubicBezTo>
                <a:cubicBezTo>
                  <a:pt x="608" y="290"/>
                  <a:pt x="606" y="290"/>
                  <a:pt x="607" y="289"/>
                </a:cubicBezTo>
                <a:cubicBezTo>
                  <a:pt x="606" y="288"/>
                  <a:pt x="606" y="287"/>
                  <a:pt x="604" y="288"/>
                </a:cubicBezTo>
                <a:cubicBezTo>
                  <a:pt x="604" y="288"/>
                  <a:pt x="604" y="287"/>
                  <a:pt x="604" y="287"/>
                </a:cubicBezTo>
                <a:cubicBezTo>
                  <a:pt x="604" y="285"/>
                  <a:pt x="603" y="284"/>
                  <a:pt x="603" y="283"/>
                </a:cubicBezTo>
                <a:cubicBezTo>
                  <a:pt x="602" y="283"/>
                  <a:pt x="602" y="282"/>
                  <a:pt x="602" y="281"/>
                </a:cubicBezTo>
                <a:cubicBezTo>
                  <a:pt x="602" y="280"/>
                  <a:pt x="600" y="280"/>
                  <a:pt x="601" y="279"/>
                </a:cubicBezTo>
                <a:cubicBezTo>
                  <a:pt x="600" y="278"/>
                  <a:pt x="600" y="277"/>
                  <a:pt x="600" y="277"/>
                </a:cubicBezTo>
                <a:cubicBezTo>
                  <a:pt x="600" y="276"/>
                  <a:pt x="599" y="276"/>
                  <a:pt x="598" y="276"/>
                </a:cubicBezTo>
                <a:cubicBezTo>
                  <a:pt x="598" y="275"/>
                  <a:pt x="597" y="275"/>
                  <a:pt x="597" y="275"/>
                </a:cubicBezTo>
                <a:cubicBezTo>
                  <a:pt x="597" y="271"/>
                  <a:pt x="597" y="271"/>
                  <a:pt x="597" y="271"/>
                </a:cubicBezTo>
                <a:cubicBezTo>
                  <a:pt x="595" y="270"/>
                  <a:pt x="595" y="270"/>
                  <a:pt x="593" y="267"/>
                </a:cubicBezTo>
                <a:cubicBezTo>
                  <a:pt x="592" y="267"/>
                  <a:pt x="592" y="266"/>
                  <a:pt x="591" y="266"/>
                </a:cubicBezTo>
                <a:cubicBezTo>
                  <a:pt x="589" y="264"/>
                  <a:pt x="589" y="264"/>
                  <a:pt x="589" y="262"/>
                </a:cubicBezTo>
                <a:cubicBezTo>
                  <a:pt x="589" y="261"/>
                  <a:pt x="588" y="260"/>
                  <a:pt x="588" y="259"/>
                </a:cubicBezTo>
                <a:cubicBezTo>
                  <a:pt x="587" y="258"/>
                  <a:pt x="586" y="257"/>
                  <a:pt x="585" y="256"/>
                </a:cubicBezTo>
                <a:cubicBezTo>
                  <a:pt x="584" y="256"/>
                  <a:pt x="584" y="255"/>
                  <a:pt x="584" y="254"/>
                </a:cubicBezTo>
                <a:cubicBezTo>
                  <a:pt x="584" y="254"/>
                  <a:pt x="584" y="253"/>
                  <a:pt x="583" y="253"/>
                </a:cubicBezTo>
                <a:cubicBezTo>
                  <a:pt x="583" y="253"/>
                  <a:pt x="582" y="253"/>
                  <a:pt x="582" y="253"/>
                </a:cubicBezTo>
                <a:cubicBezTo>
                  <a:pt x="582" y="252"/>
                  <a:pt x="581" y="251"/>
                  <a:pt x="581" y="250"/>
                </a:cubicBezTo>
                <a:cubicBezTo>
                  <a:pt x="580" y="250"/>
                  <a:pt x="579" y="249"/>
                  <a:pt x="579" y="248"/>
                </a:cubicBezTo>
                <a:cubicBezTo>
                  <a:pt x="579" y="247"/>
                  <a:pt x="579" y="247"/>
                  <a:pt x="578" y="246"/>
                </a:cubicBezTo>
                <a:cubicBezTo>
                  <a:pt x="577" y="246"/>
                  <a:pt x="576" y="246"/>
                  <a:pt x="576" y="245"/>
                </a:cubicBezTo>
                <a:cubicBezTo>
                  <a:pt x="575" y="244"/>
                  <a:pt x="574" y="243"/>
                  <a:pt x="573" y="243"/>
                </a:cubicBezTo>
                <a:cubicBezTo>
                  <a:pt x="572" y="241"/>
                  <a:pt x="570" y="241"/>
                  <a:pt x="569" y="240"/>
                </a:cubicBezTo>
                <a:cubicBezTo>
                  <a:pt x="568" y="239"/>
                  <a:pt x="567" y="239"/>
                  <a:pt x="566" y="239"/>
                </a:cubicBezTo>
                <a:cubicBezTo>
                  <a:pt x="566" y="238"/>
                  <a:pt x="565" y="238"/>
                  <a:pt x="565" y="237"/>
                </a:cubicBezTo>
                <a:cubicBezTo>
                  <a:pt x="565" y="236"/>
                  <a:pt x="565" y="236"/>
                  <a:pt x="565" y="235"/>
                </a:cubicBezTo>
                <a:cubicBezTo>
                  <a:pt x="565" y="235"/>
                  <a:pt x="564" y="234"/>
                  <a:pt x="564" y="234"/>
                </a:cubicBezTo>
                <a:cubicBezTo>
                  <a:pt x="563" y="234"/>
                  <a:pt x="563" y="235"/>
                  <a:pt x="562" y="234"/>
                </a:cubicBezTo>
                <a:cubicBezTo>
                  <a:pt x="562" y="232"/>
                  <a:pt x="562" y="231"/>
                  <a:pt x="560" y="231"/>
                </a:cubicBezTo>
                <a:cubicBezTo>
                  <a:pt x="559" y="230"/>
                  <a:pt x="560" y="229"/>
                  <a:pt x="559" y="229"/>
                </a:cubicBezTo>
                <a:cubicBezTo>
                  <a:pt x="557" y="229"/>
                  <a:pt x="557" y="229"/>
                  <a:pt x="555" y="227"/>
                </a:cubicBezTo>
                <a:cubicBezTo>
                  <a:pt x="554" y="226"/>
                  <a:pt x="554" y="226"/>
                  <a:pt x="554" y="226"/>
                </a:cubicBezTo>
                <a:cubicBezTo>
                  <a:pt x="552" y="226"/>
                  <a:pt x="553" y="224"/>
                  <a:pt x="552" y="224"/>
                </a:cubicBezTo>
                <a:cubicBezTo>
                  <a:pt x="551" y="224"/>
                  <a:pt x="550" y="224"/>
                  <a:pt x="550" y="224"/>
                </a:cubicBezTo>
                <a:cubicBezTo>
                  <a:pt x="549" y="224"/>
                  <a:pt x="549" y="224"/>
                  <a:pt x="549" y="224"/>
                </a:cubicBezTo>
                <a:cubicBezTo>
                  <a:pt x="549" y="224"/>
                  <a:pt x="549" y="223"/>
                  <a:pt x="549" y="223"/>
                </a:cubicBezTo>
                <a:cubicBezTo>
                  <a:pt x="548" y="222"/>
                  <a:pt x="548" y="221"/>
                  <a:pt x="547" y="221"/>
                </a:cubicBezTo>
                <a:cubicBezTo>
                  <a:pt x="545" y="221"/>
                  <a:pt x="544" y="221"/>
                  <a:pt x="544" y="220"/>
                </a:cubicBezTo>
                <a:cubicBezTo>
                  <a:pt x="544" y="218"/>
                  <a:pt x="543" y="218"/>
                  <a:pt x="543" y="217"/>
                </a:cubicBezTo>
                <a:cubicBezTo>
                  <a:pt x="541" y="218"/>
                  <a:pt x="541" y="216"/>
                  <a:pt x="540" y="216"/>
                </a:cubicBezTo>
                <a:cubicBezTo>
                  <a:pt x="539" y="216"/>
                  <a:pt x="539" y="216"/>
                  <a:pt x="538" y="216"/>
                </a:cubicBezTo>
                <a:cubicBezTo>
                  <a:pt x="537" y="215"/>
                  <a:pt x="537" y="214"/>
                  <a:pt x="536" y="213"/>
                </a:cubicBezTo>
                <a:cubicBezTo>
                  <a:pt x="535" y="213"/>
                  <a:pt x="534" y="213"/>
                  <a:pt x="533" y="212"/>
                </a:cubicBezTo>
                <a:cubicBezTo>
                  <a:pt x="532" y="212"/>
                  <a:pt x="531" y="212"/>
                  <a:pt x="531" y="211"/>
                </a:cubicBezTo>
                <a:cubicBezTo>
                  <a:pt x="530" y="210"/>
                  <a:pt x="529" y="211"/>
                  <a:pt x="528" y="211"/>
                </a:cubicBezTo>
                <a:cubicBezTo>
                  <a:pt x="528" y="210"/>
                  <a:pt x="528" y="209"/>
                  <a:pt x="527" y="208"/>
                </a:cubicBezTo>
                <a:cubicBezTo>
                  <a:pt x="526" y="208"/>
                  <a:pt x="525" y="207"/>
                  <a:pt x="523" y="207"/>
                </a:cubicBezTo>
                <a:cubicBezTo>
                  <a:pt x="521" y="207"/>
                  <a:pt x="521" y="207"/>
                  <a:pt x="519" y="206"/>
                </a:cubicBezTo>
                <a:cubicBezTo>
                  <a:pt x="518" y="205"/>
                  <a:pt x="517" y="204"/>
                  <a:pt x="517" y="203"/>
                </a:cubicBezTo>
                <a:cubicBezTo>
                  <a:pt x="516" y="203"/>
                  <a:pt x="516" y="202"/>
                  <a:pt x="516" y="202"/>
                </a:cubicBezTo>
                <a:cubicBezTo>
                  <a:pt x="515" y="202"/>
                  <a:pt x="515" y="201"/>
                  <a:pt x="514" y="201"/>
                </a:cubicBezTo>
                <a:cubicBezTo>
                  <a:pt x="512" y="201"/>
                  <a:pt x="513" y="200"/>
                  <a:pt x="512" y="200"/>
                </a:cubicBezTo>
                <a:cubicBezTo>
                  <a:pt x="511" y="199"/>
                  <a:pt x="510" y="198"/>
                  <a:pt x="509" y="197"/>
                </a:cubicBezTo>
                <a:cubicBezTo>
                  <a:pt x="509" y="198"/>
                  <a:pt x="509" y="198"/>
                  <a:pt x="508" y="198"/>
                </a:cubicBezTo>
                <a:cubicBezTo>
                  <a:pt x="508" y="198"/>
                  <a:pt x="508" y="198"/>
                  <a:pt x="507" y="197"/>
                </a:cubicBezTo>
                <a:cubicBezTo>
                  <a:pt x="507" y="197"/>
                  <a:pt x="506" y="197"/>
                  <a:pt x="505" y="197"/>
                </a:cubicBezTo>
                <a:cubicBezTo>
                  <a:pt x="504" y="198"/>
                  <a:pt x="503" y="196"/>
                  <a:pt x="501" y="196"/>
                </a:cubicBezTo>
                <a:cubicBezTo>
                  <a:pt x="501" y="196"/>
                  <a:pt x="500" y="195"/>
                  <a:pt x="499" y="195"/>
                </a:cubicBezTo>
                <a:cubicBezTo>
                  <a:pt x="499" y="195"/>
                  <a:pt x="499" y="195"/>
                  <a:pt x="499" y="195"/>
                </a:cubicBezTo>
                <a:cubicBezTo>
                  <a:pt x="497" y="194"/>
                  <a:pt x="497" y="194"/>
                  <a:pt x="497" y="192"/>
                </a:cubicBezTo>
                <a:cubicBezTo>
                  <a:pt x="497" y="192"/>
                  <a:pt x="496" y="192"/>
                  <a:pt x="496" y="192"/>
                </a:cubicBezTo>
                <a:cubicBezTo>
                  <a:pt x="494" y="192"/>
                  <a:pt x="493" y="191"/>
                  <a:pt x="493" y="189"/>
                </a:cubicBezTo>
                <a:cubicBezTo>
                  <a:pt x="491" y="189"/>
                  <a:pt x="490" y="189"/>
                  <a:pt x="489" y="189"/>
                </a:cubicBezTo>
                <a:cubicBezTo>
                  <a:pt x="488" y="189"/>
                  <a:pt x="488" y="189"/>
                  <a:pt x="487" y="188"/>
                </a:cubicBezTo>
                <a:cubicBezTo>
                  <a:pt x="486" y="188"/>
                  <a:pt x="485" y="188"/>
                  <a:pt x="484" y="188"/>
                </a:cubicBezTo>
                <a:cubicBezTo>
                  <a:pt x="483" y="187"/>
                  <a:pt x="482" y="187"/>
                  <a:pt x="482" y="186"/>
                </a:cubicBezTo>
                <a:cubicBezTo>
                  <a:pt x="481" y="186"/>
                  <a:pt x="480" y="186"/>
                  <a:pt x="480" y="186"/>
                </a:cubicBezTo>
                <a:cubicBezTo>
                  <a:pt x="479" y="185"/>
                  <a:pt x="478" y="185"/>
                  <a:pt x="477" y="185"/>
                </a:cubicBezTo>
                <a:cubicBezTo>
                  <a:pt x="476" y="185"/>
                  <a:pt x="476" y="185"/>
                  <a:pt x="475" y="184"/>
                </a:cubicBezTo>
                <a:cubicBezTo>
                  <a:pt x="475" y="184"/>
                  <a:pt x="474" y="185"/>
                  <a:pt x="473" y="184"/>
                </a:cubicBezTo>
                <a:cubicBezTo>
                  <a:pt x="472" y="182"/>
                  <a:pt x="471" y="184"/>
                  <a:pt x="470" y="184"/>
                </a:cubicBezTo>
                <a:cubicBezTo>
                  <a:pt x="469" y="185"/>
                  <a:pt x="468" y="183"/>
                  <a:pt x="467" y="183"/>
                </a:cubicBezTo>
                <a:cubicBezTo>
                  <a:pt x="466" y="183"/>
                  <a:pt x="466" y="182"/>
                  <a:pt x="466" y="181"/>
                </a:cubicBezTo>
                <a:cubicBezTo>
                  <a:pt x="463" y="181"/>
                  <a:pt x="463" y="181"/>
                  <a:pt x="463" y="181"/>
                </a:cubicBezTo>
                <a:cubicBezTo>
                  <a:pt x="462" y="180"/>
                  <a:pt x="461" y="180"/>
                  <a:pt x="460" y="180"/>
                </a:cubicBezTo>
                <a:cubicBezTo>
                  <a:pt x="459" y="180"/>
                  <a:pt x="458" y="180"/>
                  <a:pt x="457" y="180"/>
                </a:cubicBezTo>
                <a:cubicBezTo>
                  <a:pt x="456" y="180"/>
                  <a:pt x="456" y="179"/>
                  <a:pt x="455" y="178"/>
                </a:cubicBezTo>
                <a:cubicBezTo>
                  <a:pt x="455" y="179"/>
                  <a:pt x="454" y="178"/>
                  <a:pt x="454" y="179"/>
                </a:cubicBezTo>
                <a:cubicBezTo>
                  <a:pt x="453" y="179"/>
                  <a:pt x="453" y="180"/>
                  <a:pt x="452" y="179"/>
                </a:cubicBezTo>
                <a:cubicBezTo>
                  <a:pt x="451" y="178"/>
                  <a:pt x="449" y="177"/>
                  <a:pt x="448" y="178"/>
                </a:cubicBezTo>
                <a:cubicBezTo>
                  <a:pt x="447" y="178"/>
                  <a:pt x="447" y="177"/>
                  <a:pt x="446" y="177"/>
                </a:cubicBezTo>
                <a:cubicBezTo>
                  <a:pt x="445" y="176"/>
                  <a:pt x="443" y="175"/>
                  <a:pt x="441" y="176"/>
                </a:cubicBezTo>
                <a:cubicBezTo>
                  <a:pt x="439" y="176"/>
                  <a:pt x="438" y="174"/>
                  <a:pt x="436" y="174"/>
                </a:cubicBezTo>
                <a:cubicBezTo>
                  <a:pt x="436" y="173"/>
                  <a:pt x="435" y="174"/>
                  <a:pt x="434" y="174"/>
                </a:cubicBezTo>
                <a:cubicBezTo>
                  <a:pt x="433" y="174"/>
                  <a:pt x="432" y="174"/>
                  <a:pt x="431" y="175"/>
                </a:cubicBezTo>
                <a:cubicBezTo>
                  <a:pt x="430" y="175"/>
                  <a:pt x="429" y="174"/>
                  <a:pt x="429" y="174"/>
                </a:cubicBezTo>
                <a:cubicBezTo>
                  <a:pt x="428" y="175"/>
                  <a:pt x="427" y="175"/>
                  <a:pt x="426" y="174"/>
                </a:cubicBezTo>
                <a:cubicBezTo>
                  <a:pt x="424" y="173"/>
                  <a:pt x="422" y="173"/>
                  <a:pt x="420" y="173"/>
                </a:cubicBezTo>
                <a:cubicBezTo>
                  <a:pt x="419" y="173"/>
                  <a:pt x="418" y="173"/>
                  <a:pt x="417" y="173"/>
                </a:cubicBezTo>
                <a:cubicBezTo>
                  <a:pt x="416" y="173"/>
                  <a:pt x="416" y="173"/>
                  <a:pt x="415" y="173"/>
                </a:cubicBezTo>
                <a:cubicBezTo>
                  <a:pt x="414" y="171"/>
                  <a:pt x="412" y="172"/>
                  <a:pt x="411" y="172"/>
                </a:cubicBezTo>
                <a:cubicBezTo>
                  <a:pt x="411" y="172"/>
                  <a:pt x="410" y="172"/>
                  <a:pt x="410" y="173"/>
                </a:cubicBezTo>
                <a:cubicBezTo>
                  <a:pt x="409" y="172"/>
                  <a:pt x="408" y="171"/>
                  <a:pt x="407" y="172"/>
                </a:cubicBezTo>
                <a:cubicBezTo>
                  <a:pt x="406" y="173"/>
                  <a:pt x="406" y="173"/>
                  <a:pt x="405" y="173"/>
                </a:cubicBezTo>
                <a:cubicBezTo>
                  <a:pt x="404" y="173"/>
                  <a:pt x="404" y="174"/>
                  <a:pt x="403" y="174"/>
                </a:cubicBezTo>
                <a:cubicBezTo>
                  <a:pt x="402" y="174"/>
                  <a:pt x="402" y="174"/>
                  <a:pt x="401" y="174"/>
                </a:cubicBezTo>
                <a:cubicBezTo>
                  <a:pt x="400" y="172"/>
                  <a:pt x="399" y="172"/>
                  <a:pt x="398" y="174"/>
                </a:cubicBezTo>
                <a:cubicBezTo>
                  <a:pt x="397" y="174"/>
                  <a:pt x="396" y="174"/>
                  <a:pt x="396" y="175"/>
                </a:cubicBezTo>
                <a:cubicBezTo>
                  <a:pt x="394" y="175"/>
                  <a:pt x="393" y="176"/>
                  <a:pt x="393" y="177"/>
                </a:cubicBezTo>
                <a:cubicBezTo>
                  <a:pt x="393" y="179"/>
                  <a:pt x="392" y="179"/>
                  <a:pt x="391" y="179"/>
                </a:cubicBezTo>
                <a:cubicBezTo>
                  <a:pt x="390" y="180"/>
                  <a:pt x="390" y="179"/>
                  <a:pt x="389" y="178"/>
                </a:cubicBezTo>
                <a:cubicBezTo>
                  <a:pt x="389" y="178"/>
                  <a:pt x="388" y="178"/>
                  <a:pt x="388" y="178"/>
                </a:cubicBezTo>
                <a:cubicBezTo>
                  <a:pt x="388" y="178"/>
                  <a:pt x="388" y="178"/>
                  <a:pt x="388" y="178"/>
                </a:cubicBezTo>
                <a:cubicBezTo>
                  <a:pt x="388" y="176"/>
                  <a:pt x="388" y="176"/>
                  <a:pt x="388" y="175"/>
                </a:cubicBezTo>
                <a:cubicBezTo>
                  <a:pt x="390" y="174"/>
                  <a:pt x="390" y="172"/>
                  <a:pt x="391" y="171"/>
                </a:cubicBezTo>
                <a:cubicBezTo>
                  <a:pt x="391" y="171"/>
                  <a:pt x="391" y="171"/>
                  <a:pt x="391" y="170"/>
                </a:cubicBezTo>
                <a:cubicBezTo>
                  <a:pt x="391" y="170"/>
                  <a:pt x="390" y="170"/>
                  <a:pt x="390" y="170"/>
                </a:cubicBezTo>
                <a:cubicBezTo>
                  <a:pt x="389" y="172"/>
                  <a:pt x="388" y="170"/>
                  <a:pt x="386" y="171"/>
                </a:cubicBezTo>
                <a:cubicBezTo>
                  <a:pt x="385" y="172"/>
                  <a:pt x="384" y="172"/>
                  <a:pt x="382" y="172"/>
                </a:cubicBezTo>
                <a:cubicBezTo>
                  <a:pt x="381" y="172"/>
                  <a:pt x="380" y="172"/>
                  <a:pt x="380" y="172"/>
                </a:cubicBezTo>
                <a:cubicBezTo>
                  <a:pt x="379" y="172"/>
                  <a:pt x="379" y="173"/>
                  <a:pt x="378" y="173"/>
                </a:cubicBezTo>
                <a:cubicBezTo>
                  <a:pt x="377" y="173"/>
                  <a:pt x="376" y="173"/>
                  <a:pt x="375" y="173"/>
                </a:cubicBezTo>
                <a:cubicBezTo>
                  <a:pt x="373" y="173"/>
                  <a:pt x="372" y="172"/>
                  <a:pt x="371" y="174"/>
                </a:cubicBezTo>
                <a:cubicBezTo>
                  <a:pt x="370" y="174"/>
                  <a:pt x="369" y="174"/>
                  <a:pt x="368" y="174"/>
                </a:cubicBezTo>
                <a:cubicBezTo>
                  <a:pt x="367" y="174"/>
                  <a:pt x="367" y="174"/>
                  <a:pt x="366" y="174"/>
                </a:cubicBezTo>
                <a:cubicBezTo>
                  <a:pt x="364" y="175"/>
                  <a:pt x="363" y="176"/>
                  <a:pt x="361" y="176"/>
                </a:cubicBezTo>
                <a:cubicBezTo>
                  <a:pt x="360" y="175"/>
                  <a:pt x="359" y="175"/>
                  <a:pt x="358" y="176"/>
                </a:cubicBezTo>
                <a:cubicBezTo>
                  <a:pt x="357" y="177"/>
                  <a:pt x="356" y="177"/>
                  <a:pt x="355" y="177"/>
                </a:cubicBezTo>
                <a:cubicBezTo>
                  <a:pt x="354" y="176"/>
                  <a:pt x="353" y="178"/>
                  <a:pt x="352" y="178"/>
                </a:cubicBezTo>
                <a:cubicBezTo>
                  <a:pt x="351" y="177"/>
                  <a:pt x="349" y="178"/>
                  <a:pt x="348" y="178"/>
                </a:cubicBezTo>
                <a:cubicBezTo>
                  <a:pt x="348" y="178"/>
                  <a:pt x="347" y="178"/>
                  <a:pt x="347" y="178"/>
                </a:cubicBezTo>
                <a:cubicBezTo>
                  <a:pt x="346" y="179"/>
                  <a:pt x="345" y="178"/>
                  <a:pt x="344" y="179"/>
                </a:cubicBezTo>
                <a:cubicBezTo>
                  <a:pt x="344" y="179"/>
                  <a:pt x="343" y="180"/>
                  <a:pt x="342" y="179"/>
                </a:cubicBezTo>
                <a:cubicBezTo>
                  <a:pt x="341" y="179"/>
                  <a:pt x="340" y="181"/>
                  <a:pt x="339" y="180"/>
                </a:cubicBezTo>
                <a:cubicBezTo>
                  <a:pt x="337" y="180"/>
                  <a:pt x="336" y="181"/>
                  <a:pt x="335" y="182"/>
                </a:cubicBezTo>
                <a:cubicBezTo>
                  <a:pt x="334" y="182"/>
                  <a:pt x="333" y="182"/>
                  <a:pt x="333" y="182"/>
                </a:cubicBezTo>
                <a:cubicBezTo>
                  <a:pt x="332" y="182"/>
                  <a:pt x="329" y="183"/>
                  <a:pt x="329" y="184"/>
                </a:cubicBezTo>
                <a:cubicBezTo>
                  <a:pt x="328" y="184"/>
                  <a:pt x="327" y="185"/>
                  <a:pt x="326" y="185"/>
                </a:cubicBezTo>
                <a:cubicBezTo>
                  <a:pt x="325" y="185"/>
                  <a:pt x="325" y="186"/>
                  <a:pt x="324" y="186"/>
                </a:cubicBezTo>
                <a:cubicBezTo>
                  <a:pt x="323" y="187"/>
                  <a:pt x="321" y="188"/>
                  <a:pt x="320" y="187"/>
                </a:cubicBezTo>
                <a:cubicBezTo>
                  <a:pt x="319" y="188"/>
                  <a:pt x="319" y="188"/>
                  <a:pt x="318" y="189"/>
                </a:cubicBezTo>
                <a:cubicBezTo>
                  <a:pt x="317" y="189"/>
                  <a:pt x="316" y="189"/>
                  <a:pt x="316" y="189"/>
                </a:cubicBezTo>
                <a:cubicBezTo>
                  <a:pt x="315" y="190"/>
                  <a:pt x="313" y="190"/>
                  <a:pt x="313" y="191"/>
                </a:cubicBezTo>
                <a:cubicBezTo>
                  <a:pt x="313" y="192"/>
                  <a:pt x="314" y="192"/>
                  <a:pt x="315" y="192"/>
                </a:cubicBezTo>
                <a:cubicBezTo>
                  <a:pt x="313" y="193"/>
                  <a:pt x="313" y="195"/>
                  <a:pt x="311" y="195"/>
                </a:cubicBezTo>
                <a:cubicBezTo>
                  <a:pt x="310" y="196"/>
                  <a:pt x="309" y="197"/>
                  <a:pt x="308" y="198"/>
                </a:cubicBezTo>
                <a:cubicBezTo>
                  <a:pt x="309" y="199"/>
                  <a:pt x="309" y="199"/>
                  <a:pt x="308" y="201"/>
                </a:cubicBezTo>
                <a:cubicBezTo>
                  <a:pt x="308" y="201"/>
                  <a:pt x="308" y="201"/>
                  <a:pt x="307" y="201"/>
                </a:cubicBezTo>
                <a:cubicBezTo>
                  <a:pt x="306" y="201"/>
                  <a:pt x="305" y="201"/>
                  <a:pt x="304" y="201"/>
                </a:cubicBezTo>
                <a:cubicBezTo>
                  <a:pt x="303" y="201"/>
                  <a:pt x="302" y="201"/>
                  <a:pt x="301" y="202"/>
                </a:cubicBezTo>
                <a:cubicBezTo>
                  <a:pt x="300" y="202"/>
                  <a:pt x="299" y="202"/>
                  <a:pt x="297" y="202"/>
                </a:cubicBezTo>
                <a:cubicBezTo>
                  <a:pt x="297" y="203"/>
                  <a:pt x="296" y="204"/>
                  <a:pt x="296" y="204"/>
                </a:cubicBezTo>
                <a:cubicBezTo>
                  <a:pt x="296" y="204"/>
                  <a:pt x="296" y="204"/>
                  <a:pt x="295" y="204"/>
                </a:cubicBezTo>
                <a:moveTo>
                  <a:pt x="371" y="168"/>
                </a:moveTo>
                <a:cubicBezTo>
                  <a:pt x="372" y="169"/>
                  <a:pt x="373" y="169"/>
                  <a:pt x="374" y="168"/>
                </a:cubicBezTo>
                <a:cubicBezTo>
                  <a:pt x="374" y="167"/>
                  <a:pt x="374" y="166"/>
                  <a:pt x="374" y="165"/>
                </a:cubicBezTo>
                <a:cubicBezTo>
                  <a:pt x="374" y="165"/>
                  <a:pt x="374" y="165"/>
                  <a:pt x="374" y="165"/>
                </a:cubicBezTo>
                <a:cubicBezTo>
                  <a:pt x="373" y="166"/>
                  <a:pt x="372" y="167"/>
                  <a:pt x="371" y="168"/>
                </a:cubicBezTo>
                <a:moveTo>
                  <a:pt x="224" y="248"/>
                </a:moveTo>
                <a:cubicBezTo>
                  <a:pt x="225" y="249"/>
                  <a:pt x="225" y="250"/>
                  <a:pt x="227" y="250"/>
                </a:cubicBezTo>
                <a:cubicBezTo>
                  <a:pt x="228" y="250"/>
                  <a:pt x="228" y="249"/>
                  <a:pt x="229" y="248"/>
                </a:cubicBezTo>
                <a:cubicBezTo>
                  <a:pt x="228" y="247"/>
                  <a:pt x="227" y="248"/>
                  <a:pt x="226" y="248"/>
                </a:cubicBezTo>
                <a:cubicBezTo>
                  <a:pt x="226" y="248"/>
                  <a:pt x="225" y="247"/>
                  <a:pt x="224" y="248"/>
                </a:cubicBezTo>
                <a:moveTo>
                  <a:pt x="612" y="285"/>
                </a:moveTo>
                <a:cubicBezTo>
                  <a:pt x="613" y="286"/>
                  <a:pt x="613" y="286"/>
                  <a:pt x="613" y="286"/>
                </a:cubicBezTo>
                <a:cubicBezTo>
                  <a:pt x="614" y="286"/>
                  <a:pt x="614" y="287"/>
                  <a:pt x="614" y="287"/>
                </a:cubicBezTo>
                <a:cubicBezTo>
                  <a:pt x="615" y="287"/>
                  <a:pt x="615" y="286"/>
                  <a:pt x="615" y="285"/>
                </a:cubicBezTo>
                <a:cubicBezTo>
                  <a:pt x="615" y="285"/>
                  <a:pt x="615" y="284"/>
                  <a:pt x="615" y="283"/>
                </a:cubicBezTo>
                <a:cubicBezTo>
                  <a:pt x="615" y="283"/>
                  <a:pt x="615" y="283"/>
                  <a:pt x="615" y="283"/>
                </a:cubicBezTo>
                <a:cubicBezTo>
                  <a:pt x="615" y="283"/>
                  <a:pt x="614" y="283"/>
                  <a:pt x="614" y="283"/>
                </a:cubicBezTo>
                <a:cubicBezTo>
                  <a:pt x="615" y="285"/>
                  <a:pt x="613" y="284"/>
                  <a:pt x="612" y="285"/>
                </a:cubicBezTo>
                <a:moveTo>
                  <a:pt x="438" y="165"/>
                </a:moveTo>
                <a:cubicBezTo>
                  <a:pt x="437" y="164"/>
                  <a:pt x="437" y="164"/>
                  <a:pt x="437" y="163"/>
                </a:cubicBezTo>
                <a:cubicBezTo>
                  <a:pt x="436" y="164"/>
                  <a:pt x="435" y="164"/>
                  <a:pt x="434" y="165"/>
                </a:cubicBezTo>
                <a:cubicBezTo>
                  <a:pt x="435" y="165"/>
                  <a:pt x="437" y="165"/>
                  <a:pt x="438" y="165"/>
                </a:cubicBezTo>
                <a:moveTo>
                  <a:pt x="387" y="164"/>
                </a:moveTo>
                <a:cubicBezTo>
                  <a:pt x="388" y="163"/>
                  <a:pt x="387" y="162"/>
                  <a:pt x="387" y="162"/>
                </a:cubicBezTo>
                <a:cubicBezTo>
                  <a:pt x="386" y="162"/>
                  <a:pt x="386" y="163"/>
                  <a:pt x="386" y="163"/>
                </a:cubicBezTo>
                <a:cubicBezTo>
                  <a:pt x="386" y="164"/>
                  <a:pt x="386" y="164"/>
                  <a:pt x="387" y="164"/>
                </a:cubicBezTo>
                <a:cubicBezTo>
                  <a:pt x="387" y="164"/>
                  <a:pt x="387" y="164"/>
                  <a:pt x="387" y="164"/>
                </a:cubicBezTo>
                <a:moveTo>
                  <a:pt x="613" y="282"/>
                </a:moveTo>
                <a:cubicBezTo>
                  <a:pt x="613" y="282"/>
                  <a:pt x="613" y="282"/>
                  <a:pt x="614" y="282"/>
                </a:cubicBezTo>
                <a:cubicBezTo>
                  <a:pt x="614" y="282"/>
                  <a:pt x="614" y="282"/>
                  <a:pt x="614" y="282"/>
                </a:cubicBezTo>
                <a:cubicBezTo>
                  <a:pt x="614" y="281"/>
                  <a:pt x="614" y="281"/>
                  <a:pt x="614" y="281"/>
                </a:cubicBezTo>
                <a:cubicBezTo>
                  <a:pt x="613" y="281"/>
                  <a:pt x="612" y="281"/>
                  <a:pt x="612" y="281"/>
                </a:cubicBezTo>
                <a:cubicBezTo>
                  <a:pt x="612" y="281"/>
                  <a:pt x="612" y="281"/>
                  <a:pt x="612" y="281"/>
                </a:cubicBezTo>
                <a:cubicBezTo>
                  <a:pt x="612" y="281"/>
                  <a:pt x="612" y="282"/>
                  <a:pt x="612" y="282"/>
                </a:cubicBezTo>
                <a:cubicBezTo>
                  <a:pt x="612" y="282"/>
                  <a:pt x="613" y="282"/>
                  <a:pt x="613" y="282"/>
                </a:cubicBezTo>
                <a:moveTo>
                  <a:pt x="378" y="166"/>
                </a:moveTo>
                <a:cubicBezTo>
                  <a:pt x="377" y="165"/>
                  <a:pt x="376" y="165"/>
                  <a:pt x="375" y="166"/>
                </a:cubicBezTo>
                <a:cubicBezTo>
                  <a:pt x="376" y="166"/>
                  <a:pt x="377" y="166"/>
                  <a:pt x="378" y="166"/>
                </a:cubicBezTo>
                <a:moveTo>
                  <a:pt x="641" y="440"/>
                </a:moveTo>
                <a:cubicBezTo>
                  <a:pt x="641" y="440"/>
                  <a:pt x="641" y="441"/>
                  <a:pt x="641" y="441"/>
                </a:cubicBezTo>
                <a:cubicBezTo>
                  <a:pt x="641" y="441"/>
                  <a:pt x="641" y="442"/>
                  <a:pt x="641" y="442"/>
                </a:cubicBezTo>
                <a:cubicBezTo>
                  <a:pt x="641" y="442"/>
                  <a:pt x="642" y="442"/>
                  <a:pt x="642" y="442"/>
                </a:cubicBezTo>
                <a:cubicBezTo>
                  <a:pt x="642" y="442"/>
                  <a:pt x="643" y="442"/>
                  <a:pt x="642" y="442"/>
                </a:cubicBezTo>
                <a:cubicBezTo>
                  <a:pt x="642" y="441"/>
                  <a:pt x="642" y="441"/>
                  <a:pt x="641" y="440"/>
                </a:cubicBezTo>
                <a:moveTo>
                  <a:pt x="422" y="163"/>
                </a:moveTo>
                <a:cubicBezTo>
                  <a:pt x="421" y="163"/>
                  <a:pt x="421" y="164"/>
                  <a:pt x="421" y="164"/>
                </a:cubicBezTo>
                <a:cubicBezTo>
                  <a:pt x="421" y="164"/>
                  <a:pt x="422" y="164"/>
                  <a:pt x="422" y="164"/>
                </a:cubicBezTo>
                <a:cubicBezTo>
                  <a:pt x="422" y="164"/>
                  <a:pt x="423" y="164"/>
                  <a:pt x="422" y="164"/>
                </a:cubicBezTo>
                <a:cubicBezTo>
                  <a:pt x="422" y="164"/>
                  <a:pt x="422" y="163"/>
                  <a:pt x="422" y="163"/>
                </a:cubicBezTo>
                <a:moveTo>
                  <a:pt x="381" y="164"/>
                </a:moveTo>
                <a:cubicBezTo>
                  <a:pt x="382" y="164"/>
                  <a:pt x="382" y="164"/>
                  <a:pt x="383" y="164"/>
                </a:cubicBezTo>
                <a:cubicBezTo>
                  <a:pt x="382" y="163"/>
                  <a:pt x="382" y="163"/>
                  <a:pt x="381" y="164"/>
                </a:cubicBezTo>
                <a:moveTo>
                  <a:pt x="268" y="212"/>
                </a:moveTo>
                <a:cubicBezTo>
                  <a:pt x="268" y="212"/>
                  <a:pt x="267" y="212"/>
                  <a:pt x="267" y="212"/>
                </a:cubicBezTo>
                <a:cubicBezTo>
                  <a:pt x="267" y="213"/>
                  <a:pt x="268" y="213"/>
                  <a:pt x="269" y="212"/>
                </a:cubicBezTo>
                <a:cubicBezTo>
                  <a:pt x="269" y="212"/>
                  <a:pt x="269" y="212"/>
                  <a:pt x="269" y="212"/>
                </a:cubicBezTo>
                <a:cubicBezTo>
                  <a:pt x="269" y="212"/>
                  <a:pt x="268" y="212"/>
                  <a:pt x="268" y="212"/>
                </a:cubicBezTo>
                <a:moveTo>
                  <a:pt x="567" y="586"/>
                </a:moveTo>
                <a:cubicBezTo>
                  <a:pt x="567" y="586"/>
                  <a:pt x="567" y="587"/>
                  <a:pt x="567" y="587"/>
                </a:cubicBezTo>
                <a:cubicBezTo>
                  <a:pt x="567" y="587"/>
                  <a:pt x="567" y="587"/>
                  <a:pt x="567" y="587"/>
                </a:cubicBezTo>
                <a:cubicBezTo>
                  <a:pt x="567" y="587"/>
                  <a:pt x="568" y="587"/>
                  <a:pt x="568" y="587"/>
                </a:cubicBezTo>
                <a:cubicBezTo>
                  <a:pt x="568" y="587"/>
                  <a:pt x="567" y="587"/>
                  <a:pt x="567" y="586"/>
                </a:cubicBezTo>
                <a:moveTo>
                  <a:pt x="612" y="529"/>
                </a:moveTo>
                <a:cubicBezTo>
                  <a:pt x="613" y="529"/>
                  <a:pt x="613" y="529"/>
                  <a:pt x="613" y="529"/>
                </a:cubicBezTo>
                <a:cubicBezTo>
                  <a:pt x="613" y="529"/>
                  <a:pt x="613" y="529"/>
                  <a:pt x="613" y="529"/>
                </a:cubicBezTo>
                <a:cubicBezTo>
                  <a:pt x="613" y="529"/>
                  <a:pt x="613" y="529"/>
                  <a:pt x="613" y="528"/>
                </a:cubicBezTo>
                <a:cubicBezTo>
                  <a:pt x="613" y="529"/>
                  <a:pt x="613" y="529"/>
                  <a:pt x="612" y="529"/>
                </a:cubicBezTo>
                <a:moveTo>
                  <a:pt x="611" y="523"/>
                </a:moveTo>
                <a:cubicBezTo>
                  <a:pt x="611" y="523"/>
                  <a:pt x="611" y="523"/>
                  <a:pt x="611" y="523"/>
                </a:cubicBezTo>
                <a:cubicBezTo>
                  <a:pt x="611" y="523"/>
                  <a:pt x="611" y="523"/>
                  <a:pt x="611" y="523"/>
                </a:cubicBezTo>
                <a:cubicBezTo>
                  <a:pt x="611" y="523"/>
                  <a:pt x="611" y="524"/>
                  <a:pt x="611" y="524"/>
                </a:cubicBezTo>
                <a:cubicBezTo>
                  <a:pt x="611" y="524"/>
                  <a:pt x="611" y="523"/>
                  <a:pt x="611" y="523"/>
                </a:cubicBezTo>
                <a:moveTo>
                  <a:pt x="611" y="536"/>
                </a:moveTo>
                <a:cubicBezTo>
                  <a:pt x="611" y="536"/>
                  <a:pt x="611" y="535"/>
                  <a:pt x="611" y="535"/>
                </a:cubicBezTo>
                <a:cubicBezTo>
                  <a:pt x="611" y="535"/>
                  <a:pt x="611" y="535"/>
                  <a:pt x="611" y="535"/>
                </a:cubicBezTo>
                <a:cubicBezTo>
                  <a:pt x="611" y="536"/>
                  <a:pt x="611" y="536"/>
                  <a:pt x="611" y="536"/>
                </a:cubicBezTo>
                <a:cubicBezTo>
                  <a:pt x="611" y="536"/>
                  <a:pt x="611" y="536"/>
                  <a:pt x="611" y="536"/>
                </a:cubicBezTo>
                <a:moveTo>
                  <a:pt x="326" y="632"/>
                </a:moveTo>
                <a:cubicBezTo>
                  <a:pt x="326" y="632"/>
                  <a:pt x="326" y="632"/>
                  <a:pt x="326" y="632"/>
                </a:cubicBezTo>
                <a:cubicBezTo>
                  <a:pt x="326" y="632"/>
                  <a:pt x="327" y="631"/>
                  <a:pt x="327" y="631"/>
                </a:cubicBezTo>
                <a:cubicBezTo>
                  <a:pt x="327" y="631"/>
                  <a:pt x="326" y="631"/>
                  <a:pt x="326" y="631"/>
                </a:cubicBezTo>
                <a:cubicBezTo>
                  <a:pt x="326" y="631"/>
                  <a:pt x="326" y="631"/>
                  <a:pt x="326" y="632"/>
                </a:cubicBezTo>
                <a:moveTo>
                  <a:pt x="614" y="290"/>
                </a:moveTo>
                <a:cubicBezTo>
                  <a:pt x="614" y="290"/>
                  <a:pt x="614" y="290"/>
                  <a:pt x="614" y="289"/>
                </a:cubicBezTo>
                <a:cubicBezTo>
                  <a:pt x="614" y="290"/>
                  <a:pt x="613" y="290"/>
                  <a:pt x="613" y="290"/>
                </a:cubicBezTo>
                <a:cubicBezTo>
                  <a:pt x="614" y="290"/>
                  <a:pt x="614" y="290"/>
                  <a:pt x="614" y="290"/>
                </a:cubicBezTo>
                <a:cubicBezTo>
                  <a:pt x="614" y="290"/>
                  <a:pt x="614" y="290"/>
                  <a:pt x="614" y="290"/>
                </a:cubicBezTo>
                <a:moveTo>
                  <a:pt x="222" y="253"/>
                </a:moveTo>
                <a:cubicBezTo>
                  <a:pt x="222" y="253"/>
                  <a:pt x="222" y="253"/>
                  <a:pt x="222" y="253"/>
                </a:cubicBezTo>
                <a:cubicBezTo>
                  <a:pt x="222" y="253"/>
                  <a:pt x="222" y="253"/>
                  <a:pt x="222" y="253"/>
                </a:cubicBezTo>
                <a:cubicBezTo>
                  <a:pt x="222" y="253"/>
                  <a:pt x="222" y="253"/>
                  <a:pt x="222" y="252"/>
                </a:cubicBezTo>
                <a:cubicBezTo>
                  <a:pt x="222" y="253"/>
                  <a:pt x="222" y="253"/>
                  <a:pt x="222" y="253"/>
                </a:cubicBezTo>
                <a:moveTo>
                  <a:pt x="621" y="295"/>
                </a:moveTo>
                <a:cubicBezTo>
                  <a:pt x="621" y="295"/>
                  <a:pt x="621" y="295"/>
                  <a:pt x="621" y="295"/>
                </a:cubicBezTo>
                <a:cubicBezTo>
                  <a:pt x="621" y="295"/>
                  <a:pt x="620" y="294"/>
                  <a:pt x="620" y="294"/>
                </a:cubicBezTo>
                <a:cubicBezTo>
                  <a:pt x="620" y="294"/>
                  <a:pt x="620" y="295"/>
                  <a:pt x="620" y="295"/>
                </a:cubicBezTo>
                <a:cubicBezTo>
                  <a:pt x="620" y="295"/>
                  <a:pt x="620" y="295"/>
                  <a:pt x="621" y="295"/>
                </a:cubicBezTo>
                <a:moveTo>
                  <a:pt x="389" y="163"/>
                </a:moveTo>
                <a:cubicBezTo>
                  <a:pt x="389" y="163"/>
                  <a:pt x="389" y="164"/>
                  <a:pt x="389" y="164"/>
                </a:cubicBezTo>
                <a:cubicBezTo>
                  <a:pt x="389" y="164"/>
                  <a:pt x="389" y="164"/>
                  <a:pt x="389" y="164"/>
                </a:cubicBezTo>
                <a:cubicBezTo>
                  <a:pt x="389" y="164"/>
                  <a:pt x="389" y="164"/>
                  <a:pt x="389" y="164"/>
                </a:cubicBezTo>
                <a:cubicBezTo>
                  <a:pt x="389" y="164"/>
                  <a:pt x="389" y="164"/>
                  <a:pt x="389" y="163"/>
                </a:cubicBezTo>
                <a:moveTo>
                  <a:pt x="643" y="459"/>
                </a:moveTo>
                <a:cubicBezTo>
                  <a:pt x="643" y="458"/>
                  <a:pt x="643" y="458"/>
                  <a:pt x="643" y="458"/>
                </a:cubicBezTo>
                <a:cubicBezTo>
                  <a:pt x="643" y="458"/>
                  <a:pt x="643" y="459"/>
                  <a:pt x="643" y="459"/>
                </a:cubicBezTo>
                <a:cubicBezTo>
                  <a:pt x="643" y="459"/>
                  <a:pt x="643" y="459"/>
                  <a:pt x="643" y="459"/>
                </a:cubicBezTo>
                <a:cubicBezTo>
                  <a:pt x="643" y="459"/>
                  <a:pt x="643" y="459"/>
                  <a:pt x="643" y="459"/>
                </a:cubicBezTo>
                <a:moveTo>
                  <a:pt x="641" y="445"/>
                </a:moveTo>
                <a:cubicBezTo>
                  <a:pt x="642" y="445"/>
                  <a:pt x="642" y="445"/>
                  <a:pt x="642" y="445"/>
                </a:cubicBezTo>
                <a:cubicBezTo>
                  <a:pt x="642" y="444"/>
                  <a:pt x="641" y="444"/>
                  <a:pt x="641" y="444"/>
                </a:cubicBezTo>
                <a:cubicBezTo>
                  <a:pt x="641" y="444"/>
                  <a:pt x="641" y="444"/>
                  <a:pt x="641" y="445"/>
                </a:cubicBezTo>
                <a:cubicBezTo>
                  <a:pt x="641" y="445"/>
                  <a:pt x="641" y="445"/>
                  <a:pt x="641" y="445"/>
                </a:cubicBezTo>
                <a:moveTo>
                  <a:pt x="647" y="444"/>
                </a:moveTo>
                <a:cubicBezTo>
                  <a:pt x="647" y="444"/>
                  <a:pt x="647" y="444"/>
                  <a:pt x="646" y="445"/>
                </a:cubicBezTo>
                <a:cubicBezTo>
                  <a:pt x="647" y="445"/>
                  <a:pt x="647" y="445"/>
                  <a:pt x="647" y="445"/>
                </a:cubicBezTo>
                <a:cubicBezTo>
                  <a:pt x="647" y="445"/>
                  <a:pt x="647" y="445"/>
                  <a:pt x="647" y="445"/>
                </a:cubicBezTo>
                <a:cubicBezTo>
                  <a:pt x="647" y="444"/>
                  <a:pt x="647" y="444"/>
                  <a:pt x="647" y="444"/>
                </a:cubicBezTo>
                <a:moveTo>
                  <a:pt x="643" y="448"/>
                </a:moveTo>
                <a:cubicBezTo>
                  <a:pt x="643" y="448"/>
                  <a:pt x="643" y="448"/>
                  <a:pt x="643" y="448"/>
                </a:cubicBezTo>
                <a:cubicBezTo>
                  <a:pt x="643" y="448"/>
                  <a:pt x="643" y="448"/>
                  <a:pt x="643" y="448"/>
                </a:cubicBezTo>
                <a:cubicBezTo>
                  <a:pt x="643" y="449"/>
                  <a:pt x="643" y="449"/>
                  <a:pt x="643" y="449"/>
                </a:cubicBezTo>
                <a:cubicBezTo>
                  <a:pt x="643" y="449"/>
                  <a:pt x="643" y="448"/>
                  <a:pt x="643" y="448"/>
                </a:cubicBezTo>
                <a:moveTo>
                  <a:pt x="94" y="535"/>
                </a:moveTo>
                <a:cubicBezTo>
                  <a:pt x="94" y="535"/>
                  <a:pt x="94" y="535"/>
                  <a:pt x="94" y="535"/>
                </a:cubicBezTo>
                <a:cubicBezTo>
                  <a:pt x="94" y="535"/>
                  <a:pt x="94" y="535"/>
                  <a:pt x="94" y="535"/>
                </a:cubicBezTo>
                <a:cubicBezTo>
                  <a:pt x="93" y="534"/>
                  <a:pt x="93" y="533"/>
                  <a:pt x="92" y="532"/>
                </a:cubicBezTo>
                <a:cubicBezTo>
                  <a:pt x="94" y="531"/>
                  <a:pt x="94" y="529"/>
                  <a:pt x="97" y="529"/>
                </a:cubicBezTo>
                <a:cubicBezTo>
                  <a:pt x="98" y="528"/>
                  <a:pt x="99" y="528"/>
                  <a:pt x="101" y="527"/>
                </a:cubicBezTo>
                <a:cubicBezTo>
                  <a:pt x="101" y="526"/>
                  <a:pt x="102" y="525"/>
                  <a:pt x="102" y="525"/>
                </a:cubicBezTo>
                <a:cubicBezTo>
                  <a:pt x="103" y="525"/>
                  <a:pt x="104" y="525"/>
                  <a:pt x="104" y="524"/>
                </a:cubicBezTo>
                <a:cubicBezTo>
                  <a:pt x="106" y="524"/>
                  <a:pt x="106" y="522"/>
                  <a:pt x="108" y="522"/>
                </a:cubicBezTo>
                <a:cubicBezTo>
                  <a:pt x="109" y="522"/>
                  <a:pt x="110" y="519"/>
                  <a:pt x="112" y="520"/>
                </a:cubicBezTo>
                <a:cubicBezTo>
                  <a:pt x="113" y="519"/>
                  <a:pt x="114" y="519"/>
                  <a:pt x="115" y="518"/>
                </a:cubicBezTo>
                <a:cubicBezTo>
                  <a:pt x="117" y="517"/>
                  <a:pt x="118" y="516"/>
                  <a:pt x="117" y="513"/>
                </a:cubicBezTo>
                <a:cubicBezTo>
                  <a:pt x="116" y="512"/>
                  <a:pt x="117" y="511"/>
                  <a:pt x="115" y="510"/>
                </a:cubicBezTo>
                <a:cubicBezTo>
                  <a:pt x="115" y="510"/>
                  <a:pt x="115" y="509"/>
                  <a:pt x="115" y="508"/>
                </a:cubicBezTo>
                <a:cubicBezTo>
                  <a:pt x="116" y="507"/>
                  <a:pt x="114" y="505"/>
                  <a:pt x="114" y="504"/>
                </a:cubicBezTo>
                <a:cubicBezTo>
                  <a:pt x="113" y="503"/>
                  <a:pt x="114" y="502"/>
                  <a:pt x="114" y="501"/>
                </a:cubicBezTo>
                <a:cubicBezTo>
                  <a:pt x="114" y="501"/>
                  <a:pt x="113" y="500"/>
                  <a:pt x="113" y="500"/>
                </a:cubicBezTo>
                <a:cubicBezTo>
                  <a:pt x="113" y="499"/>
                  <a:pt x="113" y="499"/>
                  <a:pt x="113" y="498"/>
                </a:cubicBezTo>
                <a:cubicBezTo>
                  <a:pt x="113" y="498"/>
                  <a:pt x="112" y="497"/>
                  <a:pt x="112" y="497"/>
                </a:cubicBezTo>
                <a:cubicBezTo>
                  <a:pt x="112" y="493"/>
                  <a:pt x="112" y="493"/>
                  <a:pt x="112" y="493"/>
                </a:cubicBezTo>
                <a:cubicBezTo>
                  <a:pt x="110" y="492"/>
                  <a:pt x="111" y="491"/>
                  <a:pt x="110" y="490"/>
                </a:cubicBezTo>
                <a:cubicBezTo>
                  <a:pt x="110" y="489"/>
                  <a:pt x="109" y="488"/>
                  <a:pt x="109" y="487"/>
                </a:cubicBezTo>
                <a:cubicBezTo>
                  <a:pt x="109" y="487"/>
                  <a:pt x="110" y="487"/>
                  <a:pt x="111" y="486"/>
                </a:cubicBezTo>
                <a:cubicBezTo>
                  <a:pt x="110" y="486"/>
                  <a:pt x="110" y="486"/>
                  <a:pt x="110" y="485"/>
                </a:cubicBezTo>
                <a:cubicBezTo>
                  <a:pt x="110" y="485"/>
                  <a:pt x="111" y="485"/>
                  <a:pt x="111" y="483"/>
                </a:cubicBezTo>
                <a:cubicBezTo>
                  <a:pt x="111" y="483"/>
                  <a:pt x="111" y="483"/>
                  <a:pt x="111" y="483"/>
                </a:cubicBezTo>
                <a:cubicBezTo>
                  <a:pt x="111" y="484"/>
                  <a:pt x="111" y="484"/>
                  <a:pt x="111" y="484"/>
                </a:cubicBezTo>
                <a:cubicBezTo>
                  <a:pt x="111" y="484"/>
                  <a:pt x="111" y="484"/>
                  <a:pt x="111" y="484"/>
                </a:cubicBezTo>
                <a:cubicBezTo>
                  <a:pt x="111" y="484"/>
                  <a:pt x="111" y="484"/>
                  <a:pt x="111" y="483"/>
                </a:cubicBezTo>
                <a:cubicBezTo>
                  <a:pt x="111" y="483"/>
                  <a:pt x="111" y="483"/>
                  <a:pt x="111" y="483"/>
                </a:cubicBezTo>
                <a:cubicBezTo>
                  <a:pt x="110" y="483"/>
                  <a:pt x="109" y="482"/>
                  <a:pt x="110" y="482"/>
                </a:cubicBezTo>
                <a:cubicBezTo>
                  <a:pt x="111" y="482"/>
                  <a:pt x="112" y="482"/>
                  <a:pt x="112" y="481"/>
                </a:cubicBezTo>
                <a:cubicBezTo>
                  <a:pt x="112" y="480"/>
                  <a:pt x="112" y="480"/>
                  <a:pt x="112" y="480"/>
                </a:cubicBezTo>
                <a:cubicBezTo>
                  <a:pt x="114" y="480"/>
                  <a:pt x="113" y="479"/>
                  <a:pt x="113" y="478"/>
                </a:cubicBezTo>
                <a:cubicBezTo>
                  <a:pt x="115" y="478"/>
                  <a:pt x="115" y="478"/>
                  <a:pt x="115" y="476"/>
                </a:cubicBezTo>
                <a:cubicBezTo>
                  <a:pt x="114" y="477"/>
                  <a:pt x="114" y="477"/>
                  <a:pt x="113" y="478"/>
                </a:cubicBezTo>
                <a:cubicBezTo>
                  <a:pt x="113" y="478"/>
                  <a:pt x="112" y="478"/>
                  <a:pt x="112" y="478"/>
                </a:cubicBezTo>
                <a:cubicBezTo>
                  <a:pt x="111" y="477"/>
                  <a:pt x="112" y="475"/>
                  <a:pt x="111" y="474"/>
                </a:cubicBezTo>
                <a:cubicBezTo>
                  <a:pt x="111" y="473"/>
                  <a:pt x="110" y="473"/>
                  <a:pt x="110" y="474"/>
                </a:cubicBezTo>
                <a:cubicBezTo>
                  <a:pt x="109" y="476"/>
                  <a:pt x="109" y="476"/>
                  <a:pt x="108" y="475"/>
                </a:cubicBezTo>
                <a:cubicBezTo>
                  <a:pt x="108" y="475"/>
                  <a:pt x="108" y="475"/>
                  <a:pt x="107" y="475"/>
                </a:cubicBezTo>
                <a:cubicBezTo>
                  <a:pt x="107" y="474"/>
                  <a:pt x="107" y="474"/>
                  <a:pt x="107" y="474"/>
                </a:cubicBezTo>
                <a:cubicBezTo>
                  <a:pt x="107" y="473"/>
                  <a:pt x="107" y="472"/>
                  <a:pt x="107" y="471"/>
                </a:cubicBezTo>
                <a:cubicBezTo>
                  <a:pt x="107" y="471"/>
                  <a:pt x="107" y="471"/>
                  <a:pt x="107" y="471"/>
                </a:cubicBezTo>
                <a:cubicBezTo>
                  <a:pt x="107" y="471"/>
                  <a:pt x="107" y="471"/>
                  <a:pt x="107" y="472"/>
                </a:cubicBezTo>
                <a:cubicBezTo>
                  <a:pt x="107" y="472"/>
                  <a:pt x="107" y="472"/>
                  <a:pt x="107" y="472"/>
                </a:cubicBezTo>
                <a:cubicBezTo>
                  <a:pt x="107" y="471"/>
                  <a:pt x="108" y="471"/>
                  <a:pt x="108" y="471"/>
                </a:cubicBezTo>
                <a:cubicBezTo>
                  <a:pt x="108" y="471"/>
                  <a:pt x="107" y="471"/>
                  <a:pt x="107" y="471"/>
                </a:cubicBezTo>
                <a:cubicBezTo>
                  <a:pt x="106" y="472"/>
                  <a:pt x="106" y="472"/>
                  <a:pt x="105" y="472"/>
                </a:cubicBezTo>
                <a:cubicBezTo>
                  <a:pt x="105" y="472"/>
                  <a:pt x="105" y="471"/>
                  <a:pt x="104" y="471"/>
                </a:cubicBezTo>
                <a:cubicBezTo>
                  <a:pt x="104" y="470"/>
                  <a:pt x="104" y="470"/>
                  <a:pt x="104" y="470"/>
                </a:cubicBezTo>
                <a:cubicBezTo>
                  <a:pt x="105" y="469"/>
                  <a:pt x="105" y="469"/>
                  <a:pt x="105" y="468"/>
                </a:cubicBezTo>
                <a:cubicBezTo>
                  <a:pt x="104" y="468"/>
                  <a:pt x="104" y="467"/>
                  <a:pt x="104" y="467"/>
                </a:cubicBezTo>
                <a:cubicBezTo>
                  <a:pt x="105" y="466"/>
                  <a:pt x="105" y="465"/>
                  <a:pt x="106" y="464"/>
                </a:cubicBezTo>
                <a:cubicBezTo>
                  <a:pt x="106" y="464"/>
                  <a:pt x="107" y="464"/>
                  <a:pt x="107" y="463"/>
                </a:cubicBezTo>
                <a:cubicBezTo>
                  <a:pt x="107" y="463"/>
                  <a:pt x="107" y="463"/>
                  <a:pt x="108" y="463"/>
                </a:cubicBezTo>
                <a:cubicBezTo>
                  <a:pt x="108" y="464"/>
                  <a:pt x="108" y="464"/>
                  <a:pt x="109" y="464"/>
                </a:cubicBezTo>
                <a:cubicBezTo>
                  <a:pt x="111" y="466"/>
                  <a:pt x="113" y="467"/>
                  <a:pt x="113" y="470"/>
                </a:cubicBezTo>
                <a:cubicBezTo>
                  <a:pt x="113" y="471"/>
                  <a:pt x="114" y="472"/>
                  <a:pt x="115" y="472"/>
                </a:cubicBezTo>
                <a:cubicBezTo>
                  <a:pt x="115" y="473"/>
                  <a:pt x="115" y="474"/>
                  <a:pt x="115" y="475"/>
                </a:cubicBezTo>
                <a:cubicBezTo>
                  <a:pt x="115" y="475"/>
                  <a:pt x="115" y="474"/>
                  <a:pt x="115" y="474"/>
                </a:cubicBezTo>
                <a:cubicBezTo>
                  <a:pt x="115" y="474"/>
                  <a:pt x="115" y="474"/>
                  <a:pt x="115" y="474"/>
                </a:cubicBezTo>
                <a:cubicBezTo>
                  <a:pt x="115" y="475"/>
                  <a:pt x="114" y="475"/>
                  <a:pt x="115" y="475"/>
                </a:cubicBezTo>
                <a:cubicBezTo>
                  <a:pt x="115" y="475"/>
                  <a:pt x="115" y="475"/>
                  <a:pt x="115" y="475"/>
                </a:cubicBezTo>
                <a:cubicBezTo>
                  <a:pt x="116" y="474"/>
                  <a:pt x="116" y="475"/>
                  <a:pt x="116" y="475"/>
                </a:cubicBezTo>
                <a:cubicBezTo>
                  <a:pt x="117" y="476"/>
                  <a:pt x="117" y="477"/>
                  <a:pt x="118" y="478"/>
                </a:cubicBezTo>
                <a:cubicBezTo>
                  <a:pt x="119" y="479"/>
                  <a:pt x="119" y="480"/>
                  <a:pt x="120" y="481"/>
                </a:cubicBezTo>
                <a:cubicBezTo>
                  <a:pt x="121" y="483"/>
                  <a:pt x="122" y="484"/>
                  <a:pt x="123" y="486"/>
                </a:cubicBezTo>
                <a:cubicBezTo>
                  <a:pt x="124" y="487"/>
                  <a:pt x="124" y="489"/>
                  <a:pt x="125" y="490"/>
                </a:cubicBezTo>
                <a:cubicBezTo>
                  <a:pt x="125" y="490"/>
                  <a:pt x="126" y="490"/>
                  <a:pt x="126" y="491"/>
                </a:cubicBezTo>
                <a:cubicBezTo>
                  <a:pt x="125" y="492"/>
                  <a:pt x="127" y="493"/>
                  <a:pt x="127" y="495"/>
                </a:cubicBezTo>
                <a:cubicBezTo>
                  <a:pt x="127" y="495"/>
                  <a:pt x="127" y="495"/>
                  <a:pt x="128" y="495"/>
                </a:cubicBezTo>
                <a:cubicBezTo>
                  <a:pt x="128" y="495"/>
                  <a:pt x="128" y="496"/>
                  <a:pt x="129" y="496"/>
                </a:cubicBezTo>
                <a:cubicBezTo>
                  <a:pt x="129" y="497"/>
                  <a:pt x="129" y="498"/>
                  <a:pt x="130" y="499"/>
                </a:cubicBezTo>
                <a:cubicBezTo>
                  <a:pt x="131" y="500"/>
                  <a:pt x="130" y="501"/>
                  <a:pt x="131" y="501"/>
                </a:cubicBezTo>
                <a:cubicBezTo>
                  <a:pt x="132" y="502"/>
                  <a:pt x="132" y="503"/>
                  <a:pt x="133" y="504"/>
                </a:cubicBezTo>
                <a:cubicBezTo>
                  <a:pt x="135" y="505"/>
                  <a:pt x="135" y="508"/>
                  <a:pt x="136" y="509"/>
                </a:cubicBezTo>
                <a:cubicBezTo>
                  <a:pt x="136" y="510"/>
                  <a:pt x="136" y="510"/>
                  <a:pt x="137" y="511"/>
                </a:cubicBezTo>
                <a:cubicBezTo>
                  <a:pt x="137" y="511"/>
                  <a:pt x="137" y="512"/>
                  <a:pt x="138" y="513"/>
                </a:cubicBezTo>
                <a:cubicBezTo>
                  <a:pt x="138" y="513"/>
                  <a:pt x="139" y="514"/>
                  <a:pt x="139" y="514"/>
                </a:cubicBezTo>
                <a:cubicBezTo>
                  <a:pt x="139" y="515"/>
                  <a:pt x="139" y="515"/>
                  <a:pt x="140" y="516"/>
                </a:cubicBezTo>
                <a:cubicBezTo>
                  <a:pt x="141" y="516"/>
                  <a:pt x="141" y="517"/>
                  <a:pt x="141" y="518"/>
                </a:cubicBezTo>
                <a:cubicBezTo>
                  <a:pt x="142" y="519"/>
                  <a:pt x="142" y="519"/>
                  <a:pt x="142" y="520"/>
                </a:cubicBezTo>
                <a:cubicBezTo>
                  <a:pt x="142" y="520"/>
                  <a:pt x="142" y="521"/>
                  <a:pt x="143" y="521"/>
                </a:cubicBezTo>
                <a:cubicBezTo>
                  <a:pt x="143" y="522"/>
                  <a:pt x="143" y="522"/>
                  <a:pt x="144" y="523"/>
                </a:cubicBezTo>
                <a:cubicBezTo>
                  <a:pt x="143" y="525"/>
                  <a:pt x="140" y="527"/>
                  <a:pt x="138" y="528"/>
                </a:cubicBezTo>
                <a:cubicBezTo>
                  <a:pt x="137" y="527"/>
                  <a:pt x="136" y="529"/>
                  <a:pt x="135" y="529"/>
                </a:cubicBezTo>
                <a:cubicBezTo>
                  <a:pt x="135" y="529"/>
                  <a:pt x="134" y="529"/>
                  <a:pt x="134" y="530"/>
                </a:cubicBezTo>
                <a:cubicBezTo>
                  <a:pt x="134" y="530"/>
                  <a:pt x="134" y="530"/>
                  <a:pt x="133" y="530"/>
                </a:cubicBezTo>
                <a:cubicBezTo>
                  <a:pt x="132" y="530"/>
                  <a:pt x="132" y="532"/>
                  <a:pt x="130" y="532"/>
                </a:cubicBezTo>
                <a:cubicBezTo>
                  <a:pt x="129" y="532"/>
                  <a:pt x="128" y="533"/>
                  <a:pt x="128" y="534"/>
                </a:cubicBezTo>
                <a:cubicBezTo>
                  <a:pt x="127" y="534"/>
                  <a:pt x="127" y="534"/>
                  <a:pt x="127" y="535"/>
                </a:cubicBezTo>
                <a:cubicBezTo>
                  <a:pt x="127" y="536"/>
                  <a:pt x="127" y="536"/>
                  <a:pt x="128" y="537"/>
                </a:cubicBezTo>
                <a:cubicBezTo>
                  <a:pt x="128" y="538"/>
                  <a:pt x="129" y="539"/>
                  <a:pt x="129" y="540"/>
                </a:cubicBezTo>
                <a:cubicBezTo>
                  <a:pt x="130" y="541"/>
                  <a:pt x="129" y="542"/>
                  <a:pt x="130" y="543"/>
                </a:cubicBezTo>
                <a:cubicBezTo>
                  <a:pt x="130" y="545"/>
                  <a:pt x="132" y="546"/>
                  <a:pt x="131" y="548"/>
                </a:cubicBezTo>
                <a:cubicBezTo>
                  <a:pt x="133" y="549"/>
                  <a:pt x="132" y="552"/>
                  <a:pt x="134" y="553"/>
                </a:cubicBezTo>
                <a:cubicBezTo>
                  <a:pt x="134" y="554"/>
                  <a:pt x="134" y="555"/>
                  <a:pt x="135" y="555"/>
                </a:cubicBezTo>
                <a:cubicBezTo>
                  <a:pt x="135" y="557"/>
                  <a:pt x="136" y="558"/>
                  <a:pt x="136" y="559"/>
                </a:cubicBezTo>
                <a:cubicBezTo>
                  <a:pt x="136" y="559"/>
                  <a:pt x="136" y="560"/>
                  <a:pt x="136" y="560"/>
                </a:cubicBezTo>
                <a:cubicBezTo>
                  <a:pt x="137" y="561"/>
                  <a:pt x="137" y="561"/>
                  <a:pt x="138" y="562"/>
                </a:cubicBezTo>
                <a:cubicBezTo>
                  <a:pt x="138" y="562"/>
                  <a:pt x="138" y="563"/>
                  <a:pt x="138" y="563"/>
                </a:cubicBezTo>
                <a:cubicBezTo>
                  <a:pt x="138" y="565"/>
                  <a:pt x="139" y="566"/>
                  <a:pt x="140" y="567"/>
                </a:cubicBezTo>
                <a:cubicBezTo>
                  <a:pt x="140" y="569"/>
                  <a:pt x="141" y="570"/>
                  <a:pt x="141" y="572"/>
                </a:cubicBezTo>
                <a:cubicBezTo>
                  <a:pt x="141" y="573"/>
                  <a:pt x="142" y="573"/>
                  <a:pt x="142" y="574"/>
                </a:cubicBezTo>
                <a:cubicBezTo>
                  <a:pt x="142" y="574"/>
                  <a:pt x="141" y="574"/>
                  <a:pt x="141" y="574"/>
                </a:cubicBezTo>
                <a:cubicBezTo>
                  <a:pt x="141" y="575"/>
                  <a:pt x="141" y="575"/>
                  <a:pt x="142" y="575"/>
                </a:cubicBezTo>
                <a:cubicBezTo>
                  <a:pt x="142" y="575"/>
                  <a:pt x="141" y="576"/>
                  <a:pt x="141" y="576"/>
                </a:cubicBezTo>
                <a:cubicBezTo>
                  <a:pt x="142" y="577"/>
                  <a:pt x="144" y="577"/>
                  <a:pt x="144" y="579"/>
                </a:cubicBezTo>
                <a:cubicBezTo>
                  <a:pt x="144" y="580"/>
                  <a:pt x="145" y="580"/>
                  <a:pt x="145" y="581"/>
                </a:cubicBezTo>
                <a:cubicBezTo>
                  <a:pt x="145" y="581"/>
                  <a:pt x="145" y="581"/>
                  <a:pt x="145" y="581"/>
                </a:cubicBezTo>
                <a:cubicBezTo>
                  <a:pt x="145" y="581"/>
                  <a:pt x="145" y="582"/>
                  <a:pt x="144" y="581"/>
                </a:cubicBezTo>
                <a:cubicBezTo>
                  <a:pt x="144" y="581"/>
                  <a:pt x="144" y="581"/>
                  <a:pt x="143" y="581"/>
                </a:cubicBezTo>
                <a:cubicBezTo>
                  <a:pt x="143" y="581"/>
                  <a:pt x="142" y="581"/>
                  <a:pt x="142" y="581"/>
                </a:cubicBezTo>
                <a:cubicBezTo>
                  <a:pt x="143" y="582"/>
                  <a:pt x="143" y="583"/>
                  <a:pt x="143" y="584"/>
                </a:cubicBezTo>
                <a:cubicBezTo>
                  <a:pt x="143" y="584"/>
                  <a:pt x="142" y="584"/>
                  <a:pt x="142" y="584"/>
                </a:cubicBezTo>
                <a:cubicBezTo>
                  <a:pt x="141" y="584"/>
                  <a:pt x="141" y="585"/>
                  <a:pt x="141" y="586"/>
                </a:cubicBezTo>
                <a:cubicBezTo>
                  <a:pt x="141" y="586"/>
                  <a:pt x="142" y="586"/>
                  <a:pt x="142" y="586"/>
                </a:cubicBezTo>
                <a:cubicBezTo>
                  <a:pt x="143" y="586"/>
                  <a:pt x="143" y="586"/>
                  <a:pt x="144" y="586"/>
                </a:cubicBezTo>
                <a:cubicBezTo>
                  <a:pt x="143" y="587"/>
                  <a:pt x="142" y="588"/>
                  <a:pt x="143" y="589"/>
                </a:cubicBezTo>
                <a:cubicBezTo>
                  <a:pt x="143" y="590"/>
                  <a:pt x="143" y="590"/>
                  <a:pt x="144" y="590"/>
                </a:cubicBezTo>
                <a:cubicBezTo>
                  <a:pt x="144" y="591"/>
                  <a:pt x="144" y="591"/>
                  <a:pt x="144" y="591"/>
                </a:cubicBezTo>
                <a:cubicBezTo>
                  <a:pt x="143" y="591"/>
                  <a:pt x="142" y="592"/>
                  <a:pt x="142" y="593"/>
                </a:cubicBezTo>
                <a:cubicBezTo>
                  <a:pt x="142" y="593"/>
                  <a:pt x="141" y="593"/>
                  <a:pt x="141" y="593"/>
                </a:cubicBezTo>
                <a:cubicBezTo>
                  <a:pt x="140" y="593"/>
                  <a:pt x="140" y="593"/>
                  <a:pt x="140" y="592"/>
                </a:cubicBezTo>
                <a:cubicBezTo>
                  <a:pt x="140" y="592"/>
                  <a:pt x="140" y="591"/>
                  <a:pt x="141" y="591"/>
                </a:cubicBezTo>
                <a:cubicBezTo>
                  <a:pt x="141" y="591"/>
                  <a:pt x="141" y="591"/>
                  <a:pt x="142" y="591"/>
                </a:cubicBezTo>
                <a:cubicBezTo>
                  <a:pt x="141" y="590"/>
                  <a:pt x="141" y="589"/>
                  <a:pt x="140" y="589"/>
                </a:cubicBezTo>
                <a:cubicBezTo>
                  <a:pt x="140" y="589"/>
                  <a:pt x="140" y="588"/>
                  <a:pt x="139" y="588"/>
                </a:cubicBezTo>
                <a:cubicBezTo>
                  <a:pt x="139" y="588"/>
                  <a:pt x="138" y="588"/>
                  <a:pt x="138" y="589"/>
                </a:cubicBezTo>
                <a:cubicBezTo>
                  <a:pt x="137" y="589"/>
                  <a:pt x="137" y="589"/>
                  <a:pt x="137" y="589"/>
                </a:cubicBezTo>
                <a:cubicBezTo>
                  <a:pt x="136" y="588"/>
                  <a:pt x="134" y="587"/>
                  <a:pt x="133" y="586"/>
                </a:cubicBezTo>
                <a:cubicBezTo>
                  <a:pt x="134" y="584"/>
                  <a:pt x="131" y="584"/>
                  <a:pt x="131" y="582"/>
                </a:cubicBezTo>
                <a:cubicBezTo>
                  <a:pt x="131" y="582"/>
                  <a:pt x="131" y="581"/>
                  <a:pt x="130" y="581"/>
                </a:cubicBezTo>
                <a:cubicBezTo>
                  <a:pt x="129" y="579"/>
                  <a:pt x="127" y="578"/>
                  <a:pt x="126" y="577"/>
                </a:cubicBezTo>
                <a:cubicBezTo>
                  <a:pt x="125" y="576"/>
                  <a:pt x="125" y="575"/>
                  <a:pt x="125" y="574"/>
                </a:cubicBezTo>
                <a:cubicBezTo>
                  <a:pt x="124" y="573"/>
                  <a:pt x="124" y="572"/>
                  <a:pt x="122" y="571"/>
                </a:cubicBezTo>
                <a:cubicBezTo>
                  <a:pt x="120" y="570"/>
                  <a:pt x="120" y="567"/>
                  <a:pt x="118" y="566"/>
                </a:cubicBezTo>
                <a:cubicBezTo>
                  <a:pt x="118" y="565"/>
                  <a:pt x="118" y="565"/>
                  <a:pt x="117" y="564"/>
                </a:cubicBezTo>
                <a:cubicBezTo>
                  <a:pt x="116" y="563"/>
                  <a:pt x="114" y="561"/>
                  <a:pt x="113" y="560"/>
                </a:cubicBezTo>
                <a:cubicBezTo>
                  <a:pt x="112" y="558"/>
                  <a:pt x="111" y="557"/>
                  <a:pt x="109" y="555"/>
                </a:cubicBezTo>
                <a:cubicBezTo>
                  <a:pt x="108" y="554"/>
                  <a:pt x="108" y="553"/>
                  <a:pt x="107" y="552"/>
                </a:cubicBezTo>
                <a:cubicBezTo>
                  <a:pt x="106" y="551"/>
                  <a:pt x="105" y="551"/>
                  <a:pt x="105" y="549"/>
                </a:cubicBezTo>
                <a:cubicBezTo>
                  <a:pt x="104" y="548"/>
                  <a:pt x="103" y="547"/>
                  <a:pt x="102" y="546"/>
                </a:cubicBezTo>
                <a:cubicBezTo>
                  <a:pt x="102" y="544"/>
                  <a:pt x="100" y="544"/>
                  <a:pt x="99" y="542"/>
                </a:cubicBezTo>
                <a:cubicBezTo>
                  <a:pt x="99" y="541"/>
                  <a:pt x="100" y="541"/>
                  <a:pt x="100" y="540"/>
                </a:cubicBezTo>
                <a:cubicBezTo>
                  <a:pt x="99" y="540"/>
                  <a:pt x="99" y="540"/>
                  <a:pt x="98" y="540"/>
                </a:cubicBezTo>
                <a:cubicBezTo>
                  <a:pt x="97" y="539"/>
                  <a:pt x="96" y="538"/>
                  <a:pt x="96" y="538"/>
                </a:cubicBezTo>
                <a:cubicBezTo>
                  <a:pt x="95" y="537"/>
                  <a:pt x="94" y="536"/>
                  <a:pt x="94" y="535"/>
                </a:cubicBezTo>
                <a:cubicBezTo>
                  <a:pt x="95" y="534"/>
                  <a:pt x="97" y="536"/>
                  <a:pt x="97" y="535"/>
                </a:cubicBezTo>
                <a:cubicBezTo>
                  <a:pt x="97" y="534"/>
                  <a:pt x="96" y="534"/>
                  <a:pt x="96" y="533"/>
                </a:cubicBezTo>
                <a:cubicBezTo>
                  <a:pt x="95" y="533"/>
                  <a:pt x="95" y="533"/>
                  <a:pt x="94" y="534"/>
                </a:cubicBezTo>
                <a:cubicBezTo>
                  <a:pt x="94" y="535"/>
                  <a:pt x="94" y="535"/>
                  <a:pt x="94" y="535"/>
                </a:cubicBezTo>
                <a:moveTo>
                  <a:pt x="125" y="496"/>
                </a:moveTo>
                <a:cubicBezTo>
                  <a:pt x="125" y="496"/>
                  <a:pt x="124" y="495"/>
                  <a:pt x="124" y="495"/>
                </a:cubicBezTo>
                <a:cubicBezTo>
                  <a:pt x="124" y="495"/>
                  <a:pt x="124" y="495"/>
                  <a:pt x="124" y="495"/>
                </a:cubicBezTo>
                <a:cubicBezTo>
                  <a:pt x="124" y="495"/>
                  <a:pt x="124" y="496"/>
                  <a:pt x="124" y="496"/>
                </a:cubicBezTo>
                <a:cubicBezTo>
                  <a:pt x="124" y="496"/>
                  <a:pt x="124" y="496"/>
                  <a:pt x="124" y="496"/>
                </a:cubicBezTo>
                <a:cubicBezTo>
                  <a:pt x="124" y="496"/>
                  <a:pt x="125" y="496"/>
                  <a:pt x="124" y="495"/>
                </a:cubicBezTo>
                <a:cubicBezTo>
                  <a:pt x="124" y="495"/>
                  <a:pt x="124" y="494"/>
                  <a:pt x="122" y="494"/>
                </a:cubicBezTo>
                <a:cubicBezTo>
                  <a:pt x="123" y="494"/>
                  <a:pt x="123" y="494"/>
                  <a:pt x="123" y="494"/>
                </a:cubicBezTo>
                <a:cubicBezTo>
                  <a:pt x="123" y="494"/>
                  <a:pt x="123" y="494"/>
                  <a:pt x="123" y="494"/>
                </a:cubicBezTo>
                <a:cubicBezTo>
                  <a:pt x="123" y="494"/>
                  <a:pt x="122" y="493"/>
                  <a:pt x="122" y="494"/>
                </a:cubicBezTo>
                <a:cubicBezTo>
                  <a:pt x="122" y="494"/>
                  <a:pt x="122" y="494"/>
                  <a:pt x="123" y="494"/>
                </a:cubicBezTo>
                <a:cubicBezTo>
                  <a:pt x="123" y="495"/>
                  <a:pt x="123" y="495"/>
                  <a:pt x="125" y="496"/>
                </a:cubicBezTo>
                <a:moveTo>
                  <a:pt x="135" y="563"/>
                </a:moveTo>
                <a:cubicBezTo>
                  <a:pt x="135" y="563"/>
                  <a:pt x="135" y="563"/>
                  <a:pt x="135" y="563"/>
                </a:cubicBezTo>
                <a:cubicBezTo>
                  <a:pt x="135" y="563"/>
                  <a:pt x="135" y="562"/>
                  <a:pt x="135" y="562"/>
                </a:cubicBezTo>
                <a:cubicBezTo>
                  <a:pt x="135" y="562"/>
                  <a:pt x="135" y="562"/>
                  <a:pt x="134" y="562"/>
                </a:cubicBezTo>
                <a:cubicBezTo>
                  <a:pt x="134" y="562"/>
                  <a:pt x="135" y="562"/>
                  <a:pt x="135" y="563"/>
                </a:cubicBezTo>
                <a:cubicBezTo>
                  <a:pt x="135" y="564"/>
                  <a:pt x="135" y="564"/>
                  <a:pt x="136" y="566"/>
                </a:cubicBezTo>
                <a:cubicBezTo>
                  <a:pt x="136" y="565"/>
                  <a:pt x="137" y="565"/>
                  <a:pt x="137" y="564"/>
                </a:cubicBezTo>
                <a:cubicBezTo>
                  <a:pt x="136" y="564"/>
                  <a:pt x="136" y="563"/>
                  <a:pt x="135" y="563"/>
                </a:cubicBezTo>
                <a:moveTo>
                  <a:pt x="99" y="534"/>
                </a:moveTo>
                <a:cubicBezTo>
                  <a:pt x="100" y="535"/>
                  <a:pt x="101" y="534"/>
                  <a:pt x="102" y="534"/>
                </a:cubicBezTo>
                <a:cubicBezTo>
                  <a:pt x="102" y="534"/>
                  <a:pt x="102" y="533"/>
                  <a:pt x="102" y="533"/>
                </a:cubicBezTo>
                <a:cubicBezTo>
                  <a:pt x="102" y="533"/>
                  <a:pt x="102" y="532"/>
                  <a:pt x="101" y="532"/>
                </a:cubicBezTo>
                <a:cubicBezTo>
                  <a:pt x="101" y="533"/>
                  <a:pt x="100" y="533"/>
                  <a:pt x="99" y="534"/>
                </a:cubicBezTo>
                <a:moveTo>
                  <a:pt x="115" y="484"/>
                </a:moveTo>
                <a:cubicBezTo>
                  <a:pt x="115" y="484"/>
                  <a:pt x="115" y="484"/>
                  <a:pt x="115" y="484"/>
                </a:cubicBezTo>
                <a:cubicBezTo>
                  <a:pt x="114" y="485"/>
                  <a:pt x="114" y="485"/>
                  <a:pt x="115" y="485"/>
                </a:cubicBezTo>
                <a:cubicBezTo>
                  <a:pt x="115" y="486"/>
                  <a:pt x="115" y="486"/>
                  <a:pt x="116" y="486"/>
                </a:cubicBezTo>
                <a:cubicBezTo>
                  <a:pt x="116" y="486"/>
                  <a:pt x="116" y="485"/>
                  <a:pt x="116" y="485"/>
                </a:cubicBezTo>
                <a:cubicBezTo>
                  <a:pt x="116" y="485"/>
                  <a:pt x="115" y="484"/>
                  <a:pt x="115" y="484"/>
                </a:cubicBezTo>
                <a:moveTo>
                  <a:pt x="99" y="529"/>
                </a:moveTo>
                <a:cubicBezTo>
                  <a:pt x="98" y="530"/>
                  <a:pt x="98" y="531"/>
                  <a:pt x="99" y="531"/>
                </a:cubicBezTo>
                <a:cubicBezTo>
                  <a:pt x="99" y="531"/>
                  <a:pt x="99" y="530"/>
                  <a:pt x="99" y="529"/>
                </a:cubicBezTo>
                <a:moveTo>
                  <a:pt x="132" y="561"/>
                </a:moveTo>
                <a:cubicBezTo>
                  <a:pt x="132" y="560"/>
                  <a:pt x="132" y="560"/>
                  <a:pt x="132" y="560"/>
                </a:cubicBezTo>
                <a:cubicBezTo>
                  <a:pt x="132" y="560"/>
                  <a:pt x="132" y="560"/>
                  <a:pt x="132" y="560"/>
                </a:cubicBezTo>
                <a:cubicBezTo>
                  <a:pt x="131" y="560"/>
                  <a:pt x="131" y="561"/>
                  <a:pt x="132" y="561"/>
                </a:cubicBezTo>
                <a:cubicBezTo>
                  <a:pt x="132" y="562"/>
                  <a:pt x="132" y="561"/>
                  <a:pt x="132" y="561"/>
                </a:cubicBezTo>
                <a:moveTo>
                  <a:pt x="130" y="563"/>
                </a:moveTo>
                <a:cubicBezTo>
                  <a:pt x="130" y="563"/>
                  <a:pt x="130" y="563"/>
                  <a:pt x="130" y="563"/>
                </a:cubicBezTo>
                <a:cubicBezTo>
                  <a:pt x="130" y="563"/>
                  <a:pt x="130" y="563"/>
                  <a:pt x="130" y="564"/>
                </a:cubicBezTo>
                <a:cubicBezTo>
                  <a:pt x="130" y="563"/>
                  <a:pt x="130" y="563"/>
                  <a:pt x="130" y="563"/>
                </a:cubicBezTo>
                <a:cubicBezTo>
                  <a:pt x="130" y="563"/>
                  <a:pt x="130" y="563"/>
                  <a:pt x="130" y="563"/>
                </a:cubicBezTo>
                <a:moveTo>
                  <a:pt x="132" y="565"/>
                </a:moveTo>
                <a:cubicBezTo>
                  <a:pt x="132" y="565"/>
                  <a:pt x="132" y="565"/>
                  <a:pt x="132" y="565"/>
                </a:cubicBezTo>
                <a:cubicBezTo>
                  <a:pt x="132" y="565"/>
                  <a:pt x="132" y="565"/>
                  <a:pt x="132" y="565"/>
                </a:cubicBezTo>
                <a:cubicBezTo>
                  <a:pt x="132" y="565"/>
                  <a:pt x="132" y="565"/>
                  <a:pt x="132" y="565"/>
                </a:cubicBezTo>
                <a:cubicBezTo>
                  <a:pt x="132" y="565"/>
                  <a:pt x="132" y="565"/>
                  <a:pt x="132" y="565"/>
                </a:cubicBezTo>
                <a:moveTo>
                  <a:pt x="127" y="525"/>
                </a:moveTo>
                <a:cubicBezTo>
                  <a:pt x="127" y="524"/>
                  <a:pt x="128" y="524"/>
                  <a:pt x="128" y="524"/>
                </a:cubicBezTo>
                <a:cubicBezTo>
                  <a:pt x="127" y="524"/>
                  <a:pt x="127" y="524"/>
                  <a:pt x="127" y="524"/>
                </a:cubicBezTo>
                <a:cubicBezTo>
                  <a:pt x="127" y="524"/>
                  <a:pt x="127" y="524"/>
                  <a:pt x="127" y="524"/>
                </a:cubicBezTo>
                <a:cubicBezTo>
                  <a:pt x="127" y="524"/>
                  <a:pt x="127" y="524"/>
                  <a:pt x="127" y="525"/>
                </a:cubicBezTo>
                <a:moveTo>
                  <a:pt x="99" y="535"/>
                </a:moveTo>
                <a:cubicBezTo>
                  <a:pt x="99" y="535"/>
                  <a:pt x="98" y="535"/>
                  <a:pt x="98" y="536"/>
                </a:cubicBezTo>
                <a:cubicBezTo>
                  <a:pt x="98" y="536"/>
                  <a:pt x="98" y="536"/>
                  <a:pt x="99" y="536"/>
                </a:cubicBezTo>
                <a:cubicBezTo>
                  <a:pt x="99" y="536"/>
                  <a:pt x="99" y="536"/>
                  <a:pt x="99" y="536"/>
                </a:cubicBezTo>
                <a:cubicBezTo>
                  <a:pt x="99" y="535"/>
                  <a:pt x="99" y="535"/>
                  <a:pt x="99" y="535"/>
                </a:cubicBezTo>
                <a:moveTo>
                  <a:pt x="101" y="531"/>
                </a:moveTo>
                <a:cubicBezTo>
                  <a:pt x="101" y="531"/>
                  <a:pt x="101" y="531"/>
                  <a:pt x="101" y="530"/>
                </a:cubicBezTo>
                <a:cubicBezTo>
                  <a:pt x="100" y="530"/>
                  <a:pt x="100" y="531"/>
                  <a:pt x="100" y="531"/>
                </a:cubicBezTo>
                <a:cubicBezTo>
                  <a:pt x="100" y="531"/>
                  <a:pt x="100" y="531"/>
                  <a:pt x="101" y="531"/>
                </a:cubicBezTo>
                <a:cubicBezTo>
                  <a:pt x="101" y="531"/>
                  <a:pt x="101" y="531"/>
                  <a:pt x="101" y="531"/>
                </a:cubicBezTo>
                <a:moveTo>
                  <a:pt x="127" y="519"/>
                </a:moveTo>
                <a:cubicBezTo>
                  <a:pt x="127" y="519"/>
                  <a:pt x="127" y="519"/>
                  <a:pt x="127" y="519"/>
                </a:cubicBezTo>
                <a:cubicBezTo>
                  <a:pt x="127" y="520"/>
                  <a:pt x="127" y="520"/>
                  <a:pt x="127" y="520"/>
                </a:cubicBezTo>
                <a:cubicBezTo>
                  <a:pt x="127" y="520"/>
                  <a:pt x="127" y="520"/>
                  <a:pt x="127" y="520"/>
                </a:cubicBezTo>
                <a:cubicBezTo>
                  <a:pt x="127" y="519"/>
                  <a:pt x="127" y="519"/>
                  <a:pt x="127" y="519"/>
                </a:cubicBezTo>
                <a:moveTo>
                  <a:pt x="131" y="522"/>
                </a:moveTo>
                <a:cubicBezTo>
                  <a:pt x="131" y="523"/>
                  <a:pt x="131" y="523"/>
                  <a:pt x="131" y="523"/>
                </a:cubicBezTo>
                <a:cubicBezTo>
                  <a:pt x="131" y="523"/>
                  <a:pt x="131" y="522"/>
                  <a:pt x="131" y="522"/>
                </a:cubicBezTo>
                <a:cubicBezTo>
                  <a:pt x="131" y="522"/>
                  <a:pt x="131" y="522"/>
                  <a:pt x="131" y="522"/>
                </a:cubicBezTo>
                <a:cubicBezTo>
                  <a:pt x="131" y="522"/>
                  <a:pt x="131" y="522"/>
                  <a:pt x="131" y="522"/>
                </a:cubicBezTo>
                <a:moveTo>
                  <a:pt x="109" y="466"/>
                </a:moveTo>
                <a:cubicBezTo>
                  <a:pt x="109" y="466"/>
                  <a:pt x="109" y="466"/>
                  <a:pt x="109" y="466"/>
                </a:cubicBezTo>
                <a:cubicBezTo>
                  <a:pt x="109" y="466"/>
                  <a:pt x="109" y="467"/>
                  <a:pt x="109" y="467"/>
                </a:cubicBezTo>
                <a:cubicBezTo>
                  <a:pt x="109" y="467"/>
                  <a:pt x="110" y="466"/>
                  <a:pt x="110" y="466"/>
                </a:cubicBezTo>
                <a:cubicBezTo>
                  <a:pt x="109" y="466"/>
                  <a:pt x="109" y="466"/>
                  <a:pt x="109" y="466"/>
                </a:cubicBezTo>
                <a:moveTo>
                  <a:pt x="113" y="489"/>
                </a:moveTo>
                <a:cubicBezTo>
                  <a:pt x="113" y="489"/>
                  <a:pt x="113" y="489"/>
                  <a:pt x="113" y="489"/>
                </a:cubicBezTo>
                <a:cubicBezTo>
                  <a:pt x="113" y="489"/>
                  <a:pt x="113" y="489"/>
                  <a:pt x="113" y="489"/>
                </a:cubicBezTo>
                <a:cubicBezTo>
                  <a:pt x="113" y="489"/>
                  <a:pt x="113" y="489"/>
                  <a:pt x="113" y="490"/>
                </a:cubicBezTo>
                <a:cubicBezTo>
                  <a:pt x="113" y="489"/>
                  <a:pt x="113" y="489"/>
                  <a:pt x="113" y="489"/>
                </a:cubicBezTo>
                <a:moveTo>
                  <a:pt x="111" y="471"/>
                </a:moveTo>
                <a:cubicBezTo>
                  <a:pt x="111" y="471"/>
                  <a:pt x="111" y="471"/>
                  <a:pt x="111" y="472"/>
                </a:cubicBezTo>
                <a:cubicBezTo>
                  <a:pt x="111" y="471"/>
                  <a:pt x="111" y="471"/>
                  <a:pt x="111" y="471"/>
                </a:cubicBezTo>
                <a:cubicBezTo>
                  <a:pt x="111" y="471"/>
                  <a:pt x="111" y="471"/>
                  <a:pt x="111" y="471"/>
                </a:cubicBezTo>
                <a:cubicBezTo>
                  <a:pt x="111" y="471"/>
                  <a:pt x="111" y="471"/>
                  <a:pt x="111" y="471"/>
                </a:cubicBezTo>
                <a:moveTo>
                  <a:pt x="113" y="475"/>
                </a:moveTo>
                <a:cubicBezTo>
                  <a:pt x="113" y="475"/>
                  <a:pt x="113" y="476"/>
                  <a:pt x="113" y="476"/>
                </a:cubicBezTo>
                <a:cubicBezTo>
                  <a:pt x="113" y="476"/>
                  <a:pt x="113" y="476"/>
                  <a:pt x="113" y="476"/>
                </a:cubicBezTo>
                <a:cubicBezTo>
                  <a:pt x="113" y="476"/>
                  <a:pt x="113" y="476"/>
                  <a:pt x="113" y="476"/>
                </a:cubicBezTo>
                <a:cubicBezTo>
                  <a:pt x="113" y="476"/>
                  <a:pt x="113" y="476"/>
                  <a:pt x="113" y="475"/>
                </a:cubicBezTo>
                <a:moveTo>
                  <a:pt x="115" y="481"/>
                </a:moveTo>
                <a:cubicBezTo>
                  <a:pt x="115" y="481"/>
                  <a:pt x="115" y="481"/>
                  <a:pt x="115" y="481"/>
                </a:cubicBezTo>
                <a:cubicBezTo>
                  <a:pt x="115" y="480"/>
                  <a:pt x="115" y="480"/>
                  <a:pt x="115" y="480"/>
                </a:cubicBezTo>
                <a:cubicBezTo>
                  <a:pt x="115" y="480"/>
                  <a:pt x="114" y="480"/>
                  <a:pt x="114" y="481"/>
                </a:cubicBezTo>
                <a:cubicBezTo>
                  <a:pt x="115" y="481"/>
                  <a:pt x="115" y="481"/>
                  <a:pt x="115" y="481"/>
                </a:cubicBezTo>
                <a:moveTo>
                  <a:pt x="115" y="482"/>
                </a:moveTo>
                <a:cubicBezTo>
                  <a:pt x="115" y="482"/>
                  <a:pt x="115" y="482"/>
                  <a:pt x="115" y="482"/>
                </a:cubicBezTo>
                <a:cubicBezTo>
                  <a:pt x="115" y="482"/>
                  <a:pt x="115" y="482"/>
                  <a:pt x="115" y="483"/>
                </a:cubicBezTo>
                <a:cubicBezTo>
                  <a:pt x="115" y="483"/>
                  <a:pt x="115" y="483"/>
                  <a:pt x="115" y="483"/>
                </a:cubicBezTo>
                <a:cubicBezTo>
                  <a:pt x="115" y="483"/>
                  <a:pt x="115" y="483"/>
                  <a:pt x="115" y="482"/>
                </a:cubicBezTo>
                <a:moveTo>
                  <a:pt x="118" y="485"/>
                </a:moveTo>
                <a:cubicBezTo>
                  <a:pt x="118" y="486"/>
                  <a:pt x="119" y="486"/>
                  <a:pt x="119" y="486"/>
                </a:cubicBezTo>
                <a:cubicBezTo>
                  <a:pt x="119" y="486"/>
                  <a:pt x="119" y="485"/>
                  <a:pt x="119" y="485"/>
                </a:cubicBezTo>
                <a:cubicBezTo>
                  <a:pt x="119" y="485"/>
                  <a:pt x="119" y="485"/>
                  <a:pt x="119" y="485"/>
                </a:cubicBezTo>
                <a:cubicBezTo>
                  <a:pt x="119" y="485"/>
                  <a:pt x="118" y="485"/>
                  <a:pt x="118" y="485"/>
                </a:cubicBezTo>
                <a:moveTo>
                  <a:pt x="680" y="580"/>
                </a:moveTo>
                <a:cubicBezTo>
                  <a:pt x="679" y="581"/>
                  <a:pt x="679" y="580"/>
                  <a:pt x="678" y="580"/>
                </a:cubicBezTo>
                <a:cubicBezTo>
                  <a:pt x="678" y="580"/>
                  <a:pt x="677" y="581"/>
                  <a:pt x="677" y="581"/>
                </a:cubicBezTo>
                <a:cubicBezTo>
                  <a:pt x="677" y="582"/>
                  <a:pt x="677" y="582"/>
                  <a:pt x="676" y="583"/>
                </a:cubicBezTo>
                <a:cubicBezTo>
                  <a:pt x="675" y="583"/>
                  <a:pt x="675" y="582"/>
                  <a:pt x="675" y="582"/>
                </a:cubicBezTo>
                <a:cubicBezTo>
                  <a:pt x="674" y="581"/>
                  <a:pt x="674" y="581"/>
                  <a:pt x="673" y="581"/>
                </a:cubicBezTo>
                <a:cubicBezTo>
                  <a:pt x="673" y="581"/>
                  <a:pt x="674" y="580"/>
                  <a:pt x="674" y="580"/>
                </a:cubicBezTo>
                <a:cubicBezTo>
                  <a:pt x="674" y="579"/>
                  <a:pt x="674" y="577"/>
                  <a:pt x="674" y="576"/>
                </a:cubicBezTo>
                <a:cubicBezTo>
                  <a:pt x="674" y="576"/>
                  <a:pt x="675" y="574"/>
                  <a:pt x="676" y="573"/>
                </a:cubicBezTo>
                <a:cubicBezTo>
                  <a:pt x="677" y="573"/>
                  <a:pt x="676" y="573"/>
                  <a:pt x="676" y="573"/>
                </a:cubicBezTo>
                <a:cubicBezTo>
                  <a:pt x="676" y="573"/>
                  <a:pt x="676" y="573"/>
                  <a:pt x="676" y="573"/>
                </a:cubicBezTo>
                <a:cubicBezTo>
                  <a:pt x="676" y="573"/>
                  <a:pt x="676" y="573"/>
                  <a:pt x="676" y="573"/>
                </a:cubicBezTo>
                <a:cubicBezTo>
                  <a:pt x="676" y="574"/>
                  <a:pt x="676" y="574"/>
                  <a:pt x="676" y="574"/>
                </a:cubicBezTo>
                <a:cubicBezTo>
                  <a:pt x="676" y="574"/>
                  <a:pt x="677" y="574"/>
                  <a:pt x="676" y="573"/>
                </a:cubicBezTo>
                <a:cubicBezTo>
                  <a:pt x="676" y="572"/>
                  <a:pt x="677" y="572"/>
                  <a:pt x="677" y="571"/>
                </a:cubicBezTo>
                <a:cubicBezTo>
                  <a:pt x="677" y="569"/>
                  <a:pt x="678" y="567"/>
                  <a:pt x="680" y="565"/>
                </a:cubicBezTo>
                <a:cubicBezTo>
                  <a:pt x="680" y="565"/>
                  <a:pt x="678" y="564"/>
                  <a:pt x="679" y="564"/>
                </a:cubicBezTo>
                <a:cubicBezTo>
                  <a:pt x="679" y="563"/>
                  <a:pt x="680" y="563"/>
                  <a:pt x="680" y="562"/>
                </a:cubicBezTo>
                <a:cubicBezTo>
                  <a:pt x="680" y="562"/>
                  <a:pt x="680" y="561"/>
                  <a:pt x="680" y="561"/>
                </a:cubicBezTo>
                <a:cubicBezTo>
                  <a:pt x="681" y="560"/>
                  <a:pt x="682" y="559"/>
                  <a:pt x="682" y="558"/>
                </a:cubicBezTo>
                <a:cubicBezTo>
                  <a:pt x="682" y="557"/>
                  <a:pt x="683" y="556"/>
                  <a:pt x="683" y="555"/>
                </a:cubicBezTo>
                <a:cubicBezTo>
                  <a:pt x="684" y="553"/>
                  <a:pt x="685" y="552"/>
                  <a:pt x="684" y="551"/>
                </a:cubicBezTo>
                <a:cubicBezTo>
                  <a:pt x="686" y="550"/>
                  <a:pt x="686" y="550"/>
                  <a:pt x="688" y="550"/>
                </a:cubicBezTo>
                <a:cubicBezTo>
                  <a:pt x="687" y="550"/>
                  <a:pt x="686" y="549"/>
                  <a:pt x="686" y="549"/>
                </a:cubicBezTo>
                <a:cubicBezTo>
                  <a:pt x="685" y="549"/>
                  <a:pt x="685" y="548"/>
                  <a:pt x="685" y="548"/>
                </a:cubicBezTo>
                <a:cubicBezTo>
                  <a:pt x="686" y="547"/>
                  <a:pt x="686" y="546"/>
                  <a:pt x="687" y="546"/>
                </a:cubicBezTo>
                <a:cubicBezTo>
                  <a:pt x="687" y="545"/>
                  <a:pt x="688" y="544"/>
                  <a:pt x="688" y="543"/>
                </a:cubicBezTo>
                <a:cubicBezTo>
                  <a:pt x="688" y="542"/>
                  <a:pt x="689" y="541"/>
                  <a:pt x="689" y="540"/>
                </a:cubicBezTo>
                <a:cubicBezTo>
                  <a:pt x="689" y="538"/>
                  <a:pt x="690" y="538"/>
                  <a:pt x="691" y="537"/>
                </a:cubicBezTo>
                <a:cubicBezTo>
                  <a:pt x="691" y="536"/>
                  <a:pt x="691" y="535"/>
                  <a:pt x="691" y="535"/>
                </a:cubicBezTo>
                <a:cubicBezTo>
                  <a:pt x="690" y="533"/>
                  <a:pt x="689" y="533"/>
                  <a:pt x="688" y="532"/>
                </a:cubicBezTo>
                <a:cubicBezTo>
                  <a:pt x="687" y="533"/>
                  <a:pt x="686" y="531"/>
                  <a:pt x="685" y="531"/>
                </a:cubicBezTo>
                <a:cubicBezTo>
                  <a:pt x="684" y="531"/>
                  <a:pt x="684" y="530"/>
                  <a:pt x="683" y="530"/>
                </a:cubicBezTo>
                <a:cubicBezTo>
                  <a:pt x="682" y="529"/>
                  <a:pt x="682" y="529"/>
                  <a:pt x="681" y="528"/>
                </a:cubicBezTo>
                <a:cubicBezTo>
                  <a:pt x="680" y="528"/>
                  <a:pt x="679" y="527"/>
                  <a:pt x="678" y="527"/>
                </a:cubicBezTo>
                <a:cubicBezTo>
                  <a:pt x="678" y="526"/>
                  <a:pt x="676" y="526"/>
                  <a:pt x="676" y="525"/>
                </a:cubicBezTo>
                <a:cubicBezTo>
                  <a:pt x="675" y="525"/>
                  <a:pt x="675" y="525"/>
                  <a:pt x="674" y="524"/>
                </a:cubicBezTo>
                <a:cubicBezTo>
                  <a:pt x="674" y="523"/>
                  <a:pt x="674" y="523"/>
                  <a:pt x="675" y="522"/>
                </a:cubicBezTo>
                <a:cubicBezTo>
                  <a:pt x="675" y="520"/>
                  <a:pt x="676" y="519"/>
                  <a:pt x="677" y="517"/>
                </a:cubicBezTo>
                <a:cubicBezTo>
                  <a:pt x="677" y="516"/>
                  <a:pt x="678" y="515"/>
                  <a:pt x="679" y="515"/>
                </a:cubicBezTo>
                <a:cubicBezTo>
                  <a:pt x="679" y="516"/>
                  <a:pt x="679" y="515"/>
                  <a:pt x="679" y="515"/>
                </a:cubicBezTo>
                <a:cubicBezTo>
                  <a:pt x="679" y="515"/>
                  <a:pt x="679" y="515"/>
                  <a:pt x="679" y="515"/>
                </a:cubicBezTo>
                <a:cubicBezTo>
                  <a:pt x="679" y="515"/>
                  <a:pt x="679" y="516"/>
                  <a:pt x="679" y="516"/>
                </a:cubicBezTo>
                <a:cubicBezTo>
                  <a:pt x="679" y="516"/>
                  <a:pt x="679" y="516"/>
                  <a:pt x="679" y="516"/>
                </a:cubicBezTo>
                <a:cubicBezTo>
                  <a:pt x="679" y="516"/>
                  <a:pt x="679" y="516"/>
                  <a:pt x="679" y="515"/>
                </a:cubicBezTo>
                <a:cubicBezTo>
                  <a:pt x="679" y="514"/>
                  <a:pt x="680" y="514"/>
                  <a:pt x="681" y="513"/>
                </a:cubicBezTo>
                <a:cubicBezTo>
                  <a:pt x="680" y="511"/>
                  <a:pt x="681" y="510"/>
                  <a:pt x="682" y="509"/>
                </a:cubicBezTo>
                <a:cubicBezTo>
                  <a:pt x="684" y="509"/>
                  <a:pt x="684" y="509"/>
                  <a:pt x="683" y="507"/>
                </a:cubicBezTo>
                <a:cubicBezTo>
                  <a:pt x="683" y="507"/>
                  <a:pt x="683" y="507"/>
                  <a:pt x="683" y="507"/>
                </a:cubicBezTo>
                <a:cubicBezTo>
                  <a:pt x="683" y="507"/>
                  <a:pt x="683" y="506"/>
                  <a:pt x="684" y="506"/>
                </a:cubicBezTo>
                <a:cubicBezTo>
                  <a:pt x="684" y="506"/>
                  <a:pt x="685" y="506"/>
                  <a:pt x="685" y="506"/>
                </a:cubicBezTo>
                <a:cubicBezTo>
                  <a:pt x="686" y="507"/>
                  <a:pt x="688" y="506"/>
                  <a:pt x="690" y="507"/>
                </a:cubicBezTo>
                <a:cubicBezTo>
                  <a:pt x="690" y="508"/>
                  <a:pt x="690" y="507"/>
                  <a:pt x="690" y="507"/>
                </a:cubicBezTo>
                <a:cubicBezTo>
                  <a:pt x="690" y="507"/>
                  <a:pt x="690" y="507"/>
                  <a:pt x="690" y="507"/>
                </a:cubicBezTo>
                <a:cubicBezTo>
                  <a:pt x="689" y="507"/>
                  <a:pt x="689" y="507"/>
                  <a:pt x="689" y="508"/>
                </a:cubicBezTo>
                <a:cubicBezTo>
                  <a:pt x="689" y="508"/>
                  <a:pt x="690" y="508"/>
                  <a:pt x="690" y="508"/>
                </a:cubicBezTo>
                <a:cubicBezTo>
                  <a:pt x="690" y="508"/>
                  <a:pt x="690" y="508"/>
                  <a:pt x="690" y="507"/>
                </a:cubicBezTo>
                <a:cubicBezTo>
                  <a:pt x="689" y="506"/>
                  <a:pt x="689" y="506"/>
                  <a:pt x="690" y="506"/>
                </a:cubicBezTo>
                <a:cubicBezTo>
                  <a:pt x="690" y="506"/>
                  <a:pt x="691" y="505"/>
                  <a:pt x="691" y="505"/>
                </a:cubicBezTo>
                <a:cubicBezTo>
                  <a:pt x="690" y="504"/>
                  <a:pt x="689" y="505"/>
                  <a:pt x="688" y="505"/>
                </a:cubicBezTo>
                <a:cubicBezTo>
                  <a:pt x="687" y="505"/>
                  <a:pt x="686" y="505"/>
                  <a:pt x="684" y="505"/>
                </a:cubicBezTo>
                <a:cubicBezTo>
                  <a:pt x="685" y="503"/>
                  <a:pt x="687" y="502"/>
                  <a:pt x="688" y="501"/>
                </a:cubicBezTo>
                <a:cubicBezTo>
                  <a:pt x="689" y="501"/>
                  <a:pt x="690" y="501"/>
                  <a:pt x="691" y="501"/>
                </a:cubicBezTo>
                <a:cubicBezTo>
                  <a:pt x="692" y="502"/>
                  <a:pt x="693" y="502"/>
                  <a:pt x="694" y="502"/>
                </a:cubicBezTo>
                <a:cubicBezTo>
                  <a:pt x="693" y="501"/>
                  <a:pt x="693" y="500"/>
                  <a:pt x="691" y="500"/>
                </a:cubicBezTo>
                <a:cubicBezTo>
                  <a:pt x="691" y="500"/>
                  <a:pt x="691" y="499"/>
                  <a:pt x="691" y="499"/>
                </a:cubicBezTo>
                <a:cubicBezTo>
                  <a:pt x="691" y="499"/>
                  <a:pt x="692" y="499"/>
                  <a:pt x="692" y="499"/>
                </a:cubicBezTo>
                <a:cubicBezTo>
                  <a:pt x="693" y="499"/>
                  <a:pt x="693" y="499"/>
                  <a:pt x="693" y="498"/>
                </a:cubicBezTo>
                <a:cubicBezTo>
                  <a:pt x="693" y="498"/>
                  <a:pt x="693" y="497"/>
                  <a:pt x="693" y="497"/>
                </a:cubicBezTo>
                <a:cubicBezTo>
                  <a:pt x="692" y="496"/>
                  <a:pt x="691" y="496"/>
                  <a:pt x="690" y="496"/>
                </a:cubicBezTo>
                <a:cubicBezTo>
                  <a:pt x="689" y="495"/>
                  <a:pt x="690" y="495"/>
                  <a:pt x="690" y="494"/>
                </a:cubicBezTo>
                <a:cubicBezTo>
                  <a:pt x="690" y="493"/>
                  <a:pt x="691" y="492"/>
                  <a:pt x="693" y="492"/>
                </a:cubicBezTo>
                <a:cubicBezTo>
                  <a:pt x="693" y="492"/>
                  <a:pt x="693" y="492"/>
                  <a:pt x="694" y="492"/>
                </a:cubicBezTo>
                <a:cubicBezTo>
                  <a:pt x="695" y="492"/>
                  <a:pt x="695" y="492"/>
                  <a:pt x="695" y="491"/>
                </a:cubicBezTo>
                <a:cubicBezTo>
                  <a:pt x="695" y="491"/>
                  <a:pt x="695" y="491"/>
                  <a:pt x="694" y="491"/>
                </a:cubicBezTo>
                <a:cubicBezTo>
                  <a:pt x="693" y="490"/>
                  <a:pt x="693" y="490"/>
                  <a:pt x="693" y="489"/>
                </a:cubicBezTo>
                <a:cubicBezTo>
                  <a:pt x="694" y="487"/>
                  <a:pt x="695" y="486"/>
                  <a:pt x="696" y="484"/>
                </a:cubicBezTo>
                <a:cubicBezTo>
                  <a:pt x="696" y="483"/>
                  <a:pt x="696" y="483"/>
                  <a:pt x="697" y="482"/>
                </a:cubicBezTo>
                <a:cubicBezTo>
                  <a:pt x="697" y="482"/>
                  <a:pt x="698" y="482"/>
                  <a:pt x="698" y="482"/>
                </a:cubicBezTo>
                <a:cubicBezTo>
                  <a:pt x="699" y="483"/>
                  <a:pt x="699" y="483"/>
                  <a:pt x="700" y="484"/>
                </a:cubicBezTo>
                <a:cubicBezTo>
                  <a:pt x="700" y="484"/>
                  <a:pt x="701" y="484"/>
                  <a:pt x="701" y="484"/>
                </a:cubicBezTo>
                <a:cubicBezTo>
                  <a:pt x="701" y="484"/>
                  <a:pt x="701" y="483"/>
                  <a:pt x="701" y="483"/>
                </a:cubicBezTo>
                <a:cubicBezTo>
                  <a:pt x="700" y="482"/>
                  <a:pt x="701" y="481"/>
                  <a:pt x="699" y="481"/>
                </a:cubicBezTo>
                <a:cubicBezTo>
                  <a:pt x="699" y="481"/>
                  <a:pt x="699" y="481"/>
                  <a:pt x="699" y="480"/>
                </a:cubicBezTo>
                <a:cubicBezTo>
                  <a:pt x="699" y="480"/>
                  <a:pt x="699" y="479"/>
                  <a:pt x="700" y="479"/>
                </a:cubicBezTo>
                <a:cubicBezTo>
                  <a:pt x="701" y="478"/>
                  <a:pt x="701" y="476"/>
                  <a:pt x="702" y="475"/>
                </a:cubicBezTo>
                <a:cubicBezTo>
                  <a:pt x="703" y="476"/>
                  <a:pt x="703" y="476"/>
                  <a:pt x="704" y="476"/>
                </a:cubicBezTo>
                <a:cubicBezTo>
                  <a:pt x="704" y="477"/>
                  <a:pt x="705" y="477"/>
                  <a:pt x="705" y="477"/>
                </a:cubicBezTo>
                <a:cubicBezTo>
                  <a:pt x="705" y="477"/>
                  <a:pt x="705" y="477"/>
                  <a:pt x="705" y="476"/>
                </a:cubicBezTo>
                <a:cubicBezTo>
                  <a:pt x="706" y="476"/>
                  <a:pt x="706" y="476"/>
                  <a:pt x="707" y="475"/>
                </a:cubicBezTo>
                <a:cubicBezTo>
                  <a:pt x="707" y="476"/>
                  <a:pt x="707" y="476"/>
                  <a:pt x="708" y="476"/>
                </a:cubicBezTo>
                <a:cubicBezTo>
                  <a:pt x="709" y="475"/>
                  <a:pt x="709" y="475"/>
                  <a:pt x="709" y="473"/>
                </a:cubicBezTo>
                <a:cubicBezTo>
                  <a:pt x="711" y="473"/>
                  <a:pt x="711" y="473"/>
                  <a:pt x="711" y="473"/>
                </a:cubicBezTo>
                <a:cubicBezTo>
                  <a:pt x="711" y="474"/>
                  <a:pt x="711" y="474"/>
                  <a:pt x="711" y="474"/>
                </a:cubicBezTo>
                <a:cubicBezTo>
                  <a:pt x="712" y="475"/>
                  <a:pt x="712" y="475"/>
                  <a:pt x="712" y="476"/>
                </a:cubicBezTo>
                <a:cubicBezTo>
                  <a:pt x="711" y="477"/>
                  <a:pt x="711" y="478"/>
                  <a:pt x="710" y="478"/>
                </a:cubicBezTo>
                <a:cubicBezTo>
                  <a:pt x="710" y="479"/>
                  <a:pt x="710" y="480"/>
                  <a:pt x="710" y="480"/>
                </a:cubicBezTo>
                <a:cubicBezTo>
                  <a:pt x="709" y="481"/>
                  <a:pt x="709" y="482"/>
                  <a:pt x="709" y="483"/>
                </a:cubicBezTo>
                <a:cubicBezTo>
                  <a:pt x="710" y="485"/>
                  <a:pt x="708" y="486"/>
                  <a:pt x="708" y="487"/>
                </a:cubicBezTo>
                <a:cubicBezTo>
                  <a:pt x="707" y="488"/>
                  <a:pt x="707" y="489"/>
                  <a:pt x="707" y="490"/>
                </a:cubicBezTo>
                <a:cubicBezTo>
                  <a:pt x="706" y="490"/>
                  <a:pt x="706" y="491"/>
                  <a:pt x="706" y="491"/>
                </a:cubicBezTo>
                <a:cubicBezTo>
                  <a:pt x="707" y="492"/>
                  <a:pt x="708" y="493"/>
                  <a:pt x="706" y="494"/>
                </a:cubicBezTo>
                <a:cubicBezTo>
                  <a:pt x="706" y="494"/>
                  <a:pt x="706" y="494"/>
                  <a:pt x="706" y="495"/>
                </a:cubicBezTo>
                <a:cubicBezTo>
                  <a:pt x="707" y="497"/>
                  <a:pt x="705" y="498"/>
                  <a:pt x="705" y="500"/>
                </a:cubicBezTo>
                <a:cubicBezTo>
                  <a:pt x="705" y="501"/>
                  <a:pt x="704" y="501"/>
                  <a:pt x="704" y="501"/>
                </a:cubicBezTo>
                <a:cubicBezTo>
                  <a:pt x="704" y="502"/>
                  <a:pt x="704" y="503"/>
                  <a:pt x="703" y="503"/>
                </a:cubicBezTo>
                <a:cubicBezTo>
                  <a:pt x="703" y="504"/>
                  <a:pt x="703" y="505"/>
                  <a:pt x="703" y="506"/>
                </a:cubicBezTo>
                <a:cubicBezTo>
                  <a:pt x="703" y="506"/>
                  <a:pt x="703" y="506"/>
                  <a:pt x="703" y="507"/>
                </a:cubicBezTo>
                <a:cubicBezTo>
                  <a:pt x="702" y="507"/>
                  <a:pt x="702" y="507"/>
                  <a:pt x="701" y="507"/>
                </a:cubicBezTo>
                <a:cubicBezTo>
                  <a:pt x="700" y="507"/>
                  <a:pt x="701" y="507"/>
                  <a:pt x="701" y="508"/>
                </a:cubicBezTo>
                <a:cubicBezTo>
                  <a:pt x="701" y="508"/>
                  <a:pt x="702" y="508"/>
                  <a:pt x="702" y="508"/>
                </a:cubicBezTo>
                <a:cubicBezTo>
                  <a:pt x="702" y="508"/>
                  <a:pt x="703" y="509"/>
                  <a:pt x="702" y="510"/>
                </a:cubicBezTo>
                <a:cubicBezTo>
                  <a:pt x="702" y="510"/>
                  <a:pt x="702" y="511"/>
                  <a:pt x="702" y="512"/>
                </a:cubicBezTo>
                <a:cubicBezTo>
                  <a:pt x="701" y="512"/>
                  <a:pt x="702" y="513"/>
                  <a:pt x="701" y="514"/>
                </a:cubicBezTo>
                <a:cubicBezTo>
                  <a:pt x="701" y="514"/>
                  <a:pt x="701" y="515"/>
                  <a:pt x="700" y="515"/>
                </a:cubicBezTo>
                <a:cubicBezTo>
                  <a:pt x="702" y="518"/>
                  <a:pt x="705" y="518"/>
                  <a:pt x="706" y="521"/>
                </a:cubicBezTo>
                <a:cubicBezTo>
                  <a:pt x="704" y="521"/>
                  <a:pt x="704" y="521"/>
                  <a:pt x="704" y="523"/>
                </a:cubicBezTo>
                <a:cubicBezTo>
                  <a:pt x="704" y="523"/>
                  <a:pt x="704" y="523"/>
                  <a:pt x="705" y="523"/>
                </a:cubicBezTo>
                <a:cubicBezTo>
                  <a:pt x="706" y="523"/>
                  <a:pt x="707" y="525"/>
                  <a:pt x="708" y="526"/>
                </a:cubicBezTo>
                <a:cubicBezTo>
                  <a:pt x="708" y="526"/>
                  <a:pt x="709" y="526"/>
                  <a:pt x="709" y="526"/>
                </a:cubicBezTo>
                <a:cubicBezTo>
                  <a:pt x="710" y="526"/>
                  <a:pt x="710" y="525"/>
                  <a:pt x="710" y="525"/>
                </a:cubicBezTo>
                <a:cubicBezTo>
                  <a:pt x="710" y="524"/>
                  <a:pt x="710" y="524"/>
                  <a:pt x="710" y="524"/>
                </a:cubicBezTo>
                <a:cubicBezTo>
                  <a:pt x="711" y="523"/>
                  <a:pt x="711" y="523"/>
                  <a:pt x="711" y="523"/>
                </a:cubicBezTo>
                <a:cubicBezTo>
                  <a:pt x="712" y="524"/>
                  <a:pt x="713" y="524"/>
                  <a:pt x="714" y="524"/>
                </a:cubicBezTo>
                <a:cubicBezTo>
                  <a:pt x="715" y="525"/>
                  <a:pt x="716" y="526"/>
                  <a:pt x="716" y="527"/>
                </a:cubicBezTo>
                <a:cubicBezTo>
                  <a:pt x="717" y="527"/>
                  <a:pt x="717" y="527"/>
                  <a:pt x="718" y="528"/>
                </a:cubicBezTo>
                <a:cubicBezTo>
                  <a:pt x="718" y="528"/>
                  <a:pt x="719" y="529"/>
                  <a:pt x="719" y="529"/>
                </a:cubicBezTo>
                <a:cubicBezTo>
                  <a:pt x="720" y="530"/>
                  <a:pt x="721" y="529"/>
                  <a:pt x="723" y="529"/>
                </a:cubicBezTo>
                <a:cubicBezTo>
                  <a:pt x="723" y="530"/>
                  <a:pt x="724" y="531"/>
                  <a:pt x="724" y="531"/>
                </a:cubicBezTo>
                <a:cubicBezTo>
                  <a:pt x="725" y="532"/>
                  <a:pt x="725" y="533"/>
                  <a:pt x="725" y="534"/>
                </a:cubicBezTo>
                <a:cubicBezTo>
                  <a:pt x="725" y="534"/>
                  <a:pt x="724" y="535"/>
                  <a:pt x="723" y="536"/>
                </a:cubicBezTo>
                <a:cubicBezTo>
                  <a:pt x="722" y="537"/>
                  <a:pt x="721" y="538"/>
                  <a:pt x="721" y="538"/>
                </a:cubicBezTo>
                <a:cubicBezTo>
                  <a:pt x="720" y="539"/>
                  <a:pt x="720" y="540"/>
                  <a:pt x="719" y="541"/>
                </a:cubicBezTo>
                <a:cubicBezTo>
                  <a:pt x="718" y="542"/>
                  <a:pt x="718" y="543"/>
                  <a:pt x="717" y="544"/>
                </a:cubicBezTo>
                <a:cubicBezTo>
                  <a:pt x="717" y="544"/>
                  <a:pt x="715" y="545"/>
                  <a:pt x="715" y="546"/>
                </a:cubicBezTo>
                <a:cubicBezTo>
                  <a:pt x="715" y="547"/>
                  <a:pt x="714" y="548"/>
                  <a:pt x="713" y="549"/>
                </a:cubicBezTo>
                <a:cubicBezTo>
                  <a:pt x="712" y="549"/>
                  <a:pt x="712" y="550"/>
                  <a:pt x="711" y="551"/>
                </a:cubicBezTo>
                <a:cubicBezTo>
                  <a:pt x="710" y="551"/>
                  <a:pt x="710" y="553"/>
                  <a:pt x="709" y="553"/>
                </a:cubicBezTo>
                <a:cubicBezTo>
                  <a:pt x="708" y="554"/>
                  <a:pt x="708" y="555"/>
                  <a:pt x="708" y="556"/>
                </a:cubicBezTo>
                <a:cubicBezTo>
                  <a:pt x="707" y="557"/>
                  <a:pt x="706" y="558"/>
                  <a:pt x="705" y="559"/>
                </a:cubicBezTo>
                <a:cubicBezTo>
                  <a:pt x="705" y="560"/>
                  <a:pt x="703" y="561"/>
                  <a:pt x="702" y="562"/>
                </a:cubicBezTo>
                <a:cubicBezTo>
                  <a:pt x="701" y="563"/>
                  <a:pt x="702" y="564"/>
                  <a:pt x="700" y="565"/>
                </a:cubicBezTo>
                <a:cubicBezTo>
                  <a:pt x="700" y="566"/>
                  <a:pt x="699" y="567"/>
                  <a:pt x="698" y="568"/>
                </a:cubicBezTo>
                <a:cubicBezTo>
                  <a:pt x="698" y="568"/>
                  <a:pt x="698" y="568"/>
                  <a:pt x="698" y="569"/>
                </a:cubicBezTo>
                <a:cubicBezTo>
                  <a:pt x="697" y="570"/>
                  <a:pt x="695" y="571"/>
                  <a:pt x="695" y="573"/>
                </a:cubicBezTo>
                <a:cubicBezTo>
                  <a:pt x="694" y="574"/>
                  <a:pt x="692" y="575"/>
                  <a:pt x="692" y="577"/>
                </a:cubicBezTo>
                <a:cubicBezTo>
                  <a:pt x="691" y="578"/>
                  <a:pt x="689" y="579"/>
                  <a:pt x="688" y="581"/>
                </a:cubicBezTo>
                <a:cubicBezTo>
                  <a:pt x="686" y="581"/>
                  <a:pt x="686" y="581"/>
                  <a:pt x="686" y="581"/>
                </a:cubicBezTo>
                <a:cubicBezTo>
                  <a:pt x="686" y="581"/>
                  <a:pt x="686" y="581"/>
                  <a:pt x="686" y="581"/>
                </a:cubicBezTo>
                <a:cubicBezTo>
                  <a:pt x="686" y="581"/>
                  <a:pt x="686" y="580"/>
                  <a:pt x="686" y="580"/>
                </a:cubicBezTo>
                <a:cubicBezTo>
                  <a:pt x="686" y="580"/>
                  <a:pt x="686" y="580"/>
                  <a:pt x="685" y="580"/>
                </a:cubicBezTo>
                <a:cubicBezTo>
                  <a:pt x="685" y="580"/>
                  <a:pt x="686" y="580"/>
                  <a:pt x="686" y="581"/>
                </a:cubicBezTo>
                <a:cubicBezTo>
                  <a:pt x="686" y="582"/>
                  <a:pt x="686" y="582"/>
                  <a:pt x="685" y="583"/>
                </a:cubicBezTo>
                <a:cubicBezTo>
                  <a:pt x="684" y="583"/>
                  <a:pt x="685" y="582"/>
                  <a:pt x="684" y="581"/>
                </a:cubicBezTo>
                <a:cubicBezTo>
                  <a:pt x="684" y="581"/>
                  <a:pt x="684" y="581"/>
                  <a:pt x="684" y="581"/>
                </a:cubicBezTo>
                <a:cubicBezTo>
                  <a:pt x="684" y="581"/>
                  <a:pt x="684" y="581"/>
                  <a:pt x="683" y="581"/>
                </a:cubicBezTo>
                <a:cubicBezTo>
                  <a:pt x="683" y="581"/>
                  <a:pt x="684" y="581"/>
                  <a:pt x="683" y="582"/>
                </a:cubicBezTo>
                <a:cubicBezTo>
                  <a:pt x="683" y="582"/>
                  <a:pt x="683" y="582"/>
                  <a:pt x="683" y="582"/>
                </a:cubicBezTo>
                <a:cubicBezTo>
                  <a:pt x="683" y="582"/>
                  <a:pt x="683" y="582"/>
                  <a:pt x="683" y="582"/>
                </a:cubicBezTo>
                <a:cubicBezTo>
                  <a:pt x="682" y="581"/>
                  <a:pt x="682" y="581"/>
                  <a:pt x="682" y="581"/>
                </a:cubicBezTo>
                <a:cubicBezTo>
                  <a:pt x="682" y="581"/>
                  <a:pt x="682" y="581"/>
                  <a:pt x="682" y="582"/>
                </a:cubicBezTo>
                <a:cubicBezTo>
                  <a:pt x="682" y="582"/>
                  <a:pt x="682" y="582"/>
                  <a:pt x="682" y="582"/>
                </a:cubicBezTo>
                <a:cubicBezTo>
                  <a:pt x="682" y="583"/>
                  <a:pt x="682" y="583"/>
                  <a:pt x="682" y="583"/>
                </a:cubicBezTo>
                <a:cubicBezTo>
                  <a:pt x="681" y="583"/>
                  <a:pt x="681" y="583"/>
                  <a:pt x="681" y="583"/>
                </a:cubicBezTo>
                <a:cubicBezTo>
                  <a:pt x="681" y="582"/>
                  <a:pt x="680" y="582"/>
                  <a:pt x="680" y="580"/>
                </a:cubicBezTo>
                <a:cubicBezTo>
                  <a:pt x="680" y="580"/>
                  <a:pt x="680" y="580"/>
                  <a:pt x="680" y="580"/>
                </a:cubicBezTo>
                <a:cubicBezTo>
                  <a:pt x="680" y="580"/>
                  <a:pt x="680" y="581"/>
                  <a:pt x="680" y="581"/>
                </a:cubicBezTo>
                <a:cubicBezTo>
                  <a:pt x="680" y="581"/>
                  <a:pt x="680" y="581"/>
                  <a:pt x="680" y="581"/>
                </a:cubicBezTo>
                <a:cubicBezTo>
                  <a:pt x="680" y="580"/>
                  <a:pt x="680" y="580"/>
                  <a:pt x="681" y="580"/>
                </a:cubicBezTo>
                <a:cubicBezTo>
                  <a:pt x="681" y="580"/>
                  <a:pt x="680" y="580"/>
                  <a:pt x="680" y="580"/>
                </a:cubicBezTo>
                <a:moveTo>
                  <a:pt x="696" y="495"/>
                </a:moveTo>
                <a:cubicBezTo>
                  <a:pt x="696" y="496"/>
                  <a:pt x="696" y="496"/>
                  <a:pt x="696" y="496"/>
                </a:cubicBezTo>
                <a:cubicBezTo>
                  <a:pt x="696" y="496"/>
                  <a:pt x="696" y="496"/>
                  <a:pt x="696" y="496"/>
                </a:cubicBezTo>
                <a:cubicBezTo>
                  <a:pt x="696" y="496"/>
                  <a:pt x="696" y="496"/>
                  <a:pt x="696" y="496"/>
                </a:cubicBezTo>
                <a:cubicBezTo>
                  <a:pt x="696" y="496"/>
                  <a:pt x="697" y="496"/>
                  <a:pt x="697" y="496"/>
                </a:cubicBezTo>
                <a:cubicBezTo>
                  <a:pt x="697" y="496"/>
                  <a:pt x="696" y="495"/>
                  <a:pt x="696" y="497"/>
                </a:cubicBezTo>
                <a:cubicBezTo>
                  <a:pt x="696" y="496"/>
                  <a:pt x="696" y="496"/>
                  <a:pt x="696" y="496"/>
                </a:cubicBezTo>
                <a:cubicBezTo>
                  <a:pt x="696" y="496"/>
                  <a:pt x="695" y="496"/>
                  <a:pt x="695" y="496"/>
                </a:cubicBezTo>
                <a:cubicBezTo>
                  <a:pt x="695" y="496"/>
                  <a:pt x="695" y="497"/>
                  <a:pt x="695" y="497"/>
                </a:cubicBezTo>
                <a:cubicBezTo>
                  <a:pt x="695" y="497"/>
                  <a:pt x="696" y="497"/>
                  <a:pt x="696" y="495"/>
                </a:cubicBezTo>
                <a:moveTo>
                  <a:pt x="704" y="488"/>
                </a:moveTo>
                <a:cubicBezTo>
                  <a:pt x="704" y="488"/>
                  <a:pt x="704" y="488"/>
                  <a:pt x="704" y="488"/>
                </a:cubicBezTo>
                <a:cubicBezTo>
                  <a:pt x="704" y="488"/>
                  <a:pt x="703" y="488"/>
                  <a:pt x="703" y="488"/>
                </a:cubicBezTo>
                <a:cubicBezTo>
                  <a:pt x="703" y="488"/>
                  <a:pt x="703" y="488"/>
                  <a:pt x="703" y="488"/>
                </a:cubicBezTo>
                <a:cubicBezTo>
                  <a:pt x="704" y="488"/>
                  <a:pt x="704" y="488"/>
                  <a:pt x="704" y="489"/>
                </a:cubicBezTo>
                <a:cubicBezTo>
                  <a:pt x="704" y="489"/>
                  <a:pt x="704" y="488"/>
                  <a:pt x="703" y="488"/>
                </a:cubicBezTo>
                <a:cubicBezTo>
                  <a:pt x="703" y="487"/>
                  <a:pt x="703" y="487"/>
                  <a:pt x="702" y="487"/>
                </a:cubicBezTo>
                <a:cubicBezTo>
                  <a:pt x="702" y="487"/>
                  <a:pt x="702" y="487"/>
                  <a:pt x="702" y="487"/>
                </a:cubicBezTo>
                <a:cubicBezTo>
                  <a:pt x="702" y="487"/>
                  <a:pt x="702" y="486"/>
                  <a:pt x="702" y="486"/>
                </a:cubicBezTo>
                <a:cubicBezTo>
                  <a:pt x="702" y="486"/>
                  <a:pt x="702" y="486"/>
                  <a:pt x="702" y="486"/>
                </a:cubicBezTo>
                <a:cubicBezTo>
                  <a:pt x="702" y="486"/>
                  <a:pt x="702" y="487"/>
                  <a:pt x="702" y="487"/>
                </a:cubicBezTo>
                <a:cubicBezTo>
                  <a:pt x="702" y="487"/>
                  <a:pt x="703" y="488"/>
                  <a:pt x="704" y="488"/>
                </a:cubicBezTo>
                <a:moveTo>
                  <a:pt x="686" y="514"/>
                </a:moveTo>
                <a:cubicBezTo>
                  <a:pt x="686" y="514"/>
                  <a:pt x="686" y="514"/>
                  <a:pt x="686" y="514"/>
                </a:cubicBezTo>
                <a:cubicBezTo>
                  <a:pt x="686" y="514"/>
                  <a:pt x="686" y="514"/>
                  <a:pt x="686" y="514"/>
                </a:cubicBezTo>
                <a:cubicBezTo>
                  <a:pt x="686" y="514"/>
                  <a:pt x="686" y="513"/>
                  <a:pt x="685" y="514"/>
                </a:cubicBezTo>
                <a:cubicBezTo>
                  <a:pt x="685" y="514"/>
                  <a:pt x="686" y="514"/>
                  <a:pt x="686" y="514"/>
                </a:cubicBezTo>
                <a:cubicBezTo>
                  <a:pt x="686" y="515"/>
                  <a:pt x="687" y="515"/>
                  <a:pt x="688" y="515"/>
                </a:cubicBezTo>
                <a:cubicBezTo>
                  <a:pt x="688" y="515"/>
                  <a:pt x="688" y="516"/>
                  <a:pt x="688" y="516"/>
                </a:cubicBezTo>
                <a:cubicBezTo>
                  <a:pt x="689" y="515"/>
                  <a:pt x="690" y="515"/>
                  <a:pt x="691" y="515"/>
                </a:cubicBezTo>
                <a:cubicBezTo>
                  <a:pt x="689" y="514"/>
                  <a:pt x="688" y="514"/>
                  <a:pt x="686" y="514"/>
                </a:cubicBezTo>
                <a:moveTo>
                  <a:pt x="698" y="489"/>
                </a:moveTo>
                <a:cubicBezTo>
                  <a:pt x="698" y="488"/>
                  <a:pt x="697" y="488"/>
                  <a:pt x="697" y="488"/>
                </a:cubicBezTo>
                <a:cubicBezTo>
                  <a:pt x="696" y="488"/>
                  <a:pt x="696" y="487"/>
                  <a:pt x="695" y="488"/>
                </a:cubicBezTo>
                <a:cubicBezTo>
                  <a:pt x="696" y="489"/>
                  <a:pt x="697" y="488"/>
                  <a:pt x="699" y="488"/>
                </a:cubicBezTo>
                <a:cubicBezTo>
                  <a:pt x="699" y="488"/>
                  <a:pt x="699" y="488"/>
                  <a:pt x="699" y="488"/>
                </a:cubicBezTo>
                <a:cubicBezTo>
                  <a:pt x="698" y="489"/>
                  <a:pt x="697" y="489"/>
                  <a:pt x="698" y="489"/>
                </a:cubicBezTo>
                <a:cubicBezTo>
                  <a:pt x="699" y="490"/>
                  <a:pt x="700" y="490"/>
                  <a:pt x="700" y="491"/>
                </a:cubicBezTo>
                <a:cubicBezTo>
                  <a:pt x="701" y="491"/>
                  <a:pt x="701" y="492"/>
                  <a:pt x="700" y="492"/>
                </a:cubicBezTo>
                <a:cubicBezTo>
                  <a:pt x="699" y="493"/>
                  <a:pt x="699" y="493"/>
                  <a:pt x="699" y="493"/>
                </a:cubicBezTo>
                <a:cubicBezTo>
                  <a:pt x="699" y="493"/>
                  <a:pt x="699" y="493"/>
                  <a:pt x="699" y="493"/>
                </a:cubicBezTo>
                <a:cubicBezTo>
                  <a:pt x="699" y="493"/>
                  <a:pt x="699" y="494"/>
                  <a:pt x="699" y="494"/>
                </a:cubicBezTo>
                <a:cubicBezTo>
                  <a:pt x="700" y="494"/>
                  <a:pt x="701" y="495"/>
                  <a:pt x="701" y="494"/>
                </a:cubicBezTo>
                <a:cubicBezTo>
                  <a:pt x="703" y="493"/>
                  <a:pt x="703" y="492"/>
                  <a:pt x="702" y="492"/>
                </a:cubicBezTo>
                <a:cubicBezTo>
                  <a:pt x="701" y="491"/>
                  <a:pt x="702" y="490"/>
                  <a:pt x="701" y="490"/>
                </a:cubicBezTo>
                <a:cubicBezTo>
                  <a:pt x="700" y="489"/>
                  <a:pt x="700" y="488"/>
                  <a:pt x="698" y="489"/>
                </a:cubicBezTo>
                <a:moveTo>
                  <a:pt x="700" y="497"/>
                </a:moveTo>
                <a:cubicBezTo>
                  <a:pt x="700" y="498"/>
                  <a:pt x="701" y="498"/>
                  <a:pt x="702" y="498"/>
                </a:cubicBezTo>
                <a:cubicBezTo>
                  <a:pt x="703" y="498"/>
                  <a:pt x="704" y="498"/>
                  <a:pt x="703" y="496"/>
                </a:cubicBezTo>
                <a:cubicBezTo>
                  <a:pt x="703" y="497"/>
                  <a:pt x="702" y="497"/>
                  <a:pt x="702" y="497"/>
                </a:cubicBezTo>
                <a:cubicBezTo>
                  <a:pt x="701" y="497"/>
                  <a:pt x="701" y="496"/>
                  <a:pt x="700" y="497"/>
                </a:cubicBezTo>
                <a:moveTo>
                  <a:pt x="697" y="500"/>
                </a:moveTo>
                <a:cubicBezTo>
                  <a:pt x="697" y="500"/>
                  <a:pt x="697" y="500"/>
                  <a:pt x="697" y="500"/>
                </a:cubicBezTo>
                <a:cubicBezTo>
                  <a:pt x="697" y="501"/>
                  <a:pt x="697" y="501"/>
                  <a:pt x="697" y="502"/>
                </a:cubicBezTo>
                <a:cubicBezTo>
                  <a:pt x="697" y="502"/>
                  <a:pt x="698" y="502"/>
                  <a:pt x="698" y="502"/>
                </a:cubicBezTo>
                <a:cubicBezTo>
                  <a:pt x="698" y="502"/>
                  <a:pt x="699" y="501"/>
                  <a:pt x="698" y="501"/>
                </a:cubicBezTo>
                <a:cubicBezTo>
                  <a:pt x="698" y="501"/>
                  <a:pt x="698" y="500"/>
                  <a:pt x="697" y="500"/>
                </a:cubicBezTo>
                <a:moveTo>
                  <a:pt x="703" y="499"/>
                </a:moveTo>
                <a:cubicBezTo>
                  <a:pt x="703" y="499"/>
                  <a:pt x="703" y="499"/>
                  <a:pt x="703" y="499"/>
                </a:cubicBezTo>
                <a:cubicBezTo>
                  <a:pt x="702" y="500"/>
                  <a:pt x="702" y="500"/>
                  <a:pt x="702" y="500"/>
                </a:cubicBezTo>
                <a:cubicBezTo>
                  <a:pt x="702" y="500"/>
                  <a:pt x="702" y="501"/>
                  <a:pt x="702" y="501"/>
                </a:cubicBezTo>
                <a:cubicBezTo>
                  <a:pt x="702" y="501"/>
                  <a:pt x="703" y="501"/>
                  <a:pt x="703" y="501"/>
                </a:cubicBezTo>
                <a:cubicBezTo>
                  <a:pt x="704" y="500"/>
                  <a:pt x="703" y="500"/>
                  <a:pt x="703" y="499"/>
                </a:cubicBezTo>
                <a:moveTo>
                  <a:pt x="699" y="565"/>
                </a:moveTo>
                <a:cubicBezTo>
                  <a:pt x="699" y="564"/>
                  <a:pt x="699" y="564"/>
                  <a:pt x="699" y="564"/>
                </a:cubicBezTo>
                <a:cubicBezTo>
                  <a:pt x="699" y="564"/>
                  <a:pt x="699" y="564"/>
                  <a:pt x="699" y="564"/>
                </a:cubicBezTo>
                <a:cubicBezTo>
                  <a:pt x="699" y="563"/>
                  <a:pt x="698" y="563"/>
                  <a:pt x="698" y="564"/>
                </a:cubicBezTo>
                <a:cubicBezTo>
                  <a:pt x="698" y="564"/>
                  <a:pt x="698" y="564"/>
                  <a:pt x="699" y="565"/>
                </a:cubicBezTo>
                <a:moveTo>
                  <a:pt x="682" y="512"/>
                </a:moveTo>
                <a:cubicBezTo>
                  <a:pt x="682" y="512"/>
                  <a:pt x="682" y="513"/>
                  <a:pt x="682" y="513"/>
                </a:cubicBezTo>
                <a:cubicBezTo>
                  <a:pt x="682" y="513"/>
                  <a:pt x="682" y="513"/>
                  <a:pt x="682" y="513"/>
                </a:cubicBezTo>
                <a:cubicBezTo>
                  <a:pt x="682" y="513"/>
                  <a:pt x="682" y="513"/>
                  <a:pt x="682" y="513"/>
                </a:cubicBezTo>
                <a:cubicBezTo>
                  <a:pt x="682" y="513"/>
                  <a:pt x="682" y="513"/>
                  <a:pt x="682" y="512"/>
                </a:cubicBezTo>
                <a:moveTo>
                  <a:pt x="700" y="503"/>
                </a:moveTo>
                <a:cubicBezTo>
                  <a:pt x="700" y="502"/>
                  <a:pt x="700" y="502"/>
                  <a:pt x="700" y="502"/>
                </a:cubicBezTo>
                <a:cubicBezTo>
                  <a:pt x="700" y="502"/>
                  <a:pt x="700" y="502"/>
                  <a:pt x="700" y="502"/>
                </a:cubicBezTo>
                <a:cubicBezTo>
                  <a:pt x="700" y="502"/>
                  <a:pt x="700" y="503"/>
                  <a:pt x="700" y="503"/>
                </a:cubicBezTo>
                <a:cubicBezTo>
                  <a:pt x="700" y="503"/>
                  <a:pt x="700" y="503"/>
                  <a:pt x="700" y="503"/>
                </a:cubicBezTo>
                <a:moveTo>
                  <a:pt x="695" y="503"/>
                </a:moveTo>
                <a:cubicBezTo>
                  <a:pt x="694" y="503"/>
                  <a:pt x="694" y="503"/>
                  <a:pt x="694" y="503"/>
                </a:cubicBezTo>
                <a:cubicBezTo>
                  <a:pt x="694" y="503"/>
                  <a:pt x="694" y="504"/>
                  <a:pt x="694" y="504"/>
                </a:cubicBezTo>
                <a:cubicBezTo>
                  <a:pt x="694" y="504"/>
                  <a:pt x="695" y="503"/>
                  <a:pt x="695" y="503"/>
                </a:cubicBezTo>
                <a:cubicBezTo>
                  <a:pt x="695" y="503"/>
                  <a:pt x="695" y="503"/>
                  <a:pt x="695" y="503"/>
                </a:cubicBezTo>
                <a:moveTo>
                  <a:pt x="700" y="504"/>
                </a:moveTo>
                <a:cubicBezTo>
                  <a:pt x="700" y="504"/>
                  <a:pt x="700" y="504"/>
                  <a:pt x="700" y="504"/>
                </a:cubicBezTo>
                <a:cubicBezTo>
                  <a:pt x="700" y="504"/>
                  <a:pt x="700" y="505"/>
                  <a:pt x="700" y="505"/>
                </a:cubicBezTo>
                <a:cubicBezTo>
                  <a:pt x="700" y="505"/>
                  <a:pt x="700" y="504"/>
                  <a:pt x="701" y="504"/>
                </a:cubicBezTo>
                <a:cubicBezTo>
                  <a:pt x="700" y="504"/>
                  <a:pt x="700" y="504"/>
                  <a:pt x="700" y="504"/>
                </a:cubicBezTo>
                <a:moveTo>
                  <a:pt x="693" y="537"/>
                </a:moveTo>
                <a:cubicBezTo>
                  <a:pt x="693" y="536"/>
                  <a:pt x="693" y="536"/>
                  <a:pt x="692" y="536"/>
                </a:cubicBezTo>
                <a:cubicBezTo>
                  <a:pt x="692" y="536"/>
                  <a:pt x="692" y="536"/>
                  <a:pt x="692" y="536"/>
                </a:cubicBezTo>
                <a:cubicBezTo>
                  <a:pt x="692" y="537"/>
                  <a:pt x="692" y="537"/>
                  <a:pt x="692" y="537"/>
                </a:cubicBezTo>
                <a:cubicBezTo>
                  <a:pt x="693" y="537"/>
                  <a:pt x="693" y="537"/>
                  <a:pt x="693" y="537"/>
                </a:cubicBezTo>
                <a:moveTo>
                  <a:pt x="704" y="482"/>
                </a:moveTo>
                <a:cubicBezTo>
                  <a:pt x="704" y="481"/>
                  <a:pt x="704" y="481"/>
                  <a:pt x="704" y="481"/>
                </a:cubicBezTo>
                <a:cubicBezTo>
                  <a:pt x="704" y="481"/>
                  <a:pt x="704" y="481"/>
                  <a:pt x="704" y="481"/>
                </a:cubicBezTo>
                <a:cubicBezTo>
                  <a:pt x="704" y="482"/>
                  <a:pt x="704" y="482"/>
                  <a:pt x="704" y="482"/>
                </a:cubicBezTo>
                <a:cubicBezTo>
                  <a:pt x="704" y="482"/>
                  <a:pt x="704" y="482"/>
                  <a:pt x="704" y="482"/>
                </a:cubicBezTo>
                <a:moveTo>
                  <a:pt x="211" y="52"/>
                </a:moveTo>
                <a:cubicBezTo>
                  <a:pt x="211" y="55"/>
                  <a:pt x="211" y="55"/>
                  <a:pt x="211" y="55"/>
                </a:cubicBezTo>
                <a:cubicBezTo>
                  <a:pt x="212" y="55"/>
                  <a:pt x="212" y="55"/>
                  <a:pt x="213" y="56"/>
                </a:cubicBezTo>
                <a:cubicBezTo>
                  <a:pt x="212" y="56"/>
                  <a:pt x="211" y="56"/>
                  <a:pt x="210" y="56"/>
                </a:cubicBezTo>
                <a:cubicBezTo>
                  <a:pt x="211" y="57"/>
                  <a:pt x="211" y="58"/>
                  <a:pt x="211" y="58"/>
                </a:cubicBezTo>
                <a:cubicBezTo>
                  <a:pt x="211" y="59"/>
                  <a:pt x="211" y="59"/>
                  <a:pt x="211" y="60"/>
                </a:cubicBezTo>
                <a:cubicBezTo>
                  <a:pt x="211" y="60"/>
                  <a:pt x="211" y="60"/>
                  <a:pt x="211" y="60"/>
                </a:cubicBezTo>
                <a:cubicBezTo>
                  <a:pt x="211" y="60"/>
                  <a:pt x="211" y="60"/>
                  <a:pt x="211" y="60"/>
                </a:cubicBezTo>
                <a:cubicBezTo>
                  <a:pt x="210" y="60"/>
                  <a:pt x="210" y="60"/>
                  <a:pt x="211" y="61"/>
                </a:cubicBezTo>
                <a:cubicBezTo>
                  <a:pt x="211" y="61"/>
                  <a:pt x="211" y="60"/>
                  <a:pt x="211" y="60"/>
                </a:cubicBezTo>
                <a:cubicBezTo>
                  <a:pt x="212" y="60"/>
                  <a:pt x="212" y="60"/>
                  <a:pt x="213" y="60"/>
                </a:cubicBezTo>
                <a:cubicBezTo>
                  <a:pt x="212" y="61"/>
                  <a:pt x="211" y="62"/>
                  <a:pt x="211" y="63"/>
                </a:cubicBezTo>
                <a:cubicBezTo>
                  <a:pt x="211" y="64"/>
                  <a:pt x="210" y="64"/>
                  <a:pt x="210" y="64"/>
                </a:cubicBezTo>
                <a:cubicBezTo>
                  <a:pt x="209" y="64"/>
                  <a:pt x="209" y="63"/>
                  <a:pt x="208" y="63"/>
                </a:cubicBezTo>
                <a:cubicBezTo>
                  <a:pt x="208" y="63"/>
                  <a:pt x="208" y="63"/>
                  <a:pt x="208" y="63"/>
                </a:cubicBezTo>
                <a:cubicBezTo>
                  <a:pt x="208" y="63"/>
                  <a:pt x="208" y="62"/>
                  <a:pt x="208" y="62"/>
                </a:cubicBezTo>
                <a:cubicBezTo>
                  <a:pt x="208" y="62"/>
                  <a:pt x="208" y="62"/>
                  <a:pt x="207" y="62"/>
                </a:cubicBezTo>
                <a:cubicBezTo>
                  <a:pt x="207" y="62"/>
                  <a:pt x="208" y="63"/>
                  <a:pt x="208" y="63"/>
                </a:cubicBezTo>
                <a:cubicBezTo>
                  <a:pt x="208" y="64"/>
                  <a:pt x="208" y="65"/>
                  <a:pt x="209" y="66"/>
                </a:cubicBezTo>
                <a:cubicBezTo>
                  <a:pt x="209" y="65"/>
                  <a:pt x="209" y="65"/>
                  <a:pt x="210" y="65"/>
                </a:cubicBezTo>
                <a:cubicBezTo>
                  <a:pt x="210" y="65"/>
                  <a:pt x="211" y="65"/>
                  <a:pt x="211" y="66"/>
                </a:cubicBezTo>
                <a:cubicBezTo>
                  <a:pt x="211" y="66"/>
                  <a:pt x="212" y="66"/>
                  <a:pt x="212" y="67"/>
                </a:cubicBezTo>
                <a:cubicBezTo>
                  <a:pt x="211" y="68"/>
                  <a:pt x="210" y="67"/>
                  <a:pt x="210" y="68"/>
                </a:cubicBezTo>
                <a:cubicBezTo>
                  <a:pt x="209" y="68"/>
                  <a:pt x="209" y="69"/>
                  <a:pt x="208" y="69"/>
                </a:cubicBezTo>
                <a:cubicBezTo>
                  <a:pt x="208" y="70"/>
                  <a:pt x="207" y="69"/>
                  <a:pt x="206" y="70"/>
                </a:cubicBezTo>
                <a:cubicBezTo>
                  <a:pt x="206" y="71"/>
                  <a:pt x="204" y="70"/>
                  <a:pt x="204" y="71"/>
                </a:cubicBezTo>
                <a:cubicBezTo>
                  <a:pt x="203" y="72"/>
                  <a:pt x="203" y="72"/>
                  <a:pt x="203" y="73"/>
                </a:cubicBezTo>
                <a:cubicBezTo>
                  <a:pt x="202" y="74"/>
                  <a:pt x="200" y="74"/>
                  <a:pt x="199" y="75"/>
                </a:cubicBezTo>
                <a:cubicBezTo>
                  <a:pt x="198" y="76"/>
                  <a:pt x="198" y="77"/>
                  <a:pt x="197" y="78"/>
                </a:cubicBezTo>
                <a:cubicBezTo>
                  <a:pt x="196" y="78"/>
                  <a:pt x="195" y="78"/>
                  <a:pt x="195" y="78"/>
                </a:cubicBezTo>
                <a:cubicBezTo>
                  <a:pt x="194" y="79"/>
                  <a:pt x="192" y="79"/>
                  <a:pt x="192" y="81"/>
                </a:cubicBezTo>
                <a:cubicBezTo>
                  <a:pt x="191" y="82"/>
                  <a:pt x="191" y="82"/>
                  <a:pt x="190" y="83"/>
                </a:cubicBezTo>
                <a:cubicBezTo>
                  <a:pt x="189" y="83"/>
                  <a:pt x="188" y="85"/>
                  <a:pt x="186" y="85"/>
                </a:cubicBezTo>
                <a:cubicBezTo>
                  <a:pt x="186" y="85"/>
                  <a:pt x="186" y="85"/>
                  <a:pt x="185" y="85"/>
                </a:cubicBezTo>
                <a:cubicBezTo>
                  <a:pt x="185" y="86"/>
                  <a:pt x="183" y="86"/>
                  <a:pt x="182" y="87"/>
                </a:cubicBezTo>
                <a:cubicBezTo>
                  <a:pt x="181" y="88"/>
                  <a:pt x="180" y="89"/>
                  <a:pt x="179" y="90"/>
                </a:cubicBezTo>
                <a:cubicBezTo>
                  <a:pt x="179" y="91"/>
                  <a:pt x="178" y="91"/>
                  <a:pt x="178" y="91"/>
                </a:cubicBezTo>
                <a:cubicBezTo>
                  <a:pt x="176" y="91"/>
                  <a:pt x="176" y="92"/>
                  <a:pt x="175" y="93"/>
                </a:cubicBezTo>
                <a:cubicBezTo>
                  <a:pt x="174" y="93"/>
                  <a:pt x="173" y="93"/>
                  <a:pt x="172" y="93"/>
                </a:cubicBezTo>
                <a:cubicBezTo>
                  <a:pt x="171" y="92"/>
                  <a:pt x="169" y="92"/>
                  <a:pt x="168" y="91"/>
                </a:cubicBezTo>
                <a:cubicBezTo>
                  <a:pt x="168" y="91"/>
                  <a:pt x="168" y="92"/>
                  <a:pt x="168" y="92"/>
                </a:cubicBezTo>
                <a:cubicBezTo>
                  <a:pt x="168" y="92"/>
                  <a:pt x="168" y="92"/>
                  <a:pt x="168" y="93"/>
                </a:cubicBezTo>
                <a:cubicBezTo>
                  <a:pt x="168" y="93"/>
                  <a:pt x="167" y="94"/>
                  <a:pt x="166" y="95"/>
                </a:cubicBezTo>
                <a:cubicBezTo>
                  <a:pt x="166" y="95"/>
                  <a:pt x="165" y="95"/>
                  <a:pt x="164" y="95"/>
                </a:cubicBezTo>
                <a:cubicBezTo>
                  <a:pt x="164" y="95"/>
                  <a:pt x="165" y="95"/>
                  <a:pt x="165" y="95"/>
                </a:cubicBezTo>
                <a:cubicBezTo>
                  <a:pt x="165" y="95"/>
                  <a:pt x="165" y="95"/>
                  <a:pt x="165" y="95"/>
                </a:cubicBezTo>
                <a:cubicBezTo>
                  <a:pt x="164" y="94"/>
                  <a:pt x="164" y="94"/>
                  <a:pt x="164" y="94"/>
                </a:cubicBezTo>
                <a:cubicBezTo>
                  <a:pt x="164" y="95"/>
                  <a:pt x="164" y="95"/>
                  <a:pt x="164" y="95"/>
                </a:cubicBezTo>
                <a:cubicBezTo>
                  <a:pt x="165" y="95"/>
                  <a:pt x="165" y="95"/>
                  <a:pt x="165" y="95"/>
                </a:cubicBezTo>
                <a:cubicBezTo>
                  <a:pt x="164" y="96"/>
                  <a:pt x="163" y="96"/>
                  <a:pt x="163" y="97"/>
                </a:cubicBezTo>
                <a:cubicBezTo>
                  <a:pt x="162" y="97"/>
                  <a:pt x="163" y="98"/>
                  <a:pt x="163" y="98"/>
                </a:cubicBezTo>
                <a:cubicBezTo>
                  <a:pt x="162" y="99"/>
                  <a:pt x="161" y="99"/>
                  <a:pt x="160" y="100"/>
                </a:cubicBezTo>
                <a:cubicBezTo>
                  <a:pt x="160" y="99"/>
                  <a:pt x="159" y="99"/>
                  <a:pt x="159" y="99"/>
                </a:cubicBezTo>
                <a:cubicBezTo>
                  <a:pt x="159" y="99"/>
                  <a:pt x="158" y="99"/>
                  <a:pt x="158" y="99"/>
                </a:cubicBezTo>
                <a:cubicBezTo>
                  <a:pt x="158" y="99"/>
                  <a:pt x="158" y="100"/>
                  <a:pt x="159" y="100"/>
                </a:cubicBezTo>
                <a:cubicBezTo>
                  <a:pt x="159" y="100"/>
                  <a:pt x="159" y="100"/>
                  <a:pt x="159" y="100"/>
                </a:cubicBezTo>
                <a:cubicBezTo>
                  <a:pt x="158" y="101"/>
                  <a:pt x="157" y="102"/>
                  <a:pt x="155" y="103"/>
                </a:cubicBezTo>
                <a:cubicBezTo>
                  <a:pt x="154" y="104"/>
                  <a:pt x="153" y="106"/>
                  <a:pt x="152" y="106"/>
                </a:cubicBezTo>
                <a:cubicBezTo>
                  <a:pt x="150" y="107"/>
                  <a:pt x="149" y="108"/>
                  <a:pt x="148" y="109"/>
                </a:cubicBezTo>
                <a:cubicBezTo>
                  <a:pt x="147" y="110"/>
                  <a:pt x="146" y="108"/>
                  <a:pt x="146" y="110"/>
                </a:cubicBezTo>
                <a:cubicBezTo>
                  <a:pt x="146" y="111"/>
                  <a:pt x="145" y="112"/>
                  <a:pt x="144" y="112"/>
                </a:cubicBezTo>
                <a:cubicBezTo>
                  <a:pt x="144" y="112"/>
                  <a:pt x="143" y="113"/>
                  <a:pt x="142" y="113"/>
                </a:cubicBezTo>
                <a:cubicBezTo>
                  <a:pt x="141" y="114"/>
                  <a:pt x="141" y="115"/>
                  <a:pt x="140" y="116"/>
                </a:cubicBezTo>
                <a:cubicBezTo>
                  <a:pt x="140" y="116"/>
                  <a:pt x="140" y="117"/>
                  <a:pt x="139" y="117"/>
                </a:cubicBezTo>
                <a:cubicBezTo>
                  <a:pt x="135" y="117"/>
                  <a:pt x="135" y="117"/>
                  <a:pt x="135" y="117"/>
                </a:cubicBezTo>
                <a:cubicBezTo>
                  <a:pt x="136" y="118"/>
                  <a:pt x="137" y="118"/>
                  <a:pt x="137" y="118"/>
                </a:cubicBezTo>
                <a:cubicBezTo>
                  <a:pt x="137" y="118"/>
                  <a:pt x="138" y="118"/>
                  <a:pt x="138" y="118"/>
                </a:cubicBezTo>
                <a:cubicBezTo>
                  <a:pt x="138" y="118"/>
                  <a:pt x="138" y="119"/>
                  <a:pt x="138" y="119"/>
                </a:cubicBezTo>
                <a:cubicBezTo>
                  <a:pt x="136" y="121"/>
                  <a:pt x="134" y="123"/>
                  <a:pt x="132" y="125"/>
                </a:cubicBezTo>
                <a:cubicBezTo>
                  <a:pt x="130" y="125"/>
                  <a:pt x="131" y="126"/>
                  <a:pt x="130" y="127"/>
                </a:cubicBezTo>
                <a:cubicBezTo>
                  <a:pt x="130" y="128"/>
                  <a:pt x="129" y="127"/>
                  <a:pt x="128" y="128"/>
                </a:cubicBezTo>
                <a:cubicBezTo>
                  <a:pt x="128" y="129"/>
                  <a:pt x="127" y="130"/>
                  <a:pt x="126" y="131"/>
                </a:cubicBezTo>
                <a:cubicBezTo>
                  <a:pt x="125" y="132"/>
                  <a:pt x="124" y="134"/>
                  <a:pt x="123" y="135"/>
                </a:cubicBezTo>
                <a:cubicBezTo>
                  <a:pt x="122" y="136"/>
                  <a:pt x="121" y="137"/>
                  <a:pt x="120" y="138"/>
                </a:cubicBezTo>
                <a:cubicBezTo>
                  <a:pt x="119" y="138"/>
                  <a:pt x="119" y="139"/>
                  <a:pt x="119" y="139"/>
                </a:cubicBezTo>
                <a:cubicBezTo>
                  <a:pt x="118" y="140"/>
                  <a:pt x="117" y="140"/>
                  <a:pt x="117" y="141"/>
                </a:cubicBezTo>
                <a:cubicBezTo>
                  <a:pt x="117" y="141"/>
                  <a:pt x="116" y="141"/>
                  <a:pt x="116" y="141"/>
                </a:cubicBezTo>
                <a:cubicBezTo>
                  <a:pt x="116" y="142"/>
                  <a:pt x="115" y="141"/>
                  <a:pt x="115" y="141"/>
                </a:cubicBezTo>
                <a:cubicBezTo>
                  <a:pt x="114" y="142"/>
                  <a:pt x="115" y="144"/>
                  <a:pt x="114" y="145"/>
                </a:cubicBezTo>
                <a:cubicBezTo>
                  <a:pt x="113" y="145"/>
                  <a:pt x="113" y="146"/>
                  <a:pt x="112" y="147"/>
                </a:cubicBezTo>
                <a:cubicBezTo>
                  <a:pt x="111" y="148"/>
                  <a:pt x="111" y="149"/>
                  <a:pt x="110" y="149"/>
                </a:cubicBezTo>
                <a:cubicBezTo>
                  <a:pt x="110" y="148"/>
                  <a:pt x="110" y="147"/>
                  <a:pt x="109" y="147"/>
                </a:cubicBezTo>
                <a:cubicBezTo>
                  <a:pt x="109" y="147"/>
                  <a:pt x="109" y="146"/>
                  <a:pt x="109" y="146"/>
                </a:cubicBezTo>
                <a:cubicBezTo>
                  <a:pt x="110" y="146"/>
                  <a:pt x="110" y="145"/>
                  <a:pt x="111" y="144"/>
                </a:cubicBezTo>
                <a:cubicBezTo>
                  <a:pt x="111" y="143"/>
                  <a:pt x="111" y="143"/>
                  <a:pt x="110" y="142"/>
                </a:cubicBezTo>
                <a:cubicBezTo>
                  <a:pt x="110" y="144"/>
                  <a:pt x="108" y="145"/>
                  <a:pt x="109" y="146"/>
                </a:cubicBezTo>
                <a:cubicBezTo>
                  <a:pt x="108" y="146"/>
                  <a:pt x="108" y="146"/>
                  <a:pt x="108" y="146"/>
                </a:cubicBezTo>
                <a:cubicBezTo>
                  <a:pt x="107" y="145"/>
                  <a:pt x="106" y="145"/>
                  <a:pt x="106" y="144"/>
                </a:cubicBezTo>
                <a:cubicBezTo>
                  <a:pt x="106" y="143"/>
                  <a:pt x="106" y="143"/>
                  <a:pt x="107" y="143"/>
                </a:cubicBezTo>
                <a:cubicBezTo>
                  <a:pt x="106" y="142"/>
                  <a:pt x="106" y="142"/>
                  <a:pt x="105" y="141"/>
                </a:cubicBezTo>
                <a:cubicBezTo>
                  <a:pt x="104" y="143"/>
                  <a:pt x="103" y="143"/>
                  <a:pt x="101" y="144"/>
                </a:cubicBezTo>
                <a:cubicBezTo>
                  <a:pt x="101" y="144"/>
                  <a:pt x="101" y="144"/>
                  <a:pt x="101" y="144"/>
                </a:cubicBezTo>
                <a:cubicBezTo>
                  <a:pt x="100" y="144"/>
                  <a:pt x="100" y="144"/>
                  <a:pt x="99" y="145"/>
                </a:cubicBezTo>
                <a:cubicBezTo>
                  <a:pt x="98" y="146"/>
                  <a:pt x="97" y="145"/>
                  <a:pt x="97" y="145"/>
                </a:cubicBezTo>
                <a:cubicBezTo>
                  <a:pt x="96" y="145"/>
                  <a:pt x="96" y="144"/>
                  <a:pt x="96" y="143"/>
                </a:cubicBezTo>
                <a:cubicBezTo>
                  <a:pt x="93" y="143"/>
                  <a:pt x="93" y="143"/>
                  <a:pt x="93" y="143"/>
                </a:cubicBezTo>
                <a:cubicBezTo>
                  <a:pt x="93" y="143"/>
                  <a:pt x="92" y="142"/>
                  <a:pt x="93" y="142"/>
                </a:cubicBezTo>
                <a:cubicBezTo>
                  <a:pt x="93" y="142"/>
                  <a:pt x="93" y="142"/>
                  <a:pt x="93" y="141"/>
                </a:cubicBezTo>
                <a:cubicBezTo>
                  <a:pt x="94" y="142"/>
                  <a:pt x="94" y="142"/>
                  <a:pt x="94" y="142"/>
                </a:cubicBezTo>
                <a:cubicBezTo>
                  <a:pt x="95" y="142"/>
                  <a:pt x="96" y="142"/>
                  <a:pt x="97" y="142"/>
                </a:cubicBezTo>
                <a:cubicBezTo>
                  <a:pt x="97" y="141"/>
                  <a:pt x="96" y="141"/>
                  <a:pt x="96" y="139"/>
                </a:cubicBezTo>
                <a:cubicBezTo>
                  <a:pt x="96" y="139"/>
                  <a:pt x="96" y="139"/>
                  <a:pt x="95" y="139"/>
                </a:cubicBezTo>
                <a:cubicBezTo>
                  <a:pt x="95" y="139"/>
                  <a:pt x="95" y="139"/>
                  <a:pt x="95" y="138"/>
                </a:cubicBezTo>
                <a:cubicBezTo>
                  <a:pt x="95" y="138"/>
                  <a:pt x="95" y="138"/>
                  <a:pt x="95" y="138"/>
                </a:cubicBezTo>
                <a:cubicBezTo>
                  <a:pt x="96" y="138"/>
                  <a:pt x="96" y="137"/>
                  <a:pt x="96" y="137"/>
                </a:cubicBezTo>
                <a:cubicBezTo>
                  <a:pt x="96" y="135"/>
                  <a:pt x="98" y="136"/>
                  <a:pt x="99" y="135"/>
                </a:cubicBezTo>
                <a:cubicBezTo>
                  <a:pt x="100" y="135"/>
                  <a:pt x="100" y="134"/>
                  <a:pt x="100" y="133"/>
                </a:cubicBezTo>
                <a:cubicBezTo>
                  <a:pt x="100" y="133"/>
                  <a:pt x="101" y="133"/>
                  <a:pt x="102" y="132"/>
                </a:cubicBezTo>
                <a:cubicBezTo>
                  <a:pt x="102" y="132"/>
                  <a:pt x="102" y="132"/>
                  <a:pt x="101" y="132"/>
                </a:cubicBezTo>
                <a:cubicBezTo>
                  <a:pt x="101" y="132"/>
                  <a:pt x="101" y="132"/>
                  <a:pt x="101" y="131"/>
                </a:cubicBezTo>
                <a:cubicBezTo>
                  <a:pt x="101" y="131"/>
                  <a:pt x="101" y="131"/>
                  <a:pt x="102" y="131"/>
                </a:cubicBezTo>
                <a:cubicBezTo>
                  <a:pt x="102" y="130"/>
                  <a:pt x="103" y="129"/>
                  <a:pt x="104" y="129"/>
                </a:cubicBezTo>
                <a:cubicBezTo>
                  <a:pt x="105" y="129"/>
                  <a:pt x="105" y="127"/>
                  <a:pt x="106" y="126"/>
                </a:cubicBezTo>
                <a:cubicBezTo>
                  <a:pt x="107" y="126"/>
                  <a:pt x="108" y="125"/>
                  <a:pt x="108" y="124"/>
                </a:cubicBezTo>
                <a:cubicBezTo>
                  <a:pt x="109" y="124"/>
                  <a:pt x="109" y="123"/>
                  <a:pt x="110" y="123"/>
                </a:cubicBezTo>
                <a:cubicBezTo>
                  <a:pt x="110" y="124"/>
                  <a:pt x="110" y="124"/>
                  <a:pt x="110" y="124"/>
                </a:cubicBezTo>
                <a:cubicBezTo>
                  <a:pt x="110" y="125"/>
                  <a:pt x="111" y="125"/>
                  <a:pt x="111" y="125"/>
                </a:cubicBezTo>
                <a:cubicBezTo>
                  <a:pt x="112" y="126"/>
                  <a:pt x="111" y="126"/>
                  <a:pt x="110" y="127"/>
                </a:cubicBezTo>
                <a:cubicBezTo>
                  <a:pt x="110" y="127"/>
                  <a:pt x="110" y="127"/>
                  <a:pt x="110" y="128"/>
                </a:cubicBezTo>
                <a:cubicBezTo>
                  <a:pt x="110" y="128"/>
                  <a:pt x="111" y="128"/>
                  <a:pt x="111" y="129"/>
                </a:cubicBezTo>
                <a:cubicBezTo>
                  <a:pt x="112" y="129"/>
                  <a:pt x="112" y="130"/>
                  <a:pt x="113" y="130"/>
                </a:cubicBezTo>
                <a:cubicBezTo>
                  <a:pt x="113" y="130"/>
                  <a:pt x="114" y="129"/>
                  <a:pt x="114" y="129"/>
                </a:cubicBezTo>
                <a:cubicBezTo>
                  <a:pt x="114" y="128"/>
                  <a:pt x="114" y="128"/>
                  <a:pt x="113" y="128"/>
                </a:cubicBezTo>
                <a:cubicBezTo>
                  <a:pt x="114" y="127"/>
                  <a:pt x="114" y="127"/>
                  <a:pt x="114" y="126"/>
                </a:cubicBezTo>
                <a:cubicBezTo>
                  <a:pt x="115" y="125"/>
                  <a:pt x="116" y="125"/>
                  <a:pt x="116" y="124"/>
                </a:cubicBezTo>
                <a:cubicBezTo>
                  <a:pt x="116" y="124"/>
                  <a:pt x="116" y="123"/>
                  <a:pt x="116" y="123"/>
                </a:cubicBezTo>
                <a:cubicBezTo>
                  <a:pt x="114" y="123"/>
                  <a:pt x="112" y="123"/>
                  <a:pt x="110" y="123"/>
                </a:cubicBezTo>
                <a:cubicBezTo>
                  <a:pt x="110" y="123"/>
                  <a:pt x="110" y="123"/>
                  <a:pt x="110" y="123"/>
                </a:cubicBezTo>
                <a:cubicBezTo>
                  <a:pt x="111" y="123"/>
                  <a:pt x="112" y="122"/>
                  <a:pt x="112" y="121"/>
                </a:cubicBezTo>
                <a:cubicBezTo>
                  <a:pt x="112" y="119"/>
                  <a:pt x="114" y="120"/>
                  <a:pt x="115" y="119"/>
                </a:cubicBezTo>
                <a:cubicBezTo>
                  <a:pt x="115" y="118"/>
                  <a:pt x="116" y="119"/>
                  <a:pt x="117" y="119"/>
                </a:cubicBezTo>
                <a:cubicBezTo>
                  <a:pt x="118" y="120"/>
                  <a:pt x="120" y="120"/>
                  <a:pt x="121" y="119"/>
                </a:cubicBezTo>
                <a:cubicBezTo>
                  <a:pt x="121" y="119"/>
                  <a:pt x="121" y="119"/>
                  <a:pt x="122" y="119"/>
                </a:cubicBezTo>
                <a:cubicBezTo>
                  <a:pt x="123" y="120"/>
                  <a:pt x="123" y="120"/>
                  <a:pt x="124" y="119"/>
                </a:cubicBezTo>
                <a:cubicBezTo>
                  <a:pt x="124" y="119"/>
                  <a:pt x="124" y="119"/>
                  <a:pt x="124" y="119"/>
                </a:cubicBezTo>
                <a:cubicBezTo>
                  <a:pt x="125" y="120"/>
                  <a:pt x="126" y="120"/>
                  <a:pt x="127" y="120"/>
                </a:cubicBezTo>
                <a:cubicBezTo>
                  <a:pt x="127" y="120"/>
                  <a:pt x="128" y="120"/>
                  <a:pt x="128" y="121"/>
                </a:cubicBezTo>
                <a:cubicBezTo>
                  <a:pt x="129" y="119"/>
                  <a:pt x="130" y="118"/>
                  <a:pt x="131" y="117"/>
                </a:cubicBezTo>
                <a:cubicBezTo>
                  <a:pt x="131" y="117"/>
                  <a:pt x="130" y="117"/>
                  <a:pt x="130" y="116"/>
                </a:cubicBezTo>
                <a:cubicBezTo>
                  <a:pt x="129" y="116"/>
                  <a:pt x="128" y="116"/>
                  <a:pt x="127" y="116"/>
                </a:cubicBezTo>
                <a:cubicBezTo>
                  <a:pt x="127" y="116"/>
                  <a:pt x="126" y="116"/>
                  <a:pt x="125" y="116"/>
                </a:cubicBezTo>
                <a:cubicBezTo>
                  <a:pt x="125" y="115"/>
                  <a:pt x="125" y="115"/>
                  <a:pt x="126" y="115"/>
                </a:cubicBezTo>
                <a:cubicBezTo>
                  <a:pt x="127" y="115"/>
                  <a:pt x="128" y="115"/>
                  <a:pt x="129" y="115"/>
                </a:cubicBezTo>
                <a:cubicBezTo>
                  <a:pt x="130" y="115"/>
                  <a:pt x="131" y="115"/>
                  <a:pt x="132" y="114"/>
                </a:cubicBezTo>
                <a:cubicBezTo>
                  <a:pt x="132" y="114"/>
                  <a:pt x="133" y="114"/>
                  <a:pt x="133" y="114"/>
                </a:cubicBezTo>
                <a:cubicBezTo>
                  <a:pt x="134" y="115"/>
                  <a:pt x="135" y="115"/>
                  <a:pt x="136" y="115"/>
                </a:cubicBezTo>
                <a:cubicBezTo>
                  <a:pt x="135" y="114"/>
                  <a:pt x="134" y="113"/>
                  <a:pt x="132" y="113"/>
                </a:cubicBezTo>
                <a:cubicBezTo>
                  <a:pt x="133" y="112"/>
                  <a:pt x="134" y="112"/>
                  <a:pt x="133" y="110"/>
                </a:cubicBezTo>
                <a:cubicBezTo>
                  <a:pt x="132" y="109"/>
                  <a:pt x="132" y="108"/>
                  <a:pt x="131" y="106"/>
                </a:cubicBezTo>
                <a:cubicBezTo>
                  <a:pt x="131" y="106"/>
                  <a:pt x="130" y="106"/>
                  <a:pt x="130" y="106"/>
                </a:cubicBezTo>
                <a:cubicBezTo>
                  <a:pt x="129" y="106"/>
                  <a:pt x="128" y="106"/>
                  <a:pt x="129" y="105"/>
                </a:cubicBezTo>
                <a:cubicBezTo>
                  <a:pt x="130" y="104"/>
                  <a:pt x="130" y="102"/>
                  <a:pt x="132" y="102"/>
                </a:cubicBezTo>
                <a:cubicBezTo>
                  <a:pt x="133" y="101"/>
                  <a:pt x="133" y="100"/>
                  <a:pt x="134" y="100"/>
                </a:cubicBezTo>
                <a:cubicBezTo>
                  <a:pt x="135" y="99"/>
                  <a:pt x="136" y="99"/>
                  <a:pt x="136" y="98"/>
                </a:cubicBezTo>
                <a:cubicBezTo>
                  <a:pt x="137" y="98"/>
                  <a:pt x="137" y="97"/>
                  <a:pt x="137" y="97"/>
                </a:cubicBezTo>
                <a:cubicBezTo>
                  <a:pt x="137" y="96"/>
                  <a:pt x="138" y="96"/>
                  <a:pt x="138" y="96"/>
                </a:cubicBezTo>
                <a:cubicBezTo>
                  <a:pt x="139" y="96"/>
                  <a:pt x="139" y="95"/>
                  <a:pt x="140" y="95"/>
                </a:cubicBezTo>
                <a:cubicBezTo>
                  <a:pt x="140" y="92"/>
                  <a:pt x="143" y="91"/>
                  <a:pt x="144" y="89"/>
                </a:cubicBezTo>
                <a:cubicBezTo>
                  <a:pt x="145" y="89"/>
                  <a:pt x="145" y="89"/>
                  <a:pt x="146" y="90"/>
                </a:cubicBezTo>
                <a:cubicBezTo>
                  <a:pt x="146" y="90"/>
                  <a:pt x="146" y="89"/>
                  <a:pt x="146" y="89"/>
                </a:cubicBezTo>
                <a:cubicBezTo>
                  <a:pt x="146" y="89"/>
                  <a:pt x="146" y="89"/>
                  <a:pt x="146" y="89"/>
                </a:cubicBezTo>
                <a:cubicBezTo>
                  <a:pt x="146" y="89"/>
                  <a:pt x="146" y="90"/>
                  <a:pt x="146" y="90"/>
                </a:cubicBezTo>
                <a:cubicBezTo>
                  <a:pt x="146" y="90"/>
                  <a:pt x="146" y="90"/>
                  <a:pt x="146" y="90"/>
                </a:cubicBezTo>
                <a:cubicBezTo>
                  <a:pt x="146" y="90"/>
                  <a:pt x="146" y="90"/>
                  <a:pt x="146" y="90"/>
                </a:cubicBezTo>
                <a:cubicBezTo>
                  <a:pt x="146" y="89"/>
                  <a:pt x="146" y="88"/>
                  <a:pt x="146" y="88"/>
                </a:cubicBezTo>
                <a:cubicBezTo>
                  <a:pt x="147" y="87"/>
                  <a:pt x="148" y="86"/>
                  <a:pt x="150" y="86"/>
                </a:cubicBezTo>
                <a:cubicBezTo>
                  <a:pt x="150" y="86"/>
                  <a:pt x="150" y="86"/>
                  <a:pt x="150" y="85"/>
                </a:cubicBezTo>
                <a:cubicBezTo>
                  <a:pt x="150" y="85"/>
                  <a:pt x="150" y="85"/>
                  <a:pt x="150" y="84"/>
                </a:cubicBezTo>
                <a:cubicBezTo>
                  <a:pt x="153" y="83"/>
                  <a:pt x="155" y="82"/>
                  <a:pt x="156" y="80"/>
                </a:cubicBezTo>
                <a:cubicBezTo>
                  <a:pt x="157" y="79"/>
                  <a:pt x="158" y="79"/>
                  <a:pt x="158" y="78"/>
                </a:cubicBezTo>
                <a:cubicBezTo>
                  <a:pt x="159" y="78"/>
                  <a:pt x="160" y="77"/>
                  <a:pt x="161" y="77"/>
                </a:cubicBezTo>
                <a:cubicBezTo>
                  <a:pt x="162" y="77"/>
                  <a:pt x="162" y="77"/>
                  <a:pt x="162" y="76"/>
                </a:cubicBezTo>
                <a:cubicBezTo>
                  <a:pt x="162" y="75"/>
                  <a:pt x="162" y="75"/>
                  <a:pt x="163" y="75"/>
                </a:cubicBezTo>
                <a:cubicBezTo>
                  <a:pt x="164" y="75"/>
                  <a:pt x="164" y="76"/>
                  <a:pt x="164" y="77"/>
                </a:cubicBezTo>
                <a:cubicBezTo>
                  <a:pt x="164" y="77"/>
                  <a:pt x="164" y="77"/>
                  <a:pt x="164" y="77"/>
                </a:cubicBezTo>
                <a:cubicBezTo>
                  <a:pt x="164" y="77"/>
                  <a:pt x="164" y="77"/>
                  <a:pt x="164" y="77"/>
                </a:cubicBezTo>
                <a:cubicBezTo>
                  <a:pt x="164" y="77"/>
                  <a:pt x="163" y="77"/>
                  <a:pt x="163" y="77"/>
                </a:cubicBezTo>
                <a:cubicBezTo>
                  <a:pt x="163" y="77"/>
                  <a:pt x="163" y="77"/>
                  <a:pt x="163" y="78"/>
                </a:cubicBezTo>
                <a:cubicBezTo>
                  <a:pt x="163" y="78"/>
                  <a:pt x="163" y="78"/>
                  <a:pt x="164" y="77"/>
                </a:cubicBezTo>
                <a:cubicBezTo>
                  <a:pt x="164" y="77"/>
                  <a:pt x="165" y="77"/>
                  <a:pt x="165" y="77"/>
                </a:cubicBezTo>
                <a:cubicBezTo>
                  <a:pt x="166" y="76"/>
                  <a:pt x="165" y="75"/>
                  <a:pt x="166" y="73"/>
                </a:cubicBezTo>
                <a:cubicBezTo>
                  <a:pt x="167" y="73"/>
                  <a:pt x="168" y="73"/>
                  <a:pt x="169" y="73"/>
                </a:cubicBezTo>
                <a:cubicBezTo>
                  <a:pt x="169" y="73"/>
                  <a:pt x="169" y="73"/>
                  <a:pt x="169" y="73"/>
                </a:cubicBezTo>
                <a:cubicBezTo>
                  <a:pt x="169" y="72"/>
                  <a:pt x="170" y="71"/>
                  <a:pt x="171" y="71"/>
                </a:cubicBezTo>
                <a:cubicBezTo>
                  <a:pt x="171" y="71"/>
                  <a:pt x="172" y="71"/>
                  <a:pt x="172" y="71"/>
                </a:cubicBezTo>
                <a:cubicBezTo>
                  <a:pt x="172" y="70"/>
                  <a:pt x="172" y="70"/>
                  <a:pt x="172" y="69"/>
                </a:cubicBezTo>
                <a:cubicBezTo>
                  <a:pt x="172" y="69"/>
                  <a:pt x="171" y="69"/>
                  <a:pt x="171" y="69"/>
                </a:cubicBezTo>
                <a:cubicBezTo>
                  <a:pt x="172" y="68"/>
                  <a:pt x="173" y="68"/>
                  <a:pt x="174" y="69"/>
                </a:cubicBezTo>
                <a:cubicBezTo>
                  <a:pt x="175" y="68"/>
                  <a:pt x="176" y="68"/>
                  <a:pt x="177" y="67"/>
                </a:cubicBezTo>
                <a:cubicBezTo>
                  <a:pt x="176" y="66"/>
                  <a:pt x="176" y="67"/>
                  <a:pt x="175" y="67"/>
                </a:cubicBezTo>
                <a:cubicBezTo>
                  <a:pt x="175" y="66"/>
                  <a:pt x="175" y="66"/>
                  <a:pt x="175" y="66"/>
                </a:cubicBezTo>
                <a:cubicBezTo>
                  <a:pt x="176" y="66"/>
                  <a:pt x="177" y="65"/>
                  <a:pt x="178" y="65"/>
                </a:cubicBezTo>
                <a:cubicBezTo>
                  <a:pt x="178" y="65"/>
                  <a:pt x="178" y="65"/>
                  <a:pt x="178" y="66"/>
                </a:cubicBezTo>
                <a:cubicBezTo>
                  <a:pt x="178" y="66"/>
                  <a:pt x="178" y="67"/>
                  <a:pt x="179" y="66"/>
                </a:cubicBezTo>
                <a:cubicBezTo>
                  <a:pt x="179" y="66"/>
                  <a:pt x="180" y="66"/>
                  <a:pt x="181" y="66"/>
                </a:cubicBezTo>
                <a:cubicBezTo>
                  <a:pt x="182" y="66"/>
                  <a:pt x="184" y="65"/>
                  <a:pt x="185" y="64"/>
                </a:cubicBezTo>
                <a:cubicBezTo>
                  <a:pt x="185" y="63"/>
                  <a:pt x="186" y="63"/>
                  <a:pt x="188" y="63"/>
                </a:cubicBezTo>
                <a:cubicBezTo>
                  <a:pt x="189" y="63"/>
                  <a:pt x="189" y="61"/>
                  <a:pt x="189" y="60"/>
                </a:cubicBezTo>
                <a:cubicBezTo>
                  <a:pt x="190" y="60"/>
                  <a:pt x="191" y="59"/>
                  <a:pt x="192" y="59"/>
                </a:cubicBezTo>
                <a:cubicBezTo>
                  <a:pt x="193" y="59"/>
                  <a:pt x="194" y="58"/>
                  <a:pt x="194" y="57"/>
                </a:cubicBezTo>
                <a:cubicBezTo>
                  <a:pt x="194" y="57"/>
                  <a:pt x="194" y="56"/>
                  <a:pt x="194" y="56"/>
                </a:cubicBezTo>
                <a:cubicBezTo>
                  <a:pt x="194" y="56"/>
                  <a:pt x="194" y="55"/>
                  <a:pt x="195" y="55"/>
                </a:cubicBezTo>
                <a:cubicBezTo>
                  <a:pt x="195" y="55"/>
                  <a:pt x="195" y="56"/>
                  <a:pt x="195" y="56"/>
                </a:cubicBezTo>
                <a:cubicBezTo>
                  <a:pt x="197" y="55"/>
                  <a:pt x="197" y="54"/>
                  <a:pt x="197" y="53"/>
                </a:cubicBezTo>
                <a:cubicBezTo>
                  <a:pt x="198" y="52"/>
                  <a:pt x="198" y="53"/>
                  <a:pt x="198" y="53"/>
                </a:cubicBezTo>
                <a:cubicBezTo>
                  <a:pt x="199" y="54"/>
                  <a:pt x="200" y="53"/>
                  <a:pt x="201" y="53"/>
                </a:cubicBezTo>
                <a:cubicBezTo>
                  <a:pt x="201" y="53"/>
                  <a:pt x="202" y="53"/>
                  <a:pt x="202" y="53"/>
                </a:cubicBezTo>
                <a:cubicBezTo>
                  <a:pt x="202" y="52"/>
                  <a:pt x="203" y="51"/>
                  <a:pt x="204" y="52"/>
                </a:cubicBezTo>
                <a:cubicBezTo>
                  <a:pt x="205" y="52"/>
                  <a:pt x="204" y="53"/>
                  <a:pt x="205" y="54"/>
                </a:cubicBezTo>
                <a:cubicBezTo>
                  <a:pt x="205" y="55"/>
                  <a:pt x="206" y="54"/>
                  <a:pt x="207" y="54"/>
                </a:cubicBezTo>
                <a:cubicBezTo>
                  <a:pt x="208" y="53"/>
                  <a:pt x="208" y="52"/>
                  <a:pt x="209" y="51"/>
                </a:cubicBezTo>
                <a:cubicBezTo>
                  <a:pt x="209" y="52"/>
                  <a:pt x="209" y="52"/>
                  <a:pt x="209" y="53"/>
                </a:cubicBezTo>
                <a:cubicBezTo>
                  <a:pt x="209" y="53"/>
                  <a:pt x="209" y="54"/>
                  <a:pt x="210" y="55"/>
                </a:cubicBezTo>
                <a:cubicBezTo>
                  <a:pt x="210" y="54"/>
                  <a:pt x="210" y="53"/>
                  <a:pt x="210" y="53"/>
                </a:cubicBezTo>
                <a:cubicBezTo>
                  <a:pt x="210" y="52"/>
                  <a:pt x="211" y="52"/>
                  <a:pt x="211" y="52"/>
                </a:cubicBezTo>
                <a:moveTo>
                  <a:pt x="113" y="137"/>
                </a:moveTo>
                <a:cubicBezTo>
                  <a:pt x="113" y="137"/>
                  <a:pt x="113" y="137"/>
                  <a:pt x="113" y="137"/>
                </a:cubicBezTo>
                <a:cubicBezTo>
                  <a:pt x="113" y="137"/>
                  <a:pt x="113" y="137"/>
                  <a:pt x="112" y="137"/>
                </a:cubicBezTo>
                <a:cubicBezTo>
                  <a:pt x="112" y="137"/>
                  <a:pt x="112" y="137"/>
                  <a:pt x="112" y="137"/>
                </a:cubicBezTo>
                <a:cubicBezTo>
                  <a:pt x="113" y="137"/>
                  <a:pt x="113" y="137"/>
                  <a:pt x="113" y="138"/>
                </a:cubicBezTo>
                <a:cubicBezTo>
                  <a:pt x="113" y="138"/>
                  <a:pt x="113" y="137"/>
                  <a:pt x="112" y="137"/>
                </a:cubicBezTo>
                <a:cubicBezTo>
                  <a:pt x="112" y="137"/>
                  <a:pt x="112" y="137"/>
                  <a:pt x="112" y="137"/>
                </a:cubicBezTo>
                <a:cubicBezTo>
                  <a:pt x="112" y="136"/>
                  <a:pt x="113" y="136"/>
                  <a:pt x="112" y="135"/>
                </a:cubicBezTo>
                <a:cubicBezTo>
                  <a:pt x="112" y="135"/>
                  <a:pt x="112" y="135"/>
                  <a:pt x="112" y="135"/>
                </a:cubicBezTo>
                <a:cubicBezTo>
                  <a:pt x="112" y="135"/>
                  <a:pt x="112" y="135"/>
                  <a:pt x="112" y="135"/>
                </a:cubicBezTo>
                <a:cubicBezTo>
                  <a:pt x="111" y="136"/>
                  <a:pt x="111" y="136"/>
                  <a:pt x="113" y="137"/>
                </a:cubicBezTo>
                <a:moveTo>
                  <a:pt x="110" y="139"/>
                </a:moveTo>
                <a:cubicBezTo>
                  <a:pt x="109" y="138"/>
                  <a:pt x="107" y="140"/>
                  <a:pt x="107" y="138"/>
                </a:cubicBezTo>
                <a:cubicBezTo>
                  <a:pt x="107" y="138"/>
                  <a:pt x="106" y="138"/>
                  <a:pt x="106" y="138"/>
                </a:cubicBezTo>
                <a:cubicBezTo>
                  <a:pt x="106" y="139"/>
                  <a:pt x="106" y="139"/>
                  <a:pt x="106" y="139"/>
                </a:cubicBezTo>
                <a:cubicBezTo>
                  <a:pt x="107" y="139"/>
                  <a:pt x="108" y="139"/>
                  <a:pt x="107" y="138"/>
                </a:cubicBezTo>
                <a:cubicBezTo>
                  <a:pt x="108" y="138"/>
                  <a:pt x="108" y="137"/>
                  <a:pt x="109" y="136"/>
                </a:cubicBezTo>
                <a:cubicBezTo>
                  <a:pt x="107" y="136"/>
                  <a:pt x="107" y="136"/>
                  <a:pt x="110" y="139"/>
                </a:cubicBezTo>
                <a:moveTo>
                  <a:pt x="113" y="121"/>
                </a:moveTo>
                <a:cubicBezTo>
                  <a:pt x="114" y="121"/>
                  <a:pt x="114" y="122"/>
                  <a:pt x="114" y="122"/>
                </a:cubicBezTo>
                <a:cubicBezTo>
                  <a:pt x="115" y="123"/>
                  <a:pt x="115" y="123"/>
                  <a:pt x="116" y="122"/>
                </a:cubicBezTo>
                <a:cubicBezTo>
                  <a:pt x="117" y="122"/>
                  <a:pt x="117" y="121"/>
                  <a:pt x="117" y="121"/>
                </a:cubicBezTo>
                <a:cubicBezTo>
                  <a:pt x="116" y="120"/>
                  <a:pt x="115" y="120"/>
                  <a:pt x="113" y="121"/>
                </a:cubicBezTo>
                <a:moveTo>
                  <a:pt x="109" y="132"/>
                </a:moveTo>
                <a:cubicBezTo>
                  <a:pt x="108" y="132"/>
                  <a:pt x="108" y="132"/>
                  <a:pt x="108" y="133"/>
                </a:cubicBezTo>
                <a:cubicBezTo>
                  <a:pt x="108" y="134"/>
                  <a:pt x="108" y="134"/>
                  <a:pt x="108" y="134"/>
                </a:cubicBezTo>
                <a:cubicBezTo>
                  <a:pt x="109" y="134"/>
                  <a:pt x="110" y="134"/>
                  <a:pt x="110" y="133"/>
                </a:cubicBezTo>
                <a:cubicBezTo>
                  <a:pt x="110" y="133"/>
                  <a:pt x="109" y="132"/>
                  <a:pt x="109" y="132"/>
                </a:cubicBezTo>
                <a:moveTo>
                  <a:pt x="149" y="103"/>
                </a:moveTo>
                <a:cubicBezTo>
                  <a:pt x="149" y="103"/>
                  <a:pt x="149" y="103"/>
                  <a:pt x="150" y="103"/>
                </a:cubicBezTo>
                <a:cubicBezTo>
                  <a:pt x="150" y="103"/>
                  <a:pt x="150" y="102"/>
                  <a:pt x="150" y="102"/>
                </a:cubicBezTo>
                <a:cubicBezTo>
                  <a:pt x="150" y="102"/>
                  <a:pt x="150" y="102"/>
                  <a:pt x="150" y="102"/>
                </a:cubicBezTo>
                <a:cubicBezTo>
                  <a:pt x="149" y="102"/>
                  <a:pt x="148" y="102"/>
                  <a:pt x="147" y="102"/>
                </a:cubicBezTo>
                <a:cubicBezTo>
                  <a:pt x="147" y="102"/>
                  <a:pt x="147" y="102"/>
                  <a:pt x="147" y="102"/>
                </a:cubicBezTo>
                <a:cubicBezTo>
                  <a:pt x="147" y="102"/>
                  <a:pt x="147" y="103"/>
                  <a:pt x="147" y="103"/>
                </a:cubicBezTo>
                <a:cubicBezTo>
                  <a:pt x="148" y="103"/>
                  <a:pt x="148" y="103"/>
                  <a:pt x="149" y="103"/>
                </a:cubicBezTo>
                <a:moveTo>
                  <a:pt x="150" y="93"/>
                </a:moveTo>
                <a:cubicBezTo>
                  <a:pt x="151" y="95"/>
                  <a:pt x="151" y="95"/>
                  <a:pt x="152" y="95"/>
                </a:cubicBezTo>
                <a:cubicBezTo>
                  <a:pt x="151" y="93"/>
                  <a:pt x="151" y="93"/>
                  <a:pt x="150" y="93"/>
                </a:cubicBezTo>
                <a:moveTo>
                  <a:pt x="122" y="121"/>
                </a:moveTo>
                <a:cubicBezTo>
                  <a:pt x="121" y="120"/>
                  <a:pt x="120" y="120"/>
                  <a:pt x="119" y="121"/>
                </a:cubicBezTo>
                <a:cubicBezTo>
                  <a:pt x="120" y="122"/>
                  <a:pt x="121" y="122"/>
                  <a:pt x="122" y="121"/>
                </a:cubicBezTo>
                <a:moveTo>
                  <a:pt x="162" y="94"/>
                </a:moveTo>
                <a:cubicBezTo>
                  <a:pt x="162" y="94"/>
                  <a:pt x="162" y="93"/>
                  <a:pt x="161" y="93"/>
                </a:cubicBezTo>
                <a:cubicBezTo>
                  <a:pt x="161" y="93"/>
                  <a:pt x="161" y="93"/>
                  <a:pt x="161" y="92"/>
                </a:cubicBezTo>
                <a:cubicBezTo>
                  <a:pt x="160" y="92"/>
                  <a:pt x="160" y="93"/>
                  <a:pt x="160" y="93"/>
                </a:cubicBezTo>
                <a:cubicBezTo>
                  <a:pt x="160" y="93"/>
                  <a:pt x="160" y="94"/>
                  <a:pt x="160" y="94"/>
                </a:cubicBezTo>
                <a:cubicBezTo>
                  <a:pt x="161" y="94"/>
                  <a:pt x="161" y="94"/>
                  <a:pt x="162" y="94"/>
                </a:cubicBezTo>
                <a:moveTo>
                  <a:pt x="149" y="97"/>
                </a:moveTo>
                <a:cubicBezTo>
                  <a:pt x="150" y="97"/>
                  <a:pt x="150" y="97"/>
                  <a:pt x="150" y="97"/>
                </a:cubicBezTo>
                <a:cubicBezTo>
                  <a:pt x="150" y="97"/>
                  <a:pt x="150" y="96"/>
                  <a:pt x="150" y="96"/>
                </a:cubicBezTo>
                <a:cubicBezTo>
                  <a:pt x="150" y="96"/>
                  <a:pt x="149" y="96"/>
                  <a:pt x="149" y="96"/>
                </a:cubicBezTo>
                <a:cubicBezTo>
                  <a:pt x="149" y="96"/>
                  <a:pt x="149" y="97"/>
                  <a:pt x="149" y="97"/>
                </a:cubicBezTo>
                <a:moveTo>
                  <a:pt x="144" y="96"/>
                </a:moveTo>
                <a:cubicBezTo>
                  <a:pt x="144" y="97"/>
                  <a:pt x="145" y="97"/>
                  <a:pt x="146" y="96"/>
                </a:cubicBezTo>
                <a:cubicBezTo>
                  <a:pt x="145" y="96"/>
                  <a:pt x="144" y="96"/>
                  <a:pt x="144" y="96"/>
                </a:cubicBezTo>
                <a:moveTo>
                  <a:pt x="158" y="95"/>
                </a:moveTo>
                <a:cubicBezTo>
                  <a:pt x="158" y="95"/>
                  <a:pt x="157" y="95"/>
                  <a:pt x="156" y="95"/>
                </a:cubicBezTo>
                <a:cubicBezTo>
                  <a:pt x="156" y="95"/>
                  <a:pt x="156" y="96"/>
                  <a:pt x="156" y="96"/>
                </a:cubicBezTo>
                <a:cubicBezTo>
                  <a:pt x="157" y="96"/>
                  <a:pt x="157" y="96"/>
                  <a:pt x="158" y="96"/>
                </a:cubicBezTo>
                <a:cubicBezTo>
                  <a:pt x="158" y="96"/>
                  <a:pt x="158" y="95"/>
                  <a:pt x="158" y="95"/>
                </a:cubicBezTo>
                <a:moveTo>
                  <a:pt x="204" y="69"/>
                </a:moveTo>
                <a:cubicBezTo>
                  <a:pt x="204" y="68"/>
                  <a:pt x="203" y="68"/>
                  <a:pt x="203" y="69"/>
                </a:cubicBezTo>
                <a:cubicBezTo>
                  <a:pt x="203" y="69"/>
                  <a:pt x="203" y="69"/>
                  <a:pt x="203" y="69"/>
                </a:cubicBezTo>
                <a:cubicBezTo>
                  <a:pt x="203" y="70"/>
                  <a:pt x="204" y="70"/>
                  <a:pt x="204" y="69"/>
                </a:cubicBezTo>
                <a:cubicBezTo>
                  <a:pt x="204" y="69"/>
                  <a:pt x="204" y="69"/>
                  <a:pt x="204" y="69"/>
                </a:cubicBezTo>
                <a:moveTo>
                  <a:pt x="115" y="131"/>
                </a:moveTo>
                <a:cubicBezTo>
                  <a:pt x="114" y="132"/>
                  <a:pt x="114" y="132"/>
                  <a:pt x="115" y="133"/>
                </a:cubicBezTo>
                <a:cubicBezTo>
                  <a:pt x="116" y="132"/>
                  <a:pt x="116" y="132"/>
                  <a:pt x="115" y="131"/>
                </a:cubicBezTo>
                <a:moveTo>
                  <a:pt x="146" y="108"/>
                </a:moveTo>
                <a:cubicBezTo>
                  <a:pt x="145" y="108"/>
                  <a:pt x="145" y="107"/>
                  <a:pt x="145" y="107"/>
                </a:cubicBezTo>
                <a:cubicBezTo>
                  <a:pt x="145" y="108"/>
                  <a:pt x="145" y="108"/>
                  <a:pt x="145" y="108"/>
                </a:cubicBezTo>
                <a:cubicBezTo>
                  <a:pt x="145" y="108"/>
                  <a:pt x="145" y="108"/>
                  <a:pt x="145" y="108"/>
                </a:cubicBezTo>
                <a:cubicBezTo>
                  <a:pt x="145" y="108"/>
                  <a:pt x="145" y="108"/>
                  <a:pt x="146" y="108"/>
                </a:cubicBezTo>
                <a:moveTo>
                  <a:pt x="148" y="105"/>
                </a:moveTo>
                <a:cubicBezTo>
                  <a:pt x="148" y="105"/>
                  <a:pt x="148" y="105"/>
                  <a:pt x="148" y="104"/>
                </a:cubicBezTo>
                <a:cubicBezTo>
                  <a:pt x="148" y="105"/>
                  <a:pt x="148" y="105"/>
                  <a:pt x="148" y="105"/>
                </a:cubicBezTo>
                <a:cubicBezTo>
                  <a:pt x="148" y="105"/>
                  <a:pt x="148" y="105"/>
                  <a:pt x="148" y="105"/>
                </a:cubicBezTo>
                <a:cubicBezTo>
                  <a:pt x="148" y="105"/>
                  <a:pt x="148" y="105"/>
                  <a:pt x="148" y="105"/>
                </a:cubicBezTo>
                <a:moveTo>
                  <a:pt x="117" y="129"/>
                </a:moveTo>
                <a:cubicBezTo>
                  <a:pt x="117" y="129"/>
                  <a:pt x="117" y="129"/>
                  <a:pt x="117" y="129"/>
                </a:cubicBezTo>
                <a:cubicBezTo>
                  <a:pt x="117" y="129"/>
                  <a:pt x="117" y="128"/>
                  <a:pt x="117" y="128"/>
                </a:cubicBezTo>
                <a:cubicBezTo>
                  <a:pt x="116" y="128"/>
                  <a:pt x="116" y="129"/>
                  <a:pt x="116" y="129"/>
                </a:cubicBezTo>
                <a:cubicBezTo>
                  <a:pt x="116" y="129"/>
                  <a:pt x="117" y="129"/>
                  <a:pt x="117" y="129"/>
                </a:cubicBezTo>
                <a:moveTo>
                  <a:pt x="142" y="101"/>
                </a:moveTo>
                <a:cubicBezTo>
                  <a:pt x="142" y="101"/>
                  <a:pt x="142" y="101"/>
                  <a:pt x="142" y="101"/>
                </a:cubicBezTo>
                <a:cubicBezTo>
                  <a:pt x="142" y="101"/>
                  <a:pt x="142" y="101"/>
                  <a:pt x="142" y="101"/>
                </a:cubicBezTo>
                <a:cubicBezTo>
                  <a:pt x="142" y="101"/>
                  <a:pt x="143" y="101"/>
                  <a:pt x="143" y="101"/>
                </a:cubicBezTo>
                <a:cubicBezTo>
                  <a:pt x="143" y="101"/>
                  <a:pt x="143" y="101"/>
                  <a:pt x="142" y="101"/>
                </a:cubicBezTo>
                <a:moveTo>
                  <a:pt x="103" y="141"/>
                </a:moveTo>
                <a:cubicBezTo>
                  <a:pt x="103" y="141"/>
                  <a:pt x="103" y="141"/>
                  <a:pt x="103" y="141"/>
                </a:cubicBezTo>
                <a:cubicBezTo>
                  <a:pt x="102" y="141"/>
                  <a:pt x="102" y="141"/>
                  <a:pt x="102" y="141"/>
                </a:cubicBezTo>
                <a:cubicBezTo>
                  <a:pt x="102" y="141"/>
                  <a:pt x="102" y="141"/>
                  <a:pt x="103" y="141"/>
                </a:cubicBezTo>
                <a:cubicBezTo>
                  <a:pt x="103" y="141"/>
                  <a:pt x="103" y="141"/>
                  <a:pt x="103" y="141"/>
                </a:cubicBezTo>
                <a:moveTo>
                  <a:pt x="99" y="138"/>
                </a:moveTo>
                <a:cubicBezTo>
                  <a:pt x="99" y="138"/>
                  <a:pt x="98" y="138"/>
                  <a:pt x="98" y="138"/>
                </a:cubicBezTo>
                <a:cubicBezTo>
                  <a:pt x="98" y="138"/>
                  <a:pt x="99" y="138"/>
                  <a:pt x="99" y="139"/>
                </a:cubicBezTo>
                <a:cubicBezTo>
                  <a:pt x="99" y="139"/>
                  <a:pt x="99" y="138"/>
                  <a:pt x="99" y="138"/>
                </a:cubicBezTo>
                <a:cubicBezTo>
                  <a:pt x="99" y="138"/>
                  <a:pt x="99" y="138"/>
                  <a:pt x="99" y="138"/>
                </a:cubicBezTo>
                <a:moveTo>
                  <a:pt x="111" y="130"/>
                </a:moveTo>
                <a:cubicBezTo>
                  <a:pt x="111" y="131"/>
                  <a:pt x="111" y="131"/>
                  <a:pt x="111" y="131"/>
                </a:cubicBezTo>
                <a:cubicBezTo>
                  <a:pt x="111" y="131"/>
                  <a:pt x="111" y="131"/>
                  <a:pt x="111" y="131"/>
                </a:cubicBezTo>
                <a:cubicBezTo>
                  <a:pt x="111" y="131"/>
                  <a:pt x="111" y="130"/>
                  <a:pt x="111" y="130"/>
                </a:cubicBezTo>
                <a:cubicBezTo>
                  <a:pt x="111" y="130"/>
                  <a:pt x="111" y="130"/>
                  <a:pt x="111" y="130"/>
                </a:cubicBezTo>
                <a:moveTo>
                  <a:pt x="192" y="61"/>
                </a:moveTo>
                <a:cubicBezTo>
                  <a:pt x="192" y="61"/>
                  <a:pt x="193" y="61"/>
                  <a:pt x="193" y="61"/>
                </a:cubicBezTo>
                <a:cubicBezTo>
                  <a:pt x="193" y="61"/>
                  <a:pt x="193" y="60"/>
                  <a:pt x="193" y="60"/>
                </a:cubicBezTo>
                <a:cubicBezTo>
                  <a:pt x="193" y="60"/>
                  <a:pt x="193" y="60"/>
                  <a:pt x="193" y="60"/>
                </a:cubicBezTo>
                <a:cubicBezTo>
                  <a:pt x="192" y="60"/>
                  <a:pt x="192" y="60"/>
                  <a:pt x="192" y="61"/>
                </a:cubicBezTo>
                <a:moveTo>
                  <a:pt x="147" y="93"/>
                </a:moveTo>
                <a:cubicBezTo>
                  <a:pt x="147" y="93"/>
                  <a:pt x="147" y="92"/>
                  <a:pt x="147" y="92"/>
                </a:cubicBezTo>
                <a:cubicBezTo>
                  <a:pt x="147" y="92"/>
                  <a:pt x="147" y="92"/>
                  <a:pt x="147" y="92"/>
                </a:cubicBezTo>
                <a:cubicBezTo>
                  <a:pt x="147" y="93"/>
                  <a:pt x="147" y="93"/>
                  <a:pt x="147" y="93"/>
                </a:cubicBezTo>
                <a:cubicBezTo>
                  <a:pt x="147" y="93"/>
                  <a:pt x="147" y="93"/>
                  <a:pt x="147" y="93"/>
                </a:cubicBezTo>
                <a:moveTo>
                  <a:pt x="141" y="286"/>
                </a:moveTo>
                <a:cubicBezTo>
                  <a:pt x="139" y="285"/>
                  <a:pt x="139" y="285"/>
                  <a:pt x="138" y="285"/>
                </a:cubicBezTo>
                <a:cubicBezTo>
                  <a:pt x="137" y="285"/>
                  <a:pt x="135" y="284"/>
                  <a:pt x="134" y="284"/>
                </a:cubicBezTo>
                <a:cubicBezTo>
                  <a:pt x="132" y="283"/>
                  <a:pt x="131" y="282"/>
                  <a:pt x="129" y="281"/>
                </a:cubicBezTo>
                <a:cubicBezTo>
                  <a:pt x="127" y="281"/>
                  <a:pt x="127" y="279"/>
                  <a:pt x="125" y="279"/>
                </a:cubicBezTo>
                <a:cubicBezTo>
                  <a:pt x="121" y="276"/>
                  <a:pt x="115" y="274"/>
                  <a:pt x="111" y="271"/>
                </a:cubicBezTo>
                <a:cubicBezTo>
                  <a:pt x="110" y="272"/>
                  <a:pt x="109" y="271"/>
                  <a:pt x="109" y="270"/>
                </a:cubicBezTo>
                <a:cubicBezTo>
                  <a:pt x="108" y="269"/>
                  <a:pt x="107" y="270"/>
                  <a:pt x="107" y="269"/>
                </a:cubicBezTo>
                <a:cubicBezTo>
                  <a:pt x="107" y="269"/>
                  <a:pt x="106" y="269"/>
                  <a:pt x="106" y="269"/>
                </a:cubicBezTo>
                <a:cubicBezTo>
                  <a:pt x="105" y="269"/>
                  <a:pt x="104" y="269"/>
                  <a:pt x="103" y="268"/>
                </a:cubicBezTo>
                <a:cubicBezTo>
                  <a:pt x="102" y="268"/>
                  <a:pt x="102" y="267"/>
                  <a:pt x="101" y="266"/>
                </a:cubicBezTo>
                <a:cubicBezTo>
                  <a:pt x="99" y="266"/>
                  <a:pt x="98" y="264"/>
                  <a:pt x="95" y="264"/>
                </a:cubicBezTo>
                <a:cubicBezTo>
                  <a:pt x="92" y="262"/>
                  <a:pt x="92" y="262"/>
                  <a:pt x="92" y="262"/>
                </a:cubicBezTo>
                <a:cubicBezTo>
                  <a:pt x="91" y="261"/>
                  <a:pt x="91" y="260"/>
                  <a:pt x="89" y="260"/>
                </a:cubicBezTo>
                <a:cubicBezTo>
                  <a:pt x="88" y="260"/>
                  <a:pt x="88" y="259"/>
                  <a:pt x="86" y="259"/>
                </a:cubicBezTo>
                <a:cubicBezTo>
                  <a:pt x="86" y="259"/>
                  <a:pt x="85" y="258"/>
                  <a:pt x="85" y="258"/>
                </a:cubicBezTo>
                <a:cubicBezTo>
                  <a:pt x="84" y="258"/>
                  <a:pt x="83" y="257"/>
                  <a:pt x="83" y="257"/>
                </a:cubicBezTo>
                <a:cubicBezTo>
                  <a:pt x="82" y="257"/>
                  <a:pt x="82" y="257"/>
                  <a:pt x="82" y="256"/>
                </a:cubicBezTo>
                <a:cubicBezTo>
                  <a:pt x="82" y="256"/>
                  <a:pt x="82" y="255"/>
                  <a:pt x="82" y="255"/>
                </a:cubicBezTo>
                <a:cubicBezTo>
                  <a:pt x="83" y="254"/>
                  <a:pt x="84" y="252"/>
                  <a:pt x="84" y="251"/>
                </a:cubicBezTo>
                <a:cubicBezTo>
                  <a:pt x="85" y="250"/>
                  <a:pt x="85" y="250"/>
                  <a:pt x="86" y="250"/>
                </a:cubicBezTo>
                <a:cubicBezTo>
                  <a:pt x="86" y="250"/>
                  <a:pt x="87" y="250"/>
                  <a:pt x="88" y="251"/>
                </a:cubicBezTo>
                <a:cubicBezTo>
                  <a:pt x="88" y="251"/>
                  <a:pt x="88" y="251"/>
                  <a:pt x="88" y="251"/>
                </a:cubicBezTo>
                <a:cubicBezTo>
                  <a:pt x="90" y="251"/>
                  <a:pt x="92" y="250"/>
                  <a:pt x="93" y="252"/>
                </a:cubicBezTo>
                <a:cubicBezTo>
                  <a:pt x="95" y="252"/>
                  <a:pt x="97" y="251"/>
                  <a:pt x="98" y="252"/>
                </a:cubicBezTo>
                <a:cubicBezTo>
                  <a:pt x="99" y="252"/>
                  <a:pt x="101" y="252"/>
                  <a:pt x="102" y="253"/>
                </a:cubicBezTo>
                <a:cubicBezTo>
                  <a:pt x="103" y="253"/>
                  <a:pt x="104" y="254"/>
                  <a:pt x="106" y="253"/>
                </a:cubicBezTo>
                <a:cubicBezTo>
                  <a:pt x="107" y="253"/>
                  <a:pt x="108" y="255"/>
                  <a:pt x="109" y="254"/>
                </a:cubicBezTo>
                <a:cubicBezTo>
                  <a:pt x="110" y="254"/>
                  <a:pt x="112" y="254"/>
                  <a:pt x="112" y="255"/>
                </a:cubicBezTo>
                <a:cubicBezTo>
                  <a:pt x="113" y="255"/>
                  <a:pt x="114" y="255"/>
                  <a:pt x="115" y="255"/>
                </a:cubicBezTo>
                <a:cubicBezTo>
                  <a:pt x="116" y="256"/>
                  <a:pt x="116" y="256"/>
                  <a:pt x="117" y="256"/>
                </a:cubicBezTo>
                <a:cubicBezTo>
                  <a:pt x="118" y="256"/>
                  <a:pt x="120" y="256"/>
                  <a:pt x="121" y="257"/>
                </a:cubicBezTo>
                <a:cubicBezTo>
                  <a:pt x="122" y="257"/>
                  <a:pt x="123" y="257"/>
                  <a:pt x="124" y="258"/>
                </a:cubicBezTo>
                <a:cubicBezTo>
                  <a:pt x="124" y="258"/>
                  <a:pt x="125" y="258"/>
                  <a:pt x="125" y="258"/>
                </a:cubicBezTo>
                <a:cubicBezTo>
                  <a:pt x="127" y="258"/>
                  <a:pt x="128" y="258"/>
                  <a:pt x="129" y="258"/>
                </a:cubicBezTo>
                <a:cubicBezTo>
                  <a:pt x="130" y="258"/>
                  <a:pt x="131" y="259"/>
                  <a:pt x="132" y="259"/>
                </a:cubicBezTo>
                <a:cubicBezTo>
                  <a:pt x="133" y="259"/>
                  <a:pt x="134" y="259"/>
                  <a:pt x="135" y="259"/>
                </a:cubicBezTo>
                <a:cubicBezTo>
                  <a:pt x="136" y="260"/>
                  <a:pt x="136" y="260"/>
                  <a:pt x="137" y="260"/>
                </a:cubicBezTo>
                <a:cubicBezTo>
                  <a:pt x="138" y="260"/>
                  <a:pt x="139" y="260"/>
                  <a:pt x="140" y="260"/>
                </a:cubicBezTo>
                <a:cubicBezTo>
                  <a:pt x="141" y="260"/>
                  <a:pt x="141" y="261"/>
                  <a:pt x="142" y="261"/>
                </a:cubicBezTo>
                <a:cubicBezTo>
                  <a:pt x="142" y="261"/>
                  <a:pt x="143" y="261"/>
                  <a:pt x="144" y="261"/>
                </a:cubicBezTo>
                <a:cubicBezTo>
                  <a:pt x="143" y="259"/>
                  <a:pt x="141" y="259"/>
                  <a:pt x="140" y="258"/>
                </a:cubicBezTo>
                <a:cubicBezTo>
                  <a:pt x="138" y="258"/>
                  <a:pt x="136" y="257"/>
                  <a:pt x="134" y="255"/>
                </a:cubicBezTo>
                <a:cubicBezTo>
                  <a:pt x="133" y="255"/>
                  <a:pt x="132" y="254"/>
                  <a:pt x="131" y="254"/>
                </a:cubicBezTo>
                <a:cubicBezTo>
                  <a:pt x="130" y="254"/>
                  <a:pt x="130" y="253"/>
                  <a:pt x="129" y="253"/>
                </a:cubicBezTo>
                <a:cubicBezTo>
                  <a:pt x="128" y="252"/>
                  <a:pt x="126" y="252"/>
                  <a:pt x="125" y="250"/>
                </a:cubicBezTo>
                <a:cubicBezTo>
                  <a:pt x="124" y="249"/>
                  <a:pt x="123" y="250"/>
                  <a:pt x="122" y="249"/>
                </a:cubicBezTo>
                <a:cubicBezTo>
                  <a:pt x="121" y="249"/>
                  <a:pt x="120" y="248"/>
                  <a:pt x="119" y="248"/>
                </a:cubicBezTo>
                <a:cubicBezTo>
                  <a:pt x="117" y="247"/>
                  <a:pt x="116" y="247"/>
                  <a:pt x="115" y="246"/>
                </a:cubicBezTo>
                <a:cubicBezTo>
                  <a:pt x="113" y="244"/>
                  <a:pt x="111" y="243"/>
                  <a:pt x="109" y="242"/>
                </a:cubicBezTo>
                <a:cubicBezTo>
                  <a:pt x="108" y="241"/>
                  <a:pt x="106" y="241"/>
                  <a:pt x="104" y="240"/>
                </a:cubicBezTo>
                <a:cubicBezTo>
                  <a:pt x="103" y="239"/>
                  <a:pt x="102" y="239"/>
                  <a:pt x="102" y="239"/>
                </a:cubicBezTo>
                <a:cubicBezTo>
                  <a:pt x="101" y="238"/>
                  <a:pt x="100" y="237"/>
                  <a:pt x="99" y="236"/>
                </a:cubicBezTo>
                <a:cubicBezTo>
                  <a:pt x="98" y="236"/>
                  <a:pt x="98" y="236"/>
                  <a:pt x="97" y="236"/>
                </a:cubicBezTo>
                <a:cubicBezTo>
                  <a:pt x="97" y="236"/>
                  <a:pt x="96" y="235"/>
                  <a:pt x="96" y="235"/>
                </a:cubicBezTo>
                <a:cubicBezTo>
                  <a:pt x="95" y="236"/>
                  <a:pt x="94" y="235"/>
                  <a:pt x="93" y="234"/>
                </a:cubicBezTo>
                <a:cubicBezTo>
                  <a:pt x="94" y="232"/>
                  <a:pt x="95" y="231"/>
                  <a:pt x="96" y="229"/>
                </a:cubicBezTo>
                <a:cubicBezTo>
                  <a:pt x="96" y="228"/>
                  <a:pt x="98" y="227"/>
                  <a:pt x="99" y="228"/>
                </a:cubicBezTo>
                <a:cubicBezTo>
                  <a:pt x="100" y="229"/>
                  <a:pt x="103" y="230"/>
                  <a:pt x="104" y="231"/>
                </a:cubicBezTo>
                <a:cubicBezTo>
                  <a:pt x="105" y="232"/>
                  <a:pt x="106" y="232"/>
                  <a:pt x="107" y="233"/>
                </a:cubicBezTo>
                <a:cubicBezTo>
                  <a:pt x="107" y="233"/>
                  <a:pt x="107" y="233"/>
                  <a:pt x="108" y="233"/>
                </a:cubicBezTo>
                <a:cubicBezTo>
                  <a:pt x="109" y="234"/>
                  <a:pt x="111" y="235"/>
                  <a:pt x="112" y="236"/>
                </a:cubicBezTo>
                <a:cubicBezTo>
                  <a:pt x="113" y="236"/>
                  <a:pt x="113" y="237"/>
                  <a:pt x="114" y="236"/>
                </a:cubicBezTo>
                <a:cubicBezTo>
                  <a:pt x="115" y="236"/>
                  <a:pt x="115" y="238"/>
                  <a:pt x="117" y="237"/>
                </a:cubicBezTo>
                <a:cubicBezTo>
                  <a:pt x="117" y="238"/>
                  <a:pt x="118" y="239"/>
                  <a:pt x="119" y="239"/>
                </a:cubicBezTo>
                <a:cubicBezTo>
                  <a:pt x="120" y="239"/>
                  <a:pt x="120" y="240"/>
                  <a:pt x="121" y="240"/>
                </a:cubicBezTo>
                <a:cubicBezTo>
                  <a:pt x="122" y="240"/>
                  <a:pt x="122" y="241"/>
                  <a:pt x="123" y="241"/>
                </a:cubicBezTo>
                <a:cubicBezTo>
                  <a:pt x="124" y="242"/>
                  <a:pt x="126" y="242"/>
                  <a:pt x="127" y="244"/>
                </a:cubicBezTo>
                <a:cubicBezTo>
                  <a:pt x="130" y="244"/>
                  <a:pt x="130" y="244"/>
                  <a:pt x="130" y="244"/>
                </a:cubicBezTo>
                <a:cubicBezTo>
                  <a:pt x="131" y="245"/>
                  <a:pt x="131" y="246"/>
                  <a:pt x="133" y="246"/>
                </a:cubicBezTo>
                <a:cubicBezTo>
                  <a:pt x="133" y="246"/>
                  <a:pt x="134" y="247"/>
                  <a:pt x="135" y="247"/>
                </a:cubicBezTo>
                <a:cubicBezTo>
                  <a:pt x="136" y="248"/>
                  <a:pt x="137" y="248"/>
                  <a:pt x="138" y="249"/>
                </a:cubicBezTo>
                <a:cubicBezTo>
                  <a:pt x="139" y="248"/>
                  <a:pt x="139" y="250"/>
                  <a:pt x="140" y="250"/>
                </a:cubicBezTo>
                <a:cubicBezTo>
                  <a:pt x="141" y="250"/>
                  <a:pt x="141" y="251"/>
                  <a:pt x="142" y="251"/>
                </a:cubicBezTo>
                <a:cubicBezTo>
                  <a:pt x="143" y="252"/>
                  <a:pt x="144" y="251"/>
                  <a:pt x="145" y="252"/>
                </a:cubicBezTo>
                <a:cubicBezTo>
                  <a:pt x="145" y="253"/>
                  <a:pt x="146" y="254"/>
                  <a:pt x="147" y="253"/>
                </a:cubicBezTo>
                <a:cubicBezTo>
                  <a:pt x="148" y="254"/>
                  <a:pt x="149" y="255"/>
                  <a:pt x="151" y="255"/>
                </a:cubicBezTo>
                <a:cubicBezTo>
                  <a:pt x="152" y="256"/>
                  <a:pt x="153" y="256"/>
                  <a:pt x="154" y="257"/>
                </a:cubicBezTo>
                <a:cubicBezTo>
                  <a:pt x="155" y="258"/>
                  <a:pt x="156" y="258"/>
                  <a:pt x="157" y="259"/>
                </a:cubicBezTo>
                <a:cubicBezTo>
                  <a:pt x="158" y="259"/>
                  <a:pt x="159" y="259"/>
                  <a:pt x="159" y="259"/>
                </a:cubicBezTo>
                <a:cubicBezTo>
                  <a:pt x="160" y="260"/>
                  <a:pt x="162" y="260"/>
                  <a:pt x="163" y="261"/>
                </a:cubicBezTo>
                <a:cubicBezTo>
                  <a:pt x="164" y="263"/>
                  <a:pt x="165" y="264"/>
                  <a:pt x="167" y="264"/>
                </a:cubicBezTo>
                <a:cubicBezTo>
                  <a:pt x="168" y="264"/>
                  <a:pt x="168" y="264"/>
                  <a:pt x="168" y="264"/>
                </a:cubicBezTo>
                <a:cubicBezTo>
                  <a:pt x="169" y="265"/>
                  <a:pt x="170" y="265"/>
                  <a:pt x="171" y="266"/>
                </a:cubicBezTo>
                <a:cubicBezTo>
                  <a:pt x="171" y="266"/>
                  <a:pt x="172" y="266"/>
                  <a:pt x="172" y="266"/>
                </a:cubicBezTo>
                <a:cubicBezTo>
                  <a:pt x="172" y="266"/>
                  <a:pt x="172" y="266"/>
                  <a:pt x="172" y="266"/>
                </a:cubicBezTo>
                <a:cubicBezTo>
                  <a:pt x="172" y="267"/>
                  <a:pt x="172" y="267"/>
                  <a:pt x="172" y="267"/>
                </a:cubicBezTo>
                <a:cubicBezTo>
                  <a:pt x="171" y="269"/>
                  <a:pt x="170" y="270"/>
                  <a:pt x="169" y="272"/>
                </a:cubicBezTo>
                <a:cubicBezTo>
                  <a:pt x="168" y="272"/>
                  <a:pt x="167" y="272"/>
                  <a:pt x="166" y="272"/>
                </a:cubicBezTo>
                <a:cubicBezTo>
                  <a:pt x="164" y="273"/>
                  <a:pt x="164" y="271"/>
                  <a:pt x="162" y="271"/>
                </a:cubicBezTo>
                <a:cubicBezTo>
                  <a:pt x="161" y="272"/>
                  <a:pt x="160" y="271"/>
                  <a:pt x="158" y="271"/>
                </a:cubicBezTo>
                <a:cubicBezTo>
                  <a:pt x="158" y="270"/>
                  <a:pt x="156" y="271"/>
                  <a:pt x="155" y="270"/>
                </a:cubicBezTo>
                <a:cubicBezTo>
                  <a:pt x="155" y="270"/>
                  <a:pt x="155" y="270"/>
                  <a:pt x="154" y="270"/>
                </a:cubicBezTo>
                <a:cubicBezTo>
                  <a:pt x="153" y="270"/>
                  <a:pt x="152" y="269"/>
                  <a:pt x="150" y="270"/>
                </a:cubicBezTo>
                <a:cubicBezTo>
                  <a:pt x="149" y="270"/>
                  <a:pt x="148" y="268"/>
                  <a:pt x="147" y="269"/>
                </a:cubicBezTo>
                <a:cubicBezTo>
                  <a:pt x="146" y="269"/>
                  <a:pt x="144" y="268"/>
                  <a:pt x="143" y="268"/>
                </a:cubicBezTo>
                <a:cubicBezTo>
                  <a:pt x="142" y="267"/>
                  <a:pt x="141" y="268"/>
                  <a:pt x="140" y="268"/>
                </a:cubicBezTo>
                <a:cubicBezTo>
                  <a:pt x="138" y="266"/>
                  <a:pt x="137" y="267"/>
                  <a:pt x="135" y="267"/>
                </a:cubicBezTo>
                <a:cubicBezTo>
                  <a:pt x="134" y="267"/>
                  <a:pt x="133" y="266"/>
                  <a:pt x="132" y="266"/>
                </a:cubicBezTo>
                <a:cubicBezTo>
                  <a:pt x="131" y="266"/>
                  <a:pt x="129" y="266"/>
                  <a:pt x="128" y="266"/>
                </a:cubicBezTo>
                <a:cubicBezTo>
                  <a:pt x="128" y="265"/>
                  <a:pt x="127" y="265"/>
                  <a:pt x="127" y="265"/>
                </a:cubicBezTo>
                <a:cubicBezTo>
                  <a:pt x="125" y="264"/>
                  <a:pt x="124" y="265"/>
                  <a:pt x="123" y="264"/>
                </a:cubicBezTo>
                <a:cubicBezTo>
                  <a:pt x="122" y="263"/>
                  <a:pt x="121" y="264"/>
                  <a:pt x="120" y="264"/>
                </a:cubicBezTo>
                <a:cubicBezTo>
                  <a:pt x="119" y="264"/>
                  <a:pt x="119" y="263"/>
                  <a:pt x="117" y="263"/>
                </a:cubicBezTo>
                <a:cubicBezTo>
                  <a:pt x="116" y="263"/>
                  <a:pt x="116" y="263"/>
                  <a:pt x="115" y="262"/>
                </a:cubicBezTo>
                <a:cubicBezTo>
                  <a:pt x="115" y="262"/>
                  <a:pt x="114" y="262"/>
                  <a:pt x="113" y="262"/>
                </a:cubicBezTo>
                <a:cubicBezTo>
                  <a:pt x="112" y="262"/>
                  <a:pt x="111" y="262"/>
                  <a:pt x="110" y="261"/>
                </a:cubicBezTo>
                <a:cubicBezTo>
                  <a:pt x="109" y="261"/>
                  <a:pt x="109" y="261"/>
                  <a:pt x="108" y="261"/>
                </a:cubicBezTo>
                <a:cubicBezTo>
                  <a:pt x="108" y="263"/>
                  <a:pt x="110" y="263"/>
                  <a:pt x="111" y="264"/>
                </a:cubicBezTo>
                <a:cubicBezTo>
                  <a:pt x="112" y="264"/>
                  <a:pt x="113" y="264"/>
                  <a:pt x="114" y="265"/>
                </a:cubicBezTo>
                <a:cubicBezTo>
                  <a:pt x="114" y="265"/>
                  <a:pt x="115" y="265"/>
                  <a:pt x="116" y="266"/>
                </a:cubicBezTo>
                <a:cubicBezTo>
                  <a:pt x="117" y="265"/>
                  <a:pt x="117" y="266"/>
                  <a:pt x="118" y="267"/>
                </a:cubicBezTo>
                <a:cubicBezTo>
                  <a:pt x="119" y="267"/>
                  <a:pt x="120" y="267"/>
                  <a:pt x="121" y="268"/>
                </a:cubicBezTo>
                <a:cubicBezTo>
                  <a:pt x="122" y="269"/>
                  <a:pt x="123" y="268"/>
                  <a:pt x="123" y="269"/>
                </a:cubicBezTo>
                <a:cubicBezTo>
                  <a:pt x="124" y="269"/>
                  <a:pt x="125" y="269"/>
                  <a:pt x="125" y="270"/>
                </a:cubicBezTo>
                <a:cubicBezTo>
                  <a:pt x="126" y="270"/>
                  <a:pt x="127" y="271"/>
                  <a:pt x="127" y="271"/>
                </a:cubicBezTo>
                <a:cubicBezTo>
                  <a:pt x="128" y="273"/>
                  <a:pt x="129" y="272"/>
                  <a:pt x="130" y="273"/>
                </a:cubicBezTo>
                <a:cubicBezTo>
                  <a:pt x="132" y="273"/>
                  <a:pt x="133" y="274"/>
                  <a:pt x="134" y="275"/>
                </a:cubicBezTo>
                <a:cubicBezTo>
                  <a:pt x="136" y="275"/>
                  <a:pt x="136" y="276"/>
                  <a:pt x="138" y="277"/>
                </a:cubicBezTo>
                <a:cubicBezTo>
                  <a:pt x="139" y="277"/>
                  <a:pt x="140" y="278"/>
                  <a:pt x="141" y="278"/>
                </a:cubicBezTo>
                <a:cubicBezTo>
                  <a:pt x="142" y="279"/>
                  <a:pt x="142" y="280"/>
                  <a:pt x="143" y="280"/>
                </a:cubicBezTo>
                <a:cubicBezTo>
                  <a:pt x="143" y="283"/>
                  <a:pt x="143" y="283"/>
                  <a:pt x="143" y="283"/>
                </a:cubicBezTo>
                <a:cubicBezTo>
                  <a:pt x="144" y="284"/>
                  <a:pt x="144" y="285"/>
                  <a:pt x="145" y="286"/>
                </a:cubicBezTo>
                <a:cubicBezTo>
                  <a:pt x="146" y="285"/>
                  <a:pt x="147" y="287"/>
                  <a:pt x="148" y="287"/>
                </a:cubicBezTo>
                <a:cubicBezTo>
                  <a:pt x="148" y="287"/>
                  <a:pt x="148" y="287"/>
                  <a:pt x="148" y="287"/>
                </a:cubicBezTo>
                <a:cubicBezTo>
                  <a:pt x="148" y="287"/>
                  <a:pt x="148" y="287"/>
                  <a:pt x="148" y="287"/>
                </a:cubicBezTo>
                <a:cubicBezTo>
                  <a:pt x="148" y="287"/>
                  <a:pt x="148" y="287"/>
                  <a:pt x="148" y="287"/>
                </a:cubicBezTo>
                <a:cubicBezTo>
                  <a:pt x="148" y="287"/>
                  <a:pt x="148" y="287"/>
                  <a:pt x="148" y="287"/>
                </a:cubicBezTo>
                <a:cubicBezTo>
                  <a:pt x="148" y="287"/>
                  <a:pt x="148" y="287"/>
                  <a:pt x="148" y="287"/>
                </a:cubicBezTo>
                <a:cubicBezTo>
                  <a:pt x="148" y="285"/>
                  <a:pt x="147" y="285"/>
                  <a:pt x="146" y="284"/>
                </a:cubicBezTo>
                <a:cubicBezTo>
                  <a:pt x="146" y="284"/>
                  <a:pt x="147" y="283"/>
                  <a:pt x="147" y="283"/>
                </a:cubicBezTo>
                <a:cubicBezTo>
                  <a:pt x="148" y="283"/>
                  <a:pt x="148" y="284"/>
                  <a:pt x="149" y="285"/>
                </a:cubicBezTo>
                <a:cubicBezTo>
                  <a:pt x="151" y="283"/>
                  <a:pt x="151" y="283"/>
                  <a:pt x="153" y="285"/>
                </a:cubicBezTo>
                <a:cubicBezTo>
                  <a:pt x="153" y="285"/>
                  <a:pt x="154" y="286"/>
                  <a:pt x="155" y="286"/>
                </a:cubicBezTo>
                <a:cubicBezTo>
                  <a:pt x="156" y="286"/>
                  <a:pt x="158" y="287"/>
                  <a:pt x="159" y="288"/>
                </a:cubicBezTo>
                <a:cubicBezTo>
                  <a:pt x="160" y="288"/>
                  <a:pt x="160" y="289"/>
                  <a:pt x="160" y="289"/>
                </a:cubicBezTo>
                <a:cubicBezTo>
                  <a:pt x="160" y="290"/>
                  <a:pt x="159" y="290"/>
                  <a:pt x="159" y="291"/>
                </a:cubicBezTo>
                <a:cubicBezTo>
                  <a:pt x="158" y="292"/>
                  <a:pt x="158" y="294"/>
                  <a:pt x="157" y="295"/>
                </a:cubicBezTo>
                <a:cubicBezTo>
                  <a:pt x="156" y="295"/>
                  <a:pt x="155" y="294"/>
                  <a:pt x="155" y="294"/>
                </a:cubicBezTo>
                <a:cubicBezTo>
                  <a:pt x="154" y="294"/>
                  <a:pt x="154" y="294"/>
                  <a:pt x="154" y="293"/>
                </a:cubicBezTo>
                <a:cubicBezTo>
                  <a:pt x="154" y="293"/>
                  <a:pt x="155" y="293"/>
                  <a:pt x="155" y="293"/>
                </a:cubicBezTo>
                <a:cubicBezTo>
                  <a:pt x="155" y="293"/>
                  <a:pt x="156" y="293"/>
                  <a:pt x="156" y="293"/>
                </a:cubicBezTo>
                <a:cubicBezTo>
                  <a:pt x="156" y="293"/>
                  <a:pt x="156" y="293"/>
                  <a:pt x="156" y="292"/>
                </a:cubicBezTo>
                <a:cubicBezTo>
                  <a:pt x="155" y="292"/>
                  <a:pt x="155" y="292"/>
                  <a:pt x="155" y="291"/>
                </a:cubicBezTo>
                <a:cubicBezTo>
                  <a:pt x="154" y="291"/>
                  <a:pt x="154" y="291"/>
                  <a:pt x="153" y="292"/>
                </a:cubicBezTo>
                <a:cubicBezTo>
                  <a:pt x="153" y="292"/>
                  <a:pt x="152" y="292"/>
                  <a:pt x="152" y="292"/>
                </a:cubicBezTo>
                <a:cubicBezTo>
                  <a:pt x="152" y="291"/>
                  <a:pt x="152" y="289"/>
                  <a:pt x="152" y="288"/>
                </a:cubicBezTo>
                <a:cubicBezTo>
                  <a:pt x="151" y="287"/>
                  <a:pt x="150" y="287"/>
                  <a:pt x="150" y="288"/>
                </a:cubicBezTo>
                <a:cubicBezTo>
                  <a:pt x="150" y="289"/>
                  <a:pt x="151" y="289"/>
                  <a:pt x="150" y="290"/>
                </a:cubicBezTo>
                <a:cubicBezTo>
                  <a:pt x="150" y="290"/>
                  <a:pt x="149" y="290"/>
                  <a:pt x="149" y="290"/>
                </a:cubicBezTo>
                <a:cubicBezTo>
                  <a:pt x="149" y="290"/>
                  <a:pt x="148" y="290"/>
                  <a:pt x="148" y="290"/>
                </a:cubicBezTo>
                <a:cubicBezTo>
                  <a:pt x="147" y="289"/>
                  <a:pt x="145" y="289"/>
                  <a:pt x="144" y="288"/>
                </a:cubicBezTo>
                <a:cubicBezTo>
                  <a:pt x="144" y="288"/>
                  <a:pt x="144" y="288"/>
                  <a:pt x="144" y="287"/>
                </a:cubicBezTo>
                <a:cubicBezTo>
                  <a:pt x="145" y="287"/>
                  <a:pt x="145" y="287"/>
                  <a:pt x="144" y="287"/>
                </a:cubicBezTo>
                <a:cubicBezTo>
                  <a:pt x="144" y="287"/>
                  <a:pt x="144" y="287"/>
                  <a:pt x="144" y="287"/>
                </a:cubicBezTo>
                <a:cubicBezTo>
                  <a:pt x="144" y="288"/>
                  <a:pt x="144" y="288"/>
                  <a:pt x="145" y="288"/>
                </a:cubicBezTo>
                <a:cubicBezTo>
                  <a:pt x="145" y="288"/>
                  <a:pt x="145" y="287"/>
                  <a:pt x="146" y="287"/>
                </a:cubicBezTo>
                <a:cubicBezTo>
                  <a:pt x="145" y="287"/>
                  <a:pt x="145" y="287"/>
                  <a:pt x="144" y="287"/>
                </a:cubicBezTo>
                <a:cubicBezTo>
                  <a:pt x="143" y="288"/>
                  <a:pt x="143" y="287"/>
                  <a:pt x="143" y="286"/>
                </a:cubicBezTo>
                <a:cubicBezTo>
                  <a:pt x="143" y="286"/>
                  <a:pt x="142" y="286"/>
                  <a:pt x="142" y="286"/>
                </a:cubicBezTo>
                <a:cubicBezTo>
                  <a:pt x="142" y="285"/>
                  <a:pt x="142" y="285"/>
                  <a:pt x="142" y="285"/>
                </a:cubicBezTo>
                <a:cubicBezTo>
                  <a:pt x="141" y="285"/>
                  <a:pt x="141" y="285"/>
                  <a:pt x="141" y="286"/>
                </a:cubicBezTo>
                <a:moveTo>
                  <a:pt x="148" y="263"/>
                </a:moveTo>
                <a:cubicBezTo>
                  <a:pt x="148" y="262"/>
                  <a:pt x="148" y="262"/>
                  <a:pt x="148" y="262"/>
                </a:cubicBezTo>
                <a:cubicBezTo>
                  <a:pt x="148" y="262"/>
                  <a:pt x="147" y="262"/>
                  <a:pt x="147" y="262"/>
                </a:cubicBezTo>
                <a:cubicBezTo>
                  <a:pt x="147" y="262"/>
                  <a:pt x="146" y="262"/>
                  <a:pt x="147" y="262"/>
                </a:cubicBezTo>
                <a:cubicBezTo>
                  <a:pt x="147" y="263"/>
                  <a:pt x="147" y="263"/>
                  <a:pt x="147" y="263"/>
                </a:cubicBezTo>
                <a:cubicBezTo>
                  <a:pt x="148" y="263"/>
                  <a:pt x="148" y="263"/>
                  <a:pt x="146" y="262"/>
                </a:cubicBezTo>
                <a:cubicBezTo>
                  <a:pt x="147" y="262"/>
                  <a:pt x="147" y="262"/>
                  <a:pt x="147" y="262"/>
                </a:cubicBezTo>
                <a:cubicBezTo>
                  <a:pt x="147" y="261"/>
                  <a:pt x="146" y="261"/>
                  <a:pt x="146" y="261"/>
                </a:cubicBezTo>
                <a:cubicBezTo>
                  <a:pt x="146" y="261"/>
                  <a:pt x="146" y="261"/>
                  <a:pt x="146" y="261"/>
                </a:cubicBezTo>
                <a:cubicBezTo>
                  <a:pt x="145" y="261"/>
                  <a:pt x="145" y="261"/>
                  <a:pt x="145" y="261"/>
                </a:cubicBezTo>
                <a:cubicBezTo>
                  <a:pt x="145" y="262"/>
                  <a:pt x="145" y="262"/>
                  <a:pt x="145" y="262"/>
                </a:cubicBezTo>
                <a:cubicBezTo>
                  <a:pt x="146" y="262"/>
                  <a:pt x="146" y="262"/>
                  <a:pt x="148" y="263"/>
                </a:cubicBezTo>
                <a:moveTo>
                  <a:pt x="142" y="283"/>
                </a:moveTo>
                <a:cubicBezTo>
                  <a:pt x="142" y="283"/>
                  <a:pt x="141" y="283"/>
                  <a:pt x="141" y="283"/>
                </a:cubicBezTo>
                <a:cubicBezTo>
                  <a:pt x="141" y="283"/>
                  <a:pt x="141" y="283"/>
                  <a:pt x="141" y="283"/>
                </a:cubicBezTo>
                <a:cubicBezTo>
                  <a:pt x="141" y="284"/>
                  <a:pt x="141" y="284"/>
                  <a:pt x="141" y="284"/>
                </a:cubicBezTo>
                <a:cubicBezTo>
                  <a:pt x="142" y="284"/>
                  <a:pt x="142" y="283"/>
                  <a:pt x="142" y="283"/>
                </a:cubicBezTo>
                <a:moveTo>
                  <a:pt x="540" y="137"/>
                </a:moveTo>
                <a:cubicBezTo>
                  <a:pt x="540" y="137"/>
                  <a:pt x="542" y="134"/>
                  <a:pt x="542" y="134"/>
                </a:cubicBezTo>
                <a:cubicBezTo>
                  <a:pt x="542" y="133"/>
                  <a:pt x="543" y="132"/>
                  <a:pt x="543" y="130"/>
                </a:cubicBezTo>
                <a:cubicBezTo>
                  <a:pt x="543" y="130"/>
                  <a:pt x="544" y="130"/>
                  <a:pt x="544" y="129"/>
                </a:cubicBezTo>
                <a:cubicBezTo>
                  <a:pt x="544" y="129"/>
                  <a:pt x="544" y="128"/>
                  <a:pt x="544" y="127"/>
                </a:cubicBezTo>
                <a:cubicBezTo>
                  <a:pt x="545" y="126"/>
                  <a:pt x="546" y="125"/>
                  <a:pt x="546" y="124"/>
                </a:cubicBezTo>
                <a:cubicBezTo>
                  <a:pt x="547" y="123"/>
                  <a:pt x="547" y="123"/>
                  <a:pt x="547" y="122"/>
                </a:cubicBezTo>
                <a:cubicBezTo>
                  <a:pt x="548" y="122"/>
                  <a:pt x="548" y="122"/>
                  <a:pt x="548" y="122"/>
                </a:cubicBezTo>
                <a:cubicBezTo>
                  <a:pt x="548" y="121"/>
                  <a:pt x="548" y="120"/>
                  <a:pt x="548" y="119"/>
                </a:cubicBezTo>
                <a:cubicBezTo>
                  <a:pt x="549" y="118"/>
                  <a:pt x="549" y="117"/>
                  <a:pt x="549" y="117"/>
                </a:cubicBezTo>
                <a:cubicBezTo>
                  <a:pt x="550" y="116"/>
                  <a:pt x="549" y="115"/>
                  <a:pt x="550" y="115"/>
                </a:cubicBezTo>
                <a:cubicBezTo>
                  <a:pt x="551" y="114"/>
                  <a:pt x="550" y="113"/>
                  <a:pt x="551" y="113"/>
                </a:cubicBezTo>
                <a:cubicBezTo>
                  <a:pt x="551" y="112"/>
                  <a:pt x="552" y="112"/>
                  <a:pt x="552" y="111"/>
                </a:cubicBezTo>
                <a:cubicBezTo>
                  <a:pt x="552" y="110"/>
                  <a:pt x="552" y="109"/>
                  <a:pt x="553" y="108"/>
                </a:cubicBezTo>
                <a:cubicBezTo>
                  <a:pt x="554" y="108"/>
                  <a:pt x="553" y="106"/>
                  <a:pt x="554" y="106"/>
                </a:cubicBezTo>
                <a:cubicBezTo>
                  <a:pt x="554" y="105"/>
                  <a:pt x="556" y="104"/>
                  <a:pt x="556" y="103"/>
                </a:cubicBezTo>
                <a:cubicBezTo>
                  <a:pt x="555" y="103"/>
                  <a:pt x="556" y="102"/>
                  <a:pt x="557" y="102"/>
                </a:cubicBezTo>
                <a:cubicBezTo>
                  <a:pt x="558" y="103"/>
                  <a:pt x="559" y="102"/>
                  <a:pt x="561" y="103"/>
                </a:cubicBezTo>
                <a:cubicBezTo>
                  <a:pt x="561" y="102"/>
                  <a:pt x="562" y="101"/>
                  <a:pt x="562" y="101"/>
                </a:cubicBezTo>
                <a:cubicBezTo>
                  <a:pt x="564" y="101"/>
                  <a:pt x="564" y="101"/>
                  <a:pt x="564" y="101"/>
                </a:cubicBezTo>
                <a:cubicBezTo>
                  <a:pt x="564" y="103"/>
                  <a:pt x="564" y="103"/>
                  <a:pt x="564" y="103"/>
                </a:cubicBezTo>
                <a:cubicBezTo>
                  <a:pt x="562" y="104"/>
                  <a:pt x="563" y="105"/>
                  <a:pt x="563" y="106"/>
                </a:cubicBezTo>
                <a:cubicBezTo>
                  <a:pt x="562" y="107"/>
                  <a:pt x="561" y="108"/>
                  <a:pt x="561" y="109"/>
                </a:cubicBezTo>
                <a:cubicBezTo>
                  <a:pt x="561" y="110"/>
                  <a:pt x="561" y="111"/>
                  <a:pt x="560" y="112"/>
                </a:cubicBezTo>
                <a:cubicBezTo>
                  <a:pt x="560" y="113"/>
                  <a:pt x="559" y="114"/>
                  <a:pt x="559" y="115"/>
                </a:cubicBezTo>
                <a:cubicBezTo>
                  <a:pt x="558" y="116"/>
                  <a:pt x="558" y="117"/>
                  <a:pt x="557" y="118"/>
                </a:cubicBezTo>
                <a:cubicBezTo>
                  <a:pt x="557" y="119"/>
                  <a:pt x="557" y="120"/>
                  <a:pt x="556" y="121"/>
                </a:cubicBezTo>
                <a:cubicBezTo>
                  <a:pt x="555" y="121"/>
                  <a:pt x="556" y="123"/>
                  <a:pt x="555" y="124"/>
                </a:cubicBezTo>
                <a:cubicBezTo>
                  <a:pt x="554" y="124"/>
                  <a:pt x="554" y="126"/>
                  <a:pt x="553" y="127"/>
                </a:cubicBezTo>
                <a:cubicBezTo>
                  <a:pt x="553" y="128"/>
                  <a:pt x="553" y="129"/>
                  <a:pt x="552" y="130"/>
                </a:cubicBezTo>
                <a:cubicBezTo>
                  <a:pt x="552" y="131"/>
                  <a:pt x="551" y="132"/>
                  <a:pt x="550" y="134"/>
                </a:cubicBezTo>
                <a:cubicBezTo>
                  <a:pt x="550" y="135"/>
                  <a:pt x="549" y="136"/>
                  <a:pt x="549" y="137"/>
                </a:cubicBezTo>
                <a:cubicBezTo>
                  <a:pt x="548" y="139"/>
                  <a:pt x="547" y="140"/>
                  <a:pt x="547" y="141"/>
                </a:cubicBezTo>
                <a:cubicBezTo>
                  <a:pt x="546" y="142"/>
                  <a:pt x="546" y="143"/>
                  <a:pt x="546" y="143"/>
                </a:cubicBezTo>
                <a:cubicBezTo>
                  <a:pt x="546" y="144"/>
                  <a:pt x="545" y="145"/>
                  <a:pt x="545" y="145"/>
                </a:cubicBezTo>
                <a:cubicBezTo>
                  <a:pt x="545" y="146"/>
                  <a:pt x="544" y="147"/>
                  <a:pt x="544" y="148"/>
                </a:cubicBezTo>
                <a:cubicBezTo>
                  <a:pt x="543" y="149"/>
                  <a:pt x="544" y="151"/>
                  <a:pt x="542" y="151"/>
                </a:cubicBezTo>
                <a:cubicBezTo>
                  <a:pt x="543" y="153"/>
                  <a:pt x="541" y="153"/>
                  <a:pt x="541" y="154"/>
                </a:cubicBezTo>
                <a:cubicBezTo>
                  <a:pt x="540" y="155"/>
                  <a:pt x="540" y="156"/>
                  <a:pt x="539" y="157"/>
                </a:cubicBezTo>
                <a:cubicBezTo>
                  <a:pt x="540" y="158"/>
                  <a:pt x="538" y="159"/>
                  <a:pt x="538" y="160"/>
                </a:cubicBezTo>
                <a:cubicBezTo>
                  <a:pt x="537" y="161"/>
                  <a:pt x="537" y="162"/>
                  <a:pt x="537" y="163"/>
                </a:cubicBezTo>
                <a:cubicBezTo>
                  <a:pt x="537" y="163"/>
                  <a:pt x="536" y="164"/>
                  <a:pt x="536" y="163"/>
                </a:cubicBezTo>
                <a:cubicBezTo>
                  <a:pt x="534" y="162"/>
                  <a:pt x="532" y="161"/>
                  <a:pt x="530" y="160"/>
                </a:cubicBezTo>
                <a:cubicBezTo>
                  <a:pt x="530" y="160"/>
                  <a:pt x="531" y="159"/>
                  <a:pt x="531" y="158"/>
                </a:cubicBezTo>
                <a:cubicBezTo>
                  <a:pt x="531" y="158"/>
                  <a:pt x="531" y="158"/>
                  <a:pt x="531" y="158"/>
                </a:cubicBezTo>
                <a:cubicBezTo>
                  <a:pt x="531" y="155"/>
                  <a:pt x="531" y="153"/>
                  <a:pt x="531" y="151"/>
                </a:cubicBezTo>
                <a:cubicBezTo>
                  <a:pt x="533" y="150"/>
                  <a:pt x="531" y="148"/>
                  <a:pt x="532" y="146"/>
                </a:cubicBezTo>
                <a:cubicBezTo>
                  <a:pt x="533" y="143"/>
                  <a:pt x="533" y="140"/>
                  <a:pt x="533" y="138"/>
                </a:cubicBezTo>
                <a:cubicBezTo>
                  <a:pt x="533" y="136"/>
                  <a:pt x="534" y="136"/>
                  <a:pt x="534" y="134"/>
                </a:cubicBezTo>
                <a:cubicBezTo>
                  <a:pt x="533" y="133"/>
                  <a:pt x="534" y="132"/>
                  <a:pt x="534" y="131"/>
                </a:cubicBezTo>
                <a:cubicBezTo>
                  <a:pt x="535" y="129"/>
                  <a:pt x="534" y="127"/>
                  <a:pt x="535" y="126"/>
                </a:cubicBezTo>
                <a:cubicBezTo>
                  <a:pt x="535" y="124"/>
                  <a:pt x="536" y="123"/>
                  <a:pt x="536" y="122"/>
                </a:cubicBezTo>
                <a:cubicBezTo>
                  <a:pt x="535" y="120"/>
                  <a:pt x="536" y="119"/>
                  <a:pt x="535" y="118"/>
                </a:cubicBezTo>
                <a:cubicBezTo>
                  <a:pt x="535" y="117"/>
                  <a:pt x="537" y="117"/>
                  <a:pt x="536" y="115"/>
                </a:cubicBezTo>
                <a:cubicBezTo>
                  <a:pt x="536" y="115"/>
                  <a:pt x="536" y="114"/>
                  <a:pt x="536" y="113"/>
                </a:cubicBezTo>
                <a:cubicBezTo>
                  <a:pt x="536" y="112"/>
                  <a:pt x="536" y="111"/>
                  <a:pt x="536" y="110"/>
                </a:cubicBezTo>
                <a:cubicBezTo>
                  <a:pt x="536" y="109"/>
                  <a:pt x="538" y="109"/>
                  <a:pt x="537" y="108"/>
                </a:cubicBezTo>
                <a:cubicBezTo>
                  <a:pt x="537" y="107"/>
                  <a:pt x="537" y="106"/>
                  <a:pt x="537" y="104"/>
                </a:cubicBezTo>
                <a:cubicBezTo>
                  <a:pt x="537" y="104"/>
                  <a:pt x="537" y="103"/>
                  <a:pt x="538" y="101"/>
                </a:cubicBezTo>
                <a:cubicBezTo>
                  <a:pt x="538" y="100"/>
                  <a:pt x="538" y="100"/>
                  <a:pt x="538" y="100"/>
                </a:cubicBezTo>
                <a:cubicBezTo>
                  <a:pt x="538" y="100"/>
                  <a:pt x="537" y="101"/>
                  <a:pt x="537" y="101"/>
                </a:cubicBezTo>
                <a:cubicBezTo>
                  <a:pt x="537" y="102"/>
                  <a:pt x="537" y="102"/>
                  <a:pt x="538" y="102"/>
                </a:cubicBezTo>
                <a:cubicBezTo>
                  <a:pt x="538" y="102"/>
                  <a:pt x="538" y="101"/>
                  <a:pt x="538" y="101"/>
                </a:cubicBezTo>
                <a:cubicBezTo>
                  <a:pt x="538" y="101"/>
                  <a:pt x="538" y="100"/>
                  <a:pt x="538" y="101"/>
                </a:cubicBezTo>
                <a:cubicBezTo>
                  <a:pt x="537" y="102"/>
                  <a:pt x="537" y="102"/>
                  <a:pt x="537" y="102"/>
                </a:cubicBezTo>
                <a:cubicBezTo>
                  <a:pt x="536" y="103"/>
                  <a:pt x="537" y="104"/>
                  <a:pt x="536" y="105"/>
                </a:cubicBezTo>
                <a:cubicBezTo>
                  <a:pt x="535" y="105"/>
                  <a:pt x="536" y="106"/>
                  <a:pt x="535" y="107"/>
                </a:cubicBezTo>
                <a:cubicBezTo>
                  <a:pt x="535" y="108"/>
                  <a:pt x="533" y="108"/>
                  <a:pt x="534" y="110"/>
                </a:cubicBezTo>
                <a:cubicBezTo>
                  <a:pt x="534" y="111"/>
                  <a:pt x="532" y="111"/>
                  <a:pt x="532" y="113"/>
                </a:cubicBezTo>
                <a:cubicBezTo>
                  <a:pt x="532" y="114"/>
                  <a:pt x="531" y="114"/>
                  <a:pt x="531" y="115"/>
                </a:cubicBezTo>
                <a:cubicBezTo>
                  <a:pt x="530" y="116"/>
                  <a:pt x="531" y="117"/>
                  <a:pt x="530" y="118"/>
                </a:cubicBezTo>
                <a:cubicBezTo>
                  <a:pt x="530" y="119"/>
                  <a:pt x="529" y="120"/>
                  <a:pt x="529" y="121"/>
                </a:cubicBezTo>
                <a:cubicBezTo>
                  <a:pt x="529" y="121"/>
                  <a:pt x="527" y="122"/>
                  <a:pt x="528" y="123"/>
                </a:cubicBezTo>
                <a:cubicBezTo>
                  <a:pt x="527" y="123"/>
                  <a:pt x="527" y="125"/>
                  <a:pt x="526" y="126"/>
                </a:cubicBezTo>
                <a:cubicBezTo>
                  <a:pt x="526" y="127"/>
                  <a:pt x="525" y="129"/>
                  <a:pt x="525" y="130"/>
                </a:cubicBezTo>
                <a:cubicBezTo>
                  <a:pt x="524" y="131"/>
                  <a:pt x="523" y="133"/>
                  <a:pt x="523" y="134"/>
                </a:cubicBezTo>
                <a:cubicBezTo>
                  <a:pt x="522" y="134"/>
                  <a:pt x="522" y="135"/>
                  <a:pt x="522" y="135"/>
                </a:cubicBezTo>
                <a:cubicBezTo>
                  <a:pt x="522" y="136"/>
                  <a:pt x="522" y="136"/>
                  <a:pt x="522" y="137"/>
                </a:cubicBezTo>
                <a:cubicBezTo>
                  <a:pt x="521" y="137"/>
                  <a:pt x="520" y="138"/>
                  <a:pt x="520" y="139"/>
                </a:cubicBezTo>
                <a:cubicBezTo>
                  <a:pt x="520" y="140"/>
                  <a:pt x="519" y="140"/>
                  <a:pt x="519" y="141"/>
                </a:cubicBezTo>
                <a:cubicBezTo>
                  <a:pt x="519" y="142"/>
                  <a:pt x="519" y="142"/>
                  <a:pt x="519" y="142"/>
                </a:cubicBezTo>
                <a:cubicBezTo>
                  <a:pt x="519" y="143"/>
                  <a:pt x="518" y="144"/>
                  <a:pt x="518" y="145"/>
                </a:cubicBezTo>
                <a:cubicBezTo>
                  <a:pt x="518" y="146"/>
                  <a:pt x="516" y="146"/>
                  <a:pt x="517" y="147"/>
                </a:cubicBezTo>
                <a:cubicBezTo>
                  <a:pt x="517" y="148"/>
                  <a:pt x="516" y="149"/>
                  <a:pt x="516" y="150"/>
                </a:cubicBezTo>
                <a:cubicBezTo>
                  <a:pt x="514" y="153"/>
                  <a:pt x="514" y="153"/>
                  <a:pt x="514" y="153"/>
                </a:cubicBezTo>
                <a:cubicBezTo>
                  <a:pt x="513" y="152"/>
                  <a:pt x="512" y="152"/>
                  <a:pt x="511" y="152"/>
                </a:cubicBezTo>
                <a:cubicBezTo>
                  <a:pt x="511" y="151"/>
                  <a:pt x="510" y="151"/>
                  <a:pt x="510" y="151"/>
                </a:cubicBezTo>
                <a:cubicBezTo>
                  <a:pt x="508" y="151"/>
                  <a:pt x="508" y="150"/>
                  <a:pt x="507" y="150"/>
                </a:cubicBezTo>
                <a:cubicBezTo>
                  <a:pt x="508" y="148"/>
                  <a:pt x="510" y="143"/>
                  <a:pt x="511" y="142"/>
                </a:cubicBezTo>
                <a:cubicBezTo>
                  <a:pt x="511" y="140"/>
                  <a:pt x="512" y="138"/>
                  <a:pt x="513" y="137"/>
                </a:cubicBezTo>
                <a:cubicBezTo>
                  <a:pt x="514" y="136"/>
                  <a:pt x="515" y="135"/>
                  <a:pt x="515" y="134"/>
                </a:cubicBezTo>
                <a:cubicBezTo>
                  <a:pt x="515" y="133"/>
                  <a:pt x="515" y="132"/>
                  <a:pt x="516" y="131"/>
                </a:cubicBezTo>
                <a:cubicBezTo>
                  <a:pt x="516" y="129"/>
                  <a:pt x="518" y="126"/>
                  <a:pt x="518" y="125"/>
                </a:cubicBezTo>
                <a:cubicBezTo>
                  <a:pt x="519" y="124"/>
                  <a:pt x="519" y="123"/>
                  <a:pt x="519" y="123"/>
                </a:cubicBezTo>
                <a:cubicBezTo>
                  <a:pt x="520" y="121"/>
                  <a:pt x="521" y="120"/>
                  <a:pt x="521" y="118"/>
                </a:cubicBezTo>
                <a:cubicBezTo>
                  <a:pt x="522" y="118"/>
                  <a:pt x="522" y="116"/>
                  <a:pt x="523" y="116"/>
                </a:cubicBezTo>
                <a:cubicBezTo>
                  <a:pt x="524" y="115"/>
                  <a:pt x="523" y="114"/>
                  <a:pt x="524" y="113"/>
                </a:cubicBezTo>
                <a:cubicBezTo>
                  <a:pt x="524" y="112"/>
                  <a:pt x="524" y="111"/>
                  <a:pt x="525" y="111"/>
                </a:cubicBezTo>
                <a:cubicBezTo>
                  <a:pt x="525" y="109"/>
                  <a:pt x="526" y="108"/>
                  <a:pt x="526" y="107"/>
                </a:cubicBezTo>
                <a:cubicBezTo>
                  <a:pt x="526" y="106"/>
                  <a:pt x="527" y="105"/>
                  <a:pt x="527" y="105"/>
                </a:cubicBezTo>
                <a:cubicBezTo>
                  <a:pt x="528" y="103"/>
                  <a:pt x="529" y="102"/>
                  <a:pt x="529" y="101"/>
                </a:cubicBezTo>
                <a:cubicBezTo>
                  <a:pt x="529" y="101"/>
                  <a:pt x="530" y="100"/>
                  <a:pt x="530" y="99"/>
                </a:cubicBezTo>
                <a:cubicBezTo>
                  <a:pt x="530" y="99"/>
                  <a:pt x="530" y="98"/>
                  <a:pt x="530" y="98"/>
                </a:cubicBezTo>
                <a:cubicBezTo>
                  <a:pt x="531" y="97"/>
                  <a:pt x="532" y="96"/>
                  <a:pt x="532" y="94"/>
                </a:cubicBezTo>
                <a:cubicBezTo>
                  <a:pt x="532" y="93"/>
                  <a:pt x="533" y="93"/>
                  <a:pt x="534" y="91"/>
                </a:cubicBezTo>
                <a:cubicBezTo>
                  <a:pt x="534" y="90"/>
                  <a:pt x="534" y="89"/>
                  <a:pt x="535" y="88"/>
                </a:cubicBezTo>
                <a:cubicBezTo>
                  <a:pt x="535" y="87"/>
                  <a:pt x="536" y="86"/>
                  <a:pt x="536" y="85"/>
                </a:cubicBezTo>
                <a:cubicBezTo>
                  <a:pt x="537" y="83"/>
                  <a:pt x="537" y="82"/>
                  <a:pt x="538" y="81"/>
                </a:cubicBezTo>
                <a:cubicBezTo>
                  <a:pt x="538" y="80"/>
                  <a:pt x="539" y="79"/>
                  <a:pt x="540" y="77"/>
                </a:cubicBezTo>
                <a:cubicBezTo>
                  <a:pt x="540" y="76"/>
                  <a:pt x="541" y="75"/>
                  <a:pt x="541" y="74"/>
                </a:cubicBezTo>
                <a:cubicBezTo>
                  <a:pt x="541" y="74"/>
                  <a:pt x="542" y="73"/>
                  <a:pt x="542" y="73"/>
                </a:cubicBezTo>
                <a:cubicBezTo>
                  <a:pt x="544" y="74"/>
                  <a:pt x="545" y="74"/>
                  <a:pt x="547" y="75"/>
                </a:cubicBezTo>
                <a:cubicBezTo>
                  <a:pt x="547" y="75"/>
                  <a:pt x="547" y="75"/>
                  <a:pt x="548" y="75"/>
                </a:cubicBezTo>
                <a:cubicBezTo>
                  <a:pt x="549" y="76"/>
                  <a:pt x="549" y="77"/>
                  <a:pt x="549" y="79"/>
                </a:cubicBezTo>
                <a:cubicBezTo>
                  <a:pt x="548" y="79"/>
                  <a:pt x="548" y="79"/>
                  <a:pt x="548" y="80"/>
                </a:cubicBezTo>
                <a:cubicBezTo>
                  <a:pt x="548" y="81"/>
                  <a:pt x="548" y="83"/>
                  <a:pt x="547" y="84"/>
                </a:cubicBezTo>
                <a:cubicBezTo>
                  <a:pt x="547" y="89"/>
                  <a:pt x="547" y="89"/>
                  <a:pt x="547" y="89"/>
                </a:cubicBezTo>
                <a:cubicBezTo>
                  <a:pt x="547" y="90"/>
                  <a:pt x="547" y="90"/>
                  <a:pt x="547" y="91"/>
                </a:cubicBezTo>
                <a:cubicBezTo>
                  <a:pt x="548" y="92"/>
                  <a:pt x="546" y="94"/>
                  <a:pt x="546" y="95"/>
                </a:cubicBezTo>
                <a:cubicBezTo>
                  <a:pt x="546" y="97"/>
                  <a:pt x="546" y="99"/>
                  <a:pt x="546" y="100"/>
                </a:cubicBezTo>
                <a:cubicBezTo>
                  <a:pt x="545" y="101"/>
                  <a:pt x="545" y="102"/>
                  <a:pt x="545" y="103"/>
                </a:cubicBezTo>
                <a:cubicBezTo>
                  <a:pt x="545" y="104"/>
                  <a:pt x="544" y="104"/>
                  <a:pt x="544" y="106"/>
                </a:cubicBezTo>
                <a:cubicBezTo>
                  <a:pt x="544" y="106"/>
                  <a:pt x="544" y="107"/>
                  <a:pt x="544" y="108"/>
                </a:cubicBezTo>
                <a:cubicBezTo>
                  <a:pt x="544" y="109"/>
                  <a:pt x="544" y="110"/>
                  <a:pt x="544" y="111"/>
                </a:cubicBezTo>
                <a:cubicBezTo>
                  <a:pt x="544" y="111"/>
                  <a:pt x="544" y="112"/>
                  <a:pt x="544" y="112"/>
                </a:cubicBezTo>
                <a:cubicBezTo>
                  <a:pt x="542" y="113"/>
                  <a:pt x="544" y="115"/>
                  <a:pt x="542" y="116"/>
                </a:cubicBezTo>
                <a:cubicBezTo>
                  <a:pt x="542" y="117"/>
                  <a:pt x="542" y="117"/>
                  <a:pt x="543" y="118"/>
                </a:cubicBezTo>
                <a:cubicBezTo>
                  <a:pt x="543" y="118"/>
                  <a:pt x="543" y="119"/>
                  <a:pt x="543" y="119"/>
                </a:cubicBezTo>
                <a:cubicBezTo>
                  <a:pt x="543" y="120"/>
                  <a:pt x="542" y="120"/>
                  <a:pt x="542" y="120"/>
                </a:cubicBezTo>
                <a:cubicBezTo>
                  <a:pt x="542" y="122"/>
                  <a:pt x="542" y="123"/>
                  <a:pt x="542" y="124"/>
                </a:cubicBezTo>
                <a:cubicBezTo>
                  <a:pt x="541" y="125"/>
                  <a:pt x="541" y="126"/>
                  <a:pt x="541" y="127"/>
                </a:cubicBezTo>
                <a:cubicBezTo>
                  <a:pt x="541" y="128"/>
                  <a:pt x="541" y="129"/>
                  <a:pt x="541" y="130"/>
                </a:cubicBezTo>
                <a:cubicBezTo>
                  <a:pt x="542" y="132"/>
                  <a:pt x="540" y="132"/>
                  <a:pt x="540" y="133"/>
                </a:cubicBezTo>
                <a:cubicBezTo>
                  <a:pt x="540" y="134"/>
                  <a:pt x="540" y="136"/>
                  <a:pt x="540" y="137"/>
                </a:cubicBezTo>
                <a:cubicBezTo>
                  <a:pt x="540" y="137"/>
                  <a:pt x="540" y="137"/>
                  <a:pt x="540" y="137"/>
                </a:cubicBezTo>
                <a:cubicBezTo>
                  <a:pt x="540" y="137"/>
                  <a:pt x="540" y="137"/>
                  <a:pt x="539" y="137"/>
                </a:cubicBezTo>
                <a:cubicBezTo>
                  <a:pt x="539" y="137"/>
                  <a:pt x="539" y="138"/>
                  <a:pt x="539" y="138"/>
                </a:cubicBezTo>
                <a:cubicBezTo>
                  <a:pt x="539" y="138"/>
                  <a:pt x="540" y="138"/>
                  <a:pt x="540" y="139"/>
                </a:cubicBezTo>
                <a:cubicBezTo>
                  <a:pt x="540" y="138"/>
                  <a:pt x="540" y="138"/>
                  <a:pt x="540" y="138"/>
                </a:cubicBezTo>
                <a:cubicBezTo>
                  <a:pt x="540" y="138"/>
                  <a:pt x="540" y="137"/>
                  <a:pt x="540" y="137"/>
                </a:cubicBezTo>
                <a:moveTo>
                  <a:pt x="409" y="50"/>
                </a:moveTo>
                <a:cubicBezTo>
                  <a:pt x="409" y="51"/>
                  <a:pt x="410" y="51"/>
                  <a:pt x="410" y="51"/>
                </a:cubicBezTo>
                <a:cubicBezTo>
                  <a:pt x="412" y="51"/>
                  <a:pt x="413" y="52"/>
                  <a:pt x="414" y="54"/>
                </a:cubicBezTo>
                <a:cubicBezTo>
                  <a:pt x="414" y="55"/>
                  <a:pt x="414" y="54"/>
                  <a:pt x="414" y="54"/>
                </a:cubicBezTo>
                <a:cubicBezTo>
                  <a:pt x="414" y="54"/>
                  <a:pt x="414" y="54"/>
                  <a:pt x="414" y="54"/>
                </a:cubicBezTo>
                <a:cubicBezTo>
                  <a:pt x="413" y="54"/>
                  <a:pt x="413" y="55"/>
                  <a:pt x="414" y="55"/>
                </a:cubicBezTo>
                <a:cubicBezTo>
                  <a:pt x="414" y="55"/>
                  <a:pt x="414" y="55"/>
                  <a:pt x="414" y="54"/>
                </a:cubicBezTo>
                <a:cubicBezTo>
                  <a:pt x="415" y="54"/>
                  <a:pt x="415" y="54"/>
                  <a:pt x="415" y="54"/>
                </a:cubicBezTo>
                <a:cubicBezTo>
                  <a:pt x="416" y="54"/>
                  <a:pt x="417" y="55"/>
                  <a:pt x="417" y="55"/>
                </a:cubicBezTo>
                <a:cubicBezTo>
                  <a:pt x="418" y="55"/>
                  <a:pt x="418" y="54"/>
                  <a:pt x="419" y="54"/>
                </a:cubicBezTo>
                <a:cubicBezTo>
                  <a:pt x="419" y="53"/>
                  <a:pt x="419" y="52"/>
                  <a:pt x="418" y="52"/>
                </a:cubicBezTo>
                <a:cubicBezTo>
                  <a:pt x="416" y="52"/>
                  <a:pt x="415" y="52"/>
                  <a:pt x="415" y="50"/>
                </a:cubicBezTo>
                <a:cubicBezTo>
                  <a:pt x="415" y="50"/>
                  <a:pt x="414" y="49"/>
                  <a:pt x="414" y="50"/>
                </a:cubicBezTo>
                <a:cubicBezTo>
                  <a:pt x="413" y="50"/>
                  <a:pt x="412" y="49"/>
                  <a:pt x="411" y="48"/>
                </a:cubicBezTo>
                <a:cubicBezTo>
                  <a:pt x="413" y="48"/>
                  <a:pt x="413" y="48"/>
                  <a:pt x="416" y="48"/>
                </a:cubicBezTo>
                <a:cubicBezTo>
                  <a:pt x="417" y="49"/>
                  <a:pt x="418" y="48"/>
                  <a:pt x="418" y="49"/>
                </a:cubicBezTo>
                <a:cubicBezTo>
                  <a:pt x="419" y="49"/>
                  <a:pt x="420" y="47"/>
                  <a:pt x="420" y="48"/>
                </a:cubicBezTo>
                <a:cubicBezTo>
                  <a:pt x="421" y="48"/>
                  <a:pt x="422" y="49"/>
                  <a:pt x="423" y="49"/>
                </a:cubicBezTo>
                <a:cubicBezTo>
                  <a:pt x="423" y="48"/>
                  <a:pt x="423" y="49"/>
                  <a:pt x="424" y="49"/>
                </a:cubicBezTo>
                <a:cubicBezTo>
                  <a:pt x="424" y="50"/>
                  <a:pt x="424" y="50"/>
                  <a:pt x="423" y="50"/>
                </a:cubicBezTo>
                <a:cubicBezTo>
                  <a:pt x="423" y="50"/>
                  <a:pt x="422" y="50"/>
                  <a:pt x="422" y="50"/>
                </a:cubicBezTo>
                <a:cubicBezTo>
                  <a:pt x="421" y="49"/>
                  <a:pt x="420" y="49"/>
                  <a:pt x="419" y="50"/>
                </a:cubicBezTo>
                <a:cubicBezTo>
                  <a:pt x="420" y="51"/>
                  <a:pt x="421" y="50"/>
                  <a:pt x="423" y="50"/>
                </a:cubicBezTo>
                <a:cubicBezTo>
                  <a:pt x="423" y="51"/>
                  <a:pt x="424" y="52"/>
                  <a:pt x="424" y="52"/>
                </a:cubicBezTo>
                <a:cubicBezTo>
                  <a:pt x="424" y="52"/>
                  <a:pt x="425" y="52"/>
                  <a:pt x="425" y="51"/>
                </a:cubicBezTo>
                <a:cubicBezTo>
                  <a:pt x="425" y="51"/>
                  <a:pt x="425" y="51"/>
                  <a:pt x="425" y="50"/>
                </a:cubicBezTo>
                <a:cubicBezTo>
                  <a:pt x="424" y="50"/>
                  <a:pt x="425" y="50"/>
                  <a:pt x="425" y="50"/>
                </a:cubicBezTo>
                <a:cubicBezTo>
                  <a:pt x="426" y="49"/>
                  <a:pt x="426" y="49"/>
                  <a:pt x="427" y="49"/>
                </a:cubicBezTo>
                <a:cubicBezTo>
                  <a:pt x="427" y="50"/>
                  <a:pt x="427" y="50"/>
                  <a:pt x="427" y="50"/>
                </a:cubicBezTo>
                <a:cubicBezTo>
                  <a:pt x="428" y="51"/>
                  <a:pt x="430" y="51"/>
                  <a:pt x="430" y="52"/>
                </a:cubicBezTo>
                <a:cubicBezTo>
                  <a:pt x="430" y="53"/>
                  <a:pt x="431" y="53"/>
                  <a:pt x="431" y="54"/>
                </a:cubicBezTo>
                <a:cubicBezTo>
                  <a:pt x="433" y="55"/>
                  <a:pt x="434" y="57"/>
                  <a:pt x="435" y="59"/>
                </a:cubicBezTo>
                <a:cubicBezTo>
                  <a:pt x="435" y="59"/>
                  <a:pt x="435" y="60"/>
                  <a:pt x="435" y="60"/>
                </a:cubicBezTo>
                <a:cubicBezTo>
                  <a:pt x="435" y="62"/>
                  <a:pt x="435" y="64"/>
                  <a:pt x="435" y="65"/>
                </a:cubicBezTo>
                <a:cubicBezTo>
                  <a:pt x="435" y="66"/>
                  <a:pt x="436" y="66"/>
                  <a:pt x="436" y="67"/>
                </a:cubicBezTo>
                <a:cubicBezTo>
                  <a:pt x="436" y="70"/>
                  <a:pt x="436" y="73"/>
                  <a:pt x="436" y="77"/>
                </a:cubicBezTo>
                <a:cubicBezTo>
                  <a:pt x="436" y="78"/>
                  <a:pt x="435" y="78"/>
                  <a:pt x="435" y="80"/>
                </a:cubicBezTo>
                <a:cubicBezTo>
                  <a:pt x="435" y="80"/>
                  <a:pt x="435" y="81"/>
                  <a:pt x="434" y="82"/>
                </a:cubicBezTo>
                <a:cubicBezTo>
                  <a:pt x="434" y="84"/>
                  <a:pt x="432" y="86"/>
                  <a:pt x="433" y="88"/>
                </a:cubicBezTo>
                <a:cubicBezTo>
                  <a:pt x="431" y="90"/>
                  <a:pt x="429" y="92"/>
                  <a:pt x="426" y="94"/>
                </a:cubicBezTo>
                <a:cubicBezTo>
                  <a:pt x="427" y="95"/>
                  <a:pt x="427" y="95"/>
                  <a:pt x="427" y="96"/>
                </a:cubicBezTo>
                <a:cubicBezTo>
                  <a:pt x="428" y="97"/>
                  <a:pt x="427" y="98"/>
                  <a:pt x="428" y="99"/>
                </a:cubicBezTo>
                <a:cubicBezTo>
                  <a:pt x="428" y="100"/>
                  <a:pt x="428" y="101"/>
                  <a:pt x="428" y="102"/>
                </a:cubicBezTo>
                <a:cubicBezTo>
                  <a:pt x="428" y="103"/>
                  <a:pt x="430" y="103"/>
                  <a:pt x="429" y="104"/>
                </a:cubicBezTo>
                <a:cubicBezTo>
                  <a:pt x="429" y="105"/>
                  <a:pt x="429" y="106"/>
                  <a:pt x="429" y="107"/>
                </a:cubicBezTo>
                <a:cubicBezTo>
                  <a:pt x="429" y="108"/>
                  <a:pt x="431" y="109"/>
                  <a:pt x="430" y="110"/>
                </a:cubicBezTo>
                <a:cubicBezTo>
                  <a:pt x="430" y="111"/>
                  <a:pt x="430" y="113"/>
                  <a:pt x="431" y="113"/>
                </a:cubicBezTo>
                <a:cubicBezTo>
                  <a:pt x="431" y="114"/>
                  <a:pt x="431" y="114"/>
                  <a:pt x="431" y="114"/>
                </a:cubicBezTo>
                <a:cubicBezTo>
                  <a:pt x="431" y="115"/>
                  <a:pt x="431" y="116"/>
                  <a:pt x="432" y="117"/>
                </a:cubicBezTo>
                <a:cubicBezTo>
                  <a:pt x="433" y="118"/>
                  <a:pt x="432" y="119"/>
                  <a:pt x="433" y="120"/>
                </a:cubicBezTo>
                <a:cubicBezTo>
                  <a:pt x="433" y="120"/>
                  <a:pt x="433" y="120"/>
                  <a:pt x="433" y="120"/>
                </a:cubicBezTo>
                <a:cubicBezTo>
                  <a:pt x="433" y="121"/>
                  <a:pt x="433" y="122"/>
                  <a:pt x="433" y="123"/>
                </a:cubicBezTo>
                <a:cubicBezTo>
                  <a:pt x="433" y="124"/>
                  <a:pt x="434" y="124"/>
                  <a:pt x="434" y="125"/>
                </a:cubicBezTo>
                <a:cubicBezTo>
                  <a:pt x="434" y="126"/>
                  <a:pt x="434" y="127"/>
                  <a:pt x="434" y="128"/>
                </a:cubicBezTo>
                <a:cubicBezTo>
                  <a:pt x="434" y="130"/>
                  <a:pt x="435" y="130"/>
                  <a:pt x="435" y="131"/>
                </a:cubicBezTo>
                <a:cubicBezTo>
                  <a:pt x="435" y="132"/>
                  <a:pt x="435" y="132"/>
                  <a:pt x="435" y="133"/>
                </a:cubicBezTo>
                <a:cubicBezTo>
                  <a:pt x="435" y="133"/>
                  <a:pt x="434" y="133"/>
                  <a:pt x="434" y="133"/>
                </a:cubicBezTo>
                <a:cubicBezTo>
                  <a:pt x="431" y="133"/>
                  <a:pt x="429" y="133"/>
                  <a:pt x="426" y="133"/>
                </a:cubicBezTo>
                <a:cubicBezTo>
                  <a:pt x="426" y="133"/>
                  <a:pt x="426" y="133"/>
                  <a:pt x="425" y="132"/>
                </a:cubicBezTo>
                <a:cubicBezTo>
                  <a:pt x="425" y="132"/>
                  <a:pt x="425" y="131"/>
                  <a:pt x="425" y="130"/>
                </a:cubicBezTo>
                <a:cubicBezTo>
                  <a:pt x="426" y="128"/>
                  <a:pt x="424" y="126"/>
                  <a:pt x="424" y="125"/>
                </a:cubicBezTo>
                <a:cubicBezTo>
                  <a:pt x="424" y="124"/>
                  <a:pt x="424" y="124"/>
                  <a:pt x="424" y="124"/>
                </a:cubicBezTo>
                <a:cubicBezTo>
                  <a:pt x="424" y="122"/>
                  <a:pt x="424" y="121"/>
                  <a:pt x="424" y="119"/>
                </a:cubicBezTo>
                <a:cubicBezTo>
                  <a:pt x="422" y="118"/>
                  <a:pt x="423" y="117"/>
                  <a:pt x="423" y="116"/>
                </a:cubicBezTo>
                <a:cubicBezTo>
                  <a:pt x="423" y="115"/>
                  <a:pt x="421" y="114"/>
                  <a:pt x="422" y="113"/>
                </a:cubicBezTo>
                <a:cubicBezTo>
                  <a:pt x="422" y="112"/>
                  <a:pt x="422" y="111"/>
                  <a:pt x="422" y="110"/>
                </a:cubicBezTo>
                <a:cubicBezTo>
                  <a:pt x="422" y="109"/>
                  <a:pt x="420" y="109"/>
                  <a:pt x="421" y="108"/>
                </a:cubicBezTo>
                <a:cubicBezTo>
                  <a:pt x="421" y="107"/>
                  <a:pt x="421" y="106"/>
                  <a:pt x="420" y="105"/>
                </a:cubicBezTo>
                <a:cubicBezTo>
                  <a:pt x="420" y="105"/>
                  <a:pt x="420" y="105"/>
                  <a:pt x="420" y="104"/>
                </a:cubicBezTo>
                <a:cubicBezTo>
                  <a:pt x="420" y="103"/>
                  <a:pt x="419" y="102"/>
                  <a:pt x="419" y="100"/>
                </a:cubicBezTo>
                <a:cubicBezTo>
                  <a:pt x="419" y="99"/>
                  <a:pt x="419" y="98"/>
                  <a:pt x="419" y="96"/>
                </a:cubicBezTo>
                <a:cubicBezTo>
                  <a:pt x="417" y="96"/>
                  <a:pt x="415" y="96"/>
                  <a:pt x="413" y="96"/>
                </a:cubicBezTo>
                <a:cubicBezTo>
                  <a:pt x="412" y="97"/>
                  <a:pt x="412" y="98"/>
                  <a:pt x="412" y="98"/>
                </a:cubicBezTo>
                <a:cubicBezTo>
                  <a:pt x="412" y="105"/>
                  <a:pt x="412" y="111"/>
                  <a:pt x="412" y="117"/>
                </a:cubicBezTo>
                <a:cubicBezTo>
                  <a:pt x="412" y="118"/>
                  <a:pt x="412" y="119"/>
                  <a:pt x="411" y="119"/>
                </a:cubicBezTo>
                <a:cubicBezTo>
                  <a:pt x="411" y="131"/>
                  <a:pt x="411" y="131"/>
                  <a:pt x="411" y="131"/>
                </a:cubicBezTo>
                <a:cubicBezTo>
                  <a:pt x="411" y="132"/>
                  <a:pt x="410" y="132"/>
                  <a:pt x="409" y="132"/>
                </a:cubicBezTo>
                <a:cubicBezTo>
                  <a:pt x="407" y="132"/>
                  <a:pt x="405" y="132"/>
                  <a:pt x="403" y="132"/>
                </a:cubicBezTo>
                <a:cubicBezTo>
                  <a:pt x="403" y="131"/>
                  <a:pt x="403" y="131"/>
                  <a:pt x="403" y="131"/>
                </a:cubicBezTo>
                <a:cubicBezTo>
                  <a:pt x="403" y="127"/>
                  <a:pt x="403" y="123"/>
                  <a:pt x="403" y="120"/>
                </a:cubicBezTo>
                <a:cubicBezTo>
                  <a:pt x="403" y="119"/>
                  <a:pt x="403" y="119"/>
                  <a:pt x="403" y="119"/>
                </a:cubicBezTo>
                <a:cubicBezTo>
                  <a:pt x="404" y="117"/>
                  <a:pt x="404" y="117"/>
                  <a:pt x="403" y="115"/>
                </a:cubicBezTo>
                <a:cubicBezTo>
                  <a:pt x="403" y="114"/>
                  <a:pt x="403" y="114"/>
                  <a:pt x="403" y="113"/>
                </a:cubicBezTo>
                <a:cubicBezTo>
                  <a:pt x="404" y="110"/>
                  <a:pt x="404" y="111"/>
                  <a:pt x="403" y="108"/>
                </a:cubicBezTo>
                <a:cubicBezTo>
                  <a:pt x="402" y="107"/>
                  <a:pt x="403" y="106"/>
                  <a:pt x="404" y="106"/>
                </a:cubicBezTo>
                <a:cubicBezTo>
                  <a:pt x="404" y="100"/>
                  <a:pt x="404" y="94"/>
                  <a:pt x="404" y="87"/>
                </a:cubicBezTo>
                <a:cubicBezTo>
                  <a:pt x="404" y="86"/>
                  <a:pt x="403" y="85"/>
                  <a:pt x="405" y="84"/>
                </a:cubicBezTo>
                <a:cubicBezTo>
                  <a:pt x="405" y="84"/>
                  <a:pt x="405" y="83"/>
                  <a:pt x="405" y="82"/>
                </a:cubicBezTo>
                <a:cubicBezTo>
                  <a:pt x="404" y="79"/>
                  <a:pt x="404" y="79"/>
                  <a:pt x="404" y="76"/>
                </a:cubicBezTo>
                <a:cubicBezTo>
                  <a:pt x="405" y="75"/>
                  <a:pt x="405" y="75"/>
                  <a:pt x="405" y="74"/>
                </a:cubicBezTo>
                <a:cubicBezTo>
                  <a:pt x="405" y="72"/>
                  <a:pt x="405" y="69"/>
                  <a:pt x="405" y="67"/>
                </a:cubicBezTo>
                <a:cubicBezTo>
                  <a:pt x="405" y="66"/>
                  <a:pt x="406" y="67"/>
                  <a:pt x="406" y="67"/>
                </a:cubicBezTo>
                <a:cubicBezTo>
                  <a:pt x="407" y="67"/>
                  <a:pt x="407" y="66"/>
                  <a:pt x="407" y="66"/>
                </a:cubicBezTo>
                <a:cubicBezTo>
                  <a:pt x="407" y="66"/>
                  <a:pt x="407" y="65"/>
                  <a:pt x="407" y="65"/>
                </a:cubicBezTo>
                <a:cubicBezTo>
                  <a:pt x="407" y="65"/>
                  <a:pt x="406" y="65"/>
                  <a:pt x="406" y="65"/>
                </a:cubicBezTo>
                <a:cubicBezTo>
                  <a:pt x="406" y="65"/>
                  <a:pt x="405" y="65"/>
                  <a:pt x="405" y="66"/>
                </a:cubicBezTo>
                <a:cubicBezTo>
                  <a:pt x="404" y="65"/>
                  <a:pt x="404" y="64"/>
                  <a:pt x="405" y="64"/>
                </a:cubicBezTo>
                <a:cubicBezTo>
                  <a:pt x="406" y="64"/>
                  <a:pt x="406" y="64"/>
                  <a:pt x="407" y="63"/>
                </a:cubicBezTo>
                <a:cubicBezTo>
                  <a:pt x="407" y="62"/>
                  <a:pt x="407" y="62"/>
                  <a:pt x="408" y="62"/>
                </a:cubicBezTo>
                <a:cubicBezTo>
                  <a:pt x="408" y="62"/>
                  <a:pt x="409" y="62"/>
                  <a:pt x="409" y="63"/>
                </a:cubicBezTo>
                <a:cubicBezTo>
                  <a:pt x="409" y="62"/>
                  <a:pt x="409" y="62"/>
                  <a:pt x="409" y="61"/>
                </a:cubicBezTo>
                <a:cubicBezTo>
                  <a:pt x="409" y="61"/>
                  <a:pt x="409" y="61"/>
                  <a:pt x="408" y="61"/>
                </a:cubicBezTo>
                <a:cubicBezTo>
                  <a:pt x="407" y="61"/>
                  <a:pt x="406" y="61"/>
                  <a:pt x="405" y="61"/>
                </a:cubicBezTo>
                <a:cubicBezTo>
                  <a:pt x="405" y="60"/>
                  <a:pt x="405" y="60"/>
                  <a:pt x="405" y="60"/>
                </a:cubicBezTo>
                <a:cubicBezTo>
                  <a:pt x="405" y="59"/>
                  <a:pt x="405" y="58"/>
                  <a:pt x="405" y="58"/>
                </a:cubicBezTo>
                <a:cubicBezTo>
                  <a:pt x="405" y="57"/>
                  <a:pt x="405" y="57"/>
                  <a:pt x="406" y="57"/>
                </a:cubicBezTo>
                <a:cubicBezTo>
                  <a:pt x="406" y="57"/>
                  <a:pt x="407" y="58"/>
                  <a:pt x="407" y="58"/>
                </a:cubicBezTo>
                <a:cubicBezTo>
                  <a:pt x="408" y="57"/>
                  <a:pt x="408" y="57"/>
                  <a:pt x="408" y="57"/>
                </a:cubicBezTo>
                <a:cubicBezTo>
                  <a:pt x="408" y="54"/>
                  <a:pt x="408" y="54"/>
                  <a:pt x="408" y="54"/>
                </a:cubicBezTo>
                <a:cubicBezTo>
                  <a:pt x="408" y="53"/>
                  <a:pt x="406" y="53"/>
                  <a:pt x="406" y="52"/>
                </a:cubicBezTo>
                <a:cubicBezTo>
                  <a:pt x="406" y="52"/>
                  <a:pt x="406" y="51"/>
                  <a:pt x="406" y="51"/>
                </a:cubicBezTo>
                <a:cubicBezTo>
                  <a:pt x="406" y="51"/>
                  <a:pt x="406" y="50"/>
                  <a:pt x="407" y="50"/>
                </a:cubicBezTo>
                <a:cubicBezTo>
                  <a:pt x="407" y="50"/>
                  <a:pt x="408" y="50"/>
                  <a:pt x="409" y="50"/>
                </a:cubicBezTo>
                <a:moveTo>
                  <a:pt x="411" y="76"/>
                </a:moveTo>
                <a:cubicBezTo>
                  <a:pt x="411" y="76"/>
                  <a:pt x="411" y="76"/>
                  <a:pt x="411" y="76"/>
                </a:cubicBezTo>
                <a:cubicBezTo>
                  <a:pt x="411" y="76"/>
                  <a:pt x="411" y="76"/>
                  <a:pt x="411" y="76"/>
                </a:cubicBezTo>
                <a:cubicBezTo>
                  <a:pt x="411" y="75"/>
                  <a:pt x="411" y="75"/>
                  <a:pt x="410" y="75"/>
                </a:cubicBezTo>
                <a:cubicBezTo>
                  <a:pt x="410" y="76"/>
                  <a:pt x="411" y="76"/>
                  <a:pt x="411" y="76"/>
                </a:cubicBezTo>
                <a:cubicBezTo>
                  <a:pt x="412" y="77"/>
                  <a:pt x="412" y="78"/>
                  <a:pt x="413" y="79"/>
                </a:cubicBezTo>
                <a:cubicBezTo>
                  <a:pt x="413" y="81"/>
                  <a:pt x="413" y="84"/>
                  <a:pt x="413" y="87"/>
                </a:cubicBezTo>
                <a:cubicBezTo>
                  <a:pt x="413" y="87"/>
                  <a:pt x="413" y="87"/>
                  <a:pt x="413" y="87"/>
                </a:cubicBezTo>
                <a:cubicBezTo>
                  <a:pt x="413" y="87"/>
                  <a:pt x="413" y="87"/>
                  <a:pt x="414" y="87"/>
                </a:cubicBezTo>
                <a:cubicBezTo>
                  <a:pt x="415" y="87"/>
                  <a:pt x="417" y="87"/>
                  <a:pt x="419" y="87"/>
                </a:cubicBezTo>
                <a:cubicBezTo>
                  <a:pt x="420" y="88"/>
                  <a:pt x="421" y="87"/>
                  <a:pt x="422" y="86"/>
                </a:cubicBezTo>
                <a:cubicBezTo>
                  <a:pt x="424" y="86"/>
                  <a:pt x="425" y="84"/>
                  <a:pt x="425" y="82"/>
                </a:cubicBezTo>
                <a:cubicBezTo>
                  <a:pt x="426" y="81"/>
                  <a:pt x="425" y="80"/>
                  <a:pt x="426" y="79"/>
                </a:cubicBezTo>
                <a:cubicBezTo>
                  <a:pt x="427" y="78"/>
                  <a:pt x="426" y="77"/>
                  <a:pt x="426" y="76"/>
                </a:cubicBezTo>
                <a:cubicBezTo>
                  <a:pt x="426" y="75"/>
                  <a:pt x="426" y="74"/>
                  <a:pt x="426" y="73"/>
                </a:cubicBezTo>
                <a:cubicBezTo>
                  <a:pt x="426" y="70"/>
                  <a:pt x="426" y="70"/>
                  <a:pt x="426" y="70"/>
                </a:cubicBezTo>
                <a:cubicBezTo>
                  <a:pt x="427" y="70"/>
                  <a:pt x="427" y="69"/>
                  <a:pt x="427" y="69"/>
                </a:cubicBezTo>
                <a:cubicBezTo>
                  <a:pt x="426" y="67"/>
                  <a:pt x="427" y="65"/>
                  <a:pt x="426" y="64"/>
                </a:cubicBezTo>
                <a:cubicBezTo>
                  <a:pt x="426" y="63"/>
                  <a:pt x="427" y="63"/>
                  <a:pt x="427" y="63"/>
                </a:cubicBezTo>
                <a:cubicBezTo>
                  <a:pt x="429" y="63"/>
                  <a:pt x="429" y="62"/>
                  <a:pt x="428" y="61"/>
                </a:cubicBezTo>
                <a:cubicBezTo>
                  <a:pt x="427" y="61"/>
                  <a:pt x="427" y="63"/>
                  <a:pt x="426" y="61"/>
                </a:cubicBezTo>
                <a:cubicBezTo>
                  <a:pt x="425" y="60"/>
                  <a:pt x="425" y="59"/>
                  <a:pt x="425" y="58"/>
                </a:cubicBezTo>
                <a:cubicBezTo>
                  <a:pt x="424" y="59"/>
                  <a:pt x="423" y="57"/>
                  <a:pt x="422" y="57"/>
                </a:cubicBezTo>
                <a:cubicBezTo>
                  <a:pt x="421" y="57"/>
                  <a:pt x="420" y="56"/>
                  <a:pt x="418" y="56"/>
                </a:cubicBezTo>
                <a:cubicBezTo>
                  <a:pt x="417" y="56"/>
                  <a:pt x="416" y="56"/>
                  <a:pt x="415" y="56"/>
                </a:cubicBezTo>
                <a:cubicBezTo>
                  <a:pt x="414" y="57"/>
                  <a:pt x="413" y="57"/>
                  <a:pt x="413" y="58"/>
                </a:cubicBezTo>
                <a:cubicBezTo>
                  <a:pt x="412" y="57"/>
                  <a:pt x="412" y="57"/>
                  <a:pt x="411" y="56"/>
                </a:cubicBezTo>
                <a:cubicBezTo>
                  <a:pt x="412" y="56"/>
                  <a:pt x="412" y="56"/>
                  <a:pt x="412" y="56"/>
                </a:cubicBezTo>
                <a:cubicBezTo>
                  <a:pt x="411" y="55"/>
                  <a:pt x="411" y="55"/>
                  <a:pt x="411" y="55"/>
                </a:cubicBezTo>
                <a:cubicBezTo>
                  <a:pt x="410" y="56"/>
                  <a:pt x="410" y="56"/>
                  <a:pt x="410" y="56"/>
                </a:cubicBezTo>
                <a:cubicBezTo>
                  <a:pt x="409" y="57"/>
                  <a:pt x="409" y="58"/>
                  <a:pt x="410" y="58"/>
                </a:cubicBezTo>
                <a:cubicBezTo>
                  <a:pt x="411" y="59"/>
                  <a:pt x="413" y="59"/>
                  <a:pt x="414" y="60"/>
                </a:cubicBezTo>
                <a:cubicBezTo>
                  <a:pt x="413" y="61"/>
                  <a:pt x="412" y="62"/>
                  <a:pt x="411" y="63"/>
                </a:cubicBezTo>
                <a:cubicBezTo>
                  <a:pt x="413" y="64"/>
                  <a:pt x="413" y="64"/>
                  <a:pt x="413" y="66"/>
                </a:cubicBezTo>
                <a:cubicBezTo>
                  <a:pt x="413" y="66"/>
                  <a:pt x="413" y="67"/>
                  <a:pt x="412" y="67"/>
                </a:cubicBezTo>
                <a:cubicBezTo>
                  <a:pt x="411" y="67"/>
                  <a:pt x="411" y="67"/>
                  <a:pt x="411" y="68"/>
                </a:cubicBezTo>
                <a:cubicBezTo>
                  <a:pt x="411" y="69"/>
                  <a:pt x="412" y="68"/>
                  <a:pt x="413" y="68"/>
                </a:cubicBezTo>
                <a:cubicBezTo>
                  <a:pt x="413" y="68"/>
                  <a:pt x="413" y="69"/>
                  <a:pt x="413" y="69"/>
                </a:cubicBezTo>
                <a:cubicBezTo>
                  <a:pt x="413" y="71"/>
                  <a:pt x="413" y="73"/>
                  <a:pt x="413" y="75"/>
                </a:cubicBezTo>
                <a:cubicBezTo>
                  <a:pt x="413" y="76"/>
                  <a:pt x="413" y="76"/>
                  <a:pt x="413" y="76"/>
                </a:cubicBezTo>
                <a:moveTo>
                  <a:pt x="425" y="56"/>
                </a:moveTo>
                <a:cubicBezTo>
                  <a:pt x="425" y="56"/>
                  <a:pt x="426" y="55"/>
                  <a:pt x="426" y="55"/>
                </a:cubicBezTo>
                <a:cubicBezTo>
                  <a:pt x="426" y="54"/>
                  <a:pt x="426" y="54"/>
                  <a:pt x="426" y="54"/>
                </a:cubicBezTo>
                <a:cubicBezTo>
                  <a:pt x="426" y="53"/>
                  <a:pt x="425" y="53"/>
                  <a:pt x="425" y="54"/>
                </a:cubicBezTo>
                <a:cubicBezTo>
                  <a:pt x="424" y="54"/>
                  <a:pt x="424" y="54"/>
                  <a:pt x="424" y="55"/>
                </a:cubicBezTo>
                <a:cubicBezTo>
                  <a:pt x="424" y="55"/>
                  <a:pt x="425" y="56"/>
                  <a:pt x="425" y="56"/>
                </a:cubicBezTo>
                <a:moveTo>
                  <a:pt x="407" y="71"/>
                </a:moveTo>
                <a:cubicBezTo>
                  <a:pt x="407" y="71"/>
                  <a:pt x="407" y="71"/>
                  <a:pt x="407" y="71"/>
                </a:cubicBezTo>
                <a:cubicBezTo>
                  <a:pt x="407" y="71"/>
                  <a:pt x="407" y="70"/>
                  <a:pt x="407" y="70"/>
                </a:cubicBezTo>
                <a:cubicBezTo>
                  <a:pt x="407" y="69"/>
                  <a:pt x="406" y="69"/>
                  <a:pt x="406" y="69"/>
                </a:cubicBezTo>
                <a:cubicBezTo>
                  <a:pt x="406" y="69"/>
                  <a:pt x="406" y="70"/>
                  <a:pt x="406" y="70"/>
                </a:cubicBezTo>
                <a:cubicBezTo>
                  <a:pt x="406" y="70"/>
                  <a:pt x="407" y="71"/>
                  <a:pt x="407" y="71"/>
                </a:cubicBezTo>
                <a:moveTo>
                  <a:pt x="427" y="59"/>
                </a:moveTo>
                <a:cubicBezTo>
                  <a:pt x="427" y="59"/>
                  <a:pt x="427" y="59"/>
                  <a:pt x="426" y="59"/>
                </a:cubicBezTo>
                <a:cubicBezTo>
                  <a:pt x="427" y="60"/>
                  <a:pt x="427" y="60"/>
                  <a:pt x="427" y="60"/>
                </a:cubicBezTo>
                <a:cubicBezTo>
                  <a:pt x="427" y="60"/>
                  <a:pt x="427" y="60"/>
                  <a:pt x="427" y="59"/>
                </a:cubicBezTo>
                <a:cubicBezTo>
                  <a:pt x="427" y="59"/>
                  <a:pt x="427" y="59"/>
                  <a:pt x="427" y="59"/>
                </a:cubicBezTo>
                <a:moveTo>
                  <a:pt x="242" y="137"/>
                </a:moveTo>
                <a:cubicBezTo>
                  <a:pt x="242" y="136"/>
                  <a:pt x="242" y="136"/>
                  <a:pt x="242" y="136"/>
                </a:cubicBezTo>
                <a:cubicBezTo>
                  <a:pt x="242" y="135"/>
                  <a:pt x="242" y="135"/>
                  <a:pt x="242" y="135"/>
                </a:cubicBezTo>
                <a:cubicBezTo>
                  <a:pt x="241" y="135"/>
                  <a:pt x="240" y="135"/>
                  <a:pt x="239" y="135"/>
                </a:cubicBezTo>
                <a:cubicBezTo>
                  <a:pt x="239" y="136"/>
                  <a:pt x="237" y="136"/>
                  <a:pt x="236" y="136"/>
                </a:cubicBezTo>
                <a:cubicBezTo>
                  <a:pt x="236" y="136"/>
                  <a:pt x="235" y="135"/>
                  <a:pt x="235" y="135"/>
                </a:cubicBezTo>
                <a:cubicBezTo>
                  <a:pt x="234" y="133"/>
                  <a:pt x="234" y="132"/>
                  <a:pt x="233" y="131"/>
                </a:cubicBezTo>
                <a:cubicBezTo>
                  <a:pt x="232" y="130"/>
                  <a:pt x="232" y="128"/>
                  <a:pt x="230" y="127"/>
                </a:cubicBezTo>
                <a:cubicBezTo>
                  <a:pt x="230" y="127"/>
                  <a:pt x="230" y="125"/>
                  <a:pt x="229" y="125"/>
                </a:cubicBezTo>
                <a:cubicBezTo>
                  <a:pt x="229" y="124"/>
                  <a:pt x="228" y="123"/>
                  <a:pt x="227" y="122"/>
                </a:cubicBezTo>
                <a:cubicBezTo>
                  <a:pt x="227" y="119"/>
                  <a:pt x="227" y="119"/>
                  <a:pt x="227" y="119"/>
                </a:cubicBezTo>
                <a:cubicBezTo>
                  <a:pt x="224" y="117"/>
                  <a:pt x="224" y="114"/>
                  <a:pt x="222" y="111"/>
                </a:cubicBezTo>
                <a:cubicBezTo>
                  <a:pt x="222" y="110"/>
                  <a:pt x="221" y="109"/>
                  <a:pt x="221" y="108"/>
                </a:cubicBezTo>
                <a:cubicBezTo>
                  <a:pt x="221" y="107"/>
                  <a:pt x="219" y="107"/>
                  <a:pt x="219" y="106"/>
                </a:cubicBezTo>
                <a:cubicBezTo>
                  <a:pt x="219" y="105"/>
                  <a:pt x="218" y="104"/>
                  <a:pt x="218" y="103"/>
                </a:cubicBezTo>
                <a:cubicBezTo>
                  <a:pt x="218" y="103"/>
                  <a:pt x="218" y="102"/>
                  <a:pt x="218" y="102"/>
                </a:cubicBezTo>
                <a:cubicBezTo>
                  <a:pt x="218" y="102"/>
                  <a:pt x="219" y="102"/>
                  <a:pt x="219" y="102"/>
                </a:cubicBezTo>
                <a:cubicBezTo>
                  <a:pt x="220" y="101"/>
                  <a:pt x="221" y="101"/>
                  <a:pt x="222" y="100"/>
                </a:cubicBezTo>
                <a:cubicBezTo>
                  <a:pt x="222" y="100"/>
                  <a:pt x="222" y="100"/>
                  <a:pt x="223" y="100"/>
                </a:cubicBezTo>
                <a:cubicBezTo>
                  <a:pt x="224" y="100"/>
                  <a:pt x="224" y="100"/>
                  <a:pt x="224" y="100"/>
                </a:cubicBezTo>
                <a:cubicBezTo>
                  <a:pt x="224" y="100"/>
                  <a:pt x="225" y="101"/>
                  <a:pt x="225" y="101"/>
                </a:cubicBezTo>
                <a:cubicBezTo>
                  <a:pt x="226" y="102"/>
                  <a:pt x="227" y="103"/>
                  <a:pt x="228" y="104"/>
                </a:cubicBezTo>
                <a:cubicBezTo>
                  <a:pt x="228" y="104"/>
                  <a:pt x="229" y="104"/>
                  <a:pt x="230" y="105"/>
                </a:cubicBezTo>
                <a:cubicBezTo>
                  <a:pt x="231" y="107"/>
                  <a:pt x="233" y="107"/>
                  <a:pt x="234" y="110"/>
                </a:cubicBezTo>
                <a:cubicBezTo>
                  <a:pt x="234" y="111"/>
                  <a:pt x="235" y="112"/>
                  <a:pt x="236" y="112"/>
                </a:cubicBezTo>
                <a:cubicBezTo>
                  <a:pt x="238" y="112"/>
                  <a:pt x="238" y="113"/>
                  <a:pt x="239" y="114"/>
                </a:cubicBezTo>
                <a:cubicBezTo>
                  <a:pt x="245" y="120"/>
                  <a:pt x="251" y="126"/>
                  <a:pt x="257" y="131"/>
                </a:cubicBezTo>
                <a:cubicBezTo>
                  <a:pt x="258" y="133"/>
                  <a:pt x="260" y="135"/>
                  <a:pt x="262" y="136"/>
                </a:cubicBezTo>
                <a:cubicBezTo>
                  <a:pt x="263" y="137"/>
                  <a:pt x="264" y="137"/>
                  <a:pt x="264" y="139"/>
                </a:cubicBezTo>
                <a:cubicBezTo>
                  <a:pt x="264" y="140"/>
                  <a:pt x="266" y="141"/>
                  <a:pt x="267" y="141"/>
                </a:cubicBezTo>
                <a:cubicBezTo>
                  <a:pt x="267" y="142"/>
                  <a:pt x="268" y="141"/>
                  <a:pt x="268" y="142"/>
                </a:cubicBezTo>
                <a:cubicBezTo>
                  <a:pt x="269" y="142"/>
                  <a:pt x="269" y="142"/>
                  <a:pt x="268" y="141"/>
                </a:cubicBezTo>
                <a:cubicBezTo>
                  <a:pt x="268" y="141"/>
                  <a:pt x="268" y="141"/>
                  <a:pt x="268" y="142"/>
                </a:cubicBezTo>
                <a:cubicBezTo>
                  <a:pt x="268" y="142"/>
                  <a:pt x="268" y="142"/>
                  <a:pt x="268" y="142"/>
                </a:cubicBezTo>
                <a:cubicBezTo>
                  <a:pt x="268" y="142"/>
                  <a:pt x="268" y="142"/>
                  <a:pt x="269" y="142"/>
                </a:cubicBezTo>
                <a:cubicBezTo>
                  <a:pt x="269" y="142"/>
                  <a:pt x="269" y="142"/>
                  <a:pt x="268" y="142"/>
                </a:cubicBezTo>
                <a:cubicBezTo>
                  <a:pt x="268" y="141"/>
                  <a:pt x="268" y="140"/>
                  <a:pt x="268" y="140"/>
                </a:cubicBezTo>
                <a:cubicBezTo>
                  <a:pt x="266" y="139"/>
                  <a:pt x="266" y="137"/>
                  <a:pt x="265" y="136"/>
                </a:cubicBezTo>
                <a:cubicBezTo>
                  <a:pt x="264" y="136"/>
                  <a:pt x="264" y="134"/>
                  <a:pt x="263" y="133"/>
                </a:cubicBezTo>
                <a:cubicBezTo>
                  <a:pt x="263" y="132"/>
                  <a:pt x="262" y="132"/>
                  <a:pt x="262" y="131"/>
                </a:cubicBezTo>
                <a:cubicBezTo>
                  <a:pt x="262" y="131"/>
                  <a:pt x="261" y="130"/>
                  <a:pt x="261" y="129"/>
                </a:cubicBezTo>
                <a:cubicBezTo>
                  <a:pt x="260" y="128"/>
                  <a:pt x="260" y="127"/>
                  <a:pt x="259" y="126"/>
                </a:cubicBezTo>
                <a:cubicBezTo>
                  <a:pt x="259" y="126"/>
                  <a:pt x="259" y="124"/>
                  <a:pt x="258" y="124"/>
                </a:cubicBezTo>
                <a:cubicBezTo>
                  <a:pt x="257" y="124"/>
                  <a:pt x="257" y="122"/>
                  <a:pt x="256" y="122"/>
                </a:cubicBezTo>
                <a:cubicBezTo>
                  <a:pt x="256" y="121"/>
                  <a:pt x="256" y="121"/>
                  <a:pt x="256" y="121"/>
                </a:cubicBezTo>
                <a:cubicBezTo>
                  <a:pt x="256" y="120"/>
                  <a:pt x="255" y="119"/>
                  <a:pt x="255" y="118"/>
                </a:cubicBezTo>
                <a:cubicBezTo>
                  <a:pt x="254" y="116"/>
                  <a:pt x="252" y="114"/>
                  <a:pt x="251" y="112"/>
                </a:cubicBezTo>
                <a:cubicBezTo>
                  <a:pt x="251" y="111"/>
                  <a:pt x="251" y="111"/>
                  <a:pt x="251" y="111"/>
                </a:cubicBezTo>
                <a:cubicBezTo>
                  <a:pt x="250" y="109"/>
                  <a:pt x="248" y="108"/>
                  <a:pt x="248" y="106"/>
                </a:cubicBezTo>
                <a:cubicBezTo>
                  <a:pt x="247" y="106"/>
                  <a:pt x="247" y="105"/>
                  <a:pt x="247" y="105"/>
                </a:cubicBezTo>
                <a:cubicBezTo>
                  <a:pt x="247" y="104"/>
                  <a:pt x="247" y="104"/>
                  <a:pt x="247" y="104"/>
                </a:cubicBezTo>
                <a:cubicBezTo>
                  <a:pt x="246" y="103"/>
                  <a:pt x="245" y="101"/>
                  <a:pt x="244" y="100"/>
                </a:cubicBezTo>
                <a:cubicBezTo>
                  <a:pt x="244" y="98"/>
                  <a:pt x="243" y="97"/>
                  <a:pt x="242" y="95"/>
                </a:cubicBezTo>
                <a:cubicBezTo>
                  <a:pt x="241" y="94"/>
                  <a:pt x="241" y="92"/>
                  <a:pt x="240" y="92"/>
                </a:cubicBezTo>
                <a:cubicBezTo>
                  <a:pt x="240" y="90"/>
                  <a:pt x="240" y="90"/>
                  <a:pt x="240" y="90"/>
                </a:cubicBezTo>
                <a:cubicBezTo>
                  <a:pt x="242" y="89"/>
                  <a:pt x="243" y="87"/>
                  <a:pt x="245" y="87"/>
                </a:cubicBezTo>
                <a:cubicBezTo>
                  <a:pt x="248" y="89"/>
                  <a:pt x="249" y="92"/>
                  <a:pt x="250" y="94"/>
                </a:cubicBezTo>
                <a:cubicBezTo>
                  <a:pt x="251" y="95"/>
                  <a:pt x="251" y="97"/>
                  <a:pt x="252" y="98"/>
                </a:cubicBezTo>
                <a:cubicBezTo>
                  <a:pt x="253" y="98"/>
                  <a:pt x="253" y="99"/>
                  <a:pt x="253" y="99"/>
                </a:cubicBezTo>
                <a:cubicBezTo>
                  <a:pt x="253" y="100"/>
                  <a:pt x="254" y="100"/>
                  <a:pt x="254" y="101"/>
                </a:cubicBezTo>
                <a:cubicBezTo>
                  <a:pt x="254" y="102"/>
                  <a:pt x="256" y="103"/>
                  <a:pt x="256" y="104"/>
                </a:cubicBezTo>
                <a:cubicBezTo>
                  <a:pt x="256" y="105"/>
                  <a:pt x="257" y="106"/>
                  <a:pt x="257" y="107"/>
                </a:cubicBezTo>
                <a:cubicBezTo>
                  <a:pt x="258" y="108"/>
                  <a:pt x="258" y="109"/>
                  <a:pt x="259" y="110"/>
                </a:cubicBezTo>
                <a:cubicBezTo>
                  <a:pt x="260" y="111"/>
                  <a:pt x="260" y="112"/>
                  <a:pt x="261" y="113"/>
                </a:cubicBezTo>
                <a:cubicBezTo>
                  <a:pt x="262" y="114"/>
                  <a:pt x="263" y="116"/>
                  <a:pt x="263" y="118"/>
                </a:cubicBezTo>
                <a:cubicBezTo>
                  <a:pt x="264" y="119"/>
                  <a:pt x="265" y="120"/>
                  <a:pt x="265" y="122"/>
                </a:cubicBezTo>
                <a:cubicBezTo>
                  <a:pt x="267" y="123"/>
                  <a:pt x="267" y="125"/>
                  <a:pt x="268" y="126"/>
                </a:cubicBezTo>
                <a:cubicBezTo>
                  <a:pt x="269" y="127"/>
                  <a:pt x="269" y="128"/>
                  <a:pt x="270" y="129"/>
                </a:cubicBezTo>
                <a:cubicBezTo>
                  <a:pt x="269" y="131"/>
                  <a:pt x="271" y="131"/>
                  <a:pt x="271" y="132"/>
                </a:cubicBezTo>
                <a:cubicBezTo>
                  <a:pt x="272" y="133"/>
                  <a:pt x="272" y="134"/>
                  <a:pt x="273" y="134"/>
                </a:cubicBezTo>
                <a:cubicBezTo>
                  <a:pt x="273" y="136"/>
                  <a:pt x="274" y="137"/>
                  <a:pt x="275" y="139"/>
                </a:cubicBezTo>
                <a:cubicBezTo>
                  <a:pt x="275" y="139"/>
                  <a:pt x="275" y="140"/>
                  <a:pt x="276" y="140"/>
                </a:cubicBezTo>
                <a:cubicBezTo>
                  <a:pt x="277" y="142"/>
                  <a:pt x="277" y="144"/>
                  <a:pt x="279" y="146"/>
                </a:cubicBezTo>
                <a:cubicBezTo>
                  <a:pt x="280" y="147"/>
                  <a:pt x="280" y="149"/>
                  <a:pt x="281" y="150"/>
                </a:cubicBezTo>
                <a:cubicBezTo>
                  <a:pt x="283" y="151"/>
                  <a:pt x="283" y="153"/>
                  <a:pt x="284" y="153"/>
                </a:cubicBezTo>
                <a:cubicBezTo>
                  <a:pt x="284" y="154"/>
                  <a:pt x="285" y="155"/>
                  <a:pt x="285" y="155"/>
                </a:cubicBezTo>
                <a:cubicBezTo>
                  <a:pt x="285" y="157"/>
                  <a:pt x="286" y="158"/>
                  <a:pt x="287" y="159"/>
                </a:cubicBezTo>
                <a:cubicBezTo>
                  <a:pt x="287" y="161"/>
                  <a:pt x="286" y="162"/>
                  <a:pt x="284" y="162"/>
                </a:cubicBezTo>
                <a:cubicBezTo>
                  <a:pt x="283" y="163"/>
                  <a:pt x="282" y="164"/>
                  <a:pt x="280" y="163"/>
                </a:cubicBezTo>
                <a:cubicBezTo>
                  <a:pt x="278" y="162"/>
                  <a:pt x="277" y="160"/>
                  <a:pt x="275" y="158"/>
                </a:cubicBezTo>
                <a:cubicBezTo>
                  <a:pt x="274" y="158"/>
                  <a:pt x="274" y="157"/>
                  <a:pt x="274" y="156"/>
                </a:cubicBezTo>
                <a:cubicBezTo>
                  <a:pt x="273" y="156"/>
                  <a:pt x="273" y="155"/>
                  <a:pt x="272" y="155"/>
                </a:cubicBezTo>
                <a:cubicBezTo>
                  <a:pt x="271" y="155"/>
                  <a:pt x="271" y="154"/>
                  <a:pt x="270" y="153"/>
                </a:cubicBezTo>
                <a:cubicBezTo>
                  <a:pt x="268" y="151"/>
                  <a:pt x="265" y="149"/>
                  <a:pt x="263" y="146"/>
                </a:cubicBezTo>
                <a:cubicBezTo>
                  <a:pt x="262" y="145"/>
                  <a:pt x="260" y="144"/>
                  <a:pt x="259" y="143"/>
                </a:cubicBezTo>
                <a:cubicBezTo>
                  <a:pt x="258" y="141"/>
                  <a:pt x="257" y="140"/>
                  <a:pt x="256" y="139"/>
                </a:cubicBezTo>
                <a:cubicBezTo>
                  <a:pt x="254" y="138"/>
                  <a:pt x="253" y="137"/>
                  <a:pt x="252" y="135"/>
                </a:cubicBezTo>
                <a:cubicBezTo>
                  <a:pt x="251" y="134"/>
                  <a:pt x="250" y="133"/>
                  <a:pt x="248" y="133"/>
                </a:cubicBezTo>
                <a:cubicBezTo>
                  <a:pt x="247" y="132"/>
                  <a:pt x="246" y="130"/>
                  <a:pt x="245" y="129"/>
                </a:cubicBezTo>
                <a:cubicBezTo>
                  <a:pt x="243" y="128"/>
                  <a:pt x="242" y="127"/>
                  <a:pt x="241" y="125"/>
                </a:cubicBezTo>
                <a:cubicBezTo>
                  <a:pt x="240" y="124"/>
                  <a:pt x="238" y="123"/>
                  <a:pt x="237" y="122"/>
                </a:cubicBezTo>
                <a:cubicBezTo>
                  <a:pt x="237" y="122"/>
                  <a:pt x="236" y="123"/>
                  <a:pt x="237" y="123"/>
                </a:cubicBezTo>
                <a:cubicBezTo>
                  <a:pt x="238" y="124"/>
                  <a:pt x="239" y="126"/>
                  <a:pt x="240" y="127"/>
                </a:cubicBezTo>
                <a:cubicBezTo>
                  <a:pt x="241" y="128"/>
                  <a:pt x="242" y="129"/>
                  <a:pt x="241" y="130"/>
                </a:cubicBezTo>
                <a:cubicBezTo>
                  <a:pt x="243" y="132"/>
                  <a:pt x="243" y="135"/>
                  <a:pt x="245" y="136"/>
                </a:cubicBezTo>
                <a:cubicBezTo>
                  <a:pt x="245" y="139"/>
                  <a:pt x="245" y="139"/>
                  <a:pt x="245" y="139"/>
                </a:cubicBezTo>
                <a:cubicBezTo>
                  <a:pt x="245" y="139"/>
                  <a:pt x="245" y="138"/>
                  <a:pt x="244" y="138"/>
                </a:cubicBezTo>
                <a:cubicBezTo>
                  <a:pt x="244" y="138"/>
                  <a:pt x="244" y="138"/>
                  <a:pt x="243" y="138"/>
                </a:cubicBezTo>
                <a:cubicBezTo>
                  <a:pt x="243" y="137"/>
                  <a:pt x="243" y="137"/>
                  <a:pt x="242" y="137"/>
                </a:cubicBezTo>
                <a:moveTo>
                  <a:pt x="637" y="253"/>
                </a:moveTo>
                <a:cubicBezTo>
                  <a:pt x="635" y="252"/>
                  <a:pt x="635" y="252"/>
                  <a:pt x="636" y="249"/>
                </a:cubicBezTo>
                <a:cubicBezTo>
                  <a:pt x="636" y="249"/>
                  <a:pt x="636" y="248"/>
                  <a:pt x="635" y="248"/>
                </a:cubicBezTo>
                <a:cubicBezTo>
                  <a:pt x="635" y="248"/>
                  <a:pt x="635" y="248"/>
                  <a:pt x="635" y="248"/>
                </a:cubicBezTo>
                <a:cubicBezTo>
                  <a:pt x="633" y="247"/>
                  <a:pt x="633" y="246"/>
                  <a:pt x="633" y="244"/>
                </a:cubicBezTo>
                <a:cubicBezTo>
                  <a:pt x="634" y="244"/>
                  <a:pt x="635" y="244"/>
                  <a:pt x="636" y="244"/>
                </a:cubicBezTo>
                <a:cubicBezTo>
                  <a:pt x="636" y="243"/>
                  <a:pt x="636" y="241"/>
                  <a:pt x="636" y="240"/>
                </a:cubicBezTo>
                <a:cubicBezTo>
                  <a:pt x="637" y="240"/>
                  <a:pt x="637" y="240"/>
                  <a:pt x="637" y="239"/>
                </a:cubicBezTo>
                <a:cubicBezTo>
                  <a:pt x="640" y="239"/>
                  <a:pt x="640" y="239"/>
                  <a:pt x="640" y="239"/>
                </a:cubicBezTo>
                <a:cubicBezTo>
                  <a:pt x="640" y="240"/>
                  <a:pt x="641" y="240"/>
                  <a:pt x="641" y="241"/>
                </a:cubicBezTo>
                <a:cubicBezTo>
                  <a:pt x="642" y="241"/>
                  <a:pt x="642" y="240"/>
                  <a:pt x="642" y="239"/>
                </a:cubicBezTo>
                <a:cubicBezTo>
                  <a:pt x="641" y="238"/>
                  <a:pt x="639" y="238"/>
                  <a:pt x="638" y="237"/>
                </a:cubicBezTo>
                <a:cubicBezTo>
                  <a:pt x="638" y="238"/>
                  <a:pt x="637" y="238"/>
                  <a:pt x="637" y="239"/>
                </a:cubicBezTo>
                <a:cubicBezTo>
                  <a:pt x="636" y="239"/>
                  <a:pt x="636" y="239"/>
                  <a:pt x="636" y="240"/>
                </a:cubicBezTo>
                <a:cubicBezTo>
                  <a:pt x="635" y="240"/>
                  <a:pt x="635" y="240"/>
                  <a:pt x="634" y="240"/>
                </a:cubicBezTo>
                <a:cubicBezTo>
                  <a:pt x="635" y="239"/>
                  <a:pt x="636" y="238"/>
                  <a:pt x="637" y="237"/>
                </a:cubicBezTo>
                <a:cubicBezTo>
                  <a:pt x="637" y="236"/>
                  <a:pt x="638" y="236"/>
                  <a:pt x="638" y="235"/>
                </a:cubicBezTo>
                <a:cubicBezTo>
                  <a:pt x="638" y="234"/>
                  <a:pt x="639" y="234"/>
                  <a:pt x="639" y="234"/>
                </a:cubicBezTo>
                <a:cubicBezTo>
                  <a:pt x="640" y="234"/>
                  <a:pt x="641" y="233"/>
                  <a:pt x="641" y="233"/>
                </a:cubicBezTo>
                <a:cubicBezTo>
                  <a:pt x="642" y="232"/>
                  <a:pt x="643" y="231"/>
                  <a:pt x="644" y="230"/>
                </a:cubicBezTo>
                <a:cubicBezTo>
                  <a:pt x="645" y="229"/>
                  <a:pt x="646" y="229"/>
                  <a:pt x="647" y="228"/>
                </a:cubicBezTo>
                <a:cubicBezTo>
                  <a:pt x="648" y="228"/>
                  <a:pt x="650" y="227"/>
                  <a:pt x="651" y="226"/>
                </a:cubicBezTo>
                <a:cubicBezTo>
                  <a:pt x="651" y="225"/>
                  <a:pt x="652" y="224"/>
                  <a:pt x="654" y="224"/>
                </a:cubicBezTo>
                <a:cubicBezTo>
                  <a:pt x="655" y="223"/>
                  <a:pt x="656" y="222"/>
                  <a:pt x="656" y="221"/>
                </a:cubicBezTo>
                <a:cubicBezTo>
                  <a:pt x="658" y="221"/>
                  <a:pt x="659" y="219"/>
                  <a:pt x="660" y="220"/>
                </a:cubicBezTo>
                <a:cubicBezTo>
                  <a:pt x="661" y="219"/>
                  <a:pt x="662" y="219"/>
                  <a:pt x="663" y="218"/>
                </a:cubicBezTo>
                <a:cubicBezTo>
                  <a:pt x="663" y="217"/>
                  <a:pt x="664" y="217"/>
                  <a:pt x="665" y="216"/>
                </a:cubicBezTo>
                <a:cubicBezTo>
                  <a:pt x="666" y="216"/>
                  <a:pt x="666" y="215"/>
                  <a:pt x="667" y="214"/>
                </a:cubicBezTo>
                <a:cubicBezTo>
                  <a:pt x="668" y="214"/>
                  <a:pt x="668" y="214"/>
                  <a:pt x="668" y="214"/>
                </a:cubicBezTo>
                <a:cubicBezTo>
                  <a:pt x="669" y="213"/>
                  <a:pt x="670" y="213"/>
                  <a:pt x="671" y="212"/>
                </a:cubicBezTo>
                <a:cubicBezTo>
                  <a:pt x="672" y="211"/>
                  <a:pt x="673" y="211"/>
                  <a:pt x="674" y="210"/>
                </a:cubicBezTo>
                <a:cubicBezTo>
                  <a:pt x="675" y="209"/>
                  <a:pt x="676" y="209"/>
                  <a:pt x="677" y="208"/>
                </a:cubicBezTo>
                <a:cubicBezTo>
                  <a:pt x="678" y="207"/>
                  <a:pt x="680" y="207"/>
                  <a:pt x="681" y="205"/>
                </a:cubicBezTo>
                <a:cubicBezTo>
                  <a:pt x="681" y="205"/>
                  <a:pt x="682" y="205"/>
                  <a:pt x="683" y="205"/>
                </a:cubicBezTo>
                <a:cubicBezTo>
                  <a:pt x="684" y="207"/>
                  <a:pt x="686" y="205"/>
                  <a:pt x="687" y="207"/>
                </a:cubicBezTo>
                <a:cubicBezTo>
                  <a:pt x="687" y="207"/>
                  <a:pt x="688" y="207"/>
                  <a:pt x="688" y="207"/>
                </a:cubicBezTo>
                <a:cubicBezTo>
                  <a:pt x="688" y="208"/>
                  <a:pt x="689" y="208"/>
                  <a:pt x="689" y="208"/>
                </a:cubicBezTo>
                <a:cubicBezTo>
                  <a:pt x="690" y="208"/>
                  <a:pt x="690" y="209"/>
                  <a:pt x="690" y="209"/>
                </a:cubicBezTo>
                <a:cubicBezTo>
                  <a:pt x="689" y="210"/>
                  <a:pt x="688" y="212"/>
                  <a:pt x="687" y="213"/>
                </a:cubicBezTo>
                <a:cubicBezTo>
                  <a:pt x="686" y="214"/>
                  <a:pt x="684" y="214"/>
                  <a:pt x="683" y="215"/>
                </a:cubicBezTo>
                <a:cubicBezTo>
                  <a:pt x="682" y="215"/>
                  <a:pt x="681" y="215"/>
                  <a:pt x="681" y="216"/>
                </a:cubicBezTo>
                <a:cubicBezTo>
                  <a:pt x="680" y="217"/>
                  <a:pt x="678" y="217"/>
                  <a:pt x="677" y="219"/>
                </a:cubicBezTo>
                <a:cubicBezTo>
                  <a:pt x="676" y="220"/>
                  <a:pt x="675" y="220"/>
                  <a:pt x="675" y="221"/>
                </a:cubicBezTo>
                <a:cubicBezTo>
                  <a:pt x="673" y="221"/>
                  <a:pt x="673" y="222"/>
                  <a:pt x="672" y="222"/>
                </a:cubicBezTo>
                <a:cubicBezTo>
                  <a:pt x="671" y="222"/>
                  <a:pt x="671" y="223"/>
                  <a:pt x="670" y="223"/>
                </a:cubicBezTo>
                <a:cubicBezTo>
                  <a:pt x="670" y="223"/>
                  <a:pt x="669" y="224"/>
                  <a:pt x="669" y="224"/>
                </a:cubicBezTo>
                <a:cubicBezTo>
                  <a:pt x="669" y="224"/>
                  <a:pt x="668" y="225"/>
                  <a:pt x="668" y="225"/>
                </a:cubicBezTo>
                <a:cubicBezTo>
                  <a:pt x="667" y="225"/>
                  <a:pt x="667" y="225"/>
                  <a:pt x="666" y="225"/>
                </a:cubicBezTo>
                <a:cubicBezTo>
                  <a:pt x="666" y="226"/>
                  <a:pt x="666" y="227"/>
                  <a:pt x="665" y="227"/>
                </a:cubicBezTo>
                <a:cubicBezTo>
                  <a:pt x="665" y="228"/>
                  <a:pt x="664" y="228"/>
                  <a:pt x="663" y="228"/>
                </a:cubicBezTo>
                <a:cubicBezTo>
                  <a:pt x="663" y="229"/>
                  <a:pt x="663" y="230"/>
                  <a:pt x="662" y="230"/>
                </a:cubicBezTo>
                <a:cubicBezTo>
                  <a:pt x="660" y="230"/>
                  <a:pt x="659" y="231"/>
                  <a:pt x="658" y="232"/>
                </a:cubicBezTo>
                <a:cubicBezTo>
                  <a:pt x="656" y="232"/>
                  <a:pt x="655" y="234"/>
                  <a:pt x="654" y="234"/>
                </a:cubicBezTo>
                <a:cubicBezTo>
                  <a:pt x="653" y="235"/>
                  <a:pt x="652" y="235"/>
                  <a:pt x="652" y="235"/>
                </a:cubicBezTo>
                <a:cubicBezTo>
                  <a:pt x="651" y="237"/>
                  <a:pt x="648" y="237"/>
                  <a:pt x="647" y="239"/>
                </a:cubicBezTo>
                <a:cubicBezTo>
                  <a:pt x="646" y="239"/>
                  <a:pt x="645" y="240"/>
                  <a:pt x="644" y="241"/>
                </a:cubicBezTo>
                <a:cubicBezTo>
                  <a:pt x="644" y="241"/>
                  <a:pt x="643" y="242"/>
                  <a:pt x="643" y="243"/>
                </a:cubicBezTo>
                <a:cubicBezTo>
                  <a:pt x="642" y="244"/>
                  <a:pt x="642" y="245"/>
                  <a:pt x="641" y="246"/>
                </a:cubicBezTo>
                <a:cubicBezTo>
                  <a:pt x="641" y="245"/>
                  <a:pt x="641" y="245"/>
                  <a:pt x="640" y="245"/>
                </a:cubicBezTo>
                <a:cubicBezTo>
                  <a:pt x="640" y="245"/>
                  <a:pt x="640" y="246"/>
                  <a:pt x="639" y="246"/>
                </a:cubicBezTo>
                <a:cubicBezTo>
                  <a:pt x="639" y="245"/>
                  <a:pt x="638" y="245"/>
                  <a:pt x="638" y="245"/>
                </a:cubicBezTo>
                <a:cubicBezTo>
                  <a:pt x="638" y="245"/>
                  <a:pt x="637" y="245"/>
                  <a:pt x="636" y="245"/>
                </a:cubicBezTo>
                <a:cubicBezTo>
                  <a:pt x="637" y="246"/>
                  <a:pt x="638" y="246"/>
                  <a:pt x="639" y="246"/>
                </a:cubicBezTo>
                <a:cubicBezTo>
                  <a:pt x="639" y="246"/>
                  <a:pt x="639" y="247"/>
                  <a:pt x="639" y="247"/>
                </a:cubicBezTo>
                <a:cubicBezTo>
                  <a:pt x="640" y="247"/>
                  <a:pt x="642" y="248"/>
                  <a:pt x="643" y="248"/>
                </a:cubicBezTo>
                <a:cubicBezTo>
                  <a:pt x="642" y="249"/>
                  <a:pt x="641" y="249"/>
                  <a:pt x="640" y="250"/>
                </a:cubicBezTo>
                <a:cubicBezTo>
                  <a:pt x="640" y="250"/>
                  <a:pt x="641" y="251"/>
                  <a:pt x="641" y="251"/>
                </a:cubicBezTo>
                <a:cubicBezTo>
                  <a:pt x="641" y="251"/>
                  <a:pt x="642" y="252"/>
                  <a:pt x="642" y="251"/>
                </a:cubicBezTo>
                <a:cubicBezTo>
                  <a:pt x="643" y="250"/>
                  <a:pt x="644" y="250"/>
                  <a:pt x="645" y="251"/>
                </a:cubicBezTo>
                <a:cubicBezTo>
                  <a:pt x="646" y="252"/>
                  <a:pt x="647" y="252"/>
                  <a:pt x="648" y="253"/>
                </a:cubicBezTo>
                <a:cubicBezTo>
                  <a:pt x="648" y="254"/>
                  <a:pt x="649" y="253"/>
                  <a:pt x="649" y="253"/>
                </a:cubicBezTo>
                <a:cubicBezTo>
                  <a:pt x="649" y="253"/>
                  <a:pt x="650" y="253"/>
                  <a:pt x="650" y="253"/>
                </a:cubicBezTo>
                <a:cubicBezTo>
                  <a:pt x="650" y="252"/>
                  <a:pt x="652" y="253"/>
                  <a:pt x="653" y="252"/>
                </a:cubicBezTo>
                <a:cubicBezTo>
                  <a:pt x="653" y="252"/>
                  <a:pt x="654" y="252"/>
                  <a:pt x="655" y="251"/>
                </a:cubicBezTo>
                <a:cubicBezTo>
                  <a:pt x="655" y="251"/>
                  <a:pt x="655" y="251"/>
                  <a:pt x="656" y="250"/>
                </a:cubicBezTo>
                <a:cubicBezTo>
                  <a:pt x="657" y="249"/>
                  <a:pt x="659" y="248"/>
                  <a:pt x="660" y="247"/>
                </a:cubicBezTo>
                <a:cubicBezTo>
                  <a:pt x="661" y="247"/>
                  <a:pt x="662" y="246"/>
                  <a:pt x="662" y="246"/>
                </a:cubicBezTo>
                <a:cubicBezTo>
                  <a:pt x="663" y="245"/>
                  <a:pt x="664" y="244"/>
                  <a:pt x="665" y="243"/>
                </a:cubicBezTo>
                <a:cubicBezTo>
                  <a:pt x="666" y="243"/>
                  <a:pt x="667" y="243"/>
                  <a:pt x="668" y="242"/>
                </a:cubicBezTo>
                <a:cubicBezTo>
                  <a:pt x="668" y="241"/>
                  <a:pt x="669" y="241"/>
                  <a:pt x="670" y="241"/>
                </a:cubicBezTo>
                <a:cubicBezTo>
                  <a:pt x="671" y="241"/>
                  <a:pt x="671" y="239"/>
                  <a:pt x="673" y="239"/>
                </a:cubicBezTo>
                <a:cubicBezTo>
                  <a:pt x="674" y="239"/>
                  <a:pt x="674" y="238"/>
                  <a:pt x="675" y="237"/>
                </a:cubicBezTo>
                <a:cubicBezTo>
                  <a:pt x="676" y="236"/>
                  <a:pt x="677" y="236"/>
                  <a:pt x="678" y="235"/>
                </a:cubicBezTo>
                <a:cubicBezTo>
                  <a:pt x="678" y="235"/>
                  <a:pt x="679" y="235"/>
                  <a:pt x="679" y="234"/>
                </a:cubicBezTo>
                <a:cubicBezTo>
                  <a:pt x="680" y="234"/>
                  <a:pt x="681" y="232"/>
                  <a:pt x="682" y="232"/>
                </a:cubicBezTo>
                <a:cubicBezTo>
                  <a:pt x="684" y="231"/>
                  <a:pt x="685" y="231"/>
                  <a:pt x="686" y="230"/>
                </a:cubicBezTo>
                <a:cubicBezTo>
                  <a:pt x="686" y="229"/>
                  <a:pt x="687" y="229"/>
                  <a:pt x="688" y="229"/>
                </a:cubicBezTo>
                <a:cubicBezTo>
                  <a:pt x="688" y="228"/>
                  <a:pt x="690" y="228"/>
                  <a:pt x="690" y="227"/>
                </a:cubicBezTo>
                <a:cubicBezTo>
                  <a:pt x="691" y="226"/>
                  <a:pt x="693" y="226"/>
                  <a:pt x="694" y="225"/>
                </a:cubicBezTo>
                <a:cubicBezTo>
                  <a:pt x="695" y="222"/>
                  <a:pt x="698" y="222"/>
                  <a:pt x="700" y="220"/>
                </a:cubicBezTo>
                <a:cubicBezTo>
                  <a:pt x="701" y="220"/>
                  <a:pt x="702" y="220"/>
                  <a:pt x="703" y="219"/>
                </a:cubicBezTo>
                <a:cubicBezTo>
                  <a:pt x="704" y="218"/>
                  <a:pt x="706" y="217"/>
                  <a:pt x="707" y="216"/>
                </a:cubicBezTo>
                <a:cubicBezTo>
                  <a:pt x="708" y="214"/>
                  <a:pt x="710" y="214"/>
                  <a:pt x="711" y="213"/>
                </a:cubicBezTo>
                <a:cubicBezTo>
                  <a:pt x="712" y="213"/>
                  <a:pt x="713" y="214"/>
                  <a:pt x="713" y="215"/>
                </a:cubicBezTo>
                <a:cubicBezTo>
                  <a:pt x="713" y="215"/>
                  <a:pt x="714" y="216"/>
                  <a:pt x="714" y="216"/>
                </a:cubicBezTo>
                <a:cubicBezTo>
                  <a:pt x="715" y="217"/>
                  <a:pt x="715" y="218"/>
                  <a:pt x="716" y="219"/>
                </a:cubicBezTo>
                <a:cubicBezTo>
                  <a:pt x="716" y="219"/>
                  <a:pt x="716" y="220"/>
                  <a:pt x="715" y="220"/>
                </a:cubicBezTo>
                <a:cubicBezTo>
                  <a:pt x="715" y="220"/>
                  <a:pt x="715" y="221"/>
                  <a:pt x="714" y="221"/>
                </a:cubicBezTo>
                <a:cubicBezTo>
                  <a:pt x="713" y="221"/>
                  <a:pt x="712" y="222"/>
                  <a:pt x="711" y="223"/>
                </a:cubicBezTo>
                <a:cubicBezTo>
                  <a:pt x="709" y="223"/>
                  <a:pt x="709" y="223"/>
                  <a:pt x="709" y="223"/>
                </a:cubicBezTo>
                <a:cubicBezTo>
                  <a:pt x="709" y="223"/>
                  <a:pt x="709" y="223"/>
                  <a:pt x="709" y="223"/>
                </a:cubicBezTo>
                <a:cubicBezTo>
                  <a:pt x="709" y="223"/>
                  <a:pt x="709" y="223"/>
                  <a:pt x="709" y="223"/>
                </a:cubicBezTo>
                <a:cubicBezTo>
                  <a:pt x="709" y="222"/>
                  <a:pt x="709" y="222"/>
                  <a:pt x="708" y="223"/>
                </a:cubicBezTo>
                <a:cubicBezTo>
                  <a:pt x="708" y="223"/>
                  <a:pt x="709" y="223"/>
                  <a:pt x="709" y="223"/>
                </a:cubicBezTo>
                <a:cubicBezTo>
                  <a:pt x="709" y="224"/>
                  <a:pt x="709" y="225"/>
                  <a:pt x="708" y="225"/>
                </a:cubicBezTo>
                <a:cubicBezTo>
                  <a:pt x="707" y="226"/>
                  <a:pt x="706" y="226"/>
                  <a:pt x="705" y="228"/>
                </a:cubicBezTo>
                <a:cubicBezTo>
                  <a:pt x="704" y="229"/>
                  <a:pt x="702" y="229"/>
                  <a:pt x="701" y="230"/>
                </a:cubicBezTo>
                <a:cubicBezTo>
                  <a:pt x="701" y="231"/>
                  <a:pt x="700" y="231"/>
                  <a:pt x="700" y="231"/>
                </a:cubicBezTo>
                <a:cubicBezTo>
                  <a:pt x="699" y="232"/>
                  <a:pt x="698" y="232"/>
                  <a:pt x="698" y="233"/>
                </a:cubicBezTo>
                <a:cubicBezTo>
                  <a:pt x="697" y="234"/>
                  <a:pt x="695" y="234"/>
                  <a:pt x="694" y="235"/>
                </a:cubicBezTo>
                <a:cubicBezTo>
                  <a:pt x="693" y="236"/>
                  <a:pt x="692" y="236"/>
                  <a:pt x="692" y="236"/>
                </a:cubicBezTo>
                <a:cubicBezTo>
                  <a:pt x="691" y="237"/>
                  <a:pt x="690" y="238"/>
                  <a:pt x="689" y="238"/>
                </a:cubicBezTo>
                <a:cubicBezTo>
                  <a:pt x="688" y="238"/>
                  <a:pt x="688" y="240"/>
                  <a:pt x="687" y="240"/>
                </a:cubicBezTo>
                <a:cubicBezTo>
                  <a:pt x="686" y="241"/>
                  <a:pt x="686" y="241"/>
                  <a:pt x="685" y="241"/>
                </a:cubicBezTo>
                <a:cubicBezTo>
                  <a:pt x="684" y="241"/>
                  <a:pt x="683" y="242"/>
                  <a:pt x="682" y="243"/>
                </a:cubicBezTo>
                <a:cubicBezTo>
                  <a:pt x="682" y="243"/>
                  <a:pt x="681" y="244"/>
                  <a:pt x="680" y="244"/>
                </a:cubicBezTo>
                <a:cubicBezTo>
                  <a:pt x="679" y="246"/>
                  <a:pt x="677" y="246"/>
                  <a:pt x="676" y="247"/>
                </a:cubicBezTo>
                <a:cubicBezTo>
                  <a:pt x="676" y="247"/>
                  <a:pt x="675" y="247"/>
                  <a:pt x="675" y="247"/>
                </a:cubicBezTo>
                <a:cubicBezTo>
                  <a:pt x="674" y="248"/>
                  <a:pt x="673" y="250"/>
                  <a:pt x="671" y="250"/>
                </a:cubicBezTo>
                <a:cubicBezTo>
                  <a:pt x="670" y="251"/>
                  <a:pt x="669" y="251"/>
                  <a:pt x="668" y="253"/>
                </a:cubicBezTo>
                <a:cubicBezTo>
                  <a:pt x="667" y="254"/>
                  <a:pt x="665" y="254"/>
                  <a:pt x="665" y="255"/>
                </a:cubicBezTo>
                <a:cubicBezTo>
                  <a:pt x="664" y="255"/>
                  <a:pt x="663" y="256"/>
                  <a:pt x="662" y="256"/>
                </a:cubicBezTo>
                <a:cubicBezTo>
                  <a:pt x="660" y="259"/>
                  <a:pt x="657" y="260"/>
                  <a:pt x="654" y="261"/>
                </a:cubicBezTo>
                <a:cubicBezTo>
                  <a:pt x="652" y="262"/>
                  <a:pt x="652" y="262"/>
                  <a:pt x="651" y="262"/>
                </a:cubicBezTo>
                <a:cubicBezTo>
                  <a:pt x="650" y="262"/>
                  <a:pt x="650" y="262"/>
                  <a:pt x="649" y="262"/>
                </a:cubicBezTo>
                <a:cubicBezTo>
                  <a:pt x="647" y="262"/>
                  <a:pt x="645" y="261"/>
                  <a:pt x="643" y="260"/>
                </a:cubicBezTo>
                <a:cubicBezTo>
                  <a:pt x="642" y="259"/>
                  <a:pt x="641" y="258"/>
                  <a:pt x="640" y="258"/>
                </a:cubicBezTo>
                <a:cubicBezTo>
                  <a:pt x="638" y="256"/>
                  <a:pt x="638" y="255"/>
                  <a:pt x="637" y="253"/>
                </a:cubicBezTo>
                <a:cubicBezTo>
                  <a:pt x="637" y="253"/>
                  <a:pt x="637" y="253"/>
                  <a:pt x="637" y="253"/>
                </a:cubicBezTo>
                <a:cubicBezTo>
                  <a:pt x="637" y="253"/>
                  <a:pt x="637" y="253"/>
                  <a:pt x="637" y="253"/>
                </a:cubicBezTo>
                <a:cubicBezTo>
                  <a:pt x="637" y="253"/>
                  <a:pt x="637" y="253"/>
                  <a:pt x="637" y="253"/>
                </a:cubicBezTo>
                <a:cubicBezTo>
                  <a:pt x="638" y="253"/>
                  <a:pt x="638" y="253"/>
                  <a:pt x="638" y="253"/>
                </a:cubicBezTo>
                <a:cubicBezTo>
                  <a:pt x="638" y="253"/>
                  <a:pt x="638" y="253"/>
                  <a:pt x="637" y="253"/>
                </a:cubicBezTo>
                <a:moveTo>
                  <a:pt x="642" y="255"/>
                </a:moveTo>
                <a:cubicBezTo>
                  <a:pt x="643" y="255"/>
                  <a:pt x="643" y="255"/>
                  <a:pt x="644" y="255"/>
                </a:cubicBezTo>
                <a:cubicBezTo>
                  <a:pt x="644" y="255"/>
                  <a:pt x="645" y="255"/>
                  <a:pt x="645" y="254"/>
                </a:cubicBezTo>
                <a:cubicBezTo>
                  <a:pt x="645" y="254"/>
                  <a:pt x="644" y="254"/>
                  <a:pt x="644" y="254"/>
                </a:cubicBezTo>
                <a:cubicBezTo>
                  <a:pt x="644" y="254"/>
                  <a:pt x="644" y="254"/>
                  <a:pt x="644" y="254"/>
                </a:cubicBezTo>
                <a:cubicBezTo>
                  <a:pt x="643" y="254"/>
                  <a:pt x="643" y="254"/>
                  <a:pt x="643" y="254"/>
                </a:cubicBezTo>
                <a:cubicBezTo>
                  <a:pt x="642" y="253"/>
                  <a:pt x="641" y="253"/>
                  <a:pt x="641" y="254"/>
                </a:cubicBezTo>
                <a:cubicBezTo>
                  <a:pt x="641" y="254"/>
                  <a:pt x="642" y="255"/>
                  <a:pt x="642" y="255"/>
                </a:cubicBezTo>
                <a:moveTo>
                  <a:pt x="643" y="258"/>
                </a:moveTo>
                <a:cubicBezTo>
                  <a:pt x="643" y="258"/>
                  <a:pt x="643" y="258"/>
                  <a:pt x="643" y="258"/>
                </a:cubicBezTo>
                <a:cubicBezTo>
                  <a:pt x="643" y="258"/>
                  <a:pt x="644" y="258"/>
                  <a:pt x="644" y="258"/>
                </a:cubicBezTo>
                <a:cubicBezTo>
                  <a:pt x="644" y="258"/>
                  <a:pt x="645" y="257"/>
                  <a:pt x="645" y="257"/>
                </a:cubicBezTo>
                <a:cubicBezTo>
                  <a:pt x="645" y="257"/>
                  <a:pt x="644" y="256"/>
                  <a:pt x="644" y="256"/>
                </a:cubicBezTo>
                <a:cubicBezTo>
                  <a:pt x="644" y="257"/>
                  <a:pt x="643" y="257"/>
                  <a:pt x="643" y="258"/>
                </a:cubicBezTo>
                <a:moveTo>
                  <a:pt x="709" y="219"/>
                </a:moveTo>
                <a:cubicBezTo>
                  <a:pt x="709" y="219"/>
                  <a:pt x="709" y="219"/>
                  <a:pt x="710" y="219"/>
                </a:cubicBezTo>
                <a:cubicBezTo>
                  <a:pt x="710" y="219"/>
                  <a:pt x="710" y="219"/>
                  <a:pt x="710" y="219"/>
                </a:cubicBezTo>
                <a:cubicBezTo>
                  <a:pt x="710" y="219"/>
                  <a:pt x="710" y="218"/>
                  <a:pt x="710" y="218"/>
                </a:cubicBezTo>
                <a:cubicBezTo>
                  <a:pt x="709" y="219"/>
                  <a:pt x="709" y="219"/>
                  <a:pt x="709" y="219"/>
                </a:cubicBezTo>
                <a:moveTo>
                  <a:pt x="361" y="60"/>
                </a:moveTo>
                <a:cubicBezTo>
                  <a:pt x="360" y="60"/>
                  <a:pt x="360" y="59"/>
                  <a:pt x="359" y="59"/>
                </a:cubicBezTo>
                <a:cubicBezTo>
                  <a:pt x="359" y="59"/>
                  <a:pt x="359" y="60"/>
                  <a:pt x="359" y="60"/>
                </a:cubicBezTo>
                <a:cubicBezTo>
                  <a:pt x="359" y="61"/>
                  <a:pt x="359" y="61"/>
                  <a:pt x="358" y="60"/>
                </a:cubicBezTo>
                <a:cubicBezTo>
                  <a:pt x="358" y="60"/>
                  <a:pt x="357" y="60"/>
                  <a:pt x="357" y="60"/>
                </a:cubicBezTo>
                <a:cubicBezTo>
                  <a:pt x="357" y="61"/>
                  <a:pt x="357" y="62"/>
                  <a:pt x="358" y="62"/>
                </a:cubicBezTo>
                <a:cubicBezTo>
                  <a:pt x="359" y="62"/>
                  <a:pt x="359" y="62"/>
                  <a:pt x="359" y="63"/>
                </a:cubicBezTo>
                <a:cubicBezTo>
                  <a:pt x="359" y="64"/>
                  <a:pt x="359" y="65"/>
                  <a:pt x="360" y="65"/>
                </a:cubicBezTo>
                <a:cubicBezTo>
                  <a:pt x="361" y="65"/>
                  <a:pt x="361" y="65"/>
                  <a:pt x="361" y="65"/>
                </a:cubicBezTo>
                <a:cubicBezTo>
                  <a:pt x="361" y="66"/>
                  <a:pt x="361" y="67"/>
                  <a:pt x="360" y="68"/>
                </a:cubicBezTo>
                <a:cubicBezTo>
                  <a:pt x="360" y="68"/>
                  <a:pt x="361" y="68"/>
                  <a:pt x="361" y="68"/>
                </a:cubicBezTo>
                <a:cubicBezTo>
                  <a:pt x="361" y="70"/>
                  <a:pt x="361" y="72"/>
                  <a:pt x="361" y="74"/>
                </a:cubicBezTo>
                <a:cubicBezTo>
                  <a:pt x="361" y="75"/>
                  <a:pt x="360" y="77"/>
                  <a:pt x="362" y="78"/>
                </a:cubicBezTo>
                <a:cubicBezTo>
                  <a:pt x="362" y="79"/>
                  <a:pt x="362" y="79"/>
                  <a:pt x="362" y="80"/>
                </a:cubicBezTo>
                <a:cubicBezTo>
                  <a:pt x="362" y="81"/>
                  <a:pt x="362" y="82"/>
                  <a:pt x="362" y="83"/>
                </a:cubicBezTo>
                <a:cubicBezTo>
                  <a:pt x="362" y="84"/>
                  <a:pt x="362" y="85"/>
                  <a:pt x="362" y="86"/>
                </a:cubicBezTo>
                <a:cubicBezTo>
                  <a:pt x="362" y="88"/>
                  <a:pt x="363" y="88"/>
                  <a:pt x="363" y="89"/>
                </a:cubicBezTo>
                <a:cubicBezTo>
                  <a:pt x="363" y="91"/>
                  <a:pt x="363" y="93"/>
                  <a:pt x="363" y="95"/>
                </a:cubicBezTo>
                <a:cubicBezTo>
                  <a:pt x="363" y="96"/>
                  <a:pt x="364" y="96"/>
                  <a:pt x="364" y="97"/>
                </a:cubicBezTo>
                <a:cubicBezTo>
                  <a:pt x="364" y="97"/>
                  <a:pt x="364" y="97"/>
                  <a:pt x="364" y="98"/>
                </a:cubicBezTo>
                <a:cubicBezTo>
                  <a:pt x="364" y="100"/>
                  <a:pt x="364" y="101"/>
                  <a:pt x="364" y="103"/>
                </a:cubicBezTo>
                <a:cubicBezTo>
                  <a:pt x="365" y="104"/>
                  <a:pt x="364" y="106"/>
                  <a:pt x="365" y="107"/>
                </a:cubicBezTo>
                <a:cubicBezTo>
                  <a:pt x="366" y="109"/>
                  <a:pt x="366" y="110"/>
                  <a:pt x="366" y="112"/>
                </a:cubicBezTo>
                <a:cubicBezTo>
                  <a:pt x="366" y="113"/>
                  <a:pt x="367" y="113"/>
                  <a:pt x="367" y="114"/>
                </a:cubicBezTo>
                <a:cubicBezTo>
                  <a:pt x="367" y="115"/>
                  <a:pt x="367" y="116"/>
                  <a:pt x="367" y="117"/>
                </a:cubicBezTo>
                <a:cubicBezTo>
                  <a:pt x="367" y="118"/>
                  <a:pt x="368" y="118"/>
                  <a:pt x="368" y="119"/>
                </a:cubicBezTo>
                <a:cubicBezTo>
                  <a:pt x="368" y="120"/>
                  <a:pt x="368" y="120"/>
                  <a:pt x="368" y="121"/>
                </a:cubicBezTo>
                <a:cubicBezTo>
                  <a:pt x="368" y="122"/>
                  <a:pt x="370" y="123"/>
                  <a:pt x="370" y="124"/>
                </a:cubicBezTo>
                <a:cubicBezTo>
                  <a:pt x="370" y="125"/>
                  <a:pt x="373" y="126"/>
                  <a:pt x="374" y="126"/>
                </a:cubicBezTo>
                <a:cubicBezTo>
                  <a:pt x="375" y="126"/>
                  <a:pt x="375" y="126"/>
                  <a:pt x="376" y="126"/>
                </a:cubicBezTo>
                <a:cubicBezTo>
                  <a:pt x="379" y="126"/>
                  <a:pt x="380" y="125"/>
                  <a:pt x="382" y="123"/>
                </a:cubicBezTo>
                <a:cubicBezTo>
                  <a:pt x="381" y="121"/>
                  <a:pt x="383" y="120"/>
                  <a:pt x="383" y="119"/>
                </a:cubicBezTo>
                <a:cubicBezTo>
                  <a:pt x="383" y="118"/>
                  <a:pt x="382" y="116"/>
                  <a:pt x="384" y="115"/>
                </a:cubicBezTo>
                <a:cubicBezTo>
                  <a:pt x="384" y="115"/>
                  <a:pt x="383" y="114"/>
                  <a:pt x="383" y="114"/>
                </a:cubicBezTo>
                <a:cubicBezTo>
                  <a:pt x="383" y="114"/>
                  <a:pt x="383" y="113"/>
                  <a:pt x="383" y="113"/>
                </a:cubicBezTo>
                <a:cubicBezTo>
                  <a:pt x="383" y="112"/>
                  <a:pt x="383" y="111"/>
                  <a:pt x="383" y="109"/>
                </a:cubicBezTo>
                <a:cubicBezTo>
                  <a:pt x="383" y="108"/>
                  <a:pt x="382" y="107"/>
                  <a:pt x="382" y="106"/>
                </a:cubicBezTo>
                <a:cubicBezTo>
                  <a:pt x="382" y="105"/>
                  <a:pt x="382" y="103"/>
                  <a:pt x="382" y="101"/>
                </a:cubicBezTo>
                <a:cubicBezTo>
                  <a:pt x="382" y="100"/>
                  <a:pt x="382" y="100"/>
                  <a:pt x="382" y="99"/>
                </a:cubicBezTo>
                <a:cubicBezTo>
                  <a:pt x="380" y="98"/>
                  <a:pt x="379" y="100"/>
                  <a:pt x="378" y="100"/>
                </a:cubicBezTo>
                <a:cubicBezTo>
                  <a:pt x="376" y="100"/>
                  <a:pt x="375" y="100"/>
                  <a:pt x="374" y="100"/>
                </a:cubicBezTo>
                <a:cubicBezTo>
                  <a:pt x="373" y="98"/>
                  <a:pt x="374" y="96"/>
                  <a:pt x="372" y="95"/>
                </a:cubicBezTo>
                <a:cubicBezTo>
                  <a:pt x="372" y="93"/>
                  <a:pt x="372" y="93"/>
                  <a:pt x="372" y="93"/>
                </a:cubicBezTo>
                <a:cubicBezTo>
                  <a:pt x="373" y="92"/>
                  <a:pt x="374" y="92"/>
                  <a:pt x="375" y="91"/>
                </a:cubicBezTo>
                <a:cubicBezTo>
                  <a:pt x="376" y="91"/>
                  <a:pt x="377" y="91"/>
                  <a:pt x="378" y="91"/>
                </a:cubicBezTo>
                <a:cubicBezTo>
                  <a:pt x="378" y="91"/>
                  <a:pt x="379" y="91"/>
                  <a:pt x="380" y="91"/>
                </a:cubicBezTo>
                <a:cubicBezTo>
                  <a:pt x="381" y="91"/>
                  <a:pt x="384" y="92"/>
                  <a:pt x="385" y="90"/>
                </a:cubicBezTo>
                <a:cubicBezTo>
                  <a:pt x="389" y="90"/>
                  <a:pt x="389" y="90"/>
                  <a:pt x="389" y="90"/>
                </a:cubicBezTo>
                <a:cubicBezTo>
                  <a:pt x="390" y="91"/>
                  <a:pt x="389" y="92"/>
                  <a:pt x="389" y="93"/>
                </a:cubicBezTo>
                <a:cubicBezTo>
                  <a:pt x="389" y="94"/>
                  <a:pt x="389" y="95"/>
                  <a:pt x="390" y="96"/>
                </a:cubicBezTo>
                <a:cubicBezTo>
                  <a:pt x="390" y="97"/>
                  <a:pt x="390" y="98"/>
                  <a:pt x="390" y="99"/>
                </a:cubicBezTo>
                <a:cubicBezTo>
                  <a:pt x="390" y="102"/>
                  <a:pt x="390" y="104"/>
                  <a:pt x="390" y="107"/>
                </a:cubicBezTo>
                <a:cubicBezTo>
                  <a:pt x="391" y="107"/>
                  <a:pt x="391" y="108"/>
                  <a:pt x="391" y="108"/>
                </a:cubicBezTo>
                <a:cubicBezTo>
                  <a:pt x="391" y="110"/>
                  <a:pt x="391" y="112"/>
                  <a:pt x="392" y="113"/>
                </a:cubicBezTo>
                <a:cubicBezTo>
                  <a:pt x="392" y="118"/>
                  <a:pt x="392" y="118"/>
                  <a:pt x="392" y="118"/>
                </a:cubicBezTo>
                <a:cubicBezTo>
                  <a:pt x="392" y="120"/>
                  <a:pt x="392" y="121"/>
                  <a:pt x="392" y="123"/>
                </a:cubicBezTo>
                <a:cubicBezTo>
                  <a:pt x="392" y="124"/>
                  <a:pt x="393" y="125"/>
                  <a:pt x="393" y="126"/>
                </a:cubicBezTo>
                <a:cubicBezTo>
                  <a:pt x="393" y="127"/>
                  <a:pt x="393" y="129"/>
                  <a:pt x="394" y="130"/>
                </a:cubicBezTo>
                <a:cubicBezTo>
                  <a:pt x="394" y="131"/>
                  <a:pt x="394" y="132"/>
                  <a:pt x="394" y="133"/>
                </a:cubicBezTo>
                <a:cubicBezTo>
                  <a:pt x="393" y="133"/>
                  <a:pt x="392" y="133"/>
                  <a:pt x="392" y="133"/>
                </a:cubicBezTo>
                <a:cubicBezTo>
                  <a:pt x="391" y="133"/>
                  <a:pt x="391" y="133"/>
                  <a:pt x="390" y="134"/>
                </a:cubicBezTo>
                <a:cubicBezTo>
                  <a:pt x="389" y="134"/>
                  <a:pt x="389" y="134"/>
                  <a:pt x="388" y="133"/>
                </a:cubicBezTo>
                <a:cubicBezTo>
                  <a:pt x="388" y="132"/>
                  <a:pt x="388" y="132"/>
                  <a:pt x="388" y="131"/>
                </a:cubicBezTo>
                <a:cubicBezTo>
                  <a:pt x="387" y="130"/>
                  <a:pt x="388" y="129"/>
                  <a:pt x="388" y="129"/>
                </a:cubicBezTo>
                <a:cubicBezTo>
                  <a:pt x="387" y="128"/>
                  <a:pt x="387" y="128"/>
                  <a:pt x="386" y="127"/>
                </a:cubicBezTo>
                <a:cubicBezTo>
                  <a:pt x="386" y="128"/>
                  <a:pt x="386" y="128"/>
                  <a:pt x="386" y="128"/>
                </a:cubicBezTo>
                <a:cubicBezTo>
                  <a:pt x="384" y="130"/>
                  <a:pt x="382" y="132"/>
                  <a:pt x="381" y="134"/>
                </a:cubicBezTo>
                <a:cubicBezTo>
                  <a:pt x="380" y="134"/>
                  <a:pt x="379" y="134"/>
                  <a:pt x="378" y="135"/>
                </a:cubicBezTo>
                <a:cubicBezTo>
                  <a:pt x="378" y="135"/>
                  <a:pt x="377" y="135"/>
                  <a:pt x="377" y="135"/>
                </a:cubicBezTo>
                <a:cubicBezTo>
                  <a:pt x="374" y="135"/>
                  <a:pt x="372" y="135"/>
                  <a:pt x="369" y="135"/>
                </a:cubicBezTo>
                <a:cubicBezTo>
                  <a:pt x="368" y="134"/>
                  <a:pt x="368" y="134"/>
                  <a:pt x="367" y="133"/>
                </a:cubicBezTo>
                <a:cubicBezTo>
                  <a:pt x="366" y="133"/>
                  <a:pt x="365" y="132"/>
                  <a:pt x="364" y="132"/>
                </a:cubicBezTo>
                <a:cubicBezTo>
                  <a:pt x="363" y="131"/>
                  <a:pt x="363" y="129"/>
                  <a:pt x="363" y="129"/>
                </a:cubicBezTo>
                <a:cubicBezTo>
                  <a:pt x="361" y="127"/>
                  <a:pt x="360" y="125"/>
                  <a:pt x="360" y="124"/>
                </a:cubicBezTo>
                <a:cubicBezTo>
                  <a:pt x="360" y="123"/>
                  <a:pt x="359" y="123"/>
                  <a:pt x="359" y="123"/>
                </a:cubicBezTo>
                <a:cubicBezTo>
                  <a:pt x="359" y="122"/>
                  <a:pt x="358" y="121"/>
                  <a:pt x="358" y="120"/>
                </a:cubicBezTo>
                <a:cubicBezTo>
                  <a:pt x="358" y="118"/>
                  <a:pt x="358" y="117"/>
                  <a:pt x="357" y="116"/>
                </a:cubicBezTo>
                <a:cubicBezTo>
                  <a:pt x="357" y="115"/>
                  <a:pt x="356" y="114"/>
                  <a:pt x="356" y="113"/>
                </a:cubicBezTo>
                <a:cubicBezTo>
                  <a:pt x="356" y="111"/>
                  <a:pt x="357" y="110"/>
                  <a:pt x="355" y="108"/>
                </a:cubicBezTo>
                <a:cubicBezTo>
                  <a:pt x="355" y="104"/>
                  <a:pt x="355" y="104"/>
                  <a:pt x="355" y="104"/>
                </a:cubicBezTo>
                <a:cubicBezTo>
                  <a:pt x="354" y="102"/>
                  <a:pt x="355" y="100"/>
                  <a:pt x="354" y="98"/>
                </a:cubicBezTo>
                <a:cubicBezTo>
                  <a:pt x="354" y="97"/>
                  <a:pt x="353" y="96"/>
                  <a:pt x="353" y="95"/>
                </a:cubicBezTo>
                <a:cubicBezTo>
                  <a:pt x="354" y="94"/>
                  <a:pt x="353" y="92"/>
                  <a:pt x="353" y="91"/>
                </a:cubicBezTo>
                <a:cubicBezTo>
                  <a:pt x="353" y="88"/>
                  <a:pt x="353" y="88"/>
                  <a:pt x="353" y="88"/>
                </a:cubicBezTo>
                <a:cubicBezTo>
                  <a:pt x="353" y="87"/>
                  <a:pt x="352" y="87"/>
                  <a:pt x="352" y="86"/>
                </a:cubicBezTo>
                <a:cubicBezTo>
                  <a:pt x="352" y="84"/>
                  <a:pt x="352" y="82"/>
                  <a:pt x="352" y="80"/>
                </a:cubicBezTo>
                <a:cubicBezTo>
                  <a:pt x="352" y="80"/>
                  <a:pt x="351" y="79"/>
                  <a:pt x="352" y="78"/>
                </a:cubicBezTo>
                <a:cubicBezTo>
                  <a:pt x="352" y="78"/>
                  <a:pt x="352" y="77"/>
                  <a:pt x="352" y="76"/>
                </a:cubicBezTo>
                <a:cubicBezTo>
                  <a:pt x="352" y="73"/>
                  <a:pt x="352" y="69"/>
                  <a:pt x="352" y="65"/>
                </a:cubicBezTo>
                <a:cubicBezTo>
                  <a:pt x="352" y="64"/>
                  <a:pt x="353" y="63"/>
                  <a:pt x="353" y="62"/>
                </a:cubicBezTo>
                <a:cubicBezTo>
                  <a:pt x="354" y="61"/>
                  <a:pt x="355" y="59"/>
                  <a:pt x="354" y="57"/>
                </a:cubicBezTo>
                <a:cubicBezTo>
                  <a:pt x="355" y="57"/>
                  <a:pt x="356" y="56"/>
                  <a:pt x="356" y="56"/>
                </a:cubicBezTo>
                <a:cubicBezTo>
                  <a:pt x="357" y="55"/>
                  <a:pt x="357" y="55"/>
                  <a:pt x="358" y="55"/>
                </a:cubicBezTo>
                <a:cubicBezTo>
                  <a:pt x="359" y="55"/>
                  <a:pt x="359" y="55"/>
                  <a:pt x="359" y="54"/>
                </a:cubicBezTo>
                <a:cubicBezTo>
                  <a:pt x="359" y="53"/>
                  <a:pt x="360" y="53"/>
                  <a:pt x="360" y="53"/>
                </a:cubicBezTo>
                <a:cubicBezTo>
                  <a:pt x="361" y="53"/>
                  <a:pt x="361" y="54"/>
                  <a:pt x="360" y="54"/>
                </a:cubicBezTo>
                <a:cubicBezTo>
                  <a:pt x="360" y="54"/>
                  <a:pt x="360" y="55"/>
                  <a:pt x="360" y="55"/>
                </a:cubicBezTo>
                <a:cubicBezTo>
                  <a:pt x="360" y="55"/>
                  <a:pt x="361" y="55"/>
                  <a:pt x="361" y="56"/>
                </a:cubicBezTo>
                <a:cubicBezTo>
                  <a:pt x="361" y="56"/>
                  <a:pt x="360" y="56"/>
                  <a:pt x="359" y="57"/>
                </a:cubicBezTo>
                <a:cubicBezTo>
                  <a:pt x="358" y="57"/>
                  <a:pt x="358" y="58"/>
                  <a:pt x="358" y="58"/>
                </a:cubicBezTo>
                <a:cubicBezTo>
                  <a:pt x="359" y="58"/>
                  <a:pt x="359" y="58"/>
                  <a:pt x="360" y="58"/>
                </a:cubicBezTo>
                <a:cubicBezTo>
                  <a:pt x="360" y="58"/>
                  <a:pt x="360" y="57"/>
                  <a:pt x="360" y="57"/>
                </a:cubicBezTo>
                <a:cubicBezTo>
                  <a:pt x="359" y="57"/>
                  <a:pt x="359" y="55"/>
                  <a:pt x="359" y="57"/>
                </a:cubicBezTo>
                <a:cubicBezTo>
                  <a:pt x="361" y="57"/>
                  <a:pt x="361" y="57"/>
                  <a:pt x="361" y="58"/>
                </a:cubicBezTo>
                <a:cubicBezTo>
                  <a:pt x="361" y="58"/>
                  <a:pt x="361" y="59"/>
                  <a:pt x="361" y="60"/>
                </a:cubicBezTo>
                <a:moveTo>
                  <a:pt x="354" y="64"/>
                </a:moveTo>
                <a:cubicBezTo>
                  <a:pt x="355" y="64"/>
                  <a:pt x="355" y="64"/>
                  <a:pt x="355" y="65"/>
                </a:cubicBezTo>
                <a:cubicBezTo>
                  <a:pt x="355" y="65"/>
                  <a:pt x="355" y="64"/>
                  <a:pt x="355" y="64"/>
                </a:cubicBezTo>
                <a:cubicBezTo>
                  <a:pt x="355" y="64"/>
                  <a:pt x="355" y="64"/>
                  <a:pt x="355" y="64"/>
                </a:cubicBezTo>
                <a:cubicBezTo>
                  <a:pt x="355" y="64"/>
                  <a:pt x="355" y="64"/>
                  <a:pt x="354" y="64"/>
                </a:cubicBezTo>
                <a:moveTo>
                  <a:pt x="583" y="643"/>
                </a:moveTo>
                <a:cubicBezTo>
                  <a:pt x="581" y="643"/>
                  <a:pt x="581" y="643"/>
                  <a:pt x="581" y="643"/>
                </a:cubicBezTo>
                <a:cubicBezTo>
                  <a:pt x="581" y="644"/>
                  <a:pt x="581" y="645"/>
                  <a:pt x="580" y="645"/>
                </a:cubicBezTo>
                <a:cubicBezTo>
                  <a:pt x="580" y="645"/>
                  <a:pt x="579" y="645"/>
                  <a:pt x="578" y="646"/>
                </a:cubicBezTo>
                <a:cubicBezTo>
                  <a:pt x="579" y="646"/>
                  <a:pt x="580" y="647"/>
                  <a:pt x="581" y="647"/>
                </a:cubicBezTo>
                <a:cubicBezTo>
                  <a:pt x="581" y="647"/>
                  <a:pt x="581" y="648"/>
                  <a:pt x="581" y="649"/>
                </a:cubicBezTo>
                <a:cubicBezTo>
                  <a:pt x="583" y="650"/>
                  <a:pt x="585" y="648"/>
                  <a:pt x="587" y="648"/>
                </a:cubicBezTo>
                <a:cubicBezTo>
                  <a:pt x="588" y="649"/>
                  <a:pt x="590" y="650"/>
                  <a:pt x="591" y="652"/>
                </a:cubicBezTo>
                <a:cubicBezTo>
                  <a:pt x="592" y="652"/>
                  <a:pt x="591" y="654"/>
                  <a:pt x="592" y="654"/>
                </a:cubicBezTo>
                <a:cubicBezTo>
                  <a:pt x="593" y="655"/>
                  <a:pt x="594" y="656"/>
                  <a:pt x="595" y="657"/>
                </a:cubicBezTo>
                <a:cubicBezTo>
                  <a:pt x="595" y="657"/>
                  <a:pt x="595" y="658"/>
                  <a:pt x="596" y="659"/>
                </a:cubicBezTo>
                <a:cubicBezTo>
                  <a:pt x="597" y="660"/>
                  <a:pt x="598" y="660"/>
                  <a:pt x="599" y="659"/>
                </a:cubicBezTo>
                <a:cubicBezTo>
                  <a:pt x="600" y="658"/>
                  <a:pt x="601" y="658"/>
                  <a:pt x="602" y="657"/>
                </a:cubicBezTo>
                <a:cubicBezTo>
                  <a:pt x="603" y="656"/>
                  <a:pt x="604" y="655"/>
                  <a:pt x="604" y="655"/>
                </a:cubicBezTo>
                <a:cubicBezTo>
                  <a:pt x="605" y="654"/>
                  <a:pt x="606" y="654"/>
                  <a:pt x="607" y="653"/>
                </a:cubicBezTo>
                <a:cubicBezTo>
                  <a:pt x="607" y="651"/>
                  <a:pt x="607" y="651"/>
                  <a:pt x="607" y="651"/>
                </a:cubicBezTo>
                <a:cubicBezTo>
                  <a:pt x="605" y="650"/>
                  <a:pt x="604" y="649"/>
                  <a:pt x="603" y="648"/>
                </a:cubicBezTo>
                <a:cubicBezTo>
                  <a:pt x="603" y="647"/>
                  <a:pt x="602" y="647"/>
                  <a:pt x="602" y="647"/>
                </a:cubicBezTo>
                <a:cubicBezTo>
                  <a:pt x="602" y="645"/>
                  <a:pt x="600" y="645"/>
                  <a:pt x="600" y="643"/>
                </a:cubicBezTo>
                <a:cubicBezTo>
                  <a:pt x="600" y="643"/>
                  <a:pt x="599" y="642"/>
                  <a:pt x="599" y="642"/>
                </a:cubicBezTo>
                <a:cubicBezTo>
                  <a:pt x="598" y="641"/>
                  <a:pt x="598" y="640"/>
                  <a:pt x="597" y="639"/>
                </a:cubicBezTo>
                <a:cubicBezTo>
                  <a:pt x="596" y="638"/>
                  <a:pt x="595" y="637"/>
                  <a:pt x="594" y="636"/>
                </a:cubicBezTo>
                <a:cubicBezTo>
                  <a:pt x="594" y="634"/>
                  <a:pt x="592" y="634"/>
                  <a:pt x="592" y="633"/>
                </a:cubicBezTo>
                <a:cubicBezTo>
                  <a:pt x="591" y="631"/>
                  <a:pt x="590" y="630"/>
                  <a:pt x="588" y="628"/>
                </a:cubicBezTo>
                <a:cubicBezTo>
                  <a:pt x="589" y="627"/>
                  <a:pt x="590" y="626"/>
                  <a:pt x="592" y="625"/>
                </a:cubicBezTo>
                <a:cubicBezTo>
                  <a:pt x="592" y="625"/>
                  <a:pt x="593" y="624"/>
                  <a:pt x="594" y="624"/>
                </a:cubicBezTo>
                <a:cubicBezTo>
                  <a:pt x="597" y="625"/>
                  <a:pt x="597" y="629"/>
                  <a:pt x="600" y="631"/>
                </a:cubicBezTo>
                <a:cubicBezTo>
                  <a:pt x="600" y="633"/>
                  <a:pt x="602" y="633"/>
                  <a:pt x="603" y="634"/>
                </a:cubicBezTo>
                <a:cubicBezTo>
                  <a:pt x="604" y="636"/>
                  <a:pt x="605" y="636"/>
                  <a:pt x="606" y="638"/>
                </a:cubicBezTo>
                <a:cubicBezTo>
                  <a:pt x="606" y="639"/>
                  <a:pt x="608" y="639"/>
                  <a:pt x="608" y="641"/>
                </a:cubicBezTo>
                <a:cubicBezTo>
                  <a:pt x="608" y="641"/>
                  <a:pt x="608" y="641"/>
                  <a:pt x="608" y="641"/>
                </a:cubicBezTo>
                <a:cubicBezTo>
                  <a:pt x="609" y="643"/>
                  <a:pt x="611" y="644"/>
                  <a:pt x="611" y="645"/>
                </a:cubicBezTo>
                <a:cubicBezTo>
                  <a:pt x="612" y="647"/>
                  <a:pt x="614" y="648"/>
                  <a:pt x="615" y="649"/>
                </a:cubicBezTo>
                <a:cubicBezTo>
                  <a:pt x="616" y="650"/>
                  <a:pt x="616" y="651"/>
                  <a:pt x="617" y="652"/>
                </a:cubicBezTo>
                <a:cubicBezTo>
                  <a:pt x="618" y="653"/>
                  <a:pt x="619" y="654"/>
                  <a:pt x="619" y="655"/>
                </a:cubicBezTo>
                <a:cubicBezTo>
                  <a:pt x="620" y="656"/>
                  <a:pt x="621" y="657"/>
                  <a:pt x="621" y="658"/>
                </a:cubicBezTo>
                <a:cubicBezTo>
                  <a:pt x="622" y="658"/>
                  <a:pt x="622" y="659"/>
                  <a:pt x="623" y="660"/>
                </a:cubicBezTo>
                <a:cubicBezTo>
                  <a:pt x="624" y="661"/>
                  <a:pt x="624" y="662"/>
                  <a:pt x="625" y="663"/>
                </a:cubicBezTo>
                <a:cubicBezTo>
                  <a:pt x="626" y="664"/>
                  <a:pt x="627" y="665"/>
                  <a:pt x="628" y="666"/>
                </a:cubicBezTo>
                <a:cubicBezTo>
                  <a:pt x="629" y="666"/>
                  <a:pt x="628" y="668"/>
                  <a:pt x="629" y="669"/>
                </a:cubicBezTo>
                <a:cubicBezTo>
                  <a:pt x="631" y="669"/>
                  <a:pt x="632" y="670"/>
                  <a:pt x="632" y="672"/>
                </a:cubicBezTo>
                <a:cubicBezTo>
                  <a:pt x="632" y="673"/>
                  <a:pt x="634" y="673"/>
                  <a:pt x="634" y="675"/>
                </a:cubicBezTo>
                <a:cubicBezTo>
                  <a:pt x="634" y="676"/>
                  <a:pt x="636" y="676"/>
                  <a:pt x="636" y="678"/>
                </a:cubicBezTo>
                <a:cubicBezTo>
                  <a:pt x="637" y="679"/>
                  <a:pt x="638" y="680"/>
                  <a:pt x="639" y="681"/>
                </a:cubicBezTo>
                <a:cubicBezTo>
                  <a:pt x="638" y="682"/>
                  <a:pt x="637" y="682"/>
                  <a:pt x="637" y="683"/>
                </a:cubicBezTo>
                <a:cubicBezTo>
                  <a:pt x="636" y="683"/>
                  <a:pt x="636" y="682"/>
                  <a:pt x="636" y="682"/>
                </a:cubicBezTo>
                <a:cubicBezTo>
                  <a:pt x="635" y="683"/>
                  <a:pt x="635" y="683"/>
                  <a:pt x="635" y="684"/>
                </a:cubicBezTo>
                <a:cubicBezTo>
                  <a:pt x="634" y="684"/>
                  <a:pt x="634" y="683"/>
                  <a:pt x="634" y="683"/>
                </a:cubicBezTo>
                <a:cubicBezTo>
                  <a:pt x="634" y="682"/>
                  <a:pt x="634" y="682"/>
                  <a:pt x="633" y="683"/>
                </a:cubicBezTo>
                <a:cubicBezTo>
                  <a:pt x="633" y="683"/>
                  <a:pt x="632" y="683"/>
                  <a:pt x="632" y="683"/>
                </a:cubicBezTo>
                <a:cubicBezTo>
                  <a:pt x="632" y="681"/>
                  <a:pt x="633" y="680"/>
                  <a:pt x="632" y="679"/>
                </a:cubicBezTo>
                <a:cubicBezTo>
                  <a:pt x="631" y="679"/>
                  <a:pt x="632" y="677"/>
                  <a:pt x="631" y="676"/>
                </a:cubicBezTo>
                <a:cubicBezTo>
                  <a:pt x="631" y="677"/>
                  <a:pt x="630" y="677"/>
                  <a:pt x="630" y="677"/>
                </a:cubicBezTo>
                <a:cubicBezTo>
                  <a:pt x="629" y="676"/>
                  <a:pt x="628" y="675"/>
                  <a:pt x="626" y="675"/>
                </a:cubicBezTo>
                <a:cubicBezTo>
                  <a:pt x="626" y="676"/>
                  <a:pt x="626" y="675"/>
                  <a:pt x="625" y="675"/>
                </a:cubicBezTo>
                <a:cubicBezTo>
                  <a:pt x="624" y="673"/>
                  <a:pt x="622" y="672"/>
                  <a:pt x="621" y="670"/>
                </a:cubicBezTo>
                <a:cubicBezTo>
                  <a:pt x="620" y="669"/>
                  <a:pt x="620" y="668"/>
                  <a:pt x="619" y="667"/>
                </a:cubicBezTo>
                <a:cubicBezTo>
                  <a:pt x="618" y="667"/>
                  <a:pt x="617" y="666"/>
                  <a:pt x="617" y="665"/>
                </a:cubicBezTo>
                <a:cubicBezTo>
                  <a:pt x="617" y="664"/>
                  <a:pt x="615" y="664"/>
                  <a:pt x="615" y="663"/>
                </a:cubicBezTo>
                <a:cubicBezTo>
                  <a:pt x="615" y="661"/>
                  <a:pt x="613" y="660"/>
                  <a:pt x="612" y="658"/>
                </a:cubicBezTo>
                <a:cubicBezTo>
                  <a:pt x="610" y="658"/>
                  <a:pt x="610" y="658"/>
                  <a:pt x="610" y="658"/>
                </a:cubicBezTo>
                <a:cubicBezTo>
                  <a:pt x="608" y="660"/>
                  <a:pt x="607" y="662"/>
                  <a:pt x="605" y="663"/>
                </a:cubicBezTo>
                <a:cubicBezTo>
                  <a:pt x="605" y="664"/>
                  <a:pt x="604" y="664"/>
                  <a:pt x="604" y="664"/>
                </a:cubicBezTo>
                <a:cubicBezTo>
                  <a:pt x="603" y="664"/>
                  <a:pt x="602" y="665"/>
                  <a:pt x="602" y="666"/>
                </a:cubicBezTo>
                <a:cubicBezTo>
                  <a:pt x="602" y="667"/>
                  <a:pt x="603" y="667"/>
                  <a:pt x="603" y="668"/>
                </a:cubicBezTo>
                <a:cubicBezTo>
                  <a:pt x="603" y="668"/>
                  <a:pt x="603" y="669"/>
                  <a:pt x="603" y="669"/>
                </a:cubicBezTo>
                <a:cubicBezTo>
                  <a:pt x="604" y="670"/>
                  <a:pt x="605" y="671"/>
                  <a:pt x="606" y="672"/>
                </a:cubicBezTo>
                <a:cubicBezTo>
                  <a:pt x="607" y="674"/>
                  <a:pt x="608" y="674"/>
                  <a:pt x="609" y="676"/>
                </a:cubicBezTo>
                <a:cubicBezTo>
                  <a:pt x="610" y="677"/>
                  <a:pt x="611" y="678"/>
                  <a:pt x="612" y="679"/>
                </a:cubicBezTo>
                <a:cubicBezTo>
                  <a:pt x="612" y="680"/>
                  <a:pt x="613" y="681"/>
                  <a:pt x="614" y="682"/>
                </a:cubicBezTo>
                <a:cubicBezTo>
                  <a:pt x="614" y="683"/>
                  <a:pt x="615" y="683"/>
                  <a:pt x="616" y="684"/>
                </a:cubicBezTo>
                <a:cubicBezTo>
                  <a:pt x="616" y="685"/>
                  <a:pt x="617" y="686"/>
                  <a:pt x="618" y="687"/>
                </a:cubicBezTo>
                <a:cubicBezTo>
                  <a:pt x="618" y="687"/>
                  <a:pt x="618" y="688"/>
                  <a:pt x="618" y="688"/>
                </a:cubicBezTo>
                <a:cubicBezTo>
                  <a:pt x="618" y="690"/>
                  <a:pt x="619" y="690"/>
                  <a:pt x="619" y="692"/>
                </a:cubicBezTo>
                <a:cubicBezTo>
                  <a:pt x="620" y="691"/>
                  <a:pt x="620" y="690"/>
                  <a:pt x="621" y="691"/>
                </a:cubicBezTo>
                <a:cubicBezTo>
                  <a:pt x="621" y="692"/>
                  <a:pt x="621" y="692"/>
                  <a:pt x="622" y="692"/>
                </a:cubicBezTo>
                <a:cubicBezTo>
                  <a:pt x="622" y="693"/>
                  <a:pt x="620" y="693"/>
                  <a:pt x="621" y="694"/>
                </a:cubicBezTo>
                <a:cubicBezTo>
                  <a:pt x="621" y="694"/>
                  <a:pt x="622" y="694"/>
                  <a:pt x="622" y="694"/>
                </a:cubicBezTo>
                <a:cubicBezTo>
                  <a:pt x="620" y="694"/>
                  <a:pt x="619" y="697"/>
                  <a:pt x="617" y="697"/>
                </a:cubicBezTo>
                <a:cubicBezTo>
                  <a:pt x="616" y="697"/>
                  <a:pt x="616" y="697"/>
                  <a:pt x="616" y="696"/>
                </a:cubicBezTo>
                <a:cubicBezTo>
                  <a:pt x="615" y="696"/>
                  <a:pt x="615" y="695"/>
                  <a:pt x="614" y="694"/>
                </a:cubicBezTo>
                <a:cubicBezTo>
                  <a:pt x="614" y="694"/>
                  <a:pt x="613" y="693"/>
                  <a:pt x="613" y="692"/>
                </a:cubicBezTo>
                <a:cubicBezTo>
                  <a:pt x="611" y="691"/>
                  <a:pt x="611" y="689"/>
                  <a:pt x="609" y="688"/>
                </a:cubicBezTo>
                <a:cubicBezTo>
                  <a:pt x="608" y="687"/>
                  <a:pt x="607" y="685"/>
                  <a:pt x="605" y="684"/>
                </a:cubicBezTo>
                <a:cubicBezTo>
                  <a:pt x="605" y="684"/>
                  <a:pt x="605" y="683"/>
                  <a:pt x="604" y="682"/>
                </a:cubicBezTo>
                <a:cubicBezTo>
                  <a:pt x="603" y="680"/>
                  <a:pt x="602" y="678"/>
                  <a:pt x="600" y="677"/>
                </a:cubicBezTo>
                <a:cubicBezTo>
                  <a:pt x="600" y="675"/>
                  <a:pt x="598" y="674"/>
                  <a:pt x="597" y="673"/>
                </a:cubicBezTo>
                <a:cubicBezTo>
                  <a:pt x="596" y="672"/>
                  <a:pt x="596" y="670"/>
                  <a:pt x="595" y="670"/>
                </a:cubicBezTo>
                <a:cubicBezTo>
                  <a:pt x="594" y="668"/>
                  <a:pt x="593" y="667"/>
                  <a:pt x="592" y="666"/>
                </a:cubicBezTo>
                <a:cubicBezTo>
                  <a:pt x="591" y="665"/>
                  <a:pt x="589" y="664"/>
                  <a:pt x="589" y="662"/>
                </a:cubicBezTo>
                <a:cubicBezTo>
                  <a:pt x="588" y="661"/>
                  <a:pt x="586" y="660"/>
                  <a:pt x="585" y="658"/>
                </a:cubicBezTo>
                <a:cubicBezTo>
                  <a:pt x="585" y="658"/>
                  <a:pt x="585" y="657"/>
                  <a:pt x="584" y="656"/>
                </a:cubicBezTo>
                <a:cubicBezTo>
                  <a:pt x="583" y="656"/>
                  <a:pt x="583" y="655"/>
                  <a:pt x="583" y="654"/>
                </a:cubicBezTo>
                <a:cubicBezTo>
                  <a:pt x="582" y="653"/>
                  <a:pt x="581" y="652"/>
                  <a:pt x="580" y="651"/>
                </a:cubicBezTo>
                <a:cubicBezTo>
                  <a:pt x="580" y="650"/>
                  <a:pt x="579" y="650"/>
                  <a:pt x="579" y="649"/>
                </a:cubicBezTo>
                <a:cubicBezTo>
                  <a:pt x="578" y="648"/>
                  <a:pt x="577" y="646"/>
                  <a:pt x="576" y="646"/>
                </a:cubicBezTo>
                <a:cubicBezTo>
                  <a:pt x="577" y="645"/>
                  <a:pt x="578" y="644"/>
                  <a:pt x="578" y="644"/>
                </a:cubicBezTo>
                <a:cubicBezTo>
                  <a:pt x="577" y="643"/>
                  <a:pt x="576" y="643"/>
                  <a:pt x="575" y="643"/>
                </a:cubicBezTo>
                <a:cubicBezTo>
                  <a:pt x="574" y="643"/>
                  <a:pt x="574" y="642"/>
                  <a:pt x="573" y="642"/>
                </a:cubicBezTo>
                <a:cubicBezTo>
                  <a:pt x="574" y="642"/>
                  <a:pt x="574" y="641"/>
                  <a:pt x="574" y="641"/>
                </a:cubicBezTo>
                <a:cubicBezTo>
                  <a:pt x="575" y="640"/>
                  <a:pt x="574" y="639"/>
                  <a:pt x="575" y="639"/>
                </a:cubicBezTo>
                <a:cubicBezTo>
                  <a:pt x="575" y="638"/>
                  <a:pt x="576" y="637"/>
                  <a:pt x="577" y="637"/>
                </a:cubicBezTo>
                <a:cubicBezTo>
                  <a:pt x="579" y="637"/>
                  <a:pt x="579" y="637"/>
                  <a:pt x="579" y="637"/>
                </a:cubicBezTo>
                <a:cubicBezTo>
                  <a:pt x="579" y="637"/>
                  <a:pt x="579" y="638"/>
                  <a:pt x="579" y="638"/>
                </a:cubicBezTo>
                <a:cubicBezTo>
                  <a:pt x="579" y="639"/>
                  <a:pt x="580" y="639"/>
                  <a:pt x="580" y="639"/>
                </a:cubicBezTo>
                <a:cubicBezTo>
                  <a:pt x="581" y="639"/>
                  <a:pt x="581" y="640"/>
                  <a:pt x="581" y="641"/>
                </a:cubicBezTo>
                <a:cubicBezTo>
                  <a:pt x="581" y="641"/>
                  <a:pt x="582" y="641"/>
                  <a:pt x="583" y="642"/>
                </a:cubicBezTo>
                <a:cubicBezTo>
                  <a:pt x="583" y="642"/>
                  <a:pt x="583" y="643"/>
                  <a:pt x="583" y="643"/>
                </a:cubicBezTo>
                <a:moveTo>
                  <a:pt x="579" y="641"/>
                </a:moveTo>
                <a:cubicBezTo>
                  <a:pt x="578" y="641"/>
                  <a:pt x="578" y="641"/>
                  <a:pt x="578" y="641"/>
                </a:cubicBezTo>
                <a:cubicBezTo>
                  <a:pt x="578" y="641"/>
                  <a:pt x="578" y="641"/>
                  <a:pt x="578" y="641"/>
                </a:cubicBezTo>
                <a:cubicBezTo>
                  <a:pt x="578" y="641"/>
                  <a:pt x="578" y="641"/>
                  <a:pt x="578" y="641"/>
                </a:cubicBezTo>
                <a:cubicBezTo>
                  <a:pt x="578" y="641"/>
                  <a:pt x="578" y="640"/>
                  <a:pt x="577" y="641"/>
                </a:cubicBezTo>
                <a:cubicBezTo>
                  <a:pt x="577" y="641"/>
                  <a:pt x="578" y="641"/>
                  <a:pt x="578" y="641"/>
                </a:cubicBezTo>
                <a:cubicBezTo>
                  <a:pt x="578" y="642"/>
                  <a:pt x="578" y="642"/>
                  <a:pt x="579" y="642"/>
                </a:cubicBezTo>
                <a:cubicBezTo>
                  <a:pt x="579" y="642"/>
                  <a:pt x="579" y="642"/>
                  <a:pt x="580" y="640"/>
                </a:cubicBezTo>
                <a:cubicBezTo>
                  <a:pt x="580" y="641"/>
                  <a:pt x="579" y="641"/>
                  <a:pt x="579" y="641"/>
                </a:cubicBezTo>
                <a:cubicBezTo>
                  <a:pt x="579" y="641"/>
                  <a:pt x="579" y="641"/>
                  <a:pt x="579" y="641"/>
                </a:cubicBezTo>
                <a:cubicBezTo>
                  <a:pt x="579" y="641"/>
                  <a:pt x="579" y="641"/>
                  <a:pt x="580" y="641"/>
                </a:cubicBezTo>
                <a:cubicBezTo>
                  <a:pt x="580" y="641"/>
                  <a:pt x="580" y="641"/>
                  <a:pt x="580" y="641"/>
                </a:cubicBezTo>
                <a:cubicBezTo>
                  <a:pt x="580" y="641"/>
                  <a:pt x="580" y="641"/>
                  <a:pt x="579" y="641"/>
                </a:cubicBezTo>
                <a:moveTo>
                  <a:pt x="560" y="174"/>
                </a:moveTo>
                <a:cubicBezTo>
                  <a:pt x="561" y="175"/>
                  <a:pt x="561" y="176"/>
                  <a:pt x="562" y="177"/>
                </a:cubicBezTo>
                <a:cubicBezTo>
                  <a:pt x="562" y="177"/>
                  <a:pt x="563" y="177"/>
                  <a:pt x="563" y="177"/>
                </a:cubicBezTo>
                <a:cubicBezTo>
                  <a:pt x="564" y="176"/>
                  <a:pt x="564" y="176"/>
                  <a:pt x="564" y="176"/>
                </a:cubicBezTo>
                <a:cubicBezTo>
                  <a:pt x="563" y="174"/>
                  <a:pt x="563" y="174"/>
                  <a:pt x="564" y="172"/>
                </a:cubicBezTo>
                <a:cubicBezTo>
                  <a:pt x="566" y="173"/>
                  <a:pt x="564" y="174"/>
                  <a:pt x="564" y="174"/>
                </a:cubicBezTo>
                <a:cubicBezTo>
                  <a:pt x="565" y="175"/>
                  <a:pt x="566" y="175"/>
                  <a:pt x="567" y="175"/>
                </a:cubicBezTo>
                <a:cubicBezTo>
                  <a:pt x="567" y="174"/>
                  <a:pt x="567" y="174"/>
                  <a:pt x="567" y="173"/>
                </a:cubicBezTo>
                <a:cubicBezTo>
                  <a:pt x="567" y="173"/>
                  <a:pt x="567" y="173"/>
                  <a:pt x="567" y="173"/>
                </a:cubicBezTo>
                <a:cubicBezTo>
                  <a:pt x="570" y="174"/>
                  <a:pt x="570" y="174"/>
                  <a:pt x="570" y="174"/>
                </a:cubicBezTo>
                <a:cubicBezTo>
                  <a:pt x="570" y="175"/>
                  <a:pt x="570" y="175"/>
                  <a:pt x="569" y="175"/>
                </a:cubicBezTo>
                <a:cubicBezTo>
                  <a:pt x="569" y="176"/>
                  <a:pt x="569" y="177"/>
                  <a:pt x="569" y="178"/>
                </a:cubicBezTo>
                <a:cubicBezTo>
                  <a:pt x="568" y="178"/>
                  <a:pt x="568" y="178"/>
                  <a:pt x="568" y="178"/>
                </a:cubicBezTo>
                <a:cubicBezTo>
                  <a:pt x="567" y="178"/>
                  <a:pt x="567" y="178"/>
                  <a:pt x="567" y="178"/>
                </a:cubicBezTo>
                <a:cubicBezTo>
                  <a:pt x="567" y="178"/>
                  <a:pt x="567" y="177"/>
                  <a:pt x="566" y="177"/>
                </a:cubicBezTo>
                <a:cubicBezTo>
                  <a:pt x="566" y="177"/>
                  <a:pt x="565" y="178"/>
                  <a:pt x="565" y="178"/>
                </a:cubicBezTo>
                <a:cubicBezTo>
                  <a:pt x="565" y="178"/>
                  <a:pt x="566" y="179"/>
                  <a:pt x="566" y="179"/>
                </a:cubicBezTo>
                <a:cubicBezTo>
                  <a:pt x="565" y="180"/>
                  <a:pt x="564" y="179"/>
                  <a:pt x="563" y="179"/>
                </a:cubicBezTo>
                <a:cubicBezTo>
                  <a:pt x="562" y="178"/>
                  <a:pt x="560" y="178"/>
                  <a:pt x="559" y="177"/>
                </a:cubicBezTo>
                <a:cubicBezTo>
                  <a:pt x="558" y="175"/>
                  <a:pt x="556" y="174"/>
                  <a:pt x="555" y="174"/>
                </a:cubicBezTo>
                <a:cubicBezTo>
                  <a:pt x="554" y="173"/>
                  <a:pt x="553" y="173"/>
                  <a:pt x="553" y="172"/>
                </a:cubicBezTo>
                <a:cubicBezTo>
                  <a:pt x="552" y="172"/>
                  <a:pt x="552" y="172"/>
                  <a:pt x="551" y="172"/>
                </a:cubicBezTo>
                <a:cubicBezTo>
                  <a:pt x="548" y="170"/>
                  <a:pt x="548" y="170"/>
                  <a:pt x="548" y="170"/>
                </a:cubicBezTo>
                <a:cubicBezTo>
                  <a:pt x="547" y="169"/>
                  <a:pt x="546" y="168"/>
                  <a:pt x="544" y="168"/>
                </a:cubicBezTo>
                <a:cubicBezTo>
                  <a:pt x="544" y="168"/>
                  <a:pt x="544" y="167"/>
                  <a:pt x="544" y="167"/>
                </a:cubicBezTo>
                <a:cubicBezTo>
                  <a:pt x="546" y="165"/>
                  <a:pt x="546" y="163"/>
                  <a:pt x="547" y="162"/>
                </a:cubicBezTo>
                <a:cubicBezTo>
                  <a:pt x="547" y="161"/>
                  <a:pt x="548" y="161"/>
                  <a:pt x="548" y="160"/>
                </a:cubicBezTo>
                <a:cubicBezTo>
                  <a:pt x="548" y="159"/>
                  <a:pt x="550" y="158"/>
                  <a:pt x="551" y="157"/>
                </a:cubicBezTo>
                <a:cubicBezTo>
                  <a:pt x="551" y="156"/>
                  <a:pt x="552" y="154"/>
                  <a:pt x="553" y="153"/>
                </a:cubicBezTo>
                <a:cubicBezTo>
                  <a:pt x="553" y="153"/>
                  <a:pt x="553" y="152"/>
                  <a:pt x="554" y="151"/>
                </a:cubicBezTo>
                <a:cubicBezTo>
                  <a:pt x="555" y="150"/>
                  <a:pt x="555" y="149"/>
                  <a:pt x="556" y="148"/>
                </a:cubicBezTo>
                <a:cubicBezTo>
                  <a:pt x="557" y="147"/>
                  <a:pt x="557" y="145"/>
                  <a:pt x="558" y="144"/>
                </a:cubicBezTo>
                <a:cubicBezTo>
                  <a:pt x="559" y="143"/>
                  <a:pt x="559" y="142"/>
                  <a:pt x="560" y="141"/>
                </a:cubicBezTo>
                <a:cubicBezTo>
                  <a:pt x="561" y="141"/>
                  <a:pt x="561" y="140"/>
                  <a:pt x="561" y="139"/>
                </a:cubicBezTo>
                <a:cubicBezTo>
                  <a:pt x="561" y="138"/>
                  <a:pt x="562" y="137"/>
                  <a:pt x="563" y="137"/>
                </a:cubicBezTo>
                <a:cubicBezTo>
                  <a:pt x="563" y="136"/>
                  <a:pt x="564" y="135"/>
                  <a:pt x="564" y="134"/>
                </a:cubicBezTo>
                <a:cubicBezTo>
                  <a:pt x="566" y="133"/>
                  <a:pt x="566" y="131"/>
                  <a:pt x="567" y="130"/>
                </a:cubicBezTo>
                <a:cubicBezTo>
                  <a:pt x="568" y="130"/>
                  <a:pt x="568" y="128"/>
                  <a:pt x="569" y="127"/>
                </a:cubicBezTo>
                <a:cubicBezTo>
                  <a:pt x="571" y="125"/>
                  <a:pt x="571" y="122"/>
                  <a:pt x="573" y="121"/>
                </a:cubicBezTo>
                <a:cubicBezTo>
                  <a:pt x="573" y="120"/>
                  <a:pt x="573" y="120"/>
                  <a:pt x="573" y="119"/>
                </a:cubicBezTo>
                <a:cubicBezTo>
                  <a:pt x="574" y="118"/>
                  <a:pt x="575" y="117"/>
                  <a:pt x="576" y="116"/>
                </a:cubicBezTo>
                <a:cubicBezTo>
                  <a:pt x="577" y="115"/>
                  <a:pt x="576" y="114"/>
                  <a:pt x="578" y="113"/>
                </a:cubicBezTo>
                <a:cubicBezTo>
                  <a:pt x="579" y="112"/>
                  <a:pt x="579" y="111"/>
                  <a:pt x="580" y="110"/>
                </a:cubicBezTo>
                <a:cubicBezTo>
                  <a:pt x="580" y="108"/>
                  <a:pt x="582" y="108"/>
                  <a:pt x="582" y="107"/>
                </a:cubicBezTo>
                <a:cubicBezTo>
                  <a:pt x="583" y="105"/>
                  <a:pt x="584" y="104"/>
                  <a:pt x="585" y="102"/>
                </a:cubicBezTo>
                <a:cubicBezTo>
                  <a:pt x="585" y="101"/>
                  <a:pt x="586" y="99"/>
                  <a:pt x="587" y="98"/>
                </a:cubicBezTo>
                <a:cubicBezTo>
                  <a:pt x="587" y="97"/>
                  <a:pt x="587" y="97"/>
                  <a:pt x="588" y="96"/>
                </a:cubicBezTo>
                <a:cubicBezTo>
                  <a:pt x="588" y="96"/>
                  <a:pt x="590" y="96"/>
                  <a:pt x="590" y="96"/>
                </a:cubicBezTo>
                <a:cubicBezTo>
                  <a:pt x="591" y="97"/>
                  <a:pt x="592" y="98"/>
                  <a:pt x="593" y="98"/>
                </a:cubicBezTo>
                <a:cubicBezTo>
                  <a:pt x="594" y="99"/>
                  <a:pt x="595" y="100"/>
                  <a:pt x="596" y="100"/>
                </a:cubicBezTo>
                <a:cubicBezTo>
                  <a:pt x="597" y="101"/>
                  <a:pt x="597" y="102"/>
                  <a:pt x="598" y="102"/>
                </a:cubicBezTo>
                <a:cubicBezTo>
                  <a:pt x="599" y="102"/>
                  <a:pt x="600" y="103"/>
                  <a:pt x="601" y="104"/>
                </a:cubicBezTo>
                <a:cubicBezTo>
                  <a:pt x="602" y="103"/>
                  <a:pt x="602" y="105"/>
                  <a:pt x="603" y="105"/>
                </a:cubicBezTo>
                <a:cubicBezTo>
                  <a:pt x="603" y="105"/>
                  <a:pt x="604" y="105"/>
                  <a:pt x="604" y="106"/>
                </a:cubicBezTo>
                <a:cubicBezTo>
                  <a:pt x="605" y="107"/>
                  <a:pt x="606" y="107"/>
                  <a:pt x="608" y="108"/>
                </a:cubicBezTo>
                <a:cubicBezTo>
                  <a:pt x="608" y="108"/>
                  <a:pt x="609" y="108"/>
                  <a:pt x="609" y="109"/>
                </a:cubicBezTo>
                <a:cubicBezTo>
                  <a:pt x="610" y="109"/>
                  <a:pt x="611" y="110"/>
                  <a:pt x="611" y="111"/>
                </a:cubicBezTo>
                <a:cubicBezTo>
                  <a:pt x="610" y="113"/>
                  <a:pt x="609" y="115"/>
                  <a:pt x="607" y="117"/>
                </a:cubicBezTo>
                <a:cubicBezTo>
                  <a:pt x="606" y="116"/>
                  <a:pt x="605" y="115"/>
                  <a:pt x="604" y="115"/>
                </a:cubicBezTo>
                <a:cubicBezTo>
                  <a:pt x="603" y="114"/>
                  <a:pt x="602" y="114"/>
                  <a:pt x="601" y="113"/>
                </a:cubicBezTo>
                <a:cubicBezTo>
                  <a:pt x="600" y="112"/>
                  <a:pt x="599" y="112"/>
                  <a:pt x="598" y="111"/>
                </a:cubicBezTo>
                <a:cubicBezTo>
                  <a:pt x="597" y="111"/>
                  <a:pt x="596" y="110"/>
                  <a:pt x="595" y="109"/>
                </a:cubicBezTo>
                <a:cubicBezTo>
                  <a:pt x="594" y="109"/>
                  <a:pt x="593" y="108"/>
                  <a:pt x="592" y="107"/>
                </a:cubicBezTo>
                <a:cubicBezTo>
                  <a:pt x="590" y="109"/>
                  <a:pt x="589" y="112"/>
                  <a:pt x="588" y="114"/>
                </a:cubicBezTo>
                <a:cubicBezTo>
                  <a:pt x="588" y="114"/>
                  <a:pt x="588" y="114"/>
                  <a:pt x="588" y="114"/>
                </a:cubicBezTo>
                <a:cubicBezTo>
                  <a:pt x="587" y="116"/>
                  <a:pt x="585" y="116"/>
                  <a:pt x="585" y="118"/>
                </a:cubicBezTo>
                <a:cubicBezTo>
                  <a:pt x="584" y="119"/>
                  <a:pt x="584" y="120"/>
                  <a:pt x="583" y="121"/>
                </a:cubicBezTo>
                <a:cubicBezTo>
                  <a:pt x="582" y="122"/>
                  <a:pt x="582" y="123"/>
                  <a:pt x="581" y="124"/>
                </a:cubicBezTo>
                <a:cubicBezTo>
                  <a:pt x="580" y="124"/>
                  <a:pt x="580" y="126"/>
                  <a:pt x="579" y="127"/>
                </a:cubicBezTo>
                <a:cubicBezTo>
                  <a:pt x="578" y="127"/>
                  <a:pt x="578" y="129"/>
                  <a:pt x="578" y="129"/>
                </a:cubicBezTo>
                <a:cubicBezTo>
                  <a:pt x="577" y="130"/>
                  <a:pt x="577" y="131"/>
                  <a:pt x="578" y="131"/>
                </a:cubicBezTo>
                <a:cubicBezTo>
                  <a:pt x="579" y="132"/>
                  <a:pt x="581" y="133"/>
                  <a:pt x="582" y="134"/>
                </a:cubicBezTo>
                <a:cubicBezTo>
                  <a:pt x="582" y="135"/>
                  <a:pt x="584" y="135"/>
                  <a:pt x="585" y="136"/>
                </a:cubicBezTo>
                <a:cubicBezTo>
                  <a:pt x="586" y="137"/>
                  <a:pt x="587" y="138"/>
                  <a:pt x="589" y="138"/>
                </a:cubicBezTo>
                <a:cubicBezTo>
                  <a:pt x="587" y="141"/>
                  <a:pt x="587" y="144"/>
                  <a:pt x="584" y="145"/>
                </a:cubicBezTo>
                <a:cubicBezTo>
                  <a:pt x="583" y="145"/>
                  <a:pt x="582" y="144"/>
                  <a:pt x="582" y="143"/>
                </a:cubicBezTo>
                <a:cubicBezTo>
                  <a:pt x="580" y="144"/>
                  <a:pt x="580" y="142"/>
                  <a:pt x="579" y="142"/>
                </a:cubicBezTo>
                <a:cubicBezTo>
                  <a:pt x="578" y="142"/>
                  <a:pt x="577" y="141"/>
                  <a:pt x="576" y="140"/>
                </a:cubicBezTo>
                <a:cubicBezTo>
                  <a:pt x="576" y="140"/>
                  <a:pt x="575" y="140"/>
                  <a:pt x="575" y="140"/>
                </a:cubicBezTo>
                <a:cubicBezTo>
                  <a:pt x="572" y="138"/>
                  <a:pt x="572" y="138"/>
                  <a:pt x="571" y="141"/>
                </a:cubicBezTo>
                <a:cubicBezTo>
                  <a:pt x="570" y="142"/>
                  <a:pt x="569" y="142"/>
                  <a:pt x="569" y="143"/>
                </a:cubicBezTo>
                <a:cubicBezTo>
                  <a:pt x="569" y="144"/>
                  <a:pt x="568" y="144"/>
                  <a:pt x="568" y="145"/>
                </a:cubicBezTo>
                <a:cubicBezTo>
                  <a:pt x="568" y="146"/>
                  <a:pt x="566" y="147"/>
                  <a:pt x="567" y="148"/>
                </a:cubicBezTo>
                <a:cubicBezTo>
                  <a:pt x="566" y="149"/>
                  <a:pt x="565" y="149"/>
                  <a:pt x="565" y="151"/>
                </a:cubicBezTo>
                <a:cubicBezTo>
                  <a:pt x="564" y="152"/>
                  <a:pt x="564" y="153"/>
                  <a:pt x="563" y="154"/>
                </a:cubicBezTo>
                <a:cubicBezTo>
                  <a:pt x="562" y="154"/>
                  <a:pt x="562" y="156"/>
                  <a:pt x="561" y="157"/>
                </a:cubicBezTo>
                <a:cubicBezTo>
                  <a:pt x="560" y="157"/>
                  <a:pt x="560" y="159"/>
                  <a:pt x="559" y="160"/>
                </a:cubicBezTo>
                <a:cubicBezTo>
                  <a:pt x="558" y="160"/>
                  <a:pt x="558" y="160"/>
                  <a:pt x="558" y="160"/>
                </a:cubicBezTo>
                <a:cubicBezTo>
                  <a:pt x="557" y="162"/>
                  <a:pt x="557" y="164"/>
                  <a:pt x="555" y="165"/>
                </a:cubicBezTo>
                <a:cubicBezTo>
                  <a:pt x="557" y="166"/>
                  <a:pt x="560" y="167"/>
                  <a:pt x="560" y="169"/>
                </a:cubicBezTo>
                <a:cubicBezTo>
                  <a:pt x="560" y="169"/>
                  <a:pt x="559" y="169"/>
                  <a:pt x="559" y="169"/>
                </a:cubicBezTo>
                <a:cubicBezTo>
                  <a:pt x="559" y="170"/>
                  <a:pt x="560" y="170"/>
                  <a:pt x="560" y="170"/>
                </a:cubicBezTo>
                <a:cubicBezTo>
                  <a:pt x="560" y="170"/>
                  <a:pt x="560" y="171"/>
                  <a:pt x="560" y="171"/>
                </a:cubicBezTo>
                <a:cubicBezTo>
                  <a:pt x="559" y="171"/>
                  <a:pt x="559" y="172"/>
                  <a:pt x="560" y="172"/>
                </a:cubicBezTo>
                <a:cubicBezTo>
                  <a:pt x="560" y="172"/>
                  <a:pt x="560" y="173"/>
                  <a:pt x="560" y="173"/>
                </a:cubicBezTo>
                <a:cubicBezTo>
                  <a:pt x="560" y="173"/>
                  <a:pt x="559" y="173"/>
                  <a:pt x="559" y="173"/>
                </a:cubicBezTo>
                <a:cubicBezTo>
                  <a:pt x="559" y="174"/>
                  <a:pt x="560" y="174"/>
                  <a:pt x="560" y="174"/>
                </a:cubicBezTo>
                <a:moveTo>
                  <a:pt x="470" y="89"/>
                </a:moveTo>
                <a:cubicBezTo>
                  <a:pt x="470" y="90"/>
                  <a:pt x="471" y="90"/>
                  <a:pt x="471" y="91"/>
                </a:cubicBezTo>
                <a:cubicBezTo>
                  <a:pt x="471" y="93"/>
                  <a:pt x="471" y="93"/>
                  <a:pt x="471" y="93"/>
                </a:cubicBezTo>
                <a:cubicBezTo>
                  <a:pt x="470" y="93"/>
                  <a:pt x="469" y="93"/>
                  <a:pt x="468" y="93"/>
                </a:cubicBezTo>
                <a:cubicBezTo>
                  <a:pt x="468" y="93"/>
                  <a:pt x="468" y="94"/>
                  <a:pt x="469" y="94"/>
                </a:cubicBezTo>
                <a:cubicBezTo>
                  <a:pt x="469" y="94"/>
                  <a:pt x="470" y="94"/>
                  <a:pt x="470" y="95"/>
                </a:cubicBezTo>
                <a:cubicBezTo>
                  <a:pt x="471" y="95"/>
                  <a:pt x="471" y="95"/>
                  <a:pt x="470" y="96"/>
                </a:cubicBezTo>
                <a:cubicBezTo>
                  <a:pt x="470" y="97"/>
                  <a:pt x="470" y="97"/>
                  <a:pt x="469" y="98"/>
                </a:cubicBezTo>
                <a:cubicBezTo>
                  <a:pt x="469" y="97"/>
                  <a:pt x="468" y="96"/>
                  <a:pt x="468" y="96"/>
                </a:cubicBezTo>
                <a:cubicBezTo>
                  <a:pt x="465" y="97"/>
                  <a:pt x="462" y="97"/>
                  <a:pt x="460" y="97"/>
                </a:cubicBezTo>
                <a:cubicBezTo>
                  <a:pt x="459" y="95"/>
                  <a:pt x="458" y="96"/>
                  <a:pt x="456" y="96"/>
                </a:cubicBezTo>
                <a:cubicBezTo>
                  <a:pt x="456" y="97"/>
                  <a:pt x="456" y="98"/>
                  <a:pt x="455" y="99"/>
                </a:cubicBezTo>
                <a:cubicBezTo>
                  <a:pt x="455" y="100"/>
                  <a:pt x="455" y="101"/>
                  <a:pt x="455" y="102"/>
                </a:cubicBezTo>
                <a:cubicBezTo>
                  <a:pt x="455" y="103"/>
                  <a:pt x="455" y="104"/>
                  <a:pt x="454" y="105"/>
                </a:cubicBezTo>
                <a:cubicBezTo>
                  <a:pt x="454" y="105"/>
                  <a:pt x="454" y="106"/>
                  <a:pt x="454" y="106"/>
                </a:cubicBezTo>
                <a:cubicBezTo>
                  <a:pt x="454" y="108"/>
                  <a:pt x="454" y="109"/>
                  <a:pt x="454" y="111"/>
                </a:cubicBezTo>
                <a:cubicBezTo>
                  <a:pt x="454" y="112"/>
                  <a:pt x="454" y="114"/>
                  <a:pt x="453" y="114"/>
                </a:cubicBezTo>
                <a:cubicBezTo>
                  <a:pt x="453" y="116"/>
                  <a:pt x="453" y="117"/>
                  <a:pt x="453" y="118"/>
                </a:cubicBezTo>
                <a:cubicBezTo>
                  <a:pt x="452" y="119"/>
                  <a:pt x="452" y="120"/>
                  <a:pt x="451" y="121"/>
                </a:cubicBezTo>
                <a:cubicBezTo>
                  <a:pt x="451" y="121"/>
                  <a:pt x="451" y="122"/>
                  <a:pt x="451" y="122"/>
                </a:cubicBezTo>
                <a:cubicBezTo>
                  <a:pt x="452" y="123"/>
                  <a:pt x="452" y="123"/>
                  <a:pt x="452" y="123"/>
                </a:cubicBezTo>
                <a:cubicBezTo>
                  <a:pt x="451" y="124"/>
                  <a:pt x="451" y="126"/>
                  <a:pt x="451" y="127"/>
                </a:cubicBezTo>
                <a:cubicBezTo>
                  <a:pt x="451" y="127"/>
                  <a:pt x="452" y="128"/>
                  <a:pt x="453" y="128"/>
                </a:cubicBezTo>
                <a:cubicBezTo>
                  <a:pt x="454" y="128"/>
                  <a:pt x="454" y="129"/>
                  <a:pt x="454" y="130"/>
                </a:cubicBezTo>
                <a:cubicBezTo>
                  <a:pt x="454" y="130"/>
                  <a:pt x="454" y="130"/>
                  <a:pt x="455" y="130"/>
                </a:cubicBezTo>
                <a:cubicBezTo>
                  <a:pt x="455" y="130"/>
                  <a:pt x="455" y="130"/>
                  <a:pt x="455" y="130"/>
                </a:cubicBezTo>
                <a:cubicBezTo>
                  <a:pt x="455" y="129"/>
                  <a:pt x="455" y="129"/>
                  <a:pt x="455" y="128"/>
                </a:cubicBezTo>
                <a:cubicBezTo>
                  <a:pt x="455" y="128"/>
                  <a:pt x="456" y="129"/>
                  <a:pt x="456" y="129"/>
                </a:cubicBezTo>
                <a:cubicBezTo>
                  <a:pt x="456" y="129"/>
                  <a:pt x="457" y="129"/>
                  <a:pt x="458" y="129"/>
                </a:cubicBezTo>
                <a:cubicBezTo>
                  <a:pt x="458" y="129"/>
                  <a:pt x="458" y="129"/>
                  <a:pt x="459" y="130"/>
                </a:cubicBezTo>
                <a:cubicBezTo>
                  <a:pt x="458" y="130"/>
                  <a:pt x="457" y="130"/>
                  <a:pt x="456" y="130"/>
                </a:cubicBezTo>
                <a:cubicBezTo>
                  <a:pt x="456" y="131"/>
                  <a:pt x="457" y="132"/>
                  <a:pt x="457" y="132"/>
                </a:cubicBezTo>
                <a:cubicBezTo>
                  <a:pt x="458" y="133"/>
                  <a:pt x="458" y="133"/>
                  <a:pt x="457" y="134"/>
                </a:cubicBezTo>
                <a:cubicBezTo>
                  <a:pt x="456" y="134"/>
                  <a:pt x="456" y="134"/>
                  <a:pt x="456" y="134"/>
                </a:cubicBezTo>
                <a:cubicBezTo>
                  <a:pt x="456" y="135"/>
                  <a:pt x="458" y="134"/>
                  <a:pt x="458" y="137"/>
                </a:cubicBezTo>
                <a:cubicBezTo>
                  <a:pt x="456" y="137"/>
                  <a:pt x="455" y="137"/>
                  <a:pt x="453" y="136"/>
                </a:cubicBezTo>
                <a:cubicBezTo>
                  <a:pt x="452" y="136"/>
                  <a:pt x="451" y="136"/>
                  <a:pt x="450" y="136"/>
                </a:cubicBezTo>
                <a:cubicBezTo>
                  <a:pt x="448" y="136"/>
                  <a:pt x="448" y="134"/>
                  <a:pt x="447" y="135"/>
                </a:cubicBezTo>
                <a:cubicBezTo>
                  <a:pt x="446" y="135"/>
                  <a:pt x="445" y="135"/>
                  <a:pt x="444" y="134"/>
                </a:cubicBezTo>
                <a:cubicBezTo>
                  <a:pt x="444" y="134"/>
                  <a:pt x="443" y="134"/>
                  <a:pt x="442" y="134"/>
                </a:cubicBezTo>
                <a:cubicBezTo>
                  <a:pt x="442" y="134"/>
                  <a:pt x="441" y="134"/>
                  <a:pt x="441" y="133"/>
                </a:cubicBezTo>
                <a:cubicBezTo>
                  <a:pt x="441" y="133"/>
                  <a:pt x="441" y="133"/>
                  <a:pt x="442" y="132"/>
                </a:cubicBezTo>
                <a:cubicBezTo>
                  <a:pt x="442" y="131"/>
                  <a:pt x="442" y="130"/>
                  <a:pt x="442" y="129"/>
                </a:cubicBezTo>
                <a:cubicBezTo>
                  <a:pt x="441" y="128"/>
                  <a:pt x="443" y="127"/>
                  <a:pt x="443" y="125"/>
                </a:cubicBezTo>
                <a:cubicBezTo>
                  <a:pt x="442" y="124"/>
                  <a:pt x="443" y="122"/>
                  <a:pt x="443" y="121"/>
                </a:cubicBezTo>
                <a:cubicBezTo>
                  <a:pt x="444" y="120"/>
                  <a:pt x="443" y="118"/>
                  <a:pt x="444" y="116"/>
                </a:cubicBezTo>
                <a:cubicBezTo>
                  <a:pt x="445" y="116"/>
                  <a:pt x="444" y="115"/>
                  <a:pt x="444" y="115"/>
                </a:cubicBezTo>
                <a:cubicBezTo>
                  <a:pt x="444" y="113"/>
                  <a:pt x="444" y="111"/>
                  <a:pt x="444" y="109"/>
                </a:cubicBezTo>
                <a:cubicBezTo>
                  <a:pt x="446" y="107"/>
                  <a:pt x="445" y="105"/>
                  <a:pt x="445" y="102"/>
                </a:cubicBezTo>
                <a:cubicBezTo>
                  <a:pt x="445" y="101"/>
                  <a:pt x="446" y="101"/>
                  <a:pt x="446" y="100"/>
                </a:cubicBezTo>
                <a:cubicBezTo>
                  <a:pt x="446" y="99"/>
                  <a:pt x="446" y="98"/>
                  <a:pt x="446" y="97"/>
                </a:cubicBezTo>
                <a:cubicBezTo>
                  <a:pt x="448" y="96"/>
                  <a:pt x="446" y="94"/>
                  <a:pt x="448" y="93"/>
                </a:cubicBezTo>
                <a:cubicBezTo>
                  <a:pt x="448" y="91"/>
                  <a:pt x="449" y="89"/>
                  <a:pt x="448" y="87"/>
                </a:cubicBezTo>
                <a:cubicBezTo>
                  <a:pt x="448" y="85"/>
                  <a:pt x="449" y="84"/>
                  <a:pt x="449" y="83"/>
                </a:cubicBezTo>
                <a:cubicBezTo>
                  <a:pt x="449" y="82"/>
                  <a:pt x="449" y="81"/>
                  <a:pt x="449" y="79"/>
                </a:cubicBezTo>
                <a:cubicBezTo>
                  <a:pt x="451" y="78"/>
                  <a:pt x="450" y="77"/>
                  <a:pt x="450" y="75"/>
                </a:cubicBezTo>
                <a:cubicBezTo>
                  <a:pt x="450" y="73"/>
                  <a:pt x="452" y="72"/>
                  <a:pt x="451" y="70"/>
                </a:cubicBezTo>
                <a:cubicBezTo>
                  <a:pt x="453" y="69"/>
                  <a:pt x="452" y="67"/>
                  <a:pt x="452" y="65"/>
                </a:cubicBezTo>
                <a:cubicBezTo>
                  <a:pt x="452" y="64"/>
                  <a:pt x="452" y="63"/>
                  <a:pt x="452" y="62"/>
                </a:cubicBezTo>
                <a:cubicBezTo>
                  <a:pt x="453" y="61"/>
                  <a:pt x="453" y="61"/>
                  <a:pt x="453" y="59"/>
                </a:cubicBezTo>
                <a:cubicBezTo>
                  <a:pt x="453" y="59"/>
                  <a:pt x="453" y="57"/>
                  <a:pt x="453" y="57"/>
                </a:cubicBezTo>
                <a:cubicBezTo>
                  <a:pt x="454" y="56"/>
                  <a:pt x="454" y="55"/>
                  <a:pt x="454" y="54"/>
                </a:cubicBezTo>
                <a:cubicBezTo>
                  <a:pt x="454" y="53"/>
                  <a:pt x="454" y="53"/>
                  <a:pt x="454" y="52"/>
                </a:cubicBezTo>
                <a:cubicBezTo>
                  <a:pt x="455" y="51"/>
                  <a:pt x="456" y="51"/>
                  <a:pt x="457" y="51"/>
                </a:cubicBezTo>
                <a:cubicBezTo>
                  <a:pt x="458" y="51"/>
                  <a:pt x="459" y="51"/>
                  <a:pt x="460" y="52"/>
                </a:cubicBezTo>
                <a:cubicBezTo>
                  <a:pt x="462" y="52"/>
                  <a:pt x="463" y="52"/>
                  <a:pt x="465" y="52"/>
                </a:cubicBezTo>
                <a:cubicBezTo>
                  <a:pt x="466" y="52"/>
                  <a:pt x="466" y="53"/>
                  <a:pt x="467" y="53"/>
                </a:cubicBezTo>
                <a:cubicBezTo>
                  <a:pt x="468" y="53"/>
                  <a:pt x="470" y="53"/>
                  <a:pt x="471" y="53"/>
                </a:cubicBezTo>
                <a:cubicBezTo>
                  <a:pt x="472" y="53"/>
                  <a:pt x="473" y="55"/>
                  <a:pt x="474" y="54"/>
                </a:cubicBezTo>
                <a:cubicBezTo>
                  <a:pt x="475" y="54"/>
                  <a:pt x="476" y="54"/>
                  <a:pt x="477" y="54"/>
                </a:cubicBezTo>
                <a:cubicBezTo>
                  <a:pt x="480" y="54"/>
                  <a:pt x="480" y="54"/>
                  <a:pt x="480" y="54"/>
                </a:cubicBezTo>
                <a:cubicBezTo>
                  <a:pt x="480" y="55"/>
                  <a:pt x="481" y="55"/>
                  <a:pt x="481" y="56"/>
                </a:cubicBezTo>
                <a:cubicBezTo>
                  <a:pt x="481" y="57"/>
                  <a:pt x="482" y="58"/>
                  <a:pt x="480" y="59"/>
                </a:cubicBezTo>
                <a:cubicBezTo>
                  <a:pt x="480" y="60"/>
                  <a:pt x="480" y="61"/>
                  <a:pt x="480" y="62"/>
                </a:cubicBezTo>
                <a:cubicBezTo>
                  <a:pt x="480" y="63"/>
                  <a:pt x="479" y="63"/>
                  <a:pt x="478" y="63"/>
                </a:cubicBezTo>
                <a:cubicBezTo>
                  <a:pt x="477" y="62"/>
                  <a:pt x="476" y="62"/>
                  <a:pt x="475" y="62"/>
                </a:cubicBezTo>
                <a:cubicBezTo>
                  <a:pt x="473" y="62"/>
                  <a:pt x="472" y="62"/>
                  <a:pt x="471" y="61"/>
                </a:cubicBezTo>
                <a:cubicBezTo>
                  <a:pt x="469" y="61"/>
                  <a:pt x="467" y="61"/>
                  <a:pt x="465" y="61"/>
                </a:cubicBezTo>
                <a:cubicBezTo>
                  <a:pt x="464" y="61"/>
                  <a:pt x="464" y="61"/>
                  <a:pt x="463" y="60"/>
                </a:cubicBezTo>
                <a:cubicBezTo>
                  <a:pt x="462" y="59"/>
                  <a:pt x="462" y="60"/>
                  <a:pt x="462" y="61"/>
                </a:cubicBezTo>
                <a:cubicBezTo>
                  <a:pt x="462" y="61"/>
                  <a:pt x="462" y="61"/>
                  <a:pt x="462" y="61"/>
                </a:cubicBezTo>
                <a:cubicBezTo>
                  <a:pt x="461" y="62"/>
                  <a:pt x="462" y="64"/>
                  <a:pt x="461" y="65"/>
                </a:cubicBezTo>
                <a:cubicBezTo>
                  <a:pt x="460" y="65"/>
                  <a:pt x="461" y="66"/>
                  <a:pt x="461" y="66"/>
                </a:cubicBezTo>
                <a:cubicBezTo>
                  <a:pt x="461" y="68"/>
                  <a:pt x="461" y="69"/>
                  <a:pt x="461" y="70"/>
                </a:cubicBezTo>
                <a:cubicBezTo>
                  <a:pt x="461" y="71"/>
                  <a:pt x="459" y="72"/>
                  <a:pt x="460" y="73"/>
                </a:cubicBezTo>
                <a:cubicBezTo>
                  <a:pt x="460" y="74"/>
                  <a:pt x="458" y="74"/>
                  <a:pt x="459" y="76"/>
                </a:cubicBezTo>
                <a:cubicBezTo>
                  <a:pt x="459" y="77"/>
                  <a:pt x="459" y="78"/>
                  <a:pt x="459" y="78"/>
                </a:cubicBezTo>
                <a:cubicBezTo>
                  <a:pt x="459" y="80"/>
                  <a:pt x="459" y="81"/>
                  <a:pt x="458" y="82"/>
                </a:cubicBezTo>
                <a:cubicBezTo>
                  <a:pt x="458" y="87"/>
                  <a:pt x="458" y="87"/>
                  <a:pt x="458" y="87"/>
                </a:cubicBezTo>
                <a:cubicBezTo>
                  <a:pt x="458" y="88"/>
                  <a:pt x="460" y="87"/>
                  <a:pt x="460" y="88"/>
                </a:cubicBezTo>
                <a:cubicBezTo>
                  <a:pt x="461" y="88"/>
                  <a:pt x="462" y="89"/>
                  <a:pt x="463" y="88"/>
                </a:cubicBezTo>
                <a:cubicBezTo>
                  <a:pt x="464" y="88"/>
                  <a:pt x="465" y="89"/>
                  <a:pt x="466" y="89"/>
                </a:cubicBezTo>
                <a:cubicBezTo>
                  <a:pt x="467" y="89"/>
                  <a:pt x="469" y="89"/>
                  <a:pt x="470" y="89"/>
                </a:cubicBezTo>
                <a:moveTo>
                  <a:pt x="588" y="196"/>
                </a:moveTo>
                <a:cubicBezTo>
                  <a:pt x="586" y="195"/>
                  <a:pt x="586" y="194"/>
                  <a:pt x="585" y="194"/>
                </a:cubicBezTo>
                <a:cubicBezTo>
                  <a:pt x="585" y="194"/>
                  <a:pt x="585" y="195"/>
                  <a:pt x="585" y="195"/>
                </a:cubicBezTo>
                <a:cubicBezTo>
                  <a:pt x="585" y="195"/>
                  <a:pt x="584" y="195"/>
                  <a:pt x="584" y="195"/>
                </a:cubicBezTo>
                <a:cubicBezTo>
                  <a:pt x="584" y="195"/>
                  <a:pt x="584" y="194"/>
                  <a:pt x="583" y="194"/>
                </a:cubicBezTo>
                <a:cubicBezTo>
                  <a:pt x="583" y="193"/>
                  <a:pt x="582" y="194"/>
                  <a:pt x="582" y="193"/>
                </a:cubicBezTo>
                <a:cubicBezTo>
                  <a:pt x="582" y="193"/>
                  <a:pt x="582" y="193"/>
                  <a:pt x="582" y="193"/>
                </a:cubicBezTo>
                <a:cubicBezTo>
                  <a:pt x="582" y="192"/>
                  <a:pt x="582" y="192"/>
                  <a:pt x="582" y="192"/>
                </a:cubicBezTo>
                <a:cubicBezTo>
                  <a:pt x="582" y="192"/>
                  <a:pt x="582" y="192"/>
                  <a:pt x="583" y="192"/>
                </a:cubicBezTo>
                <a:cubicBezTo>
                  <a:pt x="584" y="193"/>
                  <a:pt x="585" y="193"/>
                  <a:pt x="587" y="192"/>
                </a:cubicBezTo>
                <a:cubicBezTo>
                  <a:pt x="588" y="192"/>
                  <a:pt x="590" y="191"/>
                  <a:pt x="591" y="190"/>
                </a:cubicBezTo>
                <a:cubicBezTo>
                  <a:pt x="591" y="190"/>
                  <a:pt x="592" y="190"/>
                  <a:pt x="592" y="189"/>
                </a:cubicBezTo>
                <a:cubicBezTo>
                  <a:pt x="593" y="188"/>
                  <a:pt x="595" y="188"/>
                  <a:pt x="596" y="187"/>
                </a:cubicBezTo>
                <a:cubicBezTo>
                  <a:pt x="598" y="184"/>
                  <a:pt x="601" y="182"/>
                  <a:pt x="603" y="179"/>
                </a:cubicBezTo>
                <a:cubicBezTo>
                  <a:pt x="605" y="178"/>
                  <a:pt x="606" y="176"/>
                  <a:pt x="606" y="174"/>
                </a:cubicBezTo>
                <a:cubicBezTo>
                  <a:pt x="606" y="173"/>
                  <a:pt x="607" y="172"/>
                  <a:pt x="607" y="171"/>
                </a:cubicBezTo>
                <a:cubicBezTo>
                  <a:pt x="606" y="170"/>
                  <a:pt x="606" y="169"/>
                  <a:pt x="607" y="168"/>
                </a:cubicBezTo>
                <a:cubicBezTo>
                  <a:pt x="608" y="167"/>
                  <a:pt x="608" y="167"/>
                  <a:pt x="607" y="166"/>
                </a:cubicBezTo>
                <a:cubicBezTo>
                  <a:pt x="607" y="166"/>
                  <a:pt x="607" y="165"/>
                  <a:pt x="607" y="165"/>
                </a:cubicBezTo>
                <a:cubicBezTo>
                  <a:pt x="606" y="164"/>
                  <a:pt x="607" y="162"/>
                  <a:pt x="606" y="161"/>
                </a:cubicBezTo>
                <a:cubicBezTo>
                  <a:pt x="605" y="160"/>
                  <a:pt x="606" y="159"/>
                  <a:pt x="606" y="158"/>
                </a:cubicBezTo>
                <a:cubicBezTo>
                  <a:pt x="606" y="158"/>
                  <a:pt x="605" y="157"/>
                  <a:pt x="605" y="157"/>
                </a:cubicBezTo>
                <a:cubicBezTo>
                  <a:pt x="605" y="153"/>
                  <a:pt x="605" y="149"/>
                  <a:pt x="605" y="144"/>
                </a:cubicBezTo>
                <a:cubicBezTo>
                  <a:pt x="605" y="143"/>
                  <a:pt x="604" y="142"/>
                  <a:pt x="605" y="141"/>
                </a:cubicBezTo>
                <a:cubicBezTo>
                  <a:pt x="606" y="141"/>
                  <a:pt x="605" y="139"/>
                  <a:pt x="606" y="138"/>
                </a:cubicBezTo>
                <a:cubicBezTo>
                  <a:pt x="607" y="138"/>
                  <a:pt x="607" y="138"/>
                  <a:pt x="607" y="138"/>
                </a:cubicBezTo>
                <a:cubicBezTo>
                  <a:pt x="607" y="137"/>
                  <a:pt x="607" y="136"/>
                  <a:pt x="607" y="136"/>
                </a:cubicBezTo>
                <a:cubicBezTo>
                  <a:pt x="608" y="135"/>
                  <a:pt x="610" y="134"/>
                  <a:pt x="610" y="132"/>
                </a:cubicBezTo>
                <a:cubicBezTo>
                  <a:pt x="610" y="132"/>
                  <a:pt x="610" y="132"/>
                  <a:pt x="610" y="132"/>
                </a:cubicBezTo>
                <a:cubicBezTo>
                  <a:pt x="612" y="131"/>
                  <a:pt x="612" y="130"/>
                  <a:pt x="613" y="130"/>
                </a:cubicBezTo>
                <a:cubicBezTo>
                  <a:pt x="614" y="129"/>
                  <a:pt x="615" y="128"/>
                  <a:pt x="616" y="127"/>
                </a:cubicBezTo>
                <a:cubicBezTo>
                  <a:pt x="618" y="127"/>
                  <a:pt x="618" y="126"/>
                  <a:pt x="619" y="125"/>
                </a:cubicBezTo>
                <a:cubicBezTo>
                  <a:pt x="619" y="125"/>
                  <a:pt x="620" y="124"/>
                  <a:pt x="620" y="124"/>
                </a:cubicBezTo>
                <a:cubicBezTo>
                  <a:pt x="621" y="125"/>
                  <a:pt x="622" y="124"/>
                  <a:pt x="623" y="124"/>
                </a:cubicBezTo>
                <a:cubicBezTo>
                  <a:pt x="623" y="123"/>
                  <a:pt x="624" y="123"/>
                  <a:pt x="625" y="123"/>
                </a:cubicBezTo>
                <a:cubicBezTo>
                  <a:pt x="627" y="124"/>
                  <a:pt x="629" y="123"/>
                  <a:pt x="630" y="124"/>
                </a:cubicBezTo>
                <a:cubicBezTo>
                  <a:pt x="632" y="124"/>
                  <a:pt x="633" y="125"/>
                  <a:pt x="634" y="126"/>
                </a:cubicBezTo>
                <a:cubicBezTo>
                  <a:pt x="635" y="126"/>
                  <a:pt x="635" y="126"/>
                  <a:pt x="636" y="127"/>
                </a:cubicBezTo>
                <a:cubicBezTo>
                  <a:pt x="636" y="129"/>
                  <a:pt x="636" y="129"/>
                  <a:pt x="636" y="129"/>
                </a:cubicBezTo>
                <a:cubicBezTo>
                  <a:pt x="637" y="129"/>
                  <a:pt x="637" y="130"/>
                  <a:pt x="638" y="131"/>
                </a:cubicBezTo>
                <a:cubicBezTo>
                  <a:pt x="638" y="132"/>
                  <a:pt x="638" y="133"/>
                  <a:pt x="637" y="133"/>
                </a:cubicBezTo>
                <a:cubicBezTo>
                  <a:pt x="637" y="133"/>
                  <a:pt x="637" y="134"/>
                  <a:pt x="637" y="134"/>
                </a:cubicBezTo>
                <a:cubicBezTo>
                  <a:pt x="639" y="134"/>
                  <a:pt x="639" y="135"/>
                  <a:pt x="640" y="135"/>
                </a:cubicBezTo>
                <a:cubicBezTo>
                  <a:pt x="639" y="136"/>
                  <a:pt x="638" y="136"/>
                  <a:pt x="637" y="137"/>
                </a:cubicBezTo>
                <a:cubicBezTo>
                  <a:pt x="637" y="137"/>
                  <a:pt x="638" y="138"/>
                  <a:pt x="638" y="138"/>
                </a:cubicBezTo>
                <a:cubicBezTo>
                  <a:pt x="639" y="138"/>
                  <a:pt x="639" y="138"/>
                  <a:pt x="639" y="139"/>
                </a:cubicBezTo>
                <a:cubicBezTo>
                  <a:pt x="639" y="139"/>
                  <a:pt x="639" y="140"/>
                  <a:pt x="638" y="140"/>
                </a:cubicBezTo>
                <a:cubicBezTo>
                  <a:pt x="638" y="140"/>
                  <a:pt x="637" y="140"/>
                  <a:pt x="637" y="140"/>
                </a:cubicBezTo>
                <a:cubicBezTo>
                  <a:pt x="637" y="140"/>
                  <a:pt x="637" y="141"/>
                  <a:pt x="637" y="141"/>
                </a:cubicBezTo>
                <a:cubicBezTo>
                  <a:pt x="639" y="142"/>
                  <a:pt x="639" y="143"/>
                  <a:pt x="639" y="144"/>
                </a:cubicBezTo>
                <a:cubicBezTo>
                  <a:pt x="639" y="144"/>
                  <a:pt x="638" y="144"/>
                  <a:pt x="638" y="144"/>
                </a:cubicBezTo>
                <a:cubicBezTo>
                  <a:pt x="638" y="144"/>
                  <a:pt x="638" y="144"/>
                  <a:pt x="638" y="144"/>
                </a:cubicBezTo>
                <a:cubicBezTo>
                  <a:pt x="638" y="144"/>
                  <a:pt x="638" y="144"/>
                  <a:pt x="638" y="144"/>
                </a:cubicBezTo>
                <a:cubicBezTo>
                  <a:pt x="638" y="144"/>
                  <a:pt x="637" y="143"/>
                  <a:pt x="637" y="144"/>
                </a:cubicBezTo>
                <a:cubicBezTo>
                  <a:pt x="637" y="144"/>
                  <a:pt x="637" y="144"/>
                  <a:pt x="638" y="144"/>
                </a:cubicBezTo>
                <a:cubicBezTo>
                  <a:pt x="638" y="145"/>
                  <a:pt x="638" y="145"/>
                  <a:pt x="638" y="145"/>
                </a:cubicBezTo>
                <a:cubicBezTo>
                  <a:pt x="636" y="145"/>
                  <a:pt x="636" y="145"/>
                  <a:pt x="635" y="147"/>
                </a:cubicBezTo>
                <a:cubicBezTo>
                  <a:pt x="636" y="148"/>
                  <a:pt x="637" y="148"/>
                  <a:pt x="638" y="149"/>
                </a:cubicBezTo>
                <a:cubicBezTo>
                  <a:pt x="638" y="149"/>
                  <a:pt x="637" y="150"/>
                  <a:pt x="637" y="150"/>
                </a:cubicBezTo>
                <a:cubicBezTo>
                  <a:pt x="637" y="151"/>
                  <a:pt x="636" y="151"/>
                  <a:pt x="636" y="151"/>
                </a:cubicBezTo>
                <a:cubicBezTo>
                  <a:pt x="635" y="150"/>
                  <a:pt x="634" y="150"/>
                  <a:pt x="633" y="150"/>
                </a:cubicBezTo>
                <a:cubicBezTo>
                  <a:pt x="633" y="150"/>
                  <a:pt x="632" y="149"/>
                  <a:pt x="631" y="149"/>
                </a:cubicBezTo>
                <a:cubicBezTo>
                  <a:pt x="629" y="148"/>
                  <a:pt x="629" y="147"/>
                  <a:pt x="630" y="145"/>
                </a:cubicBezTo>
                <a:cubicBezTo>
                  <a:pt x="630" y="145"/>
                  <a:pt x="630" y="144"/>
                  <a:pt x="630" y="144"/>
                </a:cubicBezTo>
                <a:cubicBezTo>
                  <a:pt x="632" y="140"/>
                  <a:pt x="632" y="140"/>
                  <a:pt x="632" y="137"/>
                </a:cubicBezTo>
                <a:cubicBezTo>
                  <a:pt x="632" y="136"/>
                  <a:pt x="632" y="136"/>
                  <a:pt x="631" y="135"/>
                </a:cubicBezTo>
                <a:cubicBezTo>
                  <a:pt x="631" y="135"/>
                  <a:pt x="631" y="134"/>
                  <a:pt x="632" y="133"/>
                </a:cubicBezTo>
                <a:cubicBezTo>
                  <a:pt x="632" y="133"/>
                  <a:pt x="632" y="133"/>
                  <a:pt x="632" y="133"/>
                </a:cubicBezTo>
                <a:cubicBezTo>
                  <a:pt x="632" y="133"/>
                  <a:pt x="631" y="133"/>
                  <a:pt x="631" y="133"/>
                </a:cubicBezTo>
                <a:cubicBezTo>
                  <a:pt x="631" y="134"/>
                  <a:pt x="632" y="134"/>
                  <a:pt x="632" y="134"/>
                </a:cubicBezTo>
                <a:cubicBezTo>
                  <a:pt x="633" y="134"/>
                  <a:pt x="633" y="134"/>
                  <a:pt x="633" y="133"/>
                </a:cubicBezTo>
                <a:cubicBezTo>
                  <a:pt x="633" y="133"/>
                  <a:pt x="633" y="133"/>
                  <a:pt x="632" y="133"/>
                </a:cubicBezTo>
                <a:cubicBezTo>
                  <a:pt x="631" y="134"/>
                  <a:pt x="630" y="133"/>
                  <a:pt x="630" y="133"/>
                </a:cubicBezTo>
                <a:cubicBezTo>
                  <a:pt x="630" y="133"/>
                  <a:pt x="629" y="132"/>
                  <a:pt x="629" y="132"/>
                </a:cubicBezTo>
                <a:cubicBezTo>
                  <a:pt x="627" y="132"/>
                  <a:pt x="625" y="132"/>
                  <a:pt x="622" y="132"/>
                </a:cubicBezTo>
                <a:cubicBezTo>
                  <a:pt x="621" y="133"/>
                  <a:pt x="621" y="134"/>
                  <a:pt x="620" y="134"/>
                </a:cubicBezTo>
                <a:cubicBezTo>
                  <a:pt x="620" y="134"/>
                  <a:pt x="620" y="133"/>
                  <a:pt x="620" y="133"/>
                </a:cubicBezTo>
                <a:cubicBezTo>
                  <a:pt x="619" y="133"/>
                  <a:pt x="619" y="133"/>
                  <a:pt x="619" y="134"/>
                </a:cubicBezTo>
                <a:cubicBezTo>
                  <a:pt x="619" y="134"/>
                  <a:pt x="618" y="134"/>
                  <a:pt x="618" y="134"/>
                </a:cubicBezTo>
                <a:cubicBezTo>
                  <a:pt x="618" y="135"/>
                  <a:pt x="619" y="135"/>
                  <a:pt x="619" y="135"/>
                </a:cubicBezTo>
                <a:cubicBezTo>
                  <a:pt x="619" y="135"/>
                  <a:pt x="619" y="136"/>
                  <a:pt x="619" y="137"/>
                </a:cubicBezTo>
                <a:cubicBezTo>
                  <a:pt x="618" y="138"/>
                  <a:pt x="617" y="138"/>
                  <a:pt x="616" y="140"/>
                </a:cubicBezTo>
                <a:cubicBezTo>
                  <a:pt x="615" y="142"/>
                  <a:pt x="614" y="144"/>
                  <a:pt x="614" y="147"/>
                </a:cubicBezTo>
                <a:cubicBezTo>
                  <a:pt x="614" y="148"/>
                  <a:pt x="614" y="149"/>
                  <a:pt x="614" y="150"/>
                </a:cubicBezTo>
                <a:cubicBezTo>
                  <a:pt x="614" y="152"/>
                  <a:pt x="614" y="153"/>
                  <a:pt x="615" y="155"/>
                </a:cubicBezTo>
                <a:cubicBezTo>
                  <a:pt x="616" y="156"/>
                  <a:pt x="615" y="158"/>
                  <a:pt x="615" y="159"/>
                </a:cubicBezTo>
                <a:cubicBezTo>
                  <a:pt x="616" y="160"/>
                  <a:pt x="616" y="161"/>
                  <a:pt x="616" y="162"/>
                </a:cubicBezTo>
                <a:cubicBezTo>
                  <a:pt x="617" y="163"/>
                  <a:pt x="617" y="164"/>
                  <a:pt x="617" y="165"/>
                </a:cubicBezTo>
                <a:cubicBezTo>
                  <a:pt x="617" y="166"/>
                  <a:pt x="617" y="167"/>
                  <a:pt x="617" y="168"/>
                </a:cubicBezTo>
                <a:cubicBezTo>
                  <a:pt x="617" y="169"/>
                  <a:pt x="618" y="171"/>
                  <a:pt x="617" y="172"/>
                </a:cubicBezTo>
                <a:cubicBezTo>
                  <a:pt x="616" y="173"/>
                  <a:pt x="616" y="174"/>
                  <a:pt x="616" y="176"/>
                </a:cubicBezTo>
                <a:cubicBezTo>
                  <a:pt x="616" y="176"/>
                  <a:pt x="616" y="176"/>
                  <a:pt x="616" y="176"/>
                </a:cubicBezTo>
                <a:cubicBezTo>
                  <a:pt x="615" y="178"/>
                  <a:pt x="613" y="181"/>
                  <a:pt x="612" y="183"/>
                </a:cubicBezTo>
                <a:cubicBezTo>
                  <a:pt x="612" y="184"/>
                  <a:pt x="611" y="185"/>
                  <a:pt x="611" y="185"/>
                </a:cubicBezTo>
                <a:cubicBezTo>
                  <a:pt x="610" y="186"/>
                  <a:pt x="609" y="187"/>
                  <a:pt x="608" y="189"/>
                </a:cubicBezTo>
                <a:cubicBezTo>
                  <a:pt x="608" y="189"/>
                  <a:pt x="607" y="189"/>
                  <a:pt x="606" y="190"/>
                </a:cubicBezTo>
                <a:cubicBezTo>
                  <a:pt x="605" y="191"/>
                  <a:pt x="603" y="193"/>
                  <a:pt x="601" y="195"/>
                </a:cubicBezTo>
                <a:cubicBezTo>
                  <a:pt x="601" y="195"/>
                  <a:pt x="600" y="194"/>
                  <a:pt x="600" y="195"/>
                </a:cubicBezTo>
                <a:cubicBezTo>
                  <a:pt x="599" y="195"/>
                  <a:pt x="599" y="195"/>
                  <a:pt x="598" y="196"/>
                </a:cubicBezTo>
                <a:cubicBezTo>
                  <a:pt x="597" y="196"/>
                  <a:pt x="597" y="197"/>
                  <a:pt x="595" y="197"/>
                </a:cubicBezTo>
                <a:cubicBezTo>
                  <a:pt x="594" y="197"/>
                  <a:pt x="592" y="197"/>
                  <a:pt x="589" y="197"/>
                </a:cubicBezTo>
                <a:cubicBezTo>
                  <a:pt x="589" y="197"/>
                  <a:pt x="589" y="197"/>
                  <a:pt x="589" y="196"/>
                </a:cubicBezTo>
                <a:cubicBezTo>
                  <a:pt x="589" y="197"/>
                  <a:pt x="590" y="196"/>
                  <a:pt x="590" y="195"/>
                </a:cubicBezTo>
                <a:cubicBezTo>
                  <a:pt x="589" y="195"/>
                  <a:pt x="589" y="195"/>
                  <a:pt x="589" y="195"/>
                </a:cubicBezTo>
                <a:cubicBezTo>
                  <a:pt x="588" y="195"/>
                  <a:pt x="588" y="195"/>
                  <a:pt x="588" y="196"/>
                </a:cubicBezTo>
                <a:moveTo>
                  <a:pt x="629" y="130"/>
                </a:moveTo>
                <a:cubicBezTo>
                  <a:pt x="629" y="130"/>
                  <a:pt x="629" y="130"/>
                  <a:pt x="629" y="130"/>
                </a:cubicBezTo>
                <a:cubicBezTo>
                  <a:pt x="629" y="131"/>
                  <a:pt x="629" y="131"/>
                  <a:pt x="629" y="131"/>
                </a:cubicBezTo>
                <a:cubicBezTo>
                  <a:pt x="629" y="131"/>
                  <a:pt x="629" y="131"/>
                  <a:pt x="629" y="131"/>
                </a:cubicBezTo>
                <a:cubicBezTo>
                  <a:pt x="629" y="131"/>
                  <a:pt x="629" y="130"/>
                  <a:pt x="629" y="130"/>
                </a:cubicBezTo>
                <a:moveTo>
                  <a:pt x="590" y="193"/>
                </a:moveTo>
                <a:cubicBezTo>
                  <a:pt x="589" y="193"/>
                  <a:pt x="589" y="193"/>
                  <a:pt x="589" y="193"/>
                </a:cubicBezTo>
                <a:cubicBezTo>
                  <a:pt x="589" y="193"/>
                  <a:pt x="589" y="193"/>
                  <a:pt x="589" y="193"/>
                </a:cubicBezTo>
                <a:cubicBezTo>
                  <a:pt x="589" y="193"/>
                  <a:pt x="589" y="193"/>
                  <a:pt x="589" y="193"/>
                </a:cubicBezTo>
                <a:cubicBezTo>
                  <a:pt x="589" y="193"/>
                  <a:pt x="589" y="193"/>
                  <a:pt x="590" y="193"/>
                </a:cubicBezTo>
                <a:moveTo>
                  <a:pt x="554" y="654"/>
                </a:moveTo>
                <a:cubicBezTo>
                  <a:pt x="556" y="654"/>
                  <a:pt x="557" y="653"/>
                  <a:pt x="558" y="654"/>
                </a:cubicBezTo>
                <a:cubicBezTo>
                  <a:pt x="558" y="654"/>
                  <a:pt x="557" y="655"/>
                  <a:pt x="557" y="655"/>
                </a:cubicBezTo>
                <a:cubicBezTo>
                  <a:pt x="557" y="655"/>
                  <a:pt x="558" y="656"/>
                  <a:pt x="558" y="656"/>
                </a:cubicBezTo>
                <a:cubicBezTo>
                  <a:pt x="557" y="657"/>
                  <a:pt x="557" y="659"/>
                  <a:pt x="555" y="659"/>
                </a:cubicBezTo>
                <a:cubicBezTo>
                  <a:pt x="555" y="659"/>
                  <a:pt x="554" y="659"/>
                  <a:pt x="554" y="659"/>
                </a:cubicBezTo>
                <a:cubicBezTo>
                  <a:pt x="554" y="661"/>
                  <a:pt x="554" y="664"/>
                  <a:pt x="555" y="666"/>
                </a:cubicBezTo>
                <a:cubicBezTo>
                  <a:pt x="555" y="668"/>
                  <a:pt x="556" y="670"/>
                  <a:pt x="557" y="672"/>
                </a:cubicBezTo>
                <a:cubicBezTo>
                  <a:pt x="558" y="672"/>
                  <a:pt x="558" y="673"/>
                  <a:pt x="558" y="674"/>
                </a:cubicBezTo>
                <a:cubicBezTo>
                  <a:pt x="558" y="674"/>
                  <a:pt x="558" y="675"/>
                  <a:pt x="559" y="675"/>
                </a:cubicBezTo>
                <a:cubicBezTo>
                  <a:pt x="559" y="676"/>
                  <a:pt x="559" y="677"/>
                  <a:pt x="560" y="678"/>
                </a:cubicBezTo>
                <a:cubicBezTo>
                  <a:pt x="561" y="678"/>
                  <a:pt x="561" y="680"/>
                  <a:pt x="562" y="680"/>
                </a:cubicBezTo>
                <a:cubicBezTo>
                  <a:pt x="562" y="681"/>
                  <a:pt x="562" y="682"/>
                  <a:pt x="563" y="683"/>
                </a:cubicBezTo>
                <a:cubicBezTo>
                  <a:pt x="563" y="683"/>
                  <a:pt x="564" y="683"/>
                  <a:pt x="564" y="683"/>
                </a:cubicBezTo>
                <a:cubicBezTo>
                  <a:pt x="565" y="686"/>
                  <a:pt x="566" y="688"/>
                  <a:pt x="568" y="690"/>
                </a:cubicBezTo>
                <a:cubicBezTo>
                  <a:pt x="567" y="691"/>
                  <a:pt x="569" y="692"/>
                  <a:pt x="569" y="693"/>
                </a:cubicBezTo>
                <a:cubicBezTo>
                  <a:pt x="569" y="694"/>
                  <a:pt x="570" y="694"/>
                  <a:pt x="571" y="696"/>
                </a:cubicBezTo>
                <a:cubicBezTo>
                  <a:pt x="571" y="696"/>
                  <a:pt x="571" y="697"/>
                  <a:pt x="572" y="698"/>
                </a:cubicBezTo>
                <a:cubicBezTo>
                  <a:pt x="572" y="699"/>
                  <a:pt x="574" y="699"/>
                  <a:pt x="573" y="701"/>
                </a:cubicBezTo>
                <a:cubicBezTo>
                  <a:pt x="575" y="702"/>
                  <a:pt x="576" y="703"/>
                  <a:pt x="577" y="704"/>
                </a:cubicBezTo>
                <a:cubicBezTo>
                  <a:pt x="578" y="706"/>
                  <a:pt x="579" y="707"/>
                  <a:pt x="580" y="708"/>
                </a:cubicBezTo>
                <a:cubicBezTo>
                  <a:pt x="581" y="709"/>
                  <a:pt x="582" y="710"/>
                  <a:pt x="584" y="710"/>
                </a:cubicBezTo>
                <a:cubicBezTo>
                  <a:pt x="585" y="710"/>
                  <a:pt x="586" y="710"/>
                  <a:pt x="586" y="709"/>
                </a:cubicBezTo>
                <a:cubicBezTo>
                  <a:pt x="587" y="709"/>
                  <a:pt x="589" y="709"/>
                  <a:pt x="589" y="708"/>
                </a:cubicBezTo>
                <a:cubicBezTo>
                  <a:pt x="589" y="707"/>
                  <a:pt x="590" y="707"/>
                  <a:pt x="591" y="706"/>
                </a:cubicBezTo>
                <a:cubicBezTo>
                  <a:pt x="591" y="705"/>
                  <a:pt x="591" y="705"/>
                  <a:pt x="591" y="705"/>
                </a:cubicBezTo>
                <a:cubicBezTo>
                  <a:pt x="591" y="700"/>
                  <a:pt x="591" y="700"/>
                  <a:pt x="591" y="700"/>
                </a:cubicBezTo>
                <a:cubicBezTo>
                  <a:pt x="589" y="698"/>
                  <a:pt x="589" y="696"/>
                  <a:pt x="588" y="694"/>
                </a:cubicBezTo>
                <a:cubicBezTo>
                  <a:pt x="587" y="694"/>
                  <a:pt x="587" y="693"/>
                  <a:pt x="587" y="693"/>
                </a:cubicBezTo>
                <a:cubicBezTo>
                  <a:pt x="586" y="692"/>
                  <a:pt x="586" y="692"/>
                  <a:pt x="586" y="691"/>
                </a:cubicBezTo>
                <a:cubicBezTo>
                  <a:pt x="586" y="691"/>
                  <a:pt x="586" y="690"/>
                  <a:pt x="585" y="690"/>
                </a:cubicBezTo>
                <a:cubicBezTo>
                  <a:pt x="584" y="689"/>
                  <a:pt x="584" y="687"/>
                  <a:pt x="582" y="686"/>
                </a:cubicBezTo>
                <a:cubicBezTo>
                  <a:pt x="582" y="686"/>
                  <a:pt x="581" y="686"/>
                  <a:pt x="580" y="686"/>
                </a:cubicBezTo>
                <a:cubicBezTo>
                  <a:pt x="580" y="687"/>
                  <a:pt x="579" y="688"/>
                  <a:pt x="579" y="688"/>
                </a:cubicBezTo>
                <a:cubicBezTo>
                  <a:pt x="577" y="688"/>
                  <a:pt x="577" y="689"/>
                  <a:pt x="576" y="689"/>
                </a:cubicBezTo>
                <a:cubicBezTo>
                  <a:pt x="575" y="689"/>
                  <a:pt x="576" y="687"/>
                  <a:pt x="575" y="687"/>
                </a:cubicBezTo>
                <a:cubicBezTo>
                  <a:pt x="574" y="685"/>
                  <a:pt x="574" y="685"/>
                  <a:pt x="573" y="684"/>
                </a:cubicBezTo>
                <a:cubicBezTo>
                  <a:pt x="572" y="683"/>
                  <a:pt x="572" y="682"/>
                  <a:pt x="573" y="682"/>
                </a:cubicBezTo>
                <a:cubicBezTo>
                  <a:pt x="574" y="682"/>
                  <a:pt x="574" y="682"/>
                  <a:pt x="575" y="681"/>
                </a:cubicBezTo>
                <a:cubicBezTo>
                  <a:pt x="575" y="681"/>
                  <a:pt x="576" y="680"/>
                  <a:pt x="576" y="680"/>
                </a:cubicBezTo>
                <a:cubicBezTo>
                  <a:pt x="579" y="680"/>
                  <a:pt x="581" y="678"/>
                  <a:pt x="583" y="677"/>
                </a:cubicBezTo>
                <a:cubicBezTo>
                  <a:pt x="584" y="676"/>
                  <a:pt x="584" y="677"/>
                  <a:pt x="585" y="676"/>
                </a:cubicBezTo>
                <a:cubicBezTo>
                  <a:pt x="586" y="677"/>
                  <a:pt x="586" y="678"/>
                  <a:pt x="587" y="679"/>
                </a:cubicBezTo>
                <a:cubicBezTo>
                  <a:pt x="587" y="679"/>
                  <a:pt x="588" y="680"/>
                  <a:pt x="588" y="681"/>
                </a:cubicBezTo>
                <a:cubicBezTo>
                  <a:pt x="589" y="682"/>
                  <a:pt x="589" y="683"/>
                  <a:pt x="590" y="684"/>
                </a:cubicBezTo>
                <a:cubicBezTo>
                  <a:pt x="592" y="685"/>
                  <a:pt x="592" y="687"/>
                  <a:pt x="593" y="688"/>
                </a:cubicBezTo>
                <a:cubicBezTo>
                  <a:pt x="594" y="690"/>
                  <a:pt x="595" y="692"/>
                  <a:pt x="596" y="694"/>
                </a:cubicBezTo>
                <a:cubicBezTo>
                  <a:pt x="597" y="696"/>
                  <a:pt x="597" y="697"/>
                  <a:pt x="599" y="698"/>
                </a:cubicBezTo>
                <a:cubicBezTo>
                  <a:pt x="599" y="699"/>
                  <a:pt x="600" y="700"/>
                  <a:pt x="600" y="701"/>
                </a:cubicBezTo>
                <a:cubicBezTo>
                  <a:pt x="601" y="702"/>
                  <a:pt x="601" y="704"/>
                  <a:pt x="602" y="705"/>
                </a:cubicBezTo>
                <a:cubicBezTo>
                  <a:pt x="603" y="706"/>
                  <a:pt x="603" y="707"/>
                  <a:pt x="602" y="708"/>
                </a:cubicBezTo>
                <a:cubicBezTo>
                  <a:pt x="601" y="709"/>
                  <a:pt x="600" y="709"/>
                  <a:pt x="599" y="710"/>
                </a:cubicBezTo>
                <a:cubicBezTo>
                  <a:pt x="598" y="708"/>
                  <a:pt x="597" y="707"/>
                  <a:pt x="596" y="706"/>
                </a:cubicBezTo>
                <a:cubicBezTo>
                  <a:pt x="595" y="706"/>
                  <a:pt x="595" y="706"/>
                  <a:pt x="595" y="706"/>
                </a:cubicBezTo>
                <a:cubicBezTo>
                  <a:pt x="595" y="708"/>
                  <a:pt x="595" y="709"/>
                  <a:pt x="595" y="711"/>
                </a:cubicBezTo>
                <a:cubicBezTo>
                  <a:pt x="595" y="712"/>
                  <a:pt x="594" y="712"/>
                  <a:pt x="594" y="713"/>
                </a:cubicBezTo>
                <a:cubicBezTo>
                  <a:pt x="593" y="714"/>
                  <a:pt x="591" y="714"/>
                  <a:pt x="590" y="715"/>
                </a:cubicBezTo>
                <a:cubicBezTo>
                  <a:pt x="589" y="716"/>
                  <a:pt x="589" y="716"/>
                  <a:pt x="588" y="716"/>
                </a:cubicBezTo>
                <a:cubicBezTo>
                  <a:pt x="588" y="717"/>
                  <a:pt x="587" y="717"/>
                  <a:pt x="586" y="717"/>
                </a:cubicBezTo>
                <a:cubicBezTo>
                  <a:pt x="585" y="717"/>
                  <a:pt x="584" y="719"/>
                  <a:pt x="583" y="717"/>
                </a:cubicBezTo>
                <a:cubicBezTo>
                  <a:pt x="583" y="717"/>
                  <a:pt x="583" y="717"/>
                  <a:pt x="582" y="717"/>
                </a:cubicBezTo>
                <a:cubicBezTo>
                  <a:pt x="582" y="717"/>
                  <a:pt x="581" y="718"/>
                  <a:pt x="580" y="717"/>
                </a:cubicBezTo>
                <a:cubicBezTo>
                  <a:pt x="580" y="716"/>
                  <a:pt x="578" y="717"/>
                  <a:pt x="578" y="716"/>
                </a:cubicBezTo>
                <a:cubicBezTo>
                  <a:pt x="577" y="714"/>
                  <a:pt x="576" y="715"/>
                  <a:pt x="575" y="714"/>
                </a:cubicBezTo>
                <a:cubicBezTo>
                  <a:pt x="574" y="713"/>
                  <a:pt x="574" y="713"/>
                  <a:pt x="573" y="712"/>
                </a:cubicBezTo>
                <a:cubicBezTo>
                  <a:pt x="573" y="711"/>
                  <a:pt x="572" y="710"/>
                  <a:pt x="571" y="710"/>
                </a:cubicBezTo>
                <a:cubicBezTo>
                  <a:pt x="570" y="709"/>
                  <a:pt x="570" y="708"/>
                  <a:pt x="570" y="707"/>
                </a:cubicBezTo>
                <a:cubicBezTo>
                  <a:pt x="569" y="706"/>
                  <a:pt x="568" y="706"/>
                  <a:pt x="567" y="705"/>
                </a:cubicBezTo>
                <a:cubicBezTo>
                  <a:pt x="567" y="704"/>
                  <a:pt x="567" y="703"/>
                  <a:pt x="566" y="703"/>
                </a:cubicBezTo>
                <a:cubicBezTo>
                  <a:pt x="564" y="702"/>
                  <a:pt x="564" y="700"/>
                  <a:pt x="563" y="698"/>
                </a:cubicBezTo>
                <a:cubicBezTo>
                  <a:pt x="562" y="697"/>
                  <a:pt x="561" y="696"/>
                  <a:pt x="560" y="695"/>
                </a:cubicBezTo>
                <a:cubicBezTo>
                  <a:pt x="560" y="693"/>
                  <a:pt x="559" y="692"/>
                  <a:pt x="558" y="691"/>
                </a:cubicBezTo>
                <a:cubicBezTo>
                  <a:pt x="557" y="690"/>
                  <a:pt x="557" y="689"/>
                  <a:pt x="556" y="688"/>
                </a:cubicBezTo>
                <a:cubicBezTo>
                  <a:pt x="556" y="687"/>
                  <a:pt x="555" y="685"/>
                  <a:pt x="554" y="684"/>
                </a:cubicBezTo>
                <a:cubicBezTo>
                  <a:pt x="554" y="683"/>
                  <a:pt x="554" y="682"/>
                  <a:pt x="553" y="681"/>
                </a:cubicBezTo>
                <a:cubicBezTo>
                  <a:pt x="553" y="679"/>
                  <a:pt x="551" y="679"/>
                  <a:pt x="551" y="677"/>
                </a:cubicBezTo>
                <a:cubicBezTo>
                  <a:pt x="551" y="676"/>
                  <a:pt x="550" y="676"/>
                  <a:pt x="550" y="675"/>
                </a:cubicBezTo>
                <a:cubicBezTo>
                  <a:pt x="550" y="674"/>
                  <a:pt x="549" y="673"/>
                  <a:pt x="549" y="672"/>
                </a:cubicBezTo>
                <a:cubicBezTo>
                  <a:pt x="548" y="671"/>
                  <a:pt x="548" y="670"/>
                  <a:pt x="548" y="669"/>
                </a:cubicBezTo>
                <a:cubicBezTo>
                  <a:pt x="547" y="669"/>
                  <a:pt x="547" y="668"/>
                  <a:pt x="547" y="666"/>
                </a:cubicBezTo>
                <a:cubicBezTo>
                  <a:pt x="547" y="665"/>
                  <a:pt x="547" y="664"/>
                  <a:pt x="547" y="663"/>
                </a:cubicBezTo>
                <a:cubicBezTo>
                  <a:pt x="547" y="661"/>
                  <a:pt x="546" y="660"/>
                  <a:pt x="548" y="659"/>
                </a:cubicBezTo>
                <a:cubicBezTo>
                  <a:pt x="548" y="656"/>
                  <a:pt x="548" y="656"/>
                  <a:pt x="548" y="656"/>
                </a:cubicBezTo>
                <a:cubicBezTo>
                  <a:pt x="548" y="655"/>
                  <a:pt x="549" y="655"/>
                  <a:pt x="550" y="654"/>
                </a:cubicBezTo>
                <a:cubicBezTo>
                  <a:pt x="550" y="653"/>
                  <a:pt x="552" y="653"/>
                  <a:pt x="553" y="652"/>
                </a:cubicBezTo>
                <a:cubicBezTo>
                  <a:pt x="554" y="651"/>
                  <a:pt x="554" y="652"/>
                  <a:pt x="554" y="653"/>
                </a:cubicBezTo>
                <a:cubicBezTo>
                  <a:pt x="554" y="653"/>
                  <a:pt x="554" y="654"/>
                  <a:pt x="554" y="654"/>
                </a:cubicBezTo>
                <a:cubicBezTo>
                  <a:pt x="555" y="654"/>
                  <a:pt x="554" y="654"/>
                  <a:pt x="554" y="654"/>
                </a:cubicBezTo>
                <a:cubicBezTo>
                  <a:pt x="554" y="654"/>
                  <a:pt x="554" y="654"/>
                  <a:pt x="553" y="654"/>
                </a:cubicBezTo>
                <a:cubicBezTo>
                  <a:pt x="553" y="654"/>
                  <a:pt x="553" y="654"/>
                  <a:pt x="553" y="654"/>
                </a:cubicBezTo>
                <a:cubicBezTo>
                  <a:pt x="553" y="654"/>
                  <a:pt x="553" y="654"/>
                  <a:pt x="553" y="655"/>
                </a:cubicBezTo>
                <a:cubicBezTo>
                  <a:pt x="554" y="655"/>
                  <a:pt x="554" y="655"/>
                  <a:pt x="554" y="654"/>
                </a:cubicBezTo>
                <a:moveTo>
                  <a:pt x="586" y="715"/>
                </a:moveTo>
                <a:cubicBezTo>
                  <a:pt x="586" y="715"/>
                  <a:pt x="585" y="715"/>
                  <a:pt x="585" y="714"/>
                </a:cubicBezTo>
                <a:cubicBezTo>
                  <a:pt x="585" y="714"/>
                  <a:pt x="585" y="715"/>
                  <a:pt x="585" y="715"/>
                </a:cubicBezTo>
                <a:cubicBezTo>
                  <a:pt x="585" y="715"/>
                  <a:pt x="585" y="715"/>
                  <a:pt x="585" y="715"/>
                </a:cubicBezTo>
                <a:cubicBezTo>
                  <a:pt x="585" y="715"/>
                  <a:pt x="586" y="715"/>
                  <a:pt x="586" y="715"/>
                </a:cubicBezTo>
                <a:moveTo>
                  <a:pt x="256" y="650"/>
                </a:moveTo>
                <a:cubicBezTo>
                  <a:pt x="257" y="650"/>
                  <a:pt x="257" y="650"/>
                  <a:pt x="258" y="650"/>
                </a:cubicBezTo>
                <a:cubicBezTo>
                  <a:pt x="259" y="650"/>
                  <a:pt x="259" y="650"/>
                  <a:pt x="260" y="651"/>
                </a:cubicBezTo>
                <a:cubicBezTo>
                  <a:pt x="260" y="651"/>
                  <a:pt x="261" y="651"/>
                  <a:pt x="261" y="651"/>
                </a:cubicBezTo>
                <a:cubicBezTo>
                  <a:pt x="262" y="651"/>
                  <a:pt x="262" y="651"/>
                  <a:pt x="263" y="652"/>
                </a:cubicBezTo>
                <a:cubicBezTo>
                  <a:pt x="263" y="652"/>
                  <a:pt x="264" y="652"/>
                  <a:pt x="264" y="652"/>
                </a:cubicBezTo>
                <a:cubicBezTo>
                  <a:pt x="264" y="653"/>
                  <a:pt x="264" y="654"/>
                  <a:pt x="264" y="655"/>
                </a:cubicBezTo>
                <a:cubicBezTo>
                  <a:pt x="263" y="655"/>
                  <a:pt x="263" y="656"/>
                  <a:pt x="262" y="657"/>
                </a:cubicBezTo>
                <a:cubicBezTo>
                  <a:pt x="262" y="658"/>
                  <a:pt x="261" y="659"/>
                  <a:pt x="261" y="660"/>
                </a:cubicBezTo>
                <a:cubicBezTo>
                  <a:pt x="262" y="661"/>
                  <a:pt x="261" y="661"/>
                  <a:pt x="260" y="662"/>
                </a:cubicBezTo>
                <a:cubicBezTo>
                  <a:pt x="260" y="663"/>
                  <a:pt x="260" y="663"/>
                  <a:pt x="260" y="664"/>
                </a:cubicBezTo>
                <a:cubicBezTo>
                  <a:pt x="259" y="665"/>
                  <a:pt x="258" y="665"/>
                  <a:pt x="259" y="667"/>
                </a:cubicBezTo>
                <a:cubicBezTo>
                  <a:pt x="259" y="667"/>
                  <a:pt x="258" y="668"/>
                  <a:pt x="258" y="669"/>
                </a:cubicBezTo>
                <a:cubicBezTo>
                  <a:pt x="257" y="669"/>
                  <a:pt x="258" y="670"/>
                  <a:pt x="257" y="670"/>
                </a:cubicBezTo>
                <a:cubicBezTo>
                  <a:pt x="256" y="672"/>
                  <a:pt x="255" y="674"/>
                  <a:pt x="254" y="677"/>
                </a:cubicBezTo>
                <a:cubicBezTo>
                  <a:pt x="254" y="678"/>
                  <a:pt x="253" y="679"/>
                  <a:pt x="253" y="680"/>
                </a:cubicBezTo>
                <a:cubicBezTo>
                  <a:pt x="253" y="681"/>
                  <a:pt x="253" y="681"/>
                  <a:pt x="252" y="681"/>
                </a:cubicBezTo>
                <a:cubicBezTo>
                  <a:pt x="252" y="682"/>
                  <a:pt x="251" y="683"/>
                  <a:pt x="251" y="684"/>
                </a:cubicBezTo>
                <a:cubicBezTo>
                  <a:pt x="251" y="685"/>
                  <a:pt x="250" y="686"/>
                  <a:pt x="250" y="687"/>
                </a:cubicBezTo>
                <a:cubicBezTo>
                  <a:pt x="250" y="688"/>
                  <a:pt x="249" y="689"/>
                  <a:pt x="249" y="690"/>
                </a:cubicBezTo>
                <a:cubicBezTo>
                  <a:pt x="249" y="691"/>
                  <a:pt x="248" y="692"/>
                  <a:pt x="248" y="693"/>
                </a:cubicBezTo>
                <a:cubicBezTo>
                  <a:pt x="248" y="693"/>
                  <a:pt x="248" y="694"/>
                  <a:pt x="248" y="694"/>
                </a:cubicBezTo>
                <a:cubicBezTo>
                  <a:pt x="247" y="695"/>
                  <a:pt x="247" y="696"/>
                  <a:pt x="247" y="697"/>
                </a:cubicBezTo>
                <a:cubicBezTo>
                  <a:pt x="246" y="697"/>
                  <a:pt x="246" y="698"/>
                  <a:pt x="246" y="699"/>
                </a:cubicBezTo>
                <a:cubicBezTo>
                  <a:pt x="245" y="700"/>
                  <a:pt x="245" y="700"/>
                  <a:pt x="245" y="701"/>
                </a:cubicBezTo>
                <a:cubicBezTo>
                  <a:pt x="245" y="702"/>
                  <a:pt x="244" y="702"/>
                  <a:pt x="244" y="703"/>
                </a:cubicBezTo>
                <a:cubicBezTo>
                  <a:pt x="244" y="704"/>
                  <a:pt x="243" y="705"/>
                  <a:pt x="242" y="705"/>
                </a:cubicBezTo>
                <a:cubicBezTo>
                  <a:pt x="242" y="706"/>
                  <a:pt x="243" y="707"/>
                  <a:pt x="242" y="708"/>
                </a:cubicBezTo>
                <a:cubicBezTo>
                  <a:pt x="241" y="708"/>
                  <a:pt x="242" y="709"/>
                  <a:pt x="241" y="710"/>
                </a:cubicBezTo>
                <a:cubicBezTo>
                  <a:pt x="241" y="711"/>
                  <a:pt x="240" y="712"/>
                  <a:pt x="240" y="714"/>
                </a:cubicBezTo>
                <a:cubicBezTo>
                  <a:pt x="239" y="716"/>
                  <a:pt x="238" y="717"/>
                  <a:pt x="237" y="719"/>
                </a:cubicBezTo>
                <a:cubicBezTo>
                  <a:pt x="237" y="720"/>
                  <a:pt x="236" y="720"/>
                  <a:pt x="236" y="720"/>
                </a:cubicBezTo>
                <a:cubicBezTo>
                  <a:pt x="234" y="719"/>
                  <a:pt x="233" y="719"/>
                  <a:pt x="231" y="717"/>
                </a:cubicBezTo>
                <a:cubicBezTo>
                  <a:pt x="230" y="717"/>
                  <a:pt x="230" y="717"/>
                  <a:pt x="231" y="716"/>
                </a:cubicBezTo>
                <a:cubicBezTo>
                  <a:pt x="231" y="715"/>
                  <a:pt x="231" y="714"/>
                  <a:pt x="232" y="713"/>
                </a:cubicBezTo>
                <a:cubicBezTo>
                  <a:pt x="232" y="713"/>
                  <a:pt x="232" y="712"/>
                  <a:pt x="233" y="711"/>
                </a:cubicBezTo>
                <a:cubicBezTo>
                  <a:pt x="233" y="710"/>
                  <a:pt x="234" y="709"/>
                  <a:pt x="234" y="708"/>
                </a:cubicBezTo>
                <a:cubicBezTo>
                  <a:pt x="234" y="706"/>
                  <a:pt x="235" y="705"/>
                  <a:pt x="236" y="704"/>
                </a:cubicBezTo>
                <a:cubicBezTo>
                  <a:pt x="236" y="703"/>
                  <a:pt x="237" y="702"/>
                  <a:pt x="238" y="701"/>
                </a:cubicBezTo>
                <a:cubicBezTo>
                  <a:pt x="238" y="700"/>
                  <a:pt x="238" y="698"/>
                  <a:pt x="239" y="698"/>
                </a:cubicBezTo>
                <a:cubicBezTo>
                  <a:pt x="239" y="698"/>
                  <a:pt x="238" y="697"/>
                  <a:pt x="238" y="696"/>
                </a:cubicBezTo>
                <a:cubicBezTo>
                  <a:pt x="238" y="696"/>
                  <a:pt x="237" y="696"/>
                  <a:pt x="237" y="695"/>
                </a:cubicBezTo>
                <a:cubicBezTo>
                  <a:pt x="235" y="695"/>
                  <a:pt x="234" y="694"/>
                  <a:pt x="233" y="693"/>
                </a:cubicBezTo>
                <a:cubicBezTo>
                  <a:pt x="232" y="693"/>
                  <a:pt x="231" y="692"/>
                  <a:pt x="230" y="692"/>
                </a:cubicBezTo>
                <a:cubicBezTo>
                  <a:pt x="230" y="692"/>
                  <a:pt x="229" y="694"/>
                  <a:pt x="228" y="694"/>
                </a:cubicBezTo>
                <a:cubicBezTo>
                  <a:pt x="227" y="695"/>
                  <a:pt x="225" y="697"/>
                  <a:pt x="224" y="698"/>
                </a:cubicBezTo>
                <a:cubicBezTo>
                  <a:pt x="222" y="701"/>
                  <a:pt x="220" y="703"/>
                  <a:pt x="218" y="705"/>
                </a:cubicBezTo>
                <a:cubicBezTo>
                  <a:pt x="217" y="706"/>
                  <a:pt x="217" y="707"/>
                  <a:pt x="216" y="708"/>
                </a:cubicBezTo>
                <a:cubicBezTo>
                  <a:pt x="216" y="708"/>
                  <a:pt x="215" y="708"/>
                  <a:pt x="215" y="708"/>
                </a:cubicBezTo>
                <a:cubicBezTo>
                  <a:pt x="214" y="707"/>
                  <a:pt x="212" y="707"/>
                  <a:pt x="211" y="706"/>
                </a:cubicBezTo>
                <a:cubicBezTo>
                  <a:pt x="211" y="705"/>
                  <a:pt x="211" y="705"/>
                  <a:pt x="211" y="705"/>
                </a:cubicBezTo>
                <a:cubicBezTo>
                  <a:pt x="212" y="704"/>
                  <a:pt x="212" y="703"/>
                  <a:pt x="212" y="702"/>
                </a:cubicBezTo>
                <a:cubicBezTo>
                  <a:pt x="213" y="701"/>
                  <a:pt x="214" y="701"/>
                  <a:pt x="214" y="700"/>
                </a:cubicBezTo>
                <a:cubicBezTo>
                  <a:pt x="215" y="700"/>
                  <a:pt x="215" y="699"/>
                  <a:pt x="215" y="698"/>
                </a:cubicBezTo>
                <a:cubicBezTo>
                  <a:pt x="216" y="697"/>
                  <a:pt x="217" y="697"/>
                  <a:pt x="218" y="696"/>
                </a:cubicBezTo>
                <a:cubicBezTo>
                  <a:pt x="218" y="695"/>
                  <a:pt x="219" y="694"/>
                  <a:pt x="219" y="693"/>
                </a:cubicBezTo>
                <a:cubicBezTo>
                  <a:pt x="220" y="692"/>
                  <a:pt x="221" y="692"/>
                  <a:pt x="222" y="691"/>
                </a:cubicBezTo>
                <a:cubicBezTo>
                  <a:pt x="223" y="689"/>
                  <a:pt x="225" y="688"/>
                  <a:pt x="226" y="686"/>
                </a:cubicBezTo>
                <a:cubicBezTo>
                  <a:pt x="227" y="684"/>
                  <a:pt x="229" y="683"/>
                  <a:pt x="230" y="681"/>
                </a:cubicBezTo>
                <a:cubicBezTo>
                  <a:pt x="232" y="678"/>
                  <a:pt x="235" y="676"/>
                  <a:pt x="238" y="673"/>
                </a:cubicBezTo>
                <a:cubicBezTo>
                  <a:pt x="239" y="672"/>
                  <a:pt x="240" y="671"/>
                  <a:pt x="240" y="670"/>
                </a:cubicBezTo>
                <a:cubicBezTo>
                  <a:pt x="241" y="668"/>
                  <a:pt x="241" y="668"/>
                  <a:pt x="242" y="667"/>
                </a:cubicBezTo>
                <a:cubicBezTo>
                  <a:pt x="243" y="666"/>
                  <a:pt x="244" y="666"/>
                  <a:pt x="244" y="666"/>
                </a:cubicBezTo>
                <a:cubicBezTo>
                  <a:pt x="244" y="665"/>
                  <a:pt x="245" y="664"/>
                  <a:pt x="245" y="664"/>
                </a:cubicBezTo>
                <a:cubicBezTo>
                  <a:pt x="246" y="663"/>
                  <a:pt x="247" y="663"/>
                  <a:pt x="247" y="662"/>
                </a:cubicBezTo>
                <a:cubicBezTo>
                  <a:pt x="247" y="660"/>
                  <a:pt x="250" y="659"/>
                  <a:pt x="250" y="657"/>
                </a:cubicBezTo>
                <a:cubicBezTo>
                  <a:pt x="252" y="656"/>
                  <a:pt x="252" y="654"/>
                  <a:pt x="254" y="654"/>
                </a:cubicBezTo>
                <a:cubicBezTo>
                  <a:pt x="255" y="653"/>
                  <a:pt x="255" y="651"/>
                  <a:pt x="256" y="650"/>
                </a:cubicBezTo>
                <a:moveTo>
                  <a:pt x="253" y="663"/>
                </a:moveTo>
                <a:cubicBezTo>
                  <a:pt x="252" y="663"/>
                  <a:pt x="252" y="664"/>
                  <a:pt x="251" y="665"/>
                </a:cubicBezTo>
                <a:cubicBezTo>
                  <a:pt x="251" y="665"/>
                  <a:pt x="251" y="665"/>
                  <a:pt x="251" y="666"/>
                </a:cubicBezTo>
                <a:cubicBezTo>
                  <a:pt x="250" y="667"/>
                  <a:pt x="249" y="668"/>
                  <a:pt x="248" y="669"/>
                </a:cubicBezTo>
                <a:cubicBezTo>
                  <a:pt x="246" y="670"/>
                  <a:pt x="246" y="671"/>
                  <a:pt x="245" y="672"/>
                </a:cubicBezTo>
                <a:cubicBezTo>
                  <a:pt x="244" y="674"/>
                  <a:pt x="242" y="675"/>
                  <a:pt x="241" y="677"/>
                </a:cubicBezTo>
                <a:cubicBezTo>
                  <a:pt x="241" y="678"/>
                  <a:pt x="240" y="679"/>
                  <a:pt x="239" y="679"/>
                </a:cubicBezTo>
                <a:cubicBezTo>
                  <a:pt x="238" y="680"/>
                  <a:pt x="238" y="681"/>
                  <a:pt x="237" y="682"/>
                </a:cubicBezTo>
                <a:cubicBezTo>
                  <a:pt x="236" y="682"/>
                  <a:pt x="237" y="684"/>
                  <a:pt x="236" y="684"/>
                </a:cubicBezTo>
                <a:cubicBezTo>
                  <a:pt x="235" y="685"/>
                  <a:pt x="234" y="686"/>
                  <a:pt x="234" y="687"/>
                </a:cubicBezTo>
                <a:cubicBezTo>
                  <a:pt x="236" y="687"/>
                  <a:pt x="236" y="688"/>
                  <a:pt x="237" y="689"/>
                </a:cubicBezTo>
                <a:cubicBezTo>
                  <a:pt x="239" y="689"/>
                  <a:pt x="240" y="690"/>
                  <a:pt x="241" y="690"/>
                </a:cubicBezTo>
                <a:cubicBezTo>
                  <a:pt x="242" y="690"/>
                  <a:pt x="242" y="689"/>
                  <a:pt x="242" y="688"/>
                </a:cubicBezTo>
                <a:cubicBezTo>
                  <a:pt x="243" y="687"/>
                  <a:pt x="244" y="686"/>
                  <a:pt x="243" y="685"/>
                </a:cubicBezTo>
                <a:cubicBezTo>
                  <a:pt x="243" y="685"/>
                  <a:pt x="244" y="684"/>
                  <a:pt x="244" y="684"/>
                </a:cubicBezTo>
                <a:cubicBezTo>
                  <a:pt x="244" y="683"/>
                  <a:pt x="245" y="683"/>
                  <a:pt x="245" y="682"/>
                </a:cubicBezTo>
                <a:cubicBezTo>
                  <a:pt x="245" y="681"/>
                  <a:pt x="247" y="681"/>
                  <a:pt x="246" y="680"/>
                </a:cubicBezTo>
                <a:cubicBezTo>
                  <a:pt x="246" y="679"/>
                  <a:pt x="247" y="678"/>
                  <a:pt x="247" y="677"/>
                </a:cubicBezTo>
                <a:cubicBezTo>
                  <a:pt x="247" y="676"/>
                  <a:pt x="247" y="676"/>
                  <a:pt x="248" y="675"/>
                </a:cubicBezTo>
                <a:cubicBezTo>
                  <a:pt x="249" y="675"/>
                  <a:pt x="249" y="674"/>
                  <a:pt x="249" y="673"/>
                </a:cubicBezTo>
                <a:cubicBezTo>
                  <a:pt x="249" y="672"/>
                  <a:pt x="251" y="671"/>
                  <a:pt x="250" y="670"/>
                </a:cubicBezTo>
                <a:cubicBezTo>
                  <a:pt x="251" y="669"/>
                  <a:pt x="251" y="667"/>
                  <a:pt x="252" y="667"/>
                </a:cubicBezTo>
                <a:cubicBezTo>
                  <a:pt x="252" y="665"/>
                  <a:pt x="253" y="665"/>
                  <a:pt x="253" y="662"/>
                </a:cubicBezTo>
                <a:cubicBezTo>
                  <a:pt x="253" y="662"/>
                  <a:pt x="253" y="663"/>
                  <a:pt x="253" y="663"/>
                </a:cubicBezTo>
                <a:cubicBezTo>
                  <a:pt x="253" y="663"/>
                  <a:pt x="253" y="663"/>
                  <a:pt x="253" y="663"/>
                </a:cubicBezTo>
                <a:cubicBezTo>
                  <a:pt x="253" y="663"/>
                  <a:pt x="253" y="663"/>
                  <a:pt x="253" y="663"/>
                </a:cubicBezTo>
                <a:cubicBezTo>
                  <a:pt x="253" y="663"/>
                  <a:pt x="254" y="663"/>
                  <a:pt x="254" y="663"/>
                </a:cubicBezTo>
                <a:cubicBezTo>
                  <a:pt x="254" y="663"/>
                  <a:pt x="254" y="662"/>
                  <a:pt x="253" y="663"/>
                </a:cubicBezTo>
                <a:moveTo>
                  <a:pt x="259" y="652"/>
                </a:moveTo>
                <a:cubicBezTo>
                  <a:pt x="260" y="653"/>
                  <a:pt x="261" y="653"/>
                  <a:pt x="261" y="652"/>
                </a:cubicBezTo>
                <a:cubicBezTo>
                  <a:pt x="261" y="652"/>
                  <a:pt x="260" y="652"/>
                  <a:pt x="259" y="652"/>
                </a:cubicBezTo>
                <a:moveTo>
                  <a:pt x="257" y="653"/>
                </a:moveTo>
                <a:cubicBezTo>
                  <a:pt x="257" y="653"/>
                  <a:pt x="257" y="653"/>
                  <a:pt x="257" y="654"/>
                </a:cubicBezTo>
                <a:cubicBezTo>
                  <a:pt x="257" y="654"/>
                  <a:pt x="257" y="653"/>
                  <a:pt x="257" y="653"/>
                </a:cubicBezTo>
                <a:cubicBezTo>
                  <a:pt x="257" y="653"/>
                  <a:pt x="257" y="653"/>
                  <a:pt x="257" y="653"/>
                </a:cubicBezTo>
                <a:cubicBezTo>
                  <a:pt x="257" y="653"/>
                  <a:pt x="257" y="653"/>
                  <a:pt x="257" y="653"/>
                </a:cubicBezTo>
                <a:moveTo>
                  <a:pt x="188" y="134"/>
                </a:moveTo>
                <a:cubicBezTo>
                  <a:pt x="187" y="135"/>
                  <a:pt x="186" y="135"/>
                  <a:pt x="185" y="134"/>
                </a:cubicBezTo>
                <a:cubicBezTo>
                  <a:pt x="185" y="133"/>
                  <a:pt x="185" y="132"/>
                  <a:pt x="184" y="132"/>
                </a:cubicBezTo>
                <a:cubicBezTo>
                  <a:pt x="184" y="131"/>
                  <a:pt x="183" y="131"/>
                  <a:pt x="183" y="131"/>
                </a:cubicBezTo>
                <a:cubicBezTo>
                  <a:pt x="183" y="130"/>
                  <a:pt x="183" y="130"/>
                  <a:pt x="183" y="129"/>
                </a:cubicBezTo>
                <a:cubicBezTo>
                  <a:pt x="184" y="128"/>
                  <a:pt x="185" y="128"/>
                  <a:pt x="185" y="129"/>
                </a:cubicBezTo>
                <a:cubicBezTo>
                  <a:pt x="185" y="129"/>
                  <a:pt x="185" y="129"/>
                  <a:pt x="185" y="129"/>
                </a:cubicBezTo>
                <a:cubicBezTo>
                  <a:pt x="185" y="129"/>
                  <a:pt x="185" y="129"/>
                  <a:pt x="185" y="130"/>
                </a:cubicBezTo>
                <a:cubicBezTo>
                  <a:pt x="185" y="130"/>
                  <a:pt x="185" y="130"/>
                  <a:pt x="185" y="130"/>
                </a:cubicBezTo>
                <a:cubicBezTo>
                  <a:pt x="186" y="130"/>
                  <a:pt x="186" y="130"/>
                  <a:pt x="187" y="129"/>
                </a:cubicBezTo>
                <a:cubicBezTo>
                  <a:pt x="187" y="129"/>
                  <a:pt x="188" y="128"/>
                  <a:pt x="189" y="128"/>
                </a:cubicBezTo>
                <a:cubicBezTo>
                  <a:pt x="190" y="128"/>
                  <a:pt x="190" y="128"/>
                  <a:pt x="191" y="130"/>
                </a:cubicBezTo>
                <a:cubicBezTo>
                  <a:pt x="191" y="131"/>
                  <a:pt x="191" y="131"/>
                  <a:pt x="190" y="132"/>
                </a:cubicBezTo>
                <a:cubicBezTo>
                  <a:pt x="190" y="133"/>
                  <a:pt x="189" y="133"/>
                  <a:pt x="189" y="134"/>
                </a:cubicBezTo>
                <a:cubicBezTo>
                  <a:pt x="189" y="135"/>
                  <a:pt x="189" y="136"/>
                  <a:pt x="189" y="137"/>
                </a:cubicBezTo>
                <a:cubicBezTo>
                  <a:pt x="190" y="138"/>
                  <a:pt x="190" y="139"/>
                  <a:pt x="191" y="139"/>
                </a:cubicBezTo>
                <a:cubicBezTo>
                  <a:pt x="192" y="140"/>
                  <a:pt x="192" y="141"/>
                  <a:pt x="193" y="142"/>
                </a:cubicBezTo>
                <a:cubicBezTo>
                  <a:pt x="193" y="143"/>
                  <a:pt x="193" y="144"/>
                  <a:pt x="194" y="145"/>
                </a:cubicBezTo>
                <a:cubicBezTo>
                  <a:pt x="195" y="146"/>
                  <a:pt x="195" y="147"/>
                  <a:pt x="196" y="147"/>
                </a:cubicBezTo>
                <a:cubicBezTo>
                  <a:pt x="196" y="148"/>
                  <a:pt x="196" y="149"/>
                  <a:pt x="197" y="150"/>
                </a:cubicBezTo>
                <a:cubicBezTo>
                  <a:pt x="198" y="151"/>
                  <a:pt x="198" y="152"/>
                  <a:pt x="199" y="153"/>
                </a:cubicBezTo>
                <a:cubicBezTo>
                  <a:pt x="200" y="153"/>
                  <a:pt x="201" y="154"/>
                  <a:pt x="201" y="155"/>
                </a:cubicBezTo>
                <a:cubicBezTo>
                  <a:pt x="201" y="156"/>
                  <a:pt x="202" y="156"/>
                  <a:pt x="203" y="157"/>
                </a:cubicBezTo>
                <a:cubicBezTo>
                  <a:pt x="204" y="158"/>
                  <a:pt x="204" y="159"/>
                  <a:pt x="205" y="160"/>
                </a:cubicBezTo>
                <a:cubicBezTo>
                  <a:pt x="206" y="161"/>
                  <a:pt x="206" y="162"/>
                  <a:pt x="207" y="163"/>
                </a:cubicBezTo>
                <a:cubicBezTo>
                  <a:pt x="208" y="164"/>
                  <a:pt x="209" y="165"/>
                  <a:pt x="210" y="166"/>
                </a:cubicBezTo>
                <a:cubicBezTo>
                  <a:pt x="210" y="168"/>
                  <a:pt x="212" y="169"/>
                  <a:pt x="213" y="171"/>
                </a:cubicBezTo>
                <a:cubicBezTo>
                  <a:pt x="214" y="172"/>
                  <a:pt x="215" y="173"/>
                  <a:pt x="216" y="174"/>
                </a:cubicBezTo>
                <a:cubicBezTo>
                  <a:pt x="216" y="175"/>
                  <a:pt x="216" y="176"/>
                  <a:pt x="215" y="177"/>
                </a:cubicBezTo>
                <a:cubicBezTo>
                  <a:pt x="215" y="177"/>
                  <a:pt x="216" y="178"/>
                  <a:pt x="216" y="178"/>
                </a:cubicBezTo>
                <a:cubicBezTo>
                  <a:pt x="220" y="178"/>
                  <a:pt x="220" y="178"/>
                  <a:pt x="220" y="178"/>
                </a:cubicBezTo>
                <a:cubicBezTo>
                  <a:pt x="221" y="180"/>
                  <a:pt x="222" y="181"/>
                  <a:pt x="223" y="182"/>
                </a:cubicBezTo>
                <a:cubicBezTo>
                  <a:pt x="224" y="182"/>
                  <a:pt x="225" y="183"/>
                  <a:pt x="225" y="184"/>
                </a:cubicBezTo>
                <a:cubicBezTo>
                  <a:pt x="226" y="185"/>
                  <a:pt x="228" y="185"/>
                  <a:pt x="230" y="186"/>
                </a:cubicBezTo>
                <a:cubicBezTo>
                  <a:pt x="231" y="186"/>
                  <a:pt x="232" y="186"/>
                  <a:pt x="232" y="186"/>
                </a:cubicBezTo>
                <a:cubicBezTo>
                  <a:pt x="233" y="185"/>
                  <a:pt x="234" y="185"/>
                  <a:pt x="235" y="184"/>
                </a:cubicBezTo>
                <a:cubicBezTo>
                  <a:pt x="236" y="184"/>
                  <a:pt x="237" y="183"/>
                  <a:pt x="238" y="182"/>
                </a:cubicBezTo>
                <a:cubicBezTo>
                  <a:pt x="238" y="179"/>
                  <a:pt x="238" y="179"/>
                  <a:pt x="238" y="179"/>
                </a:cubicBezTo>
                <a:cubicBezTo>
                  <a:pt x="236" y="178"/>
                  <a:pt x="237" y="177"/>
                  <a:pt x="236" y="176"/>
                </a:cubicBezTo>
                <a:cubicBezTo>
                  <a:pt x="235" y="174"/>
                  <a:pt x="235" y="172"/>
                  <a:pt x="234" y="171"/>
                </a:cubicBezTo>
                <a:cubicBezTo>
                  <a:pt x="233" y="170"/>
                  <a:pt x="232" y="169"/>
                  <a:pt x="232" y="167"/>
                </a:cubicBezTo>
                <a:cubicBezTo>
                  <a:pt x="232" y="166"/>
                  <a:pt x="232" y="166"/>
                  <a:pt x="232" y="167"/>
                </a:cubicBezTo>
                <a:cubicBezTo>
                  <a:pt x="232" y="167"/>
                  <a:pt x="232" y="167"/>
                  <a:pt x="232" y="167"/>
                </a:cubicBezTo>
                <a:cubicBezTo>
                  <a:pt x="232" y="167"/>
                  <a:pt x="232" y="167"/>
                  <a:pt x="232" y="167"/>
                </a:cubicBezTo>
                <a:cubicBezTo>
                  <a:pt x="233" y="167"/>
                  <a:pt x="233" y="167"/>
                  <a:pt x="233" y="167"/>
                </a:cubicBezTo>
                <a:cubicBezTo>
                  <a:pt x="233" y="166"/>
                  <a:pt x="233" y="166"/>
                  <a:pt x="232" y="167"/>
                </a:cubicBezTo>
                <a:cubicBezTo>
                  <a:pt x="231" y="167"/>
                  <a:pt x="231" y="166"/>
                  <a:pt x="230" y="166"/>
                </a:cubicBezTo>
                <a:cubicBezTo>
                  <a:pt x="230" y="164"/>
                  <a:pt x="229" y="164"/>
                  <a:pt x="228" y="163"/>
                </a:cubicBezTo>
                <a:cubicBezTo>
                  <a:pt x="228" y="163"/>
                  <a:pt x="229" y="161"/>
                  <a:pt x="227" y="161"/>
                </a:cubicBezTo>
                <a:cubicBezTo>
                  <a:pt x="228" y="161"/>
                  <a:pt x="228" y="160"/>
                  <a:pt x="228" y="160"/>
                </a:cubicBezTo>
                <a:cubicBezTo>
                  <a:pt x="230" y="160"/>
                  <a:pt x="231" y="160"/>
                  <a:pt x="233" y="160"/>
                </a:cubicBezTo>
                <a:cubicBezTo>
                  <a:pt x="233" y="161"/>
                  <a:pt x="233" y="161"/>
                  <a:pt x="233" y="162"/>
                </a:cubicBezTo>
                <a:cubicBezTo>
                  <a:pt x="233" y="162"/>
                  <a:pt x="233" y="162"/>
                  <a:pt x="233" y="162"/>
                </a:cubicBezTo>
                <a:cubicBezTo>
                  <a:pt x="234" y="162"/>
                  <a:pt x="234" y="161"/>
                  <a:pt x="235" y="161"/>
                </a:cubicBezTo>
                <a:cubicBezTo>
                  <a:pt x="235" y="161"/>
                  <a:pt x="236" y="161"/>
                  <a:pt x="236" y="160"/>
                </a:cubicBezTo>
                <a:cubicBezTo>
                  <a:pt x="236" y="160"/>
                  <a:pt x="236" y="159"/>
                  <a:pt x="237" y="159"/>
                </a:cubicBezTo>
                <a:cubicBezTo>
                  <a:pt x="237" y="160"/>
                  <a:pt x="238" y="160"/>
                  <a:pt x="238" y="160"/>
                </a:cubicBezTo>
                <a:cubicBezTo>
                  <a:pt x="238" y="161"/>
                  <a:pt x="238" y="161"/>
                  <a:pt x="239" y="161"/>
                </a:cubicBezTo>
                <a:cubicBezTo>
                  <a:pt x="239" y="161"/>
                  <a:pt x="239" y="162"/>
                  <a:pt x="240" y="162"/>
                </a:cubicBezTo>
                <a:cubicBezTo>
                  <a:pt x="240" y="164"/>
                  <a:pt x="241" y="166"/>
                  <a:pt x="242" y="168"/>
                </a:cubicBezTo>
                <a:cubicBezTo>
                  <a:pt x="243" y="169"/>
                  <a:pt x="243" y="169"/>
                  <a:pt x="243" y="169"/>
                </a:cubicBezTo>
                <a:cubicBezTo>
                  <a:pt x="244" y="170"/>
                  <a:pt x="244" y="171"/>
                  <a:pt x="244" y="173"/>
                </a:cubicBezTo>
                <a:cubicBezTo>
                  <a:pt x="244" y="173"/>
                  <a:pt x="244" y="173"/>
                  <a:pt x="244" y="174"/>
                </a:cubicBezTo>
                <a:cubicBezTo>
                  <a:pt x="243" y="174"/>
                  <a:pt x="242" y="174"/>
                  <a:pt x="240" y="174"/>
                </a:cubicBezTo>
                <a:cubicBezTo>
                  <a:pt x="240" y="174"/>
                  <a:pt x="240" y="174"/>
                  <a:pt x="240" y="174"/>
                </a:cubicBezTo>
                <a:cubicBezTo>
                  <a:pt x="241" y="174"/>
                  <a:pt x="241" y="173"/>
                  <a:pt x="241" y="173"/>
                </a:cubicBezTo>
                <a:cubicBezTo>
                  <a:pt x="240" y="173"/>
                  <a:pt x="240" y="173"/>
                  <a:pt x="240" y="173"/>
                </a:cubicBezTo>
                <a:cubicBezTo>
                  <a:pt x="240" y="173"/>
                  <a:pt x="240" y="174"/>
                  <a:pt x="240" y="174"/>
                </a:cubicBezTo>
                <a:cubicBezTo>
                  <a:pt x="241" y="174"/>
                  <a:pt x="243" y="175"/>
                  <a:pt x="243" y="175"/>
                </a:cubicBezTo>
                <a:cubicBezTo>
                  <a:pt x="243" y="175"/>
                  <a:pt x="244" y="175"/>
                  <a:pt x="244" y="175"/>
                </a:cubicBezTo>
                <a:cubicBezTo>
                  <a:pt x="244" y="175"/>
                  <a:pt x="245" y="175"/>
                  <a:pt x="245" y="175"/>
                </a:cubicBezTo>
                <a:cubicBezTo>
                  <a:pt x="245" y="176"/>
                  <a:pt x="247" y="177"/>
                  <a:pt x="246" y="179"/>
                </a:cubicBezTo>
                <a:cubicBezTo>
                  <a:pt x="246" y="180"/>
                  <a:pt x="246" y="181"/>
                  <a:pt x="246" y="182"/>
                </a:cubicBezTo>
                <a:cubicBezTo>
                  <a:pt x="246" y="183"/>
                  <a:pt x="245" y="185"/>
                  <a:pt x="245" y="186"/>
                </a:cubicBezTo>
                <a:cubicBezTo>
                  <a:pt x="244" y="187"/>
                  <a:pt x="244" y="188"/>
                  <a:pt x="243" y="189"/>
                </a:cubicBezTo>
                <a:cubicBezTo>
                  <a:pt x="242" y="189"/>
                  <a:pt x="241" y="190"/>
                  <a:pt x="240" y="191"/>
                </a:cubicBezTo>
                <a:cubicBezTo>
                  <a:pt x="240" y="192"/>
                  <a:pt x="239" y="193"/>
                  <a:pt x="238" y="193"/>
                </a:cubicBezTo>
                <a:cubicBezTo>
                  <a:pt x="237" y="193"/>
                  <a:pt x="236" y="193"/>
                  <a:pt x="236" y="194"/>
                </a:cubicBezTo>
                <a:cubicBezTo>
                  <a:pt x="235" y="194"/>
                  <a:pt x="235" y="195"/>
                  <a:pt x="234" y="195"/>
                </a:cubicBezTo>
                <a:cubicBezTo>
                  <a:pt x="233" y="194"/>
                  <a:pt x="232" y="195"/>
                  <a:pt x="232" y="195"/>
                </a:cubicBezTo>
                <a:cubicBezTo>
                  <a:pt x="231" y="196"/>
                  <a:pt x="231" y="195"/>
                  <a:pt x="230" y="195"/>
                </a:cubicBezTo>
                <a:cubicBezTo>
                  <a:pt x="230" y="195"/>
                  <a:pt x="230" y="195"/>
                  <a:pt x="229" y="195"/>
                </a:cubicBezTo>
                <a:cubicBezTo>
                  <a:pt x="228" y="194"/>
                  <a:pt x="227" y="195"/>
                  <a:pt x="226" y="194"/>
                </a:cubicBezTo>
                <a:cubicBezTo>
                  <a:pt x="225" y="193"/>
                  <a:pt x="223" y="193"/>
                  <a:pt x="222" y="192"/>
                </a:cubicBezTo>
                <a:cubicBezTo>
                  <a:pt x="221" y="191"/>
                  <a:pt x="220" y="191"/>
                  <a:pt x="219" y="190"/>
                </a:cubicBezTo>
                <a:cubicBezTo>
                  <a:pt x="218" y="189"/>
                  <a:pt x="218" y="188"/>
                  <a:pt x="217" y="188"/>
                </a:cubicBezTo>
                <a:cubicBezTo>
                  <a:pt x="214" y="186"/>
                  <a:pt x="212" y="183"/>
                  <a:pt x="210" y="181"/>
                </a:cubicBezTo>
                <a:cubicBezTo>
                  <a:pt x="208" y="180"/>
                  <a:pt x="208" y="178"/>
                  <a:pt x="207" y="177"/>
                </a:cubicBezTo>
                <a:cubicBezTo>
                  <a:pt x="205" y="176"/>
                  <a:pt x="204" y="175"/>
                  <a:pt x="203" y="174"/>
                </a:cubicBezTo>
                <a:cubicBezTo>
                  <a:pt x="202" y="173"/>
                  <a:pt x="202" y="172"/>
                  <a:pt x="201" y="171"/>
                </a:cubicBezTo>
                <a:cubicBezTo>
                  <a:pt x="201" y="170"/>
                  <a:pt x="200" y="170"/>
                  <a:pt x="199" y="169"/>
                </a:cubicBezTo>
                <a:cubicBezTo>
                  <a:pt x="199" y="168"/>
                  <a:pt x="199" y="167"/>
                  <a:pt x="198" y="166"/>
                </a:cubicBezTo>
                <a:cubicBezTo>
                  <a:pt x="197" y="166"/>
                  <a:pt x="196" y="165"/>
                  <a:pt x="196" y="164"/>
                </a:cubicBezTo>
                <a:cubicBezTo>
                  <a:pt x="195" y="163"/>
                  <a:pt x="194" y="162"/>
                  <a:pt x="193" y="161"/>
                </a:cubicBezTo>
                <a:cubicBezTo>
                  <a:pt x="192" y="160"/>
                  <a:pt x="192" y="159"/>
                  <a:pt x="191" y="158"/>
                </a:cubicBezTo>
                <a:cubicBezTo>
                  <a:pt x="190" y="157"/>
                  <a:pt x="190" y="155"/>
                  <a:pt x="189" y="155"/>
                </a:cubicBezTo>
                <a:cubicBezTo>
                  <a:pt x="188" y="153"/>
                  <a:pt x="187" y="150"/>
                  <a:pt x="186" y="148"/>
                </a:cubicBezTo>
                <a:cubicBezTo>
                  <a:pt x="185" y="148"/>
                  <a:pt x="186" y="148"/>
                  <a:pt x="186" y="147"/>
                </a:cubicBezTo>
                <a:cubicBezTo>
                  <a:pt x="186" y="147"/>
                  <a:pt x="186" y="147"/>
                  <a:pt x="187" y="147"/>
                </a:cubicBezTo>
                <a:cubicBezTo>
                  <a:pt x="188" y="147"/>
                  <a:pt x="189" y="146"/>
                  <a:pt x="188" y="145"/>
                </a:cubicBezTo>
                <a:cubicBezTo>
                  <a:pt x="188" y="144"/>
                  <a:pt x="189" y="143"/>
                  <a:pt x="189" y="143"/>
                </a:cubicBezTo>
                <a:cubicBezTo>
                  <a:pt x="187" y="141"/>
                  <a:pt x="187" y="141"/>
                  <a:pt x="187" y="141"/>
                </a:cubicBezTo>
                <a:cubicBezTo>
                  <a:pt x="188" y="139"/>
                  <a:pt x="187" y="138"/>
                  <a:pt x="188" y="136"/>
                </a:cubicBezTo>
                <a:cubicBezTo>
                  <a:pt x="188" y="136"/>
                  <a:pt x="187" y="136"/>
                  <a:pt x="188" y="134"/>
                </a:cubicBezTo>
                <a:cubicBezTo>
                  <a:pt x="188" y="134"/>
                  <a:pt x="188" y="134"/>
                  <a:pt x="187" y="134"/>
                </a:cubicBezTo>
                <a:cubicBezTo>
                  <a:pt x="187" y="135"/>
                  <a:pt x="187" y="135"/>
                  <a:pt x="187" y="135"/>
                </a:cubicBezTo>
                <a:cubicBezTo>
                  <a:pt x="187" y="135"/>
                  <a:pt x="188" y="135"/>
                  <a:pt x="188" y="135"/>
                </a:cubicBezTo>
                <a:cubicBezTo>
                  <a:pt x="188" y="135"/>
                  <a:pt x="188" y="134"/>
                  <a:pt x="188" y="134"/>
                </a:cubicBezTo>
                <a:cubicBezTo>
                  <a:pt x="188" y="134"/>
                  <a:pt x="188" y="134"/>
                  <a:pt x="188" y="134"/>
                </a:cubicBezTo>
                <a:moveTo>
                  <a:pt x="232" y="165"/>
                </a:moveTo>
                <a:cubicBezTo>
                  <a:pt x="233" y="165"/>
                  <a:pt x="233" y="165"/>
                  <a:pt x="233" y="165"/>
                </a:cubicBezTo>
                <a:cubicBezTo>
                  <a:pt x="234" y="164"/>
                  <a:pt x="235" y="164"/>
                  <a:pt x="236" y="164"/>
                </a:cubicBezTo>
                <a:cubicBezTo>
                  <a:pt x="236" y="164"/>
                  <a:pt x="237" y="164"/>
                  <a:pt x="237" y="164"/>
                </a:cubicBezTo>
                <a:cubicBezTo>
                  <a:pt x="237" y="164"/>
                  <a:pt x="238" y="164"/>
                  <a:pt x="238" y="163"/>
                </a:cubicBezTo>
                <a:cubicBezTo>
                  <a:pt x="238" y="163"/>
                  <a:pt x="237" y="162"/>
                  <a:pt x="237" y="162"/>
                </a:cubicBezTo>
                <a:cubicBezTo>
                  <a:pt x="237" y="162"/>
                  <a:pt x="236" y="162"/>
                  <a:pt x="236" y="162"/>
                </a:cubicBezTo>
                <a:cubicBezTo>
                  <a:pt x="236" y="163"/>
                  <a:pt x="235" y="163"/>
                  <a:pt x="234" y="163"/>
                </a:cubicBezTo>
                <a:cubicBezTo>
                  <a:pt x="233" y="163"/>
                  <a:pt x="233" y="164"/>
                  <a:pt x="232" y="165"/>
                </a:cubicBezTo>
                <a:moveTo>
                  <a:pt x="235" y="168"/>
                </a:moveTo>
                <a:cubicBezTo>
                  <a:pt x="235" y="168"/>
                  <a:pt x="236" y="168"/>
                  <a:pt x="236" y="169"/>
                </a:cubicBezTo>
                <a:cubicBezTo>
                  <a:pt x="236" y="169"/>
                  <a:pt x="237" y="169"/>
                  <a:pt x="237" y="169"/>
                </a:cubicBezTo>
                <a:cubicBezTo>
                  <a:pt x="237" y="169"/>
                  <a:pt x="238" y="169"/>
                  <a:pt x="238" y="168"/>
                </a:cubicBezTo>
                <a:cubicBezTo>
                  <a:pt x="238" y="168"/>
                  <a:pt x="238" y="167"/>
                  <a:pt x="237" y="167"/>
                </a:cubicBezTo>
                <a:cubicBezTo>
                  <a:pt x="237" y="167"/>
                  <a:pt x="236" y="167"/>
                  <a:pt x="235" y="168"/>
                </a:cubicBezTo>
                <a:moveTo>
                  <a:pt x="217" y="181"/>
                </a:moveTo>
                <a:cubicBezTo>
                  <a:pt x="216" y="180"/>
                  <a:pt x="215" y="180"/>
                  <a:pt x="215" y="181"/>
                </a:cubicBezTo>
                <a:cubicBezTo>
                  <a:pt x="215" y="181"/>
                  <a:pt x="215" y="181"/>
                  <a:pt x="215" y="181"/>
                </a:cubicBezTo>
                <a:cubicBezTo>
                  <a:pt x="215" y="181"/>
                  <a:pt x="216" y="181"/>
                  <a:pt x="217" y="181"/>
                </a:cubicBezTo>
                <a:cubicBezTo>
                  <a:pt x="217" y="181"/>
                  <a:pt x="217" y="181"/>
                  <a:pt x="217" y="181"/>
                </a:cubicBezTo>
                <a:moveTo>
                  <a:pt x="232" y="162"/>
                </a:moveTo>
                <a:cubicBezTo>
                  <a:pt x="232" y="162"/>
                  <a:pt x="232" y="162"/>
                  <a:pt x="232" y="162"/>
                </a:cubicBezTo>
                <a:cubicBezTo>
                  <a:pt x="232" y="162"/>
                  <a:pt x="232" y="162"/>
                  <a:pt x="231" y="162"/>
                </a:cubicBezTo>
                <a:cubicBezTo>
                  <a:pt x="231" y="162"/>
                  <a:pt x="231" y="162"/>
                  <a:pt x="231" y="162"/>
                </a:cubicBezTo>
                <a:cubicBezTo>
                  <a:pt x="231" y="162"/>
                  <a:pt x="231" y="162"/>
                  <a:pt x="232" y="162"/>
                </a:cubicBezTo>
                <a:moveTo>
                  <a:pt x="189" y="139"/>
                </a:moveTo>
                <a:cubicBezTo>
                  <a:pt x="189" y="139"/>
                  <a:pt x="189" y="139"/>
                  <a:pt x="188" y="139"/>
                </a:cubicBezTo>
                <a:cubicBezTo>
                  <a:pt x="188" y="139"/>
                  <a:pt x="189" y="139"/>
                  <a:pt x="189" y="139"/>
                </a:cubicBezTo>
                <a:cubicBezTo>
                  <a:pt x="189" y="139"/>
                  <a:pt x="189" y="139"/>
                  <a:pt x="189" y="139"/>
                </a:cubicBezTo>
                <a:cubicBezTo>
                  <a:pt x="189" y="139"/>
                  <a:pt x="189" y="139"/>
                  <a:pt x="189" y="139"/>
                </a:cubicBezTo>
                <a:moveTo>
                  <a:pt x="190" y="145"/>
                </a:moveTo>
                <a:cubicBezTo>
                  <a:pt x="190" y="145"/>
                  <a:pt x="190" y="145"/>
                  <a:pt x="190" y="144"/>
                </a:cubicBezTo>
                <a:cubicBezTo>
                  <a:pt x="190" y="144"/>
                  <a:pt x="189" y="145"/>
                  <a:pt x="189" y="145"/>
                </a:cubicBezTo>
                <a:cubicBezTo>
                  <a:pt x="190" y="145"/>
                  <a:pt x="190" y="145"/>
                  <a:pt x="190" y="145"/>
                </a:cubicBezTo>
                <a:cubicBezTo>
                  <a:pt x="190" y="145"/>
                  <a:pt x="190" y="145"/>
                  <a:pt x="190" y="145"/>
                </a:cubicBezTo>
                <a:moveTo>
                  <a:pt x="218" y="180"/>
                </a:moveTo>
                <a:cubicBezTo>
                  <a:pt x="218" y="180"/>
                  <a:pt x="219" y="180"/>
                  <a:pt x="219" y="180"/>
                </a:cubicBezTo>
                <a:cubicBezTo>
                  <a:pt x="218" y="180"/>
                  <a:pt x="218" y="180"/>
                  <a:pt x="218" y="180"/>
                </a:cubicBezTo>
                <a:cubicBezTo>
                  <a:pt x="218" y="180"/>
                  <a:pt x="218" y="180"/>
                  <a:pt x="218" y="180"/>
                </a:cubicBezTo>
                <a:cubicBezTo>
                  <a:pt x="218" y="180"/>
                  <a:pt x="218" y="180"/>
                  <a:pt x="218" y="180"/>
                </a:cubicBezTo>
                <a:moveTo>
                  <a:pt x="182" y="664"/>
                </a:moveTo>
                <a:cubicBezTo>
                  <a:pt x="182" y="663"/>
                  <a:pt x="181" y="663"/>
                  <a:pt x="180" y="663"/>
                </a:cubicBezTo>
                <a:cubicBezTo>
                  <a:pt x="180" y="663"/>
                  <a:pt x="180" y="663"/>
                  <a:pt x="180" y="662"/>
                </a:cubicBezTo>
                <a:cubicBezTo>
                  <a:pt x="180" y="662"/>
                  <a:pt x="180" y="662"/>
                  <a:pt x="180" y="661"/>
                </a:cubicBezTo>
                <a:cubicBezTo>
                  <a:pt x="184" y="659"/>
                  <a:pt x="185" y="657"/>
                  <a:pt x="187" y="655"/>
                </a:cubicBezTo>
                <a:cubicBezTo>
                  <a:pt x="187" y="654"/>
                  <a:pt x="187" y="654"/>
                  <a:pt x="187" y="653"/>
                </a:cubicBezTo>
                <a:cubicBezTo>
                  <a:pt x="187" y="652"/>
                  <a:pt x="189" y="651"/>
                  <a:pt x="188" y="650"/>
                </a:cubicBezTo>
                <a:cubicBezTo>
                  <a:pt x="188" y="648"/>
                  <a:pt x="188" y="646"/>
                  <a:pt x="188" y="644"/>
                </a:cubicBezTo>
                <a:cubicBezTo>
                  <a:pt x="188" y="643"/>
                  <a:pt x="187" y="643"/>
                  <a:pt x="187" y="642"/>
                </a:cubicBezTo>
                <a:cubicBezTo>
                  <a:pt x="188" y="640"/>
                  <a:pt x="187" y="639"/>
                  <a:pt x="187" y="638"/>
                </a:cubicBezTo>
                <a:cubicBezTo>
                  <a:pt x="186" y="637"/>
                  <a:pt x="187" y="635"/>
                  <a:pt x="186" y="634"/>
                </a:cubicBezTo>
                <a:cubicBezTo>
                  <a:pt x="186" y="632"/>
                  <a:pt x="188" y="632"/>
                  <a:pt x="187" y="630"/>
                </a:cubicBezTo>
                <a:cubicBezTo>
                  <a:pt x="187" y="629"/>
                  <a:pt x="187" y="628"/>
                  <a:pt x="187" y="627"/>
                </a:cubicBezTo>
                <a:cubicBezTo>
                  <a:pt x="187" y="626"/>
                  <a:pt x="188" y="626"/>
                  <a:pt x="188" y="626"/>
                </a:cubicBezTo>
                <a:cubicBezTo>
                  <a:pt x="189" y="624"/>
                  <a:pt x="190" y="622"/>
                  <a:pt x="190" y="621"/>
                </a:cubicBezTo>
                <a:cubicBezTo>
                  <a:pt x="191" y="619"/>
                  <a:pt x="193" y="618"/>
                  <a:pt x="194" y="617"/>
                </a:cubicBezTo>
                <a:cubicBezTo>
                  <a:pt x="194" y="617"/>
                  <a:pt x="195" y="616"/>
                  <a:pt x="195" y="616"/>
                </a:cubicBezTo>
                <a:cubicBezTo>
                  <a:pt x="196" y="614"/>
                  <a:pt x="198" y="614"/>
                  <a:pt x="199" y="613"/>
                </a:cubicBezTo>
                <a:cubicBezTo>
                  <a:pt x="200" y="613"/>
                  <a:pt x="201" y="612"/>
                  <a:pt x="203" y="612"/>
                </a:cubicBezTo>
                <a:cubicBezTo>
                  <a:pt x="204" y="610"/>
                  <a:pt x="207" y="611"/>
                  <a:pt x="209" y="611"/>
                </a:cubicBezTo>
                <a:cubicBezTo>
                  <a:pt x="210" y="612"/>
                  <a:pt x="211" y="612"/>
                  <a:pt x="213" y="612"/>
                </a:cubicBezTo>
                <a:cubicBezTo>
                  <a:pt x="213" y="612"/>
                  <a:pt x="214" y="613"/>
                  <a:pt x="214" y="614"/>
                </a:cubicBezTo>
                <a:cubicBezTo>
                  <a:pt x="215" y="614"/>
                  <a:pt x="215" y="615"/>
                  <a:pt x="216" y="615"/>
                </a:cubicBezTo>
                <a:cubicBezTo>
                  <a:pt x="216" y="616"/>
                  <a:pt x="216" y="617"/>
                  <a:pt x="216" y="618"/>
                </a:cubicBezTo>
                <a:cubicBezTo>
                  <a:pt x="217" y="617"/>
                  <a:pt x="217" y="617"/>
                  <a:pt x="217" y="617"/>
                </a:cubicBezTo>
                <a:cubicBezTo>
                  <a:pt x="218" y="617"/>
                  <a:pt x="218" y="617"/>
                  <a:pt x="218" y="618"/>
                </a:cubicBezTo>
                <a:cubicBezTo>
                  <a:pt x="218" y="619"/>
                  <a:pt x="219" y="620"/>
                  <a:pt x="219" y="621"/>
                </a:cubicBezTo>
                <a:cubicBezTo>
                  <a:pt x="218" y="622"/>
                  <a:pt x="219" y="623"/>
                  <a:pt x="220" y="624"/>
                </a:cubicBezTo>
                <a:cubicBezTo>
                  <a:pt x="220" y="624"/>
                  <a:pt x="220" y="625"/>
                  <a:pt x="218" y="625"/>
                </a:cubicBezTo>
                <a:cubicBezTo>
                  <a:pt x="218" y="625"/>
                  <a:pt x="219" y="625"/>
                  <a:pt x="219" y="625"/>
                </a:cubicBezTo>
                <a:cubicBezTo>
                  <a:pt x="219" y="625"/>
                  <a:pt x="219" y="625"/>
                  <a:pt x="219" y="625"/>
                </a:cubicBezTo>
                <a:cubicBezTo>
                  <a:pt x="218" y="624"/>
                  <a:pt x="218" y="624"/>
                  <a:pt x="218" y="625"/>
                </a:cubicBezTo>
                <a:cubicBezTo>
                  <a:pt x="218" y="625"/>
                  <a:pt x="218" y="625"/>
                  <a:pt x="218" y="625"/>
                </a:cubicBezTo>
                <a:cubicBezTo>
                  <a:pt x="219" y="626"/>
                  <a:pt x="219" y="627"/>
                  <a:pt x="219" y="629"/>
                </a:cubicBezTo>
                <a:cubicBezTo>
                  <a:pt x="218" y="630"/>
                  <a:pt x="216" y="630"/>
                  <a:pt x="217" y="632"/>
                </a:cubicBezTo>
                <a:cubicBezTo>
                  <a:pt x="217" y="632"/>
                  <a:pt x="216" y="633"/>
                  <a:pt x="216" y="633"/>
                </a:cubicBezTo>
                <a:cubicBezTo>
                  <a:pt x="215" y="634"/>
                  <a:pt x="215" y="635"/>
                  <a:pt x="215" y="635"/>
                </a:cubicBezTo>
                <a:cubicBezTo>
                  <a:pt x="214" y="636"/>
                  <a:pt x="214" y="635"/>
                  <a:pt x="213" y="634"/>
                </a:cubicBezTo>
                <a:cubicBezTo>
                  <a:pt x="212" y="634"/>
                  <a:pt x="212" y="633"/>
                  <a:pt x="211" y="633"/>
                </a:cubicBezTo>
                <a:cubicBezTo>
                  <a:pt x="210" y="633"/>
                  <a:pt x="210" y="632"/>
                  <a:pt x="209" y="631"/>
                </a:cubicBezTo>
                <a:cubicBezTo>
                  <a:pt x="210" y="630"/>
                  <a:pt x="211" y="629"/>
                  <a:pt x="211" y="627"/>
                </a:cubicBezTo>
                <a:cubicBezTo>
                  <a:pt x="211" y="626"/>
                  <a:pt x="212" y="626"/>
                  <a:pt x="212" y="625"/>
                </a:cubicBezTo>
                <a:cubicBezTo>
                  <a:pt x="212" y="624"/>
                  <a:pt x="212" y="623"/>
                  <a:pt x="212" y="623"/>
                </a:cubicBezTo>
                <a:cubicBezTo>
                  <a:pt x="211" y="622"/>
                  <a:pt x="211" y="620"/>
                  <a:pt x="210" y="620"/>
                </a:cubicBezTo>
                <a:cubicBezTo>
                  <a:pt x="210" y="620"/>
                  <a:pt x="209" y="619"/>
                  <a:pt x="209" y="619"/>
                </a:cubicBezTo>
                <a:cubicBezTo>
                  <a:pt x="207" y="619"/>
                  <a:pt x="206" y="619"/>
                  <a:pt x="205" y="618"/>
                </a:cubicBezTo>
                <a:cubicBezTo>
                  <a:pt x="204" y="618"/>
                  <a:pt x="204" y="620"/>
                  <a:pt x="202" y="620"/>
                </a:cubicBezTo>
                <a:cubicBezTo>
                  <a:pt x="201" y="621"/>
                  <a:pt x="199" y="622"/>
                  <a:pt x="198" y="624"/>
                </a:cubicBezTo>
                <a:cubicBezTo>
                  <a:pt x="198" y="626"/>
                  <a:pt x="197" y="627"/>
                  <a:pt x="196" y="628"/>
                </a:cubicBezTo>
                <a:cubicBezTo>
                  <a:pt x="195" y="629"/>
                  <a:pt x="197" y="631"/>
                  <a:pt x="195" y="631"/>
                </a:cubicBezTo>
                <a:cubicBezTo>
                  <a:pt x="195" y="632"/>
                  <a:pt x="195" y="634"/>
                  <a:pt x="195" y="635"/>
                </a:cubicBezTo>
                <a:cubicBezTo>
                  <a:pt x="196" y="635"/>
                  <a:pt x="196" y="636"/>
                  <a:pt x="196" y="636"/>
                </a:cubicBezTo>
                <a:cubicBezTo>
                  <a:pt x="196" y="637"/>
                  <a:pt x="196" y="638"/>
                  <a:pt x="196" y="639"/>
                </a:cubicBezTo>
                <a:cubicBezTo>
                  <a:pt x="197" y="640"/>
                  <a:pt x="197" y="641"/>
                  <a:pt x="197" y="643"/>
                </a:cubicBezTo>
                <a:cubicBezTo>
                  <a:pt x="197" y="644"/>
                  <a:pt x="197" y="645"/>
                  <a:pt x="197" y="646"/>
                </a:cubicBezTo>
                <a:cubicBezTo>
                  <a:pt x="197" y="647"/>
                  <a:pt x="197" y="648"/>
                  <a:pt x="197" y="649"/>
                </a:cubicBezTo>
                <a:cubicBezTo>
                  <a:pt x="197" y="650"/>
                  <a:pt x="197" y="652"/>
                  <a:pt x="196" y="652"/>
                </a:cubicBezTo>
                <a:cubicBezTo>
                  <a:pt x="196" y="653"/>
                  <a:pt x="196" y="654"/>
                  <a:pt x="196" y="655"/>
                </a:cubicBezTo>
                <a:cubicBezTo>
                  <a:pt x="196" y="655"/>
                  <a:pt x="195" y="655"/>
                  <a:pt x="195" y="656"/>
                </a:cubicBezTo>
                <a:cubicBezTo>
                  <a:pt x="195" y="657"/>
                  <a:pt x="195" y="658"/>
                  <a:pt x="194" y="658"/>
                </a:cubicBezTo>
                <a:cubicBezTo>
                  <a:pt x="193" y="659"/>
                  <a:pt x="193" y="660"/>
                  <a:pt x="193" y="660"/>
                </a:cubicBezTo>
                <a:cubicBezTo>
                  <a:pt x="192" y="661"/>
                  <a:pt x="191" y="661"/>
                  <a:pt x="191" y="663"/>
                </a:cubicBezTo>
                <a:cubicBezTo>
                  <a:pt x="191" y="663"/>
                  <a:pt x="190" y="664"/>
                  <a:pt x="189" y="665"/>
                </a:cubicBezTo>
                <a:cubicBezTo>
                  <a:pt x="188" y="666"/>
                  <a:pt x="186" y="666"/>
                  <a:pt x="185" y="668"/>
                </a:cubicBezTo>
                <a:cubicBezTo>
                  <a:pt x="184" y="668"/>
                  <a:pt x="183" y="668"/>
                  <a:pt x="184" y="669"/>
                </a:cubicBezTo>
                <a:cubicBezTo>
                  <a:pt x="182" y="670"/>
                  <a:pt x="181" y="670"/>
                  <a:pt x="179" y="672"/>
                </a:cubicBezTo>
                <a:cubicBezTo>
                  <a:pt x="178" y="671"/>
                  <a:pt x="177" y="673"/>
                  <a:pt x="176" y="673"/>
                </a:cubicBezTo>
                <a:cubicBezTo>
                  <a:pt x="174" y="673"/>
                  <a:pt x="173" y="673"/>
                  <a:pt x="172" y="673"/>
                </a:cubicBezTo>
                <a:cubicBezTo>
                  <a:pt x="172" y="673"/>
                  <a:pt x="171" y="673"/>
                  <a:pt x="170" y="672"/>
                </a:cubicBezTo>
                <a:cubicBezTo>
                  <a:pt x="170" y="671"/>
                  <a:pt x="169" y="672"/>
                  <a:pt x="168" y="672"/>
                </a:cubicBezTo>
                <a:cubicBezTo>
                  <a:pt x="167" y="671"/>
                  <a:pt x="167" y="671"/>
                  <a:pt x="166" y="671"/>
                </a:cubicBezTo>
                <a:cubicBezTo>
                  <a:pt x="165" y="670"/>
                  <a:pt x="166" y="669"/>
                  <a:pt x="164" y="669"/>
                </a:cubicBezTo>
                <a:cubicBezTo>
                  <a:pt x="164" y="669"/>
                  <a:pt x="163" y="668"/>
                  <a:pt x="162" y="667"/>
                </a:cubicBezTo>
                <a:cubicBezTo>
                  <a:pt x="162" y="666"/>
                  <a:pt x="162" y="665"/>
                  <a:pt x="161" y="665"/>
                </a:cubicBezTo>
                <a:cubicBezTo>
                  <a:pt x="160" y="664"/>
                  <a:pt x="160" y="662"/>
                  <a:pt x="159" y="661"/>
                </a:cubicBezTo>
                <a:cubicBezTo>
                  <a:pt x="158" y="660"/>
                  <a:pt x="159" y="660"/>
                  <a:pt x="160" y="659"/>
                </a:cubicBezTo>
                <a:cubicBezTo>
                  <a:pt x="160" y="657"/>
                  <a:pt x="160" y="656"/>
                  <a:pt x="160" y="654"/>
                </a:cubicBezTo>
                <a:cubicBezTo>
                  <a:pt x="161" y="653"/>
                  <a:pt x="161" y="651"/>
                  <a:pt x="162" y="650"/>
                </a:cubicBezTo>
                <a:cubicBezTo>
                  <a:pt x="163" y="648"/>
                  <a:pt x="164" y="647"/>
                  <a:pt x="165" y="646"/>
                </a:cubicBezTo>
                <a:cubicBezTo>
                  <a:pt x="166" y="647"/>
                  <a:pt x="167" y="647"/>
                  <a:pt x="168" y="648"/>
                </a:cubicBezTo>
                <a:cubicBezTo>
                  <a:pt x="169" y="648"/>
                  <a:pt x="170" y="650"/>
                  <a:pt x="171" y="649"/>
                </a:cubicBezTo>
                <a:cubicBezTo>
                  <a:pt x="169" y="651"/>
                  <a:pt x="169" y="654"/>
                  <a:pt x="167" y="657"/>
                </a:cubicBezTo>
                <a:cubicBezTo>
                  <a:pt x="167" y="657"/>
                  <a:pt x="167" y="657"/>
                  <a:pt x="167" y="658"/>
                </a:cubicBezTo>
                <a:cubicBezTo>
                  <a:pt x="166" y="659"/>
                  <a:pt x="167" y="661"/>
                  <a:pt x="166" y="663"/>
                </a:cubicBezTo>
                <a:cubicBezTo>
                  <a:pt x="166" y="663"/>
                  <a:pt x="166" y="663"/>
                  <a:pt x="166" y="663"/>
                </a:cubicBezTo>
                <a:cubicBezTo>
                  <a:pt x="167" y="664"/>
                  <a:pt x="168" y="664"/>
                  <a:pt x="168" y="665"/>
                </a:cubicBezTo>
                <a:cubicBezTo>
                  <a:pt x="168" y="665"/>
                  <a:pt x="168" y="665"/>
                  <a:pt x="167" y="666"/>
                </a:cubicBezTo>
                <a:cubicBezTo>
                  <a:pt x="169" y="666"/>
                  <a:pt x="170" y="666"/>
                  <a:pt x="171" y="666"/>
                </a:cubicBezTo>
                <a:cubicBezTo>
                  <a:pt x="172" y="665"/>
                  <a:pt x="173" y="665"/>
                  <a:pt x="175" y="665"/>
                </a:cubicBezTo>
                <a:cubicBezTo>
                  <a:pt x="175" y="666"/>
                  <a:pt x="176" y="666"/>
                  <a:pt x="176" y="667"/>
                </a:cubicBezTo>
                <a:cubicBezTo>
                  <a:pt x="176" y="668"/>
                  <a:pt x="177" y="668"/>
                  <a:pt x="178" y="668"/>
                </a:cubicBezTo>
                <a:cubicBezTo>
                  <a:pt x="179" y="669"/>
                  <a:pt x="179" y="668"/>
                  <a:pt x="180" y="668"/>
                </a:cubicBezTo>
                <a:cubicBezTo>
                  <a:pt x="181" y="668"/>
                  <a:pt x="182" y="666"/>
                  <a:pt x="183" y="665"/>
                </a:cubicBezTo>
                <a:cubicBezTo>
                  <a:pt x="183" y="665"/>
                  <a:pt x="183" y="664"/>
                  <a:pt x="182" y="664"/>
                </a:cubicBezTo>
                <a:moveTo>
                  <a:pt x="93" y="353"/>
                </a:moveTo>
                <a:cubicBezTo>
                  <a:pt x="94" y="356"/>
                  <a:pt x="94" y="356"/>
                  <a:pt x="94" y="356"/>
                </a:cubicBezTo>
                <a:cubicBezTo>
                  <a:pt x="93" y="357"/>
                  <a:pt x="94" y="357"/>
                  <a:pt x="94" y="358"/>
                </a:cubicBezTo>
                <a:cubicBezTo>
                  <a:pt x="94" y="357"/>
                  <a:pt x="94" y="357"/>
                  <a:pt x="94" y="357"/>
                </a:cubicBezTo>
                <a:cubicBezTo>
                  <a:pt x="95" y="357"/>
                  <a:pt x="96" y="357"/>
                  <a:pt x="96" y="357"/>
                </a:cubicBezTo>
                <a:cubicBezTo>
                  <a:pt x="97" y="357"/>
                  <a:pt x="97" y="357"/>
                  <a:pt x="97" y="358"/>
                </a:cubicBezTo>
                <a:cubicBezTo>
                  <a:pt x="97" y="358"/>
                  <a:pt x="97" y="359"/>
                  <a:pt x="96" y="359"/>
                </a:cubicBezTo>
                <a:cubicBezTo>
                  <a:pt x="96" y="359"/>
                  <a:pt x="95" y="359"/>
                  <a:pt x="96" y="360"/>
                </a:cubicBezTo>
                <a:cubicBezTo>
                  <a:pt x="96" y="360"/>
                  <a:pt x="96" y="360"/>
                  <a:pt x="96" y="361"/>
                </a:cubicBezTo>
                <a:cubicBezTo>
                  <a:pt x="96" y="362"/>
                  <a:pt x="96" y="362"/>
                  <a:pt x="96" y="363"/>
                </a:cubicBezTo>
                <a:cubicBezTo>
                  <a:pt x="96" y="363"/>
                  <a:pt x="96" y="364"/>
                  <a:pt x="96" y="364"/>
                </a:cubicBezTo>
                <a:cubicBezTo>
                  <a:pt x="95" y="365"/>
                  <a:pt x="96" y="367"/>
                  <a:pt x="95" y="367"/>
                </a:cubicBezTo>
                <a:cubicBezTo>
                  <a:pt x="94" y="368"/>
                  <a:pt x="95" y="368"/>
                  <a:pt x="95" y="368"/>
                </a:cubicBezTo>
                <a:cubicBezTo>
                  <a:pt x="96" y="369"/>
                  <a:pt x="96" y="370"/>
                  <a:pt x="95" y="371"/>
                </a:cubicBezTo>
                <a:cubicBezTo>
                  <a:pt x="94" y="372"/>
                  <a:pt x="95" y="373"/>
                  <a:pt x="94" y="374"/>
                </a:cubicBezTo>
                <a:cubicBezTo>
                  <a:pt x="95" y="374"/>
                  <a:pt x="95" y="374"/>
                  <a:pt x="96" y="374"/>
                </a:cubicBezTo>
                <a:cubicBezTo>
                  <a:pt x="97" y="374"/>
                  <a:pt x="98" y="374"/>
                  <a:pt x="100" y="374"/>
                </a:cubicBezTo>
                <a:cubicBezTo>
                  <a:pt x="101" y="374"/>
                  <a:pt x="102" y="375"/>
                  <a:pt x="103" y="375"/>
                </a:cubicBezTo>
                <a:cubicBezTo>
                  <a:pt x="105" y="375"/>
                  <a:pt x="107" y="375"/>
                  <a:pt x="110" y="375"/>
                </a:cubicBezTo>
                <a:cubicBezTo>
                  <a:pt x="111" y="375"/>
                  <a:pt x="111" y="376"/>
                  <a:pt x="112" y="376"/>
                </a:cubicBezTo>
                <a:cubicBezTo>
                  <a:pt x="113" y="376"/>
                  <a:pt x="115" y="375"/>
                  <a:pt x="116" y="376"/>
                </a:cubicBezTo>
                <a:cubicBezTo>
                  <a:pt x="116" y="377"/>
                  <a:pt x="116" y="377"/>
                  <a:pt x="116" y="377"/>
                </a:cubicBezTo>
                <a:cubicBezTo>
                  <a:pt x="117" y="377"/>
                  <a:pt x="119" y="377"/>
                  <a:pt x="120" y="377"/>
                </a:cubicBezTo>
                <a:cubicBezTo>
                  <a:pt x="121" y="377"/>
                  <a:pt x="122" y="377"/>
                  <a:pt x="123" y="377"/>
                </a:cubicBezTo>
                <a:cubicBezTo>
                  <a:pt x="124" y="377"/>
                  <a:pt x="125" y="376"/>
                  <a:pt x="126" y="378"/>
                </a:cubicBezTo>
                <a:cubicBezTo>
                  <a:pt x="127" y="378"/>
                  <a:pt x="129" y="378"/>
                  <a:pt x="130" y="378"/>
                </a:cubicBezTo>
                <a:cubicBezTo>
                  <a:pt x="131" y="378"/>
                  <a:pt x="131" y="379"/>
                  <a:pt x="132" y="379"/>
                </a:cubicBezTo>
                <a:cubicBezTo>
                  <a:pt x="133" y="379"/>
                  <a:pt x="134" y="379"/>
                  <a:pt x="135" y="379"/>
                </a:cubicBezTo>
                <a:cubicBezTo>
                  <a:pt x="135" y="379"/>
                  <a:pt x="135" y="379"/>
                  <a:pt x="135" y="380"/>
                </a:cubicBezTo>
                <a:cubicBezTo>
                  <a:pt x="135" y="381"/>
                  <a:pt x="134" y="381"/>
                  <a:pt x="134" y="383"/>
                </a:cubicBezTo>
                <a:cubicBezTo>
                  <a:pt x="134" y="384"/>
                  <a:pt x="134" y="385"/>
                  <a:pt x="134" y="386"/>
                </a:cubicBezTo>
                <a:cubicBezTo>
                  <a:pt x="134" y="386"/>
                  <a:pt x="133" y="387"/>
                  <a:pt x="133" y="387"/>
                </a:cubicBezTo>
                <a:cubicBezTo>
                  <a:pt x="132" y="387"/>
                  <a:pt x="131" y="387"/>
                  <a:pt x="130" y="387"/>
                </a:cubicBezTo>
                <a:cubicBezTo>
                  <a:pt x="129" y="387"/>
                  <a:pt x="128" y="386"/>
                  <a:pt x="127" y="386"/>
                </a:cubicBezTo>
                <a:cubicBezTo>
                  <a:pt x="126" y="386"/>
                  <a:pt x="126" y="386"/>
                  <a:pt x="125" y="386"/>
                </a:cubicBezTo>
                <a:cubicBezTo>
                  <a:pt x="124" y="386"/>
                  <a:pt x="123" y="386"/>
                  <a:pt x="122" y="386"/>
                </a:cubicBezTo>
                <a:cubicBezTo>
                  <a:pt x="121" y="386"/>
                  <a:pt x="120" y="385"/>
                  <a:pt x="119" y="385"/>
                </a:cubicBezTo>
                <a:cubicBezTo>
                  <a:pt x="117" y="385"/>
                  <a:pt x="116" y="385"/>
                  <a:pt x="115" y="385"/>
                </a:cubicBezTo>
                <a:cubicBezTo>
                  <a:pt x="113" y="383"/>
                  <a:pt x="110" y="385"/>
                  <a:pt x="107" y="384"/>
                </a:cubicBezTo>
                <a:cubicBezTo>
                  <a:pt x="105" y="384"/>
                  <a:pt x="104" y="385"/>
                  <a:pt x="102" y="383"/>
                </a:cubicBezTo>
                <a:cubicBezTo>
                  <a:pt x="99" y="383"/>
                  <a:pt x="99" y="383"/>
                  <a:pt x="99" y="383"/>
                </a:cubicBezTo>
                <a:cubicBezTo>
                  <a:pt x="98" y="382"/>
                  <a:pt x="96" y="382"/>
                  <a:pt x="95" y="383"/>
                </a:cubicBezTo>
                <a:cubicBezTo>
                  <a:pt x="94" y="383"/>
                  <a:pt x="94" y="381"/>
                  <a:pt x="92" y="382"/>
                </a:cubicBezTo>
                <a:cubicBezTo>
                  <a:pt x="92" y="383"/>
                  <a:pt x="90" y="382"/>
                  <a:pt x="89" y="382"/>
                </a:cubicBezTo>
                <a:cubicBezTo>
                  <a:pt x="89" y="382"/>
                  <a:pt x="89" y="381"/>
                  <a:pt x="89" y="381"/>
                </a:cubicBezTo>
                <a:cubicBezTo>
                  <a:pt x="88" y="380"/>
                  <a:pt x="88" y="381"/>
                  <a:pt x="88" y="381"/>
                </a:cubicBezTo>
                <a:cubicBezTo>
                  <a:pt x="87" y="381"/>
                  <a:pt x="87" y="381"/>
                  <a:pt x="87" y="381"/>
                </a:cubicBezTo>
                <a:cubicBezTo>
                  <a:pt x="87" y="380"/>
                  <a:pt x="85" y="379"/>
                  <a:pt x="86" y="378"/>
                </a:cubicBezTo>
                <a:cubicBezTo>
                  <a:pt x="85" y="378"/>
                  <a:pt x="85" y="377"/>
                  <a:pt x="84" y="377"/>
                </a:cubicBezTo>
                <a:cubicBezTo>
                  <a:pt x="83" y="377"/>
                  <a:pt x="83" y="376"/>
                  <a:pt x="83" y="375"/>
                </a:cubicBezTo>
                <a:cubicBezTo>
                  <a:pt x="84" y="375"/>
                  <a:pt x="84" y="374"/>
                  <a:pt x="85" y="374"/>
                </a:cubicBezTo>
                <a:cubicBezTo>
                  <a:pt x="85" y="374"/>
                  <a:pt x="85" y="374"/>
                  <a:pt x="86" y="374"/>
                </a:cubicBezTo>
                <a:cubicBezTo>
                  <a:pt x="86" y="375"/>
                  <a:pt x="85" y="375"/>
                  <a:pt x="85" y="375"/>
                </a:cubicBezTo>
                <a:cubicBezTo>
                  <a:pt x="85" y="376"/>
                  <a:pt x="86" y="376"/>
                  <a:pt x="86" y="377"/>
                </a:cubicBezTo>
                <a:cubicBezTo>
                  <a:pt x="87" y="376"/>
                  <a:pt x="87" y="375"/>
                  <a:pt x="87" y="375"/>
                </a:cubicBezTo>
                <a:cubicBezTo>
                  <a:pt x="88" y="374"/>
                  <a:pt x="88" y="374"/>
                  <a:pt x="89" y="373"/>
                </a:cubicBezTo>
                <a:cubicBezTo>
                  <a:pt x="88" y="373"/>
                  <a:pt x="88" y="373"/>
                  <a:pt x="87" y="373"/>
                </a:cubicBezTo>
                <a:cubicBezTo>
                  <a:pt x="88" y="372"/>
                  <a:pt x="89" y="371"/>
                  <a:pt x="87" y="370"/>
                </a:cubicBezTo>
                <a:cubicBezTo>
                  <a:pt x="87" y="370"/>
                  <a:pt x="87" y="369"/>
                  <a:pt x="87" y="368"/>
                </a:cubicBezTo>
                <a:cubicBezTo>
                  <a:pt x="87" y="367"/>
                  <a:pt x="88" y="366"/>
                  <a:pt x="88" y="365"/>
                </a:cubicBezTo>
                <a:cubicBezTo>
                  <a:pt x="88" y="363"/>
                  <a:pt x="88" y="362"/>
                  <a:pt x="88" y="361"/>
                </a:cubicBezTo>
                <a:cubicBezTo>
                  <a:pt x="88" y="359"/>
                  <a:pt x="88" y="359"/>
                  <a:pt x="88" y="359"/>
                </a:cubicBezTo>
                <a:cubicBezTo>
                  <a:pt x="89" y="358"/>
                  <a:pt x="89" y="358"/>
                  <a:pt x="88" y="358"/>
                </a:cubicBezTo>
                <a:cubicBezTo>
                  <a:pt x="87" y="357"/>
                  <a:pt x="86" y="357"/>
                  <a:pt x="84" y="357"/>
                </a:cubicBezTo>
                <a:cubicBezTo>
                  <a:pt x="83" y="357"/>
                  <a:pt x="82" y="357"/>
                  <a:pt x="81" y="356"/>
                </a:cubicBezTo>
                <a:cubicBezTo>
                  <a:pt x="79" y="356"/>
                  <a:pt x="78" y="356"/>
                  <a:pt x="77" y="356"/>
                </a:cubicBezTo>
                <a:cubicBezTo>
                  <a:pt x="75" y="356"/>
                  <a:pt x="72" y="357"/>
                  <a:pt x="70" y="355"/>
                </a:cubicBezTo>
                <a:cubicBezTo>
                  <a:pt x="69" y="355"/>
                  <a:pt x="68" y="355"/>
                  <a:pt x="67" y="355"/>
                </a:cubicBezTo>
                <a:cubicBezTo>
                  <a:pt x="66" y="355"/>
                  <a:pt x="65" y="355"/>
                  <a:pt x="64" y="354"/>
                </a:cubicBezTo>
                <a:cubicBezTo>
                  <a:pt x="64" y="354"/>
                  <a:pt x="63" y="354"/>
                  <a:pt x="62" y="354"/>
                </a:cubicBezTo>
                <a:cubicBezTo>
                  <a:pt x="62" y="354"/>
                  <a:pt x="61" y="354"/>
                  <a:pt x="60" y="354"/>
                </a:cubicBezTo>
                <a:cubicBezTo>
                  <a:pt x="56" y="354"/>
                  <a:pt x="56" y="354"/>
                  <a:pt x="56" y="354"/>
                </a:cubicBezTo>
                <a:cubicBezTo>
                  <a:pt x="55" y="353"/>
                  <a:pt x="54" y="353"/>
                  <a:pt x="53" y="353"/>
                </a:cubicBezTo>
                <a:cubicBezTo>
                  <a:pt x="53" y="351"/>
                  <a:pt x="52" y="350"/>
                  <a:pt x="53" y="349"/>
                </a:cubicBezTo>
                <a:cubicBezTo>
                  <a:pt x="54" y="348"/>
                  <a:pt x="54" y="346"/>
                  <a:pt x="54" y="345"/>
                </a:cubicBezTo>
                <a:cubicBezTo>
                  <a:pt x="54" y="345"/>
                  <a:pt x="54" y="344"/>
                  <a:pt x="54" y="344"/>
                </a:cubicBezTo>
                <a:cubicBezTo>
                  <a:pt x="57" y="344"/>
                  <a:pt x="59" y="344"/>
                  <a:pt x="61" y="344"/>
                </a:cubicBezTo>
                <a:cubicBezTo>
                  <a:pt x="62" y="345"/>
                  <a:pt x="63" y="345"/>
                  <a:pt x="63" y="345"/>
                </a:cubicBezTo>
                <a:cubicBezTo>
                  <a:pt x="64" y="346"/>
                  <a:pt x="65" y="346"/>
                  <a:pt x="67" y="345"/>
                </a:cubicBezTo>
                <a:cubicBezTo>
                  <a:pt x="68" y="345"/>
                  <a:pt x="68" y="347"/>
                  <a:pt x="69" y="346"/>
                </a:cubicBezTo>
                <a:cubicBezTo>
                  <a:pt x="71" y="346"/>
                  <a:pt x="72" y="346"/>
                  <a:pt x="73" y="346"/>
                </a:cubicBezTo>
                <a:cubicBezTo>
                  <a:pt x="75" y="348"/>
                  <a:pt x="77" y="347"/>
                  <a:pt x="80" y="347"/>
                </a:cubicBezTo>
                <a:cubicBezTo>
                  <a:pt x="81" y="347"/>
                  <a:pt x="82" y="349"/>
                  <a:pt x="83" y="348"/>
                </a:cubicBezTo>
                <a:cubicBezTo>
                  <a:pt x="85" y="348"/>
                  <a:pt x="86" y="348"/>
                  <a:pt x="87" y="348"/>
                </a:cubicBezTo>
                <a:cubicBezTo>
                  <a:pt x="88" y="350"/>
                  <a:pt x="90" y="349"/>
                  <a:pt x="91" y="350"/>
                </a:cubicBezTo>
                <a:cubicBezTo>
                  <a:pt x="91" y="350"/>
                  <a:pt x="92" y="351"/>
                  <a:pt x="92" y="350"/>
                </a:cubicBezTo>
                <a:cubicBezTo>
                  <a:pt x="93" y="349"/>
                  <a:pt x="93" y="349"/>
                  <a:pt x="93" y="350"/>
                </a:cubicBezTo>
                <a:cubicBezTo>
                  <a:pt x="94" y="351"/>
                  <a:pt x="94" y="352"/>
                  <a:pt x="94" y="352"/>
                </a:cubicBezTo>
                <a:cubicBezTo>
                  <a:pt x="95" y="353"/>
                  <a:pt x="94" y="353"/>
                  <a:pt x="94" y="353"/>
                </a:cubicBezTo>
                <a:cubicBezTo>
                  <a:pt x="93" y="353"/>
                  <a:pt x="92" y="354"/>
                  <a:pt x="93" y="354"/>
                </a:cubicBezTo>
                <a:cubicBezTo>
                  <a:pt x="93" y="355"/>
                  <a:pt x="93" y="355"/>
                  <a:pt x="94" y="355"/>
                </a:cubicBezTo>
                <a:cubicBezTo>
                  <a:pt x="94" y="355"/>
                  <a:pt x="94" y="355"/>
                  <a:pt x="93" y="353"/>
                </a:cubicBezTo>
                <a:cubicBezTo>
                  <a:pt x="93" y="351"/>
                  <a:pt x="93" y="351"/>
                  <a:pt x="93" y="351"/>
                </a:cubicBezTo>
                <a:cubicBezTo>
                  <a:pt x="92" y="351"/>
                  <a:pt x="92" y="350"/>
                  <a:pt x="92" y="350"/>
                </a:cubicBezTo>
                <a:cubicBezTo>
                  <a:pt x="91" y="350"/>
                  <a:pt x="92" y="351"/>
                  <a:pt x="92" y="351"/>
                </a:cubicBezTo>
                <a:cubicBezTo>
                  <a:pt x="92" y="351"/>
                  <a:pt x="92" y="352"/>
                  <a:pt x="92" y="352"/>
                </a:cubicBezTo>
                <a:cubicBezTo>
                  <a:pt x="92" y="352"/>
                  <a:pt x="92" y="351"/>
                  <a:pt x="93" y="353"/>
                </a:cubicBezTo>
                <a:moveTo>
                  <a:pt x="90" y="375"/>
                </a:moveTo>
                <a:cubicBezTo>
                  <a:pt x="91" y="374"/>
                  <a:pt x="91" y="374"/>
                  <a:pt x="91" y="374"/>
                </a:cubicBezTo>
                <a:cubicBezTo>
                  <a:pt x="91" y="373"/>
                  <a:pt x="91" y="373"/>
                  <a:pt x="91" y="373"/>
                </a:cubicBezTo>
                <a:cubicBezTo>
                  <a:pt x="90" y="373"/>
                  <a:pt x="90" y="373"/>
                  <a:pt x="90" y="374"/>
                </a:cubicBezTo>
                <a:cubicBezTo>
                  <a:pt x="90" y="374"/>
                  <a:pt x="90" y="374"/>
                  <a:pt x="90" y="375"/>
                </a:cubicBezTo>
                <a:moveTo>
                  <a:pt x="70" y="350"/>
                </a:moveTo>
                <a:cubicBezTo>
                  <a:pt x="71" y="350"/>
                  <a:pt x="71" y="349"/>
                  <a:pt x="70" y="348"/>
                </a:cubicBezTo>
                <a:cubicBezTo>
                  <a:pt x="70" y="349"/>
                  <a:pt x="70" y="350"/>
                  <a:pt x="70" y="350"/>
                </a:cubicBezTo>
                <a:moveTo>
                  <a:pt x="78" y="350"/>
                </a:moveTo>
                <a:cubicBezTo>
                  <a:pt x="78" y="350"/>
                  <a:pt x="78" y="350"/>
                  <a:pt x="78" y="350"/>
                </a:cubicBezTo>
                <a:cubicBezTo>
                  <a:pt x="78" y="350"/>
                  <a:pt x="78" y="351"/>
                  <a:pt x="78" y="351"/>
                </a:cubicBezTo>
                <a:cubicBezTo>
                  <a:pt x="78" y="351"/>
                  <a:pt x="78" y="351"/>
                  <a:pt x="78" y="351"/>
                </a:cubicBezTo>
                <a:cubicBezTo>
                  <a:pt x="78" y="351"/>
                  <a:pt x="78" y="351"/>
                  <a:pt x="78" y="350"/>
                </a:cubicBezTo>
                <a:moveTo>
                  <a:pt x="90" y="352"/>
                </a:moveTo>
                <a:cubicBezTo>
                  <a:pt x="90" y="351"/>
                  <a:pt x="89" y="351"/>
                  <a:pt x="89" y="351"/>
                </a:cubicBezTo>
                <a:cubicBezTo>
                  <a:pt x="89" y="351"/>
                  <a:pt x="89" y="351"/>
                  <a:pt x="89" y="352"/>
                </a:cubicBezTo>
                <a:cubicBezTo>
                  <a:pt x="89" y="352"/>
                  <a:pt x="89" y="352"/>
                  <a:pt x="89" y="352"/>
                </a:cubicBezTo>
                <a:cubicBezTo>
                  <a:pt x="89" y="352"/>
                  <a:pt x="89" y="352"/>
                  <a:pt x="90" y="352"/>
                </a:cubicBezTo>
                <a:moveTo>
                  <a:pt x="91" y="355"/>
                </a:moveTo>
                <a:cubicBezTo>
                  <a:pt x="91" y="355"/>
                  <a:pt x="91" y="355"/>
                  <a:pt x="91" y="355"/>
                </a:cubicBezTo>
                <a:cubicBezTo>
                  <a:pt x="91" y="355"/>
                  <a:pt x="91" y="354"/>
                  <a:pt x="91" y="354"/>
                </a:cubicBezTo>
                <a:cubicBezTo>
                  <a:pt x="91" y="354"/>
                  <a:pt x="91" y="354"/>
                  <a:pt x="91" y="354"/>
                </a:cubicBezTo>
                <a:cubicBezTo>
                  <a:pt x="91" y="354"/>
                  <a:pt x="91" y="354"/>
                  <a:pt x="91" y="355"/>
                </a:cubicBezTo>
                <a:moveTo>
                  <a:pt x="90" y="379"/>
                </a:moveTo>
                <a:cubicBezTo>
                  <a:pt x="89" y="379"/>
                  <a:pt x="89" y="379"/>
                  <a:pt x="89" y="379"/>
                </a:cubicBezTo>
                <a:cubicBezTo>
                  <a:pt x="89" y="379"/>
                  <a:pt x="89" y="379"/>
                  <a:pt x="89" y="379"/>
                </a:cubicBezTo>
                <a:cubicBezTo>
                  <a:pt x="89" y="379"/>
                  <a:pt x="89" y="379"/>
                  <a:pt x="89" y="380"/>
                </a:cubicBezTo>
                <a:cubicBezTo>
                  <a:pt x="89" y="379"/>
                  <a:pt x="89" y="379"/>
                  <a:pt x="90" y="379"/>
                </a:cubicBezTo>
                <a:moveTo>
                  <a:pt x="654" y="279"/>
                </a:moveTo>
                <a:cubicBezTo>
                  <a:pt x="654" y="280"/>
                  <a:pt x="655" y="280"/>
                  <a:pt x="656" y="281"/>
                </a:cubicBezTo>
                <a:cubicBezTo>
                  <a:pt x="656" y="280"/>
                  <a:pt x="657" y="279"/>
                  <a:pt x="657" y="277"/>
                </a:cubicBezTo>
                <a:cubicBezTo>
                  <a:pt x="657" y="276"/>
                  <a:pt x="658" y="276"/>
                  <a:pt x="658" y="276"/>
                </a:cubicBezTo>
                <a:cubicBezTo>
                  <a:pt x="660" y="275"/>
                  <a:pt x="660" y="274"/>
                  <a:pt x="661" y="273"/>
                </a:cubicBezTo>
                <a:cubicBezTo>
                  <a:pt x="663" y="273"/>
                  <a:pt x="664" y="272"/>
                  <a:pt x="665" y="271"/>
                </a:cubicBezTo>
                <a:cubicBezTo>
                  <a:pt x="666" y="271"/>
                  <a:pt x="667" y="271"/>
                  <a:pt x="668" y="270"/>
                </a:cubicBezTo>
                <a:cubicBezTo>
                  <a:pt x="669" y="269"/>
                  <a:pt x="670" y="270"/>
                  <a:pt x="671" y="269"/>
                </a:cubicBezTo>
                <a:cubicBezTo>
                  <a:pt x="671" y="269"/>
                  <a:pt x="672" y="269"/>
                  <a:pt x="673" y="268"/>
                </a:cubicBezTo>
                <a:cubicBezTo>
                  <a:pt x="674" y="268"/>
                  <a:pt x="674" y="267"/>
                  <a:pt x="675" y="267"/>
                </a:cubicBezTo>
                <a:cubicBezTo>
                  <a:pt x="676" y="266"/>
                  <a:pt x="677" y="266"/>
                  <a:pt x="678" y="266"/>
                </a:cubicBezTo>
                <a:cubicBezTo>
                  <a:pt x="679" y="266"/>
                  <a:pt x="679" y="265"/>
                  <a:pt x="680" y="265"/>
                </a:cubicBezTo>
                <a:cubicBezTo>
                  <a:pt x="682" y="263"/>
                  <a:pt x="684" y="262"/>
                  <a:pt x="685" y="261"/>
                </a:cubicBezTo>
                <a:cubicBezTo>
                  <a:pt x="686" y="261"/>
                  <a:pt x="687" y="261"/>
                  <a:pt x="688" y="260"/>
                </a:cubicBezTo>
                <a:cubicBezTo>
                  <a:pt x="688" y="259"/>
                  <a:pt x="689" y="259"/>
                  <a:pt x="689" y="259"/>
                </a:cubicBezTo>
                <a:cubicBezTo>
                  <a:pt x="691" y="259"/>
                  <a:pt x="692" y="258"/>
                  <a:pt x="693" y="258"/>
                </a:cubicBezTo>
                <a:cubicBezTo>
                  <a:pt x="694" y="257"/>
                  <a:pt x="695" y="257"/>
                  <a:pt x="696" y="256"/>
                </a:cubicBezTo>
                <a:cubicBezTo>
                  <a:pt x="697" y="255"/>
                  <a:pt x="699" y="255"/>
                  <a:pt x="700" y="253"/>
                </a:cubicBezTo>
                <a:cubicBezTo>
                  <a:pt x="701" y="254"/>
                  <a:pt x="702" y="253"/>
                  <a:pt x="703" y="253"/>
                </a:cubicBezTo>
                <a:cubicBezTo>
                  <a:pt x="704" y="252"/>
                  <a:pt x="705" y="252"/>
                  <a:pt x="706" y="251"/>
                </a:cubicBezTo>
                <a:cubicBezTo>
                  <a:pt x="707" y="251"/>
                  <a:pt x="708" y="250"/>
                  <a:pt x="709" y="250"/>
                </a:cubicBezTo>
                <a:cubicBezTo>
                  <a:pt x="710" y="250"/>
                  <a:pt x="710" y="248"/>
                  <a:pt x="711" y="249"/>
                </a:cubicBezTo>
                <a:cubicBezTo>
                  <a:pt x="712" y="248"/>
                  <a:pt x="713" y="247"/>
                  <a:pt x="714" y="247"/>
                </a:cubicBezTo>
                <a:cubicBezTo>
                  <a:pt x="715" y="245"/>
                  <a:pt x="717" y="246"/>
                  <a:pt x="717" y="246"/>
                </a:cubicBezTo>
                <a:cubicBezTo>
                  <a:pt x="718" y="245"/>
                  <a:pt x="719" y="245"/>
                  <a:pt x="719" y="245"/>
                </a:cubicBezTo>
                <a:cubicBezTo>
                  <a:pt x="720" y="244"/>
                  <a:pt x="720" y="244"/>
                  <a:pt x="720" y="244"/>
                </a:cubicBezTo>
                <a:cubicBezTo>
                  <a:pt x="720" y="243"/>
                  <a:pt x="719" y="243"/>
                  <a:pt x="719" y="242"/>
                </a:cubicBezTo>
                <a:cubicBezTo>
                  <a:pt x="719" y="241"/>
                  <a:pt x="718" y="241"/>
                  <a:pt x="718" y="240"/>
                </a:cubicBezTo>
                <a:cubicBezTo>
                  <a:pt x="717" y="239"/>
                  <a:pt x="718" y="239"/>
                  <a:pt x="717" y="237"/>
                </a:cubicBezTo>
                <a:cubicBezTo>
                  <a:pt x="717" y="237"/>
                  <a:pt x="716" y="236"/>
                  <a:pt x="716" y="236"/>
                </a:cubicBezTo>
                <a:cubicBezTo>
                  <a:pt x="716" y="234"/>
                  <a:pt x="716" y="234"/>
                  <a:pt x="716" y="234"/>
                </a:cubicBezTo>
                <a:cubicBezTo>
                  <a:pt x="718" y="233"/>
                  <a:pt x="720" y="232"/>
                  <a:pt x="722" y="231"/>
                </a:cubicBezTo>
                <a:cubicBezTo>
                  <a:pt x="723" y="230"/>
                  <a:pt x="723" y="231"/>
                  <a:pt x="723" y="232"/>
                </a:cubicBezTo>
                <a:cubicBezTo>
                  <a:pt x="723" y="232"/>
                  <a:pt x="723" y="233"/>
                  <a:pt x="723" y="233"/>
                </a:cubicBezTo>
                <a:cubicBezTo>
                  <a:pt x="724" y="234"/>
                  <a:pt x="725" y="235"/>
                  <a:pt x="725" y="236"/>
                </a:cubicBezTo>
                <a:cubicBezTo>
                  <a:pt x="725" y="237"/>
                  <a:pt x="726" y="238"/>
                  <a:pt x="727" y="239"/>
                </a:cubicBezTo>
                <a:cubicBezTo>
                  <a:pt x="728" y="241"/>
                  <a:pt x="729" y="242"/>
                  <a:pt x="730" y="244"/>
                </a:cubicBezTo>
                <a:cubicBezTo>
                  <a:pt x="730" y="245"/>
                  <a:pt x="730" y="246"/>
                  <a:pt x="730" y="246"/>
                </a:cubicBezTo>
                <a:cubicBezTo>
                  <a:pt x="730" y="247"/>
                  <a:pt x="731" y="247"/>
                  <a:pt x="731" y="248"/>
                </a:cubicBezTo>
                <a:cubicBezTo>
                  <a:pt x="731" y="249"/>
                  <a:pt x="732" y="249"/>
                  <a:pt x="732" y="250"/>
                </a:cubicBezTo>
                <a:cubicBezTo>
                  <a:pt x="733" y="250"/>
                  <a:pt x="733" y="251"/>
                  <a:pt x="733" y="252"/>
                </a:cubicBezTo>
                <a:cubicBezTo>
                  <a:pt x="734" y="253"/>
                  <a:pt x="735" y="254"/>
                  <a:pt x="735" y="256"/>
                </a:cubicBezTo>
                <a:cubicBezTo>
                  <a:pt x="736" y="256"/>
                  <a:pt x="736" y="257"/>
                  <a:pt x="736" y="257"/>
                </a:cubicBezTo>
                <a:cubicBezTo>
                  <a:pt x="736" y="258"/>
                  <a:pt x="735" y="258"/>
                  <a:pt x="735" y="258"/>
                </a:cubicBezTo>
                <a:cubicBezTo>
                  <a:pt x="734" y="258"/>
                  <a:pt x="733" y="259"/>
                  <a:pt x="733" y="259"/>
                </a:cubicBezTo>
                <a:cubicBezTo>
                  <a:pt x="732" y="260"/>
                  <a:pt x="732" y="260"/>
                  <a:pt x="731" y="260"/>
                </a:cubicBezTo>
                <a:cubicBezTo>
                  <a:pt x="730" y="261"/>
                  <a:pt x="730" y="261"/>
                  <a:pt x="728" y="260"/>
                </a:cubicBezTo>
                <a:cubicBezTo>
                  <a:pt x="728" y="260"/>
                  <a:pt x="728" y="260"/>
                  <a:pt x="728" y="260"/>
                </a:cubicBezTo>
                <a:cubicBezTo>
                  <a:pt x="728" y="259"/>
                  <a:pt x="728" y="258"/>
                  <a:pt x="728" y="258"/>
                </a:cubicBezTo>
                <a:cubicBezTo>
                  <a:pt x="727" y="257"/>
                  <a:pt x="726" y="256"/>
                  <a:pt x="725" y="255"/>
                </a:cubicBezTo>
                <a:cubicBezTo>
                  <a:pt x="725" y="254"/>
                  <a:pt x="725" y="253"/>
                  <a:pt x="724" y="252"/>
                </a:cubicBezTo>
                <a:cubicBezTo>
                  <a:pt x="722" y="253"/>
                  <a:pt x="720" y="255"/>
                  <a:pt x="718" y="255"/>
                </a:cubicBezTo>
                <a:cubicBezTo>
                  <a:pt x="717" y="256"/>
                  <a:pt x="716" y="255"/>
                  <a:pt x="716" y="256"/>
                </a:cubicBezTo>
                <a:cubicBezTo>
                  <a:pt x="715" y="257"/>
                  <a:pt x="713" y="257"/>
                  <a:pt x="712" y="258"/>
                </a:cubicBezTo>
                <a:cubicBezTo>
                  <a:pt x="711" y="258"/>
                  <a:pt x="710" y="260"/>
                  <a:pt x="709" y="259"/>
                </a:cubicBezTo>
                <a:cubicBezTo>
                  <a:pt x="708" y="260"/>
                  <a:pt x="707" y="260"/>
                  <a:pt x="706" y="261"/>
                </a:cubicBezTo>
                <a:cubicBezTo>
                  <a:pt x="706" y="261"/>
                  <a:pt x="705" y="262"/>
                  <a:pt x="704" y="262"/>
                </a:cubicBezTo>
                <a:cubicBezTo>
                  <a:pt x="703" y="263"/>
                  <a:pt x="701" y="263"/>
                  <a:pt x="699" y="265"/>
                </a:cubicBezTo>
                <a:cubicBezTo>
                  <a:pt x="697" y="265"/>
                  <a:pt x="695" y="267"/>
                  <a:pt x="692" y="268"/>
                </a:cubicBezTo>
                <a:cubicBezTo>
                  <a:pt x="691" y="268"/>
                  <a:pt x="690" y="269"/>
                  <a:pt x="689" y="270"/>
                </a:cubicBezTo>
                <a:cubicBezTo>
                  <a:pt x="687" y="270"/>
                  <a:pt x="685" y="272"/>
                  <a:pt x="683" y="273"/>
                </a:cubicBezTo>
                <a:cubicBezTo>
                  <a:pt x="681" y="274"/>
                  <a:pt x="679" y="275"/>
                  <a:pt x="677" y="276"/>
                </a:cubicBezTo>
                <a:cubicBezTo>
                  <a:pt x="675" y="277"/>
                  <a:pt x="673" y="278"/>
                  <a:pt x="671" y="279"/>
                </a:cubicBezTo>
                <a:cubicBezTo>
                  <a:pt x="669" y="279"/>
                  <a:pt x="669" y="280"/>
                  <a:pt x="668" y="281"/>
                </a:cubicBezTo>
                <a:cubicBezTo>
                  <a:pt x="667" y="281"/>
                  <a:pt x="666" y="281"/>
                  <a:pt x="666" y="282"/>
                </a:cubicBezTo>
                <a:cubicBezTo>
                  <a:pt x="665" y="282"/>
                  <a:pt x="664" y="282"/>
                  <a:pt x="664" y="282"/>
                </a:cubicBezTo>
                <a:cubicBezTo>
                  <a:pt x="663" y="283"/>
                  <a:pt x="661" y="283"/>
                  <a:pt x="660" y="284"/>
                </a:cubicBezTo>
                <a:cubicBezTo>
                  <a:pt x="659" y="285"/>
                  <a:pt x="658" y="285"/>
                  <a:pt x="658" y="285"/>
                </a:cubicBezTo>
                <a:cubicBezTo>
                  <a:pt x="658" y="285"/>
                  <a:pt x="658" y="285"/>
                  <a:pt x="658" y="285"/>
                </a:cubicBezTo>
                <a:cubicBezTo>
                  <a:pt x="658" y="285"/>
                  <a:pt x="658" y="284"/>
                  <a:pt x="658" y="284"/>
                </a:cubicBezTo>
                <a:cubicBezTo>
                  <a:pt x="658" y="284"/>
                  <a:pt x="657" y="284"/>
                  <a:pt x="657" y="284"/>
                </a:cubicBezTo>
                <a:cubicBezTo>
                  <a:pt x="657" y="284"/>
                  <a:pt x="657" y="285"/>
                  <a:pt x="658" y="285"/>
                </a:cubicBezTo>
                <a:cubicBezTo>
                  <a:pt x="658" y="286"/>
                  <a:pt x="657" y="286"/>
                  <a:pt x="657" y="286"/>
                </a:cubicBezTo>
                <a:cubicBezTo>
                  <a:pt x="656" y="286"/>
                  <a:pt x="656" y="285"/>
                  <a:pt x="656" y="285"/>
                </a:cubicBezTo>
                <a:cubicBezTo>
                  <a:pt x="656" y="284"/>
                  <a:pt x="656" y="283"/>
                  <a:pt x="656" y="282"/>
                </a:cubicBezTo>
                <a:cubicBezTo>
                  <a:pt x="654" y="282"/>
                  <a:pt x="654" y="282"/>
                  <a:pt x="654" y="282"/>
                </a:cubicBezTo>
                <a:cubicBezTo>
                  <a:pt x="653" y="281"/>
                  <a:pt x="653" y="280"/>
                  <a:pt x="653" y="279"/>
                </a:cubicBezTo>
                <a:cubicBezTo>
                  <a:pt x="653" y="279"/>
                  <a:pt x="654" y="279"/>
                  <a:pt x="654" y="279"/>
                </a:cubicBezTo>
                <a:moveTo>
                  <a:pt x="200" y="225"/>
                </a:moveTo>
                <a:cubicBezTo>
                  <a:pt x="200" y="225"/>
                  <a:pt x="201" y="225"/>
                  <a:pt x="202" y="225"/>
                </a:cubicBezTo>
                <a:cubicBezTo>
                  <a:pt x="202" y="226"/>
                  <a:pt x="202" y="226"/>
                  <a:pt x="202" y="226"/>
                </a:cubicBezTo>
                <a:cubicBezTo>
                  <a:pt x="201" y="227"/>
                  <a:pt x="200" y="228"/>
                  <a:pt x="199" y="229"/>
                </a:cubicBezTo>
                <a:cubicBezTo>
                  <a:pt x="197" y="229"/>
                  <a:pt x="197" y="229"/>
                  <a:pt x="197" y="229"/>
                </a:cubicBezTo>
                <a:cubicBezTo>
                  <a:pt x="194" y="226"/>
                  <a:pt x="192" y="224"/>
                  <a:pt x="190" y="221"/>
                </a:cubicBezTo>
                <a:cubicBezTo>
                  <a:pt x="190" y="221"/>
                  <a:pt x="191" y="220"/>
                  <a:pt x="192" y="220"/>
                </a:cubicBezTo>
                <a:cubicBezTo>
                  <a:pt x="192" y="220"/>
                  <a:pt x="192" y="220"/>
                  <a:pt x="192" y="220"/>
                </a:cubicBezTo>
                <a:cubicBezTo>
                  <a:pt x="192" y="220"/>
                  <a:pt x="192" y="219"/>
                  <a:pt x="192" y="219"/>
                </a:cubicBezTo>
                <a:cubicBezTo>
                  <a:pt x="191" y="219"/>
                  <a:pt x="190" y="219"/>
                  <a:pt x="190" y="218"/>
                </a:cubicBezTo>
                <a:cubicBezTo>
                  <a:pt x="190" y="217"/>
                  <a:pt x="189" y="217"/>
                  <a:pt x="189" y="215"/>
                </a:cubicBezTo>
                <a:cubicBezTo>
                  <a:pt x="188" y="216"/>
                  <a:pt x="188" y="217"/>
                  <a:pt x="187" y="217"/>
                </a:cubicBezTo>
                <a:cubicBezTo>
                  <a:pt x="186" y="217"/>
                  <a:pt x="186" y="217"/>
                  <a:pt x="185" y="216"/>
                </a:cubicBezTo>
                <a:cubicBezTo>
                  <a:pt x="185" y="216"/>
                  <a:pt x="185" y="216"/>
                  <a:pt x="185" y="216"/>
                </a:cubicBezTo>
                <a:cubicBezTo>
                  <a:pt x="185" y="216"/>
                  <a:pt x="186" y="216"/>
                  <a:pt x="185" y="216"/>
                </a:cubicBezTo>
                <a:cubicBezTo>
                  <a:pt x="185" y="216"/>
                  <a:pt x="185" y="215"/>
                  <a:pt x="185" y="216"/>
                </a:cubicBezTo>
                <a:cubicBezTo>
                  <a:pt x="185" y="216"/>
                  <a:pt x="185" y="216"/>
                  <a:pt x="185" y="216"/>
                </a:cubicBezTo>
                <a:cubicBezTo>
                  <a:pt x="186" y="217"/>
                  <a:pt x="185" y="217"/>
                  <a:pt x="184" y="217"/>
                </a:cubicBezTo>
                <a:cubicBezTo>
                  <a:pt x="184" y="217"/>
                  <a:pt x="184" y="217"/>
                  <a:pt x="184" y="217"/>
                </a:cubicBezTo>
                <a:cubicBezTo>
                  <a:pt x="183" y="216"/>
                  <a:pt x="182" y="215"/>
                  <a:pt x="181" y="215"/>
                </a:cubicBezTo>
                <a:cubicBezTo>
                  <a:pt x="179" y="215"/>
                  <a:pt x="179" y="213"/>
                  <a:pt x="178" y="212"/>
                </a:cubicBezTo>
                <a:cubicBezTo>
                  <a:pt x="177" y="211"/>
                  <a:pt x="176" y="210"/>
                  <a:pt x="175" y="209"/>
                </a:cubicBezTo>
                <a:cubicBezTo>
                  <a:pt x="174" y="208"/>
                  <a:pt x="173" y="207"/>
                  <a:pt x="171" y="206"/>
                </a:cubicBezTo>
                <a:cubicBezTo>
                  <a:pt x="170" y="205"/>
                  <a:pt x="169" y="204"/>
                  <a:pt x="168" y="203"/>
                </a:cubicBezTo>
                <a:cubicBezTo>
                  <a:pt x="166" y="204"/>
                  <a:pt x="167" y="202"/>
                  <a:pt x="166" y="202"/>
                </a:cubicBezTo>
                <a:cubicBezTo>
                  <a:pt x="166" y="201"/>
                  <a:pt x="165" y="200"/>
                  <a:pt x="164" y="199"/>
                </a:cubicBezTo>
                <a:cubicBezTo>
                  <a:pt x="164" y="199"/>
                  <a:pt x="164" y="199"/>
                  <a:pt x="163" y="199"/>
                </a:cubicBezTo>
                <a:cubicBezTo>
                  <a:pt x="162" y="199"/>
                  <a:pt x="161" y="197"/>
                  <a:pt x="160" y="197"/>
                </a:cubicBezTo>
                <a:cubicBezTo>
                  <a:pt x="159" y="196"/>
                  <a:pt x="159" y="196"/>
                  <a:pt x="158" y="195"/>
                </a:cubicBezTo>
                <a:cubicBezTo>
                  <a:pt x="157" y="194"/>
                  <a:pt x="156" y="192"/>
                  <a:pt x="153" y="191"/>
                </a:cubicBezTo>
                <a:cubicBezTo>
                  <a:pt x="153" y="191"/>
                  <a:pt x="153" y="191"/>
                  <a:pt x="152" y="190"/>
                </a:cubicBezTo>
                <a:cubicBezTo>
                  <a:pt x="152" y="188"/>
                  <a:pt x="150" y="187"/>
                  <a:pt x="149" y="186"/>
                </a:cubicBezTo>
                <a:cubicBezTo>
                  <a:pt x="148" y="186"/>
                  <a:pt x="148" y="186"/>
                  <a:pt x="147" y="185"/>
                </a:cubicBezTo>
                <a:cubicBezTo>
                  <a:pt x="146" y="185"/>
                  <a:pt x="146" y="184"/>
                  <a:pt x="145" y="183"/>
                </a:cubicBezTo>
                <a:cubicBezTo>
                  <a:pt x="144" y="183"/>
                  <a:pt x="144" y="183"/>
                  <a:pt x="143" y="182"/>
                </a:cubicBezTo>
                <a:cubicBezTo>
                  <a:pt x="142" y="182"/>
                  <a:pt x="142" y="181"/>
                  <a:pt x="141" y="180"/>
                </a:cubicBezTo>
                <a:cubicBezTo>
                  <a:pt x="140" y="181"/>
                  <a:pt x="139" y="182"/>
                  <a:pt x="138" y="183"/>
                </a:cubicBezTo>
                <a:cubicBezTo>
                  <a:pt x="138" y="183"/>
                  <a:pt x="137" y="184"/>
                  <a:pt x="137" y="184"/>
                </a:cubicBezTo>
                <a:cubicBezTo>
                  <a:pt x="137" y="185"/>
                  <a:pt x="136" y="185"/>
                  <a:pt x="136" y="186"/>
                </a:cubicBezTo>
                <a:cubicBezTo>
                  <a:pt x="135" y="187"/>
                  <a:pt x="134" y="187"/>
                  <a:pt x="133" y="187"/>
                </a:cubicBezTo>
                <a:cubicBezTo>
                  <a:pt x="132" y="186"/>
                  <a:pt x="130" y="184"/>
                  <a:pt x="129" y="182"/>
                </a:cubicBezTo>
                <a:cubicBezTo>
                  <a:pt x="129" y="181"/>
                  <a:pt x="129" y="181"/>
                  <a:pt x="129" y="181"/>
                </a:cubicBezTo>
                <a:cubicBezTo>
                  <a:pt x="130" y="179"/>
                  <a:pt x="132" y="178"/>
                  <a:pt x="133" y="176"/>
                </a:cubicBezTo>
                <a:cubicBezTo>
                  <a:pt x="134" y="175"/>
                  <a:pt x="135" y="175"/>
                  <a:pt x="135" y="173"/>
                </a:cubicBezTo>
                <a:cubicBezTo>
                  <a:pt x="138" y="170"/>
                  <a:pt x="138" y="170"/>
                  <a:pt x="138" y="170"/>
                </a:cubicBezTo>
                <a:cubicBezTo>
                  <a:pt x="139" y="169"/>
                  <a:pt x="141" y="168"/>
                  <a:pt x="141" y="167"/>
                </a:cubicBezTo>
                <a:cubicBezTo>
                  <a:pt x="143" y="164"/>
                  <a:pt x="146" y="162"/>
                  <a:pt x="148" y="159"/>
                </a:cubicBezTo>
                <a:cubicBezTo>
                  <a:pt x="150" y="161"/>
                  <a:pt x="151" y="164"/>
                  <a:pt x="154" y="164"/>
                </a:cubicBezTo>
                <a:cubicBezTo>
                  <a:pt x="154" y="165"/>
                  <a:pt x="154" y="165"/>
                  <a:pt x="154" y="165"/>
                </a:cubicBezTo>
                <a:cubicBezTo>
                  <a:pt x="154" y="165"/>
                  <a:pt x="154" y="165"/>
                  <a:pt x="153" y="166"/>
                </a:cubicBezTo>
                <a:cubicBezTo>
                  <a:pt x="152" y="167"/>
                  <a:pt x="150" y="169"/>
                  <a:pt x="148" y="171"/>
                </a:cubicBezTo>
                <a:cubicBezTo>
                  <a:pt x="148" y="172"/>
                  <a:pt x="147" y="173"/>
                  <a:pt x="148" y="174"/>
                </a:cubicBezTo>
                <a:cubicBezTo>
                  <a:pt x="150" y="175"/>
                  <a:pt x="151" y="177"/>
                  <a:pt x="152" y="178"/>
                </a:cubicBezTo>
                <a:cubicBezTo>
                  <a:pt x="153" y="179"/>
                  <a:pt x="154" y="179"/>
                  <a:pt x="155" y="180"/>
                </a:cubicBezTo>
                <a:cubicBezTo>
                  <a:pt x="156" y="181"/>
                  <a:pt x="157" y="182"/>
                  <a:pt x="158" y="183"/>
                </a:cubicBezTo>
                <a:cubicBezTo>
                  <a:pt x="159" y="184"/>
                  <a:pt x="160" y="185"/>
                  <a:pt x="161" y="185"/>
                </a:cubicBezTo>
                <a:cubicBezTo>
                  <a:pt x="161" y="186"/>
                  <a:pt x="163" y="186"/>
                  <a:pt x="163" y="187"/>
                </a:cubicBezTo>
                <a:cubicBezTo>
                  <a:pt x="164" y="188"/>
                  <a:pt x="165" y="189"/>
                  <a:pt x="166" y="189"/>
                </a:cubicBezTo>
                <a:cubicBezTo>
                  <a:pt x="167" y="190"/>
                  <a:pt x="168" y="191"/>
                  <a:pt x="169" y="191"/>
                </a:cubicBezTo>
                <a:cubicBezTo>
                  <a:pt x="169" y="192"/>
                  <a:pt x="170" y="193"/>
                  <a:pt x="171" y="194"/>
                </a:cubicBezTo>
                <a:cubicBezTo>
                  <a:pt x="172" y="195"/>
                  <a:pt x="173" y="195"/>
                  <a:pt x="173" y="196"/>
                </a:cubicBezTo>
                <a:cubicBezTo>
                  <a:pt x="174" y="197"/>
                  <a:pt x="175" y="197"/>
                  <a:pt x="176" y="198"/>
                </a:cubicBezTo>
                <a:cubicBezTo>
                  <a:pt x="176" y="198"/>
                  <a:pt x="177" y="198"/>
                  <a:pt x="177" y="199"/>
                </a:cubicBezTo>
                <a:cubicBezTo>
                  <a:pt x="177" y="200"/>
                  <a:pt x="178" y="201"/>
                  <a:pt x="178" y="201"/>
                </a:cubicBezTo>
                <a:cubicBezTo>
                  <a:pt x="180" y="201"/>
                  <a:pt x="181" y="203"/>
                  <a:pt x="183" y="205"/>
                </a:cubicBezTo>
                <a:cubicBezTo>
                  <a:pt x="184" y="206"/>
                  <a:pt x="186" y="206"/>
                  <a:pt x="187" y="207"/>
                </a:cubicBezTo>
                <a:cubicBezTo>
                  <a:pt x="188" y="209"/>
                  <a:pt x="189" y="210"/>
                  <a:pt x="190" y="211"/>
                </a:cubicBezTo>
                <a:cubicBezTo>
                  <a:pt x="193" y="213"/>
                  <a:pt x="195" y="215"/>
                  <a:pt x="197" y="217"/>
                </a:cubicBezTo>
                <a:cubicBezTo>
                  <a:pt x="198" y="217"/>
                  <a:pt x="198" y="219"/>
                  <a:pt x="199" y="218"/>
                </a:cubicBezTo>
                <a:cubicBezTo>
                  <a:pt x="200" y="219"/>
                  <a:pt x="200" y="220"/>
                  <a:pt x="200" y="221"/>
                </a:cubicBezTo>
                <a:cubicBezTo>
                  <a:pt x="201" y="221"/>
                  <a:pt x="200" y="221"/>
                  <a:pt x="200" y="221"/>
                </a:cubicBezTo>
                <a:cubicBezTo>
                  <a:pt x="199" y="222"/>
                  <a:pt x="200" y="222"/>
                  <a:pt x="201" y="223"/>
                </a:cubicBezTo>
                <a:cubicBezTo>
                  <a:pt x="200" y="223"/>
                  <a:pt x="200" y="224"/>
                  <a:pt x="200" y="225"/>
                </a:cubicBezTo>
                <a:cubicBezTo>
                  <a:pt x="200" y="225"/>
                  <a:pt x="200" y="225"/>
                  <a:pt x="199" y="225"/>
                </a:cubicBezTo>
                <a:cubicBezTo>
                  <a:pt x="199" y="225"/>
                  <a:pt x="198" y="225"/>
                  <a:pt x="198" y="225"/>
                </a:cubicBezTo>
                <a:cubicBezTo>
                  <a:pt x="197" y="224"/>
                  <a:pt x="197" y="224"/>
                  <a:pt x="197" y="223"/>
                </a:cubicBezTo>
                <a:cubicBezTo>
                  <a:pt x="197" y="222"/>
                  <a:pt x="196" y="222"/>
                  <a:pt x="196" y="222"/>
                </a:cubicBezTo>
                <a:cubicBezTo>
                  <a:pt x="196" y="222"/>
                  <a:pt x="195" y="222"/>
                  <a:pt x="195" y="222"/>
                </a:cubicBezTo>
                <a:cubicBezTo>
                  <a:pt x="196" y="223"/>
                  <a:pt x="196" y="225"/>
                  <a:pt x="197" y="226"/>
                </a:cubicBezTo>
                <a:cubicBezTo>
                  <a:pt x="198" y="226"/>
                  <a:pt x="199" y="226"/>
                  <a:pt x="200" y="225"/>
                </a:cubicBezTo>
                <a:moveTo>
                  <a:pt x="198" y="221"/>
                </a:moveTo>
                <a:cubicBezTo>
                  <a:pt x="198" y="220"/>
                  <a:pt x="197" y="220"/>
                  <a:pt x="197" y="220"/>
                </a:cubicBezTo>
                <a:cubicBezTo>
                  <a:pt x="197" y="220"/>
                  <a:pt x="197" y="221"/>
                  <a:pt x="197" y="221"/>
                </a:cubicBezTo>
                <a:cubicBezTo>
                  <a:pt x="197" y="221"/>
                  <a:pt x="197" y="221"/>
                  <a:pt x="197" y="221"/>
                </a:cubicBezTo>
                <a:cubicBezTo>
                  <a:pt x="197" y="221"/>
                  <a:pt x="198" y="221"/>
                  <a:pt x="198" y="221"/>
                </a:cubicBezTo>
                <a:moveTo>
                  <a:pt x="742" y="303"/>
                </a:moveTo>
                <a:cubicBezTo>
                  <a:pt x="742" y="304"/>
                  <a:pt x="742" y="304"/>
                  <a:pt x="741" y="304"/>
                </a:cubicBezTo>
                <a:cubicBezTo>
                  <a:pt x="740" y="305"/>
                  <a:pt x="739" y="306"/>
                  <a:pt x="739" y="305"/>
                </a:cubicBezTo>
                <a:cubicBezTo>
                  <a:pt x="737" y="305"/>
                  <a:pt x="736" y="307"/>
                  <a:pt x="735" y="307"/>
                </a:cubicBezTo>
                <a:cubicBezTo>
                  <a:pt x="734" y="306"/>
                  <a:pt x="733" y="308"/>
                  <a:pt x="732" y="307"/>
                </a:cubicBezTo>
                <a:cubicBezTo>
                  <a:pt x="731" y="307"/>
                  <a:pt x="731" y="309"/>
                  <a:pt x="730" y="308"/>
                </a:cubicBezTo>
                <a:cubicBezTo>
                  <a:pt x="729" y="308"/>
                  <a:pt x="728" y="309"/>
                  <a:pt x="727" y="309"/>
                </a:cubicBezTo>
                <a:cubicBezTo>
                  <a:pt x="726" y="310"/>
                  <a:pt x="725" y="311"/>
                  <a:pt x="724" y="310"/>
                </a:cubicBezTo>
                <a:cubicBezTo>
                  <a:pt x="723" y="312"/>
                  <a:pt x="722" y="311"/>
                  <a:pt x="721" y="311"/>
                </a:cubicBezTo>
                <a:cubicBezTo>
                  <a:pt x="720" y="311"/>
                  <a:pt x="719" y="313"/>
                  <a:pt x="718" y="312"/>
                </a:cubicBezTo>
                <a:cubicBezTo>
                  <a:pt x="717" y="312"/>
                  <a:pt x="716" y="312"/>
                  <a:pt x="715" y="313"/>
                </a:cubicBezTo>
                <a:cubicBezTo>
                  <a:pt x="714" y="314"/>
                  <a:pt x="713" y="313"/>
                  <a:pt x="713" y="314"/>
                </a:cubicBezTo>
                <a:cubicBezTo>
                  <a:pt x="711" y="314"/>
                  <a:pt x="709" y="316"/>
                  <a:pt x="707" y="315"/>
                </a:cubicBezTo>
                <a:cubicBezTo>
                  <a:pt x="706" y="316"/>
                  <a:pt x="705" y="316"/>
                  <a:pt x="703" y="316"/>
                </a:cubicBezTo>
                <a:cubicBezTo>
                  <a:pt x="702" y="318"/>
                  <a:pt x="700" y="316"/>
                  <a:pt x="699" y="318"/>
                </a:cubicBezTo>
                <a:cubicBezTo>
                  <a:pt x="697" y="317"/>
                  <a:pt x="696" y="320"/>
                  <a:pt x="694" y="319"/>
                </a:cubicBezTo>
                <a:cubicBezTo>
                  <a:pt x="694" y="319"/>
                  <a:pt x="693" y="319"/>
                  <a:pt x="693" y="319"/>
                </a:cubicBezTo>
                <a:cubicBezTo>
                  <a:pt x="693" y="320"/>
                  <a:pt x="691" y="319"/>
                  <a:pt x="690" y="320"/>
                </a:cubicBezTo>
                <a:cubicBezTo>
                  <a:pt x="689" y="321"/>
                  <a:pt x="688" y="321"/>
                  <a:pt x="687" y="322"/>
                </a:cubicBezTo>
                <a:cubicBezTo>
                  <a:pt x="686" y="322"/>
                  <a:pt x="686" y="322"/>
                  <a:pt x="685" y="323"/>
                </a:cubicBezTo>
                <a:cubicBezTo>
                  <a:pt x="685" y="323"/>
                  <a:pt x="684" y="323"/>
                  <a:pt x="683" y="323"/>
                </a:cubicBezTo>
                <a:cubicBezTo>
                  <a:pt x="682" y="322"/>
                  <a:pt x="681" y="324"/>
                  <a:pt x="680" y="324"/>
                </a:cubicBezTo>
                <a:cubicBezTo>
                  <a:pt x="680" y="324"/>
                  <a:pt x="680" y="324"/>
                  <a:pt x="680" y="324"/>
                </a:cubicBezTo>
                <a:cubicBezTo>
                  <a:pt x="681" y="325"/>
                  <a:pt x="681" y="326"/>
                  <a:pt x="681" y="327"/>
                </a:cubicBezTo>
                <a:cubicBezTo>
                  <a:pt x="681" y="328"/>
                  <a:pt x="680" y="329"/>
                  <a:pt x="682" y="330"/>
                </a:cubicBezTo>
                <a:cubicBezTo>
                  <a:pt x="681" y="331"/>
                  <a:pt x="681" y="332"/>
                  <a:pt x="683" y="333"/>
                </a:cubicBezTo>
                <a:cubicBezTo>
                  <a:pt x="683" y="334"/>
                  <a:pt x="684" y="335"/>
                  <a:pt x="683" y="337"/>
                </a:cubicBezTo>
                <a:cubicBezTo>
                  <a:pt x="683" y="337"/>
                  <a:pt x="683" y="337"/>
                  <a:pt x="684" y="337"/>
                </a:cubicBezTo>
                <a:cubicBezTo>
                  <a:pt x="684" y="338"/>
                  <a:pt x="685" y="339"/>
                  <a:pt x="684" y="339"/>
                </a:cubicBezTo>
                <a:cubicBezTo>
                  <a:pt x="684" y="340"/>
                  <a:pt x="683" y="341"/>
                  <a:pt x="682" y="341"/>
                </a:cubicBezTo>
                <a:cubicBezTo>
                  <a:pt x="682" y="341"/>
                  <a:pt x="681" y="341"/>
                  <a:pt x="680" y="342"/>
                </a:cubicBezTo>
                <a:cubicBezTo>
                  <a:pt x="680" y="342"/>
                  <a:pt x="679" y="342"/>
                  <a:pt x="679" y="342"/>
                </a:cubicBezTo>
                <a:cubicBezTo>
                  <a:pt x="678" y="342"/>
                  <a:pt x="678" y="342"/>
                  <a:pt x="677" y="342"/>
                </a:cubicBezTo>
                <a:cubicBezTo>
                  <a:pt x="677" y="342"/>
                  <a:pt x="677" y="341"/>
                  <a:pt x="676" y="341"/>
                </a:cubicBezTo>
                <a:cubicBezTo>
                  <a:pt x="676" y="340"/>
                  <a:pt x="676" y="340"/>
                  <a:pt x="676" y="340"/>
                </a:cubicBezTo>
                <a:cubicBezTo>
                  <a:pt x="676" y="338"/>
                  <a:pt x="676" y="337"/>
                  <a:pt x="675" y="336"/>
                </a:cubicBezTo>
                <a:cubicBezTo>
                  <a:pt x="675" y="335"/>
                  <a:pt x="675" y="334"/>
                  <a:pt x="674" y="333"/>
                </a:cubicBezTo>
                <a:cubicBezTo>
                  <a:pt x="675" y="332"/>
                  <a:pt x="673" y="331"/>
                  <a:pt x="673" y="330"/>
                </a:cubicBezTo>
                <a:cubicBezTo>
                  <a:pt x="672" y="329"/>
                  <a:pt x="672" y="328"/>
                  <a:pt x="672" y="327"/>
                </a:cubicBezTo>
                <a:cubicBezTo>
                  <a:pt x="671" y="326"/>
                  <a:pt x="671" y="325"/>
                  <a:pt x="671" y="324"/>
                </a:cubicBezTo>
                <a:cubicBezTo>
                  <a:pt x="671" y="323"/>
                  <a:pt x="670" y="323"/>
                  <a:pt x="670" y="322"/>
                </a:cubicBezTo>
                <a:cubicBezTo>
                  <a:pt x="670" y="321"/>
                  <a:pt x="670" y="320"/>
                  <a:pt x="670" y="319"/>
                </a:cubicBezTo>
                <a:cubicBezTo>
                  <a:pt x="670" y="319"/>
                  <a:pt x="669" y="318"/>
                  <a:pt x="669" y="317"/>
                </a:cubicBezTo>
                <a:cubicBezTo>
                  <a:pt x="670" y="317"/>
                  <a:pt x="671" y="316"/>
                  <a:pt x="672" y="316"/>
                </a:cubicBezTo>
                <a:cubicBezTo>
                  <a:pt x="673" y="316"/>
                  <a:pt x="674" y="316"/>
                  <a:pt x="675" y="316"/>
                </a:cubicBezTo>
                <a:cubicBezTo>
                  <a:pt x="676" y="314"/>
                  <a:pt x="678" y="316"/>
                  <a:pt x="679" y="314"/>
                </a:cubicBezTo>
                <a:cubicBezTo>
                  <a:pt x="680" y="314"/>
                  <a:pt x="681" y="314"/>
                  <a:pt x="682" y="313"/>
                </a:cubicBezTo>
                <a:cubicBezTo>
                  <a:pt x="683" y="313"/>
                  <a:pt x="684" y="313"/>
                  <a:pt x="685" y="312"/>
                </a:cubicBezTo>
                <a:cubicBezTo>
                  <a:pt x="685" y="312"/>
                  <a:pt x="686" y="312"/>
                  <a:pt x="686" y="312"/>
                </a:cubicBezTo>
                <a:cubicBezTo>
                  <a:pt x="687" y="313"/>
                  <a:pt x="688" y="311"/>
                  <a:pt x="690" y="311"/>
                </a:cubicBezTo>
                <a:cubicBezTo>
                  <a:pt x="690" y="311"/>
                  <a:pt x="691" y="310"/>
                  <a:pt x="692" y="310"/>
                </a:cubicBezTo>
                <a:cubicBezTo>
                  <a:pt x="693" y="311"/>
                  <a:pt x="695" y="310"/>
                  <a:pt x="696" y="309"/>
                </a:cubicBezTo>
                <a:cubicBezTo>
                  <a:pt x="697" y="309"/>
                  <a:pt x="698" y="308"/>
                  <a:pt x="700" y="308"/>
                </a:cubicBezTo>
                <a:cubicBezTo>
                  <a:pt x="701" y="309"/>
                  <a:pt x="702" y="307"/>
                  <a:pt x="703" y="307"/>
                </a:cubicBezTo>
                <a:cubicBezTo>
                  <a:pt x="704" y="308"/>
                  <a:pt x="705" y="307"/>
                  <a:pt x="705" y="307"/>
                </a:cubicBezTo>
                <a:cubicBezTo>
                  <a:pt x="706" y="306"/>
                  <a:pt x="707" y="307"/>
                  <a:pt x="707" y="306"/>
                </a:cubicBezTo>
                <a:cubicBezTo>
                  <a:pt x="707" y="306"/>
                  <a:pt x="708" y="306"/>
                  <a:pt x="708" y="306"/>
                </a:cubicBezTo>
                <a:cubicBezTo>
                  <a:pt x="709" y="306"/>
                  <a:pt x="710" y="306"/>
                  <a:pt x="711" y="306"/>
                </a:cubicBezTo>
                <a:cubicBezTo>
                  <a:pt x="711" y="304"/>
                  <a:pt x="713" y="305"/>
                  <a:pt x="714" y="304"/>
                </a:cubicBezTo>
                <a:cubicBezTo>
                  <a:pt x="714" y="304"/>
                  <a:pt x="715" y="304"/>
                  <a:pt x="715" y="304"/>
                </a:cubicBezTo>
                <a:cubicBezTo>
                  <a:pt x="716" y="303"/>
                  <a:pt x="716" y="303"/>
                  <a:pt x="717" y="303"/>
                </a:cubicBezTo>
                <a:cubicBezTo>
                  <a:pt x="718" y="303"/>
                  <a:pt x="719" y="303"/>
                  <a:pt x="720" y="302"/>
                </a:cubicBezTo>
                <a:cubicBezTo>
                  <a:pt x="721" y="301"/>
                  <a:pt x="723" y="302"/>
                  <a:pt x="724" y="301"/>
                </a:cubicBezTo>
                <a:cubicBezTo>
                  <a:pt x="725" y="301"/>
                  <a:pt x="726" y="301"/>
                  <a:pt x="726" y="300"/>
                </a:cubicBezTo>
                <a:cubicBezTo>
                  <a:pt x="727" y="299"/>
                  <a:pt x="728" y="300"/>
                  <a:pt x="729" y="300"/>
                </a:cubicBezTo>
                <a:cubicBezTo>
                  <a:pt x="730" y="300"/>
                  <a:pt x="731" y="298"/>
                  <a:pt x="732" y="299"/>
                </a:cubicBezTo>
                <a:cubicBezTo>
                  <a:pt x="733" y="298"/>
                  <a:pt x="734" y="298"/>
                  <a:pt x="735" y="298"/>
                </a:cubicBezTo>
                <a:cubicBezTo>
                  <a:pt x="736" y="298"/>
                  <a:pt x="737" y="297"/>
                  <a:pt x="738" y="296"/>
                </a:cubicBezTo>
                <a:cubicBezTo>
                  <a:pt x="739" y="296"/>
                  <a:pt x="740" y="296"/>
                  <a:pt x="741" y="296"/>
                </a:cubicBezTo>
                <a:cubicBezTo>
                  <a:pt x="742" y="296"/>
                  <a:pt x="744" y="295"/>
                  <a:pt x="745" y="295"/>
                </a:cubicBezTo>
                <a:cubicBezTo>
                  <a:pt x="746" y="294"/>
                  <a:pt x="748" y="295"/>
                  <a:pt x="749" y="293"/>
                </a:cubicBezTo>
                <a:cubicBezTo>
                  <a:pt x="749" y="293"/>
                  <a:pt x="750" y="293"/>
                  <a:pt x="751" y="294"/>
                </a:cubicBezTo>
                <a:cubicBezTo>
                  <a:pt x="750" y="294"/>
                  <a:pt x="750" y="294"/>
                  <a:pt x="750" y="295"/>
                </a:cubicBezTo>
                <a:cubicBezTo>
                  <a:pt x="750" y="295"/>
                  <a:pt x="751" y="295"/>
                  <a:pt x="751" y="296"/>
                </a:cubicBezTo>
                <a:cubicBezTo>
                  <a:pt x="751" y="296"/>
                  <a:pt x="751" y="297"/>
                  <a:pt x="750" y="297"/>
                </a:cubicBezTo>
                <a:cubicBezTo>
                  <a:pt x="750" y="297"/>
                  <a:pt x="749" y="297"/>
                  <a:pt x="749" y="297"/>
                </a:cubicBezTo>
                <a:cubicBezTo>
                  <a:pt x="748" y="298"/>
                  <a:pt x="750" y="300"/>
                  <a:pt x="748" y="301"/>
                </a:cubicBezTo>
                <a:cubicBezTo>
                  <a:pt x="748" y="300"/>
                  <a:pt x="748" y="300"/>
                  <a:pt x="748" y="299"/>
                </a:cubicBezTo>
                <a:cubicBezTo>
                  <a:pt x="748" y="299"/>
                  <a:pt x="747" y="299"/>
                  <a:pt x="747" y="299"/>
                </a:cubicBezTo>
                <a:cubicBezTo>
                  <a:pt x="747" y="299"/>
                  <a:pt x="747" y="299"/>
                  <a:pt x="747" y="298"/>
                </a:cubicBezTo>
                <a:cubicBezTo>
                  <a:pt x="747" y="298"/>
                  <a:pt x="747" y="298"/>
                  <a:pt x="747" y="298"/>
                </a:cubicBezTo>
                <a:cubicBezTo>
                  <a:pt x="746" y="298"/>
                  <a:pt x="746" y="298"/>
                  <a:pt x="746" y="298"/>
                </a:cubicBezTo>
                <a:cubicBezTo>
                  <a:pt x="746" y="298"/>
                  <a:pt x="745" y="298"/>
                  <a:pt x="745" y="298"/>
                </a:cubicBezTo>
                <a:cubicBezTo>
                  <a:pt x="745" y="299"/>
                  <a:pt x="746" y="299"/>
                  <a:pt x="746" y="299"/>
                </a:cubicBezTo>
                <a:cubicBezTo>
                  <a:pt x="746" y="299"/>
                  <a:pt x="746" y="299"/>
                  <a:pt x="747" y="299"/>
                </a:cubicBezTo>
                <a:cubicBezTo>
                  <a:pt x="747" y="299"/>
                  <a:pt x="747" y="300"/>
                  <a:pt x="747" y="300"/>
                </a:cubicBezTo>
                <a:cubicBezTo>
                  <a:pt x="746" y="300"/>
                  <a:pt x="745" y="300"/>
                  <a:pt x="744" y="299"/>
                </a:cubicBezTo>
                <a:cubicBezTo>
                  <a:pt x="744" y="299"/>
                  <a:pt x="743" y="299"/>
                  <a:pt x="743" y="299"/>
                </a:cubicBezTo>
                <a:cubicBezTo>
                  <a:pt x="742" y="300"/>
                  <a:pt x="742" y="300"/>
                  <a:pt x="742" y="301"/>
                </a:cubicBezTo>
                <a:cubicBezTo>
                  <a:pt x="742" y="301"/>
                  <a:pt x="742" y="301"/>
                  <a:pt x="741" y="301"/>
                </a:cubicBezTo>
                <a:cubicBezTo>
                  <a:pt x="741" y="301"/>
                  <a:pt x="741" y="301"/>
                  <a:pt x="741" y="301"/>
                </a:cubicBezTo>
                <a:cubicBezTo>
                  <a:pt x="741" y="301"/>
                  <a:pt x="741" y="302"/>
                  <a:pt x="741" y="302"/>
                </a:cubicBezTo>
                <a:cubicBezTo>
                  <a:pt x="741" y="302"/>
                  <a:pt x="742" y="303"/>
                  <a:pt x="742" y="303"/>
                </a:cubicBezTo>
                <a:moveTo>
                  <a:pt x="738" y="302"/>
                </a:moveTo>
                <a:cubicBezTo>
                  <a:pt x="738" y="302"/>
                  <a:pt x="738" y="302"/>
                  <a:pt x="738" y="302"/>
                </a:cubicBezTo>
                <a:cubicBezTo>
                  <a:pt x="738" y="302"/>
                  <a:pt x="739" y="301"/>
                  <a:pt x="738" y="301"/>
                </a:cubicBezTo>
                <a:cubicBezTo>
                  <a:pt x="738" y="301"/>
                  <a:pt x="738" y="301"/>
                  <a:pt x="738" y="301"/>
                </a:cubicBezTo>
                <a:cubicBezTo>
                  <a:pt x="738" y="301"/>
                  <a:pt x="738" y="302"/>
                  <a:pt x="739" y="303"/>
                </a:cubicBezTo>
                <a:cubicBezTo>
                  <a:pt x="739" y="303"/>
                  <a:pt x="739" y="303"/>
                  <a:pt x="739" y="302"/>
                </a:cubicBezTo>
                <a:cubicBezTo>
                  <a:pt x="739" y="302"/>
                  <a:pt x="739" y="302"/>
                  <a:pt x="739" y="302"/>
                </a:cubicBezTo>
                <a:cubicBezTo>
                  <a:pt x="738" y="302"/>
                  <a:pt x="739" y="302"/>
                  <a:pt x="739" y="303"/>
                </a:cubicBezTo>
                <a:cubicBezTo>
                  <a:pt x="739" y="303"/>
                  <a:pt x="739" y="303"/>
                  <a:pt x="739" y="304"/>
                </a:cubicBezTo>
                <a:cubicBezTo>
                  <a:pt x="739" y="303"/>
                  <a:pt x="739" y="303"/>
                  <a:pt x="738" y="302"/>
                </a:cubicBezTo>
                <a:moveTo>
                  <a:pt x="228" y="631"/>
                </a:moveTo>
                <a:cubicBezTo>
                  <a:pt x="228" y="629"/>
                  <a:pt x="229" y="629"/>
                  <a:pt x="231" y="629"/>
                </a:cubicBezTo>
                <a:cubicBezTo>
                  <a:pt x="231" y="630"/>
                  <a:pt x="232" y="631"/>
                  <a:pt x="233" y="632"/>
                </a:cubicBezTo>
                <a:cubicBezTo>
                  <a:pt x="235" y="632"/>
                  <a:pt x="236" y="633"/>
                  <a:pt x="237" y="634"/>
                </a:cubicBezTo>
                <a:cubicBezTo>
                  <a:pt x="237" y="635"/>
                  <a:pt x="239" y="634"/>
                  <a:pt x="239" y="636"/>
                </a:cubicBezTo>
                <a:cubicBezTo>
                  <a:pt x="239" y="636"/>
                  <a:pt x="239" y="636"/>
                  <a:pt x="239" y="636"/>
                </a:cubicBezTo>
                <a:cubicBezTo>
                  <a:pt x="239" y="636"/>
                  <a:pt x="238" y="636"/>
                  <a:pt x="238" y="636"/>
                </a:cubicBezTo>
                <a:cubicBezTo>
                  <a:pt x="238" y="636"/>
                  <a:pt x="237" y="636"/>
                  <a:pt x="238" y="636"/>
                </a:cubicBezTo>
                <a:cubicBezTo>
                  <a:pt x="238" y="637"/>
                  <a:pt x="238" y="636"/>
                  <a:pt x="239" y="636"/>
                </a:cubicBezTo>
                <a:cubicBezTo>
                  <a:pt x="239" y="636"/>
                  <a:pt x="240" y="636"/>
                  <a:pt x="240" y="636"/>
                </a:cubicBezTo>
                <a:cubicBezTo>
                  <a:pt x="241" y="637"/>
                  <a:pt x="241" y="637"/>
                  <a:pt x="241" y="638"/>
                </a:cubicBezTo>
                <a:cubicBezTo>
                  <a:pt x="242" y="639"/>
                  <a:pt x="242" y="639"/>
                  <a:pt x="242" y="640"/>
                </a:cubicBezTo>
                <a:cubicBezTo>
                  <a:pt x="244" y="640"/>
                  <a:pt x="245" y="642"/>
                  <a:pt x="247" y="642"/>
                </a:cubicBezTo>
                <a:cubicBezTo>
                  <a:pt x="247" y="642"/>
                  <a:pt x="247" y="642"/>
                  <a:pt x="247" y="642"/>
                </a:cubicBezTo>
                <a:cubicBezTo>
                  <a:pt x="246" y="644"/>
                  <a:pt x="245" y="646"/>
                  <a:pt x="244" y="647"/>
                </a:cubicBezTo>
                <a:cubicBezTo>
                  <a:pt x="244" y="647"/>
                  <a:pt x="243" y="647"/>
                  <a:pt x="243" y="647"/>
                </a:cubicBezTo>
                <a:cubicBezTo>
                  <a:pt x="242" y="646"/>
                  <a:pt x="243" y="644"/>
                  <a:pt x="241" y="646"/>
                </a:cubicBezTo>
                <a:cubicBezTo>
                  <a:pt x="241" y="646"/>
                  <a:pt x="241" y="646"/>
                  <a:pt x="241" y="646"/>
                </a:cubicBezTo>
                <a:cubicBezTo>
                  <a:pt x="241" y="645"/>
                  <a:pt x="240" y="644"/>
                  <a:pt x="240" y="644"/>
                </a:cubicBezTo>
                <a:cubicBezTo>
                  <a:pt x="240" y="643"/>
                  <a:pt x="239" y="642"/>
                  <a:pt x="238" y="641"/>
                </a:cubicBezTo>
                <a:cubicBezTo>
                  <a:pt x="238" y="642"/>
                  <a:pt x="238" y="642"/>
                  <a:pt x="237" y="642"/>
                </a:cubicBezTo>
                <a:cubicBezTo>
                  <a:pt x="236" y="642"/>
                  <a:pt x="236" y="641"/>
                  <a:pt x="235" y="640"/>
                </a:cubicBezTo>
                <a:cubicBezTo>
                  <a:pt x="235" y="639"/>
                  <a:pt x="234" y="639"/>
                  <a:pt x="234" y="637"/>
                </a:cubicBezTo>
                <a:cubicBezTo>
                  <a:pt x="234" y="637"/>
                  <a:pt x="234" y="637"/>
                  <a:pt x="234" y="637"/>
                </a:cubicBezTo>
                <a:cubicBezTo>
                  <a:pt x="234" y="637"/>
                  <a:pt x="234" y="637"/>
                  <a:pt x="234" y="638"/>
                </a:cubicBezTo>
                <a:cubicBezTo>
                  <a:pt x="234" y="638"/>
                  <a:pt x="234" y="638"/>
                  <a:pt x="234" y="638"/>
                </a:cubicBezTo>
                <a:cubicBezTo>
                  <a:pt x="234" y="637"/>
                  <a:pt x="235" y="637"/>
                  <a:pt x="235" y="637"/>
                </a:cubicBezTo>
                <a:cubicBezTo>
                  <a:pt x="235" y="637"/>
                  <a:pt x="235" y="637"/>
                  <a:pt x="234" y="637"/>
                </a:cubicBezTo>
                <a:cubicBezTo>
                  <a:pt x="233" y="638"/>
                  <a:pt x="233" y="637"/>
                  <a:pt x="232" y="637"/>
                </a:cubicBezTo>
                <a:cubicBezTo>
                  <a:pt x="232" y="637"/>
                  <a:pt x="232" y="639"/>
                  <a:pt x="231" y="639"/>
                </a:cubicBezTo>
                <a:cubicBezTo>
                  <a:pt x="230" y="639"/>
                  <a:pt x="229" y="640"/>
                  <a:pt x="229" y="641"/>
                </a:cubicBezTo>
                <a:cubicBezTo>
                  <a:pt x="228" y="642"/>
                  <a:pt x="226" y="643"/>
                  <a:pt x="225" y="645"/>
                </a:cubicBezTo>
                <a:cubicBezTo>
                  <a:pt x="226" y="646"/>
                  <a:pt x="223" y="647"/>
                  <a:pt x="223" y="649"/>
                </a:cubicBezTo>
                <a:cubicBezTo>
                  <a:pt x="223" y="649"/>
                  <a:pt x="222" y="650"/>
                  <a:pt x="221" y="651"/>
                </a:cubicBezTo>
                <a:cubicBezTo>
                  <a:pt x="220" y="651"/>
                  <a:pt x="220" y="653"/>
                  <a:pt x="219" y="654"/>
                </a:cubicBezTo>
                <a:cubicBezTo>
                  <a:pt x="219" y="654"/>
                  <a:pt x="219" y="655"/>
                  <a:pt x="218" y="656"/>
                </a:cubicBezTo>
                <a:cubicBezTo>
                  <a:pt x="217" y="656"/>
                  <a:pt x="217" y="656"/>
                  <a:pt x="217" y="657"/>
                </a:cubicBezTo>
                <a:cubicBezTo>
                  <a:pt x="217" y="659"/>
                  <a:pt x="218" y="660"/>
                  <a:pt x="219" y="660"/>
                </a:cubicBezTo>
                <a:cubicBezTo>
                  <a:pt x="220" y="661"/>
                  <a:pt x="221" y="661"/>
                  <a:pt x="222" y="662"/>
                </a:cubicBezTo>
                <a:cubicBezTo>
                  <a:pt x="223" y="662"/>
                  <a:pt x="224" y="663"/>
                  <a:pt x="225" y="664"/>
                </a:cubicBezTo>
                <a:cubicBezTo>
                  <a:pt x="225" y="664"/>
                  <a:pt x="226" y="664"/>
                  <a:pt x="226" y="664"/>
                </a:cubicBezTo>
                <a:cubicBezTo>
                  <a:pt x="226" y="664"/>
                  <a:pt x="226" y="665"/>
                  <a:pt x="226" y="666"/>
                </a:cubicBezTo>
                <a:cubicBezTo>
                  <a:pt x="225" y="667"/>
                  <a:pt x="224" y="668"/>
                  <a:pt x="223" y="668"/>
                </a:cubicBezTo>
                <a:cubicBezTo>
                  <a:pt x="223" y="669"/>
                  <a:pt x="223" y="670"/>
                  <a:pt x="222" y="671"/>
                </a:cubicBezTo>
                <a:cubicBezTo>
                  <a:pt x="221" y="670"/>
                  <a:pt x="221" y="669"/>
                  <a:pt x="220" y="669"/>
                </a:cubicBezTo>
                <a:cubicBezTo>
                  <a:pt x="218" y="669"/>
                  <a:pt x="218" y="668"/>
                  <a:pt x="217" y="667"/>
                </a:cubicBezTo>
                <a:cubicBezTo>
                  <a:pt x="216" y="666"/>
                  <a:pt x="216" y="665"/>
                  <a:pt x="215" y="664"/>
                </a:cubicBezTo>
                <a:cubicBezTo>
                  <a:pt x="214" y="664"/>
                  <a:pt x="213" y="665"/>
                  <a:pt x="213" y="663"/>
                </a:cubicBezTo>
                <a:cubicBezTo>
                  <a:pt x="211" y="665"/>
                  <a:pt x="210" y="666"/>
                  <a:pt x="208" y="667"/>
                </a:cubicBezTo>
                <a:cubicBezTo>
                  <a:pt x="208" y="669"/>
                  <a:pt x="206" y="670"/>
                  <a:pt x="205" y="671"/>
                </a:cubicBezTo>
                <a:cubicBezTo>
                  <a:pt x="206" y="673"/>
                  <a:pt x="204" y="673"/>
                  <a:pt x="204" y="674"/>
                </a:cubicBezTo>
                <a:cubicBezTo>
                  <a:pt x="203" y="675"/>
                  <a:pt x="202" y="675"/>
                  <a:pt x="201" y="677"/>
                </a:cubicBezTo>
                <a:cubicBezTo>
                  <a:pt x="201" y="678"/>
                  <a:pt x="200" y="679"/>
                  <a:pt x="199" y="680"/>
                </a:cubicBezTo>
                <a:cubicBezTo>
                  <a:pt x="199" y="681"/>
                  <a:pt x="198" y="682"/>
                  <a:pt x="197" y="683"/>
                </a:cubicBezTo>
                <a:cubicBezTo>
                  <a:pt x="196" y="683"/>
                  <a:pt x="196" y="684"/>
                  <a:pt x="196" y="685"/>
                </a:cubicBezTo>
                <a:cubicBezTo>
                  <a:pt x="197" y="686"/>
                  <a:pt x="197" y="688"/>
                  <a:pt x="199" y="688"/>
                </a:cubicBezTo>
                <a:cubicBezTo>
                  <a:pt x="200" y="688"/>
                  <a:pt x="200" y="689"/>
                  <a:pt x="200" y="689"/>
                </a:cubicBezTo>
                <a:cubicBezTo>
                  <a:pt x="202" y="691"/>
                  <a:pt x="205" y="692"/>
                  <a:pt x="207" y="694"/>
                </a:cubicBezTo>
                <a:cubicBezTo>
                  <a:pt x="207" y="695"/>
                  <a:pt x="208" y="694"/>
                  <a:pt x="208" y="695"/>
                </a:cubicBezTo>
                <a:cubicBezTo>
                  <a:pt x="208" y="696"/>
                  <a:pt x="208" y="696"/>
                  <a:pt x="208" y="697"/>
                </a:cubicBezTo>
                <a:cubicBezTo>
                  <a:pt x="207" y="698"/>
                  <a:pt x="206" y="699"/>
                  <a:pt x="205" y="700"/>
                </a:cubicBezTo>
                <a:cubicBezTo>
                  <a:pt x="203" y="700"/>
                  <a:pt x="202" y="699"/>
                  <a:pt x="201" y="698"/>
                </a:cubicBezTo>
                <a:cubicBezTo>
                  <a:pt x="200" y="697"/>
                  <a:pt x="199" y="696"/>
                  <a:pt x="199" y="696"/>
                </a:cubicBezTo>
                <a:cubicBezTo>
                  <a:pt x="198" y="695"/>
                  <a:pt x="197" y="695"/>
                  <a:pt x="197" y="695"/>
                </a:cubicBezTo>
                <a:cubicBezTo>
                  <a:pt x="195" y="695"/>
                  <a:pt x="195" y="694"/>
                  <a:pt x="194" y="693"/>
                </a:cubicBezTo>
                <a:cubicBezTo>
                  <a:pt x="193" y="692"/>
                  <a:pt x="192" y="691"/>
                  <a:pt x="191" y="690"/>
                </a:cubicBezTo>
                <a:cubicBezTo>
                  <a:pt x="190" y="689"/>
                  <a:pt x="189" y="689"/>
                  <a:pt x="188" y="688"/>
                </a:cubicBezTo>
                <a:cubicBezTo>
                  <a:pt x="188" y="688"/>
                  <a:pt x="187" y="688"/>
                  <a:pt x="187" y="688"/>
                </a:cubicBezTo>
                <a:cubicBezTo>
                  <a:pt x="186" y="685"/>
                  <a:pt x="187" y="683"/>
                  <a:pt x="188" y="682"/>
                </a:cubicBezTo>
                <a:cubicBezTo>
                  <a:pt x="189" y="681"/>
                  <a:pt x="189" y="680"/>
                  <a:pt x="190" y="680"/>
                </a:cubicBezTo>
                <a:cubicBezTo>
                  <a:pt x="190" y="679"/>
                  <a:pt x="190" y="677"/>
                  <a:pt x="192" y="677"/>
                </a:cubicBezTo>
                <a:cubicBezTo>
                  <a:pt x="192" y="676"/>
                  <a:pt x="194" y="675"/>
                  <a:pt x="194" y="674"/>
                </a:cubicBezTo>
                <a:cubicBezTo>
                  <a:pt x="194" y="673"/>
                  <a:pt x="195" y="672"/>
                  <a:pt x="196" y="671"/>
                </a:cubicBezTo>
                <a:cubicBezTo>
                  <a:pt x="197" y="670"/>
                  <a:pt x="198" y="670"/>
                  <a:pt x="198" y="669"/>
                </a:cubicBezTo>
                <a:cubicBezTo>
                  <a:pt x="199" y="667"/>
                  <a:pt x="201" y="666"/>
                  <a:pt x="202" y="664"/>
                </a:cubicBezTo>
                <a:cubicBezTo>
                  <a:pt x="203" y="663"/>
                  <a:pt x="203" y="662"/>
                  <a:pt x="204" y="662"/>
                </a:cubicBezTo>
                <a:cubicBezTo>
                  <a:pt x="204" y="661"/>
                  <a:pt x="204" y="660"/>
                  <a:pt x="205" y="660"/>
                </a:cubicBezTo>
                <a:cubicBezTo>
                  <a:pt x="206" y="659"/>
                  <a:pt x="206" y="657"/>
                  <a:pt x="207" y="656"/>
                </a:cubicBezTo>
                <a:cubicBezTo>
                  <a:pt x="208" y="656"/>
                  <a:pt x="208" y="655"/>
                  <a:pt x="209" y="655"/>
                </a:cubicBezTo>
                <a:cubicBezTo>
                  <a:pt x="209" y="654"/>
                  <a:pt x="209" y="653"/>
                  <a:pt x="210" y="653"/>
                </a:cubicBezTo>
                <a:cubicBezTo>
                  <a:pt x="211" y="651"/>
                  <a:pt x="212" y="649"/>
                  <a:pt x="214" y="648"/>
                </a:cubicBezTo>
                <a:cubicBezTo>
                  <a:pt x="214" y="646"/>
                  <a:pt x="216" y="644"/>
                  <a:pt x="218" y="643"/>
                </a:cubicBezTo>
                <a:cubicBezTo>
                  <a:pt x="219" y="642"/>
                  <a:pt x="220" y="640"/>
                  <a:pt x="221" y="639"/>
                </a:cubicBezTo>
                <a:cubicBezTo>
                  <a:pt x="221" y="638"/>
                  <a:pt x="221" y="638"/>
                  <a:pt x="221" y="638"/>
                </a:cubicBezTo>
                <a:cubicBezTo>
                  <a:pt x="222" y="636"/>
                  <a:pt x="223" y="636"/>
                  <a:pt x="223" y="634"/>
                </a:cubicBezTo>
                <a:cubicBezTo>
                  <a:pt x="224" y="633"/>
                  <a:pt x="225" y="632"/>
                  <a:pt x="226" y="631"/>
                </a:cubicBezTo>
                <a:cubicBezTo>
                  <a:pt x="227" y="631"/>
                  <a:pt x="227" y="631"/>
                  <a:pt x="228" y="631"/>
                </a:cubicBezTo>
                <a:cubicBezTo>
                  <a:pt x="228" y="631"/>
                  <a:pt x="228" y="631"/>
                  <a:pt x="228" y="631"/>
                </a:cubicBezTo>
                <a:cubicBezTo>
                  <a:pt x="228" y="631"/>
                  <a:pt x="227" y="631"/>
                  <a:pt x="227" y="631"/>
                </a:cubicBezTo>
                <a:cubicBezTo>
                  <a:pt x="227" y="631"/>
                  <a:pt x="227" y="631"/>
                  <a:pt x="227" y="631"/>
                </a:cubicBezTo>
                <a:cubicBezTo>
                  <a:pt x="227" y="632"/>
                  <a:pt x="228" y="632"/>
                  <a:pt x="228" y="632"/>
                </a:cubicBezTo>
                <a:cubicBezTo>
                  <a:pt x="228" y="632"/>
                  <a:pt x="228" y="632"/>
                  <a:pt x="228" y="631"/>
                </a:cubicBezTo>
                <a:moveTo>
                  <a:pt x="193" y="689"/>
                </a:moveTo>
                <a:cubicBezTo>
                  <a:pt x="193" y="689"/>
                  <a:pt x="193" y="689"/>
                  <a:pt x="193" y="689"/>
                </a:cubicBezTo>
                <a:cubicBezTo>
                  <a:pt x="192" y="689"/>
                  <a:pt x="192" y="689"/>
                  <a:pt x="192" y="689"/>
                </a:cubicBezTo>
                <a:cubicBezTo>
                  <a:pt x="192" y="689"/>
                  <a:pt x="192" y="689"/>
                  <a:pt x="192" y="689"/>
                </a:cubicBezTo>
                <a:cubicBezTo>
                  <a:pt x="192" y="689"/>
                  <a:pt x="193" y="690"/>
                  <a:pt x="193" y="690"/>
                </a:cubicBezTo>
                <a:cubicBezTo>
                  <a:pt x="193" y="690"/>
                  <a:pt x="193" y="689"/>
                  <a:pt x="192" y="689"/>
                </a:cubicBezTo>
                <a:cubicBezTo>
                  <a:pt x="192" y="688"/>
                  <a:pt x="191" y="687"/>
                  <a:pt x="191" y="687"/>
                </a:cubicBezTo>
                <a:cubicBezTo>
                  <a:pt x="190" y="689"/>
                  <a:pt x="190" y="689"/>
                  <a:pt x="193" y="689"/>
                </a:cubicBezTo>
                <a:moveTo>
                  <a:pt x="231" y="637"/>
                </a:moveTo>
                <a:cubicBezTo>
                  <a:pt x="230" y="636"/>
                  <a:pt x="230" y="636"/>
                  <a:pt x="229" y="635"/>
                </a:cubicBezTo>
                <a:cubicBezTo>
                  <a:pt x="228" y="635"/>
                  <a:pt x="227" y="635"/>
                  <a:pt x="227" y="635"/>
                </a:cubicBezTo>
                <a:cubicBezTo>
                  <a:pt x="227" y="636"/>
                  <a:pt x="227" y="636"/>
                  <a:pt x="228" y="636"/>
                </a:cubicBezTo>
                <a:cubicBezTo>
                  <a:pt x="228" y="637"/>
                  <a:pt x="229" y="637"/>
                  <a:pt x="230" y="638"/>
                </a:cubicBezTo>
                <a:cubicBezTo>
                  <a:pt x="230" y="638"/>
                  <a:pt x="231" y="637"/>
                  <a:pt x="231" y="637"/>
                </a:cubicBezTo>
                <a:moveTo>
                  <a:pt x="232" y="633"/>
                </a:moveTo>
                <a:cubicBezTo>
                  <a:pt x="231" y="633"/>
                  <a:pt x="230" y="634"/>
                  <a:pt x="230" y="634"/>
                </a:cubicBezTo>
                <a:cubicBezTo>
                  <a:pt x="231" y="635"/>
                  <a:pt x="231" y="635"/>
                  <a:pt x="231" y="636"/>
                </a:cubicBezTo>
                <a:cubicBezTo>
                  <a:pt x="232" y="635"/>
                  <a:pt x="232" y="634"/>
                  <a:pt x="232" y="633"/>
                </a:cubicBezTo>
                <a:moveTo>
                  <a:pt x="238" y="638"/>
                </a:moveTo>
                <a:cubicBezTo>
                  <a:pt x="238" y="638"/>
                  <a:pt x="239" y="638"/>
                  <a:pt x="239" y="638"/>
                </a:cubicBezTo>
                <a:cubicBezTo>
                  <a:pt x="238" y="638"/>
                  <a:pt x="238" y="638"/>
                  <a:pt x="238" y="638"/>
                </a:cubicBezTo>
                <a:cubicBezTo>
                  <a:pt x="238" y="638"/>
                  <a:pt x="238" y="638"/>
                  <a:pt x="238" y="638"/>
                </a:cubicBezTo>
                <a:cubicBezTo>
                  <a:pt x="238" y="638"/>
                  <a:pt x="238" y="638"/>
                  <a:pt x="238" y="638"/>
                </a:cubicBezTo>
                <a:moveTo>
                  <a:pt x="241" y="639"/>
                </a:moveTo>
                <a:cubicBezTo>
                  <a:pt x="240" y="639"/>
                  <a:pt x="240" y="639"/>
                  <a:pt x="240" y="639"/>
                </a:cubicBezTo>
                <a:cubicBezTo>
                  <a:pt x="240" y="639"/>
                  <a:pt x="240" y="639"/>
                  <a:pt x="240" y="639"/>
                </a:cubicBezTo>
                <a:cubicBezTo>
                  <a:pt x="240" y="639"/>
                  <a:pt x="240" y="639"/>
                  <a:pt x="240" y="639"/>
                </a:cubicBezTo>
                <a:cubicBezTo>
                  <a:pt x="240" y="639"/>
                  <a:pt x="240" y="639"/>
                  <a:pt x="241" y="639"/>
                </a:cubicBezTo>
                <a:moveTo>
                  <a:pt x="195" y="689"/>
                </a:moveTo>
                <a:cubicBezTo>
                  <a:pt x="194" y="689"/>
                  <a:pt x="194" y="689"/>
                  <a:pt x="194" y="689"/>
                </a:cubicBezTo>
                <a:cubicBezTo>
                  <a:pt x="194" y="689"/>
                  <a:pt x="194" y="690"/>
                  <a:pt x="195" y="690"/>
                </a:cubicBezTo>
                <a:cubicBezTo>
                  <a:pt x="195" y="690"/>
                  <a:pt x="195" y="689"/>
                  <a:pt x="195" y="689"/>
                </a:cubicBezTo>
                <a:cubicBezTo>
                  <a:pt x="195" y="689"/>
                  <a:pt x="195" y="689"/>
                  <a:pt x="195" y="689"/>
                </a:cubicBezTo>
                <a:moveTo>
                  <a:pt x="195" y="691"/>
                </a:moveTo>
                <a:cubicBezTo>
                  <a:pt x="195" y="691"/>
                  <a:pt x="195" y="691"/>
                  <a:pt x="195" y="691"/>
                </a:cubicBezTo>
                <a:cubicBezTo>
                  <a:pt x="195" y="691"/>
                  <a:pt x="195" y="691"/>
                  <a:pt x="194" y="691"/>
                </a:cubicBezTo>
                <a:cubicBezTo>
                  <a:pt x="194" y="691"/>
                  <a:pt x="194" y="691"/>
                  <a:pt x="194" y="691"/>
                </a:cubicBezTo>
                <a:cubicBezTo>
                  <a:pt x="194" y="691"/>
                  <a:pt x="194" y="691"/>
                  <a:pt x="195" y="691"/>
                </a:cubicBezTo>
                <a:moveTo>
                  <a:pt x="132" y="404"/>
                </a:moveTo>
                <a:cubicBezTo>
                  <a:pt x="131" y="404"/>
                  <a:pt x="131" y="404"/>
                  <a:pt x="131" y="403"/>
                </a:cubicBezTo>
                <a:cubicBezTo>
                  <a:pt x="131" y="403"/>
                  <a:pt x="131" y="403"/>
                  <a:pt x="131" y="402"/>
                </a:cubicBezTo>
                <a:cubicBezTo>
                  <a:pt x="131" y="402"/>
                  <a:pt x="132" y="401"/>
                  <a:pt x="133" y="401"/>
                </a:cubicBezTo>
                <a:cubicBezTo>
                  <a:pt x="133" y="402"/>
                  <a:pt x="133" y="402"/>
                  <a:pt x="133" y="402"/>
                </a:cubicBezTo>
                <a:cubicBezTo>
                  <a:pt x="133" y="403"/>
                  <a:pt x="134" y="405"/>
                  <a:pt x="133" y="406"/>
                </a:cubicBezTo>
                <a:cubicBezTo>
                  <a:pt x="133" y="406"/>
                  <a:pt x="133" y="406"/>
                  <a:pt x="132" y="406"/>
                </a:cubicBezTo>
                <a:cubicBezTo>
                  <a:pt x="132" y="406"/>
                  <a:pt x="131" y="406"/>
                  <a:pt x="131" y="407"/>
                </a:cubicBezTo>
                <a:cubicBezTo>
                  <a:pt x="131" y="408"/>
                  <a:pt x="132" y="408"/>
                  <a:pt x="132" y="408"/>
                </a:cubicBezTo>
                <a:cubicBezTo>
                  <a:pt x="133" y="408"/>
                  <a:pt x="133" y="408"/>
                  <a:pt x="133" y="408"/>
                </a:cubicBezTo>
                <a:cubicBezTo>
                  <a:pt x="133" y="409"/>
                  <a:pt x="132" y="409"/>
                  <a:pt x="132" y="409"/>
                </a:cubicBezTo>
                <a:cubicBezTo>
                  <a:pt x="131" y="409"/>
                  <a:pt x="130" y="409"/>
                  <a:pt x="129" y="410"/>
                </a:cubicBezTo>
                <a:cubicBezTo>
                  <a:pt x="128" y="410"/>
                  <a:pt x="128" y="410"/>
                  <a:pt x="127" y="409"/>
                </a:cubicBezTo>
                <a:cubicBezTo>
                  <a:pt x="127" y="409"/>
                  <a:pt x="127" y="410"/>
                  <a:pt x="126" y="410"/>
                </a:cubicBezTo>
                <a:cubicBezTo>
                  <a:pt x="125" y="410"/>
                  <a:pt x="124" y="410"/>
                  <a:pt x="123" y="410"/>
                </a:cubicBezTo>
                <a:cubicBezTo>
                  <a:pt x="121" y="410"/>
                  <a:pt x="120" y="410"/>
                  <a:pt x="120" y="409"/>
                </a:cubicBezTo>
                <a:cubicBezTo>
                  <a:pt x="118" y="409"/>
                  <a:pt x="117" y="409"/>
                  <a:pt x="116" y="408"/>
                </a:cubicBezTo>
                <a:cubicBezTo>
                  <a:pt x="116" y="408"/>
                  <a:pt x="116" y="407"/>
                  <a:pt x="116" y="407"/>
                </a:cubicBezTo>
                <a:cubicBezTo>
                  <a:pt x="115" y="407"/>
                  <a:pt x="115" y="408"/>
                  <a:pt x="115" y="408"/>
                </a:cubicBezTo>
                <a:cubicBezTo>
                  <a:pt x="114" y="409"/>
                  <a:pt x="113" y="409"/>
                  <a:pt x="112" y="409"/>
                </a:cubicBezTo>
                <a:cubicBezTo>
                  <a:pt x="111" y="409"/>
                  <a:pt x="111" y="409"/>
                  <a:pt x="110" y="410"/>
                </a:cubicBezTo>
                <a:cubicBezTo>
                  <a:pt x="110" y="410"/>
                  <a:pt x="109" y="409"/>
                  <a:pt x="109" y="409"/>
                </a:cubicBezTo>
                <a:cubicBezTo>
                  <a:pt x="108" y="409"/>
                  <a:pt x="108" y="410"/>
                  <a:pt x="107" y="410"/>
                </a:cubicBezTo>
                <a:cubicBezTo>
                  <a:pt x="105" y="410"/>
                  <a:pt x="104" y="411"/>
                  <a:pt x="103" y="409"/>
                </a:cubicBezTo>
                <a:cubicBezTo>
                  <a:pt x="101" y="409"/>
                  <a:pt x="100" y="409"/>
                  <a:pt x="99" y="410"/>
                </a:cubicBezTo>
                <a:cubicBezTo>
                  <a:pt x="98" y="410"/>
                  <a:pt x="96" y="410"/>
                  <a:pt x="95" y="410"/>
                </a:cubicBezTo>
                <a:cubicBezTo>
                  <a:pt x="94" y="409"/>
                  <a:pt x="93" y="409"/>
                  <a:pt x="92" y="409"/>
                </a:cubicBezTo>
                <a:cubicBezTo>
                  <a:pt x="81" y="409"/>
                  <a:pt x="69" y="409"/>
                  <a:pt x="57" y="409"/>
                </a:cubicBezTo>
                <a:cubicBezTo>
                  <a:pt x="56" y="410"/>
                  <a:pt x="57" y="411"/>
                  <a:pt x="57" y="412"/>
                </a:cubicBezTo>
                <a:cubicBezTo>
                  <a:pt x="56" y="413"/>
                  <a:pt x="56" y="415"/>
                  <a:pt x="56" y="416"/>
                </a:cubicBezTo>
                <a:cubicBezTo>
                  <a:pt x="56" y="419"/>
                  <a:pt x="56" y="419"/>
                  <a:pt x="56" y="419"/>
                </a:cubicBezTo>
                <a:cubicBezTo>
                  <a:pt x="56" y="419"/>
                  <a:pt x="56" y="419"/>
                  <a:pt x="56" y="419"/>
                </a:cubicBezTo>
                <a:cubicBezTo>
                  <a:pt x="54" y="419"/>
                  <a:pt x="51" y="419"/>
                  <a:pt x="49" y="419"/>
                </a:cubicBezTo>
                <a:cubicBezTo>
                  <a:pt x="49" y="419"/>
                  <a:pt x="49" y="418"/>
                  <a:pt x="49" y="417"/>
                </a:cubicBezTo>
                <a:cubicBezTo>
                  <a:pt x="49" y="410"/>
                  <a:pt x="49" y="402"/>
                  <a:pt x="49" y="394"/>
                </a:cubicBezTo>
                <a:cubicBezTo>
                  <a:pt x="49" y="393"/>
                  <a:pt x="49" y="393"/>
                  <a:pt x="50" y="392"/>
                </a:cubicBezTo>
                <a:cubicBezTo>
                  <a:pt x="49" y="392"/>
                  <a:pt x="49" y="391"/>
                  <a:pt x="49" y="389"/>
                </a:cubicBezTo>
                <a:cubicBezTo>
                  <a:pt x="49" y="389"/>
                  <a:pt x="49" y="389"/>
                  <a:pt x="50" y="389"/>
                </a:cubicBezTo>
                <a:cubicBezTo>
                  <a:pt x="56" y="389"/>
                  <a:pt x="56" y="389"/>
                  <a:pt x="57" y="390"/>
                </a:cubicBezTo>
                <a:cubicBezTo>
                  <a:pt x="57" y="399"/>
                  <a:pt x="57" y="399"/>
                  <a:pt x="57" y="399"/>
                </a:cubicBezTo>
                <a:cubicBezTo>
                  <a:pt x="58" y="400"/>
                  <a:pt x="60" y="399"/>
                  <a:pt x="61" y="400"/>
                </a:cubicBezTo>
                <a:cubicBezTo>
                  <a:pt x="61" y="400"/>
                  <a:pt x="61" y="400"/>
                  <a:pt x="62" y="400"/>
                </a:cubicBezTo>
                <a:cubicBezTo>
                  <a:pt x="66" y="400"/>
                  <a:pt x="71" y="400"/>
                  <a:pt x="75" y="400"/>
                </a:cubicBezTo>
                <a:cubicBezTo>
                  <a:pt x="75" y="400"/>
                  <a:pt x="76" y="400"/>
                  <a:pt x="76" y="400"/>
                </a:cubicBezTo>
                <a:cubicBezTo>
                  <a:pt x="77" y="401"/>
                  <a:pt x="78" y="400"/>
                  <a:pt x="79" y="400"/>
                </a:cubicBezTo>
                <a:cubicBezTo>
                  <a:pt x="89" y="400"/>
                  <a:pt x="98" y="400"/>
                  <a:pt x="108" y="400"/>
                </a:cubicBezTo>
                <a:cubicBezTo>
                  <a:pt x="109" y="400"/>
                  <a:pt x="110" y="400"/>
                  <a:pt x="111" y="401"/>
                </a:cubicBezTo>
                <a:cubicBezTo>
                  <a:pt x="112" y="402"/>
                  <a:pt x="112" y="401"/>
                  <a:pt x="113" y="400"/>
                </a:cubicBezTo>
                <a:cubicBezTo>
                  <a:pt x="114" y="401"/>
                  <a:pt x="114" y="403"/>
                  <a:pt x="116" y="402"/>
                </a:cubicBezTo>
                <a:cubicBezTo>
                  <a:pt x="116" y="402"/>
                  <a:pt x="116" y="403"/>
                  <a:pt x="116" y="403"/>
                </a:cubicBezTo>
                <a:cubicBezTo>
                  <a:pt x="115" y="405"/>
                  <a:pt x="118" y="405"/>
                  <a:pt x="119" y="406"/>
                </a:cubicBezTo>
                <a:cubicBezTo>
                  <a:pt x="119" y="406"/>
                  <a:pt x="119" y="406"/>
                  <a:pt x="119" y="405"/>
                </a:cubicBezTo>
                <a:cubicBezTo>
                  <a:pt x="119" y="405"/>
                  <a:pt x="119" y="405"/>
                  <a:pt x="119" y="404"/>
                </a:cubicBezTo>
                <a:cubicBezTo>
                  <a:pt x="120" y="404"/>
                  <a:pt x="120" y="406"/>
                  <a:pt x="121" y="405"/>
                </a:cubicBezTo>
                <a:cubicBezTo>
                  <a:pt x="122" y="404"/>
                  <a:pt x="123" y="404"/>
                  <a:pt x="124" y="404"/>
                </a:cubicBezTo>
                <a:cubicBezTo>
                  <a:pt x="124" y="405"/>
                  <a:pt x="125" y="406"/>
                  <a:pt x="126" y="406"/>
                </a:cubicBezTo>
                <a:cubicBezTo>
                  <a:pt x="126" y="406"/>
                  <a:pt x="127" y="407"/>
                  <a:pt x="127" y="407"/>
                </a:cubicBezTo>
                <a:cubicBezTo>
                  <a:pt x="127" y="407"/>
                  <a:pt x="128" y="406"/>
                  <a:pt x="128" y="406"/>
                </a:cubicBezTo>
                <a:cubicBezTo>
                  <a:pt x="128" y="406"/>
                  <a:pt x="129" y="407"/>
                  <a:pt x="129" y="407"/>
                </a:cubicBezTo>
                <a:cubicBezTo>
                  <a:pt x="130" y="406"/>
                  <a:pt x="130" y="405"/>
                  <a:pt x="131" y="405"/>
                </a:cubicBezTo>
                <a:cubicBezTo>
                  <a:pt x="131" y="405"/>
                  <a:pt x="131" y="404"/>
                  <a:pt x="132" y="404"/>
                </a:cubicBezTo>
                <a:cubicBezTo>
                  <a:pt x="132" y="403"/>
                  <a:pt x="132" y="404"/>
                  <a:pt x="131" y="404"/>
                </a:cubicBezTo>
                <a:cubicBezTo>
                  <a:pt x="131" y="404"/>
                  <a:pt x="131" y="404"/>
                  <a:pt x="131" y="404"/>
                </a:cubicBezTo>
                <a:cubicBezTo>
                  <a:pt x="132" y="404"/>
                  <a:pt x="132" y="404"/>
                  <a:pt x="132" y="404"/>
                </a:cubicBezTo>
                <a:cubicBezTo>
                  <a:pt x="132" y="404"/>
                  <a:pt x="132" y="404"/>
                  <a:pt x="132" y="404"/>
                </a:cubicBezTo>
                <a:cubicBezTo>
                  <a:pt x="132" y="404"/>
                  <a:pt x="132" y="403"/>
                  <a:pt x="132" y="404"/>
                </a:cubicBezTo>
                <a:moveTo>
                  <a:pt x="87" y="406"/>
                </a:moveTo>
                <a:cubicBezTo>
                  <a:pt x="87" y="406"/>
                  <a:pt x="87" y="405"/>
                  <a:pt x="87" y="405"/>
                </a:cubicBezTo>
                <a:cubicBezTo>
                  <a:pt x="86" y="405"/>
                  <a:pt x="86" y="406"/>
                  <a:pt x="86" y="406"/>
                </a:cubicBezTo>
                <a:cubicBezTo>
                  <a:pt x="86" y="406"/>
                  <a:pt x="86" y="406"/>
                  <a:pt x="86" y="406"/>
                </a:cubicBezTo>
                <a:cubicBezTo>
                  <a:pt x="86" y="406"/>
                  <a:pt x="87" y="406"/>
                  <a:pt x="87" y="406"/>
                </a:cubicBezTo>
                <a:moveTo>
                  <a:pt x="122" y="408"/>
                </a:moveTo>
                <a:cubicBezTo>
                  <a:pt x="122" y="408"/>
                  <a:pt x="122" y="408"/>
                  <a:pt x="121" y="408"/>
                </a:cubicBezTo>
                <a:cubicBezTo>
                  <a:pt x="121" y="408"/>
                  <a:pt x="121" y="408"/>
                  <a:pt x="121" y="409"/>
                </a:cubicBezTo>
                <a:cubicBezTo>
                  <a:pt x="121" y="409"/>
                  <a:pt x="121" y="409"/>
                  <a:pt x="121" y="409"/>
                </a:cubicBezTo>
                <a:cubicBezTo>
                  <a:pt x="122" y="409"/>
                  <a:pt x="122" y="409"/>
                  <a:pt x="122" y="408"/>
                </a:cubicBezTo>
                <a:moveTo>
                  <a:pt x="142" y="230"/>
                </a:moveTo>
                <a:cubicBezTo>
                  <a:pt x="141" y="231"/>
                  <a:pt x="141" y="230"/>
                  <a:pt x="140" y="229"/>
                </a:cubicBezTo>
                <a:cubicBezTo>
                  <a:pt x="139" y="229"/>
                  <a:pt x="139" y="229"/>
                  <a:pt x="138" y="228"/>
                </a:cubicBezTo>
                <a:cubicBezTo>
                  <a:pt x="138" y="228"/>
                  <a:pt x="137" y="227"/>
                  <a:pt x="137" y="227"/>
                </a:cubicBezTo>
                <a:cubicBezTo>
                  <a:pt x="136" y="226"/>
                  <a:pt x="136" y="225"/>
                  <a:pt x="135" y="225"/>
                </a:cubicBezTo>
                <a:cubicBezTo>
                  <a:pt x="134" y="225"/>
                  <a:pt x="134" y="224"/>
                  <a:pt x="134" y="224"/>
                </a:cubicBezTo>
                <a:cubicBezTo>
                  <a:pt x="134" y="223"/>
                  <a:pt x="135" y="223"/>
                  <a:pt x="135" y="223"/>
                </a:cubicBezTo>
                <a:cubicBezTo>
                  <a:pt x="136" y="223"/>
                  <a:pt x="138" y="222"/>
                  <a:pt x="139" y="224"/>
                </a:cubicBezTo>
                <a:cubicBezTo>
                  <a:pt x="141" y="224"/>
                  <a:pt x="142" y="224"/>
                  <a:pt x="143" y="224"/>
                </a:cubicBezTo>
                <a:cubicBezTo>
                  <a:pt x="144" y="224"/>
                  <a:pt x="144" y="225"/>
                  <a:pt x="144" y="225"/>
                </a:cubicBezTo>
                <a:cubicBezTo>
                  <a:pt x="143" y="225"/>
                  <a:pt x="143" y="225"/>
                  <a:pt x="142" y="225"/>
                </a:cubicBezTo>
                <a:cubicBezTo>
                  <a:pt x="142" y="226"/>
                  <a:pt x="140" y="226"/>
                  <a:pt x="139" y="227"/>
                </a:cubicBezTo>
                <a:cubicBezTo>
                  <a:pt x="139" y="227"/>
                  <a:pt x="139" y="227"/>
                  <a:pt x="139" y="228"/>
                </a:cubicBezTo>
                <a:cubicBezTo>
                  <a:pt x="140" y="228"/>
                  <a:pt x="140" y="228"/>
                  <a:pt x="141" y="228"/>
                </a:cubicBezTo>
                <a:cubicBezTo>
                  <a:pt x="141" y="227"/>
                  <a:pt x="142" y="227"/>
                  <a:pt x="143" y="227"/>
                </a:cubicBezTo>
                <a:cubicBezTo>
                  <a:pt x="144" y="227"/>
                  <a:pt x="144" y="227"/>
                  <a:pt x="144" y="225"/>
                </a:cubicBezTo>
                <a:cubicBezTo>
                  <a:pt x="144" y="225"/>
                  <a:pt x="145" y="225"/>
                  <a:pt x="146" y="225"/>
                </a:cubicBezTo>
                <a:cubicBezTo>
                  <a:pt x="146" y="226"/>
                  <a:pt x="148" y="227"/>
                  <a:pt x="148" y="228"/>
                </a:cubicBezTo>
                <a:cubicBezTo>
                  <a:pt x="148" y="229"/>
                  <a:pt x="149" y="229"/>
                  <a:pt x="150" y="230"/>
                </a:cubicBezTo>
                <a:cubicBezTo>
                  <a:pt x="152" y="231"/>
                  <a:pt x="153" y="233"/>
                  <a:pt x="155" y="234"/>
                </a:cubicBezTo>
                <a:cubicBezTo>
                  <a:pt x="156" y="233"/>
                  <a:pt x="156" y="231"/>
                  <a:pt x="158" y="229"/>
                </a:cubicBezTo>
                <a:cubicBezTo>
                  <a:pt x="159" y="229"/>
                  <a:pt x="159" y="228"/>
                  <a:pt x="159" y="227"/>
                </a:cubicBezTo>
                <a:cubicBezTo>
                  <a:pt x="160" y="226"/>
                  <a:pt x="160" y="226"/>
                  <a:pt x="158" y="225"/>
                </a:cubicBezTo>
                <a:cubicBezTo>
                  <a:pt x="158" y="225"/>
                  <a:pt x="158" y="225"/>
                  <a:pt x="158" y="224"/>
                </a:cubicBezTo>
                <a:cubicBezTo>
                  <a:pt x="159" y="224"/>
                  <a:pt x="159" y="224"/>
                  <a:pt x="160" y="224"/>
                </a:cubicBezTo>
                <a:cubicBezTo>
                  <a:pt x="160" y="223"/>
                  <a:pt x="159" y="223"/>
                  <a:pt x="159" y="223"/>
                </a:cubicBezTo>
                <a:cubicBezTo>
                  <a:pt x="158" y="222"/>
                  <a:pt x="158" y="222"/>
                  <a:pt x="157" y="223"/>
                </a:cubicBezTo>
                <a:cubicBezTo>
                  <a:pt x="157" y="224"/>
                  <a:pt x="156" y="224"/>
                  <a:pt x="155" y="224"/>
                </a:cubicBezTo>
                <a:cubicBezTo>
                  <a:pt x="155" y="223"/>
                  <a:pt x="154" y="223"/>
                  <a:pt x="154" y="222"/>
                </a:cubicBezTo>
                <a:cubicBezTo>
                  <a:pt x="153" y="221"/>
                  <a:pt x="153" y="221"/>
                  <a:pt x="154" y="220"/>
                </a:cubicBezTo>
                <a:cubicBezTo>
                  <a:pt x="154" y="219"/>
                  <a:pt x="153" y="219"/>
                  <a:pt x="153" y="218"/>
                </a:cubicBezTo>
                <a:cubicBezTo>
                  <a:pt x="152" y="218"/>
                  <a:pt x="151" y="218"/>
                  <a:pt x="150" y="218"/>
                </a:cubicBezTo>
                <a:cubicBezTo>
                  <a:pt x="149" y="219"/>
                  <a:pt x="148" y="218"/>
                  <a:pt x="148" y="217"/>
                </a:cubicBezTo>
                <a:cubicBezTo>
                  <a:pt x="148" y="217"/>
                  <a:pt x="148" y="216"/>
                  <a:pt x="148" y="216"/>
                </a:cubicBezTo>
                <a:cubicBezTo>
                  <a:pt x="148" y="216"/>
                  <a:pt x="148" y="215"/>
                  <a:pt x="147" y="215"/>
                </a:cubicBezTo>
                <a:cubicBezTo>
                  <a:pt x="147" y="216"/>
                  <a:pt x="146" y="217"/>
                  <a:pt x="145" y="217"/>
                </a:cubicBezTo>
                <a:cubicBezTo>
                  <a:pt x="144" y="216"/>
                  <a:pt x="145" y="215"/>
                  <a:pt x="145" y="214"/>
                </a:cubicBezTo>
                <a:cubicBezTo>
                  <a:pt x="144" y="214"/>
                  <a:pt x="144" y="214"/>
                  <a:pt x="143" y="213"/>
                </a:cubicBezTo>
                <a:cubicBezTo>
                  <a:pt x="143" y="213"/>
                  <a:pt x="142" y="212"/>
                  <a:pt x="142" y="212"/>
                </a:cubicBezTo>
                <a:cubicBezTo>
                  <a:pt x="141" y="212"/>
                  <a:pt x="141" y="211"/>
                  <a:pt x="140" y="212"/>
                </a:cubicBezTo>
                <a:cubicBezTo>
                  <a:pt x="139" y="213"/>
                  <a:pt x="139" y="213"/>
                  <a:pt x="138" y="212"/>
                </a:cubicBezTo>
                <a:cubicBezTo>
                  <a:pt x="138" y="212"/>
                  <a:pt x="137" y="211"/>
                  <a:pt x="136" y="211"/>
                </a:cubicBezTo>
                <a:cubicBezTo>
                  <a:pt x="136" y="210"/>
                  <a:pt x="136" y="209"/>
                  <a:pt x="137" y="208"/>
                </a:cubicBezTo>
                <a:cubicBezTo>
                  <a:pt x="137" y="208"/>
                  <a:pt x="137" y="208"/>
                  <a:pt x="137" y="208"/>
                </a:cubicBezTo>
                <a:cubicBezTo>
                  <a:pt x="137" y="208"/>
                  <a:pt x="136" y="208"/>
                  <a:pt x="136" y="208"/>
                </a:cubicBezTo>
                <a:cubicBezTo>
                  <a:pt x="136" y="209"/>
                  <a:pt x="137" y="209"/>
                  <a:pt x="137" y="209"/>
                </a:cubicBezTo>
                <a:cubicBezTo>
                  <a:pt x="137" y="209"/>
                  <a:pt x="138" y="208"/>
                  <a:pt x="138" y="208"/>
                </a:cubicBezTo>
                <a:cubicBezTo>
                  <a:pt x="138" y="208"/>
                  <a:pt x="138" y="208"/>
                  <a:pt x="137" y="208"/>
                </a:cubicBezTo>
                <a:cubicBezTo>
                  <a:pt x="136" y="209"/>
                  <a:pt x="136" y="209"/>
                  <a:pt x="135" y="209"/>
                </a:cubicBezTo>
                <a:cubicBezTo>
                  <a:pt x="135" y="209"/>
                  <a:pt x="134" y="209"/>
                  <a:pt x="134" y="208"/>
                </a:cubicBezTo>
                <a:cubicBezTo>
                  <a:pt x="134" y="208"/>
                  <a:pt x="134" y="207"/>
                  <a:pt x="134" y="207"/>
                </a:cubicBezTo>
                <a:cubicBezTo>
                  <a:pt x="135" y="207"/>
                  <a:pt x="136" y="207"/>
                  <a:pt x="137" y="206"/>
                </a:cubicBezTo>
                <a:cubicBezTo>
                  <a:pt x="137" y="206"/>
                  <a:pt x="138" y="206"/>
                  <a:pt x="138" y="206"/>
                </a:cubicBezTo>
                <a:cubicBezTo>
                  <a:pt x="138" y="206"/>
                  <a:pt x="138" y="207"/>
                  <a:pt x="139" y="207"/>
                </a:cubicBezTo>
                <a:cubicBezTo>
                  <a:pt x="139" y="207"/>
                  <a:pt x="140" y="207"/>
                  <a:pt x="140" y="207"/>
                </a:cubicBezTo>
                <a:cubicBezTo>
                  <a:pt x="142" y="208"/>
                  <a:pt x="140" y="209"/>
                  <a:pt x="141" y="211"/>
                </a:cubicBezTo>
                <a:cubicBezTo>
                  <a:pt x="142" y="211"/>
                  <a:pt x="143" y="211"/>
                  <a:pt x="143" y="211"/>
                </a:cubicBezTo>
                <a:cubicBezTo>
                  <a:pt x="145" y="210"/>
                  <a:pt x="146" y="212"/>
                  <a:pt x="148" y="212"/>
                </a:cubicBezTo>
                <a:cubicBezTo>
                  <a:pt x="149" y="212"/>
                  <a:pt x="150" y="213"/>
                  <a:pt x="150" y="215"/>
                </a:cubicBezTo>
                <a:cubicBezTo>
                  <a:pt x="150" y="215"/>
                  <a:pt x="150" y="215"/>
                  <a:pt x="150" y="215"/>
                </a:cubicBezTo>
                <a:cubicBezTo>
                  <a:pt x="150" y="214"/>
                  <a:pt x="150" y="214"/>
                  <a:pt x="150" y="215"/>
                </a:cubicBezTo>
                <a:cubicBezTo>
                  <a:pt x="150" y="215"/>
                  <a:pt x="149" y="215"/>
                  <a:pt x="150" y="215"/>
                </a:cubicBezTo>
                <a:cubicBezTo>
                  <a:pt x="150" y="215"/>
                  <a:pt x="150" y="215"/>
                  <a:pt x="150" y="215"/>
                </a:cubicBezTo>
                <a:cubicBezTo>
                  <a:pt x="151" y="215"/>
                  <a:pt x="151" y="215"/>
                  <a:pt x="152" y="215"/>
                </a:cubicBezTo>
                <a:cubicBezTo>
                  <a:pt x="153" y="214"/>
                  <a:pt x="153" y="215"/>
                  <a:pt x="154" y="215"/>
                </a:cubicBezTo>
                <a:cubicBezTo>
                  <a:pt x="154" y="215"/>
                  <a:pt x="155" y="214"/>
                  <a:pt x="156" y="215"/>
                </a:cubicBezTo>
                <a:cubicBezTo>
                  <a:pt x="157" y="216"/>
                  <a:pt x="158" y="216"/>
                  <a:pt x="159" y="216"/>
                </a:cubicBezTo>
                <a:cubicBezTo>
                  <a:pt x="160" y="217"/>
                  <a:pt x="161" y="218"/>
                  <a:pt x="161" y="219"/>
                </a:cubicBezTo>
                <a:cubicBezTo>
                  <a:pt x="161" y="220"/>
                  <a:pt x="161" y="220"/>
                  <a:pt x="161" y="220"/>
                </a:cubicBezTo>
                <a:cubicBezTo>
                  <a:pt x="162" y="220"/>
                  <a:pt x="162" y="219"/>
                  <a:pt x="162" y="218"/>
                </a:cubicBezTo>
                <a:cubicBezTo>
                  <a:pt x="163" y="219"/>
                  <a:pt x="163" y="220"/>
                  <a:pt x="163" y="220"/>
                </a:cubicBezTo>
                <a:cubicBezTo>
                  <a:pt x="164" y="220"/>
                  <a:pt x="165" y="219"/>
                  <a:pt x="165" y="219"/>
                </a:cubicBezTo>
                <a:cubicBezTo>
                  <a:pt x="166" y="220"/>
                  <a:pt x="167" y="220"/>
                  <a:pt x="168" y="220"/>
                </a:cubicBezTo>
                <a:cubicBezTo>
                  <a:pt x="169" y="221"/>
                  <a:pt x="170" y="222"/>
                  <a:pt x="171" y="222"/>
                </a:cubicBezTo>
                <a:cubicBezTo>
                  <a:pt x="172" y="222"/>
                  <a:pt x="172" y="223"/>
                  <a:pt x="174" y="223"/>
                </a:cubicBezTo>
                <a:cubicBezTo>
                  <a:pt x="174" y="224"/>
                  <a:pt x="176" y="224"/>
                  <a:pt x="177" y="225"/>
                </a:cubicBezTo>
                <a:cubicBezTo>
                  <a:pt x="178" y="226"/>
                  <a:pt x="179" y="226"/>
                  <a:pt x="180" y="227"/>
                </a:cubicBezTo>
                <a:cubicBezTo>
                  <a:pt x="181" y="228"/>
                  <a:pt x="183" y="228"/>
                  <a:pt x="184" y="230"/>
                </a:cubicBezTo>
                <a:cubicBezTo>
                  <a:pt x="185" y="230"/>
                  <a:pt x="186" y="230"/>
                  <a:pt x="186" y="231"/>
                </a:cubicBezTo>
                <a:cubicBezTo>
                  <a:pt x="187" y="232"/>
                  <a:pt x="187" y="231"/>
                  <a:pt x="188" y="231"/>
                </a:cubicBezTo>
                <a:cubicBezTo>
                  <a:pt x="189" y="232"/>
                  <a:pt x="191" y="232"/>
                  <a:pt x="191" y="234"/>
                </a:cubicBezTo>
                <a:cubicBezTo>
                  <a:pt x="191" y="234"/>
                  <a:pt x="191" y="234"/>
                  <a:pt x="191" y="234"/>
                </a:cubicBezTo>
                <a:cubicBezTo>
                  <a:pt x="191" y="233"/>
                  <a:pt x="191" y="233"/>
                  <a:pt x="191" y="233"/>
                </a:cubicBezTo>
                <a:cubicBezTo>
                  <a:pt x="190" y="234"/>
                  <a:pt x="190" y="234"/>
                  <a:pt x="191" y="234"/>
                </a:cubicBezTo>
                <a:cubicBezTo>
                  <a:pt x="191" y="234"/>
                  <a:pt x="191" y="234"/>
                  <a:pt x="191" y="234"/>
                </a:cubicBezTo>
                <a:cubicBezTo>
                  <a:pt x="192" y="233"/>
                  <a:pt x="192" y="235"/>
                  <a:pt x="193" y="235"/>
                </a:cubicBezTo>
                <a:cubicBezTo>
                  <a:pt x="192" y="235"/>
                  <a:pt x="193" y="237"/>
                  <a:pt x="191" y="237"/>
                </a:cubicBezTo>
                <a:cubicBezTo>
                  <a:pt x="190" y="237"/>
                  <a:pt x="190" y="238"/>
                  <a:pt x="189" y="239"/>
                </a:cubicBezTo>
                <a:cubicBezTo>
                  <a:pt x="190" y="239"/>
                  <a:pt x="190" y="239"/>
                  <a:pt x="190" y="239"/>
                </a:cubicBezTo>
                <a:cubicBezTo>
                  <a:pt x="190" y="240"/>
                  <a:pt x="190" y="240"/>
                  <a:pt x="190" y="240"/>
                </a:cubicBezTo>
                <a:cubicBezTo>
                  <a:pt x="189" y="240"/>
                  <a:pt x="189" y="240"/>
                  <a:pt x="189" y="240"/>
                </a:cubicBezTo>
                <a:cubicBezTo>
                  <a:pt x="188" y="239"/>
                  <a:pt x="187" y="239"/>
                  <a:pt x="187" y="239"/>
                </a:cubicBezTo>
                <a:cubicBezTo>
                  <a:pt x="186" y="238"/>
                  <a:pt x="185" y="239"/>
                  <a:pt x="184" y="238"/>
                </a:cubicBezTo>
                <a:cubicBezTo>
                  <a:pt x="183" y="237"/>
                  <a:pt x="182" y="237"/>
                  <a:pt x="182" y="237"/>
                </a:cubicBezTo>
                <a:cubicBezTo>
                  <a:pt x="181" y="236"/>
                  <a:pt x="181" y="235"/>
                  <a:pt x="179" y="235"/>
                </a:cubicBezTo>
                <a:cubicBezTo>
                  <a:pt x="179" y="234"/>
                  <a:pt x="178" y="235"/>
                  <a:pt x="177" y="234"/>
                </a:cubicBezTo>
                <a:cubicBezTo>
                  <a:pt x="176" y="233"/>
                  <a:pt x="175" y="233"/>
                  <a:pt x="174" y="233"/>
                </a:cubicBezTo>
                <a:cubicBezTo>
                  <a:pt x="173" y="232"/>
                  <a:pt x="172" y="232"/>
                  <a:pt x="171" y="232"/>
                </a:cubicBezTo>
                <a:cubicBezTo>
                  <a:pt x="170" y="231"/>
                  <a:pt x="169" y="231"/>
                  <a:pt x="168" y="230"/>
                </a:cubicBezTo>
                <a:cubicBezTo>
                  <a:pt x="167" y="230"/>
                  <a:pt x="167" y="230"/>
                  <a:pt x="166" y="231"/>
                </a:cubicBezTo>
                <a:cubicBezTo>
                  <a:pt x="165" y="231"/>
                  <a:pt x="165" y="233"/>
                  <a:pt x="164" y="233"/>
                </a:cubicBezTo>
                <a:cubicBezTo>
                  <a:pt x="163" y="234"/>
                  <a:pt x="164" y="235"/>
                  <a:pt x="163" y="236"/>
                </a:cubicBezTo>
                <a:cubicBezTo>
                  <a:pt x="162" y="236"/>
                  <a:pt x="161" y="237"/>
                  <a:pt x="161" y="238"/>
                </a:cubicBezTo>
                <a:cubicBezTo>
                  <a:pt x="161" y="239"/>
                  <a:pt x="161" y="240"/>
                  <a:pt x="161" y="240"/>
                </a:cubicBezTo>
                <a:cubicBezTo>
                  <a:pt x="163" y="241"/>
                  <a:pt x="164" y="244"/>
                  <a:pt x="166" y="244"/>
                </a:cubicBezTo>
                <a:cubicBezTo>
                  <a:pt x="168" y="246"/>
                  <a:pt x="170" y="247"/>
                  <a:pt x="171" y="249"/>
                </a:cubicBezTo>
                <a:cubicBezTo>
                  <a:pt x="171" y="254"/>
                  <a:pt x="171" y="254"/>
                  <a:pt x="171" y="254"/>
                </a:cubicBezTo>
                <a:cubicBezTo>
                  <a:pt x="171" y="254"/>
                  <a:pt x="171" y="255"/>
                  <a:pt x="170" y="255"/>
                </a:cubicBezTo>
                <a:cubicBezTo>
                  <a:pt x="171" y="255"/>
                  <a:pt x="171" y="256"/>
                  <a:pt x="172" y="256"/>
                </a:cubicBezTo>
                <a:cubicBezTo>
                  <a:pt x="172" y="256"/>
                  <a:pt x="172" y="256"/>
                  <a:pt x="173" y="255"/>
                </a:cubicBezTo>
                <a:cubicBezTo>
                  <a:pt x="173" y="256"/>
                  <a:pt x="173" y="256"/>
                  <a:pt x="174" y="256"/>
                </a:cubicBezTo>
                <a:cubicBezTo>
                  <a:pt x="174" y="256"/>
                  <a:pt x="174" y="255"/>
                  <a:pt x="175" y="255"/>
                </a:cubicBezTo>
                <a:cubicBezTo>
                  <a:pt x="176" y="255"/>
                  <a:pt x="177" y="255"/>
                  <a:pt x="178" y="255"/>
                </a:cubicBezTo>
                <a:cubicBezTo>
                  <a:pt x="178" y="256"/>
                  <a:pt x="178" y="257"/>
                  <a:pt x="178" y="257"/>
                </a:cubicBezTo>
                <a:cubicBezTo>
                  <a:pt x="177" y="259"/>
                  <a:pt x="176" y="259"/>
                  <a:pt x="176" y="260"/>
                </a:cubicBezTo>
                <a:cubicBezTo>
                  <a:pt x="175" y="261"/>
                  <a:pt x="174" y="262"/>
                  <a:pt x="174" y="263"/>
                </a:cubicBezTo>
                <a:cubicBezTo>
                  <a:pt x="173" y="262"/>
                  <a:pt x="172" y="261"/>
                  <a:pt x="172" y="261"/>
                </a:cubicBezTo>
                <a:cubicBezTo>
                  <a:pt x="171" y="260"/>
                  <a:pt x="170" y="259"/>
                  <a:pt x="170" y="258"/>
                </a:cubicBezTo>
                <a:cubicBezTo>
                  <a:pt x="170" y="258"/>
                  <a:pt x="170" y="258"/>
                  <a:pt x="169" y="258"/>
                </a:cubicBezTo>
                <a:cubicBezTo>
                  <a:pt x="169" y="257"/>
                  <a:pt x="167" y="257"/>
                  <a:pt x="167" y="256"/>
                </a:cubicBezTo>
                <a:cubicBezTo>
                  <a:pt x="166" y="254"/>
                  <a:pt x="166" y="254"/>
                  <a:pt x="165" y="253"/>
                </a:cubicBezTo>
                <a:cubicBezTo>
                  <a:pt x="164" y="252"/>
                  <a:pt x="162" y="252"/>
                  <a:pt x="162" y="251"/>
                </a:cubicBezTo>
                <a:cubicBezTo>
                  <a:pt x="161" y="250"/>
                  <a:pt x="160" y="249"/>
                  <a:pt x="159" y="248"/>
                </a:cubicBezTo>
                <a:cubicBezTo>
                  <a:pt x="158" y="247"/>
                  <a:pt x="157" y="246"/>
                  <a:pt x="156" y="245"/>
                </a:cubicBezTo>
                <a:cubicBezTo>
                  <a:pt x="155" y="244"/>
                  <a:pt x="154" y="243"/>
                  <a:pt x="153" y="242"/>
                </a:cubicBezTo>
                <a:cubicBezTo>
                  <a:pt x="152" y="241"/>
                  <a:pt x="151" y="240"/>
                  <a:pt x="149" y="239"/>
                </a:cubicBezTo>
                <a:cubicBezTo>
                  <a:pt x="150" y="238"/>
                  <a:pt x="151" y="237"/>
                  <a:pt x="151" y="237"/>
                </a:cubicBezTo>
                <a:cubicBezTo>
                  <a:pt x="150" y="236"/>
                  <a:pt x="149" y="237"/>
                  <a:pt x="148" y="236"/>
                </a:cubicBezTo>
                <a:cubicBezTo>
                  <a:pt x="147" y="236"/>
                  <a:pt x="147" y="234"/>
                  <a:pt x="145" y="234"/>
                </a:cubicBezTo>
                <a:cubicBezTo>
                  <a:pt x="144" y="234"/>
                  <a:pt x="144" y="233"/>
                  <a:pt x="142" y="232"/>
                </a:cubicBezTo>
                <a:cubicBezTo>
                  <a:pt x="142" y="232"/>
                  <a:pt x="142" y="231"/>
                  <a:pt x="142" y="230"/>
                </a:cubicBezTo>
                <a:cubicBezTo>
                  <a:pt x="143" y="230"/>
                  <a:pt x="142" y="230"/>
                  <a:pt x="142" y="230"/>
                </a:cubicBezTo>
                <a:cubicBezTo>
                  <a:pt x="142" y="230"/>
                  <a:pt x="142" y="230"/>
                  <a:pt x="142" y="231"/>
                </a:cubicBezTo>
                <a:cubicBezTo>
                  <a:pt x="143" y="231"/>
                  <a:pt x="143" y="231"/>
                  <a:pt x="143" y="232"/>
                </a:cubicBezTo>
                <a:cubicBezTo>
                  <a:pt x="143" y="232"/>
                  <a:pt x="144" y="231"/>
                  <a:pt x="144" y="231"/>
                </a:cubicBezTo>
                <a:cubicBezTo>
                  <a:pt x="144" y="230"/>
                  <a:pt x="144" y="230"/>
                  <a:pt x="142" y="230"/>
                </a:cubicBezTo>
                <a:moveTo>
                  <a:pt x="163" y="223"/>
                </a:moveTo>
                <a:cubicBezTo>
                  <a:pt x="164" y="223"/>
                  <a:pt x="164" y="223"/>
                  <a:pt x="164" y="223"/>
                </a:cubicBezTo>
                <a:cubicBezTo>
                  <a:pt x="164" y="223"/>
                  <a:pt x="165" y="223"/>
                  <a:pt x="165" y="222"/>
                </a:cubicBezTo>
                <a:cubicBezTo>
                  <a:pt x="165" y="222"/>
                  <a:pt x="165" y="222"/>
                  <a:pt x="164" y="221"/>
                </a:cubicBezTo>
                <a:cubicBezTo>
                  <a:pt x="164" y="221"/>
                  <a:pt x="164" y="221"/>
                  <a:pt x="164" y="221"/>
                </a:cubicBezTo>
                <a:cubicBezTo>
                  <a:pt x="163" y="222"/>
                  <a:pt x="163" y="222"/>
                  <a:pt x="162" y="222"/>
                </a:cubicBezTo>
                <a:cubicBezTo>
                  <a:pt x="162" y="222"/>
                  <a:pt x="162" y="223"/>
                  <a:pt x="162" y="223"/>
                </a:cubicBezTo>
                <a:cubicBezTo>
                  <a:pt x="162" y="223"/>
                  <a:pt x="162" y="223"/>
                  <a:pt x="162" y="223"/>
                </a:cubicBezTo>
                <a:cubicBezTo>
                  <a:pt x="163" y="223"/>
                  <a:pt x="163" y="223"/>
                  <a:pt x="163" y="223"/>
                </a:cubicBezTo>
                <a:moveTo>
                  <a:pt x="163" y="229"/>
                </a:moveTo>
                <a:cubicBezTo>
                  <a:pt x="162" y="229"/>
                  <a:pt x="161" y="229"/>
                  <a:pt x="161" y="229"/>
                </a:cubicBezTo>
                <a:cubicBezTo>
                  <a:pt x="161" y="229"/>
                  <a:pt x="161" y="229"/>
                  <a:pt x="161" y="229"/>
                </a:cubicBezTo>
                <a:cubicBezTo>
                  <a:pt x="161" y="230"/>
                  <a:pt x="162" y="230"/>
                  <a:pt x="163" y="229"/>
                </a:cubicBezTo>
                <a:cubicBezTo>
                  <a:pt x="163" y="229"/>
                  <a:pt x="163" y="229"/>
                  <a:pt x="163" y="229"/>
                </a:cubicBezTo>
                <a:moveTo>
                  <a:pt x="170" y="252"/>
                </a:moveTo>
                <a:cubicBezTo>
                  <a:pt x="170" y="252"/>
                  <a:pt x="170" y="252"/>
                  <a:pt x="170" y="252"/>
                </a:cubicBezTo>
                <a:cubicBezTo>
                  <a:pt x="169" y="252"/>
                  <a:pt x="169" y="253"/>
                  <a:pt x="170" y="253"/>
                </a:cubicBezTo>
                <a:cubicBezTo>
                  <a:pt x="170" y="253"/>
                  <a:pt x="170" y="253"/>
                  <a:pt x="170" y="253"/>
                </a:cubicBezTo>
                <a:cubicBezTo>
                  <a:pt x="170" y="253"/>
                  <a:pt x="170" y="253"/>
                  <a:pt x="170" y="252"/>
                </a:cubicBezTo>
                <a:moveTo>
                  <a:pt x="156" y="218"/>
                </a:moveTo>
                <a:cubicBezTo>
                  <a:pt x="156" y="218"/>
                  <a:pt x="155" y="219"/>
                  <a:pt x="155" y="219"/>
                </a:cubicBezTo>
                <a:cubicBezTo>
                  <a:pt x="156" y="219"/>
                  <a:pt x="157" y="219"/>
                  <a:pt x="157" y="219"/>
                </a:cubicBezTo>
                <a:cubicBezTo>
                  <a:pt x="157" y="219"/>
                  <a:pt x="157" y="219"/>
                  <a:pt x="157" y="219"/>
                </a:cubicBezTo>
                <a:cubicBezTo>
                  <a:pt x="157" y="219"/>
                  <a:pt x="156" y="218"/>
                  <a:pt x="156" y="218"/>
                </a:cubicBezTo>
                <a:moveTo>
                  <a:pt x="175" y="256"/>
                </a:moveTo>
                <a:cubicBezTo>
                  <a:pt x="175" y="257"/>
                  <a:pt x="175" y="257"/>
                  <a:pt x="175" y="257"/>
                </a:cubicBezTo>
                <a:cubicBezTo>
                  <a:pt x="175" y="257"/>
                  <a:pt x="175" y="257"/>
                  <a:pt x="176" y="257"/>
                </a:cubicBezTo>
                <a:cubicBezTo>
                  <a:pt x="176" y="257"/>
                  <a:pt x="176" y="257"/>
                  <a:pt x="176" y="257"/>
                </a:cubicBezTo>
                <a:cubicBezTo>
                  <a:pt x="176" y="257"/>
                  <a:pt x="176" y="256"/>
                  <a:pt x="175" y="256"/>
                </a:cubicBezTo>
                <a:moveTo>
                  <a:pt x="162" y="224"/>
                </a:moveTo>
                <a:cubicBezTo>
                  <a:pt x="162" y="224"/>
                  <a:pt x="162" y="224"/>
                  <a:pt x="161" y="224"/>
                </a:cubicBezTo>
                <a:cubicBezTo>
                  <a:pt x="161" y="224"/>
                  <a:pt x="161" y="224"/>
                  <a:pt x="161" y="224"/>
                </a:cubicBezTo>
                <a:cubicBezTo>
                  <a:pt x="161" y="225"/>
                  <a:pt x="161" y="225"/>
                  <a:pt x="161" y="225"/>
                </a:cubicBezTo>
                <a:cubicBezTo>
                  <a:pt x="161" y="225"/>
                  <a:pt x="162" y="225"/>
                  <a:pt x="162" y="224"/>
                </a:cubicBezTo>
                <a:moveTo>
                  <a:pt x="221" y="206"/>
                </a:moveTo>
                <a:cubicBezTo>
                  <a:pt x="218" y="209"/>
                  <a:pt x="216" y="211"/>
                  <a:pt x="214" y="213"/>
                </a:cubicBezTo>
                <a:cubicBezTo>
                  <a:pt x="214" y="213"/>
                  <a:pt x="214" y="213"/>
                  <a:pt x="214" y="213"/>
                </a:cubicBezTo>
                <a:cubicBezTo>
                  <a:pt x="213" y="212"/>
                  <a:pt x="212" y="211"/>
                  <a:pt x="211" y="210"/>
                </a:cubicBezTo>
                <a:cubicBezTo>
                  <a:pt x="211" y="209"/>
                  <a:pt x="210" y="208"/>
                  <a:pt x="209" y="207"/>
                </a:cubicBezTo>
                <a:cubicBezTo>
                  <a:pt x="208" y="206"/>
                  <a:pt x="207" y="205"/>
                  <a:pt x="205" y="204"/>
                </a:cubicBezTo>
                <a:cubicBezTo>
                  <a:pt x="204" y="203"/>
                  <a:pt x="204" y="201"/>
                  <a:pt x="202" y="201"/>
                </a:cubicBezTo>
                <a:cubicBezTo>
                  <a:pt x="201" y="200"/>
                  <a:pt x="199" y="199"/>
                  <a:pt x="198" y="197"/>
                </a:cubicBezTo>
                <a:cubicBezTo>
                  <a:pt x="198" y="197"/>
                  <a:pt x="197" y="195"/>
                  <a:pt x="197" y="195"/>
                </a:cubicBezTo>
                <a:cubicBezTo>
                  <a:pt x="196" y="194"/>
                  <a:pt x="195" y="193"/>
                  <a:pt x="194" y="193"/>
                </a:cubicBezTo>
                <a:cubicBezTo>
                  <a:pt x="194" y="192"/>
                  <a:pt x="193" y="191"/>
                  <a:pt x="192" y="190"/>
                </a:cubicBezTo>
                <a:cubicBezTo>
                  <a:pt x="191" y="189"/>
                  <a:pt x="189" y="187"/>
                  <a:pt x="187" y="186"/>
                </a:cubicBezTo>
                <a:cubicBezTo>
                  <a:pt x="187" y="183"/>
                  <a:pt x="185" y="182"/>
                  <a:pt x="183" y="181"/>
                </a:cubicBezTo>
                <a:cubicBezTo>
                  <a:pt x="182" y="179"/>
                  <a:pt x="181" y="178"/>
                  <a:pt x="179" y="177"/>
                </a:cubicBezTo>
                <a:cubicBezTo>
                  <a:pt x="178" y="176"/>
                  <a:pt x="176" y="175"/>
                  <a:pt x="176" y="173"/>
                </a:cubicBezTo>
                <a:cubicBezTo>
                  <a:pt x="176" y="172"/>
                  <a:pt x="174" y="172"/>
                  <a:pt x="173" y="171"/>
                </a:cubicBezTo>
                <a:cubicBezTo>
                  <a:pt x="171" y="168"/>
                  <a:pt x="168" y="165"/>
                  <a:pt x="165" y="162"/>
                </a:cubicBezTo>
                <a:cubicBezTo>
                  <a:pt x="164" y="161"/>
                  <a:pt x="163" y="161"/>
                  <a:pt x="163" y="159"/>
                </a:cubicBezTo>
                <a:cubicBezTo>
                  <a:pt x="163" y="158"/>
                  <a:pt x="161" y="159"/>
                  <a:pt x="160" y="158"/>
                </a:cubicBezTo>
                <a:cubicBezTo>
                  <a:pt x="160" y="156"/>
                  <a:pt x="158" y="156"/>
                  <a:pt x="158" y="154"/>
                </a:cubicBezTo>
                <a:cubicBezTo>
                  <a:pt x="157" y="154"/>
                  <a:pt x="156" y="153"/>
                  <a:pt x="155" y="152"/>
                </a:cubicBezTo>
                <a:cubicBezTo>
                  <a:pt x="156" y="151"/>
                  <a:pt x="157" y="150"/>
                  <a:pt x="158" y="149"/>
                </a:cubicBezTo>
                <a:cubicBezTo>
                  <a:pt x="159" y="149"/>
                  <a:pt x="161" y="148"/>
                  <a:pt x="161" y="147"/>
                </a:cubicBezTo>
                <a:cubicBezTo>
                  <a:pt x="162" y="147"/>
                  <a:pt x="162" y="147"/>
                  <a:pt x="162" y="147"/>
                </a:cubicBezTo>
                <a:cubicBezTo>
                  <a:pt x="164" y="149"/>
                  <a:pt x="165" y="150"/>
                  <a:pt x="167" y="152"/>
                </a:cubicBezTo>
                <a:cubicBezTo>
                  <a:pt x="168" y="153"/>
                  <a:pt x="169" y="155"/>
                  <a:pt x="171" y="156"/>
                </a:cubicBezTo>
                <a:cubicBezTo>
                  <a:pt x="173" y="157"/>
                  <a:pt x="174" y="158"/>
                  <a:pt x="176" y="160"/>
                </a:cubicBezTo>
                <a:cubicBezTo>
                  <a:pt x="177" y="161"/>
                  <a:pt x="179" y="163"/>
                  <a:pt x="180" y="164"/>
                </a:cubicBezTo>
                <a:cubicBezTo>
                  <a:pt x="182" y="166"/>
                  <a:pt x="183" y="168"/>
                  <a:pt x="185" y="170"/>
                </a:cubicBezTo>
                <a:cubicBezTo>
                  <a:pt x="187" y="172"/>
                  <a:pt x="189" y="174"/>
                  <a:pt x="191" y="175"/>
                </a:cubicBezTo>
                <a:cubicBezTo>
                  <a:pt x="192" y="177"/>
                  <a:pt x="194" y="179"/>
                  <a:pt x="196" y="181"/>
                </a:cubicBezTo>
                <a:cubicBezTo>
                  <a:pt x="197" y="182"/>
                  <a:pt x="197" y="183"/>
                  <a:pt x="198" y="184"/>
                </a:cubicBezTo>
                <a:cubicBezTo>
                  <a:pt x="199" y="185"/>
                  <a:pt x="200" y="186"/>
                  <a:pt x="201" y="187"/>
                </a:cubicBezTo>
                <a:cubicBezTo>
                  <a:pt x="202" y="188"/>
                  <a:pt x="203" y="189"/>
                  <a:pt x="204" y="190"/>
                </a:cubicBezTo>
                <a:cubicBezTo>
                  <a:pt x="205" y="191"/>
                  <a:pt x="206" y="192"/>
                  <a:pt x="207" y="193"/>
                </a:cubicBezTo>
                <a:cubicBezTo>
                  <a:pt x="208" y="194"/>
                  <a:pt x="209" y="195"/>
                  <a:pt x="210" y="196"/>
                </a:cubicBezTo>
                <a:cubicBezTo>
                  <a:pt x="211" y="197"/>
                  <a:pt x="212" y="198"/>
                  <a:pt x="213" y="199"/>
                </a:cubicBezTo>
                <a:cubicBezTo>
                  <a:pt x="214" y="200"/>
                  <a:pt x="215" y="201"/>
                  <a:pt x="216" y="202"/>
                </a:cubicBezTo>
                <a:cubicBezTo>
                  <a:pt x="219" y="205"/>
                  <a:pt x="219" y="205"/>
                  <a:pt x="219" y="205"/>
                </a:cubicBezTo>
                <a:cubicBezTo>
                  <a:pt x="219" y="205"/>
                  <a:pt x="220" y="206"/>
                  <a:pt x="221" y="206"/>
                </a:cubicBezTo>
                <a:moveTo>
                  <a:pt x="218" y="207"/>
                </a:moveTo>
                <a:cubicBezTo>
                  <a:pt x="217" y="207"/>
                  <a:pt x="217" y="207"/>
                  <a:pt x="217" y="207"/>
                </a:cubicBezTo>
                <a:cubicBezTo>
                  <a:pt x="217" y="207"/>
                  <a:pt x="217" y="207"/>
                  <a:pt x="217" y="208"/>
                </a:cubicBezTo>
                <a:cubicBezTo>
                  <a:pt x="217" y="208"/>
                  <a:pt x="217" y="208"/>
                  <a:pt x="217" y="208"/>
                </a:cubicBezTo>
                <a:cubicBezTo>
                  <a:pt x="217" y="208"/>
                  <a:pt x="217" y="207"/>
                  <a:pt x="218" y="207"/>
                </a:cubicBezTo>
                <a:moveTo>
                  <a:pt x="760" y="329"/>
                </a:moveTo>
                <a:cubicBezTo>
                  <a:pt x="761" y="331"/>
                  <a:pt x="761" y="333"/>
                  <a:pt x="761" y="335"/>
                </a:cubicBezTo>
                <a:cubicBezTo>
                  <a:pt x="761" y="336"/>
                  <a:pt x="761" y="337"/>
                  <a:pt x="762" y="337"/>
                </a:cubicBezTo>
                <a:cubicBezTo>
                  <a:pt x="761" y="338"/>
                  <a:pt x="760" y="339"/>
                  <a:pt x="759" y="339"/>
                </a:cubicBezTo>
                <a:cubicBezTo>
                  <a:pt x="759" y="340"/>
                  <a:pt x="758" y="340"/>
                  <a:pt x="757" y="340"/>
                </a:cubicBezTo>
                <a:cubicBezTo>
                  <a:pt x="756" y="340"/>
                  <a:pt x="755" y="339"/>
                  <a:pt x="754" y="340"/>
                </a:cubicBezTo>
                <a:cubicBezTo>
                  <a:pt x="753" y="341"/>
                  <a:pt x="751" y="340"/>
                  <a:pt x="751" y="341"/>
                </a:cubicBezTo>
                <a:cubicBezTo>
                  <a:pt x="751" y="341"/>
                  <a:pt x="750" y="342"/>
                  <a:pt x="750" y="342"/>
                </a:cubicBezTo>
                <a:cubicBezTo>
                  <a:pt x="749" y="342"/>
                  <a:pt x="748" y="342"/>
                  <a:pt x="747" y="342"/>
                </a:cubicBezTo>
                <a:cubicBezTo>
                  <a:pt x="745" y="342"/>
                  <a:pt x="744" y="342"/>
                  <a:pt x="743" y="342"/>
                </a:cubicBezTo>
                <a:cubicBezTo>
                  <a:pt x="742" y="342"/>
                  <a:pt x="741" y="343"/>
                  <a:pt x="740" y="343"/>
                </a:cubicBezTo>
                <a:cubicBezTo>
                  <a:pt x="740" y="343"/>
                  <a:pt x="739" y="343"/>
                  <a:pt x="738" y="343"/>
                </a:cubicBezTo>
                <a:cubicBezTo>
                  <a:pt x="738" y="344"/>
                  <a:pt x="737" y="344"/>
                  <a:pt x="736" y="343"/>
                </a:cubicBezTo>
                <a:cubicBezTo>
                  <a:pt x="734" y="343"/>
                  <a:pt x="733" y="345"/>
                  <a:pt x="731" y="345"/>
                </a:cubicBezTo>
                <a:cubicBezTo>
                  <a:pt x="731" y="345"/>
                  <a:pt x="730" y="345"/>
                  <a:pt x="730" y="345"/>
                </a:cubicBezTo>
                <a:cubicBezTo>
                  <a:pt x="729" y="346"/>
                  <a:pt x="727" y="345"/>
                  <a:pt x="726" y="346"/>
                </a:cubicBezTo>
                <a:cubicBezTo>
                  <a:pt x="725" y="347"/>
                  <a:pt x="724" y="346"/>
                  <a:pt x="722" y="346"/>
                </a:cubicBezTo>
                <a:cubicBezTo>
                  <a:pt x="721" y="346"/>
                  <a:pt x="721" y="348"/>
                  <a:pt x="720" y="347"/>
                </a:cubicBezTo>
                <a:cubicBezTo>
                  <a:pt x="719" y="347"/>
                  <a:pt x="718" y="347"/>
                  <a:pt x="717" y="347"/>
                </a:cubicBezTo>
                <a:cubicBezTo>
                  <a:pt x="716" y="349"/>
                  <a:pt x="715" y="348"/>
                  <a:pt x="713" y="348"/>
                </a:cubicBezTo>
                <a:cubicBezTo>
                  <a:pt x="712" y="348"/>
                  <a:pt x="712" y="349"/>
                  <a:pt x="711" y="349"/>
                </a:cubicBezTo>
                <a:cubicBezTo>
                  <a:pt x="710" y="349"/>
                  <a:pt x="709" y="349"/>
                  <a:pt x="708" y="349"/>
                </a:cubicBezTo>
                <a:cubicBezTo>
                  <a:pt x="708" y="350"/>
                  <a:pt x="708" y="350"/>
                  <a:pt x="707" y="350"/>
                </a:cubicBezTo>
                <a:cubicBezTo>
                  <a:pt x="706" y="350"/>
                  <a:pt x="704" y="350"/>
                  <a:pt x="703" y="350"/>
                </a:cubicBezTo>
                <a:cubicBezTo>
                  <a:pt x="702" y="352"/>
                  <a:pt x="700" y="351"/>
                  <a:pt x="699" y="351"/>
                </a:cubicBezTo>
                <a:cubicBezTo>
                  <a:pt x="698" y="351"/>
                  <a:pt x="697" y="352"/>
                  <a:pt x="696" y="352"/>
                </a:cubicBezTo>
                <a:cubicBezTo>
                  <a:pt x="695" y="352"/>
                  <a:pt x="694" y="352"/>
                  <a:pt x="694" y="353"/>
                </a:cubicBezTo>
                <a:cubicBezTo>
                  <a:pt x="694" y="353"/>
                  <a:pt x="694" y="353"/>
                  <a:pt x="693" y="353"/>
                </a:cubicBezTo>
                <a:cubicBezTo>
                  <a:pt x="692" y="353"/>
                  <a:pt x="691" y="353"/>
                  <a:pt x="690" y="353"/>
                </a:cubicBezTo>
                <a:cubicBezTo>
                  <a:pt x="689" y="354"/>
                  <a:pt x="687" y="354"/>
                  <a:pt x="686" y="354"/>
                </a:cubicBezTo>
                <a:cubicBezTo>
                  <a:pt x="685" y="354"/>
                  <a:pt x="684" y="355"/>
                  <a:pt x="683" y="355"/>
                </a:cubicBezTo>
                <a:cubicBezTo>
                  <a:pt x="682" y="355"/>
                  <a:pt x="681" y="355"/>
                  <a:pt x="680" y="356"/>
                </a:cubicBezTo>
                <a:cubicBezTo>
                  <a:pt x="680" y="356"/>
                  <a:pt x="679" y="356"/>
                  <a:pt x="679" y="356"/>
                </a:cubicBezTo>
                <a:cubicBezTo>
                  <a:pt x="679" y="354"/>
                  <a:pt x="679" y="353"/>
                  <a:pt x="679" y="352"/>
                </a:cubicBezTo>
                <a:cubicBezTo>
                  <a:pt x="677" y="350"/>
                  <a:pt x="678" y="348"/>
                  <a:pt x="678" y="347"/>
                </a:cubicBezTo>
                <a:cubicBezTo>
                  <a:pt x="679" y="346"/>
                  <a:pt x="680" y="347"/>
                  <a:pt x="681" y="346"/>
                </a:cubicBezTo>
                <a:cubicBezTo>
                  <a:pt x="681" y="345"/>
                  <a:pt x="682" y="346"/>
                  <a:pt x="683" y="345"/>
                </a:cubicBezTo>
                <a:cubicBezTo>
                  <a:pt x="684" y="345"/>
                  <a:pt x="686" y="346"/>
                  <a:pt x="687" y="345"/>
                </a:cubicBezTo>
                <a:cubicBezTo>
                  <a:pt x="688" y="344"/>
                  <a:pt x="690" y="345"/>
                  <a:pt x="691" y="344"/>
                </a:cubicBezTo>
                <a:cubicBezTo>
                  <a:pt x="692" y="343"/>
                  <a:pt x="693" y="343"/>
                  <a:pt x="694" y="344"/>
                </a:cubicBezTo>
                <a:cubicBezTo>
                  <a:pt x="695" y="344"/>
                  <a:pt x="696" y="343"/>
                  <a:pt x="697" y="343"/>
                </a:cubicBezTo>
                <a:cubicBezTo>
                  <a:pt x="697" y="342"/>
                  <a:pt x="698" y="342"/>
                  <a:pt x="699" y="342"/>
                </a:cubicBezTo>
                <a:cubicBezTo>
                  <a:pt x="700" y="342"/>
                  <a:pt x="700" y="342"/>
                  <a:pt x="700" y="342"/>
                </a:cubicBezTo>
                <a:cubicBezTo>
                  <a:pt x="701" y="342"/>
                  <a:pt x="702" y="341"/>
                  <a:pt x="703" y="342"/>
                </a:cubicBezTo>
                <a:cubicBezTo>
                  <a:pt x="704" y="342"/>
                  <a:pt x="704" y="341"/>
                  <a:pt x="705" y="341"/>
                </a:cubicBezTo>
                <a:cubicBezTo>
                  <a:pt x="707" y="341"/>
                  <a:pt x="708" y="341"/>
                  <a:pt x="710" y="341"/>
                </a:cubicBezTo>
                <a:cubicBezTo>
                  <a:pt x="711" y="339"/>
                  <a:pt x="712" y="340"/>
                  <a:pt x="713" y="340"/>
                </a:cubicBezTo>
                <a:cubicBezTo>
                  <a:pt x="714" y="340"/>
                  <a:pt x="714" y="339"/>
                  <a:pt x="715" y="339"/>
                </a:cubicBezTo>
                <a:cubicBezTo>
                  <a:pt x="717" y="338"/>
                  <a:pt x="718" y="338"/>
                  <a:pt x="720" y="338"/>
                </a:cubicBezTo>
                <a:cubicBezTo>
                  <a:pt x="721" y="338"/>
                  <a:pt x="722" y="338"/>
                  <a:pt x="724" y="337"/>
                </a:cubicBezTo>
                <a:cubicBezTo>
                  <a:pt x="724" y="337"/>
                  <a:pt x="725" y="337"/>
                  <a:pt x="725" y="337"/>
                </a:cubicBezTo>
                <a:cubicBezTo>
                  <a:pt x="727" y="337"/>
                  <a:pt x="728" y="337"/>
                  <a:pt x="729" y="337"/>
                </a:cubicBezTo>
                <a:cubicBezTo>
                  <a:pt x="730" y="336"/>
                  <a:pt x="731" y="336"/>
                  <a:pt x="731" y="336"/>
                </a:cubicBezTo>
                <a:cubicBezTo>
                  <a:pt x="732" y="335"/>
                  <a:pt x="733" y="335"/>
                  <a:pt x="735" y="335"/>
                </a:cubicBezTo>
                <a:cubicBezTo>
                  <a:pt x="736" y="335"/>
                  <a:pt x="737" y="335"/>
                  <a:pt x="738" y="334"/>
                </a:cubicBezTo>
                <a:cubicBezTo>
                  <a:pt x="739" y="334"/>
                  <a:pt x="741" y="334"/>
                  <a:pt x="742" y="334"/>
                </a:cubicBezTo>
                <a:cubicBezTo>
                  <a:pt x="743" y="332"/>
                  <a:pt x="745" y="334"/>
                  <a:pt x="746" y="332"/>
                </a:cubicBezTo>
                <a:cubicBezTo>
                  <a:pt x="747" y="332"/>
                  <a:pt x="748" y="332"/>
                  <a:pt x="749" y="332"/>
                </a:cubicBezTo>
                <a:cubicBezTo>
                  <a:pt x="750" y="332"/>
                  <a:pt x="751" y="332"/>
                  <a:pt x="753" y="331"/>
                </a:cubicBezTo>
                <a:cubicBezTo>
                  <a:pt x="754" y="330"/>
                  <a:pt x="754" y="330"/>
                  <a:pt x="758" y="330"/>
                </a:cubicBezTo>
                <a:cubicBezTo>
                  <a:pt x="759" y="330"/>
                  <a:pt x="759" y="330"/>
                  <a:pt x="760" y="329"/>
                </a:cubicBezTo>
                <a:moveTo>
                  <a:pt x="742" y="276"/>
                </a:moveTo>
                <a:cubicBezTo>
                  <a:pt x="741" y="276"/>
                  <a:pt x="740" y="276"/>
                  <a:pt x="740" y="276"/>
                </a:cubicBezTo>
                <a:cubicBezTo>
                  <a:pt x="739" y="277"/>
                  <a:pt x="738" y="277"/>
                  <a:pt x="737" y="278"/>
                </a:cubicBezTo>
                <a:cubicBezTo>
                  <a:pt x="736" y="279"/>
                  <a:pt x="735" y="279"/>
                  <a:pt x="735" y="279"/>
                </a:cubicBezTo>
                <a:cubicBezTo>
                  <a:pt x="734" y="280"/>
                  <a:pt x="733" y="280"/>
                  <a:pt x="733" y="280"/>
                </a:cubicBezTo>
                <a:cubicBezTo>
                  <a:pt x="732" y="280"/>
                  <a:pt x="732" y="280"/>
                  <a:pt x="732" y="280"/>
                </a:cubicBezTo>
                <a:cubicBezTo>
                  <a:pt x="731" y="281"/>
                  <a:pt x="730" y="282"/>
                  <a:pt x="729" y="282"/>
                </a:cubicBezTo>
                <a:cubicBezTo>
                  <a:pt x="727" y="282"/>
                  <a:pt x="727" y="283"/>
                  <a:pt x="725" y="283"/>
                </a:cubicBezTo>
                <a:cubicBezTo>
                  <a:pt x="724" y="284"/>
                  <a:pt x="722" y="284"/>
                  <a:pt x="721" y="285"/>
                </a:cubicBezTo>
                <a:cubicBezTo>
                  <a:pt x="720" y="286"/>
                  <a:pt x="718" y="285"/>
                  <a:pt x="717" y="286"/>
                </a:cubicBezTo>
                <a:cubicBezTo>
                  <a:pt x="717" y="287"/>
                  <a:pt x="715" y="288"/>
                  <a:pt x="715" y="287"/>
                </a:cubicBezTo>
                <a:cubicBezTo>
                  <a:pt x="713" y="287"/>
                  <a:pt x="713" y="289"/>
                  <a:pt x="712" y="289"/>
                </a:cubicBezTo>
                <a:cubicBezTo>
                  <a:pt x="711" y="289"/>
                  <a:pt x="709" y="289"/>
                  <a:pt x="709" y="290"/>
                </a:cubicBezTo>
                <a:cubicBezTo>
                  <a:pt x="708" y="290"/>
                  <a:pt x="706" y="290"/>
                  <a:pt x="706" y="291"/>
                </a:cubicBezTo>
                <a:cubicBezTo>
                  <a:pt x="704" y="291"/>
                  <a:pt x="703" y="292"/>
                  <a:pt x="702" y="292"/>
                </a:cubicBezTo>
                <a:cubicBezTo>
                  <a:pt x="701" y="292"/>
                  <a:pt x="700" y="294"/>
                  <a:pt x="699" y="293"/>
                </a:cubicBezTo>
                <a:cubicBezTo>
                  <a:pt x="698" y="294"/>
                  <a:pt x="697" y="295"/>
                  <a:pt x="696" y="295"/>
                </a:cubicBezTo>
                <a:cubicBezTo>
                  <a:pt x="695" y="295"/>
                  <a:pt x="695" y="297"/>
                  <a:pt x="693" y="296"/>
                </a:cubicBezTo>
                <a:cubicBezTo>
                  <a:pt x="692" y="296"/>
                  <a:pt x="692" y="298"/>
                  <a:pt x="691" y="297"/>
                </a:cubicBezTo>
                <a:cubicBezTo>
                  <a:pt x="690" y="298"/>
                  <a:pt x="689" y="298"/>
                  <a:pt x="688" y="298"/>
                </a:cubicBezTo>
                <a:cubicBezTo>
                  <a:pt x="688" y="298"/>
                  <a:pt x="687" y="299"/>
                  <a:pt x="687" y="299"/>
                </a:cubicBezTo>
                <a:cubicBezTo>
                  <a:pt x="686" y="300"/>
                  <a:pt x="686" y="300"/>
                  <a:pt x="685" y="300"/>
                </a:cubicBezTo>
                <a:cubicBezTo>
                  <a:pt x="684" y="300"/>
                  <a:pt x="684" y="301"/>
                  <a:pt x="683" y="301"/>
                </a:cubicBezTo>
                <a:cubicBezTo>
                  <a:pt x="682" y="301"/>
                  <a:pt x="681" y="302"/>
                  <a:pt x="679" y="302"/>
                </a:cubicBezTo>
                <a:cubicBezTo>
                  <a:pt x="678" y="301"/>
                  <a:pt x="678" y="303"/>
                  <a:pt x="676" y="303"/>
                </a:cubicBezTo>
                <a:cubicBezTo>
                  <a:pt x="675" y="304"/>
                  <a:pt x="673" y="304"/>
                  <a:pt x="672" y="305"/>
                </a:cubicBezTo>
                <a:cubicBezTo>
                  <a:pt x="671" y="305"/>
                  <a:pt x="670" y="306"/>
                  <a:pt x="669" y="306"/>
                </a:cubicBezTo>
                <a:cubicBezTo>
                  <a:pt x="668" y="307"/>
                  <a:pt x="668" y="307"/>
                  <a:pt x="667" y="307"/>
                </a:cubicBezTo>
                <a:cubicBezTo>
                  <a:pt x="667" y="308"/>
                  <a:pt x="666" y="307"/>
                  <a:pt x="666" y="307"/>
                </a:cubicBezTo>
                <a:cubicBezTo>
                  <a:pt x="665" y="307"/>
                  <a:pt x="664" y="306"/>
                  <a:pt x="665" y="305"/>
                </a:cubicBezTo>
                <a:cubicBezTo>
                  <a:pt x="665" y="304"/>
                  <a:pt x="664" y="304"/>
                  <a:pt x="664" y="303"/>
                </a:cubicBezTo>
                <a:cubicBezTo>
                  <a:pt x="664" y="302"/>
                  <a:pt x="663" y="301"/>
                  <a:pt x="663" y="300"/>
                </a:cubicBezTo>
                <a:cubicBezTo>
                  <a:pt x="662" y="300"/>
                  <a:pt x="662" y="299"/>
                  <a:pt x="663" y="299"/>
                </a:cubicBezTo>
                <a:cubicBezTo>
                  <a:pt x="664" y="299"/>
                  <a:pt x="665" y="298"/>
                  <a:pt x="666" y="298"/>
                </a:cubicBezTo>
                <a:cubicBezTo>
                  <a:pt x="667" y="298"/>
                  <a:pt x="668" y="297"/>
                  <a:pt x="669" y="297"/>
                </a:cubicBezTo>
                <a:cubicBezTo>
                  <a:pt x="669" y="296"/>
                  <a:pt x="670" y="296"/>
                  <a:pt x="671" y="296"/>
                </a:cubicBezTo>
                <a:cubicBezTo>
                  <a:pt x="672" y="296"/>
                  <a:pt x="673" y="294"/>
                  <a:pt x="674" y="294"/>
                </a:cubicBezTo>
                <a:cubicBezTo>
                  <a:pt x="675" y="294"/>
                  <a:pt x="676" y="294"/>
                  <a:pt x="677" y="293"/>
                </a:cubicBezTo>
                <a:cubicBezTo>
                  <a:pt x="678" y="293"/>
                  <a:pt x="679" y="292"/>
                  <a:pt x="680" y="292"/>
                </a:cubicBezTo>
                <a:cubicBezTo>
                  <a:pt x="680" y="292"/>
                  <a:pt x="681" y="291"/>
                  <a:pt x="682" y="291"/>
                </a:cubicBezTo>
                <a:cubicBezTo>
                  <a:pt x="682" y="291"/>
                  <a:pt x="683" y="290"/>
                  <a:pt x="684" y="290"/>
                </a:cubicBezTo>
                <a:cubicBezTo>
                  <a:pt x="685" y="291"/>
                  <a:pt x="686" y="289"/>
                  <a:pt x="687" y="289"/>
                </a:cubicBezTo>
                <a:cubicBezTo>
                  <a:pt x="687" y="288"/>
                  <a:pt x="689" y="289"/>
                  <a:pt x="689" y="288"/>
                </a:cubicBezTo>
                <a:cubicBezTo>
                  <a:pt x="691" y="288"/>
                  <a:pt x="692" y="287"/>
                  <a:pt x="693" y="287"/>
                </a:cubicBezTo>
                <a:cubicBezTo>
                  <a:pt x="694" y="286"/>
                  <a:pt x="696" y="286"/>
                  <a:pt x="696" y="285"/>
                </a:cubicBezTo>
                <a:cubicBezTo>
                  <a:pt x="697" y="285"/>
                  <a:pt x="698" y="285"/>
                  <a:pt x="699" y="284"/>
                </a:cubicBezTo>
                <a:cubicBezTo>
                  <a:pt x="701" y="284"/>
                  <a:pt x="703" y="282"/>
                  <a:pt x="705" y="282"/>
                </a:cubicBezTo>
                <a:cubicBezTo>
                  <a:pt x="706" y="281"/>
                  <a:pt x="707" y="280"/>
                  <a:pt x="708" y="280"/>
                </a:cubicBezTo>
                <a:cubicBezTo>
                  <a:pt x="710" y="280"/>
                  <a:pt x="710" y="279"/>
                  <a:pt x="712" y="279"/>
                </a:cubicBezTo>
                <a:cubicBezTo>
                  <a:pt x="712" y="279"/>
                  <a:pt x="712" y="279"/>
                  <a:pt x="712" y="279"/>
                </a:cubicBezTo>
                <a:cubicBezTo>
                  <a:pt x="714" y="277"/>
                  <a:pt x="717" y="277"/>
                  <a:pt x="719" y="276"/>
                </a:cubicBezTo>
                <a:cubicBezTo>
                  <a:pt x="720" y="275"/>
                  <a:pt x="721" y="276"/>
                  <a:pt x="722" y="275"/>
                </a:cubicBezTo>
                <a:cubicBezTo>
                  <a:pt x="722" y="275"/>
                  <a:pt x="723" y="275"/>
                  <a:pt x="724" y="274"/>
                </a:cubicBezTo>
                <a:cubicBezTo>
                  <a:pt x="725" y="273"/>
                  <a:pt x="726" y="274"/>
                  <a:pt x="726" y="273"/>
                </a:cubicBezTo>
                <a:cubicBezTo>
                  <a:pt x="727" y="272"/>
                  <a:pt x="728" y="272"/>
                  <a:pt x="728" y="272"/>
                </a:cubicBezTo>
                <a:cubicBezTo>
                  <a:pt x="729" y="271"/>
                  <a:pt x="731" y="272"/>
                  <a:pt x="732" y="271"/>
                </a:cubicBezTo>
                <a:cubicBezTo>
                  <a:pt x="733" y="270"/>
                  <a:pt x="734" y="269"/>
                  <a:pt x="735" y="270"/>
                </a:cubicBezTo>
                <a:cubicBezTo>
                  <a:pt x="736" y="270"/>
                  <a:pt x="737" y="268"/>
                  <a:pt x="738" y="268"/>
                </a:cubicBezTo>
                <a:cubicBezTo>
                  <a:pt x="738" y="269"/>
                  <a:pt x="739" y="267"/>
                  <a:pt x="740" y="268"/>
                </a:cubicBezTo>
                <a:cubicBezTo>
                  <a:pt x="740" y="268"/>
                  <a:pt x="740" y="269"/>
                  <a:pt x="741" y="269"/>
                </a:cubicBezTo>
                <a:cubicBezTo>
                  <a:pt x="741" y="270"/>
                  <a:pt x="741" y="270"/>
                  <a:pt x="741" y="270"/>
                </a:cubicBezTo>
                <a:cubicBezTo>
                  <a:pt x="741" y="272"/>
                  <a:pt x="742" y="272"/>
                  <a:pt x="742" y="273"/>
                </a:cubicBezTo>
                <a:cubicBezTo>
                  <a:pt x="742" y="274"/>
                  <a:pt x="742" y="275"/>
                  <a:pt x="742" y="276"/>
                </a:cubicBezTo>
                <a:moveTo>
                  <a:pt x="392" y="764"/>
                </a:moveTo>
                <a:cubicBezTo>
                  <a:pt x="392" y="763"/>
                  <a:pt x="391" y="763"/>
                  <a:pt x="390" y="763"/>
                </a:cubicBezTo>
                <a:cubicBezTo>
                  <a:pt x="389" y="762"/>
                  <a:pt x="388" y="762"/>
                  <a:pt x="388" y="761"/>
                </a:cubicBezTo>
                <a:cubicBezTo>
                  <a:pt x="388" y="760"/>
                  <a:pt x="385" y="759"/>
                  <a:pt x="386" y="757"/>
                </a:cubicBezTo>
                <a:cubicBezTo>
                  <a:pt x="384" y="754"/>
                  <a:pt x="384" y="754"/>
                  <a:pt x="384" y="752"/>
                </a:cubicBezTo>
                <a:cubicBezTo>
                  <a:pt x="384" y="750"/>
                  <a:pt x="384" y="749"/>
                  <a:pt x="383" y="748"/>
                </a:cubicBezTo>
                <a:cubicBezTo>
                  <a:pt x="383" y="748"/>
                  <a:pt x="383" y="747"/>
                  <a:pt x="383" y="746"/>
                </a:cubicBezTo>
                <a:cubicBezTo>
                  <a:pt x="383" y="743"/>
                  <a:pt x="383" y="741"/>
                  <a:pt x="383" y="739"/>
                </a:cubicBezTo>
                <a:cubicBezTo>
                  <a:pt x="381" y="737"/>
                  <a:pt x="382" y="734"/>
                  <a:pt x="382" y="732"/>
                </a:cubicBezTo>
                <a:cubicBezTo>
                  <a:pt x="384" y="730"/>
                  <a:pt x="383" y="728"/>
                  <a:pt x="383" y="726"/>
                </a:cubicBezTo>
                <a:cubicBezTo>
                  <a:pt x="383" y="724"/>
                  <a:pt x="383" y="722"/>
                  <a:pt x="383" y="720"/>
                </a:cubicBezTo>
                <a:cubicBezTo>
                  <a:pt x="383" y="718"/>
                  <a:pt x="382" y="716"/>
                  <a:pt x="384" y="714"/>
                </a:cubicBezTo>
                <a:cubicBezTo>
                  <a:pt x="384" y="713"/>
                  <a:pt x="384" y="712"/>
                  <a:pt x="384" y="711"/>
                </a:cubicBezTo>
                <a:cubicBezTo>
                  <a:pt x="384" y="709"/>
                  <a:pt x="383" y="708"/>
                  <a:pt x="384" y="707"/>
                </a:cubicBezTo>
                <a:cubicBezTo>
                  <a:pt x="385" y="706"/>
                  <a:pt x="384" y="704"/>
                  <a:pt x="385" y="704"/>
                </a:cubicBezTo>
                <a:cubicBezTo>
                  <a:pt x="386" y="702"/>
                  <a:pt x="386" y="701"/>
                  <a:pt x="387" y="700"/>
                </a:cubicBezTo>
                <a:cubicBezTo>
                  <a:pt x="386" y="699"/>
                  <a:pt x="387" y="698"/>
                  <a:pt x="388" y="698"/>
                </a:cubicBezTo>
                <a:cubicBezTo>
                  <a:pt x="389" y="697"/>
                  <a:pt x="390" y="696"/>
                  <a:pt x="390" y="695"/>
                </a:cubicBezTo>
                <a:cubicBezTo>
                  <a:pt x="390" y="694"/>
                  <a:pt x="390" y="694"/>
                  <a:pt x="391" y="694"/>
                </a:cubicBezTo>
                <a:cubicBezTo>
                  <a:pt x="392" y="694"/>
                  <a:pt x="393" y="693"/>
                  <a:pt x="393" y="692"/>
                </a:cubicBezTo>
                <a:cubicBezTo>
                  <a:pt x="394" y="691"/>
                  <a:pt x="395" y="692"/>
                  <a:pt x="395" y="691"/>
                </a:cubicBezTo>
                <a:cubicBezTo>
                  <a:pt x="396" y="691"/>
                  <a:pt x="397" y="691"/>
                  <a:pt x="397" y="691"/>
                </a:cubicBezTo>
                <a:cubicBezTo>
                  <a:pt x="399" y="691"/>
                  <a:pt x="400" y="691"/>
                  <a:pt x="401" y="691"/>
                </a:cubicBezTo>
                <a:cubicBezTo>
                  <a:pt x="403" y="690"/>
                  <a:pt x="404" y="692"/>
                  <a:pt x="405" y="692"/>
                </a:cubicBezTo>
                <a:cubicBezTo>
                  <a:pt x="406" y="692"/>
                  <a:pt x="406" y="693"/>
                  <a:pt x="407" y="693"/>
                </a:cubicBezTo>
                <a:cubicBezTo>
                  <a:pt x="409" y="694"/>
                  <a:pt x="408" y="695"/>
                  <a:pt x="409" y="695"/>
                </a:cubicBezTo>
                <a:cubicBezTo>
                  <a:pt x="410" y="696"/>
                  <a:pt x="411" y="697"/>
                  <a:pt x="412" y="699"/>
                </a:cubicBezTo>
                <a:cubicBezTo>
                  <a:pt x="412" y="699"/>
                  <a:pt x="412" y="699"/>
                  <a:pt x="412" y="700"/>
                </a:cubicBezTo>
                <a:cubicBezTo>
                  <a:pt x="412" y="701"/>
                  <a:pt x="412" y="703"/>
                  <a:pt x="413" y="705"/>
                </a:cubicBezTo>
                <a:cubicBezTo>
                  <a:pt x="413" y="709"/>
                  <a:pt x="413" y="709"/>
                  <a:pt x="413" y="709"/>
                </a:cubicBezTo>
                <a:cubicBezTo>
                  <a:pt x="412" y="710"/>
                  <a:pt x="411" y="710"/>
                  <a:pt x="409" y="710"/>
                </a:cubicBezTo>
                <a:cubicBezTo>
                  <a:pt x="408" y="710"/>
                  <a:pt x="408" y="710"/>
                  <a:pt x="407" y="711"/>
                </a:cubicBezTo>
                <a:cubicBezTo>
                  <a:pt x="407" y="711"/>
                  <a:pt x="406" y="710"/>
                  <a:pt x="406" y="710"/>
                </a:cubicBezTo>
                <a:cubicBezTo>
                  <a:pt x="406" y="710"/>
                  <a:pt x="406" y="709"/>
                  <a:pt x="406" y="709"/>
                </a:cubicBezTo>
                <a:cubicBezTo>
                  <a:pt x="405" y="708"/>
                  <a:pt x="406" y="707"/>
                  <a:pt x="405" y="706"/>
                </a:cubicBezTo>
                <a:cubicBezTo>
                  <a:pt x="404" y="705"/>
                  <a:pt x="405" y="703"/>
                  <a:pt x="405" y="703"/>
                </a:cubicBezTo>
                <a:cubicBezTo>
                  <a:pt x="404" y="702"/>
                  <a:pt x="404" y="701"/>
                  <a:pt x="403" y="700"/>
                </a:cubicBezTo>
                <a:cubicBezTo>
                  <a:pt x="402" y="699"/>
                  <a:pt x="402" y="699"/>
                  <a:pt x="401" y="698"/>
                </a:cubicBezTo>
                <a:cubicBezTo>
                  <a:pt x="400" y="698"/>
                  <a:pt x="399" y="698"/>
                  <a:pt x="398" y="698"/>
                </a:cubicBezTo>
                <a:cubicBezTo>
                  <a:pt x="397" y="698"/>
                  <a:pt x="397" y="699"/>
                  <a:pt x="396" y="699"/>
                </a:cubicBezTo>
                <a:cubicBezTo>
                  <a:pt x="395" y="699"/>
                  <a:pt x="395" y="700"/>
                  <a:pt x="395" y="700"/>
                </a:cubicBezTo>
                <a:cubicBezTo>
                  <a:pt x="395" y="701"/>
                  <a:pt x="394" y="701"/>
                  <a:pt x="394" y="702"/>
                </a:cubicBezTo>
                <a:cubicBezTo>
                  <a:pt x="393" y="702"/>
                  <a:pt x="393" y="703"/>
                  <a:pt x="393" y="703"/>
                </a:cubicBezTo>
                <a:cubicBezTo>
                  <a:pt x="393" y="705"/>
                  <a:pt x="392" y="705"/>
                  <a:pt x="392" y="707"/>
                </a:cubicBezTo>
                <a:cubicBezTo>
                  <a:pt x="392" y="708"/>
                  <a:pt x="392" y="709"/>
                  <a:pt x="392" y="710"/>
                </a:cubicBezTo>
                <a:cubicBezTo>
                  <a:pt x="392" y="711"/>
                  <a:pt x="391" y="711"/>
                  <a:pt x="391" y="712"/>
                </a:cubicBezTo>
                <a:cubicBezTo>
                  <a:pt x="391" y="713"/>
                  <a:pt x="391" y="715"/>
                  <a:pt x="391" y="717"/>
                </a:cubicBezTo>
                <a:cubicBezTo>
                  <a:pt x="391" y="719"/>
                  <a:pt x="392" y="722"/>
                  <a:pt x="390" y="724"/>
                </a:cubicBezTo>
                <a:cubicBezTo>
                  <a:pt x="390" y="726"/>
                  <a:pt x="390" y="728"/>
                  <a:pt x="390" y="730"/>
                </a:cubicBezTo>
                <a:cubicBezTo>
                  <a:pt x="390" y="730"/>
                  <a:pt x="391" y="730"/>
                  <a:pt x="391" y="730"/>
                </a:cubicBezTo>
                <a:cubicBezTo>
                  <a:pt x="392" y="731"/>
                  <a:pt x="392" y="732"/>
                  <a:pt x="391" y="733"/>
                </a:cubicBezTo>
                <a:cubicBezTo>
                  <a:pt x="390" y="737"/>
                  <a:pt x="391" y="740"/>
                  <a:pt x="390" y="744"/>
                </a:cubicBezTo>
                <a:cubicBezTo>
                  <a:pt x="390" y="745"/>
                  <a:pt x="390" y="747"/>
                  <a:pt x="391" y="748"/>
                </a:cubicBezTo>
                <a:cubicBezTo>
                  <a:pt x="392" y="748"/>
                  <a:pt x="391" y="749"/>
                  <a:pt x="391" y="750"/>
                </a:cubicBezTo>
                <a:cubicBezTo>
                  <a:pt x="391" y="751"/>
                  <a:pt x="391" y="752"/>
                  <a:pt x="392" y="753"/>
                </a:cubicBezTo>
                <a:cubicBezTo>
                  <a:pt x="392" y="754"/>
                  <a:pt x="392" y="755"/>
                  <a:pt x="393" y="755"/>
                </a:cubicBezTo>
                <a:cubicBezTo>
                  <a:pt x="393" y="756"/>
                  <a:pt x="393" y="756"/>
                  <a:pt x="393" y="757"/>
                </a:cubicBezTo>
                <a:cubicBezTo>
                  <a:pt x="393" y="758"/>
                  <a:pt x="394" y="758"/>
                  <a:pt x="395" y="758"/>
                </a:cubicBezTo>
                <a:cubicBezTo>
                  <a:pt x="395" y="758"/>
                  <a:pt x="395" y="758"/>
                  <a:pt x="395" y="759"/>
                </a:cubicBezTo>
                <a:cubicBezTo>
                  <a:pt x="395" y="759"/>
                  <a:pt x="394" y="759"/>
                  <a:pt x="393" y="759"/>
                </a:cubicBezTo>
                <a:cubicBezTo>
                  <a:pt x="393" y="759"/>
                  <a:pt x="392" y="759"/>
                  <a:pt x="392" y="760"/>
                </a:cubicBezTo>
                <a:cubicBezTo>
                  <a:pt x="392" y="760"/>
                  <a:pt x="392" y="761"/>
                  <a:pt x="393" y="761"/>
                </a:cubicBezTo>
                <a:cubicBezTo>
                  <a:pt x="393" y="763"/>
                  <a:pt x="393" y="763"/>
                  <a:pt x="393" y="763"/>
                </a:cubicBezTo>
                <a:cubicBezTo>
                  <a:pt x="393" y="763"/>
                  <a:pt x="392" y="763"/>
                  <a:pt x="392" y="764"/>
                </a:cubicBezTo>
                <a:moveTo>
                  <a:pt x="462" y="699"/>
                </a:moveTo>
                <a:cubicBezTo>
                  <a:pt x="460" y="699"/>
                  <a:pt x="460" y="697"/>
                  <a:pt x="459" y="696"/>
                </a:cubicBezTo>
                <a:cubicBezTo>
                  <a:pt x="459" y="696"/>
                  <a:pt x="459" y="695"/>
                  <a:pt x="459" y="695"/>
                </a:cubicBezTo>
                <a:cubicBezTo>
                  <a:pt x="460" y="696"/>
                  <a:pt x="460" y="696"/>
                  <a:pt x="461" y="696"/>
                </a:cubicBezTo>
                <a:cubicBezTo>
                  <a:pt x="461" y="696"/>
                  <a:pt x="461" y="696"/>
                  <a:pt x="462" y="695"/>
                </a:cubicBezTo>
                <a:cubicBezTo>
                  <a:pt x="462" y="695"/>
                  <a:pt x="462" y="695"/>
                  <a:pt x="462" y="695"/>
                </a:cubicBezTo>
                <a:cubicBezTo>
                  <a:pt x="463" y="694"/>
                  <a:pt x="464" y="695"/>
                  <a:pt x="465" y="694"/>
                </a:cubicBezTo>
                <a:cubicBezTo>
                  <a:pt x="467" y="696"/>
                  <a:pt x="468" y="699"/>
                  <a:pt x="469" y="701"/>
                </a:cubicBezTo>
                <a:cubicBezTo>
                  <a:pt x="469" y="702"/>
                  <a:pt x="470" y="702"/>
                  <a:pt x="470" y="704"/>
                </a:cubicBezTo>
                <a:cubicBezTo>
                  <a:pt x="471" y="704"/>
                  <a:pt x="471" y="705"/>
                  <a:pt x="471" y="706"/>
                </a:cubicBezTo>
                <a:cubicBezTo>
                  <a:pt x="471" y="706"/>
                  <a:pt x="472" y="707"/>
                  <a:pt x="472" y="707"/>
                </a:cubicBezTo>
                <a:cubicBezTo>
                  <a:pt x="473" y="708"/>
                  <a:pt x="473" y="710"/>
                  <a:pt x="474" y="712"/>
                </a:cubicBezTo>
                <a:cubicBezTo>
                  <a:pt x="474" y="713"/>
                  <a:pt x="475" y="714"/>
                  <a:pt x="476" y="715"/>
                </a:cubicBezTo>
                <a:cubicBezTo>
                  <a:pt x="476" y="715"/>
                  <a:pt x="477" y="715"/>
                  <a:pt x="477" y="714"/>
                </a:cubicBezTo>
                <a:cubicBezTo>
                  <a:pt x="477" y="713"/>
                  <a:pt x="477" y="712"/>
                  <a:pt x="477" y="711"/>
                </a:cubicBezTo>
                <a:cubicBezTo>
                  <a:pt x="478" y="710"/>
                  <a:pt x="478" y="707"/>
                  <a:pt x="477" y="706"/>
                </a:cubicBezTo>
                <a:cubicBezTo>
                  <a:pt x="476" y="705"/>
                  <a:pt x="477" y="704"/>
                  <a:pt x="478" y="703"/>
                </a:cubicBezTo>
                <a:cubicBezTo>
                  <a:pt x="478" y="702"/>
                  <a:pt x="478" y="701"/>
                  <a:pt x="478" y="700"/>
                </a:cubicBezTo>
                <a:cubicBezTo>
                  <a:pt x="478" y="700"/>
                  <a:pt x="477" y="699"/>
                  <a:pt x="477" y="699"/>
                </a:cubicBezTo>
                <a:cubicBezTo>
                  <a:pt x="477" y="698"/>
                  <a:pt x="477" y="698"/>
                  <a:pt x="477" y="697"/>
                </a:cubicBezTo>
                <a:cubicBezTo>
                  <a:pt x="477" y="696"/>
                  <a:pt x="478" y="696"/>
                  <a:pt x="478" y="695"/>
                </a:cubicBezTo>
                <a:cubicBezTo>
                  <a:pt x="477" y="694"/>
                  <a:pt x="478" y="693"/>
                  <a:pt x="478" y="692"/>
                </a:cubicBezTo>
                <a:cubicBezTo>
                  <a:pt x="478" y="691"/>
                  <a:pt x="478" y="691"/>
                  <a:pt x="478" y="690"/>
                </a:cubicBezTo>
                <a:cubicBezTo>
                  <a:pt x="479" y="690"/>
                  <a:pt x="479" y="690"/>
                  <a:pt x="479" y="690"/>
                </a:cubicBezTo>
                <a:cubicBezTo>
                  <a:pt x="477" y="688"/>
                  <a:pt x="478" y="686"/>
                  <a:pt x="478" y="684"/>
                </a:cubicBezTo>
                <a:cubicBezTo>
                  <a:pt x="478" y="684"/>
                  <a:pt x="478" y="683"/>
                  <a:pt x="478" y="683"/>
                </a:cubicBezTo>
                <a:cubicBezTo>
                  <a:pt x="478" y="683"/>
                  <a:pt x="479" y="683"/>
                  <a:pt x="479" y="683"/>
                </a:cubicBezTo>
                <a:cubicBezTo>
                  <a:pt x="481" y="683"/>
                  <a:pt x="482" y="683"/>
                  <a:pt x="483" y="682"/>
                </a:cubicBezTo>
                <a:cubicBezTo>
                  <a:pt x="483" y="682"/>
                  <a:pt x="484" y="682"/>
                  <a:pt x="485" y="682"/>
                </a:cubicBezTo>
                <a:cubicBezTo>
                  <a:pt x="485" y="684"/>
                  <a:pt x="485" y="684"/>
                  <a:pt x="485" y="686"/>
                </a:cubicBezTo>
                <a:cubicBezTo>
                  <a:pt x="484" y="687"/>
                  <a:pt x="484" y="687"/>
                  <a:pt x="484" y="687"/>
                </a:cubicBezTo>
                <a:cubicBezTo>
                  <a:pt x="484" y="689"/>
                  <a:pt x="484" y="692"/>
                  <a:pt x="484" y="694"/>
                </a:cubicBezTo>
                <a:cubicBezTo>
                  <a:pt x="484" y="696"/>
                  <a:pt x="485" y="698"/>
                  <a:pt x="483" y="700"/>
                </a:cubicBezTo>
                <a:cubicBezTo>
                  <a:pt x="483" y="700"/>
                  <a:pt x="483" y="701"/>
                  <a:pt x="483" y="701"/>
                </a:cubicBezTo>
                <a:cubicBezTo>
                  <a:pt x="483" y="704"/>
                  <a:pt x="483" y="706"/>
                  <a:pt x="483" y="709"/>
                </a:cubicBezTo>
                <a:cubicBezTo>
                  <a:pt x="483" y="711"/>
                  <a:pt x="484" y="714"/>
                  <a:pt x="482" y="716"/>
                </a:cubicBezTo>
                <a:cubicBezTo>
                  <a:pt x="482" y="717"/>
                  <a:pt x="482" y="718"/>
                  <a:pt x="482" y="718"/>
                </a:cubicBezTo>
                <a:cubicBezTo>
                  <a:pt x="482" y="721"/>
                  <a:pt x="483" y="723"/>
                  <a:pt x="482" y="725"/>
                </a:cubicBezTo>
                <a:cubicBezTo>
                  <a:pt x="482" y="725"/>
                  <a:pt x="482" y="725"/>
                  <a:pt x="482" y="725"/>
                </a:cubicBezTo>
                <a:cubicBezTo>
                  <a:pt x="483" y="727"/>
                  <a:pt x="482" y="729"/>
                  <a:pt x="483" y="730"/>
                </a:cubicBezTo>
                <a:cubicBezTo>
                  <a:pt x="483" y="730"/>
                  <a:pt x="483" y="730"/>
                  <a:pt x="483" y="730"/>
                </a:cubicBezTo>
                <a:cubicBezTo>
                  <a:pt x="483" y="732"/>
                  <a:pt x="483" y="733"/>
                  <a:pt x="484" y="734"/>
                </a:cubicBezTo>
                <a:cubicBezTo>
                  <a:pt x="484" y="735"/>
                  <a:pt x="484" y="736"/>
                  <a:pt x="484" y="737"/>
                </a:cubicBezTo>
                <a:cubicBezTo>
                  <a:pt x="484" y="737"/>
                  <a:pt x="485" y="738"/>
                  <a:pt x="485" y="738"/>
                </a:cubicBezTo>
                <a:cubicBezTo>
                  <a:pt x="485" y="739"/>
                  <a:pt x="486" y="740"/>
                  <a:pt x="486" y="741"/>
                </a:cubicBezTo>
                <a:cubicBezTo>
                  <a:pt x="486" y="742"/>
                  <a:pt x="486" y="743"/>
                  <a:pt x="486" y="744"/>
                </a:cubicBezTo>
                <a:cubicBezTo>
                  <a:pt x="486" y="745"/>
                  <a:pt x="487" y="746"/>
                  <a:pt x="487" y="747"/>
                </a:cubicBezTo>
                <a:cubicBezTo>
                  <a:pt x="487" y="749"/>
                  <a:pt x="487" y="750"/>
                  <a:pt x="488" y="751"/>
                </a:cubicBezTo>
                <a:cubicBezTo>
                  <a:pt x="488" y="755"/>
                  <a:pt x="488" y="755"/>
                  <a:pt x="488" y="755"/>
                </a:cubicBezTo>
                <a:cubicBezTo>
                  <a:pt x="487" y="755"/>
                  <a:pt x="487" y="756"/>
                  <a:pt x="485" y="756"/>
                </a:cubicBezTo>
                <a:cubicBezTo>
                  <a:pt x="485" y="756"/>
                  <a:pt x="484" y="757"/>
                  <a:pt x="483" y="757"/>
                </a:cubicBezTo>
                <a:cubicBezTo>
                  <a:pt x="482" y="757"/>
                  <a:pt x="480" y="756"/>
                  <a:pt x="481" y="755"/>
                </a:cubicBezTo>
                <a:cubicBezTo>
                  <a:pt x="481" y="753"/>
                  <a:pt x="480" y="752"/>
                  <a:pt x="480" y="751"/>
                </a:cubicBezTo>
                <a:cubicBezTo>
                  <a:pt x="479" y="750"/>
                  <a:pt x="480" y="749"/>
                  <a:pt x="480" y="747"/>
                </a:cubicBezTo>
                <a:cubicBezTo>
                  <a:pt x="478" y="746"/>
                  <a:pt x="479" y="744"/>
                  <a:pt x="479" y="742"/>
                </a:cubicBezTo>
                <a:cubicBezTo>
                  <a:pt x="478" y="741"/>
                  <a:pt x="477" y="740"/>
                  <a:pt x="478" y="739"/>
                </a:cubicBezTo>
                <a:cubicBezTo>
                  <a:pt x="477" y="738"/>
                  <a:pt x="477" y="737"/>
                  <a:pt x="477" y="736"/>
                </a:cubicBezTo>
                <a:cubicBezTo>
                  <a:pt x="477" y="735"/>
                  <a:pt x="477" y="733"/>
                  <a:pt x="476" y="733"/>
                </a:cubicBezTo>
                <a:cubicBezTo>
                  <a:pt x="475" y="732"/>
                  <a:pt x="476" y="730"/>
                  <a:pt x="476" y="729"/>
                </a:cubicBezTo>
                <a:cubicBezTo>
                  <a:pt x="476" y="729"/>
                  <a:pt x="475" y="729"/>
                  <a:pt x="475" y="728"/>
                </a:cubicBezTo>
                <a:cubicBezTo>
                  <a:pt x="474" y="727"/>
                  <a:pt x="474" y="725"/>
                  <a:pt x="473" y="723"/>
                </a:cubicBezTo>
                <a:cubicBezTo>
                  <a:pt x="472" y="722"/>
                  <a:pt x="471" y="720"/>
                  <a:pt x="470" y="719"/>
                </a:cubicBezTo>
                <a:cubicBezTo>
                  <a:pt x="470" y="717"/>
                  <a:pt x="469" y="717"/>
                  <a:pt x="469" y="716"/>
                </a:cubicBezTo>
                <a:cubicBezTo>
                  <a:pt x="468" y="716"/>
                  <a:pt x="468" y="714"/>
                  <a:pt x="467" y="714"/>
                </a:cubicBezTo>
                <a:cubicBezTo>
                  <a:pt x="467" y="713"/>
                  <a:pt x="465" y="712"/>
                  <a:pt x="466" y="710"/>
                </a:cubicBezTo>
                <a:cubicBezTo>
                  <a:pt x="465" y="709"/>
                  <a:pt x="464" y="708"/>
                  <a:pt x="463" y="707"/>
                </a:cubicBezTo>
                <a:cubicBezTo>
                  <a:pt x="464" y="707"/>
                  <a:pt x="464" y="707"/>
                  <a:pt x="464" y="707"/>
                </a:cubicBezTo>
                <a:cubicBezTo>
                  <a:pt x="464" y="707"/>
                  <a:pt x="464" y="706"/>
                  <a:pt x="464" y="706"/>
                </a:cubicBezTo>
                <a:cubicBezTo>
                  <a:pt x="463" y="706"/>
                  <a:pt x="464" y="704"/>
                  <a:pt x="463" y="703"/>
                </a:cubicBezTo>
                <a:cubicBezTo>
                  <a:pt x="462" y="703"/>
                  <a:pt x="462" y="703"/>
                  <a:pt x="462" y="703"/>
                </a:cubicBezTo>
                <a:cubicBezTo>
                  <a:pt x="461" y="702"/>
                  <a:pt x="462" y="700"/>
                  <a:pt x="462" y="699"/>
                </a:cubicBezTo>
                <a:cubicBezTo>
                  <a:pt x="462" y="698"/>
                  <a:pt x="462" y="699"/>
                  <a:pt x="462" y="699"/>
                </a:cubicBezTo>
                <a:cubicBezTo>
                  <a:pt x="461" y="699"/>
                  <a:pt x="461" y="699"/>
                  <a:pt x="462" y="699"/>
                </a:cubicBezTo>
                <a:cubicBezTo>
                  <a:pt x="462" y="699"/>
                  <a:pt x="462" y="699"/>
                  <a:pt x="462" y="699"/>
                </a:cubicBezTo>
                <a:cubicBezTo>
                  <a:pt x="462" y="699"/>
                  <a:pt x="462" y="699"/>
                  <a:pt x="462" y="699"/>
                </a:cubicBezTo>
                <a:cubicBezTo>
                  <a:pt x="462" y="699"/>
                  <a:pt x="462" y="698"/>
                  <a:pt x="462" y="699"/>
                </a:cubicBezTo>
                <a:moveTo>
                  <a:pt x="464" y="699"/>
                </a:moveTo>
                <a:cubicBezTo>
                  <a:pt x="464" y="699"/>
                  <a:pt x="464" y="699"/>
                  <a:pt x="464" y="699"/>
                </a:cubicBezTo>
                <a:cubicBezTo>
                  <a:pt x="464" y="699"/>
                  <a:pt x="464" y="698"/>
                  <a:pt x="464" y="698"/>
                </a:cubicBezTo>
                <a:cubicBezTo>
                  <a:pt x="464" y="698"/>
                  <a:pt x="464" y="699"/>
                  <a:pt x="463" y="699"/>
                </a:cubicBezTo>
                <a:cubicBezTo>
                  <a:pt x="464" y="699"/>
                  <a:pt x="464" y="699"/>
                  <a:pt x="464" y="699"/>
                </a:cubicBezTo>
                <a:moveTo>
                  <a:pt x="465" y="701"/>
                </a:moveTo>
                <a:cubicBezTo>
                  <a:pt x="465" y="701"/>
                  <a:pt x="464" y="701"/>
                  <a:pt x="464" y="702"/>
                </a:cubicBezTo>
                <a:cubicBezTo>
                  <a:pt x="465" y="702"/>
                  <a:pt x="465" y="702"/>
                  <a:pt x="465" y="702"/>
                </a:cubicBezTo>
                <a:cubicBezTo>
                  <a:pt x="465" y="702"/>
                  <a:pt x="465" y="702"/>
                  <a:pt x="465" y="702"/>
                </a:cubicBezTo>
                <a:cubicBezTo>
                  <a:pt x="465" y="701"/>
                  <a:pt x="465" y="701"/>
                  <a:pt x="465" y="701"/>
                </a:cubicBezTo>
                <a:moveTo>
                  <a:pt x="292" y="671"/>
                </a:moveTo>
                <a:cubicBezTo>
                  <a:pt x="293" y="670"/>
                  <a:pt x="293" y="670"/>
                  <a:pt x="293" y="670"/>
                </a:cubicBezTo>
                <a:cubicBezTo>
                  <a:pt x="294" y="671"/>
                  <a:pt x="296" y="670"/>
                  <a:pt x="296" y="671"/>
                </a:cubicBezTo>
                <a:cubicBezTo>
                  <a:pt x="296" y="672"/>
                  <a:pt x="295" y="672"/>
                  <a:pt x="295" y="672"/>
                </a:cubicBezTo>
                <a:cubicBezTo>
                  <a:pt x="294" y="672"/>
                  <a:pt x="294" y="672"/>
                  <a:pt x="294" y="673"/>
                </a:cubicBezTo>
                <a:cubicBezTo>
                  <a:pt x="294" y="673"/>
                  <a:pt x="294" y="674"/>
                  <a:pt x="294" y="674"/>
                </a:cubicBezTo>
                <a:cubicBezTo>
                  <a:pt x="295" y="674"/>
                  <a:pt x="295" y="674"/>
                  <a:pt x="295" y="674"/>
                </a:cubicBezTo>
                <a:cubicBezTo>
                  <a:pt x="296" y="675"/>
                  <a:pt x="295" y="675"/>
                  <a:pt x="295" y="675"/>
                </a:cubicBezTo>
                <a:cubicBezTo>
                  <a:pt x="295" y="676"/>
                  <a:pt x="294" y="676"/>
                  <a:pt x="294" y="675"/>
                </a:cubicBezTo>
                <a:cubicBezTo>
                  <a:pt x="294" y="675"/>
                  <a:pt x="293" y="674"/>
                  <a:pt x="292" y="674"/>
                </a:cubicBezTo>
                <a:cubicBezTo>
                  <a:pt x="291" y="674"/>
                  <a:pt x="290" y="674"/>
                  <a:pt x="289" y="673"/>
                </a:cubicBezTo>
                <a:cubicBezTo>
                  <a:pt x="287" y="672"/>
                  <a:pt x="285" y="671"/>
                  <a:pt x="283" y="670"/>
                </a:cubicBezTo>
                <a:cubicBezTo>
                  <a:pt x="281" y="671"/>
                  <a:pt x="281" y="673"/>
                  <a:pt x="279" y="674"/>
                </a:cubicBezTo>
                <a:cubicBezTo>
                  <a:pt x="280" y="675"/>
                  <a:pt x="279" y="676"/>
                  <a:pt x="278" y="678"/>
                </a:cubicBezTo>
                <a:cubicBezTo>
                  <a:pt x="278" y="679"/>
                  <a:pt x="277" y="680"/>
                  <a:pt x="277" y="681"/>
                </a:cubicBezTo>
                <a:cubicBezTo>
                  <a:pt x="276" y="681"/>
                  <a:pt x="276" y="682"/>
                  <a:pt x="275" y="683"/>
                </a:cubicBezTo>
                <a:cubicBezTo>
                  <a:pt x="275" y="683"/>
                  <a:pt x="275" y="684"/>
                  <a:pt x="275" y="684"/>
                </a:cubicBezTo>
                <a:cubicBezTo>
                  <a:pt x="275" y="685"/>
                  <a:pt x="275" y="686"/>
                  <a:pt x="274" y="686"/>
                </a:cubicBezTo>
                <a:cubicBezTo>
                  <a:pt x="274" y="688"/>
                  <a:pt x="272" y="688"/>
                  <a:pt x="273" y="689"/>
                </a:cubicBezTo>
                <a:cubicBezTo>
                  <a:pt x="272" y="690"/>
                  <a:pt x="272" y="691"/>
                  <a:pt x="271" y="692"/>
                </a:cubicBezTo>
                <a:cubicBezTo>
                  <a:pt x="271" y="693"/>
                  <a:pt x="270" y="694"/>
                  <a:pt x="270" y="695"/>
                </a:cubicBezTo>
                <a:cubicBezTo>
                  <a:pt x="270" y="696"/>
                  <a:pt x="270" y="696"/>
                  <a:pt x="269" y="696"/>
                </a:cubicBezTo>
                <a:cubicBezTo>
                  <a:pt x="268" y="697"/>
                  <a:pt x="268" y="699"/>
                  <a:pt x="267" y="700"/>
                </a:cubicBezTo>
                <a:cubicBezTo>
                  <a:pt x="267" y="701"/>
                  <a:pt x="266" y="703"/>
                  <a:pt x="265" y="704"/>
                </a:cubicBezTo>
                <a:cubicBezTo>
                  <a:pt x="264" y="706"/>
                  <a:pt x="264" y="707"/>
                  <a:pt x="263" y="709"/>
                </a:cubicBezTo>
                <a:cubicBezTo>
                  <a:pt x="262" y="710"/>
                  <a:pt x="261" y="712"/>
                  <a:pt x="260" y="714"/>
                </a:cubicBezTo>
                <a:cubicBezTo>
                  <a:pt x="260" y="715"/>
                  <a:pt x="259" y="717"/>
                  <a:pt x="258" y="718"/>
                </a:cubicBezTo>
                <a:cubicBezTo>
                  <a:pt x="258" y="719"/>
                  <a:pt x="258" y="719"/>
                  <a:pt x="258" y="720"/>
                </a:cubicBezTo>
                <a:cubicBezTo>
                  <a:pt x="258" y="720"/>
                  <a:pt x="258" y="721"/>
                  <a:pt x="257" y="721"/>
                </a:cubicBezTo>
                <a:cubicBezTo>
                  <a:pt x="256" y="722"/>
                  <a:pt x="256" y="724"/>
                  <a:pt x="254" y="725"/>
                </a:cubicBezTo>
                <a:cubicBezTo>
                  <a:pt x="254" y="725"/>
                  <a:pt x="254" y="726"/>
                  <a:pt x="254" y="726"/>
                </a:cubicBezTo>
                <a:cubicBezTo>
                  <a:pt x="254" y="727"/>
                  <a:pt x="253" y="728"/>
                  <a:pt x="253" y="728"/>
                </a:cubicBezTo>
                <a:cubicBezTo>
                  <a:pt x="250" y="727"/>
                  <a:pt x="248" y="726"/>
                  <a:pt x="246" y="725"/>
                </a:cubicBezTo>
                <a:cubicBezTo>
                  <a:pt x="247" y="724"/>
                  <a:pt x="248" y="722"/>
                  <a:pt x="248" y="720"/>
                </a:cubicBezTo>
                <a:cubicBezTo>
                  <a:pt x="249" y="718"/>
                  <a:pt x="250" y="716"/>
                  <a:pt x="251" y="714"/>
                </a:cubicBezTo>
                <a:cubicBezTo>
                  <a:pt x="252" y="713"/>
                  <a:pt x="253" y="711"/>
                  <a:pt x="254" y="709"/>
                </a:cubicBezTo>
                <a:cubicBezTo>
                  <a:pt x="255" y="707"/>
                  <a:pt x="256" y="705"/>
                  <a:pt x="257" y="703"/>
                </a:cubicBezTo>
                <a:cubicBezTo>
                  <a:pt x="257" y="703"/>
                  <a:pt x="258" y="702"/>
                  <a:pt x="258" y="701"/>
                </a:cubicBezTo>
                <a:cubicBezTo>
                  <a:pt x="258" y="701"/>
                  <a:pt x="258" y="700"/>
                  <a:pt x="258" y="699"/>
                </a:cubicBezTo>
                <a:cubicBezTo>
                  <a:pt x="259" y="698"/>
                  <a:pt x="260" y="698"/>
                  <a:pt x="259" y="697"/>
                </a:cubicBezTo>
                <a:cubicBezTo>
                  <a:pt x="260" y="696"/>
                  <a:pt x="261" y="695"/>
                  <a:pt x="261" y="695"/>
                </a:cubicBezTo>
                <a:cubicBezTo>
                  <a:pt x="262" y="694"/>
                  <a:pt x="262" y="693"/>
                  <a:pt x="262" y="692"/>
                </a:cubicBezTo>
                <a:cubicBezTo>
                  <a:pt x="263" y="691"/>
                  <a:pt x="263" y="691"/>
                  <a:pt x="264" y="690"/>
                </a:cubicBezTo>
                <a:cubicBezTo>
                  <a:pt x="264" y="689"/>
                  <a:pt x="264" y="688"/>
                  <a:pt x="265" y="687"/>
                </a:cubicBezTo>
                <a:cubicBezTo>
                  <a:pt x="265" y="686"/>
                  <a:pt x="266" y="686"/>
                  <a:pt x="266" y="685"/>
                </a:cubicBezTo>
                <a:cubicBezTo>
                  <a:pt x="267" y="683"/>
                  <a:pt x="268" y="681"/>
                  <a:pt x="269" y="680"/>
                </a:cubicBezTo>
                <a:cubicBezTo>
                  <a:pt x="269" y="678"/>
                  <a:pt x="270" y="676"/>
                  <a:pt x="271" y="675"/>
                </a:cubicBezTo>
                <a:cubicBezTo>
                  <a:pt x="271" y="674"/>
                  <a:pt x="272" y="673"/>
                  <a:pt x="272" y="673"/>
                </a:cubicBezTo>
                <a:cubicBezTo>
                  <a:pt x="273" y="672"/>
                  <a:pt x="273" y="671"/>
                  <a:pt x="273" y="671"/>
                </a:cubicBezTo>
                <a:cubicBezTo>
                  <a:pt x="273" y="671"/>
                  <a:pt x="274" y="670"/>
                  <a:pt x="274" y="670"/>
                </a:cubicBezTo>
                <a:cubicBezTo>
                  <a:pt x="273" y="668"/>
                  <a:pt x="275" y="668"/>
                  <a:pt x="276" y="666"/>
                </a:cubicBezTo>
                <a:cubicBezTo>
                  <a:pt x="274" y="666"/>
                  <a:pt x="273" y="666"/>
                  <a:pt x="272" y="665"/>
                </a:cubicBezTo>
                <a:cubicBezTo>
                  <a:pt x="271" y="664"/>
                  <a:pt x="270" y="663"/>
                  <a:pt x="269" y="663"/>
                </a:cubicBezTo>
                <a:cubicBezTo>
                  <a:pt x="268" y="662"/>
                  <a:pt x="268" y="661"/>
                  <a:pt x="268" y="660"/>
                </a:cubicBezTo>
                <a:cubicBezTo>
                  <a:pt x="269" y="659"/>
                  <a:pt x="269" y="659"/>
                  <a:pt x="269" y="658"/>
                </a:cubicBezTo>
                <a:cubicBezTo>
                  <a:pt x="270" y="656"/>
                  <a:pt x="271" y="656"/>
                  <a:pt x="273" y="657"/>
                </a:cubicBezTo>
                <a:cubicBezTo>
                  <a:pt x="277" y="659"/>
                  <a:pt x="281" y="661"/>
                  <a:pt x="285" y="663"/>
                </a:cubicBezTo>
                <a:cubicBezTo>
                  <a:pt x="286" y="663"/>
                  <a:pt x="286" y="664"/>
                  <a:pt x="287" y="664"/>
                </a:cubicBezTo>
                <a:cubicBezTo>
                  <a:pt x="288" y="664"/>
                  <a:pt x="288" y="665"/>
                  <a:pt x="289" y="665"/>
                </a:cubicBezTo>
                <a:cubicBezTo>
                  <a:pt x="290" y="665"/>
                  <a:pt x="290" y="666"/>
                  <a:pt x="291" y="666"/>
                </a:cubicBezTo>
                <a:cubicBezTo>
                  <a:pt x="291" y="667"/>
                  <a:pt x="292" y="667"/>
                  <a:pt x="293" y="667"/>
                </a:cubicBezTo>
                <a:cubicBezTo>
                  <a:pt x="293" y="668"/>
                  <a:pt x="292" y="668"/>
                  <a:pt x="292" y="668"/>
                </a:cubicBezTo>
                <a:cubicBezTo>
                  <a:pt x="291" y="669"/>
                  <a:pt x="292" y="670"/>
                  <a:pt x="292" y="671"/>
                </a:cubicBezTo>
                <a:moveTo>
                  <a:pt x="322" y="138"/>
                </a:moveTo>
                <a:cubicBezTo>
                  <a:pt x="322" y="136"/>
                  <a:pt x="321" y="135"/>
                  <a:pt x="323" y="133"/>
                </a:cubicBezTo>
                <a:cubicBezTo>
                  <a:pt x="323" y="133"/>
                  <a:pt x="323" y="132"/>
                  <a:pt x="323" y="132"/>
                </a:cubicBezTo>
                <a:cubicBezTo>
                  <a:pt x="322" y="131"/>
                  <a:pt x="322" y="130"/>
                  <a:pt x="322" y="129"/>
                </a:cubicBezTo>
                <a:cubicBezTo>
                  <a:pt x="322" y="128"/>
                  <a:pt x="323" y="127"/>
                  <a:pt x="322" y="125"/>
                </a:cubicBezTo>
                <a:cubicBezTo>
                  <a:pt x="321" y="124"/>
                  <a:pt x="322" y="123"/>
                  <a:pt x="320" y="122"/>
                </a:cubicBezTo>
                <a:cubicBezTo>
                  <a:pt x="321" y="121"/>
                  <a:pt x="320" y="120"/>
                  <a:pt x="319" y="118"/>
                </a:cubicBezTo>
                <a:cubicBezTo>
                  <a:pt x="319" y="117"/>
                  <a:pt x="317" y="117"/>
                  <a:pt x="317" y="115"/>
                </a:cubicBezTo>
                <a:cubicBezTo>
                  <a:pt x="317" y="115"/>
                  <a:pt x="316" y="114"/>
                  <a:pt x="316" y="114"/>
                </a:cubicBezTo>
                <a:cubicBezTo>
                  <a:pt x="315" y="114"/>
                  <a:pt x="315" y="114"/>
                  <a:pt x="314" y="113"/>
                </a:cubicBezTo>
                <a:cubicBezTo>
                  <a:pt x="314" y="113"/>
                  <a:pt x="313" y="112"/>
                  <a:pt x="313" y="112"/>
                </a:cubicBezTo>
                <a:cubicBezTo>
                  <a:pt x="312" y="111"/>
                  <a:pt x="311" y="111"/>
                  <a:pt x="311" y="111"/>
                </a:cubicBezTo>
                <a:cubicBezTo>
                  <a:pt x="311" y="110"/>
                  <a:pt x="310" y="110"/>
                  <a:pt x="309" y="110"/>
                </a:cubicBezTo>
                <a:cubicBezTo>
                  <a:pt x="309" y="110"/>
                  <a:pt x="308" y="109"/>
                  <a:pt x="308" y="109"/>
                </a:cubicBezTo>
                <a:cubicBezTo>
                  <a:pt x="306" y="110"/>
                  <a:pt x="305" y="108"/>
                  <a:pt x="304" y="108"/>
                </a:cubicBezTo>
                <a:cubicBezTo>
                  <a:pt x="303" y="108"/>
                  <a:pt x="302" y="107"/>
                  <a:pt x="301" y="107"/>
                </a:cubicBezTo>
                <a:cubicBezTo>
                  <a:pt x="300" y="106"/>
                  <a:pt x="299" y="107"/>
                  <a:pt x="298" y="106"/>
                </a:cubicBezTo>
                <a:cubicBezTo>
                  <a:pt x="298" y="106"/>
                  <a:pt x="298" y="105"/>
                  <a:pt x="297" y="105"/>
                </a:cubicBezTo>
                <a:cubicBezTo>
                  <a:pt x="296" y="105"/>
                  <a:pt x="296" y="105"/>
                  <a:pt x="295" y="105"/>
                </a:cubicBezTo>
                <a:cubicBezTo>
                  <a:pt x="295" y="104"/>
                  <a:pt x="294" y="103"/>
                  <a:pt x="293" y="103"/>
                </a:cubicBezTo>
                <a:cubicBezTo>
                  <a:pt x="293" y="102"/>
                  <a:pt x="292" y="102"/>
                  <a:pt x="291" y="101"/>
                </a:cubicBezTo>
                <a:cubicBezTo>
                  <a:pt x="290" y="101"/>
                  <a:pt x="290" y="100"/>
                  <a:pt x="289" y="100"/>
                </a:cubicBezTo>
                <a:cubicBezTo>
                  <a:pt x="289" y="99"/>
                  <a:pt x="289" y="98"/>
                  <a:pt x="289" y="98"/>
                </a:cubicBezTo>
                <a:cubicBezTo>
                  <a:pt x="288" y="97"/>
                  <a:pt x="288" y="96"/>
                  <a:pt x="287" y="95"/>
                </a:cubicBezTo>
                <a:cubicBezTo>
                  <a:pt x="286" y="95"/>
                  <a:pt x="286" y="93"/>
                  <a:pt x="285" y="92"/>
                </a:cubicBezTo>
                <a:cubicBezTo>
                  <a:pt x="285" y="91"/>
                  <a:pt x="284" y="90"/>
                  <a:pt x="284" y="90"/>
                </a:cubicBezTo>
                <a:cubicBezTo>
                  <a:pt x="284" y="89"/>
                  <a:pt x="283" y="89"/>
                  <a:pt x="283" y="88"/>
                </a:cubicBezTo>
                <a:cubicBezTo>
                  <a:pt x="283" y="87"/>
                  <a:pt x="284" y="86"/>
                  <a:pt x="283" y="86"/>
                </a:cubicBezTo>
                <a:cubicBezTo>
                  <a:pt x="282" y="85"/>
                  <a:pt x="282" y="84"/>
                  <a:pt x="282" y="83"/>
                </a:cubicBezTo>
                <a:cubicBezTo>
                  <a:pt x="282" y="82"/>
                  <a:pt x="282" y="81"/>
                  <a:pt x="282" y="80"/>
                </a:cubicBezTo>
                <a:cubicBezTo>
                  <a:pt x="282" y="77"/>
                  <a:pt x="282" y="77"/>
                  <a:pt x="282" y="77"/>
                </a:cubicBezTo>
                <a:cubicBezTo>
                  <a:pt x="283" y="77"/>
                  <a:pt x="283" y="77"/>
                  <a:pt x="284" y="76"/>
                </a:cubicBezTo>
                <a:cubicBezTo>
                  <a:pt x="284" y="76"/>
                  <a:pt x="284" y="77"/>
                  <a:pt x="285" y="78"/>
                </a:cubicBezTo>
                <a:cubicBezTo>
                  <a:pt x="284" y="78"/>
                  <a:pt x="284" y="78"/>
                  <a:pt x="283" y="78"/>
                </a:cubicBezTo>
                <a:cubicBezTo>
                  <a:pt x="284" y="79"/>
                  <a:pt x="285" y="80"/>
                  <a:pt x="285" y="81"/>
                </a:cubicBezTo>
                <a:cubicBezTo>
                  <a:pt x="285" y="81"/>
                  <a:pt x="286" y="82"/>
                  <a:pt x="286" y="82"/>
                </a:cubicBezTo>
                <a:cubicBezTo>
                  <a:pt x="287" y="82"/>
                  <a:pt x="287" y="82"/>
                  <a:pt x="288" y="83"/>
                </a:cubicBezTo>
                <a:cubicBezTo>
                  <a:pt x="288" y="82"/>
                  <a:pt x="288" y="82"/>
                  <a:pt x="289" y="81"/>
                </a:cubicBezTo>
                <a:cubicBezTo>
                  <a:pt x="289" y="81"/>
                  <a:pt x="290" y="81"/>
                  <a:pt x="290" y="81"/>
                </a:cubicBezTo>
                <a:cubicBezTo>
                  <a:pt x="291" y="81"/>
                  <a:pt x="291" y="82"/>
                  <a:pt x="291" y="82"/>
                </a:cubicBezTo>
                <a:cubicBezTo>
                  <a:pt x="291" y="82"/>
                  <a:pt x="291" y="83"/>
                  <a:pt x="291" y="83"/>
                </a:cubicBezTo>
                <a:cubicBezTo>
                  <a:pt x="292" y="84"/>
                  <a:pt x="291" y="85"/>
                  <a:pt x="292" y="86"/>
                </a:cubicBezTo>
                <a:cubicBezTo>
                  <a:pt x="293" y="87"/>
                  <a:pt x="293" y="88"/>
                  <a:pt x="293" y="89"/>
                </a:cubicBezTo>
                <a:cubicBezTo>
                  <a:pt x="294" y="91"/>
                  <a:pt x="296" y="92"/>
                  <a:pt x="298" y="94"/>
                </a:cubicBezTo>
                <a:cubicBezTo>
                  <a:pt x="300" y="96"/>
                  <a:pt x="302" y="97"/>
                  <a:pt x="305" y="98"/>
                </a:cubicBezTo>
                <a:cubicBezTo>
                  <a:pt x="306" y="98"/>
                  <a:pt x="306" y="99"/>
                  <a:pt x="307" y="99"/>
                </a:cubicBezTo>
                <a:cubicBezTo>
                  <a:pt x="308" y="99"/>
                  <a:pt x="308" y="99"/>
                  <a:pt x="309" y="99"/>
                </a:cubicBezTo>
                <a:cubicBezTo>
                  <a:pt x="310" y="99"/>
                  <a:pt x="311" y="100"/>
                  <a:pt x="311" y="100"/>
                </a:cubicBezTo>
                <a:cubicBezTo>
                  <a:pt x="312" y="101"/>
                  <a:pt x="314" y="101"/>
                  <a:pt x="315" y="102"/>
                </a:cubicBezTo>
                <a:cubicBezTo>
                  <a:pt x="316" y="102"/>
                  <a:pt x="317" y="102"/>
                  <a:pt x="317" y="103"/>
                </a:cubicBezTo>
                <a:cubicBezTo>
                  <a:pt x="318" y="104"/>
                  <a:pt x="320" y="105"/>
                  <a:pt x="321" y="106"/>
                </a:cubicBezTo>
                <a:cubicBezTo>
                  <a:pt x="322" y="107"/>
                  <a:pt x="324" y="108"/>
                  <a:pt x="325" y="110"/>
                </a:cubicBezTo>
                <a:cubicBezTo>
                  <a:pt x="326" y="111"/>
                  <a:pt x="326" y="112"/>
                  <a:pt x="327" y="113"/>
                </a:cubicBezTo>
                <a:cubicBezTo>
                  <a:pt x="328" y="114"/>
                  <a:pt x="328" y="116"/>
                  <a:pt x="329" y="117"/>
                </a:cubicBezTo>
                <a:cubicBezTo>
                  <a:pt x="328" y="118"/>
                  <a:pt x="329" y="119"/>
                  <a:pt x="330" y="119"/>
                </a:cubicBezTo>
                <a:cubicBezTo>
                  <a:pt x="330" y="121"/>
                  <a:pt x="331" y="122"/>
                  <a:pt x="331" y="123"/>
                </a:cubicBezTo>
                <a:cubicBezTo>
                  <a:pt x="331" y="124"/>
                  <a:pt x="331" y="124"/>
                  <a:pt x="331" y="125"/>
                </a:cubicBezTo>
                <a:cubicBezTo>
                  <a:pt x="331" y="125"/>
                  <a:pt x="332" y="126"/>
                  <a:pt x="332" y="126"/>
                </a:cubicBezTo>
                <a:cubicBezTo>
                  <a:pt x="330" y="127"/>
                  <a:pt x="331" y="128"/>
                  <a:pt x="331" y="130"/>
                </a:cubicBezTo>
                <a:cubicBezTo>
                  <a:pt x="330" y="130"/>
                  <a:pt x="329" y="130"/>
                  <a:pt x="329" y="130"/>
                </a:cubicBezTo>
                <a:cubicBezTo>
                  <a:pt x="328" y="131"/>
                  <a:pt x="329" y="132"/>
                  <a:pt x="328" y="132"/>
                </a:cubicBezTo>
                <a:cubicBezTo>
                  <a:pt x="328" y="132"/>
                  <a:pt x="328" y="133"/>
                  <a:pt x="328" y="133"/>
                </a:cubicBezTo>
                <a:cubicBezTo>
                  <a:pt x="329" y="134"/>
                  <a:pt x="329" y="134"/>
                  <a:pt x="330" y="134"/>
                </a:cubicBezTo>
                <a:cubicBezTo>
                  <a:pt x="330" y="134"/>
                  <a:pt x="331" y="134"/>
                  <a:pt x="331" y="135"/>
                </a:cubicBezTo>
                <a:cubicBezTo>
                  <a:pt x="331" y="136"/>
                  <a:pt x="329" y="137"/>
                  <a:pt x="328" y="137"/>
                </a:cubicBezTo>
                <a:cubicBezTo>
                  <a:pt x="328" y="137"/>
                  <a:pt x="328" y="136"/>
                  <a:pt x="328" y="136"/>
                </a:cubicBezTo>
                <a:cubicBezTo>
                  <a:pt x="328" y="135"/>
                  <a:pt x="327" y="135"/>
                  <a:pt x="327" y="135"/>
                </a:cubicBezTo>
                <a:cubicBezTo>
                  <a:pt x="326" y="135"/>
                  <a:pt x="326" y="136"/>
                  <a:pt x="325" y="136"/>
                </a:cubicBezTo>
                <a:cubicBezTo>
                  <a:pt x="324" y="136"/>
                  <a:pt x="324" y="136"/>
                  <a:pt x="324" y="136"/>
                </a:cubicBezTo>
                <a:cubicBezTo>
                  <a:pt x="324" y="138"/>
                  <a:pt x="323" y="138"/>
                  <a:pt x="322" y="138"/>
                </a:cubicBezTo>
                <a:moveTo>
                  <a:pt x="326" y="131"/>
                </a:moveTo>
                <a:cubicBezTo>
                  <a:pt x="327" y="131"/>
                  <a:pt x="327" y="131"/>
                  <a:pt x="327" y="131"/>
                </a:cubicBezTo>
                <a:cubicBezTo>
                  <a:pt x="327" y="130"/>
                  <a:pt x="326" y="130"/>
                  <a:pt x="326" y="130"/>
                </a:cubicBezTo>
                <a:cubicBezTo>
                  <a:pt x="326" y="130"/>
                  <a:pt x="326" y="130"/>
                  <a:pt x="326" y="131"/>
                </a:cubicBezTo>
                <a:cubicBezTo>
                  <a:pt x="326" y="131"/>
                  <a:pt x="326" y="131"/>
                  <a:pt x="326" y="131"/>
                </a:cubicBezTo>
                <a:moveTo>
                  <a:pt x="300" y="747"/>
                </a:moveTo>
                <a:cubicBezTo>
                  <a:pt x="296" y="747"/>
                  <a:pt x="296" y="747"/>
                  <a:pt x="296" y="747"/>
                </a:cubicBezTo>
                <a:cubicBezTo>
                  <a:pt x="296" y="746"/>
                  <a:pt x="295" y="746"/>
                  <a:pt x="295" y="745"/>
                </a:cubicBezTo>
                <a:cubicBezTo>
                  <a:pt x="295" y="745"/>
                  <a:pt x="295" y="745"/>
                  <a:pt x="295" y="744"/>
                </a:cubicBezTo>
                <a:cubicBezTo>
                  <a:pt x="295" y="743"/>
                  <a:pt x="296" y="742"/>
                  <a:pt x="296" y="741"/>
                </a:cubicBezTo>
                <a:cubicBezTo>
                  <a:pt x="297" y="740"/>
                  <a:pt x="298" y="739"/>
                  <a:pt x="297" y="738"/>
                </a:cubicBezTo>
                <a:cubicBezTo>
                  <a:pt x="297" y="736"/>
                  <a:pt x="299" y="736"/>
                  <a:pt x="298" y="734"/>
                </a:cubicBezTo>
                <a:cubicBezTo>
                  <a:pt x="298" y="734"/>
                  <a:pt x="299" y="733"/>
                  <a:pt x="299" y="732"/>
                </a:cubicBezTo>
                <a:cubicBezTo>
                  <a:pt x="299" y="732"/>
                  <a:pt x="299" y="731"/>
                  <a:pt x="300" y="730"/>
                </a:cubicBezTo>
                <a:cubicBezTo>
                  <a:pt x="300" y="730"/>
                  <a:pt x="300" y="730"/>
                  <a:pt x="300" y="729"/>
                </a:cubicBezTo>
                <a:cubicBezTo>
                  <a:pt x="300" y="728"/>
                  <a:pt x="300" y="727"/>
                  <a:pt x="301" y="726"/>
                </a:cubicBezTo>
                <a:cubicBezTo>
                  <a:pt x="302" y="726"/>
                  <a:pt x="301" y="724"/>
                  <a:pt x="302" y="724"/>
                </a:cubicBezTo>
                <a:cubicBezTo>
                  <a:pt x="302" y="724"/>
                  <a:pt x="302" y="723"/>
                  <a:pt x="302" y="723"/>
                </a:cubicBezTo>
                <a:cubicBezTo>
                  <a:pt x="302" y="722"/>
                  <a:pt x="302" y="721"/>
                  <a:pt x="302" y="721"/>
                </a:cubicBezTo>
                <a:cubicBezTo>
                  <a:pt x="304" y="720"/>
                  <a:pt x="303" y="718"/>
                  <a:pt x="303" y="717"/>
                </a:cubicBezTo>
                <a:cubicBezTo>
                  <a:pt x="304" y="717"/>
                  <a:pt x="304" y="716"/>
                  <a:pt x="304" y="715"/>
                </a:cubicBezTo>
                <a:cubicBezTo>
                  <a:pt x="305" y="715"/>
                  <a:pt x="305" y="715"/>
                  <a:pt x="305" y="714"/>
                </a:cubicBezTo>
                <a:cubicBezTo>
                  <a:pt x="304" y="712"/>
                  <a:pt x="306" y="711"/>
                  <a:pt x="306" y="709"/>
                </a:cubicBezTo>
                <a:cubicBezTo>
                  <a:pt x="307" y="708"/>
                  <a:pt x="307" y="707"/>
                  <a:pt x="307" y="706"/>
                </a:cubicBezTo>
                <a:cubicBezTo>
                  <a:pt x="307" y="706"/>
                  <a:pt x="307" y="705"/>
                  <a:pt x="307" y="705"/>
                </a:cubicBezTo>
                <a:cubicBezTo>
                  <a:pt x="309" y="702"/>
                  <a:pt x="309" y="702"/>
                  <a:pt x="309" y="700"/>
                </a:cubicBezTo>
                <a:cubicBezTo>
                  <a:pt x="309" y="699"/>
                  <a:pt x="310" y="698"/>
                  <a:pt x="310" y="696"/>
                </a:cubicBezTo>
                <a:cubicBezTo>
                  <a:pt x="310" y="695"/>
                  <a:pt x="311" y="694"/>
                  <a:pt x="311" y="693"/>
                </a:cubicBezTo>
                <a:cubicBezTo>
                  <a:pt x="312" y="692"/>
                  <a:pt x="311" y="691"/>
                  <a:pt x="312" y="690"/>
                </a:cubicBezTo>
                <a:cubicBezTo>
                  <a:pt x="313" y="689"/>
                  <a:pt x="312" y="688"/>
                  <a:pt x="313" y="688"/>
                </a:cubicBezTo>
                <a:cubicBezTo>
                  <a:pt x="313" y="687"/>
                  <a:pt x="314" y="686"/>
                  <a:pt x="314" y="685"/>
                </a:cubicBezTo>
                <a:cubicBezTo>
                  <a:pt x="314" y="684"/>
                  <a:pt x="315" y="683"/>
                  <a:pt x="314" y="682"/>
                </a:cubicBezTo>
                <a:cubicBezTo>
                  <a:pt x="316" y="681"/>
                  <a:pt x="315" y="680"/>
                  <a:pt x="316" y="679"/>
                </a:cubicBezTo>
                <a:cubicBezTo>
                  <a:pt x="316" y="678"/>
                  <a:pt x="316" y="678"/>
                  <a:pt x="317" y="677"/>
                </a:cubicBezTo>
                <a:cubicBezTo>
                  <a:pt x="317" y="677"/>
                  <a:pt x="318" y="676"/>
                  <a:pt x="318" y="676"/>
                </a:cubicBezTo>
                <a:cubicBezTo>
                  <a:pt x="319" y="678"/>
                  <a:pt x="320" y="679"/>
                  <a:pt x="321" y="680"/>
                </a:cubicBezTo>
                <a:cubicBezTo>
                  <a:pt x="321" y="681"/>
                  <a:pt x="321" y="682"/>
                  <a:pt x="322" y="680"/>
                </a:cubicBezTo>
                <a:cubicBezTo>
                  <a:pt x="322" y="680"/>
                  <a:pt x="323" y="681"/>
                  <a:pt x="323" y="681"/>
                </a:cubicBezTo>
                <a:cubicBezTo>
                  <a:pt x="323" y="681"/>
                  <a:pt x="323" y="682"/>
                  <a:pt x="322" y="682"/>
                </a:cubicBezTo>
                <a:cubicBezTo>
                  <a:pt x="322" y="682"/>
                  <a:pt x="321" y="682"/>
                  <a:pt x="322" y="683"/>
                </a:cubicBezTo>
                <a:cubicBezTo>
                  <a:pt x="322" y="684"/>
                  <a:pt x="322" y="685"/>
                  <a:pt x="322" y="686"/>
                </a:cubicBezTo>
                <a:cubicBezTo>
                  <a:pt x="321" y="686"/>
                  <a:pt x="321" y="687"/>
                  <a:pt x="321" y="688"/>
                </a:cubicBezTo>
                <a:cubicBezTo>
                  <a:pt x="321" y="689"/>
                  <a:pt x="320" y="690"/>
                  <a:pt x="320" y="692"/>
                </a:cubicBezTo>
                <a:cubicBezTo>
                  <a:pt x="320" y="693"/>
                  <a:pt x="319" y="693"/>
                  <a:pt x="319" y="694"/>
                </a:cubicBezTo>
                <a:cubicBezTo>
                  <a:pt x="319" y="695"/>
                  <a:pt x="319" y="696"/>
                  <a:pt x="318" y="697"/>
                </a:cubicBezTo>
                <a:cubicBezTo>
                  <a:pt x="318" y="698"/>
                  <a:pt x="318" y="699"/>
                  <a:pt x="318" y="700"/>
                </a:cubicBezTo>
                <a:cubicBezTo>
                  <a:pt x="317" y="700"/>
                  <a:pt x="318" y="702"/>
                  <a:pt x="316" y="703"/>
                </a:cubicBezTo>
                <a:cubicBezTo>
                  <a:pt x="317" y="704"/>
                  <a:pt x="315" y="705"/>
                  <a:pt x="315" y="707"/>
                </a:cubicBezTo>
                <a:cubicBezTo>
                  <a:pt x="314" y="707"/>
                  <a:pt x="315" y="709"/>
                  <a:pt x="314" y="709"/>
                </a:cubicBezTo>
                <a:cubicBezTo>
                  <a:pt x="313" y="710"/>
                  <a:pt x="314" y="711"/>
                  <a:pt x="314" y="712"/>
                </a:cubicBezTo>
                <a:cubicBezTo>
                  <a:pt x="314" y="713"/>
                  <a:pt x="313" y="714"/>
                  <a:pt x="312" y="715"/>
                </a:cubicBezTo>
                <a:cubicBezTo>
                  <a:pt x="312" y="716"/>
                  <a:pt x="311" y="717"/>
                  <a:pt x="312" y="719"/>
                </a:cubicBezTo>
                <a:cubicBezTo>
                  <a:pt x="310" y="719"/>
                  <a:pt x="311" y="721"/>
                  <a:pt x="310" y="722"/>
                </a:cubicBezTo>
                <a:cubicBezTo>
                  <a:pt x="309" y="723"/>
                  <a:pt x="310" y="723"/>
                  <a:pt x="310" y="724"/>
                </a:cubicBezTo>
                <a:cubicBezTo>
                  <a:pt x="310" y="725"/>
                  <a:pt x="309" y="725"/>
                  <a:pt x="309" y="726"/>
                </a:cubicBezTo>
                <a:cubicBezTo>
                  <a:pt x="309" y="727"/>
                  <a:pt x="308" y="728"/>
                  <a:pt x="308" y="729"/>
                </a:cubicBezTo>
                <a:cubicBezTo>
                  <a:pt x="308" y="730"/>
                  <a:pt x="308" y="730"/>
                  <a:pt x="308" y="731"/>
                </a:cubicBezTo>
                <a:cubicBezTo>
                  <a:pt x="308" y="732"/>
                  <a:pt x="307" y="733"/>
                  <a:pt x="307" y="733"/>
                </a:cubicBezTo>
                <a:cubicBezTo>
                  <a:pt x="307" y="734"/>
                  <a:pt x="307" y="735"/>
                  <a:pt x="307" y="736"/>
                </a:cubicBezTo>
                <a:cubicBezTo>
                  <a:pt x="306" y="737"/>
                  <a:pt x="306" y="738"/>
                  <a:pt x="306" y="738"/>
                </a:cubicBezTo>
                <a:cubicBezTo>
                  <a:pt x="304" y="739"/>
                  <a:pt x="306" y="741"/>
                  <a:pt x="304" y="741"/>
                </a:cubicBezTo>
                <a:cubicBezTo>
                  <a:pt x="304" y="741"/>
                  <a:pt x="304" y="742"/>
                  <a:pt x="305" y="742"/>
                </a:cubicBezTo>
                <a:cubicBezTo>
                  <a:pt x="306" y="742"/>
                  <a:pt x="308" y="743"/>
                  <a:pt x="309" y="744"/>
                </a:cubicBezTo>
                <a:cubicBezTo>
                  <a:pt x="309" y="744"/>
                  <a:pt x="310" y="744"/>
                  <a:pt x="310" y="744"/>
                </a:cubicBezTo>
                <a:cubicBezTo>
                  <a:pt x="311" y="744"/>
                  <a:pt x="312" y="744"/>
                  <a:pt x="312" y="744"/>
                </a:cubicBezTo>
                <a:cubicBezTo>
                  <a:pt x="313" y="745"/>
                  <a:pt x="314" y="744"/>
                  <a:pt x="315" y="745"/>
                </a:cubicBezTo>
                <a:cubicBezTo>
                  <a:pt x="316" y="746"/>
                  <a:pt x="316" y="746"/>
                  <a:pt x="317" y="746"/>
                </a:cubicBezTo>
                <a:cubicBezTo>
                  <a:pt x="318" y="746"/>
                  <a:pt x="318" y="747"/>
                  <a:pt x="318" y="747"/>
                </a:cubicBezTo>
                <a:cubicBezTo>
                  <a:pt x="318" y="748"/>
                  <a:pt x="317" y="747"/>
                  <a:pt x="316" y="748"/>
                </a:cubicBezTo>
                <a:cubicBezTo>
                  <a:pt x="316" y="748"/>
                  <a:pt x="316" y="748"/>
                  <a:pt x="316" y="748"/>
                </a:cubicBezTo>
                <a:cubicBezTo>
                  <a:pt x="316" y="747"/>
                  <a:pt x="316" y="747"/>
                  <a:pt x="316" y="747"/>
                </a:cubicBezTo>
                <a:cubicBezTo>
                  <a:pt x="316" y="747"/>
                  <a:pt x="316" y="746"/>
                  <a:pt x="316" y="747"/>
                </a:cubicBezTo>
                <a:cubicBezTo>
                  <a:pt x="316" y="747"/>
                  <a:pt x="316" y="747"/>
                  <a:pt x="316" y="748"/>
                </a:cubicBezTo>
                <a:cubicBezTo>
                  <a:pt x="317" y="749"/>
                  <a:pt x="318" y="750"/>
                  <a:pt x="317" y="751"/>
                </a:cubicBezTo>
                <a:cubicBezTo>
                  <a:pt x="316" y="750"/>
                  <a:pt x="315" y="749"/>
                  <a:pt x="314" y="748"/>
                </a:cubicBezTo>
                <a:cubicBezTo>
                  <a:pt x="313" y="748"/>
                  <a:pt x="314" y="749"/>
                  <a:pt x="314" y="749"/>
                </a:cubicBezTo>
                <a:cubicBezTo>
                  <a:pt x="314" y="751"/>
                  <a:pt x="314" y="751"/>
                  <a:pt x="311" y="751"/>
                </a:cubicBezTo>
                <a:cubicBezTo>
                  <a:pt x="310" y="750"/>
                  <a:pt x="309" y="750"/>
                  <a:pt x="308" y="749"/>
                </a:cubicBezTo>
                <a:cubicBezTo>
                  <a:pt x="305" y="749"/>
                  <a:pt x="305" y="749"/>
                  <a:pt x="305" y="747"/>
                </a:cubicBezTo>
                <a:cubicBezTo>
                  <a:pt x="305" y="746"/>
                  <a:pt x="305" y="746"/>
                  <a:pt x="305" y="746"/>
                </a:cubicBezTo>
                <a:cubicBezTo>
                  <a:pt x="304" y="746"/>
                  <a:pt x="304" y="747"/>
                  <a:pt x="303" y="747"/>
                </a:cubicBezTo>
                <a:cubicBezTo>
                  <a:pt x="302" y="745"/>
                  <a:pt x="302" y="745"/>
                  <a:pt x="299" y="745"/>
                </a:cubicBezTo>
                <a:cubicBezTo>
                  <a:pt x="300" y="746"/>
                  <a:pt x="300" y="746"/>
                  <a:pt x="300" y="747"/>
                </a:cubicBezTo>
                <a:moveTo>
                  <a:pt x="440" y="700"/>
                </a:moveTo>
                <a:cubicBezTo>
                  <a:pt x="440" y="700"/>
                  <a:pt x="441" y="701"/>
                  <a:pt x="441" y="701"/>
                </a:cubicBezTo>
                <a:cubicBezTo>
                  <a:pt x="442" y="700"/>
                  <a:pt x="442" y="700"/>
                  <a:pt x="443" y="701"/>
                </a:cubicBezTo>
                <a:cubicBezTo>
                  <a:pt x="443" y="701"/>
                  <a:pt x="444" y="701"/>
                  <a:pt x="444" y="701"/>
                </a:cubicBezTo>
                <a:cubicBezTo>
                  <a:pt x="444" y="700"/>
                  <a:pt x="444" y="700"/>
                  <a:pt x="444" y="700"/>
                </a:cubicBezTo>
                <a:cubicBezTo>
                  <a:pt x="444" y="699"/>
                  <a:pt x="445" y="699"/>
                  <a:pt x="445" y="700"/>
                </a:cubicBezTo>
                <a:cubicBezTo>
                  <a:pt x="445" y="704"/>
                  <a:pt x="445" y="704"/>
                  <a:pt x="445" y="704"/>
                </a:cubicBezTo>
                <a:cubicBezTo>
                  <a:pt x="445" y="705"/>
                  <a:pt x="445" y="706"/>
                  <a:pt x="445" y="707"/>
                </a:cubicBezTo>
                <a:cubicBezTo>
                  <a:pt x="445" y="707"/>
                  <a:pt x="445" y="708"/>
                  <a:pt x="446" y="709"/>
                </a:cubicBezTo>
                <a:cubicBezTo>
                  <a:pt x="447" y="710"/>
                  <a:pt x="446" y="711"/>
                  <a:pt x="446" y="712"/>
                </a:cubicBezTo>
                <a:cubicBezTo>
                  <a:pt x="448" y="713"/>
                  <a:pt x="447" y="715"/>
                  <a:pt x="447" y="717"/>
                </a:cubicBezTo>
                <a:cubicBezTo>
                  <a:pt x="447" y="718"/>
                  <a:pt x="447" y="720"/>
                  <a:pt x="448" y="721"/>
                </a:cubicBezTo>
                <a:cubicBezTo>
                  <a:pt x="448" y="722"/>
                  <a:pt x="448" y="723"/>
                  <a:pt x="448" y="723"/>
                </a:cubicBezTo>
                <a:cubicBezTo>
                  <a:pt x="448" y="726"/>
                  <a:pt x="448" y="729"/>
                  <a:pt x="448" y="732"/>
                </a:cubicBezTo>
                <a:cubicBezTo>
                  <a:pt x="448" y="733"/>
                  <a:pt x="449" y="733"/>
                  <a:pt x="449" y="734"/>
                </a:cubicBezTo>
                <a:cubicBezTo>
                  <a:pt x="449" y="735"/>
                  <a:pt x="449" y="736"/>
                  <a:pt x="449" y="738"/>
                </a:cubicBezTo>
                <a:cubicBezTo>
                  <a:pt x="449" y="739"/>
                  <a:pt x="449" y="740"/>
                  <a:pt x="450" y="741"/>
                </a:cubicBezTo>
                <a:cubicBezTo>
                  <a:pt x="451" y="742"/>
                  <a:pt x="450" y="744"/>
                  <a:pt x="450" y="745"/>
                </a:cubicBezTo>
                <a:cubicBezTo>
                  <a:pt x="452" y="748"/>
                  <a:pt x="451" y="751"/>
                  <a:pt x="451" y="753"/>
                </a:cubicBezTo>
                <a:cubicBezTo>
                  <a:pt x="451" y="754"/>
                  <a:pt x="451" y="755"/>
                  <a:pt x="452" y="755"/>
                </a:cubicBezTo>
                <a:cubicBezTo>
                  <a:pt x="452" y="756"/>
                  <a:pt x="452" y="757"/>
                  <a:pt x="452" y="758"/>
                </a:cubicBezTo>
                <a:cubicBezTo>
                  <a:pt x="451" y="758"/>
                  <a:pt x="451" y="759"/>
                  <a:pt x="452" y="759"/>
                </a:cubicBezTo>
                <a:cubicBezTo>
                  <a:pt x="452" y="760"/>
                  <a:pt x="452" y="761"/>
                  <a:pt x="452" y="762"/>
                </a:cubicBezTo>
                <a:cubicBezTo>
                  <a:pt x="451" y="762"/>
                  <a:pt x="449" y="762"/>
                  <a:pt x="448" y="762"/>
                </a:cubicBezTo>
                <a:cubicBezTo>
                  <a:pt x="447" y="762"/>
                  <a:pt x="446" y="763"/>
                  <a:pt x="445" y="763"/>
                </a:cubicBezTo>
                <a:cubicBezTo>
                  <a:pt x="445" y="762"/>
                  <a:pt x="444" y="762"/>
                  <a:pt x="444" y="762"/>
                </a:cubicBezTo>
                <a:cubicBezTo>
                  <a:pt x="444" y="761"/>
                  <a:pt x="444" y="760"/>
                  <a:pt x="444" y="759"/>
                </a:cubicBezTo>
                <a:cubicBezTo>
                  <a:pt x="444" y="758"/>
                  <a:pt x="444" y="758"/>
                  <a:pt x="444" y="757"/>
                </a:cubicBezTo>
                <a:cubicBezTo>
                  <a:pt x="443" y="756"/>
                  <a:pt x="444" y="756"/>
                  <a:pt x="443" y="755"/>
                </a:cubicBezTo>
                <a:cubicBezTo>
                  <a:pt x="443" y="753"/>
                  <a:pt x="444" y="751"/>
                  <a:pt x="443" y="749"/>
                </a:cubicBezTo>
                <a:cubicBezTo>
                  <a:pt x="443" y="748"/>
                  <a:pt x="442" y="747"/>
                  <a:pt x="443" y="746"/>
                </a:cubicBezTo>
                <a:cubicBezTo>
                  <a:pt x="443" y="744"/>
                  <a:pt x="442" y="744"/>
                  <a:pt x="442" y="743"/>
                </a:cubicBezTo>
                <a:cubicBezTo>
                  <a:pt x="442" y="741"/>
                  <a:pt x="442" y="739"/>
                  <a:pt x="442" y="737"/>
                </a:cubicBezTo>
                <a:cubicBezTo>
                  <a:pt x="442" y="735"/>
                  <a:pt x="440" y="734"/>
                  <a:pt x="441" y="732"/>
                </a:cubicBezTo>
                <a:cubicBezTo>
                  <a:pt x="441" y="729"/>
                  <a:pt x="441" y="727"/>
                  <a:pt x="441" y="724"/>
                </a:cubicBezTo>
                <a:cubicBezTo>
                  <a:pt x="441" y="723"/>
                  <a:pt x="441" y="723"/>
                  <a:pt x="440" y="722"/>
                </a:cubicBezTo>
                <a:cubicBezTo>
                  <a:pt x="439" y="721"/>
                  <a:pt x="441" y="719"/>
                  <a:pt x="439" y="718"/>
                </a:cubicBezTo>
                <a:cubicBezTo>
                  <a:pt x="439" y="716"/>
                  <a:pt x="438" y="715"/>
                  <a:pt x="439" y="713"/>
                </a:cubicBezTo>
                <a:cubicBezTo>
                  <a:pt x="440" y="713"/>
                  <a:pt x="440" y="713"/>
                  <a:pt x="439" y="713"/>
                </a:cubicBezTo>
                <a:cubicBezTo>
                  <a:pt x="439" y="712"/>
                  <a:pt x="439" y="712"/>
                  <a:pt x="439" y="712"/>
                </a:cubicBezTo>
                <a:cubicBezTo>
                  <a:pt x="439" y="711"/>
                  <a:pt x="439" y="711"/>
                  <a:pt x="439" y="710"/>
                </a:cubicBezTo>
                <a:cubicBezTo>
                  <a:pt x="438" y="708"/>
                  <a:pt x="440" y="706"/>
                  <a:pt x="438" y="704"/>
                </a:cubicBezTo>
                <a:cubicBezTo>
                  <a:pt x="438" y="698"/>
                  <a:pt x="438" y="698"/>
                  <a:pt x="438" y="698"/>
                </a:cubicBezTo>
                <a:cubicBezTo>
                  <a:pt x="437" y="697"/>
                  <a:pt x="436" y="697"/>
                  <a:pt x="435" y="697"/>
                </a:cubicBezTo>
                <a:cubicBezTo>
                  <a:pt x="434" y="697"/>
                  <a:pt x="433" y="697"/>
                  <a:pt x="433" y="697"/>
                </a:cubicBezTo>
                <a:cubicBezTo>
                  <a:pt x="432" y="697"/>
                  <a:pt x="431" y="697"/>
                  <a:pt x="430" y="697"/>
                </a:cubicBezTo>
                <a:cubicBezTo>
                  <a:pt x="429" y="697"/>
                  <a:pt x="429" y="698"/>
                  <a:pt x="429" y="698"/>
                </a:cubicBezTo>
                <a:cubicBezTo>
                  <a:pt x="427" y="696"/>
                  <a:pt x="429" y="694"/>
                  <a:pt x="427" y="692"/>
                </a:cubicBezTo>
                <a:cubicBezTo>
                  <a:pt x="429" y="692"/>
                  <a:pt x="430" y="690"/>
                  <a:pt x="432" y="691"/>
                </a:cubicBezTo>
                <a:cubicBezTo>
                  <a:pt x="434" y="691"/>
                  <a:pt x="435" y="691"/>
                  <a:pt x="437" y="690"/>
                </a:cubicBezTo>
                <a:cubicBezTo>
                  <a:pt x="437" y="690"/>
                  <a:pt x="437" y="690"/>
                  <a:pt x="438" y="690"/>
                </a:cubicBezTo>
                <a:cubicBezTo>
                  <a:pt x="439" y="690"/>
                  <a:pt x="439" y="691"/>
                  <a:pt x="440" y="691"/>
                </a:cubicBezTo>
                <a:cubicBezTo>
                  <a:pt x="441" y="691"/>
                  <a:pt x="442" y="691"/>
                  <a:pt x="442" y="691"/>
                </a:cubicBezTo>
                <a:cubicBezTo>
                  <a:pt x="443" y="691"/>
                  <a:pt x="443" y="692"/>
                  <a:pt x="443" y="692"/>
                </a:cubicBezTo>
                <a:cubicBezTo>
                  <a:pt x="444" y="693"/>
                  <a:pt x="444" y="693"/>
                  <a:pt x="445" y="692"/>
                </a:cubicBezTo>
                <a:cubicBezTo>
                  <a:pt x="446" y="691"/>
                  <a:pt x="447" y="691"/>
                  <a:pt x="448" y="692"/>
                </a:cubicBezTo>
                <a:cubicBezTo>
                  <a:pt x="448" y="693"/>
                  <a:pt x="449" y="693"/>
                  <a:pt x="449" y="692"/>
                </a:cubicBezTo>
                <a:cubicBezTo>
                  <a:pt x="450" y="692"/>
                  <a:pt x="450" y="691"/>
                  <a:pt x="451" y="691"/>
                </a:cubicBezTo>
                <a:cubicBezTo>
                  <a:pt x="451" y="691"/>
                  <a:pt x="451" y="692"/>
                  <a:pt x="452" y="693"/>
                </a:cubicBezTo>
                <a:cubicBezTo>
                  <a:pt x="452" y="693"/>
                  <a:pt x="452" y="694"/>
                  <a:pt x="451" y="695"/>
                </a:cubicBezTo>
                <a:cubicBezTo>
                  <a:pt x="451" y="695"/>
                  <a:pt x="451" y="695"/>
                  <a:pt x="451" y="695"/>
                </a:cubicBezTo>
                <a:cubicBezTo>
                  <a:pt x="450" y="695"/>
                  <a:pt x="449" y="696"/>
                  <a:pt x="448" y="695"/>
                </a:cubicBezTo>
                <a:cubicBezTo>
                  <a:pt x="447" y="695"/>
                  <a:pt x="446" y="696"/>
                  <a:pt x="445" y="697"/>
                </a:cubicBezTo>
                <a:cubicBezTo>
                  <a:pt x="444" y="697"/>
                  <a:pt x="444" y="698"/>
                  <a:pt x="444" y="699"/>
                </a:cubicBezTo>
                <a:cubicBezTo>
                  <a:pt x="444" y="698"/>
                  <a:pt x="444" y="697"/>
                  <a:pt x="444" y="697"/>
                </a:cubicBezTo>
                <a:cubicBezTo>
                  <a:pt x="443" y="695"/>
                  <a:pt x="443" y="695"/>
                  <a:pt x="441" y="695"/>
                </a:cubicBezTo>
                <a:cubicBezTo>
                  <a:pt x="442" y="695"/>
                  <a:pt x="442" y="695"/>
                  <a:pt x="442" y="695"/>
                </a:cubicBezTo>
                <a:cubicBezTo>
                  <a:pt x="442" y="695"/>
                  <a:pt x="442" y="695"/>
                  <a:pt x="442" y="695"/>
                </a:cubicBezTo>
                <a:cubicBezTo>
                  <a:pt x="441" y="695"/>
                  <a:pt x="441" y="694"/>
                  <a:pt x="441" y="695"/>
                </a:cubicBezTo>
                <a:cubicBezTo>
                  <a:pt x="441" y="695"/>
                  <a:pt x="441" y="695"/>
                  <a:pt x="441" y="695"/>
                </a:cubicBezTo>
                <a:cubicBezTo>
                  <a:pt x="442" y="697"/>
                  <a:pt x="442" y="697"/>
                  <a:pt x="443" y="698"/>
                </a:cubicBezTo>
                <a:cubicBezTo>
                  <a:pt x="442" y="698"/>
                  <a:pt x="442" y="698"/>
                  <a:pt x="441" y="698"/>
                </a:cubicBezTo>
                <a:cubicBezTo>
                  <a:pt x="440" y="698"/>
                  <a:pt x="440" y="697"/>
                  <a:pt x="439" y="697"/>
                </a:cubicBezTo>
                <a:cubicBezTo>
                  <a:pt x="438" y="698"/>
                  <a:pt x="439" y="699"/>
                  <a:pt x="440" y="700"/>
                </a:cubicBezTo>
                <a:cubicBezTo>
                  <a:pt x="440" y="700"/>
                  <a:pt x="440" y="700"/>
                  <a:pt x="440" y="700"/>
                </a:cubicBezTo>
                <a:cubicBezTo>
                  <a:pt x="440" y="700"/>
                  <a:pt x="439" y="700"/>
                  <a:pt x="439" y="700"/>
                </a:cubicBezTo>
                <a:cubicBezTo>
                  <a:pt x="439" y="700"/>
                  <a:pt x="439" y="701"/>
                  <a:pt x="439" y="701"/>
                </a:cubicBezTo>
                <a:cubicBezTo>
                  <a:pt x="439" y="701"/>
                  <a:pt x="440" y="701"/>
                  <a:pt x="440" y="700"/>
                </a:cubicBezTo>
                <a:moveTo>
                  <a:pt x="539" y="737"/>
                </a:moveTo>
                <a:cubicBezTo>
                  <a:pt x="539" y="738"/>
                  <a:pt x="539" y="739"/>
                  <a:pt x="538" y="740"/>
                </a:cubicBezTo>
                <a:cubicBezTo>
                  <a:pt x="537" y="740"/>
                  <a:pt x="537" y="739"/>
                  <a:pt x="536" y="740"/>
                </a:cubicBezTo>
                <a:cubicBezTo>
                  <a:pt x="536" y="740"/>
                  <a:pt x="534" y="740"/>
                  <a:pt x="535" y="741"/>
                </a:cubicBezTo>
                <a:cubicBezTo>
                  <a:pt x="534" y="742"/>
                  <a:pt x="533" y="743"/>
                  <a:pt x="532" y="743"/>
                </a:cubicBezTo>
                <a:cubicBezTo>
                  <a:pt x="532" y="743"/>
                  <a:pt x="531" y="743"/>
                  <a:pt x="531" y="743"/>
                </a:cubicBezTo>
                <a:cubicBezTo>
                  <a:pt x="529" y="744"/>
                  <a:pt x="529" y="744"/>
                  <a:pt x="528" y="741"/>
                </a:cubicBezTo>
                <a:cubicBezTo>
                  <a:pt x="528" y="740"/>
                  <a:pt x="527" y="740"/>
                  <a:pt x="527" y="739"/>
                </a:cubicBezTo>
                <a:cubicBezTo>
                  <a:pt x="526" y="738"/>
                  <a:pt x="526" y="737"/>
                  <a:pt x="526" y="736"/>
                </a:cubicBezTo>
                <a:cubicBezTo>
                  <a:pt x="526" y="735"/>
                  <a:pt x="525" y="734"/>
                  <a:pt x="525" y="733"/>
                </a:cubicBezTo>
                <a:cubicBezTo>
                  <a:pt x="524" y="732"/>
                  <a:pt x="523" y="730"/>
                  <a:pt x="523" y="728"/>
                </a:cubicBezTo>
                <a:cubicBezTo>
                  <a:pt x="522" y="727"/>
                  <a:pt x="522" y="725"/>
                  <a:pt x="520" y="724"/>
                </a:cubicBezTo>
                <a:cubicBezTo>
                  <a:pt x="521" y="722"/>
                  <a:pt x="519" y="721"/>
                  <a:pt x="519" y="719"/>
                </a:cubicBezTo>
                <a:cubicBezTo>
                  <a:pt x="519" y="718"/>
                  <a:pt x="518" y="717"/>
                  <a:pt x="517" y="716"/>
                </a:cubicBezTo>
                <a:cubicBezTo>
                  <a:pt x="518" y="714"/>
                  <a:pt x="516" y="713"/>
                  <a:pt x="517" y="712"/>
                </a:cubicBezTo>
                <a:cubicBezTo>
                  <a:pt x="517" y="711"/>
                  <a:pt x="515" y="710"/>
                  <a:pt x="516" y="709"/>
                </a:cubicBezTo>
                <a:cubicBezTo>
                  <a:pt x="516" y="708"/>
                  <a:pt x="515" y="707"/>
                  <a:pt x="515" y="707"/>
                </a:cubicBezTo>
                <a:cubicBezTo>
                  <a:pt x="514" y="706"/>
                  <a:pt x="514" y="704"/>
                  <a:pt x="513" y="703"/>
                </a:cubicBezTo>
                <a:cubicBezTo>
                  <a:pt x="513" y="702"/>
                  <a:pt x="513" y="701"/>
                  <a:pt x="512" y="701"/>
                </a:cubicBezTo>
                <a:cubicBezTo>
                  <a:pt x="512" y="699"/>
                  <a:pt x="511" y="698"/>
                  <a:pt x="511" y="697"/>
                </a:cubicBezTo>
                <a:cubicBezTo>
                  <a:pt x="511" y="696"/>
                  <a:pt x="510" y="695"/>
                  <a:pt x="510" y="694"/>
                </a:cubicBezTo>
                <a:cubicBezTo>
                  <a:pt x="510" y="693"/>
                  <a:pt x="509" y="692"/>
                  <a:pt x="509" y="691"/>
                </a:cubicBezTo>
                <a:cubicBezTo>
                  <a:pt x="508" y="690"/>
                  <a:pt x="508" y="689"/>
                  <a:pt x="507" y="688"/>
                </a:cubicBezTo>
                <a:cubicBezTo>
                  <a:pt x="507" y="687"/>
                  <a:pt x="507" y="686"/>
                  <a:pt x="506" y="685"/>
                </a:cubicBezTo>
                <a:cubicBezTo>
                  <a:pt x="506" y="684"/>
                  <a:pt x="505" y="682"/>
                  <a:pt x="504" y="681"/>
                </a:cubicBezTo>
                <a:cubicBezTo>
                  <a:pt x="504" y="679"/>
                  <a:pt x="503" y="678"/>
                  <a:pt x="502" y="676"/>
                </a:cubicBezTo>
                <a:cubicBezTo>
                  <a:pt x="504" y="675"/>
                  <a:pt x="506" y="675"/>
                  <a:pt x="508" y="674"/>
                </a:cubicBezTo>
                <a:cubicBezTo>
                  <a:pt x="509" y="673"/>
                  <a:pt x="510" y="674"/>
                  <a:pt x="510" y="675"/>
                </a:cubicBezTo>
                <a:cubicBezTo>
                  <a:pt x="511" y="675"/>
                  <a:pt x="511" y="676"/>
                  <a:pt x="512" y="677"/>
                </a:cubicBezTo>
                <a:cubicBezTo>
                  <a:pt x="512" y="678"/>
                  <a:pt x="512" y="679"/>
                  <a:pt x="512" y="679"/>
                </a:cubicBezTo>
                <a:cubicBezTo>
                  <a:pt x="513" y="680"/>
                  <a:pt x="513" y="681"/>
                  <a:pt x="513" y="681"/>
                </a:cubicBezTo>
                <a:cubicBezTo>
                  <a:pt x="514" y="682"/>
                  <a:pt x="513" y="684"/>
                  <a:pt x="515" y="685"/>
                </a:cubicBezTo>
                <a:cubicBezTo>
                  <a:pt x="514" y="686"/>
                  <a:pt x="516" y="688"/>
                  <a:pt x="516" y="689"/>
                </a:cubicBezTo>
                <a:cubicBezTo>
                  <a:pt x="515" y="690"/>
                  <a:pt x="516" y="690"/>
                  <a:pt x="516" y="691"/>
                </a:cubicBezTo>
                <a:cubicBezTo>
                  <a:pt x="517" y="692"/>
                  <a:pt x="517" y="693"/>
                  <a:pt x="518" y="694"/>
                </a:cubicBezTo>
                <a:cubicBezTo>
                  <a:pt x="518" y="695"/>
                  <a:pt x="519" y="695"/>
                  <a:pt x="518" y="696"/>
                </a:cubicBezTo>
                <a:cubicBezTo>
                  <a:pt x="518" y="697"/>
                  <a:pt x="520" y="698"/>
                  <a:pt x="519" y="699"/>
                </a:cubicBezTo>
                <a:cubicBezTo>
                  <a:pt x="519" y="700"/>
                  <a:pt x="520" y="700"/>
                  <a:pt x="520" y="700"/>
                </a:cubicBezTo>
                <a:cubicBezTo>
                  <a:pt x="520" y="701"/>
                  <a:pt x="521" y="701"/>
                  <a:pt x="521" y="702"/>
                </a:cubicBezTo>
                <a:cubicBezTo>
                  <a:pt x="521" y="703"/>
                  <a:pt x="522" y="704"/>
                  <a:pt x="522" y="705"/>
                </a:cubicBezTo>
                <a:cubicBezTo>
                  <a:pt x="522" y="706"/>
                  <a:pt x="524" y="707"/>
                  <a:pt x="523" y="708"/>
                </a:cubicBezTo>
                <a:cubicBezTo>
                  <a:pt x="524" y="709"/>
                  <a:pt x="524" y="710"/>
                  <a:pt x="524" y="711"/>
                </a:cubicBezTo>
                <a:cubicBezTo>
                  <a:pt x="524" y="712"/>
                  <a:pt x="525" y="713"/>
                  <a:pt x="525" y="714"/>
                </a:cubicBezTo>
                <a:cubicBezTo>
                  <a:pt x="525" y="715"/>
                  <a:pt x="526" y="715"/>
                  <a:pt x="526" y="716"/>
                </a:cubicBezTo>
                <a:cubicBezTo>
                  <a:pt x="527" y="717"/>
                  <a:pt x="527" y="717"/>
                  <a:pt x="527" y="717"/>
                </a:cubicBezTo>
                <a:cubicBezTo>
                  <a:pt x="527" y="719"/>
                  <a:pt x="528" y="719"/>
                  <a:pt x="528" y="720"/>
                </a:cubicBezTo>
                <a:cubicBezTo>
                  <a:pt x="528" y="722"/>
                  <a:pt x="529" y="722"/>
                  <a:pt x="529" y="724"/>
                </a:cubicBezTo>
                <a:cubicBezTo>
                  <a:pt x="529" y="725"/>
                  <a:pt x="530" y="726"/>
                  <a:pt x="530" y="726"/>
                </a:cubicBezTo>
                <a:cubicBezTo>
                  <a:pt x="531" y="727"/>
                  <a:pt x="531" y="729"/>
                  <a:pt x="532" y="729"/>
                </a:cubicBezTo>
                <a:cubicBezTo>
                  <a:pt x="531" y="730"/>
                  <a:pt x="533" y="731"/>
                  <a:pt x="533" y="732"/>
                </a:cubicBezTo>
                <a:cubicBezTo>
                  <a:pt x="533" y="732"/>
                  <a:pt x="533" y="733"/>
                  <a:pt x="533" y="734"/>
                </a:cubicBezTo>
                <a:cubicBezTo>
                  <a:pt x="534" y="735"/>
                  <a:pt x="535" y="734"/>
                  <a:pt x="535" y="734"/>
                </a:cubicBezTo>
                <a:cubicBezTo>
                  <a:pt x="536" y="734"/>
                  <a:pt x="537" y="733"/>
                  <a:pt x="538" y="733"/>
                </a:cubicBezTo>
                <a:cubicBezTo>
                  <a:pt x="539" y="733"/>
                  <a:pt x="539" y="733"/>
                  <a:pt x="539" y="732"/>
                </a:cubicBezTo>
                <a:cubicBezTo>
                  <a:pt x="540" y="732"/>
                  <a:pt x="540" y="732"/>
                  <a:pt x="541" y="732"/>
                </a:cubicBezTo>
                <a:cubicBezTo>
                  <a:pt x="541" y="733"/>
                  <a:pt x="540" y="734"/>
                  <a:pt x="540" y="735"/>
                </a:cubicBezTo>
                <a:cubicBezTo>
                  <a:pt x="540" y="735"/>
                  <a:pt x="540" y="735"/>
                  <a:pt x="539" y="735"/>
                </a:cubicBezTo>
                <a:cubicBezTo>
                  <a:pt x="539" y="735"/>
                  <a:pt x="538" y="735"/>
                  <a:pt x="538" y="736"/>
                </a:cubicBezTo>
                <a:cubicBezTo>
                  <a:pt x="538" y="737"/>
                  <a:pt x="538" y="737"/>
                  <a:pt x="539" y="737"/>
                </a:cubicBezTo>
                <a:moveTo>
                  <a:pt x="536" y="737"/>
                </a:moveTo>
                <a:cubicBezTo>
                  <a:pt x="536" y="737"/>
                  <a:pt x="536" y="737"/>
                  <a:pt x="536" y="737"/>
                </a:cubicBezTo>
                <a:cubicBezTo>
                  <a:pt x="536" y="737"/>
                  <a:pt x="536" y="737"/>
                  <a:pt x="536" y="737"/>
                </a:cubicBezTo>
                <a:cubicBezTo>
                  <a:pt x="536" y="736"/>
                  <a:pt x="536" y="736"/>
                  <a:pt x="536" y="736"/>
                </a:cubicBezTo>
                <a:cubicBezTo>
                  <a:pt x="536" y="736"/>
                  <a:pt x="536" y="737"/>
                  <a:pt x="536" y="737"/>
                </a:cubicBezTo>
                <a:moveTo>
                  <a:pt x="645" y="660"/>
                </a:moveTo>
                <a:cubicBezTo>
                  <a:pt x="641" y="656"/>
                  <a:pt x="638" y="653"/>
                  <a:pt x="635" y="650"/>
                </a:cubicBezTo>
                <a:cubicBezTo>
                  <a:pt x="634" y="649"/>
                  <a:pt x="634" y="648"/>
                  <a:pt x="634" y="648"/>
                </a:cubicBezTo>
                <a:cubicBezTo>
                  <a:pt x="633" y="647"/>
                  <a:pt x="632" y="647"/>
                  <a:pt x="632" y="646"/>
                </a:cubicBezTo>
                <a:cubicBezTo>
                  <a:pt x="631" y="646"/>
                  <a:pt x="631" y="644"/>
                  <a:pt x="629" y="644"/>
                </a:cubicBezTo>
                <a:cubicBezTo>
                  <a:pt x="628" y="644"/>
                  <a:pt x="629" y="642"/>
                  <a:pt x="628" y="642"/>
                </a:cubicBezTo>
                <a:cubicBezTo>
                  <a:pt x="627" y="641"/>
                  <a:pt x="626" y="640"/>
                  <a:pt x="625" y="640"/>
                </a:cubicBezTo>
                <a:cubicBezTo>
                  <a:pt x="623" y="637"/>
                  <a:pt x="620" y="634"/>
                  <a:pt x="618" y="632"/>
                </a:cubicBezTo>
                <a:cubicBezTo>
                  <a:pt x="617" y="631"/>
                  <a:pt x="616" y="630"/>
                  <a:pt x="615" y="629"/>
                </a:cubicBezTo>
                <a:cubicBezTo>
                  <a:pt x="614" y="628"/>
                  <a:pt x="614" y="627"/>
                  <a:pt x="613" y="626"/>
                </a:cubicBezTo>
                <a:cubicBezTo>
                  <a:pt x="612" y="625"/>
                  <a:pt x="611" y="624"/>
                  <a:pt x="610" y="623"/>
                </a:cubicBezTo>
                <a:cubicBezTo>
                  <a:pt x="609" y="622"/>
                  <a:pt x="608" y="621"/>
                  <a:pt x="607" y="621"/>
                </a:cubicBezTo>
                <a:cubicBezTo>
                  <a:pt x="605" y="623"/>
                  <a:pt x="603" y="625"/>
                  <a:pt x="601" y="627"/>
                </a:cubicBezTo>
                <a:cubicBezTo>
                  <a:pt x="599" y="626"/>
                  <a:pt x="598" y="624"/>
                  <a:pt x="596" y="623"/>
                </a:cubicBezTo>
                <a:cubicBezTo>
                  <a:pt x="596" y="622"/>
                  <a:pt x="597" y="622"/>
                  <a:pt x="597" y="621"/>
                </a:cubicBezTo>
                <a:cubicBezTo>
                  <a:pt x="601" y="617"/>
                  <a:pt x="606" y="612"/>
                  <a:pt x="610" y="608"/>
                </a:cubicBezTo>
                <a:cubicBezTo>
                  <a:pt x="611" y="607"/>
                  <a:pt x="612" y="606"/>
                  <a:pt x="613" y="606"/>
                </a:cubicBezTo>
                <a:cubicBezTo>
                  <a:pt x="613" y="606"/>
                  <a:pt x="613" y="605"/>
                  <a:pt x="613" y="605"/>
                </a:cubicBezTo>
                <a:cubicBezTo>
                  <a:pt x="614" y="605"/>
                  <a:pt x="614" y="604"/>
                  <a:pt x="615" y="604"/>
                </a:cubicBezTo>
                <a:cubicBezTo>
                  <a:pt x="616" y="606"/>
                  <a:pt x="618" y="607"/>
                  <a:pt x="619" y="609"/>
                </a:cubicBezTo>
                <a:cubicBezTo>
                  <a:pt x="619" y="610"/>
                  <a:pt x="618" y="611"/>
                  <a:pt x="617" y="612"/>
                </a:cubicBezTo>
                <a:cubicBezTo>
                  <a:pt x="616" y="612"/>
                  <a:pt x="615" y="612"/>
                  <a:pt x="615" y="613"/>
                </a:cubicBezTo>
                <a:cubicBezTo>
                  <a:pt x="614" y="614"/>
                  <a:pt x="613" y="614"/>
                  <a:pt x="612" y="615"/>
                </a:cubicBezTo>
                <a:cubicBezTo>
                  <a:pt x="614" y="617"/>
                  <a:pt x="616" y="619"/>
                  <a:pt x="618" y="621"/>
                </a:cubicBezTo>
                <a:cubicBezTo>
                  <a:pt x="618" y="623"/>
                  <a:pt x="621" y="624"/>
                  <a:pt x="622" y="626"/>
                </a:cubicBezTo>
                <a:cubicBezTo>
                  <a:pt x="623" y="627"/>
                  <a:pt x="624" y="628"/>
                  <a:pt x="625" y="628"/>
                </a:cubicBezTo>
                <a:cubicBezTo>
                  <a:pt x="626" y="630"/>
                  <a:pt x="627" y="631"/>
                  <a:pt x="628" y="632"/>
                </a:cubicBezTo>
                <a:cubicBezTo>
                  <a:pt x="633" y="637"/>
                  <a:pt x="639" y="643"/>
                  <a:pt x="645" y="649"/>
                </a:cubicBezTo>
                <a:cubicBezTo>
                  <a:pt x="646" y="650"/>
                  <a:pt x="647" y="650"/>
                  <a:pt x="647" y="651"/>
                </a:cubicBezTo>
                <a:cubicBezTo>
                  <a:pt x="647" y="653"/>
                  <a:pt x="649" y="653"/>
                  <a:pt x="649" y="654"/>
                </a:cubicBezTo>
                <a:cubicBezTo>
                  <a:pt x="650" y="655"/>
                  <a:pt x="649" y="655"/>
                  <a:pt x="649" y="656"/>
                </a:cubicBezTo>
                <a:cubicBezTo>
                  <a:pt x="649" y="656"/>
                  <a:pt x="648" y="656"/>
                  <a:pt x="648" y="656"/>
                </a:cubicBezTo>
                <a:cubicBezTo>
                  <a:pt x="647" y="657"/>
                  <a:pt x="646" y="657"/>
                  <a:pt x="646" y="658"/>
                </a:cubicBezTo>
                <a:cubicBezTo>
                  <a:pt x="646" y="659"/>
                  <a:pt x="645" y="659"/>
                  <a:pt x="645" y="660"/>
                </a:cubicBezTo>
                <a:moveTo>
                  <a:pt x="616" y="625"/>
                </a:moveTo>
                <a:cubicBezTo>
                  <a:pt x="616" y="625"/>
                  <a:pt x="615" y="626"/>
                  <a:pt x="615" y="626"/>
                </a:cubicBezTo>
                <a:cubicBezTo>
                  <a:pt x="615" y="626"/>
                  <a:pt x="615" y="626"/>
                  <a:pt x="615" y="626"/>
                </a:cubicBezTo>
                <a:cubicBezTo>
                  <a:pt x="616" y="626"/>
                  <a:pt x="616" y="626"/>
                  <a:pt x="616" y="626"/>
                </a:cubicBezTo>
                <a:cubicBezTo>
                  <a:pt x="616" y="626"/>
                  <a:pt x="616" y="625"/>
                  <a:pt x="616" y="625"/>
                </a:cubicBezTo>
                <a:moveTo>
                  <a:pt x="425" y="690"/>
                </a:moveTo>
                <a:cubicBezTo>
                  <a:pt x="425" y="693"/>
                  <a:pt x="424" y="695"/>
                  <a:pt x="425" y="697"/>
                </a:cubicBezTo>
                <a:cubicBezTo>
                  <a:pt x="425" y="698"/>
                  <a:pt x="424" y="700"/>
                  <a:pt x="425" y="702"/>
                </a:cubicBezTo>
                <a:cubicBezTo>
                  <a:pt x="426" y="702"/>
                  <a:pt x="425" y="702"/>
                  <a:pt x="425" y="703"/>
                </a:cubicBezTo>
                <a:cubicBezTo>
                  <a:pt x="425" y="706"/>
                  <a:pt x="425" y="709"/>
                  <a:pt x="425" y="712"/>
                </a:cubicBezTo>
                <a:cubicBezTo>
                  <a:pt x="425" y="714"/>
                  <a:pt x="425" y="715"/>
                  <a:pt x="426" y="716"/>
                </a:cubicBezTo>
                <a:cubicBezTo>
                  <a:pt x="427" y="716"/>
                  <a:pt x="426" y="717"/>
                  <a:pt x="426" y="717"/>
                </a:cubicBezTo>
                <a:cubicBezTo>
                  <a:pt x="425" y="720"/>
                  <a:pt x="425" y="720"/>
                  <a:pt x="426" y="723"/>
                </a:cubicBezTo>
                <a:cubicBezTo>
                  <a:pt x="426" y="724"/>
                  <a:pt x="426" y="724"/>
                  <a:pt x="426" y="725"/>
                </a:cubicBezTo>
                <a:cubicBezTo>
                  <a:pt x="426" y="731"/>
                  <a:pt x="426" y="736"/>
                  <a:pt x="426" y="742"/>
                </a:cubicBezTo>
                <a:cubicBezTo>
                  <a:pt x="427" y="744"/>
                  <a:pt x="426" y="747"/>
                  <a:pt x="427" y="749"/>
                </a:cubicBezTo>
                <a:cubicBezTo>
                  <a:pt x="427" y="749"/>
                  <a:pt x="427" y="750"/>
                  <a:pt x="427" y="750"/>
                </a:cubicBezTo>
                <a:cubicBezTo>
                  <a:pt x="427" y="763"/>
                  <a:pt x="427" y="763"/>
                  <a:pt x="427" y="763"/>
                </a:cubicBezTo>
                <a:cubicBezTo>
                  <a:pt x="424" y="764"/>
                  <a:pt x="424" y="764"/>
                  <a:pt x="422" y="763"/>
                </a:cubicBezTo>
                <a:cubicBezTo>
                  <a:pt x="421" y="763"/>
                  <a:pt x="421" y="764"/>
                  <a:pt x="420" y="765"/>
                </a:cubicBezTo>
                <a:cubicBezTo>
                  <a:pt x="420" y="764"/>
                  <a:pt x="420" y="764"/>
                  <a:pt x="420" y="764"/>
                </a:cubicBezTo>
                <a:cubicBezTo>
                  <a:pt x="420" y="763"/>
                  <a:pt x="420" y="762"/>
                  <a:pt x="420" y="762"/>
                </a:cubicBezTo>
                <a:cubicBezTo>
                  <a:pt x="420" y="762"/>
                  <a:pt x="421" y="761"/>
                  <a:pt x="421" y="761"/>
                </a:cubicBezTo>
                <a:cubicBezTo>
                  <a:pt x="419" y="759"/>
                  <a:pt x="420" y="757"/>
                  <a:pt x="420" y="755"/>
                </a:cubicBezTo>
                <a:cubicBezTo>
                  <a:pt x="420" y="754"/>
                  <a:pt x="420" y="752"/>
                  <a:pt x="419" y="751"/>
                </a:cubicBezTo>
                <a:cubicBezTo>
                  <a:pt x="419" y="749"/>
                  <a:pt x="418" y="748"/>
                  <a:pt x="420" y="746"/>
                </a:cubicBezTo>
                <a:cubicBezTo>
                  <a:pt x="420" y="746"/>
                  <a:pt x="420" y="745"/>
                  <a:pt x="420" y="744"/>
                </a:cubicBezTo>
                <a:cubicBezTo>
                  <a:pt x="419" y="743"/>
                  <a:pt x="419" y="742"/>
                  <a:pt x="419" y="741"/>
                </a:cubicBezTo>
                <a:cubicBezTo>
                  <a:pt x="419" y="739"/>
                  <a:pt x="419" y="736"/>
                  <a:pt x="419" y="734"/>
                </a:cubicBezTo>
                <a:cubicBezTo>
                  <a:pt x="419" y="732"/>
                  <a:pt x="420" y="730"/>
                  <a:pt x="418" y="728"/>
                </a:cubicBezTo>
                <a:cubicBezTo>
                  <a:pt x="418" y="728"/>
                  <a:pt x="418" y="727"/>
                  <a:pt x="418" y="726"/>
                </a:cubicBezTo>
                <a:cubicBezTo>
                  <a:pt x="418" y="721"/>
                  <a:pt x="418" y="717"/>
                  <a:pt x="418" y="712"/>
                </a:cubicBezTo>
                <a:cubicBezTo>
                  <a:pt x="418" y="710"/>
                  <a:pt x="419" y="707"/>
                  <a:pt x="417" y="705"/>
                </a:cubicBezTo>
                <a:cubicBezTo>
                  <a:pt x="417" y="705"/>
                  <a:pt x="417" y="705"/>
                  <a:pt x="417" y="704"/>
                </a:cubicBezTo>
                <a:cubicBezTo>
                  <a:pt x="417" y="692"/>
                  <a:pt x="417" y="692"/>
                  <a:pt x="417" y="692"/>
                </a:cubicBezTo>
                <a:cubicBezTo>
                  <a:pt x="419" y="691"/>
                  <a:pt x="422" y="693"/>
                  <a:pt x="425" y="690"/>
                </a:cubicBezTo>
                <a:moveTo>
                  <a:pt x="426" y="763"/>
                </a:moveTo>
                <a:cubicBezTo>
                  <a:pt x="426" y="763"/>
                  <a:pt x="426" y="762"/>
                  <a:pt x="426" y="762"/>
                </a:cubicBezTo>
                <a:cubicBezTo>
                  <a:pt x="426" y="762"/>
                  <a:pt x="426" y="762"/>
                  <a:pt x="426" y="762"/>
                </a:cubicBezTo>
                <a:cubicBezTo>
                  <a:pt x="426" y="762"/>
                  <a:pt x="426" y="762"/>
                  <a:pt x="425" y="762"/>
                </a:cubicBezTo>
                <a:cubicBezTo>
                  <a:pt x="426" y="762"/>
                  <a:pt x="426" y="762"/>
                  <a:pt x="426" y="763"/>
                </a:cubicBezTo>
                <a:moveTo>
                  <a:pt x="657" y="149"/>
                </a:moveTo>
                <a:cubicBezTo>
                  <a:pt x="658" y="149"/>
                  <a:pt x="659" y="149"/>
                  <a:pt x="659" y="150"/>
                </a:cubicBezTo>
                <a:cubicBezTo>
                  <a:pt x="660" y="151"/>
                  <a:pt x="660" y="152"/>
                  <a:pt x="661" y="153"/>
                </a:cubicBezTo>
                <a:cubicBezTo>
                  <a:pt x="661" y="154"/>
                  <a:pt x="661" y="154"/>
                  <a:pt x="662" y="154"/>
                </a:cubicBezTo>
                <a:cubicBezTo>
                  <a:pt x="663" y="154"/>
                  <a:pt x="663" y="155"/>
                  <a:pt x="664" y="155"/>
                </a:cubicBezTo>
                <a:cubicBezTo>
                  <a:pt x="665" y="155"/>
                  <a:pt x="665" y="156"/>
                  <a:pt x="666" y="156"/>
                </a:cubicBezTo>
                <a:cubicBezTo>
                  <a:pt x="667" y="157"/>
                  <a:pt x="668" y="159"/>
                  <a:pt x="670" y="160"/>
                </a:cubicBezTo>
                <a:cubicBezTo>
                  <a:pt x="671" y="161"/>
                  <a:pt x="673" y="163"/>
                  <a:pt x="675" y="165"/>
                </a:cubicBezTo>
                <a:cubicBezTo>
                  <a:pt x="673" y="166"/>
                  <a:pt x="671" y="168"/>
                  <a:pt x="670" y="170"/>
                </a:cubicBezTo>
                <a:cubicBezTo>
                  <a:pt x="670" y="170"/>
                  <a:pt x="669" y="170"/>
                  <a:pt x="669" y="170"/>
                </a:cubicBezTo>
                <a:cubicBezTo>
                  <a:pt x="669" y="170"/>
                  <a:pt x="669" y="170"/>
                  <a:pt x="669" y="170"/>
                </a:cubicBezTo>
                <a:cubicBezTo>
                  <a:pt x="669" y="170"/>
                  <a:pt x="669" y="170"/>
                  <a:pt x="668" y="170"/>
                </a:cubicBezTo>
                <a:cubicBezTo>
                  <a:pt x="666" y="167"/>
                  <a:pt x="664" y="165"/>
                  <a:pt x="662" y="163"/>
                </a:cubicBezTo>
                <a:cubicBezTo>
                  <a:pt x="661" y="163"/>
                  <a:pt x="661" y="164"/>
                  <a:pt x="660" y="164"/>
                </a:cubicBezTo>
                <a:cubicBezTo>
                  <a:pt x="656" y="168"/>
                  <a:pt x="652" y="172"/>
                  <a:pt x="648" y="176"/>
                </a:cubicBezTo>
                <a:cubicBezTo>
                  <a:pt x="648" y="177"/>
                  <a:pt x="647" y="178"/>
                  <a:pt x="646" y="179"/>
                </a:cubicBezTo>
                <a:cubicBezTo>
                  <a:pt x="646" y="180"/>
                  <a:pt x="645" y="180"/>
                  <a:pt x="645" y="181"/>
                </a:cubicBezTo>
                <a:cubicBezTo>
                  <a:pt x="644" y="181"/>
                  <a:pt x="642" y="182"/>
                  <a:pt x="641" y="183"/>
                </a:cubicBezTo>
                <a:cubicBezTo>
                  <a:pt x="641" y="184"/>
                  <a:pt x="640" y="185"/>
                  <a:pt x="639" y="186"/>
                </a:cubicBezTo>
                <a:cubicBezTo>
                  <a:pt x="638" y="187"/>
                  <a:pt x="637" y="188"/>
                  <a:pt x="636" y="189"/>
                </a:cubicBezTo>
                <a:cubicBezTo>
                  <a:pt x="635" y="189"/>
                  <a:pt x="633" y="188"/>
                  <a:pt x="633" y="190"/>
                </a:cubicBezTo>
                <a:cubicBezTo>
                  <a:pt x="633" y="191"/>
                  <a:pt x="632" y="191"/>
                  <a:pt x="632" y="191"/>
                </a:cubicBezTo>
                <a:cubicBezTo>
                  <a:pt x="631" y="191"/>
                  <a:pt x="631" y="192"/>
                  <a:pt x="631" y="193"/>
                </a:cubicBezTo>
                <a:cubicBezTo>
                  <a:pt x="630" y="192"/>
                  <a:pt x="629" y="193"/>
                  <a:pt x="629" y="194"/>
                </a:cubicBezTo>
                <a:cubicBezTo>
                  <a:pt x="629" y="194"/>
                  <a:pt x="629" y="194"/>
                  <a:pt x="628" y="195"/>
                </a:cubicBezTo>
                <a:cubicBezTo>
                  <a:pt x="628" y="194"/>
                  <a:pt x="629" y="194"/>
                  <a:pt x="628" y="193"/>
                </a:cubicBezTo>
                <a:cubicBezTo>
                  <a:pt x="628" y="193"/>
                  <a:pt x="628" y="193"/>
                  <a:pt x="628" y="193"/>
                </a:cubicBezTo>
                <a:cubicBezTo>
                  <a:pt x="628" y="192"/>
                  <a:pt x="628" y="192"/>
                  <a:pt x="628" y="192"/>
                </a:cubicBezTo>
                <a:cubicBezTo>
                  <a:pt x="628" y="191"/>
                  <a:pt x="628" y="191"/>
                  <a:pt x="628" y="191"/>
                </a:cubicBezTo>
                <a:cubicBezTo>
                  <a:pt x="629" y="191"/>
                  <a:pt x="630" y="190"/>
                  <a:pt x="630" y="189"/>
                </a:cubicBezTo>
                <a:cubicBezTo>
                  <a:pt x="630" y="189"/>
                  <a:pt x="630" y="189"/>
                  <a:pt x="629" y="188"/>
                </a:cubicBezTo>
                <a:cubicBezTo>
                  <a:pt x="630" y="188"/>
                  <a:pt x="630" y="188"/>
                  <a:pt x="631" y="188"/>
                </a:cubicBezTo>
                <a:cubicBezTo>
                  <a:pt x="632" y="188"/>
                  <a:pt x="633" y="187"/>
                  <a:pt x="633" y="186"/>
                </a:cubicBezTo>
                <a:cubicBezTo>
                  <a:pt x="633" y="186"/>
                  <a:pt x="634" y="186"/>
                  <a:pt x="634" y="186"/>
                </a:cubicBezTo>
                <a:cubicBezTo>
                  <a:pt x="634" y="185"/>
                  <a:pt x="634" y="184"/>
                  <a:pt x="636" y="184"/>
                </a:cubicBezTo>
                <a:cubicBezTo>
                  <a:pt x="636" y="184"/>
                  <a:pt x="636" y="183"/>
                  <a:pt x="636" y="183"/>
                </a:cubicBezTo>
                <a:cubicBezTo>
                  <a:pt x="635" y="182"/>
                  <a:pt x="634" y="182"/>
                  <a:pt x="633" y="180"/>
                </a:cubicBezTo>
                <a:cubicBezTo>
                  <a:pt x="633" y="181"/>
                  <a:pt x="633" y="182"/>
                  <a:pt x="633" y="183"/>
                </a:cubicBezTo>
                <a:cubicBezTo>
                  <a:pt x="632" y="183"/>
                  <a:pt x="632" y="182"/>
                  <a:pt x="631" y="182"/>
                </a:cubicBezTo>
                <a:cubicBezTo>
                  <a:pt x="632" y="181"/>
                  <a:pt x="632" y="181"/>
                  <a:pt x="632" y="181"/>
                </a:cubicBezTo>
                <a:cubicBezTo>
                  <a:pt x="632" y="180"/>
                  <a:pt x="633" y="179"/>
                  <a:pt x="634" y="179"/>
                </a:cubicBezTo>
                <a:cubicBezTo>
                  <a:pt x="634" y="179"/>
                  <a:pt x="634" y="178"/>
                  <a:pt x="636" y="179"/>
                </a:cubicBezTo>
                <a:cubicBezTo>
                  <a:pt x="636" y="179"/>
                  <a:pt x="636" y="179"/>
                  <a:pt x="636" y="178"/>
                </a:cubicBezTo>
                <a:cubicBezTo>
                  <a:pt x="635" y="178"/>
                  <a:pt x="635" y="178"/>
                  <a:pt x="635" y="178"/>
                </a:cubicBezTo>
                <a:cubicBezTo>
                  <a:pt x="635" y="179"/>
                  <a:pt x="635" y="179"/>
                  <a:pt x="635" y="179"/>
                </a:cubicBezTo>
                <a:cubicBezTo>
                  <a:pt x="635" y="179"/>
                  <a:pt x="635" y="179"/>
                  <a:pt x="636" y="179"/>
                </a:cubicBezTo>
                <a:cubicBezTo>
                  <a:pt x="636" y="179"/>
                  <a:pt x="636" y="179"/>
                  <a:pt x="636" y="179"/>
                </a:cubicBezTo>
                <a:cubicBezTo>
                  <a:pt x="635" y="178"/>
                  <a:pt x="635" y="178"/>
                  <a:pt x="635" y="177"/>
                </a:cubicBezTo>
                <a:cubicBezTo>
                  <a:pt x="638" y="175"/>
                  <a:pt x="640" y="172"/>
                  <a:pt x="642" y="170"/>
                </a:cubicBezTo>
                <a:cubicBezTo>
                  <a:pt x="644" y="168"/>
                  <a:pt x="645" y="167"/>
                  <a:pt x="646" y="165"/>
                </a:cubicBezTo>
                <a:cubicBezTo>
                  <a:pt x="646" y="165"/>
                  <a:pt x="646" y="165"/>
                  <a:pt x="646" y="165"/>
                </a:cubicBezTo>
                <a:cubicBezTo>
                  <a:pt x="650" y="163"/>
                  <a:pt x="652" y="160"/>
                  <a:pt x="655" y="157"/>
                </a:cubicBezTo>
                <a:cubicBezTo>
                  <a:pt x="655" y="157"/>
                  <a:pt x="655" y="157"/>
                  <a:pt x="655" y="157"/>
                </a:cubicBezTo>
                <a:cubicBezTo>
                  <a:pt x="655" y="156"/>
                  <a:pt x="655" y="156"/>
                  <a:pt x="654" y="155"/>
                </a:cubicBezTo>
                <a:cubicBezTo>
                  <a:pt x="652" y="154"/>
                  <a:pt x="650" y="152"/>
                  <a:pt x="649" y="150"/>
                </a:cubicBezTo>
                <a:cubicBezTo>
                  <a:pt x="648" y="149"/>
                  <a:pt x="648" y="148"/>
                  <a:pt x="649" y="148"/>
                </a:cubicBezTo>
                <a:cubicBezTo>
                  <a:pt x="650" y="148"/>
                  <a:pt x="651" y="147"/>
                  <a:pt x="652" y="147"/>
                </a:cubicBezTo>
                <a:cubicBezTo>
                  <a:pt x="652" y="146"/>
                  <a:pt x="653" y="146"/>
                  <a:pt x="653" y="145"/>
                </a:cubicBezTo>
                <a:cubicBezTo>
                  <a:pt x="653" y="145"/>
                  <a:pt x="654" y="144"/>
                  <a:pt x="654" y="144"/>
                </a:cubicBezTo>
                <a:cubicBezTo>
                  <a:pt x="655" y="144"/>
                  <a:pt x="655" y="145"/>
                  <a:pt x="655" y="145"/>
                </a:cubicBezTo>
                <a:cubicBezTo>
                  <a:pt x="655" y="146"/>
                  <a:pt x="656" y="146"/>
                  <a:pt x="657" y="146"/>
                </a:cubicBezTo>
                <a:cubicBezTo>
                  <a:pt x="657" y="147"/>
                  <a:pt x="657" y="148"/>
                  <a:pt x="657" y="149"/>
                </a:cubicBezTo>
                <a:cubicBezTo>
                  <a:pt x="657" y="149"/>
                  <a:pt x="657" y="149"/>
                  <a:pt x="657" y="149"/>
                </a:cubicBezTo>
                <a:cubicBezTo>
                  <a:pt x="657" y="149"/>
                  <a:pt x="657" y="149"/>
                  <a:pt x="656" y="149"/>
                </a:cubicBezTo>
                <a:cubicBezTo>
                  <a:pt x="656" y="149"/>
                  <a:pt x="656" y="150"/>
                  <a:pt x="656" y="150"/>
                </a:cubicBezTo>
                <a:cubicBezTo>
                  <a:pt x="656" y="150"/>
                  <a:pt x="657" y="150"/>
                  <a:pt x="657" y="149"/>
                </a:cubicBezTo>
                <a:moveTo>
                  <a:pt x="563" y="727"/>
                </a:moveTo>
                <a:cubicBezTo>
                  <a:pt x="562" y="727"/>
                  <a:pt x="561" y="727"/>
                  <a:pt x="560" y="726"/>
                </a:cubicBezTo>
                <a:cubicBezTo>
                  <a:pt x="560" y="726"/>
                  <a:pt x="559" y="726"/>
                  <a:pt x="559" y="726"/>
                </a:cubicBezTo>
                <a:cubicBezTo>
                  <a:pt x="558" y="726"/>
                  <a:pt x="559" y="727"/>
                  <a:pt x="559" y="727"/>
                </a:cubicBezTo>
                <a:cubicBezTo>
                  <a:pt x="559" y="727"/>
                  <a:pt x="559" y="728"/>
                  <a:pt x="559" y="728"/>
                </a:cubicBezTo>
                <a:cubicBezTo>
                  <a:pt x="558" y="729"/>
                  <a:pt x="558" y="730"/>
                  <a:pt x="558" y="730"/>
                </a:cubicBezTo>
                <a:cubicBezTo>
                  <a:pt x="558" y="731"/>
                  <a:pt x="558" y="731"/>
                  <a:pt x="558" y="731"/>
                </a:cubicBezTo>
                <a:cubicBezTo>
                  <a:pt x="558" y="731"/>
                  <a:pt x="557" y="731"/>
                  <a:pt x="557" y="731"/>
                </a:cubicBezTo>
                <a:cubicBezTo>
                  <a:pt x="556" y="727"/>
                  <a:pt x="554" y="724"/>
                  <a:pt x="552" y="720"/>
                </a:cubicBezTo>
                <a:cubicBezTo>
                  <a:pt x="552" y="720"/>
                  <a:pt x="551" y="719"/>
                  <a:pt x="552" y="719"/>
                </a:cubicBezTo>
                <a:cubicBezTo>
                  <a:pt x="552" y="718"/>
                  <a:pt x="551" y="718"/>
                  <a:pt x="551" y="717"/>
                </a:cubicBezTo>
                <a:cubicBezTo>
                  <a:pt x="550" y="716"/>
                  <a:pt x="548" y="713"/>
                  <a:pt x="548" y="711"/>
                </a:cubicBezTo>
                <a:cubicBezTo>
                  <a:pt x="548" y="710"/>
                  <a:pt x="547" y="709"/>
                  <a:pt x="547" y="708"/>
                </a:cubicBezTo>
                <a:cubicBezTo>
                  <a:pt x="546" y="707"/>
                  <a:pt x="545" y="707"/>
                  <a:pt x="545" y="705"/>
                </a:cubicBezTo>
                <a:cubicBezTo>
                  <a:pt x="545" y="704"/>
                  <a:pt x="544" y="704"/>
                  <a:pt x="544" y="702"/>
                </a:cubicBezTo>
                <a:cubicBezTo>
                  <a:pt x="544" y="702"/>
                  <a:pt x="544" y="701"/>
                  <a:pt x="543" y="701"/>
                </a:cubicBezTo>
                <a:cubicBezTo>
                  <a:pt x="541" y="696"/>
                  <a:pt x="538" y="691"/>
                  <a:pt x="536" y="686"/>
                </a:cubicBezTo>
                <a:cubicBezTo>
                  <a:pt x="536" y="686"/>
                  <a:pt x="535" y="685"/>
                  <a:pt x="535" y="684"/>
                </a:cubicBezTo>
                <a:cubicBezTo>
                  <a:pt x="535" y="684"/>
                  <a:pt x="535" y="683"/>
                  <a:pt x="535" y="683"/>
                </a:cubicBezTo>
                <a:cubicBezTo>
                  <a:pt x="534" y="682"/>
                  <a:pt x="533" y="681"/>
                  <a:pt x="533" y="680"/>
                </a:cubicBezTo>
                <a:cubicBezTo>
                  <a:pt x="532" y="678"/>
                  <a:pt x="531" y="677"/>
                  <a:pt x="531" y="676"/>
                </a:cubicBezTo>
                <a:cubicBezTo>
                  <a:pt x="531" y="675"/>
                  <a:pt x="529" y="674"/>
                  <a:pt x="530" y="673"/>
                </a:cubicBezTo>
                <a:cubicBezTo>
                  <a:pt x="530" y="672"/>
                  <a:pt x="528" y="672"/>
                  <a:pt x="529" y="670"/>
                </a:cubicBezTo>
                <a:cubicBezTo>
                  <a:pt x="528" y="670"/>
                  <a:pt x="528" y="669"/>
                  <a:pt x="528" y="668"/>
                </a:cubicBezTo>
                <a:cubicBezTo>
                  <a:pt x="527" y="668"/>
                  <a:pt x="527" y="667"/>
                  <a:pt x="527" y="666"/>
                </a:cubicBezTo>
                <a:cubicBezTo>
                  <a:pt x="528" y="666"/>
                  <a:pt x="528" y="665"/>
                  <a:pt x="529" y="665"/>
                </a:cubicBezTo>
                <a:cubicBezTo>
                  <a:pt x="530" y="665"/>
                  <a:pt x="531" y="664"/>
                  <a:pt x="532" y="664"/>
                </a:cubicBezTo>
                <a:cubicBezTo>
                  <a:pt x="533" y="664"/>
                  <a:pt x="533" y="663"/>
                  <a:pt x="534" y="663"/>
                </a:cubicBezTo>
                <a:cubicBezTo>
                  <a:pt x="535" y="664"/>
                  <a:pt x="535" y="665"/>
                  <a:pt x="535" y="666"/>
                </a:cubicBezTo>
                <a:cubicBezTo>
                  <a:pt x="535" y="668"/>
                  <a:pt x="537" y="670"/>
                  <a:pt x="538" y="672"/>
                </a:cubicBezTo>
                <a:cubicBezTo>
                  <a:pt x="539" y="674"/>
                  <a:pt x="540" y="677"/>
                  <a:pt x="542" y="679"/>
                </a:cubicBezTo>
                <a:cubicBezTo>
                  <a:pt x="542" y="680"/>
                  <a:pt x="542" y="680"/>
                  <a:pt x="542" y="680"/>
                </a:cubicBezTo>
                <a:cubicBezTo>
                  <a:pt x="543" y="682"/>
                  <a:pt x="543" y="684"/>
                  <a:pt x="544" y="685"/>
                </a:cubicBezTo>
                <a:cubicBezTo>
                  <a:pt x="545" y="685"/>
                  <a:pt x="545" y="686"/>
                  <a:pt x="545" y="686"/>
                </a:cubicBezTo>
                <a:cubicBezTo>
                  <a:pt x="545" y="687"/>
                  <a:pt x="546" y="688"/>
                  <a:pt x="546" y="689"/>
                </a:cubicBezTo>
                <a:cubicBezTo>
                  <a:pt x="546" y="690"/>
                  <a:pt x="547" y="690"/>
                  <a:pt x="547" y="691"/>
                </a:cubicBezTo>
                <a:cubicBezTo>
                  <a:pt x="548" y="692"/>
                  <a:pt x="548" y="692"/>
                  <a:pt x="548" y="693"/>
                </a:cubicBezTo>
                <a:cubicBezTo>
                  <a:pt x="548" y="694"/>
                  <a:pt x="548" y="694"/>
                  <a:pt x="548" y="694"/>
                </a:cubicBezTo>
                <a:cubicBezTo>
                  <a:pt x="550" y="696"/>
                  <a:pt x="550" y="698"/>
                  <a:pt x="551" y="699"/>
                </a:cubicBezTo>
                <a:cubicBezTo>
                  <a:pt x="552" y="700"/>
                  <a:pt x="551" y="701"/>
                  <a:pt x="552" y="702"/>
                </a:cubicBezTo>
                <a:cubicBezTo>
                  <a:pt x="553" y="703"/>
                  <a:pt x="553" y="704"/>
                  <a:pt x="554" y="705"/>
                </a:cubicBezTo>
                <a:cubicBezTo>
                  <a:pt x="554" y="706"/>
                  <a:pt x="555" y="707"/>
                  <a:pt x="554" y="708"/>
                </a:cubicBezTo>
                <a:cubicBezTo>
                  <a:pt x="555" y="710"/>
                  <a:pt x="556" y="711"/>
                  <a:pt x="557" y="713"/>
                </a:cubicBezTo>
                <a:cubicBezTo>
                  <a:pt x="558" y="714"/>
                  <a:pt x="558" y="716"/>
                  <a:pt x="559" y="717"/>
                </a:cubicBezTo>
                <a:cubicBezTo>
                  <a:pt x="560" y="717"/>
                  <a:pt x="561" y="720"/>
                  <a:pt x="561" y="721"/>
                </a:cubicBezTo>
                <a:cubicBezTo>
                  <a:pt x="562" y="722"/>
                  <a:pt x="562" y="724"/>
                  <a:pt x="562" y="725"/>
                </a:cubicBezTo>
                <a:cubicBezTo>
                  <a:pt x="562" y="726"/>
                  <a:pt x="563" y="726"/>
                  <a:pt x="563" y="727"/>
                </a:cubicBezTo>
                <a:moveTo>
                  <a:pt x="728" y="370"/>
                </a:moveTo>
                <a:cubicBezTo>
                  <a:pt x="727" y="368"/>
                  <a:pt x="727" y="368"/>
                  <a:pt x="727" y="367"/>
                </a:cubicBezTo>
                <a:cubicBezTo>
                  <a:pt x="727" y="367"/>
                  <a:pt x="727" y="366"/>
                  <a:pt x="726" y="366"/>
                </a:cubicBezTo>
                <a:cubicBezTo>
                  <a:pt x="726" y="366"/>
                  <a:pt x="725" y="365"/>
                  <a:pt x="725" y="365"/>
                </a:cubicBezTo>
                <a:cubicBezTo>
                  <a:pt x="725" y="365"/>
                  <a:pt x="725" y="364"/>
                  <a:pt x="726" y="364"/>
                </a:cubicBezTo>
                <a:cubicBezTo>
                  <a:pt x="727" y="364"/>
                  <a:pt x="728" y="364"/>
                  <a:pt x="729" y="364"/>
                </a:cubicBezTo>
                <a:cubicBezTo>
                  <a:pt x="730" y="364"/>
                  <a:pt x="731" y="363"/>
                  <a:pt x="732" y="363"/>
                </a:cubicBezTo>
                <a:cubicBezTo>
                  <a:pt x="733" y="364"/>
                  <a:pt x="733" y="362"/>
                  <a:pt x="735" y="362"/>
                </a:cubicBezTo>
                <a:cubicBezTo>
                  <a:pt x="736" y="363"/>
                  <a:pt x="737" y="362"/>
                  <a:pt x="738" y="362"/>
                </a:cubicBezTo>
                <a:cubicBezTo>
                  <a:pt x="740" y="362"/>
                  <a:pt x="740" y="362"/>
                  <a:pt x="740" y="362"/>
                </a:cubicBezTo>
                <a:cubicBezTo>
                  <a:pt x="740" y="362"/>
                  <a:pt x="741" y="362"/>
                  <a:pt x="741" y="362"/>
                </a:cubicBezTo>
                <a:cubicBezTo>
                  <a:pt x="742" y="361"/>
                  <a:pt x="743" y="362"/>
                  <a:pt x="744" y="362"/>
                </a:cubicBezTo>
                <a:cubicBezTo>
                  <a:pt x="746" y="361"/>
                  <a:pt x="749" y="362"/>
                  <a:pt x="750" y="361"/>
                </a:cubicBezTo>
                <a:cubicBezTo>
                  <a:pt x="757" y="361"/>
                  <a:pt x="757" y="361"/>
                  <a:pt x="757" y="361"/>
                </a:cubicBezTo>
                <a:cubicBezTo>
                  <a:pt x="758" y="359"/>
                  <a:pt x="757" y="358"/>
                  <a:pt x="757" y="357"/>
                </a:cubicBezTo>
                <a:cubicBezTo>
                  <a:pt x="758" y="356"/>
                  <a:pt x="757" y="355"/>
                  <a:pt x="757" y="354"/>
                </a:cubicBezTo>
                <a:cubicBezTo>
                  <a:pt x="756" y="353"/>
                  <a:pt x="757" y="351"/>
                  <a:pt x="756" y="350"/>
                </a:cubicBezTo>
                <a:cubicBezTo>
                  <a:pt x="758" y="349"/>
                  <a:pt x="759" y="349"/>
                  <a:pt x="760" y="349"/>
                </a:cubicBezTo>
                <a:cubicBezTo>
                  <a:pt x="761" y="349"/>
                  <a:pt x="762" y="349"/>
                  <a:pt x="763" y="349"/>
                </a:cubicBezTo>
                <a:cubicBezTo>
                  <a:pt x="765" y="350"/>
                  <a:pt x="765" y="351"/>
                  <a:pt x="765" y="352"/>
                </a:cubicBezTo>
                <a:cubicBezTo>
                  <a:pt x="765" y="353"/>
                  <a:pt x="765" y="353"/>
                  <a:pt x="765" y="354"/>
                </a:cubicBezTo>
                <a:cubicBezTo>
                  <a:pt x="765" y="356"/>
                  <a:pt x="764" y="358"/>
                  <a:pt x="766" y="360"/>
                </a:cubicBezTo>
                <a:cubicBezTo>
                  <a:pt x="766" y="361"/>
                  <a:pt x="766" y="362"/>
                  <a:pt x="766" y="363"/>
                </a:cubicBezTo>
                <a:cubicBezTo>
                  <a:pt x="766" y="364"/>
                  <a:pt x="766" y="365"/>
                  <a:pt x="767" y="366"/>
                </a:cubicBezTo>
                <a:cubicBezTo>
                  <a:pt x="767" y="366"/>
                  <a:pt x="767" y="367"/>
                  <a:pt x="767" y="367"/>
                </a:cubicBezTo>
                <a:cubicBezTo>
                  <a:pt x="767" y="370"/>
                  <a:pt x="766" y="372"/>
                  <a:pt x="768" y="375"/>
                </a:cubicBezTo>
                <a:cubicBezTo>
                  <a:pt x="768" y="378"/>
                  <a:pt x="768" y="378"/>
                  <a:pt x="768" y="378"/>
                </a:cubicBezTo>
                <a:cubicBezTo>
                  <a:pt x="767" y="379"/>
                  <a:pt x="766" y="378"/>
                  <a:pt x="764" y="379"/>
                </a:cubicBezTo>
                <a:cubicBezTo>
                  <a:pt x="764" y="379"/>
                  <a:pt x="764" y="379"/>
                  <a:pt x="763" y="379"/>
                </a:cubicBezTo>
                <a:cubicBezTo>
                  <a:pt x="762" y="380"/>
                  <a:pt x="760" y="379"/>
                  <a:pt x="759" y="378"/>
                </a:cubicBezTo>
                <a:cubicBezTo>
                  <a:pt x="759" y="377"/>
                  <a:pt x="759" y="375"/>
                  <a:pt x="759" y="373"/>
                </a:cubicBezTo>
                <a:cubicBezTo>
                  <a:pt x="759" y="372"/>
                  <a:pt x="758" y="371"/>
                  <a:pt x="758" y="370"/>
                </a:cubicBezTo>
                <a:cubicBezTo>
                  <a:pt x="758" y="369"/>
                  <a:pt x="758" y="369"/>
                  <a:pt x="758" y="369"/>
                </a:cubicBezTo>
                <a:cubicBezTo>
                  <a:pt x="756" y="369"/>
                  <a:pt x="754" y="369"/>
                  <a:pt x="752" y="369"/>
                </a:cubicBezTo>
                <a:cubicBezTo>
                  <a:pt x="752" y="370"/>
                  <a:pt x="751" y="370"/>
                  <a:pt x="750" y="370"/>
                </a:cubicBezTo>
                <a:cubicBezTo>
                  <a:pt x="749" y="370"/>
                  <a:pt x="749" y="369"/>
                  <a:pt x="748" y="369"/>
                </a:cubicBezTo>
                <a:cubicBezTo>
                  <a:pt x="747" y="371"/>
                  <a:pt x="744" y="369"/>
                  <a:pt x="743" y="371"/>
                </a:cubicBezTo>
                <a:cubicBezTo>
                  <a:pt x="742" y="371"/>
                  <a:pt x="740" y="371"/>
                  <a:pt x="739" y="371"/>
                </a:cubicBezTo>
                <a:cubicBezTo>
                  <a:pt x="738" y="371"/>
                  <a:pt x="737" y="372"/>
                  <a:pt x="736" y="372"/>
                </a:cubicBezTo>
                <a:cubicBezTo>
                  <a:pt x="734" y="372"/>
                  <a:pt x="731" y="372"/>
                  <a:pt x="729" y="372"/>
                </a:cubicBezTo>
                <a:cubicBezTo>
                  <a:pt x="726" y="372"/>
                  <a:pt x="726" y="372"/>
                  <a:pt x="726" y="372"/>
                </a:cubicBezTo>
                <a:cubicBezTo>
                  <a:pt x="725" y="371"/>
                  <a:pt x="726" y="371"/>
                  <a:pt x="726" y="370"/>
                </a:cubicBezTo>
                <a:cubicBezTo>
                  <a:pt x="726" y="370"/>
                  <a:pt x="725" y="370"/>
                  <a:pt x="725" y="370"/>
                </a:cubicBezTo>
                <a:cubicBezTo>
                  <a:pt x="725" y="370"/>
                  <a:pt x="725" y="370"/>
                  <a:pt x="724" y="369"/>
                </a:cubicBezTo>
                <a:cubicBezTo>
                  <a:pt x="724" y="369"/>
                  <a:pt x="725" y="369"/>
                  <a:pt x="725" y="369"/>
                </a:cubicBezTo>
                <a:cubicBezTo>
                  <a:pt x="726" y="369"/>
                  <a:pt x="726" y="369"/>
                  <a:pt x="728" y="370"/>
                </a:cubicBezTo>
                <a:cubicBezTo>
                  <a:pt x="728" y="370"/>
                  <a:pt x="728" y="370"/>
                  <a:pt x="728" y="370"/>
                </a:cubicBezTo>
                <a:cubicBezTo>
                  <a:pt x="728" y="370"/>
                  <a:pt x="728" y="369"/>
                  <a:pt x="728" y="369"/>
                </a:cubicBezTo>
                <a:cubicBezTo>
                  <a:pt x="727" y="369"/>
                  <a:pt x="727" y="370"/>
                  <a:pt x="727" y="370"/>
                </a:cubicBezTo>
                <a:cubicBezTo>
                  <a:pt x="727" y="370"/>
                  <a:pt x="727" y="371"/>
                  <a:pt x="728" y="371"/>
                </a:cubicBezTo>
                <a:cubicBezTo>
                  <a:pt x="728" y="371"/>
                  <a:pt x="728" y="370"/>
                  <a:pt x="728" y="370"/>
                </a:cubicBezTo>
                <a:moveTo>
                  <a:pt x="729" y="367"/>
                </a:moveTo>
                <a:cubicBezTo>
                  <a:pt x="729" y="367"/>
                  <a:pt x="729" y="367"/>
                  <a:pt x="729" y="367"/>
                </a:cubicBezTo>
                <a:cubicBezTo>
                  <a:pt x="729" y="367"/>
                  <a:pt x="729" y="367"/>
                  <a:pt x="728" y="366"/>
                </a:cubicBezTo>
                <a:cubicBezTo>
                  <a:pt x="728" y="366"/>
                  <a:pt x="728" y="367"/>
                  <a:pt x="728" y="367"/>
                </a:cubicBezTo>
                <a:cubicBezTo>
                  <a:pt x="728" y="367"/>
                  <a:pt x="728" y="367"/>
                  <a:pt x="729" y="367"/>
                </a:cubicBezTo>
                <a:moveTo>
                  <a:pt x="736" y="366"/>
                </a:moveTo>
                <a:cubicBezTo>
                  <a:pt x="736" y="367"/>
                  <a:pt x="736" y="367"/>
                  <a:pt x="736" y="367"/>
                </a:cubicBezTo>
                <a:cubicBezTo>
                  <a:pt x="736" y="367"/>
                  <a:pt x="736" y="367"/>
                  <a:pt x="736" y="367"/>
                </a:cubicBezTo>
                <a:cubicBezTo>
                  <a:pt x="736" y="367"/>
                  <a:pt x="736" y="367"/>
                  <a:pt x="737" y="367"/>
                </a:cubicBezTo>
                <a:cubicBezTo>
                  <a:pt x="736" y="367"/>
                  <a:pt x="736" y="367"/>
                  <a:pt x="736" y="366"/>
                </a:cubicBezTo>
                <a:moveTo>
                  <a:pt x="730" y="370"/>
                </a:moveTo>
                <a:cubicBezTo>
                  <a:pt x="730" y="370"/>
                  <a:pt x="730" y="370"/>
                  <a:pt x="730" y="370"/>
                </a:cubicBezTo>
                <a:cubicBezTo>
                  <a:pt x="730" y="369"/>
                  <a:pt x="730" y="369"/>
                  <a:pt x="729" y="369"/>
                </a:cubicBezTo>
                <a:cubicBezTo>
                  <a:pt x="729" y="369"/>
                  <a:pt x="729" y="369"/>
                  <a:pt x="729" y="370"/>
                </a:cubicBezTo>
                <a:cubicBezTo>
                  <a:pt x="729" y="370"/>
                  <a:pt x="729" y="370"/>
                  <a:pt x="730" y="370"/>
                </a:cubicBezTo>
                <a:moveTo>
                  <a:pt x="296" y="682"/>
                </a:moveTo>
                <a:cubicBezTo>
                  <a:pt x="296" y="682"/>
                  <a:pt x="295" y="681"/>
                  <a:pt x="295" y="681"/>
                </a:cubicBezTo>
                <a:cubicBezTo>
                  <a:pt x="295" y="681"/>
                  <a:pt x="295" y="680"/>
                  <a:pt x="295" y="680"/>
                </a:cubicBezTo>
                <a:cubicBezTo>
                  <a:pt x="295" y="680"/>
                  <a:pt x="295" y="679"/>
                  <a:pt x="295" y="679"/>
                </a:cubicBezTo>
                <a:cubicBezTo>
                  <a:pt x="295" y="678"/>
                  <a:pt x="295" y="678"/>
                  <a:pt x="295" y="678"/>
                </a:cubicBezTo>
                <a:cubicBezTo>
                  <a:pt x="295" y="677"/>
                  <a:pt x="295" y="677"/>
                  <a:pt x="296" y="677"/>
                </a:cubicBezTo>
                <a:cubicBezTo>
                  <a:pt x="297" y="676"/>
                  <a:pt x="298" y="676"/>
                  <a:pt x="299" y="677"/>
                </a:cubicBezTo>
                <a:cubicBezTo>
                  <a:pt x="300" y="678"/>
                  <a:pt x="300" y="680"/>
                  <a:pt x="301" y="682"/>
                </a:cubicBezTo>
                <a:cubicBezTo>
                  <a:pt x="301" y="682"/>
                  <a:pt x="301" y="682"/>
                  <a:pt x="301" y="683"/>
                </a:cubicBezTo>
                <a:cubicBezTo>
                  <a:pt x="300" y="684"/>
                  <a:pt x="301" y="685"/>
                  <a:pt x="300" y="686"/>
                </a:cubicBezTo>
                <a:cubicBezTo>
                  <a:pt x="299" y="687"/>
                  <a:pt x="300" y="688"/>
                  <a:pt x="299" y="689"/>
                </a:cubicBezTo>
                <a:cubicBezTo>
                  <a:pt x="299" y="690"/>
                  <a:pt x="298" y="691"/>
                  <a:pt x="298" y="692"/>
                </a:cubicBezTo>
                <a:cubicBezTo>
                  <a:pt x="297" y="693"/>
                  <a:pt x="297" y="693"/>
                  <a:pt x="296" y="694"/>
                </a:cubicBezTo>
                <a:cubicBezTo>
                  <a:pt x="296" y="695"/>
                  <a:pt x="296" y="696"/>
                  <a:pt x="296" y="697"/>
                </a:cubicBezTo>
                <a:cubicBezTo>
                  <a:pt x="296" y="697"/>
                  <a:pt x="295" y="698"/>
                  <a:pt x="294" y="699"/>
                </a:cubicBezTo>
                <a:cubicBezTo>
                  <a:pt x="295" y="700"/>
                  <a:pt x="294" y="702"/>
                  <a:pt x="294" y="703"/>
                </a:cubicBezTo>
                <a:cubicBezTo>
                  <a:pt x="293" y="704"/>
                  <a:pt x="293" y="705"/>
                  <a:pt x="292" y="706"/>
                </a:cubicBezTo>
                <a:cubicBezTo>
                  <a:pt x="292" y="707"/>
                  <a:pt x="291" y="708"/>
                  <a:pt x="291" y="709"/>
                </a:cubicBezTo>
                <a:cubicBezTo>
                  <a:pt x="291" y="710"/>
                  <a:pt x="290" y="711"/>
                  <a:pt x="290" y="712"/>
                </a:cubicBezTo>
                <a:cubicBezTo>
                  <a:pt x="290" y="713"/>
                  <a:pt x="289" y="713"/>
                  <a:pt x="289" y="714"/>
                </a:cubicBezTo>
                <a:cubicBezTo>
                  <a:pt x="289" y="715"/>
                  <a:pt x="288" y="715"/>
                  <a:pt x="288" y="716"/>
                </a:cubicBezTo>
                <a:cubicBezTo>
                  <a:pt x="288" y="717"/>
                  <a:pt x="287" y="717"/>
                  <a:pt x="287" y="718"/>
                </a:cubicBezTo>
                <a:cubicBezTo>
                  <a:pt x="287" y="720"/>
                  <a:pt x="286" y="721"/>
                  <a:pt x="286" y="722"/>
                </a:cubicBezTo>
                <a:cubicBezTo>
                  <a:pt x="285" y="723"/>
                  <a:pt x="285" y="724"/>
                  <a:pt x="284" y="724"/>
                </a:cubicBezTo>
                <a:cubicBezTo>
                  <a:pt x="285" y="726"/>
                  <a:pt x="283" y="727"/>
                  <a:pt x="283" y="728"/>
                </a:cubicBezTo>
                <a:cubicBezTo>
                  <a:pt x="283" y="729"/>
                  <a:pt x="283" y="729"/>
                  <a:pt x="283" y="729"/>
                </a:cubicBezTo>
                <a:cubicBezTo>
                  <a:pt x="282" y="730"/>
                  <a:pt x="281" y="731"/>
                  <a:pt x="281" y="732"/>
                </a:cubicBezTo>
                <a:cubicBezTo>
                  <a:pt x="281" y="733"/>
                  <a:pt x="280" y="734"/>
                  <a:pt x="280" y="736"/>
                </a:cubicBezTo>
                <a:cubicBezTo>
                  <a:pt x="280" y="736"/>
                  <a:pt x="279" y="737"/>
                  <a:pt x="279" y="738"/>
                </a:cubicBezTo>
                <a:cubicBezTo>
                  <a:pt x="279" y="738"/>
                  <a:pt x="278" y="739"/>
                  <a:pt x="278" y="740"/>
                </a:cubicBezTo>
                <a:cubicBezTo>
                  <a:pt x="278" y="740"/>
                  <a:pt x="278" y="740"/>
                  <a:pt x="278" y="740"/>
                </a:cubicBezTo>
                <a:cubicBezTo>
                  <a:pt x="277" y="739"/>
                  <a:pt x="276" y="739"/>
                  <a:pt x="276" y="739"/>
                </a:cubicBezTo>
                <a:cubicBezTo>
                  <a:pt x="275" y="739"/>
                  <a:pt x="274" y="738"/>
                  <a:pt x="274" y="738"/>
                </a:cubicBezTo>
                <a:cubicBezTo>
                  <a:pt x="272" y="737"/>
                  <a:pt x="271" y="736"/>
                  <a:pt x="272" y="734"/>
                </a:cubicBezTo>
                <a:cubicBezTo>
                  <a:pt x="273" y="733"/>
                  <a:pt x="274" y="731"/>
                  <a:pt x="275" y="730"/>
                </a:cubicBezTo>
                <a:cubicBezTo>
                  <a:pt x="274" y="728"/>
                  <a:pt x="276" y="727"/>
                  <a:pt x="276" y="726"/>
                </a:cubicBezTo>
                <a:cubicBezTo>
                  <a:pt x="277" y="725"/>
                  <a:pt x="276" y="723"/>
                  <a:pt x="277" y="722"/>
                </a:cubicBezTo>
                <a:cubicBezTo>
                  <a:pt x="277" y="721"/>
                  <a:pt x="278" y="721"/>
                  <a:pt x="278" y="720"/>
                </a:cubicBezTo>
                <a:cubicBezTo>
                  <a:pt x="279" y="718"/>
                  <a:pt x="279" y="718"/>
                  <a:pt x="280" y="716"/>
                </a:cubicBezTo>
                <a:cubicBezTo>
                  <a:pt x="280" y="716"/>
                  <a:pt x="280" y="716"/>
                  <a:pt x="280" y="716"/>
                </a:cubicBezTo>
                <a:cubicBezTo>
                  <a:pt x="280" y="713"/>
                  <a:pt x="282" y="711"/>
                  <a:pt x="283" y="708"/>
                </a:cubicBezTo>
                <a:cubicBezTo>
                  <a:pt x="283" y="707"/>
                  <a:pt x="284" y="706"/>
                  <a:pt x="284" y="705"/>
                </a:cubicBezTo>
                <a:cubicBezTo>
                  <a:pt x="284" y="704"/>
                  <a:pt x="285" y="703"/>
                  <a:pt x="285" y="702"/>
                </a:cubicBezTo>
                <a:cubicBezTo>
                  <a:pt x="285" y="701"/>
                  <a:pt x="286" y="701"/>
                  <a:pt x="286" y="700"/>
                </a:cubicBezTo>
                <a:cubicBezTo>
                  <a:pt x="286" y="699"/>
                  <a:pt x="287" y="698"/>
                  <a:pt x="287" y="698"/>
                </a:cubicBezTo>
                <a:cubicBezTo>
                  <a:pt x="288" y="696"/>
                  <a:pt x="289" y="694"/>
                  <a:pt x="289" y="692"/>
                </a:cubicBezTo>
                <a:cubicBezTo>
                  <a:pt x="290" y="690"/>
                  <a:pt x="291" y="688"/>
                  <a:pt x="292" y="687"/>
                </a:cubicBezTo>
                <a:cubicBezTo>
                  <a:pt x="292" y="686"/>
                  <a:pt x="293" y="685"/>
                  <a:pt x="294" y="685"/>
                </a:cubicBezTo>
                <a:cubicBezTo>
                  <a:pt x="294" y="686"/>
                  <a:pt x="294" y="686"/>
                  <a:pt x="295" y="686"/>
                </a:cubicBezTo>
                <a:cubicBezTo>
                  <a:pt x="296" y="686"/>
                  <a:pt x="296" y="686"/>
                  <a:pt x="296" y="686"/>
                </a:cubicBezTo>
                <a:cubicBezTo>
                  <a:pt x="296" y="686"/>
                  <a:pt x="295" y="686"/>
                  <a:pt x="295" y="686"/>
                </a:cubicBezTo>
                <a:cubicBezTo>
                  <a:pt x="295" y="686"/>
                  <a:pt x="294" y="686"/>
                  <a:pt x="295" y="686"/>
                </a:cubicBezTo>
                <a:cubicBezTo>
                  <a:pt x="295" y="686"/>
                  <a:pt x="295" y="687"/>
                  <a:pt x="295" y="687"/>
                </a:cubicBezTo>
                <a:cubicBezTo>
                  <a:pt x="296" y="687"/>
                  <a:pt x="296" y="687"/>
                  <a:pt x="295" y="686"/>
                </a:cubicBezTo>
                <a:cubicBezTo>
                  <a:pt x="295" y="685"/>
                  <a:pt x="294" y="685"/>
                  <a:pt x="294" y="685"/>
                </a:cubicBezTo>
                <a:cubicBezTo>
                  <a:pt x="294" y="685"/>
                  <a:pt x="294" y="684"/>
                  <a:pt x="294" y="684"/>
                </a:cubicBezTo>
                <a:cubicBezTo>
                  <a:pt x="294" y="682"/>
                  <a:pt x="294" y="682"/>
                  <a:pt x="296" y="682"/>
                </a:cubicBezTo>
                <a:cubicBezTo>
                  <a:pt x="297" y="683"/>
                  <a:pt x="297" y="682"/>
                  <a:pt x="297" y="682"/>
                </a:cubicBezTo>
                <a:cubicBezTo>
                  <a:pt x="297" y="682"/>
                  <a:pt x="296" y="682"/>
                  <a:pt x="296" y="682"/>
                </a:cubicBezTo>
                <a:cubicBezTo>
                  <a:pt x="296" y="682"/>
                  <a:pt x="295" y="682"/>
                  <a:pt x="296" y="683"/>
                </a:cubicBezTo>
                <a:cubicBezTo>
                  <a:pt x="296" y="683"/>
                  <a:pt x="296" y="683"/>
                  <a:pt x="296" y="683"/>
                </a:cubicBezTo>
                <a:cubicBezTo>
                  <a:pt x="296" y="683"/>
                  <a:pt x="297" y="683"/>
                  <a:pt x="296" y="682"/>
                </a:cubicBezTo>
                <a:moveTo>
                  <a:pt x="299" y="686"/>
                </a:moveTo>
                <a:cubicBezTo>
                  <a:pt x="299" y="683"/>
                  <a:pt x="299" y="683"/>
                  <a:pt x="299" y="682"/>
                </a:cubicBezTo>
                <a:cubicBezTo>
                  <a:pt x="298" y="683"/>
                  <a:pt x="298" y="684"/>
                  <a:pt x="298" y="684"/>
                </a:cubicBezTo>
                <a:cubicBezTo>
                  <a:pt x="298" y="685"/>
                  <a:pt x="298" y="685"/>
                  <a:pt x="299" y="686"/>
                </a:cubicBezTo>
                <a:moveTo>
                  <a:pt x="95" y="331"/>
                </a:moveTo>
                <a:cubicBezTo>
                  <a:pt x="96" y="332"/>
                  <a:pt x="95" y="333"/>
                  <a:pt x="95" y="333"/>
                </a:cubicBezTo>
                <a:cubicBezTo>
                  <a:pt x="94" y="333"/>
                  <a:pt x="94" y="332"/>
                  <a:pt x="93" y="332"/>
                </a:cubicBezTo>
                <a:cubicBezTo>
                  <a:pt x="91" y="333"/>
                  <a:pt x="89" y="332"/>
                  <a:pt x="88" y="331"/>
                </a:cubicBezTo>
                <a:cubicBezTo>
                  <a:pt x="87" y="331"/>
                  <a:pt x="87" y="330"/>
                  <a:pt x="87" y="330"/>
                </a:cubicBezTo>
                <a:cubicBezTo>
                  <a:pt x="86" y="330"/>
                  <a:pt x="85" y="330"/>
                  <a:pt x="84" y="330"/>
                </a:cubicBezTo>
                <a:cubicBezTo>
                  <a:pt x="84" y="330"/>
                  <a:pt x="83" y="329"/>
                  <a:pt x="82" y="329"/>
                </a:cubicBezTo>
                <a:cubicBezTo>
                  <a:pt x="81" y="329"/>
                  <a:pt x="80" y="328"/>
                  <a:pt x="78" y="328"/>
                </a:cubicBezTo>
                <a:cubicBezTo>
                  <a:pt x="77" y="327"/>
                  <a:pt x="75" y="327"/>
                  <a:pt x="74" y="327"/>
                </a:cubicBezTo>
                <a:cubicBezTo>
                  <a:pt x="73" y="327"/>
                  <a:pt x="72" y="326"/>
                  <a:pt x="71" y="326"/>
                </a:cubicBezTo>
                <a:cubicBezTo>
                  <a:pt x="70" y="327"/>
                  <a:pt x="69" y="326"/>
                  <a:pt x="68" y="326"/>
                </a:cubicBezTo>
                <a:cubicBezTo>
                  <a:pt x="68" y="325"/>
                  <a:pt x="66" y="326"/>
                  <a:pt x="66" y="325"/>
                </a:cubicBezTo>
                <a:cubicBezTo>
                  <a:pt x="65" y="324"/>
                  <a:pt x="63" y="325"/>
                  <a:pt x="63" y="324"/>
                </a:cubicBezTo>
                <a:cubicBezTo>
                  <a:pt x="62" y="324"/>
                  <a:pt x="61" y="324"/>
                  <a:pt x="60" y="323"/>
                </a:cubicBezTo>
                <a:cubicBezTo>
                  <a:pt x="59" y="322"/>
                  <a:pt x="59" y="321"/>
                  <a:pt x="60" y="319"/>
                </a:cubicBezTo>
                <a:cubicBezTo>
                  <a:pt x="61" y="318"/>
                  <a:pt x="60" y="317"/>
                  <a:pt x="61" y="316"/>
                </a:cubicBezTo>
                <a:cubicBezTo>
                  <a:pt x="62" y="315"/>
                  <a:pt x="61" y="314"/>
                  <a:pt x="61" y="313"/>
                </a:cubicBezTo>
                <a:cubicBezTo>
                  <a:pt x="61" y="313"/>
                  <a:pt x="62" y="312"/>
                  <a:pt x="62" y="312"/>
                </a:cubicBezTo>
                <a:cubicBezTo>
                  <a:pt x="62" y="310"/>
                  <a:pt x="63" y="310"/>
                  <a:pt x="63" y="309"/>
                </a:cubicBezTo>
                <a:cubicBezTo>
                  <a:pt x="63" y="308"/>
                  <a:pt x="63" y="306"/>
                  <a:pt x="63" y="306"/>
                </a:cubicBezTo>
                <a:cubicBezTo>
                  <a:pt x="64" y="305"/>
                  <a:pt x="64" y="304"/>
                  <a:pt x="64" y="303"/>
                </a:cubicBezTo>
                <a:cubicBezTo>
                  <a:pt x="64" y="302"/>
                  <a:pt x="65" y="301"/>
                  <a:pt x="65" y="300"/>
                </a:cubicBezTo>
                <a:cubicBezTo>
                  <a:pt x="66" y="299"/>
                  <a:pt x="66" y="298"/>
                  <a:pt x="66" y="297"/>
                </a:cubicBezTo>
                <a:cubicBezTo>
                  <a:pt x="67" y="297"/>
                  <a:pt x="68" y="297"/>
                  <a:pt x="69" y="297"/>
                </a:cubicBezTo>
                <a:cubicBezTo>
                  <a:pt x="70" y="299"/>
                  <a:pt x="72" y="298"/>
                  <a:pt x="73" y="298"/>
                </a:cubicBezTo>
                <a:cubicBezTo>
                  <a:pt x="74" y="301"/>
                  <a:pt x="72" y="302"/>
                  <a:pt x="72" y="304"/>
                </a:cubicBezTo>
                <a:cubicBezTo>
                  <a:pt x="71" y="305"/>
                  <a:pt x="72" y="307"/>
                  <a:pt x="71" y="307"/>
                </a:cubicBezTo>
                <a:cubicBezTo>
                  <a:pt x="70" y="308"/>
                  <a:pt x="71" y="309"/>
                  <a:pt x="71" y="310"/>
                </a:cubicBezTo>
                <a:cubicBezTo>
                  <a:pt x="71" y="311"/>
                  <a:pt x="70" y="312"/>
                  <a:pt x="70" y="312"/>
                </a:cubicBezTo>
                <a:cubicBezTo>
                  <a:pt x="70" y="313"/>
                  <a:pt x="70" y="314"/>
                  <a:pt x="70" y="315"/>
                </a:cubicBezTo>
                <a:cubicBezTo>
                  <a:pt x="70" y="315"/>
                  <a:pt x="69" y="315"/>
                  <a:pt x="69" y="316"/>
                </a:cubicBezTo>
                <a:cubicBezTo>
                  <a:pt x="69" y="317"/>
                  <a:pt x="71" y="317"/>
                  <a:pt x="72" y="318"/>
                </a:cubicBezTo>
                <a:cubicBezTo>
                  <a:pt x="73" y="318"/>
                  <a:pt x="73" y="318"/>
                  <a:pt x="74" y="318"/>
                </a:cubicBezTo>
                <a:cubicBezTo>
                  <a:pt x="76" y="317"/>
                  <a:pt x="77" y="319"/>
                  <a:pt x="78" y="319"/>
                </a:cubicBezTo>
                <a:cubicBezTo>
                  <a:pt x="79" y="319"/>
                  <a:pt x="79" y="320"/>
                  <a:pt x="80" y="320"/>
                </a:cubicBezTo>
                <a:cubicBezTo>
                  <a:pt x="82" y="319"/>
                  <a:pt x="83" y="321"/>
                  <a:pt x="85" y="321"/>
                </a:cubicBezTo>
                <a:cubicBezTo>
                  <a:pt x="86" y="322"/>
                  <a:pt x="87" y="322"/>
                  <a:pt x="89" y="322"/>
                </a:cubicBezTo>
                <a:cubicBezTo>
                  <a:pt x="90" y="322"/>
                  <a:pt x="91" y="322"/>
                  <a:pt x="91" y="323"/>
                </a:cubicBezTo>
                <a:cubicBezTo>
                  <a:pt x="92" y="323"/>
                  <a:pt x="92" y="324"/>
                  <a:pt x="92" y="325"/>
                </a:cubicBezTo>
                <a:cubicBezTo>
                  <a:pt x="93" y="324"/>
                  <a:pt x="93" y="324"/>
                  <a:pt x="93" y="324"/>
                </a:cubicBezTo>
                <a:cubicBezTo>
                  <a:pt x="94" y="325"/>
                  <a:pt x="96" y="324"/>
                  <a:pt x="97" y="325"/>
                </a:cubicBezTo>
                <a:cubicBezTo>
                  <a:pt x="97" y="325"/>
                  <a:pt x="97" y="326"/>
                  <a:pt x="96" y="326"/>
                </a:cubicBezTo>
                <a:cubicBezTo>
                  <a:pt x="98" y="327"/>
                  <a:pt x="97" y="328"/>
                  <a:pt x="97" y="329"/>
                </a:cubicBezTo>
                <a:cubicBezTo>
                  <a:pt x="96" y="329"/>
                  <a:pt x="95" y="330"/>
                  <a:pt x="94" y="330"/>
                </a:cubicBezTo>
                <a:cubicBezTo>
                  <a:pt x="94" y="330"/>
                  <a:pt x="94" y="330"/>
                  <a:pt x="94" y="330"/>
                </a:cubicBezTo>
                <a:cubicBezTo>
                  <a:pt x="93" y="330"/>
                  <a:pt x="93" y="330"/>
                  <a:pt x="94" y="331"/>
                </a:cubicBezTo>
                <a:cubicBezTo>
                  <a:pt x="94" y="331"/>
                  <a:pt x="94" y="331"/>
                  <a:pt x="94" y="331"/>
                </a:cubicBezTo>
                <a:cubicBezTo>
                  <a:pt x="95" y="331"/>
                  <a:pt x="95" y="331"/>
                  <a:pt x="95" y="331"/>
                </a:cubicBezTo>
                <a:cubicBezTo>
                  <a:pt x="94" y="330"/>
                  <a:pt x="93" y="329"/>
                  <a:pt x="92" y="329"/>
                </a:cubicBezTo>
                <a:cubicBezTo>
                  <a:pt x="92" y="329"/>
                  <a:pt x="93" y="329"/>
                  <a:pt x="93" y="329"/>
                </a:cubicBezTo>
                <a:cubicBezTo>
                  <a:pt x="93" y="329"/>
                  <a:pt x="93" y="328"/>
                  <a:pt x="93" y="328"/>
                </a:cubicBezTo>
                <a:cubicBezTo>
                  <a:pt x="92" y="328"/>
                  <a:pt x="92" y="328"/>
                  <a:pt x="92" y="327"/>
                </a:cubicBezTo>
                <a:cubicBezTo>
                  <a:pt x="92" y="327"/>
                  <a:pt x="92" y="328"/>
                  <a:pt x="92" y="328"/>
                </a:cubicBezTo>
                <a:cubicBezTo>
                  <a:pt x="92" y="328"/>
                  <a:pt x="92" y="329"/>
                  <a:pt x="92" y="329"/>
                </a:cubicBezTo>
                <a:cubicBezTo>
                  <a:pt x="93" y="330"/>
                  <a:pt x="93" y="330"/>
                  <a:pt x="95" y="331"/>
                </a:cubicBezTo>
                <a:moveTo>
                  <a:pt x="94" y="326"/>
                </a:moveTo>
                <a:cubicBezTo>
                  <a:pt x="94" y="325"/>
                  <a:pt x="94" y="325"/>
                  <a:pt x="94" y="325"/>
                </a:cubicBezTo>
                <a:cubicBezTo>
                  <a:pt x="94" y="326"/>
                  <a:pt x="94" y="326"/>
                  <a:pt x="94" y="326"/>
                </a:cubicBezTo>
                <a:cubicBezTo>
                  <a:pt x="94" y="326"/>
                  <a:pt x="94" y="326"/>
                  <a:pt x="94" y="326"/>
                </a:cubicBezTo>
                <a:cubicBezTo>
                  <a:pt x="94" y="326"/>
                  <a:pt x="94" y="326"/>
                  <a:pt x="94" y="326"/>
                </a:cubicBezTo>
                <a:moveTo>
                  <a:pt x="743" y="409"/>
                </a:moveTo>
                <a:cubicBezTo>
                  <a:pt x="743" y="410"/>
                  <a:pt x="743" y="411"/>
                  <a:pt x="744" y="411"/>
                </a:cubicBezTo>
                <a:cubicBezTo>
                  <a:pt x="744" y="412"/>
                  <a:pt x="743" y="412"/>
                  <a:pt x="743" y="413"/>
                </a:cubicBezTo>
                <a:cubicBezTo>
                  <a:pt x="743" y="413"/>
                  <a:pt x="742" y="412"/>
                  <a:pt x="742" y="412"/>
                </a:cubicBezTo>
                <a:cubicBezTo>
                  <a:pt x="742" y="412"/>
                  <a:pt x="742" y="412"/>
                  <a:pt x="742" y="412"/>
                </a:cubicBezTo>
                <a:cubicBezTo>
                  <a:pt x="740" y="413"/>
                  <a:pt x="739" y="411"/>
                  <a:pt x="738" y="411"/>
                </a:cubicBezTo>
                <a:cubicBezTo>
                  <a:pt x="737" y="411"/>
                  <a:pt x="736" y="411"/>
                  <a:pt x="735" y="411"/>
                </a:cubicBezTo>
                <a:cubicBezTo>
                  <a:pt x="734" y="411"/>
                  <a:pt x="733" y="410"/>
                  <a:pt x="732" y="410"/>
                </a:cubicBezTo>
                <a:cubicBezTo>
                  <a:pt x="731" y="410"/>
                  <a:pt x="730" y="408"/>
                  <a:pt x="729" y="409"/>
                </a:cubicBezTo>
                <a:cubicBezTo>
                  <a:pt x="727" y="409"/>
                  <a:pt x="727" y="408"/>
                  <a:pt x="725" y="408"/>
                </a:cubicBezTo>
                <a:cubicBezTo>
                  <a:pt x="724" y="408"/>
                  <a:pt x="724" y="407"/>
                  <a:pt x="723" y="407"/>
                </a:cubicBezTo>
                <a:cubicBezTo>
                  <a:pt x="722" y="407"/>
                  <a:pt x="721" y="407"/>
                  <a:pt x="721" y="407"/>
                </a:cubicBezTo>
                <a:cubicBezTo>
                  <a:pt x="720" y="407"/>
                  <a:pt x="720" y="406"/>
                  <a:pt x="719" y="406"/>
                </a:cubicBezTo>
                <a:cubicBezTo>
                  <a:pt x="718" y="406"/>
                  <a:pt x="717" y="406"/>
                  <a:pt x="715" y="407"/>
                </a:cubicBezTo>
                <a:cubicBezTo>
                  <a:pt x="715" y="407"/>
                  <a:pt x="714" y="407"/>
                  <a:pt x="714" y="407"/>
                </a:cubicBezTo>
                <a:cubicBezTo>
                  <a:pt x="704" y="407"/>
                  <a:pt x="694" y="407"/>
                  <a:pt x="685" y="407"/>
                </a:cubicBezTo>
                <a:cubicBezTo>
                  <a:pt x="684" y="406"/>
                  <a:pt x="684" y="404"/>
                  <a:pt x="684" y="403"/>
                </a:cubicBezTo>
                <a:cubicBezTo>
                  <a:pt x="684" y="402"/>
                  <a:pt x="684" y="400"/>
                  <a:pt x="684" y="399"/>
                </a:cubicBezTo>
                <a:cubicBezTo>
                  <a:pt x="686" y="398"/>
                  <a:pt x="687" y="399"/>
                  <a:pt x="688" y="399"/>
                </a:cubicBezTo>
                <a:cubicBezTo>
                  <a:pt x="690" y="398"/>
                  <a:pt x="691" y="399"/>
                  <a:pt x="692" y="399"/>
                </a:cubicBezTo>
                <a:cubicBezTo>
                  <a:pt x="696" y="399"/>
                  <a:pt x="696" y="399"/>
                  <a:pt x="696" y="399"/>
                </a:cubicBezTo>
                <a:cubicBezTo>
                  <a:pt x="697" y="399"/>
                  <a:pt x="698" y="398"/>
                  <a:pt x="699" y="399"/>
                </a:cubicBezTo>
                <a:cubicBezTo>
                  <a:pt x="700" y="399"/>
                  <a:pt x="701" y="397"/>
                  <a:pt x="702" y="398"/>
                </a:cubicBezTo>
                <a:cubicBezTo>
                  <a:pt x="705" y="398"/>
                  <a:pt x="708" y="398"/>
                  <a:pt x="711" y="398"/>
                </a:cubicBezTo>
                <a:cubicBezTo>
                  <a:pt x="712" y="398"/>
                  <a:pt x="713" y="398"/>
                  <a:pt x="713" y="398"/>
                </a:cubicBezTo>
                <a:cubicBezTo>
                  <a:pt x="713" y="399"/>
                  <a:pt x="714" y="399"/>
                  <a:pt x="714" y="399"/>
                </a:cubicBezTo>
                <a:cubicBezTo>
                  <a:pt x="716" y="397"/>
                  <a:pt x="719" y="398"/>
                  <a:pt x="721" y="398"/>
                </a:cubicBezTo>
                <a:cubicBezTo>
                  <a:pt x="722" y="398"/>
                  <a:pt x="722" y="398"/>
                  <a:pt x="723" y="398"/>
                </a:cubicBezTo>
                <a:cubicBezTo>
                  <a:pt x="723" y="398"/>
                  <a:pt x="723" y="397"/>
                  <a:pt x="723" y="397"/>
                </a:cubicBezTo>
                <a:cubicBezTo>
                  <a:pt x="724" y="396"/>
                  <a:pt x="724" y="398"/>
                  <a:pt x="725" y="398"/>
                </a:cubicBezTo>
                <a:cubicBezTo>
                  <a:pt x="725" y="398"/>
                  <a:pt x="726" y="398"/>
                  <a:pt x="726" y="398"/>
                </a:cubicBezTo>
                <a:cubicBezTo>
                  <a:pt x="726" y="398"/>
                  <a:pt x="726" y="399"/>
                  <a:pt x="726" y="399"/>
                </a:cubicBezTo>
                <a:cubicBezTo>
                  <a:pt x="726" y="400"/>
                  <a:pt x="726" y="400"/>
                  <a:pt x="727" y="400"/>
                </a:cubicBezTo>
                <a:cubicBezTo>
                  <a:pt x="728" y="400"/>
                  <a:pt x="728" y="401"/>
                  <a:pt x="729" y="402"/>
                </a:cubicBezTo>
                <a:cubicBezTo>
                  <a:pt x="729" y="402"/>
                  <a:pt x="728" y="403"/>
                  <a:pt x="728" y="403"/>
                </a:cubicBezTo>
                <a:cubicBezTo>
                  <a:pt x="728" y="403"/>
                  <a:pt x="728" y="403"/>
                  <a:pt x="728" y="403"/>
                </a:cubicBezTo>
                <a:cubicBezTo>
                  <a:pt x="730" y="403"/>
                  <a:pt x="732" y="403"/>
                  <a:pt x="733" y="403"/>
                </a:cubicBezTo>
                <a:cubicBezTo>
                  <a:pt x="734" y="404"/>
                  <a:pt x="734" y="405"/>
                  <a:pt x="734" y="405"/>
                </a:cubicBezTo>
                <a:cubicBezTo>
                  <a:pt x="735" y="404"/>
                  <a:pt x="736" y="404"/>
                  <a:pt x="737" y="404"/>
                </a:cubicBezTo>
                <a:cubicBezTo>
                  <a:pt x="738" y="405"/>
                  <a:pt x="737" y="405"/>
                  <a:pt x="737" y="405"/>
                </a:cubicBezTo>
                <a:cubicBezTo>
                  <a:pt x="737" y="406"/>
                  <a:pt x="736" y="406"/>
                  <a:pt x="737" y="407"/>
                </a:cubicBezTo>
                <a:cubicBezTo>
                  <a:pt x="738" y="407"/>
                  <a:pt x="737" y="409"/>
                  <a:pt x="739" y="410"/>
                </a:cubicBezTo>
                <a:cubicBezTo>
                  <a:pt x="740" y="410"/>
                  <a:pt x="740" y="410"/>
                  <a:pt x="741" y="410"/>
                </a:cubicBezTo>
                <a:cubicBezTo>
                  <a:pt x="742" y="410"/>
                  <a:pt x="743" y="409"/>
                  <a:pt x="743" y="409"/>
                </a:cubicBezTo>
                <a:moveTo>
                  <a:pt x="733" y="405"/>
                </a:moveTo>
                <a:cubicBezTo>
                  <a:pt x="733" y="405"/>
                  <a:pt x="732" y="404"/>
                  <a:pt x="732" y="404"/>
                </a:cubicBezTo>
                <a:cubicBezTo>
                  <a:pt x="732" y="404"/>
                  <a:pt x="732" y="404"/>
                  <a:pt x="732" y="405"/>
                </a:cubicBezTo>
                <a:cubicBezTo>
                  <a:pt x="732" y="405"/>
                  <a:pt x="732" y="405"/>
                  <a:pt x="732" y="405"/>
                </a:cubicBezTo>
                <a:cubicBezTo>
                  <a:pt x="732" y="405"/>
                  <a:pt x="733" y="405"/>
                  <a:pt x="733" y="405"/>
                </a:cubicBezTo>
                <a:moveTo>
                  <a:pt x="112" y="333"/>
                </a:moveTo>
                <a:cubicBezTo>
                  <a:pt x="111" y="331"/>
                  <a:pt x="111" y="330"/>
                  <a:pt x="110" y="330"/>
                </a:cubicBezTo>
                <a:cubicBezTo>
                  <a:pt x="108" y="330"/>
                  <a:pt x="109" y="329"/>
                  <a:pt x="109" y="328"/>
                </a:cubicBezTo>
                <a:cubicBezTo>
                  <a:pt x="109" y="328"/>
                  <a:pt x="109" y="327"/>
                  <a:pt x="110" y="327"/>
                </a:cubicBezTo>
                <a:cubicBezTo>
                  <a:pt x="110" y="328"/>
                  <a:pt x="111" y="328"/>
                  <a:pt x="112" y="328"/>
                </a:cubicBezTo>
                <a:cubicBezTo>
                  <a:pt x="112" y="328"/>
                  <a:pt x="113" y="329"/>
                  <a:pt x="114" y="329"/>
                </a:cubicBezTo>
                <a:cubicBezTo>
                  <a:pt x="115" y="330"/>
                  <a:pt x="116" y="331"/>
                  <a:pt x="118" y="330"/>
                </a:cubicBezTo>
                <a:cubicBezTo>
                  <a:pt x="119" y="330"/>
                  <a:pt x="120" y="332"/>
                  <a:pt x="121" y="331"/>
                </a:cubicBezTo>
                <a:cubicBezTo>
                  <a:pt x="122" y="331"/>
                  <a:pt x="123" y="331"/>
                  <a:pt x="123" y="332"/>
                </a:cubicBezTo>
                <a:cubicBezTo>
                  <a:pt x="124" y="332"/>
                  <a:pt x="125" y="332"/>
                  <a:pt x="126" y="332"/>
                </a:cubicBezTo>
                <a:cubicBezTo>
                  <a:pt x="127" y="332"/>
                  <a:pt x="127" y="333"/>
                  <a:pt x="128" y="333"/>
                </a:cubicBezTo>
                <a:cubicBezTo>
                  <a:pt x="129" y="333"/>
                  <a:pt x="131" y="333"/>
                  <a:pt x="132" y="334"/>
                </a:cubicBezTo>
                <a:cubicBezTo>
                  <a:pt x="135" y="334"/>
                  <a:pt x="135" y="334"/>
                  <a:pt x="135" y="334"/>
                </a:cubicBezTo>
                <a:cubicBezTo>
                  <a:pt x="136" y="333"/>
                  <a:pt x="135" y="332"/>
                  <a:pt x="136" y="331"/>
                </a:cubicBezTo>
                <a:cubicBezTo>
                  <a:pt x="137" y="330"/>
                  <a:pt x="136" y="329"/>
                  <a:pt x="137" y="328"/>
                </a:cubicBezTo>
                <a:cubicBezTo>
                  <a:pt x="137" y="328"/>
                  <a:pt x="137" y="328"/>
                  <a:pt x="137" y="328"/>
                </a:cubicBezTo>
                <a:cubicBezTo>
                  <a:pt x="137" y="327"/>
                  <a:pt x="137" y="325"/>
                  <a:pt x="138" y="324"/>
                </a:cubicBezTo>
                <a:cubicBezTo>
                  <a:pt x="138" y="323"/>
                  <a:pt x="138" y="322"/>
                  <a:pt x="139" y="321"/>
                </a:cubicBezTo>
                <a:cubicBezTo>
                  <a:pt x="139" y="321"/>
                  <a:pt x="139" y="320"/>
                  <a:pt x="139" y="320"/>
                </a:cubicBezTo>
                <a:cubicBezTo>
                  <a:pt x="139" y="318"/>
                  <a:pt x="140" y="318"/>
                  <a:pt x="140" y="316"/>
                </a:cubicBezTo>
                <a:cubicBezTo>
                  <a:pt x="140" y="316"/>
                  <a:pt x="141" y="316"/>
                  <a:pt x="141" y="316"/>
                </a:cubicBezTo>
                <a:cubicBezTo>
                  <a:pt x="142" y="316"/>
                  <a:pt x="142" y="317"/>
                  <a:pt x="143" y="317"/>
                </a:cubicBezTo>
                <a:cubicBezTo>
                  <a:pt x="145" y="316"/>
                  <a:pt x="146" y="318"/>
                  <a:pt x="148" y="318"/>
                </a:cubicBezTo>
                <a:cubicBezTo>
                  <a:pt x="147" y="319"/>
                  <a:pt x="148" y="321"/>
                  <a:pt x="147" y="322"/>
                </a:cubicBezTo>
                <a:cubicBezTo>
                  <a:pt x="146" y="322"/>
                  <a:pt x="147" y="323"/>
                  <a:pt x="146" y="324"/>
                </a:cubicBezTo>
                <a:cubicBezTo>
                  <a:pt x="146" y="325"/>
                  <a:pt x="145" y="326"/>
                  <a:pt x="145" y="327"/>
                </a:cubicBezTo>
                <a:cubicBezTo>
                  <a:pt x="145" y="328"/>
                  <a:pt x="145" y="329"/>
                  <a:pt x="145" y="330"/>
                </a:cubicBezTo>
                <a:cubicBezTo>
                  <a:pt x="145" y="331"/>
                  <a:pt x="143" y="332"/>
                  <a:pt x="144" y="333"/>
                </a:cubicBezTo>
                <a:cubicBezTo>
                  <a:pt x="144" y="334"/>
                  <a:pt x="144" y="335"/>
                  <a:pt x="143" y="335"/>
                </a:cubicBezTo>
                <a:cubicBezTo>
                  <a:pt x="142" y="336"/>
                  <a:pt x="143" y="337"/>
                  <a:pt x="142" y="338"/>
                </a:cubicBezTo>
                <a:cubicBezTo>
                  <a:pt x="141" y="339"/>
                  <a:pt x="142" y="340"/>
                  <a:pt x="142" y="341"/>
                </a:cubicBezTo>
                <a:cubicBezTo>
                  <a:pt x="142" y="342"/>
                  <a:pt x="141" y="342"/>
                  <a:pt x="141" y="343"/>
                </a:cubicBezTo>
                <a:cubicBezTo>
                  <a:pt x="141" y="344"/>
                  <a:pt x="141" y="344"/>
                  <a:pt x="141" y="345"/>
                </a:cubicBezTo>
                <a:cubicBezTo>
                  <a:pt x="138" y="345"/>
                  <a:pt x="138" y="345"/>
                  <a:pt x="136" y="345"/>
                </a:cubicBezTo>
                <a:cubicBezTo>
                  <a:pt x="135" y="344"/>
                  <a:pt x="135" y="343"/>
                  <a:pt x="134" y="344"/>
                </a:cubicBezTo>
                <a:cubicBezTo>
                  <a:pt x="133" y="344"/>
                  <a:pt x="132" y="343"/>
                  <a:pt x="132" y="343"/>
                </a:cubicBezTo>
                <a:cubicBezTo>
                  <a:pt x="131" y="342"/>
                  <a:pt x="130" y="343"/>
                  <a:pt x="129" y="343"/>
                </a:cubicBezTo>
                <a:cubicBezTo>
                  <a:pt x="128" y="343"/>
                  <a:pt x="127" y="343"/>
                  <a:pt x="127" y="342"/>
                </a:cubicBezTo>
                <a:cubicBezTo>
                  <a:pt x="126" y="341"/>
                  <a:pt x="125" y="342"/>
                  <a:pt x="124" y="341"/>
                </a:cubicBezTo>
                <a:cubicBezTo>
                  <a:pt x="122" y="340"/>
                  <a:pt x="120" y="339"/>
                  <a:pt x="118" y="340"/>
                </a:cubicBezTo>
                <a:cubicBezTo>
                  <a:pt x="118" y="340"/>
                  <a:pt x="118" y="340"/>
                  <a:pt x="118" y="340"/>
                </a:cubicBezTo>
                <a:cubicBezTo>
                  <a:pt x="117" y="339"/>
                  <a:pt x="117" y="339"/>
                  <a:pt x="117" y="339"/>
                </a:cubicBezTo>
                <a:cubicBezTo>
                  <a:pt x="116" y="338"/>
                  <a:pt x="116" y="338"/>
                  <a:pt x="116" y="338"/>
                </a:cubicBezTo>
                <a:cubicBezTo>
                  <a:pt x="115" y="338"/>
                  <a:pt x="115" y="339"/>
                  <a:pt x="114" y="338"/>
                </a:cubicBezTo>
                <a:cubicBezTo>
                  <a:pt x="114" y="338"/>
                  <a:pt x="113" y="338"/>
                  <a:pt x="113" y="338"/>
                </a:cubicBezTo>
                <a:cubicBezTo>
                  <a:pt x="113" y="337"/>
                  <a:pt x="112" y="337"/>
                  <a:pt x="113" y="336"/>
                </a:cubicBezTo>
                <a:cubicBezTo>
                  <a:pt x="113" y="336"/>
                  <a:pt x="113" y="336"/>
                  <a:pt x="113" y="335"/>
                </a:cubicBezTo>
                <a:cubicBezTo>
                  <a:pt x="113" y="335"/>
                  <a:pt x="112" y="335"/>
                  <a:pt x="111" y="335"/>
                </a:cubicBezTo>
                <a:cubicBezTo>
                  <a:pt x="110" y="335"/>
                  <a:pt x="110" y="335"/>
                  <a:pt x="110" y="334"/>
                </a:cubicBezTo>
                <a:cubicBezTo>
                  <a:pt x="110" y="334"/>
                  <a:pt x="110" y="333"/>
                  <a:pt x="110" y="333"/>
                </a:cubicBezTo>
                <a:cubicBezTo>
                  <a:pt x="111" y="333"/>
                  <a:pt x="111" y="332"/>
                  <a:pt x="112" y="333"/>
                </a:cubicBezTo>
                <a:cubicBezTo>
                  <a:pt x="112" y="334"/>
                  <a:pt x="112" y="333"/>
                  <a:pt x="112" y="333"/>
                </a:cubicBezTo>
                <a:cubicBezTo>
                  <a:pt x="112" y="333"/>
                  <a:pt x="111" y="333"/>
                  <a:pt x="111" y="333"/>
                </a:cubicBezTo>
                <a:cubicBezTo>
                  <a:pt x="111" y="333"/>
                  <a:pt x="110" y="333"/>
                  <a:pt x="111" y="334"/>
                </a:cubicBezTo>
                <a:cubicBezTo>
                  <a:pt x="111" y="334"/>
                  <a:pt x="111" y="334"/>
                  <a:pt x="111" y="334"/>
                </a:cubicBezTo>
                <a:cubicBezTo>
                  <a:pt x="112" y="334"/>
                  <a:pt x="112" y="334"/>
                  <a:pt x="112" y="333"/>
                </a:cubicBezTo>
                <a:moveTo>
                  <a:pt x="123" y="338"/>
                </a:moveTo>
                <a:cubicBezTo>
                  <a:pt x="123" y="339"/>
                  <a:pt x="123" y="339"/>
                  <a:pt x="123" y="339"/>
                </a:cubicBezTo>
                <a:cubicBezTo>
                  <a:pt x="123" y="339"/>
                  <a:pt x="124" y="338"/>
                  <a:pt x="124" y="338"/>
                </a:cubicBezTo>
                <a:cubicBezTo>
                  <a:pt x="124" y="338"/>
                  <a:pt x="123" y="338"/>
                  <a:pt x="123" y="338"/>
                </a:cubicBezTo>
                <a:cubicBezTo>
                  <a:pt x="123" y="338"/>
                  <a:pt x="123" y="338"/>
                  <a:pt x="123" y="338"/>
                </a:cubicBezTo>
                <a:moveTo>
                  <a:pt x="495" y="83"/>
                </a:moveTo>
                <a:cubicBezTo>
                  <a:pt x="494" y="84"/>
                  <a:pt x="494" y="83"/>
                  <a:pt x="494" y="83"/>
                </a:cubicBezTo>
                <a:cubicBezTo>
                  <a:pt x="494" y="83"/>
                  <a:pt x="493" y="83"/>
                  <a:pt x="493" y="83"/>
                </a:cubicBezTo>
                <a:cubicBezTo>
                  <a:pt x="493" y="82"/>
                  <a:pt x="492" y="82"/>
                  <a:pt x="492" y="81"/>
                </a:cubicBezTo>
                <a:cubicBezTo>
                  <a:pt x="492" y="81"/>
                  <a:pt x="493" y="80"/>
                  <a:pt x="493" y="80"/>
                </a:cubicBezTo>
                <a:cubicBezTo>
                  <a:pt x="493" y="78"/>
                  <a:pt x="492" y="77"/>
                  <a:pt x="493" y="76"/>
                </a:cubicBezTo>
                <a:cubicBezTo>
                  <a:pt x="494" y="75"/>
                  <a:pt x="493" y="74"/>
                  <a:pt x="494" y="73"/>
                </a:cubicBezTo>
                <a:cubicBezTo>
                  <a:pt x="494" y="72"/>
                  <a:pt x="495" y="71"/>
                  <a:pt x="495" y="70"/>
                </a:cubicBezTo>
                <a:cubicBezTo>
                  <a:pt x="496" y="69"/>
                  <a:pt x="496" y="68"/>
                  <a:pt x="496" y="67"/>
                </a:cubicBezTo>
                <a:cubicBezTo>
                  <a:pt x="496" y="66"/>
                  <a:pt x="496" y="66"/>
                  <a:pt x="496" y="66"/>
                </a:cubicBezTo>
                <a:cubicBezTo>
                  <a:pt x="497" y="66"/>
                  <a:pt x="496" y="64"/>
                  <a:pt x="497" y="63"/>
                </a:cubicBezTo>
                <a:cubicBezTo>
                  <a:pt x="497" y="63"/>
                  <a:pt x="498" y="62"/>
                  <a:pt x="498" y="62"/>
                </a:cubicBezTo>
                <a:cubicBezTo>
                  <a:pt x="497" y="60"/>
                  <a:pt x="498" y="60"/>
                  <a:pt x="499" y="59"/>
                </a:cubicBezTo>
                <a:cubicBezTo>
                  <a:pt x="499" y="59"/>
                  <a:pt x="500" y="60"/>
                  <a:pt x="500" y="60"/>
                </a:cubicBezTo>
                <a:cubicBezTo>
                  <a:pt x="501" y="60"/>
                  <a:pt x="502" y="60"/>
                  <a:pt x="502" y="60"/>
                </a:cubicBezTo>
                <a:cubicBezTo>
                  <a:pt x="503" y="60"/>
                  <a:pt x="504" y="61"/>
                  <a:pt x="504" y="61"/>
                </a:cubicBezTo>
                <a:cubicBezTo>
                  <a:pt x="506" y="61"/>
                  <a:pt x="507" y="62"/>
                  <a:pt x="508" y="62"/>
                </a:cubicBezTo>
                <a:cubicBezTo>
                  <a:pt x="509" y="63"/>
                  <a:pt x="510" y="62"/>
                  <a:pt x="511" y="63"/>
                </a:cubicBezTo>
                <a:cubicBezTo>
                  <a:pt x="512" y="64"/>
                  <a:pt x="513" y="64"/>
                  <a:pt x="514" y="64"/>
                </a:cubicBezTo>
                <a:cubicBezTo>
                  <a:pt x="515" y="63"/>
                  <a:pt x="516" y="65"/>
                  <a:pt x="517" y="65"/>
                </a:cubicBezTo>
                <a:cubicBezTo>
                  <a:pt x="518" y="65"/>
                  <a:pt x="519" y="64"/>
                  <a:pt x="520" y="66"/>
                </a:cubicBezTo>
                <a:cubicBezTo>
                  <a:pt x="521" y="66"/>
                  <a:pt x="522" y="65"/>
                  <a:pt x="523" y="67"/>
                </a:cubicBezTo>
                <a:cubicBezTo>
                  <a:pt x="523" y="67"/>
                  <a:pt x="524" y="67"/>
                  <a:pt x="524" y="67"/>
                </a:cubicBezTo>
                <a:cubicBezTo>
                  <a:pt x="524" y="67"/>
                  <a:pt x="524" y="68"/>
                  <a:pt x="524" y="69"/>
                </a:cubicBezTo>
                <a:cubicBezTo>
                  <a:pt x="523" y="70"/>
                  <a:pt x="523" y="71"/>
                  <a:pt x="523" y="73"/>
                </a:cubicBezTo>
                <a:cubicBezTo>
                  <a:pt x="523" y="73"/>
                  <a:pt x="523" y="73"/>
                  <a:pt x="522" y="74"/>
                </a:cubicBezTo>
                <a:cubicBezTo>
                  <a:pt x="522" y="74"/>
                  <a:pt x="521" y="74"/>
                  <a:pt x="521" y="74"/>
                </a:cubicBezTo>
                <a:cubicBezTo>
                  <a:pt x="520" y="74"/>
                  <a:pt x="520" y="73"/>
                  <a:pt x="519" y="73"/>
                </a:cubicBezTo>
                <a:cubicBezTo>
                  <a:pt x="518" y="74"/>
                  <a:pt x="517" y="72"/>
                  <a:pt x="517" y="72"/>
                </a:cubicBezTo>
                <a:cubicBezTo>
                  <a:pt x="516" y="72"/>
                  <a:pt x="515" y="72"/>
                  <a:pt x="514" y="72"/>
                </a:cubicBezTo>
                <a:cubicBezTo>
                  <a:pt x="513" y="72"/>
                  <a:pt x="512" y="71"/>
                  <a:pt x="511" y="71"/>
                </a:cubicBezTo>
                <a:cubicBezTo>
                  <a:pt x="510" y="71"/>
                  <a:pt x="510" y="71"/>
                  <a:pt x="509" y="71"/>
                </a:cubicBezTo>
                <a:cubicBezTo>
                  <a:pt x="508" y="70"/>
                  <a:pt x="506" y="70"/>
                  <a:pt x="505" y="70"/>
                </a:cubicBezTo>
                <a:cubicBezTo>
                  <a:pt x="504" y="71"/>
                  <a:pt x="504" y="71"/>
                  <a:pt x="503" y="72"/>
                </a:cubicBezTo>
                <a:cubicBezTo>
                  <a:pt x="503" y="72"/>
                  <a:pt x="503" y="73"/>
                  <a:pt x="503" y="73"/>
                </a:cubicBezTo>
                <a:cubicBezTo>
                  <a:pt x="503" y="74"/>
                  <a:pt x="504" y="75"/>
                  <a:pt x="503" y="76"/>
                </a:cubicBezTo>
                <a:cubicBezTo>
                  <a:pt x="502" y="77"/>
                  <a:pt x="503" y="78"/>
                  <a:pt x="502" y="79"/>
                </a:cubicBezTo>
                <a:cubicBezTo>
                  <a:pt x="501" y="80"/>
                  <a:pt x="501" y="82"/>
                  <a:pt x="501" y="83"/>
                </a:cubicBezTo>
                <a:cubicBezTo>
                  <a:pt x="500" y="84"/>
                  <a:pt x="500" y="85"/>
                  <a:pt x="499" y="86"/>
                </a:cubicBezTo>
                <a:cubicBezTo>
                  <a:pt x="499" y="88"/>
                  <a:pt x="497" y="88"/>
                  <a:pt x="495" y="86"/>
                </a:cubicBezTo>
                <a:cubicBezTo>
                  <a:pt x="495" y="86"/>
                  <a:pt x="495" y="86"/>
                  <a:pt x="495" y="86"/>
                </a:cubicBezTo>
                <a:cubicBezTo>
                  <a:pt x="495" y="83"/>
                  <a:pt x="495" y="83"/>
                  <a:pt x="495" y="83"/>
                </a:cubicBezTo>
                <a:cubicBezTo>
                  <a:pt x="495" y="84"/>
                  <a:pt x="495" y="84"/>
                  <a:pt x="495" y="84"/>
                </a:cubicBezTo>
                <a:cubicBezTo>
                  <a:pt x="495" y="84"/>
                  <a:pt x="496" y="84"/>
                  <a:pt x="496" y="84"/>
                </a:cubicBezTo>
                <a:cubicBezTo>
                  <a:pt x="496" y="85"/>
                  <a:pt x="496" y="85"/>
                  <a:pt x="497" y="85"/>
                </a:cubicBezTo>
                <a:cubicBezTo>
                  <a:pt x="497" y="85"/>
                  <a:pt x="497" y="85"/>
                  <a:pt x="497" y="85"/>
                </a:cubicBezTo>
                <a:cubicBezTo>
                  <a:pt x="497" y="86"/>
                  <a:pt x="498" y="86"/>
                  <a:pt x="498" y="85"/>
                </a:cubicBezTo>
                <a:cubicBezTo>
                  <a:pt x="498" y="85"/>
                  <a:pt x="499" y="84"/>
                  <a:pt x="498" y="84"/>
                </a:cubicBezTo>
                <a:cubicBezTo>
                  <a:pt x="498" y="83"/>
                  <a:pt x="497" y="82"/>
                  <a:pt x="495" y="83"/>
                </a:cubicBezTo>
                <a:moveTo>
                  <a:pt x="491" y="103"/>
                </a:moveTo>
                <a:cubicBezTo>
                  <a:pt x="490" y="106"/>
                  <a:pt x="491" y="107"/>
                  <a:pt x="492" y="106"/>
                </a:cubicBezTo>
                <a:cubicBezTo>
                  <a:pt x="492" y="106"/>
                  <a:pt x="492" y="106"/>
                  <a:pt x="493" y="105"/>
                </a:cubicBezTo>
                <a:cubicBezTo>
                  <a:pt x="493" y="105"/>
                  <a:pt x="494" y="106"/>
                  <a:pt x="494" y="106"/>
                </a:cubicBezTo>
                <a:cubicBezTo>
                  <a:pt x="494" y="107"/>
                  <a:pt x="494" y="108"/>
                  <a:pt x="494" y="109"/>
                </a:cubicBezTo>
                <a:cubicBezTo>
                  <a:pt x="493" y="110"/>
                  <a:pt x="491" y="109"/>
                  <a:pt x="490" y="110"/>
                </a:cubicBezTo>
                <a:cubicBezTo>
                  <a:pt x="490" y="110"/>
                  <a:pt x="491" y="111"/>
                  <a:pt x="492" y="112"/>
                </a:cubicBezTo>
                <a:cubicBezTo>
                  <a:pt x="492" y="112"/>
                  <a:pt x="492" y="113"/>
                  <a:pt x="492" y="114"/>
                </a:cubicBezTo>
                <a:cubicBezTo>
                  <a:pt x="492" y="115"/>
                  <a:pt x="491" y="115"/>
                  <a:pt x="491" y="116"/>
                </a:cubicBezTo>
                <a:cubicBezTo>
                  <a:pt x="491" y="116"/>
                  <a:pt x="491" y="117"/>
                  <a:pt x="491" y="118"/>
                </a:cubicBezTo>
                <a:cubicBezTo>
                  <a:pt x="490" y="118"/>
                  <a:pt x="490" y="118"/>
                  <a:pt x="489" y="118"/>
                </a:cubicBezTo>
                <a:cubicBezTo>
                  <a:pt x="489" y="119"/>
                  <a:pt x="490" y="119"/>
                  <a:pt x="490" y="119"/>
                </a:cubicBezTo>
                <a:cubicBezTo>
                  <a:pt x="489" y="120"/>
                  <a:pt x="489" y="121"/>
                  <a:pt x="489" y="122"/>
                </a:cubicBezTo>
                <a:cubicBezTo>
                  <a:pt x="489" y="124"/>
                  <a:pt x="488" y="125"/>
                  <a:pt x="488" y="126"/>
                </a:cubicBezTo>
                <a:cubicBezTo>
                  <a:pt x="487" y="127"/>
                  <a:pt x="487" y="128"/>
                  <a:pt x="487" y="129"/>
                </a:cubicBezTo>
                <a:cubicBezTo>
                  <a:pt x="487" y="129"/>
                  <a:pt x="487" y="129"/>
                  <a:pt x="487" y="129"/>
                </a:cubicBezTo>
                <a:cubicBezTo>
                  <a:pt x="486" y="129"/>
                  <a:pt x="486" y="129"/>
                  <a:pt x="486" y="128"/>
                </a:cubicBezTo>
                <a:cubicBezTo>
                  <a:pt x="486" y="128"/>
                  <a:pt x="486" y="128"/>
                  <a:pt x="486" y="128"/>
                </a:cubicBezTo>
                <a:cubicBezTo>
                  <a:pt x="483" y="126"/>
                  <a:pt x="483" y="126"/>
                  <a:pt x="483" y="126"/>
                </a:cubicBezTo>
                <a:cubicBezTo>
                  <a:pt x="483" y="126"/>
                  <a:pt x="483" y="126"/>
                  <a:pt x="483" y="127"/>
                </a:cubicBezTo>
                <a:cubicBezTo>
                  <a:pt x="482" y="127"/>
                  <a:pt x="482" y="127"/>
                  <a:pt x="483" y="127"/>
                </a:cubicBezTo>
                <a:cubicBezTo>
                  <a:pt x="483" y="127"/>
                  <a:pt x="483" y="128"/>
                  <a:pt x="483" y="128"/>
                </a:cubicBezTo>
                <a:cubicBezTo>
                  <a:pt x="483" y="128"/>
                  <a:pt x="482" y="128"/>
                  <a:pt x="482" y="128"/>
                </a:cubicBezTo>
                <a:cubicBezTo>
                  <a:pt x="481" y="127"/>
                  <a:pt x="480" y="127"/>
                  <a:pt x="480" y="127"/>
                </a:cubicBezTo>
                <a:cubicBezTo>
                  <a:pt x="480" y="126"/>
                  <a:pt x="479" y="125"/>
                  <a:pt x="480" y="124"/>
                </a:cubicBezTo>
                <a:cubicBezTo>
                  <a:pt x="480" y="124"/>
                  <a:pt x="481" y="123"/>
                  <a:pt x="482" y="123"/>
                </a:cubicBezTo>
                <a:cubicBezTo>
                  <a:pt x="481" y="123"/>
                  <a:pt x="480" y="122"/>
                  <a:pt x="480" y="122"/>
                </a:cubicBezTo>
                <a:cubicBezTo>
                  <a:pt x="481" y="121"/>
                  <a:pt x="482" y="122"/>
                  <a:pt x="484" y="121"/>
                </a:cubicBezTo>
                <a:cubicBezTo>
                  <a:pt x="482" y="121"/>
                  <a:pt x="482" y="121"/>
                  <a:pt x="480" y="120"/>
                </a:cubicBezTo>
                <a:cubicBezTo>
                  <a:pt x="480" y="120"/>
                  <a:pt x="480" y="119"/>
                  <a:pt x="481" y="119"/>
                </a:cubicBezTo>
                <a:cubicBezTo>
                  <a:pt x="481" y="118"/>
                  <a:pt x="481" y="117"/>
                  <a:pt x="482" y="116"/>
                </a:cubicBezTo>
                <a:cubicBezTo>
                  <a:pt x="482" y="115"/>
                  <a:pt x="482" y="114"/>
                  <a:pt x="483" y="113"/>
                </a:cubicBezTo>
                <a:cubicBezTo>
                  <a:pt x="483" y="113"/>
                  <a:pt x="483" y="112"/>
                  <a:pt x="483" y="112"/>
                </a:cubicBezTo>
                <a:cubicBezTo>
                  <a:pt x="484" y="110"/>
                  <a:pt x="484" y="110"/>
                  <a:pt x="486" y="109"/>
                </a:cubicBezTo>
                <a:cubicBezTo>
                  <a:pt x="486" y="109"/>
                  <a:pt x="487" y="109"/>
                  <a:pt x="487" y="109"/>
                </a:cubicBezTo>
                <a:cubicBezTo>
                  <a:pt x="487" y="109"/>
                  <a:pt x="487" y="108"/>
                  <a:pt x="487" y="108"/>
                </a:cubicBezTo>
                <a:cubicBezTo>
                  <a:pt x="487" y="108"/>
                  <a:pt x="487" y="107"/>
                  <a:pt x="487" y="107"/>
                </a:cubicBezTo>
                <a:cubicBezTo>
                  <a:pt x="486" y="107"/>
                  <a:pt x="485" y="107"/>
                  <a:pt x="485" y="107"/>
                </a:cubicBezTo>
                <a:cubicBezTo>
                  <a:pt x="484" y="107"/>
                  <a:pt x="484" y="107"/>
                  <a:pt x="484" y="107"/>
                </a:cubicBezTo>
                <a:cubicBezTo>
                  <a:pt x="485" y="106"/>
                  <a:pt x="486" y="105"/>
                  <a:pt x="487" y="104"/>
                </a:cubicBezTo>
                <a:cubicBezTo>
                  <a:pt x="487" y="105"/>
                  <a:pt x="487" y="105"/>
                  <a:pt x="487" y="105"/>
                </a:cubicBezTo>
                <a:cubicBezTo>
                  <a:pt x="487" y="106"/>
                  <a:pt x="487" y="106"/>
                  <a:pt x="487" y="106"/>
                </a:cubicBezTo>
                <a:cubicBezTo>
                  <a:pt x="488" y="106"/>
                  <a:pt x="489" y="105"/>
                  <a:pt x="489" y="105"/>
                </a:cubicBezTo>
                <a:cubicBezTo>
                  <a:pt x="489" y="104"/>
                  <a:pt x="488" y="104"/>
                  <a:pt x="488" y="104"/>
                </a:cubicBezTo>
                <a:cubicBezTo>
                  <a:pt x="486" y="103"/>
                  <a:pt x="486" y="102"/>
                  <a:pt x="487" y="101"/>
                </a:cubicBezTo>
                <a:cubicBezTo>
                  <a:pt x="487" y="100"/>
                  <a:pt x="488" y="100"/>
                  <a:pt x="488" y="99"/>
                </a:cubicBezTo>
                <a:cubicBezTo>
                  <a:pt x="488" y="99"/>
                  <a:pt x="487" y="98"/>
                  <a:pt x="488" y="98"/>
                </a:cubicBezTo>
                <a:cubicBezTo>
                  <a:pt x="488" y="97"/>
                  <a:pt x="488" y="97"/>
                  <a:pt x="488" y="97"/>
                </a:cubicBezTo>
                <a:cubicBezTo>
                  <a:pt x="488" y="95"/>
                  <a:pt x="489" y="95"/>
                  <a:pt x="489" y="94"/>
                </a:cubicBezTo>
                <a:cubicBezTo>
                  <a:pt x="491" y="94"/>
                  <a:pt x="491" y="94"/>
                  <a:pt x="491" y="94"/>
                </a:cubicBezTo>
                <a:cubicBezTo>
                  <a:pt x="492" y="95"/>
                  <a:pt x="493" y="96"/>
                  <a:pt x="493" y="98"/>
                </a:cubicBezTo>
                <a:cubicBezTo>
                  <a:pt x="494" y="97"/>
                  <a:pt x="494" y="97"/>
                  <a:pt x="494" y="97"/>
                </a:cubicBezTo>
                <a:cubicBezTo>
                  <a:pt x="496" y="97"/>
                  <a:pt x="497" y="97"/>
                  <a:pt x="499" y="97"/>
                </a:cubicBezTo>
                <a:cubicBezTo>
                  <a:pt x="500" y="97"/>
                  <a:pt x="500" y="98"/>
                  <a:pt x="501" y="98"/>
                </a:cubicBezTo>
                <a:cubicBezTo>
                  <a:pt x="502" y="98"/>
                  <a:pt x="503" y="98"/>
                  <a:pt x="504" y="99"/>
                </a:cubicBezTo>
                <a:cubicBezTo>
                  <a:pt x="504" y="99"/>
                  <a:pt x="504" y="99"/>
                  <a:pt x="505" y="99"/>
                </a:cubicBezTo>
                <a:cubicBezTo>
                  <a:pt x="506" y="99"/>
                  <a:pt x="507" y="99"/>
                  <a:pt x="507" y="100"/>
                </a:cubicBezTo>
                <a:cubicBezTo>
                  <a:pt x="508" y="100"/>
                  <a:pt x="509" y="100"/>
                  <a:pt x="510" y="100"/>
                </a:cubicBezTo>
                <a:cubicBezTo>
                  <a:pt x="511" y="100"/>
                  <a:pt x="511" y="101"/>
                  <a:pt x="511" y="101"/>
                </a:cubicBezTo>
                <a:cubicBezTo>
                  <a:pt x="510" y="102"/>
                  <a:pt x="510" y="103"/>
                  <a:pt x="510" y="103"/>
                </a:cubicBezTo>
                <a:cubicBezTo>
                  <a:pt x="509" y="104"/>
                  <a:pt x="509" y="105"/>
                  <a:pt x="509" y="105"/>
                </a:cubicBezTo>
                <a:cubicBezTo>
                  <a:pt x="509" y="107"/>
                  <a:pt x="507" y="108"/>
                  <a:pt x="505" y="107"/>
                </a:cubicBezTo>
                <a:cubicBezTo>
                  <a:pt x="504" y="106"/>
                  <a:pt x="503" y="106"/>
                  <a:pt x="502" y="105"/>
                </a:cubicBezTo>
                <a:cubicBezTo>
                  <a:pt x="501" y="105"/>
                  <a:pt x="501" y="105"/>
                  <a:pt x="500" y="105"/>
                </a:cubicBezTo>
                <a:cubicBezTo>
                  <a:pt x="499" y="106"/>
                  <a:pt x="497" y="106"/>
                  <a:pt x="496" y="105"/>
                </a:cubicBezTo>
                <a:cubicBezTo>
                  <a:pt x="496" y="104"/>
                  <a:pt x="495" y="105"/>
                  <a:pt x="495" y="104"/>
                </a:cubicBezTo>
                <a:cubicBezTo>
                  <a:pt x="494" y="104"/>
                  <a:pt x="494" y="104"/>
                  <a:pt x="494" y="104"/>
                </a:cubicBezTo>
                <a:cubicBezTo>
                  <a:pt x="494" y="104"/>
                  <a:pt x="493" y="103"/>
                  <a:pt x="493" y="104"/>
                </a:cubicBezTo>
                <a:cubicBezTo>
                  <a:pt x="493" y="104"/>
                  <a:pt x="492" y="104"/>
                  <a:pt x="491" y="105"/>
                </a:cubicBezTo>
                <a:cubicBezTo>
                  <a:pt x="491" y="105"/>
                  <a:pt x="490" y="106"/>
                  <a:pt x="491" y="103"/>
                </a:cubicBezTo>
                <a:cubicBezTo>
                  <a:pt x="492" y="100"/>
                  <a:pt x="491" y="100"/>
                  <a:pt x="491" y="98"/>
                </a:cubicBezTo>
                <a:cubicBezTo>
                  <a:pt x="491" y="98"/>
                  <a:pt x="490" y="98"/>
                  <a:pt x="490" y="98"/>
                </a:cubicBezTo>
                <a:cubicBezTo>
                  <a:pt x="489" y="98"/>
                  <a:pt x="489" y="98"/>
                  <a:pt x="489" y="99"/>
                </a:cubicBezTo>
                <a:cubicBezTo>
                  <a:pt x="489" y="100"/>
                  <a:pt x="489" y="101"/>
                  <a:pt x="491" y="102"/>
                </a:cubicBezTo>
                <a:cubicBezTo>
                  <a:pt x="493" y="102"/>
                  <a:pt x="494" y="103"/>
                  <a:pt x="495" y="103"/>
                </a:cubicBezTo>
                <a:cubicBezTo>
                  <a:pt x="496" y="104"/>
                  <a:pt x="497" y="104"/>
                  <a:pt x="497" y="102"/>
                </a:cubicBezTo>
                <a:cubicBezTo>
                  <a:pt x="497" y="102"/>
                  <a:pt x="497" y="101"/>
                  <a:pt x="496" y="101"/>
                </a:cubicBezTo>
                <a:cubicBezTo>
                  <a:pt x="495" y="101"/>
                  <a:pt x="494" y="101"/>
                  <a:pt x="491" y="103"/>
                </a:cubicBezTo>
                <a:moveTo>
                  <a:pt x="499" y="101"/>
                </a:moveTo>
                <a:cubicBezTo>
                  <a:pt x="499" y="101"/>
                  <a:pt x="500" y="101"/>
                  <a:pt x="499" y="101"/>
                </a:cubicBezTo>
                <a:cubicBezTo>
                  <a:pt x="499" y="101"/>
                  <a:pt x="499" y="101"/>
                  <a:pt x="499" y="101"/>
                </a:cubicBezTo>
                <a:cubicBezTo>
                  <a:pt x="499" y="101"/>
                  <a:pt x="498" y="101"/>
                  <a:pt x="499" y="102"/>
                </a:cubicBezTo>
                <a:cubicBezTo>
                  <a:pt x="499" y="102"/>
                  <a:pt x="499" y="101"/>
                  <a:pt x="500" y="100"/>
                </a:cubicBezTo>
                <a:cubicBezTo>
                  <a:pt x="500" y="100"/>
                  <a:pt x="500" y="100"/>
                  <a:pt x="499" y="100"/>
                </a:cubicBezTo>
                <a:cubicBezTo>
                  <a:pt x="499" y="100"/>
                  <a:pt x="499" y="101"/>
                  <a:pt x="499" y="101"/>
                </a:cubicBezTo>
                <a:cubicBezTo>
                  <a:pt x="500" y="101"/>
                  <a:pt x="500" y="101"/>
                  <a:pt x="500" y="101"/>
                </a:cubicBezTo>
                <a:cubicBezTo>
                  <a:pt x="500" y="101"/>
                  <a:pt x="500" y="100"/>
                  <a:pt x="500" y="100"/>
                </a:cubicBezTo>
                <a:cubicBezTo>
                  <a:pt x="500" y="100"/>
                  <a:pt x="500" y="100"/>
                  <a:pt x="499" y="101"/>
                </a:cubicBezTo>
                <a:moveTo>
                  <a:pt x="507" y="101"/>
                </a:moveTo>
                <a:cubicBezTo>
                  <a:pt x="506" y="101"/>
                  <a:pt x="506" y="101"/>
                  <a:pt x="506" y="102"/>
                </a:cubicBezTo>
                <a:cubicBezTo>
                  <a:pt x="505" y="101"/>
                  <a:pt x="504" y="100"/>
                  <a:pt x="503" y="101"/>
                </a:cubicBezTo>
                <a:cubicBezTo>
                  <a:pt x="504" y="102"/>
                  <a:pt x="504" y="103"/>
                  <a:pt x="506" y="103"/>
                </a:cubicBezTo>
                <a:cubicBezTo>
                  <a:pt x="507" y="103"/>
                  <a:pt x="507" y="102"/>
                  <a:pt x="507" y="101"/>
                </a:cubicBezTo>
                <a:moveTo>
                  <a:pt x="484" y="113"/>
                </a:moveTo>
                <a:cubicBezTo>
                  <a:pt x="485" y="113"/>
                  <a:pt x="485" y="113"/>
                  <a:pt x="485" y="114"/>
                </a:cubicBezTo>
                <a:cubicBezTo>
                  <a:pt x="486" y="114"/>
                  <a:pt x="486" y="114"/>
                  <a:pt x="486" y="114"/>
                </a:cubicBezTo>
                <a:cubicBezTo>
                  <a:pt x="486" y="114"/>
                  <a:pt x="486" y="114"/>
                  <a:pt x="487" y="114"/>
                </a:cubicBezTo>
                <a:cubicBezTo>
                  <a:pt x="487" y="114"/>
                  <a:pt x="487" y="113"/>
                  <a:pt x="487" y="113"/>
                </a:cubicBezTo>
                <a:cubicBezTo>
                  <a:pt x="487" y="113"/>
                  <a:pt x="487" y="112"/>
                  <a:pt x="487" y="112"/>
                </a:cubicBezTo>
                <a:cubicBezTo>
                  <a:pt x="486" y="112"/>
                  <a:pt x="485" y="112"/>
                  <a:pt x="484" y="113"/>
                </a:cubicBezTo>
                <a:moveTo>
                  <a:pt x="505" y="105"/>
                </a:moveTo>
                <a:cubicBezTo>
                  <a:pt x="505" y="105"/>
                  <a:pt x="505" y="105"/>
                  <a:pt x="505" y="105"/>
                </a:cubicBezTo>
                <a:cubicBezTo>
                  <a:pt x="506" y="105"/>
                  <a:pt x="506" y="105"/>
                  <a:pt x="507" y="105"/>
                </a:cubicBezTo>
                <a:cubicBezTo>
                  <a:pt x="507" y="105"/>
                  <a:pt x="507" y="104"/>
                  <a:pt x="507" y="104"/>
                </a:cubicBezTo>
                <a:cubicBezTo>
                  <a:pt x="507" y="104"/>
                  <a:pt x="507" y="104"/>
                  <a:pt x="506" y="104"/>
                </a:cubicBezTo>
                <a:cubicBezTo>
                  <a:pt x="506" y="104"/>
                  <a:pt x="506" y="105"/>
                  <a:pt x="505" y="105"/>
                </a:cubicBezTo>
                <a:moveTo>
                  <a:pt x="483" y="123"/>
                </a:moveTo>
                <a:cubicBezTo>
                  <a:pt x="483" y="123"/>
                  <a:pt x="483" y="123"/>
                  <a:pt x="483" y="123"/>
                </a:cubicBezTo>
                <a:cubicBezTo>
                  <a:pt x="483" y="123"/>
                  <a:pt x="483" y="123"/>
                  <a:pt x="483" y="123"/>
                </a:cubicBezTo>
                <a:cubicBezTo>
                  <a:pt x="483" y="123"/>
                  <a:pt x="483" y="123"/>
                  <a:pt x="483" y="123"/>
                </a:cubicBezTo>
                <a:cubicBezTo>
                  <a:pt x="483" y="123"/>
                  <a:pt x="483" y="123"/>
                  <a:pt x="483" y="123"/>
                </a:cubicBezTo>
                <a:moveTo>
                  <a:pt x="195" y="125"/>
                </a:moveTo>
                <a:cubicBezTo>
                  <a:pt x="195" y="124"/>
                  <a:pt x="195" y="123"/>
                  <a:pt x="195" y="122"/>
                </a:cubicBezTo>
                <a:cubicBezTo>
                  <a:pt x="194" y="122"/>
                  <a:pt x="193" y="123"/>
                  <a:pt x="192" y="123"/>
                </a:cubicBezTo>
                <a:cubicBezTo>
                  <a:pt x="192" y="122"/>
                  <a:pt x="191" y="122"/>
                  <a:pt x="191" y="122"/>
                </a:cubicBezTo>
                <a:cubicBezTo>
                  <a:pt x="191" y="122"/>
                  <a:pt x="191" y="121"/>
                  <a:pt x="192" y="121"/>
                </a:cubicBezTo>
                <a:cubicBezTo>
                  <a:pt x="192" y="120"/>
                  <a:pt x="192" y="120"/>
                  <a:pt x="193" y="120"/>
                </a:cubicBezTo>
                <a:cubicBezTo>
                  <a:pt x="196" y="120"/>
                  <a:pt x="196" y="120"/>
                  <a:pt x="196" y="120"/>
                </a:cubicBezTo>
                <a:cubicBezTo>
                  <a:pt x="196" y="120"/>
                  <a:pt x="196" y="121"/>
                  <a:pt x="196" y="121"/>
                </a:cubicBezTo>
                <a:cubicBezTo>
                  <a:pt x="196" y="121"/>
                  <a:pt x="196" y="121"/>
                  <a:pt x="196" y="121"/>
                </a:cubicBezTo>
                <a:cubicBezTo>
                  <a:pt x="197" y="120"/>
                  <a:pt x="198" y="121"/>
                  <a:pt x="199" y="121"/>
                </a:cubicBezTo>
                <a:cubicBezTo>
                  <a:pt x="201" y="120"/>
                  <a:pt x="201" y="121"/>
                  <a:pt x="202" y="122"/>
                </a:cubicBezTo>
                <a:cubicBezTo>
                  <a:pt x="204" y="122"/>
                  <a:pt x="205" y="123"/>
                  <a:pt x="207" y="124"/>
                </a:cubicBezTo>
                <a:cubicBezTo>
                  <a:pt x="208" y="124"/>
                  <a:pt x="209" y="126"/>
                  <a:pt x="210" y="127"/>
                </a:cubicBezTo>
                <a:cubicBezTo>
                  <a:pt x="211" y="128"/>
                  <a:pt x="213" y="129"/>
                  <a:pt x="214" y="131"/>
                </a:cubicBezTo>
                <a:cubicBezTo>
                  <a:pt x="215" y="132"/>
                  <a:pt x="216" y="133"/>
                  <a:pt x="217" y="133"/>
                </a:cubicBezTo>
                <a:cubicBezTo>
                  <a:pt x="218" y="134"/>
                  <a:pt x="218" y="135"/>
                  <a:pt x="219" y="135"/>
                </a:cubicBezTo>
                <a:cubicBezTo>
                  <a:pt x="220" y="137"/>
                  <a:pt x="221" y="137"/>
                  <a:pt x="221" y="138"/>
                </a:cubicBezTo>
                <a:cubicBezTo>
                  <a:pt x="222" y="139"/>
                  <a:pt x="222" y="140"/>
                  <a:pt x="222" y="141"/>
                </a:cubicBezTo>
                <a:cubicBezTo>
                  <a:pt x="222" y="141"/>
                  <a:pt x="222" y="141"/>
                  <a:pt x="222" y="141"/>
                </a:cubicBezTo>
                <a:cubicBezTo>
                  <a:pt x="223" y="141"/>
                  <a:pt x="223" y="141"/>
                  <a:pt x="223" y="141"/>
                </a:cubicBezTo>
                <a:cubicBezTo>
                  <a:pt x="223" y="141"/>
                  <a:pt x="224" y="142"/>
                  <a:pt x="223" y="142"/>
                </a:cubicBezTo>
                <a:cubicBezTo>
                  <a:pt x="223" y="142"/>
                  <a:pt x="223" y="142"/>
                  <a:pt x="222" y="142"/>
                </a:cubicBezTo>
                <a:cubicBezTo>
                  <a:pt x="220" y="143"/>
                  <a:pt x="220" y="143"/>
                  <a:pt x="221" y="144"/>
                </a:cubicBezTo>
                <a:cubicBezTo>
                  <a:pt x="222" y="146"/>
                  <a:pt x="221" y="147"/>
                  <a:pt x="221" y="149"/>
                </a:cubicBezTo>
                <a:cubicBezTo>
                  <a:pt x="221" y="149"/>
                  <a:pt x="221" y="149"/>
                  <a:pt x="221" y="149"/>
                </a:cubicBezTo>
                <a:cubicBezTo>
                  <a:pt x="221" y="149"/>
                  <a:pt x="221" y="149"/>
                  <a:pt x="221" y="149"/>
                </a:cubicBezTo>
                <a:cubicBezTo>
                  <a:pt x="220" y="147"/>
                  <a:pt x="219" y="148"/>
                  <a:pt x="218" y="148"/>
                </a:cubicBezTo>
                <a:cubicBezTo>
                  <a:pt x="217" y="148"/>
                  <a:pt x="216" y="148"/>
                  <a:pt x="216" y="147"/>
                </a:cubicBezTo>
                <a:cubicBezTo>
                  <a:pt x="216" y="146"/>
                  <a:pt x="215" y="145"/>
                  <a:pt x="214" y="144"/>
                </a:cubicBezTo>
                <a:cubicBezTo>
                  <a:pt x="213" y="143"/>
                  <a:pt x="212" y="141"/>
                  <a:pt x="211" y="140"/>
                </a:cubicBezTo>
                <a:cubicBezTo>
                  <a:pt x="210" y="139"/>
                  <a:pt x="209" y="138"/>
                  <a:pt x="207" y="136"/>
                </a:cubicBezTo>
                <a:cubicBezTo>
                  <a:pt x="206" y="135"/>
                  <a:pt x="205" y="134"/>
                  <a:pt x="204" y="133"/>
                </a:cubicBezTo>
                <a:cubicBezTo>
                  <a:pt x="202" y="131"/>
                  <a:pt x="200" y="130"/>
                  <a:pt x="198" y="129"/>
                </a:cubicBezTo>
                <a:cubicBezTo>
                  <a:pt x="197" y="128"/>
                  <a:pt x="196" y="129"/>
                  <a:pt x="196" y="128"/>
                </a:cubicBezTo>
                <a:cubicBezTo>
                  <a:pt x="197" y="127"/>
                  <a:pt x="197" y="126"/>
                  <a:pt x="197" y="126"/>
                </a:cubicBezTo>
                <a:cubicBezTo>
                  <a:pt x="197" y="125"/>
                  <a:pt x="198" y="125"/>
                  <a:pt x="198" y="125"/>
                </a:cubicBezTo>
                <a:cubicBezTo>
                  <a:pt x="198" y="125"/>
                  <a:pt x="199" y="125"/>
                  <a:pt x="199" y="125"/>
                </a:cubicBezTo>
                <a:cubicBezTo>
                  <a:pt x="199" y="125"/>
                  <a:pt x="198" y="124"/>
                  <a:pt x="198" y="124"/>
                </a:cubicBezTo>
                <a:cubicBezTo>
                  <a:pt x="197" y="124"/>
                  <a:pt x="196" y="125"/>
                  <a:pt x="195" y="125"/>
                </a:cubicBezTo>
                <a:moveTo>
                  <a:pt x="627" y="188"/>
                </a:moveTo>
                <a:cubicBezTo>
                  <a:pt x="627" y="187"/>
                  <a:pt x="627" y="187"/>
                  <a:pt x="627" y="187"/>
                </a:cubicBezTo>
                <a:cubicBezTo>
                  <a:pt x="627" y="187"/>
                  <a:pt x="628" y="186"/>
                  <a:pt x="628" y="186"/>
                </a:cubicBezTo>
                <a:cubicBezTo>
                  <a:pt x="629" y="186"/>
                  <a:pt x="630" y="186"/>
                  <a:pt x="630" y="187"/>
                </a:cubicBezTo>
                <a:cubicBezTo>
                  <a:pt x="630" y="187"/>
                  <a:pt x="629" y="187"/>
                  <a:pt x="628" y="187"/>
                </a:cubicBezTo>
                <a:cubicBezTo>
                  <a:pt x="628" y="191"/>
                  <a:pt x="628" y="191"/>
                  <a:pt x="628" y="191"/>
                </a:cubicBezTo>
                <a:cubicBezTo>
                  <a:pt x="628" y="191"/>
                  <a:pt x="628" y="191"/>
                  <a:pt x="628" y="191"/>
                </a:cubicBezTo>
                <a:cubicBezTo>
                  <a:pt x="627" y="191"/>
                  <a:pt x="627" y="191"/>
                  <a:pt x="627" y="192"/>
                </a:cubicBezTo>
                <a:cubicBezTo>
                  <a:pt x="627" y="192"/>
                  <a:pt x="627" y="193"/>
                  <a:pt x="628" y="193"/>
                </a:cubicBezTo>
                <a:cubicBezTo>
                  <a:pt x="627" y="193"/>
                  <a:pt x="627" y="193"/>
                  <a:pt x="627" y="194"/>
                </a:cubicBezTo>
                <a:cubicBezTo>
                  <a:pt x="626" y="194"/>
                  <a:pt x="627" y="194"/>
                  <a:pt x="627" y="195"/>
                </a:cubicBezTo>
                <a:cubicBezTo>
                  <a:pt x="628" y="195"/>
                  <a:pt x="628" y="195"/>
                  <a:pt x="628" y="195"/>
                </a:cubicBezTo>
                <a:cubicBezTo>
                  <a:pt x="628" y="196"/>
                  <a:pt x="627" y="198"/>
                  <a:pt x="626" y="199"/>
                </a:cubicBezTo>
                <a:cubicBezTo>
                  <a:pt x="620" y="204"/>
                  <a:pt x="615" y="210"/>
                  <a:pt x="609" y="215"/>
                </a:cubicBezTo>
                <a:cubicBezTo>
                  <a:pt x="609" y="216"/>
                  <a:pt x="608" y="216"/>
                  <a:pt x="608" y="216"/>
                </a:cubicBezTo>
                <a:cubicBezTo>
                  <a:pt x="607" y="216"/>
                  <a:pt x="607" y="216"/>
                  <a:pt x="607" y="216"/>
                </a:cubicBezTo>
                <a:cubicBezTo>
                  <a:pt x="605" y="214"/>
                  <a:pt x="603" y="213"/>
                  <a:pt x="602" y="211"/>
                </a:cubicBezTo>
                <a:cubicBezTo>
                  <a:pt x="602" y="210"/>
                  <a:pt x="602" y="210"/>
                  <a:pt x="602" y="210"/>
                </a:cubicBezTo>
                <a:cubicBezTo>
                  <a:pt x="602" y="209"/>
                  <a:pt x="602" y="209"/>
                  <a:pt x="602" y="209"/>
                </a:cubicBezTo>
                <a:cubicBezTo>
                  <a:pt x="603" y="208"/>
                  <a:pt x="604" y="207"/>
                  <a:pt x="605" y="206"/>
                </a:cubicBezTo>
                <a:cubicBezTo>
                  <a:pt x="607" y="206"/>
                  <a:pt x="607" y="205"/>
                  <a:pt x="608" y="205"/>
                </a:cubicBezTo>
                <a:cubicBezTo>
                  <a:pt x="609" y="203"/>
                  <a:pt x="610" y="202"/>
                  <a:pt x="611" y="200"/>
                </a:cubicBezTo>
                <a:cubicBezTo>
                  <a:pt x="612" y="198"/>
                  <a:pt x="614" y="198"/>
                  <a:pt x="615" y="197"/>
                </a:cubicBezTo>
                <a:cubicBezTo>
                  <a:pt x="616" y="195"/>
                  <a:pt x="618" y="194"/>
                  <a:pt x="619" y="193"/>
                </a:cubicBezTo>
                <a:cubicBezTo>
                  <a:pt x="620" y="192"/>
                  <a:pt x="621" y="191"/>
                  <a:pt x="621" y="190"/>
                </a:cubicBezTo>
                <a:cubicBezTo>
                  <a:pt x="623" y="190"/>
                  <a:pt x="623" y="189"/>
                  <a:pt x="624" y="188"/>
                </a:cubicBezTo>
                <a:cubicBezTo>
                  <a:pt x="627" y="188"/>
                  <a:pt x="627" y="188"/>
                  <a:pt x="627" y="188"/>
                </a:cubicBezTo>
                <a:cubicBezTo>
                  <a:pt x="627" y="189"/>
                  <a:pt x="627" y="189"/>
                  <a:pt x="627" y="189"/>
                </a:cubicBezTo>
                <a:cubicBezTo>
                  <a:pt x="627" y="189"/>
                  <a:pt x="627" y="189"/>
                  <a:pt x="627" y="189"/>
                </a:cubicBezTo>
                <a:cubicBezTo>
                  <a:pt x="626" y="189"/>
                  <a:pt x="626" y="189"/>
                  <a:pt x="626" y="189"/>
                </a:cubicBezTo>
                <a:cubicBezTo>
                  <a:pt x="626" y="189"/>
                  <a:pt x="625" y="189"/>
                  <a:pt x="626" y="190"/>
                </a:cubicBezTo>
                <a:cubicBezTo>
                  <a:pt x="626" y="190"/>
                  <a:pt x="626" y="189"/>
                  <a:pt x="627" y="189"/>
                </a:cubicBezTo>
                <a:cubicBezTo>
                  <a:pt x="627" y="189"/>
                  <a:pt x="627" y="189"/>
                  <a:pt x="627" y="189"/>
                </a:cubicBezTo>
                <a:cubicBezTo>
                  <a:pt x="627" y="188"/>
                  <a:pt x="627" y="188"/>
                  <a:pt x="627" y="188"/>
                </a:cubicBezTo>
                <a:moveTo>
                  <a:pt x="329" y="143"/>
                </a:moveTo>
                <a:cubicBezTo>
                  <a:pt x="328" y="143"/>
                  <a:pt x="328" y="144"/>
                  <a:pt x="327" y="145"/>
                </a:cubicBezTo>
                <a:cubicBezTo>
                  <a:pt x="327" y="145"/>
                  <a:pt x="326" y="145"/>
                  <a:pt x="325" y="145"/>
                </a:cubicBezTo>
                <a:cubicBezTo>
                  <a:pt x="324" y="145"/>
                  <a:pt x="323" y="147"/>
                  <a:pt x="322" y="146"/>
                </a:cubicBezTo>
                <a:cubicBezTo>
                  <a:pt x="322" y="146"/>
                  <a:pt x="321" y="147"/>
                  <a:pt x="321" y="147"/>
                </a:cubicBezTo>
                <a:cubicBezTo>
                  <a:pt x="321" y="148"/>
                  <a:pt x="321" y="148"/>
                  <a:pt x="321" y="148"/>
                </a:cubicBezTo>
                <a:cubicBezTo>
                  <a:pt x="319" y="147"/>
                  <a:pt x="318" y="149"/>
                  <a:pt x="317" y="149"/>
                </a:cubicBezTo>
                <a:cubicBezTo>
                  <a:pt x="316" y="149"/>
                  <a:pt x="316" y="149"/>
                  <a:pt x="316" y="149"/>
                </a:cubicBezTo>
                <a:cubicBezTo>
                  <a:pt x="314" y="149"/>
                  <a:pt x="312" y="149"/>
                  <a:pt x="310" y="149"/>
                </a:cubicBezTo>
                <a:cubicBezTo>
                  <a:pt x="309" y="148"/>
                  <a:pt x="307" y="147"/>
                  <a:pt x="305" y="146"/>
                </a:cubicBezTo>
                <a:cubicBezTo>
                  <a:pt x="304" y="146"/>
                  <a:pt x="304" y="145"/>
                  <a:pt x="304" y="145"/>
                </a:cubicBezTo>
                <a:cubicBezTo>
                  <a:pt x="303" y="144"/>
                  <a:pt x="302" y="143"/>
                  <a:pt x="301" y="142"/>
                </a:cubicBezTo>
                <a:cubicBezTo>
                  <a:pt x="301" y="141"/>
                  <a:pt x="300" y="140"/>
                  <a:pt x="300" y="139"/>
                </a:cubicBezTo>
                <a:cubicBezTo>
                  <a:pt x="299" y="137"/>
                  <a:pt x="298" y="137"/>
                  <a:pt x="298" y="135"/>
                </a:cubicBezTo>
                <a:cubicBezTo>
                  <a:pt x="298" y="135"/>
                  <a:pt x="298" y="135"/>
                  <a:pt x="297" y="134"/>
                </a:cubicBezTo>
                <a:cubicBezTo>
                  <a:pt x="298" y="134"/>
                  <a:pt x="299" y="133"/>
                  <a:pt x="300" y="133"/>
                </a:cubicBezTo>
                <a:cubicBezTo>
                  <a:pt x="300" y="132"/>
                  <a:pt x="301" y="132"/>
                  <a:pt x="302" y="132"/>
                </a:cubicBezTo>
                <a:cubicBezTo>
                  <a:pt x="303" y="132"/>
                  <a:pt x="303" y="132"/>
                  <a:pt x="303" y="131"/>
                </a:cubicBezTo>
                <a:cubicBezTo>
                  <a:pt x="304" y="131"/>
                  <a:pt x="304" y="131"/>
                  <a:pt x="305" y="131"/>
                </a:cubicBezTo>
                <a:cubicBezTo>
                  <a:pt x="306" y="133"/>
                  <a:pt x="306" y="134"/>
                  <a:pt x="308" y="135"/>
                </a:cubicBezTo>
                <a:cubicBezTo>
                  <a:pt x="308" y="137"/>
                  <a:pt x="310" y="138"/>
                  <a:pt x="311" y="139"/>
                </a:cubicBezTo>
                <a:cubicBezTo>
                  <a:pt x="313" y="140"/>
                  <a:pt x="315" y="141"/>
                  <a:pt x="317" y="140"/>
                </a:cubicBezTo>
                <a:cubicBezTo>
                  <a:pt x="319" y="139"/>
                  <a:pt x="321" y="139"/>
                  <a:pt x="322" y="138"/>
                </a:cubicBezTo>
                <a:cubicBezTo>
                  <a:pt x="322" y="137"/>
                  <a:pt x="322" y="138"/>
                  <a:pt x="322" y="138"/>
                </a:cubicBezTo>
                <a:cubicBezTo>
                  <a:pt x="323" y="139"/>
                  <a:pt x="323" y="139"/>
                  <a:pt x="324" y="139"/>
                </a:cubicBezTo>
                <a:cubicBezTo>
                  <a:pt x="325" y="140"/>
                  <a:pt x="325" y="139"/>
                  <a:pt x="325" y="139"/>
                </a:cubicBezTo>
                <a:cubicBezTo>
                  <a:pt x="325" y="139"/>
                  <a:pt x="326" y="139"/>
                  <a:pt x="326" y="139"/>
                </a:cubicBezTo>
                <a:cubicBezTo>
                  <a:pt x="327" y="139"/>
                  <a:pt x="328" y="140"/>
                  <a:pt x="329" y="141"/>
                </a:cubicBezTo>
                <a:cubicBezTo>
                  <a:pt x="329" y="141"/>
                  <a:pt x="329" y="142"/>
                  <a:pt x="329" y="143"/>
                </a:cubicBezTo>
                <a:moveTo>
                  <a:pt x="107" y="359"/>
                </a:moveTo>
                <a:cubicBezTo>
                  <a:pt x="107" y="358"/>
                  <a:pt x="107" y="358"/>
                  <a:pt x="107" y="358"/>
                </a:cubicBezTo>
                <a:cubicBezTo>
                  <a:pt x="107" y="358"/>
                  <a:pt x="108" y="357"/>
                  <a:pt x="108" y="357"/>
                </a:cubicBezTo>
                <a:cubicBezTo>
                  <a:pt x="108" y="357"/>
                  <a:pt x="110" y="354"/>
                  <a:pt x="109" y="354"/>
                </a:cubicBezTo>
                <a:cubicBezTo>
                  <a:pt x="109" y="354"/>
                  <a:pt x="109" y="354"/>
                  <a:pt x="109" y="354"/>
                </a:cubicBezTo>
                <a:cubicBezTo>
                  <a:pt x="108" y="354"/>
                  <a:pt x="108" y="354"/>
                  <a:pt x="108" y="354"/>
                </a:cubicBezTo>
                <a:cubicBezTo>
                  <a:pt x="108" y="353"/>
                  <a:pt x="109" y="352"/>
                  <a:pt x="110" y="352"/>
                </a:cubicBezTo>
                <a:cubicBezTo>
                  <a:pt x="110" y="352"/>
                  <a:pt x="110" y="353"/>
                  <a:pt x="110" y="353"/>
                </a:cubicBezTo>
                <a:cubicBezTo>
                  <a:pt x="111" y="353"/>
                  <a:pt x="111" y="353"/>
                  <a:pt x="111" y="352"/>
                </a:cubicBezTo>
                <a:cubicBezTo>
                  <a:pt x="112" y="352"/>
                  <a:pt x="114" y="352"/>
                  <a:pt x="116" y="352"/>
                </a:cubicBezTo>
                <a:cubicBezTo>
                  <a:pt x="118" y="352"/>
                  <a:pt x="118" y="353"/>
                  <a:pt x="120" y="353"/>
                </a:cubicBezTo>
                <a:cubicBezTo>
                  <a:pt x="121" y="353"/>
                  <a:pt x="122" y="353"/>
                  <a:pt x="123" y="353"/>
                </a:cubicBezTo>
                <a:cubicBezTo>
                  <a:pt x="125" y="355"/>
                  <a:pt x="126" y="354"/>
                  <a:pt x="128" y="354"/>
                </a:cubicBezTo>
                <a:cubicBezTo>
                  <a:pt x="130" y="354"/>
                  <a:pt x="132" y="353"/>
                  <a:pt x="133" y="355"/>
                </a:cubicBezTo>
                <a:cubicBezTo>
                  <a:pt x="138" y="355"/>
                  <a:pt x="138" y="355"/>
                  <a:pt x="138" y="355"/>
                </a:cubicBezTo>
                <a:cubicBezTo>
                  <a:pt x="138" y="356"/>
                  <a:pt x="138" y="357"/>
                  <a:pt x="137" y="358"/>
                </a:cubicBezTo>
                <a:cubicBezTo>
                  <a:pt x="137" y="358"/>
                  <a:pt x="137" y="359"/>
                  <a:pt x="137" y="359"/>
                </a:cubicBezTo>
                <a:cubicBezTo>
                  <a:pt x="137" y="361"/>
                  <a:pt x="137" y="362"/>
                  <a:pt x="137" y="364"/>
                </a:cubicBezTo>
                <a:cubicBezTo>
                  <a:pt x="136" y="365"/>
                  <a:pt x="135" y="364"/>
                  <a:pt x="135" y="363"/>
                </a:cubicBezTo>
                <a:cubicBezTo>
                  <a:pt x="134" y="363"/>
                  <a:pt x="132" y="363"/>
                  <a:pt x="131" y="363"/>
                </a:cubicBezTo>
                <a:cubicBezTo>
                  <a:pt x="130" y="364"/>
                  <a:pt x="129" y="362"/>
                  <a:pt x="128" y="362"/>
                </a:cubicBezTo>
                <a:cubicBezTo>
                  <a:pt x="127" y="363"/>
                  <a:pt x="126" y="362"/>
                  <a:pt x="124" y="362"/>
                </a:cubicBezTo>
                <a:cubicBezTo>
                  <a:pt x="123" y="362"/>
                  <a:pt x="122" y="363"/>
                  <a:pt x="121" y="362"/>
                </a:cubicBezTo>
                <a:cubicBezTo>
                  <a:pt x="120" y="362"/>
                  <a:pt x="120" y="361"/>
                  <a:pt x="118" y="362"/>
                </a:cubicBezTo>
                <a:cubicBezTo>
                  <a:pt x="118" y="362"/>
                  <a:pt x="117" y="362"/>
                  <a:pt x="116" y="361"/>
                </a:cubicBezTo>
                <a:cubicBezTo>
                  <a:pt x="114" y="360"/>
                  <a:pt x="111" y="361"/>
                  <a:pt x="108" y="361"/>
                </a:cubicBezTo>
                <a:cubicBezTo>
                  <a:pt x="108" y="361"/>
                  <a:pt x="107" y="360"/>
                  <a:pt x="107" y="360"/>
                </a:cubicBezTo>
                <a:cubicBezTo>
                  <a:pt x="107" y="360"/>
                  <a:pt x="107" y="360"/>
                  <a:pt x="107" y="360"/>
                </a:cubicBezTo>
                <a:cubicBezTo>
                  <a:pt x="107" y="360"/>
                  <a:pt x="107" y="359"/>
                  <a:pt x="108" y="359"/>
                </a:cubicBezTo>
                <a:cubicBezTo>
                  <a:pt x="108" y="359"/>
                  <a:pt x="107" y="359"/>
                  <a:pt x="107" y="359"/>
                </a:cubicBezTo>
                <a:moveTo>
                  <a:pt x="79" y="374"/>
                </a:moveTo>
                <a:cubicBezTo>
                  <a:pt x="79" y="375"/>
                  <a:pt x="80" y="376"/>
                  <a:pt x="78" y="376"/>
                </a:cubicBezTo>
                <a:cubicBezTo>
                  <a:pt x="77" y="376"/>
                  <a:pt x="78" y="378"/>
                  <a:pt x="76" y="378"/>
                </a:cubicBezTo>
                <a:cubicBezTo>
                  <a:pt x="77" y="378"/>
                  <a:pt x="77" y="379"/>
                  <a:pt x="77" y="379"/>
                </a:cubicBezTo>
                <a:cubicBezTo>
                  <a:pt x="78" y="379"/>
                  <a:pt x="78" y="378"/>
                  <a:pt x="78" y="378"/>
                </a:cubicBezTo>
                <a:cubicBezTo>
                  <a:pt x="79" y="378"/>
                  <a:pt x="79" y="378"/>
                  <a:pt x="79" y="378"/>
                </a:cubicBezTo>
                <a:cubicBezTo>
                  <a:pt x="79" y="378"/>
                  <a:pt x="79" y="378"/>
                  <a:pt x="79" y="379"/>
                </a:cubicBezTo>
                <a:cubicBezTo>
                  <a:pt x="79" y="379"/>
                  <a:pt x="79" y="379"/>
                  <a:pt x="79" y="379"/>
                </a:cubicBezTo>
                <a:cubicBezTo>
                  <a:pt x="78" y="379"/>
                  <a:pt x="76" y="379"/>
                  <a:pt x="75" y="379"/>
                </a:cubicBezTo>
                <a:cubicBezTo>
                  <a:pt x="75" y="379"/>
                  <a:pt x="75" y="379"/>
                  <a:pt x="75" y="378"/>
                </a:cubicBezTo>
                <a:cubicBezTo>
                  <a:pt x="75" y="378"/>
                  <a:pt x="75" y="378"/>
                  <a:pt x="75" y="378"/>
                </a:cubicBezTo>
                <a:cubicBezTo>
                  <a:pt x="74" y="378"/>
                  <a:pt x="74" y="379"/>
                  <a:pt x="75" y="379"/>
                </a:cubicBezTo>
                <a:cubicBezTo>
                  <a:pt x="75" y="379"/>
                  <a:pt x="75" y="379"/>
                  <a:pt x="75" y="379"/>
                </a:cubicBezTo>
                <a:cubicBezTo>
                  <a:pt x="75" y="378"/>
                  <a:pt x="75" y="378"/>
                  <a:pt x="75" y="378"/>
                </a:cubicBezTo>
                <a:cubicBezTo>
                  <a:pt x="75" y="378"/>
                  <a:pt x="75" y="378"/>
                  <a:pt x="75" y="378"/>
                </a:cubicBezTo>
                <a:cubicBezTo>
                  <a:pt x="72" y="380"/>
                  <a:pt x="72" y="380"/>
                  <a:pt x="69" y="379"/>
                </a:cubicBezTo>
                <a:cubicBezTo>
                  <a:pt x="68" y="379"/>
                  <a:pt x="68" y="379"/>
                  <a:pt x="68" y="379"/>
                </a:cubicBezTo>
                <a:cubicBezTo>
                  <a:pt x="67" y="379"/>
                  <a:pt x="65" y="379"/>
                  <a:pt x="64" y="379"/>
                </a:cubicBezTo>
                <a:cubicBezTo>
                  <a:pt x="62" y="377"/>
                  <a:pt x="61" y="378"/>
                  <a:pt x="59" y="378"/>
                </a:cubicBezTo>
                <a:cubicBezTo>
                  <a:pt x="58" y="378"/>
                  <a:pt x="57" y="378"/>
                  <a:pt x="56" y="377"/>
                </a:cubicBezTo>
                <a:cubicBezTo>
                  <a:pt x="56" y="377"/>
                  <a:pt x="55" y="377"/>
                  <a:pt x="54" y="377"/>
                </a:cubicBezTo>
                <a:cubicBezTo>
                  <a:pt x="53" y="377"/>
                  <a:pt x="52" y="377"/>
                  <a:pt x="50" y="377"/>
                </a:cubicBezTo>
                <a:cubicBezTo>
                  <a:pt x="50" y="376"/>
                  <a:pt x="50" y="375"/>
                  <a:pt x="50" y="374"/>
                </a:cubicBezTo>
                <a:cubicBezTo>
                  <a:pt x="50" y="373"/>
                  <a:pt x="50" y="372"/>
                  <a:pt x="51" y="371"/>
                </a:cubicBezTo>
                <a:cubicBezTo>
                  <a:pt x="51" y="371"/>
                  <a:pt x="51" y="369"/>
                  <a:pt x="51" y="369"/>
                </a:cubicBezTo>
                <a:cubicBezTo>
                  <a:pt x="52" y="368"/>
                  <a:pt x="53" y="368"/>
                  <a:pt x="54" y="368"/>
                </a:cubicBezTo>
                <a:cubicBezTo>
                  <a:pt x="54" y="368"/>
                  <a:pt x="55" y="368"/>
                  <a:pt x="56" y="368"/>
                </a:cubicBezTo>
                <a:cubicBezTo>
                  <a:pt x="57" y="370"/>
                  <a:pt x="59" y="369"/>
                  <a:pt x="61" y="369"/>
                </a:cubicBezTo>
                <a:cubicBezTo>
                  <a:pt x="62" y="369"/>
                  <a:pt x="63" y="369"/>
                  <a:pt x="65" y="369"/>
                </a:cubicBezTo>
                <a:cubicBezTo>
                  <a:pt x="65" y="369"/>
                  <a:pt x="66" y="369"/>
                  <a:pt x="67" y="370"/>
                </a:cubicBezTo>
                <a:cubicBezTo>
                  <a:pt x="68" y="371"/>
                  <a:pt x="69" y="369"/>
                  <a:pt x="70" y="371"/>
                </a:cubicBezTo>
                <a:cubicBezTo>
                  <a:pt x="71" y="371"/>
                  <a:pt x="72" y="371"/>
                  <a:pt x="73" y="371"/>
                </a:cubicBezTo>
                <a:cubicBezTo>
                  <a:pt x="74" y="371"/>
                  <a:pt x="75" y="371"/>
                  <a:pt x="76" y="372"/>
                </a:cubicBezTo>
                <a:cubicBezTo>
                  <a:pt x="76" y="372"/>
                  <a:pt x="76" y="371"/>
                  <a:pt x="77" y="371"/>
                </a:cubicBezTo>
                <a:cubicBezTo>
                  <a:pt x="77" y="372"/>
                  <a:pt x="78" y="372"/>
                  <a:pt x="78" y="373"/>
                </a:cubicBezTo>
                <a:cubicBezTo>
                  <a:pt x="78" y="374"/>
                  <a:pt x="79" y="374"/>
                  <a:pt x="79" y="374"/>
                </a:cubicBezTo>
                <a:moveTo>
                  <a:pt x="76" y="374"/>
                </a:moveTo>
                <a:cubicBezTo>
                  <a:pt x="76" y="374"/>
                  <a:pt x="76" y="374"/>
                  <a:pt x="76" y="374"/>
                </a:cubicBezTo>
                <a:cubicBezTo>
                  <a:pt x="76" y="374"/>
                  <a:pt x="76" y="374"/>
                  <a:pt x="76" y="374"/>
                </a:cubicBezTo>
                <a:cubicBezTo>
                  <a:pt x="76" y="374"/>
                  <a:pt x="76" y="375"/>
                  <a:pt x="76" y="375"/>
                </a:cubicBezTo>
                <a:cubicBezTo>
                  <a:pt x="76" y="375"/>
                  <a:pt x="76" y="375"/>
                  <a:pt x="76" y="374"/>
                </a:cubicBezTo>
                <a:moveTo>
                  <a:pt x="112" y="203"/>
                </a:moveTo>
                <a:cubicBezTo>
                  <a:pt x="114" y="202"/>
                  <a:pt x="114" y="200"/>
                  <a:pt x="115" y="199"/>
                </a:cubicBezTo>
                <a:cubicBezTo>
                  <a:pt x="116" y="198"/>
                  <a:pt x="117" y="197"/>
                  <a:pt x="118" y="196"/>
                </a:cubicBezTo>
                <a:cubicBezTo>
                  <a:pt x="121" y="196"/>
                  <a:pt x="121" y="196"/>
                  <a:pt x="121" y="196"/>
                </a:cubicBezTo>
                <a:cubicBezTo>
                  <a:pt x="121" y="198"/>
                  <a:pt x="123" y="198"/>
                  <a:pt x="124" y="199"/>
                </a:cubicBezTo>
                <a:cubicBezTo>
                  <a:pt x="125" y="199"/>
                  <a:pt x="126" y="199"/>
                  <a:pt x="126" y="200"/>
                </a:cubicBezTo>
                <a:cubicBezTo>
                  <a:pt x="127" y="200"/>
                  <a:pt x="128" y="201"/>
                  <a:pt x="129" y="202"/>
                </a:cubicBezTo>
                <a:cubicBezTo>
                  <a:pt x="128" y="202"/>
                  <a:pt x="127" y="203"/>
                  <a:pt x="128" y="204"/>
                </a:cubicBezTo>
                <a:cubicBezTo>
                  <a:pt x="128" y="204"/>
                  <a:pt x="129" y="203"/>
                  <a:pt x="129" y="203"/>
                </a:cubicBezTo>
                <a:cubicBezTo>
                  <a:pt x="130" y="203"/>
                  <a:pt x="130" y="203"/>
                  <a:pt x="130" y="204"/>
                </a:cubicBezTo>
                <a:cubicBezTo>
                  <a:pt x="131" y="205"/>
                  <a:pt x="130" y="205"/>
                  <a:pt x="130" y="205"/>
                </a:cubicBezTo>
                <a:cubicBezTo>
                  <a:pt x="129" y="205"/>
                  <a:pt x="129" y="205"/>
                  <a:pt x="128" y="205"/>
                </a:cubicBezTo>
                <a:cubicBezTo>
                  <a:pt x="127" y="206"/>
                  <a:pt x="128" y="207"/>
                  <a:pt x="128" y="207"/>
                </a:cubicBezTo>
                <a:cubicBezTo>
                  <a:pt x="128" y="208"/>
                  <a:pt x="128" y="209"/>
                  <a:pt x="128" y="210"/>
                </a:cubicBezTo>
                <a:cubicBezTo>
                  <a:pt x="128" y="211"/>
                  <a:pt x="127" y="212"/>
                  <a:pt x="128" y="212"/>
                </a:cubicBezTo>
                <a:cubicBezTo>
                  <a:pt x="128" y="212"/>
                  <a:pt x="128" y="213"/>
                  <a:pt x="128" y="212"/>
                </a:cubicBezTo>
                <a:cubicBezTo>
                  <a:pt x="128" y="212"/>
                  <a:pt x="129" y="212"/>
                  <a:pt x="129" y="212"/>
                </a:cubicBezTo>
                <a:cubicBezTo>
                  <a:pt x="129" y="212"/>
                  <a:pt x="130" y="212"/>
                  <a:pt x="130" y="213"/>
                </a:cubicBezTo>
                <a:cubicBezTo>
                  <a:pt x="131" y="213"/>
                  <a:pt x="132" y="214"/>
                  <a:pt x="131" y="216"/>
                </a:cubicBezTo>
                <a:cubicBezTo>
                  <a:pt x="131" y="216"/>
                  <a:pt x="132" y="216"/>
                  <a:pt x="132" y="216"/>
                </a:cubicBezTo>
                <a:cubicBezTo>
                  <a:pt x="133" y="216"/>
                  <a:pt x="133" y="217"/>
                  <a:pt x="133" y="217"/>
                </a:cubicBezTo>
                <a:cubicBezTo>
                  <a:pt x="135" y="219"/>
                  <a:pt x="135" y="219"/>
                  <a:pt x="139" y="219"/>
                </a:cubicBezTo>
                <a:cubicBezTo>
                  <a:pt x="139" y="220"/>
                  <a:pt x="139" y="220"/>
                  <a:pt x="140" y="220"/>
                </a:cubicBezTo>
                <a:cubicBezTo>
                  <a:pt x="140" y="221"/>
                  <a:pt x="141" y="221"/>
                  <a:pt x="141" y="221"/>
                </a:cubicBezTo>
                <a:cubicBezTo>
                  <a:pt x="140" y="222"/>
                  <a:pt x="140" y="222"/>
                  <a:pt x="139" y="222"/>
                </a:cubicBezTo>
                <a:cubicBezTo>
                  <a:pt x="137" y="221"/>
                  <a:pt x="137" y="221"/>
                  <a:pt x="136" y="222"/>
                </a:cubicBezTo>
                <a:cubicBezTo>
                  <a:pt x="135" y="222"/>
                  <a:pt x="135" y="222"/>
                  <a:pt x="135" y="221"/>
                </a:cubicBezTo>
                <a:cubicBezTo>
                  <a:pt x="135" y="221"/>
                  <a:pt x="135" y="221"/>
                  <a:pt x="135" y="221"/>
                </a:cubicBezTo>
                <a:cubicBezTo>
                  <a:pt x="133" y="223"/>
                  <a:pt x="133" y="223"/>
                  <a:pt x="132" y="221"/>
                </a:cubicBezTo>
                <a:cubicBezTo>
                  <a:pt x="132" y="221"/>
                  <a:pt x="132" y="220"/>
                  <a:pt x="132" y="220"/>
                </a:cubicBezTo>
                <a:cubicBezTo>
                  <a:pt x="132" y="220"/>
                  <a:pt x="131" y="220"/>
                  <a:pt x="130" y="220"/>
                </a:cubicBezTo>
                <a:cubicBezTo>
                  <a:pt x="129" y="219"/>
                  <a:pt x="128" y="219"/>
                  <a:pt x="127" y="217"/>
                </a:cubicBezTo>
                <a:cubicBezTo>
                  <a:pt x="127" y="217"/>
                  <a:pt x="127" y="217"/>
                  <a:pt x="127" y="216"/>
                </a:cubicBezTo>
                <a:cubicBezTo>
                  <a:pt x="126" y="216"/>
                  <a:pt x="126" y="216"/>
                  <a:pt x="127" y="215"/>
                </a:cubicBezTo>
                <a:cubicBezTo>
                  <a:pt x="125" y="214"/>
                  <a:pt x="123" y="213"/>
                  <a:pt x="121" y="211"/>
                </a:cubicBezTo>
                <a:cubicBezTo>
                  <a:pt x="120" y="210"/>
                  <a:pt x="119" y="210"/>
                  <a:pt x="118" y="209"/>
                </a:cubicBezTo>
                <a:cubicBezTo>
                  <a:pt x="117" y="208"/>
                  <a:pt x="117" y="207"/>
                  <a:pt x="116" y="206"/>
                </a:cubicBezTo>
                <a:cubicBezTo>
                  <a:pt x="114" y="205"/>
                  <a:pt x="114" y="204"/>
                  <a:pt x="112" y="203"/>
                </a:cubicBezTo>
                <a:moveTo>
                  <a:pt x="125" y="211"/>
                </a:moveTo>
                <a:cubicBezTo>
                  <a:pt x="125" y="212"/>
                  <a:pt x="126" y="212"/>
                  <a:pt x="127" y="211"/>
                </a:cubicBezTo>
                <a:cubicBezTo>
                  <a:pt x="126" y="211"/>
                  <a:pt x="125" y="211"/>
                  <a:pt x="125" y="211"/>
                </a:cubicBezTo>
                <a:moveTo>
                  <a:pt x="131" y="218"/>
                </a:moveTo>
                <a:cubicBezTo>
                  <a:pt x="131" y="218"/>
                  <a:pt x="131" y="218"/>
                  <a:pt x="131" y="218"/>
                </a:cubicBezTo>
                <a:cubicBezTo>
                  <a:pt x="131" y="218"/>
                  <a:pt x="131" y="218"/>
                  <a:pt x="131" y="218"/>
                </a:cubicBezTo>
                <a:cubicBezTo>
                  <a:pt x="131" y="218"/>
                  <a:pt x="131" y="218"/>
                  <a:pt x="131" y="217"/>
                </a:cubicBezTo>
                <a:cubicBezTo>
                  <a:pt x="131" y="217"/>
                  <a:pt x="131" y="218"/>
                  <a:pt x="131" y="218"/>
                </a:cubicBezTo>
                <a:moveTo>
                  <a:pt x="256" y="156"/>
                </a:moveTo>
                <a:cubicBezTo>
                  <a:pt x="255" y="156"/>
                  <a:pt x="255" y="156"/>
                  <a:pt x="254" y="156"/>
                </a:cubicBezTo>
                <a:cubicBezTo>
                  <a:pt x="254" y="158"/>
                  <a:pt x="256" y="158"/>
                  <a:pt x="258" y="158"/>
                </a:cubicBezTo>
                <a:cubicBezTo>
                  <a:pt x="257" y="159"/>
                  <a:pt x="256" y="159"/>
                  <a:pt x="256" y="160"/>
                </a:cubicBezTo>
                <a:cubicBezTo>
                  <a:pt x="257" y="161"/>
                  <a:pt x="257" y="160"/>
                  <a:pt x="258" y="159"/>
                </a:cubicBezTo>
                <a:cubicBezTo>
                  <a:pt x="259" y="162"/>
                  <a:pt x="261" y="164"/>
                  <a:pt x="262" y="166"/>
                </a:cubicBezTo>
                <a:cubicBezTo>
                  <a:pt x="262" y="167"/>
                  <a:pt x="263" y="167"/>
                  <a:pt x="263" y="168"/>
                </a:cubicBezTo>
                <a:cubicBezTo>
                  <a:pt x="264" y="169"/>
                  <a:pt x="265" y="171"/>
                  <a:pt x="265" y="172"/>
                </a:cubicBezTo>
                <a:cubicBezTo>
                  <a:pt x="263" y="173"/>
                  <a:pt x="261" y="174"/>
                  <a:pt x="260" y="176"/>
                </a:cubicBezTo>
                <a:cubicBezTo>
                  <a:pt x="260" y="176"/>
                  <a:pt x="259" y="176"/>
                  <a:pt x="259" y="175"/>
                </a:cubicBezTo>
                <a:cubicBezTo>
                  <a:pt x="258" y="175"/>
                  <a:pt x="258" y="175"/>
                  <a:pt x="258" y="174"/>
                </a:cubicBezTo>
                <a:cubicBezTo>
                  <a:pt x="257" y="173"/>
                  <a:pt x="257" y="172"/>
                  <a:pt x="256" y="171"/>
                </a:cubicBezTo>
                <a:cubicBezTo>
                  <a:pt x="256" y="170"/>
                  <a:pt x="255" y="169"/>
                  <a:pt x="254" y="168"/>
                </a:cubicBezTo>
                <a:cubicBezTo>
                  <a:pt x="254" y="167"/>
                  <a:pt x="253" y="166"/>
                  <a:pt x="253" y="165"/>
                </a:cubicBezTo>
                <a:cubicBezTo>
                  <a:pt x="253" y="164"/>
                  <a:pt x="252" y="163"/>
                  <a:pt x="251" y="162"/>
                </a:cubicBezTo>
                <a:cubicBezTo>
                  <a:pt x="251" y="162"/>
                  <a:pt x="251" y="162"/>
                  <a:pt x="251" y="162"/>
                </a:cubicBezTo>
                <a:cubicBezTo>
                  <a:pt x="252" y="161"/>
                  <a:pt x="252" y="161"/>
                  <a:pt x="253" y="161"/>
                </a:cubicBezTo>
                <a:cubicBezTo>
                  <a:pt x="252" y="160"/>
                  <a:pt x="251" y="159"/>
                  <a:pt x="250" y="159"/>
                </a:cubicBezTo>
                <a:cubicBezTo>
                  <a:pt x="250" y="160"/>
                  <a:pt x="249" y="159"/>
                  <a:pt x="249" y="159"/>
                </a:cubicBezTo>
                <a:cubicBezTo>
                  <a:pt x="249" y="157"/>
                  <a:pt x="247" y="157"/>
                  <a:pt x="247" y="156"/>
                </a:cubicBezTo>
                <a:cubicBezTo>
                  <a:pt x="247" y="155"/>
                  <a:pt x="246" y="154"/>
                  <a:pt x="245" y="153"/>
                </a:cubicBezTo>
                <a:cubicBezTo>
                  <a:pt x="245" y="153"/>
                  <a:pt x="245" y="152"/>
                  <a:pt x="246" y="152"/>
                </a:cubicBezTo>
                <a:cubicBezTo>
                  <a:pt x="247" y="152"/>
                  <a:pt x="248" y="152"/>
                  <a:pt x="249" y="152"/>
                </a:cubicBezTo>
                <a:cubicBezTo>
                  <a:pt x="249" y="152"/>
                  <a:pt x="249" y="151"/>
                  <a:pt x="249" y="151"/>
                </a:cubicBezTo>
                <a:cubicBezTo>
                  <a:pt x="249" y="151"/>
                  <a:pt x="249" y="150"/>
                  <a:pt x="249" y="150"/>
                </a:cubicBezTo>
                <a:cubicBezTo>
                  <a:pt x="249" y="150"/>
                  <a:pt x="248" y="150"/>
                  <a:pt x="248" y="150"/>
                </a:cubicBezTo>
                <a:cubicBezTo>
                  <a:pt x="246" y="150"/>
                  <a:pt x="245" y="149"/>
                  <a:pt x="245" y="148"/>
                </a:cubicBezTo>
                <a:cubicBezTo>
                  <a:pt x="245" y="147"/>
                  <a:pt x="245" y="147"/>
                  <a:pt x="245" y="147"/>
                </a:cubicBezTo>
                <a:cubicBezTo>
                  <a:pt x="243" y="147"/>
                  <a:pt x="242" y="147"/>
                  <a:pt x="242" y="146"/>
                </a:cubicBezTo>
                <a:cubicBezTo>
                  <a:pt x="241" y="145"/>
                  <a:pt x="242" y="144"/>
                  <a:pt x="242" y="144"/>
                </a:cubicBezTo>
                <a:cubicBezTo>
                  <a:pt x="244" y="145"/>
                  <a:pt x="243" y="143"/>
                  <a:pt x="244" y="142"/>
                </a:cubicBezTo>
                <a:cubicBezTo>
                  <a:pt x="245" y="143"/>
                  <a:pt x="245" y="145"/>
                  <a:pt x="247" y="145"/>
                </a:cubicBezTo>
                <a:cubicBezTo>
                  <a:pt x="247" y="145"/>
                  <a:pt x="247" y="145"/>
                  <a:pt x="247" y="145"/>
                </a:cubicBezTo>
                <a:cubicBezTo>
                  <a:pt x="247" y="146"/>
                  <a:pt x="247" y="146"/>
                  <a:pt x="248" y="146"/>
                </a:cubicBezTo>
                <a:cubicBezTo>
                  <a:pt x="249" y="146"/>
                  <a:pt x="249" y="146"/>
                  <a:pt x="249" y="146"/>
                </a:cubicBezTo>
                <a:cubicBezTo>
                  <a:pt x="249" y="145"/>
                  <a:pt x="249" y="145"/>
                  <a:pt x="249" y="144"/>
                </a:cubicBezTo>
                <a:cubicBezTo>
                  <a:pt x="250" y="145"/>
                  <a:pt x="250" y="145"/>
                  <a:pt x="251" y="145"/>
                </a:cubicBezTo>
                <a:cubicBezTo>
                  <a:pt x="251" y="146"/>
                  <a:pt x="251" y="147"/>
                  <a:pt x="250" y="147"/>
                </a:cubicBezTo>
                <a:cubicBezTo>
                  <a:pt x="250" y="147"/>
                  <a:pt x="249" y="147"/>
                  <a:pt x="249" y="148"/>
                </a:cubicBezTo>
                <a:cubicBezTo>
                  <a:pt x="249" y="148"/>
                  <a:pt x="249" y="148"/>
                  <a:pt x="249" y="148"/>
                </a:cubicBezTo>
                <a:cubicBezTo>
                  <a:pt x="251" y="148"/>
                  <a:pt x="252" y="148"/>
                  <a:pt x="253" y="150"/>
                </a:cubicBezTo>
                <a:cubicBezTo>
                  <a:pt x="253" y="150"/>
                  <a:pt x="253" y="150"/>
                  <a:pt x="253" y="150"/>
                </a:cubicBezTo>
                <a:cubicBezTo>
                  <a:pt x="254" y="151"/>
                  <a:pt x="254" y="151"/>
                  <a:pt x="253" y="152"/>
                </a:cubicBezTo>
                <a:cubicBezTo>
                  <a:pt x="253" y="153"/>
                  <a:pt x="254" y="154"/>
                  <a:pt x="255" y="154"/>
                </a:cubicBezTo>
                <a:cubicBezTo>
                  <a:pt x="256" y="154"/>
                  <a:pt x="255" y="155"/>
                  <a:pt x="256" y="156"/>
                </a:cubicBezTo>
                <a:moveTo>
                  <a:pt x="251" y="155"/>
                </a:moveTo>
                <a:cubicBezTo>
                  <a:pt x="250" y="155"/>
                  <a:pt x="250" y="155"/>
                  <a:pt x="250" y="155"/>
                </a:cubicBezTo>
                <a:cubicBezTo>
                  <a:pt x="250" y="155"/>
                  <a:pt x="250" y="156"/>
                  <a:pt x="250" y="156"/>
                </a:cubicBezTo>
                <a:cubicBezTo>
                  <a:pt x="250" y="156"/>
                  <a:pt x="250" y="156"/>
                  <a:pt x="250" y="156"/>
                </a:cubicBezTo>
                <a:cubicBezTo>
                  <a:pt x="251" y="156"/>
                  <a:pt x="251" y="155"/>
                  <a:pt x="251" y="155"/>
                </a:cubicBezTo>
                <a:cubicBezTo>
                  <a:pt x="251" y="155"/>
                  <a:pt x="251" y="155"/>
                  <a:pt x="250" y="156"/>
                </a:cubicBezTo>
                <a:cubicBezTo>
                  <a:pt x="250" y="156"/>
                  <a:pt x="250" y="156"/>
                  <a:pt x="250" y="156"/>
                </a:cubicBezTo>
                <a:cubicBezTo>
                  <a:pt x="250" y="156"/>
                  <a:pt x="250" y="156"/>
                  <a:pt x="250" y="156"/>
                </a:cubicBezTo>
                <a:cubicBezTo>
                  <a:pt x="249" y="156"/>
                  <a:pt x="249" y="156"/>
                  <a:pt x="249" y="157"/>
                </a:cubicBezTo>
                <a:cubicBezTo>
                  <a:pt x="250" y="157"/>
                  <a:pt x="250" y="156"/>
                  <a:pt x="251" y="155"/>
                </a:cubicBezTo>
                <a:moveTo>
                  <a:pt x="255" y="167"/>
                </a:moveTo>
                <a:cubicBezTo>
                  <a:pt x="255" y="167"/>
                  <a:pt x="256" y="167"/>
                  <a:pt x="257" y="167"/>
                </a:cubicBezTo>
                <a:cubicBezTo>
                  <a:pt x="256" y="166"/>
                  <a:pt x="255" y="166"/>
                  <a:pt x="255" y="167"/>
                </a:cubicBezTo>
                <a:moveTo>
                  <a:pt x="254" y="161"/>
                </a:moveTo>
                <a:cubicBezTo>
                  <a:pt x="254" y="162"/>
                  <a:pt x="254" y="162"/>
                  <a:pt x="254" y="162"/>
                </a:cubicBezTo>
                <a:cubicBezTo>
                  <a:pt x="254" y="162"/>
                  <a:pt x="254" y="162"/>
                  <a:pt x="254" y="162"/>
                </a:cubicBezTo>
                <a:cubicBezTo>
                  <a:pt x="254" y="162"/>
                  <a:pt x="255" y="162"/>
                  <a:pt x="255" y="162"/>
                </a:cubicBezTo>
                <a:cubicBezTo>
                  <a:pt x="255" y="162"/>
                  <a:pt x="254" y="162"/>
                  <a:pt x="254" y="161"/>
                </a:cubicBezTo>
                <a:moveTo>
                  <a:pt x="255" y="164"/>
                </a:moveTo>
                <a:cubicBezTo>
                  <a:pt x="254" y="164"/>
                  <a:pt x="254" y="164"/>
                  <a:pt x="254" y="163"/>
                </a:cubicBezTo>
                <a:cubicBezTo>
                  <a:pt x="254" y="163"/>
                  <a:pt x="254" y="164"/>
                  <a:pt x="254" y="164"/>
                </a:cubicBezTo>
                <a:cubicBezTo>
                  <a:pt x="254" y="164"/>
                  <a:pt x="254" y="164"/>
                  <a:pt x="254" y="164"/>
                </a:cubicBezTo>
                <a:cubicBezTo>
                  <a:pt x="254" y="164"/>
                  <a:pt x="254" y="164"/>
                  <a:pt x="255" y="164"/>
                </a:cubicBezTo>
                <a:moveTo>
                  <a:pt x="345" y="689"/>
                </a:moveTo>
                <a:cubicBezTo>
                  <a:pt x="345" y="688"/>
                  <a:pt x="345" y="687"/>
                  <a:pt x="345" y="685"/>
                </a:cubicBezTo>
                <a:cubicBezTo>
                  <a:pt x="347" y="685"/>
                  <a:pt x="348" y="685"/>
                  <a:pt x="349" y="685"/>
                </a:cubicBezTo>
                <a:cubicBezTo>
                  <a:pt x="350" y="687"/>
                  <a:pt x="352" y="686"/>
                  <a:pt x="353" y="686"/>
                </a:cubicBezTo>
                <a:cubicBezTo>
                  <a:pt x="354" y="687"/>
                  <a:pt x="353" y="689"/>
                  <a:pt x="353" y="690"/>
                </a:cubicBezTo>
                <a:cubicBezTo>
                  <a:pt x="353" y="690"/>
                  <a:pt x="352" y="690"/>
                  <a:pt x="351" y="690"/>
                </a:cubicBezTo>
                <a:cubicBezTo>
                  <a:pt x="351" y="690"/>
                  <a:pt x="351" y="690"/>
                  <a:pt x="351" y="690"/>
                </a:cubicBezTo>
                <a:cubicBezTo>
                  <a:pt x="351" y="690"/>
                  <a:pt x="351" y="691"/>
                  <a:pt x="351" y="691"/>
                </a:cubicBezTo>
                <a:cubicBezTo>
                  <a:pt x="352" y="691"/>
                  <a:pt x="353" y="691"/>
                  <a:pt x="354" y="691"/>
                </a:cubicBezTo>
                <a:cubicBezTo>
                  <a:pt x="354" y="691"/>
                  <a:pt x="354" y="691"/>
                  <a:pt x="354" y="691"/>
                </a:cubicBezTo>
                <a:cubicBezTo>
                  <a:pt x="354" y="691"/>
                  <a:pt x="353" y="691"/>
                  <a:pt x="353" y="691"/>
                </a:cubicBezTo>
                <a:cubicBezTo>
                  <a:pt x="353" y="691"/>
                  <a:pt x="353" y="691"/>
                  <a:pt x="353" y="691"/>
                </a:cubicBezTo>
                <a:cubicBezTo>
                  <a:pt x="354" y="691"/>
                  <a:pt x="354" y="691"/>
                  <a:pt x="354" y="692"/>
                </a:cubicBezTo>
                <a:cubicBezTo>
                  <a:pt x="354" y="692"/>
                  <a:pt x="354" y="691"/>
                  <a:pt x="354" y="691"/>
                </a:cubicBezTo>
                <a:cubicBezTo>
                  <a:pt x="353" y="690"/>
                  <a:pt x="353" y="690"/>
                  <a:pt x="353" y="690"/>
                </a:cubicBezTo>
                <a:cubicBezTo>
                  <a:pt x="355" y="690"/>
                  <a:pt x="356" y="691"/>
                  <a:pt x="356" y="693"/>
                </a:cubicBezTo>
                <a:cubicBezTo>
                  <a:pt x="354" y="693"/>
                  <a:pt x="352" y="693"/>
                  <a:pt x="350" y="693"/>
                </a:cubicBezTo>
                <a:cubicBezTo>
                  <a:pt x="349" y="693"/>
                  <a:pt x="349" y="692"/>
                  <a:pt x="348" y="692"/>
                </a:cubicBezTo>
                <a:cubicBezTo>
                  <a:pt x="348" y="692"/>
                  <a:pt x="347" y="693"/>
                  <a:pt x="347" y="693"/>
                </a:cubicBezTo>
                <a:cubicBezTo>
                  <a:pt x="347" y="694"/>
                  <a:pt x="347" y="695"/>
                  <a:pt x="346" y="696"/>
                </a:cubicBezTo>
                <a:cubicBezTo>
                  <a:pt x="346" y="697"/>
                  <a:pt x="346" y="698"/>
                  <a:pt x="346" y="699"/>
                </a:cubicBezTo>
                <a:cubicBezTo>
                  <a:pt x="345" y="699"/>
                  <a:pt x="345" y="700"/>
                  <a:pt x="345" y="701"/>
                </a:cubicBezTo>
                <a:cubicBezTo>
                  <a:pt x="345" y="702"/>
                  <a:pt x="345" y="703"/>
                  <a:pt x="345" y="703"/>
                </a:cubicBezTo>
                <a:cubicBezTo>
                  <a:pt x="344" y="704"/>
                  <a:pt x="344" y="705"/>
                  <a:pt x="344" y="706"/>
                </a:cubicBezTo>
                <a:cubicBezTo>
                  <a:pt x="344" y="706"/>
                  <a:pt x="343" y="707"/>
                  <a:pt x="343" y="707"/>
                </a:cubicBezTo>
                <a:cubicBezTo>
                  <a:pt x="343" y="708"/>
                  <a:pt x="342" y="707"/>
                  <a:pt x="341" y="708"/>
                </a:cubicBezTo>
                <a:cubicBezTo>
                  <a:pt x="340" y="709"/>
                  <a:pt x="340" y="708"/>
                  <a:pt x="339" y="708"/>
                </a:cubicBezTo>
                <a:cubicBezTo>
                  <a:pt x="339" y="708"/>
                  <a:pt x="338" y="707"/>
                  <a:pt x="337" y="708"/>
                </a:cubicBezTo>
                <a:cubicBezTo>
                  <a:pt x="338" y="709"/>
                  <a:pt x="339" y="710"/>
                  <a:pt x="340" y="710"/>
                </a:cubicBezTo>
                <a:cubicBezTo>
                  <a:pt x="340" y="710"/>
                  <a:pt x="341" y="710"/>
                  <a:pt x="341" y="710"/>
                </a:cubicBezTo>
                <a:cubicBezTo>
                  <a:pt x="341" y="710"/>
                  <a:pt x="340" y="711"/>
                  <a:pt x="340" y="711"/>
                </a:cubicBezTo>
                <a:cubicBezTo>
                  <a:pt x="339" y="711"/>
                  <a:pt x="339" y="711"/>
                  <a:pt x="339" y="712"/>
                </a:cubicBezTo>
                <a:cubicBezTo>
                  <a:pt x="338" y="712"/>
                  <a:pt x="338" y="712"/>
                  <a:pt x="339" y="713"/>
                </a:cubicBezTo>
                <a:cubicBezTo>
                  <a:pt x="338" y="714"/>
                  <a:pt x="337" y="713"/>
                  <a:pt x="336" y="713"/>
                </a:cubicBezTo>
                <a:cubicBezTo>
                  <a:pt x="335" y="713"/>
                  <a:pt x="336" y="712"/>
                  <a:pt x="335" y="711"/>
                </a:cubicBezTo>
                <a:cubicBezTo>
                  <a:pt x="336" y="711"/>
                  <a:pt x="337" y="710"/>
                  <a:pt x="337" y="710"/>
                </a:cubicBezTo>
                <a:cubicBezTo>
                  <a:pt x="337" y="710"/>
                  <a:pt x="336" y="709"/>
                  <a:pt x="336" y="709"/>
                </a:cubicBezTo>
                <a:cubicBezTo>
                  <a:pt x="336" y="707"/>
                  <a:pt x="336" y="706"/>
                  <a:pt x="336" y="704"/>
                </a:cubicBezTo>
                <a:cubicBezTo>
                  <a:pt x="336" y="703"/>
                  <a:pt x="338" y="703"/>
                  <a:pt x="337" y="701"/>
                </a:cubicBezTo>
                <a:cubicBezTo>
                  <a:pt x="337" y="700"/>
                  <a:pt x="337" y="699"/>
                  <a:pt x="337" y="698"/>
                </a:cubicBezTo>
                <a:cubicBezTo>
                  <a:pt x="339" y="697"/>
                  <a:pt x="338" y="695"/>
                  <a:pt x="338" y="693"/>
                </a:cubicBezTo>
                <a:cubicBezTo>
                  <a:pt x="339" y="692"/>
                  <a:pt x="339" y="691"/>
                  <a:pt x="340" y="690"/>
                </a:cubicBezTo>
                <a:cubicBezTo>
                  <a:pt x="340" y="690"/>
                  <a:pt x="341" y="690"/>
                  <a:pt x="341" y="689"/>
                </a:cubicBezTo>
                <a:cubicBezTo>
                  <a:pt x="341" y="689"/>
                  <a:pt x="342" y="689"/>
                  <a:pt x="342" y="689"/>
                </a:cubicBezTo>
                <a:cubicBezTo>
                  <a:pt x="343" y="689"/>
                  <a:pt x="343" y="689"/>
                  <a:pt x="343" y="690"/>
                </a:cubicBezTo>
                <a:cubicBezTo>
                  <a:pt x="343" y="690"/>
                  <a:pt x="343" y="690"/>
                  <a:pt x="343" y="690"/>
                </a:cubicBezTo>
                <a:cubicBezTo>
                  <a:pt x="343" y="690"/>
                  <a:pt x="343" y="690"/>
                  <a:pt x="343" y="690"/>
                </a:cubicBezTo>
                <a:cubicBezTo>
                  <a:pt x="342" y="690"/>
                  <a:pt x="342" y="690"/>
                  <a:pt x="342" y="691"/>
                </a:cubicBezTo>
                <a:cubicBezTo>
                  <a:pt x="342" y="691"/>
                  <a:pt x="343" y="690"/>
                  <a:pt x="343" y="690"/>
                </a:cubicBezTo>
                <a:cubicBezTo>
                  <a:pt x="343" y="690"/>
                  <a:pt x="343" y="690"/>
                  <a:pt x="344" y="689"/>
                </a:cubicBezTo>
                <a:cubicBezTo>
                  <a:pt x="344" y="689"/>
                  <a:pt x="344" y="689"/>
                  <a:pt x="345" y="689"/>
                </a:cubicBezTo>
                <a:cubicBezTo>
                  <a:pt x="346" y="689"/>
                  <a:pt x="345" y="689"/>
                  <a:pt x="345" y="689"/>
                </a:cubicBezTo>
                <a:cubicBezTo>
                  <a:pt x="345" y="689"/>
                  <a:pt x="345" y="689"/>
                  <a:pt x="345" y="689"/>
                </a:cubicBezTo>
                <a:cubicBezTo>
                  <a:pt x="345" y="689"/>
                  <a:pt x="345" y="689"/>
                  <a:pt x="345" y="689"/>
                </a:cubicBezTo>
                <a:cubicBezTo>
                  <a:pt x="345" y="689"/>
                  <a:pt x="345" y="690"/>
                  <a:pt x="345" y="690"/>
                </a:cubicBezTo>
                <a:cubicBezTo>
                  <a:pt x="345" y="690"/>
                  <a:pt x="346" y="689"/>
                  <a:pt x="345" y="689"/>
                </a:cubicBezTo>
                <a:moveTo>
                  <a:pt x="337" y="740"/>
                </a:moveTo>
                <a:cubicBezTo>
                  <a:pt x="335" y="747"/>
                  <a:pt x="335" y="748"/>
                  <a:pt x="335" y="749"/>
                </a:cubicBezTo>
                <a:cubicBezTo>
                  <a:pt x="337" y="750"/>
                  <a:pt x="338" y="751"/>
                  <a:pt x="340" y="750"/>
                </a:cubicBezTo>
                <a:cubicBezTo>
                  <a:pt x="342" y="750"/>
                  <a:pt x="343" y="752"/>
                  <a:pt x="344" y="751"/>
                </a:cubicBezTo>
                <a:cubicBezTo>
                  <a:pt x="345" y="753"/>
                  <a:pt x="346" y="752"/>
                  <a:pt x="347" y="752"/>
                </a:cubicBezTo>
                <a:cubicBezTo>
                  <a:pt x="349" y="752"/>
                  <a:pt x="350" y="754"/>
                  <a:pt x="351" y="753"/>
                </a:cubicBezTo>
                <a:cubicBezTo>
                  <a:pt x="351" y="753"/>
                  <a:pt x="352" y="755"/>
                  <a:pt x="351" y="755"/>
                </a:cubicBezTo>
                <a:cubicBezTo>
                  <a:pt x="351" y="755"/>
                  <a:pt x="351" y="756"/>
                  <a:pt x="350" y="757"/>
                </a:cubicBezTo>
                <a:cubicBezTo>
                  <a:pt x="350" y="757"/>
                  <a:pt x="349" y="758"/>
                  <a:pt x="348" y="758"/>
                </a:cubicBezTo>
                <a:cubicBezTo>
                  <a:pt x="347" y="757"/>
                  <a:pt x="347" y="756"/>
                  <a:pt x="347" y="754"/>
                </a:cubicBezTo>
                <a:cubicBezTo>
                  <a:pt x="346" y="754"/>
                  <a:pt x="346" y="755"/>
                  <a:pt x="346" y="755"/>
                </a:cubicBezTo>
                <a:cubicBezTo>
                  <a:pt x="345" y="756"/>
                  <a:pt x="345" y="756"/>
                  <a:pt x="345" y="757"/>
                </a:cubicBezTo>
                <a:cubicBezTo>
                  <a:pt x="344" y="757"/>
                  <a:pt x="343" y="756"/>
                  <a:pt x="343" y="756"/>
                </a:cubicBezTo>
                <a:cubicBezTo>
                  <a:pt x="342" y="755"/>
                  <a:pt x="342" y="755"/>
                  <a:pt x="341" y="755"/>
                </a:cubicBezTo>
                <a:cubicBezTo>
                  <a:pt x="341" y="754"/>
                  <a:pt x="340" y="754"/>
                  <a:pt x="340" y="755"/>
                </a:cubicBezTo>
                <a:cubicBezTo>
                  <a:pt x="340" y="755"/>
                  <a:pt x="340" y="755"/>
                  <a:pt x="340" y="755"/>
                </a:cubicBezTo>
                <a:cubicBezTo>
                  <a:pt x="340" y="756"/>
                  <a:pt x="340" y="756"/>
                  <a:pt x="340" y="756"/>
                </a:cubicBezTo>
                <a:cubicBezTo>
                  <a:pt x="339" y="756"/>
                  <a:pt x="338" y="756"/>
                  <a:pt x="337" y="756"/>
                </a:cubicBezTo>
                <a:cubicBezTo>
                  <a:pt x="336" y="755"/>
                  <a:pt x="337" y="755"/>
                  <a:pt x="337" y="755"/>
                </a:cubicBezTo>
                <a:cubicBezTo>
                  <a:pt x="337" y="754"/>
                  <a:pt x="336" y="753"/>
                  <a:pt x="334" y="753"/>
                </a:cubicBezTo>
                <a:cubicBezTo>
                  <a:pt x="333" y="753"/>
                  <a:pt x="332" y="753"/>
                  <a:pt x="332" y="752"/>
                </a:cubicBezTo>
                <a:cubicBezTo>
                  <a:pt x="332" y="751"/>
                  <a:pt x="332" y="751"/>
                  <a:pt x="331" y="750"/>
                </a:cubicBezTo>
                <a:cubicBezTo>
                  <a:pt x="331" y="751"/>
                  <a:pt x="330" y="752"/>
                  <a:pt x="330" y="752"/>
                </a:cubicBezTo>
                <a:cubicBezTo>
                  <a:pt x="330" y="752"/>
                  <a:pt x="329" y="752"/>
                  <a:pt x="329" y="751"/>
                </a:cubicBezTo>
                <a:cubicBezTo>
                  <a:pt x="329" y="752"/>
                  <a:pt x="328" y="752"/>
                  <a:pt x="328" y="753"/>
                </a:cubicBezTo>
                <a:cubicBezTo>
                  <a:pt x="328" y="753"/>
                  <a:pt x="328" y="753"/>
                  <a:pt x="329" y="754"/>
                </a:cubicBezTo>
                <a:cubicBezTo>
                  <a:pt x="328" y="754"/>
                  <a:pt x="328" y="755"/>
                  <a:pt x="327" y="755"/>
                </a:cubicBezTo>
                <a:cubicBezTo>
                  <a:pt x="327" y="755"/>
                  <a:pt x="327" y="755"/>
                  <a:pt x="327" y="755"/>
                </a:cubicBezTo>
                <a:cubicBezTo>
                  <a:pt x="327" y="753"/>
                  <a:pt x="327" y="752"/>
                  <a:pt x="327" y="751"/>
                </a:cubicBezTo>
                <a:cubicBezTo>
                  <a:pt x="327" y="750"/>
                  <a:pt x="326" y="749"/>
                  <a:pt x="328" y="748"/>
                </a:cubicBezTo>
                <a:cubicBezTo>
                  <a:pt x="328" y="747"/>
                  <a:pt x="328" y="746"/>
                  <a:pt x="328" y="745"/>
                </a:cubicBezTo>
                <a:cubicBezTo>
                  <a:pt x="329" y="744"/>
                  <a:pt x="329" y="743"/>
                  <a:pt x="329" y="742"/>
                </a:cubicBezTo>
                <a:cubicBezTo>
                  <a:pt x="329" y="741"/>
                  <a:pt x="329" y="741"/>
                  <a:pt x="329" y="740"/>
                </a:cubicBezTo>
                <a:cubicBezTo>
                  <a:pt x="330" y="740"/>
                  <a:pt x="329" y="738"/>
                  <a:pt x="330" y="737"/>
                </a:cubicBezTo>
                <a:cubicBezTo>
                  <a:pt x="330" y="737"/>
                  <a:pt x="330" y="737"/>
                  <a:pt x="331" y="738"/>
                </a:cubicBezTo>
                <a:cubicBezTo>
                  <a:pt x="331" y="738"/>
                  <a:pt x="331" y="738"/>
                  <a:pt x="331" y="738"/>
                </a:cubicBezTo>
                <a:cubicBezTo>
                  <a:pt x="332" y="737"/>
                  <a:pt x="331" y="736"/>
                  <a:pt x="332" y="736"/>
                </a:cubicBezTo>
                <a:cubicBezTo>
                  <a:pt x="332" y="735"/>
                  <a:pt x="331" y="735"/>
                  <a:pt x="332" y="734"/>
                </a:cubicBezTo>
                <a:cubicBezTo>
                  <a:pt x="333" y="734"/>
                  <a:pt x="332" y="733"/>
                  <a:pt x="332" y="733"/>
                </a:cubicBezTo>
                <a:cubicBezTo>
                  <a:pt x="332" y="733"/>
                  <a:pt x="332" y="732"/>
                  <a:pt x="332" y="732"/>
                </a:cubicBezTo>
                <a:cubicBezTo>
                  <a:pt x="334" y="732"/>
                  <a:pt x="336" y="732"/>
                  <a:pt x="338" y="732"/>
                </a:cubicBezTo>
                <a:cubicBezTo>
                  <a:pt x="338" y="732"/>
                  <a:pt x="338" y="733"/>
                  <a:pt x="338" y="734"/>
                </a:cubicBezTo>
                <a:cubicBezTo>
                  <a:pt x="338" y="734"/>
                  <a:pt x="337" y="734"/>
                  <a:pt x="337" y="735"/>
                </a:cubicBezTo>
                <a:cubicBezTo>
                  <a:pt x="337" y="735"/>
                  <a:pt x="337" y="736"/>
                  <a:pt x="337" y="736"/>
                </a:cubicBezTo>
                <a:cubicBezTo>
                  <a:pt x="337" y="737"/>
                  <a:pt x="337" y="737"/>
                  <a:pt x="337" y="738"/>
                </a:cubicBezTo>
                <a:cubicBezTo>
                  <a:pt x="337" y="739"/>
                  <a:pt x="336" y="739"/>
                  <a:pt x="336" y="741"/>
                </a:cubicBezTo>
                <a:cubicBezTo>
                  <a:pt x="336" y="741"/>
                  <a:pt x="336" y="742"/>
                  <a:pt x="336" y="743"/>
                </a:cubicBezTo>
                <a:cubicBezTo>
                  <a:pt x="336" y="744"/>
                  <a:pt x="336" y="745"/>
                  <a:pt x="337" y="740"/>
                </a:cubicBezTo>
                <a:cubicBezTo>
                  <a:pt x="337" y="734"/>
                  <a:pt x="337" y="734"/>
                  <a:pt x="337" y="734"/>
                </a:cubicBezTo>
                <a:cubicBezTo>
                  <a:pt x="337" y="734"/>
                  <a:pt x="337" y="734"/>
                  <a:pt x="337" y="734"/>
                </a:cubicBezTo>
                <a:cubicBezTo>
                  <a:pt x="337" y="734"/>
                  <a:pt x="337" y="733"/>
                  <a:pt x="336" y="734"/>
                </a:cubicBezTo>
                <a:cubicBezTo>
                  <a:pt x="336" y="734"/>
                  <a:pt x="337" y="734"/>
                  <a:pt x="337" y="740"/>
                </a:cubicBezTo>
                <a:moveTo>
                  <a:pt x="333" y="741"/>
                </a:moveTo>
                <a:cubicBezTo>
                  <a:pt x="333" y="742"/>
                  <a:pt x="334" y="742"/>
                  <a:pt x="334" y="741"/>
                </a:cubicBezTo>
                <a:cubicBezTo>
                  <a:pt x="334" y="741"/>
                  <a:pt x="333" y="741"/>
                  <a:pt x="333" y="741"/>
                </a:cubicBezTo>
                <a:moveTo>
                  <a:pt x="349" y="756"/>
                </a:moveTo>
                <a:cubicBezTo>
                  <a:pt x="349" y="756"/>
                  <a:pt x="349" y="756"/>
                  <a:pt x="350" y="756"/>
                </a:cubicBezTo>
                <a:cubicBezTo>
                  <a:pt x="349" y="756"/>
                  <a:pt x="349" y="755"/>
                  <a:pt x="349" y="755"/>
                </a:cubicBezTo>
                <a:cubicBezTo>
                  <a:pt x="349" y="755"/>
                  <a:pt x="349" y="756"/>
                  <a:pt x="349" y="756"/>
                </a:cubicBezTo>
                <a:cubicBezTo>
                  <a:pt x="349" y="756"/>
                  <a:pt x="349" y="756"/>
                  <a:pt x="349" y="756"/>
                </a:cubicBezTo>
                <a:moveTo>
                  <a:pt x="275" y="103"/>
                </a:moveTo>
                <a:cubicBezTo>
                  <a:pt x="273" y="104"/>
                  <a:pt x="272" y="105"/>
                  <a:pt x="271" y="105"/>
                </a:cubicBezTo>
                <a:cubicBezTo>
                  <a:pt x="271" y="105"/>
                  <a:pt x="270" y="104"/>
                  <a:pt x="270" y="103"/>
                </a:cubicBezTo>
                <a:cubicBezTo>
                  <a:pt x="270" y="102"/>
                  <a:pt x="270" y="101"/>
                  <a:pt x="270" y="100"/>
                </a:cubicBezTo>
                <a:cubicBezTo>
                  <a:pt x="270" y="98"/>
                  <a:pt x="270" y="96"/>
                  <a:pt x="269" y="94"/>
                </a:cubicBezTo>
                <a:cubicBezTo>
                  <a:pt x="269" y="94"/>
                  <a:pt x="269" y="92"/>
                  <a:pt x="269" y="92"/>
                </a:cubicBezTo>
                <a:cubicBezTo>
                  <a:pt x="268" y="91"/>
                  <a:pt x="267" y="91"/>
                  <a:pt x="266" y="92"/>
                </a:cubicBezTo>
                <a:cubicBezTo>
                  <a:pt x="265" y="92"/>
                  <a:pt x="265" y="91"/>
                  <a:pt x="265" y="91"/>
                </a:cubicBezTo>
                <a:cubicBezTo>
                  <a:pt x="264" y="90"/>
                  <a:pt x="265" y="89"/>
                  <a:pt x="264" y="88"/>
                </a:cubicBezTo>
                <a:cubicBezTo>
                  <a:pt x="262" y="88"/>
                  <a:pt x="262" y="86"/>
                  <a:pt x="262" y="85"/>
                </a:cubicBezTo>
                <a:cubicBezTo>
                  <a:pt x="262" y="85"/>
                  <a:pt x="261" y="85"/>
                  <a:pt x="261" y="84"/>
                </a:cubicBezTo>
                <a:cubicBezTo>
                  <a:pt x="262" y="83"/>
                  <a:pt x="260" y="82"/>
                  <a:pt x="260" y="80"/>
                </a:cubicBezTo>
                <a:cubicBezTo>
                  <a:pt x="262" y="79"/>
                  <a:pt x="264" y="79"/>
                  <a:pt x="265" y="77"/>
                </a:cubicBezTo>
                <a:cubicBezTo>
                  <a:pt x="266" y="77"/>
                  <a:pt x="266" y="77"/>
                  <a:pt x="267" y="77"/>
                </a:cubicBezTo>
                <a:cubicBezTo>
                  <a:pt x="268" y="77"/>
                  <a:pt x="268" y="76"/>
                  <a:pt x="269" y="76"/>
                </a:cubicBezTo>
                <a:cubicBezTo>
                  <a:pt x="269" y="78"/>
                  <a:pt x="271" y="80"/>
                  <a:pt x="271" y="82"/>
                </a:cubicBezTo>
                <a:cubicBezTo>
                  <a:pt x="272" y="82"/>
                  <a:pt x="271" y="84"/>
                  <a:pt x="272" y="84"/>
                </a:cubicBezTo>
                <a:cubicBezTo>
                  <a:pt x="273" y="85"/>
                  <a:pt x="273" y="86"/>
                  <a:pt x="274" y="87"/>
                </a:cubicBezTo>
                <a:cubicBezTo>
                  <a:pt x="273" y="89"/>
                  <a:pt x="275" y="91"/>
                  <a:pt x="275" y="94"/>
                </a:cubicBezTo>
                <a:cubicBezTo>
                  <a:pt x="275" y="95"/>
                  <a:pt x="275" y="96"/>
                  <a:pt x="274" y="96"/>
                </a:cubicBezTo>
                <a:cubicBezTo>
                  <a:pt x="274" y="97"/>
                  <a:pt x="273" y="98"/>
                  <a:pt x="274" y="98"/>
                </a:cubicBezTo>
                <a:cubicBezTo>
                  <a:pt x="275" y="100"/>
                  <a:pt x="274" y="101"/>
                  <a:pt x="275" y="103"/>
                </a:cubicBezTo>
                <a:moveTo>
                  <a:pt x="494" y="137"/>
                </a:moveTo>
                <a:cubicBezTo>
                  <a:pt x="503" y="140"/>
                  <a:pt x="503" y="140"/>
                  <a:pt x="503" y="140"/>
                </a:cubicBezTo>
                <a:cubicBezTo>
                  <a:pt x="504" y="141"/>
                  <a:pt x="505" y="141"/>
                  <a:pt x="504" y="142"/>
                </a:cubicBezTo>
                <a:cubicBezTo>
                  <a:pt x="503" y="142"/>
                  <a:pt x="503" y="142"/>
                  <a:pt x="503" y="142"/>
                </a:cubicBezTo>
                <a:cubicBezTo>
                  <a:pt x="503" y="143"/>
                  <a:pt x="503" y="144"/>
                  <a:pt x="503" y="145"/>
                </a:cubicBezTo>
                <a:cubicBezTo>
                  <a:pt x="502" y="146"/>
                  <a:pt x="502" y="146"/>
                  <a:pt x="502" y="147"/>
                </a:cubicBezTo>
                <a:cubicBezTo>
                  <a:pt x="501" y="147"/>
                  <a:pt x="499" y="148"/>
                  <a:pt x="498" y="146"/>
                </a:cubicBezTo>
                <a:cubicBezTo>
                  <a:pt x="498" y="146"/>
                  <a:pt x="498" y="146"/>
                  <a:pt x="497" y="146"/>
                </a:cubicBezTo>
                <a:cubicBezTo>
                  <a:pt x="495" y="147"/>
                  <a:pt x="494" y="145"/>
                  <a:pt x="492" y="145"/>
                </a:cubicBezTo>
                <a:cubicBezTo>
                  <a:pt x="492" y="144"/>
                  <a:pt x="490" y="145"/>
                  <a:pt x="490" y="144"/>
                </a:cubicBezTo>
                <a:cubicBezTo>
                  <a:pt x="489" y="144"/>
                  <a:pt x="488" y="143"/>
                  <a:pt x="487" y="143"/>
                </a:cubicBezTo>
                <a:cubicBezTo>
                  <a:pt x="486" y="143"/>
                  <a:pt x="486" y="143"/>
                  <a:pt x="486" y="143"/>
                </a:cubicBezTo>
                <a:cubicBezTo>
                  <a:pt x="486" y="142"/>
                  <a:pt x="486" y="142"/>
                  <a:pt x="485" y="141"/>
                </a:cubicBezTo>
                <a:cubicBezTo>
                  <a:pt x="485" y="140"/>
                  <a:pt x="484" y="140"/>
                  <a:pt x="483" y="141"/>
                </a:cubicBezTo>
                <a:cubicBezTo>
                  <a:pt x="482" y="142"/>
                  <a:pt x="482" y="141"/>
                  <a:pt x="481" y="141"/>
                </a:cubicBezTo>
                <a:cubicBezTo>
                  <a:pt x="481" y="141"/>
                  <a:pt x="480" y="141"/>
                  <a:pt x="480" y="141"/>
                </a:cubicBezTo>
                <a:cubicBezTo>
                  <a:pt x="480" y="141"/>
                  <a:pt x="479" y="141"/>
                  <a:pt x="479" y="141"/>
                </a:cubicBezTo>
                <a:cubicBezTo>
                  <a:pt x="479" y="141"/>
                  <a:pt x="479" y="141"/>
                  <a:pt x="478" y="141"/>
                </a:cubicBezTo>
                <a:cubicBezTo>
                  <a:pt x="477" y="141"/>
                  <a:pt x="478" y="140"/>
                  <a:pt x="477" y="140"/>
                </a:cubicBezTo>
                <a:cubicBezTo>
                  <a:pt x="477" y="139"/>
                  <a:pt x="476" y="139"/>
                  <a:pt x="476" y="138"/>
                </a:cubicBezTo>
                <a:cubicBezTo>
                  <a:pt x="476" y="137"/>
                  <a:pt x="475" y="136"/>
                  <a:pt x="476" y="135"/>
                </a:cubicBezTo>
                <a:cubicBezTo>
                  <a:pt x="477" y="134"/>
                  <a:pt x="477" y="133"/>
                  <a:pt x="478" y="132"/>
                </a:cubicBezTo>
                <a:cubicBezTo>
                  <a:pt x="478" y="133"/>
                  <a:pt x="479" y="134"/>
                  <a:pt x="479" y="135"/>
                </a:cubicBezTo>
                <a:cubicBezTo>
                  <a:pt x="480" y="135"/>
                  <a:pt x="481" y="135"/>
                  <a:pt x="481" y="134"/>
                </a:cubicBezTo>
                <a:cubicBezTo>
                  <a:pt x="482" y="134"/>
                  <a:pt x="484" y="134"/>
                  <a:pt x="485" y="134"/>
                </a:cubicBezTo>
                <a:cubicBezTo>
                  <a:pt x="485" y="134"/>
                  <a:pt x="485" y="134"/>
                  <a:pt x="485" y="134"/>
                </a:cubicBezTo>
                <a:cubicBezTo>
                  <a:pt x="485" y="135"/>
                  <a:pt x="486" y="135"/>
                  <a:pt x="487" y="136"/>
                </a:cubicBezTo>
                <a:cubicBezTo>
                  <a:pt x="487" y="136"/>
                  <a:pt x="488" y="136"/>
                  <a:pt x="489" y="136"/>
                </a:cubicBezTo>
                <a:cubicBezTo>
                  <a:pt x="489" y="136"/>
                  <a:pt x="490" y="136"/>
                  <a:pt x="490" y="136"/>
                </a:cubicBezTo>
                <a:cubicBezTo>
                  <a:pt x="492" y="137"/>
                  <a:pt x="492" y="138"/>
                  <a:pt x="494" y="138"/>
                </a:cubicBezTo>
                <a:cubicBezTo>
                  <a:pt x="495" y="139"/>
                  <a:pt x="497" y="139"/>
                  <a:pt x="498" y="139"/>
                </a:cubicBezTo>
                <a:cubicBezTo>
                  <a:pt x="499" y="139"/>
                  <a:pt x="499" y="139"/>
                  <a:pt x="500" y="139"/>
                </a:cubicBezTo>
                <a:cubicBezTo>
                  <a:pt x="501" y="140"/>
                  <a:pt x="502" y="140"/>
                  <a:pt x="494" y="137"/>
                </a:cubicBezTo>
                <a:cubicBezTo>
                  <a:pt x="485" y="135"/>
                  <a:pt x="485" y="135"/>
                  <a:pt x="485" y="135"/>
                </a:cubicBezTo>
                <a:cubicBezTo>
                  <a:pt x="485" y="135"/>
                  <a:pt x="485" y="135"/>
                  <a:pt x="485" y="135"/>
                </a:cubicBezTo>
                <a:cubicBezTo>
                  <a:pt x="484" y="135"/>
                  <a:pt x="484" y="135"/>
                  <a:pt x="485" y="136"/>
                </a:cubicBezTo>
                <a:cubicBezTo>
                  <a:pt x="485" y="136"/>
                  <a:pt x="485" y="135"/>
                  <a:pt x="494" y="137"/>
                </a:cubicBezTo>
                <a:moveTo>
                  <a:pt x="478" y="138"/>
                </a:moveTo>
                <a:cubicBezTo>
                  <a:pt x="478" y="138"/>
                  <a:pt x="478" y="138"/>
                  <a:pt x="478" y="138"/>
                </a:cubicBezTo>
                <a:cubicBezTo>
                  <a:pt x="478" y="138"/>
                  <a:pt x="478" y="138"/>
                  <a:pt x="478" y="138"/>
                </a:cubicBezTo>
                <a:cubicBezTo>
                  <a:pt x="478" y="138"/>
                  <a:pt x="478" y="138"/>
                  <a:pt x="479" y="138"/>
                </a:cubicBezTo>
                <a:cubicBezTo>
                  <a:pt x="478" y="138"/>
                  <a:pt x="478" y="138"/>
                  <a:pt x="478" y="138"/>
                </a:cubicBezTo>
                <a:moveTo>
                  <a:pt x="745" y="393"/>
                </a:moveTo>
                <a:cubicBezTo>
                  <a:pt x="745" y="393"/>
                  <a:pt x="746" y="393"/>
                  <a:pt x="746" y="393"/>
                </a:cubicBezTo>
                <a:cubicBezTo>
                  <a:pt x="746" y="393"/>
                  <a:pt x="747" y="393"/>
                  <a:pt x="747" y="393"/>
                </a:cubicBezTo>
                <a:cubicBezTo>
                  <a:pt x="747" y="392"/>
                  <a:pt x="747" y="392"/>
                  <a:pt x="747" y="392"/>
                </a:cubicBezTo>
                <a:cubicBezTo>
                  <a:pt x="746" y="392"/>
                  <a:pt x="746" y="392"/>
                  <a:pt x="746" y="392"/>
                </a:cubicBezTo>
                <a:cubicBezTo>
                  <a:pt x="747" y="391"/>
                  <a:pt x="747" y="390"/>
                  <a:pt x="749" y="390"/>
                </a:cubicBezTo>
                <a:cubicBezTo>
                  <a:pt x="750" y="390"/>
                  <a:pt x="751" y="388"/>
                  <a:pt x="752" y="389"/>
                </a:cubicBezTo>
                <a:cubicBezTo>
                  <a:pt x="752" y="389"/>
                  <a:pt x="753" y="389"/>
                  <a:pt x="753" y="390"/>
                </a:cubicBezTo>
                <a:cubicBezTo>
                  <a:pt x="752" y="390"/>
                  <a:pt x="752" y="390"/>
                  <a:pt x="752" y="391"/>
                </a:cubicBezTo>
                <a:cubicBezTo>
                  <a:pt x="751" y="391"/>
                  <a:pt x="750" y="392"/>
                  <a:pt x="750" y="392"/>
                </a:cubicBezTo>
                <a:cubicBezTo>
                  <a:pt x="750" y="393"/>
                  <a:pt x="751" y="393"/>
                  <a:pt x="751" y="394"/>
                </a:cubicBezTo>
                <a:cubicBezTo>
                  <a:pt x="751" y="394"/>
                  <a:pt x="751" y="394"/>
                  <a:pt x="751" y="394"/>
                </a:cubicBezTo>
                <a:cubicBezTo>
                  <a:pt x="751" y="394"/>
                  <a:pt x="750" y="394"/>
                  <a:pt x="750" y="394"/>
                </a:cubicBezTo>
                <a:cubicBezTo>
                  <a:pt x="750" y="394"/>
                  <a:pt x="750" y="394"/>
                  <a:pt x="750" y="395"/>
                </a:cubicBezTo>
                <a:cubicBezTo>
                  <a:pt x="750" y="395"/>
                  <a:pt x="751" y="394"/>
                  <a:pt x="751" y="394"/>
                </a:cubicBezTo>
                <a:cubicBezTo>
                  <a:pt x="751" y="394"/>
                  <a:pt x="752" y="394"/>
                  <a:pt x="752" y="393"/>
                </a:cubicBezTo>
                <a:cubicBezTo>
                  <a:pt x="752" y="392"/>
                  <a:pt x="752" y="392"/>
                  <a:pt x="752" y="391"/>
                </a:cubicBezTo>
                <a:cubicBezTo>
                  <a:pt x="752" y="391"/>
                  <a:pt x="753" y="391"/>
                  <a:pt x="753" y="390"/>
                </a:cubicBezTo>
                <a:cubicBezTo>
                  <a:pt x="753" y="390"/>
                  <a:pt x="753" y="390"/>
                  <a:pt x="754" y="391"/>
                </a:cubicBezTo>
                <a:cubicBezTo>
                  <a:pt x="754" y="391"/>
                  <a:pt x="754" y="391"/>
                  <a:pt x="754" y="392"/>
                </a:cubicBezTo>
                <a:cubicBezTo>
                  <a:pt x="754" y="392"/>
                  <a:pt x="754" y="392"/>
                  <a:pt x="754" y="392"/>
                </a:cubicBezTo>
                <a:cubicBezTo>
                  <a:pt x="754" y="392"/>
                  <a:pt x="753" y="392"/>
                  <a:pt x="753" y="392"/>
                </a:cubicBezTo>
                <a:cubicBezTo>
                  <a:pt x="753" y="392"/>
                  <a:pt x="753" y="392"/>
                  <a:pt x="753" y="393"/>
                </a:cubicBezTo>
                <a:cubicBezTo>
                  <a:pt x="753" y="393"/>
                  <a:pt x="753" y="392"/>
                  <a:pt x="754" y="392"/>
                </a:cubicBezTo>
                <a:cubicBezTo>
                  <a:pt x="755" y="391"/>
                  <a:pt x="755" y="391"/>
                  <a:pt x="756" y="391"/>
                </a:cubicBezTo>
                <a:cubicBezTo>
                  <a:pt x="757" y="389"/>
                  <a:pt x="756" y="387"/>
                  <a:pt x="758" y="386"/>
                </a:cubicBezTo>
                <a:cubicBezTo>
                  <a:pt x="759" y="386"/>
                  <a:pt x="760" y="386"/>
                  <a:pt x="762" y="386"/>
                </a:cubicBezTo>
                <a:cubicBezTo>
                  <a:pt x="762" y="387"/>
                  <a:pt x="762" y="386"/>
                  <a:pt x="762" y="386"/>
                </a:cubicBezTo>
                <a:cubicBezTo>
                  <a:pt x="762" y="386"/>
                  <a:pt x="761" y="386"/>
                  <a:pt x="761" y="386"/>
                </a:cubicBezTo>
                <a:cubicBezTo>
                  <a:pt x="761" y="386"/>
                  <a:pt x="761" y="387"/>
                  <a:pt x="761" y="387"/>
                </a:cubicBezTo>
                <a:cubicBezTo>
                  <a:pt x="761" y="387"/>
                  <a:pt x="762" y="387"/>
                  <a:pt x="762" y="387"/>
                </a:cubicBezTo>
                <a:cubicBezTo>
                  <a:pt x="762" y="387"/>
                  <a:pt x="762" y="387"/>
                  <a:pt x="762" y="386"/>
                </a:cubicBezTo>
                <a:cubicBezTo>
                  <a:pt x="761" y="386"/>
                  <a:pt x="762" y="385"/>
                  <a:pt x="762" y="385"/>
                </a:cubicBezTo>
                <a:cubicBezTo>
                  <a:pt x="763" y="385"/>
                  <a:pt x="764" y="385"/>
                  <a:pt x="765" y="384"/>
                </a:cubicBezTo>
                <a:cubicBezTo>
                  <a:pt x="765" y="384"/>
                  <a:pt x="766" y="384"/>
                  <a:pt x="767" y="384"/>
                </a:cubicBezTo>
                <a:cubicBezTo>
                  <a:pt x="767" y="384"/>
                  <a:pt x="767" y="384"/>
                  <a:pt x="767" y="383"/>
                </a:cubicBezTo>
                <a:cubicBezTo>
                  <a:pt x="768" y="384"/>
                  <a:pt x="768" y="384"/>
                  <a:pt x="769" y="385"/>
                </a:cubicBezTo>
                <a:cubicBezTo>
                  <a:pt x="769" y="393"/>
                  <a:pt x="769" y="393"/>
                  <a:pt x="769" y="393"/>
                </a:cubicBezTo>
                <a:cubicBezTo>
                  <a:pt x="768" y="393"/>
                  <a:pt x="767" y="393"/>
                  <a:pt x="766" y="394"/>
                </a:cubicBezTo>
                <a:cubicBezTo>
                  <a:pt x="766" y="394"/>
                  <a:pt x="764" y="393"/>
                  <a:pt x="764" y="394"/>
                </a:cubicBezTo>
                <a:cubicBezTo>
                  <a:pt x="762" y="395"/>
                  <a:pt x="760" y="395"/>
                  <a:pt x="759" y="395"/>
                </a:cubicBezTo>
                <a:cubicBezTo>
                  <a:pt x="758" y="395"/>
                  <a:pt x="757" y="395"/>
                  <a:pt x="756" y="395"/>
                </a:cubicBezTo>
                <a:cubicBezTo>
                  <a:pt x="755" y="396"/>
                  <a:pt x="754" y="396"/>
                  <a:pt x="753" y="396"/>
                </a:cubicBezTo>
                <a:cubicBezTo>
                  <a:pt x="753" y="396"/>
                  <a:pt x="752" y="397"/>
                  <a:pt x="751" y="398"/>
                </a:cubicBezTo>
                <a:cubicBezTo>
                  <a:pt x="751" y="397"/>
                  <a:pt x="751" y="397"/>
                  <a:pt x="750" y="397"/>
                </a:cubicBezTo>
                <a:cubicBezTo>
                  <a:pt x="750" y="397"/>
                  <a:pt x="750" y="397"/>
                  <a:pt x="749" y="398"/>
                </a:cubicBezTo>
                <a:cubicBezTo>
                  <a:pt x="749" y="397"/>
                  <a:pt x="749" y="395"/>
                  <a:pt x="749" y="394"/>
                </a:cubicBezTo>
                <a:cubicBezTo>
                  <a:pt x="749" y="394"/>
                  <a:pt x="748" y="394"/>
                  <a:pt x="748" y="394"/>
                </a:cubicBezTo>
                <a:cubicBezTo>
                  <a:pt x="747" y="394"/>
                  <a:pt x="746" y="394"/>
                  <a:pt x="745" y="394"/>
                </a:cubicBezTo>
                <a:cubicBezTo>
                  <a:pt x="745" y="394"/>
                  <a:pt x="745" y="393"/>
                  <a:pt x="745" y="393"/>
                </a:cubicBezTo>
                <a:moveTo>
                  <a:pt x="758" y="390"/>
                </a:moveTo>
                <a:cubicBezTo>
                  <a:pt x="758" y="389"/>
                  <a:pt x="758" y="389"/>
                  <a:pt x="758" y="389"/>
                </a:cubicBezTo>
                <a:cubicBezTo>
                  <a:pt x="758" y="389"/>
                  <a:pt x="758" y="389"/>
                  <a:pt x="758" y="389"/>
                </a:cubicBezTo>
                <a:cubicBezTo>
                  <a:pt x="758" y="390"/>
                  <a:pt x="758" y="390"/>
                  <a:pt x="758" y="390"/>
                </a:cubicBezTo>
                <a:cubicBezTo>
                  <a:pt x="758" y="390"/>
                  <a:pt x="758" y="390"/>
                  <a:pt x="758" y="390"/>
                </a:cubicBezTo>
                <a:moveTo>
                  <a:pt x="759" y="393"/>
                </a:moveTo>
                <a:cubicBezTo>
                  <a:pt x="759" y="393"/>
                  <a:pt x="759" y="393"/>
                  <a:pt x="759" y="393"/>
                </a:cubicBezTo>
                <a:cubicBezTo>
                  <a:pt x="759" y="393"/>
                  <a:pt x="759" y="394"/>
                  <a:pt x="759" y="394"/>
                </a:cubicBezTo>
                <a:cubicBezTo>
                  <a:pt x="759" y="394"/>
                  <a:pt x="759" y="394"/>
                  <a:pt x="759" y="393"/>
                </a:cubicBezTo>
                <a:cubicBezTo>
                  <a:pt x="759" y="393"/>
                  <a:pt x="759" y="393"/>
                  <a:pt x="759" y="393"/>
                </a:cubicBezTo>
                <a:moveTo>
                  <a:pt x="753" y="413"/>
                </a:moveTo>
                <a:cubicBezTo>
                  <a:pt x="752" y="414"/>
                  <a:pt x="752" y="414"/>
                  <a:pt x="751" y="415"/>
                </a:cubicBezTo>
                <a:cubicBezTo>
                  <a:pt x="751" y="414"/>
                  <a:pt x="750" y="413"/>
                  <a:pt x="750" y="412"/>
                </a:cubicBezTo>
                <a:cubicBezTo>
                  <a:pt x="750" y="411"/>
                  <a:pt x="750" y="411"/>
                  <a:pt x="751" y="410"/>
                </a:cubicBezTo>
                <a:cubicBezTo>
                  <a:pt x="749" y="409"/>
                  <a:pt x="749" y="409"/>
                  <a:pt x="749" y="409"/>
                </a:cubicBezTo>
                <a:cubicBezTo>
                  <a:pt x="749" y="409"/>
                  <a:pt x="749" y="410"/>
                  <a:pt x="748" y="410"/>
                </a:cubicBezTo>
                <a:cubicBezTo>
                  <a:pt x="748" y="409"/>
                  <a:pt x="748" y="408"/>
                  <a:pt x="748" y="407"/>
                </a:cubicBezTo>
                <a:cubicBezTo>
                  <a:pt x="748" y="407"/>
                  <a:pt x="749" y="407"/>
                  <a:pt x="749" y="407"/>
                </a:cubicBezTo>
                <a:cubicBezTo>
                  <a:pt x="749" y="407"/>
                  <a:pt x="749" y="407"/>
                  <a:pt x="749" y="407"/>
                </a:cubicBezTo>
                <a:cubicBezTo>
                  <a:pt x="750" y="408"/>
                  <a:pt x="751" y="408"/>
                  <a:pt x="752" y="409"/>
                </a:cubicBezTo>
                <a:cubicBezTo>
                  <a:pt x="753" y="409"/>
                  <a:pt x="753" y="409"/>
                  <a:pt x="754" y="409"/>
                </a:cubicBezTo>
                <a:cubicBezTo>
                  <a:pt x="754" y="408"/>
                  <a:pt x="755" y="408"/>
                  <a:pt x="755" y="408"/>
                </a:cubicBezTo>
                <a:cubicBezTo>
                  <a:pt x="756" y="408"/>
                  <a:pt x="756" y="409"/>
                  <a:pt x="756" y="409"/>
                </a:cubicBezTo>
                <a:cubicBezTo>
                  <a:pt x="758" y="409"/>
                  <a:pt x="759" y="409"/>
                  <a:pt x="761" y="409"/>
                </a:cubicBezTo>
                <a:cubicBezTo>
                  <a:pt x="761" y="410"/>
                  <a:pt x="763" y="410"/>
                  <a:pt x="764" y="410"/>
                </a:cubicBezTo>
                <a:cubicBezTo>
                  <a:pt x="765" y="410"/>
                  <a:pt x="767" y="411"/>
                  <a:pt x="769" y="411"/>
                </a:cubicBezTo>
                <a:cubicBezTo>
                  <a:pt x="769" y="411"/>
                  <a:pt x="769" y="412"/>
                  <a:pt x="769" y="412"/>
                </a:cubicBezTo>
                <a:cubicBezTo>
                  <a:pt x="769" y="414"/>
                  <a:pt x="769" y="417"/>
                  <a:pt x="769" y="419"/>
                </a:cubicBezTo>
                <a:cubicBezTo>
                  <a:pt x="768" y="420"/>
                  <a:pt x="766" y="419"/>
                  <a:pt x="765" y="419"/>
                </a:cubicBezTo>
                <a:cubicBezTo>
                  <a:pt x="765" y="419"/>
                  <a:pt x="764" y="419"/>
                  <a:pt x="764" y="419"/>
                </a:cubicBezTo>
                <a:cubicBezTo>
                  <a:pt x="764" y="418"/>
                  <a:pt x="762" y="419"/>
                  <a:pt x="761" y="418"/>
                </a:cubicBezTo>
                <a:cubicBezTo>
                  <a:pt x="760" y="418"/>
                  <a:pt x="759" y="416"/>
                  <a:pt x="757" y="417"/>
                </a:cubicBezTo>
                <a:cubicBezTo>
                  <a:pt x="756" y="416"/>
                  <a:pt x="755" y="415"/>
                  <a:pt x="754" y="416"/>
                </a:cubicBezTo>
                <a:cubicBezTo>
                  <a:pt x="754" y="416"/>
                  <a:pt x="753" y="415"/>
                  <a:pt x="753" y="415"/>
                </a:cubicBezTo>
                <a:cubicBezTo>
                  <a:pt x="753" y="415"/>
                  <a:pt x="753" y="414"/>
                  <a:pt x="753" y="413"/>
                </a:cubicBezTo>
                <a:cubicBezTo>
                  <a:pt x="753" y="413"/>
                  <a:pt x="753" y="413"/>
                  <a:pt x="753" y="413"/>
                </a:cubicBezTo>
                <a:cubicBezTo>
                  <a:pt x="753" y="413"/>
                  <a:pt x="753" y="414"/>
                  <a:pt x="753" y="414"/>
                </a:cubicBezTo>
                <a:cubicBezTo>
                  <a:pt x="753" y="414"/>
                  <a:pt x="753" y="414"/>
                  <a:pt x="753" y="414"/>
                </a:cubicBezTo>
                <a:cubicBezTo>
                  <a:pt x="753" y="414"/>
                  <a:pt x="753" y="413"/>
                  <a:pt x="754" y="413"/>
                </a:cubicBezTo>
                <a:cubicBezTo>
                  <a:pt x="754" y="413"/>
                  <a:pt x="753" y="413"/>
                  <a:pt x="753" y="413"/>
                </a:cubicBezTo>
                <a:moveTo>
                  <a:pt x="407" y="759"/>
                </a:moveTo>
                <a:cubicBezTo>
                  <a:pt x="408" y="760"/>
                  <a:pt x="406" y="760"/>
                  <a:pt x="406" y="761"/>
                </a:cubicBezTo>
                <a:cubicBezTo>
                  <a:pt x="407" y="761"/>
                  <a:pt x="406" y="762"/>
                  <a:pt x="406" y="762"/>
                </a:cubicBezTo>
                <a:cubicBezTo>
                  <a:pt x="405" y="761"/>
                  <a:pt x="405" y="763"/>
                  <a:pt x="403" y="763"/>
                </a:cubicBezTo>
                <a:cubicBezTo>
                  <a:pt x="403" y="763"/>
                  <a:pt x="404" y="763"/>
                  <a:pt x="404" y="763"/>
                </a:cubicBezTo>
                <a:cubicBezTo>
                  <a:pt x="404" y="763"/>
                  <a:pt x="404" y="762"/>
                  <a:pt x="404" y="762"/>
                </a:cubicBezTo>
                <a:cubicBezTo>
                  <a:pt x="403" y="762"/>
                  <a:pt x="403" y="762"/>
                  <a:pt x="403" y="762"/>
                </a:cubicBezTo>
                <a:cubicBezTo>
                  <a:pt x="403" y="762"/>
                  <a:pt x="403" y="763"/>
                  <a:pt x="403" y="763"/>
                </a:cubicBezTo>
                <a:cubicBezTo>
                  <a:pt x="403" y="763"/>
                  <a:pt x="401" y="765"/>
                  <a:pt x="401" y="765"/>
                </a:cubicBezTo>
                <a:cubicBezTo>
                  <a:pt x="400" y="765"/>
                  <a:pt x="399" y="765"/>
                  <a:pt x="398" y="764"/>
                </a:cubicBezTo>
                <a:cubicBezTo>
                  <a:pt x="398" y="764"/>
                  <a:pt x="397" y="764"/>
                  <a:pt x="397" y="763"/>
                </a:cubicBezTo>
                <a:cubicBezTo>
                  <a:pt x="396" y="762"/>
                  <a:pt x="395" y="761"/>
                  <a:pt x="393" y="761"/>
                </a:cubicBezTo>
                <a:cubicBezTo>
                  <a:pt x="393" y="761"/>
                  <a:pt x="393" y="760"/>
                  <a:pt x="394" y="760"/>
                </a:cubicBezTo>
                <a:cubicBezTo>
                  <a:pt x="394" y="760"/>
                  <a:pt x="395" y="760"/>
                  <a:pt x="396" y="760"/>
                </a:cubicBezTo>
                <a:cubicBezTo>
                  <a:pt x="397" y="760"/>
                  <a:pt x="397" y="759"/>
                  <a:pt x="398" y="759"/>
                </a:cubicBezTo>
                <a:cubicBezTo>
                  <a:pt x="399" y="759"/>
                  <a:pt x="399" y="759"/>
                  <a:pt x="399" y="759"/>
                </a:cubicBezTo>
                <a:cubicBezTo>
                  <a:pt x="399" y="759"/>
                  <a:pt x="399" y="760"/>
                  <a:pt x="399" y="761"/>
                </a:cubicBezTo>
                <a:cubicBezTo>
                  <a:pt x="399" y="761"/>
                  <a:pt x="399" y="760"/>
                  <a:pt x="399" y="760"/>
                </a:cubicBezTo>
                <a:cubicBezTo>
                  <a:pt x="399" y="760"/>
                  <a:pt x="399" y="760"/>
                  <a:pt x="398" y="760"/>
                </a:cubicBezTo>
                <a:cubicBezTo>
                  <a:pt x="398" y="760"/>
                  <a:pt x="398" y="761"/>
                  <a:pt x="398" y="761"/>
                </a:cubicBezTo>
                <a:cubicBezTo>
                  <a:pt x="398" y="762"/>
                  <a:pt x="398" y="762"/>
                  <a:pt x="399" y="762"/>
                </a:cubicBezTo>
                <a:cubicBezTo>
                  <a:pt x="399" y="762"/>
                  <a:pt x="400" y="761"/>
                  <a:pt x="399" y="761"/>
                </a:cubicBezTo>
                <a:cubicBezTo>
                  <a:pt x="399" y="760"/>
                  <a:pt x="400" y="760"/>
                  <a:pt x="400" y="760"/>
                </a:cubicBezTo>
                <a:cubicBezTo>
                  <a:pt x="400" y="759"/>
                  <a:pt x="399" y="759"/>
                  <a:pt x="399" y="759"/>
                </a:cubicBezTo>
                <a:cubicBezTo>
                  <a:pt x="399" y="758"/>
                  <a:pt x="400" y="757"/>
                  <a:pt x="400" y="757"/>
                </a:cubicBezTo>
                <a:cubicBezTo>
                  <a:pt x="402" y="757"/>
                  <a:pt x="402" y="756"/>
                  <a:pt x="404" y="755"/>
                </a:cubicBezTo>
                <a:cubicBezTo>
                  <a:pt x="403" y="753"/>
                  <a:pt x="403" y="753"/>
                  <a:pt x="404" y="752"/>
                </a:cubicBezTo>
                <a:cubicBezTo>
                  <a:pt x="404" y="747"/>
                  <a:pt x="404" y="747"/>
                  <a:pt x="404" y="747"/>
                </a:cubicBezTo>
                <a:cubicBezTo>
                  <a:pt x="405" y="746"/>
                  <a:pt x="406" y="748"/>
                  <a:pt x="407" y="748"/>
                </a:cubicBezTo>
                <a:cubicBezTo>
                  <a:pt x="408" y="748"/>
                  <a:pt x="409" y="747"/>
                  <a:pt x="409" y="748"/>
                </a:cubicBezTo>
                <a:cubicBezTo>
                  <a:pt x="410" y="748"/>
                  <a:pt x="411" y="749"/>
                  <a:pt x="411" y="749"/>
                </a:cubicBezTo>
                <a:cubicBezTo>
                  <a:pt x="411" y="750"/>
                  <a:pt x="411" y="751"/>
                  <a:pt x="411" y="752"/>
                </a:cubicBezTo>
                <a:cubicBezTo>
                  <a:pt x="410" y="753"/>
                  <a:pt x="410" y="754"/>
                  <a:pt x="409" y="755"/>
                </a:cubicBezTo>
                <a:cubicBezTo>
                  <a:pt x="409" y="757"/>
                  <a:pt x="408" y="758"/>
                  <a:pt x="408" y="759"/>
                </a:cubicBezTo>
                <a:cubicBezTo>
                  <a:pt x="408" y="759"/>
                  <a:pt x="408" y="759"/>
                  <a:pt x="407" y="759"/>
                </a:cubicBezTo>
                <a:cubicBezTo>
                  <a:pt x="407" y="759"/>
                  <a:pt x="407" y="759"/>
                  <a:pt x="407" y="759"/>
                </a:cubicBezTo>
                <a:cubicBezTo>
                  <a:pt x="408" y="759"/>
                  <a:pt x="408" y="759"/>
                  <a:pt x="407" y="759"/>
                </a:cubicBezTo>
                <a:cubicBezTo>
                  <a:pt x="407" y="758"/>
                  <a:pt x="407" y="758"/>
                  <a:pt x="407" y="758"/>
                </a:cubicBezTo>
                <a:cubicBezTo>
                  <a:pt x="407" y="758"/>
                  <a:pt x="407" y="759"/>
                  <a:pt x="407" y="759"/>
                </a:cubicBezTo>
                <a:moveTo>
                  <a:pt x="405" y="755"/>
                </a:moveTo>
                <a:cubicBezTo>
                  <a:pt x="406" y="754"/>
                  <a:pt x="406" y="754"/>
                  <a:pt x="406" y="754"/>
                </a:cubicBezTo>
                <a:cubicBezTo>
                  <a:pt x="406" y="753"/>
                  <a:pt x="407" y="752"/>
                  <a:pt x="406" y="751"/>
                </a:cubicBezTo>
                <a:cubicBezTo>
                  <a:pt x="405" y="752"/>
                  <a:pt x="406" y="753"/>
                  <a:pt x="406" y="755"/>
                </a:cubicBezTo>
                <a:cubicBezTo>
                  <a:pt x="406" y="755"/>
                  <a:pt x="406" y="754"/>
                  <a:pt x="406" y="754"/>
                </a:cubicBezTo>
                <a:cubicBezTo>
                  <a:pt x="405" y="754"/>
                  <a:pt x="405" y="754"/>
                  <a:pt x="405" y="754"/>
                </a:cubicBezTo>
                <a:cubicBezTo>
                  <a:pt x="405" y="754"/>
                  <a:pt x="404" y="755"/>
                  <a:pt x="405" y="755"/>
                </a:cubicBezTo>
                <a:cubicBezTo>
                  <a:pt x="405" y="755"/>
                  <a:pt x="405" y="755"/>
                  <a:pt x="405" y="755"/>
                </a:cubicBezTo>
                <a:moveTo>
                  <a:pt x="405" y="761"/>
                </a:moveTo>
                <a:cubicBezTo>
                  <a:pt x="405" y="761"/>
                  <a:pt x="405" y="761"/>
                  <a:pt x="405" y="761"/>
                </a:cubicBezTo>
                <a:cubicBezTo>
                  <a:pt x="405" y="761"/>
                  <a:pt x="405" y="760"/>
                  <a:pt x="405" y="760"/>
                </a:cubicBezTo>
                <a:cubicBezTo>
                  <a:pt x="405" y="760"/>
                  <a:pt x="405" y="760"/>
                  <a:pt x="405" y="760"/>
                </a:cubicBezTo>
                <a:cubicBezTo>
                  <a:pt x="405" y="760"/>
                  <a:pt x="405" y="760"/>
                  <a:pt x="405" y="761"/>
                </a:cubicBezTo>
                <a:moveTo>
                  <a:pt x="699" y="377"/>
                </a:moveTo>
                <a:cubicBezTo>
                  <a:pt x="697" y="377"/>
                  <a:pt x="696" y="377"/>
                  <a:pt x="695" y="377"/>
                </a:cubicBezTo>
                <a:cubicBezTo>
                  <a:pt x="693" y="377"/>
                  <a:pt x="692" y="377"/>
                  <a:pt x="691" y="378"/>
                </a:cubicBezTo>
                <a:cubicBezTo>
                  <a:pt x="688" y="378"/>
                  <a:pt x="686" y="378"/>
                  <a:pt x="683" y="378"/>
                </a:cubicBezTo>
                <a:cubicBezTo>
                  <a:pt x="683" y="377"/>
                  <a:pt x="682" y="376"/>
                  <a:pt x="682" y="376"/>
                </a:cubicBezTo>
                <a:cubicBezTo>
                  <a:pt x="682" y="375"/>
                  <a:pt x="682" y="375"/>
                  <a:pt x="682" y="375"/>
                </a:cubicBezTo>
                <a:cubicBezTo>
                  <a:pt x="683" y="373"/>
                  <a:pt x="683" y="372"/>
                  <a:pt x="682" y="371"/>
                </a:cubicBezTo>
                <a:cubicBezTo>
                  <a:pt x="681" y="370"/>
                  <a:pt x="682" y="370"/>
                  <a:pt x="682" y="369"/>
                </a:cubicBezTo>
                <a:cubicBezTo>
                  <a:pt x="683" y="369"/>
                  <a:pt x="683" y="369"/>
                  <a:pt x="684" y="369"/>
                </a:cubicBezTo>
                <a:cubicBezTo>
                  <a:pt x="686" y="369"/>
                  <a:pt x="688" y="370"/>
                  <a:pt x="690" y="368"/>
                </a:cubicBezTo>
                <a:cubicBezTo>
                  <a:pt x="691" y="368"/>
                  <a:pt x="692" y="368"/>
                  <a:pt x="693" y="368"/>
                </a:cubicBezTo>
                <a:cubicBezTo>
                  <a:pt x="694" y="369"/>
                  <a:pt x="695" y="370"/>
                  <a:pt x="696" y="370"/>
                </a:cubicBezTo>
                <a:cubicBezTo>
                  <a:pt x="697" y="370"/>
                  <a:pt x="697" y="371"/>
                  <a:pt x="696" y="371"/>
                </a:cubicBezTo>
                <a:cubicBezTo>
                  <a:pt x="696" y="371"/>
                  <a:pt x="696" y="372"/>
                  <a:pt x="696" y="372"/>
                </a:cubicBezTo>
                <a:cubicBezTo>
                  <a:pt x="697" y="373"/>
                  <a:pt x="696" y="373"/>
                  <a:pt x="696" y="373"/>
                </a:cubicBezTo>
                <a:cubicBezTo>
                  <a:pt x="696" y="374"/>
                  <a:pt x="697" y="375"/>
                  <a:pt x="698" y="375"/>
                </a:cubicBezTo>
                <a:cubicBezTo>
                  <a:pt x="699" y="375"/>
                  <a:pt x="699" y="376"/>
                  <a:pt x="699" y="377"/>
                </a:cubicBezTo>
                <a:moveTo>
                  <a:pt x="110" y="149"/>
                </a:moveTo>
                <a:cubicBezTo>
                  <a:pt x="110" y="150"/>
                  <a:pt x="110" y="150"/>
                  <a:pt x="110" y="150"/>
                </a:cubicBezTo>
                <a:cubicBezTo>
                  <a:pt x="108" y="152"/>
                  <a:pt x="107" y="153"/>
                  <a:pt x="106" y="155"/>
                </a:cubicBezTo>
                <a:cubicBezTo>
                  <a:pt x="105" y="155"/>
                  <a:pt x="104" y="156"/>
                  <a:pt x="103" y="157"/>
                </a:cubicBezTo>
                <a:cubicBezTo>
                  <a:pt x="103" y="157"/>
                  <a:pt x="102" y="157"/>
                  <a:pt x="102" y="158"/>
                </a:cubicBezTo>
                <a:cubicBezTo>
                  <a:pt x="102" y="159"/>
                  <a:pt x="101" y="159"/>
                  <a:pt x="101" y="160"/>
                </a:cubicBezTo>
                <a:cubicBezTo>
                  <a:pt x="101" y="161"/>
                  <a:pt x="101" y="161"/>
                  <a:pt x="100" y="161"/>
                </a:cubicBezTo>
                <a:cubicBezTo>
                  <a:pt x="100" y="161"/>
                  <a:pt x="99" y="161"/>
                  <a:pt x="99" y="160"/>
                </a:cubicBezTo>
                <a:cubicBezTo>
                  <a:pt x="98" y="160"/>
                  <a:pt x="99" y="160"/>
                  <a:pt x="99" y="159"/>
                </a:cubicBezTo>
                <a:cubicBezTo>
                  <a:pt x="99" y="159"/>
                  <a:pt x="99" y="159"/>
                  <a:pt x="99" y="159"/>
                </a:cubicBezTo>
                <a:cubicBezTo>
                  <a:pt x="98" y="158"/>
                  <a:pt x="97" y="159"/>
                  <a:pt x="95" y="159"/>
                </a:cubicBezTo>
                <a:cubicBezTo>
                  <a:pt x="95" y="158"/>
                  <a:pt x="95" y="158"/>
                  <a:pt x="95" y="158"/>
                </a:cubicBezTo>
                <a:cubicBezTo>
                  <a:pt x="97" y="158"/>
                  <a:pt x="98" y="158"/>
                  <a:pt x="99" y="158"/>
                </a:cubicBezTo>
                <a:cubicBezTo>
                  <a:pt x="100" y="158"/>
                  <a:pt x="100" y="157"/>
                  <a:pt x="100" y="156"/>
                </a:cubicBezTo>
                <a:cubicBezTo>
                  <a:pt x="100" y="156"/>
                  <a:pt x="99" y="156"/>
                  <a:pt x="99" y="155"/>
                </a:cubicBezTo>
                <a:cubicBezTo>
                  <a:pt x="101" y="155"/>
                  <a:pt x="101" y="155"/>
                  <a:pt x="101" y="153"/>
                </a:cubicBezTo>
                <a:cubicBezTo>
                  <a:pt x="101" y="153"/>
                  <a:pt x="101" y="152"/>
                  <a:pt x="101" y="152"/>
                </a:cubicBezTo>
                <a:cubicBezTo>
                  <a:pt x="100" y="153"/>
                  <a:pt x="99" y="153"/>
                  <a:pt x="99" y="155"/>
                </a:cubicBezTo>
                <a:cubicBezTo>
                  <a:pt x="98" y="154"/>
                  <a:pt x="97" y="153"/>
                  <a:pt x="96" y="152"/>
                </a:cubicBezTo>
                <a:cubicBezTo>
                  <a:pt x="97" y="152"/>
                  <a:pt x="97" y="151"/>
                  <a:pt x="98" y="151"/>
                </a:cubicBezTo>
                <a:cubicBezTo>
                  <a:pt x="99" y="150"/>
                  <a:pt x="98" y="150"/>
                  <a:pt x="97" y="150"/>
                </a:cubicBezTo>
                <a:cubicBezTo>
                  <a:pt x="99" y="149"/>
                  <a:pt x="100" y="148"/>
                  <a:pt x="101" y="148"/>
                </a:cubicBezTo>
                <a:cubicBezTo>
                  <a:pt x="100" y="146"/>
                  <a:pt x="100" y="146"/>
                  <a:pt x="101" y="145"/>
                </a:cubicBezTo>
                <a:cubicBezTo>
                  <a:pt x="101" y="145"/>
                  <a:pt x="101" y="144"/>
                  <a:pt x="101" y="144"/>
                </a:cubicBezTo>
                <a:cubicBezTo>
                  <a:pt x="102" y="144"/>
                  <a:pt x="102" y="145"/>
                  <a:pt x="102" y="145"/>
                </a:cubicBezTo>
                <a:cubicBezTo>
                  <a:pt x="102" y="146"/>
                  <a:pt x="102" y="147"/>
                  <a:pt x="103" y="147"/>
                </a:cubicBezTo>
                <a:cubicBezTo>
                  <a:pt x="103" y="147"/>
                  <a:pt x="103" y="146"/>
                  <a:pt x="103" y="145"/>
                </a:cubicBezTo>
                <a:cubicBezTo>
                  <a:pt x="103" y="144"/>
                  <a:pt x="104" y="144"/>
                  <a:pt x="104" y="144"/>
                </a:cubicBezTo>
                <a:cubicBezTo>
                  <a:pt x="105" y="145"/>
                  <a:pt x="106" y="146"/>
                  <a:pt x="106" y="147"/>
                </a:cubicBezTo>
                <a:cubicBezTo>
                  <a:pt x="106" y="147"/>
                  <a:pt x="105" y="147"/>
                  <a:pt x="105" y="147"/>
                </a:cubicBezTo>
                <a:cubicBezTo>
                  <a:pt x="105" y="148"/>
                  <a:pt x="105" y="148"/>
                  <a:pt x="106" y="148"/>
                </a:cubicBezTo>
                <a:cubicBezTo>
                  <a:pt x="107" y="148"/>
                  <a:pt x="106" y="148"/>
                  <a:pt x="106" y="148"/>
                </a:cubicBezTo>
                <a:cubicBezTo>
                  <a:pt x="106" y="148"/>
                  <a:pt x="106" y="148"/>
                  <a:pt x="106" y="148"/>
                </a:cubicBezTo>
                <a:cubicBezTo>
                  <a:pt x="106" y="148"/>
                  <a:pt x="106" y="148"/>
                  <a:pt x="106" y="149"/>
                </a:cubicBezTo>
                <a:cubicBezTo>
                  <a:pt x="106" y="149"/>
                  <a:pt x="106" y="149"/>
                  <a:pt x="106" y="149"/>
                </a:cubicBezTo>
                <a:cubicBezTo>
                  <a:pt x="106" y="149"/>
                  <a:pt x="107" y="149"/>
                  <a:pt x="106" y="148"/>
                </a:cubicBezTo>
                <a:cubicBezTo>
                  <a:pt x="106" y="148"/>
                  <a:pt x="106" y="147"/>
                  <a:pt x="106" y="147"/>
                </a:cubicBezTo>
                <a:cubicBezTo>
                  <a:pt x="106" y="147"/>
                  <a:pt x="108" y="147"/>
                  <a:pt x="108" y="148"/>
                </a:cubicBezTo>
                <a:cubicBezTo>
                  <a:pt x="108" y="149"/>
                  <a:pt x="109" y="149"/>
                  <a:pt x="110" y="149"/>
                </a:cubicBezTo>
                <a:moveTo>
                  <a:pt x="105" y="151"/>
                </a:moveTo>
                <a:cubicBezTo>
                  <a:pt x="105" y="151"/>
                  <a:pt x="105" y="151"/>
                  <a:pt x="105" y="151"/>
                </a:cubicBezTo>
                <a:cubicBezTo>
                  <a:pt x="104" y="151"/>
                  <a:pt x="104" y="151"/>
                  <a:pt x="104" y="151"/>
                </a:cubicBezTo>
                <a:cubicBezTo>
                  <a:pt x="104" y="152"/>
                  <a:pt x="104" y="152"/>
                  <a:pt x="104" y="152"/>
                </a:cubicBezTo>
                <a:cubicBezTo>
                  <a:pt x="104" y="152"/>
                  <a:pt x="105" y="152"/>
                  <a:pt x="105" y="151"/>
                </a:cubicBezTo>
                <a:moveTo>
                  <a:pt x="94" y="160"/>
                </a:moveTo>
                <a:cubicBezTo>
                  <a:pt x="95" y="160"/>
                  <a:pt x="94" y="160"/>
                  <a:pt x="94" y="160"/>
                </a:cubicBezTo>
                <a:cubicBezTo>
                  <a:pt x="93" y="161"/>
                  <a:pt x="92" y="160"/>
                  <a:pt x="92" y="160"/>
                </a:cubicBezTo>
                <a:cubicBezTo>
                  <a:pt x="91" y="160"/>
                  <a:pt x="91" y="159"/>
                  <a:pt x="90" y="158"/>
                </a:cubicBezTo>
                <a:cubicBezTo>
                  <a:pt x="90" y="158"/>
                  <a:pt x="89" y="159"/>
                  <a:pt x="89" y="159"/>
                </a:cubicBezTo>
                <a:cubicBezTo>
                  <a:pt x="89" y="159"/>
                  <a:pt x="89" y="160"/>
                  <a:pt x="90" y="160"/>
                </a:cubicBezTo>
                <a:cubicBezTo>
                  <a:pt x="89" y="161"/>
                  <a:pt x="89" y="161"/>
                  <a:pt x="89" y="161"/>
                </a:cubicBezTo>
                <a:cubicBezTo>
                  <a:pt x="88" y="161"/>
                  <a:pt x="88" y="161"/>
                  <a:pt x="88" y="161"/>
                </a:cubicBezTo>
                <a:cubicBezTo>
                  <a:pt x="87" y="161"/>
                  <a:pt x="87" y="161"/>
                  <a:pt x="87" y="160"/>
                </a:cubicBezTo>
                <a:cubicBezTo>
                  <a:pt x="87" y="160"/>
                  <a:pt x="87" y="159"/>
                  <a:pt x="88" y="159"/>
                </a:cubicBezTo>
                <a:cubicBezTo>
                  <a:pt x="87" y="158"/>
                  <a:pt x="86" y="157"/>
                  <a:pt x="85" y="157"/>
                </a:cubicBezTo>
                <a:cubicBezTo>
                  <a:pt x="85" y="158"/>
                  <a:pt x="85" y="159"/>
                  <a:pt x="85" y="160"/>
                </a:cubicBezTo>
                <a:cubicBezTo>
                  <a:pt x="84" y="159"/>
                  <a:pt x="84" y="159"/>
                  <a:pt x="83" y="159"/>
                </a:cubicBezTo>
                <a:cubicBezTo>
                  <a:pt x="83" y="158"/>
                  <a:pt x="83" y="157"/>
                  <a:pt x="82" y="156"/>
                </a:cubicBezTo>
                <a:cubicBezTo>
                  <a:pt x="82" y="156"/>
                  <a:pt x="82" y="155"/>
                  <a:pt x="82" y="154"/>
                </a:cubicBezTo>
                <a:cubicBezTo>
                  <a:pt x="84" y="153"/>
                  <a:pt x="84" y="151"/>
                  <a:pt x="85" y="150"/>
                </a:cubicBezTo>
                <a:cubicBezTo>
                  <a:pt x="86" y="149"/>
                  <a:pt x="87" y="148"/>
                  <a:pt x="88" y="148"/>
                </a:cubicBezTo>
                <a:cubicBezTo>
                  <a:pt x="88" y="146"/>
                  <a:pt x="89" y="146"/>
                  <a:pt x="89" y="145"/>
                </a:cubicBezTo>
                <a:cubicBezTo>
                  <a:pt x="90" y="145"/>
                  <a:pt x="90" y="144"/>
                  <a:pt x="90" y="143"/>
                </a:cubicBezTo>
                <a:cubicBezTo>
                  <a:pt x="93" y="143"/>
                  <a:pt x="93" y="143"/>
                  <a:pt x="93" y="143"/>
                </a:cubicBezTo>
                <a:cubicBezTo>
                  <a:pt x="93" y="144"/>
                  <a:pt x="92" y="144"/>
                  <a:pt x="92" y="145"/>
                </a:cubicBezTo>
                <a:cubicBezTo>
                  <a:pt x="93" y="146"/>
                  <a:pt x="94" y="145"/>
                  <a:pt x="96" y="146"/>
                </a:cubicBezTo>
                <a:cubicBezTo>
                  <a:pt x="94" y="146"/>
                  <a:pt x="92" y="146"/>
                  <a:pt x="91" y="146"/>
                </a:cubicBezTo>
                <a:cubicBezTo>
                  <a:pt x="91" y="147"/>
                  <a:pt x="92" y="148"/>
                  <a:pt x="92" y="148"/>
                </a:cubicBezTo>
                <a:cubicBezTo>
                  <a:pt x="93" y="148"/>
                  <a:pt x="94" y="148"/>
                  <a:pt x="94" y="149"/>
                </a:cubicBezTo>
                <a:cubicBezTo>
                  <a:pt x="94" y="150"/>
                  <a:pt x="94" y="150"/>
                  <a:pt x="95" y="150"/>
                </a:cubicBezTo>
                <a:cubicBezTo>
                  <a:pt x="96" y="150"/>
                  <a:pt x="96" y="150"/>
                  <a:pt x="96" y="152"/>
                </a:cubicBezTo>
                <a:cubicBezTo>
                  <a:pt x="96" y="152"/>
                  <a:pt x="95" y="151"/>
                  <a:pt x="95" y="151"/>
                </a:cubicBezTo>
                <a:cubicBezTo>
                  <a:pt x="95" y="151"/>
                  <a:pt x="95" y="151"/>
                  <a:pt x="95" y="151"/>
                </a:cubicBezTo>
                <a:cubicBezTo>
                  <a:pt x="94" y="152"/>
                  <a:pt x="94" y="153"/>
                  <a:pt x="93" y="153"/>
                </a:cubicBezTo>
                <a:cubicBezTo>
                  <a:pt x="91" y="153"/>
                  <a:pt x="91" y="152"/>
                  <a:pt x="92" y="151"/>
                </a:cubicBezTo>
                <a:cubicBezTo>
                  <a:pt x="93" y="150"/>
                  <a:pt x="93" y="150"/>
                  <a:pt x="92" y="149"/>
                </a:cubicBezTo>
                <a:cubicBezTo>
                  <a:pt x="91" y="150"/>
                  <a:pt x="90" y="151"/>
                  <a:pt x="90" y="152"/>
                </a:cubicBezTo>
                <a:cubicBezTo>
                  <a:pt x="89" y="152"/>
                  <a:pt x="88" y="152"/>
                  <a:pt x="87" y="152"/>
                </a:cubicBezTo>
                <a:cubicBezTo>
                  <a:pt x="87" y="152"/>
                  <a:pt x="87" y="152"/>
                  <a:pt x="87" y="152"/>
                </a:cubicBezTo>
                <a:cubicBezTo>
                  <a:pt x="87" y="153"/>
                  <a:pt x="87" y="153"/>
                  <a:pt x="87" y="153"/>
                </a:cubicBezTo>
                <a:cubicBezTo>
                  <a:pt x="87" y="153"/>
                  <a:pt x="88" y="153"/>
                  <a:pt x="88" y="154"/>
                </a:cubicBezTo>
                <a:cubicBezTo>
                  <a:pt x="87" y="154"/>
                  <a:pt x="87" y="154"/>
                  <a:pt x="87" y="154"/>
                </a:cubicBezTo>
                <a:cubicBezTo>
                  <a:pt x="86" y="155"/>
                  <a:pt x="86" y="155"/>
                  <a:pt x="86" y="155"/>
                </a:cubicBezTo>
                <a:cubicBezTo>
                  <a:pt x="86" y="155"/>
                  <a:pt x="86" y="155"/>
                  <a:pt x="86" y="155"/>
                </a:cubicBezTo>
                <a:cubicBezTo>
                  <a:pt x="86" y="155"/>
                  <a:pt x="86" y="154"/>
                  <a:pt x="86" y="154"/>
                </a:cubicBezTo>
                <a:cubicBezTo>
                  <a:pt x="86" y="154"/>
                  <a:pt x="85" y="154"/>
                  <a:pt x="85" y="154"/>
                </a:cubicBezTo>
                <a:cubicBezTo>
                  <a:pt x="85" y="154"/>
                  <a:pt x="85" y="155"/>
                  <a:pt x="86" y="155"/>
                </a:cubicBezTo>
                <a:cubicBezTo>
                  <a:pt x="86" y="156"/>
                  <a:pt x="86" y="156"/>
                  <a:pt x="87" y="156"/>
                </a:cubicBezTo>
                <a:cubicBezTo>
                  <a:pt x="88" y="156"/>
                  <a:pt x="88" y="155"/>
                  <a:pt x="88" y="155"/>
                </a:cubicBezTo>
                <a:cubicBezTo>
                  <a:pt x="88" y="154"/>
                  <a:pt x="88" y="154"/>
                  <a:pt x="88" y="154"/>
                </a:cubicBezTo>
                <a:cubicBezTo>
                  <a:pt x="88" y="154"/>
                  <a:pt x="88" y="154"/>
                  <a:pt x="89" y="154"/>
                </a:cubicBezTo>
                <a:cubicBezTo>
                  <a:pt x="89" y="155"/>
                  <a:pt x="89" y="155"/>
                  <a:pt x="89" y="156"/>
                </a:cubicBezTo>
                <a:cubicBezTo>
                  <a:pt x="90" y="155"/>
                  <a:pt x="90" y="154"/>
                  <a:pt x="90" y="154"/>
                </a:cubicBezTo>
                <a:cubicBezTo>
                  <a:pt x="91" y="155"/>
                  <a:pt x="90" y="155"/>
                  <a:pt x="91" y="156"/>
                </a:cubicBezTo>
                <a:cubicBezTo>
                  <a:pt x="92" y="157"/>
                  <a:pt x="93" y="159"/>
                  <a:pt x="94" y="160"/>
                </a:cubicBezTo>
                <a:moveTo>
                  <a:pt x="378" y="58"/>
                </a:moveTo>
                <a:cubicBezTo>
                  <a:pt x="377" y="58"/>
                  <a:pt x="376" y="59"/>
                  <a:pt x="374" y="59"/>
                </a:cubicBezTo>
                <a:cubicBezTo>
                  <a:pt x="375" y="60"/>
                  <a:pt x="375" y="60"/>
                  <a:pt x="376" y="61"/>
                </a:cubicBezTo>
                <a:cubicBezTo>
                  <a:pt x="376" y="60"/>
                  <a:pt x="377" y="60"/>
                  <a:pt x="377" y="59"/>
                </a:cubicBezTo>
                <a:cubicBezTo>
                  <a:pt x="378" y="60"/>
                  <a:pt x="379" y="60"/>
                  <a:pt x="380" y="60"/>
                </a:cubicBezTo>
                <a:cubicBezTo>
                  <a:pt x="381" y="61"/>
                  <a:pt x="382" y="60"/>
                  <a:pt x="383" y="61"/>
                </a:cubicBezTo>
                <a:cubicBezTo>
                  <a:pt x="382" y="62"/>
                  <a:pt x="382" y="62"/>
                  <a:pt x="382" y="62"/>
                </a:cubicBezTo>
                <a:cubicBezTo>
                  <a:pt x="382" y="63"/>
                  <a:pt x="383" y="63"/>
                  <a:pt x="384" y="63"/>
                </a:cubicBezTo>
                <a:cubicBezTo>
                  <a:pt x="384" y="64"/>
                  <a:pt x="384" y="65"/>
                  <a:pt x="384" y="65"/>
                </a:cubicBezTo>
                <a:cubicBezTo>
                  <a:pt x="384" y="65"/>
                  <a:pt x="383" y="66"/>
                  <a:pt x="383" y="66"/>
                </a:cubicBezTo>
                <a:cubicBezTo>
                  <a:pt x="382" y="67"/>
                  <a:pt x="383" y="66"/>
                  <a:pt x="384" y="67"/>
                </a:cubicBezTo>
                <a:cubicBezTo>
                  <a:pt x="384" y="67"/>
                  <a:pt x="385" y="67"/>
                  <a:pt x="385" y="67"/>
                </a:cubicBezTo>
                <a:cubicBezTo>
                  <a:pt x="385" y="68"/>
                  <a:pt x="384" y="68"/>
                  <a:pt x="384" y="68"/>
                </a:cubicBezTo>
                <a:cubicBezTo>
                  <a:pt x="383" y="69"/>
                  <a:pt x="382" y="70"/>
                  <a:pt x="380" y="69"/>
                </a:cubicBezTo>
                <a:cubicBezTo>
                  <a:pt x="379" y="69"/>
                  <a:pt x="379" y="69"/>
                  <a:pt x="378" y="70"/>
                </a:cubicBezTo>
                <a:cubicBezTo>
                  <a:pt x="378" y="70"/>
                  <a:pt x="378" y="70"/>
                  <a:pt x="377" y="70"/>
                </a:cubicBezTo>
                <a:cubicBezTo>
                  <a:pt x="377" y="70"/>
                  <a:pt x="377" y="70"/>
                  <a:pt x="377" y="70"/>
                </a:cubicBezTo>
                <a:cubicBezTo>
                  <a:pt x="378" y="68"/>
                  <a:pt x="375" y="67"/>
                  <a:pt x="376" y="65"/>
                </a:cubicBezTo>
                <a:cubicBezTo>
                  <a:pt x="377" y="64"/>
                  <a:pt x="380" y="66"/>
                  <a:pt x="380" y="63"/>
                </a:cubicBezTo>
                <a:cubicBezTo>
                  <a:pt x="380" y="63"/>
                  <a:pt x="379" y="63"/>
                  <a:pt x="379" y="63"/>
                </a:cubicBezTo>
                <a:cubicBezTo>
                  <a:pt x="378" y="63"/>
                  <a:pt x="377" y="63"/>
                  <a:pt x="377" y="64"/>
                </a:cubicBezTo>
                <a:cubicBezTo>
                  <a:pt x="376" y="64"/>
                  <a:pt x="376" y="64"/>
                  <a:pt x="375" y="63"/>
                </a:cubicBezTo>
                <a:cubicBezTo>
                  <a:pt x="374" y="62"/>
                  <a:pt x="374" y="61"/>
                  <a:pt x="373" y="60"/>
                </a:cubicBezTo>
                <a:cubicBezTo>
                  <a:pt x="373" y="58"/>
                  <a:pt x="372" y="58"/>
                  <a:pt x="372" y="56"/>
                </a:cubicBezTo>
                <a:cubicBezTo>
                  <a:pt x="372" y="56"/>
                  <a:pt x="372" y="56"/>
                  <a:pt x="371" y="57"/>
                </a:cubicBezTo>
                <a:cubicBezTo>
                  <a:pt x="371" y="57"/>
                  <a:pt x="371" y="57"/>
                  <a:pt x="371" y="57"/>
                </a:cubicBezTo>
                <a:cubicBezTo>
                  <a:pt x="371" y="57"/>
                  <a:pt x="370" y="56"/>
                  <a:pt x="370" y="56"/>
                </a:cubicBezTo>
                <a:cubicBezTo>
                  <a:pt x="371" y="54"/>
                  <a:pt x="373" y="54"/>
                  <a:pt x="374" y="55"/>
                </a:cubicBezTo>
                <a:cubicBezTo>
                  <a:pt x="375" y="55"/>
                  <a:pt x="375" y="55"/>
                  <a:pt x="376" y="55"/>
                </a:cubicBezTo>
                <a:cubicBezTo>
                  <a:pt x="376" y="56"/>
                  <a:pt x="377" y="57"/>
                  <a:pt x="378" y="58"/>
                </a:cubicBezTo>
                <a:moveTo>
                  <a:pt x="379" y="66"/>
                </a:moveTo>
                <a:cubicBezTo>
                  <a:pt x="379" y="66"/>
                  <a:pt x="379" y="66"/>
                  <a:pt x="379" y="66"/>
                </a:cubicBezTo>
                <a:cubicBezTo>
                  <a:pt x="378" y="65"/>
                  <a:pt x="378" y="65"/>
                  <a:pt x="377" y="66"/>
                </a:cubicBezTo>
                <a:cubicBezTo>
                  <a:pt x="377" y="66"/>
                  <a:pt x="377" y="66"/>
                  <a:pt x="377" y="66"/>
                </a:cubicBezTo>
                <a:cubicBezTo>
                  <a:pt x="378" y="67"/>
                  <a:pt x="379" y="67"/>
                  <a:pt x="379" y="66"/>
                </a:cubicBezTo>
                <a:moveTo>
                  <a:pt x="380" y="68"/>
                </a:moveTo>
                <a:cubicBezTo>
                  <a:pt x="380" y="68"/>
                  <a:pt x="380" y="68"/>
                  <a:pt x="380" y="68"/>
                </a:cubicBezTo>
                <a:cubicBezTo>
                  <a:pt x="379" y="68"/>
                  <a:pt x="379" y="68"/>
                  <a:pt x="379" y="68"/>
                </a:cubicBezTo>
                <a:cubicBezTo>
                  <a:pt x="379" y="68"/>
                  <a:pt x="379" y="68"/>
                  <a:pt x="379" y="68"/>
                </a:cubicBezTo>
                <a:cubicBezTo>
                  <a:pt x="380" y="68"/>
                  <a:pt x="380" y="68"/>
                  <a:pt x="380" y="68"/>
                </a:cubicBezTo>
                <a:moveTo>
                  <a:pt x="99" y="312"/>
                </a:moveTo>
                <a:cubicBezTo>
                  <a:pt x="100" y="311"/>
                  <a:pt x="100" y="311"/>
                  <a:pt x="100" y="311"/>
                </a:cubicBezTo>
                <a:cubicBezTo>
                  <a:pt x="101" y="310"/>
                  <a:pt x="101" y="310"/>
                  <a:pt x="101" y="310"/>
                </a:cubicBezTo>
                <a:cubicBezTo>
                  <a:pt x="101" y="310"/>
                  <a:pt x="102" y="310"/>
                  <a:pt x="102" y="310"/>
                </a:cubicBezTo>
                <a:cubicBezTo>
                  <a:pt x="102" y="312"/>
                  <a:pt x="104" y="311"/>
                  <a:pt x="105" y="312"/>
                </a:cubicBezTo>
                <a:cubicBezTo>
                  <a:pt x="105" y="313"/>
                  <a:pt x="106" y="312"/>
                  <a:pt x="107" y="312"/>
                </a:cubicBezTo>
                <a:cubicBezTo>
                  <a:pt x="108" y="313"/>
                  <a:pt x="108" y="314"/>
                  <a:pt x="107" y="315"/>
                </a:cubicBezTo>
                <a:cubicBezTo>
                  <a:pt x="106" y="316"/>
                  <a:pt x="107" y="317"/>
                  <a:pt x="107" y="317"/>
                </a:cubicBezTo>
                <a:cubicBezTo>
                  <a:pt x="106" y="318"/>
                  <a:pt x="106" y="319"/>
                  <a:pt x="105" y="320"/>
                </a:cubicBezTo>
                <a:cubicBezTo>
                  <a:pt x="105" y="320"/>
                  <a:pt x="105" y="321"/>
                  <a:pt x="104" y="322"/>
                </a:cubicBezTo>
                <a:cubicBezTo>
                  <a:pt x="104" y="321"/>
                  <a:pt x="103" y="320"/>
                  <a:pt x="103" y="319"/>
                </a:cubicBezTo>
                <a:cubicBezTo>
                  <a:pt x="102" y="320"/>
                  <a:pt x="102" y="321"/>
                  <a:pt x="101" y="322"/>
                </a:cubicBezTo>
                <a:cubicBezTo>
                  <a:pt x="101" y="321"/>
                  <a:pt x="100" y="320"/>
                  <a:pt x="100" y="320"/>
                </a:cubicBezTo>
                <a:cubicBezTo>
                  <a:pt x="98" y="320"/>
                  <a:pt x="98" y="320"/>
                  <a:pt x="98" y="320"/>
                </a:cubicBezTo>
                <a:cubicBezTo>
                  <a:pt x="97" y="319"/>
                  <a:pt x="98" y="319"/>
                  <a:pt x="98" y="318"/>
                </a:cubicBezTo>
                <a:cubicBezTo>
                  <a:pt x="98" y="318"/>
                  <a:pt x="98" y="317"/>
                  <a:pt x="99" y="317"/>
                </a:cubicBezTo>
                <a:cubicBezTo>
                  <a:pt x="99" y="317"/>
                  <a:pt x="99" y="316"/>
                  <a:pt x="99" y="316"/>
                </a:cubicBezTo>
                <a:cubicBezTo>
                  <a:pt x="99" y="316"/>
                  <a:pt x="98" y="316"/>
                  <a:pt x="98" y="315"/>
                </a:cubicBezTo>
                <a:cubicBezTo>
                  <a:pt x="100" y="314"/>
                  <a:pt x="99" y="313"/>
                  <a:pt x="99" y="312"/>
                </a:cubicBezTo>
                <a:moveTo>
                  <a:pt x="699" y="199"/>
                </a:moveTo>
                <a:cubicBezTo>
                  <a:pt x="702" y="202"/>
                  <a:pt x="702" y="203"/>
                  <a:pt x="700" y="203"/>
                </a:cubicBezTo>
                <a:cubicBezTo>
                  <a:pt x="699" y="204"/>
                  <a:pt x="698" y="204"/>
                  <a:pt x="697" y="204"/>
                </a:cubicBezTo>
                <a:cubicBezTo>
                  <a:pt x="696" y="204"/>
                  <a:pt x="696" y="206"/>
                  <a:pt x="696" y="204"/>
                </a:cubicBezTo>
                <a:cubicBezTo>
                  <a:pt x="696" y="203"/>
                  <a:pt x="695" y="203"/>
                  <a:pt x="694" y="202"/>
                </a:cubicBezTo>
                <a:cubicBezTo>
                  <a:pt x="694" y="203"/>
                  <a:pt x="694" y="203"/>
                  <a:pt x="693" y="203"/>
                </a:cubicBezTo>
                <a:cubicBezTo>
                  <a:pt x="693" y="203"/>
                  <a:pt x="692" y="202"/>
                  <a:pt x="692" y="202"/>
                </a:cubicBezTo>
                <a:cubicBezTo>
                  <a:pt x="692" y="201"/>
                  <a:pt x="693" y="201"/>
                  <a:pt x="693" y="201"/>
                </a:cubicBezTo>
                <a:cubicBezTo>
                  <a:pt x="693" y="200"/>
                  <a:pt x="692" y="200"/>
                  <a:pt x="692" y="200"/>
                </a:cubicBezTo>
                <a:cubicBezTo>
                  <a:pt x="693" y="199"/>
                  <a:pt x="693" y="198"/>
                  <a:pt x="693" y="197"/>
                </a:cubicBezTo>
                <a:cubicBezTo>
                  <a:pt x="694" y="197"/>
                  <a:pt x="694" y="196"/>
                  <a:pt x="696" y="196"/>
                </a:cubicBezTo>
                <a:cubicBezTo>
                  <a:pt x="697" y="196"/>
                  <a:pt x="697" y="195"/>
                  <a:pt x="698" y="194"/>
                </a:cubicBezTo>
                <a:cubicBezTo>
                  <a:pt x="699" y="193"/>
                  <a:pt x="699" y="193"/>
                  <a:pt x="700" y="195"/>
                </a:cubicBezTo>
                <a:cubicBezTo>
                  <a:pt x="700" y="196"/>
                  <a:pt x="701" y="198"/>
                  <a:pt x="702" y="199"/>
                </a:cubicBezTo>
                <a:cubicBezTo>
                  <a:pt x="702" y="200"/>
                  <a:pt x="703" y="200"/>
                  <a:pt x="699" y="199"/>
                </a:cubicBezTo>
                <a:cubicBezTo>
                  <a:pt x="695" y="198"/>
                  <a:pt x="694" y="198"/>
                  <a:pt x="694" y="197"/>
                </a:cubicBezTo>
                <a:cubicBezTo>
                  <a:pt x="694" y="197"/>
                  <a:pt x="694" y="197"/>
                  <a:pt x="694" y="197"/>
                </a:cubicBezTo>
                <a:cubicBezTo>
                  <a:pt x="694" y="198"/>
                  <a:pt x="694" y="198"/>
                  <a:pt x="694" y="198"/>
                </a:cubicBezTo>
                <a:cubicBezTo>
                  <a:pt x="694" y="198"/>
                  <a:pt x="694" y="198"/>
                  <a:pt x="694" y="198"/>
                </a:cubicBezTo>
                <a:cubicBezTo>
                  <a:pt x="695" y="198"/>
                  <a:pt x="695" y="198"/>
                  <a:pt x="699" y="199"/>
                </a:cubicBezTo>
                <a:moveTo>
                  <a:pt x="567" y="653"/>
                </a:moveTo>
                <a:cubicBezTo>
                  <a:pt x="567" y="653"/>
                  <a:pt x="568" y="653"/>
                  <a:pt x="568" y="653"/>
                </a:cubicBezTo>
                <a:cubicBezTo>
                  <a:pt x="570" y="655"/>
                  <a:pt x="572" y="656"/>
                  <a:pt x="573" y="658"/>
                </a:cubicBezTo>
                <a:cubicBezTo>
                  <a:pt x="573" y="660"/>
                  <a:pt x="573" y="660"/>
                  <a:pt x="573" y="660"/>
                </a:cubicBezTo>
                <a:cubicBezTo>
                  <a:pt x="573" y="661"/>
                  <a:pt x="571" y="662"/>
                  <a:pt x="570" y="663"/>
                </a:cubicBezTo>
                <a:cubicBezTo>
                  <a:pt x="569" y="663"/>
                  <a:pt x="567" y="663"/>
                  <a:pt x="567" y="662"/>
                </a:cubicBezTo>
                <a:cubicBezTo>
                  <a:pt x="567" y="660"/>
                  <a:pt x="565" y="660"/>
                  <a:pt x="564" y="659"/>
                </a:cubicBezTo>
                <a:cubicBezTo>
                  <a:pt x="564" y="659"/>
                  <a:pt x="564" y="659"/>
                  <a:pt x="564" y="658"/>
                </a:cubicBezTo>
                <a:cubicBezTo>
                  <a:pt x="565" y="658"/>
                  <a:pt x="565" y="658"/>
                  <a:pt x="566" y="657"/>
                </a:cubicBezTo>
                <a:cubicBezTo>
                  <a:pt x="565" y="655"/>
                  <a:pt x="563" y="656"/>
                  <a:pt x="562" y="656"/>
                </a:cubicBezTo>
                <a:cubicBezTo>
                  <a:pt x="562" y="655"/>
                  <a:pt x="563" y="654"/>
                  <a:pt x="563" y="653"/>
                </a:cubicBezTo>
                <a:cubicBezTo>
                  <a:pt x="564" y="653"/>
                  <a:pt x="564" y="652"/>
                  <a:pt x="564" y="651"/>
                </a:cubicBezTo>
                <a:cubicBezTo>
                  <a:pt x="564" y="651"/>
                  <a:pt x="564" y="651"/>
                  <a:pt x="565" y="651"/>
                </a:cubicBezTo>
                <a:cubicBezTo>
                  <a:pt x="565" y="652"/>
                  <a:pt x="567" y="651"/>
                  <a:pt x="567" y="653"/>
                </a:cubicBezTo>
                <a:cubicBezTo>
                  <a:pt x="567" y="653"/>
                  <a:pt x="567" y="653"/>
                  <a:pt x="567" y="653"/>
                </a:cubicBezTo>
                <a:cubicBezTo>
                  <a:pt x="567" y="653"/>
                  <a:pt x="566" y="653"/>
                  <a:pt x="566" y="653"/>
                </a:cubicBezTo>
                <a:cubicBezTo>
                  <a:pt x="566" y="653"/>
                  <a:pt x="566" y="653"/>
                  <a:pt x="566" y="654"/>
                </a:cubicBezTo>
                <a:cubicBezTo>
                  <a:pt x="566" y="654"/>
                  <a:pt x="567" y="653"/>
                  <a:pt x="567" y="653"/>
                </a:cubicBezTo>
                <a:moveTo>
                  <a:pt x="567" y="655"/>
                </a:moveTo>
                <a:cubicBezTo>
                  <a:pt x="567" y="655"/>
                  <a:pt x="566" y="655"/>
                  <a:pt x="566" y="655"/>
                </a:cubicBezTo>
                <a:cubicBezTo>
                  <a:pt x="566" y="655"/>
                  <a:pt x="566" y="655"/>
                  <a:pt x="566" y="655"/>
                </a:cubicBezTo>
                <a:cubicBezTo>
                  <a:pt x="566" y="655"/>
                  <a:pt x="566" y="655"/>
                  <a:pt x="566" y="656"/>
                </a:cubicBezTo>
                <a:moveTo>
                  <a:pt x="298" y="673"/>
                </a:moveTo>
                <a:cubicBezTo>
                  <a:pt x="298" y="672"/>
                  <a:pt x="298" y="671"/>
                  <a:pt x="298" y="670"/>
                </a:cubicBezTo>
                <a:cubicBezTo>
                  <a:pt x="299" y="670"/>
                  <a:pt x="300" y="670"/>
                  <a:pt x="301" y="670"/>
                </a:cubicBezTo>
                <a:cubicBezTo>
                  <a:pt x="302" y="671"/>
                  <a:pt x="303" y="671"/>
                  <a:pt x="304" y="672"/>
                </a:cubicBezTo>
                <a:cubicBezTo>
                  <a:pt x="305" y="672"/>
                  <a:pt x="305" y="672"/>
                  <a:pt x="306" y="673"/>
                </a:cubicBezTo>
                <a:cubicBezTo>
                  <a:pt x="306" y="673"/>
                  <a:pt x="307" y="674"/>
                  <a:pt x="308" y="674"/>
                </a:cubicBezTo>
                <a:cubicBezTo>
                  <a:pt x="309" y="675"/>
                  <a:pt x="309" y="676"/>
                  <a:pt x="310" y="676"/>
                </a:cubicBezTo>
                <a:cubicBezTo>
                  <a:pt x="311" y="676"/>
                  <a:pt x="311" y="675"/>
                  <a:pt x="311" y="675"/>
                </a:cubicBezTo>
                <a:cubicBezTo>
                  <a:pt x="312" y="675"/>
                  <a:pt x="312" y="675"/>
                  <a:pt x="313" y="675"/>
                </a:cubicBezTo>
                <a:cubicBezTo>
                  <a:pt x="314" y="676"/>
                  <a:pt x="314" y="676"/>
                  <a:pt x="313" y="677"/>
                </a:cubicBezTo>
                <a:cubicBezTo>
                  <a:pt x="312" y="678"/>
                  <a:pt x="313" y="679"/>
                  <a:pt x="313" y="680"/>
                </a:cubicBezTo>
                <a:cubicBezTo>
                  <a:pt x="312" y="681"/>
                  <a:pt x="312" y="682"/>
                  <a:pt x="311" y="682"/>
                </a:cubicBezTo>
                <a:cubicBezTo>
                  <a:pt x="309" y="681"/>
                  <a:pt x="307" y="681"/>
                  <a:pt x="307" y="679"/>
                </a:cubicBezTo>
                <a:cubicBezTo>
                  <a:pt x="306" y="678"/>
                  <a:pt x="304" y="679"/>
                  <a:pt x="303" y="678"/>
                </a:cubicBezTo>
                <a:cubicBezTo>
                  <a:pt x="303" y="678"/>
                  <a:pt x="304" y="677"/>
                  <a:pt x="304" y="677"/>
                </a:cubicBezTo>
                <a:cubicBezTo>
                  <a:pt x="304" y="676"/>
                  <a:pt x="303" y="676"/>
                  <a:pt x="303" y="675"/>
                </a:cubicBezTo>
                <a:cubicBezTo>
                  <a:pt x="304" y="675"/>
                  <a:pt x="304" y="676"/>
                  <a:pt x="305" y="675"/>
                </a:cubicBezTo>
                <a:cubicBezTo>
                  <a:pt x="305" y="675"/>
                  <a:pt x="305" y="675"/>
                  <a:pt x="305" y="675"/>
                </a:cubicBezTo>
                <a:cubicBezTo>
                  <a:pt x="305" y="675"/>
                  <a:pt x="305" y="675"/>
                  <a:pt x="305" y="675"/>
                </a:cubicBezTo>
                <a:cubicBezTo>
                  <a:pt x="304" y="675"/>
                  <a:pt x="304" y="675"/>
                  <a:pt x="303" y="675"/>
                </a:cubicBezTo>
                <a:cubicBezTo>
                  <a:pt x="303" y="674"/>
                  <a:pt x="303" y="674"/>
                  <a:pt x="303" y="674"/>
                </a:cubicBezTo>
                <a:cubicBezTo>
                  <a:pt x="302" y="673"/>
                  <a:pt x="300" y="672"/>
                  <a:pt x="298" y="673"/>
                </a:cubicBezTo>
                <a:moveTo>
                  <a:pt x="310" y="679"/>
                </a:moveTo>
                <a:cubicBezTo>
                  <a:pt x="310" y="679"/>
                  <a:pt x="310" y="679"/>
                  <a:pt x="310" y="679"/>
                </a:cubicBezTo>
                <a:cubicBezTo>
                  <a:pt x="309" y="678"/>
                  <a:pt x="308" y="678"/>
                  <a:pt x="308" y="679"/>
                </a:cubicBezTo>
                <a:cubicBezTo>
                  <a:pt x="308" y="679"/>
                  <a:pt x="308" y="679"/>
                  <a:pt x="308" y="679"/>
                </a:cubicBezTo>
                <a:cubicBezTo>
                  <a:pt x="308" y="679"/>
                  <a:pt x="309" y="679"/>
                  <a:pt x="310" y="679"/>
                </a:cubicBezTo>
                <a:moveTo>
                  <a:pt x="223" y="149"/>
                </a:moveTo>
                <a:cubicBezTo>
                  <a:pt x="224" y="151"/>
                  <a:pt x="225" y="153"/>
                  <a:pt x="226" y="154"/>
                </a:cubicBezTo>
                <a:cubicBezTo>
                  <a:pt x="227" y="155"/>
                  <a:pt x="228" y="157"/>
                  <a:pt x="229" y="157"/>
                </a:cubicBezTo>
                <a:cubicBezTo>
                  <a:pt x="230" y="157"/>
                  <a:pt x="231" y="157"/>
                  <a:pt x="231" y="156"/>
                </a:cubicBezTo>
                <a:cubicBezTo>
                  <a:pt x="231" y="156"/>
                  <a:pt x="231" y="155"/>
                  <a:pt x="231" y="155"/>
                </a:cubicBezTo>
                <a:cubicBezTo>
                  <a:pt x="230" y="153"/>
                  <a:pt x="230" y="153"/>
                  <a:pt x="232" y="151"/>
                </a:cubicBezTo>
                <a:cubicBezTo>
                  <a:pt x="232" y="152"/>
                  <a:pt x="232" y="153"/>
                  <a:pt x="233" y="154"/>
                </a:cubicBezTo>
                <a:cubicBezTo>
                  <a:pt x="234" y="154"/>
                  <a:pt x="235" y="155"/>
                  <a:pt x="235" y="156"/>
                </a:cubicBezTo>
                <a:cubicBezTo>
                  <a:pt x="235" y="157"/>
                  <a:pt x="236" y="157"/>
                  <a:pt x="235" y="159"/>
                </a:cubicBezTo>
                <a:cubicBezTo>
                  <a:pt x="234" y="160"/>
                  <a:pt x="233" y="160"/>
                  <a:pt x="232" y="159"/>
                </a:cubicBezTo>
                <a:cubicBezTo>
                  <a:pt x="232" y="159"/>
                  <a:pt x="231" y="159"/>
                  <a:pt x="230" y="159"/>
                </a:cubicBezTo>
                <a:cubicBezTo>
                  <a:pt x="230" y="158"/>
                  <a:pt x="229" y="159"/>
                  <a:pt x="229" y="159"/>
                </a:cubicBezTo>
                <a:cubicBezTo>
                  <a:pt x="229" y="159"/>
                  <a:pt x="228" y="159"/>
                  <a:pt x="228" y="159"/>
                </a:cubicBezTo>
                <a:cubicBezTo>
                  <a:pt x="227" y="159"/>
                  <a:pt x="227" y="159"/>
                  <a:pt x="227" y="160"/>
                </a:cubicBezTo>
                <a:cubicBezTo>
                  <a:pt x="226" y="159"/>
                  <a:pt x="225" y="158"/>
                  <a:pt x="224" y="156"/>
                </a:cubicBezTo>
                <a:cubicBezTo>
                  <a:pt x="224" y="156"/>
                  <a:pt x="224" y="155"/>
                  <a:pt x="224" y="154"/>
                </a:cubicBezTo>
                <a:cubicBezTo>
                  <a:pt x="224" y="154"/>
                  <a:pt x="224" y="154"/>
                  <a:pt x="224" y="154"/>
                </a:cubicBezTo>
                <a:cubicBezTo>
                  <a:pt x="224" y="154"/>
                  <a:pt x="223" y="154"/>
                  <a:pt x="223" y="155"/>
                </a:cubicBezTo>
                <a:cubicBezTo>
                  <a:pt x="223" y="154"/>
                  <a:pt x="223" y="154"/>
                  <a:pt x="223" y="154"/>
                </a:cubicBezTo>
                <a:cubicBezTo>
                  <a:pt x="222" y="153"/>
                  <a:pt x="221" y="152"/>
                  <a:pt x="220" y="151"/>
                </a:cubicBezTo>
                <a:cubicBezTo>
                  <a:pt x="220" y="151"/>
                  <a:pt x="220" y="150"/>
                  <a:pt x="220" y="149"/>
                </a:cubicBezTo>
                <a:cubicBezTo>
                  <a:pt x="220" y="149"/>
                  <a:pt x="220" y="149"/>
                  <a:pt x="221" y="149"/>
                </a:cubicBezTo>
                <a:cubicBezTo>
                  <a:pt x="221" y="150"/>
                  <a:pt x="221" y="150"/>
                  <a:pt x="222" y="150"/>
                </a:cubicBezTo>
                <a:cubicBezTo>
                  <a:pt x="222" y="150"/>
                  <a:pt x="223" y="149"/>
                  <a:pt x="223" y="149"/>
                </a:cubicBezTo>
                <a:moveTo>
                  <a:pt x="577" y="173"/>
                </a:moveTo>
                <a:cubicBezTo>
                  <a:pt x="577" y="170"/>
                  <a:pt x="577" y="170"/>
                  <a:pt x="577" y="170"/>
                </a:cubicBezTo>
                <a:cubicBezTo>
                  <a:pt x="578" y="170"/>
                  <a:pt x="579" y="170"/>
                  <a:pt x="579" y="169"/>
                </a:cubicBezTo>
                <a:cubicBezTo>
                  <a:pt x="579" y="168"/>
                  <a:pt x="580" y="168"/>
                  <a:pt x="580" y="167"/>
                </a:cubicBezTo>
                <a:cubicBezTo>
                  <a:pt x="581" y="168"/>
                  <a:pt x="582" y="168"/>
                  <a:pt x="583" y="169"/>
                </a:cubicBezTo>
                <a:cubicBezTo>
                  <a:pt x="584" y="169"/>
                  <a:pt x="584" y="170"/>
                  <a:pt x="585" y="170"/>
                </a:cubicBezTo>
                <a:cubicBezTo>
                  <a:pt x="586" y="170"/>
                  <a:pt x="586" y="171"/>
                  <a:pt x="587" y="171"/>
                </a:cubicBezTo>
                <a:cubicBezTo>
                  <a:pt x="587" y="172"/>
                  <a:pt x="586" y="173"/>
                  <a:pt x="586" y="173"/>
                </a:cubicBezTo>
                <a:cubicBezTo>
                  <a:pt x="586" y="173"/>
                  <a:pt x="586" y="174"/>
                  <a:pt x="585" y="175"/>
                </a:cubicBezTo>
                <a:cubicBezTo>
                  <a:pt x="584" y="176"/>
                  <a:pt x="584" y="176"/>
                  <a:pt x="584" y="178"/>
                </a:cubicBezTo>
                <a:cubicBezTo>
                  <a:pt x="584" y="178"/>
                  <a:pt x="583" y="179"/>
                  <a:pt x="583" y="179"/>
                </a:cubicBezTo>
                <a:cubicBezTo>
                  <a:pt x="582" y="179"/>
                  <a:pt x="581" y="178"/>
                  <a:pt x="580" y="178"/>
                </a:cubicBezTo>
                <a:cubicBezTo>
                  <a:pt x="580" y="178"/>
                  <a:pt x="581" y="177"/>
                  <a:pt x="581" y="177"/>
                </a:cubicBezTo>
                <a:cubicBezTo>
                  <a:pt x="580" y="177"/>
                  <a:pt x="579" y="176"/>
                  <a:pt x="578" y="176"/>
                </a:cubicBezTo>
                <a:cubicBezTo>
                  <a:pt x="578" y="175"/>
                  <a:pt x="578" y="175"/>
                  <a:pt x="578" y="175"/>
                </a:cubicBezTo>
                <a:cubicBezTo>
                  <a:pt x="579" y="175"/>
                  <a:pt x="580" y="175"/>
                  <a:pt x="580" y="175"/>
                </a:cubicBezTo>
                <a:cubicBezTo>
                  <a:pt x="581" y="175"/>
                  <a:pt x="581" y="174"/>
                  <a:pt x="582" y="173"/>
                </a:cubicBezTo>
                <a:cubicBezTo>
                  <a:pt x="582" y="173"/>
                  <a:pt x="582" y="173"/>
                  <a:pt x="582" y="173"/>
                </a:cubicBezTo>
                <a:cubicBezTo>
                  <a:pt x="581" y="173"/>
                  <a:pt x="581" y="173"/>
                  <a:pt x="581" y="173"/>
                </a:cubicBezTo>
                <a:cubicBezTo>
                  <a:pt x="581" y="174"/>
                  <a:pt x="582" y="174"/>
                  <a:pt x="582" y="174"/>
                </a:cubicBezTo>
                <a:cubicBezTo>
                  <a:pt x="582" y="174"/>
                  <a:pt x="583" y="173"/>
                  <a:pt x="583" y="173"/>
                </a:cubicBezTo>
                <a:cubicBezTo>
                  <a:pt x="583" y="173"/>
                  <a:pt x="582" y="173"/>
                  <a:pt x="582" y="173"/>
                </a:cubicBezTo>
                <a:cubicBezTo>
                  <a:pt x="580" y="174"/>
                  <a:pt x="579" y="174"/>
                  <a:pt x="578" y="174"/>
                </a:cubicBezTo>
                <a:cubicBezTo>
                  <a:pt x="578" y="173"/>
                  <a:pt x="578" y="173"/>
                  <a:pt x="577" y="173"/>
                </a:cubicBezTo>
                <a:moveTo>
                  <a:pt x="712" y="370"/>
                </a:moveTo>
                <a:cubicBezTo>
                  <a:pt x="712" y="371"/>
                  <a:pt x="712" y="371"/>
                  <a:pt x="711" y="371"/>
                </a:cubicBezTo>
                <a:cubicBezTo>
                  <a:pt x="710" y="371"/>
                  <a:pt x="709" y="370"/>
                  <a:pt x="707" y="370"/>
                </a:cubicBezTo>
                <a:cubicBezTo>
                  <a:pt x="707" y="370"/>
                  <a:pt x="707" y="369"/>
                  <a:pt x="707" y="369"/>
                </a:cubicBezTo>
                <a:cubicBezTo>
                  <a:pt x="708" y="368"/>
                  <a:pt x="708" y="367"/>
                  <a:pt x="709" y="366"/>
                </a:cubicBezTo>
                <a:cubicBezTo>
                  <a:pt x="710" y="367"/>
                  <a:pt x="710" y="365"/>
                  <a:pt x="711" y="365"/>
                </a:cubicBezTo>
                <a:cubicBezTo>
                  <a:pt x="714" y="365"/>
                  <a:pt x="717" y="365"/>
                  <a:pt x="720" y="366"/>
                </a:cubicBezTo>
                <a:cubicBezTo>
                  <a:pt x="720" y="366"/>
                  <a:pt x="720" y="366"/>
                  <a:pt x="720" y="366"/>
                </a:cubicBezTo>
                <a:cubicBezTo>
                  <a:pt x="720" y="366"/>
                  <a:pt x="719" y="367"/>
                  <a:pt x="720" y="367"/>
                </a:cubicBezTo>
                <a:cubicBezTo>
                  <a:pt x="720" y="368"/>
                  <a:pt x="719" y="369"/>
                  <a:pt x="720" y="369"/>
                </a:cubicBezTo>
                <a:cubicBezTo>
                  <a:pt x="720" y="369"/>
                  <a:pt x="720" y="370"/>
                  <a:pt x="720" y="370"/>
                </a:cubicBezTo>
                <a:cubicBezTo>
                  <a:pt x="720" y="371"/>
                  <a:pt x="720" y="371"/>
                  <a:pt x="719" y="371"/>
                </a:cubicBezTo>
                <a:cubicBezTo>
                  <a:pt x="719" y="371"/>
                  <a:pt x="719" y="371"/>
                  <a:pt x="719" y="371"/>
                </a:cubicBezTo>
                <a:cubicBezTo>
                  <a:pt x="718" y="370"/>
                  <a:pt x="717" y="370"/>
                  <a:pt x="716" y="371"/>
                </a:cubicBezTo>
                <a:cubicBezTo>
                  <a:pt x="715" y="370"/>
                  <a:pt x="715" y="370"/>
                  <a:pt x="713" y="371"/>
                </a:cubicBezTo>
                <a:cubicBezTo>
                  <a:pt x="713" y="371"/>
                  <a:pt x="712" y="370"/>
                  <a:pt x="712" y="370"/>
                </a:cubicBezTo>
                <a:cubicBezTo>
                  <a:pt x="712" y="369"/>
                  <a:pt x="712" y="369"/>
                  <a:pt x="711" y="369"/>
                </a:cubicBezTo>
                <a:cubicBezTo>
                  <a:pt x="711" y="369"/>
                  <a:pt x="711" y="369"/>
                  <a:pt x="711" y="369"/>
                </a:cubicBezTo>
                <a:cubicBezTo>
                  <a:pt x="711" y="369"/>
                  <a:pt x="711" y="369"/>
                  <a:pt x="711" y="369"/>
                </a:cubicBezTo>
                <a:cubicBezTo>
                  <a:pt x="711" y="368"/>
                  <a:pt x="710" y="368"/>
                  <a:pt x="710" y="369"/>
                </a:cubicBezTo>
                <a:cubicBezTo>
                  <a:pt x="710" y="369"/>
                  <a:pt x="710" y="369"/>
                  <a:pt x="711" y="369"/>
                </a:cubicBezTo>
                <a:cubicBezTo>
                  <a:pt x="711" y="370"/>
                  <a:pt x="711" y="370"/>
                  <a:pt x="712" y="370"/>
                </a:cubicBezTo>
                <a:moveTo>
                  <a:pt x="665" y="606"/>
                </a:moveTo>
                <a:cubicBezTo>
                  <a:pt x="665" y="606"/>
                  <a:pt x="664" y="606"/>
                  <a:pt x="663" y="606"/>
                </a:cubicBezTo>
                <a:cubicBezTo>
                  <a:pt x="663" y="606"/>
                  <a:pt x="663" y="606"/>
                  <a:pt x="663" y="606"/>
                </a:cubicBezTo>
                <a:cubicBezTo>
                  <a:pt x="663" y="606"/>
                  <a:pt x="663" y="605"/>
                  <a:pt x="663" y="605"/>
                </a:cubicBezTo>
                <a:cubicBezTo>
                  <a:pt x="664" y="605"/>
                  <a:pt x="664" y="605"/>
                  <a:pt x="665" y="605"/>
                </a:cubicBezTo>
                <a:cubicBezTo>
                  <a:pt x="665" y="603"/>
                  <a:pt x="665" y="602"/>
                  <a:pt x="666" y="601"/>
                </a:cubicBezTo>
                <a:cubicBezTo>
                  <a:pt x="667" y="601"/>
                  <a:pt x="667" y="601"/>
                  <a:pt x="668" y="601"/>
                </a:cubicBezTo>
                <a:cubicBezTo>
                  <a:pt x="668" y="601"/>
                  <a:pt x="669" y="601"/>
                  <a:pt x="669" y="600"/>
                </a:cubicBezTo>
                <a:cubicBezTo>
                  <a:pt x="669" y="599"/>
                  <a:pt x="668" y="598"/>
                  <a:pt x="666" y="599"/>
                </a:cubicBezTo>
                <a:cubicBezTo>
                  <a:pt x="666" y="598"/>
                  <a:pt x="666" y="597"/>
                  <a:pt x="666" y="596"/>
                </a:cubicBezTo>
                <a:cubicBezTo>
                  <a:pt x="666" y="596"/>
                  <a:pt x="667" y="596"/>
                  <a:pt x="667" y="596"/>
                </a:cubicBezTo>
                <a:cubicBezTo>
                  <a:pt x="667" y="596"/>
                  <a:pt x="668" y="597"/>
                  <a:pt x="668" y="597"/>
                </a:cubicBezTo>
                <a:cubicBezTo>
                  <a:pt x="668" y="596"/>
                  <a:pt x="668" y="596"/>
                  <a:pt x="668" y="595"/>
                </a:cubicBezTo>
                <a:cubicBezTo>
                  <a:pt x="668" y="595"/>
                  <a:pt x="668" y="595"/>
                  <a:pt x="667" y="594"/>
                </a:cubicBezTo>
                <a:cubicBezTo>
                  <a:pt x="667" y="594"/>
                  <a:pt x="667" y="593"/>
                  <a:pt x="668" y="593"/>
                </a:cubicBezTo>
                <a:cubicBezTo>
                  <a:pt x="668" y="594"/>
                  <a:pt x="669" y="594"/>
                  <a:pt x="669" y="595"/>
                </a:cubicBezTo>
                <a:cubicBezTo>
                  <a:pt x="670" y="595"/>
                  <a:pt x="671" y="595"/>
                  <a:pt x="672" y="595"/>
                </a:cubicBezTo>
                <a:cubicBezTo>
                  <a:pt x="673" y="595"/>
                  <a:pt x="673" y="595"/>
                  <a:pt x="673" y="593"/>
                </a:cubicBezTo>
                <a:cubicBezTo>
                  <a:pt x="674" y="593"/>
                  <a:pt x="675" y="593"/>
                  <a:pt x="675" y="593"/>
                </a:cubicBezTo>
                <a:cubicBezTo>
                  <a:pt x="676" y="593"/>
                  <a:pt x="677" y="593"/>
                  <a:pt x="678" y="593"/>
                </a:cubicBezTo>
                <a:cubicBezTo>
                  <a:pt x="678" y="594"/>
                  <a:pt x="676" y="594"/>
                  <a:pt x="676" y="595"/>
                </a:cubicBezTo>
                <a:cubicBezTo>
                  <a:pt x="676" y="597"/>
                  <a:pt x="675" y="597"/>
                  <a:pt x="675" y="598"/>
                </a:cubicBezTo>
                <a:cubicBezTo>
                  <a:pt x="674" y="597"/>
                  <a:pt x="673" y="596"/>
                  <a:pt x="671" y="596"/>
                </a:cubicBezTo>
                <a:cubicBezTo>
                  <a:pt x="671" y="597"/>
                  <a:pt x="671" y="598"/>
                  <a:pt x="672" y="599"/>
                </a:cubicBezTo>
                <a:cubicBezTo>
                  <a:pt x="672" y="599"/>
                  <a:pt x="672" y="600"/>
                  <a:pt x="672" y="600"/>
                </a:cubicBezTo>
                <a:cubicBezTo>
                  <a:pt x="672" y="600"/>
                  <a:pt x="671" y="600"/>
                  <a:pt x="671" y="600"/>
                </a:cubicBezTo>
                <a:cubicBezTo>
                  <a:pt x="671" y="600"/>
                  <a:pt x="671" y="600"/>
                  <a:pt x="670" y="600"/>
                </a:cubicBezTo>
                <a:cubicBezTo>
                  <a:pt x="670" y="600"/>
                  <a:pt x="670" y="600"/>
                  <a:pt x="670" y="601"/>
                </a:cubicBezTo>
                <a:cubicBezTo>
                  <a:pt x="670" y="602"/>
                  <a:pt x="670" y="603"/>
                  <a:pt x="669" y="603"/>
                </a:cubicBezTo>
                <a:cubicBezTo>
                  <a:pt x="668" y="603"/>
                  <a:pt x="668" y="603"/>
                  <a:pt x="668" y="602"/>
                </a:cubicBezTo>
                <a:cubicBezTo>
                  <a:pt x="668" y="604"/>
                  <a:pt x="666" y="605"/>
                  <a:pt x="665" y="606"/>
                </a:cubicBezTo>
                <a:moveTo>
                  <a:pt x="716" y="458"/>
                </a:moveTo>
                <a:cubicBezTo>
                  <a:pt x="716" y="460"/>
                  <a:pt x="716" y="460"/>
                  <a:pt x="715" y="462"/>
                </a:cubicBezTo>
                <a:cubicBezTo>
                  <a:pt x="715" y="463"/>
                  <a:pt x="714" y="463"/>
                  <a:pt x="714" y="463"/>
                </a:cubicBezTo>
                <a:cubicBezTo>
                  <a:pt x="713" y="463"/>
                  <a:pt x="713" y="463"/>
                  <a:pt x="713" y="464"/>
                </a:cubicBezTo>
                <a:cubicBezTo>
                  <a:pt x="713" y="465"/>
                  <a:pt x="712" y="465"/>
                  <a:pt x="711" y="465"/>
                </a:cubicBezTo>
                <a:cubicBezTo>
                  <a:pt x="711" y="464"/>
                  <a:pt x="711" y="464"/>
                  <a:pt x="711" y="464"/>
                </a:cubicBezTo>
                <a:cubicBezTo>
                  <a:pt x="710" y="465"/>
                  <a:pt x="709" y="466"/>
                  <a:pt x="708" y="467"/>
                </a:cubicBezTo>
                <a:cubicBezTo>
                  <a:pt x="707" y="467"/>
                  <a:pt x="707" y="468"/>
                  <a:pt x="707" y="468"/>
                </a:cubicBezTo>
                <a:cubicBezTo>
                  <a:pt x="707" y="469"/>
                  <a:pt x="706" y="469"/>
                  <a:pt x="706" y="468"/>
                </a:cubicBezTo>
                <a:cubicBezTo>
                  <a:pt x="705" y="468"/>
                  <a:pt x="705" y="467"/>
                  <a:pt x="705" y="467"/>
                </a:cubicBezTo>
                <a:cubicBezTo>
                  <a:pt x="706" y="466"/>
                  <a:pt x="706" y="465"/>
                  <a:pt x="708" y="464"/>
                </a:cubicBezTo>
                <a:cubicBezTo>
                  <a:pt x="709" y="463"/>
                  <a:pt x="709" y="462"/>
                  <a:pt x="709" y="461"/>
                </a:cubicBezTo>
                <a:cubicBezTo>
                  <a:pt x="709" y="460"/>
                  <a:pt x="710" y="460"/>
                  <a:pt x="710" y="459"/>
                </a:cubicBezTo>
                <a:cubicBezTo>
                  <a:pt x="711" y="458"/>
                  <a:pt x="712" y="456"/>
                  <a:pt x="714" y="455"/>
                </a:cubicBezTo>
                <a:cubicBezTo>
                  <a:pt x="714" y="456"/>
                  <a:pt x="714" y="456"/>
                  <a:pt x="714" y="456"/>
                </a:cubicBezTo>
                <a:cubicBezTo>
                  <a:pt x="715" y="456"/>
                  <a:pt x="715" y="456"/>
                  <a:pt x="715" y="455"/>
                </a:cubicBezTo>
                <a:cubicBezTo>
                  <a:pt x="715" y="455"/>
                  <a:pt x="716" y="455"/>
                  <a:pt x="716" y="455"/>
                </a:cubicBezTo>
                <a:cubicBezTo>
                  <a:pt x="716" y="456"/>
                  <a:pt x="717" y="456"/>
                  <a:pt x="716" y="456"/>
                </a:cubicBezTo>
                <a:cubicBezTo>
                  <a:pt x="716" y="457"/>
                  <a:pt x="716" y="457"/>
                  <a:pt x="716" y="457"/>
                </a:cubicBezTo>
                <a:cubicBezTo>
                  <a:pt x="715" y="457"/>
                  <a:pt x="715" y="458"/>
                  <a:pt x="715" y="458"/>
                </a:cubicBezTo>
                <a:cubicBezTo>
                  <a:pt x="715" y="458"/>
                  <a:pt x="715" y="458"/>
                  <a:pt x="716" y="458"/>
                </a:cubicBezTo>
                <a:moveTo>
                  <a:pt x="711" y="462"/>
                </a:moveTo>
                <a:cubicBezTo>
                  <a:pt x="711" y="462"/>
                  <a:pt x="712" y="462"/>
                  <a:pt x="712" y="462"/>
                </a:cubicBezTo>
                <a:cubicBezTo>
                  <a:pt x="712" y="462"/>
                  <a:pt x="712" y="462"/>
                  <a:pt x="712" y="461"/>
                </a:cubicBezTo>
                <a:cubicBezTo>
                  <a:pt x="711" y="461"/>
                  <a:pt x="710" y="461"/>
                  <a:pt x="710" y="461"/>
                </a:cubicBezTo>
                <a:cubicBezTo>
                  <a:pt x="710" y="462"/>
                  <a:pt x="711" y="462"/>
                  <a:pt x="711" y="462"/>
                </a:cubicBezTo>
                <a:moveTo>
                  <a:pt x="345" y="721"/>
                </a:moveTo>
                <a:cubicBezTo>
                  <a:pt x="346" y="721"/>
                  <a:pt x="346" y="721"/>
                  <a:pt x="347" y="721"/>
                </a:cubicBezTo>
                <a:cubicBezTo>
                  <a:pt x="348" y="722"/>
                  <a:pt x="348" y="723"/>
                  <a:pt x="349" y="724"/>
                </a:cubicBezTo>
                <a:cubicBezTo>
                  <a:pt x="348" y="724"/>
                  <a:pt x="348" y="724"/>
                  <a:pt x="347" y="724"/>
                </a:cubicBezTo>
                <a:cubicBezTo>
                  <a:pt x="346" y="724"/>
                  <a:pt x="346" y="723"/>
                  <a:pt x="345" y="723"/>
                </a:cubicBezTo>
                <a:cubicBezTo>
                  <a:pt x="344" y="723"/>
                  <a:pt x="343" y="723"/>
                  <a:pt x="343" y="723"/>
                </a:cubicBezTo>
                <a:cubicBezTo>
                  <a:pt x="342" y="722"/>
                  <a:pt x="341" y="722"/>
                  <a:pt x="340" y="722"/>
                </a:cubicBezTo>
                <a:cubicBezTo>
                  <a:pt x="340" y="721"/>
                  <a:pt x="340" y="721"/>
                  <a:pt x="339" y="721"/>
                </a:cubicBezTo>
                <a:cubicBezTo>
                  <a:pt x="337" y="722"/>
                  <a:pt x="337" y="722"/>
                  <a:pt x="335" y="721"/>
                </a:cubicBezTo>
                <a:cubicBezTo>
                  <a:pt x="335" y="720"/>
                  <a:pt x="335" y="719"/>
                  <a:pt x="336" y="718"/>
                </a:cubicBezTo>
                <a:cubicBezTo>
                  <a:pt x="336" y="717"/>
                  <a:pt x="336" y="717"/>
                  <a:pt x="336" y="717"/>
                </a:cubicBezTo>
                <a:cubicBezTo>
                  <a:pt x="336" y="717"/>
                  <a:pt x="335" y="718"/>
                  <a:pt x="335" y="718"/>
                </a:cubicBezTo>
                <a:cubicBezTo>
                  <a:pt x="335" y="719"/>
                  <a:pt x="336" y="718"/>
                  <a:pt x="336" y="718"/>
                </a:cubicBezTo>
                <a:cubicBezTo>
                  <a:pt x="337" y="718"/>
                  <a:pt x="337" y="718"/>
                  <a:pt x="337" y="718"/>
                </a:cubicBezTo>
                <a:cubicBezTo>
                  <a:pt x="337" y="717"/>
                  <a:pt x="337" y="717"/>
                  <a:pt x="336" y="718"/>
                </a:cubicBezTo>
                <a:cubicBezTo>
                  <a:pt x="335" y="718"/>
                  <a:pt x="334" y="718"/>
                  <a:pt x="333" y="718"/>
                </a:cubicBezTo>
                <a:cubicBezTo>
                  <a:pt x="334" y="717"/>
                  <a:pt x="335" y="717"/>
                  <a:pt x="335" y="716"/>
                </a:cubicBezTo>
                <a:cubicBezTo>
                  <a:pt x="335" y="716"/>
                  <a:pt x="335" y="715"/>
                  <a:pt x="336" y="715"/>
                </a:cubicBezTo>
                <a:cubicBezTo>
                  <a:pt x="336" y="714"/>
                  <a:pt x="337" y="714"/>
                  <a:pt x="337" y="715"/>
                </a:cubicBezTo>
                <a:cubicBezTo>
                  <a:pt x="338" y="715"/>
                  <a:pt x="337" y="716"/>
                  <a:pt x="338" y="716"/>
                </a:cubicBezTo>
                <a:cubicBezTo>
                  <a:pt x="339" y="716"/>
                  <a:pt x="339" y="717"/>
                  <a:pt x="340" y="718"/>
                </a:cubicBezTo>
                <a:cubicBezTo>
                  <a:pt x="340" y="718"/>
                  <a:pt x="340" y="718"/>
                  <a:pt x="340" y="718"/>
                </a:cubicBezTo>
                <a:cubicBezTo>
                  <a:pt x="340" y="718"/>
                  <a:pt x="339" y="718"/>
                  <a:pt x="340" y="719"/>
                </a:cubicBezTo>
                <a:cubicBezTo>
                  <a:pt x="340" y="720"/>
                  <a:pt x="341" y="720"/>
                  <a:pt x="342" y="720"/>
                </a:cubicBezTo>
                <a:cubicBezTo>
                  <a:pt x="342" y="720"/>
                  <a:pt x="343" y="720"/>
                  <a:pt x="343" y="720"/>
                </a:cubicBezTo>
                <a:cubicBezTo>
                  <a:pt x="344" y="719"/>
                  <a:pt x="345" y="719"/>
                  <a:pt x="345" y="718"/>
                </a:cubicBezTo>
                <a:cubicBezTo>
                  <a:pt x="346" y="718"/>
                  <a:pt x="346" y="718"/>
                  <a:pt x="346" y="718"/>
                </a:cubicBezTo>
                <a:cubicBezTo>
                  <a:pt x="346" y="719"/>
                  <a:pt x="346" y="720"/>
                  <a:pt x="345" y="721"/>
                </a:cubicBezTo>
                <a:cubicBezTo>
                  <a:pt x="345" y="721"/>
                  <a:pt x="345" y="721"/>
                  <a:pt x="345" y="721"/>
                </a:cubicBezTo>
                <a:cubicBezTo>
                  <a:pt x="345" y="721"/>
                  <a:pt x="345" y="721"/>
                  <a:pt x="345" y="721"/>
                </a:cubicBezTo>
                <a:cubicBezTo>
                  <a:pt x="345" y="721"/>
                  <a:pt x="345" y="721"/>
                  <a:pt x="344" y="721"/>
                </a:cubicBezTo>
                <a:cubicBezTo>
                  <a:pt x="344" y="721"/>
                  <a:pt x="344" y="722"/>
                  <a:pt x="344" y="722"/>
                </a:cubicBezTo>
                <a:cubicBezTo>
                  <a:pt x="344" y="722"/>
                  <a:pt x="345" y="722"/>
                  <a:pt x="345" y="721"/>
                </a:cubicBezTo>
                <a:moveTo>
                  <a:pt x="102" y="460"/>
                </a:moveTo>
                <a:cubicBezTo>
                  <a:pt x="101" y="458"/>
                  <a:pt x="100" y="456"/>
                  <a:pt x="100" y="454"/>
                </a:cubicBezTo>
                <a:cubicBezTo>
                  <a:pt x="100" y="453"/>
                  <a:pt x="99" y="453"/>
                  <a:pt x="99" y="452"/>
                </a:cubicBezTo>
                <a:cubicBezTo>
                  <a:pt x="99" y="451"/>
                  <a:pt x="99" y="450"/>
                  <a:pt x="99" y="449"/>
                </a:cubicBezTo>
                <a:cubicBezTo>
                  <a:pt x="99" y="449"/>
                  <a:pt x="99" y="449"/>
                  <a:pt x="98" y="448"/>
                </a:cubicBezTo>
                <a:cubicBezTo>
                  <a:pt x="98" y="448"/>
                  <a:pt x="99" y="447"/>
                  <a:pt x="99" y="447"/>
                </a:cubicBezTo>
                <a:cubicBezTo>
                  <a:pt x="100" y="447"/>
                  <a:pt x="101" y="447"/>
                  <a:pt x="101" y="447"/>
                </a:cubicBezTo>
                <a:cubicBezTo>
                  <a:pt x="101" y="448"/>
                  <a:pt x="102" y="449"/>
                  <a:pt x="102" y="449"/>
                </a:cubicBezTo>
                <a:cubicBezTo>
                  <a:pt x="102" y="450"/>
                  <a:pt x="103" y="451"/>
                  <a:pt x="103" y="451"/>
                </a:cubicBezTo>
                <a:cubicBezTo>
                  <a:pt x="103" y="452"/>
                  <a:pt x="104" y="453"/>
                  <a:pt x="104" y="453"/>
                </a:cubicBezTo>
                <a:cubicBezTo>
                  <a:pt x="104" y="455"/>
                  <a:pt x="105" y="455"/>
                  <a:pt x="106" y="456"/>
                </a:cubicBezTo>
                <a:cubicBezTo>
                  <a:pt x="106" y="460"/>
                  <a:pt x="106" y="460"/>
                  <a:pt x="106" y="460"/>
                </a:cubicBezTo>
                <a:cubicBezTo>
                  <a:pt x="105" y="460"/>
                  <a:pt x="105" y="460"/>
                  <a:pt x="105" y="460"/>
                </a:cubicBezTo>
                <a:cubicBezTo>
                  <a:pt x="104" y="459"/>
                  <a:pt x="103" y="458"/>
                  <a:pt x="102" y="457"/>
                </a:cubicBezTo>
                <a:cubicBezTo>
                  <a:pt x="102" y="458"/>
                  <a:pt x="102" y="459"/>
                  <a:pt x="102" y="460"/>
                </a:cubicBezTo>
                <a:moveTo>
                  <a:pt x="309" y="76"/>
                </a:moveTo>
                <a:cubicBezTo>
                  <a:pt x="308" y="76"/>
                  <a:pt x="308" y="76"/>
                  <a:pt x="307" y="76"/>
                </a:cubicBezTo>
                <a:cubicBezTo>
                  <a:pt x="306" y="76"/>
                  <a:pt x="306" y="76"/>
                  <a:pt x="306" y="74"/>
                </a:cubicBezTo>
                <a:cubicBezTo>
                  <a:pt x="307" y="75"/>
                  <a:pt x="308" y="74"/>
                  <a:pt x="309" y="73"/>
                </a:cubicBezTo>
                <a:cubicBezTo>
                  <a:pt x="308" y="72"/>
                  <a:pt x="308" y="72"/>
                  <a:pt x="307" y="71"/>
                </a:cubicBezTo>
                <a:cubicBezTo>
                  <a:pt x="307" y="71"/>
                  <a:pt x="307" y="70"/>
                  <a:pt x="307" y="69"/>
                </a:cubicBezTo>
                <a:cubicBezTo>
                  <a:pt x="308" y="69"/>
                  <a:pt x="308" y="70"/>
                  <a:pt x="309" y="71"/>
                </a:cubicBezTo>
                <a:cubicBezTo>
                  <a:pt x="310" y="72"/>
                  <a:pt x="311" y="72"/>
                  <a:pt x="311" y="73"/>
                </a:cubicBezTo>
                <a:cubicBezTo>
                  <a:pt x="311" y="73"/>
                  <a:pt x="311" y="73"/>
                  <a:pt x="311" y="73"/>
                </a:cubicBezTo>
                <a:cubicBezTo>
                  <a:pt x="311" y="73"/>
                  <a:pt x="310" y="73"/>
                  <a:pt x="310" y="73"/>
                </a:cubicBezTo>
                <a:cubicBezTo>
                  <a:pt x="310" y="73"/>
                  <a:pt x="310" y="74"/>
                  <a:pt x="310" y="74"/>
                </a:cubicBezTo>
                <a:cubicBezTo>
                  <a:pt x="310" y="74"/>
                  <a:pt x="311" y="74"/>
                  <a:pt x="311" y="73"/>
                </a:cubicBezTo>
                <a:cubicBezTo>
                  <a:pt x="312" y="73"/>
                  <a:pt x="312" y="74"/>
                  <a:pt x="313" y="75"/>
                </a:cubicBezTo>
                <a:cubicBezTo>
                  <a:pt x="313" y="76"/>
                  <a:pt x="314" y="77"/>
                  <a:pt x="314" y="79"/>
                </a:cubicBezTo>
                <a:cubicBezTo>
                  <a:pt x="314" y="79"/>
                  <a:pt x="312" y="78"/>
                  <a:pt x="312" y="79"/>
                </a:cubicBezTo>
                <a:cubicBezTo>
                  <a:pt x="311" y="80"/>
                  <a:pt x="310" y="80"/>
                  <a:pt x="309" y="81"/>
                </a:cubicBezTo>
                <a:cubicBezTo>
                  <a:pt x="309" y="81"/>
                  <a:pt x="308" y="81"/>
                  <a:pt x="308" y="80"/>
                </a:cubicBezTo>
                <a:cubicBezTo>
                  <a:pt x="308" y="80"/>
                  <a:pt x="308" y="80"/>
                  <a:pt x="308" y="80"/>
                </a:cubicBezTo>
                <a:cubicBezTo>
                  <a:pt x="309" y="79"/>
                  <a:pt x="308" y="79"/>
                  <a:pt x="307" y="79"/>
                </a:cubicBezTo>
                <a:cubicBezTo>
                  <a:pt x="307" y="79"/>
                  <a:pt x="307" y="79"/>
                  <a:pt x="307" y="79"/>
                </a:cubicBezTo>
                <a:cubicBezTo>
                  <a:pt x="307" y="78"/>
                  <a:pt x="307" y="78"/>
                  <a:pt x="308" y="78"/>
                </a:cubicBezTo>
                <a:cubicBezTo>
                  <a:pt x="308" y="78"/>
                  <a:pt x="308" y="78"/>
                  <a:pt x="309" y="78"/>
                </a:cubicBezTo>
                <a:cubicBezTo>
                  <a:pt x="309" y="78"/>
                  <a:pt x="309" y="78"/>
                  <a:pt x="310" y="78"/>
                </a:cubicBezTo>
                <a:cubicBezTo>
                  <a:pt x="309" y="77"/>
                  <a:pt x="309" y="77"/>
                  <a:pt x="309" y="76"/>
                </a:cubicBezTo>
                <a:cubicBezTo>
                  <a:pt x="309" y="75"/>
                  <a:pt x="309" y="75"/>
                  <a:pt x="309" y="76"/>
                </a:cubicBezTo>
                <a:cubicBezTo>
                  <a:pt x="309" y="76"/>
                  <a:pt x="309" y="76"/>
                  <a:pt x="309" y="76"/>
                </a:cubicBezTo>
                <a:cubicBezTo>
                  <a:pt x="309" y="76"/>
                  <a:pt x="309" y="76"/>
                  <a:pt x="309" y="76"/>
                </a:cubicBezTo>
                <a:cubicBezTo>
                  <a:pt x="309" y="76"/>
                  <a:pt x="310" y="76"/>
                  <a:pt x="310" y="75"/>
                </a:cubicBezTo>
                <a:cubicBezTo>
                  <a:pt x="310" y="75"/>
                  <a:pt x="309" y="75"/>
                  <a:pt x="309" y="76"/>
                </a:cubicBezTo>
                <a:moveTo>
                  <a:pt x="742" y="392"/>
                </a:moveTo>
                <a:cubicBezTo>
                  <a:pt x="741" y="393"/>
                  <a:pt x="741" y="393"/>
                  <a:pt x="740" y="393"/>
                </a:cubicBezTo>
                <a:cubicBezTo>
                  <a:pt x="741" y="394"/>
                  <a:pt x="741" y="394"/>
                  <a:pt x="742" y="394"/>
                </a:cubicBezTo>
                <a:cubicBezTo>
                  <a:pt x="742" y="394"/>
                  <a:pt x="743" y="394"/>
                  <a:pt x="744" y="394"/>
                </a:cubicBezTo>
                <a:cubicBezTo>
                  <a:pt x="743" y="395"/>
                  <a:pt x="742" y="395"/>
                  <a:pt x="741" y="395"/>
                </a:cubicBezTo>
                <a:cubicBezTo>
                  <a:pt x="741" y="398"/>
                  <a:pt x="741" y="398"/>
                  <a:pt x="741" y="398"/>
                </a:cubicBezTo>
                <a:cubicBezTo>
                  <a:pt x="741" y="399"/>
                  <a:pt x="739" y="399"/>
                  <a:pt x="739" y="398"/>
                </a:cubicBezTo>
                <a:cubicBezTo>
                  <a:pt x="738" y="398"/>
                  <a:pt x="738" y="397"/>
                  <a:pt x="737" y="397"/>
                </a:cubicBezTo>
                <a:cubicBezTo>
                  <a:pt x="737" y="396"/>
                  <a:pt x="735" y="397"/>
                  <a:pt x="735" y="396"/>
                </a:cubicBezTo>
                <a:cubicBezTo>
                  <a:pt x="734" y="395"/>
                  <a:pt x="733" y="394"/>
                  <a:pt x="732" y="395"/>
                </a:cubicBezTo>
                <a:cubicBezTo>
                  <a:pt x="732" y="395"/>
                  <a:pt x="732" y="394"/>
                  <a:pt x="732" y="394"/>
                </a:cubicBezTo>
                <a:cubicBezTo>
                  <a:pt x="732" y="394"/>
                  <a:pt x="732" y="394"/>
                  <a:pt x="732" y="394"/>
                </a:cubicBezTo>
                <a:cubicBezTo>
                  <a:pt x="734" y="394"/>
                  <a:pt x="734" y="393"/>
                  <a:pt x="735" y="393"/>
                </a:cubicBezTo>
                <a:cubicBezTo>
                  <a:pt x="736" y="393"/>
                  <a:pt x="737" y="393"/>
                  <a:pt x="738" y="393"/>
                </a:cubicBezTo>
                <a:cubicBezTo>
                  <a:pt x="738" y="393"/>
                  <a:pt x="738" y="392"/>
                  <a:pt x="739" y="392"/>
                </a:cubicBezTo>
                <a:cubicBezTo>
                  <a:pt x="740" y="392"/>
                  <a:pt x="740" y="392"/>
                  <a:pt x="742" y="392"/>
                </a:cubicBezTo>
                <a:moveTo>
                  <a:pt x="340" y="723"/>
                </a:moveTo>
                <a:cubicBezTo>
                  <a:pt x="339" y="724"/>
                  <a:pt x="339" y="724"/>
                  <a:pt x="338" y="724"/>
                </a:cubicBezTo>
                <a:cubicBezTo>
                  <a:pt x="339" y="726"/>
                  <a:pt x="339" y="726"/>
                  <a:pt x="339" y="730"/>
                </a:cubicBezTo>
                <a:cubicBezTo>
                  <a:pt x="339" y="731"/>
                  <a:pt x="338" y="731"/>
                  <a:pt x="338" y="731"/>
                </a:cubicBezTo>
                <a:cubicBezTo>
                  <a:pt x="337" y="730"/>
                  <a:pt x="336" y="730"/>
                  <a:pt x="335" y="731"/>
                </a:cubicBezTo>
                <a:cubicBezTo>
                  <a:pt x="334" y="731"/>
                  <a:pt x="334" y="731"/>
                  <a:pt x="334" y="731"/>
                </a:cubicBezTo>
                <a:cubicBezTo>
                  <a:pt x="334" y="731"/>
                  <a:pt x="333" y="731"/>
                  <a:pt x="333" y="731"/>
                </a:cubicBezTo>
                <a:cubicBezTo>
                  <a:pt x="333" y="731"/>
                  <a:pt x="332" y="731"/>
                  <a:pt x="332" y="731"/>
                </a:cubicBezTo>
                <a:cubicBezTo>
                  <a:pt x="331" y="730"/>
                  <a:pt x="332" y="729"/>
                  <a:pt x="332" y="728"/>
                </a:cubicBezTo>
                <a:cubicBezTo>
                  <a:pt x="332" y="728"/>
                  <a:pt x="333" y="727"/>
                  <a:pt x="333" y="728"/>
                </a:cubicBezTo>
                <a:cubicBezTo>
                  <a:pt x="334" y="728"/>
                  <a:pt x="334" y="729"/>
                  <a:pt x="334" y="729"/>
                </a:cubicBezTo>
                <a:cubicBezTo>
                  <a:pt x="335" y="729"/>
                  <a:pt x="336" y="729"/>
                  <a:pt x="336" y="728"/>
                </a:cubicBezTo>
                <a:cubicBezTo>
                  <a:pt x="337" y="728"/>
                  <a:pt x="336" y="727"/>
                  <a:pt x="336" y="727"/>
                </a:cubicBezTo>
                <a:cubicBezTo>
                  <a:pt x="335" y="726"/>
                  <a:pt x="335" y="726"/>
                  <a:pt x="335" y="725"/>
                </a:cubicBezTo>
                <a:cubicBezTo>
                  <a:pt x="335" y="724"/>
                  <a:pt x="336" y="723"/>
                  <a:pt x="337" y="723"/>
                </a:cubicBezTo>
                <a:cubicBezTo>
                  <a:pt x="338" y="723"/>
                  <a:pt x="339" y="722"/>
                  <a:pt x="340" y="723"/>
                </a:cubicBezTo>
                <a:moveTo>
                  <a:pt x="358" y="690"/>
                </a:moveTo>
                <a:cubicBezTo>
                  <a:pt x="360" y="690"/>
                  <a:pt x="360" y="690"/>
                  <a:pt x="360" y="688"/>
                </a:cubicBezTo>
                <a:cubicBezTo>
                  <a:pt x="361" y="688"/>
                  <a:pt x="361" y="688"/>
                  <a:pt x="362" y="688"/>
                </a:cubicBezTo>
                <a:cubicBezTo>
                  <a:pt x="362" y="688"/>
                  <a:pt x="363" y="688"/>
                  <a:pt x="363" y="688"/>
                </a:cubicBezTo>
                <a:cubicBezTo>
                  <a:pt x="364" y="688"/>
                  <a:pt x="364" y="689"/>
                  <a:pt x="364" y="690"/>
                </a:cubicBezTo>
                <a:cubicBezTo>
                  <a:pt x="364" y="691"/>
                  <a:pt x="363" y="691"/>
                  <a:pt x="363" y="692"/>
                </a:cubicBezTo>
                <a:cubicBezTo>
                  <a:pt x="363" y="693"/>
                  <a:pt x="363" y="694"/>
                  <a:pt x="363" y="695"/>
                </a:cubicBezTo>
                <a:cubicBezTo>
                  <a:pt x="362" y="696"/>
                  <a:pt x="361" y="696"/>
                  <a:pt x="360" y="695"/>
                </a:cubicBezTo>
                <a:cubicBezTo>
                  <a:pt x="360" y="695"/>
                  <a:pt x="359" y="695"/>
                  <a:pt x="358" y="694"/>
                </a:cubicBezTo>
                <a:cubicBezTo>
                  <a:pt x="357" y="694"/>
                  <a:pt x="356" y="694"/>
                  <a:pt x="356" y="693"/>
                </a:cubicBezTo>
                <a:cubicBezTo>
                  <a:pt x="357" y="692"/>
                  <a:pt x="358" y="692"/>
                  <a:pt x="359" y="691"/>
                </a:cubicBezTo>
                <a:cubicBezTo>
                  <a:pt x="359" y="691"/>
                  <a:pt x="358" y="690"/>
                  <a:pt x="358" y="690"/>
                </a:cubicBezTo>
                <a:moveTo>
                  <a:pt x="103" y="330"/>
                </a:moveTo>
                <a:cubicBezTo>
                  <a:pt x="104" y="330"/>
                  <a:pt x="105" y="331"/>
                  <a:pt x="106" y="331"/>
                </a:cubicBezTo>
                <a:cubicBezTo>
                  <a:pt x="106" y="332"/>
                  <a:pt x="104" y="332"/>
                  <a:pt x="105" y="333"/>
                </a:cubicBezTo>
                <a:cubicBezTo>
                  <a:pt x="106" y="333"/>
                  <a:pt x="107" y="333"/>
                  <a:pt x="106" y="334"/>
                </a:cubicBezTo>
                <a:cubicBezTo>
                  <a:pt x="106" y="334"/>
                  <a:pt x="106" y="335"/>
                  <a:pt x="106" y="335"/>
                </a:cubicBezTo>
                <a:cubicBezTo>
                  <a:pt x="106" y="336"/>
                  <a:pt x="105" y="336"/>
                  <a:pt x="105" y="336"/>
                </a:cubicBezTo>
                <a:cubicBezTo>
                  <a:pt x="105" y="336"/>
                  <a:pt x="103" y="335"/>
                  <a:pt x="102" y="334"/>
                </a:cubicBezTo>
                <a:cubicBezTo>
                  <a:pt x="103" y="334"/>
                  <a:pt x="103" y="334"/>
                  <a:pt x="103" y="333"/>
                </a:cubicBezTo>
                <a:cubicBezTo>
                  <a:pt x="103" y="332"/>
                  <a:pt x="103" y="332"/>
                  <a:pt x="103" y="333"/>
                </a:cubicBezTo>
                <a:cubicBezTo>
                  <a:pt x="103" y="333"/>
                  <a:pt x="103" y="333"/>
                  <a:pt x="103" y="333"/>
                </a:cubicBezTo>
                <a:cubicBezTo>
                  <a:pt x="103" y="333"/>
                  <a:pt x="103" y="333"/>
                  <a:pt x="103" y="333"/>
                </a:cubicBezTo>
                <a:cubicBezTo>
                  <a:pt x="104" y="333"/>
                  <a:pt x="104" y="333"/>
                  <a:pt x="104" y="333"/>
                </a:cubicBezTo>
                <a:cubicBezTo>
                  <a:pt x="104" y="332"/>
                  <a:pt x="104" y="332"/>
                  <a:pt x="103" y="333"/>
                </a:cubicBezTo>
                <a:cubicBezTo>
                  <a:pt x="102" y="333"/>
                  <a:pt x="102" y="333"/>
                  <a:pt x="102" y="334"/>
                </a:cubicBezTo>
                <a:cubicBezTo>
                  <a:pt x="101" y="334"/>
                  <a:pt x="100" y="334"/>
                  <a:pt x="100" y="334"/>
                </a:cubicBezTo>
                <a:cubicBezTo>
                  <a:pt x="99" y="334"/>
                  <a:pt x="99" y="333"/>
                  <a:pt x="98" y="333"/>
                </a:cubicBezTo>
                <a:cubicBezTo>
                  <a:pt x="98" y="333"/>
                  <a:pt x="97" y="333"/>
                  <a:pt x="97" y="332"/>
                </a:cubicBezTo>
                <a:cubicBezTo>
                  <a:pt x="98" y="332"/>
                  <a:pt x="98" y="332"/>
                  <a:pt x="98" y="332"/>
                </a:cubicBezTo>
                <a:cubicBezTo>
                  <a:pt x="99" y="332"/>
                  <a:pt x="99" y="332"/>
                  <a:pt x="99" y="332"/>
                </a:cubicBezTo>
                <a:cubicBezTo>
                  <a:pt x="99" y="332"/>
                  <a:pt x="99" y="331"/>
                  <a:pt x="99" y="331"/>
                </a:cubicBezTo>
                <a:cubicBezTo>
                  <a:pt x="99" y="329"/>
                  <a:pt x="99" y="329"/>
                  <a:pt x="101" y="329"/>
                </a:cubicBezTo>
                <a:cubicBezTo>
                  <a:pt x="101" y="330"/>
                  <a:pt x="101" y="330"/>
                  <a:pt x="101" y="330"/>
                </a:cubicBezTo>
                <a:cubicBezTo>
                  <a:pt x="101" y="331"/>
                  <a:pt x="101" y="331"/>
                  <a:pt x="102" y="331"/>
                </a:cubicBezTo>
                <a:cubicBezTo>
                  <a:pt x="102" y="331"/>
                  <a:pt x="103" y="331"/>
                  <a:pt x="103" y="330"/>
                </a:cubicBezTo>
                <a:moveTo>
                  <a:pt x="490" y="91"/>
                </a:moveTo>
                <a:cubicBezTo>
                  <a:pt x="490" y="89"/>
                  <a:pt x="490" y="89"/>
                  <a:pt x="491" y="89"/>
                </a:cubicBezTo>
                <a:cubicBezTo>
                  <a:pt x="493" y="90"/>
                  <a:pt x="493" y="88"/>
                  <a:pt x="493" y="88"/>
                </a:cubicBezTo>
                <a:cubicBezTo>
                  <a:pt x="494" y="88"/>
                  <a:pt x="495" y="90"/>
                  <a:pt x="496" y="89"/>
                </a:cubicBezTo>
                <a:cubicBezTo>
                  <a:pt x="497" y="90"/>
                  <a:pt x="497" y="91"/>
                  <a:pt x="498" y="92"/>
                </a:cubicBezTo>
                <a:cubicBezTo>
                  <a:pt x="498" y="92"/>
                  <a:pt x="497" y="93"/>
                  <a:pt x="497" y="93"/>
                </a:cubicBezTo>
                <a:cubicBezTo>
                  <a:pt x="496" y="93"/>
                  <a:pt x="497" y="94"/>
                  <a:pt x="496" y="95"/>
                </a:cubicBezTo>
                <a:cubicBezTo>
                  <a:pt x="495" y="94"/>
                  <a:pt x="495" y="94"/>
                  <a:pt x="495" y="93"/>
                </a:cubicBezTo>
                <a:cubicBezTo>
                  <a:pt x="495" y="93"/>
                  <a:pt x="494" y="92"/>
                  <a:pt x="494" y="92"/>
                </a:cubicBezTo>
                <a:cubicBezTo>
                  <a:pt x="493" y="93"/>
                  <a:pt x="492" y="91"/>
                  <a:pt x="490" y="91"/>
                </a:cubicBezTo>
                <a:moveTo>
                  <a:pt x="345" y="718"/>
                </a:moveTo>
                <a:cubicBezTo>
                  <a:pt x="344" y="718"/>
                  <a:pt x="344" y="717"/>
                  <a:pt x="343" y="717"/>
                </a:cubicBezTo>
                <a:cubicBezTo>
                  <a:pt x="345" y="716"/>
                  <a:pt x="345" y="716"/>
                  <a:pt x="347" y="717"/>
                </a:cubicBezTo>
                <a:cubicBezTo>
                  <a:pt x="347" y="717"/>
                  <a:pt x="347" y="717"/>
                  <a:pt x="347" y="717"/>
                </a:cubicBezTo>
                <a:cubicBezTo>
                  <a:pt x="349" y="717"/>
                  <a:pt x="350" y="717"/>
                  <a:pt x="351" y="717"/>
                </a:cubicBezTo>
                <a:cubicBezTo>
                  <a:pt x="352" y="718"/>
                  <a:pt x="353" y="718"/>
                  <a:pt x="354" y="718"/>
                </a:cubicBezTo>
                <a:cubicBezTo>
                  <a:pt x="355" y="719"/>
                  <a:pt x="353" y="719"/>
                  <a:pt x="353" y="720"/>
                </a:cubicBezTo>
                <a:cubicBezTo>
                  <a:pt x="354" y="721"/>
                  <a:pt x="352" y="721"/>
                  <a:pt x="352" y="722"/>
                </a:cubicBezTo>
                <a:cubicBezTo>
                  <a:pt x="351" y="721"/>
                  <a:pt x="351" y="721"/>
                  <a:pt x="351" y="720"/>
                </a:cubicBezTo>
                <a:cubicBezTo>
                  <a:pt x="351" y="720"/>
                  <a:pt x="350" y="719"/>
                  <a:pt x="350" y="719"/>
                </a:cubicBezTo>
                <a:cubicBezTo>
                  <a:pt x="348" y="720"/>
                  <a:pt x="347" y="718"/>
                  <a:pt x="346" y="718"/>
                </a:cubicBezTo>
                <a:cubicBezTo>
                  <a:pt x="346" y="718"/>
                  <a:pt x="346" y="717"/>
                  <a:pt x="345" y="717"/>
                </a:cubicBezTo>
                <a:cubicBezTo>
                  <a:pt x="345" y="717"/>
                  <a:pt x="345" y="718"/>
                  <a:pt x="345" y="718"/>
                </a:cubicBezTo>
                <a:moveTo>
                  <a:pt x="307" y="69"/>
                </a:moveTo>
                <a:cubicBezTo>
                  <a:pt x="307" y="70"/>
                  <a:pt x="306" y="70"/>
                  <a:pt x="306" y="70"/>
                </a:cubicBezTo>
                <a:cubicBezTo>
                  <a:pt x="306" y="71"/>
                  <a:pt x="306" y="72"/>
                  <a:pt x="305" y="71"/>
                </a:cubicBezTo>
                <a:cubicBezTo>
                  <a:pt x="304" y="72"/>
                  <a:pt x="304" y="73"/>
                  <a:pt x="304" y="73"/>
                </a:cubicBezTo>
                <a:cubicBezTo>
                  <a:pt x="303" y="72"/>
                  <a:pt x="302" y="72"/>
                  <a:pt x="301" y="71"/>
                </a:cubicBezTo>
                <a:cubicBezTo>
                  <a:pt x="302" y="70"/>
                  <a:pt x="303" y="71"/>
                  <a:pt x="304" y="70"/>
                </a:cubicBezTo>
                <a:cubicBezTo>
                  <a:pt x="305" y="69"/>
                  <a:pt x="304" y="68"/>
                  <a:pt x="303" y="67"/>
                </a:cubicBezTo>
                <a:cubicBezTo>
                  <a:pt x="304" y="67"/>
                  <a:pt x="305" y="66"/>
                  <a:pt x="305" y="67"/>
                </a:cubicBezTo>
                <a:cubicBezTo>
                  <a:pt x="306" y="68"/>
                  <a:pt x="307" y="68"/>
                  <a:pt x="307" y="69"/>
                </a:cubicBezTo>
                <a:moveTo>
                  <a:pt x="665" y="606"/>
                </a:moveTo>
                <a:cubicBezTo>
                  <a:pt x="666" y="606"/>
                  <a:pt x="667" y="606"/>
                  <a:pt x="667" y="607"/>
                </a:cubicBezTo>
                <a:cubicBezTo>
                  <a:pt x="667" y="608"/>
                  <a:pt x="665" y="608"/>
                  <a:pt x="665" y="610"/>
                </a:cubicBezTo>
                <a:cubicBezTo>
                  <a:pt x="665" y="610"/>
                  <a:pt x="664" y="611"/>
                  <a:pt x="663" y="612"/>
                </a:cubicBezTo>
                <a:cubicBezTo>
                  <a:pt x="662" y="611"/>
                  <a:pt x="662" y="611"/>
                  <a:pt x="661" y="611"/>
                </a:cubicBezTo>
                <a:cubicBezTo>
                  <a:pt x="661" y="611"/>
                  <a:pt x="661" y="610"/>
                  <a:pt x="661" y="610"/>
                </a:cubicBezTo>
                <a:cubicBezTo>
                  <a:pt x="661" y="609"/>
                  <a:pt x="661" y="609"/>
                  <a:pt x="662" y="609"/>
                </a:cubicBezTo>
                <a:cubicBezTo>
                  <a:pt x="663" y="609"/>
                  <a:pt x="664" y="609"/>
                  <a:pt x="664" y="608"/>
                </a:cubicBezTo>
                <a:cubicBezTo>
                  <a:pt x="664" y="608"/>
                  <a:pt x="664" y="607"/>
                  <a:pt x="665" y="607"/>
                </a:cubicBezTo>
                <a:cubicBezTo>
                  <a:pt x="665" y="607"/>
                  <a:pt x="666" y="607"/>
                  <a:pt x="665" y="606"/>
                </a:cubicBezTo>
                <a:moveTo>
                  <a:pt x="294" y="72"/>
                </a:moveTo>
                <a:cubicBezTo>
                  <a:pt x="295" y="72"/>
                  <a:pt x="296" y="72"/>
                  <a:pt x="297" y="72"/>
                </a:cubicBezTo>
                <a:cubicBezTo>
                  <a:pt x="298" y="72"/>
                  <a:pt x="299" y="72"/>
                  <a:pt x="300" y="71"/>
                </a:cubicBezTo>
                <a:cubicBezTo>
                  <a:pt x="300" y="72"/>
                  <a:pt x="301" y="72"/>
                  <a:pt x="301" y="73"/>
                </a:cubicBezTo>
                <a:cubicBezTo>
                  <a:pt x="301" y="73"/>
                  <a:pt x="301" y="73"/>
                  <a:pt x="301" y="74"/>
                </a:cubicBezTo>
                <a:cubicBezTo>
                  <a:pt x="301" y="74"/>
                  <a:pt x="300" y="74"/>
                  <a:pt x="300" y="74"/>
                </a:cubicBezTo>
                <a:cubicBezTo>
                  <a:pt x="299" y="73"/>
                  <a:pt x="298" y="73"/>
                  <a:pt x="296" y="74"/>
                </a:cubicBezTo>
                <a:cubicBezTo>
                  <a:pt x="296" y="74"/>
                  <a:pt x="295" y="74"/>
                  <a:pt x="295" y="74"/>
                </a:cubicBezTo>
                <a:cubicBezTo>
                  <a:pt x="294" y="74"/>
                  <a:pt x="294" y="75"/>
                  <a:pt x="293" y="75"/>
                </a:cubicBezTo>
                <a:cubicBezTo>
                  <a:pt x="293" y="75"/>
                  <a:pt x="293" y="74"/>
                  <a:pt x="293" y="74"/>
                </a:cubicBezTo>
                <a:cubicBezTo>
                  <a:pt x="293" y="73"/>
                  <a:pt x="294" y="73"/>
                  <a:pt x="294" y="72"/>
                </a:cubicBezTo>
                <a:moveTo>
                  <a:pt x="214" y="64"/>
                </a:moveTo>
                <a:cubicBezTo>
                  <a:pt x="214" y="63"/>
                  <a:pt x="214" y="62"/>
                  <a:pt x="214" y="62"/>
                </a:cubicBezTo>
                <a:cubicBezTo>
                  <a:pt x="215" y="62"/>
                  <a:pt x="216" y="63"/>
                  <a:pt x="217" y="63"/>
                </a:cubicBezTo>
                <a:cubicBezTo>
                  <a:pt x="216" y="64"/>
                  <a:pt x="216" y="64"/>
                  <a:pt x="216" y="64"/>
                </a:cubicBezTo>
                <a:cubicBezTo>
                  <a:pt x="217" y="65"/>
                  <a:pt x="217" y="65"/>
                  <a:pt x="216" y="66"/>
                </a:cubicBezTo>
                <a:cubicBezTo>
                  <a:pt x="216" y="66"/>
                  <a:pt x="215" y="66"/>
                  <a:pt x="215" y="66"/>
                </a:cubicBezTo>
                <a:cubicBezTo>
                  <a:pt x="214" y="67"/>
                  <a:pt x="214" y="67"/>
                  <a:pt x="213" y="66"/>
                </a:cubicBezTo>
                <a:cubicBezTo>
                  <a:pt x="212" y="65"/>
                  <a:pt x="212" y="66"/>
                  <a:pt x="211" y="66"/>
                </a:cubicBezTo>
                <a:cubicBezTo>
                  <a:pt x="211" y="64"/>
                  <a:pt x="212" y="64"/>
                  <a:pt x="214" y="64"/>
                </a:cubicBezTo>
                <a:cubicBezTo>
                  <a:pt x="215" y="64"/>
                  <a:pt x="215" y="64"/>
                  <a:pt x="214" y="64"/>
                </a:cubicBezTo>
                <a:cubicBezTo>
                  <a:pt x="214" y="64"/>
                  <a:pt x="214" y="64"/>
                  <a:pt x="214" y="64"/>
                </a:cubicBezTo>
                <a:cubicBezTo>
                  <a:pt x="214" y="64"/>
                  <a:pt x="214" y="64"/>
                  <a:pt x="214" y="64"/>
                </a:cubicBezTo>
                <a:cubicBezTo>
                  <a:pt x="214" y="64"/>
                  <a:pt x="214" y="64"/>
                  <a:pt x="215" y="65"/>
                </a:cubicBezTo>
                <a:cubicBezTo>
                  <a:pt x="215" y="65"/>
                  <a:pt x="215" y="64"/>
                  <a:pt x="214" y="64"/>
                </a:cubicBezTo>
                <a:moveTo>
                  <a:pt x="93" y="166"/>
                </a:moveTo>
                <a:cubicBezTo>
                  <a:pt x="93" y="165"/>
                  <a:pt x="94" y="164"/>
                  <a:pt x="92" y="164"/>
                </a:cubicBezTo>
                <a:cubicBezTo>
                  <a:pt x="92" y="164"/>
                  <a:pt x="91" y="164"/>
                  <a:pt x="92" y="163"/>
                </a:cubicBezTo>
                <a:cubicBezTo>
                  <a:pt x="92" y="163"/>
                  <a:pt x="91" y="162"/>
                  <a:pt x="91" y="162"/>
                </a:cubicBezTo>
                <a:cubicBezTo>
                  <a:pt x="89" y="162"/>
                  <a:pt x="90" y="161"/>
                  <a:pt x="90" y="160"/>
                </a:cubicBezTo>
                <a:cubicBezTo>
                  <a:pt x="92" y="160"/>
                  <a:pt x="92" y="160"/>
                  <a:pt x="92" y="160"/>
                </a:cubicBezTo>
                <a:cubicBezTo>
                  <a:pt x="92" y="162"/>
                  <a:pt x="93" y="163"/>
                  <a:pt x="94" y="164"/>
                </a:cubicBezTo>
                <a:cubicBezTo>
                  <a:pt x="95" y="164"/>
                  <a:pt x="95" y="164"/>
                  <a:pt x="95" y="165"/>
                </a:cubicBezTo>
                <a:cubicBezTo>
                  <a:pt x="95" y="165"/>
                  <a:pt x="95" y="165"/>
                  <a:pt x="95" y="166"/>
                </a:cubicBezTo>
                <a:cubicBezTo>
                  <a:pt x="95" y="166"/>
                  <a:pt x="95" y="166"/>
                  <a:pt x="94" y="166"/>
                </a:cubicBezTo>
                <a:cubicBezTo>
                  <a:pt x="94" y="166"/>
                  <a:pt x="94" y="166"/>
                  <a:pt x="93" y="166"/>
                </a:cubicBezTo>
                <a:moveTo>
                  <a:pt x="722" y="369"/>
                </a:moveTo>
                <a:cubicBezTo>
                  <a:pt x="721" y="369"/>
                  <a:pt x="721" y="369"/>
                  <a:pt x="720" y="369"/>
                </a:cubicBezTo>
                <a:cubicBezTo>
                  <a:pt x="720" y="366"/>
                  <a:pt x="720" y="366"/>
                  <a:pt x="720" y="366"/>
                </a:cubicBezTo>
                <a:cubicBezTo>
                  <a:pt x="724" y="366"/>
                  <a:pt x="724" y="366"/>
                  <a:pt x="724" y="366"/>
                </a:cubicBezTo>
                <a:cubicBezTo>
                  <a:pt x="724" y="367"/>
                  <a:pt x="723" y="368"/>
                  <a:pt x="723" y="369"/>
                </a:cubicBezTo>
                <a:cubicBezTo>
                  <a:pt x="724" y="370"/>
                  <a:pt x="723" y="370"/>
                  <a:pt x="722" y="371"/>
                </a:cubicBezTo>
                <a:cubicBezTo>
                  <a:pt x="721" y="370"/>
                  <a:pt x="722" y="370"/>
                  <a:pt x="722" y="369"/>
                </a:cubicBezTo>
                <a:cubicBezTo>
                  <a:pt x="722" y="368"/>
                  <a:pt x="722" y="369"/>
                  <a:pt x="721" y="369"/>
                </a:cubicBezTo>
                <a:cubicBezTo>
                  <a:pt x="721" y="369"/>
                  <a:pt x="721" y="369"/>
                  <a:pt x="721" y="369"/>
                </a:cubicBezTo>
                <a:cubicBezTo>
                  <a:pt x="721" y="369"/>
                  <a:pt x="722" y="369"/>
                  <a:pt x="722" y="369"/>
                </a:cubicBezTo>
                <a:cubicBezTo>
                  <a:pt x="722" y="369"/>
                  <a:pt x="722" y="369"/>
                  <a:pt x="722" y="369"/>
                </a:cubicBezTo>
                <a:cubicBezTo>
                  <a:pt x="722" y="369"/>
                  <a:pt x="722" y="368"/>
                  <a:pt x="722" y="369"/>
                </a:cubicBezTo>
                <a:moveTo>
                  <a:pt x="243" y="138"/>
                </a:moveTo>
                <a:cubicBezTo>
                  <a:pt x="243" y="140"/>
                  <a:pt x="243" y="140"/>
                  <a:pt x="243" y="140"/>
                </a:cubicBezTo>
                <a:cubicBezTo>
                  <a:pt x="243" y="140"/>
                  <a:pt x="242" y="141"/>
                  <a:pt x="242" y="141"/>
                </a:cubicBezTo>
                <a:cubicBezTo>
                  <a:pt x="241" y="140"/>
                  <a:pt x="240" y="139"/>
                  <a:pt x="240" y="137"/>
                </a:cubicBezTo>
                <a:cubicBezTo>
                  <a:pt x="241" y="136"/>
                  <a:pt x="242" y="137"/>
                  <a:pt x="242" y="137"/>
                </a:cubicBezTo>
                <a:cubicBezTo>
                  <a:pt x="242" y="137"/>
                  <a:pt x="243" y="138"/>
                  <a:pt x="243" y="138"/>
                </a:cubicBezTo>
                <a:moveTo>
                  <a:pt x="578" y="184"/>
                </a:moveTo>
                <a:cubicBezTo>
                  <a:pt x="577" y="185"/>
                  <a:pt x="577" y="185"/>
                  <a:pt x="576" y="186"/>
                </a:cubicBezTo>
                <a:cubicBezTo>
                  <a:pt x="577" y="186"/>
                  <a:pt x="577" y="186"/>
                  <a:pt x="579" y="185"/>
                </a:cubicBezTo>
                <a:cubicBezTo>
                  <a:pt x="579" y="186"/>
                  <a:pt x="580" y="186"/>
                  <a:pt x="580" y="186"/>
                </a:cubicBezTo>
                <a:cubicBezTo>
                  <a:pt x="580" y="187"/>
                  <a:pt x="580" y="187"/>
                  <a:pt x="580" y="187"/>
                </a:cubicBezTo>
                <a:cubicBezTo>
                  <a:pt x="578" y="187"/>
                  <a:pt x="577" y="187"/>
                  <a:pt x="576" y="187"/>
                </a:cubicBezTo>
                <a:cubicBezTo>
                  <a:pt x="574" y="184"/>
                  <a:pt x="574" y="184"/>
                  <a:pt x="575" y="183"/>
                </a:cubicBezTo>
                <a:cubicBezTo>
                  <a:pt x="575" y="184"/>
                  <a:pt x="576" y="184"/>
                  <a:pt x="578" y="184"/>
                </a:cubicBezTo>
                <a:moveTo>
                  <a:pt x="87" y="167"/>
                </a:moveTo>
                <a:cubicBezTo>
                  <a:pt x="87" y="166"/>
                  <a:pt x="87" y="164"/>
                  <a:pt x="87" y="163"/>
                </a:cubicBezTo>
                <a:cubicBezTo>
                  <a:pt x="87" y="163"/>
                  <a:pt x="87" y="163"/>
                  <a:pt x="87" y="163"/>
                </a:cubicBezTo>
                <a:cubicBezTo>
                  <a:pt x="87" y="163"/>
                  <a:pt x="88" y="163"/>
                  <a:pt x="88" y="163"/>
                </a:cubicBezTo>
                <a:cubicBezTo>
                  <a:pt x="88" y="164"/>
                  <a:pt x="89" y="165"/>
                  <a:pt x="90" y="165"/>
                </a:cubicBezTo>
                <a:cubicBezTo>
                  <a:pt x="91" y="165"/>
                  <a:pt x="91" y="165"/>
                  <a:pt x="92" y="166"/>
                </a:cubicBezTo>
                <a:cubicBezTo>
                  <a:pt x="91" y="166"/>
                  <a:pt x="91" y="167"/>
                  <a:pt x="90" y="167"/>
                </a:cubicBezTo>
                <a:cubicBezTo>
                  <a:pt x="89" y="166"/>
                  <a:pt x="89" y="166"/>
                  <a:pt x="87" y="167"/>
                </a:cubicBezTo>
                <a:moveTo>
                  <a:pt x="145" y="590"/>
                </a:moveTo>
                <a:cubicBezTo>
                  <a:pt x="145" y="590"/>
                  <a:pt x="145" y="590"/>
                  <a:pt x="145" y="590"/>
                </a:cubicBezTo>
                <a:cubicBezTo>
                  <a:pt x="146" y="591"/>
                  <a:pt x="146" y="592"/>
                  <a:pt x="145" y="593"/>
                </a:cubicBezTo>
                <a:cubicBezTo>
                  <a:pt x="145" y="593"/>
                  <a:pt x="145" y="594"/>
                  <a:pt x="145" y="595"/>
                </a:cubicBezTo>
                <a:cubicBezTo>
                  <a:pt x="144" y="595"/>
                  <a:pt x="144" y="595"/>
                  <a:pt x="143" y="595"/>
                </a:cubicBezTo>
                <a:cubicBezTo>
                  <a:pt x="143" y="595"/>
                  <a:pt x="143" y="594"/>
                  <a:pt x="142" y="594"/>
                </a:cubicBezTo>
                <a:cubicBezTo>
                  <a:pt x="142" y="593"/>
                  <a:pt x="142" y="593"/>
                  <a:pt x="142" y="593"/>
                </a:cubicBezTo>
                <a:cubicBezTo>
                  <a:pt x="144" y="593"/>
                  <a:pt x="144" y="593"/>
                  <a:pt x="144" y="591"/>
                </a:cubicBezTo>
                <a:cubicBezTo>
                  <a:pt x="144" y="591"/>
                  <a:pt x="145" y="591"/>
                  <a:pt x="145" y="590"/>
                </a:cubicBezTo>
                <a:moveTo>
                  <a:pt x="79" y="374"/>
                </a:moveTo>
                <a:cubicBezTo>
                  <a:pt x="79" y="374"/>
                  <a:pt x="79" y="373"/>
                  <a:pt x="79" y="373"/>
                </a:cubicBezTo>
                <a:cubicBezTo>
                  <a:pt x="79" y="372"/>
                  <a:pt x="80" y="372"/>
                  <a:pt x="80" y="372"/>
                </a:cubicBezTo>
                <a:cubicBezTo>
                  <a:pt x="81" y="372"/>
                  <a:pt x="81" y="373"/>
                  <a:pt x="82" y="373"/>
                </a:cubicBezTo>
                <a:cubicBezTo>
                  <a:pt x="82" y="372"/>
                  <a:pt x="83" y="372"/>
                  <a:pt x="84" y="372"/>
                </a:cubicBezTo>
                <a:cubicBezTo>
                  <a:pt x="84" y="373"/>
                  <a:pt x="84" y="373"/>
                  <a:pt x="83" y="373"/>
                </a:cubicBezTo>
                <a:cubicBezTo>
                  <a:pt x="83" y="374"/>
                  <a:pt x="82" y="375"/>
                  <a:pt x="81" y="375"/>
                </a:cubicBezTo>
                <a:cubicBezTo>
                  <a:pt x="81" y="375"/>
                  <a:pt x="81" y="374"/>
                  <a:pt x="81" y="374"/>
                </a:cubicBezTo>
                <a:cubicBezTo>
                  <a:pt x="80" y="374"/>
                  <a:pt x="80" y="374"/>
                  <a:pt x="79" y="374"/>
                </a:cubicBezTo>
                <a:moveTo>
                  <a:pt x="564" y="99"/>
                </a:moveTo>
                <a:cubicBezTo>
                  <a:pt x="565" y="99"/>
                  <a:pt x="565" y="98"/>
                  <a:pt x="565" y="98"/>
                </a:cubicBezTo>
                <a:cubicBezTo>
                  <a:pt x="565" y="98"/>
                  <a:pt x="565" y="98"/>
                  <a:pt x="565" y="98"/>
                </a:cubicBezTo>
                <a:cubicBezTo>
                  <a:pt x="566" y="98"/>
                  <a:pt x="566" y="98"/>
                  <a:pt x="566" y="99"/>
                </a:cubicBezTo>
                <a:cubicBezTo>
                  <a:pt x="566" y="99"/>
                  <a:pt x="566" y="99"/>
                  <a:pt x="565" y="100"/>
                </a:cubicBezTo>
                <a:cubicBezTo>
                  <a:pt x="565" y="100"/>
                  <a:pt x="565" y="100"/>
                  <a:pt x="564" y="101"/>
                </a:cubicBezTo>
                <a:cubicBezTo>
                  <a:pt x="564" y="101"/>
                  <a:pt x="564" y="101"/>
                  <a:pt x="564" y="100"/>
                </a:cubicBezTo>
                <a:cubicBezTo>
                  <a:pt x="564" y="100"/>
                  <a:pt x="563" y="99"/>
                  <a:pt x="562" y="99"/>
                </a:cubicBezTo>
                <a:cubicBezTo>
                  <a:pt x="562" y="98"/>
                  <a:pt x="562" y="98"/>
                  <a:pt x="562" y="97"/>
                </a:cubicBezTo>
                <a:cubicBezTo>
                  <a:pt x="562" y="97"/>
                  <a:pt x="563" y="97"/>
                  <a:pt x="563" y="97"/>
                </a:cubicBezTo>
                <a:cubicBezTo>
                  <a:pt x="564" y="97"/>
                  <a:pt x="564" y="97"/>
                  <a:pt x="564" y="98"/>
                </a:cubicBezTo>
                <a:cubicBezTo>
                  <a:pt x="564" y="98"/>
                  <a:pt x="564" y="98"/>
                  <a:pt x="564" y="99"/>
                </a:cubicBezTo>
                <a:moveTo>
                  <a:pt x="766" y="247"/>
                </a:moveTo>
                <a:cubicBezTo>
                  <a:pt x="767" y="248"/>
                  <a:pt x="768" y="248"/>
                  <a:pt x="769" y="249"/>
                </a:cubicBezTo>
                <a:cubicBezTo>
                  <a:pt x="769" y="249"/>
                  <a:pt x="769" y="250"/>
                  <a:pt x="769" y="250"/>
                </a:cubicBezTo>
                <a:cubicBezTo>
                  <a:pt x="768" y="250"/>
                  <a:pt x="768" y="251"/>
                  <a:pt x="768" y="251"/>
                </a:cubicBezTo>
                <a:cubicBezTo>
                  <a:pt x="767" y="250"/>
                  <a:pt x="766" y="250"/>
                  <a:pt x="766" y="249"/>
                </a:cubicBezTo>
                <a:cubicBezTo>
                  <a:pt x="766" y="248"/>
                  <a:pt x="766" y="248"/>
                  <a:pt x="766" y="247"/>
                </a:cubicBezTo>
                <a:moveTo>
                  <a:pt x="519" y="16"/>
                </a:moveTo>
                <a:cubicBezTo>
                  <a:pt x="521" y="16"/>
                  <a:pt x="522" y="16"/>
                  <a:pt x="523" y="17"/>
                </a:cubicBezTo>
                <a:cubicBezTo>
                  <a:pt x="523" y="17"/>
                  <a:pt x="524" y="17"/>
                  <a:pt x="525" y="17"/>
                </a:cubicBezTo>
                <a:cubicBezTo>
                  <a:pt x="525" y="17"/>
                  <a:pt x="525" y="18"/>
                  <a:pt x="525" y="18"/>
                </a:cubicBezTo>
                <a:cubicBezTo>
                  <a:pt x="525" y="19"/>
                  <a:pt x="525" y="19"/>
                  <a:pt x="524" y="19"/>
                </a:cubicBezTo>
                <a:cubicBezTo>
                  <a:pt x="524" y="18"/>
                  <a:pt x="522" y="19"/>
                  <a:pt x="522" y="18"/>
                </a:cubicBezTo>
                <a:cubicBezTo>
                  <a:pt x="521" y="18"/>
                  <a:pt x="520" y="17"/>
                  <a:pt x="520" y="17"/>
                </a:cubicBezTo>
                <a:cubicBezTo>
                  <a:pt x="520" y="17"/>
                  <a:pt x="519" y="17"/>
                  <a:pt x="519" y="16"/>
                </a:cubicBezTo>
                <a:moveTo>
                  <a:pt x="742" y="301"/>
                </a:moveTo>
                <a:cubicBezTo>
                  <a:pt x="743" y="301"/>
                  <a:pt x="743" y="301"/>
                  <a:pt x="744" y="302"/>
                </a:cubicBezTo>
                <a:cubicBezTo>
                  <a:pt x="744" y="301"/>
                  <a:pt x="745" y="301"/>
                  <a:pt x="747" y="301"/>
                </a:cubicBezTo>
                <a:cubicBezTo>
                  <a:pt x="747" y="301"/>
                  <a:pt x="747" y="301"/>
                  <a:pt x="747" y="301"/>
                </a:cubicBezTo>
                <a:cubicBezTo>
                  <a:pt x="747" y="301"/>
                  <a:pt x="747" y="302"/>
                  <a:pt x="747" y="302"/>
                </a:cubicBezTo>
                <a:cubicBezTo>
                  <a:pt x="745" y="301"/>
                  <a:pt x="746" y="303"/>
                  <a:pt x="745" y="304"/>
                </a:cubicBezTo>
                <a:cubicBezTo>
                  <a:pt x="744" y="303"/>
                  <a:pt x="743" y="303"/>
                  <a:pt x="742" y="303"/>
                </a:cubicBezTo>
                <a:moveTo>
                  <a:pt x="245" y="139"/>
                </a:moveTo>
                <a:cubicBezTo>
                  <a:pt x="247" y="139"/>
                  <a:pt x="247" y="141"/>
                  <a:pt x="248" y="142"/>
                </a:cubicBezTo>
                <a:cubicBezTo>
                  <a:pt x="248" y="142"/>
                  <a:pt x="248" y="142"/>
                  <a:pt x="248" y="142"/>
                </a:cubicBezTo>
                <a:cubicBezTo>
                  <a:pt x="248" y="142"/>
                  <a:pt x="247" y="143"/>
                  <a:pt x="247" y="142"/>
                </a:cubicBezTo>
                <a:cubicBezTo>
                  <a:pt x="246" y="142"/>
                  <a:pt x="246" y="142"/>
                  <a:pt x="245" y="141"/>
                </a:cubicBezTo>
                <a:moveTo>
                  <a:pt x="688" y="500"/>
                </a:moveTo>
                <a:cubicBezTo>
                  <a:pt x="688" y="500"/>
                  <a:pt x="687" y="500"/>
                  <a:pt x="687" y="500"/>
                </a:cubicBezTo>
                <a:cubicBezTo>
                  <a:pt x="687" y="499"/>
                  <a:pt x="687" y="499"/>
                  <a:pt x="688" y="498"/>
                </a:cubicBezTo>
                <a:cubicBezTo>
                  <a:pt x="688" y="498"/>
                  <a:pt x="688" y="498"/>
                  <a:pt x="689" y="497"/>
                </a:cubicBezTo>
                <a:cubicBezTo>
                  <a:pt x="689" y="498"/>
                  <a:pt x="690" y="498"/>
                  <a:pt x="691" y="499"/>
                </a:cubicBezTo>
                <a:cubicBezTo>
                  <a:pt x="691" y="499"/>
                  <a:pt x="691" y="499"/>
                  <a:pt x="691" y="499"/>
                </a:cubicBezTo>
                <a:cubicBezTo>
                  <a:pt x="690" y="499"/>
                  <a:pt x="689" y="500"/>
                  <a:pt x="688" y="500"/>
                </a:cubicBezTo>
                <a:moveTo>
                  <a:pt x="741" y="407"/>
                </a:moveTo>
                <a:cubicBezTo>
                  <a:pt x="742" y="406"/>
                  <a:pt x="742" y="406"/>
                  <a:pt x="742" y="406"/>
                </a:cubicBezTo>
                <a:cubicBezTo>
                  <a:pt x="744" y="406"/>
                  <a:pt x="745" y="406"/>
                  <a:pt x="747" y="406"/>
                </a:cubicBezTo>
                <a:cubicBezTo>
                  <a:pt x="746" y="407"/>
                  <a:pt x="746" y="407"/>
                  <a:pt x="741" y="407"/>
                </a:cubicBezTo>
                <a:moveTo>
                  <a:pt x="747" y="395"/>
                </a:moveTo>
                <a:cubicBezTo>
                  <a:pt x="747" y="395"/>
                  <a:pt x="747" y="395"/>
                  <a:pt x="747" y="395"/>
                </a:cubicBezTo>
                <a:cubicBezTo>
                  <a:pt x="748" y="395"/>
                  <a:pt x="748" y="395"/>
                  <a:pt x="748" y="395"/>
                </a:cubicBezTo>
                <a:cubicBezTo>
                  <a:pt x="747" y="396"/>
                  <a:pt x="747" y="397"/>
                  <a:pt x="747" y="397"/>
                </a:cubicBezTo>
                <a:cubicBezTo>
                  <a:pt x="747" y="398"/>
                  <a:pt x="746" y="398"/>
                  <a:pt x="746" y="398"/>
                </a:cubicBezTo>
                <a:cubicBezTo>
                  <a:pt x="745" y="397"/>
                  <a:pt x="745" y="397"/>
                  <a:pt x="745" y="396"/>
                </a:cubicBezTo>
                <a:cubicBezTo>
                  <a:pt x="745" y="396"/>
                  <a:pt x="746" y="395"/>
                  <a:pt x="747" y="395"/>
                </a:cubicBezTo>
                <a:moveTo>
                  <a:pt x="682" y="586"/>
                </a:moveTo>
                <a:cubicBezTo>
                  <a:pt x="682" y="586"/>
                  <a:pt x="682" y="586"/>
                  <a:pt x="682" y="586"/>
                </a:cubicBezTo>
                <a:cubicBezTo>
                  <a:pt x="683" y="585"/>
                  <a:pt x="683" y="585"/>
                  <a:pt x="682" y="584"/>
                </a:cubicBezTo>
                <a:cubicBezTo>
                  <a:pt x="682" y="584"/>
                  <a:pt x="682" y="584"/>
                  <a:pt x="682" y="583"/>
                </a:cubicBezTo>
                <a:cubicBezTo>
                  <a:pt x="683" y="583"/>
                  <a:pt x="684" y="584"/>
                  <a:pt x="684" y="585"/>
                </a:cubicBezTo>
                <a:cubicBezTo>
                  <a:pt x="684" y="586"/>
                  <a:pt x="683" y="587"/>
                  <a:pt x="682" y="586"/>
                </a:cubicBezTo>
                <a:moveTo>
                  <a:pt x="584" y="644"/>
                </a:moveTo>
                <a:cubicBezTo>
                  <a:pt x="585" y="645"/>
                  <a:pt x="585" y="646"/>
                  <a:pt x="583" y="648"/>
                </a:cubicBezTo>
                <a:cubicBezTo>
                  <a:pt x="583" y="647"/>
                  <a:pt x="582" y="647"/>
                  <a:pt x="582" y="647"/>
                </a:cubicBezTo>
                <a:cubicBezTo>
                  <a:pt x="583" y="646"/>
                  <a:pt x="585" y="646"/>
                  <a:pt x="584" y="644"/>
                </a:cubicBezTo>
                <a:moveTo>
                  <a:pt x="301" y="675"/>
                </a:moveTo>
                <a:cubicBezTo>
                  <a:pt x="301" y="676"/>
                  <a:pt x="301" y="677"/>
                  <a:pt x="301" y="678"/>
                </a:cubicBezTo>
                <a:cubicBezTo>
                  <a:pt x="301" y="678"/>
                  <a:pt x="301" y="678"/>
                  <a:pt x="301" y="678"/>
                </a:cubicBezTo>
                <a:cubicBezTo>
                  <a:pt x="300" y="678"/>
                  <a:pt x="300" y="678"/>
                  <a:pt x="300" y="677"/>
                </a:cubicBezTo>
                <a:cubicBezTo>
                  <a:pt x="301" y="676"/>
                  <a:pt x="300" y="676"/>
                  <a:pt x="299" y="675"/>
                </a:cubicBezTo>
                <a:cubicBezTo>
                  <a:pt x="299" y="674"/>
                  <a:pt x="299" y="674"/>
                  <a:pt x="300" y="674"/>
                </a:cubicBezTo>
                <a:cubicBezTo>
                  <a:pt x="300" y="674"/>
                  <a:pt x="300" y="674"/>
                  <a:pt x="300" y="674"/>
                </a:cubicBezTo>
                <a:cubicBezTo>
                  <a:pt x="301" y="674"/>
                  <a:pt x="301" y="675"/>
                  <a:pt x="301" y="675"/>
                </a:cubicBezTo>
                <a:moveTo>
                  <a:pt x="358" y="690"/>
                </a:moveTo>
                <a:cubicBezTo>
                  <a:pt x="357" y="689"/>
                  <a:pt x="357" y="688"/>
                  <a:pt x="356" y="687"/>
                </a:cubicBezTo>
                <a:cubicBezTo>
                  <a:pt x="357" y="687"/>
                  <a:pt x="358" y="687"/>
                  <a:pt x="358" y="687"/>
                </a:cubicBezTo>
                <a:cubicBezTo>
                  <a:pt x="359" y="687"/>
                  <a:pt x="359" y="688"/>
                  <a:pt x="359" y="688"/>
                </a:cubicBezTo>
                <a:cubicBezTo>
                  <a:pt x="359" y="689"/>
                  <a:pt x="358" y="689"/>
                  <a:pt x="358" y="690"/>
                </a:cubicBezTo>
                <a:moveTo>
                  <a:pt x="578" y="189"/>
                </a:moveTo>
                <a:cubicBezTo>
                  <a:pt x="579" y="189"/>
                  <a:pt x="580" y="189"/>
                  <a:pt x="580" y="189"/>
                </a:cubicBezTo>
                <a:cubicBezTo>
                  <a:pt x="580" y="190"/>
                  <a:pt x="580" y="191"/>
                  <a:pt x="580" y="191"/>
                </a:cubicBezTo>
                <a:cubicBezTo>
                  <a:pt x="580" y="191"/>
                  <a:pt x="579" y="192"/>
                  <a:pt x="579" y="192"/>
                </a:cubicBezTo>
                <a:cubicBezTo>
                  <a:pt x="579" y="192"/>
                  <a:pt x="578" y="191"/>
                  <a:pt x="578" y="191"/>
                </a:cubicBezTo>
                <a:cubicBezTo>
                  <a:pt x="578" y="190"/>
                  <a:pt x="578" y="190"/>
                  <a:pt x="578" y="189"/>
                </a:cubicBezTo>
                <a:moveTo>
                  <a:pt x="569" y="178"/>
                </a:moveTo>
                <a:cubicBezTo>
                  <a:pt x="569" y="181"/>
                  <a:pt x="569" y="181"/>
                  <a:pt x="569" y="181"/>
                </a:cubicBezTo>
                <a:cubicBezTo>
                  <a:pt x="568" y="182"/>
                  <a:pt x="567" y="181"/>
                  <a:pt x="566" y="181"/>
                </a:cubicBezTo>
                <a:cubicBezTo>
                  <a:pt x="566" y="180"/>
                  <a:pt x="568" y="180"/>
                  <a:pt x="568" y="178"/>
                </a:cubicBezTo>
                <a:moveTo>
                  <a:pt x="361" y="60"/>
                </a:moveTo>
                <a:cubicBezTo>
                  <a:pt x="361" y="60"/>
                  <a:pt x="362" y="60"/>
                  <a:pt x="362" y="60"/>
                </a:cubicBezTo>
                <a:cubicBezTo>
                  <a:pt x="362" y="60"/>
                  <a:pt x="363" y="60"/>
                  <a:pt x="363" y="61"/>
                </a:cubicBezTo>
                <a:cubicBezTo>
                  <a:pt x="362" y="61"/>
                  <a:pt x="362" y="62"/>
                  <a:pt x="362" y="63"/>
                </a:cubicBezTo>
                <a:cubicBezTo>
                  <a:pt x="362" y="63"/>
                  <a:pt x="361" y="64"/>
                  <a:pt x="361" y="64"/>
                </a:cubicBezTo>
                <a:cubicBezTo>
                  <a:pt x="361" y="64"/>
                  <a:pt x="361" y="64"/>
                  <a:pt x="360" y="64"/>
                </a:cubicBezTo>
                <a:cubicBezTo>
                  <a:pt x="360" y="63"/>
                  <a:pt x="360" y="63"/>
                  <a:pt x="360" y="63"/>
                </a:cubicBezTo>
                <a:cubicBezTo>
                  <a:pt x="361" y="62"/>
                  <a:pt x="361" y="61"/>
                  <a:pt x="361" y="60"/>
                </a:cubicBezTo>
                <a:moveTo>
                  <a:pt x="493" y="83"/>
                </a:moveTo>
                <a:cubicBezTo>
                  <a:pt x="493" y="85"/>
                  <a:pt x="493" y="85"/>
                  <a:pt x="493" y="85"/>
                </a:cubicBezTo>
                <a:cubicBezTo>
                  <a:pt x="492" y="85"/>
                  <a:pt x="492" y="86"/>
                  <a:pt x="491" y="86"/>
                </a:cubicBezTo>
                <a:cubicBezTo>
                  <a:pt x="491" y="86"/>
                  <a:pt x="491" y="86"/>
                  <a:pt x="491" y="86"/>
                </a:cubicBezTo>
                <a:cubicBezTo>
                  <a:pt x="491" y="84"/>
                  <a:pt x="491" y="83"/>
                  <a:pt x="493" y="83"/>
                </a:cubicBezTo>
                <a:moveTo>
                  <a:pt x="566" y="86"/>
                </a:moveTo>
                <a:cubicBezTo>
                  <a:pt x="569" y="86"/>
                  <a:pt x="569" y="86"/>
                  <a:pt x="569" y="86"/>
                </a:cubicBezTo>
                <a:cubicBezTo>
                  <a:pt x="569" y="86"/>
                  <a:pt x="570" y="86"/>
                  <a:pt x="570" y="86"/>
                </a:cubicBezTo>
                <a:cubicBezTo>
                  <a:pt x="569" y="86"/>
                  <a:pt x="569" y="87"/>
                  <a:pt x="568" y="88"/>
                </a:cubicBezTo>
                <a:cubicBezTo>
                  <a:pt x="568" y="88"/>
                  <a:pt x="568" y="88"/>
                  <a:pt x="568" y="88"/>
                </a:cubicBezTo>
                <a:cubicBezTo>
                  <a:pt x="568" y="87"/>
                  <a:pt x="567" y="86"/>
                  <a:pt x="566" y="86"/>
                </a:cubicBezTo>
                <a:moveTo>
                  <a:pt x="182" y="664"/>
                </a:moveTo>
                <a:cubicBezTo>
                  <a:pt x="181" y="665"/>
                  <a:pt x="180" y="665"/>
                  <a:pt x="180" y="665"/>
                </a:cubicBezTo>
                <a:cubicBezTo>
                  <a:pt x="179" y="665"/>
                  <a:pt x="179" y="666"/>
                  <a:pt x="178" y="666"/>
                </a:cubicBezTo>
                <a:cubicBezTo>
                  <a:pt x="178" y="666"/>
                  <a:pt x="178" y="665"/>
                  <a:pt x="178" y="665"/>
                </a:cubicBezTo>
                <a:cubicBezTo>
                  <a:pt x="178" y="665"/>
                  <a:pt x="178" y="665"/>
                  <a:pt x="178" y="664"/>
                </a:cubicBezTo>
                <a:moveTo>
                  <a:pt x="92" y="168"/>
                </a:moveTo>
                <a:cubicBezTo>
                  <a:pt x="92" y="168"/>
                  <a:pt x="92" y="168"/>
                  <a:pt x="92" y="167"/>
                </a:cubicBezTo>
                <a:cubicBezTo>
                  <a:pt x="92" y="167"/>
                  <a:pt x="92" y="167"/>
                  <a:pt x="93" y="167"/>
                </a:cubicBezTo>
                <a:cubicBezTo>
                  <a:pt x="92" y="168"/>
                  <a:pt x="93" y="168"/>
                  <a:pt x="93" y="169"/>
                </a:cubicBezTo>
                <a:cubicBezTo>
                  <a:pt x="94" y="169"/>
                  <a:pt x="93" y="169"/>
                  <a:pt x="93" y="170"/>
                </a:cubicBezTo>
                <a:cubicBezTo>
                  <a:pt x="93" y="170"/>
                  <a:pt x="93" y="170"/>
                  <a:pt x="92" y="170"/>
                </a:cubicBezTo>
                <a:cubicBezTo>
                  <a:pt x="92" y="170"/>
                  <a:pt x="92" y="170"/>
                  <a:pt x="92" y="169"/>
                </a:cubicBezTo>
                <a:cubicBezTo>
                  <a:pt x="92" y="169"/>
                  <a:pt x="92" y="169"/>
                  <a:pt x="92" y="168"/>
                </a:cubicBezTo>
                <a:moveTo>
                  <a:pt x="661" y="615"/>
                </a:moveTo>
                <a:cubicBezTo>
                  <a:pt x="661" y="616"/>
                  <a:pt x="660" y="616"/>
                  <a:pt x="660" y="616"/>
                </a:cubicBezTo>
                <a:cubicBezTo>
                  <a:pt x="659" y="615"/>
                  <a:pt x="658" y="615"/>
                  <a:pt x="658" y="614"/>
                </a:cubicBezTo>
                <a:cubicBezTo>
                  <a:pt x="659" y="614"/>
                  <a:pt x="659" y="613"/>
                  <a:pt x="660" y="613"/>
                </a:cubicBezTo>
                <a:cubicBezTo>
                  <a:pt x="660" y="613"/>
                  <a:pt x="660" y="614"/>
                  <a:pt x="660" y="614"/>
                </a:cubicBezTo>
                <a:cubicBezTo>
                  <a:pt x="660" y="614"/>
                  <a:pt x="660" y="615"/>
                  <a:pt x="661" y="615"/>
                </a:cubicBezTo>
                <a:moveTo>
                  <a:pt x="295" y="68"/>
                </a:moveTo>
                <a:cubicBezTo>
                  <a:pt x="294" y="69"/>
                  <a:pt x="293" y="68"/>
                  <a:pt x="292" y="68"/>
                </a:cubicBezTo>
                <a:cubicBezTo>
                  <a:pt x="292" y="68"/>
                  <a:pt x="292" y="68"/>
                  <a:pt x="292" y="68"/>
                </a:cubicBezTo>
                <a:cubicBezTo>
                  <a:pt x="292" y="67"/>
                  <a:pt x="292" y="67"/>
                  <a:pt x="292" y="67"/>
                </a:cubicBezTo>
                <a:cubicBezTo>
                  <a:pt x="292" y="67"/>
                  <a:pt x="293" y="67"/>
                  <a:pt x="293" y="67"/>
                </a:cubicBezTo>
                <a:cubicBezTo>
                  <a:pt x="294" y="67"/>
                  <a:pt x="294" y="68"/>
                  <a:pt x="295" y="68"/>
                </a:cubicBezTo>
                <a:moveTo>
                  <a:pt x="226" y="149"/>
                </a:moveTo>
                <a:cubicBezTo>
                  <a:pt x="227" y="149"/>
                  <a:pt x="228" y="149"/>
                  <a:pt x="229" y="149"/>
                </a:cubicBezTo>
                <a:cubicBezTo>
                  <a:pt x="229" y="149"/>
                  <a:pt x="229" y="150"/>
                  <a:pt x="229" y="150"/>
                </a:cubicBezTo>
                <a:cubicBezTo>
                  <a:pt x="229" y="150"/>
                  <a:pt x="229" y="151"/>
                  <a:pt x="229" y="151"/>
                </a:cubicBezTo>
                <a:cubicBezTo>
                  <a:pt x="228" y="151"/>
                  <a:pt x="228" y="151"/>
                  <a:pt x="228" y="151"/>
                </a:cubicBezTo>
                <a:cubicBezTo>
                  <a:pt x="228" y="151"/>
                  <a:pt x="227" y="151"/>
                  <a:pt x="227" y="151"/>
                </a:cubicBezTo>
                <a:cubicBezTo>
                  <a:pt x="227" y="150"/>
                  <a:pt x="226" y="150"/>
                  <a:pt x="226" y="149"/>
                </a:cubicBezTo>
                <a:moveTo>
                  <a:pt x="140" y="215"/>
                </a:moveTo>
                <a:cubicBezTo>
                  <a:pt x="142" y="215"/>
                  <a:pt x="142" y="214"/>
                  <a:pt x="143" y="215"/>
                </a:cubicBezTo>
                <a:cubicBezTo>
                  <a:pt x="143" y="215"/>
                  <a:pt x="144" y="215"/>
                  <a:pt x="144" y="215"/>
                </a:cubicBezTo>
                <a:cubicBezTo>
                  <a:pt x="144" y="216"/>
                  <a:pt x="144" y="216"/>
                  <a:pt x="143" y="216"/>
                </a:cubicBezTo>
                <a:cubicBezTo>
                  <a:pt x="143" y="216"/>
                  <a:pt x="143" y="216"/>
                  <a:pt x="143" y="216"/>
                </a:cubicBezTo>
                <a:cubicBezTo>
                  <a:pt x="142" y="216"/>
                  <a:pt x="141" y="215"/>
                  <a:pt x="140" y="215"/>
                </a:cubicBezTo>
                <a:moveTo>
                  <a:pt x="101" y="329"/>
                </a:moveTo>
                <a:cubicBezTo>
                  <a:pt x="101" y="329"/>
                  <a:pt x="101" y="329"/>
                  <a:pt x="100" y="328"/>
                </a:cubicBezTo>
                <a:cubicBezTo>
                  <a:pt x="100" y="327"/>
                  <a:pt x="100" y="327"/>
                  <a:pt x="100" y="327"/>
                </a:cubicBezTo>
                <a:cubicBezTo>
                  <a:pt x="101" y="327"/>
                  <a:pt x="101" y="327"/>
                  <a:pt x="101" y="327"/>
                </a:cubicBezTo>
                <a:cubicBezTo>
                  <a:pt x="102" y="328"/>
                  <a:pt x="102" y="329"/>
                  <a:pt x="102" y="329"/>
                </a:cubicBezTo>
                <a:moveTo>
                  <a:pt x="561" y="101"/>
                </a:moveTo>
                <a:cubicBezTo>
                  <a:pt x="560" y="100"/>
                  <a:pt x="559" y="100"/>
                  <a:pt x="560" y="98"/>
                </a:cubicBezTo>
                <a:cubicBezTo>
                  <a:pt x="560" y="99"/>
                  <a:pt x="562" y="99"/>
                  <a:pt x="561" y="101"/>
                </a:cubicBezTo>
                <a:moveTo>
                  <a:pt x="690" y="200"/>
                </a:moveTo>
                <a:cubicBezTo>
                  <a:pt x="690" y="201"/>
                  <a:pt x="690" y="201"/>
                  <a:pt x="690" y="201"/>
                </a:cubicBezTo>
                <a:cubicBezTo>
                  <a:pt x="690" y="202"/>
                  <a:pt x="690" y="202"/>
                  <a:pt x="689" y="202"/>
                </a:cubicBezTo>
                <a:cubicBezTo>
                  <a:pt x="688" y="202"/>
                  <a:pt x="688" y="202"/>
                  <a:pt x="688" y="201"/>
                </a:cubicBezTo>
                <a:cubicBezTo>
                  <a:pt x="688" y="201"/>
                  <a:pt x="689" y="200"/>
                  <a:pt x="690" y="200"/>
                </a:cubicBezTo>
                <a:moveTo>
                  <a:pt x="222" y="749"/>
                </a:moveTo>
                <a:cubicBezTo>
                  <a:pt x="223" y="749"/>
                  <a:pt x="223" y="749"/>
                  <a:pt x="224" y="750"/>
                </a:cubicBezTo>
                <a:cubicBezTo>
                  <a:pt x="224" y="750"/>
                  <a:pt x="224" y="750"/>
                  <a:pt x="224" y="750"/>
                </a:cubicBezTo>
                <a:cubicBezTo>
                  <a:pt x="224" y="750"/>
                  <a:pt x="223" y="751"/>
                  <a:pt x="223" y="751"/>
                </a:cubicBezTo>
                <a:cubicBezTo>
                  <a:pt x="223" y="751"/>
                  <a:pt x="223" y="751"/>
                  <a:pt x="222" y="751"/>
                </a:cubicBezTo>
                <a:cubicBezTo>
                  <a:pt x="222" y="751"/>
                  <a:pt x="221" y="751"/>
                  <a:pt x="222" y="751"/>
                </a:cubicBezTo>
                <a:cubicBezTo>
                  <a:pt x="222" y="750"/>
                  <a:pt x="222" y="750"/>
                  <a:pt x="222" y="749"/>
                </a:cubicBezTo>
                <a:moveTo>
                  <a:pt x="626" y="734"/>
                </a:moveTo>
                <a:cubicBezTo>
                  <a:pt x="625" y="734"/>
                  <a:pt x="625" y="734"/>
                  <a:pt x="625" y="733"/>
                </a:cubicBezTo>
                <a:cubicBezTo>
                  <a:pt x="625" y="733"/>
                  <a:pt x="625" y="732"/>
                  <a:pt x="625" y="733"/>
                </a:cubicBezTo>
                <a:cubicBezTo>
                  <a:pt x="626" y="733"/>
                  <a:pt x="626" y="733"/>
                  <a:pt x="627" y="733"/>
                </a:cubicBezTo>
                <a:cubicBezTo>
                  <a:pt x="627" y="733"/>
                  <a:pt x="627" y="733"/>
                  <a:pt x="627" y="734"/>
                </a:cubicBezTo>
                <a:cubicBezTo>
                  <a:pt x="627" y="734"/>
                  <a:pt x="627" y="734"/>
                  <a:pt x="627" y="734"/>
                </a:cubicBezTo>
                <a:cubicBezTo>
                  <a:pt x="626" y="734"/>
                  <a:pt x="626" y="734"/>
                  <a:pt x="626" y="734"/>
                </a:cubicBezTo>
                <a:moveTo>
                  <a:pt x="120" y="117"/>
                </a:moveTo>
                <a:cubicBezTo>
                  <a:pt x="119" y="118"/>
                  <a:pt x="119" y="118"/>
                  <a:pt x="117" y="116"/>
                </a:cubicBezTo>
                <a:cubicBezTo>
                  <a:pt x="119" y="116"/>
                  <a:pt x="119" y="116"/>
                  <a:pt x="120" y="117"/>
                </a:cubicBezTo>
                <a:moveTo>
                  <a:pt x="211" y="52"/>
                </a:moveTo>
                <a:cubicBezTo>
                  <a:pt x="211" y="52"/>
                  <a:pt x="211" y="52"/>
                  <a:pt x="211" y="51"/>
                </a:cubicBezTo>
                <a:cubicBezTo>
                  <a:pt x="211" y="51"/>
                  <a:pt x="211" y="50"/>
                  <a:pt x="212" y="50"/>
                </a:cubicBezTo>
                <a:cubicBezTo>
                  <a:pt x="213" y="50"/>
                  <a:pt x="213" y="51"/>
                  <a:pt x="213" y="51"/>
                </a:cubicBezTo>
                <a:cubicBezTo>
                  <a:pt x="213" y="52"/>
                  <a:pt x="213" y="52"/>
                  <a:pt x="212" y="52"/>
                </a:cubicBezTo>
                <a:cubicBezTo>
                  <a:pt x="212" y="52"/>
                  <a:pt x="211" y="52"/>
                  <a:pt x="211" y="52"/>
                </a:cubicBezTo>
                <a:moveTo>
                  <a:pt x="378" y="54"/>
                </a:moveTo>
                <a:cubicBezTo>
                  <a:pt x="376" y="54"/>
                  <a:pt x="376" y="54"/>
                  <a:pt x="376" y="53"/>
                </a:cubicBezTo>
                <a:cubicBezTo>
                  <a:pt x="376" y="53"/>
                  <a:pt x="377" y="52"/>
                  <a:pt x="377" y="53"/>
                </a:cubicBezTo>
                <a:cubicBezTo>
                  <a:pt x="377" y="53"/>
                  <a:pt x="377" y="53"/>
                  <a:pt x="378" y="53"/>
                </a:cubicBezTo>
                <a:cubicBezTo>
                  <a:pt x="378" y="53"/>
                  <a:pt x="379" y="53"/>
                  <a:pt x="379" y="54"/>
                </a:cubicBezTo>
                <a:cubicBezTo>
                  <a:pt x="379" y="54"/>
                  <a:pt x="378" y="54"/>
                  <a:pt x="378" y="54"/>
                </a:cubicBezTo>
                <a:moveTo>
                  <a:pt x="407" y="55"/>
                </a:moveTo>
                <a:cubicBezTo>
                  <a:pt x="407" y="56"/>
                  <a:pt x="407" y="56"/>
                  <a:pt x="407" y="56"/>
                </a:cubicBezTo>
                <a:cubicBezTo>
                  <a:pt x="406" y="56"/>
                  <a:pt x="406" y="56"/>
                  <a:pt x="406" y="55"/>
                </a:cubicBezTo>
                <a:cubicBezTo>
                  <a:pt x="405" y="55"/>
                  <a:pt x="406" y="54"/>
                  <a:pt x="406" y="54"/>
                </a:cubicBezTo>
                <a:cubicBezTo>
                  <a:pt x="407" y="54"/>
                  <a:pt x="407" y="54"/>
                  <a:pt x="407" y="55"/>
                </a:cubicBezTo>
                <a:moveTo>
                  <a:pt x="672" y="588"/>
                </a:moveTo>
                <a:cubicBezTo>
                  <a:pt x="671" y="588"/>
                  <a:pt x="671" y="587"/>
                  <a:pt x="670" y="587"/>
                </a:cubicBezTo>
                <a:cubicBezTo>
                  <a:pt x="671" y="586"/>
                  <a:pt x="671" y="586"/>
                  <a:pt x="673" y="587"/>
                </a:cubicBezTo>
                <a:cubicBezTo>
                  <a:pt x="673" y="587"/>
                  <a:pt x="672" y="588"/>
                  <a:pt x="672" y="588"/>
                </a:cubicBezTo>
                <a:moveTo>
                  <a:pt x="157" y="615"/>
                </a:moveTo>
                <a:cubicBezTo>
                  <a:pt x="156" y="615"/>
                  <a:pt x="155" y="614"/>
                  <a:pt x="155" y="613"/>
                </a:cubicBezTo>
                <a:cubicBezTo>
                  <a:pt x="155" y="613"/>
                  <a:pt x="155" y="612"/>
                  <a:pt x="155" y="612"/>
                </a:cubicBezTo>
                <a:cubicBezTo>
                  <a:pt x="156" y="612"/>
                  <a:pt x="156" y="612"/>
                  <a:pt x="156" y="612"/>
                </a:cubicBezTo>
                <a:cubicBezTo>
                  <a:pt x="156" y="613"/>
                  <a:pt x="157" y="613"/>
                  <a:pt x="157" y="613"/>
                </a:cubicBezTo>
                <a:cubicBezTo>
                  <a:pt x="157" y="614"/>
                  <a:pt x="157" y="614"/>
                  <a:pt x="157" y="615"/>
                </a:cubicBezTo>
                <a:moveTo>
                  <a:pt x="104" y="359"/>
                </a:moveTo>
                <a:cubicBezTo>
                  <a:pt x="104" y="359"/>
                  <a:pt x="105" y="359"/>
                  <a:pt x="105" y="358"/>
                </a:cubicBezTo>
                <a:cubicBezTo>
                  <a:pt x="105" y="358"/>
                  <a:pt x="106" y="358"/>
                  <a:pt x="106" y="358"/>
                </a:cubicBezTo>
                <a:cubicBezTo>
                  <a:pt x="106" y="359"/>
                  <a:pt x="107" y="359"/>
                  <a:pt x="107" y="359"/>
                </a:cubicBezTo>
                <a:cubicBezTo>
                  <a:pt x="107" y="360"/>
                  <a:pt x="107" y="360"/>
                  <a:pt x="107" y="360"/>
                </a:cubicBezTo>
                <a:cubicBezTo>
                  <a:pt x="106" y="360"/>
                  <a:pt x="105" y="360"/>
                  <a:pt x="105" y="360"/>
                </a:cubicBezTo>
                <a:cubicBezTo>
                  <a:pt x="104" y="360"/>
                  <a:pt x="104" y="359"/>
                  <a:pt x="104" y="359"/>
                </a:cubicBezTo>
                <a:moveTo>
                  <a:pt x="108" y="357"/>
                </a:moveTo>
                <a:cubicBezTo>
                  <a:pt x="107" y="356"/>
                  <a:pt x="106" y="356"/>
                  <a:pt x="105" y="355"/>
                </a:cubicBezTo>
                <a:cubicBezTo>
                  <a:pt x="105" y="355"/>
                  <a:pt x="106" y="355"/>
                  <a:pt x="106" y="355"/>
                </a:cubicBezTo>
                <a:cubicBezTo>
                  <a:pt x="108" y="355"/>
                  <a:pt x="108" y="355"/>
                  <a:pt x="108" y="357"/>
                </a:cubicBezTo>
                <a:moveTo>
                  <a:pt x="577" y="176"/>
                </a:moveTo>
                <a:cubicBezTo>
                  <a:pt x="576" y="176"/>
                  <a:pt x="576" y="175"/>
                  <a:pt x="576" y="174"/>
                </a:cubicBezTo>
                <a:cubicBezTo>
                  <a:pt x="576" y="173"/>
                  <a:pt x="576" y="173"/>
                  <a:pt x="577" y="173"/>
                </a:cubicBezTo>
                <a:cubicBezTo>
                  <a:pt x="577" y="173"/>
                  <a:pt x="578" y="174"/>
                  <a:pt x="578" y="174"/>
                </a:cubicBezTo>
                <a:cubicBezTo>
                  <a:pt x="578" y="175"/>
                  <a:pt x="578" y="175"/>
                  <a:pt x="578" y="175"/>
                </a:cubicBezTo>
                <a:cubicBezTo>
                  <a:pt x="578" y="175"/>
                  <a:pt x="577" y="175"/>
                  <a:pt x="577" y="176"/>
                </a:cubicBezTo>
                <a:moveTo>
                  <a:pt x="653" y="666"/>
                </a:moveTo>
                <a:cubicBezTo>
                  <a:pt x="653" y="666"/>
                  <a:pt x="652" y="666"/>
                  <a:pt x="652" y="667"/>
                </a:cubicBezTo>
                <a:cubicBezTo>
                  <a:pt x="652" y="667"/>
                  <a:pt x="651" y="667"/>
                  <a:pt x="651" y="666"/>
                </a:cubicBezTo>
                <a:cubicBezTo>
                  <a:pt x="651" y="666"/>
                  <a:pt x="651" y="665"/>
                  <a:pt x="652" y="665"/>
                </a:cubicBezTo>
                <a:cubicBezTo>
                  <a:pt x="652" y="665"/>
                  <a:pt x="652" y="665"/>
                  <a:pt x="653" y="665"/>
                </a:cubicBezTo>
                <a:cubicBezTo>
                  <a:pt x="653" y="665"/>
                  <a:pt x="653" y="665"/>
                  <a:pt x="653" y="666"/>
                </a:cubicBezTo>
                <a:moveTo>
                  <a:pt x="202" y="225"/>
                </a:moveTo>
                <a:cubicBezTo>
                  <a:pt x="202" y="223"/>
                  <a:pt x="202" y="223"/>
                  <a:pt x="203" y="223"/>
                </a:cubicBezTo>
                <a:cubicBezTo>
                  <a:pt x="203" y="224"/>
                  <a:pt x="203" y="225"/>
                  <a:pt x="202" y="225"/>
                </a:cubicBezTo>
                <a:moveTo>
                  <a:pt x="680" y="585"/>
                </a:moveTo>
                <a:cubicBezTo>
                  <a:pt x="680" y="585"/>
                  <a:pt x="680" y="586"/>
                  <a:pt x="680" y="586"/>
                </a:cubicBezTo>
                <a:cubicBezTo>
                  <a:pt x="680" y="586"/>
                  <a:pt x="679" y="586"/>
                  <a:pt x="679" y="586"/>
                </a:cubicBezTo>
                <a:cubicBezTo>
                  <a:pt x="679" y="586"/>
                  <a:pt x="679" y="586"/>
                  <a:pt x="679" y="586"/>
                </a:cubicBezTo>
                <a:cubicBezTo>
                  <a:pt x="679" y="585"/>
                  <a:pt x="679" y="585"/>
                  <a:pt x="679" y="584"/>
                </a:cubicBezTo>
                <a:cubicBezTo>
                  <a:pt x="679" y="584"/>
                  <a:pt x="679" y="584"/>
                  <a:pt x="679" y="584"/>
                </a:cubicBezTo>
                <a:cubicBezTo>
                  <a:pt x="679" y="584"/>
                  <a:pt x="680" y="584"/>
                  <a:pt x="680" y="584"/>
                </a:cubicBezTo>
                <a:cubicBezTo>
                  <a:pt x="680" y="584"/>
                  <a:pt x="680" y="585"/>
                  <a:pt x="680" y="585"/>
                </a:cubicBezTo>
                <a:moveTo>
                  <a:pt x="302" y="67"/>
                </a:moveTo>
                <a:cubicBezTo>
                  <a:pt x="302" y="67"/>
                  <a:pt x="301" y="67"/>
                  <a:pt x="301" y="67"/>
                </a:cubicBezTo>
                <a:cubicBezTo>
                  <a:pt x="301" y="66"/>
                  <a:pt x="301" y="66"/>
                  <a:pt x="302" y="66"/>
                </a:cubicBezTo>
                <a:cubicBezTo>
                  <a:pt x="302" y="66"/>
                  <a:pt x="303" y="66"/>
                  <a:pt x="303" y="66"/>
                </a:cubicBezTo>
                <a:cubicBezTo>
                  <a:pt x="303" y="66"/>
                  <a:pt x="303" y="66"/>
                  <a:pt x="303" y="67"/>
                </a:cubicBezTo>
                <a:cubicBezTo>
                  <a:pt x="303" y="67"/>
                  <a:pt x="302" y="67"/>
                  <a:pt x="302" y="67"/>
                </a:cubicBezTo>
                <a:moveTo>
                  <a:pt x="108" y="481"/>
                </a:moveTo>
                <a:cubicBezTo>
                  <a:pt x="108" y="481"/>
                  <a:pt x="107" y="480"/>
                  <a:pt x="108" y="479"/>
                </a:cubicBezTo>
                <a:cubicBezTo>
                  <a:pt x="108" y="479"/>
                  <a:pt x="109" y="479"/>
                  <a:pt x="109" y="479"/>
                </a:cubicBezTo>
                <a:cubicBezTo>
                  <a:pt x="109" y="479"/>
                  <a:pt x="109" y="480"/>
                  <a:pt x="109" y="480"/>
                </a:cubicBezTo>
                <a:cubicBezTo>
                  <a:pt x="109" y="480"/>
                  <a:pt x="109" y="480"/>
                  <a:pt x="108" y="481"/>
                </a:cubicBezTo>
                <a:cubicBezTo>
                  <a:pt x="108" y="481"/>
                  <a:pt x="108" y="481"/>
                  <a:pt x="108" y="481"/>
                </a:cubicBezTo>
                <a:moveTo>
                  <a:pt x="340" y="713"/>
                </a:moveTo>
                <a:cubicBezTo>
                  <a:pt x="341" y="712"/>
                  <a:pt x="341" y="712"/>
                  <a:pt x="342" y="713"/>
                </a:cubicBezTo>
                <a:cubicBezTo>
                  <a:pt x="342" y="713"/>
                  <a:pt x="342" y="713"/>
                  <a:pt x="342" y="714"/>
                </a:cubicBezTo>
                <a:cubicBezTo>
                  <a:pt x="342" y="714"/>
                  <a:pt x="341" y="714"/>
                  <a:pt x="341" y="714"/>
                </a:cubicBezTo>
                <a:cubicBezTo>
                  <a:pt x="341" y="714"/>
                  <a:pt x="341" y="714"/>
                  <a:pt x="340" y="713"/>
                </a:cubicBezTo>
                <a:cubicBezTo>
                  <a:pt x="340" y="713"/>
                  <a:pt x="340" y="713"/>
                  <a:pt x="340" y="713"/>
                </a:cubicBezTo>
                <a:moveTo>
                  <a:pt x="148" y="595"/>
                </a:moveTo>
                <a:cubicBezTo>
                  <a:pt x="147" y="594"/>
                  <a:pt x="147" y="594"/>
                  <a:pt x="148" y="593"/>
                </a:cubicBezTo>
                <a:cubicBezTo>
                  <a:pt x="148" y="593"/>
                  <a:pt x="149" y="593"/>
                  <a:pt x="149" y="593"/>
                </a:cubicBezTo>
                <a:cubicBezTo>
                  <a:pt x="149" y="593"/>
                  <a:pt x="149" y="594"/>
                  <a:pt x="149" y="594"/>
                </a:cubicBezTo>
                <a:cubicBezTo>
                  <a:pt x="149" y="594"/>
                  <a:pt x="149" y="594"/>
                  <a:pt x="148" y="595"/>
                </a:cubicBezTo>
                <a:cubicBezTo>
                  <a:pt x="148" y="595"/>
                  <a:pt x="148" y="595"/>
                  <a:pt x="148" y="595"/>
                </a:cubicBezTo>
                <a:moveTo>
                  <a:pt x="370" y="56"/>
                </a:moveTo>
                <a:cubicBezTo>
                  <a:pt x="369" y="57"/>
                  <a:pt x="369" y="57"/>
                  <a:pt x="368" y="57"/>
                </a:cubicBezTo>
                <a:cubicBezTo>
                  <a:pt x="368" y="57"/>
                  <a:pt x="368" y="57"/>
                  <a:pt x="368" y="57"/>
                </a:cubicBezTo>
                <a:cubicBezTo>
                  <a:pt x="368" y="56"/>
                  <a:pt x="369" y="56"/>
                  <a:pt x="369" y="55"/>
                </a:cubicBezTo>
                <a:cubicBezTo>
                  <a:pt x="369" y="55"/>
                  <a:pt x="369" y="55"/>
                  <a:pt x="369" y="55"/>
                </a:cubicBezTo>
                <a:cubicBezTo>
                  <a:pt x="369" y="56"/>
                  <a:pt x="369" y="56"/>
                  <a:pt x="370" y="56"/>
                </a:cubicBezTo>
                <a:moveTo>
                  <a:pt x="530" y="20"/>
                </a:moveTo>
                <a:cubicBezTo>
                  <a:pt x="528" y="20"/>
                  <a:pt x="528" y="20"/>
                  <a:pt x="528" y="18"/>
                </a:cubicBezTo>
                <a:cubicBezTo>
                  <a:pt x="529" y="19"/>
                  <a:pt x="530" y="19"/>
                  <a:pt x="530" y="20"/>
                </a:cubicBezTo>
                <a:moveTo>
                  <a:pt x="678" y="593"/>
                </a:moveTo>
                <a:cubicBezTo>
                  <a:pt x="676" y="591"/>
                  <a:pt x="677" y="590"/>
                  <a:pt x="677" y="589"/>
                </a:cubicBezTo>
                <a:cubicBezTo>
                  <a:pt x="678" y="590"/>
                  <a:pt x="678" y="591"/>
                  <a:pt x="678" y="593"/>
                </a:cubicBezTo>
                <a:moveTo>
                  <a:pt x="654" y="279"/>
                </a:moveTo>
                <a:cubicBezTo>
                  <a:pt x="654" y="277"/>
                  <a:pt x="654" y="277"/>
                  <a:pt x="656" y="277"/>
                </a:cubicBezTo>
                <a:cubicBezTo>
                  <a:pt x="655" y="278"/>
                  <a:pt x="655" y="279"/>
                  <a:pt x="654" y="279"/>
                </a:cubicBezTo>
                <a:moveTo>
                  <a:pt x="393" y="763"/>
                </a:moveTo>
                <a:cubicBezTo>
                  <a:pt x="394" y="763"/>
                  <a:pt x="394" y="763"/>
                  <a:pt x="394" y="764"/>
                </a:cubicBezTo>
                <a:cubicBezTo>
                  <a:pt x="394" y="764"/>
                  <a:pt x="394" y="765"/>
                  <a:pt x="393" y="765"/>
                </a:cubicBezTo>
                <a:cubicBezTo>
                  <a:pt x="393" y="765"/>
                  <a:pt x="392" y="765"/>
                  <a:pt x="392" y="764"/>
                </a:cubicBezTo>
                <a:cubicBezTo>
                  <a:pt x="393" y="764"/>
                  <a:pt x="393" y="763"/>
                  <a:pt x="393" y="763"/>
                </a:cubicBezTo>
                <a:moveTo>
                  <a:pt x="351" y="725"/>
                </a:moveTo>
                <a:cubicBezTo>
                  <a:pt x="351" y="725"/>
                  <a:pt x="350" y="725"/>
                  <a:pt x="350" y="725"/>
                </a:cubicBezTo>
                <a:cubicBezTo>
                  <a:pt x="350" y="725"/>
                  <a:pt x="350" y="724"/>
                  <a:pt x="350" y="724"/>
                </a:cubicBezTo>
                <a:cubicBezTo>
                  <a:pt x="350" y="724"/>
                  <a:pt x="350" y="724"/>
                  <a:pt x="350" y="724"/>
                </a:cubicBezTo>
                <a:cubicBezTo>
                  <a:pt x="351" y="724"/>
                  <a:pt x="351" y="724"/>
                  <a:pt x="352" y="724"/>
                </a:cubicBezTo>
                <a:cubicBezTo>
                  <a:pt x="352" y="724"/>
                  <a:pt x="352" y="724"/>
                  <a:pt x="352" y="725"/>
                </a:cubicBezTo>
                <a:cubicBezTo>
                  <a:pt x="352" y="725"/>
                  <a:pt x="352" y="725"/>
                  <a:pt x="352" y="725"/>
                </a:cubicBezTo>
                <a:cubicBezTo>
                  <a:pt x="352" y="725"/>
                  <a:pt x="351" y="725"/>
                  <a:pt x="351" y="725"/>
                </a:cubicBezTo>
                <a:moveTo>
                  <a:pt x="577" y="184"/>
                </a:moveTo>
                <a:cubicBezTo>
                  <a:pt x="577" y="182"/>
                  <a:pt x="577" y="182"/>
                  <a:pt x="579" y="183"/>
                </a:cubicBezTo>
                <a:cubicBezTo>
                  <a:pt x="579" y="183"/>
                  <a:pt x="578" y="184"/>
                  <a:pt x="577" y="184"/>
                </a:cubicBezTo>
                <a:moveTo>
                  <a:pt x="105" y="329"/>
                </a:moveTo>
                <a:cubicBezTo>
                  <a:pt x="105" y="329"/>
                  <a:pt x="104" y="328"/>
                  <a:pt x="104" y="328"/>
                </a:cubicBezTo>
                <a:cubicBezTo>
                  <a:pt x="104" y="328"/>
                  <a:pt x="104" y="327"/>
                  <a:pt x="104" y="327"/>
                </a:cubicBezTo>
                <a:cubicBezTo>
                  <a:pt x="105" y="327"/>
                  <a:pt x="105" y="327"/>
                  <a:pt x="106" y="328"/>
                </a:cubicBezTo>
                <a:cubicBezTo>
                  <a:pt x="106" y="328"/>
                  <a:pt x="106" y="329"/>
                  <a:pt x="106" y="329"/>
                </a:cubicBezTo>
                <a:cubicBezTo>
                  <a:pt x="106" y="329"/>
                  <a:pt x="105" y="329"/>
                  <a:pt x="105" y="329"/>
                </a:cubicBezTo>
                <a:moveTo>
                  <a:pt x="660" y="613"/>
                </a:moveTo>
                <a:cubicBezTo>
                  <a:pt x="660" y="612"/>
                  <a:pt x="660" y="612"/>
                  <a:pt x="660" y="612"/>
                </a:cubicBezTo>
                <a:cubicBezTo>
                  <a:pt x="660" y="611"/>
                  <a:pt x="660" y="611"/>
                  <a:pt x="661" y="611"/>
                </a:cubicBezTo>
                <a:cubicBezTo>
                  <a:pt x="661" y="611"/>
                  <a:pt x="661" y="612"/>
                  <a:pt x="661" y="612"/>
                </a:cubicBezTo>
                <a:cubicBezTo>
                  <a:pt x="662" y="613"/>
                  <a:pt x="661" y="613"/>
                  <a:pt x="661" y="613"/>
                </a:cubicBezTo>
                <a:cubicBezTo>
                  <a:pt x="661" y="613"/>
                  <a:pt x="660" y="613"/>
                  <a:pt x="660" y="613"/>
                </a:cubicBezTo>
                <a:moveTo>
                  <a:pt x="297" y="70"/>
                </a:moveTo>
                <a:cubicBezTo>
                  <a:pt x="297" y="70"/>
                  <a:pt x="296" y="70"/>
                  <a:pt x="296" y="70"/>
                </a:cubicBezTo>
                <a:cubicBezTo>
                  <a:pt x="296" y="70"/>
                  <a:pt x="296" y="70"/>
                  <a:pt x="296" y="70"/>
                </a:cubicBezTo>
                <a:cubicBezTo>
                  <a:pt x="296" y="70"/>
                  <a:pt x="296" y="69"/>
                  <a:pt x="296" y="69"/>
                </a:cubicBezTo>
                <a:cubicBezTo>
                  <a:pt x="297" y="69"/>
                  <a:pt x="297" y="69"/>
                  <a:pt x="298" y="69"/>
                </a:cubicBezTo>
                <a:cubicBezTo>
                  <a:pt x="298" y="69"/>
                  <a:pt x="298" y="70"/>
                  <a:pt x="298" y="70"/>
                </a:cubicBezTo>
                <a:cubicBezTo>
                  <a:pt x="298" y="70"/>
                  <a:pt x="298" y="70"/>
                  <a:pt x="298" y="70"/>
                </a:cubicBezTo>
                <a:cubicBezTo>
                  <a:pt x="298" y="70"/>
                  <a:pt x="297" y="70"/>
                  <a:pt x="297" y="70"/>
                </a:cubicBezTo>
                <a:moveTo>
                  <a:pt x="675" y="584"/>
                </a:moveTo>
                <a:cubicBezTo>
                  <a:pt x="675" y="583"/>
                  <a:pt x="676" y="583"/>
                  <a:pt x="676" y="584"/>
                </a:cubicBezTo>
                <a:cubicBezTo>
                  <a:pt x="677" y="584"/>
                  <a:pt x="677" y="584"/>
                  <a:pt x="677" y="584"/>
                </a:cubicBezTo>
                <a:cubicBezTo>
                  <a:pt x="677" y="585"/>
                  <a:pt x="677" y="585"/>
                  <a:pt x="677" y="585"/>
                </a:cubicBezTo>
                <a:cubicBezTo>
                  <a:pt x="676" y="585"/>
                  <a:pt x="676" y="585"/>
                  <a:pt x="676" y="585"/>
                </a:cubicBezTo>
                <a:cubicBezTo>
                  <a:pt x="676" y="585"/>
                  <a:pt x="675" y="584"/>
                  <a:pt x="675" y="584"/>
                </a:cubicBezTo>
                <a:cubicBezTo>
                  <a:pt x="675" y="584"/>
                  <a:pt x="675" y="584"/>
                  <a:pt x="675" y="584"/>
                </a:cubicBezTo>
                <a:moveTo>
                  <a:pt x="541" y="737"/>
                </a:moveTo>
                <a:cubicBezTo>
                  <a:pt x="539" y="737"/>
                  <a:pt x="539" y="737"/>
                  <a:pt x="539" y="737"/>
                </a:cubicBezTo>
                <a:cubicBezTo>
                  <a:pt x="539" y="737"/>
                  <a:pt x="539" y="737"/>
                  <a:pt x="540" y="736"/>
                </a:cubicBezTo>
                <a:cubicBezTo>
                  <a:pt x="540" y="736"/>
                  <a:pt x="540" y="736"/>
                  <a:pt x="540" y="735"/>
                </a:cubicBezTo>
                <a:cubicBezTo>
                  <a:pt x="541" y="735"/>
                  <a:pt x="541" y="736"/>
                  <a:pt x="541" y="736"/>
                </a:cubicBezTo>
                <a:cubicBezTo>
                  <a:pt x="541" y="736"/>
                  <a:pt x="541" y="737"/>
                  <a:pt x="541" y="737"/>
                </a:cubicBezTo>
                <a:moveTo>
                  <a:pt x="543" y="736"/>
                </a:moveTo>
                <a:cubicBezTo>
                  <a:pt x="543" y="735"/>
                  <a:pt x="543" y="735"/>
                  <a:pt x="543" y="735"/>
                </a:cubicBezTo>
                <a:cubicBezTo>
                  <a:pt x="543" y="735"/>
                  <a:pt x="543" y="734"/>
                  <a:pt x="543" y="734"/>
                </a:cubicBezTo>
                <a:cubicBezTo>
                  <a:pt x="544" y="735"/>
                  <a:pt x="544" y="735"/>
                  <a:pt x="544" y="735"/>
                </a:cubicBezTo>
                <a:cubicBezTo>
                  <a:pt x="544" y="735"/>
                  <a:pt x="544" y="736"/>
                  <a:pt x="544" y="737"/>
                </a:cubicBezTo>
                <a:cubicBezTo>
                  <a:pt x="544" y="737"/>
                  <a:pt x="544" y="737"/>
                  <a:pt x="544" y="737"/>
                </a:cubicBezTo>
                <a:cubicBezTo>
                  <a:pt x="543" y="737"/>
                  <a:pt x="543" y="737"/>
                  <a:pt x="543" y="737"/>
                </a:cubicBezTo>
                <a:cubicBezTo>
                  <a:pt x="543" y="736"/>
                  <a:pt x="543" y="736"/>
                  <a:pt x="543" y="736"/>
                </a:cubicBezTo>
                <a:moveTo>
                  <a:pt x="303" y="747"/>
                </a:moveTo>
                <a:cubicBezTo>
                  <a:pt x="303" y="748"/>
                  <a:pt x="302" y="748"/>
                  <a:pt x="301" y="748"/>
                </a:cubicBezTo>
                <a:cubicBezTo>
                  <a:pt x="301" y="748"/>
                  <a:pt x="300" y="748"/>
                  <a:pt x="300" y="747"/>
                </a:cubicBezTo>
                <a:moveTo>
                  <a:pt x="103" y="359"/>
                </a:moveTo>
                <a:cubicBezTo>
                  <a:pt x="103" y="358"/>
                  <a:pt x="103" y="358"/>
                  <a:pt x="103" y="357"/>
                </a:cubicBezTo>
                <a:cubicBezTo>
                  <a:pt x="103" y="357"/>
                  <a:pt x="103" y="357"/>
                  <a:pt x="103" y="357"/>
                </a:cubicBezTo>
                <a:cubicBezTo>
                  <a:pt x="104" y="357"/>
                  <a:pt x="104" y="357"/>
                  <a:pt x="104" y="357"/>
                </a:cubicBezTo>
                <a:cubicBezTo>
                  <a:pt x="104" y="358"/>
                  <a:pt x="104" y="358"/>
                  <a:pt x="104" y="359"/>
                </a:cubicBezTo>
                <a:cubicBezTo>
                  <a:pt x="104" y="359"/>
                  <a:pt x="104" y="359"/>
                  <a:pt x="103" y="359"/>
                </a:cubicBezTo>
                <a:moveTo>
                  <a:pt x="103" y="461"/>
                </a:moveTo>
                <a:cubicBezTo>
                  <a:pt x="103" y="461"/>
                  <a:pt x="102" y="461"/>
                  <a:pt x="102" y="461"/>
                </a:cubicBezTo>
                <a:cubicBezTo>
                  <a:pt x="102" y="460"/>
                  <a:pt x="102" y="460"/>
                  <a:pt x="102" y="459"/>
                </a:cubicBezTo>
                <a:cubicBezTo>
                  <a:pt x="102" y="459"/>
                  <a:pt x="103" y="460"/>
                  <a:pt x="103" y="460"/>
                </a:cubicBezTo>
                <a:cubicBezTo>
                  <a:pt x="103" y="460"/>
                  <a:pt x="103" y="461"/>
                  <a:pt x="103" y="461"/>
                </a:cubicBezTo>
                <a:moveTo>
                  <a:pt x="334" y="721"/>
                </a:moveTo>
                <a:cubicBezTo>
                  <a:pt x="335" y="722"/>
                  <a:pt x="335" y="722"/>
                  <a:pt x="334" y="723"/>
                </a:cubicBezTo>
                <a:cubicBezTo>
                  <a:pt x="333" y="722"/>
                  <a:pt x="333" y="722"/>
                  <a:pt x="334" y="721"/>
                </a:cubicBezTo>
                <a:moveTo>
                  <a:pt x="292" y="77"/>
                </a:moveTo>
                <a:cubicBezTo>
                  <a:pt x="292" y="77"/>
                  <a:pt x="292" y="78"/>
                  <a:pt x="291" y="78"/>
                </a:cubicBezTo>
                <a:cubicBezTo>
                  <a:pt x="291" y="78"/>
                  <a:pt x="291" y="78"/>
                  <a:pt x="291" y="78"/>
                </a:cubicBezTo>
                <a:cubicBezTo>
                  <a:pt x="291" y="77"/>
                  <a:pt x="291" y="76"/>
                  <a:pt x="291" y="76"/>
                </a:cubicBezTo>
                <a:cubicBezTo>
                  <a:pt x="291" y="76"/>
                  <a:pt x="292" y="77"/>
                  <a:pt x="292" y="77"/>
                </a:cubicBezTo>
                <a:moveTo>
                  <a:pt x="562" y="653"/>
                </a:moveTo>
                <a:cubicBezTo>
                  <a:pt x="562" y="653"/>
                  <a:pt x="562" y="653"/>
                  <a:pt x="562" y="653"/>
                </a:cubicBezTo>
                <a:cubicBezTo>
                  <a:pt x="562" y="654"/>
                  <a:pt x="561" y="654"/>
                  <a:pt x="560" y="653"/>
                </a:cubicBezTo>
                <a:cubicBezTo>
                  <a:pt x="560" y="653"/>
                  <a:pt x="560" y="653"/>
                  <a:pt x="560" y="653"/>
                </a:cubicBezTo>
                <a:cubicBezTo>
                  <a:pt x="561" y="653"/>
                  <a:pt x="562" y="653"/>
                  <a:pt x="562" y="653"/>
                </a:cubicBezTo>
                <a:moveTo>
                  <a:pt x="558" y="650"/>
                </a:moveTo>
                <a:cubicBezTo>
                  <a:pt x="558" y="650"/>
                  <a:pt x="558" y="651"/>
                  <a:pt x="558" y="652"/>
                </a:cubicBezTo>
                <a:cubicBezTo>
                  <a:pt x="558" y="652"/>
                  <a:pt x="558" y="652"/>
                  <a:pt x="558" y="652"/>
                </a:cubicBezTo>
                <a:cubicBezTo>
                  <a:pt x="557" y="651"/>
                  <a:pt x="557" y="650"/>
                  <a:pt x="558" y="650"/>
                </a:cubicBezTo>
                <a:cubicBezTo>
                  <a:pt x="558" y="650"/>
                  <a:pt x="558" y="650"/>
                  <a:pt x="558" y="650"/>
                </a:cubicBezTo>
                <a:moveTo>
                  <a:pt x="175" y="67"/>
                </a:moveTo>
                <a:cubicBezTo>
                  <a:pt x="175" y="68"/>
                  <a:pt x="174" y="68"/>
                  <a:pt x="174" y="67"/>
                </a:cubicBezTo>
                <a:cubicBezTo>
                  <a:pt x="173" y="67"/>
                  <a:pt x="173" y="67"/>
                  <a:pt x="173" y="67"/>
                </a:cubicBezTo>
                <a:cubicBezTo>
                  <a:pt x="173" y="67"/>
                  <a:pt x="174" y="67"/>
                  <a:pt x="174" y="67"/>
                </a:cubicBezTo>
                <a:cubicBezTo>
                  <a:pt x="174" y="66"/>
                  <a:pt x="175" y="67"/>
                  <a:pt x="175" y="67"/>
                </a:cubicBezTo>
                <a:cubicBezTo>
                  <a:pt x="175" y="67"/>
                  <a:pt x="175" y="67"/>
                  <a:pt x="175" y="67"/>
                </a:cubicBezTo>
                <a:moveTo>
                  <a:pt x="81" y="159"/>
                </a:moveTo>
                <a:cubicBezTo>
                  <a:pt x="83" y="159"/>
                  <a:pt x="83" y="159"/>
                  <a:pt x="83" y="159"/>
                </a:cubicBezTo>
                <a:cubicBezTo>
                  <a:pt x="83" y="159"/>
                  <a:pt x="83" y="160"/>
                  <a:pt x="82" y="159"/>
                </a:cubicBezTo>
                <a:cubicBezTo>
                  <a:pt x="81" y="159"/>
                  <a:pt x="81" y="159"/>
                  <a:pt x="81" y="159"/>
                </a:cubicBezTo>
                <a:moveTo>
                  <a:pt x="306" y="74"/>
                </a:moveTo>
                <a:cubicBezTo>
                  <a:pt x="305" y="74"/>
                  <a:pt x="305" y="73"/>
                  <a:pt x="305" y="73"/>
                </a:cubicBezTo>
                <a:cubicBezTo>
                  <a:pt x="305" y="73"/>
                  <a:pt x="305" y="72"/>
                  <a:pt x="305" y="72"/>
                </a:cubicBezTo>
                <a:cubicBezTo>
                  <a:pt x="306" y="72"/>
                  <a:pt x="306" y="73"/>
                  <a:pt x="306" y="73"/>
                </a:cubicBezTo>
                <a:cubicBezTo>
                  <a:pt x="306" y="73"/>
                  <a:pt x="306" y="74"/>
                  <a:pt x="306" y="74"/>
                </a:cubicBezTo>
                <a:cubicBezTo>
                  <a:pt x="306" y="74"/>
                  <a:pt x="306" y="74"/>
                  <a:pt x="306" y="74"/>
                </a:cubicBezTo>
                <a:moveTo>
                  <a:pt x="746" y="408"/>
                </a:moveTo>
                <a:cubicBezTo>
                  <a:pt x="746" y="409"/>
                  <a:pt x="746" y="409"/>
                  <a:pt x="746" y="410"/>
                </a:cubicBezTo>
                <a:cubicBezTo>
                  <a:pt x="745" y="409"/>
                  <a:pt x="745" y="409"/>
                  <a:pt x="746" y="408"/>
                </a:cubicBezTo>
                <a:moveTo>
                  <a:pt x="243" y="43"/>
                </a:moveTo>
                <a:cubicBezTo>
                  <a:pt x="242" y="43"/>
                  <a:pt x="242" y="42"/>
                  <a:pt x="242" y="42"/>
                </a:cubicBezTo>
                <a:cubicBezTo>
                  <a:pt x="242" y="41"/>
                  <a:pt x="243" y="41"/>
                  <a:pt x="243" y="41"/>
                </a:cubicBezTo>
                <a:moveTo>
                  <a:pt x="159" y="615"/>
                </a:moveTo>
                <a:cubicBezTo>
                  <a:pt x="159" y="616"/>
                  <a:pt x="158" y="616"/>
                  <a:pt x="157" y="616"/>
                </a:cubicBezTo>
                <a:cubicBezTo>
                  <a:pt x="157" y="615"/>
                  <a:pt x="157" y="615"/>
                  <a:pt x="157" y="615"/>
                </a:cubicBezTo>
                <a:cubicBezTo>
                  <a:pt x="157" y="615"/>
                  <a:pt x="157" y="615"/>
                  <a:pt x="157" y="615"/>
                </a:cubicBezTo>
                <a:cubicBezTo>
                  <a:pt x="158" y="615"/>
                  <a:pt x="158" y="615"/>
                  <a:pt x="159" y="615"/>
                </a:cubicBezTo>
                <a:cubicBezTo>
                  <a:pt x="159" y="615"/>
                  <a:pt x="159" y="615"/>
                  <a:pt x="159" y="615"/>
                </a:cubicBezTo>
                <a:moveTo>
                  <a:pt x="155" y="605"/>
                </a:moveTo>
                <a:cubicBezTo>
                  <a:pt x="155" y="606"/>
                  <a:pt x="155" y="607"/>
                  <a:pt x="155" y="607"/>
                </a:cubicBezTo>
                <a:cubicBezTo>
                  <a:pt x="155" y="607"/>
                  <a:pt x="155" y="607"/>
                  <a:pt x="155" y="607"/>
                </a:cubicBezTo>
                <a:cubicBezTo>
                  <a:pt x="154" y="607"/>
                  <a:pt x="154" y="606"/>
                  <a:pt x="155" y="605"/>
                </a:cubicBezTo>
                <a:cubicBezTo>
                  <a:pt x="155" y="605"/>
                  <a:pt x="155" y="605"/>
                  <a:pt x="155" y="605"/>
                </a:cubicBezTo>
                <a:moveTo>
                  <a:pt x="680" y="589"/>
                </a:moveTo>
                <a:cubicBezTo>
                  <a:pt x="679" y="589"/>
                  <a:pt x="679" y="589"/>
                  <a:pt x="679" y="589"/>
                </a:cubicBezTo>
                <a:cubicBezTo>
                  <a:pt x="679" y="588"/>
                  <a:pt x="680" y="588"/>
                  <a:pt x="680" y="589"/>
                </a:cubicBezTo>
                <a:cubicBezTo>
                  <a:pt x="680" y="589"/>
                  <a:pt x="681" y="589"/>
                  <a:pt x="680" y="589"/>
                </a:cubicBezTo>
                <a:cubicBezTo>
                  <a:pt x="680" y="589"/>
                  <a:pt x="680" y="589"/>
                  <a:pt x="680" y="589"/>
                </a:cubicBezTo>
                <a:moveTo>
                  <a:pt x="140" y="589"/>
                </a:moveTo>
                <a:cubicBezTo>
                  <a:pt x="140" y="590"/>
                  <a:pt x="139" y="590"/>
                  <a:pt x="139" y="590"/>
                </a:cubicBezTo>
                <a:cubicBezTo>
                  <a:pt x="138" y="590"/>
                  <a:pt x="138" y="590"/>
                  <a:pt x="138" y="589"/>
                </a:cubicBezTo>
                <a:moveTo>
                  <a:pt x="490" y="92"/>
                </a:moveTo>
                <a:cubicBezTo>
                  <a:pt x="490" y="92"/>
                  <a:pt x="490" y="92"/>
                  <a:pt x="490" y="93"/>
                </a:cubicBezTo>
                <a:cubicBezTo>
                  <a:pt x="490" y="93"/>
                  <a:pt x="490" y="93"/>
                  <a:pt x="489" y="93"/>
                </a:cubicBezTo>
                <a:cubicBezTo>
                  <a:pt x="489" y="93"/>
                  <a:pt x="489" y="93"/>
                  <a:pt x="489" y="92"/>
                </a:cubicBezTo>
                <a:cubicBezTo>
                  <a:pt x="489" y="92"/>
                  <a:pt x="489" y="92"/>
                  <a:pt x="489" y="92"/>
                </a:cubicBezTo>
                <a:cubicBezTo>
                  <a:pt x="489" y="91"/>
                  <a:pt x="489" y="91"/>
                  <a:pt x="490" y="91"/>
                </a:cubicBezTo>
                <a:cubicBezTo>
                  <a:pt x="490" y="91"/>
                  <a:pt x="490" y="91"/>
                  <a:pt x="490" y="92"/>
                </a:cubicBezTo>
                <a:moveTo>
                  <a:pt x="298" y="673"/>
                </a:moveTo>
                <a:cubicBezTo>
                  <a:pt x="298" y="674"/>
                  <a:pt x="297" y="674"/>
                  <a:pt x="297" y="674"/>
                </a:cubicBezTo>
                <a:cubicBezTo>
                  <a:pt x="297" y="673"/>
                  <a:pt x="297" y="673"/>
                  <a:pt x="297" y="673"/>
                </a:cubicBezTo>
                <a:cubicBezTo>
                  <a:pt x="297" y="673"/>
                  <a:pt x="297" y="673"/>
                  <a:pt x="297" y="673"/>
                </a:cubicBezTo>
                <a:cubicBezTo>
                  <a:pt x="297" y="673"/>
                  <a:pt x="298" y="673"/>
                  <a:pt x="298" y="673"/>
                </a:cubicBezTo>
                <a:cubicBezTo>
                  <a:pt x="298" y="673"/>
                  <a:pt x="298" y="673"/>
                  <a:pt x="298" y="673"/>
                </a:cubicBezTo>
                <a:moveTo>
                  <a:pt x="718" y="372"/>
                </a:moveTo>
                <a:cubicBezTo>
                  <a:pt x="719" y="373"/>
                  <a:pt x="719" y="373"/>
                  <a:pt x="718" y="374"/>
                </a:cubicBezTo>
                <a:cubicBezTo>
                  <a:pt x="717" y="373"/>
                  <a:pt x="717" y="373"/>
                  <a:pt x="718" y="372"/>
                </a:cubicBezTo>
                <a:moveTo>
                  <a:pt x="655" y="663"/>
                </a:moveTo>
                <a:cubicBezTo>
                  <a:pt x="655" y="663"/>
                  <a:pt x="656" y="663"/>
                  <a:pt x="656" y="664"/>
                </a:cubicBezTo>
                <a:cubicBezTo>
                  <a:pt x="656" y="664"/>
                  <a:pt x="656" y="664"/>
                  <a:pt x="656" y="664"/>
                </a:cubicBezTo>
                <a:cubicBezTo>
                  <a:pt x="655" y="664"/>
                  <a:pt x="654" y="664"/>
                  <a:pt x="654" y="664"/>
                </a:cubicBezTo>
                <a:cubicBezTo>
                  <a:pt x="654" y="664"/>
                  <a:pt x="655" y="663"/>
                  <a:pt x="655" y="663"/>
                </a:cubicBezTo>
                <a:moveTo>
                  <a:pt x="81" y="375"/>
                </a:moveTo>
                <a:cubicBezTo>
                  <a:pt x="81" y="377"/>
                  <a:pt x="81" y="377"/>
                  <a:pt x="81" y="377"/>
                </a:cubicBezTo>
                <a:cubicBezTo>
                  <a:pt x="80" y="377"/>
                  <a:pt x="80" y="376"/>
                  <a:pt x="80" y="376"/>
                </a:cubicBezTo>
                <a:cubicBezTo>
                  <a:pt x="80" y="375"/>
                  <a:pt x="81" y="375"/>
                  <a:pt x="81" y="375"/>
                </a:cubicBezTo>
                <a:moveTo>
                  <a:pt x="151" y="220"/>
                </a:moveTo>
                <a:cubicBezTo>
                  <a:pt x="152" y="220"/>
                  <a:pt x="152" y="220"/>
                  <a:pt x="152" y="221"/>
                </a:cubicBezTo>
                <a:cubicBezTo>
                  <a:pt x="152" y="221"/>
                  <a:pt x="152" y="221"/>
                  <a:pt x="152" y="221"/>
                </a:cubicBezTo>
                <a:cubicBezTo>
                  <a:pt x="152" y="221"/>
                  <a:pt x="151" y="221"/>
                  <a:pt x="151" y="221"/>
                </a:cubicBezTo>
                <a:cubicBezTo>
                  <a:pt x="151" y="221"/>
                  <a:pt x="151" y="220"/>
                  <a:pt x="151" y="220"/>
                </a:cubicBezTo>
                <a:moveTo>
                  <a:pt x="351" y="759"/>
                </a:moveTo>
                <a:cubicBezTo>
                  <a:pt x="350" y="759"/>
                  <a:pt x="350" y="760"/>
                  <a:pt x="350" y="760"/>
                </a:cubicBezTo>
                <a:cubicBezTo>
                  <a:pt x="350" y="760"/>
                  <a:pt x="350" y="760"/>
                  <a:pt x="350" y="760"/>
                </a:cubicBezTo>
                <a:cubicBezTo>
                  <a:pt x="349" y="759"/>
                  <a:pt x="349" y="758"/>
                  <a:pt x="350" y="758"/>
                </a:cubicBezTo>
                <a:cubicBezTo>
                  <a:pt x="350" y="758"/>
                  <a:pt x="350" y="759"/>
                  <a:pt x="351" y="759"/>
                </a:cubicBezTo>
                <a:moveTo>
                  <a:pt x="708" y="524"/>
                </a:moveTo>
                <a:cubicBezTo>
                  <a:pt x="708" y="524"/>
                  <a:pt x="707" y="523"/>
                  <a:pt x="707" y="523"/>
                </a:cubicBezTo>
                <a:cubicBezTo>
                  <a:pt x="708" y="523"/>
                  <a:pt x="709" y="523"/>
                  <a:pt x="709" y="523"/>
                </a:cubicBezTo>
                <a:cubicBezTo>
                  <a:pt x="709" y="523"/>
                  <a:pt x="709" y="523"/>
                  <a:pt x="709" y="523"/>
                </a:cubicBezTo>
                <a:cubicBezTo>
                  <a:pt x="709" y="524"/>
                  <a:pt x="708" y="524"/>
                  <a:pt x="708" y="524"/>
                </a:cubicBezTo>
                <a:moveTo>
                  <a:pt x="108" y="482"/>
                </a:moveTo>
                <a:cubicBezTo>
                  <a:pt x="109" y="482"/>
                  <a:pt x="109" y="483"/>
                  <a:pt x="108" y="484"/>
                </a:cubicBezTo>
                <a:cubicBezTo>
                  <a:pt x="108" y="484"/>
                  <a:pt x="108" y="484"/>
                  <a:pt x="108" y="484"/>
                </a:cubicBezTo>
                <a:cubicBezTo>
                  <a:pt x="108" y="483"/>
                  <a:pt x="108" y="483"/>
                  <a:pt x="108" y="482"/>
                </a:cubicBezTo>
                <a:cubicBezTo>
                  <a:pt x="108" y="482"/>
                  <a:pt x="108" y="482"/>
                  <a:pt x="108" y="482"/>
                </a:cubicBezTo>
                <a:moveTo>
                  <a:pt x="569" y="178"/>
                </a:moveTo>
                <a:cubicBezTo>
                  <a:pt x="569" y="178"/>
                  <a:pt x="570" y="177"/>
                  <a:pt x="570" y="178"/>
                </a:cubicBezTo>
                <a:cubicBezTo>
                  <a:pt x="570" y="178"/>
                  <a:pt x="570" y="178"/>
                  <a:pt x="570" y="178"/>
                </a:cubicBezTo>
                <a:cubicBezTo>
                  <a:pt x="570" y="178"/>
                  <a:pt x="570" y="178"/>
                  <a:pt x="570" y="178"/>
                </a:cubicBezTo>
                <a:cubicBezTo>
                  <a:pt x="570" y="178"/>
                  <a:pt x="569" y="178"/>
                  <a:pt x="569" y="178"/>
                </a:cubicBezTo>
                <a:moveTo>
                  <a:pt x="94" y="140"/>
                </a:moveTo>
                <a:cubicBezTo>
                  <a:pt x="94" y="140"/>
                  <a:pt x="95" y="141"/>
                  <a:pt x="94" y="141"/>
                </a:cubicBezTo>
                <a:cubicBezTo>
                  <a:pt x="94" y="141"/>
                  <a:pt x="94" y="141"/>
                  <a:pt x="94" y="141"/>
                </a:cubicBezTo>
                <a:cubicBezTo>
                  <a:pt x="93" y="142"/>
                  <a:pt x="93" y="141"/>
                  <a:pt x="93" y="141"/>
                </a:cubicBezTo>
                <a:cubicBezTo>
                  <a:pt x="94" y="141"/>
                  <a:pt x="94" y="140"/>
                  <a:pt x="94" y="140"/>
                </a:cubicBezTo>
                <a:cubicBezTo>
                  <a:pt x="94" y="140"/>
                  <a:pt x="94" y="140"/>
                  <a:pt x="94" y="140"/>
                </a:cubicBezTo>
                <a:moveTo>
                  <a:pt x="410" y="49"/>
                </a:moveTo>
                <a:cubicBezTo>
                  <a:pt x="410" y="49"/>
                  <a:pt x="410" y="49"/>
                  <a:pt x="410" y="50"/>
                </a:cubicBezTo>
                <a:cubicBezTo>
                  <a:pt x="410" y="50"/>
                  <a:pt x="410" y="50"/>
                  <a:pt x="410" y="50"/>
                </a:cubicBezTo>
                <a:cubicBezTo>
                  <a:pt x="409" y="51"/>
                  <a:pt x="409" y="50"/>
                  <a:pt x="409" y="50"/>
                </a:cubicBezTo>
                <a:cubicBezTo>
                  <a:pt x="409" y="50"/>
                  <a:pt x="409" y="49"/>
                  <a:pt x="410" y="49"/>
                </a:cubicBezTo>
                <a:cubicBezTo>
                  <a:pt x="410" y="49"/>
                  <a:pt x="410" y="49"/>
                  <a:pt x="410" y="49"/>
                </a:cubicBezTo>
                <a:moveTo>
                  <a:pt x="686" y="204"/>
                </a:moveTo>
                <a:cubicBezTo>
                  <a:pt x="686" y="204"/>
                  <a:pt x="685" y="204"/>
                  <a:pt x="685" y="204"/>
                </a:cubicBezTo>
                <a:cubicBezTo>
                  <a:pt x="685" y="204"/>
                  <a:pt x="685" y="204"/>
                  <a:pt x="685" y="203"/>
                </a:cubicBezTo>
                <a:cubicBezTo>
                  <a:pt x="685" y="203"/>
                  <a:pt x="686" y="203"/>
                  <a:pt x="686" y="203"/>
                </a:cubicBezTo>
                <a:cubicBezTo>
                  <a:pt x="686" y="204"/>
                  <a:pt x="686" y="204"/>
                  <a:pt x="686" y="204"/>
                </a:cubicBezTo>
                <a:moveTo>
                  <a:pt x="764" y="204"/>
                </a:moveTo>
                <a:cubicBezTo>
                  <a:pt x="764" y="205"/>
                  <a:pt x="764" y="205"/>
                  <a:pt x="764" y="206"/>
                </a:cubicBezTo>
                <a:cubicBezTo>
                  <a:pt x="764" y="206"/>
                  <a:pt x="764" y="206"/>
                  <a:pt x="763" y="206"/>
                </a:cubicBezTo>
                <a:cubicBezTo>
                  <a:pt x="763" y="206"/>
                  <a:pt x="763" y="205"/>
                  <a:pt x="763" y="204"/>
                </a:cubicBezTo>
                <a:cubicBezTo>
                  <a:pt x="764" y="204"/>
                  <a:pt x="764" y="204"/>
                  <a:pt x="764" y="204"/>
                </a:cubicBezTo>
                <a:moveTo>
                  <a:pt x="140" y="215"/>
                </a:moveTo>
                <a:cubicBezTo>
                  <a:pt x="140" y="215"/>
                  <a:pt x="140" y="215"/>
                  <a:pt x="140" y="214"/>
                </a:cubicBezTo>
                <a:cubicBezTo>
                  <a:pt x="139" y="214"/>
                  <a:pt x="139" y="214"/>
                  <a:pt x="139" y="214"/>
                </a:cubicBezTo>
                <a:cubicBezTo>
                  <a:pt x="139" y="214"/>
                  <a:pt x="140" y="214"/>
                  <a:pt x="140" y="214"/>
                </a:cubicBezTo>
                <a:cubicBezTo>
                  <a:pt x="140" y="214"/>
                  <a:pt x="140" y="214"/>
                  <a:pt x="141" y="214"/>
                </a:cubicBezTo>
                <a:cubicBezTo>
                  <a:pt x="141" y="214"/>
                  <a:pt x="141" y="214"/>
                  <a:pt x="141" y="214"/>
                </a:cubicBezTo>
                <a:cubicBezTo>
                  <a:pt x="141" y="215"/>
                  <a:pt x="141" y="215"/>
                  <a:pt x="140" y="215"/>
                </a:cubicBezTo>
                <a:moveTo>
                  <a:pt x="188" y="218"/>
                </a:moveTo>
                <a:cubicBezTo>
                  <a:pt x="189" y="218"/>
                  <a:pt x="189" y="219"/>
                  <a:pt x="189" y="219"/>
                </a:cubicBezTo>
                <a:cubicBezTo>
                  <a:pt x="189" y="219"/>
                  <a:pt x="189" y="219"/>
                  <a:pt x="189" y="219"/>
                </a:cubicBezTo>
                <a:cubicBezTo>
                  <a:pt x="189" y="219"/>
                  <a:pt x="188" y="219"/>
                  <a:pt x="188" y="219"/>
                </a:cubicBezTo>
                <a:cubicBezTo>
                  <a:pt x="188" y="219"/>
                  <a:pt x="188" y="218"/>
                  <a:pt x="188" y="218"/>
                </a:cubicBezTo>
                <a:moveTo>
                  <a:pt x="548" y="736"/>
                </a:moveTo>
                <a:cubicBezTo>
                  <a:pt x="547" y="736"/>
                  <a:pt x="547" y="736"/>
                  <a:pt x="547" y="736"/>
                </a:cubicBezTo>
                <a:cubicBezTo>
                  <a:pt x="547" y="735"/>
                  <a:pt x="548" y="735"/>
                  <a:pt x="549" y="736"/>
                </a:cubicBezTo>
                <a:cubicBezTo>
                  <a:pt x="549" y="736"/>
                  <a:pt x="549" y="736"/>
                  <a:pt x="549" y="736"/>
                </a:cubicBezTo>
                <a:cubicBezTo>
                  <a:pt x="548" y="736"/>
                  <a:pt x="548" y="736"/>
                  <a:pt x="548" y="736"/>
                </a:cubicBezTo>
                <a:moveTo>
                  <a:pt x="127" y="113"/>
                </a:moveTo>
                <a:cubicBezTo>
                  <a:pt x="126" y="113"/>
                  <a:pt x="125" y="113"/>
                  <a:pt x="125" y="113"/>
                </a:cubicBezTo>
                <a:cubicBezTo>
                  <a:pt x="125" y="113"/>
                  <a:pt x="125" y="112"/>
                  <a:pt x="125" y="112"/>
                </a:cubicBezTo>
                <a:cubicBezTo>
                  <a:pt x="125" y="112"/>
                  <a:pt x="126" y="112"/>
                  <a:pt x="127" y="112"/>
                </a:cubicBezTo>
                <a:cubicBezTo>
                  <a:pt x="127" y="112"/>
                  <a:pt x="127" y="113"/>
                  <a:pt x="127" y="113"/>
                </a:cubicBezTo>
                <a:moveTo>
                  <a:pt x="630" y="732"/>
                </a:moveTo>
                <a:cubicBezTo>
                  <a:pt x="630" y="733"/>
                  <a:pt x="630" y="733"/>
                  <a:pt x="630" y="733"/>
                </a:cubicBezTo>
                <a:cubicBezTo>
                  <a:pt x="630" y="733"/>
                  <a:pt x="630" y="733"/>
                  <a:pt x="630" y="733"/>
                </a:cubicBezTo>
                <a:cubicBezTo>
                  <a:pt x="629" y="733"/>
                  <a:pt x="629" y="732"/>
                  <a:pt x="630" y="732"/>
                </a:cubicBezTo>
                <a:cubicBezTo>
                  <a:pt x="630" y="732"/>
                  <a:pt x="630" y="732"/>
                  <a:pt x="630" y="732"/>
                </a:cubicBezTo>
                <a:moveTo>
                  <a:pt x="100" y="324"/>
                </a:moveTo>
                <a:cubicBezTo>
                  <a:pt x="100" y="323"/>
                  <a:pt x="99" y="323"/>
                  <a:pt x="99" y="323"/>
                </a:cubicBezTo>
                <a:cubicBezTo>
                  <a:pt x="100" y="322"/>
                  <a:pt x="101" y="322"/>
                  <a:pt x="101" y="323"/>
                </a:cubicBezTo>
                <a:cubicBezTo>
                  <a:pt x="101" y="323"/>
                  <a:pt x="101" y="323"/>
                  <a:pt x="101" y="323"/>
                </a:cubicBezTo>
                <a:cubicBezTo>
                  <a:pt x="101" y="323"/>
                  <a:pt x="100" y="323"/>
                  <a:pt x="100" y="324"/>
                </a:cubicBezTo>
                <a:moveTo>
                  <a:pt x="142" y="574"/>
                </a:moveTo>
                <a:cubicBezTo>
                  <a:pt x="142" y="574"/>
                  <a:pt x="143" y="574"/>
                  <a:pt x="143" y="575"/>
                </a:cubicBezTo>
                <a:cubicBezTo>
                  <a:pt x="143" y="575"/>
                  <a:pt x="142" y="575"/>
                  <a:pt x="142" y="575"/>
                </a:cubicBezTo>
                <a:moveTo>
                  <a:pt x="142" y="594"/>
                </a:moveTo>
                <a:cubicBezTo>
                  <a:pt x="142" y="594"/>
                  <a:pt x="141" y="595"/>
                  <a:pt x="141" y="595"/>
                </a:cubicBezTo>
                <a:cubicBezTo>
                  <a:pt x="141" y="594"/>
                  <a:pt x="141" y="594"/>
                  <a:pt x="141" y="594"/>
                </a:cubicBezTo>
                <a:cubicBezTo>
                  <a:pt x="142" y="594"/>
                  <a:pt x="142" y="594"/>
                  <a:pt x="142" y="594"/>
                </a:cubicBezTo>
                <a:cubicBezTo>
                  <a:pt x="142" y="594"/>
                  <a:pt x="142" y="594"/>
                  <a:pt x="142" y="594"/>
                </a:cubicBezTo>
                <a:moveTo>
                  <a:pt x="238" y="46"/>
                </a:moveTo>
                <a:cubicBezTo>
                  <a:pt x="237" y="46"/>
                  <a:pt x="237" y="46"/>
                  <a:pt x="237" y="46"/>
                </a:cubicBezTo>
                <a:cubicBezTo>
                  <a:pt x="237" y="46"/>
                  <a:pt x="237" y="46"/>
                  <a:pt x="237" y="46"/>
                </a:cubicBezTo>
                <a:cubicBezTo>
                  <a:pt x="237" y="46"/>
                  <a:pt x="237" y="46"/>
                  <a:pt x="237" y="46"/>
                </a:cubicBezTo>
                <a:cubicBezTo>
                  <a:pt x="237" y="46"/>
                  <a:pt x="238" y="46"/>
                  <a:pt x="238" y="46"/>
                </a:cubicBezTo>
                <a:moveTo>
                  <a:pt x="671" y="594"/>
                </a:moveTo>
                <a:cubicBezTo>
                  <a:pt x="671" y="593"/>
                  <a:pt x="671" y="593"/>
                  <a:pt x="672" y="593"/>
                </a:cubicBezTo>
                <a:cubicBezTo>
                  <a:pt x="672" y="593"/>
                  <a:pt x="672" y="593"/>
                  <a:pt x="672" y="593"/>
                </a:cubicBezTo>
                <a:cubicBezTo>
                  <a:pt x="672" y="594"/>
                  <a:pt x="672" y="594"/>
                  <a:pt x="672" y="594"/>
                </a:cubicBezTo>
                <a:cubicBezTo>
                  <a:pt x="672" y="594"/>
                  <a:pt x="671" y="594"/>
                  <a:pt x="671" y="594"/>
                </a:cubicBezTo>
                <a:moveTo>
                  <a:pt x="146" y="583"/>
                </a:moveTo>
                <a:cubicBezTo>
                  <a:pt x="146" y="583"/>
                  <a:pt x="146" y="583"/>
                  <a:pt x="146" y="583"/>
                </a:cubicBezTo>
                <a:cubicBezTo>
                  <a:pt x="146" y="583"/>
                  <a:pt x="146" y="583"/>
                  <a:pt x="146" y="583"/>
                </a:cubicBezTo>
                <a:cubicBezTo>
                  <a:pt x="146" y="583"/>
                  <a:pt x="146" y="583"/>
                  <a:pt x="146" y="583"/>
                </a:cubicBezTo>
                <a:cubicBezTo>
                  <a:pt x="146" y="583"/>
                  <a:pt x="146" y="583"/>
                  <a:pt x="146" y="583"/>
                </a:cubicBezTo>
                <a:moveTo>
                  <a:pt x="665" y="600"/>
                </a:moveTo>
                <a:cubicBezTo>
                  <a:pt x="665" y="600"/>
                  <a:pt x="665" y="600"/>
                  <a:pt x="665" y="601"/>
                </a:cubicBezTo>
                <a:cubicBezTo>
                  <a:pt x="665" y="600"/>
                  <a:pt x="665" y="600"/>
                  <a:pt x="665" y="600"/>
                </a:cubicBezTo>
                <a:cubicBezTo>
                  <a:pt x="665" y="600"/>
                  <a:pt x="665" y="600"/>
                  <a:pt x="665" y="600"/>
                </a:cubicBezTo>
                <a:cubicBezTo>
                  <a:pt x="665" y="600"/>
                  <a:pt x="665" y="600"/>
                  <a:pt x="665" y="600"/>
                </a:cubicBezTo>
                <a:moveTo>
                  <a:pt x="210" y="50"/>
                </a:moveTo>
                <a:cubicBezTo>
                  <a:pt x="210" y="50"/>
                  <a:pt x="210" y="50"/>
                  <a:pt x="210" y="50"/>
                </a:cubicBezTo>
                <a:cubicBezTo>
                  <a:pt x="209" y="50"/>
                  <a:pt x="209" y="50"/>
                  <a:pt x="210" y="49"/>
                </a:cubicBezTo>
                <a:cubicBezTo>
                  <a:pt x="210" y="49"/>
                  <a:pt x="210" y="49"/>
                  <a:pt x="210" y="49"/>
                </a:cubicBezTo>
                <a:cubicBezTo>
                  <a:pt x="210" y="50"/>
                  <a:pt x="210" y="50"/>
                  <a:pt x="210" y="50"/>
                </a:cubicBezTo>
                <a:moveTo>
                  <a:pt x="151" y="595"/>
                </a:moveTo>
                <a:cubicBezTo>
                  <a:pt x="151" y="595"/>
                  <a:pt x="151" y="595"/>
                  <a:pt x="151" y="595"/>
                </a:cubicBezTo>
                <a:cubicBezTo>
                  <a:pt x="151" y="595"/>
                  <a:pt x="151" y="595"/>
                  <a:pt x="151" y="595"/>
                </a:cubicBezTo>
                <a:cubicBezTo>
                  <a:pt x="151" y="595"/>
                  <a:pt x="151" y="596"/>
                  <a:pt x="151" y="596"/>
                </a:cubicBezTo>
                <a:cubicBezTo>
                  <a:pt x="151" y="596"/>
                  <a:pt x="151" y="596"/>
                  <a:pt x="151" y="595"/>
                </a:cubicBezTo>
                <a:moveTo>
                  <a:pt x="217" y="46"/>
                </a:moveTo>
                <a:cubicBezTo>
                  <a:pt x="217" y="45"/>
                  <a:pt x="217" y="45"/>
                  <a:pt x="217" y="45"/>
                </a:cubicBezTo>
                <a:cubicBezTo>
                  <a:pt x="217" y="45"/>
                  <a:pt x="217" y="45"/>
                  <a:pt x="217" y="45"/>
                </a:cubicBezTo>
                <a:cubicBezTo>
                  <a:pt x="218" y="45"/>
                  <a:pt x="218" y="45"/>
                  <a:pt x="218" y="45"/>
                </a:cubicBezTo>
                <a:cubicBezTo>
                  <a:pt x="218" y="45"/>
                  <a:pt x="217" y="45"/>
                  <a:pt x="217" y="46"/>
                </a:cubicBezTo>
                <a:moveTo>
                  <a:pt x="214" y="49"/>
                </a:moveTo>
                <a:cubicBezTo>
                  <a:pt x="214" y="49"/>
                  <a:pt x="214" y="49"/>
                  <a:pt x="214" y="49"/>
                </a:cubicBezTo>
                <a:cubicBezTo>
                  <a:pt x="214" y="49"/>
                  <a:pt x="214" y="49"/>
                  <a:pt x="213" y="49"/>
                </a:cubicBezTo>
                <a:cubicBezTo>
                  <a:pt x="213" y="49"/>
                  <a:pt x="213" y="49"/>
                  <a:pt x="213" y="49"/>
                </a:cubicBezTo>
                <a:cubicBezTo>
                  <a:pt x="213" y="49"/>
                  <a:pt x="213" y="49"/>
                  <a:pt x="214" y="49"/>
                </a:cubicBezTo>
                <a:moveTo>
                  <a:pt x="144" y="585"/>
                </a:moveTo>
                <a:cubicBezTo>
                  <a:pt x="144" y="585"/>
                  <a:pt x="145" y="585"/>
                  <a:pt x="145" y="586"/>
                </a:cubicBezTo>
                <a:cubicBezTo>
                  <a:pt x="144" y="586"/>
                  <a:pt x="144" y="586"/>
                  <a:pt x="144" y="586"/>
                </a:cubicBezTo>
                <a:moveTo>
                  <a:pt x="23" y="535"/>
                </a:moveTo>
                <a:cubicBezTo>
                  <a:pt x="23" y="535"/>
                  <a:pt x="22" y="535"/>
                  <a:pt x="22" y="535"/>
                </a:cubicBezTo>
                <a:cubicBezTo>
                  <a:pt x="23" y="534"/>
                  <a:pt x="23" y="534"/>
                  <a:pt x="23" y="535"/>
                </a:cubicBezTo>
                <a:cubicBezTo>
                  <a:pt x="23" y="535"/>
                  <a:pt x="23" y="535"/>
                  <a:pt x="23" y="535"/>
                </a:cubicBezTo>
                <a:cubicBezTo>
                  <a:pt x="23" y="535"/>
                  <a:pt x="23" y="535"/>
                  <a:pt x="23" y="535"/>
                </a:cubicBezTo>
                <a:moveTo>
                  <a:pt x="675" y="590"/>
                </a:moveTo>
                <a:cubicBezTo>
                  <a:pt x="675" y="590"/>
                  <a:pt x="675" y="590"/>
                  <a:pt x="675" y="590"/>
                </a:cubicBezTo>
                <a:cubicBezTo>
                  <a:pt x="674" y="590"/>
                  <a:pt x="674" y="590"/>
                  <a:pt x="674" y="590"/>
                </a:cubicBezTo>
                <a:cubicBezTo>
                  <a:pt x="674" y="590"/>
                  <a:pt x="674" y="589"/>
                  <a:pt x="674" y="589"/>
                </a:cubicBezTo>
                <a:cubicBezTo>
                  <a:pt x="674" y="589"/>
                  <a:pt x="674" y="589"/>
                  <a:pt x="674" y="589"/>
                </a:cubicBezTo>
                <a:cubicBezTo>
                  <a:pt x="675" y="589"/>
                  <a:pt x="675" y="590"/>
                  <a:pt x="675" y="590"/>
                </a:cubicBezTo>
                <a:moveTo>
                  <a:pt x="144" y="590"/>
                </a:moveTo>
                <a:cubicBezTo>
                  <a:pt x="144" y="590"/>
                  <a:pt x="144" y="589"/>
                  <a:pt x="144" y="589"/>
                </a:cubicBezTo>
                <a:cubicBezTo>
                  <a:pt x="145" y="589"/>
                  <a:pt x="145" y="590"/>
                  <a:pt x="145" y="590"/>
                </a:cubicBezTo>
                <a:moveTo>
                  <a:pt x="677" y="587"/>
                </a:moveTo>
                <a:cubicBezTo>
                  <a:pt x="677" y="587"/>
                  <a:pt x="676" y="587"/>
                  <a:pt x="676" y="587"/>
                </a:cubicBezTo>
                <a:cubicBezTo>
                  <a:pt x="676" y="587"/>
                  <a:pt x="676" y="587"/>
                  <a:pt x="676" y="587"/>
                </a:cubicBezTo>
                <a:cubicBezTo>
                  <a:pt x="676" y="587"/>
                  <a:pt x="676" y="587"/>
                  <a:pt x="677" y="587"/>
                </a:cubicBezTo>
                <a:cubicBezTo>
                  <a:pt x="677" y="586"/>
                  <a:pt x="677" y="587"/>
                  <a:pt x="677" y="587"/>
                </a:cubicBezTo>
                <a:moveTo>
                  <a:pt x="682" y="587"/>
                </a:moveTo>
                <a:cubicBezTo>
                  <a:pt x="681" y="587"/>
                  <a:pt x="681" y="587"/>
                  <a:pt x="681" y="587"/>
                </a:cubicBezTo>
                <a:cubicBezTo>
                  <a:pt x="680" y="587"/>
                  <a:pt x="681" y="587"/>
                  <a:pt x="681" y="586"/>
                </a:cubicBezTo>
                <a:cubicBezTo>
                  <a:pt x="681" y="586"/>
                  <a:pt x="681" y="586"/>
                  <a:pt x="682" y="586"/>
                </a:cubicBezTo>
                <a:cubicBezTo>
                  <a:pt x="682" y="586"/>
                  <a:pt x="682" y="587"/>
                  <a:pt x="682" y="587"/>
                </a:cubicBezTo>
                <a:moveTo>
                  <a:pt x="674" y="589"/>
                </a:moveTo>
                <a:cubicBezTo>
                  <a:pt x="673" y="589"/>
                  <a:pt x="673" y="589"/>
                  <a:pt x="673" y="589"/>
                </a:cubicBezTo>
                <a:cubicBezTo>
                  <a:pt x="673" y="588"/>
                  <a:pt x="674" y="588"/>
                  <a:pt x="674" y="589"/>
                </a:cubicBezTo>
                <a:cubicBezTo>
                  <a:pt x="674" y="589"/>
                  <a:pt x="674" y="589"/>
                  <a:pt x="674" y="589"/>
                </a:cubicBezTo>
                <a:cubicBezTo>
                  <a:pt x="674" y="589"/>
                  <a:pt x="674" y="589"/>
                  <a:pt x="674" y="589"/>
                </a:cubicBezTo>
                <a:moveTo>
                  <a:pt x="678" y="593"/>
                </a:moveTo>
                <a:cubicBezTo>
                  <a:pt x="678" y="592"/>
                  <a:pt x="678" y="592"/>
                  <a:pt x="678" y="592"/>
                </a:cubicBezTo>
                <a:cubicBezTo>
                  <a:pt x="679" y="592"/>
                  <a:pt x="679" y="592"/>
                  <a:pt x="679" y="592"/>
                </a:cubicBezTo>
                <a:cubicBezTo>
                  <a:pt x="679" y="593"/>
                  <a:pt x="678" y="593"/>
                  <a:pt x="678" y="593"/>
                </a:cubicBezTo>
                <a:moveTo>
                  <a:pt x="679" y="591"/>
                </a:moveTo>
                <a:cubicBezTo>
                  <a:pt x="679" y="591"/>
                  <a:pt x="680" y="591"/>
                  <a:pt x="680" y="591"/>
                </a:cubicBezTo>
                <a:cubicBezTo>
                  <a:pt x="679" y="592"/>
                  <a:pt x="679" y="592"/>
                  <a:pt x="679" y="592"/>
                </a:cubicBezTo>
                <a:cubicBezTo>
                  <a:pt x="679" y="592"/>
                  <a:pt x="679" y="592"/>
                  <a:pt x="679" y="592"/>
                </a:cubicBezTo>
                <a:cubicBezTo>
                  <a:pt x="679" y="592"/>
                  <a:pt x="679" y="592"/>
                  <a:pt x="679" y="592"/>
                </a:cubicBezTo>
                <a:cubicBezTo>
                  <a:pt x="679" y="591"/>
                  <a:pt x="679" y="591"/>
                  <a:pt x="679" y="591"/>
                </a:cubicBezTo>
                <a:moveTo>
                  <a:pt x="352" y="808"/>
                </a:moveTo>
                <a:cubicBezTo>
                  <a:pt x="352" y="808"/>
                  <a:pt x="352" y="808"/>
                  <a:pt x="352" y="808"/>
                </a:cubicBezTo>
                <a:cubicBezTo>
                  <a:pt x="351" y="808"/>
                  <a:pt x="352" y="808"/>
                  <a:pt x="352" y="807"/>
                </a:cubicBezTo>
                <a:cubicBezTo>
                  <a:pt x="352" y="807"/>
                  <a:pt x="352" y="807"/>
                  <a:pt x="352" y="807"/>
                </a:cubicBezTo>
                <a:cubicBezTo>
                  <a:pt x="352" y="807"/>
                  <a:pt x="352" y="808"/>
                  <a:pt x="352" y="808"/>
                </a:cubicBezTo>
                <a:moveTo>
                  <a:pt x="149" y="592"/>
                </a:moveTo>
                <a:cubicBezTo>
                  <a:pt x="149" y="592"/>
                  <a:pt x="149" y="592"/>
                  <a:pt x="149" y="592"/>
                </a:cubicBezTo>
                <a:cubicBezTo>
                  <a:pt x="149" y="592"/>
                  <a:pt x="149" y="592"/>
                  <a:pt x="149" y="591"/>
                </a:cubicBezTo>
                <a:cubicBezTo>
                  <a:pt x="148" y="591"/>
                  <a:pt x="148" y="591"/>
                  <a:pt x="149" y="591"/>
                </a:cubicBezTo>
                <a:cubicBezTo>
                  <a:pt x="149" y="591"/>
                  <a:pt x="149" y="591"/>
                  <a:pt x="149" y="591"/>
                </a:cubicBezTo>
                <a:cubicBezTo>
                  <a:pt x="149" y="591"/>
                  <a:pt x="149" y="591"/>
                  <a:pt x="149" y="592"/>
                </a:cubicBezTo>
                <a:moveTo>
                  <a:pt x="211" y="49"/>
                </a:moveTo>
                <a:cubicBezTo>
                  <a:pt x="211" y="49"/>
                  <a:pt x="211" y="49"/>
                  <a:pt x="211" y="49"/>
                </a:cubicBezTo>
                <a:cubicBezTo>
                  <a:pt x="211" y="49"/>
                  <a:pt x="211" y="49"/>
                  <a:pt x="211" y="49"/>
                </a:cubicBezTo>
                <a:cubicBezTo>
                  <a:pt x="210" y="50"/>
                  <a:pt x="210" y="49"/>
                  <a:pt x="210" y="49"/>
                </a:cubicBezTo>
                <a:cubicBezTo>
                  <a:pt x="210" y="49"/>
                  <a:pt x="210" y="49"/>
                  <a:pt x="210" y="49"/>
                </a:cubicBezTo>
                <a:cubicBezTo>
                  <a:pt x="210" y="49"/>
                  <a:pt x="211" y="49"/>
                  <a:pt x="211" y="49"/>
                </a:cubicBezTo>
                <a:moveTo>
                  <a:pt x="669" y="590"/>
                </a:moveTo>
                <a:cubicBezTo>
                  <a:pt x="669" y="591"/>
                  <a:pt x="669" y="591"/>
                  <a:pt x="669" y="591"/>
                </a:cubicBezTo>
                <a:cubicBezTo>
                  <a:pt x="669" y="591"/>
                  <a:pt x="668" y="591"/>
                  <a:pt x="668" y="591"/>
                </a:cubicBezTo>
                <a:cubicBezTo>
                  <a:pt x="669" y="591"/>
                  <a:pt x="669" y="590"/>
                  <a:pt x="669" y="590"/>
                </a:cubicBezTo>
                <a:cubicBezTo>
                  <a:pt x="669" y="590"/>
                  <a:pt x="669" y="590"/>
                  <a:pt x="669" y="590"/>
                </a:cubicBezTo>
                <a:moveTo>
                  <a:pt x="148" y="591"/>
                </a:moveTo>
                <a:cubicBezTo>
                  <a:pt x="148" y="591"/>
                  <a:pt x="148" y="591"/>
                  <a:pt x="148" y="591"/>
                </a:cubicBezTo>
                <a:cubicBezTo>
                  <a:pt x="148" y="590"/>
                  <a:pt x="148" y="590"/>
                  <a:pt x="148" y="591"/>
                </a:cubicBezTo>
                <a:cubicBezTo>
                  <a:pt x="149" y="591"/>
                  <a:pt x="149" y="591"/>
                  <a:pt x="148" y="591"/>
                </a:cubicBezTo>
                <a:cubicBezTo>
                  <a:pt x="148" y="591"/>
                  <a:pt x="148" y="591"/>
                  <a:pt x="148" y="591"/>
                </a:cubicBezTo>
                <a:moveTo>
                  <a:pt x="143" y="584"/>
                </a:moveTo>
                <a:cubicBezTo>
                  <a:pt x="143" y="584"/>
                  <a:pt x="144" y="585"/>
                  <a:pt x="144" y="585"/>
                </a:cubicBezTo>
                <a:cubicBezTo>
                  <a:pt x="143" y="585"/>
                  <a:pt x="143" y="585"/>
                  <a:pt x="143" y="584"/>
                </a:cubicBezTo>
                <a:moveTo>
                  <a:pt x="240" y="49"/>
                </a:moveTo>
                <a:cubicBezTo>
                  <a:pt x="240" y="48"/>
                  <a:pt x="240" y="48"/>
                  <a:pt x="240" y="48"/>
                </a:cubicBezTo>
                <a:cubicBezTo>
                  <a:pt x="240" y="47"/>
                  <a:pt x="240" y="48"/>
                  <a:pt x="240" y="48"/>
                </a:cubicBezTo>
                <a:cubicBezTo>
                  <a:pt x="241" y="48"/>
                  <a:pt x="241" y="48"/>
                  <a:pt x="240" y="49"/>
                </a:cubicBezTo>
                <a:cubicBezTo>
                  <a:pt x="240" y="49"/>
                  <a:pt x="240" y="49"/>
                  <a:pt x="240" y="49"/>
                </a:cubicBezTo>
                <a:moveTo>
                  <a:pt x="639" y="727"/>
                </a:moveTo>
                <a:cubicBezTo>
                  <a:pt x="638" y="726"/>
                  <a:pt x="638" y="726"/>
                  <a:pt x="638" y="726"/>
                </a:cubicBezTo>
                <a:cubicBezTo>
                  <a:pt x="638" y="726"/>
                  <a:pt x="638" y="726"/>
                  <a:pt x="638" y="726"/>
                </a:cubicBezTo>
                <a:cubicBezTo>
                  <a:pt x="638" y="726"/>
                  <a:pt x="639" y="726"/>
                  <a:pt x="639" y="726"/>
                </a:cubicBezTo>
                <a:cubicBezTo>
                  <a:pt x="639" y="726"/>
                  <a:pt x="639" y="726"/>
                  <a:pt x="639" y="727"/>
                </a:cubicBezTo>
                <a:moveTo>
                  <a:pt x="640" y="728"/>
                </a:moveTo>
                <a:cubicBezTo>
                  <a:pt x="640" y="727"/>
                  <a:pt x="640" y="727"/>
                  <a:pt x="640" y="727"/>
                </a:cubicBezTo>
                <a:cubicBezTo>
                  <a:pt x="640" y="727"/>
                  <a:pt x="640" y="727"/>
                  <a:pt x="640" y="727"/>
                </a:cubicBezTo>
                <a:cubicBezTo>
                  <a:pt x="641" y="727"/>
                  <a:pt x="641" y="727"/>
                  <a:pt x="641" y="727"/>
                </a:cubicBezTo>
                <a:cubicBezTo>
                  <a:pt x="641" y="727"/>
                  <a:pt x="640" y="727"/>
                  <a:pt x="640" y="728"/>
                </a:cubicBezTo>
                <a:moveTo>
                  <a:pt x="563" y="728"/>
                </a:moveTo>
                <a:cubicBezTo>
                  <a:pt x="563" y="728"/>
                  <a:pt x="563" y="728"/>
                  <a:pt x="563" y="728"/>
                </a:cubicBezTo>
                <a:cubicBezTo>
                  <a:pt x="563" y="728"/>
                  <a:pt x="563" y="728"/>
                  <a:pt x="564" y="728"/>
                </a:cubicBezTo>
                <a:cubicBezTo>
                  <a:pt x="564" y="728"/>
                  <a:pt x="564" y="728"/>
                  <a:pt x="564" y="728"/>
                </a:cubicBezTo>
                <a:cubicBezTo>
                  <a:pt x="564" y="728"/>
                  <a:pt x="564" y="728"/>
                  <a:pt x="563" y="728"/>
                </a:cubicBezTo>
                <a:moveTo>
                  <a:pt x="632" y="728"/>
                </a:moveTo>
                <a:cubicBezTo>
                  <a:pt x="632" y="728"/>
                  <a:pt x="632" y="729"/>
                  <a:pt x="632" y="729"/>
                </a:cubicBezTo>
                <a:cubicBezTo>
                  <a:pt x="632" y="728"/>
                  <a:pt x="632" y="728"/>
                  <a:pt x="631" y="728"/>
                </a:cubicBezTo>
                <a:cubicBezTo>
                  <a:pt x="631" y="728"/>
                  <a:pt x="632" y="728"/>
                  <a:pt x="632" y="728"/>
                </a:cubicBezTo>
                <a:cubicBezTo>
                  <a:pt x="632" y="728"/>
                  <a:pt x="632" y="728"/>
                  <a:pt x="632" y="728"/>
                </a:cubicBezTo>
                <a:moveTo>
                  <a:pt x="640" y="731"/>
                </a:moveTo>
                <a:cubicBezTo>
                  <a:pt x="640" y="731"/>
                  <a:pt x="640" y="731"/>
                  <a:pt x="640" y="731"/>
                </a:cubicBezTo>
                <a:cubicBezTo>
                  <a:pt x="640" y="730"/>
                  <a:pt x="641" y="731"/>
                  <a:pt x="641" y="731"/>
                </a:cubicBezTo>
                <a:cubicBezTo>
                  <a:pt x="641" y="731"/>
                  <a:pt x="641" y="731"/>
                  <a:pt x="641" y="731"/>
                </a:cubicBezTo>
                <a:cubicBezTo>
                  <a:pt x="641" y="732"/>
                  <a:pt x="641" y="731"/>
                  <a:pt x="640" y="731"/>
                </a:cubicBezTo>
                <a:moveTo>
                  <a:pt x="543" y="733"/>
                </a:moveTo>
                <a:cubicBezTo>
                  <a:pt x="543" y="733"/>
                  <a:pt x="543" y="733"/>
                  <a:pt x="543" y="733"/>
                </a:cubicBezTo>
                <a:cubicBezTo>
                  <a:pt x="543" y="733"/>
                  <a:pt x="542" y="733"/>
                  <a:pt x="542" y="733"/>
                </a:cubicBezTo>
                <a:cubicBezTo>
                  <a:pt x="542" y="733"/>
                  <a:pt x="543" y="733"/>
                  <a:pt x="543" y="732"/>
                </a:cubicBezTo>
                <a:cubicBezTo>
                  <a:pt x="543" y="733"/>
                  <a:pt x="543" y="733"/>
                  <a:pt x="543" y="733"/>
                </a:cubicBezTo>
                <a:moveTo>
                  <a:pt x="542" y="738"/>
                </a:moveTo>
                <a:cubicBezTo>
                  <a:pt x="542" y="738"/>
                  <a:pt x="542" y="738"/>
                  <a:pt x="542" y="738"/>
                </a:cubicBezTo>
                <a:cubicBezTo>
                  <a:pt x="542" y="738"/>
                  <a:pt x="541" y="738"/>
                  <a:pt x="541" y="738"/>
                </a:cubicBezTo>
                <a:cubicBezTo>
                  <a:pt x="541" y="737"/>
                  <a:pt x="541" y="737"/>
                  <a:pt x="541" y="737"/>
                </a:cubicBezTo>
                <a:cubicBezTo>
                  <a:pt x="541" y="737"/>
                  <a:pt x="542" y="737"/>
                  <a:pt x="542" y="737"/>
                </a:cubicBezTo>
                <a:cubicBezTo>
                  <a:pt x="542" y="737"/>
                  <a:pt x="542" y="738"/>
                  <a:pt x="542" y="738"/>
                </a:cubicBezTo>
                <a:moveTo>
                  <a:pt x="396" y="763"/>
                </a:moveTo>
                <a:cubicBezTo>
                  <a:pt x="396" y="763"/>
                  <a:pt x="396" y="764"/>
                  <a:pt x="396" y="764"/>
                </a:cubicBezTo>
                <a:cubicBezTo>
                  <a:pt x="395" y="764"/>
                  <a:pt x="395" y="763"/>
                  <a:pt x="395" y="763"/>
                </a:cubicBezTo>
                <a:cubicBezTo>
                  <a:pt x="395" y="763"/>
                  <a:pt x="395" y="763"/>
                  <a:pt x="396" y="763"/>
                </a:cubicBezTo>
                <a:cubicBezTo>
                  <a:pt x="396" y="763"/>
                  <a:pt x="396" y="763"/>
                  <a:pt x="396" y="763"/>
                </a:cubicBezTo>
                <a:moveTo>
                  <a:pt x="330" y="755"/>
                </a:moveTo>
                <a:cubicBezTo>
                  <a:pt x="330" y="755"/>
                  <a:pt x="330" y="755"/>
                  <a:pt x="330" y="755"/>
                </a:cubicBezTo>
                <a:cubicBezTo>
                  <a:pt x="330" y="755"/>
                  <a:pt x="330" y="755"/>
                  <a:pt x="330" y="755"/>
                </a:cubicBezTo>
                <a:cubicBezTo>
                  <a:pt x="330" y="755"/>
                  <a:pt x="330" y="754"/>
                  <a:pt x="330" y="754"/>
                </a:cubicBezTo>
                <a:cubicBezTo>
                  <a:pt x="330" y="754"/>
                  <a:pt x="330" y="754"/>
                  <a:pt x="330" y="755"/>
                </a:cubicBezTo>
                <a:moveTo>
                  <a:pt x="201" y="756"/>
                </a:moveTo>
                <a:cubicBezTo>
                  <a:pt x="201" y="757"/>
                  <a:pt x="201" y="757"/>
                  <a:pt x="200" y="757"/>
                </a:cubicBezTo>
                <a:cubicBezTo>
                  <a:pt x="200" y="757"/>
                  <a:pt x="200" y="756"/>
                  <a:pt x="200" y="756"/>
                </a:cubicBezTo>
                <a:moveTo>
                  <a:pt x="342" y="758"/>
                </a:moveTo>
                <a:cubicBezTo>
                  <a:pt x="342" y="758"/>
                  <a:pt x="342" y="758"/>
                  <a:pt x="342" y="758"/>
                </a:cubicBezTo>
                <a:cubicBezTo>
                  <a:pt x="341" y="758"/>
                  <a:pt x="341" y="758"/>
                  <a:pt x="341" y="757"/>
                </a:cubicBezTo>
                <a:cubicBezTo>
                  <a:pt x="341" y="757"/>
                  <a:pt x="341" y="757"/>
                  <a:pt x="342" y="757"/>
                </a:cubicBezTo>
                <a:cubicBezTo>
                  <a:pt x="342" y="757"/>
                  <a:pt x="342" y="757"/>
                  <a:pt x="342" y="758"/>
                </a:cubicBezTo>
                <a:moveTo>
                  <a:pt x="241" y="758"/>
                </a:moveTo>
                <a:cubicBezTo>
                  <a:pt x="241" y="758"/>
                  <a:pt x="241" y="758"/>
                  <a:pt x="241" y="758"/>
                </a:cubicBezTo>
                <a:cubicBezTo>
                  <a:pt x="241" y="759"/>
                  <a:pt x="241" y="759"/>
                  <a:pt x="241" y="759"/>
                </a:cubicBezTo>
                <a:cubicBezTo>
                  <a:pt x="241" y="759"/>
                  <a:pt x="241" y="759"/>
                  <a:pt x="241" y="759"/>
                </a:cubicBezTo>
                <a:cubicBezTo>
                  <a:pt x="240" y="759"/>
                  <a:pt x="240" y="759"/>
                  <a:pt x="241" y="759"/>
                </a:cubicBezTo>
                <a:cubicBezTo>
                  <a:pt x="241" y="758"/>
                  <a:pt x="241" y="758"/>
                  <a:pt x="241" y="758"/>
                </a:cubicBezTo>
                <a:moveTo>
                  <a:pt x="584" y="644"/>
                </a:moveTo>
                <a:cubicBezTo>
                  <a:pt x="583" y="644"/>
                  <a:pt x="583" y="644"/>
                  <a:pt x="583" y="643"/>
                </a:cubicBezTo>
                <a:cubicBezTo>
                  <a:pt x="584" y="643"/>
                  <a:pt x="584" y="644"/>
                  <a:pt x="584" y="644"/>
                </a:cubicBezTo>
                <a:moveTo>
                  <a:pt x="562" y="657"/>
                </a:moveTo>
                <a:cubicBezTo>
                  <a:pt x="562" y="657"/>
                  <a:pt x="561" y="656"/>
                  <a:pt x="561" y="656"/>
                </a:cubicBezTo>
                <a:cubicBezTo>
                  <a:pt x="561" y="656"/>
                  <a:pt x="562" y="656"/>
                  <a:pt x="562" y="656"/>
                </a:cubicBezTo>
                <a:moveTo>
                  <a:pt x="563" y="657"/>
                </a:moveTo>
                <a:cubicBezTo>
                  <a:pt x="562" y="657"/>
                  <a:pt x="562" y="657"/>
                  <a:pt x="562" y="657"/>
                </a:cubicBezTo>
                <a:cubicBezTo>
                  <a:pt x="563" y="657"/>
                  <a:pt x="563" y="657"/>
                  <a:pt x="563" y="657"/>
                </a:cubicBezTo>
                <a:moveTo>
                  <a:pt x="564" y="658"/>
                </a:moveTo>
                <a:cubicBezTo>
                  <a:pt x="563" y="658"/>
                  <a:pt x="563" y="658"/>
                  <a:pt x="563" y="657"/>
                </a:cubicBezTo>
                <a:cubicBezTo>
                  <a:pt x="564" y="657"/>
                  <a:pt x="564" y="658"/>
                  <a:pt x="564" y="658"/>
                </a:cubicBezTo>
                <a:moveTo>
                  <a:pt x="294" y="668"/>
                </a:moveTo>
                <a:cubicBezTo>
                  <a:pt x="293" y="669"/>
                  <a:pt x="293" y="669"/>
                  <a:pt x="293" y="669"/>
                </a:cubicBezTo>
                <a:cubicBezTo>
                  <a:pt x="293" y="669"/>
                  <a:pt x="293" y="669"/>
                  <a:pt x="293" y="668"/>
                </a:cubicBezTo>
                <a:cubicBezTo>
                  <a:pt x="293" y="668"/>
                  <a:pt x="293" y="668"/>
                  <a:pt x="293" y="668"/>
                </a:cubicBezTo>
                <a:cubicBezTo>
                  <a:pt x="293" y="668"/>
                  <a:pt x="293" y="668"/>
                  <a:pt x="293" y="668"/>
                </a:cubicBezTo>
                <a:cubicBezTo>
                  <a:pt x="293" y="668"/>
                  <a:pt x="293" y="668"/>
                  <a:pt x="294" y="668"/>
                </a:cubicBezTo>
                <a:moveTo>
                  <a:pt x="153" y="608"/>
                </a:moveTo>
                <a:cubicBezTo>
                  <a:pt x="153" y="608"/>
                  <a:pt x="153" y="608"/>
                  <a:pt x="153" y="608"/>
                </a:cubicBezTo>
                <a:cubicBezTo>
                  <a:pt x="153" y="608"/>
                  <a:pt x="152" y="608"/>
                  <a:pt x="152" y="608"/>
                </a:cubicBezTo>
                <a:cubicBezTo>
                  <a:pt x="153" y="608"/>
                  <a:pt x="153" y="607"/>
                  <a:pt x="153" y="607"/>
                </a:cubicBezTo>
                <a:cubicBezTo>
                  <a:pt x="153" y="607"/>
                  <a:pt x="153" y="607"/>
                  <a:pt x="153" y="608"/>
                </a:cubicBezTo>
                <a:moveTo>
                  <a:pt x="156" y="610"/>
                </a:moveTo>
                <a:cubicBezTo>
                  <a:pt x="156" y="610"/>
                  <a:pt x="156" y="610"/>
                  <a:pt x="155" y="610"/>
                </a:cubicBezTo>
                <a:cubicBezTo>
                  <a:pt x="155" y="610"/>
                  <a:pt x="155" y="610"/>
                  <a:pt x="155" y="610"/>
                </a:cubicBezTo>
                <a:cubicBezTo>
                  <a:pt x="155" y="609"/>
                  <a:pt x="156" y="609"/>
                  <a:pt x="156" y="609"/>
                </a:cubicBezTo>
                <a:cubicBezTo>
                  <a:pt x="156" y="609"/>
                  <a:pt x="156" y="609"/>
                  <a:pt x="156" y="610"/>
                </a:cubicBezTo>
                <a:moveTo>
                  <a:pt x="661" y="614"/>
                </a:moveTo>
                <a:cubicBezTo>
                  <a:pt x="661" y="614"/>
                  <a:pt x="662" y="614"/>
                  <a:pt x="662" y="614"/>
                </a:cubicBezTo>
                <a:cubicBezTo>
                  <a:pt x="661" y="614"/>
                  <a:pt x="661" y="615"/>
                  <a:pt x="661" y="615"/>
                </a:cubicBezTo>
                <a:cubicBezTo>
                  <a:pt x="661" y="615"/>
                  <a:pt x="661" y="615"/>
                  <a:pt x="661" y="615"/>
                </a:cubicBezTo>
                <a:cubicBezTo>
                  <a:pt x="661" y="615"/>
                  <a:pt x="661" y="614"/>
                  <a:pt x="661" y="614"/>
                </a:cubicBezTo>
                <a:cubicBezTo>
                  <a:pt x="661" y="614"/>
                  <a:pt x="661" y="614"/>
                  <a:pt x="661" y="614"/>
                </a:cubicBezTo>
                <a:moveTo>
                  <a:pt x="526" y="34"/>
                </a:moveTo>
                <a:cubicBezTo>
                  <a:pt x="525" y="34"/>
                  <a:pt x="525" y="34"/>
                  <a:pt x="525" y="33"/>
                </a:cubicBezTo>
                <a:cubicBezTo>
                  <a:pt x="526" y="33"/>
                  <a:pt x="526" y="34"/>
                  <a:pt x="526" y="34"/>
                </a:cubicBezTo>
                <a:moveTo>
                  <a:pt x="444" y="691"/>
                </a:moveTo>
                <a:cubicBezTo>
                  <a:pt x="444" y="691"/>
                  <a:pt x="444" y="691"/>
                  <a:pt x="444" y="691"/>
                </a:cubicBezTo>
                <a:cubicBezTo>
                  <a:pt x="444" y="691"/>
                  <a:pt x="444" y="691"/>
                  <a:pt x="444" y="692"/>
                </a:cubicBezTo>
                <a:cubicBezTo>
                  <a:pt x="444" y="692"/>
                  <a:pt x="444" y="692"/>
                  <a:pt x="444" y="692"/>
                </a:cubicBezTo>
                <a:cubicBezTo>
                  <a:pt x="443" y="692"/>
                  <a:pt x="443" y="691"/>
                  <a:pt x="444" y="691"/>
                </a:cubicBezTo>
                <a:cubicBezTo>
                  <a:pt x="444" y="691"/>
                  <a:pt x="444" y="691"/>
                  <a:pt x="444" y="691"/>
                </a:cubicBezTo>
                <a:moveTo>
                  <a:pt x="449" y="692"/>
                </a:moveTo>
                <a:cubicBezTo>
                  <a:pt x="449" y="691"/>
                  <a:pt x="448" y="691"/>
                  <a:pt x="448" y="691"/>
                </a:cubicBezTo>
                <a:cubicBezTo>
                  <a:pt x="449" y="691"/>
                  <a:pt x="449" y="691"/>
                  <a:pt x="449" y="691"/>
                </a:cubicBezTo>
                <a:cubicBezTo>
                  <a:pt x="449" y="691"/>
                  <a:pt x="449" y="692"/>
                  <a:pt x="449" y="692"/>
                </a:cubicBezTo>
                <a:cubicBezTo>
                  <a:pt x="449" y="692"/>
                  <a:pt x="449" y="692"/>
                  <a:pt x="449" y="692"/>
                </a:cubicBezTo>
                <a:moveTo>
                  <a:pt x="519" y="16"/>
                </a:moveTo>
                <a:cubicBezTo>
                  <a:pt x="519" y="16"/>
                  <a:pt x="518" y="16"/>
                  <a:pt x="519" y="16"/>
                </a:cubicBezTo>
                <a:cubicBezTo>
                  <a:pt x="519" y="15"/>
                  <a:pt x="519" y="16"/>
                  <a:pt x="519" y="16"/>
                </a:cubicBezTo>
                <a:cubicBezTo>
                  <a:pt x="519" y="16"/>
                  <a:pt x="519" y="16"/>
                  <a:pt x="519" y="16"/>
                </a:cubicBezTo>
                <a:cubicBezTo>
                  <a:pt x="519" y="16"/>
                  <a:pt x="519" y="16"/>
                  <a:pt x="519" y="16"/>
                </a:cubicBezTo>
                <a:moveTo>
                  <a:pt x="462" y="693"/>
                </a:moveTo>
                <a:cubicBezTo>
                  <a:pt x="461" y="693"/>
                  <a:pt x="461" y="693"/>
                  <a:pt x="461" y="693"/>
                </a:cubicBezTo>
                <a:cubicBezTo>
                  <a:pt x="461" y="693"/>
                  <a:pt x="461" y="693"/>
                  <a:pt x="461" y="693"/>
                </a:cubicBezTo>
                <a:cubicBezTo>
                  <a:pt x="461" y="693"/>
                  <a:pt x="461" y="693"/>
                  <a:pt x="461" y="693"/>
                </a:cubicBezTo>
                <a:cubicBezTo>
                  <a:pt x="461" y="693"/>
                  <a:pt x="461" y="693"/>
                  <a:pt x="462" y="693"/>
                </a:cubicBezTo>
                <a:moveTo>
                  <a:pt x="342" y="716"/>
                </a:moveTo>
                <a:cubicBezTo>
                  <a:pt x="342" y="717"/>
                  <a:pt x="342" y="717"/>
                  <a:pt x="342" y="717"/>
                </a:cubicBezTo>
                <a:cubicBezTo>
                  <a:pt x="342" y="717"/>
                  <a:pt x="342" y="717"/>
                  <a:pt x="341" y="717"/>
                </a:cubicBezTo>
                <a:cubicBezTo>
                  <a:pt x="341" y="717"/>
                  <a:pt x="341" y="717"/>
                  <a:pt x="341" y="717"/>
                </a:cubicBezTo>
                <a:cubicBezTo>
                  <a:pt x="341" y="717"/>
                  <a:pt x="341" y="717"/>
                  <a:pt x="342" y="716"/>
                </a:cubicBezTo>
                <a:moveTo>
                  <a:pt x="303" y="675"/>
                </a:moveTo>
                <a:cubicBezTo>
                  <a:pt x="303" y="676"/>
                  <a:pt x="302" y="675"/>
                  <a:pt x="302" y="675"/>
                </a:cubicBezTo>
                <a:cubicBezTo>
                  <a:pt x="302" y="675"/>
                  <a:pt x="303" y="675"/>
                  <a:pt x="303" y="675"/>
                </a:cubicBezTo>
                <a:moveTo>
                  <a:pt x="521" y="21"/>
                </a:moveTo>
                <a:cubicBezTo>
                  <a:pt x="521" y="22"/>
                  <a:pt x="521" y="22"/>
                  <a:pt x="521" y="22"/>
                </a:cubicBezTo>
                <a:cubicBezTo>
                  <a:pt x="521" y="22"/>
                  <a:pt x="520" y="22"/>
                  <a:pt x="520" y="22"/>
                </a:cubicBezTo>
                <a:cubicBezTo>
                  <a:pt x="521" y="21"/>
                  <a:pt x="521" y="21"/>
                  <a:pt x="521" y="21"/>
                </a:cubicBezTo>
                <a:cubicBezTo>
                  <a:pt x="521" y="21"/>
                  <a:pt x="521" y="21"/>
                  <a:pt x="521" y="21"/>
                </a:cubicBezTo>
                <a:moveTo>
                  <a:pt x="344" y="686"/>
                </a:moveTo>
                <a:cubicBezTo>
                  <a:pt x="344" y="686"/>
                  <a:pt x="344" y="686"/>
                  <a:pt x="343" y="686"/>
                </a:cubicBezTo>
                <a:cubicBezTo>
                  <a:pt x="343" y="686"/>
                  <a:pt x="343" y="686"/>
                  <a:pt x="343" y="685"/>
                </a:cubicBezTo>
                <a:cubicBezTo>
                  <a:pt x="343" y="685"/>
                  <a:pt x="343" y="685"/>
                  <a:pt x="343" y="685"/>
                </a:cubicBezTo>
                <a:cubicBezTo>
                  <a:pt x="344" y="685"/>
                  <a:pt x="344" y="685"/>
                  <a:pt x="344" y="686"/>
                </a:cubicBezTo>
                <a:moveTo>
                  <a:pt x="342" y="687"/>
                </a:moveTo>
                <a:cubicBezTo>
                  <a:pt x="342" y="687"/>
                  <a:pt x="342" y="687"/>
                  <a:pt x="342" y="687"/>
                </a:cubicBezTo>
                <a:cubicBezTo>
                  <a:pt x="342" y="687"/>
                  <a:pt x="342" y="688"/>
                  <a:pt x="341" y="688"/>
                </a:cubicBezTo>
                <a:cubicBezTo>
                  <a:pt x="341" y="688"/>
                  <a:pt x="341" y="688"/>
                  <a:pt x="341" y="688"/>
                </a:cubicBezTo>
                <a:cubicBezTo>
                  <a:pt x="341" y="688"/>
                  <a:pt x="341" y="688"/>
                  <a:pt x="341" y="687"/>
                </a:cubicBezTo>
                <a:cubicBezTo>
                  <a:pt x="341" y="687"/>
                  <a:pt x="341" y="687"/>
                  <a:pt x="342" y="687"/>
                </a:cubicBezTo>
                <a:moveTo>
                  <a:pt x="341" y="689"/>
                </a:moveTo>
                <a:cubicBezTo>
                  <a:pt x="341" y="689"/>
                  <a:pt x="340" y="689"/>
                  <a:pt x="340" y="688"/>
                </a:cubicBezTo>
                <a:cubicBezTo>
                  <a:pt x="340" y="688"/>
                  <a:pt x="341" y="688"/>
                  <a:pt x="341" y="688"/>
                </a:cubicBezTo>
                <a:moveTo>
                  <a:pt x="449" y="689"/>
                </a:moveTo>
                <a:cubicBezTo>
                  <a:pt x="449" y="689"/>
                  <a:pt x="449" y="689"/>
                  <a:pt x="449" y="689"/>
                </a:cubicBezTo>
                <a:cubicBezTo>
                  <a:pt x="449" y="689"/>
                  <a:pt x="449" y="689"/>
                  <a:pt x="449" y="690"/>
                </a:cubicBezTo>
                <a:cubicBezTo>
                  <a:pt x="448" y="690"/>
                  <a:pt x="448" y="689"/>
                  <a:pt x="448" y="689"/>
                </a:cubicBezTo>
                <a:cubicBezTo>
                  <a:pt x="448" y="689"/>
                  <a:pt x="449" y="689"/>
                  <a:pt x="449" y="689"/>
                </a:cubicBezTo>
                <a:moveTo>
                  <a:pt x="142" y="286"/>
                </a:moveTo>
                <a:cubicBezTo>
                  <a:pt x="142" y="286"/>
                  <a:pt x="142" y="287"/>
                  <a:pt x="141" y="286"/>
                </a:cubicBezTo>
                <a:cubicBezTo>
                  <a:pt x="141" y="286"/>
                  <a:pt x="141" y="286"/>
                  <a:pt x="141" y="286"/>
                </a:cubicBezTo>
                <a:moveTo>
                  <a:pt x="619" y="289"/>
                </a:moveTo>
                <a:cubicBezTo>
                  <a:pt x="619" y="289"/>
                  <a:pt x="619" y="289"/>
                  <a:pt x="619" y="289"/>
                </a:cubicBezTo>
                <a:cubicBezTo>
                  <a:pt x="620" y="289"/>
                  <a:pt x="620" y="289"/>
                  <a:pt x="620" y="289"/>
                </a:cubicBezTo>
                <a:cubicBezTo>
                  <a:pt x="620" y="289"/>
                  <a:pt x="620" y="289"/>
                  <a:pt x="619" y="289"/>
                </a:cubicBezTo>
                <a:cubicBezTo>
                  <a:pt x="619" y="289"/>
                  <a:pt x="619" y="289"/>
                  <a:pt x="619" y="289"/>
                </a:cubicBezTo>
                <a:moveTo>
                  <a:pt x="620" y="290"/>
                </a:moveTo>
                <a:cubicBezTo>
                  <a:pt x="620" y="291"/>
                  <a:pt x="620" y="291"/>
                  <a:pt x="620" y="291"/>
                </a:cubicBezTo>
                <a:cubicBezTo>
                  <a:pt x="620" y="291"/>
                  <a:pt x="620" y="291"/>
                  <a:pt x="619" y="291"/>
                </a:cubicBezTo>
                <a:cubicBezTo>
                  <a:pt x="619" y="291"/>
                  <a:pt x="619" y="291"/>
                  <a:pt x="619" y="291"/>
                </a:cubicBezTo>
                <a:cubicBezTo>
                  <a:pt x="619" y="291"/>
                  <a:pt x="619" y="291"/>
                  <a:pt x="619" y="291"/>
                </a:cubicBezTo>
                <a:cubicBezTo>
                  <a:pt x="619" y="291"/>
                  <a:pt x="619" y="291"/>
                  <a:pt x="620" y="290"/>
                </a:cubicBezTo>
                <a:moveTo>
                  <a:pt x="154" y="293"/>
                </a:moveTo>
                <a:cubicBezTo>
                  <a:pt x="154" y="293"/>
                  <a:pt x="153" y="293"/>
                  <a:pt x="153" y="292"/>
                </a:cubicBezTo>
                <a:cubicBezTo>
                  <a:pt x="154" y="292"/>
                  <a:pt x="154" y="293"/>
                  <a:pt x="154" y="293"/>
                </a:cubicBezTo>
                <a:moveTo>
                  <a:pt x="194" y="129"/>
                </a:moveTo>
                <a:cubicBezTo>
                  <a:pt x="194" y="129"/>
                  <a:pt x="194" y="129"/>
                  <a:pt x="194" y="129"/>
                </a:cubicBezTo>
                <a:cubicBezTo>
                  <a:pt x="193" y="129"/>
                  <a:pt x="193" y="129"/>
                  <a:pt x="193" y="129"/>
                </a:cubicBezTo>
                <a:cubicBezTo>
                  <a:pt x="193" y="129"/>
                  <a:pt x="193" y="128"/>
                  <a:pt x="194" y="128"/>
                </a:cubicBezTo>
                <a:moveTo>
                  <a:pt x="192" y="128"/>
                </a:moveTo>
                <a:cubicBezTo>
                  <a:pt x="192" y="128"/>
                  <a:pt x="192" y="128"/>
                  <a:pt x="192" y="128"/>
                </a:cubicBezTo>
                <a:cubicBezTo>
                  <a:pt x="191" y="128"/>
                  <a:pt x="191" y="128"/>
                  <a:pt x="191" y="128"/>
                </a:cubicBezTo>
                <a:cubicBezTo>
                  <a:pt x="191" y="128"/>
                  <a:pt x="192" y="127"/>
                  <a:pt x="192" y="127"/>
                </a:cubicBezTo>
                <a:cubicBezTo>
                  <a:pt x="192" y="127"/>
                  <a:pt x="192" y="128"/>
                  <a:pt x="192" y="128"/>
                </a:cubicBezTo>
                <a:moveTo>
                  <a:pt x="187" y="127"/>
                </a:moveTo>
                <a:cubicBezTo>
                  <a:pt x="187" y="127"/>
                  <a:pt x="187" y="127"/>
                  <a:pt x="187" y="126"/>
                </a:cubicBezTo>
                <a:cubicBezTo>
                  <a:pt x="187" y="126"/>
                  <a:pt x="187" y="127"/>
                  <a:pt x="187" y="127"/>
                </a:cubicBezTo>
                <a:cubicBezTo>
                  <a:pt x="187" y="127"/>
                  <a:pt x="187" y="127"/>
                  <a:pt x="187" y="127"/>
                </a:cubicBezTo>
                <a:cubicBezTo>
                  <a:pt x="187" y="127"/>
                  <a:pt x="187" y="127"/>
                  <a:pt x="187" y="127"/>
                </a:cubicBezTo>
                <a:moveTo>
                  <a:pt x="769" y="253"/>
                </a:moveTo>
                <a:cubicBezTo>
                  <a:pt x="769" y="253"/>
                  <a:pt x="769" y="253"/>
                  <a:pt x="769" y="253"/>
                </a:cubicBezTo>
                <a:cubicBezTo>
                  <a:pt x="769" y="252"/>
                  <a:pt x="770" y="253"/>
                  <a:pt x="770" y="253"/>
                </a:cubicBezTo>
                <a:cubicBezTo>
                  <a:pt x="770" y="253"/>
                  <a:pt x="770" y="253"/>
                  <a:pt x="770" y="253"/>
                </a:cubicBezTo>
                <a:cubicBezTo>
                  <a:pt x="770" y="253"/>
                  <a:pt x="770" y="253"/>
                  <a:pt x="769" y="253"/>
                </a:cubicBezTo>
                <a:moveTo>
                  <a:pt x="771" y="254"/>
                </a:moveTo>
                <a:cubicBezTo>
                  <a:pt x="771" y="254"/>
                  <a:pt x="770" y="254"/>
                  <a:pt x="770" y="254"/>
                </a:cubicBezTo>
                <a:cubicBezTo>
                  <a:pt x="770" y="254"/>
                  <a:pt x="770" y="254"/>
                  <a:pt x="770" y="254"/>
                </a:cubicBezTo>
                <a:cubicBezTo>
                  <a:pt x="770" y="254"/>
                  <a:pt x="770" y="253"/>
                  <a:pt x="770" y="253"/>
                </a:cubicBezTo>
                <a:cubicBezTo>
                  <a:pt x="770" y="253"/>
                  <a:pt x="770" y="253"/>
                  <a:pt x="770" y="253"/>
                </a:cubicBezTo>
                <a:cubicBezTo>
                  <a:pt x="770" y="254"/>
                  <a:pt x="771" y="254"/>
                  <a:pt x="771" y="254"/>
                </a:cubicBezTo>
                <a:moveTo>
                  <a:pt x="128" y="117"/>
                </a:moveTo>
                <a:cubicBezTo>
                  <a:pt x="127" y="117"/>
                  <a:pt x="127" y="118"/>
                  <a:pt x="127" y="118"/>
                </a:cubicBezTo>
                <a:cubicBezTo>
                  <a:pt x="127" y="118"/>
                  <a:pt x="127" y="118"/>
                  <a:pt x="127" y="117"/>
                </a:cubicBezTo>
                <a:cubicBezTo>
                  <a:pt x="127" y="117"/>
                  <a:pt x="127" y="117"/>
                  <a:pt x="127" y="117"/>
                </a:cubicBezTo>
                <a:cubicBezTo>
                  <a:pt x="127" y="117"/>
                  <a:pt x="127" y="117"/>
                  <a:pt x="128" y="117"/>
                </a:cubicBezTo>
                <a:moveTo>
                  <a:pt x="96" y="351"/>
                </a:moveTo>
                <a:cubicBezTo>
                  <a:pt x="96" y="351"/>
                  <a:pt x="95" y="351"/>
                  <a:pt x="95" y="351"/>
                </a:cubicBezTo>
                <a:cubicBezTo>
                  <a:pt x="96" y="351"/>
                  <a:pt x="96" y="350"/>
                  <a:pt x="96" y="350"/>
                </a:cubicBezTo>
                <a:cubicBezTo>
                  <a:pt x="96" y="350"/>
                  <a:pt x="96" y="351"/>
                  <a:pt x="96" y="351"/>
                </a:cubicBezTo>
                <a:cubicBezTo>
                  <a:pt x="96" y="351"/>
                  <a:pt x="96" y="351"/>
                  <a:pt x="96" y="351"/>
                </a:cubicBezTo>
                <a:moveTo>
                  <a:pt x="110" y="352"/>
                </a:moveTo>
                <a:cubicBezTo>
                  <a:pt x="110" y="352"/>
                  <a:pt x="110" y="351"/>
                  <a:pt x="110" y="351"/>
                </a:cubicBezTo>
                <a:cubicBezTo>
                  <a:pt x="110" y="351"/>
                  <a:pt x="110" y="352"/>
                  <a:pt x="111" y="352"/>
                </a:cubicBezTo>
                <a:moveTo>
                  <a:pt x="561" y="94"/>
                </a:moveTo>
                <a:cubicBezTo>
                  <a:pt x="561" y="95"/>
                  <a:pt x="561" y="95"/>
                  <a:pt x="561" y="95"/>
                </a:cubicBezTo>
                <a:cubicBezTo>
                  <a:pt x="561" y="95"/>
                  <a:pt x="560" y="95"/>
                  <a:pt x="560" y="95"/>
                </a:cubicBezTo>
                <a:cubicBezTo>
                  <a:pt x="560" y="94"/>
                  <a:pt x="561" y="94"/>
                  <a:pt x="561" y="94"/>
                </a:cubicBezTo>
                <a:cubicBezTo>
                  <a:pt x="561" y="94"/>
                  <a:pt x="561" y="94"/>
                  <a:pt x="561" y="94"/>
                </a:cubicBezTo>
                <a:moveTo>
                  <a:pt x="102" y="329"/>
                </a:moveTo>
                <a:cubicBezTo>
                  <a:pt x="103" y="329"/>
                  <a:pt x="103" y="330"/>
                  <a:pt x="103" y="330"/>
                </a:cubicBezTo>
                <a:cubicBezTo>
                  <a:pt x="102" y="330"/>
                  <a:pt x="102" y="330"/>
                  <a:pt x="102" y="329"/>
                </a:cubicBezTo>
                <a:moveTo>
                  <a:pt x="98" y="331"/>
                </a:moveTo>
                <a:cubicBezTo>
                  <a:pt x="98" y="331"/>
                  <a:pt x="98" y="331"/>
                  <a:pt x="98" y="331"/>
                </a:cubicBezTo>
                <a:cubicBezTo>
                  <a:pt x="98" y="331"/>
                  <a:pt x="98" y="331"/>
                  <a:pt x="97" y="331"/>
                </a:cubicBezTo>
                <a:cubicBezTo>
                  <a:pt x="97" y="330"/>
                  <a:pt x="98" y="330"/>
                  <a:pt x="98" y="330"/>
                </a:cubicBezTo>
                <a:cubicBezTo>
                  <a:pt x="98" y="330"/>
                  <a:pt x="98" y="331"/>
                  <a:pt x="98" y="331"/>
                </a:cubicBezTo>
                <a:moveTo>
                  <a:pt x="812" y="332"/>
                </a:moveTo>
                <a:cubicBezTo>
                  <a:pt x="812" y="332"/>
                  <a:pt x="812" y="332"/>
                  <a:pt x="812" y="332"/>
                </a:cubicBezTo>
                <a:cubicBezTo>
                  <a:pt x="812" y="332"/>
                  <a:pt x="812" y="332"/>
                  <a:pt x="812" y="332"/>
                </a:cubicBezTo>
                <a:cubicBezTo>
                  <a:pt x="811" y="332"/>
                  <a:pt x="811" y="331"/>
                  <a:pt x="812" y="331"/>
                </a:cubicBezTo>
                <a:cubicBezTo>
                  <a:pt x="812" y="331"/>
                  <a:pt x="812" y="331"/>
                  <a:pt x="812" y="331"/>
                </a:cubicBezTo>
                <a:cubicBezTo>
                  <a:pt x="812" y="331"/>
                  <a:pt x="812" y="332"/>
                  <a:pt x="812" y="332"/>
                </a:cubicBezTo>
                <a:moveTo>
                  <a:pt x="561" y="97"/>
                </a:moveTo>
                <a:cubicBezTo>
                  <a:pt x="561" y="97"/>
                  <a:pt x="560" y="97"/>
                  <a:pt x="560" y="96"/>
                </a:cubicBezTo>
                <a:cubicBezTo>
                  <a:pt x="560" y="96"/>
                  <a:pt x="560" y="96"/>
                  <a:pt x="560" y="96"/>
                </a:cubicBezTo>
                <a:cubicBezTo>
                  <a:pt x="561" y="96"/>
                  <a:pt x="561" y="96"/>
                  <a:pt x="561" y="96"/>
                </a:cubicBezTo>
                <a:cubicBezTo>
                  <a:pt x="561" y="97"/>
                  <a:pt x="561" y="97"/>
                  <a:pt x="561" y="97"/>
                </a:cubicBezTo>
                <a:moveTo>
                  <a:pt x="95" y="162"/>
                </a:moveTo>
                <a:cubicBezTo>
                  <a:pt x="95" y="162"/>
                  <a:pt x="95" y="162"/>
                  <a:pt x="95" y="162"/>
                </a:cubicBezTo>
                <a:cubicBezTo>
                  <a:pt x="95" y="162"/>
                  <a:pt x="95" y="162"/>
                  <a:pt x="95" y="162"/>
                </a:cubicBezTo>
                <a:cubicBezTo>
                  <a:pt x="95" y="162"/>
                  <a:pt x="95" y="162"/>
                  <a:pt x="95" y="161"/>
                </a:cubicBezTo>
                <a:cubicBezTo>
                  <a:pt x="95" y="162"/>
                  <a:pt x="95" y="162"/>
                  <a:pt x="95" y="162"/>
                </a:cubicBezTo>
                <a:moveTo>
                  <a:pt x="459" y="137"/>
                </a:moveTo>
                <a:cubicBezTo>
                  <a:pt x="459" y="136"/>
                  <a:pt x="459" y="136"/>
                  <a:pt x="459" y="136"/>
                </a:cubicBezTo>
                <a:cubicBezTo>
                  <a:pt x="459" y="136"/>
                  <a:pt x="459" y="136"/>
                  <a:pt x="459" y="136"/>
                </a:cubicBezTo>
                <a:cubicBezTo>
                  <a:pt x="459" y="136"/>
                  <a:pt x="459" y="136"/>
                  <a:pt x="460" y="136"/>
                </a:cubicBezTo>
                <a:cubicBezTo>
                  <a:pt x="460" y="136"/>
                  <a:pt x="459" y="136"/>
                  <a:pt x="459" y="137"/>
                </a:cubicBezTo>
                <a:moveTo>
                  <a:pt x="93" y="166"/>
                </a:moveTo>
                <a:cubicBezTo>
                  <a:pt x="94" y="167"/>
                  <a:pt x="93" y="167"/>
                  <a:pt x="93" y="167"/>
                </a:cubicBezTo>
                <a:cubicBezTo>
                  <a:pt x="93" y="166"/>
                  <a:pt x="93" y="166"/>
                  <a:pt x="93" y="166"/>
                </a:cubicBezTo>
                <a:moveTo>
                  <a:pt x="560" y="169"/>
                </a:moveTo>
                <a:cubicBezTo>
                  <a:pt x="561" y="169"/>
                  <a:pt x="561" y="169"/>
                  <a:pt x="561" y="170"/>
                </a:cubicBezTo>
                <a:cubicBezTo>
                  <a:pt x="561" y="170"/>
                  <a:pt x="560" y="170"/>
                  <a:pt x="560" y="170"/>
                </a:cubicBezTo>
                <a:moveTo>
                  <a:pt x="560" y="173"/>
                </a:moveTo>
                <a:cubicBezTo>
                  <a:pt x="561" y="173"/>
                  <a:pt x="561" y="173"/>
                  <a:pt x="561" y="173"/>
                </a:cubicBezTo>
                <a:cubicBezTo>
                  <a:pt x="561" y="174"/>
                  <a:pt x="560" y="174"/>
                  <a:pt x="560" y="174"/>
                </a:cubicBezTo>
                <a:moveTo>
                  <a:pt x="620" y="134"/>
                </a:moveTo>
                <a:cubicBezTo>
                  <a:pt x="620" y="135"/>
                  <a:pt x="620" y="135"/>
                  <a:pt x="619" y="135"/>
                </a:cubicBezTo>
                <a:cubicBezTo>
                  <a:pt x="619" y="134"/>
                  <a:pt x="619" y="134"/>
                  <a:pt x="619" y="134"/>
                </a:cubicBezTo>
                <a:moveTo>
                  <a:pt x="185" y="146"/>
                </a:moveTo>
                <a:cubicBezTo>
                  <a:pt x="185" y="146"/>
                  <a:pt x="185" y="146"/>
                  <a:pt x="185" y="146"/>
                </a:cubicBezTo>
                <a:cubicBezTo>
                  <a:pt x="185" y="146"/>
                  <a:pt x="185" y="146"/>
                  <a:pt x="185" y="146"/>
                </a:cubicBezTo>
                <a:cubicBezTo>
                  <a:pt x="185" y="146"/>
                  <a:pt x="185" y="145"/>
                  <a:pt x="185" y="145"/>
                </a:cubicBezTo>
                <a:cubicBezTo>
                  <a:pt x="185" y="145"/>
                  <a:pt x="185" y="146"/>
                  <a:pt x="185" y="146"/>
                </a:cubicBezTo>
                <a:moveTo>
                  <a:pt x="639" y="146"/>
                </a:moveTo>
                <a:cubicBezTo>
                  <a:pt x="639" y="146"/>
                  <a:pt x="639" y="146"/>
                  <a:pt x="639" y="146"/>
                </a:cubicBezTo>
                <a:cubicBezTo>
                  <a:pt x="638" y="146"/>
                  <a:pt x="638" y="146"/>
                  <a:pt x="638" y="146"/>
                </a:cubicBezTo>
                <a:cubicBezTo>
                  <a:pt x="638" y="146"/>
                  <a:pt x="638" y="145"/>
                  <a:pt x="638" y="145"/>
                </a:cubicBezTo>
                <a:cubicBezTo>
                  <a:pt x="638" y="145"/>
                  <a:pt x="638" y="145"/>
                  <a:pt x="638" y="145"/>
                </a:cubicBezTo>
                <a:cubicBezTo>
                  <a:pt x="639" y="145"/>
                  <a:pt x="639" y="146"/>
                  <a:pt x="639" y="146"/>
                </a:cubicBezTo>
                <a:moveTo>
                  <a:pt x="465" y="137"/>
                </a:moveTo>
                <a:cubicBezTo>
                  <a:pt x="465" y="137"/>
                  <a:pt x="465" y="137"/>
                  <a:pt x="465" y="137"/>
                </a:cubicBezTo>
                <a:cubicBezTo>
                  <a:pt x="465" y="137"/>
                  <a:pt x="465" y="138"/>
                  <a:pt x="465" y="138"/>
                </a:cubicBezTo>
                <a:cubicBezTo>
                  <a:pt x="465" y="137"/>
                  <a:pt x="465" y="137"/>
                  <a:pt x="465" y="137"/>
                </a:cubicBezTo>
                <a:cubicBezTo>
                  <a:pt x="465" y="137"/>
                  <a:pt x="465" y="137"/>
                  <a:pt x="465" y="137"/>
                </a:cubicBezTo>
                <a:moveTo>
                  <a:pt x="257" y="156"/>
                </a:moveTo>
                <a:cubicBezTo>
                  <a:pt x="256" y="156"/>
                  <a:pt x="256" y="157"/>
                  <a:pt x="256" y="157"/>
                </a:cubicBezTo>
                <a:cubicBezTo>
                  <a:pt x="256" y="156"/>
                  <a:pt x="256" y="156"/>
                  <a:pt x="256" y="156"/>
                </a:cubicBezTo>
                <a:cubicBezTo>
                  <a:pt x="256" y="156"/>
                  <a:pt x="256" y="156"/>
                  <a:pt x="256" y="156"/>
                </a:cubicBezTo>
                <a:cubicBezTo>
                  <a:pt x="256" y="156"/>
                  <a:pt x="256" y="156"/>
                  <a:pt x="256" y="156"/>
                </a:cubicBezTo>
                <a:cubicBezTo>
                  <a:pt x="256" y="156"/>
                  <a:pt x="256" y="156"/>
                  <a:pt x="257" y="156"/>
                </a:cubicBezTo>
                <a:moveTo>
                  <a:pt x="81" y="159"/>
                </a:moveTo>
                <a:cubicBezTo>
                  <a:pt x="80" y="159"/>
                  <a:pt x="80" y="159"/>
                  <a:pt x="80" y="159"/>
                </a:cubicBezTo>
                <a:cubicBezTo>
                  <a:pt x="80" y="158"/>
                  <a:pt x="80" y="158"/>
                  <a:pt x="81" y="158"/>
                </a:cubicBezTo>
                <a:cubicBezTo>
                  <a:pt x="81" y="158"/>
                  <a:pt x="81" y="158"/>
                  <a:pt x="81" y="159"/>
                </a:cubicBezTo>
                <a:moveTo>
                  <a:pt x="95" y="159"/>
                </a:moveTo>
                <a:cubicBezTo>
                  <a:pt x="95" y="159"/>
                  <a:pt x="95" y="160"/>
                  <a:pt x="94" y="160"/>
                </a:cubicBezTo>
                <a:cubicBezTo>
                  <a:pt x="94" y="159"/>
                  <a:pt x="95" y="159"/>
                  <a:pt x="95" y="159"/>
                </a:cubicBezTo>
                <a:moveTo>
                  <a:pt x="87" y="161"/>
                </a:moveTo>
                <a:cubicBezTo>
                  <a:pt x="87" y="161"/>
                  <a:pt x="86" y="161"/>
                  <a:pt x="86" y="161"/>
                </a:cubicBezTo>
                <a:cubicBezTo>
                  <a:pt x="86" y="161"/>
                  <a:pt x="86" y="161"/>
                  <a:pt x="86" y="160"/>
                </a:cubicBezTo>
                <a:cubicBezTo>
                  <a:pt x="87" y="160"/>
                  <a:pt x="87" y="160"/>
                  <a:pt x="87" y="160"/>
                </a:cubicBezTo>
                <a:cubicBezTo>
                  <a:pt x="87" y="161"/>
                  <a:pt x="87" y="161"/>
                  <a:pt x="87" y="161"/>
                </a:cubicBezTo>
                <a:moveTo>
                  <a:pt x="461" y="136"/>
                </a:moveTo>
                <a:cubicBezTo>
                  <a:pt x="461" y="136"/>
                  <a:pt x="461" y="137"/>
                  <a:pt x="461" y="137"/>
                </a:cubicBezTo>
                <a:cubicBezTo>
                  <a:pt x="461" y="137"/>
                  <a:pt x="461" y="137"/>
                  <a:pt x="461" y="136"/>
                </a:cubicBezTo>
                <a:cubicBezTo>
                  <a:pt x="461" y="136"/>
                  <a:pt x="461" y="136"/>
                  <a:pt x="461" y="136"/>
                </a:cubicBezTo>
                <a:cubicBezTo>
                  <a:pt x="461" y="136"/>
                  <a:pt x="461" y="136"/>
                  <a:pt x="461" y="136"/>
                </a:cubicBezTo>
                <a:moveTo>
                  <a:pt x="133" y="210"/>
                </a:moveTo>
                <a:cubicBezTo>
                  <a:pt x="133" y="210"/>
                  <a:pt x="133" y="211"/>
                  <a:pt x="133" y="211"/>
                </a:cubicBezTo>
                <a:cubicBezTo>
                  <a:pt x="133" y="211"/>
                  <a:pt x="133" y="210"/>
                  <a:pt x="133" y="210"/>
                </a:cubicBezTo>
                <a:cubicBezTo>
                  <a:pt x="133" y="210"/>
                  <a:pt x="133" y="210"/>
                  <a:pt x="133" y="210"/>
                </a:cubicBezTo>
                <a:cubicBezTo>
                  <a:pt x="133" y="210"/>
                  <a:pt x="133" y="210"/>
                  <a:pt x="133" y="210"/>
                </a:cubicBezTo>
                <a:moveTo>
                  <a:pt x="184" y="132"/>
                </a:moveTo>
                <a:cubicBezTo>
                  <a:pt x="183" y="133"/>
                  <a:pt x="183" y="133"/>
                  <a:pt x="183" y="133"/>
                </a:cubicBezTo>
                <a:cubicBezTo>
                  <a:pt x="182" y="132"/>
                  <a:pt x="183" y="132"/>
                  <a:pt x="183" y="132"/>
                </a:cubicBezTo>
                <a:cubicBezTo>
                  <a:pt x="183" y="132"/>
                  <a:pt x="184" y="132"/>
                  <a:pt x="184" y="132"/>
                </a:cubicBezTo>
                <a:cubicBezTo>
                  <a:pt x="184" y="132"/>
                  <a:pt x="184" y="132"/>
                  <a:pt x="184" y="132"/>
                </a:cubicBezTo>
                <a:moveTo>
                  <a:pt x="149" y="220"/>
                </a:moveTo>
                <a:cubicBezTo>
                  <a:pt x="149" y="220"/>
                  <a:pt x="149" y="220"/>
                  <a:pt x="149" y="220"/>
                </a:cubicBezTo>
                <a:cubicBezTo>
                  <a:pt x="149" y="220"/>
                  <a:pt x="149" y="219"/>
                  <a:pt x="149" y="219"/>
                </a:cubicBezTo>
                <a:cubicBezTo>
                  <a:pt x="149" y="219"/>
                  <a:pt x="149" y="220"/>
                  <a:pt x="149" y="220"/>
                </a:cubicBezTo>
                <a:cubicBezTo>
                  <a:pt x="149" y="220"/>
                  <a:pt x="149" y="220"/>
                  <a:pt x="149" y="220"/>
                </a:cubicBezTo>
                <a:moveTo>
                  <a:pt x="773" y="219"/>
                </a:moveTo>
                <a:cubicBezTo>
                  <a:pt x="773" y="219"/>
                  <a:pt x="774" y="219"/>
                  <a:pt x="773" y="220"/>
                </a:cubicBezTo>
                <a:cubicBezTo>
                  <a:pt x="773" y="220"/>
                  <a:pt x="773" y="220"/>
                  <a:pt x="773" y="220"/>
                </a:cubicBezTo>
                <a:moveTo>
                  <a:pt x="462" y="132"/>
                </a:moveTo>
                <a:cubicBezTo>
                  <a:pt x="461" y="132"/>
                  <a:pt x="461" y="132"/>
                  <a:pt x="461" y="132"/>
                </a:cubicBezTo>
                <a:cubicBezTo>
                  <a:pt x="461" y="132"/>
                  <a:pt x="461" y="132"/>
                  <a:pt x="461" y="132"/>
                </a:cubicBezTo>
                <a:cubicBezTo>
                  <a:pt x="461" y="131"/>
                  <a:pt x="461" y="131"/>
                  <a:pt x="461" y="131"/>
                </a:cubicBezTo>
                <a:cubicBezTo>
                  <a:pt x="461" y="131"/>
                  <a:pt x="461" y="131"/>
                  <a:pt x="462" y="132"/>
                </a:cubicBezTo>
                <a:moveTo>
                  <a:pt x="464" y="131"/>
                </a:moveTo>
                <a:cubicBezTo>
                  <a:pt x="464" y="131"/>
                  <a:pt x="464" y="131"/>
                  <a:pt x="463" y="131"/>
                </a:cubicBezTo>
                <a:cubicBezTo>
                  <a:pt x="464" y="130"/>
                  <a:pt x="464" y="130"/>
                  <a:pt x="464" y="130"/>
                </a:cubicBezTo>
                <a:cubicBezTo>
                  <a:pt x="464" y="130"/>
                  <a:pt x="464" y="130"/>
                  <a:pt x="464" y="131"/>
                </a:cubicBezTo>
                <a:cubicBezTo>
                  <a:pt x="464" y="131"/>
                  <a:pt x="464" y="131"/>
                  <a:pt x="464" y="131"/>
                </a:cubicBezTo>
                <a:moveTo>
                  <a:pt x="578" y="176"/>
                </a:moveTo>
                <a:cubicBezTo>
                  <a:pt x="578" y="176"/>
                  <a:pt x="578" y="177"/>
                  <a:pt x="578" y="176"/>
                </a:cubicBezTo>
                <a:cubicBezTo>
                  <a:pt x="577" y="176"/>
                  <a:pt x="577" y="176"/>
                  <a:pt x="577" y="176"/>
                </a:cubicBezTo>
                <a:moveTo>
                  <a:pt x="218" y="177"/>
                </a:moveTo>
                <a:cubicBezTo>
                  <a:pt x="218" y="177"/>
                  <a:pt x="217" y="177"/>
                  <a:pt x="217" y="178"/>
                </a:cubicBezTo>
                <a:cubicBezTo>
                  <a:pt x="217" y="177"/>
                  <a:pt x="217" y="177"/>
                  <a:pt x="217" y="177"/>
                </a:cubicBezTo>
                <a:cubicBezTo>
                  <a:pt x="217" y="177"/>
                  <a:pt x="217" y="177"/>
                  <a:pt x="217" y="177"/>
                </a:cubicBezTo>
                <a:moveTo>
                  <a:pt x="462" y="134"/>
                </a:moveTo>
                <a:cubicBezTo>
                  <a:pt x="461" y="134"/>
                  <a:pt x="461" y="135"/>
                  <a:pt x="461" y="135"/>
                </a:cubicBezTo>
                <a:cubicBezTo>
                  <a:pt x="461" y="135"/>
                  <a:pt x="461" y="134"/>
                  <a:pt x="461" y="134"/>
                </a:cubicBezTo>
                <a:cubicBezTo>
                  <a:pt x="461" y="134"/>
                  <a:pt x="461" y="134"/>
                  <a:pt x="461" y="134"/>
                </a:cubicBezTo>
                <a:cubicBezTo>
                  <a:pt x="461" y="134"/>
                  <a:pt x="461" y="134"/>
                  <a:pt x="462" y="134"/>
                </a:cubicBezTo>
                <a:moveTo>
                  <a:pt x="581" y="179"/>
                </a:moveTo>
                <a:cubicBezTo>
                  <a:pt x="581" y="180"/>
                  <a:pt x="581" y="180"/>
                  <a:pt x="581" y="180"/>
                </a:cubicBezTo>
                <a:cubicBezTo>
                  <a:pt x="581" y="180"/>
                  <a:pt x="581" y="180"/>
                  <a:pt x="581" y="180"/>
                </a:cubicBezTo>
                <a:cubicBezTo>
                  <a:pt x="580" y="180"/>
                  <a:pt x="580" y="180"/>
                  <a:pt x="580" y="180"/>
                </a:cubicBezTo>
                <a:cubicBezTo>
                  <a:pt x="580" y="180"/>
                  <a:pt x="580" y="180"/>
                  <a:pt x="581" y="179"/>
                </a:cubicBezTo>
                <a:moveTo>
                  <a:pt x="459" y="134"/>
                </a:moveTo>
                <a:cubicBezTo>
                  <a:pt x="459" y="134"/>
                  <a:pt x="459" y="134"/>
                  <a:pt x="459" y="135"/>
                </a:cubicBezTo>
                <a:cubicBezTo>
                  <a:pt x="459" y="135"/>
                  <a:pt x="459" y="135"/>
                  <a:pt x="459" y="135"/>
                </a:cubicBezTo>
                <a:cubicBezTo>
                  <a:pt x="459" y="135"/>
                  <a:pt x="459" y="134"/>
                  <a:pt x="459" y="134"/>
                </a:cubicBezTo>
                <a:cubicBezTo>
                  <a:pt x="459" y="134"/>
                  <a:pt x="459" y="134"/>
                  <a:pt x="459" y="134"/>
                </a:cubicBezTo>
                <a:moveTo>
                  <a:pt x="633" y="186"/>
                </a:moveTo>
                <a:cubicBezTo>
                  <a:pt x="633" y="186"/>
                  <a:pt x="632" y="186"/>
                  <a:pt x="632" y="186"/>
                </a:cubicBezTo>
                <a:cubicBezTo>
                  <a:pt x="633" y="185"/>
                  <a:pt x="633" y="185"/>
                  <a:pt x="633" y="186"/>
                </a:cubicBezTo>
                <a:cubicBezTo>
                  <a:pt x="633" y="186"/>
                  <a:pt x="633" y="186"/>
                  <a:pt x="633" y="186"/>
                </a:cubicBezTo>
                <a:cubicBezTo>
                  <a:pt x="633" y="186"/>
                  <a:pt x="633" y="186"/>
                  <a:pt x="633" y="186"/>
                </a:cubicBezTo>
                <a:moveTo>
                  <a:pt x="626" y="187"/>
                </a:moveTo>
                <a:cubicBezTo>
                  <a:pt x="626" y="187"/>
                  <a:pt x="626" y="187"/>
                  <a:pt x="626" y="186"/>
                </a:cubicBezTo>
                <a:cubicBezTo>
                  <a:pt x="626" y="186"/>
                  <a:pt x="626" y="186"/>
                  <a:pt x="627" y="187"/>
                </a:cubicBezTo>
                <a:cubicBezTo>
                  <a:pt x="627" y="187"/>
                  <a:pt x="627" y="187"/>
                  <a:pt x="627" y="187"/>
                </a:cubicBezTo>
                <a:cubicBezTo>
                  <a:pt x="626" y="187"/>
                  <a:pt x="626" y="187"/>
                  <a:pt x="626" y="187"/>
                </a:cubicBezTo>
                <a:moveTo>
                  <a:pt x="578" y="189"/>
                </a:moveTo>
                <a:cubicBezTo>
                  <a:pt x="578" y="189"/>
                  <a:pt x="577" y="188"/>
                  <a:pt x="577" y="188"/>
                </a:cubicBezTo>
                <a:cubicBezTo>
                  <a:pt x="578" y="188"/>
                  <a:pt x="578" y="188"/>
                  <a:pt x="578" y="188"/>
                </a:cubicBezTo>
                <a:cubicBezTo>
                  <a:pt x="578" y="189"/>
                  <a:pt x="578" y="189"/>
                  <a:pt x="578" y="189"/>
                </a:cubicBezTo>
                <a:cubicBezTo>
                  <a:pt x="578" y="189"/>
                  <a:pt x="578" y="189"/>
                  <a:pt x="578" y="189"/>
                </a:cubicBezTo>
                <a:moveTo>
                  <a:pt x="589" y="196"/>
                </a:moveTo>
                <a:cubicBezTo>
                  <a:pt x="588" y="197"/>
                  <a:pt x="588" y="196"/>
                  <a:pt x="588" y="196"/>
                </a:cubicBezTo>
                <a:cubicBezTo>
                  <a:pt x="588" y="196"/>
                  <a:pt x="589" y="196"/>
                  <a:pt x="589" y="196"/>
                </a:cubicBezTo>
                <a:moveTo>
                  <a:pt x="689" y="206"/>
                </a:moveTo>
                <a:cubicBezTo>
                  <a:pt x="689" y="206"/>
                  <a:pt x="689" y="206"/>
                  <a:pt x="689" y="206"/>
                </a:cubicBezTo>
                <a:cubicBezTo>
                  <a:pt x="689" y="207"/>
                  <a:pt x="689" y="207"/>
                  <a:pt x="689" y="207"/>
                </a:cubicBezTo>
                <a:cubicBezTo>
                  <a:pt x="689" y="207"/>
                  <a:pt x="688" y="207"/>
                  <a:pt x="688" y="207"/>
                </a:cubicBezTo>
                <a:cubicBezTo>
                  <a:pt x="688" y="207"/>
                  <a:pt x="688" y="207"/>
                  <a:pt x="688" y="207"/>
                </a:cubicBezTo>
                <a:cubicBezTo>
                  <a:pt x="688" y="206"/>
                  <a:pt x="689" y="206"/>
                  <a:pt x="689" y="206"/>
                </a:cubicBezTo>
                <a:moveTo>
                  <a:pt x="716" y="451"/>
                </a:moveTo>
                <a:cubicBezTo>
                  <a:pt x="716" y="451"/>
                  <a:pt x="716" y="451"/>
                  <a:pt x="716" y="451"/>
                </a:cubicBezTo>
                <a:cubicBezTo>
                  <a:pt x="717" y="451"/>
                  <a:pt x="716" y="452"/>
                  <a:pt x="716" y="452"/>
                </a:cubicBezTo>
                <a:cubicBezTo>
                  <a:pt x="716" y="451"/>
                  <a:pt x="716" y="451"/>
                  <a:pt x="716" y="451"/>
                </a:cubicBezTo>
                <a:cubicBezTo>
                  <a:pt x="716" y="451"/>
                  <a:pt x="716" y="451"/>
                  <a:pt x="716" y="451"/>
                </a:cubicBezTo>
                <a:moveTo>
                  <a:pt x="714" y="455"/>
                </a:moveTo>
                <a:cubicBezTo>
                  <a:pt x="714" y="455"/>
                  <a:pt x="714" y="455"/>
                  <a:pt x="714" y="455"/>
                </a:cubicBezTo>
                <a:cubicBezTo>
                  <a:pt x="715" y="455"/>
                  <a:pt x="715" y="455"/>
                  <a:pt x="715" y="455"/>
                </a:cubicBezTo>
                <a:moveTo>
                  <a:pt x="716" y="457"/>
                </a:moveTo>
                <a:cubicBezTo>
                  <a:pt x="716" y="457"/>
                  <a:pt x="717" y="457"/>
                  <a:pt x="716" y="458"/>
                </a:cubicBezTo>
                <a:cubicBezTo>
                  <a:pt x="716" y="458"/>
                  <a:pt x="716" y="458"/>
                  <a:pt x="716" y="458"/>
                </a:cubicBezTo>
                <a:moveTo>
                  <a:pt x="104" y="462"/>
                </a:moveTo>
                <a:cubicBezTo>
                  <a:pt x="104" y="462"/>
                  <a:pt x="104" y="462"/>
                  <a:pt x="104" y="462"/>
                </a:cubicBezTo>
                <a:cubicBezTo>
                  <a:pt x="103" y="462"/>
                  <a:pt x="103" y="462"/>
                  <a:pt x="103" y="462"/>
                </a:cubicBezTo>
                <a:cubicBezTo>
                  <a:pt x="103" y="461"/>
                  <a:pt x="103" y="461"/>
                  <a:pt x="103" y="461"/>
                </a:cubicBezTo>
                <a:cubicBezTo>
                  <a:pt x="103" y="461"/>
                  <a:pt x="103" y="461"/>
                  <a:pt x="103" y="461"/>
                </a:cubicBezTo>
                <a:cubicBezTo>
                  <a:pt x="104" y="461"/>
                  <a:pt x="104" y="462"/>
                  <a:pt x="104" y="462"/>
                </a:cubicBezTo>
                <a:moveTo>
                  <a:pt x="108" y="462"/>
                </a:moveTo>
                <a:cubicBezTo>
                  <a:pt x="108" y="462"/>
                  <a:pt x="109" y="462"/>
                  <a:pt x="109" y="462"/>
                </a:cubicBezTo>
                <a:cubicBezTo>
                  <a:pt x="108" y="463"/>
                  <a:pt x="108" y="463"/>
                  <a:pt x="108" y="463"/>
                </a:cubicBezTo>
                <a:cubicBezTo>
                  <a:pt x="108" y="463"/>
                  <a:pt x="108" y="463"/>
                  <a:pt x="108" y="463"/>
                </a:cubicBezTo>
                <a:cubicBezTo>
                  <a:pt x="108" y="463"/>
                  <a:pt x="108" y="463"/>
                  <a:pt x="108" y="463"/>
                </a:cubicBezTo>
                <a:cubicBezTo>
                  <a:pt x="108" y="462"/>
                  <a:pt x="108" y="462"/>
                  <a:pt x="108" y="462"/>
                </a:cubicBezTo>
                <a:moveTo>
                  <a:pt x="105" y="464"/>
                </a:moveTo>
                <a:cubicBezTo>
                  <a:pt x="105" y="464"/>
                  <a:pt x="105" y="464"/>
                  <a:pt x="105" y="463"/>
                </a:cubicBezTo>
                <a:cubicBezTo>
                  <a:pt x="105" y="463"/>
                  <a:pt x="106" y="463"/>
                  <a:pt x="106" y="464"/>
                </a:cubicBezTo>
                <a:cubicBezTo>
                  <a:pt x="106" y="464"/>
                  <a:pt x="106" y="464"/>
                  <a:pt x="106" y="464"/>
                </a:cubicBezTo>
                <a:cubicBezTo>
                  <a:pt x="106" y="464"/>
                  <a:pt x="106" y="464"/>
                  <a:pt x="105" y="464"/>
                </a:cubicBezTo>
                <a:moveTo>
                  <a:pt x="363" y="56"/>
                </a:moveTo>
                <a:cubicBezTo>
                  <a:pt x="363" y="56"/>
                  <a:pt x="363" y="56"/>
                  <a:pt x="362" y="56"/>
                </a:cubicBezTo>
                <a:cubicBezTo>
                  <a:pt x="362" y="56"/>
                  <a:pt x="362" y="56"/>
                  <a:pt x="362" y="55"/>
                </a:cubicBezTo>
                <a:cubicBezTo>
                  <a:pt x="362" y="55"/>
                  <a:pt x="362" y="55"/>
                  <a:pt x="362" y="55"/>
                </a:cubicBezTo>
                <a:cubicBezTo>
                  <a:pt x="363" y="55"/>
                  <a:pt x="363" y="56"/>
                  <a:pt x="363" y="56"/>
                </a:cubicBezTo>
                <a:moveTo>
                  <a:pt x="711" y="470"/>
                </a:moveTo>
                <a:cubicBezTo>
                  <a:pt x="711" y="470"/>
                  <a:pt x="711" y="470"/>
                  <a:pt x="711" y="470"/>
                </a:cubicBezTo>
                <a:cubicBezTo>
                  <a:pt x="711" y="470"/>
                  <a:pt x="711" y="470"/>
                  <a:pt x="710" y="470"/>
                </a:cubicBezTo>
                <a:cubicBezTo>
                  <a:pt x="710" y="470"/>
                  <a:pt x="710" y="470"/>
                  <a:pt x="710" y="470"/>
                </a:cubicBezTo>
                <a:cubicBezTo>
                  <a:pt x="710" y="470"/>
                  <a:pt x="710" y="470"/>
                  <a:pt x="711" y="470"/>
                </a:cubicBezTo>
                <a:moveTo>
                  <a:pt x="219" y="64"/>
                </a:moveTo>
                <a:cubicBezTo>
                  <a:pt x="218" y="64"/>
                  <a:pt x="218" y="64"/>
                  <a:pt x="218" y="65"/>
                </a:cubicBezTo>
                <a:cubicBezTo>
                  <a:pt x="218" y="65"/>
                  <a:pt x="218" y="64"/>
                  <a:pt x="218" y="64"/>
                </a:cubicBezTo>
                <a:cubicBezTo>
                  <a:pt x="218" y="64"/>
                  <a:pt x="218" y="64"/>
                  <a:pt x="218" y="64"/>
                </a:cubicBezTo>
                <a:cubicBezTo>
                  <a:pt x="218" y="64"/>
                  <a:pt x="218" y="64"/>
                  <a:pt x="219" y="64"/>
                </a:cubicBezTo>
                <a:moveTo>
                  <a:pt x="178" y="64"/>
                </a:moveTo>
                <a:cubicBezTo>
                  <a:pt x="179" y="64"/>
                  <a:pt x="179" y="64"/>
                  <a:pt x="179" y="64"/>
                </a:cubicBezTo>
                <a:cubicBezTo>
                  <a:pt x="179" y="64"/>
                  <a:pt x="179" y="64"/>
                  <a:pt x="178" y="65"/>
                </a:cubicBezTo>
                <a:cubicBezTo>
                  <a:pt x="178" y="65"/>
                  <a:pt x="178" y="65"/>
                  <a:pt x="178" y="65"/>
                </a:cubicBezTo>
                <a:cubicBezTo>
                  <a:pt x="178" y="65"/>
                  <a:pt x="178" y="64"/>
                  <a:pt x="178" y="64"/>
                </a:cubicBezTo>
                <a:cubicBezTo>
                  <a:pt x="178" y="64"/>
                  <a:pt x="178" y="64"/>
                  <a:pt x="178" y="64"/>
                </a:cubicBezTo>
                <a:moveTo>
                  <a:pt x="215" y="61"/>
                </a:moveTo>
                <a:cubicBezTo>
                  <a:pt x="215" y="60"/>
                  <a:pt x="215" y="60"/>
                  <a:pt x="215" y="60"/>
                </a:cubicBezTo>
                <a:cubicBezTo>
                  <a:pt x="215" y="60"/>
                  <a:pt x="216" y="60"/>
                  <a:pt x="216" y="60"/>
                </a:cubicBezTo>
                <a:cubicBezTo>
                  <a:pt x="216" y="60"/>
                  <a:pt x="215" y="61"/>
                  <a:pt x="215" y="61"/>
                </a:cubicBezTo>
                <a:cubicBezTo>
                  <a:pt x="215" y="61"/>
                  <a:pt x="215" y="61"/>
                  <a:pt x="215" y="61"/>
                </a:cubicBezTo>
                <a:moveTo>
                  <a:pt x="189" y="60"/>
                </a:moveTo>
                <a:cubicBezTo>
                  <a:pt x="189" y="60"/>
                  <a:pt x="188" y="59"/>
                  <a:pt x="188" y="59"/>
                </a:cubicBezTo>
                <a:cubicBezTo>
                  <a:pt x="189" y="59"/>
                  <a:pt x="189" y="59"/>
                  <a:pt x="189" y="59"/>
                </a:cubicBezTo>
                <a:cubicBezTo>
                  <a:pt x="189" y="60"/>
                  <a:pt x="189" y="60"/>
                  <a:pt x="189" y="60"/>
                </a:cubicBezTo>
                <a:cubicBezTo>
                  <a:pt x="189" y="60"/>
                  <a:pt x="189" y="60"/>
                  <a:pt x="189" y="60"/>
                </a:cubicBezTo>
                <a:moveTo>
                  <a:pt x="365" y="57"/>
                </a:moveTo>
                <a:cubicBezTo>
                  <a:pt x="365" y="57"/>
                  <a:pt x="365" y="57"/>
                  <a:pt x="365" y="57"/>
                </a:cubicBezTo>
                <a:cubicBezTo>
                  <a:pt x="365" y="56"/>
                  <a:pt x="365" y="56"/>
                  <a:pt x="365" y="56"/>
                </a:cubicBezTo>
                <a:cubicBezTo>
                  <a:pt x="365" y="56"/>
                  <a:pt x="366" y="56"/>
                  <a:pt x="366" y="57"/>
                </a:cubicBezTo>
                <a:cubicBezTo>
                  <a:pt x="366" y="57"/>
                  <a:pt x="365" y="57"/>
                  <a:pt x="365" y="57"/>
                </a:cubicBezTo>
                <a:moveTo>
                  <a:pt x="717" y="449"/>
                </a:moveTo>
                <a:cubicBezTo>
                  <a:pt x="717" y="450"/>
                  <a:pt x="717" y="450"/>
                  <a:pt x="717" y="450"/>
                </a:cubicBezTo>
                <a:cubicBezTo>
                  <a:pt x="717" y="450"/>
                  <a:pt x="717" y="449"/>
                  <a:pt x="717" y="449"/>
                </a:cubicBezTo>
                <a:cubicBezTo>
                  <a:pt x="717" y="449"/>
                  <a:pt x="717" y="449"/>
                  <a:pt x="717" y="449"/>
                </a:cubicBezTo>
                <a:cubicBezTo>
                  <a:pt x="717" y="449"/>
                  <a:pt x="717" y="449"/>
                  <a:pt x="717" y="449"/>
                </a:cubicBezTo>
                <a:moveTo>
                  <a:pt x="366" y="53"/>
                </a:moveTo>
                <a:cubicBezTo>
                  <a:pt x="366" y="53"/>
                  <a:pt x="365" y="53"/>
                  <a:pt x="365" y="53"/>
                </a:cubicBezTo>
                <a:cubicBezTo>
                  <a:pt x="365" y="53"/>
                  <a:pt x="365" y="53"/>
                  <a:pt x="365" y="53"/>
                </a:cubicBezTo>
                <a:cubicBezTo>
                  <a:pt x="365" y="53"/>
                  <a:pt x="365" y="53"/>
                  <a:pt x="365" y="53"/>
                </a:cubicBezTo>
                <a:cubicBezTo>
                  <a:pt x="365" y="52"/>
                  <a:pt x="366" y="53"/>
                  <a:pt x="366" y="53"/>
                </a:cubicBezTo>
                <a:moveTo>
                  <a:pt x="231" y="52"/>
                </a:moveTo>
                <a:cubicBezTo>
                  <a:pt x="231" y="53"/>
                  <a:pt x="231" y="53"/>
                  <a:pt x="231" y="53"/>
                </a:cubicBezTo>
                <a:cubicBezTo>
                  <a:pt x="231" y="53"/>
                  <a:pt x="231" y="53"/>
                  <a:pt x="231" y="53"/>
                </a:cubicBezTo>
                <a:cubicBezTo>
                  <a:pt x="230" y="53"/>
                  <a:pt x="230" y="53"/>
                  <a:pt x="230" y="53"/>
                </a:cubicBezTo>
                <a:cubicBezTo>
                  <a:pt x="230" y="53"/>
                  <a:pt x="230" y="52"/>
                  <a:pt x="231" y="52"/>
                </a:cubicBezTo>
                <a:moveTo>
                  <a:pt x="709" y="473"/>
                </a:moveTo>
                <a:cubicBezTo>
                  <a:pt x="709" y="473"/>
                  <a:pt x="708" y="473"/>
                  <a:pt x="708" y="473"/>
                </a:cubicBezTo>
                <a:cubicBezTo>
                  <a:pt x="709" y="472"/>
                  <a:pt x="709" y="473"/>
                  <a:pt x="709" y="473"/>
                </a:cubicBezTo>
                <a:cubicBezTo>
                  <a:pt x="709" y="473"/>
                  <a:pt x="709" y="473"/>
                  <a:pt x="709" y="473"/>
                </a:cubicBezTo>
                <a:cubicBezTo>
                  <a:pt x="709" y="474"/>
                  <a:pt x="709" y="473"/>
                  <a:pt x="709" y="473"/>
                </a:cubicBezTo>
                <a:moveTo>
                  <a:pt x="712" y="473"/>
                </a:moveTo>
                <a:cubicBezTo>
                  <a:pt x="712" y="473"/>
                  <a:pt x="712" y="473"/>
                  <a:pt x="712" y="473"/>
                </a:cubicBezTo>
                <a:cubicBezTo>
                  <a:pt x="712" y="473"/>
                  <a:pt x="712" y="473"/>
                  <a:pt x="711" y="473"/>
                </a:cubicBezTo>
                <a:cubicBezTo>
                  <a:pt x="711" y="474"/>
                  <a:pt x="711" y="474"/>
                  <a:pt x="711" y="473"/>
                </a:cubicBezTo>
                <a:cubicBezTo>
                  <a:pt x="711" y="473"/>
                  <a:pt x="711" y="473"/>
                  <a:pt x="711" y="473"/>
                </a:cubicBezTo>
                <a:cubicBezTo>
                  <a:pt x="711" y="473"/>
                  <a:pt x="711" y="473"/>
                  <a:pt x="712" y="473"/>
                </a:cubicBezTo>
                <a:moveTo>
                  <a:pt x="368" y="55"/>
                </a:moveTo>
                <a:cubicBezTo>
                  <a:pt x="368" y="55"/>
                  <a:pt x="368" y="55"/>
                  <a:pt x="368" y="55"/>
                </a:cubicBezTo>
                <a:cubicBezTo>
                  <a:pt x="368" y="54"/>
                  <a:pt x="368" y="54"/>
                  <a:pt x="369" y="55"/>
                </a:cubicBezTo>
                <a:cubicBezTo>
                  <a:pt x="369" y="55"/>
                  <a:pt x="369" y="55"/>
                  <a:pt x="369" y="55"/>
                </a:cubicBezTo>
                <a:moveTo>
                  <a:pt x="704" y="476"/>
                </a:moveTo>
                <a:cubicBezTo>
                  <a:pt x="704" y="476"/>
                  <a:pt x="704" y="475"/>
                  <a:pt x="705" y="476"/>
                </a:cubicBezTo>
                <a:cubicBezTo>
                  <a:pt x="705" y="476"/>
                  <a:pt x="705" y="476"/>
                  <a:pt x="705" y="476"/>
                </a:cubicBezTo>
                <a:moveTo>
                  <a:pt x="18" y="374"/>
                </a:moveTo>
                <a:cubicBezTo>
                  <a:pt x="18" y="374"/>
                  <a:pt x="18" y="374"/>
                  <a:pt x="18" y="374"/>
                </a:cubicBezTo>
                <a:cubicBezTo>
                  <a:pt x="18" y="375"/>
                  <a:pt x="18" y="375"/>
                  <a:pt x="18" y="375"/>
                </a:cubicBezTo>
                <a:moveTo>
                  <a:pt x="82" y="377"/>
                </a:moveTo>
                <a:cubicBezTo>
                  <a:pt x="82" y="377"/>
                  <a:pt x="82" y="378"/>
                  <a:pt x="82" y="378"/>
                </a:cubicBezTo>
                <a:cubicBezTo>
                  <a:pt x="82" y="377"/>
                  <a:pt x="81" y="377"/>
                  <a:pt x="81" y="377"/>
                </a:cubicBezTo>
                <a:cubicBezTo>
                  <a:pt x="81" y="377"/>
                  <a:pt x="81" y="377"/>
                  <a:pt x="81" y="377"/>
                </a:cubicBezTo>
                <a:cubicBezTo>
                  <a:pt x="81" y="377"/>
                  <a:pt x="81" y="377"/>
                  <a:pt x="82" y="377"/>
                </a:cubicBezTo>
                <a:cubicBezTo>
                  <a:pt x="82" y="377"/>
                  <a:pt x="82" y="377"/>
                  <a:pt x="82" y="377"/>
                </a:cubicBezTo>
                <a:moveTo>
                  <a:pt x="81" y="379"/>
                </a:moveTo>
                <a:cubicBezTo>
                  <a:pt x="82" y="379"/>
                  <a:pt x="82" y="379"/>
                  <a:pt x="82" y="379"/>
                </a:cubicBezTo>
                <a:cubicBezTo>
                  <a:pt x="82" y="379"/>
                  <a:pt x="82" y="379"/>
                  <a:pt x="82" y="379"/>
                </a:cubicBezTo>
                <a:cubicBezTo>
                  <a:pt x="82" y="379"/>
                  <a:pt x="81" y="379"/>
                  <a:pt x="81" y="379"/>
                </a:cubicBezTo>
                <a:cubicBezTo>
                  <a:pt x="81" y="379"/>
                  <a:pt x="81" y="379"/>
                  <a:pt x="81" y="379"/>
                </a:cubicBezTo>
                <a:moveTo>
                  <a:pt x="288" y="79"/>
                </a:moveTo>
                <a:cubicBezTo>
                  <a:pt x="289" y="79"/>
                  <a:pt x="289" y="79"/>
                  <a:pt x="289" y="80"/>
                </a:cubicBezTo>
                <a:cubicBezTo>
                  <a:pt x="289" y="80"/>
                  <a:pt x="289" y="80"/>
                  <a:pt x="288" y="80"/>
                </a:cubicBezTo>
                <a:cubicBezTo>
                  <a:pt x="288" y="80"/>
                  <a:pt x="288" y="79"/>
                  <a:pt x="288" y="79"/>
                </a:cubicBezTo>
                <a:cubicBezTo>
                  <a:pt x="288" y="79"/>
                  <a:pt x="288" y="79"/>
                  <a:pt x="288" y="79"/>
                </a:cubicBezTo>
                <a:moveTo>
                  <a:pt x="287" y="79"/>
                </a:moveTo>
                <a:cubicBezTo>
                  <a:pt x="287" y="79"/>
                  <a:pt x="287" y="80"/>
                  <a:pt x="287" y="80"/>
                </a:cubicBezTo>
                <a:cubicBezTo>
                  <a:pt x="286" y="80"/>
                  <a:pt x="286" y="80"/>
                  <a:pt x="286" y="80"/>
                </a:cubicBezTo>
                <a:cubicBezTo>
                  <a:pt x="286" y="79"/>
                  <a:pt x="286" y="79"/>
                  <a:pt x="287" y="79"/>
                </a:cubicBezTo>
                <a:cubicBezTo>
                  <a:pt x="287" y="79"/>
                  <a:pt x="287" y="79"/>
                  <a:pt x="287" y="79"/>
                </a:cubicBezTo>
                <a:moveTo>
                  <a:pt x="755" y="389"/>
                </a:moveTo>
                <a:cubicBezTo>
                  <a:pt x="754" y="389"/>
                  <a:pt x="754" y="389"/>
                  <a:pt x="754" y="389"/>
                </a:cubicBezTo>
                <a:cubicBezTo>
                  <a:pt x="754" y="389"/>
                  <a:pt x="754" y="389"/>
                  <a:pt x="754" y="389"/>
                </a:cubicBezTo>
                <a:cubicBezTo>
                  <a:pt x="754" y="388"/>
                  <a:pt x="754" y="388"/>
                  <a:pt x="754" y="388"/>
                </a:cubicBezTo>
                <a:cubicBezTo>
                  <a:pt x="754" y="388"/>
                  <a:pt x="755" y="388"/>
                  <a:pt x="755" y="389"/>
                </a:cubicBezTo>
                <a:moveTo>
                  <a:pt x="726" y="367"/>
                </a:moveTo>
                <a:cubicBezTo>
                  <a:pt x="726" y="367"/>
                  <a:pt x="726" y="367"/>
                  <a:pt x="726" y="367"/>
                </a:cubicBezTo>
                <a:cubicBezTo>
                  <a:pt x="725" y="367"/>
                  <a:pt x="725" y="367"/>
                  <a:pt x="726" y="366"/>
                </a:cubicBezTo>
                <a:cubicBezTo>
                  <a:pt x="726" y="366"/>
                  <a:pt x="726" y="366"/>
                  <a:pt x="726" y="366"/>
                </a:cubicBezTo>
                <a:cubicBezTo>
                  <a:pt x="726" y="366"/>
                  <a:pt x="726" y="367"/>
                  <a:pt x="726" y="367"/>
                </a:cubicBezTo>
                <a:moveTo>
                  <a:pt x="566" y="89"/>
                </a:moveTo>
                <a:cubicBezTo>
                  <a:pt x="566" y="89"/>
                  <a:pt x="566" y="89"/>
                  <a:pt x="566" y="89"/>
                </a:cubicBezTo>
                <a:cubicBezTo>
                  <a:pt x="566" y="89"/>
                  <a:pt x="566" y="89"/>
                  <a:pt x="566" y="89"/>
                </a:cubicBezTo>
                <a:cubicBezTo>
                  <a:pt x="567" y="89"/>
                  <a:pt x="567" y="89"/>
                  <a:pt x="567" y="89"/>
                </a:cubicBezTo>
                <a:cubicBezTo>
                  <a:pt x="567" y="89"/>
                  <a:pt x="566" y="89"/>
                  <a:pt x="566" y="89"/>
                </a:cubicBezTo>
                <a:moveTo>
                  <a:pt x="717" y="373"/>
                </a:moveTo>
                <a:cubicBezTo>
                  <a:pt x="716" y="373"/>
                  <a:pt x="716" y="373"/>
                  <a:pt x="716" y="373"/>
                </a:cubicBezTo>
                <a:cubicBezTo>
                  <a:pt x="716" y="373"/>
                  <a:pt x="716" y="373"/>
                  <a:pt x="716" y="372"/>
                </a:cubicBezTo>
                <a:cubicBezTo>
                  <a:pt x="716" y="372"/>
                  <a:pt x="716" y="372"/>
                  <a:pt x="716" y="372"/>
                </a:cubicBezTo>
                <a:cubicBezTo>
                  <a:pt x="716" y="372"/>
                  <a:pt x="716" y="372"/>
                  <a:pt x="717" y="373"/>
                </a:cubicBezTo>
                <a:moveTo>
                  <a:pt x="116" y="408"/>
                </a:moveTo>
                <a:cubicBezTo>
                  <a:pt x="116" y="408"/>
                  <a:pt x="116" y="409"/>
                  <a:pt x="116" y="409"/>
                </a:cubicBezTo>
                <a:cubicBezTo>
                  <a:pt x="115" y="409"/>
                  <a:pt x="115" y="408"/>
                  <a:pt x="115" y="408"/>
                </a:cubicBezTo>
                <a:moveTo>
                  <a:pt x="740" y="409"/>
                </a:moveTo>
                <a:cubicBezTo>
                  <a:pt x="740" y="409"/>
                  <a:pt x="740" y="409"/>
                  <a:pt x="740" y="409"/>
                </a:cubicBezTo>
                <a:cubicBezTo>
                  <a:pt x="740" y="409"/>
                  <a:pt x="740" y="409"/>
                  <a:pt x="740" y="408"/>
                </a:cubicBezTo>
                <a:cubicBezTo>
                  <a:pt x="740" y="408"/>
                  <a:pt x="740" y="408"/>
                  <a:pt x="740" y="408"/>
                </a:cubicBezTo>
                <a:cubicBezTo>
                  <a:pt x="740" y="408"/>
                  <a:pt x="740" y="408"/>
                  <a:pt x="740" y="409"/>
                </a:cubicBezTo>
                <a:moveTo>
                  <a:pt x="744" y="408"/>
                </a:moveTo>
                <a:cubicBezTo>
                  <a:pt x="744" y="408"/>
                  <a:pt x="744" y="408"/>
                  <a:pt x="744" y="408"/>
                </a:cubicBezTo>
                <a:cubicBezTo>
                  <a:pt x="744" y="409"/>
                  <a:pt x="744" y="409"/>
                  <a:pt x="744" y="409"/>
                </a:cubicBezTo>
                <a:cubicBezTo>
                  <a:pt x="744" y="409"/>
                  <a:pt x="743" y="409"/>
                  <a:pt x="743" y="409"/>
                </a:cubicBezTo>
                <a:cubicBezTo>
                  <a:pt x="743" y="409"/>
                  <a:pt x="743" y="409"/>
                  <a:pt x="743" y="409"/>
                </a:cubicBezTo>
                <a:cubicBezTo>
                  <a:pt x="743" y="408"/>
                  <a:pt x="744" y="408"/>
                  <a:pt x="744" y="408"/>
                </a:cubicBezTo>
                <a:moveTo>
                  <a:pt x="745" y="393"/>
                </a:moveTo>
                <a:cubicBezTo>
                  <a:pt x="745" y="393"/>
                  <a:pt x="744" y="392"/>
                  <a:pt x="744" y="392"/>
                </a:cubicBezTo>
                <a:cubicBezTo>
                  <a:pt x="745" y="392"/>
                  <a:pt x="745" y="392"/>
                  <a:pt x="745" y="392"/>
                </a:cubicBezTo>
                <a:cubicBezTo>
                  <a:pt x="745" y="393"/>
                  <a:pt x="745" y="393"/>
                  <a:pt x="745" y="393"/>
                </a:cubicBezTo>
                <a:cubicBezTo>
                  <a:pt x="745" y="393"/>
                  <a:pt x="745" y="393"/>
                  <a:pt x="745" y="393"/>
                </a:cubicBezTo>
                <a:moveTo>
                  <a:pt x="123" y="403"/>
                </a:moveTo>
                <a:cubicBezTo>
                  <a:pt x="123" y="403"/>
                  <a:pt x="123" y="403"/>
                  <a:pt x="123" y="403"/>
                </a:cubicBezTo>
                <a:cubicBezTo>
                  <a:pt x="123" y="402"/>
                  <a:pt x="124" y="403"/>
                  <a:pt x="124" y="403"/>
                </a:cubicBezTo>
                <a:cubicBezTo>
                  <a:pt x="124" y="403"/>
                  <a:pt x="124" y="403"/>
                  <a:pt x="124" y="403"/>
                </a:cubicBezTo>
                <a:cubicBezTo>
                  <a:pt x="124" y="403"/>
                  <a:pt x="124" y="403"/>
                  <a:pt x="123" y="403"/>
                </a:cubicBezTo>
                <a:moveTo>
                  <a:pt x="124" y="403"/>
                </a:moveTo>
                <a:cubicBezTo>
                  <a:pt x="124" y="403"/>
                  <a:pt x="125" y="403"/>
                  <a:pt x="125" y="404"/>
                </a:cubicBezTo>
                <a:cubicBezTo>
                  <a:pt x="125" y="404"/>
                  <a:pt x="124" y="404"/>
                  <a:pt x="124" y="404"/>
                </a:cubicBezTo>
                <a:moveTo>
                  <a:pt x="218" y="754"/>
                </a:moveTo>
                <a:cubicBezTo>
                  <a:pt x="218" y="752"/>
                  <a:pt x="218" y="752"/>
                  <a:pt x="218" y="752"/>
                </a:cubicBezTo>
                <a:cubicBezTo>
                  <a:pt x="219" y="752"/>
                  <a:pt x="219" y="753"/>
                  <a:pt x="219" y="754"/>
                </a:cubicBezTo>
                <a:cubicBezTo>
                  <a:pt x="219" y="754"/>
                  <a:pt x="218" y="754"/>
                  <a:pt x="218" y="754"/>
                </a:cubicBezTo>
                <a:moveTo>
                  <a:pt x="218" y="756"/>
                </a:moveTo>
                <a:cubicBezTo>
                  <a:pt x="218" y="756"/>
                  <a:pt x="218" y="757"/>
                  <a:pt x="219" y="757"/>
                </a:cubicBezTo>
                <a:cubicBezTo>
                  <a:pt x="219" y="757"/>
                  <a:pt x="218" y="757"/>
                  <a:pt x="218" y="757"/>
                </a:cubicBezTo>
                <a:cubicBezTo>
                  <a:pt x="218" y="757"/>
                  <a:pt x="218" y="757"/>
                  <a:pt x="218" y="756"/>
                </a:cubicBezTo>
                <a:cubicBezTo>
                  <a:pt x="218" y="756"/>
                  <a:pt x="218" y="756"/>
                  <a:pt x="218" y="756"/>
                </a:cubicBezTo>
                <a:moveTo>
                  <a:pt x="493" y="19"/>
                </a:moveTo>
                <a:cubicBezTo>
                  <a:pt x="493" y="19"/>
                  <a:pt x="492" y="19"/>
                  <a:pt x="492" y="19"/>
                </a:cubicBezTo>
                <a:cubicBezTo>
                  <a:pt x="492" y="19"/>
                  <a:pt x="492" y="19"/>
                  <a:pt x="492" y="19"/>
                </a:cubicBezTo>
                <a:cubicBezTo>
                  <a:pt x="492" y="19"/>
                  <a:pt x="492" y="18"/>
                  <a:pt x="492" y="18"/>
                </a:cubicBezTo>
                <a:cubicBezTo>
                  <a:pt x="492" y="18"/>
                  <a:pt x="492" y="18"/>
                  <a:pt x="492" y="18"/>
                </a:cubicBezTo>
                <a:cubicBezTo>
                  <a:pt x="492" y="18"/>
                  <a:pt x="493" y="19"/>
                  <a:pt x="493" y="19"/>
                </a:cubicBezTo>
                <a:moveTo>
                  <a:pt x="386" y="488"/>
                </a:moveTo>
                <a:cubicBezTo>
                  <a:pt x="386" y="488"/>
                  <a:pt x="386" y="488"/>
                  <a:pt x="387" y="488"/>
                </a:cubicBezTo>
                <a:cubicBezTo>
                  <a:pt x="387" y="488"/>
                  <a:pt x="387" y="488"/>
                  <a:pt x="387" y="489"/>
                </a:cubicBezTo>
                <a:cubicBezTo>
                  <a:pt x="387" y="488"/>
                  <a:pt x="387" y="488"/>
                  <a:pt x="388" y="488"/>
                </a:cubicBezTo>
                <a:cubicBezTo>
                  <a:pt x="388" y="487"/>
                  <a:pt x="388" y="487"/>
                  <a:pt x="388" y="485"/>
                </a:cubicBezTo>
                <a:cubicBezTo>
                  <a:pt x="388" y="485"/>
                  <a:pt x="388" y="485"/>
                  <a:pt x="388" y="485"/>
                </a:cubicBezTo>
                <a:cubicBezTo>
                  <a:pt x="387" y="485"/>
                  <a:pt x="387" y="486"/>
                  <a:pt x="388" y="486"/>
                </a:cubicBezTo>
                <a:cubicBezTo>
                  <a:pt x="388" y="486"/>
                  <a:pt x="388" y="486"/>
                  <a:pt x="388" y="486"/>
                </a:cubicBezTo>
                <a:cubicBezTo>
                  <a:pt x="388" y="486"/>
                  <a:pt x="388" y="485"/>
                  <a:pt x="388" y="485"/>
                </a:cubicBezTo>
                <a:cubicBezTo>
                  <a:pt x="388" y="485"/>
                  <a:pt x="388" y="485"/>
                  <a:pt x="388" y="485"/>
                </a:cubicBezTo>
                <a:cubicBezTo>
                  <a:pt x="387" y="486"/>
                  <a:pt x="387" y="486"/>
                  <a:pt x="387" y="485"/>
                </a:cubicBezTo>
                <a:cubicBezTo>
                  <a:pt x="387" y="485"/>
                  <a:pt x="387" y="484"/>
                  <a:pt x="387" y="483"/>
                </a:cubicBezTo>
                <a:cubicBezTo>
                  <a:pt x="387" y="483"/>
                  <a:pt x="386" y="482"/>
                  <a:pt x="386" y="482"/>
                </a:cubicBezTo>
                <a:cubicBezTo>
                  <a:pt x="385" y="483"/>
                  <a:pt x="386" y="483"/>
                  <a:pt x="386" y="484"/>
                </a:cubicBezTo>
                <a:cubicBezTo>
                  <a:pt x="386" y="485"/>
                  <a:pt x="386" y="485"/>
                  <a:pt x="385" y="486"/>
                </a:cubicBezTo>
                <a:cubicBezTo>
                  <a:pt x="385" y="486"/>
                  <a:pt x="385" y="485"/>
                  <a:pt x="385" y="484"/>
                </a:cubicBezTo>
                <a:cubicBezTo>
                  <a:pt x="385" y="484"/>
                  <a:pt x="385" y="483"/>
                  <a:pt x="384" y="483"/>
                </a:cubicBezTo>
                <a:cubicBezTo>
                  <a:pt x="383" y="482"/>
                  <a:pt x="384" y="482"/>
                  <a:pt x="384" y="481"/>
                </a:cubicBezTo>
                <a:cubicBezTo>
                  <a:pt x="384" y="481"/>
                  <a:pt x="385" y="481"/>
                  <a:pt x="385" y="481"/>
                </a:cubicBezTo>
                <a:cubicBezTo>
                  <a:pt x="385" y="481"/>
                  <a:pt x="385" y="480"/>
                  <a:pt x="386" y="480"/>
                </a:cubicBezTo>
                <a:cubicBezTo>
                  <a:pt x="386" y="479"/>
                  <a:pt x="386" y="480"/>
                  <a:pt x="386" y="480"/>
                </a:cubicBezTo>
                <a:cubicBezTo>
                  <a:pt x="386" y="480"/>
                  <a:pt x="386" y="480"/>
                  <a:pt x="386" y="480"/>
                </a:cubicBezTo>
                <a:cubicBezTo>
                  <a:pt x="386" y="480"/>
                  <a:pt x="386" y="480"/>
                  <a:pt x="386" y="480"/>
                </a:cubicBezTo>
                <a:cubicBezTo>
                  <a:pt x="386" y="480"/>
                  <a:pt x="386" y="480"/>
                  <a:pt x="386" y="480"/>
                </a:cubicBezTo>
                <a:cubicBezTo>
                  <a:pt x="386" y="479"/>
                  <a:pt x="386" y="479"/>
                  <a:pt x="386" y="480"/>
                </a:cubicBezTo>
                <a:cubicBezTo>
                  <a:pt x="384" y="479"/>
                  <a:pt x="383" y="479"/>
                  <a:pt x="381" y="478"/>
                </a:cubicBezTo>
                <a:cubicBezTo>
                  <a:pt x="381" y="478"/>
                  <a:pt x="381" y="477"/>
                  <a:pt x="381" y="477"/>
                </a:cubicBezTo>
                <a:cubicBezTo>
                  <a:pt x="382" y="477"/>
                  <a:pt x="382" y="476"/>
                  <a:pt x="382" y="476"/>
                </a:cubicBezTo>
                <a:cubicBezTo>
                  <a:pt x="381" y="474"/>
                  <a:pt x="379" y="474"/>
                  <a:pt x="378" y="473"/>
                </a:cubicBezTo>
                <a:cubicBezTo>
                  <a:pt x="377" y="473"/>
                  <a:pt x="376" y="474"/>
                  <a:pt x="376" y="473"/>
                </a:cubicBezTo>
                <a:cubicBezTo>
                  <a:pt x="375" y="471"/>
                  <a:pt x="373" y="472"/>
                  <a:pt x="372" y="471"/>
                </a:cubicBezTo>
                <a:cubicBezTo>
                  <a:pt x="372" y="471"/>
                  <a:pt x="371" y="471"/>
                  <a:pt x="371" y="471"/>
                </a:cubicBezTo>
                <a:cubicBezTo>
                  <a:pt x="371" y="471"/>
                  <a:pt x="370" y="471"/>
                  <a:pt x="370" y="471"/>
                </a:cubicBezTo>
                <a:cubicBezTo>
                  <a:pt x="370" y="470"/>
                  <a:pt x="370" y="469"/>
                  <a:pt x="370" y="469"/>
                </a:cubicBezTo>
                <a:cubicBezTo>
                  <a:pt x="369" y="468"/>
                  <a:pt x="369" y="467"/>
                  <a:pt x="368" y="468"/>
                </a:cubicBezTo>
                <a:cubicBezTo>
                  <a:pt x="367" y="469"/>
                  <a:pt x="366" y="469"/>
                  <a:pt x="364" y="469"/>
                </a:cubicBezTo>
                <a:cubicBezTo>
                  <a:pt x="363" y="470"/>
                  <a:pt x="362" y="470"/>
                  <a:pt x="360" y="470"/>
                </a:cubicBezTo>
                <a:cubicBezTo>
                  <a:pt x="360" y="469"/>
                  <a:pt x="359" y="469"/>
                  <a:pt x="359" y="468"/>
                </a:cubicBezTo>
                <a:cubicBezTo>
                  <a:pt x="358" y="467"/>
                  <a:pt x="357" y="465"/>
                  <a:pt x="356" y="464"/>
                </a:cubicBezTo>
                <a:cubicBezTo>
                  <a:pt x="356" y="463"/>
                  <a:pt x="354" y="462"/>
                  <a:pt x="354" y="461"/>
                </a:cubicBezTo>
                <a:cubicBezTo>
                  <a:pt x="353" y="460"/>
                  <a:pt x="353" y="458"/>
                  <a:pt x="352" y="457"/>
                </a:cubicBezTo>
                <a:cubicBezTo>
                  <a:pt x="351" y="457"/>
                  <a:pt x="352" y="456"/>
                  <a:pt x="351" y="456"/>
                </a:cubicBezTo>
                <a:cubicBezTo>
                  <a:pt x="350" y="455"/>
                  <a:pt x="351" y="453"/>
                  <a:pt x="350" y="452"/>
                </a:cubicBezTo>
                <a:cubicBezTo>
                  <a:pt x="349" y="452"/>
                  <a:pt x="349" y="450"/>
                  <a:pt x="349" y="450"/>
                </a:cubicBezTo>
                <a:cubicBezTo>
                  <a:pt x="349" y="448"/>
                  <a:pt x="347" y="447"/>
                  <a:pt x="348" y="445"/>
                </a:cubicBezTo>
                <a:cubicBezTo>
                  <a:pt x="347" y="444"/>
                  <a:pt x="347" y="443"/>
                  <a:pt x="347" y="441"/>
                </a:cubicBezTo>
                <a:cubicBezTo>
                  <a:pt x="347" y="440"/>
                  <a:pt x="345" y="440"/>
                  <a:pt x="346" y="438"/>
                </a:cubicBezTo>
                <a:cubicBezTo>
                  <a:pt x="346" y="438"/>
                  <a:pt x="346" y="436"/>
                  <a:pt x="345" y="436"/>
                </a:cubicBezTo>
                <a:cubicBezTo>
                  <a:pt x="344" y="435"/>
                  <a:pt x="345" y="434"/>
                  <a:pt x="345" y="433"/>
                </a:cubicBezTo>
                <a:cubicBezTo>
                  <a:pt x="345" y="432"/>
                  <a:pt x="344" y="431"/>
                  <a:pt x="344" y="430"/>
                </a:cubicBezTo>
                <a:cubicBezTo>
                  <a:pt x="344" y="428"/>
                  <a:pt x="344" y="426"/>
                  <a:pt x="344" y="424"/>
                </a:cubicBezTo>
                <a:cubicBezTo>
                  <a:pt x="344" y="422"/>
                  <a:pt x="343" y="421"/>
                  <a:pt x="343" y="420"/>
                </a:cubicBezTo>
                <a:cubicBezTo>
                  <a:pt x="343" y="418"/>
                  <a:pt x="343" y="417"/>
                  <a:pt x="343" y="415"/>
                </a:cubicBezTo>
                <a:cubicBezTo>
                  <a:pt x="343" y="411"/>
                  <a:pt x="343" y="411"/>
                  <a:pt x="343" y="411"/>
                </a:cubicBezTo>
                <a:cubicBezTo>
                  <a:pt x="343" y="407"/>
                  <a:pt x="343" y="407"/>
                  <a:pt x="343" y="407"/>
                </a:cubicBezTo>
                <a:cubicBezTo>
                  <a:pt x="343" y="406"/>
                  <a:pt x="343" y="404"/>
                  <a:pt x="343" y="403"/>
                </a:cubicBezTo>
                <a:cubicBezTo>
                  <a:pt x="343" y="400"/>
                  <a:pt x="342" y="398"/>
                  <a:pt x="344" y="396"/>
                </a:cubicBezTo>
                <a:cubicBezTo>
                  <a:pt x="344" y="396"/>
                  <a:pt x="344" y="395"/>
                  <a:pt x="344" y="395"/>
                </a:cubicBezTo>
                <a:cubicBezTo>
                  <a:pt x="344" y="393"/>
                  <a:pt x="343" y="390"/>
                  <a:pt x="345" y="388"/>
                </a:cubicBezTo>
                <a:cubicBezTo>
                  <a:pt x="345" y="388"/>
                  <a:pt x="345" y="387"/>
                  <a:pt x="345" y="386"/>
                </a:cubicBezTo>
                <a:cubicBezTo>
                  <a:pt x="345" y="385"/>
                  <a:pt x="344" y="384"/>
                  <a:pt x="346" y="383"/>
                </a:cubicBezTo>
                <a:cubicBezTo>
                  <a:pt x="346" y="383"/>
                  <a:pt x="346" y="381"/>
                  <a:pt x="346" y="381"/>
                </a:cubicBezTo>
                <a:cubicBezTo>
                  <a:pt x="346" y="380"/>
                  <a:pt x="345" y="378"/>
                  <a:pt x="346" y="378"/>
                </a:cubicBezTo>
                <a:cubicBezTo>
                  <a:pt x="347" y="377"/>
                  <a:pt x="347" y="376"/>
                  <a:pt x="347" y="375"/>
                </a:cubicBezTo>
                <a:cubicBezTo>
                  <a:pt x="347" y="374"/>
                  <a:pt x="347" y="373"/>
                  <a:pt x="347" y="372"/>
                </a:cubicBezTo>
                <a:cubicBezTo>
                  <a:pt x="348" y="370"/>
                  <a:pt x="347" y="369"/>
                  <a:pt x="348" y="367"/>
                </a:cubicBezTo>
                <a:cubicBezTo>
                  <a:pt x="348" y="366"/>
                  <a:pt x="349" y="366"/>
                  <a:pt x="349" y="364"/>
                </a:cubicBezTo>
                <a:cubicBezTo>
                  <a:pt x="349" y="363"/>
                  <a:pt x="350" y="363"/>
                  <a:pt x="350" y="362"/>
                </a:cubicBezTo>
                <a:cubicBezTo>
                  <a:pt x="351" y="361"/>
                  <a:pt x="352" y="361"/>
                  <a:pt x="353" y="362"/>
                </a:cubicBezTo>
                <a:cubicBezTo>
                  <a:pt x="354" y="362"/>
                  <a:pt x="353" y="361"/>
                  <a:pt x="354" y="360"/>
                </a:cubicBezTo>
                <a:cubicBezTo>
                  <a:pt x="354" y="359"/>
                  <a:pt x="355" y="359"/>
                  <a:pt x="356" y="359"/>
                </a:cubicBezTo>
                <a:cubicBezTo>
                  <a:pt x="357" y="359"/>
                  <a:pt x="357" y="358"/>
                  <a:pt x="357" y="357"/>
                </a:cubicBezTo>
                <a:cubicBezTo>
                  <a:pt x="358" y="356"/>
                  <a:pt x="360" y="357"/>
                  <a:pt x="361" y="357"/>
                </a:cubicBezTo>
                <a:cubicBezTo>
                  <a:pt x="361" y="356"/>
                  <a:pt x="361" y="356"/>
                  <a:pt x="361" y="356"/>
                </a:cubicBezTo>
                <a:cubicBezTo>
                  <a:pt x="360" y="356"/>
                  <a:pt x="360" y="355"/>
                  <a:pt x="359" y="355"/>
                </a:cubicBezTo>
                <a:cubicBezTo>
                  <a:pt x="359" y="355"/>
                  <a:pt x="359" y="355"/>
                  <a:pt x="359" y="355"/>
                </a:cubicBezTo>
                <a:cubicBezTo>
                  <a:pt x="359" y="355"/>
                  <a:pt x="359" y="355"/>
                  <a:pt x="359" y="354"/>
                </a:cubicBezTo>
                <a:cubicBezTo>
                  <a:pt x="359" y="354"/>
                  <a:pt x="359" y="354"/>
                  <a:pt x="358" y="354"/>
                </a:cubicBezTo>
                <a:cubicBezTo>
                  <a:pt x="358" y="354"/>
                  <a:pt x="359" y="355"/>
                  <a:pt x="359" y="355"/>
                </a:cubicBezTo>
                <a:cubicBezTo>
                  <a:pt x="359" y="355"/>
                  <a:pt x="359" y="356"/>
                  <a:pt x="359" y="356"/>
                </a:cubicBezTo>
                <a:cubicBezTo>
                  <a:pt x="358" y="356"/>
                  <a:pt x="358" y="356"/>
                  <a:pt x="357" y="356"/>
                </a:cubicBezTo>
                <a:cubicBezTo>
                  <a:pt x="356" y="356"/>
                  <a:pt x="356" y="355"/>
                  <a:pt x="356" y="354"/>
                </a:cubicBezTo>
                <a:cubicBezTo>
                  <a:pt x="357" y="354"/>
                  <a:pt x="357" y="353"/>
                  <a:pt x="358" y="353"/>
                </a:cubicBezTo>
                <a:cubicBezTo>
                  <a:pt x="358" y="353"/>
                  <a:pt x="359" y="353"/>
                  <a:pt x="359" y="352"/>
                </a:cubicBezTo>
                <a:cubicBezTo>
                  <a:pt x="360" y="351"/>
                  <a:pt x="361" y="351"/>
                  <a:pt x="362" y="349"/>
                </a:cubicBezTo>
                <a:cubicBezTo>
                  <a:pt x="362" y="349"/>
                  <a:pt x="363" y="349"/>
                  <a:pt x="363" y="349"/>
                </a:cubicBezTo>
                <a:cubicBezTo>
                  <a:pt x="363" y="348"/>
                  <a:pt x="362" y="348"/>
                  <a:pt x="362" y="347"/>
                </a:cubicBezTo>
                <a:cubicBezTo>
                  <a:pt x="362" y="346"/>
                  <a:pt x="361" y="346"/>
                  <a:pt x="361" y="347"/>
                </a:cubicBezTo>
                <a:cubicBezTo>
                  <a:pt x="361" y="347"/>
                  <a:pt x="361" y="348"/>
                  <a:pt x="361" y="348"/>
                </a:cubicBezTo>
                <a:cubicBezTo>
                  <a:pt x="361" y="348"/>
                  <a:pt x="362" y="348"/>
                  <a:pt x="362" y="348"/>
                </a:cubicBezTo>
                <a:cubicBezTo>
                  <a:pt x="362" y="346"/>
                  <a:pt x="364" y="348"/>
                  <a:pt x="365" y="347"/>
                </a:cubicBezTo>
                <a:cubicBezTo>
                  <a:pt x="364" y="346"/>
                  <a:pt x="363" y="346"/>
                  <a:pt x="362" y="347"/>
                </a:cubicBezTo>
                <a:cubicBezTo>
                  <a:pt x="362" y="349"/>
                  <a:pt x="362" y="349"/>
                  <a:pt x="362" y="349"/>
                </a:cubicBezTo>
                <a:cubicBezTo>
                  <a:pt x="360" y="349"/>
                  <a:pt x="360" y="349"/>
                  <a:pt x="360" y="348"/>
                </a:cubicBezTo>
                <a:cubicBezTo>
                  <a:pt x="360" y="348"/>
                  <a:pt x="360" y="347"/>
                  <a:pt x="360" y="347"/>
                </a:cubicBezTo>
                <a:cubicBezTo>
                  <a:pt x="360" y="347"/>
                  <a:pt x="360" y="346"/>
                  <a:pt x="359" y="346"/>
                </a:cubicBezTo>
                <a:cubicBezTo>
                  <a:pt x="358" y="346"/>
                  <a:pt x="358" y="347"/>
                  <a:pt x="358" y="347"/>
                </a:cubicBezTo>
                <a:cubicBezTo>
                  <a:pt x="358" y="347"/>
                  <a:pt x="358" y="348"/>
                  <a:pt x="358" y="348"/>
                </a:cubicBezTo>
                <a:cubicBezTo>
                  <a:pt x="358" y="348"/>
                  <a:pt x="358" y="348"/>
                  <a:pt x="357" y="348"/>
                </a:cubicBezTo>
                <a:cubicBezTo>
                  <a:pt x="357" y="348"/>
                  <a:pt x="357" y="347"/>
                  <a:pt x="357" y="347"/>
                </a:cubicBezTo>
                <a:cubicBezTo>
                  <a:pt x="357" y="346"/>
                  <a:pt x="357" y="345"/>
                  <a:pt x="356" y="345"/>
                </a:cubicBezTo>
                <a:cubicBezTo>
                  <a:pt x="356" y="345"/>
                  <a:pt x="355" y="345"/>
                  <a:pt x="355" y="345"/>
                </a:cubicBezTo>
                <a:cubicBezTo>
                  <a:pt x="356" y="344"/>
                  <a:pt x="357" y="345"/>
                  <a:pt x="358" y="344"/>
                </a:cubicBezTo>
                <a:cubicBezTo>
                  <a:pt x="358" y="344"/>
                  <a:pt x="359" y="344"/>
                  <a:pt x="359" y="344"/>
                </a:cubicBezTo>
                <a:cubicBezTo>
                  <a:pt x="359" y="344"/>
                  <a:pt x="359" y="343"/>
                  <a:pt x="359" y="342"/>
                </a:cubicBezTo>
                <a:cubicBezTo>
                  <a:pt x="360" y="341"/>
                  <a:pt x="359" y="341"/>
                  <a:pt x="359" y="341"/>
                </a:cubicBezTo>
                <a:cubicBezTo>
                  <a:pt x="359" y="341"/>
                  <a:pt x="359" y="342"/>
                  <a:pt x="359" y="342"/>
                </a:cubicBezTo>
                <a:cubicBezTo>
                  <a:pt x="359" y="343"/>
                  <a:pt x="359" y="343"/>
                  <a:pt x="360" y="343"/>
                </a:cubicBezTo>
                <a:cubicBezTo>
                  <a:pt x="360" y="343"/>
                  <a:pt x="360" y="342"/>
                  <a:pt x="360" y="342"/>
                </a:cubicBezTo>
                <a:cubicBezTo>
                  <a:pt x="360" y="342"/>
                  <a:pt x="360" y="341"/>
                  <a:pt x="359" y="342"/>
                </a:cubicBezTo>
                <a:cubicBezTo>
                  <a:pt x="358" y="342"/>
                  <a:pt x="358" y="343"/>
                  <a:pt x="358" y="344"/>
                </a:cubicBezTo>
                <a:cubicBezTo>
                  <a:pt x="356" y="344"/>
                  <a:pt x="355" y="343"/>
                  <a:pt x="354" y="342"/>
                </a:cubicBezTo>
                <a:cubicBezTo>
                  <a:pt x="355" y="342"/>
                  <a:pt x="355" y="341"/>
                  <a:pt x="355" y="341"/>
                </a:cubicBezTo>
                <a:cubicBezTo>
                  <a:pt x="355" y="338"/>
                  <a:pt x="356" y="337"/>
                  <a:pt x="358" y="335"/>
                </a:cubicBezTo>
                <a:cubicBezTo>
                  <a:pt x="358" y="334"/>
                  <a:pt x="358" y="334"/>
                  <a:pt x="358" y="333"/>
                </a:cubicBezTo>
                <a:cubicBezTo>
                  <a:pt x="357" y="333"/>
                  <a:pt x="357" y="333"/>
                  <a:pt x="357" y="332"/>
                </a:cubicBezTo>
                <a:cubicBezTo>
                  <a:pt x="358" y="331"/>
                  <a:pt x="359" y="329"/>
                  <a:pt x="359" y="327"/>
                </a:cubicBezTo>
                <a:cubicBezTo>
                  <a:pt x="359" y="326"/>
                  <a:pt x="360" y="326"/>
                  <a:pt x="360" y="325"/>
                </a:cubicBezTo>
                <a:cubicBezTo>
                  <a:pt x="360" y="324"/>
                  <a:pt x="360" y="323"/>
                  <a:pt x="360" y="323"/>
                </a:cubicBezTo>
                <a:cubicBezTo>
                  <a:pt x="361" y="322"/>
                  <a:pt x="361" y="321"/>
                  <a:pt x="361" y="320"/>
                </a:cubicBezTo>
                <a:cubicBezTo>
                  <a:pt x="361" y="320"/>
                  <a:pt x="362" y="320"/>
                  <a:pt x="362" y="320"/>
                </a:cubicBezTo>
                <a:cubicBezTo>
                  <a:pt x="363" y="320"/>
                  <a:pt x="363" y="321"/>
                  <a:pt x="364" y="321"/>
                </a:cubicBezTo>
                <a:cubicBezTo>
                  <a:pt x="363" y="321"/>
                  <a:pt x="363" y="322"/>
                  <a:pt x="363" y="322"/>
                </a:cubicBezTo>
                <a:cubicBezTo>
                  <a:pt x="363" y="322"/>
                  <a:pt x="363" y="323"/>
                  <a:pt x="364" y="323"/>
                </a:cubicBezTo>
                <a:cubicBezTo>
                  <a:pt x="365" y="322"/>
                  <a:pt x="367" y="322"/>
                  <a:pt x="368" y="320"/>
                </a:cubicBezTo>
                <a:cubicBezTo>
                  <a:pt x="368" y="319"/>
                  <a:pt x="369" y="318"/>
                  <a:pt x="369" y="317"/>
                </a:cubicBezTo>
                <a:cubicBezTo>
                  <a:pt x="369" y="317"/>
                  <a:pt x="369" y="317"/>
                  <a:pt x="369" y="317"/>
                </a:cubicBezTo>
                <a:cubicBezTo>
                  <a:pt x="368" y="316"/>
                  <a:pt x="369" y="314"/>
                  <a:pt x="369" y="313"/>
                </a:cubicBezTo>
                <a:cubicBezTo>
                  <a:pt x="368" y="312"/>
                  <a:pt x="367" y="312"/>
                  <a:pt x="367" y="311"/>
                </a:cubicBezTo>
                <a:cubicBezTo>
                  <a:pt x="367" y="311"/>
                  <a:pt x="367" y="311"/>
                  <a:pt x="367" y="310"/>
                </a:cubicBezTo>
                <a:cubicBezTo>
                  <a:pt x="367" y="309"/>
                  <a:pt x="367" y="309"/>
                  <a:pt x="367" y="308"/>
                </a:cubicBezTo>
                <a:cubicBezTo>
                  <a:pt x="367" y="307"/>
                  <a:pt x="366" y="305"/>
                  <a:pt x="367" y="304"/>
                </a:cubicBezTo>
                <a:cubicBezTo>
                  <a:pt x="368" y="303"/>
                  <a:pt x="367" y="302"/>
                  <a:pt x="369" y="301"/>
                </a:cubicBezTo>
                <a:cubicBezTo>
                  <a:pt x="368" y="300"/>
                  <a:pt x="370" y="299"/>
                  <a:pt x="370" y="298"/>
                </a:cubicBezTo>
                <a:cubicBezTo>
                  <a:pt x="369" y="297"/>
                  <a:pt x="371" y="297"/>
                  <a:pt x="370" y="296"/>
                </a:cubicBezTo>
                <a:cubicBezTo>
                  <a:pt x="372" y="295"/>
                  <a:pt x="372" y="294"/>
                  <a:pt x="371" y="293"/>
                </a:cubicBezTo>
                <a:cubicBezTo>
                  <a:pt x="373" y="292"/>
                  <a:pt x="372" y="291"/>
                  <a:pt x="372" y="290"/>
                </a:cubicBezTo>
                <a:cubicBezTo>
                  <a:pt x="374" y="289"/>
                  <a:pt x="373" y="288"/>
                  <a:pt x="373" y="287"/>
                </a:cubicBezTo>
                <a:cubicBezTo>
                  <a:pt x="374" y="286"/>
                  <a:pt x="375" y="285"/>
                  <a:pt x="375" y="284"/>
                </a:cubicBezTo>
                <a:cubicBezTo>
                  <a:pt x="376" y="284"/>
                  <a:pt x="375" y="283"/>
                  <a:pt x="376" y="282"/>
                </a:cubicBezTo>
                <a:cubicBezTo>
                  <a:pt x="376" y="281"/>
                  <a:pt x="377" y="280"/>
                  <a:pt x="377" y="279"/>
                </a:cubicBezTo>
                <a:cubicBezTo>
                  <a:pt x="377" y="278"/>
                  <a:pt x="378" y="278"/>
                  <a:pt x="378" y="277"/>
                </a:cubicBezTo>
                <a:cubicBezTo>
                  <a:pt x="380" y="276"/>
                  <a:pt x="378" y="274"/>
                  <a:pt x="380" y="273"/>
                </a:cubicBezTo>
                <a:cubicBezTo>
                  <a:pt x="380" y="272"/>
                  <a:pt x="381" y="271"/>
                  <a:pt x="382" y="270"/>
                </a:cubicBezTo>
                <a:cubicBezTo>
                  <a:pt x="382" y="269"/>
                  <a:pt x="382" y="268"/>
                  <a:pt x="382" y="267"/>
                </a:cubicBezTo>
                <a:cubicBezTo>
                  <a:pt x="382" y="266"/>
                  <a:pt x="383" y="266"/>
                  <a:pt x="383" y="265"/>
                </a:cubicBezTo>
                <a:cubicBezTo>
                  <a:pt x="383" y="264"/>
                  <a:pt x="383" y="264"/>
                  <a:pt x="383" y="264"/>
                </a:cubicBezTo>
                <a:cubicBezTo>
                  <a:pt x="384" y="263"/>
                  <a:pt x="385" y="263"/>
                  <a:pt x="385" y="262"/>
                </a:cubicBezTo>
                <a:cubicBezTo>
                  <a:pt x="385" y="261"/>
                  <a:pt x="386" y="260"/>
                  <a:pt x="386" y="259"/>
                </a:cubicBezTo>
                <a:cubicBezTo>
                  <a:pt x="386" y="258"/>
                  <a:pt x="387" y="257"/>
                  <a:pt x="387" y="256"/>
                </a:cubicBezTo>
                <a:cubicBezTo>
                  <a:pt x="388" y="255"/>
                  <a:pt x="388" y="254"/>
                  <a:pt x="388" y="253"/>
                </a:cubicBezTo>
                <a:cubicBezTo>
                  <a:pt x="388" y="252"/>
                  <a:pt x="389" y="252"/>
                  <a:pt x="389" y="251"/>
                </a:cubicBezTo>
                <a:cubicBezTo>
                  <a:pt x="390" y="249"/>
                  <a:pt x="390" y="247"/>
                  <a:pt x="391" y="246"/>
                </a:cubicBezTo>
                <a:cubicBezTo>
                  <a:pt x="392" y="245"/>
                  <a:pt x="393" y="245"/>
                  <a:pt x="393" y="244"/>
                </a:cubicBezTo>
                <a:cubicBezTo>
                  <a:pt x="393" y="243"/>
                  <a:pt x="394" y="243"/>
                  <a:pt x="395" y="243"/>
                </a:cubicBezTo>
                <a:cubicBezTo>
                  <a:pt x="395" y="243"/>
                  <a:pt x="396" y="243"/>
                  <a:pt x="396" y="243"/>
                </a:cubicBezTo>
                <a:cubicBezTo>
                  <a:pt x="395" y="242"/>
                  <a:pt x="395" y="242"/>
                  <a:pt x="394" y="242"/>
                </a:cubicBezTo>
                <a:cubicBezTo>
                  <a:pt x="395" y="241"/>
                  <a:pt x="395" y="241"/>
                  <a:pt x="395" y="240"/>
                </a:cubicBezTo>
                <a:cubicBezTo>
                  <a:pt x="395" y="239"/>
                  <a:pt x="396" y="238"/>
                  <a:pt x="396" y="238"/>
                </a:cubicBezTo>
                <a:cubicBezTo>
                  <a:pt x="396" y="236"/>
                  <a:pt x="398" y="236"/>
                  <a:pt x="397" y="234"/>
                </a:cubicBezTo>
                <a:cubicBezTo>
                  <a:pt x="398" y="233"/>
                  <a:pt x="398" y="232"/>
                  <a:pt x="399" y="231"/>
                </a:cubicBezTo>
                <a:cubicBezTo>
                  <a:pt x="400" y="231"/>
                  <a:pt x="400" y="230"/>
                  <a:pt x="400" y="229"/>
                </a:cubicBezTo>
                <a:cubicBezTo>
                  <a:pt x="400" y="228"/>
                  <a:pt x="401" y="227"/>
                  <a:pt x="401" y="226"/>
                </a:cubicBezTo>
                <a:cubicBezTo>
                  <a:pt x="403" y="227"/>
                  <a:pt x="403" y="227"/>
                  <a:pt x="404" y="227"/>
                </a:cubicBezTo>
                <a:cubicBezTo>
                  <a:pt x="404" y="226"/>
                  <a:pt x="404" y="226"/>
                  <a:pt x="403" y="225"/>
                </a:cubicBezTo>
                <a:cubicBezTo>
                  <a:pt x="404" y="223"/>
                  <a:pt x="404" y="223"/>
                  <a:pt x="403" y="222"/>
                </a:cubicBezTo>
                <a:cubicBezTo>
                  <a:pt x="403" y="221"/>
                  <a:pt x="404" y="221"/>
                  <a:pt x="404" y="220"/>
                </a:cubicBezTo>
                <a:cubicBezTo>
                  <a:pt x="405" y="219"/>
                  <a:pt x="405" y="219"/>
                  <a:pt x="405" y="218"/>
                </a:cubicBezTo>
                <a:cubicBezTo>
                  <a:pt x="405" y="218"/>
                  <a:pt x="405" y="218"/>
                  <a:pt x="406" y="218"/>
                </a:cubicBezTo>
                <a:cubicBezTo>
                  <a:pt x="406" y="219"/>
                  <a:pt x="406" y="220"/>
                  <a:pt x="407" y="220"/>
                </a:cubicBezTo>
                <a:cubicBezTo>
                  <a:pt x="408" y="218"/>
                  <a:pt x="408" y="218"/>
                  <a:pt x="406" y="218"/>
                </a:cubicBezTo>
                <a:cubicBezTo>
                  <a:pt x="405" y="217"/>
                  <a:pt x="406" y="216"/>
                  <a:pt x="407" y="215"/>
                </a:cubicBezTo>
                <a:cubicBezTo>
                  <a:pt x="407" y="214"/>
                  <a:pt x="408" y="213"/>
                  <a:pt x="409" y="214"/>
                </a:cubicBezTo>
                <a:cubicBezTo>
                  <a:pt x="410" y="214"/>
                  <a:pt x="410" y="214"/>
                  <a:pt x="410" y="215"/>
                </a:cubicBezTo>
                <a:cubicBezTo>
                  <a:pt x="410" y="215"/>
                  <a:pt x="411" y="215"/>
                  <a:pt x="411" y="215"/>
                </a:cubicBezTo>
                <a:cubicBezTo>
                  <a:pt x="412" y="216"/>
                  <a:pt x="412" y="216"/>
                  <a:pt x="412" y="216"/>
                </a:cubicBezTo>
                <a:cubicBezTo>
                  <a:pt x="411" y="217"/>
                  <a:pt x="413" y="218"/>
                  <a:pt x="413" y="220"/>
                </a:cubicBezTo>
                <a:cubicBezTo>
                  <a:pt x="413" y="220"/>
                  <a:pt x="413" y="220"/>
                  <a:pt x="413" y="220"/>
                </a:cubicBezTo>
                <a:cubicBezTo>
                  <a:pt x="413" y="220"/>
                  <a:pt x="413" y="220"/>
                  <a:pt x="412" y="220"/>
                </a:cubicBezTo>
                <a:cubicBezTo>
                  <a:pt x="412" y="220"/>
                  <a:pt x="412" y="219"/>
                  <a:pt x="411" y="220"/>
                </a:cubicBezTo>
                <a:cubicBezTo>
                  <a:pt x="411" y="220"/>
                  <a:pt x="411" y="220"/>
                  <a:pt x="411" y="221"/>
                </a:cubicBezTo>
                <a:cubicBezTo>
                  <a:pt x="412" y="221"/>
                  <a:pt x="412" y="221"/>
                  <a:pt x="412" y="221"/>
                </a:cubicBezTo>
                <a:cubicBezTo>
                  <a:pt x="413" y="221"/>
                  <a:pt x="413" y="221"/>
                  <a:pt x="413" y="220"/>
                </a:cubicBezTo>
                <a:cubicBezTo>
                  <a:pt x="414" y="220"/>
                  <a:pt x="414" y="221"/>
                  <a:pt x="414" y="222"/>
                </a:cubicBezTo>
                <a:cubicBezTo>
                  <a:pt x="415" y="222"/>
                  <a:pt x="415" y="223"/>
                  <a:pt x="414" y="223"/>
                </a:cubicBezTo>
                <a:cubicBezTo>
                  <a:pt x="414" y="224"/>
                  <a:pt x="414" y="224"/>
                  <a:pt x="414" y="225"/>
                </a:cubicBezTo>
                <a:cubicBezTo>
                  <a:pt x="414" y="225"/>
                  <a:pt x="414" y="225"/>
                  <a:pt x="415" y="226"/>
                </a:cubicBezTo>
                <a:cubicBezTo>
                  <a:pt x="415" y="226"/>
                  <a:pt x="415" y="225"/>
                  <a:pt x="415" y="225"/>
                </a:cubicBezTo>
                <a:cubicBezTo>
                  <a:pt x="415" y="224"/>
                  <a:pt x="415" y="224"/>
                  <a:pt x="416" y="224"/>
                </a:cubicBezTo>
                <a:cubicBezTo>
                  <a:pt x="417" y="225"/>
                  <a:pt x="417" y="226"/>
                  <a:pt x="418" y="227"/>
                </a:cubicBezTo>
                <a:cubicBezTo>
                  <a:pt x="418" y="227"/>
                  <a:pt x="418" y="227"/>
                  <a:pt x="418" y="228"/>
                </a:cubicBezTo>
                <a:cubicBezTo>
                  <a:pt x="417" y="228"/>
                  <a:pt x="417" y="228"/>
                  <a:pt x="417" y="229"/>
                </a:cubicBezTo>
                <a:cubicBezTo>
                  <a:pt x="417" y="231"/>
                  <a:pt x="417" y="233"/>
                  <a:pt x="417" y="234"/>
                </a:cubicBezTo>
                <a:cubicBezTo>
                  <a:pt x="417" y="234"/>
                  <a:pt x="416" y="234"/>
                  <a:pt x="416" y="234"/>
                </a:cubicBezTo>
                <a:cubicBezTo>
                  <a:pt x="416" y="234"/>
                  <a:pt x="415" y="235"/>
                  <a:pt x="415" y="235"/>
                </a:cubicBezTo>
                <a:cubicBezTo>
                  <a:pt x="416" y="236"/>
                  <a:pt x="416" y="238"/>
                  <a:pt x="416" y="239"/>
                </a:cubicBezTo>
                <a:cubicBezTo>
                  <a:pt x="415" y="239"/>
                  <a:pt x="415" y="239"/>
                  <a:pt x="414" y="239"/>
                </a:cubicBezTo>
                <a:cubicBezTo>
                  <a:pt x="413" y="239"/>
                  <a:pt x="413" y="239"/>
                  <a:pt x="413" y="240"/>
                </a:cubicBezTo>
                <a:cubicBezTo>
                  <a:pt x="413" y="241"/>
                  <a:pt x="413" y="241"/>
                  <a:pt x="414" y="241"/>
                </a:cubicBezTo>
                <a:cubicBezTo>
                  <a:pt x="414" y="241"/>
                  <a:pt x="415" y="241"/>
                  <a:pt x="415" y="241"/>
                </a:cubicBezTo>
                <a:cubicBezTo>
                  <a:pt x="415" y="241"/>
                  <a:pt x="415" y="241"/>
                  <a:pt x="416" y="241"/>
                </a:cubicBezTo>
                <a:cubicBezTo>
                  <a:pt x="417" y="242"/>
                  <a:pt x="415" y="244"/>
                  <a:pt x="417" y="245"/>
                </a:cubicBezTo>
                <a:cubicBezTo>
                  <a:pt x="417" y="247"/>
                  <a:pt x="417" y="248"/>
                  <a:pt x="417" y="249"/>
                </a:cubicBezTo>
                <a:cubicBezTo>
                  <a:pt x="416" y="250"/>
                  <a:pt x="416" y="250"/>
                  <a:pt x="415" y="250"/>
                </a:cubicBezTo>
                <a:cubicBezTo>
                  <a:pt x="415" y="251"/>
                  <a:pt x="416" y="251"/>
                  <a:pt x="416" y="252"/>
                </a:cubicBezTo>
                <a:cubicBezTo>
                  <a:pt x="415" y="252"/>
                  <a:pt x="414" y="251"/>
                  <a:pt x="413" y="250"/>
                </a:cubicBezTo>
                <a:cubicBezTo>
                  <a:pt x="413" y="250"/>
                  <a:pt x="413" y="249"/>
                  <a:pt x="414" y="249"/>
                </a:cubicBezTo>
                <a:cubicBezTo>
                  <a:pt x="414" y="249"/>
                  <a:pt x="415" y="248"/>
                  <a:pt x="415" y="248"/>
                </a:cubicBezTo>
                <a:cubicBezTo>
                  <a:pt x="415" y="248"/>
                  <a:pt x="414" y="248"/>
                  <a:pt x="414" y="248"/>
                </a:cubicBezTo>
                <a:cubicBezTo>
                  <a:pt x="413" y="248"/>
                  <a:pt x="412" y="247"/>
                  <a:pt x="411" y="248"/>
                </a:cubicBezTo>
                <a:cubicBezTo>
                  <a:pt x="411" y="248"/>
                  <a:pt x="411" y="249"/>
                  <a:pt x="411" y="249"/>
                </a:cubicBezTo>
                <a:cubicBezTo>
                  <a:pt x="412" y="250"/>
                  <a:pt x="412" y="252"/>
                  <a:pt x="414" y="253"/>
                </a:cubicBezTo>
                <a:cubicBezTo>
                  <a:pt x="415" y="253"/>
                  <a:pt x="414" y="254"/>
                  <a:pt x="413" y="255"/>
                </a:cubicBezTo>
                <a:cubicBezTo>
                  <a:pt x="413" y="255"/>
                  <a:pt x="413" y="255"/>
                  <a:pt x="413" y="255"/>
                </a:cubicBezTo>
                <a:cubicBezTo>
                  <a:pt x="413" y="255"/>
                  <a:pt x="412" y="255"/>
                  <a:pt x="412" y="254"/>
                </a:cubicBezTo>
                <a:cubicBezTo>
                  <a:pt x="411" y="255"/>
                  <a:pt x="412" y="257"/>
                  <a:pt x="410" y="258"/>
                </a:cubicBezTo>
                <a:cubicBezTo>
                  <a:pt x="411" y="259"/>
                  <a:pt x="412" y="259"/>
                  <a:pt x="412" y="260"/>
                </a:cubicBezTo>
                <a:cubicBezTo>
                  <a:pt x="412" y="260"/>
                  <a:pt x="411" y="260"/>
                  <a:pt x="411" y="261"/>
                </a:cubicBezTo>
                <a:cubicBezTo>
                  <a:pt x="411" y="261"/>
                  <a:pt x="411" y="261"/>
                  <a:pt x="411" y="261"/>
                </a:cubicBezTo>
                <a:cubicBezTo>
                  <a:pt x="411" y="261"/>
                  <a:pt x="411" y="261"/>
                  <a:pt x="411" y="261"/>
                </a:cubicBezTo>
                <a:cubicBezTo>
                  <a:pt x="411" y="261"/>
                  <a:pt x="410" y="261"/>
                  <a:pt x="411" y="262"/>
                </a:cubicBezTo>
                <a:cubicBezTo>
                  <a:pt x="411" y="262"/>
                  <a:pt x="411" y="262"/>
                  <a:pt x="411" y="261"/>
                </a:cubicBezTo>
                <a:cubicBezTo>
                  <a:pt x="412" y="261"/>
                  <a:pt x="412" y="261"/>
                  <a:pt x="412" y="260"/>
                </a:cubicBezTo>
                <a:cubicBezTo>
                  <a:pt x="412" y="260"/>
                  <a:pt x="413" y="260"/>
                  <a:pt x="413" y="260"/>
                </a:cubicBezTo>
                <a:cubicBezTo>
                  <a:pt x="413" y="262"/>
                  <a:pt x="414" y="263"/>
                  <a:pt x="416" y="263"/>
                </a:cubicBezTo>
                <a:cubicBezTo>
                  <a:pt x="416" y="263"/>
                  <a:pt x="416" y="264"/>
                  <a:pt x="416" y="264"/>
                </a:cubicBezTo>
                <a:cubicBezTo>
                  <a:pt x="416" y="264"/>
                  <a:pt x="415" y="264"/>
                  <a:pt x="415" y="264"/>
                </a:cubicBezTo>
                <a:cubicBezTo>
                  <a:pt x="414" y="264"/>
                  <a:pt x="414" y="264"/>
                  <a:pt x="414" y="265"/>
                </a:cubicBezTo>
                <a:cubicBezTo>
                  <a:pt x="414" y="265"/>
                  <a:pt x="414" y="265"/>
                  <a:pt x="414" y="265"/>
                </a:cubicBezTo>
                <a:cubicBezTo>
                  <a:pt x="414" y="265"/>
                  <a:pt x="414" y="265"/>
                  <a:pt x="414" y="265"/>
                </a:cubicBezTo>
                <a:cubicBezTo>
                  <a:pt x="413" y="265"/>
                  <a:pt x="413" y="265"/>
                  <a:pt x="414" y="266"/>
                </a:cubicBezTo>
                <a:cubicBezTo>
                  <a:pt x="414" y="266"/>
                  <a:pt x="414" y="265"/>
                  <a:pt x="414" y="265"/>
                </a:cubicBezTo>
                <a:cubicBezTo>
                  <a:pt x="415" y="265"/>
                  <a:pt x="415" y="265"/>
                  <a:pt x="415" y="265"/>
                </a:cubicBezTo>
                <a:cubicBezTo>
                  <a:pt x="416" y="265"/>
                  <a:pt x="416" y="264"/>
                  <a:pt x="416" y="264"/>
                </a:cubicBezTo>
                <a:cubicBezTo>
                  <a:pt x="416" y="264"/>
                  <a:pt x="417" y="264"/>
                  <a:pt x="417" y="265"/>
                </a:cubicBezTo>
                <a:cubicBezTo>
                  <a:pt x="418" y="264"/>
                  <a:pt x="418" y="263"/>
                  <a:pt x="419" y="262"/>
                </a:cubicBezTo>
                <a:cubicBezTo>
                  <a:pt x="420" y="262"/>
                  <a:pt x="421" y="262"/>
                  <a:pt x="421" y="262"/>
                </a:cubicBezTo>
                <a:cubicBezTo>
                  <a:pt x="420" y="264"/>
                  <a:pt x="422" y="264"/>
                  <a:pt x="422" y="265"/>
                </a:cubicBezTo>
                <a:cubicBezTo>
                  <a:pt x="422" y="265"/>
                  <a:pt x="422" y="265"/>
                  <a:pt x="422" y="265"/>
                </a:cubicBezTo>
                <a:cubicBezTo>
                  <a:pt x="422" y="265"/>
                  <a:pt x="423" y="265"/>
                  <a:pt x="423" y="265"/>
                </a:cubicBezTo>
                <a:cubicBezTo>
                  <a:pt x="423" y="264"/>
                  <a:pt x="423" y="264"/>
                  <a:pt x="422" y="263"/>
                </a:cubicBezTo>
                <a:cubicBezTo>
                  <a:pt x="421" y="262"/>
                  <a:pt x="422" y="262"/>
                  <a:pt x="423" y="261"/>
                </a:cubicBezTo>
                <a:cubicBezTo>
                  <a:pt x="423" y="261"/>
                  <a:pt x="423" y="261"/>
                  <a:pt x="423" y="260"/>
                </a:cubicBezTo>
                <a:cubicBezTo>
                  <a:pt x="422" y="260"/>
                  <a:pt x="421" y="259"/>
                  <a:pt x="420" y="258"/>
                </a:cubicBezTo>
                <a:cubicBezTo>
                  <a:pt x="420" y="257"/>
                  <a:pt x="420" y="257"/>
                  <a:pt x="420" y="256"/>
                </a:cubicBezTo>
                <a:cubicBezTo>
                  <a:pt x="421" y="256"/>
                  <a:pt x="421" y="256"/>
                  <a:pt x="422" y="256"/>
                </a:cubicBezTo>
                <a:cubicBezTo>
                  <a:pt x="422" y="256"/>
                  <a:pt x="423" y="256"/>
                  <a:pt x="423" y="255"/>
                </a:cubicBezTo>
                <a:cubicBezTo>
                  <a:pt x="423" y="255"/>
                  <a:pt x="424" y="255"/>
                  <a:pt x="424" y="254"/>
                </a:cubicBezTo>
                <a:cubicBezTo>
                  <a:pt x="425" y="255"/>
                  <a:pt x="425" y="257"/>
                  <a:pt x="426" y="257"/>
                </a:cubicBezTo>
                <a:cubicBezTo>
                  <a:pt x="426" y="257"/>
                  <a:pt x="426" y="256"/>
                  <a:pt x="426" y="256"/>
                </a:cubicBezTo>
                <a:cubicBezTo>
                  <a:pt x="427" y="256"/>
                  <a:pt x="427" y="255"/>
                  <a:pt x="427" y="255"/>
                </a:cubicBezTo>
                <a:cubicBezTo>
                  <a:pt x="428" y="255"/>
                  <a:pt x="430" y="256"/>
                  <a:pt x="430" y="257"/>
                </a:cubicBezTo>
                <a:cubicBezTo>
                  <a:pt x="430" y="258"/>
                  <a:pt x="430" y="257"/>
                  <a:pt x="430" y="257"/>
                </a:cubicBezTo>
                <a:cubicBezTo>
                  <a:pt x="430" y="257"/>
                  <a:pt x="429" y="257"/>
                  <a:pt x="429" y="257"/>
                </a:cubicBezTo>
                <a:cubicBezTo>
                  <a:pt x="429" y="257"/>
                  <a:pt x="429" y="258"/>
                  <a:pt x="428" y="258"/>
                </a:cubicBezTo>
                <a:cubicBezTo>
                  <a:pt x="428" y="258"/>
                  <a:pt x="429" y="258"/>
                  <a:pt x="429" y="258"/>
                </a:cubicBezTo>
                <a:cubicBezTo>
                  <a:pt x="429" y="258"/>
                  <a:pt x="430" y="258"/>
                  <a:pt x="430" y="257"/>
                </a:cubicBezTo>
                <a:cubicBezTo>
                  <a:pt x="430" y="257"/>
                  <a:pt x="431" y="257"/>
                  <a:pt x="431" y="257"/>
                </a:cubicBezTo>
                <a:cubicBezTo>
                  <a:pt x="431" y="258"/>
                  <a:pt x="432" y="259"/>
                  <a:pt x="432" y="260"/>
                </a:cubicBezTo>
                <a:cubicBezTo>
                  <a:pt x="433" y="261"/>
                  <a:pt x="434" y="262"/>
                  <a:pt x="433" y="263"/>
                </a:cubicBezTo>
                <a:cubicBezTo>
                  <a:pt x="434" y="264"/>
                  <a:pt x="434" y="265"/>
                  <a:pt x="435" y="266"/>
                </a:cubicBezTo>
                <a:cubicBezTo>
                  <a:pt x="436" y="267"/>
                  <a:pt x="436" y="268"/>
                  <a:pt x="436" y="270"/>
                </a:cubicBezTo>
                <a:cubicBezTo>
                  <a:pt x="436" y="271"/>
                  <a:pt x="436" y="273"/>
                  <a:pt x="436" y="273"/>
                </a:cubicBezTo>
                <a:cubicBezTo>
                  <a:pt x="437" y="274"/>
                  <a:pt x="437" y="276"/>
                  <a:pt x="436" y="277"/>
                </a:cubicBezTo>
                <a:cubicBezTo>
                  <a:pt x="436" y="278"/>
                  <a:pt x="436" y="278"/>
                  <a:pt x="437" y="278"/>
                </a:cubicBezTo>
                <a:cubicBezTo>
                  <a:pt x="437" y="279"/>
                  <a:pt x="437" y="279"/>
                  <a:pt x="437" y="280"/>
                </a:cubicBezTo>
                <a:cubicBezTo>
                  <a:pt x="437" y="281"/>
                  <a:pt x="438" y="281"/>
                  <a:pt x="439" y="281"/>
                </a:cubicBezTo>
                <a:cubicBezTo>
                  <a:pt x="439" y="280"/>
                  <a:pt x="439" y="280"/>
                  <a:pt x="440" y="280"/>
                </a:cubicBezTo>
                <a:cubicBezTo>
                  <a:pt x="440" y="280"/>
                  <a:pt x="440" y="280"/>
                  <a:pt x="441" y="280"/>
                </a:cubicBezTo>
                <a:cubicBezTo>
                  <a:pt x="440" y="281"/>
                  <a:pt x="440" y="281"/>
                  <a:pt x="440" y="281"/>
                </a:cubicBezTo>
                <a:cubicBezTo>
                  <a:pt x="440" y="281"/>
                  <a:pt x="440" y="281"/>
                  <a:pt x="440" y="281"/>
                </a:cubicBezTo>
                <a:cubicBezTo>
                  <a:pt x="440" y="282"/>
                  <a:pt x="440" y="282"/>
                  <a:pt x="441" y="282"/>
                </a:cubicBezTo>
                <a:cubicBezTo>
                  <a:pt x="440" y="283"/>
                  <a:pt x="440" y="283"/>
                  <a:pt x="440" y="283"/>
                </a:cubicBezTo>
                <a:cubicBezTo>
                  <a:pt x="441" y="284"/>
                  <a:pt x="441" y="284"/>
                  <a:pt x="442" y="284"/>
                </a:cubicBezTo>
                <a:cubicBezTo>
                  <a:pt x="443" y="285"/>
                  <a:pt x="443" y="287"/>
                  <a:pt x="444" y="288"/>
                </a:cubicBezTo>
                <a:cubicBezTo>
                  <a:pt x="444" y="289"/>
                  <a:pt x="446" y="290"/>
                  <a:pt x="445" y="291"/>
                </a:cubicBezTo>
                <a:cubicBezTo>
                  <a:pt x="445" y="292"/>
                  <a:pt x="447" y="293"/>
                  <a:pt x="446" y="294"/>
                </a:cubicBezTo>
                <a:cubicBezTo>
                  <a:pt x="446" y="295"/>
                  <a:pt x="446" y="296"/>
                  <a:pt x="446" y="297"/>
                </a:cubicBezTo>
                <a:cubicBezTo>
                  <a:pt x="447" y="297"/>
                  <a:pt x="449" y="297"/>
                  <a:pt x="448" y="298"/>
                </a:cubicBezTo>
                <a:cubicBezTo>
                  <a:pt x="448" y="300"/>
                  <a:pt x="450" y="300"/>
                  <a:pt x="449" y="301"/>
                </a:cubicBezTo>
                <a:cubicBezTo>
                  <a:pt x="449" y="303"/>
                  <a:pt x="450" y="303"/>
                  <a:pt x="450" y="304"/>
                </a:cubicBezTo>
                <a:cubicBezTo>
                  <a:pt x="450" y="305"/>
                  <a:pt x="452" y="306"/>
                  <a:pt x="451" y="308"/>
                </a:cubicBezTo>
                <a:cubicBezTo>
                  <a:pt x="452" y="309"/>
                  <a:pt x="452" y="310"/>
                  <a:pt x="453" y="310"/>
                </a:cubicBezTo>
                <a:cubicBezTo>
                  <a:pt x="453" y="311"/>
                  <a:pt x="453" y="311"/>
                  <a:pt x="453" y="312"/>
                </a:cubicBezTo>
                <a:cubicBezTo>
                  <a:pt x="454" y="312"/>
                  <a:pt x="454" y="313"/>
                  <a:pt x="454" y="314"/>
                </a:cubicBezTo>
                <a:cubicBezTo>
                  <a:pt x="454" y="315"/>
                  <a:pt x="455" y="315"/>
                  <a:pt x="455" y="317"/>
                </a:cubicBezTo>
                <a:cubicBezTo>
                  <a:pt x="455" y="318"/>
                  <a:pt x="456" y="318"/>
                  <a:pt x="456" y="319"/>
                </a:cubicBezTo>
                <a:cubicBezTo>
                  <a:pt x="456" y="319"/>
                  <a:pt x="456" y="320"/>
                  <a:pt x="456" y="321"/>
                </a:cubicBezTo>
                <a:cubicBezTo>
                  <a:pt x="457" y="322"/>
                  <a:pt x="457" y="324"/>
                  <a:pt x="458" y="325"/>
                </a:cubicBezTo>
                <a:cubicBezTo>
                  <a:pt x="458" y="326"/>
                  <a:pt x="459" y="326"/>
                  <a:pt x="459" y="327"/>
                </a:cubicBezTo>
                <a:cubicBezTo>
                  <a:pt x="459" y="328"/>
                  <a:pt x="458" y="329"/>
                  <a:pt x="459" y="330"/>
                </a:cubicBezTo>
                <a:cubicBezTo>
                  <a:pt x="460" y="331"/>
                  <a:pt x="459" y="333"/>
                  <a:pt x="460" y="333"/>
                </a:cubicBezTo>
                <a:cubicBezTo>
                  <a:pt x="460" y="333"/>
                  <a:pt x="461" y="334"/>
                  <a:pt x="461" y="334"/>
                </a:cubicBezTo>
                <a:cubicBezTo>
                  <a:pt x="460" y="336"/>
                  <a:pt x="462" y="338"/>
                  <a:pt x="462" y="339"/>
                </a:cubicBezTo>
                <a:cubicBezTo>
                  <a:pt x="462" y="340"/>
                  <a:pt x="461" y="340"/>
                  <a:pt x="461" y="340"/>
                </a:cubicBezTo>
                <a:cubicBezTo>
                  <a:pt x="460" y="340"/>
                  <a:pt x="460" y="340"/>
                  <a:pt x="460" y="340"/>
                </a:cubicBezTo>
                <a:cubicBezTo>
                  <a:pt x="460" y="340"/>
                  <a:pt x="460" y="341"/>
                  <a:pt x="460" y="341"/>
                </a:cubicBezTo>
                <a:cubicBezTo>
                  <a:pt x="460" y="342"/>
                  <a:pt x="460" y="342"/>
                  <a:pt x="461" y="341"/>
                </a:cubicBezTo>
                <a:cubicBezTo>
                  <a:pt x="461" y="341"/>
                  <a:pt x="462" y="340"/>
                  <a:pt x="462" y="341"/>
                </a:cubicBezTo>
                <a:cubicBezTo>
                  <a:pt x="463" y="341"/>
                  <a:pt x="462" y="342"/>
                  <a:pt x="462" y="343"/>
                </a:cubicBezTo>
                <a:cubicBezTo>
                  <a:pt x="462" y="343"/>
                  <a:pt x="462" y="343"/>
                  <a:pt x="462" y="343"/>
                </a:cubicBezTo>
                <a:cubicBezTo>
                  <a:pt x="461" y="343"/>
                  <a:pt x="461" y="343"/>
                  <a:pt x="461" y="344"/>
                </a:cubicBezTo>
                <a:cubicBezTo>
                  <a:pt x="461" y="344"/>
                  <a:pt x="461" y="345"/>
                  <a:pt x="461" y="345"/>
                </a:cubicBezTo>
                <a:cubicBezTo>
                  <a:pt x="462" y="346"/>
                  <a:pt x="461" y="346"/>
                  <a:pt x="461" y="346"/>
                </a:cubicBezTo>
                <a:cubicBezTo>
                  <a:pt x="460" y="347"/>
                  <a:pt x="459" y="347"/>
                  <a:pt x="460" y="348"/>
                </a:cubicBezTo>
                <a:cubicBezTo>
                  <a:pt x="460" y="349"/>
                  <a:pt x="462" y="349"/>
                  <a:pt x="462" y="350"/>
                </a:cubicBezTo>
                <a:cubicBezTo>
                  <a:pt x="462" y="352"/>
                  <a:pt x="462" y="352"/>
                  <a:pt x="461" y="353"/>
                </a:cubicBezTo>
                <a:cubicBezTo>
                  <a:pt x="461" y="353"/>
                  <a:pt x="461" y="352"/>
                  <a:pt x="461" y="352"/>
                </a:cubicBezTo>
                <a:cubicBezTo>
                  <a:pt x="461" y="351"/>
                  <a:pt x="460" y="351"/>
                  <a:pt x="459" y="351"/>
                </a:cubicBezTo>
                <a:cubicBezTo>
                  <a:pt x="459" y="351"/>
                  <a:pt x="459" y="351"/>
                  <a:pt x="459" y="352"/>
                </a:cubicBezTo>
                <a:cubicBezTo>
                  <a:pt x="460" y="353"/>
                  <a:pt x="459" y="355"/>
                  <a:pt x="460" y="356"/>
                </a:cubicBezTo>
                <a:cubicBezTo>
                  <a:pt x="461" y="355"/>
                  <a:pt x="461" y="355"/>
                  <a:pt x="463" y="356"/>
                </a:cubicBezTo>
                <a:cubicBezTo>
                  <a:pt x="463" y="356"/>
                  <a:pt x="463" y="356"/>
                  <a:pt x="463" y="356"/>
                </a:cubicBezTo>
                <a:cubicBezTo>
                  <a:pt x="464" y="357"/>
                  <a:pt x="463" y="358"/>
                  <a:pt x="464" y="359"/>
                </a:cubicBezTo>
                <a:cubicBezTo>
                  <a:pt x="464" y="358"/>
                  <a:pt x="464" y="358"/>
                  <a:pt x="465" y="358"/>
                </a:cubicBezTo>
                <a:cubicBezTo>
                  <a:pt x="465" y="358"/>
                  <a:pt x="465" y="358"/>
                  <a:pt x="465" y="358"/>
                </a:cubicBezTo>
                <a:cubicBezTo>
                  <a:pt x="466" y="359"/>
                  <a:pt x="466" y="359"/>
                  <a:pt x="466" y="361"/>
                </a:cubicBezTo>
                <a:cubicBezTo>
                  <a:pt x="465" y="362"/>
                  <a:pt x="465" y="363"/>
                  <a:pt x="466" y="362"/>
                </a:cubicBezTo>
                <a:cubicBezTo>
                  <a:pt x="468" y="362"/>
                  <a:pt x="468" y="363"/>
                  <a:pt x="469" y="364"/>
                </a:cubicBezTo>
                <a:cubicBezTo>
                  <a:pt x="469" y="365"/>
                  <a:pt x="469" y="367"/>
                  <a:pt x="470" y="368"/>
                </a:cubicBezTo>
                <a:cubicBezTo>
                  <a:pt x="470" y="372"/>
                  <a:pt x="470" y="372"/>
                  <a:pt x="470" y="372"/>
                </a:cubicBezTo>
                <a:cubicBezTo>
                  <a:pt x="471" y="373"/>
                  <a:pt x="471" y="373"/>
                  <a:pt x="470" y="374"/>
                </a:cubicBezTo>
                <a:cubicBezTo>
                  <a:pt x="470" y="375"/>
                  <a:pt x="470" y="376"/>
                  <a:pt x="471" y="376"/>
                </a:cubicBezTo>
                <a:cubicBezTo>
                  <a:pt x="472" y="376"/>
                  <a:pt x="472" y="377"/>
                  <a:pt x="472" y="378"/>
                </a:cubicBezTo>
                <a:cubicBezTo>
                  <a:pt x="472" y="379"/>
                  <a:pt x="471" y="381"/>
                  <a:pt x="473" y="383"/>
                </a:cubicBezTo>
                <a:cubicBezTo>
                  <a:pt x="473" y="383"/>
                  <a:pt x="473" y="383"/>
                  <a:pt x="473" y="383"/>
                </a:cubicBezTo>
                <a:cubicBezTo>
                  <a:pt x="473" y="385"/>
                  <a:pt x="473" y="386"/>
                  <a:pt x="473" y="387"/>
                </a:cubicBezTo>
                <a:cubicBezTo>
                  <a:pt x="473" y="388"/>
                  <a:pt x="473" y="390"/>
                  <a:pt x="474" y="390"/>
                </a:cubicBezTo>
                <a:cubicBezTo>
                  <a:pt x="474" y="394"/>
                  <a:pt x="474" y="394"/>
                  <a:pt x="474" y="394"/>
                </a:cubicBezTo>
                <a:cubicBezTo>
                  <a:pt x="474" y="398"/>
                  <a:pt x="474" y="398"/>
                  <a:pt x="474" y="398"/>
                </a:cubicBezTo>
                <a:cubicBezTo>
                  <a:pt x="474" y="398"/>
                  <a:pt x="474" y="399"/>
                  <a:pt x="475" y="399"/>
                </a:cubicBezTo>
                <a:cubicBezTo>
                  <a:pt x="474" y="400"/>
                  <a:pt x="473" y="400"/>
                  <a:pt x="474" y="401"/>
                </a:cubicBezTo>
                <a:cubicBezTo>
                  <a:pt x="474" y="402"/>
                  <a:pt x="475" y="402"/>
                  <a:pt x="475" y="403"/>
                </a:cubicBezTo>
                <a:cubicBezTo>
                  <a:pt x="475" y="409"/>
                  <a:pt x="475" y="415"/>
                  <a:pt x="475" y="421"/>
                </a:cubicBezTo>
                <a:cubicBezTo>
                  <a:pt x="475" y="422"/>
                  <a:pt x="474" y="422"/>
                  <a:pt x="474" y="423"/>
                </a:cubicBezTo>
                <a:cubicBezTo>
                  <a:pt x="474" y="424"/>
                  <a:pt x="474" y="425"/>
                  <a:pt x="474" y="426"/>
                </a:cubicBezTo>
                <a:cubicBezTo>
                  <a:pt x="474" y="429"/>
                  <a:pt x="474" y="429"/>
                  <a:pt x="474" y="429"/>
                </a:cubicBezTo>
                <a:cubicBezTo>
                  <a:pt x="472" y="431"/>
                  <a:pt x="473" y="433"/>
                  <a:pt x="473" y="434"/>
                </a:cubicBezTo>
                <a:cubicBezTo>
                  <a:pt x="473" y="435"/>
                  <a:pt x="472" y="436"/>
                  <a:pt x="472" y="436"/>
                </a:cubicBezTo>
                <a:cubicBezTo>
                  <a:pt x="472" y="439"/>
                  <a:pt x="472" y="439"/>
                  <a:pt x="472" y="439"/>
                </a:cubicBezTo>
                <a:cubicBezTo>
                  <a:pt x="472" y="442"/>
                  <a:pt x="472" y="442"/>
                  <a:pt x="472" y="442"/>
                </a:cubicBezTo>
                <a:cubicBezTo>
                  <a:pt x="471" y="442"/>
                  <a:pt x="471" y="444"/>
                  <a:pt x="471" y="445"/>
                </a:cubicBezTo>
                <a:cubicBezTo>
                  <a:pt x="469" y="445"/>
                  <a:pt x="470" y="447"/>
                  <a:pt x="470" y="448"/>
                </a:cubicBezTo>
                <a:cubicBezTo>
                  <a:pt x="469" y="449"/>
                  <a:pt x="468" y="450"/>
                  <a:pt x="468" y="451"/>
                </a:cubicBezTo>
                <a:cubicBezTo>
                  <a:pt x="468" y="452"/>
                  <a:pt x="467" y="452"/>
                  <a:pt x="467" y="453"/>
                </a:cubicBezTo>
                <a:cubicBezTo>
                  <a:pt x="467" y="454"/>
                  <a:pt x="466" y="455"/>
                  <a:pt x="466" y="456"/>
                </a:cubicBezTo>
                <a:cubicBezTo>
                  <a:pt x="466" y="457"/>
                  <a:pt x="465" y="458"/>
                  <a:pt x="465" y="459"/>
                </a:cubicBezTo>
                <a:cubicBezTo>
                  <a:pt x="464" y="460"/>
                  <a:pt x="464" y="460"/>
                  <a:pt x="463" y="461"/>
                </a:cubicBezTo>
                <a:cubicBezTo>
                  <a:pt x="462" y="462"/>
                  <a:pt x="462" y="463"/>
                  <a:pt x="462" y="463"/>
                </a:cubicBezTo>
                <a:cubicBezTo>
                  <a:pt x="461" y="464"/>
                  <a:pt x="460" y="464"/>
                  <a:pt x="459" y="463"/>
                </a:cubicBezTo>
                <a:cubicBezTo>
                  <a:pt x="459" y="463"/>
                  <a:pt x="459" y="463"/>
                  <a:pt x="459" y="463"/>
                </a:cubicBezTo>
                <a:cubicBezTo>
                  <a:pt x="459" y="462"/>
                  <a:pt x="459" y="462"/>
                  <a:pt x="459" y="463"/>
                </a:cubicBezTo>
                <a:cubicBezTo>
                  <a:pt x="459" y="463"/>
                  <a:pt x="459" y="463"/>
                  <a:pt x="459" y="463"/>
                </a:cubicBezTo>
                <a:cubicBezTo>
                  <a:pt x="459" y="463"/>
                  <a:pt x="459" y="463"/>
                  <a:pt x="459" y="463"/>
                </a:cubicBezTo>
                <a:cubicBezTo>
                  <a:pt x="459" y="463"/>
                  <a:pt x="459" y="463"/>
                  <a:pt x="460" y="462"/>
                </a:cubicBezTo>
                <a:cubicBezTo>
                  <a:pt x="460" y="462"/>
                  <a:pt x="459" y="462"/>
                  <a:pt x="459" y="463"/>
                </a:cubicBezTo>
                <a:cubicBezTo>
                  <a:pt x="457" y="464"/>
                  <a:pt x="456" y="465"/>
                  <a:pt x="455" y="466"/>
                </a:cubicBezTo>
                <a:cubicBezTo>
                  <a:pt x="455" y="467"/>
                  <a:pt x="455" y="467"/>
                  <a:pt x="456" y="467"/>
                </a:cubicBezTo>
                <a:cubicBezTo>
                  <a:pt x="455" y="468"/>
                  <a:pt x="455" y="468"/>
                  <a:pt x="454" y="468"/>
                </a:cubicBezTo>
                <a:cubicBezTo>
                  <a:pt x="454" y="468"/>
                  <a:pt x="454" y="469"/>
                  <a:pt x="454" y="470"/>
                </a:cubicBezTo>
                <a:cubicBezTo>
                  <a:pt x="454" y="470"/>
                  <a:pt x="454" y="470"/>
                  <a:pt x="454" y="470"/>
                </a:cubicBezTo>
                <a:cubicBezTo>
                  <a:pt x="454" y="470"/>
                  <a:pt x="454" y="470"/>
                  <a:pt x="454" y="471"/>
                </a:cubicBezTo>
                <a:cubicBezTo>
                  <a:pt x="453" y="470"/>
                  <a:pt x="453" y="470"/>
                  <a:pt x="452" y="470"/>
                </a:cubicBezTo>
                <a:cubicBezTo>
                  <a:pt x="452" y="470"/>
                  <a:pt x="452" y="470"/>
                  <a:pt x="452" y="470"/>
                </a:cubicBezTo>
                <a:cubicBezTo>
                  <a:pt x="452" y="470"/>
                  <a:pt x="452" y="469"/>
                  <a:pt x="452" y="469"/>
                </a:cubicBezTo>
                <a:cubicBezTo>
                  <a:pt x="452" y="469"/>
                  <a:pt x="452" y="469"/>
                  <a:pt x="451" y="469"/>
                </a:cubicBezTo>
                <a:cubicBezTo>
                  <a:pt x="451" y="469"/>
                  <a:pt x="451" y="469"/>
                  <a:pt x="452" y="470"/>
                </a:cubicBezTo>
                <a:cubicBezTo>
                  <a:pt x="452" y="470"/>
                  <a:pt x="452" y="470"/>
                  <a:pt x="452" y="470"/>
                </a:cubicBezTo>
                <a:cubicBezTo>
                  <a:pt x="451" y="471"/>
                  <a:pt x="450" y="471"/>
                  <a:pt x="448" y="471"/>
                </a:cubicBezTo>
                <a:cubicBezTo>
                  <a:pt x="449" y="471"/>
                  <a:pt x="449" y="472"/>
                  <a:pt x="449" y="472"/>
                </a:cubicBezTo>
                <a:cubicBezTo>
                  <a:pt x="448" y="473"/>
                  <a:pt x="447" y="473"/>
                  <a:pt x="446" y="472"/>
                </a:cubicBezTo>
                <a:cubicBezTo>
                  <a:pt x="445" y="472"/>
                  <a:pt x="445" y="472"/>
                  <a:pt x="445" y="473"/>
                </a:cubicBezTo>
                <a:cubicBezTo>
                  <a:pt x="444" y="473"/>
                  <a:pt x="445" y="474"/>
                  <a:pt x="444" y="474"/>
                </a:cubicBezTo>
                <a:cubicBezTo>
                  <a:pt x="443" y="475"/>
                  <a:pt x="443" y="474"/>
                  <a:pt x="442" y="474"/>
                </a:cubicBezTo>
                <a:cubicBezTo>
                  <a:pt x="441" y="473"/>
                  <a:pt x="441" y="473"/>
                  <a:pt x="441" y="474"/>
                </a:cubicBezTo>
                <a:cubicBezTo>
                  <a:pt x="441" y="475"/>
                  <a:pt x="441" y="475"/>
                  <a:pt x="441" y="475"/>
                </a:cubicBezTo>
                <a:cubicBezTo>
                  <a:pt x="440" y="475"/>
                  <a:pt x="440" y="475"/>
                  <a:pt x="440" y="476"/>
                </a:cubicBezTo>
                <a:cubicBezTo>
                  <a:pt x="439" y="477"/>
                  <a:pt x="439" y="477"/>
                  <a:pt x="437" y="475"/>
                </a:cubicBezTo>
                <a:cubicBezTo>
                  <a:pt x="437" y="476"/>
                  <a:pt x="437" y="477"/>
                  <a:pt x="437" y="477"/>
                </a:cubicBezTo>
                <a:cubicBezTo>
                  <a:pt x="437" y="478"/>
                  <a:pt x="437" y="478"/>
                  <a:pt x="436" y="478"/>
                </a:cubicBezTo>
                <a:cubicBezTo>
                  <a:pt x="436" y="478"/>
                  <a:pt x="436" y="478"/>
                  <a:pt x="436" y="478"/>
                </a:cubicBezTo>
                <a:cubicBezTo>
                  <a:pt x="436" y="478"/>
                  <a:pt x="436" y="478"/>
                  <a:pt x="436" y="478"/>
                </a:cubicBezTo>
                <a:cubicBezTo>
                  <a:pt x="436" y="477"/>
                  <a:pt x="435" y="477"/>
                  <a:pt x="435" y="478"/>
                </a:cubicBezTo>
                <a:cubicBezTo>
                  <a:pt x="435" y="478"/>
                  <a:pt x="435" y="478"/>
                  <a:pt x="436" y="478"/>
                </a:cubicBezTo>
                <a:cubicBezTo>
                  <a:pt x="436" y="479"/>
                  <a:pt x="436" y="479"/>
                  <a:pt x="436" y="480"/>
                </a:cubicBezTo>
                <a:cubicBezTo>
                  <a:pt x="434" y="481"/>
                  <a:pt x="433" y="483"/>
                  <a:pt x="431" y="484"/>
                </a:cubicBezTo>
                <a:cubicBezTo>
                  <a:pt x="431" y="484"/>
                  <a:pt x="431" y="484"/>
                  <a:pt x="431" y="484"/>
                </a:cubicBezTo>
                <a:cubicBezTo>
                  <a:pt x="431" y="484"/>
                  <a:pt x="431" y="484"/>
                  <a:pt x="431" y="483"/>
                </a:cubicBezTo>
                <a:cubicBezTo>
                  <a:pt x="431" y="483"/>
                  <a:pt x="431" y="483"/>
                  <a:pt x="430" y="483"/>
                </a:cubicBezTo>
                <a:cubicBezTo>
                  <a:pt x="430" y="483"/>
                  <a:pt x="431" y="484"/>
                  <a:pt x="431" y="484"/>
                </a:cubicBezTo>
                <a:cubicBezTo>
                  <a:pt x="431" y="484"/>
                  <a:pt x="431" y="485"/>
                  <a:pt x="431" y="485"/>
                </a:cubicBezTo>
                <a:cubicBezTo>
                  <a:pt x="430" y="485"/>
                  <a:pt x="430" y="485"/>
                  <a:pt x="429" y="485"/>
                </a:cubicBezTo>
                <a:cubicBezTo>
                  <a:pt x="430" y="486"/>
                  <a:pt x="430" y="486"/>
                  <a:pt x="431" y="486"/>
                </a:cubicBezTo>
                <a:cubicBezTo>
                  <a:pt x="431" y="487"/>
                  <a:pt x="431" y="488"/>
                  <a:pt x="431" y="489"/>
                </a:cubicBezTo>
                <a:cubicBezTo>
                  <a:pt x="430" y="491"/>
                  <a:pt x="429" y="491"/>
                  <a:pt x="428" y="491"/>
                </a:cubicBezTo>
                <a:cubicBezTo>
                  <a:pt x="427" y="492"/>
                  <a:pt x="426" y="492"/>
                  <a:pt x="425" y="490"/>
                </a:cubicBezTo>
                <a:cubicBezTo>
                  <a:pt x="424" y="491"/>
                  <a:pt x="424" y="492"/>
                  <a:pt x="423" y="493"/>
                </a:cubicBezTo>
                <a:cubicBezTo>
                  <a:pt x="422" y="492"/>
                  <a:pt x="422" y="491"/>
                  <a:pt x="422" y="490"/>
                </a:cubicBezTo>
                <a:cubicBezTo>
                  <a:pt x="422" y="490"/>
                  <a:pt x="421" y="490"/>
                  <a:pt x="421" y="490"/>
                </a:cubicBezTo>
                <a:cubicBezTo>
                  <a:pt x="420" y="491"/>
                  <a:pt x="420" y="490"/>
                  <a:pt x="420" y="490"/>
                </a:cubicBezTo>
                <a:cubicBezTo>
                  <a:pt x="420" y="489"/>
                  <a:pt x="418" y="488"/>
                  <a:pt x="419" y="487"/>
                </a:cubicBezTo>
                <a:cubicBezTo>
                  <a:pt x="419" y="487"/>
                  <a:pt x="418" y="486"/>
                  <a:pt x="418" y="486"/>
                </a:cubicBezTo>
                <a:cubicBezTo>
                  <a:pt x="418" y="485"/>
                  <a:pt x="419" y="484"/>
                  <a:pt x="420" y="484"/>
                </a:cubicBezTo>
                <a:cubicBezTo>
                  <a:pt x="420" y="484"/>
                  <a:pt x="420" y="485"/>
                  <a:pt x="420" y="485"/>
                </a:cubicBezTo>
                <a:cubicBezTo>
                  <a:pt x="421" y="485"/>
                  <a:pt x="421" y="484"/>
                  <a:pt x="421" y="484"/>
                </a:cubicBezTo>
                <a:cubicBezTo>
                  <a:pt x="422" y="484"/>
                  <a:pt x="423" y="483"/>
                  <a:pt x="424" y="482"/>
                </a:cubicBezTo>
                <a:cubicBezTo>
                  <a:pt x="423" y="482"/>
                  <a:pt x="423" y="481"/>
                  <a:pt x="422" y="481"/>
                </a:cubicBezTo>
                <a:cubicBezTo>
                  <a:pt x="422" y="482"/>
                  <a:pt x="421" y="483"/>
                  <a:pt x="421" y="484"/>
                </a:cubicBezTo>
                <a:cubicBezTo>
                  <a:pt x="420" y="484"/>
                  <a:pt x="420" y="484"/>
                  <a:pt x="420" y="484"/>
                </a:cubicBezTo>
                <a:cubicBezTo>
                  <a:pt x="420" y="484"/>
                  <a:pt x="420" y="484"/>
                  <a:pt x="420" y="483"/>
                </a:cubicBezTo>
                <a:cubicBezTo>
                  <a:pt x="419" y="482"/>
                  <a:pt x="419" y="482"/>
                  <a:pt x="420" y="480"/>
                </a:cubicBezTo>
                <a:cubicBezTo>
                  <a:pt x="419" y="480"/>
                  <a:pt x="419" y="479"/>
                  <a:pt x="418" y="479"/>
                </a:cubicBezTo>
                <a:cubicBezTo>
                  <a:pt x="418" y="473"/>
                  <a:pt x="418" y="468"/>
                  <a:pt x="418" y="462"/>
                </a:cubicBezTo>
                <a:cubicBezTo>
                  <a:pt x="418" y="461"/>
                  <a:pt x="418" y="460"/>
                  <a:pt x="417" y="459"/>
                </a:cubicBezTo>
                <a:cubicBezTo>
                  <a:pt x="417" y="458"/>
                  <a:pt x="417" y="457"/>
                  <a:pt x="417" y="456"/>
                </a:cubicBezTo>
                <a:cubicBezTo>
                  <a:pt x="417" y="454"/>
                  <a:pt x="417" y="453"/>
                  <a:pt x="417" y="452"/>
                </a:cubicBezTo>
                <a:cubicBezTo>
                  <a:pt x="417" y="452"/>
                  <a:pt x="418" y="452"/>
                  <a:pt x="418" y="452"/>
                </a:cubicBezTo>
                <a:cubicBezTo>
                  <a:pt x="419" y="452"/>
                  <a:pt x="419" y="452"/>
                  <a:pt x="420" y="453"/>
                </a:cubicBezTo>
                <a:cubicBezTo>
                  <a:pt x="421" y="453"/>
                  <a:pt x="421" y="453"/>
                  <a:pt x="422" y="453"/>
                </a:cubicBezTo>
                <a:cubicBezTo>
                  <a:pt x="423" y="453"/>
                  <a:pt x="423" y="453"/>
                  <a:pt x="423" y="454"/>
                </a:cubicBezTo>
                <a:cubicBezTo>
                  <a:pt x="424" y="453"/>
                  <a:pt x="424" y="452"/>
                  <a:pt x="424" y="451"/>
                </a:cubicBezTo>
                <a:cubicBezTo>
                  <a:pt x="425" y="451"/>
                  <a:pt x="426" y="452"/>
                  <a:pt x="427" y="452"/>
                </a:cubicBezTo>
                <a:cubicBezTo>
                  <a:pt x="427" y="451"/>
                  <a:pt x="427" y="451"/>
                  <a:pt x="427" y="450"/>
                </a:cubicBezTo>
                <a:cubicBezTo>
                  <a:pt x="426" y="449"/>
                  <a:pt x="424" y="450"/>
                  <a:pt x="422" y="450"/>
                </a:cubicBezTo>
                <a:cubicBezTo>
                  <a:pt x="422" y="448"/>
                  <a:pt x="421" y="447"/>
                  <a:pt x="421" y="446"/>
                </a:cubicBezTo>
                <a:cubicBezTo>
                  <a:pt x="422" y="446"/>
                  <a:pt x="423" y="446"/>
                  <a:pt x="424" y="446"/>
                </a:cubicBezTo>
                <a:cubicBezTo>
                  <a:pt x="424" y="446"/>
                  <a:pt x="424" y="445"/>
                  <a:pt x="424" y="445"/>
                </a:cubicBezTo>
                <a:cubicBezTo>
                  <a:pt x="425" y="444"/>
                  <a:pt x="424" y="443"/>
                  <a:pt x="424" y="442"/>
                </a:cubicBezTo>
                <a:cubicBezTo>
                  <a:pt x="424" y="442"/>
                  <a:pt x="424" y="442"/>
                  <a:pt x="424" y="442"/>
                </a:cubicBezTo>
                <a:cubicBezTo>
                  <a:pt x="424" y="441"/>
                  <a:pt x="423" y="440"/>
                  <a:pt x="424" y="440"/>
                </a:cubicBezTo>
                <a:cubicBezTo>
                  <a:pt x="426" y="440"/>
                  <a:pt x="426" y="439"/>
                  <a:pt x="427" y="438"/>
                </a:cubicBezTo>
                <a:cubicBezTo>
                  <a:pt x="427" y="436"/>
                  <a:pt x="429" y="436"/>
                  <a:pt x="430" y="435"/>
                </a:cubicBezTo>
                <a:cubicBezTo>
                  <a:pt x="430" y="434"/>
                  <a:pt x="431" y="433"/>
                  <a:pt x="431" y="432"/>
                </a:cubicBezTo>
                <a:cubicBezTo>
                  <a:pt x="432" y="432"/>
                  <a:pt x="433" y="432"/>
                  <a:pt x="434" y="431"/>
                </a:cubicBezTo>
                <a:cubicBezTo>
                  <a:pt x="434" y="430"/>
                  <a:pt x="436" y="429"/>
                  <a:pt x="436" y="428"/>
                </a:cubicBezTo>
                <a:cubicBezTo>
                  <a:pt x="436" y="427"/>
                  <a:pt x="438" y="426"/>
                  <a:pt x="439" y="425"/>
                </a:cubicBezTo>
                <a:cubicBezTo>
                  <a:pt x="439" y="424"/>
                  <a:pt x="440" y="423"/>
                  <a:pt x="441" y="422"/>
                </a:cubicBezTo>
                <a:cubicBezTo>
                  <a:pt x="442" y="421"/>
                  <a:pt x="443" y="420"/>
                  <a:pt x="444" y="419"/>
                </a:cubicBezTo>
                <a:cubicBezTo>
                  <a:pt x="445" y="417"/>
                  <a:pt x="447" y="416"/>
                  <a:pt x="448" y="414"/>
                </a:cubicBezTo>
                <a:cubicBezTo>
                  <a:pt x="449" y="413"/>
                  <a:pt x="450" y="411"/>
                  <a:pt x="451" y="410"/>
                </a:cubicBezTo>
                <a:cubicBezTo>
                  <a:pt x="453" y="409"/>
                  <a:pt x="454" y="408"/>
                  <a:pt x="455" y="406"/>
                </a:cubicBezTo>
                <a:cubicBezTo>
                  <a:pt x="456" y="405"/>
                  <a:pt x="457" y="404"/>
                  <a:pt x="459" y="403"/>
                </a:cubicBezTo>
                <a:cubicBezTo>
                  <a:pt x="460" y="402"/>
                  <a:pt x="461" y="401"/>
                  <a:pt x="461" y="399"/>
                </a:cubicBezTo>
                <a:cubicBezTo>
                  <a:pt x="461" y="398"/>
                  <a:pt x="462" y="398"/>
                  <a:pt x="461" y="397"/>
                </a:cubicBezTo>
                <a:cubicBezTo>
                  <a:pt x="460" y="396"/>
                  <a:pt x="461" y="394"/>
                  <a:pt x="458" y="394"/>
                </a:cubicBezTo>
                <a:cubicBezTo>
                  <a:pt x="458" y="394"/>
                  <a:pt x="457" y="392"/>
                  <a:pt x="456" y="393"/>
                </a:cubicBezTo>
                <a:cubicBezTo>
                  <a:pt x="455" y="393"/>
                  <a:pt x="454" y="394"/>
                  <a:pt x="453" y="394"/>
                </a:cubicBezTo>
                <a:cubicBezTo>
                  <a:pt x="452" y="395"/>
                  <a:pt x="451" y="396"/>
                  <a:pt x="451" y="397"/>
                </a:cubicBezTo>
                <a:cubicBezTo>
                  <a:pt x="449" y="400"/>
                  <a:pt x="446" y="401"/>
                  <a:pt x="444" y="404"/>
                </a:cubicBezTo>
                <a:cubicBezTo>
                  <a:pt x="443" y="405"/>
                  <a:pt x="442" y="407"/>
                  <a:pt x="440" y="408"/>
                </a:cubicBezTo>
                <a:cubicBezTo>
                  <a:pt x="439" y="409"/>
                  <a:pt x="439" y="411"/>
                  <a:pt x="437" y="412"/>
                </a:cubicBezTo>
                <a:cubicBezTo>
                  <a:pt x="436" y="413"/>
                  <a:pt x="435" y="414"/>
                  <a:pt x="434" y="415"/>
                </a:cubicBezTo>
                <a:cubicBezTo>
                  <a:pt x="433" y="416"/>
                  <a:pt x="432" y="417"/>
                  <a:pt x="431" y="418"/>
                </a:cubicBezTo>
                <a:cubicBezTo>
                  <a:pt x="430" y="419"/>
                  <a:pt x="430" y="420"/>
                  <a:pt x="429" y="421"/>
                </a:cubicBezTo>
                <a:cubicBezTo>
                  <a:pt x="428" y="422"/>
                  <a:pt x="427" y="423"/>
                  <a:pt x="426" y="424"/>
                </a:cubicBezTo>
                <a:cubicBezTo>
                  <a:pt x="425" y="425"/>
                  <a:pt x="425" y="426"/>
                  <a:pt x="424" y="426"/>
                </a:cubicBezTo>
                <a:cubicBezTo>
                  <a:pt x="423" y="427"/>
                  <a:pt x="422" y="428"/>
                  <a:pt x="421" y="429"/>
                </a:cubicBezTo>
                <a:cubicBezTo>
                  <a:pt x="420" y="430"/>
                  <a:pt x="420" y="430"/>
                  <a:pt x="420" y="431"/>
                </a:cubicBezTo>
                <a:cubicBezTo>
                  <a:pt x="419" y="432"/>
                  <a:pt x="418" y="433"/>
                  <a:pt x="417" y="434"/>
                </a:cubicBezTo>
                <a:cubicBezTo>
                  <a:pt x="417" y="433"/>
                  <a:pt x="417" y="433"/>
                  <a:pt x="417" y="433"/>
                </a:cubicBezTo>
                <a:cubicBezTo>
                  <a:pt x="417" y="431"/>
                  <a:pt x="417" y="429"/>
                  <a:pt x="417" y="427"/>
                </a:cubicBezTo>
                <a:cubicBezTo>
                  <a:pt x="417" y="423"/>
                  <a:pt x="417" y="423"/>
                  <a:pt x="417" y="423"/>
                </a:cubicBezTo>
                <a:cubicBezTo>
                  <a:pt x="417" y="419"/>
                  <a:pt x="417" y="419"/>
                  <a:pt x="417" y="419"/>
                </a:cubicBezTo>
                <a:cubicBezTo>
                  <a:pt x="416" y="418"/>
                  <a:pt x="416" y="417"/>
                  <a:pt x="416" y="416"/>
                </a:cubicBezTo>
                <a:cubicBezTo>
                  <a:pt x="416" y="411"/>
                  <a:pt x="416" y="407"/>
                  <a:pt x="416" y="402"/>
                </a:cubicBezTo>
                <a:cubicBezTo>
                  <a:pt x="416" y="392"/>
                  <a:pt x="416" y="392"/>
                  <a:pt x="416" y="392"/>
                </a:cubicBezTo>
                <a:cubicBezTo>
                  <a:pt x="418" y="391"/>
                  <a:pt x="419" y="388"/>
                  <a:pt x="421" y="386"/>
                </a:cubicBezTo>
                <a:cubicBezTo>
                  <a:pt x="423" y="384"/>
                  <a:pt x="425" y="382"/>
                  <a:pt x="427" y="380"/>
                </a:cubicBezTo>
                <a:cubicBezTo>
                  <a:pt x="428" y="378"/>
                  <a:pt x="430" y="376"/>
                  <a:pt x="432" y="375"/>
                </a:cubicBezTo>
                <a:cubicBezTo>
                  <a:pt x="433" y="373"/>
                  <a:pt x="434" y="371"/>
                  <a:pt x="436" y="370"/>
                </a:cubicBezTo>
                <a:cubicBezTo>
                  <a:pt x="437" y="368"/>
                  <a:pt x="439" y="367"/>
                  <a:pt x="440" y="365"/>
                </a:cubicBezTo>
                <a:cubicBezTo>
                  <a:pt x="441" y="363"/>
                  <a:pt x="442" y="362"/>
                  <a:pt x="444" y="361"/>
                </a:cubicBezTo>
                <a:cubicBezTo>
                  <a:pt x="446" y="360"/>
                  <a:pt x="447" y="359"/>
                  <a:pt x="447" y="358"/>
                </a:cubicBezTo>
                <a:cubicBezTo>
                  <a:pt x="448" y="357"/>
                  <a:pt x="449" y="356"/>
                  <a:pt x="449" y="355"/>
                </a:cubicBezTo>
                <a:cubicBezTo>
                  <a:pt x="449" y="350"/>
                  <a:pt x="449" y="350"/>
                  <a:pt x="449" y="350"/>
                </a:cubicBezTo>
                <a:cubicBezTo>
                  <a:pt x="449" y="350"/>
                  <a:pt x="448" y="350"/>
                  <a:pt x="448" y="349"/>
                </a:cubicBezTo>
                <a:cubicBezTo>
                  <a:pt x="447" y="348"/>
                  <a:pt x="446" y="348"/>
                  <a:pt x="445" y="349"/>
                </a:cubicBezTo>
                <a:cubicBezTo>
                  <a:pt x="444" y="349"/>
                  <a:pt x="443" y="349"/>
                  <a:pt x="442" y="350"/>
                </a:cubicBezTo>
                <a:cubicBezTo>
                  <a:pt x="440" y="352"/>
                  <a:pt x="438" y="354"/>
                  <a:pt x="436" y="356"/>
                </a:cubicBezTo>
                <a:cubicBezTo>
                  <a:pt x="435" y="357"/>
                  <a:pt x="435" y="359"/>
                  <a:pt x="434" y="360"/>
                </a:cubicBezTo>
                <a:cubicBezTo>
                  <a:pt x="433" y="360"/>
                  <a:pt x="432" y="362"/>
                  <a:pt x="431" y="363"/>
                </a:cubicBezTo>
                <a:cubicBezTo>
                  <a:pt x="430" y="364"/>
                  <a:pt x="428" y="365"/>
                  <a:pt x="427" y="366"/>
                </a:cubicBezTo>
                <a:cubicBezTo>
                  <a:pt x="426" y="367"/>
                  <a:pt x="425" y="368"/>
                  <a:pt x="424" y="369"/>
                </a:cubicBezTo>
                <a:cubicBezTo>
                  <a:pt x="423" y="370"/>
                  <a:pt x="423" y="372"/>
                  <a:pt x="422" y="373"/>
                </a:cubicBezTo>
                <a:cubicBezTo>
                  <a:pt x="420" y="374"/>
                  <a:pt x="419" y="375"/>
                  <a:pt x="418" y="376"/>
                </a:cubicBezTo>
                <a:cubicBezTo>
                  <a:pt x="418" y="377"/>
                  <a:pt x="418" y="378"/>
                  <a:pt x="417" y="378"/>
                </a:cubicBezTo>
                <a:cubicBezTo>
                  <a:pt x="416" y="379"/>
                  <a:pt x="416" y="379"/>
                  <a:pt x="415" y="378"/>
                </a:cubicBezTo>
                <a:cubicBezTo>
                  <a:pt x="415" y="373"/>
                  <a:pt x="415" y="373"/>
                  <a:pt x="415" y="373"/>
                </a:cubicBezTo>
                <a:cubicBezTo>
                  <a:pt x="416" y="371"/>
                  <a:pt x="416" y="370"/>
                  <a:pt x="416" y="368"/>
                </a:cubicBezTo>
                <a:cubicBezTo>
                  <a:pt x="416" y="366"/>
                  <a:pt x="415" y="365"/>
                  <a:pt x="415" y="363"/>
                </a:cubicBezTo>
                <a:cubicBezTo>
                  <a:pt x="415" y="362"/>
                  <a:pt x="415" y="360"/>
                  <a:pt x="415" y="358"/>
                </a:cubicBezTo>
                <a:cubicBezTo>
                  <a:pt x="415" y="353"/>
                  <a:pt x="415" y="353"/>
                  <a:pt x="415" y="353"/>
                </a:cubicBezTo>
                <a:cubicBezTo>
                  <a:pt x="415" y="352"/>
                  <a:pt x="415" y="350"/>
                  <a:pt x="415" y="348"/>
                </a:cubicBezTo>
                <a:cubicBezTo>
                  <a:pt x="415" y="348"/>
                  <a:pt x="415" y="348"/>
                  <a:pt x="415" y="348"/>
                </a:cubicBezTo>
                <a:cubicBezTo>
                  <a:pt x="415" y="347"/>
                  <a:pt x="414" y="347"/>
                  <a:pt x="414" y="347"/>
                </a:cubicBezTo>
                <a:cubicBezTo>
                  <a:pt x="414" y="347"/>
                  <a:pt x="415" y="346"/>
                  <a:pt x="415" y="346"/>
                </a:cubicBezTo>
                <a:cubicBezTo>
                  <a:pt x="415" y="342"/>
                  <a:pt x="415" y="342"/>
                  <a:pt x="415" y="342"/>
                </a:cubicBezTo>
                <a:cubicBezTo>
                  <a:pt x="414" y="341"/>
                  <a:pt x="414" y="340"/>
                  <a:pt x="414" y="338"/>
                </a:cubicBezTo>
                <a:cubicBezTo>
                  <a:pt x="415" y="337"/>
                  <a:pt x="416" y="337"/>
                  <a:pt x="416" y="335"/>
                </a:cubicBezTo>
                <a:cubicBezTo>
                  <a:pt x="417" y="334"/>
                  <a:pt x="418" y="334"/>
                  <a:pt x="419" y="333"/>
                </a:cubicBezTo>
                <a:cubicBezTo>
                  <a:pt x="419" y="332"/>
                  <a:pt x="420" y="331"/>
                  <a:pt x="421" y="331"/>
                </a:cubicBezTo>
                <a:cubicBezTo>
                  <a:pt x="421" y="331"/>
                  <a:pt x="422" y="331"/>
                  <a:pt x="422" y="331"/>
                </a:cubicBezTo>
                <a:cubicBezTo>
                  <a:pt x="422" y="330"/>
                  <a:pt x="422" y="329"/>
                  <a:pt x="422" y="329"/>
                </a:cubicBezTo>
                <a:cubicBezTo>
                  <a:pt x="424" y="328"/>
                  <a:pt x="425" y="326"/>
                  <a:pt x="426" y="325"/>
                </a:cubicBezTo>
                <a:cubicBezTo>
                  <a:pt x="428" y="324"/>
                  <a:pt x="429" y="323"/>
                  <a:pt x="430" y="321"/>
                </a:cubicBezTo>
                <a:cubicBezTo>
                  <a:pt x="431" y="319"/>
                  <a:pt x="433" y="318"/>
                  <a:pt x="434" y="316"/>
                </a:cubicBezTo>
                <a:cubicBezTo>
                  <a:pt x="434" y="316"/>
                  <a:pt x="434" y="315"/>
                  <a:pt x="434" y="314"/>
                </a:cubicBezTo>
                <a:cubicBezTo>
                  <a:pt x="434" y="314"/>
                  <a:pt x="435" y="314"/>
                  <a:pt x="435" y="313"/>
                </a:cubicBezTo>
                <a:cubicBezTo>
                  <a:pt x="434" y="313"/>
                  <a:pt x="434" y="312"/>
                  <a:pt x="434" y="311"/>
                </a:cubicBezTo>
                <a:cubicBezTo>
                  <a:pt x="434" y="311"/>
                  <a:pt x="433" y="311"/>
                  <a:pt x="433" y="311"/>
                </a:cubicBezTo>
                <a:cubicBezTo>
                  <a:pt x="433" y="311"/>
                  <a:pt x="433" y="311"/>
                  <a:pt x="432" y="311"/>
                </a:cubicBezTo>
                <a:cubicBezTo>
                  <a:pt x="432" y="311"/>
                  <a:pt x="431" y="311"/>
                  <a:pt x="431" y="310"/>
                </a:cubicBezTo>
                <a:cubicBezTo>
                  <a:pt x="430" y="310"/>
                  <a:pt x="430" y="311"/>
                  <a:pt x="429" y="311"/>
                </a:cubicBezTo>
                <a:cubicBezTo>
                  <a:pt x="429" y="311"/>
                  <a:pt x="429" y="311"/>
                  <a:pt x="428" y="311"/>
                </a:cubicBezTo>
                <a:cubicBezTo>
                  <a:pt x="428" y="311"/>
                  <a:pt x="427" y="312"/>
                  <a:pt x="427" y="312"/>
                </a:cubicBezTo>
                <a:cubicBezTo>
                  <a:pt x="427" y="313"/>
                  <a:pt x="426" y="314"/>
                  <a:pt x="426" y="315"/>
                </a:cubicBezTo>
                <a:cubicBezTo>
                  <a:pt x="425" y="315"/>
                  <a:pt x="424" y="316"/>
                  <a:pt x="423" y="317"/>
                </a:cubicBezTo>
                <a:cubicBezTo>
                  <a:pt x="422" y="318"/>
                  <a:pt x="421" y="319"/>
                  <a:pt x="420" y="320"/>
                </a:cubicBezTo>
                <a:cubicBezTo>
                  <a:pt x="420" y="320"/>
                  <a:pt x="420" y="320"/>
                  <a:pt x="420" y="321"/>
                </a:cubicBezTo>
                <a:cubicBezTo>
                  <a:pt x="420" y="322"/>
                  <a:pt x="419" y="322"/>
                  <a:pt x="419" y="322"/>
                </a:cubicBezTo>
                <a:cubicBezTo>
                  <a:pt x="418" y="323"/>
                  <a:pt x="417" y="323"/>
                  <a:pt x="417" y="324"/>
                </a:cubicBezTo>
                <a:cubicBezTo>
                  <a:pt x="416" y="324"/>
                  <a:pt x="415" y="325"/>
                  <a:pt x="415" y="326"/>
                </a:cubicBezTo>
                <a:cubicBezTo>
                  <a:pt x="414" y="325"/>
                  <a:pt x="414" y="324"/>
                  <a:pt x="414" y="324"/>
                </a:cubicBezTo>
                <a:cubicBezTo>
                  <a:pt x="414" y="319"/>
                  <a:pt x="414" y="315"/>
                  <a:pt x="414" y="311"/>
                </a:cubicBezTo>
                <a:cubicBezTo>
                  <a:pt x="414" y="310"/>
                  <a:pt x="414" y="309"/>
                  <a:pt x="413" y="308"/>
                </a:cubicBezTo>
                <a:cubicBezTo>
                  <a:pt x="413" y="307"/>
                  <a:pt x="413" y="306"/>
                  <a:pt x="414" y="305"/>
                </a:cubicBezTo>
                <a:cubicBezTo>
                  <a:pt x="414" y="305"/>
                  <a:pt x="414" y="304"/>
                  <a:pt x="414" y="304"/>
                </a:cubicBezTo>
                <a:cubicBezTo>
                  <a:pt x="413" y="303"/>
                  <a:pt x="413" y="302"/>
                  <a:pt x="413" y="301"/>
                </a:cubicBezTo>
                <a:cubicBezTo>
                  <a:pt x="413" y="300"/>
                  <a:pt x="413" y="299"/>
                  <a:pt x="414" y="299"/>
                </a:cubicBezTo>
                <a:cubicBezTo>
                  <a:pt x="414" y="298"/>
                  <a:pt x="414" y="298"/>
                  <a:pt x="414" y="297"/>
                </a:cubicBezTo>
                <a:cubicBezTo>
                  <a:pt x="413" y="297"/>
                  <a:pt x="413" y="296"/>
                  <a:pt x="413" y="295"/>
                </a:cubicBezTo>
                <a:cubicBezTo>
                  <a:pt x="413" y="289"/>
                  <a:pt x="413" y="282"/>
                  <a:pt x="413" y="276"/>
                </a:cubicBezTo>
                <a:cubicBezTo>
                  <a:pt x="412" y="275"/>
                  <a:pt x="411" y="274"/>
                  <a:pt x="410" y="273"/>
                </a:cubicBezTo>
                <a:cubicBezTo>
                  <a:pt x="408" y="272"/>
                  <a:pt x="407" y="273"/>
                  <a:pt x="406" y="273"/>
                </a:cubicBezTo>
                <a:cubicBezTo>
                  <a:pt x="406" y="273"/>
                  <a:pt x="405" y="276"/>
                  <a:pt x="405" y="276"/>
                </a:cubicBezTo>
                <a:cubicBezTo>
                  <a:pt x="405" y="278"/>
                  <a:pt x="405" y="280"/>
                  <a:pt x="405" y="282"/>
                </a:cubicBezTo>
                <a:cubicBezTo>
                  <a:pt x="405" y="286"/>
                  <a:pt x="405" y="290"/>
                  <a:pt x="405" y="294"/>
                </a:cubicBezTo>
                <a:cubicBezTo>
                  <a:pt x="405" y="296"/>
                  <a:pt x="405" y="297"/>
                  <a:pt x="404" y="298"/>
                </a:cubicBezTo>
                <a:cubicBezTo>
                  <a:pt x="403" y="299"/>
                  <a:pt x="404" y="300"/>
                  <a:pt x="404" y="301"/>
                </a:cubicBezTo>
                <a:cubicBezTo>
                  <a:pt x="404" y="308"/>
                  <a:pt x="404" y="316"/>
                  <a:pt x="404" y="324"/>
                </a:cubicBezTo>
                <a:cubicBezTo>
                  <a:pt x="404" y="325"/>
                  <a:pt x="404" y="326"/>
                  <a:pt x="403" y="326"/>
                </a:cubicBezTo>
                <a:cubicBezTo>
                  <a:pt x="403" y="326"/>
                  <a:pt x="402" y="325"/>
                  <a:pt x="402" y="325"/>
                </a:cubicBezTo>
                <a:cubicBezTo>
                  <a:pt x="401" y="324"/>
                  <a:pt x="401" y="324"/>
                  <a:pt x="400" y="323"/>
                </a:cubicBezTo>
                <a:cubicBezTo>
                  <a:pt x="400" y="323"/>
                  <a:pt x="399" y="322"/>
                  <a:pt x="399" y="321"/>
                </a:cubicBezTo>
                <a:cubicBezTo>
                  <a:pt x="398" y="320"/>
                  <a:pt x="397" y="320"/>
                  <a:pt x="397" y="319"/>
                </a:cubicBezTo>
                <a:cubicBezTo>
                  <a:pt x="396" y="318"/>
                  <a:pt x="395" y="317"/>
                  <a:pt x="394" y="316"/>
                </a:cubicBezTo>
                <a:cubicBezTo>
                  <a:pt x="393" y="315"/>
                  <a:pt x="392" y="314"/>
                  <a:pt x="392" y="313"/>
                </a:cubicBezTo>
                <a:cubicBezTo>
                  <a:pt x="391" y="312"/>
                  <a:pt x="390" y="311"/>
                  <a:pt x="388" y="311"/>
                </a:cubicBezTo>
                <a:cubicBezTo>
                  <a:pt x="388" y="311"/>
                  <a:pt x="387" y="310"/>
                  <a:pt x="386" y="310"/>
                </a:cubicBezTo>
                <a:cubicBezTo>
                  <a:pt x="386" y="311"/>
                  <a:pt x="385" y="311"/>
                  <a:pt x="384" y="311"/>
                </a:cubicBezTo>
                <a:cubicBezTo>
                  <a:pt x="383" y="312"/>
                  <a:pt x="384" y="313"/>
                  <a:pt x="383" y="314"/>
                </a:cubicBezTo>
                <a:cubicBezTo>
                  <a:pt x="383" y="314"/>
                  <a:pt x="383" y="315"/>
                  <a:pt x="383" y="315"/>
                </a:cubicBezTo>
                <a:cubicBezTo>
                  <a:pt x="384" y="316"/>
                  <a:pt x="384" y="317"/>
                  <a:pt x="385" y="318"/>
                </a:cubicBezTo>
                <a:cubicBezTo>
                  <a:pt x="386" y="319"/>
                  <a:pt x="388" y="320"/>
                  <a:pt x="388" y="322"/>
                </a:cubicBezTo>
                <a:cubicBezTo>
                  <a:pt x="389" y="323"/>
                  <a:pt x="391" y="324"/>
                  <a:pt x="392" y="325"/>
                </a:cubicBezTo>
                <a:cubicBezTo>
                  <a:pt x="393" y="327"/>
                  <a:pt x="395" y="328"/>
                  <a:pt x="395" y="329"/>
                </a:cubicBezTo>
                <a:cubicBezTo>
                  <a:pt x="397" y="332"/>
                  <a:pt x="400" y="334"/>
                  <a:pt x="403" y="337"/>
                </a:cubicBezTo>
                <a:cubicBezTo>
                  <a:pt x="403" y="352"/>
                  <a:pt x="403" y="352"/>
                  <a:pt x="403" y="352"/>
                </a:cubicBezTo>
                <a:cubicBezTo>
                  <a:pt x="403" y="356"/>
                  <a:pt x="403" y="359"/>
                  <a:pt x="403" y="363"/>
                </a:cubicBezTo>
                <a:cubicBezTo>
                  <a:pt x="403" y="364"/>
                  <a:pt x="403" y="366"/>
                  <a:pt x="402" y="367"/>
                </a:cubicBezTo>
                <a:cubicBezTo>
                  <a:pt x="402" y="367"/>
                  <a:pt x="402" y="368"/>
                  <a:pt x="402" y="368"/>
                </a:cubicBezTo>
                <a:cubicBezTo>
                  <a:pt x="402" y="371"/>
                  <a:pt x="402" y="374"/>
                  <a:pt x="402" y="377"/>
                </a:cubicBezTo>
                <a:cubicBezTo>
                  <a:pt x="401" y="378"/>
                  <a:pt x="400" y="377"/>
                  <a:pt x="400" y="376"/>
                </a:cubicBezTo>
                <a:cubicBezTo>
                  <a:pt x="399" y="376"/>
                  <a:pt x="399" y="375"/>
                  <a:pt x="398" y="375"/>
                </a:cubicBezTo>
                <a:cubicBezTo>
                  <a:pt x="397" y="374"/>
                  <a:pt x="397" y="373"/>
                  <a:pt x="397" y="373"/>
                </a:cubicBezTo>
                <a:cubicBezTo>
                  <a:pt x="395" y="372"/>
                  <a:pt x="394" y="370"/>
                  <a:pt x="393" y="369"/>
                </a:cubicBezTo>
                <a:cubicBezTo>
                  <a:pt x="392" y="368"/>
                  <a:pt x="391" y="367"/>
                  <a:pt x="390" y="366"/>
                </a:cubicBezTo>
                <a:cubicBezTo>
                  <a:pt x="390" y="365"/>
                  <a:pt x="389" y="365"/>
                  <a:pt x="388" y="365"/>
                </a:cubicBezTo>
                <a:cubicBezTo>
                  <a:pt x="387" y="364"/>
                  <a:pt x="387" y="362"/>
                  <a:pt x="386" y="362"/>
                </a:cubicBezTo>
                <a:cubicBezTo>
                  <a:pt x="385" y="361"/>
                  <a:pt x="384" y="360"/>
                  <a:pt x="383" y="359"/>
                </a:cubicBezTo>
                <a:cubicBezTo>
                  <a:pt x="382" y="358"/>
                  <a:pt x="381" y="357"/>
                  <a:pt x="381" y="356"/>
                </a:cubicBezTo>
                <a:cubicBezTo>
                  <a:pt x="380" y="355"/>
                  <a:pt x="379" y="354"/>
                  <a:pt x="378" y="353"/>
                </a:cubicBezTo>
                <a:cubicBezTo>
                  <a:pt x="377" y="352"/>
                  <a:pt x="377" y="351"/>
                  <a:pt x="376" y="350"/>
                </a:cubicBezTo>
                <a:cubicBezTo>
                  <a:pt x="376" y="349"/>
                  <a:pt x="376" y="349"/>
                  <a:pt x="375" y="349"/>
                </a:cubicBezTo>
                <a:cubicBezTo>
                  <a:pt x="374" y="349"/>
                  <a:pt x="373" y="349"/>
                  <a:pt x="373" y="348"/>
                </a:cubicBezTo>
                <a:cubicBezTo>
                  <a:pt x="373" y="348"/>
                  <a:pt x="372" y="348"/>
                  <a:pt x="372" y="348"/>
                </a:cubicBezTo>
                <a:cubicBezTo>
                  <a:pt x="371" y="349"/>
                  <a:pt x="369" y="349"/>
                  <a:pt x="369" y="351"/>
                </a:cubicBezTo>
                <a:cubicBezTo>
                  <a:pt x="369" y="351"/>
                  <a:pt x="369" y="351"/>
                  <a:pt x="369" y="351"/>
                </a:cubicBezTo>
                <a:cubicBezTo>
                  <a:pt x="368" y="352"/>
                  <a:pt x="367" y="353"/>
                  <a:pt x="368" y="353"/>
                </a:cubicBezTo>
                <a:cubicBezTo>
                  <a:pt x="368" y="354"/>
                  <a:pt x="368" y="355"/>
                  <a:pt x="369" y="356"/>
                </a:cubicBezTo>
                <a:cubicBezTo>
                  <a:pt x="369" y="356"/>
                  <a:pt x="369" y="356"/>
                  <a:pt x="369" y="356"/>
                </a:cubicBezTo>
                <a:cubicBezTo>
                  <a:pt x="371" y="358"/>
                  <a:pt x="373" y="359"/>
                  <a:pt x="374" y="361"/>
                </a:cubicBezTo>
                <a:cubicBezTo>
                  <a:pt x="375" y="363"/>
                  <a:pt x="377" y="364"/>
                  <a:pt x="378" y="366"/>
                </a:cubicBezTo>
                <a:cubicBezTo>
                  <a:pt x="379" y="367"/>
                  <a:pt x="380" y="369"/>
                  <a:pt x="382" y="370"/>
                </a:cubicBezTo>
                <a:cubicBezTo>
                  <a:pt x="383" y="372"/>
                  <a:pt x="385" y="373"/>
                  <a:pt x="386" y="375"/>
                </a:cubicBezTo>
                <a:cubicBezTo>
                  <a:pt x="387" y="376"/>
                  <a:pt x="389" y="378"/>
                  <a:pt x="390" y="379"/>
                </a:cubicBezTo>
                <a:cubicBezTo>
                  <a:pt x="391" y="380"/>
                  <a:pt x="391" y="381"/>
                  <a:pt x="392" y="382"/>
                </a:cubicBezTo>
                <a:cubicBezTo>
                  <a:pt x="393" y="383"/>
                  <a:pt x="394" y="384"/>
                  <a:pt x="395" y="384"/>
                </a:cubicBezTo>
                <a:cubicBezTo>
                  <a:pt x="396" y="385"/>
                  <a:pt x="397" y="386"/>
                  <a:pt x="397" y="387"/>
                </a:cubicBezTo>
                <a:cubicBezTo>
                  <a:pt x="398" y="388"/>
                  <a:pt x="398" y="389"/>
                  <a:pt x="399" y="390"/>
                </a:cubicBezTo>
                <a:cubicBezTo>
                  <a:pt x="400" y="391"/>
                  <a:pt x="401" y="392"/>
                  <a:pt x="402" y="392"/>
                </a:cubicBezTo>
                <a:cubicBezTo>
                  <a:pt x="402" y="400"/>
                  <a:pt x="402" y="408"/>
                  <a:pt x="402" y="417"/>
                </a:cubicBezTo>
                <a:cubicBezTo>
                  <a:pt x="402" y="418"/>
                  <a:pt x="400" y="419"/>
                  <a:pt x="401" y="421"/>
                </a:cubicBezTo>
                <a:cubicBezTo>
                  <a:pt x="401" y="422"/>
                  <a:pt x="401" y="424"/>
                  <a:pt x="401" y="426"/>
                </a:cubicBezTo>
                <a:cubicBezTo>
                  <a:pt x="401" y="430"/>
                  <a:pt x="401" y="430"/>
                  <a:pt x="401" y="430"/>
                </a:cubicBezTo>
                <a:cubicBezTo>
                  <a:pt x="400" y="431"/>
                  <a:pt x="400" y="431"/>
                  <a:pt x="399" y="431"/>
                </a:cubicBezTo>
                <a:cubicBezTo>
                  <a:pt x="398" y="431"/>
                  <a:pt x="398" y="430"/>
                  <a:pt x="398" y="429"/>
                </a:cubicBezTo>
                <a:cubicBezTo>
                  <a:pt x="399" y="428"/>
                  <a:pt x="399" y="428"/>
                  <a:pt x="397" y="428"/>
                </a:cubicBezTo>
                <a:cubicBezTo>
                  <a:pt x="397" y="428"/>
                  <a:pt x="397" y="427"/>
                  <a:pt x="396" y="427"/>
                </a:cubicBezTo>
                <a:cubicBezTo>
                  <a:pt x="395" y="427"/>
                  <a:pt x="394" y="426"/>
                  <a:pt x="393" y="425"/>
                </a:cubicBezTo>
                <a:cubicBezTo>
                  <a:pt x="392" y="424"/>
                  <a:pt x="391" y="424"/>
                  <a:pt x="391" y="423"/>
                </a:cubicBezTo>
                <a:cubicBezTo>
                  <a:pt x="390" y="422"/>
                  <a:pt x="389" y="421"/>
                  <a:pt x="388" y="420"/>
                </a:cubicBezTo>
                <a:cubicBezTo>
                  <a:pt x="388" y="419"/>
                  <a:pt x="387" y="419"/>
                  <a:pt x="386" y="418"/>
                </a:cubicBezTo>
                <a:cubicBezTo>
                  <a:pt x="385" y="417"/>
                  <a:pt x="383" y="416"/>
                  <a:pt x="383" y="414"/>
                </a:cubicBezTo>
                <a:cubicBezTo>
                  <a:pt x="382" y="413"/>
                  <a:pt x="380" y="412"/>
                  <a:pt x="380" y="410"/>
                </a:cubicBezTo>
                <a:cubicBezTo>
                  <a:pt x="380" y="410"/>
                  <a:pt x="379" y="409"/>
                  <a:pt x="378" y="409"/>
                </a:cubicBezTo>
                <a:cubicBezTo>
                  <a:pt x="376" y="406"/>
                  <a:pt x="373" y="404"/>
                  <a:pt x="371" y="401"/>
                </a:cubicBezTo>
                <a:cubicBezTo>
                  <a:pt x="370" y="400"/>
                  <a:pt x="369" y="400"/>
                  <a:pt x="368" y="398"/>
                </a:cubicBezTo>
                <a:cubicBezTo>
                  <a:pt x="368" y="397"/>
                  <a:pt x="367" y="397"/>
                  <a:pt x="366" y="396"/>
                </a:cubicBezTo>
                <a:cubicBezTo>
                  <a:pt x="366" y="395"/>
                  <a:pt x="365" y="395"/>
                  <a:pt x="365" y="394"/>
                </a:cubicBezTo>
                <a:cubicBezTo>
                  <a:pt x="363" y="394"/>
                  <a:pt x="362" y="392"/>
                  <a:pt x="360" y="394"/>
                </a:cubicBezTo>
                <a:cubicBezTo>
                  <a:pt x="359" y="394"/>
                  <a:pt x="359" y="394"/>
                  <a:pt x="358" y="394"/>
                </a:cubicBezTo>
                <a:cubicBezTo>
                  <a:pt x="358" y="394"/>
                  <a:pt x="357" y="394"/>
                  <a:pt x="357" y="394"/>
                </a:cubicBezTo>
                <a:cubicBezTo>
                  <a:pt x="357" y="395"/>
                  <a:pt x="357" y="396"/>
                  <a:pt x="356" y="397"/>
                </a:cubicBezTo>
                <a:cubicBezTo>
                  <a:pt x="356" y="397"/>
                  <a:pt x="356" y="398"/>
                  <a:pt x="356" y="398"/>
                </a:cubicBezTo>
                <a:cubicBezTo>
                  <a:pt x="357" y="399"/>
                  <a:pt x="357" y="400"/>
                  <a:pt x="357" y="401"/>
                </a:cubicBezTo>
                <a:cubicBezTo>
                  <a:pt x="357" y="401"/>
                  <a:pt x="358" y="401"/>
                  <a:pt x="358" y="402"/>
                </a:cubicBezTo>
                <a:cubicBezTo>
                  <a:pt x="359" y="403"/>
                  <a:pt x="361" y="404"/>
                  <a:pt x="362" y="406"/>
                </a:cubicBezTo>
                <a:cubicBezTo>
                  <a:pt x="363" y="407"/>
                  <a:pt x="365" y="408"/>
                  <a:pt x="366" y="410"/>
                </a:cubicBezTo>
                <a:cubicBezTo>
                  <a:pt x="367" y="412"/>
                  <a:pt x="368" y="413"/>
                  <a:pt x="370" y="414"/>
                </a:cubicBezTo>
                <a:cubicBezTo>
                  <a:pt x="371" y="416"/>
                  <a:pt x="372" y="417"/>
                  <a:pt x="374" y="418"/>
                </a:cubicBezTo>
                <a:cubicBezTo>
                  <a:pt x="374" y="419"/>
                  <a:pt x="374" y="420"/>
                  <a:pt x="376" y="421"/>
                </a:cubicBezTo>
                <a:cubicBezTo>
                  <a:pt x="376" y="422"/>
                  <a:pt x="377" y="423"/>
                  <a:pt x="377" y="424"/>
                </a:cubicBezTo>
                <a:cubicBezTo>
                  <a:pt x="377" y="424"/>
                  <a:pt x="378" y="425"/>
                  <a:pt x="378" y="425"/>
                </a:cubicBezTo>
                <a:cubicBezTo>
                  <a:pt x="380" y="425"/>
                  <a:pt x="381" y="427"/>
                  <a:pt x="383" y="428"/>
                </a:cubicBezTo>
                <a:cubicBezTo>
                  <a:pt x="383" y="429"/>
                  <a:pt x="384" y="430"/>
                  <a:pt x="384" y="431"/>
                </a:cubicBezTo>
                <a:cubicBezTo>
                  <a:pt x="385" y="432"/>
                  <a:pt x="386" y="432"/>
                  <a:pt x="387" y="433"/>
                </a:cubicBezTo>
                <a:cubicBezTo>
                  <a:pt x="387" y="434"/>
                  <a:pt x="388" y="435"/>
                  <a:pt x="389" y="435"/>
                </a:cubicBezTo>
                <a:cubicBezTo>
                  <a:pt x="390" y="439"/>
                  <a:pt x="393" y="441"/>
                  <a:pt x="396" y="443"/>
                </a:cubicBezTo>
                <a:cubicBezTo>
                  <a:pt x="398" y="445"/>
                  <a:pt x="398" y="447"/>
                  <a:pt x="400" y="449"/>
                </a:cubicBezTo>
                <a:cubicBezTo>
                  <a:pt x="400" y="449"/>
                  <a:pt x="400" y="449"/>
                  <a:pt x="400" y="449"/>
                </a:cubicBezTo>
                <a:cubicBezTo>
                  <a:pt x="400" y="450"/>
                  <a:pt x="400" y="451"/>
                  <a:pt x="400" y="451"/>
                </a:cubicBezTo>
                <a:cubicBezTo>
                  <a:pt x="399" y="452"/>
                  <a:pt x="399" y="452"/>
                  <a:pt x="398" y="452"/>
                </a:cubicBezTo>
                <a:cubicBezTo>
                  <a:pt x="398" y="453"/>
                  <a:pt x="399" y="453"/>
                  <a:pt x="400" y="454"/>
                </a:cubicBezTo>
                <a:cubicBezTo>
                  <a:pt x="400" y="456"/>
                  <a:pt x="400" y="458"/>
                  <a:pt x="400" y="460"/>
                </a:cubicBezTo>
                <a:cubicBezTo>
                  <a:pt x="400" y="461"/>
                  <a:pt x="400" y="461"/>
                  <a:pt x="399" y="463"/>
                </a:cubicBezTo>
                <a:cubicBezTo>
                  <a:pt x="399" y="463"/>
                  <a:pt x="398" y="463"/>
                  <a:pt x="398" y="463"/>
                </a:cubicBezTo>
                <a:cubicBezTo>
                  <a:pt x="398" y="464"/>
                  <a:pt x="398" y="464"/>
                  <a:pt x="399" y="464"/>
                </a:cubicBezTo>
                <a:cubicBezTo>
                  <a:pt x="399" y="465"/>
                  <a:pt x="399" y="465"/>
                  <a:pt x="399" y="466"/>
                </a:cubicBezTo>
                <a:cubicBezTo>
                  <a:pt x="400" y="466"/>
                  <a:pt x="400" y="466"/>
                  <a:pt x="400" y="467"/>
                </a:cubicBezTo>
                <a:cubicBezTo>
                  <a:pt x="400" y="468"/>
                  <a:pt x="400" y="470"/>
                  <a:pt x="400" y="472"/>
                </a:cubicBezTo>
                <a:cubicBezTo>
                  <a:pt x="400" y="472"/>
                  <a:pt x="399" y="472"/>
                  <a:pt x="399" y="473"/>
                </a:cubicBezTo>
                <a:cubicBezTo>
                  <a:pt x="399" y="474"/>
                  <a:pt x="399" y="475"/>
                  <a:pt x="398" y="476"/>
                </a:cubicBezTo>
                <a:cubicBezTo>
                  <a:pt x="397" y="477"/>
                  <a:pt x="399" y="477"/>
                  <a:pt x="399" y="478"/>
                </a:cubicBezTo>
                <a:cubicBezTo>
                  <a:pt x="399" y="480"/>
                  <a:pt x="399" y="481"/>
                  <a:pt x="399" y="483"/>
                </a:cubicBezTo>
                <a:cubicBezTo>
                  <a:pt x="399" y="483"/>
                  <a:pt x="399" y="484"/>
                  <a:pt x="398" y="484"/>
                </a:cubicBezTo>
                <a:cubicBezTo>
                  <a:pt x="398" y="484"/>
                  <a:pt x="398" y="483"/>
                  <a:pt x="397" y="483"/>
                </a:cubicBezTo>
                <a:cubicBezTo>
                  <a:pt x="397" y="485"/>
                  <a:pt x="397" y="485"/>
                  <a:pt x="399" y="485"/>
                </a:cubicBezTo>
                <a:cubicBezTo>
                  <a:pt x="399" y="486"/>
                  <a:pt x="399" y="488"/>
                  <a:pt x="399" y="489"/>
                </a:cubicBezTo>
                <a:cubicBezTo>
                  <a:pt x="400" y="490"/>
                  <a:pt x="400" y="490"/>
                  <a:pt x="401" y="489"/>
                </a:cubicBezTo>
                <a:cubicBezTo>
                  <a:pt x="401" y="488"/>
                  <a:pt x="401" y="487"/>
                  <a:pt x="403" y="487"/>
                </a:cubicBezTo>
                <a:cubicBezTo>
                  <a:pt x="403" y="487"/>
                  <a:pt x="404" y="486"/>
                  <a:pt x="404" y="486"/>
                </a:cubicBezTo>
                <a:cubicBezTo>
                  <a:pt x="406" y="484"/>
                  <a:pt x="407" y="484"/>
                  <a:pt x="410" y="484"/>
                </a:cubicBezTo>
                <a:cubicBezTo>
                  <a:pt x="411" y="484"/>
                  <a:pt x="411" y="486"/>
                  <a:pt x="412" y="486"/>
                </a:cubicBezTo>
                <a:cubicBezTo>
                  <a:pt x="412" y="486"/>
                  <a:pt x="412" y="487"/>
                  <a:pt x="413" y="487"/>
                </a:cubicBezTo>
                <a:cubicBezTo>
                  <a:pt x="413" y="488"/>
                  <a:pt x="413" y="488"/>
                  <a:pt x="413" y="488"/>
                </a:cubicBezTo>
                <a:cubicBezTo>
                  <a:pt x="410" y="488"/>
                  <a:pt x="410" y="488"/>
                  <a:pt x="410" y="488"/>
                </a:cubicBezTo>
                <a:cubicBezTo>
                  <a:pt x="410" y="488"/>
                  <a:pt x="410" y="488"/>
                  <a:pt x="410" y="488"/>
                </a:cubicBezTo>
                <a:cubicBezTo>
                  <a:pt x="410" y="488"/>
                  <a:pt x="410" y="487"/>
                  <a:pt x="410" y="487"/>
                </a:cubicBezTo>
                <a:cubicBezTo>
                  <a:pt x="410" y="487"/>
                  <a:pt x="410" y="487"/>
                  <a:pt x="409" y="487"/>
                </a:cubicBezTo>
                <a:cubicBezTo>
                  <a:pt x="409" y="487"/>
                  <a:pt x="410" y="488"/>
                  <a:pt x="410" y="488"/>
                </a:cubicBezTo>
                <a:cubicBezTo>
                  <a:pt x="410" y="488"/>
                  <a:pt x="410" y="488"/>
                  <a:pt x="410" y="488"/>
                </a:cubicBezTo>
                <a:cubicBezTo>
                  <a:pt x="411" y="489"/>
                  <a:pt x="411" y="490"/>
                  <a:pt x="411" y="491"/>
                </a:cubicBezTo>
                <a:cubicBezTo>
                  <a:pt x="411" y="491"/>
                  <a:pt x="411" y="491"/>
                  <a:pt x="411" y="491"/>
                </a:cubicBezTo>
                <a:cubicBezTo>
                  <a:pt x="411" y="490"/>
                  <a:pt x="411" y="490"/>
                  <a:pt x="411" y="491"/>
                </a:cubicBezTo>
                <a:cubicBezTo>
                  <a:pt x="411" y="491"/>
                  <a:pt x="410" y="491"/>
                  <a:pt x="411" y="491"/>
                </a:cubicBezTo>
                <a:cubicBezTo>
                  <a:pt x="411" y="491"/>
                  <a:pt x="411" y="491"/>
                  <a:pt x="411" y="491"/>
                </a:cubicBezTo>
                <a:cubicBezTo>
                  <a:pt x="412" y="490"/>
                  <a:pt x="412" y="491"/>
                  <a:pt x="412" y="492"/>
                </a:cubicBezTo>
                <a:cubicBezTo>
                  <a:pt x="412" y="492"/>
                  <a:pt x="411" y="493"/>
                  <a:pt x="411" y="494"/>
                </a:cubicBezTo>
                <a:cubicBezTo>
                  <a:pt x="411" y="495"/>
                  <a:pt x="412" y="495"/>
                  <a:pt x="412" y="495"/>
                </a:cubicBezTo>
                <a:cubicBezTo>
                  <a:pt x="412" y="495"/>
                  <a:pt x="412" y="494"/>
                  <a:pt x="412" y="494"/>
                </a:cubicBezTo>
                <a:cubicBezTo>
                  <a:pt x="412" y="494"/>
                  <a:pt x="413" y="494"/>
                  <a:pt x="413" y="494"/>
                </a:cubicBezTo>
                <a:cubicBezTo>
                  <a:pt x="413" y="494"/>
                  <a:pt x="413" y="494"/>
                  <a:pt x="413" y="494"/>
                </a:cubicBezTo>
                <a:cubicBezTo>
                  <a:pt x="413" y="494"/>
                  <a:pt x="413" y="494"/>
                  <a:pt x="413" y="494"/>
                </a:cubicBezTo>
                <a:cubicBezTo>
                  <a:pt x="413" y="496"/>
                  <a:pt x="413" y="496"/>
                  <a:pt x="413" y="496"/>
                </a:cubicBezTo>
                <a:cubicBezTo>
                  <a:pt x="417" y="496"/>
                  <a:pt x="417" y="496"/>
                  <a:pt x="418" y="495"/>
                </a:cubicBezTo>
                <a:cubicBezTo>
                  <a:pt x="418" y="496"/>
                  <a:pt x="419" y="496"/>
                  <a:pt x="419" y="496"/>
                </a:cubicBezTo>
                <a:cubicBezTo>
                  <a:pt x="419" y="498"/>
                  <a:pt x="419" y="499"/>
                  <a:pt x="419" y="501"/>
                </a:cubicBezTo>
                <a:cubicBezTo>
                  <a:pt x="419" y="502"/>
                  <a:pt x="418" y="502"/>
                  <a:pt x="418" y="503"/>
                </a:cubicBezTo>
                <a:cubicBezTo>
                  <a:pt x="418" y="504"/>
                  <a:pt x="419" y="504"/>
                  <a:pt x="419" y="505"/>
                </a:cubicBezTo>
                <a:cubicBezTo>
                  <a:pt x="419" y="506"/>
                  <a:pt x="419" y="507"/>
                  <a:pt x="419" y="508"/>
                </a:cubicBezTo>
                <a:cubicBezTo>
                  <a:pt x="419" y="513"/>
                  <a:pt x="419" y="517"/>
                  <a:pt x="419" y="522"/>
                </a:cubicBezTo>
                <a:cubicBezTo>
                  <a:pt x="419" y="523"/>
                  <a:pt x="419" y="523"/>
                  <a:pt x="420" y="524"/>
                </a:cubicBezTo>
                <a:cubicBezTo>
                  <a:pt x="420" y="525"/>
                  <a:pt x="419" y="526"/>
                  <a:pt x="419" y="526"/>
                </a:cubicBezTo>
                <a:cubicBezTo>
                  <a:pt x="419" y="527"/>
                  <a:pt x="420" y="527"/>
                  <a:pt x="419" y="528"/>
                </a:cubicBezTo>
                <a:cubicBezTo>
                  <a:pt x="419" y="529"/>
                  <a:pt x="419" y="529"/>
                  <a:pt x="419" y="530"/>
                </a:cubicBezTo>
                <a:cubicBezTo>
                  <a:pt x="419" y="532"/>
                  <a:pt x="419" y="533"/>
                  <a:pt x="419" y="535"/>
                </a:cubicBezTo>
                <a:cubicBezTo>
                  <a:pt x="419" y="537"/>
                  <a:pt x="420" y="538"/>
                  <a:pt x="420" y="540"/>
                </a:cubicBezTo>
                <a:cubicBezTo>
                  <a:pt x="420" y="542"/>
                  <a:pt x="420" y="544"/>
                  <a:pt x="420" y="545"/>
                </a:cubicBezTo>
                <a:cubicBezTo>
                  <a:pt x="420" y="550"/>
                  <a:pt x="420" y="550"/>
                  <a:pt x="420" y="550"/>
                </a:cubicBezTo>
                <a:cubicBezTo>
                  <a:pt x="420" y="555"/>
                  <a:pt x="420" y="555"/>
                  <a:pt x="420" y="555"/>
                </a:cubicBezTo>
                <a:cubicBezTo>
                  <a:pt x="420" y="557"/>
                  <a:pt x="420" y="559"/>
                  <a:pt x="420" y="561"/>
                </a:cubicBezTo>
                <a:cubicBezTo>
                  <a:pt x="420" y="561"/>
                  <a:pt x="420" y="562"/>
                  <a:pt x="420" y="562"/>
                </a:cubicBezTo>
                <a:cubicBezTo>
                  <a:pt x="421" y="563"/>
                  <a:pt x="421" y="565"/>
                  <a:pt x="421" y="566"/>
                </a:cubicBezTo>
                <a:cubicBezTo>
                  <a:pt x="421" y="567"/>
                  <a:pt x="420" y="567"/>
                  <a:pt x="420" y="568"/>
                </a:cubicBezTo>
                <a:cubicBezTo>
                  <a:pt x="420" y="568"/>
                  <a:pt x="421" y="569"/>
                  <a:pt x="421" y="569"/>
                </a:cubicBezTo>
                <a:cubicBezTo>
                  <a:pt x="421" y="570"/>
                  <a:pt x="421" y="571"/>
                  <a:pt x="420" y="571"/>
                </a:cubicBezTo>
                <a:cubicBezTo>
                  <a:pt x="420" y="571"/>
                  <a:pt x="420" y="571"/>
                  <a:pt x="419" y="571"/>
                </a:cubicBezTo>
                <a:cubicBezTo>
                  <a:pt x="419" y="573"/>
                  <a:pt x="418" y="575"/>
                  <a:pt x="420" y="576"/>
                </a:cubicBezTo>
                <a:cubicBezTo>
                  <a:pt x="419" y="577"/>
                  <a:pt x="419" y="578"/>
                  <a:pt x="418" y="578"/>
                </a:cubicBezTo>
                <a:cubicBezTo>
                  <a:pt x="418" y="579"/>
                  <a:pt x="420" y="578"/>
                  <a:pt x="420" y="579"/>
                </a:cubicBezTo>
                <a:cubicBezTo>
                  <a:pt x="420" y="579"/>
                  <a:pt x="421" y="579"/>
                  <a:pt x="421" y="580"/>
                </a:cubicBezTo>
                <a:cubicBezTo>
                  <a:pt x="421" y="581"/>
                  <a:pt x="421" y="582"/>
                  <a:pt x="421" y="583"/>
                </a:cubicBezTo>
                <a:cubicBezTo>
                  <a:pt x="421" y="584"/>
                  <a:pt x="421" y="586"/>
                  <a:pt x="420" y="587"/>
                </a:cubicBezTo>
                <a:cubicBezTo>
                  <a:pt x="420" y="588"/>
                  <a:pt x="420" y="589"/>
                  <a:pt x="420" y="590"/>
                </a:cubicBezTo>
                <a:cubicBezTo>
                  <a:pt x="419" y="590"/>
                  <a:pt x="419" y="590"/>
                  <a:pt x="418" y="589"/>
                </a:cubicBezTo>
                <a:cubicBezTo>
                  <a:pt x="418" y="590"/>
                  <a:pt x="418" y="590"/>
                  <a:pt x="417" y="590"/>
                </a:cubicBezTo>
                <a:cubicBezTo>
                  <a:pt x="417" y="591"/>
                  <a:pt x="418" y="591"/>
                  <a:pt x="418" y="592"/>
                </a:cubicBezTo>
                <a:cubicBezTo>
                  <a:pt x="417" y="592"/>
                  <a:pt x="416" y="593"/>
                  <a:pt x="415" y="594"/>
                </a:cubicBezTo>
                <a:cubicBezTo>
                  <a:pt x="414" y="594"/>
                  <a:pt x="413" y="594"/>
                  <a:pt x="412" y="594"/>
                </a:cubicBezTo>
                <a:cubicBezTo>
                  <a:pt x="411" y="594"/>
                  <a:pt x="411" y="595"/>
                  <a:pt x="410" y="595"/>
                </a:cubicBezTo>
                <a:cubicBezTo>
                  <a:pt x="410" y="594"/>
                  <a:pt x="410" y="594"/>
                  <a:pt x="409" y="594"/>
                </a:cubicBezTo>
                <a:cubicBezTo>
                  <a:pt x="409" y="593"/>
                  <a:pt x="409" y="593"/>
                  <a:pt x="410" y="592"/>
                </a:cubicBezTo>
                <a:cubicBezTo>
                  <a:pt x="411" y="592"/>
                  <a:pt x="411" y="590"/>
                  <a:pt x="413" y="590"/>
                </a:cubicBezTo>
                <a:cubicBezTo>
                  <a:pt x="413" y="590"/>
                  <a:pt x="413" y="589"/>
                  <a:pt x="413" y="589"/>
                </a:cubicBezTo>
                <a:cubicBezTo>
                  <a:pt x="413" y="588"/>
                  <a:pt x="414" y="588"/>
                  <a:pt x="414" y="588"/>
                </a:cubicBezTo>
                <a:cubicBezTo>
                  <a:pt x="415" y="588"/>
                  <a:pt x="415" y="587"/>
                  <a:pt x="415" y="587"/>
                </a:cubicBezTo>
                <a:cubicBezTo>
                  <a:pt x="415" y="586"/>
                  <a:pt x="414" y="586"/>
                  <a:pt x="414" y="586"/>
                </a:cubicBezTo>
                <a:cubicBezTo>
                  <a:pt x="413" y="585"/>
                  <a:pt x="413" y="586"/>
                  <a:pt x="412" y="587"/>
                </a:cubicBezTo>
                <a:cubicBezTo>
                  <a:pt x="412" y="587"/>
                  <a:pt x="412" y="587"/>
                  <a:pt x="411" y="588"/>
                </a:cubicBezTo>
                <a:cubicBezTo>
                  <a:pt x="412" y="589"/>
                  <a:pt x="412" y="589"/>
                  <a:pt x="411" y="589"/>
                </a:cubicBezTo>
                <a:cubicBezTo>
                  <a:pt x="411" y="589"/>
                  <a:pt x="410" y="590"/>
                  <a:pt x="410" y="590"/>
                </a:cubicBezTo>
                <a:cubicBezTo>
                  <a:pt x="409" y="590"/>
                  <a:pt x="409" y="589"/>
                  <a:pt x="408" y="589"/>
                </a:cubicBezTo>
                <a:cubicBezTo>
                  <a:pt x="408" y="589"/>
                  <a:pt x="408" y="589"/>
                  <a:pt x="407" y="589"/>
                </a:cubicBezTo>
                <a:cubicBezTo>
                  <a:pt x="408" y="588"/>
                  <a:pt x="408" y="588"/>
                  <a:pt x="408" y="588"/>
                </a:cubicBezTo>
                <a:cubicBezTo>
                  <a:pt x="409" y="588"/>
                  <a:pt x="409" y="587"/>
                  <a:pt x="409" y="587"/>
                </a:cubicBezTo>
                <a:cubicBezTo>
                  <a:pt x="410" y="587"/>
                  <a:pt x="410" y="587"/>
                  <a:pt x="410" y="587"/>
                </a:cubicBezTo>
                <a:cubicBezTo>
                  <a:pt x="410" y="586"/>
                  <a:pt x="409" y="586"/>
                  <a:pt x="409" y="585"/>
                </a:cubicBezTo>
                <a:cubicBezTo>
                  <a:pt x="408" y="586"/>
                  <a:pt x="406" y="585"/>
                  <a:pt x="405" y="586"/>
                </a:cubicBezTo>
                <a:cubicBezTo>
                  <a:pt x="404" y="585"/>
                  <a:pt x="403" y="583"/>
                  <a:pt x="402" y="583"/>
                </a:cubicBezTo>
                <a:cubicBezTo>
                  <a:pt x="402" y="582"/>
                  <a:pt x="401" y="583"/>
                  <a:pt x="401" y="583"/>
                </a:cubicBezTo>
                <a:cubicBezTo>
                  <a:pt x="401" y="583"/>
                  <a:pt x="401" y="584"/>
                  <a:pt x="401" y="584"/>
                </a:cubicBezTo>
                <a:cubicBezTo>
                  <a:pt x="401" y="584"/>
                  <a:pt x="400" y="584"/>
                  <a:pt x="400" y="584"/>
                </a:cubicBezTo>
                <a:cubicBezTo>
                  <a:pt x="400" y="583"/>
                  <a:pt x="400" y="582"/>
                  <a:pt x="398" y="583"/>
                </a:cubicBezTo>
                <a:cubicBezTo>
                  <a:pt x="397" y="581"/>
                  <a:pt x="397" y="581"/>
                  <a:pt x="397" y="580"/>
                </a:cubicBezTo>
                <a:cubicBezTo>
                  <a:pt x="397" y="576"/>
                  <a:pt x="397" y="573"/>
                  <a:pt x="397" y="570"/>
                </a:cubicBezTo>
                <a:cubicBezTo>
                  <a:pt x="397" y="569"/>
                  <a:pt x="398" y="569"/>
                  <a:pt x="398" y="569"/>
                </a:cubicBezTo>
                <a:cubicBezTo>
                  <a:pt x="398" y="567"/>
                  <a:pt x="398" y="566"/>
                  <a:pt x="398" y="564"/>
                </a:cubicBezTo>
                <a:cubicBezTo>
                  <a:pt x="397" y="563"/>
                  <a:pt x="397" y="562"/>
                  <a:pt x="397" y="562"/>
                </a:cubicBezTo>
                <a:cubicBezTo>
                  <a:pt x="397" y="560"/>
                  <a:pt x="397" y="559"/>
                  <a:pt x="398" y="558"/>
                </a:cubicBezTo>
                <a:cubicBezTo>
                  <a:pt x="398" y="558"/>
                  <a:pt x="398" y="557"/>
                  <a:pt x="398" y="557"/>
                </a:cubicBezTo>
                <a:cubicBezTo>
                  <a:pt x="398" y="552"/>
                  <a:pt x="398" y="548"/>
                  <a:pt x="398" y="544"/>
                </a:cubicBezTo>
                <a:cubicBezTo>
                  <a:pt x="398" y="543"/>
                  <a:pt x="398" y="542"/>
                  <a:pt x="399" y="541"/>
                </a:cubicBezTo>
                <a:cubicBezTo>
                  <a:pt x="399" y="541"/>
                  <a:pt x="399" y="541"/>
                  <a:pt x="399" y="540"/>
                </a:cubicBezTo>
                <a:cubicBezTo>
                  <a:pt x="399" y="540"/>
                  <a:pt x="398" y="539"/>
                  <a:pt x="398" y="539"/>
                </a:cubicBezTo>
                <a:cubicBezTo>
                  <a:pt x="398" y="537"/>
                  <a:pt x="398" y="535"/>
                  <a:pt x="398" y="533"/>
                </a:cubicBezTo>
                <a:cubicBezTo>
                  <a:pt x="400" y="531"/>
                  <a:pt x="399" y="529"/>
                  <a:pt x="399" y="527"/>
                </a:cubicBezTo>
                <a:cubicBezTo>
                  <a:pt x="399" y="526"/>
                  <a:pt x="399" y="525"/>
                  <a:pt x="398" y="524"/>
                </a:cubicBezTo>
                <a:cubicBezTo>
                  <a:pt x="398" y="524"/>
                  <a:pt x="398" y="523"/>
                  <a:pt x="398" y="523"/>
                </a:cubicBezTo>
                <a:cubicBezTo>
                  <a:pt x="399" y="523"/>
                  <a:pt x="399" y="522"/>
                  <a:pt x="399" y="521"/>
                </a:cubicBezTo>
                <a:cubicBezTo>
                  <a:pt x="399" y="518"/>
                  <a:pt x="399" y="514"/>
                  <a:pt x="399" y="510"/>
                </a:cubicBezTo>
                <a:cubicBezTo>
                  <a:pt x="399" y="505"/>
                  <a:pt x="399" y="499"/>
                  <a:pt x="399" y="494"/>
                </a:cubicBezTo>
                <a:cubicBezTo>
                  <a:pt x="398" y="493"/>
                  <a:pt x="397" y="492"/>
                  <a:pt x="396" y="492"/>
                </a:cubicBezTo>
                <a:cubicBezTo>
                  <a:pt x="395" y="491"/>
                  <a:pt x="395" y="491"/>
                  <a:pt x="394" y="492"/>
                </a:cubicBezTo>
                <a:cubicBezTo>
                  <a:pt x="393" y="492"/>
                  <a:pt x="392" y="491"/>
                  <a:pt x="392" y="490"/>
                </a:cubicBezTo>
                <a:cubicBezTo>
                  <a:pt x="392" y="490"/>
                  <a:pt x="392" y="490"/>
                  <a:pt x="392" y="490"/>
                </a:cubicBezTo>
                <a:cubicBezTo>
                  <a:pt x="390" y="490"/>
                  <a:pt x="391" y="488"/>
                  <a:pt x="390" y="488"/>
                </a:cubicBezTo>
                <a:cubicBezTo>
                  <a:pt x="389" y="488"/>
                  <a:pt x="390" y="489"/>
                  <a:pt x="389" y="490"/>
                </a:cubicBezTo>
                <a:cubicBezTo>
                  <a:pt x="389" y="490"/>
                  <a:pt x="389" y="491"/>
                  <a:pt x="388" y="491"/>
                </a:cubicBezTo>
                <a:cubicBezTo>
                  <a:pt x="387" y="490"/>
                  <a:pt x="386" y="489"/>
                  <a:pt x="385" y="490"/>
                </a:cubicBezTo>
                <a:cubicBezTo>
                  <a:pt x="385" y="489"/>
                  <a:pt x="386" y="488"/>
                  <a:pt x="386" y="488"/>
                </a:cubicBezTo>
                <a:moveTo>
                  <a:pt x="395" y="457"/>
                </a:moveTo>
                <a:cubicBezTo>
                  <a:pt x="395" y="458"/>
                  <a:pt x="394" y="458"/>
                  <a:pt x="394" y="458"/>
                </a:cubicBezTo>
                <a:cubicBezTo>
                  <a:pt x="394" y="458"/>
                  <a:pt x="394" y="458"/>
                  <a:pt x="394" y="458"/>
                </a:cubicBezTo>
                <a:cubicBezTo>
                  <a:pt x="394" y="458"/>
                  <a:pt x="395" y="458"/>
                  <a:pt x="395" y="458"/>
                </a:cubicBezTo>
                <a:cubicBezTo>
                  <a:pt x="395" y="458"/>
                  <a:pt x="395" y="458"/>
                  <a:pt x="395" y="458"/>
                </a:cubicBezTo>
                <a:cubicBezTo>
                  <a:pt x="395" y="458"/>
                  <a:pt x="395" y="458"/>
                  <a:pt x="394" y="459"/>
                </a:cubicBezTo>
                <a:cubicBezTo>
                  <a:pt x="394" y="459"/>
                  <a:pt x="394" y="458"/>
                  <a:pt x="394" y="458"/>
                </a:cubicBezTo>
                <a:cubicBezTo>
                  <a:pt x="394" y="458"/>
                  <a:pt x="394" y="458"/>
                  <a:pt x="394" y="458"/>
                </a:cubicBezTo>
                <a:cubicBezTo>
                  <a:pt x="393" y="459"/>
                  <a:pt x="393" y="459"/>
                  <a:pt x="394" y="459"/>
                </a:cubicBezTo>
                <a:cubicBezTo>
                  <a:pt x="394" y="459"/>
                  <a:pt x="394" y="459"/>
                  <a:pt x="395" y="457"/>
                </a:cubicBezTo>
                <a:moveTo>
                  <a:pt x="418" y="526"/>
                </a:moveTo>
                <a:cubicBezTo>
                  <a:pt x="418" y="526"/>
                  <a:pt x="418" y="526"/>
                  <a:pt x="417" y="526"/>
                </a:cubicBezTo>
                <a:cubicBezTo>
                  <a:pt x="417" y="526"/>
                  <a:pt x="417" y="526"/>
                  <a:pt x="417" y="526"/>
                </a:cubicBezTo>
                <a:cubicBezTo>
                  <a:pt x="417" y="526"/>
                  <a:pt x="417" y="526"/>
                  <a:pt x="417" y="526"/>
                </a:cubicBezTo>
                <a:cubicBezTo>
                  <a:pt x="417" y="526"/>
                  <a:pt x="417" y="526"/>
                  <a:pt x="418" y="526"/>
                </a:cubicBezTo>
                <a:cubicBezTo>
                  <a:pt x="418" y="526"/>
                  <a:pt x="418" y="526"/>
                  <a:pt x="417" y="526"/>
                </a:cubicBezTo>
                <a:cubicBezTo>
                  <a:pt x="417" y="526"/>
                  <a:pt x="417" y="526"/>
                  <a:pt x="417" y="526"/>
                </a:cubicBezTo>
                <a:cubicBezTo>
                  <a:pt x="417" y="526"/>
                  <a:pt x="417" y="525"/>
                  <a:pt x="417" y="525"/>
                </a:cubicBezTo>
                <a:cubicBezTo>
                  <a:pt x="417" y="525"/>
                  <a:pt x="416" y="525"/>
                  <a:pt x="416" y="525"/>
                </a:cubicBezTo>
                <a:cubicBezTo>
                  <a:pt x="416" y="525"/>
                  <a:pt x="416" y="525"/>
                  <a:pt x="418" y="526"/>
                </a:cubicBezTo>
                <a:moveTo>
                  <a:pt x="406" y="505"/>
                </a:moveTo>
                <a:cubicBezTo>
                  <a:pt x="407" y="505"/>
                  <a:pt x="407" y="505"/>
                  <a:pt x="407" y="505"/>
                </a:cubicBezTo>
                <a:cubicBezTo>
                  <a:pt x="406" y="505"/>
                  <a:pt x="406" y="505"/>
                  <a:pt x="405" y="505"/>
                </a:cubicBezTo>
                <a:cubicBezTo>
                  <a:pt x="405" y="505"/>
                  <a:pt x="405" y="505"/>
                  <a:pt x="405" y="505"/>
                </a:cubicBezTo>
                <a:cubicBezTo>
                  <a:pt x="405" y="505"/>
                  <a:pt x="405" y="506"/>
                  <a:pt x="405" y="506"/>
                </a:cubicBezTo>
                <a:cubicBezTo>
                  <a:pt x="406" y="506"/>
                  <a:pt x="406" y="506"/>
                  <a:pt x="407" y="504"/>
                </a:cubicBezTo>
                <a:cubicBezTo>
                  <a:pt x="407" y="504"/>
                  <a:pt x="407" y="504"/>
                  <a:pt x="407" y="504"/>
                </a:cubicBezTo>
                <a:cubicBezTo>
                  <a:pt x="406" y="504"/>
                  <a:pt x="406" y="505"/>
                  <a:pt x="407" y="505"/>
                </a:cubicBezTo>
                <a:cubicBezTo>
                  <a:pt x="407" y="505"/>
                  <a:pt x="407" y="505"/>
                  <a:pt x="407" y="505"/>
                </a:cubicBezTo>
                <a:cubicBezTo>
                  <a:pt x="407" y="505"/>
                  <a:pt x="407" y="504"/>
                  <a:pt x="407" y="504"/>
                </a:cubicBezTo>
                <a:cubicBezTo>
                  <a:pt x="407" y="504"/>
                  <a:pt x="407" y="504"/>
                  <a:pt x="406" y="505"/>
                </a:cubicBezTo>
                <a:moveTo>
                  <a:pt x="406" y="491"/>
                </a:moveTo>
                <a:cubicBezTo>
                  <a:pt x="406" y="492"/>
                  <a:pt x="406" y="492"/>
                  <a:pt x="406" y="492"/>
                </a:cubicBezTo>
                <a:cubicBezTo>
                  <a:pt x="405" y="493"/>
                  <a:pt x="404" y="492"/>
                  <a:pt x="404" y="493"/>
                </a:cubicBezTo>
                <a:cubicBezTo>
                  <a:pt x="404" y="496"/>
                  <a:pt x="404" y="496"/>
                  <a:pt x="404" y="496"/>
                </a:cubicBezTo>
                <a:cubicBezTo>
                  <a:pt x="404" y="496"/>
                  <a:pt x="404" y="496"/>
                  <a:pt x="404" y="496"/>
                </a:cubicBezTo>
                <a:cubicBezTo>
                  <a:pt x="404" y="496"/>
                  <a:pt x="405" y="496"/>
                  <a:pt x="405" y="496"/>
                </a:cubicBezTo>
                <a:cubicBezTo>
                  <a:pt x="405" y="496"/>
                  <a:pt x="406" y="497"/>
                  <a:pt x="406" y="497"/>
                </a:cubicBezTo>
                <a:cubicBezTo>
                  <a:pt x="406" y="497"/>
                  <a:pt x="406" y="496"/>
                  <a:pt x="407" y="496"/>
                </a:cubicBezTo>
                <a:cubicBezTo>
                  <a:pt x="407" y="496"/>
                  <a:pt x="407" y="496"/>
                  <a:pt x="407" y="495"/>
                </a:cubicBezTo>
                <a:cubicBezTo>
                  <a:pt x="407" y="495"/>
                  <a:pt x="407" y="496"/>
                  <a:pt x="407" y="496"/>
                </a:cubicBezTo>
                <a:cubicBezTo>
                  <a:pt x="407" y="497"/>
                  <a:pt x="407" y="497"/>
                  <a:pt x="407" y="498"/>
                </a:cubicBezTo>
                <a:cubicBezTo>
                  <a:pt x="407" y="498"/>
                  <a:pt x="407" y="498"/>
                  <a:pt x="407" y="498"/>
                </a:cubicBezTo>
                <a:cubicBezTo>
                  <a:pt x="406" y="498"/>
                  <a:pt x="405" y="498"/>
                  <a:pt x="406" y="499"/>
                </a:cubicBezTo>
                <a:cubicBezTo>
                  <a:pt x="406" y="499"/>
                  <a:pt x="406" y="500"/>
                  <a:pt x="406" y="500"/>
                </a:cubicBezTo>
                <a:cubicBezTo>
                  <a:pt x="405" y="501"/>
                  <a:pt x="405" y="502"/>
                  <a:pt x="406" y="503"/>
                </a:cubicBezTo>
                <a:cubicBezTo>
                  <a:pt x="407" y="503"/>
                  <a:pt x="408" y="503"/>
                  <a:pt x="410" y="503"/>
                </a:cubicBezTo>
                <a:cubicBezTo>
                  <a:pt x="410" y="503"/>
                  <a:pt x="410" y="503"/>
                  <a:pt x="410" y="502"/>
                </a:cubicBezTo>
                <a:cubicBezTo>
                  <a:pt x="410" y="500"/>
                  <a:pt x="410" y="500"/>
                  <a:pt x="410" y="500"/>
                </a:cubicBezTo>
                <a:cubicBezTo>
                  <a:pt x="411" y="500"/>
                  <a:pt x="411" y="501"/>
                  <a:pt x="412" y="501"/>
                </a:cubicBezTo>
                <a:cubicBezTo>
                  <a:pt x="412" y="501"/>
                  <a:pt x="412" y="500"/>
                  <a:pt x="412" y="499"/>
                </a:cubicBezTo>
                <a:cubicBezTo>
                  <a:pt x="412" y="499"/>
                  <a:pt x="411" y="498"/>
                  <a:pt x="410" y="498"/>
                </a:cubicBezTo>
                <a:cubicBezTo>
                  <a:pt x="410" y="497"/>
                  <a:pt x="410" y="497"/>
                  <a:pt x="409" y="497"/>
                </a:cubicBezTo>
                <a:cubicBezTo>
                  <a:pt x="410" y="497"/>
                  <a:pt x="410" y="496"/>
                  <a:pt x="410" y="496"/>
                </a:cubicBezTo>
                <a:cubicBezTo>
                  <a:pt x="410" y="495"/>
                  <a:pt x="409" y="495"/>
                  <a:pt x="408" y="495"/>
                </a:cubicBezTo>
                <a:cubicBezTo>
                  <a:pt x="409" y="495"/>
                  <a:pt x="409" y="494"/>
                  <a:pt x="410" y="494"/>
                </a:cubicBezTo>
                <a:cubicBezTo>
                  <a:pt x="410" y="494"/>
                  <a:pt x="410" y="494"/>
                  <a:pt x="410" y="494"/>
                </a:cubicBezTo>
                <a:cubicBezTo>
                  <a:pt x="410" y="494"/>
                  <a:pt x="410" y="493"/>
                  <a:pt x="410" y="493"/>
                </a:cubicBezTo>
                <a:cubicBezTo>
                  <a:pt x="409" y="494"/>
                  <a:pt x="408" y="493"/>
                  <a:pt x="408" y="492"/>
                </a:cubicBezTo>
                <a:cubicBezTo>
                  <a:pt x="407" y="493"/>
                  <a:pt x="406" y="495"/>
                  <a:pt x="405" y="494"/>
                </a:cubicBezTo>
                <a:cubicBezTo>
                  <a:pt x="405" y="493"/>
                  <a:pt x="405" y="493"/>
                  <a:pt x="406" y="492"/>
                </a:cubicBezTo>
                <a:cubicBezTo>
                  <a:pt x="406" y="492"/>
                  <a:pt x="406" y="492"/>
                  <a:pt x="406" y="492"/>
                </a:cubicBezTo>
                <a:cubicBezTo>
                  <a:pt x="406" y="492"/>
                  <a:pt x="406" y="491"/>
                  <a:pt x="405" y="491"/>
                </a:cubicBezTo>
                <a:cubicBezTo>
                  <a:pt x="406" y="492"/>
                  <a:pt x="406" y="491"/>
                  <a:pt x="406" y="491"/>
                </a:cubicBezTo>
                <a:cubicBezTo>
                  <a:pt x="405" y="491"/>
                  <a:pt x="405" y="491"/>
                  <a:pt x="405" y="491"/>
                </a:cubicBezTo>
                <a:cubicBezTo>
                  <a:pt x="405" y="491"/>
                  <a:pt x="405" y="491"/>
                  <a:pt x="404" y="491"/>
                </a:cubicBezTo>
                <a:cubicBezTo>
                  <a:pt x="404" y="491"/>
                  <a:pt x="404" y="491"/>
                  <a:pt x="404" y="491"/>
                </a:cubicBezTo>
                <a:cubicBezTo>
                  <a:pt x="404" y="491"/>
                  <a:pt x="404" y="491"/>
                  <a:pt x="404" y="491"/>
                </a:cubicBezTo>
                <a:cubicBezTo>
                  <a:pt x="404" y="492"/>
                  <a:pt x="405" y="491"/>
                  <a:pt x="406" y="491"/>
                </a:cubicBezTo>
                <a:moveTo>
                  <a:pt x="370" y="327"/>
                </a:moveTo>
                <a:cubicBezTo>
                  <a:pt x="370" y="328"/>
                  <a:pt x="370" y="328"/>
                  <a:pt x="370" y="328"/>
                </a:cubicBezTo>
                <a:cubicBezTo>
                  <a:pt x="370" y="328"/>
                  <a:pt x="371" y="329"/>
                  <a:pt x="370" y="329"/>
                </a:cubicBezTo>
                <a:cubicBezTo>
                  <a:pt x="371" y="329"/>
                  <a:pt x="371" y="329"/>
                  <a:pt x="371" y="329"/>
                </a:cubicBezTo>
                <a:cubicBezTo>
                  <a:pt x="371" y="329"/>
                  <a:pt x="371" y="329"/>
                  <a:pt x="371" y="328"/>
                </a:cubicBezTo>
                <a:cubicBezTo>
                  <a:pt x="371" y="328"/>
                  <a:pt x="371" y="327"/>
                  <a:pt x="370" y="330"/>
                </a:cubicBezTo>
                <a:cubicBezTo>
                  <a:pt x="370" y="330"/>
                  <a:pt x="371" y="329"/>
                  <a:pt x="370" y="329"/>
                </a:cubicBezTo>
                <a:cubicBezTo>
                  <a:pt x="370" y="329"/>
                  <a:pt x="370" y="329"/>
                  <a:pt x="370" y="329"/>
                </a:cubicBezTo>
                <a:cubicBezTo>
                  <a:pt x="370" y="330"/>
                  <a:pt x="369" y="330"/>
                  <a:pt x="370" y="330"/>
                </a:cubicBezTo>
                <a:cubicBezTo>
                  <a:pt x="370" y="330"/>
                  <a:pt x="370" y="330"/>
                  <a:pt x="370" y="327"/>
                </a:cubicBezTo>
                <a:moveTo>
                  <a:pt x="447" y="306"/>
                </a:moveTo>
                <a:cubicBezTo>
                  <a:pt x="447" y="306"/>
                  <a:pt x="447" y="306"/>
                  <a:pt x="447" y="306"/>
                </a:cubicBezTo>
                <a:cubicBezTo>
                  <a:pt x="447" y="305"/>
                  <a:pt x="447" y="305"/>
                  <a:pt x="447" y="304"/>
                </a:cubicBezTo>
                <a:cubicBezTo>
                  <a:pt x="447" y="304"/>
                  <a:pt x="447" y="304"/>
                  <a:pt x="447" y="304"/>
                </a:cubicBezTo>
                <a:cubicBezTo>
                  <a:pt x="447" y="304"/>
                  <a:pt x="446" y="304"/>
                  <a:pt x="446" y="304"/>
                </a:cubicBezTo>
                <a:cubicBezTo>
                  <a:pt x="446" y="305"/>
                  <a:pt x="446" y="305"/>
                  <a:pt x="447" y="305"/>
                </a:cubicBezTo>
                <a:cubicBezTo>
                  <a:pt x="447" y="306"/>
                  <a:pt x="447" y="308"/>
                  <a:pt x="448" y="308"/>
                </a:cubicBezTo>
                <a:cubicBezTo>
                  <a:pt x="448" y="307"/>
                  <a:pt x="449" y="306"/>
                  <a:pt x="447" y="306"/>
                </a:cubicBezTo>
                <a:moveTo>
                  <a:pt x="409" y="230"/>
                </a:moveTo>
                <a:cubicBezTo>
                  <a:pt x="409" y="230"/>
                  <a:pt x="409" y="230"/>
                  <a:pt x="409" y="230"/>
                </a:cubicBezTo>
                <a:cubicBezTo>
                  <a:pt x="409" y="230"/>
                  <a:pt x="409" y="229"/>
                  <a:pt x="409" y="229"/>
                </a:cubicBezTo>
                <a:cubicBezTo>
                  <a:pt x="409" y="229"/>
                  <a:pt x="409" y="229"/>
                  <a:pt x="409" y="229"/>
                </a:cubicBezTo>
                <a:cubicBezTo>
                  <a:pt x="408" y="229"/>
                  <a:pt x="409" y="230"/>
                  <a:pt x="409" y="230"/>
                </a:cubicBezTo>
                <a:cubicBezTo>
                  <a:pt x="409" y="231"/>
                  <a:pt x="410" y="231"/>
                  <a:pt x="411" y="231"/>
                </a:cubicBezTo>
                <a:cubicBezTo>
                  <a:pt x="411" y="231"/>
                  <a:pt x="411" y="231"/>
                  <a:pt x="411" y="231"/>
                </a:cubicBezTo>
                <a:cubicBezTo>
                  <a:pt x="411" y="231"/>
                  <a:pt x="411" y="230"/>
                  <a:pt x="412" y="228"/>
                </a:cubicBezTo>
                <a:cubicBezTo>
                  <a:pt x="412" y="228"/>
                  <a:pt x="412" y="228"/>
                  <a:pt x="411" y="228"/>
                </a:cubicBezTo>
                <a:cubicBezTo>
                  <a:pt x="411" y="228"/>
                  <a:pt x="411" y="229"/>
                  <a:pt x="411" y="229"/>
                </a:cubicBezTo>
                <a:cubicBezTo>
                  <a:pt x="411" y="230"/>
                  <a:pt x="411" y="230"/>
                  <a:pt x="412" y="230"/>
                </a:cubicBezTo>
                <a:cubicBezTo>
                  <a:pt x="412" y="230"/>
                  <a:pt x="412" y="230"/>
                  <a:pt x="412" y="229"/>
                </a:cubicBezTo>
                <a:cubicBezTo>
                  <a:pt x="412" y="229"/>
                  <a:pt x="412" y="228"/>
                  <a:pt x="411" y="230"/>
                </a:cubicBezTo>
                <a:moveTo>
                  <a:pt x="462" y="360"/>
                </a:moveTo>
                <a:cubicBezTo>
                  <a:pt x="462" y="360"/>
                  <a:pt x="462" y="360"/>
                  <a:pt x="462" y="360"/>
                </a:cubicBezTo>
                <a:cubicBezTo>
                  <a:pt x="463" y="360"/>
                  <a:pt x="463" y="359"/>
                  <a:pt x="462" y="359"/>
                </a:cubicBezTo>
                <a:cubicBezTo>
                  <a:pt x="462" y="359"/>
                  <a:pt x="462" y="359"/>
                  <a:pt x="462" y="359"/>
                </a:cubicBezTo>
                <a:cubicBezTo>
                  <a:pt x="462" y="359"/>
                  <a:pt x="462" y="359"/>
                  <a:pt x="462" y="360"/>
                </a:cubicBezTo>
                <a:cubicBezTo>
                  <a:pt x="462" y="360"/>
                  <a:pt x="462" y="360"/>
                  <a:pt x="462" y="361"/>
                </a:cubicBezTo>
                <a:cubicBezTo>
                  <a:pt x="462" y="361"/>
                  <a:pt x="463" y="362"/>
                  <a:pt x="464" y="362"/>
                </a:cubicBezTo>
                <a:cubicBezTo>
                  <a:pt x="464" y="362"/>
                  <a:pt x="464" y="361"/>
                  <a:pt x="464" y="361"/>
                </a:cubicBezTo>
                <a:cubicBezTo>
                  <a:pt x="464" y="360"/>
                  <a:pt x="464" y="360"/>
                  <a:pt x="463" y="360"/>
                </a:cubicBezTo>
                <a:cubicBezTo>
                  <a:pt x="463" y="360"/>
                  <a:pt x="463" y="360"/>
                  <a:pt x="462" y="360"/>
                </a:cubicBezTo>
                <a:moveTo>
                  <a:pt x="409" y="225"/>
                </a:moveTo>
                <a:cubicBezTo>
                  <a:pt x="409" y="224"/>
                  <a:pt x="410" y="224"/>
                  <a:pt x="410" y="224"/>
                </a:cubicBezTo>
                <a:cubicBezTo>
                  <a:pt x="409" y="223"/>
                  <a:pt x="409" y="222"/>
                  <a:pt x="408" y="221"/>
                </a:cubicBezTo>
                <a:cubicBezTo>
                  <a:pt x="407" y="221"/>
                  <a:pt x="406" y="221"/>
                  <a:pt x="405" y="221"/>
                </a:cubicBezTo>
                <a:cubicBezTo>
                  <a:pt x="405" y="221"/>
                  <a:pt x="404" y="222"/>
                  <a:pt x="405" y="223"/>
                </a:cubicBezTo>
                <a:cubicBezTo>
                  <a:pt x="406" y="223"/>
                  <a:pt x="405" y="224"/>
                  <a:pt x="406" y="225"/>
                </a:cubicBezTo>
                <a:moveTo>
                  <a:pt x="443" y="306"/>
                </a:moveTo>
                <a:cubicBezTo>
                  <a:pt x="443" y="306"/>
                  <a:pt x="442" y="305"/>
                  <a:pt x="442" y="303"/>
                </a:cubicBezTo>
                <a:cubicBezTo>
                  <a:pt x="442" y="304"/>
                  <a:pt x="442" y="304"/>
                  <a:pt x="442" y="305"/>
                </a:cubicBezTo>
                <a:cubicBezTo>
                  <a:pt x="441" y="305"/>
                  <a:pt x="441" y="306"/>
                  <a:pt x="441" y="307"/>
                </a:cubicBezTo>
                <a:cubicBezTo>
                  <a:pt x="441" y="308"/>
                  <a:pt x="442" y="307"/>
                  <a:pt x="443" y="308"/>
                </a:cubicBezTo>
                <a:cubicBezTo>
                  <a:pt x="443" y="309"/>
                  <a:pt x="444" y="309"/>
                  <a:pt x="444" y="308"/>
                </a:cubicBezTo>
                <a:cubicBezTo>
                  <a:pt x="445" y="308"/>
                  <a:pt x="446" y="307"/>
                  <a:pt x="445" y="306"/>
                </a:cubicBezTo>
                <a:cubicBezTo>
                  <a:pt x="445" y="306"/>
                  <a:pt x="445" y="306"/>
                  <a:pt x="444" y="306"/>
                </a:cubicBezTo>
                <a:cubicBezTo>
                  <a:pt x="444" y="306"/>
                  <a:pt x="443" y="306"/>
                  <a:pt x="443" y="306"/>
                </a:cubicBezTo>
                <a:moveTo>
                  <a:pt x="445" y="298"/>
                </a:moveTo>
                <a:cubicBezTo>
                  <a:pt x="444" y="296"/>
                  <a:pt x="444" y="296"/>
                  <a:pt x="445" y="295"/>
                </a:cubicBezTo>
                <a:cubicBezTo>
                  <a:pt x="446" y="294"/>
                  <a:pt x="446" y="294"/>
                  <a:pt x="445" y="293"/>
                </a:cubicBezTo>
                <a:cubicBezTo>
                  <a:pt x="445" y="293"/>
                  <a:pt x="444" y="292"/>
                  <a:pt x="443" y="293"/>
                </a:cubicBezTo>
                <a:cubicBezTo>
                  <a:pt x="443" y="293"/>
                  <a:pt x="444" y="294"/>
                  <a:pt x="443" y="294"/>
                </a:cubicBezTo>
                <a:cubicBezTo>
                  <a:pt x="443" y="296"/>
                  <a:pt x="442" y="295"/>
                  <a:pt x="442" y="296"/>
                </a:cubicBezTo>
                <a:cubicBezTo>
                  <a:pt x="442" y="296"/>
                  <a:pt x="443" y="297"/>
                  <a:pt x="444" y="298"/>
                </a:cubicBezTo>
                <a:cubicBezTo>
                  <a:pt x="444" y="298"/>
                  <a:pt x="445" y="298"/>
                  <a:pt x="445" y="298"/>
                </a:cubicBezTo>
                <a:moveTo>
                  <a:pt x="411" y="237"/>
                </a:moveTo>
                <a:cubicBezTo>
                  <a:pt x="410" y="243"/>
                  <a:pt x="410" y="243"/>
                  <a:pt x="411" y="244"/>
                </a:cubicBezTo>
                <a:cubicBezTo>
                  <a:pt x="411" y="244"/>
                  <a:pt x="411" y="244"/>
                  <a:pt x="411" y="243"/>
                </a:cubicBezTo>
                <a:cubicBezTo>
                  <a:pt x="411" y="242"/>
                  <a:pt x="411" y="240"/>
                  <a:pt x="411" y="238"/>
                </a:cubicBezTo>
                <a:cubicBezTo>
                  <a:pt x="411" y="238"/>
                  <a:pt x="411" y="238"/>
                  <a:pt x="411" y="237"/>
                </a:cubicBezTo>
                <a:moveTo>
                  <a:pt x="437" y="327"/>
                </a:moveTo>
                <a:cubicBezTo>
                  <a:pt x="438" y="327"/>
                  <a:pt x="438" y="327"/>
                  <a:pt x="438" y="327"/>
                </a:cubicBezTo>
                <a:cubicBezTo>
                  <a:pt x="439" y="326"/>
                  <a:pt x="439" y="326"/>
                  <a:pt x="439" y="325"/>
                </a:cubicBezTo>
                <a:cubicBezTo>
                  <a:pt x="438" y="325"/>
                  <a:pt x="438" y="325"/>
                  <a:pt x="438" y="325"/>
                </a:cubicBezTo>
                <a:cubicBezTo>
                  <a:pt x="437" y="324"/>
                  <a:pt x="437" y="325"/>
                  <a:pt x="436" y="326"/>
                </a:cubicBezTo>
                <a:cubicBezTo>
                  <a:pt x="436" y="326"/>
                  <a:pt x="436" y="326"/>
                  <a:pt x="436" y="326"/>
                </a:cubicBezTo>
                <a:cubicBezTo>
                  <a:pt x="436" y="327"/>
                  <a:pt x="437" y="327"/>
                  <a:pt x="437" y="327"/>
                </a:cubicBezTo>
                <a:moveTo>
                  <a:pt x="409" y="228"/>
                </a:moveTo>
                <a:cubicBezTo>
                  <a:pt x="409" y="228"/>
                  <a:pt x="409" y="228"/>
                  <a:pt x="409" y="228"/>
                </a:cubicBezTo>
                <a:cubicBezTo>
                  <a:pt x="410" y="228"/>
                  <a:pt x="410" y="227"/>
                  <a:pt x="410" y="227"/>
                </a:cubicBezTo>
                <a:cubicBezTo>
                  <a:pt x="410" y="226"/>
                  <a:pt x="410" y="226"/>
                  <a:pt x="409" y="226"/>
                </a:cubicBezTo>
                <a:cubicBezTo>
                  <a:pt x="409" y="226"/>
                  <a:pt x="409" y="226"/>
                  <a:pt x="408" y="226"/>
                </a:cubicBezTo>
                <a:cubicBezTo>
                  <a:pt x="408" y="226"/>
                  <a:pt x="407" y="226"/>
                  <a:pt x="407" y="227"/>
                </a:cubicBezTo>
                <a:cubicBezTo>
                  <a:pt x="408" y="228"/>
                  <a:pt x="408" y="228"/>
                  <a:pt x="408" y="228"/>
                </a:cubicBezTo>
                <a:cubicBezTo>
                  <a:pt x="409" y="228"/>
                  <a:pt x="409" y="228"/>
                  <a:pt x="409" y="228"/>
                </a:cubicBezTo>
                <a:moveTo>
                  <a:pt x="347" y="395"/>
                </a:moveTo>
                <a:cubicBezTo>
                  <a:pt x="347" y="395"/>
                  <a:pt x="347" y="396"/>
                  <a:pt x="347" y="397"/>
                </a:cubicBezTo>
                <a:cubicBezTo>
                  <a:pt x="347" y="397"/>
                  <a:pt x="347" y="398"/>
                  <a:pt x="347" y="398"/>
                </a:cubicBezTo>
                <a:cubicBezTo>
                  <a:pt x="348" y="398"/>
                  <a:pt x="348" y="397"/>
                  <a:pt x="349" y="397"/>
                </a:cubicBezTo>
                <a:cubicBezTo>
                  <a:pt x="349" y="397"/>
                  <a:pt x="349" y="396"/>
                  <a:pt x="348" y="396"/>
                </a:cubicBezTo>
                <a:cubicBezTo>
                  <a:pt x="348" y="395"/>
                  <a:pt x="348" y="395"/>
                  <a:pt x="347" y="395"/>
                </a:cubicBezTo>
                <a:moveTo>
                  <a:pt x="376" y="464"/>
                </a:moveTo>
                <a:cubicBezTo>
                  <a:pt x="375" y="465"/>
                  <a:pt x="375" y="465"/>
                  <a:pt x="375" y="466"/>
                </a:cubicBezTo>
                <a:cubicBezTo>
                  <a:pt x="375" y="466"/>
                  <a:pt x="375" y="467"/>
                  <a:pt x="376" y="467"/>
                </a:cubicBezTo>
                <a:cubicBezTo>
                  <a:pt x="376" y="467"/>
                  <a:pt x="377" y="467"/>
                  <a:pt x="377" y="466"/>
                </a:cubicBezTo>
                <a:cubicBezTo>
                  <a:pt x="377" y="466"/>
                  <a:pt x="377" y="465"/>
                  <a:pt x="377" y="465"/>
                </a:cubicBezTo>
                <a:cubicBezTo>
                  <a:pt x="377" y="465"/>
                  <a:pt x="376" y="464"/>
                  <a:pt x="376" y="464"/>
                </a:cubicBezTo>
                <a:moveTo>
                  <a:pt x="453" y="450"/>
                </a:moveTo>
                <a:cubicBezTo>
                  <a:pt x="452" y="450"/>
                  <a:pt x="452" y="450"/>
                  <a:pt x="451" y="450"/>
                </a:cubicBezTo>
                <a:cubicBezTo>
                  <a:pt x="452" y="451"/>
                  <a:pt x="452" y="451"/>
                  <a:pt x="453" y="450"/>
                </a:cubicBezTo>
                <a:moveTo>
                  <a:pt x="418" y="587"/>
                </a:moveTo>
                <a:cubicBezTo>
                  <a:pt x="417" y="586"/>
                  <a:pt x="417" y="586"/>
                  <a:pt x="416" y="587"/>
                </a:cubicBezTo>
                <a:cubicBezTo>
                  <a:pt x="417" y="587"/>
                  <a:pt x="417" y="587"/>
                  <a:pt x="418" y="587"/>
                </a:cubicBezTo>
                <a:moveTo>
                  <a:pt x="468" y="383"/>
                </a:moveTo>
                <a:cubicBezTo>
                  <a:pt x="468" y="383"/>
                  <a:pt x="468" y="383"/>
                  <a:pt x="468" y="383"/>
                </a:cubicBezTo>
                <a:cubicBezTo>
                  <a:pt x="468" y="383"/>
                  <a:pt x="468" y="383"/>
                  <a:pt x="468" y="383"/>
                </a:cubicBezTo>
                <a:cubicBezTo>
                  <a:pt x="467" y="383"/>
                  <a:pt x="467" y="384"/>
                  <a:pt x="468" y="384"/>
                </a:cubicBezTo>
                <a:cubicBezTo>
                  <a:pt x="468" y="384"/>
                  <a:pt x="468" y="384"/>
                  <a:pt x="468" y="383"/>
                </a:cubicBezTo>
                <a:moveTo>
                  <a:pt x="399" y="426"/>
                </a:moveTo>
                <a:cubicBezTo>
                  <a:pt x="400" y="425"/>
                  <a:pt x="400" y="425"/>
                  <a:pt x="399" y="424"/>
                </a:cubicBezTo>
                <a:cubicBezTo>
                  <a:pt x="399" y="425"/>
                  <a:pt x="399" y="425"/>
                  <a:pt x="399" y="426"/>
                </a:cubicBezTo>
                <a:moveTo>
                  <a:pt x="413" y="593"/>
                </a:moveTo>
                <a:cubicBezTo>
                  <a:pt x="413" y="592"/>
                  <a:pt x="412" y="592"/>
                  <a:pt x="411" y="593"/>
                </a:cubicBezTo>
                <a:cubicBezTo>
                  <a:pt x="412" y="593"/>
                  <a:pt x="413" y="593"/>
                  <a:pt x="413" y="593"/>
                </a:cubicBezTo>
                <a:moveTo>
                  <a:pt x="401" y="231"/>
                </a:moveTo>
                <a:cubicBezTo>
                  <a:pt x="402" y="230"/>
                  <a:pt x="402" y="229"/>
                  <a:pt x="401" y="229"/>
                </a:cubicBezTo>
                <a:cubicBezTo>
                  <a:pt x="401" y="229"/>
                  <a:pt x="401" y="230"/>
                  <a:pt x="401" y="231"/>
                </a:cubicBezTo>
                <a:moveTo>
                  <a:pt x="428" y="485"/>
                </a:moveTo>
                <a:cubicBezTo>
                  <a:pt x="428" y="485"/>
                  <a:pt x="428" y="484"/>
                  <a:pt x="428" y="484"/>
                </a:cubicBezTo>
                <a:cubicBezTo>
                  <a:pt x="427" y="484"/>
                  <a:pt x="427" y="485"/>
                  <a:pt x="428" y="486"/>
                </a:cubicBezTo>
                <a:cubicBezTo>
                  <a:pt x="428" y="486"/>
                  <a:pt x="428" y="486"/>
                  <a:pt x="428" y="486"/>
                </a:cubicBezTo>
                <a:cubicBezTo>
                  <a:pt x="428" y="485"/>
                  <a:pt x="428" y="485"/>
                  <a:pt x="428" y="485"/>
                </a:cubicBezTo>
                <a:moveTo>
                  <a:pt x="402" y="236"/>
                </a:moveTo>
                <a:cubicBezTo>
                  <a:pt x="402" y="237"/>
                  <a:pt x="403" y="237"/>
                  <a:pt x="404" y="236"/>
                </a:cubicBezTo>
                <a:cubicBezTo>
                  <a:pt x="403" y="235"/>
                  <a:pt x="402" y="235"/>
                  <a:pt x="402" y="236"/>
                </a:cubicBezTo>
                <a:moveTo>
                  <a:pt x="415" y="244"/>
                </a:moveTo>
                <a:cubicBezTo>
                  <a:pt x="415" y="243"/>
                  <a:pt x="415" y="243"/>
                  <a:pt x="415" y="242"/>
                </a:cubicBezTo>
                <a:cubicBezTo>
                  <a:pt x="414" y="243"/>
                  <a:pt x="414" y="243"/>
                  <a:pt x="415" y="244"/>
                </a:cubicBezTo>
                <a:moveTo>
                  <a:pt x="413" y="528"/>
                </a:moveTo>
                <a:cubicBezTo>
                  <a:pt x="413" y="527"/>
                  <a:pt x="412" y="527"/>
                  <a:pt x="411" y="528"/>
                </a:cubicBezTo>
                <a:cubicBezTo>
                  <a:pt x="412" y="529"/>
                  <a:pt x="413" y="529"/>
                  <a:pt x="413" y="528"/>
                </a:cubicBezTo>
                <a:moveTo>
                  <a:pt x="409" y="532"/>
                </a:moveTo>
                <a:cubicBezTo>
                  <a:pt x="409" y="532"/>
                  <a:pt x="409" y="532"/>
                  <a:pt x="409" y="532"/>
                </a:cubicBezTo>
                <a:cubicBezTo>
                  <a:pt x="409" y="531"/>
                  <a:pt x="408" y="531"/>
                  <a:pt x="408" y="532"/>
                </a:cubicBezTo>
                <a:cubicBezTo>
                  <a:pt x="408" y="532"/>
                  <a:pt x="408" y="532"/>
                  <a:pt x="408" y="532"/>
                </a:cubicBezTo>
                <a:cubicBezTo>
                  <a:pt x="408" y="532"/>
                  <a:pt x="409" y="532"/>
                  <a:pt x="409" y="532"/>
                </a:cubicBezTo>
                <a:moveTo>
                  <a:pt x="411" y="217"/>
                </a:moveTo>
                <a:cubicBezTo>
                  <a:pt x="411" y="217"/>
                  <a:pt x="411" y="217"/>
                  <a:pt x="411" y="217"/>
                </a:cubicBezTo>
                <a:cubicBezTo>
                  <a:pt x="411" y="216"/>
                  <a:pt x="410" y="216"/>
                  <a:pt x="410" y="217"/>
                </a:cubicBezTo>
                <a:cubicBezTo>
                  <a:pt x="409" y="217"/>
                  <a:pt x="409" y="217"/>
                  <a:pt x="410" y="217"/>
                </a:cubicBezTo>
                <a:cubicBezTo>
                  <a:pt x="410" y="218"/>
                  <a:pt x="411" y="218"/>
                  <a:pt x="411" y="217"/>
                </a:cubicBezTo>
                <a:moveTo>
                  <a:pt x="447" y="464"/>
                </a:moveTo>
                <a:cubicBezTo>
                  <a:pt x="448" y="464"/>
                  <a:pt x="449" y="464"/>
                  <a:pt x="449" y="464"/>
                </a:cubicBezTo>
                <a:cubicBezTo>
                  <a:pt x="449" y="463"/>
                  <a:pt x="448" y="463"/>
                  <a:pt x="447" y="464"/>
                </a:cubicBezTo>
                <a:moveTo>
                  <a:pt x="413" y="505"/>
                </a:moveTo>
                <a:cubicBezTo>
                  <a:pt x="413" y="505"/>
                  <a:pt x="413" y="505"/>
                  <a:pt x="413" y="505"/>
                </a:cubicBezTo>
                <a:cubicBezTo>
                  <a:pt x="413" y="505"/>
                  <a:pt x="412" y="505"/>
                  <a:pt x="412" y="505"/>
                </a:cubicBezTo>
                <a:cubicBezTo>
                  <a:pt x="412" y="505"/>
                  <a:pt x="412" y="506"/>
                  <a:pt x="413" y="506"/>
                </a:cubicBezTo>
                <a:cubicBezTo>
                  <a:pt x="413" y="505"/>
                  <a:pt x="413" y="505"/>
                  <a:pt x="413" y="505"/>
                </a:cubicBezTo>
                <a:moveTo>
                  <a:pt x="412" y="503"/>
                </a:moveTo>
                <a:cubicBezTo>
                  <a:pt x="411" y="503"/>
                  <a:pt x="411" y="503"/>
                  <a:pt x="411" y="503"/>
                </a:cubicBezTo>
                <a:cubicBezTo>
                  <a:pt x="411" y="503"/>
                  <a:pt x="412" y="504"/>
                  <a:pt x="412" y="504"/>
                </a:cubicBezTo>
                <a:cubicBezTo>
                  <a:pt x="412" y="504"/>
                  <a:pt x="412" y="503"/>
                  <a:pt x="412" y="503"/>
                </a:cubicBezTo>
                <a:cubicBezTo>
                  <a:pt x="412" y="503"/>
                  <a:pt x="412" y="503"/>
                  <a:pt x="412" y="503"/>
                </a:cubicBezTo>
                <a:moveTo>
                  <a:pt x="418" y="585"/>
                </a:moveTo>
                <a:cubicBezTo>
                  <a:pt x="418" y="585"/>
                  <a:pt x="418" y="585"/>
                  <a:pt x="418" y="585"/>
                </a:cubicBezTo>
                <a:cubicBezTo>
                  <a:pt x="417" y="585"/>
                  <a:pt x="417" y="585"/>
                  <a:pt x="417" y="585"/>
                </a:cubicBezTo>
                <a:cubicBezTo>
                  <a:pt x="417" y="585"/>
                  <a:pt x="417" y="585"/>
                  <a:pt x="417" y="585"/>
                </a:cubicBezTo>
                <a:cubicBezTo>
                  <a:pt x="417" y="585"/>
                  <a:pt x="418" y="585"/>
                  <a:pt x="418" y="585"/>
                </a:cubicBezTo>
                <a:moveTo>
                  <a:pt x="406" y="525"/>
                </a:moveTo>
                <a:cubicBezTo>
                  <a:pt x="406" y="525"/>
                  <a:pt x="406" y="525"/>
                  <a:pt x="406" y="525"/>
                </a:cubicBezTo>
                <a:cubicBezTo>
                  <a:pt x="406" y="525"/>
                  <a:pt x="406" y="525"/>
                  <a:pt x="406" y="525"/>
                </a:cubicBezTo>
                <a:cubicBezTo>
                  <a:pt x="406" y="525"/>
                  <a:pt x="406" y="525"/>
                  <a:pt x="406" y="526"/>
                </a:cubicBezTo>
                <a:cubicBezTo>
                  <a:pt x="406" y="526"/>
                  <a:pt x="406" y="525"/>
                  <a:pt x="406" y="525"/>
                </a:cubicBezTo>
                <a:moveTo>
                  <a:pt x="413" y="533"/>
                </a:moveTo>
                <a:cubicBezTo>
                  <a:pt x="413" y="533"/>
                  <a:pt x="413" y="533"/>
                  <a:pt x="413" y="533"/>
                </a:cubicBezTo>
                <a:cubicBezTo>
                  <a:pt x="413" y="533"/>
                  <a:pt x="413" y="532"/>
                  <a:pt x="413" y="532"/>
                </a:cubicBezTo>
                <a:cubicBezTo>
                  <a:pt x="413" y="532"/>
                  <a:pt x="412" y="533"/>
                  <a:pt x="412" y="533"/>
                </a:cubicBezTo>
                <a:cubicBezTo>
                  <a:pt x="412" y="533"/>
                  <a:pt x="412" y="533"/>
                  <a:pt x="413" y="533"/>
                </a:cubicBezTo>
                <a:moveTo>
                  <a:pt x="403" y="532"/>
                </a:moveTo>
                <a:cubicBezTo>
                  <a:pt x="402" y="532"/>
                  <a:pt x="402" y="532"/>
                  <a:pt x="402" y="531"/>
                </a:cubicBezTo>
                <a:cubicBezTo>
                  <a:pt x="402" y="531"/>
                  <a:pt x="402" y="532"/>
                  <a:pt x="402" y="532"/>
                </a:cubicBezTo>
                <a:cubicBezTo>
                  <a:pt x="402" y="532"/>
                  <a:pt x="402" y="532"/>
                  <a:pt x="402" y="532"/>
                </a:cubicBezTo>
                <a:cubicBezTo>
                  <a:pt x="402" y="532"/>
                  <a:pt x="402" y="532"/>
                  <a:pt x="403" y="532"/>
                </a:cubicBezTo>
                <a:moveTo>
                  <a:pt x="417" y="589"/>
                </a:moveTo>
                <a:cubicBezTo>
                  <a:pt x="417" y="588"/>
                  <a:pt x="417" y="588"/>
                  <a:pt x="416" y="588"/>
                </a:cubicBezTo>
                <a:cubicBezTo>
                  <a:pt x="416" y="588"/>
                  <a:pt x="416" y="589"/>
                  <a:pt x="416" y="589"/>
                </a:cubicBezTo>
                <a:cubicBezTo>
                  <a:pt x="416" y="589"/>
                  <a:pt x="416" y="589"/>
                  <a:pt x="416" y="589"/>
                </a:cubicBezTo>
                <a:cubicBezTo>
                  <a:pt x="417" y="589"/>
                  <a:pt x="417" y="589"/>
                  <a:pt x="417" y="589"/>
                </a:cubicBezTo>
                <a:moveTo>
                  <a:pt x="413" y="540"/>
                </a:moveTo>
                <a:cubicBezTo>
                  <a:pt x="413" y="540"/>
                  <a:pt x="413" y="539"/>
                  <a:pt x="413" y="539"/>
                </a:cubicBezTo>
                <a:cubicBezTo>
                  <a:pt x="413" y="539"/>
                  <a:pt x="413" y="539"/>
                  <a:pt x="413" y="539"/>
                </a:cubicBezTo>
                <a:cubicBezTo>
                  <a:pt x="412" y="539"/>
                  <a:pt x="412" y="539"/>
                  <a:pt x="412" y="539"/>
                </a:cubicBezTo>
                <a:cubicBezTo>
                  <a:pt x="412" y="539"/>
                  <a:pt x="413" y="540"/>
                  <a:pt x="413" y="540"/>
                </a:cubicBezTo>
                <a:moveTo>
                  <a:pt x="404" y="523"/>
                </a:moveTo>
                <a:cubicBezTo>
                  <a:pt x="404" y="523"/>
                  <a:pt x="404" y="523"/>
                  <a:pt x="404" y="523"/>
                </a:cubicBezTo>
                <a:cubicBezTo>
                  <a:pt x="404" y="523"/>
                  <a:pt x="404" y="523"/>
                  <a:pt x="404" y="523"/>
                </a:cubicBezTo>
                <a:cubicBezTo>
                  <a:pt x="404" y="523"/>
                  <a:pt x="404" y="524"/>
                  <a:pt x="404" y="524"/>
                </a:cubicBezTo>
                <a:cubicBezTo>
                  <a:pt x="404" y="524"/>
                  <a:pt x="404" y="523"/>
                  <a:pt x="404" y="523"/>
                </a:cubicBezTo>
                <a:moveTo>
                  <a:pt x="414" y="537"/>
                </a:moveTo>
                <a:cubicBezTo>
                  <a:pt x="414" y="536"/>
                  <a:pt x="414" y="536"/>
                  <a:pt x="414" y="536"/>
                </a:cubicBezTo>
                <a:cubicBezTo>
                  <a:pt x="414" y="536"/>
                  <a:pt x="413" y="536"/>
                  <a:pt x="413" y="537"/>
                </a:cubicBezTo>
                <a:cubicBezTo>
                  <a:pt x="413" y="537"/>
                  <a:pt x="413" y="537"/>
                  <a:pt x="413" y="537"/>
                </a:cubicBezTo>
                <a:cubicBezTo>
                  <a:pt x="414" y="537"/>
                  <a:pt x="414" y="537"/>
                  <a:pt x="414" y="537"/>
                </a:cubicBezTo>
                <a:moveTo>
                  <a:pt x="426" y="262"/>
                </a:moveTo>
                <a:cubicBezTo>
                  <a:pt x="426" y="262"/>
                  <a:pt x="426" y="262"/>
                  <a:pt x="426" y="262"/>
                </a:cubicBezTo>
                <a:cubicBezTo>
                  <a:pt x="426" y="262"/>
                  <a:pt x="426" y="263"/>
                  <a:pt x="426" y="263"/>
                </a:cubicBezTo>
                <a:cubicBezTo>
                  <a:pt x="426" y="263"/>
                  <a:pt x="426" y="263"/>
                  <a:pt x="426" y="263"/>
                </a:cubicBezTo>
                <a:cubicBezTo>
                  <a:pt x="426" y="262"/>
                  <a:pt x="426" y="262"/>
                  <a:pt x="426" y="262"/>
                </a:cubicBezTo>
                <a:moveTo>
                  <a:pt x="430" y="265"/>
                </a:moveTo>
                <a:cubicBezTo>
                  <a:pt x="430" y="265"/>
                  <a:pt x="430" y="265"/>
                  <a:pt x="430" y="265"/>
                </a:cubicBezTo>
                <a:cubicBezTo>
                  <a:pt x="430" y="265"/>
                  <a:pt x="429" y="265"/>
                  <a:pt x="429" y="265"/>
                </a:cubicBezTo>
                <a:cubicBezTo>
                  <a:pt x="429" y="265"/>
                  <a:pt x="430" y="266"/>
                  <a:pt x="430" y="266"/>
                </a:cubicBezTo>
                <a:cubicBezTo>
                  <a:pt x="430" y="266"/>
                  <a:pt x="430" y="266"/>
                  <a:pt x="430" y="265"/>
                </a:cubicBezTo>
                <a:moveTo>
                  <a:pt x="435" y="277"/>
                </a:moveTo>
                <a:cubicBezTo>
                  <a:pt x="435" y="277"/>
                  <a:pt x="435" y="277"/>
                  <a:pt x="434" y="277"/>
                </a:cubicBezTo>
                <a:cubicBezTo>
                  <a:pt x="434" y="277"/>
                  <a:pt x="434" y="278"/>
                  <a:pt x="434" y="278"/>
                </a:cubicBezTo>
                <a:cubicBezTo>
                  <a:pt x="434" y="278"/>
                  <a:pt x="434" y="278"/>
                  <a:pt x="434" y="278"/>
                </a:cubicBezTo>
                <a:cubicBezTo>
                  <a:pt x="435" y="278"/>
                  <a:pt x="435" y="278"/>
                  <a:pt x="435" y="277"/>
                </a:cubicBezTo>
                <a:moveTo>
                  <a:pt x="434" y="281"/>
                </a:moveTo>
                <a:cubicBezTo>
                  <a:pt x="434" y="281"/>
                  <a:pt x="434" y="281"/>
                  <a:pt x="434" y="281"/>
                </a:cubicBezTo>
                <a:cubicBezTo>
                  <a:pt x="434" y="281"/>
                  <a:pt x="434" y="282"/>
                  <a:pt x="434" y="282"/>
                </a:cubicBezTo>
                <a:cubicBezTo>
                  <a:pt x="435" y="282"/>
                  <a:pt x="435" y="282"/>
                  <a:pt x="435" y="282"/>
                </a:cubicBezTo>
                <a:cubicBezTo>
                  <a:pt x="435" y="281"/>
                  <a:pt x="435" y="281"/>
                  <a:pt x="434" y="281"/>
                </a:cubicBezTo>
                <a:moveTo>
                  <a:pt x="414" y="235"/>
                </a:moveTo>
                <a:cubicBezTo>
                  <a:pt x="414" y="235"/>
                  <a:pt x="413" y="236"/>
                  <a:pt x="413" y="236"/>
                </a:cubicBezTo>
                <a:cubicBezTo>
                  <a:pt x="413" y="236"/>
                  <a:pt x="414" y="236"/>
                  <a:pt x="414" y="236"/>
                </a:cubicBezTo>
                <a:cubicBezTo>
                  <a:pt x="414" y="236"/>
                  <a:pt x="414" y="236"/>
                  <a:pt x="414" y="236"/>
                </a:cubicBezTo>
                <a:cubicBezTo>
                  <a:pt x="414" y="236"/>
                  <a:pt x="414" y="236"/>
                  <a:pt x="414" y="235"/>
                </a:cubicBezTo>
                <a:moveTo>
                  <a:pt x="406" y="237"/>
                </a:moveTo>
                <a:cubicBezTo>
                  <a:pt x="406" y="237"/>
                  <a:pt x="406" y="238"/>
                  <a:pt x="406" y="238"/>
                </a:cubicBezTo>
                <a:cubicBezTo>
                  <a:pt x="406" y="238"/>
                  <a:pt x="406" y="238"/>
                  <a:pt x="406" y="238"/>
                </a:cubicBezTo>
                <a:cubicBezTo>
                  <a:pt x="406" y="238"/>
                  <a:pt x="406" y="238"/>
                  <a:pt x="406" y="238"/>
                </a:cubicBezTo>
                <a:cubicBezTo>
                  <a:pt x="406" y="238"/>
                  <a:pt x="406" y="237"/>
                  <a:pt x="406" y="237"/>
                </a:cubicBezTo>
                <a:moveTo>
                  <a:pt x="411" y="245"/>
                </a:moveTo>
                <a:cubicBezTo>
                  <a:pt x="411" y="245"/>
                  <a:pt x="411" y="245"/>
                  <a:pt x="410" y="245"/>
                </a:cubicBezTo>
                <a:cubicBezTo>
                  <a:pt x="410" y="245"/>
                  <a:pt x="411" y="246"/>
                  <a:pt x="411" y="246"/>
                </a:cubicBezTo>
                <a:cubicBezTo>
                  <a:pt x="411" y="246"/>
                  <a:pt x="411" y="245"/>
                  <a:pt x="411" y="245"/>
                </a:cubicBezTo>
                <a:cubicBezTo>
                  <a:pt x="411" y="245"/>
                  <a:pt x="411" y="245"/>
                  <a:pt x="411" y="245"/>
                </a:cubicBezTo>
                <a:moveTo>
                  <a:pt x="428" y="260"/>
                </a:moveTo>
                <a:cubicBezTo>
                  <a:pt x="428" y="260"/>
                  <a:pt x="428" y="260"/>
                  <a:pt x="428" y="260"/>
                </a:cubicBezTo>
                <a:cubicBezTo>
                  <a:pt x="428" y="259"/>
                  <a:pt x="428" y="259"/>
                  <a:pt x="428" y="259"/>
                </a:cubicBezTo>
                <a:cubicBezTo>
                  <a:pt x="428" y="259"/>
                  <a:pt x="427" y="259"/>
                  <a:pt x="427" y="260"/>
                </a:cubicBezTo>
                <a:cubicBezTo>
                  <a:pt x="428" y="260"/>
                  <a:pt x="428" y="260"/>
                  <a:pt x="428" y="260"/>
                </a:cubicBezTo>
                <a:moveTo>
                  <a:pt x="367" y="342"/>
                </a:moveTo>
                <a:cubicBezTo>
                  <a:pt x="367" y="342"/>
                  <a:pt x="367" y="342"/>
                  <a:pt x="367" y="342"/>
                </a:cubicBezTo>
                <a:cubicBezTo>
                  <a:pt x="367" y="342"/>
                  <a:pt x="367" y="342"/>
                  <a:pt x="367" y="342"/>
                </a:cubicBezTo>
                <a:cubicBezTo>
                  <a:pt x="367" y="342"/>
                  <a:pt x="368" y="342"/>
                  <a:pt x="368" y="342"/>
                </a:cubicBezTo>
                <a:cubicBezTo>
                  <a:pt x="367" y="342"/>
                  <a:pt x="367" y="342"/>
                  <a:pt x="367" y="342"/>
                </a:cubicBezTo>
                <a:moveTo>
                  <a:pt x="457" y="349"/>
                </a:moveTo>
                <a:cubicBezTo>
                  <a:pt x="457" y="348"/>
                  <a:pt x="456" y="348"/>
                  <a:pt x="456" y="348"/>
                </a:cubicBezTo>
                <a:cubicBezTo>
                  <a:pt x="456" y="348"/>
                  <a:pt x="456" y="349"/>
                  <a:pt x="456" y="349"/>
                </a:cubicBezTo>
                <a:cubicBezTo>
                  <a:pt x="456" y="349"/>
                  <a:pt x="456" y="349"/>
                  <a:pt x="456" y="349"/>
                </a:cubicBezTo>
                <a:cubicBezTo>
                  <a:pt x="456" y="349"/>
                  <a:pt x="457" y="349"/>
                  <a:pt x="457" y="349"/>
                </a:cubicBezTo>
                <a:moveTo>
                  <a:pt x="362" y="352"/>
                </a:moveTo>
                <a:cubicBezTo>
                  <a:pt x="362" y="352"/>
                  <a:pt x="362" y="352"/>
                  <a:pt x="362" y="352"/>
                </a:cubicBezTo>
                <a:cubicBezTo>
                  <a:pt x="362" y="353"/>
                  <a:pt x="362" y="353"/>
                  <a:pt x="362" y="353"/>
                </a:cubicBezTo>
                <a:cubicBezTo>
                  <a:pt x="363" y="353"/>
                  <a:pt x="363" y="353"/>
                  <a:pt x="363" y="353"/>
                </a:cubicBezTo>
                <a:cubicBezTo>
                  <a:pt x="363" y="352"/>
                  <a:pt x="363" y="352"/>
                  <a:pt x="362" y="352"/>
                </a:cubicBezTo>
                <a:moveTo>
                  <a:pt x="457" y="352"/>
                </a:moveTo>
                <a:cubicBezTo>
                  <a:pt x="457" y="352"/>
                  <a:pt x="457" y="352"/>
                  <a:pt x="457" y="353"/>
                </a:cubicBezTo>
                <a:cubicBezTo>
                  <a:pt x="457" y="353"/>
                  <a:pt x="457" y="353"/>
                  <a:pt x="457" y="353"/>
                </a:cubicBezTo>
                <a:cubicBezTo>
                  <a:pt x="457" y="353"/>
                  <a:pt x="458" y="353"/>
                  <a:pt x="458" y="353"/>
                </a:cubicBezTo>
                <a:cubicBezTo>
                  <a:pt x="458" y="352"/>
                  <a:pt x="457" y="352"/>
                  <a:pt x="457" y="352"/>
                </a:cubicBezTo>
                <a:moveTo>
                  <a:pt x="366" y="356"/>
                </a:moveTo>
                <a:cubicBezTo>
                  <a:pt x="365" y="356"/>
                  <a:pt x="365" y="356"/>
                  <a:pt x="365" y="356"/>
                </a:cubicBezTo>
                <a:cubicBezTo>
                  <a:pt x="365" y="356"/>
                  <a:pt x="365" y="356"/>
                  <a:pt x="365" y="356"/>
                </a:cubicBezTo>
                <a:cubicBezTo>
                  <a:pt x="365" y="356"/>
                  <a:pt x="365" y="357"/>
                  <a:pt x="365" y="357"/>
                </a:cubicBezTo>
                <a:cubicBezTo>
                  <a:pt x="365" y="357"/>
                  <a:pt x="365" y="357"/>
                  <a:pt x="366" y="356"/>
                </a:cubicBezTo>
                <a:moveTo>
                  <a:pt x="359" y="360"/>
                </a:moveTo>
                <a:cubicBezTo>
                  <a:pt x="359" y="360"/>
                  <a:pt x="359" y="360"/>
                  <a:pt x="359" y="360"/>
                </a:cubicBezTo>
                <a:cubicBezTo>
                  <a:pt x="359" y="360"/>
                  <a:pt x="358" y="360"/>
                  <a:pt x="358" y="360"/>
                </a:cubicBezTo>
                <a:cubicBezTo>
                  <a:pt x="358" y="360"/>
                  <a:pt x="358" y="360"/>
                  <a:pt x="358" y="360"/>
                </a:cubicBezTo>
                <a:cubicBezTo>
                  <a:pt x="359" y="360"/>
                  <a:pt x="359" y="360"/>
                  <a:pt x="359" y="360"/>
                </a:cubicBezTo>
                <a:moveTo>
                  <a:pt x="452" y="360"/>
                </a:moveTo>
                <a:cubicBezTo>
                  <a:pt x="452" y="360"/>
                  <a:pt x="452" y="360"/>
                  <a:pt x="452" y="360"/>
                </a:cubicBezTo>
                <a:cubicBezTo>
                  <a:pt x="451" y="360"/>
                  <a:pt x="451" y="360"/>
                  <a:pt x="451" y="360"/>
                </a:cubicBezTo>
                <a:cubicBezTo>
                  <a:pt x="451" y="360"/>
                  <a:pt x="451" y="360"/>
                  <a:pt x="452" y="361"/>
                </a:cubicBezTo>
                <a:cubicBezTo>
                  <a:pt x="452" y="360"/>
                  <a:pt x="452" y="360"/>
                  <a:pt x="452" y="360"/>
                </a:cubicBezTo>
                <a:moveTo>
                  <a:pt x="356" y="363"/>
                </a:moveTo>
                <a:cubicBezTo>
                  <a:pt x="356" y="363"/>
                  <a:pt x="356" y="363"/>
                  <a:pt x="356" y="362"/>
                </a:cubicBezTo>
                <a:cubicBezTo>
                  <a:pt x="356" y="363"/>
                  <a:pt x="356" y="363"/>
                  <a:pt x="355" y="363"/>
                </a:cubicBezTo>
                <a:cubicBezTo>
                  <a:pt x="355" y="363"/>
                  <a:pt x="356" y="363"/>
                  <a:pt x="356" y="363"/>
                </a:cubicBezTo>
                <a:cubicBezTo>
                  <a:pt x="356" y="363"/>
                  <a:pt x="356" y="363"/>
                  <a:pt x="356" y="363"/>
                </a:cubicBezTo>
                <a:moveTo>
                  <a:pt x="463" y="363"/>
                </a:moveTo>
                <a:cubicBezTo>
                  <a:pt x="463" y="362"/>
                  <a:pt x="463" y="362"/>
                  <a:pt x="463" y="362"/>
                </a:cubicBezTo>
                <a:cubicBezTo>
                  <a:pt x="463" y="363"/>
                  <a:pt x="463" y="363"/>
                  <a:pt x="463" y="363"/>
                </a:cubicBezTo>
                <a:cubicBezTo>
                  <a:pt x="463" y="363"/>
                  <a:pt x="463" y="363"/>
                  <a:pt x="463" y="363"/>
                </a:cubicBezTo>
                <a:cubicBezTo>
                  <a:pt x="463" y="363"/>
                  <a:pt x="463" y="363"/>
                  <a:pt x="463" y="363"/>
                </a:cubicBezTo>
                <a:moveTo>
                  <a:pt x="453" y="365"/>
                </a:moveTo>
                <a:cubicBezTo>
                  <a:pt x="453" y="365"/>
                  <a:pt x="453" y="364"/>
                  <a:pt x="453" y="364"/>
                </a:cubicBezTo>
                <a:cubicBezTo>
                  <a:pt x="452" y="365"/>
                  <a:pt x="452" y="365"/>
                  <a:pt x="452" y="365"/>
                </a:cubicBezTo>
                <a:cubicBezTo>
                  <a:pt x="452" y="365"/>
                  <a:pt x="452" y="365"/>
                  <a:pt x="453" y="365"/>
                </a:cubicBezTo>
                <a:cubicBezTo>
                  <a:pt x="453" y="365"/>
                  <a:pt x="453" y="365"/>
                  <a:pt x="453" y="365"/>
                </a:cubicBezTo>
                <a:moveTo>
                  <a:pt x="442" y="310"/>
                </a:moveTo>
                <a:cubicBezTo>
                  <a:pt x="442" y="310"/>
                  <a:pt x="442" y="310"/>
                  <a:pt x="443" y="310"/>
                </a:cubicBezTo>
                <a:cubicBezTo>
                  <a:pt x="442" y="310"/>
                  <a:pt x="442" y="310"/>
                  <a:pt x="442" y="310"/>
                </a:cubicBezTo>
                <a:cubicBezTo>
                  <a:pt x="442" y="310"/>
                  <a:pt x="442" y="310"/>
                  <a:pt x="442" y="310"/>
                </a:cubicBezTo>
                <a:cubicBezTo>
                  <a:pt x="442" y="310"/>
                  <a:pt x="442" y="310"/>
                  <a:pt x="442" y="310"/>
                </a:cubicBezTo>
                <a:moveTo>
                  <a:pt x="441" y="311"/>
                </a:moveTo>
                <a:cubicBezTo>
                  <a:pt x="440" y="311"/>
                  <a:pt x="440" y="310"/>
                  <a:pt x="440" y="310"/>
                </a:cubicBezTo>
                <a:cubicBezTo>
                  <a:pt x="440" y="311"/>
                  <a:pt x="440" y="311"/>
                  <a:pt x="440" y="311"/>
                </a:cubicBezTo>
                <a:cubicBezTo>
                  <a:pt x="440" y="311"/>
                  <a:pt x="440" y="311"/>
                  <a:pt x="440" y="311"/>
                </a:cubicBezTo>
                <a:cubicBezTo>
                  <a:pt x="440" y="311"/>
                  <a:pt x="440" y="311"/>
                  <a:pt x="441" y="311"/>
                </a:cubicBezTo>
                <a:moveTo>
                  <a:pt x="449" y="311"/>
                </a:moveTo>
                <a:cubicBezTo>
                  <a:pt x="449" y="311"/>
                  <a:pt x="449" y="311"/>
                  <a:pt x="449" y="310"/>
                </a:cubicBezTo>
                <a:cubicBezTo>
                  <a:pt x="449" y="310"/>
                  <a:pt x="448" y="311"/>
                  <a:pt x="448" y="311"/>
                </a:cubicBezTo>
                <a:cubicBezTo>
                  <a:pt x="448" y="311"/>
                  <a:pt x="449" y="311"/>
                  <a:pt x="449" y="311"/>
                </a:cubicBezTo>
                <a:cubicBezTo>
                  <a:pt x="449" y="311"/>
                  <a:pt x="449" y="311"/>
                  <a:pt x="449" y="311"/>
                </a:cubicBezTo>
                <a:moveTo>
                  <a:pt x="369" y="322"/>
                </a:moveTo>
                <a:cubicBezTo>
                  <a:pt x="369" y="322"/>
                  <a:pt x="369" y="322"/>
                  <a:pt x="369" y="322"/>
                </a:cubicBezTo>
                <a:cubicBezTo>
                  <a:pt x="369" y="322"/>
                  <a:pt x="369" y="322"/>
                  <a:pt x="369" y="323"/>
                </a:cubicBezTo>
                <a:cubicBezTo>
                  <a:pt x="369" y="323"/>
                  <a:pt x="369" y="322"/>
                  <a:pt x="369" y="322"/>
                </a:cubicBezTo>
                <a:cubicBezTo>
                  <a:pt x="369" y="322"/>
                  <a:pt x="369" y="322"/>
                  <a:pt x="369" y="322"/>
                </a:cubicBezTo>
                <a:moveTo>
                  <a:pt x="367" y="330"/>
                </a:moveTo>
                <a:cubicBezTo>
                  <a:pt x="367" y="330"/>
                  <a:pt x="367" y="330"/>
                  <a:pt x="367" y="331"/>
                </a:cubicBezTo>
                <a:cubicBezTo>
                  <a:pt x="367" y="331"/>
                  <a:pt x="367" y="331"/>
                  <a:pt x="367" y="331"/>
                </a:cubicBezTo>
                <a:cubicBezTo>
                  <a:pt x="367" y="331"/>
                  <a:pt x="367" y="331"/>
                  <a:pt x="367" y="331"/>
                </a:cubicBezTo>
                <a:cubicBezTo>
                  <a:pt x="367" y="331"/>
                  <a:pt x="367" y="330"/>
                  <a:pt x="367" y="330"/>
                </a:cubicBezTo>
                <a:moveTo>
                  <a:pt x="363" y="333"/>
                </a:moveTo>
                <a:cubicBezTo>
                  <a:pt x="363" y="333"/>
                  <a:pt x="363" y="333"/>
                  <a:pt x="363" y="333"/>
                </a:cubicBezTo>
                <a:cubicBezTo>
                  <a:pt x="363" y="334"/>
                  <a:pt x="363" y="334"/>
                  <a:pt x="363" y="334"/>
                </a:cubicBezTo>
                <a:cubicBezTo>
                  <a:pt x="363" y="334"/>
                  <a:pt x="364" y="334"/>
                  <a:pt x="364" y="334"/>
                </a:cubicBezTo>
                <a:cubicBezTo>
                  <a:pt x="364" y="333"/>
                  <a:pt x="363" y="333"/>
                  <a:pt x="363" y="333"/>
                </a:cubicBezTo>
                <a:moveTo>
                  <a:pt x="368" y="339"/>
                </a:moveTo>
                <a:cubicBezTo>
                  <a:pt x="368" y="339"/>
                  <a:pt x="368" y="339"/>
                  <a:pt x="368" y="339"/>
                </a:cubicBezTo>
                <a:cubicBezTo>
                  <a:pt x="368" y="339"/>
                  <a:pt x="368" y="340"/>
                  <a:pt x="368" y="340"/>
                </a:cubicBezTo>
                <a:cubicBezTo>
                  <a:pt x="368" y="340"/>
                  <a:pt x="368" y="339"/>
                  <a:pt x="368" y="339"/>
                </a:cubicBezTo>
                <a:cubicBezTo>
                  <a:pt x="368" y="339"/>
                  <a:pt x="368" y="339"/>
                  <a:pt x="368" y="339"/>
                </a:cubicBezTo>
                <a:moveTo>
                  <a:pt x="362" y="340"/>
                </a:moveTo>
                <a:cubicBezTo>
                  <a:pt x="362" y="340"/>
                  <a:pt x="362" y="341"/>
                  <a:pt x="362" y="341"/>
                </a:cubicBezTo>
                <a:cubicBezTo>
                  <a:pt x="363" y="340"/>
                  <a:pt x="363" y="340"/>
                  <a:pt x="363" y="340"/>
                </a:cubicBezTo>
                <a:cubicBezTo>
                  <a:pt x="363" y="340"/>
                  <a:pt x="363" y="340"/>
                  <a:pt x="362" y="340"/>
                </a:cubicBezTo>
                <a:cubicBezTo>
                  <a:pt x="362" y="340"/>
                  <a:pt x="362" y="340"/>
                  <a:pt x="362" y="340"/>
                </a:cubicBezTo>
                <a:moveTo>
                  <a:pt x="403" y="231"/>
                </a:moveTo>
                <a:cubicBezTo>
                  <a:pt x="403" y="231"/>
                  <a:pt x="403" y="231"/>
                  <a:pt x="403" y="231"/>
                </a:cubicBezTo>
                <a:cubicBezTo>
                  <a:pt x="403" y="231"/>
                  <a:pt x="403" y="231"/>
                  <a:pt x="403" y="232"/>
                </a:cubicBezTo>
                <a:cubicBezTo>
                  <a:pt x="403" y="231"/>
                  <a:pt x="403" y="231"/>
                  <a:pt x="403" y="231"/>
                </a:cubicBezTo>
                <a:cubicBezTo>
                  <a:pt x="403" y="231"/>
                  <a:pt x="403" y="231"/>
                  <a:pt x="403" y="231"/>
                </a:cubicBezTo>
                <a:moveTo>
                  <a:pt x="400" y="233"/>
                </a:moveTo>
                <a:cubicBezTo>
                  <a:pt x="401" y="233"/>
                  <a:pt x="401" y="233"/>
                  <a:pt x="401" y="233"/>
                </a:cubicBezTo>
                <a:cubicBezTo>
                  <a:pt x="401" y="233"/>
                  <a:pt x="400" y="233"/>
                  <a:pt x="400" y="233"/>
                </a:cubicBezTo>
                <a:cubicBezTo>
                  <a:pt x="400" y="233"/>
                  <a:pt x="400" y="233"/>
                  <a:pt x="400" y="233"/>
                </a:cubicBezTo>
                <a:cubicBezTo>
                  <a:pt x="400" y="233"/>
                  <a:pt x="400" y="233"/>
                  <a:pt x="400" y="233"/>
                </a:cubicBezTo>
                <a:moveTo>
                  <a:pt x="391" y="459"/>
                </a:moveTo>
                <a:cubicBezTo>
                  <a:pt x="391" y="458"/>
                  <a:pt x="391" y="458"/>
                  <a:pt x="391" y="458"/>
                </a:cubicBezTo>
                <a:cubicBezTo>
                  <a:pt x="391" y="458"/>
                  <a:pt x="391" y="459"/>
                  <a:pt x="391" y="459"/>
                </a:cubicBezTo>
                <a:cubicBezTo>
                  <a:pt x="391" y="459"/>
                  <a:pt x="391" y="459"/>
                  <a:pt x="391" y="459"/>
                </a:cubicBezTo>
                <a:cubicBezTo>
                  <a:pt x="391" y="459"/>
                  <a:pt x="391" y="459"/>
                  <a:pt x="391" y="459"/>
                </a:cubicBezTo>
                <a:moveTo>
                  <a:pt x="398" y="461"/>
                </a:moveTo>
                <a:cubicBezTo>
                  <a:pt x="398" y="461"/>
                  <a:pt x="398" y="460"/>
                  <a:pt x="398" y="460"/>
                </a:cubicBezTo>
                <a:cubicBezTo>
                  <a:pt x="397" y="460"/>
                  <a:pt x="397" y="461"/>
                  <a:pt x="397" y="461"/>
                </a:cubicBezTo>
                <a:cubicBezTo>
                  <a:pt x="397" y="461"/>
                  <a:pt x="397" y="461"/>
                  <a:pt x="397" y="461"/>
                </a:cubicBezTo>
                <a:cubicBezTo>
                  <a:pt x="398" y="461"/>
                  <a:pt x="398" y="461"/>
                  <a:pt x="398" y="461"/>
                </a:cubicBezTo>
                <a:moveTo>
                  <a:pt x="442" y="461"/>
                </a:moveTo>
                <a:cubicBezTo>
                  <a:pt x="442" y="461"/>
                  <a:pt x="442" y="461"/>
                  <a:pt x="442" y="462"/>
                </a:cubicBezTo>
                <a:cubicBezTo>
                  <a:pt x="442" y="462"/>
                  <a:pt x="442" y="462"/>
                  <a:pt x="442" y="462"/>
                </a:cubicBezTo>
                <a:cubicBezTo>
                  <a:pt x="442" y="462"/>
                  <a:pt x="442" y="462"/>
                  <a:pt x="443" y="462"/>
                </a:cubicBezTo>
                <a:cubicBezTo>
                  <a:pt x="442" y="462"/>
                  <a:pt x="442" y="461"/>
                  <a:pt x="442" y="461"/>
                </a:cubicBezTo>
                <a:moveTo>
                  <a:pt x="452" y="465"/>
                </a:moveTo>
                <a:cubicBezTo>
                  <a:pt x="452" y="465"/>
                  <a:pt x="452" y="465"/>
                  <a:pt x="452" y="465"/>
                </a:cubicBezTo>
                <a:cubicBezTo>
                  <a:pt x="451" y="465"/>
                  <a:pt x="451" y="465"/>
                  <a:pt x="451" y="466"/>
                </a:cubicBezTo>
                <a:cubicBezTo>
                  <a:pt x="451" y="466"/>
                  <a:pt x="451" y="466"/>
                  <a:pt x="452" y="466"/>
                </a:cubicBezTo>
                <a:cubicBezTo>
                  <a:pt x="452" y="466"/>
                  <a:pt x="452" y="465"/>
                  <a:pt x="452" y="465"/>
                </a:cubicBezTo>
                <a:moveTo>
                  <a:pt x="450" y="467"/>
                </a:moveTo>
                <a:cubicBezTo>
                  <a:pt x="450" y="467"/>
                  <a:pt x="450" y="466"/>
                  <a:pt x="450" y="466"/>
                </a:cubicBezTo>
                <a:cubicBezTo>
                  <a:pt x="450" y="466"/>
                  <a:pt x="450" y="466"/>
                  <a:pt x="450" y="466"/>
                </a:cubicBezTo>
                <a:cubicBezTo>
                  <a:pt x="450" y="466"/>
                  <a:pt x="449" y="466"/>
                  <a:pt x="449" y="466"/>
                </a:cubicBezTo>
                <a:cubicBezTo>
                  <a:pt x="449" y="466"/>
                  <a:pt x="449" y="467"/>
                  <a:pt x="450" y="467"/>
                </a:cubicBezTo>
                <a:moveTo>
                  <a:pt x="455" y="450"/>
                </a:moveTo>
                <a:cubicBezTo>
                  <a:pt x="455" y="450"/>
                  <a:pt x="455" y="450"/>
                  <a:pt x="455" y="450"/>
                </a:cubicBezTo>
                <a:cubicBezTo>
                  <a:pt x="454" y="450"/>
                  <a:pt x="454" y="450"/>
                  <a:pt x="454" y="450"/>
                </a:cubicBezTo>
                <a:cubicBezTo>
                  <a:pt x="454" y="450"/>
                  <a:pt x="454" y="451"/>
                  <a:pt x="454" y="451"/>
                </a:cubicBezTo>
                <a:cubicBezTo>
                  <a:pt x="454" y="450"/>
                  <a:pt x="455" y="450"/>
                  <a:pt x="455" y="450"/>
                </a:cubicBezTo>
                <a:moveTo>
                  <a:pt x="406" y="489"/>
                </a:moveTo>
                <a:cubicBezTo>
                  <a:pt x="406" y="489"/>
                  <a:pt x="406" y="489"/>
                  <a:pt x="406" y="489"/>
                </a:cubicBezTo>
                <a:cubicBezTo>
                  <a:pt x="406" y="489"/>
                  <a:pt x="406" y="489"/>
                  <a:pt x="406" y="489"/>
                </a:cubicBezTo>
                <a:cubicBezTo>
                  <a:pt x="406" y="489"/>
                  <a:pt x="406" y="489"/>
                  <a:pt x="406" y="490"/>
                </a:cubicBezTo>
                <a:cubicBezTo>
                  <a:pt x="406" y="489"/>
                  <a:pt x="406" y="489"/>
                  <a:pt x="406" y="489"/>
                </a:cubicBezTo>
                <a:moveTo>
                  <a:pt x="412" y="497"/>
                </a:moveTo>
                <a:cubicBezTo>
                  <a:pt x="412" y="497"/>
                  <a:pt x="412" y="496"/>
                  <a:pt x="412" y="496"/>
                </a:cubicBezTo>
                <a:cubicBezTo>
                  <a:pt x="412" y="496"/>
                  <a:pt x="411" y="496"/>
                  <a:pt x="411" y="497"/>
                </a:cubicBezTo>
                <a:cubicBezTo>
                  <a:pt x="411" y="497"/>
                  <a:pt x="412" y="497"/>
                  <a:pt x="412" y="497"/>
                </a:cubicBezTo>
                <a:cubicBezTo>
                  <a:pt x="412" y="497"/>
                  <a:pt x="412" y="497"/>
                  <a:pt x="412" y="497"/>
                </a:cubicBezTo>
                <a:moveTo>
                  <a:pt x="428" y="483"/>
                </a:moveTo>
                <a:cubicBezTo>
                  <a:pt x="428" y="483"/>
                  <a:pt x="428" y="483"/>
                  <a:pt x="428" y="482"/>
                </a:cubicBezTo>
                <a:cubicBezTo>
                  <a:pt x="428" y="482"/>
                  <a:pt x="428" y="482"/>
                  <a:pt x="428" y="482"/>
                </a:cubicBezTo>
                <a:cubicBezTo>
                  <a:pt x="428" y="482"/>
                  <a:pt x="427" y="482"/>
                  <a:pt x="427" y="482"/>
                </a:cubicBezTo>
                <a:cubicBezTo>
                  <a:pt x="428" y="483"/>
                  <a:pt x="428" y="483"/>
                  <a:pt x="428" y="483"/>
                </a:cubicBezTo>
                <a:moveTo>
                  <a:pt x="470" y="378"/>
                </a:moveTo>
                <a:cubicBezTo>
                  <a:pt x="470" y="377"/>
                  <a:pt x="470" y="377"/>
                  <a:pt x="470" y="377"/>
                </a:cubicBezTo>
                <a:cubicBezTo>
                  <a:pt x="470" y="377"/>
                  <a:pt x="470" y="377"/>
                  <a:pt x="469" y="377"/>
                </a:cubicBezTo>
                <a:cubicBezTo>
                  <a:pt x="469" y="377"/>
                  <a:pt x="469" y="377"/>
                  <a:pt x="469" y="377"/>
                </a:cubicBezTo>
                <a:cubicBezTo>
                  <a:pt x="469" y="377"/>
                  <a:pt x="470" y="377"/>
                  <a:pt x="470" y="378"/>
                </a:cubicBezTo>
                <a:moveTo>
                  <a:pt x="458" y="368"/>
                </a:moveTo>
                <a:cubicBezTo>
                  <a:pt x="458" y="368"/>
                  <a:pt x="459" y="368"/>
                  <a:pt x="459" y="368"/>
                </a:cubicBezTo>
                <a:cubicBezTo>
                  <a:pt x="458" y="368"/>
                  <a:pt x="458" y="367"/>
                  <a:pt x="458" y="367"/>
                </a:cubicBezTo>
                <a:cubicBezTo>
                  <a:pt x="458" y="367"/>
                  <a:pt x="458" y="368"/>
                  <a:pt x="458" y="368"/>
                </a:cubicBezTo>
                <a:cubicBezTo>
                  <a:pt x="458" y="368"/>
                  <a:pt x="458" y="368"/>
                  <a:pt x="458" y="368"/>
                </a:cubicBezTo>
                <a:moveTo>
                  <a:pt x="460" y="372"/>
                </a:moveTo>
                <a:cubicBezTo>
                  <a:pt x="460" y="371"/>
                  <a:pt x="460" y="371"/>
                  <a:pt x="460" y="371"/>
                </a:cubicBezTo>
                <a:cubicBezTo>
                  <a:pt x="460" y="371"/>
                  <a:pt x="460" y="371"/>
                  <a:pt x="460" y="371"/>
                </a:cubicBezTo>
                <a:cubicBezTo>
                  <a:pt x="460" y="372"/>
                  <a:pt x="460" y="372"/>
                  <a:pt x="460" y="372"/>
                </a:cubicBezTo>
                <a:cubicBezTo>
                  <a:pt x="460" y="372"/>
                  <a:pt x="460" y="372"/>
                  <a:pt x="460" y="372"/>
                </a:cubicBezTo>
                <a:moveTo>
                  <a:pt x="291" y="370"/>
                </a:moveTo>
                <a:cubicBezTo>
                  <a:pt x="291" y="370"/>
                  <a:pt x="292" y="370"/>
                  <a:pt x="292" y="370"/>
                </a:cubicBezTo>
                <a:cubicBezTo>
                  <a:pt x="293" y="370"/>
                  <a:pt x="293" y="369"/>
                  <a:pt x="294" y="368"/>
                </a:cubicBezTo>
                <a:cubicBezTo>
                  <a:pt x="295" y="369"/>
                  <a:pt x="296" y="369"/>
                  <a:pt x="297" y="369"/>
                </a:cubicBezTo>
                <a:cubicBezTo>
                  <a:pt x="298" y="369"/>
                  <a:pt x="299" y="369"/>
                  <a:pt x="300" y="369"/>
                </a:cubicBezTo>
                <a:cubicBezTo>
                  <a:pt x="304" y="369"/>
                  <a:pt x="304" y="369"/>
                  <a:pt x="304" y="369"/>
                </a:cubicBezTo>
                <a:cubicBezTo>
                  <a:pt x="305" y="369"/>
                  <a:pt x="306" y="369"/>
                  <a:pt x="307" y="369"/>
                </a:cubicBezTo>
                <a:cubicBezTo>
                  <a:pt x="308" y="369"/>
                  <a:pt x="309" y="369"/>
                  <a:pt x="310" y="368"/>
                </a:cubicBezTo>
                <a:cubicBezTo>
                  <a:pt x="311" y="369"/>
                  <a:pt x="311" y="369"/>
                  <a:pt x="312" y="369"/>
                </a:cubicBezTo>
                <a:cubicBezTo>
                  <a:pt x="312" y="374"/>
                  <a:pt x="312" y="374"/>
                  <a:pt x="312" y="374"/>
                </a:cubicBezTo>
                <a:cubicBezTo>
                  <a:pt x="311" y="375"/>
                  <a:pt x="311" y="375"/>
                  <a:pt x="311" y="375"/>
                </a:cubicBezTo>
                <a:cubicBezTo>
                  <a:pt x="311" y="375"/>
                  <a:pt x="311" y="375"/>
                  <a:pt x="310" y="375"/>
                </a:cubicBezTo>
                <a:cubicBezTo>
                  <a:pt x="304" y="375"/>
                  <a:pt x="304" y="375"/>
                  <a:pt x="304" y="375"/>
                </a:cubicBezTo>
                <a:cubicBezTo>
                  <a:pt x="303" y="375"/>
                  <a:pt x="303" y="376"/>
                  <a:pt x="302" y="376"/>
                </a:cubicBezTo>
                <a:cubicBezTo>
                  <a:pt x="300" y="376"/>
                  <a:pt x="297" y="376"/>
                  <a:pt x="295" y="376"/>
                </a:cubicBezTo>
                <a:cubicBezTo>
                  <a:pt x="294" y="376"/>
                  <a:pt x="294" y="375"/>
                  <a:pt x="293" y="375"/>
                </a:cubicBezTo>
                <a:cubicBezTo>
                  <a:pt x="293" y="375"/>
                  <a:pt x="292" y="375"/>
                  <a:pt x="292" y="375"/>
                </a:cubicBezTo>
                <a:cubicBezTo>
                  <a:pt x="290" y="376"/>
                  <a:pt x="288" y="376"/>
                  <a:pt x="286" y="376"/>
                </a:cubicBezTo>
                <a:cubicBezTo>
                  <a:pt x="285" y="376"/>
                  <a:pt x="284" y="375"/>
                  <a:pt x="284" y="375"/>
                </a:cubicBezTo>
                <a:cubicBezTo>
                  <a:pt x="283" y="374"/>
                  <a:pt x="282" y="375"/>
                  <a:pt x="282" y="376"/>
                </a:cubicBezTo>
                <a:cubicBezTo>
                  <a:pt x="279" y="376"/>
                  <a:pt x="276" y="376"/>
                  <a:pt x="272" y="376"/>
                </a:cubicBezTo>
                <a:cubicBezTo>
                  <a:pt x="271" y="376"/>
                  <a:pt x="270" y="376"/>
                  <a:pt x="269" y="375"/>
                </a:cubicBezTo>
                <a:cubicBezTo>
                  <a:pt x="269" y="375"/>
                  <a:pt x="269" y="375"/>
                  <a:pt x="269" y="375"/>
                </a:cubicBezTo>
                <a:cubicBezTo>
                  <a:pt x="268" y="376"/>
                  <a:pt x="267" y="376"/>
                  <a:pt x="266" y="376"/>
                </a:cubicBezTo>
                <a:cubicBezTo>
                  <a:pt x="265" y="376"/>
                  <a:pt x="265" y="376"/>
                  <a:pt x="264" y="375"/>
                </a:cubicBezTo>
                <a:cubicBezTo>
                  <a:pt x="263" y="375"/>
                  <a:pt x="262" y="375"/>
                  <a:pt x="262" y="375"/>
                </a:cubicBezTo>
                <a:cubicBezTo>
                  <a:pt x="261" y="376"/>
                  <a:pt x="260" y="376"/>
                  <a:pt x="259" y="376"/>
                </a:cubicBezTo>
                <a:cubicBezTo>
                  <a:pt x="252" y="376"/>
                  <a:pt x="245" y="376"/>
                  <a:pt x="238" y="376"/>
                </a:cubicBezTo>
                <a:cubicBezTo>
                  <a:pt x="236" y="376"/>
                  <a:pt x="236" y="375"/>
                  <a:pt x="234" y="375"/>
                </a:cubicBezTo>
                <a:cubicBezTo>
                  <a:pt x="233" y="375"/>
                  <a:pt x="230" y="374"/>
                  <a:pt x="229" y="376"/>
                </a:cubicBezTo>
                <a:cubicBezTo>
                  <a:pt x="228" y="376"/>
                  <a:pt x="228" y="376"/>
                  <a:pt x="227" y="376"/>
                </a:cubicBezTo>
                <a:cubicBezTo>
                  <a:pt x="225" y="376"/>
                  <a:pt x="223" y="376"/>
                  <a:pt x="221" y="376"/>
                </a:cubicBezTo>
                <a:cubicBezTo>
                  <a:pt x="220" y="376"/>
                  <a:pt x="220" y="376"/>
                  <a:pt x="219" y="375"/>
                </a:cubicBezTo>
                <a:cubicBezTo>
                  <a:pt x="218" y="375"/>
                  <a:pt x="216" y="375"/>
                  <a:pt x="216" y="373"/>
                </a:cubicBezTo>
                <a:cubicBezTo>
                  <a:pt x="216" y="370"/>
                  <a:pt x="216" y="370"/>
                  <a:pt x="216" y="370"/>
                </a:cubicBezTo>
                <a:cubicBezTo>
                  <a:pt x="217" y="370"/>
                  <a:pt x="217" y="369"/>
                  <a:pt x="218" y="368"/>
                </a:cubicBezTo>
                <a:cubicBezTo>
                  <a:pt x="218" y="369"/>
                  <a:pt x="219" y="369"/>
                  <a:pt x="219" y="369"/>
                </a:cubicBezTo>
                <a:cubicBezTo>
                  <a:pt x="221" y="369"/>
                  <a:pt x="223" y="370"/>
                  <a:pt x="224" y="368"/>
                </a:cubicBezTo>
                <a:cubicBezTo>
                  <a:pt x="227" y="368"/>
                  <a:pt x="227" y="368"/>
                  <a:pt x="227" y="368"/>
                </a:cubicBezTo>
                <a:cubicBezTo>
                  <a:pt x="228" y="369"/>
                  <a:pt x="229" y="369"/>
                  <a:pt x="229" y="369"/>
                </a:cubicBezTo>
                <a:cubicBezTo>
                  <a:pt x="230" y="369"/>
                  <a:pt x="230" y="368"/>
                  <a:pt x="231" y="369"/>
                </a:cubicBezTo>
                <a:cubicBezTo>
                  <a:pt x="232" y="369"/>
                  <a:pt x="232" y="369"/>
                  <a:pt x="233" y="369"/>
                </a:cubicBezTo>
                <a:cubicBezTo>
                  <a:pt x="238" y="369"/>
                  <a:pt x="243" y="369"/>
                  <a:pt x="248" y="369"/>
                </a:cubicBezTo>
                <a:cubicBezTo>
                  <a:pt x="249" y="369"/>
                  <a:pt x="250" y="369"/>
                  <a:pt x="250" y="369"/>
                </a:cubicBezTo>
                <a:cubicBezTo>
                  <a:pt x="251" y="368"/>
                  <a:pt x="251" y="369"/>
                  <a:pt x="252" y="369"/>
                </a:cubicBezTo>
                <a:cubicBezTo>
                  <a:pt x="253" y="369"/>
                  <a:pt x="254" y="369"/>
                  <a:pt x="256" y="369"/>
                </a:cubicBezTo>
                <a:cubicBezTo>
                  <a:pt x="256" y="369"/>
                  <a:pt x="256" y="369"/>
                  <a:pt x="257" y="368"/>
                </a:cubicBezTo>
                <a:cubicBezTo>
                  <a:pt x="257" y="368"/>
                  <a:pt x="258" y="368"/>
                  <a:pt x="258" y="368"/>
                </a:cubicBezTo>
                <a:cubicBezTo>
                  <a:pt x="259" y="369"/>
                  <a:pt x="260" y="369"/>
                  <a:pt x="261" y="369"/>
                </a:cubicBezTo>
                <a:cubicBezTo>
                  <a:pt x="266" y="369"/>
                  <a:pt x="271" y="369"/>
                  <a:pt x="276" y="369"/>
                </a:cubicBezTo>
                <a:cubicBezTo>
                  <a:pt x="279" y="369"/>
                  <a:pt x="279" y="369"/>
                  <a:pt x="279" y="369"/>
                </a:cubicBezTo>
                <a:cubicBezTo>
                  <a:pt x="279" y="370"/>
                  <a:pt x="279" y="370"/>
                  <a:pt x="279" y="370"/>
                </a:cubicBezTo>
                <a:cubicBezTo>
                  <a:pt x="280" y="371"/>
                  <a:pt x="281" y="371"/>
                  <a:pt x="281" y="370"/>
                </a:cubicBezTo>
                <a:cubicBezTo>
                  <a:pt x="282" y="370"/>
                  <a:pt x="283" y="370"/>
                  <a:pt x="283" y="369"/>
                </a:cubicBezTo>
                <a:cubicBezTo>
                  <a:pt x="284" y="369"/>
                  <a:pt x="284" y="369"/>
                  <a:pt x="285" y="369"/>
                </a:cubicBezTo>
                <a:cubicBezTo>
                  <a:pt x="285" y="370"/>
                  <a:pt x="286" y="370"/>
                  <a:pt x="286" y="370"/>
                </a:cubicBezTo>
                <a:cubicBezTo>
                  <a:pt x="287" y="370"/>
                  <a:pt x="287" y="371"/>
                  <a:pt x="288" y="371"/>
                </a:cubicBezTo>
                <a:cubicBezTo>
                  <a:pt x="288" y="371"/>
                  <a:pt x="288" y="372"/>
                  <a:pt x="288" y="372"/>
                </a:cubicBezTo>
                <a:cubicBezTo>
                  <a:pt x="289" y="372"/>
                  <a:pt x="289" y="371"/>
                  <a:pt x="289" y="371"/>
                </a:cubicBezTo>
                <a:cubicBezTo>
                  <a:pt x="289" y="371"/>
                  <a:pt x="290" y="371"/>
                  <a:pt x="290" y="371"/>
                </a:cubicBezTo>
                <a:cubicBezTo>
                  <a:pt x="290" y="371"/>
                  <a:pt x="291" y="370"/>
                  <a:pt x="291" y="370"/>
                </a:cubicBezTo>
                <a:moveTo>
                  <a:pt x="297" y="370"/>
                </a:moveTo>
                <a:cubicBezTo>
                  <a:pt x="297" y="370"/>
                  <a:pt x="297" y="370"/>
                  <a:pt x="297" y="370"/>
                </a:cubicBezTo>
                <a:cubicBezTo>
                  <a:pt x="297" y="371"/>
                  <a:pt x="297" y="371"/>
                  <a:pt x="297" y="371"/>
                </a:cubicBezTo>
                <a:cubicBezTo>
                  <a:pt x="297" y="371"/>
                  <a:pt x="297" y="371"/>
                  <a:pt x="297" y="371"/>
                </a:cubicBezTo>
                <a:cubicBezTo>
                  <a:pt x="297" y="370"/>
                  <a:pt x="297" y="370"/>
                  <a:pt x="297" y="370"/>
                </a:cubicBezTo>
                <a:moveTo>
                  <a:pt x="270" y="412"/>
                </a:moveTo>
                <a:cubicBezTo>
                  <a:pt x="270" y="414"/>
                  <a:pt x="270" y="416"/>
                  <a:pt x="270" y="418"/>
                </a:cubicBezTo>
                <a:cubicBezTo>
                  <a:pt x="270" y="419"/>
                  <a:pt x="270" y="420"/>
                  <a:pt x="270" y="421"/>
                </a:cubicBezTo>
                <a:cubicBezTo>
                  <a:pt x="269" y="422"/>
                  <a:pt x="269" y="423"/>
                  <a:pt x="268" y="424"/>
                </a:cubicBezTo>
                <a:cubicBezTo>
                  <a:pt x="267" y="424"/>
                  <a:pt x="267" y="426"/>
                  <a:pt x="267" y="427"/>
                </a:cubicBezTo>
                <a:cubicBezTo>
                  <a:pt x="267" y="428"/>
                  <a:pt x="268" y="428"/>
                  <a:pt x="268" y="429"/>
                </a:cubicBezTo>
                <a:cubicBezTo>
                  <a:pt x="270" y="428"/>
                  <a:pt x="269" y="427"/>
                  <a:pt x="268" y="427"/>
                </a:cubicBezTo>
                <a:cubicBezTo>
                  <a:pt x="269" y="426"/>
                  <a:pt x="270" y="426"/>
                  <a:pt x="270" y="427"/>
                </a:cubicBezTo>
                <a:cubicBezTo>
                  <a:pt x="270" y="428"/>
                  <a:pt x="270" y="429"/>
                  <a:pt x="270" y="429"/>
                </a:cubicBezTo>
                <a:cubicBezTo>
                  <a:pt x="269" y="430"/>
                  <a:pt x="268" y="430"/>
                  <a:pt x="267" y="430"/>
                </a:cubicBezTo>
                <a:cubicBezTo>
                  <a:pt x="266" y="430"/>
                  <a:pt x="265" y="430"/>
                  <a:pt x="265" y="430"/>
                </a:cubicBezTo>
                <a:cubicBezTo>
                  <a:pt x="264" y="428"/>
                  <a:pt x="265" y="427"/>
                  <a:pt x="264" y="426"/>
                </a:cubicBezTo>
                <a:cubicBezTo>
                  <a:pt x="263" y="425"/>
                  <a:pt x="264" y="424"/>
                  <a:pt x="263" y="423"/>
                </a:cubicBezTo>
                <a:cubicBezTo>
                  <a:pt x="262" y="422"/>
                  <a:pt x="263" y="420"/>
                  <a:pt x="262" y="420"/>
                </a:cubicBezTo>
                <a:cubicBezTo>
                  <a:pt x="261" y="419"/>
                  <a:pt x="262" y="417"/>
                  <a:pt x="261" y="417"/>
                </a:cubicBezTo>
                <a:cubicBezTo>
                  <a:pt x="260" y="416"/>
                  <a:pt x="260" y="415"/>
                  <a:pt x="260" y="414"/>
                </a:cubicBezTo>
                <a:cubicBezTo>
                  <a:pt x="260" y="413"/>
                  <a:pt x="260" y="413"/>
                  <a:pt x="260" y="413"/>
                </a:cubicBezTo>
                <a:cubicBezTo>
                  <a:pt x="259" y="411"/>
                  <a:pt x="258" y="410"/>
                  <a:pt x="259" y="409"/>
                </a:cubicBezTo>
                <a:cubicBezTo>
                  <a:pt x="258" y="408"/>
                  <a:pt x="258" y="407"/>
                  <a:pt x="258" y="405"/>
                </a:cubicBezTo>
                <a:cubicBezTo>
                  <a:pt x="257" y="404"/>
                  <a:pt x="257" y="403"/>
                  <a:pt x="256" y="402"/>
                </a:cubicBezTo>
                <a:cubicBezTo>
                  <a:pt x="256" y="404"/>
                  <a:pt x="255" y="405"/>
                  <a:pt x="256" y="406"/>
                </a:cubicBezTo>
                <a:cubicBezTo>
                  <a:pt x="256" y="406"/>
                  <a:pt x="257" y="407"/>
                  <a:pt x="257" y="407"/>
                </a:cubicBezTo>
                <a:cubicBezTo>
                  <a:pt x="257" y="408"/>
                  <a:pt x="257" y="409"/>
                  <a:pt x="257" y="410"/>
                </a:cubicBezTo>
                <a:cubicBezTo>
                  <a:pt x="256" y="411"/>
                  <a:pt x="256" y="411"/>
                  <a:pt x="256" y="411"/>
                </a:cubicBezTo>
                <a:cubicBezTo>
                  <a:pt x="257" y="412"/>
                  <a:pt x="257" y="413"/>
                  <a:pt x="257" y="414"/>
                </a:cubicBezTo>
                <a:cubicBezTo>
                  <a:pt x="257" y="415"/>
                  <a:pt x="257" y="417"/>
                  <a:pt x="256" y="418"/>
                </a:cubicBezTo>
                <a:cubicBezTo>
                  <a:pt x="255" y="419"/>
                  <a:pt x="255" y="420"/>
                  <a:pt x="257" y="421"/>
                </a:cubicBezTo>
                <a:cubicBezTo>
                  <a:pt x="257" y="421"/>
                  <a:pt x="257" y="421"/>
                  <a:pt x="257" y="421"/>
                </a:cubicBezTo>
                <a:cubicBezTo>
                  <a:pt x="257" y="421"/>
                  <a:pt x="257" y="421"/>
                  <a:pt x="257" y="422"/>
                </a:cubicBezTo>
                <a:cubicBezTo>
                  <a:pt x="257" y="424"/>
                  <a:pt x="257" y="427"/>
                  <a:pt x="257" y="429"/>
                </a:cubicBezTo>
                <a:cubicBezTo>
                  <a:pt x="257" y="429"/>
                  <a:pt x="256" y="429"/>
                  <a:pt x="256" y="430"/>
                </a:cubicBezTo>
                <a:cubicBezTo>
                  <a:pt x="256" y="430"/>
                  <a:pt x="255" y="430"/>
                  <a:pt x="255" y="430"/>
                </a:cubicBezTo>
                <a:cubicBezTo>
                  <a:pt x="255" y="429"/>
                  <a:pt x="255" y="429"/>
                  <a:pt x="255" y="428"/>
                </a:cubicBezTo>
                <a:cubicBezTo>
                  <a:pt x="255" y="428"/>
                  <a:pt x="254" y="428"/>
                  <a:pt x="254" y="428"/>
                </a:cubicBezTo>
                <a:cubicBezTo>
                  <a:pt x="254" y="428"/>
                  <a:pt x="254" y="428"/>
                  <a:pt x="254" y="428"/>
                </a:cubicBezTo>
                <a:cubicBezTo>
                  <a:pt x="253" y="430"/>
                  <a:pt x="253" y="430"/>
                  <a:pt x="252" y="429"/>
                </a:cubicBezTo>
                <a:cubicBezTo>
                  <a:pt x="252" y="429"/>
                  <a:pt x="251" y="429"/>
                  <a:pt x="251" y="428"/>
                </a:cubicBezTo>
                <a:cubicBezTo>
                  <a:pt x="251" y="426"/>
                  <a:pt x="251" y="424"/>
                  <a:pt x="251" y="422"/>
                </a:cubicBezTo>
                <a:cubicBezTo>
                  <a:pt x="251" y="421"/>
                  <a:pt x="251" y="420"/>
                  <a:pt x="252" y="420"/>
                </a:cubicBezTo>
                <a:cubicBezTo>
                  <a:pt x="252" y="420"/>
                  <a:pt x="251" y="419"/>
                  <a:pt x="251" y="419"/>
                </a:cubicBezTo>
                <a:cubicBezTo>
                  <a:pt x="251" y="385"/>
                  <a:pt x="251" y="385"/>
                  <a:pt x="251" y="385"/>
                </a:cubicBezTo>
                <a:cubicBezTo>
                  <a:pt x="256" y="385"/>
                  <a:pt x="256" y="385"/>
                  <a:pt x="256" y="385"/>
                </a:cubicBezTo>
                <a:cubicBezTo>
                  <a:pt x="257" y="386"/>
                  <a:pt x="257" y="387"/>
                  <a:pt x="258" y="388"/>
                </a:cubicBezTo>
                <a:cubicBezTo>
                  <a:pt x="258" y="388"/>
                  <a:pt x="257" y="389"/>
                  <a:pt x="258" y="390"/>
                </a:cubicBezTo>
                <a:cubicBezTo>
                  <a:pt x="258" y="391"/>
                  <a:pt x="259" y="392"/>
                  <a:pt x="259" y="393"/>
                </a:cubicBezTo>
                <a:cubicBezTo>
                  <a:pt x="260" y="394"/>
                  <a:pt x="259" y="396"/>
                  <a:pt x="260" y="396"/>
                </a:cubicBezTo>
                <a:cubicBezTo>
                  <a:pt x="261" y="397"/>
                  <a:pt x="260" y="398"/>
                  <a:pt x="260" y="399"/>
                </a:cubicBezTo>
                <a:cubicBezTo>
                  <a:pt x="261" y="400"/>
                  <a:pt x="261" y="400"/>
                  <a:pt x="261" y="400"/>
                </a:cubicBezTo>
                <a:cubicBezTo>
                  <a:pt x="262" y="403"/>
                  <a:pt x="262" y="403"/>
                  <a:pt x="262" y="406"/>
                </a:cubicBezTo>
                <a:cubicBezTo>
                  <a:pt x="262" y="406"/>
                  <a:pt x="262" y="406"/>
                  <a:pt x="262" y="407"/>
                </a:cubicBezTo>
                <a:cubicBezTo>
                  <a:pt x="264" y="408"/>
                  <a:pt x="262" y="410"/>
                  <a:pt x="264" y="411"/>
                </a:cubicBezTo>
                <a:cubicBezTo>
                  <a:pt x="264" y="412"/>
                  <a:pt x="264" y="412"/>
                  <a:pt x="263" y="412"/>
                </a:cubicBezTo>
                <a:cubicBezTo>
                  <a:pt x="262" y="412"/>
                  <a:pt x="262" y="412"/>
                  <a:pt x="262" y="413"/>
                </a:cubicBezTo>
                <a:cubicBezTo>
                  <a:pt x="263" y="414"/>
                  <a:pt x="263" y="415"/>
                  <a:pt x="264" y="416"/>
                </a:cubicBezTo>
                <a:cubicBezTo>
                  <a:pt x="264" y="415"/>
                  <a:pt x="265" y="414"/>
                  <a:pt x="265" y="413"/>
                </a:cubicBezTo>
                <a:cubicBezTo>
                  <a:pt x="265" y="410"/>
                  <a:pt x="265" y="408"/>
                  <a:pt x="265" y="405"/>
                </a:cubicBezTo>
                <a:cubicBezTo>
                  <a:pt x="265" y="403"/>
                  <a:pt x="266" y="401"/>
                  <a:pt x="264" y="399"/>
                </a:cubicBezTo>
                <a:cubicBezTo>
                  <a:pt x="264" y="396"/>
                  <a:pt x="264" y="394"/>
                  <a:pt x="264" y="391"/>
                </a:cubicBezTo>
                <a:cubicBezTo>
                  <a:pt x="266" y="390"/>
                  <a:pt x="265" y="387"/>
                  <a:pt x="265" y="386"/>
                </a:cubicBezTo>
                <a:cubicBezTo>
                  <a:pt x="266" y="385"/>
                  <a:pt x="267" y="385"/>
                  <a:pt x="269" y="385"/>
                </a:cubicBezTo>
                <a:cubicBezTo>
                  <a:pt x="269" y="386"/>
                  <a:pt x="269" y="386"/>
                  <a:pt x="270" y="387"/>
                </a:cubicBezTo>
                <a:cubicBezTo>
                  <a:pt x="270" y="388"/>
                  <a:pt x="270" y="390"/>
                  <a:pt x="270" y="392"/>
                </a:cubicBezTo>
                <a:cubicBezTo>
                  <a:pt x="270" y="393"/>
                  <a:pt x="269" y="395"/>
                  <a:pt x="271" y="396"/>
                </a:cubicBezTo>
                <a:cubicBezTo>
                  <a:pt x="271" y="397"/>
                  <a:pt x="271" y="398"/>
                  <a:pt x="271" y="399"/>
                </a:cubicBezTo>
                <a:cubicBezTo>
                  <a:pt x="271" y="401"/>
                  <a:pt x="270" y="401"/>
                  <a:pt x="270" y="403"/>
                </a:cubicBezTo>
                <a:cubicBezTo>
                  <a:pt x="270" y="404"/>
                  <a:pt x="270" y="406"/>
                  <a:pt x="270" y="407"/>
                </a:cubicBezTo>
                <a:cubicBezTo>
                  <a:pt x="270" y="411"/>
                  <a:pt x="270" y="411"/>
                  <a:pt x="270" y="411"/>
                </a:cubicBezTo>
                <a:cubicBezTo>
                  <a:pt x="268" y="411"/>
                  <a:pt x="268" y="411"/>
                  <a:pt x="268" y="413"/>
                </a:cubicBezTo>
                <a:cubicBezTo>
                  <a:pt x="269" y="412"/>
                  <a:pt x="269" y="412"/>
                  <a:pt x="270" y="412"/>
                </a:cubicBezTo>
                <a:moveTo>
                  <a:pt x="254" y="425"/>
                </a:moveTo>
                <a:cubicBezTo>
                  <a:pt x="254" y="425"/>
                  <a:pt x="253" y="425"/>
                  <a:pt x="253" y="425"/>
                </a:cubicBezTo>
                <a:cubicBezTo>
                  <a:pt x="253" y="425"/>
                  <a:pt x="253" y="426"/>
                  <a:pt x="253" y="426"/>
                </a:cubicBezTo>
                <a:cubicBezTo>
                  <a:pt x="253" y="426"/>
                  <a:pt x="253" y="426"/>
                  <a:pt x="253" y="426"/>
                </a:cubicBezTo>
                <a:cubicBezTo>
                  <a:pt x="253" y="426"/>
                  <a:pt x="254" y="426"/>
                  <a:pt x="254" y="425"/>
                </a:cubicBezTo>
                <a:moveTo>
                  <a:pt x="254" y="421"/>
                </a:moveTo>
                <a:cubicBezTo>
                  <a:pt x="254" y="421"/>
                  <a:pt x="254" y="422"/>
                  <a:pt x="254" y="422"/>
                </a:cubicBezTo>
                <a:cubicBezTo>
                  <a:pt x="254" y="422"/>
                  <a:pt x="254" y="422"/>
                  <a:pt x="254" y="422"/>
                </a:cubicBezTo>
                <a:cubicBezTo>
                  <a:pt x="254" y="422"/>
                  <a:pt x="255" y="422"/>
                  <a:pt x="255" y="422"/>
                </a:cubicBezTo>
                <a:cubicBezTo>
                  <a:pt x="255" y="422"/>
                  <a:pt x="254" y="422"/>
                  <a:pt x="254" y="421"/>
                </a:cubicBezTo>
                <a:moveTo>
                  <a:pt x="266" y="424"/>
                </a:moveTo>
                <a:cubicBezTo>
                  <a:pt x="266" y="423"/>
                  <a:pt x="266" y="423"/>
                  <a:pt x="266" y="423"/>
                </a:cubicBezTo>
                <a:cubicBezTo>
                  <a:pt x="266" y="423"/>
                  <a:pt x="265" y="424"/>
                  <a:pt x="265" y="424"/>
                </a:cubicBezTo>
                <a:cubicBezTo>
                  <a:pt x="265" y="424"/>
                  <a:pt x="266" y="424"/>
                  <a:pt x="266" y="424"/>
                </a:cubicBezTo>
                <a:cubicBezTo>
                  <a:pt x="266" y="424"/>
                  <a:pt x="266" y="424"/>
                  <a:pt x="266" y="424"/>
                </a:cubicBezTo>
                <a:moveTo>
                  <a:pt x="558" y="425"/>
                </a:moveTo>
                <a:cubicBezTo>
                  <a:pt x="557" y="425"/>
                  <a:pt x="557" y="425"/>
                  <a:pt x="556" y="425"/>
                </a:cubicBezTo>
                <a:cubicBezTo>
                  <a:pt x="555" y="424"/>
                  <a:pt x="556" y="423"/>
                  <a:pt x="555" y="422"/>
                </a:cubicBezTo>
                <a:cubicBezTo>
                  <a:pt x="554" y="422"/>
                  <a:pt x="554" y="421"/>
                  <a:pt x="554" y="420"/>
                </a:cubicBezTo>
                <a:cubicBezTo>
                  <a:pt x="554" y="417"/>
                  <a:pt x="554" y="414"/>
                  <a:pt x="554" y="411"/>
                </a:cubicBezTo>
                <a:cubicBezTo>
                  <a:pt x="554" y="410"/>
                  <a:pt x="554" y="409"/>
                  <a:pt x="554" y="409"/>
                </a:cubicBezTo>
                <a:cubicBezTo>
                  <a:pt x="554" y="408"/>
                  <a:pt x="553" y="408"/>
                  <a:pt x="554" y="407"/>
                </a:cubicBezTo>
                <a:cubicBezTo>
                  <a:pt x="555" y="406"/>
                  <a:pt x="555" y="404"/>
                  <a:pt x="554" y="403"/>
                </a:cubicBezTo>
                <a:cubicBezTo>
                  <a:pt x="553" y="402"/>
                  <a:pt x="554" y="401"/>
                  <a:pt x="554" y="400"/>
                </a:cubicBezTo>
                <a:cubicBezTo>
                  <a:pt x="555" y="399"/>
                  <a:pt x="554" y="397"/>
                  <a:pt x="554" y="396"/>
                </a:cubicBezTo>
                <a:cubicBezTo>
                  <a:pt x="555" y="395"/>
                  <a:pt x="554" y="393"/>
                  <a:pt x="555" y="392"/>
                </a:cubicBezTo>
                <a:cubicBezTo>
                  <a:pt x="555" y="389"/>
                  <a:pt x="555" y="389"/>
                  <a:pt x="555" y="389"/>
                </a:cubicBezTo>
                <a:cubicBezTo>
                  <a:pt x="556" y="389"/>
                  <a:pt x="557" y="388"/>
                  <a:pt x="558" y="387"/>
                </a:cubicBezTo>
                <a:cubicBezTo>
                  <a:pt x="559" y="386"/>
                  <a:pt x="560" y="386"/>
                  <a:pt x="560" y="386"/>
                </a:cubicBezTo>
                <a:cubicBezTo>
                  <a:pt x="561" y="385"/>
                  <a:pt x="562" y="385"/>
                  <a:pt x="562" y="385"/>
                </a:cubicBezTo>
                <a:cubicBezTo>
                  <a:pt x="563" y="385"/>
                  <a:pt x="563" y="385"/>
                  <a:pt x="564" y="385"/>
                </a:cubicBezTo>
                <a:cubicBezTo>
                  <a:pt x="564" y="385"/>
                  <a:pt x="565" y="385"/>
                  <a:pt x="566" y="386"/>
                </a:cubicBezTo>
                <a:cubicBezTo>
                  <a:pt x="566" y="386"/>
                  <a:pt x="568" y="386"/>
                  <a:pt x="568" y="387"/>
                </a:cubicBezTo>
                <a:cubicBezTo>
                  <a:pt x="569" y="388"/>
                  <a:pt x="571" y="389"/>
                  <a:pt x="571" y="391"/>
                </a:cubicBezTo>
                <a:cubicBezTo>
                  <a:pt x="571" y="392"/>
                  <a:pt x="572" y="393"/>
                  <a:pt x="572" y="394"/>
                </a:cubicBezTo>
                <a:cubicBezTo>
                  <a:pt x="571" y="395"/>
                  <a:pt x="573" y="396"/>
                  <a:pt x="573" y="397"/>
                </a:cubicBezTo>
                <a:cubicBezTo>
                  <a:pt x="572" y="399"/>
                  <a:pt x="572" y="400"/>
                  <a:pt x="572" y="401"/>
                </a:cubicBezTo>
                <a:cubicBezTo>
                  <a:pt x="572" y="405"/>
                  <a:pt x="572" y="405"/>
                  <a:pt x="572" y="405"/>
                </a:cubicBezTo>
                <a:cubicBezTo>
                  <a:pt x="572" y="408"/>
                  <a:pt x="572" y="408"/>
                  <a:pt x="572" y="408"/>
                </a:cubicBezTo>
                <a:cubicBezTo>
                  <a:pt x="572" y="411"/>
                  <a:pt x="573" y="414"/>
                  <a:pt x="572" y="416"/>
                </a:cubicBezTo>
                <a:cubicBezTo>
                  <a:pt x="572" y="418"/>
                  <a:pt x="573" y="420"/>
                  <a:pt x="572" y="421"/>
                </a:cubicBezTo>
                <a:cubicBezTo>
                  <a:pt x="572" y="422"/>
                  <a:pt x="571" y="424"/>
                  <a:pt x="570" y="425"/>
                </a:cubicBezTo>
                <a:cubicBezTo>
                  <a:pt x="569" y="425"/>
                  <a:pt x="571" y="428"/>
                  <a:pt x="569" y="428"/>
                </a:cubicBezTo>
                <a:cubicBezTo>
                  <a:pt x="568" y="428"/>
                  <a:pt x="567" y="429"/>
                  <a:pt x="566" y="430"/>
                </a:cubicBezTo>
                <a:cubicBezTo>
                  <a:pt x="565" y="430"/>
                  <a:pt x="563" y="430"/>
                  <a:pt x="562" y="430"/>
                </a:cubicBezTo>
                <a:cubicBezTo>
                  <a:pt x="560" y="430"/>
                  <a:pt x="560" y="428"/>
                  <a:pt x="559" y="429"/>
                </a:cubicBezTo>
                <a:cubicBezTo>
                  <a:pt x="558" y="428"/>
                  <a:pt x="558" y="427"/>
                  <a:pt x="557" y="427"/>
                </a:cubicBezTo>
                <a:cubicBezTo>
                  <a:pt x="558" y="426"/>
                  <a:pt x="558" y="426"/>
                  <a:pt x="558" y="425"/>
                </a:cubicBezTo>
                <a:moveTo>
                  <a:pt x="563" y="428"/>
                </a:moveTo>
                <a:cubicBezTo>
                  <a:pt x="563" y="427"/>
                  <a:pt x="564" y="427"/>
                  <a:pt x="564" y="426"/>
                </a:cubicBezTo>
                <a:cubicBezTo>
                  <a:pt x="564" y="426"/>
                  <a:pt x="565" y="426"/>
                  <a:pt x="565" y="426"/>
                </a:cubicBezTo>
                <a:cubicBezTo>
                  <a:pt x="565" y="425"/>
                  <a:pt x="565" y="424"/>
                  <a:pt x="565" y="422"/>
                </a:cubicBezTo>
                <a:cubicBezTo>
                  <a:pt x="565" y="421"/>
                  <a:pt x="566" y="421"/>
                  <a:pt x="566" y="420"/>
                </a:cubicBezTo>
                <a:cubicBezTo>
                  <a:pt x="566" y="411"/>
                  <a:pt x="566" y="402"/>
                  <a:pt x="566" y="393"/>
                </a:cubicBezTo>
                <a:cubicBezTo>
                  <a:pt x="565" y="392"/>
                  <a:pt x="564" y="392"/>
                  <a:pt x="563" y="391"/>
                </a:cubicBezTo>
                <a:cubicBezTo>
                  <a:pt x="563" y="391"/>
                  <a:pt x="563" y="391"/>
                  <a:pt x="562" y="391"/>
                </a:cubicBezTo>
                <a:cubicBezTo>
                  <a:pt x="562" y="392"/>
                  <a:pt x="562" y="393"/>
                  <a:pt x="561" y="393"/>
                </a:cubicBezTo>
                <a:cubicBezTo>
                  <a:pt x="561" y="394"/>
                  <a:pt x="561" y="395"/>
                  <a:pt x="561" y="396"/>
                </a:cubicBezTo>
                <a:cubicBezTo>
                  <a:pt x="562" y="397"/>
                  <a:pt x="560" y="398"/>
                  <a:pt x="560" y="399"/>
                </a:cubicBezTo>
                <a:cubicBezTo>
                  <a:pt x="560" y="405"/>
                  <a:pt x="560" y="411"/>
                  <a:pt x="560" y="417"/>
                </a:cubicBezTo>
                <a:cubicBezTo>
                  <a:pt x="560" y="417"/>
                  <a:pt x="560" y="418"/>
                  <a:pt x="560" y="418"/>
                </a:cubicBezTo>
                <a:cubicBezTo>
                  <a:pt x="561" y="419"/>
                  <a:pt x="561" y="420"/>
                  <a:pt x="561" y="421"/>
                </a:cubicBezTo>
                <a:cubicBezTo>
                  <a:pt x="560" y="421"/>
                  <a:pt x="560" y="421"/>
                  <a:pt x="559" y="421"/>
                </a:cubicBezTo>
                <a:cubicBezTo>
                  <a:pt x="558" y="421"/>
                  <a:pt x="558" y="422"/>
                  <a:pt x="558" y="422"/>
                </a:cubicBezTo>
                <a:cubicBezTo>
                  <a:pt x="558" y="423"/>
                  <a:pt x="558" y="423"/>
                  <a:pt x="559" y="423"/>
                </a:cubicBezTo>
                <a:cubicBezTo>
                  <a:pt x="559" y="423"/>
                  <a:pt x="559" y="423"/>
                  <a:pt x="560" y="423"/>
                </a:cubicBezTo>
                <a:cubicBezTo>
                  <a:pt x="560" y="423"/>
                  <a:pt x="560" y="424"/>
                  <a:pt x="560" y="424"/>
                </a:cubicBezTo>
                <a:cubicBezTo>
                  <a:pt x="559" y="424"/>
                  <a:pt x="559" y="425"/>
                  <a:pt x="560" y="425"/>
                </a:cubicBezTo>
                <a:cubicBezTo>
                  <a:pt x="560" y="425"/>
                  <a:pt x="561" y="425"/>
                  <a:pt x="561" y="426"/>
                </a:cubicBezTo>
                <a:cubicBezTo>
                  <a:pt x="561" y="427"/>
                  <a:pt x="562" y="427"/>
                  <a:pt x="563" y="428"/>
                </a:cubicBezTo>
                <a:moveTo>
                  <a:pt x="555" y="414"/>
                </a:moveTo>
                <a:cubicBezTo>
                  <a:pt x="556" y="415"/>
                  <a:pt x="557" y="416"/>
                  <a:pt x="558" y="415"/>
                </a:cubicBezTo>
                <a:cubicBezTo>
                  <a:pt x="557" y="415"/>
                  <a:pt x="557" y="413"/>
                  <a:pt x="555" y="414"/>
                </a:cubicBezTo>
                <a:moveTo>
                  <a:pt x="558" y="417"/>
                </a:moveTo>
                <a:cubicBezTo>
                  <a:pt x="558" y="417"/>
                  <a:pt x="558" y="417"/>
                  <a:pt x="558" y="417"/>
                </a:cubicBezTo>
                <a:cubicBezTo>
                  <a:pt x="558" y="417"/>
                  <a:pt x="558" y="417"/>
                  <a:pt x="557" y="417"/>
                </a:cubicBezTo>
                <a:cubicBezTo>
                  <a:pt x="557" y="417"/>
                  <a:pt x="558" y="417"/>
                  <a:pt x="558" y="417"/>
                </a:cubicBezTo>
                <a:cubicBezTo>
                  <a:pt x="558" y="417"/>
                  <a:pt x="558" y="417"/>
                  <a:pt x="558" y="417"/>
                </a:cubicBezTo>
                <a:moveTo>
                  <a:pt x="539" y="385"/>
                </a:moveTo>
                <a:cubicBezTo>
                  <a:pt x="545" y="385"/>
                  <a:pt x="545" y="385"/>
                  <a:pt x="545" y="385"/>
                </a:cubicBezTo>
                <a:cubicBezTo>
                  <a:pt x="545" y="386"/>
                  <a:pt x="546" y="387"/>
                  <a:pt x="547" y="388"/>
                </a:cubicBezTo>
                <a:cubicBezTo>
                  <a:pt x="547" y="388"/>
                  <a:pt x="549" y="391"/>
                  <a:pt x="549" y="391"/>
                </a:cubicBezTo>
                <a:cubicBezTo>
                  <a:pt x="549" y="393"/>
                  <a:pt x="550" y="393"/>
                  <a:pt x="550" y="395"/>
                </a:cubicBezTo>
                <a:cubicBezTo>
                  <a:pt x="549" y="396"/>
                  <a:pt x="550" y="397"/>
                  <a:pt x="550" y="399"/>
                </a:cubicBezTo>
                <a:cubicBezTo>
                  <a:pt x="551" y="400"/>
                  <a:pt x="551" y="402"/>
                  <a:pt x="551" y="404"/>
                </a:cubicBezTo>
                <a:cubicBezTo>
                  <a:pt x="551" y="406"/>
                  <a:pt x="551" y="408"/>
                  <a:pt x="551" y="410"/>
                </a:cubicBezTo>
                <a:cubicBezTo>
                  <a:pt x="551" y="411"/>
                  <a:pt x="551" y="412"/>
                  <a:pt x="550" y="412"/>
                </a:cubicBezTo>
                <a:cubicBezTo>
                  <a:pt x="550" y="412"/>
                  <a:pt x="550" y="413"/>
                  <a:pt x="551" y="413"/>
                </a:cubicBezTo>
                <a:cubicBezTo>
                  <a:pt x="550" y="414"/>
                  <a:pt x="550" y="414"/>
                  <a:pt x="550" y="414"/>
                </a:cubicBezTo>
                <a:cubicBezTo>
                  <a:pt x="550" y="423"/>
                  <a:pt x="550" y="423"/>
                  <a:pt x="550" y="423"/>
                </a:cubicBezTo>
                <a:cubicBezTo>
                  <a:pt x="549" y="424"/>
                  <a:pt x="548" y="424"/>
                  <a:pt x="547" y="425"/>
                </a:cubicBezTo>
                <a:cubicBezTo>
                  <a:pt x="547" y="426"/>
                  <a:pt x="547" y="427"/>
                  <a:pt x="546" y="428"/>
                </a:cubicBezTo>
                <a:cubicBezTo>
                  <a:pt x="546" y="429"/>
                  <a:pt x="545" y="429"/>
                  <a:pt x="545" y="430"/>
                </a:cubicBezTo>
                <a:cubicBezTo>
                  <a:pt x="544" y="430"/>
                  <a:pt x="543" y="430"/>
                  <a:pt x="542" y="429"/>
                </a:cubicBezTo>
                <a:cubicBezTo>
                  <a:pt x="542" y="429"/>
                  <a:pt x="542" y="429"/>
                  <a:pt x="541" y="429"/>
                </a:cubicBezTo>
                <a:cubicBezTo>
                  <a:pt x="540" y="430"/>
                  <a:pt x="539" y="430"/>
                  <a:pt x="538" y="430"/>
                </a:cubicBezTo>
                <a:cubicBezTo>
                  <a:pt x="537" y="429"/>
                  <a:pt x="535" y="429"/>
                  <a:pt x="534" y="427"/>
                </a:cubicBezTo>
                <a:cubicBezTo>
                  <a:pt x="534" y="426"/>
                  <a:pt x="534" y="425"/>
                  <a:pt x="533" y="424"/>
                </a:cubicBezTo>
                <a:cubicBezTo>
                  <a:pt x="532" y="423"/>
                  <a:pt x="533" y="423"/>
                  <a:pt x="533" y="422"/>
                </a:cubicBezTo>
                <a:cubicBezTo>
                  <a:pt x="533" y="421"/>
                  <a:pt x="534" y="421"/>
                  <a:pt x="534" y="421"/>
                </a:cubicBezTo>
                <a:cubicBezTo>
                  <a:pt x="535" y="421"/>
                  <a:pt x="535" y="421"/>
                  <a:pt x="536" y="421"/>
                </a:cubicBezTo>
                <a:cubicBezTo>
                  <a:pt x="536" y="421"/>
                  <a:pt x="536" y="420"/>
                  <a:pt x="537" y="420"/>
                </a:cubicBezTo>
                <a:cubicBezTo>
                  <a:pt x="538" y="420"/>
                  <a:pt x="538" y="420"/>
                  <a:pt x="538" y="421"/>
                </a:cubicBezTo>
                <a:cubicBezTo>
                  <a:pt x="539" y="423"/>
                  <a:pt x="540" y="425"/>
                  <a:pt x="542" y="426"/>
                </a:cubicBezTo>
                <a:cubicBezTo>
                  <a:pt x="542" y="425"/>
                  <a:pt x="543" y="425"/>
                  <a:pt x="544" y="424"/>
                </a:cubicBezTo>
                <a:cubicBezTo>
                  <a:pt x="544" y="424"/>
                  <a:pt x="544" y="424"/>
                  <a:pt x="544" y="424"/>
                </a:cubicBezTo>
                <a:cubicBezTo>
                  <a:pt x="544" y="423"/>
                  <a:pt x="544" y="423"/>
                  <a:pt x="544" y="423"/>
                </a:cubicBezTo>
                <a:cubicBezTo>
                  <a:pt x="544" y="419"/>
                  <a:pt x="544" y="416"/>
                  <a:pt x="544" y="412"/>
                </a:cubicBezTo>
                <a:cubicBezTo>
                  <a:pt x="544" y="412"/>
                  <a:pt x="544" y="412"/>
                  <a:pt x="543" y="412"/>
                </a:cubicBezTo>
                <a:cubicBezTo>
                  <a:pt x="543" y="412"/>
                  <a:pt x="543" y="413"/>
                  <a:pt x="543" y="413"/>
                </a:cubicBezTo>
                <a:cubicBezTo>
                  <a:pt x="543" y="413"/>
                  <a:pt x="542" y="414"/>
                  <a:pt x="542" y="414"/>
                </a:cubicBezTo>
                <a:cubicBezTo>
                  <a:pt x="541" y="414"/>
                  <a:pt x="540" y="414"/>
                  <a:pt x="539" y="414"/>
                </a:cubicBezTo>
                <a:cubicBezTo>
                  <a:pt x="539" y="414"/>
                  <a:pt x="536" y="412"/>
                  <a:pt x="536" y="412"/>
                </a:cubicBezTo>
                <a:cubicBezTo>
                  <a:pt x="535" y="411"/>
                  <a:pt x="534" y="410"/>
                  <a:pt x="534" y="409"/>
                </a:cubicBezTo>
                <a:cubicBezTo>
                  <a:pt x="533" y="408"/>
                  <a:pt x="534" y="406"/>
                  <a:pt x="533" y="406"/>
                </a:cubicBezTo>
                <a:cubicBezTo>
                  <a:pt x="533" y="402"/>
                  <a:pt x="533" y="402"/>
                  <a:pt x="533" y="402"/>
                </a:cubicBezTo>
                <a:cubicBezTo>
                  <a:pt x="533" y="398"/>
                  <a:pt x="533" y="398"/>
                  <a:pt x="533" y="398"/>
                </a:cubicBezTo>
                <a:cubicBezTo>
                  <a:pt x="532" y="398"/>
                  <a:pt x="532" y="397"/>
                  <a:pt x="532" y="397"/>
                </a:cubicBezTo>
                <a:cubicBezTo>
                  <a:pt x="533" y="396"/>
                  <a:pt x="533" y="395"/>
                  <a:pt x="533" y="395"/>
                </a:cubicBezTo>
                <a:cubicBezTo>
                  <a:pt x="532" y="393"/>
                  <a:pt x="534" y="393"/>
                  <a:pt x="534" y="392"/>
                </a:cubicBezTo>
                <a:cubicBezTo>
                  <a:pt x="533" y="390"/>
                  <a:pt x="535" y="390"/>
                  <a:pt x="535" y="389"/>
                </a:cubicBezTo>
                <a:cubicBezTo>
                  <a:pt x="536" y="388"/>
                  <a:pt x="536" y="387"/>
                  <a:pt x="537" y="387"/>
                </a:cubicBezTo>
                <a:cubicBezTo>
                  <a:pt x="538" y="387"/>
                  <a:pt x="538" y="386"/>
                  <a:pt x="539" y="385"/>
                </a:cubicBezTo>
                <a:moveTo>
                  <a:pt x="546" y="419"/>
                </a:moveTo>
                <a:cubicBezTo>
                  <a:pt x="547" y="419"/>
                  <a:pt x="547" y="419"/>
                  <a:pt x="547" y="419"/>
                </a:cubicBezTo>
                <a:cubicBezTo>
                  <a:pt x="547" y="419"/>
                  <a:pt x="547" y="419"/>
                  <a:pt x="547" y="419"/>
                </a:cubicBezTo>
                <a:cubicBezTo>
                  <a:pt x="547" y="419"/>
                  <a:pt x="546" y="418"/>
                  <a:pt x="546" y="419"/>
                </a:cubicBezTo>
                <a:cubicBezTo>
                  <a:pt x="546" y="419"/>
                  <a:pt x="546" y="419"/>
                  <a:pt x="547" y="419"/>
                </a:cubicBezTo>
                <a:cubicBezTo>
                  <a:pt x="547" y="421"/>
                  <a:pt x="547" y="421"/>
                  <a:pt x="549" y="421"/>
                </a:cubicBezTo>
                <a:cubicBezTo>
                  <a:pt x="548" y="420"/>
                  <a:pt x="548" y="420"/>
                  <a:pt x="546" y="419"/>
                </a:cubicBezTo>
                <a:moveTo>
                  <a:pt x="543" y="409"/>
                </a:moveTo>
                <a:cubicBezTo>
                  <a:pt x="543" y="408"/>
                  <a:pt x="543" y="407"/>
                  <a:pt x="543" y="407"/>
                </a:cubicBezTo>
                <a:cubicBezTo>
                  <a:pt x="544" y="405"/>
                  <a:pt x="545" y="404"/>
                  <a:pt x="543" y="402"/>
                </a:cubicBezTo>
                <a:cubicBezTo>
                  <a:pt x="543" y="402"/>
                  <a:pt x="543" y="401"/>
                  <a:pt x="543" y="401"/>
                </a:cubicBezTo>
                <a:cubicBezTo>
                  <a:pt x="543" y="399"/>
                  <a:pt x="543" y="398"/>
                  <a:pt x="543" y="396"/>
                </a:cubicBezTo>
                <a:cubicBezTo>
                  <a:pt x="544" y="396"/>
                  <a:pt x="545" y="395"/>
                  <a:pt x="544" y="394"/>
                </a:cubicBezTo>
                <a:cubicBezTo>
                  <a:pt x="543" y="393"/>
                  <a:pt x="543" y="393"/>
                  <a:pt x="543" y="392"/>
                </a:cubicBezTo>
                <a:cubicBezTo>
                  <a:pt x="543" y="391"/>
                  <a:pt x="543" y="391"/>
                  <a:pt x="543" y="391"/>
                </a:cubicBezTo>
                <a:cubicBezTo>
                  <a:pt x="541" y="391"/>
                  <a:pt x="541" y="391"/>
                  <a:pt x="541" y="391"/>
                </a:cubicBezTo>
                <a:cubicBezTo>
                  <a:pt x="540" y="392"/>
                  <a:pt x="539" y="393"/>
                  <a:pt x="538" y="393"/>
                </a:cubicBezTo>
                <a:cubicBezTo>
                  <a:pt x="538" y="399"/>
                  <a:pt x="538" y="399"/>
                  <a:pt x="538" y="399"/>
                </a:cubicBezTo>
                <a:cubicBezTo>
                  <a:pt x="539" y="399"/>
                  <a:pt x="539" y="400"/>
                  <a:pt x="539" y="400"/>
                </a:cubicBezTo>
                <a:cubicBezTo>
                  <a:pt x="538" y="402"/>
                  <a:pt x="539" y="404"/>
                  <a:pt x="538" y="406"/>
                </a:cubicBezTo>
                <a:cubicBezTo>
                  <a:pt x="539" y="407"/>
                  <a:pt x="540" y="408"/>
                  <a:pt x="541" y="409"/>
                </a:cubicBezTo>
                <a:moveTo>
                  <a:pt x="592" y="405"/>
                </a:moveTo>
                <a:cubicBezTo>
                  <a:pt x="593" y="405"/>
                  <a:pt x="593" y="405"/>
                  <a:pt x="593" y="406"/>
                </a:cubicBezTo>
                <a:cubicBezTo>
                  <a:pt x="593" y="407"/>
                  <a:pt x="594" y="409"/>
                  <a:pt x="593" y="410"/>
                </a:cubicBezTo>
                <a:cubicBezTo>
                  <a:pt x="593" y="410"/>
                  <a:pt x="593" y="411"/>
                  <a:pt x="593" y="411"/>
                </a:cubicBezTo>
                <a:cubicBezTo>
                  <a:pt x="593" y="411"/>
                  <a:pt x="594" y="411"/>
                  <a:pt x="594" y="411"/>
                </a:cubicBezTo>
                <a:cubicBezTo>
                  <a:pt x="594" y="412"/>
                  <a:pt x="593" y="412"/>
                  <a:pt x="593" y="413"/>
                </a:cubicBezTo>
                <a:cubicBezTo>
                  <a:pt x="592" y="413"/>
                  <a:pt x="593" y="414"/>
                  <a:pt x="592" y="415"/>
                </a:cubicBezTo>
                <a:cubicBezTo>
                  <a:pt x="592" y="415"/>
                  <a:pt x="591" y="415"/>
                  <a:pt x="591" y="416"/>
                </a:cubicBezTo>
                <a:cubicBezTo>
                  <a:pt x="590" y="416"/>
                  <a:pt x="590" y="416"/>
                  <a:pt x="590" y="416"/>
                </a:cubicBezTo>
                <a:cubicBezTo>
                  <a:pt x="591" y="416"/>
                  <a:pt x="591" y="416"/>
                  <a:pt x="591" y="416"/>
                </a:cubicBezTo>
                <a:cubicBezTo>
                  <a:pt x="591" y="415"/>
                  <a:pt x="591" y="415"/>
                  <a:pt x="591" y="415"/>
                </a:cubicBezTo>
                <a:cubicBezTo>
                  <a:pt x="590" y="415"/>
                  <a:pt x="590" y="414"/>
                  <a:pt x="590" y="415"/>
                </a:cubicBezTo>
                <a:cubicBezTo>
                  <a:pt x="590" y="415"/>
                  <a:pt x="590" y="415"/>
                  <a:pt x="590" y="416"/>
                </a:cubicBezTo>
                <a:cubicBezTo>
                  <a:pt x="591" y="416"/>
                  <a:pt x="591" y="416"/>
                  <a:pt x="591" y="416"/>
                </a:cubicBezTo>
                <a:cubicBezTo>
                  <a:pt x="591" y="416"/>
                  <a:pt x="591" y="416"/>
                  <a:pt x="591" y="416"/>
                </a:cubicBezTo>
                <a:cubicBezTo>
                  <a:pt x="592" y="416"/>
                  <a:pt x="592" y="415"/>
                  <a:pt x="592" y="415"/>
                </a:cubicBezTo>
                <a:cubicBezTo>
                  <a:pt x="593" y="415"/>
                  <a:pt x="593" y="415"/>
                  <a:pt x="593" y="415"/>
                </a:cubicBezTo>
                <a:cubicBezTo>
                  <a:pt x="593" y="416"/>
                  <a:pt x="593" y="416"/>
                  <a:pt x="593" y="417"/>
                </a:cubicBezTo>
                <a:cubicBezTo>
                  <a:pt x="593" y="418"/>
                  <a:pt x="592" y="418"/>
                  <a:pt x="593" y="419"/>
                </a:cubicBezTo>
                <a:cubicBezTo>
                  <a:pt x="593" y="420"/>
                  <a:pt x="593" y="421"/>
                  <a:pt x="593" y="422"/>
                </a:cubicBezTo>
                <a:cubicBezTo>
                  <a:pt x="592" y="422"/>
                  <a:pt x="593" y="424"/>
                  <a:pt x="592" y="425"/>
                </a:cubicBezTo>
                <a:cubicBezTo>
                  <a:pt x="591" y="427"/>
                  <a:pt x="591" y="427"/>
                  <a:pt x="590" y="428"/>
                </a:cubicBezTo>
                <a:cubicBezTo>
                  <a:pt x="589" y="429"/>
                  <a:pt x="589" y="429"/>
                  <a:pt x="588" y="430"/>
                </a:cubicBezTo>
                <a:cubicBezTo>
                  <a:pt x="586" y="430"/>
                  <a:pt x="585" y="430"/>
                  <a:pt x="583" y="430"/>
                </a:cubicBezTo>
                <a:cubicBezTo>
                  <a:pt x="582" y="430"/>
                  <a:pt x="581" y="429"/>
                  <a:pt x="580" y="429"/>
                </a:cubicBezTo>
                <a:cubicBezTo>
                  <a:pt x="578" y="429"/>
                  <a:pt x="578" y="427"/>
                  <a:pt x="578" y="426"/>
                </a:cubicBezTo>
                <a:cubicBezTo>
                  <a:pt x="577" y="424"/>
                  <a:pt x="576" y="423"/>
                  <a:pt x="576" y="421"/>
                </a:cubicBezTo>
                <a:cubicBezTo>
                  <a:pt x="577" y="420"/>
                  <a:pt x="578" y="420"/>
                  <a:pt x="579" y="420"/>
                </a:cubicBezTo>
                <a:cubicBezTo>
                  <a:pt x="580" y="420"/>
                  <a:pt x="581" y="420"/>
                  <a:pt x="582" y="420"/>
                </a:cubicBezTo>
                <a:cubicBezTo>
                  <a:pt x="582" y="421"/>
                  <a:pt x="582" y="422"/>
                  <a:pt x="583" y="423"/>
                </a:cubicBezTo>
                <a:cubicBezTo>
                  <a:pt x="583" y="424"/>
                  <a:pt x="583" y="424"/>
                  <a:pt x="585" y="424"/>
                </a:cubicBezTo>
                <a:cubicBezTo>
                  <a:pt x="586" y="424"/>
                  <a:pt x="586" y="423"/>
                  <a:pt x="587" y="423"/>
                </a:cubicBezTo>
                <a:cubicBezTo>
                  <a:pt x="586" y="421"/>
                  <a:pt x="588" y="420"/>
                  <a:pt x="588" y="418"/>
                </a:cubicBezTo>
                <a:cubicBezTo>
                  <a:pt x="587" y="416"/>
                  <a:pt x="588" y="414"/>
                  <a:pt x="588" y="413"/>
                </a:cubicBezTo>
                <a:cubicBezTo>
                  <a:pt x="587" y="412"/>
                  <a:pt x="587" y="411"/>
                  <a:pt x="587" y="411"/>
                </a:cubicBezTo>
                <a:cubicBezTo>
                  <a:pt x="587" y="409"/>
                  <a:pt x="587" y="408"/>
                  <a:pt x="586" y="407"/>
                </a:cubicBezTo>
                <a:cubicBezTo>
                  <a:pt x="586" y="406"/>
                  <a:pt x="585" y="406"/>
                  <a:pt x="584" y="406"/>
                </a:cubicBezTo>
                <a:cubicBezTo>
                  <a:pt x="583" y="406"/>
                  <a:pt x="582" y="407"/>
                  <a:pt x="582" y="408"/>
                </a:cubicBezTo>
                <a:cubicBezTo>
                  <a:pt x="582" y="409"/>
                  <a:pt x="582" y="409"/>
                  <a:pt x="582" y="409"/>
                </a:cubicBezTo>
                <a:cubicBezTo>
                  <a:pt x="582" y="410"/>
                  <a:pt x="581" y="410"/>
                  <a:pt x="581" y="410"/>
                </a:cubicBezTo>
                <a:cubicBezTo>
                  <a:pt x="580" y="410"/>
                  <a:pt x="579" y="410"/>
                  <a:pt x="577" y="410"/>
                </a:cubicBezTo>
                <a:cubicBezTo>
                  <a:pt x="577" y="404"/>
                  <a:pt x="577" y="398"/>
                  <a:pt x="577" y="392"/>
                </a:cubicBezTo>
                <a:cubicBezTo>
                  <a:pt x="577" y="391"/>
                  <a:pt x="578" y="390"/>
                  <a:pt x="578" y="389"/>
                </a:cubicBezTo>
                <a:cubicBezTo>
                  <a:pt x="578" y="388"/>
                  <a:pt x="578" y="387"/>
                  <a:pt x="578" y="386"/>
                </a:cubicBezTo>
                <a:cubicBezTo>
                  <a:pt x="579" y="385"/>
                  <a:pt x="580" y="385"/>
                  <a:pt x="581" y="385"/>
                </a:cubicBezTo>
                <a:cubicBezTo>
                  <a:pt x="581" y="385"/>
                  <a:pt x="582" y="386"/>
                  <a:pt x="583" y="386"/>
                </a:cubicBezTo>
                <a:cubicBezTo>
                  <a:pt x="583" y="386"/>
                  <a:pt x="583" y="386"/>
                  <a:pt x="583" y="386"/>
                </a:cubicBezTo>
                <a:cubicBezTo>
                  <a:pt x="584" y="385"/>
                  <a:pt x="585" y="385"/>
                  <a:pt x="586" y="385"/>
                </a:cubicBezTo>
                <a:cubicBezTo>
                  <a:pt x="588" y="385"/>
                  <a:pt x="589" y="385"/>
                  <a:pt x="591" y="385"/>
                </a:cubicBezTo>
                <a:cubicBezTo>
                  <a:pt x="592" y="386"/>
                  <a:pt x="592" y="386"/>
                  <a:pt x="592" y="387"/>
                </a:cubicBezTo>
                <a:cubicBezTo>
                  <a:pt x="591" y="387"/>
                  <a:pt x="591" y="388"/>
                  <a:pt x="591" y="390"/>
                </a:cubicBezTo>
                <a:cubicBezTo>
                  <a:pt x="590" y="390"/>
                  <a:pt x="588" y="391"/>
                  <a:pt x="586" y="391"/>
                </a:cubicBezTo>
                <a:cubicBezTo>
                  <a:pt x="585" y="391"/>
                  <a:pt x="584" y="391"/>
                  <a:pt x="583" y="391"/>
                </a:cubicBezTo>
                <a:cubicBezTo>
                  <a:pt x="583" y="399"/>
                  <a:pt x="583" y="399"/>
                  <a:pt x="583" y="399"/>
                </a:cubicBezTo>
                <a:cubicBezTo>
                  <a:pt x="582" y="399"/>
                  <a:pt x="582" y="400"/>
                  <a:pt x="581" y="400"/>
                </a:cubicBezTo>
                <a:cubicBezTo>
                  <a:pt x="583" y="402"/>
                  <a:pt x="583" y="402"/>
                  <a:pt x="585" y="401"/>
                </a:cubicBezTo>
                <a:cubicBezTo>
                  <a:pt x="585" y="401"/>
                  <a:pt x="585" y="402"/>
                  <a:pt x="585" y="403"/>
                </a:cubicBezTo>
                <a:cubicBezTo>
                  <a:pt x="585" y="403"/>
                  <a:pt x="585" y="403"/>
                  <a:pt x="585" y="403"/>
                </a:cubicBezTo>
                <a:cubicBezTo>
                  <a:pt x="585" y="403"/>
                  <a:pt x="585" y="403"/>
                  <a:pt x="584" y="403"/>
                </a:cubicBezTo>
                <a:cubicBezTo>
                  <a:pt x="584" y="404"/>
                  <a:pt x="584" y="404"/>
                  <a:pt x="584" y="404"/>
                </a:cubicBezTo>
                <a:cubicBezTo>
                  <a:pt x="584" y="404"/>
                  <a:pt x="585" y="404"/>
                  <a:pt x="585" y="403"/>
                </a:cubicBezTo>
                <a:cubicBezTo>
                  <a:pt x="585" y="403"/>
                  <a:pt x="586" y="403"/>
                  <a:pt x="586" y="403"/>
                </a:cubicBezTo>
                <a:cubicBezTo>
                  <a:pt x="586" y="402"/>
                  <a:pt x="586" y="401"/>
                  <a:pt x="586" y="400"/>
                </a:cubicBezTo>
                <a:cubicBezTo>
                  <a:pt x="586" y="400"/>
                  <a:pt x="587" y="399"/>
                  <a:pt x="587" y="400"/>
                </a:cubicBezTo>
                <a:cubicBezTo>
                  <a:pt x="589" y="400"/>
                  <a:pt x="591" y="401"/>
                  <a:pt x="591" y="403"/>
                </a:cubicBezTo>
                <a:cubicBezTo>
                  <a:pt x="592" y="404"/>
                  <a:pt x="592" y="405"/>
                  <a:pt x="592" y="405"/>
                </a:cubicBezTo>
                <a:cubicBezTo>
                  <a:pt x="592" y="405"/>
                  <a:pt x="592" y="405"/>
                  <a:pt x="592" y="405"/>
                </a:cubicBezTo>
                <a:cubicBezTo>
                  <a:pt x="592" y="405"/>
                  <a:pt x="592" y="405"/>
                  <a:pt x="592" y="405"/>
                </a:cubicBezTo>
                <a:cubicBezTo>
                  <a:pt x="592" y="405"/>
                  <a:pt x="591" y="406"/>
                  <a:pt x="592" y="406"/>
                </a:cubicBezTo>
                <a:cubicBezTo>
                  <a:pt x="592" y="406"/>
                  <a:pt x="592" y="406"/>
                  <a:pt x="592" y="405"/>
                </a:cubicBezTo>
                <a:moveTo>
                  <a:pt x="589" y="403"/>
                </a:moveTo>
                <a:cubicBezTo>
                  <a:pt x="589" y="404"/>
                  <a:pt x="589" y="404"/>
                  <a:pt x="591" y="405"/>
                </a:cubicBezTo>
                <a:cubicBezTo>
                  <a:pt x="591" y="405"/>
                  <a:pt x="591" y="405"/>
                  <a:pt x="591" y="405"/>
                </a:cubicBezTo>
                <a:cubicBezTo>
                  <a:pt x="590" y="405"/>
                  <a:pt x="590" y="404"/>
                  <a:pt x="590" y="404"/>
                </a:cubicBezTo>
                <a:cubicBezTo>
                  <a:pt x="589" y="404"/>
                  <a:pt x="590" y="405"/>
                  <a:pt x="590" y="405"/>
                </a:cubicBezTo>
                <a:cubicBezTo>
                  <a:pt x="590" y="405"/>
                  <a:pt x="590" y="406"/>
                  <a:pt x="590" y="406"/>
                </a:cubicBezTo>
                <a:cubicBezTo>
                  <a:pt x="590" y="406"/>
                  <a:pt x="590" y="406"/>
                  <a:pt x="590" y="404"/>
                </a:cubicBezTo>
                <a:cubicBezTo>
                  <a:pt x="590" y="404"/>
                  <a:pt x="589" y="403"/>
                  <a:pt x="588" y="403"/>
                </a:cubicBezTo>
                <a:cubicBezTo>
                  <a:pt x="588" y="403"/>
                  <a:pt x="589" y="403"/>
                  <a:pt x="589" y="403"/>
                </a:cubicBezTo>
                <a:cubicBezTo>
                  <a:pt x="589" y="403"/>
                  <a:pt x="589" y="403"/>
                  <a:pt x="589" y="403"/>
                </a:cubicBezTo>
                <a:cubicBezTo>
                  <a:pt x="588" y="403"/>
                  <a:pt x="588" y="402"/>
                  <a:pt x="588" y="403"/>
                </a:cubicBezTo>
                <a:cubicBezTo>
                  <a:pt x="588" y="403"/>
                  <a:pt x="588" y="403"/>
                  <a:pt x="589" y="403"/>
                </a:cubicBezTo>
                <a:moveTo>
                  <a:pt x="591" y="411"/>
                </a:moveTo>
                <a:cubicBezTo>
                  <a:pt x="591" y="411"/>
                  <a:pt x="591" y="411"/>
                  <a:pt x="590" y="410"/>
                </a:cubicBezTo>
                <a:cubicBezTo>
                  <a:pt x="590" y="410"/>
                  <a:pt x="590" y="410"/>
                  <a:pt x="590" y="410"/>
                </a:cubicBezTo>
                <a:cubicBezTo>
                  <a:pt x="590" y="410"/>
                  <a:pt x="589" y="410"/>
                  <a:pt x="589" y="410"/>
                </a:cubicBezTo>
                <a:cubicBezTo>
                  <a:pt x="589" y="410"/>
                  <a:pt x="589" y="410"/>
                  <a:pt x="589" y="411"/>
                </a:cubicBezTo>
                <a:cubicBezTo>
                  <a:pt x="590" y="411"/>
                  <a:pt x="590" y="412"/>
                  <a:pt x="590" y="412"/>
                </a:cubicBezTo>
                <a:cubicBezTo>
                  <a:pt x="590" y="412"/>
                  <a:pt x="590" y="413"/>
                  <a:pt x="590" y="413"/>
                </a:cubicBezTo>
                <a:cubicBezTo>
                  <a:pt x="590" y="413"/>
                  <a:pt x="590" y="412"/>
                  <a:pt x="590" y="412"/>
                </a:cubicBezTo>
                <a:cubicBezTo>
                  <a:pt x="591" y="412"/>
                  <a:pt x="591" y="412"/>
                  <a:pt x="591" y="411"/>
                </a:cubicBezTo>
                <a:moveTo>
                  <a:pt x="579" y="402"/>
                </a:moveTo>
                <a:cubicBezTo>
                  <a:pt x="579" y="402"/>
                  <a:pt x="580" y="402"/>
                  <a:pt x="580" y="402"/>
                </a:cubicBezTo>
                <a:cubicBezTo>
                  <a:pt x="580" y="402"/>
                  <a:pt x="580" y="402"/>
                  <a:pt x="580" y="402"/>
                </a:cubicBezTo>
                <a:cubicBezTo>
                  <a:pt x="580" y="401"/>
                  <a:pt x="579" y="401"/>
                  <a:pt x="578" y="402"/>
                </a:cubicBezTo>
                <a:cubicBezTo>
                  <a:pt x="578" y="402"/>
                  <a:pt x="579" y="402"/>
                  <a:pt x="579" y="402"/>
                </a:cubicBezTo>
                <a:moveTo>
                  <a:pt x="581" y="405"/>
                </a:moveTo>
                <a:cubicBezTo>
                  <a:pt x="582" y="405"/>
                  <a:pt x="582" y="405"/>
                  <a:pt x="582" y="405"/>
                </a:cubicBezTo>
                <a:cubicBezTo>
                  <a:pt x="582" y="405"/>
                  <a:pt x="582" y="404"/>
                  <a:pt x="582" y="404"/>
                </a:cubicBezTo>
                <a:cubicBezTo>
                  <a:pt x="581" y="404"/>
                  <a:pt x="581" y="405"/>
                  <a:pt x="581" y="405"/>
                </a:cubicBezTo>
                <a:cubicBezTo>
                  <a:pt x="581" y="405"/>
                  <a:pt x="581" y="405"/>
                  <a:pt x="581" y="405"/>
                </a:cubicBezTo>
                <a:moveTo>
                  <a:pt x="307" y="444"/>
                </a:moveTo>
                <a:cubicBezTo>
                  <a:pt x="307" y="443"/>
                  <a:pt x="307" y="442"/>
                  <a:pt x="307" y="441"/>
                </a:cubicBezTo>
                <a:cubicBezTo>
                  <a:pt x="307" y="440"/>
                  <a:pt x="308" y="440"/>
                  <a:pt x="309" y="440"/>
                </a:cubicBezTo>
                <a:cubicBezTo>
                  <a:pt x="310" y="440"/>
                  <a:pt x="311" y="440"/>
                  <a:pt x="311" y="440"/>
                </a:cubicBezTo>
                <a:cubicBezTo>
                  <a:pt x="312" y="442"/>
                  <a:pt x="313" y="443"/>
                  <a:pt x="313" y="445"/>
                </a:cubicBezTo>
                <a:cubicBezTo>
                  <a:pt x="312" y="445"/>
                  <a:pt x="312" y="445"/>
                  <a:pt x="311" y="446"/>
                </a:cubicBezTo>
                <a:cubicBezTo>
                  <a:pt x="310" y="446"/>
                  <a:pt x="308" y="446"/>
                  <a:pt x="307" y="446"/>
                </a:cubicBezTo>
                <a:cubicBezTo>
                  <a:pt x="306" y="446"/>
                  <a:pt x="305" y="446"/>
                  <a:pt x="304" y="445"/>
                </a:cubicBezTo>
                <a:cubicBezTo>
                  <a:pt x="304" y="445"/>
                  <a:pt x="304" y="445"/>
                  <a:pt x="303" y="445"/>
                </a:cubicBezTo>
                <a:cubicBezTo>
                  <a:pt x="303" y="444"/>
                  <a:pt x="303" y="444"/>
                  <a:pt x="303" y="443"/>
                </a:cubicBezTo>
                <a:cubicBezTo>
                  <a:pt x="302" y="443"/>
                  <a:pt x="301" y="443"/>
                  <a:pt x="299" y="444"/>
                </a:cubicBezTo>
                <a:cubicBezTo>
                  <a:pt x="301" y="444"/>
                  <a:pt x="302" y="445"/>
                  <a:pt x="303" y="445"/>
                </a:cubicBezTo>
                <a:cubicBezTo>
                  <a:pt x="303" y="445"/>
                  <a:pt x="303" y="446"/>
                  <a:pt x="303" y="446"/>
                </a:cubicBezTo>
                <a:cubicBezTo>
                  <a:pt x="301" y="446"/>
                  <a:pt x="299" y="446"/>
                  <a:pt x="298" y="446"/>
                </a:cubicBezTo>
                <a:cubicBezTo>
                  <a:pt x="297" y="446"/>
                  <a:pt x="296" y="446"/>
                  <a:pt x="295" y="447"/>
                </a:cubicBezTo>
                <a:cubicBezTo>
                  <a:pt x="295" y="447"/>
                  <a:pt x="293" y="447"/>
                  <a:pt x="293" y="447"/>
                </a:cubicBezTo>
                <a:cubicBezTo>
                  <a:pt x="292" y="446"/>
                  <a:pt x="291" y="446"/>
                  <a:pt x="290" y="446"/>
                </a:cubicBezTo>
                <a:cubicBezTo>
                  <a:pt x="286" y="446"/>
                  <a:pt x="281" y="446"/>
                  <a:pt x="276" y="446"/>
                </a:cubicBezTo>
                <a:cubicBezTo>
                  <a:pt x="275" y="445"/>
                  <a:pt x="276" y="445"/>
                  <a:pt x="276" y="444"/>
                </a:cubicBezTo>
                <a:cubicBezTo>
                  <a:pt x="277" y="444"/>
                  <a:pt x="278" y="444"/>
                  <a:pt x="279" y="443"/>
                </a:cubicBezTo>
                <a:cubicBezTo>
                  <a:pt x="279" y="443"/>
                  <a:pt x="280" y="444"/>
                  <a:pt x="280" y="444"/>
                </a:cubicBezTo>
                <a:cubicBezTo>
                  <a:pt x="280" y="444"/>
                  <a:pt x="281" y="443"/>
                  <a:pt x="281" y="443"/>
                </a:cubicBezTo>
                <a:cubicBezTo>
                  <a:pt x="281" y="443"/>
                  <a:pt x="281" y="443"/>
                  <a:pt x="281" y="444"/>
                </a:cubicBezTo>
                <a:cubicBezTo>
                  <a:pt x="282" y="445"/>
                  <a:pt x="282" y="445"/>
                  <a:pt x="283" y="445"/>
                </a:cubicBezTo>
                <a:cubicBezTo>
                  <a:pt x="283" y="444"/>
                  <a:pt x="285" y="444"/>
                  <a:pt x="285" y="444"/>
                </a:cubicBezTo>
                <a:cubicBezTo>
                  <a:pt x="286" y="443"/>
                  <a:pt x="287" y="444"/>
                  <a:pt x="288" y="443"/>
                </a:cubicBezTo>
                <a:cubicBezTo>
                  <a:pt x="288" y="442"/>
                  <a:pt x="288" y="442"/>
                  <a:pt x="288" y="442"/>
                </a:cubicBezTo>
                <a:cubicBezTo>
                  <a:pt x="284" y="442"/>
                  <a:pt x="280" y="442"/>
                  <a:pt x="277" y="442"/>
                </a:cubicBezTo>
                <a:cubicBezTo>
                  <a:pt x="277" y="443"/>
                  <a:pt x="276" y="443"/>
                  <a:pt x="276" y="444"/>
                </a:cubicBezTo>
                <a:cubicBezTo>
                  <a:pt x="275" y="444"/>
                  <a:pt x="275" y="443"/>
                  <a:pt x="274" y="443"/>
                </a:cubicBezTo>
                <a:cubicBezTo>
                  <a:pt x="274" y="444"/>
                  <a:pt x="274" y="444"/>
                  <a:pt x="273" y="445"/>
                </a:cubicBezTo>
                <a:cubicBezTo>
                  <a:pt x="273" y="445"/>
                  <a:pt x="273" y="444"/>
                  <a:pt x="272" y="444"/>
                </a:cubicBezTo>
                <a:cubicBezTo>
                  <a:pt x="271" y="445"/>
                  <a:pt x="272" y="446"/>
                  <a:pt x="273" y="446"/>
                </a:cubicBezTo>
                <a:cubicBezTo>
                  <a:pt x="271" y="447"/>
                  <a:pt x="270" y="447"/>
                  <a:pt x="268" y="447"/>
                </a:cubicBezTo>
                <a:cubicBezTo>
                  <a:pt x="268" y="446"/>
                  <a:pt x="267" y="446"/>
                  <a:pt x="267" y="445"/>
                </a:cubicBezTo>
                <a:cubicBezTo>
                  <a:pt x="267" y="445"/>
                  <a:pt x="268" y="445"/>
                  <a:pt x="268" y="445"/>
                </a:cubicBezTo>
                <a:cubicBezTo>
                  <a:pt x="269" y="445"/>
                  <a:pt x="269" y="445"/>
                  <a:pt x="269" y="444"/>
                </a:cubicBezTo>
                <a:cubicBezTo>
                  <a:pt x="269" y="443"/>
                  <a:pt x="269" y="443"/>
                  <a:pt x="268" y="443"/>
                </a:cubicBezTo>
                <a:cubicBezTo>
                  <a:pt x="267" y="443"/>
                  <a:pt x="267" y="443"/>
                  <a:pt x="267" y="444"/>
                </a:cubicBezTo>
                <a:cubicBezTo>
                  <a:pt x="267" y="444"/>
                  <a:pt x="267" y="445"/>
                  <a:pt x="267" y="445"/>
                </a:cubicBezTo>
                <a:cubicBezTo>
                  <a:pt x="266" y="445"/>
                  <a:pt x="266" y="446"/>
                  <a:pt x="265" y="446"/>
                </a:cubicBezTo>
                <a:cubicBezTo>
                  <a:pt x="263" y="446"/>
                  <a:pt x="262" y="447"/>
                  <a:pt x="260" y="447"/>
                </a:cubicBezTo>
                <a:cubicBezTo>
                  <a:pt x="259" y="447"/>
                  <a:pt x="258" y="447"/>
                  <a:pt x="257" y="447"/>
                </a:cubicBezTo>
                <a:cubicBezTo>
                  <a:pt x="255" y="447"/>
                  <a:pt x="252" y="448"/>
                  <a:pt x="250" y="446"/>
                </a:cubicBezTo>
                <a:cubicBezTo>
                  <a:pt x="250" y="446"/>
                  <a:pt x="249" y="446"/>
                  <a:pt x="248" y="446"/>
                </a:cubicBezTo>
                <a:cubicBezTo>
                  <a:pt x="245" y="446"/>
                  <a:pt x="241" y="446"/>
                  <a:pt x="237" y="446"/>
                </a:cubicBezTo>
                <a:cubicBezTo>
                  <a:pt x="237" y="446"/>
                  <a:pt x="236" y="446"/>
                  <a:pt x="236" y="445"/>
                </a:cubicBezTo>
                <a:cubicBezTo>
                  <a:pt x="236" y="445"/>
                  <a:pt x="236" y="445"/>
                  <a:pt x="237" y="444"/>
                </a:cubicBezTo>
                <a:cubicBezTo>
                  <a:pt x="236" y="444"/>
                  <a:pt x="235" y="444"/>
                  <a:pt x="235" y="443"/>
                </a:cubicBezTo>
                <a:cubicBezTo>
                  <a:pt x="234" y="443"/>
                  <a:pt x="234" y="443"/>
                  <a:pt x="234" y="444"/>
                </a:cubicBezTo>
                <a:cubicBezTo>
                  <a:pt x="234" y="444"/>
                  <a:pt x="234" y="444"/>
                  <a:pt x="234" y="445"/>
                </a:cubicBezTo>
                <a:cubicBezTo>
                  <a:pt x="233" y="445"/>
                  <a:pt x="232" y="445"/>
                  <a:pt x="231" y="445"/>
                </a:cubicBezTo>
                <a:cubicBezTo>
                  <a:pt x="231" y="444"/>
                  <a:pt x="231" y="444"/>
                  <a:pt x="232" y="443"/>
                </a:cubicBezTo>
                <a:cubicBezTo>
                  <a:pt x="232" y="442"/>
                  <a:pt x="231" y="442"/>
                  <a:pt x="231" y="442"/>
                </a:cubicBezTo>
                <a:cubicBezTo>
                  <a:pt x="232" y="441"/>
                  <a:pt x="233" y="441"/>
                  <a:pt x="233" y="440"/>
                </a:cubicBezTo>
                <a:cubicBezTo>
                  <a:pt x="234" y="440"/>
                  <a:pt x="235" y="440"/>
                  <a:pt x="236" y="440"/>
                </a:cubicBezTo>
                <a:cubicBezTo>
                  <a:pt x="249" y="440"/>
                  <a:pt x="249" y="440"/>
                  <a:pt x="249" y="440"/>
                </a:cubicBezTo>
                <a:cubicBezTo>
                  <a:pt x="249" y="440"/>
                  <a:pt x="250" y="439"/>
                  <a:pt x="251" y="440"/>
                </a:cubicBezTo>
                <a:cubicBezTo>
                  <a:pt x="251" y="440"/>
                  <a:pt x="252" y="440"/>
                  <a:pt x="252" y="440"/>
                </a:cubicBezTo>
                <a:cubicBezTo>
                  <a:pt x="256" y="440"/>
                  <a:pt x="260" y="440"/>
                  <a:pt x="264" y="440"/>
                </a:cubicBezTo>
                <a:cubicBezTo>
                  <a:pt x="267" y="440"/>
                  <a:pt x="267" y="440"/>
                  <a:pt x="268" y="441"/>
                </a:cubicBezTo>
                <a:cubicBezTo>
                  <a:pt x="269" y="441"/>
                  <a:pt x="269" y="441"/>
                  <a:pt x="270" y="441"/>
                </a:cubicBezTo>
                <a:cubicBezTo>
                  <a:pt x="271" y="440"/>
                  <a:pt x="271" y="440"/>
                  <a:pt x="272" y="441"/>
                </a:cubicBezTo>
                <a:cubicBezTo>
                  <a:pt x="272" y="441"/>
                  <a:pt x="273" y="442"/>
                  <a:pt x="273" y="442"/>
                </a:cubicBezTo>
                <a:cubicBezTo>
                  <a:pt x="274" y="442"/>
                  <a:pt x="274" y="442"/>
                  <a:pt x="275" y="442"/>
                </a:cubicBezTo>
                <a:cubicBezTo>
                  <a:pt x="274" y="441"/>
                  <a:pt x="274" y="441"/>
                  <a:pt x="274" y="441"/>
                </a:cubicBezTo>
                <a:cubicBezTo>
                  <a:pt x="274" y="441"/>
                  <a:pt x="274" y="440"/>
                  <a:pt x="274" y="440"/>
                </a:cubicBezTo>
                <a:cubicBezTo>
                  <a:pt x="274" y="440"/>
                  <a:pt x="275" y="440"/>
                  <a:pt x="275" y="440"/>
                </a:cubicBezTo>
                <a:cubicBezTo>
                  <a:pt x="281" y="440"/>
                  <a:pt x="288" y="440"/>
                  <a:pt x="294" y="440"/>
                </a:cubicBezTo>
                <a:cubicBezTo>
                  <a:pt x="294" y="441"/>
                  <a:pt x="295" y="441"/>
                  <a:pt x="295" y="442"/>
                </a:cubicBezTo>
                <a:cubicBezTo>
                  <a:pt x="294" y="443"/>
                  <a:pt x="292" y="442"/>
                  <a:pt x="291" y="442"/>
                </a:cubicBezTo>
                <a:cubicBezTo>
                  <a:pt x="291" y="442"/>
                  <a:pt x="290" y="443"/>
                  <a:pt x="290" y="443"/>
                </a:cubicBezTo>
                <a:cubicBezTo>
                  <a:pt x="290" y="444"/>
                  <a:pt x="290" y="444"/>
                  <a:pt x="290" y="444"/>
                </a:cubicBezTo>
                <a:cubicBezTo>
                  <a:pt x="291" y="444"/>
                  <a:pt x="292" y="443"/>
                  <a:pt x="292" y="443"/>
                </a:cubicBezTo>
                <a:cubicBezTo>
                  <a:pt x="293" y="444"/>
                  <a:pt x="294" y="444"/>
                  <a:pt x="295" y="445"/>
                </a:cubicBezTo>
                <a:cubicBezTo>
                  <a:pt x="295" y="445"/>
                  <a:pt x="295" y="445"/>
                  <a:pt x="295" y="445"/>
                </a:cubicBezTo>
                <a:cubicBezTo>
                  <a:pt x="296" y="445"/>
                  <a:pt x="296" y="445"/>
                  <a:pt x="296" y="445"/>
                </a:cubicBezTo>
                <a:cubicBezTo>
                  <a:pt x="296" y="445"/>
                  <a:pt x="297" y="444"/>
                  <a:pt x="296" y="444"/>
                </a:cubicBezTo>
                <a:cubicBezTo>
                  <a:pt x="296" y="443"/>
                  <a:pt x="295" y="442"/>
                  <a:pt x="296" y="441"/>
                </a:cubicBezTo>
                <a:cubicBezTo>
                  <a:pt x="296" y="440"/>
                  <a:pt x="296" y="440"/>
                  <a:pt x="297" y="440"/>
                </a:cubicBezTo>
                <a:cubicBezTo>
                  <a:pt x="297" y="440"/>
                  <a:pt x="297" y="441"/>
                  <a:pt x="298" y="441"/>
                </a:cubicBezTo>
                <a:cubicBezTo>
                  <a:pt x="298" y="441"/>
                  <a:pt x="299" y="441"/>
                  <a:pt x="299" y="441"/>
                </a:cubicBezTo>
                <a:cubicBezTo>
                  <a:pt x="300" y="440"/>
                  <a:pt x="302" y="441"/>
                  <a:pt x="303" y="440"/>
                </a:cubicBezTo>
                <a:cubicBezTo>
                  <a:pt x="304" y="441"/>
                  <a:pt x="305" y="441"/>
                  <a:pt x="305" y="442"/>
                </a:cubicBezTo>
                <a:cubicBezTo>
                  <a:pt x="305" y="442"/>
                  <a:pt x="304" y="442"/>
                  <a:pt x="304" y="443"/>
                </a:cubicBezTo>
                <a:cubicBezTo>
                  <a:pt x="305" y="444"/>
                  <a:pt x="306" y="444"/>
                  <a:pt x="307" y="444"/>
                </a:cubicBezTo>
                <a:cubicBezTo>
                  <a:pt x="308" y="444"/>
                  <a:pt x="308" y="444"/>
                  <a:pt x="307" y="444"/>
                </a:cubicBezTo>
                <a:cubicBezTo>
                  <a:pt x="307" y="444"/>
                  <a:pt x="307" y="444"/>
                  <a:pt x="307" y="444"/>
                </a:cubicBezTo>
                <a:cubicBezTo>
                  <a:pt x="307" y="444"/>
                  <a:pt x="307" y="444"/>
                  <a:pt x="307" y="444"/>
                </a:cubicBezTo>
                <a:cubicBezTo>
                  <a:pt x="307" y="445"/>
                  <a:pt x="307" y="445"/>
                  <a:pt x="307" y="445"/>
                </a:cubicBezTo>
                <a:cubicBezTo>
                  <a:pt x="308" y="445"/>
                  <a:pt x="308" y="445"/>
                  <a:pt x="307" y="444"/>
                </a:cubicBezTo>
                <a:moveTo>
                  <a:pt x="244" y="443"/>
                </a:moveTo>
                <a:cubicBezTo>
                  <a:pt x="244" y="443"/>
                  <a:pt x="244" y="442"/>
                  <a:pt x="244" y="442"/>
                </a:cubicBezTo>
                <a:cubicBezTo>
                  <a:pt x="244" y="442"/>
                  <a:pt x="244" y="443"/>
                  <a:pt x="243" y="443"/>
                </a:cubicBezTo>
                <a:cubicBezTo>
                  <a:pt x="243" y="443"/>
                  <a:pt x="244" y="443"/>
                  <a:pt x="244" y="443"/>
                </a:cubicBezTo>
                <a:cubicBezTo>
                  <a:pt x="244" y="443"/>
                  <a:pt x="244" y="443"/>
                  <a:pt x="244" y="443"/>
                </a:cubicBezTo>
                <a:moveTo>
                  <a:pt x="507" y="375"/>
                </a:moveTo>
                <a:cubicBezTo>
                  <a:pt x="506" y="375"/>
                  <a:pt x="506" y="374"/>
                  <a:pt x="506" y="374"/>
                </a:cubicBezTo>
                <a:cubicBezTo>
                  <a:pt x="505" y="373"/>
                  <a:pt x="505" y="373"/>
                  <a:pt x="506" y="372"/>
                </a:cubicBezTo>
                <a:cubicBezTo>
                  <a:pt x="506" y="371"/>
                  <a:pt x="506" y="371"/>
                  <a:pt x="506" y="371"/>
                </a:cubicBezTo>
                <a:cubicBezTo>
                  <a:pt x="506" y="371"/>
                  <a:pt x="505" y="371"/>
                  <a:pt x="505" y="371"/>
                </a:cubicBezTo>
                <a:cubicBezTo>
                  <a:pt x="506" y="370"/>
                  <a:pt x="506" y="370"/>
                  <a:pt x="507" y="369"/>
                </a:cubicBezTo>
                <a:cubicBezTo>
                  <a:pt x="516" y="369"/>
                  <a:pt x="525" y="369"/>
                  <a:pt x="534" y="369"/>
                </a:cubicBezTo>
                <a:cubicBezTo>
                  <a:pt x="535" y="369"/>
                  <a:pt x="535" y="369"/>
                  <a:pt x="536" y="368"/>
                </a:cubicBezTo>
                <a:cubicBezTo>
                  <a:pt x="536" y="369"/>
                  <a:pt x="537" y="369"/>
                  <a:pt x="537" y="369"/>
                </a:cubicBezTo>
                <a:cubicBezTo>
                  <a:pt x="542" y="369"/>
                  <a:pt x="542" y="369"/>
                  <a:pt x="542" y="369"/>
                </a:cubicBezTo>
                <a:cubicBezTo>
                  <a:pt x="542" y="369"/>
                  <a:pt x="542" y="369"/>
                  <a:pt x="542" y="368"/>
                </a:cubicBezTo>
                <a:cubicBezTo>
                  <a:pt x="544" y="368"/>
                  <a:pt x="545" y="368"/>
                  <a:pt x="547" y="369"/>
                </a:cubicBezTo>
                <a:cubicBezTo>
                  <a:pt x="548" y="369"/>
                  <a:pt x="548" y="369"/>
                  <a:pt x="549" y="369"/>
                </a:cubicBezTo>
                <a:cubicBezTo>
                  <a:pt x="550" y="370"/>
                  <a:pt x="551" y="367"/>
                  <a:pt x="552" y="368"/>
                </a:cubicBezTo>
                <a:cubicBezTo>
                  <a:pt x="553" y="370"/>
                  <a:pt x="555" y="369"/>
                  <a:pt x="556" y="369"/>
                </a:cubicBezTo>
                <a:cubicBezTo>
                  <a:pt x="557" y="369"/>
                  <a:pt x="558" y="369"/>
                  <a:pt x="560" y="369"/>
                </a:cubicBezTo>
                <a:cubicBezTo>
                  <a:pt x="561" y="369"/>
                  <a:pt x="561" y="370"/>
                  <a:pt x="562" y="371"/>
                </a:cubicBezTo>
                <a:cubicBezTo>
                  <a:pt x="561" y="371"/>
                  <a:pt x="561" y="371"/>
                  <a:pt x="560" y="371"/>
                </a:cubicBezTo>
                <a:cubicBezTo>
                  <a:pt x="561" y="372"/>
                  <a:pt x="562" y="373"/>
                  <a:pt x="562" y="374"/>
                </a:cubicBezTo>
                <a:cubicBezTo>
                  <a:pt x="562" y="374"/>
                  <a:pt x="562" y="375"/>
                  <a:pt x="561" y="375"/>
                </a:cubicBezTo>
                <a:cubicBezTo>
                  <a:pt x="559" y="375"/>
                  <a:pt x="556" y="375"/>
                  <a:pt x="554" y="375"/>
                </a:cubicBezTo>
                <a:cubicBezTo>
                  <a:pt x="553" y="375"/>
                  <a:pt x="551" y="374"/>
                  <a:pt x="550" y="376"/>
                </a:cubicBezTo>
                <a:cubicBezTo>
                  <a:pt x="550" y="376"/>
                  <a:pt x="549" y="376"/>
                  <a:pt x="548" y="376"/>
                </a:cubicBezTo>
                <a:cubicBezTo>
                  <a:pt x="542" y="376"/>
                  <a:pt x="535" y="376"/>
                  <a:pt x="528" y="376"/>
                </a:cubicBezTo>
                <a:cubicBezTo>
                  <a:pt x="527" y="376"/>
                  <a:pt x="527" y="376"/>
                  <a:pt x="526" y="375"/>
                </a:cubicBezTo>
                <a:cubicBezTo>
                  <a:pt x="524" y="374"/>
                  <a:pt x="523" y="375"/>
                  <a:pt x="521" y="375"/>
                </a:cubicBezTo>
                <a:cubicBezTo>
                  <a:pt x="520" y="376"/>
                  <a:pt x="519" y="376"/>
                  <a:pt x="518" y="375"/>
                </a:cubicBezTo>
                <a:cubicBezTo>
                  <a:pt x="517" y="375"/>
                  <a:pt x="517" y="375"/>
                  <a:pt x="516" y="375"/>
                </a:cubicBezTo>
                <a:cubicBezTo>
                  <a:pt x="513" y="375"/>
                  <a:pt x="510" y="375"/>
                  <a:pt x="507" y="375"/>
                </a:cubicBezTo>
                <a:moveTo>
                  <a:pt x="277" y="417"/>
                </a:moveTo>
                <a:cubicBezTo>
                  <a:pt x="276" y="416"/>
                  <a:pt x="275" y="416"/>
                  <a:pt x="275" y="415"/>
                </a:cubicBezTo>
                <a:cubicBezTo>
                  <a:pt x="275" y="413"/>
                  <a:pt x="275" y="411"/>
                  <a:pt x="275" y="408"/>
                </a:cubicBezTo>
                <a:cubicBezTo>
                  <a:pt x="275" y="407"/>
                  <a:pt x="275" y="405"/>
                  <a:pt x="275" y="403"/>
                </a:cubicBezTo>
                <a:cubicBezTo>
                  <a:pt x="275" y="402"/>
                  <a:pt x="274" y="400"/>
                  <a:pt x="276" y="399"/>
                </a:cubicBezTo>
                <a:cubicBezTo>
                  <a:pt x="276" y="397"/>
                  <a:pt x="276" y="395"/>
                  <a:pt x="276" y="394"/>
                </a:cubicBezTo>
                <a:cubicBezTo>
                  <a:pt x="276" y="393"/>
                  <a:pt x="276" y="393"/>
                  <a:pt x="276" y="393"/>
                </a:cubicBezTo>
                <a:cubicBezTo>
                  <a:pt x="276" y="393"/>
                  <a:pt x="276" y="392"/>
                  <a:pt x="277" y="392"/>
                </a:cubicBezTo>
                <a:cubicBezTo>
                  <a:pt x="277" y="391"/>
                  <a:pt x="277" y="391"/>
                  <a:pt x="277" y="390"/>
                </a:cubicBezTo>
                <a:cubicBezTo>
                  <a:pt x="278" y="389"/>
                  <a:pt x="280" y="387"/>
                  <a:pt x="282" y="385"/>
                </a:cubicBezTo>
                <a:cubicBezTo>
                  <a:pt x="283" y="385"/>
                  <a:pt x="285" y="386"/>
                  <a:pt x="287" y="385"/>
                </a:cubicBezTo>
                <a:cubicBezTo>
                  <a:pt x="288" y="385"/>
                  <a:pt x="289" y="386"/>
                  <a:pt x="290" y="386"/>
                </a:cubicBezTo>
                <a:cubicBezTo>
                  <a:pt x="291" y="386"/>
                  <a:pt x="291" y="387"/>
                  <a:pt x="291" y="387"/>
                </a:cubicBezTo>
                <a:cubicBezTo>
                  <a:pt x="292" y="389"/>
                  <a:pt x="293" y="389"/>
                  <a:pt x="293" y="391"/>
                </a:cubicBezTo>
                <a:cubicBezTo>
                  <a:pt x="293" y="392"/>
                  <a:pt x="293" y="392"/>
                  <a:pt x="293" y="393"/>
                </a:cubicBezTo>
                <a:cubicBezTo>
                  <a:pt x="294" y="394"/>
                  <a:pt x="294" y="396"/>
                  <a:pt x="292" y="397"/>
                </a:cubicBezTo>
                <a:cubicBezTo>
                  <a:pt x="288" y="397"/>
                  <a:pt x="288" y="397"/>
                  <a:pt x="288" y="397"/>
                </a:cubicBezTo>
                <a:cubicBezTo>
                  <a:pt x="288" y="396"/>
                  <a:pt x="288" y="396"/>
                  <a:pt x="288" y="396"/>
                </a:cubicBezTo>
                <a:cubicBezTo>
                  <a:pt x="288" y="395"/>
                  <a:pt x="287" y="392"/>
                  <a:pt x="286" y="391"/>
                </a:cubicBezTo>
                <a:cubicBezTo>
                  <a:pt x="285" y="391"/>
                  <a:pt x="285" y="391"/>
                  <a:pt x="284" y="391"/>
                </a:cubicBezTo>
                <a:cubicBezTo>
                  <a:pt x="283" y="392"/>
                  <a:pt x="282" y="394"/>
                  <a:pt x="282" y="396"/>
                </a:cubicBezTo>
                <a:cubicBezTo>
                  <a:pt x="282" y="397"/>
                  <a:pt x="282" y="397"/>
                  <a:pt x="282" y="398"/>
                </a:cubicBezTo>
                <a:cubicBezTo>
                  <a:pt x="282" y="399"/>
                  <a:pt x="282" y="400"/>
                  <a:pt x="281" y="401"/>
                </a:cubicBezTo>
                <a:cubicBezTo>
                  <a:pt x="281" y="401"/>
                  <a:pt x="281" y="402"/>
                  <a:pt x="282" y="402"/>
                </a:cubicBezTo>
                <a:cubicBezTo>
                  <a:pt x="282" y="403"/>
                  <a:pt x="282" y="403"/>
                  <a:pt x="282" y="403"/>
                </a:cubicBezTo>
                <a:cubicBezTo>
                  <a:pt x="282" y="405"/>
                  <a:pt x="283" y="406"/>
                  <a:pt x="281" y="408"/>
                </a:cubicBezTo>
                <a:cubicBezTo>
                  <a:pt x="281" y="408"/>
                  <a:pt x="281" y="409"/>
                  <a:pt x="281" y="410"/>
                </a:cubicBezTo>
                <a:cubicBezTo>
                  <a:pt x="282" y="411"/>
                  <a:pt x="282" y="412"/>
                  <a:pt x="282" y="413"/>
                </a:cubicBezTo>
                <a:cubicBezTo>
                  <a:pt x="282" y="415"/>
                  <a:pt x="282" y="416"/>
                  <a:pt x="282" y="417"/>
                </a:cubicBezTo>
                <a:cubicBezTo>
                  <a:pt x="282" y="418"/>
                  <a:pt x="281" y="418"/>
                  <a:pt x="280" y="419"/>
                </a:cubicBezTo>
                <a:cubicBezTo>
                  <a:pt x="281" y="419"/>
                  <a:pt x="281" y="420"/>
                  <a:pt x="282" y="420"/>
                </a:cubicBezTo>
                <a:cubicBezTo>
                  <a:pt x="282" y="420"/>
                  <a:pt x="282" y="421"/>
                  <a:pt x="282" y="421"/>
                </a:cubicBezTo>
                <a:cubicBezTo>
                  <a:pt x="282" y="422"/>
                  <a:pt x="282" y="422"/>
                  <a:pt x="281" y="423"/>
                </a:cubicBezTo>
                <a:cubicBezTo>
                  <a:pt x="282" y="423"/>
                  <a:pt x="282" y="423"/>
                  <a:pt x="282" y="424"/>
                </a:cubicBezTo>
                <a:cubicBezTo>
                  <a:pt x="282" y="424"/>
                  <a:pt x="282" y="424"/>
                  <a:pt x="281" y="424"/>
                </a:cubicBezTo>
                <a:cubicBezTo>
                  <a:pt x="281" y="425"/>
                  <a:pt x="281" y="425"/>
                  <a:pt x="280" y="424"/>
                </a:cubicBezTo>
                <a:cubicBezTo>
                  <a:pt x="280" y="424"/>
                  <a:pt x="279" y="424"/>
                  <a:pt x="278" y="424"/>
                </a:cubicBezTo>
                <a:cubicBezTo>
                  <a:pt x="278" y="424"/>
                  <a:pt x="277" y="423"/>
                  <a:pt x="278" y="423"/>
                </a:cubicBezTo>
                <a:cubicBezTo>
                  <a:pt x="278" y="422"/>
                  <a:pt x="278" y="422"/>
                  <a:pt x="279" y="422"/>
                </a:cubicBezTo>
                <a:cubicBezTo>
                  <a:pt x="279" y="421"/>
                  <a:pt x="280" y="422"/>
                  <a:pt x="280" y="421"/>
                </a:cubicBezTo>
                <a:cubicBezTo>
                  <a:pt x="280" y="420"/>
                  <a:pt x="279" y="420"/>
                  <a:pt x="278" y="420"/>
                </a:cubicBezTo>
                <a:cubicBezTo>
                  <a:pt x="277" y="420"/>
                  <a:pt x="277" y="419"/>
                  <a:pt x="277" y="418"/>
                </a:cubicBezTo>
                <a:cubicBezTo>
                  <a:pt x="277" y="418"/>
                  <a:pt x="277" y="417"/>
                  <a:pt x="277" y="417"/>
                </a:cubicBezTo>
                <a:moveTo>
                  <a:pt x="298" y="423"/>
                </a:moveTo>
                <a:cubicBezTo>
                  <a:pt x="298" y="422"/>
                  <a:pt x="297" y="422"/>
                  <a:pt x="296" y="421"/>
                </a:cubicBezTo>
                <a:cubicBezTo>
                  <a:pt x="296" y="418"/>
                  <a:pt x="296" y="418"/>
                  <a:pt x="296" y="418"/>
                </a:cubicBezTo>
                <a:cubicBezTo>
                  <a:pt x="296" y="415"/>
                  <a:pt x="296" y="415"/>
                  <a:pt x="296" y="415"/>
                </a:cubicBezTo>
                <a:cubicBezTo>
                  <a:pt x="296" y="411"/>
                  <a:pt x="296" y="411"/>
                  <a:pt x="296" y="411"/>
                </a:cubicBezTo>
                <a:cubicBezTo>
                  <a:pt x="296" y="410"/>
                  <a:pt x="296" y="409"/>
                  <a:pt x="296" y="408"/>
                </a:cubicBezTo>
                <a:cubicBezTo>
                  <a:pt x="297" y="407"/>
                  <a:pt x="296" y="406"/>
                  <a:pt x="297" y="405"/>
                </a:cubicBezTo>
                <a:cubicBezTo>
                  <a:pt x="297" y="404"/>
                  <a:pt x="296" y="403"/>
                  <a:pt x="296" y="402"/>
                </a:cubicBezTo>
                <a:cubicBezTo>
                  <a:pt x="297" y="401"/>
                  <a:pt x="296" y="400"/>
                  <a:pt x="296" y="399"/>
                </a:cubicBezTo>
                <a:cubicBezTo>
                  <a:pt x="296" y="395"/>
                  <a:pt x="296" y="395"/>
                  <a:pt x="296" y="395"/>
                </a:cubicBezTo>
                <a:cubicBezTo>
                  <a:pt x="296" y="392"/>
                  <a:pt x="296" y="392"/>
                  <a:pt x="296" y="392"/>
                </a:cubicBezTo>
                <a:cubicBezTo>
                  <a:pt x="296" y="389"/>
                  <a:pt x="296" y="389"/>
                  <a:pt x="296" y="389"/>
                </a:cubicBezTo>
                <a:cubicBezTo>
                  <a:pt x="296" y="386"/>
                  <a:pt x="296" y="386"/>
                  <a:pt x="296" y="386"/>
                </a:cubicBezTo>
                <a:cubicBezTo>
                  <a:pt x="298" y="385"/>
                  <a:pt x="298" y="385"/>
                  <a:pt x="299" y="385"/>
                </a:cubicBezTo>
                <a:cubicBezTo>
                  <a:pt x="300" y="385"/>
                  <a:pt x="301" y="385"/>
                  <a:pt x="301" y="386"/>
                </a:cubicBezTo>
                <a:cubicBezTo>
                  <a:pt x="303" y="386"/>
                  <a:pt x="305" y="387"/>
                  <a:pt x="307" y="386"/>
                </a:cubicBezTo>
                <a:cubicBezTo>
                  <a:pt x="308" y="385"/>
                  <a:pt x="309" y="385"/>
                  <a:pt x="310" y="385"/>
                </a:cubicBezTo>
                <a:cubicBezTo>
                  <a:pt x="311" y="385"/>
                  <a:pt x="311" y="386"/>
                  <a:pt x="312" y="387"/>
                </a:cubicBezTo>
                <a:cubicBezTo>
                  <a:pt x="312" y="387"/>
                  <a:pt x="311" y="388"/>
                  <a:pt x="311" y="388"/>
                </a:cubicBezTo>
                <a:cubicBezTo>
                  <a:pt x="311" y="389"/>
                  <a:pt x="310" y="389"/>
                  <a:pt x="310" y="391"/>
                </a:cubicBezTo>
                <a:cubicBezTo>
                  <a:pt x="309" y="391"/>
                  <a:pt x="307" y="391"/>
                  <a:pt x="306" y="391"/>
                </a:cubicBezTo>
                <a:cubicBezTo>
                  <a:pt x="305" y="391"/>
                  <a:pt x="304" y="391"/>
                  <a:pt x="304" y="391"/>
                </a:cubicBezTo>
                <a:cubicBezTo>
                  <a:pt x="303" y="391"/>
                  <a:pt x="303" y="392"/>
                  <a:pt x="302" y="392"/>
                </a:cubicBezTo>
                <a:cubicBezTo>
                  <a:pt x="302" y="393"/>
                  <a:pt x="303" y="393"/>
                  <a:pt x="303" y="393"/>
                </a:cubicBezTo>
                <a:cubicBezTo>
                  <a:pt x="302" y="394"/>
                  <a:pt x="301" y="395"/>
                  <a:pt x="303" y="396"/>
                </a:cubicBezTo>
                <a:cubicBezTo>
                  <a:pt x="303" y="396"/>
                  <a:pt x="303" y="397"/>
                  <a:pt x="303" y="397"/>
                </a:cubicBezTo>
                <a:cubicBezTo>
                  <a:pt x="303" y="399"/>
                  <a:pt x="303" y="402"/>
                  <a:pt x="303" y="404"/>
                </a:cubicBezTo>
                <a:cubicBezTo>
                  <a:pt x="305" y="405"/>
                  <a:pt x="307" y="404"/>
                  <a:pt x="309" y="404"/>
                </a:cubicBezTo>
                <a:cubicBezTo>
                  <a:pt x="309" y="405"/>
                  <a:pt x="307" y="405"/>
                  <a:pt x="308" y="406"/>
                </a:cubicBezTo>
                <a:cubicBezTo>
                  <a:pt x="309" y="407"/>
                  <a:pt x="309" y="408"/>
                  <a:pt x="309" y="409"/>
                </a:cubicBezTo>
                <a:cubicBezTo>
                  <a:pt x="307" y="409"/>
                  <a:pt x="305" y="409"/>
                  <a:pt x="303" y="409"/>
                </a:cubicBezTo>
                <a:cubicBezTo>
                  <a:pt x="303" y="409"/>
                  <a:pt x="303" y="409"/>
                  <a:pt x="303" y="409"/>
                </a:cubicBezTo>
                <a:cubicBezTo>
                  <a:pt x="303" y="410"/>
                  <a:pt x="303" y="410"/>
                  <a:pt x="303" y="410"/>
                </a:cubicBezTo>
                <a:cubicBezTo>
                  <a:pt x="303" y="424"/>
                  <a:pt x="303" y="424"/>
                  <a:pt x="303" y="424"/>
                </a:cubicBezTo>
                <a:cubicBezTo>
                  <a:pt x="303" y="424"/>
                  <a:pt x="302" y="424"/>
                  <a:pt x="302" y="424"/>
                </a:cubicBezTo>
                <a:cubicBezTo>
                  <a:pt x="301" y="423"/>
                  <a:pt x="300" y="423"/>
                  <a:pt x="298" y="423"/>
                </a:cubicBezTo>
                <a:moveTo>
                  <a:pt x="299" y="391"/>
                </a:moveTo>
                <a:cubicBezTo>
                  <a:pt x="299" y="391"/>
                  <a:pt x="299" y="391"/>
                  <a:pt x="299" y="391"/>
                </a:cubicBezTo>
                <a:cubicBezTo>
                  <a:pt x="299" y="391"/>
                  <a:pt x="299" y="391"/>
                  <a:pt x="298" y="391"/>
                </a:cubicBezTo>
                <a:cubicBezTo>
                  <a:pt x="298" y="392"/>
                  <a:pt x="299" y="392"/>
                  <a:pt x="299" y="392"/>
                </a:cubicBezTo>
                <a:cubicBezTo>
                  <a:pt x="299" y="392"/>
                  <a:pt x="299" y="392"/>
                  <a:pt x="299" y="391"/>
                </a:cubicBezTo>
                <a:moveTo>
                  <a:pt x="300" y="408"/>
                </a:moveTo>
                <a:cubicBezTo>
                  <a:pt x="300" y="407"/>
                  <a:pt x="300" y="407"/>
                  <a:pt x="300" y="407"/>
                </a:cubicBezTo>
                <a:cubicBezTo>
                  <a:pt x="300" y="407"/>
                  <a:pt x="299" y="407"/>
                  <a:pt x="299" y="407"/>
                </a:cubicBezTo>
                <a:cubicBezTo>
                  <a:pt x="300" y="408"/>
                  <a:pt x="300" y="408"/>
                  <a:pt x="300" y="408"/>
                </a:cubicBezTo>
                <a:cubicBezTo>
                  <a:pt x="300" y="408"/>
                  <a:pt x="300" y="408"/>
                  <a:pt x="300" y="408"/>
                </a:cubicBezTo>
                <a:moveTo>
                  <a:pt x="298" y="399"/>
                </a:moveTo>
                <a:cubicBezTo>
                  <a:pt x="298" y="400"/>
                  <a:pt x="298" y="400"/>
                  <a:pt x="298" y="400"/>
                </a:cubicBezTo>
                <a:cubicBezTo>
                  <a:pt x="298" y="400"/>
                  <a:pt x="298" y="400"/>
                  <a:pt x="298" y="400"/>
                </a:cubicBezTo>
                <a:cubicBezTo>
                  <a:pt x="298" y="400"/>
                  <a:pt x="298" y="400"/>
                  <a:pt x="298" y="400"/>
                </a:cubicBezTo>
                <a:cubicBezTo>
                  <a:pt x="298" y="400"/>
                  <a:pt x="298" y="400"/>
                  <a:pt x="298" y="399"/>
                </a:cubicBezTo>
                <a:moveTo>
                  <a:pt x="245" y="430"/>
                </a:moveTo>
                <a:cubicBezTo>
                  <a:pt x="240" y="430"/>
                  <a:pt x="240" y="430"/>
                  <a:pt x="240" y="430"/>
                </a:cubicBezTo>
                <a:cubicBezTo>
                  <a:pt x="239" y="429"/>
                  <a:pt x="239" y="428"/>
                  <a:pt x="239" y="427"/>
                </a:cubicBezTo>
                <a:cubicBezTo>
                  <a:pt x="239" y="413"/>
                  <a:pt x="239" y="399"/>
                  <a:pt x="239" y="386"/>
                </a:cubicBezTo>
                <a:cubicBezTo>
                  <a:pt x="240" y="385"/>
                  <a:pt x="241" y="385"/>
                  <a:pt x="242" y="385"/>
                </a:cubicBezTo>
                <a:cubicBezTo>
                  <a:pt x="243" y="385"/>
                  <a:pt x="244" y="385"/>
                  <a:pt x="245" y="385"/>
                </a:cubicBezTo>
                <a:cubicBezTo>
                  <a:pt x="245" y="386"/>
                  <a:pt x="245" y="386"/>
                  <a:pt x="245" y="386"/>
                </a:cubicBezTo>
                <a:cubicBezTo>
                  <a:pt x="245" y="400"/>
                  <a:pt x="245" y="415"/>
                  <a:pt x="245" y="429"/>
                </a:cubicBezTo>
                <a:cubicBezTo>
                  <a:pt x="245" y="429"/>
                  <a:pt x="245" y="430"/>
                  <a:pt x="245" y="430"/>
                </a:cubicBezTo>
                <a:moveTo>
                  <a:pt x="225" y="402"/>
                </a:moveTo>
                <a:cubicBezTo>
                  <a:pt x="226" y="402"/>
                  <a:pt x="226" y="403"/>
                  <a:pt x="227" y="404"/>
                </a:cubicBezTo>
                <a:cubicBezTo>
                  <a:pt x="228" y="404"/>
                  <a:pt x="228" y="404"/>
                  <a:pt x="229" y="405"/>
                </a:cubicBezTo>
                <a:cubicBezTo>
                  <a:pt x="230" y="405"/>
                  <a:pt x="230" y="406"/>
                  <a:pt x="230" y="406"/>
                </a:cubicBezTo>
                <a:cubicBezTo>
                  <a:pt x="231" y="406"/>
                  <a:pt x="231" y="406"/>
                  <a:pt x="231" y="407"/>
                </a:cubicBezTo>
                <a:cubicBezTo>
                  <a:pt x="231" y="408"/>
                  <a:pt x="233" y="409"/>
                  <a:pt x="233" y="410"/>
                </a:cubicBezTo>
                <a:cubicBezTo>
                  <a:pt x="233" y="411"/>
                  <a:pt x="234" y="412"/>
                  <a:pt x="234" y="413"/>
                </a:cubicBezTo>
                <a:cubicBezTo>
                  <a:pt x="234" y="414"/>
                  <a:pt x="235" y="415"/>
                  <a:pt x="235" y="416"/>
                </a:cubicBezTo>
                <a:cubicBezTo>
                  <a:pt x="235" y="416"/>
                  <a:pt x="235" y="417"/>
                  <a:pt x="235" y="418"/>
                </a:cubicBezTo>
                <a:cubicBezTo>
                  <a:pt x="235" y="419"/>
                  <a:pt x="235" y="420"/>
                  <a:pt x="234" y="421"/>
                </a:cubicBezTo>
                <a:cubicBezTo>
                  <a:pt x="233" y="422"/>
                  <a:pt x="234" y="424"/>
                  <a:pt x="234" y="425"/>
                </a:cubicBezTo>
                <a:cubicBezTo>
                  <a:pt x="234" y="425"/>
                  <a:pt x="233" y="425"/>
                  <a:pt x="233" y="425"/>
                </a:cubicBezTo>
                <a:cubicBezTo>
                  <a:pt x="233" y="426"/>
                  <a:pt x="232" y="427"/>
                  <a:pt x="232" y="428"/>
                </a:cubicBezTo>
                <a:cubicBezTo>
                  <a:pt x="232" y="429"/>
                  <a:pt x="231" y="429"/>
                  <a:pt x="231" y="429"/>
                </a:cubicBezTo>
                <a:cubicBezTo>
                  <a:pt x="230" y="429"/>
                  <a:pt x="229" y="430"/>
                  <a:pt x="228" y="430"/>
                </a:cubicBezTo>
                <a:cubicBezTo>
                  <a:pt x="227" y="431"/>
                  <a:pt x="226" y="431"/>
                  <a:pt x="224" y="430"/>
                </a:cubicBezTo>
                <a:cubicBezTo>
                  <a:pt x="223" y="430"/>
                  <a:pt x="222" y="429"/>
                  <a:pt x="220" y="429"/>
                </a:cubicBezTo>
                <a:cubicBezTo>
                  <a:pt x="220" y="429"/>
                  <a:pt x="220" y="429"/>
                  <a:pt x="220" y="428"/>
                </a:cubicBezTo>
                <a:cubicBezTo>
                  <a:pt x="220" y="427"/>
                  <a:pt x="218" y="426"/>
                  <a:pt x="219" y="425"/>
                </a:cubicBezTo>
                <a:cubicBezTo>
                  <a:pt x="220" y="425"/>
                  <a:pt x="220" y="424"/>
                  <a:pt x="221" y="424"/>
                </a:cubicBezTo>
                <a:cubicBezTo>
                  <a:pt x="220" y="423"/>
                  <a:pt x="220" y="423"/>
                  <a:pt x="219" y="422"/>
                </a:cubicBezTo>
                <a:cubicBezTo>
                  <a:pt x="218" y="423"/>
                  <a:pt x="219" y="424"/>
                  <a:pt x="219" y="425"/>
                </a:cubicBezTo>
                <a:cubicBezTo>
                  <a:pt x="218" y="425"/>
                  <a:pt x="217" y="423"/>
                  <a:pt x="217" y="422"/>
                </a:cubicBezTo>
                <a:cubicBezTo>
                  <a:pt x="217" y="422"/>
                  <a:pt x="217" y="422"/>
                  <a:pt x="218" y="422"/>
                </a:cubicBezTo>
                <a:cubicBezTo>
                  <a:pt x="218" y="422"/>
                  <a:pt x="217" y="421"/>
                  <a:pt x="217" y="421"/>
                </a:cubicBezTo>
                <a:cubicBezTo>
                  <a:pt x="217" y="421"/>
                  <a:pt x="217" y="420"/>
                  <a:pt x="217" y="420"/>
                </a:cubicBezTo>
                <a:cubicBezTo>
                  <a:pt x="217" y="419"/>
                  <a:pt x="218" y="419"/>
                  <a:pt x="218" y="420"/>
                </a:cubicBezTo>
                <a:cubicBezTo>
                  <a:pt x="219" y="421"/>
                  <a:pt x="220" y="420"/>
                  <a:pt x="221" y="419"/>
                </a:cubicBezTo>
                <a:cubicBezTo>
                  <a:pt x="221" y="419"/>
                  <a:pt x="222" y="420"/>
                  <a:pt x="222" y="420"/>
                </a:cubicBezTo>
                <a:cubicBezTo>
                  <a:pt x="223" y="421"/>
                  <a:pt x="222" y="422"/>
                  <a:pt x="222" y="423"/>
                </a:cubicBezTo>
                <a:cubicBezTo>
                  <a:pt x="223" y="423"/>
                  <a:pt x="224" y="423"/>
                  <a:pt x="224" y="423"/>
                </a:cubicBezTo>
                <a:cubicBezTo>
                  <a:pt x="224" y="423"/>
                  <a:pt x="225" y="424"/>
                  <a:pt x="225" y="424"/>
                </a:cubicBezTo>
                <a:cubicBezTo>
                  <a:pt x="226" y="424"/>
                  <a:pt x="227" y="423"/>
                  <a:pt x="227" y="422"/>
                </a:cubicBezTo>
                <a:cubicBezTo>
                  <a:pt x="228" y="421"/>
                  <a:pt x="229" y="420"/>
                  <a:pt x="228" y="419"/>
                </a:cubicBezTo>
                <a:cubicBezTo>
                  <a:pt x="228" y="418"/>
                  <a:pt x="228" y="417"/>
                  <a:pt x="228" y="417"/>
                </a:cubicBezTo>
                <a:cubicBezTo>
                  <a:pt x="228" y="416"/>
                  <a:pt x="228" y="415"/>
                  <a:pt x="227" y="414"/>
                </a:cubicBezTo>
                <a:cubicBezTo>
                  <a:pt x="228" y="413"/>
                  <a:pt x="226" y="412"/>
                  <a:pt x="226" y="411"/>
                </a:cubicBezTo>
                <a:cubicBezTo>
                  <a:pt x="226" y="411"/>
                  <a:pt x="225" y="410"/>
                  <a:pt x="225" y="409"/>
                </a:cubicBezTo>
                <a:cubicBezTo>
                  <a:pt x="225" y="409"/>
                  <a:pt x="225" y="409"/>
                  <a:pt x="225" y="409"/>
                </a:cubicBezTo>
                <a:cubicBezTo>
                  <a:pt x="226" y="409"/>
                  <a:pt x="226" y="409"/>
                  <a:pt x="226" y="409"/>
                </a:cubicBezTo>
                <a:cubicBezTo>
                  <a:pt x="226" y="408"/>
                  <a:pt x="226" y="408"/>
                  <a:pt x="226" y="408"/>
                </a:cubicBezTo>
                <a:cubicBezTo>
                  <a:pt x="225" y="408"/>
                  <a:pt x="224" y="408"/>
                  <a:pt x="223" y="409"/>
                </a:cubicBezTo>
                <a:cubicBezTo>
                  <a:pt x="223" y="409"/>
                  <a:pt x="223" y="409"/>
                  <a:pt x="223" y="408"/>
                </a:cubicBezTo>
                <a:cubicBezTo>
                  <a:pt x="223" y="407"/>
                  <a:pt x="222" y="407"/>
                  <a:pt x="221" y="407"/>
                </a:cubicBezTo>
                <a:cubicBezTo>
                  <a:pt x="221" y="407"/>
                  <a:pt x="221" y="407"/>
                  <a:pt x="221" y="407"/>
                </a:cubicBezTo>
                <a:cubicBezTo>
                  <a:pt x="221" y="405"/>
                  <a:pt x="219" y="405"/>
                  <a:pt x="219" y="404"/>
                </a:cubicBezTo>
                <a:cubicBezTo>
                  <a:pt x="219" y="403"/>
                  <a:pt x="219" y="402"/>
                  <a:pt x="220" y="403"/>
                </a:cubicBezTo>
                <a:cubicBezTo>
                  <a:pt x="220" y="403"/>
                  <a:pt x="220" y="402"/>
                  <a:pt x="220" y="402"/>
                </a:cubicBezTo>
                <a:cubicBezTo>
                  <a:pt x="220" y="402"/>
                  <a:pt x="220" y="402"/>
                  <a:pt x="220" y="402"/>
                </a:cubicBezTo>
                <a:cubicBezTo>
                  <a:pt x="220" y="402"/>
                  <a:pt x="220" y="403"/>
                  <a:pt x="220" y="403"/>
                </a:cubicBezTo>
                <a:cubicBezTo>
                  <a:pt x="220" y="403"/>
                  <a:pt x="220" y="403"/>
                  <a:pt x="220" y="403"/>
                </a:cubicBezTo>
                <a:cubicBezTo>
                  <a:pt x="220" y="403"/>
                  <a:pt x="220" y="403"/>
                  <a:pt x="220" y="403"/>
                </a:cubicBezTo>
                <a:cubicBezTo>
                  <a:pt x="220" y="402"/>
                  <a:pt x="220" y="401"/>
                  <a:pt x="220" y="400"/>
                </a:cubicBezTo>
                <a:cubicBezTo>
                  <a:pt x="221" y="400"/>
                  <a:pt x="221" y="400"/>
                  <a:pt x="222" y="401"/>
                </a:cubicBezTo>
                <a:cubicBezTo>
                  <a:pt x="223" y="402"/>
                  <a:pt x="223" y="402"/>
                  <a:pt x="224" y="402"/>
                </a:cubicBezTo>
                <a:cubicBezTo>
                  <a:pt x="224" y="403"/>
                  <a:pt x="225" y="403"/>
                  <a:pt x="225" y="403"/>
                </a:cubicBezTo>
                <a:cubicBezTo>
                  <a:pt x="225" y="403"/>
                  <a:pt x="225" y="403"/>
                  <a:pt x="225" y="402"/>
                </a:cubicBezTo>
                <a:moveTo>
                  <a:pt x="224" y="407"/>
                </a:moveTo>
                <a:cubicBezTo>
                  <a:pt x="224" y="407"/>
                  <a:pt x="224" y="407"/>
                  <a:pt x="224" y="407"/>
                </a:cubicBezTo>
                <a:cubicBezTo>
                  <a:pt x="224" y="407"/>
                  <a:pt x="224" y="407"/>
                  <a:pt x="224" y="406"/>
                </a:cubicBezTo>
                <a:cubicBezTo>
                  <a:pt x="224" y="406"/>
                  <a:pt x="224" y="406"/>
                  <a:pt x="224" y="406"/>
                </a:cubicBezTo>
                <a:cubicBezTo>
                  <a:pt x="224" y="406"/>
                  <a:pt x="224" y="407"/>
                  <a:pt x="224" y="407"/>
                </a:cubicBezTo>
                <a:moveTo>
                  <a:pt x="228" y="409"/>
                </a:moveTo>
                <a:cubicBezTo>
                  <a:pt x="228" y="409"/>
                  <a:pt x="228" y="409"/>
                  <a:pt x="228" y="409"/>
                </a:cubicBezTo>
                <a:cubicBezTo>
                  <a:pt x="228" y="409"/>
                  <a:pt x="227" y="409"/>
                  <a:pt x="227" y="410"/>
                </a:cubicBezTo>
                <a:cubicBezTo>
                  <a:pt x="227" y="410"/>
                  <a:pt x="228" y="410"/>
                  <a:pt x="228" y="410"/>
                </a:cubicBezTo>
                <a:cubicBezTo>
                  <a:pt x="228" y="410"/>
                  <a:pt x="228" y="410"/>
                  <a:pt x="228" y="409"/>
                </a:cubicBezTo>
                <a:moveTo>
                  <a:pt x="565" y="441"/>
                </a:moveTo>
                <a:cubicBezTo>
                  <a:pt x="565" y="441"/>
                  <a:pt x="565" y="441"/>
                  <a:pt x="565" y="441"/>
                </a:cubicBezTo>
                <a:cubicBezTo>
                  <a:pt x="566" y="440"/>
                  <a:pt x="566" y="440"/>
                  <a:pt x="567" y="441"/>
                </a:cubicBezTo>
                <a:cubicBezTo>
                  <a:pt x="567" y="441"/>
                  <a:pt x="568" y="441"/>
                  <a:pt x="568" y="442"/>
                </a:cubicBezTo>
                <a:cubicBezTo>
                  <a:pt x="567" y="442"/>
                  <a:pt x="566" y="442"/>
                  <a:pt x="565" y="442"/>
                </a:cubicBezTo>
                <a:cubicBezTo>
                  <a:pt x="566" y="443"/>
                  <a:pt x="566" y="444"/>
                  <a:pt x="566" y="446"/>
                </a:cubicBezTo>
                <a:cubicBezTo>
                  <a:pt x="565" y="446"/>
                  <a:pt x="565" y="446"/>
                  <a:pt x="565" y="446"/>
                </a:cubicBezTo>
                <a:cubicBezTo>
                  <a:pt x="563" y="446"/>
                  <a:pt x="560" y="446"/>
                  <a:pt x="558" y="446"/>
                </a:cubicBezTo>
                <a:cubicBezTo>
                  <a:pt x="557" y="446"/>
                  <a:pt x="555" y="445"/>
                  <a:pt x="554" y="447"/>
                </a:cubicBezTo>
                <a:cubicBezTo>
                  <a:pt x="553" y="447"/>
                  <a:pt x="552" y="447"/>
                  <a:pt x="550" y="446"/>
                </a:cubicBezTo>
                <a:cubicBezTo>
                  <a:pt x="550" y="446"/>
                  <a:pt x="550" y="446"/>
                  <a:pt x="550" y="446"/>
                </a:cubicBezTo>
                <a:cubicBezTo>
                  <a:pt x="548" y="446"/>
                  <a:pt x="546" y="446"/>
                  <a:pt x="544" y="446"/>
                </a:cubicBezTo>
                <a:cubicBezTo>
                  <a:pt x="543" y="446"/>
                  <a:pt x="543" y="446"/>
                  <a:pt x="543" y="447"/>
                </a:cubicBezTo>
                <a:cubicBezTo>
                  <a:pt x="543" y="447"/>
                  <a:pt x="542" y="447"/>
                  <a:pt x="542" y="447"/>
                </a:cubicBezTo>
                <a:cubicBezTo>
                  <a:pt x="542" y="447"/>
                  <a:pt x="541" y="447"/>
                  <a:pt x="541" y="447"/>
                </a:cubicBezTo>
                <a:cubicBezTo>
                  <a:pt x="541" y="445"/>
                  <a:pt x="539" y="447"/>
                  <a:pt x="538" y="445"/>
                </a:cubicBezTo>
                <a:cubicBezTo>
                  <a:pt x="537" y="444"/>
                  <a:pt x="536" y="443"/>
                  <a:pt x="536" y="443"/>
                </a:cubicBezTo>
                <a:cubicBezTo>
                  <a:pt x="536" y="442"/>
                  <a:pt x="536" y="441"/>
                  <a:pt x="537" y="440"/>
                </a:cubicBezTo>
                <a:cubicBezTo>
                  <a:pt x="537" y="440"/>
                  <a:pt x="538" y="440"/>
                  <a:pt x="539" y="440"/>
                </a:cubicBezTo>
                <a:cubicBezTo>
                  <a:pt x="540" y="440"/>
                  <a:pt x="540" y="440"/>
                  <a:pt x="541" y="440"/>
                </a:cubicBezTo>
                <a:cubicBezTo>
                  <a:pt x="547" y="440"/>
                  <a:pt x="547" y="440"/>
                  <a:pt x="547" y="440"/>
                </a:cubicBezTo>
                <a:cubicBezTo>
                  <a:pt x="549" y="438"/>
                  <a:pt x="551" y="440"/>
                  <a:pt x="553" y="439"/>
                </a:cubicBezTo>
                <a:cubicBezTo>
                  <a:pt x="555" y="439"/>
                  <a:pt x="557" y="439"/>
                  <a:pt x="559" y="439"/>
                </a:cubicBezTo>
                <a:cubicBezTo>
                  <a:pt x="560" y="441"/>
                  <a:pt x="563" y="440"/>
                  <a:pt x="565" y="441"/>
                </a:cubicBezTo>
                <a:moveTo>
                  <a:pt x="521" y="414"/>
                </a:moveTo>
                <a:cubicBezTo>
                  <a:pt x="522" y="413"/>
                  <a:pt x="521" y="412"/>
                  <a:pt x="521" y="411"/>
                </a:cubicBezTo>
                <a:cubicBezTo>
                  <a:pt x="521" y="411"/>
                  <a:pt x="520" y="410"/>
                  <a:pt x="520" y="410"/>
                </a:cubicBezTo>
                <a:cubicBezTo>
                  <a:pt x="520" y="408"/>
                  <a:pt x="520" y="408"/>
                  <a:pt x="519" y="409"/>
                </a:cubicBezTo>
                <a:cubicBezTo>
                  <a:pt x="519" y="403"/>
                  <a:pt x="519" y="403"/>
                  <a:pt x="519" y="403"/>
                </a:cubicBezTo>
                <a:cubicBezTo>
                  <a:pt x="518" y="402"/>
                  <a:pt x="517" y="402"/>
                  <a:pt x="518" y="401"/>
                </a:cubicBezTo>
                <a:cubicBezTo>
                  <a:pt x="519" y="399"/>
                  <a:pt x="518" y="398"/>
                  <a:pt x="518" y="396"/>
                </a:cubicBezTo>
                <a:cubicBezTo>
                  <a:pt x="518" y="396"/>
                  <a:pt x="517" y="396"/>
                  <a:pt x="517" y="396"/>
                </a:cubicBezTo>
                <a:cubicBezTo>
                  <a:pt x="516" y="396"/>
                  <a:pt x="516" y="397"/>
                  <a:pt x="515" y="397"/>
                </a:cubicBezTo>
                <a:cubicBezTo>
                  <a:pt x="515" y="398"/>
                  <a:pt x="515" y="398"/>
                  <a:pt x="514" y="398"/>
                </a:cubicBezTo>
                <a:cubicBezTo>
                  <a:pt x="514" y="397"/>
                  <a:pt x="514" y="397"/>
                  <a:pt x="514" y="397"/>
                </a:cubicBezTo>
                <a:cubicBezTo>
                  <a:pt x="514" y="396"/>
                  <a:pt x="514" y="394"/>
                  <a:pt x="514" y="392"/>
                </a:cubicBezTo>
                <a:cubicBezTo>
                  <a:pt x="515" y="391"/>
                  <a:pt x="516" y="390"/>
                  <a:pt x="517" y="389"/>
                </a:cubicBezTo>
                <a:cubicBezTo>
                  <a:pt x="518" y="388"/>
                  <a:pt x="518" y="388"/>
                  <a:pt x="518" y="387"/>
                </a:cubicBezTo>
                <a:cubicBezTo>
                  <a:pt x="519" y="386"/>
                  <a:pt x="520" y="385"/>
                  <a:pt x="521" y="385"/>
                </a:cubicBezTo>
                <a:cubicBezTo>
                  <a:pt x="522" y="385"/>
                  <a:pt x="523" y="385"/>
                  <a:pt x="524" y="385"/>
                </a:cubicBezTo>
                <a:cubicBezTo>
                  <a:pt x="524" y="386"/>
                  <a:pt x="524" y="387"/>
                  <a:pt x="524" y="388"/>
                </a:cubicBezTo>
                <a:cubicBezTo>
                  <a:pt x="524" y="388"/>
                  <a:pt x="524" y="389"/>
                  <a:pt x="524" y="389"/>
                </a:cubicBezTo>
                <a:cubicBezTo>
                  <a:pt x="523" y="390"/>
                  <a:pt x="523" y="391"/>
                  <a:pt x="523" y="392"/>
                </a:cubicBezTo>
                <a:cubicBezTo>
                  <a:pt x="524" y="393"/>
                  <a:pt x="524" y="394"/>
                  <a:pt x="524" y="395"/>
                </a:cubicBezTo>
                <a:cubicBezTo>
                  <a:pt x="524" y="397"/>
                  <a:pt x="524" y="398"/>
                  <a:pt x="524" y="400"/>
                </a:cubicBezTo>
                <a:cubicBezTo>
                  <a:pt x="524" y="403"/>
                  <a:pt x="524" y="403"/>
                  <a:pt x="524" y="403"/>
                </a:cubicBezTo>
                <a:cubicBezTo>
                  <a:pt x="524" y="405"/>
                  <a:pt x="524" y="406"/>
                  <a:pt x="524" y="407"/>
                </a:cubicBezTo>
                <a:cubicBezTo>
                  <a:pt x="524" y="408"/>
                  <a:pt x="523" y="409"/>
                  <a:pt x="523" y="410"/>
                </a:cubicBezTo>
                <a:cubicBezTo>
                  <a:pt x="523" y="412"/>
                  <a:pt x="523" y="413"/>
                  <a:pt x="523" y="414"/>
                </a:cubicBezTo>
                <a:cubicBezTo>
                  <a:pt x="523" y="415"/>
                  <a:pt x="522" y="416"/>
                  <a:pt x="522" y="417"/>
                </a:cubicBezTo>
                <a:cubicBezTo>
                  <a:pt x="521" y="416"/>
                  <a:pt x="521" y="415"/>
                  <a:pt x="521" y="415"/>
                </a:cubicBezTo>
                <a:cubicBezTo>
                  <a:pt x="520" y="415"/>
                  <a:pt x="520" y="415"/>
                  <a:pt x="520" y="416"/>
                </a:cubicBezTo>
                <a:cubicBezTo>
                  <a:pt x="519" y="415"/>
                  <a:pt x="519" y="415"/>
                  <a:pt x="518" y="414"/>
                </a:cubicBezTo>
                <a:cubicBezTo>
                  <a:pt x="519" y="414"/>
                  <a:pt x="519" y="414"/>
                  <a:pt x="519" y="413"/>
                </a:cubicBezTo>
                <a:cubicBezTo>
                  <a:pt x="520" y="412"/>
                  <a:pt x="520" y="413"/>
                  <a:pt x="520" y="413"/>
                </a:cubicBezTo>
                <a:cubicBezTo>
                  <a:pt x="520" y="413"/>
                  <a:pt x="521" y="413"/>
                  <a:pt x="521" y="414"/>
                </a:cubicBezTo>
                <a:moveTo>
                  <a:pt x="522" y="409"/>
                </a:moveTo>
                <a:cubicBezTo>
                  <a:pt x="522" y="409"/>
                  <a:pt x="522" y="409"/>
                  <a:pt x="522" y="408"/>
                </a:cubicBezTo>
                <a:cubicBezTo>
                  <a:pt x="522" y="408"/>
                  <a:pt x="522" y="408"/>
                  <a:pt x="522" y="408"/>
                </a:cubicBezTo>
                <a:cubicBezTo>
                  <a:pt x="522" y="408"/>
                  <a:pt x="521" y="408"/>
                  <a:pt x="521" y="408"/>
                </a:cubicBezTo>
                <a:cubicBezTo>
                  <a:pt x="521" y="409"/>
                  <a:pt x="521" y="409"/>
                  <a:pt x="522" y="409"/>
                </a:cubicBezTo>
                <a:moveTo>
                  <a:pt x="508" y="447"/>
                </a:moveTo>
                <a:cubicBezTo>
                  <a:pt x="506" y="446"/>
                  <a:pt x="506" y="445"/>
                  <a:pt x="505" y="444"/>
                </a:cubicBezTo>
                <a:cubicBezTo>
                  <a:pt x="505" y="443"/>
                  <a:pt x="505" y="442"/>
                  <a:pt x="505" y="442"/>
                </a:cubicBezTo>
                <a:cubicBezTo>
                  <a:pt x="506" y="441"/>
                  <a:pt x="506" y="441"/>
                  <a:pt x="507" y="440"/>
                </a:cubicBezTo>
                <a:cubicBezTo>
                  <a:pt x="532" y="440"/>
                  <a:pt x="532" y="440"/>
                  <a:pt x="532" y="440"/>
                </a:cubicBezTo>
                <a:cubicBezTo>
                  <a:pt x="533" y="442"/>
                  <a:pt x="533" y="442"/>
                  <a:pt x="531" y="442"/>
                </a:cubicBezTo>
                <a:cubicBezTo>
                  <a:pt x="531" y="443"/>
                  <a:pt x="531" y="443"/>
                  <a:pt x="531" y="443"/>
                </a:cubicBezTo>
                <a:cubicBezTo>
                  <a:pt x="532" y="444"/>
                  <a:pt x="533" y="444"/>
                  <a:pt x="533" y="446"/>
                </a:cubicBezTo>
                <a:cubicBezTo>
                  <a:pt x="533" y="447"/>
                  <a:pt x="532" y="447"/>
                  <a:pt x="531" y="447"/>
                </a:cubicBezTo>
                <a:cubicBezTo>
                  <a:pt x="530" y="446"/>
                  <a:pt x="528" y="446"/>
                  <a:pt x="527" y="447"/>
                </a:cubicBezTo>
                <a:cubicBezTo>
                  <a:pt x="526" y="447"/>
                  <a:pt x="525" y="447"/>
                  <a:pt x="524" y="446"/>
                </a:cubicBezTo>
                <a:cubicBezTo>
                  <a:pt x="524" y="446"/>
                  <a:pt x="523" y="446"/>
                  <a:pt x="523" y="446"/>
                </a:cubicBezTo>
                <a:cubicBezTo>
                  <a:pt x="522" y="447"/>
                  <a:pt x="520" y="447"/>
                  <a:pt x="519" y="447"/>
                </a:cubicBezTo>
                <a:cubicBezTo>
                  <a:pt x="515" y="447"/>
                  <a:pt x="511" y="447"/>
                  <a:pt x="508" y="447"/>
                </a:cubicBezTo>
                <a:moveTo>
                  <a:pt x="589" y="446"/>
                </a:moveTo>
                <a:cubicBezTo>
                  <a:pt x="589" y="446"/>
                  <a:pt x="588" y="447"/>
                  <a:pt x="587" y="446"/>
                </a:cubicBezTo>
                <a:cubicBezTo>
                  <a:pt x="587" y="446"/>
                  <a:pt x="587" y="446"/>
                  <a:pt x="587" y="446"/>
                </a:cubicBezTo>
                <a:cubicBezTo>
                  <a:pt x="586" y="446"/>
                  <a:pt x="586" y="445"/>
                  <a:pt x="585" y="444"/>
                </a:cubicBezTo>
                <a:cubicBezTo>
                  <a:pt x="585" y="444"/>
                  <a:pt x="585" y="444"/>
                  <a:pt x="585" y="444"/>
                </a:cubicBezTo>
                <a:cubicBezTo>
                  <a:pt x="584" y="445"/>
                  <a:pt x="583" y="446"/>
                  <a:pt x="582" y="447"/>
                </a:cubicBezTo>
                <a:cubicBezTo>
                  <a:pt x="582" y="446"/>
                  <a:pt x="581" y="445"/>
                  <a:pt x="580" y="446"/>
                </a:cubicBezTo>
                <a:cubicBezTo>
                  <a:pt x="579" y="447"/>
                  <a:pt x="578" y="447"/>
                  <a:pt x="578" y="447"/>
                </a:cubicBezTo>
                <a:cubicBezTo>
                  <a:pt x="577" y="447"/>
                  <a:pt x="577" y="446"/>
                  <a:pt x="576" y="446"/>
                </a:cubicBezTo>
                <a:cubicBezTo>
                  <a:pt x="576" y="446"/>
                  <a:pt x="575" y="446"/>
                  <a:pt x="575" y="445"/>
                </a:cubicBezTo>
                <a:cubicBezTo>
                  <a:pt x="575" y="444"/>
                  <a:pt x="575" y="444"/>
                  <a:pt x="574" y="443"/>
                </a:cubicBezTo>
                <a:cubicBezTo>
                  <a:pt x="574" y="443"/>
                  <a:pt x="575" y="442"/>
                  <a:pt x="575" y="442"/>
                </a:cubicBezTo>
                <a:cubicBezTo>
                  <a:pt x="575" y="442"/>
                  <a:pt x="575" y="442"/>
                  <a:pt x="576" y="441"/>
                </a:cubicBezTo>
                <a:cubicBezTo>
                  <a:pt x="576" y="442"/>
                  <a:pt x="577" y="443"/>
                  <a:pt x="578" y="442"/>
                </a:cubicBezTo>
                <a:cubicBezTo>
                  <a:pt x="578" y="441"/>
                  <a:pt x="578" y="441"/>
                  <a:pt x="577" y="441"/>
                </a:cubicBezTo>
                <a:cubicBezTo>
                  <a:pt x="577" y="441"/>
                  <a:pt x="578" y="440"/>
                  <a:pt x="578" y="440"/>
                </a:cubicBezTo>
                <a:cubicBezTo>
                  <a:pt x="579" y="440"/>
                  <a:pt x="579" y="440"/>
                  <a:pt x="580" y="441"/>
                </a:cubicBezTo>
                <a:cubicBezTo>
                  <a:pt x="581" y="442"/>
                  <a:pt x="581" y="441"/>
                  <a:pt x="582" y="440"/>
                </a:cubicBezTo>
                <a:cubicBezTo>
                  <a:pt x="583" y="440"/>
                  <a:pt x="585" y="440"/>
                  <a:pt x="587" y="440"/>
                </a:cubicBezTo>
                <a:cubicBezTo>
                  <a:pt x="588" y="440"/>
                  <a:pt x="589" y="441"/>
                  <a:pt x="589" y="441"/>
                </a:cubicBezTo>
                <a:cubicBezTo>
                  <a:pt x="590" y="440"/>
                  <a:pt x="591" y="440"/>
                  <a:pt x="592" y="440"/>
                </a:cubicBezTo>
                <a:cubicBezTo>
                  <a:pt x="593" y="440"/>
                  <a:pt x="593" y="440"/>
                  <a:pt x="594" y="440"/>
                </a:cubicBezTo>
                <a:cubicBezTo>
                  <a:pt x="594" y="439"/>
                  <a:pt x="594" y="440"/>
                  <a:pt x="595" y="440"/>
                </a:cubicBezTo>
                <a:cubicBezTo>
                  <a:pt x="597" y="438"/>
                  <a:pt x="598" y="439"/>
                  <a:pt x="600" y="440"/>
                </a:cubicBezTo>
                <a:cubicBezTo>
                  <a:pt x="602" y="441"/>
                  <a:pt x="603" y="443"/>
                  <a:pt x="602" y="445"/>
                </a:cubicBezTo>
                <a:cubicBezTo>
                  <a:pt x="601" y="445"/>
                  <a:pt x="601" y="446"/>
                  <a:pt x="601" y="447"/>
                </a:cubicBezTo>
                <a:cubicBezTo>
                  <a:pt x="601" y="447"/>
                  <a:pt x="600" y="447"/>
                  <a:pt x="599" y="447"/>
                </a:cubicBezTo>
                <a:cubicBezTo>
                  <a:pt x="598" y="445"/>
                  <a:pt x="596" y="446"/>
                  <a:pt x="595" y="446"/>
                </a:cubicBezTo>
                <a:cubicBezTo>
                  <a:pt x="594" y="448"/>
                  <a:pt x="592" y="445"/>
                  <a:pt x="592" y="447"/>
                </a:cubicBezTo>
                <a:cubicBezTo>
                  <a:pt x="591" y="447"/>
                  <a:pt x="590" y="447"/>
                  <a:pt x="589" y="446"/>
                </a:cubicBezTo>
                <a:moveTo>
                  <a:pt x="581" y="443"/>
                </a:moveTo>
                <a:cubicBezTo>
                  <a:pt x="581" y="443"/>
                  <a:pt x="582" y="444"/>
                  <a:pt x="582" y="444"/>
                </a:cubicBezTo>
                <a:cubicBezTo>
                  <a:pt x="583" y="444"/>
                  <a:pt x="583" y="444"/>
                  <a:pt x="584" y="444"/>
                </a:cubicBezTo>
                <a:cubicBezTo>
                  <a:pt x="584" y="444"/>
                  <a:pt x="584" y="443"/>
                  <a:pt x="584" y="443"/>
                </a:cubicBezTo>
                <a:cubicBezTo>
                  <a:pt x="584" y="443"/>
                  <a:pt x="584" y="442"/>
                  <a:pt x="583" y="442"/>
                </a:cubicBezTo>
                <a:cubicBezTo>
                  <a:pt x="582" y="442"/>
                  <a:pt x="582" y="442"/>
                  <a:pt x="581" y="443"/>
                </a:cubicBezTo>
                <a:moveTo>
                  <a:pt x="579" y="443"/>
                </a:moveTo>
                <a:cubicBezTo>
                  <a:pt x="579" y="443"/>
                  <a:pt x="578" y="443"/>
                  <a:pt x="578" y="443"/>
                </a:cubicBezTo>
                <a:cubicBezTo>
                  <a:pt x="578" y="444"/>
                  <a:pt x="578" y="444"/>
                  <a:pt x="578" y="445"/>
                </a:cubicBezTo>
                <a:cubicBezTo>
                  <a:pt x="579" y="445"/>
                  <a:pt x="579" y="445"/>
                  <a:pt x="580" y="445"/>
                </a:cubicBezTo>
                <a:cubicBezTo>
                  <a:pt x="580" y="445"/>
                  <a:pt x="580" y="444"/>
                  <a:pt x="580" y="444"/>
                </a:cubicBezTo>
                <a:cubicBezTo>
                  <a:pt x="580" y="444"/>
                  <a:pt x="579" y="443"/>
                  <a:pt x="579" y="443"/>
                </a:cubicBezTo>
                <a:moveTo>
                  <a:pt x="599" y="443"/>
                </a:moveTo>
                <a:cubicBezTo>
                  <a:pt x="599" y="443"/>
                  <a:pt x="599" y="443"/>
                  <a:pt x="600" y="443"/>
                </a:cubicBezTo>
                <a:cubicBezTo>
                  <a:pt x="600" y="443"/>
                  <a:pt x="600" y="443"/>
                  <a:pt x="600" y="442"/>
                </a:cubicBezTo>
                <a:cubicBezTo>
                  <a:pt x="600" y="442"/>
                  <a:pt x="600" y="442"/>
                  <a:pt x="600" y="442"/>
                </a:cubicBezTo>
                <a:cubicBezTo>
                  <a:pt x="599" y="442"/>
                  <a:pt x="599" y="443"/>
                  <a:pt x="599" y="443"/>
                </a:cubicBezTo>
                <a:moveTo>
                  <a:pt x="514" y="425"/>
                </a:moveTo>
                <a:cubicBezTo>
                  <a:pt x="518" y="425"/>
                  <a:pt x="518" y="425"/>
                  <a:pt x="518" y="425"/>
                </a:cubicBezTo>
                <a:cubicBezTo>
                  <a:pt x="518" y="425"/>
                  <a:pt x="518" y="425"/>
                  <a:pt x="518" y="425"/>
                </a:cubicBezTo>
                <a:cubicBezTo>
                  <a:pt x="518" y="424"/>
                  <a:pt x="518" y="423"/>
                  <a:pt x="518" y="423"/>
                </a:cubicBezTo>
                <a:cubicBezTo>
                  <a:pt x="518" y="417"/>
                  <a:pt x="518" y="417"/>
                  <a:pt x="518" y="417"/>
                </a:cubicBezTo>
                <a:cubicBezTo>
                  <a:pt x="519" y="417"/>
                  <a:pt x="520" y="417"/>
                  <a:pt x="521" y="417"/>
                </a:cubicBezTo>
                <a:cubicBezTo>
                  <a:pt x="521" y="418"/>
                  <a:pt x="522" y="417"/>
                  <a:pt x="523" y="418"/>
                </a:cubicBezTo>
                <a:cubicBezTo>
                  <a:pt x="523" y="419"/>
                  <a:pt x="521" y="419"/>
                  <a:pt x="523" y="420"/>
                </a:cubicBezTo>
                <a:cubicBezTo>
                  <a:pt x="524" y="421"/>
                  <a:pt x="523" y="422"/>
                  <a:pt x="523" y="423"/>
                </a:cubicBezTo>
                <a:cubicBezTo>
                  <a:pt x="524" y="423"/>
                  <a:pt x="524" y="424"/>
                  <a:pt x="524" y="425"/>
                </a:cubicBezTo>
                <a:cubicBezTo>
                  <a:pt x="528" y="425"/>
                  <a:pt x="528" y="425"/>
                  <a:pt x="528" y="425"/>
                </a:cubicBezTo>
                <a:cubicBezTo>
                  <a:pt x="529" y="426"/>
                  <a:pt x="529" y="427"/>
                  <a:pt x="529" y="428"/>
                </a:cubicBezTo>
                <a:cubicBezTo>
                  <a:pt x="528" y="429"/>
                  <a:pt x="528" y="429"/>
                  <a:pt x="527" y="430"/>
                </a:cubicBezTo>
                <a:cubicBezTo>
                  <a:pt x="514" y="430"/>
                  <a:pt x="514" y="430"/>
                  <a:pt x="514" y="430"/>
                </a:cubicBezTo>
                <a:cubicBezTo>
                  <a:pt x="514" y="430"/>
                  <a:pt x="514" y="429"/>
                  <a:pt x="514" y="429"/>
                </a:cubicBezTo>
                <a:cubicBezTo>
                  <a:pt x="514" y="428"/>
                  <a:pt x="514" y="427"/>
                  <a:pt x="514" y="425"/>
                </a:cubicBezTo>
                <a:moveTo>
                  <a:pt x="223" y="392"/>
                </a:moveTo>
                <a:cubicBezTo>
                  <a:pt x="223" y="393"/>
                  <a:pt x="223" y="394"/>
                  <a:pt x="223" y="395"/>
                </a:cubicBezTo>
                <a:cubicBezTo>
                  <a:pt x="223" y="395"/>
                  <a:pt x="223" y="395"/>
                  <a:pt x="223" y="396"/>
                </a:cubicBezTo>
                <a:cubicBezTo>
                  <a:pt x="222" y="397"/>
                  <a:pt x="223" y="397"/>
                  <a:pt x="223" y="398"/>
                </a:cubicBezTo>
                <a:cubicBezTo>
                  <a:pt x="223" y="399"/>
                  <a:pt x="222" y="398"/>
                  <a:pt x="221" y="399"/>
                </a:cubicBezTo>
                <a:cubicBezTo>
                  <a:pt x="221" y="398"/>
                  <a:pt x="221" y="398"/>
                  <a:pt x="221" y="398"/>
                </a:cubicBezTo>
                <a:cubicBezTo>
                  <a:pt x="221" y="397"/>
                  <a:pt x="221" y="397"/>
                  <a:pt x="221" y="397"/>
                </a:cubicBezTo>
                <a:cubicBezTo>
                  <a:pt x="220" y="396"/>
                  <a:pt x="220" y="396"/>
                  <a:pt x="220" y="395"/>
                </a:cubicBezTo>
                <a:cubicBezTo>
                  <a:pt x="220" y="395"/>
                  <a:pt x="220" y="395"/>
                  <a:pt x="221" y="395"/>
                </a:cubicBezTo>
                <a:cubicBezTo>
                  <a:pt x="221" y="395"/>
                  <a:pt x="221" y="395"/>
                  <a:pt x="221" y="396"/>
                </a:cubicBezTo>
                <a:cubicBezTo>
                  <a:pt x="222" y="395"/>
                  <a:pt x="221" y="393"/>
                  <a:pt x="222" y="392"/>
                </a:cubicBezTo>
                <a:cubicBezTo>
                  <a:pt x="221" y="392"/>
                  <a:pt x="221" y="392"/>
                  <a:pt x="220" y="392"/>
                </a:cubicBezTo>
                <a:cubicBezTo>
                  <a:pt x="220" y="392"/>
                  <a:pt x="220" y="391"/>
                  <a:pt x="220" y="391"/>
                </a:cubicBezTo>
                <a:cubicBezTo>
                  <a:pt x="220" y="390"/>
                  <a:pt x="222" y="389"/>
                  <a:pt x="220" y="388"/>
                </a:cubicBezTo>
                <a:cubicBezTo>
                  <a:pt x="220" y="388"/>
                  <a:pt x="220" y="387"/>
                  <a:pt x="220" y="387"/>
                </a:cubicBezTo>
                <a:cubicBezTo>
                  <a:pt x="221" y="386"/>
                  <a:pt x="223" y="385"/>
                  <a:pt x="225" y="385"/>
                </a:cubicBezTo>
                <a:cubicBezTo>
                  <a:pt x="226" y="385"/>
                  <a:pt x="227" y="385"/>
                  <a:pt x="228" y="385"/>
                </a:cubicBezTo>
                <a:cubicBezTo>
                  <a:pt x="230" y="386"/>
                  <a:pt x="231" y="388"/>
                  <a:pt x="233" y="388"/>
                </a:cubicBezTo>
                <a:cubicBezTo>
                  <a:pt x="233" y="389"/>
                  <a:pt x="233" y="391"/>
                  <a:pt x="233" y="392"/>
                </a:cubicBezTo>
                <a:cubicBezTo>
                  <a:pt x="233" y="392"/>
                  <a:pt x="233" y="393"/>
                  <a:pt x="234" y="393"/>
                </a:cubicBezTo>
                <a:cubicBezTo>
                  <a:pt x="234" y="393"/>
                  <a:pt x="234" y="394"/>
                  <a:pt x="234" y="394"/>
                </a:cubicBezTo>
                <a:cubicBezTo>
                  <a:pt x="234" y="395"/>
                  <a:pt x="233" y="395"/>
                  <a:pt x="232" y="394"/>
                </a:cubicBezTo>
                <a:cubicBezTo>
                  <a:pt x="232" y="394"/>
                  <a:pt x="232" y="394"/>
                  <a:pt x="231" y="394"/>
                </a:cubicBezTo>
                <a:cubicBezTo>
                  <a:pt x="230" y="395"/>
                  <a:pt x="229" y="395"/>
                  <a:pt x="227" y="395"/>
                </a:cubicBezTo>
                <a:cubicBezTo>
                  <a:pt x="228" y="394"/>
                  <a:pt x="228" y="394"/>
                  <a:pt x="228" y="393"/>
                </a:cubicBezTo>
                <a:cubicBezTo>
                  <a:pt x="227" y="393"/>
                  <a:pt x="227" y="392"/>
                  <a:pt x="226" y="391"/>
                </a:cubicBezTo>
                <a:cubicBezTo>
                  <a:pt x="224" y="391"/>
                  <a:pt x="224" y="391"/>
                  <a:pt x="224" y="391"/>
                </a:cubicBezTo>
                <a:cubicBezTo>
                  <a:pt x="224" y="390"/>
                  <a:pt x="224" y="390"/>
                  <a:pt x="223" y="390"/>
                </a:cubicBezTo>
                <a:cubicBezTo>
                  <a:pt x="223" y="390"/>
                  <a:pt x="223" y="390"/>
                  <a:pt x="223" y="391"/>
                </a:cubicBezTo>
                <a:cubicBezTo>
                  <a:pt x="222" y="391"/>
                  <a:pt x="223" y="392"/>
                  <a:pt x="223" y="392"/>
                </a:cubicBezTo>
                <a:moveTo>
                  <a:pt x="577" y="370"/>
                </a:moveTo>
                <a:cubicBezTo>
                  <a:pt x="577" y="370"/>
                  <a:pt x="577" y="370"/>
                  <a:pt x="577" y="370"/>
                </a:cubicBezTo>
                <a:cubicBezTo>
                  <a:pt x="578" y="369"/>
                  <a:pt x="580" y="369"/>
                  <a:pt x="581" y="369"/>
                </a:cubicBezTo>
                <a:cubicBezTo>
                  <a:pt x="581" y="369"/>
                  <a:pt x="581" y="370"/>
                  <a:pt x="581" y="370"/>
                </a:cubicBezTo>
                <a:cubicBezTo>
                  <a:pt x="581" y="370"/>
                  <a:pt x="581" y="371"/>
                  <a:pt x="581" y="371"/>
                </a:cubicBezTo>
                <a:cubicBezTo>
                  <a:pt x="582" y="371"/>
                  <a:pt x="582" y="371"/>
                  <a:pt x="582" y="370"/>
                </a:cubicBezTo>
                <a:cubicBezTo>
                  <a:pt x="582" y="370"/>
                  <a:pt x="582" y="369"/>
                  <a:pt x="583" y="369"/>
                </a:cubicBezTo>
                <a:cubicBezTo>
                  <a:pt x="583" y="368"/>
                  <a:pt x="584" y="368"/>
                  <a:pt x="584" y="368"/>
                </a:cubicBezTo>
                <a:cubicBezTo>
                  <a:pt x="585" y="369"/>
                  <a:pt x="586" y="369"/>
                  <a:pt x="587" y="369"/>
                </a:cubicBezTo>
                <a:cubicBezTo>
                  <a:pt x="587" y="369"/>
                  <a:pt x="588" y="370"/>
                  <a:pt x="589" y="370"/>
                </a:cubicBezTo>
                <a:cubicBezTo>
                  <a:pt x="589" y="371"/>
                  <a:pt x="589" y="371"/>
                  <a:pt x="590" y="371"/>
                </a:cubicBezTo>
                <a:cubicBezTo>
                  <a:pt x="590" y="371"/>
                  <a:pt x="590" y="371"/>
                  <a:pt x="590" y="371"/>
                </a:cubicBezTo>
                <a:cubicBezTo>
                  <a:pt x="590" y="372"/>
                  <a:pt x="590" y="372"/>
                  <a:pt x="590" y="372"/>
                </a:cubicBezTo>
                <a:cubicBezTo>
                  <a:pt x="591" y="372"/>
                  <a:pt x="592" y="373"/>
                  <a:pt x="593" y="373"/>
                </a:cubicBezTo>
                <a:cubicBezTo>
                  <a:pt x="593" y="373"/>
                  <a:pt x="594" y="372"/>
                  <a:pt x="594" y="372"/>
                </a:cubicBezTo>
                <a:cubicBezTo>
                  <a:pt x="594" y="371"/>
                  <a:pt x="595" y="371"/>
                  <a:pt x="595" y="371"/>
                </a:cubicBezTo>
                <a:cubicBezTo>
                  <a:pt x="595" y="371"/>
                  <a:pt x="596" y="371"/>
                  <a:pt x="596" y="371"/>
                </a:cubicBezTo>
                <a:cubicBezTo>
                  <a:pt x="596" y="371"/>
                  <a:pt x="596" y="372"/>
                  <a:pt x="597" y="372"/>
                </a:cubicBezTo>
                <a:cubicBezTo>
                  <a:pt x="598" y="371"/>
                  <a:pt x="598" y="370"/>
                  <a:pt x="599" y="369"/>
                </a:cubicBezTo>
                <a:cubicBezTo>
                  <a:pt x="600" y="369"/>
                  <a:pt x="600" y="369"/>
                  <a:pt x="600" y="369"/>
                </a:cubicBezTo>
                <a:cubicBezTo>
                  <a:pt x="601" y="369"/>
                  <a:pt x="601" y="370"/>
                  <a:pt x="601" y="370"/>
                </a:cubicBezTo>
                <a:cubicBezTo>
                  <a:pt x="601" y="372"/>
                  <a:pt x="601" y="373"/>
                  <a:pt x="601" y="374"/>
                </a:cubicBezTo>
                <a:cubicBezTo>
                  <a:pt x="601" y="375"/>
                  <a:pt x="600" y="375"/>
                  <a:pt x="599" y="376"/>
                </a:cubicBezTo>
                <a:cubicBezTo>
                  <a:pt x="598" y="376"/>
                  <a:pt x="597" y="376"/>
                  <a:pt x="595" y="376"/>
                </a:cubicBezTo>
                <a:cubicBezTo>
                  <a:pt x="595" y="376"/>
                  <a:pt x="595" y="376"/>
                  <a:pt x="594" y="375"/>
                </a:cubicBezTo>
                <a:cubicBezTo>
                  <a:pt x="594" y="375"/>
                  <a:pt x="593" y="375"/>
                  <a:pt x="592" y="375"/>
                </a:cubicBezTo>
                <a:cubicBezTo>
                  <a:pt x="590" y="377"/>
                  <a:pt x="588" y="375"/>
                  <a:pt x="586" y="376"/>
                </a:cubicBezTo>
                <a:cubicBezTo>
                  <a:pt x="586" y="375"/>
                  <a:pt x="586" y="374"/>
                  <a:pt x="585" y="374"/>
                </a:cubicBezTo>
                <a:cubicBezTo>
                  <a:pt x="585" y="375"/>
                  <a:pt x="584" y="375"/>
                  <a:pt x="583" y="375"/>
                </a:cubicBezTo>
                <a:cubicBezTo>
                  <a:pt x="583" y="375"/>
                  <a:pt x="583" y="374"/>
                  <a:pt x="583" y="374"/>
                </a:cubicBezTo>
                <a:cubicBezTo>
                  <a:pt x="582" y="374"/>
                  <a:pt x="582" y="374"/>
                  <a:pt x="581" y="373"/>
                </a:cubicBezTo>
                <a:cubicBezTo>
                  <a:pt x="581" y="373"/>
                  <a:pt x="582" y="373"/>
                  <a:pt x="582" y="372"/>
                </a:cubicBezTo>
                <a:cubicBezTo>
                  <a:pt x="581" y="372"/>
                  <a:pt x="580" y="371"/>
                  <a:pt x="579" y="371"/>
                </a:cubicBezTo>
                <a:cubicBezTo>
                  <a:pt x="579" y="371"/>
                  <a:pt x="579" y="370"/>
                  <a:pt x="579" y="370"/>
                </a:cubicBezTo>
                <a:cubicBezTo>
                  <a:pt x="578" y="370"/>
                  <a:pt x="578" y="370"/>
                  <a:pt x="577" y="370"/>
                </a:cubicBezTo>
                <a:moveTo>
                  <a:pt x="217" y="447"/>
                </a:moveTo>
                <a:cubicBezTo>
                  <a:pt x="216" y="445"/>
                  <a:pt x="215" y="443"/>
                  <a:pt x="217" y="440"/>
                </a:cubicBezTo>
                <a:cubicBezTo>
                  <a:pt x="221" y="440"/>
                  <a:pt x="225" y="440"/>
                  <a:pt x="229" y="440"/>
                </a:cubicBezTo>
                <a:cubicBezTo>
                  <a:pt x="230" y="440"/>
                  <a:pt x="230" y="441"/>
                  <a:pt x="230" y="441"/>
                </a:cubicBezTo>
                <a:cubicBezTo>
                  <a:pt x="230" y="442"/>
                  <a:pt x="229" y="442"/>
                  <a:pt x="230" y="443"/>
                </a:cubicBezTo>
                <a:cubicBezTo>
                  <a:pt x="230" y="443"/>
                  <a:pt x="230" y="444"/>
                  <a:pt x="230" y="445"/>
                </a:cubicBezTo>
                <a:cubicBezTo>
                  <a:pt x="230" y="445"/>
                  <a:pt x="232" y="445"/>
                  <a:pt x="231" y="446"/>
                </a:cubicBezTo>
                <a:cubicBezTo>
                  <a:pt x="229" y="447"/>
                  <a:pt x="229" y="447"/>
                  <a:pt x="228" y="446"/>
                </a:cubicBezTo>
                <a:cubicBezTo>
                  <a:pt x="227" y="446"/>
                  <a:pt x="227" y="446"/>
                  <a:pt x="226" y="446"/>
                </a:cubicBezTo>
                <a:cubicBezTo>
                  <a:pt x="225" y="446"/>
                  <a:pt x="225" y="447"/>
                  <a:pt x="223" y="447"/>
                </a:cubicBezTo>
                <a:cubicBezTo>
                  <a:pt x="222" y="447"/>
                  <a:pt x="222" y="447"/>
                  <a:pt x="221" y="447"/>
                </a:cubicBezTo>
                <a:cubicBezTo>
                  <a:pt x="219" y="447"/>
                  <a:pt x="218" y="447"/>
                  <a:pt x="217" y="447"/>
                </a:cubicBezTo>
                <a:moveTo>
                  <a:pt x="229" y="444"/>
                </a:moveTo>
                <a:cubicBezTo>
                  <a:pt x="228" y="444"/>
                  <a:pt x="228" y="444"/>
                  <a:pt x="228" y="445"/>
                </a:cubicBezTo>
                <a:cubicBezTo>
                  <a:pt x="228" y="445"/>
                  <a:pt x="229" y="445"/>
                  <a:pt x="229" y="445"/>
                </a:cubicBezTo>
                <a:cubicBezTo>
                  <a:pt x="229" y="445"/>
                  <a:pt x="229" y="445"/>
                  <a:pt x="229" y="445"/>
                </a:cubicBezTo>
                <a:cubicBezTo>
                  <a:pt x="229" y="444"/>
                  <a:pt x="229" y="444"/>
                  <a:pt x="229" y="444"/>
                </a:cubicBezTo>
                <a:moveTo>
                  <a:pt x="303" y="424"/>
                </a:moveTo>
                <a:cubicBezTo>
                  <a:pt x="311" y="424"/>
                  <a:pt x="311" y="424"/>
                  <a:pt x="311" y="424"/>
                </a:cubicBezTo>
                <a:cubicBezTo>
                  <a:pt x="312" y="425"/>
                  <a:pt x="312" y="426"/>
                  <a:pt x="312" y="426"/>
                </a:cubicBezTo>
                <a:cubicBezTo>
                  <a:pt x="313" y="427"/>
                  <a:pt x="313" y="427"/>
                  <a:pt x="312" y="428"/>
                </a:cubicBezTo>
                <a:cubicBezTo>
                  <a:pt x="312" y="428"/>
                  <a:pt x="312" y="429"/>
                  <a:pt x="311" y="430"/>
                </a:cubicBezTo>
                <a:cubicBezTo>
                  <a:pt x="298" y="430"/>
                  <a:pt x="298" y="430"/>
                  <a:pt x="298" y="430"/>
                </a:cubicBezTo>
                <a:cubicBezTo>
                  <a:pt x="297" y="428"/>
                  <a:pt x="297" y="427"/>
                  <a:pt x="298" y="426"/>
                </a:cubicBezTo>
                <a:cubicBezTo>
                  <a:pt x="298" y="426"/>
                  <a:pt x="297" y="426"/>
                  <a:pt x="297" y="426"/>
                </a:cubicBezTo>
                <a:cubicBezTo>
                  <a:pt x="296" y="425"/>
                  <a:pt x="296" y="425"/>
                  <a:pt x="296" y="424"/>
                </a:cubicBezTo>
                <a:cubicBezTo>
                  <a:pt x="297" y="423"/>
                  <a:pt x="298" y="423"/>
                  <a:pt x="298" y="423"/>
                </a:cubicBezTo>
                <a:cubicBezTo>
                  <a:pt x="298" y="424"/>
                  <a:pt x="299" y="424"/>
                  <a:pt x="300" y="425"/>
                </a:cubicBezTo>
                <a:cubicBezTo>
                  <a:pt x="301" y="425"/>
                  <a:pt x="302" y="426"/>
                  <a:pt x="304" y="426"/>
                </a:cubicBezTo>
                <a:cubicBezTo>
                  <a:pt x="304" y="426"/>
                  <a:pt x="304" y="426"/>
                  <a:pt x="304" y="426"/>
                </a:cubicBezTo>
                <a:cubicBezTo>
                  <a:pt x="304" y="425"/>
                  <a:pt x="303" y="425"/>
                  <a:pt x="303" y="424"/>
                </a:cubicBezTo>
                <a:moveTo>
                  <a:pt x="579" y="371"/>
                </a:moveTo>
                <a:cubicBezTo>
                  <a:pt x="579" y="372"/>
                  <a:pt x="578" y="372"/>
                  <a:pt x="578" y="373"/>
                </a:cubicBezTo>
                <a:cubicBezTo>
                  <a:pt x="579" y="373"/>
                  <a:pt x="580" y="374"/>
                  <a:pt x="579" y="375"/>
                </a:cubicBezTo>
                <a:cubicBezTo>
                  <a:pt x="577" y="374"/>
                  <a:pt x="577" y="374"/>
                  <a:pt x="576" y="375"/>
                </a:cubicBezTo>
                <a:cubicBezTo>
                  <a:pt x="575" y="375"/>
                  <a:pt x="575" y="375"/>
                  <a:pt x="574" y="374"/>
                </a:cubicBezTo>
                <a:cubicBezTo>
                  <a:pt x="574" y="374"/>
                  <a:pt x="575" y="374"/>
                  <a:pt x="575" y="373"/>
                </a:cubicBezTo>
                <a:cubicBezTo>
                  <a:pt x="575" y="373"/>
                  <a:pt x="575" y="373"/>
                  <a:pt x="575" y="372"/>
                </a:cubicBezTo>
                <a:cubicBezTo>
                  <a:pt x="575" y="372"/>
                  <a:pt x="575" y="372"/>
                  <a:pt x="576" y="372"/>
                </a:cubicBezTo>
                <a:cubicBezTo>
                  <a:pt x="576" y="371"/>
                  <a:pt x="575" y="371"/>
                  <a:pt x="575" y="372"/>
                </a:cubicBezTo>
                <a:cubicBezTo>
                  <a:pt x="575" y="372"/>
                  <a:pt x="575" y="372"/>
                  <a:pt x="575" y="372"/>
                </a:cubicBezTo>
                <a:cubicBezTo>
                  <a:pt x="575" y="372"/>
                  <a:pt x="576" y="372"/>
                  <a:pt x="576" y="372"/>
                </a:cubicBezTo>
                <a:cubicBezTo>
                  <a:pt x="576" y="372"/>
                  <a:pt x="576" y="372"/>
                  <a:pt x="576" y="371"/>
                </a:cubicBezTo>
                <a:cubicBezTo>
                  <a:pt x="576" y="371"/>
                  <a:pt x="576" y="371"/>
                  <a:pt x="576" y="372"/>
                </a:cubicBezTo>
                <a:cubicBezTo>
                  <a:pt x="574" y="372"/>
                  <a:pt x="574" y="371"/>
                  <a:pt x="574" y="371"/>
                </a:cubicBezTo>
                <a:cubicBezTo>
                  <a:pt x="574" y="370"/>
                  <a:pt x="575" y="370"/>
                  <a:pt x="575" y="370"/>
                </a:cubicBezTo>
                <a:cubicBezTo>
                  <a:pt x="576" y="370"/>
                  <a:pt x="577" y="370"/>
                  <a:pt x="577" y="370"/>
                </a:cubicBezTo>
                <a:cubicBezTo>
                  <a:pt x="577" y="370"/>
                  <a:pt x="578" y="371"/>
                  <a:pt x="578" y="371"/>
                </a:cubicBezTo>
                <a:cubicBezTo>
                  <a:pt x="578" y="371"/>
                  <a:pt x="579" y="371"/>
                  <a:pt x="579" y="371"/>
                </a:cubicBezTo>
                <a:moveTo>
                  <a:pt x="290" y="424"/>
                </a:moveTo>
                <a:cubicBezTo>
                  <a:pt x="289" y="423"/>
                  <a:pt x="291" y="421"/>
                  <a:pt x="289" y="421"/>
                </a:cubicBezTo>
                <a:cubicBezTo>
                  <a:pt x="289" y="420"/>
                  <a:pt x="290" y="420"/>
                  <a:pt x="290" y="419"/>
                </a:cubicBezTo>
                <a:cubicBezTo>
                  <a:pt x="291" y="420"/>
                  <a:pt x="292" y="420"/>
                  <a:pt x="292" y="421"/>
                </a:cubicBezTo>
                <a:cubicBezTo>
                  <a:pt x="292" y="422"/>
                  <a:pt x="292" y="422"/>
                  <a:pt x="293" y="423"/>
                </a:cubicBezTo>
                <a:cubicBezTo>
                  <a:pt x="293" y="423"/>
                  <a:pt x="292" y="424"/>
                  <a:pt x="292" y="424"/>
                </a:cubicBezTo>
                <a:cubicBezTo>
                  <a:pt x="291" y="424"/>
                  <a:pt x="291" y="424"/>
                  <a:pt x="290" y="424"/>
                </a:cubicBezTo>
                <a:moveTo>
                  <a:pt x="367" y="471"/>
                </a:moveTo>
                <a:cubicBezTo>
                  <a:pt x="367" y="471"/>
                  <a:pt x="368" y="470"/>
                  <a:pt x="368" y="470"/>
                </a:cubicBezTo>
                <a:cubicBezTo>
                  <a:pt x="369" y="470"/>
                  <a:pt x="369" y="470"/>
                  <a:pt x="370" y="471"/>
                </a:cubicBezTo>
                <a:cubicBezTo>
                  <a:pt x="369" y="472"/>
                  <a:pt x="370" y="472"/>
                  <a:pt x="370" y="473"/>
                </a:cubicBezTo>
                <a:cubicBezTo>
                  <a:pt x="370" y="474"/>
                  <a:pt x="370" y="474"/>
                  <a:pt x="370" y="474"/>
                </a:cubicBezTo>
                <a:cubicBezTo>
                  <a:pt x="370" y="474"/>
                  <a:pt x="369" y="475"/>
                  <a:pt x="369" y="474"/>
                </a:cubicBezTo>
                <a:cubicBezTo>
                  <a:pt x="369" y="474"/>
                  <a:pt x="368" y="473"/>
                  <a:pt x="368" y="472"/>
                </a:cubicBezTo>
                <a:cubicBezTo>
                  <a:pt x="367" y="472"/>
                  <a:pt x="367" y="471"/>
                  <a:pt x="367" y="471"/>
                </a:cubicBezTo>
                <a:moveTo>
                  <a:pt x="416" y="252"/>
                </a:moveTo>
                <a:cubicBezTo>
                  <a:pt x="417" y="252"/>
                  <a:pt x="418" y="251"/>
                  <a:pt x="419" y="252"/>
                </a:cubicBezTo>
                <a:cubicBezTo>
                  <a:pt x="419" y="253"/>
                  <a:pt x="418" y="254"/>
                  <a:pt x="420" y="255"/>
                </a:cubicBezTo>
                <a:cubicBezTo>
                  <a:pt x="420" y="255"/>
                  <a:pt x="420" y="256"/>
                  <a:pt x="420" y="256"/>
                </a:cubicBezTo>
                <a:cubicBezTo>
                  <a:pt x="418" y="256"/>
                  <a:pt x="417" y="254"/>
                  <a:pt x="416" y="253"/>
                </a:cubicBezTo>
                <a:cubicBezTo>
                  <a:pt x="416" y="253"/>
                  <a:pt x="416" y="252"/>
                  <a:pt x="416" y="252"/>
                </a:cubicBezTo>
                <a:moveTo>
                  <a:pt x="375" y="475"/>
                </a:moveTo>
                <a:cubicBezTo>
                  <a:pt x="378" y="475"/>
                  <a:pt x="378" y="475"/>
                  <a:pt x="378" y="475"/>
                </a:cubicBezTo>
                <a:cubicBezTo>
                  <a:pt x="379" y="476"/>
                  <a:pt x="381" y="477"/>
                  <a:pt x="380" y="478"/>
                </a:cubicBezTo>
                <a:cubicBezTo>
                  <a:pt x="378" y="477"/>
                  <a:pt x="378" y="477"/>
                  <a:pt x="377" y="478"/>
                </a:cubicBezTo>
                <a:cubicBezTo>
                  <a:pt x="376" y="477"/>
                  <a:pt x="376" y="476"/>
                  <a:pt x="375" y="475"/>
                </a:cubicBezTo>
                <a:moveTo>
                  <a:pt x="280" y="425"/>
                </a:moveTo>
                <a:cubicBezTo>
                  <a:pt x="280" y="426"/>
                  <a:pt x="280" y="427"/>
                  <a:pt x="282" y="427"/>
                </a:cubicBezTo>
                <a:cubicBezTo>
                  <a:pt x="282" y="427"/>
                  <a:pt x="283" y="428"/>
                  <a:pt x="283" y="428"/>
                </a:cubicBezTo>
                <a:cubicBezTo>
                  <a:pt x="283" y="429"/>
                  <a:pt x="283" y="429"/>
                  <a:pt x="283" y="429"/>
                </a:cubicBezTo>
                <a:cubicBezTo>
                  <a:pt x="283" y="430"/>
                  <a:pt x="283" y="430"/>
                  <a:pt x="283" y="430"/>
                </a:cubicBezTo>
                <a:cubicBezTo>
                  <a:pt x="282" y="429"/>
                  <a:pt x="281" y="429"/>
                  <a:pt x="281" y="429"/>
                </a:cubicBezTo>
                <a:cubicBezTo>
                  <a:pt x="280" y="428"/>
                  <a:pt x="279" y="428"/>
                  <a:pt x="279" y="427"/>
                </a:cubicBezTo>
                <a:cubicBezTo>
                  <a:pt x="280" y="427"/>
                  <a:pt x="279" y="426"/>
                  <a:pt x="280" y="425"/>
                </a:cubicBezTo>
                <a:cubicBezTo>
                  <a:pt x="280" y="425"/>
                  <a:pt x="280" y="425"/>
                  <a:pt x="280" y="425"/>
                </a:cubicBezTo>
                <a:moveTo>
                  <a:pt x="290" y="427"/>
                </a:moveTo>
                <a:cubicBezTo>
                  <a:pt x="289" y="427"/>
                  <a:pt x="289" y="427"/>
                  <a:pt x="290" y="429"/>
                </a:cubicBezTo>
                <a:cubicBezTo>
                  <a:pt x="289" y="429"/>
                  <a:pt x="287" y="429"/>
                  <a:pt x="286" y="429"/>
                </a:cubicBezTo>
                <a:cubicBezTo>
                  <a:pt x="287" y="428"/>
                  <a:pt x="287" y="427"/>
                  <a:pt x="288" y="427"/>
                </a:cubicBezTo>
                <a:cubicBezTo>
                  <a:pt x="289" y="425"/>
                  <a:pt x="289" y="425"/>
                  <a:pt x="290" y="427"/>
                </a:cubicBezTo>
                <a:moveTo>
                  <a:pt x="371" y="476"/>
                </a:moveTo>
                <a:cubicBezTo>
                  <a:pt x="372" y="477"/>
                  <a:pt x="372" y="477"/>
                  <a:pt x="372" y="478"/>
                </a:cubicBezTo>
                <a:cubicBezTo>
                  <a:pt x="372" y="478"/>
                  <a:pt x="371" y="479"/>
                  <a:pt x="371" y="479"/>
                </a:cubicBezTo>
                <a:cubicBezTo>
                  <a:pt x="370" y="479"/>
                  <a:pt x="369" y="479"/>
                  <a:pt x="368" y="479"/>
                </a:cubicBezTo>
                <a:cubicBezTo>
                  <a:pt x="368" y="477"/>
                  <a:pt x="370" y="478"/>
                  <a:pt x="371" y="476"/>
                </a:cubicBezTo>
                <a:moveTo>
                  <a:pt x="412" y="486"/>
                </a:moveTo>
                <a:cubicBezTo>
                  <a:pt x="412" y="485"/>
                  <a:pt x="413" y="485"/>
                  <a:pt x="413" y="485"/>
                </a:cubicBezTo>
                <a:cubicBezTo>
                  <a:pt x="414" y="485"/>
                  <a:pt x="414" y="486"/>
                  <a:pt x="415" y="486"/>
                </a:cubicBezTo>
                <a:cubicBezTo>
                  <a:pt x="415" y="487"/>
                  <a:pt x="416" y="488"/>
                  <a:pt x="416" y="489"/>
                </a:cubicBezTo>
                <a:cubicBezTo>
                  <a:pt x="415" y="489"/>
                  <a:pt x="415" y="489"/>
                  <a:pt x="414" y="489"/>
                </a:cubicBezTo>
                <a:cubicBezTo>
                  <a:pt x="413" y="489"/>
                  <a:pt x="413" y="488"/>
                  <a:pt x="413" y="488"/>
                </a:cubicBezTo>
                <a:cubicBezTo>
                  <a:pt x="413" y="488"/>
                  <a:pt x="414" y="488"/>
                  <a:pt x="414" y="487"/>
                </a:cubicBezTo>
                <a:cubicBezTo>
                  <a:pt x="414" y="487"/>
                  <a:pt x="414" y="487"/>
                  <a:pt x="413" y="487"/>
                </a:cubicBezTo>
                <a:cubicBezTo>
                  <a:pt x="413" y="486"/>
                  <a:pt x="413" y="486"/>
                  <a:pt x="412" y="486"/>
                </a:cubicBezTo>
                <a:moveTo>
                  <a:pt x="375" y="475"/>
                </a:moveTo>
                <a:cubicBezTo>
                  <a:pt x="374" y="475"/>
                  <a:pt x="374" y="475"/>
                  <a:pt x="373" y="475"/>
                </a:cubicBezTo>
                <a:cubicBezTo>
                  <a:pt x="372" y="475"/>
                  <a:pt x="372" y="475"/>
                  <a:pt x="371" y="475"/>
                </a:cubicBezTo>
                <a:cubicBezTo>
                  <a:pt x="371" y="474"/>
                  <a:pt x="372" y="474"/>
                  <a:pt x="372" y="473"/>
                </a:cubicBezTo>
                <a:cubicBezTo>
                  <a:pt x="372" y="473"/>
                  <a:pt x="373" y="473"/>
                  <a:pt x="373" y="473"/>
                </a:cubicBezTo>
                <a:cubicBezTo>
                  <a:pt x="374" y="474"/>
                  <a:pt x="375" y="474"/>
                  <a:pt x="375" y="475"/>
                </a:cubicBezTo>
                <a:moveTo>
                  <a:pt x="589" y="370"/>
                </a:moveTo>
                <a:cubicBezTo>
                  <a:pt x="589" y="370"/>
                  <a:pt x="589" y="369"/>
                  <a:pt x="589" y="369"/>
                </a:cubicBezTo>
                <a:cubicBezTo>
                  <a:pt x="590" y="369"/>
                  <a:pt x="591" y="369"/>
                  <a:pt x="592" y="369"/>
                </a:cubicBezTo>
                <a:cubicBezTo>
                  <a:pt x="592" y="371"/>
                  <a:pt x="591" y="371"/>
                  <a:pt x="590" y="371"/>
                </a:cubicBezTo>
                <a:cubicBezTo>
                  <a:pt x="590" y="370"/>
                  <a:pt x="589" y="370"/>
                  <a:pt x="589" y="370"/>
                </a:cubicBezTo>
                <a:moveTo>
                  <a:pt x="464" y="355"/>
                </a:moveTo>
                <a:cubicBezTo>
                  <a:pt x="465" y="354"/>
                  <a:pt x="465" y="354"/>
                  <a:pt x="466" y="353"/>
                </a:cubicBezTo>
                <a:cubicBezTo>
                  <a:pt x="466" y="353"/>
                  <a:pt x="466" y="353"/>
                  <a:pt x="466" y="354"/>
                </a:cubicBezTo>
                <a:cubicBezTo>
                  <a:pt x="466" y="354"/>
                  <a:pt x="466" y="355"/>
                  <a:pt x="466" y="356"/>
                </a:cubicBezTo>
                <a:cubicBezTo>
                  <a:pt x="466" y="355"/>
                  <a:pt x="465" y="355"/>
                  <a:pt x="464" y="355"/>
                </a:cubicBezTo>
                <a:moveTo>
                  <a:pt x="288" y="371"/>
                </a:moveTo>
                <a:cubicBezTo>
                  <a:pt x="288" y="371"/>
                  <a:pt x="288" y="371"/>
                  <a:pt x="288" y="371"/>
                </a:cubicBezTo>
                <a:cubicBezTo>
                  <a:pt x="288" y="369"/>
                  <a:pt x="288" y="369"/>
                  <a:pt x="289" y="369"/>
                </a:cubicBezTo>
                <a:cubicBezTo>
                  <a:pt x="290" y="369"/>
                  <a:pt x="291" y="369"/>
                  <a:pt x="291" y="370"/>
                </a:cubicBezTo>
                <a:cubicBezTo>
                  <a:pt x="290" y="370"/>
                  <a:pt x="290" y="370"/>
                  <a:pt x="290" y="370"/>
                </a:cubicBezTo>
                <a:cubicBezTo>
                  <a:pt x="289" y="370"/>
                  <a:pt x="289" y="371"/>
                  <a:pt x="289" y="371"/>
                </a:cubicBezTo>
                <a:moveTo>
                  <a:pt x="423" y="255"/>
                </a:moveTo>
                <a:cubicBezTo>
                  <a:pt x="421" y="255"/>
                  <a:pt x="421" y="255"/>
                  <a:pt x="421" y="254"/>
                </a:cubicBezTo>
                <a:cubicBezTo>
                  <a:pt x="422" y="254"/>
                  <a:pt x="422" y="254"/>
                  <a:pt x="423" y="255"/>
                </a:cubicBezTo>
                <a:moveTo>
                  <a:pt x="573" y="440"/>
                </a:moveTo>
                <a:cubicBezTo>
                  <a:pt x="573" y="440"/>
                  <a:pt x="574" y="440"/>
                  <a:pt x="574" y="441"/>
                </a:cubicBezTo>
                <a:cubicBezTo>
                  <a:pt x="574" y="441"/>
                  <a:pt x="574" y="441"/>
                  <a:pt x="574" y="441"/>
                </a:cubicBezTo>
                <a:cubicBezTo>
                  <a:pt x="574" y="441"/>
                  <a:pt x="572" y="441"/>
                  <a:pt x="572" y="441"/>
                </a:cubicBezTo>
                <a:cubicBezTo>
                  <a:pt x="572" y="441"/>
                  <a:pt x="572" y="441"/>
                  <a:pt x="572" y="441"/>
                </a:cubicBezTo>
                <a:cubicBezTo>
                  <a:pt x="572" y="440"/>
                  <a:pt x="573" y="440"/>
                  <a:pt x="573" y="440"/>
                </a:cubicBezTo>
                <a:moveTo>
                  <a:pt x="564" y="370"/>
                </a:moveTo>
                <a:cubicBezTo>
                  <a:pt x="566" y="369"/>
                  <a:pt x="567" y="369"/>
                  <a:pt x="568" y="370"/>
                </a:cubicBezTo>
                <a:cubicBezTo>
                  <a:pt x="567" y="371"/>
                  <a:pt x="566" y="370"/>
                  <a:pt x="564" y="370"/>
                </a:cubicBezTo>
                <a:moveTo>
                  <a:pt x="573" y="371"/>
                </a:moveTo>
                <a:cubicBezTo>
                  <a:pt x="573" y="371"/>
                  <a:pt x="574" y="371"/>
                  <a:pt x="573" y="371"/>
                </a:cubicBezTo>
                <a:cubicBezTo>
                  <a:pt x="573" y="372"/>
                  <a:pt x="573" y="372"/>
                  <a:pt x="573" y="372"/>
                </a:cubicBezTo>
                <a:cubicBezTo>
                  <a:pt x="573" y="372"/>
                  <a:pt x="573" y="372"/>
                  <a:pt x="573" y="371"/>
                </a:cubicBezTo>
                <a:cubicBezTo>
                  <a:pt x="572" y="371"/>
                  <a:pt x="572" y="370"/>
                  <a:pt x="573" y="370"/>
                </a:cubicBezTo>
                <a:cubicBezTo>
                  <a:pt x="573" y="370"/>
                  <a:pt x="573" y="369"/>
                  <a:pt x="573" y="369"/>
                </a:cubicBezTo>
                <a:cubicBezTo>
                  <a:pt x="573" y="369"/>
                  <a:pt x="573" y="369"/>
                  <a:pt x="573" y="370"/>
                </a:cubicBezTo>
                <a:cubicBezTo>
                  <a:pt x="573" y="370"/>
                  <a:pt x="573" y="370"/>
                  <a:pt x="573" y="371"/>
                </a:cubicBezTo>
                <a:moveTo>
                  <a:pt x="572" y="446"/>
                </a:moveTo>
                <a:cubicBezTo>
                  <a:pt x="572" y="446"/>
                  <a:pt x="571" y="446"/>
                  <a:pt x="571" y="446"/>
                </a:cubicBezTo>
                <a:cubicBezTo>
                  <a:pt x="571" y="446"/>
                  <a:pt x="571" y="445"/>
                  <a:pt x="571" y="445"/>
                </a:cubicBezTo>
                <a:cubicBezTo>
                  <a:pt x="571" y="445"/>
                  <a:pt x="573" y="445"/>
                  <a:pt x="573" y="445"/>
                </a:cubicBezTo>
                <a:cubicBezTo>
                  <a:pt x="573" y="445"/>
                  <a:pt x="573" y="446"/>
                  <a:pt x="573" y="446"/>
                </a:cubicBezTo>
                <a:cubicBezTo>
                  <a:pt x="573" y="446"/>
                  <a:pt x="572" y="446"/>
                  <a:pt x="572" y="446"/>
                </a:cubicBezTo>
                <a:moveTo>
                  <a:pt x="293" y="419"/>
                </a:moveTo>
                <a:cubicBezTo>
                  <a:pt x="293" y="419"/>
                  <a:pt x="294" y="420"/>
                  <a:pt x="294" y="421"/>
                </a:cubicBezTo>
                <a:cubicBezTo>
                  <a:pt x="294" y="421"/>
                  <a:pt x="293" y="421"/>
                  <a:pt x="293" y="421"/>
                </a:cubicBezTo>
                <a:cubicBezTo>
                  <a:pt x="293" y="421"/>
                  <a:pt x="292" y="420"/>
                  <a:pt x="292" y="420"/>
                </a:cubicBezTo>
                <a:cubicBezTo>
                  <a:pt x="292" y="420"/>
                  <a:pt x="292" y="420"/>
                  <a:pt x="292" y="420"/>
                </a:cubicBezTo>
                <a:cubicBezTo>
                  <a:pt x="292" y="420"/>
                  <a:pt x="292" y="419"/>
                  <a:pt x="293" y="419"/>
                </a:cubicBezTo>
                <a:moveTo>
                  <a:pt x="368" y="477"/>
                </a:moveTo>
                <a:cubicBezTo>
                  <a:pt x="367" y="477"/>
                  <a:pt x="367" y="477"/>
                  <a:pt x="366" y="477"/>
                </a:cubicBezTo>
                <a:cubicBezTo>
                  <a:pt x="366" y="477"/>
                  <a:pt x="366" y="477"/>
                  <a:pt x="366" y="476"/>
                </a:cubicBezTo>
                <a:cubicBezTo>
                  <a:pt x="366" y="476"/>
                  <a:pt x="366" y="476"/>
                  <a:pt x="366" y="476"/>
                </a:cubicBezTo>
                <a:cubicBezTo>
                  <a:pt x="366" y="476"/>
                  <a:pt x="366" y="476"/>
                  <a:pt x="367" y="476"/>
                </a:cubicBezTo>
                <a:cubicBezTo>
                  <a:pt x="367" y="476"/>
                  <a:pt x="367" y="476"/>
                  <a:pt x="367" y="476"/>
                </a:cubicBezTo>
                <a:cubicBezTo>
                  <a:pt x="367" y="477"/>
                  <a:pt x="368" y="477"/>
                  <a:pt x="368" y="477"/>
                </a:cubicBezTo>
                <a:moveTo>
                  <a:pt x="417" y="490"/>
                </a:moveTo>
                <a:cubicBezTo>
                  <a:pt x="419" y="490"/>
                  <a:pt x="419" y="490"/>
                  <a:pt x="418" y="491"/>
                </a:cubicBezTo>
                <a:cubicBezTo>
                  <a:pt x="418" y="491"/>
                  <a:pt x="417" y="491"/>
                  <a:pt x="417" y="490"/>
                </a:cubicBezTo>
                <a:moveTo>
                  <a:pt x="514" y="582"/>
                </a:moveTo>
                <a:cubicBezTo>
                  <a:pt x="513" y="583"/>
                  <a:pt x="512" y="583"/>
                  <a:pt x="512" y="582"/>
                </a:cubicBezTo>
                <a:cubicBezTo>
                  <a:pt x="512" y="582"/>
                  <a:pt x="512" y="582"/>
                  <a:pt x="512" y="582"/>
                </a:cubicBezTo>
                <a:cubicBezTo>
                  <a:pt x="512" y="581"/>
                  <a:pt x="513" y="581"/>
                  <a:pt x="514" y="582"/>
                </a:cubicBezTo>
                <a:cubicBezTo>
                  <a:pt x="514" y="582"/>
                  <a:pt x="514" y="582"/>
                  <a:pt x="514" y="582"/>
                </a:cubicBezTo>
                <a:moveTo>
                  <a:pt x="218" y="394"/>
                </a:moveTo>
                <a:cubicBezTo>
                  <a:pt x="218" y="393"/>
                  <a:pt x="218" y="393"/>
                  <a:pt x="218" y="392"/>
                </a:cubicBezTo>
                <a:cubicBezTo>
                  <a:pt x="219" y="393"/>
                  <a:pt x="219" y="393"/>
                  <a:pt x="218" y="394"/>
                </a:cubicBezTo>
                <a:moveTo>
                  <a:pt x="424" y="443"/>
                </a:moveTo>
                <a:cubicBezTo>
                  <a:pt x="424" y="443"/>
                  <a:pt x="424" y="443"/>
                  <a:pt x="424" y="443"/>
                </a:cubicBezTo>
                <a:cubicBezTo>
                  <a:pt x="423" y="444"/>
                  <a:pt x="423" y="444"/>
                  <a:pt x="423" y="444"/>
                </a:cubicBezTo>
                <a:cubicBezTo>
                  <a:pt x="423" y="444"/>
                  <a:pt x="423" y="444"/>
                  <a:pt x="423" y="443"/>
                </a:cubicBezTo>
                <a:cubicBezTo>
                  <a:pt x="423" y="443"/>
                  <a:pt x="423" y="443"/>
                  <a:pt x="423" y="442"/>
                </a:cubicBezTo>
                <a:cubicBezTo>
                  <a:pt x="423" y="442"/>
                  <a:pt x="423" y="442"/>
                  <a:pt x="423" y="442"/>
                </a:cubicBezTo>
                <a:cubicBezTo>
                  <a:pt x="424" y="442"/>
                  <a:pt x="424" y="442"/>
                  <a:pt x="424" y="443"/>
                </a:cubicBezTo>
                <a:moveTo>
                  <a:pt x="566" y="374"/>
                </a:moveTo>
                <a:cubicBezTo>
                  <a:pt x="564" y="374"/>
                  <a:pt x="564" y="374"/>
                  <a:pt x="564" y="374"/>
                </a:cubicBezTo>
                <a:cubicBezTo>
                  <a:pt x="564" y="373"/>
                  <a:pt x="564" y="373"/>
                  <a:pt x="564" y="373"/>
                </a:cubicBezTo>
                <a:cubicBezTo>
                  <a:pt x="564" y="373"/>
                  <a:pt x="565" y="373"/>
                  <a:pt x="565" y="373"/>
                </a:cubicBezTo>
                <a:cubicBezTo>
                  <a:pt x="566" y="373"/>
                  <a:pt x="566" y="374"/>
                  <a:pt x="566" y="374"/>
                </a:cubicBezTo>
                <a:moveTo>
                  <a:pt x="419" y="240"/>
                </a:moveTo>
                <a:cubicBezTo>
                  <a:pt x="418" y="240"/>
                  <a:pt x="418" y="240"/>
                  <a:pt x="417" y="240"/>
                </a:cubicBezTo>
                <a:cubicBezTo>
                  <a:pt x="418" y="239"/>
                  <a:pt x="418" y="239"/>
                  <a:pt x="419" y="240"/>
                </a:cubicBezTo>
                <a:moveTo>
                  <a:pt x="457" y="468"/>
                </a:moveTo>
                <a:cubicBezTo>
                  <a:pt x="457" y="467"/>
                  <a:pt x="457" y="467"/>
                  <a:pt x="457" y="466"/>
                </a:cubicBezTo>
                <a:cubicBezTo>
                  <a:pt x="458" y="467"/>
                  <a:pt x="458" y="467"/>
                  <a:pt x="457" y="468"/>
                </a:cubicBezTo>
                <a:moveTo>
                  <a:pt x="398" y="583"/>
                </a:moveTo>
                <a:cubicBezTo>
                  <a:pt x="398" y="583"/>
                  <a:pt x="397" y="583"/>
                  <a:pt x="397" y="583"/>
                </a:cubicBezTo>
                <a:cubicBezTo>
                  <a:pt x="397" y="583"/>
                  <a:pt x="397" y="583"/>
                  <a:pt x="398" y="583"/>
                </a:cubicBezTo>
                <a:cubicBezTo>
                  <a:pt x="398" y="582"/>
                  <a:pt x="398" y="582"/>
                  <a:pt x="398" y="583"/>
                </a:cubicBezTo>
                <a:cubicBezTo>
                  <a:pt x="398" y="583"/>
                  <a:pt x="398" y="583"/>
                  <a:pt x="398" y="583"/>
                </a:cubicBezTo>
                <a:moveTo>
                  <a:pt x="406" y="595"/>
                </a:moveTo>
                <a:cubicBezTo>
                  <a:pt x="405" y="595"/>
                  <a:pt x="405" y="596"/>
                  <a:pt x="405" y="596"/>
                </a:cubicBezTo>
                <a:cubicBezTo>
                  <a:pt x="405" y="596"/>
                  <a:pt x="405" y="595"/>
                  <a:pt x="405" y="595"/>
                </a:cubicBezTo>
                <a:cubicBezTo>
                  <a:pt x="405" y="595"/>
                  <a:pt x="405" y="595"/>
                  <a:pt x="405" y="595"/>
                </a:cubicBezTo>
                <a:cubicBezTo>
                  <a:pt x="405" y="595"/>
                  <a:pt x="405" y="595"/>
                  <a:pt x="406" y="595"/>
                </a:cubicBezTo>
                <a:moveTo>
                  <a:pt x="409" y="594"/>
                </a:moveTo>
                <a:cubicBezTo>
                  <a:pt x="409" y="594"/>
                  <a:pt x="409" y="595"/>
                  <a:pt x="409" y="595"/>
                </a:cubicBezTo>
                <a:cubicBezTo>
                  <a:pt x="408" y="594"/>
                  <a:pt x="409" y="594"/>
                  <a:pt x="409" y="594"/>
                </a:cubicBezTo>
                <a:cubicBezTo>
                  <a:pt x="409" y="594"/>
                  <a:pt x="409" y="594"/>
                  <a:pt x="409" y="594"/>
                </a:cubicBezTo>
                <a:cubicBezTo>
                  <a:pt x="409" y="594"/>
                  <a:pt x="409" y="594"/>
                  <a:pt x="409" y="594"/>
                </a:cubicBezTo>
                <a:moveTo>
                  <a:pt x="406" y="593"/>
                </a:moveTo>
                <a:cubicBezTo>
                  <a:pt x="406" y="593"/>
                  <a:pt x="406" y="593"/>
                  <a:pt x="406" y="593"/>
                </a:cubicBezTo>
                <a:cubicBezTo>
                  <a:pt x="406" y="593"/>
                  <a:pt x="406" y="593"/>
                  <a:pt x="406" y="592"/>
                </a:cubicBezTo>
                <a:cubicBezTo>
                  <a:pt x="406" y="592"/>
                  <a:pt x="406" y="592"/>
                  <a:pt x="406" y="592"/>
                </a:cubicBezTo>
                <a:cubicBezTo>
                  <a:pt x="406" y="592"/>
                  <a:pt x="406" y="592"/>
                  <a:pt x="406" y="593"/>
                </a:cubicBezTo>
                <a:moveTo>
                  <a:pt x="400" y="590"/>
                </a:moveTo>
                <a:cubicBezTo>
                  <a:pt x="400" y="590"/>
                  <a:pt x="401" y="590"/>
                  <a:pt x="401" y="591"/>
                </a:cubicBezTo>
                <a:cubicBezTo>
                  <a:pt x="401" y="591"/>
                  <a:pt x="401" y="591"/>
                  <a:pt x="400" y="591"/>
                </a:cubicBezTo>
                <a:cubicBezTo>
                  <a:pt x="400" y="591"/>
                  <a:pt x="400" y="591"/>
                  <a:pt x="400" y="591"/>
                </a:cubicBezTo>
                <a:cubicBezTo>
                  <a:pt x="400" y="591"/>
                  <a:pt x="400" y="590"/>
                  <a:pt x="400" y="590"/>
                </a:cubicBezTo>
                <a:moveTo>
                  <a:pt x="418" y="237"/>
                </a:moveTo>
                <a:cubicBezTo>
                  <a:pt x="418" y="237"/>
                  <a:pt x="417" y="237"/>
                  <a:pt x="417" y="237"/>
                </a:cubicBezTo>
                <a:cubicBezTo>
                  <a:pt x="417" y="237"/>
                  <a:pt x="417" y="237"/>
                  <a:pt x="417" y="237"/>
                </a:cubicBezTo>
                <a:cubicBezTo>
                  <a:pt x="417" y="237"/>
                  <a:pt x="417" y="237"/>
                  <a:pt x="418" y="237"/>
                </a:cubicBezTo>
                <a:cubicBezTo>
                  <a:pt x="418" y="236"/>
                  <a:pt x="418" y="237"/>
                  <a:pt x="418" y="237"/>
                </a:cubicBezTo>
                <a:moveTo>
                  <a:pt x="463" y="343"/>
                </a:moveTo>
                <a:cubicBezTo>
                  <a:pt x="463" y="343"/>
                  <a:pt x="463" y="343"/>
                  <a:pt x="463" y="343"/>
                </a:cubicBezTo>
                <a:cubicBezTo>
                  <a:pt x="463" y="343"/>
                  <a:pt x="463" y="343"/>
                  <a:pt x="462" y="343"/>
                </a:cubicBezTo>
                <a:cubicBezTo>
                  <a:pt x="462" y="343"/>
                  <a:pt x="462" y="343"/>
                  <a:pt x="462" y="343"/>
                </a:cubicBezTo>
                <a:cubicBezTo>
                  <a:pt x="463" y="343"/>
                  <a:pt x="463" y="343"/>
                  <a:pt x="463" y="343"/>
                </a:cubicBezTo>
                <a:cubicBezTo>
                  <a:pt x="463" y="343"/>
                  <a:pt x="463" y="343"/>
                  <a:pt x="463" y="343"/>
                </a:cubicBezTo>
                <a:moveTo>
                  <a:pt x="464" y="355"/>
                </a:moveTo>
                <a:cubicBezTo>
                  <a:pt x="464" y="356"/>
                  <a:pt x="464" y="356"/>
                  <a:pt x="463" y="356"/>
                </a:cubicBezTo>
                <a:cubicBezTo>
                  <a:pt x="463" y="355"/>
                  <a:pt x="464" y="355"/>
                  <a:pt x="464" y="355"/>
                </a:cubicBezTo>
                <a:moveTo>
                  <a:pt x="419" y="231"/>
                </a:moveTo>
                <a:cubicBezTo>
                  <a:pt x="419" y="231"/>
                  <a:pt x="418" y="231"/>
                  <a:pt x="418" y="231"/>
                </a:cubicBezTo>
                <a:cubicBezTo>
                  <a:pt x="418" y="231"/>
                  <a:pt x="418" y="231"/>
                  <a:pt x="418" y="231"/>
                </a:cubicBezTo>
                <a:cubicBezTo>
                  <a:pt x="418" y="231"/>
                  <a:pt x="418" y="231"/>
                  <a:pt x="419" y="231"/>
                </a:cubicBezTo>
                <a:cubicBezTo>
                  <a:pt x="419" y="231"/>
                  <a:pt x="419" y="231"/>
                  <a:pt x="419" y="231"/>
                </a:cubicBezTo>
                <a:moveTo>
                  <a:pt x="418" y="235"/>
                </a:moveTo>
                <a:cubicBezTo>
                  <a:pt x="418" y="235"/>
                  <a:pt x="418" y="235"/>
                  <a:pt x="418" y="235"/>
                </a:cubicBezTo>
                <a:cubicBezTo>
                  <a:pt x="417" y="235"/>
                  <a:pt x="417" y="235"/>
                  <a:pt x="417" y="235"/>
                </a:cubicBezTo>
                <a:cubicBezTo>
                  <a:pt x="417" y="235"/>
                  <a:pt x="417" y="235"/>
                  <a:pt x="417" y="234"/>
                </a:cubicBezTo>
                <a:cubicBezTo>
                  <a:pt x="417" y="234"/>
                  <a:pt x="417" y="234"/>
                  <a:pt x="417" y="234"/>
                </a:cubicBezTo>
                <a:cubicBezTo>
                  <a:pt x="418" y="235"/>
                  <a:pt x="418" y="235"/>
                  <a:pt x="418" y="235"/>
                </a:cubicBezTo>
                <a:moveTo>
                  <a:pt x="399" y="463"/>
                </a:moveTo>
                <a:cubicBezTo>
                  <a:pt x="399" y="463"/>
                  <a:pt x="400" y="463"/>
                  <a:pt x="400" y="464"/>
                </a:cubicBezTo>
                <a:cubicBezTo>
                  <a:pt x="400" y="464"/>
                  <a:pt x="399" y="464"/>
                  <a:pt x="399" y="464"/>
                </a:cubicBezTo>
                <a:moveTo>
                  <a:pt x="285" y="427"/>
                </a:moveTo>
                <a:cubicBezTo>
                  <a:pt x="285" y="427"/>
                  <a:pt x="285" y="427"/>
                  <a:pt x="285" y="428"/>
                </a:cubicBezTo>
                <a:cubicBezTo>
                  <a:pt x="285" y="428"/>
                  <a:pt x="285" y="428"/>
                  <a:pt x="285" y="428"/>
                </a:cubicBezTo>
                <a:cubicBezTo>
                  <a:pt x="285" y="428"/>
                  <a:pt x="284" y="428"/>
                  <a:pt x="284" y="427"/>
                </a:cubicBezTo>
                <a:cubicBezTo>
                  <a:pt x="284" y="427"/>
                  <a:pt x="285" y="427"/>
                  <a:pt x="285" y="427"/>
                </a:cubicBezTo>
                <a:moveTo>
                  <a:pt x="433" y="486"/>
                </a:moveTo>
                <a:cubicBezTo>
                  <a:pt x="433" y="486"/>
                  <a:pt x="433" y="485"/>
                  <a:pt x="433" y="485"/>
                </a:cubicBezTo>
                <a:cubicBezTo>
                  <a:pt x="433" y="485"/>
                  <a:pt x="433" y="485"/>
                  <a:pt x="434" y="485"/>
                </a:cubicBezTo>
                <a:cubicBezTo>
                  <a:pt x="434" y="485"/>
                  <a:pt x="434" y="485"/>
                  <a:pt x="434" y="485"/>
                </a:cubicBezTo>
                <a:cubicBezTo>
                  <a:pt x="434" y="485"/>
                  <a:pt x="434" y="486"/>
                  <a:pt x="433" y="486"/>
                </a:cubicBezTo>
                <a:moveTo>
                  <a:pt x="385" y="488"/>
                </a:moveTo>
                <a:cubicBezTo>
                  <a:pt x="385" y="488"/>
                  <a:pt x="385" y="487"/>
                  <a:pt x="385" y="487"/>
                </a:cubicBezTo>
                <a:cubicBezTo>
                  <a:pt x="385" y="487"/>
                  <a:pt x="385" y="487"/>
                  <a:pt x="386" y="487"/>
                </a:cubicBezTo>
                <a:cubicBezTo>
                  <a:pt x="386" y="487"/>
                  <a:pt x="386" y="488"/>
                  <a:pt x="386" y="488"/>
                </a:cubicBezTo>
                <a:cubicBezTo>
                  <a:pt x="386" y="488"/>
                  <a:pt x="385" y="488"/>
                  <a:pt x="385" y="488"/>
                </a:cubicBezTo>
                <a:moveTo>
                  <a:pt x="417" y="490"/>
                </a:moveTo>
                <a:cubicBezTo>
                  <a:pt x="416" y="490"/>
                  <a:pt x="416" y="489"/>
                  <a:pt x="416" y="489"/>
                </a:cubicBezTo>
                <a:cubicBezTo>
                  <a:pt x="417" y="489"/>
                  <a:pt x="417" y="489"/>
                  <a:pt x="417" y="490"/>
                </a:cubicBezTo>
                <a:moveTo>
                  <a:pt x="362" y="472"/>
                </a:moveTo>
                <a:cubicBezTo>
                  <a:pt x="362" y="472"/>
                  <a:pt x="362" y="472"/>
                  <a:pt x="361" y="472"/>
                </a:cubicBezTo>
                <a:cubicBezTo>
                  <a:pt x="361" y="472"/>
                  <a:pt x="361" y="472"/>
                  <a:pt x="361" y="472"/>
                </a:cubicBezTo>
                <a:cubicBezTo>
                  <a:pt x="361" y="472"/>
                  <a:pt x="361" y="472"/>
                  <a:pt x="362" y="472"/>
                </a:cubicBezTo>
                <a:cubicBezTo>
                  <a:pt x="362" y="472"/>
                  <a:pt x="362" y="472"/>
                  <a:pt x="362" y="472"/>
                </a:cubicBezTo>
                <a:moveTo>
                  <a:pt x="444" y="476"/>
                </a:moveTo>
                <a:cubicBezTo>
                  <a:pt x="444" y="476"/>
                  <a:pt x="444" y="476"/>
                  <a:pt x="443" y="476"/>
                </a:cubicBezTo>
                <a:cubicBezTo>
                  <a:pt x="444" y="476"/>
                  <a:pt x="444" y="476"/>
                  <a:pt x="444" y="476"/>
                </a:cubicBezTo>
                <a:cubicBezTo>
                  <a:pt x="444" y="476"/>
                  <a:pt x="444" y="476"/>
                  <a:pt x="444" y="476"/>
                </a:cubicBezTo>
                <a:cubicBezTo>
                  <a:pt x="444" y="476"/>
                  <a:pt x="444" y="476"/>
                  <a:pt x="444" y="476"/>
                </a:cubicBezTo>
                <a:moveTo>
                  <a:pt x="375" y="480"/>
                </a:moveTo>
                <a:cubicBezTo>
                  <a:pt x="375" y="480"/>
                  <a:pt x="375" y="481"/>
                  <a:pt x="375" y="481"/>
                </a:cubicBezTo>
                <a:cubicBezTo>
                  <a:pt x="375" y="481"/>
                  <a:pt x="375" y="481"/>
                  <a:pt x="375" y="481"/>
                </a:cubicBezTo>
                <a:cubicBezTo>
                  <a:pt x="375" y="481"/>
                  <a:pt x="374" y="481"/>
                  <a:pt x="374" y="480"/>
                </a:cubicBezTo>
                <a:cubicBezTo>
                  <a:pt x="374" y="480"/>
                  <a:pt x="375" y="480"/>
                  <a:pt x="375" y="480"/>
                </a:cubicBezTo>
                <a:moveTo>
                  <a:pt x="383" y="481"/>
                </a:moveTo>
                <a:cubicBezTo>
                  <a:pt x="383" y="481"/>
                  <a:pt x="383" y="481"/>
                  <a:pt x="383" y="481"/>
                </a:cubicBezTo>
                <a:cubicBezTo>
                  <a:pt x="383" y="480"/>
                  <a:pt x="384" y="480"/>
                  <a:pt x="384" y="481"/>
                </a:cubicBezTo>
                <a:cubicBezTo>
                  <a:pt x="384" y="481"/>
                  <a:pt x="384" y="481"/>
                  <a:pt x="384" y="481"/>
                </a:cubicBezTo>
                <a:cubicBezTo>
                  <a:pt x="384" y="481"/>
                  <a:pt x="383" y="481"/>
                  <a:pt x="383" y="481"/>
                </a:cubicBezTo>
                <a:moveTo>
                  <a:pt x="564" y="374"/>
                </a:moveTo>
                <a:cubicBezTo>
                  <a:pt x="564" y="375"/>
                  <a:pt x="564" y="375"/>
                  <a:pt x="564" y="375"/>
                </a:cubicBezTo>
                <a:cubicBezTo>
                  <a:pt x="563" y="375"/>
                  <a:pt x="563" y="375"/>
                  <a:pt x="563" y="374"/>
                </a:cubicBezTo>
                <a:cubicBezTo>
                  <a:pt x="563" y="374"/>
                  <a:pt x="564" y="374"/>
                  <a:pt x="564" y="374"/>
                </a:cubicBezTo>
                <a:moveTo>
                  <a:pt x="567" y="374"/>
                </a:moveTo>
                <a:cubicBezTo>
                  <a:pt x="567" y="375"/>
                  <a:pt x="566" y="375"/>
                  <a:pt x="566" y="375"/>
                </a:cubicBezTo>
                <a:cubicBezTo>
                  <a:pt x="566" y="375"/>
                  <a:pt x="566" y="374"/>
                  <a:pt x="566" y="374"/>
                </a:cubicBezTo>
                <a:cubicBezTo>
                  <a:pt x="566" y="374"/>
                  <a:pt x="566" y="374"/>
                  <a:pt x="566" y="374"/>
                </a:cubicBezTo>
                <a:cubicBezTo>
                  <a:pt x="566" y="374"/>
                  <a:pt x="566" y="374"/>
                  <a:pt x="566" y="374"/>
                </a:cubicBezTo>
                <a:cubicBezTo>
                  <a:pt x="566" y="374"/>
                  <a:pt x="567" y="374"/>
                  <a:pt x="567" y="374"/>
                </a:cubicBezTo>
                <a:moveTo>
                  <a:pt x="565" y="375"/>
                </a:moveTo>
                <a:cubicBezTo>
                  <a:pt x="565" y="375"/>
                  <a:pt x="565" y="376"/>
                  <a:pt x="565" y="376"/>
                </a:cubicBezTo>
                <a:cubicBezTo>
                  <a:pt x="564" y="376"/>
                  <a:pt x="564" y="375"/>
                  <a:pt x="564" y="375"/>
                </a:cubicBezTo>
                <a:cubicBezTo>
                  <a:pt x="564" y="375"/>
                  <a:pt x="564" y="375"/>
                  <a:pt x="564" y="375"/>
                </a:cubicBezTo>
                <a:cubicBezTo>
                  <a:pt x="564" y="375"/>
                  <a:pt x="564" y="375"/>
                  <a:pt x="564" y="375"/>
                </a:cubicBezTo>
                <a:cubicBezTo>
                  <a:pt x="565" y="375"/>
                  <a:pt x="565" y="375"/>
                  <a:pt x="565" y="375"/>
                </a:cubicBezTo>
                <a:moveTo>
                  <a:pt x="583" y="375"/>
                </a:moveTo>
                <a:cubicBezTo>
                  <a:pt x="583" y="375"/>
                  <a:pt x="582" y="376"/>
                  <a:pt x="582" y="376"/>
                </a:cubicBezTo>
                <a:cubicBezTo>
                  <a:pt x="582" y="375"/>
                  <a:pt x="582" y="375"/>
                  <a:pt x="583" y="375"/>
                </a:cubicBezTo>
                <a:cubicBezTo>
                  <a:pt x="583" y="375"/>
                  <a:pt x="583" y="375"/>
                  <a:pt x="583" y="375"/>
                </a:cubicBezTo>
                <a:cubicBezTo>
                  <a:pt x="583" y="375"/>
                  <a:pt x="583" y="375"/>
                  <a:pt x="583" y="375"/>
                </a:cubicBezTo>
                <a:moveTo>
                  <a:pt x="218" y="389"/>
                </a:moveTo>
                <a:cubicBezTo>
                  <a:pt x="218" y="389"/>
                  <a:pt x="218" y="389"/>
                  <a:pt x="218" y="389"/>
                </a:cubicBezTo>
                <a:cubicBezTo>
                  <a:pt x="218" y="389"/>
                  <a:pt x="218" y="389"/>
                  <a:pt x="219" y="390"/>
                </a:cubicBezTo>
                <a:cubicBezTo>
                  <a:pt x="219" y="390"/>
                  <a:pt x="218" y="390"/>
                  <a:pt x="218" y="390"/>
                </a:cubicBezTo>
                <a:cubicBezTo>
                  <a:pt x="218" y="390"/>
                  <a:pt x="218" y="390"/>
                  <a:pt x="218" y="389"/>
                </a:cubicBezTo>
                <a:moveTo>
                  <a:pt x="224" y="391"/>
                </a:moveTo>
                <a:cubicBezTo>
                  <a:pt x="224" y="392"/>
                  <a:pt x="224" y="392"/>
                  <a:pt x="223" y="392"/>
                </a:cubicBezTo>
                <a:cubicBezTo>
                  <a:pt x="223" y="391"/>
                  <a:pt x="224" y="391"/>
                  <a:pt x="224" y="391"/>
                </a:cubicBezTo>
                <a:moveTo>
                  <a:pt x="281" y="370"/>
                </a:moveTo>
                <a:cubicBezTo>
                  <a:pt x="281" y="370"/>
                  <a:pt x="280" y="370"/>
                  <a:pt x="280" y="370"/>
                </a:cubicBezTo>
                <a:cubicBezTo>
                  <a:pt x="281" y="369"/>
                  <a:pt x="281" y="369"/>
                  <a:pt x="281" y="370"/>
                </a:cubicBezTo>
                <a:cubicBezTo>
                  <a:pt x="281" y="370"/>
                  <a:pt x="281" y="370"/>
                  <a:pt x="281" y="370"/>
                </a:cubicBezTo>
                <a:cubicBezTo>
                  <a:pt x="281" y="370"/>
                  <a:pt x="281" y="370"/>
                  <a:pt x="281" y="370"/>
                </a:cubicBezTo>
                <a:moveTo>
                  <a:pt x="565" y="371"/>
                </a:moveTo>
                <a:cubicBezTo>
                  <a:pt x="564" y="371"/>
                  <a:pt x="564" y="371"/>
                  <a:pt x="564" y="370"/>
                </a:cubicBezTo>
                <a:cubicBezTo>
                  <a:pt x="564" y="370"/>
                  <a:pt x="565" y="370"/>
                  <a:pt x="565" y="370"/>
                </a:cubicBezTo>
                <a:moveTo>
                  <a:pt x="566" y="372"/>
                </a:moveTo>
                <a:cubicBezTo>
                  <a:pt x="566" y="372"/>
                  <a:pt x="566" y="372"/>
                  <a:pt x="565" y="372"/>
                </a:cubicBezTo>
                <a:cubicBezTo>
                  <a:pt x="565" y="372"/>
                  <a:pt x="565" y="372"/>
                  <a:pt x="565" y="371"/>
                </a:cubicBezTo>
                <a:cubicBezTo>
                  <a:pt x="565" y="371"/>
                  <a:pt x="565" y="371"/>
                  <a:pt x="565" y="371"/>
                </a:cubicBezTo>
                <a:cubicBezTo>
                  <a:pt x="565" y="371"/>
                  <a:pt x="565" y="371"/>
                  <a:pt x="565" y="371"/>
                </a:cubicBezTo>
                <a:cubicBezTo>
                  <a:pt x="565" y="371"/>
                  <a:pt x="566" y="371"/>
                  <a:pt x="566" y="372"/>
                </a:cubicBezTo>
                <a:moveTo>
                  <a:pt x="564" y="373"/>
                </a:moveTo>
                <a:cubicBezTo>
                  <a:pt x="563" y="373"/>
                  <a:pt x="563" y="372"/>
                  <a:pt x="563" y="372"/>
                </a:cubicBezTo>
                <a:cubicBezTo>
                  <a:pt x="563" y="372"/>
                  <a:pt x="564" y="372"/>
                  <a:pt x="564" y="373"/>
                </a:cubicBezTo>
                <a:cubicBezTo>
                  <a:pt x="564" y="373"/>
                  <a:pt x="564" y="373"/>
                  <a:pt x="564" y="373"/>
                </a:cubicBezTo>
                <a:cubicBezTo>
                  <a:pt x="564" y="373"/>
                  <a:pt x="564" y="373"/>
                  <a:pt x="564" y="373"/>
                </a:cubicBezTo>
                <a:moveTo>
                  <a:pt x="270" y="411"/>
                </a:moveTo>
                <a:cubicBezTo>
                  <a:pt x="270" y="411"/>
                  <a:pt x="271" y="411"/>
                  <a:pt x="271" y="411"/>
                </a:cubicBezTo>
                <a:cubicBezTo>
                  <a:pt x="271" y="412"/>
                  <a:pt x="270" y="412"/>
                  <a:pt x="270" y="412"/>
                </a:cubicBezTo>
                <a:moveTo>
                  <a:pt x="519" y="413"/>
                </a:moveTo>
                <a:cubicBezTo>
                  <a:pt x="519" y="413"/>
                  <a:pt x="518" y="412"/>
                  <a:pt x="519" y="412"/>
                </a:cubicBezTo>
                <a:cubicBezTo>
                  <a:pt x="519" y="412"/>
                  <a:pt x="519" y="412"/>
                  <a:pt x="519" y="412"/>
                </a:cubicBezTo>
                <a:cubicBezTo>
                  <a:pt x="519" y="412"/>
                  <a:pt x="519" y="413"/>
                  <a:pt x="519" y="413"/>
                </a:cubicBezTo>
                <a:cubicBezTo>
                  <a:pt x="519" y="413"/>
                  <a:pt x="519" y="413"/>
                  <a:pt x="519" y="413"/>
                </a:cubicBezTo>
                <a:moveTo>
                  <a:pt x="218" y="399"/>
                </a:moveTo>
                <a:cubicBezTo>
                  <a:pt x="218" y="399"/>
                  <a:pt x="218" y="399"/>
                  <a:pt x="218" y="399"/>
                </a:cubicBezTo>
                <a:cubicBezTo>
                  <a:pt x="218" y="398"/>
                  <a:pt x="218" y="399"/>
                  <a:pt x="219" y="399"/>
                </a:cubicBezTo>
                <a:cubicBezTo>
                  <a:pt x="219" y="399"/>
                  <a:pt x="219" y="399"/>
                  <a:pt x="219" y="399"/>
                </a:cubicBezTo>
                <a:cubicBezTo>
                  <a:pt x="219" y="400"/>
                  <a:pt x="218" y="399"/>
                  <a:pt x="218" y="399"/>
                </a:cubicBezTo>
                <a:moveTo>
                  <a:pt x="220" y="400"/>
                </a:moveTo>
                <a:cubicBezTo>
                  <a:pt x="219" y="400"/>
                  <a:pt x="219" y="400"/>
                  <a:pt x="219" y="399"/>
                </a:cubicBezTo>
                <a:cubicBezTo>
                  <a:pt x="219" y="399"/>
                  <a:pt x="220" y="400"/>
                  <a:pt x="220" y="400"/>
                </a:cubicBezTo>
                <a:moveTo>
                  <a:pt x="224" y="402"/>
                </a:moveTo>
                <a:cubicBezTo>
                  <a:pt x="224" y="402"/>
                  <a:pt x="224" y="401"/>
                  <a:pt x="225" y="402"/>
                </a:cubicBezTo>
                <a:cubicBezTo>
                  <a:pt x="225" y="402"/>
                  <a:pt x="225" y="402"/>
                  <a:pt x="225" y="402"/>
                </a:cubicBezTo>
                <a:moveTo>
                  <a:pt x="98" y="148"/>
                </a:moveTo>
                <a:cubicBezTo>
                  <a:pt x="98" y="148"/>
                  <a:pt x="98" y="148"/>
                  <a:pt x="98" y="148"/>
                </a:cubicBezTo>
                <a:cubicBezTo>
                  <a:pt x="97" y="148"/>
                  <a:pt x="97" y="147"/>
                  <a:pt x="98" y="146"/>
                </a:cubicBezTo>
                <a:cubicBezTo>
                  <a:pt x="98" y="146"/>
                  <a:pt x="98" y="146"/>
                  <a:pt x="98" y="146"/>
                </a:cubicBezTo>
                <a:cubicBezTo>
                  <a:pt x="98" y="147"/>
                  <a:pt x="98" y="148"/>
                  <a:pt x="98" y="148"/>
                </a:cubicBezTo>
                <a:moveTo>
                  <a:pt x="96" y="149"/>
                </a:moveTo>
                <a:cubicBezTo>
                  <a:pt x="96" y="149"/>
                  <a:pt x="96" y="149"/>
                  <a:pt x="96" y="149"/>
                </a:cubicBezTo>
                <a:cubicBezTo>
                  <a:pt x="95" y="149"/>
                  <a:pt x="95" y="148"/>
                  <a:pt x="96" y="147"/>
                </a:cubicBezTo>
                <a:cubicBezTo>
                  <a:pt x="96" y="147"/>
                  <a:pt x="96" y="147"/>
                  <a:pt x="96" y="147"/>
                </a:cubicBezTo>
                <a:cubicBezTo>
                  <a:pt x="97" y="148"/>
                  <a:pt x="96" y="149"/>
                  <a:pt x="96" y="149"/>
                </a:cubicBezTo>
                <a:moveTo>
                  <a:pt x="95" y="158"/>
                </a:moveTo>
                <a:cubicBezTo>
                  <a:pt x="93" y="158"/>
                  <a:pt x="93" y="158"/>
                  <a:pt x="94" y="156"/>
                </a:cubicBezTo>
                <a:cubicBezTo>
                  <a:pt x="95" y="156"/>
                  <a:pt x="95" y="157"/>
                  <a:pt x="95" y="158"/>
                </a:cubicBezTo>
                <a:moveTo>
                  <a:pt x="91" y="152"/>
                </a:moveTo>
                <a:cubicBezTo>
                  <a:pt x="90" y="153"/>
                  <a:pt x="90" y="153"/>
                  <a:pt x="90" y="153"/>
                </a:cubicBezTo>
                <a:cubicBezTo>
                  <a:pt x="90" y="153"/>
                  <a:pt x="90" y="153"/>
                  <a:pt x="90" y="152"/>
                </a:cubicBezTo>
                <a:cubicBezTo>
                  <a:pt x="90" y="152"/>
                  <a:pt x="90" y="152"/>
                  <a:pt x="90" y="152"/>
                </a:cubicBezTo>
                <a:cubicBezTo>
                  <a:pt x="90" y="152"/>
                  <a:pt x="90" y="152"/>
                  <a:pt x="90" y="152"/>
                </a:cubicBezTo>
                <a:cubicBezTo>
                  <a:pt x="90" y="152"/>
                  <a:pt x="90" y="152"/>
                  <a:pt x="91" y="152"/>
                </a:cubicBezTo>
                <a:moveTo>
                  <a:pt x="417" y="257"/>
                </a:moveTo>
                <a:cubicBezTo>
                  <a:pt x="417" y="257"/>
                  <a:pt x="417" y="258"/>
                  <a:pt x="417" y="258"/>
                </a:cubicBezTo>
                <a:cubicBezTo>
                  <a:pt x="417" y="258"/>
                  <a:pt x="416" y="258"/>
                  <a:pt x="416" y="258"/>
                </a:cubicBezTo>
                <a:cubicBezTo>
                  <a:pt x="416" y="258"/>
                  <a:pt x="416" y="257"/>
                  <a:pt x="416" y="256"/>
                </a:cubicBezTo>
                <a:cubicBezTo>
                  <a:pt x="416" y="256"/>
                  <a:pt x="417" y="257"/>
                  <a:pt x="417" y="257"/>
                </a:cubicBezTo>
                <a:moveTo>
                  <a:pt x="413" y="256"/>
                </a:moveTo>
                <a:cubicBezTo>
                  <a:pt x="413" y="255"/>
                  <a:pt x="413" y="255"/>
                  <a:pt x="413" y="255"/>
                </a:cubicBezTo>
                <a:cubicBezTo>
                  <a:pt x="414" y="255"/>
                  <a:pt x="414" y="255"/>
                  <a:pt x="414" y="256"/>
                </a:cubicBezTo>
                <a:cubicBezTo>
                  <a:pt x="414" y="256"/>
                  <a:pt x="413" y="256"/>
                  <a:pt x="413" y="256"/>
                </a:cubicBezTo>
                <a:moveTo>
                  <a:pt x="413" y="257"/>
                </a:moveTo>
                <a:cubicBezTo>
                  <a:pt x="413" y="257"/>
                  <a:pt x="413" y="257"/>
                  <a:pt x="413" y="257"/>
                </a:cubicBezTo>
                <a:cubicBezTo>
                  <a:pt x="412" y="257"/>
                  <a:pt x="412" y="256"/>
                  <a:pt x="413" y="256"/>
                </a:cubicBezTo>
                <a:cubicBezTo>
                  <a:pt x="413" y="256"/>
                  <a:pt x="413" y="256"/>
                  <a:pt x="413" y="256"/>
                </a:cubicBezTo>
                <a:cubicBezTo>
                  <a:pt x="413" y="256"/>
                  <a:pt x="413" y="257"/>
                  <a:pt x="413" y="257"/>
                </a:cubicBezTo>
                <a:moveTo>
                  <a:pt x="409" y="498"/>
                </a:moveTo>
                <a:cubicBezTo>
                  <a:pt x="410" y="498"/>
                  <a:pt x="410" y="498"/>
                  <a:pt x="410" y="498"/>
                </a:cubicBezTo>
                <a:cubicBezTo>
                  <a:pt x="410" y="500"/>
                  <a:pt x="410" y="500"/>
                  <a:pt x="410" y="500"/>
                </a:cubicBezTo>
                <a:cubicBezTo>
                  <a:pt x="409" y="500"/>
                  <a:pt x="408" y="500"/>
                  <a:pt x="408" y="501"/>
                </a:cubicBezTo>
                <a:cubicBezTo>
                  <a:pt x="408" y="501"/>
                  <a:pt x="408" y="501"/>
                  <a:pt x="407" y="501"/>
                </a:cubicBezTo>
                <a:cubicBezTo>
                  <a:pt x="407" y="498"/>
                  <a:pt x="407" y="498"/>
                  <a:pt x="407" y="498"/>
                </a:cubicBezTo>
                <a:cubicBezTo>
                  <a:pt x="408" y="498"/>
                  <a:pt x="408" y="498"/>
                  <a:pt x="408" y="498"/>
                </a:cubicBezTo>
                <a:cubicBezTo>
                  <a:pt x="409" y="498"/>
                  <a:pt x="409" y="499"/>
                  <a:pt x="409" y="499"/>
                </a:cubicBezTo>
                <a:cubicBezTo>
                  <a:pt x="409" y="499"/>
                  <a:pt x="409" y="499"/>
                  <a:pt x="409" y="498"/>
                </a:cubicBezTo>
                <a:moveTo>
                  <a:pt x="409" y="497"/>
                </a:moveTo>
                <a:cubicBezTo>
                  <a:pt x="409" y="498"/>
                  <a:pt x="409" y="498"/>
                  <a:pt x="409" y="498"/>
                </a:cubicBezTo>
                <a:cubicBezTo>
                  <a:pt x="408" y="498"/>
                  <a:pt x="408" y="498"/>
                  <a:pt x="408" y="498"/>
                </a:cubicBezTo>
                <a:cubicBezTo>
                  <a:pt x="408" y="497"/>
                  <a:pt x="409" y="497"/>
                  <a:pt x="409" y="497"/>
                </a:cubicBezTo>
                <a:moveTo>
                  <a:pt x="407" y="501"/>
                </a:moveTo>
                <a:cubicBezTo>
                  <a:pt x="407" y="502"/>
                  <a:pt x="407" y="502"/>
                  <a:pt x="407" y="502"/>
                </a:cubicBezTo>
                <a:cubicBezTo>
                  <a:pt x="406" y="501"/>
                  <a:pt x="407" y="501"/>
                  <a:pt x="407" y="501"/>
                </a:cubicBezTo>
                <a:cubicBezTo>
                  <a:pt x="407" y="501"/>
                  <a:pt x="407" y="501"/>
                  <a:pt x="407" y="501"/>
                </a:cubicBezTo>
                <a:cubicBezTo>
                  <a:pt x="408" y="501"/>
                  <a:pt x="407" y="501"/>
                  <a:pt x="407" y="501"/>
                </a:cubicBezTo>
                <a:moveTo>
                  <a:pt x="564" y="426"/>
                </a:moveTo>
                <a:cubicBezTo>
                  <a:pt x="563" y="426"/>
                  <a:pt x="562" y="425"/>
                  <a:pt x="562" y="424"/>
                </a:cubicBezTo>
                <a:cubicBezTo>
                  <a:pt x="564" y="424"/>
                  <a:pt x="564" y="424"/>
                  <a:pt x="564" y="426"/>
                </a:cubicBezTo>
                <a:moveTo>
                  <a:pt x="562" y="424"/>
                </a:moveTo>
                <a:cubicBezTo>
                  <a:pt x="561" y="424"/>
                  <a:pt x="561" y="424"/>
                  <a:pt x="561" y="424"/>
                </a:cubicBezTo>
                <a:cubicBezTo>
                  <a:pt x="562" y="423"/>
                  <a:pt x="562" y="423"/>
                  <a:pt x="562" y="424"/>
                </a:cubicBezTo>
                <a:cubicBezTo>
                  <a:pt x="562" y="424"/>
                  <a:pt x="562" y="424"/>
                  <a:pt x="562" y="424"/>
                </a:cubicBezTo>
                <a:cubicBezTo>
                  <a:pt x="562" y="424"/>
                  <a:pt x="562" y="424"/>
                  <a:pt x="562" y="424"/>
                </a:cubicBezTo>
              </a:path>
            </a:pathLst>
          </a:custGeom>
          <a:solidFill>
            <a:schemeClr val="bg1">
              <a:alpha val="74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11" name="Seal (original 3.33x3.35&quot;)"/>
          <p:cNvSpPr>
            <a:spLocks noChangeAspect="1" noEditPoints="1"/>
          </p:cNvSpPr>
          <p:nvPr userDrawn="1"/>
        </p:nvSpPr>
        <p:spPr bwMode="auto">
          <a:xfrm>
            <a:off x="7156938" y="4935614"/>
            <a:ext cx="1723293" cy="1714365"/>
          </a:xfrm>
          <a:custGeom>
            <a:avLst/>
            <a:gdLst>
              <a:gd name="T0" fmla="*/ 605 w 817"/>
              <a:gd name="T1" fmla="*/ 760 h 813"/>
              <a:gd name="T2" fmla="*/ 187 w 817"/>
              <a:gd name="T3" fmla="*/ 741 h 813"/>
              <a:gd name="T4" fmla="*/ 8 w 817"/>
              <a:gd name="T5" fmla="*/ 315 h 813"/>
              <a:gd name="T6" fmla="*/ 18 w 817"/>
              <a:gd name="T7" fmla="*/ 433 h 813"/>
              <a:gd name="T8" fmla="*/ 232 w 817"/>
              <a:gd name="T9" fmla="*/ 761 h 813"/>
              <a:gd name="T10" fmla="*/ 621 w 817"/>
              <a:gd name="T11" fmla="*/ 745 h 813"/>
              <a:gd name="T12" fmla="*/ 797 w 817"/>
              <a:gd name="T13" fmla="*/ 352 h 813"/>
              <a:gd name="T14" fmla="*/ 436 w 817"/>
              <a:gd name="T15" fmla="*/ 17 h 813"/>
              <a:gd name="T16" fmla="*/ 574 w 817"/>
              <a:gd name="T17" fmla="*/ 36 h 813"/>
              <a:gd name="T18" fmla="*/ 809 w 817"/>
              <a:gd name="T19" fmla="*/ 369 h 813"/>
              <a:gd name="T20" fmla="*/ 15 w 817"/>
              <a:gd name="T21" fmla="*/ 485 h 813"/>
              <a:gd name="T22" fmla="*/ 461 w 817"/>
              <a:gd name="T23" fmla="*/ 802 h 813"/>
              <a:gd name="T24" fmla="*/ 515 w 817"/>
              <a:gd name="T25" fmla="*/ 787 h 813"/>
              <a:gd name="T26" fmla="*/ 85 w 817"/>
              <a:gd name="T27" fmla="*/ 177 h 813"/>
              <a:gd name="T28" fmla="*/ 300 w 817"/>
              <a:gd name="T29" fmla="*/ 622 h 813"/>
              <a:gd name="T30" fmla="*/ 353 w 817"/>
              <a:gd name="T31" fmla="*/ 166 h 813"/>
              <a:gd name="T32" fmla="*/ 609 w 817"/>
              <a:gd name="T33" fmla="*/ 542 h 813"/>
              <a:gd name="T34" fmla="*/ 295 w 817"/>
              <a:gd name="T35" fmla="*/ 606 h 813"/>
              <a:gd name="T36" fmla="*/ 609 w 817"/>
              <a:gd name="T37" fmla="*/ 293 h 813"/>
              <a:gd name="T38" fmla="*/ 611 w 817"/>
              <a:gd name="T39" fmla="*/ 536 h 813"/>
              <a:gd name="T40" fmla="*/ 102 w 817"/>
              <a:gd name="T41" fmla="*/ 534 h 813"/>
              <a:gd name="T42" fmla="*/ 717 w 817"/>
              <a:gd name="T43" fmla="*/ 544 h 813"/>
              <a:gd name="T44" fmla="*/ 108 w 817"/>
              <a:gd name="T45" fmla="*/ 146 h 813"/>
              <a:gd name="T46" fmla="*/ 103 w 817"/>
              <a:gd name="T47" fmla="*/ 141 h 813"/>
              <a:gd name="T48" fmla="*/ 564 w 817"/>
              <a:gd name="T49" fmla="*/ 103 h 813"/>
              <a:gd name="T50" fmla="*/ 408 w 817"/>
              <a:gd name="T51" fmla="*/ 61 h 813"/>
              <a:gd name="T52" fmla="*/ 652 w 817"/>
              <a:gd name="T53" fmla="*/ 235 h 813"/>
              <a:gd name="T54" fmla="*/ 602 w 817"/>
              <a:gd name="T55" fmla="*/ 657 h 813"/>
              <a:gd name="T56" fmla="*/ 454 w 817"/>
              <a:gd name="T57" fmla="*/ 111 h 813"/>
              <a:gd name="T58" fmla="*/ 587 w 817"/>
              <a:gd name="T59" fmla="*/ 693 h 813"/>
              <a:gd name="T60" fmla="*/ 227 w 817"/>
              <a:gd name="T61" fmla="*/ 161 h 813"/>
              <a:gd name="T62" fmla="*/ 132 w 817"/>
              <a:gd name="T63" fmla="*/ 379 h 813"/>
              <a:gd name="T64" fmla="*/ 138 w 817"/>
              <a:gd name="T65" fmla="*/ 170 h 813"/>
              <a:gd name="T66" fmla="*/ 207 w 817"/>
              <a:gd name="T67" fmla="*/ 656 h 813"/>
              <a:gd name="T68" fmla="*/ 184 w 817"/>
              <a:gd name="T69" fmla="*/ 238 h 813"/>
              <a:gd name="T70" fmla="*/ 677 w 817"/>
              <a:gd name="T71" fmla="*/ 293 h 813"/>
              <a:gd name="T72" fmla="*/ 269 w 817"/>
              <a:gd name="T73" fmla="*/ 680 h 813"/>
              <a:gd name="T74" fmla="*/ 438 w 817"/>
              <a:gd name="T75" fmla="*/ 690 h 813"/>
              <a:gd name="T76" fmla="*/ 649 w 817"/>
              <a:gd name="T77" fmla="*/ 150 h 813"/>
              <a:gd name="T78" fmla="*/ 69 w 817"/>
              <a:gd name="T79" fmla="*/ 316 h 813"/>
              <a:gd name="T80" fmla="*/ 483 w 817"/>
              <a:gd name="T81" fmla="*/ 112 h 813"/>
              <a:gd name="T82" fmla="*/ 75 w 817"/>
              <a:gd name="T83" fmla="*/ 378 h 813"/>
              <a:gd name="T84" fmla="*/ 332 w 817"/>
              <a:gd name="T85" fmla="*/ 752 h 813"/>
              <a:gd name="T86" fmla="*/ 404 w 817"/>
              <a:gd name="T87" fmla="*/ 747 h 813"/>
              <a:gd name="T88" fmla="*/ 567 w 817"/>
              <a:gd name="T89" fmla="*/ 662 h 813"/>
              <a:gd name="T90" fmla="*/ 306 w 817"/>
              <a:gd name="T91" fmla="*/ 74 h 813"/>
              <a:gd name="T92" fmla="*/ 83 w 817"/>
              <a:gd name="T93" fmla="*/ 373 h 813"/>
              <a:gd name="T94" fmla="*/ 578 w 817"/>
              <a:gd name="T95" fmla="*/ 174 h 813"/>
              <a:gd name="T96" fmla="*/ 350 w 817"/>
              <a:gd name="T97" fmla="*/ 760 h 813"/>
              <a:gd name="T98" fmla="*/ 640 w 817"/>
              <a:gd name="T99" fmla="*/ 731 h 813"/>
              <a:gd name="T100" fmla="*/ 560 w 817"/>
              <a:gd name="T101" fmla="*/ 173 h 813"/>
              <a:gd name="T102" fmla="*/ 81 w 817"/>
              <a:gd name="T103" fmla="*/ 377 h 813"/>
              <a:gd name="T104" fmla="*/ 377 w 817"/>
              <a:gd name="T105" fmla="*/ 279 h 813"/>
              <a:gd name="T106" fmla="*/ 454 w 817"/>
              <a:gd name="T107" fmla="*/ 471 h 813"/>
              <a:gd name="T108" fmla="*/ 378 w 817"/>
              <a:gd name="T109" fmla="*/ 366 h 813"/>
              <a:gd name="T110" fmla="*/ 407 w 817"/>
              <a:gd name="T111" fmla="*/ 498 h 813"/>
              <a:gd name="T112" fmla="*/ 426 w 817"/>
              <a:gd name="T113" fmla="*/ 262 h 813"/>
              <a:gd name="T114" fmla="*/ 269 w 817"/>
              <a:gd name="T115" fmla="*/ 375 h 813"/>
              <a:gd name="T116" fmla="*/ 543 w 817"/>
              <a:gd name="T117" fmla="*/ 412 h 813"/>
              <a:gd name="T118" fmla="*/ 304 w 817"/>
              <a:gd name="T119" fmla="*/ 443 h 813"/>
              <a:gd name="T120" fmla="*/ 550 w 817"/>
              <a:gd name="T121" fmla="*/ 446 h 813"/>
              <a:gd name="T122" fmla="*/ 304 w 817"/>
              <a:gd name="T123" fmla="*/ 426 h 813"/>
              <a:gd name="T124" fmla="*/ 284 w 817"/>
              <a:gd name="T125" fmla="*/ 427 h 8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17" h="813">
                <a:moveTo>
                  <a:pt x="812" y="331"/>
                </a:moveTo>
                <a:cubicBezTo>
                  <a:pt x="811" y="331"/>
                  <a:pt x="810" y="332"/>
                  <a:pt x="811" y="332"/>
                </a:cubicBezTo>
                <a:cubicBezTo>
                  <a:pt x="811" y="333"/>
                  <a:pt x="812" y="334"/>
                  <a:pt x="812" y="336"/>
                </a:cubicBezTo>
                <a:cubicBezTo>
                  <a:pt x="812" y="336"/>
                  <a:pt x="811" y="337"/>
                  <a:pt x="810" y="337"/>
                </a:cubicBezTo>
                <a:cubicBezTo>
                  <a:pt x="811" y="339"/>
                  <a:pt x="812" y="339"/>
                  <a:pt x="813" y="340"/>
                </a:cubicBezTo>
                <a:cubicBezTo>
                  <a:pt x="813" y="341"/>
                  <a:pt x="812" y="341"/>
                  <a:pt x="812" y="342"/>
                </a:cubicBezTo>
                <a:cubicBezTo>
                  <a:pt x="813" y="343"/>
                  <a:pt x="812" y="343"/>
                  <a:pt x="812" y="344"/>
                </a:cubicBezTo>
                <a:cubicBezTo>
                  <a:pt x="812" y="344"/>
                  <a:pt x="813" y="345"/>
                  <a:pt x="812" y="346"/>
                </a:cubicBezTo>
                <a:cubicBezTo>
                  <a:pt x="812" y="346"/>
                  <a:pt x="812" y="347"/>
                  <a:pt x="812" y="348"/>
                </a:cubicBezTo>
                <a:cubicBezTo>
                  <a:pt x="812" y="348"/>
                  <a:pt x="811" y="349"/>
                  <a:pt x="811" y="349"/>
                </a:cubicBezTo>
                <a:cubicBezTo>
                  <a:pt x="810" y="350"/>
                  <a:pt x="810" y="350"/>
                  <a:pt x="811" y="351"/>
                </a:cubicBezTo>
                <a:cubicBezTo>
                  <a:pt x="811" y="351"/>
                  <a:pt x="812" y="351"/>
                  <a:pt x="812" y="351"/>
                </a:cubicBezTo>
                <a:cubicBezTo>
                  <a:pt x="813" y="351"/>
                  <a:pt x="813" y="350"/>
                  <a:pt x="813" y="350"/>
                </a:cubicBezTo>
                <a:cubicBezTo>
                  <a:pt x="814" y="351"/>
                  <a:pt x="814" y="352"/>
                  <a:pt x="813" y="352"/>
                </a:cubicBezTo>
                <a:cubicBezTo>
                  <a:pt x="812" y="352"/>
                  <a:pt x="812" y="352"/>
                  <a:pt x="811" y="352"/>
                </a:cubicBezTo>
                <a:cubicBezTo>
                  <a:pt x="812" y="353"/>
                  <a:pt x="812" y="353"/>
                  <a:pt x="812" y="353"/>
                </a:cubicBezTo>
                <a:cubicBezTo>
                  <a:pt x="813" y="353"/>
                  <a:pt x="814" y="354"/>
                  <a:pt x="813" y="354"/>
                </a:cubicBezTo>
                <a:cubicBezTo>
                  <a:pt x="813" y="355"/>
                  <a:pt x="812" y="356"/>
                  <a:pt x="813" y="356"/>
                </a:cubicBezTo>
                <a:cubicBezTo>
                  <a:pt x="813" y="356"/>
                  <a:pt x="813" y="357"/>
                  <a:pt x="813" y="357"/>
                </a:cubicBezTo>
                <a:cubicBezTo>
                  <a:pt x="812" y="357"/>
                  <a:pt x="812" y="357"/>
                  <a:pt x="811" y="357"/>
                </a:cubicBezTo>
                <a:cubicBezTo>
                  <a:pt x="812" y="358"/>
                  <a:pt x="813" y="358"/>
                  <a:pt x="813" y="358"/>
                </a:cubicBezTo>
                <a:cubicBezTo>
                  <a:pt x="814" y="359"/>
                  <a:pt x="814" y="360"/>
                  <a:pt x="813" y="360"/>
                </a:cubicBezTo>
                <a:cubicBezTo>
                  <a:pt x="813" y="360"/>
                  <a:pt x="813" y="360"/>
                  <a:pt x="812" y="360"/>
                </a:cubicBezTo>
                <a:cubicBezTo>
                  <a:pt x="812" y="360"/>
                  <a:pt x="812" y="360"/>
                  <a:pt x="812" y="360"/>
                </a:cubicBezTo>
                <a:cubicBezTo>
                  <a:pt x="812" y="361"/>
                  <a:pt x="811" y="362"/>
                  <a:pt x="812" y="362"/>
                </a:cubicBezTo>
                <a:cubicBezTo>
                  <a:pt x="813" y="362"/>
                  <a:pt x="813" y="362"/>
                  <a:pt x="813" y="362"/>
                </a:cubicBezTo>
                <a:cubicBezTo>
                  <a:pt x="814" y="364"/>
                  <a:pt x="813" y="367"/>
                  <a:pt x="814" y="369"/>
                </a:cubicBezTo>
                <a:cubicBezTo>
                  <a:pt x="815" y="370"/>
                  <a:pt x="814" y="372"/>
                  <a:pt x="815" y="372"/>
                </a:cubicBezTo>
                <a:cubicBezTo>
                  <a:pt x="815" y="373"/>
                  <a:pt x="815" y="373"/>
                  <a:pt x="814" y="373"/>
                </a:cubicBezTo>
                <a:cubicBezTo>
                  <a:pt x="814" y="380"/>
                  <a:pt x="814" y="380"/>
                  <a:pt x="814" y="380"/>
                </a:cubicBezTo>
                <a:cubicBezTo>
                  <a:pt x="815" y="380"/>
                  <a:pt x="815" y="381"/>
                  <a:pt x="815" y="382"/>
                </a:cubicBezTo>
                <a:cubicBezTo>
                  <a:pt x="815" y="385"/>
                  <a:pt x="815" y="388"/>
                  <a:pt x="815" y="390"/>
                </a:cubicBezTo>
                <a:cubicBezTo>
                  <a:pt x="814" y="392"/>
                  <a:pt x="814" y="392"/>
                  <a:pt x="815" y="393"/>
                </a:cubicBezTo>
                <a:cubicBezTo>
                  <a:pt x="815" y="393"/>
                  <a:pt x="816" y="394"/>
                  <a:pt x="816" y="394"/>
                </a:cubicBezTo>
                <a:cubicBezTo>
                  <a:pt x="816" y="396"/>
                  <a:pt x="817" y="398"/>
                  <a:pt x="815" y="399"/>
                </a:cubicBezTo>
                <a:cubicBezTo>
                  <a:pt x="815" y="399"/>
                  <a:pt x="815" y="400"/>
                  <a:pt x="816" y="400"/>
                </a:cubicBezTo>
                <a:cubicBezTo>
                  <a:pt x="816" y="401"/>
                  <a:pt x="816" y="401"/>
                  <a:pt x="816" y="401"/>
                </a:cubicBezTo>
                <a:cubicBezTo>
                  <a:pt x="816" y="401"/>
                  <a:pt x="816" y="402"/>
                  <a:pt x="816" y="402"/>
                </a:cubicBezTo>
                <a:cubicBezTo>
                  <a:pt x="815" y="403"/>
                  <a:pt x="816" y="403"/>
                  <a:pt x="816" y="404"/>
                </a:cubicBezTo>
                <a:cubicBezTo>
                  <a:pt x="816" y="405"/>
                  <a:pt x="816" y="406"/>
                  <a:pt x="816" y="406"/>
                </a:cubicBezTo>
                <a:cubicBezTo>
                  <a:pt x="816" y="407"/>
                  <a:pt x="816" y="408"/>
                  <a:pt x="817" y="408"/>
                </a:cubicBezTo>
                <a:cubicBezTo>
                  <a:pt x="817" y="408"/>
                  <a:pt x="817" y="409"/>
                  <a:pt x="817" y="409"/>
                </a:cubicBezTo>
                <a:cubicBezTo>
                  <a:pt x="815" y="409"/>
                  <a:pt x="815" y="410"/>
                  <a:pt x="814" y="410"/>
                </a:cubicBezTo>
                <a:cubicBezTo>
                  <a:pt x="815" y="411"/>
                  <a:pt x="815" y="411"/>
                  <a:pt x="816" y="411"/>
                </a:cubicBezTo>
                <a:cubicBezTo>
                  <a:pt x="816" y="411"/>
                  <a:pt x="816" y="412"/>
                  <a:pt x="816" y="412"/>
                </a:cubicBezTo>
                <a:cubicBezTo>
                  <a:pt x="816" y="414"/>
                  <a:pt x="816" y="417"/>
                  <a:pt x="816" y="419"/>
                </a:cubicBezTo>
                <a:cubicBezTo>
                  <a:pt x="816" y="419"/>
                  <a:pt x="815" y="420"/>
                  <a:pt x="814" y="420"/>
                </a:cubicBezTo>
                <a:cubicBezTo>
                  <a:pt x="815" y="420"/>
                  <a:pt x="815" y="420"/>
                  <a:pt x="816" y="420"/>
                </a:cubicBezTo>
                <a:cubicBezTo>
                  <a:pt x="816" y="420"/>
                  <a:pt x="816" y="421"/>
                  <a:pt x="816" y="421"/>
                </a:cubicBezTo>
                <a:cubicBezTo>
                  <a:pt x="815" y="422"/>
                  <a:pt x="816" y="422"/>
                  <a:pt x="816" y="423"/>
                </a:cubicBezTo>
                <a:cubicBezTo>
                  <a:pt x="817" y="423"/>
                  <a:pt x="816" y="424"/>
                  <a:pt x="816" y="425"/>
                </a:cubicBezTo>
                <a:cubicBezTo>
                  <a:pt x="815" y="425"/>
                  <a:pt x="815" y="425"/>
                  <a:pt x="814" y="425"/>
                </a:cubicBezTo>
                <a:cubicBezTo>
                  <a:pt x="814" y="425"/>
                  <a:pt x="813" y="426"/>
                  <a:pt x="813" y="426"/>
                </a:cubicBezTo>
                <a:cubicBezTo>
                  <a:pt x="813" y="426"/>
                  <a:pt x="814" y="427"/>
                  <a:pt x="814" y="427"/>
                </a:cubicBezTo>
                <a:cubicBezTo>
                  <a:pt x="814" y="427"/>
                  <a:pt x="815" y="427"/>
                  <a:pt x="816" y="427"/>
                </a:cubicBezTo>
                <a:cubicBezTo>
                  <a:pt x="816" y="428"/>
                  <a:pt x="815" y="428"/>
                  <a:pt x="815" y="429"/>
                </a:cubicBezTo>
                <a:cubicBezTo>
                  <a:pt x="815" y="430"/>
                  <a:pt x="815" y="431"/>
                  <a:pt x="815" y="431"/>
                </a:cubicBezTo>
                <a:cubicBezTo>
                  <a:pt x="815" y="431"/>
                  <a:pt x="814" y="431"/>
                  <a:pt x="815" y="431"/>
                </a:cubicBezTo>
                <a:cubicBezTo>
                  <a:pt x="816" y="433"/>
                  <a:pt x="816" y="434"/>
                  <a:pt x="814" y="436"/>
                </a:cubicBezTo>
                <a:cubicBezTo>
                  <a:pt x="814" y="436"/>
                  <a:pt x="815" y="437"/>
                  <a:pt x="815" y="437"/>
                </a:cubicBezTo>
                <a:cubicBezTo>
                  <a:pt x="815" y="440"/>
                  <a:pt x="815" y="442"/>
                  <a:pt x="815" y="445"/>
                </a:cubicBezTo>
                <a:cubicBezTo>
                  <a:pt x="815" y="445"/>
                  <a:pt x="815" y="446"/>
                  <a:pt x="814" y="446"/>
                </a:cubicBezTo>
                <a:cubicBezTo>
                  <a:pt x="815" y="447"/>
                  <a:pt x="815" y="447"/>
                  <a:pt x="815" y="447"/>
                </a:cubicBezTo>
                <a:cubicBezTo>
                  <a:pt x="814" y="448"/>
                  <a:pt x="814" y="449"/>
                  <a:pt x="814" y="450"/>
                </a:cubicBezTo>
                <a:cubicBezTo>
                  <a:pt x="814" y="452"/>
                  <a:pt x="814" y="453"/>
                  <a:pt x="814" y="454"/>
                </a:cubicBezTo>
                <a:cubicBezTo>
                  <a:pt x="814" y="455"/>
                  <a:pt x="815" y="457"/>
                  <a:pt x="813" y="458"/>
                </a:cubicBezTo>
                <a:cubicBezTo>
                  <a:pt x="813" y="459"/>
                  <a:pt x="814" y="460"/>
                  <a:pt x="813" y="461"/>
                </a:cubicBezTo>
                <a:cubicBezTo>
                  <a:pt x="812" y="462"/>
                  <a:pt x="813" y="462"/>
                  <a:pt x="813" y="463"/>
                </a:cubicBezTo>
                <a:cubicBezTo>
                  <a:pt x="814" y="463"/>
                  <a:pt x="813" y="464"/>
                  <a:pt x="813" y="465"/>
                </a:cubicBezTo>
                <a:cubicBezTo>
                  <a:pt x="814" y="466"/>
                  <a:pt x="814" y="466"/>
                  <a:pt x="814" y="466"/>
                </a:cubicBezTo>
                <a:cubicBezTo>
                  <a:pt x="814" y="467"/>
                  <a:pt x="813" y="467"/>
                  <a:pt x="814" y="468"/>
                </a:cubicBezTo>
                <a:cubicBezTo>
                  <a:pt x="814" y="468"/>
                  <a:pt x="815" y="469"/>
                  <a:pt x="815" y="470"/>
                </a:cubicBezTo>
                <a:cubicBezTo>
                  <a:pt x="815" y="471"/>
                  <a:pt x="814" y="471"/>
                  <a:pt x="813" y="472"/>
                </a:cubicBezTo>
                <a:cubicBezTo>
                  <a:pt x="814" y="472"/>
                  <a:pt x="814" y="473"/>
                  <a:pt x="814" y="474"/>
                </a:cubicBezTo>
                <a:cubicBezTo>
                  <a:pt x="815" y="474"/>
                  <a:pt x="814" y="475"/>
                  <a:pt x="815" y="476"/>
                </a:cubicBezTo>
                <a:cubicBezTo>
                  <a:pt x="816" y="477"/>
                  <a:pt x="815" y="478"/>
                  <a:pt x="815" y="479"/>
                </a:cubicBezTo>
                <a:cubicBezTo>
                  <a:pt x="814" y="479"/>
                  <a:pt x="814" y="479"/>
                  <a:pt x="814" y="480"/>
                </a:cubicBezTo>
                <a:cubicBezTo>
                  <a:pt x="814" y="481"/>
                  <a:pt x="813" y="482"/>
                  <a:pt x="814" y="483"/>
                </a:cubicBezTo>
                <a:cubicBezTo>
                  <a:pt x="814" y="484"/>
                  <a:pt x="814" y="484"/>
                  <a:pt x="814" y="485"/>
                </a:cubicBezTo>
                <a:cubicBezTo>
                  <a:pt x="813" y="485"/>
                  <a:pt x="814" y="486"/>
                  <a:pt x="813" y="487"/>
                </a:cubicBezTo>
                <a:cubicBezTo>
                  <a:pt x="813" y="487"/>
                  <a:pt x="812" y="488"/>
                  <a:pt x="813" y="488"/>
                </a:cubicBezTo>
                <a:cubicBezTo>
                  <a:pt x="814" y="489"/>
                  <a:pt x="813" y="491"/>
                  <a:pt x="815" y="491"/>
                </a:cubicBezTo>
                <a:cubicBezTo>
                  <a:pt x="813" y="492"/>
                  <a:pt x="812" y="492"/>
                  <a:pt x="812" y="493"/>
                </a:cubicBezTo>
                <a:cubicBezTo>
                  <a:pt x="812" y="494"/>
                  <a:pt x="810" y="494"/>
                  <a:pt x="811" y="496"/>
                </a:cubicBezTo>
                <a:cubicBezTo>
                  <a:pt x="810" y="496"/>
                  <a:pt x="809" y="496"/>
                  <a:pt x="808" y="497"/>
                </a:cubicBezTo>
                <a:cubicBezTo>
                  <a:pt x="808" y="498"/>
                  <a:pt x="807" y="498"/>
                  <a:pt x="807" y="499"/>
                </a:cubicBezTo>
                <a:cubicBezTo>
                  <a:pt x="807" y="503"/>
                  <a:pt x="807" y="503"/>
                  <a:pt x="807" y="503"/>
                </a:cubicBezTo>
                <a:cubicBezTo>
                  <a:pt x="806" y="504"/>
                  <a:pt x="805" y="504"/>
                  <a:pt x="804" y="505"/>
                </a:cubicBezTo>
                <a:cubicBezTo>
                  <a:pt x="804" y="506"/>
                  <a:pt x="803" y="505"/>
                  <a:pt x="802" y="506"/>
                </a:cubicBezTo>
                <a:cubicBezTo>
                  <a:pt x="802" y="507"/>
                  <a:pt x="803" y="509"/>
                  <a:pt x="802" y="509"/>
                </a:cubicBezTo>
                <a:cubicBezTo>
                  <a:pt x="801" y="510"/>
                  <a:pt x="802" y="511"/>
                  <a:pt x="801" y="512"/>
                </a:cubicBezTo>
                <a:cubicBezTo>
                  <a:pt x="800" y="513"/>
                  <a:pt x="800" y="513"/>
                  <a:pt x="800" y="514"/>
                </a:cubicBezTo>
                <a:cubicBezTo>
                  <a:pt x="801" y="516"/>
                  <a:pt x="799" y="518"/>
                  <a:pt x="799" y="520"/>
                </a:cubicBezTo>
                <a:cubicBezTo>
                  <a:pt x="799" y="520"/>
                  <a:pt x="798" y="520"/>
                  <a:pt x="798" y="521"/>
                </a:cubicBezTo>
                <a:cubicBezTo>
                  <a:pt x="798" y="522"/>
                  <a:pt x="799" y="524"/>
                  <a:pt x="797" y="525"/>
                </a:cubicBezTo>
                <a:cubicBezTo>
                  <a:pt x="797" y="527"/>
                  <a:pt x="797" y="528"/>
                  <a:pt x="797" y="530"/>
                </a:cubicBezTo>
                <a:cubicBezTo>
                  <a:pt x="797" y="531"/>
                  <a:pt x="797" y="532"/>
                  <a:pt x="796" y="533"/>
                </a:cubicBezTo>
                <a:cubicBezTo>
                  <a:pt x="796" y="533"/>
                  <a:pt x="796" y="534"/>
                  <a:pt x="797" y="534"/>
                </a:cubicBezTo>
                <a:cubicBezTo>
                  <a:pt x="797" y="535"/>
                  <a:pt x="798" y="535"/>
                  <a:pt x="798" y="536"/>
                </a:cubicBezTo>
                <a:cubicBezTo>
                  <a:pt x="798" y="536"/>
                  <a:pt x="798" y="536"/>
                  <a:pt x="797" y="536"/>
                </a:cubicBezTo>
                <a:cubicBezTo>
                  <a:pt x="797" y="536"/>
                  <a:pt x="796" y="537"/>
                  <a:pt x="796" y="537"/>
                </a:cubicBezTo>
                <a:cubicBezTo>
                  <a:pt x="798" y="539"/>
                  <a:pt x="797" y="541"/>
                  <a:pt x="797" y="543"/>
                </a:cubicBezTo>
                <a:cubicBezTo>
                  <a:pt x="797" y="544"/>
                  <a:pt x="796" y="544"/>
                  <a:pt x="795" y="544"/>
                </a:cubicBezTo>
                <a:cubicBezTo>
                  <a:pt x="795" y="546"/>
                  <a:pt x="795" y="546"/>
                  <a:pt x="795" y="546"/>
                </a:cubicBezTo>
                <a:cubicBezTo>
                  <a:pt x="796" y="547"/>
                  <a:pt x="797" y="547"/>
                  <a:pt x="797" y="548"/>
                </a:cubicBezTo>
                <a:cubicBezTo>
                  <a:pt x="797" y="549"/>
                  <a:pt x="797" y="549"/>
                  <a:pt x="797" y="550"/>
                </a:cubicBezTo>
                <a:cubicBezTo>
                  <a:pt x="797" y="550"/>
                  <a:pt x="797" y="551"/>
                  <a:pt x="797" y="551"/>
                </a:cubicBezTo>
                <a:cubicBezTo>
                  <a:pt x="795" y="552"/>
                  <a:pt x="793" y="553"/>
                  <a:pt x="792" y="554"/>
                </a:cubicBezTo>
                <a:cubicBezTo>
                  <a:pt x="792" y="556"/>
                  <a:pt x="792" y="556"/>
                  <a:pt x="792" y="556"/>
                </a:cubicBezTo>
                <a:cubicBezTo>
                  <a:pt x="792" y="557"/>
                  <a:pt x="793" y="557"/>
                  <a:pt x="792" y="558"/>
                </a:cubicBezTo>
                <a:cubicBezTo>
                  <a:pt x="791" y="559"/>
                  <a:pt x="792" y="560"/>
                  <a:pt x="791" y="560"/>
                </a:cubicBezTo>
                <a:cubicBezTo>
                  <a:pt x="790" y="561"/>
                  <a:pt x="789" y="561"/>
                  <a:pt x="788" y="561"/>
                </a:cubicBezTo>
                <a:cubicBezTo>
                  <a:pt x="787" y="562"/>
                  <a:pt x="786" y="564"/>
                  <a:pt x="785" y="565"/>
                </a:cubicBezTo>
                <a:cubicBezTo>
                  <a:pt x="785" y="565"/>
                  <a:pt x="785" y="567"/>
                  <a:pt x="785" y="567"/>
                </a:cubicBezTo>
                <a:cubicBezTo>
                  <a:pt x="784" y="568"/>
                  <a:pt x="783" y="569"/>
                  <a:pt x="783" y="570"/>
                </a:cubicBezTo>
                <a:cubicBezTo>
                  <a:pt x="783" y="571"/>
                  <a:pt x="783" y="571"/>
                  <a:pt x="783" y="571"/>
                </a:cubicBezTo>
                <a:cubicBezTo>
                  <a:pt x="782" y="572"/>
                  <a:pt x="781" y="573"/>
                  <a:pt x="781" y="574"/>
                </a:cubicBezTo>
                <a:cubicBezTo>
                  <a:pt x="780" y="575"/>
                  <a:pt x="779" y="576"/>
                  <a:pt x="778" y="576"/>
                </a:cubicBezTo>
                <a:cubicBezTo>
                  <a:pt x="778" y="577"/>
                  <a:pt x="777" y="578"/>
                  <a:pt x="777" y="578"/>
                </a:cubicBezTo>
                <a:cubicBezTo>
                  <a:pt x="777" y="579"/>
                  <a:pt x="777" y="579"/>
                  <a:pt x="777" y="579"/>
                </a:cubicBezTo>
                <a:cubicBezTo>
                  <a:pt x="776" y="580"/>
                  <a:pt x="776" y="582"/>
                  <a:pt x="775" y="583"/>
                </a:cubicBezTo>
                <a:cubicBezTo>
                  <a:pt x="774" y="585"/>
                  <a:pt x="774" y="586"/>
                  <a:pt x="773" y="588"/>
                </a:cubicBezTo>
                <a:cubicBezTo>
                  <a:pt x="772" y="589"/>
                  <a:pt x="772" y="590"/>
                  <a:pt x="771" y="591"/>
                </a:cubicBezTo>
                <a:cubicBezTo>
                  <a:pt x="771" y="593"/>
                  <a:pt x="770" y="594"/>
                  <a:pt x="770" y="595"/>
                </a:cubicBezTo>
                <a:cubicBezTo>
                  <a:pt x="770" y="597"/>
                  <a:pt x="769" y="597"/>
                  <a:pt x="768" y="598"/>
                </a:cubicBezTo>
                <a:cubicBezTo>
                  <a:pt x="768" y="600"/>
                  <a:pt x="767" y="600"/>
                  <a:pt x="767" y="602"/>
                </a:cubicBezTo>
                <a:cubicBezTo>
                  <a:pt x="767" y="602"/>
                  <a:pt x="767" y="602"/>
                  <a:pt x="767" y="602"/>
                </a:cubicBezTo>
                <a:cubicBezTo>
                  <a:pt x="767" y="602"/>
                  <a:pt x="767" y="602"/>
                  <a:pt x="766" y="602"/>
                </a:cubicBezTo>
                <a:cubicBezTo>
                  <a:pt x="765" y="603"/>
                  <a:pt x="765" y="605"/>
                  <a:pt x="764" y="606"/>
                </a:cubicBezTo>
                <a:cubicBezTo>
                  <a:pt x="763" y="606"/>
                  <a:pt x="763" y="607"/>
                  <a:pt x="762" y="608"/>
                </a:cubicBezTo>
                <a:cubicBezTo>
                  <a:pt x="762" y="609"/>
                  <a:pt x="762" y="610"/>
                  <a:pt x="761" y="611"/>
                </a:cubicBezTo>
                <a:cubicBezTo>
                  <a:pt x="761" y="611"/>
                  <a:pt x="761" y="613"/>
                  <a:pt x="761" y="613"/>
                </a:cubicBezTo>
                <a:cubicBezTo>
                  <a:pt x="760" y="614"/>
                  <a:pt x="758" y="616"/>
                  <a:pt x="758" y="616"/>
                </a:cubicBezTo>
                <a:cubicBezTo>
                  <a:pt x="757" y="617"/>
                  <a:pt x="758" y="618"/>
                  <a:pt x="757" y="618"/>
                </a:cubicBezTo>
                <a:cubicBezTo>
                  <a:pt x="755" y="620"/>
                  <a:pt x="755" y="623"/>
                  <a:pt x="753" y="625"/>
                </a:cubicBezTo>
                <a:cubicBezTo>
                  <a:pt x="752" y="625"/>
                  <a:pt x="752" y="627"/>
                  <a:pt x="751" y="628"/>
                </a:cubicBezTo>
                <a:cubicBezTo>
                  <a:pt x="750" y="628"/>
                  <a:pt x="749" y="629"/>
                  <a:pt x="749" y="630"/>
                </a:cubicBezTo>
                <a:cubicBezTo>
                  <a:pt x="749" y="632"/>
                  <a:pt x="747" y="632"/>
                  <a:pt x="747" y="634"/>
                </a:cubicBezTo>
                <a:cubicBezTo>
                  <a:pt x="746" y="635"/>
                  <a:pt x="746" y="637"/>
                  <a:pt x="745" y="637"/>
                </a:cubicBezTo>
                <a:cubicBezTo>
                  <a:pt x="744" y="638"/>
                  <a:pt x="744" y="639"/>
                  <a:pt x="744" y="639"/>
                </a:cubicBezTo>
                <a:cubicBezTo>
                  <a:pt x="744" y="640"/>
                  <a:pt x="743" y="640"/>
                  <a:pt x="743" y="641"/>
                </a:cubicBezTo>
                <a:cubicBezTo>
                  <a:pt x="743" y="642"/>
                  <a:pt x="742" y="642"/>
                  <a:pt x="741" y="643"/>
                </a:cubicBezTo>
                <a:cubicBezTo>
                  <a:pt x="740" y="643"/>
                  <a:pt x="741" y="645"/>
                  <a:pt x="739" y="646"/>
                </a:cubicBezTo>
                <a:cubicBezTo>
                  <a:pt x="738" y="646"/>
                  <a:pt x="738" y="647"/>
                  <a:pt x="737" y="649"/>
                </a:cubicBezTo>
                <a:cubicBezTo>
                  <a:pt x="737" y="649"/>
                  <a:pt x="736" y="650"/>
                  <a:pt x="735" y="650"/>
                </a:cubicBezTo>
                <a:cubicBezTo>
                  <a:pt x="735" y="652"/>
                  <a:pt x="735" y="652"/>
                  <a:pt x="735" y="652"/>
                </a:cubicBezTo>
                <a:cubicBezTo>
                  <a:pt x="734" y="653"/>
                  <a:pt x="733" y="654"/>
                  <a:pt x="733" y="655"/>
                </a:cubicBezTo>
                <a:cubicBezTo>
                  <a:pt x="732" y="656"/>
                  <a:pt x="731" y="657"/>
                  <a:pt x="730" y="657"/>
                </a:cubicBezTo>
                <a:cubicBezTo>
                  <a:pt x="730" y="658"/>
                  <a:pt x="729" y="658"/>
                  <a:pt x="729" y="659"/>
                </a:cubicBezTo>
                <a:cubicBezTo>
                  <a:pt x="728" y="660"/>
                  <a:pt x="727" y="663"/>
                  <a:pt x="725" y="663"/>
                </a:cubicBezTo>
                <a:cubicBezTo>
                  <a:pt x="724" y="663"/>
                  <a:pt x="724" y="664"/>
                  <a:pt x="723" y="665"/>
                </a:cubicBezTo>
                <a:cubicBezTo>
                  <a:pt x="723" y="667"/>
                  <a:pt x="722" y="668"/>
                  <a:pt x="720" y="669"/>
                </a:cubicBezTo>
                <a:cubicBezTo>
                  <a:pt x="719" y="671"/>
                  <a:pt x="718" y="672"/>
                  <a:pt x="716" y="674"/>
                </a:cubicBezTo>
                <a:cubicBezTo>
                  <a:pt x="715" y="674"/>
                  <a:pt x="715" y="675"/>
                  <a:pt x="714" y="676"/>
                </a:cubicBezTo>
                <a:cubicBezTo>
                  <a:pt x="714" y="678"/>
                  <a:pt x="712" y="677"/>
                  <a:pt x="712" y="678"/>
                </a:cubicBezTo>
                <a:cubicBezTo>
                  <a:pt x="712" y="678"/>
                  <a:pt x="711" y="679"/>
                  <a:pt x="711" y="679"/>
                </a:cubicBezTo>
                <a:cubicBezTo>
                  <a:pt x="711" y="680"/>
                  <a:pt x="710" y="681"/>
                  <a:pt x="709" y="682"/>
                </a:cubicBezTo>
                <a:cubicBezTo>
                  <a:pt x="708" y="682"/>
                  <a:pt x="707" y="682"/>
                  <a:pt x="707" y="683"/>
                </a:cubicBezTo>
                <a:cubicBezTo>
                  <a:pt x="707" y="683"/>
                  <a:pt x="707" y="684"/>
                  <a:pt x="707" y="684"/>
                </a:cubicBezTo>
                <a:cubicBezTo>
                  <a:pt x="705" y="686"/>
                  <a:pt x="703" y="688"/>
                  <a:pt x="701" y="690"/>
                </a:cubicBezTo>
                <a:cubicBezTo>
                  <a:pt x="700" y="690"/>
                  <a:pt x="699" y="690"/>
                  <a:pt x="699" y="691"/>
                </a:cubicBezTo>
                <a:cubicBezTo>
                  <a:pt x="698" y="692"/>
                  <a:pt x="698" y="693"/>
                  <a:pt x="697" y="693"/>
                </a:cubicBezTo>
                <a:cubicBezTo>
                  <a:pt x="696" y="694"/>
                  <a:pt x="697" y="695"/>
                  <a:pt x="697" y="696"/>
                </a:cubicBezTo>
                <a:cubicBezTo>
                  <a:pt x="696" y="697"/>
                  <a:pt x="695" y="698"/>
                  <a:pt x="693" y="698"/>
                </a:cubicBezTo>
                <a:cubicBezTo>
                  <a:pt x="693" y="699"/>
                  <a:pt x="693" y="699"/>
                  <a:pt x="693" y="699"/>
                </a:cubicBezTo>
                <a:cubicBezTo>
                  <a:pt x="692" y="699"/>
                  <a:pt x="692" y="700"/>
                  <a:pt x="692" y="701"/>
                </a:cubicBezTo>
                <a:cubicBezTo>
                  <a:pt x="692" y="701"/>
                  <a:pt x="691" y="701"/>
                  <a:pt x="690" y="701"/>
                </a:cubicBezTo>
                <a:cubicBezTo>
                  <a:pt x="690" y="702"/>
                  <a:pt x="690" y="703"/>
                  <a:pt x="690" y="703"/>
                </a:cubicBezTo>
                <a:cubicBezTo>
                  <a:pt x="689" y="704"/>
                  <a:pt x="689" y="705"/>
                  <a:pt x="688" y="705"/>
                </a:cubicBezTo>
                <a:cubicBezTo>
                  <a:pt x="688" y="705"/>
                  <a:pt x="687" y="705"/>
                  <a:pt x="687" y="705"/>
                </a:cubicBezTo>
                <a:cubicBezTo>
                  <a:pt x="688" y="707"/>
                  <a:pt x="685" y="707"/>
                  <a:pt x="685" y="709"/>
                </a:cubicBezTo>
                <a:cubicBezTo>
                  <a:pt x="685" y="709"/>
                  <a:pt x="684" y="710"/>
                  <a:pt x="684" y="711"/>
                </a:cubicBezTo>
                <a:cubicBezTo>
                  <a:pt x="683" y="711"/>
                  <a:pt x="683" y="711"/>
                  <a:pt x="683" y="711"/>
                </a:cubicBezTo>
                <a:cubicBezTo>
                  <a:pt x="680" y="711"/>
                  <a:pt x="679" y="711"/>
                  <a:pt x="677" y="713"/>
                </a:cubicBezTo>
                <a:cubicBezTo>
                  <a:pt x="677" y="713"/>
                  <a:pt x="677" y="713"/>
                  <a:pt x="677" y="713"/>
                </a:cubicBezTo>
                <a:cubicBezTo>
                  <a:pt x="676" y="713"/>
                  <a:pt x="675" y="714"/>
                  <a:pt x="674" y="714"/>
                </a:cubicBezTo>
                <a:cubicBezTo>
                  <a:pt x="673" y="715"/>
                  <a:pt x="672" y="716"/>
                  <a:pt x="671" y="716"/>
                </a:cubicBezTo>
                <a:cubicBezTo>
                  <a:pt x="670" y="717"/>
                  <a:pt x="669" y="717"/>
                  <a:pt x="668" y="718"/>
                </a:cubicBezTo>
                <a:cubicBezTo>
                  <a:pt x="669" y="718"/>
                  <a:pt x="669" y="718"/>
                  <a:pt x="669" y="719"/>
                </a:cubicBezTo>
                <a:cubicBezTo>
                  <a:pt x="669" y="719"/>
                  <a:pt x="668" y="719"/>
                  <a:pt x="667" y="719"/>
                </a:cubicBezTo>
                <a:cubicBezTo>
                  <a:pt x="666" y="721"/>
                  <a:pt x="664" y="721"/>
                  <a:pt x="663" y="724"/>
                </a:cubicBezTo>
                <a:cubicBezTo>
                  <a:pt x="663" y="724"/>
                  <a:pt x="663" y="725"/>
                  <a:pt x="662" y="725"/>
                </a:cubicBezTo>
                <a:cubicBezTo>
                  <a:pt x="661" y="725"/>
                  <a:pt x="660" y="726"/>
                  <a:pt x="659" y="727"/>
                </a:cubicBezTo>
                <a:cubicBezTo>
                  <a:pt x="659" y="727"/>
                  <a:pt x="658" y="727"/>
                  <a:pt x="657" y="728"/>
                </a:cubicBezTo>
                <a:cubicBezTo>
                  <a:pt x="657" y="728"/>
                  <a:pt x="656" y="728"/>
                  <a:pt x="655" y="729"/>
                </a:cubicBezTo>
                <a:cubicBezTo>
                  <a:pt x="655" y="729"/>
                  <a:pt x="655" y="730"/>
                  <a:pt x="655" y="730"/>
                </a:cubicBezTo>
                <a:cubicBezTo>
                  <a:pt x="655" y="731"/>
                  <a:pt x="654" y="731"/>
                  <a:pt x="654" y="731"/>
                </a:cubicBezTo>
                <a:cubicBezTo>
                  <a:pt x="653" y="732"/>
                  <a:pt x="652" y="731"/>
                  <a:pt x="652" y="733"/>
                </a:cubicBezTo>
                <a:cubicBezTo>
                  <a:pt x="652" y="733"/>
                  <a:pt x="651" y="733"/>
                  <a:pt x="651" y="733"/>
                </a:cubicBezTo>
                <a:cubicBezTo>
                  <a:pt x="649" y="733"/>
                  <a:pt x="648" y="734"/>
                  <a:pt x="647" y="735"/>
                </a:cubicBezTo>
                <a:cubicBezTo>
                  <a:pt x="647" y="735"/>
                  <a:pt x="648" y="735"/>
                  <a:pt x="647" y="736"/>
                </a:cubicBezTo>
                <a:cubicBezTo>
                  <a:pt x="646" y="737"/>
                  <a:pt x="645" y="737"/>
                  <a:pt x="644" y="738"/>
                </a:cubicBezTo>
                <a:cubicBezTo>
                  <a:pt x="643" y="739"/>
                  <a:pt x="644" y="740"/>
                  <a:pt x="643" y="740"/>
                </a:cubicBezTo>
                <a:cubicBezTo>
                  <a:pt x="642" y="740"/>
                  <a:pt x="642" y="741"/>
                  <a:pt x="641" y="741"/>
                </a:cubicBezTo>
                <a:cubicBezTo>
                  <a:pt x="640" y="741"/>
                  <a:pt x="640" y="742"/>
                  <a:pt x="639" y="743"/>
                </a:cubicBezTo>
                <a:cubicBezTo>
                  <a:pt x="639" y="742"/>
                  <a:pt x="638" y="741"/>
                  <a:pt x="637" y="742"/>
                </a:cubicBezTo>
                <a:cubicBezTo>
                  <a:pt x="637" y="743"/>
                  <a:pt x="636" y="743"/>
                  <a:pt x="636" y="743"/>
                </a:cubicBezTo>
                <a:cubicBezTo>
                  <a:pt x="635" y="743"/>
                  <a:pt x="635" y="744"/>
                  <a:pt x="635" y="745"/>
                </a:cubicBezTo>
                <a:cubicBezTo>
                  <a:pt x="634" y="745"/>
                  <a:pt x="634" y="746"/>
                  <a:pt x="633" y="746"/>
                </a:cubicBezTo>
                <a:cubicBezTo>
                  <a:pt x="632" y="746"/>
                  <a:pt x="632" y="747"/>
                  <a:pt x="631" y="748"/>
                </a:cubicBezTo>
                <a:cubicBezTo>
                  <a:pt x="628" y="748"/>
                  <a:pt x="628" y="748"/>
                  <a:pt x="628" y="748"/>
                </a:cubicBezTo>
                <a:cubicBezTo>
                  <a:pt x="628" y="748"/>
                  <a:pt x="628" y="748"/>
                  <a:pt x="628" y="748"/>
                </a:cubicBezTo>
                <a:cubicBezTo>
                  <a:pt x="629" y="747"/>
                  <a:pt x="629" y="747"/>
                  <a:pt x="628" y="747"/>
                </a:cubicBezTo>
                <a:cubicBezTo>
                  <a:pt x="628" y="747"/>
                  <a:pt x="628" y="746"/>
                  <a:pt x="628" y="747"/>
                </a:cubicBezTo>
                <a:cubicBezTo>
                  <a:pt x="628" y="747"/>
                  <a:pt x="628" y="747"/>
                  <a:pt x="628" y="748"/>
                </a:cubicBezTo>
                <a:cubicBezTo>
                  <a:pt x="628" y="748"/>
                  <a:pt x="628" y="749"/>
                  <a:pt x="628" y="749"/>
                </a:cubicBezTo>
                <a:cubicBezTo>
                  <a:pt x="627" y="749"/>
                  <a:pt x="626" y="751"/>
                  <a:pt x="624" y="750"/>
                </a:cubicBezTo>
                <a:cubicBezTo>
                  <a:pt x="624" y="750"/>
                  <a:pt x="624" y="751"/>
                  <a:pt x="624" y="752"/>
                </a:cubicBezTo>
                <a:cubicBezTo>
                  <a:pt x="622" y="753"/>
                  <a:pt x="621" y="752"/>
                  <a:pt x="619" y="753"/>
                </a:cubicBezTo>
                <a:cubicBezTo>
                  <a:pt x="619" y="753"/>
                  <a:pt x="620" y="753"/>
                  <a:pt x="620" y="753"/>
                </a:cubicBezTo>
                <a:cubicBezTo>
                  <a:pt x="620" y="753"/>
                  <a:pt x="621" y="753"/>
                  <a:pt x="621" y="754"/>
                </a:cubicBezTo>
                <a:cubicBezTo>
                  <a:pt x="621" y="754"/>
                  <a:pt x="620" y="754"/>
                  <a:pt x="620" y="754"/>
                </a:cubicBezTo>
                <a:cubicBezTo>
                  <a:pt x="620" y="754"/>
                  <a:pt x="619" y="755"/>
                  <a:pt x="618" y="755"/>
                </a:cubicBezTo>
                <a:cubicBezTo>
                  <a:pt x="617" y="755"/>
                  <a:pt x="617" y="756"/>
                  <a:pt x="616" y="756"/>
                </a:cubicBezTo>
                <a:cubicBezTo>
                  <a:pt x="615" y="756"/>
                  <a:pt x="615" y="757"/>
                  <a:pt x="614" y="757"/>
                </a:cubicBezTo>
                <a:cubicBezTo>
                  <a:pt x="614" y="758"/>
                  <a:pt x="614" y="758"/>
                  <a:pt x="614" y="758"/>
                </a:cubicBezTo>
                <a:cubicBezTo>
                  <a:pt x="613" y="758"/>
                  <a:pt x="612" y="759"/>
                  <a:pt x="611" y="759"/>
                </a:cubicBezTo>
                <a:cubicBezTo>
                  <a:pt x="610" y="760"/>
                  <a:pt x="609" y="761"/>
                  <a:pt x="608" y="762"/>
                </a:cubicBezTo>
                <a:cubicBezTo>
                  <a:pt x="607" y="761"/>
                  <a:pt x="607" y="761"/>
                  <a:pt x="605" y="761"/>
                </a:cubicBezTo>
                <a:cubicBezTo>
                  <a:pt x="606" y="761"/>
                  <a:pt x="606" y="761"/>
                  <a:pt x="606" y="760"/>
                </a:cubicBezTo>
                <a:cubicBezTo>
                  <a:pt x="606" y="760"/>
                  <a:pt x="606" y="760"/>
                  <a:pt x="605" y="760"/>
                </a:cubicBezTo>
                <a:cubicBezTo>
                  <a:pt x="605" y="760"/>
                  <a:pt x="605" y="760"/>
                  <a:pt x="605" y="760"/>
                </a:cubicBezTo>
                <a:cubicBezTo>
                  <a:pt x="604" y="760"/>
                  <a:pt x="604" y="760"/>
                  <a:pt x="604" y="760"/>
                </a:cubicBezTo>
                <a:cubicBezTo>
                  <a:pt x="604" y="760"/>
                  <a:pt x="604" y="761"/>
                  <a:pt x="604" y="761"/>
                </a:cubicBezTo>
                <a:cubicBezTo>
                  <a:pt x="605" y="761"/>
                  <a:pt x="605" y="761"/>
                  <a:pt x="605" y="761"/>
                </a:cubicBezTo>
                <a:cubicBezTo>
                  <a:pt x="605" y="762"/>
                  <a:pt x="604" y="763"/>
                  <a:pt x="603" y="764"/>
                </a:cubicBezTo>
                <a:cubicBezTo>
                  <a:pt x="602" y="764"/>
                  <a:pt x="601" y="765"/>
                  <a:pt x="599" y="765"/>
                </a:cubicBezTo>
                <a:cubicBezTo>
                  <a:pt x="598" y="766"/>
                  <a:pt x="597" y="766"/>
                  <a:pt x="596" y="766"/>
                </a:cubicBezTo>
                <a:cubicBezTo>
                  <a:pt x="595" y="766"/>
                  <a:pt x="595" y="767"/>
                  <a:pt x="595" y="767"/>
                </a:cubicBezTo>
                <a:cubicBezTo>
                  <a:pt x="594" y="767"/>
                  <a:pt x="593" y="768"/>
                  <a:pt x="593" y="769"/>
                </a:cubicBezTo>
                <a:cubicBezTo>
                  <a:pt x="592" y="770"/>
                  <a:pt x="591" y="769"/>
                  <a:pt x="590" y="770"/>
                </a:cubicBezTo>
                <a:cubicBezTo>
                  <a:pt x="587" y="770"/>
                  <a:pt x="587" y="770"/>
                  <a:pt x="587" y="770"/>
                </a:cubicBezTo>
                <a:cubicBezTo>
                  <a:pt x="588" y="770"/>
                  <a:pt x="588" y="770"/>
                  <a:pt x="588" y="770"/>
                </a:cubicBezTo>
                <a:cubicBezTo>
                  <a:pt x="588" y="770"/>
                  <a:pt x="587" y="770"/>
                  <a:pt x="587" y="770"/>
                </a:cubicBezTo>
                <a:cubicBezTo>
                  <a:pt x="587" y="770"/>
                  <a:pt x="587" y="769"/>
                  <a:pt x="587" y="769"/>
                </a:cubicBezTo>
                <a:cubicBezTo>
                  <a:pt x="586" y="769"/>
                  <a:pt x="586" y="770"/>
                  <a:pt x="586" y="770"/>
                </a:cubicBezTo>
                <a:cubicBezTo>
                  <a:pt x="586" y="770"/>
                  <a:pt x="586" y="770"/>
                  <a:pt x="586" y="770"/>
                </a:cubicBezTo>
                <a:cubicBezTo>
                  <a:pt x="587" y="770"/>
                  <a:pt x="587" y="770"/>
                  <a:pt x="587" y="770"/>
                </a:cubicBezTo>
                <a:cubicBezTo>
                  <a:pt x="588" y="771"/>
                  <a:pt x="587" y="771"/>
                  <a:pt x="587" y="771"/>
                </a:cubicBezTo>
                <a:cubicBezTo>
                  <a:pt x="586" y="771"/>
                  <a:pt x="585" y="771"/>
                  <a:pt x="585" y="772"/>
                </a:cubicBezTo>
                <a:cubicBezTo>
                  <a:pt x="585" y="772"/>
                  <a:pt x="585" y="772"/>
                  <a:pt x="586" y="773"/>
                </a:cubicBezTo>
                <a:cubicBezTo>
                  <a:pt x="585" y="773"/>
                  <a:pt x="585" y="774"/>
                  <a:pt x="584" y="774"/>
                </a:cubicBezTo>
                <a:cubicBezTo>
                  <a:pt x="583" y="774"/>
                  <a:pt x="582" y="774"/>
                  <a:pt x="582" y="774"/>
                </a:cubicBezTo>
                <a:cubicBezTo>
                  <a:pt x="580" y="774"/>
                  <a:pt x="580" y="775"/>
                  <a:pt x="579" y="775"/>
                </a:cubicBezTo>
                <a:cubicBezTo>
                  <a:pt x="579" y="775"/>
                  <a:pt x="579" y="775"/>
                  <a:pt x="579" y="775"/>
                </a:cubicBezTo>
                <a:cubicBezTo>
                  <a:pt x="579" y="775"/>
                  <a:pt x="579" y="775"/>
                  <a:pt x="579" y="775"/>
                </a:cubicBezTo>
                <a:cubicBezTo>
                  <a:pt x="579" y="774"/>
                  <a:pt x="579" y="774"/>
                  <a:pt x="578" y="775"/>
                </a:cubicBezTo>
                <a:cubicBezTo>
                  <a:pt x="578" y="775"/>
                  <a:pt x="579" y="775"/>
                  <a:pt x="579" y="775"/>
                </a:cubicBezTo>
                <a:cubicBezTo>
                  <a:pt x="577" y="777"/>
                  <a:pt x="577" y="777"/>
                  <a:pt x="575" y="776"/>
                </a:cubicBezTo>
                <a:cubicBezTo>
                  <a:pt x="575" y="776"/>
                  <a:pt x="575" y="776"/>
                  <a:pt x="575" y="776"/>
                </a:cubicBezTo>
                <a:cubicBezTo>
                  <a:pt x="574" y="778"/>
                  <a:pt x="572" y="777"/>
                  <a:pt x="571" y="777"/>
                </a:cubicBezTo>
                <a:cubicBezTo>
                  <a:pt x="571" y="777"/>
                  <a:pt x="571" y="778"/>
                  <a:pt x="571" y="778"/>
                </a:cubicBezTo>
                <a:cubicBezTo>
                  <a:pt x="570" y="779"/>
                  <a:pt x="570" y="779"/>
                  <a:pt x="569" y="780"/>
                </a:cubicBezTo>
                <a:cubicBezTo>
                  <a:pt x="567" y="779"/>
                  <a:pt x="566" y="781"/>
                  <a:pt x="565" y="781"/>
                </a:cubicBezTo>
                <a:cubicBezTo>
                  <a:pt x="563" y="781"/>
                  <a:pt x="563" y="781"/>
                  <a:pt x="562" y="782"/>
                </a:cubicBezTo>
                <a:cubicBezTo>
                  <a:pt x="562" y="782"/>
                  <a:pt x="560" y="785"/>
                  <a:pt x="560" y="785"/>
                </a:cubicBezTo>
                <a:cubicBezTo>
                  <a:pt x="558" y="785"/>
                  <a:pt x="557" y="786"/>
                  <a:pt x="556" y="786"/>
                </a:cubicBezTo>
                <a:cubicBezTo>
                  <a:pt x="555" y="787"/>
                  <a:pt x="555" y="787"/>
                  <a:pt x="554" y="785"/>
                </a:cubicBezTo>
                <a:cubicBezTo>
                  <a:pt x="554" y="785"/>
                  <a:pt x="554" y="785"/>
                  <a:pt x="554" y="785"/>
                </a:cubicBezTo>
                <a:cubicBezTo>
                  <a:pt x="553" y="786"/>
                  <a:pt x="552" y="787"/>
                  <a:pt x="552" y="787"/>
                </a:cubicBezTo>
                <a:cubicBezTo>
                  <a:pt x="550" y="787"/>
                  <a:pt x="548" y="787"/>
                  <a:pt x="546" y="787"/>
                </a:cubicBezTo>
                <a:cubicBezTo>
                  <a:pt x="546" y="787"/>
                  <a:pt x="546" y="788"/>
                  <a:pt x="546" y="788"/>
                </a:cubicBezTo>
                <a:cubicBezTo>
                  <a:pt x="547" y="789"/>
                  <a:pt x="548" y="788"/>
                  <a:pt x="549" y="789"/>
                </a:cubicBezTo>
                <a:cubicBezTo>
                  <a:pt x="548" y="789"/>
                  <a:pt x="548" y="789"/>
                  <a:pt x="548" y="789"/>
                </a:cubicBezTo>
                <a:cubicBezTo>
                  <a:pt x="546" y="789"/>
                  <a:pt x="544" y="790"/>
                  <a:pt x="542" y="791"/>
                </a:cubicBezTo>
                <a:cubicBezTo>
                  <a:pt x="541" y="791"/>
                  <a:pt x="541" y="791"/>
                  <a:pt x="539" y="791"/>
                </a:cubicBezTo>
                <a:cubicBezTo>
                  <a:pt x="539" y="790"/>
                  <a:pt x="538" y="790"/>
                  <a:pt x="538" y="790"/>
                </a:cubicBezTo>
                <a:cubicBezTo>
                  <a:pt x="537" y="791"/>
                  <a:pt x="537" y="792"/>
                  <a:pt x="535" y="792"/>
                </a:cubicBezTo>
                <a:cubicBezTo>
                  <a:pt x="534" y="792"/>
                  <a:pt x="533" y="794"/>
                  <a:pt x="532" y="793"/>
                </a:cubicBezTo>
                <a:cubicBezTo>
                  <a:pt x="531" y="794"/>
                  <a:pt x="530" y="794"/>
                  <a:pt x="530" y="794"/>
                </a:cubicBezTo>
                <a:cubicBezTo>
                  <a:pt x="528" y="794"/>
                  <a:pt x="527" y="794"/>
                  <a:pt x="526" y="795"/>
                </a:cubicBezTo>
                <a:cubicBezTo>
                  <a:pt x="525" y="796"/>
                  <a:pt x="524" y="796"/>
                  <a:pt x="522" y="796"/>
                </a:cubicBezTo>
                <a:cubicBezTo>
                  <a:pt x="522" y="796"/>
                  <a:pt x="521" y="797"/>
                  <a:pt x="521" y="797"/>
                </a:cubicBezTo>
                <a:cubicBezTo>
                  <a:pt x="519" y="796"/>
                  <a:pt x="519" y="796"/>
                  <a:pt x="515" y="796"/>
                </a:cubicBezTo>
                <a:cubicBezTo>
                  <a:pt x="516" y="797"/>
                  <a:pt x="517" y="797"/>
                  <a:pt x="517" y="797"/>
                </a:cubicBezTo>
                <a:cubicBezTo>
                  <a:pt x="517" y="797"/>
                  <a:pt x="517" y="798"/>
                  <a:pt x="517" y="798"/>
                </a:cubicBezTo>
                <a:cubicBezTo>
                  <a:pt x="516" y="798"/>
                  <a:pt x="515" y="797"/>
                  <a:pt x="513" y="799"/>
                </a:cubicBezTo>
                <a:cubicBezTo>
                  <a:pt x="512" y="799"/>
                  <a:pt x="510" y="798"/>
                  <a:pt x="509" y="800"/>
                </a:cubicBezTo>
                <a:cubicBezTo>
                  <a:pt x="509" y="800"/>
                  <a:pt x="508" y="800"/>
                  <a:pt x="507" y="800"/>
                </a:cubicBezTo>
                <a:cubicBezTo>
                  <a:pt x="506" y="800"/>
                  <a:pt x="506" y="799"/>
                  <a:pt x="505" y="799"/>
                </a:cubicBezTo>
                <a:cubicBezTo>
                  <a:pt x="505" y="799"/>
                  <a:pt x="505" y="799"/>
                  <a:pt x="505" y="799"/>
                </a:cubicBezTo>
                <a:cubicBezTo>
                  <a:pt x="505" y="799"/>
                  <a:pt x="505" y="798"/>
                  <a:pt x="505" y="798"/>
                </a:cubicBezTo>
                <a:cubicBezTo>
                  <a:pt x="505" y="798"/>
                  <a:pt x="505" y="798"/>
                  <a:pt x="504" y="798"/>
                </a:cubicBezTo>
                <a:cubicBezTo>
                  <a:pt x="504" y="798"/>
                  <a:pt x="505" y="799"/>
                  <a:pt x="505" y="799"/>
                </a:cubicBezTo>
                <a:cubicBezTo>
                  <a:pt x="505" y="799"/>
                  <a:pt x="505" y="800"/>
                  <a:pt x="505" y="800"/>
                </a:cubicBezTo>
                <a:cubicBezTo>
                  <a:pt x="505" y="800"/>
                  <a:pt x="504" y="801"/>
                  <a:pt x="504" y="801"/>
                </a:cubicBezTo>
                <a:cubicBezTo>
                  <a:pt x="503" y="801"/>
                  <a:pt x="501" y="800"/>
                  <a:pt x="500" y="802"/>
                </a:cubicBezTo>
                <a:cubicBezTo>
                  <a:pt x="500" y="802"/>
                  <a:pt x="499" y="802"/>
                  <a:pt x="499" y="802"/>
                </a:cubicBezTo>
                <a:cubicBezTo>
                  <a:pt x="498" y="802"/>
                  <a:pt x="497" y="801"/>
                  <a:pt x="496" y="802"/>
                </a:cubicBezTo>
                <a:cubicBezTo>
                  <a:pt x="495" y="803"/>
                  <a:pt x="494" y="803"/>
                  <a:pt x="493" y="803"/>
                </a:cubicBezTo>
                <a:cubicBezTo>
                  <a:pt x="492" y="804"/>
                  <a:pt x="491" y="804"/>
                  <a:pt x="490" y="804"/>
                </a:cubicBezTo>
                <a:cubicBezTo>
                  <a:pt x="489" y="803"/>
                  <a:pt x="489" y="803"/>
                  <a:pt x="488" y="803"/>
                </a:cubicBezTo>
                <a:cubicBezTo>
                  <a:pt x="487" y="804"/>
                  <a:pt x="487" y="805"/>
                  <a:pt x="485" y="804"/>
                </a:cubicBezTo>
                <a:cubicBezTo>
                  <a:pt x="484" y="805"/>
                  <a:pt x="483" y="805"/>
                  <a:pt x="482" y="806"/>
                </a:cubicBezTo>
                <a:cubicBezTo>
                  <a:pt x="481" y="807"/>
                  <a:pt x="481" y="806"/>
                  <a:pt x="480" y="805"/>
                </a:cubicBezTo>
                <a:cubicBezTo>
                  <a:pt x="480" y="806"/>
                  <a:pt x="480" y="806"/>
                  <a:pt x="479" y="806"/>
                </a:cubicBezTo>
                <a:cubicBezTo>
                  <a:pt x="479" y="806"/>
                  <a:pt x="478" y="806"/>
                  <a:pt x="477" y="807"/>
                </a:cubicBezTo>
                <a:cubicBezTo>
                  <a:pt x="476" y="807"/>
                  <a:pt x="476" y="808"/>
                  <a:pt x="475" y="807"/>
                </a:cubicBezTo>
                <a:cubicBezTo>
                  <a:pt x="473" y="807"/>
                  <a:pt x="472" y="809"/>
                  <a:pt x="471" y="808"/>
                </a:cubicBezTo>
                <a:cubicBezTo>
                  <a:pt x="469" y="808"/>
                  <a:pt x="468" y="808"/>
                  <a:pt x="466" y="808"/>
                </a:cubicBezTo>
                <a:cubicBezTo>
                  <a:pt x="466" y="808"/>
                  <a:pt x="465" y="809"/>
                  <a:pt x="465" y="809"/>
                </a:cubicBezTo>
                <a:cubicBezTo>
                  <a:pt x="464" y="809"/>
                  <a:pt x="463" y="809"/>
                  <a:pt x="463" y="809"/>
                </a:cubicBezTo>
                <a:cubicBezTo>
                  <a:pt x="462" y="808"/>
                  <a:pt x="460" y="808"/>
                  <a:pt x="459" y="808"/>
                </a:cubicBezTo>
                <a:cubicBezTo>
                  <a:pt x="458" y="808"/>
                  <a:pt x="457" y="810"/>
                  <a:pt x="456" y="809"/>
                </a:cubicBezTo>
                <a:cubicBezTo>
                  <a:pt x="455" y="809"/>
                  <a:pt x="454" y="809"/>
                  <a:pt x="453" y="810"/>
                </a:cubicBezTo>
                <a:cubicBezTo>
                  <a:pt x="453" y="810"/>
                  <a:pt x="453" y="810"/>
                  <a:pt x="453" y="810"/>
                </a:cubicBezTo>
                <a:cubicBezTo>
                  <a:pt x="452" y="811"/>
                  <a:pt x="452" y="809"/>
                  <a:pt x="451" y="810"/>
                </a:cubicBezTo>
                <a:cubicBezTo>
                  <a:pt x="451" y="810"/>
                  <a:pt x="450" y="810"/>
                  <a:pt x="449" y="811"/>
                </a:cubicBezTo>
                <a:cubicBezTo>
                  <a:pt x="449" y="811"/>
                  <a:pt x="449" y="811"/>
                  <a:pt x="448" y="811"/>
                </a:cubicBezTo>
                <a:cubicBezTo>
                  <a:pt x="447" y="810"/>
                  <a:pt x="446" y="810"/>
                  <a:pt x="445" y="810"/>
                </a:cubicBezTo>
                <a:cubicBezTo>
                  <a:pt x="444" y="811"/>
                  <a:pt x="444" y="811"/>
                  <a:pt x="444" y="811"/>
                </a:cubicBezTo>
                <a:cubicBezTo>
                  <a:pt x="443" y="811"/>
                  <a:pt x="441" y="811"/>
                  <a:pt x="439" y="812"/>
                </a:cubicBezTo>
                <a:cubicBezTo>
                  <a:pt x="438" y="813"/>
                  <a:pt x="436" y="812"/>
                  <a:pt x="435" y="812"/>
                </a:cubicBezTo>
                <a:cubicBezTo>
                  <a:pt x="434" y="812"/>
                  <a:pt x="433" y="811"/>
                  <a:pt x="432" y="811"/>
                </a:cubicBezTo>
                <a:cubicBezTo>
                  <a:pt x="431" y="811"/>
                  <a:pt x="429" y="811"/>
                  <a:pt x="428" y="811"/>
                </a:cubicBezTo>
                <a:cubicBezTo>
                  <a:pt x="425" y="811"/>
                  <a:pt x="425" y="811"/>
                  <a:pt x="425" y="811"/>
                </a:cubicBezTo>
                <a:cubicBezTo>
                  <a:pt x="424" y="810"/>
                  <a:pt x="424" y="810"/>
                  <a:pt x="425" y="809"/>
                </a:cubicBezTo>
                <a:cubicBezTo>
                  <a:pt x="425" y="809"/>
                  <a:pt x="425" y="809"/>
                  <a:pt x="426" y="807"/>
                </a:cubicBezTo>
                <a:cubicBezTo>
                  <a:pt x="426" y="807"/>
                  <a:pt x="426" y="807"/>
                  <a:pt x="426" y="807"/>
                </a:cubicBezTo>
                <a:cubicBezTo>
                  <a:pt x="426" y="807"/>
                  <a:pt x="426" y="807"/>
                  <a:pt x="425" y="808"/>
                </a:cubicBezTo>
                <a:cubicBezTo>
                  <a:pt x="425" y="808"/>
                  <a:pt x="425" y="808"/>
                  <a:pt x="426" y="808"/>
                </a:cubicBezTo>
                <a:cubicBezTo>
                  <a:pt x="426" y="808"/>
                  <a:pt x="426" y="808"/>
                  <a:pt x="426" y="808"/>
                </a:cubicBezTo>
                <a:cubicBezTo>
                  <a:pt x="427" y="807"/>
                  <a:pt x="426" y="807"/>
                  <a:pt x="426" y="807"/>
                </a:cubicBezTo>
                <a:cubicBezTo>
                  <a:pt x="424" y="808"/>
                  <a:pt x="423" y="809"/>
                  <a:pt x="422" y="807"/>
                </a:cubicBezTo>
                <a:cubicBezTo>
                  <a:pt x="422" y="807"/>
                  <a:pt x="421" y="808"/>
                  <a:pt x="421" y="808"/>
                </a:cubicBezTo>
                <a:cubicBezTo>
                  <a:pt x="421" y="809"/>
                  <a:pt x="420" y="809"/>
                  <a:pt x="420" y="810"/>
                </a:cubicBezTo>
                <a:cubicBezTo>
                  <a:pt x="420" y="810"/>
                  <a:pt x="420" y="811"/>
                  <a:pt x="420" y="812"/>
                </a:cubicBezTo>
                <a:cubicBezTo>
                  <a:pt x="418" y="812"/>
                  <a:pt x="417" y="813"/>
                  <a:pt x="416" y="811"/>
                </a:cubicBezTo>
                <a:cubicBezTo>
                  <a:pt x="415" y="811"/>
                  <a:pt x="413" y="811"/>
                  <a:pt x="413" y="811"/>
                </a:cubicBezTo>
                <a:cubicBezTo>
                  <a:pt x="412" y="812"/>
                  <a:pt x="411" y="812"/>
                  <a:pt x="410" y="812"/>
                </a:cubicBezTo>
                <a:cubicBezTo>
                  <a:pt x="405" y="812"/>
                  <a:pt x="400" y="812"/>
                  <a:pt x="395" y="812"/>
                </a:cubicBezTo>
                <a:cubicBezTo>
                  <a:pt x="394" y="812"/>
                  <a:pt x="393" y="813"/>
                  <a:pt x="392" y="811"/>
                </a:cubicBezTo>
                <a:cubicBezTo>
                  <a:pt x="392" y="811"/>
                  <a:pt x="391" y="811"/>
                  <a:pt x="390" y="811"/>
                </a:cubicBezTo>
                <a:cubicBezTo>
                  <a:pt x="387" y="811"/>
                  <a:pt x="384" y="811"/>
                  <a:pt x="382" y="811"/>
                </a:cubicBezTo>
                <a:cubicBezTo>
                  <a:pt x="380" y="811"/>
                  <a:pt x="379" y="812"/>
                  <a:pt x="378" y="810"/>
                </a:cubicBezTo>
                <a:cubicBezTo>
                  <a:pt x="377" y="810"/>
                  <a:pt x="377" y="810"/>
                  <a:pt x="376" y="810"/>
                </a:cubicBezTo>
                <a:cubicBezTo>
                  <a:pt x="375" y="810"/>
                  <a:pt x="373" y="810"/>
                  <a:pt x="372" y="810"/>
                </a:cubicBezTo>
                <a:cubicBezTo>
                  <a:pt x="370" y="810"/>
                  <a:pt x="368" y="811"/>
                  <a:pt x="367" y="809"/>
                </a:cubicBezTo>
                <a:cubicBezTo>
                  <a:pt x="366" y="809"/>
                  <a:pt x="365" y="809"/>
                  <a:pt x="364" y="809"/>
                </a:cubicBezTo>
                <a:cubicBezTo>
                  <a:pt x="363" y="809"/>
                  <a:pt x="361" y="810"/>
                  <a:pt x="360" y="808"/>
                </a:cubicBezTo>
                <a:cubicBezTo>
                  <a:pt x="358" y="808"/>
                  <a:pt x="357" y="808"/>
                  <a:pt x="356" y="808"/>
                </a:cubicBezTo>
                <a:cubicBezTo>
                  <a:pt x="354" y="808"/>
                  <a:pt x="354" y="808"/>
                  <a:pt x="352" y="807"/>
                </a:cubicBezTo>
                <a:cubicBezTo>
                  <a:pt x="352" y="805"/>
                  <a:pt x="352" y="805"/>
                  <a:pt x="352" y="805"/>
                </a:cubicBezTo>
                <a:cubicBezTo>
                  <a:pt x="351" y="804"/>
                  <a:pt x="351" y="806"/>
                  <a:pt x="350" y="805"/>
                </a:cubicBezTo>
                <a:cubicBezTo>
                  <a:pt x="349" y="805"/>
                  <a:pt x="348" y="807"/>
                  <a:pt x="347" y="806"/>
                </a:cubicBezTo>
                <a:cubicBezTo>
                  <a:pt x="346" y="808"/>
                  <a:pt x="345" y="808"/>
                  <a:pt x="344" y="807"/>
                </a:cubicBezTo>
                <a:cubicBezTo>
                  <a:pt x="343" y="806"/>
                  <a:pt x="343" y="806"/>
                  <a:pt x="343" y="806"/>
                </a:cubicBezTo>
                <a:cubicBezTo>
                  <a:pt x="342" y="806"/>
                  <a:pt x="341" y="807"/>
                  <a:pt x="340" y="806"/>
                </a:cubicBezTo>
                <a:cubicBezTo>
                  <a:pt x="339" y="805"/>
                  <a:pt x="338" y="807"/>
                  <a:pt x="338" y="806"/>
                </a:cubicBezTo>
                <a:cubicBezTo>
                  <a:pt x="336" y="806"/>
                  <a:pt x="334" y="805"/>
                  <a:pt x="333" y="805"/>
                </a:cubicBezTo>
                <a:cubicBezTo>
                  <a:pt x="332" y="805"/>
                  <a:pt x="331" y="806"/>
                  <a:pt x="330" y="805"/>
                </a:cubicBezTo>
                <a:cubicBezTo>
                  <a:pt x="329" y="805"/>
                  <a:pt x="329" y="804"/>
                  <a:pt x="328" y="804"/>
                </a:cubicBezTo>
                <a:cubicBezTo>
                  <a:pt x="327" y="803"/>
                  <a:pt x="326" y="804"/>
                  <a:pt x="324" y="804"/>
                </a:cubicBezTo>
                <a:cubicBezTo>
                  <a:pt x="324" y="803"/>
                  <a:pt x="323" y="802"/>
                  <a:pt x="323" y="802"/>
                </a:cubicBezTo>
                <a:cubicBezTo>
                  <a:pt x="323" y="802"/>
                  <a:pt x="322" y="802"/>
                  <a:pt x="322" y="802"/>
                </a:cubicBezTo>
                <a:cubicBezTo>
                  <a:pt x="321" y="801"/>
                  <a:pt x="321" y="803"/>
                  <a:pt x="320" y="802"/>
                </a:cubicBezTo>
                <a:cubicBezTo>
                  <a:pt x="320" y="802"/>
                  <a:pt x="319" y="802"/>
                  <a:pt x="318" y="802"/>
                </a:cubicBezTo>
                <a:cubicBezTo>
                  <a:pt x="318" y="802"/>
                  <a:pt x="317" y="802"/>
                  <a:pt x="316" y="803"/>
                </a:cubicBezTo>
                <a:cubicBezTo>
                  <a:pt x="315" y="803"/>
                  <a:pt x="315" y="801"/>
                  <a:pt x="314" y="801"/>
                </a:cubicBezTo>
                <a:cubicBezTo>
                  <a:pt x="313" y="801"/>
                  <a:pt x="311" y="801"/>
                  <a:pt x="310" y="801"/>
                </a:cubicBezTo>
                <a:cubicBezTo>
                  <a:pt x="310" y="801"/>
                  <a:pt x="309" y="801"/>
                  <a:pt x="310" y="801"/>
                </a:cubicBezTo>
                <a:cubicBezTo>
                  <a:pt x="309" y="800"/>
                  <a:pt x="308" y="800"/>
                  <a:pt x="308" y="800"/>
                </a:cubicBezTo>
                <a:cubicBezTo>
                  <a:pt x="307" y="800"/>
                  <a:pt x="306" y="800"/>
                  <a:pt x="305" y="800"/>
                </a:cubicBezTo>
                <a:cubicBezTo>
                  <a:pt x="305" y="800"/>
                  <a:pt x="304" y="799"/>
                  <a:pt x="304" y="799"/>
                </a:cubicBezTo>
                <a:cubicBezTo>
                  <a:pt x="303" y="799"/>
                  <a:pt x="303" y="799"/>
                  <a:pt x="303" y="799"/>
                </a:cubicBezTo>
                <a:cubicBezTo>
                  <a:pt x="302" y="800"/>
                  <a:pt x="301" y="800"/>
                  <a:pt x="300" y="799"/>
                </a:cubicBezTo>
                <a:cubicBezTo>
                  <a:pt x="299" y="799"/>
                  <a:pt x="298" y="799"/>
                  <a:pt x="298" y="798"/>
                </a:cubicBezTo>
                <a:cubicBezTo>
                  <a:pt x="298" y="798"/>
                  <a:pt x="297" y="798"/>
                  <a:pt x="297" y="798"/>
                </a:cubicBezTo>
                <a:cubicBezTo>
                  <a:pt x="296" y="799"/>
                  <a:pt x="295" y="799"/>
                  <a:pt x="295" y="799"/>
                </a:cubicBezTo>
                <a:cubicBezTo>
                  <a:pt x="294" y="799"/>
                  <a:pt x="293" y="798"/>
                  <a:pt x="293" y="798"/>
                </a:cubicBezTo>
                <a:cubicBezTo>
                  <a:pt x="292" y="798"/>
                  <a:pt x="291" y="798"/>
                  <a:pt x="291" y="797"/>
                </a:cubicBezTo>
                <a:cubicBezTo>
                  <a:pt x="290" y="796"/>
                  <a:pt x="289" y="797"/>
                  <a:pt x="288" y="796"/>
                </a:cubicBezTo>
                <a:cubicBezTo>
                  <a:pt x="287" y="796"/>
                  <a:pt x="286" y="796"/>
                  <a:pt x="285" y="796"/>
                </a:cubicBezTo>
                <a:cubicBezTo>
                  <a:pt x="283" y="796"/>
                  <a:pt x="282" y="794"/>
                  <a:pt x="280" y="795"/>
                </a:cubicBezTo>
                <a:cubicBezTo>
                  <a:pt x="279" y="794"/>
                  <a:pt x="278" y="794"/>
                  <a:pt x="276" y="794"/>
                </a:cubicBezTo>
                <a:cubicBezTo>
                  <a:pt x="276" y="794"/>
                  <a:pt x="275" y="793"/>
                  <a:pt x="275" y="793"/>
                </a:cubicBezTo>
                <a:cubicBezTo>
                  <a:pt x="274" y="794"/>
                  <a:pt x="274" y="794"/>
                  <a:pt x="273" y="795"/>
                </a:cubicBezTo>
                <a:cubicBezTo>
                  <a:pt x="273" y="795"/>
                  <a:pt x="272" y="795"/>
                  <a:pt x="272" y="795"/>
                </a:cubicBezTo>
                <a:cubicBezTo>
                  <a:pt x="272" y="793"/>
                  <a:pt x="271" y="793"/>
                  <a:pt x="270" y="793"/>
                </a:cubicBezTo>
                <a:cubicBezTo>
                  <a:pt x="270" y="793"/>
                  <a:pt x="269" y="793"/>
                  <a:pt x="269" y="792"/>
                </a:cubicBezTo>
                <a:cubicBezTo>
                  <a:pt x="269" y="791"/>
                  <a:pt x="267" y="791"/>
                  <a:pt x="269" y="790"/>
                </a:cubicBezTo>
                <a:cubicBezTo>
                  <a:pt x="269" y="789"/>
                  <a:pt x="269" y="788"/>
                  <a:pt x="268" y="788"/>
                </a:cubicBezTo>
                <a:cubicBezTo>
                  <a:pt x="266" y="789"/>
                  <a:pt x="265" y="787"/>
                  <a:pt x="264" y="787"/>
                </a:cubicBezTo>
                <a:cubicBezTo>
                  <a:pt x="263" y="786"/>
                  <a:pt x="262" y="786"/>
                  <a:pt x="261" y="786"/>
                </a:cubicBezTo>
                <a:cubicBezTo>
                  <a:pt x="258" y="785"/>
                  <a:pt x="258" y="785"/>
                  <a:pt x="258" y="785"/>
                </a:cubicBezTo>
                <a:cubicBezTo>
                  <a:pt x="258" y="783"/>
                  <a:pt x="256" y="784"/>
                  <a:pt x="256" y="783"/>
                </a:cubicBezTo>
                <a:cubicBezTo>
                  <a:pt x="255" y="782"/>
                  <a:pt x="254" y="783"/>
                  <a:pt x="253" y="783"/>
                </a:cubicBezTo>
                <a:cubicBezTo>
                  <a:pt x="252" y="783"/>
                  <a:pt x="251" y="783"/>
                  <a:pt x="250" y="782"/>
                </a:cubicBezTo>
                <a:cubicBezTo>
                  <a:pt x="250" y="782"/>
                  <a:pt x="249" y="782"/>
                  <a:pt x="248" y="782"/>
                </a:cubicBezTo>
                <a:cubicBezTo>
                  <a:pt x="248" y="781"/>
                  <a:pt x="247" y="780"/>
                  <a:pt x="246" y="779"/>
                </a:cubicBezTo>
                <a:cubicBezTo>
                  <a:pt x="245" y="779"/>
                  <a:pt x="245" y="779"/>
                  <a:pt x="245" y="780"/>
                </a:cubicBezTo>
                <a:cubicBezTo>
                  <a:pt x="245" y="779"/>
                  <a:pt x="244" y="779"/>
                  <a:pt x="244" y="779"/>
                </a:cubicBezTo>
                <a:cubicBezTo>
                  <a:pt x="244" y="778"/>
                  <a:pt x="243" y="778"/>
                  <a:pt x="243" y="777"/>
                </a:cubicBezTo>
                <a:cubicBezTo>
                  <a:pt x="241" y="778"/>
                  <a:pt x="240" y="776"/>
                  <a:pt x="239" y="776"/>
                </a:cubicBezTo>
                <a:cubicBezTo>
                  <a:pt x="238" y="775"/>
                  <a:pt x="237" y="775"/>
                  <a:pt x="236" y="774"/>
                </a:cubicBezTo>
                <a:cubicBezTo>
                  <a:pt x="235" y="774"/>
                  <a:pt x="234" y="773"/>
                  <a:pt x="233" y="773"/>
                </a:cubicBezTo>
                <a:cubicBezTo>
                  <a:pt x="233" y="772"/>
                  <a:pt x="234" y="772"/>
                  <a:pt x="234" y="772"/>
                </a:cubicBezTo>
                <a:cubicBezTo>
                  <a:pt x="234" y="772"/>
                  <a:pt x="234" y="771"/>
                  <a:pt x="233" y="771"/>
                </a:cubicBezTo>
                <a:cubicBezTo>
                  <a:pt x="232" y="771"/>
                  <a:pt x="231" y="771"/>
                  <a:pt x="230" y="771"/>
                </a:cubicBezTo>
                <a:cubicBezTo>
                  <a:pt x="229" y="771"/>
                  <a:pt x="228" y="770"/>
                  <a:pt x="228" y="769"/>
                </a:cubicBezTo>
                <a:cubicBezTo>
                  <a:pt x="227" y="769"/>
                  <a:pt x="226" y="770"/>
                  <a:pt x="225" y="769"/>
                </a:cubicBezTo>
                <a:cubicBezTo>
                  <a:pt x="225" y="768"/>
                  <a:pt x="223" y="769"/>
                  <a:pt x="223" y="768"/>
                </a:cubicBezTo>
                <a:cubicBezTo>
                  <a:pt x="222" y="768"/>
                  <a:pt x="222" y="767"/>
                  <a:pt x="222" y="766"/>
                </a:cubicBezTo>
                <a:cubicBezTo>
                  <a:pt x="222" y="766"/>
                  <a:pt x="221" y="765"/>
                  <a:pt x="220" y="766"/>
                </a:cubicBezTo>
                <a:cubicBezTo>
                  <a:pt x="219" y="766"/>
                  <a:pt x="218" y="765"/>
                  <a:pt x="216" y="764"/>
                </a:cubicBezTo>
                <a:cubicBezTo>
                  <a:pt x="216" y="764"/>
                  <a:pt x="215" y="764"/>
                  <a:pt x="214" y="763"/>
                </a:cubicBezTo>
                <a:cubicBezTo>
                  <a:pt x="214" y="763"/>
                  <a:pt x="214" y="762"/>
                  <a:pt x="213" y="762"/>
                </a:cubicBezTo>
                <a:cubicBezTo>
                  <a:pt x="213" y="762"/>
                  <a:pt x="213" y="762"/>
                  <a:pt x="213" y="762"/>
                </a:cubicBezTo>
                <a:cubicBezTo>
                  <a:pt x="213" y="762"/>
                  <a:pt x="213" y="762"/>
                  <a:pt x="213" y="761"/>
                </a:cubicBezTo>
                <a:cubicBezTo>
                  <a:pt x="213" y="761"/>
                  <a:pt x="213" y="761"/>
                  <a:pt x="213" y="761"/>
                </a:cubicBezTo>
                <a:cubicBezTo>
                  <a:pt x="212" y="761"/>
                  <a:pt x="212" y="761"/>
                  <a:pt x="212" y="761"/>
                </a:cubicBezTo>
                <a:cubicBezTo>
                  <a:pt x="212" y="761"/>
                  <a:pt x="211" y="761"/>
                  <a:pt x="211" y="761"/>
                </a:cubicBezTo>
                <a:cubicBezTo>
                  <a:pt x="211" y="761"/>
                  <a:pt x="211" y="762"/>
                  <a:pt x="212" y="762"/>
                </a:cubicBezTo>
                <a:cubicBezTo>
                  <a:pt x="212" y="762"/>
                  <a:pt x="212" y="762"/>
                  <a:pt x="213" y="762"/>
                </a:cubicBezTo>
                <a:cubicBezTo>
                  <a:pt x="213" y="762"/>
                  <a:pt x="213" y="763"/>
                  <a:pt x="213" y="763"/>
                </a:cubicBezTo>
                <a:cubicBezTo>
                  <a:pt x="211" y="763"/>
                  <a:pt x="210" y="763"/>
                  <a:pt x="209" y="761"/>
                </a:cubicBezTo>
                <a:cubicBezTo>
                  <a:pt x="209" y="760"/>
                  <a:pt x="208" y="760"/>
                  <a:pt x="208" y="760"/>
                </a:cubicBezTo>
                <a:cubicBezTo>
                  <a:pt x="207" y="761"/>
                  <a:pt x="206" y="761"/>
                  <a:pt x="206" y="761"/>
                </a:cubicBezTo>
                <a:cubicBezTo>
                  <a:pt x="205" y="760"/>
                  <a:pt x="204" y="760"/>
                  <a:pt x="204" y="759"/>
                </a:cubicBezTo>
                <a:cubicBezTo>
                  <a:pt x="203" y="759"/>
                  <a:pt x="203" y="758"/>
                  <a:pt x="203" y="758"/>
                </a:cubicBezTo>
                <a:cubicBezTo>
                  <a:pt x="202" y="757"/>
                  <a:pt x="202" y="757"/>
                  <a:pt x="202" y="756"/>
                </a:cubicBezTo>
                <a:cubicBezTo>
                  <a:pt x="201" y="756"/>
                  <a:pt x="201" y="756"/>
                  <a:pt x="201" y="756"/>
                </a:cubicBezTo>
                <a:cubicBezTo>
                  <a:pt x="201" y="756"/>
                  <a:pt x="201" y="755"/>
                  <a:pt x="200" y="755"/>
                </a:cubicBezTo>
                <a:cubicBezTo>
                  <a:pt x="200" y="755"/>
                  <a:pt x="200" y="756"/>
                  <a:pt x="200" y="756"/>
                </a:cubicBezTo>
                <a:cubicBezTo>
                  <a:pt x="199" y="756"/>
                  <a:pt x="198" y="755"/>
                  <a:pt x="197" y="755"/>
                </a:cubicBezTo>
                <a:cubicBezTo>
                  <a:pt x="197" y="754"/>
                  <a:pt x="195" y="754"/>
                  <a:pt x="196" y="752"/>
                </a:cubicBezTo>
                <a:cubicBezTo>
                  <a:pt x="193" y="752"/>
                  <a:pt x="193" y="752"/>
                  <a:pt x="193" y="752"/>
                </a:cubicBezTo>
                <a:cubicBezTo>
                  <a:pt x="192" y="752"/>
                  <a:pt x="192" y="752"/>
                  <a:pt x="192" y="752"/>
                </a:cubicBezTo>
                <a:cubicBezTo>
                  <a:pt x="193" y="751"/>
                  <a:pt x="193" y="750"/>
                  <a:pt x="194" y="749"/>
                </a:cubicBezTo>
                <a:cubicBezTo>
                  <a:pt x="194" y="749"/>
                  <a:pt x="194" y="749"/>
                  <a:pt x="194" y="749"/>
                </a:cubicBezTo>
                <a:cubicBezTo>
                  <a:pt x="192" y="749"/>
                  <a:pt x="191" y="749"/>
                  <a:pt x="190" y="749"/>
                </a:cubicBezTo>
                <a:cubicBezTo>
                  <a:pt x="189" y="748"/>
                  <a:pt x="189" y="747"/>
                  <a:pt x="188" y="747"/>
                </a:cubicBezTo>
                <a:cubicBezTo>
                  <a:pt x="188" y="746"/>
                  <a:pt x="187" y="747"/>
                  <a:pt x="186" y="747"/>
                </a:cubicBezTo>
                <a:cubicBezTo>
                  <a:pt x="186" y="747"/>
                  <a:pt x="186" y="748"/>
                  <a:pt x="186" y="747"/>
                </a:cubicBezTo>
                <a:cubicBezTo>
                  <a:pt x="185" y="747"/>
                  <a:pt x="185" y="746"/>
                  <a:pt x="186" y="746"/>
                </a:cubicBezTo>
                <a:cubicBezTo>
                  <a:pt x="186" y="746"/>
                  <a:pt x="186" y="745"/>
                  <a:pt x="187" y="745"/>
                </a:cubicBezTo>
                <a:cubicBezTo>
                  <a:pt x="188" y="746"/>
                  <a:pt x="189" y="746"/>
                  <a:pt x="190" y="746"/>
                </a:cubicBezTo>
                <a:cubicBezTo>
                  <a:pt x="190" y="746"/>
                  <a:pt x="190" y="747"/>
                  <a:pt x="191" y="748"/>
                </a:cubicBezTo>
                <a:cubicBezTo>
                  <a:pt x="192" y="747"/>
                  <a:pt x="191" y="745"/>
                  <a:pt x="192" y="744"/>
                </a:cubicBezTo>
                <a:cubicBezTo>
                  <a:pt x="192" y="744"/>
                  <a:pt x="192" y="744"/>
                  <a:pt x="191" y="744"/>
                </a:cubicBezTo>
                <a:cubicBezTo>
                  <a:pt x="190" y="744"/>
                  <a:pt x="188" y="744"/>
                  <a:pt x="187" y="744"/>
                </a:cubicBezTo>
                <a:cubicBezTo>
                  <a:pt x="186" y="743"/>
                  <a:pt x="187" y="742"/>
                  <a:pt x="187" y="741"/>
                </a:cubicBezTo>
                <a:cubicBezTo>
                  <a:pt x="187" y="741"/>
                  <a:pt x="187" y="741"/>
                  <a:pt x="186" y="741"/>
                </a:cubicBezTo>
                <a:cubicBezTo>
                  <a:pt x="186" y="742"/>
                  <a:pt x="186" y="742"/>
                  <a:pt x="186" y="742"/>
                </a:cubicBezTo>
                <a:cubicBezTo>
                  <a:pt x="187" y="742"/>
                  <a:pt x="187" y="742"/>
                  <a:pt x="187" y="742"/>
                </a:cubicBezTo>
                <a:cubicBezTo>
                  <a:pt x="187" y="742"/>
                  <a:pt x="187" y="742"/>
                  <a:pt x="187" y="741"/>
                </a:cubicBezTo>
                <a:cubicBezTo>
                  <a:pt x="187" y="741"/>
                  <a:pt x="187" y="741"/>
                  <a:pt x="187" y="741"/>
                </a:cubicBezTo>
                <a:cubicBezTo>
                  <a:pt x="186" y="742"/>
                  <a:pt x="186" y="743"/>
                  <a:pt x="185" y="743"/>
                </a:cubicBezTo>
                <a:cubicBezTo>
                  <a:pt x="185" y="742"/>
                  <a:pt x="184" y="742"/>
                  <a:pt x="184" y="742"/>
                </a:cubicBezTo>
                <a:cubicBezTo>
                  <a:pt x="184" y="742"/>
                  <a:pt x="184" y="743"/>
                  <a:pt x="184" y="743"/>
                </a:cubicBezTo>
                <a:cubicBezTo>
                  <a:pt x="183" y="744"/>
                  <a:pt x="183" y="744"/>
                  <a:pt x="182" y="744"/>
                </a:cubicBezTo>
                <a:cubicBezTo>
                  <a:pt x="181" y="743"/>
                  <a:pt x="181" y="743"/>
                  <a:pt x="180" y="742"/>
                </a:cubicBezTo>
                <a:cubicBezTo>
                  <a:pt x="178" y="742"/>
                  <a:pt x="178" y="742"/>
                  <a:pt x="178" y="742"/>
                </a:cubicBezTo>
                <a:cubicBezTo>
                  <a:pt x="178" y="742"/>
                  <a:pt x="178" y="741"/>
                  <a:pt x="178" y="741"/>
                </a:cubicBezTo>
                <a:cubicBezTo>
                  <a:pt x="178" y="740"/>
                  <a:pt x="178" y="739"/>
                  <a:pt x="176" y="739"/>
                </a:cubicBezTo>
                <a:cubicBezTo>
                  <a:pt x="176" y="738"/>
                  <a:pt x="175" y="738"/>
                  <a:pt x="174" y="737"/>
                </a:cubicBezTo>
                <a:cubicBezTo>
                  <a:pt x="174" y="737"/>
                  <a:pt x="174" y="736"/>
                  <a:pt x="173" y="736"/>
                </a:cubicBezTo>
                <a:cubicBezTo>
                  <a:pt x="171" y="737"/>
                  <a:pt x="170" y="734"/>
                  <a:pt x="169" y="733"/>
                </a:cubicBezTo>
                <a:cubicBezTo>
                  <a:pt x="169" y="734"/>
                  <a:pt x="168" y="734"/>
                  <a:pt x="168" y="734"/>
                </a:cubicBezTo>
                <a:cubicBezTo>
                  <a:pt x="167" y="734"/>
                  <a:pt x="168" y="732"/>
                  <a:pt x="166" y="732"/>
                </a:cubicBezTo>
                <a:cubicBezTo>
                  <a:pt x="165" y="732"/>
                  <a:pt x="165" y="730"/>
                  <a:pt x="163" y="730"/>
                </a:cubicBezTo>
                <a:cubicBezTo>
                  <a:pt x="163" y="729"/>
                  <a:pt x="162" y="728"/>
                  <a:pt x="160" y="729"/>
                </a:cubicBezTo>
                <a:cubicBezTo>
                  <a:pt x="160" y="729"/>
                  <a:pt x="160" y="728"/>
                  <a:pt x="160" y="728"/>
                </a:cubicBezTo>
                <a:cubicBezTo>
                  <a:pt x="160" y="726"/>
                  <a:pt x="158" y="727"/>
                  <a:pt x="157" y="726"/>
                </a:cubicBezTo>
                <a:cubicBezTo>
                  <a:pt x="156" y="724"/>
                  <a:pt x="154" y="723"/>
                  <a:pt x="152" y="722"/>
                </a:cubicBezTo>
                <a:cubicBezTo>
                  <a:pt x="151" y="721"/>
                  <a:pt x="150" y="721"/>
                  <a:pt x="150" y="721"/>
                </a:cubicBezTo>
                <a:cubicBezTo>
                  <a:pt x="150" y="721"/>
                  <a:pt x="150" y="720"/>
                  <a:pt x="149" y="719"/>
                </a:cubicBezTo>
                <a:cubicBezTo>
                  <a:pt x="149" y="719"/>
                  <a:pt x="148" y="719"/>
                  <a:pt x="148" y="719"/>
                </a:cubicBezTo>
                <a:cubicBezTo>
                  <a:pt x="148" y="717"/>
                  <a:pt x="147" y="717"/>
                  <a:pt x="146" y="717"/>
                </a:cubicBezTo>
                <a:cubicBezTo>
                  <a:pt x="145" y="717"/>
                  <a:pt x="145" y="716"/>
                  <a:pt x="144" y="715"/>
                </a:cubicBezTo>
                <a:cubicBezTo>
                  <a:pt x="143" y="715"/>
                  <a:pt x="143" y="715"/>
                  <a:pt x="143" y="715"/>
                </a:cubicBezTo>
                <a:cubicBezTo>
                  <a:pt x="142" y="713"/>
                  <a:pt x="141" y="712"/>
                  <a:pt x="139" y="712"/>
                </a:cubicBezTo>
                <a:cubicBezTo>
                  <a:pt x="139" y="713"/>
                  <a:pt x="139" y="712"/>
                  <a:pt x="139" y="712"/>
                </a:cubicBezTo>
                <a:cubicBezTo>
                  <a:pt x="138" y="710"/>
                  <a:pt x="136" y="709"/>
                  <a:pt x="134" y="708"/>
                </a:cubicBezTo>
                <a:cubicBezTo>
                  <a:pt x="133" y="707"/>
                  <a:pt x="132" y="707"/>
                  <a:pt x="132" y="706"/>
                </a:cubicBezTo>
                <a:cubicBezTo>
                  <a:pt x="132" y="705"/>
                  <a:pt x="132" y="705"/>
                  <a:pt x="132" y="705"/>
                </a:cubicBezTo>
                <a:cubicBezTo>
                  <a:pt x="130" y="705"/>
                  <a:pt x="130" y="704"/>
                  <a:pt x="129" y="703"/>
                </a:cubicBezTo>
                <a:cubicBezTo>
                  <a:pt x="129" y="702"/>
                  <a:pt x="129" y="702"/>
                  <a:pt x="128" y="701"/>
                </a:cubicBezTo>
                <a:cubicBezTo>
                  <a:pt x="128" y="701"/>
                  <a:pt x="127" y="701"/>
                  <a:pt x="127" y="701"/>
                </a:cubicBezTo>
                <a:cubicBezTo>
                  <a:pt x="125" y="700"/>
                  <a:pt x="124" y="700"/>
                  <a:pt x="123" y="699"/>
                </a:cubicBezTo>
                <a:cubicBezTo>
                  <a:pt x="122" y="698"/>
                  <a:pt x="121" y="697"/>
                  <a:pt x="121" y="696"/>
                </a:cubicBezTo>
                <a:cubicBezTo>
                  <a:pt x="121" y="696"/>
                  <a:pt x="121" y="695"/>
                  <a:pt x="120" y="695"/>
                </a:cubicBezTo>
                <a:cubicBezTo>
                  <a:pt x="119" y="695"/>
                  <a:pt x="118" y="695"/>
                  <a:pt x="118" y="694"/>
                </a:cubicBezTo>
                <a:cubicBezTo>
                  <a:pt x="118" y="692"/>
                  <a:pt x="116" y="692"/>
                  <a:pt x="116" y="690"/>
                </a:cubicBezTo>
                <a:cubicBezTo>
                  <a:pt x="115" y="690"/>
                  <a:pt x="114" y="690"/>
                  <a:pt x="114" y="688"/>
                </a:cubicBezTo>
                <a:cubicBezTo>
                  <a:pt x="114" y="688"/>
                  <a:pt x="113" y="688"/>
                  <a:pt x="112" y="687"/>
                </a:cubicBezTo>
                <a:cubicBezTo>
                  <a:pt x="112" y="685"/>
                  <a:pt x="112" y="685"/>
                  <a:pt x="112" y="685"/>
                </a:cubicBezTo>
                <a:cubicBezTo>
                  <a:pt x="112" y="684"/>
                  <a:pt x="111" y="683"/>
                  <a:pt x="110" y="682"/>
                </a:cubicBezTo>
                <a:cubicBezTo>
                  <a:pt x="110" y="681"/>
                  <a:pt x="110" y="680"/>
                  <a:pt x="109" y="680"/>
                </a:cubicBezTo>
                <a:cubicBezTo>
                  <a:pt x="108" y="680"/>
                  <a:pt x="108" y="680"/>
                  <a:pt x="108" y="679"/>
                </a:cubicBezTo>
                <a:cubicBezTo>
                  <a:pt x="108" y="679"/>
                  <a:pt x="107" y="678"/>
                  <a:pt x="107" y="678"/>
                </a:cubicBezTo>
                <a:cubicBezTo>
                  <a:pt x="107" y="677"/>
                  <a:pt x="106" y="676"/>
                  <a:pt x="105" y="676"/>
                </a:cubicBezTo>
                <a:cubicBezTo>
                  <a:pt x="105" y="676"/>
                  <a:pt x="105" y="676"/>
                  <a:pt x="105" y="675"/>
                </a:cubicBezTo>
                <a:cubicBezTo>
                  <a:pt x="105" y="675"/>
                  <a:pt x="105" y="675"/>
                  <a:pt x="105" y="675"/>
                </a:cubicBezTo>
                <a:cubicBezTo>
                  <a:pt x="105" y="675"/>
                  <a:pt x="105" y="675"/>
                  <a:pt x="105" y="675"/>
                </a:cubicBezTo>
                <a:cubicBezTo>
                  <a:pt x="105" y="675"/>
                  <a:pt x="105" y="676"/>
                  <a:pt x="105" y="675"/>
                </a:cubicBezTo>
                <a:cubicBezTo>
                  <a:pt x="105" y="675"/>
                  <a:pt x="106" y="675"/>
                  <a:pt x="106" y="675"/>
                </a:cubicBezTo>
                <a:cubicBezTo>
                  <a:pt x="106" y="675"/>
                  <a:pt x="106" y="675"/>
                  <a:pt x="105" y="675"/>
                </a:cubicBezTo>
                <a:cubicBezTo>
                  <a:pt x="104" y="675"/>
                  <a:pt x="103" y="675"/>
                  <a:pt x="103" y="674"/>
                </a:cubicBezTo>
                <a:cubicBezTo>
                  <a:pt x="103" y="672"/>
                  <a:pt x="102" y="673"/>
                  <a:pt x="101" y="673"/>
                </a:cubicBezTo>
                <a:cubicBezTo>
                  <a:pt x="100" y="673"/>
                  <a:pt x="100" y="672"/>
                  <a:pt x="100" y="672"/>
                </a:cubicBezTo>
                <a:cubicBezTo>
                  <a:pt x="98" y="670"/>
                  <a:pt x="98" y="670"/>
                  <a:pt x="100" y="668"/>
                </a:cubicBezTo>
                <a:cubicBezTo>
                  <a:pt x="100" y="668"/>
                  <a:pt x="99" y="667"/>
                  <a:pt x="99" y="667"/>
                </a:cubicBezTo>
                <a:cubicBezTo>
                  <a:pt x="99" y="667"/>
                  <a:pt x="98" y="667"/>
                  <a:pt x="98" y="668"/>
                </a:cubicBezTo>
                <a:cubicBezTo>
                  <a:pt x="98" y="668"/>
                  <a:pt x="97" y="668"/>
                  <a:pt x="97" y="668"/>
                </a:cubicBezTo>
                <a:cubicBezTo>
                  <a:pt x="95" y="667"/>
                  <a:pt x="94" y="665"/>
                  <a:pt x="93" y="664"/>
                </a:cubicBezTo>
                <a:cubicBezTo>
                  <a:pt x="94" y="663"/>
                  <a:pt x="93" y="662"/>
                  <a:pt x="93" y="662"/>
                </a:cubicBezTo>
                <a:cubicBezTo>
                  <a:pt x="94" y="661"/>
                  <a:pt x="94" y="661"/>
                  <a:pt x="96" y="662"/>
                </a:cubicBezTo>
                <a:cubicBezTo>
                  <a:pt x="97" y="662"/>
                  <a:pt x="97" y="662"/>
                  <a:pt x="97" y="662"/>
                </a:cubicBezTo>
                <a:cubicBezTo>
                  <a:pt x="97" y="661"/>
                  <a:pt x="96" y="661"/>
                  <a:pt x="96" y="661"/>
                </a:cubicBezTo>
                <a:cubicBezTo>
                  <a:pt x="95" y="661"/>
                  <a:pt x="95" y="661"/>
                  <a:pt x="95" y="662"/>
                </a:cubicBezTo>
                <a:cubicBezTo>
                  <a:pt x="95" y="662"/>
                  <a:pt x="96" y="662"/>
                  <a:pt x="96" y="662"/>
                </a:cubicBezTo>
                <a:cubicBezTo>
                  <a:pt x="96" y="662"/>
                  <a:pt x="97" y="662"/>
                  <a:pt x="96" y="662"/>
                </a:cubicBezTo>
                <a:cubicBezTo>
                  <a:pt x="95" y="660"/>
                  <a:pt x="95" y="660"/>
                  <a:pt x="94" y="660"/>
                </a:cubicBezTo>
                <a:cubicBezTo>
                  <a:pt x="93" y="660"/>
                  <a:pt x="94" y="659"/>
                  <a:pt x="93" y="659"/>
                </a:cubicBezTo>
                <a:cubicBezTo>
                  <a:pt x="93" y="659"/>
                  <a:pt x="93" y="659"/>
                  <a:pt x="93" y="659"/>
                </a:cubicBezTo>
                <a:cubicBezTo>
                  <a:pt x="92" y="658"/>
                  <a:pt x="91" y="659"/>
                  <a:pt x="89" y="659"/>
                </a:cubicBezTo>
                <a:cubicBezTo>
                  <a:pt x="89" y="658"/>
                  <a:pt x="89" y="658"/>
                  <a:pt x="89" y="658"/>
                </a:cubicBezTo>
                <a:cubicBezTo>
                  <a:pt x="89" y="657"/>
                  <a:pt x="87" y="656"/>
                  <a:pt x="87" y="655"/>
                </a:cubicBezTo>
                <a:cubicBezTo>
                  <a:pt x="87" y="654"/>
                  <a:pt x="87" y="654"/>
                  <a:pt x="86" y="654"/>
                </a:cubicBezTo>
                <a:cubicBezTo>
                  <a:pt x="84" y="653"/>
                  <a:pt x="84" y="652"/>
                  <a:pt x="84" y="650"/>
                </a:cubicBezTo>
                <a:cubicBezTo>
                  <a:pt x="83" y="649"/>
                  <a:pt x="81" y="648"/>
                  <a:pt x="80" y="646"/>
                </a:cubicBezTo>
                <a:cubicBezTo>
                  <a:pt x="79" y="645"/>
                  <a:pt x="78" y="644"/>
                  <a:pt x="77" y="642"/>
                </a:cubicBezTo>
                <a:cubicBezTo>
                  <a:pt x="77" y="642"/>
                  <a:pt x="77" y="641"/>
                  <a:pt x="76" y="641"/>
                </a:cubicBezTo>
                <a:cubicBezTo>
                  <a:pt x="75" y="640"/>
                  <a:pt x="76" y="640"/>
                  <a:pt x="76" y="639"/>
                </a:cubicBezTo>
                <a:cubicBezTo>
                  <a:pt x="76" y="639"/>
                  <a:pt x="75" y="638"/>
                  <a:pt x="75" y="638"/>
                </a:cubicBezTo>
                <a:cubicBezTo>
                  <a:pt x="74" y="638"/>
                  <a:pt x="75" y="638"/>
                  <a:pt x="75" y="638"/>
                </a:cubicBezTo>
                <a:cubicBezTo>
                  <a:pt x="74" y="637"/>
                  <a:pt x="74" y="636"/>
                  <a:pt x="73" y="636"/>
                </a:cubicBezTo>
                <a:cubicBezTo>
                  <a:pt x="72" y="636"/>
                  <a:pt x="72" y="635"/>
                  <a:pt x="72" y="634"/>
                </a:cubicBezTo>
                <a:cubicBezTo>
                  <a:pt x="72" y="633"/>
                  <a:pt x="72" y="633"/>
                  <a:pt x="71" y="633"/>
                </a:cubicBezTo>
                <a:cubicBezTo>
                  <a:pt x="70" y="633"/>
                  <a:pt x="69" y="632"/>
                  <a:pt x="69" y="631"/>
                </a:cubicBezTo>
                <a:cubicBezTo>
                  <a:pt x="69" y="629"/>
                  <a:pt x="68" y="629"/>
                  <a:pt x="67" y="628"/>
                </a:cubicBezTo>
                <a:cubicBezTo>
                  <a:pt x="68" y="627"/>
                  <a:pt x="69" y="628"/>
                  <a:pt x="71" y="627"/>
                </a:cubicBezTo>
                <a:cubicBezTo>
                  <a:pt x="71" y="627"/>
                  <a:pt x="71" y="626"/>
                  <a:pt x="71" y="626"/>
                </a:cubicBezTo>
                <a:cubicBezTo>
                  <a:pt x="70" y="625"/>
                  <a:pt x="70" y="625"/>
                  <a:pt x="69" y="625"/>
                </a:cubicBezTo>
                <a:cubicBezTo>
                  <a:pt x="69" y="626"/>
                  <a:pt x="69" y="626"/>
                  <a:pt x="69" y="626"/>
                </a:cubicBezTo>
                <a:cubicBezTo>
                  <a:pt x="68" y="626"/>
                  <a:pt x="68" y="626"/>
                  <a:pt x="67" y="626"/>
                </a:cubicBezTo>
                <a:cubicBezTo>
                  <a:pt x="67" y="626"/>
                  <a:pt x="66" y="626"/>
                  <a:pt x="66" y="626"/>
                </a:cubicBezTo>
                <a:cubicBezTo>
                  <a:pt x="65" y="624"/>
                  <a:pt x="65" y="623"/>
                  <a:pt x="63" y="622"/>
                </a:cubicBezTo>
                <a:cubicBezTo>
                  <a:pt x="63" y="622"/>
                  <a:pt x="63" y="622"/>
                  <a:pt x="63" y="621"/>
                </a:cubicBezTo>
                <a:cubicBezTo>
                  <a:pt x="64" y="620"/>
                  <a:pt x="62" y="619"/>
                  <a:pt x="61" y="618"/>
                </a:cubicBezTo>
                <a:cubicBezTo>
                  <a:pt x="61" y="618"/>
                  <a:pt x="61" y="618"/>
                  <a:pt x="61" y="618"/>
                </a:cubicBezTo>
                <a:cubicBezTo>
                  <a:pt x="62" y="618"/>
                  <a:pt x="62" y="617"/>
                  <a:pt x="62" y="616"/>
                </a:cubicBezTo>
                <a:cubicBezTo>
                  <a:pt x="62" y="616"/>
                  <a:pt x="61" y="615"/>
                  <a:pt x="60" y="615"/>
                </a:cubicBezTo>
                <a:cubicBezTo>
                  <a:pt x="60" y="615"/>
                  <a:pt x="60" y="615"/>
                  <a:pt x="59" y="615"/>
                </a:cubicBezTo>
                <a:cubicBezTo>
                  <a:pt x="59" y="616"/>
                  <a:pt x="59" y="616"/>
                  <a:pt x="58" y="615"/>
                </a:cubicBezTo>
                <a:cubicBezTo>
                  <a:pt x="58" y="615"/>
                  <a:pt x="58" y="614"/>
                  <a:pt x="58" y="614"/>
                </a:cubicBezTo>
                <a:cubicBezTo>
                  <a:pt x="57" y="613"/>
                  <a:pt x="56" y="612"/>
                  <a:pt x="56" y="611"/>
                </a:cubicBezTo>
                <a:cubicBezTo>
                  <a:pt x="55" y="610"/>
                  <a:pt x="53" y="609"/>
                  <a:pt x="54" y="608"/>
                </a:cubicBezTo>
                <a:cubicBezTo>
                  <a:pt x="52" y="606"/>
                  <a:pt x="51" y="604"/>
                  <a:pt x="50" y="602"/>
                </a:cubicBezTo>
                <a:cubicBezTo>
                  <a:pt x="50" y="602"/>
                  <a:pt x="50" y="602"/>
                  <a:pt x="50" y="602"/>
                </a:cubicBezTo>
                <a:cubicBezTo>
                  <a:pt x="50" y="600"/>
                  <a:pt x="49" y="599"/>
                  <a:pt x="48" y="598"/>
                </a:cubicBezTo>
                <a:cubicBezTo>
                  <a:pt x="48" y="597"/>
                  <a:pt x="48" y="596"/>
                  <a:pt x="49" y="595"/>
                </a:cubicBezTo>
                <a:cubicBezTo>
                  <a:pt x="48" y="595"/>
                  <a:pt x="47" y="595"/>
                  <a:pt x="46" y="595"/>
                </a:cubicBezTo>
                <a:cubicBezTo>
                  <a:pt x="46" y="594"/>
                  <a:pt x="45" y="593"/>
                  <a:pt x="44" y="593"/>
                </a:cubicBezTo>
                <a:cubicBezTo>
                  <a:pt x="44" y="592"/>
                  <a:pt x="44" y="591"/>
                  <a:pt x="44" y="590"/>
                </a:cubicBezTo>
                <a:cubicBezTo>
                  <a:pt x="44" y="589"/>
                  <a:pt x="42" y="589"/>
                  <a:pt x="42" y="587"/>
                </a:cubicBezTo>
                <a:cubicBezTo>
                  <a:pt x="42" y="586"/>
                  <a:pt x="41" y="587"/>
                  <a:pt x="40" y="586"/>
                </a:cubicBezTo>
                <a:cubicBezTo>
                  <a:pt x="41" y="586"/>
                  <a:pt x="41" y="585"/>
                  <a:pt x="41" y="585"/>
                </a:cubicBezTo>
                <a:cubicBezTo>
                  <a:pt x="41" y="584"/>
                  <a:pt x="41" y="584"/>
                  <a:pt x="41" y="584"/>
                </a:cubicBezTo>
                <a:cubicBezTo>
                  <a:pt x="40" y="582"/>
                  <a:pt x="39" y="581"/>
                  <a:pt x="38" y="580"/>
                </a:cubicBezTo>
                <a:cubicBezTo>
                  <a:pt x="38" y="577"/>
                  <a:pt x="38" y="577"/>
                  <a:pt x="38" y="577"/>
                </a:cubicBezTo>
                <a:cubicBezTo>
                  <a:pt x="37" y="577"/>
                  <a:pt x="36" y="576"/>
                  <a:pt x="36" y="575"/>
                </a:cubicBezTo>
                <a:cubicBezTo>
                  <a:pt x="36" y="573"/>
                  <a:pt x="35" y="572"/>
                  <a:pt x="34" y="570"/>
                </a:cubicBezTo>
                <a:cubicBezTo>
                  <a:pt x="34" y="569"/>
                  <a:pt x="33" y="568"/>
                  <a:pt x="33" y="567"/>
                </a:cubicBezTo>
                <a:cubicBezTo>
                  <a:pt x="33" y="566"/>
                  <a:pt x="32" y="565"/>
                  <a:pt x="32" y="564"/>
                </a:cubicBezTo>
                <a:cubicBezTo>
                  <a:pt x="32" y="563"/>
                  <a:pt x="31" y="562"/>
                  <a:pt x="31" y="562"/>
                </a:cubicBezTo>
                <a:cubicBezTo>
                  <a:pt x="31" y="561"/>
                  <a:pt x="31" y="560"/>
                  <a:pt x="31" y="560"/>
                </a:cubicBezTo>
                <a:cubicBezTo>
                  <a:pt x="30" y="560"/>
                  <a:pt x="30" y="559"/>
                  <a:pt x="30" y="559"/>
                </a:cubicBezTo>
                <a:cubicBezTo>
                  <a:pt x="30" y="558"/>
                  <a:pt x="29" y="557"/>
                  <a:pt x="29" y="556"/>
                </a:cubicBezTo>
                <a:cubicBezTo>
                  <a:pt x="29" y="554"/>
                  <a:pt x="29" y="553"/>
                  <a:pt x="28" y="552"/>
                </a:cubicBezTo>
                <a:cubicBezTo>
                  <a:pt x="29" y="551"/>
                  <a:pt x="27" y="550"/>
                  <a:pt x="27" y="549"/>
                </a:cubicBezTo>
                <a:cubicBezTo>
                  <a:pt x="26" y="548"/>
                  <a:pt x="26" y="548"/>
                  <a:pt x="26" y="547"/>
                </a:cubicBezTo>
                <a:cubicBezTo>
                  <a:pt x="26" y="546"/>
                  <a:pt x="26" y="545"/>
                  <a:pt x="25" y="544"/>
                </a:cubicBezTo>
                <a:cubicBezTo>
                  <a:pt x="25" y="544"/>
                  <a:pt x="25" y="543"/>
                  <a:pt x="26" y="543"/>
                </a:cubicBezTo>
                <a:cubicBezTo>
                  <a:pt x="26" y="543"/>
                  <a:pt x="27" y="543"/>
                  <a:pt x="27" y="542"/>
                </a:cubicBezTo>
                <a:cubicBezTo>
                  <a:pt x="27" y="542"/>
                  <a:pt x="26" y="542"/>
                  <a:pt x="26" y="542"/>
                </a:cubicBezTo>
                <a:cubicBezTo>
                  <a:pt x="24" y="542"/>
                  <a:pt x="24" y="542"/>
                  <a:pt x="24" y="541"/>
                </a:cubicBezTo>
                <a:cubicBezTo>
                  <a:pt x="24" y="540"/>
                  <a:pt x="24" y="539"/>
                  <a:pt x="24" y="539"/>
                </a:cubicBezTo>
                <a:cubicBezTo>
                  <a:pt x="23" y="538"/>
                  <a:pt x="24" y="538"/>
                  <a:pt x="24" y="538"/>
                </a:cubicBezTo>
                <a:cubicBezTo>
                  <a:pt x="23" y="537"/>
                  <a:pt x="23" y="536"/>
                  <a:pt x="23" y="535"/>
                </a:cubicBezTo>
                <a:cubicBezTo>
                  <a:pt x="24" y="535"/>
                  <a:pt x="24" y="535"/>
                  <a:pt x="24" y="534"/>
                </a:cubicBezTo>
                <a:cubicBezTo>
                  <a:pt x="24" y="533"/>
                  <a:pt x="24" y="533"/>
                  <a:pt x="23" y="533"/>
                </a:cubicBezTo>
                <a:cubicBezTo>
                  <a:pt x="23" y="533"/>
                  <a:pt x="22" y="533"/>
                  <a:pt x="22" y="533"/>
                </a:cubicBezTo>
                <a:cubicBezTo>
                  <a:pt x="21" y="532"/>
                  <a:pt x="22" y="531"/>
                  <a:pt x="20" y="530"/>
                </a:cubicBezTo>
                <a:cubicBezTo>
                  <a:pt x="20" y="529"/>
                  <a:pt x="21" y="528"/>
                  <a:pt x="20" y="527"/>
                </a:cubicBezTo>
                <a:cubicBezTo>
                  <a:pt x="20" y="526"/>
                  <a:pt x="20" y="526"/>
                  <a:pt x="20" y="525"/>
                </a:cubicBezTo>
                <a:cubicBezTo>
                  <a:pt x="19" y="524"/>
                  <a:pt x="18" y="523"/>
                  <a:pt x="18" y="521"/>
                </a:cubicBezTo>
                <a:cubicBezTo>
                  <a:pt x="19" y="519"/>
                  <a:pt x="19" y="519"/>
                  <a:pt x="17" y="516"/>
                </a:cubicBezTo>
                <a:cubicBezTo>
                  <a:pt x="16" y="513"/>
                  <a:pt x="15" y="513"/>
                  <a:pt x="16" y="511"/>
                </a:cubicBezTo>
                <a:cubicBezTo>
                  <a:pt x="16" y="509"/>
                  <a:pt x="14" y="508"/>
                  <a:pt x="15" y="506"/>
                </a:cubicBezTo>
                <a:cubicBezTo>
                  <a:pt x="14" y="506"/>
                  <a:pt x="14" y="504"/>
                  <a:pt x="14" y="503"/>
                </a:cubicBezTo>
                <a:cubicBezTo>
                  <a:pt x="14" y="502"/>
                  <a:pt x="13" y="501"/>
                  <a:pt x="13" y="500"/>
                </a:cubicBezTo>
                <a:cubicBezTo>
                  <a:pt x="12" y="499"/>
                  <a:pt x="12" y="498"/>
                  <a:pt x="12" y="496"/>
                </a:cubicBezTo>
                <a:cubicBezTo>
                  <a:pt x="12" y="495"/>
                  <a:pt x="11" y="493"/>
                  <a:pt x="10" y="491"/>
                </a:cubicBezTo>
                <a:cubicBezTo>
                  <a:pt x="9" y="490"/>
                  <a:pt x="10" y="490"/>
                  <a:pt x="11" y="489"/>
                </a:cubicBezTo>
                <a:cubicBezTo>
                  <a:pt x="10" y="488"/>
                  <a:pt x="9" y="487"/>
                  <a:pt x="8" y="485"/>
                </a:cubicBezTo>
                <a:cubicBezTo>
                  <a:pt x="8" y="485"/>
                  <a:pt x="9" y="484"/>
                  <a:pt x="10" y="484"/>
                </a:cubicBezTo>
                <a:cubicBezTo>
                  <a:pt x="10" y="483"/>
                  <a:pt x="11" y="483"/>
                  <a:pt x="11" y="482"/>
                </a:cubicBezTo>
                <a:cubicBezTo>
                  <a:pt x="11" y="482"/>
                  <a:pt x="10" y="482"/>
                  <a:pt x="10" y="482"/>
                </a:cubicBezTo>
                <a:cubicBezTo>
                  <a:pt x="9" y="482"/>
                  <a:pt x="9" y="482"/>
                  <a:pt x="8" y="481"/>
                </a:cubicBezTo>
                <a:cubicBezTo>
                  <a:pt x="7" y="481"/>
                  <a:pt x="7" y="480"/>
                  <a:pt x="7" y="479"/>
                </a:cubicBezTo>
                <a:cubicBezTo>
                  <a:pt x="7" y="479"/>
                  <a:pt x="6" y="478"/>
                  <a:pt x="6" y="477"/>
                </a:cubicBezTo>
                <a:cubicBezTo>
                  <a:pt x="6" y="475"/>
                  <a:pt x="5" y="474"/>
                  <a:pt x="5" y="472"/>
                </a:cubicBezTo>
                <a:cubicBezTo>
                  <a:pt x="5" y="472"/>
                  <a:pt x="5" y="472"/>
                  <a:pt x="5" y="471"/>
                </a:cubicBezTo>
                <a:cubicBezTo>
                  <a:pt x="4" y="470"/>
                  <a:pt x="4" y="470"/>
                  <a:pt x="5" y="469"/>
                </a:cubicBezTo>
                <a:cubicBezTo>
                  <a:pt x="5" y="465"/>
                  <a:pt x="5" y="465"/>
                  <a:pt x="5" y="465"/>
                </a:cubicBezTo>
                <a:cubicBezTo>
                  <a:pt x="6" y="465"/>
                  <a:pt x="7" y="465"/>
                  <a:pt x="7" y="464"/>
                </a:cubicBezTo>
                <a:cubicBezTo>
                  <a:pt x="6" y="464"/>
                  <a:pt x="6" y="463"/>
                  <a:pt x="7" y="463"/>
                </a:cubicBezTo>
                <a:cubicBezTo>
                  <a:pt x="6" y="462"/>
                  <a:pt x="6" y="462"/>
                  <a:pt x="5" y="462"/>
                </a:cubicBezTo>
                <a:cubicBezTo>
                  <a:pt x="5" y="462"/>
                  <a:pt x="4" y="462"/>
                  <a:pt x="4" y="461"/>
                </a:cubicBezTo>
                <a:cubicBezTo>
                  <a:pt x="4" y="460"/>
                  <a:pt x="4" y="458"/>
                  <a:pt x="4" y="457"/>
                </a:cubicBezTo>
                <a:cubicBezTo>
                  <a:pt x="4" y="456"/>
                  <a:pt x="4" y="455"/>
                  <a:pt x="4" y="455"/>
                </a:cubicBezTo>
                <a:cubicBezTo>
                  <a:pt x="4" y="455"/>
                  <a:pt x="4" y="454"/>
                  <a:pt x="4" y="454"/>
                </a:cubicBezTo>
                <a:cubicBezTo>
                  <a:pt x="3" y="453"/>
                  <a:pt x="3" y="453"/>
                  <a:pt x="3" y="452"/>
                </a:cubicBezTo>
                <a:cubicBezTo>
                  <a:pt x="3" y="451"/>
                  <a:pt x="4" y="448"/>
                  <a:pt x="3" y="447"/>
                </a:cubicBezTo>
                <a:cubicBezTo>
                  <a:pt x="3" y="447"/>
                  <a:pt x="2" y="446"/>
                  <a:pt x="2" y="445"/>
                </a:cubicBezTo>
                <a:cubicBezTo>
                  <a:pt x="2" y="443"/>
                  <a:pt x="3" y="441"/>
                  <a:pt x="2" y="439"/>
                </a:cubicBezTo>
                <a:cubicBezTo>
                  <a:pt x="2" y="438"/>
                  <a:pt x="3" y="437"/>
                  <a:pt x="5" y="436"/>
                </a:cubicBezTo>
                <a:cubicBezTo>
                  <a:pt x="5" y="436"/>
                  <a:pt x="5" y="436"/>
                  <a:pt x="5" y="436"/>
                </a:cubicBezTo>
                <a:cubicBezTo>
                  <a:pt x="4" y="436"/>
                  <a:pt x="3" y="435"/>
                  <a:pt x="3" y="435"/>
                </a:cubicBezTo>
                <a:cubicBezTo>
                  <a:pt x="2" y="434"/>
                  <a:pt x="1" y="434"/>
                  <a:pt x="1" y="433"/>
                </a:cubicBezTo>
                <a:cubicBezTo>
                  <a:pt x="2" y="433"/>
                  <a:pt x="2" y="433"/>
                  <a:pt x="3" y="433"/>
                </a:cubicBezTo>
                <a:cubicBezTo>
                  <a:pt x="3" y="433"/>
                  <a:pt x="3" y="432"/>
                  <a:pt x="3" y="432"/>
                </a:cubicBezTo>
                <a:cubicBezTo>
                  <a:pt x="3" y="431"/>
                  <a:pt x="3" y="430"/>
                  <a:pt x="2" y="429"/>
                </a:cubicBezTo>
                <a:cubicBezTo>
                  <a:pt x="1" y="429"/>
                  <a:pt x="2" y="429"/>
                  <a:pt x="2" y="428"/>
                </a:cubicBezTo>
                <a:cubicBezTo>
                  <a:pt x="2" y="428"/>
                  <a:pt x="2" y="427"/>
                  <a:pt x="2" y="427"/>
                </a:cubicBezTo>
                <a:cubicBezTo>
                  <a:pt x="2" y="426"/>
                  <a:pt x="2" y="424"/>
                  <a:pt x="2" y="423"/>
                </a:cubicBezTo>
                <a:cubicBezTo>
                  <a:pt x="2" y="422"/>
                  <a:pt x="2" y="422"/>
                  <a:pt x="2" y="421"/>
                </a:cubicBezTo>
                <a:cubicBezTo>
                  <a:pt x="1" y="420"/>
                  <a:pt x="2" y="418"/>
                  <a:pt x="1" y="416"/>
                </a:cubicBezTo>
                <a:cubicBezTo>
                  <a:pt x="1" y="415"/>
                  <a:pt x="2" y="413"/>
                  <a:pt x="1" y="411"/>
                </a:cubicBezTo>
                <a:cubicBezTo>
                  <a:pt x="0" y="411"/>
                  <a:pt x="1" y="410"/>
                  <a:pt x="1" y="409"/>
                </a:cubicBezTo>
                <a:cubicBezTo>
                  <a:pt x="1" y="406"/>
                  <a:pt x="1" y="402"/>
                  <a:pt x="1" y="398"/>
                </a:cubicBezTo>
                <a:cubicBezTo>
                  <a:pt x="1" y="397"/>
                  <a:pt x="0" y="396"/>
                  <a:pt x="1" y="395"/>
                </a:cubicBezTo>
                <a:cubicBezTo>
                  <a:pt x="1" y="395"/>
                  <a:pt x="1" y="395"/>
                  <a:pt x="1" y="395"/>
                </a:cubicBezTo>
                <a:cubicBezTo>
                  <a:pt x="0" y="394"/>
                  <a:pt x="0" y="394"/>
                  <a:pt x="1" y="393"/>
                </a:cubicBezTo>
                <a:cubicBezTo>
                  <a:pt x="2" y="392"/>
                  <a:pt x="1" y="391"/>
                  <a:pt x="1" y="390"/>
                </a:cubicBezTo>
                <a:cubicBezTo>
                  <a:pt x="1" y="390"/>
                  <a:pt x="2" y="390"/>
                  <a:pt x="2" y="389"/>
                </a:cubicBezTo>
                <a:cubicBezTo>
                  <a:pt x="2" y="389"/>
                  <a:pt x="2" y="389"/>
                  <a:pt x="2" y="389"/>
                </a:cubicBezTo>
                <a:cubicBezTo>
                  <a:pt x="1" y="389"/>
                  <a:pt x="1" y="389"/>
                  <a:pt x="1" y="388"/>
                </a:cubicBezTo>
                <a:cubicBezTo>
                  <a:pt x="1" y="388"/>
                  <a:pt x="2" y="387"/>
                  <a:pt x="1" y="387"/>
                </a:cubicBezTo>
                <a:cubicBezTo>
                  <a:pt x="0" y="386"/>
                  <a:pt x="1" y="384"/>
                  <a:pt x="1" y="383"/>
                </a:cubicBezTo>
                <a:cubicBezTo>
                  <a:pt x="1" y="378"/>
                  <a:pt x="1" y="374"/>
                  <a:pt x="1" y="369"/>
                </a:cubicBezTo>
                <a:cubicBezTo>
                  <a:pt x="1" y="369"/>
                  <a:pt x="1" y="368"/>
                  <a:pt x="1" y="368"/>
                </a:cubicBezTo>
                <a:cubicBezTo>
                  <a:pt x="1" y="367"/>
                  <a:pt x="0" y="367"/>
                  <a:pt x="0" y="367"/>
                </a:cubicBezTo>
                <a:cubicBezTo>
                  <a:pt x="0" y="365"/>
                  <a:pt x="0" y="365"/>
                  <a:pt x="0" y="363"/>
                </a:cubicBezTo>
                <a:cubicBezTo>
                  <a:pt x="0" y="363"/>
                  <a:pt x="1" y="363"/>
                  <a:pt x="1" y="363"/>
                </a:cubicBezTo>
                <a:cubicBezTo>
                  <a:pt x="0" y="361"/>
                  <a:pt x="2" y="359"/>
                  <a:pt x="1" y="357"/>
                </a:cubicBezTo>
                <a:cubicBezTo>
                  <a:pt x="1" y="356"/>
                  <a:pt x="2" y="356"/>
                  <a:pt x="2" y="355"/>
                </a:cubicBezTo>
                <a:cubicBezTo>
                  <a:pt x="2" y="355"/>
                  <a:pt x="2" y="355"/>
                  <a:pt x="2" y="354"/>
                </a:cubicBezTo>
                <a:cubicBezTo>
                  <a:pt x="2" y="354"/>
                  <a:pt x="2" y="353"/>
                  <a:pt x="2" y="352"/>
                </a:cubicBezTo>
                <a:cubicBezTo>
                  <a:pt x="2" y="345"/>
                  <a:pt x="2" y="345"/>
                  <a:pt x="2" y="345"/>
                </a:cubicBezTo>
                <a:cubicBezTo>
                  <a:pt x="3" y="344"/>
                  <a:pt x="4" y="344"/>
                  <a:pt x="4" y="343"/>
                </a:cubicBezTo>
                <a:cubicBezTo>
                  <a:pt x="5" y="342"/>
                  <a:pt x="4" y="341"/>
                  <a:pt x="3" y="339"/>
                </a:cubicBezTo>
                <a:cubicBezTo>
                  <a:pt x="4" y="339"/>
                  <a:pt x="5" y="338"/>
                  <a:pt x="5" y="338"/>
                </a:cubicBezTo>
                <a:cubicBezTo>
                  <a:pt x="5" y="337"/>
                  <a:pt x="4" y="336"/>
                  <a:pt x="4" y="336"/>
                </a:cubicBezTo>
                <a:cubicBezTo>
                  <a:pt x="4" y="334"/>
                  <a:pt x="4" y="333"/>
                  <a:pt x="5" y="332"/>
                </a:cubicBezTo>
                <a:cubicBezTo>
                  <a:pt x="5" y="331"/>
                  <a:pt x="5" y="331"/>
                  <a:pt x="5" y="331"/>
                </a:cubicBezTo>
                <a:cubicBezTo>
                  <a:pt x="5" y="329"/>
                  <a:pt x="5" y="328"/>
                  <a:pt x="5" y="327"/>
                </a:cubicBezTo>
                <a:cubicBezTo>
                  <a:pt x="7" y="326"/>
                  <a:pt x="6" y="324"/>
                  <a:pt x="7" y="323"/>
                </a:cubicBezTo>
                <a:cubicBezTo>
                  <a:pt x="7" y="323"/>
                  <a:pt x="6" y="322"/>
                  <a:pt x="7" y="321"/>
                </a:cubicBezTo>
                <a:cubicBezTo>
                  <a:pt x="7" y="320"/>
                  <a:pt x="7" y="319"/>
                  <a:pt x="8" y="318"/>
                </a:cubicBezTo>
                <a:cubicBezTo>
                  <a:pt x="8" y="317"/>
                  <a:pt x="8" y="316"/>
                  <a:pt x="8" y="315"/>
                </a:cubicBezTo>
                <a:cubicBezTo>
                  <a:pt x="8" y="314"/>
                  <a:pt x="9" y="314"/>
                  <a:pt x="9" y="313"/>
                </a:cubicBezTo>
                <a:cubicBezTo>
                  <a:pt x="9" y="312"/>
                  <a:pt x="9" y="311"/>
                  <a:pt x="9" y="310"/>
                </a:cubicBezTo>
                <a:cubicBezTo>
                  <a:pt x="10" y="309"/>
                  <a:pt x="10" y="309"/>
                  <a:pt x="11" y="308"/>
                </a:cubicBezTo>
                <a:cubicBezTo>
                  <a:pt x="11" y="307"/>
                  <a:pt x="10" y="306"/>
                  <a:pt x="12" y="305"/>
                </a:cubicBezTo>
                <a:cubicBezTo>
                  <a:pt x="12" y="305"/>
                  <a:pt x="12" y="305"/>
                  <a:pt x="12" y="305"/>
                </a:cubicBezTo>
                <a:cubicBezTo>
                  <a:pt x="10" y="303"/>
                  <a:pt x="12" y="302"/>
                  <a:pt x="13" y="301"/>
                </a:cubicBezTo>
                <a:cubicBezTo>
                  <a:pt x="12" y="300"/>
                  <a:pt x="12" y="299"/>
                  <a:pt x="12" y="298"/>
                </a:cubicBezTo>
                <a:cubicBezTo>
                  <a:pt x="13" y="297"/>
                  <a:pt x="14" y="296"/>
                  <a:pt x="14" y="295"/>
                </a:cubicBezTo>
                <a:cubicBezTo>
                  <a:pt x="14" y="295"/>
                  <a:pt x="14" y="294"/>
                  <a:pt x="14" y="294"/>
                </a:cubicBezTo>
                <a:cubicBezTo>
                  <a:pt x="15" y="293"/>
                  <a:pt x="14" y="292"/>
                  <a:pt x="14" y="292"/>
                </a:cubicBezTo>
                <a:cubicBezTo>
                  <a:pt x="14" y="292"/>
                  <a:pt x="14" y="291"/>
                  <a:pt x="15" y="291"/>
                </a:cubicBezTo>
                <a:cubicBezTo>
                  <a:pt x="15" y="290"/>
                  <a:pt x="13" y="290"/>
                  <a:pt x="14" y="289"/>
                </a:cubicBezTo>
                <a:cubicBezTo>
                  <a:pt x="15" y="289"/>
                  <a:pt x="15" y="288"/>
                  <a:pt x="15" y="288"/>
                </a:cubicBezTo>
                <a:cubicBezTo>
                  <a:pt x="16" y="287"/>
                  <a:pt x="16" y="287"/>
                  <a:pt x="17" y="286"/>
                </a:cubicBezTo>
                <a:cubicBezTo>
                  <a:pt x="17" y="282"/>
                  <a:pt x="17" y="282"/>
                  <a:pt x="17" y="282"/>
                </a:cubicBezTo>
                <a:cubicBezTo>
                  <a:pt x="18" y="281"/>
                  <a:pt x="17" y="279"/>
                  <a:pt x="18" y="278"/>
                </a:cubicBezTo>
                <a:cubicBezTo>
                  <a:pt x="18" y="277"/>
                  <a:pt x="19" y="276"/>
                  <a:pt x="20" y="276"/>
                </a:cubicBezTo>
                <a:cubicBezTo>
                  <a:pt x="20" y="275"/>
                  <a:pt x="20" y="274"/>
                  <a:pt x="19" y="274"/>
                </a:cubicBezTo>
                <a:cubicBezTo>
                  <a:pt x="19" y="273"/>
                  <a:pt x="20" y="272"/>
                  <a:pt x="20" y="272"/>
                </a:cubicBezTo>
                <a:cubicBezTo>
                  <a:pt x="21" y="270"/>
                  <a:pt x="21" y="270"/>
                  <a:pt x="21" y="266"/>
                </a:cubicBezTo>
                <a:cubicBezTo>
                  <a:pt x="22" y="266"/>
                  <a:pt x="22" y="266"/>
                  <a:pt x="22" y="265"/>
                </a:cubicBezTo>
                <a:cubicBezTo>
                  <a:pt x="23" y="265"/>
                  <a:pt x="23" y="265"/>
                  <a:pt x="23" y="264"/>
                </a:cubicBezTo>
                <a:cubicBezTo>
                  <a:pt x="23" y="264"/>
                  <a:pt x="23" y="263"/>
                  <a:pt x="23" y="262"/>
                </a:cubicBezTo>
                <a:cubicBezTo>
                  <a:pt x="23" y="261"/>
                  <a:pt x="23" y="260"/>
                  <a:pt x="24" y="259"/>
                </a:cubicBezTo>
                <a:cubicBezTo>
                  <a:pt x="24" y="258"/>
                  <a:pt x="26" y="258"/>
                  <a:pt x="25" y="257"/>
                </a:cubicBezTo>
                <a:cubicBezTo>
                  <a:pt x="25" y="255"/>
                  <a:pt x="27" y="255"/>
                  <a:pt x="26" y="254"/>
                </a:cubicBezTo>
                <a:cubicBezTo>
                  <a:pt x="26" y="253"/>
                  <a:pt x="27" y="252"/>
                  <a:pt x="28" y="252"/>
                </a:cubicBezTo>
                <a:cubicBezTo>
                  <a:pt x="29" y="251"/>
                  <a:pt x="29" y="251"/>
                  <a:pt x="28" y="249"/>
                </a:cubicBezTo>
                <a:cubicBezTo>
                  <a:pt x="29" y="248"/>
                  <a:pt x="29" y="247"/>
                  <a:pt x="31" y="248"/>
                </a:cubicBezTo>
                <a:cubicBezTo>
                  <a:pt x="31" y="248"/>
                  <a:pt x="32" y="248"/>
                  <a:pt x="32" y="247"/>
                </a:cubicBezTo>
                <a:cubicBezTo>
                  <a:pt x="32" y="247"/>
                  <a:pt x="31" y="247"/>
                  <a:pt x="31" y="247"/>
                </a:cubicBezTo>
                <a:cubicBezTo>
                  <a:pt x="30" y="246"/>
                  <a:pt x="30" y="246"/>
                  <a:pt x="30" y="246"/>
                </a:cubicBezTo>
                <a:cubicBezTo>
                  <a:pt x="30" y="245"/>
                  <a:pt x="30" y="245"/>
                  <a:pt x="30" y="245"/>
                </a:cubicBezTo>
                <a:cubicBezTo>
                  <a:pt x="31" y="243"/>
                  <a:pt x="32" y="242"/>
                  <a:pt x="33" y="240"/>
                </a:cubicBezTo>
                <a:cubicBezTo>
                  <a:pt x="33" y="239"/>
                  <a:pt x="34" y="239"/>
                  <a:pt x="34" y="239"/>
                </a:cubicBezTo>
                <a:cubicBezTo>
                  <a:pt x="35" y="239"/>
                  <a:pt x="35" y="238"/>
                  <a:pt x="35" y="238"/>
                </a:cubicBezTo>
                <a:cubicBezTo>
                  <a:pt x="36" y="237"/>
                  <a:pt x="37" y="238"/>
                  <a:pt x="38" y="237"/>
                </a:cubicBezTo>
                <a:cubicBezTo>
                  <a:pt x="38" y="236"/>
                  <a:pt x="37" y="237"/>
                  <a:pt x="37" y="236"/>
                </a:cubicBezTo>
                <a:cubicBezTo>
                  <a:pt x="36" y="235"/>
                  <a:pt x="36" y="235"/>
                  <a:pt x="36" y="233"/>
                </a:cubicBezTo>
                <a:cubicBezTo>
                  <a:pt x="36" y="233"/>
                  <a:pt x="37" y="233"/>
                  <a:pt x="37" y="232"/>
                </a:cubicBezTo>
                <a:cubicBezTo>
                  <a:pt x="37" y="231"/>
                  <a:pt x="37" y="231"/>
                  <a:pt x="37" y="230"/>
                </a:cubicBezTo>
                <a:cubicBezTo>
                  <a:pt x="38" y="230"/>
                  <a:pt x="38" y="229"/>
                  <a:pt x="39" y="228"/>
                </a:cubicBezTo>
                <a:cubicBezTo>
                  <a:pt x="40" y="227"/>
                  <a:pt x="39" y="226"/>
                  <a:pt x="39" y="225"/>
                </a:cubicBezTo>
                <a:cubicBezTo>
                  <a:pt x="39" y="224"/>
                  <a:pt x="40" y="224"/>
                  <a:pt x="41" y="224"/>
                </a:cubicBezTo>
                <a:cubicBezTo>
                  <a:pt x="41" y="224"/>
                  <a:pt x="41" y="224"/>
                  <a:pt x="41" y="224"/>
                </a:cubicBezTo>
                <a:cubicBezTo>
                  <a:pt x="41" y="222"/>
                  <a:pt x="43" y="220"/>
                  <a:pt x="42" y="218"/>
                </a:cubicBezTo>
                <a:cubicBezTo>
                  <a:pt x="43" y="217"/>
                  <a:pt x="45" y="216"/>
                  <a:pt x="46" y="214"/>
                </a:cubicBezTo>
                <a:cubicBezTo>
                  <a:pt x="46" y="213"/>
                  <a:pt x="46" y="213"/>
                  <a:pt x="46" y="212"/>
                </a:cubicBezTo>
                <a:cubicBezTo>
                  <a:pt x="47" y="211"/>
                  <a:pt x="47" y="211"/>
                  <a:pt x="48" y="210"/>
                </a:cubicBezTo>
                <a:cubicBezTo>
                  <a:pt x="48" y="206"/>
                  <a:pt x="48" y="206"/>
                  <a:pt x="48" y="206"/>
                </a:cubicBezTo>
                <a:cubicBezTo>
                  <a:pt x="49" y="205"/>
                  <a:pt x="50" y="203"/>
                  <a:pt x="52" y="203"/>
                </a:cubicBezTo>
                <a:cubicBezTo>
                  <a:pt x="52" y="203"/>
                  <a:pt x="52" y="203"/>
                  <a:pt x="53" y="203"/>
                </a:cubicBezTo>
                <a:cubicBezTo>
                  <a:pt x="52" y="202"/>
                  <a:pt x="52" y="202"/>
                  <a:pt x="52" y="202"/>
                </a:cubicBezTo>
                <a:cubicBezTo>
                  <a:pt x="51" y="202"/>
                  <a:pt x="51" y="202"/>
                  <a:pt x="51" y="202"/>
                </a:cubicBezTo>
                <a:cubicBezTo>
                  <a:pt x="52" y="201"/>
                  <a:pt x="53" y="201"/>
                  <a:pt x="53" y="200"/>
                </a:cubicBezTo>
                <a:cubicBezTo>
                  <a:pt x="53" y="199"/>
                  <a:pt x="54" y="199"/>
                  <a:pt x="55" y="198"/>
                </a:cubicBezTo>
                <a:cubicBezTo>
                  <a:pt x="54" y="198"/>
                  <a:pt x="53" y="197"/>
                  <a:pt x="53" y="197"/>
                </a:cubicBezTo>
                <a:cubicBezTo>
                  <a:pt x="54" y="196"/>
                  <a:pt x="54" y="194"/>
                  <a:pt x="56" y="194"/>
                </a:cubicBezTo>
                <a:cubicBezTo>
                  <a:pt x="57" y="193"/>
                  <a:pt x="57" y="193"/>
                  <a:pt x="57" y="192"/>
                </a:cubicBezTo>
                <a:cubicBezTo>
                  <a:pt x="57" y="191"/>
                  <a:pt x="58" y="191"/>
                  <a:pt x="59" y="190"/>
                </a:cubicBezTo>
                <a:cubicBezTo>
                  <a:pt x="59" y="189"/>
                  <a:pt x="60" y="189"/>
                  <a:pt x="61" y="189"/>
                </a:cubicBezTo>
                <a:cubicBezTo>
                  <a:pt x="61" y="189"/>
                  <a:pt x="61" y="188"/>
                  <a:pt x="61" y="188"/>
                </a:cubicBezTo>
                <a:cubicBezTo>
                  <a:pt x="61" y="187"/>
                  <a:pt x="62" y="187"/>
                  <a:pt x="62" y="187"/>
                </a:cubicBezTo>
                <a:cubicBezTo>
                  <a:pt x="63" y="187"/>
                  <a:pt x="63" y="186"/>
                  <a:pt x="63" y="185"/>
                </a:cubicBezTo>
                <a:cubicBezTo>
                  <a:pt x="63" y="185"/>
                  <a:pt x="62" y="185"/>
                  <a:pt x="62" y="185"/>
                </a:cubicBezTo>
                <a:cubicBezTo>
                  <a:pt x="63" y="184"/>
                  <a:pt x="65" y="185"/>
                  <a:pt x="64" y="183"/>
                </a:cubicBezTo>
                <a:cubicBezTo>
                  <a:pt x="64" y="182"/>
                  <a:pt x="65" y="182"/>
                  <a:pt x="65" y="183"/>
                </a:cubicBezTo>
                <a:cubicBezTo>
                  <a:pt x="65" y="183"/>
                  <a:pt x="65" y="183"/>
                  <a:pt x="65" y="183"/>
                </a:cubicBezTo>
                <a:cubicBezTo>
                  <a:pt x="66" y="183"/>
                  <a:pt x="66" y="182"/>
                  <a:pt x="66" y="181"/>
                </a:cubicBezTo>
                <a:cubicBezTo>
                  <a:pt x="66" y="181"/>
                  <a:pt x="67" y="180"/>
                  <a:pt x="67" y="180"/>
                </a:cubicBezTo>
                <a:cubicBezTo>
                  <a:pt x="67" y="178"/>
                  <a:pt x="68" y="177"/>
                  <a:pt x="69" y="176"/>
                </a:cubicBezTo>
                <a:cubicBezTo>
                  <a:pt x="69" y="173"/>
                  <a:pt x="69" y="173"/>
                  <a:pt x="69" y="173"/>
                </a:cubicBezTo>
                <a:cubicBezTo>
                  <a:pt x="69" y="172"/>
                  <a:pt x="71" y="173"/>
                  <a:pt x="71" y="171"/>
                </a:cubicBezTo>
                <a:cubicBezTo>
                  <a:pt x="71" y="171"/>
                  <a:pt x="71" y="170"/>
                  <a:pt x="71" y="170"/>
                </a:cubicBezTo>
                <a:cubicBezTo>
                  <a:pt x="71" y="169"/>
                  <a:pt x="72" y="169"/>
                  <a:pt x="72" y="168"/>
                </a:cubicBezTo>
                <a:cubicBezTo>
                  <a:pt x="74" y="167"/>
                  <a:pt x="74" y="165"/>
                  <a:pt x="75" y="164"/>
                </a:cubicBezTo>
                <a:cubicBezTo>
                  <a:pt x="76" y="164"/>
                  <a:pt x="76" y="162"/>
                  <a:pt x="77" y="162"/>
                </a:cubicBezTo>
                <a:cubicBezTo>
                  <a:pt x="78" y="161"/>
                  <a:pt x="77" y="160"/>
                  <a:pt x="78" y="159"/>
                </a:cubicBezTo>
                <a:cubicBezTo>
                  <a:pt x="79" y="159"/>
                  <a:pt x="80" y="159"/>
                  <a:pt x="80" y="159"/>
                </a:cubicBezTo>
                <a:cubicBezTo>
                  <a:pt x="80" y="160"/>
                  <a:pt x="81" y="161"/>
                  <a:pt x="82" y="161"/>
                </a:cubicBezTo>
                <a:cubicBezTo>
                  <a:pt x="82" y="162"/>
                  <a:pt x="83" y="162"/>
                  <a:pt x="83" y="163"/>
                </a:cubicBezTo>
                <a:cubicBezTo>
                  <a:pt x="83" y="164"/>
                  <a:pt x="85" y="163"/>
                  <a:pt x="85" y="165"/>
                </a:cubicBezTo>
                <a:cubicBezTo>
                  <a:pt x="86" y="165"/>
                  <a:pt x="86" y="166"/>
                  <a:pt x="86" y="167"/>
                </a:cubicBezTo>
                <a:cubicBezTo>
                  <a:pt x="86" y="167"/>
                  <a:pt x="87" y="167"/>
                  <a:pt x="87" y="167"/>
                </a:cubicBezTo>
                <a:cubicBezTo>
                  <a:pt x="87" y="167"/>
                  <a:pt x="87" y="168"/>
                  <a:pt x="87" y="168"/>
                </a:cubicBezTo>
                <a:cubicBezTo>
                  <a:pt x="88" y="168"/>
                  <a:pt x="89" y="168"/>
                  <a:pt x="89" y="169"/>
                </a:cubicBezTo>
                <a:cubicBezTo>
                  <a:pt x="89" y="171"/>
                  <a:pt x="91" y="171"/>
                  <a:pt x="92" y="171"/>
                </a:cubicBezTo>
                <a:cubicBezTo>
                  <a:pt x="92" y="172"/>
                  <a:pt x="92" y="173"/>
                  <a:pt x="91" y="173"/>
                </a:cubicBezTo>
                <a:cubicBezTo>
                  <a:pt x="91" y="173"/>
                  <a:pt x="90" y="172"/>
                  <a:pt x="90" y="172"/>
                </a:cubicBezTo>
                <a:cubicBezTo>
                  <a:pt x="90" y="172"/>
                  <a:pt x="90" y="172"/>
                  <a:pt x="90" y="173"/>
                </a:cubicBezTo>
                <a:cubicBezTo>
                  <a:pt x="90" y="173"/>
                  <a:pt x="90" y="173"/>
                  <a:pt x="90" y="173"/>
                </a:cubicBezTo>
                <a:cubicBezTo>
                  <a:pt x="90" y="173"/>
                  <a:pt x="89" y="173"/>
                  <a:pt x="89" y="173"/>
                </a:cubicBezTo>
                <a:cubicBezTo>
                  <a:pt x="89" y="173"/>
                  <a:pt x="89" y="173"/>
                  <a:pt x="89" y="174"/>
                </a:cubicBezTo>
                <a:cubicBezTo>
                  <a:pt x="89" y="174"/>
                  <a:pt x="90" y="173"/>
                  <a:pt x="90" y="173"/>
                </a:cubicBezTo>
                <a:cubicBezTo>
                  <a:pt x="90" y="173"/>
                  <a:pt x="90" y="173"/>
                  <a:pt x="91" y="173"/>
                </a:cubicBezTo>
                <a:cubicBezTo>
                  <a:pt x="91" y="174"/>
                  <a:pt x="91" y="174"/>
                  <a:pt x="92" y="175"/>
                </a:cubicBezTo>
                <a:cubicBezTo>
                  <a:pt x="92" y="176"/>
                  <a:pt x="90" y="176"/>
                  <a:pt x="91" y="178"/>
                </a:cubicBezTo>
                <a:cubicBezTo>
                  <a:pt x="90" y="179"/>
                  <a:pt x="89" y="179"/>
                  <a:pt x="88" y="180"/>
                </a:cubicBezTo>
                <a:cubicBezTo>
                  <a:pt x="88" y="181"/>
                  <a:pt x="87" y="182"/>
                  <a:pt x="86" y="182"/>
                </a:cubicBezTo>
                <a:cubicBezTo>
                  <a:pt x="85" y="182"/>
                  <a:pt x="85" y="184"/>
                  <a:pt x="85" y="184"/>
                </a:cubicBezTo>
                <a:cubicBezTo>
                  <a:pt x="84" y="185"/>
                  <a:pt x="83" y="186"/>
                  <a:pt x="82" y="186"/>
                </a:cubicBezTo>
                <a:cubicBezTo>
                  <a:pt x="82" y="187"/>
                  <a:pt x="81" y="188"/>
                  <a:pt x="81" y="188"/>
                </a:cubicBezTo>
                <a:cubicBezTo>
                  <a:pt x="79" y="188"/>
                  <a:pt x="79" y="190"/>
                  <a:pt x="77" y="190"/>
                </a:cubicBezTo>
                <a:cubicBezTo>
                  <a:pt x="77" y="190"/>
                  <a:pt x="76" y="190"/>
                  <a:pt x="76" y="191"/>
                </a:cubicBezTo>
                <a:cubicBezTo>
                  <a:pt x="76" y="192"/>
                  <a:pt x="76" y="192"/>
                  <a:pt x="75" y="192"/>
                </a:cubicBezTo>
                <a:cubicBezTo>
                  <a:pt x="74" y="192"/>
                  <a:pt x="74" y="192"/>
                  <a:pt x="73" y="192"/>
                </a:cubicBezTo>
                <a:cubicBezTo>
                  <a:pt x="74" y="193"/>
                  <a:pt x="74" y="193"/>
                  <a:pt x="74" y="193"/>
                </a:cubicBezTo>
                <a:cubicBezTo>
                  <a:pt x="74" y="194"/>
                  <a:pt x="73" y="195"/>
                  <a:pt x="72" y="195"/>
                </a:cubicBezTo>
                <a:cubicBezTo>
                  <a:pt x="70" y="194"/>
                  <a:pt x="70" y="196"/>
                  <a:pt x="68" y="196"/>
                </a:cubicBezTo>
                <a:cubicBezTo>
                  <a:pt x="68" y="196"/>
                  <a:pt x="68" y="196"/>
                  <a:pt x="68" y="196"/>
                </a:cubicBezTo>
                <a:cubicBezTo>
                  <a:pt x="68" y="196"/>
                  <a:pt x="68" y="197"/>
                  <a:pt x="68" y="197"/>
                </a:cubicBezTo>
                <a:cubicBezTo>
                  <a:pt x="68" y="198"/>
                  <a:pt x="68" y="198"/>
                  <a:pt x="69" y="197"/>
                </a:cubicBezTo>
                <a:cubicBezTo>
                  <a:pt x="69" y="196"/>
                  <a:pt x="70" y="197"/>
                  <a:pt x="71" y="196"/>
                </a:cubicBezTo>
                <a:cubicBezTo>
                  <a:pt x="71" y="196"/>
                  <a:pt x="72" y="196"/>
                  <a:pt x="72" y="196"/>
                </a:cubicBezTo>
                <a:cubicBezTo>
                  <a:pt x="73" y="196"/>
                  <a:pt x="72" y="196"/>
                  <a:pt x="72" y="197"/>
                </a:cubicBezTo>
                <a:cubicBezTo>
                  <a:pt x="72" y="198"/>
                  <a:pt x="71" y="199"/>
                  <a:pt x="70" y="199"/>
                </a:cubicBezTo>
                <a:cubicBezTo>
                  <a:pt x="70" y="198"/>
                  <a:pt x="68" y="198"/>
                  <a:pt x="67" y="198"/>
                </a:cubicBezTo>
                <a:cubicBezTo>
                  <a:pt x="67" y="199"/>
                  <a:pt x="68" y="200"/>
                  <a:pt x="68" y="201"/>
                </a:cubicBezTo>
                <a:cubicBezTo>
                  <a:pt x="68" y="201"/>
                  <a:pt x="69" y="201"/>
                  <a:pt x="69" y="201"/>
                </a:cubicBezTo>
                <a:cubicBezTo>
                  <a:pt x="70" y="202"/>
                  <a:pt x="70" y="202"/>
                  <a:pt x="69" y="203"/>
                </a:cubicBezTo>
                <a:cubicBezTo>
                  <a:pt x="69" y="204"/>
                  <a:pt x="68" y="205"/>
                  <a:pt x="67" y="206"/>
                </a:cubicBezTo>
                <a:cubicBezTo>
                  <a:pt x="66" y="208"/>
                  <a:pt x="65" y="211"/>
                  <a:pt x="62" y="213"/>
                </a:cubicBezTo>
                <a:cubicBezTo>
                  <a:pt x="62" y="213"/>
                  <a:pt x="62" y="213"/>
                  <a:pt x="61" y="213"/>
                </a:cubicBezTo>
                <a:cubicBezTo>
                  <a:pt x="61" y="213"/>
                  <a:pt x="61" y="213"/>
                  <a:pt x="60" y="213"/>
                </a:cubicBezTo>
                <a:cubicBezTo>
                  <a:pt x="60" y="213"/>
                  <a:pt x="61" y="213"/>
                  <a:pt x="61" y="214"/>
                </a:cubicBezTo>
                <a:cubicBezTo>
                  <a:pt x="62" y="214"/>
                  <a:pt x="62" y="214"/>
                  <a:pt x="62" y="215"/>
                </a:cubicBezTo>
                <a:cubicBezTo>
                  <a:pt x="62" y="216"/>
                  <a:pt x="61" y="216"/>
                  <a:pt x="61" y="217"/>
                </a:cubicBezTo>
                <a:cubicBezTo>
                  <a:pt x="61" y="218"/>
                  <a:pt x="61" y="218"/>
                  <a:pt x="60" y="219"/>
                </a:cubicBezTo>
                <a:cubicBezTo>
                  <a:pt x="59" y="219"/>
                  <a:pt x="60" y="220"/>
                  <a:pt x="59" y="221"/>
                </a:cubicBezTo>
                <a:cubicBezTo>
                  <a:pt x="58" y="222"/>
                  <a:pt x="59" y="224"/>
                  <a:pt x="57" y="225"/>
                </a:cubicBezTo>
                <a:cubicBezTo>
                  <a:pt x="57" y="226"/>
                  <a:pt x="56" y="227"/>
                  <a:pt x="55" y="228"/>
                </a:cubicBezTo>
                <a:cubicBezTo>
                  <a:pt x="55" y="229"/>
                  <a:pt x="55" y="230"/>
                  <a:pt x="55" y="231"/>
                </a:cubicBezTo>
                <a:cubicBezTo>
                  <a:pt x="54" y="231"/>
                  <a:pt x="54" y="232"/>
                  <a:pt x="54" y="233"/>
                </a:cubicBezTo>
                <a:cubicBezTo>
                  <a:pt x="53" y="233"/>
                  <a:pt x="53" y="234"/>
                  <a:pt x="52" y="235"/>
                </a:cubicBezTo>
                <a:cubicBezTo>
                  <a:pt x="52" y="236"/>
                  <a:pt x="51" y="237"/>
                  <a:pt x="51" y="238"/>
                </a:cubicBezTo>
                <a:cubicBezTo>
                  <a:pt x="51" y="240"/>
                  <a:pt x="49" y="241"/>
                  <a:pt x="50" y="242"/>
                </a:cubicBezTo>
                <a:cubicBezTo>
                  <a:pt x="50" y="243"/>
                  <a:pt x="49" y="244"/>
                  <a:pt x="49" y="245"/>
                </a:cubicBezTo>
                <a:cubicBezTo>
                  <a:pt x="49" y="246"/>
                  <a:pt x="48" y="246"/>
                  <a:pt x="48" y="247"/>
                </a:cubicBezTo>
                <a:cubicBezTo>
                  <a:pt x="48" y="248"/>
                  <a:pt x="46" y="249"/>
                  <a:pt x="46" y="250"/>
                </a:cubicBezTo>
                <a:cubicBezTo>
                  <a:pt x="46" y="251"/>
                  <a:pt x="45" y="252"/>
                  <a:pt x="45" y="254"/>
                </a:cubicBezTo>
                <a:cubicBezTo>
                  <a:pt x="45" y="254"/>
                  <a:pt x="44" y="255"/>
                  <a:pt x="43" y="256"/>
                </a:cubicBezTo>
                <a:cubicBezTo>
                  <a:pt x="44" y="256"/>
                  <a:pt x="44" y="256"/>
                  <a:pt x="44" y="257"/>
                </a:cubicBezTo>
                <a:cubicBezTo>
                  <a:pt x="44" y="257"/>
                  <a:pt x="43" y="258"/>
                  <a:pt x="43" y="258"/>
                </a:cubicBezTo>
                <a:cubicBezTo>
                  <a:pt x="44" y="259"/>
                  <a:pt x="43" y="260"/>
                  <a:pt x="42" y="261"/>
                </a:cubicBezTo>
                <a:cubicBezTo>
                  <a:pt x="41" y="262"/>
                  <a:pt x="41" y="264"/>
                  <a:pt x="41" y="265"/>
                </a:cubicBezTo>
                <a:cubicBezTo>
                  <a:pt x="41" y="266"/>
                  <a:pt x="40" y="266"/>
                  <a:pt x="39" y="267"/>
                </a:cubicBezTo>
                <a:cubicBezTo>
                  <a:pt x="39" y="268"/>
                  <a:pt x="40" y="270"/>
                  <a:pt x="38" y="271"/>
                </a:cubicBezTo>
                <a:cubicBezTo>
                  <a:pt x="38" y="274"/>
                  <a:pt x="38" y="274"/>
                  <a:pt x="38" y="274"/>
                </a:cubicBezTo>
                <a:cubicBezTo>
                  <a:pt x="37" y="275"/>
                  <a:pt x="36" y="277"/>
                  <a:pt x="35" y="279"/>
                </a:cubicBezTo>
                <a:cubicBezTo>
                  <a:pt x="34" y="280"/>
                  <a:pt x="35" y="282"/>
                  <a:pt x="35" y="283"/>
                </a:cubicBezTo>
                <a:cubicBezTo>
                  <a:pt x="33" y="285"/>
                  <a:pt x="33" y="286"/>
                  <a:pt x="32" y="289"/>
                </a:cubicBezTo>
                <a:cubicBezTo>
                  <a:pt x="32" y="289"/>
                  <a:pt x="31" y="290"/>
                  <a:pt x="31" y="290"/>
                </a:cubicBezTo>
                <a:cubicBezTo>
                  <a:pt x="32" y="291"/>
                  <a:pt x="31" y="291"/>
                  <a:pt x="31" y="292"/>
                </a:cubicBezTo>
                <a:cubicBezTo>
                  <a:pt x="31" y="292"/>
                  <a:pt x="31" y="293"/>
                  <a:pt x="30" y="293"/>
                </a:cubicBezTo>
                <a:cubicBezTo>
                  <a:pt x="30" y="294"/>
                  <a:pt x="30" y="294"/>
                  <a:pt x="30" y="294"/>
                </a:cubicBezTo>
                <a:cubicBezTo>
                  <a:pt x="30" y="295"/>
                  <a:pt x="31" y="297"/>
                  <a:pt x="30" y="298"/>
                </a:cubicBezTo>
                <a:cubicBezTo>
                  <a:pt x="29" y="299"/>
                  <a:pt x="29" y="300"/>
                  <a:pt x="29" y="301"/>
                </a:cubicBezTo>
                <a:cubicBezTo>
                  <a:pt x="29" y="302"/>
                  <a:pt x="28" y="303"/>
                  <a:pt x="28" y="304"/>
                </a:cubicBezTo>
                <a:cubicBezTo>
                  <a:pt x="29" y="305"/>
                  <a:pt x="27" y="306"/>
                  <a:pt x="27" y="307"/>
                </a:cubicBezTo>
                <a:cubicBezTo>
                  <a:pt x="27" y="308"/>
                  <a:pt x="26" y="309"/>
                  <a:pt x="26" y="309"/>
                </a:cubicBezTo>
                <a:cubicBezTo>
                  <a:pt x="25" y="310"/>
                  <a:pt x="25" y="311"/>
                  <a:pt x="26" y="311"/>
                </a:cubicBezTo>
                <a:cubicBezTo>
                  <a:pt x="26" y="312"/>
                  <a:pt x="26" y="312"/>
                  <a:pt x="26" y="313"/>
                </a:cubicBezTo>
                <a:cubicBezTo>
                  <a:pt x="25" y="315"/>
                  <a:pt x="24" y="316"/>
                  <a:pt x="24" y="318"/>
                </a:cubicBezTo>
                <a:cubicBezTo>
                  <a:pt x="25" y="320"/>
                  <a:pt x="23" y="320"/>
                  <a:pt x="23" y="321"/>
                </a:cubicBezTo>
                <a:cubicBezTo>
                  <a:pt x="23" y="323"/>
                  <a:pt x="23" y="324"/>
                  <a:pt x="23" y="325"/>
                </a:cubicBezTo>
                <a:cubicBezTo>
                  <a:pt x="22" y="326"/>
                  <a:pt x="23" y="328"/>
                  <a:pt x="22" y="329"/>
                </a:cubicBezTo>
                <a:cubicBezTo>
                  <a:pt x="22" y="330"/>
                  <a:pt x="21" y="331"/>
                  <a:pt x="21" y="332"/>
                </a:cubicBezTo>
                <a:cubicBezTo>
                  <a:pt x="21" y="333"/>
                  <a:pt x="20" y="333"/>
                  <a:pt x="21" y="334"/>
                </a:cubicBezTo>
                <a:cubicBezTo>
                  <a:pt x="22" y="335"/>
                  <a:pt x="21" y="335"/>
                  <a:pt x="21" y="337"/>
                </a:cubicBezTo>
                <a:cubicBezTo>
                  <a:pt x="20" y="337"/>
                  <a:pt x="20" y="339"/>
                  <a:pt x="22" y="339"/>
                </a:cubicBezTo>
                <a:cubicBezTo>
                  <a:pt x="21" y="340"/>
                  <a:pt x="20" y="340"/>
                  <a:pt x="19" y="341"/>
                </a:cubicBezTo>
                <a:cubicBezTo>
                  <a:pt x="21" y="343"/>
                  <a:pt x="21" y="343"/>
                  <a:pt x="20" y="344"/>
                </a:cubicBezTo>
                <a:cubicBezTo>
                  <a:pt x="20" y="345"/>
                  <a:pt x="21" y="345"/>
                  <a:pt x="20" y="345"/>
                </a:cubicBezTo>
                <a:cubicBezTo>
                  <a:pt x="19" y="346"/>
                  <a:pt x="20" y="347"/>
                  <a:pt x="20" y="348"/>
                </a:cubicBezTo>
                <a:cubicBezTo>
                  <a:pt x="20" y="348"/>
                  <a:pt x="19" y="349"/>
                  <a:pt x="19" y="350"/>
                </a:cubicBezTo>
                <a:cubicBezTo>
                  <a:pt x="19" y="350"/>
                  <a:pt x="20" y="351"/>
                  <a:pt x="20" y="351"/>
                </a:cubicBezTo>
                <a:cubicBezTo>
                  <a:pt x="21" y="352"/>
                  <a:pt x="18" y="353"/>
                  <a:pt x="21" y="353"/>
                </a:cubicBezTo>
                <a:cubicBezTo>
                  <a:pt x="20" y="354"/>
                  <a:pt x="20" y="354"/>
                  <a:pt x="20" y="354"/>
                </a:cubicBezTo>
                <a:cubicBezTo>
                  <a:pt x="20" y="362"/>
                  <a:pt x="20" y="362"/>
                  <a:pt x="20" y="362"/>
                </a:cubicBezTo>
                <a:cubicBezTo>
                  <a:pt x="20" y="363"/>
                  <a:pt x="20" y="364"/>
                  <a:pt x="19" y="365"/>
                </a:cubicBezTo>
                <a:cubicBezTo>
                  <a:pt x="19" y="365"/>
                  <a:pt x="19" y="367"/>
                  <a:pt x="18" y="367"/>
                </a:cubicBezTo>
                <a:cubicBezTo>
                  <a:pt x="17" y="368"/>
                  <a:pt x="18" y="368"/>
                  <a:pt x="18" y="368"/>
                </a:cubicBezTo>
                <a:cubicBezTo>
                  <a:pt x="19" y="369"/>
                  <a:pt x="19" y="370"/>
                  <a:pt x="18" y="370"/>
                </a:cubicBezTo>
                <a:cubicBezTo>
                  <a:pt x="17" y="371"/>
                  <a:pt x="18" y="371"/>
                  <a:pt x="18" y="371"/>
                </a:cubicBezTo>
                <a:cubicBezTo>
                  <a:pt x="18" y="372"/>
                  <a:pt x="17" y="373"/>
                  <a:pt x="18" y="374"/>
                </a:cubicBezTo>
                <a:cubicBezTo>
                  <a:pt x="17" y="374"/>
                  <a:pt x="17" y="374"/>
                  <a:pt x="17" y="374"/>
                </a:cubicBezTo>
                <a:cubicBezTo>
                  <a:pt x="17" y="375"/>
                  <a:pt x="17" y="375"/>
                  <a:pt x="18" y="375"/>
                </a:cubicBezTo>
                <a:cubicBezTo>
                  <a:pt x="18" y="376"/>
                  <a:pt x="17" y="377"/>
                  <a:pt x="18" y="378"/>
                </a:cubicBezTo>
                <a:cubicBezTo>
                  <a:pt x="19" y="378"/>
                  <a:pt x="19" y="380"/>
                  <a:pt x="18" y="380"/>
                </a:cubicBezTo>
                <a:cubicBezTo>
                  <a:pt x="17" y="381"/>
                  <a:pt x="17" y="384"/>
                  <a:pt x="15" y="385"/>
                </a:cubicBezTo>
                <a:cubicBezTo>
                  <a:pt x="14" y="386"/>
                  <a:pt x="13" y="385"/>
                  <a:pt x="12" y="385"/>
                </a:cubicBezTo>
                <a:cubicBezTo>
                  <a:pt x="11" y="385"/>
                  <a:pt x="9" y="385"/>
                  <a:pt x="8" y="386"/>
                </a:cubicBezTo>
                <a:cubicBezTo>
                  <a:pt x="9" y="387"/>
                  <a:pt x="10" y="386"/>
                  <a:pt x="11" y="386"/>
                </a:cubicBezTo>
                <a:cubicBezTo>
                  <a:pt x="12" y="386"/>
                  <a:pt x="13" y="386"/>
                  <a:pt x="14" y="386"/>
                </a:cubicBezTo>
                <a:cubicBezTo>
                  <a:pt x="15" y="386"/>
                  <a:pt x="16" y="386"/>
                  <a:pt x="17" y="387"/>
                </a:cubicBezTo>
                <a:cubicBezTo>
                  <a:pt x="16" y="387"/>
                  <a:pt x="15" y="387"/>
                  <a:pt x="14" y="387"/>
                </a:cubicBezTo>
                <a:cubicBezTo>
                  <a:pt x="14" y="387"/>
                  <a:pt x="14" y="388"/>
                  <a:pt x="14" y="388"/>
                </a:cubicBezTo>
                <a:cubicBezTo>
                  <a:pt x="14" y="388"/>
                  <a:pt x="14" y="389"/>
                  <a:pt x="14" y="389"/>
                </a:cubicBezTo>
                <a:cubicBezTo>
                  <a:pt x="15" y="389"/>
                  <a:pt x="16" y="389"/>
                  <a:pt x="16" y="389"/>
                </a:cubicBezTo>
                <a:cubicBezTo>
                  <a:pt x="17" y="390"/>
                  <a:pt x="17" y="391"/>
                  <a:pt x="17" y="392"/>
                </a:cubicBezTo>
                <a:cubicBezTo>
                  <a:pt x="16" y="392"/>
                  <a:pt x="16" y="392"/>
                  <a:pt x="15" y="392"/>
                </a:cubicBezTo>
                <a:cubicBezTo>
                  <a:pt x="15" y="392"/>
                  <a:pt x="15" y="392"/>
                  <a:pt x="15" y="392"/>
                </a:cubicBezTo>
                <a:cubicBezTo>
                  <a:pt x="15" y="392"/>
                  <a:pt x="15" y="393"/>
                  <a:pt x="15" y="393"/>
                </a:cubicBezTo>
                <a:cubicBezTo>
                  <a:pt x="16" y="393"/>
                  <a:pt x="17" y="394"/>
                  <a:pt x="18" y="394"/>
                </a:cubicBezTo>
                <a:cubicBezTo>
                  <a:pt x="17" y="395"/>
                  <a:pt x="16" y="395"/>
                  <a:pt x="16" y="396"/>
                </a:cubicBezTo>
                <a:cubicBezTo>
                  <a:pt x="16" y="396"/>
                  <a:pt x="16" y="397"/>
                  <a:pt x="15" y="397"/>
                </a:cubicBezTo>
                <a:cubicBezTo>
                  <a:pt x="15" y="398"/>
                  <a:pt x="15" y="398"/>
                  <a:pt x="15" y="399"/>
                </a:cubicBezTo>
                <a:cubicBezTo>
                  <a:pt x="16" y="400"/>
                  <a:pt x="16" y="401"/>
                  <a:pt x="15" y="402"/>
                </a:cubicBezTo>
                <a:cubicBezTo>
                  <a:pt x="15" y="402"/>
                  <a:pt x="16" y="403"/>
                  <a:pt x="16" y="403"/>
                </a:cubicBezTo>
                <a:cubicBezTo>
                  <a:pt x="17" y="404"/>
                  <a:pt x="17" y="404"/>
                  <a:pt x="16" y="405"/>
                </a:cubicBezTo>
                <a:cubicBezTo>
                  <a:pt x="16" y="406"/>
                  <a:pt x="16" y="406"/>
                  <a:pt x="16" y="407"/>
                </a:cubicBezTo>
                <a:cubicBezTo>
                  <a:pt x="17" y="407"/>
                  <a:pt x="17" y="408"/>
                  <a:pt x="18" y="409"/>
                </a:cubicBezTo>
                <a:cubicBezTo>
                  <a:pt x="17" y="409"/>
                  <a:pt x="16" y="410"/>
                  <a:pt x="17" y="411"/>
                </a:cubicBezTo>
                <a:cubicBezTo>
                  <a:pt x="18" y="412"/>
                  <a:pt x="18" y="413"/>
                  <a:pt x="17" y="415"/>
                </a:cubicBezTo>
                <a:cubicBezTo>
                  <a:pt x="16" y="416"/>
                  <a:pt x="17" y="416"/>
                  <a:pt x="18" y="417"/>
                </a:cubicBezTo>
                <a:cubicBezTo>
                  <a:pt x="18" y="418"/>
                  <a:pt x="18" y="420"/>
                  <a:pt x="18" y="421"/>
                </a:cubicBezTo>
                <a:cubicBezTo>
                  <a:pt x="18" y="422"/>
                  <a:pt x="18" y="423"/>
                  <a:pt x="17" y="424"/>
                </a:cubicBezTo>
                <a:cubicBezTo>
                  <a:pt x="17" y="424"/>
                  <a:pt x="17" y="425"/>
                  <a:pt x="17" y="425"/>
                </a:cubicBezTo>
                <a:cubicBezTo>
                  <a:pt x="17" y="425"/>
                  <a:pt x="18" y="426"/>
                  <a:pt x="17" y="426"/>
                </a:cubicBezTo>
                <a:cubicBezTo>
                  <a:pt x="16" y="427"/>
                  <a:pt x="16" y="428"/>
                  <a:pt x="17" y="428"/>
                </a:cubicBezTo>
                <a:cubicBezTo>
                  <a:pt x="18" y="430"/>
                  <a:pt x="18" y="431"/>
                  <a:pt x="18" y="433"/>
                </a:cubicBezTo>
                <a:cubicBezTo>
                  <a:pt x="18" y="434"/>
                  <a:pt x="18" y="436"/>
                  <a:pt x="17" y="437"/>
                </a:cubicBezTo>
                <a:cubicBezTo>
                  <a:pt x="17" y="438"/>
                  <a:pt x="18" y="438"/>
                  <a:pt x="18" y="439"/>
                </a:cubicBezTo>
                <a:cubicBezTo>
                  <a:pt x="18" y="439"/>
                  <a:pt x="19" y="440"/>
                  <a:pt x="19" y="441"/>
                </a:cubicBezTo>
                <a:cubicBezTo>
                  <a:pt x="18" y="443"/>
                  <a:pt x="19" y="444"/>
                  <a:pt x="19" y="446"/>
                </a:cubicBezTo>
                <a:cubicBezTo>
                  <a:pt x="19" y="446"/>
                  <a:pt x="19" y="447"/>
                  <a:pt x="19" y="447"/>
                </a:cubicBezTo>
                <a:cubicBezTo>
                  <a:pt x="20" y="448"/>
                  <a:pt x="20" y="448"/>
                  <a:pt x="18" y="449"/>
                </a:cubicBezTo>
                <a:cubicBezTo>
                  <a:pt x="18" y="449"/>
                  <a:pt x="18" y="449"/>
                  <a:pt x="18" y="449"/>
                </a:cubicBezTo>
                <a:cubicBezTo>
                  <a:pt x="18" y="449"/>
                  <a:pt x="18" y="449"/>
                  <a:pt x="18" y="449"/>
                </a:cubicBezTo>
                <a:cubicBezTo>
                  <a:pt x="19" y="450"/>
                  <a:pt x="19" y="451"/>
                  <a:pt x="20" y="452"/>
                </a:cubicBezTo>
                <a:cubicBezTo>
                  <a:pt x="20" y="452"/>
                  <a:pt x="20" y="453"/>
                  <a:pt x="20" y="453"/>
                </a:cubicBezTo>
                <a:cubicBezTo>
                  <a:pt x="21" y="454"/>
                  <a:pt x="20" y="456"/>
                  <a:pt x="21" y="457"/>
                </a:cubicBezTo>
                <a:cubicBezTo>
                  <a:pt x="21" y="457"/>
                  <a:pt x="22" y="458"/>
                  <a:pt x="22" y="459"/>
                </a:cubicBezTo>
                <a:cubicBezTo>
                  <a:pt x="21" y="459"/>
                  <a:pt x="22" y="462"/>
                  <a:pt x="20" y="463"/>
                </a:cubicBezTo>
                <a:cubicBezTo>
                  <a:pt x="21" y="463"/>
                  <a:pt x="22" y="464"/>
                  <a:pt x="22" y="464"/>
                </a:cubicBezTo>
                <a:cubicBezTo>
                  <a:pt x="22" y="471"/>
                  <a:pt x="22" y="471"/>
                  <a:pt x="22" y="471"/>
                </a:cubicBezTo>
                <a:cubicBezTo>
                  <a:pt x="23" y="471"/>
                  <a:pt x="23" y="472"/>
                  <a:pt x="23" y="472"/>
                </a:cubicBezTo>
                <a:cubicBezTo>
                  <a:pt x="24" y="473"/>
                  <a:pt x="23" y="475"/>
                  <a:pt x="24" y="477"/>
                </a:cubicBezTo>
                <a:cubicBezTo>
                  <a:pt x="24" y="477"/>
                  <a:pt x="24" y="477"/>
                  <a:pt x="24" y="477"/>
                </a:cubicBezTo>
                <a:cubicBezTo>
                  <a:pt x="23" y="478"/>
                  <a:pt x="23" y="479"/>
                  <a:pt x="24" y="479"/>
                </a:cubicBezTo>
                <a:cubicBezTo>
                  <a:pt x="25" y="480"/>
                  <a:pt x="25" y="481"/>
                  <a:pt x="26" y="482"/>
                </a:cubicBezTo>
                <a:cubicBezTo>
                  <a:pt x="26" y="482"/>
                  <a:pt x="26" y="483"/>
                  <a:pt x="25" y="483"/>
                </a:cubicBezTo>
                <a:cubicBezTo>
                  <a:pt x="25" y="484"/>
                  <a:pt x="25" y="485"/>
                  <a:pt x="25" y="485"/>
                </a:cubicBezTo>
                <a:cubicBezTo>
                  <a:pt x="24" y="486"/>
                  <a:pt x="25" y="486"/>
                  <a:pt x="25" y="486"/>
                </a:cubicBezTo>
                <a:cubicBezTo>
                  <a:pt x="25" y="486"/>
                  <a:pt x="26" y="486"/>
                  <a:pt x="26" y="486"/>
                </a:cubicBezTo>
                <a:cubicBezTo>
                  <a:pt x="26" y="487"/>
                  <a:pt x="26" y="488"/>
                  <a:pt x="26" y="489"/>
                </a:cubicBezTo>
                <a:cubicBezTo>
                  <a:pt x="27" y="490"/>
                  <a:pt x="27" y="491"/>
                  <a:pt x="27" y="492"/>
                </a:cubicBezTo>
                <a:cubicBezTo>
                  <a:pt x="27" y="493"/>
                  <a:pt x="27" y="494"/>
                  <a:pt x="27" y="495"/>
                </a:cubicBezTo>
                <a:cubicBezTo>
                  <a:pt x="27" y="495"/>
                  <a:pt x="28" y="496"/>
                  <a:pt x="27" y="497"/>
                </a:cubicBezTo>
                <a:cubicBezTo>
                  <a:pt x="27" y="497"/>
                  <a:pt x="27" y="498"/>
                  <a:pt x="27" y="498"/>
                </a:cubicBezTo>
                <a:cubicBezTo>
                  <a:pt x="28" y="498"/>
                  <a:pt x="28" y="499"/>
                  <a:pt x="29" y="499"/>
                </a:cubicBezTo>
                <a:cubicBezTo>
                  <a:pt x="29" y="500"/>
                  <a:pt x="28" y="502"/>
                  <a:pt x="29" y="503"/>
                </a:cubicBezTo>
                <a:cubicBezTo>
                  <a:pt x="30" y="505"/>
                  <a:pt x="30" y="506"/>
                  <a:pt x="30" y="508"/>
                </a:cubicBezTo>
                <a:cubicBezTo>
                  <a:pt x="30" y="509"/>
                  <a:pt x="30" y="509"/>
                  <a:pt x="31" y="510"/>
                </a:cubicBezTo>
                <a:cubicBezTo>
                  <a:pt x="31" y="511"/>
                  <a:pt x="32" y="512"/>
                  <a:pt x="32" y="514"/>
                </a:cubicBezTo>
                <a:cubicBezTo>
                  <a:pt x="32" y="515"/>
                  <a:pt x="33" y="515"/>
                  <a:pt x="33" y="516"/>
                </a:cubicBezTo>
                <a:cubicBezTo>
                  <a:pt x="33" y="516"/>
                  <a:pt x="32" y="516"/>
                  <a:pt x="32" y="517"/>
                </a:cubicBezTo>
                <a:cubicBezTo>
                  <a:pt x="32" y="517"/>
                  <a:pt x="32" y="518"/>
                  <a:pt x="32" y="518"/>
                </a:cubicBezTo>
                <a:cubicBezTo>
                  <a:pt x="32" y="518"/>
                  <a:pt x="31" y="518"/>
                  <a:pt x="31" y="518"/>
                </a:cubicBezTo>
                <a:cubicBezTo>
                  <a:pt x="30" y="518"/>
                  <a:pt x="30" y="518"/>
                  <a:pt x="30" y="519"/>
                </a:cubicBezTo>
                <a:cubicBezTo>
                  <a:pt x="30" y="520"/>
                  <a:pt x="30" y="520"/>
                  <a:pt x="31" y="520"/>
                </a:cubicBezTo>
                <a:cubicBezTo>
                  <a:pt x="31" y="520"/>
                  <a:pt x="32" y="520"/>
                  <a:pt x="32" y="519"/>
                </a:cubicBezTo>
                <a:cubicBezTo>
                  <a:pt x="32" y="519"/>
                  <a:pt x="32" y="518"/>
                  <a:pt x="32" y="518"/>
                </a:cubicBezTo>
                <a:cubicBezTo>
                  <a:pt x="33" y="518"/>
                  <a:pt x="33" y="517"/>
                  <a:pt x="33" y="517"/>
                </a:cubicBezTo>
                <a:cubicBezTo>
                  <a:pt x="34" y="518"/>
                  <a:pt x="33" y="520"/>
                  <a:pt x="34" y="521"/>
                </a:cubicBezTo>
                <a:cubicBezTo>
                  <a:pt x="36" y="523"/>
                  <a:pt x="36" y="525"/>
                  <a:pt x="38" y="527"/>
                </a:cubicBezTo>
                <a:cubicBezTo>
                  <a:pt x="37" y="529"/>
                  <a:pt x="39" y="530"/>
                  <a:pt x="38" y="532"/>
                </a:cubicBezTo>
                <a:cubicBezTo>
                  <a:pt x="38" y="533"/>
                  <a:pt x="37" y="532"/>
                  <a:pt x="37" y="532"/>
                </a:cubicBezTo>
                <a:cubicBezTo>
                  <a:pt x="36" y="532"/>
                  <a:pt x="36" y="533"/>
                  <a:pt x="36" y="533"/>
                </a:cubicBezTo>
                <a:cubicBezTo>
                  <a:pt x="36" y="533"/>
                  <a:pt x="36" y="534"/>
                  <a:pt x="36" y="534"/>
                </a:cubicBezTo>
                <a:cubicBezTo>
                  <a:pt x="36" y="534"/>
                  <a:pt x="37" y="534"/>
                  <a:pt x="37" y="534"/>
                </a:cubicBezTo>
                <a:cubicBezTo>
                  <a:pt x="37" y="534"/>
                  <a:pt x="38" y="533"/>
                  <a:pt x="38" y="533"/>
                </a:cubicBezTo>
                <a:cubicBezTo>
                  <a:pt x="39" y="534"/>
                  <a:pt x="40" y="534"/>
                  <a:pt x="40" y="535"/>
                </a:cubicBezTo>
                <a:cubicBezTo>
                  <a:pt x="40" y="535"/>
                  <a:pt x="40" y="535"/>
                  <a:pt x="40" y="536"/>
                </a:cubicBezTo>
                <a:cubicBezTo>
                  <a:pt x="40" y="536"/>
                  <a:pt x="40" y="536"/>
                  <a:pt x="39" y="537"/>
                </a:cubicBezTo>
                <a:cubicBezTo>
                  <a:pt x="42" y="537"/>
                  <a:pt x="41" y="540"/>
                  <a:pt x="42" y="541"/>
                </a:cubicBezTo>
                <a:cubicBezTo>
                  <a:pt x="42" y="542"/>
                  <a:pt x="43" y="543"/>
                  <a:pt x="43" y="545"/>
                </a:cubicBezTo>
                <a:cubicBezTo>
                  <a:pt x="43" y="545"/>
                  <a:pt x="43" y="546"/>
                  <a:pt x="43" y="547"/>
                </a:cubicBezTo>
                <a:cubicBezTo>
                  <a:pt x="44" y="548"/>
                  <a:pt x="46" y="549"/>
                  <a:pt x="47" y="551"/>
                </a:cubicBezTo>
                <a:cubicBezTo>
                  <a:pt x="47" y="552"/>
                  <a:pt x="47" y="553"/>
                  <a:pt x="47" y="553"/>
                </a:cubicBezTo>
                <a:cubicBezTo>
                  <a:pt x="47" y="554"/>
                  <a:pt x="48" y="554"/>
                  <a:pt x="48" y="555"/>
                </a:cubicBezTo>
                <a:cubicBezTo>
                  <a:pt x="48" y="556"/>
                  <a:pt x="49" y="557"/>
                  <a:pt x="49" y="559"/>
                </a:cubicBezTo>
                <a:cubicBezTo>
                  <a:pt x="50" y="559"/>
                  <a:pt x="50" y="561"/>
                  <a:pt x="51" y="561"/>
                </a:cubicBezTo>
                <a:cubicBezTo>
                  <a:pt x="51" y="562"/>
                  <a:pt x="51" y="563"/>
                  <a:pt x="52" y="564"/>
                </a:cubicBezTo>
                <a:cubicBezTo>
                  <a:pt x="52" y="564"/>
                  <a:pt x="52" y="565"/>
                  <a:pt x="51" y="565"/>
                </a:cubicBezTo>
                <a:cubicBezTo>
                  <a:pt x="51" y="566"/>
                  <a:pt x="51" y="566"/>
                  <a:pt x="51" y="566"/>
                </a:cubicBezTo>
                <a:cubicBezTo>
                  <a:pt x="52" y="566"/>
                  <a:pt x="53" y="567"/>
                  <a:pt x="54" y="568"/>
                </a:cubicBezTo>
                <a:cubicBezTo>
                  <a:pt x="53" y="568"/>
                  <a:pt x="53" y="568"/>
                  <a:pt x="53" y="569"/>
                </a:cubicBezTo>
                <a:cubicBezTo>
                  <a:pt x="53" y="569"/>
                  <a:pt x="54" y="569"/>
                  <a:pt x="55" y="570"/>
                </a:cubicBezTo>
                <a:cubicBezTo>
                  <a:pt x="54" y="570"/>
                  <a:pt x="54" y="570"/>
                  <a:pt x="54" y="571"/>
                </a:cubicBezTo>
                <a:cubicBezTo>
                  <a:pt x="54" y="571"/>
                  <a:pt x="54" y="572"/>
                  <a:pt x="54" y="572"/>
                </a:cubicBezTo>
                <a:cubicBezTo>
                  <a:pt x="56" y="573"/>
                  <a:pt x="56" y="575"/>
                  <a:pt x="57" y="576"/>
                </a:cubicBezTo>
                <a:cubicBezTo>
                  <a:pt x="57" y="576"/>
                  <a:pt x="57" y="577"/>
                  <a:pt x="57" y="577"/>
                </a:cubicBezTo>
                <a:cubicBezTo>
                  <a:pt x="57" y="578"/>
                  <a:pt x="58" y="578"/>
                  <a:pt x="58" y="579"/>
                </a:cubicBezTo>
                <a:cubicBezTo>
                  <a:pt x="59" y="580"/>
                  <a:pt x="59" y="581"/>
                  <a:pt x="59" y="581"/>
                </a:cubicBezTo>
                <a:cubicBezTo>
                  <a:pt x="60" y="582"/>
                  <a:pt x="60" y="582"/>
                  <a:pt x="60" y="583"/>
                </a:cubicBezTo>
                <a:cubicBezTo>
                  <a:pt x="60" y="584"/>
                  <a:pt x="61" y="585"/>
                  <a:pt x="61" y="586"/>
                </a:cubicBezTo>
                <a:cubicBezTo>
                  <a:pt x="61" y="586"/>
                  <a:pt x="62" y="586"/>
                  <a:pt x="62" y="586"/>
                </a:cubicBezTo>
                <a:cubicBezTo>
                  <a:pt x="64" y="586"/>
                  <a:pt x="63" y="588"/>
                  <a:pt x="63" y="589"/>
                </a:cubicBezTo>
                <a:cubicBezTo>
                  <a:pt x="63" y="589"/>
                  <a:pt x="64" y="590"/>
                  <a:pt x="65" y="590"/>
                </a:cubicBezTo>
                <a:cubicBezTo>
                  <a:pt x="64" y="591"/>
                  <a:pt x="64" y="592"/>
                  <a:pt x="63" y="592"/>
                </a:cubicBezTo>
                <a:cubicBezTo>
                  <a:pt x="64" y="594"/>
                  <a:pt x="64" y="594"/>
                  <a:pt x="67" y="594"/>
                </a:cubicBezTo>
                <a:cubicBezTo>
                  <a:pt x="67" y="595"/>
                  <a:pt x="66" y="595"/>
                  <a:pt x="66" y="595"/>
                </a:cubicBezTo>
                <a:cubicBezTo>
                  <a:pt x="66" y="596"/>
                  <a:pt x="67" y="596"/>
                  <a:pt x="67" y="597"/>
                </a:cubicBezTo>
                <a:cubicBezTo>
                  <a:pt x="67" y="597"/>
                  <a:pt x="67" y="597"/>
                  <a:pt x="67" y="597"/>
                </a:cubicBezTo>
                <a:cubicBezTo>
                  <a:pt x="67" y="597"/>
                  <a:pt x="67" y="597"/>
                  <a:pt x="67" y="597"/>
                </a:cubicBezTo>
                <a:cubicBezTo>
                  <a:pt x="66" y="597"/>
                  <a:pt x="66" y="597"/>
                  <a:pt x="66" y="598"/>
                </a:cubicBezTo>
                <a:cubicBezTo>
                  <a:pt x="66" y="598"/>
                  <a:pt x="67" y="597"/>
                  <a:pt x="67" y="597"/>
                </a:cubicBezTo>
                <a:cubicBezTo>
                  <a:pt x="68" y="597"/>
                  <a:pt x="68" y="598"/>
                  <a:pt x="69" y="599"/>
                </a:cubicBezTo>
                <a:cubicBezTo>
                  <a:pt x="69" y="600"/>
                  <a:pt x="70" y="601"/>
                  <a:pt x="70" y="602"/>
                </a:cubicBezTo>
                <a:cubicBezTo>
                  <a:pt x="71" y="602"/>
                  <a:pt x="71" y="604"/>
                  <a:pt x="72" y="604"/>
                </a:cubicBezTo>
                <a:cubicBezTo>
                  <a:pt x="74" y="605"/>
                  <a:pt x="74" y="607"/>
                  <a:pt x="75" y="608"/>
                </a:cubicBezTo>
                <a:cubicBezTo>
                  <a:pt x="75" y="608"/>
                  <a:pt x="75" y="609"/>
                  <a:pt x="75" y="609"/>
                </a:cubicBezTo>
                <a:cubicBezTo>
                  <a:pt x="76" y="612"/>
                  <a:pt x="76" y="612"/>
                  <a:pt x="79" y="614"/>
                </a:cubicBezTo>
                <a:cubicBezTo>
                  <a:pt x="79" y="614"/>
                  <a:pt x="79" y="614"/>
                  <a:pt x="79" y="614"/>
                </a:cubicBezTo>
                <a:cubicBezTo>
                  <a:pt x="79" y="616"/>
                  <a:pt x="80" y="616"/>
                  <a:pt x="81" y="617"/>
                </a:cubicBezTo>
                <a:cubicBezTo>
                  <a:pt x="81" y="618"/>
                  <a:pt x="81" y="619"/>
                  <a:pt x="81" y="619"/>
                </a:cubicBezTo>
                <a:cubicBezTo>
                  <a:pt x="81" y="620"/>
                  <a:pt x="81" y="620"/>
                  <a:pt x="82" y="621"/>
                </a:cubicBezTo>
                <a:cubicBezTo>
                  <a:pt x="83" y="621"/>
                  <a:pt x="84" y="621"/>
                  <a:pt x="84" y="622"/>
                </a:cubicBezTo>
                <a:cubicBezTo>
                  <a:pt x="85" y="624"/>
                  <a:pt x="85" y="625"/>
                  <a:pt x="86" y="626"/>
                </a:cubicBezTo>
                <a:cubicBezTo>
                  <a:pt x="87" y="627"/>
                  <a:pt x="87" y="628"/>
                  <a:pt x="88" y="628"/>
                </a:cubicBezTo>
                <a:cubicBezTo>
                  <a:pt x="88" y="629"/>
                  <a:pt x="88" y="630"/>
                  <a:pt x="88" y="630"/>
                </a:cubicBezTo>
                <a:cubicBezTo>
                  <a:pt x="89" y="631"/>
                  <a:pt x="90" y="631"/>
                  <a:pt x="90" y="632"/>
                </a:cubicBezTo>
                <a:cubicBezTo>
                  <a:pt x="91" y="633"/>
                  <a:pt x="91" y="634"/>
                  <a:pt x="92" y="634"/>
                </a:cubicBezTo>
                <a:cubicBezTo>
                  <a:pt x="93" y="636"/>
                  <a:pt x="93" y="636"/>
                  <a:pt x="92" y="638"/>
                </a:cubicBezTo>
                <a:cubicBezTo>
                  <a:pt x="92" y="638"/>
                  <a:pt x="92" y="638"/>
                  <a:pt x="92" y="638"/>
                </a:cubicBezTo>
                <a:cubicBezTo>
                  <a:pt x="92" y="638"/>
                  <a:pt x="92" y="638"/>
                  <a:pt x="93" y="638"/>
                </a:cubicBezTo>
                <a:cubicBezTo>
                  <a:pt x="94" y="639"/>
                  <a:pt x="95" y="638"/>
                  <a:pt x="94" y="640"/>
                </a:cubicBezTo>
                <a:cubicBezTo>
                  <a:pt x="94" y="640"/>
                  <a:pt x="95" y="640"/>
                  <a:pt x="95" y="640"/>
                </a:cubicBezTo>
                <a:cubicBezTo>
                  <a:pt x="97" y="641"/>
                  <a:pt x="98" y="643"/>
                  <a:pt x="99" y="645"/>
                </a:cubicBezTo>
                <a:cubicBezTo>
                  <a:pt x="99" y="646"/>
                  <a:pt x="100" y="646"/>
                  <a:pt x="101" y="646"/>
                </a:cubicBezTo>
                <a:cubicBezTo>
                  <a:pt x="103" y="648"/>
                  <a:pt x="105" y="650"/>
                  <a:pt x="107" y="652"/>
                </a:cubicBezTo>
                <a:cubicBezTo>
                  <a:pt x="107" y="653"/>
                  <a:pt x="107" y="653"/>
                  <a:pt x="107" y="654"/>
                </a:cubicBezTo>
                <a:cubicBezTo>
                  <a:pt x="108" y="655"/>
                  <a:pt x="108" y="656"/>
                  <a:pt x="109" y="657"/>
                </a:cubicBezTo>
                <a:cubicBezTo>
                  <a:pt x="110" y="657"/>
                  <a:pt x="111" y="659"/>
                  <a:pt x="112" y="658"/>
                </a:cubicBezTo>
                <a:cubicBezTo>
                  <a:pt x="112" y="659"/>
                  <a:pt x="113" y="660"/>
                  <a:pt x="113" y="660"/>
                </a:cubicBezTo>
                <a:cubicBezTo>
                  <a:pt x="113" y="661"/>
                  <a:pt x="114" y="661"/>
                  <a:pt x="114" y="662"/>
                </a:cubicBezTo>
                <a:cubicBezTo>
                  <a:pt x="114" y="663"/>
                  <a:pt x="115" y="663"/>
                  <a:pt x="116" y="663"/>
                </a:cubicBezTo>
                <a:cubicBezTo>
                  <a:pt x="116" y="663"/>
                  <a:pt x="116" y="664"/>
                  <a:pt x="116" y="665"/>
                </a:cubicBezTo>
                <a:cubicBezTo>
                  <a:pt x="117" y="665"/>
                  <a:pt x="118" y="666"/>
                  <a:pt x="119" y="666"/>
                </a:cubicBezTo>
                <a:cubicBezTo>
                  <a:pt x="119" y="666"/>
                  <a:pt x="119" y="668"/>
                  <a:pt x="120" y="668"/>
                </a:cubicBezTo>
                <a:cubicBezTo>
                  <a:pt x="121" y="668"/>
                  <a:pt x="121" y="669"/>
                  <a:pt x="122" y="670"/>
                </a:cubicBezTo>
                <a:cubicBezTo>
                  <a:pt x="123" y="670"/>
                  <a:pt x="123" y="671"/>
                  <a:pt x="123" y="671"/>
                </a:cubicBezTo>
                <a:cubicBezTo>
                  <a:pt x="124" y="672"/>
                  <a:pt x="125" y="673"/>
                  <a:pt x="125" y="674"/>
                </a:cubicBezTo>
                <a:cubicBezTo>
                  <a:pt x="126" y="674"/>
                  <a:pt x="126" y="676"/>
                  <a:pt x="127" y="676"/>
                </a:cubicBezTo>
                <a:cubicBezTo>
                  <a:pt x="128" y="677"/>
                  <a:pt x="129" y="676"/>
                  <a:pt x="129" y="677"/>
                </a:cubicBezTo>
                <a:cubicBezTo>
                  <a:pt x="130" y="677"/>
                  <a:pt x="130" y="679"/>
                  <a:pt x="131" y="679"/>
                </a:cubicBezTo>
                <a:cubicBezTo>
                  <a:pt x="132" y="679"/>
                  <a:pt x="133" y="680"/>
                  <a:pt x="133" y="681"/>
                </a:cubicBezTo>
                <a:cubicBezTo>
                  <a:pt x="134" y="682"/>
                  <a:pt x="133" y="682"/>
                  <a:pt x="135" y="682"/>
                </a:cubicBezTo>
                <a:cubicBezTo>
                  <a:pt x="135" y="682"/>
                  <a:pt x="135" y="683"/>
                  <a:pt x="135" y="684"/>
                </a:cubicBezTo>
                <a:cubicBezTo>
                  <a:pt x="138" y="686"/>
                  <a:pt x="140" y="688"/>
                  <a:pt x="142" y="691"/>
                </a:cubicBezTo>
                <a:cubicBezTo>
                  <a:pt x="144" y="690"/>
                  <a:pt x="144" y="691"/>
                  <a:pt x="144" y="692"/>
                </a:cubicBezTo>
                <a:cubicBezTo>
                  <a:pt x="144" y="693"/>
                  <a:pt x="146" y="693"/>
                  <a:pt x="146" y="694"/>
                </a:cubicBezTo>
                <a:cubicBezTo>
                  <a:pt x="146" y="695"/>
                  <a:pt x="146" y="695"/>
                  <a:pt x="147" y="695"/>
                </a:cubicBezTo>
                <a:cubicBezTo>
                  <a:pt x="148" y="696"/>
                  <a:pt x="150" y="697"/>
                  <a:pt x="151" y="698"/>
                </a:cubicBezTo>
                <a:cubicBezTo>
                  <a:pt x="152" y="699"/>
                  <a:pt x="153" y="699"/>
                  <a:pt x="154" y="701"/>
                </a:cubicBezTo>
                <a:cubicBezTo>
                  <a:pt x="155" y="702"/>
                  <a:pt x="156" y="702"/>
                  <a:pt x="157" y="703"/>
                </a:cubicBezTo>
                <a:cubicBezTo>
                  <a:pt x="158" y="704"/>
                  <a:pt x="159" y="704"/>
                  <a:pt x="160" y="706"/>
                </a:cubicBezTo>
                <a:cubicBezTo>
                  <a:pt x="161" y="707"/>
                  <a:pt x="162" y="707"/>
                  <a:pt x="163" y="708"/>
                </a:cubicBezTo>
                <a:cubicBezTo>
                  <a:pt x="163" y="709"/>
                  <a:pt x="165" y="709"/>
                  <a:pt x="165" y="710"/>
                </a:cubicBezTo>
                <a:cubicBezTo>
                  <a:pt x="166" y="711"/>
                  <a:pt x="167" y="711"/>
                  <a:pt x="167" y="712"/>
                </a:cubicBezTo>
                <a:cubicBezTo>
                  <a:pt x="168" y="712"/>
                  <a:pt x="168" y="712"/>
                  <a:pt x="168" y="712"/>
                </a:cubicBezTo>
                <a:cubicBezTo>
                  <a:pt x="170" y="713"/>
                  <a:pt x="171" y="715"/>
                  <a:pt x="172" y="715"/>
                </a:cubicBezTo>
                <a:cubicBezTo>
                  <a:pt x="174" y="716"/>
                  <a:pt x="175" y="718"/>
                  <a:pt x="177" y="719"/>
                </a:cubicBezTo>
                <a:cubicBezTo>
                  <a:pt x="177" y="720"/>
                  <a:pt x="178" y="721"/>
                  <a:pt x="178" y="721"/>
                </a:cubicBezTo>
                <a:cubicBezTo>
                  <a:pt x="179" y="721"/>
                  <a:pt x="180" y="721"/>
                  <a:pt x="180" y="722"/>
                </a:cubicBezTo>
                <a:cubicBezTo>
                  <a:pt x="181" y="722"/>
                  <a:pt x="181" y="722"/>
                  <a:pt x="181" y="722"/>
                </a:cubicBezTo>
                <a:cubicBezTo>
                  <a:pt x="182" y="724"/>
                  <a:pt x="184" y="724"/>
                  <a:pt x="185" y="725"/>
                </a:cubicBezTo>
                <a:cubicBezTo>
                  <a:pt x="186" y="725"/>
                  <a:pt x="185" y="727"/>
                  <a:pt x="187" y="727"/>
                </a:cubicBezTo>
                <a:cubicBezTo>
                  <a:pt x="187" y="727"/>
                  <a:pt x="188" y="728"/>
                  <a:pt x="189" y="729"/>
                </a:cubicBezTo>
                <a:cubicBezTo>
                  <a:pt x="190" y="730"/>
                  <a:pt x="192" y="730"/>
                  <a:pt x="193" y="731"/>
                </a:cubicBezTo>
                <a:cubicBezTo>
                  <a:pt x="194" y="731"/>
                  <a:pt x="194" y="732"/>
                  <a:pt x="194" y="733"/>
                </a:cubicBezTo>
                <a:cubicBezTo>
                  <a:pt x="194" y="733"/>
                  <a:pt x="194" y="733"/>
                  <a:pt x="195" y="733"/>
                </a:cubicBezTo>
                <a:cubicBezTo>
                  <a:pt x="196" y="733"/>
                  <a:pt x="197" y="733"/>
                  <a:pt x="197" y="735"/>
                </a:cubicBezTo>
                <a:cubicBezTo>
                  <a:pt x="198" y="735"/>
                  <a:pt x="198" y="735"/>
                  <a:pt x="199" y="736"/>
                </a:cubicBezTo>
                <a:cubicBezTo>
                  <a:pt x="199" y="736"/>
                  <a:pt x="200" y="737"/>
                  <a:pt x="201" y="737"/>
                </a:cubicBezTo>
                <a:cubicBezTo>
                  <a:pt x="203" y="737"/>
                  <a:pt x="202" y="740"/>
                  <a:pt x="204" y="740"/>
                </a:cubicBezTo>
                <a:cubicBezTo>
                  <a:pt x="205" y="740"/>
                  <a:pt x="207" y="741"/>
                  <a:pt x="208" y="741"/>
                </a:cubicBezTo>
                <a:cubicBezTo>
                  <a:pt x="208" y="741"/>
                  <a:pt x="208" y="742"/>
                  <a:pt x="208" y="742"/>
                </a:cubicBezTo>
                <a:cubicBezTo>
                  <a:pt x="208" y="742"/>
                  <a:pt x="208" y="742"/>
                  <a:pt x="208" y="742"/>
                </a:cubicBezTo>
                <a:cubicBezTo>
                  <a:pt x="207" y="743"/>
                  <a:pt x="208" y="743"/>
                  <a:pt x="208" y="743"/>
                </a:cubicBezTo>
                <a:cubicBezTo>
                  <a:pt x="208" y="744"/>
                  <a:pt x="208" y="744"/>
                  <a:pt x="208" y="744"/>
                </a:cubicBezTo>
                <a:cubicBezTo>
                  <a:pt x="208" y="744"/>
                  <a:pt x="208" y="744"/>
                  <a:pt x="208" y="744"/>
                </a:cubicBezTo>
                <a:cubicBezTo>
                  <a:pt x="208" y="744"/>
                  <a:pt x="208" y="744"/>
                  <a:pt x="208" y="744"/>
                </a:cubicBezTo>
                <a:cubicBezTo>
                  <a:pt x="207" y="744"/>
                  <a:pt x="207" y="745"/>
                  <a:pt x="207" y="745"/>
                </a:cubicBezTo>
                <a:cubicBezTo>
                  <a:pt x="207" y="745"/>
                  <a:pt x="208" y="745"/>
                  <a:pt x="208" y="746"/>
                </a:cubicBezTo>
                <a:cubicBezTo>
                  <a:pt x="208" y="745"/>
                  <a:pt x="208" y="745"/>
                  <a:pt x="208" y="745"/>
                </a:cubicBezTo>
                <a:cubicBezTo>
                  <a:pt x="208" y="745"/>
                  <a:pt x="208" y="745"/>
                  <a:pt x="208" y="744"/>
                </a:cubicBezTo>
                <a:cubicBezTo>
                  <a:pt x="209" y="744"/>
                  <a:pt x="209" y="744"/>
                  <a:pt x="209" y="743"/>
                </a:cubicBezTo>
                <a:cubicBezTo>
                  <a:pt x="209" y="743"/>
                  <a:pt x="209" y="743"/>
                  <a:pt x="208" y="743"/>
                </a:cubicBezTo>
                <a:cubicBezTo>
                  <a:pt x="208" y="742"/>
                  <a:pt x="208" y="742"/>
                  <a:pt x="208" y="742"/>
                </a:cubicBezTo>
                <a:cubicBezTo>
                  <a:pt x="209" y="742"/>
                  <a:pt x="210" y="742"/>
                  <a:pt x="211" y="742"/>
                </a:cubicBezTo>
                <a:cubicBezTo>
                  <a:pt x="211" y="742"/>
                  <a:pt x="212" y="743"/>
                  <a:pt x="213" y="743"/>
                </a:cubicBezTo>
                <a:cubicBezTo>
                  <a:pt x="213" y="743"/>
                  <a:pt x="213" y="744"/>
                  <a:pt x="213" y="744"/>
                </a:cubicBezTo>
                <a:cubicBezTo>
                  <a:pt x="214" y="745"/>
                  <a:pt x="215" y="745"/>
                  <a:pt x="215" y="745"/>
                </a:cubicBezTo>
                <a:cubicBezTo>
                  <a:pt x="216" y="745"/>
                  <a:pt x="216" y="746"/>
                  <a:pt x="216" y="747"/>
                </a:cubicBezTo>
                <a:cubicBezTo>
                  <a:pt x="216" y="747"/>
                  <a:pt x="216" y="747"/>
                  <a:pt x="215" y="748"/>
                </a:cubicBezTo>
                <a:cubicBezTo>
                  <a:pt x="215" y="748"/>
                  <a:pt x="215" y="748"/>
                  <a:pt x="215" y="748"/>
                </a:cubicBezTo>
                <a:cubicBezTo>
                  <a:pt x="216" y="749"/>
                  <a:pt x="216" y="748"/>
                  <a:pt x="217" y="748"/>
                </a:cubicBezTo>
                <a:cubicBezTo>
                  <a:pt x="217" y="748"/>
                  <a:pt x="217" y="748"/>
                  <a:pt x="217" y="747"/>
                </a:cubicBezTo>
                <a:cubicBezTo>
                  <a:pt x="217" y="747"/>
                  <a:pt x="217" y="747"/>
                  <a:pt x="218" y="747"/>
                </a:cubicBezTo>
                <a:cubicBezTo>
                  <a:pt x="218" y="747"/>
                  <a:pt x="219" y="747"/>
                  <a:pt x="219" y="747"/>
                </a:cubicBezTo>
                <a:cubicBezTo>
                  <a:pt x="219" y="749"/>
                  <a:pt x="219" y="749"/>
                  <a:pt x="221" y="748"/>
                </a:cubicBezTo>
                <a:cubicBezTo>
                  <a:pt x="221" y="748"/>
                  <a:pt x="221" y="748"/>
                  <a:pt x="221" y="748"/>
                </a:cubicBezTo>
                <a:cubicBezTo>
                  <a:pt x="222" y="748"/>
                  <a:pt x="223" y="749"/>
                  <a:pt x="222" y="749"/>
                </a:cubicBezTo>
                <a:cubicBezTo>
                  <a:pt x="222" y="750"/>
                  <a:pt x="221" y="749"/>
                  <a:pt x="221" y="751"/>
                </a:cubicBezTo>
                <a:cubicBezTo>
                  <a:pt x="221" y="751"/>
                  <a:pt x="220" y="751"/>
                  <a:pt x="220" y="751"/>
                </a:cubicBezTo>
                <a:cubicBezTo>
                  <a:pt x="219" y="751"/>
                  <a:pt x="219" y="751"/>
                  <a:pt x="218" y="752"/>
                </a:cubicBezTo>
                <a:cubicBezTo>
                  <a:pt x="218" y="752"/>
                  <a:pt x="218" y="752"/>
                  <a:pt x="218" y="752"/>
                </a:cubicBezTo>
                <a:cubicBezTo>
                  <a:pt x="217" y="752"/>
                  <a:pt x="216" y="752"/>
                  <a:pt x="216" y="751"/>
                </a:cubicBezTo>
                <a:cubicBezTo>
                  <a:pt x="216" y="751"/>
                  <a:pt x="215" y="751"/>
                  <a:pt x="215" y="751"/>
                </a:cubicBezTo>
                <a:cubicBezTo>
                  <a:pt x="215" y="752"/>
                  <a:pt x="215" y="752"/>
                  <a:pt x="215" y="752"/>
                </a:cubicBezTo>
                <a:cubicBezTo>
                  <a:pt x="215" y="752"/>
                  <a:pt x="216" y="753"/>
                  <a:pt x="216" y="753"/>
                </a:cubicBezTo>
                <a:cubicBezTo>
                  <a:pt x="216" y="755"/>
                  <a:pt x="217" y="754"/>
                  <a:pt x="218" y="754"/>
                </a:cubicBezTo>
                <a:cubicBezTo>
                  <a:pt x="217" y="755"/>
                  <a:pt x="216" y="756"/>
                  <a:pt x="217" y="758"/>
                </a:cubicBezTo>
                <a:cubicBezTo>
                  <a:pt x="218" y="758"/>
                  <a:pt x="219" y="759"/>
                  <a:pt x="221" y="759"/>
                </a:cubicBezTo>
                <a:cubicBezTo>
                  <a:pt x="222" y="759"/>
                  <a:pt x="222" y="760"/>
                  <a:pt x="222" y="761"/>
                </a:cubicBezTo>
                <a:cubicBezTo>
                  <a:pt x="223" y="761"/>
                  <a:pt x="222" y="761"/>
                  <a:pt x="222" y="761"/>
                </a:cubicBezTo>
                <a:cubicBezTo>
                  <a:pt x="222" y="761"/>
                  <a:pt x="222" y="761"/>
                  <a:pt x="221" y="761"/>
                </a:cubicBezTo>
                <a:cubicBezTo>
                  <a:pt x="221" y="761"/>
                  <a:pt x="221" y="761"/>
                  <a:pt x="221" y="761"/>
                </a:cubicBezTo>
                <a:cubicBezTo>
                  <a:pt x="221" y="761"/>
                  <a:pt x="221" y="762"/>
                  <a:pt x="221" y="762"/>
                </a:cubicBezTo>
                <a:cubicBezTo>
                  <a:pt x="222" y="762"/>
                  <a:pt x="222" y="762"/>
                  <a:pt x="222" y="761"/>
                </a:cubicBezTo>
                <a:cubicBezTo>
                  <a:pt x="223" y="761"/>
                  <a:pt x="223" y="761"/>
                  <a:pt x="223" y="761"/>
                </a:cubicBezTo>
                <a:cubicBezTo>
                  <a:pt x="224" y="761"/>
                  <a:pt x="224" y="762"/>
                  <a:pt x="224" y="762"/>
                </a:cubicBezTo>
                <a:cubicBezTo>
                  <a:pt x="224" y="762"/>
                  <a:pt x="225" y="762"/>
                  <a:pt x="226" y="762"/>
                </a:cubicBezTo>
                <a:cubicBezTo>
                  <a:pt x="226" y="762"/>
                  <a:pt x="226" y="762"/>
                  <a:pt x="226" y="762"/>
                </a:cubicBezTo>
                <a:cubicBezTo>
                  <a:pt x="226" y="762"/>
                  <a:pt x="225" y="762"/>
                  <a:pt x="225" y="762"/>
                </a:cubicBezTo>
                <a:cubicBezTo>
                  <a:pt x="225" y="762"/>
                  <a:pt x="225" y="762"/>
                  <a:pt x="225" y="762"/>
                </a:cubicBezTo>
                <a:cubicBezTo>
                  <a:pt x="225" y="762"/>
                  <a:pt x="226" y="763"/>
                  <a:pt x="226" y="763"/>
                </a:cubicBezTo>
                <a:cubicBezTo>
                  <a:pt x="226" y="763"/>
                  <a:pt x="226" y="762"/>
                  <a:pt x="226" y="762"/>
                </a:cubicBezTo>
                <a:cubicBezTo>
                  <a:pt x="225" y="761"/>
                  <a:pt x="225" y="761"/>
                  <a:pt x="225" y="761"/>
                </a:cubicBezTo>
                <a:cubicBezTo>
                  <a:pt x="224" y="761"/>
                  <a:pt x="224" y="761"/>
                  <a:pt x="223" y="761"/>
                </a:cubicBezTo>
                <a:cubicBezTo>
                  <a:pt x="223" y="761"/>
                  <a:pt x="223" y="761"/>
                  <a:pt x="223" y="760"/>
                </a:cubicBezTo>
                <a:cubicBezTo>
                  <a:pt x="224" y="759"/>
                  <a:pt x="224" y="759"/>
                  <a:pt x="225" y="759"/>
                </a:cubicBezTo>
                <a:cubicBezTo>
                  <a:pt x="226" y="760"/>
                  <a:pt x="226" y="760"/>
                  <a:pt x="227" y="760"/>
                </a:cubicBezTo>
                <a:cubicBezTo>
                  <a:pt x="228" y="761"/>
                  <a:pt x="228" y="761"/>
                  <a:pt x="229" y="761"/>
                </a:cubicBezTo>
                <a:cubicBezTo>
                  <a:pt x="229" y="762"/>
                  <a:pt x="230" y="762"/>
                  <a:pt x="230" y="762"/>
                </a:cubicBezTo>
                <a:cubicBezTo>
                  <a:pt x="230" y="763"/>
                  <a:pt x="231" y="763"/>
                  <a:pt x="231" y="762"/>
                </a:cubicBezTo>
                <a:cubicBezTo>
                  <a:pt x="231" y="762"/>
                  <a:pt x="232" y="762"/>
                  <a:pt x="232" y="760"/>
                </a:cubicBezTo>
                <a:cubicBezTo>
                  <a:pt x="232" y="760"/>
                  <a:pt x="232" y="760"/>
                  <a:pt x="232" y="760"/>
                </a:cubicBezTo>
                <a:cubicBezTo>
                  <a:pt x="232" y="761"/>
                  <a:pt x="232" y="761"/>
                  <a:pt x="232" y="761"/>
                </a:cubicBezTo>
                <a:cubicBezTo>
                  <a:pt x="232" y="761"/>
                  <a:pt x="232" y="761"/>
                  <a:pt x="232" y="761"/>
                </a:cubicBezTo>
                <a:cubicBezTo>
                  <a:pt x="233" y="761"/>
                  <a:pt x="233" y="760"/>
                  <a:pt x="233" y="760"/>
                </a:cubicBezTo>
                <a:cubicBezTo>
                  <a:pt x="233" y="760"/>
                  <a:pt x="233" y="760"/>
                  <a:pt x="232" y="760"/>
                </a:cubicBezTo>
                <a:cubicBezTo>
                  <a:pt x="232" y="761"/>
                  <a:pt x="231" y="761"/>
                  <a:pt x="231" y="761"/>
                </a:cubicBezTo>
                <a:cubicBezTo>
                  <a:pt x="231" y="760"/>
                  <a:pt x="230" y="760"/>
                  <a:pt x="230" y="761"/>
                </a:cubicBezTo>
                <a:cubicBezTo>
                  <a:pt x="230" y="761"/>
                  <a:pt x="229" y="761"/>
                  <a:pt x="229" y="761"/>
                </a:cubicBezTo>
                <a:cubicBezTo>
                  <a:pt x="229" y="758"/>
                  <a:pt x="229" y="758"/>
                  <a:pt x="229" y="758"/>
                </a:cubicBezTo>
                <a:cubicBezTo>
                  <a:pt x="229" y="758"/>
                  <a:pt x="228" y="758"/>
                  <a:pt x="227" y="758"/>
                </a:cubicBezTo>
                <a:cubicBezTo>
                  <a:pt x="226" y="757"/>
                  <a:pt x="226" y="758"/>
                  <a:pt x="226" y="758"/>
                </a:cubicBezTo>
                <a:cubicBezTo>
                  <a:pt x="225" y="758"/>
                  <a:pt x="225" y="757"/>
                  <a:pt x="224" y="757"/>
                </a:cubicBezTo>
                <a:cubicBezTo>
                  <a:pt x="225" y="756"/>
                  <a:pt x="226" y="756"/>
                  <a:pt x="227" y="756"/>
                </a:cubicBezTo>
                <a:cubicBezTo>
                  <a:pt x="227" y="756"/>
                  <a:pt x="227" y="756"/>
                  <a:pt x="227" y="756"/>
                </a:cubicBezTo>
                <a:cubicBezTo>
                  <a:pt x="227" y="756"/>
                  <a:pt x="227" y="755"/>
                  <a:pt x="227" y="755"/>
                </a:cubicBezTo>
                <a:cubicBezTo>
                  <a:pt x="227" y="755"/>
                  <a:pt x="226" y="755"/>
                  <a:pt x="226" y="755"/>
                </a:cubicBezTo>
                <a:cubicBezTo>
                  <a:pt x="225" y="755"/>
                  <a:pt x="225" y="755"/>
                  <a:pt x="226" y="754"/>
                </a:cubicBezTo>
                <a:cubicBezTo>
                  <a:pt x="226" y="753"/>
                  <a:pt x="226" y="753"/>
                  <a:pt x="225" y="753"/>
                </a:cubicBezTo>
                <a:cubicBezTo>
                  <a:pt x="225" y="753"/>
                  <a:pt x="224" y="752"/>
                  <a:pt x="224" y="752"/>
                </a:cubicBezTo>
                <a:cubicBezTo>
                  <a:pt x="224" y="752"/>
                  <a:pt x="224" y="752"/>
                  <a:pt x="223" y="751"/>
                </a:cubicBezTo>
                <a:cubicBezTo>
                  <a:pt x="224" y="751"/>
                  <a:pt x="224" y="751"/>
                  <a:pt x="224" y="750"/>
                </a:cubicBezTo>
                <a:cubicBezTo>
                  <a:pt x="225" y="751"/>
                  <a:pt x="226" y="752"/>
                  <a:pt x="227" y="751"/>
                </a:cubicBezTo>
                <a:cubicBezTo>
                  <a:pt x="228" y="751"/>
                  <a:pt x="228" y="752"/>
                  <a:pt x="229" y="753"/>
                </a:cubicBezTo>
                <a:cubicBezTo>
                  <a:pt x="229" y="753"/>
                  <a:pt x="229" y="753"/>
                  <a:pt x="228" y="754"/>
                </a:cubicBezTo>
                <a:cubicBezTo>
                  <a:pt x="229" y="754"/>
                  <a:pt x="230" y="755"/>
                  <a:pt x="230" y="755"/>
                </a:cubicBezTo>
                <a:cubicBezTo>
                  <a:pt x="231" y="755"/>
                  <a:pt x="232" y="755"/>
                  <a:pt x="233" y="755"/>
                </a:cubicBezTo>
                <a:cubicBezTo>
                  <a:pt x="234" y="753"/>
                  <a:pt x="235" y="754"/>
                  <a:pt x="235" y="755"/>
                </a:cubicBezTo>
                <a:cubicBezTo>
                  <a:pt x="236" y="756"/>
                  <a:pt x="237" y="756"/>
                  <a:pt x="237" y="756"/>
                </a:cubicBezTo>
                <a:cubicBezTo>
                  <a:pt x="238" y="757"/>
                  <a:pt x="237" y="758"/>
                  <a:pt x="239" y="758"/>
                </a:cubicBezTo>
                <a:cubicBezTo>
                  <a:pt x="239" y="758"/>
                  <a:pt x="240" y="759"/>
                  <a:pt x="241" y="759"/>
                </a:cubicBezTo>
                <a:cubicBezTo>
                  <a:pt x="240" y="760"/>
                  <a:pt x="241" y="760"/>
                  <a:pt x="242" y="761"/>
                </a:cubicBezTo>
                <a:cubicBezTo>
                  <a:pt x="246" y="761"/>
                  <a:pt x="246" y="761"/>
                  <a:pt x="246" y="761"/>
                </a:cubicBezTo>
                <a:cubicBezTo>
                  <a:pt x="246" y="762"/>
                  <a:pt x="246" y="762"/>
                  <a:pt x="246" y="762"/>
                </a:cubicBezTo>
                <a:cubicBezTo>
                  <a:pt x="246" y="763"/>
                  <a:pt x="245" y="764"/>
                  <a:pt x="244" y="765"/>
                </a:cubicBezTo>
                <a:cubicBezTo>
                  <a:pt x="245" y="765"/>
                  <a:pt x="245" y="766"/>
                  <a:pt x="246" y="766"/>
                </a:cubicBezTo>
                <a:cubicBezTo>
                  <a:pt x="246" y="766"/>
                  <a:pt x="247" y="765"/>
                  <a:pt x="247" y="765"/>
                </a:cubicBezTo>
                <a:cubicBezTo>
                  <a:pt x="247" y="765"/>
                  <a:pt x="246" y="764"/>
                  <a:pt x="247" y="764"/>
                </a:cubicBezTo>
                <a:cubicBezTo>
                  <a:pt x="247" y="763"/>
                  <a:pt x="247" y="762"/>
                  <a:pt x="247" y="762"/>
                </a:cubicBezTo>
                <a:cubicBezTo>
                  <a:pt x="247" y="761"/>
                  <a:pt x="247" y="761"/>
                  <a:pt x="248" y="761"/>
                </a:cubicBezTo>
                <a:cubicBezTo>
                  <a:pt x="248" y="761"/>
                  <a:pt x="249" y="761"/>
                  <a:pt x="249" y="762"/>
                </a:cubicBezTo>
                <a:cubicBezTo>
                  <a:pt x="249" y="762"/>
                  <a:pt x="249" y="762"/>
                  <a:pt x="249" y="762"/>
                </a:cubicBezTo>
                <a:cubicBezTo>
                  <a:pt x="249" y="762"/>
                  <a:pt x="249" y="762"/>
                  <a:pt x="249" y="762"/>
                </a:cubicBezTo>
                <a:cubicBezTo>
                  <a:pt x="248" y="762"/>
                  <a:pt x="248" y="762"/>
                  <a:pt x="249" y="763"/>
                </a:cubicBezTo>
                <a:cubicBezTo>
                  <a:pt x="249" y="763"/>
                  <a:pt x="249" y="762"/>
                  <a:pt x="249" y="762"/>
                </a:cubicBezTo>
                <a:cubicBezTo>
                  <a:pt x="250" y="762"/>
                  <a:pt x="251" y="762"/>
                  <a:pt x="252" y="762"/>
                </a:cubicBezTo>
                <a:cubicBezTo>
                  <a:pt x="253" y="764"/>
                  <a:pt x="255" y="764"/>
                  <a:pt x="257" y="765"/>
                </a:cubicBezTo>
                <a:cubicBezTo>
                  <a:pt x="258" y="764"/>
                  <a:pt x="259" y="765"/>
                  <a:pt x="259" y="766"/>
                </a:cubicBezTo>
                <a:cubicBezTo>
                  <a:pt x="260" y="767"/>
                  <a:pt x="261" y="766"/>
                  <a:pt x="262" y="767"/>
                </a:cubicBezTo>
                <a:cubicBezTo>
                  <a:pt x="263" y="768"/>
                  <a:pt x="264" y="768"/>
                  <a:pt x="264" y="770"/>
                </a:cubicBezTo>
                <a:cubicBezTo>
                  <a:pt x="265" y="770"/>
                  <a:pt x="266" y="770"/>
                  <a:pt x="266" y="770"/>
                </a:cubicBezTo>
                <a:cubicBezTo>
                  <a:pt x="267" y="769"/>
                  <a:pt x="269" y="770"/>
                  <a:pt x="270" y="770"/>
                </a:cubicBezTo>
                <a:cubicBezTo>
                  <a:pt x="271" y="770"/>
                  <a:pt x="271" y="770"/>
                  <a:pt x="271" y="770"/>
                </a:cubicBezTo>
                <a:cubicBezTo>
                  <a:pt x="271" y="771"/>
                  <a:pt x="273" y="770"/>
                  <a:pt x="273" y="771"/>
                </a:cubicBezTo>
                <a:cubicBezTo>
                  <a:pt x="274" y="771"/>
                  <a:pt x="275" y="771"/>
                  <a:pt x="275" y="772"/>
                </a:cubicBezTo>
                <a:cubicBezTo>
                  <a:pt x="276" y="772"/>
                  <a:pt x="276" y="772"/>
                  <a:pt x="276" y="772"/>
                </a:cubicBezTo>
                <a:cubicBezTo>
                  <a:pt x="278" y="772"/>
                  <a:pt x="279" y="773"/>
                  <a:pt x="280" y="774"/>
                </a:cubicBezTo>
                <a:cubicBezTo>
                  <a:pt x="280" y="774"/>
                  <a:pt x="281" y="774"/>
                  <a:pt x="281" y="774"/>
                </a:cubicBezTo>
                <a:cubicBezTo>
                  <a:pt x="284" y="774"/>
                  <a:pt x="284" y="774"/>
                  <a:pt x="288" y="776"/>
                </a:cubicBezTo>
                <a:cubicBezTo>
                  <a:pt x="289" y="776"/>
                  <a:pt x="289" y="777"/>
                  <a:pt x="291" y="777"/>
                </a:cubicBezTo>
                <a:cubicBezTo>
                  <a:pt x="292" y="777"/>
                  <a:pt x="292" y="778"/>
                  <a:pt x="293" y="778"/>
                </a:cubicBezTo>
                <a:cubicBezTo>
                  <a:pt x="294" y="778"/>
                  <a:pt x="295" y="779"/>
                  <a:pt x="296" y="779"/>
                </a:cubicBezTo>
                <a:cubicBezTo>
                  <a:pt x="297" y="778"/>
                  <a:pt x="297" y="780"/>
                  <a:pt x="298" y="780"/>
                </a:cubicBezTo>
                <a:cubicBezTo>
                  <a:pt x="300" y="780"/>
                  <a:pt x="300" y="780"/>
                  <a:pt x="301" y="781"/>
                </a:cubicBezTo>
                <a:cubicBezTo>
                  <a:pt x="301" y="782"/>
                  <a:pt x="301" y="782"/>
                  <a:pt x="300" y="782"/>
                </a:cubicBezTo>
                <a:cubicBezTo>
                  <a:pt x="302" y="784"/>
                  <a:pt x="302" y="781"/>
                  <a:pt x="303" y="782"/>
                </a:cubicBezTo>
                <a:cubicBezTo>
                  <a:pt x="304" y="782"/>
                  <a:pt x="306" y="782"/>
                  <a:pt x="306" y="782"/>
                </a:cubicBezTo>
                <a:cubicBezTo>
                  <a:pt x="307" y="782"/>
                  <a:pt x="307" y="784"/>
                  <a:pt x="308" y="784"/>
                </a:cubicBezTo>
                <a:cubicBezTo>
                  <a:pt x="309" y="783"/>
                  <a:pt x="310" y="784"/>
                  <a:pt x="310" y="784"/>
                </a:cubicBezTo>
                <a:cubicBezTo>
                  <a:pt x="311" y="785"/>
                  <a:pt x="312" y="785"/>
                  <a:pt x="312" y="785"/>
                </a:cubicBezTo>
                <a:cubicBezTo>
                  <a:pt x="313" y="785"/>
                  <a:pt x="313" y="785"/>
                  <a:pt x="313" y="786"/>
                </a:cubicBezTo>
                <a:cubicBezTo>
                  <a:pt x="313" y="785"/>
                  <a:pt x="314" y="785"/>
                  <a:pt x="314" y="785"/>
                </a:cubicBezTo>
                <a:cubicBezTo>
                  <a:pt x="315" y="785"/>
                  <a:pt x="315" y="786"/>
                  <a:pt x="316" y="785"/>
                </a:cubicBezTo>
                <a:cubicBezTo>
                  <a:pt x="318" y="785"/>
                  <a:pt x="319" y="785"/>
                  <a:pt x="322" y="786"/>
                </a:cubicBezTo>
                <a:cubicBezTo>
                  <a:pt x="323" y="786"/>
                  <a:pt x="324" y="788"/>
                  <a:pt x="326" y="787"/>
                </a:cubicBezTo>
                <a:cubicBezTo>
                  <a:pt x="328" y="787"/>
                  <a:pt x="328" y="788"/>
                  <a:pt x="329" y="789"/>
                </a:cubicBezTo>
                <a:cubicBezTo>
                  <a:pt x="330" y="789"/>
                  <a:pt x="330" y="789"/>
                  <a:pt x="331" y="789"/>
                </a:cubicBezTo>
                <a:cubicBezTo>
                  <a:pt x="332" y="788"/>
                  <a:pt x="332" y="789"/>
                  <a:pt x="332" y="789"/>
                </a:cubicBezTo>
                <a:cubicBezTo>
                  <a:pt x="333" y="789"/>
                  <a:pt x="335" y="789"/>
                  <a:pt x="336" y="789"/>
                </a:cubicBezTo>
                <a:cubicBezTo>
                  <a:pt x="336" y="790"/>
                  <a:pt x="336" y="790"/>
                  <a:pt x="336" y="790"/>
                </a:cubicBezTo>
                <a:cubicBezTo>
                  <a:pt x="336" y="791"/>
                  <a:pt x="336" y="790"/>
                  <a:pt x="336" y="790"/>
                </a:cubicBezTo>
                <a:cubicBezTo>
                  <a:pt x="336" y="790"/>
                  <a:pt x="336" y="790"/>
                  <a:pt x="336" y="790"/>
                </a:cubicBezTo>
                <a:cubicBezTo>
                  <a:pt x="336" y="790"/>
                  <a:pt x="335" y="791"/>
                  <a:pt x="336" y="791"/>
                </a:cubicBezTo>
                <a:cubicBezTo>
                  <a:pt x="336" y="791"/>
                  <a:pt x="336" y="791"/>
                  <a:pt x="336" y="790"/>
                </a:cubicBezTo>
                <a:cubicBezTo>
                  <a:pt x="337" y="790"/>
                  <a:pt x="337" y="790"/>
                  <a:pt x="338" y="790"/>
                </a:cubicBezTo>
                <a:cubicBezTo>
                  <a:pt x="339" y="790"/>
                  <a:pt x="341" y="790"/>
                  <a:pt x="342" y="791"/>
                </a:cubicBezTo>
                <a:cubicBezTo>
                  <a:pt x="343" y="791"/>
                  <a:pt x="344" y="791"/>
                  <a:pt x="346" y="791"/>
                </a:cubicBezTo>
                <a:cubicBezTo>
                  <a:pt x="345" y="792"/>
                  <a:pt x="345" y="792"/>
                  <a:pt x="345" y="793"/>
                </a:cubicBezTo>
                <a:cubicBezTo>
                  <a:pt x="347" y="793"/>
                  <a:pt x="347" y="793"/>
                  <a:pt x="349" y="793"/>
                </a:cubicBezTo>
                <a:cubicBezTo>
                  <a:pt x="350" y="792"/>
                  <a:pt x="351" y="792"/>
                  <a:pt x="352" y="793"/>
                </a:cubicBezTo>
                <a:cubicBezTo>
                  <a:pt x="352" y="793"/>
                  <a:pt x="353" y="792"/>
                  <a:pt x="354" y="793"/>
                </a:cubicBezTo>
                <a:cubicBezTo>
                  <a:pt x="355" y="793"/>
                  <a:pt x="356" y="794"/>
                  <a:pt x="358" y="794"/>
                </a:cubicBezTo>
                <a:cubicBezTo>
                  <a:pt x="359" y="794"/>
                  <a:pt x="360" y="794"/>
                  <a:pt x="361" y="794"/>
                </a:cubicBezTo>
                <a:cubicBezTo>
                  <a:pt x="362" y="794"/>
                  <a:pt x="362" y="794"/>
                  <a:pt x="363" y="795"/>
                </a:cubicBezTo>
                <a:cubicBezTo>
                  <a:pt x="364" y="795"/>
                  <a:pt x="365" y="795"/>
                  <a:pt x="366" y="795"/>
                </a:cubicBezTo>
                <a:cubicBezTo>
                  <a:pt x="367" y="796"/>
                  <a:pt x="369" y="796"/>
                  <a:pt x="371" y="796"/>
                </a:cubicBezTo>
                <a:cubicBezTo>
                  <a:pt x="371" y="796"/>
                  <a:pt x="372" y="796"/>
                  <a:pt x="372" y="797"/>
                </a:cubicBezTo>
                <a:cubicBezTo>
                  <a:pt x="373" y="797"/>
                  <a:pt x="373" y="797"/>
                  <a:pt x="373" y="796"/>
                </a:cubicBezTo>
                <a:cubicBezTo>
                  <a:pt x="374" y="796"/>
                  <a:pt x="375" y="796"/>
                  <a:pt x="376" y="796"/>
                </a:cubicBezTo>
                <a:cubicBezTo>
                  <a:pt x="376" y="797"/>
                  <a:pt x="377" y="797"/>
                  <a:pt x="379" y="797"/>
                </a:cubicBezTo>
                <a:cubicBezTo>
                  <a:pt x="382" y="797"/>
                  <a:pt x="385" y="797"/>
                  <a:pt x="388" y="797"/>
                </a:cubicBezTo>
                <a:cubicBezTo>
                  <a:pt x="388" y="797"/>
                  <a:pt x="389" y="796"/>
                  <a:pt x="389" y="796"/>
                </a:cubicBezTo>
                <a:cubicBezTo>
                  <a:pt x="390" y="797"/>
                  <a:pt x="391" y="797"/>
                  <a:pt x="392" y="796"/>
                </a:cubicBezTo>
                <a:cubicBezTo>
                  <a:pt x="392" y="796"/>
                  <a:pt x="392" y="797"/>
                  <a:pt x="393" y="797"/>
                </a:cubicBezTo>
                <a:cubicBezTo>
                  <a:pt x="395" y="797"/>
                  <a:pt x="396" y="797"/>
                  <a:pt x="398" y="797"/>
                </a:cubicBezTo>
                <a:cubicBezTo>
                  <a:pt x="400" y="797"/>
                  <a:pt x="401" y="796"/>
                  <a:pt x="402" y="798"/>
                </a:cubicBezTo>
                <a:cubicBezTo>
                  <a:pt x="403" y="798"/>
                  <a:pt x="405" y="798"/>
                  <a:pt x="406" y="797"/>
                </a:cubicBezTo>
                <a:cubicBezTo>
                  <a:pt x="406" y="797"/>
                  <a:pt x="407" y="797"/>
                  <a:pt x="408" y="797"/>
                </a:cubicBezTo>
                <a:cubicBezTo>
                  <a:pt x="411" y="797"/>
                  <a:pt x="415" y="797"/>
                  <a:pt x="419" y="797"/>
                </a:cubicBezTo>
                <a:cubicBezTo>
                  <a:pt x="421" y="797"/>
                  <a:pt x="423" y="798"/>
                  <a:pt x="425" y="796"/>
                </a:cubicBezTo>
                <a:cubicBezTo>
                  <a:pt x="427" y="796"/>
                  <a:pt x="429" y="796"/>
                  <a:pt x="431" y="796"/>
                </a:cubicBezTo>
                <a:cubicBezTo>
                  <a:pt x="431" y="796"/>
                  <a:pt x="432" y="797"/>
                  <a:pt x="433" y="797"/>
                </a:cubicBezTo>
                <a:cubicBezTo>
                  <a:pt x="433" y="796"/>
                  <a:pt x="434" y="796"/>
                  <a:pt x="434" y="797"/>
                </a:cubicBezTo>
                <a:cubicBezTo>
                  <a:pt x="435" y="797"/>
                  <a:pt x="436" y="797"/>
                  <a:pt x="436" y="798"/>
                </a:cubicBezTo>
                <a:cubicBezTo>
                  <a:pt x="436" y="798"/>
                  <a:pt x="437" y="798"/>
                  <a:pt x="437" y="798"/>
                </a:cubicBezTo>
                <a:cubicBezTo>
                  <a:pt x="438" y="798"/>
                  <a:pt x="438" y="797"/>
                  <a:pt x="439" y="796"/>
                </a:cubicBezTo>
                <a:cubicBezTo>
                  <a:pt x="439" y="796"/>
                  <a:pt x="440" y="796"/>
                  <a:pt x="440" y="796"/>
                </a:cubicBezTo>
                <a:cubicBezTo>
                  <a:pt x="441" y="796"/>
                  <a:pt x="443" y="796"/>
                  <a:pt x="444" y="795"/>
                </a:cubicBezTo>
                <a:cubicBezTo>
                  <a:pt x="444" y="795"/>
                  <a:pt x="444" y="795"/>
                  <a:pt x="445" y="795"/>
                </a:cubicBezTo>
                <a:cubicBezTo>
                  <a:pt x="445" y="795"/>
                  <a:pt x="446" y="795"/>
                  <a:pt x="446" y="796"/>
                </a:cubicBezTo>
                <a:cubicBezTo>
                  <a:pt x="446" y="796"/>
                  <a:pt x="446" y="796"/>
                  <a:pt x="446" y="797"/>
                </a:cubicBezTo>
                <a:cubicBezTo>
                  <a:pt x="446" y="797"/>
                  <a:pt x="446" y="797"/>
                  <a:pt x="446" y="797"/>
                </a:cubicBezTo>
                <a:cubicBezTo>
                  <a:pt x="446" y="797"/>
                  <a:pt x="446" y="797"/>
                  <a:pt x="446" y="797"/>
                </a:cubicBezTo>
                <a:cubicBezTo>
                  <a:pt x="445" y="797"/>
                  <a:pt x="445" y="798"/>
                  <a:pt x="445" y="798"/>
                </a:cubicBezTo>
                <a:cubicBezTo>
                  <a:pt x="445" y="798"/>
                  <a:pt x="446" y="798"/>
                  <a:pt x="446" y="799"/>
                </a:cubicBezTo>
                <a:cubicBezTo>
                  <a:pt x="446" y="799"/>
                  <a:pt x="446" y="798"/>
                  <a:pt x="446" y="798"/>
                </a:cubicBezTo>
                <a:cubicBezTo>
                  <a:pt x="446" y="798"/>
                  <a:pt x="446" y="798"/>
                  <a:pt x="446" y="797"/>
                </a:cubicBezTo>
                <a:cubicBezTo>
                  <a:pt x="447" y="797"/>
                  <a:pt x="447" y="797"/>
                  <a:pt x="447" y="797"/>
                </a:cubicBezTo>
                <a:cubicBezTo>
                  <a:pt x="448" y="797"/>
                  <a:pt x="448" y="798"/>
                  <a:pt x="449" y="798"/>
                </a:cubicBezTo>
                <a:cubicBezTo>
                  <a:pt x="450" y="798"/>
                  <a:pt x="450" y="798"/>
                  <a:pt x="450" y="798"/>
                </a:cubicBezTo>
                <a:cubicBezTo>
                  <a:pt x="449" y="798"/>
                  <a:pt x="449" y="798"/>
                  <a:pt x="449" y="798"/>
                </a:cubicBezTo>
                <a:cubicBezTo>
                  <a:pt x="448" y="798"/>
                  <a:pt x="448" y="798"/>
                  <a:pt x="448" y="798"/>
                </a:cubicBezTo>
                <a:cubicBezTo>
                  <a:pt x="448" y="798"/>
                  <a:pt x="448" y="799"/>
                  <a:pt x="449" y="799"/>
                </a:cubicBezTo>
                <a:cubicBezTo>
                  <a:pt x="449" y="799"/>
                  <a:pt x="450" y="799"/>
                  <a:pt x="449" y="798"/>
                </a:cubicBezTo>
                <a:cubicBezTo>
                  <a:pt x="448" y="797"/>
                  <a:pt x="448" y="796"/>
                  <a:pt x="447" y="795"/>
                </a:cubicBezTo>
                <a:cubicBezTo>
                  <a:pt x="448" y="795"/>
                  <a:pt x="448" y="795"/>
                  <a:pt x="449" y="794"/>
                </a:cubicBezTo>
                <a:cubicBezTo>
                  <a:pt x="449" y="794"/>
                  <a:pt x="449" y="795"/>
                  <a:pt x="450" y="795"/>
                </a:cubicBezTo>
                <a:cubicBezTo>
                  <a:pt x="450" y="795"/>
                  <a:pt x="450" y="794"/>
                  <a:pt x="451" y="794"/>
                </a:cubicBezTo>
                <a:cubicBezTo>
                  <a:pt x="452" y="794"/>
                  <a:pt x="453" y="794"/>
                  <a:pt x="455" y="793"/>
                </a:cubicBezTo>
                <a:cubicBezTo>
                  <a:pt x="456" y="792"/>
                  <a:pt x="458" y="794"/>
                  <a:pt x="459" y="792"/>
                </a:cubicBezTo>
                <a:cubicBezTo>
                  <a:pt x="461" y="792"/>
                  <a:pt x="462" y="792"/>
                  <a:pt x="464" y="792"/>
                </a:cubicBezTo>
                <a:cubicBezTo>
                  <a:pt x="465" y="792"/>
                  <a:pt x="465" y="792"/>
                  <a:pt x="466" y="791"/>
                </a:cubicBezTo>
                <a:cubicBezTo>
                  <a:pt x="466" y="791"/>
                  <a:pt x="467" y="791"/>
                  <a:pt x="467" y="791"/>
                </a:cubicBezTo>
                <a:cubicBezTo>
                  <a:pt x="467" y="792"/>
                  <a:pt x="468" y="792"/>
                  <a:pt x="468" y="792"/>
                </a:cubicBezTo>
                <a:cubicBezTo>
                  <a:pt x="470" y="791"/>
                  <a:pt x="471" y="790"/>
                  <a:pt x="473" y="790"/>
                </a:cubicBezTo>
                <a:cubicBezTo>
                  <a:pt x="474" y="791"/>
                  <a:pt x="475" y="789"/>
                  <a:pt x="476" y="789"/>
                </a:cubicBezTo>
                <a:cubicBezTo>
                  <a:pt x="478" y="789"/>
                  <a:pt x="479" y="789"/>
                  <a:pt x="480" y="789"/>
                </a:cubicBezTo>
                <a:cubicBezTo>
                  <a:pt x="481" y="788"/>
                  <a:pt x="482" y="788"/>
                  <a:pt x="484" y="788"/>
                </a:cubicBezTo>
                <a:cubicBezTo>
                  <a:pt x="484" y="788"/>
                  <a:pt x="484" y="789"/>
                  <a:pt x="485" y="789"/>
                </a:cubicBezTo>
                <a:cubicBezTo>
                  <a:pt x="485" y="789"/>
                  <a:pt x="486" y="788"/>
                  <a:pt x="486" y="787"/>
                </a:cubicBezTo>
                <a:cubicBezTo>
                  <a:pt x="489" y="787"/>
                  <a:pt x="489" y="787"/>
                  <a:pt x="489" y="787"/>
                </a:cubicBezTo>
                <a:cubicBezTo>
                  <a:pt x="490" y="788"/>
                  <a:pt x="490" y="788"/>
                  <a:pt x="491" y="788"/>
                </a:cubicBezTo>
                <a:cubicBezTo>
                  <a:pt x="491" y="788"/>
                  <a:pt x="491" y="787"/>
                  <a:pt x="491" y="786"/>
                </a:cubicBezTo>
                <a:cubicBezTo>
                  <a:pt x="495" y="786"/>
                  <a:pt x="495" y="786"/>
                  <a:pt x="495" y="786"/>
                </a:cubicBezTo>
                <a:cubicBezTo>
                  <a:pt x="497" y="785"/>
                  <a:pt x="499" y="786"/>
                  <a:pt x="501" y="786"/>
                </a:cubicBezTo>
                <a:cubicBezTo>
                  <a:pt x="501" y="785"/>
                  <a:pt x="502" y="785"/>
                  <a:pt x="502" y="785"/>
                </a:cubicBezTo>
                <a:cubicBezTo>
                  <a:pt x="504" y="784"/>
                  <a:pt x="505" y="784"/>
                  <a:pt x="506" y="785"/>
                </a:cubicBezTo>
                <a:cubicBezTo>
                  <a:pt x="507" y="786"/>
                  <a:pt x="508" y="786"/>
                  <a:pt x="509" y="786"/>
                </a:cubicBezTo>
                <a:cubicBezTo>
                  <a:pt x="509" y="787"/>
                  <a:pt x="509" y="786"/>
                  <a:pt x="510" y="786"/>
                </a:cubicBezTo>
                <a:cubicBezTo>
                  <a:pt x="509" y="785"/>
                  <a:pt x="508" y="784"/>
                  <a:pt x="506" y="785"/>
                </a:cubicBezTo>
                <a:cubicBezTo>
                  <a:pt x="507" y="784"/>
                  <a:pt x="508" y="784"/>
                  <a:pt x="508" y="784"/>
                </a:cubicBezTo>
                <a:cubicBezTo>
                  <a:pt x="509" y="784"/>
                  <a:pt x="510" y="783"/>
                  <a:pt x="511" y="784"/>
                </a:cubicBezTo>
                <a:cubicBezTo>
                  <a:pt x="512" y="784"/>
                  <a:pt x="513" y="782"/>
                  <a:pt x="514" y="783"/>
                </a:cubicBezTo>
                <a:cubicBezTo>
                  <a:pt x="516" y="783"/>
                  <a:pt x="517" y="781"/>
                  <a:pt x="518" y="782"/>
                </a:cubicBezTo>
                <a:cubicBezTo>
                  <a:pt x="518" y="780"/>
                  <a:pt x="520" y="781"/>
                  <a:pt x="521" y="780"/>
                </a:cubicBezTo>
                <a:cubicBezTo>
                  <a:pt x="522" y="780"/>
                  <a:pt x="523" y="779"/>
                  <a:pt x="524" y="779"/>
                </a:cubicBezTo>
                <a:cubicBezTo>
                  <a:pt x="525" y="779"/>
                  <a:pt x="525" y="780"/>
                  <a:pt x="526" y="780"/>
                </a:cubicBezTo>
                <a:cubicBezTo>
                  <a:pt x="527" y="780"/>
                  <a:pt x="528" y="778"/>
                  <a:pt x="529" y="778"/>
                </a:cubicBezTo>
                <a:cubicBezTo>
                  <a:pt x="529" y="777"/>
                  <a:pt x="532" y="776"/>
                  <a:pt x="532" y="776"/>
                </a:cubicBezTo>
                <a:cubicBezTo>
                  <a:pt x="534" y="777"/>
                  <a:pt x="535" y="776"/>
                  <a:pt x="536" y="775"/>
                </a:cubicBezTo>
                <a:cubicBezTo>
                  <a:pt x="538" y="774"/>
                  <a:pt x="540" y="773"/>
                  <a:pt x="543" y="773"/>
                </a:cubicBezTo>
                <a:cubicBezTo>
                  <a:pt x="544" y="773"/>
                  <a:pt x="545" y="773"/>
                  <a:pt x="546" y="773"/>
                </a:cubicBezTo>
                <a:cubicBezTo>
                  <a:pt x="546" y="773"/>
                  <a:pt x="547" y="773"/>
                  <a:pt x="547" y="773"/>
                </a:cubicBezTo>
                <a:cubicBezTo>
                  <a:pt x="547" y="773"/>
                  <a:pt x="547" y="772"/>
                  <a:pt x="547" y="772"/>
                </a:cubicBezTo>
                <a:cubicBezTo>
                  <a:pt x="547" y="771"/>
                  <a:pt x="547" y="770"/>
                  <a:pt x="548" y="770"/>
                </a:cubicBezTo>
                <a:cubicBezTo>
                  <a:pt x="549" y="770"/>
                  <a:pt x="549" y="769"/>
                  <a:pt x="550" y="769"/>
                </a:cubicBezTo>
                <a:cubicBezTo>
                  <a:pt x="551" y="770"/>
                  <a:pt x="552" y="769"/>
                  <a:pt x="552" y="769"/>
                </a:cubicBezTo>
                <a:cubicBezTo>
                  <a:pt x="552" y="769"/>
                  <a:pt x="553" y="769"/>
                  <a:pt x="553" y="769"/>
                </a:cubicBezTo>
                <a:cubicBezTo>
                  <a:pt x="554" y="769"/>
                  <a:pt x="554" y="768"/>
                  <a:pt x="555" y="768"/>
                </a:cubicBezTo>
                <a:cubicBezTo>
                  <a:pt x="556" y="768"/>
                  <a:pt x="556" y="767"/>
                  <a:pt x="557" y="768"/>
                </a:cubicBezTo>
                <a:cubicBezTo>
                  <a:pt x="559" y="768"/>
                  <a:pt x="560" y="768"/>
                  <a:pt x="561" y="767"/>
                </a:cubicBezTo>
                <a:cubicBezTo>
                  <a:pt x="562" y="766"/>
                  <a:pt x="564" y="767"/>
                  <a:pt x="565" y="766"/>
                </a:cubicBezTo>
                <a:cubicBezTo>
                  <a:pt x="566" y="766"/>
                  <a:pt x="566" y="766"/>
                  <a:pt x="567" y="765"/>
                </a:cubicBezTo>
                <a:cubicBezTo>
                  <a:pt x="567" y="764"/>
                  <a:pt x="567" y="764"/>
                  <a:pt x="567" y="764"/>
                </a:cubicBezTo>
                <a:cubicBezTo>
                  <a:pt x="568" y="764"/>
                  <a:pt x="569" y="765"/>
                  <a:pt x="570" y="765"/>
                </a:cubicBezTo>
                <a:cubicBezTo>
                  <a:pt x="570" y="765"/>
                  <a:pt x="570" y="765"/>
                  <a:pt x="570" y="765"/>
                </a:cubicBezTo>
                <a:cubicBezTo>
                  <a:pt x="571" y="765"/>
                  <a:pt x="571" y="767"/>
                  <a:pt x="572" y="767"/>
                </a:cubicBezTo>
                <a:cubicBezTo>
                  <a:pt x="572" y="767"/>
                  <a:pt x="572" y="767"/>
                  <a:pt x="572" y="767"/>
                </a:cubicBezTo>
                <a:cubicBezTo>
                  <a:pt x="573" y="767"/>
                  <a:pt x="574" y="766"/>
                  <a:pt x="573" y="765"/>
                </a:cubicBezTo>
                <a:cubicBezTo>
                  <a:pt x="573" y="764"/>
                  <a:pt x="572" y="765"/>
                  <a:pt x="572" y="765"/>
                </a:cubicBezTo>
                <a:cubicBezTo>
                  <a:pt x="571" y="765"/>
                  <a:pt x="570" y="765"/>
                  <a:pt x="570" y="765"/>
                </a:cubicBezTo>
                <a:cubicBezTo>
                  <a:pt x="570" y="764"/>
                  <a:pt x="570" y="764"/>
                  <a:pt x="570" y="764"/>
                </a:cubicBezTo>
                <a:cubicBezTo>
                  <a:pt x="571" y="764"/>
                  <a:pt x="571" y="764"/>
                  <a:pt x="572" y="764"/>
                </a:cubicBezTo>
                <a:cubicBezTo>
                  <a:pt x="573" y="764"/>
                  <a:pt x="574" y="763"/>
                  <a:pt x="574" y="762"/>
                </a:cubicBezTo>
                <a:cubicBezTo>
                  <a:pt x="574" y="762"/>
                  <a:pt x="573" y="762"/>
                  <a:pt x="574" y="761"/>
                </a:cubicBezTo>
                <a:cubicBezTo>
                  <a:pt x="574" y="761"/>
                  <a:pt x="574" y="761"/>
                  <a:pt x="574" y="761"/>
                </a:cubicBezTo>
                <a:cubicBezTo>
                  <a:pt x="576" y="760"/>
                  <a:pt x="577" y="760"/>
                  <a:pt x="578" y="759"/>
                </a:cubicBezTo>
                <a:cubicBezTo>
                  <a:pt x="579" y="759"/>
                  <a:pt x="580" y="759"/>
                  <a:pt x="581" y="759"/>
                </a:cubicBezTo>
                <a:cubicBezTo>
                  <a:pt x="582" y="758"/>
                  <a:pt x="583" y="758"/>
                  <a:pt x="583" y="757"/>
                </a:cubicBezTo>
                <a:cubicBezTo>
                  <a:pt x="583" y="757"/>
                  <a:pt x="583" y="756"/>
                  <a:pt x="584" y="756"/>
                </a:cubicBezTo>
                <a:cubicBezTo>
                  <a:pt x="585" y="756"/>
                  <a:pt x="586" y="756"/>
                  <a:pt x="586" y="757"/>
                </a:cubicBezTo>
                <a:cubicBezTo>
                  <a:pt x="587" y="756"/>
                  <a:pt x="587" y="754"/>
                  <a:pt x="589" y="754"/>
                </a:cubicBezTo>
                <a:cubicBezTo>
                  <a:pt x="589" y="754"/>
                  <a:pt x="589" y="754"/>
                  <a:pt x="590" y="753"/>
                </a:cubicBezTo>
                <a:cubicBezTo>
                  <a:pt x="590" y="753"/>
                  <a:pt x="590" y="753"/>
                  <a:pt x="590" y="753"/>
                </a:cubicBezTo>
                <a:cubicBezTo>
                  <a:pt x="590" y="753"/>
                  <a:pt x="590" y="753"/>
                  <a:pt x="590" y="753"/>
                </a:cubicBezTo>
                <a:cubicBezTo>
                  <a:pt x="591" y="753"/>
                  <a:pt x="592" y="751"/>
                  <a:pt x="593" y="750"/>
                </a:cubicBezTo>
                <a:cubicBezTo>
                  <a:pt x="594" y="750"/>
                  <a:pt x="594" y="750"/>
                  <a:pt x="595" y="749"/>
                </a:cubicBezTo>
                <a:cubicBezTo>
                  <a:pt x="595" y="749"/>
                  <a:pt x="596" y="749"/>
                  <a:pt x="596" y="749"/>
                </a:cubicBezTo>
                <a:cubicBezTo>
                  <a:pt x="597" y="749"/>
                  <a:pt x="597" y="749"/>
                  <a:pt x="597" y="749"/>
                </a:cubicBezTo>
                <a:cubicBezTo>
                  <a:pt x="597" y="749"/>
                  <a:pt x="598" y="748"/>
                  <a:pt x="599" y="748"/>
                </a:cubicBezTo>
                <a:cubicBezTo>
                  <a:pt x="599" y="747"/>
                  <a:pt x="600" y="747"/>
                  <a:pt x="601" y="746"/>
                </a:cubicBezTo>
                <a:cubicBezTo>
                  <a:pt x="601" y="744"/>
                  <a:pt x="602" y="745"/>
                  <a:pt x="603" y="745"/>
                </a:cubicBezTo>
                <a:cubicBezTo>
                  <a:pt x="604" y="744"/>
                  <a:pt x="605" y="744"/>
                  <a:pt x="606" y="743"/>
                </a:cubicBezTo>
                <a:cubicBezTo>
                  <a:pt x="607" y="742"/>
                  <a:pt x="607" y="742"/>
                  <a:pt x="609" y="742"/>
                </a:cubicBezTo>
                <a:cubicBezTo>
                  <a:pt x="609" y="743"/>
                  <a:pt x="610" y="743"/>
                  <a:pt x="611" y="743"/>
                </a:cubicBezTo>
                <a:cubicBezTo>
                  <a:pt x="611" y="743"/>
                  <a:pt x="611" y="742"/>
                  <a:pt x="611" y="742"/>
                </a:cubicBezTo>
                <a:cubicBezTo>
                  <a:pt x="610" y="742"/>
                  <a:pt x="610" y="741"/>
                  <a:pt x="611" y="741"/>
                </a:cubicBezTo>
                <a:cubicBezTo>
                  <a:pt x="611" y="740"/>
                  <a:pt x="611" y="740"/>
                  <a:pt x="611" y="740"/>
                </a:cubicBezTo>
                <a:cubicBezTo>
                  <a:pt x="613" y="739"/>
                  <a:pt x="614" y="739"/>
                  <a:pt x="617" y="741"/>
                </a:cubicBezTo>
                <a:cubicBezTo>
                  <a:pt x="617" y="741"/>
                  <a:pt x="617" y="742"/>
                  <a:pt x="617" y="743"/>
                </a:cubicBezTo>
                <a:cubicBezTo>
                  <a:pt x="616" y="743"/>
                  <a:pt x="616" y="743"/>
                  <a:pt x="617" y="744"/>
                </a:cubicBezTo>
                <a:cubicBezTo>
                  <a:pt x="617" y="744"/>
                  <a:pt x="617" y="744"/>
                  <a:pt x="618" y="743"/>
                </a:cubicBezTo>
                <a:cubicBezTo>
                  <a:pt x="618" y="743"/>
                  <a:pt x="618" y="743"/>
                  <a:pt x="619" y="743"/>
                </a:cubicBezTo>
                <a:cubicBezTo>
                  <a:pt x="619" y="743"/>
                  <a:pt x="619" y="744"/>
                  <a:pt x="620" y="744"/>
                </a:cubicBezTo>
                <a:cubicBezTo>
                  <a:pt x="620" y="744"/>
                  <a:pt x="620" y="745"/>
                  <a:pt x="621" y="745"/>
                </a:cubicBezTo>
                <a:cubicBezTo>
                  <a:pt x="621" y="745"/>
                  <a:pt x="623" y="747"/>
                  <a:pt x="623" y="747"/>
                </a:cubicBezTo>
                <a:cubicBezTo>
                  <a:pt x="623" y="746"/>
                  <a:pt x="624" y="746"/>
                  <a:pt x="624" y="746"/>
                </a:cubicBezTo>
                <a:cubicBezTo>
                  <a:pt x="624" y="745"/>
                  <a:pt x="623" y="745"/>
                  <a:pt x="623" y="745"/>
                </a:cubicBezTo>
                <a:cubicBezTo>
                  <a:pt x="622" y="745"/>
                  <a:pt x="622" y="745"/>
                  <a:pt x="621" y="745"/>
                </a:cubicBezTo>
                <a:cubicBezTo>
                  <a:pt x="621" y="744"/>
                  <a:pt x="621" y="744"/>
                  <a:pt x="620" y="744"/>
                </a:cubicBezTo>
                <a:cubicBezTo>
                  <a:pt x="620" y="743"/>
                  <a:pt x="620" y="743"/>
                  <a:pt x="619" y="743"/>
                </a:cubicBezTo>
                <a:cubicBezTo>
                  <a:pt x="619" y="742"/>
                  <a:pt x="620" y="742"/>
                  <a:pt x="620" y="741"/>
                </a:cubicBezTo>
                <a:cubicBezTo>
                  <a:pt x="619" y="740"/>
                  <a:pt x="618" y="740"/>
                  <a:pt x="618" y="738"/>
                </a:cubicBezTo>
                <a:cubicBezTo>
                  <a:pt x="618" y="737"/>
                  <a:pt x="618" y="738"/>
                  <a:pt x="618" y="738"/>
                </a:cubicBezTo>
                <a:cubicBezTo>
                  <a:pt x="618" y="738"/>
                  <a:pt x="618" y="738"/>
                  <a:pt x="618" y="738"/>
                </a:cubicBezTo>
                <a:cubicBezTo>
                  <a:pt x="618" y="738"/>
                  <a:pt x="618" y="738"/>
                  <a:pt x="618" y="738"/>
                </a:cubicBezTo>
                <a:cubicBezTo>
                  <a:pt x="619" y="738"/>
                  <a:pt x="619" y="738"/>
                  <a:pt x="619" y="738"/>
                </a:cubicBezTo>
                <a:cubicBezTo>
                  <a:pt x="619" y="737"/>
                  <a:pt x="619" y="737"/>
                  <a:pt x="618" y="738"/>
                </a:cubicBezTo>
                <a:cubicBezTo>
                  <a:pt x="617" y="738"/>
                  <a:pt x="616" y="738"/>
                  <a:pt x="614" y="738"/>
                </a:cubicBezTo>
                <a:cubicBezTo>
                  <a:pt x="614" y="738"/>
                  <a:pt x="615" y="737"/>
                  <a:pt x="615" y="737"/>
                </a:cubicBezTo>
                <a:cubicBezTo>
                  <a:pt x="615" y="736"/>
                  <a:pt x="617" y="736"/>
                  <a:pt x="618" y="736"/>
                </a:cubicBezTo>
                <a:cubicBezTo>
                  <a:pt x="619" y="736"/>
                  <a:pt x="619" y="734"/>
                  <a:pt x="620" y="734"/>
                </a:cubicBezTo>
                <a:cubicBezTo>
                  <a:pt x="621" y="734"/>
                  <a:pt x="622" y="734"/>
                  <a:pt x="623" y="733"/>
                </a:cubicBezTo>
                <a:cubicBezTo>
                  <a:pt x="623" y="733"/>
                  <a:pt x="623" y="734"/>
                  <a:pt x="624" y="734"/>
                </a:cubicBezTo>
                <a:cubicBezTo>
                  <a:pt x="624" y="734"/>
                  <a:pt x="623" y="735"/>
                  <a:pt x="623" y="735"/>
                </a:cubicBezTo>
                <a:cubicBezTo>
                  <a:pt x="621" y="735"/>
                  <a:pt x="622" y="736"/>
                  <a:pt x="622" y="737"/>
                </a:cubicBezTo>
                <a:cubicBezTo>
                  <a:pt x="622" y="737"/>
                  <a:pt x="622" y="737"/>
                  <a:pt x="622" y="737"/>
                </a:cubicBezTo>
                <a:cubicBezTo>
                  <a:pt x="622" y="737"/>
                  <a:pt x="621" y="737"/>
                  <a:pt x="621" y="737"/>
                </a:cubicBezTo>
                <a:cubicBezTo>
                  <a:pt x="621" y="737"/>
                  <a:pt x="621" y="738"/>
                  <a:pt x="621" y="738"/>
                </a:cubicBezTo>
                <a:cubicBezTo>
                  <a:pt x="621" y="738"/>
                  <a:pt x="622" y="738"/>
                  <a:pt x="622" y="737"/>
                </a:cubicBezTo>
                <a:cubicBezTo>
                  <a:pt x="623" y="737"/>
                  <a:pt x="624" y="738"/>
                  <a:pt x="624" y="737"/>
                </a:cubicBezTo>
                <a:cubicBezTo>
                  <a:pt x="625" y="736"/>
                  <a:pt x="626" y="736"/>
                  <a:pt x="626" y="736"/>
                </a:cubicBezTo>
                <a:cubicBezTo>
                  <a:pt x="628" y="735"/>
                  <a:pt x="629" y="735"/>
                  <a:pt x="630" y="736"/>
                </a:cubicBezTo>
                <a:cubicBezTo>
                  <a:pt x="630" y="736"/>
                  <a:pt x="630" y="735"/>
                  <a:pt x="631" y="735"/>
                </a:cubicBezTo>
                <a:cubicBezTo>
                  <a:pt x="631" y="734"/>
                  <a:pt x="631" y="734"/>
                  <a:pt x="631" y="733"/>
                </a:cubicBezTo>
                <a:cubicBezTo>
                  <a:pt x="631" y="733"/>
                  <a:pt x="632" y="732"/>
                  <a:pt x="632" y="732"/>
                </a:cubicBezTo>
                <a:cubicBezTo>
                  <a:pt x="633" y="732"/>
                  <a:pt x="633" y="733"/>
                  <a:pt x="633" y="734"/>
                </a:cubicBezTo>
                <a:cubicBezTo>
                  <a:pt x="633" y="733"/>
                  <a:pt x="633" y="733"/>
                  <a:pt x="633" y="733"/>
                </a:cubicBezTo>
                <a:cubicBezTo>
                  <a:pt x="633" y="733"/>
                  <a:pt x="633" y="733"/>
                  <a:pt x="633" y="733"/>
                </a:cubicBezTo>
                <a:cubicBezTo>
                  <a:pt x="632" y="734"/>
                  <a:pt x="632" y="734"/>
                  <a:pt x="633" y="734"/>
                </a:cubicBezTo>
                <a:cubicBezTo>
                  <a:pt x="633" y="734"/>
                  <a:pt x="633" y="734"/>
                  <a:pt x="633" y="734"/>
                </a:cubicBezTo>
                <a:cubicBezTo>
                  <a:pt x="634" y="733"/>
                  <a:pt x="636" y="733"/>
                  <a:pt x="636" y="734"/>
                </a:cubicBezTo>
                <a:cubicBezTo>
                  <a:pt x="637" y="734"/>
                  <a:pt x="637" y="734"/>
                  <a:pt x="637" y="734"/>
                </a:cubicBezTo>
                <a:cubicBezTo>
                  <a:pt x="637" y="733"/>
                  <a:pt x="637" y="733"/>
                  <a:pt x="637" y="733"/>
                </a:cubicBezTo>
                <a:cubicBezTo>
                  <a:pt x="638" y="732"/>
                  <a:pt x="639" y="733"/>
                  <a:pt x="640" y="732"/>
                </a:cubicBezTo>
                <a:cubicBezTo>
                  <a:pt x="641" y="732"/>
                  <a:pt x="641" y="732"/>
                  <a:pt x="641" y="731"/>
                </a:cubicBezTo>
                <a:cubicBezTo>
                  <a:pt x="641" y="732"/>
                  <a:pt x="642" y="731"/>
                  <a:pt x="642" y="731"/>
                </a:cubicBezTo>
                <a:cubicBezTo>
                  <a:pt x="642" y="730"/>
                  <a:pt x="641" y="730"/>
                  <a:pt x="641" y="729"/>
                </a:cubicBezTo>
                <a:cubicBezTo>
                  <a:pt x="642" y="729"/>
                  <a:pt x="643" y="728"/>
                  <a:pt x="644" y="727"/>
                </a:cubicBezTo>
                <a:cubicBezTo>
                  <a:pt x="643" y="726"/>
                  <a:pt x="641" y="726"/>
                  <a:pt x="640" y="726"/>
                </a:cubicBezTo>
                <a:cubicBezTo>
                  <a:pt x="640" y="722"/>
                  <a:pt x="640" y="722"/>
                  <a:pt x="640" y="722"/>
                </a:cubicBezTo>
                <a:cubicBezTo>
                  <a:pt x="640" y="722"/>
                  <a:pt x="641" y="722"/>
                  <a:pt x="642" y="722"/>
                </a:cubicBezTo>
                <a:cubicBezTo>
                  <a:pt x="642" y="721"/>
                  <a:pt x="641" y="720"/>
                  <a:pt x="643" y="720"/>
                </a:cubicBezTo>
                <a:cubicBezTo>
                  <a:pt x="643" y="720"/>
                  <a:pt x="644" y="719"/>
                  <a:pt x="645" y="719"/>
                </a:cubicBezTo>
                <a:cubicBezTo>
                  <a:pt x="646" y="719"/>
                  <a:pt x="645" y="718"/>
                  <a:pt x="646" y="718"/>
                </a:cubicBezTo>
                <a:cubicBezTo>
                  <a:pt x="646" y="718"/>
                  <a:pt x="646" y="718"/>
                  <a:pt x="646" y="717"/>
                </a:cubicBezTo>
                <a:cubicBezTo>
                  <a:pt x="647" y="719"/>
                  <a:pt x="648" y="717"/>
                  <a:pt x="648" y="717"/>
                </a:cubicBezTo>
                <a:cubicBezTo>
                  <a:pt x="647" y="715"/>
                  <a:pt x="647" y="715"/>
                  <a:pt x="648" y="714"/>
                </a:cubicBezTo>
                <a:cubicBezTo>
                  <a:pt x="649" y="714"/>
                  <a:pt x="649" y="712"/>
                  <a:pt x="650" y="711"/>
                </a:cubicBezTo>
                <a:cubicBezTo>
                  <a:pt x="651" y="710"/>
                  <a:pt x="653" y="710"/>
                  <a:pt x="654" y="709"/>
                </a:cubicBezTo>
                <a:cubicBezTo>
                  <a:pt x="654" y="709"/>
                  <a:pt x="655" y="709"/>
                  <a:pt x="655" y="708"/>
                </a:cubicBezTo>
                <a:cubicBezTo>
                  <a:pt x="655" y="707"/>
                  <a:pt x="655" y="707"/>
                  <a:pt x="655" y="707"/>
                </a:cubicBezTo>
                <a:cubicBezTo>
                  <a:pt x="658" y="704"/>
                  <a:pt x="658" y="704"/>
                  <a:pt x="659" y="702"/>
                </a:cubicBezTo>
                <a:cubicBezTo>
                  <a:pt x="659" y="702"/>
                  <a:pt x="661" y="699"/>
                  <a:pt x="661" y="698"/>
                </a:cubicBezTo>
                <a:cubicBezTo>
                  <a:pt x="664" y="698"/>
                  <a:pt x="664" y="698"/>
                  <a:pt x="665" y="699"/>
                </a:cubicBezTo>
                <a:cubicBezTo>
                  <a:pt x="667" y="699"/>
                  <a:pt x="667" y="698"/>
                  <a:pt x="668" y="697"/>
                </a:cubicBezTo>
                <a:cubicBezTo>
                  <a:pt x="668" y="697"/>
                  <a:pt x="669" y="696"/>
                  <a:pt x="669" y="695"/>
                </a:cubicBezTo>
                <a:cubicBezTo>
                  <a:pt x="669" y="695"/>
                  <a:pt x="669" y="695"/>
                  <a:pt x="670" y="695"/>
                </a:cubicBezTo>
                <a:cubicBezTo>
                  <a:pt x="671" y="695"/>
                  <a:pt x="671" y="694"/>
                  <a:pt x="672" y="693"/>
                </a:cubicBezTo>
                <a:cubicBezTo>
                  <a:pt x="672" y="692"/>
                  <a:pt x="673" y="691"/>
                  <a:pt x="674" y="690"/>
                </a:cubicBezTo>
                <a:cubicBezTo>
                  <a:pt x="674" y="690"/>
                  <a:pt x="675" y="690"/>
                  <a:pt x="675" y="690"/>
                </a:cubicBezTo>
                <a:cubicBezTo>
                  <a:pt x="676" y="690"/>
                  <a:pt x="676" y="688"/>
                  <a:pt x="676" y="688"/>
                </a:cubicBezTo>
                <a:cubicBezTo>
                  <a:pt x="677" y="688"/>
                  <a:pt x="677" y="688"/>
                  <a:pt x="679" y="688"/>
                </a:cubicBezTo>
                <a:cubicBezTo>
                  <a:pt x="679" y="687"/>
                  <a:pt x="680" y="686"/>
                  <a:pt x="681" y="685"/>
                </a:cubicBezTo>
                <a:cubicBezTo>
                  <a:pt x="682" y="685"/>
                  <a:pt x="682" y="684"/>
                  <a:pt x="683" y="683"/>
                </a:cubicBezTo>
                <a:cubicBezTo>
                  <a:pt x="684" y="682"/>
                  <a:pt x="685" y="680"/>
                  <a:pt x="687" y="680"/>
                </a:cubicBezTo>
                <a:cubicBezTo>
                  <a:pt x="687" y="680"/>
                  <a:pt x="687" y="679"/>
                  <a:pt x="688" y="678"/>
                </a:cubicBezTo>
                <a:cubicBezTo>
                  <a:pt x="689" y="677"/>
                  <a:pt x="691" y="675"/>
                  <a:pt x="693" y="674"/>
                </a:cubicBezTo>
                <a:cubicBezTo>
                  <a:pt x="693" y="674"/>
                  <a:pt x="694" y="673"/>
                  <a:pt x="694" y="673"/>
                </a:cubicBezTo>
                <a:cubicBezTo>
                  <a:pt x="694" y="671"/>
                  <a:pt x="694" y="670"/>
                  <a:pt x="696" y="670"/>
                </a:cubicBezTo>
                <a:cubicBezTo>
                  <a:pt x="697" y="669"/>
                  <a:pt x="698" y="669"/>
                  <a:pt x="698" y="668"/>
                </a:cubicBezTo>
                <a:cubicBezTo>
                  <a:pt x="698" y="667"/>
                  <a:pt x="699" y="667"/>
                  <a:pt x="700" y="667"/>
                </a:cubicBezTo>
                <a:cubicBezTo>
                  <a:pt x="700" y="667"/>
                  <a:pt x="700" y="667"/>
                  <a:pt x="700" y="667"/>
                </a:cubicBezTo>
                <a:cubicBezTo>
                  <a:pt x="700" y="667"/>
                  <a:pt x="700" y="667"/>
                  <a:pt x="700" y="667"/>
                </a:cubicBezTo>
                <a:cubicBezTo>
                  <a:pt x="700" y="667"/>
                  <a:pt x="700" y="667"/>
                  <a:pt x="700" y="667"/>
                </a:cubicBezTo>
                <a:cubicBezTo>
                  <a:pt x="700" y="668"/>
                  <a:pt x="700" y="668"/>
                  <a:pt x="700" y="668"/>
                </a:cubicBezTo>
                <a:cubicBezTo>
                  <a:pt x="700" y="668"/>
                  <a:pt x="700" y="668"/>
                  <a:pt x="700" y="667"/>
                </a:cubicBezTo>
                <a:cubicBezTo>
                  <a:pt x="700" y="666"/>
                  <a:pt x="701" y="666"/>
                  <a:pt x="701" y="665"/>
                </a:cubicBezTo>
                <a:cubicBezTo>
                  <a:pt x="701" y="665"/>
                  <a:pt x="701" y="664"/>
                  <a:pt x="701" y="664"/>
                </a:cubicBezTo>
                <a:cubicBezTo>
                  <a:pt x="701" y="663"/>
                  <a:pt x="701" y="662"/>
                  <a:pt x="703" y="662"/>
                </a:cubicBezTo>
                <a:cubicBezTo>
                  <a:pt x="703" y="661"/>
                  <a:pt x="704" y="661"/>
                  <a:pt x="704" y="660"/>
                </a:cubicBezTo>
                <a:cubicBezTo>
                  <a:pt x="705" y="659"/>
                  <a:pt x="705" y="659"/>
                  <a:pt x="706" y="658"/>
                </a:cubicBezTo>
                <a:cubicBezTo>
                  <a:pt x="707" y="658"/>
                  <a:pt x="707" y="657"/>
                  <a:pt x="707" y="656"/>
                </a:cubicBezTo>
                <a:cubicBezTo>
                  <a:pt x="708" y="655"/>
                  <a:pt x="709" y="654"/>
                  <a:pt x="710" y="654"/>
                </a:cubicBezTo>
                <a:cubicBezTo>
                  <a:pt x="710" y="653"/>
                  <a:pt x="710" y="652"/>
                  <a:pt x="711" y="651"/>
                </a:cubicBezTo>
                <a:cubicBezTo>
                  <a:pt x="712" y="651"/>
                  <a:pt x="712" y="649"/>
                  <a:pt x="713" y="648"/>
                </a:cubicBezTo>
                <a:cubicBezTo>
                  <a:pt x="713" y="647"/>
                  <a:pt x="713" y="647"/>
                  <a:pt x="714" y="647"/>
                </a:cubicBezTo>
                <a:cubicBezTo>
                  <a:pt x="715" y="647"/>
                  <a:pt x="715" y="646"/>
                  <a:pt x="715" y="645"/>
                </a:cubicBezTo>
                <a:cubicBezTo>
                  <a:pt x="716" y="645"/>
                  <a:pt x="716" y="644"/>
                  <a:pt x="717" y="643"/>
                </a:cubicBezTo>
                <a:cubicBezTo>
                  <a:pt x="717" y="642"/>
                  <a:pt x="718" y="641"/>
                  <a:pt x="719" y="641"/>
                </a:cubicBezTo>
                <a:cubicBezTo>
                  <a:pt x="719" y="641"/>
                  <a:pt x="719" y="641"/>
                  <a:pt x="720" y="640"/>
                </a:cubicBezTo>
                <a:cubicBezTo>
                  <a:pt x="720" y="640"/>
                  <a:pt x="720" y="639"/>
                  <a:pt x="720" y="638"/>
                </a:cubicBezTo>
                <a:cubicBezTo>
                  <a:pt x="721" y="637"/>
                  <a:pt x="721" y="638"/>
                  <a:pt x="722" y="638"/>
                </a:cubicBezTo>
                <a:cubicBezTo>
                  <a:pt x="723" y="637"/>
                  <a:pt x="723" y="636"/>
                  <a:pt x="723" y="635"/>
                </a:cubicBezTo>
                <a:cubicBezTo>
                  <a:pt x="724" y="634"/>
                  <a:pt x="725" y="634"/>
                  <a:pt x="725" y="633"/>
                </a:cubicBezTo>
                <a:cubicBezTo>
                  <a:pt x="726" y="631"/>
                  <a:pt x="727" y="631"/>
                  <a:pt x="728" y="630"/>
                </a:cubicBezTo>
                <a:cubicBezTo>
                  <a:pt x="728" y="630"/>
                  <a:pt x="729" y="630"/>
                  <a:pt x="729" y="629"/>
                </a:cubicBezTo>
                <a:cubicBezTo>
                  <a:pt x="729" y="627"/>
                  <a:pt x="730" y="626"/>
                  <a:pt x="732" y="626"/>
                </a:cubicBezTo>
                <a:cubicBezTo>
                  <a:pt x="732" y="624"/>
                  <a:pt x="732" y="624"/>
                  <a:pt x="732" y="624"/>
                </a:cubicBezTo>
                <a:cubicBezTo>
                  <a:pt x="733" y="622"/>
                  <a:pt x="735" y="622"/>
                  <a:pt x="735" y="620"/>
                </a:cubicBezTo>
                <a:cubicBezTo>
                  <a:pt x="736" y="619"/>
                  <a:pt x="736" y="618"/>
                  <a:pt x="738" y="618"/>
                </a:cubicBezTo>
                <a:cubicBezTo>
                  <a:pt x="739" y="617"/>
                  <a:pt x="739" y="617"/>
                  <a:pt x="738" y="616"/>
                </a:cubicBezTo>
                <a:cubicBezTo>
                  <a:pt x="738" y="615"/>
                  <a:pt x="738" y="615"/>
                  <a:pt x="738" y="615"/>
                </a:cubicBezTo>
                <a:cubicBezTo>
                  <a:pt x="739" y="614"/>
                  <a:pt x="740" y="615"/>
                  <a:pt x="740" y="613"/>
                </a:cubicBezTo>
                <a:cubicBezTo>
                  <a:pt x="741" y="612"/>
                  <a:pt x="741" y="611"/>
                  <a:pt x="742" y="611"/>
                </a:cubicBezTo>
                <a:cubicBezTo>
                  <a:pt x="743" y="610"/>
                  <a:pt x="743" y="609"/>
                  <a:pt x="744" y="608"/>
                </a:cubicBezTo>
                <a:cubicBezTo>
                  <a:pt x="745" y="607"/>
                  <a:pt x="744" y="607"/>
                  <a:pt x="743" y="607"/>
                </a:cubicBezTo>
                <a:cubicBezTo>
                  <a:pt x="744" y="606"/>
                  <a:pt x="745" y="605"/>
                  <a:pt x="746" y="604"/>
                </a:cubicBezTo>
                <a:cubicBezTo>
                  <a:pt x="746" y="603"/>
                  <a:pt x="747" y="602"/>
                  <a:pt x="748" y="601"/>
                </a:cubicBezTo>
                <a:cubicBezTo>
                  <a:pt x="748" y="601"/>
                  <a:pt x="748" y="600"/>
                  <a:pt x="748" y="600"/>
                </a:cubicBezTo>
                <a:cubicBezTo>
                  <a:pt x="748" y="599"/>
                  <a:pt x="749" y="598"/>
                  <a:pt x="749" y="596"/>
                </a:cubicBezTo>
                <a:cubicBezTo>
                  <a:pt x="750" y="595"/>
                  <a:pt x="750" y="594"/>
                  <a:pt x="751" y="593"/>
                </a:cubicBezTo>
                <a:cubicBezTo>
                  <a:pt x="752" y="593"/>
                  <a:pt x="752" y="592"/>
                  <a:pt x="752" y="591"/>
                </a:cubicBezTo>
                <a:cubicBezTo>
                  <a:pt x="752" y="591"/>
                  <a:pt x="753" y="590"/>
                  <a:pt x="753" y="590"/>
                </a:cubicBezTo>
                <a:cubicBezTo>
                  <a:pt x="752" y="588"/>
                  <a:pt x="753" y="587"/>
                  <a:pt x="754" y="586"/>
                </a:cubicBezTo>
                <a:cubicBezTo>
                  <a:pt x="755" y="584"/>
                  <a:pt x="756" y="582"/>
                  <a:pt x="757" y="581"/>
                </a:cubicBezTo>
                <a:cubicBezTo>
                  <a:pt x="756" y="579"/>
                  <a:pt x="758" y="579"/>
                  <a:pt x="759" y="578"/>
                </a:cubicBezTo>
                <a:cubicBezTo>
                  <a:pt x="759" y="578"/>
                  <a:pt x="760" y="578"/>
                  <a:pt x="760" y="577"/>
                </a:cubicBezTo>
                <a:cubicBezTo>
                  <a:pt x="759" y="576"/>
                  <a:pt x="759" y="575"/>
                  <a:pt x="760" y="574"/>
                </a:cubicBezTo>
                <a:cubicBezTo>
                  <a:pt x="761" y="573"/>
                  <a:pt x="761" y="572"/>
                  <a:pt x="762" y="571"/>
                </a:cubicBezTo>
                <a:cubicBezTo>
                  <a:pt x="763" y="570"/>
                  <a:pt x="763" y="570"/>
                  <a:pt x="763" y="569"/>
                </a:cubicBezTo>
                <a:cubicBezTo>
                  <a:pt x="764" y="568"/>
                  <a:pt x="764" y="568"/>
                  <a:pt x="764" y="567"/>
                </a:cubicBezTo>
                <a:cubicBezTo>
                  <a:pt x="765" y="566"/>
                  <a:pt x="765" y="564"/>
                  <a:pt x="766" y="563"/>
                </a:cubicBezTo>
                <a:cubicBezTo>
                  <a:pt x="766" y="563"/>
                  <a:pt x="767" y="563"/>
                  <a:pt x="767" y="562"/>
                </a:cubicBezTo>
                <a:cubicBezTo>
                  <a:pt x="767" y="559"/>
                  <a:pt x="769" y="558"/>
                  <a:pt x="771" y="556"/>
                </a:cubicBezTo>
                <a:cubicBezTo>
                  <a:pt x="771" y="556"/>
                  <a:pt x="771" y="554"/>
                  <a:pt x="771" y="554"/>
                </a:cubicBezTo>
                <a:cubicBezTo>
                  <a:pt x="772" y="553"/>
                  <a:pt x="773" y="552"/>
                  <a:pt x="773" y="550"/>
                </a:cubicBezTo>
                <a:cubicBezTo>
                  <a:pt x="773" y="549"/>
                  <a:pt x="774" y="548"/>
                  <a:pt x="774" y="547"/>
                </a:cubicBezTo>
                <a:cubicBezTo>
                  <a:pt x="775" y="546"/>
                  <a:pt x="774" y="546"/>
                  <a:pt x="774" y="545"/>
                </a:cubicBezTo>
                <a:cubicBezTo>
                  <a:pt x="775" y="543"/>
                  <a:pt x="775" y="543"/>
                  <a:pt x="775" y="543"/>
                </a:cubicBezTo>
                <a:cubicBezTo>
                  <a:pt x="776" y="542"/>
                  <a:pt x="775" y="541"/>
                  <a:pt x="776" y="540"/>
                </a:cubicBezTo>
                <a:cubicBezTo>
                  <a:pt x="777" y="539"/>
                  <a:pt x="776" y="537"/>
                  <a:pt x="777" y="536"/>
                </a:cubicBezTo>
                <a:cubicBezTo>
                  <a:pt x="777" y="536"/>
                  <a:pt x="777" y="535"/>
                  <a:pt x="777" y="535"/>
                </a:cubicBezTo>
                <a:cubicBezTo>
                  <a:pt x="777" y="534"/>
                  <a:pt x="777" y="533"/>
                  <a:pt x="776" y="533"/>
                </a:cubicBezTo>
                <a:cubicBezTo>
                  <a:pt x="777" y="532"/>
                  <a:pt x="778" y="531"/>
                  <a:pt x="778" y="531"/>
                </a:cubicBezTo>
                <a:cubicBezTo>
                  <a:pt x="778" y="529"/>
                  <a:pt x="778" y="529"/>
                  <a:pt x="778" y="529"/>
                </a:cubicBezTo>
                <a:cubicBezTo>
                  <a:pt x="779" y="529"/>
                  <a:pt x="779" y="529"/>
                  <a:pt x="780" y="528"/>
                </a:cubicBezTo>
                <a:cubicBezTo>
                  <a:pt x="780" y="528"/>
                  <a:pt x="780" y="528"/>
                  <a:pt x="780" y="527"/>
                </a:cubicBezTo>
                <a:cubicBezTo>
                  <a:pt x="780" y="527"/>
                  <a:pt x="779" y="526"/>
                  <a:pt x="780" y="526"/>
                </a:cubicBezTo>
                <a:cubicBezTo>
                  <a:pt x="780" y="525"/>
                  <a:pt x="780" y="525"/>
                  <a:pt x="780" y="524"/>
                </a:cubicBezTo>
                <a:cubicBezTo>
                  <a:pt x="781" y="523"/>
                  <a:pt x="781" y="522"/>
                  <a:pt x="782" y="521"/>
                </a:cubicBezTo>
                <a:cubicBezTo>
                  <a:pt x="782" y="519"/>
                  <a:pt x="783" y="518"/>
                  <a:pt x="783" y="517"/>
                </a:cubicBezTo>
                <a:cubicBezTo>
                  <a:pt x="783" y="516"/>
                  <a:pt x="784" y="515"/>
                  <a:pt x="784" y="514"/>
                </a:cubicBezTo>
                <a:cubicBezTo>
                  <a:pt x="784" y="513"/>
                  <a:pt x="785" y="512"/>
                  <a:pt x="785" y="511"/>
                </a:cubicBezTo>
                <a:cubicBezTo>
                  <a:pt x="785" y="510"/>
                  <a:pt x="785" y="510"/>
                  <a:pt x="786" y="509"/>
                </a:cubicBezTo>
                <a:cubicBezTo>
                  <a:pt x="786" y="509"/>
                  <a:pt x="786" y="508"/>
                  <a:pt x="786" y="507"/>
                </a:cubicBezTo>
                <a:cubicBezTo>
                  <a:pt x="786" y="507"/>
                  <a:pt x="787" y="506"/>
                  <a:pt x="787" y="506"/>
                </a:cubicBezTo>
                <a:cubicBezTo>
                  <a:pt x="787" y="506"/>
                  <a:pt x="786" y="506"/>
                  <a:pt x="786" y="505"/>
                </a:cubicBezTo>
                <a:cubicBezTo>
                  <a:pt x="786" y="504"/>
                  <a:pt x="786" y="502"/>
                  <a:pt x="786" y="500"/>
                </a:cubicBezTo>
                <a:cubicBezTo>
                  <a:pt x="786" y="499"/>
                  <a:pt x="786" y="499"/>
                  <a:pt x="786" y="498"/>
                </a:cubicBezTo>
                <a:cubicBezTo>
                  <a:pt x="786" y="496"/>
                  <a:pt x="787" y="496"/>
                  <a:pt x="787" y="495"/>
                </a:cubicBezTo>
                <a:cubicBezTo>
                  <a:pt x="787" y="494"/>
                  <a:pt x="787" y="494"/>
                  <a:pt x="788" y="493"/>
                </a:cubicBezTo>
                <a:cubicBezTo>
                  <a:pt x="787" y="492"/>
                  <a:pt x="787" y="492"/>
                  <a:pt x="787" y="491"/>
                </a:cubicBezTo>
                <a:cubicBezTo>
                  <a:pt x="786" y="490"/>
                  <a:pt x="788" y="488"/>
                  <a:pt x="788" y="487"/>
                </a:cubicBezTo>
                <a:cubicBezTo>
                  <a:pt x="788" y="486"/>
                  <a:pt x="790" y="487"/>
                  <a:pt x="790" y="486"/>
                </a:cubicBezTo>
                <a:cubicBezTo>
                  <a:pt x="790" y="485"/>
                  <a:pt x="791" y="485"/>
                  <a:pt x="791" y="484"/>
                </a:cubicBezTo>
                <a:cubicBezTo>
                  <a:pt x="791" y="483"/>
                  <a:pt x="792" y="482"/>
                  <a:pt x="792" y="480"/>
                </a:cubicBezTo>
                <a:cubicBezTo>
                  <a:pt x="791" y="479"/>
                  <a:pt x="791" y="478"/>
                  <a:pt x="792" y="477"/>
                </a:cubicBezTo>
                <a:cubicBezTo>
                  <a:pt x="793" y="477"/>
                  <a:pt x="793" y="476"/>
                  <a:pt x="793" y="475"/>
                </a:cubicBezTo>
                <a:cubicBezTo>
                  <a:pt x="793" y="474"/>
                  <a:pt x="792" y="472"/>
                  <a:pt x="793" y="471"/>
                </a:cubicBezTo>
                <a:cubicBezTo>
                  <a:pt x="793" y="470"/>
                  <a:pt x="794" y="468"/>
                  <a:pt x="795" y="467"/>
                </a:cubicBezTo>
                <a:cubicBezTo>
                  <a:pt x="795" y="466"/>
                  <a:pt x="796" y="465"/>
                  <a:pt x="795" y="465"/>
                </a:cubicBezTo>
                <a:cubicBezTo>
                  <a:pt x="794" y="464"/>
                  <a:pt x="794" y="464"/>
                  <a:pt x="795" y="464"/>
                </a:cubicBezTo>
                <a:cubicBezTo>
                  <a:pt x="795" y="464"/>
                  <a:pt x="795" y="463"/>
                  <a:pt x="795" y="463"/>
                </a:cubicBezTo>
                <a:cubicBezTo>
                  <a:pt x="796" y="461"/>
                  <a:pt x="795" y="459"/>
                  <a:pt x="796" y="458"/>
                </a:cubicBezTo>
                <a:cubicBezTo>
                  <a:pt x="797" y="457"/>
                  <a:pt x="796" y="457"/>
                  <a:pt x="796" y="456"/>
                </a:cubicBezTo>
                <a:cubicBezTo>
                  <a:pt x="796" y="454"/>
                  <a:pt x="796" y="452"/>
                  <a:pt x="797" y="451"/>
                </a:cubicBezTo>
                <a:cubicBezTo>
                  <a:pt x="797" y="448"/>
                  <a:pt x="797" y="448"/>
                  <a:pt x="797" y="448"/>
                </a:cubicBezTo>
                <a:cubicBezTo>
                  <a:pt x="797" y="445"/>
                  <a:pt x="797" y="445"/>
                  <a:pt x="797" y="445"/>
                </a:cubicBezTo>
                <a:cubicBezTo>
                  <a:pt x="798" y="445"/>
                  <a:pt x="798" y="445"/>
                  <a:pt x="799" y="445"/>
                </a:cubicBezTo>
                <a:cubicBezTo>
                  <a:pt x="799" y="445"/>
                  <a:pt x="799" y="444"/>
                  <a:pt x="799" y="444"/>
                </a:cubicBezTo>
                <a:cubicBezTo>
                  <a:pt x="799" y="443"/>
                  <a:pt x="799" y="441"/>
                  <a:pt x="800" y="441"/>
                </a:cubicBezTo>
                <a:cubicBezTo>
                  <a:pt x="800" y="441"/>
                  <a:pt x="800" y="440"/>
                  <a:pt x="800" y="440"/>
                </a:cubicBezTo>
                <a:cubicBezTo>
                  <a:pt x="799" y="439"/>
                  <a:pt x="800" y="438"/>
                  <a:pt x="800" y="438"/>
                </a:cubicBezTo>
                <a:cubicBezTo>
                  <a:pt x="800" y="437"/>
                  <a:pt x="800" y="436"/>
                  <a:pt x="800" y="436"/>
                </a:cubicBezTo>
                <a:cubicBezTo>
                  <a:pt x="800" y="433"/>
                  <a:pt x="800" y="430"/>
                  <a:pt x="800" y="428"/>
                </a:cubicBezTo>
                <a:cubicBezTo>
                  <a:pt x="800" y="427"/>
                  <a:pt x="800" y="426"/>
                  <a:pt x="801" y="426"/>
                </a:cubicBezTo>
                <a:cubicBezTo>
                  <a:pt x="801" y="425"/>
                  <a:pt x="800" y="425"/>
                  <a:pt x="800" y="424"/>
                </a:cubicBezTo>
                <a:cubicBezTo>
                  <a:pt x="800" y="422"/>
                  <a:pt x="800" y="420"/>
                  <a:pt x="800" y="419"/>
                </a:cubicBezTo>
                <a:cubicBezTo>
                  <a:pt x="800" y="418"/>
                  <a:pt x="801" y="418"/>
                  <a:pt x="801" y="417"/>
                </a:cubicBezTo>
                <a:cubicBezTo>
                  <a:pt x="801" y="417"/>
                  <a:pt x="800" y="416"/>
                  <a:pt x="800" y="416"/>
                </a:cubicBezTo>
                <a:cubicBezTo>
                  <a:pt x="802" y="414"/>
                  <a:pt x="801" y="412"/>
                  <a:pt x="801" y="411"/>
                </a:cubicBezTo>
                <a:cubicBezTo>
                  <a:pt x="801" y="410"/>
                  <a:pt x="800" y="410"/>
                  <a:pt x="801" y="409"/>
                </a:cubicBezTo>
                <a:cubicBezTo>
                  <a:pt x="801" y="409"/>
                  <a:pt x="801" y="408"/>
                  <a:pt x="801" y="408"/>
                </a:cubicBezTo>
                <a:cubicBezTo>
                  <a:pt x="800" y="408"/>
                  <a:pt x="800" y="407"/>
                  <a:pt x="800" y="407"/>
                </a:cubicBezTo>
                <a:cubicBezTo>
                  <a:pt x="801" y="406"/>
                  <a:pt x="801" y="405"/>
                  <a:pt x="801" y="403"/>
                </a:cubicBezTo>
                <a:cubicBezTo>
                  <a:pt x="801" y="403"/>
                  <a:pt x="802" y="403"/>
                  <a:pt x="802" y="402"/>
                </a:cubicBezTo>
                <a:cubicBezTo>
                  <a:pt x="802" y="401"/>
                  <a:pt x="802" y="401"/>
                  <a:pt x="802" y="401"/>
                </a:cubicBezTo>
                <a:cubicBezTo>
                  <a:pt x="800" y="398"/>
                  <a:pt x="801" y="397"/>
                  <a:pt x="804" y="397"/>
                </a:cubicBezTo>
                <a:cubicBezTo>
                  <a:pt x="805" y="397"/>
                  <a:pt x="805" y="397"/>
                  <a:pt x="804" y="397"/>
                </a:cubicBezTo>
                <a:cubicBezTo>
                  <a:pt x="804" y="397"/>
                  <a:pt x="804" y="397"/>
                  <a:pt x="804" y="397"/>
                </a:cubicBezTo>
                <a:cubicBezTo>
                  <a:pt x="804" y="397"/>
                  <a:pt x="804" y="397"/>
                  <a:pt x="804" y="397"/>
                </a:cubicBezTo>
                <a:cubicBezTo>
                  <a:pt x="804" y="397"/>
                  <a:pt x="804" y="397"/>
                  <a:pt x="805" y="397"/>
                </a:cubicBezTo>
                <a:cubicBezTo>
                  <a:pt x="805" y="397"/>
                  <a:pt x="805" y="397"/>
                  <a:pt x="804" y="397"/>
                </a:cubicBezTo>
                <a:cubicBezTo>
                  <a:pt x="804" y="396"/>
                  <a:pt x="804" y="396"/>
                  <a:pt x="804" y="396"/>
                </a:cubicBezTo>
                <a:cubicBezTo>
                  <a:pt x="802" y="396"/>
                  <a:pt x="802" y="395"/>
                  <a:pt x="801" y="395"/>
                </a:cubicBezTo>
                <a:cubicBezTo>
                  <a:pt x="800" y="395"/>
                  <a:pt x="800" y="394"/>
                  <a:pt x="800" y="393"/>
                </a:cubicBezTo>
                <a:cubicBezTo>
                  <a:pt x="801" y="393"/>
                  <a:pt x="801" y="392"/>
                  <a:pt x="800" y="392"/>
                </a:cubicBezTo>
                <a:cubicBezTo>
                  <a:pt x="800" y="391"/>
                  <a:pt x="801" y="391"/>
                  <a:pt x="801" y="390"/>
                </a:cubicBezTo>
                <a:cubicBezTo>
                  <a:pt x="801" y="389"/>
                  <a:pt x="801" y="388"/>
                  <a:pt x="801" y="386"/>
                </a:cubicBezTo>
                <a:cubicBezTo>
                  <a:pt x="800" y="386"/>
                  <a:pt x="800" y="386"/>
                  <a:pt x="800" y="386"/>
                </a:cubicBezTo>
                <a:cubicBezTo>
                  <a:pt x="799" y="386"/>
                  <a:pt x="799" y="385"/>
                  <a:pt x="799" y="385"/>
                </a:cubicBezTo>
                <a:cubicBezTo>
                  <a:pt x="799" y="385"/>
                  <a:pt x="800" y="384"/>
                  <a:pt x="800" y="383"/>
                </a:cubicBezTo>
                <a:cubicBezTo>
                  <a:pt x="800" y="383"/>
                  <a:pt x="799" y="382"/>
                  <a:pt x="799" y="381"/>
                </a:cubicBezTo>
                <a:cubicBezTo>
                  <a:pt x="799" y="380"/>
                  <a:pt x="799" y="379"/>
                  <a:pt x="800" y="378"/>
                </a:cubicBezTo>
                <a:cubicBezTo>
                  <a:pt x="800" y="377"/>
                  <a:pt x="800" y="376"/>
                  <a:pt x="800" y="376"/>
                </a:cubicBezTo>
                <a:cubicBezTo>
                  <a:pt x="799" y="374"/>
                  <a:pt x="798" y="372"/>
                  <a:pt x="800" y="370"/>
                </a:cubicBezTo>
                <a:cubicBezTo>
                  <a:pt x="800" y="370"/>
                  <a:pt x="800" y="369"/>
                  <a:pt x="800" y="369"/>
                </a:cubicBezTo>
                <a:cubicBezTo>
                  <a:pt x="799" y="368"/>
                  <a:pt x="799" y="368"/>
                  <a:pt x="800" y="367"/>
                </a:cubicBezTo>
                <a:cubicBezTo>
                  <a:pt x="798" y="365"/>
                  <a:pt x="800" y="363"/>
                  <a:pt x="799" y="362"/>
                </a:cubicBezTo>
                <a:cubicBezTo>
                  <a:pt x="799" y="362"/>
                  <a:pt x="799" y="362"/>
                  <a:pt x="798" y="362"/>
                </a:cubicBezTo>
                <a:cubicBezTo>
                  <a:pt x="797" y="361"/>
                  <a:pt x="797" y="361"/>
                  <a:pt x="798" y="361"/>
                </a:cubicBezTo>
                <a:cubicBezTo>
                  <a:pt x="798" y="360"/>
                  <a:pt x="798" y="360"/>
                  <a:pt x="797" y="358"/>
                </a:cubicBezTo>
                <a:cubicBezTo>
                  <a:pt x="798" y="357"/>
                  <a:pt x="799" y="357"/>
                  <a:pt x="798" y="356"/>
                </a:cubicBezTo>
                <a:cubicBezTo>
                  <a:pt x="797" y="355"/>
                  <a:pt x="797" y="354"/>
                  <a:pt x="797" y="354"/>
                </a:cubicBezTo>
                <a:cubicBezTo>
                  <a:pt x="796" y="353"/>
                  <a:pt x="797" y="353"/>
                  <a:pt x="797" y="352"/>
                </a:cubicBezTo>
                <a:cubicBezTo>
                  <a:pt x="797" y="352"/>
                  <a:pt x="796" y="352"/>
                  <a:pt x="796" y="351"/>
                </a:cubicBezTo>
                <a:cubicBezTo>
                  <a:pt x="797" y="350"/>
                  <a:pt x="797" y="350"/>
                  <a:pt x="797" y="350"/>
                </a:cubicBezTo>
                <a:cubicBezTo>
                  <a:pt x="797" y="349"/>
                  <a:pt x="797" y="349"/>
                  <a:pt x="796" y="349"/>
                </a:cubicBezTo>
                <a:cubicBezTo>
                  <a:pt x="796" y="342"/>
                  <a:pt x="796" y="342"/>
                  <a:pt x="796" y="342"/>
                </a:cubicBezTo>
                <a:cubicBezTo>
                  <a:pt x="796" y="342"/>
                  <a:pt x="795" y="342"/>
                  <a:pt x="795" y="341"/>
                </a:cubicBezTo>
                <a:cubicBezTo>
                  <a:pt x="794" y="340"/>
                  <a:pt x="795" y="339"/>
                  <a:pt x="794" y="338"/>
                </a:cubicBezTo>
                <a:cubicBezTo>
                  <a:pt x="793" y="337"/>
                  <a:pt x="794" y="335"/>
                  <a:pt x="793" y="333"/>
                </a:cubicBezTo>
                <a:cubicBezTo>
                  <a:pt x="793" y="332"/>
                  <a:pt x="794" y="331"/>
                  <a:pt x="793" y="330"/>
                </a:cubicBezTo>
                <a:cubicBezTo>
                  <a:pt x="793" y="329"/>
                  <a:pt x="793" y="327"/>
                  <a:pt x="792" y="326"/>
                </a:cubicBezTo>
                <a:cubicBezTo>
                  <a:pt x="792" y="326"/>
                  <a:pt x="791" y="325"/>
                  <a:pt x="791" y="325"/>
                </a:cubicBezTo>
                <a:cubicBezTo>
                  <a:pt x="791" y="324"/>
                  <a:pt x="791" y="322"/>
                  <a:pt x="791" y="321"/>
                </a:cubicBezTo>
                <a:cubicBezTo>
                  <a:pt x="791" y="320"/>
                  <a:pt x="790" y="319"/>
                  <a:pt x="790" y="318"/>
                </a:cubicBezTo>
                <a:cubicBezTo>
                  <a:pt x="789" y="317"/>
                  <a:pt x="788" y="316"/>
                  <a:pt x="789" y="314"/>
                </a:cubicBezTo>
                <a:cubicBezTo>
                  <a:pt x="789" y="313"/>
                  <a:pt x="788" y="312"/>
                  <a:pt x="788" y="311"/>
                </a:cubicBezTo>
                <a:cubicBezTo>
                  <a:pt x="788" y="310"/>
                  <a:pt x="788" y="309"/>
                  <a:pt x="788" y="308"/>
                </a:cubicBezTo>
                <a:cubicBezTo>
                  <a:pt x="786" y="307"/>
                  <a:pt x="787" y="306"/>
                  <a:pt x="786" y="305"/>
                </a:cubicBezTo>
                <a:cubicBezTo>
                  <a:pt x="786" y="305"/>
                  <a:pt x="786" y="304"/>
                  <a:pt x="786" y="304"/>
                </a:cubicBezTo>
                <a:cubicBezTo>
                  <a:pt x="788" y="302"/>
                  <a:pt x="786" y="302"/>
                  <a:pt x="785" y="300"/>
                </a:cubicBezTo>
                <a:cubicBezTo>
                  <a:pt x="785" y="300"/>
                  <a:pt x="786" y="300"/>
                  <a:pt x="786" y="299"/>
                </a:cubicBezTo>
                <a:cubicBezTo>
                  <a:pt x="785" y="299"/>
                  <a:pt x="785" y="298"/>
                  <a:pt x="784" y="297"/>
                </a:cubicBezTo>
                <a:cubicBezTo>
                  <a:pt x="784" y="296"/>
                  <a:pt x="784" y="294"/>
                  <a:pt x="783" y="293"/>
                </a:cubicBezTo>
                <a:cubicBezTo>
                  <a:pt x="783" y="293"/>
                  <a:pt x="782" y="292"/>
                  <a:pt x="782" y="292"/>
                </a:cubicBezTo>
                <a:cubicBezTo>
                  <a:pt x="783" y="290"/>
                  <a:pt x="781" y="289"/>
                  <a:pt x="780" y="288"/>
                </a:cubicBezTo>
                <a:cubicBezTo>
                  <a:pt x="780" y="288"/>
                  <a:pt x="780" y="287"/>
                  <a:pt x="780" y="287"/>
                </a:cubicBezTo>
                <a:cubicBezTo>
                  <a:pt x="780" y="285"/>
                  <a:pt x="781" y="284"/>
                  <a:pt x="779" y="283"/>
                </a:cubicBezTo>
                <a:cubicBezTo>
                  <a:pt x="779" y="282"/>
                  <a:pt x="779" y="281"/>
                  <a:pt x="778" y="280"/>
                </a:cubicBezTo>
                <a:cubicBezTo>
                  <a:pt x="779" y="279"/>
                  <a:pt x="777" y="278"/>
                  <a:pt x="777" y="277"/>
                </a:cubicBezTo>
                <a:cubicBezTo>
                  <a:pt x="777" y="276"/>
                  <a:pt x="776" y="276"/>
                  <a:pt x="776" y="275"/>
                </a:cubicBezTo>
                <a:cubicBezTo>
                  <a:pt x="776" y="272"/>
                  <a:pt x="776" y="272"/>
                  <a:pt x="776" y="272"/>
                </a:cubicBezTo>
                <a:cubicBezTo>
                  <a:pt x="775" y="271"/>
                  <a:pt x="774" y="271"/>
                  <a:pt x="774" y="270"/>
                </a:cubicBezTo>
                <a:cubicBezTo>
                  <a:pt x="774" y="269"/>
                  <a:pt x="774" y="268"/>
                  <a:pt x="774" y="266"/>
                </a:cubicBezTo>
                <a:cubicBezTo>
                  <a:pt x="774" y="266"/>
                  <a:pt x="774" y="266"/>
                  <a:pt x="774" y="266"/>
                </a:cubicBezTo>
                <a:cubicBezTo>
                  <a:pt x="774" y="266"/>
                  <a:pt x="774" y="267"/>
                  <a:pt x="774" y="267"/>
                </a:cubicBezTo>
                <a:cubicBezTo>
                  <a:pt x="774" y="267"/>
                  <a:pt x="775" y="267"/>
                  <a:pt x="775" y="268"/>
                </a:cubicBezTo>
                <a:cubicBezTo>
                  <a:pt x="775" y="268"/>
                  <a:pt x="775" y="267"/>
                  <a:pt x="775" y="267"/>
                </a:cubicBezTo>
                <a:cubicBezTo>
                  <a:pt x="776" y="266"/>
                  <a:pt x="775" y="266"/>
                  <a:pt x="774" y="266"/>
                </a:cubicBezTo>
                <a:cubicBezTo>
                  <a:pt x="773" y="267"/>
                  <a:pt x="773" y="267"/>
                  <a:pt x="773" y="266"/>
                </a:cubicBezTo>
                <a:cubicBezTo>
                  <a:pt x="773" y="266"/>
                  <a:pt x="772" y="265"/>
                  <a:pt x="773" y="265"/>
                </a:cubicBezTo>
                <a:cubicBezTo>
                  <a:pt x="774" y="263"/>
                  <a:pt x="774" y="262"/>
                  <a:pt x="774" y="261"/>
                </a:cubicBezTo>
                <a:cubicBezTo>
                  <a:pt x="773" y="259"/>
                  <a:pt x="774" y="259"/>
                  <a:pt x="775" y="258"/>
                </a:cubicBezTo>
                <a:cubicBezTo>
                  <a:pt x="776" y="258"/>
                  <a:pt x="776" y="258"/>
                  <a:pt x="777" y="258"/>
                </a:cubicBezTo>
                <a:cubicBezTo>
                  <a:pt x="775" y="257"/>
                  <a:pt x="774" y="257"/>
                  <a:pt x="773" y="258"/>
                </a:cubicBezTo>
                <a:cubicBezTo>
                  <a:pt x="771" y="259"/>
                  <a:pt x="770" y="258"/>
                  <a:pt x="769" y="257"/>
                </a:cubicBezTo>
                <a:cubicBezTo>
                  <a:pt x="769" y="257"/>
                  <a:pt x="769" y="256"/>
                  <a:pt x="769" y="256"/>
                </a:cubicBezTo>
                <a:cubicBezTo>
                  <a:pt x="769" y="255"/>
                  <a:pt x="770" y="255"/>
                  <a:pt x="770" y="255"/>
                </a:cubicBezTo>
                <a:cubicBezTo>
                  <a:pt x="771" y="256"/>
                  <a:pt x="771" y="256"/>
                  <a:pt x="772" y="256"/>
                </a:cubicBezTo>
                <a:cubicBezTo>
                  <a:pt x="773" y="256"/>
                  <a:pt x="773" y="256"/>
                  <a:pt x="774" y="255"/>
                </a:cubicBezTo>
                <a:cubicBezTo>
                  <a:pt x="774" y="253"/>
                  <a:pt x="774" y="253"/>
                  <a:pt x="775" y="251"/>
                </a:cubicBezTo>
                <a:cubicBezTo>
                  <a:pt x="775" y="251"/>
                  <a:pt x="777" y="252"/>
                  <a:pt x="777" y="251"/>
                </a:cubicBezTo>
                <a:cubicBezTo>
                  <a:pt x="776" y="251"/>
                  <a:pt x="776" y="251"/>
                  <a:pt x="775" y="251"/>
                </a:cubicBezTo>
                <a:cubicBezTo>
                  <a:pt x="774" y="252"/>
                  <a:pt x="774" y="252"/>
                  <a:pt x="774" y="252"/>
                </a:cubicBezTo>
                <a:cubicBezTo>
                  <a:pt x="772" y="253"/>
                  <a:pt x="771" y="253"/>
                  <a:pt x="770" y="251"/>
                </a:cubicBezTo>
                <a:cubicBezTo>
                  <a:pt x="770" y="251"/>
                  <a:pt x="770" y="251"/>
                  <a:pt x="770" y="250"/>
                </a:cubicBezTo>
                <a:cubicBezTo>
                  <a:pt x="770" y="250"/>
                  <a:pt x="771" y="249"/>
                  <a:pt x="771" y="250"/>
                </a:cubicBezTo>
                <a:cubicBezTo>
                  <a:pt x="772" y="250"/>
                  <a:pt x="772" y="250"/>
                  <a:pt x="772" y="251"/>
                </a:cubicBezTo>
                <a:cubicBezTo>
                  <a:pt x="773" y="251"/>
                  <a:pt x="773" y="250"/>
                  <a:pt x="773" y="250"/>
                </a:cubicBezTo>
                <a:cubicBezTo>
                  <a:pt x="773" y="250"/>
                  <a:pt x="774" y="249"/>
                  <a:pt x="773" y="249"/>
                </a:cubicBezTo>
                <a:cubicBezTo>
                  <a:pt x="773" y="248"/>
                  <a:pt x="771" y="248"/>
                  <a:pt x="770" y="247"/>
                </a:cubicBezTo>
                <a:cubicBezTo>
                  <a:pt x="769" y="247"/>
                  <a:pt x="768" y="246"/>
                  <a:pt x="767" y="245"/>
                </a:cubicBezTo>
                <a:cubicBezTo>
                  <a:pt x="767" y="245"/>
                  <a:pt x="766" y="245"/>
                  <a:pt x="766" y="245"/>
                </a:cubicBezTo>
                <a:cubicBezTo>
                  <a:pt x="765" y="245"/>
                  <a:pt x="764" y="245"/>
                  <a:pt x="764" y="244"/>
                </a:cubicBezTo>
                <a:cubicBezTo>
                  <a:pt x="764" y="244"/>
                  <a:pt x="764" y="243"/>
                  <a:pt x="764" y="242"/>
                </a:cubicBezTo>
                <a:cubicBezTo>
                  <a:pt x="763" y="242"/>
                  <a:pt x="763" y="241"/>
                  <a:pt x="762" y="241"/>
                </a:cubicBezTo>
                <a:cubicBezTo>
                  <a:pt x="762" y="238"/>
                  <a:pt x="762" y="238"/>
                  <a:pt x="762" y="238"/>
                </a:cubicBezTo>
                <a:cubicBezTo>
                  <a:pt x="762" y="237"/>
                  <a:pt x="761" y="237"/>
                  <a:pt x="760" y="237"/>
                </a:cubicBezTo>
                <a:cubicBezTo>
                  <a:pt x="760" y="235"/>
                  <a:pt x="760" y="234"/>
                  <a:pt x="759" y="233"/>
                </a:cubicBezTo>
                <a:cubicBezTo>
                  <a:pt x="758" y="232"/>
                  <a:pt x="757" y="229"/>
                  <a:pt x="757" y="227"/>
                </a:cubicBezTo>
                <a:cubicBezTo>
                  <a:pt x="756" y="227"/>
                  <a:pt x="757" y="226"/>
                  <a:pt x="756" y="226"/>
                </a:cubicBezTo>
                <a:cubicBezTo>
                  <a:pt x="755" y="225"/>
                  <a:pt x="755" y="224"/>
                  <a:pt x="754" y="223"/>
                </a:cubicBezTo>
                <a:cubicBezTo>
                  <a:pt x="754" y="222"/>
                  <a:pt x="754" y="221"/>
                  <a:pt x="753" y="221"/>
                </a:cubicBezTo>
                <a:cubicBezTo>
                  <a:pt x="752" y="220"/>
                  <a:pt x="752" y="218"/>
                  <a:pt x="751" y="218"/>
                </a:cubicBezTo>
                <a:cubicBezTo>
                  <a:pt x="750" y="217"/>
                  <a:pt x="750" y="217"/>
                  <a:pt x="750" y="217"/>
                </a:cubicBezTo>
                <a:cubicBezTo>
                  <a:pt x="750" y="215"/>
                  <a:pt x="749" y="214"/>
                  <a:pt x="748" y="213"/>
                </a:cubicBezTo>
                <a:cubicBezTo>
                  <a:pt x="748" y="212"/>
                  <a:pt x="748" y="212"/>
                  <a:pt x="748" y="211"/>
                </a:cubicBezTo>
                <a:cubicBezTo>
                  <a:pt x="747" y="210"/>
                  <a:pt x="746" y="210"/>
                  <a:pt x="746" y="208"/>
                </a:cubicBezTo>
                <a:cubicBezTo>
                  <a:pt x="745" y="208"/>
                  <a:pt x="745" y="206"/>
                  <a:pt x="745" y="205"/>
                </a:cubicBezTo>
                <a:cubicBezTo>
                  <a:pt x="745" y="205"/>
                  <a:pt x="745" y="204"/>
                  <a:pt x="744" y="204"/>
                </a:cubicBezTo>
                <a:cubicBezTo>
                  <a:pt x="743" y="204"/>
                  <a:pt x="742" y="203"/>
                  <a:pt x="742" y="202"/>
                </a:cubicBezTo>
                <a:cubicBezTo>
                  <a:pt x="742" y="201"/>
                  <a:pt x="741" y="201"/>
                  <a:pt x="741" y="201"/>
                </a:cubicBezTo>
                <a:cubicBezTo>
                  <a:pt x="740" y="200"/>
                  <a:pt x="741" y="200"/>
                  <a:pt x="740" y="199"/>
                </a:cubicBezTo>
                <a:cubicBezTo>
                  <a:pt x="740" y="199"/>
                  <a:pt x="740" y="198"/>
                  <a:pt x="739" y="198"/>
                </a:cubicBezTo>
                <a:cubicBezTo>
                  <a:pt x="737" y="196"/>
                  <a:pt x="736" y="194"/>
                  <a:pt x="736" y="192"/>
                </a:cubicBezTo>
                <a:cubicBezTo>
                  <a:pt x="736" y="192"/>
                  <a:pt x="736" y="192"/>
                  <a:pt x="736" y="192"/>
                </a:cubicBezTo>
                <a:cubicBezTo>
                  <a:pt x="733" y="189"/>
                  <a:pt x="731" y="187"/>
                  <a:pt x="729" y="185"/>
                </a:cubicBezTo>
                <a:cubicBezTo>
                  <a:pt x="729" y="184"/>
                  <a:pt x="730" y="184"/>
                  <a:pt x="730" y="184"/>
                </a:cubicBezTo>
                <a:cubicBezTo>
                  <a:pt x="730" y="183"/>
                  <a:pt x="730" y="182"/>
                  <a:pt x="729" y="182"/>
                </a:cubicBezTo>
                <a:cubicBezTo>
                  <a:pt x="729" y="182"/>
                  <a:pt x="729" y="182"/>
                  <a:pt x="729" y="181"/>
                </a:cubicBezTo>
                <a:cubicBezTo>
                  <a:pt x="728" y="181"/>
                  <a:pt x="727" y="180"/>
                  <a:pt x="727" y="178"/>
                </a:cubicBezTo>
                <a:cubicBezTo>
                  <a:pt x="726" y="179"/>
                  <a:pt x="726" y="179"/>
                  <a:pt x="726" y="179"/>
                </a:cubicBezTo>
                <a:cubicBezTo>
                  <a:pt x="725" y="179"/>
                  <a:pt x="725" y="179"/>
                  <a:pt x="725" y="179"/>
                </a:cubicBezTo>
                <a:cubicBezTo>
                  <a:pt x="725" y="178"/>
                  <a:pt x="725" y="178"/>
                  <a:pt x="725" y="177"/>
                </a:cubicBezTo>
                <a:cubicBezTo>
                  <a:pt x="724" y="176"/>
                  <a:pt x="723" y="175"/>
                  <a:pt x="721" y="174"/>
                </a:cubicBezTo>
                <a:cubicBezTo>
                  <a:pt x="721" y="172"/>
                  <a:pt x="721" y="172"/>
                  <a:pt x="721" y="172"/>
                </a:cubicBezTo>
                <a:cubicBezTo>
                  <a:pt x="718" y="169"/>
                  <a:pt x="716" y="166"/>
                  <a:pt x="713" y="163"/>
                </a:cubicBezTo>
                <a:cubicBezTo>
                  <a:pt x="713" y="161"/>
                  <a:pt x="713" y="161"/>
                  <a:pt x="713" y="161"/>
                </a:cubicBezTo>
                <a:cubicBezTo>
                  <a:pt x="711" y="160"/>
                  <a:pt x="709" y="159"/>
                  <a:pt x="708" y="157"/>
                </a:cubicBezTo>
                <a:cubicBezTo>
                  <a:pt x="708" y="156"/>
                  <a:pt x="708" y="156"/>
                  <a:pt x="707" y="156"/>
                </a:cubicBezTo>
                <a:cubicBezTo>
                  <a:pt x="706" y="155"/>
                  <a:pt x="705" y="155"/>
                  <a:pt x="705" y="154"/>
                </a:cubicBezTo>
                <a:cubicBezTo>
                  <a:pt x="705" y="153"/>
                  <a:pt x="704" y="152"/>
                  <a:pt x="703" y="152"/>
                </a:cubicBezTo>
                <a:cubicBezTo>
                  <a:pt x="702" y="152"/>
                  <a:pt x="702" y="151"/>
                  <a:pt x="702" y="151"/>
                </a:cubicBezTo>
                <a:cubicBezTo>
                  <a:pt x="701" y="149"/>
                  <a:pt x="699" y="148"/>
                  <a:pt x="698" y="146"/>
                </a:cubicBezTo>
                <a:cubicBezTo>
                  <a:pt x="696" y="146"/>
                  <a:pt x="697" y="145"/>
                  <a:pt x="697" y="144"/>
                </a:cubicBezTo>
                <a:cubicBezTo>
                  <a:pt x="696" y="143"/>
                  <a:pt x="694" y="144"/>
                  <a:pt x="694" y="143"/>
                </a:cubicBezTo>
                <a:cubicBezTo>
                  <a:pt x="693" y="143"/>
                  <a:pt x="692" y="142"/>
                  <a:pt x="691" y="142"/>
                </a:cubicBezTo>
                <a:cubicBezTo>
                  <a:pt x="689" y="141"/>
                  <a:pt x="691" y="140"/>
                  <a:pt x="690" y="139"/>
                </a:cubicBezTo>
                <a:cubicBezTo>
                  <a:pt x="689" y="139"/>
                  <a:pt x="689" y="139"/>
                  <a:pt x="689" y="139"/>
                </a:cubicBezTo>
                <a:cubicBezTo>
                  <a:pt x="689" y="139"/>
                  <a:pt x="687" y="135"/>
                  <a:pt x="687" y="135"/>
                </a:cubicBezTo>
                <a:cubicBezTo>
                  <a:pt x="688" y="134"/>
                  <a:pt x="687" y="134"/>
                  <a:pt x="686" y="133"/>
                </a:cubicBezTo>
                <a:cubicBezTo>
                  <a:pt x="686" y="133"/>
                  <a:pt x="685" y="133"/>
                  <a:pt x="685" y="133"/>
                </a:cubicBezTo>
                <a:cubicBezTo>
                  <a:pt x="684" y="133"/>
                  <a:pt x="684" y="133"/>
                  <a:pt x="684" y="133"/>
                </a:cubicBezTo>
                <a:cubicBezTo>
                  <a:pt x="683" y="133"/>
                  <a:pt x="684" y="132"/>
                  <a:pt x="683" y="131"/>
                </a:cubicBezTo>
                <a:cubicBezTo>
                  <a:pt x="683" y="131"/>
                  <a:pt x="683" y="131"/>
                  <a:pt x="682" y="130"/>
                </a:cubicBezTo>
                <a:cubicBezTo>
                  <a:pt x="682" y="129"/>
                  <a:pt x="682" y="129"/>
                  <a:pt x="681" y="128"/>
                </a:cubicBezTo>
                <a:cubicBezTo>
                  <a:pt x="680" y="128"/>
                  <a:pt x="679" y="129"/>
                  <a:pt x="679" y="127"/>
                </a:cubicBezTo>
                <a:cubicBezTo>
                  <a:pt x="679" y="127"/>
                  <a:pt x="678" y="126"/>
                  <a:pt x="678" y="125"/>
                </a:cubicBezTo>
                <a:cubicBezTo>
                  <a:pt x="678" y="125"/>
                  <a:pt x="677" y="124"/>
                  <a:pt x="677" y="124"/>
                </a:cubicBezTo>
                <a:cubicBezTo>
                  <a:pt x="675" y="122"/>
                  <a:pt x="672" y="119"/>
                  <a:pt x="670" y="117"/>
                </a:cubicBezTo>
                <a:cubicBezTo>
                  <a:pt x="669" y="116"/>
                  <a:pt x="668" y="116"/>
                  <a:pt x="667" y="115"/>
                </a:cubicBezTo>
                <a:cubicBezTo>
                  <a:pt x="666" y="114"/>
                  <a:pt x="665" y="113"/>
                  <a:pt x="664" y="113"/>
                </a:cubicBezTo>
                <a:cubicBezTo>
                  <a:pt x="663" y="113"/>
                  <a:pt x="664" y="111"/>
                  <a:pt x="662" y="111"/>
                </a:cubicBezTo>
                <a:cubicBezTo>
                  <a:pt x="662" y="110"/>
                  <a:pt x="661" y="110"/>
                  <a:pt x="661" y="109"/>
                </a:cubicBezTo>
                <a:cubicBezTo>
                  <a:pt x="660" y="108"/>
                  <a:pt x="659" y="108"/>
                  <a:pt x="658" y="107"/>
                </a:cubicBezTo>
                <a:cubicBezTo>
                  <a:pt x="657" y="107"/>
                  <a:pt x="657" y="107"/>
                  <a:pt x="657" y="106"/>
                </a:cubicBezTo>
                <a:cubicBezTo>
                  <a:pt x="657" y="105"/>
                  <a:pt x="656" y="105"/>
                  <a:pt x="656" y="105"/>
                </a:cubicBezTo>
                <a:cubicBezTo>
                  <a:pt x="654" y="105"/>
                  <a:pt x="653" y="103"/>
                  <a:pt x="651" y="103"/>
                </a:cubicBezTo>
                <a:cubicBezTo>
                  <a:pt x="651" y="102"/>
                  <a:pt x="651" y="102"/>
                  <a:pt x="650" y="102"/>
                </a:cubicBezTo>
                <a:cubicBezTo>
                  <a:pt x="649" y="101"/>
                  <a:pt x="647" y="101"/>
                  <a:pt x="646" y="99"/>
                </a:cubicBezTo>
                <a:cubicBezTo>
                  <a:pt x="646" y="98"/>
                  <a:pt x="644" y="98"/>
                  <a:pt x="643" y="97"/>
                </a:cubicBezTo>
                <a:cubicBezTo>
                  <a:pt x="642" y="97"/>
                  <a:pt x="642" y="97"/>
                  <a:pt x="642" y="96"/>
                </a:cubicBezTo>
                <a:cubicBezTo>
                  <a:pt x="642" y="96"/>
                  <a:pt x="641" y="94"/>
                  <a:pt x="640" y="94"/>
                </a:cubicBezTo>
                <a:cubicBezTo>
                  <a:pt x="639" y="93"/>
                  <a:pt x="639" y="92"/>
                  <a:pt x="638" y="92"/>
                </a:cubicBezTo>
                <a:cubicBezTo>
                  <a:pt x="637" y="91"/>
                  <a:pt x="636" y="89"/>
                  <a:pt x="635" y="89"/>
                </a:cubicBezTo>
                <a:cubicBezTo>
                  <a:pt x="634" y="89"/>
                  <a:pt x="633" y="87"/>
                  <a:pt x="632" y="87"/>
                </a:cubicBezTo>
                <a:cubicBezTo>
                  <a:pt x="631" y="87"/>
                  <a:pt x="632" y="85"/>
                  <a:pt x="630" y="85"/>
                </a:cubicBezTo>
                <a:cubicBezTo>
                  <a:pt x="629" y="85"/>
                  <a:pt x="628" y="85"/>
                  <a:pt x="627" y="84"/>
                </a:cubicBezTo>
                <a:cubicBezTo>
                  <a:pt x="627" y="83"/>
                  <a:pt x="626" y="82"/>
                  <a:pt x="625" y="82"/>
                </a:cubicBezTo>
                <a:cubicBezTo>
                  <a:pt x="624" y="82"/>
                  <a:pt x="623" y="81"/>
                  <a:pt x="623" y="80"/>
                </a:cubicBezTo>
                <a:cubicBezTo>
                  <a:pt x="623" y="80"/>
                  <a:pt x="623" y="79"/>
                  <a:pt x="622" y="79"/>
                </a:cubicBezTo>
                <a:cubicBezTo>
                  <a:pt x="621" y="79"/>
                  <a:pt x="620" y="78"/>
                  <a:pt x="619" y="78"/>
                </a:cubicBezTo>
                <a:cubicBezTo>
                  <a:pt x="618" y="77"/>
                  <a:pt x="618" y="76"/>
                  <a:pt x="617" y="75"/>
                </a:cubicBezTo>
                <a:cubicBezTo>
                  <a:pt x="616" y="75"/>
                  <a:pt x="615" y="75"/>
                  <a:pt x="614" y="75"/>
                </a:cubicBezTo>
                <a:cubicBezTo>
                  <a:pt x="614" y="74"/>
                  <a:pt x="612" y="73"/>
                  <a:pt x="611" y="73"/>
                </a:cubicBezTo>
                <a:cubicBezTo>
                  <a:pt x="611" y="72"/>
                  <a:pt x="609" y="72"/>
                  <a:pt x="609" y="71"/>
                </a:cubicBezTo>
                <a:cubicBezTo>
                  <a:pt x="609" y="70"/>
                  <a:pt x="607" y="71"/>
                  <a:pt x="607" y="70"/>
                </a:cubicBezTo>
                <a:cubicBezTo>
                  <a:pt x="606" y="69"/>
                  <a:pt x="605" y="70"/>
                  <a:pt x="605" y="69"/>
                </a:cubicBezTo>
                <a:cubicBezTo>
                  <a:pt x="604" y="68"/>
                  <a:pt x="603" y="69"/>
                  <a:pt x="602" y="68"/>
                </a:cubicBezTo>
                <a:cubicBezTo>
                  <a:pt x="601" y="67"/>
                  <a:pt x="600" y="67"/>
                  <a:pt x="599" y="66"/>
                </a:cubicBezTo>
                <a:cubicBezTo>
                  <a:pt x="599" y="66"/>
                  <a:pt x="598" y="66"/>
                  <a:pt x="598" y="66"/>
                </a:cubicBezTo>
                <a:cubicBezTo>
                  <a:pt x="597" y="66"/>
                  <a:pt x="597" y="66"/>
                  <a:pt x="596" y="65"/>
                </a:cubicBezTo>
                <a:cubicBezTo>
                  <a:pt x="595" y="64"/>
                  <a:pt x="593" y="64"/>
                  <a:pt x="592" y="62"/>
                </a:cubicBezTo>
                <a:cubicBezTo>
                  <a:pt x="592" y="61"/>
                  <a:pt x="591" y="62"/>
                  <a:pt x="590" y="62"/>
                </a:cubicBezTo>
                <a:cubicBezTo>
                  <a:pt x="589" y="61"/>
                  <a:pt x="588" y="60"/>
                  <a:pt x="588" y="59"/>
                </a:cubicBezTo>
                <a:cubicBezTo>
                  <a:pt x="584" y="59"/>
                  <a:pt x="584" y="59"/>
                  <a:pt x="584" y="59"/>
                </a:cubicBezTo>
                <a:cubicBezTo>
                  <a:pt x="583" y="57"/>
                  <a:pt x="581" y="57"/>
                  <a:pt x="579" y="56"/>
                </a:cubicBezTo>
                <a:cubicBezTo>
                  <a:pt x="578" y="55"/>
                  <a:pt x="577" y="55"/>
                  <a:pt x="577" y="54"/>
                </a:cubicBezTo>
                <a:cubicBezTo>
                  <a:pt x="576" y="54"/>
                  <a:pt x="575" y="54"/>
                  <a:pt x="574" y="54"/>
                </a:cubicBezTo>
                <a:cubicBezTo>
                  <a:pt x="573" y="53"/>
                  <a:pt x="572" y="52"/>
                  <a:pt x="570" y="52"/>
                </a:cubicBezTo>
                <a:cubicBezTo>
                  <a:pt x="570" y="52"/>
                  <a:pt x="570" y="52"/>
                  <a:pt x="570" y="52"/>
                </a:cubicBezTo>
                <a:cubicBezTo>
                  <a:pt x="569" y="51"/>
                  <a:pt x="568" y="51"/>
                  <a:pt x="567" y="51"/>
                </a:cubicBezTo>
                <a:cubicBezTo>
                  <a:pt x="567" y="49"/>
                  <a:pt x="566" y="49"/>
                  <a:pt x="564" y="49"/>
                </a:cubicBezTo>
                <a:cubicBezTo>
                  <a:pt x="564" y="49"/>
                  <a:pt x="563" y="49"/>
                  <a:pt x="562" y="48"/>
                </a:cubicBezTo>
                <a:cubicBezTo>
                  <a:pt x="561" y="47"/>
                  <a:pt x="560" y="48"/>
                  <a:pt x="560" y="48"/>
                </a:cubicBezTo>
                <a:cubicBezTo>
                  <a:pt x="559" y="47"/>
                  <a:pt x="558" y="46"/>
                  <a:pt x="558" y="46"/>
                </a:cubicBezTo>
                <a:cubicBezTo>
                  <a:pt x="558" y="46"/>
                  <a:pt x="557" y="46"/>
                  <a:pt x="557" y="46"/>
                </a:cubicBezTo>
                <a:cubicBezTo>
                  <a:pt x="556" y="46"/>
                  <a:pt x="554" y="46"/>
                  <a:pt x="554" y="44"/>
                </a:cubicBezTo>
                <a:cubicBezTo>
                  <a:pt x="553" y="44"/>
                  <a:pt x="552" y="44"/>
                  <a:pt x="551" y="43"/>
                </a:cubicBezTo>
                <a:cubicBezTo>
                  <a:pt x="551" y="42"/>
                  <a:pt x="550" y="43"/>
                  <a:pt x="549" y="43"/>
                </a:cubicBezTo>
                <a:cubicBezTo>
                  <a:pt x="548" y="43"/>
                  <a:pt x="547" y="41"/>
                  <a:pt x="546" y="42"/>
                </a:cubicBezTo>
                <a:cubicBezTo>
                  <a:pt x="544" y="42"/>
                  <a:pt x="544" y="41"/>
                  <a:pt x="542" y="41"/>
                </a:cubicBezTo>
                <a:cubicBezTo>
                  <a:pt x="542" y="39"/>
                  <a:pt x="540" y="40"/>
                  <a:pt x="540" y="40"/>
                </a:cubicBezTo>
                <a:cubicBezTo>
                  <a:pt x="539" y="39"/>
                  <a:pt x="538" y="39"/>
                  <a:pt x="537" y="39"/>
                </a:cubicBezTo>
                <a:cubicBezTo>
                  <a:pt x="536" y="39"/>
                  <a:pt x="536" y="39"/>
                  <a:pt x="535" y="38"/>
                </a:cubicBezTo>
                <a:cubicBezTo>
                  <a:pt x="534" y="39"/>
                  <a:pt x="533" y="37"/>
                  <a:pt x="532" y="37"/>
                </a:cubicBezTo>
                <a:cubicBezTo>
                  <a:pt x="531" y="38"/>
                  <a:pt x="531" y="36"/>
                  <a:pt x="529" y="36"/>
                </a:cubicBezTo>
                <a:cubicBezTo>
                  <a:pt x="529" y="36"/>
                  <a:pt x="527" y="35"/>
                  <a:pt x="526" y="34"/>
                </a:cubicBezTo>
                <a:cubicBezTo>
                  <a:pt x="527" y="34"/>
                  <a:pt x="527" y="34"/>
                  <a:pt x="527" y="33"/>
                </a:cubicBezTo>
                <a:cubicBezTo>
                  <a:pt x="527" y="33"/>
                  <a:pt x="526" y="33"/>
                  <a:pt x="526" y="32"/>
                </a:cubicBezTo>
                <a:cubicBezTo>
                  <a:pt x="526" y="32"/>
                  <a:pt x="525" y="33"/>
                  <a:pt x="525" y="33"/>
                </a:cubicBezTo>
                <a:cubicBezTo>
                  <a:pt x="525" y="33"/>
                  <a:pt x="525" y="34"/>
                  <a:pt x="524" y="34"/>
                </a:cubicBezTo>
                <a:cubicBezTo>
                  <a:pt x="524" y="34"/>
                  <a:pt x="524" y="34"/>
                  <a:pt x="524" y="34"/>
                </a:cubicBezTo>
                <a:cubicBezTo>
                  <a:pt x="523" y="33"/>
                  <a:pt x="522" y="33"/>
                  <a:pt x="521" y="33"/>
                </a:cubicBezTo>
                <a:cubicBezTo>
                  <a:pt x="519" y="34"/>
                  <a:pt x="520" y="32"/>
                  <a:pt x="519" y="32"/>
                </a:cubicBezTo>
                <a:cubicBezTo>
                  <a:pt x="519" y="32"/>
                  <a:pt x="519" y="31"/>
                  <a:pt x="519" y="31"/>
                </a:cubicBezTo>
                <a:cubicBezTo>
                  <a:pt x="517" y="31"/>
                  <a:pt x="515" y="32"/>
                  <a:pt x="514" y="31"/>
                </a:cubicBezTo>
                <a:cubicBezTo>
                  <a:pt x="512" y="30"/>
                  <a:pt x="510" y="31"/>
                  <a:pt x="509" y="30"/>
                </a:cubicBezTo>
                <a:cubicBezTo>
                  <a:pt x="509" y="30"/>
                  <a:pt x="509" y="30"/>
                  <a:pt x="509" y="30"/>
                </a:cubicBezTo>
                <a:cubicBezTo>
                  <a:pt x="508" y="29"/>
                  <a:pt x="507" y="30"/>
                  <a:pt x="506" y="29"/>
                </a:cubicBezTo>
                <a:cubicBezTo>
                  <a:pt x="505" y="28"/>
                  <a:pt x="504" y="29"/>
                  <a:pt x="503" y="29"/>
                </a:cubicBezTo>
                <a:cubicBezTo>
                  <a:pt x="503" y="29"/>
                  <a:pt x="503" y="29"/>
                  <a:pt x="503" y="29"/>
                </a:cubicBezTo>
                <a:cubicBezTo>
                  <a:pt x="502" y="27"/>
                  <a:pt x="501" y="28"/>
                  <a:pt x="500" y="27"/>
                </a:cubicBezTo>
                <a:cubicBezTo>
                  <a:pt x="499" y="27"/>
                  <a:pt x="498" y="26"/>
                  <a:pt x="497" y="26"/>
                </a:cubicBezTo>
                <a:cubicBezTo>
                  <a:pt x="496" y="27"/>
                  <a:pt x="496" y="26"/>
                  <a:pt x="495" y="26"/>
                </a:cubicBezTo>
                <a:cubicBezTo>
                  <a:pt x="494" y="26"/>
                  <a:pt x="493" y="25"/>
                  <a:pt x="492" y="25"/>
                </a:cubicBezTo>
                <a:cubicBezTo>
                  <a:pt x="491" y="25"/>
                  <a:pt x="490" y="25"/>
                  <a:pt x="489" y="25"/>
                </a:cubicBezTo>
                <a:cubicBezTo>
                  <a:pt x="488" y="25"/>
                  <a:pt x="488" y="24"/>
                  <a:pt x="487" y="24"/>
                </a:cubicBezTo>
                <a:cubicBezTo>
                  <a:pt x="486" y="24"/>
                  <a:pt x="485" y="24"/>
                  <a:pt x="485" y="24"/>
                </a:cubicBezTo>
                <a:cubicBezTo>
                  <a:pt x="484" y="23"/>
                  <a:pt x="484" y="23"/>
                  <a:pt x="484" y="22"/>
                </a:cubicBezTo>
                <a:cubicBezTo>
                  <a:pt x="483" y="22"/>
                  <a:pt x="483" y="22"/>
                  <a:pt x="482" y="21"/>
                </a:cubicBezTo>
                <a:cubicBezTo>
                  <a:pt x="482" y="21"/>
                  <a:pt x="482" y="21"/>
                  <a:pt x="481" y="22"/>
                </a:cubicBezTo>
                <a:cubicBezTo>
                  <a:pt x="480" y="22"/>
                  <a:pt x="480" y="22"/>
                  <a:pt x="479" y="20"/>
                </a:cubicBezTo>
                <a:cubicBezTo>
                  <a:pt x="479" y="20"/>
                  <a:pt x="479" y="20"/>
                  <a:pt x="479" y="20"/>
                </a:cubicBezTo>
                <a:cubicBezTo>
                  <a:pt x="479" y="20"/>
                  <a:pt x="478" y="21"/>
                  <a:pt x="478" y="21"/>
                </a:cubicBezTo>
                <a:cubicBezTo>
                  <a:pt x="477" y="21"/>
                  <a:pt x="476" y="21"/>
                  <a:pt x="475" y="21"/>
                </a:cubicBezTo>
                <a:cubicBezTo>
                  <a:pt x="474" y="21"/>
                  <a:pt x="474" y="20"/>
                  <a:pt x="474" y="19"/>
                </a:cubicBezTo>
                <a:cubicBezTo>
                  <a:pt x="474" y="19"/>
                  <a:pt x="474" y="19"/>
                  <a:pt x="475" y="19"/>
                </a:cubicBezTo>
                <a:cubicBezTo>
                  <a:pt x="474" y="18"/>
                  <a:pt x="474" y="18"/>
                  <a:pt x="474" y="18"/>
                </a:cubicBezTo>
                <a:cubicBezTo>
                  <a:pt x="472" y="18"/>
                  <a:pt x="470" y="19"/>
                  <a:pt x="469" y="17"/>
                </a:cubicBezTo>
                <a:cubicBezTo>
                  <a:pt x="469" y="17"/>
                  <a:pt x="468" y="18"/>
                  <a:pt x="468" y="18"/>
                </a:cubicBezTo>
                <a:cubicBezTo>
                  <a:pt x="468" y="18"/>
                  <a:pt x="468" y="19"/>
                  <a:pt x="468" y="19"/>
                </a:cubicBezTo>
                <a:cubicBezTo>
                  <a:pt x="468" y="19"/>
                  <a:pt x="467" y="20"/>
                  <a:pt x="467" y="20"/>
                </a:cubicBezTo>
                <a:cubicBezTo>
                  <a:pt x="466" y="18"/>
                  <a:pt x="464" y="19"/>
                  <a:pt x="463" y="19"/>
                </a:cubicBezTo>
                <a:cubicBezTo>
                  <a:pt x="463" y="18"/>
                  <a:pt x="464" y="18"/>
                  <a:pt x="463" y="16"/>
                </a:cubicBezTo>
                <a:cubicBezTo>
                  <a:pt x="462" y="16"/>
                  <a:pt x="462" y="17"/>
                  <a:pt x="461" y="18"/>
                </a:cubicBezTo>
                <a:cubicBezTo>
                  <a:pt x="461" y="18"/>
                  <a:pt x="460" y="18"/>
                  <a:pt x="460" y="19"/>
                </a:cubicBezTo>
                <a:cubicBezTo>
                  <a:pt x="459" y="20"/>
                  <a:pt x="459" y="18"/>
                  <a:pt x="458" y="18"/>
                </a:cubicBezTo>
                <a:cubicBezTo>
                  <a:pt x="456" y="18"/>
                  <a:pt x="454" y="18"/>
                  <a:pt x="452" y="18"/>
                </a:cubicBezTo>
                <a:cubicBezTo>
                  <a:pt x="451" y="18"/>
                  <a:pt x="450" y="17"/>
                  <a:pt x="449" y="17"/>
                </a:cubicBezTo>
                <a:cubicBezTo>
                  <a:pt x="447" y="17"/>
                  <a:pt x="446" y="17"/>
                  <a:pt x="445" y="17"/>
                </a:cubicBezTo>
                <a:cubicBezTo>
                  <a:pt x="441" y="17"/>
                  <a:pt x="441" y="17"/>
                  <a:pt x="441" y="17"/>
                </a:cubicBezTo>
                <a:cubicBezTo>
                  <a:pt x="441" y="17"/>
                  <a:pt x="440" y="16"/>
                  <a:pt x="439" y="16"/>
                </a:cubicBezTo>
                <a:cubicBezTo>
                  <a:pt x="438" y="17"/>
                  <a:pt x="437" y="18"/>
                  <a:pt x="436" y="17"/>
                </a:cubicBezTo>
                <a:cubicBezTo>
                  <a:pt x="433" y="16"/>
                  <a:pt x="429" y="17"/>
                  <a:pt x="425" y="16"/>
                </a:cubicBezTo>
                <a:cubicBezTo>
                  <a:pt x="424" y="16"/>
                  <a:pt x="423" y="17"/>
                  <a:pt x="422" y="15"/>
                </a:cubicBezTo>
                <a:cubicBezTo>
                  <a:pt x="422" y="15"/>
                  <a:pt x="422" y="16"/>
                  <a:pt x="422" y="16"/>
                </a:cubicBezTo>
                <a:cubicBezTo>
                  <a:pt x="421" y="17"/>
                  <a:pt x="420" y="16"/>
                  <a:pt x="419" y="15"/>
                </a:cubicBezTo>
                <a:cubicBezTo>
                  <a:pt x="419" y="16"/>
                  <a:pt x="418" y="16"/>
                  <a:pt x="418" y="16"/>
                </a:cubicBezTo>
                <a:cubicBezTo>
                  <a:pt x="417" y="16"/>
                  <a:pt x="416" y="15"/>
                  <a:pt x="416" y="15"/>
                </a:cubicBezTo>
                <a:cubicBezTo>
                  <a:pt x="415" y="15"/>
                  <a:pt x="415" y="16"/>
                  <a:pt x="414" y="16"/>
                </a:cubicBezTo>
                <a:cubicBezTo>
                  <a:pt x="414" y="16"/>
                  <a:pt x="413" y="16"/>
                  <a:pt x="413" y="15"/>
                </a:cubicBezTo>
                <a:cubicBezTo>
                  <a:pt x="412" y="16"/>
                  <a:pt x="412" y="16"/>
                  <a:pt x="412" y="16"/>
                </a:cubicBezTo>
                <a:cubicBezTo>
                  <a:pt x="410" y="15"/>
                  <a:pt x="409" y="16"/>
                  <a:pt x="407" y="15"/>
                </a:cubicBezTo>
                <a:cubicBezTo>
                  <a:pt x="407" y="16"/>
                  <a:pt x="406" y="16"/>
                  <a:pt x="406" y="16"/>
                </a:cubicBezTo>
                <a:cubicBezTo>
                  <a:pt x="405" y="15"/>
                  <a:pt x="404" y="15"/>
                  <a:pt x="403" y="16"/>
                </a:cubicBezTo>
                <a:cubicBezTo>
                  <a:pt x="403" y="16"/>
                  <a:pt x="403" y="16"/>
                  <a:pt x="402" y="15"/>
                </a:cubicBezTo>
                <a:cubicBezTo>
                  <a:pt x="400" y="15"/>
                  <a:pt x="398" y="15"/>
                  <a:pt x="396" y="15"/>
                </a:cubicBezTo>
                <a:cubicBezTo>
                  <a:pt x="396" y="15"/>
                  <a:pt x="395" y="16"/>
                  <a:pt x="395" y="16"/>
                </a:cubicBezTo>
                <a:cubicBezTo>
                  <a:pt x="394" y="16"/>
                  <a:pt x="394" y="16"/>
                  <a:pt x="394" y="15"/>
                </a:cubicBezTo>
                <a:cubicBezTo>
                  <a:pt x="393" y="16"/>
                  <a:pt x="393" y="16"/>
                  <a:pt x="393" y="16"/>
                </a:cubicBezTo>
                <a:cubicBezTo>
                  <a:pt x="392" y="16"/>
                  <a:pt x="390" y="16"/>
                  <a:pt x="389" y="16"/>
                </a:cubicBezTo>
                <a:cubicBezTo>
                  <a:pt x="386" y="16"/>
                  <a:pt x="382" y="16"/>
                  <a:pt x="379" y="16"/>
                </a:cubicBezTo>
                <a:cubicBezTo>
                  <a:pt x="376" y="16"/>
                  <a:pt x="374" y="15"/>
                  <a:pt x="372" y="17"/>
                </a:cubicBezTo>
                <a:cubicBezTo>
                  <a:pt x="371" y="17"/>
                  <a:pt x="371" y="17"/>
                  <a:pt x="371" y="17"/>
                </a:cubicBezTo>
                <a:cubicBezTo>
                  <a:pt x="369" y="17"/>
                  <a:pt x="367" y="17"/>
                  <a:pt x="365" y="18"/>
                </a:cubicBezTo>
                <a:cubicBezTo>
                  <a:pt x="364" y="18"/>
                  <a:pt x="362" y="18"/>
                  <a:pt x="361" y="18"/>
                </a:cubicBezTo>
                <a:cubicBezTo>
                  <a:pt x="360" y="19"/>
                  <a:pt x="360" y="19"/>
                  <a:pt x="360" y="18"/>
                </a:cubicBezTo>
                <a:cubicBezTo>
                  <a:pt x="359" y="19"/>
                  <a:pt x="359" y="19"/>
                  <a:pt x="358" y="19"/>
                </a:cubicBezTo>
                <a:cubicBezTo>
                  <a:pt x="357" y="19"/>
                  <a:pt x="355" y="19"/>
                  <a:pt x="354" y="19"/>
                </a:cubicBezTo>
                <a:cubicBezTo>
                  <a:pt x="352" y="19"/>
                  <a:pt x="351" y="20"/>
                  <a:pt x="350" y="20"/>
                </a:cubicBezTo>
                <a:cubicBezTo>
                  <a:pt x="349" y="20"/>
                  <a:pt x="347" y="20"/>
                  <a:pt x="346" y="20"/>
                </a:cubicBezTo>
                <a:cubicBezTo>
                  <a:pt x="344" y="22"/>
                  <a:pt x="342" y="21"/>
                  <a:pt x="339" y="21"/>
                </a:cubicBezTo>
                <a:cubicBezTo>
                  <a:pt x="338" y="21"/>
                  <a:pt x="338" y="22"/>
                  <a:pt x="336" y="22"/>
                </a:cubicBezTo>
                <a:cubicBezTo>
                  <a:pt x="336" y="22"/>
                  <a:pt x="335" y="22"/>
                  <a:pt x="334" y="23"/>
                </a:cubicBezTo>
                <a:cubicBezTo>
                  <a:pt x="334" y="23"/>
                  <a:pt x="333" y="23"/>
                  <a:pt x="333" y="23"/>
                </a:cubicBezTo>
                <a:cubicBezTo>
                  <a:pt x="332" y="23"/>
                  <a:pt x="332" y="23"/>
                  <a:pt x="331" y="24"/>
                </a:cubicBezTo>
                <a:cubicBezTo>
                  <a:pt x="331" y="24"/>
                  <a:pt x="330" y="23"/>
                  <a:pt x="330" y="23"/>
                </a:cubicBezTo>
                <a:cubicBezTo>
                  <a:pt x="329" y="24"/>
                  <a:pt x="328" y="24"/>
                  <a:pt x="327" y="25"/>
                </a:cubicBezTo>
                <a:cubicBezTo>
                  <a:pt x="327" y="25"/>
                  <a:pt x="327" y="25"/>
                  <a:pt x="326" y="25"/>
                </a:cubicBezTo>
                <a:cubicBezTo>
                  <a:pt x="325" y="24"/>
                  <a:pt x="324" y="27"/>
                  <a:pt x="324" y="25"/>
                </a:cubicBezTo>
                <a:cubicBezTo>
                  <a:pt x="323" y="25"/>
                  <a:pt x="322" y="26"/>
                  <a:pt x="321" y="26"/>
                </a:cubicBezTo>
                <a:cubicBezTo>
                  <a:pt x="321" y="27"/>
                  <a:pt x="320" y="27"/>
                  <a:pt x="320" y="27"/>
                </a:cubicBezTo>
                <a:cubicBezTo>
                  <a:pt x="319" y="26"/>
                  <a:pt x="318" y="28"/>
                  <a:pt x="317" y="28"/>
                </a:cubicBezTo>
                <a:cubicBezTo>
                  <a:pt x="315" y="27"/>
                  <a:pt x="314" y="28"/>
                  <a:pt x="313" y="29"/>
                </a:cubicBezTo>
                <a:cubicBezTo>
                  <a:pt x="312" y="30"/>
                  <a:pt x="310" y="29"/>
                  <a:pt x="309" y="30"/>
                </a:cubicBezTo>
                <a:cubicBezTo>
                  <a:pt x="309" y="31"/>
                  <a:pt x="308" y="30"/>
                  <a:pt x="308" y="31"/>
                </a:cubicBezTo>
                <a:cubicBezTo>
                  <a:pt x="307" y="31"/>
                  <a:pt x="306" y="30"/>
                  <a:pt x="305" y="31"/>
                </a:cubicBezTo>
                <a:cubicBezTo>
                  <a:pt x="305" y="31"/>
                  <a:pt x="304" y="31"/>
                  <a:pt x="303" y="31"/>
                </a:cubicBezTo>
                <a:cubicBezTo>
                  <a:pt x="302" y="31"/>
                  <a:pt x="302" y="33"/>
                  <a:pt x="301" y="32"/>
                </a:cubicBezTo>
                <a:cubicBezTo>
                  <a:pt x="300" y="33"/>
                  <a:pt x="300" y="34"/>
                  <a:pt x="299" y="33"/>
                </a:cubicBezTo>
                <a:cubicBezTo>
                  <a:pt x="298" y="33"/>
                  <a:pt x="298" y="33"/>
                  <a:pt x="298" y="33"/>
                </a:cubicBezTo>
                <a:cubicBezTo>
                  <a:pt x="297" y="33"/>
                  <a:pt x="295" y="33"/>
                  <a:pt x="294" y="33"/>
                </a:cubicBezTo>
                <a:cubicBezTo>
                  <a:pt x="294" y="33"/>
                  <a:pt x="294" y="34"/>
                  <a:pt x="294" y="34"/>
                </a:cubicBezTo>
                <a:cubicBezTo>
                  <a:pt x="292" y="34"/>
                  <a:pt x="291" y="35"/>
                  <a:pt x="289" y="35"/>
                </a:cubicBezTo>
                <a:cubicBezTo>
                  <a:pt x="289" y="36"/>
                  <a:pt x="288" y="36"/>
                  <a:pt x="288" y="36"/>
                </a:cubicBezTo>
                <a:cubicBezTo>
                  <a:pt x="287" y="36"/>
                  <a:pt x="286" y="36"/>
                  <a:pt x="285" y="37"/>
                </a:cubicBezTo>
                <a:cubicBezTo>
                  <a:pt x="284" y="38"/>
                  <a:pt x="283" y="37"/>
                  <a:pt x="282" y="37"/>
                </a:cubicBezTo>
                <a:cubicBezTo>
                  <a:pt x="280" y="37"/>
                  <a:pt x="280" y="39"/>
                  <a:pt x="279" y="38"/>
                </a:cubicBezTo>
                <a:cubicBezTo>
                  <a:pt x="278" y="38"/>
                  <a:pt x="277" y="38"/>
                  <a:pt x="276" y="39"/>
                </a:cubicBezTo>
                <a:cubicBezTo>
                  <a:pt x="275" y="39"/>
                  <a:pt x="274" y="40"/>
                  <a:pt x="273" y="40"/>
                </a:cubicBezTo>
                <a:cubicBezTo>
                  <a:pt x="272" y="40"/>
                  <a:pt x="271" y="41"/>
                  <a:pt x="270" y="41"/>
                </a:cubicBezTo>
                <a:cubicBezTo>
                  <a:pt x="268" y="40"/>
                  <a:pt x="267" y="42"/>
                  <a:pt x="265" y="42"/>
                </a:cubicBezTo>
                <a:cubicBezTo>
                  <a:pt x="265" y="43"/>
                  <a:pt x="264" y="43"/>
                  <a:pt x="263" y="43"/>
                </a:cubicBezTo>
                <a:cubicBezTo>
                  <a:pt x="263" y="44"/>
                  <a:pt x="262" y="44"/>
                  <a:pt x="261" y="44"/>
                </a:cubicBezTo>
                <a:cubicBezTo>
                  <a:pt x="260" y="44"/>
                  <a:pt x="259" y="45"/>
                  <a:pt x="258" y="45"/>
                </a:cubicBezTo>
                <a:cubicBezTo>
                  <a:pt x="258" y="46"/>
                  <a:pt x="257" y="47"/>
                  <a:pt x="257" y="47"/>
                </a:cubicBezTo>
                <a:cubicBezTo>
                  <a:pt x="255" y="46"/>
                  <a:pt x="254" y="48"/>
                  <a:pt x="253" y="49"/>
                </a:cubicBezTo>
                <a:cubicBezTo>
                  <a:pt x="250" y="49"/>
                  <a:pt x="250" y="49"/>
                  <a:pt x="250" y="49"/>
                </a:cubicBezTo>
                <a:cubicBezTo>
                  <a:pt x="249" y="49"/>
                  <a:pt x="248" y="50"/>
                  <a:pt x="248" y="50"/>
                </a:cubicBezTo>
                <a:cubicBezTo>
                  <a:pt x="247" y="50"/>
                  <a:pt x="247" y="50"/>
                  <a:pt x="247" y="50"/>
                </a:cubicBezTo>
                <a:cubicBezTo>
                  <a:pt x="245" y="51"/>
                  <a:pt x="245" y="49"/>
                  <a:pt x="244" y="49"/>
                </a:cubicBezTo>
                <a:cubicBezTo>
                  <a:pt x="243" y="50"/>
                  <a:pt x="242" y="49"/>
                  <a:pt x="241" y="49"/>
                </a:cubicBezTo>
                <a:cubicBezTo>
                  <a:pt x="241" y="49"/>
                  <a:pt x="241" y="49"/>
                  <a:pt x="241" y="49"/>
                </a:cubicBezTo>
                <a:cubicBezTo>
                  <a:pt x="241" y="48"/>
                  <a:pt x="242" y="49"/>
                  <a:pt x="242" y="48"/>
                </a:cubicBezTo>
                <a:cubicBezTo>
                  <a:pt x="242" y="48"/>
                  <a:pt x="242" y="47"/>
                  <a:pt x="241" y="47"/>
                </a:cubicBezTo>
                <a:cubicBezTo>
                  <a:pt x="240" y="46"/>
                  <a:pt x="241" y="45"/>
                  <a:pt x="241" y="44"/>
                </a:cubicBezTo>
                <a:cubicBezTo>
                  <a:pt x="241" y="44"/>
                  <a:pt x="241" y="44"/>
                  <a:pt x="241" y="44"/>
                </a:cubicBezTo>
                <a:cubicBezTo>
                  <a:pt x="241" y="44"/>
                  <a:pt x="241" y="44"/>
                  <a:pt x="242" y="45"/>
                </a:cubicBezTo>
                <a:cubicBezTo>
                  <a:pt x="243" y="44"/>
                  <a:pt x="243" y="44"/>
                  <a:pt x="243" y="43"/>
                </a:cubicBezTo>
                <a:cubicBezTo>
                  <a:pt x="244" y="43"/>
                  <a:pt x="244" y="43"/>
                  <a:pt x="244" y="42"/>
                </a:cubicBezTo>
                <a:cubicBezTo>
                  <a:pt x="244" y="41"/>
                  <a:pt x="244" y="41"/>
                  <a:pt x="243" y="41"/>
                </a:cubicBezTo>
                <a:cubicBezTo>
                  <a:pt x="243" y="39"/>
                  <a:pt x="243" y="39"/>
                  <a:pt x="243" y="39"/>
                </a:cubicBezTo>
                <a:cubicBezTo>
                  <a:pt x="243" y="38"/>
                  <a:pt x="242" y="37"/>
                  <a:pt x="241" y="36"/>
                </a:cubicBezTo>
                <a:cubicBezTo>
                  <a:pt x="241" y="37"/>
                  <a:pt x="240" y="37"/>
                  <a:pt x="240" y="38"/>
                </a:cubicBezTo>
                <a:cubicBezTo>
                  <a:pt x="240" y="38"/>
                  <a:pt x="239" y="37"/>
                  <a:pt x="239" y="37"/>
                </a:cubicBezTo>
                <a:cubicBezTo>
                  <a:pt x="239" y="37"/>
                  <a:pt x="239" y="36"/>
                  <a:pt x="239" y="36"/>
                </a:cubicBezTo>
                <a:cubicBezTo>
                  <a:pt x="239" y="35"/>
                  <a:pt x="240" y="35"/>
                  <a:pt x="240" y="34"/>
                </a:cubicBezTo>
                <a:cubicBezTo>
                  <a:pt x="240" y="34"/>
                  <a:pt x="240" y="33"/>
                  <a:pt x="241" y="33"/>
                </a:cubicBezTo>
                <a:cubicBezTo>
                  <a:pt x="242" y="33"/>
                  <a:pt x="242" y="33"/>
                  <a:pt x="243" y="32"/>
                </a:cubicBezTo>
                <a:cubicBezTo>
                  <a:pt x="243" y="32"/>
                  <a:pt x="244" y="31"/>
                  <a:pt x="245" y="31"/>
                </a:cubicBezTo>
                <a:cubicBezTo>
                  <a:pt x="246" y="32"/>
                  <a:pt x="247" y="30"/>
                  <a:pt x="248" y="30"/>
                </a:cubicBezTo>
                <a:cubicBezTo>
                  <a:pt x="248" y="31"/>
                  <a:pt x="249" y="31"/>
                  <a:pt x="250" y="30"/>
                </a:cubicBezTo>
                <a:cubicBezTo>
                  <a:pt x="250" y="30"/>
                  <a:pt x="251" y="30"/>
                  <a:pt x="251" y="30"/>
                </a:cubicBezTo>
                <a:cubicBezTo>
                  <a:pt x="253" y="29"/>
                  <a:pt x="255" y="29"/>
                  <a:pt x="256" y="28"/>
                </a:cubicBezTo>
                <a:cubicBezTo>
                  <a:pt x="258" y="26"/>
                  <a:pt x="259" y="26"/>
                  <a:pt x="261" y="26"/>
                </a:cubicBezTo>
                <a:cubicBezTo>
                  <a:pt x="262" y="26"/>
                  <a:pt x="262" y="25"/>
                  <a:pt x="263" y="25"/>
                </a:cubicBezTo>
                <a:cubicBezTo>
                  <a:pt x="264" y="24"/>
                  <a:pt x="266" y="24"/>
                  <a:pt x="267" y="23"/>
                </a:cubicBezTo>
                <a:cubicBezTo>
                  <a:pt x="268" y="23"/>
                  <a:pt x="270" y="22"/>
                  <a:pt x="271" y="22"/>
                </a:cubicBezTo>
                <a:cubicBezTo>
                  <a:pt x="272" y="20"/>
                  <a:pt x="274" y="22"/>
                  <a:pt x="275" y="20"/>
                </a:cubicBezTo>
                <a:cubicBezTo>
                  <a:pt x="276" y="20"/>
                  <a:pt x="277" y="21"/>
                  <a:pt x="278" y="20"/>
                </a:cubicBezTo>
                <a:cubicBezTo>
                  <a:pt x="279" y="19"/>
                  <a:pt x="280" y="19"/>
                  <a:pt x="281" y="19"/>
                </a:cubicBezTo>
                <a:cubicBezTo>
                  <a:pt x="282" y="19"/>
                  <a:pt x="283" y="20"/>
                  <a:pt x="284" y="19"/>
                </a:cubicBezTo>
                <a:cubicBezTo>
                  <a:pt x="285" y="18"/>
                  <a:pt x="286" y="18"/>
                  <a:pt x="287" y="17"/>
                </a:cubicBezTo>
                <a:cubicBezTo>
                  <a:pt x="288" y="16"/>
                  <a:pt x="289" y="16"/>
                  <a:pt x="290" y="17"/>
                </a:cubicBezTo>
                <a:cubicBezTo>
                  <a:pt x="291" y="17"/>
                  <a:pt x="291" y="17"/>
                  <a:pt x="291" y="17"/>
                </a:cubicBezTo>
                <a:cubicBezTo>
                  <a:pt x="291" y="18"/>
                  <a:pt x="290" y="18"/>
                  <a:pt x="290" y="18"/>
                </a:cubicBezTo>
                <a:cubicBezTo>
                  <a:pt x="290" y="19"/>
                  <a:pt x="290" y="19"/>
                  <a:pt x="290" y="20"/>
                </a:cubicBezTo>
                <a:cubicBezTo>
                  <a:pt x="290" y="20"/>
                  <a:pt x="291" y="20"/>
                  <a:pt x="292" y="20"/>
                </a:cubicBezTo>
                <a:cubicBezTo>
                  <a:pt x="292" y="19"/>
                  <a:pt x="293" y="19"/>
                  <a:pt x="294" y="19"/>
                </a:cubicBezTo>
                <a:cubicBezTo>
                  <a:pt x="293" y="18"/>
                  <a:pt x="292" y="18"/>
                  <a:pt x="291" y="17"/>
                </a:cubicBezTo>
                <a:cubicBezTo>
                  <a:pt x="293" y="16"/>
                  <a:pt x="293" y="15"/>
                  <a:pt x="294" y="14"/>
                </a:cubicBezTo>
                <a:cubicBezTo>
                  <a:pt x="296" y="14"/>
                  <a:pt x="296" y="14"/>
                  <a:pt x="298" y="13"/>
                </a:cubicBezTo>
                <a:cubicBezTo>
                  <a:pt x="299" y="13"/>
                  <a:pt x="300" y="12"/>
                  <a:pt x="302" y="12"/>
                </a:cubicBezTo>
                <a:cubicBezTo>
                  <a:pt x="303" y="13"/>
                  <a:pt x="303" y="11"/>
                  <a:pt x="304" y="12"/>
                </a:cubicBezTo>
                <a:cubicBezTo>
                  <a:pt x="305" y="12"/>
                  <a:pt x="306" y="12"/>
                  <a:pt x="307" y="12"/>
                </a:cubicBezTo>
                <a:cubicBezTo>
                  <a:pt x="308" y="11"/>
                  <a:pt x="308" y="10"/>
                  <a:pt x="309" y="11"/>
                </a:cubicBezTo>
                <a:cubicBezTo>
                  <a:pt x="310" y="10"/>
                  <a:pt x="311" y="9"/>
                  <a:pt x="312" y="11"/>
                </a:cubicBezTo>
                <a:cubicBezTo>
                  <a:pt x="312" y="11"/>
                  <a:pt x="313" y="11"/>
                  <a:pt x="314" y="11"/>
                </a:cubicBezTo>
                <a:cubicBezTo>
                  <a:pt x="315" y="10"/>
                  <a:pt x="315" y="9"/>
                  <a:pt x="316" y="10"/>
                </a:cubicBezTo>
                <a:cubicBezTo>
                  <a:pt x="317" y="10"/>
                  <a:pt x="317" y="10"/>
                  <a:pt x="318" y="10"/>
                </a:cubicBezTo>
                <a:cubicBezTo>
                  <a:pt x="318" y="9"/>
                  <a:pt x="319" y="8"/>
                  <a:pt x="320" y="8"/>
                </a:cubicBezTo>
                <a:cubicBezTo>
                  <a:pt x="320" y="8"/>
                  <a:pt x="320" y="8"/>
                  <a:pt x="321" y="8"/>
                </a:cubicBezTo>
                <a:cubicBezTo>
                  <a:pt x="321" y="8"/>
                  <a:pt x="321" y="8"/>
                  <a:pt x="322" y="8"/>
                </a:cubicBezTo>
                <a:cubicBezTo>
                  <a:pt x="323" y="8"/>
                  <a:pt x="324" y="8"/>
                  <a:pt x="325" y="8"/>
                </a:cubicBezTo>
                <a:cubicBezTo>
                  <a:pt x="327" y="8"/>
                  <a:pt x="327" y="6"/>
                  <a:pt x="329" y="7"/>
                </a:cubicBezTo>
                <a:cubicBezTo>
                  <a:pt x="330" y="7"/>
                  <a:pt x="331" y="6"/>
                  <a:pt x="332" y="6"/>
                </a:cubicBezTo>
                <a:cubicBezTo>
                  <a:pt x="333" y="6"/>
                  <a:pt x="334" y="6"/>
                  <a:pt x="335" y="6"/>
                </a:cubicBezTo>
                <a:cubicBezTo>
                  <a:pt x="336" y="5"/>
                  <a:pt x="336" y="5"/>
                  <a:pt x="337" y="5"/>
                </a:cubicBezTo>
                <a:cubicBezTo>
                  <a:pt x="339" y="5"/>
                  <a:pt x="340" y="5"/>
                  <a:pt x="341" y="5"/>
                </a:cubicBezTo>
                <a:cubicBezTo>
                  <a:pt x="343" y="4"/>
                  <a:pt x="343" y="4"/>
                  <a:pt x="345" y="5"/>
                </a:cubicBezTo>
                <a:cubicBezTo>
                  <a:pt x="346" y="5"/>
                  <a:pt x="347" y="5"/>
                  <a:pt x="348" y="4"/>
                </a:cubicBezTo>
                <a:cubicBezTo>
                  <a:pt x="349" y="4"/>
                  <a:pt x="349" y="4"/>
                  <a:pt x="350" y="3"/>
                </a:cubicBezTo>
                <a:cubicBezTo>
                  <a:pt x="351" y="3"/>
                  <a:pt x="352" y="3"/>
                  <a:pt x="353" y="3"/>
                </a:cubicBezTo>
                <a:cubicBezTo>
                  <a:pt x="354" y="3"/>
                  <a:pt x="355" y="3"/>
                  <a:pt x="356" y="3"/>
                </a:cubicBezTo>
                <a:cubicBezTo>
                  <a:pt x="358" y="3"/>
                  <a:pt x="359" y="3"/>
                  <a:pt x="360" y="2"/>
                </a:cubicBezTo>
                <a:cubicBezTo>
                  <a:pt x="364" y="2"/>
                  <a:pt x="364" y="2"/>
                  <a:pt x="364" y="2"/>
                </a:cubicBezTo>
                <a:cubicBezTo>
                  <a:pt x="365" y="2"/>
                  <a:pt x="367" y="2"/>
                  <a:pt x="368" y="2"/>
                </a:cubicBezTo>
                <a:cubicBezTo>
                  <a:pt x="368" y="2"/>
                  <a:pt x="368" y="1"/>
                  <a:pt x="369" y="1"/>
                </a:cubicBezTo>
                <a:cubicBezTo>
                  <a:pt x="370" y="1"/>
                  <a:pt x="370" y="1"/>
                  <a:pt x="371" y="2"/>
                </a:cubicBezTo>
                <a:cubicBezTo>
                  <a:pt x="372" y="1"/>
                  <a:pt x="372" y="0"/>
                  <a:pt x="373" y="2"/>
                </a:cubicBezTo>
                <a:cubicBezTo>
                  <a:pt x="374" y="2"/>
                  <a:pt x="374" y="2"/>
                  <a:pt x="375" y="2"/>
                </a:cubicBezTo>
                <a:cubicBezTo>
                  <a:pt x="376" y="2"/>
                  <a:pt x="378" y="2"/>
                  <a:pt x="379" y="2"/>
                </a:cubicBezTo>
                <a:cubicBezTo>
                  <a:pt x="380" y="2"/>
                  <a:pt x="380" y="2"/>
                  <a:pt x="380" y="1"/>
                </a:cubicBezTo>
                <a:cubicBezTo>
                  <a:pt x="381" y="1"/>
                  <a:pt x="381" y="2"/>
                  <a:pt x="383" y="2"/>
                </a:cubicBezTo>
                <a:cubicBezTo>
                  <a:pt x="384" y="2"/>
                  <a:pt x="385" y="2"/>
                  <a:pt x="386" y="2"/>
                </a:cubicBezTo>
                <a:cubicBezTo>
                  <a:pt x="387" y="2"/>
                  <a:pt x="388" y="2"/>
                  <a:pt x="389" y="1"/>
                </a:cubicBezTo>
                <a:cubicBezTo>
                  <a:pt x="390" y="3"/>
                  <a:pt x="391" y="2"/>
                  <a:pt x="393" y="2"/>
                </a:cubicBezTo>
                <a:cubicBezTo>
                  <a:pt x="394" y="2"/>
                  <a:pt x="395" y="2"/>
                  <a:pt x="396" y="2"/>
                </a:cubicBezTo>
                <a:cubicBezTo>
                  <a:pt x="398" y="2"/>
                  <a:pt x="400" y="2"/>
                  <a:pt x="402" y="2"/>
                </a:cubicBezTo>
                <a:cubicBezTo>
                  <a:pt x="403" y="2"/>
                  <a:pt x="404" y="1"/>
                  <a:pt x="405" y="1"/>
                </a:cubicBezTo>
                <a:cubicBezTo>
                  <a:pt x="406" y="1"/>
                  <a:pt x="407" y="1"/>
                  <a:pt x="408" y="1"/>
                </a:cubicBezTo>
                <a:cubicBezTo>
                  <a:pt x="412" y="1"/>
                  <a:pt x="412" y="1"/>
                  <a:pt x="412" y="1"/>
                </a:cubicBezTo>
                <a:cubicBezTo>
                  <a:pt x="413" y="1"/>
                  <a:pt x="413" y="1"/>
                  <a:pt x="414" y="1"/>
                </a:cubicBezTo>
                <a:cubicBezTo>
                  <a:pt x="414" y="1"/>
                  <a:pt x="414" y="2"/>
                  <a:pt x="415" y="2"/>
                </a:cubicBezTo>
                <a:cubicBezTo>
                  <a:pt x="416" y="2"/>
                  <a:pt x="418" y="2"/>
                  <a:pt x="420" y="2"/>
                </a:cubicBezTo>
                <a:cubicBezTo>
                  <a:pt x="421" y="2"/>
                  <a:pt x="421" y="2"/>
                  <a:pt x="422" y="3"/>
                </a:cubicBezTo>
                <a:cubicBezTo>
                  <a:pt x="422" y="3"/>
                  <a:pt x="423" y="3"/>
                  <a:pt x="423" y="3"/>
                </a:cubicBezTo>
                <a:cubicBezTo>
                  <a:pt x="424" y="3"/>
                  <a:pt x="424" y="2"/>
                  <a:pt x="425" y="2"/>
                </a:cubicBezTo>
                <a:cubicBezTo>
                  <a:pt x="432" y="2"/>
                  <a:pt x="439" y="2"/>
                  <a:pt x="446" y="2"/>
                </a:cubicBezTo>
                <a:cubicBezTo>
                  <a:pt x="447" y="2"/>
                  <a:pt x="448" y="3"/>
                  <a:pt x="449" y="4"/>
                </a:cubicBezTo>
                <a:cubicBezTo>
                  <a:pt x="450" y="4"/>
                  <a:pt x="450" y="4"/>
                  <a:pt x="451" y="3"/>
                </a:cubicBezTo>
                <a:cubicBezTo>
                  <a:pt x="452" y="2"/>
                  <a:pt x="453" y="3"/>
                  <a:pt x="454" y="4"/>
                </a:cubicBezTo>
                <a:cubicBezTo>
                  <a:pt x="455" y="4"/>
                  <a:pt x="455" y="3"/>
                  <a:pt x="455" y="3"/>
                </a:cubicBezTo>
                <a:cubicBezTo>
                  <a:pt x="456" y="3"/>
                  <a:pt x="456" y="4"/>
                  <a:pt x="456" y="4"/>
                </a:cubicBezTo>
                <a:cubicBezTo>
                  <a:pt x="457" y="4"/>
                  <a:pt x="457" y="4"/>
                  <a:pt x="457" y="4"/>
                </a:cubicBezTo>
                <a:cubicBezTo>
                  <a:pt x="459" y="4"/>
                  <a:pt x="461" y="4"/>
                  <a:pt x="462" y="4"/>
                </a:cubicBezTo>
                <a:cubicBezTo>
                  <a:pt x="463" y="6"/>
                  <a:pt x="465" y="5"/>
                  <a:pt x="466" y="5"/>
                </a:cubicBezTo>
                <a:cubicBezTo>
                  <a:pt x="467" y="5"/>
                  <a:pt x="468" y="6"/>
                  <a:pt x="469" y="6"/>
                </a:cubicBezTo>
                <a:cubicBezTo>
                  <a:pt x="470" y="6"/>
                  <a:pt x="471" y="6"/>
                  <a:pt x="471" y="7"/>
                </a:cubicBezTo>
                <a:cubicBezTo>
                  <a:pt x="472" y="6"/>
                  <a:pt x="472" y="6"/>
                  <a:pt x="472" y="6"/>
                </a:cubicBezTo>
                <a:cubicBezTo>
                  <a:pt x="473" y="6"/>
                  <a:pt x="474" y="6"/>
                  <a:pt x="475" y="6"/>
                </a:cubicBezTo>
                <a:cubicBezTo>
                  <a:pt x="477" y="6"/>
                  <a:pt x="477" y="7"/>
                  <a:pt x="479" y="7"/>
                </a:cubicBezTo>
                <a:cubicBezTo>
                  <a:pt x="480" y="7"/>
                  <a:pt x="481" y="7"/>
                  <a:pt x="482" y="7"/>
                </a:cubicBezTo>
                <a:cubicBezTo>
                  <a:pt x="483" y="7"/>
                  <a:pt x="483" y="7"/>
                  <a:pt x="484" y="7"/>
                </a:cubicBezTo>
                <a:cubicBezTo>
                  <a:pt x="485" y="8"/>
                  <a:pt x="486" y="9"/>
                  <a:pt x="488" y="9"/>
                </a:cubicBezTo>
                <a:cubicBezTo>
                  <a:pt x="489" y="9"/>
                  <a:pt x="490" y="9"/>
                  <a:pt x="492" y="9"/>
                </a:cubicBezTo>
                <a:cubicBezTo>
                  <a:pt x="493" y="8"/>
                  <a:pt x="495" y="10"/>
                  <a:pt x="497" y="10"/>
                </a:cubicBezTo>
                <a:cubicBezTo>
                  <a:pt x="497" y="10"/>
                  <a:pt x="498" y="11"/>
                  <a:pt x="499" y="11"/>
                </a:cubicBezTo>
                <a:cubicBezTo>
                  <a:pt x="499" y="11"/>
                  <a:pt x="500" y="12"/>
                  <a:pt x="500" y="12"/>
                </a:cubicBezTo>
                <a:cubicBezTo>
                  <a:pt x="501" y="10"/>
                  <a:pt x="502" y="11"/>
                  <a:pt x="503" y="11"/>
                </a:cubicBezTo>
                <a:cubicBezTo>
                  <a:pt x="503" y="12"/>
                  <a:pt x="504" y="11"/>
                  <a:pt x="505" y="12"/>
                </a:cubicBezTo>
                <a:cubicBezTo>
                  <a:pt x="506" y="12"/>
                  <a:pt x="507" y="11"/>
                  <a:pt x="508" y="12"/>
                </a:cubicBezTo>
                <a:cubicBezTo>
                  <a:pt x="509" y="12"/>
                  <a:pt x="510" y="13"/>
                  <a:pt x="511" y="13"/>
                </a:cubicBezTo>
                <a:cubicBezTo>
                  <a:pt x="512" y="14"/>
                  <a:pt x="513" y="12"/>
                  <a:pt x="514" y="13"/>
                </a:cubicBezTo>
                <a:cubicBezTo>
                  <a:pt x="514" y="14"/>
                  <a:pt x="516" y="14"/>
                  <a:pt x="517" y="14"/>
                </a:cubicBezTo>
                <a:cubicBezTo>
                  <a:pt x="518" y="15"/>
                  <a:pt x="518" y="15"/>
                  <a:pt x="517" y="16"/>
                </a:cubicBezTo>
                <a:cubicBezTo>
                  <a:pt x="517" y="16"/>
                  <a:pt x="517" y="17"/>
                  <a:pt x="517" y="17"/>
                </a:cubicBezTo>
                <a:cubicBezTo>
                  <a:pt x="517" y="17"/>
                  <a:pt x="518" y="17"/>
                  <a:pt x="519" y="18"/>
                </a:cubicBezTo>
                <a:cubicBezTo>
                  <a:pt x="517" y="19"/>
                  <a:pt x="515" y="18"/>
                  <a:pt x="515" y="20"/>
                </a:cubicBezTo>
                <a:cubicBezTo>
                  <a:pt x="516" y="20"/>
                  <a:pt x="517" y="21"/>
                  <a:pt x="518" y="21"/>
                </a:cubicBezTo>
                <a:cubicBezTo>
                  <a:pt x="518" y="22"/>
                  <a:pt x="517" y="22"/>
                  <a:pt x="518" y="23"/>
                </a:cubicBezTo>
                <a:cubicBezTo>
                  <a:pt x="518" y="23"/>
                  <a:pt x="518" y="24"/>
                  <a:pt x="518" y="24"/>
                </a:cubicBezTo>
                <a:cubicBezTo>
                  <a:pt x="519" y="25"/>
                  <a:pt x="519" y="25"/>
                  <a:pt x="520" y="25"/>
                </a:cubicBezTo>
                <a:cubicBezTo>
                  <a:pt x="522" y="24"/>
                  <a:pt x="522" y="24"/>
                  <a:pt x="522" y="25"/>
                </a:cubicBezTo>
                <a:cubicBezTo>
                  <a:pt x="522" y="26"/>
                  <a:pt x="523" y="26"/>
                  <a:pt x="523" y="26"/>
                </a:cubicBezTo>
                <a:cubicBezTo>
                  <a:pt x="523" y="25"/>
                  <a:pt x="524" y="25"/>
                  <a:pt x="524" y="24"/>
                </a:cubicBezTo>
                <a:cubicBezTo>
                  <a:pt x="525" y="24"/>
                  <a:pt x="526" y="25"/>
                  <a:pt x="526" y="25"/>
                </a:cubicBezTo>
                <a:cubicBezTo>
                  <a:pt x="527" y="25"/>
                  <a:pt x="527" y="25"/>
                  <a:pt x="528" y="25"/>
                </a:cubicBezTo>
                <a:cubicBezTo>
                  <a:pt x="528" y="25"/>
                  <a:pt x="528" y="26"/>
                  <a:pt x="529" y="26"/>
                </a:cubicBezTo>
                <a:cubicBezTo>
                  <a:pt x="530" y="26"/>
                  <a:pt x="530" y="26"/>
                  <a:pt x="531" y="25"/>
                </a:cubicBezTo>
                <a:cubicBezTo>
                  <a:pt x="531" y="25"/>
                  <a:pt x="532" y="25"/>
                  <a:pt x="532" y="25"/>
                </a:cubicBezTo>
                <a:cubicBezTo>
                  <a:pt x="533" y="25"/>
                  <a:pt x="533" y="25"/>
                  <a:pt x="533" y="24"/>
                </a:cubicBezTo>
                <a:cubicBezTo>
                  <a:pt x="533" y="23"/>
                  <a:pt x="531" y="24"/>
                  <a:pt x="530" y="24"/>
                </a:cubicBezTo>
                <a:cubicBezTo>
                  <a:pt x="529" y="24"/>
                  <a:pt x="528" y="24"/>
                  <a:pt x="527" y="24"/>
                </a:cubicBezTo>
                <a:cubicBezTo>
                  <a:pt x="527" y="23"/>
                  <a:pt x="527" y="23"/>
                  <a:pt x="527" y="23"/>
                </a:cubicBezTo>
                <a:cubicBezTo>
                  <a:pt x="528" y="23"/>
                  <a:pt x="530" y="23"/>
                  <a:pt x="530" y="23"/>
                </a:cubicBezTo>
                <a:cubicBezTo>
                  <a:pt x="531" y="22"/>
                  <a:pt x="532" y="22"/>
                  <a:pt x="533" y="22"/>
                </a:cubicBezTo>
                <a:cubicBezTo>
                  <a:pt x="532" y="21"/>
                  <a:pt x="531" y="21"/>
                  <a:pt x="531" y="21"/>
                </a:cubicBezTo>
                <a:cubicBezTo>
                  <a:pt x="530" y="21"/>
                  <a:pt x="530" y="21"/>
                  <a:pt x="530" y="20"/>
                </a:cubicBezTo>
                <a:cubicBezTo>
                  <a:pt x="533" y="20"/>
                  <a:pt x="533" y="20"/>
                  <a:pt x="533" y="20"/>
                </a:cubicBezTo>
                <a:cubicBezTo>
                  <a:pt x="534" y="21"/>
                  <a:pt x="535" y="22"/>
                  <a:pt x="536" y="23"/>
                </a:cubicBezTo>
                <a:cubicBezTo>
                  <a:pt x="536" y="23"/>
                  <a:pt x="536" y="23"/>
                  <a:pt x="537" y="23"/>
                </a:cubicBezTo>
                <a:cubicBezTo>
                  <a:pt x="538" y="23"/>
                  <a:pt x="539" y="23"/>
                  <a:pt x="540" y="23"/>
                </a:cubicBezTo>
                <a:cubicBezTo>
                  <a:pt x="542" y="23"/>
                  <a:pt x="542" y="24"/>
                  <a:pt x="543" y="24"/>
                </a:cubicBezTo>
                <a:cubicBezTo>
                  <a:pt x="545" y="24"/>
                  <a:pt x="545" y="24"/>
                  <a:pt x="546" y="25"/>
                </a:cubicBezTo>
                <a:cubicBezTo>
                  <a:pt x="546" y="26"/>
                  <a:pt x="547" y="26"/>
                  <a:pt x="548" y="26"/>
                </a:cubicBezTo>
                <a:cubicBezTo>
                  <a:pt x="548" y="27"/>
                  <a:pt x="549" y="27"/>
                  <a:pt x="550" y="27"/>
                </a:cubicBezTo>
                <a:cubicBezTo>
                  <a:pt x="552" y="26"/>
                  <a:pt x="553" y="27"/>
                  <a:pt x="554" y="28"/>
                </a:cubicBezTo>
                <a:cubicBezTo>
                  <a:pt x="556" y="29"/>
                  <a:pt x="558" y="30"/>
                  <a:pt x="560" y="29"/>
                </a:cubicBezTo>
                <a:cubicBezTo>
                  <a:pt x="560" y="30"/>
                  <a:pt x="561" y="31"/>
                  <a:pt x="561" y="31"/>
                </a:cubicBezTo>
                <a:cubicBezTo>
                  <a:pt x="563" y="32"/>
                  <a:pt x="564" y="31"/>
                  <a:pt x="565" y="32"/>
                </a:cubicBezTo>
                <a:cubicBezTo>
                  <a:pt x="566" y="33"/>
                  <a:pt x="568" y="32"/>
                  <a:pt x="568" y="33"/>
                </a:cubicBezTo>
                <a:cubicBezTo>
                  <a:pt x="570" y="34"/>
                  <a:pt x="572" y="36"/>
                  <a:pt x="574" y="35"/>
                </a:cubicBezTo>
                <a:cubicBezTo>
                  <a:pt x="574" y="35"/>
                  <a:pt x="574" y="36"/>
                  <a:pt x="574" y="36"/>
                </a:cubicBezTo>
                <a:cubicBezTo>
                  <a:pt x="575" y="38"/>
                  <a:pt x="576" y="38"/>
                  <a:pt x="578" y="37"/>
                </a:cubicBezTo>
                <a:cubicBezTo>
                  <a:pt x="578" y="37"/>
                  <a:pt x="579" y="37"/>
                  <a:pt x="579" y="37"/>
                </a:cubicBezTo>
                <a:cubicBezTo>
                  <a:pt x="579" y="38"/>
                  <a:pt x="581" y="38"/>
                  <a:pt x="582" y="38"/>
                </a:cubicBezTo>
                <a:cubicBezTo>
                  <a:pt x="583" y="40"/>
                  <a:pt x="586" y="40"/>
                  <a:pt x="587" y="42"/>
                </a:cubicBezTo>
                <a:cubicBezTo>
                  <a:pt x="587" y="42"/>
                  <a:pt x="588" y="42"/>
                  <a:pt x="589" y="43"/>
                </a:cubicBezTo>
                <a:cubicBezTo>
                  <a:pt x="591" y="43"/>
                  <a:pt x="593" y="45"/>
                  <a:pt x="595" y="47"/>
                </a:cubicBezTo>
                <a:cubicBezTo>
                  <a:pt x="598" y="47"/>
                  <a:pt x="598" y="47"/>
                  <a:pt x="598" y="47"/>
                </a:cubicBezTo>
                <a:cubicBezTo>
                  <a:pt x="599" y="47"/>
                  <a:pt x="599" y="49"/>
                  <a:pt x="601" y="49"/>
                </a:cubicBezTo>
                <a:cubicBezTo>
                  <a:pt x="601" y="49"/>
                  <a:pt x="602" y="51"/>
                  <a:pt x="603" y="51"/>
                </a:cubicBezTo>
                <a:cubicBezTo>
                  <a:pt x="604" y="52"/>
                  <a:pt x="605" y="52"/>
                  <a:pt x="605" y="52"/>
                </a:cubicBezTo>
                <a:cubicBezTo>
                  <a:pt x="606" y="53"/>
                  <a:pt x="607" y="52"/>
                  <a:pt x="607" y="53"/>
                </a:cubicBezTo>
                <a:cubicBezTo>
                  <a:pt x="608" y="54"/>
                  <a:pt x="610" y="54"/>
                  <a:pt x="611" y="56"/>
                </a:cubicBezTo>
                <a:cubicBezTo>
                  <a:pt x="612" y="57"/>
                  <a:pt x="613" y="57"/>
                  <a:pt x="614" y="58"/>
                </a:cubicBezTo>
                <a:cubicBezTo>
                  <a:pt x="615" y="58"/>
                  <a:pt x="616" y="58"/>
                  <a:pt x="617" y="59"/>
                </a:cubicBezTo>
                <a:cubicBezTo>
                  <a:pt x="617" y="60"/>
                  <a:pt x="618" y="60"/>
                  <a:pt x="618" y="60"/>
                </a:cubicBezTo>
                <a:cubicBezTo>
                  <a:pt x="620" y="60"/>
                  <a:pt x="621" y="61"/>
                  <a:pt x="622" y="62"/>
                </a:cubicBezTo>
                <a:cubicBezTo>
                  <a:pt x="623" y="62"/>
                  <a:pt x="624" y="63"/>
                  <a:pt x="624" y="63"/>
                </a:cubicBezTo>
                <a:cubicBezTo>
                  <a:pt x="625" y="64"/>
                  <a:pt x="627" y="64"/>
                  <a:pt x="627" y="65"/>
                </a:cubicBezTo>
                <a:cubicBezTo>
                  <a:pt x="628" y="65"/>
                  <a:pt x="628" y="66"/>
                  <a:pt x="629" y="66"/>
                </a:cubicBezTo>
                <a:cubicBezTo>
                  <a:pt x="630" y="65"/>
                  <a:pt x="630" y="66"/>
                  <a:pt x="631" y="67"/>
                </a:cubicBezTo>
                <a:cubicBezTo>
                  <a:pt x="632" y="67"/>
                  <a:pt x="632" y="68"/>
                  <a:pt x="633" y="68"/>
                </a:cubicBezTo>
                <a:cubicBezTo>
                  <a:pt x="635" y="69"/>
                  <a:pt x="637" y="70"/>
                  <a:pt x="639" y="71"/>
                </a:cubicBezTo>
                <a:cubicBezTo>
                  <a:pt x="640" y="71"/>
                  <a:pt x="641" y="72"/>
                  <a:pt x="642" y="73"/>
                </a:cubicBezTo>
                <a:cubicBezTo>
                  <a:pt x="643" y="74"/>
                  <a:pt x="644" y="74"/>
                  <a:pt x="644" y="74"/>
                </a:cubicBezTo>
                <a:cubicBezTo>
                  <a:pt x="645" y="75"/>
                  <a:pt x="644" y="76"/>
                  <a:pt x="646" y="76"/>
                </a:cubicBezTo>
                <a:cubicBezTo>
                  <a:pt x="647" y="77"/>
                  <a:pt x="647" y="78"/>
                  <a:pt x="648" y="78"/>
                </a:cubicBezTo>
                <a:cubicBezTo>
                  <a:pt x="649" y="78"/>
                  <a:pt x="649" y="78"/>
                  <a:pt x="649" y="79"/>
                </a:cubicBezTo>
                <a:cubicBezTo>
                  <a:pt x="649" y="79"/>
                  <a:pt x="650" y="80"/>
                  <a:pt x="650" y="80"/>
                </a:cubicBezTo>
                <a:cubicBezTo>
                  <a:pt x="651" y="80"/>
                  <a:pt x="651" y="80"/>
                  <a:pt x="652" y="80"/>
                </a:cubicBezTo>
                <a:cubicBezTo>
                  <a:pt x="652" y="80"/>
                  <a:pt x="652" y="80"/>
                  <a:pt x="652" y="81"/>
                </a:cubicBezTo>
                <a:cubicBezTo>
                  <a:pt x="652" y="81"/>
                  <a:pt x="652" y="81"/>
                  <a:pt x="652" y="82"/>
                </a:cubicBezTo>
                <a:cubicBezTo>
                  <a:pt x="652" y="81"/>
                  <a:pt x="651" y="81"/>
                  <a:pt x="651" y="81"/>
                </a:cubicBezTo>
                <a:cubicBezTo>
                  <a:pt x="651" y="81"/>
                  <a:pt x="651" y="81"/>
                  <a:pt x="651" y="81"/>
                </a:cubicBezTo>
                <a:cubicBezTo>
                  <a:pt x="650" y="81"/>
                  <a:pt x="650" y="81"/>
                  <a:pt x="650" y="82"/>
                </a:cubicBezTo>
                <a:cubicBezTo>
                  <a:pt x="649" y="83"/>
                  <a:pt x="649" y="83"/>
                  <a:pt x="650" y="84"/>
                </a:cubicBezTo>
                <a:cubicBezTo>
                  <a:pt x="650" y="84"/>
                  <a:pt x="650" y="84"/>
                  <a:pt x="650" y="84"/>
                </a:cubicBezTo>
                <a:cubicBezTo>
                  <a:pt x="650" y="84"/>
                  <a:pt x="651" y="84"/>
                  <a:pt x="651" y="85"/>
                </a:cubicBezTo>
                <a:cubicBezTo>
                  <a:pt x="651" y="83"/>
                  <a:pt x="652" y="84"/>
                  <a:pt x="653" y="84"/>
                </a:cubicBezTo>
                <a:cubicBezTo>
                  <a:pt x="654" y="84"/>
                  <a:pt x="654" y="83"/>
                  <a:pt x="655" y="83"/>
                </a:cubicBezTo>
                <a:cubicBezTo>
                  <a:pt x="655" y="83"/>
                  <a:pt x="656" y="84"/>
                  <a:pt x="656" y="84"/>
                </a:cubicBezTo>
                <a:cubicBezTo>
                  <a:pt x="657" y="85"/>
                  <a:pt x="659" y="85"/>
                  <a:pt x="660" y="86"/>
                </a:cubicBezTo>
                <a:cubicBezTo>
                  <a:pt x="661" y="88"/>
                  <a:pt x="663" y="89"/>
                  <a:pt x="664" y="89"/>
                </a:cubicBezTo>
                <a:cubicBezTo>
                  <a:pt x="665" y="90"/>
                  <a:pt x="666" y="90"/>
                  <a:pt x="666" y="91"/>
                </a:cubicBezTo>
                <a:cubicBezTo>
                  <a:pt x="667" y="91"/>
                  <a:pt x="668" y="92"/>
                  <a:pt x="669" y="92"/>
                </a:cubicBezTo>
                <a:cubicBezTo>
                  <a:pt x="669" y="93"/>
                  <a:pt x="670" y="93"/>
                  <a:pt x="670" y="95"/>
                </a:cubicBezTo>
                <a:cubicBezTo>
                  <a:pt x="672" y="96"/>
                  <a:pt x="672" y="97"/>
                  <a:pt x="674" y="98"/>
                </a:cubicBezTo>
                <a:cubicBezTo>
                  <a:pt x="675" y="98"/>
                  <a:pt x="675" y="100"/>
                  <a:pt x="676" y="100"/>
                </a:cubicBezTo>
                <a:cubicBezTo>
                  <a:pt x="677" y="102"/>
                  <a:pt x="679" y="103"/>
                  <a:pt x="680" y="104"/>
                </a:cubicBezTo>
                <a:cubicBezTo>
                  <a:pt x="682" y="105"/>
                  <a:pt x="683" y="107"/>
                  <a:pt x="685" y="108"/>
                </a:cubicBezTo>
                <a:cubicBezTo>
                  <a:pt x="685" y="108"/>
                  <a:pt x="685" y="108"/>
                  <a:pt x="685" y="108"/>
                </a:cubicBezTo>
                <a:cubicBezTo>
                  <a:pt x="687" y="109"/>
                  <a:pt x="688" y="110"/>
                  <a:pt x="689" y="111"/>
                </a:cubicBezTo>
                <a:cubicBezTo>
                  <a:pt x="690" y="112"/>
                  <a:pt x="691" y="113"/>
                  <a:pt x="692" y="114"/>
                </a:cubicBezTo>
                <a:cubicBezTo>
                  <a:pt x="693" y="115"/>
                  <a:pt x="694" y="116"/>
                  <a:pt x="695" y="117"/>
                </a:cubicBezTo>
                <a:cubicBezTo>
                  <a:pt x="697" y="118"/>
                  <a:pt x="698" y="120"/>
                  <a:pt x="700" y="121"/>
                </a:cubicBezTo>
                <a:cubicBezTo>
                  <a:pt x="702" y="122"/>
                  <a:pt x="702" y="123"/>
                  <a:pt x="703" y="124"/>
                </a:cubicBezTo>
                <a:cubicBezTo>
                  <a:pt x="703" y="126"/>
                  <a:pt x="705" y="126"/>
                  <a:pt x="705" y="127"/>
                </a:cubicBezTo>
                <a:cubicBezTo>
                  <a:pt x="705" y="128"/>
                  <a:pt x="706" y="128"/>
                  <a:pt x="707" y="128"/>
                </a:cubicBezTo>
                <a:cubicBezTo>
                  <a:pt x="708" y="130"/>
                  <a:pt x="710" y="131"/>
                  <a:pt x="710" y="133"/>
                </a:cubicBezTo>
                <a:cubicBezTo>
                  <a:pt x="711" y="134"/>
                  <a:pt x="711" y="135"/>
                  <a:pt x="712" y="135"/>
                </a:cubicBezTo>
                <a:cubicBezTo>
                  <a:pt x="713" y="136"/>
                  <a:pt x="713" y="137"/>
                  <a:pt x="714" y="137"/>
                </a:cubicBezTo>
                <a:cubicBezTo>
                  <a:pt x="715" y="137"/>
                  <a:pt x="716" y="139"/>
                  <a:pt x="717" y="139"/>
                </a:cubicBezTo>
                <a:cubicBezTo>
                  <a:pt x="718" y="141"/>
                  <a:pt x="721" y="142"/>
                  <a:pt x="721" y="144"/>
                </a:cubicBezTo>
                <a:cubicBezTo>
                  <a:pt x="722" y="145"/>
                  <a:pt x="722" y="146"/>
                  <a:pt x="723" y="146"/>
                </a:cubicBezTo>
                <a:cubicBezTo>
                  <a:pt x="724" y="148"/>
                  <a:pt x="726" y="149"/>
                  <a:pt x="726" y="151"/>
                </a:cubicBezTo>
                <a:cubicBezTo>
                  <a:pt x="726" y="151"/>
                  <a:pt x="728" y="151"/>
                  <a:pt x="728" y="151"/>
                </a:cubicBezTo>
                <a:cubicBezTo>
                  <a:pt x="728" y="152"/>
                  <a:pt x="728" y="153"/>
                  <a:pt x="729" y="153"/>
                </a:cubicBezTo>
                <a:cubicBezTo>
                  <a:pt x="729" y="153"/>
                  <a:pt x="729" y="154"/>
                  <a:pt x="730" y="154"/>
                </a:cubicBezTo>
                <a:cubicBezTo>
                  <a:pt x="732" y="153"/>
                  <a:pt x="732" y="156"/>
                  <a:pt x="733" y="156"/>
                </a:cubicBezTo>
                <a:cubicBezTo>
                  <a:pt x="733" y="156"/>
                  <a:pt x="733" y="157"/>
                  <a:pt x="733" y="157"/>
                </a:cubicBezTo>
                <a:cubicBezTo>
                  <a:pt x="733" y="158"/>
                  <a:pt x="732" y="159"/>
                  <a:pt x="733" y="159"/>
                </a:cubicBezTo>
                <a:cubicBezTo>
                  <a:pt x="734" y="160"/>
                  <a:pt x="734" y="160"/>
                  <a:pt x="734" y="160"/>
                </a:cubicBezTo>
                <a:cubicBezTo>
                  <a:pt x="736" y="160"/>
                  <a:pt x="736" y="162"/>
                  <a:pt x="738" y="161"/>
                </a:cubicBezTo>
                <a:cubicBezTo>
                  <a:pt x="738" y="161"/>
                  <a:pt x="739" y="162"/>
                  <a:pt x="738" y="163"/>
                </a:cubicBezTo>
                <a:cubicBezTo>
                  <a:pt x="738" y="163"/>
                  <a:pt x="738" y="164"/>
                  <a:pt x="738" y="164"/>
                </a:cubicBezTo>
                <a:cubicBezTo>
                  <a:pt x="739" y="164"/>
                  <a:pt x="740" y="165"/>
                  <a:pt x="740" y="167"/>
                </a:cubicBezTo>
                <a:cubicBezTo>
                  <a:pt x="742" y="168"/>
                  <a:pt x="742" y="169"/>
                  <a:pt x="743" y="171"/>
                </a:cubicBezTo>
                <a:cubicBezTo>
                  <a:pt x="743" y="172"/>
                  <a:pt x="745" y="173"/>
                  <a:pt x="746" y="174"/>
                </a:cubicBezTo>
                <a:cubicBezTo>
                  <a:pt x="746" y="177"/>
                  <a:pt x="746" y="177"/>
                  <a:pt x="746" y="177"/>
                </a:cubicBezTo>
                <a:cubicBezTo>
                  <a:pt x="746" y="177"/>
                  <a:pt x="746" y="177"/>
                  <a:pt x="747" y="177"/>
                </a:cubicBezTo>
                <a:cubicBezTo>
                  <a:pt x="749" y="179"/>
                  <a:pt x="750" y="182"/>
                  <a:pt x="751" y="184"/>
                </a:cubicBezTo>
                <a:cubicBezTo>
                  <a:pt x="751" y="185"/>
                  <a:pt x="752" y="186"/>
                  <a:pt x="752" y="187"/>
                </a:cubicBezTo>
                <a:cubicBezTo>
                  <a:pt x="752" y="188"/>
                  <a:pt x="753" y="188"/>
                  <a:pt x="755" y="188"/>
                </a:cubicBezTo>
                <a:cubicBezTo>
                  <a:pt x="755" y="188"/>
                  <a:pt x="755" y="188"/>
                  <a:pt x="755" y="188"/>
                </a:cubicBezTo>
                <a:cubicBezTo>
                  <a:pt x="755" y="189"/>
                  <a:pt x="754" y="190"/>
                  <a:pt x="755" y="191"/>
                </a:cubicBezTo>
                <a:cubicBezTo>
                  <a:pt x="756" y="191"/>
                  <a:pt x="755" y="192"/>
                  <a:pt x="756" y="193"/>
                </a:cubicBezTo>
                <a:cubicBezTo>
                  <a:pt x="757" y="193"/>
                  <a:pt x="756" y="194"/>
                  <a:pt x="757" y="195"/>
                </a:cubicBezTo>
                <a:cubicBezTo>
                  <a:pt x="757" y="195"/>
                  <a:pt x="757" y="196"/>
                  <a:pt x="757" y="197"/>
                </a:cubicBezTo>
                <a:cubicBezTo>
                  <a:pt x="758" y="197"/>
                  <a:pt x="759" y="198"/>
                  <a:pt x="759" y="199"/>
                </a:cubicBezTo>
                <a:cubicBezTo>
                  <a:pt x="759" y="199"/>
                  <a:pt x="759" y="200"/>
                  <a:pt x="759" y="201"/>
                </a:cubicBezTo>
                <a:cubicBezTo>
                  <a:pt x="759" y="201"/>
                  <a:pt x="759" y="201"/>
                  <a:pt x="759" y="202"/>
                </a:cubicBezTo>
                <a:cubicBezTo>
                  <a:pt x="760" y="202"/>
                  <a:pt x="760" y="202"/>
                  <a:pt x="760" y="202"/>
                </a:cubicBezTo>
                <a:cubicBezTo>
                  <a:pt x="761" y="202"/>
                  <a:pt x="761" y="202"/>
                  <a:pt x="761" y="203"/>
                </a:cubicBezTo>
                <a:cubicBezTo>
                  <a:pt x="761" y="204"/>
                  <a:pt x="761" y="204"/>
                  <a:pt x="761" y="204"/>
                </a:cubicBezTo>
                <a:cubicBezTo>
                  <a:pt x="760" y="204"/>
                  <a:pt x="760" y="204"/>
                  <a:pt x="759" y="204"/>
                </a:cubicBezTo>
                <a:cubicBezTo>
                  <a:pt x="760" y="205"/>
                  <a:pt x="761" y="206"/>
                  <a:pt x="762" y="207"/>
                </a:cubicBezTo>
                <a:cubicBezTo>
                  <a:pt x="765" y="207"/>
                  <a:pt x="765" y="207"/>
                  <a:pt x="765" y="207"/>
                </a:cubicBezTo>
                <a:cubicBezTo>
                  <a:pt x="765" y="208"/>
                  <a:pt x="766" y="208"/>
                  <a:pt x="767" y="209"/>
                </a:cubicBezTo>
                <a:cubicBezTo>
                  <a:pt x="767" y="210"/>
                  <a:pt x="767" y="211"/>
                  <a:pt x="767" y="212"/>
                </a:cubicBezTo>
                <a:cubicBezTo>
                  <a:pt x="767" y="212"/>
                  <a:pt x="767" y="212"/>
                  <a:pt x="767" y="212"/>
                </a:cubicBezTo>
                <a:cubicBezTo>
                  <a:pt x="768" y="212"/>
                  <a:pt x="768" y="212"/>
                  <a:pt x="769" y="211"/>
                </a:cubicBezTo>
                <a:cubicBezTo>
                  <a:pt x="770" y="212"/>
                  <a:pt x="771" y="213"/>
                  <a:pt x="771" y="214"/>
                </a:cubicBezTo>
                <a:cubicBezTo>
                  <a:pt x="771" y="214"/>
                  <a:pt x="771" y="214"/>
                  <a:pt x="771" y="215"/>
                </a:cubicBezTo>
                <a:cubicBezTo>
                  <a:pt x="770" y="215"/>
                  <a:pt x="771" y="217"/>
                  <a:pt x="770" y="217"/>
                </a:cubicBezTo>
                <a:cubicBezTo>
                  <a:pt x="769" y="218"/>
                  <a:pt x="770" y="218"/>
                  <a:pt x="770" y="218"/>
                </a:cubicBezTo>
                <a:cubicBezTo>
                  <a:pt x="771" y="218"/>
                  <a:pt x="772" y="218"/>
                  <a:pt x="772" y="218"/>
                </a:cubicBezTo>
                <a:cubicBezTo>
                  <a:pt x="772" y="219"/>
                  <a:pt x="773" y="219"/>
                  <a:pt x="773" y="219"/>
                </a:cubicBezTo>
                <a:cubicBezTo>
                  <a:pt x="772" y="219"/>
                  <a:pt x="772" y="219"/>
                  <a:pt x="772" y="220"/>
                </a:cubicBezTo>
                <a:cubicBezTo>
                  <a:pt x="772" y="220"/>
                  <a:pt x="772" y="220"/>
                  <a:pt x="773" y="220"/>
                </a:cubicBezTo>
                <a:cubicBezTo>
                  <a:pt x="772" y="222"/>
                  <a:pt x="773" y="223"/>
                  <a:pt x="774" y="223"/>
                </a:cubicBezTo>
                <a:cubicBezTo>
                  <a:pt x="776" y="223"/>
                  <a:pt x="775" y="224"/>
                  <a:pt x="776" y="226"/>
                </a:cubicBezTo>
                <a:cubicBezTo>
                  <a:pt x="776" y="226"/>
                  <a:pt x="777" y="227"/>
                  <a:pt x="779" y="229"/>
                </a:cubicBezTo>
                <a:cubicBezTo>
                  <a:pt x="780" y="229"/>
                  <a:pt x="779" y="231"/>
                  <a:pt x="781" y="232"/>
                </a:cubicBezTo>
                <a:cubicBezTo>
                  <a:pt x="781" y="233"/>
                  <a:pt x="781" y="234"/>
                  <a:pt x="781" y="235"/>
                </a:cubicBezTo>
                <a:cubicBezTo>
                  <a:pt x="781" y="236"/>
                  <a:pt x="781" y="236"/>
                  <a:pt x="781" y="237"/>
                </a:cubicBezTo>
                <a:cubicBezTo>
                  <a:pt x="782" y="238"/>
                  <a:pt x="782" y="239"/>
                  <a:pt x="783" y="239"/>
                </a:cubicBezTo>
                <a:cubicBezTo>
                  <a:pt x="784" y="240"/>
                  <a:pt x="784" y="241"/>
                  <a:pt x="784" y="242"/>
                </a:cubicBezTo>
                <a:cubicBezTo>
                  <a:pt x="784" y="243"/>
                  <a:pt x="785" y="243"/>
                  <a:pt x="785" y="244"/>
                </a:cubicBezTo>
                <a:cubicBezTo>
                  <a:pt x="786" y="245"/>
                  <a:pt x="786" y="245"/>
                  <a:pt x="785" y="246"/>
                </a:cubicBezTo>
                <a:cubicBezTo>
                  <a:pt x="786" y="247"/>
                  <a:pt x="786" y="248"/>
                  <a:pt x="787" y="248"/>
                </a:cubicBezTo>
                <a:cubicBezTo>
                  <a:pt x="788" y="249"/>
                  <a:pt x="789" y="250"/>
                  <a:pt x="790" y="251"/>
                </a:cubicBezTo>
                <a:cubicBezTo>
                  <a:pt x="790" y="252"/>
                  <a:pt x="791" y="253"/>
                  <a:pt x="792" y="254"/>
                </a:cubicBezTo>
                <a:cubicBezTo>
                  <a:pt x="792" y="254"/>
                  <a:pt x="791" y="255"/>
                  <a:pt x="791" y="255"/>
                </a:cubicBezTo>
                <a:cubicBezTo>
                  <a:pt x="790" y="255"/>
                  <a:pt x="790" y="257"/>
                  <a:pt x="789" y="257"/>
                </a:cubicBezTo>
                <a:cubicBezTo>
                  <a:pt x="789" y="257"/>
                  <a:pt x="789" y="258"/>
                  <a:pt x="789" y="258"/>
                </a:cubicBezTo>
                <a:cubicBezTo>
                  <a:pt x="790" y="259"/>
                  <a:pt x="789" y="260"/>
                  <a:pt x="789" y="262"/>
                </a:cubicBezTo>
                <a:cubicBezTo>
                  <a:pt x="790" y="262"/>
                  <a:pt x="790" y="262"/>
                  <a:pt x="791" y="263"/>
                </a:cubicBezTo>
                <a:cubicBezTo>
                  <a:pt x="792" y="264"/>
                  <a:pt x="792" y="264"/>
                  <a:pt x="791" y="265"/>
                </a:cubicBezTo>
                <a:cubicBezTo>
                  <a:pt x="791" y="265"/>
                  <a:pt x="791" y="266"/>
                  <a:pt x="791" y="266"/>
                </a:cubicBezTo>
                <a:cubicBezTo>
                  <a:pt x="792" y="266"/>
                  <a:pt x="792" y="266"/>
                  <a:pt x="792" y="266"/>
                </a:cubicBezTo>
                <a:cubicBezTo>
                  <a:pt x="793" y="267"/>
                  <a:pt x="792" y="268"/>
                  <a:pt x="793" y="269"/>
                </a:cubicBezTo>
                <a:cubicBezTo>
                  <a:pt x="794" y="270"/>
                  <a:pt x="793" y="272"/>
                  <a:pt x="793" y="273"/>
                </a:cubicBezTo>
                <a:cubicBezTo>
                  <a:pt x="794" y="273"/>
                  <a:pt x="794" y="273"/>
                  <a:pt x="794" y="273"/>
                </a:cubicBezTo>
                <a:cubicBezTo>
                  <a:pt x="795" y="274"/>
                  <a:pt x="794" y="275"/>
                  <a:pt x="795" y="276"/>
                </a:cubicBezTo>
                <a:cubicBezTo>
                  <a:pt x="795" y="276"/>
                  <a:pt x="795" y="277"/>
                  <a:pt x="795" y="277"/>
                </a:cubicBezTo>
                <a:cubicBezTo>
                  <a:pt x="795" y="277"/>
                  <a:pt x="795" y="277"/>
                  <a:pt x="794" y="278"/>
                </a:cubicBezTo>
                <a:cubicBezTo>
                  <a:pt x="795" y="278"/>
                  <a:pt x="795" y="278"/>
                  <a:pt x="796" y="278"/>
                </a:cubicBezTo>
                <a:cubicBezTo>
                  <a:pt x="796" y="278"/>
                  <a:pt x="796" y="278"/>
                  <a:pt x="796" y="279"/>
                </a:cubicBezTo>
                <a:cubicBezTo>
                  <a:pt x="796" y="280"/>
                  <a:pt x="797" y="281"/>
                  <a:pt x="797" y="282"/>
                </a:cubicBezTo>
                <a:cubicBezTo>
                  <a:pt x="797" y="283"/>
                  <a:pt x="798" y="284"/>
                  <a:pt x="798" y="284"/>
                </a:cubicBezTo>
                <a:cubicBezTo>
                  <a:pt x="798" y="285"/>
                  <a:pt x="798" y="286"/>
                  <a:pt x="799" y="287"/>
                </a:cubicBezTo>
                <a:cubicBezTo>
                  <a:pt x="800" y="288"/>
                  <a:pt x="799" y="289"/>
                  <a:pt x="800" y="290"/>
                </a:cubicBezTo>
                <a:cubicBezTo>
                  <a:pt x="800" y="290"/>
                  <a:pt x="800" y="291"/>
                  <a:pt x="799" y="291"/>
                </a:cubicBezTo>
                <a:cubicBezTo>
                  <a:pt x="800" y="291"/>
                  <a:pt x="800" y="291"/>
                  <a:pt x="801" y="292"/>
                </a:cubicBezTo>
                <a:cubicBezTo>
                  <a:pt x="800" y="293"/>
                  <a:pt x="800" y="293"/>
                  <a:pt x="801" y="294"/>
                </a:cubicBezTo>
                <a:cubicBezTo>
                  <a:pt x="801" y="295"/>
                  <a:pt x="802" y="296"/>
                  <a:pt x="803" y="296"/>
                </a:cubicBezTo>
                <a:cubicBezTo>
                  <a:pt x="803" y="297"/>
                  <a:pt x="803" y="298"/>
                  <a:pt x="804" y="298"/>
                </a:cubicBezTo>
                <a:cubicBezTo>
                  <a:pt x="804" y="299"/>
                  <a:pt x="803" y="299"/>
                  <a:pt x="803" y="299"/>
                </a:cubicBezTo>
                <a:cubicBezTo>
                  <a:pt x="803" y="300"/>
                  <a:pt x="804" y="300"/>
                  <a:pt x="804" y="301"/>
                </a:cubicBezTo>
                <a:cubicBezTo>
                  <a:pt x="804" y="302"/>
                  <a:pt x="804" y="303"/>
                  <a:pt x="804" y="305"/>
                </a:cubicBezTo>
                <a:cubicBezTo>
                  <a:pt x="804" y="306"/>
                  <a:pt x="805" y="306"/>
                  <a:pt x="805" y="308"/>
                </a:cubicBezTo>
                <a:cubicBezTo>
                  <a:pt x="805" y="309"/>
                  <a:pt x="805" y="310"/>
                  <a:pt x="805" y="311"/>
                </a:cubicBezTo>
                <a:cubicBezTo>
                  <a:pt x="805" y="312"/>
                  <a:pt x="807" y="311"/>
                  <a:pt x="807" y="312"/>
                </a:cubicBezTo>
                <a:cubicBezTo>
                  <a:pt x="807" y="314"/>
                  <a:pt x="806" y="316"/>
                  <a:pt x="808" y="317"/>
                </a:cubicBezTo>
                <a:cubicBezTo>
                  <a:pt x="807" y="318"/>
                  <a:pt x="809" y="319"/>
                  <a:pt x="810" y="320"/>
                </a:cubicBezTo>
                <a:cubicBezTo>
                  <a:pt x="809" y="321"/>
                  <a:pt x="809" y="321"/>
                  <a:pt x="809" y="321"/>
                </a:cubicBezTo>
                <a:cubicBezTo>
                  <a:pt x="810" y="322"/>
                  <a:pt x="810" y="323"/>
                  <a:pt x="809" y="324"/>
                </a:cubicBezTo>
                <a:cubicBezTo>
                  <a:pt x="809" y="325"/>
                  <a:pt x="808" y="326"/>
                  <a:pt x="809" y="326"/>
                </a:cubicBezTo>
                <a:cubicBezTo>
                  <a:pt x="809" y="326"/>
                  <a:pt x="810" y="326"/>
                  <a:pt x="810" y="326"/>
                </a:cubicBezTo>
                <a:cubicBezTo>
                  <a:pt x="810" y="327"/>
                  <a:pt x="810" y="327"/>
                  <a:pt x="810" y="327"/>
                </a:cubicBezTo>
                <a:cubicBezTo>
                  <a:pt x="809" y="328"/>
                  <a:pt x="809" y="329"/>
                  <a:pt x="810" y="330"/>
                </a:cubicBezTo>
                <a:cubicBezTo>
                  <a:pt x="811" y="330"/>
                  <a:pt x="812" y="330"/>
                  <a:pt x="812" y="331"/>
                </a:cubicBezTo>
                <a:moveTo>
                  <a:pt x="777" y="271"/>
                </a:moveTo>
                <a:cubicBezTo>
                  <a:pt x="777" y="271"/>
                  <a:pt x="777" y="271"/>
                  <a:pt x="777" y="270"/>
                </a:cubicBezTo>
                <a:cubicBezTo>
                  <a:pt x="777" y="270"/>
                  <a:pt x="777" y="270"/>
                  <a:pt x="776" y="270"/>
                </a:cubicBezTo>
                <a:cubicBezTo>
                  <a:pt x="776" y="271"/>
                  <a:pt x="776" y="271"/>
                  <a:pt x="776" y="271"/>
                </a:cubicBezTo>
                <a:cubicBezTo>
                  <a:pt x="777" y="271"/>
                  <a:pt x="777" y="271"/>
                  <a:pt x="777" y="271"/>
                </a:cubicBezTo>
                <a:cubicBezTo>
                  <a:pt x="777" y="271"/>
                  <a:pt x="777" y="271"/>
                  <a:pt x="776" y="270"/>
                </a:cubicBezTo>
                <a:cubicBezTo>
                  <a:pt x="776" y="270"/>
                  <a:pt x="776" y="270"/>
                  <a:pt x="776" y="270"/>
                </a:cubicBezTo>
                <a:cubicBezTo>
                  <a:pt x="776" y="270"/>
                  <a:pt x="776" y="270"/>
                  <a:pt x="776" y="270"/>
                </a:cubicBezTo>
                <a:cubicBezTo>
                  <a:pt x="776" y="270"/>
                  <a:pt x="776" y="269"/>
                  <a:pt x="776" y="270"/>
                </a:cubicBezTo>
                <a:cubicBezTo>
                  <a:pt x="776" y="270"/>
                  <a:pt x="776" y="270"/>
                  <a:pt x="777" y="271"/>
                </a:cubicBezTo>
                <a:moveTo>
                  <a:pt x="780" y="263"/>
                </a:moveTo>
                <a:cubicBezTo>
                  <a:pt x="780" y="263"/>
                  <a:pt x="780" y="263"/>
                  <a:pt x="780" y="263"/>
                </a:cubicBezTo>
                <a:cubicBezTo>
                  <a:pt x="780" y="263"/>
                  <a:pt x="779" y="263"/>
                  <a:pt x="779" y="263"/>
                </a:cubicBezTo>
                <a:cubicBezTo>
                  <a:pt x="779" y="263"/>
                  <a:pt x="779" y="263"/>
                  <a:pt x="779" y="263"/>
                </a:cubicBezTo>
                <a:cubicBezTo>
                  <a:pt x="779" y="263"/>
                  <a:pt x="780" y="264"/>
                  <a:pt x="780" y="264"/>
                </a:cubicBezTo>
                <a:cubicBezTo>
                  <a:pt x="780" y="264"/>
                  <a:pt x="780" y="264"/>
                  <a:pt x="779" y="263"/>
                </a:cubicBezTo>
                <a:cubicBezTo>
                  <a:pt x="779" y="263"/>
                  <a:pt x="779" y="263"/>
                  <a:pt x="779" y="263"/>
                </a:cubicBezTo>
                <a:cubicBezTo>
                  <a:pt x="779" y="263"/>
                  <a:pt x="779" y="263"/>
                  <a:pt x="779" y="262"/>
                </a:cubicBezTo>
                <a:cubicBezTo>
                  <a:pt x="779" y="262"/>
                  <a:pt x="779" y="262"/>
                  <a:pt x="778" y="262"/>
                </a:cubicBezTo>
                <a:cubicBezTo>
                  <a:pt x="778" y="262"/>
                  <a:pt x="779" y="263"/>
                  <a:pt x="780" y="263"/>
                </a:cubicBezTo>
                <a:moveTo>
                  <a:pt x="217" y="762"/>
                </a:moveTo>
                <a:cubicBezTo>
                  <a:pt x="217" y="762"/>
                  <a:pt x="218" y="762"/>
                  <a:pt x="218" y="762"/>
                </a:cubicBezTo>
                <a:cubicBezTo>
                  <a:pt x="218" y="762"/>
                  <a:pt x="218" y="761"/>
                  <a:pt x="218" y="761"/>
                </a:cubicBezTo>
                <a:cubicBezTo>
                  <a:pt x="218" y="761"/>
                  <a:pt x="217" y="761"/>
                  <a:pt x="217" y="761"/>
                </a:cubicBezTo>
                <a:cubicBezTo>
                  <a:pt x="217" y="761"/>
                  <a:pt x="217" y="762"/>
                  <a:pt x="219" y="762"/>
                </a:cubicBezTo>
                <a:cubicBezTo>
                  <a:pt x="218" y="762"/>
                  <a:pt x="218" y="762"/>
                  <a:pt x="218" y="762"/>
                </a:cubicBezTo>
                <a:cubicBezTo>
                  <a:pt x="218" y="762"/>
                  <a:pt x="218" y="762"/>
                  <a:pt x="218" y="762"/>
                </a:cubicBezTo>
                <a:cubicBezTo>
                  <a:pt x="218" y="762"/>
                  <a:pt x="218" y="762"/>
                  <a:pt x="218" y="762"/>
                </a:cubicBezTo>
                <a:cubicBezTo>
                  <a:pt x="218" y="762"/>
                  <a:pt x="218" y="763"/>
                  <a:pt x="218" y="763"/>
                </a:cubicBezTo>
                <a:cubicBezTo>
                  <a:pt x="218" y="763"/>
                  <a:pt x="219" y="762"/>
                  <a:pt x="217" y="762"/>
                </a:cubicBezTo>
                <a:moveTo>
                  <a:pt x="67" y="607"/>
                </a:moveTo>
                <a:cubicBezTo>
                  <a:pt x="66" y="607"/>
                  <a:pt x="66" y="608"/>
                  <a:pt x="66" y="608"/>
                </a:cubicBezTo>
                <a:cubicBezTo>
                  <a:pt x="66" y="608"/>
                  <a:pt x="66" y="608"/>
                  <a:pt x="66" y="608"/>
                </a:cubicBezTo>
                <a:cubicBezTo>
                  <a:pt x="66" y="608"/>
                  <a:pt x="66" y="608"/>
                  <a:pt x="66" y="608"/>
                </a:cubicBezTo>
                <a:cubicBezTo>
                  <a:pt x="67" y="608"/>
                  <a:pt x="67" y="608"/>
                  <a:pt x="67" y="608"/>
                </a:cubicBezTo>
                <a:cubicBezTo>
                  <a:pt x="67" y="608"/>
                  <a:pt x="67" y="607"/>
                  <a:pt x="66" y="609"/>
                </a:cubicBezTo>
                <a:cubicBezTo>
                  <a:pt x="66" y="608"/>
                  <a:pt x="66" y="608"/>
                  <a:pt x="66" y="608"/>
                </a:cubicBezTo>
                <a:cubicBezTo>
                  <a:pt x="66" y="608"/>
                  <a:pt x="66" y="608"/>
                  <a:pt x="66" y="608"/>
                </a:cubicBezTo>
                <a:cubicBezTo>
                  <a:pt x="65" y="608"/>
                  <a:pt x="65" y="609"/>
                  <a:pt x="65" y="609"/>
                </a:cubicBezTo>
                <a:cubicBezTo>
                  <a:pt x="66" y="609"/>
                  <a:pt x="66" y="609"/>
                  <a:pt x="67" y="607"/>
                </a:cubicBezTo>
                <a:moveTo>
                  <a:pt x="206" y="744"/>
                </a:moveTo>
                <a:cubicBezTo>
                  <a:pt x="206" y="744"/>
                  <a:pt x="206" y="744"/>
                  <a:pt x="206" y="744"/>
                </a:cubicBezTo>
                <a:cubicBezTo>
                  <a:pt x="206" y="744"/>
                  <a:pt x="206" y="744"/>
                  <a:pt x="205" y="744"/>
                </a:cubicBezTo>
                <a:cubicBezTo>
                  <a:pt x="205" y="744"/>
                  <a:pt x="205" y="744"/>
                  <a:pt x="205" y="744"/>
                </a:cubicBezTo>
                <a:cubicBezTo>
                  <a:pt x="206" y="744"/>
                  <a:pt x="206" y="745"/>
                  <a:pt x="206" y="745"/>
                </a:cubicBezTo>
                <a:cubicBezTo>
                  <a:pt x="206" y="745"/>
                  <a:pt x="206" y="744"/>
                  <a:pt x="205" y="744"/>
                </a:cubicBezTo>
                <a:cubicBezTo>
                  <a:pt x="205" y="744"/>
                  <a:pt x="206" y="744"/>
                  <a:pt x="205" y="743"/>
                </a:cubicBezTo>
                <a:cubicBezTo>
                  <a:pt x="205" y="743"/>
                  <a:pt x="205" y="743"/>
                  <a:pt x="205" y="743"/>
                </a:cubicBezTo>
                <a:cubicBezTo>
                  <a:pt x="205" y="743"/>
                  <a:pt x="205" y="743"/>
                  <a:pt x="204" y="743"/>
                </a:cubicBezTo>
                <a:cubicBezTo>
                  <a:pt x="204" y="743"/>
                  <a:pt x="204" y="743"/>
                  <a:pt x="204" y="743"/>
                </a:cubicBezTo>
                <a:cubicBezTo>
                  <a:pt x="204" y="743"/>
                  <a:pt x="204" y="744"/>
                  <a:pt x="204" y="744"/>
                </a:cubicBezTo>
                <a:cubicBezTo>
                  <a:pt x="204" y="744"/>
                  <a:pt x="205" y="744"/>
                  <a:pt x="206" y="744"/>
                </a:cubicBezTo>
                <a:moveTo>
                  <a:pt x="807" y="368"/>
                </a:moveTo>
                <a:cubicBezTo>
                  <a:pt x="807" y="368"/>
                  <a:pt x="807" y="368"/>
                  <a:pt x="804" y="365"/>
                </a:cubicBezTo>
                <a:cubicBezTo>
                  <a:pt x="805" y="367"/>
                  <a:pt x="807" y="365"/>
                  <a:pt x="807" y="367"/>
                </a:cubicBezTo>
                <a:cubicBezTo>
                  <a:pt x="807" y="367"/>
                  <a:pt x="807" y="367"/>
                  <a:pt x="808" y="367"/>
                </a:cubicBezTo>
                <a:cubicBezTo>
                  <a:pt x="808" y="366"/>
                  <a:pt x="808" y="366"/>
                  <a:pt x="807" y="365"/>
                </a:cubicBezTo>
                <a:cubicBezTo>
                  <a:pt x="806" y="365"/>
                  <a:pt x="805" y="365"/>
                  <a:pt x="807" y="367"/>
                </a:cubicBezTo>
                <a:cubicBezTo>
                  <a:pt x="807" y="367"/>
                  <a:pt x="806" y="367"/>
                  <a:pt x="806" y="368"/>
                </a:cubicBezTo>
                <a:cubicBezTo>
                  <a:pt x="806" y="368"/>
                  <a:pt x="806" y="368"/>
                  <a:pt x="809" y="369"/>
                </a:cubicBezTo>
                <a:cubicBezTo>
                  <a:pt x="809" y="369"/>
                  <a:pt x="809" y="368"/>
                  <a:pt x="808" y="368"/>
                </a:cubicBezTo>
                <a:cubicBezTo>
                  <a:pt x="808" y="368"/>
                  <a:pt x="808" y="368"/>
                  <a:pt x="807" y="368"/>
                </a:cubicBezTo>
                <a:cubicBezTo>
                  <a:pt x="807" y="368"/>
                  <a:pt x="807" y="368"/>
                  <a:pt x="807" y="369"/>
                </a:cubicBezTo>
                <a:cubicBezTo>
                  <a:pt x="807" y="369"/>
                  <a:pt x="807" y="369"/>
                  <a:pt x="807" y="369"/>
                </a:cubicBezTo>
                <a:cubicBezTo>
                  <a:pt x="808" y="369"/>
                  <a:pt x="808" y="369"/>
                  <a:pt x="807" y="368"/>
                </a:cubicBezTo>
                <a:moveTo>
                  <a:pt x="440" y="801"/>
                </a:moveTo>
                <a:cubicBezTo>
                  <a:pt x="441" y="801"/>
                  <a:pt x="441" y="801"/>
                  <a:pt x="441" y="801"/>
                </a:cubicBezTo>
                <a:cubicBezTo>
                  <a:pt x="441" y="801"/>
                  <a:pt x="441" y="800"/>
                  <a:pt x="441" y="800"/>
                </a:cubicBezTo>
                <a:cubicBezTo>
                  <a:pt x="440" y="800"/>
                  <a:pt x="440" y="800"/>
                  <a:pt x="440" y="800"/>
                </a:cubicBezTo>
                <a:cubicBezTo>
                  <a:pt x="440" y="800"/>
                  <a:pt x="440" y="801"/>
                  <a:pt x="442" y="801"/>
                </a:cubicBezTo>
                <a:cubicBezTo>
                  <a:pt x="442" y="801"/>
                  <a:pt x="442" y="801"/>
                  <a:pt x="442" y="801"/>
                </a:cubicBezTo>
                <a:cubicBezTo>
                  <a:pt x="442" y="801"/>
                  <a:pt x="441" y="801"/>
                  <a:pt x="441" y="801"/>
                </a:cubicBezTo>
                <a:cubicBezTo>
                  <a:pt x="441" y="801"/>
                  <a:pt x="440" y="801"/>
                  <a:pt x="441" y="801"/>
                </a:cubicBezTo>
                <a:cubicBezTo>
                  <a:pt x="441" y="801"/>
                  <a:pt x="441" y="801"/>
                  <a:pt x="441" y="801"/>
                </a:cubicBezTo>
                <a:cubicBezTo>
                  <a:pt x="442" y="802"/>
                  <a:pt x="442" y="802"/>
                  <a:pt x="440" y="801"/>
                </a:cubicBezTo>
                <a:moveTo>
                  <a:pt x="12" y="398"/>
                </a:moveTo>
                <a:cubicBezTo>
                  <a:pt x="10" y="399"/>
                  <a:pt x="9" y="398"/>
                  <a:pt x="8" y="399"/>
                </a:cubicBezTo>
                <a:cubicBezTo>
                  <a:pt x="9" y="400"/>
                  <a:pt x="10" y="400"/>
                  <a:pt x="12" y="398"/>
                </a:cubicBezTo>
                <a:cubicBezTo>
                  <a:pt x="11" y="398"/>
                  <a:pt x="11" y="398"/>
                  <a:pt x="11" y="398"/>
                </a:cubicBezTo>
                <a:cubicBezTo>
                  <a:pt x="11" y="398"/>
                  <a:pt x="11" y="398"/>
                  <a:pt x="11" y="399"/>
                </a:cubicBezTo>
                <a:cubicBezTo>
                  <a:pt x="11" y="399"/>
                  <a:pt x="11" y="399"/>
                  <a:pt x="11" y="399"/>
                </a:cubicBezTo>
                <a:cubicBezTo>
                  <a:pt x="12" y="398"/>
                  <a:pt x="12" y="398"/>
                  <a:pt x="12" y="398"/>
                </a:cubicBezTo>
                <a:cubicBezTo>
                  <a:pt x="12" y="398"/>
                  <a:pt x="12" y="398"/>
                  <a:pt x="12" y="398"/>
                </a:cubicBezTo>
                <a:moveTo>
                  <a:pt x="64" y="602"/>
                </a:moveTo>
                <a:cubicBezTo>
                  <a:pt x="64" y="602"/>
                  <a:pt x="64" y="602"/>
                  <a:pt x="64" y="602"/>
                </a:cubicBezTo>
                <a:cubicBezTo>
                  <a:pt x="64" y="602"/>
                  <a:pt x="64" y="602"/>
                  <a:pt x="64" y="602"/>
                </a:cubicBezTo>
                <a:cubicBezTo>
                  <a:pt x="64" y="602"/>
                  <a:pt x="64" y="601"/>
                  <a:pt x="63" y="602"/>
                </a:cubicBezTo>
                <a:cubicBezTo>
                  <a:pt x="63" y="602"/>
                  <a:pt x="64" y="602"/>
                  <a:pt x="67" y="604"/>
                </a:cubicBezTo>
                <a:cubicBezTo>
                  <a:pt x="67" y="603"/>
                  <a:pt x="67" y="603"/>
                  <a:pt x="67" y="602"/>
                </a:cubicBezTo>
                <a:cubicBezTo>
                  <a:pt x="67" y="601"/>
                  <a:pt x="66" y="601"/>
                  <a:pt x="65" y="602"/>
                </a:cubicBezTo>
                <a:cubicBezTo>
                  <a:pt x="65" y="602"/>
                  <a:pt x="65" y="602"/>
                  <a:pt x="65" y="602"/>
                </a:cubicBezTo>
                <a:cubicBezTo>
                  <a:pt x="65" y="602"/>
                  <a:pt x="64" y="603"/>
                  <a:pt x="64" y="603"/>
                </a:cubicBezTo>
                <a:cubicBezTo>
                  <a:pt x="64" y="603"/>
                  <a:pt x="65" y="603"/>
                  <a:pt x="65" y="603"/>
                </a:cubicBezTo>
                <a:cubicBezTo>
                  <a:pt x="66" y="603"/>
                  <a:pt x="66" y="605"/>
                  <a:pt x="67" y="605"/>
                </a:cubicBezTo>
                <a:cubicBezTo>
                  <a:pt x="67" y="605"/>
                  <a:pt x="67" y="604"/>
                  <a:pt x="64" y="602"/>
                </a:cubicBezTo>
                <a:moveTo>
                  <a:pt x="495" y="20"/>
                </a:moveTo>
                <a:cubicBezTo>
                  <a:pt x="495" y="21"/>
                  <a:pt x="495" y="21"/>
                  <a:pt x="499" y="19"/>
                </a:cubicBezTo>
                <a:cubicBezTo>
                  <a:pt x="498" y="19"/>
                  <a:pt x="498" y="20"/>
                  <a:pt x="497" y="21"/>
                </a:cubicBezTo>
                <a:cubicBezTo>
                  <a:pt x="497" y="21"/>
                  <a:pt x="497" y="21"/>
                  <a:pt x="496" y="21"/>
                </a:cubicBezTo>
                <a:cubicBezTo>
                  <a:pt x="496" y="21"/>
                  <a:pt x="495" y="21"/>
                  <a:pt x="496" y="21"/>
                </a:cubicBezTo>
                <a:cubicBezTo>
                  <a:pt x="496" y="22"/>
                  <a:pt x="496" y="22"/>
                  <a:pt x="496" y="22"/>
                </a:cubicBezTo>
                <a:cubicBezTo>
                  <a:pt x="497" y="22"/>
                  <a:pt x="498" y="22"/>
                  <a:pt x="499" y="22"/>
                </a:cubicBezTo>
                <a:cubicBezTo>
                  <a:pt x="499" y="22"/>
                  <a:pt x="500" y="22"/>
                  <a:pt x="499" y="23"/>
                </a:cubicBezTo>
                <a:cubicBezTo>
                  <a:pt x="499" y="23"/>
                  <a:pt x="500" y="24"/>
                  <a:pt x="500" y="24"/>
                </a:cubicBezTo>
                <a:cubicBezTo>
                  <a:pt x="500" y="24"/>
                  <a:pt x="500" y="23"/>
                  <a:pt x="500" y="23"/>
                </a:cubicBezTo>
                <a:cubicBezTo>
                  <a:pt x="501" y="22"/>
                  <a:pt x="501" y="22"/>
                  <a:pt x="502" y="22"/>
                </a:cubicBezTo>
                <a:cubicBezTo>
                  <a:pt x="503" y="23"/>
                  <a:pt x="505" y="23"/>
                  <a:pt x="506" y="22"/>
                </a:cubicBezTo>
                <a:cubicBezTo>
                  <a:pt x="507" y="22"/>
                  <a:pt x="507" y="22"/>
                  <a:pt x="508" y="22"/>
                </a:cubicBezTo>
                <a:cubicBezTo>
                  <a:pt x="508" y="22"/>
                  <a:pt x="509" y="22"/>
                  <a:pt x="510" y="22"/>
                </a:cubicBezTo>
                <a:cubicBezTo>
                  <a:pt x="511" y="21"/>
                  <a:pt x="512" y="21"/>
                  <a:pt x="513" y="21"/>
                </a:cubicBezTo>
                <a:cubicBezTo>
                  <a:pt x="513" y="18"/>
                  <a:pt x="513" y="18"/>
                  <a:pt x="513" y="18"/>
                </a:cubicBezTo>
                <a:cubicBezTo>
                  <a:pt x="512" y="18"/>
                  <a:pt x="511" y="18"/>
                  <a:pt x="510" y="19"/>
                </a:cubicBezTo>
                <a:cubicBezTo>
                  <a:pt x="510" y="19"/>
                  <a:pt x="511" y="19"/>
                  <a:pt x="511" y="20"/>
                </a:cubicBezTo>
                <a:cubicBezTo>
                  <a:pt x="509" y="21"/>
                  <a:pt x="508" y="19"/>
                  <a:pt x="507" y="18"/>
                </a:cubicBezTo>
                <a:cubicBezTo>
                  <a:pt x="506" y="19"/>
                  <a:pt x="506" y="19"/>
                  <a:pt x="506" y="19"/>
                </a:cubicBezTo>
                <a:cubicBezTo>
                  <a:pt x="505" y="19"/>
                  <a:pt x="505" y="19"/>
                  <a:pt x="505" y="18"/>
                </a:cubicBezTo>
                <a:cubicBezTo>
                  <a:pt x="504" y="19"/>
                  <a:pt x="504" y="19"/>
                  <a:pt x="505" y="21"/>
                </a:cubicBezTo>
                <a:cubicBezTo>
                  <a:pt x="505" y="21"/>
                  <a:pt x="504" y="21"/>
                  <a:pt x="504" y="21"/>
                </a:cubicBezTo>
                <a:cubicBezTo>
                  <a:pt x="503" y="21"/>
                  <a:pt x="503" y="20"/>
                  <a:pt x="502" y="20"/>
                </a:cubicBezTo>
                <a:cubicBezTo>
                  <a:pt x="501" y="20"/>
                  <a:pt x="500" y="19"/>
                  <a:pt x="496" y="21"/>
                </a:cubicBezTo>
                <a:cubicBezTo>
                  <a:pt x="496" y="20"/>
                  <a:pt x="495" y="20"/>
                  <a:pt x="495" y="20"/>
                </a:cubicBezTo>
                <a:cubicBezTo>
                  <a:pt x="495" y="19"/>
                  <a:pt x="494" y="18"/>
                  <a:pt x="493" y="17"/>
                </a:cubicBezTo>
                <a:cubicBezTo>
                  <a:pt x="492" y="17"/>
                  <a:pt x="492" y="17"/>
                  <a:pt x="492" y="18"/>
                </a:cubicBezTo>
                <a:cubicBezTo>
                  <a:pt x="492" y="18"/>
                  <a:pt x="491" y="18"/>
                  <a:pt x="491" y="18"/>
                </a:cubicBezTo>
                <a:cubicBezTo>
                  <a:pt x="490" y="18"/>
                  <a:pt x="490" y="18"/>
                  <a:pt x="490" y="19"/>
                </a:cubicBezTo>
                <a:cubicBezTo>
                  <a:pt x="490" y="19"/>
                  <a:pt x="490" y="20"/>
                  <a:pt x="490" y="20"/>
                </a:cubicBezTo>
                <a:cubicBezTo>
                  <a:pt x="491" y="20"/>
                  <a:pt x="491" y="20"/>
                  <a:pt x="492" y="20"/>
                </a:cubicBezTo>
                <a:cubicBezTo>
                  <a:pt x="492" y="21"/>
                  <a:pt x="492" y="21"/>
                  <a:pt x="493" y="20"/>
                </a:cubicBezTo>
                <a:cubicBezTo>
                  <a:pt x="493" y="20"/>
                  <a:pt x="494" y="20"/>
                  <a:pt x="495" y="20"/>
                </a:cubicBezTo>
                <a:moveTo>
                  <a:pt x="73" y="628"/>
                </a:moveTo>
                <a:cubicBezTo>
                  <a:pt x="74" y="628"/>
                  <a:pt x="75" y="628"/>
                  <a:pt x="76" y="628"/>
                </a:cubicBezTo>
                <a:cubicBezTo>
                  <a:pt x="76" y="628"/>
                  <a:pt x="76" y="627"/>
                  <a:pt x="76" y="627"/>
                </a:cubicBezTo>
                <a:cubicBezTo>
                  <a:pt x="76" y="627"/>
                  <a:pt x="76" y="626"/>
                  <a:pt x="76" y="626"/>
                </a:cubicBezTo>
                <a:cubicBezTo>
                  <a:pt x="75" y="626"/>
                  <a:pt x="73" y="626"/>
                  <a:pt x="72" y="626"/>
                </a:cubicBezTo>
                <a:cubicBezTo>
                  <a:pt x="72" y="626"/>
                  <a:pt x="72" y="627"/>
                  <a:pt x="72" y="627"/>
                </a:cubicBezTo>
                <a:cubicBezTo>
                  <a:pt x="72" y="627"/>
                  <a:pt x="73" y="628"/>
                  <a:pt x="73" y="628"/>
                </a:cubicBezTo>
                <a:moveTo>
                  <a:pt x="9" y="448"/>
                </a:moveTo>
                <a:cubicBezTo>
                  <a:pt x="7" y="448"/>
                  <a:pt x="7" y="448"/>
                  <a:pt x="6" y="448"/>
                </a:cubicBezTo>
                <a:cubicBezTo>
                  <a:pt x="5" y="448"/>
                  <a:pt x="5" y="448"/>
                  <a:pt x="6" y="450"/>
                </a:cubicBezTo>
                <a:cubicBezTo>
                  <a:pt x="6" y="450"/>
                  <a:pt x="6" y="450"/>
                  <a:pt x="6" y="451"/>
                </a:cubicBezTo>
                <a:cubicBezTo>
                  <a:pt x="6" y="451"/>
                  <a:pt x="6" y="452"/>
                  <a:pt x="7" y="451"/>
                </a:cubicBezTo>
                <a:cubicBezTo>
                  <a:pt x="7" y="451"/>
                  <a:pt x="7" y="451"/>
                  <a:pt x="7" y="451"/>
                </a:cubicBezTo>
                <a:cubicBezTo>
                  <a:pt x="7" y="450"/>
                  <a:pt x="7" y="449"/>
                  <a:pt x="9" y="448"/>
                </a:cubicBezTo>
                <a:moveTo>
                  <a:pt x="449" y="805"/>
                </a:moveTo>
                <a:cubicBezTo>
                  <a:pt x="448" y="804"/>
                  <a:pt x="448" y="805"/>
                  <a:pt x="447" y="805"/>
                </a:cubicBezTo>
                <a:cubicBezTo>
                  <a:pt x="446" y="804"/>
                  <a:pt x="446" y="804"/>
                  <a:pt x="445" y="805"/>
                </a:cubicBezTo>
                <a:cubicBezTo>
                  <a:pt x="445" y="805"/>
                  <a:pt x="445" y="805"/>
                  <a:pt x="445" y="805"/>
                </a:cubicBezTo>
                <a:cubicBezTo>
                  <a:pt x="445" y="805"/>
                  <a:pt x="445" y="805"/>
                  <a:pt x="445" y="805"/>
                </a:cubicBezTo>
                <a:cubicBezTo>
                  <a:pt x="445" y="806"/>
                  <a:pt x="446" y="806"/>
                  <a:pt x="446" y="807"/>
                </a:cubicBezTo>
                <a:cubicBezTo>
                  <a:pt x="446" y="805"/>
                  <a:pt x="448" y="806"/>
                  <a:pt x="449" y="805"/>
                </a:cubicBezTo>
                <a:moveTo>
                  <a:pt x="578" y="768"/>
                </a:moveTo>
                <a:cubicBezTo>
                  <a:pt x="577" y="769"/>
                  <a:pt x="576" y="770"/>
                  <a:pt x="575" y="771"/>
                </a:cubicBezTo>
                <a:cubicBezTo>
                  <a:pt x="576" y="771"/>
                  <a:pt x="576" y="771"/>
                  <a:pt x="577" y="771"/>
                </a:cubicBezTo>
                <a:cubicBezTo>
                  <a:pt x="577" y="771"/>
                  <a:pt x="578" y="770"/>
                  <a:pt x="579" y="770"/>
                </a:cubicBezTo>
                <a:cubicBezTo>
                  <a:pt x="579" y="769"/>
                  <a:pt x="578" y="769"/>
                  <a:pt x="578" y="768"/>
                </a:cubicBezTo>
                <a:moveTo>
                  <a:pt x="512" y="787"/>
                </a:moveTo>
                <a:cubicBezTo>
                  <a:pt x="512" y="787"/>
                  <a:pt x="512" y="787"/>
                  <a:pt x="512" y="787"/>
                </a:cubicBezTo>
                <a:cubicBezTo>
                  <a:pt x="512" y="788"/>
                  <a:pt x="512" y="789"/>
                  <a:pt x="513" y="788"/>
                </a:cubicBezTo>
                <a:cubicBezTo>
                  <a:pt x="513" y="788"/>
                  <a:pt x="514" y="788"/>
                  <a:pt x="514" y="787"/>
                </a:cubicBezTo>
                <a:cubicBezTo>
                  <a:pt x="514" y="787"/>
                  <a:pt x="514" y="787"/>
                  <a:pt x="514" y="787"/>
                </a:cubicBezTo>
                <a:cubicBezTo>
                  <a:pt x="514" y="786"/>
                  <a:pt x="513" y="785"/>
                  <a:pt x="513" y="786"/>
                </a:cubicBezTo>
                <a:cubicBezTo>
                  <a:pt x="512" y="786"/>
                  <a:pt x="512" y="786"/>
                  <a:pt x="512" y="786"/>
                </a:cubicBezTo>
                <a:cubicBezTo>
                  <a:pt x="512" y="787"/>
                  <a:pt x="512" y="787"/>
                  <a:pt x="512" y="787"/>
                </a:cubicBezTo>
                <a:moveTo>
                  <a:pt x="14" y="341"/>
                </a:moveTo>
                <a:cubicBezTo>
                  <a:pt x="15" y="342"/>
                  <a:pt x="16" y="343"/>
                  <a:pt x="19" y="342"/>
                </a:cubicBezTo>
                <a:cubicBezTo>
                  <a:pt x="17" y="342"/>
                  <a:pt x="16" y="340"/>
                  <a:pt x="14" y="341"/>
                </a:cubicBezTo>
                <a:moveTo>
                  <a:pt x="486" y="19"/>
                </a:moveTo>
                <a:cubicBezTo>
                  <a:pt x="486" y="19"/>
                  <a:pt x="486" y="19"/>
                  <a:pt x="486" y="19"/>
                </a:cubicBezTo>
                <a:cubicBezTo>
                  <a:pt x="486" y="18"/>
                  <a:pt x="485" y="18"/>
                  <a:pt x="485" y="18"/>
                </a:cubicBezTo>
                <a:cubicBezTo>
                  <a:pt x="484" y="18"/>
                  <a:pt x="484" y="17"/>
                  <a:pt x="483" y="17"/>
                </a:cubicBezTo>
                <a:cubicBezTo>
                  <a:pt x="483" y="17"/>
                  <a:pt x="482" y="18"/>
                  <a:pt x="482" y="18"/>
                </a:cubicBezTo>
                <a:cubicBezTo>
                  <a:pt x="482" y="18"/>
                  <a:pt x="483" y="19"/>
                  <a:pt x="483" y="19"/>
                </a:cubicBezTo>
                <a:cubicBezTo>
                  <a:pt x="484" y="19"/>
                  <a:pt x="485" y="19"/>
                  <a:pt x="486" y="19"/>
                </a:cubicBezTo>
                <a:moveTo>
                  <a:pt x="482" y="16"/>
                </a:moveTo>
                <a:cubicBezTo>
                  <a:pt x="480" y="16"/>
                  <a:pt x="479" y="16"/>
                  <a:pt x="478" y="16"/>
                </a:cubicBezTo>
                <a:cubicBezTo>
                  <a:pt x="478" y="16"/>
                  <a:pt x="477" y="16"/>
                  <a:pt x="477" y="16"/>
                </a:cubicBezTo>
                <a:cubicBezTo>
                  <a:pt x="477" y="17"/>
                  <a:pt x="479" y="17"/>
                  <a:pt x="479" y="18"/>
                </a:cubicBezTo>
                <a:cubicBezTo>
                  <a:pt x="479" y="17"/>
                  <a:pt x="481" y="17"/>
                  <a:pt x="482" y="16"/>
                </a:cubicBezTo>
                <a:moveTo>
                  <a:pt x="506" y="27"/>
                </a:moveTo>
                <a:cubicBezTo>
                  <a:pt x="507" y="27"/>
                  <a:pt x="507" y="27"/>
                  <a:pt x="508" y="27"/>
                </a:cubicBezTo>
                <a:cubicBezTo>
                  <a:pt x="508" y="27"/>
                  <a:pt x="508" y="26"/>
                  <a:pt x="508" y="26"/>
                </a:cubicBezTo>
                <a:cubicBezTo>
                  <a:pt x="508" y="26"/>
                  <a:pt x="508" y="26"/>
                  <a:pt x="507" y="26"/>
                </a:cubicBezTo>
                <a:cubicBezTo>
                  <a:pt x="507" y="26"/>
                  <a:pt x="506" y="26"/>
                  <a:pt x="505" y="25"/>
                </a:cubicBezTo>
                <a:cubicBezTo>
                  <a:pt x="505" y="25"/>
                  <a:pt x="504" y="25"/>
                  <a:pt x="504" y="25"/>
                </a:cubicBezTo>
                <a:cubicBezTo>
                  <a:pt x="504" y="26"/>
                  <a:pt x="504" y="26"/>
                  <a:pt x="504" y="26"/>
                </a:cubicBezTo>
                <a:cubicBezTo>
                  <a:pt x="505" y="27"/>
                  <a:pt x="506" y="27"/>
                  <a:pt x="506" y="27"/>
                </a:cubicBezTo>
                <a:moveTo>
                  <a:pt x="530" y="28"/>
                </a:moveTo>
                <a:cubicBezTo>
                  <a:pt x="529" y="27"/>
                  <a:pt x="528" y="28"/>
                  <a:pt x="528" y="28"/>
                </a:cubicBezTo>
                <a:cubicBezTo>
                  <a:pt x="527" y="28"/>
                  <a:pt x="527" y="28"/>
                  <a:pt x="527" y="29"/>
                </a:cubicBezTo>
                <a:cubicBezTo>
                  <a:pt x="527" y="29"/>
                  <a:pt x="527" y="29"/>
                  <a:pt x="527" y="29"/>
                </a:cubicBezTo>
                <a:cubicBezTo>
                  <a:pt x="528" y="29"/>
                  <a:pt x="528" y="30"/>
                  <a:pt x="528" y="29"/>
                </a:cubicBezTo>
                <a:cubicBezTo>
                  <a:pt x="529" y="29"/>
                  <a:pt x="529" y="29"/>
                  <a:pt x="530" y="28"/>
                </a:cubicBezTo>
                <a:moveTo>
                  <a:pt x="418" y="11"/>
                </a:moveTo>
                <a:cubicBezTo>
                  <a:pt x="419" y="11"/>
                  <a:pt x="420" y="11"/>
                  <a:pt x="420" y="11"/>
                </a:cubicBezTo>
                <a:cubicBezTo>
                  <a:pt x="420" y="11"/>
                  <a:pt x="421" y="10"/>
                  <a:pt x="421" y="10"/>
                </a:cubicBezTo>
                <a:cubicBezTo>
                  <a:pt x="420" y="10"/>
                  <a:pt x="420" y="10"/>
                  <a:pt x="420" y="10"/>
                </a:cubicBezTo>
                <a:cubicBezTo>
                  <a:pt x="419" y="10"/>
                  <a:pt x="418" y="10"/>
                  <a:pt x="417" y="10"/>
                </a:cubicBezTo>
                <a:cubicBezTo>
                  <a:pt x="417" y="10"/>
                  <a:pt x="417" y="10"/>
                  <a:pt x="417" y="10"/>
                </a:cubicBezTo>
                <a:cubicBezTo>
                  <a:pt x="417" y="10"/>
                  <a:pt x="417" y="10"/>
                  <a:pt x="417" y="11"/>
                </a:cubicBezTo>
                <a:cubicBezTo>
                  <a:pt x="418" y="11"/>
                  <a:pt x="418" y="11"/>
                  <a:pt x="418" y="11"/>
                </a:cubicBezTo>
                <a:moveTo>
                  <a:pt x="602" y="759"/>
                </a:moveTo>
                <a:cubicBezTo>
                  <a:pt x="602" y="760"/>
                  <a:pt x="602" y="760"/>
                  <a:pt x="602" y="760"/>
                </a:cubicBezTo>
                <a:cubicBezTo>
                  <a:pt x="602" y="761"/>
                  <a:pt x="602" y="761"/>
                  <a:pt x="602" y="761"/>
                </a:cubicBezTo>
                <a:cubicBezTo>
                  <a:pt x="602" y="761"/>
                  <a:pt x="602" y="761"/>
                  <a:pt x="603" y="761"/>
                </a:cubicBezTo>
                <a:cubicBezTo>
                  <a:pt x="603" y="760"/>
                  <a:pt x="603" y="759"/>
                  <a:pt x="604" y="758"/>
                </a:cubicBezTo>
                <a:cubicBezTo>
                  <a:pt x="604" y="758"/>
                  <a:pt x="603" y="758"/>
                  <a:pt x="603" y="758"/>
                </a:cubicBezTo>
                <a:cubicBezTo>
                  <a:pt x="602" y="758"/>
                  <a:pt x="602" y="758"/>
                  <a:pt x="602" y="759"/>
                </a:cubicBezTo>
                <a:moveTo>
                  <a:pt x="410" y="9"/>
                </a:moveTo>
                <a:cubicBezTo>
                  <a:pt x="410" y="9"/>
                  <a:pt x="410" y="9"/>
                  <a:pt x="410" y="9"/>
                </a:cubicBezTo>
                <a:cubicBezTo>
                  <a:pt x="409" y="9"/>
                  <a:pt x="408" y="9"/>
                  <a:pt x="408" y="10"/>
                </a:cubicBezTo>
                <a:cubicBezTo>
                  <a:pt x="408" y="10"/>
                  <a:pt x="409" y="10"/>
                  <a:pt x="409" y="11"/>
                </a:cubicBezTo>
                <a:cubicBezTo>
                  <a:pt x="410" y="11"/>
                  <a:pt x="410" y="10"/>
                  <a:pt x="410" y="9"/>
                </a:cubicBezTo>
                <a:moveTo>
                  <a:pt x="202" y="742"/>
                </a:moveTo>
                <a:cubicBezTo>
                  <a:pt x="203" y="742"/>
                  <a:pt x="203" y="742"/>
                  <a:pt x="204" y="742"/>
                </a:cubicBezTo>
                <a:cubicBezTo>
                  <a:pt x="204" y="742"/>
                  <a:pt x="204" y="741"/>
                  <a:pt x="204" y="741"/>
                </a:cubicBezTo>
                <a:cubicBezTo>
                  <a:pt x="204" y="741"/>
                  <a:pt x="204" y="741"/>
                  <a:pt x="204" y="741"/>
                </a:cubicBezTo>
                <a:cubicBezTo>
                  <a:pt x="203" y="741"/>
                  <a:pt x="202" y="741"/>
                  <a:pt x="201" y="741"/>
                </a:cubicBezTo>
                <a:cubicBezTo>
                  <a:pt x="201" y="741"/>
                  <a:pt x="201" y="741"/>
                  <a:pt x="201" y="742"/>
                </a:cubicBezTo>
                <a:cubicBezTo>
                  <a:pt x="201" y="742"/>
                  <a:pt x="201" y="742"/>
                  <a:pt x="201" y="742"/>
                </a:cubicBezTo>
                <a:cubicBezTo>
                  <a:pt x="201" y="742"/>
                  <a:pt x="202" y="742"/>
                  <a:pt x="202" y="742"/>
                </a:cubicBezTo>
                <a:moveTo>
                  <a:pt x="200" y="742"/>
                </a:moveTo>
                <a:cubicBezTo>
                  <a:pt x="199" y="742"/>
                  <a:pt x="199" y="740"/>
                  <a:pt x="197" y="741"/>
                </a:cubicBezTo>
                <a:cubicBezTo>
                  <a:pt x="198" y="742"/>
                  <a:pt x="198" y="744"/>
                  <a:pt x="200" y="742"/>
                </a:cubicBezTo>
                <a:moveTo>
                  <a:pt x="601" y="55"/>
                </a:moveTo>
                <a:cubicBezTo>
                  <a:pt x="602" y="55"/>
                  <a:pt x="603" y="54"/>
                  <a:pt x="603" y="54"/>
                </a:cubicBezTo>
                <a:cubicBezTo>
                  <a:pt x="602" y="53"/>
                  <a:pt x="602" y="53"/>
                  <a:pt x="601" y="51"/>
                </a:cubicBezTo>
                <a:cubicBezTo>
                  <a:pt x="601" y="53"/>
                  <a:pt x="600" y="54"/>
                  <a:pt x="601" y="55"/>
                </a:cubicBezTo>
                <a:moveTo>
                  <a:pt x="627" y="72"/>
                </a:moveTo>
                <a:cubicBezTo>
                  <a:pt x="627" y="72"/>
                  <a:pt x="627" y="72"/>
                  <a:pt x="627" y="72"/>
                </a:cubicBezTo>
                <a:cubicBezTo>
                  <a:pt x="626" y="73"/>
                  <a:pt x="626" y="75"/>
                  <a:pt x="627" y="75"/>
                </a:cubicBezTo>
                <a:cubicBezTo>
                  <a:pt x="627" y="75"/>
                  <a:pt x="628" y="75"/>
                  <a:pt x="628" y="75"/>
                </a:cubicBezTo>
                <a:cubicBezTo>
                  <a:pt x="628" y="75"/>
                  <a:pt x="628" y="75"/>
                  <a:pt x="628" y="75"/>
                </a:cubicBezTo>
                <a:cubicBezTo>
                  <a:pt x="628" y="74"/>
                  <a:pt x="628" y="73"/>
                  <a:pt x="627" y="72"/>
                </a:cubicBezTo>
                <a:moveTo>
                  <a:pt x="634" y="82"/>
                </a:moveTo>
                <a:cubicBezTo>
                  <a:pt x="633" y="82"/>
                  <a:pt x="632" y="82"/>
                  <a:pt x="632" y="82"/>
                </a:cubicBezTo>
                <a:cubicBezTo>
                  <a:pt x="632" y="82"/>
                  <a:pt x="632" y="82"/>
                  <a:pt x="631" y="82"/>
                </a:cubicBezTo>
                <a:cubicBezTo>
                  <a:pt x="631" y="82"/>
                  <a:pt x="632" y="83"/>
                  <a:pt x="632" y="83"/>
                </a:cubicBezTo>
                <a:cubicBezTo>
                  <a:pt x="633" y="83"/>
                  <a:pt x="634" y="83"/>
                  <a:pt x="635" y="83"/>
                </a:cubicBezTo>
                <a:cubicBezTo>
                  <a:pt x="635" y="83"/>
                  <a:pt x="635" y="82"/>
                  <a:pt x="635" y="82"/>
                </a:cubicBezTo>
                <a:cubicBezTo>
                  <a:pt x="635" y="82"/>
                  <a:pt x="635" y="82"/>
                  <a:pt x="635" y="82"/>
                </a:cubicBezTo>
                <a:cubicBezTo>
                  <a:pt x="634" y="82"/>
                  <a:pt x="634" y="82"/>
                  <a:pt x="634" y="82"/>
                </a:cubicBezTo>
                <a:moveTo>
                  <a:pt x="452" y="801"/>
                </a:moveTo>
                <a:cubicBezTo>
                  <a:pt x="452" y="801"/>
                  <a:pt x="453" y="801"/>
                  <a:pt x="453" y="801"/>
                </a:cubicBezTo>
                <a:cubicBezTo>
                  <a:pt x="454" y="801"/>
                  <a:pt x="454" y="800"/>
                  <a:pt x="454" y="800"/>
                </a:cubicBezTo>
                <a:cubicBezTo>
                  <a:pt x="454" y="800"/>
                  <a:pt x="454" y="800"/>
                  <a:pt x="453" y="800"/>
                </a:cubicBezTo>
                <a:cubicBezTo>
                  <a:pt x="452" y="800"/>
                  <a:pt x="452" y="800"/>
                  <a:pt x="451" y="800"/>
                </a:cubicBezTo>
                <a:cubicBezTo>
                  <a:pt x="450" y="800"/>
                  <a:pt x="450" y="800"/>
                  <a:pt x="450" y="800"/>
                </a:cubicBezTo>
                <a:cubicBezTo>
                  <a:pt x="450" y="800"/>
                  <a:pt x="450" y="801"/>
                  <a:pt x="451" y="801"/>
                </a:cubicBezTo>
                <a:cubicBezTo>
                  <a:pt x="451" y="801"/>
                  <a:pt x="451" y="801"/>
                  <a:pt x="452" y="801"/>
                </a:cubicBezTo>
                <a:moveTo>
                  <a:pt x="371" y="798"/>
                </a:moveTo>
                <a:cubicBezTo>
                  <a:pt x="371" y="798"/>
                  <a:pt x="371" y="797"/>
                  <a:pt x="370" y="797"/>
                </a:cubicBezTo>
                <a:cubicBezTo>
                  <a:pt x="369" y="798"/>
                  <a:pt x="369" y="798"/>
                  <a:pt x="369" y="798"/>
                </a:cubicBezTo>
                <a:cubicBezTo>
                  <a:pt x="370" y="799"/>
                  <a:pt x="370" y="799"/>
                  <a:pt x="371" y="798"/>
                </a:cubicBezTo>
                <a:moveTo>
                  <a:pt x="104" y="668"/>
                </a:moveTo>
                <a:cubicBezTo>
                  <a:pt x="105" y="668"/>
                  <a:pt x="105" y="668"/>
                  <a:pt x="106" y="668"/>
                </a:cubicBezTo>
                <a:cubicBezTo>
                  <a:pt x="106" y="668"/>
                  <a:pt x="106" y="667"/>
                  <a:pt x="106" y="667"/>
                </a:cubicBezTo>
                <a:cubicBezTo>
                  <a:pt x="105" y="667"/>
                  <a:pt x="104" y="667"/>
                  <a:pt x="103" y="667"/>
                </a:cubicBezTo>
                <a:cubicBezTo>
                  <a:pt x="103" y="667"/>
                  <a:pt x="103" y="668"/>
                  <a:pt x="103" y="668"/>
                </a:cubicBezTo>
                <a:cubicBezTo>
                  <a:pt x="104" y="668"/>
                  <a:pt x="104" y="668"/>
                  <a:pt x="104" y="668"/>
                </a:cubicBezTo>
                <a:moveTo>
                  <a:pt x="806" y="349"/>
                </a:moveTo>
                <a:cubicBezTo>
                  <a:pt x="807" y="350"/>
                  <a:pt x="808" y="350"/>
                  <a:pt x="809" y="349"/>
                </a:cubicBezTo>
                <a:cubicBezTo>
                  <a:pt x="808" y="348"/>
                  <a:pt x="807" y="348"/>
                  <a:pt x="806" y="349"/>
                </a:cubicBezTo>
                <a:moveTo>
                  <a:pt x="536" y="789"/>
                </a:moveTo>
                <a:cubicBezTo>
                  <a:pt x="536" y="789"/>
                  <a:pt x="537" y="789"/>
                  <a:pt x="537" y="789"/>
                </a:cubicBezTo>
                <a:cubicBezTo>
                  <a:pt x="537" y="789"/>
                  <a:pt x="537" y="789"/>
                  <a:pt x="537" y="789"/>
                </a:cubicBezTo>
                <a:cubicBezTo>
                  <a:pt x="537" y="788"/>
                  <a:pt x="535" y="788"/>
                  <a:pt x="535" y="789"/>
                </a:cubicBezTo>
                <a:cubicBezTo>
                  <a:pt x="535" y="789"/>
                  <a:pt x="535" y="789"/>
                  <a:pt x="535" y="789"/>
                </a:cubicBezTo>
                <a:cubicBezTo>
                  <a:pt x="535" y="789"/>
                  <a:pt x="536" y="789"/>
                  <a:pt x="536" y="789"/>
                </a:cubicBezTo>
                <a:moveTo>
                  <a:pt x="2" y="386"/>
                </a:moveTo>
                <a:cubicBezTo>
                  <a:pt x="3" y="387"/>
                  <a:pt x="4" y="387"/>
                  <a:pt x="5" y="386"/>
                </a:cubicBezTo>
                <a:cubicBezTo>
                  <a:pt x="4" y="385"/>
                  <a:pt x="3" y="385"/>
                  <a:pt x="2" y="386"/>
                </a:cubicBezTo>
                <a:moveTo>
                  <a:pt x="37" y="251"/>
                </a:moveTo>
                <a:cubicBezTo>
                  <a:pt x="37" y="251"/>
                  <a:pt x="37" y="251"/>
                  <a:pt x="37" y="251"/>
                </a:cubicBezTo>
                <a:cubicBezTo>
                  <a:pt x="38" y="251"/>
                  <a:pt x="38" y="251"/>
                  <a:pt x="38" y="250"/>
                </a:cubicBezTo>
                <a:cubicBezTo>
                  <a:pt x="38" y="250"/>
                  <a:pt x="38" y="250"/>
                  <a:pt x="38" y="250"/>
                </a:cubicBezTo>
                <a:cubicBezTo>
                  <a:pt x="38" y="250"/>
                  <a:pt x="37" y="250"/>
                  <a:pt x="37" y="250"/>
                </a:cubicBezTo>
                <a:cubicBezTo>
                  <a:pt x="36" y="250"/>
                  <a:pt x="36" y="251"/>
                  <a:pt x="37" y="251"/>
                </a:cubicBezTo>
                <a:moveTo>
                  <a:pt x="14" y="487"/>
                </a:moveTo>
                <a:cubicBezTo>
                  <a:pt x="14" y="487"/>
                  <a:pt x="14" y="487"/>
                  <a:pt x="15" y="486"/>
                </a:cubicBezTo>
                <a:cubicBezTo>
                  <a:pt x="15" y="486"/>
                  <a:pt x="15" y="486"/>
                  <a:pt x="16" y="485"/>
                </a:cubicBezTo>
                <a:cubicBezTo>
                  <a:pt x="16" y="485"/>
                  <a:pt x="15" y="485"/>
                  <a:pt x="15" y="485"/>
                </a:cubicBezTo>
                <a:cubicBezTo>
                  <a:pt x="15" y="485"/>
                  <a:pt x="14" y="485"/>
                  <a:pt x="14" y="485"/>
                </a:cubicBezTo>
                <a:cubicBezTo>
                  <a:pt x="14" y="486"/>
                  <a:pt x="14" y="486"/>
                  <a:pt x="14" y="487"/>
                </a:cubicBezTo>
                <a:moveTo>
                  <a:pt x="10" y="427"/>
                </a:moveTo>
                <a:cubicBezTo>
                  <a:pt x="11" y="427"/>
                  <a:pt x="11" y="427"/>
                  <a:pt x="11" y="427"/>
                </a:cubicBezTo>
                <a:cubicBezTo>
                  <a:pt x="12" y="427"/>
                  <a:pt x="12" y="427"/>
                  <a:pt x="12" y="426"/>
                </a:cubicBezTo>
                <a:cubicBezTo>
                  <a:pt x="12" y="426"/>
                  <a:pt x="12" y="426"/>
                  <a:pt x="11" y="426"/>
                </a:cubicBezTo>
                <a:cubicBezTo>
                  <a:pt x="11" y="426"/>
                  <a:pt x="10" y="426"/>
                  <a:pt x="10" y="426"/>
                </a:cubicBezTo>
                <a:cubicBezTo>
                  <a:pt x="9" y="426"/>
                  <a:pt x="9" y="426"/>
                  <a:pt x="9" y="427"/>
                </a:cubicBezTo>
                <a:cubicBezTo>
                  <a:pt x="9" y="427"/>
                  <a:pt x="9" y="427"/>
                  <a:pt x="10" y="427"/>
                </a:cubicBezTo>
                <a:cubicBezTo>
                  <a:pt x="10" y="427"/>
                  <a:pt x="10" y="427"/>
                  <a:pt x="10" y="427"/>
                </a:cubicBezTo>
                <a:moveTo>
                  <a:pt x="212" y="759"/>
                </a:moveTo>
                <a:cubicBezTo>
                  <a:pt x="212" y="759"/>
                  <a:pt x="212" y="759"/>
                  <a:pt x="212" y="759"/>
                </a:cubicBezTo>
                <a:cubicBezTo>
                  <a:pt x="211" y="759"/>
                  <a:pt x="211" y="758"/>
                  <a:pt x="211" y="758"/>
                </a:cubicBezTo>
                <a:cubicBezTo>
                  <a:pt x="211" y="758"/>
                  <a:pt x="210" y="758"/>
                  <a:pt x="210" y="758"/>
                </a:cubicBezTo>
                <a:cubicBezTo>
                  <a:pt x="210" y="759"/>
                  <a:pt x="210" y="759"/>
                  <a:pt x="210" y="760"/>
                </a:cubicBezTo>
                <a:cubicBezTo>
                  <a:pt x="211" y="760"/>
                  <a:pt x="212" y="760"/>
                  <a:pt x="212" y="759"/>
                </a:cubicBezTo>
                <a:moveTo>
                  <a:pt x="425" y="8"/>
                </a:moveTo>
                <a:cubicBezTo>
                  <a:pt x="426" y="9"/>
                  <a:pt x="426" y="9"/>
                  <a:pt x="427" y="9"/>
                </a:cubicBezTo>
                <a:cubicBezTo>
                  <a:pt x="427" y="10"/>
                  <a:pt x="427" y="9"/>
                  <a:pt x="427" y="9"/>
                </a:cubicBezTo>
                <a:cubicBezTo>
                  <a:pt x="428" y="8"/>
                  <a:pt x="427" y="8"/>
                  <a:pt x="427" y="8"/>
                </a:cubicBezTo>
                <a:cubicBezTo>
                  <a:pt x="426" y="8"/>
                  <a:pt x="426" y="8"/>
                  <a:pt x="425" y="8"/>
                </a:cubicBezTo>
                <a:moveTo>
                  <a:pt x="238" y="769"/>
                </a:moveTo>
                <a:cubicBezTo>
                  <a:pt x="238" y="769"/>
                  <a:pt x="238" y="769"/>
                  <a:pt x="238" y="769"/>
                </a:cubicBezTo>
                <a:cubicBezTo>
                  <a:pt x="238" y="769"/>
                  <a:pt x="239" y="768"/>
                  <a:pt x="238" y="768"/>
                </a:cubicBezTo>
                <a:cubicBezTo>
                  <a:pt x="238" y="768"/>
                  <a:pt x="238" y="768"/>
                  <a:pt x="237" y="768"/>
                </a:cubicBezTo>
                <a:cubicBezTo>
                  <a:pt x="237" y="768"/>
                  <a:pt x="237" y="768"/>
                  <a:pt x="237" y="768"/>
                </a:cubicBezTo>
                <a:cubicBezTo>
                  <a:pt x="237" y="769"/>
                  <a:pt x="238" y="769"/>
                  <a:pt x="238" y="769"/>
                </a:cubicBezTo>
                <a:moveTo>
                  <a:pt x="506" y="795"/>
                </a:moveTo>
                <a:cubicBezTo>
                  <a:pt x="506" y="795"/>
                  <a:pt x="506" y="795"/>
                  <a:pt x="507" y="795"/>
                </a:cubicBezTo>
                <a:cubicBezTo>
                  <a:pt x="507" y="795"/>
                  <a:pt x="507" y="795"/>
                  <a:pt x="507" y="795"/>
                </a:cubicBezTo>
                <a:cubicBezTo>
                  <a:pt x="507" y="794"/>
                  <a:pt x="507" y="794"/>
                  <a:pt x="507" y="794"/>
                </a:cubicBezTo>
                <a:cubicBezTo>
                  <a:pt x="506" y="794"/>
                  <a:pt x="505" y="794"/>
                  <a:pt x="505" y="794"/>
                </a:cubicBezTo>
                <a:cubicBezTo>
                  <a:pt x="505" y="794"/>
                  <a:pt x="504" y="794"/>
                  <a:pt x="504" y="794"/>
                </a:cubicBezTo>
                <a:cubicBezTo>
                  <a:pt x="504" y="795"/>
                  <a:pt x="505" y="795"/>
                  <a:pt x="505" y="795"/>
                </a:cubicBezTo>
                <a:cubicBezTo>
                  <a:pt x="505" y="795"/>
                  <a:pt x="505" y="795"/>
                  <a:pt x="506" y="795"/>
                </a:cubicBezTo>
                <a:moveTo>
                  <a:pt x="639" y="80"/>
                </a:moveTo>
                <a:cubicBezTo>
                  <a:pt x="639" y="80"/>
                  <a:pt x="640" y="80"/>
                  <a:pt x="640" y="80"/>
                </a:cubicBezTo>
                <a:cubicBezTo>
                  <a:pt x="640" y="79"/>
                  <a:pt x="640" y="79"/>
                  <a:pt x="640" y="78"/>
                </a:cubicBezTo>
                <a:cubicBezTo>
                  <a:pt x="639" y="78"/>
                  <a:pt x="639" y="78"/>
                  <a:pt x="638" y="78"/>
                </a:cubicBezTo>
                <a:cubicBezTo>
                  <a:pt x="638" y="78"/>
                  <a:pt x="638" y="78"/>
                  <a:pt x="638" y="79"/>
                </a:cubicBezTo>
                <a:cubicBezTo>
                  <a:pt x="638" y="79"/>
                  <a:pt x="639" y="79"/>
                  <a:pt x="639" y="80"/>
                </a:cubicBezTo>
                <a:moveTo>
                  <a:pt x="58" y="212"/>
                </a:moveTo>
                <a:cubicBezTo>
                  <a:pt x="58" y="212"/>
                  <a:pt x="58" y="212"/>
                  <a:pt x="58" y="212"/>
                </a:cubicBezTo>
                <a:cubicBezTo>
                  <a:pt x="58" y="212"/>
                  <a:pt x="57" y="212"/>
                  <a:pt x="57" y="212"/>
                </a:cubicBezTo>
                <a:cubicBezTo>
                  <a:pt x="57" y="212"/>
                  <a:pt x="57" y="213"/>
                  <a:pt x="57" y="213"/>
                </a:cubicBezTo>
                <a:cubicBezTo>
                  <a:pt x="57" y="213"/>
                  <a:pt x="57" y="213"/>
                  <a:pt x="57" y="213"/>
                </a:cubicBezTo>
                <a:cubicBezTo>
                  <a:pt x="58" y="213"/>
                  <a:pt x="58" y="213"/>
                  <a:pt x="58" y="212"/>
                </a:cubicBezTo>
                <a:moveTo>
                  <a:pt x="348" y="803"/>
                </a:moveTo>
                <a:cubicBezTo>
                  <a:pt x="347" y="802"/>
                  <a:pt x="346" y="802"/>
                  <a:pt x="346" y="803"/>
                </a:cubicBezTo>
                <a:cubicBezTo>
                  <a:pt x="346" y="804"/>
                  <a:pt x="347" y="804"/>
                  <a:pt x="348" y="803"/>
                </a:cubicBezTo>
                <a:moveTo>
                  <a:pt x="649" y="726"/>
                </a:moveTo>
                <a:cubicBezTo>
                  <a:pt x="649" y="726"/>
                  <a:pt x="648" y="726"/>
                  <a:pt x="648" y="726"/>
                </a:cubicBezTo>
                <a:cubicBezTo>
                  <a:pt x="648" y="726"/>
                  <a:pt x="648" y="726"/>
                  <a:pt x="648" y="726"/>
                </a:cubicBezTo>
                <a:cubicBezTo>
                  <a:pt x="648" y="727"/>
                  <a:pt x="649" y="727"/>
                  <a:pt x="649" y="726"/>
                </a:cubicBezTo>
                <a:cubicBezTo>
                  <a:pt x="649" y="726"/>
                  <a:pt x="649" y="726"/>
                  <a:pt x="649" y="726"/>
                </a:cubicBezTo>
                <a:moveTo>
                  <a:pt x="323" y="12"/>
                </a:moveTo>
                <a:cubicBezTo>
                  <a:pt x="323" y="13"/>
                  <a:pt x="322" y="13"/>
                  <a:pt x="322" y="13"/>
                </a:cubicBezTo>
                <a:cubicBezTo>
                  <a:pt x="322" y="14"/>
                  <a:pt x="323" y="14"/>
                  <a:pt x="324" y="13"/>
                </a:cubicBezTo>
                <a:cubicBezTo>
                  <a:pt x="324" y="13"/>
                  <a:pt x="324" y="13"/>
                  <a:pt x="324" y="13"/>
                </a:cubicBezTo>
                <a:cubicBezTo>
                  <a:pt x="324" y="13"/>
                  <a:pt x="323" y="13"/>
                  <a:pt x="323" y="12"/>
                </a:cubicBezTo>
                <a:moveTo>
                  <a:pt x="809" y="344"/>
                </a:moveTo>
                <a:cubicBezTo>
                  <a:pt x="808" y="343"/>
                  <a:pt x="807" y="343"/>
                  <a:pt x="807" y="344"/>
                </a:cubicBezTo>
                <a:cubicBezTo>
                  <a:pt x="807" y="344"/>
                  <a:pt x="807" y="344"/>
                  <a:pt x="807" y="344"/>
                </a:cubicBezTo>
                <a:cubicBezTo>
                  <a:pt x="807" y="345"/>
                  <a:pt x="808" y="345"/>
                  <a:pt x="808" y="344"/>
                </a:cubicBezTo>
                <a:cubicBezTo>
                  <a:pt x="809" y="344"/>
                  <a:pt x="809" y="344"/>
                  <a:pt x="809" y="344"/>
                </a:cubicBezTo>
                <a:moveTo>
                  <a:pt x="497" y="17"/>
                </a:moveTo>
                <a:cubicBezTo>
                  <a:pt x="497" y="17"/>
                  <a:pt x="498" y="17"/>
                  <a:pt x="499" y="17"/>
                </a:cubicBezTo>
                <a:cubicBezTo>
                  <a:pt x="498" y="16"/>
                  <a:pt x="497" y="16"/>
                  <a:pt x="497" y="17"/>
                </a:cubicBezTo>
                <a:moveTo>
                  <a:pt x="353" y="803"/>
                </a:moveTo>
                <a:cubicBezTo>
                  <a:pt x="353" y="803"/>
                  <a:pt x="353" y="803"/>
                  <a:pt x="353" y="803"/>
                </a:cubicBezTo>
                <a:cubicBezTo>
                  <a:pt x="353" y="802"/>
                  <a:pt x="352" y="802"/>
                  <a:pt x="352" y="803"/>
                </a:cubicBezTo>
                <a:cubicBezTo>
                  <a:pt x="352" y="803"/>
                  <a:pt x="352" y="803"/>
                  <a:pt x="352" y="803"/>
                </a:cubicBezTo>
                <a:cubicBezTo>
                  <a:pt x="352" y="804"/>
                  <a:pt x="353" y="804"/>
                  <a:pt x="353" y="803"/>
                </a:cubicBezTo>
                <a:moveTo>
                  <a:pt x="630" y="81"/>
                </a:moveTo>
                <a:cubicBezTo>
                  <a:pt x="631" y="80"/>
                  <a:pt x="631" y="79"/>
                  <a:pt x="630" y="79"/>
                </a:cubicBezTo>
                <a:cubicBezTo>
                  <a:pt x="630" y="79"/>
                  <a:pt x="630" y="79"/>
                  <a:pt x="630" y="79"/>
                </a:cubicBezTo>
                <a:cubicBezTo>
                  <a:pt x="629" y="79"/>
                  <a:pt x="629" y="80"/>
                  <a:pt x="630" y="81"/>
                </a:cubicBezTo>
                <a:cubicBezTo>
                  <a:pt x="630" y="81"/>
                  <a:pt x="630" y="81"/>
                  <a:pt x="630" y="81"/>
                </a:cubicBezTo>
                <a:moveTo>
                  <a:pt x="438" y="799"/>
                </a:moveTo>
                <a:cubicBezTo>
                  <a:pt x="437" y="799"/>
                  <a:pt x="436" y="799"/>
                  <a:pt x="436" y="799"/>
                </a:cubicBezTo>
                <a:cubicBezTo>
                  <a:pt x="436" y="799"/>
                  <a:pt x="436" y="799"/>
                  <a:pt x="436" y="799"/>
                </a:cubicBezTo>
                <a:cubicBezTo>
                  <a:pt x="436" y="800"/>
                  <a:pt x="437" y="800"/>
                  <a:pt x="438" y="799"/>
                </a:cubicBezTo>
                <a:cubicBezTo>
                  <a:pt x="438" y="799"/>
                  <a:pt x="438" y="799"/>
                  <a:pt x="438" y="799"/>
                </a:cubicBezTo>
                <a:moveTo>
                  <a:pt x="413" y="801"/>
                </a:moveTo>
                <a:cubicBezTo>
                  <a:pt x="414" y="802"/>
                  <a:pt x="414" y="802"/>
                  <a:pt x="415" y="801"/>
                </a:cubicBezTo>
                <a:cubicBezTo>
                  <a:pt x="414" y="800"/>
                  <a:pt x="414" y="800"/>
                  <a:pt x="413" y="801"/>
                </a:cubicBezTo>
                <a:moveTo>
                  <a:pt x="549" y="33"/>
                </a:moveTo>
                <a:cubicBezTo>
                  <a:pt x="549" y="33"/>
                  <a:pt x="549" y="33"/>
                  <a:pt x="550" y="33"/>
                </a:cubicBezTo>
                <a:cubicBezTo>
                  <a:pt x="550" y="33"/>
                  <a:pt x="550" y="33"/>
                  <a:pt x="550" y="33"/>
                </a:cubicBezTo>
                <a:cubicBezTo>
                  <a:pt x="549" y="32"/>
                  <a:pt x="548" y="32"/>
                  <a:pt x="548" y="33"/>
                </a:cubicBezTo>
                <a:cubicBezTo>
                  <a:pt x="548" y="33"/>
                  <a:pt x="548" y="33"/>
                  <a:pt x="549" y="33"/>
                </a:cubicBezTo>
                <a:moveTo>
                  <a:pt x="60" y="597"/>
                </a:moveTo>
                <a:cubicBezTo>
                  <a:pt x="60" y="597"/>
                  <a:pt x="59" y="597"/>
                  <a:pt x="59" y="597"/>
                </a:cubicBezTo>
                <a:cubicBezTo>
                  <a:pt x="59" y="597"/>
                  <a:pt x="59" y="597"/>
                  <a:pt x="59" y="597"/>
                </a:cubicBezTo>
                <a:cubicBezTo>
                  <a:pt x="59" y="598"/>
                  <a:pt x="60" y="598"/>
                  <a:pt x="60" y="597"/>
                </a:cubicBezTo>
                <a:cubicBezTo>
                  <a:pt x="60" y="597"/>
                  <a:pt x="60" y="597"/>
                  <a:pt x="60" y="597"/>
                </a:cubicBezTo>
                <a:moveTo>
                  <a:pt x="470" y="801"/>
                </a:moveTo>
                <a:cubicBezTo>
                  <a:pt x="470" y="801"/>
                  <a:pt x="471" y="800"/>
                  <a:pt x="471" y="800"/>
                </a:cubicBezTo>
                <a:cubicBezTo>
                  <a:pt x="471" y="800"/>
                  <a:pt x="471" y="800"/>
                  <a:pt x="471" y="800"/>
                </a:cubicBezTo>
                <a:cubicBezTo>
                  <a:pt x="470" y="800"/>
                  <a:pt x="469" y="800"/>
                  <a:pt x="469" y="800"/>
                </a:cubicBezTo>
                <a:cubicBezTo>
                  <a:pt x="469" y="800"/>
                  <a:pt x="470" y="801"/>
                  <a:pt x="470" y="801"/>
                </a:cubicBezTo>
                <a:moveTo>
                  <a:pt x="803" y="361"/>
                </a:moveTo>
                <a:cubicBezTo>
                  <a:pt x="804" y="362"/>
                  <a:pt x="804" y="362"/>
                  <a:pt x="805" y="361"/>
                </a:cubicBezTo>
                <a:cubicBezTo>
                  <a:pt x="804" y="360"/>
                  <a:pt x="804" y="360"/>
                  <a:pt x="803" y="361"/>
                </a:cubicBezTo>
                <a:moveTo>
                  <a:pt x="801" y="367"/>
                </a:moveTo>
                <a:cubicBezTo>
                  <a:pt x="802" y="367"/>
                  <a:pt x="802" y="367"/>
                  <a:pt x="803" y="367"/>
                </a:cubicBezTo>
                <a:cubicBezTo>
                  <a:pt x="802" y="366"/>
                  <a:pt x="802" y="366"/>
                  <a:pt x="801" y="367"/>
                </a:cubicBezTo>
                <a:moveTo>
                  <a:pt x="487" y="21"/>
                </a:moveTo>
                <a:cubicBezTo>
                  <a:pt x="488" y="22"/>
                  <a:pt x="488" y="22"/>
                  <a:pt x="489" y="21"/>
                </a:cubicBezTo>
                <a:cubicBezTo>
                  <a:pt x="488" y="21"/>
                  <a:pt x="488" y="21"/>
                  <a:pt x="487" y="21"/>
                </a:cubicBezTo>
                <a:moveTo>
                  <a:pt x="13" y="437"/>
                </a:moveTo>
                <a:cubicBezTo>
                  <a:pt x="13" y="437"/>
                  <a:pt x="13" y="437"/>
                  <a:pt x="13" y="437"/>
                </a:cubicBezTo>
                <a:cubicBezTo>
                  <a:pt x="12" y="436"/>
                  <a:pt x="11" y="436"/>
                  <a:pt x="11" y="437"/>
                </a:cubicBezTo>
                <a:cubicBezTo>
                  <a:pt x="11" y="437"/>
                  <a:pt x="11" y="437"/>
                  <a:pt x="11" y="437"/>
                </a:cubicBezTo>
                <a:cubicBezTo>
                  <a:pt x="12" y="438"/>
                  <a:pt x="12" y="438"/>
                  <a:pt x="13" y="437"/>
                </a:cubicBezTo>
                <a:moveTo>
                  <a:pt x="457" y="807"/>
                </a:moveTo>
                <a:cubicBezTo>
                  <a:pt x="457" y="807"/>
                  <a:pt x="457" y="807"/>
                  <a:pt x="458" y="807"/>
                </a:cubicBezTo>
                <a:cubicBezTo>
                  <a:pt x="458" y="807"/>
                  <a:pt x="458" y="807"/>
                  <a:pt x="458" y="807"/>
                </a:cubicBezTo>
                <a:cubicBezTo>
                  <a:pt x="457" y="806"/>
                  <a:pt x="456" y="806"/>
                  <a:pt x="456" y="807"/>
                </a:cubicBezTo>
                <a:cubicBezTo>
                  <a:pt x="456" y="807"/>
                  <a:pt x="456" y="807"/>
                  <a:pt x="457" y="807"/>
                </a:cubicBezTo>
                <a:moveTo>
                  <a:pt x="200" y="754"/>
                </a:moveTo>
                <a:cubicBezTo>
                  <a:pt x="200" y="754"/>
                  <a:pt x="200" y="754"/>
                  <a:pt x="201" y="754"/>
                </a:cubicBezTo>
                <a:cubicBezTo>
                  <a:pt x="201" y="754"/>
                  <a:pt x="201" y="754"/>
                  <a:pt x="200" y="754"/>
                </a:cubicBezTo>
                <a:cubicBezTo>
                  <a:pt x="200" y="753"/>
                  <a:pt x="199" y="753"/>
                  <a:pt x="199" y="754"/>
                </a:cubicBezTo>
                <a:cubicBezTo>
                  <a:pt x="199" y="754"/>
                  <a:pt x="199" y="754"/>
                  <a:pt x="200" y="754"/>
                </a:cubicBezTo>
                <a:moveTo>
                  <a:pt x="213" y="749"/>
                </a:moveTo>
                <a:cubicBezTo>
                  <a:pt x="213" y="749"/>
                  <a:pt x="213" y="749"/>
                  <a:pt x="213" y="749"/>
                </a:cubicBezTo>
                <a:cubicBezTo>
                  <a:pt x="212" y="748"/>
                  <a:pt x="212" y="748"/>
                  <a:pt x="211" y="749"/>
                </a:cubicBezTo>
                <a:cubicBezTo>
                  <a:pt x="211" y="749"/>
                  <a:pt x="211" y="749"/>
                  <a:pt x="211" y="749"/>
                </a:cubicBezTo>
                <a:cubicBezTo>
                  <a:pt x="212" y="750"/>
                  <a:pt x="213" y="750"/>
                  <a:pt x="213" y="749"/>
                </a:cubicBezTo>
                <a:moveTo>
                  <a:pt x="496" y="790"/>
                </a:moveTo>
                <a:cubicBezTo>
                  <a:pt x="497" y="790"/>
                  <a:pt x="497" y="790"/>
                  <a:pt x="497" y="790"/>
                </a:cubicBezTo>
                <a:cubicBezTo>
                  <a:pt x="497" y="790"/>
                  <a:pt x="497" y="790"/>
                  <a:pt x="497" y="790"/>
                </a:cubicBezTo>
                <a:cubicBezTo>
                  <a:pt x="497" y="789"/>
                  <a:pt x="496" y="789"/>
                  <a:pt x="496" y="790"/>
                </a:cubicBezTo>
                <a:cubicBezTo>
                  <a:pt x="496" y="790"/>
                  <a:pt x="496" y="790"/>
                  <a:pt x="496" y="790"/>
                </a:cubicBezTo>
                <a:moveTo>
                  <a:pt x="416" y="10"/>
                </a:moveTo>
                <a:cubicBezTo>
                  <a:pt x="416" y="9"/>
                  <a:pt x="415" y="9"/>
                  <a:pt x="414" y="10"/>
                </a:cubicBezTo>
                <a:cubicBezTo>
                  <a:pt x="414" y="10"/>
                  <a:pt x="414" y="10"/>
                  <a:pt x="414" y="10"/>
                </a:cubicBezTo>
                <a:cubicBezTo>
                  <a:pt x="415" y="11"/>
                  <a:pt x="415" y="11"/>
                  <a:pt x="416" y="10"/>
                </a:cubicBezTo>
                <a:cubicBezTo>
                  <a:pt x="416" y="10"/>
                  <a:pt x="416" y="10"/>
                  <a:pt x="416" y="10"/>
                </a:cubicBezTo>
                <a:moveTo>
                  <a:pt x="291" y="779"/>
                </a:moveTo>
                <a:cubicBezTo>
                  <a:pt x="290" y="779"/>
                  <a:pt x="290" y="779"/>
                  <a:pt x="290" y="779"/>
                </a:cubicBezTo>
                <a:cubicBezTo>
                  <a:pt x="290" y="780"/>
                  <a:pt x="291" y="780"/>
                  <a:pt x="292" y="780"/>
                </a:cubicBezTo>
                <a:cubicBezTo>
                  <a:pt x="292" y="779"/>
                  <a:pt x="292" y="779"/>
                  <a:pt x="292" y="779"/>
                </a:cubicBezTo>
                <a:cubicBezTo>
                  <a:pt x="291" y="779"/>
                  <a:pt x="291" y="779"/>
                  <a:pt x="291" y="779"/>
                </a:cubicBezTo>
                <a:moveTo>
                  <a:pt x="579" y="772"/>
                </a:moveTo>
                <a:cubicBezTo>
                  <a:pt x="579" y="772"/>
                  <a:pt x="580" y="772"/>
                  <a:pt x="580" y="772"/>
                </a:cubicBezTo>
                <a:cubicBezTo>
                  <a:pt x="580" y="772"/>
                  <a:pt x="580" y="772"/>
                  <a:pt x="580" y="772"/>
                </a:cubicBezTo>
                <a:cubicBezTo>
                  <a:pt x="580" y="771"/>
                  <a:pt x="579" y="771"/>
                  <a:pt x="578" y="772"/>
                </a:cubicBezTo>
                <a:cubicBezTo>
                  <a:pt x="578" y="772"/>
                  <a:pt x="579" y="772"/>
                  <a:pt x="579" y="772"/>
                </a:cubicBezTo>
                <a:moveTo>
                  <a:pt x="241" y="772"/>
                </a:moveTo>
                <a:cubicBezTo>
                  <a:pt x="241" y="772"/>
                  <a:pt x="242" y="772"/>
                  <a:pt x="242" y="772"/>
                </a:cubicBezTo>
                <a:cubicBezTo>
                  <a:pt x="242" y="771"/>
                  <a:pt x="241" y="771"/>
                  <a:pt x="241" y="772"/>
                </a:cubicBezTo>
                <a:moveTo>
                  <a:pt x="229" y="764"/>
                </a:moveTo>
                <a:cubicBezTo>
                  <a:pt x="229" y="763"/>
                  <a:pt x="229" y="763"/>
                  <a:pt x="229" y="763"/>
                </a:cubicBezTo>
                <a:cubicBezTo>
                  <a:pt x="229" y="763"/>
                  <a:pt x="229" y="763"/>
                  <a:pt x="228" y="763"/>
                </a:cubicBezTo>
                <a:cubicBezTo>
                  <a:pt x="228" y="763"/>
                  <a:pt x="228" y="764"/>
                  <a:pt x="229" y="764"/>
                </a:cubicBezTo>
                <a:cubicBezTo>
                  <a:pt x="229" y="765"/>
                  <a:pt x="229" y="764"/>
                  <a:pt x="229" y="764"/>
                </a:cubicBezTo>
                <a:moveTo>
                  <a:pt x="244" y="762"/>
                </a:moveTo>
                <a:cubicBezTo>
                  <a:pt x="244" y="762"/>
                  <a:pt x="244" y="762"/>
                  <a:pt x="244" y="762"/>
                </a:cubicBezTo>
                <a:cubicBezTo>
                  <a:pt x="243" y="762"/>
                  <a:pt x="243" y="763"/>
                  <a:pt x="244" y="764"/>
                </a:cubicBezTo>
                <a:cubicBezTo>
                  <a:pt x="244" y="764"/>
                  <a:pt x="244" y="764"/>
                  <a:pt x="244" y="764"/>
                </a:cubicBezTo>
                <a:cubicBezTo>
                  <a:pt x="244" y="763"/>
                  <a:pt x="244" y="762"/>
                  <a:pt x="244" y="762"/>
                </a:cubicBezTo>
                <a:moveTo>
                  <a:pt x="437" y="5"/>
                </a:moveTo>
                <a:cubicBezTo>
                  <a:pt x="438" y="4"/>
                  <a:pt x="438" y="4"/>
                  <a:pt x="437" y="3"/>
                </a:cubicBezTo>
                <a:cubicBezTo>
                  <a:pt x="437" y="3"/>
                  <a:pt x="437" y="3"/>
                  <a:pt x="437" y="3"/>
                </a:cubicBezTo>
                <a:cubicBezTo>
                  <a:pt x="437" y="3"/>
                  <a:pt x="437" y="4"/>
                  <a:pt x="437" y="5"/>
                </a:cubicBezTo>
                <a:cubicBezTo>
                  <a:pt x="437" y="5"/>
                  <a:pt x="437" y="5"/>
                  <a:pt x="437" y="5"/>
                </a:cubicBezTo>
                <a:moveTo>
                  <a:pt x="89" y="172"/>
                </a:moveTo>
                <a:cubicBezTo>
                  <a:pt x="89" y="171"/>
                  <a:pt x="89" y="171"/>
                  <a:pt x="89" y="171"/>
                </a:cubicBezTo>
                <a:cubicBezTo>
                  <a:pt x="88" y="171"/>
                  <a:pt x="87" y="171"/>
                  <a:pt x="87" y="171"/>
                </a:cubicBezTo>
                <a:cubicBezTo>
                  <a:pt x="87" y="171"/>
                  <a:pt x="87" y="171"/>
                  <a:pt x="87" y="172"/>
                </a:cubicBezTo>
                <a:cubicBezTo>
                  <a:pt x="87" y="172"/>
                  <a:pt x="88" y="172"/>
                  <a:pt x="89" y="172"/>
                </a:cubicBezTo>
                <a:moveTo>
                  <a:pt x="782" y="271"/>
                </a:moveTo>
                <a:cubicBezTo>
                  <a:pt x="782" y="270"/>
                  <a:pt x="783" y="270"/>
                  <a:pt x="783" y="270"/>
                </a:cubicBezTo>
                <a:cubicBezTo>
                  <a:pt x="783" y="270"/>
                  <a:pt x="783" y="270"/>
                  <a:pt x="783" y="270"/>
                </a:cubicBezTo>
                <a:cubicBezTo>
                  <a:pt x="783" y="269"/>
                  <a:pt x="782" y="269"/>
                  <a:pt x="781" y="270"/>
                </a:cubicBezTo>
                <a:cubicBezTo>
                  <a:pt x="781" y="270"/>
                  <a:pt x="782" y="270"/>
                  <a:pt x="782" y="271"/>
                </a:cubicBezTo>
                <a:moveTo>
                  <a:pt x="369" y="11"/>
                </a:moveTo>
                <a:cubicBezTo>
                  <a:pt x="369" y="11"/>
                  <a:pt x="369" y="11"/>
                  <a:pt x="369" y="11"/>
                </a:cubicBezTo>
                <a:cubicBezTo>
                  <a:pt x="369" y="10"/>
                  <a:pt x="368" y="10"/>
                  <a:pt x="368" y="11"/>
                </a:cubicBezTo>
                <a:cubicBezTo>
                  <a:pt x="368" y="11"/>
                  <a:pt x="368" y="11"/>
                  <a:pt x="368" y="11"/>
                </a:cubicBezTo>
                <a:cubicBezTo>
                  <a:pt x="368" y="12"/>
                  <a:pt x="369" y="12"/>
                  <a:pt x="369" y="11"/>
                </a:cubicBezTo>
                <a:moveTo>
                  <a:pt x="572" y="43"/>
                </a:moveTo>
                <a:cubicBezTo>
                  <a:pt x="572" y="43"/>
                  <a:pt x="572" y="43"/>
                  <a:pt x="572" y="43"/>
                </a:cubicBezTo>
                <a:cubicBezTo>
                  <a:pt x="572" y="43"/>
                  <a:pt x="572" y="43"/>
                  <a:pt x="572" y="43"/>
                </a:cubicBezTo>
                <a:cubicBezTo>
                  <a:pt x="572" y="43"/>
                  <a:pt x="572" y="44"/>
                  <a:pt x="572" y="44"/>
                </a:cubicBezTo>
                <a:moveTo>
                  <a:pt x="445" y="809"/>
                </a:moveTo>
                <a:cubicBezTo>
                  <a:pt x="445" y="809"/>
                  <a:pt x="445" y="808"/>
                  <a:pt x="445" y="808"/>
                </a:cubicBezTo>
                <a:cubicBezTo>
                  <a:pt x="445" y="809"/>
                  <a:pt x="445" y="809"/>
                  <a:pt x="444" y="809"/>
                </a:cubicBezTo>
                <a:cubicBezTo>
                  <a:pt x="445" y="809"/>
                  <a:pt x="445" y="809"/>
                  <a:pt x="445" y="809"/>
                </a:cubicBezTo>
                <a:cubicBezTo>
                  <a:pt x="445" y="809"/>
                  <a:pt x="445" y="809"/>
                  <a:pt x="445" y="809"/>
                </a:cubicBezTo>
                <a:moveTo>
                  <a:pt x="452" y="805"/>
                </a:moveTo>
                <a:cubicBezTo>
                  <a:pt x="452" y="805"/>
                  <a:pt x="452" y="805"/>
                  <a:pt x="453" y="805"/>
                </a:cubicBezTo>
                <a:cubicBezTo>
                  <a:pt x="453" y="805"/>
                  <a:pt x="453" y="805"/>
                  <a:pt x="453" y="805"/>
                </a:cubicBezTo>
                <a:cubicBezTo>
                  <a:pt x="453" y="805"/>
                  <a:pt x="453" y="805"/>
                  <a:pt x="453" y="804"/>
                </a:cubicBezTo>
                <a:cubicBezTo>
                  <a:pt x="452" y="805"/>
                  <a:pt x="452" y="805"/>
                  <a:pt x="452" y="805"/>
                </a:cubicBezTo>
                <a:moveTo>
                  <a:pt x="578" y="44"/>
                </a:moveTo>
                <a:cubicBezTo>
                  <a:pt x="578" y="44"/>
                  <a:pt x="579" y="45"/>
                  <a:pt x="579" y="45"/>
                </a:cubicBezTo>
                <a:cubicBezTo>
                  <a:pt x="579" y="45"/>
                  <a:pt x="579" y="44"/>
                  <a:pt x="579" y="44"/>
                </a:cubicBezTo>
                <a:cubicBezTo>
                  <a:pt x="579" y="44"/>
                  <a:pt x="579" y="44"/>
                  <a:pt x="579" y="44"/>
                </a:cubicBezTo>
                <a:cubicBezTo>
                  <a:pt x="579" y="44"/>
                  <a:pt x="578" y="44"/>
                  <a:pt x="578" y="44"/>
                </a:cubicBezTo>
                <a:moveTo>
                  <a:pt x="404" y="5"/>
                </a:moveTo>
                <a:cubicBezTo>
                  <a:pt x="403" y="4"/>
                  <a:pt x="403" y="4"/>
                  <a:pt x="403" y="4"/>
                </a:cubicBezTo>
                <a:cubicBezTo>
                  <a:pt x="403" y="4"/>
                  <a:pt x="403" y="4"/>
                  <a:pt x="403" y="4"/>
                </a:cubicBezTo>
                <a:cubicBezTo>
                  <a:pt x="403" y="4"/>
                  <a:pt x="403" y="5"/>
                  <a:pt x="403" y="5"/>
                </a:cubicBezTo>
                <a:cubicBezTo>
                  <a:pt x="403" y="5"/>
                  <a:pt x="403" y="5"/>
                  <a:pt x="404" y="5"/>
                </a:cubicBezTo>
                <a:moveTo>
                  <a:pt x="247" y="44"/>
                </a:moveTo>
                <a:cubicBezTo>
                  <a:pt x="247" y="44"/>
                  <a:pt x="247" y="44"/>
                  <a:pt x="247" y="44"/>
                </a:cubicBezTo>
                <a:cubicBezTo>
                  <a:pt x="247" y="44"/>
                  <a:pt x="246" y="44"/>
                  <a:pt x="246" y="44"/>
                </a:cubicBezTo>
                <a:cubicBezTo>
                  <a:pt x="246" y="44"/>
                  <a:pt x="247" y="45"/>
                  <a:pt x="247" y="45"/>
                </a:cubicBezTo>
                <a:cubicBezTo>
                  <a:pt x="247" y="45"/>
                  <a:pt x="247" y="44"/>
                  <a:pt x="247" y="44"/>
                </a:cubicBezTo>
                <a:moveTo>
                  <a:pt x="56" y="597"/>
                </a:moveTo>
                <a:cubicBezTo>
                  <a:pt x="56" y="597"/>
                  <a:pt x="56" y="597"/>
                  <a:pt x="56" y="597"/>
                </a:cubicBezTo>
                <a:cubicBezTo>
                  <a:pt x="56" y="597"/>
                  <a:pt x="56" y="597"/>
                  <a:pt x="56" y="597"/>
                </a:cubicBezTo>
                <a:cubicBezTo>
                  <a:pt x="56" y="597"/>
                  <a:pt x="56" y="598"/>
                  <a:pt x="56" y="598"/>
                </a:cubicBezTo>
                <a:cubicBezTo>
                  <a:pt x="56" y="598"/>
                  <a:pt x="56" y="597"/>
                  <a:pt x="56" y="597"/>
                </a:cubicBezTo>
                <a:moveTo>
                  <a:pt x="461" y="801"/>
                </a:moveTo>
                <a:cubicBezTo>
                  <a:pt x="461" y="801"/>
                  <a:pt x="461" y="801"/>
                  <a:pt x="461" y="801"/>
                </a:cubicBezTo>
                <a:cubicBezTo>
                  <a:pt x="461" y="801"/>
                  <a:pt x="461" y="801"/>
                  <a:pt x="461" y="801"/>
                </a:cubicBezTo>
                <a:cubicBezTo>
                  <a:pt x="461" y="801"/>
                  <a:pt x="461" y="801"/>
                  <a:pt x="461" y="802"/>
                </a:cubicBezTo>
                <a:cubicBezTo>
                  <a:pt x="461" y="802"/>
                  <a:pt x="461" y="801"/>
                  <a:pt x="461" y="801"/>
                </a:cubicBezTo>
                <a:moveTo>
                  <a:pt x="440" y="807"/>
                </a:moveTo>
                <a:cubicBezTo>
                  <a:pt x="440" y="807"/>
                  <a:pt x="440" y="807"/>
                  <a:pt x="440" y="807"/>
                </a:cubicBezTo>
                <a:cubicBezTo>
                  <a:pt x="440" y="807"/>
                  <a:pt x="440" y="807"/>
                  <a:pt x="440" y="807"/>
                </a:cubicBezTo>
                <a:cubicBezTo>
                  <a:pt x="440" y="807"/>
                  <a:pt x="440" y="807"/>
                  <a:pt x="441" y="807"/>
                </a:cubicBezTo>
                <a:cubicBezTo>
                  <a:pt x="441" y="807"/>
                  <a:pt x="440" y="807"/>
                  <a:pt x="440" y="807"/>
                </a:cubicBezTo>
                <a:moveTo>
                  <a:pt x="454" y="804"/>
                </a:moveTo>
                <a:cubicBezTo>
                  <a:pt x="454" y="805"/>
                  <a:pt x="454" y="805"/>
                  <a:pt x="454" y="805"/>
                </a:cubicBezTo>
                <a:cubicBezTo>
                  <a:pt x="454" y="805"/>
                  <a:pt x="454" y="805"/>
                  <a:pt x="454" y="805"/>
                </a:cubicBezTo>
                <a:cubicBezTo>
                  <a:pt x="455" y="805"/>
                  <a:pt x="455" y="805"/>
                  <a:pt x="455" y="805"/>
                </a:cubicBezTo>
                <a:cubicBezTo>
                  <a:pt x="455" y="805"/>
                  <a:pt x="455" y="805"/>
                  <a:pt x="454" y="804"/>
                </a:cubicBezTo>
                <a:moveTo>
                  <a:pt x="437" y="802"/>
                </a:moveTo>
                <a:cubicBezTo>
                  <a:pt x="437" y="802"/>
                  <a:pt x="436" y="802"/>
                  <a:pt x="436" y="802"/>
                </a:cubicBezTo>
                <a:cubicBezTo>
                  <a:pt x="436" y="802"/>
                  <a:pt x="436" y="802"/>
                  <a:pt x="436" y="802"/>
                </a:cubicBezTo>
                <a:cubicBezTo>
                  <a:pt x="436" y="802"/>
                  <a:pt x="436" y="802"/>
                  <a:pt x="436" y="803"/>
                </a:cubicBezTo>
                <a:cubicBezTo>
                  <a:pt x="436" y="802"/>
                  <a:pt x="437" y="802"/>
                  <a:pt x="437" y="802"/>
                </a:cubicBezTo>
                <a:moveTo>
                  <a:pt x="429" y="804"/>
                </a:moveTo>
                <a:cubicBezTo>
                  <a:pt x="430" y="804"/>
                  <a:pt x="430" y="804"/>
                  <a:pt x="430" y="804"/>
                </a:cubicBezTo>
                <a:cubicBezTo>
                  <a:pt x="430" y="804"/>
                  <a:pt x="430" y="804"/>
                  <a:pt x="430" y="804"/>
                </a:cubicBezTo>
                <a:cubicBezTo>
                  <a:pt x="430" y="804"/>
                  <a:pt x="430" y="804"/>
                  <a:pt x="430" y="804"/>
                </a:cubicBezTo>
                <a:cubicBezTo>
                  <a:pt x="430" y="804"/>
                  <a:pt x="430" y="804"/>
                  <a:pt x="429" y="804"/>
                </a:cubicBezTo>
                <a:moveTo>
                  <a:pt x="59" y="592"/>
                </a:moveTo>
                <a:cubicBezTo>
                  <a:pt x="59" y="591"/>
                  <a:pt x="59" y="591"/>
                  <a:pt x="59" y="591"/>
                </a:cubicBezTo>
                <a:cubicBezTo>
                  <a:pt x="59" y="591"/>
                  <a:pt x="59" y="591"/>
                  <a:pt x="59" y="591"/>
                </a:cubicBezTo>
                <a:cubicBezTo>
                  <a:pt x="59" y="592"/>
                  <a:pt x="59" y="592"/>
                  <a:pt x="59" y="592"/>
                </a:cubicBezTo>
                <a:cubicBezTo>
                  <a:pt x="59" y="592"/>
                  <a:pt x="59" y="592"/>
                  <a:pt x="59" y="592"/>
                </a:cubicBezTo>
                <a:moveTo>
                  <a:pt x="202" y="743"/>
                </a:moveTo>
                <a:cubicBezTo>
                  <a:pt x="202" y="743"/>
                  <a:pt x="202" y="743"/>
                  <a:pt x="202" y="743"/>
                </a:cubicBezTo>
                <a:cubicBezTo>
                  <a:pt x="202" y="743"/>
                  <a:pt x="202" y="743"/>
                  <a:pt x="202" y="743"/>
                </a:cubicBezTo>
                <a:cubicBezTo>
                  <a:pt x="202" y="744"/>
                  <a:pt x="202" y="744"/>
                  <a:pt x="202" y="744"/>
                </a:cubicBezTo>
                <a:cubicBezTo>
                  <a:pt x="202" y="744"/>
                  <a:pt x="202" y="743"/>
                  <a:pt x="202" y="743"/>
                </a:cubicBezTo>
                <a:moveTo>
                  <a:pt x="332" y="791"/>
                </a:moveTo>
                <a:cubicBezTo>
                  <a:pt x="332" y="791"/>
                  <a:pt x="332" y="790"/>
                  <a:pt x="332" y="790"/>
                </a:cubicBezTo>
                <a:cubicBezTo>
                  <a:pt x="332" y="790"/>
                  <a:pt x="332" y="791"/>
                  <a:pt x="332" y="791"/>
                </a:cubicBezTo>
                <a:cubicBezTo>
                  <a:pt x="332" y="791"/>
                  <a:pt x="332" y="791"/>
                  <a:pt x="332" y="791"/>
                </a:cubicBezTo>
                <a:cubicBezTo>
                  <a:pt x="332" y="791"/>
                  <a:pt x="332" y="791"/>
                  <a:pt x="332" y="791"/>
                </a:cubicBezTo>
                <a:moveTo>
                  <a:pt x="615" y="743"/>
                </a:moveTo>
                <a:cubicBezTo>
                  <a:pt x="615" y="743"/>
                  <a:pt x="615" y="743"/>
                  <a:pt x="615" y="743"/>
                </a:cubicBezTo>
                <a:cubicBezTo>
                  <a:pt x="615" y="743"/>
                  <a:pt x="614" y="743"/>
                  <a:pt x="614" y="743"/>
                </a:cubicBezTo>
                <a:cubicBezTo>
                  <a:pt x="614" y="743"/>
                  <a:pt x="614" y="744"/>
                  <a:pt x="615" y="744"/>
                </a:cubicBezTo>
                <a:cubicBezTo>
                  <a:pt x="615" y="744"/>
                  <a:pt x="615" y="743"/>
                  <a:pt x="615" y="743"/>
                </a:cubicBezTo>
                <a:moveTo>
                  <a:pt x="195" y="745"/>
                </a:moveTo>
                <a:cubicBezTo>
                  <a:pt x="195" y="745"/>
                  <a:pt x="195" y="745"/>
                  <a:pt x="195" y="745"/>
                </a:cubicBezTo>
                <a:cubicBezTo>
                  <a:pt x="195" y="745"/>
                  <a:pt x="195" y="745"/>
                  <a:pt x="195" y="746"/>
                </a:cubicBezTo>
                <a:cubicBezTo>
                  <a:pt x="196" y="746"/>
                  <a:pt x="196" y="745"/>
                  <a:pt x="196" y="745"/>
                </a:cubicBezTo>
                <a:cubicBezTo>
                  <a:pt x="196" y="745"/>
                  <a:pt x="196" y="745"/>
                  <a:pt x="195" y="745"/>
                </a:cubicBezTo>
                <a:moveTo>
                  <a:pt x="197" y="746"/>
                </a:moveTo>
                <a:cubicBezTo>
                  <a:pt x="197" y="746"/>
                  <a:pt x="197" y="747"/>
                  <a:pt x="197" y="747"/>
                </a:cubicBezTo>
                <a:cubicBezTo>
                  <a:pt x="197" y="746"/>
                  <a:pt x="198" y="746"/>
                  <a:pt x="198" y="746"/>
                </a:cubicBezTo>
                <a:cubicBezTo>
                  <a:pt x="198" y="746"/>
                  <a:pt x="197" y="746"/>
                  <a:pt x="197" y="746"/>
                </a:cubicBezTo>
                <a:cubicBezTo>
                  <a:pt x="197" y="746"/>
                  <a:pt x="197" y="746"/>
                  <a:pt x="197" y="746"/>
                </a:cubicBezTo>
                <a:moveTo>
                  <a:pt x="210" y="746"/>
                </a:moveTo>
                <a:cubicBezTo>
                  <a:pt x="210" y="746"/>
                  <a:pt x="210" y="746"/>
                  <a:pt x="210" y="746"/>
                </a:cubicBezTo>
                <a:cubicBezTo>
                  <a:pt x="210" y="746"/>
                  <a:pt x="209" y="746"/>
                  <a:pt x="209" y="746"/>
                </a:cubicBezTo>
                <a:cubicBezTo>
                  <a:pt x="209" y="746"/>
                  <a:pt x="209" y="746"/>
                  <a:pt x="210" y="746"/>
                </a:cubicBezTo>
                <a:cubicBezTo>
                  <a:pt x="210" y="746"/>
                  <a:pt x="210" y="746"/>
                  <a:pt x="210" y="746"/>
                </a:cubicBezTo>
                <a:moveTo>
                  <a:pt x="213" y="746"/>
                </a:moveTo>
                <a:cubicBezTo>
                  <a:pt x="213" y="746"/>
                  <a:pt x="213" y="747"/>
                  <a:pt x="213" y="747"/>
                </a:cubicBezTo>
                <a:cubicBezTo>
                  <a:pt x="214" y="746"/>
                  <a:pt x="214" y="746"/>
                  <a:pt x="214" y="746"/>
                </a:cubicBezTo>
                <a:cubicBezTo>
                  <a:pt x="214" y="746"/>
                  <a:pt x="214" y="746"/>
                  <a:pt x="213" y="746"/>
                </a:cubicBezTo>
                <a:cubicBezTo>
                  <a:pt x="213" y="746"/>
                  <a:pt x="213" y="746"/>
                  <a:pt x="213" y="746"/>
                </a:cubicBezTo>
                <a:moveTo>
                  <a:pt x="194" y="747"/>
                </a:moveTo>
                <a:cubicBezTo>
                  <a:pt x="193" y="747"/>
                  <a:pt x="193" y="747"/>
                  <a:pt x="193" y="747"/>
                </a:cubicBezTo>
                <a:cubicBezTo>
                  <a:pt x="193" y="747"/>
                  <a:pt x="193" y="747"/>
                  <a:pt x="194" y="748"/>
                </a:cubicBezTo>
                <a:cubicBezTo>
                  <a:pt x="194" y="747"/>
                  <a:pt x="194" y="747"/>
                  <a:pt x="194" y="747"/>
                </a:cubicBezTo>
                <a:cubicBezTo>
                  <a:pt x="194" y="747"/>
                  <a:pt x="194" y="747"/>
                  <a:pt x="194" y="747"/>
                </a:cubicBezTo>
                <a:moveTo>
                  <a:pt x="436" y="9"/>
                </a:moveTo>
                <a:cubicBezTo>
                  <a:pt x="436" y="9"/>
                  <a:pt x="436" y="9"/>
                  <a:pt x="436" y="9"/>
                </a:cubicBezTo>
                <a:cubicBezTo>
                  <a:pt x="435" y="9"/>
                  <a:pt x="435" y="9"/>
                  <a:pt x="435" y="9"/>
                </a:cubicBezTo>
                <a:cubicBezTo>
                  <a:pt x="435" y="9"/>
                  <a:pt x="435" y="9"/>
                  <a:pt x="435" y="9"/>
                </a:cubicBezTo>
                <a:cubicBezTo>
                  <a:pt x="435" y="9"/>
                  <a:pt x="436" y="9"/>
                  <a:pt x="436" y="9"/>
                </a:cubicBezTo>
                <a:moveTo>
                  <a:pt x="204" y="749"/>
                </a:moveTo>
                <a:cubicBezTo>
                  <a:pt x="204" y="749"/>
                  <a:pt x="204" y="749"/>
                  <a:pt x="204" y="749"/>
                </a:cubicBezTo>
                <a:cubicBezTo>
                  <a:pt x="204" y="749"/>
                  <a:pt x="204" y="749"/>
                  <a:pt x="204" y="749"/>
                </a:cubicBezTo>
                <a:cubicBezTo>
                  <a:pt x="204" y="749"/>
                  <a:pt x="204" y="749"/>
                  <a:pt x="204" y="749"/>
                </a:cubicBezTo>
                <a:cubicBezTo>
                  <a:pt x="204" y="749"/>
                  <a:pt x="204" y="749"/>
                  <a:pt x="204" y="749"/>
                </a:cubicBezTo>
                <a:moveTo>
                  <a:pt x="610" y="749"/>
                </a:moveTo>
                <a:cubicBezTo>
                  <a:pt x="610" y="749"/>
                  <a:pt x="610" y="749"/>
                  <a:pt x="610" y="749"/>
                </a:cubicBezTo>
                <a:cubicBezTo>
                  <a:pt x="610" y="749"/>
                  <a:pt x="610" y="749"/>
                  <a:pt x="610" y="749"/>
                </a:cubicBezTo>
                <a:cubicBezTo>
                  <a:pt x="610" y="749"/>
                  <a:pt x="610" y="749"/>
                  <a:pt x="609" y="749"/>
                </a:cubicBezTo>
                <a:cubicBezTo>
                  <a:pt x="610" y="749"/>
                  <a:pt x="610" y="749"/>
                  <a:pt x="610" y="749"/>
                </a:cubicBezTo>
                <a:moveTo>
                  <a:pt x="498" y="788"/>
                </a:moveTo>
                <a:cubicBezTo>
                  <a:pt x="498" y="788"/>
                  <a:pt x="498" y="788"/>
                  <a:pt x="498" y="788"/>
                </a:cubicBezTo>
                <a:cubicBezTo>
                  <a:pt x="498" y="788"/>
                  <a:pt x="498" y="788"/>
                  <a:pt x="498" y="788"/>
                </a:cubicBezTo>
                <a:cubicBezTo>
                  <a:pt x="498" y="788"/>
                  <a:pt x="498" y="788"/>
                  <a:pt x="498" y="787"/>
                </a:cubicBezTo>
                <a:cubicBezTo>
                  <a:pt x="498" y="788"/>
                  <a:pt x="498" y="788"/>
                  <a:pt x="498" y="788"/>
                </a:cubicBezTo>
                <a:moveTo>
                  <a:pt x="196" y="751"/>
                </a:moveTo>
                <a:cubicBezTo>
                  <a:pt x="196" y="751"/>
                  <a:pt x="196" y="751"/>
                  <a:pt x="195" y="750"/>
                </a:cubicBezTo>
                <a:cubicBezTo>
                  <a:pt x="195" y="751"/>
                  <a:pt x="195" y="751"/>
                  <a:pt x="195" y="751"/>
                </a:cubicBezTo>
                <a:cubicBezTo>
                  <a:pt x="195" y="751"/>
                  <a:pt x="195" y="751"/>
                  <a:pt x="195" y="751"/>
                </a:cubicBezTo>
                <a:cubicBezTo>
                  <a:pt x="196" y="751"/>
                  <a:pt x="196" y="751"/>
                  <a:pt x="196" y="751"/>
                </a:cubicBezTo>
                <a:moveTo>
                  <a:pt x="210" y="751"/>
                </a:moveTo>
                <a:cubicBezTo>
                  <a:pt x="210" y="751"/>
                  <a:pt x="210" y="751"/>
                  <a:pt x="210" y="750"/>
                </a:cubicBezTo>
                <a:cubicBezTo>
                  <a:pt x="210" y="751"/>
                  <a:pt x="209" y="751"/>
                  <a:pt x="209" y="751"/>
                </a:cubicBezTo>
                <a:cubicBezTo>
                  <a:pt x="209" y="751"/>
                  <a:pt x="210" y="751"/>
                  <a:pt x="210" y="751"/>
                </a:cubicBezTo>
                <a:cubicBezTo>
                  <a:pt x="210" y="751"/>
                  <a:pt x="210" y="751"/>
                  <a:pt x="210" y="751"/>
                </a:cubicBezTo>
                <a:moveTo>
                  <a:pt x="651" y="725"/>
                </a:moveTo>
                <a:cubicBezTo>
                  <a:pt x="651" y="726"/>
                  <a:pt x="652" y="726"/>
                  <a:pt x="652" y="726"/>
                </a:cubicBezTo>
                <a:cubicBezTo>
                  <a:pt x="652" y="726"/>
                  <a:pt x="652" y="725"/>
                  <a:pt x="652" y="725"/>
                </a:cubicBezTo>
                <a:cubicBezTo>
                  <a:pt x="652" y="725"/>
                  <a:pt x="652" y="725"/>
                  <a:pt x="652" y="725"/>
                </a:cubicBezTo>
                <a:cubicBezTo>
                  <a:pt x="652" y="725"/>
                  <a:pt x="651" y="725"/>
                  <a:pt x="651" y="725"/>
                </a:cubicBezTo>
                <a:moveTo>
                  <a:pt x="651" y="728"/>
                </a:moveTo>
                <a:cubicBezTo>
                  <a:pt x="651" y="728"/>
                  <a:pt x="652" y="729"/>
                  <a:pt x="652" y="729"/>
                </a:cubicBezTo>
                <a:cubicBezTo>
                  <a:pt x="652" y="728"/>
                  <a:pt x="652" y="728"/>
                  <a:pt x="652" y="728"/>
                </a:cubicBezTo>
                <a:cubicBezTo>
                  <a:pt x="652" y="728"/>
                  <a:pt x="652" y="728"/>
                  <a:pt x="652" y="728"/>
                </a:cubicBezTo>
                <a:cubicBezTo>
                  <a:pt x="652" y="728"/>
                  <a:pt x="651" y="728"/>
                  <a:pt x="651" y="728"/>
                </a:cubicBezTo>
                <a:moveTo>
                  <a:pt x="475" y="794"/>
                </a:moveTo>
                <a:cubicBezTo>
                  <a:pt x="475" y="794"/>
                  <a:pt x="475" y="794"/>
                  <a:pt x="475" y="795"/>
                </a:cubicBezTo>
                <a:cubicBezTo>
                  <a:pt x="475" y="795"/>
                  <a:pt x="475" y="795"/>
                  <a:pt x="475" y="795"/>
                </a:cubicBezTo>
                <a:cubicBezTo>
                  <a:pt x="475" y="795"/>
                  <a:pt x="476" y="795"/>
                  <a:pt x="476" y="795"/>
                </a:cubicBezTo>
                <a:cubicBezTo>
                  <a:pt x="476" y="794"/>
                  <a:pt x="476" y="794"/>
                  <a:pt x="475" y="794"/>
                </a:cubicBezTo>
                <a:moveTo>
                  <a:pt x="465" y="794"/>
                </a:moveTo>
                <a:cubicBezTo>
                  <a:pt x="465" y="794"/>
                  <a:pt x="465" y="794"/>
                  <a:pt x="465" y="794"/>
                </a:cubicBezTo>
                <a:cubicBezTo>
                  <a:pt x="465" y="794"/>
                  <a:pt x="465" y="794"/>
                  <a:pt x="465" y="795"/>
                </a:cubicBezTo>
                <a:cubicBezTo>
                  <a:pt x="465" y="795"/>
                  <a:pt x="465" y="795"/>
                  <a:pt x="465" y="795"/>
                </a:cubicBezTo>
                <a:cubicBezTo>
                  <a:pt x="465" y="795"/>
                  <a:pt x="465" y="795"/>
                  <a:pt x="465" y="794"/>
                </a:cubicBezTo>
                <a:moveTo>
                  <a:pt x="506" y="792"/>
                </a:moveTo>
                <a:cubicBezTo>
                  <a:pt x="506" y="792"/>
                  <a:pt x="505" y="793"/>
                  <a:pt x="505" y="793"/>
                </a:cubicBezTo>
                <a:cubicBezTo>
                  <a:pt x="505" y="793"/>
                  <a:pt x="505" y="793"/>
                  <a:pt x="505" y="793"/>
                </a:cubicBezTo>
                <a:cubicBezTo>
                  <a:pt x="506" y="793"/>
                  <a:pt x="506" y="793"/>
                  <a:pt x="506" y="793"/>
                </a:cubicBezTo>
                <a:cubicBezTo>
                  <a:pt x="506" y="793"/>
                  <a:pt x="506" y="792"/>
                  <a:pt x="506" y="792"/>
                </a:cubicBezTo>
                <a:moveTo>
                  <a:pt x="636" y="737"/>
                </a:moveTo>
                <a:cubicBezTo>
                  <a:pt x="635" y="737"/>
                  <a:pt x="635" y="737"/>
                  <a:pt x="635" y="737"/>
                </a:cubicBezTo>
                <a:cubicBezTo>
                  <a:pt x="635" y="738"/>
                  <a:pt x="635" y="738"/>
                  <a:pt x="636" y="738"/>
                </a:cubicBezTo>
                <a:cubicBezTo>
                  <a:pt x="636" y="738"/>
                  <a:pt x="636" y="738"/>
                  <a:pt x="636" y="738"/>
                </a:cubicBezTo>
                <a:cubicBezTo>
                  <a:pt x="636" y="738"/>
                  <a:pt x="636" y="737"/>
                  <a:pt x="636" y="737"/>
                </a:cubicBezTo>
                <a:moveTo>
                  <a:pt x="344" y="793"/>
                </a:moveTo>
                <a:cubicBezTo>
                  <a:pt x="344" y="793"/>
                  <a:pt x="344" y="792"/>
                  <a:pt x="343" y="792"/>
                </a:cubicBezTo>
                <a:cubicBezTo>
                  <a:pt x="343" y="792"/>
                  <a:pt x="343" y="792"/>
                  <a:pt x="343" y="792"/>
                </a:cubicBezTo>
                <a:cubicBezTo>
                  <a:pt x="343" y="793"/>
                  <a:pt x="343" y="793"/>
                  <a:pt x="343" y="793"/>
                </a:cubicBezTo>
                <a:cubicBezTo>
                  <a:pt x="344" y="793"/>
                  <a:pt x="344" y="793"/>
                  <a:pt x="344" y="793"/>
                </a:cubicBezTo>
                <a:moveTo>
                  <a:pt x="393" y="5"/>
                </a:moveTo>
                <a:cubicBezTo>
                  <a:pt x="393" y="5"/>
                  <a:pt x="392" y="5"/>
                  <a:pt x="392" y="5"/>
                </a:cubicBezTo>
                <a:cubicBezTo>
                  <a:pt x="393" y="5"/>
                  <a:pt x="393" y="6"/>
                  <a:pt x="393" y="6"/>
                </a:cubicBezTo>
                <a:cubicBezTo>
                  <a:pt x="393" y="6"/>
                  <a:pt x="393" y="6"/>
                  <a:pt x="393" y="6"/>
                </a:cubicBezTo>
                <a:cubicBezTo>
                  <a:pt x="393" y="5"/>
                  <a:pt x="393" y="5"/>
                  <a:pt x="393" y="5"/>
                </a:cubicBezTo>
                <a:moveTo>
                  <a:pt x="234" y="763"/>
                </a:moveTo>
                <a:cubicBezTo>
                  <a:pt x="234" y="762"/>
                  <a:pt x="234" y="762"/>
                  <a:pt x="234" y="762"/>
                </a:cubicBezTo>
                <a:cubicBezTo>
                  <a:pt x="234" y="762"/>
                  <a:pt x="233" y="762"/>
                  <a:pt x="233" y="762"/>
                </a:cubicBezTo>
                <a:cubicBezTo>
                  <a:pt x="233" y="762"/>
                  <a:pt x="233" y="762"/>
                  <a:pt x="233" y="762"/>
                </a:cubicBezTo>
                <a:cubicBezTo>
                  <a:pt x="233" y="762"/>
                  <a:pt x="233" y="763"/>
                  <a:pt x="234" y="763"/>
                </a:cubicBezTo>
                <a:moveTo>
                  <a:pt x="526" y="785"/>
                </a:moveTo>
                <a:cubicBezTo>
                  <a:pt x="525" y="785"/>
                  <a:pt x="525" y="785"/>
                  <a:pt x="525" y="785"/>
                </a:cubicBezTo>
                <a:cubicBezTo>
                  <a:pt x="525" y="785"/>
                  <a:pt x="525" y="785"/>
                  <a:pt x="526" y="786"/>
                </a:cubicBezTo>
                <a:cubicBezTo>
                  <a:pt x="526" y="785"/>
                  <a:pt x="526" y="785"/>
                  <a:pt x="526" y="785"/>
                </a:cubicBezTo>
                <a:cubicBezTo>
                  <a:pt x="526" y="785"/>
                  <a:pt x="526" y="785"/>
                  <a:pt x="526" y="785"/>
                </a:cubicBezTo>
                <a:moveTo>
                  <a:pt x="249" y="765"/>
                </a:moveTo>
                <a:cubicBezTo>
                  <a:pt x="250" y="764"/>
                  <a:pt x="250" y="764"/>
                  <a:pt x="250" y="764"/>
                </a:cubicBezTo>
                <a:cubicBezTo>
                  <a:pt x="250" y="764"/>
                  <a:pt x="250" y="764"/>
                  <a:pt x="250" y="764"/>
                </a:cubicBezTo>
                <a:cubicBezTo>
                  <a:pt x="249" y="764"/>
                  <a:pt x="249" y="764"/>
                  <a:pt x="249" y="764"/>
                </a:cubicBezTo>
                <a:cubicBezTo>
                  <a:pt x="249" y="764"/>
                  <a:pt x="249" y="764"/>
                  <a:pt x="249" y="765"/>
                </a:cubicBezTo>
                <a:moveTo>
                  <a:pt x="575" y="765"/>
                </a:moveTo>
                <a:cubicBezTo>
                  <a:pt x="575" y="765"/>
                  <a:pt x="575" y="765"/>
                  <a:pt x="575" y="766"/>
                </a:cubicBezTo>
                <a:cubicBezTo>
                  <a:pt x="575" y="766"/>
                  <a:pt x="575" y="765"/>
                  <a:pt x="575" y="765"/>
                </a:cubicBezTo>
                <a:cubicBezTo>
                  <a:pt x="575" y="765"/>
                  <a:pt x="575" y="765"/>
                  <a:pt x="575" y="765"/>
                </a:cubicBezTo>
                <a:cubicBezTo>
                  <a:pt x="575" y="765"/>
                  <a:pt x="575" y="765"/>
                  <a:pt x="575" y="765"/>
                </a:cubicBezTo>
                <a:moveTo>
                  <a:pt x="591" y="767"/>
                </a:moveTo>
                <a:cubicBezTo>
                  <a:pt x="591" y="767"/>
                  <a:pt x="591" y="767"/>
                  <a:pt x="591" y="767"/>
                </a:cubicBezTo>
                <a:cubicBezTo>
                  <a:pt x="591" y="767"/>
                  <a:pt x="591" y="767"/>
                  <a:pt x="591" y="768"/>
                </a:cubicBezTo>
                <a:cubicBezTo>
                  <a:pt x="591" y="767"/>
                  <a:pt x="591" y="767"/>
                  <a:pt x="591" y="767"/>
                </a:cubicBezTo>
                <a:cubicBezTo>
                  <a:pt x="591" y="767"/>
                  <a:pt x="591" y="767"/>
                  <a:pt x="591" y="767"/>
                </a:cubicBezTo>
                <a:moveTo>
                  <a:pt x="435" y="7"/>
                </a:moveTo>
                <a:cubicBezTo>
                  <a:pt x="435" y="7"/>
                  <a:pt x="435" y="8"/>
                  <a:pt x="435" y="8"/>
                </a:cubicBezTo>
                <a:cubicBezTo>
                  <a:pt x="436" y="8"/>
                  <a:pt x="436" y="8"/>
                  <a:pt x="436" y="7"/>
                </a:cubicBezTo>
                <a:cubicBezTo>
                  <a:pt x="436" y="7"/>
                  <a:pt x="436" y="7"/>
                  <a:pt x="435" y="7"/>
                </a:cubicBezTo>
                <a:cubicBezTo>
                  <a:pt x="435" y="7"/>
                  <a:pt x="435" y="7"/>
                  <a:pt x="435" y="7"/>
                </a:cubicBezTo>
                <a:moveTo>
                  <a:pt x="236" y="770"/>
                </a:moveTo>
                <a:cubicBezTo>
                  <a:pt x="236" y="770"/>
                  <a:pt x="236" y="770"/>
                  <a:pt x="236" y="770"/>
                </a:cubicBezTo>
                <a:cubicBezTo>
                  <a:pt x="236" y="770"/>
                  <a:pt x="236" y="770"/>
                  <a:pt x="236" y="770"/>
                </a:cubicBezTo>
                <a:cubicBezTo>
                  <a:pt x="236" y="770"/>
                  <a:pt x="237" y="770"/>
                  <a:pt x="237" y="770"/>
                </a:cubicBezTo>
                <a:cubicBezTo>
                  <a:pt x="237" y="770"/>
                  <a:pt x="236" y="770"/>
                  <a:pt x="236" y="770"/>
                </a:cubicBezTo>
                <a:moveTo>
                  <a:pt x="242" y="770"/>
                </a:moveTo>
                <a:cubicBezTo>
                  <a:pt x="242" y="770"/>
                  <a:pt x="242" y="770"/>
                  <a:pt x="242" y="770"/>
                </a:cubicBezTo>
                <a:cubicBezTo>
                  <a:pt x="242" y="770"/>
                  <a:pt x="242" y="770"/>
                  <a:pt x="242" y="770"/>
                </a:cubicBezTo>
                <a:cubicBezTo>
                  <a:pt x="242" y="770"/>
                  <a:pt x="242" y="770"/>
                  <a:pt x="241" y="770"/>
                </a:cubicBezTo>
                <a:cubicBezTo>
                  <a:pt x="242" y="770"/>
                  <a:pt x="242" y="770"/>
                  <a:pt x="242" y="770"/>
                </a:cubicBezTo>
                <a:moveTo>
                  <a:pt x="236" y="772"/>
                </a:moveTo>
                <a:cubicBezTo>
                  <a:pt x="236" y="772"/>
                  <a:pt x="236" y="772"/>
                  <a:pt x="236" y="772"/>
                </a:cubicBezTo>
                <a:cubicBezTo>
                  <a:pt x="236" y="772"/>
                  <a:pt x="236" y="772"/>
                  <a:pt x="237" y="772"/>
                </a:cubicBezTo>
                <a:cubicBezTo>
                  <a:pt x="237" y="772"/>
                  <a:pt x="236" y="771"/>
                  <a:pt x="236" y="771"/>
                </a:cubicBezTo>
                <a:cubicBezTo>
                  <a:pt x="236" y="772"/>
                  <a:pt x="236" y="772"/>
                  <a:pt x="236" y="772"/>
                </a:cubicBezTo>
                <a:moveTo>
                  <a:pt x="238" y="773"/>
                </a:moveTo>
                <a:cubicBezTo>
                  <a:pt x="238" y="773"/>
                  <a:pt x="238" y="773"/>
                  <a:pt x="238" y="773"/>
                </a:cubicBezTo>
                <a:cubicBezTo>
                  <a:pt x="238" y="773"/>
                  <a:pt x="238" y="773"/>
                  <a:pt x="238" y="773"/>
                </a:cubicBezTo>
                <a:cubicBezTo>
                  <a:pt x="238" y="772"/>
                  <a:pt x="238" y="772"/>
                  <a:pt x="238" y="772"/>
                </a:cubicBezTo>
                <a:cubicBezTo>
                  <a:pt x="238" y="772"/>
                  <a:pt x="238" y="773"/>
                  <a:pt x="238" y="773"/>
                </a:cubicBezTo>
                <a:moveTo>
                  <a:pt x="242" y="776"/>
                </a:moveTo>
                <a:cubicBezTo>
                  <a:pt x="242" y="776"/>
                  <a:pt x="242" y="775"/>
                  <a:pt x="242" y="775"/>
                </a:cubicBezTo>
                <a:cubicBezTo>
                  <a:pt x="242" y="775"/>
                  <a:pt x="242" y="775"/>
                  <a:pt x="242" y="775"/>
                </a:cubicBezTo>
                <a:cubicBezTo>
                  <a:pt x="242" y="776"/>
                  <a:pt x="242" y="776"/>
                  <a:pt x="242" y="776"/>
                </a:cubicBezTo>
                <a:cubicBezTo>
                  <a:pt x="242" y="776"/>
                  <a:pt x="242" y="776"/>
                  <a:pt x="242" y="776"/>
                </a:cubicBezTo>
                <a:moveTo>
                  <a:pt x="523" y="782"/>
                </a:moveTo>
                <a:cubicBezTo>
                  <a:pt x="523" y="782"/>
                  <a:pt x="524" y="782"/>
                  <a:pt x="524" y="783"/>
                </a:cubicBezTo>
                <a:cubicBezTo>
                  <a:pt x="524" y="783"/>
                  <a:pt x="524" y="782"/>
                  <a:pt x="524" y="782"/>
                </a:cubicBezTo>
                <a:cubicBezTo>
                  <a:pt x="524" y="782"/>
                  <a:pt x="524" y="782"/>
                  <a:pt x="524" y="782"/>
                </a:cubicBezTo>
                <a:cubicBezTo>
                  <a:pt x="524" y="782"/>
                  <a:pt x="523" y="782"/>
                  <a:pt x="523" y="782"/>
                </a:cubicBezTo>
                <a:moveTo>
                  <a:pt x="201" y="752"/>
                </a:moveTo>
                <a:cubicBezTo>
                  <a:pt x="201" y="752"/>
                  <a:pt x="201" y="751"/>
                  <a:pt x="201" y="751"/>
                </a:cubicBezTo>
                <a:cubicBezTo>
                  <a:pt x="201" y="752"/>
                  <a:pt x="201" y="752"/>
                  <a:pt x="201" y="752"/>
                </a:cubicBezTo>
                <a:cubicBezTo>
                  <a:pt x="201" y="752"/>
                  <a:pt x="201" y="752"/>
                  <a:pt x="201" y="752"/>
                </a:cubicBezTo>
                <a:cubicBezTo>
                  <a:pt x="201" y="752"/>
                  <a:pt x="201" y="752"/>
                  <a:pt x="201" y="752"/>
                </a:cubicBezTo>
                <a:moveTo>
                  <a:pt x="431" y="9"/>
                </a:moveTo>
                <a:cubicBezTo>
                  <a:pt x="430" y="9"/>
                  <a:pt x="430" y="9"/>
                  <a:pt x="430" y="9"/>
                </a:cubicBezTo>
                <a:cubicBezTo>
                  <a:pt x="430" y="9"/>
                  <a:pt x="431" y="9"/>
                  <a:pt x="431" y="9"/>
                </a:cubicBezTo>
                <a:cubicBezTo>
                  <a:pt x="431" y="9"/>
                  <a:pt x="431" y="9"/>
                  <a:pt x="431" y="9"/>
                </a:cubicBezTo>
                <a:cubicBezTo>
                  <a:pt x="431" y="9"/>
                  <a:pt x="431" y="9"/>
                  <a:pt x="431" y="9"/>
                </a:cubicBezTo>
                <a:moveTo>
                  <a:pt x="208" y="752"/>
                </a:moveTo>
                <a:cubicBezTo>
                  <a:pt x="208" y="753"/>
                  <a:pt x="207" y="753"/>
                  <a:pt x="207" y="753"/>
                </a:cubicBezTo>
                <a:cubicBezTo>
                  <a:pt x="208" y="753"/>
                  <a:pt x="208" y="753"/>
                  <a:pt x="208" y="753"/>
                </a:cubicBezTo>
                <a:cubicBezTo>
                  <a:pt x="208" y="753"/>
                  <a:pt x="208" y="753"/>
                  <a:pt x="208" y="753"/>
                </a:cubicBezTo>
                <a:cubicBezTo>
                  <a:pt x="208" y="753"/>
                  <a:pt x="208" y="753"/>
                  <a:pt x="208" y="752"/>
                </a:cubicBezTo>
                <a:moveTo>
                  <a:pt x="205" y="758"/>
                </a:moveTo>
                <a:cubicBezTo>
                  <a:pt x="205" y="758"/>
                  <a:pt x="205" y="758"/>
                  <a:pt x="205" y="758"/>
                </a:cubicBezTo>
                <a:cubicBezTo>
                  <a:pt x="205" y="758"/>
                  <a:pt x="205" y="758"/>
                  <a:pt x="205" y="757"/>
                </a:cubicBezTo>
                <a:cubicBezTo>
                  <a:pt x="205" y="757"/>
                  <a:pt x="205" y="757"/>
                  <a:pt x="205" y="757"/>
                </a:cubicBezTo>
                <a:cubicBezTo>
                  <a:pt x="205" y="757"/>
                  <a:pt x="205" y="757"/>
                  <a:pt x="205" y="758"/>
                </a:cubicBezTo>
                <a:moveTo>
                  <a:pt x="515" y="787"/>
                </a:moveTo>
                <a:cubicBezTo>
                  <a:pt x="515" y="787"/>
                  <a:pt x="515" y="787"/>
                  <a:pt x="516" y="787"/>
                </a:cubicBezTo>
                <a:cubicBezTo>
                  <a:pt x="515" y="787"/>
                  <a:pt x="515" y="787"/>
                  <a:pt x="515" y="787"/>
                </a:cubicBezTo>
                <a:cubicBezTo>
                  <a:pt x="515" y="787"/>
                  <a:pt x="515" y="787"/>
                  <a:pt x="515" y="787"/>
                </a:cubicBezTo>
                <a:cubicBezTo>
                  <a:pt x="515" y="787"/>
                  <a:pt x="515" y="787"/>
                  <a:pt x="515" y="787"/>
                </a:cubicBezTo>
                <a:moveTo>
                  <a:pt x="215" y="760"/>
                </a:moveTo>
                <a:cubicBezTo>
                  <a:pt x="215" y="760"/>
                  <a:pt x="215" y="760"/>
                  <a:pt x="215" y="760"/>
                </a:cubicBezTo>
                <a:cubicBezTo>
                  <a:pt x="215" y="760"/>
                  <a:pt x="216" y="760"/>
                  <a:pt x="216" y="759"/>
                </a:cubicBezTo>
                <a:cubicBezTo>
                  <a:pt x="216" y="759"/>
                  <a:pt x="215" y="759"/>
                  <a:pt x="215" y="759"/>
                </a:cubicBezTo>
                <a:cubicBezTo>
                  <a:pt x="215" y="759"/>
                  <a:pt x="215" y="759"/>
                  <a:pt x="215" y="760"/>
                </a:cubicBezTo>
                <a:moveTo>
                  <a:pt x="319" y="787"/>
                </a:moveTo>
                <a:cubicBezTo>
                  <a:pt x="319" y="787"/>
                  <a:pt x="319" y="787"/>
                  <a:pt x="319" y="786"/>
                </a:cubicBezTo>
                <a:cubicBezTo>
                  <a:pt x="319" y="787"/>
                  <a:pt x="318" y="787"/>
                  <a:pt x="318" y="787"/>
                </a:cubicBezTo>
                <a:cubicBezTo>
                  <a:pt x="319" y="787"/>
                  <a:pt x="319" y="787"/>
                  <a:pt x="319" y="787"/>
                </a:cubicBezTo>
                <a:cubicBezTo>
                  <a:pt x="319" y="787"/>
                  <a:pt x="319" y="787"/>
                  <a:pt x="319" y="787"/>
                </a:cubicBezTo>
                <a:moveTo>
                  <a:pt x="93" y="645"/>
                </a:moveTo>
                <a:cubicBezTo>
                  <a:pt x="93" y="645"/>
                  <a:pt x="93" y="644"/>
                  <a:pt x="93" y="644"/>
                </a:cubicBezTo>
                <a:cubicBezTo>
                  <a:pt x="93" y="644"/>
                  <a:pt x="93" y="644"/>
                  <a:pt x="93" y="645"/>
                </a:cubicBezTo>
                <a:cubicBezTo>
                  <a:pt x="93" y="645"/>
                  <a:pt x="93" y="645"/>
                  <a:pt x="93" y="645"/>
                </a:cubicBezTo>
                <a:cubicBezTo>
                  <a:pt x="93" y="645"/>
                  <a:pt x="93" y="645"/>
                  <a:pt x="93" y="645"/>
                </a:cubicBezTo>
                <a:moveTo>
                  <a:pt x="530" y="33"/>
                </a:moveTo>
                <a:cubicBezTo>
                  <a:pt x="530" y="33"/>
                  <a:pt x="530" y="33"/>
                  <a:pt x="530" y="33"/>
                </a:cubicBezTo>
                <a:cubicBezTo>
                  <a:pt x="530" y="33"/>
                  <a:pt x="531" y="33"/>
                  <a:pt x="531" y="33"/>
                </a:cubicBezTo>
                <a:cubicBezTo>
                  <a:pt x="531" y="33"/>
                  <a:pt x="530" y="33"/>
                  <a:pt x="530" y="32"/>
                </a:cubicBezTo>
                <a:cubicBezTo>
                  <a:pt x="530" y="33"/>
                  <a:pt x="530" y="33"/>
                  <a:pt x="530" y="33"/>
                </a:cubicBezTo>
                <a:moveTo>
                  <a:pt x="555" y="31"/>
                </a:moveTo>
                <a:cubicBezTo>
                  <a:pt x="555" y="31"/>
                  <a:pt x="555" y="31"/>
                  <a:pt x="555" y="31"/>
                </a:cubicBezTo>
                <a:cubicBezTo>
                  <a:pt x="555" y="31"/>
                  <a:pt x="555" y="31"/>
                  <a:pt x="554" y="31"/>
                </a:cubicBezTo>
                <a:cubicBezTo>
                  <a:pt x="555" y="31"/>
                  <a:pt x="555" y="31"/>
                  <a:pt x="555" y="31"/>
                </a:cubicBezTo>
                <a:cubicBezTo>
                  <a:pt x="555" y="31"/>
                  <a:pt x="555" y="31"/>
                  <a:pt x="555" y="31"/>
                </a:cubicBezTo>
                <a:moveTo>
                  <a:pt x="502" y="798"/>
                </a:moveTo>
                <a:cubicBezTo>
                  <a:pt x="502" y="798"/>
                  <a:pt x="502" y="798"/>
                  <a:pt x="502" y="798"/>
                </a:cubicBezTo>
                <a:cubicBezTo>
                  <a:pt x="502" y="798"/>
                  <a:pt x="502" y="798"/>
                  <a:pt x="502" y="798"/>
                </a:cubicBezTo>
                <a:cubicBezTo>
                  <a:pt x="502" y="799"/>
                  <a:pt x="502" y="799"/>
                  <a:pt x="502" y="799"/>
                </a:cubicBezTo>
                <a:cubicBezTo>
                  <a:pt x="502" y="799"/>
                  <a:pt x="502" y="798"/>
                  <a:pt x="502" y="798"/>
                </a:cubicBezTo>
                <a:moveTo>
                  <a:pt x="98" y="662"/>
                </a:moveTo>
                <a:cubicBezTo>
                  <a:pt x="98" y="662"/>
                  <a:pt x="99" y="662"/>
                  <a:pt x="99" y="662"/>
                </a:cubicBezTo>
                <a:cubicBezTo>
                  <a:pt x="99" y="662"/>
                  <a:pt x="99" y="662"/>
                  <a:pt x="99" y="662"/>
                </a:cubicBezTo>
                <a:cubicBezTo>
                  <a:pt x="99" y="662"/>
                  <a:pt x="99" y="661"/>
                  <a:pt x="99" y="661"/>
                </a:cubicBezTo>
                <a:cubicBezTo>
                  <a:pt x="99" y="661"/>
                  <a:pt x="98" y="661"/>
                  <a:pt x="98" y="662"/>
                </a:cubicBezTo>
                <a:moveTo>
                  <a:pt x="536" y="27"/>
                </a:moveTo>
                <a:cubicBezTo>
                  <a:pt x="536" y="27"/>
                  <a:pt x="536" y="27"/>
                  <a:pt x="536" y="27"/>
                </a:cubicBezTo>
                <a:cubicBezTo>
                  <a:pt x="536" y="27"/>
                  <a:pt x="536" y="27"/>
                  <a:pt x="536" y="27"/>
                </a:cubicBezTo>
                <a:cubicBezTo>
                  <a:pt x="536" y="27"/>
                  <a:pt x="536" y="28"/>
                  <a:pt x="536" y="28"/>
                </a:cubicBezTo>
                <a:cubicBezTo>
                  <a:pt x="536" y="27"/>
                  <a:pt x="536" y="27"/>
                  <a:pt x="536" y="27"/>
                </a:cubicBezTo>
                <a:moveTo>
                  <a:pt x="524" y="27"/>
                </a:moveTo>
                <a:cubicBezTo>
                  <a:pt x="524" y="27"/>
                  <a:pt x="524" y="27"/>
                  <a:pt x="524" y="27"/>
                </a:cubicBezTo>
                <a:cubicBezTo>
                  <a:pt x="524" y="27"/>
                  <a:pt x="523" y="27"/>
                  <a:pt x="523" y="27"/>
                </a:cubicBezTo>
                <a:cubicBezTo>
                  <a:pt x="523" y="27"/>
                  <a:pt x="523" y="28"/>
                  <a:pt x="523" y="27"/>
                </a:cubicBezTo>
                <a:cubicBezTo>
                  <a:pt x="524" y="27"/>
                  <a:pt x="524" y="27"/>
                  <a:pt x="524" y="27"/>
                </a:cubicBezTo>
                <a:moveTo>
                  <a:pt x="508" y="797"/>
                </a:moveTo>
                <a:cubicBezTo>
                  <a:pt x="508" y="797"/>
                  <a:pt x="508" y="798"/>
                  <a:pt x="508" y="798"/>
                </a:cubicBezTo>
                <a:cubicBezTo>
                  <a:pt x="509" y="798"/>
                  <a:pt x="509" y="798"/>
                  <a:pt x="509" y="798"/>
                </a:cubicBezTo>
                <a:cubicBezTo>
                  <a:pt x="509" y="797"/>
                  <a:pt x="509" y="797"/>
                  <a:pt x="508" y="797"/>
                </a:cubicBezTo>
                <a:cubicBezTo>
                  <a:pt x="508" y="797"/>
                  <a:pt x="508" y="797"/>
                  <a:pt x="508" y="797"/>
                </a:cubicBezTo>
                <a:moveTo>
                  <a:pt x="536" y="25"/>
                </a:moveTo>
                <a:cubicBezTo>
                  <a:pt x="536" y="25"/>
                  <a:pt x="536" y="24"/>
                  <a:pt x="536" y="24"/>
                </a:cubicBezTo>
                <a:cubicBezTo>
                  <a:pt x="536" y="24"/>
                  <a:pt x="536" y="24"/>
                  <a:pt x="536" y="24"/>
                </a:cubicBezTo>
                <a:cubicBezTo>
                  <a:pt x="536" y="24"/>
                  <a:pt x="536" y="24"/>
                  <a:pt x="535" y="24"/>
                </a:cubicBezTo>
                <a:cubicBezTo>
                  <a:pt x="536" y="24"/>
                  <a:pt x="536" y="25"/>
                  <a:pt x="536" y="25"/>
                </a:cubicBezTo>
                <a:moveTo>
                  <a:pt x="499" y="800"/>
                </a:moveTo>
                <a:cubicBezTo>
                  <a:pt x="499" y="800"/>
                  <a:pt x="499" y="801"/>
                  <a:pt x="499" y="801"/>
                </a:cubicBezTo>
                <a:cubicBezTo>
                  <a:pt x="499" y="800"/>
                  <a:pt x="499" y="800"/>
                  <a:pt x="499" y="800"/>
                </a:cubicBezTo>
                <a:cubicBezTo>
                  <a:pt x="499" y="800"/>
                  <a:pt x="499" y="800"/>
                  <a:pt x="499" y="800"/>
                </a:cubicBezTo>
                <a:cubicBezTo>
                  <a:pt x="499" y="800"/>
                  <a:pt x="499" y="800"/>
                  <a:pt x="499" y="800"/>
                </a:cubicBezTo>
                <a:moveTo>
                  <a:pt x="65" y="616"/>
                </a:moveTo>
                <a:cubicBezTo>
                  <a:pt x="65" y="616"/>
                  <a:pt x="65" y="616"/>
                  <a:pt x="65" y="616"/>
                </a:cubicBezTo>
                <a:cubicBezTo>
                  <a:pt x="64" y="616"/>
                  <a:pt x="64" y="616"/>
                  <a:pt x="64" y="616"/>
                </a:cubicBezTo>
                <a:cubicBezTo>
                  <a:pt x="64" y="616"/>
                  <a:pt x="64" y="617"/>
                  <a:pt x="65" y="617"/>
                </a:cubicBezTo>
                <a:cubicBezTo>
                  <a:pt x="65" y="616"/>
                  <a:pt x="65" y="616"/>
                  <a:pt x="65" y="616"/>
                </a:cubicBezTo>
                <a:moveTo>
                  <a:pt x="541" y="38"/>
                </a:moveTo>
                <a:cubicBezTo>
                  <a:pt x="541" y="38"/>
                  <a:pt x="541" y="38"/>
                  <a:pt x="541" y="38"/>
                </a:cubicBezTo>
                <a:cubicBezTo>
                  <a:pt x="541" y="38"/>
                  <a:pt x="541" y="37"/>
                  <a:pt x="541" y="37"/>
                </a:cubicBezTo>
                <a:cubicBezTo>
                  <a:pt x="541" y="37"/>
                  <a:pt x="540" y="38"/>
                  <a:pt x="540" y="38"/>
                </a:cubicBezTo>
                <a:cubicBezTo>
                  <a:pt x="540" y="38"/>
                  <a:pt x="540" y="38"/>
                  <a:pt x="541" y="38"/>
                </a:cubicBezTo>
                <a:moveTo>
                  <a:pt x="76" y="636"/>
                </a:moveTo>
                <a:cubicBezTo>
                  <a:pt x="76" y="636"/>
                  <a:pt x="76" y="636"/>
                  <a:pt x="76" y="636"/>
                </a:cubicBezTo>
                <a:cubicBezTo>
                  <a:pt x="76" y="636"/>
                  <a:pt x="76" y="636"/>
                  <a:pt x="76" y="636"/>
                </a:cubicBezTo>
                <a:cubicBezTo>
                  <a:pt x="76" y="636"/>
                  <a:pt x="76" y="636"/>
                  <a:pt x="75" y="636"/>
                </a:cubicBezTo>
                <a:cubicBezTo>
                  <a:pt x="76" y="636"/>
                  <a:pt x="76" y="636"/>
                  <a:pt x="76" y="636"/>
                </a:cubicBezTo>
                <a:moveTo>
                  <a:pt x="78" y="639"/>
                </a:moveTo>
                <a:cubicBezTo>
                  <a:pt x="78" y="639"/>
                  <a:pt x="78" y="639"/>
                  <a:pt x="78" y="639"/>
                </a:cubicBezTo>
                <a:cubicBezTo>
                  <a:pt x="78" y="639"/>
                  <a:pt x="78" y="639"/>
                  <a:pt x="78" y="639"/>
                </a:cubicBezTo>
                <a:cubicBezTo>
                  <a:pt x="78" y="639"/>
                  <a:pt x="78" y="639"/>
                  <a:pt x="78" y="639"/>
                </a:cubicBezTo>
                <a:cubicBezTo>
                  <a:pt x="78" y="639"/>
                  <a:pt x="78" y="639"/>
                  <a:pt x="78" y="639"/>
                </a:cubicBezTo>
                <a:moveTo>
                  <a:pt x="480" y="797"/>
                </a:moveTo>
                <a:cubicBezTo>
                  <a:pt x="480" y="797"/>
                  <a:pt x="480" y="797"/>
                  <a:pt x="480" y="796"/>
                </a:cubicBezTo>
                <a:cubicBezTo>
                  <a:pt x="480" y="796"/>
                  <a:pt x="480" y="796"/>
                  <a:pt x="480" y="796"/>
                </a:cubicBezTo>
                <a:cubicBezTo>
                  <a:pt x="480" y="796"/>
                  <a:pt x="480" y="796"/>
                  <a:pt x="480" y="796"/>
                </a:cubicBezTo>
                <a:cubicBezTo>
                  <a:pt x="480" y="797"/>
                  <a:pt x="480" y="797"/>
                  <a:pt x="480" y="797"/>
                </a:cubicBezTo>
                <a:moveTo>
                  <a:pt x="471" y="797"/>
                </a:moveTo>
                <a:cubicBezTo>
                  <a:pt x="471" y="796"/>
                  <a:pt x="471" y="796"/>
                  <a:pt x="471" y="796"/>
                </a:cubicBezTo>
                <a:cubicBezTo>
                  <a:pt x="470" y="796"/>
                  <a:pt x="470" y="796"/>
                  <a:pt x="470" y="796"/>
                </a:cubicBezTo>
                <a:cubicBezTo>
                  <a:pt x="470" y="796"/>
                  <a:pt x="470" y="797"/>
                  <a:pt x="471" y="797"/>
                </a:cubicBezTo>
                <a:cubicBezTo>
                  <a:pt x="471" y="797"/>
                  <a:pt x="471" y="797"/>
                  <a:pt x="471" y="797"/>
                </a:cubicBezTo>
                <a:moveTo>
                  <a:pt x="463" y="14"/>
                </a:moveTo>
                <a:cubicBezTo>
                  <a:pt x="463" y="14"/>
                  <a:pt x="463" y="14"/>
                  <a:pt x="463" y="14"/>
                </a:cubicBezTo>
                <a:cubicBezTo>
                  <a:pt x="463" y="14"/>
                  <a:pt x="463" y="14"/>
                  <a:pt x="463" y="14"/>
                </a:cubicBezTo>
                <a:cubicBezTo>
                  <a:pt x="463" y="14"/>
                  <a:pt x="463" y="14"/>
                  <a:pt x="463" y="13"/>
                </a:cubicBezTo>
                <a:cubicBezTo>
                  <a:pt x="463" y="14"/>
                  <a:pt x="463" y="14"/>
                  <a:pt x="463" y="14"/>
                </a:cubicBezTo>
                <a:moveTo>
                  <a:pt x="474" y="12"/>
                </a:moveTo>
                <a:cubicBezTo>
                  <a:pt x="473" y="12"/>
                  <a:pt x="473" y="12"/>
                  <a:pt x="473" y="12"/>
                </a:cubicBezTo>
                <a:cubicBezTo>
                  <a:pt x="473" y="12"/>
                  <a:pt x="473" y="12"/>
                  <a:pt x="473" y="12"/>
                </a:cubicBezTo>
                <a:cubicBezTo>
                  <a:pt x="473" y="12"/>
                  <a:pt x="473" y="12"/>
                  <a:pt x="473" y="12"/>
                </a:cubicBezTo>
                <a:cubicBezTo>
                  <a:pt x="473" y="12"/>
                  <a:pt x="474" y="12"/>
                  <a:pt x="474" y="12"/>
                </a:cubicBezTo>
                <a:moveTo>
                  <a:pt x="426" y="11"/>
                </a:moveTo>
                <a:cubicBezTo>
                  <a:pt x="426" y="11"/>
                  <a:pt x="426" y="11"/>
                  <a:pt x="425" y="11"/>
                </a:cubicBezTo>
                <a:cubicBezTo>
                  <a:pt x="426" y="11"/>
                  <a:pt x="426" y="11"/>
                  <a:pt x="426" y="11"/>
                </a:cubicBezTo>
                <a:cubicBezTo>
                  <a:pt x="426" y="11"/>
                  <a:pt x="426" y="11"/>
                  <a:pt x="426" y="11"/>
                </a:cubicBezTo>
                <a:cubicBezTo>
                  <a:pt x="426" y="11"/>
                  <a:pt x="426" y="11"/>
                  <a:pt x="426" y="11"/>
                </a:cubicBezTo>
                <a:moveTo>
                  <a:pt x="642" y="723"/>
                </a:moveTo>
                <a:cubicBezTo>
                  <a:pt x="641" y="723"/>
                  <a:pt x="641" y="723"/>
                  <a:pt x="641" y="723"/>
                </a:cubicBezTo>
                <a:cubicBezTo>
                  <a:pt x="641" y="723"/>
                  <a:pt x="641" y="723"/>
                  <a:pt x="641" y="724"/>
                </a:cubicBezTo>
                <a:cubicBezTo>
                  <a:pt x="641" y="724"/>
                  <a:pt x="641" y="724"/>
                  <a:pt x="641" y="724"/>
                </a:cubicBezTo>
                <a:cubicBezTo>
                  <a:pt x="641" y="724"/>
                  <a:pt x="641" y="723"/>
                  <a:pt x="642" y="723"/>
                </a:cubicBezTo>
                <a:moveTo>
                  <a:pt x="352" y="795"/>
                </a:moveTo>
                <a:cubicBezTo>
                  <a:pt x="352" y="795"/>
                  <a:pt x="352" y="795"/>
                  <a:pt x="352" y="795"/>
                </a:cubicBezTo>
                <a:cubicBezTo>
                  <a:pt x="352" y="795"/>
                  <a:pt x="352" y="795"/>
                  <a:pt x="352" y="796"/>
                </a:cubicBezTo>
                <a:cubicBezTo>
                  <a:pt x="352" y="796"/>
                  <a:pt x="352" y="796"/>
                  <a:pt x="352" y="796"/>
                </a:cubicBezTo>
                <a:cubicBezTo>
                  <a:pt x="352" y="796"/>
                  <a:pt x="352" y="796"/>
                  <a:pt x="352" y="795"/>
                </a:cubicBezTo>
                <a:moveTo>
                  <a:pt x="112" y="675"/>
                </a:moveTo>
                <a:cubicBezTo>
                  <a:pt x="112" y="675"/>
                  <a:pt x="112" y="675"/>
                  <a:pt x="112" y="675"/>
                </a:cubicBezTo>
                <a:cubicBezTo>
                  <a:pt x="112" y="675"/>
                  <a:pt x="112" y="675"/>
                  <a:pt x="112" y="675"/>
                </a:cubicBezTo>
                <a:cubicBezTo>
                  <a:pt x="112" y="675"/>
                  <a:pt x="112" y="675"/>
                  <a:pt x="112" y="675"/>
                </a:cubicBezTo>
                <a:cubicBezTo>
                  <a:pt x="112" y="675"/>
                  <a:pt x="112" y="675"/>
                  <a:pt x="112" y="675"/>
                </a:cubicBezTo>
                <a:moveTo>
                  <a:pt x="468" y="797"/>
                </a:moveTo>
                <a:cubicBezTo>
                  <a:pt x="468" y="797"/>
                  <a:pt x="468" y="797"/>
                  <a:pt x="468" y="797"/>
                </a:cubicBezTo>
                <a:cubicBezTo>
                  <a:pt x="468" y="797"/>
                  <a:pt x="469" y="798"/>
                  <a:pt x="469" y="798"/>
                </a:cubicBezTo>
                <a:cubicBezTo>
                  <a:pt x="469" y="798"/>
                  <a:pt x="469" y="797"/>
                  <a:pt x="469" y="797"/>
                </a:cubicBezTo>
                <a:cubicBezTo>
                  <a:pt x="469" y="797"/>
                  <a:pt x="469" y="797"/>
                  <a:pt x="468" y="797"/>
                </a:cubicBezTo>
                <a:moveTo>
                  <a:pt x="509" y="25"/>
                </a:moveTo>
                <a:cubicBezTo>
                  <a:pt x="509" y="25"/>
                  <a:pt x="509" y="24"/>
                  <a:pt x="509" y="24"/>
                </a:cubicBezTo>
                <a:cubicBezTo>
                  <a:pt x="509" y="24"/>
                  <a:pt x="509" y="24"/>
                  <a:pt x="508" y="24"/>
                </a:cubicBezTo>
                <a:cubicBezTo>
                  <a:pt x="508" y="24"/>
                  <a:pt x="508" y="24"/>
                  <a:pt x="508" y="24"/>
                </a:cubicBezTo>
                <a:cubicBezTo>
                  <a:pt x="508" y="24"/>
                  <a:pt x="508" y="25"/>
                  <a:pt x="509" y="25"/>
                </a:cubicBezTo>
                <a:moveTo>
                  <a:pt x="464" y="798"/>
                </a:moveTo>
                <a:cubicBezTo>
                  <a:pt x="464" y="797"/>
                  <a:pt x="464" y="797"/>
                  <a:pt x="464" y="797"/>
                </a:cubicBezTo>
                <a:cubicBezTo>
                  <a:pt x="464" y="797"/>
                  <a:pt x="464" y="797"/>
                  <a:pt x="464" y="797"/>
                </a:cubicBezTo>
                <a:cubicBezTo>
                  <a:pt x="464" y="797"/>
                  <a:pt x="464" y="798"/>
                  <a:pt x="464" y="798"/>
                </a:cubicBezTo>
                <a:cubicBezTo>
                  <a:pt x="464" y="798"/>
                  <a:pt x="464" y="798"/>
                  <a:pt x="464" y="798"/>
                </a:cubicBezTo>
                <a:moveTo>
                  <a:pt x="113" y="680"/>
                </a:moveTo>
                <a:cubicBezTo>
                  <a:pt x="113" y="680"/>
                  <a:pt x="113" y="680"/>
                  <a:pt x="113" y="680"/>
                </a:cubicBezTo>
                <a:cubicBezTo>
                  <a:pt x="113" y="680"/>
                  <a:pt x="113" y="680"/>
                  <a:pt x="113" y="679"/>
                </a:cubicBezTo>
                <a:cubicBezTo>
                  <a:pt x="113" y="679"/>
                  <a:pt x="113" y="680"/>
                  <a:pt x="112" y="680"/>
                </a:cubicBezTo>
                <a:cubicBezTo>
                  <a:pt x="113" y="680"/>
                  <a:pt x="113" y="680"/>
                  <a:pt x="113" y="680"/>
                </a:cubicBezTo>
                <a:moveTo>
                  <a:pt x="453" y="797"/>
                </a:moveTo>
                <a:cubicBezTo>
                  <a:pt x="453" y="797"/>
                  <a:pt x="453" y="797"/>
                  <a:pt x="453" y="797"/>
                </a:cubicBezTo>
                <a:cubicBezTo>
                  <a:pt x="452" y="797"/>
                  <a:pt x="452" y="797"/>
                  <a:pt x="452" y="798"/>
                </a:cubicBezTo>
                <a:cubicBezTo>
                  <a:pt x="452" y="798"/>
                  <a:pt x="452" y="798"/>
                  <a:pt x="453" y="798"/>
                </a:cubicBezTo>
                <a:cubicBezTo>
                  <a:pt x="453" y="798"/>
                  <a:pt x="453" y="797"/>
                  <a:pt x="453" y="797"/>
                </a:cubicBezTo>
                <a:moveTo>
                  <a:pt x="295" y="19"/>
                </a:moveTo>
                <a:cubicBezTo>
                  <a:pt x="295" y="19"/>
                  <a:pt x="295" y="19"/>
                  <a:pt x="296" y="19"/>
                </a:cubicBezTo>
                <a:cubicBezTo>
                  <a:pt x="295" y="19"/>
                  <a:pt x="295" y="18"/>
                  <a:pt x="295" y="18"/>
                </a:cubicBezTo>
                <a:cubicBezTo>
                  <a:pt x="295" y="18"/>
                  <a:pt x="295" y="19"/>
                  <a:pt x="295" y="19"/>
                </a:cubicBezTo>
                <a:cubicBezTo>
                  <a:pt x="295" y="19"/>
                  <a:pt x="295" y="19"/>
                  <a:pt x="295" y="19"/>
                </a:cubicBezTo>
                <a:moveTo>
                  <a:pt x="780" y="262"/>
                </a:moveTo>
                <a:cubicBezTo>
                  <a:pt x="780" y="262"/>
                  <a:pt x="781" y="262"/>
                  <a:pt x="781" y="262"/>
                </a:cubicBezTo>
                <a:cubicBezTo>
                  <a:pt x="781" y="262"/>
                  <a:pt x="781" y="262"/>
                  <a:pt x="781" y="261"/>
                </a:cubicBezTo>
                <a:cubicBezTo>
                  <a:pt x="781" y="261"/>
                  <a:pt x="781" y="261"/>
                  <a:pt x="781" y="261"/>
                </a:cubicBezTo>
                <a:cubicBezTo>
                  <a:pt x="781" y="261"/>
                  <a:pt x="780" y="261"/>
                  <a:pt x="780" y="262"/>
                </a:cubicBezTo>
                <a:moveTo>
                  <a:pt x="780" y="266"/>
                </a:moveTo>
                <a:cubicBezTo>
                  <a:pt x="780" y="266"/>
                  <a:pt x="780" y="266"/>
                  <a:pt x="780" y="266"/>
                </a:cubicBezTo>
                <a:cubicBezTo>
                  <a:pt x="780" y="266"/>
                  <a:pt x="779" y="266"/>
                  <a:pt x="779" y="266"/>
                </a:cubicBezTo>
                <a:cubicBezTo>
                  <a:pt x="779" y="266"/>
                  <a:pt x="780" y="266"/>
                  <a:pt x="780" y="267"/>
                </a:cubicBezTo>
                <a:cubicBezTo>
                  <a:pt x="780" y="267"/>
                  <a:pt x="780" y="266"/>
                  <a:pt x="780" y="266"/>
                </a:cubicBezTo>
                <a:moveTo>
                  <a:pt x="781" y="277"/>
                </a:moveTo>
                <a:cubicBezTo>
                  <a:pt x="781" y="276"/>
                  <a:pt x="781" y="276"/>
                  <a:pt x="781" y="276"/>
                </a:cubicBezTo>
                <a:cubicBezTo>
                  <a:pt x="781" y="276"/>
                  <a:pt x="780" y="277"/>
                  <a:pt x="780" y="277"/>
                </a:cubicBezTo>
                <a:cubicBezTo>
                  <a:pt x="780" y="277"/>
                  <a:pt x="781" y="277"/>
                  <a:pt x="781" y="277"/>
                </a:cubicBezTo>
                <a:cubicBezTo>
                  <a:pt x="781" y="277"/>
                  <a:pt x="781" y="277"/>
                  <a:pt x="781" y="277"/>
                </a:cubicBezTo>
                <a:moveTo>
                  <a:pt x="771" y="246"/>
                </a:moveTo>
                <a:cubicBezTo>
                  <a:pt x="771" y="246"/>
                  <a:pt x="772" y="245"/>
                  <a:pt x="772" y="245"/>
                </a:cubicBezTo>
                <a:cubicBezTo>
                  <a:pt x="771" y="245"/>
                  <a:pt x="771" y="245"/>
                  <a:pt x="771" y="245"/>
                </a:cubicBezTo>
                <a:cubicBezTo>
                  <a:pt x="771" y="245"/>
                  <a:pt x="771" y="245"/>
                  <a:pt x="771" y="245"/>
                </a:cubicBezTo>
                <a:cubicBezTo>
                  <a:pt x="771" y="245"/>
                  <a:pt x="771" y="246"/>
                  <a:pt x="771" y="246"/>
                </a:cubicBezTo>
                <a:moveTo>
                  <a:pt x="778" y="252"/>
                </a:moveTo>
                <a:cubicBezTo>
                  <a:pt x="779" y="252"/>
                  <a:pt x="779" y="252"/>
                  <a:pt x="779" y="252"/>
                </a:cubicBezTo>
                <a:cubicBezTo>
                  <a:pt x="779" y="252"/>
                  <a:pt x="779" y="252"/>
                  <a:pt x="779" y="252"/>
                </a:cubicBezTo>
                <a:cubicBezTo>
                  <a:pt x="779" y="252"/>
                  <a:pt x="779" y="252"/>
                  <a:pt x="779" y="252"/>
                </a:cubicBezTo>
                <a:cubicBezTo>
                  <a:pt x="779" y="252"/>
                  <a:pt x="779" y="252"/>
                  <a:pt x="778" y="252"/>
                </a:cubicBezTo>
                <a:moveTo>
                  <a:pt x="34" y="255"/>
                </a:moveTo>
                <a:cubicBezTo>
                  <a:pt x="34" y="255"/>
                  <a:pt x="35" y="255"/>
                  <a:pt x="35" y="255"/>
                </a:cubicBezTo>
                <a:cubicBezTo>
                  <a:pt x="34" y="255"/>
                  <a:pt x="34" y="255"/>
                  <a:pt x="34" y="255"/>
                </a:cubicBezTo>
                <a:cubicBezTo>
                  <a:pt x="34" y="255"/>
                  <a:pt x="34" y="255"/>
                  <a:pt x="34" y="255"/>
                </a:cubicBezTo>
                <a:cubicBezTo>
                  <a:pt x="34" y="255"/>
                  <a:pt x="34" y="255"/>
                  <a:pt x="34" y="255"/>
                </a:cubicBezTo>
                <a:moveTo>
                  <a:pt x="779" y="258"/>
                </a:moveTo>
                <a:cubicBezTo>
                  <a:pt x="779" y="258"/>
                  <a:pt x="779" y="258"/>
                  <a:pt x="779" y="258"/>
                </a:cubicBezTo>
                <a:cubicBezTo>
                  <a:pt x="779" y="258"/>
                  <a:pt x="779" y="259"/>
                  <a:pt x="778" y="259"/>
                </a:cubicBezTo>
                <a:cubicBezTo>
                  <a:pt x="778" y="259"/>
                  <a:pt x="779" y="259"/>
                  <a:pt x="779" y="259"/>
                </a:cubicBezTo>
                <a:cubicBezTo>
                  <a:pt x="779" y="259"/>
                  <a:pt x="779" y="259"/>
                  <a:pt x="779" y="258"/>
                </a:cubicBezTo>
                <a:moveTo>
                  <a:pt x="35" y="260"/>
                </a:moveTo>
                <a:cubicBezTo>
                  <a:pt x="35" y="260"/>
                  <a:pt x="36" y="260"/>
                  <a:pt x="36" y="260"/>
                </a:cubicBezTo>
                <a:cubicBezTo>
                  <a:pt x="35" y="259"/>
                  <a:pt x="35" y="259"/>
                  <a:pt x="35" y="259"/>
                </a:cubicBezTo>
                <a:cubicBezTo>
                  <a:pt x="35" y="259"/>
                  <a:pt x="35" y="259"/>
                  <a:pt x="35" y="260"/>
                </a:cubicBezTo>
                <a:cubicBezTo>
                  <a:pt x="35" y="260"/>
                  <a:pt x="35" y="260"/>
                  <a:pt x="35" y="260"/>
                </a:cubicBezTo>
                <a:moveTo>
                  <a:pt x="24" y="307"/>
                </a:moveTo>
                <a:cubicBezTo>
                  <a:pt x="25" y="307"/>
                  <a:pt x="25" y="307"/>
                  <a:pt x="25" y="307"/>
                </a:cubicBezTo>
                <a:cubicBezTo>
                  <a:pt x="25" y="307"/>
                  <a:pt x="25" y="307"/>
                  <a:pt x="25" y="307"/>
                </a:cubicBezTo>
                <a:cubicBezTo>
                  <a:pt x="25" y="307"/>
                  <a:pt x="25" y="307"/>
                  <a:pt x="25" y="307"/>
                </a:cubicBezTo>
                <a:cubicBezTo>
                  <a:pt x="25" y="307"/>
                  <a:pt x="24" y="307"/>
                  <a:pt x="24" y="307"/>
                </a:cubicBezTo>
                <a:moveTo>
                  <a:pt x="811" y="341"/>
                </a:moveTo>
                <a:cubicBezTo>
                  <a:pt x="810" y="341"/>
                  <a:pt x="810" y="341"/>
                  <a:pt x="810" y="341"/>
                </a:cubicBezTo>
                <a:cubicBezTo>
                  <a:pt x="810" y="341"/>
                  <a:pt x="810" y="341"/>
                  <a:pt x="810" y="341"/>
                </a:cubicBezTo>
                <a:cubicBezTo>
                  <a:pt x="810" y="341"/>
                  <a:pt x="810" y="341"/>
                  <a:pt x="810" y="341"/>
                </a:cubicBezTo>
                <a:cubicBezTo>
                  <a:pt x="810" y="341"/>
                  <a:pt x="810" y="341"/>
                  <a:pt x="811" y="341"/>
                </a:cubicBezTo>
                <a:moveTo>
                  <a:pt x="84" y="164"/>
                </a:moveTo>
                <a:cubicBezTo>
                  <a:pt x="83" y="164"/>
                  <a:pt x="83" y="165"/>
                  <a:pt x="83" y="165"/>
                </a:cubicBezTo>
                <a:cubicBezTo>
                  <a:pt x="83" y="165"/>
                  <a:pt x="83" y="165"/>
                  <a:pt x="83" y="165"/>
                </a:cubicBezTo>
                <a:cubicBezTo>
                  <a:pt x="84" y="165"/>
                  <a:pt x="84" y="165"/>
                  <a:pt x="84" y="165"/>
                </a:cubicBezTo>
                <a:cubicBezTo>
                  <a:pt x="84" y="165"/>
                  <a:pt x="84" y="165"/>
                  <a:pt x="84" y="164"/>
                </a:cubicBezTo>
                <a:moveTo>
                  <a:pt x="81" y="166"/>
                </a:moveTo>
                <a:cubicBezTo>
                  <a:pt x="81" y="166"/>
                  <a:pt x="81" y="165"/>
                  <a:pt x="81" y="165"/>
                </a:cubicBezTo>
                <a:cubicBezTo>
                  <a:pt x="81" y="165"/>
                  <a:pt x="80" y="166"/>
                  <a:pt x="80" y="166"/>
                </a:cubicBezTo>
                <a:cubicBezTo>
                  <a:pt x="80" y="166"/>
                  <a:pt x="80" y="166"/>
                  <a:pt x="81" y="166"/>
                </a:cubicBezTo>
                <a:cubicBezTo>
                  <a:pt x="81" y="166"/>
                  <a:pt x="81" y="166"/>
                  <a:pt x="81" y="166"/>
                </a:cubicBezTo>
                <a:moveTo>
                  <a:pt x="762" y="209"/>
                </a:moveTo>
                <a:cubicBezTo>
                  <a:pt x="761" y="209"/>
                  <a:pt x="761" y="209"/>
                  <a:pt x="761" y="209"/>
                </a:cubicBezTo>
                <a:cubicBezTo>
                  <a:pt x="761" y="209"/>
                  <a:pt x="762" y="210"/>
                  <a:pt x="762" y="210"/>
                </a:cubicBezTo>
                <a:cubicBezTo>
                  <a:pt x="762" y="210"/>
                  <a:pt x="762" y="209"/>
                  <a:pt x="762" y="209"/>
                </a:cubicBezTo>
                <a:cubicBezTo>
                  <a:pt x="762" y="209"/>
                  <a:pt x="762" y="209"/>
                  <a:pt x="762" y="209"/>
                </a:cubicBezTo>
                <a:moveTo>
                  <a:pt x="766" y="212"/>
                </a:moveTo>
                <a:cubicBezTo>
                  <a:pt x="766" y="211"/>
                  <a:pt x="766" y="211"/>
                  <a:pt x="766" y="211"/>
                </a:cubicBezTo>
                <a:cubicBezTo>
                  <a:pt x="766" y="211"/>
                  <a:pt x="766" y="211"/>
                  <a:pt x="765" y="211"/>
                </a:cubicBezTo>
                <a:cubicBezTo>
                  <a:pt x="765" y="211"/>
                  <a:pt x="765" y="211"/>
                  <a:pt x="765" y="211"/>
                </a:cubicBezTo>
                <a:cubicBezTo>
                  <a:pt x="765" y="211"/>
                  <a:pt x="765" y="211"/>
                  <a:pt x="766" y="212"/>
                </a:cubicBezTo>
                <a:moveTo>
                  <a:pt x="85" y="177"/>
                </a:moveTo>
                <a:cubicBezTo>
                  <a:pt x="84" y="177"/>
                  <a:pt x="84" y="177"/>
                  <a:pt x="84" y="177"/>
                </a:cubicBezTo>
                <a:cubicBezTo>
                  <a:pt x="84" y="177"/>
                  <a:pt x="84" y="177"/>
                  <a:pt x="84" y="177"/>
                </a:cubicBezTo>
                <a:cubicBezTo>
                  <a:pt x="84" y="177"/>
                  <a:pt x="84" y="177"/>
                  <a:pt x="84" y="178"/>
                </a:cubicBezTo>
                <a:cubicBezTo>
                  <a:pt x="85" y="177"/>
                  <a:pt x="85" y="177"/>
                  <a:pt x="85" y="177"/>
                </a:cubicBezTo>
                <a:moveTo>
                  <a:pt x="63" y="192"/>
                </a:moveTo>
                <a:cubicBezTo>
                  <a:pt x="63" y="192"/>
                  <a:pt x="62" y="192"/>
                  <a:pt x="62" y="192"/>
                </a:cubicBezTo>
                <a:cubicBezTo>
                  <a:pt x="62" y="192"/>
                  <a:pt x="62" y="193"/>
                  <a:pt x="63" y="193"/>
                </a:cubicBezTo>
                <a:cubicBezTo>
                  <a:pt x="63" y="192"/>
                  <a:pt x="63" y="192"/>
                  <a:pt x="63" y="192"/>
                </a:cubicBezTo>
                <a:cubicBezTo>
                  <a:pt x="63" y="192"/>
                  <a:pt x="63" y="192"/>
                  <a:pt x="63" y="192"/>
                </a:cubicBezTo>
                <a:moveTo>
                  <a:pt x="56" y="202"/>
                </a:moveTo>
                <a:cubicBezTo>
                  <a:pt x="56" y="201"/>
                  <a:pt x="56" y="201"/>
                  <a:pt x="56" y="201"/>
                </a:cubicBezTo>
                <a:cubicBezTo>
                  <a:pt x="56" y="201"/>
                  <a:pt x="56" y="202"/>
                  <a:pt x="56" y="202"/>
                </a:cubicBezTo>
                <a:cubicBezTo>
                  <a:pt x="56" y="202"/>
                  <a:pt x="56" y="202"/>
                  <a:pt x="56" y="202"/>
                </a:cubicBezTo>
                <a:cubicBezTo>
                  <a:pt x="56" y="202"/>
                  <a:pt x="56" y="202"/>
                  <a:pt x="56" y="202"/>
                </a:cubicBezTo>
                <a:moveTo>
                  <a:pt x="63" y="201"/>
                </a:moveTo>
                <a:cubicBezTo>
                  <a:pt x="63" y="201"/>
                  <a:pt x="62" y="202"/>
                  <a:pt x="62" y="202"/>
                </a:cubicBezTo>
                <a:cubicBezTo>
                  <a:pt x="62" y="202"/>
                  <a:pt x="62" y="202"/>
                  <a:pt x="63" y="202"/>
                </a:cubicBezTo>
                <a:cubicBezTo>
                  <a:pt x="63" y="202"/>
                  <a:pt x="63" y="202"/>
                  <a:pt x="63" y="202"/>
                </a:cubicBezTo>
                <a:cubicBezTo>
                  <a:pt x="63" y="202"/>
                  <a:pt x="63" y="202"/>
                  <a:pt x="63" y="201"/>
                </a:cubicBezTo>
                <a:moveTo>
                  <a:pt x="54" y="203"/>
                </a:moveTo>
                <a:cubicBezTo>
                  <a:pt x="54" y="203"/>
                  <a:pt x="54" y="203"/>
                  <a:pt x="54" y="203"/>
                </a:cubicBezTo>
                <a:cubicBezTo>
                  <a:pt x="54" y="203"/>
                  <a:pt x="54" y="204"/>
                  <a:pt x="54" y="204"/>
                </a:cubicBezTo>
                <a:cubicBezTo>
                  <a:pt x="54" y="204"/>
                  <a:pt x="54" y="204"/>
                  <a:pt x="54" y="204"/>
                </a:cubicBezTo>
                <a:cubicBezTo>
                  <a:pt x="54" y="204"/>
                  <a:pt x="54" y="204"/>
                  <a:pt x="54" y="203"/>
                </a:cubicBezTo>
                <a:moveTo>
                  <a:pt x="8" y="461"/>
                </a:moveTo>
                <a:cubicBezTo>
                  <a:pt x="8" y="461"/>
                  <a:pt x="8" y="461"/>
                  <a:pt x="8" y="461"/>
                </a:cubicBezTo>
                <a:cubicBezTo>
                  <a:pt x="8" y="461"/>
                  <a:pt x="8" y="460"/>
                  <a:pt x="8" y="460"/>
                </a:cubicBezTo>
                <a:cubicBezTo>
                  <a:pt x="8" y="460"/>
                  <a:pt x="7" y="461"/>
                  <a:pt x="7" y="461"/>
                </a:cubicBezTo>
                <a:cubicBezTo>
                  <a:pt x="7" y="461"/>
                  <a:pt x="7" y="461"/>
                  <a:pt x="8" y="461"/>
                </a:cubicBezTo>
                <a:moveTo>
                  <a:pt x="812" y="426"/>
                </a:moveTo>
                <a:cubicBezTo>
                  <a:pt x="812" y="426"/>
                  <a:pt x="812" y="425"/>
                  <a:pt x="812" y="425"/>
                </a:cubicBezTo>
                <a:cubicBezTo>
                  <a:pt x="812" y="425"/>
                  <a:pt x="812" y="425"/>
                  <a:pt x="812" y="425"/>
                </a:cubicBezTo>
                <a:cubicBezTo>
                  <a:pt x="812" y="426"/>
                  <a:pt x="812" y="426"/>
                  <a:pt x="812" y="426"/>
                </a:cubicBezTo>
                <a:cubicBezTo>
                  <a:pt x="812" y="426"/>
                  <a:pt x="812" y="426"/>
                  <a:pt x="812" y="426"/>
                </a:cubicBezTo>
                <a:moveTo>
                  <a:pt x="4" y="427"/>
                </a:moveTo>
                <a:cubicBezTo>
                  <a:pt x="4" y="427"/>
                  <a:pt x="4" y="427"/>
                  <a:pt x="4" y="427"/>
                </a:cubicBezTo>
                <a:cubicBezTo>
                  <a:pt x="4" y="427"/>
                  <a:pt x="4" y="427"/>
                  <a:pt x="3" y="427"/>
                </a:cubicBezTo>
                <a:cubicBezTo>
                  <a:pt x="3" y="428"/>
                  <a:pt x="4" y="428"/>
                  <a:pt x="4" y="428"/>
                </a:cubicBezTo>
                <a:cubicBezTo>
                  <a:pt x="4" y="428"/>
                  <a:pt x="4" y="428"/>
                  <a:pt x="4" y="427"/>
                </a:cubicBezTo>
                <a:moveTo>
                  <a:pt x="13" y="440"/>
                </a:moveTo>
                <a:cubicBezTo>
                  <a:pt x="13" y="440"/>
                  <a:pt x="13" y="439"/>
                  <a:pt x="13" y="439"/>
                </a:cubicBezTo>
                <a:cubicBezTo>
                  <a:pt x="12" y="440"/>
                  <a:pt x="12" y="440"/>
                  <a:pt x="12" y="440"/>
                </a:cubicBezTo>
                <a:cubicBezTo>
                  <a:pt x="12" y="440"/>
                  <a:pt x="12" y="440"/>
                  <a:pt x="12" y="440"/>
                </a:cubicBezTo>
                <a:cubicBezTo>
                  <a:pt x="12" y="440"/>
                  <a:pt x="13" y="440"/>
                  <a:pt x="13" y="440"/>
                </a:cubicBezTo>
                <a:moveTo>
                  <a:pt x="22" y="494"/>
                </a:moveTo>
                <a:cubicBezTo>
                  <a:pt x="22" y="494"/>
                  <a:pt x="22" y="494"/>
                  <a:pt x="22" y="494"/>
                </a:cubicBezTo>
                <a:cubicBezTo>
                  <a:pt x="22" y="494"/>
                  <a:pt x="22" y="494"/>
                  <a:pt x="22" y="494"/>
                </a:cubicBezTo>
                <a:cubicBezTo>
                  <a:pt x="22" y="494"/>
                  <a:pt x="22" y="493"/>
                  <a:pt x="22" y="493"/>
                </a:cubicBezTo>
                <a:cubicBezTo>
                  <a:pt x="22" y="494"/>
                  <a:pt x="22" y="494"/>
                  <a:pt x="22" y="494"/>
                </a:cubicBezTo>
                <a:moveTo>
                  <a:pt x="23" y="497"/>
                </a:moveTo>
                <a:cubicBezTo>
                  <a:pt x="23" y="497"/>
                  <a:pt x="23" y="497"/>
                  <a:pt x="23" y="497"/>
                </a:cubicBezTo>
                <a:cubicBezTo>
                  <a:pt x="23" y="497"/>
                  <a:pt x="23" y="496"/>
                  <a:pt x="23" y="496"/>
                </a:cubicBezTo>
                <a:cubicBezTo>
                  <a:pt x="23" y="496"/>
                  <a:pt x="23" y="497"/>
                  <a:pt x="22" y="497"/>
                </a:cubicBezTo>
                <a:cubicBezTo>
                  <a:pt x="22" y="497"/>
                  <a:pt x="23" y="497"/>
                  <a:pt x="23" y="497"/>
                </a:cubicBezTo>
                <a:moveTo>
                  <a:pt x="16" y="377"/>
                </a:moveTo>
                <a:cubicBezTo>
                  <a:pt x="15" y="377"/>
                  <a:pt x="15" y="377"/>
                  <a:pt x="15" y="377"/>
                </a:cubicBezTo>
                <a:cubicBezTo>
                  <a:pt x="15" y="377"/>
                  <a:pt x="15" y="377"/>
                  <a:pt x="15" y="377"/>
                </a:cubicBezTo>
                <a:cubicBezTo>
                  <a:pt x="15" y="377"/>
                  <a:pt x="15" y="377"/>
                  <a:pt x="15" y="378"/>
                </a:cubicBezTo>
                <a:cubicBezTo>
                  <a:pt x="15" y="378"/>
                  <a:pt x="15" y="377"/>
                  <a:pt x="16" y="377"/>
                </a:cubicBezTo>
                <a:moveTo>
                  <a:pt x="647" y="80"/>
                </a:moveTo>
                <a:cubicBezTo>
                  <a:pt x="647" y="80"/>
                  <a:pt x="647" y="80"/>
                  <a:pt x="647" y="80"/>
                </a:cubicBezTo>
                <a:cubicBezTo>
                  <a:pt x="647" y="80"/>
                  <a:pt x="647" y="80"/>
                  <a:pt x="646" y="80"/>
                </a:cubicBezTo>
                <a:cubicBezTo>
                  <a:pt x="647" y="80"/>
                  <a:pt x="647" y="81"/>
                  <a:pt x="647" y="81"/>
                </a:cubicBezTo>
                <a:cubicBezTo>
                  <a:pt x="647" y="81"/>
                  <a:pt x="647" y="80"/>
                  <a:pt x="647" y="80"/>
                </a:cubicBezTo>
                <a:moveTo>
                  <a:pt x="811" y="365"/>
                </a:moveTo>
                <a:cubicBezTo>
                  <a:pt x="811" y="366"/>
                  <a:pt x="811" y="366"/>
                  <a:pt x="811" y="366"/>
                </a:cubicBezTo>
                <a:cubicBezTo>
                  <a:pt x="811" y="366"/>
                  <a:pt x="811" y="366"/>
                  <a:pt x="811" y="366"/>
                </a:cubicBezTo>
                <a:cubicBezTo>
                  <a:pt x="811" y="366"/>
                  <a:pt x="811" y="366"/>
                  <a:pt x="812" y="366"/>
                </a:cubicBezTo>
                <a:cubicBezTo>
                  <a:pt x="811" y="366"/>
                  <a:pt x="811" y="366"/>
                  <a:pt x="811" y="365"/>
                </a:cubicBezTo>
                <a:moveTo>
                  <a:pt x="643" y="82"/>
                </a:moveTo>
                <a:cubicBezTo>
                  <a:pt x="643" y="82"/>
                  <a:pt x="643" y="82"/>
                  <a:pt x="643" y="82"/>
                </a:cubicBezTo>
                <a:cubicBezTo>
                  <a:pt x="643" y="82"/>
                  <a:pt x="643" y="82"/>
                  <a:pt x="643" y="82"/>
                </a:cubicBezTo>
                <a:cubicBezTo>
                  <a:pt x="643" y="83"/>
                  <a:pt x="644" y="82"/>
                  <a:pt x="644" y="82"/>
                </a:cubicBezTo>
                <a:cubicBezTo>
                  <a:pt x="643" y="82"/>
                  <a:pt x="643" y="82"/>
                  <a:pt x="643" y="82"/>
                </a:cubicBezTo>
                <a:moveTo>
                  <a:pt x="13" y="422"/>
                </a:moveTo>
                <a:cubicBezTo>
                  <a:pt x="13" y="422"/>
                  <a:pt x="13" y="423"/>
                  <a:pt x="13" y="423"/>
                </a:cubicBezTo>
                <a:cubicBezTo>
                  <a:pt x="13" y="423"/>
                  <a:pt x="13" y="423"/>
                  <a:pt x="13" y="423"/>
                </a:cubicBezTo>
                <a:cubicBezTo>
                  <a:pt x="13" y="423"/>
                  <a:pt x="14" y="423"/>
                  <a:pt x="14" y="423"/>
                </a:cubicBezTo>
                <a:cubicBezTo>
                  <a:pt x="14" y="423"/>
                  <a:pt x="14" y="423"/>
                  <a:pt x="13" y="422"/>
                </a:cubicBezTo>
                <a:moveTo>
                  <a:pt x="622" y="74"/>
                </a:moveTo>
                <a:cubicBezTo>
                  <a:pt x="622" y="74"/>
                  <a:pt x="622" y="74"/>
                  <a:pt x="622" y="75"/>
                </a:cubicBezTo>
                <a:cubicBezTo>
                  <a:pt x="622" y="75"/>
                  <a:pt x="622" y="75"/>
                  <a:pt x="622" y="75"/>
                </a:cubicBezTo>
                <a:cubicBezTo>
                  <a:pt x="622" y="75"/>
                  <a:pt x="623" y="75"/>
                  <a:pt x="623" y="75"/>
                </a:cubicBezTo>
                <a:cubicBezTo>
                  <a:pt x="623" y="75"/>
                  <a:pt x="623" y="74"/>
                  <a:pt x="622" y="74"/>
                </a:cubicBezTo>
                <a:moveTo>
                  <a:pt x="14" y="392"/>
                </a:moveTo>
                <a:cubicBezTo>
                  <a:pt x="14" y="392"/>
                  <a:pt x="14" y="392"/>
                  <a:pt x="14" y="392"/>
                </a:cubicBezTo>
                <a:cubicBezTo>
                  <a:pt x="13" y="392"/>
                  <a:pt x="13" y="392"/>
                  <a:pt x="13" y="392"/>
                </a:cubicBezTo>
                <a:cubicBezTo>
                  <a:pt x="13" y="392"/>
                  <a:pt x="13" y="393"/>
                  <a:pt x="13" y="393"/>
                </a:cubicBezTo>
                <a:cubicBezTo>
                  <a:pt x="13" y="393"/>
                  <a:pt x="14" y="392"/>
                  <a:pt x="14" y="392"/>
                </a:cubicBezTo>
                <a:moveTo>
                  <a:pt x="814" y="397"/>
                </a:moveTo>
                <a:cubicBezTo>
                  <a:pt x="814" y="397"/>
                  <a:pt x="814" y="397"/>
                  <a:pt x="814" y="398"/>
                </a:cubicBezTo>
                <a:cubicBezTo>
                  <a:pt x="814" y="397"/>
                  <a:pt x="814" y="397"/>
                  <a:pt x="814" y="397"/>
                </a:cubicBezTo>
                <a:cubicBezTo>
                  <a:pt x="814" y="397"/>
                  <a:pt x="814" y="397"/>
                  <a:pt x="814" y="397"/>
                </a:cubicBezTo>
                <a:cubicBezTo>
                  <a:pt x="814" y="397"/>
                  <a:pt x="814" y="397"/>
                  <a:pt x="814" y="397"/>
                </a:cubicBezTo>
                <a:moveTo>
                  <a:pt x="13" y="403"/>
                </a:moveTo>
                <a:cubicBezTo>
                  <a:pt x="13" y="403"/>
                  <a:pt x="13" y="403"/>
                  <a:pt x="12" y="402"/>
                </a:cubicBezTo>
                <a:cubicBezTo>
                  <a:pt x="12" y="402"/>
                  <a:pt x="12" y="403"/>
                  <a:pt x="12" y="403"/>
                </a:cubicBezTo>
                <a:cubicBezTo>
                  <a:pt x="12" y="403"/>
                  <a:pt x="12" y="403"/>
                  <a:pt x="12" y="403"/>
                </a:cubicBezTo>
                <a:cubicBezTo>
                  <a:pt x="12" y="403"/>
                  <a:pt x="13" y="403"/>
                  <a:pt x="13" y="403"/>
                </a:cubicBezTo>
                <a:moveTo>
                  <a:pt x="606" y="540"/>
                </a:moveTo>
                <a:cubicBezTo>
                  <a:pt x="607" y="540"/>
                  <a:pt x="607" y="541"/>
                  <a:pt x="607" y="542"/>
                </a:cubicBezTo>
                <a:cubicBezTo>
                  <a:pt x="608" y="542"/>
                  <a:pt x="608" y="543"/>
                  <a:pt x="607" y="544"/>
                </a:cubicBezTo>
                <a:cubicBezTo>
                  <a:pt x="607" y="544"/>
                  <a:pt x="607" y="545"/>
                  <a:pt x="606" y="545"/>
                </a:cubicBezTo>
                <a:cubicBezTo>
                  <a:pt x="606" y="545"/>
                  <a:pt x="607" y="545"/>
                  <a:pt x="607" y="545"/>
                </a:cubicBezTo>
                <a:cubicBezTo>
                  <a:pt x="607" y="545"/>
                  <a:pt x="607" y="544"/>
                  <a:pt x="607" y="544"/>
                </a:cubicBezTo>
                <a:cubicBezTo>
                  <a:pt x="606" y="544"/>
                  <a:pt x="606" y="543"/>
                  <a:pt x="606" y="544"/>
                </a:cubicBezTo>
                <a:cubicBezTo>
                  <a:pt x="606" y="544"/>
                  <a:pt x="606" y="544"/>
                  <a:pt x="606" y="545"/>
                </a:cubicBezTo>
                <a:cubicBezTo>
                  <a:pt x="607" y="545"/>
                  <a:pt x="607" y="545"/>
                  <a:pt x="607" y="545"/>
                </a:cubicBezTo>
                <a:cubicBezTo>
                  <a:pt x="607" y="546"/>
                  <a:pt x="607" y="546"/>
                  <a:pt x="606" y="546"/>
                </a:cubicBezTo>
                <a:cubicBezTo>
                  <a:pt x="606" y="547"/>
                  <a:pt x="605" y="547"/>
                  <a:pt x="605" y="546"/>
                </a:cubicBezTo>
                <a:cubicBezTo>
                  <a:pt x="605" y="546"/>
                  <a:pt x="604" y="546"/>
                  <a:pt x="604" y="545"/>
                </a:cubicBezTo>
                <a:cubicBezTo>
                  <a:pt x="604" y="547"/>
                  <a:pt x="604" y="548"/>
                  <a:pt x="603" y="548"/>
                </a:cubicBezTo>
                <a:cubicBezTo>
                  <a:pt x="603" y="549"/>
                  <a:pt x="603" y="550"/>
                  <a:pt x="602" y="550"/>
                </a:cubicBezTo>
                <a:cubicBezTo>
                  <a:pt x="600" y="550"/>
                  <a:pt x="601" y="552"/>
                  <a:pt x="600" y="552"/>
                </a:cubicBezTo>
                <a:cubicBezTo>
                  <a:pt x="598" y="554"/>
                  <a:pt x="598" y="556"/>
                  <a:pt x="596" y="558"/>
                </a:cubicBezTo>
                <a:cubicBezTo>
                  <a:pt x="596" y="558"/>
                  <a:pt x="597" y="559"/>
                  <a:pt x="597" y="559"/>
                </a:cubicBezTo>
                <a:cubicBezTo>
                  <a:pt x="596" y="560"/>
                  <a:pt x="596" y="561"/>
                  <a:pt x="594" y="562"/>
                </a:cubicBezTo>
                <a:cubicBezTo>
                  <a:pt x="593" y="562"/>
                  <a:pt x="593" y="562"/>
                  <a:pt x="593" y="563"/>
                </a:cubicBezTo>
                <a:cubicBezTo>
                  <a:pt x="592" y="564"/>
                  <a:pt x="592" y="565"/>
                  <a:pt x="590" y="566"/>
                </a:cubicBezTo>
                <a:cubicBezTo>
                  <a:pt x="589" y="567"/>
                  <a:pt x="588" y="567"/>
                  <a:pt x="587" y="569"/>
                </a:cubicBezTo>
                <a:cubicBezTo>
                  <a:pt x="586" y="569"/>
                  <a:pt x="585" y="570"/>
                  <a:pt x="585" y="571"/>
                </a:cubicBezTo>
                <a:cubicBezTo>
                  <a:pt x="585" y="572"/>
                  <a:pt x="584" y="572"/>
                  <a:pt x="584" y="572"/>
                </a:cubicBezTo>
                <a:cubicBezTo>
                  <a:pt x="583" y="574"/>
                  <a:pt x="581" y="576"/>
                  <a:pt x="579" y="577"/>
                </a:cubicBezTo>
                <a:cubicBezTo>
                  <a:pt x="579" y="580"/>
                  <a:pt x="577" y="581"/>
                  <a:pt x="575" y="582"/>
                </a:cubicBezTo>
                <a:cubicBezTo>
                  <a:pt x="574" y="583"/>
                  <a:pt x="574" y="584"/>
                  <a:pt x="572" y="584"/>
                </a:cubicBezTo>
                <a:cubicBezTo>
                  <a:pt x="571" y="585"/>
                  <a:pt x="572" y="587"/>
                  <a:pt x="570" y="587"/>
                </a:cubicBezTo>
                <a:cubicBezTo>
                  <a:pt x="570" y="587"/>
                  <a:pt x="569" y="588"/>
                  <a:pt x="568" y="588"/>
                </a:cubicBezTo>
                <a:cubicBezTo>
                  <a:pt x="567" y="589"/>
                  <a:pt x="567" y="590"/>
                  <a:pt x="566" y="591"/>
                </a:cubicBezTo>
                <a:cubicBezTo>
                  <a:pt x="567" y="591"/>
                  <a:pt x="567" y="591"/>
                  <a:pt x="568" y="592"/>
                </a:cubicBezTo>
                <a:cubicBezTo>
                  <a:pt x="567" y="592"/>
                  <a:pt x="567" y="593"/>
                  <a:pt x="566" y="593"/>
                </a:cubicBezTo>
                <a:cubicBezTo>
                  <a:pt x="564" y="593"/>
                  <a:pt x="564" y="594"/>
                  <a:pt x="563" y="595"/>
                </a:cubicBezTo>
                <a:cubicBezTo>
                  <a:pt x="561" y="595"/>
                  <a:pt x="560" y="595"/>
                  <a:pt x="559" y="595"/>
                </a:cubicBezTo>
                <a:cubicBezTo>
                  <a:pt x="558" y="596"/>
                  <a:pt x="556" y="597"/>
                  <a:pt x="556" y="598"/>
                </a:cubicBezTo>
                <a:cubicBezTo>
                  <a:pt x="555" y="600"/>
                  <a:pt x="554" y="600"/>
                  <a:pt x="553" y="601"/>
                </a:cubicBezTo>
                <a:cubicBezTo>
                  <a:pt x="553" y="602"/>
                  <a:pt x="552" y="602"/>
                  <a:pt x="551" y="602"/>
                </a:cubicBezTo>
                <a:cubicBezTo>
                  <a:pt x="550" y="603"/>
                  <a:pt x="549" y="603"/>
                  <a:pt x="548" y="604"/>
                </a:cubicBezTo>
                <a:cubicBezTo>
                  <a:pt x="547" y="604"/>
                  <a:pt x="546" y="605"/>
                  <a:pt x="545" y="606"/>
                </a:cubicBezTo>
                <a:cubicBezTo>
                  <a:pt x="544" y="606"/>
                  <a:pt x="543" y="608"/>
                  <a:pt x="542" y="608"/>
                </a:cubicBezTo>
                <a:cubicBezTo>
                  <a:pt x="541" y="609"/>
                  <a:pt x="540" y="610"/>
                  <a:pt x="539" y="611"/>
                </a:cubicBezTo>
                <a:cubicBezTo>
                  <a:pt x="538" y="612"/>
                  <a:pt x="537" y="613"/>
                  <a:pt x="536" y="613"/>
                </a:cubicBezTo>
                <a:cubicBezTo>
                  <a:pt x="535" y="614"/>
                  <a:pt x="535" y="614"/>
                  <a:pt x="532" y="614"/>
                </a:cubicBezTo>
                <a:cubicBezTo>
                  <a:pt x="531" y="615"/>
                  <a:pt x="530" y="616"/>
                  <a:pt x="529" y="616"/>
                </a:cubicBezTo>
                <a:cubicBezTo>
                  <a:pt x="528" y="617"/>
                  <a:pt x="526" y="617"/>
                  <a:pt x="525" y="619"/>
                </a:cubicBezTo>
                <a:cubicBezTo>
                  <a:pt x="525" y="619"/>
                  <a:pt x="523" y="620"/>
                  <a:pt x="522" y="620"/>
                </a:cubicBezTo>
                <a:cubicBezTo>
                  <a:pt x="520" y="621"/>
                  <a:pt x="519" y="622"/>
                  <a:pt x="518" y="621"/>
                </a:cubicBezTo>
                <a:cubicBezTo>
                  <a:pt x="517" y="621"/>
                  <a:pt x="517" y="622"/>
                  <a:pt x="516" y="622"/>
                </a:cubicBezTo>
                <a:cubicBezTo>
                  <a:pt x="515" y="623"/>
                  <a:pt x="513" y="624"/>
                  <a:pt x="512" y="624"/>
                </a:cubicBezTo>
                <a:cubicBezTo>
                  <a:pt x="511" y="625"/>
                  <a:pt x="510" y="625"/>
                  <a:pt x="510" y="626"/>
                </a:cubicBezTo>
                <a:cubicBezTo>
                  <a:pt x="510" y="627"/>
                  <a:pt x="509" y="627"/>
                  <a:pt x="509" y="628"/>
                </a:cubicBezTo>
                <a:cubicBezTo>
                  <a:pt x="509" y="628"/>
                  <a:pt x="508" y="628"/>
                  <a:pt x="508" y="628"/>
                </a:cubicBezTo>
                <a:cubicBezTo>
                  <a:pt x="507" y="627"/>
                  <a:pt x="506" y="627"/>
                  <a:pt x="505" y="627"/>
                </a:cubicBezTo>
                <a:cubicBezTo>
                  <a:pt x="505" y="628"/>
                  <a:pt x="504" y="628"/>
                  <a:pt x="503" y="629"/>
                </a:cubicBezTo>
                <a:cubicBezTo>
                  <a:pt x="502" y="629"/>
                  <a:pt x="501" y="630"/>
                  <a:pt x="499" y="630"/>
                </a:cubicBezTo>
                <a:cubicBezTo>
                  <a:pt x="497" y="630"/>
                  <a:pt x="496" y="631"/>
                  <a:pt x="495" y="631"/>
                </a:cubicBezTo>
                <a:cubicBezTo>
                  <a:pt x="494" y="632"/>
                  <a:pt x="492" y="633"/>
                  <a:pt x="491" y="634"/>
                </a:cubicBezTo>
                <a:cubicBezTo>
                  <a:pt x="490" y="634"/>
                  <a:pt x="489" y="635"/>
                  <a:pt x="488" y="635"/>
                </a:cubicBezTo>
                <a:cubicBezTo>
                  <a:pt x="486" y="634"/>
                  <a:pt x="486" y="635"/>
                  <a:pt x="485" y="636"/>
                </a:cubicBezTo>
                <a:cubicBezTo>
                  <a:pt x="484" y="636"/>
                  <a:pt x="483" y="636"/>
                  <a:pt x="482" y="636"/>
                </a:cubicBezTo>
                <a:cubicBezTo>
                  <a:pt x="481" y="636"/>
                  <a:pt x="481" y="637"/>
                  <a:pt x="480" y="637"/>
                </a:cubicBezTo>
                <a:cubicBezTo>
                  <a:pt x="477" y="637"/>
                  <a:pt x="477" y="637"/>
                  <a:pt x="477" y="637"/>
                </a:cubicBezTo>
                <a:cubicBezTo>
                  <a:pt x="477" y="638"/>
                  <a:pt x="476" y="639"/>
                  <a:pt x="476" y="639"/>
                </a:cubicBezTo>
                <a:cubicBezTo>
                  <a:pt x="474" y="640"/>
                  <a:pt x="473" y="639"/>
                  <a:pt x="472" y="640"/>
                </a:cubicBezTo>
                <a:cubicBezTo>
                  <a:pt x="471" y="641"/>
                  <a:pt x="469" y="640"/>
                  <a:pt x="468" y="641"/>
                </a:cubicBezTo>
                <a:cubicBezTo>
                  <a:pt x="467" y="641"/>
                  <a:pt x="467" y="640"/>
                  <a:pt x="466" y="640"/>
                </a:cubicBezTo>
                <a:cubicBezTo>
                  <a:pt x="465" y="641"/>
                  <a:pt x="464" y="641"/>
                  <a:pt x="463" y="641"/>
                </a:cubicBezTo>
                <a:cubicBezTo>
                  <a:pt x="462" y="641"/>
                  <a:pt x="462" y="642"/>
                  <a:pt x="461" y="642"/>
                </a:cubicBezTo>
                <a:cubicBezTo>
                  <a:pt x="460" y="642"/>
                  <a:pt x="459" y="644"/>
                  <a:pt x="457" y="643"/>
                </a:cubicBezTo>
                <a:cubicBezTo>
                  <a:pt x="456" y="645"/>
                  <a:pt x="455" y="644"/>
                  <a:pt x="453" y="644"/>
                </a:cubicBezTo>
                <a:cubicBezTo>
                  <a:pt x="452" y="644"/>
                  <a:pt x="451" y="645"/>
                  <a:pt x="449" y="645"/>
                </a:cubicBezTo>
                <a:cubicBezTo>
                  <a:pt x="448" y="645"/>
                  <a:pt x="447" y="645"/>
                  <a:pt x="446" y="646"/>
                </a:cubicBezTo>
                <a:cubicBezTo>
                  <a:pt x="446" y="646"/>
                  <a:pt x="444" y="646"/>
                  <a:pt x="444" y="646"/>
                </a:cubicBezTo>
                <a:cubicBezTo>
                  <a:pt x="443" y="646"/>
                  <a:pt x="442" y="646"/>
                  <a:pt x="441" y="647"/>
                </a:cubicBezTo>
                <a:cubicBezTo>
                  <a:pt x="441" y="647"/>
                  <a:pt x="440" y="647"/>
                  <a:pt x="440" y="647"/>
                </a:cubicBezTo>
                <a:cubicBezTo>
                  <a:pt x="439" y="646"/>
                  <a:pt x="437" y="646"/>
                  <a:pt x="436" y="646"/>
                </a:cubicBezTo>
                <a:cubicBezTo>
                  <a:pt x="436" y="646"/>
                  <a:pt x="435" y="646"/>
                  <a:pt x="435" y="645"/>
                </a:cubicBezTo>
                <a:cubicBezTo>
                  <a:pt x="434" y="645"/>
                  <a:pt x="434" y="645"/>
                  <a:pt x="433" y="646"/>
                </a:cubicBezTo>
                <a:cubicBezTo>
                  <a:pt x="433" y="646"/>
                  <a:pt x="432" y="646"/>
                  <a:pt x="432" y="647"/>
                </a:cubicBezTo>
                <a:cubicBezTo>
                  <a:pt x="431" y="647"/>
                  <a:pt x="429" y="646"/>
                  <a:pt x="428" y="648"/>
                </a:cubicBezTo>
                <a:cubicBezTo>
                  <a:pt x="428" y="648"/>
                  <a:pt x="427" y="648"/>
                  <a:pt x="426" y="648"/>
                </a:cubicBezTo>
                <a:cubicBezTo>
                  <a:pt x="424" y="648"/>
                  <a:pt x="422" y="648"/>
                  <a:pt x="420" y="648"/>
                </a:cubicBezTo>
                <a:cubicBezTo>
                  <a:pt x="418" y="648"/>
                  <a:pt x="417" y="648"/>
                  <a:pt x="417" y="649"/>
                </a:cubicBezTo>
                <a:cubicBezTo>
                  <a:pt x="416" y="649"/>
                  <a:pt x="416" y="648"/>
                  <a:pt x="415" y="648"/>
                </a:cubicBezTo>
                <a:cubicBezTo>
                  <a:pt x="415" y="648"/>
                  <a:pt x="415" y="648"/>
                  <a:pt x="415" y="648"/>
                </a:cubicBezTo>
                <a:cubicBezTo>
                  <a:pt x="414" y="648"/>
                  <a:pt x="412" y="647"/>
                  <a:pt x="411" y="649"/>
                </a:cubicBezTo>
                <a:cubicBezTo>
                  <a:pt x="410" y="649"/>
                  <a:pt x="408" y="649"/>
                  <a:pt x="407" y="648"/>
                </a:cubicBezTo>
                <a:cubicBezTo>
                  <a:pt x="407" y="648"/>
                  <a:pt x="406" y="648"/>
                  <a:pt x="405" y="648"/>
                </a:cubicBezTo>
                <a:cubicBezTo>
                  <a:pt x="402" y="648"/>
                  <a:pt x="399" y="648"/>
                  <a:pt x="396" y="648"/>
                </a:cubicBezTo>
                <a:cubicBezTo>
                  <a:pt x="394" y="648"/>
                  <a:pt x="392" y="649"/>
                  <a:pt x="390" y="647"/>
                </a:cubicBezTo>
                <a:cubicBezTo>
                  <a:pt x="387" y="647"/>
                  <a:pt x="387" y="647"/>
                  <a:pt x="387" y="647"/>
                </a:cubicBezTo>
                <a:cubicBezTo>
                  <a:pt x="384" y="647"/>
                  <a:pt x="381" y="647"/>
                  <a:pt x="379" y="647"/>
                </a:cubicBezTo>
                <a:cubicBezTo>
                  <a:pt x="378" y="647"/>
                  <a:pt x="377" y="647"/>
                  <a:pt x="377" y="646"/>
                </a:cubicBezTo>
                <a:cubicBezTo>
                  <a:pt x="377" y="646"/>
                  <a:pt x="376" y="647"/>
                  <a:pt x="375" y="647"/>
                </a:cubicBezTo>
                <a:cubicBezTo>
                  <a:pt x="375" y="647"/>
                  <a:pt x="374" y="647"/>
                  <a:pt x="373" y="646"/>
                </a:cubicBezTo>
                <a:cubicBezTo>
                  <a:pt x="373" y="646"/>
                  <a:pt x="372" y="646"/>
                  <a:pt x="370" y="646"/>
                </a:cubicBezTo>
                <a:cubicBezTo>
                  <a:pt x="370" y="646"/>
                  <a:pt x="370" y="646"/>
                  <a:pt x="369" y="645"/>
                </a:cubicBezTo>
                <a:cubicBezTo>
                  <a:pt x="368" y="645"/>
                  <a:pt x="368" y="645"/>
                  <a:pt x="367" y="646"/>
                </a:cubicBezTo>
                <a:cubicBezTo>
                  <a:pt x="366" y="646"/>
                  <a:pt x="365" y="646"/>
                  <a:pt x="365" y="646"/>
                </a:cubicBezTo>
                <a:cubicBezTo>
                  <a:pt x="364" y="645"/>
                  <a:pt x="363" y="645"/>
                  <a:pt x="361" y="645"/>
                </a:cubicBezTo>
                <a:cubicBezTo>
                  <a:pt x="361" y="645"/>
                  <a:pt x="361" y="644"/>
                  <a:pt x="361" y="644"/>
                </a:cubicBezTo>
                <a:cubicBezTo>
                  <a:pt x="361" y="644"/>
                  <a:pt x="361" y="643"/>
                  <a:pt x="361" y="643"/>
                </a:cubicBezTo>
                <a:cubicBezTo>
                  <a:pt x="360" y="643"/>
                  <a:pt x="358" y="644"/>
                  <a:pt x="358" y="642"/>
                </a:cubicBezTo>
                <a:cubicBezTo>
                  <a:pt x="357" y="642"/>
                  <a:pt x="356" y="642"/>
                  <a:pt x="355" y="642"/>
                </a:cubicBezTo>
                <a:cubicBezTo>
                  <a:pt x="355" y="642"/>
                  <a:pt x="354" y="642"/>
                  <a:pt x="353" y="641"/>
                </a:cubicBezTo>
                <a:cubicBezTo>
                  <a:pt x="352" y="641"/>
                  <a:pt x="351" y="642"/>
                  <a:pt x="350" y="641"/>
                </a:cubicBezTo>
                <a:cubicBezTo>
                  <a:pt x="350" y="640"/>
                  <a:pt x="348" y="641"/>
                  <a:pt x="347" y="640"/>
                </a:cubicBezTo>
                <a:cubicBezTo>
                  <a:pt x="347" y="640"/>
                  <a:pt x="346" y="639"/>
                  <a:pt x="345" y="639"/>
                </a:cubicBezTo>
                <a:cubicBezTo>
                  <a:pt x="343" y="640"/>
                  <a:pt x="341" y="638"/>
                  <a:pt x="339" y="638"/>
                </a:cubicBezTo>
                <a:cubicBezTo>
                  <a:pt x="339" y="637"/>
                  <a:pt x="337" y="638"/>
                  <a:pt x="336" y="638"/>
                </a:cubicBezTo>
                <a:cubicBezTo>
                  <a:pt x="335" y="637"/>
                  <a:pt x="335" y="636"/>
                  <a:pt x="334" y="636"/>
                </a:cubicBezTo>
                <a:cubicBezTo>
                  <a:pt x="331" y="636"/>
                  <a:pt x="331" y="636"/>
                  <a:pt x="331" y="636"/>
                </a:cubicBezTo>
                <a:cubicBezTo>
                  <a:pt x="330" y="634"/>
                  <a:pt x="329" y="635"/>
                  <a:pt x="328" y="634"/>
                </a:cubicBezTo>
                <a:cubicBezTo>
                  <a:pt x="326" y="633"/>
                  <a:pt x="324" y="633"/>
                  <a:pt x="323" y="632"/>
                </a:cubicBezTo>
                <a:cubicBezTo>
                  <a:pt x="323" y="631"/>
                  <a:pt x="322" y="631"/>
                  <a:pt x="321" y="631"/>
                </a:cubicBezTo>
                <a:cubicBezTo>
                  <a:pt x="320" y="631"/>
                  <a:pt x="320" y="630"/>
                  <a:pt x="319" y="630"/>
                </a:cubicBezTo>
                <a:cubicBezTo>
                  <a:pt x="318" y="630"/>
                  <a:pt x="317" y="629"/>
                  <a:pt x="316" y="629"/>
                </a:cubicBezTo>
                <a:cubicBezTo>
                  <a:pt x="316" y="628"/>
                  <a:pt x="316" y="628"/>
                  <a:pt x="316" y="628"/>
                </a:cubicBezTo>
                <a:cubicBezTo>
                  <a:pt x="315" y="628"/>
                  <a:pt x="314" y="627"/>
                  <a:pt x="313" y="627"/>
                </a:cubicBezTo>
                <a:cubicBezTo>
                  <a:pt x="312" y="627"/>
                  <a:pt x="311" y="626"/>
                  <a:pt x="310" y="626"/>
                </a:cubicBezTo>
                <a:cubicBezTo>
                  <a:pt x="309" y="626"/>
                  <a:pt x="308" y="625"/>
                  <a:pt x="307" y="625"/>
                </a:cubicBezTo>
                <a:cubicBezTo>
                  <a:pt x="306" y="625"/>
                  <a:pt x="306" y="624"/>
                  <a:pt x="305" y="624"/>
                </a:cubicBezTo>
                <a:cubicBezTo>
                  <a:pt x="304" y="623"/>
                  <a:pt x="302" y="622"/>
                  <a:pt x="300" y="622"/>
                </a:cubicBezTo>
                <a:cubicBezTo>
                  <a:pt x="299" y="621"/>
                  <a:pt x="298" y="620"/>
                  <a:pt x="296" y="620"/>
                </a:cubicBezTo>
                <a:cubicBezTo>
                  <a:pt x="295" y="620"/>
                  <a:pt x="294" y="619"/>
                  <a:pt x="293" y="620"/>
                </a:cubicBezTo>
                <a:cubicBezTo>
                  <a:pt x="292" y="619"/>
                  <a:pt x="292" y="618"/>
                  <a:pt x="291" y="618"/>
                </a:cubicBezTo>
                <a:cubicBezTo>
                  <a:pt x="290" y="617"/>
                  <a:pt x="289" y="617"/>
                  <a:pt x="289" y="616"/>
                </a:cubicBezTo>
                <a:cubicBezTo>
                  <a:pt x="288" y="615"/>
                  <a:pt x="287" y="615"/>
                  <a:pt x="286" y="614"/>
                </a:cubicBezTo>
                <a:cubicBezTo>
                  <a:pt x="285" y="614"/>
                  <a:pt x="285" y="614"/>
                  <a:pt x="284" y="614"/>
                </a:cubicBezTo>
                <a:cubicBezTo>
                  <a:pt x="283" y="613"/>
                  <a:pt x="282" y="612"/>
                  <a:pt x="281" y="611"/>
                </a:cubicBezTo>
                <a:cubicBezTo>
                  <a:pt x="276" y="611"/>
                  <a:pt x="276" y="611"/>
                  <a:pt x="276" y="611"/>
                </a:cubicBezTo>
                <a:cubicBezTo>
                  <a:pt x="276" y="610"/>
                  <a:pt x="276" y="609"/>
                  <a:pt x="275" y="609"/>
                </a:cubicBezTo>
                <a:cubicBezTo>
                  <a:pt x="275" y="609"/>
                  <a:pt x="274" y="609"/>
                  <a:pt x="273" y="608"/>
                </a:cubicBezTo>
                <a:cubicBezTo>
                  <a:pt x="272" y="607"/>
                  <a:pt x="271" y="606"/>
                  <a:pt x="270" y="605"/>
                </a:cubicBezTo>
                <a:cubicBezTo>
                  <a:pt x="269" y="604"/>
                  <a:pt x="268" y="603"/>
                  <a:pt x="268" y="602"/>
                </a:cubicBezTo>
                <a:cubicBezTo>
                  <a:pt x="266" y="602"/>
                  <a:pt x="266" y="600"/>
                  <a:pt x="265" y="600"/>
                </a:cubicBezTo>
                <a:cubicBezTo>
                  <a:pt x="263" y="600"/>
                  <a:pt x="262" y="600"/>
                  <a:pt x="260" y="599"/>
                </a:cubicBezTo>
                <a:cubicBezTo>
                  <a:pt x="261" y="599"/>
                  <a:pt x="261" y="599"/>
                  <a:pt x="261" y="598"/>
                </a:cubicBezTo>
                <a:cubicBezTo>
                  <a:pt x="261" y="598"/>
                  <a:pt x="260" y="598"/>
                  <a:pt x="260" y="598"/>
                </a:cubicBezTo>
                <a:cubicBezTo>
                  <a:pt x="259" y="598"/>
                  <a:pt x="259" y="597"/>
                  <a:pt x="259" y="597"/>
                </a:cubicBezTo>
                <a:cubicBezTo>
                  <a:pt x="259" y="596"/>
                  <a:pt x="258" y="596"/>
                  <a:pt x="257" y="595"/>
                </a:cubicBezTo>
                <a:cubicBezTo>
                  <a:pt x="257" y="594"/>
                  <a:pt x="256" y="594"/>
                  <a:pt x="255" y="594"/>
                </a:cubicBezTo>
                <a:cubicBezTo>
                  <a:pt x="255" y="594"/>
                  <a:pt x="254" y="593"/>
                  <a:pt x="254" y="593"/>
                </a:cubicBezTo>
                <a:cubicBezTo>
                  <a:pt x="253" y="590"/>
                  <a:pt x="251" y="589"/>
                  <a:pt x="249" y="587"/>
                </a:cubicBezTo>
                <a:cubicBezTo>
                  <a:pt x="248" y="586"/>
                  <a:pt x="247" y="586"/>
                  <a:pt x="247" y="585"/>
                </a:cubicBezTo>
                <a:cubicBezTo>
                  <a:pt x="246" y="584"/>
                  <a:pt x="245" y="584"/>
                  <a:pt x="244" y="583"/>
                </a:cubicBezTo>
                <a:cubicBezTo>
                  <a:pt x="243" y="583"/>
                  <a:pt x="242" y="581"/>
                  <a:pt x="241" y="582"/>
                </a:cubicBezTo>
                <a:cubicBezTo>
                  <a:pt x="241" y="582"/>
                  <a:pt x="240" y="581"/>
                  <a:pt x="240" y="581"/>
                </a:cubicBezTo>
                <a:cubicBezTo>
                  <a:pt x="239" y="578"/>
                  <a:pt x="237" y="577"/>
                  <a:pt x="235" y="575"/>
                </a:cubicBezTo>
                <a:cubicBezTo>
                  <a:pt x="234" y="574"/>
                  <a:pt x="234" y="573"/>
                  <a:pt x="233" y="573"/>
                </a:cubicBezTo>
                <a:cubicBezTo>
                  <a:pt x="232" y="573"/>
                  <a:pt x="231" y="572"/>
                  <a:pt x="230" y="570"/>
                </a:cubicBezTo>
                <a:cubicBezTo>
                  <a:pt x="230" y="569"/>
                  <a:pt x="229" y="569"/>
                  <a:pt x="229" y="568"/>
                </a:cubicBezTo>
                <a:cubicBezTo>
                  <a:pt x="228" y="568"/>
                  <a:pt x="227" y="567"/>
                  <a:pt x="226" y="567"/>
                </a:cubicBezTo>
                <a:cubicBezTo>
                  <a:pt x="225" y="566"/>
                  <a:pt x="225" y="566"/>
                  <a:pt x="224" y="566"/>
                </a:cubicBezTo>
                <a:cubicBezTo>
                  <a:pt x="224" y="564"/>
                  <a:pt x="224" y="564"/>
                  <a:pt x="224" y="564"/>
                </a:cubicBezTo>
                <a:cubicBezTo>
                  <a:pt x="222" y="562"/>
                  <a:pt x="221" y="559"/>
                  <a:pt x="219" y="557"/>
                </a:cubicBezTo>
                <a:cubicBezTo>
                  <a:pt x="219" y="556"/>
                  <a:pt x="218" y="556"/>
                  <a:pt x="218" y="555"/>
                </a:cubicBezTo>
                <a:cubicBezTo>
                  <a:pt x="218" y="554"/>
                  <a:pt x="217" y="554"/>
                  <a:pt x="216" y="554"/>
                </a:cubicBezTo>
                <a:cubicBezTo>
                  <a:pt x="215" y="554"/>
                  <a:pt x="216" y="553"/>
                  <a:pt x="216" y="552"/>
                </a:cubicBezTo>
                <a:cubicBezTo>
                  <a:pt x="215" y="551"/>
                  <a:pt x="214" y="550"/>
                  <a:pt x="213" y="549"/>
                </a:cubicBezTo>
                <a:cubicBezTo>
                  <a:pt x="213" y="547"/>
                  <a:pt x="213" y="547"/>
                  <a:pt x="213" y="547"/>
                </a:cubicBezTo>
                <a:cubicBezTo>
                  <a:pt x="213" y="546"/>
                  <a:pt x="211" y="547"/>
                  <a:pt x="211" y="545"/>
                </a:cubicBezTo>
                <a:cubicBezTo>
                  <a:pt x="211" y="544"/>
                  <a:pt x="210" y="544"/>
                  <a:pt x="209" y="543"/>
                </a:cubicBezTo>
                <a:cubicBezTo>
                  <a:pt x="209" y="542"/>
                  <a:pt x="209" y="542"/>
                  <a:pt x="208" y="541"/>
                </a:cubicBezTo>
                <a:cubicBezTo>
                  <a:pt x="207" y="541"/>
                  <a:pt x="207" y="540"/>
                  <a:pt x="206" y="539"/>
                </a:cubicBezTo>
                <a:cubicBezTo>
                  <a:pt x="206" y="538"/>
                  <a:pt x="206" y="538"/>
                  <a:pt x="206" y="538"/>
                </a:cubicBezTo>
                <a:cubicBezTo>
                  <a:pt x="206" y="537"/>
                  <a:pt x="204" y="537"/>
                  <a:pt x="204" y="536"/>
                </a:cubicBezTo>
                <a:cubicBezTo>
                  <a:pt x="203" y="535"/>
                  <a:pt x="204" y="533"/>
                  <a:pt x="203" y="533"/>
                </a:cubicBezTo>
                <a:cubicBezTo>
                  <a:pt x="202" y="533"/>
                  <a:pt x="202" y="533"/>
                  <a:pt x="202" y="532"/>
                </a:cubicBezTo>
                <a:cubicBezTo>
                  <a:pt x="202" y="530"/>
                  <a:pt x="201" y="530"/>
                  <a:pt x="200" y="529"/>
                </a:cubicBezTo>
                <a:cubicBezTo>
                  <a:pt x="199" y="529"/>
                  <a:pt x="199" y="529"/>
                  <a:pt x="199" y="529"/>
                </a:cubicBezTo>
                <a:cubicBezTo>
                  <a:pt x="199" y="527"/>
                  <a:pt x="199" y="527"/>
                  <a:pt x="199" y="527"/>
                </a:cubicBezTo>
                <a:cubicBezTo>
                  <a:pt x="198" y="526"/>
                  <a:pt x="198" y="526"/>
                  <a:pt x="197" y="525"/>
                </a:cubicBezTo>
                <a:cubicBezTo>
                  <a:pt x="198" y="524"/>
                  <a:pt x="198" y="523"/>
                  <a:pt x="197" y="522"/>
                </a:cubicBezTo>
                <a:cubicBezTo>
                  <a:pt x="196" y="521"/>
                  <a:pt x="196" y="520"/>
                  <a:pt x="195" y="519"/>
                </a:cubicBezTo>
                <a:cubicBezTo>
                  <a:pt x="195" y="518"/>
                  <a:pt x="194" y="517"/>
                  <a:pt x="193" y="517"/>
                </a:cubicBezTo>
                <a:cubicBezTo>
                  <a:pt x="193" y="514"/>
                  <a:pt x="193" y="514"/>
                  <a:pt x="193" y="514"/>
                </a:cubicBezTo>
                <a:cubicBezTo>
                  <a:pt x="192" y="512"/>
                  <a:pt x="190" y="512"/>
                  <a:pt x="188" y="510"/>
                </a:cubicBezTo>
                <a:cubicBezTo>
                  <a:pt x="188" y="509"/>
                  <a:pt x="190" y="509"/>
                  <a:pt x="189" y="509"/>
                </a:cubicBezTo>
                <a:cubicBezTo>
                  <a:pt x="188" y="508"/>
                  <a:pt x="188" y="507"/>
                  <a:pt x="188" y="506"/>
                </a:cubicBezTo>
                <a:cubicBezTo>
                  <a:pt x="187" y="506"/>
                  <a:pt x="188" y="505"/>
                  <a:pt x="187" y="504"/>
                </a:cubicBezTo>
                <a:cubicBezTo>
                  <a:pt x="186" y="503"/>
                  <a:pt x="186" y="503"/>
                  <a:pt x="186" y="502"/>
                </a:cubicBezTo>
                <a:cubicBezTo>
                  <a:pt x="186" y="501"/>
                  <a:pt x="187" y="501"/>
                  <a:pt x="186" y="501"/>
                </a:cubicBezTo>
                <a:cubicBezTo>
                  <a:pt x="186" y="500"/>
                  <a:pt x="185" y="499"/>
                  <a:pt x="185" y="498"/>
                </a:cubicBezTo>
                <a:cubicBezTo>
                  <a:pt x="184" y="497"/>
                  <a:pt x="185" y="496"/>
                  <a:pt x="184" y="496"/>
                </a:cubicBezTo>
                <a:cubicBezTo>
                  <a:pt x="185" y="495"/>
                  <a:pt x="183" y="494"/>
                  <a:pt x="184" y="493"/>
                </a:cubicBezTo>
                <a:cubicBezTo>
                  <a:pt x="184" y="492"/>
                  <a:pt x="183" y="490"/>
                  <a:pt x="182" y="489"/>
                </a:cubicBezTo>
                <a:cubicBezTo>
                  <a:pt x="181" y="488"/>
                  <a:pt x="182" y="487"/>
                  <a:pt x="181" y="486"/>
                </a:cubicBezTo>
                <a:cubicBezTo>
                  <a:pt x="181" y="485"/>
                  <a:pt x="181" y="484"/>
                  <a:pt x="180" y="483"/>
                </a:cubicBezTo>
                <a:cubicBezTo>
                  <a:pt x="180" y="483"/>
                  <a:pt x="180" y="483"/>
                  <a:pt x="181" y="482"/>
                </a:cubicBezTo>
                <a:cubicBezTo>
                  <a:pt x="180" y="482"/>
                  <a:pt x="180" y="481"/>
                  <a:pt x="179" y="481"/>
                </a:cubicBezTo>
                <a:cubicBezTo>
                  <a:pt x="179" y="480"/>
                  <a:pt x="179" y="479"/>
                  <a:pt x="179" y="478"/>
                </a:cubicBezTo>
                <a:cubicBezTo>
                  <a:pt x="179" y="477"/>
                  <a:pt x="178" y="477"/>
                  <a:pt x="177" y="477"/>
                </a:cubicBezTo>
                <a:cubicBezTo>
                  <a:pt x="177" y="477"/>
                  <a:pt x="177" y="477"/>
                  <a:pt x="177" y="477"/>
                </a:cubicBezTo>
                <a:cubicBezTo>
                  <a:pt x="177" y="475"/>
                  <a:pt x="177" y="474"/>
                  <a:pt x="177" y="473"/>
                </a:cubicBezTo>
                <a:cubicBezTo>
                  <a:pt x="177" y="472"/>
                  <a:pt x="176" y="472"/>
                  <a:pt x="176" y="471"/>
                </a:cubicBezTo>
                <a:cubicBezTo>
                  <a:pt x="176" y="469"/>
                  <a:pt x="176" y="469"/>
                  <a:pt x="176" y="469"/>
                </a:cubicBezTo>
                <a:cubicBezTo>
                  <a:pt x="176" y="468"/>
                  <a:pt x="176" y="467"/>
                  <a:pt x="176" y="466"/>
                </a:cubicBezTo>
                <a:cubicBezTo>
                  <a:pt x="176" y="466"/>
                  <a:pt x="175" y="465"/>
                  <a:pt x="175" y="464"/>
                </a:cubicBezTo>
                <a:cubicBezTo>
                  <a:pt x="174" y="464"/>
                  <a:pt x="174" y="463"/>
                  <a:pt x="174" y="462"/>
                </a:cubicBezTo>
                <a:cubicBezTo>
                  <a:pt x="175" y="461"/>
                  <a:pt x="173" y="460"/>
                  <a:pt x="173" y="459"/>
                </a:cubicBezTo>
                <a:cubicBezTo>
                  <a:pt x="173" y="458"/>
                  <a:pt x="173" y="457"/>
                  <a:pt x="173" y="456"/>
                </a:cubicBezTo>
                <a:cubicBezTo>
                  <a:pt x="170" y="451"/>
                  <a:pt x="170" y="451"/>
                  <a:pt x="170" y="451"/>
                </a:cubicBezTo>
                <a:cubicBezTo>
                  <a:pt x="169" y="450"/>
                  <a:pt x="169" y="450"/>
                  <a:pt x="170" y="449"/>
                </a:cubicBezTo>
                <a:cubicBezTo>
                  <a:pt x="170" y="448"/>
                  <a:pt x="169" y="447"/>
                  <a:pt x="169" y="447"/>
                </a:cubicBezTo>
                <a:cubicBezTo>
                  <a:pt x="170" y="445"/>
                  <a:pt x="168" y="443"/>
                  <a:pt x="168" y="441"/>
                </a:cubicBezTo>
                <a:cubicBezTo>
                  <a:pt x="168" y="441"/>
                  <a:pt x="167" y="441"/>
                  <a:pt x="167" y="440"/>
                </a:cubicBezTo>
                <a:cubicBezTo>
                  <a:pt x="167" y="439"/>
                  <a:pt x="168" y="438"/>
                  <a:pt x="167" y="437"/>
                </a:cubicBezTo>
                <a:cubicBezTo>
                  <a:pt x="166" y="437"/>
                  <a:pt x="167" y="436"/>
                  <a:pt x="166" y="435"/>
                </a:cubicBezTo>
                <a:cubicBezTo>
                  <a:pt x="165" y="435"/>
                  <a:pt x="165" y="434"/>
                  <a:pt x="166" y="434"/>
                </a:cubicBezTo>
                <a:cubicBezTo>
                  <a:pt x="166" y="433"/>
                  <a:pt x="166" y="433"/>
                  <a:pt x="167" y="433"/>
                </a:cubicBezTo>
                <a:cubicBezTo>
                  <a:pt x="168" y="432"/>
                  <a:pt x="168" y="431"/>
                  <a:pt x="167" y="430"/>
                </a:cubicBezTo>
                <a:cubicBezTo>
                  <a:pt x="167" y="429"/>
                  <a:pt x="166" y="429"/>
                  <a:pt x="167" y="428"/>
                </a:cubicBezTo>
                <a:cubicBezTo>
                  <a:pt x="167" y="428"/>
                  <a:pt x="168" y="427"/>
                  <a:pt x="167" y="427"/>
                </a:cubicBezTo>
                <a:cubicBezTo>
                  <a:pt x="166" y="426"/>
                  <a:pt x="167" y="424"/>
                  <a:pt x="166" y="424"/>
                </a:cubicBezTo>
                <a:cubicBezTo>
                  <a:pt x="165" y="423"/>
                  <a:pt x="166" y="423"/>
                  <a:pt x="166" y="423"/>
                </a:cubicBezTo>
                <a:cubicBezTo>
                  <a:pt x="166" y="422"/>
                  <a:pt x="166" y="422"/>
                  <a:pt x="166" y="422"/>
                </a:cubicBezTo>
                <a:cubicBezTo>
                  <a:pt x="167" y="421"/>
                  <a:pt x="167" y="421"/>
                  <a:pt x="166" y="420"/>
                </a:cubicBezTo>
                <a:cubicBezTo>
                  <a:pt x="165" y="420"/>
                  <a:pt x="166" y="419"/>
                  <a:pt x="166" y="419"/>
                </a:cubicBezTo>
                <a:cubicBezTo>
                  <a:pt x="166" y="418"/>
                  <a:pt x="165" y="417"/>
                  <a:pt x="166" y="416"/>
                </a:cubicBezTo>
                <a:cubicBezTo>
                  <a:pt x="167" y="416"/>
                  <a:pt x="167" y="416"/>
                  <a:pt x="166" y="416"/>
                </a:cubicBezTo>
                <a:cubicBezTo>
                  <a:pt x="166" y="415"/>
                  <a:pt x="166" y="415"/>
                  <a:pt x="165" y="414"/>
                </a:cubicBezTo>
                <a:cubicBezTo>
                  <a:pt x="165" y="413"/>
                  <a:pt x="165" y="413"/>
                  <a:pt x="165" y="412"/>
                </a:cubicBezTo>
                <a:cubicBezTo>
                  <a:pt x="165" y="411"/>
                  <a:pt x="166" y="409"/>
                  <a:pt x="165" y="408"/>
                </a:cubicBezTo>
                <a:cubicBezTo>
                  <a:pt x="164" y="407"/>
                  <a:pt x="165" y="407"/>
                  <a:pt x="165" y="406"/>
                </a:cubicBezTo>
                <a:cubicBezTo>
                  <a:pt x="165" y="405"/>
                  <a:pt x="165" y="404"/>
                  <a:pt x="165" y="403"/>
                </a:cubicBezTo>
                <a:cubicBezTo>
                  <a:pt x="165" y="402"/>
                  <a:pt x="165" y="401"/>
                  <a:pt x="165" y="400"/>
                </a:cubicBezTo>
                <a:cubicBezTo>
                  <a:pt x="164" y="399"/>
                  <a:pt x="166" y="399"/>
                  <a:pt x="166" y="398"/>
                </a:cubicBezTo>
                <a:cubicBezTo>
                  <a:pt x="166" y="396"/>
                  <a:pt x="165" y="395"/>
                  <a:pt x="166" y="394"/>
                </a:cubicBezTo>
                <a:cubicBezTo>
                  <a:pt x="166" y="392"/>
                  <a:pt x="165" y="391"/>
                  <a:pt x="167" y="389"/>
                </a:cubicBezTo>
                <a:cubicBezTo>
                  <a:pt x="166" y="388"/>
                  <a:pt x="167" y="387"/>
                  <a:pt x="166" y="386"/>
                </a:cubicBezTo>
                <a:cubicBezTo>
                  <a:pt x="166" y="386"/>
                  <a:pt x="166" y="386"/>
                  <a:pt x="166" y="386"/>
                </a:cubicBezTo>
                <a:cubicBezTo>
                  <a:pt x="167" y="384"/>
                  <a:pt x="166" y="382"/>
                  <a:pt x="167" y="380"/>
                </a:cubicBezTo>
                <a:cubicBezTo>
                  <a:pt x="167" y="380"/>
                  <a:pt x="167" y="379"/>
                  <a:pt x="167" y="379"/>
                </a:cubicBezTo>
                <a:cubicBezTo>
                  <a:pt x="167" y="379"/>
                  <a:pt x="167" y="378"/>
                  <a:pt x="167" y="378"/>
                </a:cubicBezTo>
                <a:cubicBezTo>
                  <a:pt x="166" y="377"/>
                  <a:pt x="166" y="376"/>
                  <a:pt x="167" y="376"/>
                </a:cubicBezTo>
                <a:cubicBezTo>
                  <a:pt x="168" y="375"/>
                  <a:pt x="167" y="374"/>
                  <a:pt x="168" y="374"/>
                </a:cubicBezTo>
                <a:cubicBezTo>
                  <a:pt x="169" y="373"/>
                  <a:pt x="169" y="373"/>
                  <a:pt x="168" y="372"/>
                </a:cubicBezTo>
                <a:cubicBezTo>
                  <a:pt x="168" y="372"/>
                  <a:pt x="167" y="371"/>
                  <a:pt x="168" y="371"/>
                </a:cubicBezTo>
                <a:cubicBezTo>
                  <a:pt x="169" y="369"/>
                  <a:pt x="168" y="368"/>
                  <a:pt x="168" y="366"/>
                </a:cubicBezTo>
                <a:cubicBezTo>
                  <a:pt x="170" y="365"/>
                  <a:pt x="169" y="363"/>
                  <a:pt x="169" y="361"/>
                </a:cubicBezTo>
                <a:cubicBezTo>
                  <a:pt x="169" y="361"/>
                  <a:pt x="170" y="361"/>
                  <a:pt x="170" y="361"/>
                </a:cubicBezTo>
                <a:cubicBezTo>
                  <a:pt x="171" y="359"/>
                  <a:pt x="170" y="359"/>
                  <a:pt x="169" y="358"/>
                </a:cubicBezTo>
                <a:cubicBezTo>
                  <a:pt x="170" y="358"/>
                  <a:pt x="170" y="358"/>
                  <a:pt x="170" y="357"/>
                </a:cubicBezTo>
                <a:cubicBezTo>
                  <a:pt x="171" y="356"/>
                  <a:pt x="170" y="354"/>
                  <a:pt x="171" y="353"/>
                </a:cubicBezTo>
                <a:cubicBezTo>
                  <a:pt x="172" y="352"/>
                  <a:pt x="171" y="351"/>
                  <a:pt x="171" y="350"/>
                </a:cubicBezTo>
                <a:cubicBezTo>
                  <a:pt x="171" y="349"/>
                  <a:pt x="172" y="348"/>
                  <a:pt x="172" y="348"/>
                </a:cubicBezTo>
                <a:cubicBezTo>
                  <a:pt x="172" y="348"/>
                  <a:pt x="171" y="347"/>
                  <a:pt x="171" y="347"/>
                </a:cubicBezTo>
                <a:cubicBezTo>
                  <a:pt x="171" y="346"/>
                  <a:pt x="171" y="346"/>
                  <a:pt x="172" y="346"/>
                </a:cubicBezTo>
                <a:cubicBezTo>
                  <a:pt x="173" y="345"/>
                  <a:pt x="172" y="343"/>
                  <a:pt x="172" y="342"/>
                </a:cubicBezTo>
                <a:cubicBezTo>
                  <a:pt x="171" y="341"/>
                  <a:pt x="171" y="340"/>
                  <a:pt x="171" y="339"/>
                </a:cubicBezTo>
                <a:cubicBezTo>
                  <a:pt x="171" y="338"/>
                  <a:pt x="171" y="338"/>
                  <a:pt x="171" y="338"/>
                </a:cubicBezTo>
                <a:cubicBezTo>
                  <a:pt x="170" y="337"/>
                  <a:pt x="170" y="337"/>
                  <a:pt x="170" y="337"/>
                </a:cubicBezTo>
                <a:cubicBezTo>
                  <a:pt x="170" y="337"/>
                  <a:pt x="170" y="336"/>
                  <a:pt x="170" y="336"/>
                </a:cubicBezTo>
                <a:cubicBezTo>
                  <a:pt x="172" y="336"/>
                  <a:pt x="171" y="334"/>
                  <a:pt x="172" y="333"/>
                </a:cubicBezTo>
                <a:cubicBezTo>
                  <a:pt x="172" y="332"/>
                  <a:pt x="172" y="331"/>
                  <a:pt x="173" y="330"/>
                </a:cubicBezTo>
                <a:cubicBezTo>
                  <a:pt x="174" y="330"/>
                  <a:pt x="175" y="329"/>
                  <a:pt x="176" y="328"/>
                </a:cubicBezTo>
                <a:cubicBezTo>
                  <a:pt x="176" y="327"/>
                  <a:pt x="176" y="326"/>
                  <a:pt x="176" y="326"/>
                </a:cubicBezTo>
                <a:cubicBezTo>
                  <a:pt x="177" y="325"/>
                  <a:pt x="177" y="324"/>
                  <a:pt x="178" y="323"/>
                </a:cubicBezTo>
                <a:cubicBezTo>
                  <a:pt x="177" y="321"/>
                  <a:pt x="179" y="320"/>
                  <a:pt x="179" y="319"/>
                </a:cubicBezTo>
                <a:cubicBezTo>
                  <a:pt x="179" y="318"/>
                  <a:pt x="179" y="318"/>
                  <a:pt x="180" y="318"/>
                </a:cubicBezTo>
                <a:cubicBezTo>
                  <a:pt x="180" y="318"/>
                  <a:pt x="181" y="318"/>
                  <a:pt x="181" y="317"/>
                </a:cubicBezTo>
                <a:cubicBezTo>
                  <a:pt x="181" y="316"/>
                  <a:pt x="182" y="316"/>
                  <a:pt x="183" y="315"/>
                </a:cubicBezTo>
                <a:cubicBezTo>
                  <a:pt x="182" y="314"/>
                  <a:pt x="181" y="313"/>
                  <a:pt x="182" y="313"/>
                </a:cubicBezTo>
                <a:cubicBezTo>
                  <a:pt x="183" y="311"/>
                  <a:pt x="183" y="310"/>
                  <a:pt x="184" y="309"/>
                </a:cubicBezTo>
                <a:cubicBezTo>
                  <a:pt x="185" y="306"/>
                  <a:pt x="186" y="306"/>
                  <a:pt x="185" y="303"/>
                </a:cubicBezTo>
                <a:cubicBezTo>
                  <a:pt x="185" y="302"/>
                  <a:pt x="186" y="301"/>
                  <a:pt x="186" y="300"/>
                </a:cubicBezTo>
                <a:cubicBezTo>
                  <a:pt x="187" y="300"/>
                  <a:pt x="186" y="298"/>
                  <a:pt x="186" y="298"/>
                </a:cubicBezTo>
                <a:cubicBezTo>
                  <a:pt x="187" y="297"/>
                  <a:pt x="188" y="297"/>
                  <a:pt x="189" y="297"/>
                </a:cubicBezTo>
                <a:cubicBezTo>
                  <a:pt x="191" y="296"/>
                  <a:pt x="191" y="293"/>
                  <a:pt x="193" y="292"/>
                </a:cubicBezTo>
                <a:cubicBezTo>
                  <a:pt x="193" y="291"/>
                  <a:pt x="194" y="290"/>
                  <a:pt x="194" y="289"/>
                </a:cubicBezTo>
                <a:cubicBezTo>
                  <a:pt x="195" y="289"/>
                  <a:pt x="195" y="288"/>
                  <a:pt x="195" y="288"/>
                </a:cubicBezTo>
                <a:cubicBezTo>
                  <a:pt x="196" y="287"/>
                  <a:pt x="196" y="287"/>
                  <a:pt x="196" y="286"/>
                </a:cubicBezTo>
                <a:cubicBezTo>
                  <a:pt x="196" y="286"/>
                  <a:pt x="196" y="285"/>
                  <a:pt x="196" y="285"/>
                </a:cubicBezTo>
                <a:cubicBezTo>
                  <a:pt x="197" y="284"/>
                  <a:pt x="198" y="283"/>
                  <a:pt x="199" y="282"/>
                </a:cubicBezTo>
                <a:cubicBezTo>
                  <a:pt x="199" y="281"/>
                  <a:pt x="200" y="281"/>
                  <a:pt x="200" y="280"/>
                </a:cubicBezTo>
                <a:cubicBezTo>
                  <a:pt x="200" y="280"/>
                  <a:pt x="201" y="279"/>
                  <a:pt x="201" y="279"/>
                </a:cubicBezTo>
                <a:cubicBezTo>
                  <a:pt x="201" y="278"/>
                  <a:pt x="201" y="277"/>
                  <a:pt x="202" y="277"/>
                </a:cubicBezTo>
                <a:cubicBezTo>
                  <a:pt x="202" y="277"/>
                  <a:pt x="202" y="277"/>
                  <a:pt x="203" y="276"/>
                </a:cubicBezTo>
                <a:cubicBezTo>
                  <a:pt x="203" y="275"/>
                  <a:pt x="204" y="273"/>
                  <a:pt x="205" y="273"/>
                </a:cubicBezTo>
                <a:cubicBezTo>
                  <a:pt x="205" y="272"/>
                  <a:pt x="205" y="271"/>
                  <a:pt x="206" y="271"/>
                </a:cubicBezTo>
                <a:cubicBezTo>
                  <a:pt x="206" y="270"/>
                  <a:pt x="206" y="269"/>
                  <a:pt x="207" y="269"/>
                </a:cubicBezTo>
                <a:cubicBezTo>
                  <a:pt x="208" y="268"/>
                  <a:pt x="208" y="266"/>
                  <a:pt x="210" y="265"/>
                </a:cubicBezTo>
                <a:cubicBezTo>
                  <a:pt x="211" y="264"/>
                  <a:pt x="211" y="263"/>
                  <a:pt x="211" y="262"/>
                </a:cubicBezTo>
                <a:cubicBezTo>
                  <a:pt x="212" y="261"/>
                  <a:pt x="212" y="261"/>
                  <a:pt x="212" y="260"/>
                </a:cubicBezTo>
                <a:cubicBezTo>
                  <a:pt x="213" y="260"/>
                  <a:pt x="213" y="259"/>
                  <a:pt x="214" y="258"/>
                </a:cubicBezTo>
                <a:cubicBezTo>
                  <a:pt x="215" y="258"/>
                  <a:pt x="216" y="256"/>
                  <a:pt x="217" y="255"/>
                </a:cubicBezTo>
                <a:cubicBezTo>
                  <a:pt x="217" y="254"/>
                  <a:pt x="217" y="253"/>
                  <a:pt x="218" y="253"/>
                </a:cubicBezTo>
                <a:cubicBezTo>
                  <a:pt x="219" y="253"/>
                  <a:pt x="219" y="252"/>
                  <a:pt x="219" y="251"/>
                </a:cubicBezTo>
                <a:cubicBezTo>
                  <a:pt x="220" y="249"/>
                  <a:pt x="221" y="249"/>
                  <a:pt x="223" y="249"/>
                </a:cubicBezTo>
                <a:cubicBezTo>
                  <a:pt x="223" y="249"/>
                  <a:pt x="223" y="248"/>
                  <a:pt x="223" y="248"/>
                </a:cubicBezTo>
                <a:cubicBezTo>
                  <a:pt x="222" y="247"/>
                  <a:pt x="222" y="246"/>
                  <a:pt x="223" y="245"/>
                </a:cubicBezTo>
                <a:cubicBezTo>
                  <a:pt x="224" y="244"/>
                  <a:pt x="224" y="244"/>
                  <a:pt x="224" y="243"/>
                </a:cubicBezTo>
                <a:cubicBezTo>
                  <a:pt x="225" y="242"/>
                  <a:pt x="226" y="241"/>
                  <a:pt x="227" y="240"/>
                </a:cubicBezTo>
                <a:cubicBezTo>
                  <a:pt x="228" y="240"/>
                  <a:pt x="230" y="239"/>
                  <a:pt x="230" y="238"/>
                </a:cubicBezTo>
                <a:cubicBezTo>
                  <a:pt x="231" y="236"/>
                  <a:pt x="232" y="235"/>
                  <a:pt x="233" y="234"/>
                </a:cubicBezTo>
                <a:cubicBezTo>
                  <a:pt x="234" y="234"/>
                  <a:pt x="234" y="233"/>
                  <a:pt x="235" y="233"/>
                </a:cubicBezTo>
                <a:cubicBezTo>
                  <a:pt x="235" y="231"/>
                  <a:pt x="235" y="231"/>
                  <a:pt x="235" y="231"/>
                </a:cubicBezTo>
                <a:cubicBezTo>
                  <a:pt x="235" y="231"/>
                  <a:pt x="235" y="231"/>
                  <a:pt x="236" y="231"/>
                </a:cubicBezTo>
                <a:cubicBezTo>
                  <a:pt x="236" y="231"/>
                  <a:pt x="237" y="231"/>
                  <a:pt x="237" y="231"/>
                </a:cubicBezTo>
                <a:cubicBezTo>
                  <a:pt x="238" y="230"/>
                  <a:pt x="239" y="230"/>
                  <a:pt x="240" y="229"/>
                </a:cubicBezTo>
                <a:cubicBezTo>
                  <a:pt x="241" y="228"/>
                  <a:pt x="242" y="228"/>
                  <a:pt x="242" y="227"/>
                </a:cubicBezTo>
                <a:cubicBezTo>
                  <a:pt x="242" y="226"/>
                  <a:pt x="243" y="225"/>
                  <a:pt x="244" y="225"/>
                </a:cubicBezTo>
                <a:cubicBezTo>
                  <a:pt x="246" y="225"/>
                  <a:pt x="247" y="223"/>
                  <a:pt x="248" y="222"/>
                </a:cubicBezTo>
                <a:cubicBezTo>
                  <a:pt x="249" y="221"/>
                  <a:pt x="250" y="220"/>
                  <a:pt x="251" y="219"/>
                </a:cubicBezTo>
                <a:cubicBezTo>
                  <a:pt x="252" y="218"/>
                  <a:pt x="252" y="217"/>
                  <a:pt x="254" y="216"/>
                </a:cubicBezTo>
                <a:cubicBezTo>
                  <a:pt x="255" y="216"/>
                  <a:pt x="256" y="214"/>
                  <a:pt x="257" y="214"/>
                </a:cubicBezTo>
                <a:cubicBezTo>
                  <a:pt x="258" y="214"/>
                  <a:pt x="258" y="214"/>
                  <a:pt x="259" y="213"/>
                </a:cubicBezTo>
                <a:cubicBezTo>
                  <a:pt x="259" y="212"/>
                  <a:pt x="260" y="212"/>
                  <a:pt x="261" y="211"/>
                </a:cubicBezTo>
                <a:cubicBezTo>
                  <a:pt x="262" y="211"/>
                  <a:pt x="263" y="211"/>
                  <a:pt x="264" y="210"/>
                </a:cubicBezTo>
                <a:cubicBezTo>
                  <a:pt x="264" y="209"/>
                  <a:pt x="265" y="209"/>
                  <a:pt x="266" y="208"/>
                </a:cubicBezTo>
                <a:cubicBezTo>
                  <a:pt x="267" y="207"/>
                  <a:pt x="270" y="206"/>
                  <a:pt x="271" y="205"/>
                </a:cubicBezTo>
                <a:cubicBezTo>
                  <a:pt x="271" y="204"/>
                  <a:pt x="273" y="204"/>
                  <a:pt x="273" y="203"/>
                </a:cubicBezTo>
                <a:cubicBezTo>
                  <a:pt x="275" y="203"/>
                  <a:pt x="276" y="201"/>
                  <a:pt x="277" y="199"/>
                </a:cubicBezTo>
                <a:cubicBezTo>
                  <a:pt x="279" y="199"/>
                  <a:pt x="279" y="199"/>
                  <a:pt x="279" y="199"/>
                </a:cubicBezTo>
                <a:cubicBezTo>
                  <a:pt x="280" y="198"/>
                  <a:pt x="281" y="198"/>
                  <a:pt x="283" y="197"/>
                </a:cubicBezTo>
                <a:cubicBezTo>
                  <a:pt x="283" y="196"/>
                  <a:pt x="284" y="196"/>
                  <a:pt x="284" y="196"/>
                </a:cubicBezTo>
                <a:cubicBezTo>
                  <a:pt x="285" y="195"/>
                  <a:pt x="286" y="195"/>
                  <a:pt x="287" y="194"/>
                </a:cubicBezTo>
                <a:cubicBezTo>
                  <a:pt x="289" y="192"/>
                  <a:pt x="291" y="191"/>
                  <a:pt x="293" y="190"/>
                </a:cubicBezTo>
                <a:cubicBezTo>
                  <a:pt x="294" y="190"/>
                  <a:pt x="295" y="189"/>
                  <a:pt x="296" y="189"/>
                </a:cubicBezTo>
                <a:cubicBezTo>
                  <a:pt x="296" y="189"/>
                  <a:pt x="296" y="188"/>
                  <a:pt x="296" y="188"/>
                </a:cubicBezTo>
                <a:cubicBezTo>
                  <a:pt x="297" y="187"/>
                  <a:pt x="297" y="187"/>
                  <a:pt x="297" y="187"/>
                </a:cubicBezTo>
                <a:cubicBezTo>
                  <a:pt x="298" y="187"/>
                  <a:pt x="299" y="187"/>
                  <a:pt x="299" y="187"/>
                </a:cubicBezTo>
                <a:cubicBezTo>
                  <a:pt x="301" y="186"/>
                  <a:pt x="302" y="185"/>
                  <a:pt x="304" y="184"/>
                </a:cubicBezTo>
                <a:cubicBezTo>
                  <a:pt x="305" y="183"/>
                  <a:pt x="306" y="181"/>
                  <a:pt x="308" y="181"/>
                </a:cubicBezTo>
                <a:cubicBezTo>
                  <a:pt x="308" y="180"/>
                  <a:pt x="309" y="181"/>
                  <a:pt x="310" y="180"/>
                </a:cubicBezTo>
                <a:cubicBezTo>
                  <a:pt x="310" y="180"/>
                  <a:pt x="311" y="179"/>
                  <a:pt x="312" y="179"/>
                </a:cubicBezTo>
                <a:cubicBezTo>
                  <a:pt x="313" y="180"/>
                  <a:pt x="314" y="178"/>
                  <a:pt x="315" y="178"/>
                </a:cubicBezTo>
                <a:cubicBezTo>
                  <a:pt x="316" y="179"/>
                  <a:pt x="317" y="177"/>
                  <a:pt x="318" y="177"/>
                </a:cubicBezTo>
                <a:cubicBezTo>
                  <a:pt x="319" y="178"/>
                  <a:pt x="320" y="176"/>
                  <a:pt x="322" y="177"/>
                </a:cubicBezTo>
                <a:cubicBezTo>
                  <a:pt x="322" y="176"/>
                  <a:pt x="323" y="176"/>
                  <a:pt x="324" y="175"/>
                </a:cubicBezTo>
                <a:cubicBezTo>
                  <a:pt x="324" y="175"/>
                  <a:pt x="325" y="175"/>
                  <a:pt x="325" y="175"/>
                </a:cubicBezTo>
                <a:cubicBezTo>
                  <a:pt x="326" y="175"/>
                  <a:pt x="327" y="174"/>
                  <a:pt x="327" y="174"/>
                </a:cubicBezTo>
                <a:cubicBezTo>
                  <a:pt x="328" y="173"/>
                  <a:pt x="329" y="173"/>
                  <a:pt x="330" y="173"/>
                </a:cubicBezTo>
                <a:cubicBezTo>
                  <a:pt x="332" y="173"/>
                  <a:pt x="331" y="172"/>
                  <a:pt x="332" y="171"/>
                </a:cubicBezTo>
                <a:cubicBezTo>
                  <a:pt x="333" y="171"/>
                  <a:pt x="334" y="173"/>
                  <a:pt x="335" y="171"/>
                </a:cubicBezTo>
                <a:cubicBezTo>
                  <a:pt x="335" y="170"/>
                  <a:pt x="336" y="171"/>
                  <a:pt x="337" y="171"/>
                </a:cubicBezTo>
                <a:cubicBezTo>
                  <a:pt x="337" y="170"/>
                  <a:pt x="338" y="170"/>
                  <a:pt x="339" y="170"/>
                </a:cubicBezTo>
                <a:cubicBezTo>
                  <a:pt x="340" y="170"/>
                  <a:pt x="340" y="169"/>
                  <a:pt x="342" y="169"/>
                </a:cubicBezTo>
                <a:cubicBezTo>
                  <a:pt x="343" y="169"/>
                  <a:pt x="344" y="169"/>
                  <a:pt x="345" y="169"/>
                </a:cubicBezTo>
                <a:cubicBezTo>
                  <a:pt x="346" y="169"/>
                  <a:pt x="347" y="168"/>
                  <a:pt x="348" y="168"/>
                </a:cubicBezTo>
                <a:cubicBezTo>
                  <a:pt x="349" y="168"/>
                  <a:pt x="349" y="167"/>
                  <a:pt x="350" y="167"/>
                </a:cubicBezTo>
                <a:cubicBezTo>
                  <a:pt x="351" y="167"/>
                  <a:pt x="351" y="167"/>
                  <a:pt x="352" y="167"/>
                </a:cubicBezTo>
                <a:cubicBezTo>
                  <a:pt x="352" y="166"/>
                  <a:pt x="352" y="166"/>
                  <a:pt x="353" y="166"/>
                </a:cubicBezTo>
                <a:cubicBezTo>
                  <a:pt x="354" y="166"/>
                  <a:pt x="355" y="166"/>
                  <a:pt x="356" y="166"/>
                </a:cubicBezTo>
                <a:cubicBezTo>
                  <a:pt x="356" y="166"/>
                  <a:pt x="357" y="166"/>
                  <a:pt x="357" y="166"/>
                </a:cubicBezTo>
                <a:cubicBezTo>
                  <a:pt x="357" y="166"/>
                  <a:pt x="357" y="165"/>
                  <a:pt x="358" y="165"/>
                </a:cubicBezTo>
                <a:cubicBezTo>
                  <a:pt x="358" y="165"/>
                  <a:pt x="358" y="166"/>
                  <a:pt x="358" y="166"/>
                </a:cubicBezTo>
                <a:cubicBezTo>
                  <a:pt x="359" y="166"/>
                  <a:pt x="359" y="165"/>
                  <a:pt x="360" y="165"/>
                </a:cubicBezTo>
                <a:cubicBezTo>
                  <a:pt x="361" y="165"/>
                  <a:pt x="363" y="166"/>
                  <a:pt x="365" y="164"/>
                </a:cubicBezTo>
                <a:cubicBezTo>
                  <a:pt x="367" y="164"/>
                  <a:pt x="369" y="164"/>
                  <a:pt x="371" y="164"/>
                </a:cubicBezTo>
                <a:cubicBezTo>
                  <a:pt x="371" y="164"/>
                  <a:pt x="375" y="163"/>
                  <a:pt x="375" y="163"/>
                </a:cubicBezTo>
                <a:cubicBezTo>
                  <a:pt x="375" y="163"/>
                  <a:pt x="376" y="162"/>
                  <a:pt x="376" y="162"/>
                </a:cubicBezTo>
                <a:cubicBezTo>
                  <a:pt x="376" y="163"/>
                  <a:pt x="376" y="163"/>
                  <a:pt x="377" y="163"/>
                </a:cubicBezTo>
                <a:cubicBezTo>
                  <a:pt x="377" y="163"/>
                  <a:pt x="378" y="162"/>
                  <a:pt x="378" y="162"/>
                </a:cubicBezTo>
                <a:cubicBezTo>
                  <a:pt x="380" y="162"/>
                  <a:pt x="381" y="162"/>
                  <a:pt x="382" y="162"/>
                </a:cubicBezTo>
                <a:cubicBezTo>
                  <a:pt x="384" y="162"/>
                  <a:pt x="385" y="161"/>
                  <a:pt x="386" y="161"/>
                </a:cubicBezTo>
                <a:cubicBezTo>
                  <a:pt x="388" y="162"/>
                  <a:pt x="389" y="161"/>
                  <a:pt x="390" y="161"/>
                </a:cubicBezTo>
                <a:cubicBezTo>
                  <a:pt x="394" y="161"/>
                  <a:pt x="394" y="161"/>
                  <a:pt x="394" y="161"/>
                </a:cubicBezTo>
                <a:cubicBezTo>
                  <a:pt x="398" y="161"/>
                  <a:pt x="398" y="161"/>
                  <a:pt x="398" y="161"/>
                </a:cubicBezTo>
                <a:cubicBezTo>
                  <a:pt x="400" y="161"/>
                  <a:pt x="401" y="161"/>
                  <a:pt x="402" y="161"/>
                </a:cubicBezTo>
                <a:cubicBezTo>
                  <a:pt x="404" y="162"/>
                  <a:pt x="404" y="161"/>
                  <a:pt x="405" y="160"/>
                </a:cubicBezTo>
                <a:cubicBezTo>
                  <a:pt x="407" y="159"/>
                  <a:pt x="407" y="160"/>
                  <a:pt x="411" y="160"/>
                </a:cubicBezTo>
                <a:cubicBezTo>
                  <a:pt x="411" y="160"/>
                  <a:pt x="411" y="161"/>
                  <a:pt x="411" y="161"/>
                </a:cubicBezTo>
                <a:cubicBezTo>
                  <a:pt x="412" y="162"/>
                  <a:pt x="412" y="162"/>
                  <a:pt x="413" y="162"/>
                </a:cubicBezTo>
                <a:cubicBezTo>
                  <a:pt x="413" y="162"/>
                  <a:pt x="413" y="162"/>
                  <a:pt x="413" y="162"/>
                </a:cubicBezTo>
                <a:cubicBezTo>
                  <a:pt x="413" y="162"/>
                  <a:pt x="413" y="161"/>
                  <a:pt x="414" y="161"/>
                </a:cubicBezTo>
                <a:cubicBezTo>
                  <a:pt x="415" y="161"/>
                  <a:pt x="416" y="162"/>
                  <a:pt x="418" y="161"/>
                </a:cubicBezTo>
                <a:cubicBezTo>
                  <a:pt x="418" y="162"/>
                  <a:pt x="420" y="161"/>
                  <a:pt x="421" y="162"/>
                </a:cubicBezTo>
                <a:cubicBezTo>
                  <a:pt x="421" y="162"/>
                  <a:pt x="422" y="162"/>
                  <a:pt x="422" y="162"/>
                </a:cubicBezTo>
                <a:cubicBezTo>
                  <a:pt x="423" y="162"/>
                  <a:pt x="423" y="162"/>
                  <a:pt x="424" y="161"/>
                </a:cubicBezTo>
                <a:cubicBezTo>
                  <a:pt x="425" y="162"/>
                  <a:pt x="426" y="163"/>
                  <a:pt x="427" y="162"/>
                </a:cubicBezTo>
                <a:cubicBezTo>
                  <a:pt x="427" y="162"/>
                  <a:pt x="427" y="162"/>
                  <a:pt x="427" y="162"/>
                </a:cubicBezTo>
                <a:cubicBezTo>
                  <a:pt x="428" y="162"/>
                  <a:pt x="428" y="162"/>
                  <a:pt x="428" y="162"/>
                </a:cubicBezTo>
                <a:cubicBezTo>
                  <a:pt x="429" y="161"/>
                  <a:pt x="430" y="161"/>
                  <a:pt x="430" y="162"/>
                </a:cubicBezTo>
                <a:cubicBezTo>
                  <a:pt x="431" y="162"/>
                  <a:pt x="431" y="164"/>
                  <a:pt x="432" y="164"/>
                </a:cubicBezTo>
                <a:cubicBezTo>
                  <a:pt x="434" y="163"/>
                  <a:pt x="435" y="162"/>
                  <a:pt x="437" y="162"/>
                </a:cubicBezTo>
                <a:cubicBezTo>
                  <a:pt x="438" y="162"/>
                  <a:pt x="438" y="163"/>
                  <a:pt x="439" y="163"/>
                </a:cubicBezTo>
                <a:cubicBezTo>
                  <a:pt x="440" y="164"/>
                  <a:pt x="442" y="164"/>
                  <a:pt x="444" y="164"/>
                </a:cubicBezTo>
                <a:cubicBezTo>
                  <a:pt x="446" y="164"/>
                  <a:pt x="447" y="164"/>
                  <a:pt x="448" y="164"/>
                </a:cubicBezTo>
                <a:cubicBezTo>
                  <a:pt x="449" y="164"/>
                  <a:pt x="451" y="164"/>
                  <a:pt x="451" y="165"/>
                </a:cubicBezTo>
                <a:cubicBezTo>
                  <a:pt x="453" y="165"/>
                  <a:pt x="454" y="165"/>
                  <a:pt x="455" y="165"/>
                </a:cubicBezTo>
                <a:cubicBezTo>
                  <a:pt x="456" y="165"/>
                  <a:pt x="456" y="166"/>
                  <a:pt x="456" y="166"/>
                </a:cubicBezTo>
                <a:cubicBezTo>
                  <a:pt x="457" y="166"/>
                  <a:pt x="458" y="166"/>
                  <a:pt x="458" y="167"/>
                </a:cubicBezTo>
                <a:cubicBezTo>
                  <a:pt x="459" y="167"/>
                  <a:pt x="460" y="167"/>
                  <a:pt x="461" y="167"/>
                </a:cubicBezTo>
                <a:cubicBezTo>
                  <a:pt x="461" y="167"/>
                  <a:pt x="462" y="167"/>
                  <a:pt x="463" y="168"/>
                </a:cubicBezTo>
                <a:cubicBezTo>
                  <a:pt x="463" y="168"/>
                  <a:pt x="464" y="168"/>
                  <a:pt x="465" y="168"/>
                </a:cubicBezTo>
                <a:cubicBezTo>
                  <a:pt x="465" y="167"/>
                  <a:pt x="466" y="167"/>
                  <a:pt x="466" y="167"/>
                </a:cubicBezTo>
                <a:cubicBezTo>
                  <a:pt x="467" y="168"/>
                  <a:pt x="468" y="168"/>
                  <a:pt x="469" y="168"/>
                </a:cubicBezTo>
                <a:cubicBezTo>
                  <a:pt x="470" y="168"/>
                  <a:pt x="472" y="168"/>
                  <a:pt x="472" y="169"/>
                </a:cubicBezTo>
                <a:cubicBezTo>
                  <a:pt x="476" y="169"/>
                  <a:pt x="476" y="169"/>
                  <a:pt x="476" y="169"/>
                </a:cubicBezTo>
                <a:cubicBezTo>
                  <a:pt x="477" y="170"/>
                  <a:pt x="477" y="171"/>
                  <a:pt x="479" y="171"/>
                </a:cubicBezTo>
                <a:cubicBezTo>
                  <a:pt x="480" y="171"/>
                  <a:pt x="480" y="171"/>
                  <a:pt x="481" y="172"/>
                </a:cubicBezTo>
                <a:cubicBezTo>
                  <a:pt x="483" y="171"/>
                  <a:pt x="484" y="173"/>
                  <a:pt x="485" y="173"/>
                </a:cubicBezTo>
                <a:cubicBezTo>
                  <a:pt x="486" y="173"/>
                  <a:pt x="488" y="174"/>
                  <a:pt x="489" y="175"/>
                </a:cubicBezTo>
                <a:cubicBezTo>
                  <a:pt x="490" y="174"/>
                  <a:pt x="491" y="175"/>
                  <a:pt x="492" y="176"/>
                </a:cubicBezTo>
                <a:cubicBezTo>
                  <a:pt x="492" y="176"/>
                  <a:pt x="492" y="176"/>
                  <a:pt x="493" y="176"/>
                </a:cubicBezTo>
                <a:cubicBezTo>
                  <a:pt x="494" y="177"/>
                  <a:pt x="494" y="178"/>
                  <a:pt x="495" y="178"/>
                </a:cubicBezTo>
                <a:cubicBezTo>
                  <a:pt x="496" y="178"/>
                  <a:pt x="497" y="178"/>
                  <a:pt x="498" y="178"/>
                </a:cubicBezTo>
                <a:cubicBezTo>
                  <a:pt x="498" y="179"/>
                  <a:pt x="499" y="178"/>
                  <a:pt x="500" y="179"/>
                </a:cubicBezTo>
                <a:cubicBezTo>
                  <a:pt x="500" y="179"/>
                  <a:pt x="501" y="180"/>
                  <a:pt x="501" y="180"/>
                </a:cubicBezTo>
                <a:cubicBezTo>
                  <a:pt x="502" y="181"/>
                  <a:pt x="504" y="181"/>
                  <a:pt x="505" y="182"/>
                </a:cubicBezTo>
                <a:cubicBezTo>
                  <a:pt x="506" y="182"/>
                  <a:pt x="507" y="184"/>
                  <a:pt x="508" y="183"/>
                </a:cubicBezTo>
                <a:cubicBezTo>
                  <a:pt x="508" y="183"/>
                  <a:pt x="509" y="184"/>
                  <a:pt x="509" y="184"/>
                </a:cubicBezTo>
                <a:cubicBezTo>
                  <a:pt x="510" y="184"/>
                  <a:pt x="511" y="185"/>
                  <a:pt x="513" y="185"/>
                </a:cubicBezTo>
                <a:cubicBezTo>
                  <a:pt x="514" y="186"/>
                  <a:pt x="515" y="186"/>
                  <a:pt x="516" y="187"/>
                </a:cubicBezTo>
                <a:cubicBezTo>
                  <a:pt x="516" y="187"/>
                  <a:pt x="517" y="188"/>
                  <a:pt x="517" y="188"/>
                </a:cubicBezTo>
                <a:cubicBezTo>
                  <a:pt x="518" y="188"/>
                  <a:pt x="519" y="188"/>
                  <a:pt x="520" y="189"/>
                </a:cubicBezTo>
                <a:cubicBezTo>
                  <a:pt x="521" y="190"/>
                  <a:pt x="522" y="190"/>
                  <a:pt x="523" y="191"/>
                </a:cubicBezTo>
                <a:cubicBezTo>
                  <a:pt x="523" y="191"/>
                  <a:pt x="524" y="192"/>
                  <a:pt x="525" y="192"/>
                </a:cubicBezTo>
                <a:cubicBezTo>
                  <a:pt x="526" y="192"/>
                  <a:pt x="526" y="193"/>
                  <a:pt x="527" y="193"/>
                </a:cubicBezTo>
                <a:cubicBezTo>
                  <a:pt x="528" y="193"/>
                  <a:pt x="529" y="193"/>
                  <a:pt x="529" y="193"/>
                </a:cubicBezTo>
                <a:cubicBezTo>
                  <a:pt x="530" y="194"/>
                  <a:pt x="530" y="192"/>
                  <a:pt x="531" y="193"/>
                </a:cubicBezTo>
                <a:cubicBezTo>
                  <a:pt x="531" y="194"/>
                  <a:pt x="532" y="194"/>
                  <a:pt x="532" y="194"/>
                </a:cubicBezTo>
                <a:cubicBezTo>
                  <a:pt x="533" y="194"/>
                  <a:pt x="534" y="196"/>
                  <a:pt x="535" y="196"/>
                </a:cubicBezTo>
                <a:cubicBezTo>
                  <a:pt x="536" y="196"/>
                  <a:pt x="537" y="197"/>
                  <a:pt x="538" y="198"/>
                </a:cubicBezTo>
                <a:cubicBezTo>
                  <a:pt x="538" y="198"/>
                  <a:pt x="539" y="198"/>
                  <a:pt x="540" y="198"/>
                </a:cubicBezTo>
                <a:cubicBezTo>
                  <a:pt x="540" y="198"/>
                  <a:pt x="540" y="199"/>
                  <a:pt x="540" y="199"/>
                </a:cubicBezTo>
                <a:cubicBezTo>
                  <a:pt x="540" y="201"/>
                  <a:pt x="543" y="201"/>
                  <a:pt x="544" y="202"/>
                </a:cubicBezTo>
                <a:cubicBezTo>
                  <a:pt x="544" y="202"/>
                  <a:pt x="545" y="202"/>
                  <a:pt x="545" y="202"/>
                </a:cubicBezTo>
                <a:cubicBezTo>
                  <a:pt x="546" y="203"/>
                  <a:pt x="546" y="204"/>
                  <a:pt x="546" y="204"/>
                </a:cubicBezTo>
                <a:cubicBezTo>
                  <a:pt x="548" y="206"/>
                  <a:pt x="550" y="208"/>
                  <a:pt x="552" y="209"/>
                </a:cubicBezTo>
                <a:cubicBezTo>
                  <a:pt x="552" y="210"/>
                  <a:pt x="554" y="210"/>
                  <a:pt x="554" y="211"/>
                </a:cubicBezTo>
                <a:cubicBezTo>
                  <a:pt x="556" y="212"/>
                  <a:pt x="557" y="213"/>
                  <a:pt x="558" y="214"/>
                </a:cubicBezTo>
                <a:cubicBezTo>
                  <a:pt x="559" y="215"/>
                  <a:pt x="561" y="215"/>
                  <a:pt x="561" y="216"/>
                </a:cubicBezTo>
                <a:cubicBezTo>
                  <a:pt x="562" y="217"/>
                  <a:pt x="563" y="218"/>
                  <a:pt x="564" y="219"/>
                </a:cubicBezTo>
                <a:cubicBezTo>
                  <a:pt x="565" y="220"/>
                  <a:pt x="567" y="220"/>
                  <a:pt x="567" y="222"/>
                </a:cubicBezTo>
                <a:cubicBezTo>
                  <a:pt x="567" y="222"/>
                  <a:pt x="567" y="222"/>
                  <a:pt x="568" y="223"/>
                </a:cubicBezTo>
                <a:cubicBezTo>
                  <a:pt x="570" y="223"/>
                  <a:pt x="571" y="225"/>
                  <a:pt x="573" y="226"/>
                </a:cubicBezTo>
                <a:cubicBezTo>
                  <a:pt x="574" y="227"/>
                  <a:pt x="575" y="228"/>
                  <a:pt x="576" y="229"/>
                </a:cubicBezTo>
                <a:cubicBezTo>
                  <a:pt x="576" y="230"/>
                  <a:pt x="577" y="231"/>
                  <a:pt x="578" y="231"/>
                </a:cubicBezTo>
                <a:cubicBezTo>
                  <a:pt x="579" y="232"/>
                  <a:pt x="580" y="233"/>
                  <a:pt x="581" y="234"/>
                </a:cubicBezTo>
                <a:cubicBezTo>
                  <a:pt x="582" y="235"/>
                  <a:pt x="584" y="237"/>
                  <a:pt x="585" y="239"/>
                </a:cubicBezTo>
                <a:cubicBezTo>
                  <a:pt x="586" y="240"/>
                  <a:pt x="587" y="240"/>
                  <a:pt x="588" y="241"/>
                </a:cubicBezTo>
                <a:cubicBezTo>
                  <a:pt x="590" y="243"/>
                  <a:pt x="592" y="244"/>
                  <a:pt x="593" y="246"/>
                </a:cubicBezTo>
                <a:cubicBezTo>
                  <a:pt x="594" y="247"/>
                  <a:pt x="595" y="248"/>
                  <a:pt x="596" y="248"/>
                </a:cubicBezTo>
                <a:cubicBezTo>
                  <a:pt x="596" y="250"/>
                  <a:pt x="596" y="250"/>
                  <a:pt x="596" y="250"/>
                </a:cubicBezTo>
                <a:cubicBezTo>
                  <a:pt x="597" y="250"/>
                  <a:pt x="597" y="250"/>
                  <a:pt x="597" y="251"/>
                </a:cubicBezTo>
                <a:cubicBezTo>
                  <a:pt x="598" y="251"/>
                  <a:pt x="598" y="251"/>
                  <a:pt x="598" y="251"/>
                </a:cubicBezTo>
                <a:cubicBezTo>
                  <a:pt x="597" y="252"/>
                  <a:pt x="597" y="252"/>
                  <a:pt x="598" y="252"/>
                </a:cubicBezTo>
                <a:cubicBezTo>
                  <a:pt x="599" y="252"/>
                  <a:pt x="599" y="253"/>
                  <a:pt x="600" y="253"/>
                </a:cubicBezTo>
                <a:cubicBezTo>
                  <a:pt x="601" y="255"/>
                  <a:pt x="603" y="256"/>
                  <a:pt x="605" y="256"/>
                </a:cubicBezTo>
                <a:cubicBezTo>
                  <a:pt x="606" y="258"/>
                  <a:pt x="606" y="259"/>
                  <a:pt x="605" y="259"/>
                </a:cubicBezTo>
                <a:cubicBezTo>
                  <a:pt x="604" y="260"/>
                  <a:pt x="605" y="260"/>
                  <a:pt x="606" y="261"/>
                </a:cubicBezTo>
                <a:cubicBezTo>
                  <a:pt x="606" y="261"/>
                  <a:pt x="606" y="261"/>
                  <a:pt x="606" y="261"/>
                </a:cubicBezTo>
                <a:cubicBezTo>
                  <a:pt x="607" y="262"/>
                  <a:pt x="607" y="263"/>
                  <a:pt x="608" y="264"/>
                </a:cubicBezTo>
                <a:cubicBezTo>
                  <a:pt x="609" y="264"/>
                  <a:pt x="609" y="265"/>
                  <a:pt x="609" y="266"/>
                </a:cubicBezTo>
                <a:cubicBezTo>
                  <a:pt x="610" y="267"/>
                  <a:pt x="610" y="269"/>
                  <a:pt x="612" y="269"/>
                </a:cubicBezTo>
                <a:cubicBezTo>
                  <a:pt x="612" y="269"/>
                  <a:pt x="612" y="269"/>
                  <a:pt x="612" y="270"/>
                </a:cubicBezTo>
                <a:cubicBezTo>
                  <a:pt x="613" y="270"/>
                  <a:pt x="613" y="271"/>
                  <a:pt x="613" y="271"/>
                </a:cubicBezTo>
                <a:cubicBezTo>
                  <a:pt x="614" y="270"/>
                  <a:pt x="614" y="271"/>
                  <a:pt x="614" y="271"/>
                </a:cubicBezTo>
                <a:cubicBezTo>
                  <a:pt x="614" y="272"/>
                  <a:pt x="615" y="273"/>
                  <a:pt x="615" y="275"/>
                </a:cubicBezTo>
                <a:cubicBezTo>
                  <a:pt x="615" y="276"/>
                  <a:pt x="615" y="277"/>
                  <a:pt x="616" y="278"/>
                </a:cubicBezTo>
                <a:cubicBezTo>
                  <a:pt x="616" y="278"/>
                  <a:pt x="616" y="279"/>
                  <a:pt x="616" y="279"/>
                </a:cubicBezTo>
                <a:cubicBezTo>
                  <a:pt x="617" y="280"/>
                  <a:pt x="617" y="281"/>
                  <a:pt x="618" y="281"/>
                </a:cubicBezTo>
                <a:cubicBezTo>
                  <a:pt x="619" y="285"/>
                  <a:pt x="619" y="285"/>
                  <a:pt x="620" y="286"/>
                </a:cubicBezTo>
                <a:cubicBezTo>
                  <a:pt x="619" y="286"/>
                  <a:pt x="619" y="287"/>
                  <a:pt x="618" y="287"/>
                </a:cubicBezTo>
                <a:cubicBezTo>
                  <a:pt x="617" y="288"/>
                  <a:pt x="619" y="289"/>
                  <a:pt x="618" y="290"/>
                </a:cubicBezTo>
                <a:cubicBezTo>
                  <a:pt x="617" y="291"/>
                  <a:pt x="617" y="291"/>
                  <a:pt x="619" y="291"/>
                </a:cubicBezTo>
                <a:cubicBezTo>
                  <a:pt x="619" y="291"/>
                  <a:pt x="619" y="291"/>
                  <a:pt x="619" y="291"/>
                </a:cubicBezTo>
                <a:cubicBezTo>
                  <a:pt x="619" y="292"/>
                  <a:pt x="620" y="293"/>
                  <a:pt x="620" y="293"/>
                </a:cubicBezTo>
                <a:cubicBezTo>
                  <a:pt x="622" y="292"/>
                  <a:pt x="622" y="292"/>
                  <a:pt x="624" y="294"/>
                </a:cubicBezTo>
                <a:cubicBezTo>
                  <a:pt x="624" y="296"/>
                  <a:pt x="624" y="296"/>
                  <a:pt x="624" y="296"/>
                </a:cubicBezTo>
                <a:cubicBezTo>
                  <a:pt x="624" y="298"/>
                  <a:pt x="626" y="298"/>
                  <a:pt x="626" y="299"/>
                </a:cubicBezTo>
                <a:cubicBezTo>
                  <a:pt x="627" y="300"/>
                  <a:pt x="627" y="301"/>
                  <a:pt x="627" y="302"/>
                </a:cubicBezTo>
                <a:cubicBezTo>
                  <a:pt x="628" y="303"/>
                  <a:pt x="629" y="304"/>
                  <a:pt x="628" y="306"/>
                </a:cubicBezTo>
                <a:cubicBezTo>
                  <a:pt x="629" y="307"/>
                  <a:pt x="629" y="307"/>
                  <a:pt x="629" y="308"/>
                </a:cubicBezTo>
                <a:cubicBezTo>
                  <a:pt x="629" y="309"/>
                  <a:pt x="630" y="310"/>
                  <a:pt x="630" y="310"/>
                </a:cubicBezTo>
                <a:cubicBezTo>
                  <a:pt x="630" y="311"/>
                  <a:pt x="631" y="312"/>
                  <a:pt x="631" y="313"/>
                </a:cubicBezTo>
                <a:cubicBezTo>
                  <a:pt x="632" y="314"/>
                  <a:pt x="631" y="315"/>
                  <a:pt x="632" y="316"/>
                </a:cubicBezTo>
                <a:cubicBezTo>
                  <a:pt x="632" y="317"/>
                  <a:pt x="633" y="318"/>
                  <a:pt x="633" y="319"/>
                </a:cubicBezTo>
                <a:cubicBezTo>
                  <a:pt x="633" y="320"/>
                  <a:pt x="634" y="320"/>
                  <a:pt x="635" y="321"/>
                </a:cubicBezTo>
                <a:cubicBezTo>
                  <a:pt x="636" y="322"/>
                  <a:pt x="636" y="324"/>
                  <a:pt x="636" y="326"/>
                </a:cubicBezTo>
                <a:cubicBezTo>
                  <a:pt x="637" y="326"/>
                  <a:pt x="638" y="327"/>
                  <a:pt x="639" y="327"/>
                </a:cubicBezTo>
                <a:cubicBezTo>
                  <a:pt x="639" y="329"/>
                  <a:pt x="639" y="330"/>
                  <a:pt x="639" y="331"/>
                </a:cubicBezTo>
                <a:cubicBezTo>
                  <a:pt x="639" y="332"/>
                  <a:pt x="639" y="333"/>
                  <a:pt x="639" y="334"/>
                </a:cubicBezTo>
                <a:cubicBezTo>
                  <a:pt x="640" y="334"/>
                  <a:pt x="639" y="336"/>
                  <a:pt x="640" y="337"/>
                </a:cubicBezTo>
                <a:cubicBezTo>
                  <a:pt x="641" y="337"/>
                  <a:pt x="641" y="337"/>
                  <a:pt x="641" y="338"/>
                </a:cubicBezTo>
                <a:cubicBezTo>
                  <a:pt x="641" y="339"/>
                  <a:pt x="641" y="340"/>
                  <a:pt x="641" y="342"/>
                </a:cubicBezTo>
                <a:cubicBezTo>
                  <a:pt x="642" y="343"/>
                  <a:pt x="642" y="344"/>
                  <a:pt x="642" y="346"/>
                </a:cubicBezTo>
                <a:cubicBezTo>
                  <a:pt x="641" y="347"/>
                  <a:pt x="643" y="347"/>
                  <a:pt x="643" y="349"/>
                </a:cubicBezTo>
                <a:cubicBezTo>
                  <a:pt x="643" y="350"/>
                  <a:pt x="642" y="351"/>
                  <a:pt x="643" y="351"/>
                </a:cubicBezTo>
                <a:cubicBezTo>
                  <a:pt x="644" y="351"/>
                  <a:pt x="644" y="352"/>
                  <a:pt x="644" y="352"/>
                </a:cubicBezTo>
                <a:cubicBezTo>
                  <a:pt x="644" y="353"/>
                  <a:pt x="643" y="354"/>
                  <a:pt x="644" y="355"/>
                </a:cubicBezTo>
                <a:cubicBezTo>
                  <a:pt x="645" y="356"/>
                  <a:pt x="644" y="357"/>
                  <a:pt x="645" y="358"/>
                </a:cubicBezTo>
                <a:cubicBezTo>
                  <a:pt x="645" y="358"/>
                  <a:pt x="646" y="358"/>
                  <a:pt x="646" y="358"/>
                </a:cubicBezTo>
                <a:cubicBezTo>
                  <a:pt x="645" y="361"/>
                  <a:pt x="647" y="362"/>
                  <a:pt x="647" y="365"/>
                </a:cubicBezTo>
                <a:cubicBezTo>
                  <a:pt x="646" y="365"/>
                  <a:pt x="647" y="365"/>
                  <a:pt x="648" y="365"/>
                </a:cubicBezTo>
                <a:cubicBezTo>
                  <a:pt x="649" y="367"/>
                  <a:pt x="648" y="368"/>
                  <a:pt x="648" y="369"/>
                </a:cubicBezTo>
                <a:cubicBezTo>
                  <a:pt x="648" y="370"/>
                  <a:pt x="650" y="370"/>
                  <a:pt x="649" y="371"/>
                </a:cubicBezTo>
                <a:cubicBezTo>
                  <a:pt x="648" y="372"/>
                  <a:pt x="648" y="372"/>
                  <a:pt x="648" y="373"/>
                </a:cubicBezTo>
                <a:cubicBezTo>
                  <a:pt x="648" y="374"/>
                  <a:pt x="647" y="374"/>
                  <a:pt x="647" y="375"/>
                </a:cubicBezTo>
                <a:cubicBezTo>
                  <a:pt x="648" y="376"/>
                  <a:pt x="647" y="377"/>
                  <a:pt x="647" y="378"/>
                </a:cubicBezTo>
                <a:cubicBezTo>
                  <a:pt x="647" y="379"/>
                  <a:pt x="647" y="381"/>
                  <a:pt x="648" y="382"/>
                </a:cubicBezTo>
                <a:cubicBezTo>
                  <a:pt x="648" y="383"/>
                  <a:pt x="648" y="385"/>
                  <a:pt x="648" y="386"/>
                </a:cubicBezTo>
                <a:cubicBezTo>
                  <a:pt x="648" y="387"/>
                  <a:pt x="648" y="388"/>
                  <a:pt x="649" y="388"/>
                </a:cubicBezTo>
                <a:cubicBezTo>
                  <a:pt x="649" y="389"/>
                  <a:pt x="649" y="389"/>
                  <a:pt x="648" y="390"/>
                </a:cubicBezTo>
                <a:cubicBezTo>
                  <a:pt x="648" y="394"/>
                  <a:pt x="648" y="394"/>
                  <a:pt x="649" y="395"/>
                </a:cubicBezTo>
                <a:cubicBezTo>
                  <a:pt x="649" y="396"/>
                  <a:pt x="648" y="396"/>
                  <a:pt x="648" y="397"/>
                </a:cubicBezTo>
                <a:cubicBezTo>
                  <a:pt x="648" y="399"/>
                  <a:pt x="648" y="402"/>
                  <a:pt x="648" y="405"/>
                </a:cubicBezTo>
                <a:cubicBezTo>
                  <a:pt x="648" y="405"/>
                  <a:pt x="649" y="406"/>
                  <a:pt x="649" y="406"/>
                </a:cubicBezTo>
                <a:cubicBezTo>
                  <a:pt x="650" y="407"/>
                  <a:pt x="649" y="408"/>
                  <a:pt x="649" y="409"/>
                </a:cubicBezTo>
                <a:cubicBezTo>
                  <a:pt x="648" y="411"/>
                  <a:pt x="649" y="413"/>
                  <a:pt x="648" y="414"/>
                </a:cubicBezTo>
                <a:cubicBezTo>
                  <a:pt x="648" y="415"/>
                  <a:pt x="648" y="415"/>
                  <a:pt x="648" y="416"/>
                </a:cubicBezTo>
                <a:cubicBezTo>
                  <a:pt x="647" y="416"/>
                  <a:pt x="648" y="416"/>
                  <a:pt x="648" y="417"/>
                </a:cubicBezTo>
                <a:cubicBezTo>
                  <a:pt x="649" y="418"/>
                  <a:pt x="648" y="418"/>
                  <a:pt x="647" y="419"/>
                </a:cubicBezTo>
                <a:cubicBezTo>
                  <a:pt x="648" y="419"/>
                  <a:pt x="648" y="419"/>
                  <a:pt x="648" y="420"/>
                </a:cubicBezTo>
                <a:cubicBezTo>
                  <a:pt x="649" y="421"/>
                  <a:pt x="648" y="422"/>
                  <a:pt x="648" y="424"/>
                </a:cubicBezTo>
                <a:cubicBezTo>
                  <a:pt x="647" y="426"/>
                  <a:pt x="648" y="427"/>
                  <a:pt x="647" y="428"/>
                </a:cubicBezTo>
                <a:cubicBezTo>
                  <a:pt x="646" y="428"/>
                  <a:pt x="646" y="429"/>
                  <a:pt x="647" y="429"/>
                </a:cubicBezTo>
                <a:cubicBezTo>
                  <a:pt x="648" y="431"/>
                  <a:pt x="647" y="434"/>
                  <a:pt x="648" y="436"/>
                </a:cubicBezTo>
                <a:cubicBezTo>
                  <a:pt x="647" y="436"/>
                  <a:pt x="646" y="436"/>
                  <a:pt x="645" y="436"/>
                </a:cubicBezTo>
                <a:cubicBezTo>
                  <a:pt x="645" y="437"/>
                  <a:pt x="644" y="437"/>
                  <a:pt x="645" y="438"/>
                </a:cubicBezTo>
                <a:cubicBezTo>
                  <a:pt x="645" y="439"/>
                  <a:pt x="646" y="439"/>
                  <a:pt x="646" y="439"/>
                </a:cubicBezTo>
                <a:cubicBezTo>
                  <a:pt x="646" y="439"/>
                  <a:pt x="647" y="439"/>
                  <a:pt x="647" y="438"/>
                </a:cubicBezTo>
                <a:cubicBezTo>
                  <a:pt x="648" y="440"/>
                  <a:pt x="649" y="441"/>
                  <a:pt x="648" y="443"/>
                </a:cubicBezTo>
                <a:cubicBezTo>
                  <a:pt x="648" y="443"/>
                  <a:pt x="649" y="444"/>
                  <a:pt x="649" y="444"/>
                </a:cubicBezTo>
                <a:cubicBezTo>
                  <a:pt x="649" y="444"/>
                  <a:pt x="649" y="444"/>
                  <a:pt x="649" y="445"/>
                </a:cubicBezTo>
                <a:cubicBezTo>
                  <a:pt x="648" y="446"/>
                  <a:pt x="647" y="446"/>
                  <a:pt x="646" y="447"/>
                </a:cubicBezTo>
                <a:cubicBezTo>
                  <a:pt x="646" y="450"/>
                  <a:pt x="646" y="450"/>
                  <a:pt x="646" y="450"/>
                </a:cubicBezTo>
                <a:cubicBezTo>
                  <a:pt x="646" y="451"/>
                  <a:pt x="646" y="451"/>
                  <a:pt x="645" y="452"/>
                </a:cubicBezTo>
                <a:cubicBezTo>
                  <a:pt x="645" y="452"/>
                  <a:pt x="644" y="453"/>
                  <a:pt x="645" y="453"/>
                </a:cubicBezTo>
                <a:cubicBezTo>
                  <a:pt x="645" y="454"/>
                  <a:pt x="646" y="454"/>
                  <a:pt x="646" y="455"/>
                </a:cubicBezTo>
                <a:cubicBezTo>
                  <a:pt x="645" y="456"/>
                  <a:pt x="646" y="458"/>
                  <a:pt x="646" y="460"/>
                </a:cubicBezTo>
                <a:cubicBezTo>
                  <a:pt x="646" y="462"/>
                  <a:pt x="646" y="462"/>
                  <a:pt x="644" y="465"/>
                </a:cubicBezTo>
                <a:cubicBezTo>
                  <a:pt x="644" y="465"/>
                  <a:pt x="644" y="465"/>
                  <a:pt x="644" y="466"/>
                </a:cubicBezTo>
                <a:cubicBezTo>
                  <a:pt x="645" y="466"/>
                  <a:pt x="645" y="467"/>
                  <a:pt x="644" y="468"/>
                </a:cubicBezTo>
                <a:cubicBezTo>
                  <a:pt x="644" y="468"/>
                  <a:pt x="644" y="468"/>
                  <a:pt x="644" y="468"/>
                </a:cubicBezTo>
                <a:cubicBezTo>
                  <a:pt x="644" y="470"/>
                  <a:pt x="643" y="471"/>
                  <a:pt x="642" y="472"/>
                </a:cubicBezTo>
                <a:cubicBezTo>
                  <a:pt x="643" y="473"/>
                  <a:pt x="643" y="474"/>
                  <a:pt x="642" y="475"/>
                </a:cubicBezTo>
                <a:cubicBezTo>
                  <a:pt x="642" y="476"/>
                  <a:pt x="642" y="477"/>
                  <a:pt x="642" y="478"/>
                </a:cubicBezTo>
                <a:cubicBezTo>
                  <a:pt x="640" y="479"/>
                  <a:pt x="639" y="480"/>
                  <a:pt x="638" y="481"/>
                </a:cubicBezTo>
                <a:cubicBezTo>
                  <a:pt x="638" y="482"/>
                  <a:pt x="638" y="482"/>
                  <a:pt x="639" y="482"/>
                </a:cubicBezTo>
                <a:cubicBezTo>
                  <a:pt x="639" y="483"/>
                  <a:pt x="639" y="484"/>
                  <a:pt x="638" y="484"/>
                </a:cubicBezTo>
                <a:cubicBezTo>
                  <a:pt x="638" y="484"/>
                  <a:pt x="637" y="484"/>
                  <a:pt x="637" y="484"/>
                </a:cubicBezTo>
                <a:cubicBezTo>
                  <a:pt x="637" y="484"/>
                  <a:pt x="637" y="484"/>
                  <a:pt x="637" y="484"/>
                </a:cubicBezTo>
                <a:cubicBezTo>
                  <a:pt x="637" y="487"/>
                  <a:pt x="636" y="489"/>
                  <a:pt x="634" y="491"/>
                </a:cubicBezTo>
                <a:cubicBezTo>
                  <a:pt x="634" y="491"/>
                  <a:pt x="634" y="492"/>
                  <a:pt x="634" y="492"/>
                </a:cubicBezTo>
                <a:cubicBezTo>
                  <a:pt x="634" y="493"/>
                  <a:pt x="634" y="493"/>
                  <a:pt x="633" y="494"/>
                </a:cubicBezTo>
                <a:cubicBezTo>
                  <a:pt x="632" y="494"/>
                  <a:pt x="632" y="495"/>
                  <a:pt x="632" y="496"/>
                </a:cubicBezTo>
                <a:cubicBezTo>
                  <a:pt x="632" y="496"/>
                  <a:pt x="632" y="497"/>
                  <a:pt x="632" y="497"/>
                </a:cubicBezTo>
                <a:cubicBezTo>
                  <a:pt x="631" y="497"/>
                  <a:pt x="632" y="499"/>
                  <a:pt x="631" y="500"/>
                </a:cubicBezTo>
                <a:cubicBezTo>
                  <a:pt x="630" y="502"/>
                  <a:pt x="629" y="503"/>
                  <a:pt x="629" y="505"/>
                </a:cubicBezTo>
                <a:cubicBezTo>
                  <a:pt x="629" y="506"/>
                  <a:pt x="628" y="506"/>
                  <a:pt x="629" y="507"/>
                </a:cubicBezTo>
                <a:cubicBezTo>
                  <a:pt x="630" y="509"/>
                  <a:pt x="629" y="510"/>
                  <a:pt x="628" y="510"/>
                </a:cubicBezTo>
                <a:cubicBezTo>
                  <a:pt x="627" y="511"/>
                  <a:pt x="627" y="511"/>
                  <a:pt x="626" y="511"/>
                </a:cubicBezTo>
                <a:cubicBezTo>
                  <a:pt x="626" y="513"/>
                  <a:pt x="625" y="515"/>
                  <a:pt x="624" y="516"/>
                </a:cubicBezTo>
                <a:cubicBezTo>
                  <a:pt x="623" y="516"/>
                  <a:pt x="623" y="517"/>
                  <a:pt x="623" y="518"/>
                </a:cubicBezTo>
                <a:cubicBezTo>
                  <a:pt x="623" y="519"/>
                  <a:pt x="622" y="520"/>
                  <a:pt x="621" y="521"/>
                </a:cubicBezTo>
                <a:cubicBezTo>
                  <a:pt x="621" y="522"/>
                  <a:pt x="620" y="523"/>
                  <a:pt x="619" y="524"/>
                </a:cubicBezTo>
                <a:cubicBezTo>
                  <a:pt x="619" y="524"/>
                  <a:pt x="619" y="524"/>
                  <a:pt x="619" y="524"/>
                </a:cubicBezTo>
                <a:cubicBezTo>
                  <a:pt x="619" y="524"/>
                  <a:pt x="619" y="524"/>
                  <a:pt x="619" y="524"/>
                </a:cubicBezTo>
                <a:cubicBezTo>
                  <a:pt x="619" y="524"/>
                  <a:pt x="619" y="523"/>
                  <a:pt x="619" y="523"/>
                </a:cubicBezTo>
                <a:cubicBezTo>
                  <a:pt x="619" y="523"/>
                  <a:pt x="618" y="523"/>
                  <a:pt x="618" y="523"/>
                </a:cubicBezTo>
                <a:cubicBezTo>
                  <a:pt x="618" y="523"/>
                  <a:pt x="618" y="524"/>
                  <a:pt x="619" y="524"/>
                </a:cubicBezTo>
                <a:cubicBezTo>
                  <a:pt x="619" y="524"/>
                  <a:pt x="620" y="525"/>
                  <a:pt x="620" y="525"/>
                </a:cubicBezTo>
                <a:cubicBezTo>
                  <a:pt x="619" y="526"/>
                  <a:pt x="619" y="526"/>
                  <a:pt x="618" y="527"/>
                </a:cubicBezTo>
                <a:cubicBezTo>
                  <a:pt x="618" y="527"/>
                  <a:pt x="618" y="528"/>
                  <a:pt x="618" y="528"/>
                </a:cubicBezTo>
                <a:cubicBezTo>
                  <a:pt x="617" y="529"/>
                  <a:pt x="615" y="528"/>
                  <a:pt x="614" y="529"/>
                </a:cubicBezTo>
                <a:cubicBezTo>
                  <a:pt x="615" y="529"/>
                  <a:pt x="615" y="529"/>
                  <a:pt x="615" y="530"/>
                </a:cubicBezTo>
                <a:cubicBezTo>
                  <a:pt x="615" y="531"/>
                  <a:pt x="615" y="531"/>
                  <a:pt x="614" y="531"/>
                </a:cubicBezTo>
                <a:cubicBezTo>
                  <a:pt x="613" y="533"/>
                  <a:pt x="614" y="534"/>
                  <a:pt x="613" y="536"/>
                </a:cubicBezTo>
                <a:cubicBezTo>
                  <a:pt x="613" y="536"/>
                  <a:pt x="613" y="536"/>
                  <a:pt x="612" y="537"/>
                </a:cubicBezTo>
                <a:cubicBezTo>
                  <a:pt x="611" y="538"/>
                  <a:pt x="611" y="538"/>
                  <a:pt x="612" y="539"/>
                </a:cubicBezTo>
                <a:cubicBezTo>
                  <a:pt x="611" y="541"/>
                  <a:pt x="610" y="541"/>
                  <a:pt x="609" y="542"/>
                </a:cubicBezTo>
                <a:cubicBezTo>
                  <a:pt x="609" y="541"/>
                  <a:pt x="608" y="540"/>
                  <a:pt x="608" y="539"/>
                </a:cubicBezTo>
                <a:cubicBezTo>
                  <a:pt x="608" y="539"/>
                  <a:pt x="607" y="540"/>
                  <a:pt x="606" y="540"/>
                </a:cubicBezTo>
                <a:cubicBezTo>
                  <a:pt x="606" y="540"/>
                  <a:pt x="606" y="540"/>
                  <a:pt x="607" y="540"/>
                </a:cubicBezTo>
                <a:cubicBezTo>
                  <a:pt x="607" y="540"/>
                  <a:pt x="607" y="539"/>
                  <a:pt x="607" y="539"/>
                </a:cubicBezTo>
                <a:cubicBezTo>
                  <a:pt x="606" y="539"/>
                  <a:pt x="606" y="539"/>
                  <a:pt x="606" y="539"/>
                </a:cubicBezTo>
                <a:cubicBezTo>
                  <a:pt x="605" y="539"/>
                  <a:pt x="605" y="539"/>
                  <a:pt x="605" y="540"/>
                </a:cubicBezTo>
                <a:cubicBezTo>
                  <a:pt x="605" y="540"/>
                  <a:pt x="605" y="541"/>
                  <a:pt x="606" y="540"/>
                </a:cubicBezTo>
                <a:moveTo>
                  <a:pt x="383" y="167"/>
                </a:moveTo>
                <a:cubicBezTo>
                  <a:pt x="383" y="167"/>
                  <a:pt x="382" y="166"/>
                  <a:pt x="382" y="166"/>
                </a:cubicBezTo>
                <a:cubicBezTo>
                  <a:pt x="382" y="166"/>
                  <a:pt x="382" y="166"/>
                  <a:pt x="382" y="166"/>
                </a:cubicBezTo>
                <a:cubicBezTo>
                  <a:pt x="382" y="166"/>
                  <a:pt x="382" y="166"/>
                  <a:pt x="382" y="167"/>
                </a:cubicBezTo>
                <a:cubicBezTo>
                  <a:pt x="382" y="167"/>
                  <a:pt x="382" y="167"/>
                  <a:pt x="382" y="167"/>
                </a:cubicBezTo>
                <a:cubicBezTo>
                  <a:pt x="382" y="167"/>
                  <a:pt x="383" y="167"/>
                  <a:pt x="381" y="166"/>
                </a:cubicBezTo>
                <a:cubicBezTo>
                  <a:pt x="382" y="166"/>
                  <a:pt x="382" y="166"/>
                  <a:pt x="382" y="166"/>
                </a:cubicBezTo>
                <a:cubicBezTo>
                  <a:pt x="382" y="166"/>
                  <a:pt x="382" y="166"/>
                  <a:pt x="382" y="166"/>
                </a:cubicBezTo>
                <a:cubicBezTo>
                  <a:pt x="382" y="165"/>
                  <a:pt x="381" y="165"/>
                  <a:pt x="381" y="166"/>
                </a:cubicBezTo>
                <a:cubicBezTo>
                  <a:pt x="381" y="166"/>
                  <a:pt x="381" y="166"/>
                  <a:pt x="383" y="167"/>
                </a:cubicBezTo>
                <a:moveTo>
                  <a:pt x="605" y="537"/>
                </a:moveTo>
                <a:cubicBezTo>
                  <a:pt x="605" y="537"/>
                  <a:pt x="605" y="537"/>
                  <a:pt x="605" y="537"/>
                </a:cubicBezTo>
                <a:cubicBezTo>
                  <a:pt x="605" y="537"/>
                  <a:pt x="604" y="537"/>
                  <a:pt x="604" y="537"/>
                </a:cubicBezTo>
                <a:cubicBezTo>
                  <a:pt x="604" y="537"/>
                  <a:pt x="604" y="538"/>
                  <a:pt x="604" y="538"/>
                </a:cubicBezTo>
                <a:cubicBezTo>
                  <a:pt x="604" y="538"/>
                  <a:pt x="605" y="538"/>
                  <a:pt x="605" y="536"/>
                </a:cubicBezTo>
                <a:cubicBezTo>
                  <a:pt x="605" y="536"/>
                  <a:pt x="605" y="536"/>
                  <a:pt x="605" y="537"/>
                </a:cubicBezTo>
                <a:cubicBezTo>
                  <a:pt x="605" y="537"/>
                  <a:pt x="605" y="537"/>
                  <a:pt x="605" y="537"/>
                </a:cubicBezTo>
                <a:cubicBezTo>
                  <a:pt x="605" y="537"/>
                  <a:pt x="605" y="537"/>
                  <a:pt x="605" y="537"/>
                </a:cubicBezTo>
                <a:cubicBezTo>
                  <a:pt x="605" y="537"/>
                  <a:pt x="605" y="537"/>
                  <a:pt x="606" y="536"/>
                </a:cubicBezTo>
                <a:cubicBezTo>
                  <a:pt x="606" y="536"/>
                  <a:pt x="605" y="536"/>
                  <a:pt x="605" y="537"/>
                </a:cubicBezTo>
                <a:moveTo>
                  <a:pt x="618" y="525"/>
                </a:moveTo>
                <a:cubicBezTo>
                  <a:pt x="618" y="525"/>
                  <a:pt x="618" y="525"/>
                  <a:pt x="617" y="525"/>
                </a:cubicBezTo>
                <a:cubicBezTo>
                  <a:pt x="617" y="525"/>
                  <a:pt x="617" y="525"/>
                  <a:pt x="617" y="525"/>
                </a:cubicBezTo>
                <a:cubicBezTo>
                  <a:pt x="617" y="525"/>
                  <a:pt x="617" y="525"/>
                  <a:pt x="617" y="525"/>
                </a:cubicBezTo>
                <a:cubicBezTo>
                  <a:pt x="617" y="525"/>
                  <a:pt x="617" y="525"/>
                  <a:pt x="618" y="526"/>
                </a:cubicBezTo>
                <a:cubicBezTo>
                  <a:pt x="618" y="526"/>
                  <a:pt x="618" y="525"/>
                  <a:pt x="617" y="525"/>
                </a:cubicBezTo>
                <a:cubicBezTo>
                  <a:pt x="617" y="525"/>
                  <a:pt x="617" y="525"/>
                  <a:pt x="617" y="525"/>
                </a:cubicBezTo>
                <a:cubicBezTo>
                  <a:pt x="617" y="525"/>
                  <a:pt x="617" y="524"/>
                  <a:pt x="617" y="524"/>
                </a:cubicBezTo>
                <a:cubicBezTo>
                  <a:pt x="617" y="524"/>
                  <a:pt x="617" y="524"/>
                  <a:pt x="616" y="524"/>
                </a:cubicBezTo>
                <a:cubicBezTo>
                  <a:pt x="616" y="524"/>
                  <a:pt x="617" y="524"/>
                  <a:pt x="618" y="525"/>
                </a:cubicBezTo>
                <a:moveTo>
                  <a:pt x="610" y="533"/>
                </a:moveTo>
                <a:cubicBezTo>
                  <a:pt x="610" y="533"/>
                  <a:pt x="610" y="532"/>
                  <a:pt x="610" y="532"/>
                </a:cubicBezTo>
                <a:cubicBezTo>
                  <a:pt x="610" y="532"/>
                  <a:pt x="610" y="532"/>
                  <a:pt x="609" y="532"/>
                </a:cubicBezTo>
                <a:cubicBezTo>
                  <a:pt x="609" y="532"/>
                  <a:pt x="609" y="533"/>
                  <a:pt x="609" y="533"/>
                </a:cubicBezTo>
                <a:cubicBezTo>
                  <a:pt x="610" y="533"/>
                  <a:pt x="610" y="533"/>
                  <a:pt x="610" y="533"/>
                </a:cubicBezTo>
                <a:cubicBezTo>
                  <a:pt x="610" y="533"/>
                  <a:pt x="610" y="533"/>
                  <a:pt x="609" y="532"/>
                </a:cubicBezTo>
                <a:cubicBezTo>
                  <a:pt x="609" y="532"/>
                  <a:pt x="610" y="532"/>
                  <a:pt x="609" y="531"/>
                </a:cubicBezTo>
                <a:cubicBezTo>
                  <a:pt x="609" y="531"/>
                  <a:pt x="609" y="531"/>
                  <a:pt x="609" y="531"/>
                </a:cubicBezTo>
                <a:cubicBezTo>
                  <a:pt x="609" y="531"/>
                  <a:pt x="609" y="531"/>
                  <a:pt x="609" y="531"/>
                </a:cubicBezTo>
                <a:cubicBezTo>
                  <a:pt x="608" y="531"/>
                  <a:pt x="608" y="531"/>
                  <a:pt x="608" y="531"/>
                </a:cubicBezTo>
                <a:cubicBezTo>
                  <a:pt x="608" y="532"/>
                  <a:pt x="608" y="532"/>
                  <a:pt x="608" y="532"/>
                </a:cubicBezTo>
                <a:cubicBezTo>
                  <a:pt x="608" y="532"/>
                  <a:pt x="608" y="532"/>
                  <a:pt x="609" y="532"/>
                </a:cubicBezTo>
                <a:cubicBezTo>
                  <a:pt x="609" y="532"/>
                  <a:pt x="609" y="532"/>
                  <a:pt x="610" y="533"/>
                </a:cubicBezTo>
                <a:moveTo>
                  <a:pt x="294" y="204"/>
                </a:moveTo>
                <a:cubicBezTo>
                  <a:pt x="294" y="204"/>
                  <a:pt x="294" y="204"/>
                  <a:pt x="294" y="204"/>
                </a:cubicBezTo>
                <a:cubicBezTo>
                  <a:pt x="294" y="204"/>
                  <a:pt x="290" y="206"/>
                  <a:pt x="289" y="207"/>
                </a:cubicBezTo>
                <a:cubicBezTo>
                  <a:pt x="288" y="207"/>
                  <a:pt x="287" y="207"/>
                  <a:pt x="286" y="208"/>
                </a:cubicBezTo>
                <a:cubicBezTo>
                  <a:pt x="286" y="209"/>
                  <a:pt x="285" y="209"/>
                  <a:pt x="285" y="210"/>
                </a:cubicBezTo>
                <a:cubicBezTo>
                  <a:pt x="284" y="210"/>
                  <a:pt x="283" y="210"/>
                  <a:pt x="283" y="211"/>
                </a:cubicBezTo>
                <a:cubicBezTo>
                  <a:pt x="282" y="211"/>
                  <a:pt x="281" y="211"/>
                  <a:pt x="281" y="210"/>
                </a:cubicBezTo>
                <a:cubicBezTo>
                  <a:pt x="281" y="209"/>
                  <a:pt x="281" y="209"/>
                  <a:pt x="281" y="209"/>
                </a:cubicBezTo>
                <a:cubicBezTo>
                  <a:pt x="281" y="208"/>
                  <a:pt x="280" y="207"/>
                  <a:pt x="280" y="208"/>
                </a:cubicBezTo>
                <a:cubicBezTo>
                  <a:pt x="279" y="209"/>
                  <a:pt x="278" y="209"/>
                  <a:pt x="277" y="210"/>
                </a:cubicBezTo>
                <a:cubicBezTo>
                  <a:pt x="276" y="211"/>
                  <a:pt x="275" y="211"/>
                  <a:pt x="275" y="211"/>
                </a:cubicBezTo>
                <a:cubicBezTo>
                  <a:pt x="274" y="212"/>
                  <a:pt x="274" y="213"/>
                  <a:pt x="273" y="213"/>
                </a:cubicBezTo>
                <a:cubicBezTo>
                  <a:pt x="272" y="213"/>
                  <a:pt x="271" y="214"/>
                  <a:pt x="270" y="214"/>
                </a:cubicBezTo>
                <a:cubicBezTo>
                  <a:pt x="270" y="214"/>
                  <a:pt x="269" y="214"/>
                  <a:pt x="268" y="215"/>
                </a:cubicBezTo>
                <a:cubicBezTo>
                  <a:pt x="268" y="215"/>
                  <a:pt x="268" y="216"/>
                  <a:pt x="267" y="217"/>
                </a:cubicBezTo>
                <a:cubicBezTo>
                  <a:pt x="267" y="217"/>
                  <a:pt x="267" y="218"/>
                  <a:pt x="266" y="219"/>
                </a:cubicBezTo>
                <a:cubicBezTo>
                  <a:pt x="266" y="219"/>
                  <a:pt x="265" y="220"/>
                  <a:pt x="265" y="220"/>
                </a:cubicBezTo>
                <a:cubicBezTo>
                  <a:pt x="263" y="220"/>
                  <a:pt x="263" y="223"/>
                  <a:pt x="261" y="222"/>
                </a:cubicBezTo>
                <a:cubicBezTo>
                  <a:pt x="260" y="223"/>
                  <a:pt x="258" y="224"/>
                  <a:pt x="258" y="225"/>
                </a:cubicBezTo>
                <a:cubicBezTo>
                  <a:pt x="258" y="226"/>
                  <a:pt x="258" y="227"/>
                  <a:pt x="257" y="227"/>
                </a:cubicBezTo>
                <a:cubicBezTo>
                  <a:pt x="256" y="227"/>
                  <a:pt x="256" y="228"/>
                  <a:pt x="255" y="228"/>
                </a:cubicBezTo>
                <a:cubicBezTo>
                  <a:pt x="253" y="230"/>
                  <a:pt x="252" y="232"/>
                  <a:pt x="249" y="233"/>
                </a:cubicBezTo>
                <a:cubicBezTo>
                  <a:pt x="248" y="233"/>
                  <a:pt x="247" y="235"/>
                  <a:pt x="246" y="236"/>
                </a:cubicBezTo>
                <a:cubicBezTo>
                  <a:pt x="245" y="237"/>
                  <a:pt x="245" y="238"/>
                  <a:pt x="243" y="238"/>
                </a:cubicBezTo>
                <a:cubicBezTo>
                  <a:pt x="242" y="239"/>
                  <a:pt x="242" y="240"/>
                  <a:pt x="241" y="241"/>
                </a:cubicBezTo>
                <a:cubicBezTo>
                  <a:pt x="241" y="241"/>
                  <a:pt x="240" y="242"/>
                  <a:pt x="240" y="242"/>
                </a:cubicBezTo>
                <a:cubicBezTo>
                  <a:pt x="240" y="242"/>
                  <a:pt x="239" y="242"/>
                  <a:pt x="239" y="243"/>
                </a:cubicBezTo>
                <a:cubicBezTo>
                  <a:pt x="239" y="243"/>
                  <a:pt x="238" y="244"/>
                  <a:pt x="238" y="244"/>
                </a:cubicBezTo>
                <a:cubicBezTo>
                  <a:pt x="237" y="245"/>
                  <a:pt x="235" y="247"/>
                  <a:pt x="234" y="248"/>
                </a:cubicBezTo>
                <a:cubicBezTo>
                  <a:pt x="234" y="249"/>
                  <a:pt x="233" y="250"/>
                  <a:pt x="233" y="250"/>
                </a:cubicBezTo>
                <a:cubicBezTo>
                  <a:pt x="232" y="252"/>
                  <a:pt x="231" y="251"/>
                  <a:pt x="230" y="252"/>
                </a:cubicBezTo>
                <a:cubicBezTo>
                  <a:pt x="229" y="253"/>
                  <a:pt x="229" y="253"/>
                  <a:pt x="229" y="254"/>
                </a:cubicBezTo>
                <a:cubicBezTo>
                  <a:pt x="228" y="255"/>
                  <a:pt x="227" y="256"/>
                  <a:pt x="226" y="257"/>
                </a:cubicBezTo>
                <a:cubicBezTo>
                  <a:pt x="225" y="257"/>
                  <a:pt x="224" y="257"/>
                  <a:pt x="224" y="258"/>
                </a:cubicBezTo>
                <a:cubicBezTo>
                  <a:pt x="225" y="260"/>
                  <a:pt x="224" y="260"/>
                  <a:pt x="223" y="260"/>
                </a:cubicBezTo>
                <a:cubicBezTo>
                  <a:pt x="222" y="262"/>
                  <a:pt x="221" y="263"/>
                  <a:pt x="219" y="265"/>
                </a:cubicBezTo>
                <a:cubicBezTo>
                  <a:pt x="219" y="265"/>
                  <a:pt x="219" y="266"/>
                  <a:pt x="219" y="266"/>
                </a:cubicBezTo>
                <a:cubicBezTo>
                  <a:pt x="219" y="266"/>
                  <a:pt x="219" y="267"/>
                  <a:pt x="219" y="267"/>
                </a:cubicBezTo>
                <a:cubicBezTo>
                  <a:pt x="220" y="267"/>
                  <a:pt x="219" y="267"/>
                  <a:pt x="219" y="268"/>
                </a:cubicBezTo>
                <a:cubicBezTo>
                  <a:pt x="219" y="268"/>
                  <a:pt x="218" y="268"/>
                  <a:pt x="218" y="268"/>
                </a:cubicBezTo>
                <a:cubicBezTo>
                  <a:pt x="218" y="269"/>
                  <a:pt x="217" y="270"/>
                  <a:pt x="216" y="270"/>
                </a:cubicBezTo>
                <a:cubicBezTo>
                  <a:pt x="216" y="271"/>
                  <a:pt x="216" y="271"/>
                  <a:pt x="216" y="272"/>
                </a:cubicBezTo>
                <a:cubicBezTo>
                  <a:pt x="215" y="272"/>
                  <a:pt x="215" y="274"/>
                  <a:pt x="214" y="275"/>
                </a:cubicBezTo>
                <a:cubicBezTo>
                  <a:pt x="213" y="275"/>
                  <a:pt x="213" y="276"/>
                  <a:pt x="213" y="277"/>
                </a:cubicBezTo>
                <a:cubicBezTo>
                  <a:pt x="213" y="278"/>
                  <a:pt x="212" y="279"/>
                  <a:pt x="212" y="280"/>
                </a:cubicBezTo>
                <a:cubicBezTo>
                  <a:pt x="211" y="281"/>
                  <a:pt x="211" y="282"/>
                  <a:pt x="210" y="282"/>
                </a:cubicBezTo>
                <a:cubicBezTo>
                  <a:pt x="211" y="283"/>
                  <a:pt x="211" y="283"/>
                  <a:pt x="210" y="284"/>
                </a:cubicBezTo>
                <a:cubicBezTo>
                  <a:pt x="210" y="284"/>
                  <a:pt x="209" y="284"/>
                  <a:pt x="209" y="284"/>
                </a:cubicBezTo>
                <a:cubicBezTo>
                  <a:pt x="209" y="286"/>
                  <a:pt x="207" y="288"/>
                  <a:pt x="207" y="290"/>
                </a:cubicBezTo>
                <a:cubicBezTo>
                  <a:pt x="207" y="290"/>
                  <a:pt x="207" y="290"/>
                  <a:pt x="207" y="290"/>
                </a:cubicBezTo>
                <a:cubicBezTo>
                  <a:pt x="206" y="290"/>
                  <a:pt x="206" y="291"/>
                  <a:pt x="205" y="291"/>
                </a:cubicBezTo>
                <a:cubicBezTo>
                  <a:pt x="204" y="293"/>
                  <a:pt x="204" y="296"/>
                  <a:pt x="202" y="297"/>
                </a:cubicBezTo>
                <a:cubicBezTo>
                  <a:pt x="202" y="300"/>
                  <a:pt x="202" y="300"/>
                  <a:pt x="202" y="300"/>
                </a:cubicBezTo>
                <a:cubicBezTo>
                  <a:pt x="201" y="301"/>
                  <a:pt x="200" y="302"/>
                  <a:pt x="200" y="302"/>
                </a:cubicBezTo>
                <a:cubicBezTo>
                  <a:pt x="200" y="307"/>
                  <a:pt x="200" y="307"/>
                  <a:pt x="200" y="307"/>
                </a:cubicBezTo>
                <a:cubicBezTo>
                  <a:pt x="201" y="308"/>
                  <a:pt x="200" y="310"/>
                  <a:pt x="201" y="312"/>
                </a:cubicBezTo>
                <a:cubicBezTo>
                  <a:pt x="200" y="313"/>
                  <a:pt x="199" y="314"/>
                  <a:pt x="198" y="315"/>
                </a:cubicBezTo>
                <a:cubicBezTo>
                  <a:pt x="198" y="317"/>
                  <a:pt x="198" y="319"/>
                  <a:pt x="198" y="321"/>
                </a:cubicBezTo>
                <a:cubicBezTo>
                  <a:pt x="197" y="322"/>
                  <a:pt x="196" y="323"/>
                  <a:pt x="196" y="324"/>
                </a:cubicBezTo>
                <a:cubicBezTo>
                  <a:pt x="196" y="325"/>
                  <a:pt x="194" y="325"/>
                  <a:pt x="194" y="326"/>
                </a:cubicBezTo>
                <a:cubicBezTo>
                  <a:pt x="194" y="328"/>
                  <a:pt x="193" y="327"/>
                  <a:pt x="192" y="328"/>
                </a:cubicBezTo>
                <a:cubicBezTo>
                  <a:pt x="192" y="329"/>
                  <a:pt x="192" y="330"/>
                  <a:pt x="192" y="331"/>
                </a:cubicBezTo>
                <a:cubicBezTo>
                  <a:pt x="191" y="332"/>
                  <a:pt x="190" y="333"/>
                  <a:pt x="189" y="334"/>
                </a:cubicBezTo>
                <a:cubicBezTo>
                  <a:pt x="189" y="334"/>
                  <a:pt x="188" y="334"/>
                  <a:pt x="188" y="335"/>
                </a:cubicBezTo>
                <a:cubicBezTo>
                  <a:pt x="189" y="335"/>
                  <a:pt x="189" y="335"/>
                  <a:pt x="189" y="335"/>
                </a:cubicBezTo>
                <a:cubicBezTo>
                  <a:pt x="189" y="337"/>
                  <a:pt x="189" y="338"/>
                  <a:pt x="189" y="340"/>
                </a:cubicBezTo>
                <a:cubicBezTo>
                  <a:pt x="188" y="341"/>
                  <a:pt x="188" y="342"/>
                  <a:pt x="187" y="343"/>
                </a:cubicBezTo>
                <a:cubicBezTo>
                  <a:pt x="186" y="343"/>
                  <a:pt x="186" y="344"/>
                  <a:pt x="186" y="344"/>
                </a:cubicBezTo>
                <a:cubicBezTo>
                  <a:pt x="185" y="345"/>
                  <a:pt x="186" y="345"/>
                  <a:pt x="186" y="346"/>
                </a:cubicBezTo>
                <a:cubicBezTo>
                  <a:pt x="185" y="348"/>
                  <a:pt x="185" y="348"/>
                  <a:pt x="185" y="348"/>
                </a:cubicBezTo>
                <a:cubicBezTo>
                  <a:pt x="184" y="349"/>
                  <a:pt x="184" y="350"/>
                  <a:pt x="184" y="351"/>
                </a:cubicBezTo>
                <a:cubicBezTo>
                  <a:pt x="183" y="352"/>
                  <a:pt x="182" y="353"/>
                  <a:pt x="183" y="354"/>
                </a:cubicBezTo>
                <a:cubicBezTo>
                  <a:pt x="183" y="356"/>
                  <a:pt x="183" y="357"/>
                  <a:pt x="183" y="358"/>
                </a:cubicBezTo>
                <a:cubicBezTo>
                  <a:pt x="183" y="359"/>
                  <a:pt x="182" y="360"/>
                  <a:pt x="181" y="361"/>
                </a:cubicBezTo>
                <a:cubicBezTo>
                  <a:pt x="181" y="362"/>
                  <a:pt x="180" y="363"/>
                  <a:pt x="179" y="364"/>
                </a:cubicBezTo>
                <a:cubicBezTo>
                  <a:pt x="179" y="364"/>
                  <a:pt x="180" y="365"/>
                  <a:pt x="180" y="366"/>
                </a:cubicBezTo>
                <a:cubicBezTo>
                  <a:pt x="181" y="367"/>
                  <a:pt x="181" y="369"/>
                  <a:pt x="180" y="370"/>
                </a:cubicBezTo>
                <a:cubicBezTo>
                  <a:pt x="180" y="371"/>
                  <a:pt x="180" y="371"/>
                  <a:pt x="180" y="372"/>
                </a:cubicBezTo>
                <a:cubicBezTo>
                  <a:pt x="180" y="373"/>
                  <a:pt x="180" y="374"/>
                  <a:pt x="180" y="375"/>
                </a:cubicBezTo>
                <a:cubicBezTo>
                  <a:pt x="179" y="376"/>
                  <a:pt x="179" y="376"/>
                  <a:pt x="178" y="377"/>
                </a:cubicBezTo>
                <a:cubicBezTo>
                  <a:pt x="178" y="377"/>
                  <a:pt x="178" y="378"/>
                  <a:pt x="177" y="379"/>
                </a:cubicBezTo>
                <a:cubicBezTo>
                  <a:pt x="176" y="380"/>
                  <a:pt x="177" y="380"/>
                  <a:pt x="178" y="381"/>
                </a:cubicBezTo>
                <a:cubicBezTo>
                  <a:pt x="178" y="383"/>
                  <a:pt x="179" y="384"/>
                  <a:pt x="177" y="386"/>
                </a:cubicBezTo>
                <a:cubicBezTo>
                  <a:pt x="177" y="386"/>
                  <a:pt x="177" y="387"/>
                  <a:pt x="177" y="387"/>
                </a:cubicBezTo>
                <a:cubicBezTo>
                  <a:pt x="178" y="388"/>
                  <a:pt x="178" y="388"/>
                  <a:pt x="178" y="389"/>
                </a:cubicBezTo>
                <a:cubicBezTo>
                  <a:pt x="177" y="389"/>
                  <a:pt x="177" y="390"/>
                  <a:pt x="177" y="390"/>
                </a:cubicBezTo>
                <a:cubicBezTo>
                  <a:pt x="177" y="393"/>
                  <a:pt x="177" y="395"/>
                  <a:pt x="177" y="397"/>
                </a:cubicBezTo>
                <a:cubicBezTo>
                  <a:pt x="177" y="398"/>
                  <a:pt x="177" y="398"/>
                  <a:pt x="177" y="398"/>
                </a:cubicBezTo>
                <a:cubicBezTo>
                  <a:pt x="178" y="399"/>
                  <a:pt x="178" y="400"/>
                  <a:pt x="178" y="401"/>
                </a:cubicBezTo>
                <a:cubicBezTo>
                  <a:pt x="178" y="402"/>
                  <a:pt x="178" y="403"/>
                  <a:pt x="177" y="404"/>
                </a:cubicBezTo>
                <a:cubicBezTo>
                  <a:pt x="177" y="404"/>
                  <a:pt x="178" y="404"/>
                  <a:pt x="178" y="405"/>
                </a:cubicBezTo>
                <a:cubicBezTo>
                  <a:pt x="178" y="405"/>
                  <a:pt x="177" y="405"/>
                  <a:pt x="177" y="406"/>
                </a:cubicBezTo>
                <a:cubicBezTo>
                  <a:pt x="178" y="406"/>
                  <a:pt x="179" y="407"/>
                  <a:pt x="178" y="408"/>
                </a:cubicBezTo>
                <a:cubicBezTo>
                  <a:pt x="177" y="409"/>
                  <a:pt x="177" y="410"/>
                  <a:pt x="177" y="411"/>
                </a:cubicBezTo>
                <a:cubicBezTo>
                  <a:pt x="178" y="412"/>
                  <a:pt x="178" y="413"/>
                  <a:pt x="178" y="414"/>
                </a:cubicBezTo>
                <a:cubicBezTo>
                  <a:pt x="178" y="416"/>
                  <a:pt x="178" y="417"/>
                  <a:pt x="178" y="418"/>
                </a:cubicBezTo>
                <a:cubicBezTo>
                  <a:pt x="178" y="419"/>
                  <a:pt x="180" y="420"/>
                  <a:pt x="180" y="421"/>
                </a:cubicBezTo>
                <a:cubicBezTo>
                  <a:pt x="180" y="422"/>
                  <a:pt x="181" y="422"/>
                  <a:pt x="181" y="423"/>
                </a:cubicBezTo>
                <a:cubicBezTo>
                  <a:pt x="181" y="424"/>
                  <a:pt x="181" y="426"/>
                  <a:pt x="182" y="427"/>
                </a:cubicBezTo>
                <a:cubicBezTo>
                  <a:pt x="182" y="427"/>
                  <a:pt x="182" y="428"/>
                  <a:pt x="181" y="429"/>
                </a:cubicBezTo>
                <a:cubicBezTo>
                  <a:pt x="181" y="429"/>
                  <a:pt x="180" y="429"/>
                  <a:pt x="180" y="429"/>
                </a:cubicBezTo>
                <a:cubicBezTo>
                  <a:pt x="180" y="430"/>
                  <a:pt x="181" y="430"/>
                  <a:pt x="181" y="431"/>
                </a:cubicBezTo>
                <a:cubicBezTo>
                  <a:pt x="181" y="432"/>
                  <a:pt x="180" y="432"/>
                  <a:pt x="180" y="432"/>
                </a:cubicBezTo>
                <a:cubicBezTo>
                  <a:pt x="180" y="435"/>
                  <a:pt x="180" y="435"/>
                  <a:pt x="181" y="436"/>
                </a:cubicBezTo>
                <a:cubicBezTo>
                  <a:pt x="180" y="436"/>
                  <a:pt x="180" y="437"/>
                  <a:pt x="178" y="437"/>
                </a:cubicBezTo>
                <a:cubicBezTo>
                  <a:pt x="179" y="438"/>
                  <a:pt x="180" y="438"/>
                  <a:pt x="181" y="439"/>
                </a:cubicBezTo>
                <a:cubicBezTo>
                  <a:pt x="181" y="440"/>
                  <a:pt x="181" y="440"/>
                  <a:pt x="179" y="441"/>
                </a:cubicBezTo>
                <a:cubicBezTo>
                  <a:pt x="179" y="442"/>
                  <a:pt x="179" y="442"/>
                  <a:pt x="179" y="442"/>
                </a:cubicBezTo>
                <a:cubicBezTo>
                  <a:pt x="181" y="443"/>
                  <a:pt x="179" y="445"/>
                  <a:pt x="181" y="446"/>
                </a:cubicBezTo>
                <a:cubicBezTo>
                  <a:pt x="181" y="446"/>
                  <a:pt x="181" y="447"/>
                  <a:pt x="181" y="447"/>
                </a:cubicBezTo>
                <a:cubicBezTo>
                  <a:pt x="181" y="449"/>
                  <a:pt x="180" y="451"/>
                  <a:pt x="182" y="453"/>
                </a:cubicBezTo>
                <a:cubicBezTo>
                  <a:pt x="182" y="454"/>
                  <a:pt x="181" y="455"/>
                  <a:pt x="182" y="456"/>
                </a:cubicBezTo>
                <a:cubicBezTo>
                  <a:pt x="183" y="457"/>
                  <a:pt x="182" y="458"/>
                  <a:pt x="183" y="459"/>
                </a:cubicBezTo>
                <a:cubicBezTo>
                  <a:pt x="183" y="460"/>
                  <a:pt x="183" y="460"/>
                  <a:pt x="183" y="460"/>
                </a:cubicBezTo>
                <a:cubicBezTo>
                  <a:pt x="184" y="461"/>
                  <a:pt x="183" y="461"/>
                  <a:pt x="183" y="461"/>
                </a:cubicBezTo>
                <a:cubicBezTo>
                  <a:pt x="183" y="462"/>
                  <a:pt x="182" y="462"/>
                  <a:pt x="183" y="463"/>
                </a:cubicBezTo>
                <a:cubicBezTo>
                  <a:pt x="183" y="463"/>
                  <a:pt x="184" y="463"/>
                  <a:pt x="184" y="464"/>
                </a:cubicBezTo>
                <a:cubicBezTo>
                  <a:pt x="184" y="465"/>
                  <a:pt x="183" y="466"/>
                  <a:pt x="184" y="467"/>
                </a:cubicBezTo>
                <a:cubicBezTo>
                  <a:pt x="185" y="468"/>
                  <a:pt x="184" y="469"/>
                  <a:pt x="184" y="470"/>
                </a:cubicBezTo>
                <a:cubicBezTo>
                  <a:pt x="185" y="471"/>
                  <a:pt x="185" y="472"/>
                  <a:pt x="185" y="473"/>
                </a:cubicBezTo>
                <a:cubicBezTo>
                  <a:pt x="186" y="474"/>
                  <a:pt x="187" y="476"/>
                  <a:pt x="186" y="477"/>
                </a:cubicBezTo>
                <a:cubicBezTo>
                  <a:pt x="186" y="477"/>
                  <a:pt x="187" y="478"/>
                  <a:pt x="187" y="478"/>
                </a:cubicBezTo>
                <a:cubicBezTo>
                  <a:pt x="188" y="479"/>
                  <a:pt x="188" y="480"/>
                  <a:pt x="189" y="481"/>
                </a:cubicBezTo>
                <a:cubicBezTo>
                  <a:pt x="190" y="482"/>
                  <a:pt x="189" y="482"/>
                  <a:pt x="188" y="483"/>
                </a:cubicBezTo>
                <a:cubicBezTo>
                  <a:pt x="190" y="483"/>
                  <a:pt x="190" y="486"/>
                  <a:pt x="192" y="487"/>
                </a:cubicBezTo>
                <a:cubicBezTo>
                  <a:pt x="192" y="487"/>
                  <a:pt x="192" y="488"/>
                  <a:pt x="192" y="488"/>
                </a:cubicBezTo>
                <a:cubicBezTo>
                  <a:pt x="193" y="489"/>
                  <a:pt x="193" y="490"/>
                  <a:pt x="193" y="491"/>
                </a:cubicBezTo>
                <a:cubicBezTo>
                  <a:pt x="194" y="492"/>
                  <a:pt x="194" y="492"/>
                  <a:pt x="195" y="493"/>
                </a:cubicBezTo>
                <a:cubicBezTo>
                  <a:pt x="194" y="494"/>
                  <a:pt x="194" y="494"/>
                  <a:pt x="195" y="495"/>
                </a:cubicBezTo>
                <a:cubicBezTo>
                  <a:pt x="196" y="496"/>
                  <a:pt x="197" y="498"/>
                  <a:pt x="197" y="500"/>
                </a:cubicBezTo>
                <a:cubicBezTo>
                  <a:pt x="197" y="501"/>
                  <a:pt x="198" y="502"/>
                  <a:pt x="198" y="503"/>
                </a:cubicBezTo>
                <a:cubicBezTo>
                  <a:pt x="198" y="503"/>
                  <a:pt x="198" y="503"/>
                  <a:pt x="198" y="504"/>
                </a:cubicBezTo>
                <a:cubicBezTo>
                  <a:pt x="199" y="506"/>
                  <a:pt x="200" y="507"/>
                  <a:pt x="202" y="508"/>
                </a:cubicBezTo>
                <a:cubicBezTo>
                  <a:pt x="202" y="509"/>
                  <a:pt x="201" y="510"/>
                  <a:pt x="202" y="510"/>
                </a:cubicBezTo>
                <a:cubicBezTo>
                  <a:pt x="203" y="511"/>
                  <a:pt x="204" y="513"/>
                  <a:pt x="205" y="514"/>
                </a:cubicBezTo>
                <a:cubicBezTo>
                  <a:pt x="206" y="517"/>
                  <a:pt x="207" y="519"/>
                  <a:pt x="209" y="521"/>
                </a:cubicBezTo>
                <a:cubicBezTo>
                  <a:pt x="209" y="522"/>
                  <a:pt x="210" y="523"/>
                  <a:pt x="210" y="524"/>
                </a:cubicBezTo>
                <a:cubicBezTo>
                  <a:pt x="210" y="525"/>
                  <a:pt x="210" y="525"/>
                  <a:pt x="211" y="526"/>
                </a:cubicBezTo>
                <a:cubicBezTo>
                  <a:pt x="211" y="527"/>
                  <a:pt x="211" y="528"/>
                  <a:pt x="212" y="528"/>
                </a:cubicBezTo>
                <a:cubicBezTo>
                  <a:pt x="213" y="529"/>
                  <a:pt x="213" y="530"/>
                  <a:pt x="214" y="531"/>
                </a:cubicBezTo>
                <a:cubicBezTo>
                  <a:pt x="214" y="533"/>
                  <a:pt x="215" y="534"/>
                  <a:pt x="216" y="535"/>
                </a:cubicBezTo>
                <a:cubicBezTo>
                  <a:pt x="217" y="537"/>
                  <a:pt x="218" y="538"/>
                  <a:pt x="220" y="540"/>
                </a:cubicBezTo>
                <a:cubicBezTo>
                  <a:pt x="220" y="541"/>
                  <a:pt x="220" y="541"/>
                  <a:pt x="220" y="541"/>
                </a:cubicBezTo>
                <a:cubicBezTo>
                  <a:pt x="221" y="542"/>
                  <a:pt x="222" y="543"/>
                  <a:pt x="223" y="544"/>
                </a:cubicBezTo>
                <a:cubicBezTo>
                  <a:pt x="224" y="545"/>
                  <a:pt x="223" y="547"/>
                  <a:pt x="225" y="547"/>
                </a:cubicBezTo>
                <a:cubicBezTo>
                  <a:pt x="226" y="548"/>
                  <a:pt x="227" y="549"/>
                  <a:pt x="228" y="550"/>
                </a:cubicBezTo>
                <a:cubicBezTo>
                  <a:pt x="228" y="551"/>
                  <a:pt x="228" y="551"/>
                  <a:pt x="228" y="551"/>
                </a:cubicBezTo>
                <a:cubicBezTo>
                  <a:pt x="229" y="554"/>
                  <a:pt x="231" y="556"/>
                  <a:pt x="232" y="558"/>
                </a:cubicBezTo>
                <a:cubicBezTo>
                  <a:pt x="233" y="560"/>
                  <a:pt x="234" y="560"/>
                  <a:pt x="235" y="560"/>
                </a:cubicBezTo>
                <a:cubicBezTo>
                  <a:pt x="236" y="560"/>
                  <a:pt x="236" y="561"/>
                  <a:pt x="237" y="561"/>
                </a:cubicBezTo>
                <a:cubicBezTo>
                  <a:pt x="237" y="563"/>
                  <a:pt x="237" y="563"/>
                  <a:pt x="237" y="563"/>
                </a:cubicBezTo>
                <a:cubicBezTo>
                  <a:pt x="237" y="564"/>
                  <a:pt x="239" y="564"/>
                  <a:pt x="239" y="565"/>
                </a:cubicBezTo>
                <a:cubicBezTo>
                  <a:pt x="240" y="566"/>
                  <a:pt x="241" y="567"/>
                  <a:pt x="242" y="568"/>
                </a:cubicBezTo>
                <a:cubicBezTo>
                  <a:pt x="243" y="570"/>
                  <a:pt x="244" y="571"/>
                  <a:pt x="246" y="572"/>
                </a:cubicBezTo>
                <a:cubicBezTo>
                  <a:pt x="248" y="573"/>
                  <a:pt x="249" y="575"/>
                  <a:pt x="251" y="576"/>
                </a:cubicBezTo>
                <a:cubicBezTo>
                  <a:pt x="252" y="577"/>
                  <a:pt x="253" y="578"/>
                  <a:pt x="255" y="579"/>
                </a:cubicBezTo>
                <a:cubicBezTo>
                  <a:pt x="255" y="579"/>
                  <a:pt x="256" y="579"/>
                  <a:pt x="256" y="579"/>
                </a:cubicBezTo>
                <a:cubicBezTo>
                  <a:pt x="256" y="581"/>
                  <a:pt x="257" y="582"/>
                  <a:pt x="259" y="582"/>
                </a:cubicBezTo>
                <a:cubicBezTo>
                  <a:pt x="259" y="582"/>
                  <a:pt x="259" y="582"/>
                  <a:pt x="259" y="582"/>
                </a:cubicBezTo>
                <a:cubicBezTo>
                  <a:pt x="259" y="584"/>
                  <a:pt x="260" y="583"/>
                  <a:pt x="261" y="584"/>
                </a:cubicBezTo>
                <a:cubicBezTo>
                  <a:pt x="262" y="585"/>
                  <a:pt x="263" y="586"/>
                  <a:pt x="264" y="587"/>
                </a:cubicBezTo>
                <a:cubicBezTo>
                  <a:pt x="265" y="588"/>
                  <a:pt x="267" y="588"/>
                  <a:pt x="268" y="590"/>
                </a:cubicBezTo>
                <a:cubicBezTo>
                  <a:pt x="269" y="591"/>
                  <a:pt x="270" y="591"/>
                  <a:pt x="271" y="592"/>
                </a:cubicBezTo>
                <a:cubicBezTo>
                  <a:pt x="272" y="592"/>
                  <a:pt x="273" y="592"/>
                  <a:pt x="274" y="593"/>
                </a:cubicBezTo>
                <a:cubicBezTo>
                  <a:pt x="274" y="594"/>
                  <a:pt x="276" y="595"/>
                  <a:pt x="277" y="595"/>
                </a:cubicBezTo>
                <a:cubicBezTo>
                  <a:pt x="276" y="597"/>
                  <a:pt x="277" y="597"/>
                  <a:pt x="278" y="597"/>
                </a:cubicBezTo>
                <a:cubicBezTo>
                  <a:pt x="279" y="597"/>
                  <a:pt x="280" y="597"/>
                  <a:pt x="281" y="598"/>
                </a:cubicBezTo>
                <a:cubicBezTo>
                  <a:pt x="282" y="599"/>
                  <a:pt x="283" y="599"/>
                  <a:pt x="284" y="600"/>
                </a:cubicBezTo>
                <a:cubicBezTo>
                  <a:pt x="285" y="601"/>
                  <a:pt x="286" y="602"/>
                  <a:pt x="287" y="603"/>
                </a:cubicBezTo>
                <a:cubicBezTo>
                  <a:pt x="288" y="603"/>
                  <a:pt x="289" y="603"/>
                  <a:pt x="289" y="603"/>
                </a:cubicBezTo>
                <a:cubicBezTo>
                  <a:pt x="291" y="605"/>
                  <a:pt x="293" y="606"/>
                  <a:pt x="295" y="606"/>
                </a:cubicBezTo>
                <a:cubicBezTo>
                  <a:pt x="296" y="607"/>
                  <a:pt x="296" y="608"/>
                  <a:pt x="298" y="608"/>
                </a:cubicBezTo>
                <a:cubicBezTo>
                  <a:pt x="298" y="608"/>
                  <a:pt x="299" y="609"/>
                  <a:pt x="299" y="610"/>
                </a:cubicBezTo>
                <a:cubicBezTo>
                  <a:pt x="300" y="611"/>
                  <a:pt x="302" y="611"/>
                  <a:pt x="303" y="612"/>
                </a:cubicBezTo>
                <a:cubicBezTo>
                  <a:pt x="303" y="612"/>
                  <a:pt x="304" y="612"/>
                  <a:pt x="305" y="612"/>
                </a:cubicBezTo>
                <a:cubicBezTo>
                  <a:pt x="306" y="613"/>
                  <a:pt x="307" y="613"/>
                  <a:pt x="307" y="614"/>
                </a:cubicBezTo>
                <a:cubicBezTo>
                  <a:pt x="308" y="613"/>
                  <a:pt x="309" y="615"/>
                  <a:pt x="310" y="615"/>
                </a:cubicBezTo>
                <a:cubicBezTo>
                  <a:pt x="310" y="615"/>
                  <a:pt x="311" y="616"/>
                  <a:pt x="312" y="616"/>
                </a:cubicBezTo>
                <a:cubicBezTo>
                  <a:pt x="313" y="616"/>
                  <a:pt x="313" y="616"/>
                  <a:pt x="314" y="617"/>
                </a:cubicBezTo>
                <a:cubicBezTo>
                  <a:pt x="315" y="617"/>
                  <a:pt x="316" y="617"/>
                  <a:pt x="317" y="618"/>
                </a:cubicBezTo>
                <a:cubicBezTo>
                  <a:pt x="318" y="618"/>
                  <a:pt x="319" y="619"/>
                  <a:pt x="320" y="619"/>
                </a:cubicBezTo>
                <a:cubicBezTo>
                  <a:pt x="321" y="620"/>
                  <a:pt x="322" y="619"/>
                  <a:pt x="323" y="620"/>
                </a:cubicBezTo>
                <a:cubicBezTo>
                  <a:pt x="323" y="620"/>
                  <a:pt x="323" y="621"/>
                  <a:pt x="323" y="621"/>
                </a:cubicBezTo>
                <a:cubicBezTo>
                  <a:pt x="327" y="621"/>
                  <a:pt x="327" y="621"/>
                  <a:pt x="327" y="621"/>
                </a:cubicBezTo>
                <a:cubicBezTo>
                  <a:pt x="328" y="622"/>
                  <a:pt x="329" y="624"/>
                  <a:pt x="331" y="623"/>
                </a:cubicBezTo>
                <a:cubicBezTo>
                  <a:pt x="332" y="625"/>
                  <a:pt x="334" y="624"/>
                  <a:pt x="335" y="625"/>
                </a:cubicBezTo>
                <a:cubicBezTo>
                  <a:pt x="336" y="625"/>
                  <a:pt x="336" y="626"/>
                  <a:pt x="336" y="626"/>
                </a:cubicBezTo>
                <a:cubicBezTo>
                  <a:pt x="337" y="627"/>
                  <a:pt x="339" y="626"/>
                  <a:pt x="340" y="627"/>
                </a:cubicBezTo>
                <a:cubicBezTo>
                  <a:pt x="341" y="627"/>
                  <a:pt x="342" y="627"/>
                  <a:pt x="343" y="627"/>
                </a:cubicBezTo>
                <a:cubicBezTo>
                  <a:pt x="344" y="627"/>
                  <a:pt x="345" y="628"/>
                  <a:pt x="345" y="628"/>
                </a:cubicBezTo>
                <a:cubicBezTo>
                  <a:pt x="346" y="628"/>
                  <a:pt x="347" y="629"/>
                  <a:pt x="347" y="629"/>
                </a:cubicBezTo>
                <a:cubicBezTo>
                  <a:pt x="348" y="629"/>
                  <a:pt x="349" y="629"/>
                  <a:pt x="350" y="629"/>
                </a:cubicBezTo>
                <a:cubicBezTo>
                  <a:pt x="351" y="629"/>
                  <a:pt x="352" y="629"/>
                  <a:pt x="353" y="629"/>
                </a:cubicBezTo>
                <a:cubicBezTo>
                  <a:pt x="354" y="631"/>
                  <a:pt x="356" y="629"/>
                  <a:pt x="357" y="631"/>
                </a:cubicBezTo>
                <a:cubicBezTo>
                  <a:pt x="357" y="631"/>
                  <a:pt x="358" y="631"/>
                  <a:pt x="359" y="632"/>
                </a:cubicBezTo>
                <a:cubicBezTo>
                  <a:pt x="359" y="632"/>
                  <a:pt x="360" y="632"/>
                  <a:pt x="361" y="632"/>
                </a:cubicBezTo>
                <a:cubicBezTo>
                  <a:pt x="362" y="632"/>
                  <a:pt x="363" y="632"/>
                  <a:pt x="363" y="633"/>
                </a:cubicBezTo>
                <a:cubicBezTo>
                  <a:pt x="364" y="633"/>
                  <a:pt x="364" y="632"/>
                  <a:pt x="364" y="632"/>
                </a:cubicBezTo>
                <a:cubicBezTo>
                  <a:pt x="364" y="632"/>
                  <a:pt x="364" y="632"/>
                  <a:pt x="365" y="632"/>
                </a:cubicBezTo>
                <a:cubicBezTo>
                  <a:pt x="366" y="633"/>
                  <a:pt x="366" y="633"/>
                  <a:pt x="369" y="633"/>
                </a:cubicBezTo>
                <a:cubicBezTo>
                  <a:pt x="369" y="633"/>
                  <a:pt x="369" y="633"/>
                  <a:pt x="369" y="633"/>
                </a:cubicBezTo>
                <a:cubicBezTo>
                  <a:pt x="370" y="634"/>
                  <a:pt x="371" y="634"/>
                  <a:pt x="372" y="634"/>
                </a:cubicBezTo>
                <a:cubicBezTo>
                  <a:pt x="373" y="633"/>
                  <a:pt x="373" y="635"/>
                  <a:pt x="374" y="635"/>
                </a:cubicBezTo>
                <a:cubicBezTo>
                  <a:pt x="376" y="635"/>
                  <a:pt x="377" y="634"/>
                  <a:pt x="378" y="636"/>
                </a:cubicBezTo>
                <a:cubicBezTo>
                  <a:pt x="378" y="636"/>
                  <a:pt x="379" y="635"/>
                  <a:pt x="379" y="635"/>
                </a:cubicBezTo>
                <a:cubicBezTo>
                  <a:pt x="380" y="635"/>
                  <a:pt x="380" y="635"/>
                  <a:pt x="380" y="636"/>
                </a:cubicBezTo>
                <a:cubicBezTo>
                  <a:pt x="380" y="637"/>
                  <a:pt x="381" y="637"/>
                  <a:pt x="382" y="636"/>
                </a:cubicBezTo>
                <a:cubicBezTo>
                  <a:pt x="382" y="636"/>
                  <a:pt x="382" y="636"/>
                  <a:pt x="382" y="636"/>
                </a:cubicBezTo>
                <a:cubicBezTo>
                  <a:pt x="384" y="636"/>
                  <a:pt x="387" y="635"/>
                  <a:pt x="389" y="637"/>
                </a:cubicBezTo>
                <a:cubicBezTo>
                  <a:pt x="390" y="637"/>
                  <a:pt x="391" y="637"/>
                  <a:pt x="392" y="637"/>
                </a:cubicBezTo>
                <a:cubicBezTo>
                  <a:pt x="393" y="637"/>
                  <a:pt x="395" y="636"/>
                  <a:pt x="396" y="637"/>
                </a:cubicBezTo>
                <a:cubicBezTo>
                  <a:pt x="396" y="639"/>
                  <a:pt x="396" y="639"/>
                  <a:pt x="398" y="639"/>
                </a:cubicBezTo>
                <a:cubicBezTo>
                  <a:pt x="398" y="638"/>
                  <a:pt x="399" y="639"/>
                  <a:pt x="399" y="638"/>
                </a:cubicBezTo>
                <a:cubicBezTo>
                  <a:pt x="400" y="637"/>
                  <a:pt x="402" y="638"/>
                  <a:pt x="403" y="638"/>
                </a:cubicBezTo>
                <a:cubicBezTo>
                  <a:pt x="405" y="638"/>
                  <a:pt x="408" y="638"/>
                  <a:pt x="410" y="638"/>
                </a:cubicBezTo>
                <a:cubicBezTo>
                  <a:pt x="411" y="638"/>
                  <a:pt x="411" y="637"/>
                  <a:pt x="412" y="638"/>
                </a:cubicBezTo>
                <a:cubicBezTo>
                  <a:pt x="413" y="639"/>
                  <a:pt x="414" y="638"/>
                  <a:pt x="416" y="638"/>
                </a:cubicBezTo>
                <a:cubicBezTo>
                  <a:pt x="416" y="638"/>
                  <a:pt x="417" y="637"/>
                  <a:pt x="417" y="637"/>
                </a:cubicBezTo>
                <a:cubicBezTo>
                  <a:pt x="417" y="637"/>
                  <a:pt x="418" y="637"/>
                  <a:pt x="418" y="637"/>
                </a:cubicBezTo>
                <a:cubicBezTo>
                  <a:pt x="418" y="637"/>
                  <a:pt x="418" y="637"/>
                  <a:pt x="418" y="638"/>
                </a:cubicBezTo>
                <a:cubicBezTo>
                  <a:pt x="420" y="636"/>
                  <a:pt x="420" y="636"/>
                  <a:pt x="422" y="637"/>
                </a:cubicBezTo>
                <a:cubicBezTo>
                  <a:pt x="422" y="638"/>
                  <a:pt x="423" y="638"/>
                  <a:pt x="424" y="637"/>
                </a:cubicBezTo>
                <a:cubicBezTo>
                  <a:pt x="425" y="636"/>
                  <a:pt x="427" y="635"/>
                  <a:pt x="429" y="636"/>
                </a:cubicBezTo>
                <a:cubicBezTo>
                  <a:pt x="430" y="636"/>
                  <a:pt x="431" y="636"/>
                  <a:pt x="431" y="636"/>
                </a:cubicBezTo>
                <a:cubicBezTo>
                  <a:pt x="432" y="636"/>
                  <a:pt x="433" y="636"/>
                  <a:pt x="433" y="637"/>
                </a:cubicBezTo>
                <a:cubicBezTo>
                  <a:pt x="434" y="636"/>
                  <a:pt x="435" y="636"/>
                  <a:pt x="436" y="636"/>
                </a:cubicBezTo>
                <a:cubicBezTo>
                  <a:pt x="437" y="636"/>
                  <a:pt x="437" y="636"/>
                  <a:pt x="438" y="635"/>
                </a:cubicBezTo>
                <a:cubicBezTo>
                  <a:pt x="439" y="634"/>
                  <a:pt x="439" y="636"/>
                  <a:pt x="439" y="636"/>
                </a:cubicBezTo>
                <a:cubicBezTo>
                  <a:pt x="440" y="636"/>
                  <a:pt x="441" y="636"/>
                  <a:pt x="442" y="636"/>
                </a:cubicBezTo>
                <a:cubicBezTo>
                  <a:pt x="442" y="636"/>
                  <a:pt x="443" y="636"/>
                  <a:pt x="443" y="635"/>
                </a:cubicBezTo>
                <a:cubicBezTo>
                  <a:pt x="444" y="635"/>
                  <a:pt x="444" y="634"/>
                  <a:pt x="444" y="634"/>
                </a:cubicBezTo>
                <a:cubicBezTo>
                  <a:pt x="445" y="634"/>
                  <a:pt x="447" y="634"/>
                  <a:pt x="448" y="634"/>
                </a:cubicBezTo>
                <a:cubicBezTo>
                  <a:pt x="449" y="632"/>
                  <a:pt x="450" y="633"/>
                  <a:pt x="451" y="633"/>
                </a:cubicBezTo>
                <a:cubicBezTo>
                  <a:pt x="453" y="633"/>
                  <a:pt x="453" y="632"/>
                  <a:pt x="455" y="632"/>
                </a:cubicBezTo>
                <a:cubicBezTo>
                  <a:pt x="456" y="632"/>
                  <a:pt x="458" y="632"/>
                  <a:pt x="459" y="632"/>
                </a:cubicBezTo>
                <a:cubicBezTo>
                  <a:pt x="460" y="632"/>
                  <a:pt x="460" y="632"/>
                  <a:pt x="460" y="632"/>
                </a:cubicBezTo>
                <a:cubicBezTo>
                  <a:pt x="461" y="630"/>
                  <a:pt x="463" y="631"/>
                  <a:pt x="464" y="630"/>
                </a:cubicBezTo>
                <a:cubicBezTo>
                  <a:pt x="465" y="629"/>
                  <a:pt x="466" y="630"/>
                  <a:pt x="468" y="630"/>
                </a:cubicBezTo>
                <a:cubicBezTo>
                  <a:pt x="469" y="630"/>
                  <a:pt x="470" y="630"/>
                  <a:pt x="470" y="629"/>
                </a:cubicBezTo>
                <a:cubicBezTo>
                  <a:pt x="471" y="629"/>
                  <a:pt x="472" y="629"/>
                  <a:pt x="473" y="629"/>
                </a:cubicBezTo>
                <a:cubicBezTo>
                  <a:pt x="474" y="629"/>
                  <a:pt x="474" y="628"/>
                  <a:pt x="476" y="628"/>
                </a:cubicBezTo>
                <a:cubicBezTo>
                  <a:pt x="477" y="628"/>
                  <a:pt x="479" y="626"/>
                  <a:pt x="481" y="627"/>
                </a:cubicBezTo>
                <a:cubicBezTo>
                  <a:pt x="481" y="627"/>
                  <a:pt x="481" y="627"/>
                  <a:pt x="482" y="627"/>
                </a:cubicBezTo>
                <a:cubicBezTo>
                  <a:pt x="484" y="625"/>
                  <a:pt x="486" y="625"/>
                  <a:pt x="488" y="623"/>
                </a:cubicBezTo>
                <a:cubicBezTo>
                  <a:pt x="489" y="624"/>
                  <a:pt x="490" y="622"/>
                  <a:pt x="491" y="622"/>
                </a:cubicBezTo>
                <a:cubicBezTo>
                  <a:pt x="492" y="621"/>
                  <a:pt x="494" y="622"/>
                  <a:pt x="494" y="621"/>
                </a:cubicBezTo>
                <a:cubicBezTo>
                  <a:pt x="495" y="621"/>
                  <a:pt x="496" y="621"/>
                  <a:pt x="496" y="620"/>
                </a:cubicBezTo>
                <a:cubicBezTo>
                  <a:pt x="497" y="619"/>
                  <a:pt x="498" y="620"/>
                  <a:pt x="499" y="619"/>
                </a:cubicBezTo>
                <a:cubicBezTo>
                  <a:pt x="500" y="618"/>
                  <a:pt x="502" y="618"/>
                  <a:pt x="503" y="617"/>
                </a:cubicBezTo>
                <a:cubicBezTo>
                  <a:pt x="504" y="617"/>
                  <a:pt x="505" y="617"/>
                  <a:pt x="506" y="616"/>
                </a:cubicBezTo>
                <a:cubicBezTo>
                  <a:pt x="507" y="616"/>
                  <a:pt x="507" y="614"/>
                  <a:pt x="508" y="615"/>
                </a:cubicBezTo>
                <a:cubicBezTo>
                  <a:pt x="509" y="614"/>
                  <a:pt x="510" y="614"/>
                  <a:pt x="511" y="614"/>
                </a:cubicBezTo>
                <a:cubicBezTo>
                  <a:pt x="511" y="614"/>
                  <a:pt x="512" y="614"/>
                  <a:pt x="512" y="613"/>
                </a:cubicBezTo>
                <a:cubicBezTo>
                  <a:pt x="512" y="612"/>
                  <a:pt x="514" y="612"/>
                  <a:pt x="515" y="611"/>
                </a:cubicBezTo>
                <a:cubicBezTo>
                  <a:pt x="516" y="611"/>
                  <a:pt x="517" y="610"/>
                  <a:pt x="518" y="609"/>
                </a:cubicBezTo>
                <a:cubicBezTo>
                  <a:pt x="520" y="609"/>
                  <a:pt x="520" y="609"/>
                  <a:pt x="520" y="609"/>
                </a:cubicBezTo>
                <a:cubicBezTo>
                  <a:pt x="520" y="609"/>
                  <a:pt x="520" y="609"/>
                  <a:pt x="520" y="608"/>
                </a:cubicBezTo>
                <a:cubicBezTo>
                  <a:pt x="521" y="607"/>
                  <a:pt x="521" y="606"/>
                  <a:pt x="523" y="606"/>
                </a:cubicBezTo>
                <a:cubicBezTo>
                  <a:pt x="524" y="606"/>
                  <a:pt x="526" y="605"/>
                  <a:pt x="527" y="604"/>
                </a:cubicBezTo>
                <a:cubicBezTo>
                  <a:pt x="528" y="603"/>
                  <a:pt x="530" y="603"/>
                  <a:pt x="531" y="602"/>
                </a:cubicBezTo>
                <a:cubicBezTo>
                  <a:pt x="531" y="602"/>
                  <a:pt x="532" y="602"/>
                  <a:pt x="533" y="602"/>
                </a:cubicBezTo>
                <a:cubicBezTo>
                  <a:pt x="533" y="601"/>
                  <a:pt x="533" y="601"/>
                  <a:pt x="534" y="601"/>
                </a:cubicBezTo>
                <a:cubicBezTo>
                  <a:pt x="534" y="600"/>
                  <a:pt x="534" y="600"/>
                  <a:pt x="534" y="600"/>
                </a:cubicBezTo>
                <a:cubicBezTo>
                  <a:pt x="536" y="599"/>
                  <a:pt x="537" y="598"/>
                  <a:pt x="538" y="598"/>
                </a:cubicBezTo>
                <a:cubicBezTo>
                  <a:pt x="539" y="597"/>
                  <a:pt x="540" y="597"/>
                  <a:pt x="540" y="596"/>
                </a:cubicBezTo>
                <a:cubicBezTo>
                  <a:pt x="541" y="596"/>
                  <a:pt x="541" y="596"/>
                  <a:pt x="542" y="596"/>
                </a:cubicBezTo>
                <a:cubicBezTo>
                  <a:pt x="543" y="595"/>
                  <a:pt x="543" y="595"/>
                  <a:pt x="544" y="594"/>
                </a:cubicBezTo>
                <a:cubicBezTo>
                  <a:pt x="544" y="594"/>
                  <a:pt x="545" y="594"/>
                  <a:pt x="545" y="593"/>
                </a:cubicBezTo>
                <a:cubicBezTo>
                  <a:pt x="545" y="593"/>
                  <a:pt x="545" y="592"/>
                  <a:pt x="545" y="592"/>
                </a:cubicBezTo>
                <a:cubicBezTo>
                  <a:pt x="547" y="592"/>
                  <a:pt x="547" y="590"/>
                  <a:pt x="549" y="590"/>
                </a:cubicBezTo>
                <a:cubicBezTo>
                  <a:pt x="550" y="590"/>
                  <a:pt x="551" y="588"/>
                  <a:pt x="552" y="587"/>
                </a:cubicBezTo>
                <a:cubicBezTo>
                  <a:pt x="553" y="587"/>
                  <a:pt x="554" y="585"/>
                  <a:pt x="555" y="584"/>
                </a:cubicBezTo>
                <a:cubicBezTo>
                  <a:pt x="556" y="584"/>
                  <a:pt x="556" y="583"/>
                  <a:pt x="557" y="583"/>
                </a:cubicBezTo>
                <a:cubicBezTo>
                  <a:pt x="559" y="582"/>
                  <a:pt x="559" y="581"/>
                  <a:pt x="561" y="580"/>
                </a:cubicBezTo>
                <a:cubicBezTo>
                  <a:pt x="561" y="579"/>
                  <a:pt x="561" y="578"/>
                  <a:pt x="562" y="578"/>
                </a:cubicBezTo>
                <a:cubicBezTo>
                  <a:pt x="563" y="578"/>
                  <a:pt x="564" y="577"/>
                  <a:pt x="564" y="576"/>
                </a:cubicBezTo>
                <a:cubicBezTo>
                  <a:pt x="565" y="575"/>
                  <a:pt x="567" y="575"/>
                  <a:pt x="568" y="573"/>
                </a:cubicBezTo>
                <a:cubicBezTo>
                  <a:pt x="568" y="573"/>
                  <a:pt x="568" y="573"/>
                  <a:pt x="569" y="573"/>
                </a:cubicBezTo>
                <a:cubicBezTo>
                  <a:pt x="570" y="573"/>
                  <a:pt x="570" y="571"/>
                  <a:pt x="571" y="570"/>
                </a:cubicBezTo>
                <a:cubicBezTo>
                  <a:pt x="572" y="570"/>
                  <a:pt x="572" y="570"/>
                  <a:pt x="573" y="570"/>
                </a:cubicBezTo>
                <a:cubicBezTo>
                  <a:pt x="573" y="570"/>
                  <a:pt x="573" y="570"/>
                  <a:pt x="573" y="570"/>
                </a:cubicBezTo>
                <a:cubicBezTo>
                  <a:pt x="573" y="569"/>
                  <a:pt x="573" y="569"/>
                  <a:pt x="572" y="569"/>
                </a:cubicBezTo>
                <a:cubicBezTo>
                  <a:pt x="574" y="568"/>
                  <a:pt x="574" y="566"/>
                  <a:pt x="575" y="565"/>
                </a:cubicBezTo>
                <a:cubicBezTo>
                  <a:pt x="576" y="564"/>
                  <a:pt x="578" y="563"/>
                  <a:pt x="579" y="562"/>
                </a:cubicBezTo>
                <a:cubicBezTo>
                  <a:pt x="579" y="561"/>
                  <a:pt x="579" y="560"/>
                  <a:pt x="579" y="560"/>
                </a:cubicBezTo>
                <a:cubicBezTo>
                  <a:pt x="580" y="559"/>
                  <a:pt x="581" y="558"/>
                  <a:pt x="582" y="558"/>
                </a:cubicBezTo>
                <a:cubicBezTo>
                  <a:pt x="583" y="558"/>
                  <a:pt x="583" y="557"/>
                  <a:pt x="583" y="557"/>
                </a:cubicBezTo>
                <a:cubicBezTo>
                  <a:pt x="583" y="557"/>
                  <a:pt x="583" y="556"/>
                  <a:pt x="583" y="556"/>
                </a:cubicBezTo>
                <a:cubicBezTo>
                  <a:pt x="584" y="555"/>
                  <a:pt x="584" y="554"/>
                  <a:pt x="585" y="554"/>
                </a:cubicBezTo>
                <a:cubicBezTo>
                  <a:pt x="585" y="553"/>
                  <a:pt x="586" y="553"/>
                  <a:pt x="586" y="552"/>
                </a:cubicBezTo>
                <a:cubicBezTo>
                  <a:pt x="586" y="551"/>
                  <a:pt x="587" y="551"/>
                  <a:pt x="588" y="551"/>
                </a:cubicBezTo>
                <a:cubicBezTo>
                  <a:pt x="588" y="550"/>
                  <a:pt x="588" y="550"/>
                  <a:pt x="589" y="549"/>
                </a:cubicBezTo>
                <a:cubicBezTo>
                  <a:pt x="589" y="548"/>
                  <a:pt x="590" y="546"/>
                  <a:pt x="591" y="545"/>
                </a:cubicBezTo>
                <a:cubicBezTo>
                  <a:pt x="592" y="545"/>
                  <a:pt x="593" y="544"/>
                  <a:pt x="593" y="544"/>
                </a:cubicBezTo>
                <a:cubicBezTo>
                  <a:pt x="594" y="542"/>
                  <a:pt x="593" y="541"/>
                  <a:pt x="595" y="541"/>
                </a:cubicBezTo>
                <a:cubicBezTo>
                  <a:pt x="595" y="540"/>
                  <a:pt x="596" y="540"/>
                  <a:pt x="597" y="539"/>
                </a:cubicBezTo>
                <a:cubicBezTo>
                  <a:pt x="597" y="538"/>
                  <a:pt x="598" y="538"/>
                  <a:pt x="599" y="538"/>
                </a:cubicBezTo>
                <a:cubicBezTo>
                  <a:pt x="599" y="536"/>
                  <a:pt x="600" y="536"/>
                  <a:pt x="601" y="534"/>
                </a:cubicBezTo>
                <a:cubicBezTo>
                  <a:pt x="601" y="532"/>
                  <a:pt x="601" y="532"/>
                  <a:pt x="601" y="532"/>
                </a:cubicBezTo>
                <a:cubicBezTo>
                  <a:pt x="603" y="531"/>
                  <a:pt x="604" y="530"/>
                  <a:pt x="604" y="528"/>
                </a:cubicBezTo>
                <a:cubicBezTo>
                  <a:pt x="604" y="527"/>
                  <a:pt x="605" y="526"/>
                  <a:pt x="606" y="526"/>
                </a:cubicBezTo>
                <a:cubicBezTo>
                  <a:pt x="607" y="525"/>
                  <a:pt x="606" y="524"/>
                  <a:pt x="607" y="524"/>
                </a:cubicBezTo>
                <a:cubicBezTo>
                  <a:pt x="609" y="524"/>
                  <a:pt x="608" y="522"/>
                  <a:pt x="609" y="521"/>
                </a:cubicBezTo>
                <a:cubicBezTo>
                  <a:pt x="610" y="521"/>
                  <a:pt x="611" y="520"/>
                  <a:pt x="610" y="519"/>
                </a:cubicBezTo>
                <a:cubicBezTo>
                  <a:pt x="610" y="519"/>
                  <a:pt x="611" y="518"/>
                  <a:pt x="611" y="518"/>
                </a:cubicBezTo>
                <a:cubicBezTo>
                  <a:pt x="612" y="516"/>
                  <a:pt x="613" y="515"/>
                  <a:pt x="615" y="513"/>
                </a:cubicBezTo>
                <a:cubicBezTo>
                  <a:pt x="616" y="513"/>
                  <a:pt x="617" y="513"/>
                  <a:pt x="615" y="512"/>
                </a:cubicBezTo>
                <a:cubicBezTo>
                  <a:pt x="615" y="512"/>
                  <a:pt x="616" y="511"/>
                  <a:pt x="616" y="511"/>
                </a:cubicBezTo>
                <a:cubicBezTo>
                  <a:pt x="617" y="511"/>
                  <a:pt x="617" y="512"/>
                  <a:pt x="618" y="511"/>
                </a:cubicBezTo>
                <a:cubicBezTo>
                  <a:pt x="617" y="511"/>
                  <a:pt x="617" y="510"/>
                  <a:pt x="616" y="510"/>
                </a:cubicBezTo>
                <a:cubicBezTo>
                  <a:pt x="617" y="509"/>
                  <a:pt x="617" y="509"/>
                  <a:pt x="618" y="508"/>
                </a:cubicBezTo>
                <a:cubicBezTo>
                  <a:pt x="618" y="506"/>
                  <a:pt x="618" y="506"/>
                  <a:pt x="619" y="504"/>
                </a:cubicBezTo>
                <a:cubicBezTo>
                  <a:pt x="619" y="503"/>
                  <a:pt x="620" y="502"/>
                  <a:pt x="620" y="501"/>
                </a:cubicBezTo>
                <a:cubicBezTo>
                  <a:pt x="621" y="500"/>
                  <a:pt x="621" y="498"/>
                  <a:pt x="622" y="498"/>
                </a:cubicBezTo>
                <a:cubicBezTo>
                  <a:pt x="621" y="496"/>
                  <a:pt x="623" y="495"/>
                  <a:pt x="624" y="494"/>
                </a:cubicBezTo>
                <a:cubicBezTo>
                  <a:pt x="624" y="492"/>
                  <a:pt x="624" y="492"/>
                  <a:pt x="625" y="490"/>
                </a:cubicBezTo>
                <a:cubicBezTo>
                  <a:pt x="625" y="489"/>
                  <a:pt x="625" y="488"/>
                  <a:pt x="626" y="487"/>
                </a:cubicBezTo>
                <a:cubicBezTo>
                  <a:pt x="627" y="486"/>
                  <a:pt x="626" y="485"/>
                  <a:pt x="627" y="484"/>
                </a:cubicBezTo>
                <a:cubicBezTo>
                  <a:pt x="627" y="484"/>
                  <a:pt x="628" y="483"/>
                  <a:pt x="628" y="482"/>
                </a:cubicBezTo>
                <a:cubicBezTo>
                  <a:pt x="628" y="482"/>
                  <a:pt x="628" y="481"/>
                  <a:pt x="628" y="480"/>
                </a:cubicBezTo>
                <a:cubicBezTo>
                  <a:pt x="629" y="479"/>
                  <a:pt x="630" y="478"/>
                  <a:pt x="629" y="477"/>
                </a:cubicBezTo>
                <a:cubicBezTo>
                  <a:pt x="629" y="476"/>
                  <a:pt x="630" y="476"/>
                  <a:pt x="631" y="475"/>
                </a:cubicBezTo>
                <a:cubicBezTo>
                  <a:pt x="631" y="474"/>
                  <a:pt x="631" y="474"/>
                  <a:pt x="631" y="474"/>
                </a:cubicBezTo>
                <a:cubicBezTo>
                  <a:pt x="631" y="472"/>
                  <a:pt x="631" y="470"/>
                  <a:pt x="632" y="469"/>
                </a:cubicBezTo>
                <a:cubicBezTo>
                  <a:pt x="633" y="468"/>
                  <a:pt x="632" y="466"/>
                  <a:pt x="632" y="464"/>
                </a:cubicBezTo>
                <a:cubicBezTo>
                  <a:pt x="632" y="463"/>
                  <a:pt x="632" y="463"/>
                  <a:pt x="633" y="461"/>
                </a:cubicBezTo>
                <a:cubicBezTo>
                  <a:pt x="634" y="460"/>
                  <a:pt x="634" y="460"/>
                  <a:pt x="634" y="459"/>
                </a:cubicBezTo>
                <a:cubicBezTo>
                  <a:pt x="634" y="458"/>
                  <a:pt x="635" y="457"/>
                  <a:pt x="635" y="457"/>
                </a:cubicBezTo>
                <a:cubicBezTo>
                  <a:pt x="635" y="457"/>
                  <a:pt x="635" y="456"/>
                  <a:pt x="635" y="456"/>
                </a:cubicBezTo>
                <a:cubicBezTo>
                  <a:pt x="635" y="456"/>
                  <a:pt x="635" y="455"/>
                  <a:pt x="634" y="455"/>
                </a:cubicBezTo>
                <a:cubicBezTo>
                  <a:pt x="635" y="454"/>
                  <a:pt x="635" y="453"/>
                  <a:pt x="635" y="453"/>
                </a:cubicBezTo>
                <a:cubicBezTo>
                  <a:pt x="636" y="452"/>
                  <a:pt x="636" y="452"/>
                  <a:pt x="636" y="451"/>
                </a:cubicBezTo>
                <a:cubicBezTo>
                  <a:pt x="636" y="450"/>
                  <a:pt x="636" y="448"/>
                  <a:pt x="637" y="447"/>
                </a:cubicBezTo>
                <a:cubicBezTo>
                  <a:pt x="637" y="446"/>
                  <a:pt x="637" y="444"/>
                  <a:pt x="637" y="443"/>
                </a:cubicBezTo>
                <a:cubicBezTo>
                  <a:pt x="638" y="442"/>
                  <a:pt x="638" y="441"/>
                  <a:pt x="638" y="439"/>
                </a:cubicBezTo>
                <a:cubicBezTo>
                  <a:pt x="638" y="437"/>
                  <a:pt x="638" y="435"/>
                  <a:pt x="638" y="433"/>
                </a:cubicBezTo>
                <a:cubicBezTo>
                  <a:pt x="638" y="432"/>
                  <a:pt x="638" y="431"/>
                  <a:pt x="639" y="430"/>
                </a:cubicBezTo>
                <a:cubicBezTo>
                  <a:pt x="639" y="429"/>
                  <a:pt x="640" y="428"/>
                  <a:pt x="640" y="427"/>
                </a:cubicBezTo>
                <a:cubicBezTo>
                  <a:pt x="640" y="425"/>
                  <a:pt x="639" y="422"/>
                  <a:pt x="641" y="420"/>
                </a:cubicBezTo>
                <a:cubicBezTo>
                  <a:pt x="641" y="420"/>
                  <a:pt x="641" y="419"/>
                  <a:pt x="641" y="418"/>
                </a:cubicBezTo>
                <a:cubicBezTo>
                  <a:pt x="641" y="414"/>
                  <a:pt x="641" y="414"/>
                  <a:pt x="641" y="414"/>
                </a:cubicBezTo>
                <a:cubicBezTo>
                  <a:pt x="641" y="413"/>
                  <a:pt x="641" y="412"/>
                  <a:pt x="641" y="411"/>
                </a:cubicBezTo>
                <a:cubicBezTo>
                  <a:pt x="641" y="410"/>
                  <a:pt x="641" y="409"/>
                  <a:pt x="641" y="408"/>
                </a:cubicBezTo>
                <a:cubicBezTo>
                  <a:pt x="640" y="408"/>
                  <a:pt x="640" y="408"/>
                  <a:pt x="640" y="407"/>
                </a:cubicBezTo>
                <a:cubicBezTo>
                  <a:pt x="639" y="406"/>
                  <a:pt x="639" y="406"/>
                  <a:pt x="640" y="405"/>
                </a:cubicBezTo>
                <a:cubicBezTo>
                  <a:pt x="640" y="404"/>
                  <a:pt x="640" y="404"/>
                  <a:pt x="641" y="404"/>
                </a:cubicBezTo>
                <a:cubicBezTo>
                  <a:pt x="641" y="402"/>
                  <a:pt x="641" y="400"/>
                  <a:pt x="641" y="399"/>
                </a:cubicBezTo>
                <a:cubicBezTo>
                  <a:pt x="641" y="399"/>
                  <a:pt x="640" y="398"/>
                  <a:pt x="640" y="398"/>
                </a:cubicBezTo>
                <a:cubicBezTo>
                  <a:pt x="640" y="398"/>
                  <a:pt x="640" y="397"/>
                  <a:pt x="641" y="397"/>
                </a:cubicBezTo>
                <a:cubicBezTo>
                  <a:pt x="640" y="397"/>
                  <a:pt x="640" y="396"/>
                  <a:pt x="640" y="396"/>
                </a:cubicBezTo>
                <a:cubicBezTo>
                  <a:pt x="641" y="395"/>
                  <a:pt x="641" y="395"/>
                  <a:pt x="640" y="394"/>
                </a:cubicBezTo>
                <a:cubicBezTo>
                  <a:pt x="640" y="393"/>
                  <a:pt x="640" y="393"/>
                  <a:pt x="640" y="392"/>
                </a:cubicBezTo>
                <a:cubicBezTo>
                  <a:pt x="640" y="390"/>
                  <a:pt x="640" y="388"/>
                  <a:pt x="640" y="386"/>
                </a:cubicBezTo>
                <a:cubicBezTo>
                  <a:pt x="639" y="385"/>
                  <a:pt x="639" y="385"/>
                  <a:pt x="638" y="384"/>
                </a:cubicBezTo>
                <a:cubicBezTo>
                  <a:pt x="638" y="381"/>
                  <a:pt x="638" y="378"/>
                  <a:pt x="638" y="375"/>
                </a:cubicBezTo>
                <a:cubicBezTo>
                  <a:pt x="638" y="374"/>
                  <a:pt x="638" y="373"/>
                  <a:pt x="638" y="372"/>
                </a:cubicBezTo>
                <a:cubicBezTo>
                  <a:pt x="637" y="371"/>
                  <a:pt x="637" y="370"/>
                  <a:pt x="636" y="370"/>
                </a:cubicBezTo>
                <a:cubicBezTo>
                  <a:pt x="636" y="369"/>
                  <a:pt x="637" y="369"/>
                  <a:pt x="637" y="369"/>
                </a:cubicBezTo>
                <a:cubicBezTo>
                  <a:pt x="636" y="368"/>
                  <a:pt x="636" y="366"/>
                  <a:pt x="636" y="366"/>
                </a:cubicBezTo>
                <a:cubicBezTo>
                  <a:pt x="635" y="365"/>
                  <a:pt x="636" y="363"/>
                  <a:pt x="635" y="363"/>
                </a:cubicBezTo>
                <a:cubicBezTo>
                  <a:pt x="634" y="362"/>
                  <a:pt x="634" y="360"/>
                  <a:pt x="634" y="359"/>
                </a:cubicBezTo>
                <a:cubicBezTo>
                  <a:pt x="634" y="359"/>
                  <a:pt x="634" y="359"/>
                  <a:pt x="633" y="358"/>
                </a:cubicBezTo>
                <a:cubicBezTo>
                  <a:pt x="634" y="358"/>
                  <a:pt x="634" y="358"/>
                  <a:pt x="634" y="357"/>
                </a:cubicBezTo>
                <a:cubicBezTo>
                  <a:pt x="634" y="357"/>
                  <a:pt x="633" y="356"/>
                  <a:pt x="632" y="355"/>
                </a:cubicBezTo>
                <a:cubicBezTo>
                  <a:pt x="633" y="353"/>
                  <a:pt x="631" y="350"/>
                  <a:pt x="629" y="349"/>
                </a:cubicBezTo>
                <a:cubicBezTo>
                  <a:pt x="629" y="347"/>
                  <a:pt x="630" y="346"/>
                  <a:pt x="629" y="345"/>
                </a:cubicBezTo>
                <a:cubicBezTo>
                  <a:pt x="629" y="343"/>
                  <a:pt x="628" y="342"/>
                  <a:pt x="628" y="341"/>
                </a:cubicBezTo>
                <a:cubicBezTo>
                  <a:pt x="627" y="341"/>
                  <a:pt x="628" y="340"/>
                  <a:pt x="628" y="340"/>
                </a:cubicBezTo>
                <a:cubicBezTo>
                  <a:pt x="629" y="338"/>
                  <a:pt x="629" y="338"/>
                  <a:pt x="628" y="337"/>
                </a:cubicBezTo>
                <a:cubicBezTo>
                  <a:pt x="627" y="336"/>
                  <a:pt x="628" y="336"/>
                  <a:pt x="628" y="336"/>
                </a:cubicBezTo>
                <a:cubicBezTo>
                  <a:pt x="628" y="335"/>
                  <a:pt x="627" y="334"/>
                  <a:pt x="628" y="333"/>
                </a:cubicBezTo>
                <a:cubicBezTo>
                  <a:pt x="629" y="333"/>
                  <a:pt x="628" y="333"/>
                  <a:pt x="628" y="332"/>
                </a:cubicBezTo>
                <a:cubicBezTo>
                  <a:pt x="628" y="332"/>
                  <a:pt x="628" y="331"/>
                  <a:pt x="628" y="331"/>
                </a:cubicBezTo>
                <a:cubicBezTo>
                  <a:pt x="628" y="330"/>
                  <a:pt x="627" y="330"/>
                  <a:pt x="627" y="329"/>
                </a:cubicBezTo>
                <a:cubicBezTo>
                  <a:pt x="626" y="329"/>
                  <a:pt x="626" y="328"/>
                  <a:pt x="625" y="327"/>
                </a:cubicBezTo>
                <a:cubicBezTo>
                  <a:pt x="625" y="327"/>
                  <a:pt x="625" y="326"/>
                  <a:pt x="625" y="326"/>
                </a:cubicBezTo>
                <a:cubicBezTo>
                  <a:pt x="625" y="326"/>
                  <a:pt x="625" y="325"/>
                  <a:pt x="626" y="325"/>
                </a:cubicBezTo>
                <a:cubicBezTo>
                  <a:pt x="625" y="324"/>
                  <a:pt x="624" y="323"/>
                  <a:pt x="623" y="322"/>
                </a:cubicBezTo>
                <a:cubicBezTo>
                  <a:pt x="623" y="321"/>
                  <a:pt x="623" y="321"/>
                  <a:pt x="623" y="320"/>
                </a:cubicBezTo>
                <a:cubicBezTo>
                  <a:pt x="622" y="319"/>
                  <a:pt x="621" y="319"/>
                  <a:pt x="621" y="318"/>
                </a:cubicBezTo>
                <a:cubicBezTo>
                  <a:pt x="621" y="317"/>
                  <a:pt x="620" y="317"/>
                  <a:pt x="619" y="317"/>
                </a:cubicBezTo>
                <a:cubicBezTo>
                  <a:pt x="619" y="317"/>
                  <a:pt x="619" y="314"/>
                  <a:pt x="619" y="314"/>
                </a:cubicBezTo>
                <a:cubicBezTo>
                  <a:pt x="619" y="313"/>
                  <a:pt x="619" y="312"/>
                  <a:pt x="619" y="311"/>
                </a:cubicBezTo>
                <a:cubicBezTo>
                  <a:pt x="618" y="310"/>
                  <a:pt x="618" y="310"/>
                  <a:pt x="618" y="309"/>
                </a:cubicBezTo>
                <a:cubicBezTo>
                  <a:pt x="617" y="309"/>
                  <a:pt x="617" y="309"/>
                  <a:pt x="616" y="309"/>
                </a:cubicBezTo>
                <a:cubicBezTo>
                  <a:pt x="616" y="308"/>
                  <a:pt x="616" y="307"/>
                  <a:pt x="616" y="306"/>
                </a:cubicBezTo>
                <a:cubicBezTo>
                  <a:pt x="615" y="305"/>
                  <a:pt x="615" y="305"/>
                  <a:pt x="614" y="304"/>
                </a:cubicBezTo>
                <a:cubicBezTo>
                  <a:pt x="614" y="303"/>
                  <a:pt x="614" y="303"/>
                  <a:pt x="614" y="302"/>
                </a:cubicBezTo>
                <a:cubicBezTo>
                  <a:pt x="615" y="300"/>
                  <a:pt x="613" y="299"/>
                  <a:pt x="613" y="298"/>
                </a:cubicBezTo>
                <a:cubicBezTo>
                  <a:pt x="613" y="297"/>
                  <a:pt x="612" y="297"/>
                  <a:pt x="611" y="296"/>
                </a:cubicBezTo>
                <a:cubicBezTo>
                  <a:pt x="611" y="296"/>
                  <a:pt x="610" y="295"/>
                  <a:pt x="610" y="294"/>
                </a:cubicBezTo>
                <a:cubicBezTo>
                  <a:pt x="610" y="294"/>
                  <a:pt x="610" y="293"/>
                  <a:pt x="609" y="293"/>
                </a:cubicBezTo>
                <a:cubicBezTo>
                  <a:pt x="608" y="293"/>
                  <a:pt x="608" y="292"/>
                  <a:pt x="608" y="291"/>
                </a:cubicBezTo>
                <a:cubicBezTo>
                  <a:pt x="608" y="290"/>
                  <a:pt x="606" y="290"/>
                  <a:pt x="607" y="289"/>
                </a:cubicBezTo>
                <a:cubicBezTo>
                  <a:pt x="606" y="288"/>
                  <a:pt x="606" y="287"/>
                  <a:pt x="604" y="288"/>
                </a:cubicBezTo>
                <a:cubicBezTo>
                  <a:pt x="604" y="288"/>
                  <a:pt x="604" y="287"/>
                  <a:pt x="604" y="287"/>
                </a:cubicBezTo>
                <a:cubicBezTo>
                  <a:pt x="604" y="285"/>
                  <a:pt x="603" y="284"/>
                  <a:pt x="603" y="283"/>
                </a:cubicBezTo>
                <a:cubicBezTo>
                  <a:pt x="602" y="283"/>
                  <a:pt x="602" y="282"/>
                  <a:pt x="602" y="281"/>
                </a:cubicBezTo>
                <a:cubicBezTo>
                  <a:pt x="602" y="280"/>
                  <a:pt x="600" y="280"/>
                  <a:pt x="601" y="279"/>
                </a:cubicBezTo>
                <a:cubicBezTo>
                  <a:pt x="600" y="278"/>
                  <a:pt x="600" y="277"/>
                  <a:pt x="600" y="277"/>
                </a:cubicBezTo>
                <a:cubicBezTo>
                  <a:pt x="600" y="276"/>
                  <a:pt x="599" y="276"/>
                  <a:pt x="598" y="276"/>
                </a:cubicBezTo>
                <a:cubicBezTo>
                  <a:pt x="598" y="275"/>
                  <a:pt x="597" y="275"/>
                  <a:pt x="597" y="275"/>
                </a:cubicBezTo>
                <a:cubicBezTo>
                  <a:pt x="597" y="271"/>
                  <a:pt x="597" y="271"/>
                  <a:pt x="597" y="271"/>
                </a:cubicBezTo>
                <a:cubicBezTo>
                  <a:pt x="595" y="270"/>
                  <a:pt x="595" y="270"/>
                  <a:pt x="593" y="267"/>
                </a:cubicBezTo>
                <a:cubicBezTo>
                  <a:pt x="592" y="267"/>
                  <a:pt x="592" y="266"/>
                  <a:pt x="591" y="266"/>
                </a:cubicBezTo>
                <a:cubicBezTo>
                  <a:pt x="589" y="264"/>
                  <a:pt x="589" y="264"/>
                  <a:pt x="589" y="262"/>
                </a:cubicBezTo>
                <a:cubicBezTo>
                  <a:pt x="589" y="261"/>
                  <a:pt x="588" y="260"/>
                  <a:pt x="588" y="259"/>
                </a:cubicBezTo>
                <a:cubicBezTo>
                  <a:pt x="587" y="258"/>
                  <a:pt x="586" y="257"/>
                  <a:pt x="585" y="256"/>
                </a:cubicBezTo>
                <a:cubicBezTo>
                  <a:pt x="584" y="256"/>
                  <a:pt x="584" y="255"/>
                  <a:pt x="584" y="254"/>
                </a:cubicBezTo>
                <a:cubicBezTo>
                  <a:pt x="584" y="254"/>
                  <a:pt x="584" y="253"/>
                  <a:pt x="583" y="253"/>
                </a:cubicBezTo>
                <a:cubicBezTo>
                  <a:pt x="583" y="253"/>
                  <a:pt x="582" y="253"/>
                  <a:pt x="582" y="253"/>
                </a:cubicBezTo>
                <a:cubicBezTo>
                  <a:pt x="582" y="252"/>
                  <a:pt x="581" y="251"/>
                  <a:pt x="581" y="250"/>
                </a:cubicBezTo>
                <a:cubicBezTo>
                  <a:pt x="580" y="250"/>
                  <a:pt x="579" y="249"/>
                  <a:pt x="579" y="248"/>
                </a:cubicBezTo>
                <a:cubicBezTo>
                  <a:pt x="579" y="247"/>
                  <a:pt x="579" y="247"/>
                  <a:pt x="578" y="246"/>
                </a:cubicBezTo>
                <a:cubicBezTo>
                  <a:pt x="577" y="246"/>
                  <a:pt x="576" y="246"/>
                  <a:pt x="576" y="245"/>
                </a:cubicBezTo>
                <a:cubicBezTo>
                  <a:pt x="575" y="244"/>
                  <a:pt x="574" y="243"/>
                  <a:pt x="573" y="243"/>
                </a:cubicBezTo>
                <a:cubicBezTo>
                  <a:pt x="572" y="241"/>
                  <a:pt x="570" y="241"/>
                  <a:pt x="569" y="240"/>
                </a:cubicBezTo>
                <a:cubicBezTo>
                  <a:pt x="568" y="239"/>
                  <a:pt x="567" y="239"/>
                  <a:pt x="566" y="239"/>
                </a:cubicBezTo>
                <a:cubicBezTo>
                  <a:pt x="566" y="238"/>
                  <a:pt x="565" y="238"/>
                  <a:pt x="565" y="237"/>
                </a:cubicBezTo>
                <a:cubicBezTo>
                  <a:pt x="565" y="236"/>
                  <a:pt x="565" y="236"/>
                  <a:pt x="565" y="235"/>
                </a:cubicBezTo>
                <a:cubicBezTo>
                  <a:pt x="565" y="235"/>
                  <a:pt x="564" y="234"/>
                  <a:pt x="564" y="234"/>
                </a:cubicBezTo>
                <a:cubicBezTo>
                  <a:pt x="563" y="234"/>
                  <a:pt x="563" y="235"/>
                  <a:pt x="562" y="234"/>
                </a:cubicBezTo>
                <a:cubicBezTo>
                  <a:pt x="562" y="232"/>
                  <a:pt x="562" y="231"/>
                  <a:pt x="560" y="231"/>
                </a:cubicBezTo>
                <a:cubicBezTo>
                  <a:pt x="559" y="230"/>
                  <a:pt x="560" y="229"/>
                  <a:pt x="559" y="229"/>
                </a:cubicBezTo>
                <a:cubicBezTo>
                  <a:pt x="557" y="229"/>
                  <a:pt x="557" y="229"/>
                  <a:pt x="555" y="227"/>
                </a:cubicBezTo>
                <a:cubicBezTo>
                  <a:pt x="554" y="226"/>
                  <a:pt x="554" y="226"/>
                  <a:pt x="554" y="226"/>
                </a:cubicBezTo>
                <a:cubicBezTo>
                  <a:pt x="552" y="226"/>
                  <a:pt x="553" y="224"/>
                  <a:pt x="552" y="224"/>
                </a:cubicBezTo>
                <a:cubicBezTo>
                  <a:pt x="551" y="224"/>
                  <a:pt x="550" y="224"/>
                  <a:pt x="550" y="224"/>
                </a:cubicBezTo>
                <a:cubicBezTo>
                  <a:pt x="549" y="224"/>
                  <a:pt x="549" y="224"/>
                  <a:pt x="549" y="224"/>
                </a:cubicBezTo>
                <a:cubicBezTo>
                  <a:pt x="549" y="224"/>
                  <a:pt x="549" y="223"/>
                  <a:pt x="549" y="223"/>
                </a:cubicBezTo>
                <a:cubicBezTo>
                  <a:pt x="548" y="222"/>
                  <a:pt x="548" y="221"/>
                  <a:pt x="547" y="221"/>
                </a:cubicBezTo>
                <a:cubicBezTo>
                  <a:pt x="545" y="221"/>
                  <a:pt x="544" y="221"/>
                  <a:pt x="544" y="220"/>
                </a:cubicBezTo>
                <a:cubicBezTo>
                  <a:pt x="544" y="218"/>
                  <a:pt x="543" y="218"/>
                  <a:pt x="543" y="217"/>
                </a:cubicBezTo>
                <a:cubicBezTo>
                  <a:pt x="541" y="218"/>
                  <a:pt x="541" y="216"/>
                  <a:pt x="540" y="216"/>
                </a:cubicBezTo>
                <a:cubicBezTo>
                  <a:pt x="539" y="216"/>
                  <a:pt x="539" y="216"/>
                  <a:pt x="538" y="216"/>
                </a:cubicBezTo>
                <a:cubicBezTo>
                  <a:pt x="537" y="215"/>
                  <a:pt x="537" y="214"/>
                  <a:pt x="536" y="213"/>
                </a:cubicBezTo>
                <a:cubicBezTo>
                  <a:pt x="535" y="213"/>
                  <a:pt x="534" y="213"/>
                  <a:pt x="533" y="212"/>
                </a:cubicBezTo>
                <a:cubicBezTo>
                  <a:pt x="532" y="212"/>
                  <a:pt x="531" y="212"/>
                  <a:pt x="531" y="211"/>
                </a:cubicBezTo>
                <a:cubicBezTo>
                  <a:pt x="530" y="210"/>
                  <a:pt x="529" y="211"/>
                  <a:pt x="528" y="211"/>
                </a:cubicBezTo>
                <a:cubicBezTo>
                  <a:pt x="528" y="210"/>
                  <a:pt x="528" y="209"/>
                  <a:pt x="527" y="208"/>
                </a:cubicBezTo>
                <a:cubicBezTo>
                  <a:pt x="526" y="208"/>
                  <a:pt x="525" y="207"/>
                  <a:pt x="523" y="207"/>
                </a:cubicBezTo>
                <a:cubicBezTo>
                  <a:pt x="521" y="207"/>
                  <a:pt x="521" y="207"/>
                  <a:pt x="519" y="206"/>
                </a:cubicBezTo>
                <a:cubicBezTo>
                  <a:pt x="518" y="205"/>
                  <a:pt x="517" y="204"/>
                  <a:pt x="517" y="203"/>
                </a:cubicBezTo>
                <a:cubicBezTo>
                  <a:pt x="516" y="203"/>
                  <a:pt x="516" y="202"/>
                  <a:pt x="516" y="202"/>
                </a:cubicBezTo>
                <a:cubicBezTo>
                  <a:pt x="515" y="202"/>
                  <a:pt x="515" y="201"/>
                  <a:pt x="514" y="201"/>
                </a:cubicBezTo>
                <a:cubicBezTo>
                  <a:pt x="512" y="201"/>
                  <a:pt x="513" y="200"/>
                  <a:pt x="512" y="200"/>
                </a:cubicBezTo>
                <a:cubicBezTo>
                  <a:pt x="511" y="199"/>
                  <a:pt x="510" y="198"/>
                  <a:pt x="509" y="197"/>
                </a:cubicBezTo>
                <a:cubicBezTo>
                  <a:pt x="509" y="198"/>
                  <a:pt x="509" y="198"/>
                  <a:pt x="508" y="198"/>
                </a:cubicBezTo>
                <a:cubicBezTo>
                  <a:pt x="508" y="198"/>
                  <a:pt x="508" y="198"/>
                  <a:pt x="507" y="197"/>
                </a:cubicBezTo>
                <a:cubicBezTo>
                  <a:pt x="507" y="197"/>
                  <a:pt x="506" y="197"/>
                  <a:pt x="505" y="197"/>
                </a:cubicBezTo>
                <a:cubicBezTo>
                  <a:pt x="504" y="198"/>
                  <a:pt x="503" y="196"/>
                  <a:pt x="501" y="196"/>
                </a:cubicBezTo>
                <a:cubicBezTo>
                  <a:pt x="501" y="196"/>
                  <a:pt x="500" y="195"/>
                  <a:pt x="499" y="195"/>
                </a:cubicBezTo>
                <a:cubicBezTo>
                  <a:pt x="499" y="195"/>
                  <a:pt x="499" y="195"/>
                  <a:pt x="499" y="195"/>
                </a:cubicBezTo>
                <a:cubicBezTo>
                  <a:pt x="497" y="194"/>
                  <a:pt x="497" y="194"/>
                  <a:pt x="497" y="192"/>
                </a:cubicBezTo>
                <a:cubicBezTo>
                  <a:pt x="497" y="192"/>
                  <a:pt x="496" y="192"/>
                  <a:pt x="496" y="192"/>
                </a:cubicBezTo>
                <a:cubicBezTo>
                  <a:pt x="494" y="192"/>
                  <a:pt x="493" y="191"/>
                  <a:pt x="493" y="189"/>
                </a:cubicBezTo>
                <a:cubicBezTo>
                  <a:pt x="491" y="189"/>
                  <a:pt x="490" y="189"/>
                  <a:pt x="489" y="189"/>
                </a:cubicBezTo>
                <a:cubicBezTo>
                  <a:pt x="488" y="189"/>
                  <a:pt x="488" y="189"/>
                  <a:pt x="487" y="188"/>
                </a:cubicBezTo>
                <a:cubicBezTo>
                  <a:pt x="486" y="188"/>
                  <a:pt x="485" y="188"/>
                  <a:pt x="484" y="188"/>
                </a:cubicBezTo>
                <a:cubicBezTo>
                  <a:pt x="483" y="187"/>
                  <a:pt x="482" y="187"/>
                  <a:pt x="482" y="186"/>
                </a:cubicBezTo>
                <a:cubicBezTo>
                  <a:pt x="481" y="186"/>
                  <a:pt x="480" y="186"/>
                  <a:pt x="480" y="186"/>
                </a:cubicBezTo>
                <a:cubicBezTo>
                  <a:pt x="479" y="185"/>
                  <a:pt x="478" y="185"/>
                  <a:pt x="477" y="185"/>
                </a:cubicBezTo>
                <a:cubicBezTo>
                  <a:pt x="476" y="185"/>
                  <a:pt x="476" y="185"/>
                  <a:pt x="475" y="184"/>
                </a:cubicBezTo>
                <a:cubicBezTo>
                  <a:pt x="475" y="184"/>
                  <a:pt x="474" y="185"/>
                  <a:pt x="473" y="184"/>
                </a:cubicBezTo>
                <a:cubicBezTo>
                  <a:pt x="472" y="182"/>
                  <a:pt x="471" y="184"/>
                  <a:pt x="470" y="184"/>
                </a:cubicBezTo>
                <a:cubicBezTo>
                  <a:pt x="469" y="185"/>
                  <a:pt x="468" y="183"/>
                  <a:pt x="467" y="183"/>
                </a:cubicBezTo>
                <a:cubicBezTo>
                  <a:pt x="466" y="183"/>
                  <a:pt x="466" y="182"/>
                  <a:pt x="466" y="181"/>
                </a:cubicBezTo>
                <a:cubicBezTo>
                  <a:pt x="463" y="181"/>
                  <a:pt x="463" y="181"/>
                  <a:pt x="463" y="181"/>
                </a:cubicBezTo>
                <a:cubicBezTo>
                  <a:pt x="462" y="180"/>
                  <a:pt x="461" y="180"/>
                  <a:pt x="460" y="180"/>
                </a:cubicBezTo>
                <a:cubicBezTo>
                  <a:pt x="459" y="180"/>
                  <a:pt x="458" y="180"/>
                  <a:pt x="457" y="180"/>
                </a:cubicBezTo>
                <a:cubicBezTo>
                  <a:pt x="456" y="180"/>
                  <a:pt x="456" y="179"/>
                  <a:pt x="455" y="178"/>
                </a:cubicBezTo>
                <a:cubicBezTo>
                  <a:pt x="455" y="179"/>
                  <a:pt x="454" y="178"/>
                  <a:pt x="454" y="179"/>
                </a:cubicBezTo>
                <a:cubicBezTo>
                  <a:pt x="453" y="179"/>
                  <a:pt x="453" y="180"/>
                  <a:pt x="452" y="179"/>
                </a:cubicBezTo>
                <a:cubicBezTo>
                  <a:pt x="451" y="178"/>
                  <a:pt x="449" y="177"/>
                  <a:pt x="448" y="178"/>
                </a:cubicBezTo>
                <a:cubicBezTo>
                  <a:pt x="447" y="178"/>
                  <a:pt x="447" y="177"/>
                  <a:pt x="446" y="177"/>
                </a:cubicBezTo>
                <a:cubicBezTo>
                  <a:pt x="445" y="176"/>
                  <a:pt x="443" y="175"/>
                  <a:pt x="441" y="176"/>
                </a:cubicBezTo>
                <a:cubicBezTo>
                  <a:pt x="439" y="176"/>
                  <a:pt x="438" y="174"/>
                  <a:pt x="436" y="174"/>
                </a:cubicBezTo>
                <a:cubicBezTo>
                  <a:pt x="436" y="173"/>
                  <a:pt x="435" y="174"/>
                  <a:pt x="434" y="174"/>
                </a:cubicBezTo>
                <a:cubicBezTo>
                  <a:pt x="433" y="174"/>
                  <a:pt x="432" y="174"/>
                  <a:pt x="431" y="175"/>
                </a:cubicBezTo>
                <a:cubicBezTo>
                  <a:pt x="430" y="175"/>
                  <a:pt x="429" y="174"/>
                  <a:pt x="429" y="174"/>
                </a:cubicBezTo>
                <a:cubicBezTo>
                  <a:pt x="428" y="175"/>
                  <a:pt x="427" y="175"/>
                  <a:pt x="426" y="174"/>
                </a:cubicBezTo>
                <a:cubicBezTo>
                  <a:pt x="424" y="173"/>
                  <a:pt x="422" y="173"/>
                  <a:pt x="420" y="173"/>
                </a:cubicBezTo>
                <a:cubicBezTo>
                  <a:pt x="419" y="173"/>
                  <a:pt x="418" y="173"/>
                  <a:pt x="417" y="173"/>
                </a:cubicBezTo>
                <a:cubicBezTo>
                  <a:pt x="416" y="173"/>
                  <a:pt x="416" y="173"/>
                  <a:pt x="415" y="173"/>
                </a:cubicBezTo>
                <a:cubicBezTo>
                  <a:pt x="414" y="171"/>
                  <a:pt x="412" y="172"/>
                  <a:pt x="411" y="172"/>
                </a:cubicBezTo>
                <a:cubicBezTo>
                  <a:pt x="411" y="172"/>
                  <a:pt x="410" y="172"/>
                  <a:pt x="410" y="173"/>
                </a:cubicBezTo>
                <a:cubicBezTo>
                  <a:pt x="409" y="172"/>
                  <a:pt x="408" y="171"/>
                  <a:pt x="407" y="172"/>
                </a:cubicBezTo>
                <a:cubicBezTo>
                  <a:pt x="406" y="173"/>
                  <a:pt x="406" y="173"/>
                  <a:pt x="405" y="173"/>
                </a:cubicBezTo>
                <a:cubicBezTo>
                  <a:pt x="404" y="173"/>
                  <a:pt x="404" y="174"/>
                  <a:pt x="403" y="174"/>
                </a:cubicBezTo>
                <a:cubicBezTo>
                  <a:pt x="402" y="174"/>
                  <a:pt x="402" y="174"/>
                  <a:pt x="401" y="174"/>
                </a:cubicBezTo>
                <a:cubicBezTo>
                  <a:pt x="400" y="172"/>
                  <a:pt x="399" y="172"/>
                  <a:pt x="398" y="174"/>
                </a:cubicBezTo>
                <a:cubicBezTo>
                  <a:pt x="397" y="174"/>
                  <a:pt x="396" y="174"/>
                  <a:pt x="396" y="175"/>
                </a:cubicBezTo>
                <a:cubicBezTo>
                  <a:pt x="394" y="175"/>
                  <a:pt x="393" y="176"/>
                  <a:pt x="393" y="177"/>
                </a:cubicBezTo>
                <a:cubicBezTo>
                  <a:pt x="393" y="179"/>
                  <a:pt x="392" y="179"/>
                  <a:pt x="391" y="179"/>
                </a:cubicBezTo>
                <a:cubicBezTo>
                  <a:pt x="390" y="180"/>
                  <a:pt x="390" y="179"/>
                  <a:pt x="389" y="178"/>
                </a:cubicBezTo>
                <a:cubicBezTo>
                  <a:pt x="389" y="178"/>
                  <a:pt x="388" y="178"/>
                  <a:pt x="388" y="178"/>
                </a:cubicBezTo>
                <a:cubicBezTo>
                  <a:pt x="388" y="178"/>
                  <a:pt x="388" y="178"/>
                  <a:pt x="388" y="178"/>
                </a:cubicBezTo>
                <a:cubicBezTo>
                  <a:pt x="388" y="176"/>
                  <a:pt x="388" y="176"/>
                  <a:pt x="388" y="175"/>
                </a:cubicBezTo>
                <a:cubicBezTo>
                  <a:pt x="390" y="174"/>
                  <a:pt x="390" y="172"/>
                  <a:pt x="391" y="171"/>
                </a:cubicBezTo>
                <a:cubicBezTo>
                  <a:pt x="391" y="171"/>
                  <a:pt x="391" y="171"/>
                  <a:pt x="391" y="170"/>
                </a:cubicBezTo>
                <a:cubicBezTo>
                  <a:pt x="391" y="170"/>
                  <a:pt x="390" y="170"/>
                  <a:pt x="390" y="170"/>
                </a:cubicBezTo>
                <a:cubicBezTo>
                  <a:pt x="389" y="172"/>
                  <a:pt x="388" y="170"/>
                  <a:pt x="386" y="171"/>
                </a:cubicBezTo>
                <a:cubicBezTo>
                  <a:pt x="385" y="172"/>
                  <a:pt x="384" y="172"/>
                  <a:pt x="382" y="172"/>
                </a:cubicBezTo>
                <a:cubicBezTo>
                  <a:pt x="381" y="172"/>
                  <a:pt x="380" y="172"/>
                  <a:pt x="380" y="172"/>
                </a:cubicBezTo>
                <a:cubicBezTo>
                  <a:pt x="379" y="172"/>
                  <a:pt x="379" y="173"/>
                  <a:pt x="378" y="173"/>
                </a:cubicBezTo>
                <a:cubicBezTo>
                  <a:pt x="377" y="173"/>
                  <a:pt x="376" y="173"/>
                  <a:pt x="375" y="173"/>
                </a:cubicBezTo>
                <a:cubicBezTo>
                  <a:pt x="373" y="173"/>
                  <a:pt x="372" y="172"/>
                  <a:pt x="371" y="174"/>
                </a:cubicBezTo>
                <a:cubicBezTo>
                  <a:pt x="370" y="174"/>
                  <a:pt x="369" y="174"/>
                  <a:pt x="368" y="174"/>
                </a:cubicBezTo>
                <a:cubicBezTo>
                  <a:pt x="367" y="174"/>
                  <a:pt x="367" y="174"/>
                  <a:pt x="366" y="174"/>
                </a:cubicBezTo>
                <a:cubicBezTo>
                  <a:pt x="364" y="175"/>
                  <a:pt x="363" y="176"/>
                  <a:pt x="361" y="176"/>
                </a:cubicBezTo>
                <a:cubicBezTo>
                  <a:pt x="360" y="175"/>
                  <a:pt x="359" y="175"/>
                  <a:pt x="358" y="176"/>
                </a:cubicBezTo>
                <a:cubicBezTo>
                  <a:pt x="357" y="177"/>
                  <a:pt x="356" y="177"/>
                  <a:pt x="355" y="177"/>
                </a:cubicBezTo>
                <a:cubicBezTo>
                  <a:pt x="354" y="176"/>
                  <a:pt x="353" y="178"/>
                  <a:pt x="352" y="178"/>
                </a:cubicBezTo>
                <a:cubicBezTo>
                  <a:pt x="351" y="177"/>
                  <a:pt x="349" y="178"/>
                  <a:pt x="348" y="178"/>
                </a:cubicBezTo>
                <a:cubicBezTo>
                  <a:pt x="348" y="178"/>
                  <a:pt x="347" y="178"/>
                  <a:pt x="347" y="178"/>
                </a:cubicBezTo>
                <a:cubicBezTo>
                  <a:pt x="346" y="179"/>
                  <a:pt x="345" y="178"/>
                  <a:pt x="344" y="179"/>
                </a:cubicBezTo>
                <a:cubicBezTo>
                  <a:pt x="344" y="179"/>
                  <a:pt x="343" y="180"/>
                  <a:pt x="342" y="179"/>
                </a:cubicBezTo>
                <a:cubicBezTo>
                  <a:pt x="341" y="179"/>
                  <a:pt x="340" y="181"/>
                  <a:pt x="339" y="180"/>
                </a:cubicBezTo>
                <a:cubicBezTo>
                  <a:pt x="337" y="180"/>
                  <a:pt x="336" y="181"/>
                  <a:pt x="335" y="182"/>
                </a:cubicBezTo>
                <a:cubicBezTo>
                  <a:pt x="334" y="182"/>
                  <a:pt x="333" y="182"/>
                  <a:pt x="333" y="182"/>
                </a:cubicBezTo>
                <a:cubicBezTo>
                  <a:pt x="332" y="182"/>
                  <a:pt x="329" y="183"/>
                  <a:pt x="329" y="184"/>
                </a:cubicBezTo>
                <a:cubicBezTo>
                  <a:pt x="328" y="184"/>
                  <a:pt x="327" y="185"/>
                  <a:pt x="326" y="185"/>
                </a:cubicBezTo>
                <a:cubicBezTo>
                  <a:pt x="325" y="185"/>
                  <a:pt x="325" y="186"/>
                  <a:pt x="324" y="186"/>
                </a:cubicBezTo>
                <a:cubicBezTo>
                  <a:pt x="323" y="187"/>
                  <a:pt x="321" y="188"/>
                  <a:pt x="320" y="187"/>
                </a:cubicBezTo>
                <a:cubicBezTo>
                  <a:pt x="319" y="188"/>
                  <a:pt x="319" y="188"/>
                  <a:pt x="318" y="189"/>
                </a:cubicBezTo>
                <a:cubicBezTo>
                  <a:pt x="317" y="189"/>
                  <a:pt x="316" y="189"/>
                  <a:pt x="316" y="189"/>
                </a:cubicBezTo>
                <a:cubicBezTo>
                  <a:pt x="315" y="190"/>
                  <a:pt x="313" y="190"/>
                  <a:pt x="313" y="191"/>
                </a:cubicBezTo>
                <a:cubicBezTo>
                  <a:pt x="313" y="192"/>
                  <a:pt x="314" y="192"/>
                  <a:pt x="315" y="192"/>
                </a:cubicBezTo>
                <a:cubicBezTo>
                  <a:pt x="313" y="193"/>
                  <a:pt x="313" y="195"/>
                  <a:pt x="311" y="195"/>
                </a:cubicBezTo>
                <a:cubicBezTo>
                  <a:pt x="310" y="196"/>
                  <a:pt x="309" y="197"/>
                  <a:pt x="308" y="198"/>
                </a:cubicBezTo>
                <a:cubicBezTo>
                  <a:pt x="309" y="199"/>
                  <a:pt x="309" y="199"/>
                  <a:pt x="308" y="201"/>
                </a:cubicBezTo>
                <a:cubicBezTo>
                  <a:pt x="308" y="201"/>
                  <a:pt x="308" y="201"/>
                  <a:pt x="307" y="201"/>
                </a:cubicBezTo>
                <a:cubicBezTo>
                  <a:pt x="306" y="201"/>
                  <a:pt x="305" y="201"/>
                  <a:pt x="304" y="201"/>
                </a:cubicBezTo>
                <a:cubicBezTo>
                  <a:pt x="303" y="201"/>
                  <a:pt x="302" y="201"/>
                  <a:pt x="301" y="202"/>
                </a:cubicBezTo>
                <a:cubicBezTo>
                  <a:pt x="300" y="202"/>
                  <a:pt x="299" y="202"/>
                  <a:pt x="297" y="202"/>
                </a:cubicBezTo>
                <a:cubicBezTo>
                  <a:pt x="297" y="203"/>
                  <a:pt x="296" y="204"/>
                  <a:pt x="296" y="204"/>
                </a:cubicBezTo>
                <a:cubicBezTo>
                  <a:pt x="296" y="204"/>
                  <a:pt x="296" y="204"/>
                  <a:pt x="295" y="204"/>
                </a:cubicBezTo>
                <a:moveTo>
                  <a:pt x="371" y="168"/>
                </a:moveTo>
                <a:cubicBezTo>
                  <a:pt x="372" y="169"/>
                  <a:pt x="373" y="169"/>
                  <a:pt x="374" y="168"/>
                </a:cubicBezTo>
                <a:cubicBezTo>
                  <a:pt x="374" y="167"/>
                  <a:pt x="374" y="166"/>
                  <a:pt x="374" y="165"/>
                </a:cubicBezTo>
                <a:cubicBezTo>
                  <a:pt x="374" y="165"/>
                  <a:pt x="374" y="165"/>
                  <a:pt x="374" y="165"/>
                </a:cubicBezTo>
                <a:cubicBezTo>
                  <a:pt x="373" y="166"/>
                  <a:pt x="372" y="167"/>
                  <a:pt x="371" y="168"/>
                </a:cubicBezTo>
                <a:moveTo>
                  <a:pt x="224" y="248"/>
                </a:moveTo>
                <a:cubicBezTo>
                  <a:pt x="225" y="249"/>
                  <a:pt x="225" y="250"/>
                  <a:pt x="227" y="250"/>
                </a:cubicBezTo>
                <a:cubicBezTo>
                  <a:pt x="228" y="250"/>
                  <a:pt x="228" y="249"/>
                  <a:pt x="229" y="248"/>
                </a:cubicBezTo>
                <a:cubicBezTo>
                  <a:pt x="228" y="247"/>
                  <a:pt x="227" y="248"/>
                  <a:pt x="226" y="248"/>
                </a:cubicBezTo>
                <a:cubicBezTo>
                  <a:pt x="226" y="248"/>
                  <a:pt x="225" y="247"/>
                  <a:pt x="224" y="248"/>
                </a:cubicBezTo>
                <a:moveTo>
                  <a:pt x="612" y="285"/>
                </a:moveTo>
                <a:cubicBezTo>
                  <a:pt x="613" y="286"/>
                  <a:pt x="613" y="286"/>
                  <a:pt x="613" y="286"/>
                </a:cubicBezTo>
                <a:cubicBezTo>
                  <a:pt x="614" y="286"/>
                  <a:pt x="614" y="287"/>
                  <a:pt x="614" y="287"/>
                </a:cubicBezTo>
                <a:cubicBezTo>
                  <a:pt x="615" y="287"/>
                  <a:pt x="615" y="286"/>
                  <a:pt x="615" y="285"/>
                </a:cubicBezTo>
                <a:cubicBezTo>
                  <a:pt x="615" y="285"/>
                  <a:pt x="615" y="284"/>
                  <a:pt x="615" y="283"/>
                </a:cubicBezTo>
                <a:cubicBezTo>
                  <a:pt x="615" y="283"/>
                  <a:pt x="615" y="283"/>
                  <a:pt x="615" y="283"/>
                </a:cubicBezTo>
                <a:cubicBezTo>
                  <a:pt x="615" y="283"/>
                  <a:pt x="614" y="283"/>
                  <a:pt x="614" y="283"/>
                </a:cubicBezTo>
                <a:cubicBezTo>
                  <a:pt x="615" y="285"/>
                  <a:pt x="613" y="284"/>
                  <a:pt x="612" y="285"/>
                </a:cubicBezTo>
                <a:moveTo>
                  <a:pt x="438" y="165"/>
                </a:moveTo>
                <a:cubicBezTo>
                  <a:pt x="437" y="164"/>
                  <a:pt x="437" y="164"/>
                  <a:pt x="437" y="163"/>
                </a:cubicBezTo>
                <a:cubicBezTo>
                  <a:pt x="436" y="164"/>
                  <a:pt x="435" y="164"/>
                  <a:pt x="434" y="165"/>
                </a:cubicBezTo>
                <a:cubicBezTo>
                  <a:pt x="435" y="165"/>
                  <a:pt x="437" y="165"/>
                  <a:pt x="438" y="165"/>
                </a:cubicBezTo>
                <a:moveTo>
                  <a:pt x="387" y="164"/>
                </a:moveTo>
                <a:cubicBezTo>
                  <a:pt x="388" y="163"/>
                  <a:pt x="387" y="162"/>
                  <a:pt x="387" y="162"/>
                </a:cubicBezTo>
                <a:cubicBezTo>
                  <a:pt x="386" y="162"/>
                  <a:pt x="386" y="163"/>
                  <a:pt x="386" y="163"/>
                </a:cubicBezTo>
                <a:cubicBezTo>
                  <a:pt x="386" y="164"/>
                  <a:pt x="386" y="164"/>
                  <a:pt x="387" y="164"/>
                </a:cubicBezTo>
                <a:cubicBezTo>
                  <a:pt x="387" y="164"/>
                  <a:pt x="387" y="164"/>
                  <a:pt x="387" y="164"/>
                </a:cubicBezTo>
                <a:moveTo>
                  <a:pt x="613" y="282"/>
                </a:moveTo>
                <a:cubicBezTo>
                  <a:pt x="613" y="282"/>
                  <a:pt x="613" y="282"/>
                  <a:pt x="614" y="282"/>
                </a:cubicBezTo>
                <a:cubicBezTo>
                  <a:pt x="614" y="282"/>
                  <a:pt x="614" y="282"/>
                  <a:pt x="614" y="282"/>
                </a:cubicBezTo>
                <a:cubicBezTo>
                  <a:pt x="614" y="281"/>
                  <a:pt x="614" y="281"/>
                  <a:pt x="614" y="281"/>
                </a:cubicBezTo>
                <a:cubicBezTo>
                  <a:pt x="613" y="281"/>
                  <a:pt x="612" y="281"/>
                  <a:pt x="612" y="281"/>
                </a:cubicBezTo>
                <a:cubicBezTo>
                  <a:pt x="612" y="281"/>
                  <a:pt x="612" y="281"/>
                  <a:pt x="612" y="281"/>
                </a:cubicBezTo>
                <a:cubicBezTo>
                  <a:pt x="612" y="281"/>
                  <a:pt x="612" y="282"/>
                  <a:pt x="612" y="282"/>
                </a:cubicBezTo>
                <a:cubicBezTo>
                  <a:pt x="612" y="282"/>
                  <a:pt x="613" y="282"/>
                  <a:pt x="613" y="282"/>
                </a:cubicBezTo>
                <a:moveTo>
                  <a:pt x="378" y="166"/>
                </a:moveTo>
                <a:cubicBezTo>
                  <a:pt x="377" y="165"/>
                  <a:pt x="376" y="165"/>
                  <a:pt x="375" y="166"/>
                </a:cubicBezTo>
                <a:cubicBezTo>
                  <a:pt x="376" y="166"/>
                  <a:pt x="377" y="166"/>
                  <a:pt x="378" y="166"/>
                </a:cubicBezTo>
                <a:moveTo>
                  <a:pt x="641" y="440"/>
                </a:moveTo>
                <a:cubicBezTo>
                  <a:pt x="641" y="440"/>
                  <a:pt x="641" y="441"/>
                  <a:pt x="641" y="441"/>
                </a:cubicBezTo>
                <a:cubicBezTo>
                  <a:pt x="641" y="441"/>
                  <a:pt x="641" y="442"/>
                  <a:pt x="641" y="442"/>
                </a:cubicBezTo>
                <a:cubicBezTo>
                  <a:pt x="641" y="442"/>
                  <a:pt x="642" y="442"/>
                  <a:pt x="642" y="442"/>
                </a:cubicBezTo>
                <a:cubicBezTo>
                  <a:pt x="642" y="442"/>
                  <a:pt x="643" y="442"/>
                  <a:pt x="642" y="442"/>
                </a:cubicBezTo>
                <a:cubicBezTo>
                  <a:pt x="642" y="441"/>
                  <a:pt x="642" y="441"/>
                  <a:pt x="641" y="440"/>
                </a:cubicBezTo>
                <a:moveTo>
                  <a:pt x="422" y="163"/>
                </a:moveTo>
                <a:cubicBezTo>
                  <a:pt x="421" y="163"/>
                  <a:pt x="421" y="164"/>
                  <a:pt x="421" y="164"/>
                </a:cubicBezTo>
                <a:cubicBezTo>
                  <a:pt x="421" y="164"/>
                  <a:pt x="422" y="164"/>
                  <a:pt x="422" y="164"/>
                </a:cubicBezTo>
                <a:cubicBezTo>
                  <a:pt x="422" y="164"/>
                  <a:pt x="423" y="164"/>
                  <a:pt x="422" y="164"/>
                </a:cubicBezTo>
                <a:cubicBezTo>
                  <a:pt x="422" y="164"/>
                  <a:pt x="422" y="163"/>
                  <a:pt x="422" y="163"/>
                </a:cubicBezTo>
                <a:moveTo>
                  <a:pt x="381" y="164"/>
                </a:moveTo>
                <a:cubicBezTo>
                  <a:pt x="382" y="164"/>
                  <a:pt x="382" y="164"/>
                  <a:pt x="383" y="164"/>
                </a:cubicBezTo>
                <a:cubicBezTo>
                  <a:pt x="382" y="163"/>
                  <a:pt x="382" y="163"/>
                  <a:pt x="381" y="164"/>
                </a:cubicBezTo>
                <a:moveTo>
                  <a:pt x="268" y="212"/>
                </a:moveTo>
                <a:cubicBezTo>
                  <a:pt x="268" y="212"/>
                  <a:pt x="267" y="212"/>
                  <a:pt x="267" y="212"/>
                </a:cubicBezTo>
                <a:cubicBezTo>
                  <a:pt x="267" y="213"/>
                  <a:pt x="268" y="213"/>
                  <a:pt x="269" y="212"/>
                </a:cubicBezTo>
                <a:cubicBezTo>
                  <a:pt x="269" y="212"/>
                  <a:pt x="269" y="212"/>
                  <a:pt x="269" y="212"/>
                </a:cubicBezTo>
                <a:cubicBezTo>
                  <a:pt x="269" y="212"/>
                  <a:pt x="268" y="212"/>
                  <a:pt x="268" y="212"/>
                </a:cubicBezTo>
                <a:moveTo>
                  <a:pt x="567" y="586"/>
                </a:moveTo>
                <a:cubicBezTo>
                  <a:pt x="567" y="586"/>
                  <a:pt x="567" y="587"/>
                  <a:pt x="567" y="587"/>
                </a:cubicBezTo>
                <a:cubicBezTo>
                  <a:pt x="567" y="587"/>
                  <a:pt x="567" y="587"/>
                  <a:pt x="567" y="587"/>
                </a:cubicBezTo>
                <a:cubicBezTo>
                  <a:pt x="567" y="587"/>
                  <a:pt x="568" y="587"/>
                  <a:pt x="568" y="587"/>
                </a:cubicBezTo>
                <a:cubicBezTo>
                  <a:pt x="568" y="587"/>
                  <a:pt x="567" y="587"/>
                  <a:pt x="567" y="586"/>
                </a:cubicBezTo>
                <a:moveTo>
                  <a:pt x="612" y="529"/>
                </a:moveTo>
                <a:cubicBezTo>
                  <a:pt x="613" y="529"/>
                  <a:pt x="613" y="529"/>
                  <a:pt x="613" y="529"/>
                </a:cubicBezTo>
                <a:cubicBezTo>
                  <a:pt x="613" y="529"/>
                  <a:pt x="613" y="529"/>
                  <a:pt x="613" y="529"/>
                </a:cubicBezTo>
                <a:cubicBezTo>
                  <a:pt x="613" y="529"/>
                  <a:pt x="613" y="529"/>
                  <a:pt x="613" y="528"/>
                </a:cubicBezTo>
                <a:cubicBezTo>
                  <a:pt x="613" y="529"/>
                  <a:pt x="613" y="529"/>
                  <a:pt x="612" y="529"/>
                </a:cubicBezTo>
                <a:moveTo>
                  <a:pt x="611" y="523"/>
                </a:moveTo>
                <a:cubicBezTo>
                  <a:pt x="611" y="523"/>
                  <a:pt x="611" y="523"/>
                  <a:pt x="611" y="523"/>
                </a:cubicBezTo>
                <a:cubicBezTo>
                  <a:pt x="611" y="523"/>
                  <a:pt x="611" y="523"/>
                  <a:pt x="611" y="523"/>
                </a:cubicBezTo>
                <a:cubicBezTo>
                  <a:pt x="611" y="523"/>
                  <a:pt x="611" y="524"/>
                  <a:pt x="611" y="524"/>
                </a:cubicBezTo>
                <a:cubicBezTo>
                  <a:pt x="611" y="524"/>
                  <a:pt x="611" y="523"/>
                  <a:pt x="611" y="523"/>
                </a:cubicBezTo>
                <a:moveTo>
                  <a:pt x="611" y="536"/>
                </a:moveTo>
                <a:cubicBezTo>
                  <a:pt x="611" y="536"/>
                  <a:pt x="611" y="535"/>
                  <a:pt x="611" y="535"/>
                </a:cubicBezTo>
                <a:cubicBezTo>
                  <a:pt x="611" y="535"/>
                  <a:pt x="611" y="535"/>
                  <a:pt x="611" y="535"/>
                </a:cubicBezTo>
                <a:cubicBezTo>
                  <a:pt x="611" y="536"/>
                  <a:pt x="611" y="536"/>
                  <a:pt x="611" y="536"/>
                </a:cubicBezTo>
                <a:cubicBezTo>
                  <a:pt x="611" y="536"/>
                  <a:pt x="611" y="536"/>
                  <a:pt x="611" y="536"/>
                </a:cubicBezTo>
                <a:moveTo>
                  <a:pt x="326" y="632"/>
                </a:moveTo>
                <a:cubicBezTo>
                  <a:pt x="326" y="632"/>
                  <a:pt x="326" y="632"/>
                  <a:pt x="326" y="632"/>
                </a:cubicBezTo>
                <a:cubicBezTo>
                  <a:pt x="326" y="632"/>
                  <a:pt x="327" y="631"/>
                  <a:pt x="327" y="631"/>
                </a:cubicBezTo>
                <a:cubicBezTo>
                  <a:pt x="327" y="631"/>
                  <a:pt x="326" y="631"/>
                  <a:pt x="326" y="631"/>
                </a:cubicBezTo>
                <a:cubicBezTo>
                  <a:pt x="326" y="631"/>
                  <a:pt x="326" y="631"/>
                  <a:pt x="326" y="632"/>
                </a:cubicBezTo>
                <a:moveTo>
                  <a:pt x="614" y="290"/>
                </a:moveTo>
                <a:cubicBezTo>
                  <a:pt x="614" y="290"/>
                  <a:pt x="614" y="290"/>
                  <a:pt x="614" y="289"/>
                </a:cubicBezTo>
                <a:cubicBezTo>
                  <a:pt x="614" y="290"/>
                  <a:pt x="613" y="290"/>
                  <a:pt x="613" y="290"/>
                </a:cubicBezTo>
                <a:cubicBezTo>
                  <a:pt x="614" y="290"/>
                  <a:pt x="614" y="290"/>
                  <a:pt x="614" y="290"/>
                </a:cubicBezTo>
                <a:cubicBezTo>
                  <a:pt x="614" y="290"/>
                  <a:pt x="614" y="290"/>
                  <a:pt x="614" y="290"/>
                </a:cubicBezTo>
                <a:moveTo>
                  <a:pt x="222" y="253"/>
                </a:moveTo>
                <a:cubicBezTo>
                  <a:pt x="222" y="253"/>
                  <a:pt x="222" y="253"/>
                  <a:pt x="222" y="253"/>
                </a:cubicBezTo>
                <a:cubicBezTo>
                  <a:pt x="222" y="253"/>
                  <a:pt x="222" y="253"/>
                  <a:pt x="222" y="253"/>
                </a:cubicBezTo>
                <a:cubicBezTo>
                  <a:pt x="222" y="253"/>
                  <a:pt x="222" y="253"/>
                  <a:pt x="222" y="252"/>
                </a:cubicBezTo>
                <a:cubicBezTo>
                  <a:pt x="222" y="253"/>
                  <a:pt x="222" y="253"/>
                  <a:pt x="222" y="253"/>
                </a:cubicBezTo>
                <a:moveTo>
                  <a:pt x="621" y="295"/>
                </a:moveTo>
                <a:cubicBezTo>
                  <a:pt x="621" y="295"/>
                  <a:pt x="621" y="295"/>
                  <a:pt x="621" y="295"/>
                </a:cubicBezTo>
                <a:cubicBezTo>
                  <a:pt x="621" y="295"/>
                  <a:pt x="620" y="294"/>
                  <a:pt x="620" y="294"/>
                </a:cubicBezTo>
                <a:cubicBezTo>
                  <a:pt x="620" y="294"/>
                  <a:pt x="620" y="295"/>
                  <a:pt x="620" y="295"/>
                </a:cubicBezTo>
                <a:cubicBezTo>
                  <a:pt x="620" y="295"/>
                  <a:pt x="620" y="295"/>
                  <a:pt x="621" y="295"/>
                </a:cubicBezTo>
                <a:moveTo>
                  <a:pt x="389" y="163"/>
                </a:moveTo>
                <a:cubicBezTo>
                  <a:pt x="389" y="163"/>
                  <a:pt x="389" y="164"/>
                  <a:pt x="389" y="164"/>
                </a:cubicBezTo>
                <a:cubicBezTo>
                  <a:pt x="389" y="164"/>
                  <a:pt x="389" y="164"/>
                  <a:pt x="389" y="164"/>
                </a:cubicBezTo>
                <a:cubicBezTo>
                  <a:pt x="389" y="164"/>
                  <a:pt x="389" y="164"/>
                  <a:pt x="389" y="164"/>
                </a:cubicBezTo>
                <a:cubicBezTo>
                  <a:pt x="389" y="164"/>
                  <a:pt x="389" y="164"/>
                  <a:pt x="389" y="163"/>
                </a:cubicBezTo>
                <a:moveTo>
                  <a:pt x="643" y="459"/>
                </a:moveTo>
                <a:cubicBezTo>
                  <a:pt x="643" y="458"/>
                  <a:pt x="643" y="458"/>
                  <a:pt x="643" y="458"/>
                </a:cubicBezTo>
                <a:cubicBezTo>
                  <a:pt x="643" y="458"/>
                  <a:pt x="643" y="459"/>
                  <a:pt x="643" y="459"/>
                </a:cubicBezTo>
                <a:cubicBezTo>
                  <a:pt x="643" y="459"/>
                  <a:pt x="643" y="459"/>
                  <a:pt x="643" y="459"/>
                </a:cubicBezTo>
                <a:cubicBezTo>
                  <a:pt x="643" y="459"/>
                  <a:pt x="643" y="459"/>
                  <a:pt x="643" y="459"/>
                </a:cubicBezTo>
                <a:moveTo>
                  <a:pt x="641" y="445"/>
                </a:moveTo>
                <a:cubicBezTo>
                  <a:pt x="642" y="445"/>
                  <a:pt x="642" y="445"/>
                  <a:pt x="642" y="445"/>
                </a:cubicBezTo>
                <a:cubicBezTo>
                  <a:pt x="642" y="444"/>
                  <a:pt x="641" y="444"/>
                  <a:pt x="641" y="444"/>
                </a:cubicBezTo>
                <a:cubicBezTo>
                  <a:pt x="641" y="444"/>
                  <a:pt x="641" y="444"/>
                  <a:pt x="641" y="445"/>
                </a:cubicBezTo>
                <a:cubicBezTo>
                  <a:pt x="641" y="445"/>
                  <a:pt x="641" y="445"/>
                  <a:pt x="641" y="445"/>
                </a:cubicBezTo>
                <a:moveTo>
                  <a:pt x="647" y="444"/>
                </a:moveTo>
                <a:cubicBezTo>
                  <a:pt x="647" y="444"/>
                  <a:pt x="647" y="444"/>
                  <a:pt x="646" y="445"/>
                </a:cubicBezTo>
                <a:cubicBezTo>
                  <a:pt x="647" y="445"/>
                  <a:pt x="647" y="445"/>
                  <a:pt x="647" y="445"/>
                </a:cubicBezTo>
                <a:cubicBezTo>
                  <a:pt x="647" y="445"/>
                  <a:pt x="647" y="445"/>
                  <a:pt x="647" y="445"/>
                </a:cubicBezTo>
                <a:cubicBezTo>
                  <a:pt x="647" y="444"/>
                  <a:pt x="647" y="444"/>
                  <a:pt x="647" y="444"/>
                </a:cubicBezTo>
                <a:moveTo>
                  <a:pt x="643" y="448"/>
                </a:moveTo>
                <a:cubicBezTo>
                  <a:pt x="643" y="448"/>
                  <a:pt x="643" y="448"/>
                  <a:pt x="643" y="448"/>
                </a:cubicBezTo>
                <a:cubicBezTo>
                  <a:pt x="643" y="448"/>
                  <a:pt x="643" y="448"/>
                  <a:pt x="643" y="448"/>
                </a:cubicBezTo>
                <a:cubicBezTo>
                  <a:pt x="643" y="449"/>
                  <a:pt x="643" y="449"/>
                  <a:pt x="643" y="449"/>
                </a:cubicBezTo>
                <a:cubicBezTo>
                  <a:pt x="643" y="449"/>
                  <a:pt x="643" y="448"/>
                  <a:pt x="643" y="448"/>
                </a:cubicBezTo>
                <a:moveTo>
                  <a:pt x="94" y="535"/>
                </a:moveTo>
                <a:cubicBezTo>
                  <a:pt x="94" y="535"/>
                  <a:pt x="94" y="535"/>
                  <a:pt x="94" y="535"/>
                </a:cubicBezTo>
                <a:cubicBezTo>
                  <a:pt x="94" y="535"/>
                  <a:pt x="94" y="535"/>
                  <a:pt x="94" y="535"/>
                </a:cubicBezTo>
                <a:cubicBezTo>
                  <a:pt x="93" y="534"/>
                  <a:pt x="93" y="533"/>
                  <a:pt x="92" y="532"/>
                </a:cubicBezTo>
                <a:cubicBezTo>
                  <a:pt x="94" y="531"/>
                  <a:pt x="94" y="529"/>
                  <a:pt x="97" y="529"/>
                </a:cubicBezTo>
                <a:cubicBezTo>
                  <a:pt x="98" y="528"/>
                  <a:pt x="99" y="528"/>
                  <a:pt x="101" y="527"/>
                </a:cubicBezTo>
                <a:cubicBezTo>
                  <a:pt x="101" y="526"/>
                  <a:pt x="102" y="525"/>
                  <a:pt x="102" y="525"/>
                </a:cubicBezTo>
                <a:cubicBezTo>
                  <a:pt x="103" y="525"/>
                  <a:pt x="104" y="525"/>
                  <a:pt x="104" y="524"/>
                </a:cubicBezTo>
                <a:cubicBezTo>
                  <a:pt x="106" y="524"/>
                  <a:pt x="106" y="522"/>
                  <a:pt x="108" y="522"/>
                </a:cubicBezTo>
                <a:cubicBezTo>
                  <a:pt x="109" y="522"/>
                  <a:pt x="110" y="519"/>
                  <a:pt x="112" y="520"/>
                </a:cubicBezTo>
                <a:cubicBezTo>
                  <a:pt x="113" y="519"/>
                  <a:pt x="114" y="519"/>
                  <a:pt x="115" y="518"/>
                </a:cubicBezTo>
                <a:cubicBezTo>
                  <a:pt x="117" y="517"/>
                  <a:pt x="118" y="516"/>
                  <a:pt x="117" y="513"/>
                </a:cubicBezTo>
                <a:cubicBezTo>
                  <a:pt x="116" y="512"/>
                  <a:pt x="117" y="511"/>
                  <a:pt x="115" y="510"/>
                </a:cubicBezTo>
                <a:cubicBezTo>
                  <a:pt x="115" y="510"/>
                  <a:pt x="115" y="509"/>
                  <a:pt x="115" y="508"/>
                </a:cubicBezTo>
                <a:cubicBezTo>
                  <a:pt x="116" y="507"/>
                  <a:pt x="114" y="505"/>
                  <a:pt x="114" y="504"/>
                </a:cubicBezTo>
                <a:cubicBezTo>
                  <a:pt x="113" y="503"/>
                  <a:pt x="114" y="502"/>
                  <a:pt x="114" y="501"/>
                </a:cubicBezTo>
                <a:cubicBezTo>
                  <a:pt x="114" y="501"/>
                  <a:pt x="113" y="500"/>
                  <a:pt x="113" y="500"/>
                </a:cubicBezTo>
                <a:cubicBezTo>
                  <a:pt x="113" y="499"/>
                  <a:pt x="113" y="499"/>
                  <a:pt x="113" y="498"/>
                </a:cubicBezTo>
                <a:cubicBezTo>
                  <a:pt x="113" y="498"/>
                  <a:pt x="112" y="497"/>
                  <a:pt x="112" y="497"/>
                </a:cubicBezTo>
                <a:cubicBezTo>
                  <a:pt x="112" y="493"/>
                  <a:pt x="112" y="493"/>
                  <a:pt x="112" y="493"/>
                </a:cubicBezTo>
                <a:cubicBezTo>
                  <a:pt x="110" y="492"/>
                  <a:pt x="111" y="491"/>
                  <a:pt x="110" y="490"/>
                </a:cubicBezTo>
                <a:cubicBezTo>
                  <a:pt x="110" y="489"/>
                  <a:pt x="109" y="488"/>
                  <a:pt x="109" y="487"/>
                </a:cubicBezTo>
                <a:cubicBezTo>
                  <a:pt x="109" y="487"/>
                  <a:pt x="110" y="487"/>
                  <a:pt x="111" y="486"/>
                </a:cubicBezTo>
                <a:cubicBezTo>
                  <a:pt x="110" y="486"/>
                  <a:pt x="110" y="486"/>
                  <a:pt x="110" y="485"/>
                </a:cubicBezTo>
                <a:cubicBezTo>
                  <a:pt x="110" y="485"/>
                  <a:pt x="111" y="485"/>
                  <a:pt x="111" y="483"/>
                </a:cubicBezTo>
                <a:cubicBezTo>
                  <a:pt x="111" y="483"/>
                  <a:pt x="111" y="483"/>
                  <a:pt x="111" y="483"/>
                </a:cubicBezTo>
                <a:cubicBezTo>
                  <a:pt x="111" y="484"/>
                  <a:pt x="111" y="484"/>
                  <a:pt x="111" y="484"/>
                </a:cubicBezTo>
                <a:cubicBezTo>
                  <a:pt x="111" y="484"/>
                  <a:pt x="111" y="484"/>
                  <a:pt x="111" y="484"/>
                </a:cubicBezTo>
                <a:cubicBezTo>
                  <a:pt x="111" y="484"/>
                  <a:pt x="111" y="484"/>
                  <a:pt x="111" y="483"/>
                </a:cubicBezTo>
                <a:cubicBezTo>
                  <a:pt x="111" y="483"/>
                  <a:pt x="111" y="483"/>
                  <a:pt x="111" y="483"/>
                </a:cubicBezTo>
                <a:cubicBezTo>
                  <a:pt x="110" y="483"/>
                  <a:pt x="109" y="482"/>
                  <a:pt x="110" y="482"/>
                </a:cubicBezTo>
                <a:cubicBezTo>
                  <a:pt x="111" y="482"/>
                  <a:pt x="112" y="482"/>
                  <a:pt x="112" y="481"/>
                </a:cubicBezTo>
                <a:cubicBezTo>
                  <a:pt x="112" y="480"/>
                  <a:pt x="112" y="480"/>
                  <a:pt x="112" y="480"/>
                </a:cubicBezTo>
                <a:cubicBezTo>
                  <a:pt x="114" y="480"/>
                  <a:pt x="113" y="479"/>
                  <a:pt x="113" y="478"/>
                </a:cubicBezTo>
                <a:cubicBezTo>
                  <a:pt x="115" y="478"/>
                  <a:pt x="115" y="478"/>
                  <a:pt x="115" y="476"/>
                </a:cubicBezTo>
                <a:cubicBezTo>
                  <a:pt x="114" y="477"/>
                  <a:pt x="114" y="477"/>
                  <a:pt x="113" y="478"/>
                </a:cubicBezTo>
                <a:cubicBezTo>
                  <a:pt x="113" y="478"/>
                  <a:pt x="112" y="478"/>
                  <a:pt x="112" y="478"/>
                </a:cubicBezTo>
                <a:cubicBezTo>
                  <a:pt x="111" y="477"/>
                  <a:pt x="112" y="475"/>
                  <a:pt x="111" y="474"/>
                </a:cubicBezTo>
                <a:cubicBezTo>
                  <a:pt x="111" y="473"/>
                  <a:pt x="110" y="473"/>
                  <a:pt x="110" y="474"/>
                </a:cubicBezTo>
                <a:cubicBezTo>
                  <a:pt x="109" y="476"/>
                  <a:pt x="109" y="476"/>
                  <a:pt x="108" y="475"/>
                </a:cubicBezTo>
                <a:cubicBezTo>
                  <a:pt x="108" y="475"/>
                  <a:pt x="108" y="475"/>
                  <a:pt x="107" y="475"/>
                </a:cubicBezTo>
                <a:cubicBezTo>
                  <a:pt x="107" y="474"/>
                  <a:pt x="107" y="474"/>
                  <a:pt x="107" y="474"/>
                </a:cubicBezTo>
                <a:cubicBezTo>
                  <a:pt x="107" y="473"/>
                  <a:pt x="107" y="472"/>
                  <a:pt x="107" y="471"/>
                </a:cubicBezTo>
                <a:cubicBezTo>
                  <a:pt x="107" y="471"/>
                  <a:pt x="107" y="471"/>
                  <a:pt x="107" y="471"/>
                </a:cubicBezTo>
                <a:cubicBezTo>
                  <a:pt x="107" y="471"/>
                  <a:pt x="107" y="471"/>
                  <a:pt x="107" y="472"/>
                </a:cubicBezTo>
                <a:cubicBezTo>
                  <a:pt x="107" y="472"/>
                  <a:pt x="107" y="472"/>
                  <a:pt x="107" y="472"/>
                </a:cubicBezTo>
                <a:cubicBezTo>
                  <a:pt x="107" y="471"/>
                  <a:pt x="108" y="471"/>
                  <a:pt x="108" y="471"/>
                </a:cubicBezTo>
                <a:cubicBezTo>
                  <a:pt x="108" y="471"/>
                  <a:pt x="107" y="471"/>
                  <a:pt x="107" y="471"/>
                </a:cubicBezTo>
                <a:cubicBezTo>
                  <a:pt x="106" y="472"/>
                  <a:pt x="106" y="472"/>
                  <a:pt x="105" y="472"/>
                </a:cubicBezTo>
                <a:cubicBezTo>
                  <a:pt x="105" y="472"/>
                  <a:pt x="105" y="471"/>
                  <a:pt x="104" y="471"/>
                </a:cubicBezTo>
                <a:cubicBezTo>
                  <a:pt x="104" y="470"/>
                  <a:pt x="104" y="470"/>
                  <a:pt x="104" y="470"/>
                </a:cubicBezTo>
                <a:cubicBezTo>
                  <a:pt x="105" y="469"/>
                  <a:pt x="105" y="469"/>
                  <a:pt x="105" y="468"/>
                </a:cubicBezTo>
                <a:cubicBezTo>
                  <a:pt x="104" y="468"/>
                  <a:pt x="104" y="467"/>
                  <a:pt x="104" y="467"/>
                </a:cubicBezTo>
                <a:cubicBezTo>
                  <a:pt x="105" y="466"/>
                  <a:pt x="105" y="465"/>
                  <a:pt x="106" y="464"/>
                </a:cubicBezTo>
                <a:cubicBezTo>
                  <a:pt x="106" y="464"/>
                  <a:pt x="107" y="464"/>
                  <a:pt x="107" y="463"/>
                </a:cubicBezTo>
                <a:cubicBezTo>
                  <a:pt x="107" y="463"/>
                  <a:pt x="107" y="463"/>
                  <a:pt x="108" y="463"/>
                </a:cubicBezTo>
                <a:cubicBezTo>
                  <a:pt x="108" y="464"/>
                  <a:pt x="108" y="464"/>
                  <a:pt x="109" y="464"/>
                </a:cubicBezTo>
                <a:cubicBezTo>
                  <a:pt x="111" y="466"/>
                  <a:pt x="113" y="467"/>
                  <a:pt x="113" y="470"/>
                </a:cubicBezTo>
                <a:cubicBezTo>
                  <a:pt x="113" y="471"/>
                  <a:pt x="114" y="472"/>
                  <a:pt x="115" y="472"/>
                </a:cubicBezTo>
                <a:cubicBezTo>
                  <a:pt x="115" y="473"/>
                  <a:pt x="115" y="474"/>
                  <a:pt x="115" y="475"/>
                </a:cubicBezTo>
                <a:cubicBezTo>
                  <a:pt x="115" y="475"/>
                  <a:pt x="115" y="474"/>
                  <a:pt x="115" y="474"/>
                </a:cubicBezTo>
                <a:cubicBezTo>
                  <a:pt x="115" y="474"/>
                  <a:pt x="115" y="474"/>
                  <a:pt x="115" y="474"/>
                </a:cubicBezTo>
                <a:cubicBezTo>
                  <a:pt x="115" y="475"/>
                  <a:pt x="114" y="475"/>
                  <a:pt x="115" y="475"/>
                </a:cubicBezTo>
                <a:cubicBezTo>
                  <a:pt x="115" y="475"/>
                  <a:pt x="115" y="475"/>
                  <a:pt x="115" y="475"/>
                </a:cubicBezTo>
                <a:cubicBezTo>
                  <a:pt x="116" y="474"/>
                  <a:pt x="116" y="475"/>
                  <a:pt x="116" y="475"/>
                </a:cubicBezTo>
                <a:cubicBezTo>
                  <a:pt x="117" y="476"/>
                  <a:pt x="117" y="477"/>
                  <a:pt x="118" y="478"/>
                </a:cubicBezTo>
                <a:cubicBezTo>
                  <a:pt x="119" y="479"/>
                  <a:pt x="119" y="480"/>
                  <a:pt x="120" y="481"/>
                </a:cubicBezTo>
                <a:cubicBezTo>
                  <a:pt x="121" y="483"/>
                  <a:pt x="122" y="484"/>
                  <a:pt x="123" y="486"/>
                </a:cubicBezTo>
                <a:cubicBezTo>
                  <a:pt x="124" y="487"/>
                  <a:pt x="124" y="489"/>
                  <a:pt x="125" y="490"/>
                </a:cubicBezTo>
                <a:cubicBezTo>
                  <a:pt x="125" y="490"/>
                  <a:pt x="126" y="490"/>
                  <a:pt x="126" y="491"/>
                </a:cubicBezTo>
                <a:cubicBezTo>
                  <a:pt x="125" y="492"/>
                  <a:pt x="127" y="493"/>
                  <a:pt x="127" y="495"/>
                </a:cubicBezTo>
                <a:cubicBezTo>
                  <a:pt x="127" y="495"/>
                  <a:pt x="127" y="495"/>
                  <a:pt x="128" y="495"/>
                </a:cubicBezTo>
                <a:cubicBezTo>
                  <a:pt x="128" y="495"/>
                  <a:pt x="128" y="496"/>
                  <a:pt x="129" y="496"/>
                </a:cubicBezTo>
                <a:cubicBezTo>
                  <a:pt x="129" y="497"/>
                  <a:pt x="129" y="498"/>
                  <a:pt x="130" y="499"/>
                </a:cubicBezTo>
                <a:cubicBezTo>
                  <a:pt x="131" y="500"/>
                  <a:pt x="130" y="501"/>
                  <a:pt x="131" y="501"/>
                </a:cubicBezTo>
                <a:cubicBezTo>
                  <a:pt x="132" y="502"/>
                  <a:pt x="132" y="503"/>
                  <a:pt x="133" y="504"/>
                </a:cubicBezTo>
                <a:cubicBezTo>
                  <a:pt x="135" y="505"/>
                  <a:pt x="135" y="508"/>
                  <a:pt x="136" y="509"/>
                </a:cubicBezTo>
                <a:cubicBezTo>
                  <a:pt x="136" y="510"/>
                  <a:pt x="136" y="510"/>
                  <a:pt x="137" y="511"/>
                </a:cubicBezTo>
                <a:cubicBezTo>
                  <a:pt x="137" y="511"/>
                  <a:pt x="137" y="512"/>
                  <a:pt x="138" y="513"/>
                </a:cubicBezTo>
                <a:cubicBezTo>
                  <a:pt x="138" y="513"/>
                  <a:pt x="139" y="514"/>
                  <a:pt x="139" y="514"/>
                </a:cubicBezTo>
                <a:cubicBezTo>
                  <a:pt x="139" y="515"/>
                  <a:pt x="139" y="515"/>
                  <a:pt x="140" y="516"/>
                </a:cubicBezTo>
                <a:cubicBezTo>
                  <a:pt x="141" y="516"/>
                  <a:pt x="141" y="517"/>
                  <a:pt x="141" y="518"/>
                </a:cubicBezTo>
                <a:cubicBezTo>
                  <a:pt x="142" y="519"/>
                  <a:pt x="142" y="519"/>
                  <a:pt x="142" y="520"/>
                </a:cubicBezTo>
                <a:cubicBezTo>
                  <a:pt x="142" y="520"/>
                  <a:pt x="142" y="521"/>
                  <a:pt x="143" y="521"/>
                </a:cubicBezTo>
                <a:cubicBezTo>
                  <a:pt x="143" y="522"/>
                  <a:pt x="143" y="522"/>
                  <a:pt x="144" y="523"/>
                </a:cubicBezTo>
                <a:cubicBezTo>
                  <a:pt x="143" y="525"/>
                  <a:pt x="140" y="527"/>
                  <a:pt x="138" y="528"/>
                </a:cubicBezTo>
                <a:cubicBezTo>
                  <a:pt x="137" y="527"/>
                  <a:pt x="136" y="529"/>
                  <a:pt x="135" y="529"/>
                </a:cubicBezTo>
                <a:cubicBezTo>
                  <a:pt x="135" y="529"/>
                  <a:pt x="134" y="529"/>
                  <a:pt x="134" y="530"/>
                </a:cubicBezTo>
                <a:cubicBezTo>
                  <a:pt x="134" y="530"/>
                  <a:pt x="134" y="530"/>
                  <a:pt x="133" y="530"/>
                </a:cubicBezTo>
                <a:cubicBezTo>
                  <a:pt x="132" y="530"/>
                  <a:pt x="132" y="532"/>
                  <a:pt x="130" y="532"/>
                </a:cubicBezTo>
                <a:cubicBezTo>
                  <a:pt x="129" y="532"/>
                  <a:pt x="128" y="533"/>
                  <a:pt x="128" y="534"/>
                </a:cubicBezTo>
                <a:cubicBezTo>
                  <a:pt x="127" y="534"/>
                  <a:pt x="127" y="534"/>
                  <a:pt x="127" y="535"/>
                </a:cubicBezTo>
                <a:cubicBezTo>
                  <a:pt x="127" y="536"/>
                  <a:pt x="127" y="536"/>
                  <a:pt x="128" y="537"/>
                </a:cubicBezTo>
                <a:cubicBezTo>
                  <a:pt x="128" y="538"/>
                  <a:pt x="129" y="539"/>
                  <a:pt x="129" y="540"/>
                </a:cubicBezTo>
                <a:cubicBezTo>
                  <a:pt x="130" y="541"/>
                  <a:pt x="129" y="542"/>
                  <a:pt x="130" y="543"/>
                </a:cubicBezTo>
                <a:cubicBezTo>
                  <a:pt x="130" y="545"/>
                  <a:pt x="132" y="546"/>
                  <a:pt x="131" y="548"/>
                </a:cubicBezTo>
                <a:cubicBezTo>
                  <a:pt x="133" y="549"/>
                  <a:pt x="132" y="552"/>
                  <a:pt x="134" y="553"/>
                </a:cubicBezTo>
                <a:cubicBezTo>
                  <a:pt x="134" y="554"/>
                  <a:pt x="134" y="555"/>
                  <a:pt x="135" y="555"/>
                </a:cubicBezTo>
                <a:cubicBezTo>
                  <a:pt x="135" y="557"/>
                  <a:pt x="136" y="558"/>
                  <a:pt x="136" y="559"/>
                </a:cubicBezTo>
                <a:cubicBezTo>
                  <a:pt x="136" y="559"/>
                  <a:pt x="136" y="560"/>
                  <a:pt x="136" y="560"/>
                </a:cubicBezTo>
                <a:cubicBezTo>
                  <a:pt x="137" y="561"/>
                  <a:pt x="137" y="561"/>
                  <a:pt x="138" y="562"/>
                </a:cubicBezTo>
                <a:cubicBezTo>
                  <a:pt x="138" y="562"/>
                  <a:pt x="138" y="563"/>
                  <a:pt x="138" y="563"/>
                </a:cubicBezTo>
                <a:cubicBezTo>
                  <a:pt x="138" y="565"/>
                  <a:pt x="139" y="566"/>
                  <a:pt x="140" y="567"/>
                </a:cubicBezTo>
                <a:cubicBezTo>
                  <a:pt x="140" y="569"/>
                  <a:pt x="141" y="570"/>
                  <a:pt x="141" y="572"/>
                </a:cubicBezTo>
                <a:cubicBezTo>
                  <a:pt x="141" y="573"/>
                  <a:pt x="142" y="573"/>
                  <a:pt x="142" y="574"/>
                </a:cubicBezTo>
                <a:cubicBezTo>
                  <a:pt x="142" y="574"/>
                  <a:pt x="141" y="574"/>
                  <a:pt x="141" y="574"/>
                </a:cubicBezTo>
                <a:cubicBezTo>
                  <a:pt x="141" y="575"/>
                  <a:pt x="141" y="575"/>
                  <a:pt x="142" y="575"/>
                </a:cubicBezTo>
                <a:cubicBezTo>
                  <a:pt x="142" y="575"/>
                  <a:pt x="141" y="576"/>
                  <a:pt x="141" y="576"/>
                </a:cubicBezTo>
                <a:cubicBezTo>
                  <a:pt x="142" y="577"/>
                  <a:pt x="144" y="577"/>
                  <a:pt x="144" y="579"/>
                </a:cubicBezTo>
                <a:cubicBezTo>
                  <a:pt x="144" y="580"/>
                  <a:pt x="145" y="580"/>
                  <a:pt x="145" y="581"/>
                </a:cubicBezTo>
                <a:cubicBezTo>
                  <a:pt x="145" y="581"/>
                  <a:pt x="145" y="581"/>
                  <a:pt x="145" y="581"/>
                </a:cubicBezTo>
                <a:cubicBezTo>
                  <a:pt x="145" y="581"/>
                  <a:pt x="145" y="582"/>
                  <a:pt x="144" y="581"/>
                </a:cubicBezTo>
                <a:cubicBezTo>
                  <a:pt x="144" y="581"/>
                  <a:pt x="144" y="581"/>
                  <a:pt x="143" y="581"/>
                </a:cubicBezTo>
                <a:cubicBezTo>
                  <a:pt x="143" y="581"/>
                  <a:pt x="142" y="581"/>
                  <a:pt x="142" y="581"/>
                </a:cubicBezTo>
                <a:cubicBezTo>
                  <a:pt x="143" y="582"/>
                  <a:pt x="143" y="583"/>
                  <a:pt x="143" y="584"/>
                </a:cubicBezTo>
                <a:cubicBezTo>
                  <a:pt x="143" y="584"/>
                  <a:pt x="142" y="584"/>
                  <a:pt x="142" y="584"/>
                </a:cubicBezTo>
                <a:cubicBezTo>
                  <a:pt x="141" y="584"/>
                  <a:pt x="141" y="585"/>
                  <a:pt x="141" y="586"/>
                </a:cubicBezTo>
                <a:cubicBezTo>
                  <a:pt x="141" y="586"/>
                  <a:pt x="142" y="586"/>
                  <a:pt x="142" y="586"/>
                </a:cubicBezTo>
                <a:cubicBezTo>
                  <a:pt x="143" y="586"/>
                  <a:pt x="143" y="586"/>
                  <a:pt x="144" y="586"/>
                </a:cubicBezTo>
                <a:cubicBezTo>
                  <a:pt x="143" y="587"/>
                  <a:pt x="142" y="588"/>
                  <a:pt x="143" y="589"/>
                </a:cubicBezTo>
                <a:cubicBezTo>
                  <a:pt x="143" y="590"/>
                  <a:pt x="143" y="590"/>
                  <a:pt x="144" y="590"/>
                </a:cubicBezTo>
                <a:cubicBezTo>
                  <a:pt x="144" y="591"/>
                  <a:pt x="144" y="591"/>
                  <a:pt x="144" y="591"/>
                </a:cubicBezTo>
                <a:cubicBezTo>
                  <a:pt x="143" y="591"/>
                  <a:pt x="142" y="592"/>
                  <a:pt x="142" y="593"/>
                </a:cubicBezTo>
                <a:cubicBezTo>
                  <a:pt x="142" y="593"/>
                  <a:pt x="141" y="593"/>
                  <a:pt x="141" y="593"/>
                </a:cubicBezTo>
                <a:cubicBezTo>
                  <a:pt x="140" y="593"/>
                  <a:pt x="140" y="593"/>
                  <a:pt x="140" y="592"/>
                </a:cubicBezTo>
                <a:cubicBezTo>
                  <a:pt x="140" y="592"/>
                  <a:pt x="140" y="591"/>
                  <a:pt x="141" y="591"/>
                </a:cubicBezTo>
                <a:cubicBezTo>
                  <a:pt x="141" y="591"/>
                  <a:pt x="141" y="591"/>
                  <a:pt x="142" y="591"/>
                </a:cubicBezTo>
                <a:cubicBezTo>
                  <a:pt x="141" y="590"/>
                  <a:pt x="141" y="589"/>
                  <a:pt x="140" y="589"/>
                </a:cubicBezTo>
                <a:cubicBezTo>
                  <a:pt x="140" y="589"/>
                  <a:pt x="140" y="588"/>
                  <a:pt x="139" y="588"/>
                </a:cubicBezTo>
                <a:cubicBezTo>
                  <a:pt x="139" y="588"/>
                  <a:pt x="138" y="588"/>
                  <a:pt x="138" y="589"/>
                </a:cubicBezTo>
                <a:cubicBezTo>
                  <a:pt x="137" y="589"/>
                  <a:pt x="137" y="589"/>
                  <a:pt x="137" y="589"/>
                </a:cubicBezTo>
                <a:cubicBezTo>
                  <a:pt x="136" y="588"/>
                  <a:pt x="134" y="587"/>
                  <a:pt x="133" y="586"/>
                </a:cubicBezTo>
                <a:cubicBezTo>
                  <a:pt x="134" y="584"/>
                  <a:pt x="131" y="584"/>
                  <a:pt x="131" y="582"/>
                </a:cubicBezTo>
                <a:cubicBezTo>
                  <a:pt x="131" y="582"/>
                  <a:pt x="131" y="581"/>
                  <a:pt x="130" y="581"/>
                </a:cubicBezTo>
                <a:cubicBezTo>
                  <a:pt x="129" y="579"/>
                  <a:pt x="127" y="578"/>
                  <a:pt x="126" y="577"/>
                </a:cubicBezTo>
                <a:cubicBezTo>
                  <a:pt x="125" y="576"/>
                  <a:pt x="125" y="575"/>
                  <a:pt x="125" y="574"/>
                </a:cubicBezTo>
                <a:cubicBezTo>
                  <a:pt x="124" y="573"/>
                  <a:pt x="124" y="572"/>
                  <a:pt x="122" y="571"/>
                </a:cubicBezTo>
                <a:cubicBezTo>
                  <a:pt x="120" y="570"/>
                  <a:pt x="120" y="567"/>
                  <a:pt x="118" y="566"/>
                </a:cubicBezTo>
                <a:cubicBezTo>
                  <a:pt x="118" y="565"/>
                  <a:pt x="118" y="565"/>
                  <a:pt x="117" y="564"/>
                </a:cubicBezTo>
                <a:cubicBezTo>
                  <a:pt x="116" y="563"/>
                  <a:pt x="114" y="561"/>
                  <a:pt x="113" y="560"/>
                </a:cubicBezTo>
                <a:cubicBezTo>
                  <a:pt x="112" y="558"/>
                  <a:pt x="111" y="557"/>
                  <a:pt x="109" y="555"/>
                </a:cubicBezTo>
                <a:cubicBezTo>
                  <a:pt x="108" y="554"/>
                  <a:pt x="108" y="553"/>
                  <a:pt x="107" y="552"/>
                </a:cubicBezTo>
                <a:cubicBezTo>
                  <a:pt x="106" y="551"/>
                  <a:pt x="105" y="551"/>
                  <a:pt x="105" y="549"/>
                </a:cubicBezTo>
                <a:cubicBezTo>
                  <a:pt x="104" y="548"/>
                  <a:pt x="103" y="547"/>
                  <a:pt x="102" y="546"/>
                </a:cubicBezTo>
                <a:cubicBezTo>
                  <a:pt x="102" y="544"/>
                  <a:pt x="100" y="544"/>
                  <a:pt x="99" y="542"/>
                </a:cubicBezTo>
                <a:cubicBezTo>
                  <a:pt x="99" y="541"/>
                  <a:pt x="100" y="541"/>
                  <a:pt x="100" y="540"/>
                </a:cubicBezTo>
                <a:cubicBezTo>
                  <a:pt x="99" y="540"/>
                  <a:pt x="99" y="540"/>
                  <a:pt x="98" y="540"/>
                </a:cubicBezTo>
                <a:cubicBezTo>
                  <a:pt x="97" y="539"/>
                  <a:pt x="96" y="538"/>
                  <a:pt x="96" y="538"/>
                </a:cubicBezTo>
                <a:cubicBezTo>
                  <a:pt x="95" y="537"/>
                  <a:pt x="94" y="536"/>
                  <a:pt x="94" y="535"/>
                </a:cubicBezTo>
                <a:cubicBezTo>
                  <a:pt x="95" y="534"/>
                  <a:pt x="97" y="536"/>
                  <a:pt x="97" y="535"/>
                </a:cubicBezTo>
                <a:cubicBezTo>
                  <a:pt x="97" y="534"/>
                  <a:pt x="96" y="534"/>
                  <a:pt x="96" y="533"/>
                </a:cubicBezTo>
                <a:cubicBezTo>
                  <a:pt x="95" y="533"/>
                  <a:pt x="95" y="533"/>
                  <a:pt x="94" y="534"/>
                </a:cubicBezTo>
                <a:cubicBezTo>
                  <a:pt x="94" y="535"/>
                  <a:pt x="94" y="535"/>
                  <a:pt x="94" y="535"/>
                </a:cubicBezTo>
                <a:moveTo>
                  <a:pt x="125" y="496"/>
                </a:moveTo>
                <a:cubicBezTo>
                  <a:pt x="125" y="496"/>
                  <a:pt x="124" y="495"/>
                  <a:pt x="124" y="495"/>
                </a:cubicBezTo>
                <a:cubicBezTo>
                  <a:pt x="124" y="495"/>
                  <a:pt x="124" y="495"/>
                  <a:pt x="124" y="495"/>
                </a:cubicBezTo>
                <a:cubicBezTo>
                  <a:pt x="124" y="495"/>
                  <a:pt x="124" y="496"/>
                  <a:pt x="124" y="496"/>
                </a:cubicBezTo>
                <a:cubicBezTo>
                  <a:pt x="124" y="496"/>
                  <a:pt x="124" y="496"/>
                  <a:pt x="124" y="496"/>
                </a:cubicBezTo>
                <a:cubicBezTo>
                  <a:pt x="124" y="496"/>
                  <a:pt x="125" y="496"/>
                  <a:pt x="124" y="495"/>
                </a:cubicBezTo>
                <a:cubicBezTo>
                  <a:pt x="124" y="495"/>
                  <a:pt x="124" y="494"/>
                  <a:pt x="122" y="494"/>
                </a:cubicBezTo>
                <a:cubicBezTo>
                  <a:pt x="123" y="494"/>
                  <a:pt x="123" y="494"/>
                  <a:pt x="123" y="494"/>
                </a:cubicBezTo>
                <a:cubicBezTo>
                  <a:pt x="123" y="494"/>
                  <a:pt x="123" y="494"/>
                  <a:pt x="123" y="494"/>
                </a:cubicBezTo>
                <a:cubicBezTo>
                  <a:pt x="123" y="494"/>
                  <a:pt x="122" y="493"/>
                  <a:pt x="122" y="494"/>
                </a:cubicBezTo>
                <a:cubicBezTo>
                  <a:pt x="122" y="494"/>
                  <a:pt x="122" y="494"/>
                  <a:pt x="123" y="494"/>
                </a:cubicBezTo>
                <a:cubicBezTo>
                  <a:pt x="123" y="495"/>
                  <a:pt x="123" y="495"/>
                  <a:pt x="125" y="496"/>
                </a:cubicBezTo>
                <a:moveTo>
                  <a:pt x="135" y="563"/>
                </a:moveTo>
                <a:cubicBezTo>
                  <a:pt x="135" y="563"/>
                  <a:pt x="135" y="563"/>
                  <a:pt x="135" y="563"/>
                </a:cubicBezTo>
                <a:cubicBezTo>
                  <a:pt x="135" y="563"/>
                  <a:pt x="135" y="562"/>
                  <a:pt x="135" y="562"/>
                </a:cubicBezTo>
                <a:cubicBezTo>
                  <a:pt x="135" y="562"/>
                  <a:pt x="135" y="562"/>
                  <a:pt x="134" y="562"/>
                </a:cubicBezTo>
                <a:cubicBezTo>
                  <a:pt x="134" y="562"/>
                  <a:pt x="135" y="562"/>
                  <a:pt x="135" y="563"/>
                </a:cubicBezTo>
                <a:cubicBezTo>
                  <a:pt x="135" y="564"/>
                  <a:pt x="135" y="564"/>
                  <a:pt x="136" y="566"/>
                </a:cubicBezTo>
                <a:cubicBezTo>
                  <a:pt x="136" y="565"/>
                  <a:pt x="137" y="565"/>
                  <a:pt x="137" y="564"/>
                </a:cubicBezTo>
                <a:cubicBezTo>
                  <a:pt x="136" y="564"/>
                  <a:pt x="136" y="563"/>
                  <a:pt x="135" y="563"/>
                </a:cubicBezTo>
                <a:moveTo>
                  <a:pt x="99" y="534"/>
                </a:moveTo>
                <a:cubicBezTo>
                  <a:pt x="100" y="535"/>
                  <a:pt x="101" y="534"/>
                  <a:pt x="102" y="534"/>
                </a:cubicBezTo>
                <a:cubicBezTo>
                  <a:pt x="102" y="534"/>
                  <a:pt x="102" y="533"/>
                  <a:pt x="102" y="533"/>
                </a:cubicBezTo>
                <a:cubicBezTo>
                  <a:pt x="102" y="533"/>
                  <a:pt x="102" y="532"/>
                  <a:pt x="101" y="532"/>
                </a:cubicBezTo>
                <a:cubicBezTo>
                  <a:pt x="101" y="533"/>
                  <a:pt x="100" y="533"/>
                  <a:pt x="99" y="534"/>
                </a:cubicBezTo>
                <a:moveTo>
                  <a:pt x="115" y="484"/>
                </a:moveTo>
                <a:cubicBezTo>
                  <a:pt x="115" y="484"/>
                  <a:pt x="115" y="484"/>
                  <a:pt x="115" y="484"/>
                </a:cubicBezTo>
                <a:cubicBezTo>
                  <a:pt x="114" y="485"/>
                  <a:pt x="114" y="485"/>
                  <a:pt x="115" y="485"/>
                </a:cubicBezTo>
                <a:cubicBezTo>
                  <a:pt x="115" y="486"/>
                  <a:pt x="115" y="486"/>
                  <a:pt x="116" y="486"/>
                </a:cubicBezTo>
                <a:cubicBezTo>
                  <a:pt x="116" y="486"/>
                  <a:pt x="116" y="485"/>
                  <a:pt x="116" y="485"/>
                </a:cubicBezTo>
                <a:cubicBezTo>
                  <a:pt x="116" y="485"/>
                  <a:pt x="115" y="484"/>
                  <a:pt x="115" y="484"/>
                </a:cubicBezTo>
                <a:moveTo>
                  <a:pt x="99" y="529"/>
                </a:moveTo>
                <a:cubicBezTo>
                  <a:pt x="98" y="530"/>
                  <a:pt x="98" y="531"/>
                  <a:pt x="99" y="531"/>
                </a:cubicBezTo>
                <a:cubicBezTo>
                  <a:pt x="99" y="531"/>
                  <a:pt x="99" y="530"/>
                  <a:pt x="99" y="529"/>
                </a:cubicBezTo>
                <a:moveTo>
                  <a:pt x="132" y="561"/>
                </a:moveTo>
                <a:cubicBezTo>
                  <a:pt x="132" y="560"/>
                  <a:pt x="132" y="560"/>
                  <a:pt x="132" y="560"/>
                </a:cubicBezTo>
                <a:cubicBezTo>
                  <a:pt x="132" y="560"/>
                  <a:pt x="132" y="560"/>
                  <a:pt x="132" y="560"/>
                </a:cubicBezTo>
                <a:cubicBezTo>
                  <a:pt x="131" y="560"/>
                  <a:pt x="131" y="561"/>
                  <a:pt x="132" y="561"/>
                </a:cubicBezTo>
                <a:cubicBezTo>
                  <a:pt x="132" y="562"/>
                  <a:pt x="132" y="561"/>
                  <a:pt x="132" y="561"/>
                </a:cubicBezTo>
                <a:moveTo>
                  <a:pt x="130" y="563"/>
                </a:moveTo>
                <a:cubicBezTo>
                  <a:pt x="130" y="563"/>
                  <a:pt x="130" y="563"/>
                  <a:pt x="130" y="563"/>
                </a:cubicBezTo>
                <a:cubicBezTo>
                  <a:pt x="130" y="563"/>
                  <a:pt x="130" y="563"/>
                  <a:pt x="130" y="564"/>
                </a:cubicBezTo>
                <a:cubicBezTo>
                  <a:pt x="130" y="563"/>
                  <a:pt x="130" y="563"/>
                  <a:pt x="130" y="563"/>
                </a:cubicBezTo>
                <a:cubicBezTo>
                  <a:pt x="130" y="563"/>
                  <a:pt x="130" y="563"/>
                  <a:pt x="130" y="563"/>
                </a:cubicBezTo>
                <a:moveTo>
                  <a:pt x="132" y="565"/>
                </a:moveTo>
                <a:cubicBezTo>
                  <a:pt x="132" y="565"/>
                  <a:pt x="132" y="565"/>
                  <a:pt x="132" y="565"/>
                </a:cubicBezTo>
                <a:cubicBezTo>
                  <a:pt x="132" y="565"/>
                  <a:pt x="132" y="565"/>
                  <a:pt x="132" y="565"/>
                </a:cubicBezTo>
                <a:cubicBezTo>
                  <a:pt x="132" y="565"/>
                  <a:pt x="132" y="565"/>
                  <a:pt x="132" y="565"/>
                </a:cubicBezTo>
                <a:cubicBezTo>
                  <a:pt x="132" y="565"/>
                  <a:pt x="132" y="565"/>
                  <a:pt x="132" y="565"/>
                </a:cubicBezTo>
                <a:moveTo>
                  <a:pt x="127" y="525"/>
                </a:moveTo>
                <a:cubicBezTo>
                  <a:pt x="127" y="524"/>
                  <a:pt x="128" y="524"/>
                  <a:pt x="128" y="524"/>
                </a:cubicBezTo>
                <a:cubicBezTo>
                  <a:pt x="127" y="524"/>
                  <a:pt x="127" y="524"/>
                  <a:pt x="127" y="524"/>
                </a:cubicBezTo>
                <a:cubicBezTo>
                  <a:pt x="127" y="524"/>
                  <a:pt x="127" y="524"/>
                  <a:pt x="127" y="524"/>
                </a:cubicBezTo>
                <a:cubicBezTo>
                  <a:pt x="127" y="524"/>
                  <a:pt x="127" y="524"/>
                  <a:pt x="127" y="525"/>
                </a:cubicBezTo>
                <a:moveTo>
                  <a:pt x="99" y="535"/>
                </a:moveTo>
                <a:cubicBezTo>
                  <a:pt x="99" y="535"/>
                  <a:pt x="98" y="535"/>
                  <a:pt x="98" y="536"/>
                </a:cubicBezTo>
                <a:cubicBezTo>
                  <a:pt x="98" y="536"/>
                  <a:pt x="98" y="536"/>
                  <a:pt x="99" y="536"/>
                </a:cubicBezTo>
                <a:cubicBezTo>
                  <a:pt x="99" y="536"/>
                  <a:pt x="99" y="536"/>
                  <a:pt x="99" y="536"/>
                </a:cubicBezTo>
                <a:cubicBezTo>
                  <a:pt x="99" y="535"/>
                  <a:pt x="99" y="535"/>
                  <a:pt x="99" y="535"/>
                </a:cubicBezTo>
                <a:moveTo>
                  <a:pt x="101" y="531"/>
                </a:moveTo>
                <a:cubicBezTo>
                  <a:pt x="101" y="531"/>
                  <a:pt x="101" y="531"/>
                  <a:pt x="101" y="530"/>
                </a:cubicBezTo>
                <a:cubicBezTo>
                  <a:pt x="100" y="530"/>
                  <a:pt x="100" y="531"/>
                  <a:pt x="100" y="531"/>
                </a:cubicBezTo>
                <a:cubicBezTo>
                  <a:pt x="100" y="531"/>
                  <a:pt x="100" y="531"/>
                  <a:pt x="101" y="531"/>
                </a:cubicBezTo>
                <a:cubicBezTo>
                  <a:pt x="101" y="531"/>
                  <a:pt x="101" y="531"/>
                  <a:pt x="101" y="531"/>
                </a:cubicBezTo>
                <a:moveTo>
                  <a:pt x="127" y="519"/>
                </a:moveTo>
                <a:cubicBezTo>
                  <a:pt x="127" y="519"/>
                  <a:pt x="127" y="519"/>
                  <a:pt x="127" y="519"/>
                </a:cubicBezTo>
                <a:cubicBezTo>
                  <a:pt x="127" y="520"/>
                  <a:pt x="127" y="520"/>
                  <a:pt x="127" y="520"/>
                </a:cubicBezTo>
                <a:cubicBezTo>
                  <a:pt x="127" y="520"/>
                  <a:pt x="127" y="520"/>
                  <a:pt x="127" y="520"/>
                </a:cubicBezTo>
                <a:cubicBezTo>
                  <a:pt x="127" y="519"/>
                  <a:pt x="127" y="519"/>
                  <a:pt x="127" y="519"/>
                </a:cubicBezTo>
                <a:moveTo>
                  <a:pt x="131" y="522"/>
                </a:moveTo>
                <a:cubicBezTo>
                  <a:pt x="131" y="523"/>
                  <a:pt x="131" y="523"/>
                  <a:pt x="131" y="523"/>
                </a:cubicBezTo>
                <a:cubicBezTo>
                  <a:pt x="131" y="523"/>
                  <a:pt x="131" y="522"/>
                  <a:pt x="131" y="522"/>
                </a:cubicBezTo>
                <a:cubicBezTo>
                  <a:pt x="131" y="522"/>
                  <a:pt x="131" y="522"/>
                  <a:pt x="131" y="522"/>
                </a:cubicBezTo>
                <a:cubicBezTo>
                  <a:pt x="131" y="522"/>
                  <a:pt x="131" y="522"/>
                  <a:pt x="131" y="522"/>
                </a:cubicBezTo>
                <a:moveTo>
                  <a:pt x="109" y="466"/>
                </a:moveTo>
                <a:cubicBezTo>
                  <a:pt x="109" y="466"/>
                  <a:pt x="109" y="466"/>
                  <a:pt x="109" y="466"/>
                </a:cubicBezTo>
                <a:cubicBezTo>
                  <a:pt x="109" y="466"/>
                  <a:pt x="109" y="467"/>
                  <a:pt x="109" y="467"/>
                </a:cubicBezTo>
                <a:cubicBezTo>
                  <a:pt x="109" y="467"/>
                  <a:pt x="110" y="466"/>
                  <a:pt x="110" y="466"/>
                </a:cubicBezTo>
                <a:cubicBezTo>
                  <a:pt x="109" y="466"/>
                  <a:pt x="109" y="466"/>
                  <a:pt x="109" y="466"/>
                </a:cubicBezTo>
                <a:moveTo>
                  <a:pt x="113" y="489"/>
                </a:moveTo>
                <a:cubicBezTo>
                  <a:pt x="113" y="489"/>
                  <a:pt x="113" y="489"/>
                  <a:pt x="113" y="489"/>
                </a:cubicBezTo>
                <a:cubicBezTo>
                  <a:pt x="113" y="489"/>
                  <a:pt x="113" y="489"/>
                  <a:pt x="113" y="489"/>
                </a:cubicBezTo>
                <a:cubicBezTo>
                  <a:pt x="113" y="489"/>
                  <a:pt x="113" y="489"/>
                  <a:pt x="113" y="490"/>
                </a:cubicBezTo>
                <a:cubicBezTo>
                  <a:pt x="113" y="489"/>
                  <a:pt x="113" y="489"/>
                  <a:pt x="113" y="489"/>
                </a:cubicBezTo>
                <a:moveTo>
                  <a:pt x="111" y="471"/>
                </a:moveTo>
                <a:cubicBezTo>
                  <a:pt x="111" y="471"/>
                  <a:pt x="111" y="471"/>
                  <a:pt x="111" y="472"/>
                </a:cubicBezTo>
                <a:cubicBezTo>
                  <a:pt x="111" y="471"/>
                  <a:pt x="111" y="471"/>
                  <a:pt x="111" y="471"/>
                </a:cubicBezTo>
                <a:cubicBezTo>
                  <a:pt x="111" y="471"/>
                  <a:pt x="111" y="471"/>
                  <a:pt x="111" y="471"/>
                </a:cubicBezTo>
                <a:cubicBezTo>
                  <a:pt x="111" y="471"/>
                  <a:pt x="111" y="471"/>
                  <a:pt x="111" y="471"/>
                </a:cubicBezTo>
                <a:moveTo>
                  <a:pt x="113" y="475"/>
                </a:moveTo>
                <a:cubicBezTo>
                  <a:pt x="113" y="475"/>
                  <a:pt x="113" y="476"/>
                  <a:pt x="113" y="476"/>
                </a:cubicBezTo>
                <a:cubicBezTo>
                  <a:pt x="113" y="476"/>
                  <a:pt x="113" y="476"/>
                  <a:pt x="113" y="476"/>
                </a:cubicBezTo>
                <a:cubicBezTo>
                  <a:pt x="113" y="476"/>
                  <a:pt x="113" y="476"/>
                  <a:pt x="113" y="476"/>
                </a:cubicBezTo>
                <a:cubicBezTo>
                  <a:pt x="113" y="476"/>
                  <a:pt x="113" y="476"/>
                  <a:pt x="113" y="475"/>
                </a:cubicBezTo>
                <a:moveTo>
                  <a:pt x="115" y="481"/>
                </a:moveTo>
                <a:cubicBezTo>
                  <a:pt x="115" y="481"/>
                  <a:pt x="115" y="481"/>
                  <a:pt x="115" y="481"/>
                </a:cubicBezTo>
                <a:cubicBezTo>
                  <a:pt x="115" y="480"/>
                  <a:pt x="115" y="480"/>
                  <a:pt x="115" y="480"/>
                </a:cubicBezTo>
                <a:cubicBezTo>
                  <a:pt x="115" y="480"/>
                  <a:pt x="114" y="480"/>
                  <a:pt x="114" y="481"/>
                </a:cubicBezTo>
                <a:cubicBezTo>
                  <a:pt x="115" y="481"/>
                  <a:pt x="115" y="481"/>
                  <a:pt x="115" y="481"/>
                </a:cubicBezTo>
                <a:moveTo>
                  <a:pt x="115" y="482"/>
                </a:moveTo>
                <a:cubicBezTo>
                  <a:pt x="115" y="482"/>
                  <a:pt x="115" y="482"/>
                  <a:pt x="115" y="482"/>
                </a:cubicBezTo>
                <a:cubicBezTo>
                  <a:pt x="115" y="482"/>
                  <a:pt x="115" y="482"/>
                  <a:pt x="115" y="483"/>
                </a:cubicBezTo>
                <a:cubicBezTo>
                  <a:pt x="115" y="483"/>
                  <a:pt x="115" y="483"/>
                  <a:pt x="115" y="483"/>
                </a:cubicBezTo>
                <a:cubicBezTo>
                  <a:pt x="115" y="483"/>
                  <a:pt x="115" y="483"/>
                  <a:pt x="115" y="482"/>
                </a:cubicBezTo>
                <a:moveTo>
                  <a:pt x="118" y="485"/>
                </a:moveTo>
                <a:cubicBezTo>
                  <a:pt x="118" y="486"/>
                  <a:pt x="119" y="486"/>
                  <a:pt x="119" y="486"/>
                </a:cubicBezTo>
                <a:cubicBezTo>
                  <a:pt x="119" y="486"/>
                  <a:pt x="119" y="485"/>
                  <a:pt x="119" y="485"/>
                </a:cubicBezTo>
                <a:cubicBezTo>
                  <a:pt x="119" y="485"/>
                  <a:pt x="119" y="485"/>
                  <a:pt x="119" y="485"/>
                </a:cubicBezTo>
                <a:cubicBezTo>
                  <a:pt x="119" y="485"/>
                  <a:pt x="118" y="485"/>
                  <a:pt x="118" y="485"/>
                </a:cubicBezTo>
                <a:moveTo>
                  <a:pt x="680" y="580"/>
                </a:moveTo>
                <a:cubicBezTo>
                  <a:pt x="679" y="581"/>
                  <a:pt x="679" y="580"/>
                  <a:pt x="678" y="580"/>
                </a:cubicBezTo>
                <a:cubicBezTo>
                  <a:pt x="678" y="580"/>
                  <a:pt x="677" y="581"/>
                  <a:pt x="677" y="581"/>
                </a:cubicBezTo>
                <a:cubicBezTo>
                  <a:pt x="677" y="582"/>
                  <a:pt x="677" y="582"/>
                  <a:pt x="676" y="583"/>
                </a:cubicBezTo>
                <a:cubicBezTo>
                  <a:pt x="675" y="583"/>
                  <a:pt x="675" y="582"/>
                  <a:pt x="675" y="582"/>
                </a:cubicBezTo>
                <a:cubicBezTo>
                  <a:pt x="674" y="581"/>
                  <a:pt x="674" y="581"/>
                  <a:pt x="673" y="581"/>
                </a:cubicBezTo>
                <a:cubicBezTo>
                  <a:pt x="673" y="581"/>
                  <a:pt x="674" y="580"/>
                  <a:pt x="674" y="580"/>
                </a:cubicBezTo>
                <a:cubicBezTo>
                  <a:pt x="674" y="579"/>
                  <a:pt x="674" y="577"/>
                  <a:pt x="674" y="576"/>
                </a:cubicBezTo>
                <a:cubicBezTo>
                  <a:pt x="674" y="576"/>
                  <a:pt x="675" y="574"/>
                  <a:pt x="676" y="573"/>
                </a:cubicBezTo>
                <a:cubicBezTo>
                  <a:pt x="677" y="573"/>
                  <a:pt x="676" y="573"/>
                  <a:pt x="676" y="573"/>
                </a:cubicBezTo>
                <a:cubicBezTo>
                  <a:pt x="676" y="573"/>
                  <a:pt x="676" y="573"/>
                  <a:pt x="676" y="573"/>
                </a:cubicBezTo>
                <a:cubicBezTo>
                  <a:pt x="676" y="573"/>
                  <a:pt x="676" y="573"/>
                  <a:pt x="676" y="573"/>
                </a:cubicBezTo>
                <a:cubicBezTo>
                  <a:pt x="676" y="574"/>
                  <a:pt x="676" y="574"/>
                  <a:pt x="676" y="574"/>
                </a:cubicBezTo>
                <a:cubicBezTo>
                  <a:pt x="676" y="574"/>
                  <a:pt x="677" y="574"/>
                  <a:pt x="676" y="573"/>
                </a:cubicBezTo>
                <a:cubicBezTo>
                  <a:pt x="676" y="572"/>
                  <a:pt x="677" y="572"/>
                  <a:pt x="677" y="571"/>
                </a:cubicBezTo>
                <a:cubicBezTo>
                  <a:pt x="677" y="569"/>
                  <a:pt x="678" y="567"/>
                  <a:pt x="680" y="565"/>
                </a:cubicBezTo>
                <a:cubicBezTo>
                  <a:pt x="680" y="565"/>
                  <a:pt x="678" y="564"/>
                  <a:pt x="679" y="564"/>
                </a:cubicBezTo>
                <a:cubicBezTo>
                  <a:pt x="679" y="563"/>
                  <a:pt x="680" y="563"/>
                  <a:pt x="680" y="562"/>
                </a:cubicBezTo>
                <a:cubicBezTo>
                  <a:pt x="680" y="562"/>
                  <a:pt x="680" y="561"/>
                  <a:pt x="680" y="561"/>
                </a:cubicBezTo>
                <a:cubicBezTo>
                  <a:pt x="681" y="560"/>
                  <a:pt x="682" y="559"/>
                  <a:pt x="682" y="558"/>
                </a:cubicBezTo>
                <a:cubicBezTo>
                  <a:pt x="682" y="557"/>
                  <a:pt x="683" y="556"/>
                  <a:pt x="683" y="555"/>
                </a:cubicBezTo>
                <a:cubicBezTo>
                  <a:pt x="684" y="553"/>
                  <a:pt x="685" y="552"/>
                  <a:pt x="684" y="551"/>
                </a:cubicBezTo>
                <a:cubicBezTo>
                  <a:pt x="686" y="550"/>
                  <a:pt x="686" y="550"/>
                  <a:pt x="688" y="550"/>
                </a:cubicBezTo>
                <a:cubicBezTo>
                  <a:pt x="687" y="550"/>
                  <a:pt x="686" y="549"/>
                  <a:pt x="686" y="549"/>
                </a:cubicBezTo>
                <a:cubicBezTo>
                  <a:pt x="685" y="549"/>
                  <a:pt x="685" y="548"/>
                  <a:pt x="685" y="548"/>
                </a:cubicBezTo>
                <a:cubicBezTo>
                  <a:pt x="686" y="547"/>
                  <a:pt x="686" y="546"/>
                  <a:pt x="687" y="546"/>
                </a:cubicBezTo>
                <a:cubicBezTo>
                  <a:pt x="687" y="545"/>
                  <a:pt x="688" y="544"/>
                  <a:pt x="688" y="543"/>
                </a:cubicBezTo>
                <a:cubicBezTo>
                  <a:pt x="688" y="542"/>
                  <a:pt x="689" y="541"/>
                  <a:pt x="689" y="540"/>
                </a:cubicBezTo>
                <a:cubicBezTo>
                  <a:pt x="689" y="538"/>
                  <a:pt x="690" y="538"/>
                  <a:pt x="691" y="537"/>
                </a:cubicBezTo>
                <a:cubicBezTo>
                  <a:pt x="691" y="536"/>
                  <a:pt x="691" y="535"/>
                  <a:pt x="691" y="535"/>
                </a:cubicBezTo>
                <a:cubicBezTo>
                  <a:pt x="690" y="533"/>
                  <a:pt x="689" y="533"/>
                  <a:pt x="688" y="532"/>
                </a:cubicBezTo>
                <a:cubicBezTo>
                  <a:pt x="687" y="533"/>
                  <a:pt x="686" y="531"/>
                  <a:pt x="685" y="531"/>
                </a:cubicBezTo>
                <a:cubicBezTo>
                  <a:pt x="684" y="531"/>
                  <a:pt x="684" y="530"/>
                  <a:pt x="683" y="530"/>
                </a:cubicBezTo>
                <a:cubicBezTo>
                  <a:pt x="682" y="529"/>
                  <a:pt x="682" y="529"/>
                  <a:pt x="681" y="528"/>
                </a:cubicBezTo>
                <a:cubicBezTo>
                  <a:pt x="680" y="528"/>
                  <a:pt x="679" y="527"/>
                  <a:pt x="678" y="527"/>
                </a:cubicBezTo>
                <a:cubicBezTo>
                  <a:pt x="678" y="526"/>
                  <a:pt x="676" y="526"/>
                  <a:pt x="676" y="525"/>
                </a:cubicBezTo>
                <a:cubicBezTo>
                  <a:pt x="675" y="525"/>
                  <a:pt x="675" y="525"/>
                  <a:pt x="674" y="524"/>
                </a:cubicBezTo>
                <a:cubicBezTo>
                  <a:pt x="674" y="523"/>
                  <a:pt x="674" y="523"/>
                  <a:pt x="675" y="522"/>
                </a:cubicBezTo>
                <a:cubicBezTo>
                  <a:pt x="675" y="520"/>
                  <a:pt x="676" y="519"/>
                  <a:pt x="677" y="517"/>
                </a:cubicBezTo>
                <a:cubicBezTo>
                  <a:pt x="677" y="516"/>
                  <a:pt x="678" y="515"/>
                  <a:pt x="679" y="515"/>
                </a:cubicBezTo>
                <a:cubicBezTo>
                  <a:pt x="679" y="516"/>
                  <a:pt x="679" y="515"/>
                  <a:pt x="679" y="515"/>
                </a:cubicBezTo>
                <a:cubicBezTo>
                  <a:pt x="679" y="515"/>
                  <a:pt x="679" y="515"/>
                  <a:pt x="679" y="515"/>
                </a:cubicBezTo>
                <a:cubicBezTo>
                  <a:pt x="679" y="515"/>
                  <a:pt x="679" y="516"/>
                  <a:pt x="679" y="516"/>
                </a:cubicBezTo>
                <a:cubicBezTo>
                  <a:pt x="679" y="516"/>
                  <a:pt x="679" y="516"/>
                  <a:pt x="679" y="516"/>
                </a:cubicBezTo>
                <a:cubicBezTo>
                  <a:pt x="679" y="516"/>
                  <a:pt x="679" y="516"/>
                  <a:pt x="679" y="515"/>
                </a:cubicBezTo>
                <a:cubicBezTo>
                  <a:pt x="679" y="514"/>
                  <a:pt x="680" y="514"/>
                  <a:pt x="681" y="513"/>
                </a:cubicBezTo>
                <a:cubicBezTo>
                  <a:pt x="680" y="511"/>
                  <a:pt x="681" y="510"/>
                  <a:pt x="682" y="509"/>
                </a:cubicBezTo>
                <a:cubicBezTo>
                  <a:pt x="684" y="509"/>
                  <a:pt x="684" y="509"/>
                  <a:pt x="683" y="507"/>
                </a:cubicBezTo>
                <a:cubicBezTo>
                  <a:pt x="683" y="507"/>
                  <a:pt x="683" y="507"/>
                  <a:pt x="683" y="507"/>
                </a:cubicBezTo>
                <a:cubicBezTo>
                  <a:pt x="683" y="507"/>
                  <a:pt x="683" y="506"/>
                  <a:pt x="684" y="506"/>
                </a:cubicBezTo>
                <a:cubicBezTo>
                  <a:pt x="684" y="506"/>
                  <a:pt x="685" y="506"/>
                  <a:pt x="685" y="506"/>
                </a:cubicBezTo>
                <a:cubicBezTo>
                  <a:pt x="686" y="507"/>
                  <a:pt x="688" y="506"/>
                  <a:pt x="690" y="507"/>
                </a:cubicBezTo>
                <a:cubicBezTo>
                  <a:pt x="690" y="508"/>
                  <a:pt x="690" y="507"/>
                  <a:pt x="690" y="507"/>
                </a:cubicBezTo>
                <a:cubicBezTo>
                  <a:pt x="690" y="507"/>
                  <a:pt x="690" y="507"/>
                  <a:pt x="690" y="507"/>
                </a:cubicBezTo>
                <a:cubicBezTo>
                  <a:pt x="689" y="507"/>
                  <a:pt x="689" y="507"/>
                  <a:pt x="689" y="508"/>
                </a:cubicBezTo>
                <a:cubicBezTo>
                  <a:pt x="689" y="508"/>
                  <a:pt x="690" y="508"/>
                  <a:pt x="690" y="508"/>
                </a:cubicBezTo>
                <a:cubicBezTo>
                  <a:pt x="690" y="508"/>
                  <a:pt x="690" y="508"/>
                  <a:pt x="690" y="507"/>
                </a:cubicBezTo>
                <a:cubicBezTo>
                  <a:pt x="689" y="506"/>
                  <a:pt x="689" y="506"/>
                  <a:pt x="690" y="506"/>
                </a:cubicBezTo>
                <a:cubicBezTo>
                  <a:pt x="690" y="506"/>
                  <a:pt x="691" y="505"/>
                  <a:pt x="691" y="505"/>
                </a:cubicBezTo>
                <a:cubicBezTo>
                  <a:pt x="690" y="504"/>
                  <a:pt x="689" y="505"/>
                  <a:pt x="688" y="505"/>
                </a:cubicBezTo>
                <a:cubicBezTo>
                  <a:pt x="687" y="505"/>
                  <a:pt x="686" y="505"/>
                  <a:pt x="684" y="505"/>
                </a:cubicBezTo>
                <a:cubicBezTo>
                  <a:pt x="685" y="503"/>
                  <a:pt x="687" y="502"/>
                  <a:pt x="688" y="501"/>
                </a:cubicBezTo>
                <a:cubicBezTo>
                  <a:pt x="689" y="501"/>
                  <a:pt x="690" y="501"/>
                  <a:pt x="691" y="501"/>
                </a:cubicBezTo>
                <a:cubicBezTo>
                  <a:pt x="692" y="502"/>
                  <a:pt x="693" y="502"/>
                  <a:pt x="694" y="502"/>
                </a:cubicBezTo>
                <a:cubicBezTo>
                  <a:pt x="693" y="501"/>
                  <a:pt x="693" y="500"/>
                  <a:pt x="691" y="500"/>
                </a:cubicBezTo>
                <a:cubicBezTo>
                  <a:pt x="691" y="500"/>
                  <a:pt x="691" y="499"/>
                  <a:pt x="691" y="499"/>
                </a:cubicBezTo>
                <a:cubicBezTo>
                  <a:pt x="691" y="499"/>
                  <a:pt x="692" y="499"/>
                  <a:pt x="692" y="499"/>
                </a:cubicBezTo>
                <a:cubicBezTo>
                  <a:pt x="693" y="499"/>
                  <a:pt x="693" y="499"/>
                  <a:pt x="693" y="498"/>
                </a:cubicBezTo>
                <a:cubicBezTo>
                  <a:pt x="693" y="498"/>
                  <a:pt x="693" y="497"/>
                  <a:pt x="693" y="497"/>
                </a:cubicBezTo>
                <a:cubicBezTo>
                  <a:pt x="692" y="496"/>
                  <a:pt x="691" y="496"/>
                  <a:pt x="690" y="496"/>
                </a:cubicBezTo>
                <a:cubicBezTo>
                  <a:pt x="689" y="495"/>
                  <a:pt x="690" y="495"/>
                  <a:pt x="690" y="494"/>
                </a:cubicBezTo>
                <a:cubicBezTo>
                  <a:pt x="690" y="493"/>
                  <a:pt x="691" y="492"/>
                  <a:pt x="693" y="492"/>
                </a:cubicBezTo>
                <a:cubicBezTo>
                  <a:pt x="693" y="492"/>
                  <a:pt x="693" y="492"/>
                  <a:pt x="694" y="492"/>
                </a:cubicBezTo>
                <a:cubicBezTo>
                  <a:pt x="695" y="492"/>
                  <a:pt x="695" y="492"/>
                  <a:pt x="695" y="491"/>
                </a:cubicBezTo>
                <a:cubicBezTo>
                  <a:pt x="695" y="491"/>
                  <a:pt x="695" y="491"/>
                  <a:pt x="694" y="491"/>
                </a:cubicBezTo>
                <a:cubicBezTo>
                  <a:pt x="693" y="490"/>
                  <a:pt x="693" y="490"/>
                  <a:pt x="693" y="489"/>
                </a:cubicBezTo>
                <a:cubicBezTo>
                  <a:pt x="694" y="487"/>
                  <a:pt x="695" y="486"/>
                  <a:pt x="696" y="484"/>
                </a:cubicBezTo>
                <a:cubicBezTo>
                  <a:pt x="696" y="483"/>
                  <a:pt x="696" y="483"/>
                  <a:pt x="697" y="482"/>
                </a:cubicBezTo>
                <a:cubicBezTo>
                  <a:pt x="697" y="482"/>
                  <a:pt x="698" y="482"/>
                  <a:pt x="698" y="482"/>
                </a:cubicBezTo>
                <a:cubicBezTo>
                  <a:pt x="699" y="483"/>
                  <a:pt x="699" y="483"/>
                  <a:pt x="700" y="484"/>
                </a:cubicBezTo>
                <a:cubicBezTo>
                  <a:pt x="700" y="484"/>
                  <a:pt x="701" y="484"/>
                  <a:pt x="701" y="484"/>
                </a:cubicBezTo>
                <a:cubicBezTo>
                  <a:pt x="701" y="484"/>
                  <a:pt x="701" y="483"/>
                  <a:pt x="701" y="483"/>
                </a:cubicBezTo>
                <a:cubicBezTo>
                  <a:pt x="700" y="482"/>
                  <a:pt x="701" y="481"/>
                  <a:pt x="699" y="481"/>
                </a:cubicBezTo>
                <a:cubicBezTo>
                  <a:pt x="699" y="481"/>
                  <a:pt x="699" y="481"/>
                  <a:pt x="699" y="480"/>
                </a:cubicBezTo>
                <a:cubicBezTo>
                  <a:pt x="699" y="480"/>
                  <a:pt x="699" y="479"/>
                  <a:pt x="700" y="479"/>
                </a:cubicBezTo>
                <a:cubicBezTo>
                  <a:pt x="701" y="478"/>
                  <a:pt x="701" y="476"/>
                  <a:pt x="702" y="475"/>
                </a:cubicBezTo>
                <a:cubicBezTo>
                  <a:pt x="703" y="476"/>
                  <a:pt x="703" y="476"/>
                  <a:pt x="704" y="476"/>
                </a:cubicBezTo>
                <a:cubicBezTo>
                  <a:pt x="704" y="477"/>
                  <a:pt x="705" y="477"/>
                  <a:pt x="705" y="477"/>
                </a:cubicBezTo>
                <a:cubicBezTo>
                  <a:pt x="705" y="477"/>
                  <a:pt x="705" y="477"/>
                  <a:pt x="705" y="476"/>
                </a:cubicBezTo>
                <a:cubicBezTo>
                  <a:pt x="706" y="476"/>
                  <a:pt x="706" y="476"/>
                  <a:pt x="707" y="475"/>
                </a:cubicBezTo>
                <a:cubicBezTo>
                  <a:pt x="707" y="476"/>
                  <a:pt x="707" y="476"/>
                  <a:pt x="708" y="476"/>
                </a:cubicBezTo>
                <a:cubicBezTo>
                  <a:pt x="709" y="475"/>
                  <a:pt x="709" y="475"/>
                  <a:pt x="709" y="473"/>
                </a:cubicBezTo>
                <a:cubicBezTo>
                  <a:pt x="711" y="473"/>
                  <a:pt x="711" y="473"/>
                  <a:pt x="711" y="473"/>
                </a:cubicBezTo>
                <a:cubicBezTo>
                  <a:pt x="711" y="474"/>
                  <a:pt x="711" y="474"/>
                  <a:pt x="711" y="474"/>
                </a:cubicBezTo>
                <a:cubicBezTo>
                  <a:pt x="712" y="475"/>
                  <a:pt x="712" y="475"/>
                  <a:pt x="712" y="476"/>
                </a:cubicBezTo>
                <a:cubicBezTo>
                  <a:pt x="711" y="477"/>
                  <a:pt x="711" y="478"/>
                  <a:pt x="710" y="478"/>
                </a:cubicBezTo>
                <a:cubicBezTo>
                  <a:pt x="710" y="479"/>
                  <a:pt x="710" y="480"/>
                  <a:pt x="710" y="480"/>
                </a:cubicBezTo>
                <a:cubicBezTo>
                  <a:pt x="709" y="481"/>
                  <a:pt x="709" y="482"/>
                  <a:pt x="709" y="483"/>
                </a:cubicBezTo>
                <a:cubicBezTo>
                  <a:pt x="710" y="485"/>
                  <a:pt x="708" y="486"/>
                  <a:pt x="708" y="487"/>
                </a:cubicBezTo>
                <a:cubicBezTo>
                  <a:pt x="707" y="488"/>
                  <a:pt x="707" y="489"/>
                  <a:pt x="707" y="490"/>
                </a:cubicBezTo>
                <a:cubicBezTo>
                  <a:pt x="706" y="490"/>
                  <a:pt x="706" y="491"/>
                  <a:pt x="706" y="491"/>
                </a:cubicBezTo>
                <a:cubicBezTo>
                  <a:pt x="707" y="492"/>
                  <a:pt x="708" y="493"/>
                  <a:pt x="706" y="494"/>
                </a:cubicBezTo>
                <a:cubicBezTo>
                  <a:pt x="706" y="494"/>
                  <a:pt x="706" y="494"/>
                  <a:pt x="706" y="495"/>
                </a:cubicBezTo>
                <a:cubicBezTo>
                  <a:pt x="707" y="497"/>
                  <a:pt x="705" y="498"/>
                  <a:pt x="705" y="500"/>
                </a:cubicBezTo>
                <a:cubicBezTo>
                  <a:pt x="705" y="501"/>
                  <a:pt x="704" y="501"/>
                  <a:pt x="704" y="501"/>
                </a:cubicBezTo>
                <a:cubicBezTo>
                  <a:pt x="704" y="502"/>
                  <a:pt x="704" y="503"/>
                  <a:pt x="703" y="503"/>
                </a:cubicBezTo>
                <a:cubicBezTo>
                  <a:pt x="703" y="504"/>
                  <a:pt x="703" y="505"/>
                  <a:pt x="703" y="506"/>
                </a:cubicBezTo>
                <a:cubicBezTo>
                  <a:pt x="703" y="506"/>
                  <a:pt x="703" y="506"/>
                  <a:pt x="703" y="507"/>
                </a:cubicBezTo>
                <a:cubicBezTo>
                  <a:pt x="702" y="507"/>
                  <a:pt x="702" y="507"/>
                  <a:pt x="701" y="507"/>
                </a:cubicBezTo>
                <a:cubicBezTo>
                  <a:pt x="700" y="507"/>
                  <a:pt x="701" y="507"/>
                  <a:pt x="701" y="508"/>
                </a:cubicBezTo>
                <a:cubicBezTo>
                  <a:pt x="701" y="508"/>
                  <a:pt x="702" y="508"/>
                  <a:pt x="702" y="508"/>
                </a:cubicBezTo>
                <a:cubicBezTo>
                  <a:pt x="702" y="508"/>
                  <a:pt x="703" y="509"/>
                  <a:pt x="702" y="510"/>
                </a:cubicBezTo>
                <a:cubicBezTo>
                  <a:pt x="702" y="510"/>
                  <a:pt x="702" y="511"/>
                  <a:pt x="702" y="512"/>
                </a:cubicBezTo>
                <a:cubicBezTo>
                  <a:pt x="701" y="512"/>
                  <a:pt x="702" y="513"/>
                  <a:pt x="701" y="514"/>
                </a:cubicBezTo>
                <a:cubicBezTo>
                  <a:pt x="701" y="514"/>
                  <a:pt x="701" y="515"/>
                  <a:pt x="700" y="515"/>
                </a:cubicBezTo>
                <a:cubicBezTo>
                  <a:pt x="702" y="518"/>
                  <a:pt x="705" y="518"/>
                  <a:pt x="706" y="521"/>
                </a:cubicBezTo>
                <a:cubicBezTo>
                  <a:pt x="704" y="521"/>
                  <a:pt x="704" y="521"/>
                  <a:pt x="704" y="523"/>
                </a:cubicBezTo>
                <a:cubicBezTo>
                  <a:pt x="704" y="523"/>
                  <a:pt x="704" y="523"/>
                  <a:pt x="705" y="523"/>
                </a:cubicBezTo>
                <a:cubicBezTo>
                  <a:pt x="706" y="523"/>
                  <a:pt x="707" y="525"/>
                  <a:pt x="708" y="526"/>
                </a:cubicBezTo>
                <a:cubicBezTo>
                  <a:pt x="708" y="526"/>
                  <a:pt x="709" y="526"/>
                  <a:pt x="709" y="526"/>
                </a:cubicBezTo>
                <a:cubicBezTo>
                  <a:pt x="710" y="526"/>
                  <a:pt x="710" y="525"/>
                  <a:pt x="710" y="525"/>
                </a:cubicBezTo>
                <a:cubicBezTo>
                  <a:pt x="710" y="524"/>
                  <a:pt x="710" y="524"/>
                  <a:pt x="710" y="524"/>
                </a:cubicBezTo>
                <a:cubicBezTo>
                  <a:pt x="711" y="523"/>
                  <a:pt x="711" y="523"/>
                  <a:pt x="711" y="523"/>
                </a:cubicBezTo>
                <a:cubicBezTo>
                  <a:pt x="712" y="524"/>
                  <a:pt x="713" y="524"/>
                  <a:pt x="714" y="524"/>
                </a:cubicBezTo>
                <a:cubicBezTo>
                  <a:pt x="715" y="525"/>
                  <a:pt x="716" y="526"/>
                  <a:pt x="716" y="527"/>
                </a:cubicBezTo>
                <a:cubicBezTo>
                  <a:pt x="717" y="527"/>
                  <a:pt x="717" y="527"/>
                  <a:pt x="718" y="528"/>
                </a:cubicBezTo>
                <a:cubicBezTo>
                  <a:pt x="718" y="528"/>
                  <a:pt x="719" y="529"/>
                  <a:pt x="719" y="529"/>
                </a:cubicBezTo>
                <a:cubicBezTo>
                  <a:pt x="720" y="530"/>
                  <a:pt x="721" y="529"/>
                  <a:pt x="723" y="529"/>
                </a:cubicBezTo>
                <a:cubicBezTo>
                  <a:pt x="723" y="530"/>
                  <a:pt x="724" y="531"/>
                  <a:pt x="724" y="531"/>
                </a:cubicBezTo>
                <a:cubicBezTo>
                  <a:pt x="725" y="532"/>
                  <a:pt x="725" y="533"/>
                  <a:pt x="725" y="534"/>
                </a:cubicBezTo>
                <a:cubicBezTo>
                  <a:pt x="725" y="534"/>
                  <a:pt x="724" y="535"/>
                  <a:pt x="723" y="536"/>
                </a:cubicBezTo>
                <a:cubicBezTo>
                  <a:pt x="722" y="537"/>
                  <a:pt x="721" y="538"/>
                  <a:pt x="721" y="538"/>
                </a:cubicBezTo>
                <a:cubicBezTo>
                  <a:pt x="720" y="539"/>
                  <a:pt x="720" y="540"/>
                  <a:pt x="719" y="541"/>
                </a:cubicBezTo>
                <a:cubicBezTo>
                  <a:pt x="718" y="542"/>
                  <a:pt x="718" y="543"/>
                  <a:pt x="717" y="544"/>
                </a:cubicBezTo>
                <a:cubicBezTo>
                  <a:pt x="717" y="544"/>
                  <a:pt x="715" y="545"/>
                  <a:pt x="715" y="546"/>
                </a:cubicBezTo>
                <a:cubicBezTo>
                  <a:pt x="715" y="547"/>
                  <a:pt x="714" y="548"/>
                  <a:pt x="713" y="549"/>
                </a:cubicBezTo>
                <a:cubicBezTo>
                  <a:pt x="712" y="549"/>
                  <a:pt x="712" y="550"/>
                  <a:pt x="711" y="551"/>
                </a:cubicBezTo>
                <a:cubicBezTo>
                  <a:pt x="710" y="551"/>
                  <a:pt x="710" y="553"/>
                  <a:pt x="709" y="553"/>
                </a:cubicBezTo>
                <a:cubicBezTo>
                  <a:pt x="708" y="554"/>
                  <a:pt x="708" y="555"/>
                  <a:pt x="708" y="556"/>
                </a:cubicBezTo>
                <a:cubicBezTo>
                  <a:pt x="707" y="557"/>
                  <a:pt x="706" y="558"/>
                  <a:pt x="705" y="559"/>
                </a:cubicBezTo>
                <a:cubicBezTo>
                  <a:pt x="705" y="560"/>
                  <a:pt x="703" y="561"/>
                  <a:pt x="702" y="562"/>
                </a:cubicBezTo>
                <a:cubicBezTo>
                  <a:pt x="701" y="563"/>
                  <a:pt x="702" y="564"/>
                  <a:pt x="700" y="565"/>
                </a:cubicBezTo>
                <a:cubicBezTo>
                  <a:pt x="700" y="566"/>
                  <a:pt x="699" y="567"/>
                  <a:pt x="698" y="568"/>
                </a:cubicBezTo>
                <a:cubicBezTo>
                  <a:pt x="698" y="568"/>
                  <a:pt x="698" y="568"/>
                  <a:pt x="698" y="569"/>
                </a:cubicBezTo>
                <a:cubicBezTo>
                  <a:pt x="697" y="570"/>
                  <a:pt x="695" y="571"/>
                  <a:pt x="695" y="573"/>
                </a:cubicBezTo>
                <a:cubicBezTo>
                  <a:pt x="694" y="574"/>
                  <a:pt x="692" y="575"/>
                  <a:pt x="692" y="577"/>
                </a:cubicBezTo>
                <a:cubicBezTo>
                  <a:pt x="691" y="578"/>
                  <a:pt x="689" y="579"/>
                  <a:pt x="688" y="581"/>
                </a:cubicBezTo>
                <a:cubicBezTo>
                  <a:pt x="686" y="581"/>
                  <a:pt x="686" y="581"/>
                  <a:pt x="686" y="581"/>
                </a:cubicBezTo>
                <a:cubicBezTo>
                  <a:pt x="686" y="581"/>
                  <a:pt x="686" y="581"/>
                  <a:pt x="686" y="581"/>
                </a:cubicBezTo>
                <a:cubicBezTo>
                  <a:pt x="686" y="581"/>
                  <a:pt x="686" y="580"/>
                  <a:pt x="686" y="580"/>
                </a:cubicBezTo>
                <a:cubicBezTo>
                  <a:pt x="686" y="580"/>
                  <a:pt x="686" y="580"/>
                  <a:pt x="685" y="580"/>
                </a:cubicBezTo>
                <a:cubicBezTo>
                  <a:pt x="685" y="580"/>
                  <a:pt x="686" y="580"/>
                  <a:pt x="686" y="581"/>
                </a:cubicBezTo>
                <a:cubicBezTo>
                  <a:pt x="686" y="582"/>
                  <a:pt x="686" y="582"/>
                  <a:pt x="685" y="583"/>
                </a:cubicBezTo>
                <a:cubicBezTo>
                  <a:pt x="684" y="583"/>
                  <a:pt x="685" y="582"/>
                  <a:pt x="684" y="581"/>
                </a:cubicBezTo>
                <a:cubicBezTo>
                  <a:pt x="684" y="581"/>
                  <a:pt x="684" y="581"/>
                  <a:pt x="684" y="581"/>
                </a:cubicBezTo>
                <a:cubicBezTo>
                  <a:pt x="684" y="581"/>
                  <a:pt x="684" y="581"/>
                  <a:pt x="683" y="581"/>
                </a:cubicBezTo>
                <a:cubicBezTo>
                  <a:pt x="683" y="581"/>
                  <a:pt x="684" y="581"/>
                  <a:pt x="683" y="582"/>
                </a:cubicBezTo>
                <a:cubicBezTo>
                  <a:pt x="683" y="582"/>
                  <a:pt x="683" y="582"/>
                  <a:pt x="683" y="582"/>
                </a:cubicBezTo>
                <a:cubicBezTo>
                  <a:pt x="683" y="582"/>
                  <a:pt x="683" y="582"/>
                  <a:pt x="683" y="582"/>
                </a:cubicBezTo>
                <a:cubicBezTo>
                  <a:pt x="682" y="581"/>
                  <a:pt x="682" y="581"/>
                  <a:pt x="682" y="581"/>
                </a:cubicBezTo>
                <a:cubicBezTo>
                  <a:pt x="682" y="581"/>
                  <a:pt x="682" y="581"/>
                  <a:pt x="682" y="582"/>
                </a:cubicBezTo>
                <a:cubicBezTo>
                  <a:pt x="682" y="582"/>
                  <a:pt x="682" y="582"/>
                  <a:pt x="682" y="582"/>
                </a:cubicBezTo>
                <a:cubicBezTo>
                  <a:pt x="682" y="583"/>
                  <a:pt x="682" y="583"/>
                  <a:pt x="682" y="583"/>
                </a:cubicBezTo>
                <a:cubicBezTo>
                  <a:pt x="681" y="583"/>
                  <a:pt x="681" y="583"/>
                  <a:pt x="681" y="583"/>
                </a:cubicBezTo>
                <a:cubicBezTo>
                  <a:pt x="681" y="582"/>
                  <a:pt x="680" y="582"/>
                  <a:pt x="680" y="580"/>
                </a:cubicBezTo>
                <a:cubicBezTo>
                  <a:pt x="680" y="580"/>
                  <a:pt x="680" y="580"/>
                  <a:pt x="680" y="580"/>
                </a:cubicBezTo>
                <a:cubicBezTo>
                  <a:pt x="680" y="580"/>
                  <a:pt x="680" y="581"/>
                  <a:pt x="680" y="581"/>
                </a:cubicBezTo>
                <a:cubicBezTo>
                  <a:pt x="680" y="581"/>
                  <a:pt x="680" y="581"/>
                  <a:pt x="680" y="581"/>
                </a:cubicBezTo>
                <a:cubicBezTo>
                  <a:pt x="680" y="580"/>
                  <a:pt x="680" y="580"/>
                  <a:pt x="681" y="580"/>
                </a:cubicBezTo>
                <a:cubicBezTo>
                  <a:pt x="681" y="580"/>
                  <a:pt x="680" y="580"/>
                  <a:pt x="680" y="580"/>
                </a:cubicBezTo>
                <a:moveTo>
                  <a:pt x="696" y="495"/>
                </a:moveTo>
                <a:cubicBezTo>
                  <a:pt x="696" y="496"/>
                  <a:pt x="696" y="496"/>
                  <a:pt x="696" y="496"/>
                </a:cubicBezTo>
                <a:cubicBezTo>
                  <a:pt x="696" y="496"/>
                  <a:pt x="696" y="496"/>
                  <a:pt x="696" y="496"/>
                </a:cubicBezTo>
                <a:cubicBezTo>
                  <a:pt x="696" y="496"/>
                  <a:pt x="696" y="496"/>
                  <a:pt x="696" y="496"/>
                </a:cubicBezTo>
                <a:cubicBezTo>
                  <a:pt x="696" y="496"/>
                  <a:pt x="697" y="496"/>
                  <a:pt x="697" y="496"/>
                </a:cubicBezTo>
                <a:cubicBezTo>
                  <a:pt x="697" y="496"/>
                  <a:pt x="696" y="495"/>
                  <a:pt x="696" y="497"/>
                </a:cubicBezTo>
                <a:cubicBezTo>
                  <a:pt x="696" y="496"/>
                  <a:pt x="696" y="496"/>
                  <a:pt x="696" y="496"/>
                </a:cubicBezTo>
                <a:cubicBezTo>
                  <a:pt x="696" y="496"/>
                  <a:pt x="695" y="496"/>
                  <a:pt x="695" y="496"/>
                </a:cubicBezTo>
                <a:cubicBezTo>
                  <a:pt x="695" y="496"/>
                  <a:pt x="695" y="497"/>
                  <a:pt x="695" y="497"/>
                </a:cubicBezTo>
                <a:cubicBezTo>
                  <a:pt x="695" y="497"/>
                  <a:pt x="696" y="497"/>
                  <a:pt x="696" y="495"/>
                </a:cubicBezTo>
                <a:moveTo>
                  <a:pt x="704" y="488"/>
                </a:moveTo>
                <a:cubicBezTo>
                  <a:pt x="704" y="488"/>
                  <a:pt x="704" y="488"/>
                  <a:pt x="704" y="488"/>
                </a:cubicBezTo>
                <a:cubicBezTo>
                  <a:pt x="704" y="488"/>
                  <a:pt x="703" y="488"/>
                  <a:pt x="703" y="488"/>
                </a:cubicBezTo>
                <a:cubicBezTo>
                  <a:pt x="703" y="488"/>
                  <a:pt x="703" y="488"/>
                  <a:pt x="703" y="488"/>
                </a:cubicBezTo>
                <a:cubicBezTo>
                  <a:pt x="704" y="488"/>
                  <a:pt x="704" y="488"/>
                  <a:pt x="704" y="489"/>
                </a:cubicBezTo>
                <a:cubicBezTo>
                  <a:pt x="704" y="489"/>
                  <a:pt x="704" y="488"/>
                  <a:pt x="703" y="488"/>
                </a:cubicBezTo>
                <a:cubicBezTo>
                  <a:pt x="703" y="487"/>
                  <a:pt x="703" y="487"/>
                  <a:pt x="702" y="487"/>
                </a:cubicBezTo>
                <a:cubicBezTo>
                  <a:pt x="702" y="487"/>
                  <a:pt x="702" y="487"/>
                  <a:pt x="702" y="487"/>
                </a:cubicBezTo>
                <a:cubicBezTo>
                  <a:pt x="702" y="487"/>
                  <a:pt x="702" y="486"/>
                  <a:pt x="702" y="486"/>
                </a:cubicBezTo>
                <a:cubicBezTo>
                  <a:pt x="702" y="486"/>
                  <a:pt x="702" y="486"/>
                  <a:pt x="702" y="486"/>
                </a:cubicBezTo>
                <a:cubicBezTo>
                  <a:pt x="702" y="486"/>
                  <a:pt x="702" y="487"/>
                  <a:pt x="702" y="487"/>
                </a:cubicBezTo>
                <a:cubicBezTo>
                  <a:pt x="702" y="487"/>
                  <a:pt x="703" y="488"/>
                  <a:pt x="704" y="488"/>
                </a:cubicBezTo>
                <a:moveTo>
                  <a:pt x="686" y="514"/>
                </a:moveTo>
                <a:cubicBezTo>
                  <a:pt x="686" y="514"/>
                  <a:pt x="686" y="514"/>
                  <a:pt x="686" y="514"/>
                </a:cubicBezTo>
                <a:cubicBezTo>
                  <a:pt x="686" y="514"/>
                  <a:pt x="686" y="514"/>
                  <a:pt x="686" y="514"/>
                </a:cubicBezTo>
                <a:cubicBezTo>
                  <a:pt x="686" y="514"/>
                  <a:pt x="686" y="513"/>
                  <a:pt x="685" y="514"/>
                </a:cubicBezTo>
                <a:cubicBezTo>
                  <a:pt x="685" y="514"/>
                  <a:pt x="686" y="514"/>
                  <a:pt x="686" y="514"/>
                </a:cubicBezTo>
                <a:cubicBezTo>
                  <a:pt x="686" y="515"/>
                  <a:pt x="687" y="515"/>
                  <a:pt x="688" y="515"/>
                </a:cubicBezTo>
                <a:cubicBezTo>
                  <a:pt x="688" y="515"/>
                  <a:pt x="688" y="516"/>
                  <a:pt x="688" y="516"/>
                </a:cubicBezTo>
                <a:cubicBezTo>
                  <a:pt x="689" y="515"/>
                  <a:pt x="690" y="515"/>
                  <a:pt x="691" y="515"/>
                </a:cubicBezTo>
                <a:cubicBezTo>
                  <a:pt x="689" y="514"/>
                  <a:pt x="688" y="514"/>
                  <a:pt x="686" y="514"/>
                </a:cubicBezTo>
                <a:moveTo>
                  <a:pt x="698" y="489"/>
                </a:moveTo>
                <a:cubicBezTo>
                  <a:pt x="698" y="488"/>
                  <a:pt x="697" y="488"/>
                  <a:pt x="697" y="488"/>
                </a:cubicBezTo>
                <a:cubicBezTo>
                  <a:pt x="696" y="488"/>
                  <a:pt x="696" y="487"/>
                  <a:pt x="695" y="488"/>
                </a:cubicBezTo>
                <a:cubicBezTo>
                  <a:pt x="696" y="489"/>
                  <a:pt x="697" y="488"/>
                  <a:pt x="699" y="488"/>
                </a:cubicBezTo>
                <a:cubicBezTo>
                  <a:pt x="699" y="488"/>
                  <a:pt x="699" y="488"/>
                  <a:pt x="699" y="488"/>
                </a:cubicBezTo>
                <a:cubicBezTo>
                  <a:pt x="698" y="489"/>
                  <a:pt x="697" y="489"/>
                  <a:pt x="698" y="489"/>
                </a:cubicBezTo>
                <a:cubicBezTo>
                  <a:pt x="699" y="490"/>
                  <a:pt x="700" y="490"/>
                  <a:pt x="700" y="491"/>
                </a:cubicBezTo>
                <a:cubicBezTo>
                  <a:pt x="701" y="491"/>
                  <a:pt x="701" y="492"/>
                  <a:pt x="700" y="492"/>
                </a:cubicBezTo>
                <a:cubicBezTo>
                  <a:pt x="699" y="493"/>
                  <a:pt x="699" y="493"/>
                  <a:pt x="699" y="493"/>
                </a:cubicBezTo>
                <a:cubicBezTo>
                  <a:pt x="699" y="493"/>
                  <a:pt x="699" y="493"/>
                  <a:pt x="699" y="493"/>
                </a:cubicBezTo>
                <a:cubicBezTo>
                  <a:pt x="699" y="493"/>
                  <a:pt x="699" y="494"/>
                  <a:pt x="699" y="494"/>
                </a:cubicBezTo>
                <a:cubicBezTo>
                  <a:pt x="700" y="494"/>
                  <a:pt x="701" y="495"/>
                  <a:pt x="701" y="494"/>
                </a:cubicBezTo>
                <a:cubicBezTo>
                  <a:pt x="703" y="493"/>
                  <a:pt x="703" y="492"/>
                  <a:pt x="702" y="492"/>
                </a:cubicBezTo>
                <a:cubicBezTo>
                  <a:pt x="701" y="491"/>
                  <a:pt x="702" y="490"/>
                  <a:pt x="701" y="490"/>
                </a:cubicBezTo>
                <a:cubicBezTo>
                  <a:pt x="700" y="489"/>
                  <a:pt x="700" y="488"/>
                  <a:pt x="698" y="489"/>
                </a:cubicBezTo>
                <a:moveTo>
                  <a:pt x="700" y="497"/>
                </a:moveTo>
                <a:cubicBezTo>
                  <a:pt x="700" y="498"/>
                  <a:pt x="701" y="498"/>
                  <a:pt x="702" y="498"/>
                </a:cubicBezTo>
                <a:cubicBezTo>
                  <a:pt x="703" y="498"/>
                  <a:pt x="704" y="498"/>
                  <a:pt x="703" y="496"/>
                </a:cubicBezTo>
                <a:cubicBezTo>
                  <a:pt x="703" y="497"/>
                  <a:pt x="702" y="497"/>
                  <a:pt x="702" y="497"/>
                </a:cubicBezTo>
                <a:cubicBezTo>
                  <a:pt x="701" y="497"/>
                  <a:pt x="701" y="496"/>
                  <a:pt x="700" y="497"/>
                </a:cubicBezTo>
                <a:moveTo>
                  <a:pt x="697" y="500"/>
                </a:moveTo>
                <a:cubicBezTo>
                  <a:pt x="697" y="500"/>
                  <a:pt x="697" y="500"/>
                  <a:pt x="697" y="500"/>
                </a:cubicBezTo>
                <a:cubicBezTo>
                  <a:pt x="697" y="501"/>
                  <a:pt x="697" y="501"/>
                  <a:pt x="697" y="502"/>
                </a:cubicBezTo>
                <a:cubicBezTo>
                  <a:pt x="697" y="502"/>
                  <a:pt x="698" y="502"/>
                  <a:pt x="698" y="502"/>
                </a:cubicBezTo>
                <a:cubicBezTo>
                  <a:pt x="698" y="502"/>
                  <a:pt x="699" y="501"/>
                  <a:pt x="698" y="501"/>
                </a:cubicBezTo>
                <a:cubicBezTo>
                  <a:pt x="698" y="501"/>
                  <a:pt x="698" y="500"/>
                  <a:pt x="697" y="500"/>
                </a:cubicBezTo>
                <a:moveTo>
                  <a:pt x="703" y="499"/>
                </a:moveTo>
                <a:cubicBezTo>
                  <a:pt x="703" y="499"/>
                  <a:pt x="703" y="499"/>
                  <a:pt x="703" y="499"/>
                </a:cubicBezTo>
                <a:cubicBezTo>
                  <a:pt x="702" y="500"/>
                  <a:pt x="702" y="500"/>
                  <a:pt x="702" y="500"/>
                </a:cubicBezTo>
                <a:cubicBezTo>
                  <a:pt x="702" y="500"/>
                  <a:pt x="702" y="501"/>
                  <a:pt x="702" y="501"/>
                </a:cubicBezTo>
                <a:cubicBezTo>
                  <a:pt x="702" y="501"/>
                  <a:pt x="703" y="501"/>
                  <a:pt x="703" y="501"/>
                </a:cubicBezTo>
                <a:cubicBezTo>
                  <a:pt x="704" y="500"/>
                  <a:pt x="703" y="500"/>
                  <a:pt x="703" y="499"/>
                </a:cubicBezTo>
                <a:moveTo>
                  <a:pt x="699" y="565"/>
                </a:moveTo>
                <a:cubicBezTo>
                  <a:pt x="699" y="564"/>
                  <a:pt x="699" y="564"/>
                  <a:pt x="699" y="564"/>
                </a:cubicBezTo>
                <a:cubicBezTo>
                  <a:pt x="699" y="564"/>
                  <a:pt x="699" y="564"/>
                  <a:pt x="699" y="564"/>
                </a:cubicBezTo>
                <a:cubicBezTo>
                  <a:pt x="699" y="563"/>
                  <a:pt x="698" y="563"/>
                  <a:pt x="698" y="564"/>
                </a:cubicBezTo>
                <a:cubicBezTo>
                  <a:pt x="698" y="564"/>
                  <a:pt x="698" y="564"/>
                  <a:pt x="699" y="565"/>
                </a:cubicBezTo>
                <a:moveTo>
                  <a:pt x="682" y="512"/>
                </a:moveTo>
                <a:cubicBezTo>
                  <a:pt x="682" y="512"/>
                  <a:pt x="682" y="513"/>
                  <a:pt x="682" y="513"/>
                </a:cubicBezTo>
                <a:cubicBezTo>
                  <a:pt x="682" y="513"/>
                  <a:pt x="682" y="513"/>
                  <a:pt x="682" y="513"/>
                </a:cubicBezTo>
                <a:cubicBezTo>
                  <a:pt x="682" y="513"/>
                  <a:pt x="682" y="513"/>
                  <a:pt x="682" y="513"/>
                </a:cubicBezTo>
                <a:cubicBezTo>
                  <a:pt x="682" y="513"/>
                  <a:pt x="682" y="513"/>
                  <a:pt x="682" y="512"/>
                </a:cubicBezTo>
                <a:moveTo>
                  <a:pt x="700" y="503"/>
                </a:moveTo>
                <a:cubicBezTo>
                  <a:pt x="700" y="502"/>
                  <a:pt x="700" y="502"/>
                  <a:pt x="700" y="502"/>
                </a:cubicBezTo>
                <a:cubicBezTo>
                  <a:pt x="700" y="502"/>
                  <a:pt x="700" y="502"/>
                  <a:pt x="700" y="502"/>
                </a:cubicBezTo>
                <a:cubicBezTo>
                  <a:pt x="700" y="502"/>
                  <a:pt x="700" y="503"/>
                  <a:pt x="700" y="503"/>
                </a:cubicBezTo>
                <a:cubicBezTo>
                  <a:pt x="700" y="503"/>
                  <a:pt x="700" y="503"/>
                  <a:pt x="700" y="503"/>
                </a:cubicBezTo>
                <a:moveTo>
                  <a:pt x="695" y="503"/>
                </a:moveTo>
                <a:cubicBezTo>
                  <a:pt x="694" y="503"/>
                  <a:pt x="694" y="503"/>
                  <a:pt x="694" y="503"/>
                </a:cubicBezTo>
                <a:cubicBezTo>
                  <a:pt x="694" y="503"/>
                  <a:pt x="694" y="504"/>
                  <a:pt x="694" y="504"/>
                </a:cubicBezTo>
                <a:cubicBezTo>
                  <a:pt x="694" y="504"/>
                  <a:pt x="695" y="503"/>
                  <a:pt x="695" y="503"/>
                </a:cubicBezTo>
                <a:cubicBezTo>
                  <a:pt x="695" y="503"/>
                  <a:pt x="695" y="503"/>
                  <a:pt x="695" y="503"/>
                </a:cubicBezTo>
                <a:moveTo>
                  <a:pt x="700" y="504"/>
                </a:moveTo>
                <a:cubicBezTo>
                  <a:pt x="700" y="504"/>
                  <a:pt x="700" y="504"/>
                  <a:pt x="700" y="504"/>
                </a:cubicBezTo>
                <a:cubicBezTo>
                  <a:pt x="700" y="504"/>
                  <a:pt x="700" y="505"/>
                  <a:pt x="700" y="505"/>
                </a:cubicBezTo>
                <a:cubicBezTo>
                  <a:pt x="700" y="505"/>
                  <a:pt x="700" y="504"/>
                  <a:pt x="701" y="504"/>
                </a:cubicBezTo>
                <a:cubicBezTo>
                  <a:pt x="700" y="504"/>
                  <a:pt x="700" y="504"/>
                  <a:pt x="700" y="504"/>
                </a:cubicBezTo>
                <a:moveTo>
                  <a:pt x="693" y="537"/>
                </a:moveTo>
                <a:cubicBezTo>
                  <a:pt x="693" y="536"/>
                  <a:pt x="693" y="536"/>
                  <a:pt x="692" y="536"/>
                </a:cubicBezTo>
                <a:cubicBezTo>
                  <a:pt x="692" y="536"/>
                  <a:pt x="692" y="536"/>
                  <a:pt x="692" y="536"/>
                </a:cubicBezTo>
                <a:cubicBezTo>
                  <a:pt x="692" y="537"/>
                  <a:pt x="692" y="537"/>
                  <a:pt x="692" y="537"/>
                </a:cubicBezTo>
                <a:cubicBezTo>
                  <a:pt x="693" y="537"/>
                  <a:pt x="693" y="537"/>
                  <a:pt x="693" y="537"/>
                </a:cubicBezTo>
                <a:moveTo>
                  <a:pt x="704" y="482"/>
                </a:moveTo>
                <a:cubicBezTo>
                  <a:pt x="704" y="481"/>
                  <a:pt x="704" y="481"/>
                  <a:pt x="704" y="481"/>
                </a:cubicBezTo>
                <a:cubicBezTo>
                  <a:pt x="704" y="481"/>
                  <a:pt x="704" y="481"/>
                  <a:pt x="704" y="481"/>
                </a:cubicBezTo>
                <a:cubicBezTo>
                  <a:pt x="704" y="482"/>
                  <a:pt x="704" y="482"/>
                  <a:pt x="704" y="482"/>
                </a:cubicBezTo>
                <a:cubicBezTo>
                  <a:pt x="704" y="482"/>
                  <a:pt x="704" y="482"/>
                  <a:pt x="704" y="482"/>
                </a:cubicBezTo>
                <a:moveTo>
                  <a:pt x="211" y="52"/>
                </a:moveTo>
                <a:cubicBezTo>
                  <a:pt x="211" y="55"/>
                  <a:pt x="211" y="55"/>
                  <a:pt x="211" y="55"/>
                </a:cubicBezTo>
                <a:cubicBezTo>
                  <a:pt x="212" y="55"/>
                  <a:pt x="212" y="55"/>
                  <a:pt x="213" y="56"/>
                </a:cubicBezTo>
                <a:cubicBezTo>
                  <a:pt x="212" y="56"/>
                  <a:pt x="211" y="56"/>
                  <a:pt x="210" y="56"/>
                </a:cubicBezTo>
                <a:cubicBezTo>
                  <a:pt x="211" y="57"/>
                  <a:pt x="211" y="58"/>
                  <a:pt x="211" y="58"/>
                </a:cubicBezTo>
                <a:cubicBezTo>
                  <a:pt x="211" y="59"/>
                  <a:pt x="211" y="59"/>
                  <a:pt x="211" y="60"/>
                </a:cubicBezTo>
                <a:cubicBezTo>
                  <a:pt x="211" y="60"/>
                  <a:pt x="211" y="60"/>
                  <a:pt x="211" y="60"/>
                </a:cubicBezTo>
                <a:cubicBezTo>
                  <a:pt x="211" y="60"/>
                  <a:pt x="211" y="60"/>
                  <a:pt x="211" y="60"/>
                </a:cubicBezTo>
                <a:cubicBezTo>
                  <a:pt x="210" y="60"/>
                  <a:pt x="210" y="60"/>
                  <a:pt x="211" y="61"/>
                </a:cubicBezTo>
                <a:cubicBezTo>
                  <a:pt x="211" y="61"/>
                  <a:pt x="211" y="60"/>
                  <a:pt x="211" y="60"/>
                </a:cubicBezTo>
                <a:cubicBezTo>
                  <a:pt x="212" y="60"/>
                  <a:pt x="212" y="60"/>
                  <a:pt x="213" y="60"/>
                </a:cubicBezTo>
                <a:cubicBezTo>
                  <a:pt x="212" y="61"/>
                  <a:pt x="211" y="62"/>
                  <a:pt x="211" y="63"/>
                </a:cubicBezTo>
                <a:cubicBezTo>
                  <a:pt x="211" y="64"/>
                  <a:pt x="210" y="64"/>
                  <a:pt x="210" y="64"/>
                </a:cubicBezTo>
                <a:cubicBezTo>
                  <a:pt x="209" y="64"/>
                  <a:pt x="209" y="63"/>
                  <a:pt x="208" y="63"/>
                </a:cubicBezTo>
                <a:cubicBezTo>
                  <a:pt x="208" y="63"/>
                  <a:pt x="208" y="63"/>
                  <a:pt x="208" y="63"/>
                </a:cubicBezTo>
                <a:cubicBezTo>
                  <a:pt x="208" y="63"/>
                  <a:pt x="208" y="62"/>
                  <a:pt x="208" y="62"/>
                </a:cubicBezTo>
                <a:cubicBezTo>
                  <a:pt x="208" y="62"/>
                  <a:pt x="208" y="62"/>
                  <a:pt x="207" y="62"/>
                </a:cubicBezTo>
                <a:cubicBezTo>
                  <a:pt x="207" y="62"/>
                  <a:pt x="208" y="63"/>
                  <a:pt x="208" y="63"/>
                </a:cubicBezTo>
                <a:cubicBezTo>
                  <a:pt x="208" y="64"/>
                  <a:pt x="208" y="65"/>
                  <a:pt x="209" y="66"/>
                </a:cubicBezTo>
                <a:cubicBezTo>
                  <a:pt x="209" y="65"/>
                  <a:pt x="209" y="65"/>
                  <a:pt x="210" y="65"/>
                </a:cubicBezTo>
                <a:cubicBezTo>
                  <a:pt x="210" y="65"/>
                  <a:pt x="211" y="65"/>
                  <a:pt x="211" y="66"/>
                </a:cubicBezTo>
                <a:cubicBezTo>
                  <a:pt x="211" y="66"/>
                  <a:pt x="212" y="66"/>
                  <a:pt x="212" y="67"/>
                </a:cubicBezTo>
                <a:cubicBezTo>
                  <a:pt x="211" y="68"/>
                  <a:pt x="210" y="67"/>
                  <a:pt x="210" y="68"/>
                </a:cubicBezTo>
                <a:cubicBezTo>
                  <a:pt x="209" y="68"/>
                  <a:pt x="209" y="69"/>
                  <a:pt x="208" y="69"/>
                </a:cubicBezTo>
                <a:cubicBezTo>
                  <a:pt x="208" y="70"/>
                  <a:pt x="207" y="69"/>
                  <a:pt x="206" y="70"/>
                </a:cubicBezTo>
                <a:cubicBezTo>
                  <a:pt x="206" y="71"/>
                  <a:pt x="204" y="70"/>
                  <a:pt x="204" y="71"/>
                </a:cubicBezTo>
                <a:cubicBezTo>
                  <a:pt x="203" y="72"/>
                  <a:pt x="203" y="72"/>
                  <a:pt x="203" y="73"/>
                </a:cubicBezTo>
                <a:cubicBezTo>
                  <a:pt x="202" y="74"/>
                  <a:pt x="200" y="74"/>
                  <a:pt x="199" y="75"/>
                </a:cubicBezTo>
                <a:cubicBezTo>
                  <a:pt x="198" y="76"/>
                  <a:pt x="198" y="77"/>
                  <a:pt x="197" y="78"/>
                </a:cubicBezTo>
                <a:cubicBezTo>
                  <a:pt x="196" y="78"/>
                  <a:pt x="195" y="78"/>
                  <a:pt x="195" y="78"/>
                </a:cubicBezTo>
                <a:cubicBezTo>
                  <a:pt x="194" y="79"/>
                  <a:pt x="192" y="79"/>
                  <a:pt x="192" y="81"/>
                </a:cubicBezTo>
                <a:cubicBezTo>
                  <a:pt x="191" y="82"/>
                  <a:pt x="191" y="82"/>
                  <a:pt x="190" y="83"/>
                </a:cubicBezTo>
                <a:cubicBezTo>
                  <a:pt x="189" y="83"/>
                  <a:pt x="188" y="85"/>
                  <a:pt x="186" y="85"/>
                </a:cubicBezTo>
                <a:cubicBezTo>
                  <a:pt x="186" y="85"/>
                  <a:pt x="186" y="85"/>
                  <a:pt x="185" y="85"/>
                </a:cubicBezTo>
                <a:cubicBezTo>
                  <a:pt x="185" y="86"/>
                  <a:pt x="183" y="86"/>
                  <a:pt x="182" y="87"/>
                </a:cubicBezTo>
                <a:cubicBezTo>
                  <a:pt x="181" y="88"/>
                  <a:pt x="180" y="89"/>
                  <a:pt x="179" y="90"/>
                </a:cubicBezTo>
                <a:cubicBezTo>
                  <a:pt x="179" y="91"/>
                  <a:pt x="178" y="91"/>
                  <a:pt x="178" y="91"/>
                </a:cubicBezTo>
                <a:cubicBezTo>
                  <a:pt x="176" y="91"/>
                  <a:pt x="176" y="92"/>
                  <a:pt x="175" y="93"/>
                </a:cubicBezTo>
                <a:cubicBezTo>
                  <a:pt x="174" y="93"/>
                  <a:pt x="173" y="93"/>
                  <a:pt x="172" y="93"/>
                </a:cubicBezTo>
                <a:cubicBezTo>
                  <a:pt x="171" y="92"/>
                  <a:pt x="169" y="92"/>
                  <a:pt x="168" y="91"/>
                </a:cubicBezTo>
                <a:cubicBezTo>
                  <a:pt x="168" y="91"/>
                  <a:pt x="168" y="92"/>
                  <a:pt x="168" y="92"/>
                </a:cubicBezTo>
                <a:cubicBezTo>
                  <a:pt x="168" y="92"/>
                  <a:pt x="168" y="92"/>
                  <a:pt x="168" y="93"/>
                </a:cubicBezTo>
                <a:cubicBezTo>
                  <a:pt x="168" y="93"/>
                  <a:pt x="167" y="94"/>
                  <a:pt x="166" y="95"/>
                </a:cubicBezTo>
                <a:cubicBezTo>
                  <a:pt x="166" y="95"/>
                  <a:pt x="165" y="95"/>
                  <a:pt x="164" y="95"/>
                </a:cubicBezTo>
                <a:cubicBezTo>
                  <a:pt x="164" y="95"/>
                  <a:pt x="165" y="95"/>
                  <a:pt x="165" y="95"/>
                </a:cubicBezTo>
                <a:cubicBezTo>
                  <a:pt x="165" y="95"/>
                  <a:pt x="165" y="95"/>
                  <a:pt x="165" y="95"/>
                </a:cubicBezTo>
                <a:cubicBezTo>
                  <a:pt x="164" y="94"/>
                  <a:pt x="164" y="94"/>
                  <a:pt x="164" y="94"/>
                </a:cubicBezTo>
                <a:cubicBezTo>
                  <a:pt x="164" y="95"/>
                  <a:pt x="164" y="95"/>
                  <a:pt x="164" y="95"/>
                </a:cubicBezTo>
                <a:cubicBezTo>
                  <a:pt x="165" y="95"/>
                  <a:pt x="165" y="95"/>
                  <a:pt x="165" y="95"/>
                </a:cubicBezTo>
                <a:cubicBezTo>
                  <a:pt x="164" y="96"/>
                  <a:pt x="163" y="96"/>
                  <a:pt x="163" y="97"/>
                </a:cubicBezTo>
                <a:cubicBezTo>
                  <a:pt x="162" y="97"/>
                  <a:pt x="163" y="98"/>
                  <a:pt x="163" y="98"/>
                </a:cubicBezTo>
                <a:cubicBezTo>
                  <a:pt x="162" y="99"/>
                  <a:pt x="161" y="99"/>
                  <a:pt x="160" y="100"/>
                </a:cubicBezTo>
                <a:cubicBezTo>
                  <a:pt x="160" y="99"/>
                  <a:pt x="159" y="99"/>
                  <a:pt x="159" y="99"/>
                </a:cubicBezTo>
                <a:cubicBezTo>
                  <a:pt x="159" y="99"/>
                  <a:pt x="158" y="99"/>
                  <a:pt x="158" y="99"/>
                </a:cubicBezTo>
                <a:cubicBezTo>
                  <a:pt x="158" y="99"/>
                  <a:pt x="158" y="100"/>
                  <a:pt x="159" y="100"/>
                </a:cubicBezTo>
                <a:cubicBezTo>
                  <a:pt x="159" y="100"/>
                  <a:pt x="159" y="100"/>
                  <a:pt x="159" y="100"/>
                </a:cubicBezTo>
                <a:cubicBezTo>
                  <a:pt x="158" y="101"/>
                  <a:pt x="157" y="102"/>
                  <a:pt x="155" y="103"/>
                </a:cubicBezTo>
                <a:cubicBezTo>
                  <a:pt x="154" y="104"/>
                  <a:pt x="153" y="106"/>
                  <a:pt x="152" y="106"/>
                </a:cubicBezTo>
                <a:cubicBezTo>
                  <a:pt x="150" y="107"/>
                  <a:pt x="149" y="108"/>
                  <a:pt x="148" y="109"/>
                </a:cubicBezTo>
                <a:cubicBezTo>
                  <a:pt x="147" y="110"/>
                  <a:pt x="146" y="108"/>
                  <a:pt x="146" y="110"/>
                </a:cubicBezTo>
                <a:cubicBezTo>
                  <a:pt x="146" y="111"/>
                  <a:pt x="145" y="112"/>
                  <a:pt x="144" y="112"/>
                </a:cubicBezTo>
                <a:cubicBezTo>
                  <a:pt x="144" y="112"/>
                  <a:pt x="143" y="113"/>
                  <a:pt x="142" y="113"/>
                </a:cubicBezTo>
                <a:cubicBezTo>
                  <a:pt x="141" y="114"/>
                  <a:pt x="141" y="115"/>
                  <a:pt x="140" y="116"/>
                </a:cubicBezTo>
                <a:cubicBezTo>
                  <a:pt x="140" y="116"/>
                  <a:pt x="140" y="117"/>
                  <a:pt x="139" y="117"/>
                </a:cubicBezTo>
                <a:cubicBezTo>
                  <a:pt x="135" y="117"/>
                  <a:pt x="135" y="117"/>
                  <a:pt x="135" y="117"/>
                </a:cubicBezTo>
                <a:cubicBezTo>
                  <a:pt x="136" y="118"/>
                  <a:pt x="137" y="118"/>
                  <a:pt x="137" y="118"/>
                </a:cubicBezTo>
                <a:cubicBezTo>
                  <a:pt x="137" y="118"/>
                  <a:pt x="138" y="118"/>
                  <a:pt x="138" y="118"/>
                </a:cubicBezTo>
                <a:cubicBezTo>
                  <a:pt x="138" y="118"/>
                  <a:pt x="138" y="119"/>
                  <a:pt x="138" y="119"/>
                </a:cubicBezTo>
                <a:cubicBezTo>
                  <a:pt x="136" y="121"/>
                  <a:pt x="134" y="123"/>
                  <a:pt x="132" y="125"/>
                </a:cubicBezTo>
                <a:cubicBezTo>
                  <a:pt x="130" y="125"/>
                  <a:pt x="131" y="126"/>
                  <a:pt x="130" y="127"/>
                </a:cubicBezTo>
                <a:cubicBezTo>
                  <a:pt x="130" y="128"/>
                  <a:pt x="129" y="127"/>
                  <a:pt x="128" y="128"/>
                </a:cubicBezTo>
                <a:cubicBezTo>
                  <a:pt x="128" y="129"/>
                  <a:pt x="127" y="130"/>
                  <a:pt x="126" y="131"/>
                </a:cubicBezTo>
                <a:cubicBezTo>
                  <a:pt x="125" y="132"/>
                  <a:pt x="124" y="134"/>
                  <a:pt x="123" y="135"/>
                </a:cubicBezTo>
                <a:cubicBezTo>
                  <a:pt x="122" y="136"/>
                  <a:pt x="121" y="137"/>
                  <a:pt x="120" y="138"/>
                </a:cubicBezTo>
                <a:cubicBezTo>
                  <a:pt x="119" y="138"/>
                  <a:pt x="119" y="139"/>
                  <a:pt x="119" y="139"/>
                </a:cubicBezTo>
                <a:cubicBezTo>
                  <a:pt x="118" y="140"/>
                  <a:pt x="117" y="140"/>
                  <a:pt x="117" y="141"/>
                </a:cubicBezTo>
                <a:cubicBezTo>
                  <a:pt x="117" y="141"/>
                  <a:pt x="116" y="141"/>
                  <a:pt x="116" y="141"/>
                </a:cubicBezTo>
                <a:cubicBezTo>
                  <a:pt x="116" y="142"/>
                  <a:pt x="115" y="141"/>
                  <a:pt x="115" y="141"/>
                </a:cubicBezTo>
                <a:cubicBezTo>
                  <a:pt x="114" y="142"/>
                  <a:pt x="115" y="144"/>
                  <a:pt x="114" y="145"/>
                </a:cubicBezTo>
                <a:cubicBezTo>
                  <a:pt x="113" y="145"/>
                  <a:pt x="113" y="146"/>
                  <a:pt x="112" y="147"/>
                </a:cubicBezTo>
                <a:cubicBezTo>
                  <a:pt x="111" y="148"/>
                  <a:pt x="111" y="149"/>
                  <a:pt x="110" y="149"/>
                </a:cubicBezTo>
                <a:cubicBezTo>
                  <a:pt x="110" y="148"/>
                  <a:pt x="110" y="147"/>
                  <a:pt x="109" y="147"/>
                </a:cubicBezTo>
                <a:cubicBezTo>
                  <a:pt x="109" y="147"/>
                  <a:pt x="109" y="146"/>
                  <a:pt x="109" y="146"/>
                </a:cubicBezTo>
                <a:cubicBezTo>
                  <a:pt x="110" y="146"/>
                  <a:pt x="110" y="145"/>
                  <a:pt x="111" y="144"/>
                </a:cubicBezTo>
                <a:cubicBezTo>
                  <a:pt x="111" y="143"/>
                  <a:pt x="111" y="143"/>
                  <a:pt x="110" y="142"/>
                </a:cubicBezTo>
                <a:cubicBezTo>
                  <a:pt x="110" y="144"/>
                  <a:pt x="108" y="145"/>
                  <a:pt x="109" y="146"/>
                </a:cubicBezTo>
                <a:cubicBezTo>
                  <a:pt x="108" y="146"/>
                  <a:pt x="108" y="146"/>
                  <a:pt x="108" y="146"/>
                </a:cubicBezTo>
                <a:cubicBezTo>
                  <a:pt x="107" y="145"/>
                  <a:pt x="106" y="145"/>
                  <a:pt x="106" y="144"/>
                </a:cubicBezTo>
                <a:cubicBezTo>
                  <a:pt x="106" y="143"/>
                  <a:pt x="106" y="143"/>
                  <a:pt x="107" y="143"/>
                </a:cubicBezTo>
                <a:cubicBezTo>
                  <a:pt x="106" y="142"/>
                  <a:pt x="106" y="142"/>
                  <a:pt x="105" y="141"/>
                </a:cubicBezTo>
                <a:cubicBezTo>
                  <a:pt x="104" y="143"/>
                  <a:pt x="103" y="143"/>
                  <a:pt x="101" y="144"/>
                </a:cubicBezTo>
                <a:cubicBezTo>
                  <a:pt x="101" y="144"/>
                  <a:pt x="101" y="144"/>
                  <a:pt x="101" y="144"/>
                </a:cubicBezTo>
                <a:cubicBezTo>
                  <a:pt x="100" y="144"/>
                  <a:pt x="100" y="144"/>
                  <a:pt x="99" y="145"/>
                </a:cubicBezTo>
                <a:cubicBezTo>
                  <a:pt x="98" y="146"/>
                  <a:pt x="97" y="145"/>
                  <a:pt x="97" y="145"/>
                </a:cubicBezTo>
                <a:cubicBezTo>
                  <a:pt x="96" y="145"/>
                  <a:pt x="96" y="144"/>
                  <a:pt x="96" y="143"/>
                </a:cubicBezTo>
                <a:cubicBezTo>
                  <a:pt x="93" y="143"/>
                  <a:pt x="93" y="143"/>
                  <a:pt x="93" y="143"/>
                </a:cubicBezTo>
                <a:cubicBezTo>
                  <a:pt x="93" y="143"/>
                  <a:pt x="92" y="142"/>
                  <a:pt x="93" y="142"/>
                </a:cubicBezTo>
                <a:cubicBezTo>
                  <a:pt x="93" y="142"/>
                  <a:pt x="93" y="142"/>
                  <a:pt x="93" y="141"/>
                </a:cubicBezTo>
                <a:cubicBezTo>
                  <a:pt x="94" y="142"/>
                  <a:pt x="94" y="142"/>
                  <a:pt x="94" y="142"/>
                </a:cubicBezTo>
                <a:cubicBezTo>
                  <a:pt x="95" y="142"/>
                  <a:pt x="96" y="142"/>
                  <a:pt x="97" y="142"/>
                </a:cubicBezTo>
                <a:cubicBezTo>
                  <a:pt x="97" y="141"/>
                  <a:pt x="96" y="141"/>
                  <a:pt x="96" y="139"/>
                </a:cubicBezTo>
                <a:cubicBezTo>
                  <a:pt x="96" y="139"/>
                  <a:pt x="96" y="139"/>
                  <a:pt x="95" y="139"/>
                </a:cubicBezTo>
                <a:cubicBezTo>
                  <a:pt x="95" y="139"/>
                  <a:pt x="95" y="139"/>
                  <a:pt x="95" y="138"/>
                </a:cubicBezTo>
                <a:cubicBezTo>
                  <a:pt x="95" y="138"/>
                  <a:pt x="95" y="138"/>
                  <a:pt x="95" y="138"/>
                </a:cubicBezTo>
                <a:cubicBezTo>
                  <a:pt x="96" y="138"/>
                  <a:pt x="96" y="137"/>
                  <a:pt x="96" y="137"/>
                </a:cubicBezTo>
                <a:cubicBezTo>
                  <a:pt x="96" y="135"/>
                  <a:pt x="98" y="136"/>
                  <a:pt x="99" y="135"/>
                </a:cubicBezTo>
                <a:cubicBezTo>
                  <a:pt x="100" y="135"/>
                  <a:pt x="100" y="134"/>
                  <a:pt x="100" y="133"/>
                </a:cubicBezTo>
                <a:cubicBezTo>
                  <a:pt x="100" y="133"/>
                  <a:pt x="101" y="133"/>
                  <a:pt x="102" y="132"/>
                </a:cubicBezTo>
                <a:cubicBezTo>
                  <a:pt x="102" y="132"/>
                  <a:pt x="102" y="132"/>
                  <a:pt x="101" y="132"/>
                </a:cubicBezTo>
                <a:cubicBezTo>
                  <a:pt x="101" y="132"/>
                  <a:pt x="101" y="132"/>
                  <a:pt x="101" y="131"/>
                </a:cubicBezTo>
                <a:cubicBezTo>
                  <a:pt x="101" y="131"/>
                  <a:pt x="101" y="131"/>
                  <a:pt x="102" y="131"/>
                </a:cubicBezTo>
                <a:cubicBezTo>
                  <a:pt x="102" y="130"/>
                  <a:pt x="103" y="129"/>
                  <a:pt x="104" y="129"/>
                </a:cubicBezTo>
                <a:cubicBezTo>
                  <a:pt x="105" y="129"/>
                  <a:pt x="105" y="127"/>
                  <a:pt x="106" y="126"/>
                </a:cubicBezTo>
                <a:cubicBezTo>
                  <a:pt x="107" y="126"/>
                  <a:pt x="108" y="125"/>
                  <a:pt x="108" y="124"/>
                </a:cubicBezTo>
                <a:cubicBezTo>
                  <a:pt x="109" y="124"/>
                  <a:pt x="109" y="123"/>
                  <a:pt x="110" y="123"/>
                </a:cubicBezTo>
                <a:cubicBezTo>
                  <a:pt x="110" y="124"/>
                  <a:pt x="110" y="124"/>
                  <a:pt x="110" y="124"/>
                </a:cubicBezTo>
                <a:cubicBezTo>
                  <a:pt x="110" y="125"/>
                  <a:pt x="111" y="125"/>
                  <a:pt x="111" y="125"/>
                </a:cubicBezTo>
                <a:cubicBezTo>
                  <a:pt x="112" y="126"/>
                  <a:pt x="111" y="126"/>
                  <a:pt x="110" y="127"/>
                </a:cubicBezTo>
                <a:cubicBezTo>
                  <a:pt x="110" y="127"/>
                  <a:pt x="110" y="127"/>
                  <a:pt x="110" y="128"/>
                </a:cubicBezTo>
                <a:cubicBezTo>
                  <a:pt x="110" y="128"/>
                  <a:pt x="111" y="128"/>
                  <a:pt x="111" y="129"/>
                </a:cubicBezTo>
                <a:cubicBezTo>
                  <a:pt x="112" y="129"/>
                  <a:pt x="112" y="130"/>
                  <a:pt x="113" y="130"/>
                </a:cubicBezTo>
                <a:cubicBezTo>
                  <a:pt x="113" y="130"/>
                  <a:pt x="114" y="129"/>
                  <a:pt x="114" y="129"/>
                </a:cubicBezTo>
                <a:cubicBezTo>
                  <a:pt x="114" y="128"/>
                  <a:pt x="114" y="128"/>
                  <a:pt x="113" y="128"/>
                </a:cubicBezTo>
                <a:cubicBezTo>
                  <a:pt x="114" y="127"/>
                  <a:pt x="114" y="127"/>
                  <a:pt x="114" y="126"/>
                </a:cubicBezTo>
                <a:cubicBezTo>
                  <a:pt x="115" y="125"/>
                  <a:pt x="116" y="125"/>
                  <a:pt x="116" y="124"/>
                </a:cubicBezTo>
                <a:cubicBezTo>
                  <a:pt x="116" y="124"/>
                  <a:pt x="116" y="123"/>
                  <a:pt x="116" y="123"/>
                </a:cubicBezTo>
                <a:cubicBezTo>
                  <a:pt x="114" y="123"/>
                  <a:pt x="112" y="123"/>
                  <a:pt x="110" y="123"/>
                </a:cubicBezTo>
                <a:cubicBezTo>
                  <a:pt x="110" y="123"/>
                  <a:pt x="110" y="123"/>
                  <a:pt x="110" y="123"/>
                </a:cubicBezTo>
                <a:cubicBezTo>
                  <a:pt x="111" y="123"/>
                  <a:pt x="112" y="122"/>
                  <a:pt x="112" y="121"/>
                </a:cubicBezTo>
                <a:cubicBezTo>
                  <a:pt x="112" y="119"/>
                  <a:pt x="114" y="120"/>
                  <a:pt x="115" y="119"/>
                </a:cubicBezTo>
                <a:cubicBezTo>
                  <a:pt x="115" y="118"/>
                  <a:pt x="116" y="119"/>
                  <a:pt x="117" y="119"/>
                </a:cubicBezTo>
                <a:cubicBezTo>
                  <a:pt x="118" y="120"/>
                  <a:pt x="120" y="120"/>
                  <a:pt x="121" y="119"/>
                </a:cubicBezTo>
                <a:cubicBezTo>
                  <a:pt x="121" y="119"/>
                  <a:pt x="121" y="119"/>
                  <a:pt x="122" y="119"/>
                </a:cubicBezTo>
                <a:cubicBezTo>
                  <a:pt x="123" y="120"/>
                  <a:pt x="123" y="120"/>
                  <a:pt x="124" y="119"/>
                </a:cubicBezTo>
                <a:cubicBezTo>
                  <a:pt x="124" y="119"/>
                  <a:pt x="124" y="119"/>
                  <a:pt x="124" y="119"/>
                </a:cubicBezTo>
                <a:cubicBezTo>
                  <a:pt x="125" y="120"/>
                  <a:pt x="126" y="120"/>
                  <a:pt x="127" y="120"/>
                </a:cubicBezTo>
                <a:cubicBezTo>
                  <a:pt x="127" y="120"/>
                  <a:pt x="128" y="120"/>
                  <a:pt x="128" y="121"/>
                </a:cubicBezTo>
                <a:cubicBezTo>
                  <a:pt x="129" y="119"/>
                  <a:pt x="130" y="118"/>
                  <a:pt x="131" y="117"/>
                </a:cubicBezTo>
                <a:cubicBezTo>
                  <a:pt x="131" y="117"/>
                  <a:pt x="130" y="117"/>
                  <a:pt x="130" y="116"/>
                </a:cubicBezTo>
                <a:cubicBezTo>
                  <a:pt x="129" y="116"/>
                  <a:pt x="128" y="116"/>
                  <a:pt x="127" y="116"/>
                </a:cubicBezTo>
                <a:cubicBezTo>
                  <a:pt x="127" y="116"/>
                  <a:pt x="126" y="116"/>
                  <a:pt x="125" y="116"/>
                </a:cubicBezTo>
                <a:cubicBezTo>
                  <a:pt x="125" y="115"/>
                  <a:pt x="125" y="115"/>
                  <a:pt x="126" y="115"/>
                </a:cubicBezTo>
                <a:cubicBezTo>
                  <a:pt x="127" y="115"/>
                  <a:pt x="128" y="115"/>
                  <a:pt x="129" y="115"/>
                </a:cubicBezTo>
                <a:cubicBezTo>
                  <a:pt x="130" y="115"/>
                  <a:pt x="131" y="115"/>
                  <a:pt x="132" y="114"/>
                </a:cubicBezTo>
                <a:cubicBezTo>
                  <a:pt x="132" y="114"/>
                  <a:pt x="133" y="114"/>
                  <a:pt x="133" y="114"/>
                </a:cubicBezTo>
                <a:cubicBezTo>
                  <a:pt x="134" y="115"/>
                  <a:pt x="135" y="115"/>
                  <a:pt x="136" y="115"/>
                </a:cubicBezTo>
                <a:cubicBezTo>
                  <a:pt x="135" y="114"/>
                  <a:pt x="134" y="113"/>
                  <a:pt x="132" y="113"/>
                </a:cubicBezTo>
                <a:cubicBezTo>
                  <a:pt x="133" y="112"/>
                  <a:pt x="134" y="112"/>
                  <a:pt x="133" y="110"/>
                </a:cubicBezTo>
                <a:cubicBezTo>
                  <a:pt x="132" y="109"/>
                  <a:pt x="132" y="108"/>
                  <a:pt x="131" y="106"/>
                </a:cubicBezTo>
                <a:cubicBezTo>
                  <a:pt x="131" y="106"/>
                  <a:pt x="130" y="106"/>
                  <a:pt x="130" y="106"/>
                </a:cubicBezTo>
                <a:cubicBezTo>
                  <a:pt x="129" y="106"/>
                  <a:pt x="128" y="106"/>
                  <a:pt x="129" y="105"/>
                </a:cubicBezTo>
                <a:cubicBezTo>
                  <a:pt x="130" y="104"/>
                  <a:pt x="130" y="102"/>
                  <a:pt x="132" y="102"/>
                </a:cubicBezTo>
                <a:cubicBezTo>
                  <a:pt x="133" y="101"/>
                  <a:pt x="133" y="100"/>
                  <a:pt x="134" y="100"/>
                </a:cubicBezTo>
                <a:cubicBezTo>
                  <a:pt x="135" y="99"/>
                  <a:pt x="136" y="99"/>
                  <a:pt x="136" y="98"/>
                </a:cubicBezTo>
                <a:cubicBezTo>
                  <a:pt x="137" y="98"/>
                  <a:pt x="137" y="97"/>
                  <a:pt x="137" y="97"/>
                </a:cubicBezTo>
                <a:cubicBezTo>
                  <a:pt x="137" y="96"/>
                  <a:pt x="138" y="96"/>
                  <a:pt x="138" y="96"/>
                </a:cubicBezTo>
                <a:cubicBezTo>
                  <a:pt x="139" y="96"/>
                  <a:pt x="139" y="95"/>
                  <a:pt x="140" y="95"/>
                </a:cubicBezTo>
                <a:cubicBezTo>
                  <a:pt x="140" y="92"/>
                  <a:pt x="143" y="91"/>
                  <a:pt x="144" y="89"/>
                </a:cubicBezTo>
                <a:cubicBezTo>
                  <a:pt x="145" y="89"/>
                  <a:pt x="145" y="89"/>
                  <a:pt x="146" y="90"/>
                </a:cubicBezTo>
                <a:cubicBezTo>
                  <a:pt x="146" y="90"/>
                  <a:pt x="146" y="89"/>
                  <a:pt x="146" y="89"/>
                </a:cubicBezTo>
                <a:cubicBezTo>
                  <a:pt x="146" y="89"/>
                  <a:pt x="146" y="89"/>
                  <a:pt x="146" y="89"/>
                </a:cubicBezTo>
                <a:cubicBezTo>
                  <a:pt x="146" y="89"/>
                  <a:pt x="146" y="90"/>
                  <a:pt x="146" y="90"/>
                </a:cubicBezTo>
                <a:cubicBezTo>
                  <a:pt x="146" y="90"/>
                  <a:pt x="146" y="90"/>
                  <a:pt x="146" y="90"/>
                </a:cubicBezTo>
                <a:cubicBezTo>
                  <a:pt x="146" y="90"/>
                  <a:pt x="146" y="90"/>
                  <a:pt x="146" y="90"/>
                </a:cubicBezTo>
                <a:cubicBezTo>
                  <a:pt x="146" y="89"/>
                  <a:pt x="146" y="88"/>
                  <a:pt x="146" y="88"/>
                </a:cubicBezTo>
                <a:cubicBezTo>
                  <a:pt x="147" y="87"/>
                  <a:pt x="148" y="86"/>
                  <a:pt x="150" y="86"/>
                </a:cubicBezTo>
                <a:cubicBezTo>
                  <a:pt x="150" y="86"/>
                  <a:pt x="150" y="86"/>
                  <a:pt x="150" y="85"/>
                </a:cubicBezTo>
                <a:cubicBezTo>
                  <a:pt x="150" y="85"/>
                  <a:pt x="150" y="85"/>
                  <a:pt x="150" y="84"/>
                </a:cubicBezTo>
                <a:cubicBezTo>
                  <a:pt x="153" y="83"/>
                  <a:pt x="155" y="82"/>
                  <a:pt x="156" y="80"/>
                </a:cubicBezTo>
                <a:cubicBezTo>
                  <a:pt x="157" y="79"/>
                  <a:pt x="158" y="79"/>
                  <a:pt x="158" y="78"/>
                </a:cubicBezTo>
                <a:cubicBezTo>
                  <a:pt x="159" y="78"/>
                  <a:pt x="160" y="77"/>
                  <a:pt x="161" y="77"/>
                </a:cubicBezTo>
                <a:cubicBezTo>
                  <a:pt x="162" y="77"/>
                  <a:pt x="162" y="77"/>
                  <a:pt x="162" y="76"/>
                </a:cubicBezTo>
                <a:cubicBezTo>
                  <a:pt x="162" y="75"/>
                  <a:pt x="162" y="75"/>
                  <a:pt x="163" y="75"/>
                </a:cubicBezTo>
                <a:cubicBezTo>
                  <a:pt x="164" y="75"/>
                  <a:pt x="164" y="76"/>
                  <a:pt x="164" y="77"/>
                </a:cubicBezTo>
                <a:cubicBezTo>
                  <a:pt x="164" y="77"/>
                  <a:pt x="164" y="77"/>
                  <a:pt x="164" y="77"/>
                </a:cubicBezTo>
                <a:cubicBezTo>
                  <a:pt x="164" y="77"/>
                  <a:pt x="164" y="77"/>
                  <a:pt x="164" y="77"/>
                </a:cubicBezTo>
                <a:cubicBezTo>
                  <a:pt x="164" y="77"/>
                  <a:pt x="163" y="77"/>
                  <a:pt x="163" y="77"/>
                </a:cubicBezTo>
                <a:cubicBezTo>
                  <a:pt x="163" y="77"/>
                  <a:pt x="163" y="77"/>
                  <a:pt x="163" y="78"/>
                </a:cubicBezTo>
                <a:cubicBezTo>
                  <a:pt x="163" y="78"/>
                  <a:pt x="163" y="78"/>
                  <a:pt x="164" y="77"/>
                </a:cubicBezTo>
                <a:cubicBezTo>
                  <a:pt x="164" y="77"/>
                  <a:pt x="165" y="77"/>
                  <a:pt x="165" y="77"/>
                </a:cubicBezTo>
                <a:cubicBezTo>
                  <a:pt x="166" y="76"/>
                  <a:pt x="165" y="75"/>
                  <a:pt x="166" y="73"/>
                </a:cubicBezTo>
                <a:cubicBezTo>
                  <a:pt x="167" y="73"/>
                  <a:pt x="168" y="73"/>
                  <a:pt x="169" y="73"/>
                </a:cubicBezTo>
                <a:cubicBezTo>
                  <a:pt x="169" y="73"/>
                  <a:pt x="169" y="73"/>
                  <a:pt x="169" y="73"/>
                </a:cubicBezTo>
                <a:cubicBezTo>
                  <a:pt x="169" y="72"/>
                  <a:pt x="170" y="71"/>
                  <a:pt x="171" y="71"/>
                </a:cubicBezTo>
                <a:cubicBezTo>
                  <a:pt x="171" y="71"/>
                  <a:pt x="172" y="71"/>
                  <a:pt x="172" y="71"/>
                </a:cubicBezTo>
                <a:cubicBezTo>
                  <a:pt x="172" y="70"/>
                  <a:pt x="172" y="70"/>
                  <a:pt x="172" y="69"/>
                </a:cubicBezTo>
                <a:cubicBezTo>
                  <a:pt x="172" y="69"/>
                  <a:pt x="171" y="69"/>
                  <a:pt x="171" y="69"/>
                </a:cubicBezTo>
                <a:cubicBezTo>
                  <a:pt x="172" y="68"/>
                  <a:pt x="173" y="68"/>
                  <a:pt x="174" y="69"/>
                </a:cubicBezTo>
                <a:cubicBezTo>
                  <a:pt x="175" y="68"/>
                  <a:pt x="176" y="68"/>
                  <a:pt x="177" y="67"/>
                </a:cubicBezTo>
                <a:cubicBezTo>
                  <a:pt x="176" y="66"/>
                  <a:pt x="176" y="67"/>
                  <a:pt x="175" y="67"/>
                </a:cubicBezTo>
                <a:cubicBezTo>
                  <a:pt x="175" y="66"/>
                  <a:pt x="175" y="66"/>
                  <a:pt x="175" y="66"/>
                </a:cubicBezTo>
                <a:cubicBezTo>
                  <a:pt x="176" y="66"/>
                  <a:pt x="177" y="65"/>
                  <a:pt x="178" y="65"/>
                </a:cubicBezTo>
                <a:cubicBezTo>
                  <a:pt x="178" y="65"/>
                  <a:pt x="178" y="65"/>
                  <a:pt x="178" y="66"/>
                </a:cubicBezTo>
                <a:cubicBezTo>
                  <a:pt x="178" y="66"/>
                  <a:pt x="178" y="67"/>
                  <a:pt x="179" y="66"/>
                </a:cubicBezTo>
                <a:cubicBezTo>
                  <a:pt x="179" y="66"/>
                  <a:pt x="180" y="66"/>
                  <a:pt x="181" y="66"/>
                </a:cubicBezTo>
                <a:cubicBezTo>
                  <a:pt x="182" y="66"/>
                  <a:pt x="184" y="65"/>
                  <a:pt x="185" y="64"/>
                </a:cubicBezTo>
                <a:cubicBezTo>
                  <a:pt x="185" y="63"/>
                  <a:pt x="186" y="63"/>
                  <a:pt x="188" y="63"/>
                </a:cubicBezTo>
                <a:cubicBezTo>
                  <a:pt x="189" y="63"/>
                  <a:pt x="189" y="61"/>
                  <a:pt x="189" y="60"/>
                </a:cubicBezTo>
                <a:cubicBezTo>
                  <a:pt x="190" y="60"/>
                  <a:pt x="191" y="59"/>
                  <a:pt x="192" y="59"/>
                </a:cubicBezTo>
                <a:cubicBezTo>
                  <a:pt x="193" y="59"/>
                  <a:pt x="194" y="58"/>
                  <a:pt x="194" y="57"/>
                </a:cubicBezTo>
                <a:cubicBezTo>
                  <a:pt x="194" y="57"/>
                  <a:pt x="194" y="56"/>
                  <a:pt x="194" y="56"/>
                </a:cubicBezTo>
                <a:cubicBezTo>
                  <a:pt x="194" y="56"/>
                  <a:pt x="194" y="55"/>
                  <a:pt x="195" y="55"/>
                </a:cubicBezTo>
                <a:cubicBezTo>
                  <a:pt x="195" y="55"/>
                  <a:pt x="195" y="56"/>
                  <a:pt x="195" y="56"/>
                </a:cubicBezTo>
                <a:cubicBezTo>
                  <a:pt x="197" y="55"/>
                  <a:pt x="197" y="54"/>
                  <a:pt x="197" y="53"/>
                </a:cubicBezTo>
                <a:cubicBezTo>
                  <a:pt x="198" y="52"/>
                  <a:pt x="198" y="53"/>
                  <a:pt x="198" y="53"/>
                </a:cubicBezTo>
                <a:cubicBezTo>
                  <a:pt x="199" y="54"/>
                  <a:pt x="200" y="53"/>
                  <a:pt x="201" y="53"/>
                </a:cubicBezTo>
                <a:cubicBezTo>
                  <a:pt x="201" y="53"/>
                  <a:pt x="202" y="53"/>
                  <a:pt x="202" y="53"/>
                </a:cubicBezTo>
                <a:cubicBezTo>
                  <a:pt x="202" y="52"/>
                  <a:pt x="203" y="51"/>
                  <a:pt x="204" y="52"/>
                </a:cubicBezTo>
                <a:cubicBezTo>
                  <a:pt x="205" y="52"/>
                  <a:pt x="204" y="53"/>
                  <a:pt x="205" y="54"/>
                </a:cubicBezTo>
                <a:cubicBezTo>
                  <a:pt x="205" y="55"/>
                  <a:pt x="206" y="54"/>
                  <a:pt x="207" y="54"/>
                </a:cubicBezTo>
                <a:cubicBezTo>
                  <a:pt x="208" y="53"/>
                  <a:pt x="208" y="52"/>
                  <a:pt x="209" y="51"/>
                </a:cubicBezTo>
                <a:cubicBezTo>
                  <a:pt x="209" y="52"/>
                  <a:pt x="209" y="52"/>
                  <a:pt x="209" y="53"/>
                </a:cubicBezTo>
                <a:cubicBezTo>
                  <a:pt x="209" y="53"/>
                  <a:pt x="209" y="54"/>
                  <a:pt x="210" y="55"/>
                </a:cubicBezTo>
                <a:cubicBezTo>
                  <a:pt x="210" y="54"/>
                  <a:pt x="210" y="53"/>
                  <a:pt x="210" y="53"/>
                </a:cubicBezTo>
                <a:cubicBezTo>
                  <a:pt x="210" y="52"/>
                  <a:pt x="211" y="52"/>
                  <a:pt x="211" y="52"/>
                </a:cubicBezTo>
                <a:moveTo>
                  <a:pt x="113" y="137"/>
                </a:moveTo>
                <a:cubicBezTo>
                  <a:pt x="113" y="137"/>
                  <a:pt x="113" y="137"/>
                  <a:pt x="113" y="137"/>
                </a:cubicBezTo>
                <a:cubicBezTo>
                  <a:pt x="113" y="137"/>
                  <a:pt x="113" y="137"/>
                  <a:pt x="112" y="137"/>
                </a:cubicBezTo>
                <a:cubicBezTo>
                  <a:pt x="112" y="137"/>
                  <a:pt x="112" y="137"/>
                  <a:pt x="112" y="137"/>
                </a:cubicBezTo>
                <a:cubicBezTo>
                  <a:pt x="113" y="137"/>
                  <a:pt x="113" y="137"/>
                  <a:pt x="113" y="138"/>
                </a:cubicBezTo>
                <a:cubicBezTo>
                  <a:pt x="113" y="138"/>
                  <a:pt x="113" y="137"/>
                  <a:pt x="112" y="137"/>
                </a:cubicBezTo>
                <a:cubicBezTo>
                  <a:pt x="112" y="137"/>
                  <a:pt x="112" y="137"/>
                  <a:pt x="112" y="137"/>
                </a:cubicBezTo>
                <a:cubicBezTo>
                  <a:pt x="112" y="136"/>
                  <a:pt x="113" y="136"/>
                  <a:pt x="112" y="135"/>
                </a:cubicBezTo>
                <a:cubicBezTo>
                  <a:pt x="112" y="135"/>
                  <a:pt x="112" y="135"/>
                  <a:pt x="112" y="135"/>
                </a:cubicBezTo>
                <a:cubicBezTo>
                  <a:pt x="112" y="135"/>
                  <a:pt x="112" y="135"/>
                  <a:pt x="112" y="135"/>
                </a:cubicBezTo>
                <a:cubicBezTo>
                  <a:pt x="111" y="136"/>
                  <a:pt x="111" y="136"/>
                  <a:pt x="113" y="137"/>
                </a:cubicBezTo>
                <a:moveTo>
                  <a:pt x="110" y="139"/>
                </a:moveTo>
                <a:cubicBezTo>
                  <a:pt x="109" y="138"/>
                  <a:pt x="107" y="140"/>
                  <a:pt x="107" y="138"/>
                </a:cubicBezTo>
                <a:cubicBezTo>
                  <a:pt x="107" y="138"/>
                  <a:pt x="106" y="138"/>
                  <a:pt x="106" y="138"/>
                </a:cubicBezTo>
                <a:cubicBezTo>
                  <a:pt x="106" y="139"/>
                  <a:pt x="106" y="139"/>
                  <a:pt x="106" y="139"/>
                </a:cubicBezTo>
                <a:cubicBezTo>
                  <a:pt x="107" y="139"/>
                  <a:pt x="108" y="139"/>
                  <a:pt x="107" y="138"/>
                </a:cubicBezTo>
                <a:cubicBezTo>
                  <a:pt x="108" y="138"/>
                  <a:pt x="108" y="137"/>
                  <a:pt x="109" y="136"/>
                </a:cubicBezTo>
                <a:cubicBezTo>
                  <a:pt x="107" y="136"/>
                  <a:pt x="107" y="136"/>
                  <a:pt x="110" y="139"/>
                </a:cubicBezTo>
                <a:moveTo>
                  <a:pt x="113" y="121"/>
                </a:moveTo>
                <a:cubicBezTo>
                  <a:pt x="114" y="121"/>
                  <a:pt x="114" y="122"/>
                  <a:pt x="114" y="122"/>
                </a:cubicBezTo>
                <a:cubicBezTo>
                  <a:pt x="115" y="123"/>
                  <a:pt x="115" y="123"/>
                  <a:pt x="116" y="122"/>
                </a:cubicBezTo>
                <a:cubicBezTo>
                  <a:pt x="117" y="122"/>
                  <a:pt x="117" y="121"/>
                  <a:pt x="117" y="121"/>
                </a:cubicBezTo>
                <a:cubicBezTo>
                  <a:pt x="116" y="120"/>
                  <a:pt x="115" y="120"/>
                  <a:pt x="113" y="121"/>
                </a:cubicBezTo>
                <a:moveTo>
                  <a:pt x="109" y="132"/>
                </a:moveTo>
                <a:cubicBezTo>
                  <a:pt x="108" y="132"/>
                  <a:pt x="108" y="132"/>
                  <a:pt x="108" y="133"/>
                </a:cubicBezTo>
                <a:cubicBezTo>
                  <a:pt x="108" y="134"/>
                  <a:pt x="108" y="134"/>
                  <a:pt x="108" y="134"/>
                </a:cubicBezTo>
                <a:cubicBezTo>
                  <a:pt x="109" y="134"/>
                  <a:pt x="110" y="134"/>
                  <a:pt x="110" y="133"/>
                </a:cubicBezTo>
                <a:cubicBezTo>
                  <a:pt x="110" y="133"/>
                  <a:pt x="109" y="132"/>
                  <a:pt x="109" y="132"/>
                </a:cubicBezTo>
                <a:moveTo>
                  <a:pt x="149" y="103"/>
                </a:moveTo>
                <a:cubicBezTo>
                  <a:pt x="149" y="103"/>
                  <a:pt x="149" y="103"/>
                  <a:pt x="150" y="103"/>
                </a:cubicBezTo>
                <a:cubicBezTo>
                  <a:pt x="150" y="103"/>
                  <a:pt x="150" y="102"/>
                  <a:pt x="150" y="102"/>
                </a:cubicBezTo>
                <a:cubicBezTo>
                  <a:pt x="150" y="102"/>
                  <a:pt x="150" y="102"/>
                  <a:pt x="150" y="102"/>
                </a:cubicBezTo>
                <a:cubicBezTo>
                  <a:pt x="149" y="102"/>
                  <a:pt x="148" y="102"/>
                  <a:pt x="147" y="102"/>
                </a:cubicBezTo>
                <a:cubicBezTo>
                  <a:pt x="147" y="102"/>
                  <a:pt x="147" y="102"/>
                  <a:pt x="147" y="102"/>
                </a:cubicBezTo>
                <a:cubicBezTo>
                  <a:pt x="147" y="102"/>
                  <a:pt x="147" y="103"/>
                  <a:pt x="147" y="103"/>
                </a:cubicBezTo>
                <a:cubicBezTo>
                  <a:pt x="148" y="103"/>
                  <a:pt x="148" y="103"/>
                  <a:pt x="149" y="103"/>
                </a:cubicBezTo>
                <a:moveTo>
                  <a:pt x="150" y="93"/>
                </a:moveTo>
                <a:cubicBezTo>
                  <a:pt x="151" y="95"/>
                  <a:pt x="151" y="95"/>
                  <a:pt x="152" y="95"/>
                </a:cubicBezTo>
                <a:cubicBezTo>
                  <a:pt x="151" y="93"/>
                  <a:pt x="151" y="93"/>
                  <a:pt x="150" y="93"/>
                </a:cubicBezTo>
                <a:moveTo>
                  <a:pt x="122" y="121"/>
                </a:moveTo>
                <a:cubicBezTo>
                  <a:pt x="121" y="120"/>
                  <a:pt x="120" y="120"/>
                  <a:pt x="119" y="121"/>
                </a:cubicBezTo>
                <a:cubicBezTo>
                  <a:pt x="120" y="122"/>
                  <a:pt x="121" y="122"/>
                  <a:pt x="122" y="121"/>
                </a:cubicBezTo>
                <a:moveTo>
                  <a:pt x="162" y="94"/>
                </a:moveTo>
                <a:cubicBezTo>
                  <a:pt x="162" y="94"/>
                  <a:pt x="162" y="93"/>
                  <a:pt x="161" y="93"/>
                </a:cubicBezTo>
                <a:cubicBezTo>
                  <a:pt x="161" y="93"/>
                  <a:pt x="161" y="93"/>
                  <a:pt x="161" y="92"/>
                </a:cubicBezTo>
                <a:cubicBezTo>
                  <a:pt x="160" y="92"/>
                  <a:pt x="160" y="93"/>
                  <a:pt x="160" y="93"/>
                </a:cubicBezTo>
                <a:cubicBezTo>
                  <a:pt x="160" y="93"/>
                  <a:pt x="160" y="94"/>
                  <a:pt x="160" y="94"/>
                </a:cubicBezTo>
                <a:cubicBezTo>
                  <a:pt x="161" y="94"/>
                  <a:pt x="161" y="94"/>
                  <a:pt x="162" y="94"/>
                </a:cubicBezTo>
                <a:moveTo>
                  <a:pt x="149" y="97"/>
                </a:moveTo>
                <a:cubicBezTo>
                  <a:pt x="150" y="97"/>
                  <a:pt x="150" y="97"/>
                  <a:pt x="150" y="97"/>
                </a:cubicBezTo>
                <a:cubicBezTo>
                  <a:pt x="150" y="97"/>
                  <a:pt x="150" y="96"/>
                  <a:pt x="150" y="96"/>
                </a:cubicBezTo>
                <a:cubicBezTo>
                  <a:pt x="150" y="96"/>
                  <a:pt x="149" y="96"/>
                  <a:pt x="149" y="96"/>
                </a:cubicBezTo>
                <a:cubicBezTo>
                  <a:pt x="149" y="96"/>
                  <a:pt x="149" y="97"/>
                  <a:pt x="149" y="97"/>
                </a:cubicBezTo>
                <a:moveTo>
                  <a:pt x="144" y="96"/>
                </a:moveTo>
                <a:cubicBezTo>
                  <a:pt x="144" y="97"/>
                  <a:pt x="145" y="97"/>
                  <a:pt x="146" y="96"/>
                </a:cubicBezTo>
                <a:cubicBezTo>
                  <a:pt x="145" y="96"/>
                  <a:pt x="144" y="96"/>
                  <a:pt x="144" y="96"/>
                </a:cubicBezTo>
                <a:moveTo>
                  <a:pt x="158" y="95"/>
                </a:moveTo>
                <a:cubicBezTo>
                  <a:pt x="158" y="95"/>
                  <a:pt x="157" y="95"/>
                  <a:pt x="156" y="95"/>
                </a:cubicBezTo>
                <a:cubicBezTo>
                  <a:pt x="156" y="95"/>
                  <a:pt x="156" y="96"/>
                  <a:pt x="156" y="96"/>
                </a:cubicBezTo>
                <a:cubicBezTo>
                  <a:pt x="157" y="96"/>
                  <a:pt x="157" y="96"/>
                  <a:pt x="158" y="96"/>
                </a:cubicBezTo>
                <a:cubicBezTo>
                  <a:pt x="158" y="96"/>
                  <a:pt x="158" y="95"/>
                  <a:pt x="158" y="95"/>
                </a:cubicBezTo>
                <a:moveTo>
                  <a:pt x="204" y="69"/>
                </a:moveTo>
                <a:cubicBezTo>
                  <a:pt x="204" y="68"/>
                  <a:pt x="203" y="68"/>
                  <a:pt x="203" y="69"/>
                </a:cubicBezTo>
                <a:cubicBezTo>
                  <a:pt x="203" y="69"/>
                  <a:pt x="203" y="69"/>
                  <a:pt x="203" y="69"/>
                </a:cubicBezTo>
                <a:cubicBezTo>
                  <a:pt x="203" y="70"/>
                  <a:pt x="204" y="70"/>
                  <a:pt x="204" y="69"/>
                </a:cubicBezTo>
                <a:cubicBezTo>
                  <a:pt x="204" y="69"/>
                  <a:pt x="204" y="69"/>
                  <a:pt x="204" y="69"/>
                </a:cubicBezTo>
                <a:moveTo>
                  <a:pt x="115" y="131"/>
                </a:moveTo>
                <a:cubicBezTo>
                  <a:pt x="114" y="132"/>
                  <a:pt x="114" y="132"/>
                  <a:pt x="115" y="133"/>
                </a:cubicBezTo>
                <a:cubicBezTo>
                  <a:pt x="116" y="132"/>
                  <a:pt x="116" y="132"/>
                  <a:pt x="115" y="131"/>
                </a:cubicBezTo>
                <a:moveTo>
                  <a:pt x="146" y="108"/>
                </a:moveTo>
                <a:cubicBezTo>
                  <a:pt x="145" y="108"/>
                  <a:pt x="145" y="107"/>
                  <a:pt x="145" y="107"/>
                </a:cubicBezTo>
                <a:cubicBezTo>
                  <a:pt x="145" y="108"/>
                  <a:pt x="145" y="108"/>
                  <a:pt x="145" y="108"/>
                </a:cubicBezTo>
                <a:cubicBezTo>
                  <a:pt x="145" y="108"/>
                  <a:pt x="145" y="108"/>
                  <a:pt x="145" y="108"/>
                </a:cubicBezTo>
                <a:cubicBezTo>
                  <a:pt x="145" y="108"/>
                  <a:pt x="145" y="108"/>
                  <a:pt x="146" y="108"/>
                </a:cubicBezTo>
                <a:moveTo>
                  <a:pt x="148" y="105"/>
                </a:moveTo>
                <a:cubicBezTo>
                  <a:pt x="148" y="105"/>
                  <a:pt x="148" y="105"/>
                  <a:pt x="148" y="104"/>
                </a:cubicBezTo>
                <a:cubicBezTo>
                  <a:pt x="148" y="105"/>
                  <a:pt x="148" y="105"/>
                  <a:pt x="148" y="105"/>
                </a:cubicBezTo>
                <a:cubicBezTo>
                  <a:pt x="148" y="105"/>
                  <a:pt x="148" y="105"/>
                  <a:pt x="148" y="105"/>
                </a:cubicBezTo>
                <a:cubicBezTo>
                  <a:pt x="148" y="105"/>
                  <a:pt x="148" y="105"/>
                  <a:pt x="148" y="105"/>
                </a:cubicBezTo>
                <a:moveTo>
                  <a:pt x="117" y="129"/>
                </a:moveTo>
                <a:cubicBezTo>
                  <a:pt x="117" y="129"/>
                  <a:pt x="117" y="129"/>
                  <a:pt x="117" y="129"/>
                </a:cubicBezTo>
                <a:cubicBezTo>
                  <a:pt x="117" y="129"/>
                  <a:pt x="117" y="128"/>
                  <a:pt x="117" y="128"/>
                </a:cubicBezTo>
                <a:cubicBezTo>
                  <a:pt x="116" y="128"/>
                  <a:pt x="116" y="129"/>
                  <a:pt x="116" y="129"/>
                </a:cubicBezTo>
                <a:cubicBezTo>
                  <a:pt x="116" y="129"/>
                  <a:pt x="117" y="129"/>
                  <a:pt x="117" y="129"/>
                </a:cubicBezTo>
                <a:moveTo>
                  <a:pt x="142" y="101"/>
                </a:moveTo>
                <a:cubicBezTo>
                  <a:pt x="142" y="101"/>
                  <a:pt x="142" y="101"/>
                  <a:pt x="142" y="101"/>
                </a:cubicBezTo>
                <a:cubicBezTo>
                  <a:pt x="142" y="101"/>
                  <a:pt x="142" y="101"/>
                  <a:pt x="142" y="101"/>
                </a:cubicBezTo>
                <a:cubicBezTo>
                  <a:pt x="142" y="101"/>
                  <a:pt x="143" y="101"/>
                  <a:pt x="143" y="101"/>
                </a:cubicBezTo>
                <a:cubicBezTo>
                  <a:pt x="143" y="101"/>
                  <a:pt x="143" y="101"/>
                  <a:pt x="142" y="101"/>
                </a:cubicBezTo>
                <a:moveTo>
                  <a:pt x="103" y="141"/>
                </a:moveTo>
                <a:cubicBezTo>
                  <a:pt x="103" y="141"/>
                  <a:pt x="103" y="141"/>
                  <a:pt x="103" y="141"/>
                </a:cubicBezTo>
                <a:cubicBezTo>
                  <a:pt x="102" y="141"/>
                  <a:pt x="102" y="141"/>
                  <a:pt x="102" y="141"/>
                </a:cubicBezTo>
                <a:cubicBezTo>
                  <a:pt x="102" y="141"/>
                  <a:pt x="102" y="141"/>
                  <a:pt x="103" y="141"/>
                </a:cubicBezTo>
                <a:cubicBezTo>
                  <a:pt x="103" y="141"/>
                  <a:pt x="103" y="141"/>
                  <a:pt x="103" y="141"/>
                </a:cubicBezTo>
                <a:moveTo>
                  <a:pt x="99" y="138"/>
                </a:moveTo>
                <a:cubicBezTo>
                  <a:pt x="99" y="138"/>
                  <a:pt x="98" y="138"/>
                  <a:pt x="98" y="138"/>
                </a:cubicBezTo>
                <a:cubicBezTo>
                  <a:pt x="98" y="138"/>
                  <a:pt x="99" y="138"/>
                  <a:pt x="99" y="139"/>
                </a:cubicBezTo>
                <a:cubicBezTo>
                  <a:pt x="99" y="139"/>
                  <a:pt x="99" y="138"/>
                  <a:pt x="99" y="138"/>
                </a:cubicBezTo>
                <a:cubicBezTo>
                  <a:pt x="99" y="138"/>
                  <a:pt x="99" y="138"/>
                  <a:pt x="99" y="138"/>
                </a:cubicBezTo>
                <a:moveTo>
                  <a:pt x="111" y="130"/>
                </a:moveTo>
                <a:cubicBezTo>
                  <a:pt x="111" y="131"/>
                  <a:pt x="111" y="131"/>
                  <a:pt x="111" y="131"/>
                </a:cubicBezTo>
                <a:cubicBezTo>
                  <a:pt x="111" y="131"/>
                  <a:pt x="111" y="131"/>
                  <a:pt x="111" y="131"/>
                </a:cubicBezTo>
                <a:cubicBezTo>
                  <a:pt x="111" y="131"/>
                  <a:pt x="111" y="130"/>
                  <a:pt x="111" y="130"/>
                </a:cubicBezTo>
                <a:cubicBezTo>
                  <a:pt x="111" y="130"/>
                  <a:pt x="111" y="130"/>
                  <a:pt x="111" y="130"/>
                </a:cubicBezTo>
                <a:moveTo>
                  <a:pt x="192" y="61"/>
                </a:moveTo>
                <a:cubicBezTo>
                  <a:pt x="192" y="61"/>
                  <a:pt x="193" y="61"/>
                  <a:pt x="193" y="61"/>
                </a:cubicBezTo>
                <a:cubicBezTo>
                  <a:pt x="193" y="61"/>
                  <a:pt x="193" y="60"/>
                  <a:pt x="193" y="60"/>
                </a:cubicBezTo>
                <a:cubicBezTo>
                  <a:pt x="193" y="60"/>
                  <a:pt x="193" y="60"/>
                  <a:pt x="193" y="60"/>
                </a:cubicBezTo>
                <a:cubicBezTo>
                  <a:pt x="192" y="60"/>
                  <a:pt x="192" y="60"/>
                  <a:pt x="192" y="61"/>
                </a:cubicBezTo>
                <a:moveTo>
                  <a:pt x="147" y="93"/>
                </a:moveTo>
                <a:cubicBezTo>
                  <a:pt x="147" y="93"/>
                  <a:pt x="147" y="92"/>
                  <a:pt x="147" y="92"/>
                </a:cubicBezTo>
                <a:cubicBezTo>
                  <a:pt x="147" y="92"/>
                  <a:pt x="147" y="92"/>
                  <a:pt x="147" y="92"/>
                </a:cubicBezTo>
                <a:cubicBezTo>
                  <a:pt x="147" y="93"/>
                  <a:pt x="147" y="93"/>
                  <a:pt x="147" y="93"/>
                </a:cubicBezTo>
                <a:cubicBezTo>
                  <a:pt x="147" y="93"/>
                  <a:pt x="147" y="93"/>
                  <a:pt x="147" y="93"/>
                </a:cubicBezTo>
                <a:moveTo>
                  <a:pt x="141" y="286"/>
                </a:moveTo>
                <a:cubicBezTo>
                  <a:pt x="139" y="285"/>
                  <a:pt x="139" y="285"/>
                  <a:pt x="138" y="285"/>
                </a:cubicBezTo>
                <a:cubicBezTo>
                  <a:pt x="137" y="285"/>
                  <a:pt x="135" y="284"/>
                  <a:pt x="134" y="284"/>
                </a:cubicBezTo>
                <a:cubicBezTo>
                  <a:pt x="132" y="283"/>
                  <a:pt x="131" y="282"/>
                  <a:pt x="129" y="281"/>
                </a:cubicBezTo>
                <a:cubicBezTo>
                  <a:pt x="127" y="281"/>
                  <a:pt x="127" y="279"/>
                  <a:pt x="125" y="279"/>
                </a:cubicBezTo>
                <a:cubicBezTo>
                  <a:pt x="121" y="276"/>
                  <a:pt x="115" y="274"/>
                  <a:pt x="111" y="271"/>
                </a:cubicBezTo>
                <a:cubicBezTo>
                  <a:pt x="110" y="272"/>
                  <a:pt x="109" y="271"/>
                  <a:pt x="109" y="270"/>
                </a:cubicBezTo>
                <a:cubicBezTo>
                  <a:pt x="108" y="269"/>
                  <a:pt x="107" y="270"/>
                  <a:pt x="107" y="269"/>
                </a:cubicBezTo>
                <a:cubicBezTo>
                  <a:pt x="107" y="269"/>
                  <a:pt x="106" y="269"/>
                  <a:pt x="106" y="269"/>
                </a:cubicBezTo>
                <a:cubicBezTo>
                  <a:pt x="105" y="269"/>
                  <a:pt x="104" y="269"/>
                  <a:pt x="103" y="268"/>
                </a:cubicBezTo>
                <a:cubicBezTo>
                  <a:pt x="102" y="268"/>
                  <a:pt x="102" y="267"/>
                  <a:pt x="101" y="266"/>
                </a:cubicBezTo>
                <a:cubicBezTo>
                  <a:pt x="99" y="266"/>
                  <a:pt x="98" y="264"/>
                  <a:pt x="95" y="264"/>
                </a:cubicBezTo>
                <a:cubicBezTo>
                  <a:pt x="92" y="262"/>
                  <a:pt x="92" y="262"/>
                  <a:pt x="92" y="262"/>
                </a:cubicBezTo>
                <a:cubicBezTo>
                  <a:pt x="91" y="261"/>
                  <a:pt x="91" y="260"/>
                  <a:pt x="89" y="260"/>
                </a:cubicBezTo>
                <a:cubicBezTo>
                  <a:pt x="88" y="260"/>
                  <a:pt x="88" y="259"/>
                  <a:pt x="86" y="259"/>
                </a:cubicBezTo>
                <a:cubicBezTo>
                  <a:pt x="86" y="259"/>
                  <a:pt x="85" y="258"/>
                  <a:pt x="85" y="258"/>
                </a:cubicBezTo>
                <a:cubicBezTo>
                  <a:pt x="84" y="258"/>
                  <a:pt x="83" y="257"/>
                  <a:pt x="83" y="257"/>
                </a:cubicBezTo>
                <a:cubicBezTo>
                  <a:pt x="82" y="257"/>
                  <a:pt x="82" y="257"/>
                  <a:pt x="82" y="256"/>
                </a:cubicBezTo>
                <a:cubicBezTo>
                  <a:pt x="82" y="256"/>
                  <a:pt x="82" y="255"/>
                  <a:pt x="82" y="255"/>
                </a:cubicBezTo>
                <a:cubicBezTo>
                  <a:pt x="83" y="254"/>
                  <a:pt x="84" y="252"/>
                  <a:pt x="84" y="251"/>
                </a:cubicBezTo>
                <a:cubicBezTo>
                  <a:pt x="85" y="250"/>
                  <a:pt x="85" y="250"/>
                  <a:pt x="86" y="250"/>
                </a:cubicBezTo>
                <a:cubicBezTo>
                  <a:pt x="86" y="250"/>
                  <a:pt x="87" y="250"/>
                  <a:pt x="88" y="251"/>
                </a:cubicBezTo>
                <a:cubicBezTo>
                  <a:pt x="88" y="251"/>
                  <a:pt x="88" y="251"/>
                  <a:pt x="88" y="251"/>
                </a:cubicBezTo>
                <a:cubicBezTo>
                  <a:pt x="90" y="251"/>
                  <a:pt x="92" y="250"/>
                  <a:pt x="93" y="252"/>
                </a:cubicBezTo>
                <a:cubicBezTo>
                  <a:pt x="95" y="252"/>
                  <a:pt x="97" y="251"/>
                  <a:pt x="98" y="252"/>
                </a:cubicBezTo>
                <a:cubicBezTo>
                  <a:pt x="99" y="252"/>
                  <a:pt x="101" y="252"/>
                  <a:pt x="102" y="253"/>
                </a:cubicBezTo>
                <a:cubicBezTo>
                  <a:pt x="103" y="253"/>
                  <a:pt x="104" y="254"/>
                  <a:pt x="106" y="253"/>
                </a:cubicBezTo>
                <a:cubicBezTo>
                  <a:pt x="107" y="253"/>
                  <a:pt x="108" y="255"/>
                  <a:pt x="109" y="254"/>
                </a:cubicBezTo>
                <a:cubicBezTo>
                  <a:pt x="110" y="254"/>
                  <a:pt x="112" y="254"/>
                  <a:pt x="112" y="255"/>
                </a:cubicBezTo>
                <a:cubicBezTo>
                  <a:pt x="113" y="255"/>
                  <a:pt x="114" y="255"/>
                  <a:pt x="115" y="255"/>
                </a:cubicBezTo>
                <a:cubicBezTo>
                  <a:pt x="116" y="256"/>
                  <a:pt x="116" y="256"/>
                  <a:pt x="117" y="256"/>
                </a:cubicBezTo>
                <a:cubicBezTo>
                  <a:pt x="118" y="256"/>
                  <a:pt x="120" y="256"/>
                  <a:pt x="121" y="257"/>
                </a:cubicBezTo>
                <a:cubicBezTo>
                  <a:pt x="122" y="257"/>
                  <a:pt x="123" y="257"/>
                  <a:pt x="124" y="258"/>
                </a:cubicBezTo>
                <a:cubicBezTo>
                  <a:pt x="124" y="258"/>
                  <a:pt x="125" y="258"/>
                  <a:pt x="125" y="258"/>
                </a:cubicBezTo>
                <a:cubicBezTo>
                  <a:pt x="127" y="258"/>
                  <a:pt x="128" y="258"/>
                  <a:pt x="129" y="258"/>
                </a:cubicBezTo>
                <a:cubicBezTo>
                  <a:pt x="130" y="258"/>
                  <a:pt x="131" y="259"/>
                  <a:pt x="132" y="259"/>
                </a:cubicBezTo>
                <a:cubicBezTo>
                  <a:pt x="133" y="259"/>
                  <a:pt x="134" y="259"/>
                  <a:pt x="135" y="259"/>
                </a:cubicBezTo>
                <a:cubicBezTo>
                  <a:pt x="136" y="260"/>
                  <a:pt x="136" y="260"/>
                  <a:pt x="137" y="260"/>
                </a:cubicBezTo>
                <a:cubicBezTo>
                  <a:pt x="138" y="260"/>
                  <a:pt x="139" y="260"/>
                  <a:pt x="140" y="260"/>
                </a:cubicBezTo>
                <a:cubicBezTo>
                  <a:pt x="141" y="260"/>
                  <a:pt x="141" y="261"/>
                  <a:pt x="142" y="261"/>
                </a:cubicBezTo>
                <a:cubicBezTo>
                  <a:pt x="142" y="261"/>
                  <a:pt x="143" y="261"/>
                  <a:pt x="144" y="261"/>
                </a:cubicBezTo>
                <a:cubicBezTo>
                  <a:pt x="143" y="259"/>
                  <a:pt x="141" y="259"/>
                  <a:pt x="140" y="258"/>
                </a:cubicBezTo>
                <a:cubicBezTo>
                  <a:pt x="138" y="258"/>
                  <a:pt x="136" y="257"/>
                  <a:pt x="134" y="255"/>
                </a:cubicBezTo>
                <a:cubicBezTo>
                  <a:pt x="133" y="255"/>
                  <a:pt x="132" y="254"/>
                  <a:pt x="131" y="254"/>
                </a:cubicBezTo>
                <a:cubicBezTo>
                  <a:pt x="130" y="254"/>
                  <a:pt x="130" y="253"/>
                  <a:pt x="129" y="253"/>
                </a:cubicBezTo>
                <a:cubicBezTo>
                  <a:pt x="128" y="252"/>
                  <a:pt x="126" y="252"/>
                  <a:pt x="125" y="250"/>
                </a:cubicBezTo>
                <a:cubicBezTo>
                  <a:pt x="124" y="249"/>
                  <a:pt x="123" y="250"/>
                  <a:pt x="122" y="249"/>
                </a:cubicBezTo>
                <a:cubicBezTo>
                  <a:pt x="121" y="249"/>
                  <a:pt x="120" y="248"/>
                  <a:pt x="119" y="248"/>
                </a:cubicBezTo>
                <a:cubicBezTo>
                  <a:pt x="117" y="247"/>
                  <a:pt x="116" y="247"/>
                  <a:pt x="115" y="246"/>
                </a:cubicBezTo>
                <a:cubicBezTo>
                  <a:pt x="113" y="244"/>
                  <a:pt x="111" y="243"/>
                  <a:pt x="109" y="242"/>
                </a:cubicBezTo>
                <a:cubicBezTo>
                  <a:pt x="108" y="241"/>
                  <a:pt x="106" y="241"/>
                  <a:pt x="104" y="240"/>
                </a:cubicBezTo>
                <a:cubicBezTo>
                  <a:pt x="103" y="239"/>
                  <a:pt x="102" y="239"/>
                  <a:pt x="102" y="239"/>
                </a:cubicBezTo>
                <a:cubicBezTo>
                  <a:pt x="101" y="238"/>
                  <a:pt x="100" y="237"/>
                  <a:pt x="99" y="236"/>
                </a:cubicBezTo>
                <a:cubicBezTo>
                  <a:pt x="98" y="236"/>
                  <a:pt x="98" y="236"/>
                  <a:pt x="97" y="236"/>
                </a:cubicBezTo>
                <a:cubicBezTo>
                  <a:pt x="97" y="236"/>
                  <a:pt x="96" y="235"/>
                  <a:pt x="96" y="235"/>
                </a:cubicBezTo>
                <a:cubicBezTo>
                  <a:pt x="95" y="236"/>
                  <a:pt x="94" y="235"/>
                  <a:pt x="93" y="234"/>
                </a:cubicBezTo>
                <a:cubicBezTo>
                  <a:pt x="94" y="232"/>
                  <a:pt x="95" y="231"/>
                  <a:pt x="96" y="229"/>
                </a:cubicBezTo>
                <a:cubicBezTo>
                  <a:pt x="96" y="228"/>
                  <a:pt x="98" y="227"/>
                  <a:pt x="99" y="228"/>
                </a:cubicBezTo>
                <a:cubicBezTo>
                  <a:pt x="100" y="229"/>
                  <a:pt x="103" y="230"/>
                  <a:pt x="104" y="231"/>
                </a:cubicBezTo>
                <a:cubicBezTo>
                  <a:pt x="105" y="232"/>
                  <a:pt x="106" y="232"/>
                  <a:pt x="107" y="233"/>
                </a:cubicBezTo>
                <a:cubicBezTo>
                  <a:pt x="107" y="233"/>
                  <a:pt x="107" y="233"/>
                  <a:pt x="108" y="233"/>
                </a:cubicBezTo>
                <a:cubicBezTo>
                  <a:pt x="109" y="234"/>
                  <a:pt x="111" y="235"/>
                  <a:pt x="112" y="236"/>
                </a:cubicBezTo>
                <a:cubicBezTo>
                  <a:pt x="113" y="236"/>
                  <a:pt x="113" y="237"/>
                  <a:pt x="114" y="236"/>
                </a:cubicBezTo>
                <a:cubicBezTo>
                  <a:pt x="115" y="236"/>
                  <a:pt x="115" y="238"/>
                  <a:pt x="117" y="237"/>
                </a:cubicBezTo>
                <a:cubicBezTo>
                  <a:pt x="117" y="238"/>
                  <a:pt x="118" y="239"/>
                  <a:pt x="119" y="239"/>
                </a:cubicBezTo>
                <a:cubicBezTo>
                  <a:pt x="120" y="239"/>
                  <a:pt x="120" y="240"/>
                  <a:pt x="121" y="240"/>
                </a:cubicBezTo>
                <a:cubicBezTo>
                  <a:pt x="122" y="240"/>
                  <a:pt x="122" y="241"/>
                  <a:pt x="123" y="241"/>
                </a:cubicBezTo>
                <a:cubicBezTo>
                  <a:pt x="124" y="242"/>
                  <a:pt x="126" y="242"/>
                  <a:pt x="127" y="244"/>
                </a:cubicBezTo>
                <a:cubicBezTo>
                  <a:pt x="130" y="244"/>
                  <a:pt x="130" y="244"/>
                  <a:pt x="130" y="244"/>
                </a:cubicBezTo>
                <a:cubicBezTo>
                  <a:pt x="131" y="245"/>
                  <a:pt x="131" y="246"/>
                  <a:pt x="133" y="246"/>
                </a:cubicBezTo>
                <a:cubicBezTo>
                  <a:pt x="133" y="246"/>
                  <a:pt x="134" y="247"/>
                  <a:pt x="135" y="247"/>
                </a:cubicBezTo>
                <a:cubicBezTo>
                  <a:pt x="136" y="248"/>
                  <a:pt x="137" y="248"/>
                  <a:pt x="138" y="249"/>
                </a:cubicBezTo>
                <a:cubicBezTo>
                  <a:pt x="139" y="248"/>
                  <a:pt x="139" y="250"/>
                  <a:pt x="140" y="250"/>
                </a:cubicBezTo>
                <a:cubicBezTo>
                  <a:pt x="141" y="250"/>
                  <a:pt x="141" y="251"/>
                  <a:pt x="142" y="251"/>
                </a:cubicBezTo>
                <a:cubicBezTo>
                  <a:pt x="143" y="252"/>
                  <a:pt x="144" y="251"/>
                  <a:pt x="145" y="252"/>
                </a:cubicBezTo>
                <a:cubicBezTo>
                  <a:pt x="145" y="253"/>
                  <a:pt x="146" y="254"/>
                  <a:pt x="147" y="253"/>
                </a:cubicBezTo>
                <a:cubicBezTo>
                  <a:pt x="148" y="254"/>
                  <a:pt x="149" y="255"/>
                  <a:pt x="151" y="255"/>
                </a:cubicBezTo>
                <a:cubicBezTo>
                  <a:pt x="152" y="256"/>
                  <a:pt x="153" y="256"/>
                  <a:pt x="154" y="257"/>
                </a:cubicBezTo>
                <a:cubicBezTo>
                  <a:pt x="155" y="258"/>
                  <a:pt x="156" y="258"/>
                  <a:pt x="157" y="259"/>
                </a:cubicBezTo>
                <a:cubicBezTo>
                  <a:pt x="158" y="259"/>
                  <a:pt x="159" y="259"/>
                  <a:pt x="159" y="259"/>
                </a:cubicBezTo>
                <a:cubicBezTo>
                  <a:pt x="160" y="260"/>
                  <a:pt x="162" y="260"/>
                  <a:pt x="163" y="261"/>
                </a:cubicBezTo>
                <a:cubicBezTo>
                  <a:pt x="164" y="263"/>
                  <a:pt x="165" y="264"/>
                  <a:pt x="167" y="264"/>
                </a:cubicBezTo>
                <a:cubicBezTo>
                  <a:pt x="168" y="264"/>
                  <a:pt x="168" y="264"/>
                  <a:pt x="168" y="264"/>
                </a:cubicBezTo>
                <a:cubicBezTo>
                  <a:pt x="169" y="265"/>
                  <a:pt x="170" y="265"/>
                  <a:pt x="171" y="266"/>
                </a:cubicBezTo>
                <a:cubicBezTo>
                  <a:pt x="171" y="266"/>
                  <a:pt x="172" y="266"/>
                  <a:pt x="172" y="266"/>
                </a:cubicBezTo>
                <a:cubicBezTo>
                  <a:pt x="172" y="266"/>
                  <a:pt x="172" y="266"/>
                  <a:pt x="172" y="266"/>
                </a:cubicBezTo>
                <a:cubicBezTo>
                  <a:pt x="172" y="267"/>
                  <a:pt x="172" y="267"/>
                  <a:pt x="172" y="267"/>
                </a:cubicBezTo>
                <a:cubicBezTo>
                  <a:pt x="171" y="269"/>
                  <a:pt x="170" y="270"/>
                  <a:pt x="169" y="272"/>
                </a:cubicBezTo>
                <a:cubicBezTo>
                  <a:pt x="168" y="272"/>
                  <a:pt x="167" y="272"/>
                  <a:pt x="166" y="272"/>
                </a:cubicBezTo>
                <a:cubicBezTo>
                  <a:pt x="164" y="273"/>
                  <a:pt x="164" y="271"/>
                  <a:pt x="162" y="271"/>
                </a:cubicBezTo>
                <a:cubicBezTo>
                  <a:pt x="161" y="272"/>
                  <a:pt x="160" y="271"/>
                  <a:pt x="158" y="271"/>
                </a:cubicBezTo>
                <a:cubicBezTo>
                  <a:pt x="158" y="270"/>
                  <a:pt x="156" y="271"/>
                  <a:pt x="155" y="270"/>
                </a:cubicBezTo>
                <a:cubicBezTo>
                  <a:pt x="155" y="270"/>
                  <a:pt x="155" y="270"/>
                  <a:pt x="154" y="270"/>
                </a:cubicBezTo>
                <a:cubicBezTo>
                  <a:pt x="153" y="270"/>
                  <a:pt x="152" y="269"/>
                  <a:pt x="150" y="270"/>
                </a:cubicBezTo>
                <a:cubicBezTo>
                  <a:pt x="149" y="270"/>
                  <a:pt x="148" y="268"/>
                  <a:pt x="147" y="269"/>
                </a:cubicBezTo>
                <a:cubicBezTo>
                  <a:pt x="146" y="269"/>
                  <a:pt x="144" y="268"/>
                  <a:pt x="143" y="268"/>
                </a:cubicBezTo>
                <a:cubicBezTo>
                  <a:pt x="142" y="267"/>
                  <a:pt x="141" y="268"/>
                  <a:pt x="140" y="268"/>
                </a:cubicBezTo>
                <a:cubicBezTo>
                  <a:pt x="138" y="266"/>
                  <a:pt x="137" y="267"/>
                  <a:pt x="135" y="267"/>
                </a:cubicBezTo>
                <a:cubicBezTo>
                  <a:pt x="134" y="267"/>
                  <a:pt x="133" y="266"/>
                  <a:pt x="132" y="266"/>
                </a:cubicBezTo>
                <a:cubicBezTo>
                  <a:pt x="131" y="266"/>
                  <a:pt x="129" y="266"/>
                  <a:pt x="128" y="266"/>
                </a:cubicBezTo>
                <a:cubicBezTo>
                  <a:pt x="128" y="265"/>
                  <a:pt x="127" y="265"/>
                  <a:pt x="127" y="265"/>
                </a:cubicBezTo>
                <a:cubicBezTo>
                  <a:pt x="125" y="264"/>
                  <a:pt x="124" y="265"/>
                  <a:pt x="123" y="264"/>
                </a:cubicBezTo>
                <a:cubicBezTo>
                  <a:pt x="122" y="263"/>
                  <a:pt x="121" y="264"/>
                  <a:pt x="120" y="264"/>
                </a:cubicBezTo>
                <a:cubicBezTo>
                  <a:pt x="119" y="264"/>
                  <a:pt x="119" y="263"/>
                  <a:pt x="117" y="263"/>
                </a:cubicBezTo>
                <a:cubicBezTo>
                  <a:pt x="116" y="263"/>
                  <a:pt x="116" y="263"/>
                  <a:pt x="115" y="262"/>
                </a:cubicBezTo>
                <a:cubicBezTo>
                  <a:pt x="115" y="262"/>
                  <a:pt x="114" y="262"/>
                  <a:pt x="113" y="262"/>
                </a:cubicBezTo>
                <a:cubicBezTo>
                  <a:pt x="112" y="262"/>
                  <a:pt x="111" y="262"/>
                  <a:pt x="110" y="261"/>
                </a:cubicBezTo>
                <a:cubicBezTo>
                  <a:pt x="109" y="261"/>
                  <a:pt x="109" y="261"/>
                  <a:pt x="108" y="261"/>
                </a:cubicBezTo>
                <a:cubicBezTo>
                  <a:pt x="108" y="263"/>
                  <a:pt x="110" y="263"/>
                  <a:pt x="111" y="264"/>
                </a:cubicBezTo>
                <a:cubicBezTo>
                  <a:pt x="112" y="264"/>
                  <a:pt x="113" y="264"/>
                  <a:pt x="114" y="265"/>
                </a:cubicBezTo>
                <a:cubicBezTo>
                  <a:pt x="114" y="265"/>
                  <a:pt x="115" y="265"/>
                  <a:pt x="116" y="266"/>
                </a:cubicBezTo>
                <a:cubicBezTo>
                  <a:pt x="117" y="265"/>
                  <a:pt x="117" y="266"/>
                  <a:pt x="118" y="267"/>
                </a:cubicBezTo>
                <a:cubicBezTo>
                  <a:pt x="119" y="267"/>
                  <a:pt x="120" y="267"/>
                  <a:pt x="121" y="268"/>
                </a:cubicBezTo>
                <a:cubicBezTo>
                  <a:pt x="122" y="269"/>
                  <a:pt x="123" y="268"/>
                  <a:pt x="123" y="269"/>
                </a:cubicBezTo>
                <a:cubicBezTo>
                  <a:pt x="124" y="269"/>
                  <a:pt x="125" y="269"/>
                  <a:pt x="125" y="270"/>
                </a:cubicBezTo>
                <a:cubicBezTo>
                  <a:pt x="126" y="270"/>
                  <a:pt x="127" y="271"/>
                  <a:pt x="127" y="271"/>
                </a:cubicBezTo>
                <a:cubicBezTo>
                  <a:pt x="128" y="273"/>
                  <a:pt x="129" y="272"/>
                  <a:pt x="130" y="273"/>
                </a:cubicBezTo>
                <a:cubicBezTo>
                  <a:pt x="132" y="273"/>
                  <a:pt x="133" y="274"/>
                  <a:pt x="134" y="275"/>
                </a:cubicBezTo>
                <a:cubicBezTo>
                  <a:pt x="136" y="275"/>
                  <a:pt x="136" y="276"/>
                  <a:pt x="138" y="277"/>
                </a:cubicBezTo>
                <a:cubicBezTo>
                  <a:pt x="139" y="277"/>
                  <a:pt x="140" y="278"/>
                  <a:pt x="141" y="278"/>
                </a:cubicBezTo>
                <a:cubicBezTo>
                  <a:pt x="142" y="279"/>
                  <a:pt x="142" y="280"/>
                  <a:pt x="143" y="280"/>
                </a:cubicBezTo>
                <a:cubicBezTo>
                  <a:pt x="143" y="283"/>
                  <a:pt x="143" y="283"/>
                  <a:pt x="143" y="283"/>
                </a:cubicBezTo>
                <a:cubicBezTo>
                  <a:pt x="144" y="284"/>
                  <a:pt x="144" y="285"/>
                  <a:pt x="145" y="286"/>
                </a:cubicBezTo>
                <a:cubicBezTo>
                  <a:pt x="146" y="285"/>
                  <a:pt x="147" y="287"/>
                  <a:pt x="148" y="287"/>
                </a:cubicBezTo>
                <a:cubicBezTo>
                  <a:pt x="148" y="287"/>
                  <a:pt x="148" y="287"/>
                  <a:pt x="148" y="287"/>
                </a:cubicBezTo>
                <a:cubicBezTo>
                  <a:pt x="148" y="287"/>
                  <a:pt x="148" y="287"/>
                  <a:pt x="148" y="287"/>
                </a:cubicBezTo>
                <a:cubicBezTo>
                  <a:pt x="148" y="287"/>
                  <a:pt x="148" y="287"/>
                  <a:pt x="148" y="287"/>
                </a:cubicBezTo>
                <a:cubicBezTo>
                  <a:pt x="148" y="287"/>
                  <a:pt x="148" y="287"/>
                  <a:pt x="148" y="287"/>
                </a:cubicBezTo>
                <a:cubicBezTo>
                  <a:pt x="148" y="287"/>
                  <a:pt x="148" y="287"/>
                  <a:pt x="148" y="287"/>
                </a:cubicBezTo>
                <a:cubicBezTo>
                  <a:pt x="148" y="285"/>
                  <a:pt x="147" y="285"/>
                  <a:pt x="146" y="284"/>
                </a:cubicBezTo>
                <a:cubicBezTo>
                  <a:pt x="146" y="284"/>
                  <a:pt x="147" y="283"/>
                  <a:pt x="147" y="283"/>
                </a:cubicBezTo>
                <a:cubicBezTo>
                  <a:pt x="148" y="283"/>
                  <a:pt x="148" y="284"/>
                  <a:pt x="149" y="285"/>
                </a:cubicBezTo>
                <a:cubicBezTo>
                  <a:pt x="151" y="283"/>
                  <a:pt x="151" y="283"/>
                  <a:pt x="153" y="285"/>
                </a:cubicBezTo>
                <a:cubicBezTo>
                  <a:pt x="153" y="285"/>
                  <a:pt x="154" y="286"/>
                  <a:pt x="155" y="286"/>
                </a:cubicBezTo>
                <a:cubicBezTo>
                  <a:pt x="156" y="286"/>
                  <a:pt x="158" y="287"/>
                  <a:pt x="159" y="288"/>
                </a:cubicBezTo>
                <a:cubicBezTo>
                  <a:pt x="160" y="288"/>
                  <a:pt x="160" y="289"/>
                  <a:pt x="160" y="289"/>
                </a:cubicBezTo>
                <a:cubicBezTo>
                  <a:pt x="160" y="290"/>
                  <a:pt x="159" y="290"/>
                  <a:pt x="159" y="291"/>
                </a:cubicBezTo>
                <a:cubicBezTo>
                  <a:pt x="158" y="292"/>
                  <a:pt x="158" y="294"/>
                  <a:pt x="157" y="295"/>
                </a:cubicBezTo>
                <a:cubicBezTo>
                  <a:pt x="156" y="295"/>
                  <a:pt x="155" y="294"/>
                  <a:pt x="155" y="294"/>
                </a:cubicBezTo>
                <a:cubicBezTo>
                  <a:pt x="154" y="294"/>
                  <a:pt x="154" y="294"/>
                  <a:pt x="154" y="293"/>
                </a:cubicBezTo>
                <a:cubicBezTo>
                  <a:pt x="154" y="293"/>
                  <a:pt x="155" y="293"/>
                  <a:pt x="155" y="293"/>
                </a:cubicBezTo>
                <a:cubicBezTo>
                  <a:pt x="155" y="293"/>
                  <a:pt x="156" y="293"/>
                  <a:pt x="156" y="293"/>
                </a:cubicBezTo>
                <a:cubicBezTo>
                  <a:pt x="156" y="293"/>
                  <a:pt x="156" y="293"/>
                  <a:pt x="156" y="292"/>
                </a:cubicBezTo>
                <a:cubicBezTo>
                  <a:pt x="155" y="292"/>
                  <a:pt x="155" y="292"/>
                  <a:pt x="155" y="291"/>
                </a:cubicBezTo>
                <a:cubicBezTo>
                  <a:pt x="154" y="291"/>
                  <a:pt x="154" y="291"/>
                  <a:pt x="153" y="292"/>
                </a:cubicBezTo>
                <a:cubicBezTo>
                  <a:pt x="153" y="292"/>
                  <a:pt x="152" y="292"/>
                  <a:pt x="152" y="292"/>
                </a:cubicBezTo>
                <a:cubicBezTo>
                  <a:pt x="152" y="291"/>
                  <a:pt x="152" y="289"/>
                  <a:pt x="152" y="288"/>
                </a:cubicBezTo>
                <a:cubicBezTo>
                  <a:pt x="151" y="287"/>
                  <a:pt x="150" y="287"/>
                  <a:pt x="150" y="288"/>
                </a:cubicBezTo>
                <a:cubicBezTo>
                  <a:pt x="150" y="289"/>
                  <a:pt x="151" y="289"/>
                  <a:pt x="150" y="290"/>
                </a:cubicBezTo>
                <a:cubicBezTo>
                  <a:pt x="150" y="290"/>
                  <a:pt x="149" y="290"/>
                  <a:pt x="149" y="290"/>
                </a:cubicBezTo>
                <a:cubicBezTo>
                  <a:pt x="149" y="290"/>
                  <a:pt x="148" y="290"/>
                  <a:pt x="148" y="290"/>
                </a:cubicBezTo>
                <a:cubicBezTo>
                  <a:pt x="147" y="289"/>
                  <a:pt x="145" y="289"/>
                  <a:pt x="144" y="288"/>
                </a:cubicBezTo>
                <a:cubicBezTo>
                  <a:pt x="144" y="288"/>
                  <a:pt x="144" y="288"/>
                  <a:pt x="144" y="287"/>
                </a:cubicBezTo>
                <a:cubicBezTo>
                  <a:pt x="145" y="287"/>
                  <a:pt x="145" y="287"/>
                  <a:pt x="144" y="287"/>
                </a:cubicBezTo>
                <a:cubicBezTo>
                  <a:pt x="144" y="287"/>
                  <a:pt x="144" y="287"/>
                  <a:pt x="144" y="287"/>
                </a:cubicBezTo>
                <a:cubicBezTo>
                  <a:pt x="144" y="288"/>
                  <a:pt x="144" y="288"/>
                  <a:pt x="145" y="288"/>
                </a:cubicBezTo>
                <a:cubicBezTo>
                  <a:pt x="145" y="288"/>
                  <a:pt x="145" y="287"/>
                  <a:pt x="146" y="287"/>
                </a:cubicBezTo>
                <a:cubicBezTo>
                  <a:pt x="145" y="287"/>
                  <a:pt x="145" y="287"/>
                  <a:pt x="144" y="287"/>
                </a:cubicBezTo>
                <a:cubicBezTo>
                  <a:pt x="143" y="288"/>
                  <a:pt x="143" y="287"/>
                  <a:pt x="143" y="286"/>
                </a:cubicBezTo>
                <a:cubicBezTo>
                  <a:pt x="143" y="286"/>
                  <a:pt x="142" y="286"/>
                  <a:pt x="142" y="286"/>
                </a:cubicBezTo>
                <a:cubicBezTo>
                  <a:pt x="142" y="285"/>
                  <a:pt x="142" y="285"/>
                  <a:pt x="142" y="285"/>
                </a:cubicBezTo>
                <a:cubicBezTo>
                  <a:pt x="141" y="285"/>
                  <a:pt x="141" y="285"/>
                  <a:pt x="141" y="286"/>
                </a:cubicBezTo>
                <a:moveTo>
                  <a:pt x="148" y="263"/>
                </a:moveTo>
                <a:cubicBezTo>
                  <a:pt x="148" y="262"/>
                  <a:pt x="148" y="262"/>
                  <a:pt x="148" y="262"/>
                </a:cubicBezTo>
                <a:cubicBezTo>
                  <a:pt x="148" y="262"/>
                  <a:pt x="147" y="262"/>
                  <a:pt x="147" y="262"/>
                </a:cubicBezTo>
                <a:cubicBezTo>
                  <a:pt x="147" y="262"/>
                  <a:pt x="146" y="262"/>
                  <a:pt x="147" y="262"/>
                </a:cubicBezTo>
                <a:cubicBezTo>
                  <a:pt x="147" y="263"/>
                  <a:pt x="147" y="263"/>
                  <a:pt x="147" y="263"/>
                </a:cubicBezTo>
                <a:cubicBezTo>
                  <a:pt x="148" y="263"/>
                  <a:pt x="148" y="263"/>
                  <a:pt x="146" y="262"/>
                </a:cubicBezTo>
                <a:cubicBezTo>
                  <a:pt x="147" y="262"/>
                  <a:pt x="147" y="262"/>
                  <a:pt x="147" y="262"/>
                </a:cubicBezTo>
                <a:cubicBezTo>
                  <a:pt x="147" y="261"/>
                  <a:pt x="146" y="261"/>
                  <a:pt x="146" y="261"/>
                </a:cubicBezTo>
                <a:cubicBezTo>
                  <a:pt x="146" y="261"/>
                  <a:pt x="146" y="261"/>
                  <a:pt x="146" y="261"/>
                </a:cubicBezTo>
                <a:cubicBezTo>
                  <a:pt x="145" y="261"/>
                  <a:pt x="145" y="261"/>
                  <a:pt x="145" y="261"/>
                </a:cubicBezTo>
                <a:cubicBezTo>
                  <a:pt x="145" y="262"/>
                  <a:pt x="145" y="262"/>
                  <a:pt x="145" y="262"/>
                </a:cubicBezTo>
                <a:cubicBezTo>
                  <a:pt x="146" y="262"/>
                  <a:pt x="146" y="262"/>
                  <a:pt x="148" y="263"/>
                </a:cubicBezTo>
                <a:moveTo>
                  <a:pt x="142" y="283"/>
                </a:moveTo>
                <a:cubicBezTo>
                  <a:pt x="142" y="283"/>
                  <a:pt x="141" y="283"/>
                  <a:pt x="141" y="283"/>
                </a:cubicBezTo>
                <a:cubicBezTo>
                  <a:pt x="141" y="283"/>
                  <a:pt x="141" y="283"/>
                  <a:pt x="141" y="283"/>
                </a:cubicBezTo>
                <a:cubicBezTo>
                  <a:pt x="141" y="284"/>
                  <a:pt x="141" y="284"/>
                  <a:pt x="141" y="284"/>
                </a:cubicBezTo>
                <a:cubicBezTo>
                  <a:pt x="142" y="284"/>
                  <a:pt x="142" y="283"/>
                  <a:pt x="142" y="283"/>
                </a:cubicBezTo>
                <a:moveTo>
                  <a:pt x="540" y="137"/>
                </a:moveTo>
                <a:cubicBezTo>
                  <a:pt x="540" y="137"/>
                  <a:pt x="542" y="134"/>
                  <a:pt x="542" y="134"/>
                </a:cubicBezTo>
                <a:cubicBezTo>
                  <a:pt x="542" y="133"/>
                  <a:pt x="543" y="132"/>
                  <a:pt x="543" y="130"/>
                </a:cubicBezTo>
                <a:cubicBezTo>
                  <a:pt x="543" y="130"/>
                  <a:pt x="544" y="130"/>
                  <a:pt x="544" y="129"/>
                </a:cubicBezTo>
                <a:cubicBezTo>
                  <a:pt x="544" y="129"/>
                  <a:pt x="544" y="128"/>
                  <a:pt x="544" y="127"/>
                </a:cubicBezTo>
                <a:cubicBezTo>
                  <a:pt x="545" y="126"/>
                  <a:pt x="546" y="125"/>
                  <a:pt x="546" y="124"/>
                </a:cubicBezTo>
                <a:cubicBezTo>
                  <a:pt x="547" y="123"/>
                  <a:pt x="547" y="123"/>
                  <a:pt x="547" y="122"/>
                </a:cubicBezTo>
                <a:cubicBezTo>
                  <a:pt x="548" y="122"/>
                  <a:pt x="548" y="122"/>
                  <a:pt x="548" y="122"/>
                </a:cubicBezTo>
                <a:cubicBezTo>
                  <a:pt x="548" y="121"/>
                  <a:pt x="548" y="120"/>
                  <a:pt x="548" y="119"/>
                </a:cubicBezTo>
                <a:cubicBezTo>
                  <a:pt x="549" y="118"/>
                  <a:pt x="549" y="117"/>
                  <a:pt x="549" y="117"/>
                </a:cubicBezTo>
                <a:cubicBezTo>
                  <a:pt x="550" y="116"/>
                  <a:pt x="549" y="115"/>
                  <a:pt x="550" y="115"/>
                </a:cubicBezTo>
                <a:cubicBezTo>
                  <a:pt x="551" y="114"/>
                  <a:pt x="550" y="113"/>
                  <a:pt x="551" y="113"/>
                </a:cubicBezTo>
                <a:cubicBezTo>
                  <a:pt x="551" y="112"/>
                  <a:pt x="552" y="112"/>
                  <a:pt x="552" y="111"/>
                </a:cubicBezTo>
                <a:cubicBezTo>
                  <a:pt x="552" y="110"/>
                  <a:pt x="552" y="109"/>
                  <a:pt x="553" y="108"/>
                </a:cubicBezTo>
                <a:cubicBezTo>
                  <a:pt x="554" y="108"/>
                  <a:pt x="553" y="106"/>
                  <a:pt x="554" y="106"/>
                </a:cubicBezTo>
                <a:cubicBezTo>
                  <a:pt x="554" y="105"/>
                  <a:pt x="556" y="104"/>
                  <a:pt x="556" y="103"/>
                </a:cubicBezTo>
                <a:cubicBezTo>
                  <a:pt x="555" y="103"/>
                  <a:pt x="556" y="102"/>
                  <a:pt x="557" y="102"/>
                </a:cubicBezTo>
                <a:cubicBezTo>
                  <a:pt x="558" y="103"/>
                  <a:pt x="559" y="102"/>
                  <a:pt x="561" y="103"/>
                </a:cubicBezTo>
                <a:cubicBezTo>
                  <a:pt x="561" y="102"/>
                  <a:pt x="562" y="101"/>
                  <a:pt x="562" y="101"/>
                </a:cubicBezTo>
                <a:cubicBezTo>
                  <a:pt x="564" y="101"/>
                  <a:pt x="564" y="101"/>
                  <a:pt x="564" y="101"/>
                </a:cubicBezTo>
                <a:cubicBezTo>
                  <a:pt x="564" y="103"/>
                  <a:pt x="564" y="103"/>
                  <a:pt x="564" y="103"/>
                </a:cubicBezTo>
                <a:cubicBezTo>
                  <a:pt x="562" y="104"/>
                  <a:pt x="563" y="105"/>
                  <a:pt x="563" y="106"/>
                </a:cubicBezTo>
                <a:cubicBezTo>
                  <a:pt x="562" y="107"/>
                  <a:pt x="561" y="108"/>
                  <a:pt x="561" y="109"/>
                </a:cubicBezTo>
                <a:cubicBezTo>
                  <a:pt x="561" y="110"/>
                  <a:pt x="561" y="111"/>
                  <a:pt x="560" y="112"/>
                </a:cubicBezTo>
                <a:cubicBezTo>
                  <a:pt x="560" y="113"/>
                  <a:pt x="559" y="114"/>
                  <a:pt x="559" y="115"/>
                </a:cubicBezTo>
                <a:cubicBezTo>
                  <a:pt x="558" y="116"/>
                  <a:pt x="558" y="117"/>
                  <a:pt x="557" y="118"/>
                </a:cubicBezTo>
                <a:cubicBezTo>
                  <a:pt x="557" y="119"/>
                  <a:pt x="557" y="120"/>
                  <a:pt x="556" y="121"/>
                </a:cubicBezTo>
                <a:cubicBezTo>
                  <a:pt x="555" y="121"/>
                  <a:pt x="556" y="123"/>
                  <a:pt x="555" y="124"/>
                </a:cubicBezTo>
                <a:cubicBezTo>
                  <a:pt x="554" y="124"/>
                  <a:pt x="554" y="126"/>
                  <a:pt x="553" y="127"/>
                </a:cubicBezTo>
                <a:cubicBezTo>
                  <a:pt x="553" y="128"/>
                  <a:pt x="553" y="129"/>
                  <a:pt x="552" y="130"/>
                </a:cubicBezTo>
                <a:cubicBezTo>
                  <a:pt x="552" y="131"/>
                  <a:pt x="551" y="132"/>
                  <a:pt x="550" y="134"/>
                </a:cubicBezTo>
                <a:cubicBezTo>
                  <a:pt x="550" y="135"/>
                  <a:pt x="549" y="136"/>
                  <a:pt x="549" y="137"/>
                </a:cubicBezTo>
                <a:cubicBezTo>
                  <a:pt x="548" y="139"/>
                  <a:pt x="547" y="140"/>
                  <a:pt x="547" y="141"/>
                </a:cubicBezTo>
                <a:cubicBezTo>
                  <a:pt x="546" y="142"/>
                  <a:pt x="546" y="143"/>
                  <a:pt x="546" y="143"/>
                </a:cubicBezTo>
                <a:cubicBezTo>
                  <a:pt x="546" y="144"/>
                  <a:pt x="545" y="145"/>
                  <a:pt x="545" y="145"/>
                </a:cubicBezTo>
                <a:cubicBezTo>
                  <a:pt x="545" y="146"/>
                  <a:pt x="544" y="147"/>
                  <a:pt x="544" y="148"/>
                </a:cubicBezTo>
                <a:cubicBezTo>
                  <a:pt x="543" y="149"/>
                  <a:pt x="544" y="151"/>
                  <a:pt x="542" y="151"/>
                </a:cubicBezTo>
                <a:cubicBezTo>
                  <a:pt x="543" y="153"/>
                  <a:pt x="541" y="153"/>
                  <a:pt x="541" y="154"/>
                </a:cubicBezTo>
                <a:cubicBezTo>
                  <a:pt x="540" y="155"/>
                  <a:pt x="540" y="156"/>
                  <a:pt x="539" y="157"/>
                </a:cubicBezTo>
                <a:cubicBezTo>
                  <a:pt x="540" y="158"/>
                  <a:pt x="538" y="159"/>
                  <a:pt x="538" y="160"/>
                </a:cubicBezTo>
                <a:cubicBezTo>
                  <a:pt x="537" y="161"/>
                  <a:pt x="537" y="162"/>
                  <a:pt x="537" y="163"/>
                </a:cubicBezTo>
                <a:cubicBezTo>
                  <a:pt x="537" y="163"/>
                  <a:pt x="536" y="164"/>
                  <a:pt x="536" y="163"/>
                </a:cubicBezTo>
                <a:cubicBezTo>
                  <a:pt x="534" y="162"/>
                  <a:pt x="532" y="161"/>
                  <a:pt x="530" y="160"/>
                </a:cubicBezTo>
                <a:cubicBezTo>
                  <a:pt x="530" y="160"/>
                  <a:pt x="531" y="159"/>
                  <a:pt x="531" y="158"/>
                </a:cubicBezTo>
                <a:cubicBezTo>
                  <a:pt x="531" y="158"/>
                  <a:pt x="531" y="158"/>
                  <a:pt x="531" y="158"/>
                </a:cubicBezTo>
                <a:cubicBezTo>
                  <a:pt x="531" y="155"/>
                  <a:pt x="531" y="153"/>
                  <a:pt x="531" y="151"/>
                </a:cubicBezTo>
                <a:cubicBezTo>
                  <a:pt x="533" y="150"/>
                  <a:pt x="531" y="148"/>
                  <a:pt x="532" y="146"/>
                </a:cubicBezTo>
                <a:cubicBezTo>
                  <a:pt x="533" y="143"/>
                  <a:pt x="533" y="140"/>
                  <a:pt x="533" y="138"/>
                </a:cubicBezTo>
                <a:cubicBezTo>
                  <a:pt x="533" y="136"/>
                  <a:pt x="534" y="136"/>
                  <a:pt x="534" y="134"/>
                </a:cubicBezTo>
                <a:cubicBezTo>
                  <a:pt x="533" y="133"/>
                  <a:pt x="534" y="132"/>
                  <a:pt x="534" y="131"/>
                </a:cubicBezTo>
                <a:cubicBezTo>
                  <a:pt x="535" y="129"/>
                  <a:pt x="534" y="127"/>
                  <a:pt x="535" y="126"/>
                </a:cubicBezTo>
                <a:cubicBezTo>
                  <a:pt x="535" y="124"/>
                  <a:pt x="536" y="123"/>
                  <a:pt x="536" y="122"/>
                </a:cubicBezTo>
                <a:cubicBezTo>
                  <a:pt x="535" y="120"/>
                  <a:pt x="536" y="119"/>
                  <a:pt x="535" y="118"/>
                </a:cubicBezTo>
                <a:cubicBezTo>
                  <a:pt x="535" y="117"/>
                  <a:pt x="537" y="117"/>
                  <a:pt x="536" y="115"/>
                </a:cubicBezTo>
                <a:cubicBezTo>
                  <a:pt x="536" y="115"/>
                  <a:pt x="536" y="114"/>
                  <a:pt x="536" y="113"/>
                </a:cubicBezTo>
                <a:cubicBezTo>
                  <a:pt x="536" y="112"/>
                  <a:pt x="536" y="111"/>
                  <a:pt x="536" y="110"/>
                </a:cubicBezTo>
                <a:cubicBezTo>
                  <a:pt x="536" y="109"/>
                  <a:pt x="538" y="109"/>
                  <a:pt x="537" y="108"/>
                </a:cubicBezTo>
                <a:cubicBezTo>
                  <a:pt x="537" y="107"/>
                  <a:pt x="537" y="106"/>
                  <a:pt x="537" y="104"/>
                </a:cubicBezTo>
                <a:cubicBezTo>
                  <a:pt x="537" y="104"/>
                  <a:pt x="537" y="103"/>
                  <a:pt x="538" y="101"/>
                </a:cubicBezTo>
                <a:cubicBezTo>
                  <a:pt x="538" y="100"/>
                  <a:pt x="538" y="100"/>
                  <a:pt x="538" y="100"/>
                </a:cubicBezTo>
                <a:cubicBezTo>
                  <a:pt x="538" y="100"/>
                  <a:pt x="537" y="101"/>
                  <a:pt x="537" y="101"/>
                </a:cubicBezTo>
                <a:cubicBezTo>
                  <a:pt x="537" y="102"/>
                  <a:pt x="537" y="102"/>
                  <a:pt x="538" y="102"/>
                </a:cubicBezTo>
                <a:cubicBezTo>
                  <a:pt x="538" y="102"/>
                  <a:pt x="538" y="101"/>
                  <a:pt x="538" y="101"/>
                </a:cubicBezTo>
                <a:cubicBezTo>
                  <a:pt x="538" y="101"/>
                  <a:pt x="538" y="100"/>
                  <a:pt x="538" y="101"/>
                </a:cubicBezTo>
                <a:cubicBezTo>
                  <a:pt x="537" y="102"/>
                  <a:pt x="537" y="102"/>
                  <a:pt x="537" y="102"/>
                </a:cubicBezTo>
                <a:cubicBezTo>
                  <a:pt x="536" y="103"/>
                  <a:pt x="537" y="104"/>
                  <a:pt x="536" y="105"/>
                </a:cubicBezTo>
                <a:cubicBezTo>
                  <a:pt x="535" y="105"/>
                  <a:pt x="536" y="106"/>
                  <a:pt x="535" y="107"/>
                </a:cubicBezTo>
                <a:cubicBezTo>
                  <a:pt x="535" y="108"/>
                  <a:pt x="533" y="108"/>
                  <a:pt x="534" y="110"/>
                </a:cubicBezTo>
                <a:cubicBezTo>
                  <a:pt x="534" y="111"/>
                  <a:pt x="532" y="111"/>
                  <a:pt x="532" y="113"/>
                </a:cubicBezTo>
                <a:cubicBezTo>
                  <a:pt x="532" y="114"/>
                  <a:pt x="531" y="114"/>
                  <a:pt x="531" y="115"/>
                </a:cubicBezTo>
                <a:cubicBezTo>
                  <a:pt x="530" y="116"/>
                  <a:pt x="531" y="117"/>
                  <a:pt x="530" y="118"/>
                </a:cubicBezTo>
                <a:cubicBezTo>
                  <a:pt x="530" y="119"/>
                  <a:pt x="529" y="120"/>
                  <a:pt x="529" y="121"/>
                </a:cubicBezTo>
                <a:cubicBezTo>
                  <a:pt x="529" y="121"/>
                  <a:pt x="527" y="122"/>
                  <a:pt x="528" y="123"/>
                </a:cubicBezTo>
                <a:cubicBezTo>
                  <a:pt x="527" y="123"/>
                  <a:pt x="527" y="125"/>
                  <a:pt x="526" y="126"/>
                </a:cubicBezTo>
                <a:cubicBezTo>
                  <a:pt x="526" y="127"/>
                  <a:pt x="525" y="129"/>
                  <a:pt x="525" y="130"/>
                </a:cubicBezTo>
                <a:cubicBezTo>
                  <a:pt x="524" y="131"/>
                  <a:pt x="523" y="133"/>
                  <a:pt x="523" y="134"/>
                </a:cubicBezTo>
                <a:cubicBezTo>
                  <a:pt x="522" y="134"/>
                  <a:pt x="522" y="135"/>
                  <a:pt x="522" y="135"/>
                </a:cubicBezTo>
                <a:cubicBezTo>
                  <a:pt x="522" y="136"/>
                  <a:pt x="522" y="136"/>
                  <a:pt x="522" y="137"/>
                </a:cubicBezTo>
                <a:cubicBezTo>
                  <a:pt x="521" y="137"/>
                  <a:pt x="520" y="138"/>
                  <a:pt x="520" y="139"/>
                </a:cubicBezTo>
                <a:cubicBezTo>
                  <a:pt x="520" y="140"/>
                  <a:pt x="519" y="140"/>
                  <a:pt x="519" y="141"/>
                </a:cubicBezTo>
                <a:cubicBezTo>
                  <a:pt x="519" y="142"/>
                  <a:pt x="519" y="142"/>
                  <a:pt x="519" y="142"/>
                </a:cubicBezTo>
                <a:cubicBezTo>
                  <a:pt x="519" y="143"/>
                  <a:pt x="518" y="144"/>
                  <a:pt x="518" y="145"/>
                </a:cubicBezTo>
                <a:cubicBezTo>
                  <a:pt x="518" y="146"/>
                  <a:pt x="516" y="146"/>
                  <a:pt x="517" y="147"/>
                </a:cubicBezTo>
                <a:cubicBezTo>
                  <a:pt x="517" y="148"/>
                  <a:pt x="516" y="149"/>
                  <a:pt x="516" y="150"/>
                </a:cubicBezTo>
                <a:cubicBezTo>
                  <a:pt x="514" y="153"/>
                  <a:pt x="514" y="153"/>
                  <a:pt x="514" y="153"/>
                </a:cubicBezTo>
                <a:cubicBezTo>
                  <a:pt x="513" y="152"/>
                  <a:pt x="512" y="152"/>
                  <a:pt x="511" y="152"/>
                </a:cubicBezTo>
                <a:cubicBezTo>
                  <a:pt x="511" y="151"/>
                  <a:pt x="510" y="151"/>
                  <a:pt x="510" y="151"/>
                </a:cubicBezTo>
                <a:cubicBezTo>
                  <a:pt x="508" y="151"/>
                  <a:pt x="508" y="150"/>
                  <a:pt x="507" y="150"/>
                </a:cubicBezTo>
                <a:cubicBezTo>
                  <a:pt x="508" y="148"/>
                  <a:pt x="510" y="143"/>
                  <a:pt x="511" y="142"/>
                </a:cubicBezTo>
                <a:cubicBezTo>
                  <a:pt x="511" y="140"/>
                  <a:pt x="512" y="138"/>
                  <a:pt x="513" y="137"/>
                </a:cubicBezTo>
                <a:cubicBezTo>
                  <a:pt x="514" y="136"/>
                  <a:pt x="515" y="135"/>
                  <a:pt x="515" y="134"/>
                </a:cubicBezTo>
                <a:cubicBezTo>
                  <a:pt x="515" y="133"/>
                  <a:pt x="515" y="132"/>
                  <a:pt x="516" y="131"/>
                </a:cubicBezTo>
                <a:cubicBezTo>
                  <a:pt x="516" y="129"/>
                  <a:pt x="518" y="126"/>
                  <a:pt x="518" y="125"/>
                </a:cubicBezTo>
                <a:cubicBezTo>
                  <a:pt x="519" y="124"/>
                  <a:pt x="519" y="123"/>
                  <a:pt x="519" y="123"/>
                </a:cubicBezTo>
                <a:cubicBezTo>
                  <a:pt x="520" y="121"/>
                  <a:pt x="521" y="120"/>
                  <a:pt x="521" y="118"/>
                </a:cubicBezTo>
                <a:cubicBezTo>
                  <a:pt x="522" y="118"/>
                  <a:pt x="522" y="116"/>
                  <a:pt x="523" y="116"/>
                </a:cubicBezTo>
                <a:cubicBezTo>
                  <a:pt x="524" y="115"/>
                  <a:pt x="523" y="114"/>
                  <a:pt x="524" y="113"/>
                </a:cubicBezTo>
                <a:cubicBezTo>
                  <a:pt x="524" y="112"/>
                  <a:pt x="524" y="111"/>
                  <a:pt x="525" y="111"/>
                </a:cubicBezTo>
                <a:cubicBezTo>
                  <a:pt x="525" y="109"/>
                  <a:pt x="526" y="108"/>
                  <a:pt x="526" y="107"/>
                </a:cubicBezTo>
                <a:cubicBezTo>
                  <a:pt x="526" y="106"/>
                  <a:pt x="527" y="105"/>
                  <a:pt x="527" y="105"/>
                </a:cubicBezTo>
                <a:cubicBezTo>
                  <a:pt x="528" y="103"/>
                  <a:pt x="529" y="102"/>
                  <a:pt x="529" y="101"/>
                </a:cubicBezTo>
                <a:cubicBezTo>
                  <a:pt x="529" y="101"/>
                  <a:pt x="530" y="100"/>
                  <a:pt x="530" y="99"/>
                </a:cubicBezTo>
                <a:cubicBezTo>
                  <a:pt x="530" y="99"/>
                  <a:pt x="530" y="98"/>
                  <a:pt x="530" y="98"/>
                </a:cubicBezTo>
                <a:cubicBezTo>
                  <a:pt x="531" y="97"/>
                  <a:pt x="532" y="96"/>
                  <a:pt x="532" y="94"/>
                </a:cubicBezTo>
                <a:cubicBezTo>
                  <a:pt x="532" y="93"/>
                  <a:pt x="533" y="93"/>
                  <a:pt x="534" y="91"/>
                </a:cubicBezTo>
                <a:cubicBezTo>
                  <a:pt x="534" y="90"/>
                  <a:pt x="534" y="89"/>
                  <a:pt x="535" y="88"/>
                </a:cubicBezTo>
                <a:cubicBezTo>
                  <a:pt x="535" y="87"/>
                  <a:pt x="536" y="86"/>
                  <a:pt x="536" y="85"/>
                </a:cubicBezTo>
                <a:cubicBezTo>
                  <a:pt x="537" y="83"/>
                  <a:pt x="537" y="82"/>
                  <a:pt x="538" y="81"/>
                </a:cubicBezTo>
                <a:cubicBezTo>
                  <a:pt x="538" y="80"/>
                  <a:pt x="539" y="79"/>
                  <a:pt x="540" y="77"/>
                </a:cubicBezTo>
                <a:cubicBezTo>
                  <a:pt x="540" y="76"/>
                  <a:pt x="541" y="75"/>
                  <a:pt x="541" y="74"/>
                </a:cubicBezTo>
                <a:cubicBezTo>
                  <a:pt x="541" y="74"/>
                  <a:pt x="542" y="73"/>
                  <a:pt x="542" y="73"/>
                </a:cubicBezTo>
                <a:cubicBezTo>
                  <a:pt x="544" y="74"/>
                  <a:pt x="545" y="74"/>
                  <a:pt x="547" y="75"/>
                </a:cubicBezTo>
                <a:cubicBezTo>
                  <a:pt x="547" y="75"/>
                  <a:pt x="547" y="75"/>
                  <a:pt x="548" y="75"/>
                </a:cubicBezTo>
                <a:cubicBezTo>
                  <a:pt x="549" y="76"/>
                  <a:pt x="549" y="77"/>
                  <a:pt x="549" y="79"/>
                </a:cubicBezTo>
                <a:cubicBezTo>
                  <a:pt x="548" y="79"/>
                  <a:pt x="548" y="79"/>
                  <a:pt x="548" y="80"/>
                </a:cubicBezTo>
                <a:cubicBezTo>
                  <a:pt x="548" y="81"/>
                  <a:pt x="548" y="83"/>
                  <a:pt x="547" y="84"/>
                </a:cubicBezTo>
                <a:cubicBezTo>
                  <a:pt x="547" y="89"/>
                  <a:pt x="547" y="89"/>
                  <a:pt x="547" y="89"/>
                </a:cubicBezTo>
                <a:cubicBezTo>
                  <a:pt x="547" y="90"/>
                  <a:pt x="547" y="90"/>
                  <a:pt x="547" y="91"/>
                </a:cubicBezTo>
                <a:cubicBezTo>
                  <a:pt x="548" y="92"/>
                  <a:pt x="546" y="94"/>
                  <a:pt x="546" y="95"/>
                </a:cubicBezTo>
                <a:cubicBezTo>
                  <a:pt x="546" y="97"/>
                  <a:pt x="546" y="99"/>
                  <a:pt x="546" y="100"/>
                </a:cubicBezTo>
                <a:cubicBezTo>
                  <a:pt x="545" y="101"/>
                  <a:pt x="545" y="102"/>
                  <a:pt x="545" y="103"/>
                </a:cubicBezTo>
                <a:cubicBezTo>
                  <a:pt x="545" y="104"/>
                  <a:pt x="544" y="104"/>
                  <a:pt x="544" y="106"/>
                </a:cubicBezTo>
                <a:cubicBezTo>
                  <a:pt x="544" y="106"/>
                  <a:pt x="544" y="107"/>
                  <a:pt x="544" y="108"/>
                </a:cubicBezTo>
                <a:cubicBezTo>
                  <a:pt x="544" y="109"/>
                  <a:pt x="544" y="110"/>
                  <a:pt x="544" y="111"/>
                </a:cubicBezTo>
                <a:cubicBezTo>
                  <a:pt x="544" y="111"/>
                  <a:pt x="544" y="112"/>
                  <a:pt x="544" y="112"/>
                </a:cubicBezTo>
                <a:cubicBezTo>
                  <a:pt x="542" y="113"/>
                  <a:pt x="544" y="115"/>
                  <a:pt x="542" y="116"/>
                </a:cubicBezTo>
                <a:cubicBezTo>
                  <a:pt x="542" y="117"/>
                  <a:pt x="542" y="117"/>
                  <a:pt x="543" y="118"/>
                </a:cubicBezTo>
                <a:cubicBezTo>
                  <a:pt x="543" y="118"/>
                  <a:pt x="543" y="119"/>
                  <a:pt x="543" y="119"/>
                </a:cubicBezTo>
                <a:cubicBezTo>
                  <a:pt x="543" y="120"/>
                  <a:pt x="542" y="120"/>
                  <a:pt x="542" y="120"/>
                </a:cubicBezTo>
                <a:cubicBezTo>
                  <a:pt x="542" y="122"/>
                  <a:pt x="542" y="123"/>
                  <a:pt x="542" y="124"/>
                </a:cubicBezTo>
                <a:cubicBezTo>
                  <a:pt x="541" y="125"/>
                  <a:pt x="541" y="126"/>
                  <a:pt x="541" y="127"/>
                </a:cubicBezTo>
                <a:cubicBezTo>
                  <a:pt x="541" y="128"/>
                  <a:pt x="541" y="129"/>
                  <a:pt x="541" y="130"/>
                </a:cubicBezTo>
                <a:cubicBezTo>
                  <a:pt x="542" y="132"/>
                  <a:pt x="540" y="132"/>
                  <a:pt x="540" y="133"/>
                </a:cubicBezTo>
                <a:cubicBezTo>
                  <a:pt x="540" y="134"/>
                  <a:pt x="540" y="136"/>
                  <a:pt x="540" y="137"/>
                </a:cubicBezTo>
                <a:cubicBezTo>
                  <a:pt x="540" y="137"/>
                  <a:pt x="540" y="137"/>
                  <a:pt x="540" y="137"/>
                </a:cubicBezTo>
                <a:cubicBezTo>
                  <a:pt x="540" y="137"/>
                  <a:pt x="540" y="137"/>
                  <a:pt x="539" y="137"/>
                </a:cubicBezTo>
                <a:cubicBezTo>
                  <a:pt x="539" y="137"/>
                  <a:pt x="539" y="138"/>
                  <a:pt x="539" y="138"/>
                </a:cubicBezTo>
                <a:cubicBezTo>
                  <a:pt x="539" y="138"/>
                  <a:pt x="540" y="138"/>
                  <a:pt x="540" y="139"/>
                </a:cubicBezTo>
                <a:cubicBezTo>
                  <a:pt x="540" y="138"/>
                  <a:pt x="540" y="138"/>
                  <a:pt x="540" y="138"/>
                </a:cubicBezTo>
                <a:cubicBezTo>
                  <a:pt x="540" y="138"/>
                  <a:pt x="540" y="137"/>
                  <a:pt x="540" y="137"/>
                </a:cubicBezTo>
                <a:moveTo>
                  <a:pt x="409" y="50"/>
                </a:moveTo>
                <a:cubicBezTo>
                  <a:pt x="409" y="51"/>
                  <a:pt x="410" y="51"/>
                  <a:pt x="410" y="51"/>
                </a:cubicBezTo>
                <a:cubicBezTo>
                  <a:pt x="412" y="51"/>
                  <a:pt x="413" y="52"/>
                  <a:pt x="414" y="54"/>
                </a:cubicBezTo>
                <a:cubicBezTo>
                  <a:pt x="414" y="55"/>
                  <a:pt x="414" y="54"/>
                  <a:pt x="414" y="54"/>
                </a:cubicBezTo>
                <a:cubicBezTo>
                  <a:pt x="414" y="54"/>
                  <a:pt x="414" y="54"/>
                  <a:pt x="414" y="54"/>
                </a:cubicBezTo>
                <a:cubicBezTo>
                  <a:pt x="413" y="54"/>
                  <a:pt x="413" y="55"/>
                  <a:pt x="414" y="55"/>
                </a:cubicBezTo>
                <a:cubicBezTo>
                  <a:pt x="414" y="55"/>
                  <a:pt x="414" y="55"/>
                  <a:pt x="414" y="54"/>
                </a:cubicBezTo>
                <a:cubicBezTo>
                  <a:pt x="415" y="54"/>
                  <a:pt x="415" y="54"/>
                  <a:pt x="415" y="54"/>
                </a:cubicBezTo>
                <a:cubicBezTo>
                  <a:pt x="416" y="54"/>
                  <a:pt x="417" y="55"/>
                  <a:pt x="417" y="55"/>
                </a:cubicBezTo>
                <a:cubicBezTo>
                  <a:pt x="418" y="55"/>
                  <a:pt x="418" y="54"/>
                  <a:pt x="419" y="54"/>
                </a:cubicBezTo>
                <a:cubicBezTo>
                  <a:pt x="419" y="53"/>
                  <a:pt x="419" y="52"/>
                  <a:pt x="418" y="52"/>
                </a:cubicBezTo>
                <a:cubicBezTo>
                  <a:pt x="416" y="52"/>
                  <a:pt x="415" y="52"/>
                  <a:pt x="415" y="50"/>
                </a:cubicBezTo>
                <a:cubicBezTo>
                  <a:pt x="415" y="50"/>
                  <a:pt x="414" y="49"/>
                  <a:pt x="414" y="50"/>
                </a:cubicBezTo>
                <a:cubicBezTo>
                  <a:pt x="413" y="50"/>
                  <a:pt x="412" y="49"/>
                  <a:pt x="411" y="48"/>
                </a:cubicBezTo>
                <a:cubicBezTo>
                  <a:pt x="413" y="48"/>
                  <a:pt x="413" y="48"/>
                  <a:pt x="416" y="48"/>
                </a:cubicBezTo>
                <a:cubicBezTo>
                  <a:pt x="417" y="49"/>
                  <a:pt x="418" y="48"/>
                  <a:pt x="418" y="49"/>
                </a:cubicBezTo>
                <a:cubicBezTo>
                  <a:pt x="419" y="49"/>
                  <a:pt x="420" y="47"/>
                  <a:pt x="420" y="48"/>
                </a:cubicBezTo>
                <a:cubicBezTo>
                  <a:pt x="421" y="48"/>
                  <a:pt x="422" y="49"/>
                  <a:pt x="423" y="49"/>
                </a:cubicBezTo>
                <a:cubicBezTo>
                  <a:pt x="423" y="48"/>
                  <a:pt x="423" y="49"/>
                  <a:pt x="424" y="49"/>
                </a:cubicBezTo>
                <a:cubicBezTo>
                  <a:pt x="424" y="50"/>
                  <a:pt x="424" y="50"/>
                  <a:pt x="423" y="50"/>
                </a:cubicBezTo>
                <a:cubicBezTo>
                  <a:pt x="423" y="50"/>
                  <a:pt x="422" y="50"/>
                  <a:pt x="422" y="50"/>
                </a:cubicBezTo>
                <a:cubicBezTo>
                  <a:pt x="421" y="49"/>
                  <a:pt x="420" y="49"/>
                  <a:pt x="419" y="50"/>
                </a:cubicBezTo>
                <a:cubicBezTo>
                  <a:pt x="420" y="51"/>
                  <a:pt x="421" y="50"/>
                  <a:pt x="423" y="50"/>
                </a:cubicBezTo>
                <a:cubicBezTo>
                  <a:pt x="423" y="51"/>
                  <a:pt x="424" y="52"/>
                  <a:pt x="424" y="52"/>
                </a:cubicBezTo>
                <a:cubicBezTo>
                  <a:pt x="424" y="52"/>
                  <a:pt x="425" y="52"/>
                  <a:pt x="425" y="51"/>
                </a:cubicBezTo>
                <a:cubicBezTo>
                  <a:pt x="425" y="51"/>
                  <a:pt x="425" y="51"/>
                  <a:pt x="425" y="50"/>
                </a:cubicBezTo>
                <a:cubicBezTo>
                  <a:pt x="424" y="50"/>
                  <a:pt x="425" y="50"/>
                  <a:pt x="425" y="50"/>
                </a:cubicBezTo>
                <a:cubicBezTo>
                  <a:pt x="426" y="49"/>
                  <a:pt x="426" y="49"/>
                  <a:pt x="427" y="49"/>
                </a:cubicBezTo>
                <a:cubicBezTo>
                  <a:pt x="427" y="50"/>
                  <a:pt x="427" y="50"/>
                  <a:pt x="427" y="50"/>
                </a:cubicBezTo>
                <a:cubicBezTo>
                  <a:pt x="428" y="51"/>
                  <a:pt x="430" y="51"/>
                  <a:pt x="430" y="52"/>
                </a:cubicBezTo>
                <a:cubicBezTo>
                  <a:pt x="430" y="53"/>
                  <a:pt x="431" y="53"/>
                  <a:pt x="431" y="54"/>
                </a:cubicBezTo>
                <a:cubicBezTo>
                  <a:pt x="433" y="55"/>
                  <a:pt x="434" y="57"/>
                  <a:pt x="435" y="59"/>
                </a:cubicBezTo>
                <a:cubicBezTo>
                  <a:pt x="435" y="59"/>
                  <a:pt x="435" y="60"/>
                  <a:pt x="435" y="60"/>
                </a:cubicBezTo>
                <a:cubicBezTo>
                  <a:pt x="435" y="62"/>
                  <a:pt x="435" y="64"/>
                  <a:pt x="435" y="65"/>
                </a:cubicBezTo>
                <a:cubicBezTo>
                  <a:pt x="435" y="66"/>
                  <a:pt x="436" y="66"/>
                  <a:pt x="436" y="67"/>
                </a:cubicBezTo>
                <a:cubicBezTo>
                  <a:pt x="436" y="70"/>
                  <a:pt x="436" y="73"/>
                  <a:pt x="436" y="77"/>
                </a:cubicBezTo>
                <a:cubicBezTo>
                  <a:pt x="436" y="78"/>
                  <a:pt x="435" y="78"/>
                  <a:pt x="435" y="80"/>
                </a:cubicBezTo>
                <a:cubicBezTo>
                  <a:pt x="435" y="80"/>
                  <a:pt x="435" y="81"/>
                  <a:pt x="434" y="82"/>
                </a:cubicBezTo>
                <a:cubicBezTo>
                  <a:pt x="434" y="84"/>
                  <a:pt x="432" y="86"/>
                  <a:pt x="433" y="88"/>
                </a:cubicBezTo>
                <a:cubicBezTo>
                  <a:pt x="431" y="90"/>
                  <a:pt x="429" y="92"/>
                  <a:pt x="426" y="94"/>
                </a:cubicBezTo>
                <a:cubicBezTo>
                  <a:pt x="427" y="95"/>
                  <a:pt x="427" y="95"/>
                  <a:pt x="427" y="96"/>
                </a:cubicBezTo>
                <a:cubicBezTo>
                  <a:pt x="428" y="97"/>
                  <a:pt x="427" y="98"/>
                  <a:pt x="428" y="99"/>
                </a:cubicBezTo>
                <a:cubicBezTo>
                  <a:pt x="428" y="100"/>
                  <a:pt x="428" y="101"/>
                  <a:pt x="428" y="102"/>
                </a:cubicBezTo>
                <a:cubicBezTo>
                  <a:pt x="428" y="103"/>
                  <a:pt x="430" y="103"/>
                  <a:pt x="429" y="104"/>
                </a:cubicBezTo>
                <a:cubicBezTo>
                  <a:pt x="429" y="105"/>
                  <a:pt x="429" y="106"/>
                  <a:pt x="429" y="107"/>
                </a:cubicBezTo>
                <a:cubicBezTo>
                  <a:pt x="429" y="108"/>
                  <a:pt x="431" y="109"/>
                  <a:pt x="430" y="110"/>
                </a:cubicBezTo>
                <a:cubicBezTo>
                  <a:pt x="430" y="111"/>
                  <a:pt x="430" y="113"/>
                  <a:pt x="431" y="113"/>
                </a:cubicBezTo>
                <a:cubicBezTo>
                  <a:pt x="431" y="114"/>
                  <a:pt x="431" y="114"/>
                  <a:pt x="431" y="114"/>
                </a:cubicBezTo>
                <a:cubicBezTo>
                  <a:pt x="431" y="115"/>
                  <a:pt x="431" y="116"/>
                  <a:pt x="432" y="117"/>
                </a:cubicBezTo>
                <a:cubicBezTo>
                  <a:pt x="433" y="118"/>
                  <a:pt x="432" y="119"/>
                  <a:pt x="433" y="120"/>
                </a:cubicBezTo>
                <a:cubicBezTo>
                  <a:pt x="433" y="120"/>
                  <a:pt x="433" y="120"/>
                  <a:pt x="433" y="120"/>
                </a:cubicBezTo>
                <a:cubicBezTo>
                  <a:pt x="433" y="121"/>
                  <a:pt x="433" y="122"/>
                  <a:pt x="433" y="123"/>
                </a:cubicBezTo>
                <a:cubicBezTo>
                  <a:pt x="433" y="124"/>
                  <a:pt x="434" y="124"/>
                  <a:pt x="434" y="125"/>
                </a:cubicBezTo>
                <a:cubicBezTo>
                  <a:pt x="434" y="126"/>
                  <a:pt x="434" y="127"/>
                  <a:pt x="434" y="128"/>
                </a:cubicBezTo>
                <a:cubicBezTo>
                  <a:pt x="434" y="130"/>
                  <a:pt x="435" y="130"/>
                  <a:pt x="435" y="131"/>
                </a:cubicBezTo>
                <a:cubicBezTo>
                  <a:pt x="435" y="132"/>
                  <a:pt x="435" y="132"/>
                  <a:pt x="435" y="133"/>
                </a:cubicBezTo>
                <a:cubicBezTo>
                  <a:pt x="435" y="133"/>
                  <a:pt x="434" y="133"/>
                  <a:pt x="434" y="133"/>
                </a:cubicBezTo>
                <a:cubicBezTo>
                  <a:pt x="431" y="133"/>
                  <a:pt x="429" y="133"/>
                  <a:pt x="426" y="133"/>
                </a:cubicBezTo>
                <a:cubicBezTo>
                  <a:pt x="426" y="133"/>
                  <a:pt x="426" y="133"/>
                  <a:pt x="425" y="132"/>
                </a:cubicBezTo>
                <a:cubicBezTo>
                  <a:pt x="425" y="132"/>
                  <a:pt x="425" y="131"/>
                  <a:pt x="425" y="130"/>
                </a:cubicBezTo>
                <a:cubicBezTo>
                  <a:pt x="426" y="128"/>
                  <a:pt x="424" y="126"/>
                  <a:pt x="424" y="125"/>
                </a:cubicBezTo>
                <a:cubicBezTo>
                  <a:pt x="424" y="124"/>
                  <a:pt x="424" y="124"/>
                  <a:pt x="424" y="124"/>
                </a:cubicBezTo>
                <a:cubicBezTo>
                  <a:pt x="424" y="122"/>
                  <a:pt x="424" y="121"/>
                  <a:pt x="424" y="119"/>
                </a:cubicBezTo>
                <a:cubicBezTo>
                  <a:pt x="422" y="118"/>
                  <a:pt x="423" y="117"/>
                  <a:pt x="423" y="116"/>
                </a:cubicBezTo>
                <a:cubicBezTo>
                  <a:pt x="423" y="115"/>
                  <a:pt x="421" y="114"/>
                  <a:pt x="422" y="113"/>
                </a:cubicBezTo>
                <a:cubicBezTo>
                  <a:pt x="422" y="112"/>
                  <a:pt x="422" y="111"/>
                  <a:pt x="422" y="110"/>
                </a:cubicBezTo>
                <a:cubicBezTo>
                  <a:pt x="422" y="109"/>
                  <a:pt x="420" y="109"/>
                  <a:pt x="421" y="108"/>
                </a:cubicBezTo>
                <a:cubicBezTo>
                  <a:pt x="421" y="107"/>
                  <a:pt x="421" y="106"/>
                  <a:pt x="420" y="105"/>
                </a:cubicBezTo>
                <a:cubicBezTo>
                  <a:pt x="420" y="105"/>
                  <a:pt x="420" y="105"/>
                  <a:pt x="420" y="104"/>
                </a:cubicBezTo>
                <a:cubicBezTo>
                  <a:pt x="420" y="103"/>
                  <a:pt x="419" y="102"/>
                  <a:pt x="419" y="100"/>
                </a:cubicBezTo>
                <a:cubicBezTo>
                  <a:pt x="419" y="99"/>
                  <a:pt x="419" y="98"/>
                  <a:pt x="419" y="96"/>
                </a:cubicBezTo>
                <a:cubicBezTo>
                  <a:pt x="417" y="96"/>
                  <a:pt x="415" y="96"/>
                  <a:pt x="413" y="96"/>
                </a:cubicBezTo>
                <a:cubicBezTo>
                  <a:pt x="412" y="97"/>
                  <a:pt x="412" y="98"/>
                  <a:pt x="412" y="98"/>
                </a:cubicBezTo>
                <a:cubicBezTo>
                  <a:pt x="412" y="105"/>
                  <a:pt x="412" y="111"/>
                  <a:pt x="412" y="117"/>
                </a:cubicBezTo>
                <a:cubicBezTo>
                  <a:pt x="412" y="118"/>
                  <a:pt x="412" y="119"/>
                  <a:pt x="411" y="119"/>
                </a:cubicBezTo>
                <a:cubicBezTo>
                  <a:pt x="411" y="131"/>
                  <a:pt x="411" y="131"/>
                  <a:pt x="411" y="131"/>
                </a:cubicBezTo>
                <a:cubicBezTo>
                  <a:pt x="411" y="132"/>
                  <a:pt x="410" y="132"/>
                  <a:pt x="409" y="132"/>
                </a:cubicBezTo>
                <a:cubicBezTo>
                  <a:pt x="407" y="132"/>
                  <a:pt x="405" y="132"/>
                  <a:pt x="403" y="132"/>
                </a:cubicBezTo>
                <a:cubicBezTo>
                  <a:pt x="403" y="131"/>
                  <a:pt x="403" y="131"/>
                  <a:pt x="403" y="131"/>
                </a:cubicBezTo>
                <a:cubicBezTo>
                  <a:pt x="403" y="127"/>
                  <a:pt x="403" y="123"/>
                  <a:pt x="403" y="120"/>
                </a:cubicBezTo>
                <a:cubicBezTo>
                  <a:pt x="403" y="119"/>
                  <a:pt x="403" y="119"/>
                  <a:pt x="403" y="119"/>
                </a:cubicBezTo>
                <a:cubicBezTo>
                  <a:pt x="404" y="117"/>
                  <a:pt x="404" y="117"/>
                  <a:pt x="403" y="115"/>
                </a:cubicBezTo>
                <a:cubicBezTo>
                  <a:pt x="403" y="114"/>
                  <a:pt x="403" y="114"/>
                  <a:pt x="403" y="113"/>
                </a:cubicBezTo>
                <a:cubicBezTo>
                  <a:pt x="404" y="110"/>
                  <a:pt x="404" y="111"/>
                  <a:pt x="403" y="108"/>
                </a:cubicBezTo>
                <a:cubicBezTo>
                  <a:pt x="402" y="107"/>
                  <a:pt x="403" y="106"/>
                  <a:pt x="404" y="106"/>
                </a:cubicBezTo>
                <a:cubicBezTo>
                  <a:pt x="404" y="100"/>
                  <a:pt x="404" y="94"/>
                  <a:pt x="404" y="87"/>
                </a:cubicBezTo>
                <a:cubicBezTo>
                  <a:pt x="404" y="86"/>
                  <a:pt x="403" y="85"/>
                  <a:pt x="405" y="84"/>
                </a:cubicBezTo>
                <a:cubicBezTo>
                  <a:pt x="405" y="84"/>
                  <a:pt x="405" y="83"/>
                  <a:pt x="405" y="82"/>
                </a:cubicBezTo>
                <a:cubicBezTo>
                  <a:pt x="404" y="79"/>
                  <a:pt x="404" y="79"/>
                  <a:pt x="404" y="76"/>
                </a:cubicBezTo>
                <a:cubicBezTo>
                  <a:pt x="405" y="75"/>
                  <a:pt x="405" y="75"/>
                  <a:pt x="405" y="74"/>
                </a:cubicBezTo>
                <a:cubicBezTo>
                  <a:pt x="405" y="72"/>
                  <a:pt x="405" y="69"/>
                  <a:pt x="405" y="67"/>
                </a:cubicBezTo>
                <a:cubicBezTo>
                  <a:pt x="405" y="66"/>
                  <a:pt x="406" y="67"/>
                  <a:pt x="406" y="67"/>
                </a:cubicBezTo>
                <a:cubicBezTo>
                  <a:pt x="407" y="67"/>
                  <a:pt x="407" y="66"/>
                  <a:pt x="407" y="66"/>
                </a:cubicBezTo>
                <a:cubicBezTo>
                  <a:pt x="407" y="66"/>
                  <a:pt x="407" y="65"/>
                  <a:pt x="407" y="65"/>
                </a:cubicBezTo>
                <a:cubicBezTo>
                  <a:pt x="407" y="65"/>
                  <a:pt x="406" y="65"/>
                  <a:pt x="406" y="65"/>
                </a:cubicBezTo>
                <a:cubicBezTo>
                  <a:pt x="406" y="65"/>
                  <a:pt x="405" y="65"/>
                  <a:pt x="405" y="66"/>
                </a:cubicBezTo>
                <a:cubicBezTo>
                  <a:pt x="404" y="65"/>
                  <a:pt x="404" y="64"/>
                  <a:pt x="405" y="64"/>
                </a:cubicBezTo>
                <a:cubicBezTo>
                  <a:pt x="406" y="64"/>
                  <a:pt x="406" y="64"/>
                  <a:pt x="407" y="63"/>
                </a:cubicBezTo>
                <a:cubicBezTo>
                  <a:pt x="407" y="62"/>
                  <a:pt x="407" y="62"/>
                  <a:pt x="408" y="62"/>
                </a:cubicBezTo>
                <a:cubicBezTo>
                  <a:pt x="408" y="62"/>
                  <a:pt x="409" y="62"/>
                  <a:pt x="409" y="63"/>
                </a:cubicBezTo>
                <a:cubicBezTo>
                  <a:pt x="409" y="62"/>
                  <a:pt x="409" y="62"/>
                  <a:pt x="409" y="61"/>
                </a:cubicBezTo>
                <a:cubicBezTo>
                  <a:pt x="409" y="61"/>
                  <a:pt x="409" y="61"/>
                  <a:pt x="408" y="61"/>
                </a:cubicBezTo>
                <a:cubicBezTo>
                  <a:pt x="407" y="61"/>
                  <a:pt x="406" y="61"/>
                  <a:pt x="405" y="61"/>
                </a:cubicBezTo>
                <a:cubicBezTo>
                  <a:pt x="405" y="60"/>
                  <a:pt x="405" y="60"/>
                  <a:pt x="405" y="60"/>
                </a:cubicBezTo>
                <a:cubicBezTo>
                  <a:pt x="405" y="59"/>
                  <a:pt x="405" y="58"/>
                  <a:pt x="405" y="58"/>
                </a:cubicBezTo>
                <a:cubicBezTo>
                  <a:pt x="405" y="57"/>
                  <a:pt x="405" y="57"/>
                  <a:pt x="406" y="57"/>
                </a:cubicBezTo>
                <a:cubicBezTo>
                  <a:pt x="406" y="57"/>
                  <a:pt x="407" y="58"/>
                  <a:pt x="407" y="58"/>
                </a:cubicBezTo>
                <a:cubicBezTo>
                  <a:pt x="408" y="57"/>
                  <a:pt x="408" y="57"/>
                  <a:pt x="408" y="57"/>
                </a:cubicBezTo>
                <a:cubicBezTo>
                  <a:pt x="408" y="54"/>
                  <a:pt x="408" y="54"/>
                  <a:pt x="408" y="54"/>
                </a:cubicBezTo>
                <a:cubicBezTo>
                  <a:pt x="408" y="53"/>
                  <a:pt x="406" y="53"/>
                  <a:pt x="406" y="52"/>
                </a:cubicBezTo>
                <a:cubicBezTo>
                  <a:pt x="406" y="52"/>
                  <a:pt x="406" y="51"/>
                  <a:pt x="406" y="51"/>
                </a:cubicBezTo>
                <a:cubicBezTo>
                  <a:pt x="406" y="51"/>
                  <a:pt x="406" y="50"/>
                  <a:pt x="407" y="50"/>
                </a:cubicBezTo>
                <a:cubicBezTo>
                  <a:pt x="407" y="50"/>
                  <a:pt x="408" y="50"/>
                  <a:pt x="409" y="50"/>
                </a:cubicBezTo>
                <a:moveTo>
                  <a:pt x="411" y="76"/>
                </a:moveTo>
                <a:cubicBezTo>
                  <a:pt x="411" y="76"/>
                  <a:pt x="411" y="76"/>
                  <a:pt x="411" y="76"/>
                </a:cubicBezTo>
                <a:cubicBezTo>
                  <a:pt x="411" y="76"/>
                  <a:pt x="411" y="76"/>
                  <a:pt x="411" y="76"/>
                </a:cubicBezTo>
                <a:cubicBezTo>
                  <a:pt x="411" y="75"/>
                  <a:pt x="411" y="75"/>
                  <a:pt x="410" y="75"/>
                </a:cubicBezTo>
                <a:cubicBezTo>
                  <a:pt x="410" y="76"/>
                  <a:pt x="411" y="76"/>
                  <a:pt x="411" y="76"/>
                </a:cubicBezTo>
                <a:cubicBezTo>
                  <a:pt x="412" y="77"/>
                  <a:pt x="412" y="78"/>
                  <a:pt x="413" y="79"/>
                </a:cubicBezTo>
                <a:cubicBezTo>
                  <a:pt x="413" y="81"/>
                  <a:pt x="413" y="84"/>
                  <a:pt x="413" y="87"/>
                </a:cubicBezTo>
                <a:cubicBezTo>
                  <a:pt x="413" y="87"/>
                  <a:pt x="413" y="87"/>
                  <a:pt x="413" y="87"/>
                </a:cubicBezTo>
                <a:cubicBezTo>
                  <a:pt x="413" y="87"/>
                  <a:pt x="413" y="87"/>
                  <a:pt x="414" y="87"/>
                </a:cubicBezTo>
                <a:cubicBezTo>
                  <a:pt x="415" y="87"/>
                  <a:pt x="417" y="87"/>
                  <a:pt x="419" y="87"/>
                </a:cubicBezTo>
                <a:cubicBezTo>
                  <a:pt x="420" y="88"/>
                  <a:pt x="421" y="87"/>
                  <a:pt x="422" y="86"/>
                </a:cubicBezTo>
                <a:cubicBezTo>
                  <a:pt x="424" y="86"/>
                  <a:pt x="425" y="84"/>
                  <a:pt x="425" y="82"/>
                </a:cubicBezTo>
                <a:cubicBezTo>
                  <a:pt x="426" y="81"/>
                  <a:pt x="425" y="80"/>
                  <a:pt x="426" y="79"/>
                </a:cubicBezTo>
                <a:cubicBezTo>
                  <a:pt x="427" y="78"/>
                  <a:pt x="426" y="77"/>
                  <a:pt x="426" y="76"/>
                </a:cubicBezTo>
                <a:cubicBezTo>
                  <a:pt x="426" y="75"/>
                  <a:pt x="426" y="74"/>
                  <a:pt x="426" y="73"/>
                </a:cubicBezTo>
                <a:cubicBezTo>
                  <a:pt x="426" y="70"/>
                  <a:pt x="426" y="70"/>
                  <a:pt x="426" y="70"/>
                </a:cubicBezTo>
                <a:cubicBezTo>
                  <a:pt x="427" y="70"/>
                  <a:pt x="427" y="69"/>
                  <a:pt x="427" y="69"/>
                </a:cubicBezTo>
                <a:cubicBezTo>
                  <a:pt x="426" y="67"/>
                  <a:pt x="427" y="65"/>
                  <a:pt x="426" y="64"/>
                </a:cubicBezTo>
                <a:cubicBezTo>
                  <a:pt x="426" y="63"/>
                  <a:pt x="427" y="63"/>
                  <a:pt x="427" y="63"/>
                </a:cubicBezTo>
                <a:cubicBezTo>
                  <a:pt x="429" y="63"/>
                  <a:pt x="429" y="62"/>
                  <a:pt x="428" y="61"/>
                </a:cubicBezTo>
                <a:cubicBezTo>
                  <a:pt x="427" y="61"/>
                  <a:pt x="427" y="63"/>
                  <a:pt x="426" y="61"/>
                </a:cubicBezTo>
                <a:cubicBezTo>
                  <a:pt x="425" y="60"/>
                  <a:pt x="425" y="59"/>
                  <a:pt x="425" y="58"/>
                </a:cubicBezTo>
                <a:cubicBezTo>
                  <a:pt x="424" y="59"/>
                  <a:pt x="423" y="57"/>
                  <a:pt x="422" y="57"/>
                </a:cubicBezTo>
                <a:cubicBezTo>
                  <a:pt x="421" y="57"/>
                  <a:pt x="420" y="56"/>
                  <a:pt x="418" y="56"/>
                </a:cubicBezTo>
                <a:cubicBezTo>
                  <a:pt x="417" y="56"/>
                  <a:pt x="416" y="56"/>
                  <a:pt x="415" y="56"/>
                </a:cubicBezTo>
                <a:cubicBezTo>
                  <a:pt x="414" y="57"/>
                  <a:pt x="413" y="57"/>
                  <a:pt x="413" y="58"/>
                </a:cubicBezTo>
                <a:cubicBezTo>
                  <a:pt x="412" y="57"/>
                  <a:pt x="412" y="57"/>
                  <a:pt x="411" y="56"/>
                </a:cubicBezTo>
                <a:cubicBezTo>
                  <a:pt x="412" y="56"/>
                  <a:pt x="412" y="56"/>
                  <a:pt x="412" y="56"/>
                </a:cubicBezTo>
                <a:cubicBezTo>
                  <a:pt x="411" y="55"/>
                  <a:pt x="411" y="55"/>
                  <a:pt x="411" y="55"/>
                </a:cubicBezTo>
                <a:cubicBezTo>
                  <a:pt x="410" y="56"/>
                  <a:pt x="410" y="56"/>
                  <a:pt x="410" y="56"/>
                </a:cubicBezTo>
                <a:cubicBezTo>
                  <a:pt x="409" y="57"/>
                  <a:pt x="409" y="58"/>
                  <a:pt x="410" y="58"/>
                </a:cubicBezTo>
                <a:cubicBezTo>
                  <a:pt x="411" y="59"/>
                  <a:pt x="413" y="59"/>
                  <a:pt x="414" y="60"/>
                </a:cubicBezTo>
                <a:cubicBezTo>
                  <a:pt x="413" y="61"/>
                  <a:pt x="412" y="62"/>
                  <a:pt x="411" y="63"/>
                </a:cubicBezTo>
                <a:cubicBezTo>
                  <a:pt x="413" y="64"/>
                  <a:pt x="413" y="64"/>
                  <a:pt x="413" y="66"/>
                </a:cubicBezTo>
                <a:cubicBezTo>
                  <a:pt x="413" y="66"/>
                  <a:pt x="413" y="67"/>
                  <a:pt x="412" y="67"/>
                </a:cubicBezTo>
                <a:cubicBezTo>
                  <a:pt x="411" y="67"/>
                  <a:pt x="411" y="67"/>
                  <a:pt x="411" y="68"/>
                </a:cubicBezTo>
                <a:cubicBezTo>
                  <a:pt x="411" y="69"/>
                  <a:pt x="412" y="68"/>
                  <a:pt x="413" y="68"/>
                </a:cubicBezTo>
                <a:cubicBezTo>
                  <a:pt x="413" y="68"/>
                  <a:pt x="413" y="69"/>
                  <a:pt x="413" y="69"/>
                </a:cubicBezTo>
                <a:cubicBezTo>
                  <a:pt x="413" y="71"/>
                  <a:pt x="413" y="73"/>
                  <a:pt x="413" y="75"/>
                </a:cubicBezTo>
                <a:cubicBezTo>
                  <a:pt x="413" y="76"/>
                  <a:pt x="413" y="76"/>
                  <a:pt x="413" y="76"/>
                </a:cubicBezTo>
                <a:moveTo>
                  <a:pt x="425" y="56"/>
                </a:moveTo>
                <a:cubicBezTo>
                  <a:pt x="425" y="56"/>
                  <a:pt x="426" y="55"/>
                  <a:pt x="426" y="55"/>
                </a:cubicBezTo>
                <a:cubicBezTo>
                  <a:pt x="426" y="54"/>
                  <a:pt x="426" y="54"/>
                  <a:pt x="426" y="54"/>
                </a:cubicBezTo>
                <a:cubicBezTo>
                  <a:pt x="426" y="53"/>
                  <a:pt x="425" y="53"/>
                  <a:pt x="425" y="54"/>
                </a:cubicBezTo>
                <a:cubicBezTo>
                  <a:pt x="424" y="54"/>
                  <a:pt x="424" y="54"/>
                  <a:pt x="424" y="55"/>
                </a:cubicBezTo>
                <a:cubicBezTo>
                  <a:pt x="424" y="55"/>
                  <a:pt x="425" y="56"/>
                  <a:pt x="425" y="56"/>
                </a:cubicBezTo>
                <a:moveTo>
                  <a:pt x="407" y="71"/>
                </a:moveTo>
                <a:cubicBezTo>
                  <a:pt x="407" y="71"/>
                  <a:pt x="407" y="71"/>
                  <a:pt x="407" y="71"/>
                </a:cubicBezTo>
                <a:cubicBezTo>
                  <a:pt x="407" y="71"/>
                  <a:pt x="407" y="70"/>
                  <a:pt x="407" y="70"/>
                </a:cubicBezTo>
                <a:cubicBezTo>
                  <a:pt x="407" y="69"/>
                  <a:pt x="406" y="69"/>
                  <a:pt x="406" y="69"/>
                </a:cubicBezTo>
                <a:cubicBezTo>
                  <a:pt x="406" y="69"/>
                  <a:pt x="406" y="70"/>
                  <a:pt x="406" y="70"/>
                </a:cubicBezTo>
                <a:cubicBezTo>
                  <a:pt x="406" y="70"/>
                  <a:pt x="407" y="71"/>
                  <a:pt x="407" y="71"/>
                </a:cubicBezTo>
                <a:moveTo>
                  <a:pt x="427" y="59"/>
                </a:moveTo>
                <a:cubicBezTo>
                  <a:pt x="427" y="59"/>
                  <a:pt x="427" y="59"/>
                  <a:pt x="426" y="59"/>
                </a:cubicBezTo>
                <a:cubicBezTo>
                  <a:pt x="427" y="60"/>
                  <a:pt x="427" y="60"/>
                  <a:pt x="427" y="60"/>
                </a:cubicBezTo>
                <a:cubicBezTo>
                  <a:pt x="427" y="60"/>
                  <a:pt x="427" y="60"/>
                  <a:pt x="427" y="59"/>
                </a:cubicBezTo>
                <a:cubicBezTo>
                  <a:pt x="427" y="59"/>
                  <a:pt x="427" y="59"/>
                  <a:pt x="427" y="59"/>
                </a:cubicBezTo>
                <a:moveTo>
                  <a:pt x="242" y="137"/>
                </a:moveTo>
                <a:cubicBezTo>
                  <a:pt x="242" y="136"/>
                  <a:pt x="242" y="136"/>
                  <a:pt x="242" y="136"/>
                </a:cubicBezTo>
                <a:cubicBezTo>
                  <a:pt x="242" y="135"/>
                  <a:pt x="242" y="135"/>
                  <a:pt x="242" y="135"/>
                </a:cubicBezTo>
                <a:cubicBezTo>
                  <a:pt x="241" y="135"/>
                  <a:pt x="240" y="135"/>
                  <a:pt x="239" y="135"/>
                </a:cubicBezTo>
                <a:cubicBezTo>
                  <a:pt x="239" y="136"/>
                  <a:pt x="237" y="136"/>
                  <a:pt x="236" y="136"/>
                </a:cubicBezTo>
                <a:cubicBezTo>
                  <a:pt x="236" y="136"/>
                  <a:pt x="235" y="135"/>
                  <a:pt x="235" y="135"/>
                </a:cubicBezTo>
                <a:cubicBezTo>
                  <a:pt x="234" y="133"/>
                  <a:pt x="234" y="132"/>
                  <a:pt x="233" y="131"/>
                </a:cubicBezTo>
                <a:cubicBezTo>
                  <a:pt x="232" y="130"/>
                  <a:pt x="232" y="128"/>
                  <a:pt x="230" y="127"/>
                </a:cubicBezTo>
                <a:cubicBezTo>
                  <a:pt x="230" y="127"/>
                  <a:pt x="230" y="125"/>
                  <a:pt x="229" y="125"/>
                </a:cubicBezTo>
                <a:cubicBezTo>
                  <a:pt x="229" y="124"/>
                  <a:pt x="228" y="123"/>
                  <a:pt x="227" y="122"/>
                </a:cubicBezTo>
                <a:cubicBezTo>
                  <a:pt x="227" y="119"/>
                  <a:pt x="227" y="119"/>
                  <a:pt x="227" y="119"/>
                </a:cubicBezTo>
                <a:cubicBezTo>
                  <a:pt x="224" y="117"/>
                  <a:pt x="224" y="114"/>
                  <a:pt x="222" y="111"/>
                </a:cubicBezTo>
                <a:cubicBezTo>
                  <a:pt x="222" y="110"/>
                  <a:pt x="221" y="109"/>
                  <a:pt x="221" y="108"/>
                </a:cubicBezTo>
                <a:cubicBezTo>
                  <a:pt x="221" y="107"/>
                  <a:pt x="219" y="107"/>
                  <a:pt x="219" y="106"/>
                </a:cubicBezTo>
                <a:cubicBezTo>
                  <a:pt x="219" y="105"/>
                  <a:pt x="218" y="104"/>
                  <a:pt x="218" y="103"/>
                </a:cubicBezTo>
                <a:cubicBezTo>
                  <a:pt x="218" y="103"/>
                  <a:pt x="218" y="102"/>
                  <a:pt x="218" y="102"/>
                </a:cubicBezTo>
                <a:cubicBezTo>
                  <a:pt x="218" y="102"/>
                  <a:pt x="219" y="102"/>
                  <a:pt x="219" y="102"/>
                </a:cubicBezTo>
                <a:cubicBezTo>
                  <a:pt x="220" y="101"/>
                  <a:pt x="221" y="101"/>
                  <a:pt x="222" y="100"/>
                </a:cubicBezTo>
                <a:cubicBezTo>
                  <a:pt x="222" y="100"/>
                  <a:pt x="222" y="100"/>
                  <a:pt x="223" y="100"/>
                </a:cubicBezTo>
                <a:cubicBezTo>
                  <a:pt x="224" y="100"/>
                  <a:pt x="224" y="100"/>
                  <a:pt x="224" y="100"/>
                </a:cubicBezTo>
                <a:cubicBezTo>
                  <a:pt x="224" y="100"/>
                  <a:pt x="225" y="101"/>
                  <a:pt x="225" y="101"/>
                </a:cubicBezTo>
                <a:cubicBezTo>
                  <a:pt x="226" y="102"/>
                  <a:pt x="227" y="103"/>
                  <a:pt x="228" y="104"/>
                </a:cubicBezTo>
                <a:cubicBezTo>
                  <a:pt x="228" y="104"/>
                  <a:pt x="229" y="104"/>
                  <a:pt x="230" y="105"/>
                </a:cubicBezTo>
                <a:cubicBezTo>
                  <a:pt x="231" y="107"/>
                  <a:pt x="233" y="107"/>
                  <a:pt x="234" y="110"/>
                </a:cubicBezTo>
                <a:cubicBezTo>
                  <a:pt x="234" y="111"/>
                  <a:pt x="235" y="112"/>
                  <a:pt x="236" y="112"/>
                </a:cubicBezTo>
                <a:cubicBezTo>
                  <a:pt x="238" y="112"/>
                  <a:pt x="238" y="113"/>
                  <a:pt x="239" y="114"/>
                </a:cubicBezTo>
                <a:cubicBezTo>
                  <a:pt x="245" y="120"/>
                  <a:pt x="251" y="126"/>
                  <a:pt x="257" y="131"/>
                </a:cubicBezTo>
                <a:cubicBezTo>
                  <a:pt x="258" y="133"/>
                  <a:pt x="260" y="135"/>
                  <a:pt x="262" y="136"/>
                </a:cubicBezTo>
                <a:cubicBezTo>
                  <a:pt x="263" y="137"/>
                  <a:pt x="264" y="137"/>
                  <a:pt x="264" y="139"/>
                </a:cubicBezTo>
                <a:cubicBezTo>
                  <a:pt x="264" y="140"/>
                  <a:pt x="266" y="141"/>
                  <a:pt x="267" y="141"/>
                </a:cubicBezTo>
                <a:cubicBezTo>
                  <a:pt x="267" y="142"/>
                  <a:pt x="268" y="141"/>
                  <a:pt x="268" y="142"/>
                </a:cubicBezTo>
                <a:cubicBezTo>
                  <a:pt x="269" y="142"/>
                  <a:pt x="269" y="142"/>
                  <a:pt x="268" y="141"/>
                </a:cubicBezTo>
                <a:cubicBezTo>
                  <a:pt x="268" y="141"/>
                  <a:pt x="268" y="141"/>
                  <a:pt x="268" y="142"/>
                </a:cubicBezTo>
                <a:cubicBezTo>
                  <a:pt x="268" y="142"/>
                  <a:pt x="268" y="142"/>
                  <a:pt x="268" y="142"/>
                </a:cubicBezTo>
                <a:cubicBezTo>
                  <a:pt x="268" y="142"/>
                  <a:pt x="268" y="142"/>
                  <a:pt x="269" y="142"/>
                </a:cubicBezTo>
                <a:cubicBezTo>
                  <a:pt x="269" y="142"/>
                  <a:pt x="269" y="142"/>
                  <a:pt x="268" y="142"/>
                </a:cubicBezTo>
                <a:cubicBezTo>
                  <a:pt x="268" y="141"/>
                  <a:pt x="268" y="140"/>
                  <a:pt x="268" y="140"/>
                </a:cubicBezTo>
                <a:cubicBezTo>
                  <a:pt x="266" y="139"/>
                  <a:pt x="266" y="137"/>
                  <a:pt x="265" y="136"/>
                </a:cubicBezTo>
                <a:cubicBezTo>
                  <a:pt x="264" y="136"/>
                  <a:pt x="264" y="134"/>
                  <a:pt x="263" y="133"/>
                </a:cubicBezTo>
                <a:cubicBezTo>
                  <a:pt x="263" y="132"/>
                  <a:pt x="262" y="132"/>
                  <a:pt x="262" y="131"/>
                </a:cubicBezTo>
                <a:cubicBezTo>
                  <a:pt x="262" y="131"/>
                  <a:pt x="261" y="130"/>
                  <a:pt x="261" y="129"/>
                </a:cubicBezTo>
                <a:cubicBezTo>
                  <a:pt x="260" y="128"/>
                  <a:pt x="260" y="127"/>
                  <a:pt x="259" y="126"/>
                </a:cubicBezTo>
                <a:cubicBezTo>
                  <a:pt x="259" y="126"/>
                  <a:pt x="259" y="124"/>
                  <a:pt x="258" y="124"/>
                </a:cubicBezTo>
                <a:cubicBezTo>
                  <a:pt x="257" y="124"/>
                  <a:pt x="257" y="122"/>
                  <a:pt x="256" y="122"/>
                </a:cubicBezTo>
                <a:cubicBezTo>
                  <a:pt x="256" y="121"/>
                  <a:pt x="256" y="121"/>
                  <a:pt x="256" y="121"/>
                </a:cubicBezTo>
                <a:cubicBezTo>
                  <a:pt x="256" y="120"/>
                  <a:pt x="255" y="119"/>
                  <a:pt x="255" y="118"/>
                </a:cubicBezTo>
                <a:cubicBezTo>
                  <a:pt x="254" y="116"/>
                  <a:pt x="252" y="114"/>
                  <a:pt x="251" y="112"/>
                </a:cubicBezTo>
                <a:cubicBezTo>
                  <a:pt x="251" y="111"/>
                  <a:pt x="251" y="111"/>
                  <a:pt x="251" y="111"/>
                </a:cubicBezTo>
                <a:cubicBezTo>
                  <a:pt x="250" y="109"/>
                  <a:pt x="248" y="108"/>
                  <a:pt x="248" y="106"/>
                </a:cubicBezTo>
                <a:cubicBezTo>
                  <a:pt x="247" y="106"/>
                  <a:pt x="247" y="105"/>
                  <a:pt x="247" y="105"/>
                </a:cubicBezTo>
                <a:cubicBezTo>
                  <a:pt x="247" y="104"/>
                  <a:pt x="247" y="104"/>
                  <a:pt x="247" y="104"/>
                </a:cubicBezTo>
                <a:cubicBezTo>
                  <a:pt x="246" y="103"/>
                  <a:pt x="245" y="101"/>
                  <a:pt x="244" y="100"/>
                </a:cubicBezTo>
                <a:cubicBezTo>
                  <a:pt x="244" y="98"/>
                  <a:pt x="243" y="97"/>
                  <a:pt x="242" y="95"/>
                </a:cubicBezTo>
                <a:cubicBezTo>
                  <a:pt x="241" y="94"/>
                  <a:pt x="241" y="92"/>
                  <a:pt x="240" y="92"/>
                </a:cubicBezTo>
                <a:cubicBezTo>
                  <a:pt x="240" y="90"/>
                  <a:pt x="240" y="90"/>
                  <a:pt x="240" y="90"/>
                </a:cubicBezTo>
                <a:cubicBezTo>
                  <a:pt x="242" y="89"/>
                  <a:pt x="243" y="87"/>
                  <a:pt x="245" y="87"/>
                </a:cubicBezTo>
                <a:cubicBezTo>
                  <a:pt x="248" y="89"/>
                  <a:pt x="249" y="92"/>
                  <a:pt x="250" y="94"/>
                </a:cubicBezTo>
                <a:cubicBezTo>
                  <a:pt x="251" y="95"/>
                  <a:pt x="251" y="97"/>
                  <a:pt x="252" y="98"/>
                </a:cubicBezTo>
                <a:cubicBezTo>
                  <a:pt x="253" y="98"/>
                  <a:pt x="253" y="99"/>
                  <a:pt x="253" y="99"/>
                </a:cubicBezTo>
                <a:cubicBezTo>
                  <a:pt x="253" y="100"/>
                  <a:pt x="254" y="100"/>
                  <a:pt x="254" y="101"/>
                </a:cubicBezTo>
                <a:cubicBezTo>
                  <a:pt x="254" y="102"/>
                  <a:pt x="256" y="103"/>
                  <a:pt x="256" y="104"/>
                </a:cubicBezTo>
                <a:cubicBezTo>
                  <a:pt x="256" y="105"/>
                  <a:pt x="257" y="106"/>
                  <a:pt x="257" y="107"/>
                </a:cubicBezTo>
                <a:cubicBezTo>
                  <a:pt x="258" y="108"/>
                  <a:pt x="258" y="109"/>
                  <a:pt x="259" y="110"/>
                </a:cubicBezTo>
                <a:cubicBezTo>
                  <a:pt x="260" y="111"/>
                  <a:pt x="260" y="112"/>
                  <a:pt x="261" y="113"/>
                </a:cubicBezTo>
                <a:cubicBezTo>
                  <a:pt x="262" y="114"/>
                  <a:pt x="263" y="116"/>
                  <a:pt x="263" y="118"/>
                </a:cubicBezTo>
                <a:cubicBezTo>
                  <a:pt x="264" y="119"/>
                  <a:pt x="265" y="120"/>
                  <a:pt x="265" y="122"/>
                </a:cubicBezTo>
                <a:cubicBezTo>
                  <a:pt x="267" y="123"/>
                  <a:pt x="267" y="125"/>
                  <a:pt x="268" y="126"/>
                </a:cubicBezTo>
                <a:cubicBezTo>
                  <a:pt x="269" y="127"/>
                  <a:pt x="269" y="128"/>
                  <a:pt x="270" y="129"/>
                </a:cubicBezTo>
                <a:cubicBezTo>
                  <a:pt x="269" y="131"/>
                  <a:pt x="271" y="131"/>
                  <a:pt x="271" y="132"/>
                </a:cubicBezTo>
                <a:cubicBezTo>
                  <a:pt x="272" y="133"/>
                  <a:pt x="272" y="134"/>
                  <a:pt x="273" y="134"/>
                </a:cubicBezTo>
                <a:cubicBezTo>
                  <a:pt x="273" y="136"/>
                  <a:pt x="274" y="137"/>
                  <a:pt x="275" y="139"/>
                </a:cubicBezTo>
                <a:cubicBezTo>
                  <a:pt x="275" y="139"/>
                  <a:pt x="275" y="140"/>
                  <a:pt x="276" y="140"/>
                </a:cubicBezTo>
                <a:cubicBezTo>
                  <a:pt x="277" y="142"/>
                  <a:pt x="277" y="144"/>
                  <a:pt x="279" y="146"/>
                </a:cubicBezTo>
                <a:cubicBezTo>
                  <a:pt x="280" y="147"/>
                  <a:pt x="280" y="149"/>
                  <a:pt x="281" y="150"/>
                </a:cubicBezTo>
                <a:cubicBezTo>
                  <a:pt x="283" y="151"/>
                  <a:pt x="283" y="153"/>
                  <a:pt x="284" y="153"/>
                </a:cubicBezTo>
                <a:cubicBezTo>
                  <a:pt x="284" y="154"/>
                  <a:pt x="285" y="155"/>
                  <a:pt x="285" y="155"/>
                </a:cubicBezTo>
                <a:cubicBezTo>
                  <a:pt x="285" y="157"/>
                  <a:pt x="286" y="158"/>
                  <a:pt x="287" y="159"/>
                </a:cubicBezTo>
                <a:cubicBezTo>
                  <a:pt x="287" y="161"/>
                  <a:pt x="286" y="162"/>
                  <a:pt x="284" y="162"/>
                </a:cubicBezTo>
                <a:cubicBezTo>
                  <a:pt x="283" y="163"/>
                  <a:pt x="282" y="164"/>
                  <a:pt x="280" y="163"/>
                </a:cubicBezTo>
                <a:cubicBezTo>
                  <a:pt x="278" y="162"/>
                  <a:pt x="277" y="160"/>
                  <a:pt x="275" y="158"/>
                </a:cubicBezTo>
                <a:cubicBezTo>
                  <a:pt x="274" y="158"/>
                  <a:pt x="274" y="157"/>
                  <a:pt x="274" y="156"/>
                </a:cubicBezTo>
                <a:cubicBezTo>
                  <a:pt x="273" y="156"/>
                  <a:pt x="273" y="155"/>
                  <a:pt x="272" y="155"/>
                </a:cubicBezTo>
                <a:cubicBezTo>
                  <a:pt x="271" y="155"/>
                  <a:pt x="271" y="154"/>
                  <a:pt x="270" y="153"/>
                </a:cubicBezTo>
                <a:cubicBezTo>
                  <a:pt x="268" y="151"/>
                  <a:pt x="265" y="149"/>
                  <a:pt x="263" y="146"/>
                </a:cubicBezTo>
                <a:cubicBezTo>
                  <a:pt x="262" y="145"/>
                  <a:pt x="260" y="144"/>
                  <a:pt x="259" y="143"/>
                </a:cubicBezTo>
                <a:cubicBezTo>
                  <a:pt x="258" y="141"/>
                  <a:pt x="257" y="140"/>
                  <a:pt x="256" y="139"/>
                </a:cubicBezTo>
                <a:cubicBezTo>
                  <a:pt x="254" y="138"/>
                  <a:pt x="253" y="137"/>
                  <a:pt x="252" y="135"/>
                </a:cubicBezTo>
                <a:cubicBezTo>
                  <a:pt x="251" y="134"/>
                  <a:pt x="250" y="133"/>
                  <a:pt x="248" y="133"/>
                </a:cubicBezTo>
                <a:cubicBezTo>
                  <a:pt x="247" y="132"/>
                  <a:pt x="246" y="130"/>
                  <a:pt x="245" y="129"/>
                </a:cubicBezTo>
                <a:cubicBezTo>
                  <a:pt x="243" y="128"/>
                  <a:pt x="242" y="127"/>
                  <a:pt x="241" y="125"/>
                </a:cubicBezTo>
                <a:cubicBezTo>
                  <a:pt x="240" y="124"/>
                  <a:pt x="238" y="123"/>
                  <a:pt x="237" y="122"/>
                </a:cubicBezTo>
                <a:cubicBezTo>
                  <a:pt x="237" y="122"/>
                  <a:pt x="236" y="123"/>
                  <a:pt x="237" y="123"/>
                </a:cubicBezTo>
                <a:cubicBezTo>
                  <a:pt x="238" y="124"/>
                  <a:pt x="239" y="126"/>
                  <a:pt x="240" y="127"/>
                </a:cubicBezTo>
                <a:cubicBezTo>
                  <a:pt x="241" y="128"/>
                  <a:pt x="242" y="129"/>
                  <a:pt x="241" y="130"/>
                </a:cubicBezTo>
                <a:cubicBezTo>
                  <a:pt x="243" y="132"/>
                  <a:pt x="243" y="135"/>
                  <a:pt x="245" y="136"/>
                </a:cubicBezTo>
                <a:cubicBezTo>
                  <a:pt x="245" y="139"/>
                  <a:pt x="245" y="139"/>
                  <a:pt x="245" y="139"/>
                </a:cubicBezTo>
                <a:cubicBezTo>
                  <a:pt x="245" y="139"/>
                  <a:pt x="245" y="138"/>
                  <a:pt x="244" y="138"/>
                </a:cubicBezTo>
                <a:cubicBezTo>
                  <a:pt x="244" y="138"/>
                  <a:pt x="244" y="138"/>
                  <a:pt x="243" y="138"/>
                </a:cubicBezTo>
                <a:cubicBezTo>
                  <a:pt x="243" y="137"/>
                  <a:pt x="243" y="137"/>
                  <a:pt x="242" y="137"/>
                </a:cubicBezTo>
                <a:moveTo>
                  <a:pt x="637" y="253"/>
                </a:moveTo>
                <a:cubicBezTo>
                  <a:pt x="635" y="252"/>
                  <a:pt x="635" y="252"/>
                  <a:pt x="636" y="249"/>
                </a:cubicBezTo>
                <a:cubicBezTo>
                  <a:pt x="636" y="249"/>
                  <a:pt x="636" y="248"/>
                  <a:pt x="635" y="248"/>
                </a:cubicBezTo>
                <a:cubicBezTo>
                  <a:pt x="635" y="248"/>
                  <a:pt x="635" y="248"/>
                  <a:pt x="635" y="248"/>
                </a:cubicBezTo>
                <a:cubicBezTo>
                  <a:pt x="633" y="247"/>
                  <a:pt x="633" y="246"/>
                  <a:pt x="633" y="244"/>
                </a:cubicBezTo>
                <a:cubicBezTo>
                  <a:pt x="634" y="244"/>
                  <a:pt x="635" y="244"/>
                  <a:pt x="636" y="244"/>
                </a:cubicBezTo>
                <a:cubicBezTo>
                  <a:pt x="636" y="243"/>
                  <a:pt x="636" y="241"/>
                  <a:pt x="636" y="240"/>
                </a:cubicBezTo>
                <a:cubicBezTo>
                  <a:pt x="637" y="240"/>
                  <a:pt x="637" y="240"/>
                  <a:pt x="637" y="239"/>
                </a:cubicBezTo>
                <a:cubicBezTo>
                  <a:pt x="640" y="239"/>
                  <a:pt x="640" y="239"/>
                  <a:pt x="640" y="239"/>
                </a:cubicBezTo>
                <a:cubicBezTo>
                  <a:pt x="640" y="240"/>
                  <a:pt x="641" y="240"/>
                  <a:pt x="641" y="241"/>
                </a:cubicBezTo>
                <a:cubicBezTo>
                  <a:pt x="642" y="241"/>
                  <a:pt x="642" y="240"/>
                  <a:pt x="642" y="239"/>
                </a:cubicBezTo>
                <a:cubicBezTo>
                  <a:pt x="641" y="238"/>
                  <a:pt x="639" y="238"/>
                  <a:pt x="638" y="237"/>
                </a:cubicBezTo>
                <a:cubicBezTo>
                  <a:pt x="638" y="238"/>
                  <a:pt x="637" y="238"/>
                  <a:pt x="637" y="239"/>
                </a:cubicBezTo>
                <a:cubicBezTo>
                  <a:pt x="636" y="239"/>
                  <a:pt x="636" y="239"/>
                  <a:pt x="636" y="240"/>
                </a:cubicBezTo>
                <a:cubicBezTo>
                  <a:pt x="635" y="240"/>
                  <a:pt x="635" y="240"/>
                  <a:pt x="634" y="240"/>
                </a:cubicBezTo>
                <a:cubicBezTo>
                  <a:pt x="635" y="239"/>
                  <a:pt x="636" y="238"/>
                  <a:pt x="637" y="237"/>
                </a:cubicBezTo>
                <a:cubicBezTo>
                  <a:pt x="637" y="236"/>
                  <a:pt x="638" y="236"/>
                  <a:pt x="638" y="235"/>
                </a:cubicBezTo>
                <a:cubicBezTo>
                  <a:pt x="638" y="234"/>
                  <a:pt x="639" y="234"/>
                  <a:pt x="639" y="234"/>
                </a:cubicBezTo>
                <a:cubicBezTo>
                  <a:pt x="640" y="234"/>
                  <a:pt x="641" y="233"/>
                  <a:pt x="641" y="233"/>
                </a:cubicBezTo>
                <a:cubicBezTo>
                  <a:pt x="642" y="232"/>
                  <a:pt x="643" y="231"/>
                  <a:pt x="644" y="230"/>
                </a:cubicBezTo>
                <a:cubicBezTo>
                  <a:pt x="645" y="229"/>
                  <a:pt x="646" y="229"/>
                  <a:pt x="647" y="228"/>
                </a:cubicBezTo>
                <a:cubicBezTo>
                  <a:pt x="648" y="228"/>
                  <a:pt x="650" y="227"/>
                  <a:pt x="651" y="226"/>
                </a:cubicBezTo>
                <a:cubicBezTo>
                  <a:pt x="651" y="225"/>
                  <a:pt x="652" y="224"/>
                  <a:pt x="654" y="224"/>
                </a:cubicBezTo>
                <a:cubicBezTo>
                  <a:pt x="655" y="223"/>
                  <a:pt x="656" y="222"/>
                  <a:pt x="656" y="221"/>
                </a:cubicBezTo>
                <a:cubicBezTo>
                  <a:pt x="658" y="221"/>
                  <a:pt x="659" y="219"/>
                  <a:pt x="660" y="220"/>
                </a:cubicBezTo>
                <a:cubicBezTo>
                  <a:pt x="661" y="219"/>
                  <a:pt x="662" y="219"/>
                  <a:pt x="663" y="218"/>
                </a:cubicBezTo>
                <a:cubicBezTo>
                  <a:pt x="663" y="217"/>
                  <a:pt x="664" y="217"/>
                  <a:pt x="665" y="216"/>
                </a:cubicBezTo>
                <a:cubicBezTo>
                  <a:pt x="666" y="216"/>
                  <a:pt x="666" y="215"/>
                  <a:pt x="667" y="214"/>
                </a:cubicBezTo>
                <a:cubicBezTo>
                  <a:pt x="668" y="214"/>
                  <a:pt x="668" y="214"/>
                  <a:pt x="668" y="214"/>
                </a:cubicBezTo>
                <a:cubicBezTo>
                  <a:pt x="669" y="213"/>
                  <a:pt x="670" y="213"/>
                  <a:pt x="671" y="212"/>
                </a:cubicBezTo>
                <a:cubicBezTo>
                  <a:pt x="672" y="211"/>
                  <a:pt x="673" y="211"/>
                  <a:pt x="674" y="210"/>
                </a:cubicBezTo>
                <a:cubicBezTo>
                  <a:pt x="675" y="209"/>
                  <a:pt x="676" y="209"/>
                  <a:pt x="677" y="208"/>
                </a:cubicBezTo>
                <a:cubicBezTo>
                  <a:pt x="678" y="207"/>
                  <a:pt x="680" y="207"/>
                  <a:pt x="681" y="205"/>
                </a:cubicBezTo>
                <a:cubicBezTo>
                  <a:pt x="681" y="205"/>
                  <a:pt x="682" y="205"/>
                  <a:pt x="683" y="205"/>
                </a:cubicBezTo>
                <a:cubicBezTo>
                  <a:pt x="684" y="207"/>
                  <a:pt x="686" y="205"/>
                  <a:pt x="687" y="207"/>
                </a:cubicBezTo>
                <a:cubicBezTo>
                  <a:pt x="687" y="207"/>
                  <a:pt x="688" y="207"/>
                  <a:pt x="688" y="207"/>
                </a:cubicBezTo>
                <a:cubicBezTo>
                  <a:pt x="688" y="208"/>
                  <a:pt x="689" y="208"/>
                  <a:pt x="689" y="208"/>
                </a:cubicBezTo>
                <a:cubicBezTo>
                  <a:pt x="690" y="208"/>
                  <a:pt x="690" y="209"/>
                  <a:pt x="690" y="209"/>
                </a:cubicBezTo>
                <a:cubicBezTo>
                  <a:pt x="689" y="210"/>
                  <a:pt x="688" y="212"/>
                  <a:pt x="687" y="213"/>
                </a:cubicBezTo>
                <a:cubicBezTo>
                  <a:pt x="686" y="214"/>
                  <a:pt x="684" y="214"/>
                  <a:pt x="683" y="215"/>
                </a:cubicBezTo>
                <a:cubicBezTo>
                  <a:pt x="682" y="215"/>
                  <a:pt x="681" y="215"/>
                  <a:pt x="681" y="216"/>
                </a:cubicBezTo>
                <a:cubicBezTo>
                  <a:pt x="680" y="217"/>
                  <a:pt x="678" y="217"/>
                  <a:pt x="677" y="219"/>
                </a:cubicBezTo>
                <a:cubicBezTo>
                  <a:pt x="676" y="220"/>
                  <a:pt x="675" y="220"/>
                  <a:pt x="675" y="221"/>
                </a:cubicBezTo>
                <a:cubicBezTo>
                  <a:pt x="673" y="221"/>
                  <a:pt x="673" y="222"/>
                  <a:pt x="672" y="222"/>
                </a:cubicBezTo>
                <a:cubicBezTo>
                  <a:pt x="671" y="222"/>
                  <a:pt x="671" y="223"/>
                  <a:pt x="670" y="223"/>
                </a:cubicBezTo>
                <a:cubicBezTo>
                  <a:pt x="670" y="223"/>
                  <a:pt x="669" y="224"/>
                  <a:pt x="669" y="224"/>
                </a:cubicBezTo>
                <a:cubicBezTo>
                  <a:pt x="669" y="224"/>
                  <a:pt x="668" y="225"/>
                  <a:pt x="668" y="225"/>
                </a:cubicBezTo>
                <a:cubicBezTo>
                  <a:pt x="667" y="225"/>
                  <a:pt x="667" y="225"/>
                  <a:pt x="666" y="225"/>
                </a:cubicBezTo>
                <a:cubicBezTo>
                  <a:pt x="666" y="226"/>
                  <a:pt x="666" y="227"/>
                  <a:pt x="665" y="227"/>
                </a:cubicBezTo>
                <a:cubicBezTo>
                  <a:pt x="665" y="228"/>
                  <a:pt x="664" y="228"/>
                  <a:pt x="663" y="228"/>
                </a:cubicBezTo>
                <a:cubicBezTo>
                  <a:pt x="663" y="229"/>
                  <a:pt x="663" y="230"/>
                  <a:pt x="662" y="230"/>
                </a:cubicBezTo>
                <a:cubicBezTo>
                  <a:pt x="660" y="230"/>
                  <a:pt x="659" y="231"/>
                  <a:pt x="658" y="232"/>
                </a:cubicBezTo>
                <a:cubicBezTo>
                  <a:pt x="656" y="232"/>
                  <a:pt x="655" y="234"/>
                  <a:pt x="654" y="234"/>
                </a:cubicBezTo>
                <a:cubicBezTo>
                  <a:pt x="653" y="235"/>
                  <a:pt x="652" y="235"/>
                  <a:pt x="652" y="235"/>
                </a:cubicBezTo>
                <a:cubicBezTo>
                  <a:pt x="651" y="237"/>
                  <a:pt x="648" y="237"/>
                  <a:pt x="647" y="239"/>
                </a:cubicBezTo>
                <a:cubicBezTo>
                  <a:pt x="646" y="239"/>
                  <a:pt x="645" y="240"/>
                  <a:pt x="644" y="241"/>
                </a:cubicBezTo>
                <a:cubicBezTo>
                  <a:pt x="644" y="241"/>
                  <a:pt x="643" y="242"/>
                  <a:pt x="643" y="243"/>
                </a:cubicBezTo>
                <a:cubicBezTo>
                  <a:pt x="642" y="244"/>
                  <a:pt x="642" y="245"/>
                  <a:pt x="641" y="246"/>
                </a:cubicBezTo>
                <a:cubicBezTo>
                  <a:pt x="641" y="245"/>
                  <a:pt x="641" y="245"/>
                  <a:pt x="640" y="245"/>
                </a:cubicBezTo>
                <a:cubicBezTo>
                  <a:pt x="640" y="245"/>
                  <a:pt x="640" y="246"/>
                  <a:pt x="639" y="246"/>
                </a:cubicBezTo>
                <a:cubicBezTo>
                  <a:pt x="639" y="245"/>
                  <a:pt x="638" y="245"/>
                  <a:pt x="638" y="245"/>
                </a:cubicBezTo>
                <a:cubicBezTo>
                  <a:pt x="638" y="245"/>
                  <a:pt x="637" y="245"/>
                  <a:pt x="636" y="245"/>
                </a:cubicBezTo>
                <a:cubicBezTo>
                  <a:pt x="637" y="246"/>
                  <a:pt x="638" y="246"/>
                  <a:pt x="639" y="246"/>
                </a:cubicBezTo>
                <a:cubicBezTo>
                  <a:pt x="639" y="246"/>
                  <a:pt x="639" y="247"/>
                  <a:pt x="639" y="247"/>
                </a:cubicBezTo>
                <a:cubicBezTo>
                  <a:pt x="640" y="247"/>
                  <a:pt x="642" y="248"/>
                  <a:pt x="643" y="248"/>
                </a:cubicBezTo>
                <a:cubicBezTo>
                  <a:pt x="642" y="249"/>
                  <a:pt x="641" y="249"/>
                  <a:pt x="640" y="250"/>
                </a:cubicBezTo>
                <a:cubicBezTo>
                  <a:pt x="640" y="250"/>
                  <a:pt x="641" y="251"/>
                  <a:pt x="641" y="251"/>
                </a:cubicBezTo>
                <a:cubicBezTo>
                  <a:pt x="641" y="251"/>
                  <a:pt x="642" y="252"/>
                  <a:pt x="642" y="251"/>
                </a:cubicBezTo>
                <a:cubicBezTo>
                  <a:pt x="643" y="250"/>
                  <a:pt x="644" y="250"/>
                  <a:pt x="645" y="251"/>
                </a:cubicBezTo>
                <a:cubicBezTo>
                  <a:pt x="646" y="252"/>
                  <a:pt x="647" y="252"/>
                  <a:pt x="648" y="253"/>
                </a:cubicBezTo>
                <a:cubicBezTo>
                  <a:pt x="648" y="254"/>
                  <a:pt x="649" y="253"/>
                  <a:pt x="649" y="253"/>
                </a:cubicBezTo>
                <a:cubicBezTo>
                  <a:pt x="649" y="253"/>
                  <a:pt x="650" y="253"/>
                  <a:pt x="650" y="253"/>
                </a:cubicBezTo>
                <a:cubicBezTo>
                  <a:pt x="650" y="252"/>
                  <a:pt x="652" y="253"/>
                  <a:pt x="653" y="252"/>
                </a:cubicBezTo>
                <a:cubicBezTo>
                  <a:pt x="653" y="252"/>
                  <a:pt x="654" y="252"/>
                  <a:pt x="655" y="251"/>
                </a:cubicBezTo>
                <a:cubicBezTo>
                  <a:pt x="655" y="251"/>
                  <a:pt x="655" y="251"/>
                  <a:pt x="656" y="250"/>
                </a:cubicBezTo>
                <a:cubicBezTo>
                  <a:pt x="657" y="249"/>
                  <a:pt x="659" y="248"/>
                  <a:pt x="660" y="247"/>
                </a:cubicBezTo>
                <a:cubicBezTo>
                  <a:pt x="661" y="247"/>
                  <a:pt x="662" y="246"/>
                  <a:pt x="662" y="246"/>
                </a:cubicBezTo>
                <a:cubicBezTo>
                  <a:pt x="663" y="245"/>
                  <a:pt x="664" y="244"/>
                  <a:pt x="665" y="243"/>
                </a:cubicBezTo>
                <a:cubicBezTo>
                  <a:pt x="666" y="243"/>
                  <a:pt x="667" y="243"/>
                  <a:pt x="668" y="242"/>
                </a:cubicBezTo>
                <a:cubicBezTo>
                  <a:pt x="668" y="241"/>
                  <a:pt x="669" y="241"/>
                  <a:pt x="670" y="241"/>
                </a:cubicBezTo>
                <a:cubicBezTo>
                  <a:pt x="671" y="241"/>
                  <a:pt x="671" y="239"/>
                  <a:pt x="673" y="239"/>
                </a:cubicBezTo>
                <a:cubicBezTo>
                  <a:pt x="674" y="239"/>
                  <a:pt x="674" y="238"/>
                  <a:pt x="675" y="237"/>
                </a:cubicBezTo>
                <a:cubicBezTo>
                  <a:pt x="676" y="236"/>
                  <a:pt x="677" y="236"/>
                  <a:pt x="678" y="235"/>
                </a:cubicBezTo>
                <a:cubicBezTo>
                  <a:pt x="678" y="235"/>
                  <a:pt x="679" y="235"/>
                  <a:pt x="679" y="234"/>
                </a:cubicBezTo>
                <a:cubicBezTo>
                  <a:pt x="680" y="234"/>
                  <a:pt x="681" y="232"/>
                  <a:pt x="682" y="232"/>
                </a:cubicBezTo>
                <a:cubicBezTo>
                  <a:pt x="684" y="231"/>
                  <a:pt x="685" y="231"/>
                  <a:pt x="686" y="230"/>
                </a:cubicBezTo>
                <a:cubicBezTo>
                  <a:pt x="686" y="229"/>
                  <a:pt x="687" y="229"/>
                  <a:pt x="688" y="229"/>
                </a:cubicBezTo>
                <a:cubicBezTo>
                  <a:pt x="688" y="228"/>
                  <a:pt x="690" y="228"/>
                  <a:pt x="690" y="227"/>
                </a:cubicBezTo>
                <a:cubicBezTo>
                  <a:pt x="691" y="226"/>
                  <a:pt x="693" y="226"/>
                  <a:pt x="694" y="225"/>
                </a:cubicBezTo>
                <a:cubicBezTo>
                  <a:pt x="695" y="222"/>
                  <a:pt x="698" y="222"/>
                  <a:pt x="700" y="220"/>
                </a:cubicBezTo>
                <a:cubicBezTo>
                  <a:pt x="701" y="220"/>
                  <a:pt x="702" y="220"/>
                  <a:pt x="703" y="219"/>
                </a:cubicBezTo>
                <a:cubicBezTo>
                  <a:pt x="704" y="218"/>
                  <a:pt x="706" y="217"/>
                  <a:pt x="707" y="216"/>
                </a:cubicBezTo>
                <a:cubicBezTo>
                  <a:pt x="708" y="214"/>
                  <a:pt x="710" y="214"/>
                  <a:pt x="711" y="213"/>
                </a:cubicBezTo>
                <a:cubicBezTo>
                  <a:pt x="712" y="213"/>
                  <a:pt x="713" y="214"/>
                  <a:pt x="713" y="215"/>
                </a:cubicBezTo>
                <a:cubicBezTo>
                  <a:pt x="713" y="215"/>
                  <a:pt x="714" y="216"/>
                  <a:pt x="714" y="216"/>
                </a:cubicBezTo>
                <a:cubicBezTo>
                  <a:pt x="715" y="217"/>
                  <a:pt x="715" y="218"/>
                  <a:pt x="716" y="219"/>
                </a:cubicBezTo>
                <a:cubicBezTo>
                  <a:pt x="716" y="219"/>
                  <a:pt x="716" y="220"/>
                  <a:pt x="715" y="220"/>
                </a:cubicBezTo>
                <a:cubicBezTo>
                  <a:pt x="715" y="220"/>
                  <a:pt x="715" y="221"/>
                  <a:pt x="714" y="221"/>
                </a:cubicBezTo>
                <a:cubicBezTo>
                  <a:pt x="713" y="221"/>
                  <a:pt x="712" y="222"/>
                  <a:pt x="711" y="223"/>
                </a:cubicBezTo>
                <a:cubicBezTo>
                  <a:pt x="709" y="223"/>
                  <a:pt x="709" y="223"/>
                  <a:pt x="709" y="223"/>
                </a:cubicBezTo>
                <a:cubicBezTo>
                  <a:pt x="709" y="223"/>
                  <a:pt x="709" y="223"/>
                  <a:pt x="709" y="223"/>
                </a:cubicBezTo>
                <a:cubicBezTo>
                  <a:pt x="709" y="223"/>
                  <a:pt x="709" y="223"/>
                  <a:pt x="709" y="223"/>
                </a:cubicBezTo>
                <a:cubicBezTo>
                  <a:pt x="709" y="222"/>
                  <a:pt x="709" y="222"/>
                  <a:pt x="708" y="223"/>
                </a:cubicBezTo>
                <a:cubicBezTo>
                  <a:pt x="708" y="223"/>
                  <a:pt x="709" y="223"/>
                  <a:pt x="709" y="223"/>
                </a:cubicBezTo>
                <a:cubicBezTo>
                  <a:pt x="709" y="224"/>
                  <a:pt x="709" y="225"/>
                  <a:pt x="708" y="225"/>
                </a:cubicBezTo>
                <a:cubicBezTo>
                  <a:pt x="707" y="226"/>
                  <a:pt x="706" y="226"/>
                  <a:pt x="705" y="228"/>
                </a:cubicBezTo>
                <a:cubicBezTo>
                  <a:pt x="704" y="229"/>
                  <a:pt x="702" y="229"/>
                  <a:pt x="701" y="230"/>
                </a:cubicBezTo>
                <a:cubicBezTo>
                  <a:pt x="701" y="231"/>
                  <a:pt x="700" y="231"/>
                  <a:pt x="700" y="231"/>
                </a:cubicBezTo>
                <a:cubicBezTo>
                  <a:pt x="699" y="232"/>
                  <a:pt x="698" y="232"/>
                  <a:pt x="698" y="233"/>
                </a:cubicBezTo>
                <a:cubicBezTo>
                  <a:pt x="697" y="234"/>
                  <a:pt x="695" y="234"/>
                  <a:pt x="694" y="235"/>
                </a:cubicBezTo>
                <a:cubicBezTo>
                  <a:pt x="693" y="236"/>
                  <a:pt x="692" y="236"/>
                  <a:pt x="692" y="236"/>
                </a:cubicBezTo>
                <a:cubicBezTo>
                  <a:pt x="691" y="237"/>
                  <a:pt x="690" y="238"/>
                  <a:pt x="689" y="238"/>
                </a:cubicBezTo>
                <a:cubicBezTo>
                  <a:pt x="688" y="238"/>
                  <a:pt x="688" y="240"/>
                  <a:pt x="687" y="240"/>
                </a:cubicBezTo>
                <a:cubicBezTo>
                  <a:pt x="686" y="241"/>
                  <a:pt x="686" y="241"/>
                  <a:pt x="685" y="241"/>
                </a:cubicBezTo>
                <a:cubicBezTo>
                  <a:pt x="684" y="241"/>
                  <a:pt x="683" y="242"/>
                  <a:pt x="682" y="243"/>
                </a:cubicBezTo>
                <a:cubicBezTo>
                  <a:pt x="682" y="243"/>
                  <a:pt x="681" y="244"/>
                  <a:pt x="680" y="244"/>
                </a:cubicBezTo>
                <a:cubicBezTo>
                  <a:pt x="679" y="246"/>
                  <a:pt x="677" y="246"/>
                  <a:pt x="676" y="247"/>
                </a:cubicBezTo>
                <a:cubicBezTo>
                  <a:pt x="676" y="247"/>
                  <a:pt x="675" y="247"/>
                  <a:pt x="675" y="247"/>
                </a:cubicBezTo>
                <a:cubicBezTo>
                  <a:pt x="674" y="248"/>
                  <a:pt x="673" y="250"/>
                  <a:pt x="671" y="250"/>
                </a:cubicBezTo>
                <a:cubicBezTo>
                  <a:pt x="670" y="251"/>
                  <a:pt x="669" y="251"/>
                  <a:pt x="668" y="253"/>
                </a:cubicBezTo>
                <a:cubicBezTo>
                  <a:pt x="667" y="254"/>
                  <a:pt x="665" y="254"/>
                  <a:pt x="665" y="255"/>
                </a:cubicBezTo>
                <a:cubicBezTo>
                  <a:pt x="664" y="255"/>
                  <a:pt x="663" y="256"/>
                  <a:pt x="662" y="256"/>
                </a:cubicBezTo>
                <a:cubicBezTo>
                  <a:pt x="660" y="259"/>
                  <a:pt x="657" y="260"/>
                  <a:pt x="654" y="261"/>
                </a:cubicBezTo>
                <a:cubicBezTo>
                  <a:pt x="652" y="262"/>
                  <a:pt x="652" y="262"/>
                  <a:pt x="651" y="262"/>
                </a:cubicBezTo>
                <a:cubicBezTo>
                  <a:pt x="650" y="262"/>
                  <a:pt x="650" y="262"/>
                  <a:pt x="649" y="262"/>
                </a:cubicBezTo>
                <a:cubicBezTo>
                  <a:pt x="647" y="262"/>
                  <a:pt x="645" y="261"/>
                  <a:pt x="643" y="260"/>
                </a:cubicBezTo>
                <a:cubicBezTo>
                  <a:pt x="642" y="259"/>
                  <a:pt x="641" y="258"/>
                  <a:pt x="640" y="258"/>
                </a:cubicBezTo>
                <a:cubicBezTo>
                  <a:pt x="638" y="256"/>
                  <a:pt x="638" y="255"/>
                  <a:pt x="637" y="253"/>
                </a:cubicBezTo>
                <a:cubicBezTo>
                  <a:pt x="637" y="253"/>
                  <a:pt x="637" y="253"/>
                  <a:pt x="637" y="253"/>
                </a:cubicBezTo>
                <a:cubicBezTo>
                  <a:pt x="637" y="253"/>
                  <a:pt x="637" y="253"/>
                  <a:pt x="637" y="253"/>
                </a:cubicBezTo>
                <a:cubicBezTo>
                  <a:pt x="637" y="253"/>
                  <a:pt x="637" y="253"/>
                  <a:pt x="637" y="253"/>
                </a:cubicBezTo>
                <a:cubicBezTo>
                  <a:pt x="638" y="253"/>
                  <a:pt x="638" y="253"/>
                  <a:pt x="638" y="253"/>
                </a:cubicBezTo>
                <a:cubicBezTo>
                  <a:pt x="638" y="253"/>
                  <a:pt x="638" y="253"/>
                  <a:pt x="637" y="253"/>
                </a:cubicBezTo>
                <a:moveTo>
                  <a:pt x="642" y="255"/>
                </a:moveTo>
                <a:cubicBezTo>
                  <a:pt x="643" y="255"/>
                  <a:pt x="643" y="255"/>
                  <a:pt x="644" y="255"/>
                </a:cubicBezTo>
                <a:cubicBezTo>
                  <a:pt x="644" y="255"/>
                  <a:pt x="645" y="255"/>
                  <a:pt x="645" y="254"/>
                </a:cubicBezTo>
                <a:cubicBezTo>
                  <a:pt x="645" y="254"/>
                  <a:pt x="644" y="254"/>
                  <a:pt x="644" y="254"/>
                </a:cubicBezTo>
                <a:cubicBezTo>
                  <a:pt x="644" y="254"/>
                  <a:pt x="644" y="254"/>
                  <a:pt x="644" y="254"/>
                </a:cubicBezTo>
                <a:cubicBezTo>
                  <a:pt x="643" y="254"/>
                  <a:pt x="643" y="254"/>
                  <a:pt x="643" y="254"/>
                </a:cubicBezTo>
                <a:cubicBezTo>
                  <a:pt x="642" y="253"/>
                  <a:pt x="641" y="253"/>
                  <a:pt x="641" y="254"/>
                </a:cubicBezTo>
                <a:cubicBezTo>
                  <a:pt x="641" y="254"/>
                  <a:pt x="642" y="255"/>
                  <a:pt x="642" y="255"/>
                </a:cubicBezTo>
                <a:moveTo>
                  <a:pt x="643" y="258"/>
                </a:moveTo>
                <a:cubicBezTo>
                  <a:pt x="643" y="258"/>
                  <a:pt x="643" y="258"/>
                  <a:pt x="643" y="258"/>
                </a:cubicBezTo>
                <a:cubicBezTo>
                  <a:pt x="643" y="258"/>
                  <a:pt x="644" y="258"/>
                  <a:pt x="644" y="258"/>
                </a:cubicBezTo>
                <a:cubicBezTo>
                  <a:pt x="644" y="258"/>
                  <a:pt x="645" y="257"/>
                  <a:pt x="645" y="257"/>
                </a:cubicBezTo>
                <a:cubicBezTo>
                  <a:pt x="645" y="257"/>
                  <a:pt x="644" y="256"/>
                  <a:pt x="644" y="256"/>
                </a:cubicBezTo>
                <a:cubicBezTo>
                  <a:pt x="644" y="257"/>
                  <a:pt x="643" y="257"/>
                  <a:pt x="643" y="258"/>
                </a:cubicBezTo>
                <a:moveTo>
                  <a:pt x="709" y="219"/>
                </a:moveTo>
                <a:cubicBezTo>
                  <a:pt x="709" y="219"/>
                  <a:pt x="709" y="219"/>
                  <a:pt x="710" y="219"/>
                </a:cubicBezTo>
                <a:cubicBezTo>
                  <a:pt x="710" y="219"/>
                  <a:pt x="710" y="219"/>
                  <a:pt x="710" y="219"/>
                </a:cubicBezTo>
                <a:cubicBezTo>
                  <a:pt x="710" y="219"/>
                  <a:pt x="710" y="218"/>
                  <a:pt x="710" y="218"/>
                </a:cubicBezTo>
                <a:cubicBezTo>
                  <a:pt x="709" y="219"/>
                  <a:pt x="709" y="219"/>
                  <a:pt x="709" y="219"/>
                </a:cubicBezTo>
                <a:moveTo>
                  <a:pt x="361" y="60"/>
                </a:moveTo>
                <a:cubicBezTo>
                  <a:pt x="360" y="60"/>
                  <a:pt x="360" y="59"/>
                  <a:pt x="359" y="59"/>
                </a:cubicBezTo>
                <a:cubicBezTo>
                  <a:pt x="359" y="59"/>
                  <a:pt x="359" y="60"/>
                  <a:pt x="359" y="60"/>
                </a:cubicBezTo>
                <a:cubicBezTo>
                  <a:pt x="359" y="61"/>
                  <a:pt x="359" y="61"/>
                  <a:pt x="358" y="60"/>
                </a:cubicBezTo>
                <a:cubicBezTo>
                  <a:pt x="358" y="60"/>
                  <a:pt x="357" y="60"/>
                  <a:pt x="357" y="60"/>
                </a:cubicBezTo>
                <a:cubicBezTo>
                  <a:pt x="357" y="61"/>
                  <a:pt x="357" y="62"/>
                  <a:pt x="358" y="62"/>
                </a:cubicBezTo>
                <a:cubicBezTo>
                  <a:pt x="359" y="62"/>
                  <a:pt x="359" y="62"/>
                  <a:pt x="359" y="63"/>
                </a:cubicBezTo>
                <a:cubicBezTo>
                  <a:pt x="359" y="64"/>
                  <a:pt x="359" y="65"/>
                  <a:pt x="360" y="65"/>
                </a:cubicBezTo>
                <a:cubicBezTo>
                  <a:pt x="361" y="65"/>
                  <a:pt x="361" y="65"/>
                  <a:pt x="361" y="65"/>
                </a:cubicBezTo>
                <a:cubicBezTo>
                  <a:pt x="361" y="66"/>
                  <a:pt x="361" y="67"/>
                  <a:pt x="360" y="68"/>
                </a:cubicBezTo>
                <a:cubicBezTo>
                  <a:pt x="360" y="68"/>
                  <a:pt x="361" y="68"/>
                  <a:pt x="361" y="68"/>
                </a:cubicBezTo>
                <a:cubicBezTo>
                  <a:pt x="361" y="70"/>
                  <a:pt x="361" y="72"/>
                  <a:pt x="361" y="74"/>
                </a:cubicBezTo>
                <a:cubicBezTo>
                  <a:pt x="361" y="75"/>
                  <a:pt x="360" y="77"/>
                  <a:pt x="362" y="78"/>
                </a:cubicBezTo>
                <a:cubicBezTo>
                  <a:pt x="362" y="79"/>
                  <a:pt x="362" y="79"/>
                  <a:pt x="362" y="80"/>
                </a:cubicBezTo>
                <a:cubicBezTo>
                  <a:pt x="362" y="81"/>
                  <a:pt x="362" y="82"/>
                  <a:pt x="362" y="83"/>
                </a:cubicBezTo>
                <a:cubicBezTo>
                  <a:pt x="362" y="84"/>
                  <a:pt x="362" y="85"/>
                  <a:pt x="362" y="86"/>
                </a:cubicBezTo>
                <a:cubicBezTo>
                  <a:pt x="362" y="88"/>
                  <a:pt x="363" y="88"/>
                  <a:pt x="363" y="89"/>
                </a:cubicBezTo>
                <a:cubicBezTo>
                  <a:pt x="363" y="91"/>
                  <a:pt x="363" y="93"/>
                  <a:pt x="363" y="95"/>
                </a:cubicBezTo>
                <a:cubicBezTo>
                  <a:pt x="363" y="96"/>
                  <a:pt x="364" y="96"/>
                  <a:pt x="364" y="97"/>
                </a:cubicBezTo>
                <a:cubicBezTo>
                  <a:pt x="364" y="97"/>
                  <a:pt x="364" y="97"/>
                  <a:pt x="364" y="98"/>
                </a:cubicBezTo>
                <a:cubicBezTo>
                  <a:pt x="364" y="100"/>
                  <a:pt x="364" y="101"/>
                  <a:pt x="364" y="103"/>
                </a:cubicBezTo>
                <a:cubicBezTo>
                  <a:pt x="365" y="104"/>
                  <a:pt x="364" y="106"/>
                  <a:pt x="365" y="107"/>
                </a:cubicBezTo>
                <a:cubicBezTo>
                  <a:pt x="366" y="109"/>
                  <a:pt x="366" y="110"/>
                  <a:pt x="366" y="112"/>
                </a:cubicBezTo>
                <a:cubicBezTo>
                  <a:pt x="366" y="113"/>
                  <a:pt x="367" y="113"/>
                  <a:pt x="367" y="114"/>
                </a:cubicBezTo>
                <a:cubicBezTo>
                  <a:pt x="367" y="115"/>
                  <a:pt x="367" y="116"/>
                  <a:pt x="367" y="117"/>
                </a:cubicBezTo>
                <a:cubicBezTo>
                  <a:pt x="367" y="118"/>
                  <a:pt x="368" y="118"/>
                  <a:pt x="368" y="119"/>
                </a:cubicBezTo>
                <a:cubicBezTo>
                  <a:pt x="368" y="120"/>
                  <a:pt x="368" y="120"/>
                  <a:pt x="368" y="121"/>
                </a:cubicBezTo>
                <a:cubicBezTo>
                  <a:pt x="368" y="122"/>
                  <a:pt x="370" y="123"/>
                  <a:pt x="370" y="124"/>
                </a:cubicBezTo>
                <a:cubicBezTo>
                  <a:pt x="370" y="125"/>
                  <a:pt x="373" y="126"/>
                  <a:pt x="374" y="126"/>
                </a:cubicBezTo>
                <a:cubicBezTo>
                  <a:pt x="375" y="126"/>
                  <a:pt x="375" y="126"/>
                  <a:pt x="376" y="126"/>
                </a:cubicBezTo>
                <a:cubicBezTo>
                  <a:pt x="379" y="126"/>
                  <a:pt x="380" y="125"/>
                  <a:pt x="382" y="123"/>
                </a:cubicBezTo>
                <a:cubicBezTo>
                  <a:pt x="381" y="121"/>
                  <a:pt x="383" y="120"/>
                  <a:pt x="383" y="119"/>
                </a:cubicBezTo>
                <a:cubicBezTo>
                  <a:pt x="383" y="118"/>
                  <a:pt x="382" y="116"/>
                  <a:pt x="384" y="115"/>
                </a:cubicBezTo>
                <a:cubicBezTo>
                  <a:pt x="384" y="115"/>
                  <a:pt x="383" y="114"/>
                  <a:pt x="383" y="114"/>
                </a:cubicBezTo>
                <a:cubicBezTo>
                  <a:pt x="383" y="114"/>
                  <a:pt x="383" y="113"/>
                  <a:pt x="383" y="113"/>
                </a:cubicBezTo>
                <a:cubicBezTo>
                  <a:pt x="383" y="112"/>
                  <a:pt x="383" y="111"/>
                  <a:pt x="383" y="109"/>
                </a:cubicBezTo>
                <a:cubicBezTo>
                  <a:pt x="383" y="108"/>
                  <a:pt x="382" y="107"/>
                  <a:pt x="382" y="106"/>
                </a:cubicBezTo>
                <a:cubicBezTo>
                  <a:pt x="382" y="105"/>
                  <a:pt x="382" y="103"/>
                  <a:pt x="382" y="101"/>
                </a:cubicBezTo>
                <a:cubicBezTo>
                  <a:pt x="382" y="100"/>
                  <a:pt x="382" y="100"/>
                  <a:pt x="382" y="99"/>
                </a:cubicBezTo>
                <a:cubicBezTo>
                  <a:pt x="380" y="98"/>
                  <a:pt x="379" y="100"/>
                  <a:pt x="378" y="100"/>
                </a:cubicBezTo>
                <a:cubicBezTo>
                  <a:pt x="376" y="100"/>
                  <a:pt x="375" y="100"/>
                  <a:pt x="374" y="100"/>
                </a:cubicBezTo>
                <a:cubicBezTo>
                  <a:pt x="373" y="98"/>
                  <a:pt x="374" y="96"/>
                  <a:pt x="372" y="95"/>
                </a:cubicBezTo>
                <a:cubicBezTo>
                  <a:pt x="372" y="93"/>
                  <a:pt x="372" y="93"/>
                  <a:pt x="372" y="93"/>
                </a:cubicBezTo>
                <a:cubicBezTo>
                  <a:pt x="373" y="92"/>
                  <a:pt x="374" y="92"/>
                  <a:pt x="375" y="91"/>
                </a:cubicBezTo>
                <a:cubicBezTo>
                  <a:pt x="376" y="91"/>
                  <a:pt x="377" y="91"/>
                  <a:pt x="378" y="91"/>
                </a:cubicBezTo>
                <a:cubicBezTo>
                  <a:pt x="378" y="91"/>
                  <a:pt x="379" y="91"/>
                  <a:pt x="380" y="91"/>
                </a:cubicBezTo>
                <a:cubicBezTo>
                  <a:pt x="381" y="91"/>
                  <a:pt x="384" y="92"/>
                  <a:pt x="385" y="90"/>
                </a:cubicBezTo>
                <a:cubicBezTo>
                  <a:pt x="389" y="90"/>
                  <a:pt x="389" y="90"/>
                  <a:pt x="389" y="90"/>
                </a:cubicBezTo>
                <a:cubicBezTo>
                  <a:pt x="390" y="91"/>
                  <a:pt x="389" y="92"/>
                  <a:pt x="389" y="93"/>
                </a:cubicBezTo>
                <a:cubicBezTo>
                  <a:pt x="389" y="94"/>
                  <a:pt x="389" y="95"/>
                  <a:pt x="390" y="96"/>
                </a:cubicBezTo>
                <a:cubicBezTo>
                  <a:pt x="390" y="97"/>
                  <a:pt x="390" y="98"/>
                  <a:pt x="390" y="99"/>
                </a:cubicBezTo>
                <a:cubicBezTo>
                  <a:pt x="390" y="102"/>
                  <a:pt x="390" y="104"/>
                  <a:pt x="390" y="107"/>
                </a:cubicBezTo>
                <a:cubicBezTo>
                  <a:pt x="391" y="107"/>
                  <a:pt x="391" y="108"/>
                  <a:pt x="391" y="108"/>
                </a:cubicBezTo>
                <a:cubicBezTo>
                  <a:pt x="391" y="110"/>
                  <a:pt x="391" y="112"/>
                  <a:pt x="392" y="113"/>
                </a:cubicBezTo>
                <a:cubicBezTo>
                  <a:pt x="392" y="118"/>
                  <a:pt x="392" y="118"/>
                  <a:pt x="392" y="118"/>
                </a:cubicBezTo>
                <a:cubicBezTo>
                  <a:pt x="392" y="120"/>
                  <a:pt x="392" y="121"/>
                  <a:pt x="392" y="123"/>
                </a:cubicBezTo>
                <a:cubicBezTo>
                  <a:pt x="392" y="124"/>
                  <a:pt x="393" y="125"/>
                  <a:pt x="393" y="126"/>
                </a:cubicBezTo>
                <a:cubicBezTo>
                  <a:pt x="393" y="127"/>
                  <a:pt x="393" y="129"/>
                  <a:pt x="394" y="130"/>
                </a:cubicBezTo>
                <a:cubicBezTo>
                  <a:pt x="394" y="131"/>
                  <a:pt x="394" y="132"/>
                  <a:pt x="394" y="133"/>
                </a:cubicBezTo>
                <a:cubicBezTo>
                  <a:pt x="393" y="133"/>
                  <a:pt x="392" y="133"/>
                  <a:pt x="392" y="133"/>
                </a:cubicBezTo>
                <a:cubicBezTo>
                  <a:pt x="391" y="133"/>
                  <a:pt x="391" y="133"/>
                  <a:pt x="390" y="134"/>
                </a:cubicBezTo>
                <a:cubicBezTo>
                  <a:pt x="389" y="134"/>
                  <a:pt x="389" y="134"/>
                  <a:pt x="388" y="133"/>
                </a:cubicBezTo>
                <a:cubicBezTo>
                  <a:pt x="388" y="132"/>
                  <a:pt x="388" y="132"/>
                  <a:pt x="388" y="131"/>
                </a:cubicBezTo>
                <a:cubicBezTo>
                  <a:pt x="387" y="130"/>
                  <a:pt x="388" y="129"/>
                  <a:pt x="388" y="129"/>
                </a:cubicBezTo>
                <a:cubicBezTo>
                  <a:pt x="387" y="128"/>
                  <a:pt x="387" y="128"/>
                  <a:pt x="386" y="127"/>
                </a:cubicBezTo>
                <a:cubicBezTo>
                  <a:pt x="386" y="128"/>
                  <a:pt x="386" y="128"/>
                  <a:pt x="386" y="128"/>
                </a:cubicBezTo>
                <a:cubicBezTo>
                  <a:pt x="384" y="130"/>
                  <a:pt x="382" y="132"/>
                  <a:pt x="381" y="134"/>
                </a:cubicBezTo>
                <a:cubicBezTo>
                  <a:pt x="380" y="134"/>
                  <a:pt x="379" y="134"/>
                  <a:pt x="378" y="135"/>
                </a:cubicBezTo>
                <a:cubicBezTo>
                  <a:pt x="378" y="135"/>
                  <a:pt x="377" y="135"/>
                  <a:pt x="377" y="135"/>
                </a:cubicBezTo>
                <a:cubicBezTo>
                  <a:pt x="374" y="135"/>
                  <a:pt x="372" y="135"/>
                  <a:pt x="369" y="135"/>
                </a:cubicBezTo>
                <a:cubicBezTo>
                  <a:pt x="368" y="134"/>
                  <a:pt x="368" y="134"/>
                  <a:pt x="367" y="133"/>
                </a:cubicBezTo>
                <a:cubicBezTo>
                  <a:pt x="366" y="133"/>
                  <a:pt x="365" y="132"/>
                  <a:pt x="364" y="132"/>
                </a:cubicBezTo>
                <a:cubicBezTo>
                  <a:pt x="363" y="131"/>
                  <a:pt x="363" y="129"/>
                  <a:pt x="363" y="129"/>
                </a:cubicBezTo>
                <a:cubicBezTo>
                  <a:pt x="361" y="127"/>
                  <a:pt x="360" y="125"/>
                  <a:pt x="360" y="124"/>
                </a:cubicBezTo>
                <a:cubicBezTo>
                  <a:pt x="360" y="123"/>
                  <a:pt x="359" y="123"/>
                  <a:pt x="359" y="123"/>
                </a:cubicBezTo>
                <a:cubicBezTo>
                  <a:pt x="359" y="122"/>
                  <a:pt x="358" y="121"/>
                  <a:pt x="358" y="120"/>
                </a:cubicBezTo>
                <a:cubicBezTo>
                  <a:pt x="358" y="118"/>
                  <a:pt x="358" y="117"/>
                  <a:pt x="357" y="116"/>
                </a:cubicBezTo>
                <a:cubicBezTo>
                  <a:pt x="357" y="115"/>
                  <a:pt x="356" y="114"/>
                  <a:pt x="356" y="113"/>
                </a:cubicBezTo>
                <a:cubicBezTo>
                  <a:pt x="356" y="111"/>
                  <a:pt x="357" y="110"/>
                  <a:pt x="355" y="108"/>
                </a:cubicBezTo>
                <a:cubicBezTo>
                  <a:pt x="355" y="104"/>
                  <a:pt x="355" y="104"/>
                  <a:pt x="355" y="104"/>
                </a:cubicBezTo>
                <a:cubicBezTo>
                  <a:pt x="354" y="102"/>
                  <a:pt x="355" y="100"/>
                  <a:pt x="354" y="98"/>
                </a:cubicBezTo>
                <a:cubicBezTo>
                  <a:pt x="354" y="97"/>
                  <a:pt x="353" y="96"/>
                  <a:pt x="353" y="95"/>
                </a:cubicBezTo>
                <a:cubicBezTo>
                  <a:pt x="354" y="94"/>
                  <a:pt x="353" y="92"/>
                  <a:pt x="353" y="91"/>
                </a:cubicBezTo>
                <a:cubicBezTo>
                  <a:pt x="353" y="88"/>
                  <a:pt x="353" y="88"/>
                  <a:pt x="353" y="88"/>
                </a:cubicBezTo>
                <a:cubicBezTo>
                  <a:pt x="353" y="87"/>
                  <a:pt x="352" y="87"/>
                  <a:pt x="352" y="86"/>
                </a:cubicBezTo>
                <a:cubicBezTo>
                  <a:pt x="352" y="84"/>
                  <a:pt x="352" y="82"/>
                  <a:pt x="352" y="80"/>
                </a:cubicBezTo>
                <a:cubicBezTo>
                  <a:pt x="352" y="80"/>
                  <a:pt x="351" y="79"/>
                  <a:pt x="352" y="78"/>
                </a:cubicBezTo>
                <a:cubicBezTo>
                  <a:pt x="352" y="78"/>
                  <a:pt x="352" y="77"/>
                  <a:pt x="352" y="76"/>
                </a:cubicBezTo>
                <a:cubicBezTo>
                  <a:pt x="352" y="73"/>
                  <a:pt x="352" y="69"/>
                  <a:pt x="352" y="65"/>
                </a:cubicBezTo>
                <a:cubicBezTo>
                  <a:pt x="352" y="64"/>
                  <a:pt x="353" y="63"/>
                  <a:pt x="353" y="62"/>
                </a:cubicBezTo>
                <a:cubicBezTo>
                  <a:pt x="354" y="61"/>
                  <a:pt x="355" y="59"/>
                  <a:pt x="354" y="57"/>
                </a:cubicBezTo>
                <a:cubicBezTo>
                  <a:pt x="355" y="57"/>
                  <a:pt x="356" y="56"/>
                  <a:pt x="356" y="56"/>
                </a:cubicBezTo>
                <a:cubicBezTo>
                  <a:pt x="357" y="55"/>
                  <a:pt x="357" y="55"/>
                  <a:pt x="358" y="55"/>
                </a:cubicBezTo>
                <a:cubicBezTo>
                  <a:pt x="359" y="55"/>
                  <a:pt x="359" y="55"/>
                  <a:pt x="359" y="54"/>
                </a:cubicBezTo>
                <a:cubicBezTo>
                  <a:pt x="359" y="53"/>
                  <a:pt x="360" y="53"/>
                  <a:pt x="360" y="53"/>
                </a:cubicBezTo>
                <a:cubicBezTo>
                  <a:pt x="361" y="53"/>
                  <a:pt x="361" y="54"/>
                  <a:pt x="360" y="54"/>
                </a:cubicBezTo>
                <a:cubicBezTo>
                  <a:pt x="360" y="54"/>
                  <a:pt x="360" y="55"/>
                  <a:pt x="360" y="55"/>
                </a:cubicBezTo>
                <a:cubicBezTo>
                  <a:pt x="360" y="55"/>
                  <a:pt x="361" y="55"/>
                  <a:pt x="361" y="56"/>
                </a:cubicBezTo>
                <a:cubicBezTo>
                  <a:pt x="361" y="56"/>
                  <a:pt x="360" y="56"/>
                  <a:pt x="359" y="57"/>
                </a:cubicBezTo>
                <a:cubicBezTo>
                  <a:pt x="358" y="57"/>
                  <a:pt x="358" y="58"/>
                  <a:pt x="358" y="58"/>
                </a:cubicBezTo>
                <a:cubicBezTo>
                  <a:pt x="359" y="58"/>
                  <a:pt x="359" y="58"/>
                  <a:pt x="360" y="58"/>
                </a:cubicBezTo>
                <a:cubicBezTo>
                  <a:pt x="360" y="58"/>
                  <a:pt x="360" y="57"/>
                  <a:pt x="360" y="57"/>
                </a:cubicBezTo>
                <a:cubicBezTo>
                  <a:pt x="359" y="57"/>
                  <a:pt x="359" y="55"/>
                  <a:pt x="359" y="57"/>
                </a:cubicBezTo>
                <a:cubicBezTo>
                  <a:pt x="361" y="57"/>
                  <a:pt x="361" y="57"/>
                  <a:pt x="361" y="58"/>
                </a:cubicBezTo>
                <a:cubicBezTo>
                  <a:pt x="361" y="58"/>
                  <a:pt x="361" y="59"/>
                  <a:pt x="361" y="60"/>
                </a:cubicBezTo>
                <a:moveTo>
                  <a:pt x="354" y="64"/>
                </a:moveTo>
                <a:cubicBezTo>
                  <a:pt x="355" y="64"/>
                  <a:pt x="355" y="64"/>
                  <a:pt x="355" y="65"/>
                </a:cubicBezTo>
                <a:cubicBezTo>
                  <a:pt x="355" y="65"/>
                  <a:pt x="355" y="64"/>
                  <a:pt x="355" y="64"/>
                </a:cubicBezTo>
                <a:cubicBezTo>
                  <a:pt x="355" y="64"/>
                  <a:pt x="355" y="64"/>
                  <a:pt x="355" y="64"/>
                </a:cubicBezTo>
                <a:cubicBezTo>
                  <a:pt x="355" y="64"/>
                  <a:pt x="355" y="64"/>
                  <a:pt x="354" y="64"/>
                </a:cubicBezTo>
                <a:moveTo>
                  <a:pt x="583" y="643"/>
                </a:moveTo>
                <a:cubicBezTo>
                  <a:pt x="581" y="643"/>
                  <a:pt x="581" y="643"/>
                  <a:pt x="581" y="643"/>
                </a:cubicBezTo>
                <a:cubicBezTo>
                  <a:pt x="581" y="644"/>
                  <a:pt x="581" y="645"/>
                  <a:pt x="580" y="645"/>
                </a:cubicBezTo>
                <a:cubicBezTo>
                  <a:pt x="580" y="645"/>
                  <a:pt x="579" y="645"/>
                  <a:pt x="578" y="646"/>
                </a:cubicBezTo>
                <a:cubicBezTo>
                  <a:pt x="579" y="646"/>
                  <a:pt x="580" y="647"/>
                  <a:pt x="581" y="647"/>
                </a:cubicBezTo>
                <a:cubicBezTo>
                  <a:pt x="581" y="647"/>
                  <a:pt x="581" y="648"/>
                  <a:pt x="581" y="649"/>
                </a:cubicBezTo>
                <a:cubicBezTo>
                  <a:pt x="583" y="650"/>
                  <a:pt x="585" y="648"/>
                  <a:pt x="587" y="648"/>
                </a:cubicBezTo>
                <a:cubicBezTo>
                  <a:pt x="588" y="649"/>
                  <a:pt x="590" y="650"/>
                  <a:pt x="591" y="652"/>
                </a:cubicBezTo>
                <a:cubicBezTo>
                  <a:pt x="592" y="652"/>
                  <a:pt x="591" y="654"/>
                  <a:pt x="592" y="654"/>
                </a:cubicBezTo>
                <a:cubicBezTo>
                  <a:pt x="593" y="655"/>
                  <a:pt x="594" y="656"/>
                  <a:pt x="595" y="657"/>
                </a:cubicBezTo>
                <a:cubicBezTo>
                  <a:pt x="595" y="657"/>
                  <a:pt x="595" y="658"/>
                  <a:pt x="596" y="659"/>
                </a:cubicBezTo>
                <a:cubicBezTo>
                  <a:pt x="597" y="660"/>
                  <a:pt x="598" y="660"/>
                  <a:pt x="599" y="659"/>
                </a:cubicBezTo>
                <a:cubicBezTo>
                  <a:pt x="600" y="658"/>
                  <a:pt x="601" y="658"/>
                  <a:pt x="602" y="657"/>
                </a:cubicBezTo>
                <a:cubicBezTo>
                  <a:pt x="603" y="656"/>
                  <a:pt x="604" y="655"/>
                  <a:pt x="604" y="655"/>
                </a:cubicBezTo>
                <a:cubicBezTo>
                  <a:pt x="605" y="654"/>
                  <a:pt x="606" y="654"/>
                  <a:pt x="607" y="653"/>
                </a:cubicBezTo>
                <a:cubicBezTo>
                  <a:pt x="607" y="651"/>
                  <a:pt x="607" y="651"/>
                  <a:pt x="607" y="651"/>
                </a:cubicBezTo>
                <a:cubicBezTo>
                  <a:pt x="605" y="650"/>
                  <a:pt x="604" y="649"/>
                  <a:pt x="603" y="648"/>
                </a:cubicBezTo>
                <a:cubicBezTo>
                  <a:pt x="603" y="647"/>
                  <a:pt x="602" y="647"/>
                  <a:pt x="602" y="647"/>
                </a:cubicBezTo>
                <a:cubicBezTo>
                  <a:pt x="602" y="645"/>
                  <a:pt x="600" y="645"/>
                  <a:pt x="600" y="643"/>
                </a:cubicBezTo>
                <a:cubicBezTo>
                  <a:pt x="600" y="643"/>
                  <a:pt x="599" y="642"/>
                  <a:pt x="599" y="642"/>
                </a:cubicBezTo>
                <a:cubicBezTo>
                  <a:pt x="598" y="641"/>
                  <a:pt x="598" y="640"/>
                  <a:pt x="597" y="639"/>
                </a:cubicBezTo>
                <a:cubicBezTo>
                  <a:pt x="596" y="638"/>
                  <a:pt x="595" y="637"/>
                  <a:pt x="594" y="636"/>
                </a:cubicBezTo>
                <a:cubicBezTo>
                  <a:pt x="594" y="634"/>
                  <a:pt x="592" y="634"/>
                  <a:pt x="592" y="633"/>
                </a:cubicBezTo>
                <a:cubicBezTo>
                  <a:pt x="591" y="631"/>
                  <a:pt x="590" y="630"/>
                  <a:pt x="588" y="628"/>
                </a:cubicBezTo>
                <a:cubicBezTo>
                  <a:pt x="589" y="627"/>
                  <a:pt x="590" y="626"/>
                  <a:pt x="592" y="625"/>
                </a:cubicBezTo>
                <a:cubicBezTo>
                  <a:pt x="592" y="625"/>
                  <a:pt x="593" y="624"/>
                  <a:pt x="594" y="624"/>
                </a:cubicBezTo>
                <a:cubicBezTo>
                  <a:pt x="597" y="625"/>
                  <a:pt x="597" y="629"/>
                  <a:pt x="600" y="631"/>
                </a:cubicBezTo>
                <a:cubicBezTo>
                  <a:pt x="600" y="633"/>
                  <a:pt x="602" y="633"/>
                  <a:pt x="603" y="634"/>
                </a:cubicBezTo>
                <a:cubicBezTo>
                  <a:pt x="604" y="636"/>
                  <a:pt x="605" y="636"/>
                  <a:pt x="606" y="638"/>
                </a:cubicBezTo>
                <a:cubicBezTo>
                  <a:pt x="606" y="639"/>
                  <a:pt x="608" y="639"/>
                  <a:pt x="608" y="641"/>
                </a:cubicBezTo>
                <a:cubicBezTo>
                  <a:pt x="608" y="641"/>
                  <a:pt x="608" y="641"/>
                  <a:pt x="608" y="641"/>
                </a:cubicBezTo>
                <a:cubicBezTo>
                  <a:pt x="609" y="643"/>
                  <a:pt x="611" y="644"/>
                  <a:pt x="611" y="645"/>
                </a:cubicBezTo>
                <a:cubicBezTo>
                  <a:pt x="612" y="647"/>
                  <a:pt x="614" y="648"/>
                  <a:pt x="615" y="649"/>
                </a:cubicBezTo>
                <a:cubicBezTo>
                  <a:pt x="616" y="650"/>
                  <a:pt x="616" y="651"/>
                  <a:pt x="617" y="652"/>
                </a:cubicBezTo>
                <a:cubicBezTo>
                  <a:pt x="618" y="653"/>
                  <a:pt x="619" y="654"/>
                  <a:pt x="619" y="655"/>
                </a:cubicBezTo>
                <a:cubicBezTo>
                  <a:pt x="620" y="656"/>
                  <a:pt x="621" y="657"/>
                  <a:pt x="621" y="658"/>
                </a:cubicBezTo>
                <a:cubicBezTo>
                  <a:pt x="622" y="658"/>
                  <a:pt x="622" y="659"/>
                  <a:pt x="623" y="660"/>
                </a:cubicBezTo>
                <a:cubicBezTo>
                  <a:pt x="624" y="661"/>
                  <a:pt x="624" y="662"/>
                  <a:pt x="625" y="663"/>
                </a:cubicBezTo>
                <a:cubicBezTo>
                  <a:pt x="626" y="664"/>
                  <a:pt x="627" y="665"/>
                  <a:pt x="628" y="666"/>
                </a:cubicBezTo>
                <a:cubicBezTo>
                  <a:pt x="629" y="666"/>
                  <a:pt x="628" y="668"/>
                  <a:pt x="629" y="669"/>
                </a:cubicBezTo>
                <a:cubicBezTo>
                  <a:pt x="631" y="669"/>
                  <a:pt x="632" y="670"/>
                  <a:pt x="632" y="672"/>
                </a:cubicBezTo>
                <a:cubicBezTo>
                  <a:pt x="632" y="673"/>
                  <a:pt x="634" y="673"/>
                  <a:pt x="634" y="675"/>
                </a:cubicBezTo>
                <a:cubicBezTo>
                  <a:pt x="634" y="676"/>
                  <a:pt x="636" y="676"/>
                  <a:pt x="636" y="678"/>
                </a:cubicBezTo>
                <a:cubicBezTo>
                  <a:pt x="637" y="679"/>
                  <a:pt x="638" y="680"/>
                  <a:pt x="639" y="681"/>
                </a:cubicBezTo>
                <a:cubicBezTo>
                  <a:pt x="638" y="682"/>
                  <a:pt x="637" y="682"/>
                  <a:pt x="637" y="683"/>
                </a:cubicBezTo>
                <a:cubicBezTo>
                  <a:pt x="636" y="683"/>
                  <a:pt x="636" y="682"/>
                  <a:pt x="636" y="682"/>
                </a:cubicBezTo>
                <a:cubicBezTo>
                  <a:pt x="635" y="683"/>
                  <a:pt x="635" y="683"/>
                  <a:pt x="635" y="684"/>
                </a:cubicBezTo>
                <a:cubicBezTo>
                  <a:pt x="634" y="684"/>
                  <a:pt x="634" y="683"/>
                  <a:pt x="634" y="683"/>
                </a:cubicBezTo>
                <a:cubicBezTo>
                  <a:pt x="634" y="682"/>
                  <a:pt x="634" y="682"/>
                  <a:pt x="633" y="683"/>
                </a:cubicBezTo>
                <a:cubicBezTo>
                  <a:pt x="633" y="683"/>
                  <a:pt x="632" y="683"/>
                  <a:pt x="632" y="683"/>
                </a:cubicBezTo>
                <a:cubicBezTo>
                  <a:pt x="632" y="681"/>
                  <a:pt x="633" y="680"/>
                  <a:pt x="632" y="679"/>
                </a:cubicBezTo>
                <a:cubicBezTo>
                  <a:pt x="631" y="679"/>
                  <a:pt x="632" y="677"/>
                  <a:pt x="631" y="676"/>
                </a:cubicBezTo>
                <a:cubicBezTo>
                  <a:pt x="631" y="677"/>
                  <a:pt x="630" y="677"/>
                  <a:pt x="630" y="677"/>
                </a:cubicBezTo>
                <a:cubicBezTo>
                  <a:pt x="629" y="676"/>
                  <a:pt x="628" y="675"/>
                  <a:pt x="626" y="675"/>
                </a:cubicBezTo>
                <a:cubicBezTo>
                  <a:pt x="626" y="676"/>
                  <a:pt x="626" y="675"/>
                  <a:pt x="625" y="675"/>
                </a:cubicBezTo>
                <a:cubicBezTo>
                  <a:pt x="624" y="673"/>
                  <a:pt x="622" y="672"/>
                  <a:pt x="621" y="670"/>
                </a:cubicBezTo>
                <a:cubicBezTo>
                  <a:pt x="620" y="669"/>
                  <a:pt x="620" y="668"/>
                  <a:pt x="619" y="667"/>
                </a:cubicBezTo>
                <a:cubicBezTo>
                  <a:pt x="618" y="667"/>
                  <a:pt x="617" y="666"/>
                  <a:pt x="617" y="665"/>
                </a:cubicBezTo>
                <a:cubicBezTo>
                  <a:pt x="617" y="664"/>
                  <a:pt x="615" y="664"/>
                  <a:pt x="615" y="663"/>
                </a:cubicBezTo>
                <a:cubicBezTo>
                  <a:pt x="615" y="661"/>
                  <a:pt x="613" y="660"/>
                  <a:pt x="612" y="658"/>
                </a:cubicBezTo>
                <a:cubicBezTo>
                  <a:pt x="610" y="658"/>
                  <a:pt x="610" y="658"/>
                  <a:pt x="610" y="658"/>
                </a:cubicBezTo>
                <a:cubicBezTo>
                  <a:pt x="608" y="660"/>
                  <a:pt x="607" y="662"/>
                  <a:pt x="605" y="663"/>
                </a:cubicBezTo>
                <a:cubicBezTo>
                  <a:pt x="605" y="664"/>
                  <a:pt x="604" y="664"/>
                  <a:pt x="604" y="664"/>
                </a:cubicBezTo>
                <a:cubicBezTo>
                  <a:pt x="603" y="664"/>
                  <a:pt x="602" y="665"/>
                  <a:pt x="602" y="666"/>
                </a:cubicBezTo>
                <a:cubicBezTo>
                  <a:pt x="602" y="667"/>
                  <a:pt x="603" y="667"/>
                  <a:pt x="603" y="668"/>
                </a:cubicBezTo>
                <a:cubicBezTo>
                  <a:pt x="603" y="668"/>
                  <a:pt x="603" y="669"/>
                  <a:pt x="603" y="669"/>
                </a:cubicBezTo>
                <a:cubicBezTo>
                  <a:pt x="604" y="670"/>
                  <a:pt x="605" y="671"/>
                  <a:pt x="606" y="672"/>
                </a:cubicBezTo>
                <a:cubicBezTo>
                  <a:pt x="607" y="674"/>
                  <a:pt x="608" y="674"/>
                  <a:pt x="609" y="676"/>
                </a:cubicBezTo>
                <a:cubicBezTo>
                  <a:pt x="610" y="677"/>
                  <a:pt x="611" y="678"/>
                  <a:pt x="612" y="679"/>
                </a:cubicBezTo>
                <a:cubicBezTo>
                  <a:pt x="612" y="680"/>
                  <a:pt x="613" y="681"/>
                  <a:pt x="614" y="682"/>
                </a:cubicBezTo>
                <a:cubicBezTo>
                  <a:pt x="614" y="683"/>
                  <a:pt x="615" y="683"/>
                  <a:pt x="616" y="684"/>
                </a:cubicBezTo>
                <a:cubicBezTo>
                  <a:pt x="616" y="685"/>
                  <a:pt x="617" y="686"/>
                  <a:pt x="618" y="687"/>
                </a:cubicBezTo>
                <a:cubicBezTo>
                  <a:pt x="618" y="687"/>
                  <a:pt x="618" y="688"/>
                  <a:pt x="618" y="688"/>
                </a:cubicBezTo>
                <a:cubicBezTo>
                  <a:pt x="618" y="690"/>
                  <a:pt x="619" y="690"/>
                  <a:pt x="619" y="692"/>
                </a:cubicBezTo>
                <a:cubicBezTo>
                  <a:pt x="620" y="691"/>
                  <a:pt x="620" y="690"/>
                  <a:pt x="621" y="691"/>
                </a:cubicBezTo>
                <a:cubicBezTo>
                  <a:pt x="621" y="692"/>
                  <a:pt x="621" y="692"/>
                  <a:pt x="622" y="692"/>
                </a:cubicBezTo>
                <a:cubicBezTo>
                  <a:pt x="622" y="693"/>
                  <a:pt x="620" y="693"/>
                  <a:pt x="621" y="694"/>
                </a:cubicBezTo>
                <a:cubicBezTo>
                  <a:pt x="621" y="694"/>
                  <a:pt x="622" y="694"/>
                  <a:pt x="622" y="694"/>
                </a:cubicBezTo>
                <a:cubicBezTo>
                  <a:pt x="620" y="694"/>
                  <a:pt x="619" y="697"/>
                  <a:pt x="617" y="697"/>
                </a:cubicBezTo>
                <a:cubicBezTo>
                  <a:pt x="616" y="697"/>
                  <a:pt x="616" y="697"/>
                  <a:pt x="616" y="696"/>
                </a:cubicBezTo>
                <a:cubicBezTo>
                  <a:pt x="615" y="696"/>
                  <a:pt x="615" y="695"/>
                  <a:pt x="614" y="694"/>
                </a:cubicBezTo>
                <a:cubicBezTo>
                  <a:pt x="614" y="694"/>
                  <a:pt x="613" y="693"/>
                  <a:pt x="613" y="692"/>
                </a:cubicBezTo>
                <a:cubicBezTo>
                  <a:pt x="611" y="691"/>
                  <a:pt x="611" y="689"/>
                  <a:pt x="609" y="688"/>
                </a:cubicBezTo>
                <a:cubicBezTo>
                  <a:pt x="608" y="687"/>
                  <a:pt x="607" y="685"/>
                  <a:pt x="605" y="684"/>
                </a:cubicBezTo>
                <a:cubicBezTo>
                  <a:pt x="605" y="684"/>
                  <a:pt x="605" y="683"/>
                  <a:pt x="604" y="682"/>
                </a:cubicBezTo>
                <a:cubicBezTo>
                  <a:pt x="603" y="680"/>
                  <a:pt x="602" y="678"/>
                  <a:pt x="600" y="677"/>
                </a:cubicBezTo>
                <a:cubicBezTo>
                  <a:pt x="600" y="675"/>
                  <a:pt x="598" y="674"/>
                  <a:pt x="597" y="673"/>
                </a:cubicBezTo>
                <a:cubicBezTo>
                  <a:pt x="596" y="672"/>
                  <a:pt x="596" y="670"/>
                  <a:pt x="595" y="670"/>
                </a:cubicBezTo>
                <a:cubicBezTo>
                  <a:pt x="594" y="668"/>
                  <a:pt x="593" y="667"/>
                  <a:pt x="592" y="666"/>
                </a:cubicBezTo>
                <a:cubicBezTo>
                  <a:pt x="591" y="665"/>
                  <a:pt x="589" y="664"/>
                  <a:pt x="589" y="662"/>
                </a:cubicBezTo>
                <a:cubicBezTo>
                  <a:pt x="588" y="661"/>
                  <a:pt x="586" y="660"/>
                  <a:pt x="585" y="658"/>
                </a:cubicBezTo>
                <a:cubicBezTo>
                  <a:pt x="585" y="658"/>
                  <a:pt x="585" y="657"/>
                  <a:pt x="584" y="656"/>
                </a:cubicBezTo>
                <a:cubicBezTo>
                  <a:pt x="583" y="656"/>
                  <a:pt x="583" y="655"/>
                  <a:pt x="583" y="654"/>
                </a:cubicBezTo>
                <a:cubicBezTo>
                  <a:pt x="582" y="653"/>
                  <a:pt x="581" y="652"/>
                  <a:pt x="580" y="651"/>
                </a:cubicBezTo>
                <a:cubicBezTo>
                  <a:pt x="580" y="650"/>
                  <a:pt x="579" y="650"/>
                  <a:pt x="579" y="649"/>
                </a:cubicBezTo>
                <a:cubicBezTo>
                  <a:pt x="578" y="648"/>
                  <a:pt x="577" y="646"/>
                  <a:pt x="576" y="646"/>
                </a:cubicBezTo>
                <a:cubicBezTo>
                  <a:pt x="577" y="645"/>
                  <a:pt x="578" y="644"/>
                  <a:pt x="578" y="644"/>
                </a:cubicBezTo>
                <a:cubicBezTo>
                  <a:pt x="577" y="643"/>
                  <a:pt x="576" y="643"/>
                  <a:pt x="575" y="643"/>
                </a:cubicBezTo>
                <a:cubicBezTo>
                  <a:pt x="574" y="643"/>
                  <a:pt x="574" y="642"/>
                  <a:pt x="573" y="642"/>
                </a:cubicBezTo>
                <a:cubicBezTo>
                  <a:pt x="574" y="642"/>
                  <a:pt x="574" y="641"/>
                  <a:pt x="574" y="641"/>
                </a:cubicBezTo>
                <a:cubicBezTo>
                  <a:pt x="575" y="640"/>
                  <a:pt x="574" y="639"/>
                  <a:pt x="575" y="639"/>
                </a:cubicBezTo>
                <a:cubicBezTo>
                  <a:pt x="575" y="638"/>
                  <a:pt x="576" y="637"/>
                  <a:pt x="577" y="637"/>
                </a:cubicBezTo>
                <a:cubicBezTo>
                  <a:pt x="579" y="637"/>
                  <a:pt x="579" y="637"/>
                  <a:pt x="579" y="637"/>
                </a:cubicBezTo>
                <a:cubicBezTo>
                  <a:pt x="579" y="637"/>
                  <a:pt x="579" y="638"/>
                  <a:pt x="579" y="638"/>
                </a:cubicBezTo>
                <a:cubicBezTo>
                  <a:pt x="579" y="639"/>
                  <a:pt x="580" y="639"/>
                  <a:pt x="580" y="639"/>
                </a:cubicBezTo>
                <a:cubicBezTo>
                  <a:pt x="581" y="639"/>
                  <a:pt x="581" y="640"/>
                  <a:pt x="581" y="641"/>
                </a:cubicBezTo>
                <a:cubicBezTo>
                  <a:pt x="581" y="641"/>
                  <a:pt x="582" y="641"/>
                  <a:pt x="583" y="642"/>
                </a:cubicBezTo>
                <a:cubicBezTo>
                  <a:pt x="583" y="642"/>
                  <a:pt x="583" y="643"/>
                  <a:pt x="583" y="643"/>
                </a:cubicBezTo>
                <a:moveTo>
                  <a:pt x="579" y="641"/>
                </a:moveTo>
                <a:cubicBezTo>
                  <a:pt x="578" y="641"/>
                  <a:pt x="578" y="641"/>
                  <a:pt x="578" y="641"/>
                </a:cubicBezTo>
                <a:cubicBezTo>
                  <a:pt x="578" y="641"/>
                  <a:pt x="578" y="641"/>
                  <a:pt x="578" y="641"/>
                </a:cubicBezTo>
                <a:cubicBezTo>
                  <a:pt x="578" y="641"/>
                  <a:pt x="578" y="641"/>
                  <a:pt x="578" y="641"/>
                </a:cubicBezTo>
                <a:cubicBezTo>
                  <a:pt x="578" y="641"/>
                  <a:pt x="578" y="640"/>
                  <a:pt x="577" y="641"/>
                </a:cubicBezTo>
                <a:cubicBezTo>
                  <a:pt x="577" y="641"/>
                  <a:pt x="578" y="641"/>
                  <a:pt x="578" y="641"/>
                </a:cubicBezTo>
                <a:cubicBezTo>
                  <a:pt x="578" y="642"/>
                  <a:pt x="578" y="642"/>
                  <a:pt x="579" y="642"/>
                </a:cubicBezTo>
                <a:cubicBezTo>
                  <a:pt x="579" y="642"/>
                  <a:pt x="579" y="642"/>
                  <a:pt x="580" y="640"/>
                </a:cubicBezTo>
                <a:cubicBezTo>
                  <a:pt x="580" y="641"/>
                  <a:pt x="579" y="641"/>
                  <a:pt x="579" y="641"/>
                </a:cubicBezTo>
                <a:cubicBezTo>
                  <a:pt x="579" y="641"/>
                  <a:pt x="579" y="641"/>
                  <a:pt x="579" y="641"/>
                </a:cubicBezTo>
                <a:cubicBezTo>
                  <a:pt x="579" y="641"/>
                  <a:pt x="579" y="641"/>
                  <a:pt x="580" y="641"/>
                </a:cubicBezTo>
                <a:cubicBezTo>
                  <a:pt x="580" y="641"/>
                  <a:pt x="580" y="641"/>
                  <a:pt x="580" y="641"/>
                </a:cubicBezTo>
                <a:cubicBezTo>
                  <a:pt x="580" y="641"/>
                  <a:pt x="580" y="641"/>
                  <a:pt x="579" y="641"/>
                </a:cubicBezTo>
                <a:moveTo>
                  <a:pt x="560" y="174"/>
                </a:moveTo>
                <a:cubicBezTo>
                  <a:pt x="561" y="175"/>
                  <a:pt x="561" y="176"/>
                  <a:pt x="562" y="177"/>
                </a:cubicBezTo>
                <a:cubicBezTo>
                  <a:pt x="562" y="177"/>
                  <a:pt x="563" y="177"/>
                  <a:pt x="563" y="177"/>
                </a:cubicBezTo>
                <a:cubicBezTo>
                  <a:pt x="564" y="176"/>
                  <a:pt x="564" y="176"/>
                  <a:pt x="564" y="176"/>
                </a:cubicBezTo>
                <a:cubicBezTo>
                  <a:pt x="563" y="174"/>
                  <a:pt x="563" y="174"/>
                  <a:pt x="564" y="172"/>
                </a:cubicBezTo>
                <a:cubicBezTo>
                  <a:pt x="566" y="173"/>
                  <a:pt x="564" y="174"/>
                  <a:pt x="564" y="174"/>
                </a:cubicBezTo>
                <a:cubicBezTo>
                  <a:pt x="565" y="175"/>
                  <a:pt x="566" y="175"/>
                  <a:pt x="567" y="175"/>
                </a:cubicBezTo>
                <a:cubicBezTo>
                  <a:pt x="567" y="174"/>
                  <a:pt x="567" y="174"/>
                  <a:pt x="567" y="173"/>
                </a:cubicBezTo>
                <a:cubicBezTo>
                  <a:pt x="567" y="173"/>
                  <a:pt x="567" y="173"/>
                  <a:pt x="567" y="173"/>
                </a:cubicBezTo>
                <a:cubicBezTo>
                  <a:pt x="570" y="174"/>
                  <a:pt x="570" y="174"/>
                  <a:pt x="570" y="174"/>
                </a:cubicBezTo>
                <a:cubicBezTo>
                  <a:pt x="570" y="175"/>
                  <a:pt x="570" y="175"/>
                  <a:pt x="569" y="175"/>
                </a:cubicBezTo>
                <a:cubicBezTo>
                  <a:pt x="569" y="176"/>
                  <a:pt x="569" y="177"/>
                  <a:pt x="569" y="178"/>
                </a:cubicBezTo>
                <a:cubicBezTo>
                  <a:pt x="568" y="178"/>
                  <a:pt x="568" y="178"/>
                  <a:pt x="568" y="178"/>
                </a:cubicBezTo>
                <a:cubicBezTo>
                  <a:pt x="567" y="178"/>
                  <a:pt x="567" y="178"/>
                  <a:pt x="567" y="178"/>
                </a:cubicBezTo>
                <a:cubicBezTo>
                  <a:pt x="567" y="178"/>
                  <a:pt x="567" y="177"/>
                  <a:pt x="566" y="177"/>
                </a:cubicBezTo>
                <a:cubicBezTo>
                  <a:pt x="566" y="177"/>
                  <a:pt x="565" y="178"/>
                  <a:pt x="565" y="178"/>
                </a:cubicBezTo>
                <a:cubicBezTo>
                  <a:pt x="565" y="178"/>
                  <a:pt x="566" y="179"/>
                  <a:pt x="566" y="179"/>
                </a:cubicBezTo>
                <a:cubicBezTo>
                  <a:pt x="565" y="180"/>
                  <a:pt x="564" y="179"/>
                  <a:pt x="563" y="179"/>
                </a:cubicBezTo>
                <a:cubicBezTo>
                  <a:pt x="562" y="178"/>
                  <a:pt x="560" y="178"/>
                  <a:pt x="559" y="177"/>
                </a:cubicBezTo>
                <a:cubicBezTo>
                  <a:pt x="558" y="175"/>
                  <a:pt x="556" y="174"/>
                  <a:pt x="555" y="174"/>
                </a:cubicBezTo>
                <a:cubicBezTo>
                  <a:pt x="554" y="173"/>
                  <a:pt x="553" y="173"/>
                  <a:pt x="553" y="172"/>
                </a:cubicBezTo>
                <a:cubicBezTo>
                  <a:pt x="552" y="172"/>
                  <a:pt x="552" y="172"/>
                  <a:pt x="551" y="172"/>
                </a:cubicBezTo>
                <a:cubicBezTo>
                  <a:pt x="548" y="170"/>
                  <a:pt x="548" y="170"/>
                  <a:pt x="548" y="170"/>
                </a:cubicBezTo>
                <a:cubicBezTo>
                  <a:pt x="547" y="169"/>
                  <a:pt x="546" y="168"/>
                  <a:pt x="544" y="168"/>
                </a:cubicBezTo>
                <a:cubicBezTo>
                  <a:pt x="544" y="168"/>
                  <a:pt x="544" y="167"/>
                  <a:pt x="544" y="167"/>
                </a:cubicBezTo>
                <a:cubicBezTo>
                  <a:pt x="546" y="165"/>
                  <a:pt x="546" y="163"/>
                  <a:pt x="547" y="162"/>
                </a:cubicBezTo>
                <a:cubicBezTo>
                  <a:pt x="547" y="161"/>
                  <a:pt x="548" y="161"/>
                  <a:pt x="548" y="160"/>
                </a:cubicBezTo>
                <a:cubicBezTo>
                  <a:pt x="548" y="159"/>
                  <a:pt x="550" y="158"/>
                  <a:pt x="551" y="157"/>
                </a:cubicBezTo>
                <a:cubicBezTo>
                  <a:pt x="551" y="156"/>
                  <a:pt x="552" y="154"/>
                  <a:pt x="553" y="153"/>
                </a:cubicBezTo>
                <a:cubicBezTo>
                  <a:pt x="553" y="153"/>
                  <a:pt x="553" y="152"/>
                  <a:pt x="554" y="151"/>
                </a:cubicBezTo>
                <a:cubicBezTo>
                  <a:pt x="555" y="150"/>
                  <a:pt x="555" y="149"/>
                  <a:pt x="556" y="148"/>
                </a:cubicBezTo>
                <a:cubicBezTo>
                  <a:pt x="557" y="147"/>
                  <a:pt x="557" y="145"/>
                  <a:pt x="558" y="144"/>
                </a:cubicBezTo>
                <a:cubicBezTo>
                  <a:pt x="559" y="143"/>
                  <a:pt x="559" y="142"/>
                  <a:pt x="560" y="141"/>
                </a:cubicBezTo>
                <a:cubicBezTo>
                  <a:pt x="561" y="141"/>
                  <a:pt x="561" y="140"/>
                  <a:pt x="561" y="139"/>
                </a:cubicBezTo>
                <a:cubicBezTo>
                  <a:pt x="561" y="138"/>
                  <a:pt x="562" y="137"/>
                  <a:pt x="563" y="137"/>
                </a:cubicBezTo>
                <a:cubicBezTo>
                  <a:pt x="563" y="136"/>
                  <a:pt x="564" y="135"/>
                  <a:pt x="564" y="134"/>
                </a:cubicBezTo>
                <a:cubicBezTo>
                  <a:pt x="566" y="133"/>
                  <a:pt x="566" y="131"/>
                  <a:pt x="567" y="130"/>
                </a:cubicBezTo>
                <a:cubicBezTo>
                  <a:pt x="568" y="130"/>
                  <a:pt x="568" y="128"/>
                  <a:pt x="569" y="127"/>
                </a:cubicBezTo>
                <a:cubicBezTo>
                  <a:pt x="571" y="125"/>
                  <a:pt x="571" y="122"/>
                  <a:pt x="573" y="121"/>
                </a:cubicBezTo>
                <a:cubicBezTo>
                  <a:pt x="573" y="120"/>
                  <a:pt x="573" y="120"/>
                  <a:pt x="573" y="119"/>
                </a:cubicBezTo>
                <a:cubicBezTo>
                  <a:pt x="574" y="118"/>
                  <a:pt x="575" y="117"/>
                  <a:pt x="576" y="116"/>
                </a:cubicBezTo>
                <a:cubicBezTo>
                  <a:pt x="577" y="115"/>
                  <a:pt x="576" y="114"/>
                  <a:pt x="578" y="113"/>
                </a:cubicBezTo>
                <a:cubicBezTo>
                  <a:pt x="579" y="112"/>
                  <a:pt x="579" y="111"/>
                  <a:pt x="580" y="110"/>
                </a:cubicBezTo>
                <a:cubicBezTo>
                  <a:pt x="580" y="108"/>
                  <a:pt x="582" y="108"/>
                  <a:pt x="582" y="107"/>
                </a:cubicBezTo>
                <a:cubicBezTo>
                  <a:pt x="583" y="105"/>
                  <a:pt x="584" y="104"/>
                  <a:pt x="585" y="102"/>
                </a:cubicBezTo>
                <a:cubicBezTo>
                  <a:pt x="585" y="101"/>
                  <a:pt x="586" y="99"/>
                  <a:pt x="587" y="98"/>
                </a:cubicBezTo>
                <a:cubicBezTo>
                  <a:pt x="587" y="97"/>
                  <a:pt x="587" y="97"/>
                  <a:pt x="588" y="96"/>
                </a:cubicBezTo>
                <a:cubicBezTo>
                  <a:pt x="588" y="96"/>
                  <a:pt x="590" y="96"/>
                  <a:pt x="590" y="96"/>
                </a:cubicBezTo>
                <a:cubicBezTo>
                  <a:pt x="591" y="97"/>
                  <a:pt x="592" y="98"/>
                  <a:pt x="593" y="98"/>
                </a:cubicBezTo>
                <a:cubicBezTo>
                  <a:pt x="594" y="99"/>
                  <a:pt x="595" y="100"/>
                  <a:pt x="596" y="100"/>
                </a:cubicBezTo>
                <a:cubicBezTo>
                  <a:pt x="597" y="101"/>
                  <a:pt x="597" y="102"/>
                  <a:pt x="598" y="102"/>
                </a:cubicBezTo>
                <a:cubicBezTo>
                  <a:pt x="599" y="102"/>
                  <a:pt x="600" y="103"/>
                  <a:pt x="601" y="104"/>
                </a:cubicBezTo>
                <a:cubicBezTo>
                  <a:pt x="602" y="103"/>
                  <a:pt x="602" y="105"/>
                  <a:pt x="603" y="105"/>
                </a:cubicBezTo>
                <a:cubicBezTo>
                  <a:pt x="603" y="105"/>
                  <a:pt x="604" y="105"/>
                  <a:pt x="604" y="106"/>
                </a:cubicBezTo>
                <a:cubicBezTo>
                  <a:pt x="605" y="107"/>
                  <a:pt x="606" y="107"/>
                  <a:pt x="608" y="108"/>
                </a:cubicBezTo>
                <a:cubicBezTo>
                  <a:pt x="608" y="108"/>
                  <a:pt x="609" y="108"/>
                  <a:pt x="609" y="109"/>
                </a:cubicBezTo>
                <a:cubicBezTo>
                  <a:pt x="610" y="109"/>
                  <a:pt x="611" y="110"/>
                  <a:pt x="611" y="111"/>
                </a:cubicBezTo>
                <a:cubicBezTo>
                  <a:pt x="610" y="113"/>
                  <a:pt x="609" y="115"/>
                  <a:pt x="607" y="117"/>
                </a:cubicBezTo>
                <a:cubicBezTo>
                  <a:pt x="606" y="116"/>
                  <a:pt x="605" y="115"/>
                  <a:pt x="604" y="115"/>
                </a:cubicBezTo>
                <a:cubicBezTo>
                  <a:pt x="603" y="114"/>
                  <a:pt x="602" y="114"/>
                  <a:pt x="601" y="113"/>
                </a:cubicBezTo>
                <a:cubicBezTo>
                  <a:pt x="600" y="112"/>
                  <a:pt x="599" y="112"/>
                  <a:pt x="598" y="111"/>
                </a:cubicBezTo>
                <a:cubicBezTo>
                  <a:pt x="597" y="111"/>
                  <a:pt x="596" y="110"/>
                  <a:pt x="595" y="109"/>
                </a:cubicBezTo>
                <a:cubicBezTo>
                  <a:pt x="594" y="109"/>
                  <a:pt x="593" y="108"/>
                  <a:pt x="592" y="107"/>
                </a:cubicBezTo>
                <a:cubicBezTo>
                  <a:pt x="590" y="109"/>
                  <a:pt x="589" y="112"/>
                  <a:pt x="588" y="114"/>
                </a:cubicBezTo>
                <a:cubicBezTo>
                  <a:pt x="588" y="114"/>
                  <a:pt x="588" y="114"/>
                  <a:pt x="588" y="114"/>
                </a:cubicBezTo>
                <a:cubicBezTo>
                  <a:pt x="587" y="116"/>
                  <a:pt x="585" y="116"/>
                  <a:pt x="585" y="118"/>
                </a:cubicBezTo>
                <a:cubicBezTo>
                  <a:pt x="584" y="119"/>
                  <a:pt x="584" y="120"/>
                  <a:pt x="583" y="121"/>
                </a:cubicBezTo>
                <a:cubicBezTo>
                  <a:pt x="582" y="122"/>
                  <a:pt x="582" y="123"/>
                  <a:pt x="581" y="124"/>
                </a:cubicBezTo>
                <a:cubicBezTo>
                  <a:pt x="580" y="124"/>
                  <a:pt x="580" y="126"/>
                  <a:pt x="579" y="127"/>
                </a:cubicBezTo>
                <a:cubicBezTo>
                  <a:pt x="578" y="127"/>
                  <a:pt x="578" y="129"/>
                  <a:pt x="578" y="129"/>
                </a:cubicBezTo>
                <a:cubicBezTo>
                  <a:pt x="577" y="130"/>
                  <a:pt x="577" y="131"/>
                  <a:pt x="578" y="131"/>
                </a:cubicBezTo>
                <a:cubicBezTo>
                  <a:pt x="579" y="132"/>
                  <a:pt x="581" y="133"/>
                  <a:pt x="582" y="134"/>
                </a:cubicBezTo>
                <a:cubicBezTo>
                  <a:pt x="582" y="135"/>
                  <a:pt x="584" y="135"/>
                  <a:pt x="585" y="136"/>
                </a:cubicBezTo>
                <a:cubicBezTo>
                  <a:pt x="586" y="137"/>
                  <a:pt x="587" y="138"/>
                  <a:pt x="589" y="138"/>
                </a:cubicBezTo>
                <a:cubicBezTo>
                  <a:pt x="587" y="141"/>
                  <a:pt x="587" y="144"/>
                  <a:pt x="584" y="145"/>
                </a:cubicBezTo>
                <a:cubicBezTo>
                  <a:pt x="583" y="145"/>
                  <a:pt x="582" y="144"/>
                  <a:pt x="582" y="143"/>
                </a:cubicBezTo>
                <a:cubicBezTo>
                  <a:pt x="580" y="144"/>
                  <a:pt x="580" y="142"/>
                  <a:pt x="579" y="142"/>
                </a:cubicBezTo>
                <a:cubicBezTo>
                  <a:pt x="578" y="142"/>
                  <a:pt x="577" y="141"/>
                  <a:pt x="576" y="140"/>
                </a:cubicBezTo>
                <a:cubicBezTo>
                  <a:pt x="576" y="140"/>
                  <a:pt x="575" y="140"/>
                  <a:pt x="575" y="140"/>
                </a:cubicBezTo>
                <a:cubicBezTo>
                  <a:pt x="572" y="138"/>
                  <a:pt x="572" y="138"/>
                  <a:pt x="571" y="141"/>
                </a:cubicBezTo>
                <a:cubicBezTo>
                  <a:pt x="570" y="142"/>
                  <a:pt x="569" y="142"/>
                  <a:pt x="569" y="143"/>
                </a:cubicBezTo>
                <a:cubicBezTo>
                  <a:pt x="569" y="144"/>
                  <a:pt x="568" y="144"/>
                  <a:pt x="568" y="145"/>
                </a:cubicBezTo>
                <a:cubicBezTo>
                  <a:pt x="568" y="146"/>
                  <a:pt x="566" y="147"/>
                  <a:pt x="567" y="148"/>
                </a:cubicBezTo>
                <a:cubicBezTo>
                  <a:pt x="566" y="149"/>
                  <a:pt x="565" y="149"/>
                  <a:pt x="565" y="151"/>
                </a:cubicBezTo>
                <a:cubicBezTo>
                  <a:pt x="564" y="152"/>
                  <a:pt x="564" y="153"/>
                  <a:pt x="563" y="154"/>
                </a:cubicBezTo>
                <a:cubicBezTo>
                  <a:pt x="562" y="154"/>
                  <a:pt x="562" y="156"/>
                  <a:pt x="561" y="157"/>
                </a:cubicBezTo>
                <a:cubicBezTo>
                  <a:pt x="560" y="157"/>
                  <a:pt x="560" y="159"/>
                  <a:pt x="559" y="160"/>
                </a:cubicBezTo>
                <a:cubicBezTo>
                  <a:pt x="558" y="160"/>
                  <a:pt x="558" y="160"/>
                  <a:pt x="558" y="160"/>
                </a:cubicBezTo>
                <a:cubicBezTo>
                  <a:pt x="557" y="162"/>
                  <a:pt x="557" y="164"/>
                  <a:pt x="555" y="165"/>
                </a:cubicBezTo>
                <a:cubicBezTo>
                  <a:pt x="557" y="166"/>
                  <a:pt x="560" y="167"/>
                  <a:pt x="560" y="169"/>
                </a:cubicBezTo>
                <a:cubicBezTo>
                  <a:pt x="560" y="169"/>
                  <a:pt x="559" y="169"/>
                  <a:pt x="559" y="169"/>
                </a:cubicBezTo>
                <a:cubicBezTo>
                  <a:pt x="559" y="170"/>
                  <a:pt x="560" y="170"/>
                  <a:pt x="560" y="170"/>
                </a:cubicBezTo>
                <a:cubicBezTo>
                  <a:pt x="560" y="170"/>
                  <a:pt x="560" y="171"/>
                  <a:pt x="560" y="171"/>
                </a:cubicBezTo>
                <a:cubicBezTo>
                  <a:pt x="559" y="171"/>
                  <a:pt x="559" y="172"/>
                  <a:pt x="560" y="172"/>
                </a:cubicBezTo>
                <a:cubicBezTo>
                  <a:pt x="560" y="172"/>
                  <a:pt x="560" y="173"/>
                  <a:pt x="560" y="173"/>
                </a:cubicBezTo>
                <a:cubicBezTo>
                  <a:pt x="560" y="173"/>
                  <a:pt x="559" y="173"/>
                  <a:pt x="559" y="173"/>
                </a:cubicBezTo>
                <a:cubicBezTo>
                  <a:pt x="559" y="174"/>
                  <a:pt x="560" y="174"/>
                  <a:pt x="560" y="174"/>
                </a:cubicBezTo>
                <a:moveTo>
                  <a:pt x="470" y="89"/>
                </a:moveTo>
                <a:cubicBezTo>
                  <a:pt x="470" y="90"/>
                  <a:pt x="471" y="90"/>
                  <a:pt x="471" y="91"/>
                </a:cubicBezTo>
                <a:cubicBezTo>
                  <a:pt x="471" y="93"/>
                  <a:pt x="471" y="93"/>
                  <a:pt x="471" y="93"/>
                </a:cubicBezTo>
                <a:cubicBezTo>
                  <a:pt x="470" y="93"/>
                  <a:pt x="469" y="93"/>
                  <a:pt x="468" y="93"/>
                </a:cubicBezTo>
                <a:cubicBezTo>
                  <a:pt x="468" y="93"/>
                  <a:pt x="468" y="94"/>
                  <a:pt x="469" y="94"/>
                </a:cubicBezTo>
                <a:cubicBezTo>
                  <a:pt x="469" y="94"/>
                  <a:pt x="470" y="94"/>
                  <a:pt x="470" y="95"/>
                </a:cubicBezTo>
                <a:cubicBezTo>
                  <a:pt x="471" y="95"/>
                  <a:pt x="471" y="95"/>
                  <a:pt x="470" y="96"/>
                </a:cubicBezTo>
                <a:cubicBezTo>
                  <a:pt x="470" y="97"/>
                  <a:pt x="470" y="97"/>
                  <a:pt x="469" y="98"/>
                </a:cubicBezTo>
                <a:cubicBezTo>
                  <a:pt x="469" y="97"/>
                  <a:pt x="468" y="96"/>
                  <a:pt x="468" y="96"/>
                </a:cubicBezTo>
                <a:cubicBezTo>
                  <a:pt x="465" y="97"/>
                  <a:pt x="462" y="97"/>
                  <a:pt x="460" y="97"/>
                </a:cubicBezTo>
                <a:cubicBezTo>
                  <a:pt x="459" y="95"/>
                  <a:pt x="458" y="96"/>
                  <a:pt x="456" y="96"/>
                </a:cubicBezTo>
                <a:cubicBezTo>
                  <a:pt x="456" y="97"/>
                  <a:pt x="456" y="98"/>
                  <a:pt x="455" y="99"/>
                </a:cubicBezTo>
                <a:cubicBezTo>
                  <a:pt x="455" y="100"/>
                  <a:pt x="455" y="101"/>
                  <a:pt x="455" y="102"/>
                </a:cubicBezTo>
                <a:cubicBezTo>
                  <a:pt x="455" y="103"/>
                  <a:pt x="455" y="104"/>
                  <a:pt x="454" y="105"/>
                </a:cubicBezTo>
                <a:cubicBezTo>
                  <a:pt x="454" y="105"/>
                  <a:pt x="454" y="106"/>
                  <a:pt x="454" y="106"/>
                </a:cubicBezTo>
                <a:cubicBezTo>
                  <a:pt x="454" y="108"/>
                  <a:pt x="454" y="109"/>
                  <a:pt x="454" y="111"/>
                </a:cubicBezTo>
                <a:cubicBezTo>
                  <a:pt x="454" y="112"/>
                  <a:pt x="454" y="114"/>
                  <a:pt x="453" y="114"/>
                </a:cubicBezTo>
                <a:cubicBezTo>
                  <a:pt x="453" y="116"/>
                  <a:pt x="453" y="117"/>
                  <a:pt x="453" y="118"/>
                </a:cubicBezTo>
                <a:cubicBezTo>
                  <a:pt x="452" y="119"/>
                  <a:pt x="452" y="120"/>
                  <a:pt x="451" y="121"/>
                </a:cubicBezTo>
                <a:cubicBezTo>
                  <a:pt x="451" y="121"/>
                  <a:pt x="451" y="122"/>
                  <a:pt x="451" y="122"/>
                </a:cubicBezTo>
                <a:cubicBezTo>
                  <a:pt x="452" y="123"/>
                  <a:pt x="452" y="123"/>
                  <a:pt x="452" y="123"/>
                </a:cubicBezTo>
                <a:cubicBezTo>
                  <a:pt x="451" y="124"/>
                  <a:pt x="451" y="126"/>
                  <a:pt x="451" y="127"/>
                </a:cubicBezTo>
                <a:cubicBezTo>
                  <a:pt x="451" y="127"/>
                  <a:pt x="452" y="128"/>
                  <a:pt x="453" y="128"/>
                </a:cubicBezTo>
                <a:cubicBezTo>
                  <a:pt x="454" y="128"/>
                  <a:pt x="454" y="129"/>
                  <a:pt x="454" y="130"/>
                </a:cubicBezTo>
                <a:cubicBezTo>
                  <a:pt x="454" y="130"/>
                  <a:pt x="454" y="130"/>
                  <a:pt x="455" y="130"/>
                </a:cubicBezTo>
                <a:cubicBezTo>
                  <a:pt x="455" y="130"/>
                  <a:pt x="455" y="130"/>
                  <a:pt x="455" y="130"/>
                </a:cubicBezTo>
                <a:cubicBezTo>
                  <a:pt x="455" y="129"/>
                  <a:pt x="455" y="129"/>
                  <a:pt x="455" y="128"/>
                </a:cubicBezTo>
                <a:cubicBezTo>
                  <a:pt x="455" y="128"/>
                  <a:pt x="456" y="129"/>
                  <a:pt x="456" y="129"/>
                </a:cubicBezTo>
                <a:cubicBezTo>
                  <a:pt x="456" y="129"/>
                  <a:pt x="457" y="129"/>
                  <a:pt x="458" y="129"/>
                </a:cubicBezTo>
                <a:cubicBezTo>
                  <a:pt x="458" y="129"/>
                  <a:pt x="458" y="129"/>
                  <a:pt x="459" y="130"/>
                </a:cubicBezTo>
                <a:cubicBezTo>
                  <a:pt x="458" y="130"/>
                  <a:pt x="457" y="130"/>
                  <a:pt x="456" y="130"/>
                </a:cubicBezTo>
                <a:cubicBezTo>
                  <a:pt x="456" y="131"/>
                  <a:pt x="457" y="132"/>
                  <a:pt x="457" y="132"/>
                </a:cubicBezTo>
                <a:cubicBezTo>
                  <a:pt x="458" y="133"/>
                  <a:pt x="458" y="133"/>
                  <a:pt x="457" y="134"/>
                </a:cubicBezTo>
                <a:cubicBezTo>
                  <a:pt x="456" y="134"/>
                  <a:pt x="456" y="134"/>
                  <a:pt x="456" y="134"/>
                </a:cubicBezTo>
                <a:cubicBezTo>
                  <a:pt x="456" y="135"/>
                  <a:pt x="458" y="134"/>
                  <a:pt x="458" y="137"/>
                </a:cubicBezTo>
                <a:cubicBezTo>
                  <a:pt x="456" y="137"/>
                  <a:pt x="455" y="137"/>
                  <a:pt x="453" y="136"/>
                </a:cubicBezTo>
                <a:cubicBezTo>
                  <a:pt x="452" y="136"/>
                  <a:pt x="451" y="136"/>
                  <a:pt x="450" y="136"/>
                </a:cubicBezTo>
                <a:cubicBezTo>
                  <a:pt x="448" y="136"/>
                  <a:pt x="448" y="134"/>
                  <a:pt x="447" y="135"/>
                </a:cubicBezTo>
                <a:cubicBezTo>
                  <a:pt x="446" y="135"/>
                  <a:pt x="445" y="135"/>
                  <a:pt x="444" y="134"/>
                </a:cubicBezTo>
                <a:cubicBezTo>
                  <a:pt x="444" y="134"/>
                  <a:pt x="443" y="134"/>
                  <a:pt x="442" y="134"/>
                </a:cubicBezTo>
                <a:cubicBezTo>
                  <a:pt x="442" y="134"/>
                  <a:pt x="441" y="134"/>
                  <a:pt x="441" y="133"/>
                </a:cubicBezTo>
                <a:cubicBezTo>
                  <a:pt x="441" y="133"/>
                  <a:pt x="441" y="133"/>
                  <a:pt x="442" y="132"/>
                </a:cubicBezTo>
                <a:cubicBezTo>
                  <a:pt x="442" y="131"/>
                  <a:pt x="442" y="130"/>
                  <a:pt x="442" y="129"/>
                </a:cubicBezTo>
                <a:cubicBezTo>
                  <a:pt x="441" y="128"/>
                  <a:pt x="443" y="127"/>
                  <a:pt x="443" y="125"/>
                </a:cubicBezTo>
                <a:cubicBezTo>
                  <a:pt x="442" y="124"/>
                  <a:pt x="443" y="122"/>
                  <a:pt x="443" y="121"/>
                </a:cubicBezTo>
                <a:cubicBezTo>
                  <a:pt x="444" y="120"/>
                  <a:pt x="443" y="118"/>
                  <a:pt x="444" y="116"/>
                </a:cubicBezTo>
                <a:cubicBezTo>
                  <a:pt x="445" y="116"/>
                  <a:pt x="444" y="115"/>
                  <a:pt x="444" y="115"/>
                </a:cubicBezTo>
                <a:cubicBezTo>
                  <a:pt x="444" y="113"/>
                  <a:pt x="444" y="111"/>
                  <a:pt x="444" y="109"/>
                </a:cubicBezTo>
                <a:cubicBezTo>
                  <a:pt x="446" y="107"/>
                  <a:pt x="445" y="105"/>
                  <a:pt x="445" y="102"/>
                </a:cubicBezTo>
                <a:cubicBezTo>
                  <a:pt x="445" y="101"/>
                  <a:pt x="446" y="101"/>
                  <a:pt x="446" y="100"/>
                </a:cubicBezTo>
                <a:cubicBezTo>
                  <a:pt x="446" y="99"/>
                  <a:pt x="446" y="98"/>
                  <a:pt x="446" y="97"/>
                </a:cubicBezTo>
                <a:cubicBezTo>
                  <a:pt x="448" y="96"/>
                  <a:pt x="446" y="94"/>
                  <a:pt x="448" y="93"/>
                </a:cubicBezTo>
                <a:cubicBezTo>
                  <a:pt x="448" y="91"/>
                  <a:pt x="449" y="89"/>
                  <a:pt x="448" y="87"/>
                </a:cubicBezTo>
                <a:cubicBezTo>
                  <a:pt x="448" y="85"/>
                  <a:pt x="449" y="84"/>
                  <a:pt x="449" y="83"/>
                </a:cubicBezTo>
                <a:cubicBezTo>
                  <a:pt x="449" y="82"/>
                  <a:pt x="449" y="81"/>
                  <a:pt x="449" y="79"/>
                </a:cubicBezTo>
                <a:cubicBezTo>
                  <a:pt x="451" y="78"/>
                  <a:pt x="450" y="77"/>
                  <a:pt x="450" y="75"/>
                </a:cubicBezTo>
                <a:cubicBezTo>
                  <a:pt x="450" y="73"/>
                  <a:pt x="452" y="72"/>
                  <a:pt x="451" y="70"/>
                </a:cubicBezTo>
                <a:cubicBezTo>
                  <a:pt x="453" y="69"/>
                  <a:pt x="452" y="67"/>
                  <a:pt x="452" y="65"/>
                </a:cubicBezTo>
                <a:cubicBezTo>
                  <a:pt x="452" y="64"/>
                  <a:pt x="452" y="63"/>
                  <a:pt x="452" y="62"/>
                </a:cubicBezTo>
                <a:cubicBezTo>
                  <a:pt x="453" y="61"/>
                  <a:pt x="453" y="61"/>
                  <a:pt x="453" y="59"/>
                </a:cubicBezTo>
                <a:cubicBezTo>
                  <a:pt x="453" y="59"/>
                  <a:pt x="453" y="57"/>
                  <a:pt x="453" y="57"/>
                </a:cubicBezTo>
                <a:cubicBezTo>
                  <a:pt x="454" y="56"/>
                  <a:pt x="454" y="55"/>
                  <a:pt x="454" y="54"/>
                </a:cubicBezTo>
                <a:cubicBezTo>
                  <a:pt x="454" y="53"/>
                  <a:pt x="454" y="53"/>
                  <a:pt x="454" y="52"/>
                </a:cubicBezTo>
                <a:cubicBezTo>
                  <a:pt x="455" y="51"/>
                  <a:pt x="456" y="51"/>
                  <a:pt x="457" y="51"/>
                </a:cubicBezTo>
                <a:cubicBezTo>
                  <a:pt x="458" y="51"/>
                  <a:pt x="459" y="51"/>
                  <a:pt x="460" y="52"/>
                </a:cubicBezTo>
                <a:cubicBezTo>
                  <a:pt x="462" y="52"/>
                  <a:pt x="463" y="52"/>
                  <a:pt x="465" y="52"/>
                </a:cubicBezTo>
                <a:cubicBezTo>
                  <a:pt x="466" y="52"/>
                  <a:pt x="466" y="53"/>
                  <a:pt x="467" y="53"/>
                </a:cubicBezTo>
                <a:cubicBezTo>
                  <a:pt x="468" y="53"/>
                  <a:pt x="470" y="53"/>
                  <a:pt x="471" y="53"/>
                </a:cubicBezTo>
                <a:cubicBezTo>
                  <a:pt x="472" y="53"/>
                  <a:pt x="473" y="55"/>
                  <a:pt x="474" y="54"/>
                </a:cubicBezTo>
                <a:cubicBezTo>
                  <a:pt x="475" y="54"/>
                  <a:pt x="476" y="54"/>
                  <a:pt x="477" y="54"/>
                </a:cubicBezTo>
                <a:cubicBezTo>
                  <a:pt x="480" y="54"/>
                  <a:pt x="480" y="54"/>
                  <a:pt x="480" y="54"/>
                </a:cubicBezTo>
                <a:cubicBezTo>
                  <a:pt x="480" y="55"/>
                  <a:pt x="481" y="55"/>
                  <a:pt x="481" y="56"/>
                </a:cubicBezTo>
                <a:cubicBezTo>
                  <a:pt x="481" y="57"/>
                  <a:pt x="482" y="58"/>
                  <a:pt x="480" y="59"/>
                </a:cubicBezTo>
                <a:cubicBezTo>
                  <a:pt x="480" y="60"/>
                  <a:pt x="480" y="61"/>
                  <a:pt x="480" y="62"/>
                </a:cubicBezTo>
                <a:cubicBezTo>
                  <a:pt x="480" y="63"/>
                  <a:pt x="479" y="63"/>
                  <a:pt x="478" y="63"/>
                </a:cubicBezTo>
                <a:cubicBezTo>
                  <a:pt x="477" y="62"/>
                  <a:pt x="476" y="62"/>
                  <a:pt x="475" y="62"/>
                </a:cubicBezTo>
                <a:cubicBezTo>
                  <a:pt x="473" y="62"/>
                  <a:pt x="472" y="62"/>
                  <a:pt x="471" y="61"/>
                </a:cubicBezTo>
                <a:cubicBezTo>
                  <a:pt x="469" y="61"/>
                  <a:pt x="467" y="61"/>
                  <a:pt x="465" y="61"/>
                </a:cubicBezTo>
                <a:cubicBezTo>
                  <a:pt x="464" y="61"/>
                  <a:pt x="464" y="61"/>
                  <a:pt x="463" y="60"/>
                </a:cubicBezTo>
                <a:cubicBezTo>
                  <a:pt x="462" y="59"/>
                  <a:pt x="462" y="60"/>
                  <a:pt x="462" y="61"/>
                </a:cubicBezTo>
                <a:cubicBezTo>
                  <a:pt x="462" y="61"/>
                  <a:pt x="462" y="61"/>
                  <a:pt x="462" y="61"/>
                </a:cubicBezTo>
                <a:cubicBezTo>
                  <a:pt x="461" y="62"/>
                  <a:pt x="462" y="64"/>
                  <a:pt x="461" y="65"/>
                </a:cubicBezTo>
                <a:cubicBezTo>
                  <a:pt x="460" y="65"/>
                  <a:pt x="461" y="66"/>
                  <a:pt x="461" y="66"/>
                </a:cubicBezTo>
                <a:cubicBezTo>
                  <a:pt x="461" y="68"/>
                  <a:pt x="461" y="69"/>
                  <a:pt x="461" y="70"/>
                </a:cubicBezTo>
                <a:cubicBezTo>
                  <a:pt x="461" y="71"/>
                  <a:pt x="459" y="72"/>
                  <a:pt x="460" y="73"/>
                </a:cubicBezTo>
                <a:cubicBezTo>
                  <a:pt x="460" y="74"/>
                  <a:pt x="458" y="74"/>
                  <a:pt x="459" y="76"/>
                </a:cubicBezTo>
                <a:cubicBezTo>
                  <a:pt x="459" y="77"/>
                  <a:pt x="459" y="78"/>
                  <a:pt x="459" y="78"/>
                </a:cubicBezTo>
                <a:cubicBezTo>
                  <a:pt x="459" y="80"/>
                  <a:pt x="459" y="81"/>
                  <a:pt x="458" y="82"/>
                </a:cubicBezTo>
                <a:cubicBezTo>
                  <a:pt x="458" y="87"/>
                  <a:pt x="458" y="87"/>
                  <a:pt x="458" y="87"/>
                </a:cubicBezTo>
                <a:cubicBezTo>
                  <a:pt x="458" y="88"/>
                  <a:pt x="460" y="87"/>
                  <a:pt x="460" y="88"/>
                </a:cubicBezTo>
                <a:cubicBezTo>
                  <a:pt x="461" y="88"/>
                  <a:pt x="462" y="89"/>
                  <a:pt x="463" y="88"/>
                </a:cubicBezTo>
                <a:cubicBezTo>
                  <a:pt x="464" y="88"/>
                  <a:pt x="465" y="89"/>
                  <a:pt x="466" y="89"/>
                </a:cubicBezTo>
                <a:cubicBezTo>
                  <a:pt x="467" y="89"/>
                  <a:pt x="469" y="89"/>
                  <a:pt x="470" y="89"/>
                </a:cubicBezTo>
                <a:moveTo>
                  <a:pt x="588" y="196"/>
                </a:moveTo>
                <a:cubicBezTo>
                  <a:pt x="586" y="195"/>
                  <a:pt x="586" y="194"/>
                  <a:pt x="585" y="194"/>
                </a:cubicBezTo>
                <a:cubicBezTo>
                  <a:pt x="585" y="194"/>
                  <a:pt x="585" y="195"/>
                  <a:pt x="585" y="195"/>
                </a:cubicBezTo>
                <a:cubicBezTo>
                  <a:pt x="585" y="195"/>
                  <a:pt x="584" y="195"/>
                  <a:pt x="584" y="195"/>
                </a:cubicBezTo>
                <a:cubicBezTo>
                  <a:pt x="584" y="195"/>
                  <a:pt x="584" y="194"/>
                  <a:pt x="583" y="194"/>
                </a:cubicBezTo>
                <a:cubicBezTo>
                  <a:pt x="583" y="193"/>
                  <a:pt x="582" y="194"/>
                  <a:pt x="582" y="193"/>
                </a:cubicBezTo>
                <a:cubicBezTo>
                  <a:pt x="582" y="193"/>
                  <a:pt x="582" y="193"/>
                  <a:pt x="582" y="193"/>
                </a:cubicBezTo>
                <a:cubicBezTo>
                  <a:pt x="582" y="192"/>
                  <a:pt x="582" y="192"/>
                  <a:pt x="582" y="192"/>
                </a:cubicBezTo>
                <a:cubicBezTo>
                  <a:pt x="582" y="192"/>
                  <a:pt x="582" y="192"/>
                  <a:pt x="583" y="192"/>
                </a:cubicBezTo>
                <a:cubicBezTo>
                  <a:pt x="584" y="193"/>
                  <a:pt x="585" y="193"/>
                  <a:pt x="587" y="192"/>
                </a:cubicBezTo>
                <a:cubicBezTo>
                  <a:pt x="588" y="192"/>
                  <a:pt x="590" y="191"/>
                  <a:pt x="591" y="190"/>
                </a:cubicBezTo>
                <a:cubicBezTo>
                  <a:pt x="591" y="190"/>
                  <a:pt x="592" y="190"/>
                  <a:pt x="592" y="189"/>
                </a:cubicBezTo>
                <a:cubicBezTo>
                  <a:pt x="593" y="188"/>
                  <a:pt x="595" y="188"/>
                  <a:pt x="596" y="187"/>
                </a:cubicBezTo>
                <a:cubicBezTo>
                  <a:pt x="598" y="184"/>
                  <a:pt x="601" y="182"/>
                  <a:pt x="603" y="179"/>
                </a:cubicBezTo>
                <a:cubicBezTo>
                  <a:pt x="605" y="178"/>
                  <a:pt x="606" y="176"/>
                  <a:pt x="606" y="174"/>
                </a:cubicBezTo>
                <a:cubicBezTo>
                  <a:pt x="606" y="173"/>
                  <a:pt x="607" y="172"/>
                  <a:pt x="607" y="171"/>
                </a:cubicBezTo>
                <a:cubicBezTo>
                  <a:pt x="606" y="170"/>
                  <a:pt x="606" y="169"/>
                  <a:pt x="607" y="168"/>
                </a:cubicBezTo>
                <a:cubicBezTo>
                  <a:pt x="608" y="167"/>
                  <a:pt x="608" y="167"/>
                  <a:pt x="607" y="166"/>
                </a:cubicBezTo>
                <a:cubicBezTo>
                  <a:pt x="607" y="166"/>
                  <a:pt x="607" y="165"/>
                  <a:pt x="607" y="165"/>
                </a:cubicBezTo>
                <a:cubicBezTo>
                  <a:pt x="606" y="164"/>
                  <a:pt x="607" y="162"/>
                  <a:pt x="606" y="161"/>
                </a:cubicBezTo>
                <a:cubicBezTo>
                  <a:pt x="605" y="160"/>
                  <a:pt x="606" y="159"/>
                  <a:pt x="606" y="158"/>
                </a:cubicBezTo>
                <a:cubicBezTo>
                  <a:pt x="606" y="158"/>
                  <a:pt x="605" y="157"/>
                  <a:pt x="605" y="157"/>
                </a:cubicBezTo>
                <a:cubicBezTo>
                  <a:pt x="605" y="153"/>
                  <a:pt x="605" y="149"/>
                  <a:pt x="605" y="144"/>
                </a:cubicBezTo>
                <a:cubicBezTo>
                  <a:pt x="605" y="143"/>
                  <a:pt x="604" y="142"/>
                  <a:pt x="605" y="141"/>
                </a:cubicBezTo>
                <a:cubicBezTo>
                  <a:pt x="606" y="141"/>
                  <a:pt x="605" y="139"/>
                  <a:pt x="606" y="138"/>
                </a:cubicBezTo>
                <a:cubicBezTo>
                  <a:pt x="607" y="138"/>
                  <a:pt x="607" y="138"/>
                  <a:pt x="607" y="138"/>
                </a:cubicBezTo>
                <a:cubicBezTo>
                  <a:pt x="607" y="137"/>
                  <a:pt x="607" y="136"/>
                  <a:pt x="607" y="136"/>
                </a:cubicBezTo>
                <a:cubicBezTo>
                  <a:pt x="608" y="135"/>
                  <a:pt x="610" y="134"/>
                  <a:pt x="610" y="132"/>
                </a:cubicBezTo>
                <a:cubicBezTo>
                  <a:pt x="610" y="132"/>
                  <a:pt x="610" y="132"/>
                  <a:pt x="610" y="132"/>
                </a:cubicBezTo>
                <a:cubicBezTo>
                  <a:pt x="612" y="131"/>
                  <a:pt x="612" y="130"/>
                  <a:pt x="613" y="130"/>
                </a:cubicBezTo>
                <a:cubicBezTo>
                  <a:pt x="614" y="129"/>
                  <a:pt x="615" y="128"/>
                  <a:pt x="616" y="127"/>
                </a:cubicBezTo>
                <a:cubicBezTo>
                  <a:pt x="618" y="127"/>
                  <a:pt x="618" y="126"/>
                  <a:pt x="619" y="125"/>
                </a:cubicBezTo>
                <a:cubicBezTo>
                  <a:pt x="619" y="125"/>
                  <a:pt x="620" y="124"/>
                  <a:pt x="620" y="124"/>
                </a:cubicBezTo>
                <a:cubicBezTo>
                  <a:pt x="621" y="125"/>
                  <a:pt x="622" y="124"/>
                  <a:pt x="623" y="124"/>
                </a:cubicBezTo>
                <a:cubicBezTo>
                  <a:pt x="623" y="123"/>
                  <a:pt x="624" y="123"/>
                  <a:pt x="625" y="123"/>
                </a:cubicBezTo>
                <a:cubicBezTo>
                  <a:pt x="627" y="124"/>
                  <a:pt x="629" y="123"/>
                  <a:pt x="630" y="124"/>
                </a:cubicBezTo>
                <a:cubicBezTo>
                  <a:pt x="632" y="124"/>
                  <a:pt x="633" y="125"/>
                  <a:pt x="634" y="126"/>
                </a:cubicBezTo>
                <a:cubicBezTo>
                  <a:pt x="635" y="126"/>
                  <a:pt x="635" y="126"/>
                  <a:pt x="636" y="127"/>
                </a:cubicBezTo>
                <a:cubicBezTo>
                  <a:pt x="636" y="129"/>
                  <a:pt x="636" y="129"/>
                  <a:pt x="636" y="129"/>
                </a:cubicBezTo>
                <a:cubicBezTo>
                  <a:pt x="637" y="129"/>
                  <a:pt x="637" y="130"/>
                  <a:pt x="638" y="131"/>
                </a:cubicBezTo>
                <a:cubicBezTo>
                  <a:pt x="638" y="132"/>
                  <a:pt x="638" y="133"/>
                  <a:pt x="637" y="133"/>
                </a:cubicBezTo>
                <a:cubicBezTo>
                  <a:pt x="637" y="133"/>
                  <a:pt x="637" y="134"/>
                  <a:pt x="637" y="134"/>
                </a:cubicBezTo>
                <a:cubicBezTo>
                  <a:pt x="639" y="134"/>
                  <a:pt x="639" y="135"/>
                  <a:pt x="640" y="135"/>
                </a:cubicBezTo>
                <a:cubicBezTo>
                  <a:pt x="639" y="136"/>
                  <a:pt x="638" y="136"/>
                  <a:pt x="637" y="137"/>
                </a:cubicBezTo>
                <a:cubicBezTo>
                  <a:pt x="637" y="137"/>
                  <a:pt x="638" y="138"/>
                  <a:pt x="638" y="138"/>
                </a:cubicBezTo>
                <a:cubicBezTo>
                  <a:pt x="639" y="138"/>
                  <a:pt x="639" y="138"/>
                  <a:pt x="639" y="139"/>
                </a:cubicBezTo>
                <a:cubicBezTo>
                  <a:pt x="639" y="139"/>
                  <a:pt x="639" y="140"/>
                  <a:pt x="638" y="140"/>
                </a:cubicBezTo>
                <a:cubicBezTo>
                  <a:pt x="638" y="140"/>
                  <a:pt x="637" y="140"/>
                  <a:pt x="637" y="140"/>
                </a:cubicBezTo>
                <a:cubicBezTo>
                  <a:pt x="637" y="140"/>
                  <a:pt x="637" y="141"/>
                  <a:pt x="637" y="141"/>
                </a:cubicBezTo>
                <a:cubicBezTo>
                  <a:pt x="639" y="142"/>
                  <a:pt x="639" y="143"/>
                  <a:pt x="639" y="144"/>
                </a:cubicBezTo>
                <a:cubicBezTo>
                  <a:pt x="639" y="144"/>
                  <a:pt x="638" y="144"/>
                  <a:pt x="638" y="144"/>
                </a:cubicBezTo>
                <a:cubicBezTo>
                  <a:pt x="638" y="144"/>
                  <a:pt x="638" y="144"/>
                  <a:pt x="638" y="144"/>
                </a:cubicBezTo>
                <a:cubicBezTo>
                  <a:pt x="638" y="144"/>
                  <a:pt x="638" y="144"/>
                  <a:pt x="638" y="144"/>
                </a:cubicBezTo>
                <a:cubicBezTo>
                  <a:pt x="638" y="144"/>
                  <a:pt x="637" y="143"/>
                  <a:pt x="637" y="144"/>
                </a:cubicBezTo>
                <a:cubicBezTo>
                  <a:pt x="637" y="144"/>
                  <a:pt x="637" y="144"/>
                  <a:pt x="638" y="144"/>
                </a:cubicBezTo>
                <a:cubicBezTo>
                  <a:pt x="638" y="145"/>
                  <a:pt x="638" y="145"/>
                  <a:pt x="638" y="145"/>
                </a:cubicBezTo>
                <a:cubicBezTo>
                  <a:pt x="636" y="145"/>
                  <a:pt x="636" y="145"/>
                  <a:pt x="635" y="147"/>
                </a:cubicBezTo>
                <a:cubicBezTo>
                  <a:pt x="636" y="148"/>
                  <a:pt x="637" y="148"/>
                  <a:pt x="638" y="149"/>
                </a:cubicBezTo>
                <a:cubicBezTo>
                  <a:pt x="638" y="149"/>
                  <a:pt x="637" y="150"/>
                  <a:pt x="637" y="150"/>
                </a:cubicBezTo>
                <a:cubicBezTo>
                  <a:pt x="637" y="151"/>
                  <a:pt x="636" y="151"/>
                  <a:pt x="636" y="151"/>
                </a:cubicBezTo>
                <a:cubicBezTo>
                  <a:pt x="635" y="150"/>
                  <a:pt x="634" y="150"/>
                  <a:pt x="633" y="150"/>
                </a:cubicBezTo>
                <a:cubicBezTo>
                  <a:pt x="633" y="150"/>
                  <a:pt x="632" y="149"/>
                  <a:pt x="631" y="149"/>
                </a:cubicBezTo>
                <a:cubicBezTo>
                  <a:pt x="629" y="148"/>
                  <a:pt x="629" y="147"/>
                  <a:pt x="630" y="145"/>
                </a:cubicBezTo>
                <a:cubicBezTo>
                  <a:pt x="630" y="145"/>
                  <a:pt x="630" y="144"/>
                  <a:pt x="630" y="144"/>
                </a:cubicBezTo>
                <a:cubicBezTo>
                  <a:pt x="632" y="140"/>
                  <a:pt x="632" y="140"/>
                  <a:pt x="632" y="137"/>
                </a:cubicBezTo>
                <a:cubicBezTo>
                  <a:pt x="632" y="136"/>
                  <a:pt x="632" y="136"/>
                  <a:pt x="631" y="135"/>
                </a:cubicBezTo>
                <a:cubicBezTo>
                  <a:pt x="631" y="135"/>
                  <a:pt x="631" y="134"/>
                  <a:pt x="632" y="133"/>
                </a:cubicBezTo>
                <a:cubicBezTo>
                  <a:pt x="632" y="133"/>
                  <a:pt x="632" y="133"/>
                  <a:pt x="632" y="133"/>
                </a:cubicBezTo>
                <a:cubicBezTo>
                  <a:pt x="632" y="133"/>
                  <a:pt x="631" y="133"/>
                  <a:pt x="631" y="133"/>
                </a:cubicBezTo>
                <a:cubicBezTo>
                  <a:pt x="631" y="134"/>
                  <a:pt x="632" y="134"/>
                  <a:pt x="632" y="134"/>
                </a:cubicBezTo>
                <a:cubicBezTo>
                  <a:pt x="633" y="134"/>
                  <a:pt x="633" y="134"/>
                  <a:pt x="633" y="133"/>
                </a:cubicBezTo>
                <a:cubicBezTo>
                  <a:pt x="633" y="133"/>
                  <a:pt x="633" y="133"/>
                  <a:pt x="632" y="133"/>
                </a:cubicBezTo>
                <a:cubicBezTo>
                  <a:pt x="631" y="134"/>
                  <a:pt x="630" y="133"/>
                  <a:pt x="630" y="133"/>
                </a:cubicBezTo>
                <a:cubicBezTo>
                  <a:pt x="630" y="133"/>
                  <a:pt x="629" y="132"/>
                  <a:pt x="629" y="132"/>
                </a:cubicBezTo>
                <a:cubicBezTo>
                  <a:pt x="627" y="132"/>
                  <a:pt x="625" y="132"/>
                  <a:pt x="622" y="132"/>
                </a:cubicBezTo>
                <a:cubicBezTo>
                  <a:pt x="621" y="133"/>
                  <a:pt x="621" y="134"/>
                  <a:pt x="620" y="134"/>
                </a:cubicBezTo>
                <a:cubicBezTo>
                  <a:pt x="620" y="134"/>
                  <a:pt x="620" y="133"/>
                  <a:pt x="620" y="133"/>
                </a:cubicBezTo>
                <a:cubicBezTo>
                  <a:pt x="619" y="133"/>
                  <a:pt x="619" y="133"/>
                  <a:pt x="619" y="134"/>
                </a:cubicBezTo>
                <a:cubicBezTo>
                  <a:pt x="619" y="134"/>
                  <a:pt x="618" y="134"/>
                  <a:pt x="618" y="134"/>
                </a:cubicBezTo>
                <a:cubicBezTo>
                  <a:pt x="618" y="135"/>
                  <a:pt x="619" y="135"/>
                  <a:pt x="619" y="135"/>
                </a:cubicBezTo>
                <a:cubicBezTo>
                  <a:pt x="619" y="135"/>
                  <a:pt x="619" y="136"/>
                  <a:pt x="619" y="137"/>
                </a:cubicBezTo>
                <a:cubicBezTo>
                  <a:pt x="618" y="138"/>
                  <a:pt x="617" y="138"/>
                  <a:pt x="616" y="140"/>
                </a:cubicBezTo>
                <a:cubicBezTo>
                  <a:pt x="615" y="142"/>
                  <a:pt x="614" y="144"/>
                  <a:pt x="614" y="147"/>
                </a:cubicBezTo>
                <a:cubicBezTo>
                  <a:pt x="614" y="148"/>
                  <a:pt x="614" y="149"/>
                  <a:pt x="614" y="150"/>
                </a:cubicBezTo>
                <a:cubicBezTo>
                  <a:pt x="614" y="152"/>
                  <a:pt x="614" y="153"/>
                  <a:pt x="615" y="155"/>
                </a:cubicBezTo>
                <a:cubicBezTo>
                  <a:pt x="616" y="156"/>
                  <a:pt x="615" y="158"/>
                  <a:pt x="615" y="159"/>
                </a:cubicBezTo>
                <a:cubicBezTo>
                  <a:pt x="616" y="160"/>
                  <a:pt x="616" y="161"/>
                  <a:pt x="616" y="162"/>
                </a:cubicBezTo>
                <a:cubicBezTo>
                  <a:pt x="617" y="163"/>
                  <a:pt x="617" y="164"/>
                  <a:pt x="617" y="165"/>
                </a:cubicBezTo>
                <a:cubicBezTo>
                  <a:pt x="617" y="166"/>
                  <a:pt x="617" y="167"/>
                  <a:pt x="617" y="168"/>
                </a:cubicBezTo>
                <a:cubicBezTo>
                  <a:pt x="617" y="169"/>
                  <a:pt x="618" y="171"/>
                  <a:pt x="617" y="172"/>
                </a:cubicBezTo>
                <a:cubicBezTo>
                  <a:pt x="616" y="173"/>
                  <a:pt x="616" y="174"/>
                  <a:pt x="616" y="176"/>
                </a:cubicBezTo>
                <a:cubicBezTo>
                  <a:pt x="616" y="176"/>
                  <a:pt x="616" y="176"/>
                  <a:pt x="616" y="176"/>
                </a:cubicBezTo>
                <a:cubicBezTo>
                  <a:pt x="615" y="178"/>
                  <a:pt x="613" y="181"/>
                  <a:pt x="612" y="183"/>
                </a:cubicBezTo>
                <a:cubicBezTo>
                  <a:pt x="612" y="184"/>
                  <a:pt x="611" y="185"/>
                  <a:pt x="611" y="185"/>
                </a:cubicBezTo>
                <a:cubicBezTo>
                  <a:pt x="610" y="186"/>
                  <a:pt x="609" y="187"/>
                  <a:pt x="608" y="189"/>
                </a:cubicBezTo>
                <a:cubicBezTo>
                  <a:pt x="608" y="189"/>
                  <a:pt x="607" y="189"/>
                  <a:pt x="606" y="190"/>
                </a:cubicBezTo>
                <a:cubicBezTo>
                  <a:pt x="605" y="191"/>
                  <a:pt x="603" y="193"/>
                  <a:pt x="601" y="195"/>
                </a:cubicBezTo>
                <a:cubicBezTo>
                  <a:pt x="601" y="195"/>
                  <a:pt x="600" y="194"/>
                  <a:pt x="600" y="195"/>
                </a:cubicBezTo>
                <a:cubicBezTo>
                  <a:pt x="599" y="195"/>
                  <a:pt x="599" y="195"/>
                  <a:pt x="598" y="196"/>
                </a:cubicBezTo>
                <a:cubicBezTo>
                  <a:pt x="597" y="196"/>
                  <a:pt x="597" y="197"/>
                  <a:pt x="595" y="197"/>
                </a:cubicBezTo>
                <a:cubicBezTo>
                  <a:pt x="594" y="197"/>
                  <a:pt x="592" y="197"/>
                  <a:pt x="589" y="197"/>
                </a:cubicBezTo>
                <a:cubicBezTo>
                  <a:pt x="589" y="197"/>
                  <a:pt x="589" y="197"/>
                  <a:pt x="589" y="196"/>
                </a:cubicBezTo>
                <a:cubicBezTo>
                  <a:pt x="589" y="197"/>
                  <a:pt x="590" y="196"/>
                  <a:pt x="590" y="195"/>
                </a:cubicBezTo>
                <a:cubicBezTo>
                  <a:pt x="589" y="195"/>
                  <a:pt x="589" y="195"/>
                  <a:pt x="589" y="195"/>
                </a:cubicBezTo>
                <a:cubicBezTo>
                  <a:pt x="588" y="195"/>
                  <a:pt x="588" y="195"/>
                  <a:pt x="588" y="196"/>
                </a:cubicBezTo>
                <a:moveTo>
                  <a:pt x="629" y="130"/>
                </a:moveTo>
                <a:cubicBezTo>
                  <a:pt x="629" y="130"/>
                  <a:pt x="629" y="130"/>
                  <a:pt x="629" y="130"/>
                </a:cubicBezTo>
                <a:cubicBezTo>
                  <a:pt x="629" y="131"/>
                  <a:pt x="629" y="131"/>
                  <a:pt x="629" y="131"/>
                </a:cubicBezTo>
                <a:cubicBezTo>
                  <a:pt x="629" y="131"/>
                  <a:pt x="629" y="131"/>
                  <a:pt x="629" y="131"/>
                </a:cubicBezTo>
                <a:cubicBezTo>
                  <a:pt x="629" y="131"/>
                  <a:pt x="629" y="130"/>
                  <a:pt x="629" y="130"/>
                </a:cubicBezTo>
                <a:moveTo>
                  <a:pt x="590" y="193"/>
                </a:moveTo>
                <a:cubicBezTo>
                  <a:pt x="589" y="193"/>
                  <a:pt x="589" y="193"/>
                  <a:pt x="589" y="193"/>
                </a:cubicBezTo>
                <a:cubicBezTo>
                  <a:pt x="589" y="193"/>
                  <a:pt x="589" y="193"/>
                  <a:pt x="589" y="193"/>
                </a:cubicBezTo>
                <a:cubicBezTo>
                  <a:pt x="589" y="193"/>
                  <a:pt x="589" y="193"/>
                  <a:pt x="589" y="193"/>
                </a:cubicBezTo>
                <a:cubicBezTo>
                  <a:pt x="589" y="193"/>
                  <a:pt x="589" y="193"/>
                  <a:pt x="590" y="193"/>
                </a:cubicBezTo>
                <a:moveTo>
                  <a:pt x="554" y="654"/>
                </a:moveTo>
                <a:cubicBezTo>
                  <a:pt x="556" y="654"/>
                  <a:pt x="557" y="653"/>
                  <a:pt x="558" y="654"/>
                </a:cubicBezTo>
                <a:cubicBezTo>
                  <a:pt x="558" y="654"/>
                  <a:pt x="557" y="655"/>
                  <a:pt x="557" y="655"/>
                </a:cubicBezTo>
                <a:cubicBezTo>
                  <a:pt x="557" y="655"/>
                  <a:pt x="558" y="656"/>
                  <a:pt x="558" y="656"/>
                </a:cubicBezTo>
                <a:cubicBezTo>
                  <a:pt x="557" y="657"/>
                  <a:pt x="557" y="659"/>
                  <a:pt x="555" y="659"/>
                </a:cubicBezTo>
                <a:cubicBezTo>
                  <a:pt x="555" y="659"/>
                  <a:pt x="554" y="659"/>
                  <a:pt x="554" y="659"/>
                </a:cubicBezTo>
                <a:cubicBezTo>
                  <a:pt x="554" y="661"/>
                  <a:pt x="554" y="664"/>
                  <a:pt x="555" y="666"/>
                </a:cubicBezTo>
                <a:cubicBezTo>
                  <a:pt x="555" y="668"/>
                  <a:pt x="556" y="670"/>
                  <a:pt x="557" y="672"/>
                </a:cubicBezTo>
                <a:cubicBezTo>
                  <a:pt x="558" y="672"/>
                  <a:pt x="558" y="673"/>
                  <a:pt x="558" y="674"/>
                </a:cubicBezTo>
                <a:cubicBezTo>
                  <a:pt x="558" y="674"/>
                  <a:pt x="558" y="675"/>
                  <a:pt x="559" y="675"/>
                </a:cubicBezTo>
                <a:cubicBezTo>
                  <a:pt x="559" y="676"/>
                  <a:pt x="559" y="677"/>
                  <a:pt x="560" y="678"/>
                </a:cubicBezTo>
                <a:cubicBezTo>
                  <a:pt x="561" y="678"/>
                  <a:pt x="561" y="680"/>
                  <a:pt x="562" y="680"/>
                </a:cubicBezTo>
                <a:cubicBezTo>
                  <a:pt x="562" y="681"/>
                  <a:pt x="562" y="682"/>
                  <a:pt x="563" y="683"/>
                </a:cubicBezTo>
                <a:cubicBezTo>
                  <a:pt x="563" y="683"/>
                  <a:pt x="564" y="683"/>
                  <a:pt x="564" y="683"/>
                </a:cubicBezTo>
                <a:cubicBezTo>
                  <a:pt x="565" y="686"/>
                  <a:pt x="566" y="688"/>
                  <a:pt x="568" y="690"/>
                </a:cubicBezTo>
                <a:cubicBezTo>
                  <a:pt x="567" y="691"/>
                  <a:pt x="569" y="692"/>
                  <a:pt x="569" y="693"/>
                </a:cubicBezTo>
                <a:cubicBezTo>
                  <a:pt x="569" y="694"/>
                  <a:pt x="570" y="694"/>
                  <a:pt x="571" y="696"/>
                </a:cubicBezTo>
                <a:cubicBezTo>
                  <a:pt x="571" y="696"/>
                  <a:pt x="571" y="697"/>
                  <a:pt x="572" y="698"/>
                </a:cubicBezTo>
                <a:cubicBezTo>
                  <a:pt x="572" y="699"/>
                  <a:pt x="574" y="699"/>
                  <a:pt x="573" y="701"/>
                </a:cubicBezTo>
                <a:cubicBezTo>
                  <a:pt x="575" y="702"/>
                  <a:pt x="576" y="703"/>
                  <a:pt x="577" y="704"/>
                </a:cubicBezTo>
                <a:cubicBezTo>
                  <a:pt x="578" y="706"/>
                  <a:pt x="579" y="707"/>
                  <a:pt x="580" y="708"/>
                </a:cubicBezTo>
                <a:cubicBezTo>
                  <a:pt x="581" y="709"/>
                  <a:pt x="582" y="710"/>
                  <a:pt x="584" y="710"/>
                </a:cubicBezTo>
                <a:cubicBezTo>
                  <a:pt x="585" y="710"/>
                  <a:pt x="586" y="710"/>
                  <a:pt x="586" y="709"/>
                </a:cubicBezTo>
                <a:cubicBezTo>
                  <a:pt x="587" y="709"/>
                  <a:pt x="589" y="709"/>
                  <a:pt x="589" y="708"/>
                </a:cubicBezTo>
                <a:cubicBezTo>
                  <a:pt x="589" y="707"/>
                  <a:pt x="590" y="707"/>
                  <a:pt x="591" y="706"/>
                </a:cubicBezTo>
                <a:cubicBezTo>
                  <a:pt x="591" y="705"/>
                  <a:pt x="591" y="705"/>
                  <a:pt x="591" y="705"/>
                </a:cubicBezTo>
                <a:cubicBezTo>
                  <a:pt x="591" y="700"/>
                  <a:pt x="591" y="700"/>
                  <a:pt x="591" y="700"/>
                </a:cubicBezTo>
                <a:cubicBezTo>
                  <a:pt x="589" y="698"/>
                  <a:pt x="589" y="696"/>
                  <a:pt x="588" y="694"/>
                </a:cubicBezTo>
                <a:cubicBezTo>
                  <a:pt x="587" y="694"/>
                  <a:pt x="587" y="693"/>
                  <a:pt x="587" y="693"/>
                </a:cubicBezTo>
                <a:cubicBezTo>
                  <a:pt x="586" y="692"/>
                  <a:pt x="586" y="692"/>
                  <a:pt x="586" y="691"/>
                </a:cubicBezTo>
                <a:cubicBezTo>
                  <a:pt x="586" y="691"/>
                  <a:pt x="586" y="690"/>
                  <a:pt x="585" y="690"/>
                </a:cubicBezTo>
                <a:cubicBezTo>
                  <a:pt x="584" y="689"/>
                  <a:pt x="584" y="687"/>
                  <a:pt x="582" y="686"/>
                </a:cubicBezTo>
                <a:cubicBezTo>
                  <a:pt x="582" y="686"/>
                  <a:pt x="581" y="686"/>
                  <a:pt x="580" y="686"/>
                </a:cubicBezTo>
                <a:cubicBezTo>
                  <a:pt x="580" y="687"/>
                  <a:pt x="579" y="688"/>
                  <a:pt x="579" y="688"/>
                </a:cubicBezTo>
                <a:cubicBezTo>
                  <a:pt x="577" y="688"/>
                  <a:pt x="577" y="689"/>
                  <a:pt x="576" y="689"/>
                </a:cubicBezTo>
                <a:cubicBezTo>
                  <a:pt x="575" y="689"/>
                  <a:pt x="576" y="687"/>
                  <a:pt x="575" y="687"/>
                </a:cubicBezTo>
                <a:cubicBezTo>
                  <a:pt x="574" y="685"/>
                  <a:pt x="574" y="685"/>
                  <a:pt x="573" y="684"/>
                </a:cubicBezTo>
                <a:cubicBezTo>
                  <a:pt x="572" y="683"/>
                  <a:pt x="572" y="682"/>
                  <a:pt x="573" y="682"/>
                </a:cubicBezTo>
                <a:cubicBezTo>
                  <a:pt x="574" y="682"/>
                  <a:pt x="574" y="682"/>
                  <a:pt x="575" y="681"/>
                </a:cubicBezTo>
                <a:cubicBezTo>
                  <a:pt x="575" y="681"/>
                  <a:pt x="576" y="680"/>
                  <a:pt x="576" y="680"/>
                </a:cubicBezTo>
                <a:cubicBezTo>
                  <a:pt x="579" y="680"/>
                  <a:pt x="581" y="678"/>
                  <a:pt x="583" y="677"/>
                </a:cubicBezTo>
                <a:cubicBezTo>
                  <a:pt x="584" y="676"/>
                  <a:pt x="584" y="677"/>
                  <a:pt x="585" y="676"/>
                </a:cubicBezTo>
                <a:cubicBezTo>
                  <a:pt x="586" y="677"/>
                  <a:pt x="586" y="678"/>
                  <a:pt x="587" y="679"/>
                </a:cubicBezTo>
                <a:cubicBezTo>
                  <a:pt x="587" y="679"/>
                  <a:pt x="588" y="680"/>
                  <a:pt x="588" y="681"/>
                </a:cubicBezTo>
                <a:cubicBezTo>
                  <a:pt x="589" y="682"/>
                  <a:pt x="589" y="683"/>
                  <a:pt x="590" y="684"/>
                </a:cubicBezTo>
                <a:cubicBezTo>
                  <a:pt x="592" y="685"/>
                  <a:pt x="592" y="687"/>
                  <a:pt x="593" y="688"/>
                </a:cubicBezTo>
                <a:cubicBezTo>
                  <a:pt x="594" y="690"/>
                  <a:pt x="595" y="692"/>
                  <a:pt x="596" y="694"/>
                </a:cubicBezTo>
                <a:cubicBezTo>
                  <a:pt x="597" y="696"/>
                  <a:pt x="597" y="697"/>
                  <a:pt x="599" y="698"/>
                </a:cubicBezTo>
                <a:cubicBezTo>
                  <a:pt x="599" y="699"/>
                  <a:pt x="600" y="700"/>
                  <a:pt x="600" y="701"/>
                </a:cubicBezTo>
                <a:cubicBezTo>
                  <a:pt x="601" y="702"/>
                  <a:pt x="601" y="704"/>
                  <a:pt x="602" y="705"/>
                </a:cubicBezTo>
                <a:cubicBezTo>
                  <a:pt x="603" y="706"/>
                  <a:pt x="603" y="707"/>
                  <a:pt x="602" y="708"/>
                </a:cubicBezTo>
                <a:cubicBezTo>
                  <a:pt x="601" y="709"/>
                  <a:pt x="600" y="709"/>
                  <a:pt x="599" y="710"/>
                </a:cubicBezTo>
                <a:cubicBezTo>
                  <a:pt x="598" y="708"/>
                  <a:pt x="597" y="707"/>
                  <a:pt x="596" y="706"/>
                </a:cubicBezTo>
                <a:cubicBezTo>
                  <a:pt x="595" y="706"/>
                  <a:pt x="595" y="706"/>
                  <a:pt x="595" y="706"/>
                </a:cubicBezTo>
                <a:cubicBezTo>
                  <a:pt x="595" y="708"/>
                  <a:pt x="595" y="709"/>
                  <a:pt x="595" y="711"/>
                </a:cubicBezTo>
                <a:cubicBezTo>
                  <a:pt x="595" y="712"/>
                  <a:pt x="594" y="712"/>
                  <a:pt x="594" y="713"/>
                </a:cubicBezTo>
                <a:cubicBezTo>
                  <a:pt x="593" y="714"/>
                  <a:pt x="591" y="714"/>
                  <a:pt x="590" y="715"/>
                </a:cubicBezTo>
                <a:cubicBezTo>
                  <a:pt x="589" y="716"/>
                  <a:pt x="589" y="716"/>
                  <a:pt x="588" y="716"/>
                </a:cubicBezTo>
                <a:cubicBezTo>
                  <a:pt x="588" y="717"/>
                  <a:pt x="587" y="717"/>
                  <a:pt x="586" y="717"/>
                </a:cubicBezTo>
                <a:cubicBezTo>
                  <a:pt x="585" y="717"/>
                  <a:pt x="584" y="719"/>
                  <a:pt x="583" y="717"/>
                </a:cubicBezTo>
                <a:cubicBezTo>
                  <a:pt x="583" y="717"/>
                  <a:pt x="583" y="717"/>
                  <a:pt x="582" y="717"/>
                </a:cubicBezTo>
                <a:cubicBezTo>
                  <a:pt x="582" y="717"/>
                  <a:pt x="581" y="718"/>
                  <a:pt x="580" y="717"/>
                </a:cubicBezTo>
                <a:cubicBezTo>
                  <a:pt x="580" y="716"/>
                  <a:pt x="578" y="717"/>
                  <a:pt x="578" y="716"/>
                </a:cubicBezTo>
                <a:cubicBezTo>
                  <a:pt x="577" y="714"/>
                  <a:pt x="576" y="715"/>
                  <a:pt x="575" y="714"/>
                </a:cubicBezTo>
                <a:cubicBezTo>
                  <a:pt x="574" y="713"/>
                  <a:pt x="574" y="713"/>
                  <a:pt x="573" y="712"/>
                </a:cubicBezTo>
                <a:cubicBezTo>
                  <a:pt x="573" y="711"/>
                  <a:pt x="572" y="710"/>
                  <a:pt x="571" y="710"/>
                </a:cubicBezTo>
                <a:cubicBezTo>
                  <a:pt x="570" y="709"/>
                  <a:pt x="570" y="708"/>
                  <a:pt x="570" y="707"/>
                </a:cubicBezTo>
                <a:cubicBezTo>
                  <a:pt x="569" y="706"/>
                  <a:pt x="568" y="706"/>
                  <a:pt x="567" y="705"/>
                </a:cubicBezTo>
                <a:cubicBezTo>
                  <a:pt x="567" y="704"/>
                  <a:pt x="567" y="703"/>
                  <a:pt x="566" y="703"/>
                </a:cubicBezTo>
                <a:cubicBezTo>
                  <a:pt x="564" y="702"/>
                  <a:pt x="564" y="700"/>
                  <a:pt x="563" y="698"/>
                </a:cubicBezTo>
                <a:cubicBezTo>
                  <a:pt x="562" y="697"/>
                  <a:pt x="561" y="696"/>
                  <a:pt x="560" y="695"/>
                </a:cubicBezTo>
                <a:cubicBezTo>
                  <a:pt x="560" y="693"/>
                  <a:pt x="559" y="692"/>
                  <a:pt x="558" y="691"/>
                </a:cubicBezTo>
                <a:cubicBezTo>
                  <a:pt x="557" y="690"/>
                  <a:pt x="557" y="689"/>
                  <a:pt x="556" y="688"/>
                </a:cubicBezTo>
                <a:cubicBezTo>
                  <a:pt x="556" y="687"/>
                  <a:pt x="555" y="685"/>
                  <a:pt x="554" y="684"/>
                </a:cubicBezTo>
                <a:cubicBezTo>
                  <a:pt x="554" y="683"/>
                  <a:pt x="554" y="682"/>
                  <a:pt x="553" y="681"/>
                </a:cubicBezTo>
                <a:cubicBezTo>
                  <a:pt x="553" y="679"/>
                  <a:pt x="551" y="679"/>
                  <a:pt x="551" y="677"/>
                </a:cubicBezTo>
                <a:cubicBezTo>
                  <a:pt x="551" y="676"/>
                  <a:pt x="550" y="676"/>
                  <a:pt x="550" y="675"/>
                </a:cubicBezTo>
                <a:cubicBezTo>
                  <a:pt x="550" y="674"/>
                  <a:pt x="549" y="673"/>
                  <a:pt x="549" y="672"/>
                </a:cubicBezTo>
                <a:cubicBezTo>
                  <a:pt x="548" y="671"/>
                  <a:pt x="548" y="670"/>
                  <a:pt x="548" y="669"/>
                </a:cubicBezTo>
                <a:cubicBezTo>
                  <a:pt x="547" y="669"/>
                  <a:pt x="547" y="668"/>
                  <a:pt x="547" y="666"/>
                </a:cubicBezTo>
                <a:cubicBezTo>
                  <a:pt x="547" y="665"/>
                  <a:pt x="547" y="664"/>
                  <a:pt x="547" y="663"/>
                </a:cubicBezTo>
                <a:cubicBezTo>
                  <a:pt x="547" y="661"/>
                  <a:pt x="546" y="660"/>
                  <a:pt x="548" y="659"/>
                </a:cubicBezTo>
                <a:cubicBezTo>
                  <a:pt x="548" y="656"/>
                  <a:pt x="548" y="656"/>
                  <a:pt x="548" y="656"/>
                </a:cubicBezTo>
                <a:cubicBezTo>
                  <a:pt x="548" y="655"/>
                  <a:pt x="549" y="655"/>
                  <a:pt x="550" y="654"/>
                </a:cubicBezTo>
                <a:cubicBezTo>
                  <a:pt x="550" y="653"/>
                  <a:pt x="552" y="653"/>
                  <a:pt x="553" y="652"/>
                </a:cubicBezTo>
                <a:cubicBezTo>
                  <a:pt x="554" y="651"/>
                  <a:pt x="554" y="652"/>
                  <a:pt x="554" y="653"/>
                </a:cubicBezTo>
                <a:cubicBezTo>
                  <a:pt x="554" y="653"/>
                  <a:pt x="554" y="654"/>
                  <a:pt x="554" y="654"/>
                </a:cubicBezTo>
                <a:cubicBezTo>
                  <a:pt x="555" y="654"/>
                  <a:pt x="554" y="654"/>
                  <a:pt x="554" y="654"/>
                </a:cubicBezTo>
                <a:cubicBezTo>
                  <a:pt x="554" y="654"/>
                  <a:pt x="554" y="654"/>
                  <a:pt x="553" y="654"/>
                </a:cubicBezTo>
                <a:cubicBezTo>
                  <a:pt x="553" y="654"/>
                  <a:pt x="553" y="654"/>
                  <a:pt x="553" y="654"/>
                </a:cubicBezTo>
                <a:cubicBezTo>
                  <a:pt x="553" y="654"/>
                  <a:pt x="553" y="654"/>
                  <a:pt x="553" y="655"/>
                </a:cubicBezTo>
                <a:cubicBezTo>
                  <a:pt x="554" y="655"/>
                  <a:pt x="554" y="655"/>
                  <a:pt x="554" y="654"/>
                </a:cubicBezTo>
                <a:moveTo>
                  <a:pt x="586" y="715"/>
                </a:moveTo>
                <a:cubicBezTo>
                  <a:pt x="586" y="715"/>
                  <a:pt x="585" y="715"/>
                  <a:pt x="585" y="714"/>
                </a:cubicBezTo>
                <a:cubicBezTo>
                  <a:pt x="585" y="714"/>
                  <a:pt x="585" y="715"/>
                  <a:pt x="585" y="715"/>
                </a:cubicBezTo>
                <a:cubicBezTo>
                  <a:pt x="585" y="715"/>
                  <a:pt x="585" y="715"/>
                  <a:pt x="585" y="715"/>
                </a:cubicBezTo>
                <a:cubicBezTo>
                  <a:pt x="585" y="715"/>
                  <a:pt x="586" y="715"/>
                  <a:pt x="586" y="715"/>
                </a:cubicBezTo>
                <a:moveTo>
                  <a:pt x="256" y="650"/>
                </a:moveTo>
                <a:cubicBezTo>
                  <a:pt x="257" y="650"/>
                  <a:pt x="257" y="650"/>
                  <a:pt x="258" y="650"/>
                </a:cubicBezTo>
                <a:cubicBezTo>
                  <a:pt x="259" y="650"/>
                  <a:pt x="259" y="650"/>
                  <a:pt x="260" y="651"/>
                </a:cubicBezTo>
                <a:cubicBezTo>
                  <a:pt x="260" y="651"/>
                  <a:pt x="261" y="651"/>
                  <a:pt x="261" y="651"/>
                </a:cubicBezTo>
                <a:cubicBezTo>
                  <a:pt x="262" y="651"/>
                  <a:pt x="262" y="651"/>
                  <a:pt x="263" y="652"/>
                </a:cubicBezTo>
                <a:cubicBezTo>
                  <a:pt x="263" y="652"/>
                  <a:pt x="264" y="652"/>
                  <a:pt x="264" y="652"/>
                </a:cubicBezTo>
                <a:cubicBezTo>
                  <a:pt x="264" y="653"/>
                  <a:pt x="264" y="654"/>
                  <a:pt x="264" y="655"/>
                </a:cubicBezTo>
                <a:cubicBezTo>
                  <a:pt x="263" y="655"/>
                  <a:pt x="263" y="656"/>
                  <a:pt x="262" y="657"/>
                </a:cubicBezTo>
                <a:cubicBezTo>
                  <a:pt x="262" y="658"/>
                  <a:pt x="261" y="659"/>
                  <a:pt x="261" y="660"/>
                </a:cubicBezTo>
                <a:cubicBezTo>
                  <a:pt x="262" y="661"/>
                  <a:pt x="261" y="661"/>
                  <a:pt x="260" y="662"/>
                </a:cubicBezTo>
                <a:cubicBezTo>
                  <a:pt x="260" y="663"/>
                  <a:pt x="260" y="663"/>
                  <a:pt x="260" y="664"/>
                </a:cubicBezTo>
                <a:cubicBezTo>
                  <a:pt x="259" y="665"/>
                  <a:pt x="258" y="665"/>
                  <a:pt x="259" y="667"/>
                </a:cubicBezTo>
                <a:cubicBezTo>
                  <a:pt x="259" y="667"/>
                  <a:pt x="258" y="668"/>
                  <a:pt x="258" y="669"/>
                </a:cubicBezTo>
                <a:cubicBezTo>
                  <a:pt x="257" y="669"/>
                  <a:pt x="258" y="670"/>
                  <a:pt x="257" y="670"/>
                </a:cubicBezTo>
                <a:cubicBezTo>
                  <a:pt x="256" y="672"/>
                  <a:pt x="255" y="674"/>
                  <a:pt x="254" y="677"/>
                </a:cubicBezTo>
                <a:cubicBezTo>
                  <a:pt x="254" y="678"/>
                  <a:pt x="253" y="679"/>
                  <a:pt x="253" y="680"/>
                </a:cubicBezTo>
                <a:cubicBezTo>
                  <a:pt x="253" y="681"/>
                  <a:pt x="253" y="681"/>
                  <a:pt x="252" y="681"/>
                </a:cubicBezTo>
                <a:cubicBezTo>
                  <a:pt x="252" y="682"/>
                  <a:pt x="251" y="683"/>
                  <a:pt x="251" y="684"/>
                </a:cubicBezTo>
                <a:cubicBezTo>
                  <a:pt x="251" y="685"/>
                  <a:pt x="250" y="686"/>
                  <a:pt x="250" y="687"/>
                </a:cubicBezTo>
                <a:cubicBezTo>
                  <a:pt x="250" y="688"/>
                  <a:pt x="249" y="689"/>
                  <a:pt x="249" y="690"/>
                </a:cubicBezTo>
                <a:cubicBezTo>
                  <a:pt x="249" y="691"/>
                  <a:pt x="248" y="692"/>
                  <a:pt x="248" y="693"/>
                </a:cubicBezTo>
                <a:cubicBezTo>
                  <a:pt x="248" y="693"/>
                  <a:pt x="248" y="694"/>
                  <a:pt x="248" y="694"/>
                </a:cubicBezTo>
                <a:cubicBezTo>
                  <a:pt x="247" y="695"/>
                  <a:pt x="247" y="696"/>
                  <a:pt x="247" y="697"/>
                </a:cubicBezTo>
                <a:cubicBezTo>
                  <a:pt x="246" y="697"/>
                  <a:pt x="246" y="698"/>
                  <a:pt x="246" y="699"/>
                </a:cubicBezTo>
                <a:cubicBezTo>
                  <a:pt x="245" y="700"/>
                  <a:pt x="245" y="700"/>
                  <a:pt x="245" y="701"/>
                </a:cubicBezTo>
                <a:cubicBezTo>
                  <a:pt x="245" y="702"/>
                  <a:pt x="244" y="702"/>
                  <a:pt x="244" y="703"/>
                </a:cubicBezTo>
                <a:cubicBezTo>
                  <a:pt x="244" y="704"/>
                  <a:pt x="243" y="705"/>
                  <a:pt x="242" y="705"/>
                </a:cubicBezTo>
                <a:cubicBezTo>
                  <a:pt x="242" y="706"/>
                  <a:pt x="243" y="707"/>
                  <a:pt x="242" y="708"/>
                </a:cubicBezTo>
                <a:cubicBezTo>
                  <a:pt x="241" y="708"/>
                  <a:pt x="242" y="709"/>
                  <a:pt x="241" y="710"/>
                </a:cubicBezTo>
                <a:cubicBezTo>
                  <a:pt x="241" y="711"/>
                  <a:pt x="240" y="712"/>
                  <a:pt x="240" y="714"/>
                </a:cubicBezTo>
                <a:cubicBezTo>
                  <a:pt x="239" y="716"/>
                  <a:pt x="238" y="717"/>
                  <a:pt x="237" y="719"/>
                </a:cubicBezTo>
                <a:cubicBezTo>
                  <a:pt x="237" y="720"/>
                  <a:pt x="236" y="720"/>
                  <a:pt x="236" y="720"/>
                </a:cubicBezTo>
                <a:cubicBezTo>
                  <a:pt x="234" y="719"/>
                  <a:pt x="233" y="719"/>
                  <a:pt x="231" y="717"/>
                </a:cubicBezTo>
                <a:cubicBezTo>
                  <a:pt x="230" y="717"/>
                  <a:pt x="230" y="717"/>
                  <a:pt x="231" y="716"/>
                </a:cubicBezTo>
                <a:cubicBezTo>
                  <a:pt x="231" y="715"/>
                  <a:pt x="231" y="714"/>
                  <a:pt x="232" y="713"/>
                </a:cubicBezTo>
                <a:cubicBezTo>
                  <a:pt x="232" y="713"/>
                  <a:pt x="232" y="712"/>
                  <a:pt x="233" y="711"/>
                </a:cubicBezTo>
                <a:cubicBezTo>
                  <a:pt x="233" y="710"/>
                  <a:pt x="234" y="709"/>
                  <a:pt x="234" y="708"/>
                </a:cubicBezTo>
                <a:cubicBezTo>
                  <a:pt x="234" y="706"/>
                  <a:pt x="235" y="705"/>
                  <a:pt x="236" y="704"/>
                </a:cubicBezTo>
                <a:cubicBezTo>
                  <a:pt x="236" y="703"/>
                  <a:pt x="237" y="702"/>
                  <a:pt x="238" y="701"/>
                </a:cubicBezTo>
                <a:cubicBezTo>
                  <a:pt x="238" y="700"/>
                  <a:pt x="238" y="698"/>
                  <a:pt x="239" y="698"/>
                </a:cubicBezTo>
                <a:cubicBezTo>
                  <a:pt x="239" y="698"/>
                  <a:pt x="238" y="697"/>
                  <a:pt x="238" y="696"/>
                </a:cubicBezTo>
                <a:cubicBezTo>
                  <a:pt x="238" y="696"/>
                  <a:pt x="237" y="696"/>
                  <a:pt x="237" y="695"/>
                </a:cubicBezTo>
                <a:cubicBezTo>
                  <a:pt x="235" y="695"/>
                  <a:pt x="234" y="694"/>
                  <a:pt x="233" y="693"/>
                </a:cubicBezTo>
                <a:cubicBezTo>
                  <a:pt x="232" y="693"/>
                  <a:pt x="231" y="692"/>
                  <a:pt x="230" y="692"/>
                </a:cubicBezTo>
                <a:cubicBezTo>
                  <a:pt x="230" y="692"/>
                  <a:pt x="229" y="694"/>
                  <a:pt x="228" y="694"/>
                </a:cubicBezTo>
                <a:cubicBezTo>
                  <a:pt x="227" y="695"/>
                  <a:pt x="225" y="697"/>
                  <a:pt x="224" y="698"/>
                </a:cubicBezTo>
                <a:cubicBezTo>
                  <a:pt x="222" y="701"/>
                  <a:pt x="220" y="703"/>
                  <a:pt x="218" y="705"/>
                </a:cubicBezTo>
                <a:cubicBezTo>
                  <a:pt x="217" y="706"/>
                  <a:pt x="217" y="707"/>
                  <a:pt x="216" y="708"/>
                </a:cubicBezTo>
                <a:cubicBezTo>
                  <a:pt x="216" y="708"/>
                  <a:pt x="215" y="708"/>
                  <a:pt x="215" y="708"/>
                </a:cubicBezTo>
                <a:cubicBezTo>
                  <a:pt x="214" y="707"/>
                  <a:pt x="212" y="707"/>
                  <a:pt x="211" y="706"/>
                </a:cubicBezTo>
                <a:cubicBezTo>
                  <a:pt x="211" y="705"/>
                  <a:pt x="211" y="705"/>
                  <a:pt x="211" y="705"/>
                </a:cubicBezTo>
                <a:cubicBezTo>
                  <a:pt x="212" y="704"/>
                  <a:pt x="212" y="703"/>
                  <a:pt x="212" y="702"/>
                </a:cubicBezTo>
                <a:cubicBezTo>
                  <a:pt x="213" y="701"/>
                  <a:pt x="214" y="701"/>
                  <a:pt x="214" y="700"/>
                </a:cubicBezTo>
                <a:cubicBezTo>
                  <a:pt x="215" y="700"/>
                  <a:pt x="215" y="699"/>
                  <a:pt x="215" y="698"/>
                </a:cubicBezTo>
                <a:cubicBezTo>
                  <a:pt x="216" y="697"/>
                  <a:pt x="217" y="697"/>
                  <a:pt x="218" y="696"/>
                </a:cubicBezTo>
                <a:cubicBezTo>
                  <a:pt x="218" y="695"/>
                  <a:pt x="219" y="694"/>
                  <a:pt x="219" y="693"/>
                </a:cubicBezTo>
                <a:cubicBezTo>
                  <a:pt x="220" y="692"/>
                  <a:pt x="221" y="692"/>
                  <a:pt x="222" y="691"/>
                </a:cubicBezTo>
                <a:cubicBezTo>
                  <a:pt x="223" y="689"/>
                  <a:pt x="225" y="688"/>
                  <a:pt x="226" y="686"/>
                </a:cubicBezTo>
                <a:cubicBezTo>
                  <a:pt x="227" y="684"/>
                  <a:pt x="229" y="683"/>
                  <a:pt x="230" y="681"/>
                </a:cubicBezTo>
                <a:cubicBezTo>
                  <a:pt x="232" y="678"/>
                  <a:pt x="235" y="676"/>
                  <a:pt x="238" y="673"/>
                </a:cubicBezTo>
                <a:cubicBezTo>
                  <a:pt x="239" y="672"/>
                  <a:pt x="240" y="671"/>
                  <a:pt x="240" y="670"/>
                </a:cubicBezTo>
                <a:cubicBezTo>
                  <a:pt x="241" y="668"/>
                  <a:pt x="241" y="668"/>
                  <a:pt x="242" y="667"/>
                </a:cubicBezTo>
                <a:cubicBezTo>
                  <a:pt x="243" y="666"/>
                  <a:pt x="244" y="666"/>
                  <a:pt x="244" y="666"/>
                </a:cubicBezTo>
                <a:cubicBezTo>
                  <a:pt x="244" y="665"/>
                  <a:pt x="245" y="664"/>
                  <a:pt x="245" y="664"/>
                </a:cubicBezTo>
                <a:cubicBezTo>
                  <a:pt x="246" y="663"/>
                  <a:pt x="247" y="663"/>
                  <a:pt x="247" y="662"/>
                </a:cubicBezTo>
                <a:cubicBezTo>
                  <a:pt x="247" y="660"/>
                  <a:pt x="250" y="659"/>
                  <a:pt x="250" y="657"/>
                </a:cubicBezTo>
                <a:cubicBezTo>
                  <a:pt x="252" y="656"/>
                  <a:pt x="252" y="654"/>
                  <a:pt x="254" y="654"/>
                </a:cubicBezTo>
                <a:cubicBezTo>
                  <a:pt x="255" y="653"/>
                  <a:pt x="255" y="651"/>
                  <a:pt x="256" y="650"/>
                </a:cubicBezTo>
                <a:moveTo>
                  <a:pt x="253" y="663"/>
                </a:moveTo>
                <a:cubicBezTo>
                  <a:pt x="252" y="663"/>
                  <a:pt x="252" y="664"/>
                  <a:pt x="251" y="665"/>
                </a:cubicBezTo>
                <a:cubicBezTo>
                  <a:pt x="251" y="665"/>
                  <a:pt x="251" y="665"/>
                  <a:pt x="251" y="666"/>
                </a:cubicBezTo>
                <a:cubicBezTo>
                  <a:pt x="250" y="667"/>
                  <a:pt x="249" y="668"/>
                  <a:pt x="248" y="669"/>
                </a:cubicBezTo>
                <a:cubicBezTo>
                  <a:pt x="246" y="670"/>
                  <a:pt x="246" y="671"/>
                  <a:pt x="245" y="672"/>
                </a:cubicBezTo>
                <a:cubicBezTo>
                  <a:pt x="244" y="674"/>
                  <a:pt x="242" y="675"/>
                  <a:pt x="241" y="677"/>
                </a:cubicBezTo>
                <a:cubicBezTo>
                  <a:pt x="241" y="678"/>
                  <a:pt x="240" y="679"/>
                  <a:pt x="239" y="679"/>
                </a:cubicBezTo>
                <a:cubicBezTo>
                  <a:pt x="238" y="680"/>
                  <a:pt x="238" y="681"/>
                  <a:pt x="237" y="682"/>
                </a:cubicBezTo>
                <a:cubicBezTo>
                  <a:pt x="236" y="682"/>
                  <a:pt x="237" y="684"/>
                  <a:pt x="236" y="684"/>
                </a:cubicBezTo>
                <a:cubicBezTo>
                  <a:pt x="235" y="685"/>
                  <a:pt x="234" y="686"/>
                  <a:pt x="234" y="687"/>
                </a:cubicBezTo>
                <a:cubicBezTo>
                  <a:pt x="236" y="687"/>
                  <a:pt x="236" y="688"/>
                  <a:pt x="237" y="689"/>
                </a:cubicBezTo>
                <a:cubicBezTo>
                  <a:pt x="239" y="689"/>
                  <a:pt x="240" y="690"/>
                  <a:pt x="241" y="690"/>
                </a:cubicBezTo>
                <a:cubicBezTo>
                  <a:pt x="242" y="690"/>
                  <a:pt x="242" y="689"/>
                  <a:pt x="242" y="688"/>
                </a:cubicBezTo>
                <a:cubicBezTo>
                  <a:pt x="243" y="687"/>
                  <a:pt x="244" y="686"/>
                  <a:pt x="243" y="685"/>
                </a:cubicBezTo>
                <a:cubicBezTo>
                  <a:pt x="243" y="685"/>
                  <a:pt x="244" y="684"/>
                  <a:pt x="244" y="684"/>
                </a:cubicBezTo>
                <a:cubicBezTo>
                  <a:pt x="244" y="683"/>
                  <a:pt x="245" y="683"/>
                  <a:pt x="245" y="682"/>
                </a:cubicBezTo>
                <a:cubicBezTo>
                  <a:pt x="245" y="681"/>
                  <a:pt x="247" y="681"/>
                  <a:pt x="246" y="680"/>
                </a:cubicBezTo>
                <a:cubicBezTo>
                  <a:pt x="246" y="679"/>
                  <a:pt x="247" y="678"/>
                  <a:pt x="247" y="677"/>
                </a:cubicBezTo>
                <a:cubicBezTo>
                  <a:pt x="247" y="676"/>
                  <a:pt x="247" y="676"/>
                  <a:pt x="248" y="675"/>
                </a:cubicBezTo>
                <a:cubicBezTo>
                  <a:pt x="249" y="675"/>
                  <a:pt x="249" y="674"/>
                  <a:pt x="249" y="673"/>
                </a:cubicBezTo>
                <a:cubicBezTo>
                  <a:pt x="249" y="672"/>
                  <a:pt x="251" y="671"/>
                  <a:pt x="250" y="670"/>
                </a:cubicBezTo>
                <a:cubicBezTo>
                  <a:pt x="251" y="669"/>
                  <a:pt x="251" y="667"/>
                  <a:pt x="252" y="667"/>
                </a:cubicBezTo>
                <a:cubicBezTo>
                  <a:pt x="252" y="665"/>
                  <a:pt x="253" y="665"/>
                  <a:pt x="253" y="662"/>
                </a:cubicBezTo>
                <a:cubicBezTo>
                  <a:pt x="253" y="662"/>
                  <a:pt x="253" y="663"/>
                  <a:pt x="253" y="663"/>
                </a:cubicBezTo>
                <a:cubicBezTo>
                  <a:pt x="253" y="663"/>
                  <a:pt x="253" y="663"/>
                  <a:pt x="253" y="663"/>
                </a:cubicBezTo>
                <a:cubicBezTo>
                  <a:pt x="253" y="663"/>
                  <a:pt x="253" y="663"/>
                  <a:pt x="253" y="663"/>
                </a:cubicBezTo>
                <a:cubicBezTo>
                  <a:pt x="253" y="663"/>
                  <a:pt x="254" y="663"/>
                  <a:pt x="254" y="663"/>
                </a:cubicBezTo>
                <a:cubicBezTo>
                  <a:pt x="254" y="663"/>
                  <a:pt x="254" y="662"/>
                  <a:pt x="253" y="663"/>
                </a:cubicBezTo>
                <a:moveTo>
                  <a:pt x="259" y="652"/>
                </a:moveTo>
                <a:cubicBezTo>
                  <a:pt x="260" y="653"/>
                  <a:pt x="261" y="653"/>
                  <a:pt x="261" y="652"/>
                </a:cubicBezTo>
                <a:cubicBezTo>
                  <a:pt x="261" y="652"/>
                  <a:pt x="260" y="652"/>
                  <a:pt x="259" y="652"/>
                </a:cubicBezTo>
                <a:moveTo>
                  <a:pt x="257" y="653"/>
                </a:moveTo>
                <a:cubicBezTo>
                  <a:pt x="257" y="653"/>
                  <a:pt x="257" y="653"/>
                  <a:pt x="257" y="654"/>
                </a:cubicBezTo>
                <a:cubicBezTo>
                  <a:pt x="257" y="654"/>
                  <a:pt x="257" y="653"/>
                  <a:pt x="257" y="653"/>
                </a:cubicBezTo>
                <a:cubicBezTo>
                  <a:pt x="257" y="653"/>
                  <a:pt x="257" y="653"/>
                  <a:pt x="257" y="653"/>
                </a:cubicBezTo>
                <a:cubicBezTo>
                  <a:pt x="257" y="653"/>
                  <a:pt x="257" y="653"/>
                  <a:pt x="257" y="653"/>
                </a:cubicBezTo>
                <a:moveTo>
                  <a:pt x="188" y="134"/>
                </a:moveTo>
                <a:cubicBezTo>
                  <a:pt x="187" y="135"/>
                  <a:pt x="186" y="135"/>
                  <a:pt x="185" y="134"/>
                </a:cubicBezTo>
                <a:cubicBezTo>
                  <a:pt x="185" y="133"/>
                  <a:pt x="185" y="132"/>
                  <a:pt x="184" y="132"/>
                </a:cubicBezTo>
                <a:cubicBezTo>
                  <a:pt x="184" y="131"/>
                  <a:pt x="183" y="131"/>
                  <a:pt x="183" y="131"/>
                </a:cubicBezTo>
                <a:cubicBezTo>
                  <a:pt x="183" y="130"/>
                  <a:pt x="183" y="130"/>
                  <a:pt x="183" y="129"/>
                </a:cubicBezTo>
                <a:cubicBezTo>
                  <a:pt x="184" y="128"/>
                  <a:pt x="185" y="128"/>
                  <a:pt x="185" y="129"/>
                </a:cubicBezTo>
                <a:cubicBezTo>
                  <a:pt x="185" y="129"/>
                  <a:pt x="185" y="129"/>
                  <a:pt x="185" y="129"/>
                </a:cubicBezTo>
                <a:cubicBezTo>
                  <a:pt x="185" y="129"/>
                  <a:pt x="185" y="129"/>
                  <a:pt x="185" y="130"/>
                </a:cubicBezTo>
                <a:cubicBezTo>
                  <a:pt x="185" y="130"/>
                  <a:pt x="185" y="130"/>
                  <a:pt x="185" y="130"/>
                </a:cubicBezTo>
                <a:cubicBezTo>
                  <a:pt x="186" y="130"/>
                  <a:pt x="186" y="130"/>
                  <a:pt x="187" y="129"/>
                </a:cubicBezTo>
                <a:cubicBezTo>
                  <a:pt x="187" y="129"/>
                  <a:pt x="188" y="128"/>
                  <a:pt x="189" y="128"/>
                </a:cubicBezTo>
                <a:cubicBezTo>
                  <a:pt x="190" y="128"/>
                  <a:pt x="190" y="128"/>
                  <a:pt x="191" y="130"/>
                </a:cubicBezTo>
                <a:cubicBezTo>
                  <a:pt x="191" y="131"/>
                  <a:pt x="191" y="131"/>
                  <a:pt x="190" y="132"/>
                </a:cubicBezTo>
                <a:cubicBezTo>
                  <a:pt x="190" y="133"/>
                  <a:pt x="189" y="133"/>
                  <a:pt x="189" y="134"/>
                </a:cubicBezTo>
                <a:cubicBezTo>
                  <a:pt x="189" y="135"/>
                  <a:pt x="189" y="136"/>
                  <a:pt x="189" y="137"/>
                </a:cubicBezTo>
                <a:cubicBezTo>
                  <a:pt x="190" y="138"/>
                  <a:pt x="190" y="139"/>
                  <a:pt x="191" y="139"/>
                </a:cubicBezTo>
                <a:cubicBezTo>
                  <a:pt x="192" y="140"/>
                  <a:pt x="192" y="141"/>
                  <a:pt x="193" y="142"/>
                </a:cubicBezTo>
                <a:cubicBezTo>
                  <a:pt x="193" y="143"/>
                  <a:pt x="193" y="144"/>
                  <a:pt x="194" y="145"/>
                </a:cubicBezTo>
                <a:cubicBezTo>
                  <a:pt x="195" y="146"/>
                  <a:pt x="195" y="147"/>
                  <a:pt x="196" y="147"/>
                </a:cubicBezTo>
                <a:cubicBezTo>
                  <a:pt x="196" y="148"/>
                  <a:pt x="196" y="149"/>
                  <a:pt x="197" y="150"/>
                </a:cubicBezTo>
                <a:cubicBezTo>
                  <a:pt x="198" y="151"/>
                  <a:pt x="198" y="152"/>
                  <a:pt x="199" y="153"/>
                </a:cubicBezTo>
                <a:cubicBezTo>
                  <a:pt x="200" y="153"/>
                  <a:pt x="201" y="154"/>
                  <a:pt x="201" y="155"/>
                </a:cubicBezTo>
                <a:cubicBezTo>
                  <a:pt x="201" y="156"/>
                  <a:pt x="202" y="156"/>
                  <a:pt x="203" y="157"/>
                </a:cubicBezTo>
                <a:cubicBezTo>
                  <a:pt x="204" y="158"/>
                  <a:pt x="204" y="159"/>
                  <a:pt x="205" y="160"/>
                </a:cubicBezTo>
                <a:cubicBezTo>
                  <a:pt x="206" y="161"/>
                  <a:pt x="206" y="162"/>
                  <a:pt x="207" y="163"/>
                </a:cubicBezTo>
                <a:cubicBezTo>
                  <a:pt x="208" y="164"/>
                  <a:pt x="209" y="165"/>
                  <a:pt x="210" y="166"/>
                </a:cubicBezTo>
                <a:cubicBezTo>
                  <a:pt x="210" y="168"/>
                  <a:pt x="212" y="169"/>
                  <a:pt x="213" y="171"/>
                </a:cubicBezTo>
                <a:cubicBezTo>
                  <a:pt x="214" y="172"/>
                  <a:pt x="215" y="173"/>
                  <a:pt x="216" y="174"/>
                </a:cubicBezTo>
                <a:cubicBezTo>
                  <a:pt x="216" y="175"/>
                  <a:pt x="216" y="176"/>
                  <a:pt x="215" y="177"/>
                </a:cubicBezTo>
                <a:cubicBezTo>
                  <a:pt x="215" y="177"/>
                  <a:pt x="216" y="178"/>
                  <a:pt x="216" y="178"/>
                </a:cubicBezTo>
                <a:cubicBezTo>
                  <a:pt x="220" y="178"/>
                  <a:pt x="220" y="178"/>
                  <a:pt x="220" y="178"/>
                </a:cubicBezTo>
                <a:cubicBezTo>
                  <a:pt x="221" y="180"/>
                  <a:pt x="222" y="181"/>
                  <a:pt x="223" y="182"/>
                </a:cubicBezTo>
                <a:cubicBezTo>
                  <a:pt x="224" y="182"/>
                  <a:pt x="225" y="183"/>
                  <a:pt x="225" y="184"/>
                </a:cubicBezTo>
                <a:cubicBezTo>
                  <a:pt x="226" y="185"/>
                  <a:pt x="228" y="185"/>
                  <a:pt x="230" y="186"/>
                </a:cubicBezTo>
                <a:cubicBezTo>
                  <a:pt x="231" y="186"/>
                  <a:pt x="232" y="186"/>
                  <a:pt x="232" y="186"/>
                </a:cubicBezTo>
                <a:cubicBezTo>
                  <a:pt x="233" y="185"/>
                  <a:pt x="234" y="185"/>
                  <a:pt x="235" y="184"/>
                </a:cubicBezTo>
                <a:cubicBezTo>
                  <a:pt x="236" y="184"/>
                  <a:pt x="237" y="183"/>
                  <a:pt x="238" y="182"/>
                </a:cubicBezTo>
                <a:cubicBezTo>
                  <a:pt x="238" y="179"/>
                  <a:pt x="238" y="179"/>
                  <a:pt x="238" y="179"/>
                </a:cubicBezTo>
                <a:cubicBezTo>
                  <a:pt x="236" y="178"/>
                  <a:pt x="237" y="177"/>
                  <a:pt x="236" y="176"/>
                </a:cubicBezTo>
                <a:cubicBezTo>
                  <a:pt x="235" y="174"/>
                  <a:pt x="235" y="172"/>
                  <a:pt x="234" y="171"/>
                </a:cubicBezTo>
                <a:cubicBezTo>
                  <a:pt x="233" y="170"/>
                  <a:pt x="232" y="169"/>
                  <a:pt x="232" y="167"/>
                </a:cubicBezTo>
                <a:cubicBezTo>
                  <a:pt x="232" y="166"/>
                  <a:pt x="232" y="166"/>
                  <a:pt x="232" y="167"/>
                </a:cubicBezTo>
                <a:cubicBezTo>
                  <a:pt x="232" y="167"/>
                  <a:pt x="232" y="167"/>
                  <a:pt x="232" y="167"/>
                </a:cubicBezTo>
                <a:cubicBezTo>
                  <a:pt x="232" y="167"/>
                  <a:pt x="232" y="167"/>
                  <a:pt x="232" y="167"/>
                </a:cubicBezTo>
                <a:cubicBezTo>
                  <a:pt x="233" y="167"/>
                  <a:pt x="233" y="167"/>
                  <a:pt x="233" y="167"/>
                </a:cubicBezTo>
                <a:cubicBezTo>
                  <a:pt x="233" y="166"/>
                  <a:pt x="233" y="166"/>
                  <a:pt x="232" y="167"/>
                </a:cubicBezTo>
                <a:cubicBezTo>
                  <a:pt x="231" y="167"/>
                  <a:pt x="231" y="166"/>
                  <a:pt x="230" y="166"/>
                </a:cubicBezTo>
                <a:cubicBezTo>
                  <a:pt x="230" y="164"/>
                  <a:pt x="229" y="164"/>
                  <a:pt x="228" y="163"/>
                </a:cubicBezTo>
                <a:cubicBezTo>
                  <a:pt x="228" y="163"/>
                  <a:pt x="229" y="161"/>
                  <a:pt x="227" y="161"/>
                </a:cubicBezTo>
                <a:cubicBezTo>
                  <a:pt x="228" y="161"/>
                  <a:pt x="228" y="160"/>
                  <a:pt x="228" y="160"/>
                </a:cubicBezTo>
                <a:cubicBezTo>
                  <a:pt x="230" y="160"/>
                  <a:pt x="231" y="160"/>
                  <a:pt x="233" y="160"/>
                </a:cubicBezTo>
                <a:cubicBezTo>
                  <a:pt x="233" y="161"/>
                  <a:pt x="233" y="161"/>
                  <a:pt x="233" y="162"/>
                </a:cubicBezTo>
                <a:cubicBezTo>
                  <a:pt x="233" y="162"/>
                  <a:pt x="233" y="162"/>
                  <a:pt x="233" y="162"/>
                </a:cubicBezTo>
                <a:cubicBezTo>
                  <a:pt x="234" y="162"/>
                  <a:pt x="234" y="161"/>
                  <a:pt x="235" y="161"/>
                </a:cubicBezTo>
                <a:cubicBezTo>
                  <a:pt x="235" y="161"/>
                  <a:pt x="236" y="161"/>
                  <a:pt x="236" y="160"/>
                </a:cubicBezTo>
                <a:cubicBezTo>
                  <a:pt x="236" y="160"/>
                  <a:pt x="236" y="159"/>
                  <a:pt x="237" y="159"/>
                </a:cubicBezTo>
                <a:cubicBezTo>
                  <a:pt x="237" y="160"/>
                  <a:pt x="238" y="160"/>
                  <a:pt x="238" y="160"/>
                </a:cubicBezTo>
                <a:cubicBezTo>
                  <a:pt x="238" y="161"/>
                  <a:pt x="238" y="161"/>
                  <a:pt x="239" y="161"/>
                </a:cubicBezTo>
                <a:cubicBezTo>
                  <a:pt x="239" y="161"/>
                  <a:pt x="239" y="162"/>
                  <a:pt x="240" y="162"/>
                </a:cubicBezTo>
                <a:cubicBezTo>
                  <a:pt x="240" y="164"/>
                  <a:pt x="241" y="166"/>
                  <a:pt x="242" y="168"/>
                </a:cubicBezTo>
                <a:cubicBezTo>
                  <a:pt x="243" y="169"/>
                  <a:pt x="243" y="169"/>
                  <a:pt x="243" y="169"/>
                </a:cubicBezTo>
                <a:cubicBezTo>
                  <a:pt x="244" y="170"/>
                  <a:pt x="244" y="171"/>
                  <a:pt x="244" y="173"/>
                </a:cubicBezTo>
                <a:cubicBezTo>
                  <a:pt x="244" y="173"/>
                  <a:pt x="244" y="173"/>
                  <a:pt x="244" y="174"/>
                </a:cubicBezTo>
                <a:cubicBezTo>
                  <a:pt x="243" y="174"/>
                  <a:pt x="242" y="174"/>
                  <a:pt x="240" y="174"/>
                </a:cubicBezTo>
                <a:cubicBezTo>
                  <a:pt x="240" y="174"/>
                  <a:pt x="240" y="174"/>
                  <a:pt x="240" y="174"/>
                </a:cubicBezTo>
                <a:cubicBezTo>
                  <a:pt x="241" y="174"/>
                  <a:pt x="241" y="173"/>
                  <a:pt x="241" y="173"/>
                </a:cubicBezTo>
                <a:cubicBezTo>
                  <a:pt x="240" y="173"/>
                  <a:pt x="240" y="173"/>
                  <a:pt x="240" y="173"/>
                </a:cubicBezTo>
                <a:cubicBezTo>
                  <a:pt x="240" y="173"/>
                  <a:pt x="240" y="174"/>
                  <a:pt x="240" y="174"/>
                </a:cubicBezTo>
                <a:cubicBezTo>
                  <a:pt x="241" y="174"/>
                  <a:pt x="243" y="175"/>
                  <a:pt x="243" y="175"/>
                </a:cubicBezTo>
                <a:cubicBezTo>
                  <a:pt x="243" y="175"/>
                  <a:pt x="244" y="175"/>
                  <a:pt x="244" y="175"/>
                </a:cubicBezTo>
                <a:cubicBezTo>
                  <a:pt x="244" y="175"/>
                  <a:pt x="245" y="175"/>
                  <a:pt x="245" y="175"/>
                </a:cubicBezTo>
                <a:cubicBezTo>
                  <a:pt x="245" y="176"/>
                  <a:pt x="247" y="177"/>
                  <a:pt x="246" y="179"/>
                </a:cubicBezTo>
                <a:cubicBezTo>
                  <a:pt x="246" y="180"/>
                  <a:pt x="246" y="181"/>
                  <a:pt x="246" y="182"/>
                </a:cubicBezTo>
                <a:cubicBezTo>
                  <a:pt x="246" y="183"/>
                  <a:pt x="245" y="185"/>
                  <a:pt x="245" y="186"/>
                </a:cubicBezTo>
                <a:cubicBezTo>
                  <a:pt x="244" y="187"/>
                  <a:pt x="244" y="188"/>
                  <a:pt x="243" y="189"/>
                </a:cubicBezTo>
                <a:cubicBezTo>
                  <a:pt x="242" y="189"/>
                  <a:pt x="241" y="190"/>
                  <a:pt x="240" y="191"/>
                </a:cubicBezTo>
                <a:cubicBezTo>
                  <a:pt x="240" y="192"/>
                  <a:pt x="239" y="193"/>
                  <a:pt x="238" y="193"/>
                </a:cubicBezTo>
                <a:cubicBezTo>
                  <a:pt x="237" y="193"/>
                  <a:pt x="236" y="193"/>
                  <a:pt x="236" y="194"/>
                </a:cubicBezTo>
                <a:cubicBezTo>
                  <a:pt x="235" y="194"/>
                  <a:pt x="235" y="195"/>
                  <a:pt x="234" y="195"/>
                </a:cubicBezTo>
                <a:cubicBezTo>
                  <a:pt x="233" y="194"/>
                  <a:pt x="232" y="195"/>
                  <a:pt x="232" y="195"/>
                </a:cubicBezTo>
                <a:cubicBezTo>
                  <a:pt x="231" y="196"/>
                  <a:pt x="231" y="195"/>
                  <a:pt x="230" y="195"/>
                </a:cubicBezTo>
                <a:cubicBezTo>
                  <a:pt x="230" y="195"/>
                  <a:pt x="230" y="195"/>
                  <a:pt x="229" y="195"/>
                </a:cubicBezTo>
                <a:cubicBezTo>
                  <a:pt x="228" y="194"/>
                  <a:pt x="227" y="195"/>
                  <a:pt x="226" y="194"/>
                </a:cubicBezTo>
                <a:cubicBezTo>
                  <a:pt x="225" y="193"/>
                  <a:pt x="223" y="193"/>
                  <a:pt x="222" y="192"/>
                </a:cubicBezTo>
                <a:cubicBezTo>
                  <a:pt x="221" y="191"/>
                  <a:pt x="220" y="191"/>
                  <a:pt x="219" y="190"/>
                </a:cubicBezTo>
                <a:cubicBezTo>
                  <a:pt x="218" y="189"/>
                  <a:pt x="218" y="188"/>
                  <a:pt x="217" y="188"/>
                </a:cubicBezTo>
                <a:cubicBezTo>
                  <a:pt x="214" y="186"/>
                  <a:pt x="212" y="183"/>
                  <a:pt x="210" y="181"/>
                </a:cubicBezTo>
                <a:cubicBezTo>
                  <a:pt x="208" y="180"/>
                  <a:pt x="208" y="178"/>
                  <a:pt x="207" y="177"/>
                </a:cubicBezTo>
                <a:cubicBezTo>
                  <a:pt x="205" y="176"/>
                  <a:pt x="204" y="175"/>
                  <a:pt x="203" y="174"/>
                </a:cubicBezTo>
                <a:cubicBezTo>
                  <a:pt x="202" y="173"/>
                  <a:pt x="202" y="172"/>
                  <a:pt x="201" y="171"/>
                </a:cubicBezTo>
                <a:cubicBezTo>
                  <a:pt x="201" y="170"/>
                  <a:pt x="200" y="170"/>
                  <a:pt x="199" y="169"/>
                </a:cubicBezTo>
                <a:cubicBezTo>
                  <a:pt x="199" y="168"/>
                  <a:pt x="199" y="167"/>
                  <a:pt x="198" y="166"/>
                </a:cubicBezTo>
                <a:cubicBezTo>
                  <a:pt x="197" y="166"/>
                  <a:pt x="196" y="165"/>
                  <a:pt x="196" y="164"/>
                </a:cubicBezTo>
                <a:cubicBezTo>
                  <a:pt x="195" y="163"/>
                  <a:pt x="194" y="162"/>
                  <a:pt x="193" y="161"/>
                </a:cubicBezTo>
                <a:cubicBezTo>
                  <a:pt x="192" y="160"/>
                  <a:pt x="192" y="159"/>
                  <a:pt x="191" y="158"/>
                </a:cubicBezTo>
                <a:cubicBezTo>
                  <a:pt x="190" y="157"/>
                  <a:pt x="190" y="155"/>
                  <a:pt x="189" y="155"/>
                </a:cubicBezTo>
                <a:cubicBezTo>
                  <a:pt x="188" y="153"/>
                  <a:pt x="187" y="150"/>
                  <a:pt x="186" y="148"/>
                </a:cubicBezTo>
                <a:cubicBezTo>
                  <a:pt x="185" y="148"/>
                  <a:pt x="186" y="148"/>
                  <a:pt x="186" y="147"/>
                </a:cubicBezTo>
                <a:cubicBezTo>
                  <a:pt x="186" y="147"/>
                  <a:pt x="186" y="147"/>
                  <a:pt x="187" y="147"/>
                </a:cubicBezTo>
                <a:cubicBezTo>
                  <a:pt x="188" y="147"/>
                  <a:pt x="189" y="146"/>
                  <a:pt x="188" y="145"/>
                </a:cubicBezTo>
                <a:cubicBezTo>
                  <a:pt x="188" y="144"/>
                  <a:pt x="189" y="143"/>
                  <a:pt x="189" y="143"/>
                </a:cubicBezTo>
                <a:cubicBezTo>
                  <a:pt x="187" y="141"/>
                  <a:pt x="187" y="141"/>
                  <a:pt x="187" y="141"/>
                </a:cubicBezTo>
                <a:cubicBezTo>
                  <a:pt x="188" y="139"/>
                  <a:pt x="187" y="138"/>
                  <a:pt x="188" y="136"/>
                </a:cubicBezTo>
                <a:cubicBezTo>
                  <a:pt x="188" y="136"/>
                  <a:pt x="187" y="136"/>
                  <a:pt x="188" y="134"/>
                </a:cubicBezTo>
                <a:cubicBezTo>
                  <a:pt x="188" y="134"/>
                  <a:pt x="188" y="134"/>
                  <a:pt x="187" y="134"/>
                </a:cubicBezTo>
                <a:cubicBezTo>
                  <a:pt x="187" y="135"/>
                  <a:pt x="187" y="135"/>
                  <a:pt x="187" y="135"/>
                </a:cubicBezTo>
                <a:cubicBezTo>
                  <a:pt x="187" y="135"/>
                  <a:pt x="188" y="135"/>
                  <a:pt x="188" y="135"/>
                </a:cubicBezTo>
                <a:cubicBezTo>
                  <a:pt x="188" y="135"/>
                  <a:pt x="188" y="134"/>
                  <a:pt x="188" y="134"/>
                </a:cubicBezTo>
                <a:cubicBezTo>
                  <a:pt x="188" y="134"/>
                  <a:pt x="188" y="134"/>
                  <a:pt x="188" y="134"/>
                </a:cubicBezTo>
                <a:moveTo>
                  <a:pt x="232" y="165"/>
                </a:moveTo>
                <a:cubicBezTo>
                  <a:pt x="233" y="165"/>
                  <a:pt x="233" y="165"/>
                  <a:pt x="233" y="165"/>
                </a:cubicBezTo>
                <a:cubicBezTo>
                  <a:pt x="234" y="164"/>
                  <a:pt x="235" y="164"/>
                  <a:pt x="236" y="164"/>
                </a:cubicBezTo>
                <a:cubicBezTo>
                  <a:pt x="236" y="164"/>
                  <a:pt x="237" y="164"/>
                  <a:pt x="237" y="164"/>
                </a:cubicBezTo>
                <a:cubicBezTo>
                  <a:pt x="237" y="164"/>
                  <a:pt x="238" y="164"/>
                  <a:pt x="238" y="163"/>
                </a:cubicBezTo>
                <a:cubicBezTo>
                  <a:pt x="238" y="163"/>
                  <a:pt x="237" y="162"/>
                  <a:pt x="237" y="162"/>
                </a:cubicBezTo>
                <a:cubicBezTo>
                  <a:pt x="237" y="162"/>
                  <a:pt x="236" y="162"/>
                  <a:pt x="236" y="162"/>
                </a:cubicBezTo>
                <a:cubicBezTo>
                  <a:pt x="236" y="163"/>
                  <a:pt x="235" y="163"/>
                  <a:pt x="234" y="163"/>
                </a:cubicBezTo>
                <a:cubicBezTo>
                  <a:pt x="233" y="163"/>
                  <a:pt x="233" y="164"/>
                  <a:pt x="232" y="165"/>
                </a:cubicBezTo>
                <a:moveTo>
                  <a:pt x="235" y="168"/>
                </a:moveTo>
                <a:cubicBezTo>
                  <a:pt x="235" y="168"/>
                  <a:pt x="236" y="168"/>
                  <a:pt x="236" y="169"/>
                </a:cubicBezTo>
                <a:cubicBezTo>
                  <a:pt x="236" y="169"/>
                  <a:pt x="237" y="169"/>
                  <a:pt x="237" y="169"/>
                </a:cubicBezTo>
                <a:cubicBezTo>
                  <a:pt x="237" y="169"/>
                  <a:pt x="238" y="169"/>
                  <a:pt x="238" y="168"/>
                </a:cubicBezTo>
                <a:cubicBezTo>
                  <a:pt x="238" y="168"/>
                  <a:pt x="238" y="167"/>
                  <a:pt x="237" y="167"/>
                </a:cubicBezTo>
                <a:cubicBezTo>
                  <a:pt x="237" y="167"/>
                  <a:pt x="236" y="167"/>
                  <a:pt x="235" y="168"/>
                </a:cubicBezTo>
                <a:moveTo>
                  <a:pt x="217" y="181"/>
                </a:moveTo>
                <a:cubicBezTo>
                  <a:pt x="216" y="180"/>
                  <a:pt x="215" y="180"/>
                  <a:pt x="215" y="181"/>
                </a:cubicBezTo>
                <a:cubicBezTo>
                  <a:pt x="215" y="181"/>
                  <a:pt x="215" y="181"/>
                  <a:pt x="215" y="181"/>
                </a:cubicBezTo>
                <a:cubicBezTo>
                  <a:pt x="215" y="181"/>
                  <a:pt x="216" y="181"/>
                  <a:pt x="217" y="181"/>
                </a:cubicBezTo>
                <a:cubicBezTo>
                  <a:pt x="217" y="181"/>
                  <a:pt x="217" y="181"/>
                  <a:pt x="217" y="181"/>
                </a:cubicBezTo>
                <a:moveTo>
                  <a:pt x="232" y="162"/>
                </a:moveTo>
                <a:cubicBezTo>
                  <a:pt x="232" y="162"/>
                  <a:pt x="232" y="162"/>
                  <a:pt x="232" y="162"/>
                </a:cubicBezTo>
                <a:cubicBezTo>
                  <a:pt x="232" y="162"/>
                  <a:pt x="232" y="162"/>
                  <a:pt x="231" y="162"/>
                </a:cubicBezTo>
                <a:cubicBezTo>
                  <a:pt x="231" y="162"/>
                  <a:pt x="231" y="162"/>
                  <a:pt x="231" y="162"/>
                </a:cubicBezTo>
                <a:cubicBezTo>
                  <a:pt x="231" y="162"/>
                  <a:pt x="231" y="162"/>
                  <a:pt x="232" y="162"/>
                </a:cubicBezTo>
                <a:moveTo>
                  <a:pt x="189" y="139"/>
                </a:moveTo>
                <a:cubicBezTo>
                  <a:pt x="189" y="139"/>
                  <a:pt x="189" y="139"/>
                  <a:pt x="188" y="139"/>
                </a:cubicBezTo>
                <a:cubicBezTo>
                  <a:pt x="188" y="139"/>
                  <a:pt x="189" y="139"/>
                  <a:pt x="189" y="139"/>
                </a:cubicBezTo>
                <a:cubicBezTo>
                  <a:pt x="189" y="139"/>
                  <a:pt x="189" y="139"/>
                  <a:pt x="189" y="139"/>
                </a:cubicBezTo>
                <a:cubicBezTo>
                  <a:pt x="189" y="139"/>
                  <a:pt x="189" y="139"/>
                  <a:pt x="189" y="139"/>
                </a:cubicBezTo>
                <a:moveTo>
                  <a:pt x="190" y="145"/>
                </a:moveTo>
                <a:cubicBezTo>
                  <a:pt x="190" y="145"/>
                  <a:pt x="190" y="145"/>
                  <a:pt x="190" y="144"/>
                </a:cubicBezTo>
                <a:cubicBezTo>
                  <a:pt x="190" y="144"/>
                  <a:pt x="189" y="145"/>
                  <a:pt x="189" y="145"/>
                </a:cubicBezTo>
                <a:cubicBezTo>
                  <a:pt x="190" y="145"/>
                  <a:pt x="190" y="145"/>
                  <a:pt x="190" y="145"/>
                </a:cubicBezTo>
                <a:cubicBezTo>
                  <a:pt x="190" y="145"/>
                  <a:pt x="190" y="145"/>
                  <a:pt x="190" y="145"/>
                </a:cubicBezTo>
                <a:moveTo>
                  <a:pt x="218" y="180"/>
                </a:moveTo>
                <a:cubicBezTo>
                  <a:pt x="218" y="180"/>
                  <a:pt x="219" y="180"/>
                  <a:pt x="219" y="180"/>
                </a:cubicBezTo>
                <a:cubicBezTo>
                  <a:pt x="218" y="180"/>
                  <a:pt x="218" y="180"/>
                  <a:pt x="218" y="180"/>
                </a:cubicBezTo>
                <a:cubicBezTo>
                  <a:pt x="218" y="180"/>
                  <a:pt x="218" y="180"/>
                  <a:pt x="218" y="180"/>
                </a:cubicBezTo>
                <a:cubicBezTo>
                  <a:pt x="218" y="180"/>
                  <a:pt x="218" y="180"/>
                  <a:pt x="218" y="180"/>
                </a:cubicBezTo>
                <a:moveTo>
                  <a:pt x="182" y="664"/>
                </a:moveTo>
                <a:cubicBezTo>
                  <a:pt x="182" y="663"/>
                  <a:pt x="181" y="663"/>
                  <a:pt x="180" y="663"/>
                </a:cubicBezTo>
                <a:cubicBezTo>
                  <a:pt x="180" y="663"/>
                  <a:pt x="180" y="663"/>
                  <a:pt x="180" y="662"/>
                </a:cubicBezTo>
                <a:cubicBezTo>
                  <a:pt x="180" y="662"/>
                  <a:pt x="180" y="662"/>
                  <a:pt x="180" y="661"/>
                </a:cubicBezTo>
                <a:cubicBezTo>
                  <a:pt x="184" y="659"/>
                  <a:pt x="185" y="657"/>
                  <a:pt x="187" y="655"/>
                </a:cubicBezTo>
                <a:cubicBezTo>
                  <a:pt x="187" y="654"/>
                  <a:pt x="187" y="654"/>
                  <a:pt x="187" y="653"/>
                </a:cubicBezTo>
                <a:cubicBezTo>
                  <a:pt x="187" y="652"/>
                  <a:pt x="189" y="651"/>
                  <a:pt x="188" y="650"/>
                </a:cubicBezTo>
                <a:cubicBezTo>
                  <a:pt x="188" y="648"/>
                  <a:pt x="188" y="646"/>
                  <a:pt x="188" y="644"/>
                </a:cubicBezTo>
                <a:cubicBezTo>
                  <a:pt x="188" y="643"/>
                  <a:pt x="187" y="643"/>
                  <a:pt x="187" y="642"/>
                </a:cubicBezTo>
                <a:cubicBezTo>
                  <a:pt x="188" y="640"/>
                  <a:pt x="187" y="639"/>
                  <a:pt x="187" y="638"/>
                </a:cubicBezTo>
                <a:cubicBezTo>
                  <a:pt x="186" y="637"/>
                  <a:pt x="187" y="635"/>
                  <a:pt x="186" y="634"/>
                </a:cubicBezTo>
                <a:cubicBezTo>
                  <a:pt x="186" y="632"/>
                  <a:pt x="188" y="632"/>
                  <a:pt x="187" y="630"/>
                </a:cubicBezTo>
                <a:cubicBezTo>
                  <a:pt x="187" y="629"/>
                  <a:pt x="187" y="628"/>
                  <a:pt x="187" y="627"/>
                </a:cubicBezTo>
                <a:cubicBezTo>
                  <a:pt x="187" y="626"/>
                  <a:pt x="188" y="626"/>
                  <a:pt x="188" y="626"/>
                </a:cubicBezTo>
                <a:cubicBezTo>
                  <a:pt x="189" y="624"/>
                  <a:pt x="190" y="622"/>
                  <a:pt x="190" y="621"/>
                </a:cubicBezTo>
                <a:cubicBezTo>
                  <a:pt x="191" y="619"/>
                  <a:pt x="193" y="618"/>
                  <a:pt x="194" y="617"/>
                </a:cubicBezTo>
                <a:cubicBezTo>
                  <a:pt x="194" y="617"/>
                  <a:pt x="195" y="616"/>
                  <a:pt x="195" y="616"/>
                </a:cubicBezTo>
                <a:cubicBezTo>
                  <a:pt x="196" y="614"/>
                  <a:pt x="198" y="614"/>
                  <a:pt x="199" y="613"/>
                </a:cubicBezTo>
                <a:cubicBezTo>
                  <a:pt x="200" y="613"/>
                  <a:pt x="201" y="612"/>
                  <a:pt x="203" y="612"/>
                </a:cubicBezTo>
                <a:cubicBezTo>
                  <a:pt x="204" y="610"/>
                  <a:pt x="207" y="611"/>
                  <a:pt x="209" y="611"/>
                </a:cubicBezTo>
                <a:cubicBezTo>
                  <a:pt x="210" y="612"/>
                  <a:pt x="211" y="612"/>
                  <a:pt x="213" y="612"/>
                </a:cubicBezTo>
                <a:cubicBezTo>
                  <a:pt x="213" y="612"/>
                  <a:pt x="214" y="613"/>
                  <a:pt x="214" y="614"/>
                </a:cubicBezTo>
                <a:cubicBezTo>
                  <a:pt x="215" y="614"/>
                  <a:pt x="215" y="615"/>
                  <a:pt x="216" y="615"/>
                </a:cubicBezTo>
                <a:cubicBezTo>
                  <a:pt x="216" y="616"/>
                  <a:pt x="216" y="617"/>
                  <a:pt x="216" y="618"/>
                </a:cubicBezTo>
                <a:cubicBezTo>
                  <a:pt x="217" y="617"/>
                  <a:pt x="217" y="617"/>
                  <a:pt x="217" y="617"/>
                </a:cubicBezTo>
                <a:cubicBezTo>
                  <a:pt x="218" y="617"/>
                  <a:pt x="218" y="617"/>
                  <a:pt x="218" y="618"/>
                </a:cubicBezTo>
                <a:cubicBezTo>
                  <a:pt x="218" y="619"/>
                  <a:pt x="219" y="620"/>
                  <a:pt x="219" y="621"/>
                </a:cubicBezTo>
                <a:cubicBezTo>
                  <a:pt x="218" y="622"/>
                  <a:pt x="219" y="623"/>
                  <a:pt x="220" y="624"/>
                </a:cubicBezTo>
                <a:cubicBezTo>
                  <a:pt x="220" y="624"/>
                  <a:pt x="220" y="625"/>
                  <a:pt x="218" y="625"/>
                </a:cubicBezTo>
                <a:cubicBezTo>
                  <a:pt x="218" y="625"/>
                  <a:pt x="219" y="625"/>
                  <a:pt x="219" y="625"/>
                </a:cubicBezTo>
                <a:cubicBezTo>
                  <a:pt x="219" y="625"/>
                  <a:pt x="219" y="625"/>
                  <a:pt x="219" y="625"/>
                </a:cubicBezTo>
                <a:cubicBezTo>
                  <a:pt x="218" y="624"/>
                  <a:pt x="218" y="624"/>
                  <a:pt x="218" y="625"/>
                </a:cubicBezTo>
                <a:cubicBezTo>
                  <a:pt x="218" y="625"/>
                  <a:pt x="218" y="625"/>
                  <a:pt x="218" y="625"/>
                </a:cubicBezTo>
                <a:cubicBezTo>
                  <a:pt x="219" y="626"/>
                  <a:pt x="219" y="627"/>
                  <a:pt x="219" y="629"/>
                </a:cubicBezTo>
                <a:cubicBezTo>
                  <a:pt x="218" y="630"/>
                  <a:pt x="216" y="630"/>
                  <a:pt x="217" y="632"/>
                </a:cubicBezTo>
                <a:cubicBezTo>
                  <a:pt x="217" y="632"/>
                  <a:pt x="216" y="633"/>
                  <a:pt x="216" y="633"/>
                </a:cubicBezTo>
                <a:cubicBezTo>
                  <a:pt x="215" y="634"/>
                  <a:pt x="215" y="635"/>
                  <a:pt x="215" y="635"/>
                </a:cubicBezTo>
                <a:cubicBezTo>
                  <a:pt x="214" y="636"/>
                  <a:pt x="214" y="635"/>
                  <a:pt x="213" y="634"/>
                </a:cubicBezTo>
                <a:cubicBezTo>
                  <a:pt x="212" y="634"/>
                  <a:pt x="212" y="633"/>
                  <a:pt x="211" y="633"/>
                </a:cubicBezTo>
                <a:cubicBezTo>
                  <a:pt x="210" y="633"/>
                  <a:pt x="210" y="632"/>
                  <a:pt x="209" y="631"/>
                </a:cubicBezTo>
                <a:cubicBezTo>
                  <a:pt x="210" y="630"/>
                  <a:pt x="211" y="629"/>
                  <a:pt x="211" y="627"/>
                </a:cubicBezTo>
                <a:cubicBezTo>
                  <a:pt x="211" y="626"/>
                  <a:pt x="212" y="626"/>
                  <a:pt x="212" y="625"/>
                </a:cubicBezTo>
                <a:cubicBezTo>
                  <a:pt x="212" y="624"/>
                  <a:pt x="212" y="623"/>
                  <a:pt x="212" y="623"/>
                </a:cubicBezTo>
                <a:cubicBezTo>
                  <a:pt x="211" y="622"/>
                  <a:pt x="211" y="620"/>
                  <a:pt x="210" y="620"/>
                </a:cubicBezTo>
                <a:cubicBezTo>
                  <a:pt x="210" y="620"/>
                  <a:pt x="209" y="619"/>
                  <a:pt x="209" y="619"/>
                </a:cubicBezTo>
                <a:cubicBezTo>
                  <a:pt x="207" y="619"/>
                  <a:pt x="206" y="619"/>
                  <a:pt x="205" y="618"/>
                </a:cubicBezTo>
                <a:cubicBezTo>
                  <a:pt x="204" y="618"/>
                  <a:pt x="204" y="620"/>
                  <a:pt x="202" y="620"/>
                </a:cubicBezTo>
                <a:cubicBezTo>
                  <a:pt x="201" y="621"/>
                  <a:pt x="199" y="622"/>
                  <a:pt x="198" y="624"/>
                </a:cubicBezTo>
                <a:cubicBezTo>
                  <a:pt x="198" y="626"/>
                  <a:pt x="197" y="627"/>
                  <a:pt x="196" y="628"/>
                </a:cubicBezTo>
                <a:cubicBezTo>
                  <a:pt x="195" y="629"/>
                  <a:pt x="197" y="631"/>
                  <a:pt x="195" y="631"/>
                </a:cubicBezTo>
                <a:cubicBezTo>
                  <a:pt x="195" y="632"/>
                  <a:pt x="195" y="634"/>
                  <a:pt x="195" y="635"/>
                </a:cubicBezTo>
                <a:cubicBezTo>
                  <a:pt x="196" y="635"/>
                  <a:pt x="196" y="636"/>
                  <a:pt x="196" y="636"/>
                </a:cubicBezTo>
                <a:cubicBezTo>
                  <a:pt x="196" y="637"/>
                  <a:pt x="196" y="638"/>
                  <a:pt x="196" y="639"/>
                </a:cubicBezTo>
                <a:cubicBezTo>
                  <a:pt x="197" y="640"/>
                  <a:pt x="197" y="641"/>
                  <a:pt x="197" y="643"/>
                </a:cubicBezTo>
                <a:cubicBezTo>
                  <a:pt x="197" y="644"/>
                  <a:pt x="197" y="645"/>
                  <a:pt x="197" y="646"/>
                </a:cubicBezTo>
                <a:cubicBezTo>
                  <a:pt x="197" y="647"/>
                  <a:pt x="197" y="648"/>
                  <a:pt x="197" y="649"/>
                </a:cubicBezTo>
                <a:cubicBezTo>
                  <a:pt x="197" y="650"/>
                  <a:pt x="197" y="652"/>
                  <a:pt x="196" y="652"/>
                </a:cubicBezTo>
                <a:cubicBezTo>
                  <a:pt x="196" y="653"/>
                  <a:pt x="196" y="654"/>
                  <a:pt x="196" y="655"/>
                </a:cubicBezTo>
                <a:cubicBezTo>
                  <a:pt x="196" y="655"/>
                  <a:pt x="195" y="655"/>
                  <a:pt x="195" y="656"/>
                </a:cubicBezTo>
                <a:cubicBezTo>
                  <a:pt x="195" y="657"/>
                  <a:pt x="195" y="658"/>
                  <a:pt x="194" y="658"/>
                </a:cubicBezTo>
                <a:cubicBezTo>
                  <a:pt x="193" y="659"/>
                  <a:pt x="193" y="660"/>
                  <a:pt x="193" y="660"/>
                </a:cubicBezTo>
                <a:cubicBezTo>
                  <a:pt x="192" y="661"/>
                  <a:pt x="191" y="661"/>
                  <a:pt x="191" y="663"/>
                </a:cubicBezTo>
                <a:cubicBezTo>
                  <a:pt x="191" y="663"/>
                  <a:pt x="190" y="664"/>
                  <a:pt x="189" y="665"/>
                </a:cubicBezTo>
                <a:cubicBezTo>
                  <a:pt x="188" y="666"/>
                  <a:pt x="186" y="666"/>
                  <a:pt x="185" y="668"/>
                </a:cubicBezTo>
                <a:cubicBezTo>
                  <a:pt x="184" y="668"/>
                  <a:pt x="183" y="668"/>
                  <a:pt x="184" y="669"/>
                </a:cubicBezTo>
                <a:cubicBezTo>
                  <a:pt x="182" y="670"/>
                  <a:pt x="181" y="670"/>
                  <a:pt x="179" y="672"/>
                </a:cubicBezTo>
                <a:cubicBezTo>
                  <a:pt x="178" y="671"/>
                  <a:pt x="177" y="673"/>
                  <a:pt x="176" y="673"/>
                </a:cubicBezTo>
                <a:cubicBezTo>
                  <a:pt x="174" y="673"/>
                  <a:pt x="173" y="673"/>
                  <a:pt x="172" y="673"/>
                </a:cubicBezTo>
                <a:cubicBezTo>
                  <a:pt x="172" y="673"/>
                  <a:pt x="171" y="673"/>
                  <a:pt x="170" y="672"/>
                </a:cubicBezTo>
                <a:cubicBezTo>
                  <a:pt x="170" y="671"/>
                  <a:pt x="169" y="672"/>
                  <a:pt x="168" y="672"/>
                </a:cubicBezTo>
                <a:cubicBezTo>
                  <a:pt x="167" y="671"/>
                  <a:pt x="167" y="671"/>
                  <a:pt x="166" y="671"/>
                </a:cubicBezTo>
                <a:cubicBezTo>
                  <a:pt x="165" y="670"/>
                  <a:pt x="166" y="669"/>
                  <a:pt x="164" y="669"/>
                </a:cubicBezTo>
                <a:cubicBezTo>
                  <a:pt x="164" y="669"/>
                  <a:pt x="163" y="668"/>
                  <a:pt x="162" y="667"/>
                </a:cubicBezTo>
                <a:cubicBezTo>
                  <a:pt x="162" y="666"/>
                  <a:pt x="162" y="665"/>
                  <a:pt x="161" y="665"/>
                </a:cubicBezTo>
                <a:cubicBezTo>
                  <a:pt x="160" y="664"/>
                  <a:pt x="160" y="662"/>
                  <a:pt x="159" y="661"/>
                </a:cubicBezTo>
                <a:cubicBezTo>
                  <a:pt x="158" y="660"/>
                  <a:pt x="159" y="660"/>
                  <a:pt x="160" y="659"/>
                </a:cubicBezTo>
                <a:cubicBezTo>
                  <a:pt x="160" y="657"/>
                  <a:pt x="160" y="656"/>
                  <a:pt x="160" y="654"/>
                </a:cubicBezTo>
                <a:cubicBezTo>
                  <a:pt x="161" y="653"/>
                  <a:pt x="161" y="651"/>
                  <a:pt x="162" y="650"/>
                </a:cubicBezTo>
                <a:cubicBezTo>
                  <a:pt x="163" y="648"/>
                  <a:pt x="164" y="647"/>
                  <a:pt x="165" y="646"/>
                </a:cubicBezTo>
                <a:cubicBezTo>
                  <a:pt x="166" y="647"/>
                  <a:pt x="167" y="647"/>
                  <a:pt x="168" y="648"/>
                </a:cubicBezTo>
                <a:cubicBezTo>
                  <a:pt x="169" y="648"/>
                  <a:pt x="170" y="650"/>
                  <a:pt x="171" y="649"/>
                </a:cubicBezTo>
                <a:cubicBezTo>
                  <a:pt x="169" y="651"/>
                  <a:pt x="169" y="654"/>
                  <a:pt x="167" y="657"/>
                </a:cubicBezTo>
                <a:cubicBezTo>
                  <a:pt x="167" y="657"/>
                  <a:pt x="167" y="657"/>
                  <a:pt x="167" y="658"/>
                </a:cubicBezTo>
                <a:cubicBezTo>
                  <a:pt x="166" y="659"/>
                  <a:pt x="167" y="661"/>
                  <a:pt x="166" y="663"/>
                </a:cubicBezTo>
                <a:cubicBezTo>
                  <a:pt x="166" y="663"/>
                  <a:pt x="166" y="663"/>
                  <a:pt x="166" y="663"/>
                </a:cubicBezTo>
                <a:cubicBezTo>
                  <a:pt x="167" y="664"/>
                  <a:pt x="168" y="664"/>
                  <a:pt x="168" y="665"/>
                </a:cubicBezTo>
                <a:cubicBezTo>
                  <a:pt x="168" y="665"/>
                  <a:pt x="168" y="665"/>
                  <a:pt x="167" y="666"/>
                </a:cubicBezTo>
                <a:cubicBezTo>
                  <a:pt x="169" y="666"/>
                  <a:pt x="170" y="666"/>
                  <a:pt x="171" y="666"/>
                </a:cubicBezTo>
                <a:cubicBezTo>
                  <a:pt x="172" y="665"/>
                  <a:pt x="173" y="665"/>
                  <a:pt x="175" y="665"/>
                </a:cubicBezTo>
                <a:cubicBezTo>
                  <a:pt x="175" y="666"/>
                  <a:pt x="176" y="666"/>
                  <a:pt x="176" y="667"/>
                </a:cubicBezTo>
                <a:cubicBezTo>
                  <a:pt x="176" y="668"/>
                  <a:pt x="177" y="668"/>
                  <a:pt x="178" y="668"/>
                </a:cubicBezTo>
                <a:cubicBezTo>
                  <a:pt x="179" y="669"/>
                  <a:pt x="179" y="668"/>
                  <a:pt x="180" y="668"/>
                </a:cubicBezTo>
                <a:cubicBezTo>
                  <a:pt x="181" y="668"/>
                  <a:pt x="182" y="666"/>
                  <a:pt x="183" y="665"/>
                </a:cubicBezTo>
                <a:cubicBezTo>
                  <a:pt x="183" y="665"/>
                  <a:pt x="183" y="664"/>
                  <a:pt x="182" y="664"/>
                </a:cubicBezTo>
                <a:moveTo>
                  <a:pt x="93" y="353"/>
                </a:moveTo>
                <a:cubicBezTo>
                  <a:pt x="94" y="356"/>
                  <a:pt x="94" y="356"/>
                  <a:pt x="94" y="356"/>
                </a:cubicBezTo>
                <a:cubicBezTo>
                  <a:pt x="93" y="357"/>
                  <a:pt x="94" y="357"/>
                  <a:pt x="94" y="358"/>
                </a:cubicBezTo>
                <a:cubicBezTo>
                  <a:pt x="94" y="357"/>
                  <a:pt x="94" y="357"/>
                  <a:pt x="94" y="357"/>
                </a:cubicBezTo>
                <a:cubicBezTo>
                  <a:pt x="95" y="357"/>
                  <a:pt x="96" y="357"/>
                  <a:pt x="96" y="357"/>
                </a:cubicBezTo>
                <a:cubicBezTo>
                  <a:pt x="97" y="357"/>
                  <a:pt x="97" y="357"/>
                  <a:pt x="97" y="358"/>
                </a:cubicBezTo>
                <a:cubicBezTo>
                  <a:pt x="97" y="358"/>
                  <a:pt x="97" y="359"/>
                  <a:pt x="96" y="359"/>
                </a:cubicBezTo>
                <a:cubicBezTo>
                  <a:pt x="96" y="359"/>
                  <a:pt x="95" y="359"/>
                  <a:pt x="96" y="360"/>
                </a:cubicBezTo>
                <a:cubicBezTo>
                  <a:pt x="96" y="360"/>
                  <a:pt x="96" y="360"/>
                  <a:pt x="96" y="361"/>
                </a:cubicBezTo>
                <a:cubicBezTo>
                  <a:pt x="96" y="362"/>
                  <a:pt x="96" y="362"/>
                  <a:pt x="96" y="363"/>
                </a:cubicBezTo>
                <a:cubicBezTo>
                  <a:pt x="96" y="363"/>
                  <a:pt x="96" y="364"/>
                  <a:pt x="96" y="364"/>
                </a:cubicBezTo>
                <a:cubicBezTo>
                  <a:pt x="95" y="365"/>
                  <a:pt x="96" y="367"/>
                  <a:pt x="95" y="367"/>
                </a:cubicBezTo>
                <a:cubicBezTo>
                  <a:pt x="94" y="368"/>
                  <a:pt x="95" y="368"/>
                  <a:pt x="95" y="368"/>
                </a:cubicBezTo>
                <a:cubicBezTo>
                  <a:pt x="96" y="369"/>
                  <a:pt x="96" y="370"/>
                  <a:pt x="95" y="371"/>
                </a:cubicBezTo>
                <a:cubicBezTo>
                  <a:pt x="94" y="372"/>
                  <a:pt x="95" y="373"/>
                  <a:pt x="94" y="374"/>
                </a:cubicBezTo>
                <a:cubicBezTo>
                  <a:pt x="95" y="374"/>
                  <a:pt x="95" y="374"/>
                  <a:pt x="96" y="374"/>
                </a:cubicBezTo>
                <a:cubicBezTo>
                  <a:pt x="97" y="374"/>
                  <a:pt x="98" y="374"/>
                  <a:pt x="100" y="374"/>
                </a:cubicBezTo>
                <a:cubicBezTo>
                  <a:pt x="101" y="374"/>
                  <a:pt x="102" y="375"/>
                  <a:pt x="103" y="375"/>
                </a:cubicBezTo>
                <a:cubicBezTo>
                  <a:pt x="105" y="375"/>
                  <a:pt x="107" y="375"/>
                  <a:pt x="110" y="375"/>
                </a:cubicBezTo>
                <a:cubicBezTo>
                  <a:pt x="111" y="375"/>
                  <a:pt x="111" y="376"/>
                  <a:pt x="112" y="376"/>
                </a:cubicBezTo>
                <a:cubicBezTo>
                  <a:pt x="113" y="376"/>
                  <a:pt x="115" y="375"/>
                  <a:pt x="116" y="376"/>
                </a:cubicBezTo>
                <a:cubicBezTo>
                  <a:pt x="116" y="377"/>
                  <a:pt x="116" y="377"/>
                  <a:pt x="116" y="377"/>
                </a:cubicBezTo>
                <a:cubicBezTo>
                  <a:pt x="117" y="377"/>
                  <a:pt x="119" y="377"/>
                  <a:pt x="120" y="377"/>
                </a:cubicBezTo>
                <a:cubicBezTo>
                  <a:pt x="121" y="377"/>
                  <a:pt x="122" y="377"/>
                  <a:pt x="123" y="377"/>
                </a:cubicBezTo>
                <a:cubicBezTo>
                  <a:pt x="124" y="377"/>
                  <a:pt x="125" y="376"/>
                  <a:pt x="126" y="378"/>
                </a:cubicBezTo>
                <a:cubicBezTo>
                  <a:pt x="127" y="378"/>
                  <a:pt x="129" y="378"/>
                  <a:pt x="130" y="378"/>
                </a:cubicBezTo>
                <a:cubicBezTo>
                  <a:pt x="131" y="378"/>
                  <a:pt x="131" y="379"/>
                  <a:pt x="132" y="379"/>
                </a:cubicBezTo>
                <a:cubicBezTo>
                  <a:pt x="133" y="379"/>
                  <a:pt x="134" y="379"/>
                  <a:pt x="135" y="379"/>
                </a:cubicBezTo>
                <a:cubicBezTo>
                  <a:pt x="135" y="379"/>
                  <a:pt x="135" y="379"/>
                  <a:pt x="135" y="380"/>
                </a:cubicBezTo>
                <a:cubicBezTo>
                  <a:pt x="135" y="381"/>
                  <a:pt x="134" y="381"/>
                  <a:pt x="134" y="383"/>
                </a:cubicBezTo>
                <a:cubicBezTo>
                  <a:pt x="134" y="384"/>
                  <a:pt x="134" y="385"/>
                  <a:pt x="134" y="386"/>
                </a:cubicBezTo>
                <a:cubicBezTo>
                  <a:pt x="134" y="386"/>
                  <a:pt x="133" y="387"/>
                  <a:pt x="133" y="387"/>
                </a:cubicBezTo>
                <a:cubicBezTo>
                  <a:pt x="132" y="387"/>
                  <a:pt x="131" y="387"/>
                  <a:pt x="130" y="387"/>
                </a:cubicBezTo>
                <a:cubicBezTo>
                  <a:pt x="129" y="387"/>
                  <a:pt x="128" y="386"/>
                  <a:pt x="127" y="386"/>
                </a:cubicBezTo>
                <a:cubicBezTo>
                  <a:pt x="126" y="386"/>
                  <a:pt x="126" y="386"/>
                  <a:pt x="125" y="386"/>
                </a:cubicBezTo>
                <a:cubicBezTo>
                  <a:pt x="124" y="386"/>
                  <a:pt x="123" y="386"/>
                  <a:pt x="122" y="386"/>
                </a:cubicBezTo>
                <a:cubicBezTo>
                  <a:pt x="121" y="386"/>
                  <a:pt x="120" y="385"/>
                  <a:pt x="119" y="385"/>
                </a:cubicBezTo>
                <a:cubicBezTo>
                  <a:pt x="117" y="385"/>
                  <a:pt x="116" y="385"/>
                  <a:pt x="115" y="385"/>
                </a:cubicBezTo>
                <a:cubicBezTo>
                  <a:pt x="113" y="383"/>
                  <a:pt x="110" y="385"/>
                  <a:pt x="107" y="384"/>
                </a:cubicBezTo>
                <a:cubicBezTo>
                  <a:pt x="105" y="384"/>
                  <a:pt x="104" y="385"/>
                  <a:pt x="102" y="383"/>
                </a:cubicBezTo>
                <a:cubicBezTo>
                  <a:pt x="99" y="383"/>
                  <a:pt x="99" y="383"/>
                  <a:pt x="99" y="383"/>
                </a:cubicBezTo>
                <a:cubicBezTo>
                  <a:pt x="98" y="382"/>
                  <a:pt x="96" y="382"/>
                  <a:pt x="95" y="383"/>
                </a:cubicBezTo>
                <a:cubicBezTo>
                  <a:pt x="94" y="383"/>
                  <a:pt x="94" y="381"/>
                  <a:pt x="92" y="382"/>
                </a:cubicBezTo>
                <a:cubicBezTo>
                  <a:pt x="92" y="383"/>
                  <a:pt x="90" y="382"/>
                  <a:pt x="89" y="382"/>
                </a:cubicBezTo>
                <a:cubicBezTo>
                  <a:pt x="89" y="382"/>
                  <a:pt x="89" y="381"/>
                  <a:pt x="89" y="381"/>
                </a:cubicBezTo>
                <a:cubicBezTo>
                  <a:pt x="88" y="380"/>
                  <a:pt x="88" y="381"/>
                  <a:pt x="88" y="381"/>
                </a:cubicBezTo>
                <a:cubicBezTo>
                  <a:pt x="87" y="381"/>
                  <a:pt x="87" y="381"/>
                  <a:pt x="87" y="381"/>
                </a:cubicBezTo>
                <a:cubicBezTo>
                  <a:pt x="87" y="380"/>
                  <a:pt x="85" y="379"/>
                  <a:pt x="86" y="378"/>
                </a:cubicBezTo>
                <a:cubicBezTo>
                  <a:pt x="85" y="378"/>
                  <a:pt x="85" y="377"/>
                  <a:pt x="84" y="377"/>
                </a:cubicBezTo>
                <a:cubicBezTo>
                  <a:pt x="83" y="377"/>
                  <a:pt x="83" y="376"/>
                  <a:pt x="83" y="375"/>
                </a:cubicBezTo>
                <a:cubicBezTo>
                  <a:pt x="84" y="375"/>
                  <a:pt x="84" y="374"/>
                  <a:pt x="85" y="374"/>
                </a:cubicBezTo>
                <a:cubicBezTo>
                  <a:pt x="85" y="374"/>
                  <a:pt x="85" y="374"/>
                  <a:pt x="86" y="374"/>
                </a:cubicBezTo>
                <a:cubicBezTo>
                  <a:pt x="86" y="375"/>
                  <a:pt x="85" y="375"/>
                  <a:pt x="85" y="375"/>
                </a:cubicBezTo>
                <a:cubicBezTo>
                  <a:pt x="85" y="376"/>
                  <a:pt x="86" y="376"/>
                  <a:pt x="86" y="377"/>
                </a:cubicBezTo>
                <a:cubicBezTo>
                  <a:pt x="87" y="376"/>
                  <a:pt x="87" y="375"/>
                  <a:pt x="87" y="375"/>
                </a:cubicBezTo>
                <a:cubicBezTo>
                  <a:pt x="88" y="374"/>
                  <a:pt x="88" y="374"/>
                  <a:pt x="89" y="373"/>
                </a:cubicBezTo>
                <a:cubicBezTo>
                  <a:pt x="88" y="373"/>
                  <a:pt x="88" y="373"/>
                  <a:pt x="87" y="373"/>
                </a:cubicBezTo>
                <a:cubicBezTo>
                  <a:pt x="88" y="372"/>
                  <a:pt x="89" y="371"/>
                  <a:pt x="87" y="370"/>
                </a:cubicBezTo>
                <a:cubicBezTo>
                  <a:pt x="87" y="370"/>
                  <a:pt x="87" y="369"/>
                  <a:pt x="87" y="368"/>
                </a:cubicBezTo>
                <a:cubicBezTo>
                  <a:pt x="87" y="367"/>
                  <a:pt x="88" y="366"/>
                  <a:pt x="88" y="365"/>
                </a:cubicBezTo>
                <a:cubicBezTo>
                  <a:pt x="88" y="363"/>
                  <a:pt x="88" y="362"/>
                  <a:pt x="88" y="361"/>
                </a:cubicBezTo>
                <a:cubicBezTo>
                  <a:pt x="88" y="359"/>
                  <a:pt x="88" y="359"/>
                  <a:pt x="88" y="359"/>
                </a:cubicBezTo>
                <a:cubicBezTo>
                  <a:pt x="89" y="358"/>
                  <a:pt x="89" y="358"/>
                  <a:pt x="88" y="358"/>
                </a:cubicBezTo>
                <a:cubicBezTo>
                  <a:pt x="87" y="357"/>
                  <a:pt x="86" y="357"/>
                  <a:pt x="84" y="357"/>
                </a:cubicBezTo>
                <a:cubicBezTo>
                  <a:pt x="83" y="357"/>
                  <a:pt x="82" y="357"/>
                  <a:pt x="81" y="356"/>
                </a:cubicBezTo>
                <a:cubicBezTo>
                  <a:pt x="79" y="356"/>
                  <a:pt x="78" y="356"/>
                  <a:pt x="77" y="356"/>
                </a:cubicBezTo>
                <a:cubicBezTo>
                  <a:pt x="75" y="356"/>
                  <a:pt x="72" y="357"/>
                  <a:pt x="70" y="355"/>
                </a:cubicBezTo>
                <a:cubicBezTo>
                  <a:pt x="69" y="355"/>
                  <a:pt x="68" y="355"/>
                  <a:pt x="67" y="355"/>
                </a:cubicBezTo>
                <a:cubicBezTo>
                  <a:pt x="66" y="355"/>
                  <a:pt x="65" y="355"/>
                  <a:pt x="64" y="354"/>
                </a:cubicBezTo>
                <a:cubicBezTo>
                  <a:pt x="64" y="354"/>
                  <a:pt x="63" y="354"/>
                  <a:pt x="62" y="354"/>
                </a:cubicBezTo>
                <a:cubicBezTo>
                  <a:pt x="62" y="354"/>
                  <a:pt x="61" y="354"/>
                  <a:pt x="60" y="354"/>
                </a:cubicBezTo>
                <a:cubicBezTo>
                  <a:pt x="56" y="354"/>
                  <a:pt x="56" y="354"/>
                  <a:pt x="56" y="354"/>
                </a:cubicBezTo>
                <a:cubicBezTo>
                  <a:pt x="55" y="353"/>
                  <a:pt x="54" y="353"/>
                  <a:pt x="53" y="353"/>
                </a:cubicBezTo>
                <a:cubicBezTo>
                  <a:pt x="53" y="351"/>
                  <a:pt x="52" y="350"/>
                  <a:pt x="53" y="349"/>
                </a:cubicBezTo>
                <a:cubicBezTo>
                  <a:pt x="54" y="348"/>
                  <a:pt x="54" y="346"/>
                  <a:pt x="54" y="345"/>
                </a:cubicBezTo>
                <a:cubicBezTo>
                  <a:pt x="54" y="345"/>
                  <a:pt x="54" y="344"/>
                  <a:pt x="54" y="344"/>
                </a:cubicBezTo>
                <a:cubicBezTo>
                  <a:pt x="57" y="344"/>
                  <a:pt x="59" y="344"/>
                  <a:pt x="61" y="344"/>
                </a:cubicBezTo>
                <a:cubicBezTo>
                  <a:pt x="62" y="345"/>
                  <a:pt x="63" y="345"/>
                  <a:pt x="63" y="345"/>
                </a:cubicBezTo>
                <a:cubicBezTo>
                  <a:pt x="64" y="346"/>
                  <a:pt x="65" y="346"/>
                  <a:pt x="67" y="345"/>
                </a:cubicBezTo>
                <a:cubicBezTo>
                  <a:pt x="68" y="345"/>
                  <a:pt x="68" y="347"/>
                  <a:pt x="69" y="346"/>
                </a:cubicBezTo>
                <a:cubicBezTo>
                  <a:pt x="71" y="346"/>
                  <a:pt x="72" y="346"/>
                  <a:pt x="73" y="346"/>
                </a:cubicBezTo>
                <a:cubicBezTo>
                  <a:pt x="75" y="348"/>
                  <a:pt x="77" y="347"/>
                  <a:pt x="80" y="347"/>
                </a:cubicBezTo>
                <a:cubicBezTo>
                  <a:pt x="81" y="347"/>
                  <a:pt x="82" y="349"/>
                  <a:pt x="83" y="348"/>
                </a:cubicBezTo>
                <a:cubicBezTo>
                  <a:pt x="85" y="348"/>
                  <a:pt x="86" y="348"/>
                  <a:pt x="87" y="348"/>
                </a:cubicBezTo>
                <a:cubicBezTo>
                  <a:pt x="88" y="350"/>
                  <a:pt x="90" y="349"/>
                  <a:pt x="91" y="350"/>
                </a:cubicBezTo>
                <a:cubicBezTo>
                  <a:pt x="91" y="350"/>
                  <a:pt x="92" y="351"/>
                  <a:pt x="92" y="350"/>
                </a:cubicBezTo>
                <a:cubicBezTo>
                  <a:pt x="93" y="349"/>
                  <a:pt x="93" y="349"/>
                  <a:pt x="93" y="350"/>
                </a:cubicBezTo>
                <a:cubicBezTo>
                  <a:pt x="94" y="351"/>
                  <a:pt x="94" y="352"/>
                  <a:pt x="94" y="352"/>
                </a:cubicBezTo>
                <a:cubicBezTo>
                  <a:pt x="95" y="353"/>
                  <a:pt x="94" y="353"/>
                  <a:pt x="94" y="353"/>
                </a:cubicBezTo>
                <a:cubicBezTo>
                  <a:pt x="93" y="353"/>
                  <a:pt x="92" y="354"/>
                  <a:pt x="93" y="354"/>
                </a:cubicBezTo>
                <a:cubicBezTo>
                  <a:pt x="93" y="355"/>
                  <a:pt x="93" y="355"/>
                  <a:pt x="94" y="355"/>
                </a:cubicBezTo>
                <a:cubicBezTo>
                  <a:pt x="94" y="355"/>
                  <a:pt x="94" y="355"/>
                  <a:pt x="93" y="353"/>
                </a:cubicBezTo>
                <a:cubicBezTo>
                  <a:pt x="93" y="351"/>
                  <a:pt x="93" y="351"/>
                  <a:pt x="93" y="351"/>
                </a:cubicBezTo>
                <a:cubicBezTo>
                  <a:pt x="92" y="351"/>
                  <a:pt x="92" y="350"/>
                  <a:pt x="92" y="350"/>
                </a:cubicBezTo>
                <a:cubicBezTo>
                  <a:pt x="91" y="350"/>
                  <a:pt x="92" y="351"/>
                  <a:pt x="92" y="351"/>
                </a:cubicBezTo>
                <a:cubicBezTo>
                  <a:pt x="92" y="351"/>
                  <a:pt x="92" y="352"/>
                  <a:pt x="92" y="352"/>
                </a:cubicBezTo>
                <a:cubicBezTo>
                  <a:pt x="92" y="352"/>
                  <a:pt x="92" y="351"/>
                  <a:pt x="93" y="353"/>
                </a:cubicBezTo>
                <a:moveTo>
                  <a:pt x="90" y="375"/>
                </a:moveTo>
                <a:cubicBezTo>
                  <a:pt x="91" y="374"/>
                  <a:pt x="91" y="374"/>
                  <a:pt x="91" y="374"/>
                </a:cubicBezTo>
                <a:cubicBezTo>
                  <a:pt x="91" y="373"/>
                  <a:pt x="91" y="373"/>
                  <a:pt x="91" y="373"/>
                </a:cubicBezTo>
                <a:cubicBezTo>
                  <a:pt x="90" y="373"/>
                  <a:pt x="90" y="373"/>
                  <a:pt x="90" y="374"/>
                </a:cubicBezTo>
                <a:cubicBezTo>
                  <a:pt x="90" y="374"/>
                  <a:pt x="90" y="374"/>
                  <a:pt x="90" y="375"/>
                </a:cubicBezTo>
                <a:moveTo>
                  <a:pt x="70" y="350"/>
                </a:moveTo>
                <a:cubicBezTo>
                  <a:pt x="71" y="350"/>
                  <a:pt x="71" y="349"/>
                  <a:pt x="70" y="348"/>
                </a:cubicBezTo>
                <a:cubicBezTo>
                  <a:pt x="70" y="349"/>
                  <a:pt x="70" y="350"/>
                  <a:pt x="70" y="350"/>
                </a:cubicBezTo>
                <a:moveTo>
                  <a:pt x="78" y="350"/>
                </a:moveTo>
                <a:cubicBezTo>
                  <a:pt x="78" y="350"/>
                  <a:pt x="78" y="350"/>
                  <a:pt x="78" y="350"/>
                </a:cubicBezTo>
                <a:cubicBezTo>
                  <a:pt x="78" y="350"/>
                  <a:pt x="78" y="351"/>
                  <a:pt x="78" y="351"/>
                </a:cubicBezTo>
                <a:cubicBezTo>
                  <a:pt x="78" y="351"/>
                  <a:pt x="78" y="351"/>
                  <a:pt x="78" y="351"/>
                </a:cubicBezTo>
                <a:cubicBezTo>
                  <a:pt x="78" y="351"/>
                  <a:pt x="78" y="351"/>
                  <a:pt x="78" y="350"/>
                </a:cubicBezTo>
                <a:moveTo>
                  <a:pt x="90" y="352"/>
                </a:moveTo>
                <a:cubicBezTo>
                  <a:pt x="90" y="351"/>
                  <a:pt x="89" y="351"/>
                  <a:pt x="89" y="351"/>
                </a:cubicBezTo>
                <a:cubicBezTo>
                  <a:pt x="89" y="351"/>
                  <a:pt x="89" y="351"/>
                  <a:pt x="89" y="352"/>
                </a:cubicBezTo>
                <a:cubicBezTo>
                  <a:pt x="89" y="352"/>
                  <a:pt x="89" y="352"/>
                  <a:pt x="89" y="352"/>
                </a:cubicBezTo>
                <a:cubicBezTo>
                  <a:pt x="89" y="352"/>
                  <a:pt x="89" y="352"/>
                  <a:pt x="90" y="352"/>
                </a:cubicBezTo>
                <a:moveTo>
                  <a:pt x="91" y="355"/>
                </a:moveTo>
                <a:cubicBezTo>
                  <a:pt x="91" y="355"/>
                  <a:pt x="91" y="355"/>
                  <a:pt x="91" y="355"/>
                </a:cubicBezTo>
                <a:cubicBezTo>
                  <a:pt x="91" y="355"/>
                  <a:pt x="91" y="354"/>
                  <a:pt x="91" y="354"/>
                </a:cubicBezTo>
                <a:cubicBezTo>
                  <a:pt x="91" y="354"/>
                  <a:pt x="91" y="354"/>
                  <a:pt x="91" y="354"/>
                </a:cubicBezTo>
                <a:cubicBezTo>
                  <a:pt x="91" y="354"/>
                  <a:pt x="91" y="354"/>
                  <a:pt x="91" y="355"/>
                </a:cubicBezTo>
                <a:moveTo>
                  <a:pt x="90" y="379"/>
                </a:moveTo>
                <a:cubicBezTo>
                  <a:pt x="89" y="379"/>
                  <a:pt x="89" y="379"/>
                  <a:pt x="89" y="379"/>
                </a:cubicBezTo>
                <a:cubicBezTo>
                  <a:pt x="89" y="379"/>
                  <a:pt x="89" y="379"/>
                  <a:pt x="89" y="379"/>
                </a:cubicBezTo>
                <a:cubicBezTo>
                  <a:pt x="89" y="379"/>
                  <a:pt x="89" y="379"/>
                  <a:pt x="89" y="380"/>
                </a:cubicBezTo>
                <a:cubicBezTo>
                  <a:pt x="89" y="379"/>
                  <a:pt x="89" y="379"/>
                  <a:pt x="90" y="379"/>
                </a:cubicBezTo>
                <a:moveTo>
                  <a:pt x="654" y="279"/>
                </a:moveTo>
                <a:cubicBezTo>
                  <a:pt x="654" y="280"/>
                  <a:pt x="655" y="280"/>
                  <a:pt x="656" y="281"/>
                </a:cubicBezTo>
                <a:cubicBezTo>
                  <a:pt x="656" y="280"/>
                  <a:pt x="657" y="279"/>
                  <a:pt x="657" y="277"/>
                </a:cubicBezTo>
                <a:cubicBezTo>
                  <a:pt x="657" y="276"/>
                  <a:pt x="658" y="276"/>
                  <a:pt x="658" y="276"/>
                </a:cubicBezTo>
                <a:cubicBezTo>
                  <a:pt x="660" y="275"/>
                  <a:pt x="660" y="274"/>
                  <a:pt x="661" y="273"/>
                </a:cubicBezTo>
                <a:cubicBezTo>
                  <a:pt x="663" y="273"/>
                  <a:pt x="664" y="272"/>
                  <a:pt x="665" y="271"/>
                </a:cubicBezTo>
                <a:cubicBezTo>
                  <a:pt x="666" y="271"/>
                  <a:pt x="667" y="271"/>
                  <a:pt x="668" y="270"/>
                </a:cubicBezTo>
                <a:cubicBezTo>
                  <a:pt x="669" y="269"/>
                  <a:pt x="670" y="270"/>
                  <a:pt x="671" y="269"/>
                </a:cubicBezTo>
                <a:cubicBezTo>
                  <a:pt x="671" y="269"/>
                  <a:pt x="672" y="269"/>
                  <a:pt x="673" y="268"/>
                </a:cubicBezTo>
                <a:cubicBezTo>
                  <a:pt x="674" y="268"/>
                  <a:pt x="674" y="267"/>
                  <a:pt x="675" y="267"/>
                </a:cubicBezTo>
                <a:cubicBezTo>
                  <a:pt x="676" y="266"/>
                  <a:pt x="677" y="266"/>
                  <a:pt x="678" y="266"/>
                </a:cubicBezTo>
                <a:cubicBezTo>
                  <a:pt x="679" y="266"/>
                  <a:pt x="679" y="265"/>
                  <a:pt x="680" y="265"/>
                </a:cubicBezTo>
                <a:cubicBezTo>
                  <a:pt x="682" y="263"/>
                  <a:pt x="684" y="262"/>
                  <a:pt x="685" y="261"/>
                </a:cubicBezTo>
                <a:cubicBezTo>
                  <a:pt x="686" y="261"/>
                  <a:pt x="687" y="261"/>
                  <a:pt x="688" y="260"/>
                </a:cubicBezTo>
                <a:cubicBezTo>
                  <a:pt x="688" y="259"/>
                  <a:pt x="689" y="259"/>
                  <a:pt x="689" y="259"/>
                </a:cubicBezTo>
                <a:cubicBezTo>
                  <a:pt x="691" y="259"/>
                  <a:pt x="692" y="258"/>
                  <a:pt x="693" y="258"/>
                </a:cubicBezTo>
                <a:cubicBezTo>
                  <a:pt x="694" y="257"/>
                  <a:pt x="695" y="257"/>
                  <a:pt x="696" y="256"/>
                </a:cubicBezTo>
                <a:cubicBezTo>
                  <a:pt x="697" y="255"/>
                  <a:pt x="699" y="255"/>
                  <a:pt x="700" y="253"/>
                </a:cubicBezTo>
                <a:cubicBezTo>
                  <a:pt x="701" y="254"/>
                  <a:pt x="702" y="253"/>
                  <a:pt x="703" y="253"/>
                </a:cubicBezTo>
                <a:cubicBezTo>
                  <a:pt x="704" y="252"/>
                  <a:pt x="705" y="252"/>
                  <a:pt x="706" y="251"/>
                </a:cubicBezTo>
                <a:cubicBezTo>
                  <a:pt x="707" y="251"/>
                  <a:pt x="708" y="250"/>
                  <a:pt x="709" y="250"/>
                </a:cubicBezTo>
                <a:cubicBezTo>
                  <a:pt x="710" y="250"/>
                  <a:pt x="710" y="248"/>
                  <a:pt x="711" y="249"/>
                </a:cubicBezTo>
                <a:cubicBezTo>
                  <a:pt x="712" y="248"/>
                  <a:pt x="713" y="247"/>
                  <a:pt x="714" y="247"/>
                </a:cubicBezTo>
                <a:cubicBezTo>
                  <a:pt x="715" y="245"/>
                  <a:pt x="717" y="246"/>
                  <a:pt x="717" y="246"/>
                </a:cubicBezTo>
                <a:cubicBezTo>
                  <a:pt x="718" y="245"/>
                  <a:pt x="719" y="245"/>
                  <a:pt x="719" y="245"/>
                </a:cubicBezTo>
                <a:cubicBezTo>
                  <a:pt x="720" y="244"/>
                  <a:pt x="720" y="244"/>
                  <a:pt x="720" y="244"/>
                </a:cubicBezTo>
                <a:cubicBezTo>
                  <a:pt x="720" y="243"/>
                  <a:pt x="719" y="243"/>
                  <a:pt x="719" y="242"/>
                </a:cubicBezTo>
                <a:cubicBezTo>
                  <a:pt x="719" y="241"/>
                  <a:pt x="718" y="241"/>
                  <a:pt x="718" y="240"/>
                </a:cubicBezTo>
                <a:cubicBezTo>
                  <a:pt x="717" y="239"/>
                  <a:pt x="718" y="239"/>
                  <a:pt x="717" y="237"/>
                </a:cubicBezTo>
                <a:cubicBezTo>
                  <a:pt x="717" y="237"/>
                  <a:pt x="716" y="236"/>
                  <a:pt x="716" y="236"/>
                </a:cubicBezTo>
                <a:cubicBezTo>
                  <a:pt x="716" y="234"/>
                  <a:pt x="716" y="234"/>
                  <a:pt x="716" y="234"/>
                </a:cubicBezTo>
                <a:cubicBezTo>
                  <a:pt x="718" y="233"/>
                  <a:pt x="720" y="232"/>
                  <a:pt x="722" y="231"/>
                </a:cubicBezTo>
                <a:cubicBezTo>
                  <a:pt x="723" y="230"/>
                  <a:pt x="723" y="231"/>
                  <a:pt x="723" y="232"/>
                </a:cubicBezTo>
                <a:cubicBezTo>
                  <a:pt x="723" y="232"/>
                  <a:pt x="723" y="233"/>
                  <a:pt x="723" y="233"/>
                </a:cubicBezTo>
                <a:cubicBezTo>
                  <a:pt x="724" y="234"/>
                  <a:pt x="725" y="235"/>
                  <a:pt x="725" y="236"/>
                </a:cubicBezTo>
                <a:cubicBezTo>
                  <a:pt x="725" y="237"/>
                  <a:pt x="726" y="238"/>
                  <a:pt x="727" y="239"/>
                </a:cubicBezTo>
                <a:cubicBezTo>
                  <a:pt x="728" y="241"/>
                  <a:pt x="729" y="242"/>
                  <a:pt x="730" y="244"/>
                </a:cubicBezTo>
                <a:cubicBezTo>
                  <a:pt x="730" y="245"/>
                  <a:pt x="730" y="246"/>
                  <a:pt x="730" y="246"/>
                </a:cubicBezTo>
                <a:cubicBezTo>
                  <a:pt x="730" y="247"/>
                  <a:pt x="731" y="247"/>
                  <a:pt x="731" y="248"/>
                </a:cubicBezTo>
                <a:cubicBezTo>
                  <a:pt x="731" y="249"/>
                  <a:pt x="732" y="249"/>
                  <a:pt x="732" y="250"/>
                </a:cubicBezTo>
                <a:cubicBezTo>
                  <a:pt x="733" y="250"/>
                  <a:pt x="733" y="251"/>
                  <a:pt x="733" y="252"/>
                </a:cubicBezTo>
                <a:cubicBezTo>
                  <a:pt x="734" y="253"/>
                  <a:pt x="735" y="254"/>
                  <a:pt x="735" y="256"/>
                </a:cubicBezTo>
                <a:cubicBezTo>
                  <a:pt x="736" y="256"/>
                  <a:pt x="736" y="257"/>
                  <a:pt x="736" y="257"/>
                </a:cubicBezTo>
                <a:cubicBezTo>
                  <a:pt x="736" y="258"/>
                  <a:pt x="735" y="258"/>
                  <a:pt x="735" y="258"/>
                </a:cubicBezTo>
                <a:cubicBezTo>
                  <a:pt x="734" y="258"/>
                  <a:pt x="733" y="259"/>
                  <a:pt x="733" y="259"/>
                </a:cubicBezTo>
                <a:cubicBezTo>
                  <a:pt x="732" y="260"/>
                  <a:pt x="732" y="260"/>
                  <a:pt x="731" y="260"/>
                </a:cubicBezTo>
                <a:cubicBezTo>
                  <a:pt x="730" y="261"/>
                  <a:pt x="730" y="261"/>
                  <a:pt x="728" y="260"/>
                </a:cubicBezTo>
                <a:cubicBezTo>
                  <a:pt x="728" y="260"/>
                  <a:pt x="728" y="260"/>
                  <a:pt x="728" y="260"/>
                </a:cubicBezTo>
                <a:cubicBezTo>
                  <a:pt x="728" y="259"/>
                  <a:pt x="728" y="258"/>
                  <a:pt x="728" y="258"/>
                </a:cubicBezTo>
                <a:cubicBezTo>
                  <a:pt x="727" y="257"/>
                  <a:pt x="726" y="256"/>
                  <a:pt x="725" y="255"/>
                </a:cubicBezTo>
                <a:cubicBezTo>
                  <a:pt x="725" y="254"/>
                  <a:pt x="725" y="253"/>
                  <a:pt x="724" y="252"/>
                </a:cubicBezTo>
                <a:cubicBezTo>
                  <a:pt x="722" y="253"/>
                  <a:pt x="720" y="255"/>
                  <a:pt x="718" y="255"/>
                </a:cubicBezTo>
                <a:cubicBezTo>
                  <a:pt x="717" y="256"/>
                  <a:pt x="716" y="255"/>
                  <a:pt x="716" y="256"/>
                </a:cubicBezTo>
                <a:cubicBezTo>
                  <a:pt x="715" y="257"/>
                  <a:pt x="713" y="257"/>
                  <a:pt x="712" y="258"/>
                </a:cubicBezTo>
                <a:cubicBezTo>
                  <a:pt x="711" y="258"/>
                  <a:pt x="710" y="260"/>
                  <a:pt x="709" y="259"/>
                </a:cubicBezTo>
                <a:cubicBezTo>
                  <a:pt x="708" y="260"/>
                  <a:pt x="707" y="260"/>
                  <a:pt x="706" y="261"/>
                </a:cubicBezTo>
                <a:cubicBezTo>
                  <a:pt x="706" y="261"/>
                  <a:pt x="705" y="262"/>
                  <a:pt x="704" y="262"/>
                </a:cubicBezTo>
                <a:cubicBezTo>
                  <a:pt x="703" y="263"/>
                  <a:pt x="701" y="263"/>
                  <a:pt x="699" y="265"/>
                </a:cubicBezTo>
                <a:cubicBezTo>
                  <a:pt x="697" y="265"/>
                  <a:pt x="695" y="267"/>
                  <a:pt x="692" y="268"/>
                </a:cubicBezTo>
                <a:cubicBezTo>
                  <a:pt x="691" y="268"/>
                  <a:pt x="690" y="269"/>
                  <a:pt x="689" y="270"/>
                </a:cubicBezTo>
                <a:cubicBezTo>
                  <a:pt x="687" y="270"/>
                  <a:pt x="685" y="272"/>
                  <a:pt x="683" y="273"/>
                </a:cubicBezTo>
                <a:cubicBezTo>
                  <a:pt x="681" y="274"/>
                  <a:pt x="679" y="275"/>
                  <a:pt x="677" y="276"/>
                </a:cubicBezTo>
                <a:cubicBezTo>
                  <a:pt x="675" y="277"/>
                  <a:pt x="673" y="278"/>
                  <a:pt x="671" y="279"/>
                </a:cubicBezTo>
                <a:cubicBezTo>
                  <a:pt x="669" y="279"/>
                  <a:pt x="669" y="280"/>
                  <a:pt x="668" y="281"/>
                </a:cubicBezTo>
                <a:cubicBezTo>
                  <a:pt x="667" y="281"/>
                  <a:pt x="666" y="281"/>
                  <a:pt x="666" y="282"/>
                </a:cubicBezTo>
                <a:cubicBezTo>
                  <a:pt x="665" y="282"/>
                  <a:pt x="664" y="282"/>
                  <a:pt x="664" y="282"/>
                </a:cubicBezTo>
                <a:cubicBezTo>
                  <a:pt x="663" y="283"/>
                  <a:pt x="661" y="283"/>
                  <a:pt x="660" y="284"/>
                </a:cubicBezTo>
                <a:cubicBezTo>
                  <a:pt x="659" y="285"/>
                  <a:pt x="658" y="285"/>
                  <a:pt x="658" y="285"/>
                </a:cubicBezTo>
                <a:cubicBezTo>
                  <a:pt x="658" y="285"/>
                  <a:pt x="658" y="285"/>
                  <a:pt x="658" y="285"/>
                </a:cubicBezTo>
                <a:cubicBezTo>
                  <a:pt x="658" y="285"/>
                  <a:pt x="658" y="284"/>
                  <a:pt x="658" y="284"/>
                </a:cubicBezTo>
                <a:cubicBezTo>
                  <a:pt x="658" y="284"/>
                  <a:pt x="657" y="284"/>
                  <a:pt x="657" y="284"/>
                </a:cubicBezTo>
                <a:cubicBezTo>
                  <a:pt x="657" y="284"/>
                  <a:pt x="657" y="285"/>
                  <a:pt x="658" y="285"/>
                </a:cubicBezTo>
                <a:cubicBezTo>
                  <a:pt x="658" y="286"/>
                  <a:pt x="657" y="286"/>
                  <a:pt x="657" y="286"/>
                </a:cubicBezTo>
                <a:cubicBezTo>
                  <a:pt x="656" y="286"/>
                  <a:pt x="656" y="285"/>
                  <a:pt x="656" y="285"/>
                </a:cubicBezTo>
                <a:cubicBezTo>
                  <a:pt x="656" y="284"/>
                  <a:pt x="656" y="283"/>
                  <a:pt x="656" y="282"/>
                </a:cubicBezTo>
                <a:cubicBezTo>
                  <a:pt x="654" y="282"/>
                  <a:pt x="654" y="282"/>
                  <a:pt x="654" y="282"/>
                </a:cubicBezTo>
                <a:cubicBezTo>
                  <a:pt x="653" y="281"/>
                  <a:pt x="653" y="280"/>
                  <a:pt x="653" y="279"/>
                </a:cubicBezTo>
                <a:cubicBezTo>
                  <a:pt x="653" y="279"/>
                  <a:pt x="654" y="279"/>
                  <a:pt x="654" y="279"/>
                </a:cubicBezTo>
                <a:moveTo>
                  <a:pt x="200" y="225"/>
                </a:moveTo>
                <a:cubicBezTo>
                  <a:pt x="200" y="225"/>
                  <a:pt x="201" y="225"/>
                  <a:pt x="202" y="225"/>
                </a:cubicBezTo>
                <a:cubicBezTo>
                  <a:pt x="202" y="226"/>
                  <a:pt x="202" y="226"/>
                  <a:pt x="202" y="226"/>
                </a:cubicBezTo>
                <a:cubicBezTo>
                  <a:pt x="201" y="227"/>
                  <a:pt x="200" y="228"/>
                  <a:pt x="199" y="229"/>
                </a:cubicBezTo>
                <a:cubicBezTo>
                  <a:pt x="197" y="229"/>
                  <a:pt x="197" y="229"/>
                  <a:pt x="197" y="229"/>
                </a:cubicBezTo>
                <a:cubicBezTo>
                  <a:pt x="194" y="226"/>
                  <a:pt x="192" y="224"/>
                  <a:pt x="190" y="221"/>
                </a:cubicBezTo>
                <a:cubicBezTo>
                  <a:pt x="190" y="221"/>
                  <a:pt x="191" y="220"/>
                  <a:pt x="192" y="220"/>
                </a:cubicBezTo>
                <a:cubicBezTo>
                  <a:pt x="192" y="220"/>
                  <a:pt x="192" y="220"/>
                  <a:pt x="192" y="220"/>
                </a:cubicBezTo>
                <a:cubicBezTo>
                  <a:pt x="192" y="220"/>
                  <a:pt x="192" y="219"/>
                  <a:pt x="192" y="219"/>
                </a:cubicBezTo>
                <a:cubicBezTo>
                  <a:pt x="191" y="219"/>
                  <a:pt x="190" y="219"/>
                  <a:pt x="190" y="218"/>
                </a:cubicBezTo>
                <a:cubicBezTo>
                  <a:pt x="190" y="217"/>
                  <a:pt x="189" y="217"/>
                  <a:pt x="189" y="215"/>
                </a:cubicBezTo>
                <a:cubicBezTo>
                  <a:pt x="188" y="216"/>
                  <a:pt x="188" y="217"/>
                  <a:pt x="187" y="217"/>
                </a:cubicBezTo>
                <a:cubicBezTo>
                  <a:pt x="186" y="217"/>
                  <a:pt x="186" y="217"/>
                  <a:pt x="185" y="216"/>
                </a:cubicBezTo>
                <a:cubicBezTo>
                  <a:pt x="185" y="216"/>
                  <a:pt x="185" y="216"/>
                  <a:pt x="185" y="216"/>
                </a:cubicBezTo>
                <a:cubicBezTo>
                  <a:pt x="185" y="216"/>
                  <a:pt x="186" y="216"/>
                  <a:pt x="185" y="216"/>
                </a:cubicBezTo>
                <a:cubicBezTo>
                  <a:pt x="185" y="216"/>
                  <a:pt x="185" y="215"/>
                  <a:pt x="185" y="216"/>
                </a:cubicBezTo>
                <a:cubicBezTo>
                  <a:pt x="185" y="216"/>
                  <a:pt x="185" y="216"/>
                  <a:pt x="185" y="216"/>
                </a:cubicBezTo>
                <a:cubicBezTo>
                  <a:pt x="186" y="217"/>
                  <a:pt x="185" y="217"/>
                  <a:pt x="184" y="217"/>
                </a:cubicBezTo>
                <a:cubicBezTo>
                  <a:pt x="184" y="217"/>
                  <a:pt x="184" y="217"/>
                  <a:pt x="184" y="217"/>
                </a:cubicBezTo>
                <a:cubicBezTo>
                  <a:pt x="183" y="216"/>
                  <a:pt x="182" y="215"/>
                  <a:pt x="181" y="215"/>
                </a:cubicBezTo>
                <a:cubicBezTo>
                  <a:pt x="179" y="215"/>
                  <a:pt x="179" y="213"/>
                  <a:pt x="178" y="212"/>
                </a:cubicBezTo>
                <a:cubicBezTo>
                  <a:pt x="177" y="211"/>
                  <a:pt x="176" y="210"/>
                  <a:pt x="175" y="209"/>
                </a:cubicBezTo>
                <a:cubicBezTo>
                  <a:pt x="174" y="208"/>
                  <a:pt x="173" y="207"/>
                  <a:pt x="171" y="206"/>
                </a:cubicBezTo>
                <a:cubicBezTo>
                  <a:pt x="170" y="205"/>
                  <a:pt x="169" y="204"/>
                  <a:pt x="168" y="203"/>
                </a:cubicBezTo>
                <a:cubicBezTo>
                  <a:pt x="166" y="204"/>
                  <a:pt x="167" y="202"/>
                  <a:pt x="166" y="202"/>
                </a:cubicBezTo>
                <a:cubicBezTo>
                  <a:pt x="166" y="201"/>
                  <a:pt x="165" y="200"/>
                  <a:pt x="164" y="199"/>
                </a:cubicBezTo>
                <a:cubicBezTo>
                  <a:pt x="164" y="199"/>
                  <a:pt x="164" y="199"/>
                  <a:pt x="163" y="199"/>
                </a:cubicBezTo>
                <a:cubicBezTo>
                  <a:pt x="162" y="199"/>
                  <a:pt x="161" y="197"/>
                  <a:pt x="160" y="197"/>
                </a:cubicBezTo>
                <a:cubicBezTo>
                  <a:pt x="159" y="196"/>
                  <a:pt x="159" y="196"/>
                  <a:pt x="158" y="195"/>
                </a:cubicBezTo>
                <a:cubicBezTo>
                  <a:pt x="157" y="194"/>
                  <a:pt x="156" y="192"/>
                  <a:pt x="153" y="191"/>
                </a:cubicBezTo>
                <a:cubicBezTo>
                  <a:pt x="153" y="191"/>
                  <a:pt x="153" y="191"/>
                  <a:pt x="152" y="190"/>
                </a:cubicBezTo>
                <a:cubicBezTo>
                  <a:pt x="152" y="188"/>
                  <a:pt x="150" y="187"/>
                  <a:pt x="149" y="186"/>
                </a:cubicBezTo>
                <a:cubicBezTo>
                  <a:pt x="148" y="186"/>
                  <a:pt x="148" y="186"/>
                  <a:pt x="147" y="185"/>
                </a:cubicBezTo>
                <a:cubicBezTo>
                  <a:pt x="146" y="185"/>
                  <a:pt x="146" y="184"/>
                  <a:pt x="145" y="183"/>
                </a:cubicBezTo>
                <a:cubicBezTo>
                  <a:pt x="144" y="183"/>
                  <a:pt x="144" y="183"/>
                  <a:pt x="143" y="182"/>
                </a:cubicBezTo>
                <a:cubicBezTo>
                  <a:pt x="142" y="182"/>
                  <a:pt x="142" y="181"/>
                  <a:pt x="141" y="180"/>
                </a:cubicBezTo>
                <a:cubicBezTo>
                  <a:pt x="140" y="181"/>
                  <a:pt x="139" y="182"/>
                  <a:pt x="138" y="183"/>
                </a:cubicBezTo>
                <a:cubicBezTo>
                  <a:pt x="138" y="183"/>
                  <a:pt x="137" y="184"/>
                  <a:pt x="137" y="184"/>
                </a:cubicBezTo>
                <a:cubicBezTo>
                  <a:pt x="137" y="185"/>
                  <a:pt x="136" y="185"/>
                  <a:pt x="136" y="186"/>
                </a:cubicBezTo>
                <a:cubicBezTo>
                  <a:pt x="135" y="187"/>
                  <a:pt x="134" y="187"/>
                  <a:pt x="133" y="187"/>
                </a:cubicBezTo>
                <a:cubicBezTo>
                  <a:pt x="132" y="186"/>
                  <a:pt x="130" y="184"/>
                  <a:pt x="129" y="182"/>
                </a:cubicBezTo>
                <a:cubicBezTo>
                  <a:pt x="129" y="181"/>
                  <a:pt x="129" y="181"/>
                  <a:pt x="129" y="181"/>
                </a:cubicBezTo>
                <a:cubicBezTo>
                  <a:pt x="130" y="179"/>
                  <a:pt x="132" y="178"/>
                  <a:pt x="133" y="176"/>
                </a:cubicBezTo>
                <a:cubicBezTo>
                  <a:pt x="134" y="175"/>
                  <a:pt x="135" y="175"/>
                  <a:pt x="135" y="173"/>
                </a:cubicBezTo>
                <a:cubicBezTo>
                  <a:pt x="138" y="170"/>
                  <a:pt x="138" y="170"/>
                  <a:pt x="138" y="170"/>
                </a:cubicBezTo>
                <a:cubicBezTo>
                  <a:pt x="139" y="169"/>
                  <a:pt x="141" y="168"/>
                  <a:pt x="141" y="167"/>
                </a:cubicBezTo>
                <a:cubicBezTo>
                  <a:pt x="143" y="164"/>
                  <a:pt x="146" y="162"/>
                  <a:pt x="148" y="159"/>
                </a:cubicBezTo>
                <a:cubicBezTo>
                  <a:pt x="150" y="161"/>
                  <a:pt x="151" y="164"/>
                  <a:pt x="154" y="164"/>
                </a:cubicBezTo>
                <a:cubicBezTo>
                  <a:pt x="154" y="165"/>
                  <a:pt x="154" y="165"/>
                  <a:pt x="154" y="165"/>
                </a:cubicBezTo>
                <a:cubicBezTo>
                  <a:pt x="154" y="165"/>
                  <a:pt x="154" y="165"/>
                  <a:pt x="153" y="166"/>
                </a:cubicBezTo>
                <a:cubicBezTo>
                  <a:pt x="152" y="167"/>
                  <a:pt x="150" y="169"/>
                  <a:pt x="148" y="171"/>
                </a:cubicBezTo>
                <a:cubicBezTo>
                  <a:pt x="148" y="172"/>
                  <a:pt x="147" y="173"/>
                  <a:pt x="148" y="174"/>
                </a:cubicBezTo>
                <a:cubicBezTo>
                  <a:pt x="150" y="175"/>
                  <a:pt x="151" y="177"/>
                  <a:pt x="152" y="178"/>
                </a:cubicBezTo>
                <a:cubicBezTo>
                  <a:pt x="153" y="179"/>
                  <a:pt x="154" y="179"/>
                  <a:pt x="155" y="180"/>
                </a:cubicBezTo>
                <a:cubicBezTo>
                  <a:pt x="156" y="181"/>
                  <a:pt x="157" y="182"/>
                  <a:pt x="158" y="183"/>
                </a:cubicBezTo>
                <a:cubicBezTo>
                  <a:pt x="159" y="184"/>
                  <a:pt x="160" y="185"/>
                  <a:pt x="161" y="185"/>
                </a:cubicBezTo>
                <a:cubicBezTo>
                  <a:pt x="161" y="186"/>
                  <a:pt x="163" y="186"/>
                  <a:pt x="163" y="187"/>
                </a:cubicBezTo>
                <a:cubicBezTo>
                  <a:pt x="164" y="188"/>
                  <a:pt x="165" y="189"/>
                  <a:pt x="166" y="189"/>
                </a:cubicBezTo>
                <a:cubicBezTo>
                  <a:pt x="167" y="190"/>
                  <a:pt x="168" y="191"/>
                  <a:pt x="169" y="191"/>
                </a:cubicBezTo>
                <a:cubicBezTo>
                  <a:pt x="169" y="192"/>
                  <a:pt x="170" y="193"/>
                  <a:pt x="171" y="194"/>
                </a:cubicBezTo>
                <a:cubicBezTo>
                  <a:pt x="172" y="195"/>
                  <a:pt x="173" y="195"/>
                  <a:pt x="173" y="196"/>
                </a:cubicBezTo>
                <a:cubicBezTo>
                  <a:pt x="174" y="197"/>
                  <a:pt x="175" y="197"/>
                  <a:pt x="176" y="198"/>
                </a:cubicBezTo>
                <a:cubicBezTo>
                  <a:pt x="176" y="198"/>
                  <a:pt x="177" y="198"/>
                  <a:pt x="177" y="199"/>
                </a:cubicBezTo>
                <a:cubicBezTo>
                  <a:pt x="177" y="200"/>
                  <a:pt x="178" y="201"/>
                  <a:pt x="178" y="201"/>
                </a:cubicBezTo>
                <a:cubicBezTo>
                  <a:pt x="180" y="201"/>
                  <a:pt x="181" y="203"/>
                  <a:pt x="183" y="205"/>
                </a:cubicBezTo>
                <a:cubicBezTo>
                  <a:pt x="184" y="206"/>
                  <a:pt x="186" y="206"/>
                  <a:pt x="187" y="207"/>
                </a:cubicBezTo>
                <a:cubicBezTo>
                  <a:pt x="188" y="209"/>
                  <a:pt x="189" y="210"/>
                  <a:pt x="190" y="211"/>
                </a:cubicBezTo>
                <a:cubicBezTo>
                  <a:pt x="193" y="213"/>
                  <a:pt x="195" y="215"/>
                  <a:pt x="197" y="217"/>
                </a:cubicBezTo>
                <a:cubicBezTo>
                  <a:pt x="198" y="217"/>
                  <a:pt x="198" y="219"/>
                  <a:pt x="199" y="218"/>
                </a:cubicBezTo>
                <a:cubicBezTo>
                  <a:pt x="200" y="219"/>
                  <a:pt x="200" y="220"/>
                  <a:pt x="200" y="221"/>
                </a:cubicBezTo>
                <a:cubicBezTo>
                  <a:pt x="201" y="221"/>
                  <a:pt x="200" y="221"/>
                  <a:pt x="200" y="221"/>
                </a:cubicBezTo>
                <a:cubicBezTo>
                  <a:pt x="199" y="222"/>
                  <a:pt x="200" y="222"/>
                  <a:pt x="201" y="223"/>
                </a:cubicBezTo>
                <a:cubicBezTo>
                  <a:pt x="200" y="223"/>
                  <a:pt x="200" y="224"/>
                  <a:pt x="200" y="225"/>
                </a:cubicBezTo>
                <a:cubicBezTo>
                  <a:pt x="200" y="225"/>
                  <a:pt x="200" y="225"/>
                  <a:pt x="199" y="225"/>
                </a:cubicBezTo>
                <a:cubicBezTo>
                  <a:pt x="199" y="225"/>
                  <a:pt x="198" y="225"/>
                  <a:pt x="198" y="225"/>
                </a:cubicBezTo>
                <a:cubicBezTo>
                  <a:pt x="197" y="224"/>
                  <a:pt x="197" y="224"/>
                  <a:pt x="197" y="223"/>
                </a:cubicBezTo>
                <a:cubicBezTo>
                  <a:pt x="197" y="222"/>
                  <a:pt x="196" y="222"/>
                  <a:pt x="196" y="222"/>
                </a:cubicBezTo>
                <a:cubicBezTo>
                  <a:pt x="196" y="222"/>
                  <a:pt x="195" y="222"/>
                  <a:pt x="195" y="222"/>
                </a:cubicBezTo>
                <a:cubicBezTo>
                  <a:pt x="196" y="223"/>
                  <a:pt x="196" y="225"/>
                  <a:pt x="197" y="226"/>
                </a:cubicBezTo>
                <a:cubicBezTo>
                  <a:pt x="198" y="226"/>
                  <a:pt x="199" y="226"/>
                  <a:pt x="200" y="225"/>
                </a:cubicBezTo>
                <a:moveTo>
                  <a:pt x="198" y="221"/>
                </a:moveTo>
                <a:cubicBezTo>
                  <a:pt x="198" y="220"/>
                  <a:pt x="197" y="220"/>
                  <a:pt x="197" y="220"/>
                </a:cubicBezTo>
                <a:cubicBezTo>
                  <a:pt x="197" y="220"/>
                  <a:pt x="197" y="221"/>
                  <a:pt x="197" y="221"/>
                </a:cubicBezTo>
                <a:cubicBezTo>
                  <a:pt x="197" y="221"/>
                  <a:pt x="197" y="221"/>
                  <a:pt x="197" y="221"/>
                </a:cubicBezTo>
                <a:cubicBezTo>
                  <a:pt x="197" y="221"/>
                  <a:pt x="198" y="221"/>
                  <a:pt x="198" y="221"/>
                </a:cubicBezTo>
                <a:moveTo>
                  <a:pt x="742" y="303"/>
                </a:moveTo>
                <a:cubicBezTo>
                  <a:pt x="742" y="304"/>
                  <a:pt x="742" y="304"/>
                  <a:pt x="741" y="304"/>
                </a:cubicBezTo>
                <a:cubicBezTo>
                  <a:pt x="740" y="305"/>
                  <a:pt x="739" y="306"/>
                  <a:pt x="739" y="305"/>
                </a:cubicBezTo>
                <a:cubicBezTo>
                  <a:pt x="737" y="305"/>
                  <a:pt x="736" y="307"/>
                  <a:pt x="735" y="307"/>
                </a:cubicBezTo>
                <a:cubicBezTo>
                  <a:pt x="734" y="306"/>
                  <a:pt x="733" y="308"/>
                  <a:pt x="732" y="307"/>
                </a:cubicBezTo>
                <a:cubicBezTo>
                  <a:pt x="731" y="307"/>
                  <a:pt x="731" y="309"/>
                  <a:pt x="730" y="308"/>
                </a:cubicBezTo>
                <a:cubicBezTo>
                  <a:pt x="729" y="308"/>
                  <a:pt x="728" y="309"/>
                  <a:pt x="727" y="309"/>
                </a:cubicBezTo>
                <a:cubicBezTo>
                  <a:pt x="726" y="310"/>
                  <a:pt x="725" y="311"/>
                  <a:pt x="724" y="310"/>
                </a:cubicBezTo>
                <a:cubicBezTo>
                  <a:pt x="723" y="312"/>
                  <a:pt x="722" y="311"/>
                  <a:pt x="721" y="311"/>
                </a:cubicBezTo>
                <a:cubicBezTo>
                  <a:pt x="720" y="311"/>
                  <a:pt x="719" y="313"/>
                  <a:pt x="718" y="312"/>
                </a:cubicBezTo>
                <a:cubicBezTo>
                  <a:pt x="717" y="312"/>
                  <a:pt x="716" y="312"/>
                  <a:pt x="715" y="313"/>
                </a:cubicBezTo>
                <a:cubicBezTo>
                  <a:pt x="714" y="314"/>
                  <a:pt x="713" y="313"/>
                  <a:pt x="713" y="314"/>
                </a:cubicBezTo>
                <a:cubicBezTo>
                  <a:pt x="711" y="314"/>
                  <a:pt x="709" y="316"/>
                  <a:pt x="707" y="315"/>
                </a:cubicBezTo>
                <a:cubicBezTo>
                  <a:pt x="706" y="316"/>
                  <a:pt x="705" y="316"/>
                  <a:pt x="703" y="316"/>
                </a:cubicBezTo>
                <a:cubicBezTo>
                  <a:pt x="702" y="318"/>
                  <a:pt x="700" y="316"/>
                  <a:pt x="699" y="318"/>
                </a:cubicBezTo>
                <a:cubicBezTo>
                  <a:pt x="697" y="317"/>
                  <a:pt x="696" y="320"/>
                  <a:pt x="694" y="319"/>
                </a:cubicBezTo>
                <a:cubicBezTo>
                  <a:pt x="694" y="319"/>
                  <a:pt x="693" y="319"/>
                  <a:pt x="693" y="319"/>
                </a:cubicBezTo>
                <a:cubicBezTo>
                  <a:pt x="693" y="320"/>
                  <a:pt x="691" y="319"/>
                  <a:pt x="690" y="320"/>
                </a:cubicBezTo>
                <a:cubicBezTo>
                  <a:pt x="689" y="321"/>
                  <a:pt x="688" y="321"/>
                  <a:pt x="687" y="322"/>
                </a:cubicBezTo>
                <a:cubicBezTo>
                  <a:pt x="686" y="322"/>
                  <a:pt x="686" y="322"/>
                  <a:pt x="685" y="323"/>
                </a:cubicBezTo>
                <a:cubicBezTo>
                  <a:pt x="685" y="323"/>
                  <a:pt x="684" y="323"/>
                  <a:pt x="683" y="323"/>
                </a:cubicBezTo>
                <a:cubicBezTo>
                  <a:pt x="682" y="322"/>
                  <a:pt x="681" y="324"/>
                  <a:pt x="680" y="324"/>
                </a:cubicBezTo>
                <a:cubicBezTo>
                  <a:pt x="680" y="324"/>
                  <a:pt x="680" y="324"/>
                  <a:pt x="680" y="324"/>
                </a:cubicBezTo>
                <a:cubicBezTo>
                  <a:pt x="681" y="325"/>
                  <a:pt x="681" y="326"/>
                  <a:pt x="681" y="327"/>
                </a:cubicBezTo>
                <a:cubicBezTo>
                  <a:pt x="681" y="328"/>
                  <a:pt x="680" y="329"/>
                  <a:pt x="682" y="330"/>
                </a:cubicBezTo>
                <a:cubicBezTo>
                  <a:pt x="681" y="331"/>
                  <a:pt x="681" y="332"/>
                  <a:pt x="683" y="333"/>
                </a:cubicBezTo>
                <a:cubicBezTo>
                  <a:pt x="683" y="334"/>
                  <a:pt x="684" y="335"/>
                  <a:pt x="683" y="337"/>
                </a:cubicBezTo>
                <a:cubicBezTo>
                  <a:pt x="683" y="337"/>
                  <a:pt x="683" y="337"/>
                  <a:pt x="684" y="337"/>
                </a:cubicBezTo>
                <a:cubicBezTo>
                  <a:pt x="684" y="338"/>
                  <a:pt x="685" y="339"/>
                  <a:pt x="684" y="339"/>
                </a:cubicBezTo>
                <a:cubicBezTo>
                  <a:pt x="684" y="340"/>
                  <a:pt x="683" y="341"/>
                  <a:pt x="682" y="341"/>
                </a:cubicBezTo>
                <a:cubicBezTo>
                  <a:pt x="682" y="341"/>
                  <a:pt x="681" y="341"/>
                  <a:pt x="680" y="342"/>
                </a:cubicBezTo>
                <a:cubicBezTo>
                  <a:pt x="680" y="342"/>
                  <a:pt x="679" y="342"/>
                  <a:pt x="679" y="342"/>
                </a:cubicBezTo>
                <a:cubicBezTo>
                  <a:pt x="678" y="342"/>
                  <a:pt x="678" y="342"/>
                  <a:pt x="677" y="342"/>
                </a:cubicBezTo>
                <a:cubicBezTo>
                  <a:pt x="677" y="342"/>
                  <a:pt x="677" y="341"/>
                  <a:pt x="676" y="341"/>
                </a:cubicBezTo>
                <a:cubicBezTo>
                  <a:pt x="676" y="340"/>
                  <a:pt x="676" y="340"/>
                  <a:pt x="676" y="340"/>
                </a:cubicBezTo>
                <a:cubicBezTo>
                  <a:pt x="676" y="338"/>
                  <a:pt x="676" y="337"/>
                  <a:pt x="675" y="336"/>
                </a:cubicBezTo>
                <a:cubicBezTo>
                  <a:pt x="675" y="335"/>
                  <a:pt x="675" y="334"/>
                  <a:pt x="674" y="333"/>
                </a:cubicBezTo>
                <a:cubicBezTo>
                  <a:pt x="675" y="332"/>
                  <a:pt x="673" y="331"/>
                  <a:pt x="673" y="330"/>
                </a:cubicBezTo>
                <a:cubicBezTo>
                  <a:pt x="672" y="329"/>
                  <a:pt x="672" y="328"/>
                  <a:pt x="672" y="327"/>
                </a:cubicBezTo>
                <a:cubicBezTo>
                  <a:pt x="671" y="326"/>
                  <a:pt x="671" y="325"/>
                  <a:pt x="671" y="324"/>
                </a:cubicBezTo>
                <a:cubicBezTo>
                  <a:pt x="671" y="323"/>
                  <a:pt x="670" y="323"/>
                  <a:pt x="670" y="322"/>
                </a:cubicBezTo>
                <a:cubicBezTo>
                  <a:pt x="670" y="321"/>
                  <a:pt x="670" y="320"/>
                  <a:pt x="670" y="319"/>
                </a:cubicBezTo>
                <a:cubicBezTo>
                  <a:pt x="670" y="319"/>
                  <a:pt x="669" y="318"/>
                  <a:pt x="669" y="317"/>
                </a:cubicBezTo>
                <a:cubicBezTo>
                  <a:pt x="670" y="317"/>
                  <a:pt x="671" y="316"/>
                  <a:pt x="672" y="316"/>
                </a:cubicBezTo>
                <a:cubicBezTo>
                  <a:pt x="673" y="316"/>
                  <a:pt x="674" y="316"/>
                  <a:pt x="675" y="316"/>
                </a:cubicBezTo>
                <a:cubicBezTo>
                  <a:pt x="676" y="314"/>
                  <a:pt x="678" y="316"/>
                  <a:pt x="679" y="314"/>
                </a:cubicBezTo>
                <a:cubicBezTo>
                  <a:pt x="680" y="314"/>
                  <a:pt x="681" y="314"/>
                  <a:pt x="682" y="313"/>
                </a:cubicBezTo>
                <a:cubicBezTo>
                  <a:pt x="683" y="313"/>
                  <a:pt x="684" y="313"/>
                  <a:pt x="685" y="312"/>
                </a:cubicBezTo>
                <a:cubicBezTo>
                  <a:pt x="685" y="312"/>
                  <a:pt x="686" y="312"/>
                  <a:pt x="686" y="312"/>
                </a:cubicBezTo>
                <a:cubicBezTo>
                  <a:pt x="687" y="313"/>
                  <a:pt x="688" y="311"/>
                  <a:pt x="690" y="311"/>
                </a:cubicBezTo>
                <a:cubicBezTo>
                  <a:pt x="690" y="311"/>
                  <a:pt x="691" y="310"/>
                  <a:pt x="692" y="310"/>
                </a:cubicBezTo>
                <a:cubicBezTo>
                  <a:pt x="693" y="311"/>
                  <a:pt x="695" y="310"/>
                  <a:pt x="696" y="309"/>
                </a:cubicBezTo>
                <a:cubicBezTo>
                  <a:pt x="697" y="309"/>
                  <a:pt x="698" y="308"/>
                  <a:pt x="700" y="308"/>
                </a:cubicBezTo>
                <a:cubicBezTo>
                  <a:pt x="701" y="309"/>
                  <a:pt x="702" y="307"/>
                  <a:pt x="703" y="307"/>
                </a:cubicBezTo>
                <a:cubicBezTo>
                  <a:pt x="704" y="308"/>
                  <a:pt x="705" y="307"/>
                  <a:pt x="705" y="307"/>
                </a:cubicBezTo>
                <a:cubicBezTo>
                  <a:pt x="706" y="306"/>
                  <a:pt x="707" y="307"/>
                  <a:pt x="707" y="306"/>
                </a:cubicBezTo>
                <a:cubicBezTo>
                  <a:pt x="707" y="306"/>
                  <a:pt x="708" y="306"/>
                  <a:pt x="708" y="306"/>
                </a:cubicBezTo>
                <a:cubicBezTo>
                  <a:pt x="709" y="306"/>
                  <a:pt x="710" y="306"/>
                  <a:pt x="711" y="306"/>
                </a:cubicBezTo>
                <a:cubicBezTo>
                  <a:pt x="711" y="304"/>
                  <a:pt x="713" y="305"/>
                  <a:pt x="714" y="304"/>
                </a:cubicBezTo>
                <a:cubicBezTo>
                  <a:pt x="714" y="304"/>
                  <a:pt x="715" y="304"/>
                  <a:pt x="715" y="304"/>
                </a:cubicBezTo>
                <a:cubicBezTo>
                  <a:pt x="716" y="303"/>
                  <a:pt x="716" y="303"/>
                  <a:pt x="717" y="303"/>
                </a:cubicBezTo>
                <a:cubicBezTo>
                  <a:pt x="718" y="303"/>
                  <a:pt x="719" y="303"/>
                  <a:pt x="720" y="302"/>
                </a:cubicBezTo>
                <a:cubicBezTo>
                  <a:pt x="721" y="301"/>
                  <a:pt x="723" y="302"/>
                  <a:pt x="724" y="301"/>
                </a:cubicBezTo>
                <a:cubicBezTo>
                  <a:pt x="725" y="301"/>
                  <a:pt x="726" y="301"/>
                  <a:pt x="726" y="300"/>
                </a:cubicBezTo>
                <a:cubicBezTo>
                  <a:pt x="727" y="299"/>
                  <a:pt x="728" y="300"/>
                  <a:pt x="729" y="300"/>
                </a:cubicBezTo>
                <a:cubicBezTo>
                  <a:pt x="730" y="300"/>
                  <a:pt x="731" y="298"/>
                  <a:pt x="732" y="299"/>
                </a:cubicBezTo>
                <a:cubicBezTo>
                  <a:pt x="733" y="298"/>
                  <a:pt x="734" y="298"/>
                  <a:pt x="735" y="298"/>
                </a:cubicBezTo>
                <a:cubicBezTo>
                  <a:pt x="736" y="298"/>
                  <a:pt x="737" y="297"/>
                  <a:pt x="738" y="296"/>
                </a:cubicBezTo>
                <a:cubicBezTo>
                  <a:pt x="739" y="296"/>
                  <a:pt x="740" y="296"/>
                  <a:pt x="741" y="296"/>
                </a:cubicBezTo>
                <a:cubicBezTo>
                  <a:pt x="742" y="296"/>
                  <a:pt x="744" y="295"/>
                  <a:pt x="745" y="295"/>
                </a:cubicBezTo>
                <a:cubicBezTo>
                  <a:pt x="746" y="294"/>
                  <a:pt x="748" y="295"/>
                  <a:pt x="749" y="293"/>
                </a:cubicBezTo>
                <a:cubicBezTo>
                  <a:pt x="749" y="293"/>
                  <a:pt x="750" y="293"/>
                  <a:pt x="751" y="294"/>
                </a:cubicBezTo>
                <a:cubicBezTo>
                  <a:pt x="750" y="294"/>
                  <a:pt x="750" y="294"/>
                  <a:pt x="750" y="295"/>
                </a:cubicBezTo>
                <a:cubicBezTo>
                  <a:pt x="750" y="295"/>
                  <a:pt x="751" y="295"/>
                  <a:pt x="751" y="296"/>
                </a:cubicBezTo>
                <a:cubicBezTo>
                  <a:pt x="751" y="296"/>
                  <a:pt x="751" y="297"/>
                  <a:pt x="750" y="297"/>
                </a:cubicBezTo>
                <a:cubicBezTo>
                  <a:pt x="750" y="297"/>
                  <a:pt x="749" y="297"/>
                  <a:pt x="749" y="297"/>
                </a:cubicBezTo>
                <a:cubicBezTo>
                  <a:pt x="748" y="298"/>
                  <a:pt x="750" y="300"/>
                  <a:pt x="748" y="301"/>
                </a:cubicBezTo>
                <a:cubicBezTo>
                  <a:pt x="748" y="300"/>
                  <a:pt x="748" y="300"/>
                  <a:pt x="748" y="299"/>
                </a:cubicBezTo>
                <a:cubicBezTo>
                  <a:pt x="748" y="299"/>
                  <a:pt x="747" y="299"/>
                  <a:pt x="747" y="299"/>
                </a:cubicBezTo>
                <a:cubicBezTo>
                  <a:pt x="747" y="299"/>
                  <a:pt x="747" y="299"/>
                  <a:pt x="747" y="298"/>
                </a:cubicBezTo>
                <a:cubicBezTo>
                  <a:pt x="747" y="298"/>
                  <a:pt x="747" y="298"/>
                  <a:pt x="747" y="298"/>
                </a:cubicBezTo>
                <a:cubicBezTo>
                  <a:pt x="746" y="298"/>
                  <a:pt x="746" y="298"/>
                  <a:pt x="746" y="298"/>
                </a:cubicBezTo>
                <a:cubicBezTo>
                  <a:pt x="746" y="298"/>
                  <a:pt x="745" y="298"/>
                  <a:pt x="745" y="298"/>
                </a:cubicBezTo>
                <a:cubicBezTo>
                  <a:pt x="745" y="299"/>
                  <a:pt x="746" y="299"/>
                  <a:pt x="746" y="299"/>
                </a:cubicBezTo>
                <a:cubicBezTo>
                  <a:pt x="746" y="299"/>
                  <a:pt x="746" y="299"/>
                  <a:pt x="747" y="299"/>
                </a:cubicBezTo>
                <a:cubicBezTo>
                  <a:pt x="747" y="299"/>
                  <a:pt x="747" y="300"/>
                  <a:pt x="747" y="300"/>
                </a:cubicBezTo>
                <a:cubicBezTo>
                  <a:pt x="746" y="300"/>
                  <a:pt x="745" y="300"/>
                  <a:pt x="744" y="299"/>
                </a:cubicBezTo>
                <a:cubicBezTo>
                  <a:pt x="744" y="299"/>
                  <a:pt x="743" y="299"/>
                  <a:pt x="743" y="299"/>
                </a:cubicBezTo>
                <a:cubicBezTo>
                  <a:pt x="742" y="300"/>
                  <a:pt x="742" y="300"/>
                  <a:pt x="742" y="301"/>
                </a:cubicBezTo>
                <a:cubicBezTo>
                  <a:pt x="742" y="301"/>
                  <a:pt x="742" y="301"/>
                  <a:pt x="741" y="301"/>
                </a:cubicBezTo>
                <a:cubicBezTo>
                  <a:pt x="741" y="301"/>
                  <a:pt x="741" y="301"/>
                  <a:pt x="741" y="301"/>
                </a:cubicBezTo>
                <a:cubicBezTo>
                  <a:pt x="741" y="301"/>
                  <a:pt x="741" y="302"/>
                  <a:pt x="741" y="302"/>
                </a:cubicBezTo>
                <a:cubicBezTo>
                  <a:pt x="741" y="302"/>
                  <a:pt x="742" y="303"/>
                  <a:pt x="742" y="303"/>
                </a:cubicBezTo>
                <a:moveTo>
                  <a:pt x="738" y="302"/>
                </a:moveTo>
                <a:cubicBezTo>
                  <a:pt x="738" y="302"/>
                  <a:pt x="738" y="302"/>
                  <a:pt x="738" y="302"/>
                </a:cubicBezTo>
                <a:cubicBezTo>
                  <a:pt x="738" y="302"/>
                  <a:pt x="739" y="301"/>
                  <a:pt x="738" y="301"/>
                </a:cubicBezTo>
                <a:cubicBezTo>
                  <a:pt x="738" y="301"/>
                  <a:pt x="738" y="301"/>
                  <a:pt x="738" y="301"/>
                </a:cubicBezTo>
                <a:cubicBezTo>
                  <a:pt x="738" y="301"/>
                  <a:pt x="738" y="302"/>
                  <a:pt x="739" y="303"/>
                </a:cubicBezTo>
                <a:cubicBezTo>
                  <a:pt x="739" y="303"/>
                  <a:pt x="739" y="303"/>
                  <a:pt x="739" y="302"/>
                </a:cubicBezTo>
                <a:cubicBezTo>
                  <a:pt x="739" y="302"/>
                  <a:pt x="739" y="302"/>
                  <a:pt x="739" y="302"/>
                </a:cubicBezTo>
                <a:cubicBezTo>
                  <a:pt x="738" y="302"/>
                  <a:pt x="739" y="302"/>
                  <a:pt x="739" y="303"/>
                </a:cubicBezTo>
                <a:cubicBezTo>
                  <a:pt x="739" y="303"/>
                  <a:pt x="739" y="303"/>
                  <a:pt x="739" y="304"/>
                </a:cubicBezTo>
                <a:cubicBezTo>
                  <a:pt x="739" y="303"/>
                  <a:pt x="739" y="303"/>
                  <a:pt x="738" y="302"/>
                </a:cubicBezTo>
                <a:moveTo>
                  <a:pt x="228" y="631"/>
                </a:moveTo>
                <a:cubicBezTo>
                  <a:pt x="228" y="629"/>
                  <a:pt x="229" y="629"/>
                  <a:pt x="231" y="629"/>
                </a:cubicBezTo>
                <a:cubicBezTo>
                  <a:pt x="231" y="630"/>
                  <a:pt x="232" y="631"/>
                  <a:pt x="233" y="632"/>
                </a:cubicBezTo>
                <a:cubicBezTo>
                  <a:pt x="235" y="632"/>
                  <a:pt x="236" y="633"/>
                  <a:pt x="237" y="634"/>
                </a:cubicBezTo>
                <a:cubicBezTo>
                  <a:pt x="237" y="635"/>
                  <a:pt x="239" y="634"/>
                  <a:pt x="239" y="636"/>
                </a:cubicBezTo>
                <a:cubicBezTo>
                  <a:pt x="239" y="636"/>
                  <a:pt x="239" y="636"/>
                  <a:pt x="239" y="636"/>
                </a:cubicBezTo>
                <a:cubicBezTo>
                  <a:pt x="239" y="636"/>
                  <a:pt x="238" y="636"/>
                  <a:pt x="238" y="636"/>
                </a:cubicBezTo>
                <a:cubicBezTo>
                  <a:pt x="238" y="636"/>
                  <a:pt x="237" y="636"/>
                  <a:pt x="238" y="636"/>
                </a:cubicBezTo>
                <a:cubicBezTo>
                  <a:pt x="238" y="637"/>
                  <a:pt x="238" y="636"/>
                  <a:pt x="239" y="636"/>
                </a:cubicBezTo>
                <a:cubicBezTo>
                  <a:pt x="239" y="636"/>
                  <a:pt x="240" y="636"/>
                  <a:pt x="240" y="636"/>
                </a:cubicBezTo>
                <a:cubicBezTo>
                  <a:pt x="241" y="637"/>
                  <a:pt x="241" y="637"/>
                  <a:pt x="241" y="638"/>
                </a:cubicBezTo>
                <a:cubicBezTo>
                  <a:pt x="242" y="639"/>
                  <a:pt x="242" y="639"/>
                  <a:pt x="242" y="640"/>
                </a:cubicBezTo>
                <a:cubicBezTo>
                  <a:pt x="244" y="640"/>
                  <a:pt x="245" y="642"/>
                  <a:pt x="247" y="642"/>
                </a:cubicBezTo>
                <a:cubicBezTo>
                  <a:pt x="247" y="642"/>
                  <a:pt x="247" y="642"/>
                  <a:pt x="247" y="642"/>
                </a:cubicBezTo>
                <a:cubicBezTo>
                  <a:pt x="246" y="644"/>
                  <a:pt x="245" y="646"/>
                  <a:pt x="244" y="647"/>
                </a:cubicBezTo>
                <a:cubicBezTo>
                  <a:pt x="244" y="647"/>
                  <a:pt x="243" y="647"/>
                  <a:pt x="243" y="647"/>
                </a:cubicBezTo>
                <a:cubicBezTo>
                  <a:pt x="242" y="646"/>
                  <a:pt x="243" y="644"/>
                  <a:pt x="241" y="646"/>
                </a:cubicBezTo>
                <a:cubicBezTo>
                  <a:pt x="241" y="646"/>
                  <a:pt x="241" y="646"/>
                  <a:pt x="241" y="646"/>
                </a:cubicBezTo>
                <a:cubicBezTo>
                  <a:pt x="241" y="645"/>
                  <a:pt x="240" y="644"/>
                  <a:pt x="240" y="644"/>
                </a:cubicBezTo>
                <a:cubicBezTo>
                  <a:pt x="240" y="643"/>
                  <a:pt x="239" y="642"/>
                  <a:pt x="238" y="641"/>
                </a:cubicBezTo>
                <a:cubicBezTo>
                  <a:pt x="238" y="642"/>
                  <a:pt x="238" y="642"/>
                  <a:pt x="237" y="642"/>
                </a:cubicBezTo>
                <a:cubicBezTo>
                  <a:pt x="236" y="642"/>
                  <a:pt x="236" y="641"/>
                  <a:pt x="235" y="640"/>
                </a:cubicBezTo>
                <a:cubicBezTo>
                  <a:pt x="235" y="639"/>
                  <a:pt x="234" y="639"/>
                  <a:pt x="234" y="637"/>
                </a:cubicBezTo>
                <a:cubicBezTo>
                  <a:pt x="234" y="637"/>
                  <a:pt x="234" y="637"/>
                  <a:pt x="234" y="637"/>
                </a:cubicBezTo>
                <a:cubicBezTo>
                  <a:pt x="234" y="637"/>
                  <a:pt x="234" y="637"/>
                  <a:pt x="234" y="638"/>
                </a:cubicBezTo>
                <a:cubicBezTo>
                  <a:pt x="234" y="638"/>
                  <a:pt x="234" y="638"/>
                  <a:pt x="234" y="638"/>
                </a:cubicBezTo>
                <a:cubicBezTo>
                  <a:pt x="234" y="637"/>
                  <a:pt x="235" y="637"/>
                  <a:pt x="235" y="637"/>
                </a:cubicBezTo>
                <a:cubicBezTo>
                  <a:pt x="235" y="637"/>
                  <a:pt x="235" y="637"/>
                  <a:pt x="234" y="637"/>
                </a:cubicBezTo>
                <a:cubicBezTo>
                  <a:pt x="233" y="638"/>
                  <a:pt x="233" y="637"/>
                  <a:pt x="232" y="637"/>
                </a:cubicBezTo>
                <a:cubicBezTo>
                  <a:pt x="232" y="637"/>
                  <a:pt x="232" y="639"/>
                  <a:pt x="231" y="639"/>
                </a:cubicBezTo>
                <a:cubicBezTo>
                  <a:pt x="230" y="639"/>
                  <a:pt x="229" y="640"/>
                  <a:pt x="229" y="641"/>
                </a:cubicBezTo>
                <a:cubicBezTo>
                  <a:pt x="228" y="642"/>
                  <a:pt x="226" y="643"/>
                  <a:pt x="225" y="645"/>
                </a:cubicBezTo>
                <a:cubicBezTo>
                  <a:pt x="226" y="646"/>
                  <a:pt x="223" y="647"/>
                  <a:pt x="223" y="649"/>
                </a:cubicBezTo>
                <a:cubicBezTo>
                  <a:pt x="223" y="649"/>
                  <a:pt x="222" y="650"/>
                  <a:pt x="221" y="651"/>
                </a:cubicBezTo>
                <a:cubicBezTo>
                  <a:pt x="220" y="651"/>
                  <a:pt x="220" y="653"/>
                  <a:pt x="219" y="654"/>
                </a:cubicBezTo>
                <a:cubicBezTo>
                  <a:pt x="219" y="654"/>
                  <a:pt x="219" y="655"/>
                  <a:pt x="218" y="656"/>
                </a:cubicBezTo>
                <a:cubicBezTo>
                  <a:pt x="217" y="656"/>
                  <a:pt x="217" y="656"/>
                  <a:pt x="217" y="657"/>
                </a:cubicBezTo>
                <a:cubicBezTo>
                  <a:pt x="217" y="659"/>
                  <a:pt x="218" y="660"/>
                  <a:pt x="219" y="660"/>
                </a:cubicBezTo>
                <a:cubicBezTo>
                  <a:pt x="220" y="661"/>
                  <a:pt x="221" y="661"/>
                  <a:pt x="222" y="662"/>
                </a:cubicBezTo>
                <a:cubicBezTo>
                  <a:pt x="223" y="662"/>
                  <a:pt x="224" y="663"/>
                  <a:pt x="225" y="664"/>
                </a:cubicBezTo>
                <a:cubicBezTo>
                  <a:pt x="225" y="664"/>
                  <a:pt x="226" y="664"/>
                  <a:pt x="226" y="664"/>
                </a:cubicBezTo>
                <a:cubicBezTo>
                  <a:pt x="226" y="664"/>
                  <a:pt x="226" y="665"/>
                  <a:pt x="226" y="666"/>
                </a:cubicBezTo>
                <a:cubicBezTo>
                  <a:pt x="225" y="667"/>
                  <a:pt x="224" y="668"/>
                  <a:pt x="223" y="668"/>
                </a:cubicBezTo>
                <a:cubicBezTo>
                  <a:pt x="223" y="669"/>
                  <a:pt x="223" y="670"/>
                  <a:pt x="222" y="671"/>
                </a:cubicBezTo>
                <a:cubicBezTo>
                  <a:pt x="221" y="670"/>
                  <a:pt x="221" y="669"/>
                  <a:pt x="220" y="669"/>
                </a:cubicBezTo>
                <a:cubicBezTo>
                  <a:pt x="218" y="669"/>
                  <a:pt x="218" y="668"/>
                  <a:pt x="217" y="667"/>
                </a:cubicBezTo>
                <a:cubicBezTo>
                  <a:pt x="216" y="666"/>
                  <a:pt x="216" y="665"/>
                  <a:pt x="215" y="664"/>
                </a:cubicBezTo>
                <a:cubicBezTo>
                  <a:pt x="214" y="664"/>
                  <a:pt x="213" y="665"/>
                  <a:pt x="213" y="663"/>
                </a:cubicBezTo>
                <a:cubicBezTo>
                  <a:pt x="211" y="665"/>
                  <a:pt x="210" y="666"/>
                  <a:pt x="208" y="667"/>
                </a:cubicBezTo>
                <a:cubicBezTo>
                  <a:pt x="208" y="669"/>
                  <a:pt x="206" y="670"/>
                  <a:pt x="205" y="671"/>
                </a:cubicBezTo>
                <a:cubicBezTo>
                  <a:pt x="206" y="673"/>
                  <a:pt x="204" y="673"/>
                  <a:pt x="204" y="674"/>
                </a:cubicBezTo>
                <a:cubicBezTo>
                  <a:pt x="203" y="675"/>
                  <a:pt x="202" y="675"/>
                  <a:pt x="201" y="677"/>
                </a:cubicBezTo>
                <a:cubicBezTo>
                  <a:pt x="201" y="678"/>
                  <a:pt x="200" y="679"/>
                  <a:pt x="199" y="680"/>
                </a:cubicBezTo>
                <a:cubicBezTo>
                  <a:pt x="199" y="681"/>
                  <a:pt x="198" y="682"/>
                  <a:pt x="197" y="683"/>
                </a:cubicBezTo>
                <a:cubicBezTo>
                  <a:pt x="196" y="683"/>
                  <a:pt x="196" y="684"/>
                  <a:pt x="196" y="685"/>
                </a:cubicBezTo>
                <a:cubicBezTo>
                  <a:pt x="197" y="686"/>
                  <a:pt x="197" y="688"/>
                  <a:pt x="199" y="688"/>
                </a:cubicBezTo>
                <a:cubicBezTo>
                  <a:pt x="200" y="688"/>
                  <a:pt x="200" y="689"/>
                  <a:pt x="200" y="689"/>
                </a:cubicBezTo>
                <a:cubicBezTo>
                  <a:pt x="202" y="691"/>
                  <a:pt x="205" y="692"/>
                  <a:pt x="207" y="694"/>
                </a:cubicBezTo>
                <a:cubicBezTo>
                  <a:pt x="207" y="695"/>
                  <a:pt x="208" y="694"/>
                  <a:pt x="208" y="695"/>
                </a:cubicBezTo>
                <a:cubicBezTo>
                  <a:pt x="208" y="696"/>
                  <a:pt x="208" y="696"/>
                  <a:pt x="208" y="697"/>
                </a:cubicBezTo>
                <a:cubicBezTo>
                  <a:pt x="207" y="698"/>
                  <a:pt x="206" y="699"/>
                  <a:pt x="205" y="700"/>
                </a:cubicBezTo>
                <a:cubicBezTo>
                  <a:pt x="203" y="700"/>
                  <a:pt x="202" y="699"/>
                  <a:pt x="201" y="698"/>
                </a:cubicBezTo>
                <a:cubicBezTo>
                  <a:pt x="200" y="697"/>
                  <a:pt x="199" y="696"/>
                  <a:pt x="199" y="696"/>
                </a:cubicBezTo>
                <a:cubicBezTo>
                  <a:pt x="198" y="695"/>
                  <a:pt x="197" y="695"/>
                  <a:pt x="197" y="695"/>
                </a:cubicBezTo>
                <a:cubicBezTo>
                  <a:pt x="195" y="695"/>
                  <a:pt x="195" y="694"/>
                  <a:pt x="194" y="693"/>
                </a:cubicBezTo>
                <a:cubicBezTo>
                  <a:pt x="193" y="692"/>
                  <a:pt x="192" y="691"/>
                  <a:pt x="191" y="690"/>
                </a:cubicBezTo>
                <a:cubicBezTo>
                  <a:pt x="190" y="689"/>
                  <a:pt x="189" y="689"/>
                  <a:pt x="188" y="688"/>
                </a:cubicBezTo>
                <a:cubicBezTo>
                  <a:pt x="188" y="688"/>
                  <a:pt x="187" y="688"/>
                  <a:pt x="187" y="688"/>
                </a:cubicBezTo>
                <a:cubicBezTo>
                  <a:pt x="186" y="685"/>
                  <a:pt x="187" y="683"/>
                  <a:pt x="188" y="682"/>
                </a:cubicBezTo>
                <a:cubicBezTo>
                  <a:pt x="189" y="681"/>
                  <a:pt x="189" y="680"/>
                  <a:pt x="190" y="680"/>
                </a:cubicBezTo>
                <a:cubicBezTo>
                  <a:pt x="190" y="679"/>
                  <a:pt x="190" y="677"/>
                  <a:pt x="192" y="677"/>
                </a:cubicBezTo>
                <a:cubicBezTo>
                  <a:pt x="192" y="676"/>
                  <a:pt x="194" y="675"/>
                  <a:pt x="194" y="674"/>
                </a:cubicBezTo>
                <a:cubicBezTo>
                  <a:pt x="194" y="673"/>
                  <a:pt x="195" y="672"/>
                  <a:pt x="196" y="671"/>
                </a:cubicBezTo>
                <a:cubicBezTo>
                  <a:pt x="197" y="670"/>
                  <a:pt x="198" y="670"/>
                  <a:pt x="198" y="669"/>
                </a:cubicBezTo>
                <a:cubicBezTo>
                  <a:pt x="199" y="667"/>
                  <a:pt x="201" y="666"/>
                  <a:pt x="202" y="664"/>
                </a:cubicBezTo>
                <a:cubicBezTo>
                  <a:pt x="203" y="663"/>
                  <a:pt x="203" y="662"/>
                  <a:pt x="204" y="662"/>
                </a:cubicBezTo>
                <a:cubicBezTo>
                  <a:pt x="204" y="661"/>
                  <a:pt x="204" y="660"/>
                  <a:pt x="205" y="660"/>
                </a:cubicBezTo>
                <a:cubicBezTo>
                  <a:pt x="206" y="659"/>
                  <a:pt x="206" y="657"/>
                  <a:pt x="207" y="656"/>
                </a:cubicBezTo>
                <a:cubicBezTo>
                  <a:pt x="208" y="656"/>
                  <a:pt x="208" y="655"/>
                  <a:pt x="209" y="655"/>
                </a:cubicBezTo>
                <a:cubicBezTo>
                  <a:pt x="209" y="654"/>
                  <a:pt x="209" y="653"/>
                  <a:pt x="210" y="653"/>
                </a:cubicBezTo>
                <a:cubicBezTo>
                  <a:pt x="211" y="651"/>
                  <a:pt x="212" y="649"/>
                  <a:pt x="214" y="648"/>
                </a:cubicBezTo>
                <a:cubicBezTo>
                  <a:pt x="214" y="646"/>
                  <a:pt x="216" y="644"/>
                  <a:pt x="218" y="643"/>
                </a:cubicBezTo>
                <a:cubicBezTo>
                  <a:pt x="219" y="642"/>
                  <a:pt x="220" y="640"/>
                  <a:pt x="221" y="639"/>
                </a:cubicBezTo>
                <a:cubicBezTo>
                  <a:pt x="221" y="638"/>
                  <a:pt x="221" y="638"/>
                  <a:pt x="221" y="638"/>
                </a:cubicBezTo>
                <a:cubicBezTo>
                  <a:pt x="222" y="636"/>
                  <a:pt x="223" y="636"/>
                  <a:pt x="223" y="634"/>
                </a:cubicBezTo>
                <a:cubicBezTo>
                  <a:pt x="224" y="633"/>
                  <a:pt x="225" y="632"/>
                  <a:pt x="226" y="631"/>
                </a:cubicBezTo>
                <a:cubicBezTo>
                  <a:pt x="227" y="631"/>
                  <a:pt x="227" y="631"/>
                  <a:pt x="228" y="631"/>
                </a:cubicBezTo>
                <a:cubicBezTo>
                  <a:pt x="228" y="631"/>
                  <a:pt x="228" y="631"/>
                  <a:pt x="228" y="631"/>
                </a:cubicBezTo>
                <a:cubicBezTo>
                  <a:pt x="228" y="631"/>
                  <a:pt x="227" y="631"/>
                  <a:pt x="227" y="631"/>
                </a:cubicBezTo>
                <a:cubicBezTo>
                  <a:pt x="227" y="631"/>
                  <a:pt x="227" y="631"/>
                  <a:pt x="227" y="631"/>
                </a:cubicBezTo>
                <a:cubicBezTo>
                  <a:pt x="227" y="632"/>
                  <a:pt x="228" y="632"/>
                  <a:pt x="228" y="632"/>
                </a:cubicBezTo>
                <a:cubicBezTo>
                  <a:pt x="228" y="632"/>
                  <a:pt x="228" y="632"/>
                  <a:pt x="228" y="631"/>
                </a:cubicBezTo>
                <a:moveTo>
                  <a:pt x="193" y="689"/>
                </a:moveTo>
                <a:cubicBezTo>
                  <a:pt x="193" y="689"/>
                  <a:pt x="193" y="689"/>
                  <a:pt x="193" y="689"/>
                </a:cubicBezTo>
                <a:cubicBezTo>
                  <a:pt x="192" y="689"/>
                  <a:pt x="192" y="689"/>
                  <a:pt x="192" y="689"/>
                </a:cubicBezTo>
                <a:cubicBezTo>
                  <a:pt x="192" y="689"/>
                  <a:pt x="192" y="689"/>
                  <a:pt x="192" y="689"/>
                </a:cubicBezTo>
                <a:cubicBezTo>
                  <a:pt x="192" y="689"/>
                  <a:pt x="193" y="690"/>
                  <a:pt x="193" y="690"/>
                </a:cubicBezTo>
                <a:cubicBezTo>
                  <a:pt x="193" y="690"/>
                  <a:pt x="193" y="689"/>
                  <a:pt x="192" y="689"/>
                </a:cubicBezTo>
                <a:cubicBezTo>
                  <a:pt x="192" y="688"/>
                  <a:pt x="191" y="687"/>
                  <a:pt x="191" y="687"/>
                </a:cubicBezTo>
                <a:cubicBezTo>
                  <a:pt x="190" y="689"/>
                  <a:pt x="190" y="689"/>
                  <a:pt x="193" y="689"/>
                </a:cubicBezTo>
                <a:moveTo>
                  <a:pt x="231" y="637"/>
                </a:moveTo>
                <a:cubicBezTo>
                  <a:pt x="230" y="636"/>
                  <a:pt x="230" y="636"/>
                  <a:pt x="229" y="635"/>
                </a:cubicBezTo>
                <a:cubicBezTo>
                  <a:pt x="228" y="635"/>
                  <a:pt x="227" y="635"/>
                  <a:pt x="227" y="635"/>
                </a:cubicBezTo>
                <a:cubicBezTo>
                  <a:pt x="227" y="636"/>
                  <a:pt x="227" y="636"/>
                  <a:pt x="228" y="636"/>
                </a:cubicBezTo>
                <a:cubicBezTo>
                  <a:pt x="228" y="637"/>
                  <a:pt x="229" y="637"/>
                  <a:pt x="230" y="638"/>
                </a:cubicBezTo>
                <a:cubicBezTo>
                  <a:pt x="230" y="638"/>
                  <a:pt x="231" y="637"/>
                  <a:pt x="231" y="637"/>
                </a:cubicBezTo>
                <a:moveTo>
                  <a:pt x="232" y="633"/>
                </a:moveTo>
                <a:cubicBezTo>
                  <a:pt x="231" y="633"/>
                  <a:pt x="230" y="634"/>
                  <a:pt x="230" y="634"/>
                </a:cubicBezTo>
                <a:cubicBezTo>
                  <a:pt x="231" y="635"/>
                  <a:pt x="231" y="635"/>
                  <a:pt x="231" y="636"/>
                </a:cubicBezTo>
                <a:cubicBezTo>
                  <a:pt x="232" y="635"/>
                  <a:pt x="232" y="634"/>
                  <a:pt x="232" y="633"/>
                </a:cubicBezTo>
                <a:moveTo>
                  <a:pt x="238" y="638"/>
                </a:moveTo>
                <a:cubicBezTo>
                  <a:pt x="238" y="638"/>
                  <a:pt x="239" y="638"/>
                  <a:pt x="239" y="638"/>
                </a:cubicBezTo>
                <a:cubicBezTo>
                  <a:pt x="238" y="638"/>
                  <a:pt x="238" y="638"/>
                  <a:pt x="238" y="638"/>
                </a:cubicBezTo>
                <a:cubicBezTo>
                  <a:pt x="238" y="638"/>
                  <a:pt x="238" y="638"/>
                  <a:pt x="238" y="638"/>
                </a:cubicBezTo>
                <a:cubicBezTo>
                  <a:pt x="238" y="638"/>
                  <a:pt x="238" y="638"/>
                  <a:pt x="238" y="638"/>
                </a:cubicBezTo>
                <a:moveTo>
                  <a:pt x="241" y="639"/>
                </a:moveTo>
                <a:cubicBezTo>
                  <a:pt x="240" y="639"/>
                  <a:pt x="240" y="639"/>
                  <a:pt x="240" y="639"/>
                </a:cubicBezTo>
                <a:cubicBezTo>
                  <a:pt x="240" y="639"/>
                  <a:pt x="240" y="639"/>
                  <a:pt x="240" y="639"/>
                </a:cubicBezTo>
                <a:cubicBezTo>
                  <a:pt x="240" y="639"/>
                  <a:pt x="240" y="639"/>
                  <a:pt x="240" y="639"/>
                </a:cubicBezTo>
                <a:cubicBezTo>
                  <a:pt x="240" y="639"/>
                  <a:pt x="240" y="639"/>
                  <a:pt x="241" y="639"/>
                </a:cubicBezTo>
                <a:moveTo>
                  <a:pt x="195" y="689"/>
                </a:moveTo>
                <a:cubicBezTo>
                  <a:pt x="194" y="689"/>
                  <a:pt x="194" y="689"/>
                  <a:pt x="194" y="689"/>
                </a:cubicBezTo>
                <a:cubicBezTo>
                  <a:pt x="194" y="689"/>
                  <a:pt x="194" y="690"/>
                  <a:pt x="195" y="690"/>
                </a:cubicBezTo>
                <a:cubicBezTo>
                  <a:pt x="195" y="690"/>
                  <a:pt x="195" y="689"/>
                  <a:pt x="195" y="689"/>
                </a:cubicBezTo>
                <a:cubicBezTo>
                  <a:pt x="195" y="689"/>
                  <a:pt x="195" y="689"/>
                  <a:pt x="195" y="689"/>
                </a:cubicBezTo>
                <a:moveTo>
                  <a:pt x="195" y="691"/>
                </a:moveTo>
                <a:cubicBezTo>
                  <a:pt x="195" y="691"/>
                  <a:pt x="195" y="691"/>
                  <a:pt x="195" y="691"/>
                </a:cubicBezTo>
                <a:cubicBezTo>
                  <a:pt x="195" y="691"/>
                  <a:pt x="195" y="691"/>
                  <a:pt x="194" y="691"/>
                </a:cubicBezTo>
                <a:cubicBezTo>
                  <a:pt x="194" y="691"/>
                  <a:pt x="194" y="691"/>
                  <a:pt x="194" y="691"/>
                </a:cubicBezTo>
                <a:cubicBezTo>
                  <a:pt x="194" y="691"/>
                  <a:pt x="194" y="691"/>
                  <a:pt x="195" y="691"/>
                </a:cubicBezTo>
                <a:moveTo>
                  <a:pt x="132" y="404"/>
                </a:moveTo>
                <a:cubicBezTo>
                  <a:pt x="131" y="404"/>
                  <a:pt x="131" y="404"/>
                  <a:pt x="131" y="403"/>
                </a:cubicBezTo>
                <a:cubicBezTo>
                  <a:pt x="131" y="403"/>
                  <a:pt x="131" y="403"/>
                  <a:pt x="131" y="402"/>
                </a:cubicBezTo>
                <a:cubicBezTo>
                  <a:pt x="131" y="402"/>
                  <a:pt x="132" y="401"/>
                  <a:pt x="133" y="401"/>
                </a:cubicBezTo>
                <a:cubicBezTo>
                  <a:pt x="133" y="402"/>
                  <a:pt x="133" y="402"/>
                  <a:pt x="133" y="402"/>
                </a:cubicBezTo>
                <a:cubicBezTo>
                  <a:pt x="133" y="403"/>
                  <a:pt x="134" y="405"/>
                  <a:pt x="133" y="406"/>
                </a:cubicBezTo>
                <a:cubicBezTo>
                  <a:pt x="133" y="406"/>
                  <a:pt x="133" y="406"/>
                  <a:pt x="132" y="406"/>
                </a:cubicBezTo>
                <a:cubicBezTo>
                  <a:pt x="132" y="406"/>
                  <a:pt x="131" y="406"/>
                  <a:pt x="131" y="407"/>
                </a:cubicBezTo>
                <a:cubicBezTo>
                  <a:pt x="131" y="408"/>
                  <a:pt x="132" y="408"/>
                  <a:pt x="132" y="408"/>
                </a:cubicBezTo>
                <a:cubicBezTo>
                  <a:pt x="133" y="408"/>
                  <a:pt x="133" y="408"/>
                  <a:pt x="133" y="408"/>
                </a:cubicBezTo>
                <a:cubicBezTo>
                  <a:pt x="133" y="409"/>
                  <a:pt x="132" y="409"/>
                  <a:pt x="132" y="409"/>
                </a:cubicBezTo>
                <a:cubicBezTo>
                  <a:pt x="131" y="409"/>
                  <a:pt x="130" y="409"/>
                  <a:pt x="129" y="410"/>
                </a:cubicBezTo>
                <a:cubicBezTo>
                  <a:pt x="128" y="410"/>
                  <a:pt x="128" y="410"/>
                  <a:pt x="127" y="409"/>
                </a:cubicBezTo>
                <a:cubicBezTo>
                  <a:pt x="127" y="409"/>
                  <a:pt x="127" y="410"/>
                  <a:pt x="126" y="410"/>
                </a:cubicBezTo>
                <a:cubicBezTo>
                  <a:pt x="125" y="410"/>
                  <a:pt x="124" y="410"/>
                  <a:pt x="123" y="410"/>
                </a:cubicBezTo>
                <a:cubicBezTo>
                  <a:pt x="121" y="410"/>
                  <a:pt x="120" y="410"/>
                  <a:pt x="120" y="409"/>
                </a:cubicBezTo>
                <a:cubicBezTo>
                  <a:pt x="118" y="409"/>
                  <a:pt x="117" y="409"/>
                  <a:pt x="116" y="408"/>
                </a:cubicBezTo>
                <a:cubicBezTo>
                  <a:pt x="116" y="408"/>
                  <a:pt x="116" y="407"/>
                  <a:pt x="116" y="407"/>
                </a:cubicBezTo>
                <a:cubicBezTo>
                  <a:pt x="115" y="407"/>
                  <a:pt x="115" y="408"/>
                  <a:pt x="115" y="408"/>
                </a:cubicBezTo>
                <a:cubicBezTo>
                  <a:pt x="114" y="409"/>
                  <a:pt x="113" y="409"/>
                  <a:pt x="112" y="409"/>
                </a:cubicBezTo>
                <a:cubicBezTo>
                  <a:pt x="111" y="409"/>
                  <a:pt x="111" y="409"/>
                  <a:pt x="110" y="410"/>
                </a:cubicBezTo>
                <a:cubicBezTo>
                  <a:pt x="110" y="410"/>
                  <a:pt x="109" y="409"/>
                  <a:pt x="109" y="409"/>
                </a:cubicBezTo>
                <a:cubicBezTo>
                  <a:pt x="108" y="409"/>
                  <a:pt x="108" y="410"/>
                  <a:pt x="107" y="410"/>
                </a:cubicBezTo>
                <a:cubicBezTo>
                  <a:pt x="105" y="410"/>
                  <a:pt x="104" y="411"/>
                  <a:pt x="103" y="409"/>
                </a:cubicBezTo>
                <a:cubicBezTo>
                  <a:pt x="101" y="409"/>
                  <a:pt x="100" y="409"/>
                  <a:pt x="99" y="410"/>
                </a:cubicBezTo>
                <a:cubicBezTo>
                  <a:pt x="98" y="410"/>
                  <a:pt x="96" y="410"/>
                  <a:pt x="95" y="410"/>
                </a:cubicBezTo>
                <a:cubicBezTo>
                  <a:pt x="94" y="409"/>
                  <a:pt x="93" y="409"/>
                  <a:pt x="92" y="409"/>
                </a:cubicBezTo>
                <a:cubicBezTo>
                  <a:pt x="81" y="409"/>
                  <a:pt x="69" y="409"/>
                  <a:pt x="57" y="409"/>
                </a:cubicBezTo>
                <a:cubicBezTo>
                  <a:pt x="56" y="410"/>
                  <a:pt x="57" y="411"/>
                  <a:pt x="57" y="412"/>
                </a:cubicBezTo>
                <a:cubicBezTo>
                  <a:pt x="56" y="413"/>
                  <a:pt x="56" y="415"/>
                  <a:pt x="56" y="416"/>
                </a:cubicBezTo>
                <a:cubicBezTo>
                  <a:pt x="56" y="419"/>
                  <a:pt x="56" y="419"/>
                  <a:pt x="56" y="419"/>
                </a:cubicBezTo>
                <a:cubicBezTo>
                  <a:pt x="56" y="419"/>
                  <a:pt x="56" y="419"/>
                  <a:pt x="56" y="419"/>
                </a:cubicBezTo>
                <a:cubicBezTo>
                  <a:pt x="54" y="419"/>
                  <a:pt x="51" y="419"/>
                  <a:pt x="49" y="419"/>
                </a:cubicBezTo>
                <a:cubicBezTo>
                  <a:pt x="49" y="419"/>
                  <a:pt x="49" y="418"/>
                  <a:pt x="49" y="417"/>
                </a:cubicBezTo>
                <a:cubicBezTo>
                  <a:pt x="49" y="410"/>
                  <a:pt x="49" y="402"/>
                  <a:pt x="49" y="394"/>
                </a:cubicBezTo>
                <a:cubicBezTo>
                  <a:pt x="49" y="393"/>
                  <a:pt x="49" y="393"/>
                  <a:pt x="50" y="392"/>
                </a:cubicBezTo>
                <a:cubicBezTo>
                  <a:pt x="49" y="392"/>
                  <a:pt x="49" y="391"/>
                  <a:pt x="49" y="389"/>
                </a:cubicBezTo>
                <a:cubicBezTo>
                  <a:pt x="49" y="389"/>
                  <a:pt x="49" y="389"/>
                  <a:pt x="50" y="389"/>
                </a:cubicBezTo>
                <a:cubicBezTo>
                  <a:pt x="56" y="389"/>
                  <a:pt x="56" y="389"/>
                  <a:pt x="57" y="390"/>
                </a:cubicBezTo>
                <a:cubicBezTo>
                  <a:pt x="57" y="399"/>
                  <a:pt x="57" y="399"/>
                  <a:pt x="57" y="399"/>
                </a:cubicBezTo>
                <a:cubicBezTo>
                  <a:pt x="58" y="400"/>
                  <a:pt x="60" y="399"/>
                  <a:pt x="61" y="400"/>
                </a:cubicBezTo>
                <a:cubicBezTo>
                  <a:pt x="61" y="400"/>
                  <a:pt x="61" y="400"/>
                  <a:pt x="62" y="400"/>
                </a:cubicBezTo>
                <a:cubicBezTo>
                  <a:pt x="66" y="400"/>
                  <a:pt x="71" y="400"/>
                  <a:pt x="75" y="400"/>
                </a:cubicBezTo>
                <a:cubicBezTo>
                  <a:pt x="75" y="400"/>
                  <a:pt x="76" y="400"/>
                  <a:pt x="76" y="400"/>
                </a:cubicBezTo>
                <a:cubicBezTo>
                  <a:pt x="77" y="401"/>
                  <a:pt x="78" y="400"/>
                  <a:pt x="79" y="400"/>
                </a:cubicBezTo>
                <a:cubicBezTo>
                  <a:pt x="89" y="400"/>
                  <a:pt x="98" y="400"/>
                  <a:pt x="108" y="400"/>
                </a:cubicBezTo>
                <a:cubicBezTo>
                  <a:pt x="109" y="400"/>
                  <a:pt x="110" y="400"/>
                  <a:pt x="111" y="401"/>
                </a:cubicBezTo>
                <a:cubicBezTo>
                  <a:pt x="112" y="402"/>
                  <a:pt x="112" y="401"/>
                  <a:pt x="113" y="400"/>
                </a:cubicBezTo>
                <a:cubicBezTo>
                  <a:pt x="114" y="401"/>
                  <a:pt x="114" y="403"/>
                  <a:pt x="116" y="402"/>
                </a:cubicBezTo>
                <a:cubicBezTo>
                  <a:pt x="116" y="402"/>
                  <a:pt x="116" y="403"/>
                  <a:pt x="116" y="403"/>
                </a:cubicBezTo>
                <a:cubicBezTo>
                  <a:pt x="115" y="405"/>
                  <a:pt x="118" y="405"/>
                  <a:pt x="119" y="406"/>
                </a:cubicBezTo>
                <a:cubicBezTo>
                  <a:pt x="119" y="406"/>
                  <a:pt x="119" y="406"/>
                  <a:pt x="119" y="405"/>
                </a:cubicBezTo>
                <a:cubicBezTo>
                  <a:pt x="119" y="405"/>
                  <a:pt x="119" y="405"/>
                  <a:pt x="119" y="404"/>
                </a:cubicBezTo>
                <a:cubicBezTo>
                  <a:pt x="120" y="404"/>
                  <a:pt x="120" y="406"/>
                  <a:pt x="121" y="405"/>
                </a:cubicBezTo>
                <a:cubicBezTo>
                  <a:pt x="122" y="404"/>
                  <a:pt x="123" y="404"/>
                  <a:pt x="124" y="404"/>
                </a:cubicBezTo>
                <a:cubicBezTo>
                  <a:pt x="124" y="405"/>
                  <a:pt x="125" y="406"/>
                  <a:pt x="126" y="406"/>
                </a:cubicBezTo>
                <a:cubicBezTo>
                  <a:pt x="126" y="406"/>
                  <a:pt x="127" y="407"/>
                  <a:pt x="127" y="407"/>
                </a:cubicBezTo>
                <a:cubicBezTo>
                  <a:pt x="127" y="407"/>
                  <a:pt x="128" y="406"/>
                  <a:pt x="128" y="406"/>
                </a:cubicBezTo>
                <a:cubicBezTo>
                  <a:pt x="128" y="406"/>
                  <a:pt x="129" y="407"/>
                  <a:pt x="129" y="407"/>
                </a:cubicBezTo>
                <a:cubicBezTo>
                  <a:pt x="130" y="406"/>
                  <a:pt x="130" y="405"/>
                  <a:pt x="131" y="405"/>
                </a:cubicBezTo>
                <a:cubicBezTo>
                  <a:pt x="131" y="405"/>
                  <a:pt x="131" y="404"/>
                  <a:pt x="132" y="404"/>
                </a:cubicBezTo>
                <a:cubicBezTo>
                  <a:pt x="132" y="403"/>
                  <a:pt x="132" y="404"/>
                  <a:pt x="131" y="404"/>
                </a:cubicBezTo>
                <a:cubicBezTo>
                  <a:pt x="131" y="404"/>
                  <a:pt x="131" y="404"/>
                  <a:pt x="131" y="404"/>
                </a:cubicBezTo>
                <a:cubicBezTo>
                  <a:pt x="132" y="404"/>
                  <a:pt x="132" y="404"/>
                  <a:pt x="132" y="404"/>
                </a:cubicBezTo>
                <a:cubicBezTo>
                  <a:pt x="132" y="404"/>
                  <a:pt x="132" y="404"/>
                  <a:pt x="132" y="404"/>
                </a:cubicBezTo>
                <a:cubicBezTo>
                  <a:pt x="132" y="404"/>
                  <a:pt x="132" y="403"/>
                  <a:pt x="132" y="404"/>
                </a:cubicBezTo>
                <a:moveTo>
                  <a:pt x="87" y="406"/>
                </a:moveTo>
                <a:cubicBezTo>
                  <a:pt x="87" y="406"/>
                  <a:pt x="87" y="405"/>
                  <a:pt x="87" y="405"/>
                </a:cubicBezTo>
                <a:cubicBezTo>
                  <a:pt x="86" y="405"/>
                  <a:pt x="86" y="406"/>
                  <a:pt x="86" y="406"/>
                </a:cubicBezTo>
                <a:cubicBezTo>
                  <a:pt x="86" y="406"/>
                  <a:pt x="86" y="406"/>
                  <a:pt x="86" y="406"/>
                </a:cubicBezTo>
                <a:cubicBezTo>
                  <a:pt x="86" y="406"/>
                  <a:pt x="87" y="406"/>
                  <a:pt x="87" y="406"/>
                </a:cubicBezTo>
                <a:moveTo>
                  <a:pt x="122" y="408"/>
                </a:moveTo>
                <a:cubicBezTo>
                  <a:pt x="122" y="408"/>
                  <a:pt x="122" y="408"/>
                  <a:pt x="121" y="408"/>
                </a:cubicBezTo>
                <a:cubicBezTo>
                  <a:pt x="121" y="408"/>
                  <a:pt x="121" y="408"/>
                  <a:pt x="121" y="409"/>
                </a:cubicBezTo>
                <a:cubicBezTo>
                  <a:pt x="121" y="409"/>
                  <a:pt x="121" y="409"/>
                  <a:pt x="121" y="409"/>
                </a:cubicBezTo>
                <a:cubicBezTo>
                  <a:pt x="122" y="409"/>
                  <a:pt x="122" y="409"/>
                  <a:pt x="122" y="408"/>
                </a:cubicBezTo>
                <a:moveTo>
                  <a:pt x="142" y="230"/>
                </a:moveTo>
                <a:cubicBezTo>
                  <a:pt x="141" y="231"/>
                  <a:pt x="141" y="230"/>
                  <a:pt x="140" y="229"/>
                </a:cubicBezTo>
                <a:cubicBezTo>
                  <a:pt x="139" y="229"/>
                  <a:pt x="139" y="229"/>
                  <a:pt x="138" y="228"/>
                </a:cubicBezTo>
                <a:cubicBezTo>
                  <a:pt x="138" y="228"/>
                  <a:pt x="137" y="227"/>
                  <a:pt x="137" y="227"/>
                </a:cubicBezTo>
                <a:cubicBezTo>
                  <a:pt x="136" y="226"/>
                  <a:pt x="136" y="225"/>
                  <a:pt x="135" y="225"/>
                </a:cubicBezTo>
                <a:cubicBezTo>
                  <a:pt x="134" y="225"/>
                  <a:pt x="134" y="224"/>
                  <a:pt x="134" y="224"/>
                </a:cubicBezTo>
                <a:cubicBezTo>
                  <a:pt x="134" y="223"/>
                  <a:pt x="135" y="223"/>
                  <a:pt x="135" y="223"/>
                </a:cubicBezTo>
                <a:cubicBezTo>
                  <a:pt x="136" y="223"/>
                  <a:pt x="138" y="222"/>
                  <a:pt x="139" y="224"/>
                </a:cubicBezTo>
                <a:cubicBezTo>
                  <a:pt x="141" y="224"/>
                  <a:pt x="142" y="224"/>
                  <a:pt x="143" y="224"/>
                </a:cubicBezTo>
                <a:cubicBezTo>
                  <a:pt x="144" y="224"/>
                  <a:pt x="144" y="225"/>
                  <a:pt x="144" y="225"/>
                </a:cubicBezTo>
                <a:cubicBezTo>
                  <a:pt x="143" y="225"/>
                  <a:pt x="143" y="225"/>
                  <a:pt x="142" y="225"/>
                </a:cubicBezTo>
                <a:cubicBezTo>
                  <a:pt x="142" y="226"/>
                  <a:pt x="140" y="226"/>
                  <a:pt x="139" y="227"/>
                </a:cubicBezTo>
                <a:cubicBezTo>
                  <a:pt x="139" y="227"/>
                  <a:pt x="139" y="227"/>
                  <a:pt x="139" y="228"/>
                </a:cubicBezTo>
                <a:cubicBezTo>
                  <a:pt x="140" y="228"/>
                  <a:pt x="140" y="228"/>
                  <a:pt x="141" y="228"/>
                </a:cubicBezTo>
                <a:cubicBezTo>
                  <a:pt x="141" y="227"/>
                  <a:pt x="142" y="227"/>
                  <a:pt x="143" y="227"/>
                </a:cubicBezTo>
                <a:cubicBezTo>
                  <a:pt x="144" y="227"/>
                  <a:pt x="144" y="227"/>
                  <a:pt x="144" y="225"/>
                </a:cubicBezTo>
                <a:cubicBezTo>
                  <a:pt x="144" y="225"/>
                  <a:pt x="145" y="225"/>
                  <a:pt x="146" y="225"/>
                </a:cubicBezTo>
                <a:cubicBezTo>
                  <a:pt x="146" y="226"/>
                  <a:pt x="148" y="227"/>
                  <a:pt x="148" y="228"/>
                </a:cubicBezTo>
                <a:cubicBezTo>
                  <a:pt x="148" y="229"/>
                  <a:pt x="149" y="229"/>
                  <a:pt x="150" y="230"/>
                </a:cubicBezTo>
                <a:cubicBezTo>
                  <a:pt x="152" y="231"/>
                  <a:pt x="153" y="233"/>
                  <a:pt x="155" y="234"/>
                </a:cubicBezTo>
                <a:cubicBezTo>
                  <a:pt x="156" y="233"/>
                  <a:pt x="156" y="231"/>
                  <a:pt x="158" y="229"/>
                </a:cubicBezTo>
                <a:cubicBezTo>
                  <a:pt x="159" y="229"/>
                  <a:pt x="159" y="228"/>
                  <a:pt x="159" y="227"/>
                </a:cubicBezTo>
                <a:cubicBezTo>
                  <a:pt x="160" y="226"/>
                  <a:pt x="160" y="226"/>
                  <a:pt x="158" y="225"/>
                </a:cubicBezTo>
                <a:cubicBezTo>
                  <a:pt x="158" y="225"/>
                  <a:pt x="158" y="225"/>
                  <a:pt x="158" y="224"/>
                </a:cubicBezTo>
                <a:cubicBezTo>
                  <a:pt x="159" y="224"/>
                  <a:pt x="159" y="224"/>
                  <a:pt x="160" y="224"/>
                </a:cubicBezTo>
                <a:cubicBezTo>
                  <a:pt x="160" y="223"/>
                  <a:pt x="159" y="223"/>
                  <a:pt x="159" y="223"/>
                </a:cubicBezTo>
                <a:cubicBezTo>
                  <a:pt x="158" y="222"/>
                  <a:pt x="158" y="222"/>
                  <a:pt x="157" y="223"/>
                </a:cubicBezTo>
                <a:cubicBezTo>
                  <a:pt x="157" y="224"/>
                  <a:pt x="156" y="224"/>
                  <a:pt x="155" y="224"/>
                </a:cubicBezTo>
                <a:cubicBezTo>
                  <a:pt x="155" y="223"/>
                  <a:pt x="154" y="223"/>
                  <a:pt x="154" y="222"/>
                </a:cubicBezTo>
                <a:cubicBezTo>
                  <a:pt x="153" y="221"/>
                  <a:pt x="153" y="221"/>
                  <a:pt x="154" y="220"/>
                </a:cubicBezTo>
                <a:cubicBezTo>
                  <a:pt x="154" y="219"/>
                  <a:pt x="153" y="219"/>
                  <a:pt x="153" y="218"/>
                </a:cubicBezTo>
                <a:cubicBezTo>
                  <a:pt x="152" y="218"/>
                  <a:pt x="151" y="218"/>
                  <a:pt x="150" y="218"/>
                </a:cubicBezTo>
                <a:cubicBezTo>
                  <a:pt x="149" y="219"/>
                  <a:pt x="148" y="218"/>
                  <a:pt x="148" y="217"/>
                </a:cubicBezTo>
                <a:cubicBezTo>
                  <a:pt x="148" y="217"/>
                  <a:pt x="148" y="216"/>
                  <a:pt x="148" y="216"/>
                </a:cubicBezTo>
                <a:cubicBezTo>
                  <a:pt x="148" y="216"/>
                  <a:pt x="148" y="215"/>
                  <a:pt x="147" y="215"/>
                </a:cubicBezTo>
                <a:cubicBezTo>
                  <a:pt x="147" y="216"/>
                  <a:pt x="146" y="217"/>
                  <a:pt x="145" y="217"/>
                </a:cubicBezTo>
                <a:cubicBezTo>
                  <a:pt x="144" y="216"/>
                  <a:pt x="145" y="215"/>
                  <a:pt x="145" y="214"/>
                </a:cubicBezTo>
                <a:cubicBezTo>
                  <a:pt x="144" y="214"/>
                  <a:pt x="144" y="214"/>
                  <a:pt x="143" y="213"/>
                </a:cubicBezTo>
                <a:cubicBezTo>
                  <a:pt x="143" y="213"/>
                  <a:pt x="142" y="212"/>
                  <a:pt x="142" y="212"/>
                </a:cubicBezTo>
                <a:cubicBezTo>
                  <a:pt x="141" y="212"/>
                  <a:pt x="141" y="211"/>
                  <a:pt x="140" y="212"/>
                </a:cubicBezTo>
                <a:cubicBezTo>
                  <a:pt x="139" y="213"/>
                  <a:pt x="139" y="213"/>
                  <a:pt x="138" y="212"/>
                </a:cubicBezTo>
                <a:cubicBezTo>
                  <a:pt x="138" y="212"/>
                  <a:pt x="137" y="211"/>
                  <a:pt x="136" y="211"/>
                </a:cubicBezTo>
                <a:cubicBezTo>
                  <a:pt x="136" y="210"/>
                  <a:pt x="136" y="209"/>
                  <a:pt x="137" y="208"/>
                </a:cubicBezTo>
                <a:cubicBezTo>
                  <a:pt x="137" y="208"/>
                  <a:pt x="137" y="208"/>
                  <a:pt x="137" y="208"/>
                </a:cubicBezTo>
                <a:cubicBezTo>
                  <a:pt x="137" y="208"/>
                  <a:pt x="136" y="208"/>
                  <a:pt x="136" y="208"/>
                </a:cubicBezTo>
                <a:cubicBezTo>
                  <a:pt x="136" y="209"/>
                  <a:pt x="137" y="209"/>
                  <a:pt x="137" y="209"/>
                </a:cubicBezTo>
                <a:cubicBezTo>
                  <a:pt x="137" y="209"/>
                  <a:pt x="138" y="208"/>
                  <a:pt x="138" y="208"/>
                </a:cubicBezTo>
                <a:cubicBezTo>
                  <a:pt x="138" y="208"/>
                  <a:pt x="138" y="208"/>
                  <a:pt x="137" y="208"/>
                </a:cubicBezTo>
                <a:cubicBezTo>
                  <a:pt x="136" y="209"/>
                  <a:pt x="136" y="209"/>
                  <a:pt x="135" y="209"/>
                </a:cubicBezTo>
                <a:cubicBezTo>
                  <a:pt x="135" y="209"/>
                  <a:pt x="134" y="209"/>
                  <a:pt x="134" y="208"/>
                </a:cubicBezTo>
                <a:cubicBezTo>
                  <a:pt x="134" y="208"/>
                  <a:pt x="134" y="207"/>
                  <a:pt x="134" y="207"/>
                </a:cubicBezTo>
                <a:cubicBezTo>
                  <a:pt x="135" y="207"/>
                  <a:pt x="136" y="207"/>
                  <a:pt x="137" y="206"/>
                </a:cubicBezTo>
                <a:cubicBezTo>
                  <a:pt x="137" y="206"/>
                  <a:pt x="138" y="206"/>
                  <a:pt x="138" y="206"/>
                </a:cubicBezTo>
                <a:cubicBezTo>
                  <a:pt x="138" y="206"/>
                  <a:pt x="138" y="207"/>
                  <a:pt x="139" y="207"/>
                </a:cubicBezTo>
                <a:cubicBezTo>
                  <a:pt x="139" y="207"/>
                  <a:pt x="140" y="207"/>
                  <a:pt x="140" y="207"/>
                </a:cubicBezTo>
                <a:cubicBezTo>
                  <a:pt x="142" y="208"/>
                  <a:pt x="140" y="209"/>
                  <a:pt x="141" y="211"/>
                </a:cubicBezTo>
                <a:cubicBezTo>
                  <a:pt x="142" y="211"/>
                  <a:pt x="143" y="211"/>
                  <a:pt x="143" y="211"/>
                </a:cubicBezTo>
                <a:cubicBezTo>
                  <a:pt x="145" y="210"/>
                  <a:pt x="146" y="212"/>
                  <a:pt x="148" y="212"/>
                </a:cubicBezTo>
                <a:cubicBezTo>
                  <a:pt x="149" y="212"/>
                  <a:pt x="150" y="213"/>
                  <a:pt x="150" y="215"/>
                </a:cubicBezTo>
                <a:cubicBezTo>
                  <a:pt x="150" y="215"/>
                  <a:pt x="150" y="215"/>
                  <a:pt x="150" y="215"/>
                </a:cubicBezTo>
                <a:cubicBezTo>
                  <a:pt x="150" y="214"/>
                  <a:pt x="150" y="214"/>
                  <a:pt x="150" y="215"/>
                </a:cubicBezTo>
                <a:cubicBezTo>
                  <a:pt x="150" y="215"/>
                  <a:pt x="149" y="215"/>
                  <a:pt x="150" y="215"/>
                </a:cubicBezTo>
                <a:cubicBezTo>
                  <a:pt x="150" y="215"/>
                  <a:pt x="150" y="215"/>
                  <a:pt x="150" y="215"/>
                </a:cubicBezTo>
                <a:cubicBezTo>
                  <a:pt x="151" y="215"/>
                  <a:pt x="151" y="215"/>
                  <a:pt x="152" y="215"/>
                </a:cubicBezTo>
                <a:cubicBezTo>
                  <a:pt x="153" y="214"/>
                  <a:pt x="153" y="215"/>
                  <a:pt x="154" y="215"/>
                </a:cubicBezTo>
                <a:cubicBezTo>
                  <a:pt x="154" y="215"/>
                  <a:pt x="155" y="214"/>
                  <a:pt x="156" y="215"/>
                </a:cubicBezTo>
                <a:cubicBezTo>
                  <a:pt x="157" y="216"/>
                  <a:pt x="158" y="216"/>
                  <a:pt x="159" y="216"/>
                </a:cubicBezTo>
                <a:cubicBezTo>
                  <a:pt x="160" y="217"/>
                  <a:pt x="161" y="218"/>
                  <a:pt x="161" y="219"/>
                </a:cubicBezTo>
                <a:cubicBezTo>
                  <a:pt x="161" y="220"/>
                  <a:pt x="161" y="220"/>
                  <a:pt x="161" y="220"/>
                </a:cubicBezTo>
                <a:cubicBezTo>
                  <a:pt x="162" y="220"/>
                  <a:pt x="162" y="219"/>
                  <a:pt x="162" y="218"/>
                </a:cubicBezTo>
                <a:cubicBezTo>
                  <a:pt x="163" y="219"/>
                  <a:pt x="163" y="220"/>
                  <a:pt x="163" y="220"/>
                </a:cubicBezTo>
                <a:cubicBezTo>
                  <a:pt x="164" y="220"/>
                  <a:pt x="165" y="219"/>
                  <a:pt x="165" y="219"/>
                </a:cubicBezTo>
                <a:cubicBezTo>
                  <a:pt x="166" y="220"/>
                  <a:pt x="167" y="220"/>
                  <a:pt x="168" y="220"/>
                </a:cubicBezTo>
                <a:cubicBezTo>
                  <a:pt x="169" y="221"/>
                  <a:pt x="170" y="222"/>
                  <a:pt x="171" y="222"/>
                </a:cubicBezTo>
                <a:cubicBezTo>
                  <a:pt x="172" y="222"/>
                  <a:pt x="172" y="223"/>
                  <a:pt x="174" y="223"/>
                </a:cubicBezTo>
                <a:cubicBezTo>
                  <a:pt x="174" y="224"/>
                  <a:pt x="176" y="224"/>
                  <a:pt x="177" y="225"/>
                </a:cubicBezTo>
                <a:cubicBezTo>
                  <a:pt x="178" y="226"/>
                  <a:pt x="179" y="226"/>
                  <a:pt x="180" y="227"/>
                </a:cubicBezTo>
                <a:cubicBezTo>
                  <a:pt x="181" y="228"/>
                  <a:pt x="183" y="228"/>
                  <a:pt x="184" y="230"/>
                </a:cubicBezTo>
                <a:cubicBezTo>
                  <a:pt x="185" y="230"/>
                  <a:pt x="186" y="230"/>
                  <a:pt x="186" y="231"/>
                </a:cubicBezTo>
                <a:cubicBezTo>
                  <a:pt x="187" y="232"/>
                  <a:pt x="187" y="231"/>
                  <a:pt x="188" y="231"/>
                </a:cubicBezTo>
                <a:cubicBezTo>
                  <a:pt x="189" y="232"/>
                  <a:pt x="191" y="232"/>
                  <a:pt x="191" y="234"/>
                </a:cubicBezTo>
                <a:cubicBezTo>
                  <a:pt x="191" y="234"/>
                  <a:pt x="191" y="234"/>
                  <a:pt x="191" y="234"/>
                </a:cubicBezTo>
                <a:cubicBezTo>
                  <a:pt x="191" y="233"/>
                  <a:pt x="191" y="233"/>
                  <a:pt x="191" y="233"/>
                </a:cubicBezTo>
                <a:cubicBezTo>
                  <a:pt x="190" y="234"/>
                  <a:pt x="190" y="234"/>
                  <a:pt x="191" y="234"/>
                </a:cubicBezTo>
                <a:cubicBezTo>
                  <a:pt x="191" y="234"/>
                  <a:pt x="191" y="234"/>
                  <a:pt x="191" y="234"/>
                </a:cubicBezTo>
                <a:cubicBezTo>
                  <a:pt x="192" y="233"/>
                  <a:pt x="192" y="235"/>
                  <a:pt x="193" y="235"/>
                </a:cubicBezTo>
                <a:cubicBezTo>
                  <a:pt x="192" y="235"/>
                  <a:pt x="193" y="237"/>
                  <a:pt x="191" y="237"/>
                </a:cubicBezTo>
                <a:cubicBezTo>
                  <a:pt x="190" y="237"/>
                  <a:pt x="190" y="238"/>
                  <a:pt x="189" y="239"/>
                </a:cubicBezTo>
                <a:cubicBezTo>
                  <a:pt x="190" y="239"/>
                  <a:pt x="190" y="239"/>
                  <a:pt x="190" y="239"/>
                </a:cubicBezTo>
                <a:cubicBezTo>
                  <a:pt x="190" y="240"/>
                  <a:pt x="190" y="240"/>
                  <a:pt x="190" y="240"/>
                </a:cubicBezTo>
                <a:cubicBezTo>
                  <a:pt x="189" y="240"/>
                  <a:pt x="189" y="240"/>
                  <a:pt x="189" y="240"/>
                </a:cubicBezTo>
                <a:cubicBezTo>
                  <a:pt x="188" y="239"/>
                  <a:pt x="187" y="239"/>
                  <a:pt x="187" y="239"/>
                </a:cubicBezTo>
                <a:cubicBezTo>
                  <a:pt x="186" y="238"/>
                  <a:pt x="185" y="239"/>
                  <a:pt x="184" y="238"/>
                </a:cubicBezTo>
                <a:cubicBezTo>
                  <a:pt x="183" y="237"/>
                  <a:pt x="182" y="237"/>
                  <a:pt x="182" y="237"/>
                </a:cubicBezTo>
                <a:cubicBezTo>
                  <a:pt x="181" y="236"/>
                  <a:pt x="181" y="235"/>
                  <a:pt x="179" y="235"/>
                </a:cubicBezTo>
                <a:cubicBezTo>
                  <a:pt x="179" y="234"/>
                  <a:pt x="178" y="235"/>
                  <a:pt x="177" y="234"/>
                </a:cubicBezTo>
                <a:cubicBezTo>
                  <a:pt x="176" y="233"/>
                  <a:pt x="175" y="233"/>
                  <a:pt x="174" y="233"/>
                </a:cubicBezTo>
                <a:cubicBezTo>
                  <a:pt x="173" y="232"/>
                  <a:pt x="172" y="232"/>
                  <a:pt x="171" y="232"/>
                </a:cubicBezTo>
                <a:cubicBezTo>
                  <a:pt x="170" y="231"/>
                  <a:pt x="169" y="231"/>
                  <a:pt x="168" y="230"/>
                </a:cubicBezTo>
                <a:cubicBezTo>
                  <a:pt x="167" y="230"/>
                  <a:pt x="167" y="230"/>
                  <a:pt x="166" y="231"/>
                </a:cubicBezTo>
                <a:cubicBezTo>
                  <a:pt x="165" y="231"/>
                  <a:pt x="165" y="233"/>
                  <a:pt x="164" y="233"/>
                </a:cubicBezTo>
                <a:cubicBezTo>
                  <a:pt x="163" y="234"/>
                  <a:pt x="164" y="235"/>
                  <a:pt x="163" y="236"/>
                </a:cubicBezTo>
                <a:cubicBezTo>
                  <a:pt x="162" y="236"/>
                  <a:pt x="161" y="237"/>
                  <a:pt x="161" y="238"/>
                </a:cubicBezTo>
                <a:cubicBezTo>
                  <a:pt x="161" y="239"/>
                  <a:pt x="161" y="240"/>
                  <a:pt x="161" y="240"/>
                </a:cubicBezTo>
                <a:cubicBezTo>
                  <a:pt x="163" y="241"/>
                  <a:pt x="164" y="244"/>
                  <a:pt x="166" y="244"/>
                </a:cubicBezTo>
                <a:cubicBezTo>
                  <a:pt x="168" y="246"/>
                  <a:pt x="170" y="247"/>
                  <a:pt x="171" y="249"/>
                </a:cubicBezTo>
                <a:cubicBezTo>
                  <a:pt x="171" y="254"/>
                  <a:pt x="171" y="254"/>
                  <a:pt x="171" y="254"/>
                </a:cubicBezTo>
                <a:cubicBezTo>
                  <a:pt x="171" y="254"/>
                  <a:pt x="171" y="255"/>
                  <a:pt x="170" y="255"/>
                </a:cubicBezTo>
                <a:cubicBezTo>
                  <a:pt x="171" y="255"/>
                  <a:pt x="171" y="256"/>
                  <a:pt x="172" y="256"/>
                </a:cubicBezTo>
                <a:cubicBezTo>
                  <a:pt x="172" y="256"/>
                  <a:pt x="172" y="256"/>
                  <a:pt x="173" y="255"/>
                </a:cubicBezTo>
                <a:cubicBezTo>
                  <a:pt x="173" y="256"/>
                  <a:pt x="173" y="256"/>
                  <a:pt x="174" y="256"/>
                </a:cubicBezTo>
                <a:cubicBezTo>
                  <a:pt x="174" y="256"/>
                  <a:pt x="174" y="255"/>
                  <a:pt x="175" y="255"/>
                </a:cubicBezTo>
                <a:cubicBezTo>
                  <a:pt x="176" y="255"/>
                  <a:pt x="177" y="255"/>
                  <a:pt x="178" y="255"/>
                </a:cubicBezTo>
                <a:cubicBezTo>
                  <a:pt x="178" y="256"/>
                  <a:pt x="178" y="257"/>
                  <a:pt x="178" y="257"/>
                </a:cubicBezTo>
                <a:cubicBezTo>
                  <a:pt x="177" y="259"/>
                  <a:pt x="176" y="259"/>
                  <a:pt x="176" y="260"/>
                </a:cubicBezTo>
                <a:cubicBezTo>
                  <a:pt x="175" y="261"/>
                  <a:pt x="174" y="262"/>
                  <a:pt x="174" y="263"/>
                </a:cubicBezTo>
                <a:cubicBezTo>
                  <a:pt x="173" y="262"/>
                  <a:pt x="172" y="261"/>
                  <a:pt x="172" y="261"/>
                </a:cubicBezTo>
                <a:cubicBezTo>
                  <a:pt x="171" y="260"/>
                  <a:pt x="170" y="259"/>
                  <a:pt x="170" y="258"/>
                </a:cubicBezTo>
                <a:cubicBezTo>
                  <a:pt x="170" y="258"/>
                  <a:pt x="170" y="258"/>
                  <a:pt x="169" y="258"/>
                </a:cubicBezTo>
                <a:cubicBezTo>
                  <a:pt x="169" y="257"/>
                  <a:pt x="167" y="257"/>
                  <a:pt x="167" y="256"/>
                </a:cubicBezTo>
                <a:cubicBezTo>
                  <a:pt x="166" y="254"/>
                  <a:pt x="166" y="254"/>
                  <a:pt x="165" y="253"/>
                </a:cubicBezTo>
                <a:cubicBezTo>
                  <a:pt x="164" y="252"/>
                  <a:pt x="162" y="252"/>
                  <a:pt x="162" y="251"/>
                </a:cubicBezTo>
                <a:cubicBezTo>
                  <a:pt x="161" y="250"/>
                  <a:pt x="160" y="249"/>
                  <a:pt x="159" y="248"/>
                </a:cubicBezTo>
                <a:cubicBezTo>
                  <a:pt x="158" y="247"/>
                  <a:pt x="157" y="246"/>
                  <a:pt x="156" y="245"/>
                </a:cubicBezTo>
                <a:cubicBezTo>
                  <a:pt x="155" y="244"/>
                  <a:pt x="154" y="243"/>
                  <a:pt x="153" y="242"/>
                </a:cubicBezTo>
                <a:cubicBezTo>
                  <a:pt x="152" y="241"/>
                  <a:pt x="151" y="240"/>
                  <a:pt x="149" y="239"/>
                </a:cubicBezTo>
                <a:cubicBezTo>
                  <a:pt x="150" y="238"/>
                  <a:pt x="151" y="237"/>
                  <a:pt x="151" y="237"/>
                </a:cubicBezTo>
                <a:cubicBezTo>
                  <a:pt x="150" y="236"/>
                  <a:pt x="149" y="237"/>
                  <a:pt x="148" y="236"/>
                </a:cubicBezTo>
                <a:cubicBezTo>
                  <a:pt x="147" y="236"/>
                  <a:pt x="147" y="234"/>
                  <a:pt x="145" y="234"/>
                </a:cubicBezTo>
                <a:cubicBezTo>
                  <a:pt x="144" y="234"/>
                  <a:pt x="144" y="233"/>
                  <a:pt x="142" y="232"/>
                </a:cubicBezTo>
                <a:cubicBezTo>
                  <a:pt x="142" y="232"/>
                  <a:pt x="142" y="231"/>
                  <a:pt x="142" y="230"/>
                </a:cubicBezTo>
                <a:cubicBezTo>
                  <a:pt x="143" y="230"/>
                  <a:pt x="142" y="230"/>
                  <a:pt x="142" y="230"/>
                </a:cubicBezTo>
                <a:cubicBezTo>
                  <a:pt x="142" y="230"/>
                  <a:pt x="142" y="230"/>
                  <a:pt x="142" y="231"/>
                </a:cubicBezTo>
                <a:cubicBezTo>
                  <a:pt x="143" y="231"/>
                  <a:pt x="143" y="231"/>
                  <a:pt x="143" y="232"/>
                </a:cubicBezTo>
                <a:cubicBezTo>
                  <a:pt x="143" y="232"/>
                  <a:pt x="144" y="231"/>
                  <a:pt x="144" y="231"/>
                </a:cubicBezTo>
                <a:cubicBezTo>
                  <a:pt x="144" y="230"/>
                  <a:pt x="144" y="230"/>
                  <a:pt x="142" y="230"/>
                </a:cubicBezTo>
                <a:moveTo>
                  <a:pt x="163" y="223"/>
                </a:moveTo>
                <a:cubicBezTo>
                  <a:pt x="164" y="223"/>
                  <a:pt x="164" y="223"/>
                  <a:pt x="164" y="223"/>
                </a:cubicBezTo>
                <a:cubicBezTo>
                  <a:pt x="164" y="223"/>
                  <a:pt x="165" y="223"/>
                  <a:pt x="165" y="222"/>
                </a:cubicBezTo>
                <a:cubicBezTo>
                  <a:pt x="165" y="222"/>
                  <a:pt x="165" y="222"/>
                  <a:pt x="164" y="221"/>
                </a:cubicBezTo>
                <a:cubicBezTo>
                  <a:pt x="164" y="221"/>
                  <a:pt x="164" y="221"/>
                  <a:pt x="164" y="221"/>
                </a:cubicBezTo>
                <a:cubicBezTo>
                  <a:pt x="163" y="222"/>
                  <a:pt x="163" y="222"/>
                  <a:pt x="162" y="222"/>
                </a:cubicBezTo>
                <a:cubicBezTo>
                  <a:pt x="162" y="222"/>
                  <a:pt x="162" y="223"/>
                  <a:pt x="162" y="223"/>
                </a:cubicBezTo>
                <a:cubicBezTo>
                  <a:pt x="162" y="223"/>
                  <a:pt x="162" y="223"/>
                  <a:pt x="162" y="223"/>
                </a:cubicBezTo>
                <a:cubicBezTo>
                  <a:pt x="163" y="223"/>
                  <a:pt x="163" y="223"/>
                  <a:pt x="163" y="223"/>
                </a:cubicBezTo>
                <a:moveTo>
                  <a:pt x="163" y="229"/>
                </a:moveTo>
                <a:cubicBezTo>
                  <a:pt x="162" y="229"/>
                  <a:pt x="161" y="229"/>
                  <a:pt x="161" y="229"/>
                </a:cubicBezTo>
                <a:cubicBezTo>
                  <a:pt x="161" y="229"/>
                  <a:pt x="161" y="229"/>
                  <a:pt x="161" y="229"/>
                </a:cubicBezTo>
                <a:cubicBezTo>
                  <a:pt x="161" y="230"/>
                  <a:pt x="162" y="230"/>
                  <a:pt x="163" y="229"/>
                </a:cubicBezTo>
                <a:cubicBezTo>
                  <a:pt x="163" y="229"/>
                  <a:pt x="163" y="229"/>
                  <a:pt x="163" y="229"/>
                </a:cubicBezTo>
                <a:moveTo>
                  <a:pt x="170" y="252"/>
                </a:moveTo>
                <a:cubicBezTo>
                  <a:pt x="170" y="252"/>
                  <a:pt x="170" y="252"/>
                  <a:pt x="170" y="252"/>
                </a:cubicBezTo>
                <a:cubicBezTo>
                  <a:pt x="169" y="252"/>
                  <a:pt x="169" y="253"/>
                  <a:pt x="170" y="253"/>
                </a:cubicBezTo>
                <a:cubicBezTo>
                  <a:pt x="170" y="253"/>
                  <a:pt x="170" y="253"/>
                  <a:pt x="170" y="253"/>
                </a:cubicBezTo>
                <a:cubicBezTo>
                  <a:pt x="170" y="253"/>
                  <a:pt x="170" y="253"/>
                  <a:pt x="170" y="252"/>
                </a:cubicBezTo>
                <a:moveTo>
                  <a:pt x="156" y="218"/>
                </a:moveTo>
                <a:cubicBezTo>
                  <a:pt x="156" y="218"/>
                  <a:pt x="155" y="219"/>
                  <a:pt x="155" y="219"/>
                </a:cubicBezTo>
                <a:cubicBezTo>
                  <a:pt x="156" y="219"/>
                  <a:pt x="157" y="219"/>
                  <a:pt x="157" y="219"/>
                </a:cubicBezTo>
                <a:cubicBezTo>
                  <a:pt x="157" y="219"/>
                  <a:pt x="157" y="219"/>
                  <a:pt x="157" y="219"/>
                </a:cubicBezTo>
                <a:cubicBezTo>
                  <a:pt x="157" y="219"/>
                  <a:pt x="156" y="218"/>
                  <a:pt x="156" y="218"/>
                </a:cubicBezTo>
                <a:moveTo>
                  <a:pt x="175" y="256"/>
                </a:moveTo>
                <a:cubicBezTo>
                  <a:pt x="175" y="257"/>
                  <a:pt x="175" y="257"/>
                  <a:pt x="175" y="257"/>
                </a:cubicBezTo>
                <a:cubicBezTo>
                  <a:pt x="175" y="257"/>
                  <a:pt x="175" y="257"/>
                  <a:pt x="176" y="257"/>
                </a:cubicBezTo>
                <a:cubicBezTo>
                  <a:pt x="176" y="257"/>
                  <a:pt x="176" y="257"/>
                  <a:pt x="176" y="257"/>
                </a:cubicBezTo>
                <a:cubicBezTo>
                  <a:pt x="176" y="257"/>
                  <a:pt x="176" y="256"/>
                  <a:pt x="175" y="256"/>
                </a:cubicBezTo>
                <a:moveTo>
                  <a:pt x="162" y="224"/>
                </a:moveTo>
                <a:cubicBezTo>
                  <a:pt x="162" y="224"/>
                  <a:pt x="162" y="224"/>
                  <a:pt x="161" y="224"/>
                </a:cubicBezTo>
                <a:cubicBezTo>
                  <a:pt x="161" y="224"/>
                  <a:pt x="161" y="224"/>
                  <a:pt x="161" y="224"/>
                </a:cubicBezTo>
                <a:cubicBezTo>
                  <a:pt x="161" y="225"/>
                  <a:pt x="161" y="225"/>
                  <a:pt x="161" y="225"/>
                </a:cubicBezTo>
                <a:cubicBezTo>
                  <a:pt x="161" y="225"/>
                  <a:pt x="162" y="225"/>
                  <a:pt x="162" y="224"/>
                </a:cubicBezTo>
                <a:moveTo>
                  <a:pt x="221" y="206"/>
                </a:moveTo>
                <a:cubicBezTo>
                  <a:pt x="218" y="209"/>
                  <a:pt x="216" y="211"/>
                  <a:pt x="214" y="213"/>
                </a:cubicBezTo>
                <a:cubicBezTo>
                  <a:pt x="214" y="213"/>
                  <a:pt x="214" y="213"/>
                  <a:pt x="214" y="213"/>
                </a:cubicBezTo>
                <a:cubicBezTo>
                  <a:pt x="213" y="212"/>
                  <a:pt x="212" y="211"/>
                  <a:pt x="211" y="210"/>
                </a:cubicBezTo>
                <a:cubicBezTo>
                  <a:pt x="211" y="209"/>
                  <a:pt x="210" y="208"/>
                  <a:pt x="209" y="207"/>
                </a:cubicBezTo>
                <a:cubicBezTo>
                  <a:pt x="208" y="206"/>
                  <a:pt x="207" y="205"/>
                  <a:pt x="205" y="204"/>
                </a:cubicBezTo>
                <a:cubicBezTo>
                  <a:pt x="204" y="203"/>
                  <a:pt x="204" y="201"/>
                  <a:pt x="202" y="201"/>
                </a:cubicBezTo>
                <a:cubicBezTo>
                  <a:pt x="201" y="200"/>
                  <a:pt x="199" y="199"/>
                  <a:pt x="198" y="197"/>
                </a:cubicBezTo>
                <a:cubicBezTo>
                  <a:pt x="198" y="197"/>
                  <a:pt x="197" y="195"/>
                  <a:pt x="197" y="195"/>
                </a:cubicBezTo>
                <a:cubicBezTo>
                  <a:pt x="196" y="194"/>
                  <a:pt x="195" y="193"/>
                  <a:pt x="194" y="193"/>
                </a:cubicBezTo>
                <a:cubicBezTo>
                  <a:pt x="194" y="192"/>
                  <a:pt x="193" y="191"/>
                  <a:pt x="192" y="190"/>
                </a:cubicBezTo>
                <a:cubicBezTo>
                  <a:pt x="191" y="189"/>
                  <a:pt x="189" y="187"/>
                  <a:pt x="187" y="186"/>
                </a:cubicBezTo>
                <a:cubicBezTo>
                  <a:pt x="187" y="183"/>
                  <a:pt x="185" y="182"/>
                  <a:pt x="183" y="181"/>
                </a:cubicBezTo>
                <a:cubicBezTo>
                  <a:pt x="182" y="179"/>
                  <a:pt x="181" y="178"/>
                  <a:pt x="179" y="177"/>
                </a:cubicBezTo>
                <a:cubicBezTo>
                  <a:pt x="178" y="176"/>
                  <a:pt x="176" y="175"/>
                  <a:pt x="176" y="173"/>
                </a:cubicBezTo>
                <a:cubicBezTo>
                  <a:pt x="176" y="172"/>
                  <a:pt x="174" y="172"/>
                  <a:pt x="173" y="171"/>
                </a:cubicBezTo>
                <a:cubicBezTo>
                  <a:pt x="171" y="168"/>
                  <a:pt x="168" y="165"/>
                  <a:pt x="165" y="162"/>
                </a:cubicBezTo>
                <a:cubicBezTo>
                  <a:pt x="164" y="161"/>
                  <a:pt x="163" y="161"/>
                  <a:pt x="163" y="159"/>
                </a:cubicBezTo>
                <a:cubicBezTo>
                  <a:pt x="163" y="158"/>
                  <a:pt x="161" y="159"/>
                  <a:pt x="160" y="158"/>
                </a:cubicBezTo>
                <a:cubicBezTo>
                  <a:pt x="160" y="156"/>
                  <a:pt x="158" y="156"/>
                  <a:pt x="158" y="154"/>
                </a:cubicBezTo>
                <a:cubicBezTo>
                  <a:pt x="157" y="154"/>
                  <a:pt x="156" y="153"/>
                  <a:pt x="155" y="152"/>
                </a:cubicBezTo>
                <a:cubicBezTo>
                  <a:pt x="156" y="151"/>
                  <a:pt x="157" y="150"/>
                  <a:pt x="158" y="149"/>
                </a:cubicBezTo>
                <a:cubicBezTo>
                  <a:pt x="159" y="149"/>
                  <a:pt x="161" y="148"/>
                  <a:pt x="161" y="147"/>
                </a:cubicBezTo>
                <a:cubicBezTo>
                  <a:pt x="162" y="147"/>
                  <a:pt x="162" y="147"/>
                  <a:pt x="162" y="147"/>
                </a:cubicBezTo>
                <a:cubicBezTo>
                  <a:pt x="164" y="149"/>
                  <a:pt x="165" y="150"/>
                  <a:pt x="167" y="152"/>
                </a:cubicBezTo>
                <a:cubicBezTo>
                  <a:pt x="168" y="153"/>
                  <a:pt x="169" y="155"/>
                  <a:pt x="171" y="156"/>
                </a:cubicBezTo>
                <a:cubicBezTo>
                  <a:pt x="173" y="157"/>
                  <a:pt x="174" y="158"/>
                  <a:pt x="176" y="160"/>
                </a:cubicBezTo>
                <a:cubicBezTo>
                  <a:pt x="177" y="161"/>
                  <a:pt x="179" y="163"/>
                  <a:pt x="180" y="164"/>
                </a:cubicBezTo>
                <a:cubicBezTo>
                  <a:pt x="182" y="166"/>
                  <a:pt x="183" y="168"/>
                  <a:pt x="185" y="170"/>
                </a:cubicBezTo>
                <a:cubicBezTo>
                  <a:pt x="187" y="172"/>
                  <a:pt x="189" y="174"/>
                  <a:pt x="191" y="175"/>
                </a:cubicBezTo>
                <a:cubicBezTo>
                  <a:pt x="192" y="177"/>
                  <a:pt x="194" y="179"/>
                  <a:pt x="196" y="181"/>
                </a:cubicBezTo>
                <a:cubicBezTo>
                  <a:pt x="197" y="182"/>
                  <a:pt x="197" y="183"/>
                  <a:pt x="198" y="184"/>
                </a:cubicBezTo>
                <a:cubicBezTo>
                  <a:pt x="199" y="185"/>
                  <a:pt x="200" y="186"/>
                  <a:pt x="201" y="187"/>
                </a:cubicBezTo>
                <a:cubicBezTo>
                  <a:pt x="202" y="188"/>
                  <a:pt x="203" y="189"/>
                  <a:pt x="204" y="190"/>
                </a:cubicBezTo>
                <a:cubicBezTo>
                  <a:pt x="205" y="191"/>
                  <a:pt x="206" y="192"/>
                  <a:pt x="207" y="193"/>
                </a:cubicBezTo>
                <a:cubicBezTo>
                  <a:pt x="208" y="194"/>
                  <a:pt x="209" y="195"/>
                  <a:pt x="210" y="196"/>
                </a:cubicBezTo>
                <a:cubicBezTo>
                  <a:pt x="211" y="197"/>
                  <a:pt x="212" y="198"/>
                  <a:pt x="213" y="199"/>
                </a:cubicBezTo>
                <a:cubicBezTo>
                  <a:pt x="214" y="200"/>
                  <a:pt x="215" y="201"/>
                  <a:pt x="216" y="202"/>
                </a:cubicBezTo>
                <a:cubicBezTo>
                  <a:pt x="219" y="205"/>
                  <a:pt x="219" y="205"/>
                  <a:pt x="219" y="205"/>
                </a:cubicBezTo>
                <a:cubicBezTo>
                  <a:pt x="219" y="205"/>
                  <a:pt x="220" y="206"/>
                  <a:pt x="221" y="206"/>
                </a:cubicBezTo>
                <a:moveTo>
                  <a:pt x="218" y="207"/>
                </a:moveTo>
                <a:cubicBezTo>
                  <a:pt x="217" y="207"/>
                  <a:pt x="217" y="207"/>
                  <a:pt x="217" y="207"/>
                </a:cubicBezTo>
                <a:cubicBezTo>
                  <a:pt x="217" y="207"/>
                  <a:pt x="217" y="207"/>
                  <a:pt x="217" y="208"/>
                </a:cubicBezTo>
                <a:cubicBezTo>
                  <a:pt x="217" y="208"/>
                  <a:pt x="217" y="208"/>
                  <a:pt x="217" y="208"/>
                </a:cubicBezTo>
                <a:cubicBezTo>
                  <a:pt x="217" y="208"/>
                  <a:pt x="217" y="207"/>
                  <a:pt x="218" y="207"/>
                </a:cubicBezTo>
                <a:moveTo>
                  <a:pt x="760" y="329"/>
                </a:moveTo>
                <a:cubicBezTo>
                  <a:pt x="761" y="331"/>
                  <a:pt x="761" y="333"/>
                  <a:pt x="761" y="335"/>
                </a:cubicBezTo>
                <a:cubicBezTo>
                  <a:pt x="761" y="336"/>
                  <a:pt x="761" y="337"/>
                  <a:pt x="762" y="337"/>
                </a:cubicBezTo>
                <a:cubicBezTo>
                  <a:pt x="761" y="338"/>
                  <a:pt x="760" y="339"/>
                  <a:pt x="759" y="339"/>
                </a:cubicBezTo>
                <a:cubicBezTo>
                  <a:pt x="759" y="340"/>
                  <a:pt x="758" y="340"/>
                  <a:pt x="757" y="340"/>
                </a:cubicBezTo>
                <a:cubicBezTo>
                  <a:pt x="756" y="340"/>
                  <a:pt x="755" y="339"/>
                  <a:pt x="754" y="340"/>
                </a:cubicBezTo>
                <a:cubicBezTo>
                  <a:pt x="753" y="341"/>
                  <a:pt x="751" y="340"/>
                  <a:pt x="751" y="341"/>
                </a:cubicBezTo>
                <a:cubicBezTo>
                  <a:pt x="751" y="341"/>
                  <a:pt x="750" y="342"/>
                  <a:pt x="750" y="342"/>
                </a:cubicBezTo>
                <a:cubicBezTo>
                  <a:pt x="749" y="342"/>
                  <a:pt x="748" y="342"/>
                  <a:pt x="747" y="342"/>
                </a:cubicBezTo>
                <a:cubicBezTo>
                  <a:pt x="745" y="342"/>
                  <a:pt x="744" y="342"/>
                  <a:pt x="743" y="342"/>
                </a:cubicBezTo>
                <a:cubicBezTo>
                  <a:pt x="742" y="342"/>
                  <a:pt x="741" y="343"/>
                  <a:pt x="740" y="343"/>
                </a:cubicBezTo>
                <a:cubicBezTo>
                  <a:pt x="740" y="343"/>
                  <a:pt x="739" y="343"/>
                  <a:pt x="738" y="343"/>
                </a:cubicBezTo>
                <a:cubicBezTo>
                  <a:pt x="738" y="344"/>
                  <a:pt x="737" y="344"/>
                  <a:pt x="736" y="343"/>
                </a:cubicBezTo>
                <a:cubicBezTo>
                  <a:pt x="734" y="343"/>
                  <a:pt x="733" y="345"/>
                  <a:pt x="731" y="345"/>
                </a:cubicBezTo>
                <a:cubicBezTo>
                  <a:pt x="731" y="345"/>
                  <a:pt x="730" y="345"/>
                  <a:pt x="730" y="345"/>
                </a:cubicBezTo>
                <a:cubicBezTo>
                  <a:pt x="729" y="346"/>
                  <a:pt x="727" y="345"/>
                  <a:pt x="726" y="346"/>
                </a:cubicBezTo>
                <a:cubicBezTo>
                  <a:pt x="725" y="347"/>
                  <a:pt x="724" y="346"/>
                  <a:pt x="722" y="346"/>
                </a:cubicBezTo>
                <a:cubicBezTo>
                  <a:pt x="721" y="346"/>
                  <a:pt x="721" y="348"/>
                  <a:pt x="720" y="347"/>
                </a:cubicBezTo>
                <a:cubicBezTo>
                  <a:pt x="719" y="347"/>
                  <a:pt x="718" y="347"/>
                  <a:pt x="717" y="347"/>
                </a:cubicBezTo>
                <a:cubicBezTo>
                  <a:pt x="716" y="349"/>
                  <a:pt x="715" y="348"/>
                  <a:pt x="713" y="348"/>
                </a:cubicBezTo>
                <a:cubicBezTo>
                  <a:pt x="712" y="348"/>
                  <a:pt x="712" y="349"/>
                  <a:pt x="711" y="349"/>
                </a:cubicBezTo>
                <a:cubicBezTo>
                  <a:pt x="710" y="349"/>
                  <a:pt x="709" y="349"/>
                  <a:pt x="708" y="349"/>
                </a:cubicBezTo>
                <a:cubicBezTo>
                  <a:pt x="708" y="350"/>
                  <a:pt x="708" y="350"/>
                  <a:pt x="707" y="350"/>
                </a:cubicBezTo>
                <a:cubicBezTo>
                  <a:pt x="706" y="350"/>
                  <a:pt x="704" y="350"/>
                  <a:pt x="703" y="350"/>
                </a:cubicBezTo>
                <a:cubicBezTo>
                  <a:pt x="702" y="352"/>
                  <a:pt x="700" y="351"/>
                  <a:pt x="699" y="351"/>
                </a:cubicBezTo>
                <a:cubicBezTo>
                  <a:pt x="698" y="351"/>
                  <a:pt x="697" y="352"/>
                  <a:pt x="696" y="352"/>
                </a:cubicBezTo>
                <a:cubicBezTo>
                  <a:pt x="695" y="352"/>
                  <a:pt x="694" y="352"/>
                  <a:pt x="694" y="353"/>
                </a:cubicBezTo>
                <a:cubicBezTo>
                  <a:pt x="694" y="353"/>
                  <a:pt x="694" y="353"/>
                  <a:pt x="693" y="353"/>
                </a:cubicBezTo>
                <a:cubicBezTo>
                  <a:pt x="692" y="353"/>
                  <a:pt x="691" y="353"/>
                  <a:pt x="690" y="353"/>
                </a:cubicBezTo>
                <a:cubicBezTo>
                  <a:pt x="689" y="354"/>
                  <a:pt x="687" y="354"/>
                  <a:pt x="686" y="354"/>
                </a:cubicBezTo>
                <a:cubicBezTo>
                  <a:pt x="685" y="354"/>
                  <a:pt x="684" y="355"/>
                  <a:pt x="683" y="355"/>
                </a:cubicBezTo>
                <a:cubicBezTo>
                  <a:pt x="682" y="355"/>
                  <a:pt x="681" y="355"/>
                  <a:pt x="680" y="356"/>
                </a:cubicBezTo>
                <a:cubicBezTo>
                  <a:pt x="680" y="356"/>
                  <a:pt x="679" y="356"/>
                  <a:pt x="679" y="356"/>
                </a:cubicBezTo>
                <a:cubicBezTo>
                  <a:pt x="679" y="354"/>
                  <a:pt x="679" y="353"/>
                  <a:pt x="679" y="352"/>
                </a:cubicBezTo>
                <a:cubicBezTo>
                  <a:pt x="677" y="350"/>
                  <a:pt x="678" y="348"/>
                  <a:pt x="678" y="347"/>
                </a:cubicBezTo>
                <a:cubicBezTo>
                  <a:pt x="679" y="346"/>
                  <a:pt x="680" y="347"/>
                  <a:pt x="681" y="346"/>
                </a:cubicBezTo>
                <a:cubicBezTo>
                  <a:pt x="681" y="345"/>
                  <a:pt x="682" y="346"/>
                  <a:pt x="683" y="345"/>
                </a:cubicBezTo>
                <a:cubicBezTo>
                  <a:pt x="684" y="345"/>
                  <a:pt x="686" y="346"/>
                  <a:pt x="687" y="345"/>
                </a:cubicBezTo>
                <a:cubicBezTo>
                  <a:pt x="688" y="344"/>
                  <a:pt x="690" y="345"/>
                  <a:pt x="691" y="344"/>
                </a:cubicBezTo>
                <a:cubicBezTo>
                  <a:pt x="692" y="343"/>
                  <a:pt x="693" y="343"/>
                  <a:pt x="694" y="344"/>
                </a:cubicBezTo>
                <a:cubicBezTo>
                  <a:pt x="695" y="344"/>
                  <a:pt x="696" y="343"/>
                  <a:pt x="697" y="343"/>
                </a:cubicBezTo>
                <a:cubicBezTo>
                  <a:pt x="697" y="342"/>
                  <a:pt x="698" y="342"/>
                  <a:pt x="699" y="342"/>
                </a:cubicBezTo>
                <a:cubicBezTo>
                  <a:pt x="700" y="342"/>
                  <a:pt x="700" y="342"/>
                  <a:pt x="700" y="342"/>
                </a:cubicBezTo>
                <a:cubicBezTo>
                  <a:pt x="701" y="342"/>
                  <a:pt x="702" y="341"/>
                  <a:pt x="703" y="342"/>
                </a:cubicBezTo>
                <a:cubicBezTo>
                  <a:pt x="704" y="342"/>
                  <a:pt x="704" y="341"/>
                  <a:pt x="705" y="341"/>
                </a:cubicBezTo>
                <a:cubicBezTo>
                  <a:pt x="707" y="341"/>
                  <a:pt x="708" y="341"/>
                  <a:pt x="710" y="341"/>
                </a:cubicBezTo>
                <a:cubicBezTo>
                  <a:pt x="711" y="339"/>
                  <a:pt x="712" y="340"/>
                  <a:pt x="713" y="340"/>
                </a:cubicBezTo>
                <a:cubicBezTo>
                  <a:pt x="714" y="340"/>
                  <a:pt x="714" y="339"/>
                  <a:pt x="715" y="339"/>
                </a:cubicBezTo>
                <a:cubicBezTo>
                  <a:pt x="717" y="338"/>
                  <a:pt x="718" y="338"/>
                  <a:pt x="720" y="338"/>
                </a:cubicBezTo>
                <a:cubicBezTo>
                  <a:pt x="721" y="338"/>
                  <a:pt x="722" y="338"/>
                  <a:pt x="724" y="337"/>
                </a:cubicBezTo>
                <a:cubicBezTo>
                  <a:pt x="724" y="337"/>
                  <a:pt x="725" y="337"/>
                  <a:pt x="725" y="337"/>
                </a:cubicBezTo>
                <a:cubicBezTo>
                  <a:pt x="727" y="337"/>
                  <a:pt x="728" y="337"/>
                  <a:pt x="729" y="337"/>
                </a:cubicBezTo>
                <a:cubicBezTo>
                  <a:pt x="730" y="336"/>
                  <a:pt x="731" y="336"/>
                  <a:pt x="731" y="336"/>
                </a:cubicBezTo>
                <a:cubicBezTo>
                  <a:pt x="732" y="335"/>
                  <a:pt x="733" y="335"/>
                  <a:pt x="735" y="335"/>
                </a:cubicBezTo>
                <a:cubicBezTo>
                  <a:pt x="736" y="335"/>
                  <a:pt x="737" y="335"/>
                  <a:pt x="738" y="334"/>
                </a:cubicBezTo>
                <a:cubicBezTo>
                  <a:pt x="739" y="334"/>
                  <a:pt x="741" y="334"/>
                  <a:pt x="742" y="334"/>
                </a:cubicBezTo>
                <a:cubicBezTo>
                  <a:pt x="743" y="332"/>
                  <a:pt x="745" y="334"/>
                  <a:pt x="746" y="332"/>
                </a:cubicBezTo>
                <a:cubicBezTo>
                  <a:pt x="747" y="332"/>
                  <a:pt x="748" y="332"/>
                  <a:pt x="749" y="332"/>
                </a:cubicBezTo>
                <a:cubicBezTo>
                  <a:pt x="750" y="332"/>
                  <a:pt x="751" y="332"/>
                  <a:pt x="753" y="331"/>
                </a:cubicBezTo>
                <a:cubicBezTo>
                  <a:pt x="754" y="330"/>
                  <a:pt x="754" y="330"/>
                  <a:pt x="758" y="330"/>
                </a:cubicBezTo>
                <a:cubicBezTo>
                  <a:pt x="759" y="330"/>
                  <a:pt x="759" y="330"/>
                  <a:pt x="760" y="329"/>
                </a:cubicBezTo>
                <a:moveTo>
                  <a:pt x="742" y="276"/>
                </a:moveTo>
                <a:cubicBezTo>
                  <a:pt x="741" y="276"/>
                  <a:pt x="740" y="276"/>
                  <a:pt x="740" y="276"/>
                </a:cubicBezTo>
                <a:cubicBezTo>
                  <a:pt x="739" y="277"/>
                  <a:pt x="738" y="277"/>
                  <a:pt x="737" y="278"/>
                </a:cubicBezTo>
                <a:cubicBezTo>
                  <a:pt x="736" y="279"/>
                  <a:pt x="735" y="279"/>
                  <a:pt x="735" y="279"/>
                </a:cubicBezTo>
                <a:cubicBezTo>
                  <a:pt x="734" y="280"/>
                  <a:pt x="733" y="280"/>
                  <a:pt x="733" y="280"/>
                </a:cubicBezTo>
                <a:cubicBezTo>
                  <a:pt x="732" y="280"/>
                  <a:pt x="732" y="280"/>
                  <a:pt x="732" y="280"/>
                </a:cubicBezTo>
                <a:cubicBezTo>
                  <a:pt x="731" y="281"/>
                  <a:pt x="730" y="282"/>
                  <a:pt x="729" y="282"/>
                </a:cubicBezTo>
                <a:cubicBezTo>
                  <a:pt x="727" y="282"/>
                  <a:pt x="727" y="283"/>
                  <a:pt x="725" y="283"/>
                </a:cubicBezTo>
                <a:cubicBezTo>
                  <a:pt x="724" y="284"/>
                  <a:pt x="722" y="284"/>
                  <a:pt x="721" y="285"/>
                </a:cubicBezTo>
                <a:cubicBezTo>
                  <a:pt x="720" y="286"/>
                  <a:pt x="718" y="285"/>
                  <a:pt x="717" y="286"/>
                </a:cubicBezTo>
                <a:cubicBezTo>
                  <a:pt x="717" y="287"/>
                  <a:pt x="715" y="288"/>
                  <a:pt x="715" y="287"/>
                </a:cubicBezTo>
                <a:cubicBezTo>
                  <a:pt x="713" y="287"/>
                  <a:pt x="713" y="289"/>
                  <a:pt x="712" y="289"/>
                </a:cubicBezTo>
                <a:cubicBezTo>
                  <a:pt x="711" y="289"/>
                  <a:pt x="709" y="289"/>
                  <a:pt x="709" y="290"/>
                </a:cubicBezTo>
                <a:cubicBezTo>
                  <a:pt x="708" y="290"/>
                  <a:pt x="706" y="290"/>
                  <a:pt x="706" y="291"/>
                </a:cubicBezTo>
                <a:cubicBezTo>
                  <a:pt x="704" y="291"/>
                  <a:pt x="703" y="292"/>
                  <a:pt x="702" y="292"/>
                </a:cubicBezTo>
                <a:cubicBezTo>
                  <a:pt x="701" y="292"/>
                  <a:pt x="700" y="294"/>
                  <a:pt x="699" y="293"/>
                </a:cubicBezTo>
                <a:cubicBezTo>
                  <a:pt x="698" y="294"/>
                  <a:pt x="697" y="295"/>
                  <a:pt x="696" y="295"/>
                </a:cubicBezTo>
                <a:cubicBezTo>
                  <a:pt x="695" y="295"/>
                  <a:pt x="695" y="297"/>
                  <a:pt x="693" y="296"/>
                </a:cubicBezTo>
                <a:cubicBezTo>
                  <a:pt x="692" y="296"/>
                  <a:pt x="692" y="298"/>
                  <a:pt x="691" y="297"/>
                </a:cubicBezTo>
                <a:cubicBezTo>
                  <a:pt x="690" y="298"/>
                  <a:pt x="689" y="298"/>
                  <a:pt x="688" y="298"/>
                </a:cubicBezTo>
                <a:cubicBezTo>
                  <a:pt x="688" y="298"/>
                  <a:pt x="687" y="299"/>
                  <a:pt x="687" y="299"/>
                </a:cubicBezTo>
                <a:cubicBezTo>
                  <a:pt x="686" y="300"/>
                  <a:pt x="686" y="300"/>
                  <a:pt x="685" y="300"/>
                </a:cubicBezTo>
                <a:cubicBezTo>
                  <a:pt x="684" y="300"/>
                  <a:pt x="684" y="301"/>
                  <a:pt x="683" y="301"/>
                </a:cubicBezTo>
                <a:cubicBezTo>
                  <a:pt x="682" y="301"/>
                  <a:pt x="681" y="302"/>
                  <a:pt x="679" y="302"/>
                </a:cubicBezTo>
                <a:cubicBezTo>
                  <a:pt x="678" y="301"/>
                  <a:pt x="678" y="303"/>
                  <a:pt x="676" y="303"/>
                </a:cubicBezTo>
                <a:cubicBezTo>
                  <a:pt x="675" y="304"/>
                  <a:pt x="673" y="304"/>
                  <a:pt x="672" y="305"/>
                </a:cubicBezTo>
                <a:cubicBezTo>
                  <a:pt x="671" y="305"/>
                  <a:pt x="670" y="306"/>
                  <a:pt x="669" y="306"/>
                </a:cubicBezTo>
                <a:cubicBezTo>
                  <a:pt x="668" y="307"/>
                  <a:pt x="668" y="307"/>
                  <a:pt x="667" y="307"/>
                </a:cubicBezTo>
                <a:cubicBezTo>
                  <a:pt x="667" y="308"/>
                  <a:pt x="666" y="307"/>
                  <a:pt x="666" y="307"/>
                </a:cubicBezTo>
                <a:cubicBezTo>
                  <a:pt x="665" y="307"/>
                  <a:pt x="664" y="306"/>
                  <a:pt x="665" y="305"/>
                </a:cubicBezTo>
                <a:cubicBezTo>
                  <a:pt x="665" y="304"/>
                  <a:pt x="664" y="304"/>
                  <a:pt x="664" y="303"/>
                </a:cubicBezTo>
                <a:cubicBezTo>
                  <a:pt x="664" y="302"/>
                  <a:pt x="663" y="301"/>
                  <a:pt x="663" y="300"/>
                </a:cubicBezTo>
                <a:cubicBezTo>
                  <a:pt x="662" y="300"/>
                  <a:pt x="662" y="299"/>
                  <a:pt x="663" y="299"/>
                </a:cubicBezTo>
                <a:cubicBezTo>
                  <a:pt x="664" y="299"/>
                  <a:pt x="665" y="298"/>
                  <a:pt x="666" y="298"/>
                </a:cubicBezTo>
                <a:cubicBezTo>
                  <a:pt x="667" y="298"/>
                  <a:pt x="668" y="297"/>
                  <a:pt x="669" y="297"/>
                </a:cubicBezTo>
                <a:cubicBezTo>
                  <a:pt x="669" y="296"/>
                  <a:pt x="670" y="296"/>
                  <a:pt x="671" y="296"/>
                </a:cubicBezTo>
                <a:cubicBezTo>
                  <a:pt x="672" y="296"/>
                  <a:pt x="673" y="294"/>
                  <a:pt x="674" y="294"/>
                </a:cubicBezTo>
                <a:cubicBezTo>
                  <a:pt x="675" y="294"/>
                  <a:pt x="676" y="294"/>
                  <a:pt x="677" y="293"/>
                </a:cubicBezTo>
                <a:cubicBezTo>
                  <a:pt x="678" y="293"/>
                  <a:pt x="679" y="292"/>
                  <a:pt x="680" y="292"/>
                </a:cubicBezTo>
                <a:cubicBezTo>
                  <a:pt x="680" y="292"/>
                  <a:pt x="681" y="291"/>
                  <a:pt x="682" y="291"/>
                </a:cubicBezTo>
                <a:cubicBezTo>
                  <a:pt x="682" y="291"/>
                  <a:pt x="683" y="290"/>
                  <a:pt x="684" y="290"/>
                </a:cubicBezTo>
                <a:cubicBezTo>
                  <a:pt x="685" y="291"/>
                  <a:pt x="686" y="289"/>
                  <a:pt x="687" y="289"/>
                </a:cubicBezTo>
                <a:cubicBezTo>
                  <a:pt x="687" y="288"/>
                  <a:pt x="689" y="289"/>
                  <a:pt x="689" y="288"/>
                </a:cubicBezTo>
                <a:cubicBezTo>
                  <a:pt x="691" y="288"/>
                  <a:pt x="692" y="287"/>
                  <a:pt x="693" y="287"/>
                </a:cubicBezTo>
                <a:cubicBezTo>
                  <a:pt x="694" y="286"/>
                  <a:pt x="696" y="286"/>
                  <a:pt x="696" y="285"/>
                </a:cubicBezTo>
                <a:cubicBezTo>
                  <a:pt x="697" y="285"/>
                  <a:pt x="698" y="285"/>
                  <a:pt x="699" y="284"/>
                </a:cubicBezTo>
                <a:cubicBezTo>
                  <a:pt x="701" y="284"/>
                  <a:pt x="703" y="282"/>
                  <a:pt x="705" y="282"/>
                </a:cubicBezTo>
                <a:cubicBezTo>
                  <a:pt x="706" y="281"/>
                  <a:pt x="707" y="280"/>
                  <a:pt x="708" y="280"/>
                </a:cubicBezTo>
                <a:cubicBezTo>
                  <a:pt x="710" y="280"/>
                  <a:pt x="710" y="279"/>
                  <a:pt x="712" y="279"/>
                </a:cubicBezTo>
                <a:cubicBezTo>
                  <a:pt x="712" y="279"/>
                  <a:pt x="712" y="279"/>
                  <a:pt x="712" y="279"/>
                </a:cubicBezTo>
                <a:cubicBezTo>
                  <a:pt x="714" y="277"/>
                  <a:pt x="717" y="277"/>
                  <a:pt x="719" y="276"/>
                </a:cubicBezTo>
                <a:cubicBezTo>
                  <a:pt x="720" y="275"/>
                  <a:pt x="721" y="276"/>
                  <a:pt x="722" y="275"/>
                </a:cubicBezTo>
                <a:cubicBezTo>
                  <a:pt x="722" y="275"/>
                  <a:pt x="723" y="275"/>
                  <a:pt x="724" y="274"/>
                </a:cubicBezTo>
                <a:cubicBezTo>
                  <a:pt x="725" y="273"/>
                  <a:pt x="726" y="274"/>
                  <a:pt x="726" y="273"/>
                </a:cubicBezTo>
                <a:cubicBezTo>
                  <a:pt x="727" y="272"/>
                  <a:pt x="728" y="272"/>
                  <a:pt x="728" y="272"/>
                </a:cubicBezTo>
                <a:cubicBezTo>
                  <a:pt x="729" y="271"/>
                  <a:pt x="731" y="272"/>
                  <a:pt x="732" y="271"/>
                </a:cubicBezTo>
                <a:cubicBezTo>
                  <a:pt x="733" y="270"/>
                  <a:pt x="734" y="269"/>
                  <a:pt x="735" y="270"/>
                </a:cubicBezTo>
                <a:cubicBezTo>
                  <a:pt x="736" y="270"/>
                  <a:pt x="737" y="268"/>
                  <a:pt x="738" y="268"/>
                </a:cubicBezTo>
                <a:cubicBezTo>
                  <a:pt x="738" y="269"/>
                  <a:pt x="739" y="267"/>
                  <a:pt x="740" y="268"/>
                </a:cubicBezTo>
                <a:cubicBezTo>
                  <a:pt x="740" y="268"/>
                  <a:pt x="740" y="269"/>
                  <a:pt x="741" y="269"/>
                </a:cubicBezTo>
                <a:cubicBezTo>
                  <a:pt x="741" y="270"/>
                  <a:pt x="741" y="270"/>
                  <a:pt x="741" y="270"/>
                </a:cubicBezTo>
                <a:cubicBezTo>
                  <a:pt x="741" y="272"/>
                  <a:pt x="742" y="272"/>
                  <a:pt x="742" y="273"/>
                </a:cubicBezTo>
                <a:cubicBezTo>
                  <a:pt x="742" y="274"/>
                  <a:pt x="742" y="275"/>
                  <a:pt x="742" y="276"/>
                </a:cubicBezTo>
                <a:moveTo>
                  <a:pt x="392" y="764"/>
                </a:moveTo>
                <a:cubicBezTo>
                  <a:pt x="392" y="763"/>
                  <a:pt x="391" y="763"/>
                  <a:pt x="390" y="763"/>
                </a:cubicBezTo>
                <a:cubicBezTo>
                  <a:pt x="389" y="762"/>
                  <a:pt x="388" y="762"/>
                  <a:pt x="388" y="761"/>
                </a:cubicBezTo>
                <a:cubicBezTo>
                  <a:pt x="388" y="760"/>
                  <a:pt x="385" y="759"/>
                  <a:pt x="386" y="757"/>
                </a:cubicBezTo>
                <a:cubicBezTo>
                  <a:pt x="384" y="754"/>
                  <a:pt x="384" y="754"/>
                  <a:pt x="384" y="752"/>
                </a:cubicBezTo>
                <a:cubicBezTo>
                  <a:pt x="384" y="750"/>
                  <a:pt x="384" y="749"/>
                  <a:pt x="383" y="748"/>
                </a:cubicBezTo>
                <a:cubicBezTo>
                  <a:pt x="383" y="748"/>
                  <a:pt x="383" y="747"/>
                  <a:pt x="383" y="746"/>
                </a:cubicBezTo>
                <a:cubicBezTo>
                  <a:pt x="383" y="743"/>
                  <a:pt x="383" y="741"/>
                  <a:pt x="383" y="739"/>
                </a:cubicBezTo>
                <a:cubicBezTo>
                  <a:pt x="381" y="737"/>
                  <a:pt x="382" y="734"/>
                  <a:pt x="382" y="732"/>
                </a:cubicBezTo>
                <a:cubicBezTo>
                  <a:pt x="384" y="730"/>
                  <a:pt x="383" y="728"/>
                  <a:pt x="383" y="726"/>
                </a:cubicBezTo>
                <a:cubicBezTo>
                  <a:pt x="383" y="724"/>
                  <a:pt x="383" y="722"/>
                  <a:pt x="383" y="720"/>
                </a:cubicBezTo>
                <a:cubicBezTo>
                  <a:pt x="383" y="718"/>
                  <a:pt x="382" y="716"/>
                  <a:pt x="384" y="714"/>
                </a:cubicBezTo>
                <a:cubicBezTo>
                  <a:pt x="384" y="713"/>
                  <a:pt x="384" y="712"/>
                  <a:pt x="384" y="711"/>
                </a:cubicBezTo>
                <a:cubicBezTo>
                  <a:pt x="384" y="709"/>
                  <a:pt x="383" y="708"/>
                  <a:pt x="384" y="707"/>
                </a:cubicBezTo>
                <a:cubicBezTo>
                  <a:pt x="385" y="706"/>
                  <a:pt x="384" y="704"/>
                  <a:pt x="385" y="704"/>
                </a:cubicBezTo>
                <a:cubicBezTo>
                  <a:pt x="386" y="702"/>
                  <a:pt x="386" y="701"/>
                  <a:pt x="387" y="700"/>
                </a:cubicBezTo>
                <a:cubicBezTo>
                  <a:pt x="386" y="699"/>
                  <a:pt x="387" y="698"/>
                  <a:pt x="388" y="698"/>
                </a:cubicBezTo>
                <a:cubicBezTo>
                  <a:pt x="389" y="697"/>
                  <a:pt x="390" y="696"/>
                  <a:pt x="390" y="695"/>
                </a:cubicBezTo>
                <a:cubicBezTo>
                  <a:pt x="390" y="694"/>
                  <a:pt x="390" y="694"/>
                  <a:pt x="391" y="694"/>
                </a:cubicBezTo>
                <a:cubicBezTo>
                  <a:pt x="392" y="694"/>
                  <a:pt x="393" y="693"/>
                  <a:pt x="393" y="692"/>
                </a:cubicBezTo>
                <a:cubicBezTo>
                  <a:pt x="394" y="691"/>
                  <a:pt x="395" y="692"/>
                  <a:pt x="395" y="691"/>
                </a:cubicBezTo>
                <a:cubicBezTo>
                  <a:pt x="396" y="691"/>
                  <a:pt x="397" y="691"/>
                  <a:pt x="397" y="691"/>
                </a:cubicBezTo>
                <a:cubicBezTo>
                  <a:pt x="399" y="691"/>
                  <a:pt x="400" y="691"/>
                  <a:pt x="401" y="691"/>
                </a:cubicBezTo>
                <a:cubicBezTo>
                  <a:pt x="403" y="690"/>
                  <a:pt x="404" y="692"/>
                  <a:pt x="405" y="692"/>
                </a:cubicBezTo>
                <a:cubicBezTo>
                  <a:pt x="406" y="692"/>
                  <a:pt x="406" y="693"/>
                  <a:pt x="407" y="693"/>
                </a:cubicBezTo>
                <a:cubicBezTo>
                  <a:pt x="409" y="694"/>
                  <a:pt x="408" y="695"/>
                  <a:pt x="409" y="695"/>
                </a:cubicBezTo>
                <a:cubicBezTo>
                  <a:pt x="410" y="696"/>
                  <a:pt x="411" y="697"/>
                  <a:pt x="412" y="699"/>
                </a:cubicBezTo>
                <a:cubicBezTo>
                  <a:pt x="412" y="699"/>
                  <a:pt x="412" y="699"/>
                  <a:pt x="412" y="700"/>
                </a:cubicBezTo>
                <a:cubicBezTo>
                  <a:pt x="412" y="701"/>
                  <a:pt x="412" y="703"/>
                  <a:pt x="413" y="705"/>
                </a:cubicBezTo>
                <a:cubicBezTo>
                  <a:pt x="413" y="709"/>
                  <a:pt x="413" y="709"/>
                  <a:pt x="413" y="709"/>
                </a:cubicBezTo>
                <a:cubicBezTo>
                  <a:pt x="412" y="710"/>
                  <a:pt x="411" y="710"/>
                  <a:pt x="409" y="710"/>
                </a:cubicBezTo>
                <a:cubicBezTo>
                  <a:pt x="408" y="710"/>
                  <a:pt x="408" y="710"/>
                  <a:pt x="407" y="711"/>
                </a:cubicBezTo>
                <a:cubicBezTo>
                  <a:pt x="407" y="711"/>
                  <a:pt x="406" y="710"/>
                  <a:pt x="406" y="710"/>
                </a:cubicBezTo>
                <a:cubicBezTo>
                  <a:pt x="406" y="710"/>
                  <a:pt x="406" y="709"/>
                  <a:pt x="406" y="709"/>
                </a:cubicBezTo>
                <a:cubicBezTo>
                  <a:pt x="405" y="708"/>
                  <a:pt x="406" y="707"/>
                  <a:pt x="405" y="706"/>
                </a:cubicBezTo>
                <a:cubicBezTo>
                  <a:pt x="404" y="705"/>
                  <a:pt x="405" y="703"/>
                  <a:pt x="405" y="703"/>
                </a:cubicBezTo>
                <a:cubicBezTo>
                  <a:pt x="404" y="702"/>
                  <a:pt x="404" y="701"/>
                  <a:pt x="403" y="700"/>
                </a:cubicBezTo>
                <a:cubicBezTo>
                  <a:pt x="402" y="699"/>
                  <a:pt x="402" y="699"/>
                  <a:pt x="401" y="698"/>
                </a:cubicBezTo>
                <a:cubicBezTo>
                  <a:pt x="400" y="698"/>
                  <a:pt x="399" y="698"/>
                  <a:pt x="398" y="698"/>
                </a:cubicBezTo>
                <a:cubicBezTo>
                  <a:pt x="397" y="698"/>
                  <a:pt x="397" y="699"/>
                  <a:pt x="396" y="699"/>
                </a:cubicBezTo>
                <a:cubicBezTo>
                  <a:pt x="395" y="699"/>
                  <a:pt x="395" y="700"/>
                  <a:pt x="395" y="700"/>
                </a:cubicBezTo>
                <a:cubicBezTo>
                  <a:pt x="395" y="701"/>
                  <a:pt x="394" y="701"/>
                  <a:pt x="394" y="702"/>
                </a:cubicBezTo>
                <a:cubicBezTo>
                  <a:pt x="393" y="702"/>
                  <a:pt x="393" y="703"/>
                  <a:pt x="393" y="703"/>
                </a:cubicBezTo>
                <a:cubicBezTo>
                  <a:pt x="393" y="705"/>
                  <a:pt x="392" y="705"/>
                  <a:pt x="392" y="707"/>
                </a:cubicBezTo>
                <a:cubicBezTo>
                  <a:pt x="392" y="708"/>
                  <a:pt x="392" y="709"/>
                  <a:pt x="392" y="710"/>
                </a:cubicBezTo>
                <a:cubicBezTo>
                  <a:pt x="392" y="711"/>
                  <a:pt x="391" y="711"/>
                  <a:pt x="391" y="712"/>
                </a:cubicBezTo>
                <a:cubicBezTo>
                  <a:pt x="391" y="713"/>
                  <a:pt x="391" y="715"/>
                  <a:pt x="391" y="717"/>
                </a:cubicBezTo>
                <a:cubicBezTo>
                  <a:pt x="391" y="719"/>
                  <a:pt x="392" y="722"/>
                  <a:pt x="390" y="724"/>
                </a:cubicBezTo>
                <a:cubicBezTo>
                  <a:pt x="390" y="726"/>
                  <a:pt x="390" y="728"/>
                  <a:pt x="390" y="730"/>
                </a:cubicBezTo>
                <a:cubicBezTo>
                  <a:pt x="390" y="730"/>
                  <a:pt x="391" y="730"/>
                  <a:pt x="391" y="730"/>
                </a:cubicBezTo>
                <a:cubicBezTo>
                  <a:pt x="392" y="731"/>
                  <a:pt x="392" y="732"/>
                  <a:pt x="391" y="733"/>
                </a:cubicBezTo>
                <a:cubicBezTo>
                  <a:pt x="390" y="737"/>
                  <a:pt x="391" y="740"/>
                  <a:pt x="390" y="744"/>
                </a:cubicBezTo>
                <a:cubicBezTo>
                  <a:pt x="390" y="745"/>
                  <a:pt x="390" y="747"/>
                  <a:pt x="391" y="748"/>
                </a:cubicBezTo>
                <a:cubicBezTo>
                  <a:pt x="392" y="748"/>
                  <a:pt x="391" y="749"/>
                  <a:pt x="391" y="750"/>
                </a:cubicBezTo>
                <a:cubicBezTo>
                  <a:pt x="391" y="751"/>
                  <a:pt x="391" y="752"/>
                  <a:pt x="392" y="753"/>
                </a:cubicBezTo>
                <a:cubicBezTo>
                  <a:pt x="392" y="754"/>
                  <a:pt x="392" y="755"/>
                  <a:pt x="393" y="755"/>
                </a:cubicBezTo>
                <a:cubicBezTo>
                  <a:pt x="393" y="756"/>
                  <a:pt x="393" y="756"/>
                  <a:pt x="393" y="757"/>
                </a:cubicBezTo>
                <a:cubicBezTo>
                  <a:pt x="393" y="758"/>
                  <a:pt x="394" y="758"/>
                  <a:pt x="395" y="758"/>
                </a:cubicBezTo>
                <a:cubicBezTo>
                  <a:pt x="395" y="758"/>
                  <a:pt x="395" y="758"/>
                  <a:pt x="395" y="759"/>
                </a:cubicBezTo>
                <a:cubicBezTo>
                  <a:pt x="395" y="759"/>
                  <a:pt x="394" y="759"/>
                  <a:pt x="393" y="759"/>
                </a:cubicBezTo>
                <a:cubicBezTo>
                  <a:pt x="393" y="759"/>
                  <a:pt x="392" y="759"/>
                  <a:pt x="392" y="760"/>
                </a:cubicBezTo>
                <a:cubicBezTo>
                  <a:pt x="392" y="760"/>
                  <a:pt x="392" y="761"/>
                  <a:pt x="393" y="761"/>
                </a:cubicBezTo>
                <a:cubicBezTo>
                  <a:pt x="393" y="763"/>
                  <a:pt x="393" y="763"/>
                  <a:pt x="393" y="763"/>
                </a:cubicBezTo>
                <a:cubicBezTo>
                  <a:pt x="393" y="763"/>
                  <a:pt x="392" y="763"/>
                  <a:pt x="392" y="764"/>
                </a:cubicBezTo>
                <a:moveTo>
                  <a:pt x="462" y="699"/>
                </a:moveTo>
                <a:cubicBezTo>
                  <a:pt x="460" y="699"/>
                  <a:pt x="460" y="697"/>
                  <a:pt x="459" y="696"/>
                </a:cubicBezTo>
                <a:cubicBezTo>
                  <a:pt x="459" y="696"/>
                  <a:pt x="459" y="695"/>
                  <a:pt x="459" y="695"/>
                </a:cubicBezTo>
                <a:cubicBezTo>
                  <a:pt x="460" y="696"/>
                  <a:pt x="460" y="696"/>
                  <a:pt x="461" y="696"/>
                </a:cubicBezTo>
                <a:cubicBezTo>
                  <a:pt x="461" y="696"/>
                  <a:pt x="461" y="696"/>
                  <a:pt x="462" y="695"/>
                </a:cubicBezTo>
                <a:cubicBezTo>
                  <a:pt x="462" y="695"/>
                  <a:pt x="462" y="695"/>
                  <a:pt x="462" y="695"/>
                </a:cubicBezTo>
                <a:cubicBezTo>
                  <a:pt x="463" y="694"/>
                  <a:pt x="464" y="695"/>
                  <a:pt x="465" y="694"/>
                </a:cubicBezTo>
                <a:cubicBezTo>
                  <a:pt x="467" y="696"/>
                  <a:pt x="468" y="699"/>
                  <a:pt x="469" y="701"/>
                </a:cubicBezTo>
                <a:cubicBezTo>
                  <a:pt x="469" y="702"/>
                  <a:pt x="470" y="702"/>
                  <a:pt x="470" y="704"/>
                </a:cubicBezTo>
                <a:cubicBezTo>
                  <a:pt x="471" y="704"/>
                  <a:pt x="471" y="705"/>
                  <a:pt x="471" y="706"/>
                </a:cubicBezTo>
                <a:cubicBezTo>
                  <a:pt x="471" y="706"/>
                  <a:pt x="472" y="707"/>
                  <a:pt x="472" y="707"/>
                </a:cubicBezTo>
                <a:cubicBezTo>
                  <a:pt x="473" y="708"/>
                  <a:pt x="473" y="710"/>
                  <a:pt x="474" y="712"/>
                </a:cubicBezTo>
                <a:cubicBezTo>
                  <a:pt x="474" y="713"/>
                  <a:pt x="475" y="714"/>
                  <a:pt x="476" y="715"/>
                </a:cubicBezTo>
                <a:cubicBezTo>
                  <a:pt x="476" y="715"/>
                  <a:pt x="477" y="715"/>
                  <a:pt x="477" y="714"/>
                </a:cubicBezTo>
                <a:cubicBezTo>
                  <a:pt x="477" y="713"/>
                  <a:pt x="477" y="712"/>
                  <a:pt x="477" y="711"/>
                </a:cubicBezTo>
                <a:cubicBezTo>
                  <a:pt x="478" y="710"/>
                  <a:pt x="478" y="707"/>
                  <a:pt x="477" y="706"/>
                </a:cubicBezTo>
                <a:cubicBezTo>
                  <a:pt x="476" y="705"/>
                  <a:pt x="477" y="704"/>
                  <a:pt x="478" y="703"/>
                </a:cubicBezTo>
                <a:cubicBezTo>
                  <a:pt x="478" y="702"/>
                  <a:pt x="478" y="701"/>
                  <a:pt x="478" y="700"/>
                </a:cubicBezTo>
                <a:cubicBezTo>
                  <a:pt x="478" y="700"/>
                  <a:pt x="477" y="699"/>
                  <a:pt x="477" y="699"/>
                </a:cubicBezTo>
                <a:cubicBezTo>
                  <a:pt x="477" y="698"/>
                  <a:pt x="477" y="698"/>
                  <a:pt x="477" y="697"/>
                </a:cubicBezTo>
                <a:cubicBezTo>
                  <a:pt x="477" y="696"/>
                  <a:pt x="478" y="696"/>
                  <a:pt x="478" y="695"/>
                </a:cubicBezTo>
                <a:cubicBezTo>
                  <a:pt x="477" y="694"/>
                  <a:pt x="478" y="693"/>
                  <a:pt x="478" y="692"/>
                </a:cubicBezTo>
                <a:cubicBezTo>
                  <a:pt x="478" y="691"/>
                  <a:pt x="478" y="691"/>
                  <a:pt x="478" y="690"/>
                </a:cubicBezTo>
                <a:cubicBezTo>
                  <a:pt x="479" y="690"/>
                  <a:pt x="479" y="690"/>
                  <a:pt x="479" y="690"/>
                </a:cubicBezTo>
                <a:cubicBezTo>
                  <a:pt x="477" y="688"/>
                  <a:pt x="478" y="686"/>
                  <a:pt x="478" y="684"/>
                </a:cubicBezTo>
                <a:cubicBezTo>
                  <a:pt x="478" y="684"/>
                  <a:pt x="478" y="683"/>
                  <a:pt x="478" y="683"/>
                </a:cubicBezTo>
                <a:cubicBezTo>
                  <a:pt x="478" y="683"/>
                  <a:pt x="479" y="683"/>
                  <a:pt x="479" y="683"/>
                </a:cubicBezTo>
                <a:cubicBezTo>
                  <a:pt x="481" y="683"/>
                  <a:pt x="482" y="683"/>
                  <a:pt x="483" y="682"/>
                </a:cubicBezTo>
                <a:cubicBezTo>
                  <a:pt x="483" y="682"/>
                  <a:pt x="484" y="682"/>
                  <a:pt x="485" y="682"/>
                </a:cubicBezTo>
                <a:cubicBezTo>
                  <a:pt x="485" y="684"/>
                  <a:pt x="485" y="684"/>
                  <a:pt x="485" y="686"/>
                </a:cubicBezTo>
                <a:cubicBezTo>
                  <a:pt x="484" y="687"/>
                  <a:pt x="484" y="687"/>
                  <a:pt x="484" y="687"/>
                </a:cubicBezTo>
                <a:cubicBezTo>
                  <a:pt x="484" y="689"/>
                  <a:pt x="484" y="692"/>
                  <a:pt x="484" y="694"/>
                </a:cubicBezTo>
                <a:cubicBezTo>
                  <a:pt x="484" y="696"/>
                  <a:pt x="485" y="698"/>
                  <a:pt x="483" y="700"/>
                </a:cubicBezTo>
                <a:cubicBezTo>
                  <a:pt x="483" y="700"/>
                  <a:pt x="483" y="701"/>
                  <a:pt x="483" y="701"/>
                </a:cubicBezTo>
                <a:cubicBezTo>
                  <a:pt x="483" y="704"/>
                  <a:pt x="483" y="706"/>
                  <a:pt x="483" y="709"/>
                </a:cubicBezTo>
                <a:cubicBezTo>
                  <a:pt x="483" y="711"/>
                  <a:pt x="484" y="714"/>
                  <a:pt x="482" y="716"/>
                </a:cubicBezTo>
                <a:cubicBezTo>
                  <a:pt x="482" y="717"/>
                  <a:pt x="482" y="718"/>
                  <a:pt x="482" y="718"/>
                </a:cubicBezTo>
                <a:cubicBezTo>
                  <a:pt x="482" y="721"/>
                  <a:pt x="483" y="723"/>
                  <a:pt x="482" y="725"/>
                </a:cubicBezTo>
                <a:cubicBezTo>
                  <a:pt x="482" y="725"/>
                  <a:pt x="482" y="725"/>
                  <a:pt x="482" y="725"/>
                </a:cubicBezTo>
                <a:cubicBezTo>
                  <a:pt x="483" y="727"/>
                  <a:pt x="482" y="729"/>
                  <a:pt x="483" y="730"/>
                </a:cubicBezTo>
                <a:cubicBezTo>
                  <a:pt x="483" y="730"/>
                  <a:pt x="483" y="730"/>
                  <a:pt x="483" y="730"/>
                </a:cubicBezTo>
                <a:cubicBezTo>
                  <a:pt x="483" y="732"/>
                  <a:pt x="483" y="733"/>
                  <a:pt x="484" y="734"/>
                </a:cubicBezTo>
                <a:cubicBezTo>
                  <a:pt x="484" y="735"/>
                  <a:pt x="484" y="736"/>
                  <a:pt x="484" y="737"/>
                </a:cubicBezTo>
                <a:cubicBezTo>
                  <a:pt x="484" y="737"/>
                  <a:pt x="485" y="738"/>
                  <a:pt x="485" y="738"/>
                </a:cubicBezTo>
                <a:cubicBezTo>
                  <a:pt x="485" y="739"/>
                  <a:pt x="486" y="740"/>
                  <a:pt x="486" y="741"/>
                </a:cubicBezTo>
                <a:cubicBezTo>
                  <a:pt x="486" y="742"/>
                  <a:pt x="486" y="743"/>
                  <a:pt x="486" y="744"/>
                </a:cubicBezTo>
                <a:cubicBezTo>
                  <a:pt x="486" y="745"/>
                  <a:pt x="487" y="746"/>
                  <a:pt x="487" y="747"/>
                </a:cubicBezTo>
                <a:cubicBezTo>
                  <a:pt x="487" y="749"/>
                  <a:pt x="487" y="750"/>
                  <a:pt x="488" y="751"/>
                </a:cubicBezTo>
                <a:cubicBezTo>
                  <a:pt x="488" y="755"/>
                  <a:pt x="488" y="755"/>
                  <a:pt x="488" y="755"/>
                </a:cubicBezTo>
                <a:cubicBezTo>
                  <a:pt x="487" y="755"/>
                  <a:pt x="487" y="756"/>
                  <a:pt x="485" y="756"/>
                </a:cubicBezTo>
                <a:cubicBezTo>
                  <a:pt x="485" y="756"/>
                  <a:pt x="484" y="757"/>
                  <a:pt x="483" y="757"/>
                </a:cubicBezTo>
                <a:cubicBezTo>
                  <a:pt x="482" y="757"/>
                  <a:pt x="480" y="756"/>
                  <a:pt x="481" y="755"/>
                </a:cubicBezTo>
                <a:cubicBezTo>
                  <a:pt x="481" y="753"/>
                  <a:pt x="480" y="752"/>
                  <a:pt x="480" y="751"/>
                </a:cubicBezTo>
                <a:cubicBezTo>
                  <a:pt x="479" y="750"/>
                  <a:pt x="480" y="749"/>
                  <a:pt x="480" y="747"/>
                </a:cubicBezTo>
                <a:cubicBezTo>
                  <a:pt x="478" y="746"/>
                  <a:pt x="479" y="744"/>
                  <a:pt x="479" y="742"/>
                </a:cubicBezTo>
                <a:cubicBezTo>
                  <a:pt x="478" y="741"/>
                  <a:pt x="477" y="740"/>
                  <a:pt x="478" y="739"/>
                </a:cubicBezTo>
                <a:cubicBezTo>
                  <a:pt x="477" y="738"/>
                  <a:pt x="477" y="737"/>
                  <a:pt x="477" y="736"/>
                </a:cubicBezTo>
                <a:cubicBezTo>
                  <a:pt x="477" y="735"/>
                  <a:pt x="477" y="733"/>
                  <a:pt x="476" y="733"/>
                </a:cubicBezTo>
                <a:cubicBezTo>
                  <a:pt x="475" y="732"/>
                  <a:pt x="476" y="730"/>
                  <a:pt x="476" y="729"/>
                </a:cubicBezTo>
                <a:cubicBezTo>
                  <a:pt x="476" y="729"/>
                  <a:pt x="475" y="729"/>
                  <a:pt x="475" y="728"/>
                </a:cubicBezTo>
                <a:cubicBezTo>
                  <a:pt x="474" y="727"/>
                  <a:pt x="474" y="725"/>
                  <a:pt x="473" y="723"/>
                </a:cubicBezTo>
                <a:cubicBezTo>
                  <a:pt x="472" y="722"/>
                  <a:pt x="471" y="720"/>
                  <a:pt x="470" y="719"/>
                </a:cubicBezTo>
                <a:cubicBezTo>
                  <a:pt x="470" y="717"/>
                  <a:pt x="469" y="717"/>
                  <a:pt x="469" y="716"/>
                </a:cubicBezTo>
                <a:cubicBezTo>
                  <a:pt x="468" y="716"/>
                  <a:pt x="468" y="714"/>
                  <a:pt x="467" y="714"/>
                </a:cubicBezTo>
                <a:cubicBezTo>
                  <a:pt x="467" y="713"/>
                  <a:pt x="465" y="712"/>
                  <a:pt x="466" y="710"/>
                </a:cubicBezTo>
                <a:cubicBezTo>
                  <a:pt x="465" y="709"/>
                  <a:pt x="464" y="708"/>
                  <a:pt x="463" y="707"/>
                </a:cubicBezTo>
                <a:cubicBezTo>
                  <a:pt x="464" y="707"/>
                  <a:pt x="464" y="707"/>
                  <a:pt x="464" y="707"/>
                </a:cubicBezTo>
                <a:cubicBezTo>
                  <a:pt x="464" y="707"/>
                  <a:pt x="464" y="706"/>
                  <a:pt x="464" y="706"/>
                </a:cubicBezTo>
                <a:cubicBezTo>
                  <a:pt x="463" y="706"/>
                  <a:pt x="464" y="704"/>
                  <a:pt x="463" y="703"/>
                </a:cubicBezTo>
                <a:cubicBezTo>
                  <a:pt x="462" y="703"/>
                  <a:pt x="462" y="703"/>
                  <a:pt x="462" y="703"/>
                </a:cubicBezTo>
                <a:cubicBezTo>
                  <a:pt x="461" y="702"/>
                  <a:pt x="462" y="700"/>
                  <a:pt x="462" y="699"/>
                </a:cubicBezTo>
                <a:cubicBezTo>
                  <a:pt x="462" y="698"/>
                  <a:pt x="462" y="699"/>
                  <a:pt x="462" y="699"/>
                </a:cubicBezTo>
                <a:cubicBezTo>
                  <a:pt x="461" y="699"/>
                  <a:pt x="461" y="699"/>
                  <a:pt x="462" y="699"/>
                </a:cubicBezTo>
                <a:cubicBezTo>
                  <a:pt x="462" y="699"/>
                  <a:pt x="462" y="699"/>
                  <a:pt x="462" y="699"/>
                </a:cubicBezTo>
                <a:cubicBezTo>
                  <a:pt x="462" y="699"/>
                  <a:pt x="462" y="699"/>
                  <a:pt x="462" y="699"/>
                </a:cubicBezTo>
                <a:cubicBezTo>
                  <a:pt x="462" y="699"/>
                  <a:pt x="462" y="698"/>
                  <a:pt x="462" y="699"/>
                </a:cubicBezTo>
                <a:moveTo>
                  <a:pt x="464" y="699"/>
                </a:moveTo>
                <a:cubicBezTo>
                  <a:pt x="464" y="699"/>
                  <a:pt x="464" y="699"/>
                  <a:pt x="464" y="699"/>
                </a:cubicBezTo>
                <a:cubicBezTo>
                  <a:pt x="464" y="699"/>
                  <a:pt x="464" y="698"/>
                  <a:pt x="464" y="698"/>
                </a:cubicBezTo>
                <a:cubicBezTo>
                  <a:pt x="464" y="698"/>
                  <a:pt x="464" y="699"/>
                  <a:pt x="463" y="699"/>
                </a:cubicBezTo>
                <a:cubicBezTo>
                  <a:pt x="464" y="699"/>
                  <a:pt x="464" y="699"/>
                  <a:pt x="464" y="699"/>
                </a:cubicBezTo>
                <a:moveTo>
                  <a:pt x="465" y="701"/>
                </a:moveTo>
                <a:cubicBezTo>
                  <a:pt x="465" y="701"/>
                  <a:pt x="464" y="701"/>
                  <a:pt x="464" y="702"/>
                </a:cubicBezTo>
                <a:cubicBezTo>
                  <a:pt x="465" y="702"/>
                  <a:pt x="465" y="702"/>
                  <a:pt x="465" y="702"/>
                </a:cubicBezTo>
                <a:cubicBezTo>
                  <a:pt x="465" y="702"/>
                  <a:pt x="465" y="702"/>
                  <a:pt x="465" y="702"/>
                </a:cubicBezTo>
                <a:cubicBezTo>
                  <a:pt x="465" y="701"/>
                  <a:pt x="465" y="701"/>
                  <a:pt x="465" y="701"/>
                </a:cubicBezTo>
                <a:moveTo>
                  <a:pt x="292" y="671"/>
                </a:moveTo>
                <a:cubicBezTo>
                  <a:pt x="293" y="670"/>
                  <a:pt x="293" y="670"/>
                  <a:pt x="293" y="670"/>
                </a:cubicBezTo>
                <a:cubicBezTo>
                  <a:pt x="294" y="671"/>
                  <a:pt x="296" y="670"/>
                  <a:pt x="296" y="671"/>
                </a:cubicBezTo>
                <a:cubicBezTo>
                  <a:pt x="296" y="672"/>
                  <a:pt x="295" y="672"/>
                  <a:pt x="295" y="672"/>
                </a:cubicBezTo>
                <a:cubicBezTo>
                  <a:pt x="294" y="672"/>
                  <a:pt x="294" y="672"/>
                  <a:pt x="294" y="673"/>
                </a:cubicBezTo>
                <a:cubicBezTo>
                  <a:pt x="294" y="673"/>
                  <a:pt x="294" y="674"/>
                  <a:pt x="294" y="674"/>
                </a:cubicBezTo>
                <a:cubicBezTo>
                  <a:pt x="295" y="674"/>
                  <a:pt x="295" y="674"/>
                  <a:pt x="295" y="674"/>
                </a:cubicBezTo>
                <a:cubicBezTo>
                  <a:pt x="296" y="675"/>
                  <a:pt x="295" y="675"/>
                  <a:pt x="295" y="675"/>
                </a:cubicBezTo>
                <a:cubicBezTo>
                  <a:pt x="295" y="676"/>
                  <a:pt x="294" y="676"/>
                  <a:pt x="294" y="675"/>
                </a:cubicBezTo>
                <a:cubicBezTo>
                  <a:pt x="294" y="675"/>
                  <a:pt x="293" y="674"/>
                  <a:pt x="292" y="674"/>
                </a:cubicBezTo>
                <a:cubicBezTo>
                  <a:pt x="291" y="674"/>
                  <a:pt x="290" y="674"/>
                  <a:pt x="289" y="673"/>
                </a:cubicBezTo>
                <a:cubicBezTo>
                  <a:pt x="287" y="672"/>
                  <a:pt x="285" y="671"/>
                  <a:pt x="283" y="670"/>
                </a:cubicBezTo>
                <a:cubicBezTo>
                  <a:pt x="281" y="671"/>
                  <a:pt x="281" y="673"/>
                  <a:pt x="279" y="674"/>
                </a:cubicBezTo>
                <a:cubicBezTo>
                  <a:pt x="280" y="675"/>
                  <a:pt x="279" y="676"/>
                  <a:pt x="278" y="678"/>
                </a:cubicBezTo>
                <a:cubicBezTo>
                  <a:pt x="278" y="679"/>
                  <a:pt x="277" y="680"/>
                  <a:pt x="277" y="681"/>
                </a:cubicBezTo>
                <a:cubicBezTo>
                  <a:pt x="276" y="681"/>
                  <a:pt x="276" y="682"/>
                  <a:pt x="275" y="683"/>
                </a:cubicBezTo>
                <a:cubicBezTo>
                  <a:pt x="275" y="683"/>
                  <a:pt x="275" y="684"/>
                  <a:pt x="275" y="684"/>
                </a:cubicBezTo>
                <a:cubicBezTo>
                  <a:pt x="275" y="685"/>
                  <a:pt x="275" y="686"/>
                  <a:pt x="274" y="686"/>
                </a:cubicBezTo>
                <a:cubicBezTo>
                  <a:pt x="274" y="688"/>
                  <a:pt x="272" y="688"/>
                  <a:pt x="273" y="689"/>
                </a:cubicBezTo>
                <a:cubicBezTo>
                  <a:pt x="272" y="690"/>
                  <a:pt x="272" y="691"/>
                  <a:pt x="271" y="692"/>
                </a:cubicBezTo>
                <a:cubicBezTo>
                  <a:pt x="271" y="693"/>
                  <a:pt x="270" y="694"/>
                  <a:pt x="270" y="695"/>
                </a:cubicBezTo>
                <a:cubicBezTo>
                  <a:pt x="270" y="696"/>
                  <a:pt x="270" y="696"/>
                  <a:pt x="269" y="696"/>
                </a:cubicBezTo>
                <a:cubicBezTo>
                  <a:pt x="268" y="697"/>
                  <a:pt x="268" y="699"/>
                  <a:pt x="267" y="700"/>
                </a:cubicBezTo>
                <a:cubicBezTo>
                  <a:pt x="267" y="701"/>
                  <a:pt x="266" y="703"/>
                  <a:pt x="265" y="704"/>
                </a:cubicBezTo>
                <a:cubicBezTo>
                  <a:pt x="264" y="706"/>
                  <a:pt x="264" y="707"/>
                  <a:pt x="263" y="709"/>
                </a:cubicBezTo>
                <a:cubicBezTo>
                  <a:pt x="262" y="710"/>
                  <a:pt x="261" y="712"/>
                  <a:pt x="260" y="714"/>
                </a:cubicBezTo>
                <a:cubicBezTo>
                  <a:pt x="260" y="715"/>
                  <a:pt x="259" y="717"/>
                  <a:pt x="258" y="718"/>
                </a:cubicBezTo>
                <a:cubicBezTo>
                  <a:pt x="258" y="719"/>
                  <a:pt x="258" y="719"/>
                  <a:pt x="258" y="720"/>
                </a:cubicBezTo>
                <a:cubicBezTo>
                  <a:pt x="258" y="720"/>
                  <a:pt x="258" y="721"/>
                  <a:pt x="257" y="721"/>
                </a:cubicBezTo>
                <a:cubicBezTo>
                  <a:pt x="256" y="722"/>
                  <a:pt x="256" y="724"/>
                  <a:pt x="254" y="725"/>
                </a:cubicBezTo>
                <a:cubicBezTo>
                  <a:pt x="254" y="725"/>
                  <a:pt x="254" y="726"/>
                  <a:pt x="254" y="726"/>
                </a:cubicBezTo>
                <a:cubicBezTo>
                  <a:pt x="254" y="727"/>
                  <a:pt x="253" y="728"/>
                  <a:pt x="253" y="728"/>
                </a:cubicBezTo>
                <a:cubicBezTo>
                  <a:pt x="250" y="727"/>
                  <a:pt x="248" y="726"/>
                  <a:pt x="246" y="725"/>
                </a:cubicBezTo>
                <a:cubicBezTo>
                  <a:pt x="247" y="724"/>
                  <a:pt x="248" y="722"/>
                  <a:pt x="248" y="720"/>
                </a:cubicBezTo>
                <a:cubicBezTo>
                  <a:pt x="249" y="718"/>
                  <a:pt x="250" y="716"/>
                  <a:pt x="251" y="714"/>
                </a:cubicBezTo>
                <a:cubicBezTo>
                  <a:pt x="252" y="713"/>
                  <a:pt x="253" y="711"/>
                  <a:pt x="254" y="709"/>
                </a:cubicBezTo>
                <a:cubicBezTo>
                  <a:pt x="255" y="707"/>
                  <a:pt x="256" y="705"/>
                  <a:pt x="257" y="703"/>
                </a:cubicBezTo>
                <a:cubicBezTo>
                  <a:pt x="257" y="703"/>
                  <a:pt x="258" y="702"/>
                  <a:pt x="258" y="701"/>
                </a:cubicBezTo>
                <a:cubicBezTo>
                  <a:pt x="258" y="701"/>
                  <a:pt x="258" y="700"/>
                  <a:pt x="258" y="699"/>
                </a:cubicBezTo>
                <a:cubicBezTo>
                  <a:pt x="259" y="698"/>
                  <a:pt x="260" y="698"/>
                  <a:pt x="259" y="697"/>
                </a:cubicBezTo>
                <a:cubicBezTo>
                  <a:pt x="260" y="696"/>
                  <a:pt x="261" y="695"/>
                  <a:pt x="261" y="695"/>
                </a:cubicBezTo>
                <a:cubicBezTo>
                  <a:pt x="262" y="694"/>
                  <a:pt x="262" y="693"/>
                  <a:pt x="262" y="692"/>
                </a:cubicBezTo>
                <a:cubicBezTo>
                  <a:pt x="263" y="691"/>
                  <a:pt x="263" y="691"/>
                  <a:pt x="264" y="690"/>
                </a:cubicBezTo>
                <a:cubicBezTo>
                  <a:pt x="264" y="689"/>
                  <a:pt x="264" y="688"/>
                  <a:pt x="265" y="687"/>
                </a:cubicBezTo>
                <a:cubicBezTo>
                  <a:pt x="265" y="686"/>
                  <a:pt x="266" y="686"/>
                  <a:pt x="266" y="685"/>
                </a:cubicBezTo>
                <a:cubicBezTo>
                  <a:pt x="267" y="683"/>
                  <a:pt x="268" y="681"/>
                  <a:pt x="269" y="680"/>
                </a:cubicBezTo>
                <a:cubicBezTo>
                  <a:pt x="269" y="678"/>
                  <a:pt x="270" y="676"/>
                  <a:pt x="271" y="675"/>
                </a:cubicBezTo>
                <a:cubicBezTo>
                  <a:pt x="271" y="674"/>
                  <a:pt x="272" y="673"/>
                  <a:pt x="272" y="673"/>
                </a:cubicBezTo>
                <a:cubicBezTo>
                  <a:pt x="273" y="672"/>
                  <a:pt x="273" y="671"/>
                  <a:pt x="273" y="671"/>
                </a:cubicBezTo>
                <a:cubicBezTo>
                  <a:pt x="273" y="671"/>
                  <a:pt x="274" y="670"/>
                  <a:pt x="274" y="670"/>
                </a:cubicBezTo>
                <a:cubicBezTo>
                  <a:pt x="273" y="668"/>
                  <a:pt x="275" y="668"/>
                  <a:pt x="276" y="666"/>
                </a:cubicBezTo>
                <a:cubicBezTo>
                  <a:pt x="274" y="666"/>
                  <a:pt x="273" y="666"/>
                  <a:pt x="272" y="665"/>
                </a:cubicBezTo>
                <a:cubicBezTo>
                  <a:pt x="271" y="664"/>
                  <a:pt x="270" y="663"/>
                  <a:pt x="269" y="663"/>
                </a:cubicBezTo>
                <a:cubicBezTo>
                  <a:pt x="268" y="662"/>
                  <a:pt x="268" y="661"/>
                  <a:pt x="268" y="660"/>
                </a:cubicBezTo>
                <a:cubicBezTo>
                  <a:pt x="269" y="659"/>
                  <a:pt x="269" y="659"/>
                  <a:pt x="269" y="658"/>
                </a:cubicBezTo>
                <a:cubicBezTo>
                  <a:pt x="270" y="656"/>
                  <a:pt x="271" y="656"/>
                  <a:pt x="273" y="657"/>
                </a:cubicBezTo>
                <a:cubicBezTo>
                  <a:pt x="277" y="659"/>
                  <a:pt x="281" y="661"/>
                  <a:pt x="285" y="663"/>
                </a:cubicBezTo>
                <a:cubicBezTo>
                  <a:pt x="286" y="663"/>
                  <a:pt x="286" y="664"/>
                  <a:pt x="287" y="664"/>
                </a:cubicBezTo>
                <a:cubicBezTo>
                  <a:pt x="288" y="664"/>
                  <a:pt x="288" y="665"/>
                  <a:pt x="289" y="665"/>
                </a:cubicBezTo>
                <a:cubicBezTo>
                  <a:pt x="290" y="665"/>
                  <a:pt x="290" y="666"/>
                  <a:pt x="291" y="666"/>
                </a:cubicBezTo>
                <a:cubicBezTo>
                  <a:pt x="291" y="667"/>
                  <a:pt x="292" y="667"/>
                  <a:pt x="293" y="667"/>
                </a:cubicBezTo>
                <a:cubicBezTo>
                  <a:pt x="293" y="668"/>
                  <a:pt x="292" y="668"/>
                  <a:pt x="292" y="668"/>
                </a:cubicBezTo>
                <a:cubicBezTo>
                  <a:pt x="291" y="669"/>
                  <a:pt x="292" y="670"/>
                  <a:pt x="292" y="671"/>
                </a:cubicBezTo>
                <a:moveTo>
                  <a:pt x="322" y="138"/>
                </a:moveTo>
                <a:cubicBezTo>
                  <a:pt x="322" y="136"/>
                  <a:pt x="321" y="135"/>
                  <a:pt x="323" y="133"/>
                </a:cubicBezTo>
                <a:cubicBezTo>
                  <a:pt x="323" y="133"/>
                  <a:pt x="323" y="132"/>
                  <a:pt x="323" y="132"/>
                </a:cubicBezTo>
                <a:cubicBezTo>
                  <a:pt x="322" y="131"/>
                  <a:pt x="322" y="130"/>
                  <a:pt x="322" y="129"/>
                </a:cubicBezTo>
                <a:cubicBezTo>
                  <a:pt x="322" y="128"/>
                  <a:pt x="323" y="127"/>
                  <a:pt x="322" y="125"/>
                </a:cubicBezTo>
                <a:cubicBezTo>
                  <a:pt x="321" y="124"/>
                  <a:pt x="322" y="123"/>
                  <a:pt x="320" y="122"/>
                </a:cubicBezTo>
                <a:cubicBezTo>
                  <a:pt x="321" y="121"/>
                  <a:pt x="320" y="120"/>
                  <a:pt x="319" y="118"/>
                </a:cubicBezTo>
                <a:cubicBezTo>
                  <a:pt x="319" y="117"/>
                  <a:pt x="317" y="117"/>
                  <a:pt x="317" y="115"/>
                </a:cubicBezTo>
                <a:cubicBezTo>
                  <a:pt x="317" y="115"/>
                  <a:pt x="316" y="114"/>
                  <a:pt x="316" y="114"/>
                </a:cubicBezTo>
                <a:cubicBezTo>
                  <a:pt x="315" y="114"/>
                  <a:pt x="315" y="114"/>
                  <a:pt x="314" y="113"/>
                </a:cubicBezTo>
                <a:cubicBezTo>
                  <a:pt x="314" y="113"/>
                  <a:pt x="313" y="112"/>
                  <a:pt x="313" y="112"/>
                </a:cubicBezTo>
                <a:cubicBezTo>
                  <a:pt x="312" y="111"/>
                  <a:pt x="311" y="111"/>
                  <a:pt x="311" y="111"/>
                </a:cubicBezTo>
                <a:cubicBezTo>
                  <a:pt x="311" y="110"/>
                  <a:pt x="310" y="110"/>
                  <a:pt x="309" y="110"/>
                </a:cubicBezTo>
                <a:cubicBezTo>
                  <a:pt x="309" y="110"/>
                  <a:pt x="308" y="109"/>
                  <a:pt x="308" y="109"/>
                </a:cubicBezTo>
                <a:cubicBezTo>
                  <a:pt x="306" y="110"/>
                  <a:pt x="305" y="108"/>
                  <a:pt x="304" y="108"/>
                </a:cubicBezTo>
                <a:cubicBezTo>
                  <a:pt x="303" y="108"/>
                  <a:pt x="302" y="107"/>
                  <a:pt x="301" y="107"/>
                </a:cubicBezTo>
                <a:cubicBezTo>
                  <a:pt x="300" y="106"/>
                  <a:pt x="299" y="107"/>
                  <a:pt x="298" y="106"/>
                </a:cubicBezTo>
                <a:cubicBezTo>
                  <a:pt x="298" y="106"/>
                  <a:pt x="298" y="105"/>
                  <a:pt x="297" y="105"/>
                </a:cubicBezTo>
                <a:cubicBezTo>
                  <a:pt x="296" y="105"/>
                  <a:pt x="296" y="105"/>
                  <a:pt x="295" y="105"/>
                </a:cubicBezTo>
                <a:cubicBezTo>
                  <a:pt x="295" y="104"/>
                  <a:pt x="294" y="103"/>
                  <a:pt x="293" y="103"/>
                </a:cubicBezTo>
                <a:cubicBezTo>
                  <a:pt x="293" y="102"/>
                  <a:pt x="292" y="102"/>
                  <a:pt x="291" y="101"/>
                </a:cubicBezTo>
                <a:cubicBezTo>
                  <a:pt x="290" y="101"/>
                  <a:pt x="290" y="100"/>
                  <a:pt x="289" y="100"/>
                </a:cubicBezTo>
                <a:cubicBezTo>
                  <a:pt x="289" y="99"/>
                  <a:pt x="289" y="98"/>
                  <a:pt x="289" y="98"/>
                </a:cubicBezTo>
                <a:cubicBezTo>
                  <a:pt x="288" y="97"/>
                  <a:pt x="288" y="96"/>
                  <a:pt x="287" y="95"/>
                </a:cubicBezTo>
                <a:cubicBezTo>
                  <a:pt x="286" y="95"/>
                  <a:pt x="286" y="93"/>
                  <a:pt x="285" y="92"/>
                </a:cubicBezTo>
                <a:cubicBezTo>
                  <a:pt x="285" y="91"/>
                  <a:pt x="284" y="90"/>
                  <a:pt x="284" y="90"/>
                </a:cubicBezTo>
                <a:cubicBezTo>
                  <a:pt x="284" y="89"/>
                  <a:pt x="283" y="89"/>
                  <a:pt x="283" y="88"/>
                </a:cubicBezTo>
                <a:cubicBezTo>
                  <a:pt x="283" y="87"/>
                  <a:pt x="284" y="86"/>
                  <a:pt x="283" y="86"/>
                </a:cubicBezTo>
                <a:cubicBezTo>
                  <a:pt x="282" y="85"/>
                  <a:pt x="282" y="84"/>
                  <a:pt x="282" y="83"/>
                </a:cubicBezTo>
                <a:cubicBezTo>
                  <a:pt x="282" y="82"/>
                  <a:pt x="282" y="81"/>
                  <a:pt x="282" y="80"/>
                </a:cubicBezTo>
                <a:cubicBezTo>
                  <a:pt x="282" y="77"/>
                  <a:pt x="282" y="77"/>
                  <a:pt x="282" y="77"/>
                </a:cubicBezTo>
                <a:cubicBezTo>
                  <a:pt x="283" y="77"/>
                  <a:pt x="283" y="77"/>
                  <a:pt x="284" y="76"/>
                </a:cubicBezTo>
                <a:cubicBezTo>
                  <a:pt x="284" y="76"/>
                  <a:pt x="284" y="77"/>
                  <a:pt x="285" y="78"/>
                </a:cubicBezTo>
                <a:cubicBezTo>
                  <a:pt x="284" y="78"/>
                  <a:pt x="284" y="78"/>
                  <a:pt x="283" y="78"/>
                </a:cubicBezTo>
                <a:cubicBezTo>
                  <a:pt x="284" y="79"/>
                  <a:pt x="285" y="80"/>
                  <a:pt x="285" y="81"/>
                </a:cubicBezTo>
                <a:cubicBezTo>
                  <a:pt x="285" y="81"/>
                  <a:pt x="286" y="82"/>
                  <a:pt x="286" y="82"/>
                </a:cubicBezTo>
                <a:cubicBezTo>
                  <a:pt x="287" y="82"/>
                  <a:pt x="287" y="82"/>
                  <a:pt x="288" y="83"/>
                </a:cubicBezTo>
                <a:cubicBezTo>
                  <a:pt x="288" y="82"/>
                  <a:pt x="288" y="82"/>
                  <a:pt x="289" y="81"/>
                </a:cubicBezTo>
                <a:cubicBezTo>
                  <a:pt x="289" y="81"/>
                  <a:pt x="290" y="81"/>
                  <a:pt x="290" y="81"/>
                </a:cubicBezTo>
                <a:cubicBezTo>
                  <a:pt x="291" y="81"/>
                  <a:pt x="291" y="82"/>
                  <a:pt x="291" y="82"/>
                </a:cubicBezTo>
                <a:cubicBezTo>
                  <a:pt x="291" y="82"/>
                  <a:pt x="291" y="83"/>
                  <a:pt x="291" y="83"/>
                </a:cubicBezTo>
                <a:cubicBezTo>
                  <a:pt x="292" y="84"/>
                  <a:pt x="291" y="85"/>
                  <a:pt x="292" y="86"/>
                </a:cubicBezTo>
                <a:cubicBezTo>
                  <a:pt x="293" y="87"/>
                  <a:pt x="293" y="88"/>
                  <a:pt x="293" y="89"/>
                </a:cubicBezTo>
                <a:cubicBezTo>
                  <a:pt x="294" y="91"/>
                  <a:pt x="296" y="92"/>
                  <a:pt x="298" y="94"/>
                </a:cubicBezTo>
                <a:cubicBezTo>
                  <a:pt x="300" y="96"/>
                  <a:pt x="302" y="97"/>
                  <a:pt x="305" y="98"/>
                </a:cubicBezTo>
                <a:cubicBezTo>
                  <a:pt x="306" y="98"/>
                  <a:pt x="306" y="99"/>
                  <a:pt x="307" y="99"/>
                </a:cubicBezTo>
                <a:cubicBezTo>
                  <a:pt x="308" y="99"/>
                  <a:pt x="308" y="99"/>
                  <a:pt x="309" y="99"/>
                </a:cubicBezTo>
                <a:cubicBezTo>
                  <a:pt x="310" y="99"/>
                  <a:pt x="311" y="100"/>
                  <a:pt x="311" y="100"/>
                </a:cubicBezTo>
                <a:cubicBezTo>
                  <a:pt x="312" y="101"/>
                  <a:pt x="314" y="101"/>
                  <a:pt x="315" y="102"/>
                </a:cubicBezTo>
                <a:cubicBezTo>
                  <a:pt x="316" y="102"/>
                  <a:pt x="317" y="102"/>
                  <a:pt x="317" y="103"/>
                </a:cubicBezTo>
                <a:cubicBezTo>
                  <a:pt x="318" y="104"/>
                  <a:pt x="320" y="105"/>
                  <a:pt x="321" y="106"/>
                </a:cubicBezTo>
                <a:cubicBezTo>
                  <a:pt x="322" y="107"/>
                  <a:pt x="324" y="108"/>
                  <a:pt x="325" y="110"/>
                </a:cubicBezTo>
                <a:cubicBezTo>
                  <a:pt x="326" y="111"/>
                  <a:pt x="326" y="112"/>
                  <a:pt x="327" y="113"/>
                </a:cubicBezTo>
                <a:cubicBezTo>
                  <a:pt x="328" y="114"/>
                  <a:pt x="328" y="116"/>
                  <a:pt x="329" y="117"/>
                </a:cubicBezTo>
                <a:cubicBezTo>
                  <a:pt x="328" y="118"/>
                  <a:pt x="329" y="119"/>
                  <a:pt x="330" y="119"/>
                </a:cubicBezTo>
                <a:cubicBezTo>
                  <a:pt x="330" y="121"/>
                  <a:pt x="331" y="122"/>
                  <a:pt x="331" y="123"/>
                </a:cubicBezTo>
                <a:cubicBezTo>
                  <a:pt x="331" y="124"/>
                  <a:pt x="331" y="124"/>
                  <a:pt x="331" y="125"/>
                </a:cubicBezTo>
                <a:cubicBezTo>
                  <a:pt x="331" y="125"/>
                  <a:pt x="332" y="126"/>
                  <a:pt x="332" y="126"/>
                </a:cubicBezTo>
                <a:cubicBezTo>
                  <a:pt x="330" y="127"/>
                  <a:pt x="331" y="128"/>
                  <a:pt x="331" y="130"/>
                </a:cubicBezTo>
                <a:cubicBezTo>
                  <a:pt x="330" y="130"/>
                  <a:pt x="329" y="130"/>
                  <a:pt x="329" y="130"/>
                </a:cubicBezTo>
                <a:cubicBezTo>
                  <a:pt x="328" y="131"/>
                  <a:pt x="329" y="132"/>
                  <a:pt x="328" y="132"/>
                </a:cubicBezTo>
                <a:cubicBezTo>
                  <a:pt x="328" y="132"/>
                  <a:pt x="328" y="133"/>
                  <a:pt x="328" y="133"/>
                </a:cubicBezTo>
                <a:cubicBezTo>
                  <a:pt x="329" y="134"/>
                  <a:pt x="329" y="134"/>
                  <a:pt x="330" y="134"/>
                </a:cubicBezTo>
                <a:cubicBezTo>
                  <a:pt x="330" y="134"/>
                  <a:pt x="331" y="134"/>
                  <a:pt x="331" y="135"/>
                </a:cubicBezTo>
                <a:cubicBezTo>
                  <a:pt x="331" y="136"/>
                  <a:pt x="329" y="137"/>
                  <a:pt x="328" y="137"/>
                </a:cubicBezTo>
                <a:cubicBezTo>
                  <a:pt x="328" y="137"/>
                  <a:pt x="328" y="136"/>
                  <a:pt x="328" y="136"/>
                </a:cubicBezTo>
                <a:cubicBezTo>
                  <a:pt x="328" y="135"/>
                  <a:pt x="327" y="135"/>
                  <a:pt x="327" y="135"/>
                </a:cubicBezTo>
                <a:cubicBezTo>
                  <a:pt x="326" y="135"/>
                  <a:pt x="326" y="136"/>
                  <a:pt x="325" y="136"/>
                </a:cubicBezTo>
                <a:cubicBezTo>
                  <a:pt x="324" y="136"/>
                  <a:pt x="324" y="136"/>
                  <a:pt x="324" y="136"/>
                </a:cubicBezTo>
                <a:cubicBezTo>
                  <a:pt x="324" y="138"/>
                  <a:pt x="323" y="138"/>
                  <a:pt x="322" y="138"/>
                </a:cubicBezTo>
                <a:moveTo>
                  <a:pt x="326" y="131"/>
                </a:moveTo>
                <a:cubicBezTo>
                  <a:pt x="327" y="131"/>
                  <a:pt x="327" y="131"/>
                  <a:pt x="327" y="131"/>
                </a:cubicBezTo>
                <a:cubicBezTo>
                  <a:pt x="327" y="130"/>
                  <a:pt x="326" y="130"/>
                  <a:pt x="326" y="130"/>
                </a:cubicBezTo>
                <a:cubicBezTo>
                  <a:pt x="326" y="130"/>
                  <a:pt x="326" y="130"/>
                  <a:pt x="326" y="131"/>
                </a:cubicBezTo>
                <a:cubicBezTo>
                  <a:pt x="326" y="131"/>
                  <a:pt x="326" y="131"/>
                  <a:pt x="326" y="131"/>
                </a:cubicBezTo>
                <a:moveTo>
                  <a:pt x="300" y="747"/>
                </a:moveTo>
                <a:cubicBezTo>
                  <a:pt x="296" y="747"/>
                  <a:pt x="296" y="747"/>
                  <a:pt x="296" y="747"/>
                </a:cubicBezTo>
                <a:cubicBezTo>
                  <a:pt x="296" y="746"/>
                  <a:pt x="295" y="746"/>
                  <a:pt x="295" y="745"/>
                </a:cubicBezTo>
                <a:cubicBezTo>
                  <a:pt x="295" y="745"/>
                  <a:pt x="295" y="745"/>
                  <a:pt x="295" y="744"/>
                </a:cubicBezTo>
                <a:cubicBezTo>
                  <a:pt x="295" y="743"/>
                  <a:pt x="296" y="742"/>
                  <a:pt x="296" y="741"/>
                </a:cubicBezTo>
                <a:cubicBezTo>
                  <a:pt x="297" y="740"/>
                  <a:pt x="298" y="739"/>
                  <a:pt x="297" y="738"/>
                </a:cubicBezTo>
                <a:cubicBezTo>
                  <a:pt x="297" y="736"/>
                  <a:pt x="299" y="736"/>
                  <a:pt x="298" y="734"/>
                </a:cubicBezTo>
                <a:cubicBezTo>
                  <a:pt x="298" y="734"/>
                  <a:pt x="299" y="733"/>
                  <a:pt x="299" y="732"/>
                </a:cubicBezTo>
                <a:cubicBezTo>
                  <a:pt x="299" y="732"/>
                  <a:pt x="299" y="731"/>
                  <a:pt x="300" y="730"/>
                </a:cubicBezTo>
                <a:cubicBezTo>
                  <a:pt x="300" y="730"/>
                  <a:pt x="300" y="730"/>
                  <a:pt x="300" y="729"/>
                </a:cubicBezTo>
                <a:cubicBezTo>
                  <a:pt x="300" y="728"/>
                  <a:pt x="300" y="727"/>
                  <a:pt x="301" y="726"/>
                </a:cubicBezTo>
                <a:cubicBezTo>
                  <a:pt x="302" y="726"/>
                  <a:pt x="301" y="724"/>
                  <a:pt x="302" y="724"/>
                </a:cubicBezTo>
                <a:cubicBezTo>
                  <a:pt x="302" y="724"/>
                  <a:pt x="302" y="723"/>
                  <a:pt x="302" y="723"/>
                </a:cubicBezTo>
                <a:cubicBezTo>
                  <a:pt x="302" y="722"/>
                  <a:pt x="302" y="721"/>
                  <a:pt x="302" y="721"/>
                </a:cubicBezTo>
                <a:cubicBezTo>
                  <a:pt x="304" y="720"/>
                  <a:pt x="303" y="718"/>
                  <a:pt x="303" y="717"/>
                </a:cubicBezTo>
                <a:cubicBezTo>
                  <a:pt x="304" y="717"/>
                  <a:pt x="304" y="716"/>
                  <a:pt x="304" y="715"/>
                </a:cubicBezTo>
                <a:cubicBezTo>
                  <a:pt x="305" y="715"/>
                  <a:pt x="305" y="715"/>
                  <a:pt x="305" y="714"/>
                </a:cubicBezTo>
                <a:cubicBezTo>
                  <a:pt x="304" y="712"/>
                  <a:pt x="306" y="711"/>
                  <a:pt x="306" y="709"/>
                </a:cubicBezTo>
                <a:cubicBezTo>
                  <a:pt x="307" y="708"/>
                  <a:pt x="307" y="707"/>
                  <a:pt x="307" y="706"/>
                </a:cubicBezTo>
                <a:cubicBezTo>
                  <a:pt x="307" y="706"/>
                  <a:pt x="307" y="705"/>
                  <a:pt x="307" y="705"/>
                </a:cubicBezTo>
                <a:cubicBezTo>
                  <a:pt x="309" y="702"/>
                  <a:pt x="309" y="702"/>
                  <a:pt x="309" y="700"/>
                </a:cubicBezTo>
                <a:cubicBezTo>
                  <a:pt x="309" y="699"/>
                  <a:pt x="310" y="698"/>
                  <a:pt x="310" y="696"/>
                </a:cubicBezTo>
                <a:cubicBezTo>
                  <a:pt x="310" y="695"/>
                  <a:pt x="311" y="694"/>
                  <a:pt x="311" y="693"/>
                </a:cubicBezTo>
                <a:cubicBezTo>
                  <a:pt x="312" y="692"/>
                  <a:pt x="311" y="691"/>
                  <a:pt x="312" y="690"/>
                </a:cubicBezTo>
                <a:cubicBezTo>
                  <a:pt x="313" y="689"/>
                  <a:pt x="312" y="688"/>
                  <a:pt x="313" y="688"/>
                </a:cubicBezTo>
                <a:cubicBezTo>
                  <a:pt x="313" y="687"/>
                  <a:pt x="314" y="686"/>
                  <a:pt x="314" y="685"/>
                </a:cubicBezTo>
                <a:cubicBezTo>
                  <a:pt x="314" y="684"/>
                  <a:pt x="315" y="683"/>
                  <a:pt x="314" y="682"/>
                </a:cubicBezTo>
                <a:cubicBezTo>
                  <a:pt x="316" y="681"/>
                  <a:pt x="315" y="680"/>
                  <a:pt x="316" y="679"/>
                </a:cubicBezTo>
                <a:cubicBezTo>
                  <a:pt x="316" y="678"/>
                  <a:pt x="316" y="678"/>
                  <a:pt x="317" y="677"/>
                </a:cubicBezTo>
                <a:cubicBezTo>
                  <a:pt x="317" y="677"/>
                  <a:pt x="318" y="676"/>
                  <a:pt x="318" y="676"/>
                </a:cubicBezTo>
                <a:cubicBezTo>
                  <a:pt x="319" y="678"/>
                  <a:pt x="320" y="679"/>
                  <a:pt x="321" y="680"/>
                </a:cubicBezTo>
                <a:cubicBezTo>
                  <a:pt x="321" y="681"/>
                  <a:pt x="321" y="682"/>
                  <a:pt x="322" y="680"/>
                </a:cubicBezTo>
                <a:cubicBezTo>
                  <a:pt x="322" y="680"/>
                  <a:pt x="323" y="681"/>
                  <a:pt x="323" y="681"/>
                </a:cubicBezTo>
                <a:cubicBezTo>
                  <a:pt x="323" y="681"/>
                  <a:pt x="323" y="682"/>
                  <a:pt x="322" y="682"/>
                </a:cubicBezTo>
                <a:cubicBezTo>
                  <a:pt x="322" y="682"/>
                  <a:pt x="321" y="682"/>
                  <a:pt x="322" y="683"/>
                </a:cubicBezTo>
                <a:cubicBezTo>
                  <a:pt x="322" y="684"/>
                  <a:pt x="322" y="685"/>
                  <a:pt x="322" y="686"/>
                </a:cubicBezTo>
                <a:cubicBezTo>
                  <a:pt x="321" y="686"/>
                  <a:pt x="321" y="687"/>
                  <a:pt x="321" y="688"/>
                </a:cubicBezTo>
                <a:cubicBezTo>
                  <a:pt x="321" y="689"/>
                  <a:pt x="320" y="690"/>
                  <a:pt x="320" y="692"/>
                </a:cubicBezTo>
                <a:cubicBezTo>
                  <a:pt x="320" y="693"/>
                  <a:pt x="319" y="693"/>
                  <a:pt x="319" y="694"/>
                </a:cubicBezTo>
                <a:cubicBezTo>
                  <a:pt x="319" y="695"/>
                  <a:pt x="319" y="696"/>
                  <a:pt x="318" y="697"/>
                </a:cubicBezTo>
                <a:cubicBezTo>
                  <a:pt x="318" y="698"/>
                  <a:pt x="318" y="699"/>
                  <a:pt x="318" y="700"/>
                </a:cubicBezTo>
                <a:cubicBezTo>
                  <a:pt x="317" y="700"/>
                  <a:pt x="318" y="702"/>
                  <a:pt x="316" y="703"/>
                </a:cubicBezTo>
                <a:cubicBezTo>
                  <a:pt x="317" y="704"/>
                  <a:pt x="315" y="705"/>
                  <a:pt x="315" y="707"/>
                </a:cubicBezTo>
                <a:cubicBezTo>
                  <a:pt x="314" y="707"/>
                  <a:pt x="315" y="709"/>
                  <a:pt x="314" y="709"/>
                </a:cubicBezTo>
                <a:cubicBezTo>
                  <a:pt x="313" y="710"/>
                  <a:pt x="314" y="711"/>
                  <a:pt x="314" y="712"/>
                </a:cubicBezTo>
                <a:cubicBezTo>
                  <a:pt x="314" y="713"/>
                  <a:pt x="313" y="714"/>
                  <a:pt x="312" y="715"/>
                </a:cubicBezTo>
                <a:cubicBezTo>
                  <a:pt x="312" y="716"/>
                  <a:pt x="311" y="717"/>
                  <a:pt x="312" y="719"/>
                </a:cubicBezTo>
                <a:cubicBezTo>
                  <a:pt x="310" y="719"/>
                  <a:pt x="311" y="721"/>
                  <a:pt x="310" y="722"/>
                </a:cubicBezTo>
                <a:cubicBezTo>
                  <a:pt x="309" y="723"/>
                  <a:pt x="310" y="723"/>
                  <a:pt x="310" y="724"/>
                </a:cubicBezTo>
                <a:cubicBezTo>
                  <a:pt x="310" y="725"/>
                  <a:pt x="309" y="725"/>
                  <a:pt x="309" y="726"/>
                </a:cubicBezTo>
                <a:cubicBezTo>
                  <a:pt x="309" y="727"/>
                  <a:pt x="308" y="728"/>
                  <a:pt x="308" y="729"/>
                </a:cubicBezTo>
                <a:cubicBezTo>
                  <a:pt x="308" y="730"/>
                  <a:pt x="308" y="730"/>
                  <a:pt x="308" y="731"/>
                </a:cubicBezTo>
                <a:cubicBezTo>
                  <a:pt x="308" y="732"/>
                  <a:pt x="307" y="733"/>
                  <a:pt x="307" y="733"/>
                </a:cubicBezTo>
                <a:cubicBezTo>
                  <a:pt x="307" y="734"/>
                  <a:pt x="307" y="735"/>
                  <a:pt x="307" y="736"/>
                </a:cubicBezTo>
                <a:cubicBezTo>
                  <a:pt x="306" y="737"/>
                  <a:pt x="306" y="738"/>
                  <a:pt x="306" y="738"/>
                </a:cubicBezTo>
                <a:cubicBezTo>
                  <a:pt x="304" y="739"/>
                  <a:pt x="306" y="741"/>
                  <a:pt x="304" y="741"/>
                </a:cubicBezTo>
                <a:cubicBezTo>
                  <a:pt x="304" y="741"/>
                  <a:pt x="304" y="742"/>
                  <a:pt x="305" y="742"/>
                </a:cubicBezTo>
                <a:cubicBezTo>
                  <a:pt x="306" y="742"/>
                  <a:pt x="308" y="743"/>
                  <a:pt x="309" y="744"/>
                </a:cubicBezTo>
                <a:cubicBezTo>
                  <a:pt x="309" y="744"/>
                  <a:pt x="310" y="744"/>
                  <a:pt x="310" y="744"/>
                </a:cubicBezTo>
                <a:cubicBezTo>
                  <a:pt x="311" y="744"/>
                  <a:pt x="312" y="744"/>
                  <a:pt x="312" y="744"/>
                </a:cubicBezTo>
                <a:cubicBezTo>
                  <a:pt x="313" y="745"/>
                  <a:pt x="314" y="744"/>
                  <a:pt x="315" y="745"/>
                </a:cubicBezTo>
                <a:cubicBezTo>
                  <a:pt x="316" y="746"/>
                  <a:pt x="316" y="746"/>
                  <a:pt x="317" y="746"/>
                </a:cubicBezTo>
                <a:cubicBezTo>
                  <a:pt x="318" y="746"/>
                  <a:pt x="318" y="747"/>
                  <a:pt x="318" y="747"/>
                </a:cubicBezTo>
                <a:cubicBezTo>
                  <a:pt x="318" y="748"/>
                  <a:pt x="317" y="747"/>
                  <a:pt x="316" y="748"/>
                </a:cubicBezTo>
                <a:cubicBezTo>
                  <a:pt x="316" y="748"/>
                  <a:pt x="316" y="748"/>
                  <a:pt x="316" y="748"/>
                </a:cubicBezTo>
                <a:cubicBezTo>
                  <a:pt x="316" y="747"/>
                  <a:pt x="316" y="747"/>
                  <a:pt x="316" y="747"/>
                </a:cubicBezTo>
                <a:cubicBezTo>
                  <a:pt x="316" y="747"/>
                  <a:pt x="316" y="746"/>
                  <a:pt x="316" y="747"/>
                </a:cubicBezTo>
                <a:cubicBezTo>
                  <a:pt x="316" y="747"/>
                  <a:pt x="316" y="747"/>
                  <a:pt x="316" y="748"/>
                </a:cubicBezTo>
                <a:cubicBezTo>
                  <a:pt x="317" y="749"/>
                  <a:pt x="318" y="750"/>
                  <a:pt x="317" y="751"/>
                </a:cubicBezTo>
                <a:cubicBezTo>
                  <a:pt x="316" y="750"/>
                  <a:pt x="315" y="749"/>
                  <a:pt x="314" y="748"/>
                </a:cubicBezTo>
                <a:cubicBezTo>
                  <a:pt x="313" y="748"/>
                  <a:pt x="314" y="749"/>
                  <a:pt x="314" y="749"/>
                </a:cubicBezTo>
                <a:cubicBezTo>
                  <a:pt x="314" y="751"/>
                  <a:pt x="314" y="751"/>
                  <a:pt x="311" y="751"/>
                </a:cubicBezTo>
                <a:cubicBezTo>
                  <a:pt x="310" y="750"/>
                  <a:pt x="309" y="750"/>
                  <a:pt x="308" y="749"/>
                </a:cubicBezTo>
                <a:cubicBezTo>
                  <a:pt x="305" y="749"/>
                  <a:pt x="305" y="749"/>
                  <a:pt x="305" y="747"/>
                </a:cubicBezTo>
                <a:cubicBezTo>
                  <a:pt x="305" y="746"/>
                  <a:pt x="305" y="746"/>
                  <a:pt x="305" y="746"/>
                </a:cubicBezTo>
                <a:cubicBezTo>
                  <a:pt x="304" y="746"/>
                  <a:pt x="304" y="747"/>
                  <a:pt x="303" y="747"/>
                </a:cubicBezTo>
                <a:cubicBezTo>
                  <a:pt x="302" y="745"/>
                  <a:pt x="302" y="745"/>
                  <a:pt x="299" y="745"/>
                </a:cubicBezTo>
                <a:cubicBezTo>
                  <a:pt x="300" y="746"/>
                  <a:pt x="300" y="746"/>
                  <a:pt x="300" y="747"/>
                </a:cubicBezTo>
                <a:moveTo>
                  <a:pt x="440" y="700"/>
                </a:moveTo>
                <a:cubicBezTo>
                  <a:pt x="440" y="700"/>
                  <a:pt x="441" y="701"/>
                  <a:pt x="441" y="701"/>
                </a:cubicBezTo>
                <a:cubicBezTo>
                  <a:pt x="442" y="700"/>
                  <a:pt x="442" y="700"/>
                  <a:pt x="443" y="701"/>
                </a:cubicBezTo>
                <a:cubicBezTo>
                  <a:pt x="443" y="701"/>
                  <a:pt x="444" y="701"/>
                  <a:pt x="444" y="701"/>
                </a:cubicBezTo>
                <a:cubicBezTo>
                  <a:pt x="444" y="700"/>
                  <a:pt x="444" y="700"/>
                  <a:pt x="444" y="700"/>
                </a:cubicBezTo>
                <a:cubicBezTo>
                  <a:pt x="444" y="699"/>
                  <a:pt x="445" y="699"/>
                  <a:pt x="445" y="700"/>
                </a:cubicBezTo>
                <a:cubicBezTo>
                  <a:pt x="445" y="704"/>
                  <a:pt x="445" y="704"/>
                  <a:pt x="445" y="704"/>
                </a:cubicBezTo>
                <a:cubicBezTo>
                  <a:pt x="445" y="705"/>
                  <a:pt x="445" y="706"/>
                  <a:pt x="445" y="707"/>
                </a:cubicBezTo>
                <a:cubicBezTo>
                  <a:pt x="445" y="707"/>
                  <a:pt x="445" y="708"/>
                  <a:pt x="446" y="709"/>
                </a:cubicBezTo>
                <a:cubicBezTo>
                  <a:pt x="447" y="710"/>
                  <a:pt x="446" y="711"/>
                  <a:pt x="446" y="712"/>
                </a:cubicBezTo>
                <a:cubicBezTo>
                  <a:pt x="448" y="713"/>
                  <a:pt x="447" y="715"/>
                  <a:pt x="447" y="717"/>
                </a:cubicBezTo>
                <a:cubicBezTo>
                  <a:pt x="447" y="718"/>
                  <a:pt x="447" y="720"/>
                  <a:pt x="448" y="721"/>
                </a:cubicBezTo>
                <a:cubicBezTo>
                  <a:pt x="448" y="722"/>
                  <a:pt x="448" y="723"/>
                  <a:pt x="448" y="723"/>
                </a:cubicBezTo>
                <a:cubicBezTo>
                  <a:pt x="448" y="726"/>
                  <a:pt x="448" y="729"/>
                  <a:pt x="448" y="732"/>
                </a:cubicBezTo>
                <a:cubicBezTo>
                  <a:pt x="448" y="733"/>
                  <a:pt x="449" y="733"/>
                  <a:pt x="449" y="734"/>
                </a:cubicBezTo>
                <a:cubicBezTo>
                  <a:pt x="449" y="735"/>
                  <a:pt x="449" y="736"/>
                  <a:pt x="449" y="738"/>
                </a:cubicBezTo>
                <a:cubicBezTo>
                  <a:pt x="449" y="739"/>
                  <a:pt x="449" y="740"/>
                  <a:pt x="450" y="741"/>
                </a:cubicBezTo>
                <a:cubicBezTo>
                  <a:pt x="451" y="742"/>
                  <a:pt x="450" y="744"/>
                  <a:pt x="450" y="745"/>
                </a:cubicBezTo>
                <a:cubicBezTo>
                  <a:pt x="452" y="748"/>
                  <a:pt x="451" y="751"/>
                  <a:pt x="451" y="753"/>
                </a:cubicBezTo>
                <a:cubicBezTo>
                  <a:pt x="451" y="754"/>
                  <a:pt x="451" y="755"/>
                  <a:pt x="452" y="755"/>
                </a:cubicBezTo>
                <a:cubicBezTo>
                  <a:pt x="452" y="756"/>
                  <a:pt x="452" y="757"/>
                  <a:pt x="452" y="758"/>
                </a:cubicBezTo>
                <a:cubicBezTo>
                  <a:pt x="451" y="758"/>
                  <a:pt x="451" y="759"/>
                  <a:pt x="452" y="759"/>
                </a:cubicBezTo>
                <a:cubicBezTo>
                  <a:pt x="452" y="760"/>
                  <a:pt x="452" y="761"/>
                  <a:pt x="452" y="762"/>
                </a:cubicBezTo>
                <a:cubicBezTo>
                  <a:pt x="451" y="762"/>
                  <a:pt x="449" y="762"/>
                  <a:pt x="448" y="762"/>
                </a:cubicBezTo>
                <a:cubicBezTo>
                  <a:pt x="447" y="762"/>
                  <a:pt x="446" y="763"/>
                  <a:pt x="445" y="763"/>
                </a:cubicBezTo>
                <a:cubicBezTo>
                  <a:pt x="445" y="762"/>
                  <a:pt x="444" y="762"/>
                  <a:pt x="444" y="762"/>
                </a:cubicBezTo>
                <a:cubicBezTo>
                  <a:pt x="444" y="761"/>
                  <a:pt x="444" y="760"/>
                  <a:pt x="444" y="759"/>
                </a:cubicBezTo>
                <a:cubicBezTo>
                  <a:pt x="444" y="758"/>
                  <a:pt x="444" y="758"/>
                  <a:pt x="444" y="757"/>
                </a:cubicBezTo>
                <a:cubicBezTo>
                  <a:pt x="443" y="756"/>
                  <a:pt x="444" y="756"/>
                  <a:pt x="443" y="755"/>
                </a:cubicBezTo>
                <a:cubicBezTo>
                  <a:pt x="443" y="753"/>
                  <a:pt x="444" y="751"/>
                  <a:pt x="443" y="749"/>
                </a:cubicBezTo>
                <a:cubicBezTo>
                  <a:pt x="443" y="748"/>
                  <a:pt x="442" y="747"/>
                  <a:pt x="443" y="746"/>
                </a:cubicBezTo>
                <a:cubicBezTo>
                  <a:pt x="443" y="744"/>
                  <a:pt x="442" y="744"/>
                  <a:pt x="442" y="743"/>
                </a:cubicBezTo>
                <a:cubicBezTo>
                  <a:pt x="442" y="741"/>
                  <a:pt x="442" y="739"/>
                  <a:pt x="442" y="737"/>
                </a:cubicBezTo>
                <a:cubicBezTo>
                  <a:pt x="442" y="735"/>
                  <a:pt x="440" y="734"/>
                  <a:pt x="441" y="732"/>
                </a:cubicBezTo>
                <a:cubicBezTo>
                  <a:pt x="441" y="729"/>
                  <a:pt x="441" y="727"/>
                  <a:pt x="441" y="724"/>
                </a:cubicBezTo>
                <a:cubicBezTo>
                  <a:pt x="441" y="723"/>
                  <a:pt x="441" y="723"/>
                  <a:pt x="440" y="722"/>
                </a:cubicBezTo>
                <a:cubicBezTo>
                  <a:pt x="439" y="721"/>
                  <a:pt x="441" y="719"/>
                  <a:pt x="439" y="718"/>
                </a:cubicBezTo>
                <a:cubicBezTo>
                  <a:pt x="439" y="716"/>
                  <a:pt x="438" y="715"/>
                  <a:pt x="439" y="713"/>
                </a:cubicBezTo>
                <a:cubicBezTo>
                  <a:pt x="440" y="713"/>
                  <a:pt x="440" y="713"/>
                  <a:pt x="439" y="713"/>
                </a:cubicBezTo>
                <a:cubicBezTo>
                  <a:pt x="439" y="712"/>
                  <a:pt x="439" y="712"/>
                  <a:pt x="439" y="712"/>
                </a:cubicBezTo>
                <a:cubicBezTo>
                  <a:pt x="439" y="711"/>
                  <a:pt x="439" y="711"/>
                  <a:pt x="439" y="710"/>
                </a:cubicBezTo>
                <a:cubicBezTo>
                  <a:pt x="438" y="708"/>
                  <a:pt x="440" y="706"/>
                  <a:pt x="438" y="704"/>
                </a:cubicBezTo>
                <a:cubicBezTo>
                  <a:pt x="438" y="698"/>
                  <a:pt x="438" y="698"/>
                  <a:pt x="438" y="698"/>
                </a:cubicBezTo>
                <a:cubicBezTo>
                  <a:pt x="437" y="697"/>
                  <a:pt x="436" y="697"/>
                  <a:pt x="435" y="697"/>
                </a:cubicBezTo>
                <a:cubicBezTo>
                  <a:pt x="434" y="697"/>
                  <a:pt x="433" y="697"/>
                  <a:pt x="433" y="697"/>
                </a:cubicBezTo>
                <a:cubicBezTo>
                  <a:pt x="432" y="697"/>
                  <a:pt x="431" y="697"/>
                  <a:pt x="430" y="697"/>
                </a:cubicBezTo>
                <a:cubicBezTo>
                  <a:pt x="429" y="697"/>
                  <a:pt x="429" y="698"/>
                  <a:pt x="429" y="698"/>
                </a:cubicBezTo>
                <a:cubicBezTo>
                  <a:pt x="427" y="696"/>
                  <a:pt x="429" y="694"/>
                  <a:pt x="427" y="692"/>
                </a:cubicBezTo>
                <a:cubicBezTo>
                  <a:pt x="429" y="692"/>
                  <a:pt x="430" y="690"/>
                  <a:pt x="432" y="691"/>
                </a:cubicBezTo>
                <a:cubicBezTo>
                  <a:pt x="434" y="691"/>
                  <a:pt x="435" y="691"/>
                  <a:pt x="437" y="690"/>
                </a:cubicBezTo>
                <a:cubicBezTo>
                  <a:pt x="437" y="690"/>
                  <a:pt x="437" y="690"/>
                  <a:pt x="438" y="690"/>
                </a:cubicBezTo>
                <a:cubicBezTo>
                  <a:pt x="439" y="690"/>
                  <a:pt x="439" y="691"/>
                  <a:pt x="440" y="691"/>
                </a:cubicBezTo>
                <a:cubicBezTo>
                  <a:pt x="441" y="691"/>
                  <a:pt x="442" y="691"/>
                  <a:pt x="442" y="691"/>
                </a:cubicBezTo>
                <a:cubicBezTo>
                  <a:pt x="443" y="691"/>
                  <a:pt x="443" y="692"/>
                  <a:pt x="443" y="692"/>
                </a:cubicBezTo>
                <a:cubicBezTo>
                  <a:pt x="444" y="693"/>
                  <a:pt x="444" y="693"/>
                  <a:pt x="445" y="692"/>
                </a:cubicBezTo>
                <a:cubicBezTo>
                  <a:pt x="446" y="691"/>
                  <a:pt x="447" y="691"/>
                  <a:pt x="448" y="692"/>
                </a:cubicBezTo>
                <a:cubicBezTo>
                  <a:pt x="448" y="693"/>
                  <a:pt x="449" y="693"/>
                  <a:pt x="449" y="692"/>
                </a:cubicBezTo>
                <a:cubicBezTo>
                  <a:pt x="450" y="692"/>
                  <a:pt x="450" y="691"/>
                  <a:pt x="451" y="691"/>
                </a:cubicBezTo>
                <a:cubicBezTo>
                  <a:pt x="451" y="691"/>
                  <a:pt x="451" y="692"/>
                  <a:pt x="452" y="693"/>
                </a:cubicBezTo>
                <a:cubicBezTo>
                  <a:pt x="452" y="693"/>
                  <a:pt x="452" y="694"/>
                  <a:pt x="451" y="695"/>
                </a:cubicBezTo>
                <a:cubicBezTo>
                  <a:pt x="451" y="695"/>
                  <a:pt x="451" y="695"/>
                  <a:pt x="451" y="695"/>
                </a:cubicBezTo>
                <a:cubicBezTo>
                  <a:pt x="450" y="695"/>
                  <a:pt x="449" y="696"/>
                  <a:pt x="448" y="695"/>
                </a:cubicBezTo>
                <a:cubicBezTo>
                  <a:pt x="447" y="695"/>
                  <a:pt x="446" y="696"/>
                  <a:pt x="445" y="697"/>
                </a:cubicBezTo>
                <a:cubicBezTo>
                  <a:pt x="444" y="697"/>
                  <a:pt x="444" y="698"/>
                  <a:pt x="444" y="699"/>
                </a:cubicBezTo>
                <a:cubicBezTo>
                  <a:pt x="444" y="698"/>
                  <a:pt x="444" y="697"/>
                  <a:pt x="444" y="697"/>
                </a:cubicBezTo>
                <a:cubicBezTo>
                  <a:pt x="443" y="695"/>
                  <a:pt x="443" y="695"/>
                  <a:pt x="441" y="695"/>
                </a:cubicBezTo>
                <a:cubicBezTo>
                  <a:pt x="442" y="695"/>
                  <a:pt x="442" y="695"/>
                  <a:pt x="442" y="695"/>
                </a:cubicBezTo>
                <a:cubicBezTo>
                  <a:pt x="442" y="695"/>
                  <a:pt x="442" y="695"/>
                  <a:pt x="442" y="695"/>
                </a:cubicBezTo>
                <a:cubicBezTo>
                  <a:pt x="441" y="695"/>
                  <a:pt x="441" y="694"/>
                  <a:pt x="441" y="695"/>
                </a:cubicBezTo>
                <a:cubicBezTo>
                  <a:pt x="441" y="695"/>
                  <a:pt x="441" y="695"/>
                  <a:pt x="441" y="695"/>
                </a:cubicBezTo>
                <a:cubicBezTo>
                  <a:pt x="442" y="697"/>
                  <a:pt x="442" y="697"/>
                  <a:pt x="443" y="698"/>
                </a:cubicBezTo>
                <a:cubicBezTo>
                  <a:pt x="442" y="698"/>
                  <a:pt x="442" y="698"/>
                  <a:pt x="441" y="698"/>
                </a:cubicBezTo>
                <a:cubicBezTo>
                  <a:pt x="440" y="698"/>
                  <a:pt x="440" y="697"/>
                  <a:pt x="439" y="697"/>
                </a:cubicBezTo>
                <a:cubicBezTo>
                  <a:pt x="438" y="698"/>
                  <a:pt x="439" y="699"/>
                  <a:pt x="440" y="700"/>
                </a:cubicBezTo>
                <a:cubicBezTo>
                  <a:pt x="440" y="700"/>
                  <a:pt x="440" y="700"/>
                  <a:pt x="440" y="700"/>
                </a:cubicBezTo>
                <a:cubicBezTo>
                  <a:pt x="440" y="700"/>
                  <a:pt x="439" y="700"/>
                  <a:pt x="439" y="700"/>
                </a:cubicBezTo>
                <a:cubicBezTo>
                  <a:pt x="439" y="700"/>
                  <a:pt x="439" y="701"/>
                  <a:pt x="439" y="701"/>
                </a:cubicBezTo>
                <a:cubicBezTo>
                  <a:pt x="439" y="701"/>
                  <a:pt x="440" y="701"/>
                  <a:pt x="440" y="700"/>
                </a:cubicBezTo>
                <a:moveTo>
                  <a:pt x="539" y="737"/>
                </a:moveTo>
                <a:cubicBezTo>
                  <a:pt x="539" y="738"/>
                  <a:pt x="539" y="739"/>
                  <a:pt x="538" y="740"/>
                </a:cubicBezTo>
                <a:cubicBezTo>
                  <a:pt x="537" y="740"/>
                  <a:pt x="537" y="739"/>
                  <a:pt x="536" y="740"/>
                </a:cubicBezTo>
                <a:cubicBezTo>
                  <a:pt x="536" y="740"/>
                  <a:pt x="534" y="740"/>
                  <a:pt x="535" y="741"/>
                </a:cubicBezTo>
                <a:cubicBezTo>
                  <a:pt x="534" y="742"/>
                  <a:pt x="533" y="743"/>
                  <a:pt x="532" y="743"/>
                </a:cubicBezTo>
                <a:cubicBezTo>
                  <a:pt x="532" y="743"/>
                  <a:pt x="531" y="743"/>
                  <a:pt x="531" y="743"/>
                </a:cubicBezTo>
                <a:cubicBezTo>
                  <a:pt x="529" y="744"/>
                  <a:pt x="529" y="744"/>
                  <a:pt x="528" y="741"/>
                </a:cubicBezTo>
                <a:cubicBezTo>
                  <a:pt x="528" y="740"/>
                  <a:pt x="527" y="740"/>
                  <a:pt x="527" y="739"/>
                </a:cubicBezTo>
                <a:cubicBezTo>
                  <a:pt x="526" y="738"/>
                  <a:pt x="526" y="737"/>
                  <a:pt x="526" y="736"/>
                </a:cubicBezTo>
                <a:cubicBezTo>
                  <a:pt x="526" y="735"/>
                  <a:pt x="525" y="734"/>
                  <a:pt x="525" y="733"/>
                </a:cubicBezTo>
                <a:cubicBezTo>
                  <a:pt x="524" y="732"/>
                  <a:pt x="523" y="730"/>
                  <a:pt x="523" y="728"/>
                </a:cubicBezTo>
                <a:cubicBezTo>
                  <a:pt x="522" y="727"/>
                  <a:pt x="522" y="725"/>
                  <a:pt x="520" y="724"/>
                </a:cubicBezTo>
                <a:cubicBezTo>
                  <a:pt x="521" y="722"/>
                  <a:pt x="519" y="721"/>
                  <a:pt x="519" y="719"/>
                </a:cubicBezTo>
                <a:cubicBezTo>
                  <a:pt x="519" y="718"/>
                  <a:pt x="518" y="717"/>
                  <a:pt x="517" y="716"/>
                </a:cubicBezTo>
                <a:cubicBezTo>
                  <a:pt x="518" y="714"/>
                  <a:pt x="516" y="713"/>
                  <a:pt x="517" y="712"/>
                </a:cubicBezTo>
                <a:cubicBezTo>
                  <a:pt x="517" y="711"/>
                  <a:pt x="515" y="710"/>
                  <a:pt x="516" y="709"/>
                </a:cubicBezTo>
                <a:cubicBezTo>
                  <a:pt x="516" y="708"/>
                  <a:pt x="515" y="707"/>
                  <a:pt x="515" y="707"/>
                </a:cubicBezTo>
                <a:cubicBezTo>
                  <a:pt x="514" y="706"/>
                  <a:pt x="514" y="704"/>
                  <a:pt x="513" y="703"/>
                </a:cubicBezTo>
                <a:cubicBezTo>
                  <a:pt x="513" y="702"/>
                  <a:pt x="513" y="701"/>
                  <a:pt x="512" y="701"/>
                </a:cubicBezTo>
                <a:cubicBezTo>
                  <a:pt x="512" y="699"/>
                  <a:pt x="511" y="698"/>
                  <a:pt x="511" y="697"/>
                </a:cubicBezTo>
                <a:cubicBezTo>
                  <a:pt x="511" y="696"/>
                  <a:pt x="510" y="695"/>
                  <a:pt x="510" y="694"/>
                </a:cubicBezTo>
                <a:cubicBezTo>
                  <a:pt x="510" y="693"/>
                  <a:pt x="509" y="692"/>
                  <a:pt x="509" y="691"/>
                </a:cubicBezTo>
                <a:cubicBezTo>
                  <a:pt x="508" y="690"/>
                  <a:pt x="508" y="689"/>
                  <a:pt x="507" y="688"/>
                </a:cubicBezTo>
                <a:cubicBezTo>
                  <a:pt x="507" y="687"/>
                  <a:pt x="507" y="686"/>
                  <a:pt x="506" y="685"/>
                </a:cubicBezTo>
                <a:cubicBezTo>
                  <a:pt x="506" y="684"/>
                  <a:pt x="505" y="682"/>
                  <a:pt x="504" y="681"/>
                </a:cubicBezTo>
                <a:cubicBezTo>
                  <a:pt x="504" y="679"/>
                  <a:pt x="503" y="678"/>
                  <a:pt x="502" y="676"/>
                </a:cubicBezTo>
                <a:cubicBezTo>
                  <a:pt x="504" y="675"/>
                  <a:pt x="506" y="675"/>
                  <a:pt x="508" y="674"/>
                </a:cubicBezTo>
                <a:cubicBezTo>
                  <a:pt x="509" y="673"/>
                  <a:pt x="510" y="674"/>
                  <a:pt x="510" y="675"/>
                </a:cubicBezTo>
                <a:cubicBezTo>
                  <a:pt x="511" y="675"/>
                  <a:pt x="511" y="676"/>
                  <a:pt x="512" y="677"/>
                </a:cubicBezTo>
                <a:cubicBezTo>
                  <a:pt x="512" y="678"/>
                  <a:pt x="512" y="679"/>
                  <a:pt x="512" y="679"/>
                </a:cubicBezTo>
                <a:cubicBezTo>
                  <a:pt x="513" y="680"/>
                  <a:pt x="513" y="681"/>
                  <a:pt x="513" y="681"/>
                </a:cubicBezTo>
                <a:cubicBezTo>
                  <a:pt x="514" y="682"/>
                  <a:pt x="513" y="684"/>
                  <a:pt x="515" y="685"/>
                </a:cubicBezTo>
                <a:cubicBezTo>
                  <a:pt x="514" y="686"/>
                  <a:pt x="516" y="688"/>
                  <a:pt x="516" y="689"/>
                </a:cubicBezTo>
                <a:cubicBezTo>
                  <a:pt x="515" y="690"/>
                  <a:pt x="516" y="690"/>
                  <a:pt x="516" y="691"/>
                </a:cubicBezTo>
                <a:cubicBezTo>
                  <a:pt x="517" y="692"/>
                  <a:pt x="517" y="693"/>
                  <a:pt x="518" y="694"/>
                </a:cubicBezTo>
                <a:cubicBezTo>
                  <a:pt x="518" y="695"/>
                  <a:pt x="519" y="695"/>
                  <a:pt x="518" y="696"/>
                </a:cubicBezTo>
                <a:cubicBezTo>
                  <a:pt x="518" y="697"/>
                  <a:pt x="520" y="698"/>
                  <a:pt x="519" y="699"/>
                </a:cubicBezTo>
                <a:cubicBezTo>
                  <a:pt x="519" y="700"/>
                  <a:pt x="520" y="700"/>
                  <a:pt x="520" y="700"/>
                </a:cubicBezTo>
                <a:cubicBezTo>
                  <a:pt x="520" y="701"/>
                  <a:pt x="521" y="701"/>
                  <a:pt x="521" y="702"/>
                </a:cubicBezTo>
                <a:cubicBezTo>
                  <a:pt x="521" y="703"/>
                  <a:pt x="522" y="704"/>
                  <a:pt x="522" y="705"/>
                </a:cubicBezTo>
                <a:cubicBezTo>
                  <a:pt x="522" y="706"/>
                  <a:pt x="524" y="707"/>
                  <a:pt x="523" y="708"/>
                </a:cubicBezTo>
                <a:cubicBezTo>
                  <a:pt x="524" y="709"/>
                  <a:pt x="524" y="710"/>
                  <a:pt x="524" y="711"/>
                </a:cubicBezTo>
                <a:cubicBezTo>
                  <a:pt x="524" y="712"/>
                  <a:pt x="525" y="713"/>
                  <a:pt x="525" y="714"/>
                </a:cubicBezTo>
                <a:cubicBezTo>
                  <a:pt x="525" y="715"/>
                  <a:pt x="526" y="715"/>
                  <a:pt x="526" y="716"/>
                </a:cubicBezTo>
                <a:cubicBezTo>
                  <a:pt x="527" y="717"/>
                  <a:pt x="527" y="717"/>
                  <a:pt x="527" y="717"/>
                </a:cubicBezTo>
                <a:cubicBezTo>
                  <a:pt x="527" y="719"/>
                  <a:pt x="528" y="719"/>
                  <a:pt x="528" y="720"/>
                </a:cubicBezTo>
                <a:cubicBezTo>
                  <a:pt x="528" y="722"/>
                  <a:pt x="529" y="722"/>
                  <a:pt x="529" y="724"/>
                </a:cubicBezTo>
                <a:cubicBezTo>
                  <a:pt x="529" y="725"/>
                  <a:pt x="530" y="726"/>
                  <a:pt x="530" y="726"/>
                </a:cubicBezTo>
                <a:cubicBezTo>
                  <a:pt x="531" y="727"/>
                  <a:pt x="531" y="729"/>
                  <a:pt x="532" y="729"/>
                </a:cubicBezTo>
                <a:cubicBezTo>
                  <a:pt x="531" y="730"/>
                  <a:pt x="533" y="731"/>
                  <a:pt x="533" y="732"/>
                </a:cubicBezTo>
                <a:cubicBezTo>
                  <a:pt x="533" y="732"/>
                  <a:pt x="533" y="733"/>
                  <a:pt x="533" y="734"/>
                </a:cubicBezTo>
                <a:cubicBezTo>
                  <a:pt x="534" y="735"/>
                  <a:pt x="535" y="734"/>
                  <a:pt x="535" y="734"/>
                </a:cubicBezTo>
                <a:cubicBezTo>
                  <a:pt x="536" y="734"/>
                  <a:pt x="537" y="733"/>
                  <a:pt x="538" y="733"/>
                </a:cubicBezTo>
                <a:cubicBezTo>
                  <a:pt x="539" y="733"/>
                  <a:pt x="539" y="733"/>
                  <a:pt x="539" y="732"/>
                </a:cubicBezTo>
                <a:cubicBezTo>
                  <a:pt x="540" y="732"/>
                  <a:pt x="540" y="732"/>
                  <a:pt x="541" y="732"/>
                </a:cubicBezTo>
                <a:cubicBezTo>
                  <a:pt x="541" y="733"/>
                  <a:pt x="540" y="734"/>
                  <a:pt x="540" y="735"/>
                </a:cubicBezTo>
                <a:cubicBezTo>
                  <a:pt x="540" y="735"/>
                  <a:pt x="540" y="735"/>
                  <a:pt x="539" y="735"/>
                </a:cubicBezTo>
                <a:cubicBezTo>
                  <a:pt x="539" y="735"/>
                  <a:pt x="538" y="735"/>
                  <a:pt x="538" y="736"/>
                </a:cubicBezTo>
                <a:cubicBezTo>
                  <a:pt x="538" y="737"/>
                  <a:pt x="538" y="737"/>
                  <a:pt x="539" y="737"/>
                </a:cubicBezTo>
                <a:moveTo>
                  <a:pt x="536" y="737"/>
                </a:moveTo>
                <a:cubicBezTo>
                  <a:pt x="536" y="737"/>
                  <a:pt x="536" y="737"/>
                  <a:pt x="536" y="737"/>
                </a:cubicBezTo>
                <a:cubicBezTo>
                  <a:pt x="536" y="737"/>
                  <a:pt x="536" y="737"/>
                  <a:pt x="536" y="737"/>
                </a:cubicBezTo>
                <a:cubicBezTo>
                  <a:pt x="536" y="736"/>
                  <a:pt x="536" y="736"/>
                  <a:pt x="536" y="736"/>
                </a:cubicBezTo>
                <a:cubicBezTo>
                  <a:pt x="536" y="736"/>
                  <a:pt x="536" y="737"/>
                  <a:pt x="536" y="737"/>
                </a:cubicBezTo>
                <a:moveTo>
                  <a:pt x="645" y="660"/>
                </a:moveTo>
                <a:cubicBezTo>
                  <a:pt x="641" y="656"/>
                  <a:pt x="638" y="653"/>
                  <a:pt x="635" y="650"/>
                </a:cubicBezTo>
                <a:cubicBezTo>
                  <a:pt x="634" y="649"/>
                  <a:pt x="634" y="648"/>
                  <a:pt x="634" y="648"/>
                </a:cubicBezTo>
                <a:cubicBezTo>
                  <a:pt x="633" y="647"/>
                  <a:pt x="632" y="647"/>
                  <a:pt x="632" y="646"/>
                </a:cubicBezTo>
                <a:cubicBezTo>
                  <a:pt x="631" y="646"/>
                  <a:pt x="631" y="644"/>
                  <a:pt x="629" y="644"/>
                </a:cubicBezTo>
                <a:cubicBezTo>
                  <a:pt x="628" y="644"/>
                  <a:pt x="629" y="642"/>
                  <a:pt x="628" y="642"/>
                </a:cubicBezTo>
                <a:cubicBezTo>
                  <a:pt x="627" y="641"/>
                  <a:pt x="626" y="640"/>
                  <a:pt x="625" y="640"/>
                </a:cubicBezTo>
                <a:cubicBezTo>
                  <a:pt x="623" y="637"/>
                  <a:pt x="620" y="634"/>
                  <a:pt x="618" y="632"/>
                </a:cubicBezTo>
                <a:cubicBezTo>
                  <a:pt x="617" y="631"/>
                  <a:pt x="616" y="630"/>
                  <a:pt x="615" y="629"/>
                </a:cubicBezTo>
                <a:cubicBezTo>
                  <a:pt x="614" y="628"/>
                  <a:pt x="614" y="627"/>
                  <a:pt x="613" y="626"/>
                </a:cubicBezTo>
                <a:cubicBezTo>
                  <a:pt x="612" y="625"/>
                  <a:pt x="611" y="624"/>
                  <a:pt x="610" y="623"/>
                </a:cubicBezTo>
                <a:cubicBezTo>
                  <a:pt x="609" y="622"/>
                  <a:pt x="608" y="621"/>
                  <a:pt x="607" y="621"/>
                </a:cubicBezTo>
                <a:cubicBezTo>
                  <a:pt x="605" y="623"/>
                  <a:pt x="603" y="625"/>
                  <a:pt x="601" y="627"/>
                </a:cubicBezTo>
                <a:cubicBezTo>
                  <a:pt x="599" y="626"/>
                  <a:pt x="598" y="624"/>
                  <a:pt x="596" y="623"/>
                </a:cubicBezTo>
                <a:cubicBezTo>
                  <a:pt x="596" y="622"/>
                  <a:pt x="597" y="622"/>
                  <a:pt x="597" y="621"/>
                </a:cubicBezTo>
                <a:cubicBezTo>
                  <a:pt x="601" y="617"/>
                  <a:pt x="606" y="612"/>
                  <a:pt x="610" y="608"/>
                </a:cubicBezTo>
                <a:cubicBezTo>
                  <a:pt x="611" y="607"/>
                  <a:pt x="612" y="606"/>
                  <a:pt x="613" y="606"/>
                </a:cubicBezTo>
                <a:cubicBezTo>
                  <a:pt x="613" y="606"/>
                  <a:pt x="613" y="605"/>
                  <a:pt x="613" y="605"/>
                </a:cubicBezTo>
                <a:cubicBezTo>
                  <a:pt x="614" y="605"/>
                  <a:pt x="614" y="604"/>
                  <a:pt x="615" y="604"/>
                </a:cubicBezTo>
                <a:cubicBezTo>
                  <a:pt x="616" y="606"/>
                  <a:pt x="618" y="607"/>
                  <a:pt x="619" y="609"/>
                </a:cubicBezTo>
                <a:cubicBezTo>
                  <a:pt x="619" y="610"/>
                  <a:pt x="618" y="611"/>
                  <a:pt x="617" y="612"/>
                </a:cubicBezTo>
                <a:cubicBezTo>
                  <a:pt x="616" y="612"/>
                  <a:pt x="615" y="612"/>
                  <a:pt x="615" y="613"/>
                </a:cubicBezTo>
                <a:cubicBezTo>
                  <a:pt x="614" y="614"/>
                  <a:pt x="613" y="614"/>
                  <a:pt x="612" y="615"/>
                </a:cubicBezTo>
                <a:cubicBezTo>
                  <a:pt x="614" y="617"/>
                  <a:pt x="616" y="619"/>
                  <a:pt x="618" y="621"/>
                </a:cubicBezTo>
                <a:cubicBezTo>
                  <a:pt x="618" y="623"/>
                  <a:pt x="621" y="624"/>
                  <a:pt x="622" y="626"/>
                </a:cubicBezTo>
                <a:cubicBezTo>
                  <a:pt x="623" y="627"/>
                  <a:pt x="624" y="628"/>
                  <a:pt x="625" y="628"/>
                </a:cubicBezTo>
                <a:cubicBezTo>
                  <a:pt x="626" y="630"/>
                  <a:pt x="627" y="631"/>
                  <a:pt x="628" y="632"/>
                </a:cubicBezTo>
                <a:cubicBezTo>
                  <a:pt x="633" y="637"/>
                  <a:pt x="639" y="643"/>
                  <a:pt x="645" y="649"/>
                </a:cubicBezTo>
                <a:cubicBezTo>
                  <a:pt x="646" y="650"/>
                  <a:pt x="647" y="650"/>
                  <a:pt x="647" y="651"/>
                </a:cubicBezTo>
                <a:cubicBezTo>
                  <a:pt x="647" y="653"/>
                  <a:pt x="649" y="653"/>
                  <a:pt x="649" y="654"/>
                </a:cubicBezTo>
                <a:cubicBezTo>
                  <a:pt x="650" y="655"/>
                  <a:pt x="649" y="655"/>
                  <a:pt x="649" y="656"/>
                </a:cubicBezTo>
                <a:cubicBezTo>
                  <a:pt x="649" y="656"/>
                  <a:pt x="648" y="656"/>
                  <a:pt x="648" y="656"/>
                </a:cubicBezTo>
                <a:cubicBezTo>
                  <a:pt x="647" y="657"/>
                  <a:pt x="646" y="657"/>
                  <a:pt x="646" y="658"/>
                </a:cubicBezTo>
                <a:cubicBezTo>
                  <a:pt x="646" y="659"/>
                  <a:pt x="645" y="659"/>
                  <a:pt x="645" y="660"/>
                </a:cubicBezTo>
                <a:moveTo>
                  <a:pt x="616" y="625"/>
                </a:moveTo>
                <a:cubicBezTo>
                  <a:pt x="616" y="625"/>
                  <a:pt x="615" y="626"/>
                  <a:pt x="615" y="626"/>
                </a:cubicBezTo>
                <a:cubicBezTo>
                  <a:pt x="615" y="626"/>
                  <a:pt x="615" y="626"/>
                  <a:pt x="615" y="626"/>
                </a:cubicBezTo>
                <a:cubicBezTo>
                  <a:pt x="616" y="626"/>
                  <a:pt x="616" y="626"/>
                  <a:pt x="616" y="626"/>
                </a:cubicBezTo>
                <a:cubicBezTo>
                  <a:pt x="616" y="626"/>
                  <a:pt x="616" y="625"/>
                  <a:pt x="616" y="625"/>
                </a:cubicBezTo>
                <a:moveTo>
                  <a:pt x="425" y="690"/>
                </a:moveTo>
                <a:cubicBezTo>
                  <a:pt x="425" y="693"/>
                  <a:pt x="424" y="695"/>
                  <a:pt x="425" y="697"/>
                </a:cubicBezTo>
                <a:cubicBezTo>
                  <a:pt x="425" y="698"/>
                  <a:pt x="424" y="700"/>
                  <a:pt x="425" y="702"/>
                </a:cubicBezTo>
                <a:cubicBezTo>
                  <a:pt x="426" y="702"/>
                  <a:pt x="425" y="702"/>
                  <a:pt x="425" y="703"/>
                </a:cubicBezTo>
                <a:cubicBezTo>
                  <a:pt x="425" y="706"/>
                  <a:pt x="425" y="709"/>
                  <a:pt x="425" y="712"/>
                </a:cubicBezTo>
                <a:cubicBezTo>
                  <a:pt x="425" y="714"/>
                  <a:pt x="425" y="715"/>
                  <a:pt x="426" y="716"/>
                </a:cubicBezTo>
                <a:cubicBezTo>
                  <a:pt x="427" y="716"/>
                  <a:pt x="426" y="717"/>
                  <a:pt x="426" y="717"/>
                </a:cubicBezTo>
                <a:cubicBezTo>
                  <a:pt x="425" y="720"/>
                  <a:pt x="425" y="720"/>
                  <a:pt x="426" y="723"/>
                </a:cubicBezTo>
                <a:cubicBezTo>
                  <a:pt x="426" y="724"/>
                  <a:pt x="426" y="724"/>
                  <a:pt x="426" y="725"/>
                </a:cubicBezTo>
                <a:cubicBezTo>
                  <a:pt x="426" y="731"/>
                  <a:pt x="426" y="736"/>
                  <a:pt x="426" y="742"/>
                </a:cubicBezTo>
                <a:cubicBezTo>
                  <a:pt x="427" y="744"/>
                  <a:pt x="426" y="747"/>
                  <a:pt x="427" y="749"/>
                </a:cubicBezTo>
                <a:cubicBezTo>
                  <a:pt x="427" y="749"/>
                  <a:pt x="427" y="750"/>
                  <a:pt x="427" y="750"/>
                </a:cubicBezTo>
                <a:cubicBezTo>
                  <a:pt x="427" y="763"/>
                  <a:pt x="427" y="763"/>
                  <a:pt x="427" y="763"/>
                </a:cubicBezTo>
                <a:cubicBezTo>
                  <a:pt x="424" y="764"/>
                  <a:pt x="424" y="764"/>
                  <a:pt x="422" y="763"/>
                </a:cubicBezTo>
                <a:cubicBezTo>
                  <a:pt x="421" y="763"/>
                  <a:pt x="421" y="764"/>
                  <a:pt x="420" y="765"/>
                </a:cubicBezTo>
                <a:cubicBezTo>
                  <a:pt x="420" y="764"/>
                  <a:pt x="420" y="764"/>
                  <a:pt x="420" y="764"/>
                </a:cubicBezTo>
                <a:cubicBezTo>
                  <a:pt x="420" y="763"/>
                  <a:pt x="420" y="762"/>
                  <a:pt x="420" y="762"/>
                </a:cubicBezTo>
                <a:cubicBezTo>
                  <a:pt x="420" y="762"/>
                  <a:pt x="421" y="761"/>
                  <a:pt x="421" y="761"/>
                </a:cubicBezTo>
                <a:cubicBezTo>
                  <a:pt x="419" y="759"/>
                  <a:pt x="420" y="757"/>
                  <a:pt x="420" y="755"/>
                </a:cubicBezTo>
                <a:cubicBezTo>
                  <a:pt x="420" y="754"/>
                  <a:pt x="420" y="752"/>
                  <a:pt x="419" y="751"/>
                </a:cubicBezTo>
                <a:cubicBezTo>
                  <a:pt x="419" y="749"/>
                  <a:pt x="418" y="748"/>
                  <a:pt x="420" y="746"/>
                </a:cubicBezTo>
                <a:cubicBezTo>
                  <a:pt x="420" y="746"/>
                  <a:pt x="420" y="745"/>
                  <a:pt x="420" y="744"/>
                </a:cubicBezTo>
                <a:cubicBezTo>
                  <a:pt x="419" y="743"/>
                  <a:pt x="419" y="742"/>
                  <a:pt x="419" y="741"/>
                </a:cubicBezTo>
                <a:cubicBezTo>
                  <a:pt x="419" y="739"/>
                  <a:pt x="419" y="736"/>
                  <a:pt x="419" y="734"/>
                </a:cubicBezTo>
                <a:cubicBezTo>
                  <a:pt x="419" y="732"/>
                  <a:pt x="420" y="730"/>
                  <a:pt x="418" y="728"/>
                </a:cubicBezTo>
                <a:cubicBezTo>
                  <a:pt x="418" y="728"/>
                  <a:pt x="418" y="727"/>
                  <a:pt x="418" y="726"/>
                </a:cubicBezTo>
                <a:cubicBezTo>
                  <a:pt x="418" y="721"/>
                  <a:pt x="418" y="717"/>
                  <a:pt x="418" y="712"/>
                </a:cubicBezTo>
                <a:cubicBezTo>
                  <a:pt x="418" y="710"/>
                  <a:pt x="419" y="707"/>
                  <a:pt x="417" y="705"/>
                </a:cubicBezTo>
                <a:cubicBezTo>
                  <a:pt x="417" y="705"/>
                  <a:pt x="417" y="705"/>
                  <a:pt x="417" y="704"/>
                </a:cubicBezTo>
                <a:cubicBezTo>
                  <a:pt x="417" y="692"/>
                  <a:pt x="417" y="692"/>
                  <a:pt x="417" y="692"/>
                </a:cubicBezTo>
                <a:cubicBezTo>
                  <a:pt x="419" y="691"/>
                  <a:pt x="422" y="693"/>
                  <a:pt x="425" y="690"/>
                </a:cubicBezTo>
                <a:moveTo>
                  <a:pt x="426" y="763"/>
                </a:moveTo>
                <a:cubicBezTo>
                  <a:pt x="426" y="763"/>
                  <a:pt x="426" y="762"/>
                  <a:pt x="426" y="762"/>
                </a:cubicBezTo>
                <a:cubicBezTo>
                  <a:pt x="426" y="762"/>
                  <a:pt x="426" y="762"/>
                  <a:pt x="426" y="762"/>
                </a:cubicBezTo>
                <a:cubicBezTo>
                  <a:pt x="426" y="762"/>
                  <a:pt x="426" y="762"/>
                  <a:pt x="425" y="762"/>
                </a:cubicBezTo>
                <a:cubicBezTo>
                  <a:pt x="426" y="762"/>
                  <a:pt x="426" y="762"/>
                  <a:pt x="426" y="763"/>
                </a:cubicBezTo>
                <a:moveTo>
                  <a:pt x="657" y="149"/>
                </a:moveTo>
                <a:cubicBezTo>
                  <a:pt x="658" y="149"/>
                  <a:pt x="659" y="149"/>
                  <a:pt x="659" y="150"/>
                </a:cubicBezTo>
                <a:cubicBezTo>
                  <a:pt x="660" y="151"/>
                  <a:pt x="660" y="152"/>
                  <a:pt x="661" y="153"/>
                </a:cubicBezTo>
                <a:cubicBezTo>
                  <a:pt x="661" y="154"/>
                  <a:pt x="661" y="154"/>
                  <a:pt x="662" y="154"/>
                </a:cubicBezTo>
                <a:cubicBezTo>
                  <a:pt x="663" y="154"/>
                  <a:pt x="663" y="155"/>
                  <a:pt x="664" y="155"/>
                </a:cubicBezTo>
                <a:cubicBezTo>
                  <a:pt x="665" y="155"/>
                  <a:pt x="665" y="156"/>
                  <a:pt x="666" y="156"/>
                </a:cubicBezTo>
                <a:cubicBezTo>
                  <a:pt x="667" y="157"/>
                  <a:pt x="668" y="159"/>
                  <a:pt x="670" y="160"/>
                </a:cubicBezTo>
                <a:cubicBezTo>
                  <a:pt x="671" y="161"/>
                  <a:pt x="673" y="163"/>
                  <a:pt x="675" y="165"/>
                </a:cubicBezTo>
                <a:cubicBezTo>
                  <a:pt x="673" y="166"/>
                  <a:pt x="671" y="168"/>
                  <a:pt x="670" y="170"/>
                </a:cubicBezTo>
                <a:cubicBezTo>
                  <a:pt x="670" y="170"/>
                  <a:pt x="669" y="170"/>
                  <a:pt x="669" y="170"/>
                </a:cubicBezTo>
                <a:cubicBezTo>
                  <a:pt x="669" y="170"/>
                  <a:pt x="669" y="170"/>
                  <a:pt x="669" y="170"/>
                </a:cubicBezTo>
                <a:cubicBezTo>
                  <a:pt x="669" y="170"/>
                  <a:pt x="669" y="170"/>
                  <a:pt x="668" y="170"/>
                </a:cubicBezTo>
                <a:cubicBezTo>
                  <a:pt x="666" y="167"/>
                  <a:pt x="664" y="165"/>
                  <a:pt x="662" y="163"/>
                </a:cubicBezTo>
                <a:cubicBezTo>
                  <a:pt x="661" y="163"/>
                  <a:pt x="661" y="164"/>
                  <a:pt x="660" y="164"/>
                </a:cubicBezTo>
                <a:cubicBezTo>
                  <a:pt x="656" y="168"/>
                  <a:pt x="652" y="172"/>
                  <a:pt x="648" y="176"/>
                </a:cubicBezTo>
                <a:cubicBezTo>
                  <a:pt x="648" y="177"/>
                  <a:pt x="647" y="178"/>
                  <a:pt x="646" y="179"/>
                </a:cubicBezTo>
                <a:cubicBezTo>
                  <a:pt x="646" y="180"/>
                  <a:pt x="645" y="180"/>
                  <a:pt x="645" y="181"/>
                </a:cubicBezTo>
                <a:cubicBezTo>
                  <a:pt x="644" y="181"/>
                  <a:pt x="642" y="182"/>
                  <a:pt x="641" y="183"/>
                </a:cubicBezTo>
                <a:cubicBezTo>
                  <a:pt x="641" y="184"/>
                  <a:pt x="640" y="185"/>
                  <a:pt x="639" y="186"/>
                </a:cubicBezTo>
                <a:cubicBezTo>
                  <a:pt x="638" y="187"/>
                  <a:pt x="637" y="188"/>
                  <a:pt x="636" y="189"/>
                </a:cubicBezTo>
                <a:cubicBezTo>
                  <a:pt x="635" y="189"/>
                  <a:pt x="633" y="188"/>
                  <a:pt x="633" y="190"/>
                </a:cubicBezTo>
                <a:cubicBezTo>
                  <a:pt x="633" y="191"/>
                  <a:pt x="632" y="191"/>
                  <a:pt x="632" y="191"/>
                </a:cubicBezTo>
                <a:cubicBezTo>
                  <a:pt x="631" y="191"/>
                  <a:pt x="631" y="192"/>
                  <a:pt x="631" y="193"/>
                </a:cubicBezTo>
                <a:cubicBezTo>
                  <a:pt x="630" y="192"/>
                  <a:pt x="629" y="193"/>
                  <a:pt x="629" y="194"/>
                </a:cubicBezTo>
                <a:cubicBezTo>
                  <a:pt x="629" y="194"/>
                  <a:pt x="629" y="194"/>
                  <a:pt x="628" y="195"/>
                </a:cubicBezTo>
                <a:cubicBezTo>
                  <a:pt x="628" y="194"/>
                  <a:pt x="629" y="194"/>
                  <a:pt x="628" y="193"/>
                </a:cubicBezTo>
                <a:cubicBezTo>
                  <a:pt x="628" y="193"/>
                  <a:pt x="628" y="193"/>
                  <a:pt x="628" y="193"/>
                </a:cubicBezTo>
                <a:cubicBezTo>
                  <a:pt x="628" y="192"/>
                  <a:pt x="628" y="192"/>
                  <a:pt x="628" y="192"/>
                </a:cubicBezTo>
                <a:cubicBezTo>
                  <a:pt x="628" y="191"/>
                  <a:pt x="628" y="191"/>
                  <a:pt x="628" y="191"/>
                </a:cubicBezTo>
                <a:cubicBezTo>
                  <a:pt x="629" y="191"/>
                  <a:pt x="630" y="190"/>
                  <a:pt x="630" y="189"/>
                </a:cubicBezTo>
                <a:cubicBezTo>
                  <a:pt x="630" y="189"/>
                  <a:pt x="630" y="189"/>
                  <a:pt x="629" y="188"/>
                </a:cubicBezTo>
                <a:cubicBezTo>
                  <a:pt x="630" y="188"/>
                  <a:pt x="630" y="188"/>
                  <a:pt x="631" y="188"/>
                </a:cubicBezTo>
                <a:cubicBezTo>
                  <a:pt x="632" y="188"/>
                  <a:pt x="633" y="187"/>
                  <a:pt x="633" y="186"/>
                </a:cubicBezTo>
                <a:cubicBezTo>
                  <a:pt x="633" y="186"/>
                  <a:pt x="634" y="186"/>
                  <a:pt x="634" y="186"/>
                </a:cubicBezTo>
                <a:cubicBezTo>
                  <a:pt x="634" y="185"/>
                  <a:pt x="634" y="184"/>
                  <a:pt x="636" y="184"/>
                </a:cubicBezTo>
                <a:cubicBezTo>
                  <a:pt x="636" y="184"/>
                  <a:pt x="636" y="183"/>
                  <a:pt x="636" y="183"/>
                </a:cubicBezTo>
                <a:cubicBezTo>
                  <a:pt x="635" y="182"/>
                  <a:pt x="634" y="182"/>
                  <a:pt x="633" y="180"/>
                </a:cubicBezTo>
                <a:cubicBezTo>
                  <a:pt x="633" y="181"/>
                  <a:pt x="633" y="182"/>
                  <a:pt x="633" y="183"/>
                </a:cubicBezTo>
                <a:cubicBezTo>
                  <a:pt x="632" y="183"/>
                  <a:pt x="632" y="182"/>
                  <a:pt x="631" y="182"/>
                </a:cubicBezTo>
                <a:cubicBezTo>
                  <a:pt x="632" y="181"/>
                  <a:pt x="632" y="181"/>
                  <a:pt x="632" y="181"/>
                </a:cubicBezTo>
                <a:cubicBezTo>
                  <a:pt x="632" y="180"/>
                  <a:pt x="633" y="179"/>
                  <a:pt x="634" y="179"/>
                </a:cubicBezTo>
                <a:cubicBezTo>
                  <a:pt x="634" y="179"/>
                  <a:pt x="634" y="178"/>
                  <a:pt x="636" y="179"/>
                </a:cubicBezTo>
                <a:cubicBezTo>
                  <a:pt x="636" y="179"/>
                  <a:pt x="636" y="179"/>
                  <a:pt x="636" y="178"/>
                </a:cubicBezTo>
                <a:cubicBezTo>
                  <a:pt x="635" y="178"/>
                  <a:pt x="635" y="178"/>
                  <a:pt x="635" y="178"/>
                </a:cubicBezTo>
                <a:cubicBezTo>
                  <a:pt x="635" y="179"/>
                  <a:pt x="635" y="179"/>
                  <a:pt x="635" y="179"/>
                </a:cubicBezTo>
                <a:cubicBezTo>
                  <a:pt x="635" y="179"/>
                  <a:pt x="635" y="179"/>
                  <a:pt x="636" y="179"/>
                </a:cubicBezTo>
                <a:cubicBezTo>
                  <a:pt x="636" y="179"/>
                  <a:pt x="636" y="179"/>
                  <a:pt x="636" y="179"/>
                </a:cubicBezTo>
                <a:cubicBezTo>
                  <a:pt x="635" y="178"/>
                  <a:pt x="635" y="178"/>
                  <a:pt x="635" y="177"/>
                </a:cubicBezTo>
                <a:cubicBezTo>
                  <a:pt x="638" y="175"/>
                  <a:pt x="640" y="172"/>
                  <a:pt x="642" y="170"/>
                </a:cubicBezTo>
                <a:cubicBezTo>
                  <a:pt x="644" y="168"/>
                  <a:pt x="645" y="167"/>
                  <a:pt x="646" y="165"/>
                </a:cubicBezTo>
                <a:cubicBezTo>
                  <a:pt x="646" y="165"/>
                  <a:pt x="646" y="165"/>
                  <a:pt x="646" y="165"/>
                </a:cubicBezTo>
                <a:cubicBezTo>
                  <a:pt x="650" y="163"/>
                  <a:pt x="652" y="160"/>
                  <a:pt x="655" y="157"/>
                </a:cubicBezTo>
                <a:cubicBezTo>
                  <a:pt x="655" y="157"/>
                  <a:pt x="655" y="157"/>
                  <a:pt x="655" y="157"/>
                </a:cubicBezTo>
                <a:cubicBezTo>
                  <a:pt x="655" y="156"/>
                  <a:pt x="655" y="156"/>
                  <a:pt x="654" y="155"/>
                </a:cubicBezTo>
                <a:cubicBezTo>
                  <a:pt x="652" y="154"/>
                  <a:pt x="650" y="152"/>
                  <a:pt x="649" y="150"/>
                </a:cubicBezTo>
                <a:cubicBezTo>
                  <a:pt x="648" y="149"/>
                  <a:pt x="648" y="148"/>
                  <a:pt x="649" y="148"/>
                </a:cubicBezTo>
                <a:cubicBezTo>
                  <a:pt x="650" y="148"/>
                  <a:pt x="651" y="147"/>
                  <a:pt x="652" y="147"/>
                </a:cubicBezTo>
                <a:cubicBezTo>
                  <a:pt x="652" y="146"/>
                  <a:pt x="653" y="146"/>
                  <a:pt x="653" y="145"/>
                </a:cubicBezTo>
                <a:cubicBezTo>
                  <a:pt x="653" y="145"/>
                  <a:pt x="654" y="144"/>
                  <a:pt x="654" y="144"/>
                </a:cubicBezTo>
                <a:cubicBezTo>
                  <a:pt x="655" y="144"/>
                  <a:pt x="655" y="145"/>
                  <a:pt x="655" y="145"/>
                </a:cubicBezTo>
                <a:cubicBezTo>
                  <a:pt x="655" y="146"/>
                  <a:pt x="656" y="146"/>
                  <a:pt x="657" y="146"/>
                </a:cubicBezTo>
                <a:cubicBezTo>
                  <a:pt x="657" y="147"/>
                  <a:pt x="657" y="148"/>
                  <a:pt x="657" y="149"/>
                </a:cubicBezTo>
                <a:cubicBezTo>
                  <a:pt x="657" y="149"/>
                  <a:pt x="657" y="149"/>
                  <a:pt x="657" y="149"/>
                </a:cubicBezTo>
                <a:cubicBezTo>
                  <a:pt x="657" y="149"/>
                  <a:pt x="657" y="149"/>
                  <a:pt x="656" y="149"/>
                </a:cubicBezTo>
                <a:cubicBezTo>
                  <a:pt x="656" y="149"/>
                  <a:pt x="656" y="150"/>
                  <a:pt x="656" y="150"/>
                </a:cubicBezTo>
                <a:cubicBezTo>
                  <a:pt x="656" y="150"/>
                  <a:pt x="657" y="150"/>
                  <a:pt x="657" y="149"/>
                </a:cubicBezTo>
                <a:moveTo>
                  <a:pt x="563" y="727"/>
                </a:moveTo>
                <a:cubicBezTo>
                  <a:pt x="562" y="727"/>
                  <a:pt x="561" y="727"/>
                  <a:pt x="560" y="726"/>
                </a:cubicBezTo>
                <a:cubicBezTo>
                  <a:pt x="560" y="726"/>
                  <a:pt x="559" y="726"/>
                  <a:pt x="559" y="726"/>
                </a:cubicBezTo>
                <a:cubicBezTo>
                  <a:pt x="558" y="726"/>
                  <a:pt x="559" y="727"/>
                  <a:pt x="559" y="727"/>
                </a:cubicBezTo>
                <a:cubicBezTo>
                  <a:pt x="559" y="727"/>
                  <a:pt x="559" y="728"/>
                  <a:pt x="559" y="728"/>
                </a:cubicBezTo>
                <a:cubicBezTo>
                  <a:pt x="558" y="729"/>
                  <a:pt x="558" y="730"/>
                  <a:pt x="558" y="730"/>
                </a:cubicBezTo>
                <a:cubicBezTo>
                  <a:pt x="558" y="731"/>
                  <a:pt x="558" y="731"/>
                  <a:pt x="558" y="731"/>
                </a:cubicBezTo>
                <a:cubicBezTo>
                  <a:pt x="558" y="731"/>
                  <a:pt x="557" y="731"/>
                  <a:pt x="557" y="731"/>
                </a:cubicBezTo>
                <a:cubicBezTo>
                  <a:pt x="556" y="727"/>
                  <a:pt x="554" y="724"/>
                  <a:pt x="552" y="720"/>
                </a:cubicBezTo>
                <a:cubicBezTo>
                  <a:pt x="552" y="720"/>
                  <a:pt x="551" y="719"/>
                  <a:pt x="552" y="719"/>
                </a:cubicBezTo>
                <a:cubicBezTo>
                  <a:pt x="552" y="718"/>
                  <a:pt x="551" y="718"/>
                  <a:pt x="551" y="717"/>
                </a:cubicBezTo>
                <a:cubicBezTo>
                  <a:pt x="550" y="716"/>
                  <a:pt x="548" y="713"/>
                  <a:pt x="548" y="711"/>
                </a:cubicBezTo>
                <a:cubicBezTo>
                  <a:pt x="548" y="710"/>
                  <a:pt x="547" y="709"/>
                  <a:pt x="547" y="708"/>
                </a:cubicBezTo>
                <a:cubicBezTo>
                  <a:pt x="546" y="707"/>
                  <a:pt x="545" y="707"/>
                  <a:pt x="545" y="705"/>
                </a:cubicBezTo>
                <a:cubicBezTo>
                  <a:pt x="545" y="704"/>
                  <a:pt x="544" y="704"/>
                  <a:pt x="544" y="702"/>
                </a:cubicBezTo>
                <a:cubicBezTo>
                  <a:pt x="544" y="702"/>
                  <a:pt x="544" y="701"/>
                  <a:pt x="543" y="701"/>
                </a:cubicBezTo>
                <a:cubicBezTo>
                  <a:pt x="541" y="696"/>
                  <a:pt x="538" y="691"/>
                  <a:pt x="536" y="686"/>
                </a:cubicBezTo>
                <a:cubicBezTo>
                  <a:pt x="536" y="686"/>
                  <a:pt x="535" y="685"/>
                  <a:pt x="535" y="684"/>
                </a:cubicBezTo>
                <a:cubicBezTo>
                  <a:pt x="535" y="684"/>
                  <a:pt x="535" y="683"/>
                  <a:pt x="535" y="683"/>
                </a:cubicBezTo>
                <a:cubicBezTo>
                  <a:pt x="534" y="682"/>
                  <a:pt x="533" y="681"/>
                  <a:pt x="533" y="680"/>
                </a:cubicBezTo>
                <a:cubicBezTo>
                  <a:pt x="532" y="678"/>
                  <a:pt x="531" y="677"/>
                  <a:pt x="531" y="676"/>
                </a:cubicBezTo>
                <a:cubicBezTo>
                  <a:pt x="531" y="675"/>
                  <a:pt x="529" y="674"/>
                  <a:pt x="530" y="673"/>
                </a:cubicBezTo>
                <a:cubicBezTo>
                  <a:pt x="530" y="672"/>
                  <a:pt x="528" y="672"/>
                  <a:pt x="529" y="670"/>
                </a:cubicBezTo>
                <a:cubicBezTo>
                  <a:pt x="528" y="670"/>
                  <a:pt x="528" y="669"/>
                  <a:pt x="528" y="668"/>
                </a:cubicBezTo>
                <a:cubicBezTo>
                  <a:pt x="527" y="668"/>
                  <a:pt x="527" y="667"/>
                  <a:pt x="527" y="666"/>
                </a:cubicBezTo>
                <a:cubicBezTo>
                  <a:pt x="528" y="666"/>
                  <a:pt x="528" y="665"/>
                  <a:pt x="529" y="665"/>
                </a:cubicBezTo>
                <a:cubicBezTo>
                  <a:pt x="530" y="665"/>
                  <a:pt x="531" y="664"/>
                  <a:pt x="532" y="664"/>
                </a:cubicBezTo>
                <a:cubicBezTo>
                  <a:pt x="533" y="664"/>
                  <a:pt x="533" y="663"/>
                  <a:pt x="534" y="663"/>
                </a:cubicBezTo>
                <a:cubicBezTo>
                  <a:pt x="535" y="664"/>
                  <a:pt x="535" y="665"/>
                  <a:pt x="535" y="666"/>
                </a:cubicBezTo>
                <a:cubicBezTo>
                  <a:pt x="535" y="668"/>
                  <a:pt x="537" y="670"/>
                  <a:pt x="538" y="672"/>
                </a:cubicBezTo>
                <a:cubicBezTo>
                  <a:pt x="539" y="674"/>
                  <a:pt x="540" y="677"/>
                  <a:pt x="542" y="679"/>
                </a:cubicBezTo>
                <a:cubicBezTo>
                  <a:pt x="542" y="680"/>
                  <a:pt x="542" y="680"/>
                  <a:pt x="542" y="680"/>
                </a:cubicBezTo>
                <a:cubicBezTo>
                  <a:pt x="543" y="682"/>
                  <a:pt x="543" y="684"/>
                  <a:pt x="544" y="685"/>
                </a:cubicBezTo>
                <a:cubicBezTo>
                  <a:pt x="545" y="685"/>
                  <a:pt x="545" y="686"/>
                  <a:pt x="545" y="686"/>
                </a:cubicBezTo>
                <a:cubicBezTo>
                  <a:pt x="545" y="687"/>
                  <a:pt x="546" y="688"/>
                  <a:pt x="546" y="689"/>
                </a:cubicBezTo>
                <a:cubicBezTo>
                  <a:pt x="546" y="690"/>
                  <a:pt x="547" y="690"/>
                  <a:pt x="547" y="691"/>
                </a:cubicBezTo>
                <a:cubicBezTo>
                  <a:pt x="548" y="692"/>
                  <a:pt x="548" y="692"/>
                  <a:pt x="548" y="693"/>
                </a:cubicBezTo>
                <a:cubicBezTo>
                  <a:pt x="548" y="694"/>
                  <a:pt x="548" y="694"/>
                  <a:pt x="548" y="694"/>
                </a:cubicBezTo>
                <a:cubicBezTo>
                  <a:pt x="550" y="696"/>
                  <a:pt x="550" y="698"/>
                  <a:pt x="551" y="699"/>
                </a:cubicBezTo>
                <a:cubicBezTo>
                  <a:pt x="552" y="700"/>
                  <a:pt x="551" y="701"/>
                  <a:pt x="552" y="702"/>
                </a:cubicBezTo>
                <a:cubicBezTo>
                  <a:pt x="553" y="703"/>
                  <a:pt x="553" y="704"/>
                  <a:pt x="554" y="705"/>
                </a:cubicBezTo>
                <a:cubicBezTo>
                  <a:pt x="554" y="706"/>
                  <a:pt x="555" y="707"/>
                  <a:pt x="554" y="708"/>
                </a:cubicBezTo>
                <a:cubicBezTo>
                  <a:pt x="555" y="710"/>
                  <a:pt x="556" y="711"/>
                  <a:pt x="557" y="713"/>
                </a:cubicBezTo>
                <a:cubicBezTo>
                  <a:pt x="558" y="714"/>
                  <a:pt x="558" y="716"/>
                  <a:pt x="559" y="717"/>
                </a:cubicBezTo>
                <a:cubicBezTo>
                  <a:pt x="560" y="717"/>
                  <a:pt x="561" y="720"/>
                  <a:pt x="561" y="721"/>
                </a:cubicBezTo>
                <a:cubicBezTo>
                  <a:pt x="562" y="722"/>
                  <a:pt x="562" y="724"/>
                  <a:pt x="562" y="725"/>
                </a:cubicBezTo>
                <a:cubicBezTo>
                  <a:pt x="562" y="726"/>
                  <a:pt x="563" y="726"/>
                  <a:pt x="563" y="727"/>
                </a:cubicBezTo>
                <a:moveTo>
                  <a:pt x="728" y="370"/>
                </a:moveTo>
                <a:cubicBezTo>
                  <a:pt x="727" y="368"/>
                  <a:pt x="727" y="368"/>
                  <a:pt x="727" y="367"/>
                </a:cubicBezTo>
                <a:cubicBezTo>
                  <a:pt x="727" y="367"/>
                  <a:pt x="727" y="366"/>
                  <a:pt x="726" y="366"/>
                </a:cubicBezTo>
                <a:cubicBezTo>
                  <a:pt x="726" y="366"/>
                  <a:pt x="725" y="365"/>
                  <a:pt x="725" y="365"/>
                </a:cubicBezTo>
                <a:cubicBezTo>
                  <a:pt x="725" y="365"/>
                  <a:pt x="725" y="364"/>
                  <a:pt x="726" y="364"/>
                </a:cubicBezTo>
                <a:cubicBezTo>
                  <a:pt x="727" y="364"/>
                  <a:pt x="728" y="364"/>
                  <a:pt x="729" y="364"/>
                </a:cubicBezTo>
                <a:cubicBezTo>
                  <a:pt x="730" y="364"/>
                  <a:pt x="731" y="363"/>
                  <a:pt x="732" y="363"/>
                </a:cubicBezTo>
                <a:cubicBezTo>
                  <a:pt x="733" y="364"/>
                  <a:pt x="733" y="362"/>
                  <a:pt x="735" y="362"/>
                </a:cubicBezTo>
                <a:cubicBezTo>
                  <a:pt x="736" y="363"/>
                  <a:pt x="737" y="362"/>
                  <a:pt x="738" y="362"/>
                </a:cubicBezTo>
                <a:cubicBezTo>
                  <a:pt x="740" y="362"/>
                  <a:pt x="740" y="362"/>
                  <a:pt x="740" y="362"/>
                </a:cubicBezTo>
                <a:cubicBezTo>
                  <a:pt x="740" y="362"/>
                  <a:pt x="741" y="362"/>
                  <a:pt x="741" y="362"/>
                </a:cubicBezTo>
                <a:cubicBezTo>
                  <a:pt x="742" y="361"/>
                  <a:pt x="743" y="362"/>
                  <a:pt x="744" y="362"/>
                </a:cubicBezTo>
                <a:cubicBezTo>
                  <a:pt x="746" y="361"/>
                  <a:pt x="749" y="362"/>
                  <a:pt x="750" y="361"/>
                </a:cubicBezTo>
                <a:cubicBezTo>
                  <a:pt x="757" y="361"/>
                  <a:pt x="757" y="361"/>
                  <a:pt x="757" y="361"/>
                </a:cubicBezTo>
                <a:cubicBezTo>
                  <a:pt x="758" y="359"/>
                  <a:pt x="757" y="358"/>
                  <a:pt x="757" y="357"/>
                </a:cubicBezTo>
                <a:cubicBezTo>
                  <a:pt x="758" y="356"/>
                  <a:pt x="757" y="355"/>
                  <a:pt x="757" y="354"/>
                </a:cubicBezTo>
                <a:cubicBezTo>
                  <a:pt x="756" y="353"/>
                  <a:pt x="757" y="351"/>
                  <a:pt x="756" y="350"/>
                </a:cubicBezTo>
                <a:cubicBezTo>
                  <a:pt x="758" y="349"/>
                  <a:pt x="759" y="349"/>
                  <a:pt x="760" y="349"/>
                </a:cubicBezTo>
                <a:cubicBezTo>
                  <a:pt x="761" y="349"/>
                  <a:pt x="762" y="349"/>
                  <a:pt x="763" y="349"/>
                </a:cubicBezTo>
                <a:cubicBezTo>
                  <a:pt x="765" y="350"/>
                  <a:pt x="765" y="351"/>
                  <a:pt x="765" y="352"/>
                </a:cubicBezTo>
                <a:cubicBezTo>
                  <a:pt x="765" y="353"/>
                  <a:pt x="765" y="353"/>
                  <a:pt x="765" y="354"/>
                </a:cubicBezTo>
                <a:cubicBezTo>
                  <a:pt x="765" y="356"/>
                  <a:pt x="764" y="358"/>
                  <a:pt x="766" y="360"/>
                </a:cubicBezTo>
                <a:cubicBezTo>
                  <a:pt x="766" y="361"/>
                  <a:pt x="766" y="362"/>
                  <a:pt x="766" y="363"/>
                </a:cubicBezTo>
                <a:cubicBezTo>
                  <a:pt x="766" y="364"/>
                  <a:pt x="766" y="365"/>
                  <a:pt x="767" y="366"/>
                </a:cubicBezTo>
                <a:cubicBezTo>
                  <a:pt x="767" y="366"/>
                  <a:pt x="767" y="367"/>
                  <a:pt x="767" y="367"/>
                </a:cubicBezTo>
                <a:cubicBezTo>
                  <a:pt x="767" y="370"/>
                  <a:pt x="766" y="372"/>
                  <a:pt x="768" y="375"/>
                </a:cubicBezTo>
                <a:cubicBezTo>
                  <a:pt x="768" y="378"/>
                  <a:pt x="768" y="378"/>
                  <a:pt x="768" y="378"/>
                </a:cubicBezTo>
                <a:cubicBezTo>
                  <a:pt x="767" y="379"/>
                  <a:pt x="766" y="378"/>
                  <a:pt x="764" y="379"/>
                </a:cubicBezTo>
                <a:cubicBezTo>
                  <a:pt x="764" y="379"/>
                  <a:pt x="764" y="379"/>
                  <a:pt x="763" y="379"/>
                </a:cubicBezTo>
                <a:cubicBezTo>
                  <a:pt x="762" y="380"/>
                  <a:pt x="760" y="379"/>
                  <a:pt x="759" y="378"/>
                </a:cubicBezTo>
                <a:cubicBezTo>
                  <a:pt x="759" y="377"/>
                  <a:pt x="759" y="375"/>
                  <a:pt x="759" y="373"/>
                </a:cubicBezTo>
                <a:cubicBezTo>
                  <a:pt x="759" y="372"/>
                  <a:pt x="758" y="371"/>
                  <a:pt x="758" y="370"/>
                </a:cubicBezTo>
                <a:cubicBezTo>
                  <a:pt x="758" y="369"/>
                  <a:pt x="758" y="369"/>
                  <a:pt x="758" y="369"/>
                </a:cubicBezTo>
                <a:cubicBezTo>
                  <a:pt x="756" y="369"/>
                  <a:pt x="754" y="369"/>
                  <a:pt x="752" y="369"/>
                </a:cubicBezTo>
                <a:cubicBezTo>
                  <a:pt x="752" y="370"/>
                  <a:pt x="751" y="370"/>
                  <a:pt x="750" y="370"/>
                </a:cubicBezTo>
                <a:cubicBezTo>
                  <a:pt x="749" y="370"/>
                  <a:pt x="749" y="369"/>
                  <a:pt x="748" y="369"/>
                </a:cubicBezTo>
                <a:cubicBezTo>
                  <a:pt x="747" y="371"/>
                  <a:pt x="744" y="369"/>
                  <a:pt x="743" y="371"/>
                </a:cubicBezTo>
                <a:cubicBezTo>
                  <a:pt x="742" y="371"/>
                  <a:pt x="740" y="371"/>
                  <a:pt x="739" y="371"/>
                </a:cubicBezTo>
                <a:cubicBezTo>
                  <a:pt x="738" y="371"/>
                  <a:pt x="737" y="372"/>
                  <a:pt x="736" y="372"/>
                </a:cubicBezTo>
                <a:cubicBezTo>
                  <a:pt x="734" y="372"/>
                  <a:pt x="731" y="372"/>
                  <a:pt x="729" y="372"/>
                </a:cubicBezTo>
                <a:cubicBezTo>
                  <a:pt x="726" y="372"/>
                  <a:pt x="726" y="372"/>
                  <a:pt x="726" y="372"/>
                </a:cubicBezTo>
                <a:cubicBezTo>
                  <a:pt x="725" y="371"/>
                  <a:pt x="726" y="371"/>
                  <a:pt x="726" y="370"/>
                </a:cubicBezTo>
                <a:cubicBezTo>
                  <a:pt x="726" y="370"/>
                  <a:pt x="725" y="370"/>
                  <a:pt x="725" y="370"/>
                </a:cubicBezTo>
                <a:cubicBezTo>
                  <a:pt x="725" y="370"/>
                  <a:pt x="725" y="370"/>
                  <a:pt x="724" y="369"/>
                </a:cubicBezTo>
                <a:cubicBezTo>
                  <a:pt x="724" y="369"/>
                  <a:pt x="725" y="369"/>
                  <a:pt x="725" y="369"/>
                </a:cubicBezTo>
                <a:cubicBezTo>
                  <a:pt x="726" y="369"/>
                  <a:pt x="726" y="369"/>
                  <a:pt x="728" y="370"/>
                </a:cubicBezTo>
                <a:cubicBezTo>
                  <a:pt x="728" y="370"/>
                  <a:pt x="728" y="370"/>
                  <a:pt x="728" y="370"/>
                </a:cubicBezTo>
                <a:cubicBezTo>
                  <a:pt x="728" y="370"/>
                  <a:pt x="728" y="369"/>
                  <a:pt x="728" y="369"/>
                </a:cubicBezTo>
                <a:cubicBezTo>
                  <a:pt x="727" y="369"/>
                  <a:pt x="727" y="370"/>
                  <a:pt x="727" y="370"/>
                </a:cubicBezTo>
                <a:cubicBezTo>
                  <a:pt x="727" y="370"/>
                  <a:pt x="727" y="371"/>
                  <a:pt x="728" y="371"/>
                </a:cubicBezTo>
                <a:cubicBezTo>
                  <a:pt x="728" y="371"/>
                  <a:pt x="728" y="370"/>
                  <a:pt x="728" y="370"/>
                </a:cubicBezTo>
                <a:moveTo>
                  <a:pt x="729" y="367"/>
                </a:moveTo>
                <a:cubicBezTo>
                  <a:pt x="729" y="367"/>
                  <a:pt x="729" y="367"/>
                  <a:pt x="729" y="367"/>
                </a:cubicBezTo>
                <a:cubicBezTo>
                  <a:pt x="729" y="367"/>
                  <a:pt x="729" y="367"/>
                  <a:pt x="728" y="366"/>
                </a:cubicBezTo>
                <a:cubicBezTo>
                  <a:pt x="728" y="366"/>
                  <a:pt x="728" y="367"/>
                  <a:pt x="728" y="367"/>
                </a:cubicBezTo>
                <a:cubicBezTo>
                  <a:pt x="728" y="367"/>
                  <a:pt x="728" y="367"/>
                  <a:pt x="729" y="367"/>
                </a:cubicBezTo>
                <a:moveTo>
                  <a:pt x="736" y="366"/>
                </a:moveTo>
                <a:cubicBezTo>
                  <a:pt x="736" y="367"/>
                  <a:pt x="736" y="367"/>
                  <a:pt x="736" y="367"/>
                </a:cubicBezTo>
                <a:cubicBezTo>
                  <a:pt x="736" y="367"/>
                  <a:pt x="736" y="367"/>
                  <a:pt x="736" y="367"/>
                </a:cubicBezTo>
                <a:cubicBezTo>
                  <a:pt x="736" y="367"/>
                  <a:pt x="736" y="367"/>
                  <a:pt x="737" y="367"/>
                </a:cubicBezTo>
                <a:cubicBezTo>
                  <a:pt x="736" y="367"/>
                  <a:pt x="736" y="367"/>
                  <a:pt x="736" y="366"/>
                </a:cubicBezTo>
                <a:moveTo>
                  <a:pt x="730" y="370"/>
                </a:moveTo>
                <a:cubicBezTo>
                  <a:pt x="730" y="370"/>
                  <a:pt x="730" y="370"/>
                  <a:pt x="730" y="370"/>
                </a:cubicBezTo>
                <a:cubicBezTo>
                  <a:pt x="730" y="369"/>
                  <a:pt x="730" y="369"/>
                  <a:pt x="729" y="369"/>
                </a:cubicBezTo>
                <a:cubicBezTo>
                  <a:pt x="729" y="369"/>
                  <a:pt x="729" y="369"/>
                  <a:pt x="729" y="370"/>
                </a:cubicBezTo>
                <a:cubicBezTo>
                  <a:pt x="729" y="370"/>
                  <a:pt x="729" y="370"/>
                  <a:pt x="730" y="370"/>
                </a:cubicBezTo>
                <a:moveTo>
                  <a:pt x="296" y="682"/>
                </a:moveTo>
                <a:cubicBezTo>
                  <a:pt x="296" y="682"/>
                  <a:pt x="295" y="681"/>
                  <a:pt x="295" y="681"/>
                </a:cubicBezTo>
                <a:cubicBezTo>
                  <a:pt x="295" y="681"/>
                  <a:pt x="295" y="680"/>
                  <a:pt x="295" y="680"/>
                </a:cubicBezTo>
                <a:cubicBezTo>
                  <a:pt x="295" y="680"/>
                  <a:pt x="295" y="679"/>
                  <a:pt x="295" y="679"/>
                </a:cubicBezTo>
                <a:cubicBezTo>
                  <a:pt x="295" y="678"/>
                  <a:pt x="295" y="678"/>
                  <a:pt x="295" y="678"/>
                </a:cubicBezTo>
                <a:cubicBezTo>
                  <a:pt x="295" y="677"/>
                  <a:pt x="295" y="677"/>
                  <a:pt x="296" y="677"/>
                </a:cubicBezTo>
                <a:cubicBezTo>
                  <a:pt x="297" y="676"/>
                  <a:pt x="298" y="676"/>
                  <a:pt x="299" y="677"/>
                </a:cubicBezTo>
                <a:cubicBezTo>
                  <a:pt x="300" y="678"/>
                  <a:pt x="300" y="680"/>
                  <a:pt x="301" y="682"/>
                </a:cubicBezTo>
                <a:cubicBezTo>
                  <a:pt x="301" y="682"/>
                  <a:pt x="301" y="682"/>
                  <a:pt x="301" y="683"/>
                </a:cubicBezTo>
                <a:cubicBezTo>
                  <a:pt x="300" y="684"/>
                  <a:pt x="301" y="685"/>
                  <a:pt x="300" y="686"/>
                </a:cubicBezTo>
                <a:cubicBezTo>
                  <a:pt x="299" y="687"/>
                  <a:pt x="300" y="688"/>
                  <a:pt x="299" y="689"/>
                </a:cubicBezTo>
                <a:cubicBezTo>
                  <a:pt x="299" y="690"/>
                  <a:pt x="298" y="691"/>
                  <a:pt x="298" y="692"/>
                </a:cubicBezTo>
                <a:cubicBezTo>
                  <a:pt x="297" y="693"/>
                  <a:pt x="297" y="693"/>
                  <a:pt x="296" y="694"/>
                </a:cubicBezTo>
                <a:cubicBezTo>
                  <a:pt x="296" y="695"/>
                  <a:pt x="296" y="696"/>
                  <a:pt x="296" y="697"/>
                </a:cubicBezTo>
                <a:cubicBezTo>
                  <a:pt x="296" y="697"/>
                  <a:pt x="295" y="698"/>
                  <a:pt x="294" y="699"/>
                </a:cubicBezTo>
                <a:cubicBezTo>
                  <a:pt x="295" y="700"/>
                  <a:pt x="294" y="702"/>
                  <a:pt x="294" y="703"/>
                </a:cubicBezTo>
                <a:cubicBezTo>
                  <a:pt x="293" y="704"/>
                  <a:pt x="293" y="705"/>
                  <a:pt x="292" y="706"/>
                </a:cubicBezTo>
                <a:cubicBezTo>
                  <a:pt x="292" y="707"/>
                  <a:pt x="291" y="708"/>
                  <a:pt x="291" y="709"/>
                </a:cubicBezTo>
                <a:cubicBezTo>
                  <a:pt x="291" y="710"/>
                  <a:pt x="290" y="711"/>
                  <a:pt x="290" y="712"/>
                </a:cubicBezTo>
                <a:cubicBezTo>
                  <a:pt x="290" y="713"/>
                  <a:pt x="289" y="713"/>
                  <a:pt x="289" y="714"/>
                </a:cubicBezTo>
                <a:cubicBezTo>
                  <a:pt x="289" y="715"/>
                  <a:pt x="288" y="715"/>
                  <a:pt x="288" y="716"/>
                </a:cubicBezTo>
                <a:cubicBezTo>
                  <a:pt x="288" y="717"/>
                  <a:pt x="287" y="717"/>
                  <a:pt x="287" y="718"/>
                </a:cubicBezTo>
                <a:cubicBezTo>
                  <a:pt x="287" y="720"/>
                  <a:pt x="286" y="721"/>
                  <a:pt x="286" y="722"/>
                </a:cubicBezTo>
                <a:cubicBezTo>
                  <a:pt x="285" y="723"/>
                  <a:pt x="285" y="724"/>
                  <a:pt x="284" y="724"/>
                </a:cubicBezTo>
                <a:cubicBezTo>
                  <a:pt x="285" y="726"/>
                  <a:pt x="283" y="727"/>
                  <a:pt x="283" y="728"/>
                </a:cubicBezTo>
                <a:cubicBezTo>
                  <a:pt x="283" y="729"/>
                  <a:pt x="283" y="729"/>
                  <a:pt x="283" y="729"/>
                </a:cubicBezTo>
                <a:cubicBezTo>
                  <a:pt x="282" y="730"/>
                  <a:pt x="281" y="731"/>
                  <a:pt x="281" y="732"/>
                </a:cubicBezTo>
                <a:cubicBezTo>
                  <a:pt x="281" y="733"/>
                  <a:pt x="280" y="734"/>
                  <a:pt x="280" y="736"/>
                </a:cubicBezTo>
                <a:cubicBezTo>
                  <a:pt x="280" y="736"/>
                  <a:pt x="279" y="737"/>
                  <a:pt x="279" y="738"/>
                </a:cubicBezTo>
                <a:cubicBezTo>
                  <a:pt x="279" y="738"/>
                  <a:pt x="278" y="739"/>
                  <a:pt x="278" y="740"/>
                </a:cubicBezTo>
                <a:cubicBezTo>
                  <a:pt x="278" y="740"/>
                  <a:pt x="278" y="740"/>
                  <a:pt x="278" y="740"/>
                </a:cubicBezTo>
                <a:cubicBezTo>
                  <a:pt x="277" y="739"/>
                  <a:pt x="276" y="739"/>
                  <a:pt x="276" y="739"/>
                </a:cubicBezTo>
                <a:cubicBezTo>
                  <a:pt x="275" y="739"/>
                  <a:pt x="274" y="738"/>
                  <a:pt x="274" y="738"/>
                </a:cubicBezTo>
                <a:cubicBezTo>
                  <a:pt x="272" y="737"/>
                  <a:pt x="271" y="736"/>
                  <a:pt x="272" y="734"/>
                </a:cubicBezTo>
                <a:cubicBezTo>
                  <a:pt x="273" y="733"/>
                  <a:pt x="274" y="731"/>
                  <a:pt x="275" y="730"/>
                </a:cubicBezTo>
                <a:cubicBezTo>
                  <a:pt x="274" y="728"/>
                  <a:pt x="276" y="727"/>
                  <a:pt x="276" y="726"/>
                </a:cubicBezTo>
                <a:cubicBezTo>
                  <a:pt x="277" y="725"/>
                  <a:pt x="276" y="723"/>
                  <a:pt x="277" y="722"/>
                </a:cubicBezTo>
                <a:cubicBezTo>
                  <a:pt x="277" y="721"/>
                  <a:pt x="278" y="721"/>
                  <a:pt x="278" y="720"/>
                </a:cubicBezTo>
                <a:cubicBezTo>
                  <a:pt x="279" y="718"/>
                  <a:pt x="279" y="718"/>
                  <a:pt x="280" y="716"/>
                </a:cubicBezTo>
                <a:cubicBezTo>
                  <a:pt x="280" y="716"/>
                  <a:pt x="280" y="716"/>
                  <a:pt x="280" y="716"/>
                </a:cubicBezTo>
                <a:cubicBezTo>
                  <a:pt x="280" y="713"/>
                  <a:pt x="282" y="711"/>
                  <a:pt x="283" y="708"/>
                </a:cubicBezTo>
                <a:cubicBezTo>
                  <a:pt x="283" y="707"/>
                  <a:pt x="284" y="706"/>
                  <a:pt x="284" y="705"/>
                </a:cubicBezTo>
                <a:cubicBezTo>
                  <a:pt x="284" y="704"/>
                  <a:pt x="285" y="703"/>
                  <a:pt x="285" y="702"/>
                </a:cubicBezTo>
                <a:cubicBezTo>
                  <a:pt x="285" y="701"/>
                  <a:pt x="286" y="701"/>
                  <a:pt x="286" y="700"/>
                </a:cubicBezTo>
                <a:cubicBezTo>
                  <a:pt x="286" y="699"/>
                  <a:pt x="287" y="698"/>
                  <a:pt x="287" y="698"/>
                </a:cubicBezTo>
                <a:cubicBezTo>
                  <a:pt x="288" y="696"/>
                  <a:pt x="289" y="694"/>
                  <a:pt x="289" y="692"/>
                </a:cubicBezTo>
                <a:cubicBezTo>
                  <a:pt x="290" y="690"/>
                  <a:pt x="291" y="688"/>
                  <a:pt x="292" y="687"/>
                </a:cubicBezTo>
                <a:cubicBezTo>
                  <a:pt x="292" y="686"/>
                  <a:pt x="293" y="685"/>
                  <a:pt x="294" y="685"/>
                </a:cubicBezTo>
                <a:cubicBezTo>
                  <a:pt x="294" y="686"/>
                  <a:pt x="294" y="686"/>
                  <a:pt x="295" y="686"/>
                </a:cubicBezTo>
                <a:cubicBezTo>
                  <a:pt x="296" y="686"/>
                  <a:pt x="296" y="686"/>
                  <a:pt x="296" y="686"/>
                </a:cubicBezTo>
                <a:cubicBezTo>
                  <a:pt x="296" y="686"/>
                  <a:pt x="295" y="686"/>
                  <a:pt x="295" y="686"/>
                </a:cubicBezTo>
                <a:cubicBezTo>
                  <a:pt x="295" y="686"/>
                  <a:pt x="294" y="686"/>
                  <a:pt x="295" y="686"/>
                </a:cubicBezTo>
                <a:cubicBezTo>
                  <a:pt x="295" y="686"/>
                  <a:pt x="295" y="687"/>
                  <a:pt x="295" y="687"/>
                </a:cubicBezTo>
                <a:cubicBezTo>
                  <a:pt x="296" y="687"/>
                  <a:pt x="296" y="687"/>
                  <a:pt x="295" y="686"/>
                </a:cubicBezTo>
                <a:cubicBezTo>
                  <a:pt x="295" y="685"/>
                  <a:pt x="294" y="685"/>
                  <a:pt x="294" y="685"/>
                </a:cubicBezTo>
                <a:cubicBezTo>
                  <a:pt x="294" y="685"/>
                  <a:pt x="294" y="684"/>
                  <a:pt x="294" y="684"/>
                </a:cubicBezTo>
                <a:cubicBezTo>
                  <a:pt x="294" y="682"/>
                  <a:pt x="294" y="682"/>
                  <a:pt x="296" y="682"/>
                </a:cubicBezTo>
                <a:cubicBezTo>
                  <a:pt x="297" y="683"/>
                  <a:pt x="297" y="682"/>
                  <a:pt x="297" y="682"/>
                </a:cubicBezTo>
                <a:cubicBezTo>
                  <a:pt x="297" y="682"/>
                  <a:pt x="296" y="682"/>
                  <a:pt x="296" y="682"/>
                </a:cubicBezTo>
                <a:cubicBezTo>
                  <a:pt x="296" y="682"/>
                  <a:pt x="295" y="682"/>
                  <a:pt x="296" y="683"/>
                </a:cubicBezTo>
                <a:cubicBezTo>
                  <a:pt x="296" y="683"/>
                  <a:pt x="296" y="683"/>
                  <a:pt x="296" y="683"/>
                </a:cubicBezTo>
                <a:cubicBezTo>
                  <a:pt x="296" y="683"/>
                  <a:pt x="297" y="683"/>
                  <a:pt x="296" y="682"/>
                </a:cubicBezTo>
                <a:moveTo>
                  <a:pt x="299" y="686"/>
                </a:moveTo>
                <a:cubicBezTo>
                  <a:pt x="299" y="683"/>
                  <a:pt x="299" y="683"/>
                  <a:pt x="299" y="682"/>
                </a:cubicBezTo>
                <a:cubicBezTo>
                  <a:pt x="298" y="683"/>
                  <a:pt x="298" y="684"/>
                  <a:pt x="298" y="684"/>
                </a:cubicBezTo>
                <a:cubicBezTo>
                  <a:pt x="298" y="685"/>
                  <a:pt x="298" y="685"/>
                  <a:pt x="299" y="686"/>
                </a:cubicBezTo>
                <a:moveTo>
                  <a:pt x="95" y="331"/>
                </a:moveTo>
                <a:cubicBezTo>
                  <a:pt x="96" y="332"/>
                  <a:pt x="95" y="333"/>
                  <a:pt x="95" y="333"/>
                </a:cubicBezTo>
                <a:cubicBezTo>
                  <a:pt x="94" y="333"/>
                  <a:pt x="94" y="332"/>
                  <a:pt x="93" y="332"/>
                </a:cubicBezTo>
                <a:cubicBezTo>
                  <a:pt x="91" y="333"/>
                  <a:pt x="89" y="332"/>
                  <a:pt x="88" y="331"/>
                </a:cubicBezTo>
                <a:cubicBezTo>
                  <a:pt x="87" y="331"/>
                  <a:pt x="87" y="330"/>
                  <a:pt x="87" y="330"/>
                </a:cubicBezTo>
                <a:cubicBezTo>
                  <a:pt x="86" y="330"/>
                  <a:pt x="85" y="330"/>
                  <a:pt x="84" y="330"/>
                </a:cubicBezTo>
                <a:cubicBezTo>
                  <a:pt x="84" y="330"/>
                  <a:pt x="83" y="329"/>
                  <a:pt x="82" y="329"/>
                </a:cubicBezTo>
                <a:cubicBezTo>
                  <a:pt x="81" y="329"/>
                  <a:pt x="80" y="328"/>
                  <a:pt x="78" y="328"/>
                </a:cubicBezTo>
                <a:cubicBezTo>
                  <a:pt x="77" y="327"/>
                  <a:pt x="75" y="327"/>
                  <a:pt x="74" y="327"/>
                </a:cubicBezTo>
                <a:cubicBezTo>
                  <a:pt x="73" y="327"/>
                  <a:pt x="72" y="326"/>
                  <a:pt x="71" y="326"/>
                </a:cubicBezTo>
                <a:cubicBezTo>
                  <a:pt x="70" y="327"/>
                  <a:pt x="69" y="326"/>
                  <a:pt x="68" y="326"/>
                </a:cubicBezTo>
                <a:cubicBezTo>
                  <a:pt x="68" y="325"/>
                  <a:pt x="66" y="326"/>
                  <a:pt x="66" y="325"/>
                </a:cubicBezTo>
                <a:cubicBezTo>
                  <a:pt x="65" y="324"/>
                  <a:pt x="63" y="325"/>
                  <a:pt x="63" y="324"/>
                </a:cubicBezTo>
                <a:cubicBezTo>
                  <a:pt x="62" y="324"/>
                  <a:pt x="61" y="324"/>
                  <a:pt x="60" y="323"/>
                </a:cubicBezTo>
                <a:cubicBezTo>
                  <a:pt x="59" y="322"/>
                  <a:pt x="59" y="321"/>
                  <a:pt x="60" y="319"/>
                </a:cubicBezTo>
                <a:cubicBezTo>
                  <a:pt x="61" y="318"/>
                  <a:pt x="60" y="317"/>
                  <a:pt x="61" y="316"/>
                </a:cubicBezTo>
                <a:cubicBezTo>
                  <a:pt x="62" y="315"/>
                  <a:pt x="61" y="314"/>
                  <a:pt x="61" y="313"/>
                </a:cubicBezTo>
                <a:cubicBezTo>
                  <a:pt x="61" y="313"/>
                  <a:pt x="62" y="312"/>
                  <a:pt x="62" y="312"/>
                </a:cubicBezTo>
                <a:cubicBezTo>
                  <a:pt x="62" y="310"/>
                  <a:pt x="63" y="310"/>
                  <a:pt x="63" y="309"/>
                </a:cubicBezTo>
                <a:cubicBezTo>
                  <a:pt x="63" y="308"/>
                  <a:pt x="63" y="306"/>
                  <a:pt x="63" y="306"/>
                </a:cubicBezTo>
                <a:cubicBezTo>
                  <a:pt x="64" y="305"/>
                  <a:pt x="64" y="304"/>
                  <a:pt x="64" y="303"/>
                </a:cubicBezTo>
                <a:cubicBezTo>
                  <a:pt x="64" y="302"/>
                  <a:pt x="65" y="301"/>
                  <a:pt x="65" y="300"/>
                </a:cubicBezTo>
                <a:cubicBezTo>
                  <a:pt x="66" y="299"/>
                  <a:pt x="66" y="298"/>
                  <a:pt x="66" y="297"/>
                </a:cubicBezTo>
                <a:cubicBezTo>
                  <a:pt x="67" y="297"/>
                  <a:pt x="68" y="297"/>
                  <a:pt x="69" y="297"/>
                </a:cubicBezTo>
                <a:cubicBezTo>
                  <a:pt x="70" y="299"/>
                  <a:pt x="72" y="298"/>
                  <a:pt x="73" y="298"/>
                </a:cubicBezTo>
                <a:cubicBezTo>
                  <a:pt x="74" y="301"/>
                  <a:pt x="72" y="302"/>
                  <a:pt x="72" y="304"/>
                </a:cubicBezTo>
                <a:cubicBezTo>
                  <a:pt x="71" y="305"/>
                  <a:pt x="72" y="307"/>
                  <a:pt x="71" y="307"/>
                </a:cubicBezTo>
                <a:cubicBezTo>
                  <a:pt x="70" y="308"/>
                  <a:pt x="71" y="309"/>
                  <a:pt x="71" y="310"/>
                </a:cubicBezTo>
                <a:cubicBezTo>
                  <a:pt x="71" y="311"/>
                  <a:pt x="70" y="312"/>
                  <a:pt x="70" y="312"/>
                </a:cubicBezTo>
                <a:cubicBezTo>
                  <a:pt x="70" y="313"/>
                  <a:pt x="70" y="314"/>
                  <a:pt x="70" y="315"/>
                </a:cubicBezTo>
                <a:cubicBezTo>
                  <a:pt x="70" y="315"/>
                  <a:pt x="69" y="315"/>
                  <a:pt x="69" y="316"/>
                </a:cubicBezTo>
                <a:cubicBezTo>
                  <a:pt x="69" y="317"/>
                  <a:pt x="71" y="317"/>
                  <a:pt x="72" y="318"/>
                </a:cubicBezTo>
                <a:cubicBezTo>
                  <a:pt x="73" y="318"/>
                  <a:pt x="73" y="318"/>
                  <a:pt x="74" y="318"/>
                </a:cubicBezTo>
                <a:cubicBezTo>
                  <a:pt x="76" y="317"/>
                  <a:pt x="77" y="319"/>
                  <a:pt x="78" y="319"/>
                </a:cubicBezTo>
                <a:cubicBezTo>
                  <a:pt x="79" y="319"/>
                  <a:pt x="79" y="320"/>
                  <a:pt x="80" y="320"/>
                </a:cubicBezTo>
                <a:cubicBezTo>
                  <a:pt x="82" y="319"/>
                  <a:pt x="83" y="321"/>
                  <a:pt x="85" y="321"/>
                </a:cubicBezTo>
                <a:cubicBezTo>
                  <a:pt x="86" y="322"/>
                  <a:pt x="87" y="322"/>
                  <a:pt x="89" y="322"/>
                </a:cubicBezTo>
                <a:cubicBezTo>
                  <a:pt x="90" y="322"/>
                  <a:pt x="91" y="322"/>
                  <a:pt x="91" y="323"/>
                </a:cubicBezTo>
                <a:cubicBezTo>
                  <a:pt x="92" y="323"/>
                  <a:pt x="92" y="324"/>
                  <a:pt x="92" y="325"/>
                </a:cubicBezTo>
                <a:cubicBezTo>
                  <a:pt x="93" y="324"/>
                  <a:pt x="93" y="324"/>
                  <a:pt x="93" y="324"/>
                </a:cubicBezTo>
                <a:cubicBezTo>
                  <a:pt x="94" y="325"/>
                  <a:pt x="96" y="324"/>
                  <a:pt x="97" y="325"/>
                </a:cubicBezTo>
                <a:cubicBezTo>
                  <a:pt x="97" y="325"/>
                  <a:pt x="97" y="326"/>
                  <a:pt x="96" y="326"/>
                </a:cubicBezTo>
                <a:cubicBezTo>
                  <a:pt x="98" y="327"/>
                  <a:pt x="97" y="328"/>
                  <a:pt x="97" y="329"/>
                </a:cubicBezTo>
                <a:cubicBezTo>
                  <a:pt x="96" y="329"/>
                  <a:pt x="95" y="330"/>
                  <a:pt x="94" y="330"/>
                </a:cubicBezTo>
                <a:cubicBezTo>
                  <a:pt x="94" y="330"/>
                  <a:pt x="94" y="330"/>
                  <a:pt x="94" y="330"/>
                </a:cubicBezTo>
                <a:cubicBezTo>
                  <a:pt x="93" y="330"/>
                  <a:pt x="93" y="330"/>
                  <a:pt x="94" y="331"/>
                </a:cubicBezTo>
                <a:cubicBezTo>
                  <a:pt x="94" y="331"/>
                  <a:pt x="94" y="331"/>
                  <a:pt x="94" y="331"/>
                </a:cubicBezTo>
                <a:cubicBezTo>
                  <a:pt x="95" y="331"/>
                  <a:pt x="95" y="331"/>
                  <a:pt x="95" y="331"/>
                </a:cubicBezTo>
                <a:cubicBezTo>
                  <a:pt x="94" y="330"/>
                  <a:pt x="93" y="329"/>
                  <a:pt x="92" y="329"/>
                </a:cubicBezTo>
                <a:cubicBezTo>
                  <a:pt x="92" y="329"/>
                  <a:pt x="93" y="329"/>
                  <a:pt x="93" y="329"/>
                </a:cubicBezTo>
                <a:cubicBezTo>
                  <a:pt x="93" y="329"/>
                  <a:pt x="93" y="328"/>
                  <a:pt x="93" y="328"/>
                </a:cubicBezTo>
                <a:cubicBezTo>
                  <a:pt x="92" y="328"/>
                  <a:pt x="92" y="328"/>
                  <a:pt x="92" y="327"/>
                </a:cubicBezTo>
                <a:cubicBezTo>
                  <a:pt x="92" y="327"/>
                  <a:pt x="92" y="328"/>
                  <a:pt x="92" y="328"/>
                </a:cubicBezTo>
                <a:cubicBezTo>
                  <a:pt x="92" y="328"/>
                  <a:pt x="92" y="329"/>
                  <a:pt x="92" y="329"/>
                </a:cubicBezTo>
                <a:cubicBezTo>
                  <a:pt x="93" y="330"/>
                  <a:pt x="93" y="330"/>
                  <a:pt x="95" y="331"/>
                </a:cubicBezTo>
                <a:moveTo>
                  <a:pt x="94" y="326"/>
                </a:moveTo>
                <a:cubicBezTo>
                  <a:pt x="94" y="325"/>
                  <a:pt x="94" y="325"/>
                  <a:pt x="94" y="325"/>
                </a:cubicBezTo>
                <a:cubicBezTo>
                  <a:pt x="94" y="326"/>
                  <a:pt x="94" y="326"/>
                  <a:pt x="94" y="326"/>
                </a:cubicBezTo>
                <a:cubicBezTo>
                  <a:pt x="94" y="326"/>
                  <a:pt x="94" y="326"/>
                  <a:pt x="94" y="326"/>
                </a:cubicBezTo>
                <a:cubicBezTo>
                  <a:pt x="94" y="326"/>
                  <a:pt x="94" y="326"/>
                  <a:pt x="94" y="326"/>
                </a:cubicBezTo>
                <a:moveTo>
                  <a:pt x="743" y="409"/>
                </a:moveTo>
                <a:cubicBezTo>
                  <a:pt x="743" y="410"/>
                  <a:pt x="743" y="411"/>
                  <a:pt x="744" y="411"/>
                </a:cubicBezTo>
                <a:cubicBezTo>
                  <a:pt x="744" y="412"/>
                  <a:pt x="743" y="412"/>
                  <a:pt x="743" y="413"/>
                </a:cubicBezTo>
                <a:cubicBezTo>
                  <a:pt x="743" y="413"/>
                  <a:pt x="742" y="412"/>
                  <a:pt x="742" y="412"/>
                </a:cubicBezTo>
                <a:cubicBezTo>
                  <a:pt x="742" y="412"/>
                  <a:pt x="742" y="412"/>
                  <a:pt x="742" y="412"/>
                </a:cubicBezTo>
                <a:cubicBezTo>
                  <a:pt x="740" y="413"/>
                  <a:pt x="739" y="411"/>
                  <a:pt x="738" y="411"/>
                </a:cubicBezTo>
                <a:cubicBezTo>
                  <a:pt x="737" y="411"/>
                  <a:pt x="736" y="411"/>
                  <a:pt x="735" y="411"/>
                </a:cubicBezTo>
                <a:cubicBezTo>
                  <a:pt x="734" y="411"/>
                  <a:pt x="733" y="410"/>
                  <a:pt x="732" y="410"/>
                </a:cubicBezTo>
                <a:cubicBezTo>
                  <a:pt x="731" y="410"/>
                  <a:pt x="730" y="408"/>
                  <a:pt x="729" y="409"/>
                </a:cubicBezTo>
                <a:cubicBezTo>
                  <a:pt x="727" y="409"/>
                  <a:pt x="727" y="408"/>
                  <a:pt x="725" y="408"/>
                </a:cubicBezTo>
                <a:cubicBezTo>
                  <a:pt x="724" y="408"/>
                  <a:pt x="724" y="407"/>
                  <a:pt x="723" y="407"/>
                </a:cubicBezTo>
                <a:cubicBezTo>
                  <a:pt x="722" y="407"/>
                  <a:pt x="721" y="407"/>
                  <a:pt x="721" y="407"/>
                </a:cubicBezTo>
                <a:cubicBezTo>
                  <a:pt x="720" y="407"/>
                  <a:pt x="720" y="406"/>
                  <a:pt x="719" y="406"/>
                </a:cubicBezTo>
                <a:cubicBezTo>
                  <a:pt x="718" y="406"/>
                  <a:pt x="717" y="406"/>
                  <a:pt x="715" y="407"/>
                </a:cubicBezTo>
                <a:cubicBezTo>
                  <a:pt x="715" y="407"/>
                  <a:pt x="714" y="407"/>
                  <a:pt x="714" y="407"/>
                </a:cubicBezTo>
                <a:cubicBezTo>
                  <a:pt x="704" y="407"/>
                  <a:pt x="694" y="407"/>
                  <a:pt x="685" y="407"/>
                </a:cubicBezTo>
                <a:cubicBezTo>
                  <a:pt x="684" y="406"/>
                  <a:pt x="684" y="404"/>
                  <a:pt x="684" y="403"/>
                </a:cubicBezTo>
                <a:cubicBezTo>
                  <a:pt x="684" y="402"/>
                  <a:pt x="684" y="400"/>
                  <a:pt x="684" y="399"/>
                </a:cubicBezTo>
                <a:cubicBezTo>
                  <a:pt x="686" y="398"/>
                  <a:pt x="687" y="399"/>
                  <a:pt x="688" y="399"/>
                </a:cubicBezTo>
                <a:cubicBezTo>
                  <a:pt x="690" y="398"/>
                  <a:pt x="691" y="399"/>
                  <a:pt x="692" y="399"/>
                </a:cubicBezTo>
                <a:cubicBezTo>
                  <a:pt x="696" y="399"/>
                  <a:pt x="696" y="399"/>
                  <a:pt x="696" y="399"/>
                </a:cubicBezTo>
                <a:cubicBezTo>
                  <a:pt x="697" y="399"/>
                  <a:pt x="698" y="398"/>
                  <a:pt x="699" y="399"/>
                </a:cubicBezTo>
                <a:cubicBezTo>
                  <a:pt x="700" y="399"/>
                  <a:pt x="701" y="397"/>
                  <a:pt x="702" y="398"/>
                </a:cubicBezTo>
                <a:cubicBezTo>
                  <a:pt x="705" y="398"/>
                  <a:pt x="708" y="398"/>
                  <a:pt x="711" y="398"/>
                </a:cubicBezTo>
                <a:cubicBezTo>
                  <a:pt x="712" y="398"/>
                  <a:pt x="713" y="398"/>
                  <a:pt x="713" y="398"/>
                </a:cubicBezTo>
                <a:cubicBezTo>
                  <a:pt x="713" y="399"/>
                  <a:pt x="714" y="399"/>
                  <a:pt x="714" y="399"/>
                </a:cubicBezTo>
                <a:cubicBezTo>
                  <a:pt x="716" y="397"/>
                  <a:pt x="719" y="398"/>
                  <a:pt x="721" y="398"/>
                </a:cubicBezTo>
                <a:cubicBezTo>
                  <a:pt x="722" y="398"/>
                  <a:pt x="722" y="398"/>
                  <a:pt x="723" y="398"/>
                </a:cubicBezTo>
                <a:cubicBezTo>
                  <a:pt x="723" y="398"/>
                  <a:pt x="723" y="397"/>
                  <a:pt x="723" y="397"/>
                </a:cubicBezTo>
                <a:cubicBezTo>
                  <a:pt x="724" y="396"/>
                  <a:pt x="724" y="398"/>
                  <a:pt x="725" y="398"/>
                </a:cubicBezTo>
                <a:cubicBezTo>
                  <a:pt x="725" y="398"/>
                  <a:pt x="726" y="398"/>
                  <a:pt x="726" y="398"/>
                </a:cubicBezTo>
                <a:cubicBezTo>
                  <a:pt x="726" y="398"/>
                  <a:pt x="726" y="399"/>
                  <a:pt x="726" y="399"/>
                </a:cubicBezTo>
                <a:cubicBezTo>
                  <a:pt x="726" y="400"/>
                  <a:pt x="726" y="400"/>
                  <a:pt x="727" y="400"/>
                </a:cubicBezTo>
                <a:cubicBezTo>
                  <a:pt x="728" y="400"/>
                  <a:pt x="728" y="401"/>
                  <a:pt x="729" y="402"/>
                </a:cubicBezTo>
                <a:cubicBezTo>
                  <a:pt x="729" y="402"/>
                  <a:pt x="728" y="403"/>
                  <a:pt x="728" y="403"/>
                </a:cubicBezTo>
                <a:cubicBezTo>
                  <a:pt x="728" y="403"/>
                  <a:pt x="728" y="403"/>
                  <a:pt x="728" y="403"/>
                </a:cubicBezTo>
                <a:cubicBezTo>
                  <a:pt x="730" y="403"/>
                  <a:pt x="732" y="403"/>
                  <a:pt x="733" y="403"/>
                </a:cubicBezTo>
                <a:cubicBezTo>
                  <a:pt x="734" y="404"/>
                  <a:pt x="734" y="405"/>
                  <a:pt x="734" y="405"/>
                </a:cubicBezTo>
                <a:cubicBezTo>
                  <a:pt x="735" y="404"/>
                  <a:pt x="736" y="404"/>
                  <a:pt x="737" y="404"/>
                </a:cubicBezTo>
                <a:cubicBezTo>
                  <a:pt x="738" y="405"/>
                  <a:pt x="737" y="405"/>
                  <a:pt x="737" y="405"/>
                </a:cubicBezTo>
                <a:cubicBezTo>
                  <a:pt x="737" y="406"/>
                  <a:pt x="736" y="406"/>
                  <a:pt x="737" y="407"/>
                </a:cubicBezTo>
                <a:cubicBezTo>
                  <a:pt x="738" y="407"/>
                  <a:pt x="737" y="409"/>
                  <a:pt x="739" y="410"/>
                </a:cubicBezTo>
                <a:cubicBezTo>
                  <a:pt x="740" y="410"/>
                  <a:pt x="740" y="410"/>
                  <a:pt x="741" y="410"/>
                </a:cubicBezTo>
                <a:cubicBezTo>
                  <a:pt x="742" y="410"/>
                  <a:pt x="743" y="409"/>
                  <a:pt x="743" y="409"/>
                </a:cubicBezTo>
                <a:moveTo>
                  <a:pt x="733" y="405"/>
                </a:moveTo>
                <a:cubicBezTo>
                  <a:pt x="733" y="405"/>
                  <a:pt x="732" y="404"/>
                  <a:pt x="732" y="404"/>
                </a:cubicBezTo>
                <a:cubicBezTo>
                  <a:pt x="732" y="404"/>
                  <a:pt x="732" y="404"/>
                  <a:pt x="732" y="405"/>
                </a:cubicBezTo>
                <a:cubicBezTo>
                  <a:pt x="732" y="405"/>
                  <a:pt x="732" y="405"/>
                  <a:pt x="732" y="405"/>
                </a:cubicBezTo>
                <a:cubicBezTo>
                  <a:pt x="732" y="405"/>
                  <a:pt x="733" y="405"/>
                  <a:pt x="733" y="405"/>
                </a:cubicBezTo>
                <a:moveTo>
                  <a:pt x="112" y="333"/>
                </a:moveTo>
                <a:cubicBezTo>
                  <a:pt x="111" y="331"/>
                  <a:pt x="111" y="330"/>
                  <a:pt x="110" y="330"/>
                </a:cubicBezTo>
                <a:cubicBezTo>
                  <a:pt x="108" y="330"/>
                  <a:pt x="109" y="329"/>
                  <a:pt x="109" y="328"/>
                </a:cubicBezTo>
                <a:cubicBezTo>
                  <a:pt x="109" y="328"/>
                  <a:pt x="109" y="327"/>
                  <a:pt x="110" y="327"/>
                </a:cubicBezTo>
                <a:cubicBezTo>
                  <a:pt x="110" y="328"/>
                  <a:pt x="111" y="328"/>
                  <a:pt x="112" y="328"/>
                </a:cubicBezTo>
                <a:cubicBezTo>
                  <a:pt x="112" y="328"/>
                  <a:pt x="113" y="329"/>
                  <a:pt x="114" y="329"/>
                </a:cubicBezTo>
                <a:cubicBezTo>
                  <a:pt x="115" y="330"/>
                  <a:pt x="116" y="331"/>
                  <a:pt x="118" y="330"/>
                </a:cubicBezTo>
                <a:cubicBezTo>
                  <a:pt x="119" y="330"/>
                  <a:pt x="120" y="332"/>
                  <a:pt x="121" y="331"/>
                </a:cubicBezTo>
                <a:cubicBezTo>
                  <a:pt x="122" y="331"/>
                  <a:pt x="123" y="331"/>
                  <a:pt x="123" y="332"/>
                </a:cubicBezTo>
                <a:cubicBezTo>
                  <a:pt x="124" y="332"/>
                  <a:pt x="125" y="332"/>
                  <a:pt x="126" y="332"/>
                </a:cubicBezTo>
                <a:cubicBezTo>
                  <a:pt x="127" y="332"/>
                  <a:pt x="127" y="333"/>
                  <a:pt x="128" y="333"/>
                </a:cubicBezTo>
                <a:cubicBezTo>
                  <a:pt x="129" y="333"/>
                  <a:pt x="131" y="333"/>
                  <a:pt x="132" y="334"/>
                </a:cubicBezTo>
                <a:cubicBezTo>
                  <a:pt x="135" y="334"/>
                  <a:pt x="135" y="334"/>
                  <a:pt x="135" y="334"/>
                </a:cubicBezTo>
                <a:cubicBezTo>
                  <a:pt x="136" y="333"/>
                  <a:pt x="135" y="332"/>
                  <a:pt x="136" y="331"/>
                </a:cubicBezTo>
                <a:cubicBezTo>
                  <a:pt x="137" y="330"/>
                  <a:pt x="136" y="329"/>
                  <a:pt x="137" y="328"/>
                </a:cubicBezTo>
                <a:cubicBezTo>
                  <a:pt x="137" y="328"/>
                  <a:pt x="137" y="328"/>
                  <a:pt x="137" y="328"/>
                </a:cubicBezTo>
                <a:cubicBezTo>
                  <a:pt x="137" y="327"/>
                  <a:pt x="137" y="325"/>
                  <a:pt x="138" y="324"/>
                </a:cubicBezTo>
                <a:cubicBezTo>
                  <a:pt x="138" y="323"/>
                  <a:pt x="138" y="322"/>
                  <a:pt x="139" y="321"/>
                </a:cubicBezTo>
                <a:cubicBezTo>
                  <a:pt x="139" y="321"/>
                  <a:pt x="139" y="320"/>
                  <a:pt x="139" y="320"/>
                </a:cubicBezTo>
                <a:cubicBezTo>
                  <a:pt x="139" y="318"/>
                  <a:pt x="140" y="318"/>
                  <a:pt x="140" y="316"/>
                </a:cubicBezTo>
                <a:cubicBezTo>
                  <a:pt x="140" y="316"/>
                  <a:pt x="141" y="316"/>
                  <a:pt x="141" y="316"/>
                </a:cubicBezTo>
                <a:cubicBezTo>
                  <a:pt x="142" y="316"/>
                  <a:pt x="142" y="317"/>
                  <a:pt x="143" y="317"/>
                </a:cubicBezTo>
                <a:cubicBezTo>
                  <a:pt x="145" y="316"/>
                  <a:pt x="146" y="318"/>
                  <a:pt x="148" y="318"/>
                </a:cubicBezTo>
                <a:cubicBezTo>
                  <a:pt x="147" y="319"/>
                  <a:pt x="148" y="321"/>
                  <a:pt x="147" y="322"/>
                </a:cubicBezTo>
                <a:cubicBezTo>
                  <a:pt x="146" y="322"/>
                  <a:pt x="147" y="323"/>
                  <a:pt x="146" y="324"/>
                </a:cubicBezTo>
                <a:cubicBezTo>
                  <a:pt x="146" y="325"/>
                  <a:pt x="145" y="326"/>
                  <a:pt x="145" y="327"/>
                </a:cubicBezTo>
                <a:cubicBezTo>
                  <a:pt x="145" y="328"/>
                  <a:pt x="145" y="329"/>
                  <a:pt x="145" y="330"/>
                </a:cubicBezTo>
                <a:cubicBezTo>
                  <a:pt x="145" y="331"/>
                  <a:pt x="143" y="332"/>
                  <a:pt x="144" y="333"/>
                </a:cubicBezTo>
                <a:cubicBezTo>
                  <a:pt x="144" y="334"/>
                  <a:pt x="144" y="335"/>
                  <a:pt x="143" y="335"/>
                </a:cubicBezTo>
                <a:cubicBezTo>
                  <a:pt x="142" y="336"/>
                  <a:pt x="143" y="337"/>
                  <a:pt x="142" y="338"/>
                </a:cubicBezTo>
                <a:cubicBezTo>
                  <a:pt x="141" y="339"/>
                  <a:pt x="142" y="340"/>
                  <a:pt x="142" y="341"/>
                </a:cubicBezTo>
                <a:cubicBezTo>
                  <a:pt x="142" y="342"/>
                  <a:pt x="141" y="342"/>
                  <a:pt x="141" y="343"/>
                </a:cubicBezTo>
                <a:cubicBezTo>
                  <a:pt x="141" y="344"/>
                  <a:pt x="141" y="344"/>
                  <a:pt x="141" y="345"/>
                </a:cubicBezTo>
                <a:cubicBezTo>
                  <a:pt x="138" y="345"/>
                  <a:pt x="138" y="345"/>
                  <a:pt x="136" y="345"/>
                </a:cubicBezTo>
                <a:cubicBezTo>
                  <a:pt x="135" y="344"/>
                  <a:pt x="135" y="343"/>
                  <a:pt x="134" y="344"/>
                </a:cubicBezTo>
                <a:cubicBezTo>
                  <a:pt x="133" y="344"/>
                  <a:pt x="132" y="343"/>
                  <a:pt x="132" y="343"/>
                </a:cubicBezTo>
                <a:cubicBezTo>
                  <a:pt x="131" y="342"/>
                  <a:pt x="130" y="343"/>
                  <a:pt x="129" y="343"/>
                </a:cubicBezTo>
                <a:cubicBezTo>
                  <a:pt x="128" y="343"/>
                  <a:pt x="127" y="343"/>
                  <a:pt x="127" y="342"/>
                </a:cubicBezTo>
                <a:cubicBezTo>
                  <a:pt x="126" y="341"/>
                  <a:pt x="125" y="342"/>
                  <a:pt x="124" y="341"/>
                </a:cubicBezTo>
                <a:cubicBezTo>
                  <a:pt x="122" y="340"/>
                  <a:pt x="120" y="339"/>
                  <a:pt x="118" y="340"/>
                </a:cubicBezTo>
                <a:cubicBezTo>
                  <a:pt x="118" y="340"/>
                  <a:pt x="118" y="340"/>
                  <a:pt x="118" y="340"/>
                </a:cubicBezTo>
                <a:cubicBezTo>
                  <a:pt x="117" y="339"/>
                  <a:pt x="117" y="339"/>
                  <a:pt x="117" y="339"/>
                </a:cubicBezTo>
                <a:cubicBezTo>
                  <a:pt x="116" y="338"/>
                  <a:pt x="116" y="338"/>
                  <a:pt x="116" y="338"/>
                </a:cubicBezTo>
                <a:cubicBezTo>
                  <a:pt x="115" y="338"/>
                  <a:pt x="115" y="339"/>
                  <a:pt x="114" y="338"/>
                </a:cubicBezTo>
                <a:cubicBezTo>
                  <a:pt x="114" y="338"/>
                  <a:pt x="113" y="338"/>
                  <a:pt x="113" y="338"/>
                </a:cubicBezTo>
                <a:cubicBezTo>
                  <a:pt x="113" y="337"/>
                  <a:pt x="112" y="337"/>
                  <a:pt x="113" y="336"/>
                </a:cubicBezTo>
                <a:cubicBezTo>
                  <a:pt x="113" y="336"/>
                  <a:pt x="113" y="336"/>
                  <a:pt x="113" y="335"/>
                </a:cubicBezTo>
                <a:cubicBezTo>
                  <a:pt x="113" y="335"/>
                  <a:pt x="112" y="335"/>
                  <a:pt x="111" y="335"/>
                </a:cubicBezTo>
                <a:cubicBezTo>
                  <a:pt x="110" y="335"/>
                  <a:pt x="110" y="335"/>
                  <a:pt x="110" y="334"/>
                </a:cubicBezTo>
                <a:cubicBezTo>
                  <a:pt x="110" y="334"/>
                  <a:pt x="110" y="333"/>
                  <a:pt x="110" y="333"/>
                </a:cubicBezTo>
                <a:cubicBezTo>
                  <a:pt x="111" y="333"/>
                  <a:pt x="111" y="332"/>
                  <a:pt x="112" y="333"/>
                </a:cubicBezTo>
                <a:cubicBezTo>
                  <a:pt x="112" y="334"/>
                  <a:pt x="112" y="333"/>
                  <a:pt x="112" y="333"/>
                </a:cubicBezTo>
                <a:cubicBezTo>
                  <a:pt x="112" y="333"/>
                  <a:pt x="111" y="333"/>
                  <a:pt x="111" y="333"/>
                </a:cubicBezTo>
                <a:cubicBezTo>
                  <a:pt x="111" y="333"/>
                  <a:pt x="110" y="333"/>
                  <a:pt x="111" y="334"/>
                </a:cubicBezTo>
                <a:cubicBezTo>
                  <a:pt x="111" y="334"/>
                  <a:pt x="111" y="334"/>
                  <a:pt x="111" y="334"/>
                </a:cubicBezTo>
                <a:cubicBezTo>
                  <a:pt x="112" y="334"/>
                  <a:pt x="112" y="334"/>
                  <a:pt x="112" y="333"/>
                </a:cubicBezTo>
                <a:moveTo>
                  <a:pt x="123" y="338"/>
                </a:moveTo>
                <a:cubicBezTo>
                  <a:pt x="123" y="339"/>
                  <a:pt x="123" y="339"/>
                  <a:pt x="123" y="339"/>
                </a:cubicBezTo>
                <a:cubicBezTo>
                  <a:pt x="123" y="339"/>
                  <a:pt x="124" y="338"/>
                  <a:pt x="124" y="338"/>
                </a:cubicBezTo>
                <a:cubicBezTo>
                  <a:pt x="124" y="338"/>
                  <a:pt x="123" y="338"/>
                  <a:pt x="123" y="338"/>
                </a:cubicBezTo>
                <a:cubicBezTo>
                  <a:pt x="123" y="338"/>
                  <a:pt x="123" y="338"/>
                  <a:pt x="123" y="338"/>
                </a:cubicBezTo>
                <a:moveTo>
                  <a:pt x="495" y="83"/>
                </a:moveTo>
                <a:cubicBezTo>
                  <a:pt x="494" y="84"/>
                  <a:pt x="494" y="83"/>
                  <a:pt x="494" y="83"/>
                </a:cubicBezTo>
                <a:cubicBezTo>
                  <a:pt x="494" y="83"/>
                  <a:pt x="493" y="83"/>
                  <a:pt x="493" y="83"/>
                </a:cubicBezTo>
                <a:cubicBezTo>
                  <a:pt x="493" y="82"/>
                  <a:pt x="492" y="82"/>
                  <a:pt x="492" y="81"/>
                </a:cubicBezTo>
                <a:cubicBezTo>
                  <a:pt x="492" y="81"/>
                  <a:pt x="493" y="80"/>
                  <a:pt x="493" y="80"/>
                </a:cubicBezTo>
                <a:cubicBezTo>
                  <a:pt x="493" y="78"/>
                  <a:pt x="492" y="77"/>
                  <a:pt x="493" y="76"/>
                </a:cubicBezTo>
                <a:cubicBezTo>
                  <a:pt x="494" y="75"/>
                  <a:pt x="493" y="74"/>
                  <a:pt x="494" y="73"/>
                </a:cubicBezTo>
                <a:cubicBezTo>
                  <a:pt x="494" y="72"/>
                  <a:pt x="495" y="71"/>
                  <a:pt x="495" y="70"/>
                </a:cubicBezTo>
                <a:cubicBezTo>
                  <a:pt x="496" y="69"/>
                  <a:pt x="496" y="68"/>
                  <a:pt x="496" y="67"/>
                </a:cubicBezTo>
                <a:cubicBezTo>
                  <a:pt x="496" y="66"/>
                  <a:pt x="496" y="66"/>
                  <a:pt x="496" y="66"/>
                </a:cubicBezTo>
                <a:cubicBezTo>
                  <a:pt x="497" y="66"/>
                  <a:pt x="496" y="64"/>
                  <a:pt x="497" y="63"/>
                </a:cubicBezTo>
                <a:cubicBezTo>
                  <a:pt x="497" y="63"/>
                  <a:pt x="498" y="62"/>
                  <a:pt x="498" y="62"/>
                </a:cubicBezTo>
                <a:cubicBezTo>
                  <a:pt x="497" y="60"/>
                  <a:pt x="498" y="60"/>
                  <a:pt x="499" y="59"/>
                </a:cubicBezTo>
                <a:cubicBezTo>
                  <a:pt x="499" y="59"/>
                  <a:pt x="500" y="60"/>
                  <a:pt x="500" y="60"/>
                </a:cubicBezTo>
                <a:cubicBezTo>
                  <a:pt x="501" y="60"/>
                  <a:pt x="502" y="60"/>
                  <a:pt x="502" y="60"/>
                </a:cubicBezTo>
                <a:cubicBezTo>
                  <a:pt x="503" y="60"/>
                  <a:pt x="504" y="61"/>
                  <a:pt x="504" y="61"/>
                </a:cubicBezTo>
                <a:cubicBezTo>
                  <a:pt x="506" y="61"/>
                  <a:pt x="507" y="62"/>
                  <a:pt x="508" y="62"/>
                </a:cubicBezTo>
                <a:cubicBezTo>
                  <a:pt x="509" y="63"/>
                  <a:pt x="510" y="62"/>
                  <a:pt x="511" y="63"/>
                </a:cubicBezTo>
                <a:cubicBezTo>
                  <a:pt x="512" y="64"/>
                  <a:pt x="513" y="64"/>
                  <a:pt x="514" y="64"/>
                </a:cubicBezTo>
                <a:cubicBezTo>
                  <a:pt x="515" y="63"/>
                  <a:pt x="516" y="65"/>
                  <a:pt x="517" y="65"/>
                </a:cubicBezTo>
                <a:cubicBezTo>
                  <a:pt x="518" y="65"/>
                  <a:pt x="519" y="64"/>
                  <a:pt x="520" y="66"/>
                </a:cubicBezTo>
                <a:cubicBezTo>
                  <a:pt x="521" y="66"/>
                  <a:pt x="522" y="65"/>
                  <a:pt x="523" y="67"/>
                </a:cubicBezTo>
                <a:cubicBezTo>
                  <a:pt x="523" y="67"/>
                  <a:pt x="524" y="67"/>
                  <a:pt x="524" y="67"/>
                </a:cubicBezTo>
                <a:cubicBezTo>
                  <a:pt x="524" y="67"/>
                  <a:pt x="524" y="68"/>
                  <a:pt x="524" y="69"/>
                </a:cubicBezTo>
                <a:cubicBezTo>
                  <a:pt x="523" y="70"/>
                  <a:pt x="523" y="71"/>
                  <a:pt x="523" y="73"/>
                </a:cubicBezTo>
                <a:cubicBezTo>
                  <a:pt x="523" y="73"/>
                  <a:pt x="523" y="73"/>
                  <a:pt x="522" y="74"/>
                </a:cubicBezTo>
                <a:cubicBezTo>
                  <a:pt x="522" y="74"/>
                  <a:pt x="521" y="74"/>
                  <a:pt x="521" y="74"/>
                </a:cubicBezTo>
                <a:cubicBezTo>
                  <a:pt x="520" y="74"/>
                  <a:pt x="520" y="73"/>
                  <a:pt x="519" y="73"/>
                </a:cubicBezTo>
                <a:cubicBezTo>
                  <a:pt x="518" y="74"/>
                  <a:pt x="517" y="72"/>
                  <a:pt x="517" y="72"/>
                </a:cubicBezTo>
                <a:cubicBezTo>
                  <a:pt x="516" y="72"/>
                  <a:pt x="515" y="72"/>
                  <a:pt x="514" y="72"/>
                </a:cubicBezTo>
                <a:cubicBezTo>
                  <a:pt x="513" y="72"/>
                  <a:pt x="512" y="71"/>
                  <a:pt x="511" y="71"/>
                </a:cubicBezTo>
                <a:cubicBezTo>
                  <a:pt x="510" y="71"/>
                  <a:pt x="510" y="71"/>
                  <a:pt x="509" y="71"/>
                </a:cubicBezTo>
                <a:cubicBezTo>
                  <a:pt x="508" y="70"/>
                  <a:pt x="506" y="70"/>
                  <a:pt x="505" y="70"/>
                </a:cubicBezTo>
                <a:cubicBezTo>
                  <a:pt x="504" y="71"/>
                  <a:pt x="504" y="71"/>
                  <a:pt x="503" y="72"/>
                </a:cubicBezTo>
                <a:cubicBezTo>
                  <a:pt x="503" y="72"/>
                  <a:pt x="503" y="73"/>
                  <a:pt x="503" y="73"/>
                </a:cubicBezTo>
                <a:cubicBezTo>
                  <a:pt x="503" y="74"/>
                  <a:pt x="504" y="75"/>
                  <a:pt x="503" y="76"/>
                </a:cubicBezTo>
                <a:cubicBezTo>
                  <a:pt x="502" y="77"/>
                  <a:pt x="503" y="78"/>
                  <a:pt x="502" y="79"/>
                </a:cubicBezTo>
                <a:cubicBezTo>
                  <a:pt x="501" y="80"/>
                  <a:pt x="501" y="82"/>
                  <a:pt x="501" y="83"/>
                </a:cubicBezTo>
                <a:cubicBezTo>
                  <a:pt x="500" y="84"/>
                  <a:pt x="500" y="85"/>
                  <a:pt x="499" y="86"/>
                </a:cubicBezTo>
                <a:cubicBezTo>
                  <a:pt x="499" y="88"/>
                  <a:pt x="497" y="88"/>
                  <a:pt x="495" y="86"/>
                </a:cubicBezTo>
                <a:cubicBezTo>
                  <a:pt x="495" y="86"/>
                  <a:pt x="495" y="86"/>
                  <a:pt x="495" y="86"/>
                </a:cubicBezTo>
                <a:cubicBezTo>
                  <a:pt x="495" y="83"/>
                  <a:pt x="495" y="83"/>
                  <a:pt x="495" y="83"/>
                </a:cubicBezTo>
                <a:cubicBezTo>
                  <a:pt x="495" y="84"/>
                  <a:pt x="495" y="84"/>
                  <a:pt x="495" y="84"/>
                </a:cubicBezTo>
                <a:cubicBezTo>
                  <a:pt x="495" y="84"/>
                  <a:pt x="496" y="84"/>
                  <a:pt x="496" y="84"/>
                </a:cubicBezTo>
                <a:cubicBezTo>
                  <a:pt x="496" y="85"/>
                  <a:pt x="496" y="85"/>
                  <a:pt x="497" y="85"/>
                </a:cubicBezTo>
                <a:cubicBezTo>
                  <a:pt x="497" y="85"/>
                  <a:pt x="497" y="85"/>
                  <a:pt x="497" y="85"/>
                </a:cubicBezTo>
                <a:cubicBezTo>
                  <a:pt x="497" y="86"/>
                  <a:pt x="498" y="86"/>
                  <a:pt x="498" y="85"/>
                </a:cubicBezTo>
                <a:cubicBezTo>
                  <a:pt x="498" y="85"/>
                  <a:pt x="499" y="84"/>
                  <a:pt x="498" y="84"/>
                </a:cubicBezTo>
                <a:cubicBezTo>
                  <a:pt x="498" y="83"/>
                  <a:pt x="497" y="82"/>
                  <a:pt x="495" y="83"/>
                </a:cubicBezTo>
                <a:moveTo>
                  <a:pt x="491" y="103"/>
                </a:moveTo>
                <a:cubicBezTo>
                  <a:pt x="490" y="106"/>
                  <a:pt x="491" y="107"/>
                  <a:pt x="492" y="106"/>
                </a:cubicBezTo>
                <a:cubicBezTo>
                  <a:pt x="492" y="106"/>
                  <a:pt x="492" y="106"/>
                  <a:pt x="493" y="105"/>
                </a:cubicBezTo>
                <a:cubicBezTo>
                  <a:pt x="493" y="105"/>
                  <a:pt x="494" y="106"/>
                  <a:pt x="494" y="106"/>
                </a:cubicBezTo>
                <a:cubicBezTo>
                  <a:pt x="494" y="107"/>
                  <a:pt x="494" y="108"/>
                  <a:pt x="494" y="109"/>
                </a:cubicBezTo>
                <a:cubicBezTo>
                  <a:pt x="493" y="110"/>
                  <a:pt x="491" y="109"/>
                  <a:pt x="490" y="110"/>
                </a:cubicBezTo>
                <a:cubicBezTo>
                  <a:pt x="490" y="110"/>
                  <a:pt x="491" y="111"/>
                  <a:pt x="492" y="112"/>
                </a:cubicBezTo>
                <a:cubicBezTo>
                  <a:pt x="492" y="112"/>
                  <a:pt x="492" y="113"/>
                  <a:pt x="492" y="114"/>
                </a:cubicBezTo>
                <a:cubicBezTo>
                  <a:pt x="492" y="115"/>
                  <a:pt x="491" y="115"/>
                  <a:pt x="491" y="116"/>
                </a:cubicBezTo>
                <a:cubicBezTo>
                  <a:pt x="491" y="116"/>
                  <a:pt x="491" y="117"/>
                  <a:pt x="491" y="118"/>
                </a:cubicBezTo>
                <a:cubicBezTo>
                  <a:pt x="490" y="118"/>
                  <a:pt x="490" y="118"/>
                  <a:pt x="489" y="118"/>
                </a:cubicBezTo>
                <a:cubicBezTo>
                  <a:pt x="489" y="119"/>
                  <a:pt x="490" y="119"/>
                  <a:pt x="490" y="119"/>
                </a:cubicBezTo>
                <a:cubicBezTo>
                  <a:pt x="489" y="120"/>
                  <a:pt x="489" y="121"/>
                  <a:pt x="489" y="122"/>
                </a:cubicBezTo>
                <a:cubicBezTo>
                  <a:pt x="489" y="124"/>
                  <a:pt x="488" y="125"/>
                  <a:pt x="488" y="126"/>
                </a:cubicBezTo>
                <a:cubicBezTo>
                  <a:pt x="487" y="127"/>
                  <a:pt x="487" y="128"/>
                  <a:pt x="487" y="129"/>
                </a:cubicBezTo>
                <a:cubicBezTo>
                  <a:pt x="487" y="129"/>
                  <a:pt x="487" y="129"/>
                  <a:pt x="487" y="129"/>
                </a:cubicBezTo>
                <a:cubicBezTo>
                  <a:pt x="486" y="129"/>
                  <a:pt x="486" y="129"/>
                  <a:pt x="486" y="128"/>
                </a:cubicBezTo>
                <a:cubicBezTo>
                  <a:pt x="486" y="128"/>
                  <a:pt x="486" y="128"/>
                  <a:pt x="486" y="128"/>
                </a:cubicBezTo>
                <a:cubicBezTo>
                  <a:pt x="483" y="126"/>
                  <a:pt x="483" y="126"/>
                  <a:pt x="483" y="126"/>
                </a:cubicBezTo>
                <a:cubicBezTo>
                  <a:pt x="483" y="126"/>
                  <a:pt x="483" y="126"/>
                  <a:pt x="483" y="127"/>
                </a:cubicBezTo>
                <a:cubicBezTo>
                  <a:pt x="482" y="127"/>
                  <a:pt x="482" y="127"/>
                  <a:pt x="483" y="127"/>
                </a:cubicBezTo>
                <a:cubicBezTo>
                  <a:pt x="483" y="127"/>
                  <a:pt x="483" y="128"/>
                  <a:pt x="483" y="128"/>
                </a:cubicBezTo>
                <a:cubicBezTo>
                  <a:pt x="483" y="128"/>
                  <a:pt x="482" y="128"/>
                  <a:pt x="482" y="128"/>
                </a:cubicBezTo>
                <a:cubicBezTo>
                  <a:pt x="481" y="127"/>
                  <a:pt x="480" y="127"/>
                  <a:pt x="480" y="127"/>
                </a:cubicBezTo>
                <a:cubicBezTo>
                  <a:pt x="480" y="126"/>
                  <a:pt x="479" y="125"/>
                  <a:pt x="480" y="124"/>
                </a:cubicBezTo>
                <a:cubicBezTo>
                  <a:pt x="480" y="124"/>
                  <a:pt x="481" y="123"/>
                  <a:pt x="482" y="123"/>
                </a:cubicBezTo>
                <a:cubicBezTo>
                  <a:pt x="481" y="123"/>
                  <a:pt x="480" y="122"/>
                  <a:pt x="480" y="122"/>
                </a:cubicBezTo>
                <a:cubicBezTo>
                  <a:pt x="481" y="121"/>
                  <a:pt x="482" y="122"/>
                  <a:pt x="484" y="121"/>
                </a:cubicBezTo>
                <a:cubicBezTo>
                  <a:pt x="482" y="121"/>
                  <a:pt x="482" y="121"/>
                  <a:pt x="480" y="120"/>
                </a:cubicBezTo>
                <a:cubicBezTo>
                  <a:pt x="480" y="120"/>
                  <a:pt x="480" y="119"/>
                  <a:pt x="481" y="119"/>
                </a:cubicBezTo>
                <a:cubicBezTo>
                  <a:pt x="481" y="118"/>
                  <a:pt x="481" y="117"/>
                  <a:pt x="482" y="116"/>
                </a:cubicBezTo>
                <a:cubicBezTo>
                  <a:pt x="482" y="115"/>
                  <a:pt x="482" y="114"/>
                  <a:pt x="483" y="113"/>
                </a:cubicBezTo>
                <a:cubicBezTo>
                  <a:pt x="483" y="113"/>
                  <a:pt x="483" y="112"/>
                  <a:pt x="483" y="112"/>
                </a:cubicBezTo>
                <a:cubicBezTo>
                  <a:pt x="484" y="110"/>
                  <a:pt x="484" y="110"/>
                  <a:pt x="486" y="109"/>
                </a:cubicBezTo>
                <a:cubicBezTo>
                  <a:pt x="486" y="109"/>
                  <a:pt x="487" y="109"/>
                  <a:pt x="487" y="109"/>
                </a:cubicBezTo>
                <a:cubicBezTo>
                  <a:pt x="487" y="109"/>
                  <a:pt x="487" y="108"/>
                  <a:pt x="487" y="108"/>
                </a:cubicBezTo>
                <a:cubicBezTo>
                  <a:pt x="487" y="108"/>
                  <a:pt x="487" y="107"/>
                  <a:pt x="487" y="107"/>
                </a:cubicBezTo>
                <a:cubicBezTo>
                  <a:pt x="486" y="107"/>
                  <a:pt x="485" y="107"/>
                  <a:pt x="485" y="107"/>
                </a:cubicBezTo>
                <a:cubicBezTo>
                  <a:pt x="484" y="107"/>
                  <a:pt x="484" y="107"/>
                  <a:pt x="484" y="107"/>
                </a:cubicBezTo>
                <a:cubicBezTo>
                  <a:pt x="485" y="106"/>
                  <a:pt x="486" y="105"/>
                  <a:pt x="487" y="104"/>
                </a:cubicBezTo>
                <a:cubicBezTo>
                  <a:pt x="487" y="105"/>
                  <a:pt x="487" y="105"/>
                  <a:pt x="487" y="105"/>
                </a:cubicBezTo>
                <a:cubicBezTo>
                  <a:pt x="487" y="106"/>
                  <a:pt x="487" y="106"/>
                  <a:pt x="487" y="106"/>
                </a:cubicBezTo>
                <a:cubicBezTo>
                  <a:pt x="488" y="106"/>
                  <a:pt x="489" y="105"/>
                  <a:pt x="489" y="105"/>
                </a:cubicBezTo>
                <a:cubicBezTo>
                  <a:pt x="489" y="104"/>
                  <a:pt x="488" y="104"/>
                  <a:pt x="488" y="104"/>
                </a:cubicBezTo>
                <a:cubicBezTo>
                  <a:pt x="486" y="103"/>
                  <a:pt x="486" y="102"/>
                  <a:pt x="487" y="101"/>
                </a:cubicBezTo>
                <a:cubicBezTo>
                  <a:pt x="487" y="100"/>
                  <a:pt x="488" y="100"/>
                  <a:pt x="488" y="99"/>
                </a:cubicBezTo>
                <a:cubicBezTo>
                  <a:pt x="488" y="99"/>
                  <a:pt x="487" y="98"/>
                  <a:pt x="488" y="98"/>
                </a:cubicBezTo>
                <a:cubicBezTo>
                  <a:pt x="488" y="97"/>
                  <a:pt x="488" y="97"/>
                  <a:pt x="488" y="97"/>
                </a:cubicBezTo>
                <a:cubicBezTo>
                  <a:pt x="488" y="95"/>
                  <a:pt x="489" y="95"/>
                  <a:pt x="489" y="94"/>
                </a:cubicBezTo>
                <a:cubicBezTo>
                  <a:pt x="491" y="94"/>
                  <a:pt x="491" y="94"/>
                  <a:pt x="491" y="94"/>
                </a:cubicBezTo>
                <a:cubicBezTo>
                  <a:pt x="492" y="95"/>
                  <a:pt x="493" y="96"/>
                  <a:pt x="493" y="98"/>
                </a:cubicBezTo>
                <a:cubicBezTo>
                  <a:pt x="494" y="97"/>
                  <a:pt x="494" y="97"/>
                  <a:pt x="494" y="97"/>
                </a:cubicBezTo>
                <a:cubicBezTo>
                  <a:pt x="496" y="97"/>
                  <a:pt x="497" y="97"/>
                  <a:pt x="499" y="97"/>
                </a:cubicBezTo>
                <a:cubicBezTo>
                  <a:pt x="500" y="97"/>
                  <a:pt x="500" y="98"/>
                  <a:pt x="501" y="98"/>
                </a:cubicBezTo>
                <a:cubicBezTo>
                  <a:pt x="502" y="98"/>
                  <a:pt x="503" y="98"/>
                  <a:pt x="504" y="99"/>
                </a:cubicBezTo>
                <a:cubicBezTo>
                  <a:pt x="504" y="99"/>
                  <a:pt x="504" y="99"/>
                  <a:pt x="505" y="99"/>
                </a:cubicBezTo>
                <a:cubicBezTo>
                  <a:pt x="506" y="99"/>
                  <a:pt x="507" y="99"/>
                  <a:pt x="507" y="100"/>
                </a:cubicBezTo>
                <a:cubicBezTo>
                  <a:pt x="508" y="100"/>
                  <a:pt x="509" y="100"/>
                  <a:pt x="510" y="100"/>
                </a:cubicBezTo>
                <a:cubicBezTo>
                  <a:pt x="511" y="100"/>
                  <a:pt x="511" y="101"/>
                  <a:pt x="511" y="101"/>
                </a:cubicBezTo>
                <a:cubicBezTo>
                  <a:pt x="510" y="102"/>
                  <a:pt x="510" y="103"/>
                  <a:pt x="510" y="103"/>
                </a:cubicBezTo>
                <a:cubicBezTo>
                  <a:pt x="509" y="104"/>
                  <a:pt x="509" y="105"/>
                  <a:pt x="509" y="105"/>
                </a:cubicBezTo>
                <a:cubicBezTo>
                  <a:pt x="509" y="107"/>
                  <a:pt x="507" y="108"/>
                  <a:pt x="505" y="107"/>
                </a:cubicBezTo>
                <a:cubicBezTo>
                  <a:pt x="504" y="106"/>
                  <a:pt x="503" y="106"/>
                  <a:pt x="502" y="105"/>
                </a:cubicBezTo>
                <a:cubicBezTo>
                  <a:pt x="501" y="105"/>
                  <a:pt x="501" y="105"/>
                  <a:pt x="500" y="105"/>
                </a:cubicBezTo>
                <a:cubicBezTo>
                  <a:pt x="499" y="106"/>
                  <a:pt x="497" y="106"/>
                  <a:pt x="496" y="105"/>
                </a:cubicBezTo>
                <a:cubicBezTo>
                  <a:pt x="496" y="104"/>
                  <a:pt x="495" y="105"/>
                  <a:pt x="495" y="104"/>
                </a:cubicBezTo>
                <a:cubicBezTo>
                  <a:pt x="494" y="104"/>
                  <a:pt x="494" y="104"/>
                  <a:pt x="494" y="104"/>
                </a:cubicBezTo>
                <a:cubicBezTo>
                  <a:pt x="494" y="104"/>
                  <a:pt x="493" y="103"/>
                  <a:pt x="493" y="104"/>
                </a:cubicBezTo>
                <a:cubicBezTo>
                  <a:pt x="493" y="104"/>
                  <a:pt x="492" y="104"/>
                  <a:pt x="491" y="105"/>
                </a:cubicBezTo>
                <a:cubicBezTo>
                  <a:pt x="491" y="105"/>
                  <a:pt x="490" y="106"/>
                  <a:pt x="491" y="103"/>
                </a:cubicBezTo>
                <a:cubicBezTo>
                  <a:pt x="492" y="100"/>
                  <a:pt x="491" y="100"/>
                  <a:pt x="491" y="98"/>
                </a:cubicBezTo>
                <a:cubicBezTo>
                  <a:pt x="491" y="98"/>
                  <a:pt x="490" y="98"/>
                  <a:pt x="490" y="98"/>
                </a:cubicBezTo>
                <a:cubicBezTo>
                  <a:pt x="489" y="98"/>
                  <a:pt x="489" y="98"/>
                  <a:pt x="489" y="99"/>
                </a:cubicBezTo>
                <a:cubicBezTo>
                  <a:pt x="489" y="100"/>
                  <a:pt x="489" y="101"/>
                  <a:pt x="491" y="102"/>
                </a:cubicBezTo>
                <a:cubicBezTo>
                  <a:pt x="493" y="102"/>
                  <a:pt x="494" y="103"/>
                  <a:pt x="495" y="103"/>
                </a:cubicBezTo>
                <a:cubicBezTo>
                  <a:pt x="496" y="104"/>
                  <a:pt x="497" y="104"/>
                  <a:pt x="497" y="102"/>
                </a:cubicBezTo>
                <a:cubicBezTo>
                  <a:pt x="497" y="102"/>
                  <a:pt x="497" y="101"/>
                  <a:pt x="496" y="101"/>
                </a:cubicBezTo>
                <a:cubicBezTo>
                  <a:pt x="495" y="101"/>
                  <a:pt x="494" y="101"/>
                  <a:pt x="491" y="103"/>
                </a:cubicBezTo>
                <a:moveTo>
                  <a:pt x="499" y="101"/>
                </a:moveTo>
                <a:cubicBezTo>
                  <a:pt x="499" y="101"/>
                  <a:pt x="500" y="101"/>
                  <a:pt x="499" y="101"/>
                </a:cubicBezTo>
                <a:cubicBezTo>
                  <a:pt x="499" y="101"/>
                  <a:pt x="499" y="101"/>
                  <a:pt x="499" y="101"/>
                </a:cubicBezTo>
                <a:cubicBezTo>
                  <a:pt x="499" y="101"/>
                  <a:pt x="498" y="101"/>
                  <a:pt x="499" y="102"/>
                </a:cubicBezTo>
                <a:cubicBezTo>
                  <a:pt x="499" y="102"/>
                  <a:pt x="499" y="101"/>
                  <a:pt x="500" y="100"/>
                </a:cubicBezTo>
                <a:cubicBezTo>
                  <a:pt x="500" y="100"/>
                  <a:pt x="500" y="100"/>
                  <a:pt x="499" y="100"/>
                </a:cubicBezTo>
                <a:cubicBezTo>
                  <a:pt x="499" y="100"/>
                  <a:pt x="499" y="101"/>
                  <a:pt x="499" y="101"/>
                </a:cubicBezTo>
                <a:cubicBezTo>
                  <a:pt x="500" y="101"/>
                  <a:pt x="500" y="101"/>
                  <a:pt x="500" y="101"/>
                </a:cubicBezTo>
                <a:cubicBezTo>
                  <a:pt x="500" y="101"/>
                  <a:pt x="500" y="100"/>
                  <a:pt x="500" y="100"/>
                </a:cubicBezTo>
                <a:cubicBezTo>
                  <a:pt x="500" y="100"/>
                  <a:pt x="500" y="100"/>
                  <a:pt x="499" y="101"/>
                </a:cubicBezTo>
                <a:moveTo>
                  <a:pt x="507" y="101"/>
                </a:moveTo>
                <a:cubicBezTo>
                  <a:pt x="506" y="101"/>
                  <a:pt x="506" y="101"/>
                  <a:pt x="506" y="102"/>
                </a:cubicBezTo>
                <a:cubicBezTo>
                  <a:pt x="505" y="101"/>
                  <a:pt x="504" y="100"/>
                  <a:pt x="503" y="101"/>
                </a:cubicBezTo>
                <a:cubicBezTo>
                  <a:pt x="504" y="102"/>
                  <a:pt x="504" y="103"/>
                  <a:pt x="506" y="103"/>
                </a:cubicBezTo>
                <a:cubicBezTo>
                  <a:pt x="507" y="103"/>
                  <a:pt x="507" y="102"/>
                  <a:pt x="507" y="101"/>
                </a:cubicBezTo>
                <a:moveTo>
                  <a:pt x="484" y="113"/>
                </a:moveTo>
                <a:cubicBezTo>
                  <a:pt x="485" y="113"/>
                  <a:pt x="485" y="113"/>
                  <a:pt x="485" y="114"/>
                </a:cubicBezTo>
                <a:cubicBezTo>
                  <a:pt x="486" y="114"/>
                  <a:pt x="486" y="114"/>
                  <a:pt x="486" y="114"/>
                </a:cubicBezTo>
                <a:cubicBezTo>
                  <a:pt x="486" y="114"/>
                  <a:pt x="486" y="114"/>
                  <a:pt x="487" y="114"/>
                </a:cubicBezTo>
                <a:cubicBezTo>
                  <a:pt x="487" y="114"/>
                  <a:pt x="487" y="113"/>
                  <a:pt x="487" y="113"/>
                </a:cubicBezTo>
                <a:cubicBezTo>
                  <a:pt x="487" y="113"/>
                  <a:pt x="487" y="112"/>
                  <a:pt x="487" y="112"/>
                </a:cubicBezTo>
                <a:cubicBezTo>
                  <a:pt x="486" y="112"/>
                  <a:pt x="485" y="112"/>
                  <a:pt x="484" y="113"/>
                </a:cubicBezTo>
                <a:moveTo>
                  <a:pt x="505" y="105"/>
                </a:moveTo>
                <a:cubicBezTo>
                  <a:pt x="505" y="105"/>
                  <a:pt x="505" y="105"/>
                  <a:pt x="505" y="105"/>
                </a:cubicBezTo>
                <a:cubicBezTo>
                  <a:pt x="506" y="105"/>
                  <a:pt x="506" y="105"/>
                  <a:pt x="507" y="105"/>
                </a:cubicBezTo>
                <a:cubicBezTo>
                  <a:pt x="507" y="105"/>
                  <a:pt x="507" y="104"/>
                  <a:pt x="507" y="104"/>
                </a:cubicBezTo>
                <a:cubicBezTo>
                  <a:pt x="507" y="104"/>
                  <a:pt x="507" y="104"/>
                  <a:pt x="506" y="104"/>
                </a:cubicBezTo>
                <a:cubicBezTo>
                  <a:pt x="506" y="104"/>
                  <a:pt x="506" y="105"/>
                  <a:pt x="505" y="105"/>
                </a:cubicBezTo>
                <a:moveTo>
                  <a:pt x="483" y="123"/>
                </a:moveTo>
                <a:cubicBezTo>
                  <a:pt x="483" y="123"/>
                  <a:pt x="483" y="123"/>
                  <a:pt x="483" y="123"/>
                </a:cubicBezTo>
                <a:cubicBezTo>
                  <a:pt x="483" y="123"/>
                  <a:pt x="483" y="123"/>
                  <a:pt x="483" y="123"/>
                </a:cubicBezTo>
                <a:cubicBezTo>
                  <a:pt x="483" y="123"/>
                  <a:pt x="483" y="123"/>
                  <a:pt x="483" y="123"/>
                </a:cubicBezTo>
                <a:cubicBezTo>
                  <a:pt x="483" y="123"/>
                  <a:pt x="483" y="123"/>
                  <a:pt x="483" y="123"/>
                </a:cubicBezTo>
                <a:moveTo>
                  <a:pt x="195" y="125"/>
                </a:moveTo>
                <a:cubicBezTo>
                  <a:pt x="195" y="124"/>
                  <a:pt x="195" y="123"/>
                  <a:pt x="195" y="122"/>
                </a:cubicBezTo>
                <a:cubicBezTo>
                  <a:pt x="194" y="122"/>
                  <a:pt x="193" y="123"/>
                  <a:pt x="192" y="123"/>
                </a:cubicBezTo>
                <a:cubicBezTo>
                  <a:pt x="192" y="122"/>
                  <a:pt x="191" y="122"/>
                  <a:pt x="191" y="122"/>
                </a:cubicBezTo>
                <a:cubicBezTo>
                  <a:pt x="191" y="122"/>
                  <a:pt x="191" y="121"/>
                  <a:pt x="192" y="121"/>
                </a:cubicBezTo>
                <a:cubicBezTo>
                  <a:pt x="192" y="120"/>
                  <a:pt x="192" y="120"/>
                  <a:pt x="193" y="120"/>
                </a:cubicBezTo>
                <a:cubicBezTo>
                  <a:pt x="196" y="120"/>
                  <a:pt x="196" y="120"/>
                  <a:pt x="196" y="120"/>
                </a:cubicBezTo>
                <a:cubicBezTo>
                  <a:pt x="196" y="120"/>
                  <a:pt x="196" y="121"/>
                  <a:pt x="196" y="121"/>
                </a:cubicBezTo>
                <a:cubicBezTo>
                  <a:pt x="196" y="121"/>
                  <a:pt x="196" y="121"/>
                  <a:pt x="196" y="121"/>
                </a:cubicBezTo>
                <a:cubicBezTo>
                  <a:pt x="197" y="120"/>
                  <a:pt x="198" y="121"/>
                  <a:pt x="199" y="121"/>
                </a:cubicBezTo>
                <a:cubicBezTo>
                  <a:pt x="201" y="120"/>
                  <a:pt x="201" y="121"/>
                  <a:pt x="202" y="122"/>
                </a:cubicBezTo>
                <a:cubicBezTo>
                  <a:pt x="204" y="122"/>
                  <a:pt x="205" y="123"/>
                  <a:pt x="207" y="124"/>
                </a:cubicBezTo>
                <a:cubicBezTo>
                  <a:pt x="208" y="124"/>
                  <a:pt x="209" y="126"/>
                  <a:pt x="210" y="127"/>
                </a:cubicBezTo>
                <a:cubicBezTo>
                  <a:pt x="211" y="128"/>
                  <a:pt x="213" y="129"/>
                  <a:pt x="214" y="131"/>
                </a:cubicBezTo>
                <a:cubicBezTo>
                  <a:pt x="215" y="132"/>
                  <a:pt x="216" y="133"/>
                  <a:pt x="217" y="133"/>
                </a:cubicBezTo>
                <a:cubicBezTo>
                  <a:pt x="218" y="134"/>
                  <a:pt x="218" y="135"/>
                  <a:pt x="219" y="135"/>
                </a:cubicBezTo>
                <a:cubicBezTo>
                  <a:pt x="220" y="137"/>
                  <a:pt x="221" y="137"/>
                  <a:pt x="221" y="138"/>
                </a:cubicBezTo>
                <a:cubicBezTo>
                  <a:pt x="222" y="139"/>
                  <a:pt x="222" y="140"/>
                  <a:pt x="222" y="141"/>
                </a:cubicBezTo>
                <a:cubicBezTo>
                  <a:pt x="222" y="141"/>
                  <a:pt x="222" y="141"/>
                  <a:pt x="222" y="141"/>
                </a:cubicBezTo>
                <a:cubicBezTo>
                  <a:pt x="223" y="141"/>
                  <a:pt x="223" y="141"/>
                  <a:pt x="223" y="141"/>
                </a:cubicBezTo>
                <a:cubicBezTo>
                  <a:pt x="223" y="141"/>
                  <a:pt x="224" y="142"/>
                  <a:pt x="223" y="142"/>
                </a:cubicBezTo>
                <a:cubicBezTo>
                  <a:pt x="223" y="142"/>
                  <a:pt x="223" y="142"/>
                  <a:pt x="222" y="142"/>
                </a:cubicBezTo>
                <a:cubicBezTo>
                  <a:pt x="220" y="143"/>
                  <a:pt x="220" y="143"/>
                  <a:pt x="221" y="144"/>
                </a:cubicBezTo>
                <a:cubicBezTo>
                  <a:pt x="222" y="146"/>
                  <a:pt x="221" y="147"/>
                  <a:pt x="221" y="149"/>
                </a:cubicBezTo>
                <a:cubicBezTo>
                  <a:pt x="221" y="149"/>
                  <a:pt x="221" y="149"/>
                  <a:pt x="221" y="149"/>
                </a:cubicBezTo>
                <a:cubicBezTo>
                  <a:pt x="221" y="149"/>
                  <a:pt x="221" y="149"/>
                  <a:pt x="221" y="149"/>
                </a:cubicBezTo>
                <a:cubicBezTo>
                  <a:pt x="220" y="147"/>
                  <a:pt x="219" y="148"/>
                  <a:pt x="218" y="148"/>
                </a:cubicBezTo>
                <a:cubicBezTo>
                  <a:pt x="217" y="148"/>
                  <a:pt x="216" y="148"/>
                  <a:pt x="216" y="147"/>
                </a:cubicBezTo>
                <a:cubicBezTo>
                  <a:pt x="216" y="146"/>
                  <a:pt x="215" y="145"/>
                  <a:pt x="214" y="144"/>
                </a:cubicBezTo>
                <a:cubicBezTo>
                  <a:pt x="213" y="143"/>
                  <a:pt x="212" y="141"/>
                  <a:pt x="211" y="140"/>
                </a:cubicBezTo>
                <a:cubicBezTo>
                  <a:pt x="210" y="139"/>
                  <a:pt x="209" y="138"/>
                  <a:pt x="207" y="136"/>
                </a:cubicBezTo>
                <a:cubicBezTo>
                  <a:pt x="206" y="135"/>
                  <a:pt x="205" y="134"/>
                  <a:pt x="204" y="133"/>
                </a:cubicBezTo>
                <a:cubicBezTo>
                  <a:pt x="202" y="131"/>
                  <a:pt x="200" y="130"/>
                  <a:pt x="198" y="129"/>
                </a:cubicBezTo>
                <a:cubicBezTo>
                  <a:pt x="197" y="128"/>
                  <a:pt x="196" y="129"/>
                  <a:pt x="196" y="128"/>
                </a:cubicBezTo>
                <a:cubicBezTo>
                  <a:pt x="197" y="127"/>
                  <a:pt x="197" y="126"/>
                  <a:pt x="197" y="126"/>
                </a:cubicBezTo>
                <a:cubicBezTo>
                  <a:pt x="197" y="125"/>
                  <a:pt x="198" y="125"/>
                  <a:pt x="198" y="125"/>
                </a:cubicBezTo>
                <a:cubicBezTo>
                  <a:pt x="198" y="125"/>
                  <a:pt x="199" y="125"/>
                  <a:pt x="199" y="125"/>
                </a:cubicBezTo>
                <a:cubicBezTo>
                  <a:pt x="199" y="125"/>
                  <a:pt x="198" y="124"/>
                  <a:pt x="198" y="124"/>
                </a:cubicBezTo>
                <a:cubicBezTo>
                  <a:pt x="197" y="124"/>
                  <a:pt x="196" y="125"/>
                  <a:pt x="195" y="125"/>
                </a:cubicBezTo>
                <a:moveTo>
                  <a:pt x="627" y="188"/>
                </a:moveTo>
                <a:cubicBezTo>
                  <a:pt x="627" y="187"/>
                  <a:pt x="627" y="187"/>
                  <a:pt x="627" y="187"/>
                </a:cubicBezTo>
                <a:cubicBezTo>
                  <a:pt x="627" y="187"/>
                  <a:pt x="628" y="186"/>
                  <a:pt x="628" y="186"/>
                </a:cubicBezTo>
                <a:cubicBezTo>
                  <a:pt x="629" y="186"/>
                  <a:pt x="630" y="186"/>
                  <a:pt x="630" y="187"/>
                </a:cubicBezTo>
                <a:cubicBezTo>
                  <a:pt x="630" y="187"/>
                  <a:pt x="629" y="187"/>
                  <a:pt x="628" y="187"/>
                </a:cubicBezTo>
                <a:cubicBezTo>
                  <a:pt x="628" y="191"/>
                  <a:pt x="628" y="191"/>
                  <a:pt x="628" y="191"/>
                </a:cubicBezTo>
                <a:cubicBezTo>
                  <a:pt x="628" y="191"/>
                  <a:pt x="628" y="191"/>
                  <a:pt x="628" y="191"/>
                </a:cubicBezTo>
                <a:cubicBezTo>
                  <a:pt x="627" y="191"/>
                  <a:pt x="627" y="191"/>
                  <a:pt x="627" y="192"/>
                </a:cubicBezTo>
                <a:cubicBezTo>
                  <a:pt x="627" y="192"/>
                  <a:pt x="627" y="193"/>
                  <a:pt x="628" y="193"/>
                </a:cubicBezTo>
                <a:cubicBezTo>
                  <a:pt x="627" y="193"/>
                  <a:pt x="627" y="193"/>
                  <a:pt x="627" y="194"/>
                </a:cubicBezTo>
                <a:cubicBezTo>
                  <a:pt x="626" y="194"/>
                  <a:pt x="627" y="194"/>
                  <a:pt x="627" y="195"/>
                </a:cubicBezTo>
                <a:cubicBezTo>
                  <a:pt x="628" y="195"/>
                  <a:pt x="628" y="195"/>
                  <a:pt x="628" y="195"/>
                </a:cubicBezTo>
                <a:cubicBezTo>
                  <a:pt x="628" y="196"/>
                  <a:pt x="627" y="198"/>
                  <a:pt x="626" y="199"/>
                </a:cubicBezTo>
                <a:cubicBezTo>
                  <a:pt x="620" y="204"/>
                  <a:pt x="615" y="210"/>
                  <a:pt x="609" y="215"/>
                </a:cubicBezTo>
                <a:cubicBezTo>
                  <a:pt x="609" y="216"/>
                  <a:pt x="608" y="216"/>
                  <a:pt x="608" y="216"/>
                </a:cubicBezTo>
                <a:cubicBezTo>
                  <a:pt x="607" y="216"/>
                  <a:pt x="607" y="216"/>
                  <a:pt x="607" y="216"/>
                </a:cubicBezTo>
                <a:cubicBezTo>
                  <a:pt x="605" y="214"/>
                  <a:pt x="603" y="213"/>
                  <a:pt x="602" y="211"/>
                </a:cubicBezTo>
                <a:cubicBezTo>
                  <a:pt x="602" y="210"/>
                  <a:pt x="602" y="210"/>
                  <a:pt x="602" y="210"/>
                </a:cubicBezTo>
                <a:cubicBezTo>
                  <a:pt x="602" y="209"/>
                  <a:pt x="602" y="209"/>
                  <a:pt x="602" y="209"/>
                </a:cubicBezTo>
                <a:cubicBezTo>
                  <a:pt x="603" y="208"/>
                  <a:pt x="604" y="207"/>
                  <a:pt x="605" y="206"/>
                </a:cubicBezTo>
                <a:cubicBezTo>
                  <a:pt x="607" y="206"/>
                  <a:pt x="607" y="205"/>
                  <a:pt x="608" y="205"/>
                </a:cubicBezTo>
                <a:cubicBezTo>
                  <a:pt x="609" y="203"/>
                  <a:pt x="610" y="202"/>
                  <a:pt x="611" y="200"/>
                </a:cubicBezTo>
                <a:cubicBezTo>
                  <a:pt x="612" y="198"/>
                  <a:pt x="614" y="198"/>
                  <a:pt x="615" y="197"/>
                </a:cubicBezTo>
                <a:cubicBezTo>
                  <a:pt x="616" y="195"/>
                  <a:pt x="618" y="194"/>
                  <a:pt x="619" y="193"/>
                </a:cubicBezTo>
                <a:cubicBezTo>
                  <a:pt x="620" y="192"/>
                  <a:pt x="621" y="191"/>
                  <a:pt x="621" y="190"/>
                </a:cubicBezTo>
                <a:cubicBezTo>
                  <a:pt x="623" y="190"/>
                  <a:pt x="623" y="189"/>
                  <a:pt x="624" y="188"/>
                </a:cubicBezTo>
                <a:cubicBezTo>
                  <a:pt x="627" y="188"/>
                  <a:pt x="627" y="188"/>
                  <a:pt x="627" y="188"/>
                </a:cubicBezTo>
                <a:cubicBezTo>
                  <a:pt x="627" y="189"/>
                  <a:pt x="627" y="189"/>
                  <a:pt x="627" y="189"/>
                </a:cubicBezTo>
                <a:cubicBezTo>
                  <a:pt x="627" y="189"/>
                  <a:pt x="627" y="189"/>
                  <a:pt x="627" y="189"/>
                </a:cubicBezTo>
                <a:cubicBezTo>
                  <a:pt x="626" y="189"/>
                  <a:pt x="626" y="189"/>
                  <a:pt x="626" y="189"/>
                </a:cubicBezTo>
                <a:cubicBezTo>
                  <a:pt x="626" y="189"/>
                  <a:pt x="625" y="189"/>
                  <a:pt x="626" y="190"/>
                </a:cubicBezTo>
                <a:cubicBezTo>
                  <a:pt x="626" y="190"/>
                  <a:pt x="626" y="189"/>
                  <a:pt x="627" y="189"/>
                </a:cubicBezTo>
                <a:cubicBezTo>
                  <a:pt x="627" y="189"/>
                  <a:pt x="627" y="189"/>
                  <a:pt x="627" y="189"/>
                </a:cubicBezTo>
                <a:cubicBezTo>
                  <a:pt x="627" y="188"/>
                  <a:pt x="627" y="188"/>
                  <a:pt x="627" y="188"/>
                </a:cubicBezTo>
                <a:moveTo>
                  <a:pt x="329" y="143"/>
                </a:moveTo>
                <a:cubicBezTo>
                  <a:pt x="328" y="143"/>
                  <a:pt x="328" y="144"/>
                  <a:pt x="327" y="145"/>
                </a:cubicBezTo>
                <a:cubicBezTo>
                  <a:pt x="327" y="145"/>
                  <a:pt x="326" y="145"/>
                  <a:pt x="325" y="145"/>
                </a:cubicBezTo>
                <a:cubicBezTo>
                  <a:pt x="324" y="145"/>
                  <a:pt x="323" y="147"/>
                  <a:pt x="322" y="146"/>
                </a:cubicBezTo>
                <a:cubicBezTo>
                  <a:pt x="322" y="146"/>
                  <a:pt x="321" y="147"/>
                  <a:pt x="321" y="147"/>
                </a:cubicBezTo>
                <a:cubicBezTo>
                  <a:pt x="321" y="148"/>
                  <a:pt x="321" y="148"/>
                  <a:pt x="321" y="148"/>
                </a:cubicBezTo>
                <a:cubicBezTo>
                  <a:pt x="319" y="147"/>
                  <a:pt x="318" y="149"/>
                  <a:pt x="317" y="149"/>
                </a:cubicBezTo>
                <a:cubicBezTo>
                  <a:pt x="316" y="149"/>
                  <a:pt x="316" y="149"/>
                  <a:pt x="316" y="149"/>
                </a:cubicBezTo>
                <a:cubicBezTo>
                  <a:pt x="314" y="149"/>
                  <a:pt x="312" y="149"/>
                  <a:pt x="310" y="149"/>
                </a:cubicBezTo>
                <a:cubicBezTo>
                  <a:pt x="309" y="148"/>
                  <a:pt x="307" y="147"/>
                  <a:pt x="305" y="146"/>
                </a:cubicBezTo>
                <a:cubicBezTo>
                  <a:pt x="304" y="146"/>
                  <a:pt x="304" y="145"/>
                  <a:pt x="304" y="145"/>
                </a:cubicBezTo>
                <a:cubicBezTo>
                  <a:pt x="303" y="144"/>
                  <a:pt x="302" y="143"/>
                  <a:pt x="301" y="142"/>
                </a:cubicBezTo>
                <a:cubicBezTo>
                  <a:pt x="301" y="141"/>
                  <a:pt x="300" y="140"/>
                  <a:pt x="300" y="139"/>
                </a:cubicBezTo>
                <a:cubicBezTo>
                  <a:pt x="299" y="137"/>
                  <a:pt x="298" y="137"/>
                  <a:pt x="298" y="135"/>
                </a:cubicBezTo>
                <a:cubicBezTo>
                  <a:pt x="298" y="135"/>
                  <a:pt x="298" y="135"/>
                  <a:pt x="297" y="134"/>
                </a:cubicBezTo>
                <a:cubicBezTo>
                  <a:pt x="298" y="134"/>
                  <a:pt x="299" y="133"/>
                  <a:pt x="300" y="133"/>
                </a:cubicBezTo>
                <a:cubicBezTo>
                  <a:pt x="300" y="132"/>
                  <a:pt x="301" y="132"/>
                  <a:pt x="302" y="132"/>
                </a:cubicBezTo>
                <a:cubicBezTo>
                  <a:pt x="303" y="132"/>
                  <a:pt x="303" y="132"/>
                  <a:pt x="303" y="131"/>
                </a:cubicBezTo>
                <a:cubicBezTo>
                  <a:pt x="304" y="131"/>
                  <a:pt x="304" y="131"/>
                  <a:pt x="305" y="131"/>
                </a:cubicBezTo>
                <a:cubicBezTo>
                  <a:pt x="306" y="133"/>
                  <a:pt x="306" y="134"/>
                  <a:pt x="308" y="135"/>
                </a:cubicBezTo>
                <a:cubicBezTo>
                  <a:pt x="308" y="137"/>
                  <a:pt x="310" y="138"/>
                  <a:pt x="311" y="139"/>
                </a:cubicBezTo>
                <a:cubicBezTo>
                  <a:pt x="313" y="140"/>
                  <a:pt x="315" y="141"/>
                  <a:pt x="317" y="140"/>
                </a:cubicBezTo>
                <a:cubicBezTo>
                  <a:pt x="319" y="139"/>
                  <a:pt x="321" y="139"/>
                  <a:pt x="322" y="138"/>
                </a:cubicBezTo>
                <a:cubicBezTo>
                  <a:pt x="322" y="137"/>
                  <a:pt x="322" y="138"/>
                  <a:pt x="322" y="138"/>
                </a:cubicBezTo>
                <a:cubicBezTo>
                  <a:pt x="323" y="139"/>
                  <a:pt x="323" y="139"/>
                  <a:pt x="324" y="139"/>
                </a:cubicBezTo>
                <a:cubicBezTo>
                  <a:pt x="325" y="140"/>
                  <a:pt x="325" y="139"/>
                  <a:pt x="325" y="139"/>
                </a:cubicBezTo>
                <a:cubicBezTo>
                  <a:pt x="325" y="139"/>
                  <a:pt x="326" y="139"/>
                  <a:pt x="326" y="139"/>
                </a:cubicBezTo>
                <a:cubicBezTo>
                  <a:pt x="327" y="139"/>
                  <a:pt x="328" y="140"/>
                  <a:pt x="329" y="141"/>
                </a:cubicBezTo>
                <a:cubicBezTo>
                  <a:pt x="329" y="141"/>
                  <a:pt x="329" y="142"/>
                  <a:pt x="329" y="143"/>
                </a:cubicBezTo>
                <a:moveTo>
                  <a:pt x="107" y="359"/>
                </a:moveTo>
                <a:cubicBezTo>
                  <a:pt x="107" y="358"/>
                  <a:pt x="107" y="358"/>
                  <a:pt x="107" y="358"/>
                </a:cubicBezTo>
                <a:cubicBezTo>
                  <a:pt x="107" y="358"/>
                  <a:pt x="108" y="357"/>
                  <a:pt x="108" y="357"/>
                </a:cubicBezTo>
                <a:cubicBezTo>
                  <a:pt x="108" y="357"/>
                  <a:pt x="110" y="354"/>
                  <a:pt x="109" y="354"/>
                </a:cubicBezTo>
                <a:cubicBezTo>
                  <a:pt x="109" y="354"/>
                  <a:pt x="109" y="354"/>
                  <a:pt x="109" y="354"/>
                </a:cubicBezTo>
                <a:cubicBezTo>
                  <a:pt x="108" y="354"/>
                  <a:pt x="108" y="354"/>
                  <a:pt x="108" y="354"/>
                </a:cubicBezTo>
                <a:cubicBezTo>
                  <a:pt x="108" y="353"/>
                  <a:pt x="109" y="352"/>
                  <a:pt x="110" y="352"/>
                </a:cubicBezTo>
                <a:cubicBezTo>
                  <a:pt x="110" y="352"/>
                  <a:pt x="110" y="353"/>
                  <a:pt x="110" y="353"/>
                </a:cubicBezTo>
                <a:cubicBezTo>
                  <a:pt x="111" y="353"/>
                  <a:pt x="111" y="353"/>
                  <a:pt x="111" y="352"/>
                </a:cubicBezTo>
                <a:cubicBezTo>
                  <a:pt x="112" y="352"/>
                  <a:pt x="114" y="352"/>
                  <a:pt x="116" y="352"/>
                </a:cubicBezTo>
                <a:cubicBezTo>
                  <a:pt x="118" y="352"/>
                  <a:pt x="118" y="353"/>
                  <a:pt x="120" y="353"/>
                </a:cubicBezTo>
                <a:cubicBezTo>
                  <a:pt x="121" y="353"/>
                  <a:pt x="122" y="353"/>
                  <a:pt x="123" y="353"/>
                </a:cubicBezTo>
                <a:cubicBezTo>
                  <a:pt x="125" y="355"/>
                  <a:pt x="126" y="354"/>
                  <a:pt x="128" y="354"/>
                </a:cubicBezTo>
                <a:cubicBezTo>
                  <a:pt x="130" y="354"/>
                  <a:pt x="132" y="353"/>
                  <a:pt x="133" y="355"/>
                </a:cubicBezTo>
                <a:cubicBezTo>
                  <a:pt x="138" y="355"/>
                  <a:pt x="138" y="355"/>
                  <a:pt x="138" y="355"/>
                </a:cubicBezTo>
                <a:cubicBezTo>
                  <a:pt x="138" y="356"/>
                  <a:pt x="138" y="357"/>
                  <a:pt x="137" y="358"/>
                </a:cubicBezTo>
                <a:cubicBezTo>
                  <a:pt x="137" y="358"/>
                  <a:pt x="137" y="359"/>
                  <a:pt x="137" y="359"/>
                </a:cubicBezTo>
                <a:cubicBezTo>
                  <a:pt x="137" y="361"/>
                  <a:pt x="137" y="362"/>
                  <a:pt x="137" y="364"/>
                </a:cubicBezTo>
                <a:cubicBezTo>
                  <a:pt x="136" y="365"/>
                  <a:pt x="135" y="364"/>
                  <a:pt x="135" y="363"/>
                </a:cubicBezTo>
                <a:cubicBezTo>
                  <a:pt x="134" y="363"/>
                  <a:pt x="132" y="363"/>
                  <a:pt x="131" y="363"/>
                </a:cubicBezTo>
                <a:cubicBezTo>
                  <a:pt x="130" y="364"/>
                  <a:pt x="129" y="362"/>
                  <a:pt x="128" y="362"/>
                </a:cubicBezTo>
                <a:cubicBezTo>
                  <a:pt x="127" y="363"/>
                  <a:pt x="126" y="362"/>
                  <a:pt x="124" y="362"/>
                </a:cubicBezTo>
                <a:cubicBezTo>
                  <a:pt x="123" y="362"/>
                  <a:pt x="122" y="363"/>
                  <a:pt x="121" y="362"/>
                </a:cubicBezTo>
                <a:cubicBezTo>
                  <a:pt x="120" y="362"/>
                  <a:pt x="120" y="361"/>
                  <a:pt x="118" y="362"/>
                </a:cubicBezTo>
                <a:cubicBezTo>
                  <a:pt x="118" y="362"/>
                  <a:pt x="117" y="362"/>
                  <a:pt x="116" y="361"/>
                </a:cubicBezTo>
                <a:cubicBezTo>
                  <a:pt x="114" y="360"/>
                  <a:pt x="111" y="361"/>
                  <a:pt x="108" y="361"/>
                </a:cubicBezTo>
                <a:cubicBezTo>
                  <a:pt x="108" y="361"/>
                  <a:pt x="107" y="360"/>
                  <a:pt x="107" y="360"/>
                </a:cubicBezTo>
                <a:cubicBezTo>
                  <a:pt x="107" y="360"/>
                  <a:pt x="107" y="360"/>
                  <a:pt x="107" y="360"/>
                </a:cubicBezTo>
                <a:cubicBezTo>
                  <a:pt x="107" y="360"/>
                  <a:pt x="107" y="359"/>
                  <a:pt x="108" y="359"/>
                </a:cubicBezTo>
                <a:cubicBezTo>
                  <a:pt x="108" y="359"/>
                  <a:pt x="107" y="359"/>
                  <a:pt x="107" y="359"/>
                </a:cubicBezTo>
                <a:moveTo>
                  <a:pt x="79" y="374"/>
                </a:moveTo>
                <a:cubicBezTo>
                  <a:pt x="79" y="375"/>
                  <a:pt x="80" y="376"/>
                  <a:pt x="78" y="376"/>
                </a:cubicBezTo>
                <a:cubicBezTo>
                  <a:pt x="77" y="376"/>
                  <a:pt x="78" y="378"/>
                  <a:pt x="76" y="378"/>
                </a:cubicBezTo>
                <a:cubicBezTo>
                  <a:pt x="77" y="378"/>
                  <a:pt x="77" y="379"/>
                  <a:pt x="77" y="379"/>
                </a:cubicBezTo>
                <a:cubicBezTo>
                  <a:pt x="78" y="379"/>
                  <a:pt x="78" y="378"/>
                  <a:pt x="78" y="378"/>
                </a:cubicBezTo>
                <a:cubicBezTo>
                  <a:pt x="79" y="378"/>
                  <a:pt x="79" y="378"/>
                  <a:pt x="79" y="378"/>
                </a:cubicBezTo>
                <a:cubicBezTo>
                  <a:pt x="79" y="378"/>
                  <a:pt x="79" y="378"/>
                  <a:pt x="79" y="379"/>
                </a:cubicBezTo>
                <a:cubicBezTo>
                  <a:pt x="79" y="379"/>
                  <a:pt x="79" y="379"/>
                  <a:pt x="79" y="379"/>
                </a:cubicBezTo>
                <a:cubicBezTo>
                  <a:pt x="78" y="379"/>
                  <a:pt x="76" y="379"/>
                  <a:pt x="75" y="379"/>
                </a:cubicBezTo>
                <a:cubicBezTo>
                  <a:pt x="75" y="379"/>
                  <a:pt x="75" y="379"/>
                  <a:pt x="75" y="378"/>
                </a:cubicBezTo>
                <a:cubicBezTo>
                  <a:pt x="75" y="378"/>
                  <a:pt x="75" y="378"/>
                  <a:pt x="75" y="378"/>
                </a:cubicBezTo>
                <a:cubicBezTo>
                  <a:pt x="74" y="378"/>
                  <a:pt x="74" y="379"/>
                  <a:pt x="75" y="379"/>
                </a:cubicBezTo>
                <a:cubicBezTo>
                  <a:pt x="75" y="379"/>
                  <a:pt x="75" y="379"/>
                  <a:pt x="75" y="379"/>
                </a:cubicBezTo>
                <a:cubicBezTo>
                  <a:pt x="75" y="378"/>
                  <a:pt x="75" y="378"/>
                  <a:pt x="75" y="378"/>
                </a:cubicBezTo>
                <a:cubicBezTo>
                  <a:pt x="75" y="378"/>
                  <a:pt x="75" y="378"/>
                  <a:pt x="75" y="378"/>
                </a:cubicBezTo>
                <a:cubicBezTo>
                  <a:pt x="72" y="380"/>
                  <a:pt x="72" y="380"/>
                  <a:pt x="69" y="379"/>
                </a:cubicBezTo>
                <a:cubicBezTo>
                  <a:pt x="68" y="379"/>
                  <a:pt x="68" y="379"/>
                  <a:pt x="68" y="379"/>
                </a:cubicBezTo>
                <a:cubicBezTo>
                  <a:pt x="67" y="379"/>
                  <a:pt x="65" y="379"/>
                  <a:pt x="64" y="379"/>
                </a:cubicBezTo>
                <a:cubicBezTo>
                  <a:pt x="62" y="377"/>
                  <a:pt x="61" y="378"/>
                  <a:pt x="59" y="378"/>
                </a:cubicBezTo>
                <a:cubicBezTo>
                  <a:pt x="58" y="378"/>
                  <a:pt x="57" y="378"/>
                  <a:pt x="56" y="377"/>
                </a:cubicBezTo>
                <a:cubicBezTo>
                  <a:pt x="56" y="377"/>
                  <a:pt x="55" y="377"/>
                  <a:pt x="54" y="377"/>
                </a:cubicBezTo>
                <a:cubicBezTo>
                  <a:pt x="53" y="377"/>
                  <a:pt x="52" y="377"/>
                  <a:pt x="50" y="377"/>
                </a:cubicBezTo>
                <a:cubicBezTo>
                  <a:pt x="50" y="376"/>
                  <a:pt x="50" y="375"/>
                  <a:pt x="50" y="374"/>
                </a:cubicBezTo>
                <a:cubicBezTo>
                  <a:pt x="50" y="373"/>
                  <a:pt x="50" y="372"/>
                  <a:pt x="51" y="371"/>
                </a:cubicBezTo>
                <a:cubicBezTo>
                  <a:pt x="51" y="371"/>
                  <a:pt x="51" y="369"/>
                  <a:pt x="51" y="369"/>
                </a:cubicBezTo>
                <a:cubicBezTo>
                  <a:pt x="52" y="368"/>
                  <a:pt x="53" y="368"/>
                  <a:pt x="54" y="368"/>
                </a:cubicBezTo>
                <a:cubicBezTo>
                  <a:pt x="54" y="368"/>
                  <a:pt x="55" y="368"/>
                  <a:pt x="56" y="368"/>
                </a:cubicBezTo>
                <a:cubicBezTo>
                  <a:pt x="57" y="370"/>
                  <a:pt x="59" y="369"/>
                  <a:pt x="61" y="369"/>
                </a:cubicBezTo>
                <a:cubicBezTo>
                  <a:pt x="62" y="369"/>
                  <a:pt x="63" y="369"/>
                  <a:pt x="65" y="369"/>
                </a:cubicBezTo>
                <a:cubicBezTo>
                  <a:pt x="65" y="369"/>
                  <a:pt x="66" y="369"/>
                  <a:pt x="67" y="370"/>
                </a:cubicBezTo>
                <a:cubicBezTo>
                  <a:pt x="68" y="371"/>
                  <a:pt x="69" y="369"/>
                  <a:pt x="70" y="371"/>
                </a:cubicBezTo>
                <a:cubicBezTo>
                  <a:pt x="71" y="371"/>
                  <a:pt x="72" y="371"/>
                  <a:pt x="73" y="371"/>
                </a:cubicBezTo>
                <a:cubicBezTo>
                  <a:pt x="74" y="371"/>
                  <a:pt x="75" y="371"/>
                  <a:pt x="76" y="372"/>
                </a:cubicBezTo>
                <a:cubicBezTo>
                  <a:pt x="76" y="372"/>
                  <a:pt x="76" y="371"/>
                  <a:pt x="77" y="371"/>
                </a:cubicBezTo>
                <a:cubicBezTo>
                  <a:pt x="77" y="372"/>
                  <a:pt x="78" y="372"/>
                  <a:pt x="78" y="373"/>
                </a:cubicBezTo>
                <a:cubicBezTo>
                  <a:pt x="78" y="374"/>
                  <a:pt x="79" y="374"/>
                  <a:pt x="79" y="374"/>
                </a:cubicBezTo>
                <a:moveTo>
                  <a:pt x="76" y="374"/>
                </a:moveTo>
                <a:cubicBezTo>
                  <a:pt x="76" y="374"/>
                  <a:pt x="76" y="374"/>
                  <a:pt x="76" y="374"/>
                </a:cubicBezTo>
                <a:cubicBezTo>
                  <a:pt x="76" y="374"/>
                  <a:pt x="76" y="374"/>
                  <a:pt x="76" y="374"/>
                </a:cubicBezTo>
                <a:cubicBezTo>
                  <a:pt x="76" y="374"/>
                  <a:pt x="76" y="375"/>
                  <a:pt x="76" y="375"/>
                </a:cubicBezTo>
                <a:cubicBezTo>
                  <a:pt x="76" y="375"/>
                  <a:pt x="76" y="375"/>
                  <a:pt x="76" y="374"/>
                </a:cubicBezTo>
                <a:moveTo>
                  <a:pt x="112" y="203"/>
                </a:moveTo>
                <a:cubicBezTo>
                  <a:pt x="114" y="202"/>
                  <a:pt x="114" y="200"/>
                  <a:pt x="115" y="199"/>
                </a:cubicBezTo>
                <a:cubicBezTo>
                  <a:pt x="116" y="198"/>
                  <a:pt x="117" y="197"/>
                  <a:pt x="118" y="196"/>
                </a:cubicBezTo>
                <a:cubicBezTo>
                  <a:pt x="121" y="196"/>
                  <a:pt x="121" y="196"/>
                  <a:pt x="121" y="196"/>
                </a:cubicBezTo>
                <a:cubicBezTo>
                  <a:pt x="121" y="198"/>
                  <a:pt x="123" y="198"/>
                  <a:pt x="124" y="199"/>
                </a:cubicBezTo>
                <a:cubicBezTo>
                  <a:pt x="125" y="199"/>
                  <a:pt x="126" y="199"/>
                  <a:pt x="126" y="200"/>
                </a:cubicBezTo>
                <a:cubicBezTo>
                  <a:pt x="127" y="200"/>
                  <a:pt x="128" y="201"/>
                  <a:pt x="129" y="202"/>
                </a:cubicBezTo>
                <a:cubicBezTo>
                  <a:pt x="128" y="202"/>
                  <a:pt x="127" y="203"/>
                  <a:pt x="128" y="204"/>
                </a:cubicBezTo>
                <a:cubicBezTo>
                  <a:pt x="128" y="204"/>
                  <a:pt x="129" y="203"/>
                  <a:pt x="129" y="203"/>
                </a:cubicBezTo>
                <a:cubicBezTo>
                  <a:pt x="130" y="203"/>
                  <a:pt x="130" y="203"/>
                  <a:pt x="130" y="204"/>
                </a:cubicBezTo>
                <a:cubicBezTo>
                  <a:pt x="131" y="205"/>
                  <a:pt x="130" y="205"/>
                  <a:pt x="130" y="205"/>
                </a:cubicBezTo>
                <a:cubicBezTo>
                  <a:pt x="129" y="205"/>
                  <a:pt x="129" y="205"/>
                  <a:pt x="128" y="205"/>
                </a:cubicBezTo>
                <a:cubicBezTo>
                  <a:pt x="127" y="206"/>
                  <a:pt x="128" y="207"/>
                  <a:pt x="128" y="207"/>
                </a:cubicBezTo>
                <a:cubicBezTo>
                  <a:pt x="128" y="208"/>
                  <a:pt x="128" y="209"/>
                  <a:pt x="128" y="210"/>
                </a:cubicBezTo>
                <a:cubicBezTo>
                  <a:pt x="128" y="211"/>
                  <a:pt x="127" y="212"/>
                  <a:pt x="128" y="212"/>
                </a:cubicBezTo>
                <a:cubicBezTo>
                  <a:pt x="128" y="212"/>
                  <a:pt x="128" y="213"/>
                  <a:pt x="128" y="212"/>
                </a:cubicBezTo>
                <a:cubicBezTo>
                  <a:pt x="128" y="212"/>
                  <a:pt x="129" y="212"/>
                  <a:pt x="129" y="212"/>
                </a:cubicBezTo>
                <a:cubicBezTo>
                  <a:pt x="129" y="212"/>
                  <a:pt x="130" y="212"/>
                  <a:pt x="130" y="213"/>
                </a:cubicBezTo>
                <a:cubicBezTo>
                  <a:pt x="131" y="213"/>
                  <a:pt x="132" y="214"/>
                  <a:pt x="131" y="216"/>
                </a:cubicBezTo>
                <a:cubicBezTo>
                  <a:pt x="131" y="216"/>
                  <a:pt x="132" y="216"/>
                  <a:pt x="132" y="216"/>
                </a:cubicBezTo>
                <a:cubicBezTo>
                  <a:pt x="133" y="216"/>
                  <a:pt x="133" y="217"/>
                  <a:pt x="133" y="217"/>
                </a:cubicBezTo>
                <a:cubicBezTo>
                  <a:pt x="135" y="219"/>
                  <a:pt x="135" y="219"/>
                  <a:pt x="139" y="219"/>
                </a:cubicBezTo>
                <a:cubicBezTo>
                  <a:pt x="139" y="220"/>
                  <a:pt x="139" y="220"/>
                  <a:pt x="140" y="220"/>
                </a:cubicBezTo>
                <a:cubicBezTo>
                  <a:pt x="140" y="221"/>
                  <a:pt x="141" y="221"/>
                  <a:pt x="141" y="221"/>
                </a:cubicBezTo>
                <a:cubicBezTo>
                  <a:pt x="140" y="222"/>
                  <a:pt x="140" y="222"/>
                  <a:pt x="139" y="222"/>
                </a:cubicBezTo>
                <a:cubicBezTo>
                  <a:pt x="137" y="221"/>
                  <a:pt x="137" y="221"/>
                  <a:pt x="136" y="222"/>
                </a:cubicBezTo>
                <a:cubicBezTo>
                  <a:pt x="135" y="222"/>
                  <a:pt x="135" y="222"/>
                  <a:pt x="135" y="221"/>
                </a:cubicBezTo>
                <a:cubicBezTo>
                  <a:pt x="135" y="221"/>
                  <a:pt x="135" y="221"/>
                  <a:pt x="135" y="221"/>
                </a:cubicBezTo>
                <a:cubicBezTo>
                  <a:pt x="133" y="223"/>
                  <a:pt x="133" y="223"/>
                  <a:pt x="132" y="221"/>
                </a:cubicBezTo>
                <a:cubicBezTo>
                  <a:pt x="132" y="221"/>
                  <a:pt x="132" y="220"/>
                  <a:pt x="132" y="220"/>
                </a:cubicBezTo>
                <a:cubicBezTo>
                  <a:pt x="132" y="220"/>
                  <a:pt x="131" y="220"/>
                  <a:pt x="130" y="220"/>
                </a:cubicBezTo>
                <a:cubicBezTo>
                  <a:pt x="129" y="219"/>
                  <a:pt x="128" y="219"/>
                  <a:pt x="127" y="217"/>
                </a:cubicBezTo>
                <a:cubicBezTo>
                  <a:pt x="127" y="217"/>
                  <a:pt x="127" y="217"/>
                  <a:pt x="127" y="216"/>
                </a:cubicBezTo>
                <a:cubicBezTo>
                  <a:pt x="126" y="216"/>
                  <a:pt x="126" y="216"/>
                  <a:pt x="127" y="215"/>
                </a:cubicBezTo>
                <a:cubicBezTo>
                  <a:pt x="125" y="214"/>
                  <a:pt x="123" y="213"/>
                  <a:pt x="121" y="211"/>
                </a:cubicBezTo>
                <a:cubicBezTo>
                  <a:pt x="120" y="210"/>
                  <a:pt x="119" y="210"/>
                  <a:pt x="118" y="209"/>
                </a:cubicBezTo>
                <a:cubicBezTo>
                  <a:pt x="117" y="208"/>
                  <a:pt x="117" y="207"/>
                  <a:pt x="116" y="206"/>
                </a:cubicBezTo>
                <a:cubicBezTo>
                  <a:pt x="114" y="205"/>
                  <a:pt x="114" y="204"/>
                  <a:pt x="112" y="203"/>
                </a:cubicBezTo>
                <a:moveTo>
                  <a:pt x="125" y="211"/>
                </a:moveTo>
                <a:cubicBezTo>
                  <a:pt x="125" y="212"/>
                  <a:pt x="126" y="212"/>
                  <a:pt x="127" y="211"/>
                </a:cubicBezTo>
                <a:cubicBezTo>
                  <a:pt x="126" y="211"/>
                  <a:pt x="125" y="211"/>
                  <a:pt x="125" y="211"/>
                </a:cubicBezTo>
                <a:moveTo>
                  <a:pt x="131" y="218"/>
                </a:moveTo>
                <a:cubicBezTo>
                  <a:pt x="131" y="218"/>
                  <a:pt x="131" y="218"/>
                  <a:pt x="131" y="218"/>
                </a:cubicBezTo>
                <a:cubicBezTo>
                  <a:pt x="131" y="218"/>
                  <a:pt x="131" y="218"/>
                  <a:pt x="131" y="218"/>
                </a:cubicBezTo>
                <a:cubicBezTo>
                  <a:pt x="131" y="218"/>
                  <a:pt x="131" y="218"/>
                  <a:pt x="131" y="217"/>
                </a:cubicBezTo>
                <a:cubicBezTo>
                  <a:pt x="131" y="217"/>
                  <a:pt x="131" y="218"/>
                  <a:pt x="131" y="218"/>
                </a:cubicBezTo>
                <a:moveTo>
                  <a:pt x="256" y="156"/>
                </a:moveTo>
                <a:cubicBezTo>
                  <a:pt x="255" y="156"/>
                  <a:pt x="255" y="156"/>
                  <a:pt x="254" y="156"/>
                </a:cubicBezTo>
                <a:cubicBezTo>
                  <a:pt x="254" y="158"/>
                  <a:pt x="256" y="158"/>
                  <a:pt x="258" y="158"/>
                </a:cubicBezTo>
                <a:cubicBezTo>
                  <a:pt x="257" y="159"/>
                  <a:pt x="256" y="159"/>
                  <a:pt x="256" y="160"/>
                </a:cubicBezTo>
                <a:cubicBezTo>
                  <a:pt x="257" y="161"/>
                  <a:pt x="257" y="160"/>
                  <a:pt x="258" y="159"/>
                </a:cubicBezTo>
                <a:cubicBezTo>
                  <a:pt x="259" y="162"/>
                  <a:pt x="261" y="164"/>
                  <a:pt x="262" y="166"/>
                </a:cubicBezTo>
                <a:cubicBezTo>
                  <a:pt x="262" y="167"/>
                  <a:pt x="263" y="167"/>
                  <a:pt x="263" y="168"/>
                </a:cubicBezTo>
                <a:cubicBezTo>
                  <a:pt x="264" y="169"/>
                  <a:pt x="265" y="171"/>
                  <a:pt x="265" y="172"/>
                </a:cubicBezTo>
                <a:cubicBezTo>
                  <a:pt x="263" y="173"/>
                  <a:pt x="261" y="174"/>
                  <a:pt x="260" y="176"/>
                </a:cubicBezTo>
                <a:cubicBezTo>
                  <a:pt x="260" y="176"/>
                  <a:pt x="259" y="176"/>
                  <a:pt x="259" y="175"/>
                </a:cubicBezTo>
                <a:cubicBezTo>
                  <a:pt x="258" y="175"/>
                  <a:pt x="258" y="175"/>
                  <a:pt x="258" y="174"/>
                </a:cubicBezTo>
                <a:cubicBezTo>
                  <a:pt x="257" y="173"/>
                  <a:pt x="257" y="172"/>
                  <a:pt x="256" y="171"/>
                </a:cubicBezTo>
                <a:cubicBezTo>
                  <a:pt x="256" y="170"/>
                  <a:pt x="255" y="169"/>
                  <a:pt x="254" y="168"/>
                </a:cubicBezTo>
                <a:cubicBezTo>
                  <a:pt x="254" y="167"/>
                  <a:pt x="253" y="166"/>
                  <a:pt x="253" y="165"/>
                </a:cubicBezTo>
                <a:cubicBezTo>
                  <a:pt x="253" y="164"/>
                  <a:pt x="252" y="163"/>
                  <a:pt x="251" y="162"/>
                </a:cubicBezTo>
                <a:cubicBezTo>
                  <a:pt x="251" y="162"/>
                  <a:pt x="251" y="162"/>
                  <a:pt x="251" y="162"/>
                </a:cubicBezTo>
                <a:cubicBezTo>
                  <a:pt x="252" y="161"/>
                  <a:pt x="252" y="161"/>
                  <a:pt x="253" y="161"/>
                </a:cubicBezTo>
                <a:cubicBezTo>
                  <a:pt x="252" y="160"/>
                  <a:pt x="251" y="159"/>
                  <a:pt x="250" y="159"/>
                </a:cubicBezTo>
                <a:cubicBezTo>
                  <a:pt x="250" y="160"/>
                  <a:pt x="249" y="159"/>
                  <a:pt x="249" y="159"/>
                </a:cubicBezTo>
                <a:cubicBezTo>
                  <a:pt x="249" y="157"/>
                  <a:pt x="247" y="157"/>
                  <a:pt x="247" y="156"/>
                </a:cubicBezTo>
                <a:cubicBezTo>
                  <a:pt x="247" y="155"/>
                  <a:pt x="246" y="154"/>
                  <a:pt x="245" y="153"/>
                </a:cubicBezTo>
                <a:cubicBezTo>
                  <a:pt x="245" y="153"/>
                  <a:pt x="245" y="152"/>
                  <a:pt x="246" y="152"/>
                </a:cubicBezTo>
                <a:cubicBezTo>
                  <a:pt x="247" y="152"/>
                  <a:pt x="248" y="152"/>
                  <a:pt x="249" y="152"/>
                </a:cubicBezTo>
                <a:cubicBezTo>
                  <a:pt x="249" y="152"/>
                  <a:pt x="249" y="151"/>
                  <a:pt x="249" y="151"/>
                </a:cubicBezTo>
                <a:cubicBezTo>
                  <a:pt x="249" y="151"/>
                  <a:pt x="249" y="150"/>
                  <a:pt x="249" y="150"/>
                </a:cubicBezTo>
                <a:cubicBezTo>
                  <a:pt x="249" y="150"/>
                  <a:pt x="248" y="150"/>
                  <a:pt x="248" y="150"/>
                </a:cubicBezTo>
                <a:cubicBezTo>
                  <a:pt x="246" y="150"/>
                  <a:pt x="245" y="149"/>
                  <a:pt x="245" y="148"/>
                </a:cubicBezTo>
                <a:cubicBezTo>
                  <a:pt x="245" y="147"/>
                  <a:pt x="245" y="147"/>
                  <a:pt x="245" y="147"/>
                </a:cubicBezTo>
                <a:cubicBezTo>
                  <a:pt x="243" y="147"/>
                  <a:pt x="242" y="147"/>
                  <a:pt x="242" y="146"/>
                </a:cubicBezTo>
                <a:cubicBezTo>
                  <a:pt x="241" y="145"/>
                  <a:pt x="242" y="144"/>
                  <a:pt x="242" y="144"/>
                </a:cubicBezTo>
                <a:cubicBezTo>
                  <a:pt x="244" y="145"/>
                  <a:pt x="243" y="143"/>
                  <a:pt x="244" y="142"/>
                </a:cubicBezTo>
                <a:cubicBezTo>
                  <a:pt x="245" y="143"/>
                  <a:pt x="245" y="145"/>
                  <a:pt x="247" y="145"/>
                </a:cubicBezTo>
                <a:cubicBezTo>
                  <a:pt x="247" y="145"/>
                  <a:pt x="247" y="145"/>
                  <a:pt x="247" y="145"/>
                </a:cubicBezTo>
                <a:cubicBezTo>
                  <a:pt x="247" y="146"/>
                  <a:pt x="247" y="146"/>
                  <a:pt x="248" y="146"/>
                </a:cubicBezTo>
                <a:cubicBezTo>
                  <a:pt x="249" y="146"/>
                  <a:pt x="249" y="146"/>
                  <a:pt x="249" y="146"/>
                </a:cubicBezTo>
                <a:cubicBezTo>
                  <a:pt x="249" y="145"/>
                  <a:pt x="249" y="145"/>
                  <a:pt x="249" y="144"/>
                </a:cubicBezTo>
                <a:cubicBezTo>
                  <a:pt x="250" y="145"/>
                  <a:pt x="250" y="145"/>
                  <a:pt x="251" y="145"/>
                </a:cubicBezTo>
                <a:cubicBezTo>
                  <a:pt x="251" y="146"/>
                  <a:pt x="251" y="147"/>
                  <a:pt x="250" y="147"/>
                </a:cubicBezTo>
                <a:cubicBezTo>
                  <a:pt x="250" y="147"/>
                  <a:pt x="249" y="147"/>
                  <a:pt x="249" y="148"/>
                </a:cubicBezTo>
                <a:cubicBezTo>
                  <a:pt x="249" y="148"/>
                  <a:pt x="249" y="148"/>
                  <a:pt x="249" y="148"/>
                </a:cubicBezTo>
                <a:cubicBezTo>
                  <a:pt x="251" y="148"/>
                  <a:pt x="252" y="148"/>
                  <a:pt x="253" y="150"/>
                </a:cubicBezTo>
                <a:cubicBezTo>
                  <a:pt x="253" y="150"/>
                  <a:pt x="253" y="150"/>
                  <a:pt x="253" y="150"/>
                </a:cubicBezTo>
                <a:cubicBezTo>
                  <a:pt x="254" y="151"/>
                  <a:pt x="254" y="151"/>
                  <a:pt x="253" y="152"/>
                </a:cubicBezTo>
                <a:cubicBezTo>
                  <a:pt x="253" y="153"/>
                  <a:pt x="254" y="154"/>
                  <a:pt x="255" y="154"/>
                </a:cubicBezTo>
                <a:cubicBezTo>
                  <a:pt x="256" y="154"/>
                  <a:pt x="255" y="155"/>
                  <a:pt x="256" y="156"/>
                </a:cubicBezTo>
                <a:moveTo>
                  <a:pt x="251" y="155"/>
                </a:moveTo>
                <a:cubicBezTo>
                  <a:pt x="250" y="155"/>
                  <a:pt x="250" y="155"/>
                  <a:pt x="250" y="155"/>
                </a:cubicBezTo>
                <a:cubicBezTo>
                  <a:pt x="250" y="155"/>
                  <a:pt x="250" y="156"/>
                  <a:pt x="250" y="156"/>
                </a:cubicBezTo>
                <a:cubicBezTo>
                  <a:pt x="250" y="156"/>
                  <a:pt x="250" y="156"/>
                  <a:pt x="250" y="156"/>
                </a:cubicBezTo>
                <a:cubicBezTo>
                  <a:pt x="251" y="156"/>
                  <a:pt x="251" y="155"/>
                  <a:pt x="251" y="155"/>
                </a:cubicBezTo>
                <a:cubicBezTo>
                  <a:pt x="251" y="155"/>
                  <a:pt x="251" y="155"/>
                  <a:pt x="250" y="156"/>
                </a:cubicBezTo>
                <a:cubicBezTo>
                  <a:pt x="250" y="156"/>
                  <a:pt x="250" y="156"/>
                  <a:pt x="250" y="156"/>
                </a:cubicBezTo>
                <a:cubicBezTo>
                  <a:pt x="250" y="156"/>
                  <a:pt x="250" y="156"/>
                  <a:pt x="250" y="156"/>
                </a:cubicBezTo>
                <a:cubicBezTo>
                  <a:pt x="249" y="156"/>
                  <a:pt x="249" y="156"/>
                  <a:pt x="249" y="157"/>
                </a:cubicBezTo>
                <a:cubicBezTo>
                  <a:pt x="250" y="157"/>
                  <a:pt x="250" y="156"/>
                  <a:pt x="251" y="155"/>
                </a:cubicBezTo>
                <a:moveTo>
                  <a:pt x="255" y="167"/>
                </a:moveTo>
                <a:cubicBezTo>
                  <a:pt x="255" y="167"/>
                  <a:pt x="256" y="167"/>
                  <a:pt x="257" y="167"/>
                </a:cubicBezTo>
                <a:cubicBezTo>
                  <a:pt x="256" y="166"/>
                  <a:pt x="255" y="166"/>
                  <a:pt x="255" y="167"/>
                </a:cubicBezTo>
                <a:moveTo>
                  <a:pt x="254" y="161"/>
                </a:moveTo>
                <a:cubicBezTo>
                  <a:pt x="254" y="162"/>
                  <a:pt x="254" y="162"/>
                  <a:pt x="254" y="162"/>
                </a:cubicBezTo>
                <a:cubicBezTo>
                  <a:pt x="254" y="162"/>
                  <a:pt x="254" y="162"/>
                  <a:pt x="254" y="162"/>
                </a:cubicBezTo>
                <a:cubicBezTo>
                  <a:pt x="254" y="162"/>
                  <a:pt x="255" y="162"/>
                  <a:pt x="255" y="162"/>
                </a:cubicBezTo>
                <a:cubicBezTo>
                  <a:pt x="255" y="162"/>
                  <a:pt x="254" y="162"/>
                  <a:pt x="254" y="161"/>
                </a:cubicBezTo>
                <a:moveTo>
                  <a:pt x="255" y="164"/>
                </a:moveTo>
                <a:cubicBezTo>
                  <a:pt x="254" y="164"/>
                  <a:pt x="254" y="164"/>
                  <a:pt x="254" y="163"/>
                </a:cubicBezTo>
                <a:cubicBezTo>
                  <a:pt x="254" y="163"/>
                  <a:pt x="254" y="164"/>
                  <a:pt x="254" y="164"/>
                </a:cubicBezTo>
                <a:cubicBezTo>
                  <a:pt x="254" y="164"/>
                  <a:pt x="254" y="164"/>
                  <a:pt x="254" y="164"/>
                </a:cubicBezTo>
                <a:cubicBezTo>
                  <a:pt x="254" y="164"/>
                  <a:pt x="254" y="164"/>
                  <a:pt x="255" y="164"/>
                </a:cubicBezTo>
                <a:moveTo>
                  <a:pt x="345" y="689"/>
                </a:moveTo>
                <a:cubicBezTo>
                  <a:pt x="345" y="688"/>
                  <a:pt x="345" y="687"/>
                  <a:pt x="345" y="685"/>
                </a:cubicBezTo>
                <a:cubicBezTo>
                  <a:pt x="347" y="685"/>
                  <a:pt x="348" y="685"/>
                  <a:pt x="349" y="685"/>
                </a:cubicBezTo>
                <a:cubicBezTo>
                  <a:pt x="350" y="687"/>
                  <a:pt x="352" y="686"/>
                  <a:pt x="353" y="686"/>
                </a:cubicBezTo>
                <a:cubicBezTo>
                  <a:pt x="354" y="687"/>
                  <a:pt x="353" y="689"/>
                  <a:pt x="353" y="690"/>
                </a:cubicBezTo>
                <a:cubicBezTo>
                  <a:pt x="353" y="690"/>
                  <a:pt x="352" y="690"/>
                  <a:pt x="351" y="690"/>
                </a:cubicBezTo>
                <a:cubicBezTo>
                  <a:pt x="351" y="690"/>
                  <a:pt x="351" y="690"/>
                  <a:pt x="351" y="690"/>
                </a:cubicBezTo>
                <a:cubicBezTo>
                  <a:pt x="351" y="690"/>
                  <a:pt x="351" y="691"/>
                  <a:pt x="351" y="691"/>
                </a:cubicBezTo>
                <a:cubicBezTo>
                  <a:pt x="352" y="691"/>
                  <a:pt x="353" y="691"/>
                  <a:pt x="354" y="691"/>
                </a:cubicBezTo>
                <a:cubicBezTo>
                  <a:pt x="354" y="691"/>
                  <a:pt x="354" y="691"/>
                  <a:pt x="354" y="691"/>
                </a:cubicBezTo>
                <a:cubicBezTo>
                  <a:pt x="354" y="691"/>
                  <a:pt x="353" y="691"/>
                  <a:pt x="353" y="691"/>
                </a:cubicBezTo>
                <a:cubicBezTo>
                  <a:pt x="353" y="691"/>
                  <a:pt x="353" y="691"/>
                  <a:pt x="353" y="691"/>
                </a:cubicBezTo>
                <a:cubicBezTo>
                  <a:pt x="354" y="691"/>
                  <a:pt x="354" y="691"/>
                  <a:pt x="354" y="692"/>
                </a:cubicBezTo>
                <a:cubicBezTo>
                  <a:pt x="354" y="692"/>
                  <a:pt x="354" y="691"/>
                  <a:pt x="354" y="691"/>
                </a:cubicBezTo>
                <a:cubicBezTo>
                  <a:pt x="353" y="690"/>
                  <a:pt x="353" y="690"/>
                  <a:pt x="353" y="690"/>
                </a:cubicBezTo>
                <a:cubicBezTo>
                  <a:pt x="355" y="690"/>
                  <a:pt x="356" y="691"/>
                  <a:pt x="356" y="693"/>
                </a:cubicBezTo>
                <a:cubicBezTo>
                  <a:pt x="354" y="693"/>
                  <a:pt x="352" y="693"/>
                  <a:pt x="350" y="693"/>
                </a:cubicBezTo>
                <a:cubicBezTo>
                  <a:pt x="349" y="693"/>
                  <a:pt x="349" y="692"/>
                  <a:pt x="348" y="692"/>
                </a:cubicBezTo>
                <a:cubicBezTo>
                  <a:pt x="348" y="692"/>
                  <a:pt x="347" y="693"/>
                  <a:pt x="347" y="693"/>
                </a:cubicBezTo>
                <a:cubicBezTo>
                  <a:pt x="347" y="694"/>
                  <a:pt x="347" y="695"/>
                  <a:pt x="346" y="696"/>
                </a:cubicBezTo>
                <a:cubicBezTo>
                  <a:pt x="346" y="697"/>
                  <a:pt x="346" y="698"/>
                  <a:pt x="346" y="699"/>
                </a:cubicBezTo>
                <a:cubicBezTo>
                  <a:pt x="345" y="699"/>
                  <a:pt x="345" y="700"/>
                  <a:pt x="345" y="701"/>
                </a:cubicBezTo>
                <a:cubicBezTo>
                  <a:pt x="345" y="702"/>
                  <a:pt x="345" y="703"/>
                  <a:pt x="345" y="703"/>
                </a:cubicBezTo>
                <a:cubicBezTo>
                  <a:pt x="344" y="704"/>
                  <a:pt x="344" y="705"/>
                  <a:pt x="344" y="706"/>
                </a:cubicBezTo>
                <a:cubicBezTo>
                  <a:pt x="344" y="706"/>
                  <a:pt x="343" y="707"/>
                  <a:pt x="343" y="707"/>
                </a:cubicBezTo>
                <a:cubicBezTo>
                  <a:pt x="343" y="708"/>
                  <a:pt x="342" y="707"/>
                  <a:pt x="341" y="708"/>
                </a:cubicBezTo>
                <a:cubicBezTo>
                  <a:pt x="340" y="709"/>
                  <a:pt x="340" y="708"/>
                  <a:pt x="339" y="708"/>
                </a:cubicBezTo>
                <a:cubicBezTo>
                  <a:pt x="339" y="708"/>
                  <a:pt x="338" y="707"/>
                  <a:pt x="337" y="708"/>
                </a:cubicBezTo>
                <a:cubicBezTo>
                  <a:pt x="338" y="709"/>
                  <a:pt x="339" y="710"/>
                  <a:pt x="340" y="710"/>
                </a:cubicBezTo>
                <a:cubicBezTo>
                  <a:pt x="340" y="710"/>
                  <a:pt x="341" y="710"/>
                  <a:pt x="341" y="710"/>
                </a:cubicBezTo>
                <a:cubicBezTo>
                  <a:pt x="341" y="710"/>
                  <a:pt x="340" y="711"/>
                  <a:pt x="340" y="711"/>
                </a:cubicBezTo>
                <a:cubicBezTo>
                  <a:pt x="339" y="711"/>
                  <a:pt x="339" y="711"/>
                  <a:pt x="339" y="712"/>
                </a:cubicBezTo>
                <a:cubicBezTo>
                  <a:pt x="338" y="712"/>
                  <a:pt x="338" y="712"/>
                  <a:pt x="339" y="713"/>
                </a:cubicBezTo>
                <a:cubicBezTo>
                  <a:pt x="338" y="714"/>
                  <a:pt x="337" y="713"/>
                  <a:pt x="336" y="713"/>
                </a:cubicBezTo>
                <a:cubicBezTo>
                  <a:pt x="335" y="713"/>
                  <a:pt x="336" y="712"/>
                  <a:pt x="335" y="711"/>
                </a:cubicBezTo>
                <a:cubicBezTo>
                  <a:pt x="336" y="711"/>
                  <a:pt x="337" y="710"/>
                  <a:pt x="337" y="710"/>
                </a:cubicBezTo>
                <a:cubicBezTo>
                  <a:pt x="337" y="710"/>
                  <a:pt x="336" y="709"/>
                  <a:pt x="336" y="709"/>
                </a:cubicBezTo>
                <a:cubicBezTo>
                  <a:pt x="336" y="707"/>
                  <a:pt x="336" y="706"/>
                  <a:pt x="336" y="704"/>
                </a:cubicBezTo>
                <a:cubicBezTo>
                  <a:pt x="336" y="703"/>
                  <a:pt x="338" y="703"/>
                  <a:pt x="337" y="701"/>
                </a:cubicBezTo>
                <a:cubicBezTo>
                  <a:pt x="337" y="700"/>
                  <a:pt x="337" y="699"/>
                  <a:pt x="337" y="698"/>
                </a:cubicBezTo>
                <a:cubicBezTo>
                  <a:pt x="339" y="697"/>
                  <a:pt x="338" y="695"/>
                  <a:pt x="338" y="693"/>
                </a:cubicBezTo>
                <a:cubicBezTo>
                  <a:pt x="339" y="692"/>
                  <a:pt x="339" y="691"/>
                  <a:pt x="340" y="690"/>
                </a:cubicBezTo>
                <a:cubicBezTo>
                  <a:pt x="340" y="690"/>
                  <a:pt x="341" y="690"/>
                  <a:pt x="341" y="689"/>
                </a:cubicBezTo>
                <a:cubicBezTo>
                  <a:pt x="341" y="689"/>
                  <a:pt x="342" y="689"/>
                  <a:pt x="342" y="689"/>
                </a:cubicBezTo>
                <a:cubicBezTo>
                  <a:pt x="343" y="689"/>
                  <a:pt x="343" y="689"/>
                  <a:pt x="343" y="690"/>
                </a:cubicBezTo>
                <a:cubicBezTo>
                  <a:pt x="343" y="690"/>
                  <a:pt x="343" y="690"/>
                  <a:pt x="343" y="690"/>
                </a:cubicBezTo>
                <a:cubicBezTo>
                  <a:pt x="343" y="690"/>
                  <a:pt x="343" y="690"/>
                  <a:pt x="343" y="690"/>
                </a:cubicBezTo>
                <a:cubicBezTo>
                  <a:pt x="342" y="690"/>
                  <a:pt x="342" y="690"/>
                  <a:pt x="342" y="691"/>
                </a:cubicBezTo>
                <a:cubicBezTo>
                  <a:pt x="342" y="691"/>
                  <a:pt x="343" y="690"/>
                  <a:pt x="343" y="690"/>
                </a:cubicBezTo>
                <a:cubicBezTo>
                  <a:pt x="343" y="690"/>
                  <a:pt x="343" y="690"/>
                  <a:pt x="344" y="689"/>
                </a:cubicBezTo>
                <a:cubicBezTo>
                  <a:pt x="344" y="689"/>
                  <a:pt x="344" y="689"/>
                  <a:pt x="345" y="689"/>
                </a:cubicBezTo>
                <a:cubicBezTo>
                  <a:pt x="346" y="689"/>
                  <a:pt x="345" y="689"/>
                  <a:pt x="345" y="689"/>
                </a:cubicBezTo>
                <a:cubicBezTo>
                  <a:pt x="345" y="689"/>
                  <a:pt x="345" y="689"/>
                  <a:pt x="345" y="689"/>
                </a:cubicBezTo>
                <a:cubicBezTo>
                  <a:pt x="345" y="689"/>
                  <a:pt x="345" y="689"/>
                  <a:pt x="345" y="689"/>
                </a:cubicBezTo>
                <a:cubicBezTo>
                  <a:pt x="345" y="689"/>
                  <a:pt x="345" y="690"/>
                  <a:pt x="345" y="690"/>
                </a:cubicBezTo>
                <a:cubicBezTo>
                  <a:pt x="345" y="690"/>
                  <a:pt x="346" y="689"/>
                  <a:pt x="345" y="689"/>
                </a:cubicBezTo>
                <a:moveTo>
                  <a:pt x="337" y="740"/>
                </a:moveTo>
                <a:cubicBezTo>
                  <a:pt x="335" y="747"/>
                  <a:pt x="335" y="748"/>
                  <a:pt x="335" y="749"/>
                </a:cubicBezTo>
                <a:cubicBezTo>
                  <a:pt x="337" y="750"/>
                  <a:pt x="338" y="751"/>
                  <a:pt x="340" y="750"/>
                </a:cubicBezTo>
                <a:cubicBezTo>
                  <a:pt x="342" y="750"/>
                  <a:pt x="343" y="752"/>
                  <a:pt x="344" y="751"/>
                </a:cubicBezTo>
                <a:cubicBezTo>
                  <a:pt x="345" y="753"/>
                  <a:pt x="346" y="752"/>
                  <a:pt x="347" y="752"/>
                </a:cubicBezTo>
                <a:cubicBezTo>
                  <a:pt x="349" y="752"/>
                  <a:pt x="350" y="754"/>
                  <a:pt x="351" y="753"/>
                </a:cubicBezTo>
                <a:cubicBezTo>
                  <a:pt x="351" y="753"/>
                  <a:pt x="352" y="755"/>
                  <a:pt x="351" y="755"/>
                </a:cubicBezTo>
                <a:cubicBezTo>
                  <a:pt x="351" y="755"/>
                  <a:pt x="351" y="756"/>
                  <a:pt x="350" y="757"/>
                </a:cubicBezTo>
                <a:cubicBezTo>
                  <a:pt x="350" y="757"/>
                  <a:pt x="349" y="758"/>
                  <a:pt x="348" y="758"/>
                </a:cubicBezTo>
                <a:cubicBezTo>
                  <a:pt x="347" y="757"/>
                  <a:pt x="347" y="756"/>
                  <a:pt x="347" y="754"/>
                </a:cubicBezTo>
                <a:cubicBezTo>
                  <a:pt x="346" y="754"/>
                  <a:pt x="346" y="755"/>
                  <a:pt x="346" y="755"/>
                </a:cubicBezTo>
                <a:cubicBezTo>
                  <a:pt x="345" y="756"/>
                  <a:pt x="345" y="756"/>
                  <a:pt x="345" y="757"/>
                </a:cubicBezTo>
                <a:cubicBezTo>
                  <a:pt x="344" y="757"/>
                  <a:pt x="343" y="756"/>
                  <a:pt x="343" y="756"/>
                </a:cubicBezTo>
                <a:cubicBezTo>
                  <a:pt x="342" y="755"/>
                  <a:pt x="342" y="755"/>
                  <a:pt x="341" y="755"/>
                </a:cubicBezTo>
                <a:cubicBezTo>
                  <a:pt x="341" y="754"/>
                  <a:pt x="340" y="754"/>
                  <a:pt x="340" y="755"/>
                </a:cubicBezTo>
                <a:cubicBezTo>
                  <a:pt x="340" y="755"/>
                  <a:pt x="340" y="755"/>
                  <a:pt x="340" y="755"/>
                </a:cubicBezTo>
                <a:cubicBezTo>
                  <a:pt x="340" y="756"/>
                  <a:pt x="340" y="756"/>
                  <a:pt x="340" y="756"/>
                </a:cubicBezTo>
                <a:cubicBezTo>
                  <a:pt x="339" y="756"/>
                  <a:pt x="338" y="756"/>
                  <a:pt x="337" y="756"/>
                </a:cubicBezTo>
                <a:cubicBezTo>
                  <a:pt x="336" y="755"/>
                  <a:pt x="337" y="755"/>
                  <a:pt x="337" y="755"/>
                </a:cubicBezTo>
                <a:cubicBezTo>
                  <a:pt x="337" y="754"/>
                  <a:pt x="336" y="753"/>
                  <a:pt x="334" y="753"/>
                </a:cubicBezTo>
                <a:cubicBezTo>
                  <a:pt x="333" y="753"/>
                  <a:pt x="332" y="753"/>
                  <a:pt x="332" y="752"/>
                </a:cubicBezTo>
                <a:cubicBezTo>
                  <a:pt x="332" y="751"/>
                  <a:pt x="332" y="751"/>
                  <a:pt x="331" y="750"/>
                </a:cubicBezTo>
                <a:cubicBezTo>
                  <a:pt x="331" y="751"/>
                  <a:pt x="330" y="752"/>
                  <a:pt x="330" y="752"/>
                </a:cubicBezTo>
                <a:cubicBezTo>
                  <a:pt x="330" y="752"/>
                  <a:pt x="329" y="752"/>
                  <a:pt x="329" y="751"/>
                </a:cubicBezTo>
                <a:cubicBezTo>
                  <a:pt x="329" y="752"/>
                  <a:pt x="328" y="752"/>
                  <a:pt x="328" y="753"/>
                </a:cubicBezTo>
                <a:cubicBezTo>
                  <a:pt x="328" y="753"/>
                  <a:pt x="328" y="753"/>
                  <a:pt x="329" y="754"/>
                </a:cubicBezTo>
                <a:cubicBezTo>
                  <a:pt x="328" y="754"/>
                  <a:pt x="328" y="755"/>
                  <a:pt x="327" y="755"/>
                </a:cubicBezTo>
                <a:cubicBezTo>
                  <a:pt x="327" y="755"/>
                  <a:pt x="327" y="755"/>
                  <a:pt x="327" y="755"/>
                </a:cubicBezTo>
                <a:cubicBezTo>
                  <a:pt x="327" y="753"/>
                  <a:pt x="327" y="752"/>
                  <a:pt x="327" y="751"/>
                </a:cubicBezTo>
                <a:cubicBezTo>
                  <a:pt x="327" y="750"/>
                  <a:pt x="326" y="749"/>
                  <a:pt x="328" y="748"/>
                </a:cubicBezTo>
                <a:cubicBezTo>
                  <a:pt x="328" y="747"/>
                  <a:pt x="328" y="746"/>
                  <a:pt x="328" y="745"/>
                </a:cubicBezTo>
                <a:cubicBezTo>
                  <a:pt x="329" y="744"/>
                  <a:pt x="329" y="743"/>
                  <a:pt x="329" y="742"/>
                </a:cubicBezTo>
                <a:cubicBezTo>
                  <a:pt x="329" y="741"/>
                  <a:pt x="329" y="741"/>
                  <a:pt x="329" y="740"/>
                </a:cubicBezTo>
                <a:cubicBezTo>
                  <a:pt x="330" y="740"/>
                  <a:pt x="329" y="738"/>
                  <a:pt x="330" y="737"/>
                </a:cubicBezTo>
                <a:cubicBezTo>
                  <a:pt x="330" y="737"/>
                  <a:pt x="330" y="737"/>
                  <a:pt x="331" y="738"/>
                </a:cubicBezTo>
                <a:cubicBezTo>
                  <a:pt x="331" y="738"/>
                  <a:pt x="331" y="738"/>
                  <a:pt x="331" y="738"/>
                </a:cubicBezTo>
                <a:cubicBezTo>
                  <a:pt x="332" y="737"/>
                  <a:pt x="331" y="736"/>
                  <a:pt x="332" y="736"/>
                </a:cubicBezTo>
                <a:cubicBezTo>
                  <a:pt x="332" y="735"/>
                  <a:pt x="331" y="735"/>
                  <a:pt x="332" y="734"/>
                </a:cubicBezTo>
                <a:cubicBezTo>
                  <a:pt x="333" y="734"/>
                  <a:pt x="332" y="733"/>
                  <a:pt x="332" y="733"/>
                </a:cubicBezTo>
                <a:cubicBezTo>
                  <a:pt x="332" y="733"/>
                  <a:pt x="332" y="732"/>
                  <a:pt x="332" y="732"/>
                </a:cubicBezTo>
                <a:cubicBezTo>
                  <a:pt x="334" y="732"/>
                  <a:pt x="336" y="732"/>
                  <a:pt x="338" y="732"/>
                </a:cubicBezTo>
                <a:cubicBezTo>
                  <a:pt x="338" y="732"/>
                  <a:pt x="338" y="733"/>
                  <a:pt x="338" y="734"/>
                </a:cubicBezTo>
                <a:cubicBezTo>
                  <a:pt x="338" y="734"/>
                  <a:pt x="337" y="734"/>
                  <a:pt x="337" y="735"/>
                </a:cubicBezTo>
                <a:cubicBezTo>
                  <a:pt x="337" y="735"/>
                  <a:pt x="337" y="736"/>
                  <a:pt x="337" y="736"/>
                </a:cubicBezTo>
                <a:cubicBezTo>
                  <a:pt x="337" y="737"/>
                  <a:pt x="337" y="737"/>
                  <a:pt x="337" y="738"/>
                </a:cubicBezTo>
                <a:cubicBezTo>
                  <a:pt x="337" y="739"/>
                  <a:pt x="336" y="739"/>
                  <a:pt x="336" y="741"/>
                </a:cubicBezTo>
                <a:cubicBezTo>
                  <a:pt x="336" y="741"/>
                  <a:pt x="336" y="742"/>
                  <a:pt x="336" y="743"/>
                </a:cubicBezTo>
                <a:cubicBezTo>
                  <a:pt x="336" y="744"/>
                  <a:pt x="336" y="745"/>
                  <a:pt x="337" y="740"/>
                </a:cubicBezTo>
                <a:cubicBezTo>
                  <a:pt x="337" y="734"/>
                  <a:pt x="337" y="734"/>
                  <a:pt x="337" y="734"/>
                </a:cubicBezTo>
                <a:cubicBezTo>
                  <a:pt x="337" y="734"/>
                  <a:pt x="337" y="734"/>
                  <a:pt x="337" y="734"/>
                </a:cubicBezTo>
                <a:cubicBezTo>
                  <a:pt x="337" y="734"/>
                  <a:pt x="337" y="733"/>
                  <a:pt x="336" y="734"/>
                </a:cubicBezTo>
                <a:cubicBezTo>
                  <a:pt x="336" y="734"/>
                  <a:pt x="337" y="734"/>
                  <a:pt x="337" y="740"/>
                </a:cubicBezTo>
                <a:moveTo>
                  <a:pt x="333" y="741"/>
                </a:moveTo>
                <a:cubicBezTo>
                  <a:pt x="333" y="742"/>
                  <a:pt x="334" y="742"/>
                  <a:pt x="334" y="741"/>
                </a:cubicBezTo>
                <a:cubicBezTo>
                  <a:pt x="334" y="741"/>
                  <a:pt x="333" y="741"/>
                  <a:pt x="333" y="741"/>
                </a:cubicBezTo>
                <a:moveTo>
                  <a:pt x="349" y="756"/>
                </a:moveTo>
                <a:cubicBezTo>
                  <a:pt x="349" y="756"/>
                  <a:pt x="349" y="756"/>
                  <a:pt x="350" y="756"/>
                </a:cubicBezTo>
                <a:cubicBezTo>
                  <a:pt x="349" y="756"/>
                  <a:pt x="349" y="755"/>
                  <a:pt x="349" y="755"/>
                </a:cubicBezTo>
                <a:cubicBezTo>
                  <a:pt x="349" y="755"/>
                  <a:pt x="349" y="756"/>
                  <a:pt x="349" y="756"/>
                </a:cubicBezTo>
                <a:cubicBezTo>
                  <a:pt x="349" y="756"/>
                  <a:pt x="349" y="756"/>
                  <a:pt x="349" y="756"/>
                </a:cubicBezTo>
                <a:moveTo>
                  <a:pt x="275" y="103"/>
                </a:moveTo>
                <a:cubicBezTo>
                  <a:pt x="273" y="104"/>
                  <a:pt x="272" y="105"/>
                  <a:pt x="271" y="105"/>
                </a:cubicBezTo>
                <a:cubicBezTo>
                  <a:pt x="271" y="105"/>
                  <a:pt x="270" y="104"/>
                  <a:pt x="270" y="103"/>
                </a:cubicBezTo>
                <a:cubicBezTo>
                  <a:pt x="270" y="102"/>
                  <a:pt x="270" y="101"/>
                  <a:pt x="270" y="100"/>
                </a:cubicBezTo>
                <a:cubicBezTo>
                  <a:pt x="270" y="98"/>
                  <a:pt x="270" y="96"/>
                  <a:pt x="269" y="94"/>
                </a:cubicBezTo>
                <a:cubicBezTo>
                  <a:pt x="269" y="94"/>
                  <a:pt x="269" y="92"/>
                  <a:pt x="269" y="92"/>
                </a:cubicBezTo>
                <a:cubicBezTo>
                  <a:pt x="268" y="91"/>
                  <a:pt x="267" y="91"/>
                  <a:pt x="266" y="92"/>
                </a:cubicBezTo>
                <a:cubicBezTo>
                  <a:pt x="265" y="92"/>
                  <a:pt x="265" y="91"/>
                  <a:pt x="265" y="91"/>
                </a:cubicBezTo>
                <a:cubicBezTo>
                  <a:pt x="264" y="90"/>
                  <a:pt x="265" y="89"/>
                  <a:pt x="264" y="88"/>
                </a:cubicBezTo>
                <a:cubicBezTo>
                  <a:pt x="262" y="88"/>
                  <a:pt x="262" y="86"/>
                  <a:pt x="262" y="85"/>
                </a:cubicBezTo>
                <a:cubicBezTo>
                  <a:pt x="262" y="85"/>
                  <a:pt x="261" y="85"/>
                  <a:pt x="261" y="84"/>
                </a:cubicBezTo>
                <a:cubicBezTo>
                  <a:pt x="262" y="83"/>
                  <a:pt x="260" y="82"/>
                  <a:pt x="260" y="80"/>
                </a:cubicBezTo>
                <a:cubicBezTo>
                  <a:pt x="262" y="79"/>
                  <a:pt x="264" y="79"/>
                  <a:pt x="265" y="77"/>
                </a:cubicBezTo>
                <a:cubicBezTo>
                  <a:pt x="266" y="77"/>
                  <a:pt x="266" y="77"/>
                  <a:pt x="267" y="77"/>
                </a:cubicBezTo>
                <a:cubicBezTo>
                  <a:pt x="268" y="77"/>
                  <a:pt x="268" y="76"/>
                  <a:pt x="269" y="76"/>
                </a:cubicBezTo>
                <a:cubicBezTo>
                  <a:pt x="269" y="78"/>
                  <a:pt x="271" y="80"/>
                  <a:pt x="271" y="82"/>
                </a:cubicBezTo>
                <a:cubicBezTo>
                  <a:pt x="272" y="82"/>
                  <a:pt x="271" y="84"/>
                  <a:pt x="272" y="84"/>
                </a:cubicBezTo>
                <a:cubicBezTo>
                  <a:pt x="273" y="85"/>
                  <a:pt x="273" y="86"/>
                  <a:pt x="274" y="87"/>
                </a:cubicBezTo>
                <a:cubicBezTo>
                  <a:pt x="273" y="89"/>
                  <a:pt x="275" y="91"/>
                  <a:pt x="275" y="94"/>
                </a:cubicBezTo>
                <a:cubicBezTo>
                  <a:pt x="275" y="95"/>
                  <a:pt x="275" y="96"/>
                  <a:pt x="274" y="96"/>
                </a:cubicBezTo>
                <a:cubicBezTo>
                  <a:pt x="274" y="97"/>
                  <a:pt x="273" y="98"/>
                  <a:pt x="274" y="98"/>
                </a:cubicBezTo>
                <a:cubicBezTo>
                  <a:pt x="275" y="100"/>
                  <a:pt x="274" y="101"/>
                  <a:pt x="275" y="103"/>
                </a:cubicBezTo>
                <a:moveTo>
                  <a:pt x="494" y="137"/>
                </a:moveTo>
                <a:cubicBezTo>
                  <a:pt x="503" y="140"/>
                  <a:pt x="503" y="140"/>
                  <a:pt x="503" y="140"/>
                </a:cubicBezTo>
                <a:cubicBezTo>
                  <a:pt x="504" y="141"/>
                  <a:pt x="505" y="141"/>
                  <a:pt x="504" y="142"/>
                </a:cubicBezTo>
                <a:cubicBezTo>
                  <a:pt x="503" y="142"/>
                  <a:pt x="503" y="142"/>
                  <a:pt x="503" y="142"/>
                </a:cubicBezTo>
                <a:cubicBezTo>
                  <a:pt x="503" y="143"/>
                  <a:pt x="503" y="144"/>
                  <a:pt x="503" y="145"/>
                </a:cubicBezTo>
                <a:cubicBezTo>
                  <a:pt x="502" y="146"/>
                  <a:pt x="502" y="146"/>
                  <a:pt x="502" y="147"/>
                </a:cubicBezTo>
                <a:cubicBezTo>
                  <a:pt x="501" y="147"/>
                  <a:pt x="499" y="148"/>
                  <a:pt x="498" y="146"/>
                </a:cubicBezTo>
                <a:cubicBezTo>
                  <a:pt x="498" y="146"/>
                  <a:pt x="498" y="146"/>
                  <a:pt x="497" y="146"/>
                </a:cubicBezTo>
                <a:cubicBezTo>
                  <a:pt x="495" y="147"/>
                  <a:pt x="494" y="145"/>
                  <a:pt x="492" y="145"/>
                </a:cubicBezTo>
                <a:cubicBezTo>
                  <a:pt x="492" y="144"/>
                  <a:pt x="490" y="145"/>
                  <a:pt x="490" y="144"/>
                </a:cubicBezTo>
                <a:cubicBezTo>
                  <a:pt x="489" y="144"/>
                  <a:pt x="488" y="143"/>
                  <a:pt x="487" y="143"/>
                </a:cubicBezTo>
                <a:cubicBezTo>
                  <a:pt x="486" y="143"/>
                  <a:pt x="486" y="143"/>
                  <a:pt x="486" y="143"/>
                </a:cubicBezTo>
                <a:cubicBezTo>
                  <a:pt x="486" y="142"/>
                  <a:pt x="486" y="142"/>
                  <a:pt x="485" y="141"/>
                </a:cubicBezTo>
                <a:cubicBezTo>
                  <a:pt x="485" y="140"/>
                  <a:pt x="484" y="140"/>
                  <a:pt x="483" y="141"/>
                </a:cubicBezTo>
                <a:cubicBezTo>
                  <a:pt x="482" y="142"/>
                  <a:pt x="482" y="141"/>
                  <a:pt x="481" y="141"/>
                </a:cubicBezTo>
                <a:cubicBezTo>
                  <a:pt x="481" y="141"/>
                  <a:pt x="480" y="141"/>
                  <a:pt x="480" y="141"/>
                </a:cubicBezTo>
                <a:cubicBezTo>
                  <a:pt x="480" y="141"/>
                  <a:pt x="479" y="141"/>
                  <a:pt x="479" y="141"/>
                </a:cubicBezTo>
                <a:cubicBezTo>
                  <a:pt x="479" y="141"/>
                  <a:pt x="479" y="141"/>
                  <a:pt x="478" y="141"/>
                </a:cubicBezTo>
                <a:cubicBezTo>
                  <a:pt x="477" y="141"/>
                  <a:pt x="478" y="140"/>
                  <a:pt x="477" y="140"/>
                </a:cubicBezTo>
                <a:cubicBezTo>
                  <a:pt x="477" y="139"/>
                  <a:pt x="476" y="139"/>
                  <a:pt x="476" y="138"/>
                </a:cubicBezTo>
                <a:cubicBezTo>
                  <a:pt x="476" y="137"/>
                  <a:pt x="475" y="136"/>
                  <a:pt x="476" y="135"/>
                </a:cubicBezTo>
                <a:cubicBezTo>
                  <a:pt x="477" y="134"/>
                  <a:pt x="477" y="133"/>
                  <a:pt x="478" y="132"/>
                </a:cubicBezTo>
                <a:cubicBezTo>
                  <a:pt x="478" y="133"/>
                  <a:pt x="479" y="134"/>
                  <a:pt x="479" y="135"/>
                </a:cubicBezTo>
                <a:cubicBezTo>
                  <a:pt x="480" y="135"/>
                  <a:pt x="481" y="135"/>
                  <a:pt x="481" y="134"/>
                </a:cubicBezTo>
                <a:cubicBezTo>
                  <a:pt x="482" y="134"/>
                  <a:pt x="484" y="134"/>
                  <a:pt x="485" y="134"/>
                </a:cubicBezTo>
                <a:cubicBezTo>
                  <a:pt x="485" y="134"/>
                  <a:pt x="485" y="134"/>
                  <a:pt x="485" y="134"/>
                </a:cubicBezTo>
                <a:cubicBezTo>
                  <a:pt x="485" y="135"/>
                  <a:pt x="486" y="135"/>
                  <a:pt x="487" y="136"/>
                </a:cubicBezTo>
                <a:cubicBezTo>
                  <a:pt x="487" y="136"/>
                  <a:pt x="488" y="136"/>
                  <a:pt x="489" y="136"/>
                </a:cubicBezTo>
                <a:cubicBezTo>
                  <a:pt x="489" y="136"/>
                  <a:pt x="490" y="136"/>
                  <a:pt x="490" y="136"/>
                </a:cubicBezTo>
                <a:cubicBezTo>
                  <a:pt x="492" y="137"/>
                  <a:pt x="492" y="138"/>
                  <a:pt x="494" y="138"/>
                </a:cubicBezTo>
                <a:cubicBezTo>
                  <a:pt x="495" y="139"/>
                  <a:pt x="497" y="139"/>
                  <a:pt x="498" y="139"/>
                </a:cubicBezTo>
                <a:cubicBezTo>
                  <a:pt x="499" y="139"/>
                  <a:pt x="499" y="139"/>
                  <a:pt x="500" y="139"/>
                </a:cubicBezTo>
                <a:cubicBezTo>
                  <a:pt x="501" y="140"/>
                  <a:pt x="502" y="140"/>
                  <a:pt x="494" y="137"/>
                </a:cubicBezTo>
                <a:cubicBezTo>
                  <a:pt x="485" y="135"/>
                  <a:pt x="485" y="135"/>
                  <a:pt x="485" y="135"/>
                </a:cubicBezTo>
                <a:cubicBezTo>
                  <a:pt x="485" y="135"/>
                  <a:pt x="485" y="135"/>
                  <a:pt x="485" y="135"/>
                </a:cubicBezTo>
                <a:cubicBezTo>
                  <a:pt x="484" y="135"/>
                  <a:pt x="484" y="135"/>
                  <a:pt x="485" y="136"/>
                </a:cubicBezTo>
                <a:cubicBezTo>
                  <a:pt x="485" y="136"/>
                  <a:pt x="485" y="135"/>
                  <a:pt x="494" y="137"/>
                </a:cubicBezTo>
                <a:moveTo>
                  <a:pt x="478" y="138"/>
                </a:moveTo>
                <a:cubicBezTo>
                  <a:pt x="478" y="138"/>
                  <a:pt x="478" y="138"/>
                  <a:pt x="478" y="138"/>
                </a:cubicBezTo>
                <a:cubicBezTo>
                  <a:pt x="478" y="138"/>
                  <a:pt x="478" y="138"/>
                  <a:pt x="478" y="138"/>
                </a:cubicBezTo>
                <a:cubicBezTo>
                  <a:pt x="478" y="138"/>
                  <a:pt x="478" y="138"/>
                  <a:pt x="479" y="138"/>
                </a:cubicBezTo>
                <a:cubicBezTo>
                  <a:pt x="478" y="138"/>
                  <a:pt x="478" y="138"/>
                  <a:pt x="478" y="138"/>
                </a:cubicBezTo>
                <a:moveTo>
                  <a:pt x="745" y="393"/>
                </a:moveTo>
                <a:cubicBezTo>
                  <a:pt x="745" y="393"/>
                  <a:pt x="746" y="393"/>
                  <a:pt x="746" y="393"/>
                </a:cubicBezTo>
                <a:cubicBezTo>
                  <a:pt x="746" y="393"/>
                  <a:pt x="747" y="393"/>
                  <a:pt x="747" y="393"/>
                </a:cubicBezTo>
                <a:cubicBezTo>
                  <a:pt x="747" y="392"/>
                  <a:pt x="747" y="392"/>
                  <a:pt x="747" y="392"/>
                </a:cubicBezTo>
                <a:cubicBezTo>
                  <a:pt x="746" y="392"/>
                  <a:pt x="746" y="392"/>
                  <a:pt x="746" y="392"/>
                </a:cubicBezTo>
                <a:cubicBezTo>
                  <a:pt x="747" y="391"/>
                  <a:pt x="747" y="390"/>
                  <a:pt x="749" y="390"/>
                </a:cubicBezTo>
                <a:cubicBezTo>
                  <a:pt x="750" y="390"/>
                  <a:pt x="751" y="388"/>
                  <a:pt x="752" y="389"/>
                </a:cubicBezTo>
                <a:cubicBezTo>
                  <a:pt x="752" y="389"/>
                  <a:pt x="753" y="389"/>
                  <a:pt x="753" y="390"/>
                </a:cubicBezTo>
                <a:cubicBezTo>
                  <a:pt x="752" y="390"/>
                  <a:pt x="752" y="390"/>
                  <a:pt x="752" y="391"/>
                </a:cubicBezTo>
                <a:cubicBezTo>
                  <a:pt x="751" y="391"/>
                  <a:pt x="750" y="392"/>
                  <a:pt x="750" y="392"/>
                </a:cubicBezTo>
                <a:cubicBezTo>
                  <a:pt x="750" y="393"/>
                  <a:pt x="751" y="393"/>
                  <a:pt x="751" y="394"/>
                </a:cubicBezTo>
                <a:cubicBezTo>
                  <a:pt x="751" y="394"/>
                  <a:pt x="751" y="394"/>
                  <a:pt x="751" y="394"/>
                </a:cubicBezTo>
                <a:cubicBezTo>
                  <a:pt x="751" y="394"/>
                  <a:pt x="750" y="394"/>
                  <a:pt x="750" y="394"/>
                </a:cubicBezTo>
                <a:cubicBezTo>
                  <a:pt x="750" y="394"/>
                  <a:pt x="750" y="394"/>
                  <a:pt x="750" y="395"/>
                </a:cubicBezTo>
                <a:cubicBezTo>
                  <a:pt x="750" y="395"/>
                  <a:pt x="751" y="394"/>
                  <a:pt x="751" y="394"/>
                </a:cubicBezTo>
                <a:cubicBezTo>
                  <a:pt x="751" y="394"/>
                  <a:pt x="752" y="394"/>
                  <a:pt x="752" y="393"/>
                </a:cubicBezTo>
                <a:cubicBezTo>
                  <a:pt x="752" y="392"/>
                  <a:pt x="752" y="392"/>
                  <a:pt x="752" y="391"/>
                </a:cubicBezTo>
                <a:cubicBezTo>
                  <a:pt x="752" y="391"/>
                  <a:pt x="753" y="391"/>
                  <a:pt x="753" y="390"/>
                </a:cubicBezTo>
                <a:cubicBezTo>
                  <a:pt x="753" y="390"/>
                  <a:pt x="753" y="390"/>
                  <a:pt x="754" y="391"/>
                </a:cubicBezTo>
                <a:cubicBezTo>
                  <a:pt x="754" y="391"/>
                  <a:pt x="754" y="391"/>
                  <a:pt x="754" y="392"/>
                </a:cubicBezTo>
                <a:cubicBezTo>
                  <a:pt x="754" y="392"/>
                  <a:pt x="754" y="392"/>
                  <a:pt x="754" y="392"/>
                </a:cubicBezTo>
                <a:cubicBezTo>
                  <a:pt x="754" y="392"/>
                  <a:pt x="753" y="392"/>
                  <a:pt x="753" y="392"/>
                </a:cubicBezTo>
                <a:cubicBezTo>
                  <a:pt x="753" y="392"/>
                  <a:pt x="753" y="392"/>
                  <a:pt x="753" y="393"/>
                </a:cubicBezTo>
                <a:cubicBezTo>
                  <a:pt x="753" y="393"/>
                  <a:pt x="753" y="392"/>
                  <a:pt x="754" y="392"/>
                </a:cubicBezTo>
                <a:cubicBezTo>
                  <a:pt x="755" y="391"/>
                  <a:pt x="755" y="391"/>
                  <a:pt x="756" y="391"/>
                </a:cubicBezTo>
                <a:cubicBezTo>
                  <a:pt x="757" y="389"/>
                  <a:pt x="756" y="387"/>
                  <a:pt x="758" y="386"/>
                </a:cubicBezTo>
                <a:cubicBezTo>
                  <a:pt x="759" y="386"/>
                  <a:pt x="760" y="386"/>
                  <a:pt x="762" y="386"/>
                </a:cubicBezTo>
                <a:cubicBezTo>
                  <a:pt x="762" y="387"/>
                  <a:pt x="762" y="386"/>
                  <a:pt x="762" y="386"/>
                </a:cubicBezTo>
                <a:cubicBezTo>
                  <a:pt x="762" y="386"/>
                  <a:pt x="761" y="386"/>
                  <a:pt x="761" y="386"/>
                </a:cubicBezTo>
                <a:cubicBezTo>
                  <a:pt x="761" y="386"/>
                  <a:pt x="761" y="387"/>
                  <a:pt x="761" y="387"/>
                </a:cubicBezTo>
                <a:cubicBezTo>
                  <a:pt x="761" y="387"/>
                  <a:pt x="762" y="387"/>
                  <a:pt x="762" y="387"/>
                </a:cubicBezTo>
                <a:cubicBezTo>
                  <a:pt x="762" y="387"/>
                  <a:pt x="762" y="387"/>
                  <a:pt x="762" y="386"/>
                </a:cubicBezTo>
                <a:cubicBezTo>
                  <a:pt x="761" y="386"/>
                  <a:pt x="762" y="385"/>
                  <a:pt x="762" y="385"/>
                </a:cubicBezTo>
                <a:cubicBezTo>
                  <a:pt x="763" y="385"/>
                  <a:pt x="764" y="385"/>
                  <a:pt x="765" y="384"/>
                </a:cubicBezTo>
                <a:cubicBezTo>
                  <a:pt x="765" y="384"/>
                  <a:pt x="766" y="384"/>
                  <a:pt x="767" y="384"/>
                </a:cubicBezTo>
                <a:cubicBezTo>
                  <a:pt x="767" y="384"/>
                  <a:pt x="767" y="384"/>
                  <a:pt x="767" y="383"/>
                </a:cubicBezTo>
                <a:cubicBezTo>
                  <a:pt x="768" y="384"/>
                  <a:pt x="768" y="384"/>
                  <a:pt x="769" y="385"/>
                </a:cubicBezTo>
                <a:cubicBezTo>
                  <a:pt x="769" y="393"/>
                  <a:pt x="769" y="393"/>
                  <a:pt x="769" y="393"/>
                </a:cubicBezTo>
                <a:cubicBezTo>
                  <a:pt x="768" y="393"/>
                  <a:pt x="767" y="393"/>
                  <a:pt x="766" y="394"/>
                </a:cubicBezTo>
                <a:cubicBezTo>
                  <a:pt x="766" y="394"/>
                  <a:pt x="764" y="393"/>
                  <a:pt x="764" y="394"/>
                </a:cubicBezTo>
                <a:cubicBezTo>
                  <a:pt x="762" y="395"/>
                  <a:pt x="760" y="395"/>
                  <a:pt x="759" y="395"/>
                </a:cubicBezTo>
                <a:cubicBezTo>
                  <a:pt x="758" y="395"/>
                  <a:pt x="757" y="395"/>
                  <a:pt x="756" y="395"/>
                </a:cubicBezTo>
                <a:cubicBezTo>
                  <a:pt x="755" y="396"/>
                  <a:pt x="754" y="396"/>
                  <a:pt x="753" y="396"/>
                </a:cubicBezTo>
                <a:cubicBezTo>
                  <a:pt x="753" y="396"/>
                  <a:pt x="752" y="397"/>
                  <a:pt x="751" y="398"/>
                </a:cubicBezTo>
                <a:cubicBezTo>
                  <a:pt x="751" y="397"/>
                  <a:pt x="751" y="397"/>
                  <a:pt x="750" y="397"/>
                </a:cubicBezTo>
                <a:cubicBezTo>
                  <a:pt x="750" y="397"/>
                  <a:pt x="750" y="397"/>
                  <a:pt x="749" y="398"/>
                </a:cubicBezTo>
                <a:cubicBezTo>
                  <a:pt x="749" y="397"/>
                  <a:pt x="749" y="395"/>
                  <a:pt x="749" y="394"/>
                </a:cubicBezTo>
                <a:cubicBezTo>
                  <a:pt x="749" y="394"/>
                  <a:pt x="748" y="394"/>
                  <a:pt x="748" y="394"/>
                </a:cubicBezTo>
                <a:cubicBezTo>
                  <a:pt x="747" y="394"/>
                  <a:pt x="746" y="394"/>
                  <a:pt x="745" y="394"/>
                </a:cubicBezTo>
                <a:cubicBezTo>
                  <a:pt x="745" y="394"/>
                  <a:pt x="745" y="393"/>
                  <a:pt x="745" y="393"/>
                </a:cubicBezTo>
                <a:moveTo>
                  <a:pt x="758" y="390"/>
                </a:moveTo>
                <a:cubicBezTo>
                  <a:pt x="758" y="389"/>
                  <a:pt x="758" y="389"/>
                  <a:pt x="758" y="389"/>
                </a:cubicBezTo>
                <a:cubicBezTo>
                  <a:pt x="758" y="389"/>
                  <a:pt x="758" y="389"/>
                  <a:pt x="758" y="389"/>
                </a:cubicBezTo>
                <a:cubicBezTo>
                  <a:pt x="758" y="390"/>
                  <a:pt x="758" y="390"/>
                  <a:pt x="758" y="390"/>
                </a:cubicBezTo>
                <a:cubicBezTo>
                  <a:pt x="758" y="390"/>
                  <a:pt x="758" y="390"/>
                  <a:pt x="758" y="390"/>
                </a:cubicBezTo>
                <a:moveTo>
                  <a:pt x="759" y="393"/>
                </a:moveTo>
                <a:cubicBezTo>
                  <a:pt x="759" y="393"/>
                  <a:pt x="759" y="393"/>
                  <a:pt x="759" y="393"/>
                </a:cubicBezTo>
                <a:cubicBezTo>
                  <a:pt x="759" y="393"/>
                  <a:pt x="759" y="394"/>
                  <a:pt x="759" y="394"/>
                </a:cubicBezTo>
                <a:cubicBezTo>
                  <a:pt x="759" y="394"/>
                  <a:pt x="759" y="394"/>
                  <a:pt x="759" y="393"/>
                </a:cubicBezTo>
                <a:cubicBezTo>
                  <a:pt x="759" y="393"/>
                  <a:pt x="759" y="393"/>
                  <a:pt x="759" y="393"/>
                </a:cubicBezTo>
                <a:moveTo>
                  <a:pt x="753" y="413"/>
                </a:moveTo>
                <a:cubicBezTo>
                  <a:pt x="752" y="414"/>
                  <a:pt x="752" y="414"/>
                  <a:pt x="751" y="415"/>
                </a:cubicBezTo>
                <a:cubicBezTo>
                  <a:pt x="751" y="414"/>
                  <a:pt x="750" y="413"/>
                  <a:pt x="750" y="412"/>
                </a:cubicBezTo>
                <a:cubicBezTo>
                  <a:pt x="750" y="411"/>
                  <a:pt x="750" y="411"/>
                  <a:pt x="751" y="410"/>
                </a:cubicBezTo>
                <a:cubicBezTo>
                  <a:pt x="749" y="409"/>
                  <a:pt x="749" y="409"/>
                  <a:pt x="749" y="409"/>
                </a:cubicBezTo>
                <a:cubicBezTo>
                  <a:pt x="749" y="409"/>
                  <a:pt x="749" y="410"/>
                  <a:pt x="748" y="410"/>
                </a:cubicBezTo>
                <a:cubicBezTo>
                  <a:pt x="748" y="409"/>
                  <a:pt x="748" y="408"/>
                  <a:pt x="748" y="407"/>
                </a:cubicBezTo>
                <a:cubicBezTo>
                  <a:pt x="748" y="407"/>
                  <a:pt x="749" y="407"/>
                  <a:pt x="749" y="407"/>
                </a:cubicBezTo>
                <a:cubicBezTo>
                  <a:pt x="749" y="407"/>
                  <a:pt x="749" y="407"/>
                  <a:pt x="749" y="407"/>
                </a:cubicBezTo>
                <a:cubicBezTo>
                  <a:pt x="750" y="408"/>
                  <a:pt x="751" y="408"/>
                  <a:pt x="752" y="409"/>
                </a:cubicBezTo>
                <a:cubicBezTo>
                  <a:pt x="753" y="409"/>
                  <a:pt x="753" y="409"/>
                  <a:pt x="754" y="409"/>
                </a:cubicBezTo>
                <a:cubicBezTo>
                  <a:pt x="754" y="408"/>
                  <a:pt x="755" y="408"/>
                  <a:pt x="755" y="408"/>
                </a:cubicBezTo>
                <a:cubicBezTo>
                  <a:pt x="756" y="408"/>
                  <a:pt x="756" y="409"/>
                  <a:pt x="756" y="409"/>
                </a:cubicBezTo>
                <a:cubicBezTo>
                  <a:pt x="758" y="409"/>
                  <a:pt x="759" y="409"/>
                  <a:pt x="761" y="409"/>
                </a:cubicBezTo>
                <a:cubicBezTo>
                  <a:pt x="761" y="410"/>
                  <a:pt x="763" y="410"/>
                  <a:pt x="764" y="410"/>
                </a:cubicBezTo>
                <a:cubicBezTo>
                  <a:pt x="765" y="410"/>
                  <a:pt x="767" y="411"/>
                  <a:pt x="769" y="411"/>
                </a:cubicBezTo>
                <a:cubicBezTo>
                  <a:pt x="769" y="411"/>
                  <a:pt x="769" y="412"/>
                  <a:pt x="769" y="412"/>
                </a:cubicBezTo>
                <a:cubicBezTo>
                  <a:pt x="769" y="414"/>
                  <a:pt x="769" y="417"/>
                  <a:pt x="769" y="419"/>
                </a:cubicBezTo>
                <a:cubicBezTo>
                  <a:pt x="768" y="420"/>
                  <a:pt x="766" y="419"/>
                  <a:pt x="765" y="419"/>
                </a:cubicBezTo>
                <a:cubicBezTo>
                  <a:pt x="765" y="419"/>
                  <a:pt x="764" y="419"/>
                  <a:pt x="764" y="419"/>
                </a:cubicBezTo>
                <a:cubicBezTo>
                  <a:pt x="764" y="418"/>
                  <a:pt x="762" y="419"/>
                  <a:pt x="761" y="418"/>
                </a:cubicBezTo>
                <a:cubicBezTo>
                  <a:pt x="760" y="418"/>
                  <a:pt x="759" y="416"/>
                  <a:pt x="757" y="417"/>
                </a:cubicBezTo>
                <a:cubicBezTo>
                  <a:pt x="756" y="416"/>
                  <a:pt x="755" y="415"/>
                  <a:pt x="754" y="416"/>
                </a:cubicBezTo>
                <a:cubicBezTo>
                  <a:pt x="754" y="416"/>
                  <a:pt x="753" y="415"/>
                  <a:pt x="753" y="415"/>
                </a:cubicBezTo>
                <a:cubicBezTo>
                  <a:pt x="753" y="415"/>
                  <a:pt x="753" y="414"/>
                  <a:pt x="753" y="413"/>
                </a:cubicBezTo>
                <a:cubicBezTo>
                  <a:pt x="753" y="413"/>
                  <a:pt x="753" y="413"/>
                  <a:pt x="753" y="413"/>
                </a:cubicBezTo>
                <a:cubicBezTo>
                  <a:pt x="753" y="413"/>
                  <a:pt x="753" y="414"/>
                  <a:pt x="753" y="414"/>
                </a:cubicBezTo>
                <a:cubicBezTo>
                  <a:pt x="753" y="414"/>
                  <a:pt x="753" y="414"/>
                  <a:pt x="753" y="414"/>
                </a:cubicBezTo>
                <a:cubicBezTo>
                  <a:pt x="753" y="414"/>
                  <a:pt x="753" y="413"/>
                  <a:pt x="754" y="413"/>
                </a:cubicBezTo>
                <a:cubicBezTo>
                  <a:pt x="754" y="413"/>
                  <a:pt x="753" y="413"/>
                  <a:pt x="753" y="413"/>
                </a:cubicBezTo>
                <a:moveTo>
                  <a:pt x="407" y="759"/>
                </a:moveTo>
                <a:cubicBezTo>
                  <a:pt x="408" y="760"/>
                  <a:pt x="406" y="760"/>
                  <a:pt x="406" y="761"/>
                </a:cubicBezTo>
                <a:cubicBezTo>
                  <a:pt x="407" y="761"/>
                  <a:pt x="406" y="762"/>
                  <a:pt x="406" y="762"/>
                </a:cubicBezTo>
                <a:cubicBezTo>
                  <a:pt x="405" y="761"/>
                  <a:pt x="405" y="763"/>
                  <a:pt x="403" y="763"/>
                </a:cubicBezTo>
                <a:cubicBezTo>
                  <a:pt x="403" y="763"/>
                  <a:pt x="404" y="763"/>
                  <a:pt x="404" y="763"/>
                </a:cubicBezTo>
                <a:cubicBezTo>
                  <a:pt x="404" y="763"/>
                  <a:pt x="404" y="762"/>
                  <a:pt x="404" y="762"/>
                </a:cubicBezTo>
                <a:cubicBezTo>
                  <a:pt x="403" y="762"/>
                  <a:pt x="403" y="762"/>
                  <a:pt x="403" y="762"/>
                </a:cubicBezTo>
                <a:cubicBezTo>
                  <a:pt x="403" y="762"/>
                  <a:pt x="403" y="763"/>
                  <a:pt x="403" y="763"/>
                </a:cubicBezTo>
                <a:cubicBezTo>
                  <a:pt x="403" y="763"/>
                  <a:pt x="401" y="765"/>
                  <a:pt x="401" y="765"/>
                </a:cubicBezTo>
                <a:cubicBezTo>
                  <a:pt x="400" y="765"/>
                  <a:pt x="399" y="765"/>
                  <a:pt x="398" y="764"/>
                </a:cubicBezTo>
                <a:cubicBezTo>
                  <a:pt x="398" y="764"/>
                  <a:pt x="397" y="764"/>
                  <a:pt x="397" y="763"/>
                </a:cubicBezTo>
                <a:cubicBezTo>
                  <a:pt x="396" y="762"/>
                  <a:pt x="395" y="761"/>
                  <a:pt x="393" y="761"/>
                </a:cubicBezTo>
                <a:cubicBezTo>
                  <a:pt x="393" y="761"/>
                  <a:pt x="393" y="760"/>
                  <a:pt x="394" y="760"/>
                </a:cubicBezTo>
                <a:cubicBezTo>
                  <a:pt x="394" y="760"/>
                  <a:pt x="395" y="760"/>
                  <a:pt x="396" y="760"/>
                </a:cubicBezTo>
                <a:cubicBezTo>
                  <a:pt x="397" y="760"/>
                  <a:pt x="397" y="759"/>
                  <a:pt x="398" y="759"/>
                </a:cubicBezTo>
                <a:cubicBezTo>
                  <a:pt x="399" y="759"/>
                  <a:pt x="399" y="759"/>
                  <a:pt x="399" y="759"/>
                </a:cubicBezTo>
                <a:cubicBezTo>
                  <a:pt x="399" y="759"/>
                  <a:pt x="399" y="760"/>
                  <a:pt x="399" y="761"/>
                </a:cubicBezTo>
                <a:cubicBezTo>
                  <a:pt x="399" y="761"/>
                  <a:pt x="399" y="760"/>
                  <a:pt x="399" y="760"/>
                </a:cubicBezTo>
                <a:cubicBezTo>
                  <a:pt x="399" y="760"/>
                  <a:pt x="399" y="760"/>
                  <a:pt x="398" y="760"/>
                </a:cubicBezTo>
                <a:cubicBezTo>
                  <a:pt x="398" y="760"/>
                  <a:pt x="398" y="761"/>
                  <a:pt x="398" y="761"/>
                </a:cubicBezTo>
                <a:cubicBezTo>
                  <a:pt x="398" y="762"/>
                  <a:pt x="398" y="762"/>
                  <a:pt x="399" y="762"/>
                </a:cubicBezTo>
                <a:cubicBezTo>
                  <a:pt x="399" y="762"/>
                  <a:pt x="400" y="761"/>
                  <a:pt x="399" y="761"/>
                </a:cubicBezTo>
                <a:cubicBezTo>
                  <a:pt x="399" y="760"/>
                  <a:pt x="400" y="760"/>
                  <a:pt x="400" y="760"/>
                </a:cubicBezTo>
                <a:cubicBezTo>
                  <a:pt x="400" y="759"/>
                  <a:pt x="399" y="759"/>
                  <a:pt x="399" y="759"/>
                </a:cubicBezTo>
                <a:cubicBezTo>
                  <a:pt x="399" y="758"/>
                  <a:pt x="400" y="757"/>
                  <a:pt x="400" y="757"/>
                </a:cubicBezTo>
                <a:cubicBezTo>
                  <a:pt x="402" y="757"/>
                  <a:pt x="402" y="756"/>
                  <a:pt x="404" y="755"/>
                </a:cubicBezTo>
                <a:cubicBezTo>
                  <a:pt x="403" y="753"/>
                  <a:pt x="403" y="753"/>
                  <a:pt x="404" y="752"/>
                </a:cubicBezTo>
                <a:cubicBezTo>
                  <a:pt x="404" y="747"/>
                  <a:pt x="404" y="747"/>
                  <a:pt x="404" y="747"/>
                </a:cubicBezTo>
                <a:cubicBezTo>
                  <a:pt x="405" y="746"/>
                  <a:pt x="406" y="748"/>
                  <a:pt x="407" y="748"/>
                </a:cubicBezTo>
                <a:cubicBezTo>
                  <a:pt x="408" y="748"/>
                  <a:pt x="409" y="747"/>
                  <a:pt x="409" y="748"/>
                </a:cubicBezTo>
                <a:cubicBezTo>
                  <a:pt x="410" y="748"/>
                  <a:pt x="411" y="749"/>
                  <a:pt x="411" y="749"/>
                </a:cubicBezTo>
                <a:cubicBezTo>
                  <a:pt x="411" y="750"/>
                  <a:pt x="411" y="751"/>
                  <a:pt x="411" y="752"/>
                </a:cubicBezTo>
                <a:cubicBezTo>
                  <a:pt x="410" y="753"/>
                  <a:pt x="410" y="754"/>
                  <a:pt x="409" y="755"/>
                </a:cubicBezTo>
                <a:cubicBezTo>
                  <a:pt x="409" y="757"/>
                  <a:pt x="408" y="758"/>
                  <a:pt x="408" y="759"/>
                </a:cubicBezTo>
                <a:cubicBezTo>
                  <a:pt x="408" y="759"/>
                  <a:pt x="408" y="759"/>
                  <a:pt x="407" y="759"/>
                </a:cubicBezTo>
                <a:cubicBezTo>
                  <a:pt x="407" y="759"/>
                  <a:pt x="407" y="759"/>
                  <a:pt x="407" y="759"/>
                </a:cubicBezTo>
                <a:cubicBezTo>
                  <a:pt x="408" y="759"/>
                  <a:pt x="408" y="759"/>
                  <a:pt x="407" y="759"/>
                </a:cubicBezTo>
                <a:cubicBezTo>
                  <a:pt x="407" y="758"/>
                  <a:pt x="407" y="758"/>
                  <a:pt x="407" y="758"/>
                </a:cubicBezTo>
                <a:cubicBezTo>
                  <a:pt x="407" y="758"/>
                  <a:pt x="407" y="759"/>
                  <a:pt x="407" y="759"/>
                </a:cubicBezTo>
                <a:moveTo>
                  <a:pt x="405" y="755"/>
                </a:moveTo>
                <a:cubicBezTo>
                  <a:pt x="406" y="754"/>
                  <a:pt x="406" y="754"/>
                  <a:pt x="406" y="754"/>
                </a:cubicBezTo>
                <a:cubicBezTo>
                  <a:pt x="406" y="753"/>
                  <a:pt x="407" y="752"/>
                  <a:pt x="406" y="751"/>
                </a:cubicBezTo>
                <a:cubicBezTo>
                  <a:pt x="405" y="752"/>
                  <a:pt x="406" y="753"/>
                  <a:pt x="406" y="755"/>
                </a:cubicBezTo>
                <a:cubicBezTo>
                  <a:pt x="406" y="755"/>
                  <a:pt x="406" y="754"/>
                  <a:pt x="406" y="754"/>
                </a:cubicBezTo>
                <a:cubicBezTo>
                  <a:pt x="405" y="754"/>
                  <a:pt x="405" y="754"/>
                  <a:pt x="405" y="754"/>
                </a:cubicBezTo>
                <a:cubicBezTo>
                  <a:pt x="405" y="754"/>
                  <a:pt x="404" y="755"/>
                  <a:pt x="405" y="755"/>
                </a:cubicBezTo>
                <a:cubicBezTo>
                  <a:pt x="405" y="755"/>
                  <a:pt x="405" y="755"/>
                  <a:pt x="405" y="755"/>
                </a:cubicBezTo>
                <a:moveTo>
                  <a:pt x="405" y="761"/>
                </a:moveTo>
                <a:cubicBezTo>
                  <a:pt x="405" y="761"/>
                  <a:pt x="405" y="761"/>
                  <a:pt x="405" y="761"/>
                </a:cubicBezTo>
                <a:cubicBezTo>
                  <a:pt x="405" y="761"/>
                  <a:pt x="405" y="760"/>
                  <a:pt x="405" y="760"/>
                </a:cubicBezTo>
                <a:cubicBezTo>
                  <a:pt x="405" y="760"/>
                  <a:pt x="405" y="760"/>
                  <a:pt x="405" y="760"/>
                </a:cubicBezTo>
                <a:cubicBezTo>
                  <a:pt x="405" y="760"/>
                  <a:pt x="405" y="760"/>
                  <a:pt x="405" y="761"/>
                </a:cubicBezTo>
                <a:moveTo>
                  <a:pt x="699" y="377"/>
                </a:moveTo>
                <a:cubicBezTo>
                  <a:pt x="697" y="377"/>
                  <a:pt x="696" y="377"/>
                  <a:pt x="695" y="377"/>
                </a:cubicBezTo>
                <a:cubicBezTo>
                  <a:pt x="693" y="377"/>
                  <a:pt x="692" y="377"/>
                  <a:pt x="691" y="378"/>
                </a:cubicBezTo>
                <a:cubicBezTo>
                  <a:pt x="688" y="378"/>
                  <a:pt x="686" y="378"/>
                  <a:pt x="683" y="378"/>
                </a:cubicBezTo>
                <a:cubicBezTo>
                  <a:pt x="683" y="377"/>
                  <a:pt x="682" y="376"/>
                  <a:pt x="682" y="376"/>
                </a:cubicBezTo>
                <a:cubicBezTo>
                  <a:pt x="682" y="375"/>
                  <a:pt x="682" y="375"/>
                  <a:pt x="682" y="375"/>
                </a:cubicBezTo>
                <a:cubicBezTo>
                  <a:pt x="683" y="373"/>
                  <a:pt x="683" y="372"/>
                  <a:pt x="682" y="371"/>
                </a:cubicBezTo>
                <a:cubicBezTo>
                  <a:pt x="681" y="370"/>
                  <a:pt x="682" y="370"/>
                  <a:pt x="682" y="369"/>
                </a:cubicBezTo>
                <a:cubicBezTo>
                  <a:pt x="683" y="369"/>
                  <a:pt x="683" y="369"/>
                  <a:pt x="684" y="369"/>
                </a:cubicBezTo>
                <a:cubicBezTo>
                  <a:pt x="686" y="369"/>
                  <a:pt x="688" y="370"/>
                  <a:pt x="690" y="368"/>
                </a:cubicBezTo>
                <a:cubicBezTo>
                  <a:pt x="691" y="368"/>
                  <a:pt x="692" y="368"/>
                  <a:pt x="693" y="368"/>
                </a:cubicBezTo>
                <a:cubicBezTo>
                  <a:pt x="694" y="369"/>
                  <a:pt x="695" y="370"/>
                  <a:pt x="696" y="370"/>
                </a:cubicBezTo>
                <a:cubicBezTo>
                  <a:pt x="697" y="370"/>
                  <a:pt x="697" y="371"/>
                  <a:pt x="696" y="371"/>
                </a:cubicBezTo>
                <a:cubicBezTo>
                  <a:pt x="696" y="371"/>
                  <a:pt x="696" y="372"/>
                  <a:pt x="696" y="372"/>
                </a:cubicBezTo>
                <a:cubicBezTo>
                  <a:pt x="697" y="373"/>
                  <a:pt x="696" y="373"/>
                  <a:pt x="696" y="373"/>
                </a:cubicBezTo>
                <a:cubicBezTo>
                  <a:pt x="696" y="374"/>
                  <a:pt x="697" y="375"/>
                  <a:pt x="698" y="375"/>
                </a:cubicBezTo>
                <a:cubicBezTo>
                  <a:pt x="699" y="375"/>
                  <a:pt x="699" y="376"/>
                  <a:pt x="699" y="377"/>
                </a:cubicBezTo>
                <a:moveTo>
                  <a:pt x="110" y="149"/>
                </a:moveTo>
                <a:cubicBezTo>
                  <a:pt x="110" y="150"/>
                  <a:pt x="110" y="150"/>
                  <a:pt x="110" y="150"/>
                </a:cubicBezTo>
                <a:cubicBezTo>
                  <a:pt x="108" y="152"/>
                  <a:pt x="107" y="153"/>
                  <a:pt x="106" y="155"/>
                </a:cubicBezTo>
                <a:cubicBezTo>
                  <a:pt x="105" y="155"/>
                  <a:pt x="104" y="156"/>
                  <a:pt x="103" y="157"/>
                </a:cubicBezTo>
                <a:cubicBezTo>
                  <a:pt x="103" y="157"/>
                  <a:pt x="102" y="157"/>
                  <a:pt x="102" y="158"/>
                </a:cubicBezTo>
                <a:cubicBezTo>
                  <a:pt x="102" y="159"/>
                  <a:pt x="101" y="159"/>
                  <a:pt x="101" y="160"/>
                </a:cubicBezTo>
                <a:cubicBezTo>
                  <a:pt x="101" y="161"/>
                  <a:pt x="101" y="161"/>
                  <a:pt x="100" y="161"/>
                </a:cubicBezTo>
                <a:cubicBezTo>
                  <a:pt x="100" y="161"/>
                  <a:pt x="99" y="161"/>
                  <a:pt x="99" y="160"/>
                </a:cubicBezTo>
                <a:cubicBezTo>
                  <a:pt x="98" y="160"/>
                  <a:pt x="99" y="160"/>
                  <a:pt x="99" y="159"/>
                </a:cubicBezTo>
                <a:cubicBezTo>
                  <a:pt x="99" y="159"/>
                  <a:pt x="99" y="159"/>
                  <a:pt x="99" y="159"/>
                </a:cubicBezTo>
                <a:cubicBezTo>
                  <a:pt x="98" y="158"/>
                  <a:pt x="97" y="159"/>
                  <a:pt x="95" y="159"/>
                </a:cubicBezTo>
                <a:cubicBezTo>
                  <a:pt x="95" y="158"/>
                  <a:pt x="95" y="158"/>
                  <a:pt x="95" y="158"/>
                </a:cubicBezTo>
                <a:cubicBezTo>
                  <a:pt x="97" y="158"/>
                  <a:pt x="98" y="158"/>
                  <a:pt x="99" y="158"/>
                </a:cubicBezTo>
                <a:cubicBezTo>
                  <a:pt x="100" y="158"/>
                  <a:pt x="100" y="157"/>
                  <a:pt x="100" y="156"/>
                </a:cubicBezTo>
                <a:cubicBezTo>
                  <a:pt x="100" y="156"/>
                  <a:pt x="99" y="156"/>
                  <a:pt x="99" y="155"/>
                </a:cubicBezTo>
                <a:cubicBezTo>
                  <a:pt x="101" y="155"/>
                  <a:pt x="101" y="155"/>
                  <a:pt x="101" y="153"/>
                </a:cubicBezTo>
                <a:cubicBezTo>
                  <a:pt x="101" y="153"/>
                  <a:pt x="101" y="152"/>
                  <a:pt x="101" y="152"/>
                </a:cubicBezTo>
                <a:cubicBezTo>
                  <a:pt x="100" y="153"/>
                  <a:pt x="99" y="153"/>
                  <a:pt x="99" y="155"/>
                </a:cubicBezTo>
                <a:cubicBezTo>
                  <a:pt x="98" y="154"/>
                  <a:pt x="97" y="153"/>
                  <a:pt x="96" y="152"/>
                </a:cubicBezTo>
                <a:cubicBezTo>
                  <a:pt x="97" y="152"/>
                  <a:pt x="97" y="151"/>
                  <a:pt x="98" y="151"/>
                </a:cubicBezTo>
                <a:cubicBezTo>
                  <a:pt x="99" y="150"/>
                  <a:pt x="98" y="150"/>
                  <a:pt x="97" y="150"/>
                </a:cubicBezTo>
                <a:cubicBezTo>
                  <a:pt x="99" y="149"/>
                  <a:pt x="100" y="148"/>
                  <a:pt x="101" y="148"/>
                </a:cubicBezTo>
                <a:cubicBezTo>
                  <a:pt x="100" y="146"/>
                  <a:pt x="100" y="146"/>
                  <a:pt x="101" y="145"/>
                </a:cubicBezTo>
                <a:cubicBezTo>
                  <a:pt x="101" y="145"/>
                  <a:pt x="101" y="144"/>
                  <a:pt x="101" y="144"/>
                </a:cubicBezTo>
                <a:cubicBezTo>
                  <a:pt x="102" y="144"/>
                  <a:pt x="102" y="145"/>
                  <a:pt x="102" y="145"/>
                </a:cubicBezTo>
                <a:cubicBezTo>
                  <a:pt x="102" y="146"/>
                  <a:pt x="102" y="147"/>
                  <a:pt x="103" y="147"/>
                </a:cubicBezTo>
                <a:cubicBezTo>
                  <a:pt x="103" y="147"/>
                  <a:pt x="103" y="146"/>
                  <a:pt x="103" y="145"/>
                </a:cubicBezTo>
                <a:cubicBezTo>
                  <a:pt x="103" y="144"/>
                  <a:pt x="104" y="144"/>
                  <a:pt x="104" y="144"/>
                </a:cubicBezTo>
                <a:cubicBezTo>
                  <a:pt x="105" y="145"/>
                  <a:pt x="106" y="146"/>
                  <a:pt x="106" y="147"/>
                </a:cubicBezTo>
                <a:cubicBezTo>
                  <a:pt x="106" y="147"/>
                  <a:pt x="105" y="147"/>
                  <a:pt x="105" y="147"/>
                </a:cubicBezTo>
                <a:cubicBezTo>
                  <a:pt x="105" y="148"/>
                  <a:pt x="105" y="148"/>
                  <a:pt x="106" y="148"/>
                </a:cubicBezTo>
                <a:cubicBezTo>
                  <a:pt x="107" y="148"/>
                  <a:pt x="106" y="148"/>
                  <a:pt x="106" y="148"/>
                </a:cubicBezTo>
                <a:cubicBezTo>
                  <a:pt x="106" y="148"/>
                  <a:pt x="106" y="148"/>
                  <a:pt x="106" y="148"/>
                </a:cubicBezTo>
                <a:cubicBezTo>
                  <a:pt x="106" y="148"/>
                  <a:pt x="106" y="148"/>
                  <a:pt x="106" y="149"/>
                </a:cubicBezTo>
                <a:cubicBezTo>
                  <a:pt x="106" y="149"/>
                  <a:pt x="106" y="149"/>
                  <a:pt x="106" y="149"/>
                </a:cubicBezTo>
                <a:cubicBezTo>
                  <a:pt x="106" y="149"/>
                  <a:pt x="107" y="149"/>
                  <a:pt x="106" y="148"/>
                </a:cubicBezTo>
                <a:cubicBezTo>
                  <a:pt x="106" y="148"/>
                  <a:pt x="106" y="147"/>
                  <a:pt x="106" y="147"/>
                </a:cubicBezTo>
                <a:cubicBezTo>
                  <a:pt x="106" y="147"/>
                  <a:pt x="108" y="147"/>
                  <a:pt x="108" y="148"/>
                </a:cubicBezTo>
                <a:cubicBezTo>
                  <a:pt x="108" y="149"/>
                  <a:pt x="109" y="149"/>
                  <a:pt x="110" y="149"/>
                </a:cubicBezTo>
                <a:moveTo>
                  <a:pt x="105" y="151"/>
                </a:moveTo>
                <a:cubicBezTo>
                  <a:pt x="105" y="151"/>
                  <a:pt x="105" y="151"/>
                  <a:pt x="105" y="151"/>
                </a:cubicBezTo>
                <a:cubicBezTo>
                  <a:pt x="104" y="151"/>
                  <a:pt x="104" y="151"/>
                  <a:pt x="104" y="151"/>
                </a:cubicBezTo>
                <a:cubicBezTo>
                  <a:pt x="104" y="152"/>
                  <a:pt x="104" y="152"/>
                  <a:pt x="104" y="152"/>
                </a:cubicBezTo>
                <a:cubicBezTo>
                  <a:pt x="104" y="152"/>
                  <a:pt x="105" y="152"/>
                  <a:pt x="105" y="151"/>
                </a:cubicBezTo>
                <a:moveTo>
                  <a:pt x="94" y="160"/>
                </a:moveTo>
                <a:cubicBezTo>
                  <a:pt x="95" y="160"/>
                  <a:pt x="94" y="160"/>
                  <a:pt x="94" y="160"/>
                </a:cubicBezTo>
                <a:cubicBezTo>
                  <a:pt x="93" y="161"/>
                  <a:pt x="92" y="160"/>
                  <a:pt x="92" y="160"/>
                </a:cubicBezTo>
                <a:cubicBezTo>
                  <a:pt x="91" y="160"/>
                  <a:pt x="91" y="159"/>
                  <a:pt x="90" y="158"/>
                </a:cubicBezTo>
                <a:cubicBezTo>
                  <a:pt x="90" y="158"/>
                  <a:pt x="89" y="159"/>
                  <a:pt x="89" y="159"/>
                </a:cubicBezTo>
                <a:cubicBezTo>
                  <a:pt x="89" y="159"/>
                  <a:pt x="89" y="160"/>
                  <a:pt x="90" y="160"/>
                </a:cubicBezTo>
                <a:cubicBezTo>
                  <a:pt x="89" y="161"/>
                  <a:pt x="89" y="161"/>
                  <a:pt x="89" y="161"/>
                </a:cubicBezTo>
                <a:cubicBezTo>
                  <a:pt x="88" y="161"/>
                  <a:pt x="88" y="161"/>
                  <a:pt x="88" y="161"/>
                </a:cubicBezTo>
                <a:cubicBezTo>
                  <a:pt x="87" y="161"/>
                  <a:pt x="87" y="161"/>
                  <a:pt x="87" y="160"/>
                </a:cubicBezTo>
                <a:cubicBezTo>
                  <a:pt x="87" y="160"/>
                  <a:pt x="87" y="159"/>
                  <a:pt x="88" y="159"/>
                </a:cubicBezTo>
                <a:cubicBezTo>
                  <a:pt x="87" y="158"/>
                  <a:pt x="86" y="157"/>
                  <a:pt x="85" y="157"/>
                </a:cubicBezTo>
                <a:cubicBezTo>
                  <a:pt x="85" y="158"/>
                  <a:pt x="85" y="159"/>
                  <a:pt x="85" y="160"/>
                </a:cubicBezTo>
                <a:cubicBezTo>
                  <a:pt x="84" y="159"/>
                  <a:pt x="84" y="159"/>
                  <a:pt x="83" y="159"/>
                </a:cubicBezTo>
                <a:cubicBezTo>
                  <a:pt x="83" y="158"/>
                  <a:pt x="83" y="157"/>
                  <a:pt x="82" y="156"/>
                </a:cubicBezTo>
                <a:cubicBezTo>
                  <a:pt x="82" y="156"/>
                  <a:pt x="82" y="155"/>
                  <a:pt x="82" y="154"/>
                </a:cubicBezTo>
                <a:cubicBezTo>
                  <a:pt x="84" y="153"/>
                  <a:pt x="84" y="151"/>
                  <a:pt x="85" y="150"/>
                </a:cubicBezTo>
                <a:cubicBezTo>
                  <a:pt x="86" y="149"/>
                  <a:pt x="87" y="148"/>
                  <a:pt x="88" y="148"/>
                </a:cubicBezTo>
                <a:cubicBezTo>
                  <a:pt x="88" y="146"/>
                  <a:pt x="89" y="146"/>
                  <a:pt x="89" y="145"/>
                </a:cubicBezTo>
                <a:cubicBezTo>
                  <a:pt x="90" y="145"/>
                  <a:pt x="90" y="144"/>
                  <a:pt x="90" y="143"/>
                </a:cubicBezTo>
                <a:cubicBezTo>
                  <a:pt x="93" y="143"/>
                  <a:pt x="93" y="143"/>
                  <a:pt x="93" y="143"/>
                </a:cubicBezTo>
                <a:cubicBezTo>
                  <a:pt x="93" y="144"/>
                  <a:pt x="92" y="144"/>
                  <a:pt x="92" y="145"/>
                </a:cubicBezTo>
                <a:cubicBezTo>
                  <a:pt x="93" y="146"/>
                  <a:pt x="94" y="145"/>
                  <a:pt x="96" y="146"/>
                </a:cubicBezTo>
                <a:cubicBezTo>
                  <a:pt x="94" y="146"/>
                  <a:pt x="92" y="146"/>
                  <a:pt x="91" y="146"/>
                </a:cubicBezTo>
                <a:cubicBezTo>
                  <a:pt x="91" y="147"/>
                  <a:pt x="92" y="148"/>
                  <a:pt x="92" y="148"/>
                </a:cubicBezTo>
                <a:cubicBezTo>
                  <a:pt x="93" y="148"/>
                  <a:pt x="94" y="148"/>
                  <a:pt x="94" y="149"/>
                </a:cubicBezTo>
                <a:cubicBezTo>
                  <a:pt x="94" y="150"/>
                  <a:pt x="94" y="150"/>
                  <a:pt x="95" y="150"/>
                </a:cubicBezTo>
                <a:cubicBezTo>
                  <a:pt x="96" y="150"/>
                  <a:pt x="96" y="150"/>
                  <a:pt x="96" y="152"/>
                </a:cubicBezTo>
                <a:cubicBezTo>
                  <a:pt x="96" y="152"/>
                  <a:pt x="95" y="151"/>
                  <a:pt x="95" y="151"/>
                </a:cubicBezTo>
                <a:cubicBezTo>
                  <a:pt x="95" y="151"/>
                  <a:pt x="95" y="151"/>
                  <a:pt x="95" y="151"/>
                </a:cubicBezTo>
                <a:cubicBezTo>
                  <a:pt x="94" y="152"/>
                  <a:pt x="94" y="153"/>
                  <a:pt x="93" y="153"/>
                </a:cubicBezTo>
                <a:cubicBezTo>
                  <a:pt x="91" y="153"/>
                  <a:pt x="91" y="152"/>
                  <a:pt x="92" y="151"/>
                </a:cubicBezTo>
                <a:cubicBezTo>
                  <a:pt x="93" y="150"/>
                  <a:pt x="93" y="150"/>
                  <a:pt x="92" y="149"/>
                </a:cubicBezTo>
                <a:cubicBezTo>
                  <a:pt x="91" y="150"/>
                  <a:pt x="90" y="151"/>
                  <a:pt x="90" y="152"/>
                </a:cubicBezTo>
                <a:cubicBezTo>
                  <a:pt x="89" y="152"/>
                  <a:pt x="88" y="152"/>
                  <a:pt x="87" y="152"/>
                </a:cubicBezTo>
                <a:cubicBezTo>
                  <a:pt x="87" y="152"/>
                  <a:pt x="87" y="152"/>
                  <a:pt x="87" y="152"/>
                </a:cubicBezTo>
                <a:cubicBezTo>
                  <a:pt x="87" y="153"/>
                  <a:pt x="87" y="153"/>
                  <a:pt x="87" y="153"/>
                </a:cubicBezTo>
                <a:cubicBezTo>
                  <a:pt x="87" y="153"/>
                  <a:pt x="88" y="153"/>
                  <a:pt x="88" y="154"/>
                </a:cubicBezTo>
                <a:cubicBezTo>
                  <a:pt x="87" y="154"/>
                  <a:pt x="87" y="154"/>
                  <a:pt x="87" y="154"/>
                </a:cubicBezTo>
                <a:cubicBezTo>
                  <a:pt x="86" y="155"/>
                  <a:pt x="86" y="155"/>
                  <a:pt x="86" y="155"/>
                </a:cubicBezTo>
                <a:cubicBezTo>
                  <a:pt x="86" y="155"/>
                  <a:pt x="86" y="155"/>
                  <a:pt x="86" y="155"/>
                </a:cubicBezTo>
                <a:cubicBezTo>
                  <a:pt x="86" y="155"/>
                  <a:pt x="86" y="154"/>
                  <a:pt x="86" y="154"/>
                </a:cubicBezTo>
                <a:cubicBezTo>
                  <a:pt x="86" y="154"/>
                  <a:pt x="85" y="154"/>
                  <a:pt x="85" y="154"/>
                </a:cubicBezTo>
                <a:cubicBezTo>
                  <a:pt x="85" y="154"/>
                  <a:pt x="85" y="155"/>
                  <a:pt x="86" y="155"/>
                </a:cubicBezTo>
                <a:cubicBezTo>
                  <a:pt x="86" y="156"/>
                  <a:pt x="86" y="156"/>
                  <a:pt x="87" y="156"/>
                </a:cubicBezTo>
                <a:cubicBezTo>
                  <a:pt x="88" y="156"/>
                  <a:pt x="88" y="155"/>
                  <a:pt x="88" y="155"/>
                </a:cubicBezTo>
                <a:cubicBezTo>
                  <a:pt x="88" y="154"/>
                  <a:pt x="88" y="154"/>
                  <a:pt x="88" y="154"/>
                </a:cubicBezTo>
                <a:cubicBezTo>
                  <a:pt x="88" y="154"/>
                  <a:pt x="88" y="154"/>
                  <a:pt x="89" y="154"/>
                </a:cubicBezTo>
                <a:cubicBezTo>
                  <a:pt x="89" y="155"/>
                  <a:pt x="89" y="155"/>
                  <a:pt x="89" y="156"/>
                </a:cubicBezTo>
                <a:cubicBezTo>
                  <a:pt x="90" y="155"/>
                  <a:pt x="90" y="154"/>
                  <a:pt x="90" y="154"/>
                </a:cubicBezTo>
                <a:cubicBezTo>
                  <a:pt x="91" y="155"/>
                  <a:pt x="90" y="155"/>
                  <a:pt x="91" y="156"/>
                </a:cubicBezTo>
                <a:cubicBezTo>
                  <a:pt x="92" y="157"/>
                  <a:pt x="93" y="159"/>
                  <a:pt x="94" y="160"/>
                </a:cubicBezTo>
                <a:moveTo>
                  <a:pt x="378" y="58"/>
                </a:moveTo>
                <a:cubicBezTo>
                  <a:pt x="377" y="58"/>
                  <a:pt x="376" y="59"/>
                  <a:pt x="374" y="59"/>
                </a:cubicBezTo>
                <a:cubicBezTo>
                  <a:pt x="375" y="60"/>
                  <a:pt x="375" y="60"/>
                  <a:pt x="376" y="61"/>
                </a:cubicBezTo>
                <a:cubicBezTo>
                  <a:pt x="376" y="60"/>
                  <a:pt x="377" y="60"/>
                  <a:pt x="377" y="59"/>
                </a:cubicBezTo>
                <a:cubicBezTo>
                  <a:pt x="378" y="60"/>
                  <a:pt x="379" y="60"/>
                  <a:pt x="380" y="60"/>
                </a:cubicBezTo>
                <a:cubicBezTo>
                  <a:pt x="381" y="61"/>
                  <a:pt x="382" y="60"/>
                  <a:pt x="383" y="61"/>
                </a:cubicBezTo>
                <a:cubicBezTo>
                  <a:pt x="382" y="62"/>
                  <a:pt x="382" y="62"/>
                  <a:pt x="382" y="62"/>
                </a:cubicBezTo>
                <a:cubicBezTo>
                  <a:pt x="382" y="63"/>
                  <a:pt x="383" y="63"/>
                  <a:pt x="384" y="63"/>
                </a:cubicBezTo>
                <a:cubicBezTo>
                  <a:pt x="384" y="64"/>
                  <a:pt x="384" y="65"/>
                  <a:pt x="384" y="65"/>
                </a:cubicBezTo>
                <a:cubicBezTo>
                  <a:pt x="384" y="65"/>
                  <a:pt x="383" y="66"/>
                  <a:pt x="383" y="66"/>
                </a:cubicBezTo>
                <a:cubicBezTo>
                  <a:pt x="382" y="67"/>
                  <a:pt x="383" y="66"/>
                  <a:pt x="384" y="67"/>
                </a:cubicBezTo>
                <a:cubicBezTo>
                  <a:pt x="384" y="67"/>
                  <a:pt x="385" y="67"/>
                  <a:pt x="385" y="67"/>
                </a:cubicBezTo>
                <a:cubicBezTo>
                  <a:pt x="385" y="68"/>
                  <a:pt x="384" y="68"/>
                  <a:pt x="384" y="68"/>
                </a:cubicBezTo>
                <a:cubicBezTo>
                  <a:pt x="383" y="69"/>
                  <a:pt x="382" y="70"/>
                  <a:pt x="380" y="69"/>
                </a:cubicBezTo>
                <a:cubicBezTo>
                  <a:pt x="379" y="69"/>
                  <a:pt x="379" y="69"/>
                  <a:pt x="378" y="70"/>
                </a:cubicBezTo>
                <a:cubicBezTo>
                  <a:pt x="378" y="70"/>
                  <a:pt x="378" y="70"/>
                  <a:pt x="377" y="70"/>
                </a:cubicBezTo>
                <a:cubicBezTo>
                  <a:pt x="377" y="70"/>
                  <a:pt x="377" y="70"/>
                  <a:pt x="377" y="70"/>
                </a:cubicBezTo>
                <a:cubicBezTo>
                  <a:pt x="378" y="68"/>
                  <a:pt x="375" y="67"/>
                  <a:pt x="376" y="65"/>
                </a:cubicBezTo>
                <a:cubicBezTo>
                  <a:pt x="377" y="64"/>
                  <a:pt x="380" y="66"/>
                  <a:pt x="380" y="63"/>
                </a:cubicBezTo>
                <a:cubicBezTo>
                  <a:pt x="380" y="63"/>
                  <a:pt x="379" y="63"/>
                  <a:pt x="379" y="63"/>
                </a:cubicBezTo>
                <a:cubicBezTo>
                  <a:pt x="378" y="63"/>
                  <a:pt x="377" y="63"/>
                  <a:pt x="377" y="64"/>
                </a:cubicBezTo>
                <a:cubicBezTo>
                  <a:pt x="376" y="64"/>
                  <a:pt x="376" y="64"/>
                  <a:pt x="375" y="63"/>
                </a:cubicBezTo>
                <a:cubicBezTo>
                  <a:pt x="374" y="62"/>
                  <a:pt x="374" y="61"/>
                  <a:pt x="373" y="60"/>
                </a:cubicBezTo>
                <a:cubicBezTo>
                  <a:pt x="373" y="58"/>
                  <a:pt x="372" y="58"/>
                  <a:pt x="372" y="56"/>
                </a:cubicBezTo>
                <a:cubicBezTo>
                  <a:pt x="372" y="56"/>
                  <a:pt x="372" y="56"/>
                  <a:pt x="371" y="57"/>
                </a:cubicBezTo>
                <a:cubicBezTo>
                  <a:pt x="371" y="57"/>
                  <a:pt x="371" y="57"/>
                  <a:pt x="371" y="57"/>
                </a:cubicBezTo>
                <a:cubicBezTo>
                  <a:pt x="371" y="57"/>
                  <a:pt x="370" y="56"/>
                  <a:pt x="370" y="56"/>
                </a:cubicBezTo>
                <a:cubicBezTo>
                  <a:pt x="371" y="54"/>
                  <a:pt x="373" y="54"/>
                  <a:pt x="374" y="55"/>
                </a:cubicBezTo>
                <a:cubicBezTo>
                  <a:pt x="375" y="55"/>
                  <a:pt x="375" y="55"/>
                  <a:pt x="376" y="55"/>
                </a:cubicBezTo>
                <a:cubicBezTo>
                  <a:pt x="376" y="56"/>
                  <a:pt x="377" y="57"/>
                  <a:pt x="378" y="58"/>
                </a:cubicBezTo>
                <a:moveTo>
                  <a:pt x="379" y="66"/>
                </a:moveTo>
                <a:cubicBezTo>
                  <a:pt x="379" y="66"/>
                  <a:pt x="379" y="66"/>
                  <a:pt x="379" y="66"/>
                </a:cubicBezTo>
                <a:cubicBezTo>
                  <a:pt x="378" y="65"/>
                  <a:pt x="378" y="65"/>
                  <a:pt x="377" y="66"/>
                </a:cubicBezTo>
                <a:cubicBezTo>
                  <a:pt x="377" y="66"/>
                  <a:pt x="377" y="66"/>
                  <a:pt x="377" y="66"/>
                </a:cubicBezTo>
                <a:cubicBezTo>
                  <a:pt x="378" y="67"/>
                  <a:pt x="379" y="67"/>
                  <a:pt x="379" y="66"/>
                </a:cubicBezTo>
                <a:moveTo>
                  <a:pt x="380" y="68"/>
                </a:moveTo>
                <a:cubicBezTo>
                  <a:pt x="380" y="68"/>
                  <a:pt x="380" y="68"/>
                  <a:pt x="380" y="68"/>
                </a:cubicBezTo>
                <a:cubicBezTo>
                  <a:pt x="379" y="68"/>
                  <a:pt x="379" y="68"/>
                  <a:pt x="379" y="68"/>
                </a:cubicBezTo>
                <a:cubicBezTo>
                  <a:pt x="379" y="68"/>
                  <a:pt x="379" y="68"/>
                  <a:pt x="379" y="68"/>
                </a:cubicBezTo>
                <a:cubicBezTo>
                  <a:pt x="380" y="68"/>
                  <a:pt x="380" y="68"/>
                  <a:pt x="380" y="68"/>
                </a:cubicBezTo>
                <a:moveTo>
                  <a:pt x="99" y="312"/>
                </a:moveTo>
                <a:cubicBezTo>
                  <a:pt x="100" y="311"/>
                  <a:pt x="100" y="311"/>
                  <a:pt x="100" y="311"/>
                </a:cubicBezTo>
                <a:cubicBezTo>
                  <a:pt x="101" y="310"/>
                  <a:pt x="101" y="310"/>
                  <a:pt x="101" y="310"/>
                </a:cubicBezTo>
                <a:cubicBezTo>
                  <a:pt x="101" y="310"/>
                  <a:pt x="102" y="310"/>
                  <a:pt x="102" y="310"/>
                </a:cubicBezTo>
                <a:cubicBezTo>
                  <a:pt x="102" y="312"/>
                  <a:pt x="104" y="311"/>
                  <a:pt x="105" y="312"/>
                </a:cubicBezTo>
                <a:cubicBezTo>
                  <a:pt x="105" y="313"/>
                  <a:pt x="106" y="312"/>
                  <a:pt x="107" y="312"/>
                </a:cubicBezTo>
                <a:cubicBezTo>
                  <a:pt x="108" y="313"/>
                  <a:pt x="108" y="314"/>
                  <a:pt x="107" y="315"/>
                </a:cubicBezTo>
                <a:cubicBezTo>
                  <a:pt x="106" y="316"/>
                  <a:pt x="107" y="317"/>
                  <a:pt x="107" y="317"/>
                </a:cubicBezTo>
                <a:cubicBezTo>
                  <a:pt x="106" y="318"/>
                  <a:pt x="106" y="319"/>
                  <a:pt x="105" y="320"/>
                </a:cubicBezTo>
                <a:cubicBezTo>
                  <a:pt x="105" y="320"/>
                  <a:pt x="105" y="321"/>
                  <a:pt x="104" y="322"/>
                </a:cubicBezTo>
                <a:cubicBezTo>
                  <a:pt x="104" y="321"/>
                  <a:pt x="103" y="320"/>
                  <a:pt x="103" y="319"/>
                </a:cubicBezTo>
                <a:cubicBezTo>
                  <a:pt x="102" y="320"/>
                  <a:pt x="102" y="321"/>
                  <a:pt x="101" y="322"/>
                </a:cubicBezTo>
                <a:cubicBezTo>
                  <a:pt x="101" y="321"/>
                  <a:pt x="100" y="320"/>
                  <a:pt x="100" y="320"/>
                </a:cubicBezTo>
                <a:cubicBezTo>
                  <a:pt x="98" y="320"/>
                  <a:pt x="98" y="320"/>
                  <a:pt x="98" y="320"/>
                </a:cubicBezTo>
                <a:cubicBezTo>
                  <a:pt x="97" y="319"/>
                  <a:pt x="98" y="319"/>
                  <a:pt x="98" y="318"/>
                </a:cubicBezTo>
                <a:cubicBezTo>
                  <a:pt x="98" y="318"/>
                  <a:pt x="98" y="317"/>
                  <a:pt x="99" y="317"/>
                </a:cubicBezTo>
                <a:cubicBezTo>
                  <a:pt x="99" y="317"/>
                  <a:pt x="99" y="316"/>
                  <a:pt x="99" y="316"/>
                </a:cubicBezTo>
                <a:cubicBezTo>
                  <a:pt x="99" y="316"/>
                  <a:pt x="98" y="316"/>
                  <a:pt x="98" y="315"/>
                </a:cubicBezTo>
                <a:cubicBezTo>
                  <a:pt x="100" y="314"/>
                  <a:pt x="99" y="313"/>
                  <a:pt x="99" y="312"/>
                </a:cubicBezTo>
                <a:moveTo>
                  <a:pt x="699" y="199"/>
                </a:moveTo>
                <a:cubicBezTo>
                  <a:pt x="702" y="202"/>
                  <a:pt x="702" y="203"/>
                  <a:pt x="700" y="203"/>
                </a:cubicBezTo>
                <a:cubicBezTo>
                  <a:pt x="699" y="204"/>
                  <a:pt x="698" y="204"/>
                  <a:pt x="697" y="204"/>
                </a:cubicBezTo>
                <a:cubicBezTo>
                  <a:pt x="696" y="204"/>
                  <a:pt x="696" y="206"/>
                  <a:pt x="696" y="204"/>
                </a:cubicBezTo>
                <a:cubicBezTo>
                  <a:pt x="696" y="203"/>
                  <a:pt x="695" y="203"/>
                  <a:pt x="694" y="202"/>
                </a:cubicBezTo>
                <a:cubicBezTo>
                  <a:pt x="694" y="203"/>
                  <a:pt x="694" y="203"/>
                  <a:pt x="693" y="203"/>
                </a:cubicBezTo>
                <a:cubicBezTo>
                  <a:pt x="693" y="203"/>
                  <a:pt x="692" y="202"/>
                  <a:pt x="692" y="202"/>
                </a:cubicBezTo>
                <a:cubicBezTo>
                  <a:pt x="692" y="201"/>
                  <a:pt x="693" y="201"/>
                  <a:pt x="693" y="201"/>
                </a:cubicBezTo>
                <a:cubicBezTo>
                  <a:pt x="693" y="200"/>
                  <a:pt x="692" y="200"/>
                  <a:pt x="692" y="200"/>
                </a:cubicBezTo>
                <a:cubicBezTo>
                  <a:pt x="693" y="199"/>
                  <a:pt x="693" y="198"/>
                  <a:pt x="693" y="197"/>
                </a:cubicBezTo>
                <a:cubicBezTo>
                  <a:pt x="694" y="197"/>
                  <a:pt x="694" y="196"/>
                  <a:pt x="696" y="196"/>
                </a:cubicBezTo>
                <a:cubicBezTo>
                  <a:pt x="697" y="196"/>
                  <a:pt x="697" y="195"/>
                  <a:pt x="698" y="194"/>
                </a:cubicBezTo>
                <a:cubicBezTo>
                  <a:pt x="699" y="193"/>
                  <a:pt x="699" y="193"/>
                  <a:pt x="700" y="195"/>
                </a:cubicBezTo>
                <a:cubicBezTo>
                  <a:pt x="700" y="196"/>
                  <a:pt x="701" y="198"/>
                  <a:pt x="702" y="199"/>
                </a:cubicBezTo>
                <a:cubicBezTo>
                  <a:pt x="702" y="200"/>
                  <a:pt x="703" y="200"/>
                  <a:pt x="699" y="199"/>
                </a:cubicBezTo>
                <a:cubicBezTo>
                  <a:pt x="695" y="198"/>
                  <a:pt x="694" y="198"/>
                  <a:pt x="694" y="197"/>
                </a:cubicBezTo>
                <a:cubicBezTo>
                  <a:pt x="694" y="197"/>
                  <a:pt x="694" y="197"/>
                  <a:pt x="694" y="197"/>
                </a:cubicBezTo>
                <a:cubicBezTo>
                  <a:pt x="694" y="198"/>
                  <a:pt x="694" y="198"/>
                  <a:pt x="694" y="198"/>
                </a:cubicBezTo>
                <a:cubicBezTo>
                  <a:pt x="694" y="198"/>
                  <a:pt x="694" y="198"/>
                  <a:pt x="694" y="198"/>
                </a:cubicBezTo>
                <a:cubicBezTo>
                  <a:pt x="695" y="198"/>
                  <a:pt x="695" y="198"/>
                  <a:pt x="699" y="199"/>
                </a:cubicBezTo>
                <a:moveTo>
                  <a:pt x="567" y="653"/>
                </a:moveTo>
                <a:cubicBezTo>
                  <a:pt x="567" y="653"/>
                  <a:pt x="568" y="653"/>
                  <a:pt x="568" y="653"/>
                </a:cubicBezTo>
                <a:cubicBezTo>
                  <a:pt x="570" y="655"/>
                  <a:pt x="572" y="656"/>
                  <a:pt x="573" y="658"/>
                </a:cubicBezTo>
                <a:cubicBezTo>
                  <a:pt x="573" y="660"/>
                  <a:pt x="573" y="660"/>
                  <a:pt x="573" y="660"/>
                </a:cubicBezTo>
                <a:cubicBezTo>
                  <a:pt x="573" y="661"/>
                  <a:pt x="571" y="662"/>
                  <a:pt x="570" y="663"/>
                </a:cubicBezTo>
                <a:cubicBezTo>
                  <a:pt x="569" y="663"/>
                  <a:pt x="567" y="663"/>
                  <a:pt x="567" y="662"/>
                </a:cubicBezTo>
                <a:cubicBezTo>
                  <a:pt x="567" y="660"/>
                  <a:pt x="565" y="660"/>
                  <a:pt x="564" y="659"/>
                </a:cubicBezTo>
                <a:cubicBezTo>
                  <a:pt x="564" y="659"/>
                  <a:pt x="564" y="659"/>
                  <a:pt x="564" y="658"/>
                </a:cubicBezTo>
                <a:cubicBezTo>
                  <a:pt x="565" y="658"/>
                  <a:pt x="565" y="658"/>
                  <a:pt x="566" y="657"/>
                </a:cubicBezTo>
                <a:cubicBezTo>
                  <a:pt x="565" y="655"/>
                  <a:pt x="563" y="656"/>
                  <a:pt x="562" y="656"/>
                </a:cubicBezTo>
                <a:cubicBezTo>
                  <a:pt x="562" y="655"/>
                  <a:pt x="563" y="654"/>
                  <a:pt x="563" y="653"/>
                </a:cubicBezTo>
                <a:cubicBezTo>
                  <a:pt x="564" y="653"/>
                  <a:pt x="564" y="652"/>
                  <a:pt x="564" y="651"/>
                </a:cubicBezTo>
                <a:cubicBezTo>
                  <a:pt x="564" y="651"/>
                  <a:pt x="564" y="651"/>
                  <a:pt x="565" y="651"/>
                </a:cubicBezTo>
                <a:cubicBezTo>
                  <a:pt x="565" y="652"/>
                  <a:pt x="567" y="651"/>
                  <a:pt x="567" y="653"/>
                </a:cubicBezTo>
                <a:cubicBezTo>
                  <a:pt x="567" y="653"/>
                  <a:pt x="567" y="653"/>
                  <a:pt x="567" y="653"/>
                </a:cubicBezTo>
                <a:cubicBezTo>
                  <a:pt x="567" y="653"/>
                  <a:pt x="566" y="653"/>
                  <a:pt x="566" y="653"/>
                </a:cubicBezTo>
                <a:cubicBezTo>
                  <a:pt x="566" y="653"/>
                  <a:pt x="566" y="653"/>
                  <a:pt x="566" y="654"/>
                </a:cubicBezTo>
                <a:cubicBezTo>
                  <a:pt x="566" y="654"/>
                  <a:pt x="567" y="653"/>
                  <a:pt x="567" y="653"/>
                </a:cubicBezTo>
                <a:moveTo>
                  <a:pt x="567" y="655"/>
                </a:moveTo>
                <a:cubicBezTo>
                  <a:pt x="567" y="655"/>
                  <a:pt x="566" y="655"/>
                  <a:pt x="566" y="655"/>
                </a:cubicBezTo>
                <a:cubicBezTo>
                  <a:pt x="566" y="655"/>
                  <a:pt x="566" y="655"/>
                  <a:pt x="566" y="655"/>
                </a:cubicBezTo>
                <a:cubicBezTo>
                  <a:pt x="566" y="655"/>
                  <a:pt x="566" y="655"/>
                  <a:pt x="566" y="656"/>
                </a:cubicBezTo>
                <a:moveTo>
                  <a:pt x="298" y="673"/>
                </a:moveTo>
                <a:cubicBezTo>
                  <a:pt x="298" y="672"/>
                  <a:pt x="298" y="671"/>
                  <a:pt x="298" y="670"/>
                </a:cubicBezTo>
                <a:cubicBezTo>
                  <a:pt x="299" y="670"/>
                  <a:pt x="300" y="670"/>
                  <a:pt x="301" y="670"/>
                </a:cubicBezTo>
                <a:cubicBezTo>
                  <a:pt x="302" y="671"/>
                  <a:pt x="303" y="671"/>
                  <a:pt x="304" y="672"/>
                </a:cubicBezTo>
                <a:cubicBezTo>
                  <a:pt x="305" y="672"/>
                  <a:pt x="305" y="672"/>
                  <a:pt x="306" y="673"/>
                </a:cubicBezTo>
                <a:cubicBezTo>
                  <a:pt x="306" y="673"/>
                  <a:pt x="307" y="674"/>
                  <a:pt x="308" y="674"/>
                </a:cubicBezTo>
                <a:cubicBezTo>
                  <a:pt x="309" y="675"/>
                  <a:pt x="309" y="676"/>
                  <a:pt x="310" y="676"/>
                </a:cubicBezTo>
                <a:cubicBezTo>
                  <a:pt x="311" y="676"/>
                  <a:pt x="311" y="675"/>
                  <a:pt x="311" y="675"/>
                </a:cubicBezTo>
                <a:cubicBezTo>
                  <a:pt x="312" y="675"/>
                  <a:pt x="312" y="675"/>
                  <a:pt x="313" y="675"/>
                </a:cubicBezTo>
                <a:cubicBezTo>
                  <a:pt x="314" y="676"/>
                  <a:pt x="314" y="676"/>
                  <a:pt x="313" y="677"/>
                </a:cubicBezTo>
                <a:cubicBezTo>
                  <a:pt x="312" y="678"/>
                  <a:pt x="313" y="679"/>
                  <a:pt x="313" y="680"/>
                </a:cubicBezTo>
                <a:cubicBezTo>
                  <a:pt x="312" y="681"/>
                  <a:pt x="312" y="682"/>
                  <a:pt x="311" y="682"/>
                </a:cubicBezTo>
                <a:cubicBezTo>
                  <a:pt x="309" y="681"/>
                  <a:pt x="307" y="681"/>
                  <a:pt x="307" y="679"/>
                </a:cubicBezTo>
                <a:cubicBezTo>
                  <a:pt x="306" y="678"/>
                  <a:pt x="304" y="679"/>
                  <a:pt x="303" y="678"/>
                </a:cubicBezTo>
                <a:cubicBezTo>
                  <a:pt x="303" y="678"/>
                  <a:pt x="304" y="677"/>
                  <a:pt x="304" y="677"/>
                </a:cubicBezTo>
                <a:cubicBezTo>
                  <a:pt x="304" y="676"/>
                  <a:pt x="303" y="676"/>
                  <a:pt x="303" y="675"/>
                </a:cubicBezTo>
                <a:cubicBezTo>
                  <a:pt x="304" y="675"/>
                  <a:pt x="304" y="676"/>
                  <a:pt x="305" y="675"/>
                </a:cubicBezTo>
                <a:cubicBezTo>
                  <a:pt x="305" y="675"/>
                  <a:pt x="305" y="675"/>
                  <a:pt x="305" y="675"/>
                </a:cubicBezTo>
                <a:cubicBezTo>
                  <a:pt x="305" y="675"/>
                  <a:pt x="305" y="675"/>
                  <a:pt x="305" y="675"/>
                </a:cubicBezTo>
                <a:cubicBezTo>
                  <a:pt x="304" y="675"/>
                  <a:pt x="304" y="675"/>
                  <a:pt x="303" y="675"/>
                </a:cubicBezTo>
                <a:cubicBezTo>
                  <a:pt x="303" y="674"/>
                  <a:pt x="303" y="674"/>
                  <a:pt x="303" y="674"/>
                </a:cubicBezTo>
                <a:cubicBezTo>
                  <a:pt x="302" y="673"/>
                  <a:pt x="300" y="672"/>
                  <a:pt x="298" y="673"/>
                </a:cubicBezTo>
                <a:moveTo>
                  <a:pt x="310" y="679"/>
                </a:moveTo>
                <a:cubicBezTo>
                  <a:pt x="310" y="679"/>
                  <a:pt x="310" y="679"/>
                  <a:pt x="310" y="679"/>
                </a:cubicBezTo>
                <a:cubicBezTo>
                  <a:pt x="309" y="678"/>
                  <a:pt x="308" y="678"/>
                  <a:pt x="308" y="679"/>
                </a:cubicBezTo>
                <a:cubicBezTo>
                  <a:pt x="308" y="679"/>
                  <a:pt x="308" y="679"/>
                  <a:pt x="308" y="679"/>
                </a:cubicBezTo>
                <a:cubicBezTo>
                  <a:pt x="308" y="679"/>
                  <a:pt x="309" y="679"/>
                  <a:pt x="310" y="679"/>
                </a:cubicBezTo>
                <a:moveTo>
                  <a:pt x="223" y="149"/>
                </a:moveTo>
                <a:cubicBezTo>
                  <a:pt x="224" y="151"/>
                  <a:pt x="225" y="153"/>
                  <a:pt x="226" y="154"/>
                </a:cubicBezTo>
                <a:cubicBezTo>
                  <a:pt x="227" y="155"/>
                  <a:pt x="228" y="157"/>
                  <a:pt x="229" y="157"/>
                </a:cubicBezTo>
                <a:cubicBezTo>
                  <a:pt x="230" y="157"/>
                  <a:pt x="231" y="157"/>
                  <a:pt x="231" y="156"/>
                </a:cubicBezTo>
                <a:cubicBezTo>
                  <a:pt x="231" y="156"/>
                  <a:pt x="231" y="155"/>
                  <a:pt x="231" y="155"/>
                </a:cubicBezTo>
                <a:cubicBezTo>
                  <a:pt x="230" y="153"/>
                  <a:pt x="230" y="153"/>
                  <a:pt x="232" y="151"/>
                </a:cubicBezTo>
                <a:cubicBezTo>
                  <a:pt x="232" y="152"/>
                  <a:pt x="232" y="153"/>
                  <a:pt x="233" y="154"/>
                </a:cubicBezTo>
                <a:cubicBezTo>
                  <a:pt x="234" y="154"/>
                  <a:pt x="235" y="155"/>
                  <a:pt x="235" y="156"/>
                </a:cubicBezTo>
                <a:cubicBezTo>
                  <a:pt x="235" y="157"/>
                  <a:pt x="236" y="157"/>
                  <a:pt x="235" y="159"/>
                </a:cubicBezTo>
                <a:cubicBezTo>
                  <a:pt x="234" y="160"/>
                  <a:pt x="233" y="160"/>
                  <a:pt x="232" y="159"/>
                </a:cubicBezTo>
                <a:cubicBezTo>
                  <a:pt x="232" y="159"/>
                  <a:pt x="231" y="159"/>
                  <a:pt x="230" y="159"/>
                </a:cubicBezTo>
                <a:cubicBezTo>
                  <a:pt x="230" y="158"/>
                  <a:pt x="229" y="159"/>
                  <a:pt x="229" y="159"/>
                </a:cubicBezTo>
                <a:cubicBezTo>
                  <a:pt x="229" y="159"/>
                  <a:pt x="228" y="159"/>
                  <a:pt x="228" y="159"/>
                </a:cubicBezTo>
                <a:cubicBezTo>
                  <a:pt x="227" y="159"/>
                  <a:pt x="227" y="159"/>
                  <a:pt x="227" y="160"/>
                </a:cubicBezTo>
                <a:cubicBezTo>
                  <a:pt x="226" y="159"/>
                  <a:pt x="225" y="158"/>
                  <a:pt x="224" y="156"/>
                </a:cubicBezTo>
                <a:cubicBezTo>
                  <a:pt x="224" y="156"/>
                  <a:pt x="224" y="155"/>
                  <a:pt x="224" y="154"/>
                </a:cubicBezTo>
                <a:cubicBezTo>
                  <a:pt x="224" y="154"/>
                  <a:pt x="224" y="154"/>
                  <a:pt x="224" y="154"/>
                </a:cubicBezTo>
                <a:cubicBezTo>
                  <a:pt x="224" y="154"/>
                  <a:pt x="223" y="154"/>
                  <a:pt x="223" y="155"/>
                </a:cubicBezTo>
                <a:cubicBezTo>
                  <a:pt x="223" y="154"/>
                  <a:pt x="223" y="154"/>
                  <a:pt x="223" y="154"/>
                </a:cubicBezTo>
                <a:cubicBezTo>
                  <a:pt x="222" y="153"/>
                  <a:pt x="221" y="152"/>
                  <a:pt x="220" y="151"/>
                </a:cubicBezTo>
                <a:cubicBezTo>
                  <a:pt x="220" y="151"/>
                  <a:pt x="220" y="150"/>
                  <a:pt x="220" y="149"/>
                </a:cubicBezTo>
                <a:cubicBezTo>
                  <a:pt x="220" y="149"/>
                  <a:pt x="220" y="149"/>
                  <a:pt x="221" y="149"/>
                </a:cubicBezTo>
                <a:cubicBezTo>
                  <a:pt x="221" y="150"/>
                  <a:pt x="221" y="150"/>
                  <a:pt x="222" y="150"/>
                </a:cubicBezTo>
                <a:cubicBezTo>
                  <a:pt x="222" y="150"/>
                  <a:pt x="223" y="149"/>
                  <a:pt x="223" y="149"/>
                </a:cubicBezTo>
                <a:moveTo>
                  <a:pt x="577" y="173"/>
                </a:moveTo>
                <a:cubicBezTo>
                  <a:pt x="577" y="170"/>
                  <a:pt x="577" y="170"/>
                  <a:pt x="577" y="170"/>
                </a:cubicBezTo>
                <a:cubicBezTo>
                  <a:pt x="578" y="170"/>
                  <a:pt x="579" y="170"/>
                  <a:pt x="579" y="169"/>
                </a:cubicBezTo>
                <a:cubicBezTo>
                  <a:pt x="579" y="168"/>
                  <a:pt x="580" y="168"/>
                  <a:pt x="580" y="167"/>
                </a:cubicBezTo>
                <a:cubicBezTo>
                  <a:pt x="581" y="168"/>
                  <a:pt x="582" y="168"/>
                  <a:pt x="583" y="169"/>
                </a:cubicBezTo>
                <a:cubicBezTo>
                  <a:pt x="584" y="169"/>
                  <a:pt x="584" y="170"/>
                  <a:pt x="585" y="170"/>
                </a:cubicBezTo>
                <a:cubicBezTo>
                  <a:pt x="586" y="170"/>
                  <a:pt x="586" y="171"/>
                  <a:pt x="587" y="171"/>
                </a:cubicBezTo>
                <a:cubicBezTo>
                  <a:pt x="587" y="172"/>
                  <a:pt x="586" y="173"/>
                  <a:pt x="586" y="173"/>
                </a:cubicBezTo>
                <a:cubicBezTo>
                  <a:pt x="586" y="173"/>
                  <a:pt x="586" y="174"/>
                  <a:pt x="585" y="175"/>
                </a:cubicBezTo>
                <a:cubicBezTo>
                  <a:pt x="584" y="176"/>
                  <a:pt x="584" y="176"/>
                  <a:pt x="584" y="178"/>
                </a:cubicBezTo>
                <a:cubicBezTo>
                  <a:pt x="584" y="178"/>
                  <a:pt x="583" y="179"/>
                  <a:pt x="583" y="179"/>
                </a:cubicBezTo>
                <a:cubicBezTo>
                  <a:pt x="582" y="179"/>
                  <a:pt x="581" y="178"/>
                  <a:pt x="580" y="178"/>
                </a:cubicBezTo>
                <a:cubicBezTo>
                  <a:pt x="580" y="178"/>
                  <a:pt x="581" y="177"/>
                  <a:pt x="581" y="177"/>
                </a:cubicBezTo>
                <a:cubicBezTo>
                  <a:pt x="580" y="177"/>
                  <a:pt x="579" y="176"/>
                  <a:pt x="578" y="176"/>
                </a:cubicBezTo>
                <a:cubicBezTo>
                  <a:pt x="578" y="175"/>
                  <a:pt x="578" y="175"/>
                  <a:pt x="578" y="175"/>
                </a:cubicBezTo>
                <a:cubicBezTo>
                  <a:pt x="579" y="175"/>
                  <a:pt x="580" y="175"/>
                  <a:pt x="580" y="175"/>
                </a:cubicBezTo>
                <a:cubicBezTo>
                  <a:pt x="581" y="175"/>
                  <a:pt x="581" y="174"/>
                  <a:pt x="582" y="173"/>
                </a:cubicBezTo>
                <a:cubicBezTo>
                  <a:pt x="582" y="173"/>
                  <a:pt x="582" y="173"/>
                  <a:pt x="582" y="173"/>
                </a:cubicBezTo>
                <a:cubicBezTo>
                  <a:pt x="581" y="173"/>
                  <a:pt x="581" y="173"/>
                  <a:pt x="581" y="173"/>
                </a:cubicBezTo>
                <a:cubicBezTo>
                  <a:pt x="581" y="174"/>
                  <a:pt x="582" y="174"/>
                  <a:pt x="582" y="174"/>
                </a:cubicBezTo>
                <a:cubicBezTo>
                  <a:pt x="582" y="174"/>
                  <a:pt x="583" y="173"/>
                  <a:pt x="583" y="173"/>
                </a:cubicBezTo>
                <a:cubicBezTo>
                  <a:pt x="583" y="173"/>
                  <a:pt x="582" y="173"/>
                  <a:pt x="582" y="173"/>
                </a:cubicBezTo>
                <a:cubicBezTo>
                  <a:pt x="580" y="174"/>
                  <a:pt x="579" y="174"/>
                  <a:pt x="578" y="174"/>
                </a:cubicBezTo>
                <a:cubicBezTo>
                  <a:pt x="578" y="173"/>
                  <a:pt x="578" y="173"/>
                  <a:pt x="577" y="173"/>
                </a:cubicBezTo>
                <a:moveTo>
                  <a:pt x="712" y="370"/>
                </a:moveTo>
                <a:cubicBezTo>
                  <a:pt x="712" y="371"/>
                  <a:pt x="712" y="371"/>
                  <a:pt x="711" y="371"/>
                </a:cubicBezTo>
                <a:cubicBezTo>
                  <a:pt x="710" y="371"/>
                  <a:pt x="709" y="370"/>
                  <a:pt x="707" y="370"/>
                </a:cubicBezTo>
                <a:cubicBezTo>
                  <a:pt x="707" y="370"/>
                  <a:pt x="707" y="369"/>
                  <a:pt x="707" y="369"/>
                </a:cubicBezTo>
                <a:cubicBezTo>
                  <a:pt x="708" y="368"/>
                  <a:pt x="708" y="367"/>
                  <a:pt x="709" y="366"/>
                </a:cubicBezTo>
                <a:cubicBezTo>
                  <a:pt x="710" y="367"/>
                  <a:pt x="710" y="365"/>
                  <a:pt x="711" y="365"/>
                </a:cubicBezTo>
                <a:cubicBezTo>
                  <a:pt x="714" y="365"/>
                  <a:pt x="717" y="365"/>
                  <a:pt x="720" y="366"/>
                </a:cubicBezTo>
                <a:cubicBezTo>
                  <a:pt x="720" y="366"/>
                  <a:pt x="720" y="366"/>
                  <a:pt x="720" y="366"/>
                </a:cubicBezTo>
                <a:cubicBezTo>
                  <a:pt x="720" y="366"/>
                  <a:pt x="719" y="367"/>
                  <a:pt x="720" y="367"/>
                </a:cubicBezTo>
                <a:cubicBezTo>
                  <a:pt x="720" y="368"/>
                  <a:pt x="719" y="369"/>
                  <a:pt x="720" y="369"/>
                </a:cubicBezTo>
                <a:cubicBezTo>
                  <a:pt x="720" y="369"/>
                  <a:pt x="720" y="370"/>
                  <a:pt x="720" y="370"/>
                </a:cubicBezTo>
                <a:cubicBezTo>
                  <a:pt x="720" y="371"/>
                  <a:pt x="720" y="371"/>
                  <a:pt x="719" y="371"/>
                </a:cubicBezTo>
                <a:cubicBezTo>
                  <a:pt x="719" y="371"/>
                  <a:pt x="719" y="371"/>
                  <a:pt x="719" y="371"/>
                </a:cubicBezTo>
                <a:cubicBezTo>
                  <a:pt x="718" y="370"/>
                  <a:pt x="717" y="370"/>
                  <a:pt x="716" y="371"/>
                </a:cubicBezTo>
                <a:cubicBezTo>
                  <a:pt x="715" y="370"/>
                  <a:pt x="715" y="370"/>
                  <a:pt x="713" y="371"/>
                </a:cubicBezTo>
                <a:cubicBezTo>
                  <a:pt x="713" y="371"/>
                  <a:pt x="712" y="370"/>
                  <a:pt x="712" y="370"/>
                </a:cubicBezTo>
                <a:cubicBezTo>
                  <a:pt x="712" y="369"/>
                  <a:pt x="712" y="369"/>
                  <a:pt x="711" y="369"/>
                </a:cubicBezTo>
                <a:cubicBezTo>
                  <a:pt x="711" y="369"/>
                  <a:pt x="711" y="369"/>
                  <a:pt x="711" y="369"/>
                </a:cubicBezTo>
                <a:cubicBezTo>
                  <a:pt x="711" y="369"/>
                  <a:pt x="711" y="369"/>
                  <a:pt x="711" y="369"/>
                </a:cubicBezTo>
                <a:cubicBezTo>
                  <a:pt x="711" y="368"/>
                  <a:pt x="710" y="368"/>
                  <a:pt x="710" y="369"/>
                </a:cubicBezTo>
                <a:cubicBezTo>
                  <a:pt x="710" y="369"/>
                  <a:pt x="710" y="369"/>
                  <a:pt x="711" y="369"/>
                </a:cubicBezTo>
                <a:cubicBezTo>
                  <a:pt x="711" y="370"/>
                  <a:pt x="711" y="370"/>
                  <a:pt x="712" y="370"/>
                </a:cubicBezTo>
                <a:moveTo>
                  <a:pt x="665" y="606"/>
                </a:moveTo>
                <a:cubicBezTo>
                  <a:pt x="665" y="606"/>
                  <a:pt x="664" y="606"/>
                  <a:pt x="663" y="606"/>
                </a:cubicBezTo>
                <a:cubicBezTo>
                  <a:pt x="663" y="606"/>
                  <a:pt x="663" y="606"/>
                  <a:pt x="663" y="606"/>
                </a:cubicBezTo>
                <a:cubicBezTo>
                  <a:pt x="663" y="606"/>
                  <a:pt x="663" y="605"/>
                  <a:pt x="663" y="605"/>
                </a:cubicBezTo>
                <a:cubicBezTo>
                  <a:pt x="664" y="605"/>
                  <a:pt x="664" y="605"/>
                  <a:pt x="665" y="605"/>
                </a:cubicBezTo>
                <a:cubicBezTo>
                  <a:pt x="665" y="603"/>
                  <a:pt x="665" y="602"/>
                  <a:pt x="666" y="601"/>
                </a:cubicBezTo>
                <a:cubicBezTo>
                  <a:pt x="667" y="601"/>
                  <a:pt x="667" y="601"/>
                  <a:pt x="668" y="601"/>
                </a:cubicBezTo>
                <a:cubicBezTo>
                  <a:pt x="668" y="601"/>
                  <a:pt x="669" y="601"/>
                  <a:pt x="669" y="600"/>
                </a:cubicBezTo>
                <a:cubicBezTo>
                  <a:pt x="669" y="599"/>
                  <a:pt x="668" y="598"/>
                  <a:pt x="666" y="599"/>
                </a:cubicBezTo>
                <a:cubicBezTo>
                  <a:pt x="666" y="598"/>
                  <a:pt x="666" y="597"/>
                  <a:pt x="666" y="596"/>
                </a:cubicBezTo>
                <a:cubicBezTo>
                  <a:pt x="666" y="596"/>
                  <a:pt x="667" y="596"/>
                  <a:pt x="667" y="596"/>
                </a:cubicBezTo>
                <a:cubicBezTo>
                  <a:pt x="667" y="596"/>
                  <a:pt x="668" y="597"/>
                  <a:pt x="668" y="597"/>
                </a:cubicBezTo>
                <a:cubicBezTo>
                  <a:pt x="668" y="596"/>
                  <a:pt x="668" y="596"/>
                  <a:pt x="668" y="595"/>
                </a:cubicBezTo>
                <a:cubicBezTo>
                  <a:pt x="668" y="595"/>
                  <a:pt x="668" y="595"/>
                  <a:pt x="667" y="594"/>
                </a:cubicBezTo>
                <a:cubicBezTo>
                  <a:pt x="667" y="594"/>
                  <a:pt x="667" y="593"/>
                  <a:pt x="668" y="593"/>
                </a:cubicBezTo>
                <a:cubicBezTo>
                  <a:pt x="668" y="594"/>
                  <a:pt x="669" y="594"/>
                  <a:pt x="669" y="595"/>
                </a:cubicBezTo>
                <a:cubicBezTo>
                  <a:pt x="670" y="595"/>
                  <a:pt x="671" y="595"/>
                  <a:pt x="672" y="595"/>
                </a:cubicBezTo>
                <a:cubicBezTo>
                  <a:pt x="673" y="595"/>
                  <a:pt x="673" y="595"/>
                  <a:pt x="673" y="593"/>
                </a:cubicBezTo>
                <a:cubicBezTo>
                  <a:pt x="674" y="593"/>
                  <a:pt x="675" y="593"/>
                  <a:pt x="675" y="593"/>
                </a:cubicBezTo>
                <a:cubicBezTo>
                  <a:pt x="676" y="593"/>
                  <a:pt x="677" y="593"/>
                  <a:pt x="678" y="593"/>
                </a:cubicBezTo>
                <a:cubicBezTo>
                  <a:pt x="678" y="594"/>
                  <a:pt x="676" y="594"/>
                  <a:pt x="676" y="595"/>
                </a:cubicBezTo>
                <a:cubicBezTo>
                  <a:pt x="676" y="597"/>
                  <a:pt x="675" y="597"/>
                  <a:pt x="675" y="598"/>
                </a:cubicBezTo>
                <a:cubicBezTo>
                  <a:pt x="674" y="597"/>
                  <a:pt x="673" y="596"/>
                  <a:pt x="671" y="596"/>
                </a:cubicBezTo>
                <a:cubicBezTo>
                  <a:pt x="671" y="597"/>
                  <a:pt x="671" y="598"/>
                  <a:pt x="672" y="599"/>
                </a:cubicBezTo>
                <a:cubicBezTo>
                  <a:pt x="672" y="599"/>
                  <a:pt x="672" y="600"/>
                  <a:pt x="672" y="600"/>
                </a:cubicBezTo>
                <a:cubicBezTo>
                  <a:pt x="672" y="600"/>
                  <a:pt x="671" y="600"/>
                  <a:pt x="671" y="600"/>
                </a:cubicBezTo>
                <a:cubicBezTo>
                  <a:pt x="671" y="600"/>
                  <a:pt x="671" y="600"/>
                  <a:pt x="670" y="600"/>
                </a:cubicBezTo>
                <a:cubicBezTo>
                  <a:pt x="670" y="600"/>
                  <a:pt x="670" y="600"/>
                  <a:pt x="670" y="601"/>
                </a:cubicBezTo>
                <a:cubicBezTo>
                  <a:pt x="670" y="602"/>
                  <a:pt x="670" y="603"/>
                  <a:pt x="669" y="603"/>
                </a:cubicBezTo>
                <a:cubicBezTo>
                  <a:pt x="668" y="603"/>
                  <a:pt x="668" y="603"/>
                  <a:pt x="668" y="602"/>
                </a:cubicBezTo>
                <a:cubicBezTo>
                  <a:pt x="668" y="604"/>
                  <a:pt x="666" y="605"/>
                  <a:pt x="665" y="606"/>
                </a:cubicBezTo>
                <a:moveTo>
                  <a:pt x="716" y="458"/>
                </a:moveTo>
                <a:cubicBezTo>
                  <a:pt x="716" y="460"/>
                  <a:pt x="716" y="460"/>
                  <a:pt x="715" y="462"/>
                </a:cubicBezTo>
                <a:cubicBezTo>
                  <a:pt x="715" y="463"/>
                  <a:pt x="714" y="463"/>
                  <a:pt x="714" y="463"/>
                </a:cubicBezTo>
                <a:cubicBezTo>
                  <a:pt x="713" y="463"/>
                  <a:pt x="713" y="463"/>
                  <a:pt x="713" y="464"/>
                </a:cubicBezTo>
                <a:cubicBezTo>
                  <a:pt x="713" y="465"/>
                  <a:pt x="712" y="465"/>
                  <a:pt x="711" y="465"/>
                </a:cubicBezTo>
                <a:cubicBezTo>
                  <a:pt x="711" y="464"/>
                  <a:pt x="711" y="464"/>
                  <a:pt x="711" y="464"/>
                </a:cubicBezTo>
                <a:cubicBezTo>
                  <a:pt x="710" y="465"/>
                  <a:pt x="709" y="466"/>
                  <a:pt x="708" y="467"/>
                </a:cubicBezTo>
                <a:cubicBezTo>
                  <a:pt x="707" y="467"/>
                  <a:pt x="707" y="468"/>
                  <a:pt x="707" y="468"/>
                </a:cubicBezTo>
                <a:cubicBezTo>
                  <a:pt x="707" y="469"/>
                  <a:pt x="706" y="469"/>
                  <a:pt x="706" y="468"/>
                </a:cubicBezTo>
                <a:cubicBezTo>
                  <a:pt x="705" y="468"/>
                  <a:pt x="705" y="467"/>
                  <a:pt x="705" y="467"/>
                </a:cubicBezTo>
                <a:cubicBezTo>
                  <a:pt x="706" y="466"/>
                  <a:pt x="706" y="465"/>
                  <a:pt x="708" y="464"/>
                </a:cubicBezTo>
                <a:cubicBezTo>
                  <a:pt x="709" y="463"/>
                  <a:pt x="709" y="462"/>
                  <a:pt x="709" y="461"/>
                </a:cubicBezTo>
                <a:cubicBezTo>
                  <a:pt x="709" y="460"/>
                  <a:pt x="710" y="460"/>
                  <a:pt x="710" y="459"/>
                </a:cubicBezTo>
                <a:cubicBezTo>
                  <a:pt x="711" y="458"/>
                  <a:pt x="712" y="456"/>
                  <a:pt x="714" y="455"/>
                </a:cubicBezTo>
                <a:cubicBezTo>
                  <a:pt x="714" y="456"/>
                  <a:pt x="714" y="456"/>
                  <a:pt x="714" y="456"/>
                </a:cubicBezTo>
                <a:cubicBezTo>
                  <a:pt x="715" y="456"/>
                  <a:pt x="715" y="456"/>
                  <a:pt x="715" y="455"/>
                </a:cubicBezTo>
                <a:cubicBezTo>
                  <a:pt x="715" y="455"/>
                  <a:pt x="716" y="455"/>
                  <a:pt x="716" y="455"/>
                </a:cubicBezTo>
                <a:cubicBezTo>
                  <a:pt x="716" y="456"/>
                  <a:pt x="717" y="456"/>
                  <a:pt x="716" y="456"/>
                </a:cubicBezTo>
                <a:cubicBezTo>
                  <a:pt x="716" y="457"/>
                  <a:pt x="716" y="457"/>
                  <a:pt x="716" y="457"/>
                </a:cubicBezTo>
                <a:cubicBezTo>
                  <a:pt x="715" y="457"/>
                  <a:pt x="715" y="458"/>
                  <a:pt x="715" y="458"/>
                </a:cubicBezTo>
                <a:cubicBezTo>
                  <a:pt x="715" y="458"/>
                  <a:pt x="715" y="458"/>
                  <a:pt x="716" y="458"/>
                </a:cubicBezTo>
                <a:moveTo>
                  <a:pt x="711" y="462"/>
                </a:moveTo>
                <a:cubicBezTo>
                  <a:pt x="711" y="462"/>
                  <a:pt x="712" y="462"/>
                  <a:pt x="712" y="462"/>
                </a:cubicBezTo>
                <a:cubicBezTo>
                  <a:pt x="712" y="462"/>
                  <a:pt x="712" y="462"/>
                  <a:pt x="712" y="461"/>
                </a:cubicBezTo>
                <a:cubicBezTo>
                  <a:pt x="711" y="461"/>
                  <a:pt x="710" y="461"/>
                  <a:pt x="710" y="461"/>
                </a:cubicBezTo>
                <a:cubicBezTo>
                  <a:pt x="710" y="462"/>
                  <a:pt x="711" y="462"/>
                  <a:pt x="711" y="462"/>
                </a:cubicBezTo>
                <a:moveTo>
                  <a:pt x="345" y="721"/>
                </a:moveTo>
                <a:cubicBezTo>
                  <a:pt x="346" y="721"/>
                  <a:pt x="346" y="721"/>
                  <a:pt x="347" y="721"/>
                </a:cubicBezTo>
                <a:cubicBezTo>
                  <a:pt x="348" y="722"/>
                  <a:pt x="348" y="723"/>
                  <a:pt x="349" y="724"/>
                </a:cubicBezTo>
                <a:cubicBezTo>
                  <a:pt x="348" y="724"/>
                  <a:pt x="348" y="724"/>
                  <a:pt x="347" y="724"/>
                </a:cubicBezTo>
                <a:cubicBezTo>
                  <a:pt x="346" y="724"/>
                  <a:pt x="346" y="723"/>
                  <a:pt x="345" y="723"/>
                </a:cubicBezTo>
                <a:cubicBezTo>
                  <a:pt x="344" y="723"/>
                  <a:pt x="343" y="723"/>
                  <a:pt x="343" y="723"/>
                </a:cubicBezTo>
                <a:cubicBezTo>
                  <a:pt x="342" y="722"/>
                  <a:pt x="341" y="722"/>
                  <a:pt x="340" y="722"/>
                </a:cubicBezTo>
                <a:cubicBezTo>
                  <a:pt x="340" y="721"/>
                  <a:pt x="340" y="721"/>
                  <a:pt x="339" y="721"/>
                </a:cubicBezTo>
                <a:cubicBezTo>
                  <a:pt x="337" y="722"/>
                  <a:pt x="337" y="722"/>
                  <a:pt x="335" y="721"/>
                </a:cubicBezTo>
                <a:cubicBezTo>
                  <a:pt x="335" y="720"/>
                  <a:pt x="335" y="719"/>
                  <a:pt x="336" y="718"/>
                </a:cubicBezTo>
                <a:cubicBezTo>
                  <a:pt x="336" y="717"/>
                  <a:pt x="336" y="717"/>
                  <a:pt x="336" y="717"/>
                </a:cubicBezTo>
                <a:cubicBezTo>
                  <a:pt x="336" y="717"/>
                  <a:pt x="335" y="718"/>
                  <a:pt x="335" y="718"/>
                </a:cubicBezTo>
                <a:cubicBezTo>
                  <a:pt x="335" y="719"/>
                  <a:pt x="336" y="718"/>
                  <a:pt x="336" y="718"/>
                </a:cubicBezTo>
                <a:cubicBezTo>
                  <a:pt x="337" y="718"/>
                  <a:pt x="337" y="718"/>
                  <a:pt x="337" y="718"/>
                </a:cubicBezTo>
                <a:cubicBezTo>
                  <a:pt x="337" y="717"/>
                  <a:pt x="337" y="717"/>
                  <a:pt x="336" y="718"/>
                </a:cubicBezTo>
                <a:cubicBezTo>
                  <a:pt x="335" y="718"/>
                  <a:pt x="334" y="718"/>
                  <a:pt x="333" y="718"/>
                </a:cubicBezTo>
                <a:cubicBezTo>
                  <a:pt x="334" y="717"/>
                  <a:pt x="335" y="717"/>
                  <a:pt x="335" y="716"/>
                </a:cubicBezTo>
                <a:cubicBezTo>
                  <a:pt x="335" y="716"/>
                  <a:pt x="335" y="715"/>
                  <a:pt x="336" y="715"/>
                </a:cubicBezTo>
                <a:cubicBezTo>
                  <a:pt x="336" y="714"/>
                  <a:pt x="337" y="714"/>
                  <a:pt x="337" y="715"/>
                </a:cubicBezTo>
                <a:cubicBezTo>
                  <a:pt x="338" y="715"/>
                  <a:pt x="337" y="716"/>
                  <a:pt x="338" y="716"/>
                </a:cubicBezTo>
                <a:cubicBezTo>
                  <a:pt x="339" y="716"/>
                  <a:pt x="339" y="717"/>
                  <a:pt x="340" y="718"/>
                </a:cubicBezTo>
                <a:cubicBezTo>
                  <a:pt x="340" y="718"/>
                  <a:pt x="340" y="718"/>
                  <a:pt x="340" y="718"/>
                </a:cubicBezTo>
                <a:cubicBezTo>
                  <a:pt x="340" y="718"/>
                  <a:pt x="339" y="718"/>
                  <a:pt x="340" y="719"/>
                </a:cubicBezTo>
                <a:cubicBezTo>
                  <a:pt x="340" y="720"/>
                  <a:pt x="341" y="720"/>
                  <a:pt x="342" y="720"/>
                </a:cubicBezTo>
                <a:cubicBezTo>
                  <a:pt x="342" y="720"/>
                  <a:pt x="343" y="720"/>
                  <a:pt x="343" y="720"/>
                </a:cubicBezTo>
                <a:cubicBezTo>
                  <a:pt x="344" y="719"/>
                  <a:pt x="345" y="719"/>
                  <a:pt x="345" y="718"/>
                </a:cubicBezTo>
                <a:cubicBezTo>
                  <a:pt x="346" y="718"/>
                  <a:pt x="346" y="718"/>
                  <a:pt x="346" y="718"/>
                </a:cubicBezTo>
                <a:cubicBezTo>
                  <a:pt x="346" y="719"/>
                  <a:pt x="346" y="720"/>
                  <a:pt x="345" y="721"/>
                </a:cubicBezTo>
                <a:cubicBezTo>
                  <a:pt x="345" y="721"/>
                  <a:pt x="345" y="721"/>
                  <a:pt x="345" y="721"/>
                </a:cubicBezTo>
                <a:cubicBezTo>
                  <a:pt x="345" y="721"/>
                  <a:pt x="345" y="721"/>
                  <a:pt x="345" y="721"/>
                </a:cubicBezTo>
                <a:cubicBezTo>
                  <a:pt x="345" y="721"/>
                  <a:pt x="345" y="721"/>
                  <a:pt x="344" y="721"/>
                </a:cubicBezTo>
                <a:cubicBezTo>
                  <a:pt x="344" y="721"/>
                  <a:pt x="344" y="722"/>
                  <a:pt x="344" y="722"/>
                </a:cubicBezTo>
                <a:cubicBezTo>
                  <a:pt x="344" y="722"/>
                  <a:pt x="345" y="722"/>
                  <a:pt x="345" y="721"/>
                </a:cubicBezTo>
                <a:moveTo>
                  <a:pt x="102" y="460"/>
                </a:moveTo>
                <a:cubicBezTo>
                  <a:pt x="101" y="458"/>
                  <a:pt x="100" y="456"/>
                  <a:pt x="100" y="454"/>
                </a:cubicBezTo>
                <a:cubicBezTo>
                  <a:pt x="100" y="453"/>
                  <a:pt x="99" y="453"/>
                  <a:pt x="99" y="452"/>
                </a:cubicBezTo>
                <a:cubicBezTo>
                  <a:pt x="99" y="451"/>
                  <a:pt x="99" y="450"/>
                  <a:pt x="99" y="449"/>
                </a:cubicBezTo>
                <a:cubicBezTo>
                  <a:pt x="99" y="449"/>
                  <a:pt x="99" y="449"/>
                  <a:pt x="98" y="448"/>
                </a:cubicBezTo>
                <a:cubicBezTo>
                  <a:pt x="98" y="448"/>
                  <a:pt x="99" y="447"/>
                  <a:pt x="99" y="447"/>
                </a:cubicBezTo>
                <a:cubicBezTo>
                  <a:pt x="100" y="447"/>
                  <a:pt x="101" y="447"/>
                  <a:pt x="101" y="447"/>
                </a:cubicBezTo>
                <a:cubicBezTo>
                  <a:pt x="101" y="448"/>
                  <a:pt x="102" y="449"/>
                  <a:pt x="102" y="449"/>
                </a:cubicBezTo>
                <a:cubicBezTo>
                  <a:pt x="102" y="450"/>
                  <a:pt x="103" y="451"/>
                  <a:pt x="103" y="451"/>
                </a:cubicBezTo>
                <a:cubicBezTo>
                  <a:pt x="103" y="452"/>
                  <a:pt x="104" y="453"/>
                  <a:pt x="104" y="453"/>
                </a:cubicBezTo>
                <a:cubicBezTo>
                  <a:pt x="104" y="455"/>
                  <a:pt x="105" y="455"/>
                  <a:pt x="106" y="456"/>
                </a:cubicBezTo>
                <a:cubicBezTo>
                  <a:pt x="106" y="460"/>
                  <a:pt x="106" y="460"/>
                  <a:pt x="106" y="460"/>
                </a:cubicBezTo>
                <a:cubicBezTo>
                  <a:pt x="105" y="460"/>
                  <a:pt x="105" y="460"/>
                  <a:pt x="105" y="460"/>
                </a:cubicBezTo>
                <a:cubicBezTo>
                  <a:pt x="104" y="459"/>
                  <a:pt x="103" y="458"/>
                  <a:pt x="102" y="457"/>
                </a:cubicBezTo>
                <a:cubicBezTo>
                  <a:pt x="102" y="458"/>
                  <a:pt x="102" y="459"/>
                  <a:pt x="102" y="460"/>
                </a:cubicBezTo>
                <a:moveTo>
                  <a:pt x="309" y="76"/>
                </a:moveTo>
                <a:cubicBezTo>
                  <a:pt x="308" y="76"/>
                  <a:pt x="308" y="76"/>
                  <a:pt x="307" y="76"/>
                </a:cubicBezTo>
                <a:cubicBezTo>
                  <a:pt x="306" y="76"/>
                  <a:pt x="306" y="76"/>
                  <a:pt x="306" y="74"/>
                </a:cubicBezTo>
                <a:cubicBezTo>
                  <a:pt x="307" y="75"/>
                  <a:pt x="308" y="74"/>
                  <a:pt x="309" y="73"/>
                </a:cubicBezTo>
                <a:cubicBezTo>
                  <a:pt x="308" y="72"/>
                  <a:pt x="308" y="72"/>
                  <a:pt x="307" y="71"/>
                </a:cubicBezTo>
                <a:cubicBezTo>
                  <a:pt x="307" y="71"/>
                  <a:pt x="307" y="70"/>
                  <a:pt x="307" y="69"/>
                </a:cubicBezTo>
                <a:cubicBezTo>
                  <a:pt x="308" y="69"/>
                  <a:pt x="308" y="70"/>
                  <a:pt x="309" y="71"/>
                </a:cubicBezTo>
                <a:cubicBezTo>
                  <a:pt x="310" y="72"/>
                  <a:pt x="311" y="72"/>
                  <a:pt x="311" y="73"/>
                </a:cubicBezTo>
                <a:cubicBezTo>
                  <a:pt x="311" y="73"/>
                  <a:pt x="311" y="73"/>
                  <a:pt x="311" y="73"/>
                </a:cubicBezTo>
                <a:cubicBezTo>
                  <a:pt x="311" y="73"/>
                  <a:pt x="310" y="73"/>
                  <a:pt x="310" y="73"/>
                </a:cubicBezTo>
                <a:cubicBezTo>
                  <a:pt x="310" y="73"/>
                  <a:pt x="310" y="74"/>
                  <a:pt x="310" y="74"/>
                </a:cubicBezTo>
                <a:cubicBezTo>
                  <a:pt x="310" y="74"/>
                  <a:pt x="311" y="74"/>
                  <a:pt x="311" y="73"/>
                </a:cubicBezTo>
                <a:cubicBezTo>
                  <a:pt x="312" y="73"/>
                  <a:pt x="312" y="74"/>
                  <a:pt x="313" y="75"/>
                </a:cubicBezTo>
                <a:cubicBezTo>
                  <a:pt x="313" y="76"/>
                  <a:pt x="314" y="77"/>
                  <a:pt x="314" y="79"/>
                </a:cubicBezTo>
                <a:cubicBezTo>
                  <a:pt x="314" y="79"/>
                  <a:pt x="312" y="78"/>
                  <a:pt x="312" y="79"/>
                </a:cubicBezTo>
                <a:cubicBezTo>
                  <a:pt x="311" y="80"/>
                  <a:pt x="310" y="80"/>
                  <a:pt x="309" y="81"/>
                </a:cubicBezTo>
                <a:cubicBezTo>
                  <a:pt x="309" y="81"/>
                  <a:pt x="308" y="81"/>
                  <a:pt x="308" y="80"/>
                </a:cubicBezTo>
                <a:cubicBezTo>
                  <a:pt x="308" y="80"/>
                  <a:pt x="308" y="80"/>
                  <a:pt x="308" y="80"/>
                </a:cubicBezTo>
                <a:cubicBezTo>
                  <a:pt x="309" y="79"/>
                  <a:pt x="308" y="79"/>
                  <a:pt x="307" y="79"/>
                </a:cubicBezTo>
                <a:cubicBezTo>
                  <a:pt x="307" y="79"/>
                  <a:pt x="307" y="79"/>
                  <a:pt x="307" y="79"/>
                </a:cubicBezTo>
                <a:cubicBezTo>
                  <a:pt x="307" y="78"/>
                  <a:pt x="307" y="78"/>
                  <a:pt x="308" y="78"/>
                </a:cubicBezTo>
                <a:cubicBezTo>
                  <a:pt x="308" y="78"/>
                  <a:pt x="308" y="78"/>
                  <a:pt x="309" y="78"/>
                </a:cubicBezTo>
                <a:cubicBezTo>
                  <a:pt x="309" y="78"/>
                  <a:pt x="309" y="78"/>
                  <a:pt x="310" y="78"/>
                </a:cubicBezTo>
                <a:cubicBezTo>
                  <a:pt x="309" y="77"/>
                  <a:pt x="309" y="77"/>
                  <a:pt x="309" y="76"/>
                </a:cubicBezTo>
                <a:cubicBezTo>
                  <a:pt x="309" y="75"/>
                  <a:pt x="309" y="75"/>
                  <a:pt x="309" y="76"/>
                </a:cubicBezTo>
                <a:cubicBezTo>
                  <a:pt x="309" y="76"/>
                  <a:pt x="309" y="76"/>
                  <a:pt x="309" y="76"/>
                </a:cubicBezTo>
                <a:cubicBezTo>
                  <a:pt x="309" y="76"/>
                  <a:pt x="309" y="76"/>
                  <a:pt x="309" y="76"/>
                </a:cubicBezTo>
                <a:cubicBezTo>
                  <a:pt x="309" y="76"/>
                  <a:pt x="310" y="76"/>
                  <a:pt x="310" y="75"/>
                </a:cubicBezTo>
                <a:cubicBezTo>
                  <a:pt x="310" y="75"/>
                  <a:pt x="309" y="75"/>
                  <a:pt x="309" y="76"/>
                </a:cubicBezTo>
                <a:moveTo>
                  <a:pt x="742" y="392"/>
                </a:moveTo>
                <a:cubicBezTo>
                  <a:pt x="741" y="393"/>
                  <a:pt x="741" y="393"/>
                  <a:pt x="740" y="393"/>
                </a:cubicBezTo>
                <a:cubicBezTo>
                  <a:pt x="741" y="394"/>
                  <a:pt x="741" y="394"/>
                  <a:pt x="742" y="394"/>
                </a:cubicBezTo>
                <a:cubicBezTo>
                  <a:pt x="742" y="394"/>
                  <a:pt x="743" y="394"/>
                  <a:pt x="744" y="394"/>
                </a:cubicBezTo>
                <a:cubicBezTo>
                  <a:pt x="743" y="395"/>
                  <a:pt x="742" y="395"/>
                  <a:pt x="741" y="395"/>
                </a:cubicBezTo>
                <a:cubicBezTo>
                  <a:pt x="741" y="398"/>
                  <a:pt x="741" y="398"/>
                  <a:pt x="741" y="398"/>
                </a:cubicBezTo>
                <a:cubicBezTo>
                  <a:pt x="741" y="399"/>
                  <a:pt x="739" y="399"/>
                  <a:pt x="739" y="398"/>
                </a:cubicBezTo>
                <a:cubicBezTo>
                  <a:pt x="738" y="398"/>
                  <a:pt x="738" y="397"/>
                  <a:pt x="737" y="397"/>
                </a:cubicBezTo>
                <a:cubicBezTo>
                  <a:pt x="737" y="396"/>
                  <a:pt x="735" y="397"/>
                  <a:pt x="735" y="396"/>
                </a:cubicBezTo>
                <a:cubicBezTo>
                  <a:pt x="734" y="395"/>
                  <a:pt x="733" y="394"/>
                  <a:pt x="732" y="395"/>
                </a:cubicBezTo>
                <a:cubicBezTo>
                  <a:pt x="732" y="395"/>
                  <a:pt x="732" y="394"/>
                  <a:pt x="732" y="394"/>
                </a:cubicBezTo>
                <a:cubicBezTo>
                  <a:pt x="732" y="394"/>
                  <a:pt x="732" y="394"/>
                  <a:pt x="732" y="394"/>
                </a:cubicBezTo>
                <a:cubicBezTo>
                  <a:pt x="734" y="394"/>
                  <a:pt x="734" y="393"/>
                  <a:pt x="735" y="393"/>
                </a:cubicBezTo>
                <a:cubicBezTo>
                  <a:pt x="736" y="393"/>
                  <a:pt x="737" y="393"/>
                  <a:pt x="738" y="393"/>
                </a:cubicBezTo>
                <a:cubicBezTo>
                  <a:pt x="738" y="393"/>
                  <a:pt x="738" y="392"/>
                  <a:pt x="739" y="392"/>
                </a:cubicBezTo>
                <a:cubicBezTo>
                  <a:pt x="740" y="392"/>
                  <a:pt x="740" y="392"/>
                  <a:pt x="742" y="392"/>
                </a:cubicBezTo>
                <a:moveTo>
                  <a:pt x="340" y="723"/>
                </a:moveTo>
                <a:cubicBezTo>
                  <a:pt x="339" y="724"/>
                  <a:pt x="339" y="724"/>
                  <a:pt x="338" y="724"/>
                </a:cubicBezTo>
                <a:cubicBezTo>
                  <a:pt x="339" y="726"/>
                  <a:pt x="339" y="726"/>
                  <a:pt x="339" y="730"/>
                </a:cubicBezTo>
                <a:cubicBezTo>
                  <a:pt x="339" y="731"/>
                  <a:pt x="338" y="731"/>
                  <a:pt x="338" y="731"/>
                </a:cubicBezTo>
                <a:cubicBezTo>
                  <a:pt x="337" y="730"/>
                  <a:pt x="336" y="730"/>
                  <a:pt x="335" y="731"/>
                </a:cubicBezTo>
                <a:cubicBezTo>
                  <a:pt x="334" y="731"/>
                  <a:pt x="334" y="731"/>
                  <a:pt x="334" y="731"/>
                </a:cubicBezTo>
                <a:cubicBezTo>
                  <a:pt x="334" y="731"/>
                  <a:pt x="333" y="731"/>
                  <a:pt x="333" y="731"/>
                </a:cubicBezTo>
                <a:cubicBezTo>
                  <a:pt x="333" y="731"/>
                  <a:pt x="332" y="731"/>
                  <a:pt x="332" y="731"/>
                </a:cubicBezTo>
                <a:cubicBezTo>
                  <a:pt x="331" y="730"/>
                  <a:pt x="332" y="729"/>
                  <a:pt x="332" y="728"/>
                </a:cubicBezTo>
                <a:cubicBezTo>
                  <a:pt x="332" y="728"/>
                  <a:pt x="333" y="727"/>
                  <a:pt x="333" y="728"/>
                </a:cubicBezTo>
                <a:cubicBezTo>
                  <a:pt x="334" y="728"/>
                  <a:pt x="334" y="729"/>
                  <a:pt x="334" y="729"/>
                </a:cubicBezTo>
                <a:cubicBezTo>
                  <a:pt x="335" y="729"/>
                  <a:pt x="336" y="729"/>
                  <a:pt x="336" y="728"/>
                </a:cubicBezTo>
                <a:cubicBezTo>
                  <a:pt x="337" y="728"/>
                  <a:pt x="336" y="727"/>
                  <a:pt x="336" y="727"/>
                </a:cubicBezTo>
                <a:cubicBezTo>
                  <a:pt x="335" y="726"/>
                  <a:pt x="335" y="726"/>
                  <a:pt x="335" y="725"/>
                </a:cubicBezTo>
                <a:cubicBezTo>
                  <a:pt x="335" y="724"/>
                  <a:pt x="336" y="723"/>
                  <a:pt x="337" y="723"/>
                </a:cubicBezTo>
                <a:cubicBezTo>
                  <a:pt x="338" y="723"/>
                  <a:pt x="339" y="722"/>
                  <a:pt x="340" y="723"/>
                </a:cubicBezTo>
                <a:moveTo>
                  <a:pt x="358" y="690"/>
                </a:moveTo>
                <a:cubicBezTo>
                  <a:pt x="360" y="690"/>
                  <a:pt x="360" y="690"/>
                  <a:pt x="360" y="688"/>
                </a:cubicBezTo>
                <a:cubicBezTo>
                  <a:pt x="361" y="688"/>
                  <a:pt x="361" y="688"/>
                  <a:pt x="362" y="688"/>
                </a:cubicBezTo>
                <a:cubicBezTo>
                  <a:pt x="362" y="688"/>
                  <a:pt x="363" y="688"/>
                  <a:pt x="363" y="688"/>
                </a:cubicBezTo>
                <a:cubicBezTo>
                  <a:pt x="364" y="688"/>
                  <a:pt x="364" y="689"/>
                  <a:pt x="364" y="690"/>
                </a:cubicBezTo>
                <a:cubicBezTo>
                  <a:pt x="364" y="691"/>
                  <a:pt x="363" y="691"/>
                  <a:pt x="363" y="692"/>
                </a:cubicBezTo>
                <a:cubicBezTo>
                  <a:pt x="363" y="693"/>
                  <a:pt x="363" y="694"/>
                  <a:pt x="363" y="695"/>
                </a:cubicBezTo>
                <a:cubicBezTo>
                  <a:pt x="362" y="696"/>
                  <a:pt x="361" y="696"/>
                  <a:pt x="360" y="695"/>
                </a:cubicBezTo>
                <a:cubicBezTo>
                  <a:pt x="360" y="695"/>
                  <a:pt x="359" y="695"/>
                  <a:pt x="358" y="694"/>
                </a:cubicBezTo>
                <a:cubicBezTo>
                  <a:pt x="357" y="694"/>
                  <a:pt x="356" y="694"/>
                  <a:pt x="356" y="693"/>
                </a:cubicBezTo>
                <a:cubicBezTo>
                  <a:pt x="357" y="692"/>
                  <a:pt x="358" y="692"/>
                  <a:pt x="359" y="691"/>
                </a:cubicBezTo>
                <a:cubicBezTo>
                  <a:pt x="359" y="691"/>
                  <a:pt x="358" y="690"/>
                  <a:pt x="358" y="690"/>
                </a:cubicBezTo>
                <a:moveTo>
                  <a:pt x="103" y="330"/>
                </a:moveTo>
                <a:cubicBezTo>
                  <a:pt x="104" y="330"/>
                  <a:pt x="105" y="331"/>
                  <a:pt x="106" y="331"/>
                </a:cubicBezTo>
                <a:cubicBezTo>
                  <a:pt x="106" y="332"/>
                  <a:pt x="104" y="332"/>
                  <a:pt x="105" y="333"/>
                </a:cubicBezTo>
                <a:cubicBezTo>
                  <a:pt x="106" y="333"/>
                  <a:pt x="107" y="333"/>
                  <a:pt x="106" y="334"/>
                </a:cubicBezTo>
                <a:cubicBezTo>
                  <a:pt x="106" y="334"/>
                  <a:pt x="106" y="335"/>
                  <a:pt x="106" y="335"/>
                </a:cubicBezTo>
                <a:cubicBezTo>
                  <a:pt x="106" y="336"/>
                  <a:pt x="105" y="336"/>
                  <a:pt x="105" y="336"/>
                </a:cubicBezTo>
                <a:cubicBezTo>
                  <a:pt x="105" y="336"/>
                  <a:pt x="103" y="335"/>
                  <a:pt x="102" y="334"/>
                </a:cubicBezTo>
                <a:cubicBezTo>
                  <a:pt x="103" y="334"/>
                  <a:pt x="103" y="334"/>
                  <a:pt x="103" y="333"/>
                </a:cubicBezTo>
                <a:cubicBezTo>
                  <a:pt x="103" y="332"/>
                  <a:pt x="103" y="332"/>
                  <a:pt x="103" y="333"/>
                </a:cubicBezTo>
                <a:cubicBezTo>
                  <a:pt x="103" y="333"/>
                  <a:pt x="103" y="333"/>
                  <a:pt x="103" y="333"/>
                </a:cubicBezTo>
                <a:cubicBezTo>
                  <a:pt x="103" y="333"/>
                  <a:pt x="103" y="333"/>
                  <a:pt x="103" y="333"/>
                </a:cubicBezTo>
                <a:cubicBezTo>
                  <a:pt x="104" y="333"/>
                  <a:pt x="104" y="333"/>
                  <a:pt x="104" y="333"/>
                </a:cubicBezTo>
                <a:cubicBezTo>
                  <a:pt x="104" y="332"/>
                  <a:pt x="104" y="332"/>
                  <a:pt x="103" y="333"/>
                </a:cubicBezTo>
                <a:cubicBezTo>
                  <a:pt x="102" y="333"/>
                  <a:pt x="102" y="333"/>
                  <a:pt x="102" y="334"/>
                </a:cubicBezTo>
                <a:cubicBezTo>
                  <a:pt x="101" y="334"/>
                  <a:pt x="100" y="334"/>
                  <a:pt x="100" y="334"/>
                </a:cubicBezTo>
                <a:cubicBezTo>
                  <a:pt x="99" y="334"/>
                  <a:pt x="99" y="333"/>
                  <a:pt x="98" y="333"/>
                </a:cubicBezTo>
                <a:cubicBezTo>
                  <a:pt x="98" y="333"/>
                  <a:pt x="97" y="333"/>
                  <a:pt x="97" y="332"/>
                </a:cubicBezTo>
                <a:cubicBezTo>
                  <a:pt x="98" y="332"/>
                  <a:pt x="98" y="332"/>
                  <a:pt x="98" y="332"/>
                </a:cubicBezTo>
                <a:cubicBezTo>
                  <a:pt x="99" y="332"/>
                  <a:pt x="99" y="332"/>
                  <a:pt x="99" y="332"/>
                </a:cubicBezTo>
                <a:cubicBezTo>
                  <a:pt x="99" y="332"/>
                  <a:pt x="99" y="331"/>
                  <a:pt x="99" y="331"/>
                </a:cubicBezTo>
                <a:cubicBezTo>
                  <a:pt x="99" y="329"/>
                  <a:pt x="99" y="329"/>
                  <a:pt x="101" y="329"/>
                </a:cubicBezTo>
                <a:cubicBezTo>
                  <a:pt x="101" y="330"/>
                  <a:pt x="101" y="330"/>
                  <a:pt x="101" y="330"/>
                </a:cubicBezTo>
                <a:cubicBezTo>
                  <a:pt x="101" y="331"/>
                  <a:pt x="101" y="331"/>
                  <a:pt x="102" y="331"/>
                </a:cubicBezTo>
                <a:cubicBezTo>
                  <a:pt x="102" y="331"/>
                  <a:pt x="103" y="331"/>
                  <a:pt x="103" y="330"/>
                </a:cubicBezTo>
                <a:moveTo>
                  <a:pt x="490" y="91"/>
                </a:moveTo>
                <a:cubicBezTo>
                  <a:pt x="490" y="89"/>
                  <a:pt x="490" y="89"/>
                  <a:pt x="491" y="89"/>
                </a:cubicBezTo>
                <a:cubicBezTo>
                  <a:pt x="493" y="90"/>
                  <a:pt x="493" y="88"/>
                  <a:pt x="493" y="88"/>
                </a:cubicBezTo>
                <a:cubicBezTo>
                  <a:pt x="494" y="88"/>
                  <a:pt x="495" y="90"/>
                  <a:pt x="496" y="89"/>
                </a:cubicBezTo>
                <a:cubicBezTo>
                  <a:pt x="497" y="90"/>
                  <a:pt x="497" y="91"/>
                  <a:pt x="498" y="92"/>
                </a:cubicBezTo>
                <a:cubicBezTo>
                  <a:pt x="498" y="92"/>
                  <a:pt x="497" y="93"/>
                  <a:pt x="497" y="93"/>
                </a:cubicBezTo>
                <a:cubicBezTo>
                  <a:pt x="496" y="93"/>
                  <a:pt x="497" y="94"/>
                  <a:pt x="496" y="95"/>
                </a:cubicBezTo>
                <a:cubicBezTo>
                  <a:pt x="495" y="94"/>
                  <a:pt x="495" y="94"/>
                  <a:pt x="495" y="93"/>
                </a:cubicBezTo>
                <a:cubicBezTo>
                  <a:pt x="495" y="93"/>
                  <a:pt x="494" y="92"/>
                  <a:pt x="494" y="92"/>
                </a:cubicBezTo>
                <a:cubicBezTo>
                  <a:pt x="493" y="93"/>
                  <a:pt x="492" y="91"/>
                  <a:pt x="490" y="91"/>
                </a:cubicBezTo>
                <a:moveTo>
                  <a:pt x="345" y="718"/>
                </a:moveTo>
                <a:cubicBezTo>
                  <a:pt x="344" y="718"/>
                  <a:pt x="344" y="717"/>
                  <a:pt x="343" y="717"/>
                </a:cubicBezTo>
                <a:cubicBezTo>
                  <a:pt x="345" y="716"/>
                  <a:pt x="345" y="716"/>
                  <a:pt x="347" y="717"/>
                </a:cubicBezTo>
                <a:cubicBezTo>
                  <a:pt x="347" y="717"/>
                  <a:pt x="347" y="717"/>
                  <a:pt x="347" y="717"/>
                </a:cubicBezTo>
                <a:cubicBezTo>
                  <a:pt x="349" y="717"/>
                  <a:pt x="350" y="717"/>
                  <a:pt x="351" y="717"/>
                </a:cubicBezTo>
                <a:cubicBezTo>
                  <a:pt x="352" y="718"/>
                  <a:pt x="353" y="718"/>
                  <a:pt x="354" y="718"/>
                </a:cubicBezTo>
                <a:cubicBezTo>
                  <a:pt x="355" y="719"/>
                  <a:pt x="353" y="719"/>
                  <a:pt x="353" y="720"/>
                </a:cubicBezTo>
                <a:cubicBezTo>
                  <a:pt x="354" y="721"/>
                  <a:pt x="352" y="721"/>
                  <a:pt x="352" y="722"/>
                </a:cubicBezTo>
                <a:cubicBezTo>
                  <a:pt x="351" y="721"/>
                  <a:pt x="351" y="721"/>
                  <a:pt x="351" y="720"/>
                </a:cubicBezTo>
                <a:cubicBezTo>
                  <a:pt x="351" y="720"/>
                  <a:pt x="350" y="719"/>
                  <a:pt x="350" y="719"/>
                </a:cubicBezTo>
                <a:cubicBezTo>
                  <a:pt x="348" y="720"/>
                  <a:pt x="347" y="718"/>
                  <a:pt x="346" y="718"/>
                </a:cubicBezTo>
                <a:cubicBezTo>
                  <a:pt x="346" y="718"/>
                  <a:pt x="346" y="717"/>
                  <a:pt x="345" y="717"/>
                </a:cubicBezTo>
                <a:cubicBezTo>
                  <a:pt x="345" y="717"/>
                  <a:pt x="345" y="718"/>
                  <a:pt x="345" y="718"/>
                </a:cubicBezTo>
                <a:moveTo>
                  <a:pt x="307" y="69"/>
                </a:moveTo>
                <a:cubicBezTo>
                  <a:pt x="307" y="70"/>
                  <a:pt x="306" y="70"/>
                  <a:pt x="306" y="70"/>
                </a:cubicBezTo>
                <a:cubicBezTo>
                  <a:pt x="306" y="71"/>
                  <a:pt x="306" y="72"/>
                  <a:pt x="305" y="71"/>
                </a:cubicBezTo>
                <a:cubicBezTo>
                  <a:pt x="304" y="72"/>
                  <a:pt x="304" y="73"/>
                  <a:pt x="304" y="73"/>
                </a:cubicBezTo>
                <a:cubicBezTo>
                  <a:pt x="303" y="72"/>
                  <a:pt x="302" y="72"/>
                  <a:pt x="301" y="71"/>
                </a:cubicBezTo>
                <a:cubicBezTo>
                  <a:pt x="302" y="70"/>
                  <a:pt x="303" y="71"/>
                  <a:pt x="304" y="70"/>
                </a:cubicBezTo>
                <a:cubicBezTo>
                  <a:pt x="305" y="69"/>
                  <a:pt x="304" y="68"/>
                  <a:pt x="303" y="67"/>
                </a:cubicBezTo>
                <a:cubicBezTo>
                  <a:pt x="304" y="67"/>
                  <a:pt x="305" y="66"/>
                  <a:pt x="305" y="67"/>
                </a:cubicBezTo>
                <a:cubicBezTo>
                  <a:pt x="306" y="68"/>
                  <a:pt x="307" y="68"/>
                  <a:pt x="307" y="69"/>
                </a:cubicBezTo>
                <a:moveTo>
                  <a:pt x="665" y="606"/>
                </a:moveTo>
                <a:cubicBezTo>
                  <a:pt x="666" y="606"/>
                  <a:pt x="667" y="606"/>
                  <a:pt x="667" y="607"/>
                </a:cubicBezTo>
                <a:cubicBezTo>
                  <a:pt x="667" y="608"/>
                  <a:pt x="665" y="608"/>
                  <a:pt x="665" y="610"/>
                </a:cubicBezTo>
                <a:cubicBezTo>
                  <a:pt x="665" y="610"/>
                  <a:pt x="664" y="611"/>
                  <a:pt x="663" y="612"/>
                </a:cubicBezTo>
                <a:cubicBezTo>
                  <a:pt x="662" y="611"/>
                  <a:pt x="662" y="611"/>
                  <a:pt x="661" y="611"/>
                </a:cubicBezTo>
                <a:cubicBezTo>
                  <a:pt x="661" y="611"/>
                  <a:pt x="661" y="610"/>
                  <a:pt x="661" y="610"/>
                </a:cubicBezTo>
                <a:cubicBezTo>
                  <a:pt x="661" y="609"/>
                  <a:pt x="661" y="609"/>
                  <a:pt x="662" y="609"/>
                </a:cubicBezTo>
                <a:cubicBezTo>
                  <a:pt x="663" y="609"/>
                  <a:pt x="664" y="609"/>
                  <a:pt x="664" y="608"/>
                </a:cubicBezTo>
                <a:cubicBezTo>
                  <a:pt x="664" y="608"/>
                  <a:pt x="664" y="607"/>
                  <a:pt x="665" y="607"/>
                </a:cubicBezTo>
                <a:cubicBezTo>
                  <a:pt x="665" y="607"/>
                  <a:pt x="666" y="607"/>
                  <a:pt x="665" y="606"/>
                </a:cubicBezTo>
                <a:moveTo>
                  <a:pt x="294" y="72"/>
                </a:moveTo>
                <a:cubicBezTo>
                  <a:pt x="295" y="72"/>
                  <a:pt x="296" y="72"/>
                  <a:pt x="297" y="72"/>
                </a:cubicBezTo>
                <a:cubicBezTo>
                  <a:pt x="298" y="72"/>
                  <a:pt x="299" y="72"/>
                  <a:pt x="300" y="71"/>
                </a:cubicBezTo>
                <a:cubicBezTo>
                  <a:pt x="300" y="72"/>
                  <a:pt x="301" y="72"/>
                  <a:pt x="301" y="73"/>
                </a:cubicBezTo>
                <a:cubicBezTo>
                  <a:pt x="301" y="73"/>
                  <a:pt x="301" y="73"/>
                  <a:pt x="301" y="74"/>
                </a:cubicBezTo>
                <a:cubicBezTo>
                  <a:pt x="301" y="74"/>
                  <a:pt x="300" y="74"/>
                  <a:pt x="300" y="74"/>
                </a:cubicBezTo>
                <a:cubicBezTo>
                  <a:pt x="299" y="73"/>
                  <a:pt x="298" y="73"/>
                  <a:pt x="296" y="74"/>
                </a:cubicBezTo>
                <a:cubicBezTo>
                  <a:pt x="296" y="74"/>
                  <a:pt x="295" y="74"/>
                  <a:pt x="295" y="74"/>
                </a:cubicBezTo>
                <a:cubicBezTo>
                  <a:pt x="294" y="74"/>
                  <a:pt x="294" y="75"/>
                  <a:pt x="293" y="75"/>
                </a:cubicBezTo>
                <a:cubicBezTo>
                  <a:pt x="293" y="75"/>
                  <a:pt x="293" y="74"/>
                  <a:pt x="293" y="74"/>
                </a:cubicBezTo>
                <a:cubicBezTo>
                  <a:pt x="293" y="73"/>
                  <a:pt x="294" y="73"/>
                  <a:pt x="294" y="72"/>
                </a:cubicBezTo>
                <a:moveTo>
                  <a:pt x="214" y="64"/>
                </a:moveTo>
                <a:cubicBezTo>
                  <a:pt x="214" y="63"/>
                  <a:pt x="214" y="62"/>
                  <a:pt x="214" y="62"/>
                </a:cubicBezTo>
                <a:cubicBezTo>
                  <a:pt x="215" y="62"/>
                  <a:pt x="216" y="63"/>
                  <a:pt x="217" y="63"/>
                </a:cubicBezTo>
                <a:cubicBezTo>
                  <a:pt x="216" y="64"/>
                  <a:pt x="216" y="64"/>
                  <a:pt x="216" y="64"/>
                </a:cubicBezTo>
                <a:cubicBezTo>
                  <a:pt x="217" y="65"/>
                  <a:pt x="217" y="65"/>
                  <a:pt x="216" y="66"/>
                </a:cubicBezTo>
                <a:cubicBezTo>
                  <a:pt x="216" y="66"/>
                  <a:pt x="215" y="66"/>
                  <a:pt x="215" y="66"/>
                </a:cubicBezTo>
                <a:cubicBezTo>
                  <a:pt x="214" y="67"/>
                  <a:pt x="214" y="67"/>
                  <a:pt x="213" y="66"/>
                </a:cubicBezTo>
                <a:cubicBezTo>
                  <a:pt x="212" y="65"/>
                  <a:pt x="212" y="66"/>
                  <a:pt x="211" y="66"/>
                </a:cubicBezTo>
                <a:cubicBezTo>
                  <a:pt x="211" y="64"/>
                  <a:pt x="212" y="64"/>
                  <a:pt x="214" y="64"/>
                </a:cubicBezTo>
                <a:cubicBezTo>
                  <a:pt x="215" y="64"/>
                  <a:pt x="215" y="64"/>
                  <a:pt x="214" y="64"/>
                </a:cubicBezTo>
                <a:cubicBezTo>
                  <a:pt x="214" y="64"/>
                  <a:pt x="214" y="64"/>
                  <a:pt x="214" y="64"/>
                </a:cubicBezTo>
                <a:cubicBezTo>
                  <a:pt x="214" y="64"/>
                  <a:pt x="214" y="64"/>
                  <a:pt x="214" y="64"/>
                </a:cubicBezTo>
                <a:cubicBezTo>
                  <a:pt x="214" y="64"/>
                  <a:pt x="214" y="64"/>
                  <a:pt x="215" y="65"/>
                </a:cubicBezTo>
                <a:cubicBezTo>
                  <a:pt x="215" y="65"/>
                  <a:pt x="215" y="64"/>
                  <a:pt x="214" y="64"/>
                </a:cubicBezTo>
                <a:moveTo>
                  <a:pt x="93" y="166"/>
                </a:moveTo>
                <a:cubicBezTo>
                  <a:pt x="93" y="165"/>
                  <a:pt x="94" y="164"/>
                  <a:pt x="92" y="164"/>
                </a:cubicBezTo>
                <a:cubicBezTo>
                  <a:pt x="92" y="164"/>
                  <a:pt x="91" y="164"/>
                  <a:pt x="92" y="163"/>
                </a:cubicBezTo>
                <a:cubicBezTo>
                  <a:pt x="92" y="163"/>
                  <a:pt x="91" y="162"/>
                  <a:pt x="91" y="162"/>
                </a:cubicBezTo>
                <a:cubicBezTo>
                  <a:pt x="89" y="162"/>
                  <a:pt x="90" y="161"/>
                  <a:pt x="90" y="160"/>
                </a:cubicBezTo>
                <a:cubicBezTo>
                  <a:pt x="92" y="160"/>
                  <a:pt x="92" y="160"/>
                  <a:pt x="92" y="160"/>
                </a:cubicBezTo>
                <a:cubicBezTo>
                  <a:pt x="92" y="162"/>
                  <a:pt x="93" y="163"/>
                  <a:pt x="94" y="164"/>
                </a:cubicBezTo>
                <a:cubicBezTo>
                  <a:pt x="95" y="164"/>
                  <a:pt x="95" y="164"/>
                  <a:pt x="95" y="165"/>
                </a:cubicBezTo>
                <a:cubicBezTo>
                  <a:pt x="95" y="165"/>
                  <a:pt x="95" y="165"/>
                  <a:pt x="95" y="166"/>
                </a:cubicBezTo>
                <a:cubicBezTo>
                  <a:pt x="95" y="166"/>
                  <a:pt x="95" y="166"/>
                  <a:pt x="94" y="166"/>
                </a:cubicBezTo>
                <a:cubicBezTo>
                  <a:pt x="94" y="166"/>
                  <a:pt x="94" y="166"/>
                  <a:pt x="93" y="166"/>
                </a:cubicBezTo>
                <a:moveTo>
                  <a:pt x="722" y="369"/>
                </a:moveTo>
                <a:cubicBezTo>
                  <a:pt x="721" y="369"/>
                  <a:pt x="721" y="369"/>
                  <a:pt x="720" y="369"/>
                </a:cubicBezTo>
                <a:cubicBezTo>
                  <a:pt x="720" y="366"/>
                  <a:pt x="720" y="366"/>
                  <a:pt x="720" y="366"/>
                </a:cubicBezTo>
                <a:cubicBezTo>
                  <a:pt x="724" y="366"/>
                  <a:pt x="724" y="366"/>
                  <a:pt x="724" y="366"/>
                </a:cubicBezTo>
                <a:cubicBezTo>
                  <a:pt x="724" y="367"/>
                  <a:pt x="723" y="368"/>
                  <a:pt x="723" y="369"/>
                </a:cubicBezTo>
                <a:cubicBezTo>
                  <a:pt x="724" y="370"/>
                  <a:pt x="723" y="370"/>
                  <a:pt x="722" y="371"/>
                </a:cubicBezTo>
                <a:cubicBezTo>
                  <a:pt x="721" y="370"/>
                  <a:pt x="722" y="370"/>
                  <a:pt x="722" y="369"/>
                </a:cubicBezTo>
                <a:cubicBezTo>
                  <a:pt x="722" y="368"/>
                  <a:pt x="722" y="369"/>
                  <a:pt x="721" y="369"/>
                </a:cubicBezTo>
                <a:cubicBezTo>
                  <a:pt x="721" y="369"/>
                  <a:pt x="721" y="369"/>
                  <a:pt x="721" y="369"/>
                </a:cubicBezTo>
                <a:cubicBezTo>
                  <a:pt x="721" y="369"/>
                  <a:pt x="722" y="369"/>
                  <a:pt x="722" y="369"/>
                </a:cubicBezTo>
                <a:cubicBezTo>
                  <a:pt x="722" y="369"/>
                  <a:pt x="722" y="369"/>
                  <a:pt x="722" y="369"/>
                </a:cubicBezTo>
                <a:cubicBezTo>
                  <a:pt x="722" y="369"/>
                  <a:pt x="722" y="368"/>
                  <a:pt x="722" y="369"/>
                </a:cubicBezTo>
                <a:moveTo>
                  <a:pt x="243" y="138"/>
                </a:moveTo>
                <a:cubicBezTo>
                  <a:pt x="243" y="140"/>
                  <a:pt x="243" y="140"/>
                  <a:pt x="243" y="140"/>
                </a:cubicBezTo>
                <a:cubicBezTo>
                  <a:pt x="243" y="140"/>
                  <a:pt x="242" y="141"/>
                  <a:pt x="242" y="141"/>
                </a:cubicBezTo>
                <a:cubicBezTo>
                  <a:pt x="241" y="140"/>
                  <a:pt x="240" y="139"/>
                  <a:pt x="240" y="137"/>
                </a:cubicBezTo>
                <a:cubicBezTo>
                  <a:pt x="241" y="136"/>
                  <a:pt x="242" y="137"/>
                  <a:pt x="242" y="137"/>
                </a:cubicBezTo>
                <a:cubicBezTo>
                  <a:pt x="242" y="137"/>
                  <a:pt x="243" y="138"/>
                  <a:pt x="243" y="138"/>
                </a:cubicBezTo>
                <a:moveTo>
                  <a:pt x="578" y="184"/>
                </a:moveTo>
                <a:cubicBezTo>
                  <a:pt x="577" y="185"/>
                  <a:pt x="577" y="185"/>
                  <a:pt x="576" y="186"/>
                </a:cubicBezTo>
                <a:cubicBezTo>
                  <a:pt x="577" y="186"/>
                  <a:pt x="577" y="186"/>
                  <a:pt x="579" y="185"/>
                </a:cubicBezTo>
                <a:cubicBezTo>
                  <a:pt x="579" y="186"/>
                  <a:pt x="580" y="186"/>
                  <a:pt x="580" y="186"/>
                </a:cubicBezTo>
                <a:cubicBezTo>
                  <a:pt x="580" y="187"/>
                  <a:pt x="580" y="187"/>
                  <a:pt x="580" y="187"/>
                </a:cubicBezTo>
                <a:cubicBezTo>
                  <a:pt x="578" y="187"/>
                  <a:pt x="577" y="187"/>
                  <a:pt x="576" y="187"/>
                </a:cubicBezTo>
                <a:cubicBezTo>
                  <a:pt x="574" y="184"/>
                  <a:pt x="574" y="184"/>
                  <a:pt x="575" y="183"/>
                </a:cubicBezTo>
                <a:cubicBezTo>
                  <a:pt x="575" y="184"/>
                  <a:pt x="576" y="184"/>
                  <a:pt x="578" y="184"/>
                </a:cubicBezTo>
                <a:moveTo>
                  <a:pt x="87" y="167"/>
                </a:moveTo>
                <a:cubicBezTo>
                  <a:pt x="87" y="166"/>
                  <a:pt x="87" y="164"/>
                  <a:pt x="87" y="163"/>
                </a:cubicBezTo>
                <a:cubicBezTo>
                  <a:pt x="87" y="163"/>
                  <a:pt x="87" y="163"/>
                  <a:pt x="87" y="163"/>
                </a:cubicBezTo>
                <a:cubicBezTo>
                  <a:pt x="87" y="163"/>
                  <a:pt x="88" y="163"/>
                  <a:pt x="88" y="163"/>
                </a:cubicBezTo>
                <a:cubicBezTo>
                  <a:pt x="88" y="164"/>
                  <a:pt x="89" y="165"/>
                  <a:pt x="90" y="165"/>
                </a:cubicBezTo>
                <a:cubicBezTo>
                  <a:pt x="91" y="165"/>
                  <a:pt x="91" y="165"/>
                  <a:pt x="92" y="166"/>
                </a:cubicBezTo>
                <a:cubicBezTo>
                  <a:pt x="91" y="166"/>
                  <a:pt x="91" y="167"/>
                  <a:pt x="90" y="167"/>
                </a:cubicBezTo>
                <a:cubicBezTo>
                  <a:pt x="89" y="166"/>
                  <a:pt x="89" y="166"/>
                  <a:pt x="87" y="167"/>
                </a:cubicBezTo>
                <a:moveTo>
                  <a:pt x="145" y="590"/>
                </a:moveTo>
                <a:cubicBezTo>
                  <a:pt x="145" y="590"/>
                  <a:pt x="145" y="590"/>
                  <a:pt x="145" y="590"/>
                </a:cubicBezTo>
                <a:cubicBezTo>
                  <a:pt x="146" y="591"/>
                  <a:pt x="146" y="592"/>
                  <a:pt x="145" y="593"/>
                </a:cubicBezTo>
                <a:cubicBezTo>
                  <a:pt x="145" y="593"/>
                  <a:pt x="145" y="594"/>
                  <a:pt x="145" y="595"/>
                </a:cubicBezTo>
                <a:cubicBezTo>
                  <a:pt x="144" y="595"/>
                  <a:pt x="144" y="595"/>
                  <a:pt x="143" y="595"/>
                </a:cubicBezTo>
                <a:cubicBezTo>
                  <a:pt x="143" y="595"/>
                  <a:pt x="143" y="594"/>
                  <a:pt x="142" y="594"/>
                </a:cubicBezTo>
                <a:cubicBezTo>
                  <a:pt x="142" y="593"/>
                  <a:pt x="142" y="593"/>
                  <a:pt x="142" y="593"/>
                </a:cubicBezTo>
                <a:cubicBezTo>
                  <a:pt x="144" y="593"/>
                  <a:pt x="144" y="593"/>
                  <a:pt x="144" y="591"/>
                </a:cubicBezTo>
                <a:cubicBezTo>
                  <a:pt x="144" y="591"/>
                  <a:pt x="145" y="591"/>
                  <a:pt x="145" y="590"/>
                </a:cubicBezTo>
                <a:moveTo>
                  <a:pt x="79" y="374"/>
                </a:moveTo>
                <a:cubicBezTo>
                  <a:pt x="79" y="374"/>
                  <a:pt x="79" y="373"/>
                  <a:pt x="79" y="373"/>
                </a:cubicBezTo>
                <a:cubicBezTo>
                  <a:pt x="79" y="372"/>
                  <a:pt x="80" y="372"/>
                  <a:pt x="80" y="372"/>
                </a:cubicBezTo>
                <a:cubicBezTo>
                  <a:pt x="81" y="372"/>
                  <a:pt x="81" y="373"/>
                  <a:pt x="82" y="373"/>
                </a:cubicBezTo>
                <a:cubicBezTo>
                  <a:pt x="82" y="372"/>
                  <a:pt x="83" y="372"/>
                  <a:pt x="84" y="372"/>
                </a:cubicBezTo>
                <a:cubicBezTo>
                  <a:pt x="84" y="373"/>
                  <a:pt x="84" y="373"/>
                  <a:pt x="83" y="373"/>
                </a:cubicBezTo>
                <a:cubicBezTo>
                  <a:pt x="83" y="374"/>
                  <a:pt x="82" y="375"/>
                  <a:pt x="81" y="375"/>
                </a:cubicBezTo>
                <a:cubicBezTo>
                  <a:pt x="81" y="375"/>
                  <a:pt x="81" y="374"/>
                  <a:pt x="81" y="374"/>
                </a:cubicBezTo>
                <a:cubicBezTo>
                  <a:pt x="80" y="374"/>
                  <a:pt x="80" y="374"/>
                  <a:pt x="79" y="374"/>
                </a:cubicBezTo>
                <a:moveTo>
                  <a:pt x="564" y="99"/>
                </a:moveTo>
                <a:cubicBezTo>
                  <a:pt x="565" y="99"/>
                  <a:pt x="565" y="98"/>
                  <a:pt x="565" y="98"/>
                </a:cubicBezTo>
                <a:cubicBezTo>
                  <a:pt x="565" y="98"/>
                  <a:pt x="565" y="98"/>
                  <a:pt x="565" y="98"/>
                </a:cubicBezTo>
                <a:cubicBezTo>
                  <a:pt x="566" y="98"/>
                  <a:pt x="566" y="98"/>
                  <a:pt x="566" y="99"/>
                </a:cubicBezTo>
                <a:cubicBezTo>
                  <a:pt x="566" y="99"/>
                  <a:pt x="566" y="99"/>
                  <a:pt x="565" y="100"/>
                </a:cubicBezTo>
                <a:cubicBezTo>
                  <a:pt x="565" y="100"/>
                  <a:pt x="565" y="100"/>
                  <a:pt x="564" y="101"/>
                </a:cubicBezTo>
                <a:cubicBezTo>
                  <a:pt x="564" y="101"/>
                  <a:pt x="564" y="101"/>
                  <a:pt x="564" y="100"/>
                </a:cubicBezTo>
                <a:cubicBezTo>
                  <a:pt x="564" y="100"/>
                  <a:pt x="563" y="99"/>
                  <a:pt x="562" y="99"/>
                </a:cubicBezTo>
                <a:cubicBezTo>
                  <a:pt x="562" y="98"/>
                  <a:pt x="562" y="98"/>
                  <a:pt x="562" y="97"/>
                </a:cubicBezTo>
                <a:cubicBezTo>
                  <a:pt x="562" y="97"/>
                  <a:pt x="563" y="97"/>
                  <a:pt x="563" y="97"/>
                </a:cubicBezTo>
                <a:cubicBezTo>
                  <a:pt x="564" y="97"/>
                  <a:pt x="564" y="97"/>
                  <a:pt x="564" y="98"/>
                </a:cubicBezTo>
                <a:cubicBezTo>
                  <a:pt x="564" y="98"/>
                  <a:pt x="564" y="98"/>
                  <a:pt x="564" y="99"/>
                </a:cubicBezTo>
                <a:moveTo>
                  <a:pt x="766" y="247"/>
                </a:moveTo>
                <a:cubicBezTo>
                  <a:pt x="767" y="248"/>
                  <a:pt x="768" y="248"/>
                  <a:pt x="769" y="249"/>
                </a:cubicBezTo>
                <a:cubicBezTo>
                  <a:pt x="769" y="249"/>
                  <a:pt x="769" y="250"/>
                  <a:pt x="769" y="250"/>
                </a:cubicBezTo>
                <a:cubicBezTo>
                  <a:pt x="768" y="250"/>
                  <a:pt x="768" y="251"/>
                  <a:pt x="768" y="251"/>
                </a:cubicBezTo>
                <a:cubicBezTo>
                  <a:pt x="767" y="250"/>
                  <a:pt x="766" y="250"/>
                  <a:pt x="766" y="249"/>
                </a:cubicBezTo>
                <a:cubicBezTo>
                  <a:pt x="766" y="248"/>
                  <a:pt x="766" y="248"/>
                  <a:pt x="766" y="247"/>
                </a:cubicBezTo>
                <a:moveTo>
                  <a:pt x="519" y="16"/>
                </a:moveTo>
                <a:cubicBezTo>
                  <a:pt x="521" y="16"/>
                  <a:pt x="522" y="16"/>
                  <a:pt x="523" y="17"/>
                </a:cubicBezTo>
                <a:cubicBezTo>
                  <a:pt x="523" y="17"/>
                  <a:pt x="524" y="17"/>
                  <a:pt x="525" y="17"/>
                </a:cubicBezTo>
                <a:cubicBezTo>
                  <a:pt x="525" y="17"/>
                  <a:pt x="525" y="18"/>
                  <a:pt x="525" y="18"/>
                </a:cubicBezTo>
                <a:cubicBezTo>
                  <a:pt x="525" y="19"/>
                  <a:pt x="525" y="19"/>
                  <a:pt x="524" y="19"/>
                </a:cubicBezTo>
                <a:cubicBezTo>
                  <a:pt x="524" y="18"/>
                  <a:pt x="522" y="19"/>
                  <a:pt x="522" y="18"/>
                </a:cubicBezTo>
                <a:cubicBezTo>
                  <a:pt x="521" y="18"/>
                  <a:pt x="520" y="17"/>
                  <a:pt x="520" y="17"/>
                </a:cubicBezTo>
                <a:cubicBezTo>
                  <a:pt x="520" y="17"/>
                  <a:pt x="519" y="17"/>
                  <a:pt x="519" y="16"/>
                </a:cubicBezTo>
                <a:moveTo>
                  <a:pt x="742" y="301"/>
                </a:moveTo>
                <a:cubicBezTo>
                  <a:pt x="743" y="301"/>
                  <a:pt x="743" y="301"/>
                  <a:pt x="744" y="302"/>
                </a:cubicBezTo>
                <a:cubicBezTo>
                  <a:pt x="744" y="301"/>
                  <a:pt x="745" y="301"/>
                  <a:pt x="747" y="301"/>
                </a:cubicBezTo>
                <a:cubicBezTo>
                  <a:pt x="747" y="301"/>
                  <a:pt x="747" y="301"/>
                  <a:pt x="747" y="301"/>
                </a:cubicBezTo>
                <a:cubicBezTo>
                  <a:pt x="747" y="301"/>
                  <a:pt x="747" y="302"/>
                  <a:pt x="747" y="302"/>
                </a:cubicBezTo>
                <a:cubicBezTo>
                  <a:pt x="745" y="301"/>
                  <a:pt x="746" y="303"/>
                  <a:pt x="745" y="304"/>
                </a:cubicBezTo>
                <a:cubicBezTo>
                  <a:pt x="744" y="303"/>
                  <a:pt x="743" y="303"/>
                  <a:pt x="742" y="303"/>
                </a:cubicBezTo>
                <a:moveTo>
                  <a:pt x="245" y="139"/>
                </a:moveTo>
                <a:cubicBezTo>
                  <a:pt x="247" y="139"/>
                  <a:pt x="247" y="141"/>
                  <a:pt x="248" y="142"/>
                </a:cubicBezTo>
                <a:cubicBezTo>
                  <a:pt x="248" y="142"/>
                  <a:pt x="248" y="142"/>
                  <a:pt x="248" y="142"/>
                </a:cubicBezTo>
                <a:cubicBezTo>
                  <a:pt x="248" y="142"/>
                  <a:pt x="247" y="143"/>
                  <a:pt x="247" y="142"/>
                </a:cubicBezTo>
                <a:cubicBezTo>
                  <a:pt x="246" y="142"/>
                  <a:pt x="246" y="142"/>
                  <a:pt x="245" y="141"/>
                </a:cubicBezTo>
                <a:moveTo>
                  <a:pt x="688" y="500"/>
                </a:moveTo>
                <a:cubicBezTo>
                  <a:pt x="688" y="500"/>
                  <a:pt x="687" y="500"/>
                  <a:pt x="687" y="500"/>
                </a:cubicBezTo>
                <a:cubicBezTo>
                  <a:pt x="687" y="499"/>
                  <a:pt x="687" y="499"/>
                  <a:pt x="688" y="498"/>
                </a:cubicBezTo>
                <a:cubicBezTo>
                  <a:pt x="688" y="498"/>
                  <a:pt x="688" y="498"/>
                  <a:pt x="689" y="497"/>
                </a:cubicBezTo>
                <a:cubicBezTo>
                  <a:pt x="689" y="498"/>
                  <a:pt x="690" y="498"/>
                  <a:pt x="691" y="499"/>
                </a:cubicBezTo>
                <a:cubicBezTo>
                  <a:pt x="691" y="499"/>
                  <a:pt x="691" y="499"/>
                  <a:pt x="691" y="499"/>
                </a:cubicBezTo>
                <a:cubicBezTo>
                  <a:pt x="690" y="499"/>
                  <a:pt x="689" y="500"/>
                  <a:pt x="688" y="500"/>
                </a:cubicBezTo>
                <a:moveTo>
                  <a:pt x="741" y="407"/>
                </a:moveTo>
                <a:cubicBezTo>
                  <a:pt x="742" y="406"/>
                  <a:pt x="742" y="406"/>
                  <a:pt x="742" y="406"/>
                </a:cubicBezTo>
                <a:cubicBezTo>
                  <a:pt x="744" y="406"/>
                  <a:pt x="745" y="406"/>
                  <a:pt x="747" y="406"/>
                </a:cubicBezTo>
                <a:cubicBezTo>
                  <a:pt x="746" y="407"/>
                  <a:pt x="746" y="407"/>
                  <a:pt x="741" y="407"/>
                </a:cubicBezTo>
                <a:moveTo>
                  <a:pt x="747" y="395"/>
                </a:moveTo>
                <a:cubicBezTo>
                  <a:pt x="747" y="395"/>
                  <a:pt x="747" y="395"/>
                  <a:pt x="747" y="395"/>
                </a:cubicBezTo>
                <a:cubicBezTo>
                  <a:pt x="748" y="395"/>
                  <a:pt x="748" y="395"/>
                  <a:pt x="748" y="395"/>
                </a:cubicBezTo>
                <a:cubicBezTo>
                  <a:pt x="747" y="396"/>
                  <a:pt x="747" y="397"/>
                  <a:pt x="747" y="397"/>
                </a:cubicBezTo>
                <a:cubicBezTo>
                  <a:pt x="747" y="398"/>
                  <a:pt x="746" y="398"/>
                  <a:pt x="746" y="398"/>
                </a:cubicBezTo>
                <a:cubicBezTo>
                  <a:pt x="745" y="397"/>
                  <a:pt x="745" y="397"/>
                  <a:pt x="745" y="396"/>
                </a:cubicBezTo>
                <a:cubicBezTo>
                  <a:pt x="745" y="396"/>
                  <a:pt x="746" y="395"/>
                  <a:pt x="747" y="395"/>
                </a:cubicBezTo>
                <a:moveTo>
                  <a:pt x="682" y="586"/>
                </a:moveTo>
                <a:cubicBezTo>
                  <a:pt x="682" y="586"/>
                  <a:pt x="682" y="586"/>
                  <a:pt x="682" y="586"/>
                </a:cubicBezTo>
                <a:cubicBezTo>
                  <a:pt x="683" y="585"/>
                  <a:pt x="683" y="585"/>
                  <a:pt x="682" y="584"/>
                </a:cubicBezTo>
                <a:cubicBezTo>
                  <a:pt x="682" y="584"/>
                  <a:pt x="682" y="584"/>
                  <a:pt x="682" y="583"/>
                </a:cubicBezTo>
                <a:cubicBezTo>
                  <a:pt x="683" y="583"/>
                  <a:pt x="684" y="584"/>
                  <a:pt x="684" y="585"/>
                </a:cubicBezTo>
                <a:cubicBezTo>
                  <a:pt x="684" y="586"/>
                  <a:pt x="683" y="587"/>
                  <a:pt x="682" y="586"/>
                </a:cubicBezTo>
                <a:moveTo>
                  <a:pt x="584" y="644"/>
                </a:moveTo>
                <a:cubicBezTo>
                  <a:pt x="585" y="645"/>
                  <a:pt x="585" y="646"/>
                  <a:pt x="583" y="648"/>
                </a:cubicBezTo>
                <a:cubicBezTo>
                  <a:pt x="583" y="647"/>
                  <a:pt x="582" y="647"/>
                  <a:pt x="582" y="647"/>
                </a:cubicBezTo>
                <a:cubicBezTo>
                  <a:pt x="583" y="646"/>
                  <a:pt x="585" y="646"/>
                  <a:pt x="584" y="644"/>
                </a:cubicBezTo>
                <a:moveTo>
                  <a:pt x="301" y="675"/>
                </a:moveTo>
                <a:cubicBezTo>
                  <a:pt x="301" y="676"/>
                  <a:pt x="301" y="677"/>
                  <a:pt x="301" y="678"/>
                </a:cubicBezTo>
                <a:cubicBezTo>
                  <a:pt x="301" y="678"/>
                  <a:pt x="301" y="678"/>
                  <a:pt x="301" y="678"/>
                </a:cubicBezTo>
                <a:cubicBezTo>
                  <a:pt x="300" y="678"/>
                  <a:pt x="300" y="678"/>
                  <a:pt x="300" y="677"/>
                </a:cubicBezTo>
                <a:cubicBezTo>
                  <a:pt x="301" y="676"/>
                  <a:pt x="300" y="676"/>
                  <a:pt x="299" y="675"/>
                </a:cubicBezTo>
                <a:cubicBezTo>
                  <a:pt x="299" y="674"/>
                  <a:pt x="299" y="674"/>
                  <a:pt x="300" y="674"/>
                </a:cubicBezTo>
                <a:cubicBezTo>
                  <a:pt x="300" y="674"/>
                  <a:pt x="300" y="674"/>
                  <a:pt x="300" y="674"/>
                </a:cubicBezTo>
                <a:cubicBezTo>
                  <a:pt x="301" y="674"/>
                  <a:pt x="301" y="675"/>
                  <a:pt x="301" y="675"/>
                </a:cubicBezTo>
                <a:moveTo>
                  <a:pt x="358" y="690"/>
                </a:moveTo>
                <a:cubicBezTo>
                  <a:pt x="357" y="689"/>
                  <a:pt x="357" y="688"/>
                  <a:pt x="356" y="687"/>
                </a:cubicBezTo>
                <a:cubicBezTo>
                  <a:pt x="357" y="687"/>
                  <a:pt x="358" y="687"/>
                  <a:pt x="358" y="687"/>
                </a:cubicBezTo>
                <a:cubicBezTo>
                  <a:pt x="359" y="687"/>
                  <a:pt x="359" y="688"/>
                  <a:pt x="359" y="688"/>
                </a:cubicBezTo>
                <a:cubicBezTo>
                  <a:pt x="359" y="689"/>
                  <a:pt x="358" y="689"/>
                  <a:pt x="358" y="690"/>
                </a:cubicBezTo>
                <a:moveTo>
                  <a:pt x="578" y="189"/>
                </a:moveTo>
                <a:cubicBezTo>
                  <a:pt x="579" y="189"/>
                  <a:pt x="580" y="189"/>
                  <a:pt x="580" y="189"/>
                </a:cubicBezTo>
                <a:cubicBezTo>
                  <a:pt x="580" y="190"/>
                  <a:pt x="580" y="191"/>
                  <a:pt x="580" y="191"/>
                </a:cubicBezTo>
                <a:cubicBezTo>
                  <a:pt x="580" y="191"/>
                  <a:pt x="579" y="192"/>
                  <a:pt x="579" y="192"/>
                </a:cubicBezTo>
                <a:cubicBezTo>
                  <a:pt x="579" y="192"/>
                  <a:pt x="578" y="191"/>
                  <a:pt x="578" y="191"/>
                </a:cubicBezTo>
                <a:cubicBezTo>
                  <a:pt x="578" y="190"/>
                  <a:pt x="578" y="190"/>
                  <a:pt x="578" y="189"/>
                </a:cubicBezTo>
                <a:moveTo>
                  <a:pt x="569" y="178"/>
                </a:moveTo>
                <a:cubicBezTo>
                  <a:pt x="569" y="181"/>
                  <a:pt x="569" y="181"/>
                  <a:pt x="569" y="181"/>
                </a:cubicBezTo>
                <a:cubicBezTo>
                  <a:pt x="568" y="182"/>
                  <a:pt x="567" y="181"/>
                  <a:pt x="566" y="181"/>
                </a:cubicBezTo>
                <a:cubicBezTo>
                  <a:pt x="566" y="180"/>
                  <a:pt x="568" y="180"/>
                  <a:pt x="568" y="178"/>
                </a:cubicBezTo>
                <a:moveTo>
                  <a:pt x="361" y="60"/>
                </a:moveTo>
                <a:cubicBezTo>
                  <a:pt x="361" y="60"/>
                  <a:pt x="362" y="60"/>
                  <a:pt x="362" y="60"/>
                </a:cubicBezTo>
                <a:cubicBezTo>
                  <a:pt x="362" y="60"/>
                  <a:pt x="363" y="60"/>
                  <a:pt x="363" y="61"/>
                </a:cubicBezTo>
                <a:cubicBezTo>
                  <a:pt x="362" y="61"/>
                  <a:pt x="362" y="62"/>
                  <a:pt x="362" y="63"/>
                </a:cubicBezTo>
                <a:cubicBezTo>
                  <a:pt x="362" y="63"/>
                  <a:pt x="361" y="64"/>
                  <a:pt x="361" y="64"/>
                </a:cubicBezTo>
                <a:cubicBezTo>
                  <a:pt x="361" y="64"/>
                  <a:pt x="361" y="64"/>
                  <a:pt x="360" y="64"/>
                </a:cubicBezTo>
                <a:cubicBezTo>
                  <a:pt x="360" y="63"/>
                  <a:pt x="360" y="63"/>
                  <a:pt x="360" y="63"/>
                </a:cubicBezTo>
                <a:cubicBezTo>
                  <a:pt x="361" y="62"/>
                  <a:pt x="361" y="61"/>
                  <a:pt x="361" y="60"/>
                </a:cubicBezTo>
                <a:moveTo>
                  <a:pt x="493" y="83"/>
                </a:moveTo>
                <a:cubicBezTo>
                  <a:pt x="493" y="85"/>
                  <a:pt x="493" y="85"/>
                  <a:pt x="493" y="85"/>
                </a:cubicBezTo>
                <a:cubicBezTo>
                  <a:pt x="492" y="85"/>
                  <a:pt x="492" y="86"/>
                  <a:pt x="491" y="86"/>
                </a:cubicBezTo>
                <a:cubicBezTo>
                  <a:pt x="491" y="86"/>
                  <a:pt x="491" y="86"/>
                  <a:pt x="491" y="86"/>
                </a:cubicBezTo>
                <a:cubicBezTo>
                  <a:pt x="491" y="84"/>
                  <a:pt x="491" y="83"/>
                  <a:pt x="493" y="83"/>
                </a:cubicBezTo>
                <a:moveTo>
                  <a:pt x="566" y="86"/>
                </a:moveTo>
                <a:cubicBezTo>
                  <a:pt x="569" y="86"/>
                  <a:pt x="569" y="86"/>
                  <a:pt x="569" y="86"/>
                </a:cubicBezTo>
                <a:cubicBezTo>
                  <a:pt x="569" y="86"/>
                  <a:pt x="570" y="86"/>
                  <a:pt x="570" y="86"/>
                </a:cubicBezTo>
                <a:cubicBezTo>
                  <a:pt x="569" y="86"/>
                  <a:pt x="569" y="87"/>
                  <a:pt x="568" y="88"/>
                </a:cubicBezTo>
                <a:cubicBezTo>
                  <a:pt x="568" y="88"/>
                  <a:pt x="568" y="88"/>
                  <a:pt x="568" y="88"/>
                </a:cubicBezTo>
                <a:cubicBezTo>
                  <a:pt x="568" y="87"/>
                  <a:pt x="567" y="86"/>
                  <a:pt x="566" y="86"/>
                </a:cubicBezTo>
                <a:moveTo>
                  <a:pt x="182" y="664"/>
                </a:moveTo>
                <a:cubicBezTo>
                  <a:pt x="181" y="665"/>
                  <a:pt x="180" y="665"/>
                  <a:pt x="180" y="665"/>
                </a:cubicBezTo>
                <a:cubicBezTo>
                  <a:pt x="179" y="665"/>
                  <a:pt x="179" y="666"/>
                  <a:pt x="178" y="666"/>
                </a:cubicBezTo>
                <a:cubicBezTo>
                  <a:pt x="178" y="666"/>
                  <a:pt x="178" y="665"/>
                  <a:pt x="178" y="665"/>
                </a:cubicBezTo>
                <a:cubicBezTo>
                  <a:pt x="178" y="665"/>
                  <a:pt x="178" y="665"/>
                  <a:pt x="178" y="664"/>
                </a:cubicBezTo>
                <a:moveTo>
                  <a:pt x="92" y="168"/>
                </a:moveTo>
                <a:cubicBezTo>
                  <a:pt x="92" y="168"/>
                  <a:pt x="92" y="168"/>
                  <a:pt x="92" y="167"/>
                </a:cubicBezTo>
                <a:cubicBezTo>
                  <a:pt x="92" y="167"/>
                  <a:pt x="92" y="167"/>
                  <a:pt x="93" y="167"/>
                </a:cubicBezTo>
                <a:cubicBezTo>
                  <a:pt x="92" y="168"/>
                  <a:pt x="93" y="168"/>
                  <a:pt x="93" y="169"/>
                </a:cubicBezTo>
                <a:cubicBezTo>
                  <a:pt x="94" y="169"/>
                  <a:pt x="93" y="169"/>
                  <a:pt x="93" y="170"/>
                </a:cubicBezTo>
                <a:cubicBezTo>
                  <a:pt x="93" y="170"/>
                  <a:pt x="93" y="170"/>
                  <a:pt x="92" y="170"/>
                </a:cubicBezTo>
                <a:cubicBezTo>
                  <a:pt x="92" y="170"/>
                  <a:pt x="92" y="170"/>
                  <a:pt x="92" y="169"/>
                </a:cubicBezTo>
                <a:cubicBezTo>
                  <a:pt x="92" y="169"/>
                  <a:pt x="92" y="169"/>
                  <a:pt x="92" y="168"/>
                </a:cubicBezTo>
                <a:moveTo>
                  <a:pt x="661" y="615"/>
                </a:moveTo>
                <a:cubicBezTo>
                  <a:pt x="661" y="616"/>
                  <a:pt x="660" y="616"/>
                  <a:pt x="660" y="616"/>
                </a:cubicBezTo>
                <a:cubicBezTo>
                  <a:pt x="659" y="615"/>
                  <a:pt x="658" y="615"/>
                  <a:pt x="658" y="614"/>
                </a:cubicBezTo>
                <a:cubicBezTo>
                  <a:pt x="659" y="614"/>
                  <a:pt x="659" y="613"/>
                  <a:pt x="660" y="613"/>
                </a:cubicBezTo>
                <a:cubicBezTo>
                  <a:pt x="660" y="613"/>
                  <a:pt x="660" y="614"/>
                  <a:pt x="660" y="614"/>
                </a:cubicBezTo>
                <a:cubicBezTo>
                  <a:pt x="660" y="614"/>
                  <a:pt x="660" y="615"/>
                  <a:pt x="661" y="615"/>
                </a:cubicBezTo>
                <a:moveTo>
                  <a:pt x="295" y="68"/>
                </a:moveTo>
                <a:cubicBezTo>
                  <a:pt x="294" y="69"/>
                  <a:pt x="293" y="68"/>
                  <a:pt x="292" y="68"/>
                </a:cubicBezTo>
                <a:cubicBezTo>
                  <a:pt x="292" y="68"/>
                  <a:pt x="292" y="68"/>
                  <a:pt x="292" y="68"/>
                </a:cubicBezTo>
                <a:cubicBezTo>
                  <a:pt x="292" y="67"/>
                  <a:pt x="292" y="67"/>
                  <a:pt x="292" y="67"/>
                </a:cubicBezTo>
                <a:cubicBezTo>
                  <a:pt x="292" y="67"/>
                  <a:pt x="293" y="67"/>
                  <a:pt x="293" y="67"/>
                </a:cubicBezTo>
                <a:cubicBezTo>
                  <a:pt x="294" y="67"/>
                  <a:pt x="294" y="68"/>
                  <a:pt x="295" y="68"/>
                </a:cubicBezTo>
                <a:moveTo>
                  <a:pt x="226" y="149"/>
                </a:moveTo>
                <a:cubicBezTo>
                  <a:pt x="227" y="149"/>
                  <a:pt x="228" y="149"/>
                  <a:pt x="229" y="149"/>
                </a:cubicBezTo>
                <a:cubicBezTo>
                  <a:pt x="229" y="149"/>
                  <a:pt x="229" y="150"/>
                  <a:pt x="229" y="150"/>
                </a:cubicBezTo>
                <a:cubicBezTo>
                  <a:pt x="229" y="150"/>
                  <a:pt x="229" y="151"/>
                  <a:pt x="229" y="151"/>
                </a:cubicBezTo>
                <a:cubicBezTo>
                  <a:pt x="228" y="151"/>
                  <a:pt x="228" y="151"/>
                  <a:pt x="228" y="151"/>
                </a:cubicBezTo>
                <a:cubicBezTo>
                  <a:pt x="228" y="151"/>
                  <a:pt x="227" y="151"/>
                  <a:pt x="227" y="151"/>
                </a:cubicBezTo>
                <a:cubicBezTo>
                  <a:pt x="227" y="150"/>
                  <a:pt x="226" y="150"/>
                  <a:pt x="226" y="149"/>
                </a:cubicBezTo>
                <a:moveTo>
                  <a:pt x="140" y="215"/>
                </a:moveTo>
                <a:cubicBezTo>
                  <a:pt x="142" y="215"/>
                  <a:pt x="142" y="214"/>
                  <a:pt x="143" y="215"/>
                </a:cubicBezTo>
                <a:cubicBezTo>
                  <a:pt x="143" y="215"/>
                  <a:pt x="144" y="215"/>
                  <a:pt x="144" y="215"/>
                </a:cubicBezTo>
                <a:cubicBezTo>
                  <a:pt x="144" y="216"/>
                  <a:pt x="144" y="216"/>
                  <a:pt x="143" y="216"/>
                </a:cubicBezTo>
                <a:cubicBezTo>
                  <a:pt x="143" y="216"/>
                  <a:pt x="143" y="216"/>
                  <a:pt x="143" y="216"/>
                </a:cubicBezTo>
                <a:cubicBezTo>
                  <a:pt x="142" y="216"/>
                  <a:pt x="141" y="215"/>
                  <a:pt x="140" y="215"/>
                </a:cubicBezTo>
                <a:moveTo>
                  <a:pt x="101" y="329"/>
                </a:moveTo>
                <a:cubicBezTo>
                  <a:pt x="101" y="329"/>
                  <a:pt x="101" y="329"/>
                  <a:pt x="100" y="328"/>
                </a:cubicBezTo>
                <a:cubicBezTo>
                  <a:pt x="100" y="327"/>
                  <a:pt x="100" y="327"/>
                  <a:pt x="100" y="327"/>
                </a:cubicBezTo>
                <a:cubicBezTo>
                  <a:pt x="101" y="327"/>
                  <a:pt x="101" y="327"/>
                  <a:pt x="101" y="327"/>
                </a:cubicBezTo>
                <a:cubicBezTo>
                  <a:pt x="102" y="328"/>
                  <a:pt x="102" y="329"/>
                  <a:pt x="102" y="329"/>
                </a:cubicBezTo>
                <a:moveTo>
                  <a:pt x="561" y="101"/>
                </a:moveTo>
                <a:cubicBezTo>
                  <a:pt x="560" y="100"/>
                  <a:pt x="559" y="100"/>
                  <a:pt x="560" y="98"/>
                </a:cubicBezTo>
                <a:cubicBezTo>
                  <a:pt x="560" y="99"/>
                  <a:pt x="562" y="99"/>
                  <a:pt x="561" y="101"/>
                </a:cubicBezTo>
                <a:moveTo>
                  <a:pt x="690" y="200"/>
                </a:moveTo>
                <a:cubicBezTo>
                  <a:pt x="690" y="201"/>
                  <a:pt x="690" y="201"/>
                  <a:pt x="690" y="201"/>
                </a:cubicBezTo>
                <a:cubicBezTo>
                  <a:pt x="690" y="202"/>
                  <a:pt x="690" y="202"/>
                  <a:pt x="689" y="202"/>
                </a:cubicBezTo>
                <a:cubicBezTo>
                  <a:pt x="688" y="202"/>
                  <a:pt x="688" y="202"/>
                  <a:pt x="688" y="201"/>
                </a:cubicBezTo>
                <a:cubicBezTo>
                  <a:pt x="688" y="201"/>
                  <a:pt x="689" y="200"/>
                  <a:pt x="690" y="200"/>
                </a:cubicBezTo>
                <a:moveTo>
                  <a:pt x="222" y="749"/>
                </a:moveTo>
                <a:cubicBezTo>
                  <a:pt x="223" y="749"/>
                  <a:pt x="223" y="749"/>
                  <a:pt x="224" y="750"/>
                </a:cubicBezTo>
                <a:cubicBezTo>
                  <a:pt x="224" y="750"/>
                  <a:pt x="224" y="750"/>
                  <a:pt x="224" y="750"/>
                </a:cubicBezTo>
                <a:cubicBezTo>
                  <a:pt x="224" y="750"/>
                  <a:pt x="223" y="751"/>
                  <a:pt x="223" y="751"/>
                </a:cubicBezTo>
                <a:cubicBezTo>
                  <a:pt x="223" y="751"/>
                  <a:pt x="223" y="751"/>
                  <a:pt x="222" y="751"/>
                </a:cubicBezTo>
                <a:cubicBezTo>
                  <a:pt x="222" y="751"/>
                  <a:pt x="221" y="751"/>
                  <a:pt x="222" y="751"/>
                </a:cubicBezTo>
                <a:cubicBezTo>
                  <a:pt x="222" y="750"/>
                  <a:pt x="222" y="750"/>
                  <a:pt x="222" y="749"/>
                </a:cubicBezTo>
                <a:moveTo>
                  <a:pt x="626" y="734"/>
                </a:moveTo>
                <a:cubicBezTo>
                  <a:pt x="625" y="734"/>
                  <a:pt x="625" y="734"/>
                  <a:pt x="625" y="733"/>
                </a:cubicBezTo>
                <a:cubicBezTo>
                  <a:pt x="625" y="733"/>
                  <a:pt x="625" y="732"/>
                  <a:pt x="625" y="733"/>
                </a:cubicBezTo>
                <a:cubicBezTo>
                  <a:pt x="626" y="733"/>
                  <a:pt x="626" y="733"/>
                  <a:pt x="627" y="733"/>
                </a:cubicBezTo>
                <a:cubicBezTo>
                  <a:pt x="627" y="733"/>
                  <a:pt x="627" y="733"/>
                  <a:pt x="627" y="734"/>
                </a:cubicBezTo>
                <a:cubicBezTo>
                  <a:pt x="627" y="734"/>
                  <a:pt x="627" y="734"/>
                  <a:pt x="627" y="734"/>
                </a:cubicBezTo>
                <a:cubicBezTo>
                  <a:pt x="626" y="734"/>
                  <a:pt x="626" y="734"/>
                  <a:pt x="626" y="734"/>
                </a:cubicBezTo>
                <a:moveTo>
                  <a:pt x="120" y="117"/>
                </a:moveTo>
                <a:cubicBezTo>
                  <a:pt x="119" y="118"/>
                  <a:pt x="119" y="118"/>
                  <a:pt x="117" y="116"/>
                </a:cubicBezTo>
                <a:cubicBezTo>
                  <a:pt x="119" y="116"/>
                  <a:pt x="119" y="116"/>
                  <a:pt x="120" y="117"/>
                </a:cubicBezTo>
                <a:moveTo>
                  <a:pt x="211" y="52"/>
                </a:moveTo>
                <a:cubicBezTo>
                  <a:pt x="211" y="52"/>
                  <a:pt x="211" y="52"/>
                  <a:pt x="211" y="51"/>
                </a:cubicBezTo>
                <a:cubicBezTo>
                  <a:pt x="211" y="51"/>
                  <a:pt x="211" y="50"/>
                  <a:pt x="212" y="50"/>
                </a:cubicBezTo>
                <a:cubicBezTo>
                  <a:pt x="213" y="50"/>
                  <a:pt x="213" y="51"/>
                  <a:pt x="213" y="51"/>
                </a:cubicBezTo>
                <a:cubicBezTo>
                  <a:pt x="213" y="52"/>
                  <a:pt x="213" y="52"/>
                  <a:pt x="212" y="52"/>
                </a:cubicBezTo>
                <a:cubicBezTo>
                  <a:pt x="212" y="52"/>
                  <a:pt x="211" y="52"/>
                  <a:pt x="211" y="52"/>
                </a:cubicBezTo>
                <a:moveTo>
                  <a:pt x="378" y="54"/>
                </a:moveTo>
                <a:cubicBezTo>
                  <a:pt x="376" y="54"/>
                  <a:pt x="376" y="54"/>
                  <a:pt x="376" y="53"/>
                </a:cubicBezTo>
                <a:cubicBezTo>
                  <a:pt x="376" y="53"/>
                  <a:pt x="377" y="52"/>
                  <a:pt x="377" y="53"/>
                </a:cubicBezTo>
                <a:cubicBezTo>
                  <a:pt x="377" y="53"/>
                  <a:pt x="377" y="53"/>
                  <a:pt x="378" y="53"/>
                </a:cubicBezTo>
                <a:cubicBezTo>
                  <a:pt x="378" y="53"/>
                  <a:pt x="379" y="53"/>
                  <a:pt x="379" y="54"/>
                </a:cubicBezTo>
                <a:cubicBezTo>
                  <a:pt x="379" y="54"/>
                  <a:pt x="378" y="54"/>
                  <a:pt x="378" y="54"/>
                </a:cubicBezTo>
                <a:moveTo>
                  <a:pt x="407" y="55"/>
                </a:moveTo>
                <a:cubicBezTo>
                  <a:pt x="407" y="56"/>
                  <a:pt x="407" y="56"/>
                  <a:pt x="407" y="56"/>
                </a:cubicBezTo>
                <a:cubicBezTo>
                  <a:pt x="406" y="56"/>
                  <a:pt x="406" y="56"/>
                  <a:pt x="406" y="55"/>
                </a:cubicBezTo>
                <a:cubicBezTo>
                  <a:pt x="405" y="55"/>
                  <a:pt x="406" y="54"/>
                  <a:pt x="406" y="54"/>
                </a:cubicBezTo>
                <a:cubicBezTo>
                  <a:pt x="407" y="54"/>
                  <a:pt x="407" y="54"/>
                  <a:pt x="407" y="55"/>
                </a:cubicBezTo>
                <a:moveTo>
                  <a:pt x="672" y="588"/>
                </a:moveTo>
                <a:cubicBezTo>
                  <a:pt x="671" y="588"/>
                  <a:pt x="671" y="587"/>
                  <a:pt x="670" y="587"/>
                </a:cubicBezTo>
                <a:cubicBezTo>
                  <a:pt x="671" y="586"/>
                  <a:pt x="671" y="586"/>
                  <a:pt x="673" y="587"/>
                </a:cubicBezTo>
                <a:cubicBezTo>
                  <a:pt x="673" y="587"/>
                  <a:pt x="672" y="588"/>
                  <a:pt x="672" y="588"/>
                </a:cubicBezTo>
                <a:moveTo>
                  <a:pt x="157" y="615"/>
                </a:moveTo>
                <a:cubicBezTo>
                  <a:pt x="156" y="615"/>
                  <a:pt x="155" y="614"/>
                  <a:pt x="155" y="613"/>
                </a:cubicBezTo>
                <a:cubicBezTo>
                  <a:pt x="155" y="613"/>
                  <a:pt x="155" y="612"/>
                  <a:pt x="155" y="612"/>
                </a:cubicBezTo>
                <a:cubicBezTo>
                  <a:pt x="156" y="612"/>
                  <a:pt x="156" y="612"/>
                  <a:pt x="156" y="612"/>
                </a:cubicBezTo>
                <a:cubicBezTo>
                  <a:pt x="156" y="613"/>
                  <a:pt x="157" y="613"/>
                  <a:pt x="157" y="613"/>
                </a:cubicBezTo>
                <a:cubicBezTo>
                  <a:pt x="157" y="614"/>
                  <a:pt x="157" y="614"/>
                  <a:pt x="157" y="615"/>
                </a:cubicBezTo>
                <a:moveTo>
                  <a:pt x="104" y="359"/>
                </a:moveTo>
                <a:cubicBezTo>
                  <a:pt x="104" y="359"/>
                  <a:pt x="105" y="359"/>
                  <a:pt x="105" y="358"/>
                </a:cubicBezTo>
                <a:cubicBezTo>
                  <a:pt x="105" y="358"/>
                  <a:pt x="106" y="358"/>
                  <a:pt x="106" y="358"/>
                </a:cubicBezTo>
                <a:cubicBezTo>
                  <a:pt x="106" y="359"/>
                  <a:pt x="107" y="359"/>
                  <a:pt x="107" y="359"/>
                </a:cubicBezTo>
                <a:cubicBezTo>
                  <a:pt x="107" y="360"/>
                  <a:pt x="107" y="360"/>
                  <a:pt x="107" y="360"/>
                </a:cubicBezTo>
                <a:cubicBezTo>
                  <a:pt x="106" y="360"/>
                  <a:pt x="105" y="360"/>
                  <a:pt x="105" y="360"/>
                </a:cubicBezTo>
                <a:cubicBezTo>
                  <a:pt x="104" y="360"/>
                  <a:pt x="104" y="359"/>
                  <a:pt x="104" y="359"/>
                </a:cubicBezTo>
                <a:moveTo>
                  <a:pt x="108" y="357"/>
                </a:moveTo>
                <a:cubicBezTo>
                  <a:pt x="107" y="356"/>
                  <a:pt x="106" y="356"/>
                  <a:pt x="105" y="355"/>
                </a:cubicBezTo>
                <a:cubicBezTo>
                  <a:pt x="105" y="355"/>
                  <a:pt x="106" y="355"/>
                  <a:pt x="106" y="355"/>
                </a:cubicBezTo>
                <a:cubicBezTo>
                  <a:pt x="108" y="355"/>
                  <a:pt x="108" y="355"/>
                  <a:pt x="108" y="357"/>
                </a:cubicBezTo>
                <a:moveTo>
                  <a:pt x="577" y="176"/>
                </a:moveTo>
                <a:cubicBezTo>
                  <a:pt x="576" y="176"/>
                  <a:pt x="576" y="175"/>
                  <a:pt x="576" y="174"/>
                </a:cubicBezTo>
                <a:cubicBezTo>
                  <a:pt x="576" y="173"/>
                  <a:pt x="576" y="173"/>
                  <a:pt x="577" y="173"/>
                </a:cubicBezTo>
                <a:cubicBezTo>
                  <a:pt x="577" y="173"/>
                  <a:pt x="578" y="174"/>
                  <a:pt x="578" y="174"/>
                </a:cubicBezTo>
                <a:cubicBezTo>
                  <a:pt x="578" y="175"/>
                  <a:pt x="578" y="175"/>
                  <a:pt x="578" y="175"/>
                </a:cubicBezTo>
                <a:cubicBezTo>
                  <a:pt x="578" y="175"/>
                  <a:pt x="577" y="175"/>
                  <a:pt x="577" y="176"/>
                </a:cubicBezTo>
                <a:moveTo>
                  <a:pt x="653" y="666"/>
                </a:moveTo>
                <a:cubicBezTo>
                  <a:pt x="653" y="666"/>
                  <a:pt x="652" y="666"/>
                  <a:pt x="652" y="667"/>
                </a:cubicBezTo>
                <a:cubicBezTo>
                  <a:pt x="652" y="667"/>
                  <a:pt x="651" y="667"/>
                  <a:pt x="651" y="666"/>
                </a:cubicBezTo>
                <a:cubicBezTo>
                  <a:pt x="651" y="666"/>
                  <a:pt x="651" y="665"/>
                  <a:pt x="652" y="665"/>
                </a:cubicBezTo>
                <a:cubicBezTo>
                  <a:pt x="652" y="665"/>
                  <a:pt x="652" y="665"/>
                  <a:pt x="653" y="665"/>
                </a:cubicBezTo>
                <a:cubicBezTo>
                  <a:pt x="653" y="665"/>
                  <a:pt x="653" y="665"/>
                  <a:pt x="653" y="666"/>
                </a:cubicBezTo>
                <a:moveTo>
                  <a:pt x="202" y="225"/>
                </a:moveTo>
                <a:cubicBezTo>
                  <a:pt x="202" y="223"/>
                  <a:pt x="202" y="223"/>
                  <a:pt x="203" y="223"/>
                </a:cubicBezTo>
                <a:cubicBezTo>
                  <a:pt x="203" y="224"/>
                  <a:pt x="203" y="225"/>
                  <a:pt x="202" y="225"/>
                </a:cubicBezTo>
                <a:moveTo>
                  <a:pt x="680" y="585"/>
                </a:moveTo>
                <a:cubicBezTo>
                  <a:pt x="680" y="585"/>
                  <a:pt x="680" y="586"/>
                  <a:pt x="680" y="586"/>
                </a:cubicBezTo>
                <a:cubicBezTo>
                  <a:pt x="680" y="586"/>
                  <a:pt x="679" y="586"/>
                  <a:pt x="679" y="586"/>
                </a:cubicBezTo>
                <a:cubicBezTo>
                  <a:pt x="679" y="586"/>
                  <a:pt x="679" y="586"/>
                  <a:pt x="679" y="586"/>
                </a:cubicBezTo>
                <a:cubicBezTo>
                  <a:pt x="679" y="585"/>
                  <a:pt x="679" y="585"/>
                  <a:pt x="679" y="584"/>
                </a:cubicBezTo>
                <a:cubicBezTo>
                  <a:pt x="679" y="584"/>
                  <a:pt x="679" y="584"/>
                  <a:pt x="679" y="584"/>
                </a:cubicBezTo>
                <a:cubicBezTo>
                  <a:pt x="679" y="584"/>
                  <a:pt x="680" y="584"/>
                  <a:pt x="680" y="584"/>
                </a:cubicBezTo>
                <a:cubicBezTo>
                  <a:pt x="680" y="584"/>
                  <a:pt x="680" y="585"/>
                  <a:pt x="680" y="585"/>
                </a:cubicBezTo>
                <a:moveTo>
                  <a:pt x="302" y="67"/>
                </a:moveTo>
                <a:cubicBezTo>
                  <a:pt x="302" y="67"/>
                  <a:pt x="301" y="67"/>
                  <a:pt x="301" y="67"/>
                </a:cubicBezTo>
                <a:cubicBezTo>
                  <a:pt x="301" y="66"/>
                  <a:pt x="301" y="66"/>
                  <a:pt x="302" y="66"/>
                </a:cubicBezTo>
                <a:cubicBezTo>
                  <a:pt x="302" y="66"/>
                  <a:pt x="303" y="66"/>
                  <a:pt x="303" y="66"/>
                </a:cubicBezTo>
                <a:cubicBezTo>
                  <a:pt x="303" y="66"/>
                  <a:pt x="303" y="66"/>
                  <a:pt x="303" y="67"/>
                </a:cubicBezTo>
                <a:cubicBezTo>
                  <a:pt x="303" y="67"/>
                  <a:pt x="302" y="67"/>
                  <a:pt x="302" y="67"/>
                </a:cubicBezTo>
                <a:moveTo>
                  <a:pt x="108" y="481"/>
                </a:moveTo>
                <a:cubicBezTo>
                  <a:pt x="108" y="481"/>
                  <a:pt x="107" y="480"/>
                  <a:pt x="108" y="479"/>
                </a:cubicBezTo>
                <a:cubicBezTo>
                  <a:pt x="108" y="479"/>
                  <a:pt x="109" y="479"/>
                  <a:pt x="109" y="479"/>
                </a:cubicBezTo>
                <a:cubicBezTo>
                  <a:pt x="109" y="479"/>
                  <a:pt x="109" y="480"/>
                  <a:pt x="109" y="480"/>
                </a:cubicBezTo>
                <a:cubicBezTo>
                  <a:pt x="109" y="480"/>
                  <a:pt x="109" y="480"/>
                  <a:pt x="108" y="481"/>
                </a:cubicBezTo>
                <a:cubicBezTo>
                  <a:pt x="108" y="481"/>
                  <a:pt x="108" y="481"/>
                  <a:pt x="108" y="481"/>
                </a:cubicBezTo>
                <a:moveTo>
                  <a:pt x="340" y="713"/>
                </a:moveTo>
                <a:cubicBezTo>
                  <a:pt x="341" y="712"/>
                  <a:pt x="341" y="712"/>
                  <a:pt x="342" y="713"/>
                </a:cubicBezTo>
                <a:cubicBezTo>
                  <a:pt x="342" y="713"/>
                  <a:pt x="342" y="713"/>
                  <a:pt x="342" y="714"/>
                </a:cubicBezTo>
                <a:cubicBezTo>
                  <a:pt x="342" y="714"/>
                  <a:pt x="341" y="714"/>
                  <a:pt x="341" y="714"/>
                </a:cubicBezTo>
                <a:cubicBezTo>
                  <a:pt x="341" y="714"/>
                  <a:pt x="341" y="714"/>
                  <a:pt x="340" y="713"/>
                </a:cubicBezTo>
                <a:cubicBezTo>
                  <a:pt x="340" y="713"/>
                  <a:pt x="340" y="713"/>
                  <a:pt x="340" y="713"/>
                </a:cubicBezTo>
                <a:moveTo>
                  <a:pt x="148" y="595"/>
                </a:moveTo>
                <a:cubicBezTo>
                  <a:pt x="147" y="594"/>
                  <a:pt x="147" y="594"/>
                  <a:pt x="148" y="593"/>
                </a:cubicBezTo>
                <a:cubicBezTo>
                  <a:pt x="148" y="593"/>
                  <a:pt x="149" y="593"/>
                  <a:pt x="149" y="593"/>
                </a:cubicBezTo>
                <a:cubicBezTo>
                  <a:pt x="149" y="593"/>
                  <a:pt x="149" y="594"/>
                  <a:pt x="149" y="594"/>
                </a:cubicBezTo>
                <a:cubicBezTo>
                  <a:pt x="149" y="594"/>
                  <a:pt x="149" y="594"/>
                  <a:pt x="148" y="595"/>
                </a:cubicBezTo>
                <a:cubicBezTo>
                  <a:pt x="148" y="595"/>
                  <a:pt x="148" y="595"/>
                  <a:pt x="148" y="595"/>
                </a:cubicBezTo>
                <a:moveTo>
                  <a:pt x="370" y="56"/>
                </a:moveTo>
                <a:cubicBezTo>
                  <a:pt x="369" y="57"/>
                  <a:pt x="369" y="57"/>
                  <a:pt x="368" y="57"/>
                </a:cubicBezTo>
                <a:cubicBezTo>
                  <a:pt x="368" y="57"/>
                  <a:pt x="368" y="57"/>
                  <a:pt x="368" y="57"/>
                </a:cubicBezTo>
                <a:cubicBezTo>
                  <a:pt x="368" y="56"/>
                  <a:pt x="369" y="56"/>
                  <a:pt x="369" y="55"/>
                </a:cubicBezTo>
                <a:cubicBezTo>
                  <a:pt x="369" y="55"/>
                  <a:pt x="369" y="55"/>
                  <a:pt x="369" y="55"/>
                </a:cubicBezTo>
                <a:cubicBezTo>
                  <a:pt x="369" y="56"/>
                  <a:pt x="369" y="56"/>
                  <a:pt x="370" y="56"/>
                </a:cubicBezTo>
                <a:moveTo>
                  <a:pt x="530" y="20"/>
                </a:moveTo>
                <a:cubicBezTo>
                  <a:pt x="528" y="20"/>
                  <a:pt x="528" y="20"/>
                  <a:pt x="528" y="18"/>
                </a:cubicBezTo>
                <a:cubicBezTo>
                  <a:pt x="529" y="19"/>
                  <a:pt x="530" y="19"/>
                  <a:pt x="530" y="20"/>
                </a:cubicBezTo>
                <a:moveTo>
                  <a:pt x="678" y="593"/>
                </a:moveTo>
                <a:cubicBezTo>
                  <a:pt x="676" y="591"/>
                  <a:pt x="677" y="590"/>
                  <a:pt x="677" y="589"/>
                </a:cubicBezTo>
                <a:cubicBezTo>
                  <a:pt x="678" y="590"/>
                  <a:pt x="678" y="591"/>
                  <a:pt x="678" y="593"/>
                </a:cubicBezTo>
                <a:moveTo>
                  <a:pt x="654" y="279"/>
                </a:moveTo>
                <a:cubicBezTo>
                  <a:pt x="654" y="277"/>
                  <a:pt x="654" y="277"/>
                  <a:pt x="656" y="277"/>
                </a:cubicBezTo>
                <a:cubicBezTo>
                  <a:pt x="655" y="278"/>
                  <a:pt x="655" y="279"/>
                  <a:pt x="654" y="279"/>
                </a:cubicBezTo>
                <a:moveTo>
                  <a:pt x="393" y="763"/>
                </a:moveTo>
                <a:cubicBezTo>
                  <a:pt x="394" y="763"/>
                  <a:pt x="394" y="763"/>
                  <a:pt x="394" y="764"/>
                </a:cubicBezTo>
                <a:cubicBezTo>
                  <a:pt x="394" y="764"/>
                  <a:pt x="394" y="765"/>
                  <a:pt x="393" y="765"/>
                </a:cubicBezTo>
                <a:cubicBezTo>
                  <a:pt x="393" y="765"/>
                  <a:pt x="392" y="765"/>
                  <a:pt x="392" y="764"/>
                </a:cubicBezTo>
                <a:cubicBezTo>
                  <a:pt x="393" y="764"/>
                  <a:pt x="393" y="763"/>
                  <a:pt x="393" y="763"/>
                </a:cubicBezTo>
                <a:moveTo>
                  <a:pt x="351" y="725"/>
                </a:moveTo>
                <a:cubicBezTo>
                  <a:pt x="351" y="725"/>
                  <a:pt x="350" y="725"/>
                  <a:pt x="350" y="725"/>
                </a:cubicBezTo>
                <a:cubicBezTo>
                  <a:pt x="350" y="725"/>
                  <a:pt x="350" y="724"/>
                  <a:pt x="350" y="724"/>
                </a:cubicBezTo>
                <a:cubicBezTo>
                  <a:pt x="350" y="724"/>
                  <a:pt x="350" y="724"/>
                  <a:pt x="350" y="724"/>
                </a:cubicBezTo>
                <a:cubicBezTo>
                  <a:pt x="351" y="724"/>
                  <a:pt x="351" y="724"/>
                  <a:pt x="352" y="724"/>
                </a:cubicBezTo>
                <a:cubicBezTo>
                  <a:pt x="352" y="724"/>
                  <a:pt x="352" y="724"/>
                  <a:pt x="352" y="725"/>
                </a:cubicBezTo>
                <a:cubicBezTo>
                  <a:pt x="352" y="725"/>
                  <a:pt x="352" y="725"/>
                  <a:pt x="352" y="725"/>
                </a:cubicBezTo>
                <a:cubicBezTo>
                  <a:pt x="352" y="725"/>
                  <a:pt x="351" y="725"/>
                  <a:pt x="351" y="725"/>
                </a:cubicBezTo>
                <a:moveTo>
                  <a:pt x="577" y="184"/>
                </a:moveTo>
                <a:cubicBezTo>
                  <a:pt x="577" y="182"/>
                  <a:pt x="577" y="182"/>
                  <a:pt x="579" y="183"/>
                </a:cubicBezTo>
                <a:cubicBezTo>
                  <a:pt x="579" y="183"/>
                  <a:pt x="578" y="184"/>
                  <a:pt x="577" y="184"/>
                </a:cubicBezTo>
                <a:moveTo>
                  <a:pt x="105" y="329"/>
                </a:moveTo>
                <a:cubicBezTo>
                  <a:pt x="105" y="329"/>
                  <a:pt x="104" y="328"/>
                  <a:pt x="104" y="328"/>
                </a:cubicBezTo>
                <a:cubicBezTo>
                  <a:pt x="104" y="328"/>
                  <a:pt x="104" y="327"/>
                  <a:pt x="104" y="327"/>
                </a:cubicBezTo>
                <a:cubicBezTo>
                  <a:pt x="105" y="327"/>
                  <a:pt x="105" y="327"/>
                  <a:pt x="106" y="328"/>
                </a:cubicBezTo>
                <a:cubicBezTo>
                  <a:pt x="106" y="328"/>
                  <a:pt x="106" y="329"/>
                  <a:pt x="106" y="329"/>
                </a:cubicBezTo>
                <a:cubicBezTo>
                  <a:pt x="106" y="329"/>
                  <a:pt x="105" y="329"/>
                  <a:pt x="105" y="329"/>
                </a:cubicBezTo>
                <a:moveTo>
                  <a:pt x="660" y="613"/>
                </a:moveTo>
                <a:cubicBezTo>
                  <a:pt x="660" y="612"/>
                  <a:pt x="660" y="612"/>
                  <a:pt x="660" y="612"/>
                </a:cubicBezTo>
                <a:cubicBezTo>
                  <a:pt x="660" y="611"/>
                  <a:pt x="660" y="611"/>
                  <a:pt x="661" y="611"/>
                </a:cubicBezTo>
                <a:cubicBezTo>
                  <a:pt x="661" y="611"/>
                  <a:pt x="661" y="612"/>
                  <a:pt x="661" y="612"/>
                </a:cubicBezTo>
                <a:cubicBezTo>
                  <a:pt x="662" y="613"/>
                  <a:pt x="661" y="613"/>
                  <a:pt x="661" y="613"/>
                </a:cubicBezTo>
                <a:cubicBezTo>
                  <a:pt x="661" y="613"/>
                  <a:pt x="660" y="613"/>
                  <a:pt x="660" y="613"/>
                </a:cubicBezTo>
                <a:moveTo>
                  <a:pt x="297" y="70"/>
                </a:moveTo>
                <a:cubicBezTo>
                  <a:pt x="297" y="70"/>
                  <a:pt x="296" y="70"/>
                  <a:pt x="296" y="70"/>
                </a:cubicBezTo>
                <a:cubicBezTo>
                  <a:pt x="296" y="70"/>
                  <a:pt x="296" y="70"/>
                  <a:pt x="296" y="70"/>
                </a:cubicBezTo>
                <a:cubicBezTo>
                  <a:pt x="296" y="70"/>
                  <a:pt x="296" y="69"/>
                  <a:pt x="296" y="69"/>
                </a:cubicBezTo>
                <a:cubicBezTo>
                  <a:pt x="297" y="69"/>
                  <a:pt x="297" y="69"/>
                  <a:pt x="298" y="69"/>
                </a:cubicBezTo>
                <a:cubicBezTo>
                  <a:pt x="298" y="69"/>
                  <a:pt x="298" y="70"/>
                  <a:pt x="298" y="70"/>
                </a:cubicBezTo>
                <a:cubicBezTo>
                  <a:pt x="298" y="70"/>
                  <a:pt x="298" y="70"/>
                  <a:pt x="298" y="70"/>
                </a:cubicBezTo>
                <a:cubicBezTo>
                  <a:pt x="298" y="70"/>
                  <a:pt x="297" y="70"/>
                  <a:pt x="297" y="70"/>
                </a:cubicBezTo>
                <a:moveTo>
                  <a:pt x="675" y="584"/>
                </a:moveTo>
                <a:cubicBezTo>
                  <a:pt x="675" y="583"/>
                  <a:pt x="676" y="583"/>
                  <a:pt x="676" y="584"/>
                </a:cubicBezTo>
                <a:cubicBezTo>
                  <a:pt x="677" y="584"/>
                  <a:pt x="677" y="584"/>
                  <a:pt x="677" y="584"/>
                </a:cubicBezTo>
                <a:cubicBezTo>
                  <a:pt x="677" y="585"/>
                  <a:pt x="677" y="585"/>
                  <a:pt x="677" y="585"/>
                </a:cubicBezTo>
                <a:cubicBezTo>
                  <a:pt x="676" y="585"/>
                  <a:pt x="676" y="585"/>
                  <a:pt x="676" y="585"/>
                </a:cubicBezTo>
                <a:cubicBezTo>
                  <a:pt x="676" y="585"/>
                  <a:pt x="675" y="584"/>
                  <a:pt x="675" y="584"/>
                </a:cubicBezTo>
                <a:cubicBezTo>
                  <a:pt x="675" y="584"/>
                  <a:pt x="675" y="584"/>
                  <a:pt x="675" y="584"/>
                </a:cubicBezTo>
                <a:moveTo>
                  <a:pt x="541" y="737"/>
                </a:moveTo>
                <a:cubicBezTo>
                  <a:pt x="539" y="737"/>
                  <a:pt x="539" y="737"/>
                  <a:pt x="539" y="737"/>
                </a:cubicBezTo>
                <a:cubicBezTo>
                  <a:pt x="539" y="737"/>
                  <a:pt x="539" y="737"/>
                  <a:pt x="540" y="736"/>
                </a:cubicBezTo>
                <a:cubicBezTo>
                  <a:pt x="540" y="736"/>
                  <a:pt x="540" y="736"/>
                  <a:pt x="540" y="735"/>
                </a:cubicBezTo>
                <a:cubicBezTo>
                  <a:pt x="541" y="735"/>
                  <a:pt x="541" y="736"/>
                  <a:pt x="541" y="736"/>
                </a:cubicBezTo>
                <a:cubicBezTo>
                  <a:pt x="541" y="736"/>
                  <a:pt x="541" y="737"/>
                  <a:pt x="541" y="737"/>
                </a:cubicBezTo>
                <a:moveTo>
                  <a:pt x="543" y="736"/>
                </a:moveTo>
                <a:cubicBezTo>
                  <a:pt x="543" y="735"/>
                  <a:pt x="543" y="735"/>
                  <a:pt x="543" y="735"/>
                </a:cubicBezTo>
                <a:cubicBezTo>
                  <a:pt x="543" y="735"/>
                  <a:pt x="543" y="734"/>
                  <a:pt x="543" y="734"/>
                </a:cubicBezTo>
                <a:cubicBezTo>
                  <a:pt x="544" y="735"/>
                  <a:pt x="544" y="735"/>
                  <a:pt x="544" y="735"/>
                </a:cubicBezTo>
                <a:cubicBezTo>
                  <a:pt x="544" y="735"/>
                  <a:pt x="544" y="736"/>
                  <a:pt x="544" y="737"/>
                </a:cubicBezTo>
                <a:cubicBezTo>
                  <a:pt x="544" y="737"/>
                  <a:pt x="544" y="737"/>
                  <a:pt x="544" y="737"/>
                </a:cubicBezTo>
                <a:cubicBezTo>
                  <a:pt x="543" y="737"/>
                  <a:pt x="543" y="737"/>
                  <a:pt x="543" y="737"/>
                </a:cubicBezTo>
                <a:cubicBezTo>
                  <a:pt x="543" y="736"/>
                  <a:pt x="543" y="736"/>
                  <a:pt x="543" y="736"/>
                </a:cubicBezTo>
                <a:moveTo>
                  <a:pt x="303" y="747"/>
                </a:moveTo>
                <a:cubicBezTo>
                  <a:pt x="303" y="748"/>
                  <a:pt x="302" y="748"/>
                  <a:pt x="301" y="748"/>
                </a:cubicBezTo>
                <a:cubicBezTo>
                  <a:pt x="301" y="748"/>
                  <a:pt x="300" y="748"/>
                  <a:pt x="300" y="747"/>
                </a:cubicBezTo>
                <a:moveTo>
                  <a:pt x="103" y="359"/>
                </a:moveTo>
                <a:cubicBezTo>
                  <a:pt x="103" y="358"/>
                  <a:pt x="103" y="358"/>
                  <a:pt x="103" y="357"/>
                </a:cubicBezTo>
                <a:cubicBezTo>
                  <a:pt x="103" y="357"/>
                  <a:pt x="103" y="357"/>
                  <a:pt x="103" y="357"/>
                </a:cubicBezTo>
                <a:cubicBezTo>
                  <a:pt x="104" y="357"/>
                  <a:pt x="104" y="357"/>
                  <a:pt x="104" y="357"/>
                </a:cubicBezTo>
                <a:cubicBezTo>
                  <a:pt x="104" y="358"/>
                  <a:pt x="104" y="358"/>
                  <a:pt x="104" y="359"/>
                </a:cubicBezTo>
                <a:cubicBezTo>
                  <a:pt x="104" y="359"/>
                  <a:pt x="104" y="359"/>
                  <a:pt x="103" y="359"/>
                </a:cubicBezTo>
                <a:moveTo>
                  <a:pt x="103" y="461"/>
                </a:moveTo>
                <a:cubicBezTo>
                  <a:pt x="103" y="461"/>
                  <a:pt x="102" y="461"/>
                  <a:pt x="102" y="461"/>
                </a:cubicBezTo>
                <a:cubicBezTo>
                  <a:pt x="102" y="460"/>
                  <a:pt x="102" y="460"/>
                  <a:pt x="102" y="459"/>
                </a:cubicBezTo>
                <a:cubicBezTo>
                  <a:pt x="102" y="459"/>
                  <a:pt x="103" y="460"/>
                  <a:pt x="103" y="460"/>
                </a:cubicBezTo>
                <a:cubicBezTo>
                  <a:pt x="103" y="460"/>
                  <a:pt x="103" y="461"/>
                  <a:pt x="103" y="461"/>
                </a:cubicBezTo>
                <a:moveTo>
                  <a:pt x="334" y="721"/>
                </a:moveTo>
                <a:cubicBezTo>
                  <a:pt x="335" y="722"/>
                  <a:pt x="335" y="722"/>
                  <a:pt x="334" y="723"/>
                </a:cubicBezTo>
                <a:cubicBezTo>
                  <a:pt x="333" y="722"/>
                  <a:pt x="333" y="722"/>
                  <a:pt x="334" y="721"/>
                </a:cubicBezTo>
                <a:moveTo>
                  <a:pt x="292" y="77"/>
                </a:moveTo>
                <a:cubicBezTo>
                  <a:pt x="292" y="77"/>
                  <a:pt x="292" y="78"/>
                  <a:pt x="291" y="78"/>
                </a:cubicBezTo>
                <a:cubicBezTo>
                  <a:pt x="291" y="78"/>
                  <a:pt x="291" y="78"/>
                  <a:pt x="291" y="78"/>
                </a:cubicBezTo>
                <a:cubicBezTo>
                  <a:pt x="291" y="77"/>
                  <a:pt x="291" y="76"/>
                  <a:pt x="291" y="76"/>
                </a:cubicBezTo>
                <a:cubicBezTo>
                  <a:pt x="291" y="76"/>
                  <a:pt x="292" y="77"/>
                  <a:pt x="292" y="77"/>
                </a:cubicBezTo>
                <a:moveTo>
                  <a:pt x="562" y="653"/>
                </a:moveTo>
                <a:cubicBezTo>
                  <a:pt x="562" y="653"/>
                  <a:pt x="562" y="653"/>
                  <a:pt x="562" y="653"/>
                </a:cubicBezTo>
                <a:cubicBezTo>
                  <a:pt x="562" y="654"/>
                  <a:pt x="561" y="654"/>
                  <a:pt x="560" y="653"/>
                </a:cubicBezTo>
                <a:cubicBezTo>
                  <a:pt x="560" y="653"/>
                  <a:pt x="560" y="653"/>
                  <a:pt x="560" y="653"/>
                </a:cubicBezTo>
                <a:cubicBezTo>
                  <a:pt x="561" y="653"/>
                  <a:pt x="562" y="653"/>
                  <a:pt x="562" y="653"/>
                </a:cubicBezTo>
                <a:moveTo>
                  <a:pt x="558" y="650"/>
                </a:moveTo>
                <a:cubicBezTo>
                  <a:pt x="558" y="650"/>
                  <a:pt x="558" y="651"/>
                  <a:pt x="558" y="652"/>
                </a:cubicBezTo>
                <a:cubicBezTo>
                  <a:pt x="558" y="652"/>
                  <a:pt x="558" y="652"/>
                  <a:pt x="558" y="652"/>
                </a:cubicBezTo>
                <a:cubicBezTo>
                  <a:pt x="557" y="651"/>
                  <a:pt x="557" y="650"/>
                  <a:pt x="558" y="650"/>
                </a:cubicBezTo>
                <a:cubicBezTo>
                  <a:pt x="558" y="650"/>
                  <a:pt x="558" y="650"/>
                  <a:pt x="558" y="650"/>
                </a:cubicBezTo>
                <a:moveTo>
                  <a:pt x="175" y="67"/>
                </a:moveTo>
                <a:cubicBezTo>
                  <a:pt x="175" y="68"/>
                  <a:pt x="174" y="68"/>
                  <a:pt x="174" y="67"/>
                </a:cubicBezTo>
                <a:cubicBezTo>
                  <a:pt x="173" y="67"/>
                  <a:pt x="173" y="67"/>
                  <a:pt x="173" y="67"/>
                </a:cubicBezTo>
                <a:cubicBezTo>
                  <a:pt x="173" y="67"/>
                  <a:pt x="174" y="67"/>
                  <a:pt x="174" y="67"/>
                </a:cubicBezTo>
                <a:cubicBezTo>
                  <a:pt x="174" y="66"/>
                  <a:pt x="175" y="67"/>
                  <a:pt x="175" y="67"/>
                </a:cubicBezTo>
                <a:cubicBezTo>
                  <a:pt x="175" y="67"/>
                  <a:pt x="175" y="67"/>
                  <a:pt x="175" y="67"/>
                </a:cubicBezTo>
                <a:moveTo>
                  <a:pt x="81" y="159"/>
                </a:moveTo>
                <a:cubicBezTo>
                  <a:pt x="83" y="159"/>
                  <a:pt x="83" y="159"/>
                  <a:pt x="83" y="159"/>
                </a:cubicBezTo>
                <a:cubicBezTo>
                  <a:pt x="83" y="159"/>
                  <a:pt x="83" y="160"/>
                  <a:pt x="82" y="159"/>
                </a:cubicBezTo>
                <a:cubicBezTo>
                  <a:pt x="81" y="159"/>
                  <a:pt x="81" y="159"/>
                  <a:pt x="81" y="159"/>
                </a:cubicBezTo>
                <a:moveTo>
                  <a:pt x="306" y="74"/>
                </a:moveTo>
                <a:cubicBezTo>
                  <a:pt x="305" y="74"/>
                  <a:pt x="305" y="73"/>
                  <a:pt x="305" y="73"/>
                </a:cubicBezTo>
                <a:cubicBezTo>
                  <a:pt x="305" y="73"/>
                  <a:pt x="305" y="72"/>
                  <a:pt x="305" y="72"/>
                </a:cubicBezTo>
                <a:cubicBezTo>
                  <a:pt x="306" y="72"/>
                  <a:pt x="306" y="73"/>
                  <a:pt x="306" y="73"/>
                </a:cubicBezTo>
                <a:cubicBezTo>
                  <a:pt x="306" y="73"/>
                  <a:pt x="306" y="74"/>
                  <a:pt x="306" y="74"/>
                </a:cubicBezTo>
                <a:cubicBezTo>
                  <a:pt x="306" y="74"/>
                  <a:pt x="306" y="74"/>
                  <a:pt x="306" y="74"/>
                </a:cubicBezTo>
                <a:moveTo>
                  <a:pt x="746" y="408"/>
                </a:moveTo>
                <a:cubicBezTo>
                  <a:pt x="746" y="409"/>
                  <a:pt x="746" y="409"/>
                  <a:pt x="746" y="410"/>
                </a:cubicBezTo>
                <a:cubicBezTo>
                  <a:pt x="745" y="409"/>
                  <a:pt x="745" y="409"/>
                  <a:pt x="746" y="408"/>
                </a:cubicBezTo>
                <a:moveTo>
                  <a:pt x="243" y="43"/>
                </a:moveTo>
                <a:cubicBezTo>
                  <a:pt x="242" y="43"/>
                  <a:pt x="242" y="42"/>
                  <a:pt x="242" y="42"/>
                </a:cubicBezTo>
                <a:cubicBezTo>
                  <a:pt x="242" y="41"/>
                  <a:pt x="243" y="41"/>
                  <a:pt x="243" y="41"/>
                </a:cubicBezTo>
                <a:moveTo>
                  <a:pt x="159" y="615"/>
                </a:moveTo>
                <a:cubicBezTo>
                  <a:pt x="159" y="616"/>
                  <a:pt x="158" y="616"/>
                  <a:pt x="157" y="616"/>
                </a:cubicBezTo>
                <a:cubicBezTo>
                  <a:pt x="157" y="615"/>
                  <a:pt x="157" y="615"/>
                  <a:pt x="157" y="615"/>
                </a:cubicBezTo>
                <a:cubicBezTo>
                  <a:pt x="157" y="615"/>
                  <a:pt x="157" y="615"/>
                  <a:pt x="157" y="615"/>
                </a:cubicBezTo>
                <a:cubicBezTo>
                  <a:pt x="158" y="615"/>
                  <a:pt x="158" y="615"/>
                  <a:pt x="159" y="615"/>
                </a:cubicBezTo>
                <a:cubicBezTo>
                  <a:pt x="159" y="615"/>
                  <a:pt x="159" y="615"/>
                  <a:pt x="159" y="615"/>
                </a:cubicBezTo>
                <a:moveTo>
                  <a:pt x="155" y="605"/>
                </a:moveTo>
                <a:cubicBezTo>
                  <a:pt x="155" y="606"/>
                  <a:pt x="155" y="607"/>
                  <a:pt x="155" y="607"/>
                </a:cubicBezTo>
                <a:cubicBezTo>
                  <a:pt x="155" y="607"/>
                  <a:pt x="155" y="607"/>
                  <a:pt x="155" y="607"/>
                </a:cubicBezTo>
                <a:cubicBezTo>
                  <a:pt x="154" y="607"/>
                  <a:pt x="154" y="606"/>
                  <a:pt x="155" y="605"/>
                </a:cubicBezTo>
                <a:cubicBezTo>
                  <a:pt x="155" y="605"/>
                  <a:pt x="155" y="605"/>
                  <a:pt x="155" y="605"/>
                </a:cubicBezTo>
                <a:moveTo>
                  <a:pt x="680" y="589"/>
                </a:moveTo>
                <a:cubicBezTo>
                  <a:pt x="679" y="589"/>
                  <a:pt x="679" y="589"/>
                  <a:pt x="679" y="589"/>
                </a:cubicBezTo>
                <a:cubicBezTo>
                  <a:pt x="679" y="588"/>
                  <a:pt x="680" y="588"/>
                  <a:pt x="680" y="589"/>
                </a:cubicBezTo>
                <a:cubicBezTo>
                  <a:pt x="680" y="589"/>
                  <a:pt x="681" y="589"/>
                  <a:pt x="680" y="589"/>
                </a:cubicBezTo>
                <a:cubicBezTo>
                  <a:pt x="680" y="589"/>
                  <a:pt x="680" y="589"/>
                  <a:pt x="680" y="589"/>
                </a:cubicBezTo>
                <a:moveTo>
                  <a:pt x="140" y="589"/>
                </a:moveTo>
                <a:cubicBezTo>
                  <a:pt x="140" y="590"/>
                  <a:pt x="139" y="590"/>
                  <a:pt x="139" y="590"/>
                </a:cubicBezTo>
                <a:cubicBezTo>
                  <a:pt x="138" y="590"/>
                  <a:pt x="138" y="590"/>
                  <a:pt x="138" y="589"/>
                </a:cubicBezTo>
                <a:moveTo>
                  <a:pt x="490" y="92"/>
                </a:moveTo>
                <a:cubicBezTo>
                  <a:pt x="490" y="92"/>
                  <a:pt x="490" y="92"/>
                  <a:pt x="490" y="93"/>
                </a:cubicBezTo>
                <a:cubicBezTo>
                  <a:pt x="490" y="93"/>
                  <a:pt x="490" y="93"/>
                  <a:pt x="489" y="93"/>
                </a:cubicBezTo>
                <a:cubicBezTo>
                  <a:pt x="489" y="93"/>
                  <a:pt x="489" y="93"/>
                  <a:pt x="489" y="92"/>
                </a:cubicBezTo>
                <a:cubicBezTo>
                  <a:pt x="489" y="92"/>
                  <a:pt x="489" y="92"/>
                  <a:pt x="489" y="92"/>
                </a:cubicBezTo>
                <a:cubicBezTo>
                  <a:pt x="489" y="91"/>
                  <a:pt x="489" y="91"/>
                  <a:pt x="490" y="91"/>
                </a:cubicBezTo>
                <a:cubicBezTo>
                  <a:pt x="490" y="91"/>
                  <a:pt x="490" y="91"/>
                  <a:pt x="490" y="92"/>
                </a:cubicBezTo>
                <a:moveTo>
                  <a:pt x="298" y="673"/>
                </a:moveTo>
                <a:cubicBezTo>
                  <a:pt x="298" y="674"/>
                  <a:pt x="297" y="674"/>
                  <a:pt x="297" y="674"/>
                </a:cubicBezTo>
                <a:cubicBezTo>
                  <a:pt x="297" y="673"/>
                  <a:pt x="297" y="673"/>
                  <a:pt x="297" y="673"/>
                </a:cubicBezTo>
                <a:cubicBezTo>
                  <a:pt x="297" y="673"/>
                  <a:pt x="297" y="673"/>
                  <a:pt x="297" y="673"/>
                </a:cubicBezTo>
                <a:cubicBezTo>
                  <a:pt x="297" y="673"/>
                  <a:pt x="298" y="673"/>
                  <a:pt x="298" y="673"/>
                </a:cubicBezTo>
                <a:cubicBezTo>
                  <a:pt x="298" y="673"/>
                  <a:pt x="298" y="673"/>
                  <a:pt x="298" y="673"/>
                </a:cubicBezTo>
                <a:moveTo>
                  <a:pt x="718" y="372"/>
                </a:moveTo>
                <a:cubicBezTo>
                  <a:pt x="719" y="373"/>
                  <a:pt x="719" y="373"/>
                  <a:pt x="718" y="374"/>
                </a:cubicBezTo>
                <a:cubicBezTo>
                  <a:pt x="717" y="373"/>
                  <a:pt x="717" y="373"/>
                  <a:pt x="718" y="372"/>
                </a:cubicBezTo>
                <a:moveTo>
                  <a:pt x="655" y="663"/>
                </a:moveTo>
                <a:cubicBezTo>
                  <a:pt x="655" y="663"/>
                  <a:pt x="656" y="663"/>
                  <a:pt x="656" y="664"/>
                </a:cubicBezTo>
                <a:cubicBezTo>
                  <a:pt x="656" y="664"/>
                  <a:pt x="656" y="664"/>
                  <a:pt x="656" y="664"/>
                </a:cubicBezTo>
                <a:cubicBezTo>
                  <a:pt x="655" y="664"/>
                  <a:pt x="654" y="664"/>
                  <a:pt x="654" y="664"/>
                </a:cubicBezTo>
                <a:cubicBezTo>
                  <a:pt x="654" y="664"/>
                  <a:pt x="655" y="663"/>
                  <a:pt x="655" y="663"/>
                </a:cubicBezTo>
                <a:moveTo>
                  <a:pt x="81" y="375"/>
                </a:moveTo>
                <a:cubicBezTo>
                  <a:pt x="81" y="377"/>
                  <a:pt x="81" y="377"/>
                  <a:pt x="81" y="377"/>
                </a:cubicBezTo>
                <a:cubicBezTo>
                  <a:pt x="80" y="377"/>
                  <a:pt x="80" y="376"/>
                  <a:pt x="80" y="376"/>
                </a:cubicBezTo>
                <a:cubicBezTo>
                  <a:pt x="80" y="375"/>
                  <a:pt x="81" y="375"/>
                  <a:pt x="81" y="375"/>
                </a:cubicBezTo>
                <a:moveTo>
                  <a:pt x="151" y="220"/>
                </a:moveTo>
                <a:cubicBezTo>
                  <a:pt x="152" y="220"/>
                  <a:pt x="152" y="220"/>
                  <a:pt x="152" y="221"/>
                </a:cubicBezTo>
                <a:cubicBezTo>
                  <a:pt x="152" y="221"/>
                  <a:pt x="152" y="221"/>
                  <a:pt x="152" y="221"/>
                </a:cubicBezTo>
                <a:cubicBezTo>
                  <a:pt x="152" y="221"/>
                  <a:pt x="151" y="221"/>
                  <a:pt x="151" y="221"/>
                </a:cubicBezTo>
                <a:cubicBezTo>
                  <a:pt x="151" y="221"/>
                  <a:pt x="151" y="220"/>
                  <a:pt x="151" y="220"/>
                </a:cubicBezTo>
                <a:moveTo>
                  <a:pt x="351" y="759"/>
                </a:moveTo>
                <a:cubicBezTo>
                  <a:pt x="350" y="759"/>
                  <a:pt x="350" y="760"/>
                  <a:pt x="350" y="760"/>
                </a:cubicBezTo>
                <a:cubicBezTo>
                  <a:pt x="350" y="760"/>
                  <a:pt x="350" y="760"/>
                  <a:pt x="350" y="760"/>
                </a:cubicBezTo>
                <a:cubicBezTo>
                  <a:pt x="349" y="759"/>
                  <a:pt x="349" y="758"/>
                  <a:pt x="350" y="758"/>
                </a:cubicBezTo>
                <a:cubicBezTo>
                  <a:pt x="350" y="758"/>
                  <a:pt x="350" y="759"/>
                  <a:pt x="351" y="759"/>
                </a:cubicBezTo>
                <a:moveTo>
                  <a:pt x="708" y="524"/>
                </a:moveTo>
                <a:cubicBezTo>
                  <a:pt x="708" y="524"/>
                  <a:pt x="707" y="523"/>
                  <a:pt x="707" y="523"/>
                </a:cubicBezTo>
                <a:cubicBezTo>
                  <a:pt x="708" y="523"/>
                  <a:pt x="709" y="523"/>
                  <a:pt x="709" y="523"/>
                </a:cubicBezTo>
                <a:cubicBezTo>
                  <a:pt x="709" y="523"/>
                  <a:pt x="709" y="523"/>
                  <a:pt x="709" y="523"/>
                </a:cubicBezTo>
                <a:cubicBezTo>
                  <a:pt x="709" y="524"/>
                  <a:pt x="708" y="524"/>
                  <a:pt x="708" y="524"/>
                </a:cubicBezTo>
                <a:moveTo>
                  <a:pt x="108" y="482"/>
                </a:moveTo>
                <a:cubicBezTo>
                  <a:pt x="109" y="482"/>
                  <a:pt x="109" y="483"/>
                  <a:pt x="108" y="484"/>
                </a:cubicBezTo>
                <a:cubicBezTo>
                  <a:pt x="108" y="484"/>
                  <a:pt x="108" y="484"/>
                  <a:pt x="108" y="484"/>
                </a:cubicBezTo>
                <a:cubicBezTo>
                  <a:pt x="108" y="483"/>
                  <a:pt x="108" y="483"/>
                  <a:pt x="108" y="482"/>
                </a:cubicBezTo>
                <a:cubicBezTo>
                  <a:pt x="108" y="482"/>
                  <a:pt x="108" y="482"/>
                  <a:pt x="108" y="482"/>
                </a:cubicBezTo>
                <a:moveTo>
                  <a:pt x="569" y="178"/>
                </a:moveTo>
                <a:cubicBezTo>
                  <a:pt x="569" y="178"/>
                  <a:pt x="570" y="177"/>
                  <a:pt x="570" y="178"/>
                </a:cubicBezTo>
                <a:cubicBezTo>
                  <a:pt x="570" y="178"/>
                  <a:pt x="570" y="178"/>
                  <a:pt x="570" y="178"/>
                </a:cubicBezTo>
                <a:cubicBezTo>
                  <a:pt x="570" y="178"/>
                  <a:pt x="570" y="178"/>
                  <a:pt x="570" y="178"/>
                </a:cubicBezTo>
                <a:cubicBezTo>
                  <a:pt x="570" y="178"/>
                  <a:pt x="569" y="178"/>
                  <a:pt x="569" y="178"/>
                </a:cubicBezTo>
                <a:moveTo>
                  <a:pt x="94" y="140"/>
                </a:moveTo>
                <a:cubicBezTo>
                  <a:pt x="94" y="140"/>
                  <a:pt x="95" y="141"/>
                  <a:pt x="94" y="141"/>
                </a:cubicBezTo>
                <a:cubicBezTo>
                  <a:pt x="94" y="141"/>
                  <a:pt x="94" y="141"/>
                  <a:pt x="94" y="141"/>
                </a:cubicBezTo>
                <a:cubicBezTo>
                  <a:pt x="93" y="142"/>
                  <a:pt x="93" y="141"/>
                  <a:pt x="93" y="141"/>
                </a:cubicBezTo>
                <a:cubicBezTo>
                  <a:pt x="94" y="141"/>
                  <a:pt x="94" y="140"/>
                  <a:pt x="94" y="140"/>
                </a:cubicBezTo>
                <a:cubicBezTo>
                  <a:pt x="94" y="140"/>
                  <a:pt x="94" y="140"/>
                  <a:pt x="94" y="140"/>
                </a:cubicBezTo>
                <a:moveTo>
                  <a:pt x="410" y="49"/>
                </a:moveTo>
                <a:cubicBezTo>
                  <a:pt x="410" y="49"/>
                  <a:pt x="410" y="49"/>
                  <a:pt x="410" y="50"/>
                </a:cubicBezTo>
                <a:cubicBezTo>
                  <a:pt x="410" y="50"/>
                  <a:pt x="410" y="50"/>
                  <a:pt x="410" y="50"/>
                </a:cubicBezTo>
                <a:cubicBezTo>
                  <a:pt x="409" y="51"/>
                  <a:pt x="409" y="50"/>
                  <a:pt x="409" y="50"/>
                </a:cubicBezTo>
                <a:cubicBezTo>
                  <a:pt x="409" y="50"/>
                  <a:pt x="409" y="49"/>
                  <a:pt x="410" y="49"/>
                </a:cubicBezTo>
                <a:cubicBezTo>
                  <a:pt x="410" y="49"/>
                  <a:pt x="410" y="49"/>
                  <a:pt x="410" y="49"/>
                </a:cubicBezTo>
                <a:moveTo>
                  <a:pt x="686" y="204"/>
                </a:moveTo>
                <a:cubicBezTo>
                  <a:pt x="686" y="204"/>
                  <a:pt x="685" y="204"/>
                  <a:pt x="685" y="204"/>
                </a:cubicBezTo>
                <a:cubicBezTo>
                  <a:pt x="685" y="204"/>
                  <a:pt x="685" y="204"/>
                  <a:pt x="685" y="203"/>
                </a:cubicBezTo>
                <a:cubicBezTo>
                  <a:pt x="685" y="203"/>
                  <a:pt x="686" y="203"/>
                  <a:pt x="686" y="203"/>
                </a:cubicBezTo>
                <a:cubicBezTo>
                  <a:pt x="686" y="204"/>
                  <a:pt x="686" y="204"/>
                  <a:pt x="686" y="204"/>
                </a:cubicBezTo>
                <a:moveTo>
                  <a:pt x="764" y="204"/>
                </a:moveTo>
                <a:cubicBezTo>
                  <a:pt x="764" y="205"/>
                  <a:pt x="764" y="205"/>
                  <a:pt x="764" y="206"/>
                </a:cubicBezTo>
                <a:cubicBezTo>
                  <a:pt x="764" y="206"/>
                  <a:pt x="764" y="206"/>
                  <a:pt x="763" y="206"/>
                </a:cubicBezTo>
                <a:cubicBezTo>
                  <a:pt x="763" y="206"/>
                  <a:pt x="763" y="205"/>
                  <a:pt x="763" y="204"/>
                </a:cubicBezTo>
                <a:cubicBezTo>
                  <a:pt x="764" y="204"/>
                  <a:pt x="764" y="204"/>
                  <a:pt x="764" y="204"/>
                </a:cubicBezTo>
                <a:moveTo>
                  <a:pt x="140" y="215"/>
                </a:moveTo>
                <a:cubicBezTo>
                  <a:pt x="140" y="215"/>
                  <a:pt x="140" y="215"/>
                  <a:pt x="140" y="214"/>
                </a:cubicBezTo>
                <a:cubicBezTo>
                  <a:pt x="139" y="214"/>
                  <a:pt x="139" y="214"/>
                  <a:pt x="139" y="214"/>
                </a:cubicBezTo>
                <a:cubicBezTo>
                  <a:pt x="139" y="214"/>
                  <a:pt x="140" y="214"/>
                  <a:pt x="140" y="214"/>
                </a:cubicBezTo>
                <a:cubicBezTo>
                  <a:pt x="140" y="214"/>
                  <a:pt x="140" y="214"/>
                  <a:pt x="141" y="214"/>
                </a:cubicBezTo>
                <a:cubicBezTo>
                  <a:pt x="141" y="214"/>
                  <a:pt x="141" y="214"/>
                  <a:pt x="141" y="214"/>
                </a:cubicBezTo>
                <a:cubicBezTo>
                  <a:pt x="141" y="215"/>
                  <a:pt x="141" y="215"/>
                  <a:pt x="140" y="215"/>
                </a:cubicBezTo>
                <a:moveTo>
                  <a:pt x="188" y="218"/>
                </a:moveTo>
                <a:cubicBezTo>
                  <a:pt x="189" y="218"/>
                  <a:pt x="189" y="219"/>
                  <a:pt x="189" y="219"/>
                </a:cubicBezTo>
                <a:cubicBezTo>
                  <a:pt x="189" y="219"/>
                  <a:pt x="189" y="219"/>
                  <a:pt x="189" y="219"/>
                </a:cubicBezTo>
                <a:cubicBezTo>
                  <a:pt x="189" y="219"/>
                  <a:pt x="188" y="219"/>
                  <a:pt x="188" y="219"/>
                </a:cubicBezTo>
                <a:cubicBezTo>
                  <a:pt x="188" y="219"/>
                  <a:pt x="188" y="218"/>
                  <a:pt x="188" y="218"/>
                </a:cubicBezTo>
                <a:moveTo>
                  <a:pt x="548" y="736"/>
                </a:moveTo>
                <a:cubicBezTo>
                  <a:pt x="547" y="736"/>
                  <a:pt x="547" y="736"/>
                  <a:pt x="547" y="736"/>
                </a:cubicBezTo>
                <a:cubicBezTo>
                  <a:pt x="547" y="735"/>
                  <a:pt x="548" y="735"/>
                  <a:pt x="549" y="736"/>
                </a:cubicBezTo>
                <a:cubicBezTo>
                  <a:pt x="549" y="736"/>
                  <a:pt x="549" y="736"/>
                  <a:pt x="549" y="736"/>
                </a:cubicBezTo>
                <a:cubicBezTo>
                  <a:pt x="548" y="736"/>
                  <a:pt x="548" y="736"/>
                  <a:pt x="548" y="736"/>
                </a:cubicBezTo>
                <a:moveTo>
                  <a:pt x="127" y="113"/>
                </a:moveTo>
                <a:cubicBezTo>
                  <a:pt x="126" y="113"/>
                  <a:pt x="125" y="113"/>
                  <a:pt x="125" y="113"/>
                </a:cubicBezTo>
                <a:cubicBezTo>
                  <a:pt x="125" y="113"/>
                  <a:pt x="125" y="112"/>
                  <a:pt x="125" y="112"/>
                </a:cubicBezTo>
                <a:cubicBezTo>
                  <a:pt x="125" y="112"/>
                  <a:pt x="126" y="112"/>
                  <a:pt x="127" y="112"/>
                </a:cubicBezTo>
                <a:cubicBezTo>
                  <a:pt x="127" y="112"/>
                  <a:pt x="127" y="113"/>
                  <a:pt x="127" y="113"/>
                </a:cubicBezTo>
                <a:moveTo>
                  <a:pt x="630" y="732"/>
                </a:moveTo>
                <a:cubicBezTo>
                  <a:pt x="630" y="733"/>
                  <a:pt x="630" y="733"/>
                  <a:pt x="630" y="733"/>
                </a:cubicBezTo>
                <a:cubicBezTo>
                  <a:pt x="630" y="733"/>
                  <a:pt x="630" y="733"/>
                  <a:pt x="630" y="733"/>
                </a:cubicBezTo>
                <a:cubicBezTo>
                  <a:pt x="629" y="733"/>
                  <a:pt x="629" y="732"/>
                  <a:pt x="630" y="732"/>
                </a:cubicBezTo>
                <a:cubicBezTo>
                  <a:pt x="630" y="732"/>
                  <a:pt x="630" y="732"/>
                  <a:pt x="630" y="732"/>
                </a:cubicBezTo>
                <a:moveTo>
                  <a:pt x="100" y="324"/>
                </a:moveTo>
                <a:cubicBezTo>
                  <a:pt x="100" y="323"/>
                  <a:pt x="99" y="323"/>
                  <a:pt x="99" y="323"/>
                </a:cubicBezTo>
                <a:cubicBezTo>
                  <a:pt x="100" y="322"/>
                  <a:pt x="101" y="322"/>
                  <a:pt x="101" y="323"/>
                </a:cubicBezTo>
                <a:cubicBezTo>
                  <a:pt x="101" y="323"/>
                  <a:pt x="101" y="323"/>
                  <a:pt x="101" y="323"/>
                </a:cubicBezTo>
                <a:cubicBezTo>
                  <a:pt x="101" y="323"/>
                  <a:pt x="100" y="323"/>
                  <a:pt x="100" y="324"/>
                </a:cubicBezTo>
                <a:moveTo>
                  <a:pt x="142" y="574"/>
                </a:moveTo>
                <a:cubicBezTo>
                  <a:pt x="142" y="574"/>
                  <a:pt x="143" y="574"/>
                  <a:pt x="143" y="575"/>
                </a:cubicBezTo>
                <a:cubicBezTo>
                  <a:pt x="143" y="575"/>
                  <a:pt x="142" y="575"/>
                  <a:pt x="142" y="575"/>
                </a:cubicBezTo>
                <a:moveTo>
                  <a:pt x="142" y="594"/>
                </a:moveTo>
                <a:cubicBezTo>
                  <a:pt x="142" y="594"/>
                  <a:pt x="141" y="595"/>
                  <a:pt x="141" y="595"/>
                </a:cubicBezTo>
                <a:cubicBezTo>
                  <a:pt x="141" y="594"/>
                  <a:pt x="141" y="594"/>
                  <a:pt x="141" y="594"/>
                </a:cubicBezTo>
                <a:cubicBezTo>
                  <a:pt x="142" y="594"/>
                  <a:pt x="142" y="594"/>
                  <a:pt x="142" y="594"/>
                </a:cubicBezTo>
                <a:cubicBezTo>
                  <a:pt x="142" y="594"/>
                  <a:pt x="142" y="594"/>
                  <a:pt x="142" y="594"/>
                </a:cubicBezTo>
                <a:moveTo>
                  <a:pt x="238" y="46"/>
                </a:moveTo>
                <a:cubicBezTo>
                  <a:pt x="237" y="46"/>
                  <a:pt x="237" y="46"/>
                  <a:pt x="237" y="46"/>
                </a:cubicBezTo>
                <a:cubicBezTo>
                  <a:pt x="237" y="46"/>
                  <a:pt x="237" y="46"/>
                  <a:pt x="237" y="46"/>
                </a:cubicBezTo>
                <a:cubicBezTo>
                  <a:pt x="237" y="46"/>
                  <a:pt x="237" y="46"/>
                  <a:pt x="237" y="46"/>
                </a:cubicBezTo>
                <a:cubicBezTo>
                  <a:pt x="237" y="46"/>
                  <a:pt x="238" y="46"/>
                  <a:pt x="238" y="46"/>
                </a:cubicBezTo>
                <a:moveTo>
                  <a:pt x="671" y="594"/>
                </a:moveTo>
                <a:cubicBezTo>
                  <a:pt x="671" y="593"/>
                  <a:pt x="671" y="593"/>
                  <a:pt x="672" y="593"/>
                </a:cubicBezTo>
                <a:cubicBezTo>
                  <a:pt x="672" y="593"/>
                  <a:pt x="672" y="593"/>
                  <a:pt x="672" y="593"/>
                </a:cubicBezTo>
                <a:cubicBezTo>
                  <a:pt x="672" y="594"/>
                  <a:pt x="672" y="594"/>
                  <a:pt x="672" y="594"/>
                </a:cubicBezTo>
                <a:cubicBezTo>
                  <a:pt x="672" y="594"/>
                  <a:pt x="671" y="594"/>
                  <a:pt x="671" y="594"/>
                </a:cubicBezTo>
                <a:moveTo>
                  <a:pt x="146" y="583"/>
                </a:moveTo>
                <a:cubicBezTo>
                  <a:pt x="146" y="583"/>
                  <a:pt x="146" y="583"/>
                  <a:pt x="146" y="583"/>
                </a:cubicBezTo>
                <a:cubicBezTo>
                  <a:pt x="146" y="583"/>
                  <a:pt x="146" y="583"/>
                  <a:pt x="146" y="583"/>
                </a:cubicBezTo>
                <a:cubicBezTo>
                  <a:pt x="146" y="583"/>
                  <a:pt x="146" y="583"/>
                  <a:pt x="146" y="583"/>
                </a:cubicBezTo>
                <a:cubicBezTo>
                  <a:pt x="146" y="583"/>
                  <a:pt x="146" y="583"/>
                  <a:pt x="146" y="583"/>
                </a:cubicBezTo>
                <a:moveTo>
                  <a:pt x="665" y="600"/>
                </a:moveTo>
                <a:cubicBezTo>
                  <a:pt x="665" y="600"/>
                  <a:pt x="665" y="600"/>
                  <a:pt x="665" y="601"/>
                </a:cubicBezTo>
                <a:cubicBezTo>
                  <a:pt x="665" y="600"/>
                  <a:pt x="665" y="600"/>
                  <a:pt x="665" y="600"/>
                </a:cubicBezTo>
                <a:cubicBezTo>
                  <a:pt x="665" y="600"/>
                  <a:pt x="665" y="600"/>
                  <a:pt x="665" y="600"/>
                </a:cubicBezTo>
                <a:cubicBezTo>
                  <a:pt x="665" y="600"/>
                  <a:pt x="665" y="600"/>
                  <a:pt x="665" y="600"/>
                </a:cubicBezTo>
                <a:moveTo>
                  <a:pt x="210" y="50"/>
                </a:moveTo>
                <a:cubicBezTo>
                  <a:pt x="210" y="50"/>
                  <a:pt x="210" y="50"/>
                  <a:pt x="210" y="50"/>
                </a:cubicBezTo>
                <a:cubicBezTo>
                  <a:pt x="209" y="50"/>
                  <a:pt x="209" y="50"/>
                  <a:pt x="210" y="49"/>
                </a:cubicBezTo>
                <a:cubicBezTo>
                  <a:pt x="210" y="49"/>
                  <a:pt x="210" y="49"/>
                  <a:pt x="210" y="49"/>
                </a:cubicBezTo>
                <a:cubicBezTo>
                  <a:pt x="210" y="50"/>
                  <a:pt x="210" y="50"/>
                  <a:pt x="210" y="50"/>
                </a:cubicBezTo>
                <a:moveTo>
                  <a:pt x="151" y="595"/>
                </a:moveTo>
                <a:cubicBezTo>
                  <a:pt x="151" y="595"/>
                  <a:pt x="151" y="595"/>
                  <a:pt x="151" y="595"/>
                </a:cubicBezTo>
                <a:cubicBezTo>
                  <a:pt x="151" y="595"/>
                  <a:pt x="151" y="595"/>
                  <a:pt x="151" y="595"/>
                </a:cubicBezTo>
                <a:cubicBezTo>
                  <a:pt x="151" y="595"/>
                  <a:pt x="151" y="596"/>
                  <a:pt x="151" y="596"/>
                </a:cubicBezTo>
                <a:cubicBezTo>
                  <a:pt x="151" y="596"/>
                  <a:pt x="151" y="596"/>
                  <a:pt x="151" y="595"/>
                </a:cubicBezTo>
                <a:moveTo>
                  <a:pt x="217" y="46"/>
                </a:moveTo>
                <a:cubicBezTo>
                  <a:pt x="217" y="45"/>
                  <a:pt x="217" y="45"/>
                  <a:pt x="217" y="45"/>
                </a:cubicBezTo>
                <a:cubicBezTo>
                  <a:pt x="217" y="45"/>
                  <a:pt x="217" y="45"/>
                  <a:pt x="217" y="45"/>
                </a:cubicBezTo>
                <a:cubicBezTo>
                  <a:pt x="218" y="45"/>
                  <a:pt x="218" y="45"/>
                  <a:pt x="218" y="45"/>
                </a:cubicBezTo>
                <a:cubicBezTo>
                  <a:pt x="218" y="45"/>
                  <a:pt x="217" y="45"/>
                  <a:pt x="217" y="46"/>
                </a:cubicBezTo>
                <a:moveTo>
                  <a:pt x="214" y="49"/>
                </a:moveTo>
                <a:cubicBezTo>
                  <a:pt x="214" y="49"/>
                  <a:pt x="214" y="49"/>
                  <a:pt x="214" y="49"/>
                </a:cubicBezTo>
                <a:cubicBezTo>
                  <a:pt x="214" y="49"/>
                  <a:pt x="214" y="49"/>
                  <a:pt x="213" y="49"/>
                </a:cubicBezTo>
                <a:cubicBezTo>
                  <a:pt x="213" y="49"/>
                  <a:pt x="213" y="49"/>
                  <a:pt x="213" y="49"/>
                </a:cubicBezTo>
                <a:cubicBezTo>
                  <a:pt x="213" y="49"/>
                  <a:pt x="213" y="49"/>
                  <a:pt x="214" y="49"/>
                </a:cubicBezTo>
                <a:moveTo>
                  <a:pt x="144" y="585"/>
                </a:moveTo>
                <a:cubicBezTo>
                  <a:pt x="144" y="585"/>
                  <a:pt x="145" y="585"/>
                  <a:pt x="145" y="586"/>
                </a:cubicBezTo>
                <a:cubicBezTo>
                  <a:pt x="144" y="586"/>
                  <a:pt x="144" y="586"/>
                  <a:pt x="144" y="586"/>
                </a:cubicBezTo>
                <a:moveTo>
                  <a:pt x="23" y="535"/>
                </a:moveTo>
                <a:cubicBezTo>
                  <a:pt x="23" y="535"/>
                  <a:pt x="22" y="535"/>
                  <a:pt x="22" y="535"/>
                </a:cubicBezTo>
                <a:cubicBezTo>
                  <a:pt x="23" y="534"/>
                  <a:pt x="23" y="534"/>
                  <a:pt x="23" y="535"/>
                </a:cubicBezTo>
                <a:cubicBezTo>
                  <a:pt x="23" y="535"/>
                  <a:pt x="23" y="535"/>
                  <a:pt x="23" y="535"/>
                </a:cubicBezTo>
                <a:cubicBezTo>
                  <a:pt x="23" y="535"/>
                  <a:pt x="23" y="535"/>
                  <a:pt x="23" y="535"/>
                </a:cubicBezTo>
                <a:moveTo>
                  <a:pt x="675" y="590"/>
                </a:moveTo>
                <a:cubicBezTo>
                  <a:pt x="675" y="590"/>
                  <a:pt x="675" y="590"/>
                  <a:pt x="675" y="590"/>
                </a:cubicBezTo>
                <a:cubicBezTo>
                  <a:pt x="674" y="590"/>
                  <a:pt x="674" y="590"/>
                  <a:pt x="674" y="590"/>
                </a:cubicBezTo>
                <a:cubicBezTo>
                  <a:pt x="674" y="590"/>
                  <a:pt x="674" y="589"/>
                  <a:pt x="674" y="589"/>
                </a:cubicBezTo>
                <a:cubicBezTo>
                  <a:pt x="674" y="589"/>
                  <a:pt x="674" y="589"/>
                  <a:pt x="674" y="589"/>
                </a:cubicBezTo>
                <a:cubicBezTo>
                  <a:pt x="675" y="589"/>
                  <a:pt x="675" y="590"/>
                  <a:pt x="675" y="590"/>
                </a:cubicBezTo>
                <a:moveTo>
                  <a:pt x="144" y="590"/>
                </a:moveTo>
                <a:cubicBezTo>
                  <a:pt x="144" y="590"/>
                  <a:pt x="144" y="589"/>
                  <a:pt x="144" y="589"/>
                </a:cubicBezTo>
                <a:cubicBezTo>
                  <a:pt x="145" y="589"/>
                  <a:pt x="145" y="590"/>
                  <a:pt x="145" y="590"/>
                </a:cubicBezTo>
                <a:moveTo>
                  <a:pt x="677" y="587"/>
                </a:moveTo>
                <a:cubicBezTo>
                  <a:pt x="677" y="587"/>
                  <a:pt x="676" y="587"/>
                  <a:pt x="676" y="587"/>
                </a:cubicBezTo>
                <a:cubicBezTo>
                  <a:pt x="676" y="587"/>
                  <a:pt x="676" y="587"/>
                  <a:pt x="676" y="587"/>
                </a:cubicBezTo>
                <a:cubicBezTo>
                  <a:pt x="676" y="587"/>
                  <a:pt x="676" y="587"/>
                  <a:pt x="677" y="587"/>
                </a:cubicBezTo>
                <a:cubicBezTo>
                  <a:pt x="677" y="586"/>
                  <a:pt x="677" y="587"/>
                  <a:pt x="677" y="587"/>
                </a:cubicBezTo>
                <a:moveTo>
                  <a:pt x="682" y="587"/>
                </a:moveTo>
                <a:cubicBezTo>
                  <a:pt x="681" y="587"/>
                  <a:pt x="681" y="587"/>
                  <a:pt x="681" y="587"/>
                </a:cubicBezTo>
                <a:cubicBezTo>
                  <a:pt x="680" y="587"/>
                  <a:pt x="681" y="587"/>
                  <a:pt x="681" y="586"/>
                </a:cubicBezTo>
                <a:cubicBezTo>
                  <a:pt x="681" y="586"/>
                  <a:pt x="681" y="586"/>
                  <a:pt x="682" y="586"/>
                </a:cubicBezTo>
                <a:cubicBezTo>
                  <a:pt x="682" y="586"/>
                  <a:pt x="682" y="587"/>
                  <a:pt x="682" y="587"/>
                </a:cubicBezTo>
                <a:moveTo>
                  <a:pt x="674" y="589"/>
                </a:moveTo>
                <a:cubicBezTo>
                  <a:pt x="673" y="589"/>
                  <a:pt x="673" y="589"/>
                  <a:pt x="673" y="589"/>
                </a:cubicBezTo>
                <a:cubicBezTo>
                  <a:pt x="673" y="588"/>
                  <a:pt x="674" y="588"/>
                  <a:pt x="674" y="589"/>
                </a:cubicBezTo>
                <a:cubicBezTo>
                  <a:pt x="674" y="589"/>
                  <a:pt x="674" y="589"/>
                  <a:pt x="674" y="589"/>
                </a:cubicBezTo>
                <a:cubicBezTo>
                  <a:pt x="674" y="589"/>
                  <a:pt x="674" y="589"/>
                  <a:pt x="674" y="589"/>
                </a:cubicBezTo>
                <a:moveTo>
                  <a:pt x="678" y="593"/>
                </a:moveTo>
                <a:cubicBezTo>
                  <a:pt x="678" y="592"/>
                  <a:pt x="678" y="592"/>
                  <a:pt x="678" y="592"/>
                </a:cubicBezTo>
                <a:cubicBezTo>
                  <a:pt x="679" y="592"/>
                  <a:pt x="679" y="592"/>
                  <a:pt x="679" y="592"/>
                </a:cubicBezTo>
                <a:cubicBezTo>
                  <a:pt x="679" y="593"/>
                  <a:pt x="678" y="593"/>
                  <a:pt x="678" y="593"/>
                </a:cubicBezTo>
                <a:moveTo>
                  <a:pt x="679" y="591"/>
                </a:moveTo>
                <a:cubicBezTo>
                  <a:pt x="679" y="591"/>
                  <a:pt x="680" y="591"/>
                  <a:pt x="680" y="591"/>
                </a:cubicBezTo>
                <a:cubicBezTo>
                  <a:pt x="679" y="592"/>
                  <a:pt x="679" y="592"/>
                  <a:pt x="679" y="592"/>
                </a:cubicBezTo>
                <a:cubicBezTo>
                  <a:pt x="679" y="592"/>
                  <a:pt x="679" y="592"/>
                  <a:pt x="679" y="592"/>
                </a:cubicBezTo>
                <a:cubicBezTo>
                  <a:pt x="679" y="592"/>
                  <a:pt x="679" y="592"/>
                  <a:pt x="679" y="592"/>
                </a:cubicBezTo>
                <a:cubicBezTo>
                  <a:pt x="679" y="591"/>
                  <a:pt x="679" y="591"/>
                  <a:pt x="679" y="591"/>
                </a:cubicBezTo>
                <a:moveTo>
                  <a:pt x="352" y="808"/>
                </a:moveTo>
                <a:cubicBezTo>
                  <a:pt x="352" y="808"/>
                  <a:pt x="352" y="808"/>
                  <a:pt x="352" y="808"/>
                </a:cubicBezTo>
                <a:cubicBezTo>
                  <a:pt x="351" y="808"/>
                  <a:pt x="352" y="808"/>
                  <a:pt x="352" y="807"/>
                </a:cubicBezTo>
                <a:cubicBezTo>
                  <a:pt x="352" y="807"/>
                  <a:pt x="352" y="807"/>
                  <a:pt x="352" y="807"/>
                </a:cubicBezTo>
                <a:cubicBezTo>
                  <a:pt x="352" y="807"/>
                  <a:pt x="352" y="808"/>
                  <a:pt x="352" y="808"/>
                </a:cubicBezTo>
                <a:moveTo>
                  <a:pt x="149" y="592"/>
                </a:moveTo>
                <a:cubicBezTo>
                  <a:pt x="149" y="592"/>
                  <a:pt x="149" y="592"/>
                  <a:pt x="149" y="592"/>
                </a:cubicBezTo>
                <a:cubicBezTo>
                  <a:pt x="149" y="592"/>
                  <a:pt x="149" y="592"/>
                  <a:pt x="149" y="591"/>
                </a:cubicBezTo>
                <a:cubicBezTo>
                  <a:pt x="148" y="591"/>
                  <a:pt x="148" y="591"/>
                  <a:pt x="149" y="591"/>
                </a:cubicBezTo>
                <a:cubicBezTo>
                  <a:pt x="149" y="591"/>
                  <a:pt x="149" y="591"/>
                  <a:pt x="149" y="591"/>
                </a:cubicBezTo>
                <a:cubicBezTo>
                  <a:pt x="149" y="591"/>
                  <a:pt x="149" y="591"/>
                  <a:pt x="149" y="592"/>
                </a:cubicBezTo>
                <a:moveTo>
                  <a:pt x="211" y="49"/>
                </a:moveTo>
                <a:cubicBezTo>
                  <a:pt x="211" y="49"/>
                  <a:pt x="211" y="49"/>
                  <a:pt x="211" y="49"/>
                </a:cubicBezTo>
                <a:cubicBezTo>
                  <a:pt x="211" y="49"/>
                  <a:pt x="211" y="49"/>
                  <a:pt x="211" y="49"/>
                </a:cubicBezTo>
                <a:cubicBezTo>
                  <a:pt x="210" y="50"/>
                  <a:pt x="210" y="49"/>
                  <a:pt x="210" y="49"/>
                </a:cubicBezTo>
                <a:cubicBezTo>
                  <a:pt x="210" y="49"/>
                  <a:pt x="210" y="49"/>
                  <a:pt x="210" y="49"/>
                </a:cubicBezTo>
                <a:cubicBezTo>
                  <a:pt x="210" y="49"/>
                  <a:pt x="211" y="49"/>
                  <a:pt x="211" y="49"/>
                </a:cubicBezTo>
                <a:moveTo>
                  <a:pt x="669" y="590"/>
                </a:moveTo>
                <a:cubicBezTo>
                  <a:pt x="669" y="591"/>
                  <a:pt x="669" y="591"/>
                  <a:pt x="669" y="591"/>
                </a:cubicBezTo>
                <a:cubicBezTo>
                  <a:pt x="669" y="591"/>
                  <a:pt x="668" y="591"/>
                  <a:pt x="668" y="591"/>
                </a:cubicBezTo>
                <a:cubicBezTo>
                  <a:pt x="669" y="591"/>
                  <a:pt x="669" y="590"/>
                  <a:pt x="669" y="590"/>
                </a:cubicBezTo>
                <a:cubicBezTo>
                  <a:pt x="669" y="590"/>
                  <a:pt x="669" y="590"/>
                  <a:pt x="669" y="590"/>
                </a:cubicBezTo>
                <a:moveTo>
                  <a:pt x="148" y="591"/>
                </a:moveTo>
                <a:cubicBezTo>
                  <a:pt x="148" y="591"/>
                  <a:pt x="148" y="591"/>
                  <a:pt x="148" y="591"/>
                </a:cubicBezTo>
                <a:cubicBezTo>
                  <a:pt x="148" y="590"/>
                  <a:pt x="148" y="590"/>
                  <a:pt x="148" y="591"/>
                </a:cubicBezTo>
                <a:cubicBezTo>
                  <a:pt x="149" y="591"/>
                  <a:pt x="149" y="591"/>
                  <a:pt x="148" y="591"/>
                </a:cubicBezTo>
                <a:cubicBezTo>
                  <a:pt x="148" y="591"/>
                  <a:pt x="148" y="591"/>
                  <a:pt x="148" y="591"/>
                </a:cubicBezTo>
                <a:moveTo>
                  <a:pt x="143" y="584"/>
                </a:moveTo>
                <a:cubicBezTo>
                  <a:pt x="143" y="584"/>
                  <a:pt x="144" y="585"/>
                  <a:pt x="144" y="585"/>
                </a:cubicBezTo>
                <a:cubicBezTo>
                  <a:pt x="143" y="585"/>
                  <a:pt x="143" y="585"/>
                  <a:pt x="143" y="584"/>
                </a:cubicBezTo>
                <a:moveTo>
                  <a:pt x="240" y="49"/>
                </a:moveTo>
                <a:cubicBezTo>
                  <a:pt x="240" y="48"/>
                  <a:pt x="240" y="48"/>
                  <a:pt x="240" y="48"/>
                </a:cubicBezTo>
                <a:cubicBezTo>
                  <a:pt x="240" y="47"/>
                  <a:pt x="240" y="48"/>
                  <a:pt x="240" y="48"/>
                </a:cubicBezTo>
                <a:cubicBezTo>
                  <a:pt x="241" y="48"/>
                  <a:pt x="241" y="48"/>
                  <a:pt x="240" y="49"/>
                </a:cubicBezTo>
                <a:cubicBezTo>
                  <a:pt x="240" y="49"/>
                  <a:pt x="240" y="49"/>
                  <a:pt x="240" y="49"/>
                </a:cubicBezTo>
                <a:moveTo>
                  <a:pt x="639" y="727"/>
                </a:moveTo>
                <a:cubicBezTo>
                  <a:pt x="638" y="726"/>
                  <a:pt x="638" y="726"/>
                  <a:pt x="638" y="726"/>
                </a:cubicBezTo>
                <a:cubicBezTo>
                  <a:pt x="638" y="726"/>
                  <a:pt x="638" y="726"/>
                  <a:pt x="638" y="726"/>
                </a:cubicBezTo>
                <a:cubicBezTo>
                  <a:pt x="638" y="726"/>
                  <a:pt x="639" y="726"/>
                  <a:pt x="639" y="726"/>
                </a:cubicBezTo>
                <a:cubicBezTo>
                  <a:pt x="639" y="726"/>
                  <a:pt x="639" y="726"/>
                  <a:pt x="639" y="727"/>
                </a:cubicBezTo>
                <a:moveTo>
                  <a:pt x="640" y="728"/>
                </a:moveTo>
                <a:cubicBezTo>
                  <a:pt x="640" y="727"/>
                  <a:pt x="640" y="727"/>
                  <a:pt x="640" y="727"/>
                </a:cubicBezTo>
                <a:cubicBezTo>
                  <a:pt x="640" y="727"/>
                  <a:pt x="640" y="727"/>
                  <a:pt x="640" y="727"/>
                </a:cubicBezTo>
                <a:cubicBezTo>
                  <a:pt x="641" y="727"/>
                  <a:pt x="641" y="727"/>
                  <a:pt x="641" y="727"/>
                </a:cubicBezTo>
                <a:cubicBezTo>
                  <a:pt x="641" y="727"/>
                  <a:pt x="640" y="727"/>
                  <a:pt x="640" y="728"/>
                </a:cubicBezTo>
                <a:moveTo>
                  <a:pt x="563" y="728"/>
                </a:moveTo>
                <a:cubicBezTo>
                  <a:pt x="563" y="728"/>
                  <a:pt x="563" y="728"/>
                  <a:pt x="563" y="728"/>
                </a:cubicBezTo>
                <a:cubicBezTo>
                  <a:pt x="563" y="728"/>
                  <a:pt x="563" y="728"/>
                  <a:pt x="564" y="728"/>
                </a:cubicBezTo>
                <a:cubicBezTo>
                  <a:pt x="564" y="728"/>
                  <a:pt x="564" y="728"/>
                  <a:pt x="564" y="728"/>
                </a:cubicBezTo>
                <a:cubicBezTo>
                  <a:pt x="564" y="728"/>
                  <a:pt x="564" y="728"/>
                  <a:pt x="563" y="728"/>
                </a:cubicBezTo>
                <a:moveTo>
                  <a:pt x="632" y="728"/>
                </a:moveTo>
                <a:cubicBezTo>
                  <a:pt x="632" y="728"/>
                  <a:pt x="632" y="729"/>
                  <a:pt x="632" y="729"/>
                </a:cubicBezTo>
                <a:cubicBezTo>
                  <a:pt x="632" y="728"/>
                  <a:pt x="632" y="728"/>
                  <a:pt x="631" y="728"/>
                </a:cubicBezTo>
                <a:cubicBezTo>
                  <a:pt x="631" y="728"/>
                  <a:pt x="632" y="728"/>
                  <a:pt x="632" y="728"/>
                </a:cubicBezTo>
                <a:cubicBezTo>
                  <a:pt x="632" y="728"/>
                  <a:pt x="632" y="728"/>
                  <a:pt x="632" y="728"/>
                </a:cubicBezTo>
                <a:moveTo>
                  <a:pt x="640" y="731"/>
                </a:moveTo>
                <a:cubicBezTo>
                  <a:pt x="640" y="731"/>
                  <a:pt x="640" y="731"/>
                  <a:pt x="640" y="731"/>
                </a:cubicBezTo>
                <a:cubicBezTo>
                  <a:pt x="640" y="730"/>
                  <a:pt x="641" y="731"/>
                  <a:pt x="641" y="731"/>
                </a:cubicBezTo>
                <a:cubicBezTo>
                  <a:pt x="641" y="731"/>
                  <a:pt x="641" y="731"/>
                  <a:pt x="641" y="731"/>
                </a:cubicBezTo>
                <a:cubicBezTo>
                  <a:pt x="641" y="732"/>
                  <a:pt x="641" y="731"/>
                  <a:pt x="640" y="731"/>
                </a:cubicBezTo>
                <a:moveTo>
                  <a:pt x="543" y="733"/>
                </a:moveTo>
                <a:cubicBezTo>
                  <a:pt x="543" y="733"/>
                  <a:pt x="543" y="733"/>
                  <a:pt x="543" y="733"/>
                </a:cubicBezTo>
                <a:cubicBezTo>
                  <a:pt x="543" y="733"/>
                  <a:pt x="542" y="733"/>
                  <a:pt x="542" y="733"/>
                </a:cubicBezTo>
                <a:cubicBezTo>
                  <a:pt x="542" y="733"/>
                  <a:pt x="543" y="733"/>
                  <a:pt x="543" y="732"/>
                </a:cubicBezTo>
                <a:cubicBezTo>
                  <a:pt x="543" y="733"/>
                  <a:pt x="543" y="733"/>
                  <a:pt x="543" y="733"/>
                </a:cubicBezTo>
                <a:moveTo>
                  <a:pt x="542" y="738"/>
                </a:moveTo>
                <a:cubicBezTo>
                  <a:pt x="542" y="738"/>
                  <a:pt x="542" y="738"/>
                  <a:pt x="542" y="738"/>
                </a:cubicBezTo>
                <a:cubicBezTo>
                  <a:pt x="542" y="738"/>
                  <a:pt x="541" y="738"/>
                  <a:pt x="541" y="738"/>
                </a:cubicBezTo>
                <a:cubicBezTo>
                  <a:pt x="541" y="737"/>
                  <a:pt x="541" y="737"/>
                  <a:pt x="541" y="737"/>
                </a:cubicBezTo>
                <a:cubicBezTo>
                  <a:pt x="541" y="737"/>
                  <a:pt x="542" y="737"/>
                  <a:pt x="542" y="737"/>
                </a:cubicBezTo>
                <a:cubicBezTo>
                  <a:pt x="542" y="737"/>
                  <a:pt x="542" y="738"/>
                  <a:pt x="542" y="738"/>
                </a:cubicBezTo>
                <a:moveTo>
                  <a:pt x="396" y="763"/>
                </a:moveTo>
                <a:cubicBezTo>
                  <a:pt x="396" y="763"/>
                  <a:pt x="396" y="764"/>
                  <a:pt x="396" y="764"/>
                </a:cubicBezTo>
                <a:cubicBezTo>
                  <a:pt x="395" y="764"/>
                  <a:pt x="395" y="763"/>
                  <a:pt x="395" y="763"/>
                </a:cubicBezTo>
                <a:cubicBezTo>
                  <a:pt x="395" y="763"/>
                  <a:pt x="395" y="763"/>
                  <a:pt x="396" y="763"/>
                </a:cubicBezTo>
                <a:cubicBezTo>
                  <a:pt x="396" y="763"/>
                  <a:pt x="396" y="763"/>
                  <a:pt x="396" y="763"/>
                </a:cubicBezTo>
                <a:moveTo>
                  <a:pt x="330" y="755"/>
                </a:moveTo>
                <a:cubicBezTo>
                  <a:pt x="330" y="755"/>
                  <a:pt x="330" y="755"/>
                  <a:pt x="330" y="755"/>
                </a:cubicBezTo>
                <a:cubicBezTo>
                  <a:pt x="330" y="755"/>
                  <a:pt x="330" y="755"/>
                  <a:pt x="330" y="755"/>
                </a:cubicBezTo>
                <a:cubicBezTo>
                  <a:pt x="330" y="755"/>
                  <a:pt x="330" y="754"/>
                  <a:pt x="330" y="754"/>
                </a:cubicBezTo>
                <a:cubicBezTo>
                  <a:pt x="330" y="754"/>
                  <a:pt x="330" y="754"/>
                  <a:pt x="330" y="755"/>
                </a:cubicBezTo>
                <a:moveTo>
                  <a:pt x="201" y="756"/>
                </a:moveTo>
                <a:cubicBezTo>
                  <a:pt x="201" y="757"/>
                  <a:pt x="201" y="757"/>
                  <a:pt x="200" y="757"/>
                </a:cubicBezTo>
                <a:cubicBezTo>
                  <a:pt x="200" y="757"/>
                  <a:pt x="200" y="756"/>
                  <a:pt x="200" y="756"/>
                </a:cubicBezTo>
                <a:moveTo>
                  <a:pt x="342" y="758"/>
                </a:moveTo>
                <a:cubicBezTo>
                  <a:pt x="342" y="758"/>
                  <a:pt x="342" y="758"/>
                  <a:pt x="342" y="758"/>
                </a:cubicBezTo>
                <a:cubicBezTo>
                  <a:pt x="341" y="758"/>
                  <a:pt x="341" y="758"/>
                  <a:pt x="341" y="757"/>
                </a:cubicBezTo>
                <a:cubicBezTo>
                  <a:pt x="341" y="757"/>
                  <a:pt x="341" y="757"/>
                  <a:pt x="342" y="757"/>
                </a:cubicBezTo>
                <a:cubicBezTo>
                  <a:pt x="342" y="757"/>
                  <a:pt x="342" y="757"/>
                  <a:pt x="342" y="758"/>
                </a:cubicBezTo>
                <a:moveTo>
                  <a:pt x="241" y="758"/>
                </a:moveTo>
                <a:cubicBezTo>
                  <a:pt x="241" y="758"/>
                  <a:pt x="241" y="758"/>
                  <a:pt x="241" y="758"/>
                </a:cubicBezTo>
                <a:cubicBezTo>
                  <a:pt x="241" y="759"/>
                  <a:pt x="241" y="759"/>
                  <a:pt x="241" y="759"/>
                </a:cubicBezTo>
                <a:cubicBezTo>
                  <a:pt x="241" y="759"/>
                  <a:pt x="241" y="759"/>
                  <a:pt x="241" y="759"/>
                </a:cubicBezTo>
                <a:cubicBezTo>
                  <a:pt x="240" y="759"/>
                  <a:pt x="240" y="759"/>
                  <a:pt x="241" y="759"/>
                </a:cubicBezTo>
                <a:cubicBezTo>
                  <a:pt x="241" y="758"/>
                  <a:pt x="241" y="758"/>
                  <a:pt x="241" y="758"/>
                </a:cubicBezTo>
                <a:moveTo>
                  <a:pt x="584" y="644"/>
                </a:moveTo>
                <a:cubicBezTo>
                  <a:pt x="583" y="644"/>
                  <a:pt x="583" y="644"/>
                  <a:pt x="583" y="643"/>
                </a:cubicBezTo>
                <a:cubicBezTo>
                  <a:pt x="584" y="643"/>
                  <a:pt x="584" y="644"/>
                  <a:pt x="584" y="644"/>
                </a:cubicBezTo>
                <a:moveTo>
                  <a:pt x="562" y="657"/>
                </a:moveTo>
                <a:cubicBezTo>
                  <a:pt x="562" y="657"/>
                  <a:pt x="561" y="656"/>
                  <a:pt x="561" y="656"/>
                </a:cubicBezTo>
                <a:cubicBezTo>
                  <a:pt x="561" y="656"/>
                  <a:pt x="562" y="656"/>
                  <a:pt x="562" y="656"/>
                </a:cubicBezTo>
                <a:moveTo>
                  <a:pt x="563" y="657"/>
                </a:moveTo>
                <a:cubicBezTo>
                  <a:pt x="562" y="657"/>
                  <a:pt x="562" y="657"/>
                  <a:pt x="562" y="657"/>
                </a:cubicBezTo>
                <a:cubicBezTo>
                  <a:pt x="563" y="657"/>
                  <a:pt x="563" y="657"/>
                  <a:pt x="563" y="657"/>
                </a:cubicBezTo>
                <a:moveTo>
                  <a:pt x="564" y="658"/>
                </a:moveTo>
                <a:cubicBezTo>
                  <a:pt x="563" y="658"/>
                  <a:pt x="563" y="658"/>
                  <a:pt x="563" y="657"/>
                </a:cubicBezTo>
                <a:cubicBezTo>
                  <a:pt x="564" y="657"/>
                  <a:pt x="564" y="658"/>
                  <a:pt x="564" y="658"/>
                </a:cubicBezTo>
                <a:moveTo>
                  <a:pt x="294" y="668"/>
                </a:moveTo>
                <a:cubicBezTo>
                  <a:pt x="293" y="669"/>
                  <a:pt x="293" y="669"/>
                  <a:pt x="293" y="669"/>
                </a:cubicBezTo>
                <a:cubicBezTo>
                  <a:pt x="293" y="669"/>
                  <a:pt x="293" y="669"/>
                  <a:pt x="293" y="668"/>
                </a:cubicBezTo>
                <a:cubicBezTo>
                  <a:pt x="293" y="668"/>
                  <a:pt x="293" y="668"/>
                  <a:pt x="293" y="668"/>
                </a:cubicBezTo>
                <a:cubicBezTo>
                  <a:pt x="293" y="668"/>
                  <a:pt x="293" y="668"/>
                  <a:pt x="293" y="668"/>
                </a:cubicBezTo>
                <a:cubicBezTo>
                  <a:pt x="293" y="668"/>
                  <a:pt x="293" y="668"/>
                  <a:pt x="294" y="668"/>
                </a:cubicBezTo>
                <a:moveTo>
                  <a:pt x="153" y="608"/>
                </a:moveTo>
                <a:cubicBezTo>
                  <a:pt x="153" y="608"/>
                  <a:pt x="153" y="608"/>
                  <a:pt x="153" y="608"/>
                </a:cubicBezTo>
                <a:cubicBezTo>
                  <a:pt x="153" y="608"/>
                  <a:pt x="152" y="608"/>
                  <a:pt x="152" y="608"/>
                </a:cubicBezTo>
                <a:cubicBezTo>
                  <a:pt x="153" y="608"/>
                  <a:pt x="153" y="607"/>
                  <a:pt x="153" y="607"/>
                </a:cubicBezTo>
                <a:cubicBezTo>
                  <a:pt x="153" y="607"/>
                  <a:pt x="153" y="607"/>
                  <a:pt x="153" y="608"/>
                </a:cubicBezTo>
                <a:moveTo>
                  <a:pt x="156" y="610"/>
                </a:moveTo>
                <a:cubicBezTo>
                  <a:pt x="156" y="610"/>
                  <a:pt x="156" y="610"/>
                  <a:pt x="155" y="610"/>
                </a:cubicBezTo>
                <a:cubicBezTo>
                  <a:pt x="155" y="610"/>
                  <a:pt x="155" y="610"/>
                  <a:pt x="155" y="610"/>
                </a:cubicBezTo>
                <a:cubicBezTo>
                  <a:pt x="155" y="609"/>
                  <a:pt x="156" y="609"/>
                  <a:pt x="156" y="609"/>
                </a:cubicBezTo>
                <a:cubicBezTo>
                  <a:pt x="156" y="609"/>
                  <a:pt x="156" y="609"/>
                  <a:pt x="156" y="610"/>
                </a:cubicBezTo>
                <a:moveTo>
                  <a:pt x="661" y="614"/>
                </a:moveTo>
                <a:cubicBezTo>
                  <a:pt x="661" y="614"/>
                  <a:pt x="662" y="614"/>
                  <a:pt x="662" y="614"/>
                </a:cubicBezTo>
                <a:cubicBezTo>
                  <a:pt x="661" y="614"/>
                  <a:pt x="661" y="615"/>
                  <a:pt x="661" y="615"/>
                </a:cubicBezTo>
                <a:cubicBezTo>
                  <a:pt x="661" y="615"/>
                  <a:pt x="661" y="615"/>
                  <a:pt x="661" y="615"/>
                </a:cubicBezTo>
                <a:cubicBezTo>
                  <a:pt x="661" y="615"/>
                  <a:pt x="661" y="614"/>
                  <a:pt x="661" y="614"/>
                </a:cubicBezTo>
                <a:cubicBezTo>
                  <a:pt x="661" y="614"/>
                  <a:pt x="661" y="614"/>
                  <a:pt x="661" y="614"/>
                </a:cubicBezTo>
                <a:moveTo>
                  <a:pt x="526" y="34"/>
                </a:moveTo>
                <a:cubicBezTo>
                  <a:pt x="525" y="34"/>
                  <a:pt x="525" y="34"/>
                  <a:pt x="525" y="33"/>
                </a:cubicBezTo>
                <a:cubicBezTo>
                  <a:pt x="526" y="33"/>
                  <a:pt x="526" y="34"/>
                  <a:pt x="526" y="34"/>
                </a:cubicBezTo>
                <a:moveTo>
                  <a:pt x="444" y="691"/>
                </a:moveTo>
                <a:cubicBezTo>
                  <a:pt x="444" y="691"/>
                  <a:pt x="444" y="691"/>
                  <a:pt x="444" y="691"/>
                </a:cubicBezTo>
                <a:cubicBezTo>
                  <a:pt x="444" y="691"/>
                  <a:pt x="444" y="691"/>
                  <a:pt x="444" y="692"/>
                </a:cubicBezTo>
                <a:cubicBezTo>
                  <a:pt x="444" y="692"/>
                  <a:pt x="444" y="692"/>
                  <a:pt x="444" y="692"/>
                </a:cubicBezTo>
                <a:cubicBezTo>
                  <a:pt x="443" y="692"/>
                  <a:pt x="443" y="691"/>
                  <a:pt x="444" y="691"/>
                </a:cubicBezTo>
                <a:cubicBezTo>
                  <a:pt x="444" y="691"/>
                  <a:pt x="444" y="691"/>
                  <a:pt x="444" y="691"/>
                </a:cubicBezTo>
                <a:moveTo>
                  <a:pt x="449" y="692"/>
                </a:moveTo>
                <a:cubicBezTo>
                  <a:pt x="449" y="691"/>
                  <a:pt x="448" y="691"/>
                  <a:pt x="448" y="691"/>
                </a:cubicBezTo>
                <a:cubicBezTo>
                  <a:pt x="449" y="691"/>
                  <a:pt x="449" y="691"/>
                  <a:pt x="449" y="691"/>
                </a:cubicBezTo>
                <a:cubicBezTo>
                  <a:pt x="449" y="691"/>
                  <a:pt x="449" y="692"/>
                  <a:pt x="449" y="692"/>
                </a:cubicBezTo>
                <a:cubicBezTo>
                  <a:pt x="449" y="692"/>
                  <a:pt x="449" y="692"/>
                  <a:pt x="449" y="692"/>
                </a:cubicBezTo>
                <a:moveTo>
                  <a:pt x="519" y="16"/>
                </a:moveTo>
                <a:cubicBezTo>
                  <a:pt x="519" y="16"/>
                  <a:pt x="518" y="16"/>
                  <a:pt x="519" y="16"/>
                </a:cubicBezTo>
                <a:cubicBezTo>
                  <a:pt x="519" y="15"/>
                  <a:pt x="519" y="16"/>
                  <a:pt x="519" y="16"/>
                </a:cubicBezTo>
                <a:cubicBezTo>
                  <a:pt x="519" y="16"/>
                  <a:pt x="519" y="16"/>
                  <a:pt x="519" y="16"/>
                </a:cubicBezTo>
                <a:cubicBezTo>
                  <a:pt x="519" y="16"/>
                  <a:pt x="519" y="16"/>
                  <a:pt x="519" y="16"/>
                </a:cubicBezTo>
                <a:moveTo>
                  <a:pt x="462" y="693"/>
                </a:moveTo>
                <a:cubicBezTo>
                  <a:pt x="461" y="693"/>
                  <a:pt x="461" y="693"/>
                  <a:pt x="461" y="693"/>
                </a:cubicBezTo>
                <a:cubicBezTo>
                  <a:pt x="461" y="693"/>
                  <a:pt x="461" y="693"/>
                  <a:pt x="461" y="693"/>
                </a:cubicBezTo>
                <a:cubicBezTo>
                  <a:pt x="461" y="693"/>
                  <a:pt x="461" y="693"/>
                  <a:pt x="461" y="693"/>
                </a:cubicBezTo>
                <a:cubicBezTo>
                  <a:pt x="461" y="693"/>
                  <a:pt x="461" y="693"/>
                  <a:pt x="462" y="693"/>
                </a:cubicBezTo>
                <a:moveTo>
                  <a:pt x="342" y="716"/>
                </a:moveTo>
                <a:cubicBezTo>
                  <a:pt x="342" y="717"/>
                  <a:pt x="342" y="717"/>
                  <a:pt x="342" y="717"/>
                </a:cubicBezTo>
                <a:cubicBezTo>
                  <a:pt x="342" y="717"/>
                  <a:pt x="342" y="717"/>
                  <a:pt x="341" y="717"/>
                </a:cubicBezTo>
                <a:cubicBezTo>
                  <a:pt x="341" y="717"/>
                  <a:pt x="341" y="717"/>
                  <a:pt x="341" y="717"/>
                </a:cubicBezTo>
                <a:cubicBezTo>
                  <a:pt x="341" y="717"/>
                  <a:pt x="341" y="717"/>
                  <a:pt x="342" y="716"/>
                </a:cubicBezTo>
                <a:moveTo>
                  <a:pt x="303" y="675"/>
                </a:moveTo>
                <a:cubicBezTo>
                  <a:pt x="303" y="676"/>
                  <a:pt x="302" y="675"/>
                  <a:pt x="302" y="675"/>
                </a:cubicBezTo>
                <a:cubicBezTo>
                  <a:pt x="302" y="675"/>
                  <a:pt x="303" y="675"/>
                  <a:pt x="303" y="675"/>
                </a:cubicBezTo>
                <a:moveTo>
                  <a:pt x="521" y="21"/>
                </a:moveTo>
                <a:cubicBezTo>
                  <a:pt x="521" y="22"/>
                  <a:pt x="521" y="22"/>
                  <a:pt x="521" y="22"/>
                </a:cubicBezTo>
                <a:cubicBezTo>
                  <a:pt x="521" y="22"/>
                  <a:pt x="520" y="22"/>
                  <a:pt x="520" y="22"/>
                </a:cubicBezTo>
                <a:cubicBezTo>
                  <a:pt x="521" y="21"/>
                  <a:pt x="521" y="21"/>
                  <a:pt x="521" y="21"/>
                </a:cubicBezTo>
                <a:cubicBezTo>
                  <a:pt x="521" y="21"/>
                  <a:pt x="521" y="21"/>
                  <a:pt x="521" y="21"/>
                </a:cubicBezTo>
                <a:moveTo>
                  <a:pt x="344" y="686"/>
                </a:moveTo>
                <a:cubicBezTo>
                  <a:pt x="344" y="686"/>
                  <a:pt x="344" y="686"/>
                  <a:pt x="343" y="686"/>
                </a:cubicBezTo>
                <a:cubicBezTo>
                  <a:pt x="343" y="686"/>
                  <a:pt x="343" y="686"/>
                  <a:pt x="343" y="685"/>
                </a:cubicBezTo>
                <a:cubicBezTo>
                  <a:pt x="343" y="685"/>
                  <a:pt x="343" y="685"/>
                  <a:pt x="343" y="685"/>
                </a:cubicBezTo>
                <a:cubicBezTo>
                  <a:pt x="344" y="685"/>
                  <a:pt x="344" y="685"/>
                  <a:pt x="344" y="686"/>
                </a:cubicBezTo>
                <a:moveTo>
                  <a:pt x="342" y="687"/>
                </a:moveTo>
                <a:cubicBezTo>
                  <a:pt x="342" y="687"/>
                  <a:pt x="342" y="687"/>
                  <a:pt x="342" y="687"/>
                </a:cubicBezTo>
                <a:cubicBezTo>
                  <a:pt x="342" y="687"/>
                  <a:pt x="342" y="688"/>
                  <a:pt x="341" y="688"/>
                </a:cubicBezTo>
                <a:cubicBezTo>
                  <a:pt x="341" y="688"/>
                  <a:pt x="341" y="688"/>
                  <a:pt x="341" y="688"/>
                </a:cubicBezTo>
                <a:cubicBezTo>
                  <a:pt x="341" y="688"/>
                  <a:pt x="341" y="688"/>
                  <a:pt x="341" y="687"/>
                </a:cubicBezTo>
                <a:cubicBezTo>
                  <a:pt x="341" y="687"/>
                  <a:pt x="341" y="687"/>
                  <a:pt x="342" y="687"/>
                </a:cubicBezTo>
                <a:moveTo>
                  <a:pt x="341" y="689"/>
                </a:moveTo>
                <a:cubicBezTo>
                  <a:pt x="341" y="689"/>
                  <a:pt x="340" y="689"/>
                  <a:pt x="340" y="688"/>
                </a:cubicBezTo>
                <a:cubicBezTo>
                  <a:pt x="340" y="688"/>
                  <a:pt x="341" y="688"/>
                  <a:pt x="341" y="688"/>
                </a:cubicBezTo>
                <a:moveTo>
                  <a:pt x="449" y="689"/>
                </a:moveTo>
                <a:cubicBezTo>
                  <a:pt x="449" y="689"/>
                  <a:pt x="449" y="689"/>
                  <a:pt x="449" y="689"/>
                </a:cubicBezTo>
                <a:cubicBezTo>
                  <a:pt x="449" y="689"/>
                  <a:pt x="449" y="689"/>
                  <a:pt x="449" y="690"/>
                </a:cubicBezTo>
                <a:cubicBezTo>
                  <a:pt x="448" y="690"/>
                  <a:pt x="448" y="689"/>
                  <a:pt x="448" y="689"/>
                </a:cubicBezTo>
                <a:cubicBezTo>
                  <a:pt x="448" y="689"/>
                  <a:pt x="449" y="689"/>
                  <a:pt x="449" y="689"/>
                </a:cubicBezTo>
                <a:moveTo>
                  <a:pt x="142" y="286"/>
                </a:moveTo>
                <a:cubicBezTo>
                  <a:pt x="142" y="286"/>
                  <a:pt x="142" y="287"/>
                  <a:pt x="141" y="286"/>
                </a:cubicBezTo>
                <a:cubicBezTo>
                  <a:pt x="141" y="286"/>
                  <a:pt x="141" y="286"/>
                  <a:pt x="141" y="286"/>
                </a:cubicBezTo>
                <a:moveTo>
                  <a:pt x="619" y="289"/>
                </a:moveTo>
                <a:cubicBezTo>
                  <a:pt x="619" y="289"/>
                  <a:pt x="619" y="289"/>
                  <a:pt x="619" y="289"/>
                </a:cubicBezTo>
                <a:cubicBezTo>
                  <a:pt x="620" y="289"/>
                  <a:pt x="620" y="289"/>
                  <a:pt x="620" y="289"/>
                </a:cubicBezTo>
                <a:cubicBezTo>
                  <a:pt x="620" y="289"/>
                  <a:pt x="620" y="289"/>
                  <a:pt x="619" y="289"/>
                </a:cubicBezTo>
                <a:cubicBezTo>
                  <a:pt x="619" y="289"/>
                  <a:pt x="619" y="289"/>
                  <a:pt x="619" y="289"/>
                </a:cubicBezTo>
                <a:moveTo>
                  <a:pt x="620" y="290"/>
                </a:moveTo>
                <a:cubicBezTo>
                  <a:pt x="620" y="291"/>
                  <a:pt x="620" y="291"/>
                  <a:pt x="620" y="291"/>
                </a:cubicBezTo>
                <a:cubicBezTo>
                  <a:pt x="620" y="291"/>
                  <a:pt x="620" y="291"/>
                  <a:pt x="619" y="291"/>
                </a:cubicBezTo>
                <a:cubicBezTo>
                  <a:pt x="619" y="291"/>
                  <a:pt x="619" y="291"/>
                  <a:pt x="619" y="291"/>
                </a:cubicBezTo>
                <a:cubicBezTo>
                  <a:pt x="619" y="291"/>
                  <a:pt x="619" y="291"/>
                  <a:pt x="619" y="291"/>
                </a:cubicBezTo>
                <a:cubicBezTo>
                  <a:pt x="619" y="291"/>
                  <a:pt x="619" y="291"/>
                  <a:pt x="620" y="290"/>
                </a:cubicBezTo>
                <a:moveTo>
                  <a:pt x="154" y="293"/>
                </a:moveTo>
                <a:cubicBezTo>
                  <a:pt x="154" y="293"/>
                  <a:pt x="153" y="293"/>
                  <a:pt x="153" y="292"/>
                </a:cubicBezTo>
                <a:cubicBezTo>
                  <a:pt x="154" y="292"/>
                  <a:pt x="154" y="293"/>
                  <a:pt x="154" y="293"/>
                </a:cubicBezTo>
                <a:moveTo>
                  <a:pt x="194" y="129"/>
                </a:moveTo>
                <a:cubicBezTo>
                  <a:pt x="194" y="129"/>
                  <a:pt x="194" y="129"/>
                  <a:pt x="194" y="129"/>
                </a:cubicBezTo>
                <a:cubicBezTo>
                  <a:pt x="193" y="129"/>
                  <a:pt x="193" y="129"/>
                  <a:pt x="193" y="129"/>
                </a:cubicBezTo>
                <a:cubicBezTo>
                  <a:pt x="193" y="129"/>
                  <a:pt x="193" y="128"/>
                  <a:pt x="194" y="128"/>
                </a:cubicBezTo>
                <a:moveTo>
                  <a:pt x="192" y="128"/>
                </a:moveTo>
                <a:cubicBezTo>
                  <a:pt x="192" y="128"/>
                  <a:pt x="192" y="128"/>
                  <a:pt x="192" y="128"/>
                </a:cubicBezTo>
                <a:cubicBezTo>
                  <a:pt x="191" y="128"/>
                  <a:pt x="191" y="128"/>
                  <a:pt x="191" y="128"/>
                </a:cubicBezTo>
                <a:cubicBezTo>
                  <a:pt x="191" y="128"/>
                  <a:pt x="192" y="127"/>
                  <a:pt x="192" y="127"/>
                </a:cubicBezTo>
                <a:cubicBezTo>
                  <a:pt x="192" y="127"/>
                  <a:pt x="192" y="128"/>
                  <a:pt x="192" y="128"/>
                </a:cubicBezTo>
                <a:moveTo>
                  <a:pt x="187" y="127"/>
                </a:moveTo>
                <a:cubicBezTo>
                  <a:pt x="187" y="127"/>
                  <a:pt x="187" y="127"/>
                  <a:pt x="187" y="126"/>
                </a:cubicBezTo>
                <a:cubicBezTo>
                  <a:pt x="187" y="126"/>
                  <a:pt x="187" y="127"/>
                  <a:pt x="187" y="127"/>
                </a:cubicBezTo>
                <a:cubicBezTo>
                  <a:pt x="187" y="127"/>
                  <a:pt x="187" y="127"/>
                  <a:pt x="187" y="127"/>
                </a:cubicBezTo>
                <a:cubicBezTo>
                  <a:pt x="187" y="127"/>
                  <a:pt x="187" y="127"/>
                  <a:pt x="187" y="127"/>
                </a:cubicBezTo>
                <a:moveTo>
                  <a:pt x="769" y="253"/>
                </a:moveTo>
                <a:cubicBezTo>
                  <a:pt x="769" y="253"/>
                  <a:pt x="769" y="253"/>
                  <a:pt x="769" y="253"/>
                </a:cubicBezTo>
                <a:cubicBezTo>
                  <a:pt x="769" y="252"/>
                  <a:pt x="770" y="253"/>
                  <a:pt x="770" y="253"/>
                </a:cubicBezTo>
                <a:cubicBezTo>
                  <a:pt x="770" y="253"/>
                  <a:pt x="770" y="253"/>
                  <a:pt x="770" y="253"/>
                </a:cubicBezTo>
                <a:cubicBezTo>
                  <a:pt x="770" y="253"/>
                  <a:pt x="770" y="253"/>
                  <a:pt x="769" y="253"/>
                </a:cubicBezTo>
                <a:moveTo>
                  <a:pt x="771" y="254"/>
                </a:moveTo>
                <a:cubicBezTo>
                  <a:pt x="771" y="254"/>
                  <a:pt x="770" y="254"/>
                  <a:pt x="770" y="254"/>
                </a:cubicBezTo>
                <a:cubicBezTo>
                  <a:pt x="770" y="254"/>
                  <a:pt x="770" y="254"/>
                  <a:pt x="770" y="254"/>
                </a:cubicBezTo>
                <a:cubicBezTo>
                  <a:pt x="770" y="254"/>
                  <a:pt x="770" y="253"/>
                  <a:pt x="770" y="253"/>
                </a:cubicBezTo>
                <a:cubicBezTo>
                  <a:pt x="770" y="253"/>
                  <a:pt x="770" y="253"/>
                  <a:pt x="770" y="253"/>
                </a:cubicBezTo>
                <a:cubicBezTo>
                  <a:pt x="770" y="254"/>
                  <a:pt x="771" y="254"/>
                  <a:pt x="771" y="254"/>
                </a:cubicBezTo>
                <a:moveTo>
                  <a:pt x="128" y="117"/>
                </a:moveTo>
                <a:cubicBezTo>
                  <a:pt x="127" y="117"/>
                  <a:pt x="127" y="118"/>
                  <a:pt x="127" y="118"/>
                </a:cubicBezTo>
                <a:cubicBezTo>
                  <a:pt x="127" y="118"/>
                  <a:pt x="127" y="118"/>
                  <a:pt x="127" y="117"/>
                </a:cubicBezTo>
                <a:cubicBezTo>
                  <a:pt x="127" y="117"/>
                  <a:pt x="127" y="117"/>
                  <a:pt x="127" y="117"/>
                </a:cubicBezTo>
                <a:cubicBezTo>
                  <a:pt x="127" y="117"/>
                  <a:pt x="127" y="117"/>
                  <a:pt x="128" y="117"/>
                </a:cubicBezTo>
                <a:moveTo>
                  <a:pt x="96" y="351"/>
                </a:moveTo>
                <a:cubicBezTo>
                  <a:pt x="96" y="351"/>
                  <a:pt x="95" y="351"/>
                  <a:pt x="95" y="351"/>
                </a:cubicBezTo>
                <a:cubicBezTo>
                  <a:pt x="96" y="351"/>
                  <a:pt x="96" y="350"/>
                  <a:pt x="96" y="350"/>
                </a:cubicBezTo>
                <a:cubicBezTo>
                  <a:pt x="96" y="350"/>
                  <a:pt x="96" y="351"/>
                  <a:pt x="96" y="351"/>
                </a:cubicBezTo>
                <a:cubicBezTo>
                  <a:pt x="96" y="351"/>
                  <a:pt x="96" y="351"/>
                  <a:pt x="96" y="351"/>
                </a:cubicBezTo>
                <a:moveTo>
                  <a:pt x="110" y="352"/>
                </a:moveTo>
                <a:cubicBezTo>
                  <a:pt x="110" y="352"/>
                  <a:pt x="110" y="351"/>
                  <a:pt x="110" y="351"/>
                </a:cubicBezTo>
                <a:cubicBezTo>
                  <a:pt x="110" y="351"/>
                  <a:pt x="110" y="352"/>
                  <a:pt x="111" y="352"/>
                </a:cubicBezTo>
                <a:moveTo>
                  <a:pt x="561" y="94"/>
                </a:moveTo>
                <a:cubicBezTo>
                  <a:pt x="561" y="95"/>
                  <a:pt x="561" y="95"/>
                  <a:pt x="561" y="95"/>
                </a:cubicBezTo>
                <a:cubicBezTo>
                  <a:pt x="561" y="95"/>
                  <a:pt x="560" y="95"/>
                  <a:pt x="560" y="95"/>
                </a:cubicBezTo>
                <a:cubicBezTo>
                  <a:pt x="560" y="94"/>
                  <a:pt x="561" y="94"/>
                  <a:pt x="561" y="94"/>
                </a:cubicBezTo>
                <a:cubicBezTo>
                  <a:pt x="561" y="94"/>
                  <a:pt x="561" y="94"/>
                  <a:pt x="561" y="94"/>
                </a:cubicBezTo>
                <a:moveTo>
                  <a:pt x="102" y="329"/>
                </a:moveTo>
                <a:cubicBezTo>
                  <a:pt x="103" y="329"/>
                  <a:pt x="103" y="330"/>
                  <a:pt x="103" y="330"/>
                </a:cubicBezTo>
                <a:cubicBezTo>
                  <a:pt x="102" y="330"/>
                  <a:pt x="102" y="330"/>
                  <a:pt x="102" y="329"/>
                </a:cubicBezTo>
                <a:moveTo>
                  <a:pt x="98" y="331"/>
                </a:moveTo>
                <a:cubicBezTo>
                  <a:pt x="98" y="331"/>
                  <a:pt x="98" y="331"/>
                  <a:pt x="98" y="331"/>
                </a:cubicBezTo>
                <a:cubicBezTo>
                  <a:pt x="98" y="331"/>
                  <a:pt x="98" y="331"/>
                  <a:pt x="97" y="331"/>
                </a:cubicBezTo>
                <a:cubicBezTo>
                  <a:pt x="97" y="330"/>
                  <a:pt x="98" y="330"/>
                  <a:pt x="98" y="330"/>
                </a:cubicBezTo>
                <a:cubicBezTo>
                  <a:pt x="98" y="330"/>
                  <a:pt x="98" y="331"/>
                  <a:pt x="98" y="331"/>
                </a:cubicBezTo>
                <a:moveTo>
                  <a:pt x="812" y="332"/>
                </a:moveTo>
                <a:cubicBezTo>
                  <a:pt x="812" y="332"/>
                  <a:pt x="812" y="332"/>
                  <a:pt x="812" y="332"/>
                </a:cubicBezTo>
                <a:cubicBezTo>
                  <a:pt x="812" y="332"/>
                  <a:pt x="812" y="332"/>
                  <a:pt x="812" y="332"/>
                </a:cubicBezTo>
                <a:cubicBezTo>
                  <a:pt x="811" y="332"/>
                  <a:pt x="811" y="331"/>
                  <a:pt x="812" y="331"/>
                </a:cubicBezTo>
                <a:cubicBezTo>
                  <a:pt x="812" y="331"/>
                  <a:pt x="812" y="331"/>
                  <a:pt x="812" y="331"/>
                </a:cubicBezTo>
                <a:cubicBezTo>
                  <a:pt x="812" y="331"/>
                  <a:pt x="812" y="332"/>
                  <a:pt x="812" y="332"/>
                </a:cubicBezTo>
                <a:moveTo>
                  <a:pt x="561" y="97"/>
                </a:moveTo>
                <a:cubicBezTo>
                  <a:pt x="561" y="97"/>
                  <a:pt x="560" y="97"/>
                  <a:pt x="560" y="96"/>
                </a:cubicBezTo>
                <a:cubicBezTo>
                  <a:pt x="560" y="96"/>
                  <a:pt x="560" y="96"/>
                  <a:pt x="560" y="96"/>
                </a:cubicBezTo>
                <a:cubicBezTo>
                  <a:pt x="561" y="96"/>
                  <a:pt x="561" y="96"/>
                  <a:pt x="561" y="96"/>
                </a:cubicBezTo>
                <a:cubicBezTo>
                  <a:pt x="561" y="97"/>
                  <a:pt x="561" y="97"/>
                  <a:pt x="561" y="97"/>
                </a:cubicBezTo>
                <a:moveTo>
                  <a:pt x="95" y="162"/>
                </a:moveTo>
                <a:cubicBezTo>
                  <a:pt x="95" y="162"/>
                  <a:pt x="95" y="162"/>
                  <a:pt x="95" y="162"/>
                </a:cubicBezTo>
                <a:cubicBezTo>
                  <a:pt x="95" y="162"/>
                  <a:pt x="95" y="162"/>
                  <a:pt x="95" y="162"/>
                </a:cubicBezTo>
                <a:cubicBezTo>
                  <a:pt x="95" y="162"/>
                  <a:pt x="95" y="162"/>
                  <a:pt x="95" y="161"/>
                </a:cubicBezTo>
                <a:cubicBezTo>
                  <a:pt x="95" y="162"/>
                  <a:pt x="95" y="162"/>
                  <a:pt x="95" y="162"/>
                </a:cubicBezTo>
                <a:moveTo>
                  <a:pt x="459" y="137"/>
                </a:moveTo>
                <a:cubicBezTo>
                  <a:pt x="459" y="136"/>
                  <a:pt x="459" y="136"/>
                  <a:pt x="459" y="136"/>
                </a:cubicBezTo>
                <a:cubicBezTo>
                  <a:pt x="459" y="136"/>
                  <a:pt x="459" y="136"/>
                  <a:pt x="459" y="136"/>
                </a:cubicBezTo>
                <a:cubicBezTo>
                  <a:pt x="459" y="136"/>
                  <a:pt x="459" y="136"/>
                  <a:pt x="460" y="136"/>
                </a:cubicBezTo>
                <a:cubicBezTo>
                  <a:pt x="460" y="136"/>
                  <a:pt x="459" y="136"/>
                  <a:pt x="459" y="137"/>
                </a:cubicBezTo>
                <a:moveTo>
                  <a:pt x="93" y="166"/>
                </a:moveTo>
                <a:cubicBezTo>
                  <a:pt x="94" y="167"/>
                  <a:pt x="93" y="167"/>
                  <a:pt x="93" y="167"/>
                </a:cubicBezTo>
                <a:cubicBezTo>
                  <a:pt x="93" y="166"/>
                  <a:pt x="93" y="166"/>
                  <a:pt x="93" y="166"/>
                </a:cubicBezTo>
                <a:moveTo>
                  <a:pt x="560" y="169"/>
                </a:moveTo>
                <a:cubicBezTo>
                  <a:pt x="561" y="169"/>
                  <a:pt x="561" y="169"/>
                  <a:pt x="561" y="170"/>
                </a:cubicBezTo>
                <a:cubicBezTo>
                  <a:pt x="561" y="170"/>
                  <a:pt x="560" y="170"/>
                  <a:pt x="560" y="170"/>
                </a:cubicBezTo>
                <a:moveTo>
                  <a:pt x="560" y="173"/>
                </a:moveTo>
                <a:cubicBezTo>
                  <a:pt x="561" y="173"/>
                  <a:pt x="561" y="173"/>
                  <a:pt x="561" y="173"/>
                </a:cubicBezTo>
                <a:cubicBezTo>
                  <a:pt x="561" y="174"/>
                  <a:pt x="560" y="174"/>
                  <a:pt x="560" y="174"/>
                </a:cubicBezTo>
                <a:moveTo>
                  <a:pt x="620" y="134"/>
                </a:moveTo>
                <a:cubicBezTo>
                  <a:pt x="620" y="135"/>
                  <a:pt x="620" y="135"/>
                  <a:pt x="619" y="135"/>
                </a:cubicBezTo>
                <a:cubicBezTo>
                  <a:pt x="619" y="134"/>
                  <a:pt x="619" y="134"/>
                  <a:pt x="619" y="134"/>
                </a:cubicBezTo>
                <a:moveTo>
                  <a:pt x="185" y="146"/>
                </a:moveTo>
                <a:cubicBezTo>
                  <a:pt x="185" y="146"/>
                  <a:pt x="185" y="146"/>
                  <a:pt x="185" y="146"/>
                </a:cubicBezTo>
                <a:cubicBezTo>
                  <a:pt x="185" y="146"/>
                  <a:pt x="185" y="146"/>
                  <a:pt x="185" y="146"/>
                </a:cubicBezTo>
                <a:cubicBezTo>
                  <a:pt x="185" y="146"/>
                  <a:pt x="185" y="145"/>
                  <a:pt x="185" y="145"/>
                </a:cubicBezTo>
                <a:cubicBezTo>
                  <a:pt x="185" y="145"/>
                  <a:pt x="185" y="146"/>
                  <a:pt x="185" y="146"/>
                </a:cubicBezTo>
                <a:moveTo>
                  <a:pt x="639" y="146"/>
                </a:moveTo>
                <a:cubicBezTo>
                  <a:pt x="639" y="146"/>
                  <a:pt x="639" y="146"/>
                  <a:pt x="639" y="146"/>
                </a:cubicBezTo>
                <a:cubicBezTo>
                  <a:pt x="638" y="146"/>
                  <a:pt x="638" y="146"/>
                  <a:pt x="638" y="146"/>
                </a:cubicBezTo>
                <a:cubicBezTo>
                  <a:pt x="638" y="146"/>
                  <a:pt x="638" y="145"/>
                  <a:pt x="638" y="145"/>
                </a:cubicBezTo>
                <a:cubicBezTo>
                  <a:pt x="638" y="145"/>
                  <a:pt x="638" y="145"/>
                  <a:pt x="638" y="145"/>
                </a:cubicBezTo>
                <a:cubicBezTo>
                  <a:pt x="639" y="145"/>
                  <a:pt x="639" y="146"/>
                  <a:pt x="639" y="146"/>
                </a:cubicBezTo>
                <a:moveTo>
                  <a:pt x="465" y="137"/>
                </a:moveTo>
                <a:cubicBezTo>
                  <a:pt x="465" y="137"/>
                  <a:pt x="465" y="137"/>
                  <a:pt x="465" y="137"/>
                </a:cubicBezTo>
                <a:cubicBezTo>
                  <a:pt x="465" y="137"/>
                  <a:pt x="465" y="138"/>
                  <a:pt x="465" y="138"/>
                </a:cubicBezTo>
                <a:cubicBezTo>
                  <a:pt x="465" y="137"/>
                  <a:pt x="465" y="137"/>
                  <a:pt x="465" y="137"/>
                </a:cubicBezTo>
                <a:cubicBezTo>
                  <a:pt x="465" y="137"/>
                  <a:pt x="465" y="137"/>
                  <a:pt x="465" y="137"/>
                </a:cubicBezTo>
                <a:moveTo>
                  <a:pt x="257" y="156"/>
                </a:moveTo>
                <a:cubicBezTo>
                  <a:pt x="256" y="156"/>
                  <a:pt x="256" y="157"/>
                  <a:pt x="256" y="157"/>
                </a:cubicBezTo>
                <a:cubicBezTo>
                  <a:pt x="256" y="156"/>
                  <a:pt x="256" y="156"/>
                  <a:pt x="256" y="156"/>
                </a:cubicBezTo>
                <a:cubicBezTo>
                  <a:pt x="256" y="156"/>
                  <a:pt x="256" y="156"/>
                  <a:pt x="256" y="156"/>
                </a:cubicBezTo>
                <a:cubicBezTo>
                  <a:pt x="256" y="156"/>
                  <a:pt x="256" y="156"/>
                  <a:pt x="256" y="156"/>
                </a:cubicBezTo>
                <a:cubicBezTo>
                  <a:pt x="256" y="156"/>
                  <a:pt x="256" y="156"/>
                  <a:pt x="257" y="156"/>
                </a:cubicBezTo>
                <a:moveTo>
                  <a:pt x="81" y="159"/>
                </a:moveTo>
                <a:cubicBezTo>
                  <a:pt x="80" y="159"/>
                  <a:pt x="80" y="159"/>
                  <a:pt x="80" y="159"/>
                </a:cubicBezTo>
                <a:cubicBezTo>
                  <a:pt x="80" y="158"/>
                  <a:pt x="80" y="158"/>
                  <a:pt x="81" y="158"/>
                </a:cubicBezTo>
                <a:cubicBezTo>
                  <a:pt x="81" y="158"/>
                  <a:pt x="81" y="158"/>
                  <a:pt x="81" y="159"/>
                </a:cubicBezTo>
                <a:moveTo>
                  <a:pt x="95" y="159"/>
                </a:moveTo>
                <a:cubicBezTo>
                  <a:pt x="95" y="159"/>
                  <a:pt x="95" y="160"/>
                  <a:pt x="94" y="160"/>
                </a:cubicBezTo>
                <a:cubicBezTo>
                  <a:pt x="94" y="159"/>
                  <a:pt x="95" y="159"/>
                  <a:pt x="95" y="159"/>
                </a:cubicBezTo>
                <a:moveTo>
                  <a:pt x="87" y="161"/>
                </a:moveTo>
                <a:cubicBezTo>
                  <a:pt x="87" y="161"/>
                  <a:pt x="86" y="161"/>
                  <a:pt x="86" y="161"/>
                </a:cubicBezTo>
                <a:cubicBezTo>
                  <a:pt x="86" y="161"/>
                  <a:pt x="86" y="161"/>
                  <a:pt x="86" y="160"/>
                </a:cubicBezTo>
                <a:cubicBezTo>
                  <a:pt x="87" y="160"/>
                  <a:pt x="87" y="160"/>
                  <a:pt x="87" y="160"/>
                </a:cubicBezTo>
                <a:cubicBezTo>
                  <a:pt x="87" y="161"/>
                  <a:pt x="87" y="161"/>
                  <a:pt x="87" y="161"/>
                </a:cubicBezTo>
                <a:moveTo>
                  <a:pt x="461" y="136"/>
                </a:moveTo>
                <a:cubicBezTo>
                  <a:pt x="461" y="136"/>
                  <a:pt x="461" y="137"/>
                  <a:pt x="461" y="137"/>
                </a:cubicBezTo>
                <a:cubicBezTo>
                  <a:pt x="461" y="137"/>
                  <a:pt x="461" y="137"/>
                  <a:pt x="461" y="136"/>
                </a:cubicBezTo>
                <a:cubicBezTo>
                  <a:pt x="461" y="136"/>
                  <a:pt x="461" y="136"/>
                  <a:pt x="461" y="136"/>
                </a:cubicBezTo>
                <a:cubicBezTo>
                  <a:pt x="461" y="136"/>
                  <a:pt x="461" y="136"/>
                  <a:pt x="461" y="136"/>
                </a:cubicBezTo>
                <a:moveTo>
                  <a:pt x="133" y="210"/>
                </a:moveTo>
                <a:cubicBezTo>
                  <a:pt x="133" y="210"/>
                  <a:pt x="133" y="211"/>
                  <a:pt x="133" y="211"/>
                </a:cubicBezTo>
                <a:cubicBezTo>
                  <a:pt x="133" y="211"/>
                  <a:pt x="133" y="210"/>
                  <a:pt x="133" y="210"/>
                </a:cubicBezTo>
                <a:cubicBezTo>
                  <a:pt x="133" y="210"/>
                  <a:pt x="133" y="210"/>
                  <a:pt x="133" y="210"/>
                </a:cubicBezTo>
                <a:cubicBezTo>
                  <a:pt x="133" y="210"/>
                  <a:pt x="133" y="210"/>
                  <a:pt x="133" y="210"/>
                </a:cubicBezTo>
                <a:moveTo>
                  <a:pt x="184" y="132"/>
                </a:moveTo>
                <a:cubicBezTo>
                  <a:pt x="183" y="133"/>
                  <a:pt x="183" y="133"/>
                  <a:pt x="183" y="133"/>
                </a:cubicBezTo>
                <a:cubicBezTo>
                  <a:pt x="182" y="132"/>
                  <a:pt x="183" y="132"/>
                  <a:pt x="183" y="132"/>
                </a:cubicBezTo>
                <a:cubicBezTo>
                  <a:pt x="183" y="132"/>
                  <a:pt x="184" y="132"/>
                  <a:pt x="184" y="132"/>
                </a:cubicBezTo>
                <a:cubicBezTo>
                  <a:pt x="184" y="132"/>
                  <a:pt x="184" y="132"/>
                  <a:pt x="184" y="132"/>
                </a:cubicBezTo>
                <a:moveTo>
                  <a:pt x="149" y="220"/>
                </a:moveTo>
                <a:cubicBezTo>
                  <a:pt x="149" y="220"/>
                  <a:pt x="149" y="220"/>
                  <a:pt x="149" y="220"/>
                </a:cubicBezTo>
                <a:cubicBezTo>
                  <a:pt x="149" y="220"/>
                  <a:pt x="149" y="219"/>
                  <a:pt x="149" y="219"/>
                </a:cubicBezTo>
                <a:cubicBezTo>
                  <a:pt x="149" y="219"/>
                  <a:pt x="149" y="220"/>
                  <a:pt x="149" y="220"/>
                </a:cubicBezTo>
                <a:cubicBezTo>
                  <a:pt x="149" y="220"/>
                  <a:pt x="149" y="220"/>
                  <a:pt x="149" y="220"/>
                </a:cubicBezTo>
                <a:moveTo>
                  <a:pt x="773" y="219"/>
                </a:moveTo>
                <a:cubicBezTo>
                  <a:pt x="773" y="219"/>
                  <a:pt x="774" y="219"/>
                  <a:pt x="773" y="220"/>
                </a:cubicBezTo>
                <a:cubicBezTo>
                  <a:pt x="773" y="220"/>
                  <a:pt x="773" y="220"/>
                  <a:pt x="773" y="220"/>
                </a:cubicBezTo>
                <a:moveTo>
                  <a:pt x="462" y="132"/>
                </a:moveTo>
                <a:cubicBezTo>
                  <a:pt x="461" y="132"/>
                  <a:pt x="461" y="132"/>
                  <a:pt x="461" y="132"/>
                </a:cubicBezTo>
                <a:cubicBezTo>
                  <a:pt x="461" y="132"/>
                  <a:pt x="461" y="132"/>
                  <a:pt x="461" y="132"/>
                </a:cubicBezTo>
                <a:cubicBezTo>
                  <a:pt x="461" y="131"/>
                  <a:pt x="461" y="131"/>
                  <a:pt x="461" y="131"/>
                </a:cubicBezTo>
                <a:cubicBezTo>
                  <a:pt x="461" y="131"/>
                  <a:pt x="461" y="131"/>
                  <a:pt x="462" y="132"/>
                </a:cubicBezTo>
                <a:moveTo>
                  <a:pt x="464" y="131"/>
                </a:moveTo>
                <a:cubicBezTo>
                  <a:pt x="464" y="131"/>
                  <a:pt x="464" y="131"/>
                  <a:pt x="463" y="131"/>
                </a:cubicBezTo>
                <a:cubicBezTo>
                  <a:pt x="464" y="130"/>
                  <a:pt x="464" y="130"/>
                  <a:pt x="464" y="130"/>
                </a:cubicBezTo>
                <a:cubicBezTo>
                  <a:pt x="464" y="130"/>
                  <a:pt x="464" y="130"/>
                  <a:pt x="464" y="131"/>
                </a:cubicBezTo>
                <a:cubicBezTo>
                  <a:pt x="464" y="131"/>
                  <a:pt x="464" y="131"/>
                  <a:pt x="464" y="131"/>
                </a:cubicBezTo>
                <a:moveTo>
                  <a:pt x="578" y="176"/>
                </a:moveTo>
                <a:cubicBezTo>
                  <a:pt x="578" y="176"/>
                  <a:pt x="578" y="177"/>
                  <a:pt x="578" y="176"/>
                </a:cubicBezTo>
                <a:cubicBezTo>
                  <a:pt x="577" y="176"/>
                  <a:pt x="577" y="176"/>
                  <a:pt x="577" y="176"/>
                </a:cubicBezTo>
                <a:moveTo>
                  <a:pt x="218" y="177"/>
                </a:moveTo>
                <a:cubicBezTo>
                  <a:pt x="218" y="177"/>
                  <a:pt x="217" y="177"/>
                  <a:pt x="217" y="178"/>
                </a:cubicBezTo>
                <a:cubicBezTo>
                  <a:pt x="217" y="177"/>
                  <a:pt x="217" y="177"/>
                  <a:pt x="217" y="177"/>
                </a:cubicBezTo>
                <a:cubicBezTo>
                  <a:pt x="217" y="177"/>
                  <a:pt x="217" y="177"/>
                  <a:pt x="217" y="177"/>
                </a:cubicBezTo>
                <a:moveTo>
                  <a:pt x="462" y="134"/>
                </a:moveTo>
                <a:cubicBezTo>
                  <a:pt x="461" y="134"/>
                  <a:pt x="461" y="135"/>
                  <a:pt x="461" y="135"/>
                </a:cubicBezTo>
                <a:cubicBezTo>
                  <a:pt x="461" y="135"/>
                  <a:pt x="461" y="134"/>
                  <a:pt x="461" y="134"/>
                </a:cubicBezTo>
                <a:cubicBezTo>
                  <a:pt x="461" y="134"/>
                  <a:pt x="461" y="134"/>
                  <a:pt x="461" y="134"/>
                </a:cubicBezTo>
                <a:cubicBezTo>
                  <a:pt x="461" y="134"/>
                  <a:pt x="461" y="134"/>
                  <a:pt x="462" y="134"/>
                </a:cubicBezTo>
                <a:moveTo>
                  <a:pt x="581" y="179"/>
                </a:moveTo>
                <a:cubicBezTo>
                  <a:pt x="581" y="180"/>
                  <a:pt x="581" y="180"/>
                  <a:pt x="581" y="180"/>
                </a:cubicBezTo>
                <a:cubicBezTo>
                  <a:pt x="581" y="180"/>
                  <a:pt x="581" y="180"/>
                  <a:pt x="581" y="180"/>
                </a:cubicBezTo>
                <a:cubicBezTo>
                  <a:pt x="580" y="180"/>
                  <a:pt x="580" y="180"/>
                  <a:pt x="580" y="180"/>
                </a:cubicBezTo>
                <a:cubicBezTo>
                  <a:pt x="580" y="180"/>
                  <a:pt x="580" y="180"/>
                  <a:pt x="581" y="179"/>
                </a:cubicBezTo>
                <a:moveTo>
                  <a:pt x="459" y="134"/>
                </a:moveTo>
                <a:cubicBezTo>
                  <a:pt x="459" y="134"/>
                  <a:pt x="459" y="134"/>
                  <a:pt x="459" y="135"/>
                </a:cubicBezTo>
                <a:cubicBezTo>
                  <a:pt x="459" y="135"/>
                  <a:pt x="459" y="135"/>
                  <a:pt x="459" y="135"/>
                </a:cubicBezTo>
                <a:cubicBezTo>
                  <a:pt x="459" y="135"/>
                  <a:pt x="459" y="134"/>
                  <a:pt x="459" y="134"/>
                </a:cubicBezTo>
                <a:cubicBezTo>
                  <a:pt x="459" y="134"/>
                  <a:pt x="459" y="134"/>
                  <a:pt x="459" y="134"/>
                </a:cubicBezTo>
                <a:moveTo>
                  <a:pt x="633" y="186"/>
                </a:moveTo>
                <a:cubicBezTo>
                  <a:pt x="633" y="186"/>
                  <a:pt x="632" y="186"/>
                  <a:pt x="632" y="186"/>
                </a:cubicBezTo>
                <a:cubicBezTo>
                  <a:pt x="633" y="185"/>
                  <a:pt x="633" y="185"/>
                  <a:pt x="633" y="186"/>
                </a:cubicBezTo>
                <a:cubicBezTo>
                  <a:pt x="633" y="186"/>
                  <a:pt x="633" y="186"/>
                  <a:pt x="633" y="186"/>
                </a:cubicBezTo>
                <a:cubicBezTo>
                  <a:pt x="633" y="186"/>
                  <a:pt x="633" y="186"/>
                  <a:pt x="633" y="186"/>
                </a:cubicBezTo>
                <a:moveTo>
                  <a:pt x="626" y="187"/>
                </a:moveTo>
                <a:cubicBezTo>
                  <a:pt x="626" y="187"/>
                  <a:pt x="626" y="187"/>
                  <a:pt x="626" y="186"/>
                </a:cubicBezTo>
                <a:cubicBezTo>
                  <a:pt x="626" y="186"/>
                  <a:pt x="626" y="186"/>
                  <a:pt x="627" y="187"/>
                </a:cubicBezTo>
                <a:cubicBezTo>
                  <a:pt x="627" y="187"/>
                  <a:pt x="627" y="187"/>
                  <a:pt x="627" y="187"/>
                </a:cubicBezTo>
                <a:cubicBezTo>
                  <a:pt x="626" y="187"/>
                  <a:pt x="626" y="187"/>
                  <a:pt x="626" y="187"/>
                </a:cubicBezTo>
                <a:moveTo>
                  <a:pt x="578" y="189"/>
                </a:moveTo>
                <a:cubicBezTo>
                  <a:pt x="578" y="189"/>
                  <a:pt x="577" y="188"/>
                  <a:pt x="577" y="188"/>
                </a:cubicBezTo>
                <a:cubicBezTo>
                  <a:pt x="578" y="188"/>
                  <a:pt x="578" y="188"/>
                  <a:pt x="578" y="188"/>
                </a:cubicBezTo>
                <a:cubicBezTo>
                  <a:pt x="578" y="189"/>
                  <a:pt x="578" y="189"/>
                  <a:pt x="578" y="189"/>
                </a:cubicBezTo>
                <a:cubicBezTo>
                  <a:pt x="578" y="189"/>
                  <a:pt x="578" y="189"/>
                  <a:pt x="578" y="189"/>
                </a:cubicBezTo>
                <a:moveTo>
                  <a:pt x="589" y="196"/>
                </a:moveTo>
                <a:cubicBezTo>
                  <a:pt x="588" y="197"/>
                  <a:pt x="588" y="196"/>
                  <a:pt x="588" y="196"/>
                </a:cubicBezTo>
                <a:cubicBezTo>
                  <a:pt x="588" y="196"/>
                  <a:pt x="589" y="196"/>
                  <a:pt x="589" y="196"/>
                </a:cubicBezTo>
                <a:moveTo>
                  <a:pt x="689" y="206"/>
                </a:moveTo>
                <a:cubicBezTo>
                  <a:pt x="689" y="206"/>
                  <a:pt x="689" y="206"/>
                  <a:pt x="689" y="206"/>
                </a:cubicBezTo>
                <a:cubicBezTo>
                  <a:pt x="689" y="207"/>
                  <a:pt x="689" y="207"/>
                  <a:pt x="689" y="207"/>
                </a:cubicBezTo>
                <a:cubicBezTo>
                  <a:pt x="689" y="207"/>
                  <a:pt x="688" y="207"/>
                  <a:pt x="688" y="207"/>
                </a:cubicBezTo>
                <a:cubicBezTo>
                  <a:pt x="688" y="207"/>
                  <a:pt x="688" y="207"/>
                  <a:pt x="688" y="207"/>
                </a:cubicBezTo>
                <a:cubicBezTo>
                  <a:pt x="688" y="206"/>
                  <a:pt x="689" y="206"/>
                  <a:pt x="689" y="206"/>
                </a:cubicBezTo>
                <a:moveTo>
                  <a:pt x="716" y="451"/>
                </a:moveTo>
                <a:cubicBezTo>
                  <a:pt x="716" y="451"/>
                  <a:pt x="716" y="451"/>
                  <a:pt x="716" y="451"/>
                </a:cubicBezTo>
                <a:cubicBezTo>
                  <a:pt x="717" y="451"/>
                  <a:pt x="716" y="452"/>
                  <a:pt x="716" y="452"/>
                </a:cubicBezTo>
                <a:cubicBezTo>
                  <a:pt x="716" y="451"/>
                  <a:pt x="716" y="451"/>
                  <a:pt x="716" y="451"/>
                </a:cubicBezTo>
                <a:cubicBezTo>
                  <a:pt x="716" y="451"/>
                  <a:pt x="716" y="451"/>
                  <a:pt x="716" y="451"/>
                </a:cubicBezTo>
                <a:moveTo>
                  <a:pt x="714" y="455"/>
                </a:moveTo>
                <a:cubicBezTo>
                  <a:pt x="714" y="455"/>
                  <a:pt x="714" y="455"/>
                  <a:pt x="714" y="455"/>
                </a:cubicBezTo>
                <a:cubicBezTo>
                  <a:pt x="715" y="455"/>
                  <a:pt x="715" y="455"/>
                  <a:pt x="715" y="455"/>
                </a:cubicBezTo>
                <a:moveTo>
                  <a:pt x="716" y="457"/>
                </a:moveTo>
                <a:cubicBezTo>
                  <a:pt x="716" y="457"/>
                  <a:pt x="717" y="457"/>
                  <a:pt x="716" y="458"/>
                </a:cubicBezTo>
                <a:cubicBezTo>
                  <a:pt x="716" y="458"/>
                  <a:pt x="716" y="458"/>
                  <a:pt x="716" y="458"/>
                </a:cubicBezTo>
                <a:moveTo>
                  <a:pt x="104" y="462"/>
                </a:moveTo>
                <a:cubicBezTo>
                  <a:pt x="104" y="462"/>
                  <a:pt x="104" y="462"/>
                  <a:pt x="104" y="462"/>
                </a:cubicBezTo>
                <a:cubicBezTo>
                  <a:pt x="103" y="462"/>
                  <a:pt x="103" y="462"/>
                  <a:pt x="103" y="462"/>
                </a:cubicBezTo>
                <a:cubicBezTo>
                  <a:pt x="103" y="461"/>
                  <a:pt x="103" y="461"/>
                  <a:pt x="103" y="461"/>
                </a:cubicBezTo>
                <a:cubicBezTo>
                  <a:pt x="103" y="461"/>
                  <a:pt x="103" y="461"/>
                  <a:pt x="103" y="461"/>
                </a:cubicBezTo>
                <a:cubicBezTo>
                  <a:pt x="104" y="461"/>
                  <a:pt x="104" y="462"/>
                  <a:pt x="104" y="462"/>
                </a:cubicBezTo>
                <a:moveTo>
                  <a:pt x="108" y="462"/>
                </a:moveTo>
                <a:cubicBezTo>
                  <a:pt x="108" y="462"/>
                  <a:pt x="109" y="462"/>
                  <a:pt x="109" y="462"/>
                </a:cubicBezTo>
                <a:cubicBezTo>
                  <a:pt x="108" y="463"/>
                  <a:pt x="108" y="463"/>
                  <a:pt x="108" y="463"/>
                </a:cubicBezTo>
                <a:cubicBezTo>
                  <a:pt x="108" y="463"/>
                  <a:pt x="108" y="463"/>
                  <a:pt x="108" y="463"/>
                </a:cubicBezTo>
                <a:cubicBezTo>
                  <a:pt x="108" y="463"/>
                  <a:pt x="108" y="463"/>
                  <a:pt x="108" y="463"/>
                </a:cubicBezTo>
                <a:cubicBezTo>
                  <a:pt x="108" y="462"/>
                  <a:pt x="108" y="462"/>
                  <a:pt x="108" y="462"/>
                </a:cubicBezTo>
                <a:moveTo>
                  <a:pt x="105" y="464"/>
                </a:moveTo>
                <a:cubicBezTo>
                  <a:pt x="105" y="464"/>
                  <a:pt x="105" y="464"/>
                  <a:pt x="105" y="463"/>
                </a:cubicBezTo>
                <a:cubicBezTo>
                  <a:pt x="105" y="463"/>
                  <a:pt x="106" y="463"/>
                  <a:pt x="106" y="464"/>
                </a:cubicBezTo>
                <a:cubicBezTo>
                  <a:pt x="106" y="464"/>
                  <a:pt x="106" y="464"/>
                  <a:pt x="106" y="464"/>
                </a:cubicBezTo>
                <a:cubicBezTo>
                  <a:pt x="106" y="464"/>
                  <a:pt x="106" y="464"/>
                  <a:pt x="105" y="464"/>
                </a:cubicBezTo>
                <a:moveTo>
                  <a:pt x="363" y="56"/>
                </a:moveTo>
                <a:cubicBezTo>
                  <a:pt x="363" y="56"/>
                  <a:pt x="363" y="56"/>
                  <a:pt x="362" y="56"/>
                </a:cubicBezTo>
                <a:cubicBezTo>
                  <a:pt x="362" y="56"/>
                  <a:pt x="362" y="56"/>
                  <a:pt x="362" y="55"/>
                </a:cubicBezTo>
                <a:cubicBezTo>
                  <a:pt x="362" y="55"/>
                  <a:pt x="362" y="55"/>
                  <a:pt x="362" y="55"/>
                </a:cubicBezTo>
                <a:cubicBezTo>
                  <a:pt x="363" y="55"/>
                  <a:pt x="363" y="56"/>
                  <a:pt x="363" y="56"/>
                </a:cubicBezTo>
                <a:moveTo>
                  <a:pt x="711" y="470"/>
                </a:moveTo>
                <a:cubicBezTo>
                  <a:pt x="711" y="470"/>
                  <a:pt x="711" y="470"/>
                  <a:pt x="711" y="470"/>
                </a:cubicBezTo>
                <a:cubicBezTo>
                  <a:pt x="711" y="470"/>
                  <a:pt x="711" y="470"/>
                  <a:pt x="710" y="470"/>
                </a:cubicBezTo>
                <a:cubicBezTo>
                  <a:pt x="710" y="470"/>
                  <a:pt x="710" y="470"/>
                  <a:pt x="710" y="470"/>
                </a:cubicBezTo>
                <a:cubicBezTo>
                  <a:pt x="710" y="470"/>
                  <a:pt x="710" y="470"/>
                  <a:pt x="711" y="470"/>
                </a:cubicBezTo>
                <a:moveTo>
                  <a:pt x="219" y="64"/>
                </a:moveTo>
                <a:cubicBezTo>
                  <a:pt x="218" y="64"/>
                  <a:pt x="218" y="64"/>
                  <a:pt x="218" y="65"/>
                </a:cubicBezTo>
                <a:cubicBezTo>
                  <a:pt x="218" y="65"/>
                  <a:pt x="218" y="64"/>
                  <a:pt x="218" y="64"/>
                </a:cubicBezTo>
                <a:cubicBezTo>
                  <a:pt x="218" y="64"/>
                  <a:pt x="218" y="64"/>
                  <a:pt x="218" y="64"/>
                </a:cubicBezTo>
                <a:cubicBezTo>
                  <a:pt x="218" y="64"/>
                  <a:pt x="218" y="64"/>
                  <a:pt x="219" y="64"/>
                </a:cubicBezTo>
                <a:moveTo>
                  <a:pt x="178" y="64"/>
                </a:moveTo>
                <a:cubicBezTo>
                  <a:pt x="179" y="64"/>
                  <a:pt x="179" y="64"/>
                  <a:pt x="179" y="64"/>
                </a:cubicBezTo>
                <a:cubicBezTo>
                  <a:pt x="179" y="64"/>
                  <a:pt x="179" y="64"/>
                  <a:pt x="178" y="65"/>
                </a:cubicBezTo>
                <a:cubicBezTo>
                  <a:pt x="178" y="65"/>
                  <a:pt x="178" y="65"/>
                  <a:pt x="178" y="65"/>
                </a:cubicBezTo>
                <a:cubicBezTo>
                  <a:pt x="178" y="65"/>
                  <a:pt x="178" y="64"/>
                  <a:pt x="178" y="64"/>
                </a:cubicBezTo>
                <a:cubicBezTo>
                  <a:pt x="178" y="64"/>
                  <a:pt x="178" y="64"/>
                  <a:pt x="178" y="64"/>
                </a:cubicBezTo>
                <a:moveTo>
                  <a:pt x="215" y="61"/>
                </a:moveTo>
                <a:cubicBezTo>
                  <a:pt x="215" y="60"/>
                  <a:pt x="215" y="60"/>
                  <a:pt x="215" y="60"/>
                </a:cubicBezTo>
                <a:cubicBezTo>
                  <a:pt x="215" y="60"/>
                  <a:pt x="216" y="60"/>
                  <a:pt x="216" y="60"/>
                </a:cubicBezTo>
                <a:cubicBezTo>
                  <a:pt x="216" y="60"/>
                  <a:pt x="215" y="61"/>
                  <a:pt x="215" y="61"/>
                </a:cubicBezTo>
                <a:cubicBezTo>
                  <a:pt x="215" y="61"/>
                  <a:pt x="215" y="61"/>
                  <a:pt x="215" y="61"/>
                </a:cubicBezTo>
                <a:moveTo>
                  <a:pt x="189" y="60"/>
                </a:moveTo>
                <a:cubicBezTo>
                  <a:pt x="189" y="60"/>
                  <a:pt x="188" y="59"/>
                  <a:pt x="188" y="59"/>
                </a:cubicBezTo>
                <a:cubicBezTo>
                  <a:pt x="189" y="59"/>
                  <a:pt x="189" y="59"/>
                  <a:pt x="189" y="59"/>
                </a:cubicBezTo>
                <a:cubicBezTo>
                  <a:pt x="189" y="60"/>
                  <a:pt x="189" y="60"/>
                  <a:pt x="189" y="60"/>
                </a:cubicBezTo>
                <a:cubicBezTo>
                  <a:pt x="189" y="60"/>
                  <a:pt x="189" y="60"/>
                  <a:pt x="189" y="60"/>
                </a:cubicBezTo>
                <a:moveTo>
                  <a:pt x="365" y="57"/>
                </a:moveTo>
                <a:cubicBezTo>
                  <a:pt x="365" y="57"/>
                  <a:pt x="365" y="57"/>
                  <a:pt x="365" y="57"/>
                </a:cubicBezTo>
                <a:cubicBezTo>
                  <a:pt x="365" y="56"/>
                  <a:pt x="365" y="56"/>
                  <a:pt x="365" y="56"/>
                </a:cubicBezTo>
                <a:cubicBezTo>
                  <a:pt x="365" y="56"/>
                  <a:pt x="366" y="56"/>
                  <a:pt x="366" y="57"/>
                </a:cubicBezTo>
                <a:cubicBezTo>
                  <a:pt x="366" y="57"/>
                  <a:pt x="365" y="57"/>
                  <a:pt x="365" y="57"/>
                </a:cubicBezTo>
                <a:moveTo>
                  <a:pt x="717" y="449"/>
                </a:moveTo>
                <a:cubicBezTo>
                  <a:pt x="717" y="450"/>
                  <a:pt x="717" y="450"/>
                  <a:pt x="717" y="450"/>
                </a:cubicBezTo>
                <a:cubicBezTo>
                  <a:pt x="717" y="450"/>
                  <a:pt x="717" y="449"/>
                  <a:pt x="717" y="449"/>
                </a:cubicBezTo>
                <a:cubicBezTo>
                  <a:pt x="717" y="449"/>
                  <a:pt x="717" y="449"/>
                  <a:pt x="717" y="449"/>
                </a:cubicBezTo>
                <a:cubicBezTo>
                  <a:pt x="717" y="449"/>
                  <a:pt x="717" y="449"/>
                  <a:pt x="717" y="449"/>
                </a:cubicBezTo>
                <a:moveTo>
                  <a:pt x="366" y="53"/>
                </a:moveTo>
                <a:cubicBezTo>
                  <a:pt x="366" y="53"/>
                  <a:pt x="365" y="53"/>
                  <a:pt x="365" y="53"/>
                </a:cubicBezTo>
                <a:cubicBezTo>
                  <a:pt x="365" y="53"/>
                  <a:pt x="365" y="53"/>
                  <a:pt x="365" y="53"/>
                </a:cubicBezTo>
                <a:cubicBezTo>
                  <a:pt x="365" y="53"/>
                  <a:pt x="365" y="53"/>
                  <a:pt x="365" y="53"/>
                </a:cubicBezTo>
                <a:cubicBezTo>
                  <a:pt x="365" y="52"/>
                  <a:pt x="366" y="53"/>
                  <a:pt x="366" y="53"/>
                </a:cubicBezTo>
                <a:moveTo>
                  <a:pt x="231" y="52"/>
                </a:moveTo>
                <a:cubicBezTo>
                  <a:pt x="231" y="53"/>
                  <a:pt x="231" y="53"/>
                  <a:pt x="231" y="53"/>
                </a:cubicBezTo>
                <a:cubicBezTo>
                  <a:pt x="231" y="53"/>
                  <a:pt x="231" y="53"/>
                  <a:pt x="231" y="53"/>
                </a:cubicBezTo>
                <a:cubicBezTo>
                  <a:pt x="230" y="53"/>
                  <a:pt x="230" y="53"/>
                  <a:pt x="230" y="53"/>
                </a:cubicBezTo>
                <a:cubicBezTo>
                  <a:pt x="230" y="53"/>
                  <a:pt x="230" y="52"/>
                  <a:pt x="231" y="52"/>
                </a:cubicBezTo>
                <a:moveTo>
                  <a:pt x="709" y="473"/>
                </a:moveTo>
                <a:cubicBezTo>
                  <a:pt x="709" y="473"/>
                  <a:pt x="708" y="473"/>
                  <a:pt x="708" y="473"/>
                </a:cubicBezTo>
                <a:cubicBezTo>
                  <a:pt x="709" y="472"/>
                  <a:pt x="709" y="473"/>
                  <a:pt x="709" y="473"/>
                </a:cubicBezTo>
                <a:cubicBezTo>
                  <a:pt x="709" y="473"/>
                  <a:pt x="709" y="473"/>
                  <a:pt x="709" y="473"/>
                </a:cubicBezTo>
                <a:cubicBezTo>
                  <a:pt x="709" y="474"/>
                  <a:pt x="709" y="473"/>
                  <a:pt x="709" y="473"/>
                </a:cubicBezTo>
                <a:moveTo>
                  <a:pt x="712" y="473"/>
                </a:moveTo>
                <a:cubicBezTo>
                  <a:pt x="712" y="473"/>
                  <a:pt x="712" y="473"/>
                  <a:pt x="712" y="473"/>
                </a:cubicBezTo>
                <a:cubicBezTo>
                  <a:pt x="712" y="473"/>
                  <a:pt x="712" y="473"/>
                  <a:pt x="711" y="473"/>
                </a:cubicBezTo>
                <a:cubicBezTo>
                  <a:pt x="711" y="474"/>
                  <a:pt x="711" y="474"/>
                  <a:pt x="711" y="473"/>
                </a:cubicBezTo>
                <a:cubicBezTo>
                  <a:pt x="711" y="473"/>
                  <a:pt x="711" y="473"/>
                  <a:pt x="711" y="473"/>
                </a:cubicBezTo>
                <a:cubicBezTo>
                  <a:pt x="711" y="473"/>
                  <a:pt x="711" y="473"/>
                  <a:pt x="712" y="473"/>
                </a:cubicBezTo>
                <a:moveTo>
                  <a:pt x="368" y="55"/>
                </a:moveTo>
                <a:cubicBezTo>
                  <a:pt x="368" y="55"/>
                  <a:pt x="368" y="55"/>
                  <a:pt x="368" y="55"/>
                </a:cubicBezTo>
                <a:cubicBezTo>
                  <a:pt x="368" y="54"/>
                  <a:pt x="368" y="54"/>
                  <a:pt x="369" y="55"/>
                </a:cubicBezTo>
                <a:cubicBezTo>
                  <a:pt x="369" y="55"/>
                  <a:pt x="369" y="55"/>
                  <a:pt x="369" y="55"/>
                </a:cubicBezTo>
                <a:moveTo>
                  <a:pt x="704" y="476"/>
                </a:moveTo>
                <a:cubicBezTo>
                  <a:pt x="704" y="476"/>
                  <a:pt x="704" y="475"/>
                  <a:pt x="705" y="476"/>
                </a:cubicBezTo>
                <a:cubicBezTo>
                  <a:pt x="705" y="476"/>
                  <a:pt x="705" y="476"/>
                  <a:pt x="705" y="476"/>
                </a:cubicBezTo>
                <a:moveTo>
                  <a:pt x="18" y="374"/>
                </a:moveTo>
                <a:cubicBezTo>
                  <a:pt x="18" y="374"/>
                  <a:pt x="18" y="374"/>
                  <a:pt x="18" y="374"/>
                </a:cubicBezTo>
                <a:cubicBezTo>
                  <a:pt x="18" y="375"/>
                  <a:pt x="18" y="375"/>
                  <a:pt x="18" y="375"/>
                </a:cubicBezTo>
                <a:moveTo>
                  <a:pt x="82" y="377"/>
                </a:moveTo>
                <a:cubicBezTo>
                  <a:pt x="82" y="377"/>
                  <a:pt x="82" y="378"/>
                  <a:pt x="82" y="378"/>
                </a:cubicBezTo>
                <a:cubicBezTo>
                  <a:pt x="82" y="377"/>
                  <a:pt x="81" y="377"/>
                  <a:pt x="81" y="377"/>
                </a:cubicBezTo>
                <a:cubicBezTo>
                  <a:pt x="81" y="377"/>
                  <a:pt x="81" y="377"/>
                  <a:pt x="81" y="377"/>
                </a:cubicBezTo>
                <a:cubicBezTo>
                  <a:pt x="81" y="377"/>
                  <a:pt x="81" y="377"/>
                  <a:pt x="82" y="377"/>
                </a:cubicBezTo>
                <a:cubicBezTo>
                  <a:pt x="82" y="377"/>
                  <a:pt x="82" y="377"/>
                  <a:pt x="82" y="377"/>
                </a:cubicBezTo>
                <a:moveTo>
                  <a:pt x="81" y="379"/>
                </a:moveTo>
                <a:cubicBezTo>
                  <a:pt x="82" y="379"/>
                  <a:pt x="82" y="379"/>
                  <a:pt x="82" y="379"/>
                </a:cubicBezTo>
                <a:cubicBezTo>
                  <a:pt x="82" y="379"/>
                  <a:pt x="82" y="379"/>
                  <a:pt x="82" y="379"/>
                </a:cubicBezTo>
                <a:cubicBezTo>
                  <a:pt x="82" y="379"/>
                  <a:pt x="81" y="379"/>
                  <a:pt x="81" y="379"/>
                </a:cubicBezTo>
                <a:cubicBezTo>
                  <a:pt x="81" y="379"/>
                  <a:pt x="81" y="379"/>
                  <a:pt x="81" y="379"/>
                </a:cubicBezTo>
                <a:moveTo>
                  <a:pt x="288" y="79"/>
                </a:moveTo>
                <a:cubicBezTo>
                  <a:pt x="289" y="79"/>
                  <a:pt x="289" y="79"/>
                  <a:pt x="289" y="80"/>
                </a:cubicBezTo>
                <a:cubicBezTo>
                  <a:pt x="289" y="80"/>
                  <a:pt x="289" y="80"/>
                  <a:pt x="288" y="80"/>
                </a:cubicBezTo>
                <a:cubicBezTo>
                  <a:pt x="288" y="80"/>
                  <a:pt x="288" y="79"/>
                  <a:pt x="288" y="79"/>
                </a:cubicBezTo>
                <a:cubicBezTo>
                  <a:pt x="288" y="79"/>
                  <a:pt x="288" y="79"/>
                  <a:pt x="288" y="79"/>
                </a:cubicBezTo>
                <a:moveTo>
                  <a:pt x="287" y="79"/>
                </a:moveTo>
                <a:cubicBezTo>
                  <a:pt x="287" y="79"/>
                  <a:pt x="287" y="80"/>
                  <a:pt x="287" y="80"/>
                </a:cubicBezTo>
                <a:cubicBezTo>
                  <a:pt x="286" y="80"/>
                  <a:pt x="286" y="80"/>
                  <a:pt x="286" y="80"/>
                </a:cubicBezTo>
                <a:cubicBezTo>
                  <a:pt x="286" y="79"/>
                  <a:pt x="286" y="79"/>
                  <a:pt x="287" y="79"/>
                </a:cubicBezTo>
                <a:cubicBezTo>
                  <a:pt x="287" y="79"/>
                  <a:pt x="287" y="79"/>
                  <a:pt x="287" y="79"/>
                </a:cubicBezTo>
                <a:moveTo>
                  <a:pt x="755" y="389"/>
                </a:moveTo>
                <a:cubicBezTo>
                  <a:pt x="754" y="389"/>
                  <a:pt x="754" y="389"/>
                  <a:pt x="754" y="389"/>
                </a:cubicBezTo>
                <a:cubicBezTo>
                  <a:pt x="754" y="389"/>
                  <a:pt x="754" y="389"/>
                  <a:pt x="754" y="389"/>
                </a:cubicBezTo>
                <a:cubicBezTo>
                  <a:pt x="754" y="388"/>
                  <a:pt x="754" y="388"/>
                  <a:pt x="754" y="388"/>
                </a:cubicBezTo>
                <a:cubicBezTo>
                  <a:pt x="754" y="388"/>
                  <a:pt x="755" y="388"/>
                  <a:pt x="755" y="389"/>
                </a:cubicBezTo>
                <a:moveTo>
                  <a:pt x="726" y="367"/>
                </a:moveTo>
                <a:cubicBezTo>
                  <a:pt x="726" y="367"/>
                  <a:pt x="726" y="367"/>
                  <a:pt x="726" y="367"/>
                </a:cubicBezTo>
                <a:cubicBezTo>
                  <a:pt x="725" y="367"/>
                  <a:pt x="725" y="367"/>
                  <a:pt x="726" y="366"/>
                </a:cubicBezTo>
                <a:cubicBezTo>
                  <a:pt x="726" y="366"/>
                  <a:pt x="726" y="366"/>
                  <a:pt x="726" y="366"/>
                </a:cubicBezTo>
                <a:cubicBezTo>
                  <a:pt x="726" y="366"/>
                  <a:pt x="726" y="367"/>
                  <a:pt x="726" y="367"/>
                </a:cubicBezTo>
                <a:moveTo>
                  <a:pt x="566" y="89"/>
                </a:moveTo>
                <a:cubicBezTo>
                  <a:pt x="566" y="89"/>
                  <a:pt x="566" y="89"/>
                  <a:pt x="566" y="89"/>
                </a:cubicBezTo>
                <a:cubicBezTo>
                  <a:pt x="566" y="89"/>
                  <a:pt x="566" y="89"/>
                  <a:pt x="566" y="89"/>
                </a:cubicBezTo>
                <a:cubicBezTo>
                  <a:pt x="567" y="89"/>
                  <a:pt x="567" y="89"/>
                  <a:pt x="567" y="89"/>
                </a:cubicBezTo>
                <a:cubicBezTo>
                  <a:pt x="567" y="89"/>
                  <a:pt x="566" y="89"/>
                  <a:pt x="566" y="89"/>
                </a:cubicBezTo>
                <a:moveTo>
                  <a:pt x="717" y="373"/>
                </a:moveTo>
                <a:cubicBezTo>
                  <a:pt x="716" y="373"/>
                  <a:pt x="716" y="373"/>
                  <a:pt x="716" y="373"/>
                </a:cubicBezTo>
                <a:cubicBezTo>
                  <a:pt x="716" y="373"/>
                  <a:pt x="716" y="373"/>
                  <a:pt x="716" y="372"/>
                </a:cubicBezTo>
                <a:cubicBezTo>
                  <a:pt x="716" y="372"/>
                  <a:pt x="716" y="372"/>
                  <a:pt x="716" y="372"/>
                </a:cubicBezTo>
                <a:cubicBezTo>
                  <a:pt x="716" y="372"/>
                  <a:pt x="716" y="372"/>
                  <a:pt x="717" y="373"/>
                </a:cubicBezTo>
                <a:moveTo>
                  <a:pt x="116" y="408"/>
                </a:moveTo>
                <a:cubicBezTo>
                  <a:pt x="116" y="408"/>
                  <a:pt x="116" y="409"/>
                  <a:pt x="116" y="409"/>
                </a:cubicBezTo>
                <a:cubicBezTo>
                  <a:pt x="115" y="409"/>
                  <a:pt x="115" y="408"/>
                  <a:pt x="115" y="408"/>
                </a:cubicBezTo>
                <a:moveTo>
                  <a:pt x="740" y="409"/>
                </a:moveTo>
                <a:cubicBezTo>
                  <a:pt x="740" y="409"/>
                  <a:pt x="740" y="409"/>
                  <a:pt x="740" y="409"/>
                </a:cubicBezTo>
                <a:cubicBezTo>
                  <a:pt x="740" y="409"/>
                  <a:pt x="740" y="409"/>
                  <a:pt x="740" y="408"/>
                </a:cubicBezTo>
                <a:cubicBezTo>
                  <a:pt x="740" y="408"/>
                  <a:pt x="740" y="408"/>
                  <a:pt x="740" y="408"/>
                </a:cubicBezTo>
                <a:cubicBezTo>
                  <a:pt x="740" y="408"/>
                  <a:pt x="740" y="408"/>
                  <a:pt x="740" y="409"/>
                </a:cubicBezTo>
                <a:moveTo>
                  <a:pt x="744" y="408"/>
                </a:moveTo>
                <a:cubicBezTo>
                  <a:pt x="744" y="408"/>
                  <a:pt x="744" y="408"/>
                  <a:pt x="744" y="408"/>
                </a:cubicBezTo>
                <a:cubicBezTo>
                  <a:pt x="744" y="409"/>
                  <a:pt x="744" y="409"/>
                  <a:pt x="744" y="409"/>
                </a:cubicBezTo>
                <a:cubicBezTo>
                  <a:pt x="744" y="409"/>
                  <a:pt x="743" y="409"/>
                  <a:pt x="743" y="409"/>
                </a:cubicBezTo>
                <a:cubicBezTo>
                  <a:pt x="743" y="409"/>
                  <a:pt x="743" y="409"/>
                  <a:pt x="743" y="409"/>
                </a:cubicBezTo>
                <a:cubicBezTo>
                  <a:pt x="743" y="408"/>
                  <a:pt x="744" y="408"/>
                  <a:pt x="744" y="408"/>
                </a:cubicBezTo>
                <a:moveTo>
                  <a:pt x="745" y="393"/>
                </a:moveTo>
                <a:cubicBezTo>
                  <a:pt x="745" y="393"/>
                  <a:pt x="744" y="392"/>
                  <a:pt x="744" y="392"/>
                </a:cubicBezTo>
                <a:cubicBezTo>
                  <a:pt x="745" y="392"/>
                  <a:pt x="745" y="392"/>
                  <a:pt x="745" y="392"/>
                </a:cubicBezTo>
                <a:cubicBezTo>
                  <a:pt x="745" y="393"/>
                  <a:pt x="745" y="393"/>
                  <a:pt x="745" y="393"/>
                </a:cubicBezTo>
                <a:cubicBezTo>
                  <a:pt x="745" y="393"/>
                  <a:pt x="745" y="393"/>
                  <a:pt x="745" y="393"/>
                </a:cubicBezTo>
                <a:moveTo>
                  <a:pt x="123" y="403"/>
                </a:moveTo>
                <a:cubicBezTo>
                  <a:pt x="123" y="403"/>
                  <a:pt x="123" y="403"/>
                  <a:pt x="123" y="403"/>
                </a:cubicBezTo>
                <a:cubicBezTo>
                  <a:pt x="123" y="402"/>
                  <a:pt x="124" y="403"/>
                  <a:pt x="124" y="403"/>
                </a:cubicBezTo>
                <a:cubicBezTo>
                  <a:pt x="124" y="403"/>
                  <a:pt x="124" y="403"/>
                  <a:pt x="124" y="403"/>
                </a:cubicBezTo>
                <a:cubicBezTo>
                  <a:pt x="124" y="403"/>
                  <a:pt x="124" y="403"/>
                  <a:pt x="123" y="403"/>
                </a:cubicBezTo>
                <a:moveTo>
                  <a:pt x="124" y="403"/>
                </a:moveTo>
                <a:cubicBezTo>
                  <a:pt x="124" y="403"/>
                  <a:pt x="125" y="403"/>
                  <a:pt x="125" y="404"/>
                </a:cubicBezTo>
                <a:cubicBezTo>
                  <a:pt x="125" y="404"/>
                  <a:pt x="124" y="404"/>
                  <a:pt x="124" y="404"/>
                </a:cubicBezTo>
                <a:moveTo>
                  <a:pt x="218" y="754"/>
                </a:moveTo>
                <a:cubicBezTo>
                  <a:pt x="218" y="752"/>
                  <a:pt x="218" y="752"/>
                  <a:pt x="218" y="752"/>
                </a:cubicBezTo>
                <a:cubicBezTo>
                  <a:pt x="219" y="752"/>
                  <a:pt x="219" y="753"/>
                  <a:pt x="219" y="754"/>
                </a:cubicBezTo>
                <a:cubicBezTo>
                  <a:pt x="219" y="754"/>
                  <a:pt x="218" y="754"/>
                  <a:pt x="218" y="754"/>
                </a:cubicBezTo>
                <a:moveTo>
                  <a:pt x="218" y="756"/>
                </a:moveTo>
                <a:cubicBezTo>
                  <a:pt x="218" y="756"/>
                  <a:pt x="218" y="757"/>
                  <a:pt x="219" y="757"/>
                </a:cubicBezTo>
                <a:cubicBezTo>
                  <a:pt x="219" y="757"/>
                  <a:pt x="218" y="757"/>
                  <a:pt x="218" y="757"/>
                </a:cubicBezTo>
                <a:cubicBezTo>
                  <a:pt x="218" y="757"/>
                  <a:pt x="218" y="757"/>
                  <a:pt x="218" y="756"/>
                </a:cubicBezTo>
                <a:cubicBezTo>
                  <a:pt x="218" y="756"/>
                  <a:pt x="218" y="756"/>
                  <a:pt x="218" y="756"/>
                </a:cubicBezTo>
                <a:moveTo>
                  <a:pt x="493" y="19"/>
                </a:moveTo>
                <a:cubicBezTo>
                  <a:pt x="493" y="19"/>
                  <a:pt x="492" y="19"/>
                  <a:pt x="492" y="19"/>
                </a:cubicBezTo>
                <a:cubicBezTo>
                  <a:pt x="492" y="19"/>
                  <a:pt x="492" y="19"/>
                  <a:pt x="492" y="19"/>
                </a:cubicBezTo>
                <a:cubicBezTo>
                  <a:pt x="492" y="19"/>
                  <a:pt x="492" y="18"/>
                  <a:pt x="492" y="18"/>
                </a:cubicBezTo>
                <a:cubicBezTo>
                  <a:pt x="492" y="18"/>
                  <a:pt x="492" y="18"/>
                  <a:pt x="492" y="18"/>
                </a:cubicBezTo>
                <a:cubicBezTo>
                  <a:pt x="492" y="18"/>
                  <a:pt x="493" y="19"/>
                  <a:pt x="493" y="19"/>
                </a:cubicBezTo>
                <a:moveTo>
                  <a:pt x="386" y="488"/>
                </a:moveTo>
                <a:cubicBezTo>
                  <a:pt x="386" y="488"/>
                  <a:pt x="386" y="488"/>
                  <a:pt x="387" y="488"/>
                </a:cubicBezTo>
                <a:cubicBezTo>
                  <a:pt x="387" y="488"/>
                  <a:pt x="387" y="488"/>
                  <a:pt x="387" y="489"/>
                </a:cubicBezTo>
                <a:cubicBezTo>
                  <a:pt x="387" y="488"/>
                  <a:pt x="387" y="488"/>
                  <a:pt x="388" y="488"/>
                </a:cubicBezTo>
                <a:cubicBezTo>
                  <a:pt x="388" y="487"/>
                  <a:pt x="388" y="487"/>
                  <a:pt x="388" y="485"/>
                </a:cubicBezTo>
                <a:cubicBezTo>
                  <a:pt x="388" y="485"/>
                  <a:pt x="388" y="485"/>
                  <a:pt x="388" y="485"/>
                </a:cubicBezTo>
                <a:cubicBezTo>
                  <a:pt x="387" y="485"/>
                  <a:pt x="387" y="486"/>
                  <a:pt x="388" y="486"/>
                </a:cubicBezTo>
                <a:cubicBezTo>
                  <a:pt x="388" y="486"/>
                  <a:pt x="388" y="486"/>
                  <a:pt x="388" y="486"/>
                </a:cubicBezTo>
                <a:cubicBezTo>
                  <a:pt x="388" y="486"/>
                  <a:pt x="388" y="485"/>
                  <a:pt x="388" y="485"/>
                </a:cubicBezTo>
                <a:cubicBezTo>
                  <a:pt x="388" y="485"/>
                  <a:pt x="388" y="485"/>
                  <a:pt x="388" y="485"/>
                </a:cubicBezTo>
                <a:cubicBezTo>
                  <a:pt x="387" y="486"/>
                  <a:pt x="387" y="486"/>
                  <a:pt x="387" y="485"/>
                </a:cubicBezTo>
                <a:cubicBezTo>
                  <a:pt x="387" y="485"/>
                  <a:pt x="387" y="484"/>
                  <a:pt x="387" y="483"/>
                </a:cubicBezTo>
                <a:cubicBezTo>
                  <a:pt x="387" y="483"/>
                  <a:pt x="386" y="482"/>
                  <a:pt x="386" y="482"/>
                </a:cubicBezTo>
                <a:cubicBezTo>
                  <a:pt x="385" y="483"/>
                  <a:pt x="386" y="483"/>
                  <a:pt x="386" y="484"/>
                </a:cubicBezTo>
                <a:cubicBezTo>
                  <a:pt x="386" y="485"/>
                  <a:pt x="386" y="485"/>
                  <a:pt x="385" y="486"/>
                </a:cubicBezTo>
                <a:cubicBezTo>
                  <a:pt x="385" y="486"/>
                  <a:pt x="385" y="485"/>
                  <a:pt x="385" y="484"/>
                </a:cubicBezTo>
                <a:cubicBezTo>
                  <a:pt x="385" y="484"/>
                  <a:pt x="385" y="483"/>
                  <a:pt x="384" y="483"/>
                </a:cubicBezTo>
                <a:cubicBezTo>
                  <a:pt x="383" y="482"/>
                  <a:pt x="384" y="482"/>
                  <a:pt x="384" y="481"/>
                </a:cubicBezTo>
                <a:cubicBezTo>
                  <a:pt x="384" y="481"/>
                  <a:pt x="385" y="481"/>
                  <a:pt x="385" y="481"/>
                </a:cubicBezTo>
                <a:cubicBezTo>
                  <a:pt x="385" y="481"/>
                  <a:pt x="385" y="480"/>
                  <a:pt x="386" y="480"/>
                </a:cubicBezTo>
                <a:cubicBezTo>
                  <a:pt x="386" y="479"/>
                  <a:pt x="386" y="480"/>
                  <a:pt x="386" y="480"/>
                </a:cubicBezTo>
                <a:cubicBezTo>
                  <a:pt x="386" y="480"/>
                  <a:pt x="386" y="480"/>
                  <a:pt x="386" y="480"/>
                </a:cubicBezTo>
                <a:cubicBezTo>
                  <a:pt x="386" y="480"/>
                  <a:pt x="386" y="480"/>
                  <a:pt x="386" y="480"/>
                </a:cubicBezTo>
                <a:cubicBezTo>
                  <a:pt x="386" y="480"/>
                  <a:pt x="386" y="480"/>
                  <a:pt x="386" y="480"/>
                </a:cubicBezTo>
                <a:cubicBezTo>
                  <a:pt x="386" y="479"/>
                  <a:pt x="386" y="479"/>
                  <a:pt x="386" y="480"/>
                </a:cubicBezTo>
                <a:cubicBezTo>
                  <a:pt x="384" y="479"/>
                  <a:pt x="383" y="479"/>
                  <a:pt x="381" y="478"/>
                </a:cubicBezTo>
                <a:cubicBezTo>
                  <a:pt x="381" y="478"/>
                  <a:pt x="381" y="477"/>
                  <a:pt x="381" y="477"/>
                </a:cubicBezTo>
                <a:cubicBezTo>
                  <a:pt x="382" y="477"/>
                  <a:pt x="382" y="476"/>
                  <a:pt x="382" y="476"/>
                </a:cubicBezTo>
                <a:cubicBezTo>
                  <a:pt x="381" y="474"/>
                  <a:pt x="379" y="474"/>
                  <a:pt x="378" y="473"/>
                </a:cubicBezTo>
                <a:cubicBezTo>
                  <a:pt x="377" y="473"/>
                  <a:pt x="376" y="474"/>
                  <a:pt x="376" y="473"/>
                </a:cubicBezTo>
                <a:cubicBezTo>
                  <a:pt x="375" y="471"/>
                  <a:pt x="373" y="472"/>
                  <a:pt x="372" y="471"/>
                </a:cubicBezTo>
                <a:cubicBezTo>
                  <a:pt x="372" y="471"/>
                  <a:pt x="371" y="471"/>
                  <a:pt x="371" y="471"/>
                </a:cubicBezTo>
                <a:cubicBezTo>
                  <a:pt x="371" y="471"/>
                  <a:pt x="370" y="471"/>
                  <a:pt x="370" y="471"/>
                </a:cubicBezTo>
                <a:cubicBezTo>
                  <a:pt x="370" y="470"/>
                  <a:pt x="370" y="469"/>
                  <a:pt x="370" y="469"/>
                </a:cubicBezTo>
                <a:cubicBezTo>
                  <a:pt x="369" y="468"/>
                  <a:pt x="369" y="467"/>
                  <a:pt x="368" y="468"/>
                </a:cubicBezTo>
                <a:cubicBezTo>
                  <a:pt x="367" y="469"/>
                  <a:pt x="366" y="469"/>
                  <a:pt x="364" y="469"/>
                </a:cubicBezTo>
                <a:cubicBezTo>
                  <a:pt x="363" y="470"/>
                  <a:pt x="362" y="470"/>
                  <a:pt x="360" y="470"/>
                </a:cubicBezTo>
                <a:cubicBezTo>
                  <a:pt x="360" y="469"/>
                  <a:pt x="359" y="469"/>
                  <a:pt x="359" y="468"/>
                </a:cubicBezTo>
                <a:cubicBezTo>
                  <a:pt x="358" y="467"/>
                  <a:pt x="357" y="465"/>
                  <a:pt x="356" y="464"/>
                </a:cubicBezTo>
                <a:cubicBezTo>
                  <a:pt x="356" y="463"/>
                  <a:pt x="354" y="462"/>
                  <a:pt x="354" y="461"/>
                </a:cubicBezTo>
                <a:cubicBezTo>
                  <a:pt x="353" y="460"/>
                  <a:pt x="353" y="458"/>
                  <a:pt x="352" y="457"/>
                </a:cubicBezTo>
                <a:cubicBezTo>
                  <a:pt x="351" y="457"/>
                  <a:pt x="352" y="456"/>
                  <a:pt x="351" y="456"/>
                </a:cubicBezTo>
                <a:cubicBezTo>
                  <a:pt x="350" y="455"/>
                  <a:pt x="351" y="453"/>
                  <a:pt x="350" y="452"/>
                </a:cubicBezTo>
                <a:cubicBezTo>
                  <a:pt x="349" y="452"/>
                  <a:pt x="349" y="450"/>
                  <a:pt x="349" y="450"/>
                </a:cubicBezTo>
                <a:cubicBezTo>
                  <a:pt x="349" y="448"/>
                  <a:pt x="347" y="447"/>
                  <a:pt x="348" y="445"/>
                </a:cubicBezTo>
                <a:cubicBezTo>
                  <a:pt x="347" y="444"/>
                  <a:pt x="347" y="443"/>
                  <a:pt x="347" y="441"/>
                </a:cubicBezTo>
                <a:cubicBezTo>
                  <a:pt x="347" y="440"/>
                  <a:pt x="345" y="440"/>
                  <a:pt x="346" y="438"/>
                </a:cubicBezTo>
                <a:cubicBezTo>
                  <a:pt x="346" y="438"/>
                  <a:pt x="346" y="436"/>
                  <a:pt x="345" y="436"/>
                </a:cubicBezTo>
                <a:cubicBezTo>
                  <a:pt x="344" y="435"/>
                  <a:pt x="345" y="434"/>
                  <a:pt x="345" y="433"/>
                </a:cubicBezTo>
                <a:cubicBezTo>
                  <a:pt x="345" y="432"/>
                  <a:pt x="344" y="431"/>
                  <a:pt x="344" y="430"/>
                </a:cubicBezTo>
                <a:cubicBezTo>
                  <a:pt x="344" y="428"/>
                  <a:pt x="344" y="426"/>
                  <a:pt x="344" y="424"/>
                </a:cubicBezTo>
                <a:cubicBezTo>
                  <a:pt x="344" y="422"/>
                  <a:pt x="343" y="421"/>
                  <a:pt x="343" y="420"/>
                </a:cubicBezTo>
                <a:cubicBezTo>
                  <a:pt x="343" y="418"/>
                  <a:pt x="343" y="417"/>
                  <a:pt x="343" y="415"/>
                </a:cubicBezTo>
                <a:cubicBezTo>
                  <a:pt x="343" y="411"/>
                  <a:pt x="343" y="411"/>
                  <a:pt x="343" y="411"/>
                </a:cubicBezTo>
                <a:cubicBezTo>
                  <a:pt x="343" y="407"/>
                  <a:pt x="343" y="407"/>
                  <a:pt x="343" y="407"/>
                </a:cubicBezTo>
                <a:cubicBezTo>
                  <a:pt x="343" y="406"/>
                  <a:pt x="343" y="404"/>
                  <a:pt x="343" y="403"/>
                </a:cubicBezTo>
                <a:cubicBezTo>
                  <a:pt x="343" y="400"/>
                  <a:pt x="342" y="398"/>
                  <a:pt x="344" y="396"/>
                </a:cubicBezTo>
                <a:cubicBezTo>
                  <a:pt x="344" y="396"/>
                  <a:pt x="344" y="395"/>
                  <a:pt x="344" y="395"/>
                </a:cubicBezTo>
                <a:cubicBezTo>
                  <a:pt x="344" y="393"/>
                  <a:pt x="343" y="390"/>
                  <a:pt x="345" y="388"/>
                </a:cubicBezTo>
                <a:cubicBezTo>
                  <a:pt x="345" y="388"/>
                  <a:pt x="345" y="387"/>
                  <a:pt x="345" y="386"/>
                </a:cubicBezTo>
                <a:cubicBezTo>
                  <a:pt x="345" y="385"/>
                  <a:pt x="344" y="384"/>
                  <a:pt x="346" y="383"/>
                </a:cubicBezTo>
                <a:cubicBezTo>
                  <a:pt x="346" y="383"/>
                  <a:pt x="346" y="381"/>
                  <a:pt x="346" y="381"/>
                </a:cubicBezTo>
                <a:cubicBezTo>
                  <a:pt x="346" y="380"/>
                  <a:pt x="345" y="378"/>
                  <a:pt x="346" y="378"/>
                </a:cubicBezTo>
                <a:cubicBezTo>
                  <a:pt x="347" y="377"/>
                  <a:pt x="347" y="376"/>
                  <a:pt x="347" y="375"/>
                </a:cubicBezTo>
                <a:cubicBezTo>
                  <a:pt x="347" y="374"/>
                  <a:pt x="347" y="373"/>
                  <a:pt x="347" y="372"/>
                </a:cubicBezTo>
                <a:cubicBezTo>
                  <a:pt x="348" y="370"/>
                  <a:pt x="347" y="369"/>
                  <a:pt x="348" y="367"/>
                </a:cubicBezTo>
                <a:cubicBezTo>
                  <a:pt x="348" y="366"/>
                  <a:pt x="349" y="366"/>
                  <a:pt x="349" y="364"/>
                </a:cubicBezTo>
                <a:cubicBezTo>
                  <a:pt x="349" y="363"/>
                  <a:pt x="350" y="363"/>
                  <a:pt x="350" y="362"/>
                </a:cubicBezTo>
                <a:cubicBezTo>
                  <a:pt x="351" y="361"/>
                  <a:pt x="352" y="361"/>
                  <a:pt x="353" y="362"/>
                </a:cubicBezTo>
                <a:cubicBezTo>
                  <a:pt x="354" y="362"/>
                  <a:pt x="353" y="361"/>
                  <a:pt x="354" y="360"/>
                </a:cubicBezTo>
                <a:cubicBezTo>
                  <a:pt x="354" y="359"/>
                  <a:pt x="355" y="359"/>
                  <a:pt x="356" y="359"/>
                </a:cubicBezTo>
                <a:cubicBezTo>
                  <a:pt x="357" y="359"/>
                  <a:pt x="357" y="358"/>
                  <a:pt x="357" y="357"/>
                </a:cubicBezTo>
                <a:cubicBezTo>
                  <a:pt x="358" y="356"/>
                  <a:pt x="360" y="357"/>
                  <a:pt x="361" y="357"/>
                </a:cubicBezTo>
                <a:cubicBezTo>
                  <a:pt x="361" y="356"/>
                  <a:pt x="361" y="356"/>
                  <a:pt x="361" y="356"/>
                </a:cubicBezTo>
                <a:cubicBezTo>
                  <a:pt x="360" y="356"/>
                  <a:pt x="360" y="355"/>
                  <a:pt x="359" y="355"/>
                </a:cubicBezTo>
                <a:cubicBezTo>
                  <a:pt x="359" y="355"/>
                  <a:pt x="359" y="355"/>
                  <a:pt x="359" y="355"/>
                </a:cubicBezTo>
                <a:cubicBezTo>
                  <a:pt x="359" y="355"/>
                  <a:pt x="359" y="355"/>
                  <a:pt x="359" y="354"/>
                </a:cubicBezTo>
                <a:cubicBezTo>
                  <a:pt x="359" y="354"/>
                  <a:pt x="359" y="354"/>
                  <a:pt x="358" y="354"/>
                </a:cubicBezTo>
                <a:cubicBezTo>
                  <a:pt x="358" y="354"/>
                  <a:pt x="359" y="355"/>
                  <a:pt x="359" y="355"/>
                </a:cubicBezTo>
                <a:cubicBezTo>
                  <a:pt x="359" y="355"/>
                  <a:pt x="359" y="356"/>
                  <a:pt x="359" y="356"/>
                </a:cubicBezTo>
                <a:cubicBezTo>
                  <a:pt x="358" y="356"/>
                  <a:pt x="358" y="356"/>
                  <a:pt x="357" y="356"/>
                </a:cubicBezTo>
                <a:cubicBezTo>
                  <a:pt x="356" y="356"/>
                  <a:pt x="356" y="355"/>
                  <a:pt x="356" y="354"/>
                </a:cubicBezTo>
                <a:cubicBezTo>
                  <a:pt x="357" y="354"/>
                  <a:pt x="357" y="353"/>
                  <a:pt x="358" y="353"/>
                </a:cubicBezTo>
                <a:cubicBezTo>
                  <a:pt x="358" y="353"/>
                  <a:pt x="359" y="353"/>
                  <a:pt x="359" y="352"/>
                </a:cubicBezTo>
                <a:cubicBezTo>
                  <a:pt x="360" y="351"/>
                  <a:pt x="361" y="351"/>
                  <a:pt x="362" y="349"/>
                </a:cubicBezTo>
                <a:cubicBezTo>
                  <a:pt x="362" y="349"/>
                  <a:pt x="363" y="349"/>
                  <a:pt x="363" y="349"/>
                </a:cubicBezTo>
                <a:cubicBezTo>
                  <a:pt x="363" y="348"/>
                  <a:pt x="362" y="348"/>
                  <a:pt x="362" y="347"/>
                </a:cubicBezTo>
                <a:cubicBezTo>
                  <a:pt x="362" y="346"/>
                  <a:pt x="361" y="346"/>
                  <a:pt x="361" y="347"/>
                </a:cubicBezTo>
                <a:cubicBezTo>
                  <a:pt x="361" y="347"/>
                  <a:pt x="361" y="348"/>
                  <a:pt x="361" y="348"/>
                </a:cubicBezTo>
                <a:cubicBezTo>
                  <a:pt x="361" y="348"/>
                  <a:pt x="362" y="348"/>
                  <a:pt x="362" y="348"/>
                </a:cubicBezTo>
                <a:cubicBezTo>
                  <a:pt x="362" y="346"/>
                  <a:pt x="364" y="348"/>
                  <a:pt x="365" y="347"/>
                </a:cubicBezTo>
                <a:cubicBezTo>
                  <a:pt x="364" y="346"/>
                  <a:pt x="363" y="346"/>
                  <a:pt x="362" y="347"/>
                </a:cubicBezTo>
                <a:cubicBezTo>
                  <a:pt x="362" y="349"/>
                  <a:pt x="362" y="349"/>
                  <a:pt x="362" y="349"/>
                </a:cubicBezTo>
                <a:cubicBezTo>
                  <a:pt x="360" y="349"/>
                  <a:pt x="360" y="349"/>
                  <a:pt x="360" y="348"/>
                </a:cubicBezTo>
                <a:cubicBezTo>
                  <a:pt x="360" y="348"/>
                  <a:pt x="360" y="347"/>
                  <a:pt x="360" y="347"/>
                </a:cubicBezTo>
                <a:cubicBezTo>
                  <a:pt x="360" y="347"/>
                  <a:pt x="360" y="346"/>
                  <a:pt x="359" y="346"/>
                </a:cubicBezTo>
                <a:cubicBezTo>
                  <a:pt x="358" y="346"/>
                  <a:pt x="358" y="347"/>
                  <a:pt x="358" y="347"/>
                </a:cubicBezTo>
                <a:cubicBezTo>
                  <a:pt x="358" y="347"/>
                  <a:pt x="358" y="348"/>
                  <a:pt x="358" y="348"/>
                </a:cubicBezTo>
                <a:cubicBezTo>
                  <a:pt x="358" y="348"/>
                  <a:pt x="358" y="348"/>
                  <a:pt x="357" y="348"/>
                </a:cubicBezTo>
                <a:cubicBezTo>
                  <a:pt x="357" y="348"/>
                  <a:pt x="357" y="347"/>
                  <a:pt x="357" y="347"/>
                </a:cubicBezTo>
                <a:cubicBezTo>
                  <a:pt x="357" y="346"/>
                  <a:pt x="357" y="345"/>
                  <a:pt x="356" y="345"/>
                </a:cubicBezTo>
                <a:cubicBezTo>
                  <a:pt x="356" y="345"/>
                  <a:pt x="355" y="345"/>
                  <a:pt x="355" y="345"/>
                </a:cubicBezTo>
                <a:cubicBezTo>
                  <a:pt x="356" y="344"/>
                  <a:pt x="357" y="345"/>
                  <a:pt x="358" y="344"/>
                </a:cubicBezTo>
                <a:cubicBezTo>
                  <a:pt x="358" y="344"/>
                  <a:pt x="359" y="344"/>
                  <a:pt x="359" y="344"/>
                </a:cubicBezTo>
                <a:cubicBezTo>
                  <a:pt x="359" y="344"/>
                  <a:pt x="359" y="343"/>
                  <a:pt x="359" y="342"/>
                </a:cubicBezTo>
                <a:cubicBezTo>
                  <a:pt x="360" y="341"/>
                  <a:pt x="359" y="341"/>
                  <a:pt x="359" y="341"/>
                </a:cubicBezTo>
                <a:cubicBezTo>
                  <a:pt x="359" y="341"/>
                  <a:pt x="359" y="342"/>
                  <a:pt x="359" y="342"/>
                </a:cubicBezTo>
                <a:cubicBezTo>
                  <a:pt x="359" y="343"/>
                  <a:pt x="359" y="343"/>
                  <a:pt x="360" y="343"/>
                </a:cubicBezTo>
                <a:cubicBezTo>
                  <a:pt x="360" y="343"/>
                  <a:pt x="360" y="342"/>
                  <a:pt x="360" y="342"/>
                </a:cubicBezTo>
                <a:cubicBezTo>
                  <a:pt x="360" y="342"/>
                  <a:pt x="360" y="341"/>
                  <a:pt x="359" y="342"/>
                </a:cubicBezTo>
                <a:cubicBezTo>
                  <a:pt x="358" y="342"/>
                  <a:pt x="358" y="343"/>
                  <a:pt x="358" y="344"/>
                </a:cubicBezTo>
                <a:cubicBezTo>
                  <a:pt x="356" y="344"/>
                  <a:pt x="355" y="343"/>
                  <a:pt x="354" y="342"/>
                </a:cubicBezTo>
                <a:cubicBezTo>
                  <a:pt x="355" y="342"/>
                  <a:pt x="355" y="341"/>
                  <a:pt x="355" y="341"/>
                </a:cubicBezTo>
                <a:cubicBezTo>
                  <a:pt x="355" y="338"/>
                  <a:pt x="356" y="337"/>
                  <a:pt x="358" y="335"/>
                </a:cubicBezTo>
                <a:cubicBezTo>
                  <a:pt x="358" y="334"/>
                  <a:pt x="358" y="334"/>
                  <a:pt x="358" y="333"/>
                </a:cubicBezTo>
                <a:cubicBezTo>
                  <a:pt x="357" y="333"/>
                  <a:pt x="357" y="333"/>
                  <a:pt x="357" y="332"/>
                </a:cubicBezTo>
                <a:cubicBezTo>
                  <a:pt x="358" y="331"/>
                  <a:pt x="359" y="329"/>
                  <a:pt x="359" y="327"/>
                </a:cubicBezTo>
                <a:cubicBezTo>
                  <a:pt x="359" y="326"/>
                  <a:pt x="360" y="326"/>
                  <a:pt x="360" y="325"/>
                </a:cubicBezTo>
                <a:cubicBezTo>
                  <a:pt x="360" y="324"/>
                  <a:pt x="360" y="323"/>
                  <a:pt x="360" y="323"/>
                </a:cubicBezTo>
                <a:cubicBezTo>
                  <a:pt x="361" y="322"/>
                  <a:pt x="361" y="321"/>
                  <a:pt x="361" y="320"/>
                </a:cubicBezTo>
                <a:cubicBezTo>
                  <a:pt x="361" y="320"/>
                  <a:pt x="362" y="320"/>
                  <a:pt x="362" y="320"/>
                </a:cubicBezTo>
                <a:cubicBezTo>
                  <a:pt x="363" y="320"/>
                  <a:pt x="363" y="321"/>
                  <a:pt x="364" y="321"/>
                </a:cubicBezTo>
                <a:cubicBezTo>
                  <a:pt x="363" y="321"/>
                  <a:pt x="363" y="322"/>
                  <a:pt x="363" y="322"/>
                </a:cubicBezTo>
                <a:cubicBezTo>
                  <a:pt x="363" y="322"/>
                  <a:pt x="363" y="323"/>
                  <a:pt x="364" y="323"/>
                </a:cubicBezTo>
                <a:cubicBezTo>
                  <a:pt x="365" y="322"/>
                  <a:pt x="367" y="322"/>
                  <a:pt x="368" y="320"/>
                </a:cubicBezTo>
                <a:cubicBezTo>
                  <a:pt x="368" y="319"/>
                  <a:pt x="369" y="318"/>
                  <a:pt x="369" y="317"/>
                </a:cubicBezTo>
                <a:cubicBezTo>
                  <a:pt x="369" y="317"/>
                  <a:pt x="369" y="317"/>
                  <a:pt x="369" y="317"/>
                </a:cubicBezTo>
                <a:cubicBezTo>
                  <a:pt x="368" y="316"/>
                  <a:pt x="369" y="314"/>
                  <a:pt x="369" y="313"/>
                </a:cubicBezTo>
                <a:cubicBezTo>
                  <a:pt x="368" y="312"/>
                  <a:pt x="367" y="312"/>
                  <a:pt x="367" y="311"/>
                </a:cubicBezTo>
                <a:cubicBezTo>
                  <a:pt x="367" y="311"/>
                  <a:pt x="367" y="311"/>
                  <a:pt x="367" y="310"/>
                </a:cubicBezTo>
                <a:cubicBezTo>
                  <a:pt x="367" y="309"/>
                  <a:pt x="367" y="309"/>
                  <a:pt x="367" y="308"/>
                </a:cubicBezTo>
                <a:cubicBezTo>
                  <a:pt x="367" y="307"/>
                  <a:pt x="366" y="305"/>
                  <a:pt x="367" y="304"/>
                </a:cubicBezTo>
                <a:cubicBezTo>
                  <a:pt x="368" y="303"/>
                  <a:pt x="367" y="302"/>
                  <a:pt x="369" y="301"/>
                </a:cubicBezTo>
                <a:cubicBezTo>
                  <a:pt x="368" y="300"/>
                  <a:pt x="370" y="299"/>
                  <a:pt x="370" y="298"/>
                </a:cubicBezTo>
                <a:cubicBezTo>
                  <a:pt x="369" y="297"/>
                  <a:pt x="371" y="297"/>
                  <a:pt x="370" y="296"/>
                </a:cubicBezTo>
                <a:cubicBezTo>
                  <a:pt x="372" y="295"/>
                  <a:pt x="372" y="294"/>
                  <a:pt x="371" y="293"/>
                </a:cubicBezTo>
                <a:cubicBezTo>
                  <a:pt x="373" y="292"/>
                  <a:pt x="372" y="291"/>
                  <a:pt x="372" y="290"/>
                </a:cubicBezTo>
                <a:cubicBezTo>
                  <a:pt x="374" y="289"/>
                  <a:pt x="373" y="288"/>
                  <a:pt x="373" y="287"/>
                </a:cubicBezTo>
                <a:cubicBezTo>
                  <a:pt x="374" y="286"/>
                  <a:pt x="375" y="285"/>
                  <a:pt x="375" y="284"/>
                </a:cubicBezTo>
                <a:cubicBezTo>
                  <a:pt x="376" y="284"/>
                  <a:pt x="375" y="283"/>
                  <a:pt x="376" y="282"/>
                </a:cubicBezTo>
                <a:cubicBezTo>
                  <a:pt x="376" y="281"/>
                  <a:pt x="377" y="280"/>
                  <a:pt x="377" y="279"/>
                </a:cubicBezTo>
                <a:cubicBezTo>
                  <a:pt x="377" y="278"/>
                  <a:pt x="378" y="278"/>
                  <a:pt x="378" y="277"/>
                </a:cubicBezTo>
                <a:cubicBezTo>
                  <a:pt x="380" y="276"/>
                  <a:pt x="378" y="274"/>
                  <a:pt x="380" y="273"/>
                </a:cubicBezTo>
                <a:cubicBezTo>
                  <a:pt x="380" y="272"/>
                  <a:pt x="381" y="271"/>
                  <a:pt x="382" y="270"/>
                </a:cubicBezTo>
                <a:cubicBezTo>
                  <a:pt x="382" y="269"/>
                  <a:pt x="382" y="268"/>
                  <a:pt x="382" y="267"/>
                </a:cubicBezTo>
                <a:cubicBezTo>
                  <a:pt x="382" y="266"/>
                  <a:pt x="383" y="266"/>
                  <a:pt x="383" y="265"/>
                </a:cubicBezTo>
                <a:cubicBezTo>
                  <a:pt x="383" y="264"/>
                  <a:pt x="383" y="264"/>
                  <a:pt x="383" y="264"/>
                </a:cubicBezTo>
                <a:cubicBezTo>
                  <a:pt x="384" y="263"/>
                  <a:pt x="385" y="263"/>
                  <a:pt x="385" y="262"/>
                </a:cubicBezTo>
                <a:cubicBezTo>
                  <a:pt x="385" y="261"/>
                  <a:pt x="386" y="260"/>
                  <a:pt x="386" y="259"/>
                </a:cubicBezTo>
                <a:cubicBezTo>
                  <a:pt x="386" y="258"/>
                  <a:pt x="387" y="257"/>
                  <a:pt x="387" y="256"/>
                </a:cubicBezTo>
                <a:cubicBezTo>
                  <a:pt x="388" y="255"/>
                  <a:pt x="388" y="254"/>
                  <a:pt x="388" y="253"/>
                </a:cubicBezTo>
                <a:cubicBezTo>
                  <a:pt x="388" y="252"/>
                  <a:pt x="389" y="252"/>
                  <a:pt x="389" y="251"/>
                </a:cubicBezTo>
                <a:cubicBezTo>
                  <a:pt x="390" y="249"/>
                  <a:pt x="390" y="247"/>
                  <a:pt x="391" y="246"/>
                </a:cubicBezTo>
                <a:cubicBezTo>
                  <a:pt x="392" y="245"/>
                  <a:pt x="393" y="245"/>
                  <a:pt x="393" y="244"/>
                </a:cubicBezTo>
                <a:cubicBezTo>
                  <a:pt x="393" y="243"/>
                  <a:pt x="394" y="243"/>
                  <a:pt x="395" y="243"/>
                </a:cubicBezTo>
                <a:cubicBezTo>
                  <a:pt x="395" y="243"/>
                  <a:pt x="396" y="243"/>
                  <a:pt x="396" y="243"/>
                </a:cubicBezTo>
                <a:cubicBezTo>
                  <a:pt x="395" y="242"/>
                  <a:pt x="395" y="242"/>
                  <a:pt x="394" y="242"/>
                </a:cubicBezTo>
                <a:cubicBezTo>
                  <a:pt x="395" y="241"/>
                  <a:pt x="395" y="241"/>
                  <a:pt x="395" y="240"/>
                </a:cubicBezTo>
                <a:cubicBezTo>
                  <a:pt x="395" y="239"/>
                  <a:pt x="396" y="238"/>
                  <a:pt x="396" y="238"/>
                </a:cubicBezTo>
                <a:cubicBezTo>
                  <a:pt x="396" y="236"/>
                  <a:pt x="398" y="236"/>
                  <a:pt x="397" y="234"/>
                </a:cubicBezTo>
                <a:cubicBezTo>
                  <a:pt x="398" y="233"/>
                  <a:pt x="398" y="232"/>
                  <a:pt x="399" y="231"/>
                </a:cubicBezTo>
                <a:cubicBezTo>
                  <a:pt x="400" y="231"/>
                  <a:pt x="400" y="230"/>
                  <a:pt x="400" y="229"/>
                </a:cubicBezTo>
                <a:cubicBezTo>
                  <a:pt x="400" y="228"/>
                  <a:pt x="401" y="227"/>
                  <a:pt x="401" y="226"/>
                </a:cubicBezTo>
                <a:cubicBezTo>
                  <a:pt x="403" y="227"/>
                  <a:pt x="403" y="227"/>
                  <a:pt x="404" y="227"/>
                </a:cubicBezTo>
                <a:cubicBezTo>
                  <a:pt x="404" y="226"/>
                  <a:pt x="404" y="226"/>
                  <a:pt x="403" y="225"/>
                </a:cubicBezTo>
                <a:cubicBezTo>
                  <a:pt x="404" y="223"/>
                  <a:pt x="404" y="223"/>
                  <a:pt x="403" y="222"/>
                </a:cubicBezTo>
                <a:cubicBezTo>
                  <a:pt x="403" y="221"/>
                  <a:pt x="404" y="221"/>
                  <a:pt x="404" y="220"/>
                </a:cubicBezTo>
                <a:cubicBezTo>
                  <a:pt x="405" y="219"/>
                  <a:pt x="405" y="219"/>
                  <a:pt x="405" y="218"/>
                </a:cubicBezTo>
                <a:cubicBezTo>
                  <a:pt x="405" y="218"/>
                  <a:pt x="405" y="218"/>
                  <a:pt x="406" y="218"/>
                </a:cubicBezTo>
                <a:cubicBezTo>
                  <a:pt x="406" y="219"/>
                  <a:pt x="406" y="220"/>
                  <a:pt x="407" y="220"/>
                </a:cubicBezTo>
                <a:cubicBezTo>
                  <a:pt x="408" y="218"/>
                  <a:pt x="408" y="218"/>
                  <a:pt x="406" y="218"/>
                </a:cubicBezTo>
                <a:cubicBezTo>
                  <a:pt x="405" y="217"/>
                  <a:pt x="406" y="216"/>
                  <a:pt x="407" y="215"/>
                </a:cubicBezTo>
                <a:cubicBezTo>
                  <a:pt x="407" y="214"/>
                  <a:pt x="408" y="213"/>
                  <a:pt x="409" y="214"/>
                </a:cubicBezTo>
                <a:cubicBezTo>
                  <a:pt x="410" y="214"/>
                  <a:pt x="410" y="214"/>
                  <a:pt x="410" y="215"/>
                </a:cubicBezTo>
                <a:cubicBezTo>
                  <a:pt x="410" y="215"/>
                  <a:pt x="411" y="215"/>
                  <a:pt x="411" y="215"/>
                </a:cubicBezTo>
                <a:cubicBezTo>
                  <a:pt x="412" y="216"/>
                  <a:pt x="412" y="216"/>
                  <a:pt x="412" y="216"/>
                </a:cubicBezTo>
                <a:cubicBezTo>
                  <a:pt x="411" y="217"/>
                  <a:pt x="413" y="218"/>
                  <a:pt x="413" y="220"/>
                </a:cubicBezTo>
                <a:cubicBezTo>
                  <a:pt x="413" y="220"/>
                  <a:pt x="413" y="220"/>
                  <a:pt x="413" y="220"/>
                </a:cubicBezTo>
                <a:cubicBezTo>
                  <a:pt x="413" y="220"/>
                  <a:pt x="413" y="220"/>
                  <a:pt x="412" y="220"/>
                </a:cubicBezTo>
                <a:cubicBezTo>
                  <a:pt x="412" y="220"/>
                  <a:pt x="412" y="219"/>
                  <a:pt x="411" y="220"/>
                </a:cubicBezTo>
                <a:cubicBezTo>
                  <a:pt x="411" y="220"/>
                  <a:pt x="411" y="220"/>
                  <a:pt x="411" y="221"/>
                </a:cubicBezTo>
                <a:cubicBezTo>
                  <a:pt x="412" y="221"/>
                  <a:pt x="412" y="221"/>
                  <a:pt x="412" y="221"/>
                </a:cubicBezTo>
                <a:cubicBezTo>
                  <a:pt x="413" y="221"/>
                  <a:pt x="413" y="221"/>
                  <a:pt x="413" y="220"/>
                </a:cubicBezTo>
                <a:cubicBezTo>
                  <a:pt x="414" y="220"/>
                  <a:pt x="414" y="221"/>
                  <a:pt x="414" y="222"/>
                </a:cubicBezTo>
                <a:cubicBezTo>
                  <a:pt x="415" y="222"/>
                  <a:pt x="415" y="223"/>
                  <a:pt x="414" y="223"/>
                </a:cubicBezTo>
                <a:cubicBezTo>
                  <a:pt x="414" y="224"/>
                  <a:pt x="414" y="224"/>
                  <a:pt x="414" y="225"/>
                </a:cubicBezTo>
                <a:cubicBezTo>
                  <a:pt x="414" y="225"/>
                  <a:pt x="414" y="225"/>
                  <a:pt x="415" y="226"/>
                </a:cubicBezTo>
                <a:cubicBezTo>
                  <a:pt x="415" y="226"/>
                  <a:pt x="415" y="225"/>
                  <a:pt x="415" y="225"/>
                </a:cubicBezTo>
                <a:cubicBezTo>
                  <a:pt x="415" y="224"/>
                  <a:pt x="415" y="224"/>
                  <a:pt x="416" y="224"/>
                </a:cubicBezTo>
                <a:cubicBezTo>
                  <a:pt x="417" y="225"/>
                  <a:pt x="417" y="226"/>
                  <a:pt x="418" y="227"/>
                </a:cubicBezTo>
                <a:cubicBezTo>
                  <a:pt x="418" y="227"/>
                  <a:pt x="418" y="227"/>
                  <a:pt x="418" y="228"/>
                </a:cubicBezTo>
                <a:cubicBezTo>
                  <a:pt x="417" y="228"/>
                  <a:pt x="417" y="228"/>
                  <a:pt x="417" y="229"/>
                </a:cubicBezTo>
                <a:cubicBezTo>
                  <a:pt x="417" y="231"/>
                  <a:pt x="417" y="233"/>
                  <a:pt x="417" y="234"/>
                </a:cubicBezTo>
                <a:cubicBezTo>
                  <a:pt x="417" y="234"/>
                  <a:pt x="416" y="234"/>
                  <a:pt x="416" y="234"/>
                </a:cubicBezTo>
                <a:cubicBezTo>
                  <a:pt x="416" y="234"/>
                  <a:pt x="415" y="235"/>
                  <a:pt x="415" y="235"/>
                </a:cubicBezTo>
                <a:cubicBezTo>
                  <a:pt x="416" y="236"/>
                  <a:pt x="416" y="238"/>
                  <a:pt x="416" y="239"/>
                </a:cubicBezTo>
                <a:cubicBezTo>
                  <a:pt x="415" y="239"/>
                  <a:pt x="415" y="239"/>
                  <a:pt x="414" y="239"/>
                </a:cubicBezTo>
                <a:cubicBezTo>
                  <a:pt x="413" y="239"/>
                  <a:pt x="413" y="239"/>
                  <a:pt x="413" y="240"/>
                </a:cubicBezTo>
                <a:cubicBezTo>
                  <a:pt x="413" y="241"/>
                  <a:pt x="413" y="241"/>
                  <a:pt x="414" y="241"/>
                </a:cubicBezTo>
                <a:cubicBezTo>
                  <a:pt x="414" y="241"/>
                  <a:pt x="415" y="241"/>
                  <a:pt x="415" y="241"/>
                </a:cubicBezTo>
                <a:cubicBezTo>
                  <a:pt x="415" y="241"/>
                  <a:pt x="415" y="241"/>
                  <a:pt x="416" y="241"/>
                </a:cubicBezTo>
                <a:cubicBezTo>
                  <a:pt x="417" y="242"/>
                  <a:pt x="415" y="244"/>
                  <a:pt x="417" y="245"/>
                </a:cubicBezTo>
                <a:cubicBezTo>
                  <a:pt x="417" y="247"/>
                  <a:pt x="417" y="248"/>
                  <a:pt x="417" y="249"/>
                </a:cubicBezTo>
                <a:cubicBezTo>
                  <a:pt x="416" y="250"/>
                  <a:pt x="416" y="250"/>
                  <a:pt x="415" y="250"/>
                </a:cubicBezTo>
                <a:cubicBezTo>
                  <a:pt x="415" y="251"/>
                  <a:pt x="416" y="251"/>
                  <a:pt x="416" y="252"/>
                </a:cubicBezTo>
                <a:cubicBezTo>
                  <a:pt x="415" y="252"/>
                  <a:pt x="414" y="251"/>
                  <a:pt x="413" y="250"/>
                </a:cubicBezTo>
                <a:cubicBezTo>
                  <a:pt x="413" y="250"/>
                  <a:pt x="413" y="249"/>
                  <a:pt x="414" y="249"/>
                </a:cubicBezTo>
                <a:cubicBezTo>
                  <a:pt x="414" y="249"/>
                  <a:pt x="415" y="248"/>
                  <a:pt x="415" y="248"/>
                </a:cubicBezTo>
                <a:cubicBezTo>
                  <a:pt x="415" y="248"/>
                  <a:pt x="414" y="248"/>
                  <a:pt x="414" y="248"/>
                </a:cubicBezTo>
                <a:cubicBezTo>
                  <a:pt x="413" y="248"/>
                  <a:pt x="412" y="247"/>
                  <a:pt x="411" y="248"/>
                </a:cubicBezTo>
                <a:cubicBezTo>
                  <a:pt x="411" y="248"/>
                  <a:pt x="411" y="249"/>
                  <a:pt x="411" y="249"/>
                </a:cubicBezTo>
                <a:cubicBezTo>
                  <a:pt x="412" y="250"/>
                  <a:pt x="412" y="252"/>
                  <a:pt x="414" y="253"/>
                </a:cubicBezTo>
                <a:cubicBezTo>
                  <a:pt x="415" y="253"/>
                  <a:pt x="414" y="254"/>
                  <a:pt x="413" y="255"/>
                </a:cubicBezTo>
                <a:cubicBezTo>
                  <a:pt x="413" y="255"/>
                  <a:pt x="413" y="255"/>
                  <a:pt x="413" y="255"/>
                </a:cubicBezTo>
                <a:cubicBezTo>
                  <a:pt x="413" y="255"/>
                  <a:pt x="412" y="255"/>
                  <a:pt x="412" y="254"/>
                </a:cubicBezTo>
                <a:cubicBezTo>
                  <a:pt x="411" y="255"/>
                  <a:pt x="412" y="257"/>
                  <a:pt x="410" y="258"/>
                </a:cubicBezTo>
                <a:cubicBezTo>
                  <a:pt x="411" y="259"/>
                  <a:pt x="412" y="259"/>
                  <a:pt x="412" y="260"/>
                </a:cubicBezTo>
                <a:cubicBezTo>
                  <a:pt x="412" y="260"/>
                  <a:pt x="411" y="260"/>
                  <a:pt x="411" y="261"/>
                </a:cubicBezTo>
                <a:cubicBezTo>
                  <a:pt x="411" y="261"/>
                  <a:pt x="411" y="261"/>
                  <a:pt x="411" y="261"/>
                </a:cubicBezTo>
                <a:cubicBezTo>
                  <a:pt x="411" y="261"/>
                  <a:pt x="411" y="261"/>
                  <a:pt x="411" y="261"/>
                </a:cubicBezTo>
                <a:cubicBezTo>
                  <a:pt x="411" y="261"/>
                  <a:pt x="410" y="261"/>
                  <a:pt x="411" y="262"/>
                </a:cubicBezTo>
                <a:cubicBezTo>
                  <a:pt x="411" y="262"/>
                  <a:pt x="411" y="262"/>
                  <a:pt x="411" y="261"/>
                </a:cubicBezTo>
                <a:cubicBezTo>
                  <a:pt x="412" y="261"/>
                  <a:pt x="412" y="261"/>
                  <a:pt x="412" y="260"/>
                </a:cubicBezTo>
                <a:cubicBezTo>
                  <a:pt x="412" y="260"/>
                  <a:pt x="413" y="260"/>
                  <a:pt x="413" y="260"/>
                </a:cubicBezTo>
                <a:cubicBezTo>
                  <a:pt x="413" y="262"/>
                  <a:pt x="414" y="263"/>
                  <a:pt x="416" y="263"/>
                </a:cubicBezTo>
                <a:cubicBezTo>
                  <a:pt x="416" y="263"/>
                  <a:pt x="416" y="264"/>
                  <a:pt x="416" y="264"/>
                </a:cubicBezTo>
                <a:cubicBezTo>
                  <a:pt x="416" y="264"/>
                  <a:pt x="415" y="264"/>
                  <a:pt x="415" y="264"/>
                </a:cubicBezTo>
                <a:cubicBezTo>
                  <a:pt x="414" y="264"/>
                  <a:pt x="414" y="264"/>
                  <a:pt x="414" y="265"/>
                </a:cubicBezTo>
                <a:cubicBezTo>
                  <a:pt x="414" y="265"/>
                  <a:pt x="414" y="265"/>
                  <a:pt x="414" y="265"/>
                </a:cubicBezTo>
                <a:cubicBezTo>
                  <a:pt x="414" y="265"/>
                  <a:pt x="414" y="265"/>
                  <a:pt x="414" y="265"/>
                </a:cubicBezTo>
                <a:cubicBezTo>
                  <a:pt x="413" y="265"/>
                  <a:pt x="413" y="265"/>
                  <a:pt x="414" y="266"/>
                </a:cubicBezTo>
                <a:cubicBezTo>
                  <a:pt x="414" y="266"/>
                  <a:pt x="414" y="265"/>
                  <a:pt x="414" y="265"/>
                </a:cubicBezTo>
                <a:cubicBezTo>
                  <a:pt x="415" y="265"/>
                  <a:pt x="415" y="265"/>
                  <a:pt x="415" y="265"/>
                </a:cubicBezTo>
                <a:cubicBezTo>
                  <a:pt x="416" y="265"/>
                  <a:pt x="416" y="264"/>
                  <a:pt x="416" y="264"/>
                </a:cubicBezTo>
                <a:cubicBezTo>
                  <a:pt x="416" y="264"/>
                  <a:pt x="417" y="264"/>
                  <a:pt x="417" y="265"/>
                </a:cubicBezTo>
                <a:cubicBezTo>
                  <a:pt x="418" y="264"/>
                  <a:pt x="418" y="263"/>
                  <a:pt x="419" y="262"/>
                </a:cubicBezTo>
                <a:cubicBezTo>
                  <a:pt x="420" y="262"/>
                  <a:pt x="421" y="262"/>
                  <a:pt x="421" y="262"/>
                </a:cubicBezTo>
                <a:cubicBezTo>
                  <a:pt x="420" y="264"/>
                  <a:pt x="422" y="264"/>
                  <a:pt x="422" y="265"/>
                </a:cubicBezTo>
                <a:cubicBezTo>
                  <a:pt x="422" y="265"/>
                  <a:pt x="422" y="265"/>
                  <a:pt x="422" y="265"/>
                </a:cubicBezTo>
                <a:cubicBezTo>
                  <a:pt x="422" y="265"/>
                  <a:pt x="423" y="265"/>
                  <a:pt x="423" y="265"/>
                </a:cubicBezTo>
                <a:cubicBezTo>
                  <a:pt x="423" y="264"/>
                  <a:pt x="423" y="264"/>
                  <a:pt x="422" y="263"/>
                </a:cubicBezTo>
                <a:cubicBezTo>
                  <a:pt x="421" y="262"/>
                  <a:pt x="422" y="262"/>
                  <a:pt x="423" y="261"/>
                </a:cubicBezTo>
                <a:cubicBezTo>
                  <a:pt x="423" y="261"/>
                  <a:pt x="423" y="261"/>
                  <a:pt x="423" y="260"/>
                </a:cubicBezTo>
                <a:cubicBezTo>
                  <a:pt x="422" y="260"/>
                  <a:pt x="421" y="259"/>
                  <a:pt x="420" y="258"/>
                </a:cubicBezTo>
                <a:cubicBezTo>
                  <a:pt x="420" y="257"/>
                  <a:pt x="420" y="257"/>
                  <a:pt x="420" y="256"/>
                </a:cubicBezTo>
                <a:cubicBezTo>
                  <a:pt x="421" y="256"/>
                  <a:pt x="421" y="256"/>
                  <a:pt x="422" y="256"/>
                </a:cubicBezTo>
                <a:cubicBezTo>
                  <a:pt x="422" y="256"/>
                  <a:pt x="423" y="256"/>
                  <a:pt x="423" y="255"/>
                </a:cubicBezTo>
                <a:cubicBezTo>
                  <a:pt x="423" y="255"/>
                  <a:pt x="424" y="255"/>
                  <a:pt x="424" y="254"/>
                </a:cubicBezTo>
                <a:cubicBezTo>
                  <a:pt x="425" y="255"/>
                  <a:pt x="425" y="257"/>
                  <a:pt x="426" y="257"/>
                </a:cubicBezTo>
                <a:cubicBezTo>
                  <a:pt x="426" y="257"/>
                  <a:pt x="426" y="256"/>
                  <a:pt x="426" y="256"/>
                </a:cubicBezTo>
                <a:cubicBezTo>
                  <a:pt x="427" y="256"/>
                  <a:pt x="427" y="255"/>
                  <a:pt x="427" y="255"/>
                </a:cubicBezTo>
                <a:cubicBezTo>
                  <a:pt x="428" y="255"/>
                  <a:pt x="430" y="256"/>
                  <a:pt x="430" y="257"/>
                </a:cubicBezTo>
                <a:cubicBezTo>
                  <a:pt x="430" y="258"/>
                  <a:pt x="430" y="257"/>
                  <a:pt x="430" y="257"/>
                </a:cubicBezTo>
                <a:cubicBezTo>
                  <a:pt x="430" y="257"/>
                  <a:pt x="429" y="257"/>
                  <a:pt x="429" y="257"/>
                </a:cubicBezTo>
                <a:cubicBezTo>
                  <a:pt x="429" y="257"/>
                  <a:pt x="429" y="258"/>
                  <a:pt x="428" y="258"/>
                </a:cubicBezTo>
                <a:cubicBezTo>
                  <a:pt x="428" y="258"/>
                  <a:pt x="429" y="258"/>
                  <a:pt x="429" y="258"/>
                </a:cubicBezTo>
                <a:cubicBezTo>
                  <a:pt x="429" y="258"/>
                  <a:pt x="430" y="258"/>
                  <a:pt x="430" y="257"/>
                </a:cubicBezTo>
                <a:cubicBezTo>
                  <a:pt x="430" y="257"/>
                  <a:pt x="431" y="257"/>
                  <a:pt x="431" y="257"/>
                </a:cubicBezTo>
                <a:cubicBezTo>
                  <a:pt x="431" y="258"/>
                  <a:pt x="432" y="259"/>
                  <a:pt x="432" y="260"/>
                </a:cubicBezTo>
                <a:cubicBezTo>
                  <a:pt x="433" y="261"/>
                  <a:pt x="434" y="262"/>
                  <a:pt x="433" y="263"/>
                </a:cubicBezTo>
                <a:cubicBezTo>
                  <a:pt x="434" y="264"/>
                  <a:pt x="434" y="265"/>
                  <a:pt x="435" y="266"/>
                </a:cubicBezTo>
                <a:cubicBezTo>
                  <a:pt x="436" y="267"/>
                  <a:pt x="436" y="268"/>
                  <a:pt x="436" y="270"/>
                </a:cubicBezTo>
                <a:cubicBezTo>
                  <a:pt x="436" y="271"/>
                  <a:pt x="436" y="273"/>
                  <a:pt x="436" y="273"/>
                </a:cubicBezTo>
                <a:cubicBezTo>
                  <a:pt x="437" y="274"/>
                  <a:pt x="437" y="276"/>
                  <a:pt x="436" y="277"/>
                </a:cubicBezTo>
                <a:cubicBezTo>
                  <a:pt x="436" y="278"/>
                  <a:pt x="436" y="278"/>
                  <a:pt x="437" y="278"/>
                </a:cubicBezTo>
                <a:cubicBezTo>
                  <a:pt x="437" y="279"/>
                  <a:pt x="437" y="279"/>
                  <a:pt x="437" y="280"/>
                </a:cubicBezTo>
                <a:cubicBezTo>
                  <a:pt x="437" y="281"/>
                  <a:pt x="438" y="281"/>
                  <a:pt x="439" y="281"/>
                </a:cubicBezTo>
                <a:cubicBezTo>
                  <a:pt x="439" y="280"/>
                  <a:pt x="439" y="280"/>
                  <a:pt x="440" y="280"/>
                </a:cubicBezTo>
                <a:cubicBezTo>
                  <a:pt x="440" y="280"/>
                  <a:pt x="440" y="280"/>
                  <a:pt x="441" y="280"/>
                </a:cubicBezTo>
                <a:cubicBezTo>
                  <a:pt x="440" y="281"/>
                  <a:pt x="440" y="281"/>
                  <a:pt x="440" y="281"/>
                </a:cubicBezTo>
                <a:cubicBezTo>
                  <a:pt x="440" y="281"/>
                  <a:pt x="440" y="281"/>
                  <a:pt x="440" y="281"/>
                </a:cubicBezTo>
                <a:cubicBezTo>
                  <a:pt x="440" y="282"/>
                  <a:pt x="440" y="282"/>
                  <a:pt x="441" y="282"/>
                </a:cubicBezTo>
                <a:cubicBezTo>
                  <a:pt x="440" y="283"/>
                  <a:pt x="440" y="283"/>
                  <a:pt x="440" y="283"/>
                </a:cubicBezTo>
                <a:cubicBezTo>
                  <a:pt x="441" y="284"/>
                  <a:pt x="441" y="284"/>
                  <a:pt x="442" y="284"/>
                </a:cubicBezTo>
                <a:cubicBezTo>
                  <a:pt x="443" y="285"/>
                  <a:pt x="443" y="287"/>
                  <a:pt x="444" y="288"/>
                </a:cubicBezTo>
                <a:cubicBezTo>
                  <a:pt x="444" y="289"/>
                  <a:pt x="446" y="290"/>
                  <a:pt x="445" y="291"/>
                </a:cubicBezTo>
                <a:cubicBezTo>
                  <a:pt x="445" y="292"/>
                  <a:pt x="447" y="293"/>
                  <a:pt x="446" y="294"/>
                </a:cubicBezTo>
                <a:cubicBezTo>
                  <a:pt x="446" y="295"/>
                  <a:pt x="446" y="296"/>
                  <a:pt x="446" y="297"/>
                </a:cubicBezTo>
                <a:cubicBezTo>
                  <a:pt x="447" y="297"/>
                  <a:pt x="449" y="297"/>
                  <a:pt x="448" y="298"/>
                </a:cubicBezTo>
                <a:cubicBezTo>
                  <a:pt x="448" y="300"/>
                  <a:pt x="450" y="300"/>
                  <a:pt x="449" y="301"/>
                </a:cubicBezTo>
                <a:cubicBezTo>
                  <a:pt x="449" y="303"/>
                  <a:pt x="450" y="303"/>
                  <a:pt x="450" y="304"/>
                </a:cubicBezTo>
                <a:cubicBezTo>
                  <a:pt x="450" y="305"/>
                  <a:pt x="452" y="306"/>
                  <a:pt x="451" y="308"/>
                </a:cubicBezTo>
                <a:cubicBezTo>
                  <a:pt x="452" y="309"/>
                  <a:pt x="452" y="310"/>
                  <a:pt x="453" y="310"/>
                </a:cubicBezTo>
                <a:cubicBezTo>
                  <a:pt x="453" y="311"/>
                  <a:pt x="453" y="311"/>
                  <a:pt x="453" y="312"/>
                </a:cubicBezTo>
                <a:cubicBezTo>
                  <a:pt x="454" y="312"/>
                  <a:pt x="454" y="313"/>
                  <a:pt x="454" y="314"/>
                </a:cubicBezTo>
                <a:cubicBezTo>
                  <a:pt x="454" y="315"/>
                  <a:pt x="455" y="315"/>
                  <a:pt x="455" y="317"/>
                </a:cubicBezTo>
                <a:cubicBezTo>
                  <a:pt x="455" y="318"/>
                  <a:pt x="456" y="318"/>
                  <a:pt x="456" y="319"/>
                </a:cubicBezTo>
                <a:cubicBezTo>
                  <a:pt x="456" y="319"/>
                  <a:pt x="456" y="320"/>
                  <a:pt x="456" y="321"/>
                </a:cubicBezTo>
                <a:cubicBezTo>
                  <a:pt x="457" y="322"/>
                  <a:pt x="457" y="324"/>
                  <a:pt x="458" y="325"/>
                </a:cubicBezTo>
                <a:cubicBezTo>
                  <a:pt x="458" y="326"/>
                  <a:pt x="459" y="326"/>
                  <a:pt x="459" y="327"/>
                </a:cubicBezTo>
                <a:cubicBezTo>
                  <a:pt x="459" y="328"/>
                  <a:pt x="458" y="329"/>
                  <a:pt x="459" y="330"/>
                </a:cubicBezTo>
                <a:cubicBezTo>
                  <a:pt x="460" y="331"/>
                  <a:pt x="459" y="333"/>
                  <a:pt x="460" y="333"/>
                </a:cubicBezTo>
                <a:cubicBezTo>
                  <a:pt x="460" y="333"/>
                  <a:pt x="461" y="334"/>
                  <a:pt x="461" y="334"/>
                </a:cubicBezTo>
                <a:cubicBezTo>
                  <a:pt x="460" y="336"/>
                  <a:pt x="462" y="338"/>
                  <a:pt x="462" y="339"/>
                </a:cubicBezTo>
                <a:cubicBezTo>
                  <a:pt x="462" y="340"/>
                  <a:pt x="461" y="340"/>
                  <a:pt x="461" y="340"/>
                </a:cubicBezTo>
                <a:cubicBezTo>
                  <a:pt x="460" y="340"/>
                  <a:pt x="460" y="340"/>
                  <a:pt x="460" y="340"/>
                </a:cubicBezTo>
                <a:cubicBezTo>
                  <a:pt x="460" y="340"/>
                  <a:pt x="460" y="341"/>
                  <a:pt x="460" y="341"/>
                </a:cubicBezTo>
                <a:cubicBezTo>
                  <a:pt x="460" y="342"/>
                  <a:pt x="460" y="342"/>
                  <a:pt x="461" y="341"/>
                </a:cubicBezTo>
                <a:cubicBezTo>
                  <a:pt x="461" y="341"/>
                  <a:pt x="462" y="340"/>
                  <a:pt x="462" y="341"/>
                </a:cubicBezTo>
                <a:cubicBezTo>
                  <a:pt x="463" y="341"/>
                  <a:pt x="462" y="342"/>
                  <a:pt x="462" y="343"/>
                </a:cubicBezTo>
                <a:cubicBezTo>
                  <a:pt x="462" y="343"/>
                  <a:pt x="462" y="343"/>
                  <a:pt x="462" y="343"/>
                </a:cubicBezTo>
                <a:cubicBezTo>
                  <a:pt x="461" y="343"/>
                  <a:pt x="461" y="343"/>
                  <a:pt x="461" y="344"/>
                </a:cubicBezTo>
                <a:cubicBezTo>
                  <a:pt x="461" y="344"/>
                  <a:pt x="461" y="345"/>
                  <a:pt x="461" y="345"/>
                </a:cubicBezTo>
                <a:cubicBezTo>
                  <a:pt x="462" y="346"/>
                  <a:pt x="461" y="346"/>
                  <a:pt x="461" y="346"/>
                </a:cubicBezTo>
                <a:cubicBezTo>
                  <a:pt x="460" y="347"/>
                  <a:pt x="459" y="347"/>
                  <a:pt x="460" y="348"/>
                </a:cubicBezTo>
                <a:cubicBezTo>
                  <a:pt x="460" y="349"/>
                  <a:pt x="462" y="349"/>
                  <a:pt x="462" y="350"/>
                </a:cubicBezTo>
                <a:cubicBezTo>
                  <a:pt x="462" y="352"/>
                  <a:pt x="462" y="352"/>
                  <a:pt x="461" y="353"/>
                </a:cubicBezTo>
                <a:cubicBezTo>
                  <a:pt x="461" y="353"/>
                  <a:pt x="461" y="352"/>
                  <a:pt x="461" y="352"/>
                </a:cubicBezTo>
                <a:cubicBezTo>
                  <a:pt x="461" y="351"/>
                  <a:pt x="460" y="351"/>
                  <a:pt x="459" y="351"/>
                </a:cubicBezTo>
                <a:cubicBezTo>
                  <a:pt x="459" y="351"/>
                  <a:pt x="459" y="351"/>
                  <a:pt x="459" y="352"/>
                </a:cubicBezTo>
                <a:cubicBezTo>
                  <a:pt x="460" y="353"/>
                  <a:pt x="459" y="355"/>
                  <a:pt x="460" y="356"/>
                </a:cubicBezTo>
                <a:cubicBezTo>
                  <a:pt x="461" y="355"/>
                  <a:pt x="461" y="355"/>
                  <a:pt x="463" y="356"/>
                </a:cubicBezTo>
                <a:cubicBezTo>
                  <a:pt x="463" y="356"/>
                  <a:pt x="463" y="356"/>
                  <a:pt x="463" y="356"/>
                </a:cubicBezTo>
                <a:cubicBezTo>
                  <a:pt x="464" y="357"/>
                  <a:pt x="463" y="358"/>
                  <a:pt x="464" y="359"/>
                </a:cubicBezTo>
                <a:cubicBezTo>
                  <a:pt x="464" y="358"/>
                  <a:pt x="464" y="358"/>
                  <a:pt x="465" y="358"/>
                </a:cubicBezTo>
                <a:cubicBezTo>
                  <a:pt x="465" y="358"/>
                  <a:pt x="465" y="358"/>
                  <a:pt x="465" y="358"/>
                </a:cubicBezTo>
                <a:cubicBezTo>
                  <a:pt x="466" y="359"/>
                  <a:pt x="466" y="359"/>
                  <a:pt x="466" y="361"/>
                </a:cubicBezTo>
                <a:cubicBezTo>
                  <a:pt x="465" y="362"/>
                  <a:pt x="465" y="363"/>
                  <a:pt x="466" y="362"/>
                </a:cubicBezTo>
                <a:cubicBezTo>
                  <a:pt x="468" y="362"/>
                  <a:pt x="468" y="363"/>
                  <a:pt x="469" y="364"/>
                </a:cubicBezTo>
                <a:cubicBezTo>
                  <a:pt x="469" y="365"/>
                  <a:pt x="469" y="367"/>
                  <a:pt x="470" y="368"/>
                </a:cubicBezTo>
                <a:cubicBezTo>
                  <a:pt x="470" y="372"/>
                  <a:pt x="470" y="372"/>
                  <a:pt x="470" y="372"/>
                </a:cubicBezTo>
                <a:cubicBezTo>
                  <a:pt x="471" y="373"/>
                  <a:pt x="471" y="373"/>
                  <a:pt x="470" y="374"/>
                </a:cubicBezTo>
                <a:cubicBezTo>
                  <a:pt x="470" y="375"/>
                  <a:pt x="470" y="376"/>
                  <a:pt x="471" y="376"/>
                </a:cubicBezTo>
                <a:cubicBezTo>
                  <a:pt x="472" y="376"/>
                  <a:pt x="472" y="377"/>
                  <a:pt x="472" y="378"/>
                </a:cubicBezTo>
                <a:cubicBezTo>
                  <a:pt x="472" y="379"/>
                  <a:pt x="471" y="381"/>
                  <a:pt x="473" y="383"/>
                </a:cubicBezTo>
                <a:cubicBezTo>
                  <a:pt x="473" y="383"/>
                  <a:pt x="473" y="383"/>
                  <a:pt x="473" y="383"/>
                </a:cubicBezTo>
                <a:cubicBezTo>
                  <a:pt x="473" y="385"/>
                  <a:pt x="473" y="386"/>
                  <a:pt x="473" y="387"/>
                </a:cubicBezTo>
                <a:cubicBezTo>
                  <a:pt x="473" y="388"/>
                  <a:pt x="473" y="390"/>
                  <a:pt x="474" y="390"/>
                </a:cubicBezTo>
                <a:cubicBezTo>
                  <a:pt x="474" y="394"/>
                  <a:pt x="474" y="394"/>
                  <a:pt x="474" y="394"/>
                </a:cubicBezTo>
                <a:cubicBezTo>
                  <a:pt x="474" y="398"/>
                  <a:pt x="474" y="398"/>
                  <a:pt x="474" y="398"/>
                </a:cubicBezTo>
                <a:cubicBezTo>
                  <a:pt x="474" y="398"/>
                  <a:pt x="474" y="399"/>
                  <a:pt x="475" y="399"/>
                </a:cubicBezTo>
                <a:cubicBezTo>
                  <a:pt x="474" y="400"/>
                  <a:pt x="473" y="400"/>
                  <a:pt x="474" y="401"/>
                </a:cubicBezTo>
                <a:cubicBezTo>
                  <a:pt x="474" y="402"/>
                  <a:pt x="475" y="402"/>
                  <a:pt x="475" y="403"/>
                </a:cubicBezTo>
                <a:cubicBezTo>
                  <a:pt x="475" y="409"/>
                  <a:pt x="475" y="415"/>
                  <a:pt x="475" y="421"/>
                </a:cubicBezTo>
                <a:cubicBezTo>
                  <a:pt x="475" y="422"/>
                  <a:pt x="474" y="422"/>
                  <a:pt x="474" y="423"/>
                </a:cubicBezTo>
                <a:cubicBezTo>
                  <a:pt x="474" y="424"/>
                  <a:pt x="474" y="425"/>
                  <a:pt x="474" y="426"/>
                </a:cubicBezTo>
                <a:cubicBezTo>
                  <a:pt x="474" y="429"/>
                  <a:pt x="474" y="429"/>
                  <a:pt x="474" y="429"/>
                </a:cubicBezTo>
                <a:cubicBezTo>
                  <a:pt x="472" y="431"/>
                  <a:pt x="473" y="433"/>
                  <a:pt x="473" y="434"/>
                </a:cubicBezTo>
                <a:cubicBezTo>
                  <a:pt x="473" y="435"/>
                  <a:pt x="472" y="436"/>
                  <a:pt x="472" y="436"/>
                </a:cubicBezTo>
                <a:cubicBezTo>
                  <a:pt x="472" y="439"/>
                  <a:pt x="472" y="439"/>
                  <a:pt x="472" y="439"/>
                </a:cubicBezTo>
                <a:cubicBezTo>
                  <a:pt x="472" y="442"/>
                  <a:pt x="472" y="442"/>
                  <a:pt x="472" y="442"/>
                </a:cubicBezTo>
                <a:cubicBezTo>
                  <a:pt x="471" y="442"/>
                  <a:pt x="471" y="444"/>
                  <a:pt x="471" y="445"/>
                </a:cubicBezTo>
                <a:cubicBezTo>
                  <a:pt x="469" y="445"/>
                  <a:pt x="470" y="447"/>
                  <a:pt x="470" y="448"/>
                </a:cubicBezTo>
                <a:cubicBezTo>
                  <a:pt x="469" y="449"/>
                  <a:pt x="468" y="450"/>
                  <a:pt x="468" y="451"/>
                </a:cubicBezTo>
                <a:cubicBezTo>
                  <a:pt x="468" y="452"/>
                  <a:pt x="467" y="452"/>
                  <a:pt x="467" y="453"/>
                </a:cubicBezTo>
                <a:cubicBezTo>
                  <a:pt x="467" y="454"/>
                  <a:pt x="466" y="455"/>
                  <a:pt x="466" y="456"/>
                </a:cubicBezTo>
                <a:cubicBezTo>
                  <a:pt x="466" y="457"/>
                  <a:pt x="465" y="458"/>
                  <a:pt x="465" y="459"/>
                </a:cubicBezTo>
                <a:cubicBezTo>
                  <a:pt x="464" y="460"/>
                  <a:pt x="464" y="460"/>
                  <a:pt x="463" y="461"/>
                </a:cubicBezTo>
                <a:cubicBezTo>
                  <a:pt x="462" y="462"/>
                  <a:pt x="462" y="463"/>
                  <a:pt x="462" y="463"/>
                </a:cubicBezTo>
                <a:cubicBezTo>
                  <a:pt x="461" y="464"/>
                  <a:pt x="460" y="464"/>
                  <a:pt x="459" y="463"/>
                </a:cubicBezTo>
                <a:cubicBezTo>
                  <a:pt x="459" y="463"/>
                  <a:pt x="459" y="463"/>
                  <a:pt x="459" y="463"/>
                </a:cubicBezTo>
                <a:cubicBezTo>
                  <a:pt x="459" y="462"/>
                  <a:pt x="459" y="462"/>
                  <a:pt x="459" y="463"/>
                </a:cubicBezTo>
                <a:cubicBezTo>
                  <a:pt x="459" y="463"/>
                  <a:pt x="459" y="463"/>
                  <a:pt x="459" y="463"/>
                </a:cubicBezTo>
                <a:cubicBezTo>
                  <a:pt x="459" y="463"/>
                  <a:pt x="459" y="463"/>
                  <a:pt x="459" y="463"/>
                </a:cubicBezTo>
                <a:cubicBezTo>
                  <a:pt x="459" y="463"/>
                  <a:pt x="459" y="463"/>
                  <a:pt x="460" y="462"/>
                </a:cubicBezTo>
                <a:cubicBezTo>
                  <a:pt x="460" y="462"/>
                  <a:pt x="459" y="462"/>
                  <a:pt x="459" y="463"/>
                </a:cubicBezTo>
                <a:cubicBezTo>
                  <a:pt x="457" y="464"/>
                  <a:pt x="456" y="465"/>
                  <a:pt x="455" y="466"/>
                </a:cubicBezTo>
                <a:cubicBezTo>
                  <a:pt x="455" y="467"/>
                  <a:pt x="455" y="467"/>
                  <a:pt x="456" y="467"/>
                </a:cubicBezTo>
                <a:cubicBezTo>
                  <a:pt x="455" y="468"/>
                  <a:pt x="455" y="468"/>
                  <a:pt x="454" y="468"/>
                </a:cubicBezTo>
                <a:cubicBezTo>
                  <a:pt x="454" y="468"/>
                  <a:pt x="454" y="469"/>
                  <a:pt x="454" y="470"/>
                </a:cubicBezTo>
                <a:cubicBezTo>
                  <a:pt x="454" y="470"/>
                  <a:pt x="454" y="470"/>
                  <a:pt x="454" y="470"/>
                </a:cubicBezTo>
                <a:cubicBezTo>
                  <a:pt x="454" y="470"/>
                  <a:pt x="454" y="470"/>
                  <a:pt x="454" y="471"/>
                </a:cubicBezTo>
                <a:cubicBezTo>
                  <a:pt x="453" y="470"/>
                  <a:pt x="453" y="470"/>
                  <a:pt x="452" y="470"/>
                </a:cubicBezTo>
                <a:cubicBezTo>
                  <a:pt x="452" y="470"/>
                  <a:pt x="452" y="470"/>
                  <a:pt x="452" y="470"/>
                </a:cubicBezTo>
                <a:cubicBezTo>
                  <a:pt x="452" y="470"/>
                  <a:pt x="452" y="469"/>
                  <a:pt x="452" y="469"/>
                </a:cubicBezTo>
                <a:cubicBezTo>
                  <a:pt x="452" y="469"/>
                  <a:pt x="452" y="469"/>
                  <a:pt x="451" y="469"/>
                </a:cubicBezTo>
                <a:cubicBezTo>
                  <a:pt x="451" y="469"/>
                  <a:pt x="451" y="469"/>
                  <a:pt x="452" y="470"/>
                </a:cubicBezTo>
                <a:cubicBezTo>
                  <a:pt x="452" y="470"/>
                  <a:pt x="452" y="470"/>
                  <a:pt x="452" y="470"/>
                </a:cubicBezTo>
                <a:cubicBezTo>
                  <a:pt x="451" y="471"/>
                  <a:pt x="450" y="471"/>
                  <a:pt x="448" y="471"/>
                </a:cubicBezTo>
                <a:cubicBezTo>
                  <a:pt x="449" y="471"/>
                  <a:pt x="449" y="472"/>
                  <a:pt x="449" y="472"/>
                </a:cubicBezTo>
                <a:cubicBezTo>
                  <a:pt x="448" y="473"/>
                  <a:pt x="447" y="473"/>
                  <a:pt x="446" y="472"/>
                </a:cubicBezTo>
                <a:cubicBezTo>
                  <a:pt x="445" y="472"/>
                  <a:pt x="445" y="472"/>
                  <a:pt x="445" y="473"/>
                </a:cubicBezTo>
                <a:cubicBezTo>
                  <a:pt x="444" y="473"/>
                  <a:pt x="445" y="474"/>
                  <a:pt x="444" y="474"/>
                </a:cubicBezTo>
                <a:cubicBezTo>
                  <a:pt x="443" y="475"/>
                  <a:pt x="443" y="474"/>
                  <a:pt x="442" y="474"/>
                </a:cubicBezTo>
                <a:cubicBezTo>
                  <a:pt x="441" y="473"/>
                  <a:pt x="441" y="473"/>
                  <a:pt x="441" y="474"/>
                </a:cubicBezTo>
                <a:cubicBezTo>
                  <a:pt x="441" y="475"/>
                  <a:pt x="441" y="475"/>
                  <a:pt x="441" y="475"/>
                </a:cubicBezTo>
                <a:cubicBezTo>
                  <a:pt x="440" y="475"/>
                  <a:pt x="440" y="475"/>
                  <a:pt x="440" y="476"/>
                </a:cubicBezTo>
                <a:cubicBezTo>
                  <a:pt x="439" y="477"/>
                  <a:pt x="439" y="477"/>
                  <a:pt x="437" y="475"/>
                </a:cubicBezTo>
                <a:cubicBezTo>
                  <a:pt x="437" y="476"/>
                  <a:pt x="437" y="477"/>
                  <a:pt x="437" y="477"/>
                </a:cubicBezTo>
                <a:cubicBezTo>
                  <a:pt x="437" y="478"/>
                  <a:pt x="437" y="478"/>
                  <a:pt x="436" y="478"/>
                </a:cubicBezTo>
                <a:cubicBezTo>
                  <a:pt x="436" y="478"/>
                  <a:pt x="436" y="478"/>
                  <a:pt x="436" y="478"/>
                </a:cubicBezTo>
                <a:cubicBezTo>
                  <a:pt x="436" y="478"/>
                  <a:pt x="436" y="478"/>
                  <a:pt x="436" y="478"/>
                </a:cubicBezTo>
                <a:cubicBezTo>
                  <a:pt x="436" y="477"/>
                  <a:pt x="435" y="477"/>
                  <a:pt x="435" y="478"/>
                </a:cubicBezTo>
                <a:cubicBezTo>
                  <a:pt x="435" y="478"/>
                  <a:pt x="435" y="478"/>
                  <a:pt x="436" y="478"/>
                </a:cubicBezTo>
                <a:cubicBezTo>
                  <a:pt x="436" y="479"/>
                  <a:pt x="436" y="479"/>
                  <a:pt x="436" y="480"/>
                </a:cubicBezTo>
                <a:cubicBezTo>
                  <a:pt x="434" y="481"/>
                  <a:pt x="433" y="483"/>
                  <a:pt x="431" y="484"/>
                </a:cubicBezTo>
                <a:cubicBezTo>
                  <a:pt x="431" y="484"/>
                  <a:pt x="431" y="484"/>
                  <a:pt x="431" y="484"/>
                </a:cubicBezTo>
                <a:cubicBezTo>
                  <a:pt x="431" y="484"/>
                  <a:pt x="431" y="484"/>
                  <a:pt x="431" y="483"/>
                </a:cubicBezTo>
                <a:cubicBezTo>
                  <a:pt x="431" y="483"/>
                  <a:pt x="431" y="483"/>
                  <a:pt x="430" y="483"/>
                </a:cubicBezTo>
                <a:cubicBezTo>
                  <a:pt x="430" y="483"/>
                  <a:pt x="431" y="484"/>
                  <a:pt x="431" y="484"/>
                </a:cubicBezTo>
                <a:cubicBezTo>
                  <a:pt x="431" y="484"/>
                  <a:pt x="431" y="485"/>
                  <a:pt x="431" y="485"/>
                </a:cubicBezTo>
                <a:cubicBezTo>
                  <a:pt x="430" y="485"/>
                  <a:pt x="430" y="485"/>
                  <a:pt x="429" y="485"/>
                </a:cubicBezTo>
                <a:cubicBezTo>
                  <a:pt x="430" y="486"/>
                  <a:pt x="430" y="486"/>
                  <a:pt x="431" y="486"/>
                </a:cubicBezTo>
                <a:cubicBezTo>
                  <a:pt x="431" y="487"/>
                  <a:pt x="431" y="488"/>
                  <a:pt x="431" y="489"/>
                </a:cubicBezTo>
                <a:cubicBezTo>
                  <a:pt x="430" y="491"/>
                  <a:pt x="429" y="491"/>
                  <a:pt x="428" y="491"/>
                </a:cubicBezTo>
                <a:cubicBezTo>
                  <a:pt x="427" y="492"/>
                  <a:pt x="426" y="492"/>
                  <a:pt x="425" y="490"/>
                </a:cubicBezTo>
                <a:cubicBezTo>
                  <a:pt x="424" y="491"/>
                  <a:pt x="424" y="492"/>
                  <a:pt x="423" y="493"/>
                </a:cubicBezTo>
                <a:cubicBezTo>
                  <a:pt x="422" y="492"/>
                  <a:pt x="422" y="491"/>
                  <a:pt x="422" y="490"/>
                </a:cubicBezTo>
                <a:cubicBezTo>
                  <a:pt x="422" y="490"/>
                  <a:pt x="421" y="490"/>
                  <a:pt x="421" y="490"/>
                </a:cubicBezTo>
                <a:cubicBezTo>
                  <a:pt x="420" y="491"/>
                  <a:pt x="420" y="490"/>
                  <a:pt x="420" y="490"/>
                </a:cubicBezTo>
                <a:cubicBezTo>
                  <a:pt x="420" y="489"/>
                  <a:pt x="418" y="488"/>
                  <a:pt x="419" y="487"/>
                </a:cubicBezTo>
                <a:cubicBezTo>
                  <a:pt x="419" y="487"/>
                  <a:pt x="418" y="486"/>
                  <a:pt x="418" y="486"/>
                </a:cubicBezTo>
                <a:cubicBezTo>
                  <a:pt x="418" y="485"/>
                  <a:pt x="419" y="484"/>
                  <a:pt x="420" y="484"/>
                </a:cubicBezTo>
                <a:cubicBezTo>
                  <a:pt x="420" y="484"/>
                  <a:pt x="420" y="485"/>
                  <a:pt x="420" y="485"/>
                </a:cubicBezTo>
                <a:cubicBezTo>
                  <a:pt x="421" y="485"/>
                  <a:pt x="421" y="484"/>
                  <a:pt x="421" y="484"/>
                </a:cubicBezTo>
                <a:cubicBezTo>
                  <a:pt x="422" y="484"/>
                  <a:pt x="423" y="483"/>
                  <a:pt x="424" y="482"/>
                </a:cubicBezTo>
                <a:cubicBezTo>
                  <a:pt x="423" y="482"/>
                  <a:pt x="423" y="481"/>
                  <a:pt x="422" y="481"/>
                </a:cubicBezTo>
                <a:cubicBezTo>
                  <a:pt x="422" y="482"/>
                  <a:pt x="421" y="483"/>
                  <a:pt x="421" y="484"/>
                </a:cubicBezTo>
                <a:cubicBezTo>
                  <a:pt x="420" y="484"/>
                  <a:pt x="420" y="484"/>
                  <a:pt x="420" y="484"/>
                </a:cubicBezTo>
                <a:cubicBezTo>
                  <a:pt x="420" y="484"/>
                  <a:pt x="420" y="484"/>
                  <a:pt x="420" y="483"/>
                </a:cubicBezTo>
                <a:cubicBezTo>
                  <a:pt x="419" y="482"/>
                  <a:pt x="419" y="482"/>
                  <a:pt x="420" y="480"/>
                </a:cubicBezTo>
                <a:cubicBezTo>
                  <a:pt x="419" y="480"/>
                  <a:pt x="419" y="479"/>
                  <a:pt x="418" y="479"/>
                </a:cubicBezTo>
                <a:cubicBezTo>
                  <a:pt x="418" y="473"/>
                  <a:pt x="418" y="468"/>
                  <a:pt x="418" y="462"/>
                </a:cubicBezTo>
                <a:cubicBezTo>
                  <a:pt x="418" y="461"/>
                  <a:pt x="418" y="460"/>
                  <a:pt x="417" y="459"/>
                </a:cubicBezTo>
                <a:cubicBezTo>
                  <a:pt x="417" y="458"/>
                  <a:pt x="417" y="457"/>
                  <a:pt x="417" y="456"/>
                </a:cubicBezTo>
                <a:cubicBezTo>
                  <a:pt x="417" y="454"/>
                  <a:pt x="417" y="453"/>
                  <a:pt x="417" y="452"/>
                </a:cubicBezTo>
                <a:cubicBezTo>
                  <a:pt x="417" y="452"/>
                  <a:pt x="418" y="452"/>
                  <a:pt x="418" y="452"/>
                </a:cubicBezTo>
                <a:cubicBezTo>
                  <a:pt x="419" y="452"/>
                  <a:pt x="419" y="452"/>
                  <a:pt x="420" y="453"/>
                </a:cubicBezTo>
                <a:cubicBezTo>
                  <a:pt x="421" y="453"/>
                  <a:pt x="421" y="453"/>
                  <a:pt x="422" y="453"/>
                </a:cubicBezTo>
                <a:cubicBezTo>
                  <a:pt x="423" y="453"/>
                  <a:pt x="423" y="453"/>
                  <a:pt x="423" y="454"/>
                </a:cubicBezTo>
                <a:cubicBezTo>
                  <a:pt x="424" y="453"/>
                  <a:pt x="424" y="452"/>
                  <a:pt x="424" y="451"/>
                </a:cubicBezTo>
                <a:cubicBezTo>
                  <a:pt x="425" y="451"/>
                  <a:pt x="426" y="452"/>
                  <a:pt x="427" y="452"/>
                </a:cubicBezTo>
                <a:cubicBezTo>
                  <a:pt x="427" y="451"/>
                  <a:pt x="427" y="451"/>
                  <a:pt x="427" y="450"/>
                </a:cubicBezTo>
                <a:cubicBezTo>
                  <a:pt x="426" y="449"/>
                  <a:pt x="424" y="450"/>
                  <a:pt x="422" y="450"/>
                </a:cubicBezTo>
                <a:cubicBezTo>
                  <a:pt x="422" y="448"/>
                  <a:pt x="421" y="447"/>
                  <a:pt x="421" y="446"/>
                </a:cubicBezTo>
                <a:cubicBezTo>
                  <a:pt x="422" y="446"/>
                  <a:pt x="423" y="446"/>
                  <a:pt x="424" y="446"/>
                </a:cubicBezTo>
                <a:cubicBezTo>
                  <a:pt x="424" y="446"/>
                  <a:pt x="424" y="445"/>
                  <a:pt x="424" y="445"/>
                </a:cubicBezTo>
                <a:cubicBezTo>
                  <a:pt x="425" y="444"/>
                  <a:pt x="424" y="443"/>
                  <a:pt x="424" y="442"/>
                </a:cubicBezTo>
                <a:cubicBezTo>
                  <a:pt x="424" y="442"/>
                  <a:pt x="424" y="442"/>
                  <a:pt x="424" y="442"/>
                </a:cubicBezTo>
                <a:cubicBezTo>
                  <a:pt x="424" y="441"/>
                  <a:pt x="423" y="440"/>
                  <a:pt x="424" y="440"/>
                </a:cubicBezTo>
                <a:cubicBezTo>
                  <a:pt x="426" y="440"/>
                  <a:pt x="426" y="439"/>
                  <a:pt x="427" y="438"/>
                </a:cubicBezTo>
                <a:cubicBezTo>
                  <a:pt x="427" y="436"/>
                  <a:pt x="429" y="436"/>
                  <a:pt x="430" y="435"/>
                </a:cubicBezTo>
                <a:cubicBezTo>
                  <a:pt x="430" y="434"/>
                  <a:pt x="431" y="433"/>
                  <a:pt x="431" y="432"/>
                </a:cubicBezTo>
                <a:cubicBezTo>
                  <a:pt x="432" y="432"/>
                  <a:pt x="433" y="432"/>
                  <a:pt x="434" y="431"/>
                </a:cubicBezTo>
                <a:cubicBezTo>
                  <a:pt x="434" y="430"/>
                  <a:pt x="436" y="429"/>
                  <a:pt x="436" y="428"/>
                </a:cubicBezTo>
                <a:cubicBezTo>
                  <a:pt x="436" y="427"/>
                  <a:pt x="438" y="426"/>
                  <a:pt x="439" y="425"/>
                </a:cubicBezTo>
                <a:cubicBezTo>
                  <a:pt x="439" y="424"/>
                  <a:pt x="440" y="423"/>
                  <a:pt x="441" y="422"/>
                </a:cubicBezTo>
                <a:cubicBezTo>
                  <a:pt x="442" y="421"/>
                  <a:pt x="443" y="420"/>
                  <a:pt x="444" y="419"/>
                </a:cubicBezTo>
                <a:cubicBezTo>
                  <a:pt x="445" y="417"/>
                  <a:pt x="447" y="416"/>
                  <a:pt x="448" y="414"/>
                </a:cubicBezTo>
                <a:cubicBezTo>
                  <a:pt x="449" y="413"/>
                  <a:pt x="450" y="411"/>
                  <a:pt x="451" y="410"/>
                </a:cubicBezTo>
                <a:cubicBezTo>
                  <a:pt x="453" y="409"/>
                  <a:pt x="454" y="408"/>
                  <a:pt x="455" y="406"/>
                </a:cubicBezTo>
                <a:cubicBezTo>
                  <a:pt x="456" y="405"/>
                  <a:pt x="457" y="404"/>
                  <a:pt x="459" y="403"/>
                </a:cubicBezTo>
                <a:cubicBezTo>
                  <a:pt x="460" y="402"/>
                  <a:pt x="461" y="401"/>
                  <a:pt x="461" y="399"/>
                </a:cubicBezTo>
                <a:cubicBezTo>
                  <a:pt x="461" y="398"/>
                  <a:pt x="462" y="398"/>
                  <a:pt x="461" y="397"/>
                </a:cubicBezTo>
                <a:cubicBezTo>
                  <a:pt x="460" y="396"/>
                  <a:pt x="461" y="394"/>
                  <a:pt x="458" y="394"/>
                </a:cubicBezTo>
                <a:cubicBezTo>
                  <a:pt x="458" y="394"/>
                  <a:pt x="457" y="392"/>
                  <a:pt x="456" y="393"/>
                </a:cubicBezTo>
                <a:cubicBezTo>
                  <a:pt x="455" y="393"/>
                  <a:pt x="454" y="394"/>
                  <a:pt x="453" y="394"/>
                </a:cubicBezTo>
                <a:cubicBezTo>
                  <a:pt x="452" y="395"/>
                  <a:pt x="451" y="396"/>
                  <a:pt x="451" y="397"/>
                </a:cubicBezTo>
                <a:cubicBezTo>
                  <a:pt x="449" y="400"/>
                  <a:pt x="446" y="401"/>
                  <a:pt x="444" y="404"/>
                </a:cubicBezTo>
                <a:cubicBezTo>
                  <a:pt x="443" y="405"/>
                  <a:pt x="442" y="407"/>
                  <a:pt x="440" y="408"/>
                </a:cubicBezTo>
                <a:cubicBezTo>
                  <a:pt x="439" y="409"/>
                  <a:pt x="439" y="411"/>
                  <a:pt x="437" y="412"/>
                </a:cubicBezTo>
                <a:cubicBezTo>
                  <a:pt x="436" y="413"/>
                  <a:pt x="435" y="414"/>
                  <a:pt x="434" y="415"/>
                </a:cubicBezTo>
                <a:cubicBezTo>
                  <a:pt x="433" y="416"/>
                  <a:pt x="432" y="417"/>
                  <a:pt x="431" y="418"/>
                </a:cubicBezTo>
                <a:cubicBezTo>
                  <a:pt x="430" y="419"/>
                  <a:pt x="430" y="420"/>
                  <a:pt x="429" y="421"/>
                </a:cubicBezTo>
                <a:cubicBezTo>
                  <a:pt x="428" y="422"/>
                  <a:pt x="427" y="423"/>
                  <a:pt x="426" y="424"/>
                </a:cubicBezTo>
                <a:cubicBezTo>
                  <a:pt x="425" y="425"/>
                  <a:pt x="425" y="426"/>
                  <a:pt x="424" y="426"/>
                </a:cubicBezTo>
                <a:cubicBezTo>
                  <a:pt x="423" y="427"/>
                  <a:pt x="422" y="428"/>
                  <a:pt x="421" y="429"/>
                </a:cubicBezTo>
                <a:cubicBezTo>
                  <a:pt x="420" y="430"/>
                  <a:pt x="420" y="430"/>
                  <a:pt x="420" y="431"/>
                </a:cubicBezTo>
                <a:cubicBezTo>
                  <a:pt x="419" y="432"/>
                  <a:pt x="418" y="433"/>
                  <a:pt x="417" y="434"/>
                </a:cubicBezTo>
                <a:cubicBezTo>
                  <a:pt x="417" y="433"/>
                  <a:pt x="417" y="433"/>
                  <a:pt x="417" y="433"/>
                </a:cubicBezTo>
                <a:cubicBezTo>
                  <a:pt x="417" y="431"/>
                  <a:pt x="417" y="429"/>
                  <a:pt x="417" y="427"/>
                </a:cubicBezTo>
                <a:cubicBezTo>
                  <a:pt x="417" y="423"/>
                  <a:pt x="417" y="423"/>
                  <a:pt x="417" y="423"/>
                </a:cubicBezTo>
                <a:cubicBezTo>
                  <a:pt x="417" y="419"/>
                  <a:pt x="417" y="419"/>
                  <a:pt x="417" y="419"/>
                </a:cubicBezTo>
                <a:cubicBezTo>
                  <a:pt x="416" y="418"/>
                  <a:pt x="416" y="417"/>
                  <a:pt x="416" y="416"/>
                </a:cubicBezTo>
                <a:cubicBezTo>
                  <a:pt x="416" y="411"/>
                  <a:pt x="416" y="407"/>
                  <a:pt x="416" y="402"/>
                </a:cubicBezTo>
                <a:cubicBezTo>
                  <a:pt x="416" y="392"/>
                  <a:pt x="416" y="392"/>
                  <a:pt x="416" y="392"/>
                </a:cubicBezTo>
                <a:cubicBezTo>
                  <a:pt x="418" y="391"/>
                  <a:pt x="419" y="388"/>
                  <a:pt x="421" y="386"/>
                </a:cubicBezTo>
                <a:cubicBezTo>
                  <a:pt x="423" y="384"/>
                  <a:pt x="425" y="382"/>
                  <a:pt x="427" y="380"/>
                </a:cubicBezTo>
                <a:cubicBezTo>
                  <a:pt x="428" y="378"/>
                  <a:pt x="430" y="376"/>
                  <a:pt x="432" y="375"/>
                </a:cubicBezTo>
                <a:cubicBezTo>
                  <a:pt x="433" y="373"/>
                  <a:pt x="434" y="371"/>
                  <a:pt x="436" y="370"/>
                </a:cubicBezTo>
                <a:cubicBezTo>
                  <a:pt x="437" y="368"/>
                  <a:pt x="439" y="367"/>
                  <a:pt x="440" y="365"/>
                </a:cubicBezTo>
                <a:cubicBezTo>
                  <a:pt x="441" y="363"/>
                  <a:pt x="442" y="362"/>
                  <a:pt x="444" y="361"/>
                </a:cubicBezTo>
                <a:cubicBezTo>
                  <a:pt x="446" y="360"/>
                  <a:pt x="447" y="359"/>
                  <a:pt x="447" y="358"/>
                </a:cubicBezTo>
                <a:cubicBezTo>
                  <a:pt x="448" y="357"/>
                  <a:pt x="449" y="356"/>
                  <a:pt x="449" y="355"/>
                </a:cubicBezTo>
                <a:cubicBezTo>
                  <a:pt x="449" y="350"/>
                  <a:pt x="449" y="350"/>
                  <a:pt x="449" y="350"/>
                </a:cubicBezTo>
                <a:cubicBezTo>
                  <a:pt x="449" y="350"/>
                  <a:pt x="448" y="350"/>
                  <a:pt x="448" y="349"/>
                </a:cubicBezTo>
                <a:cubicBezTo>
                  <a:pt x="447" y="348"/>
                  <a:pt x="446" y="348"/>
                  <a:pt x="445" y="349"/>
                </a:cubicBezTo>
                <a:cubicBezTo>
                  <a:pt x="444" y="349"/>
                  <a:pt x="443" y="349"/>
                  <a:pt x="442" y="350"/>
                </a:cubicBezTo>
                <a:cubicBezTo>
                  <a:pt x="440" y="352"/>
                  <a:pt x="438" y="354"/>
                  <a:pt x="436" y="356"/>
                </a:cubicBezTo>
                <a:cubicBezTo>
                  <a:pt x="435" y="357"/>
                  <a:pt x="435" y="359"/>
                  <a:pt x="434" y="360"/>
                </a:cubicBezTo>
                <a:cubicBezTo>
                  <a:pt x="433" y="360"/>
                  <a:pt x="432" y="362"/>
                  <a:pt x="431" y="363"/>
                </a:cubicBezTo>
                <a:cubicBezTo>
                  <a:pt x="430" y="364"/>
                  <a:pt x="428" y="365"/>
                  <a:pt x="427" y="366"/>
                </a:cubicBezTo>
                <a:cubicBezTo>
                  <a:pt x="426" y="367"/>
                  <a:pt x="425" y="368"/>
                  <a:pt x="424" y="369"/>
                </a:cubicBezTo>
                <a:cubicBezTo>
                  <a:pt x="423" y="370"/>
                  <a:pt x="423" y="372"/>
                  <a:pt x="422" y="373"/>
                </a:cubicBezTo>
                <a:cubicBezTo>
                  <a:pt x="420" y="374"/>
                  <a:pt x="419" y="375"/>
                  <a:pt x="418" y="376"/>
                </a:cubicBezTo>
                <a:cubicBezTo>
                  <a:pt x="418" y="377"/>
                  <a:pt x="418" y="378"/>
                  <a:pt x="417" y="378"/>
                </a:cubicBezTo>
                <a:cubicBezTo>
                  <a:pt x="416" y="379"/>
                  <a:pt x="416" y="379"/>
                  <a:pt x="415" y="378"/>
                </a:cubicBezTo>
                <a:cubicBezTo>
                  <a:pt x="415" y="373"/>
                  <a:pt x="415" y="373"/>
                  <a:pt x="415" y="373"/>
                </a:cubicBezTo>
                <a:cubicBezTo>
                  <a:pt x="416" y="371"/>
                  <a:pt x="416" y="370"/>
                  <a:pt x="416" y="368"/>
                </a:cubicBezTo>
                <a:cubicBezTo>
                  <a:pt x="416" y="366"/>
                  <a:pt x="415" y="365"/>
                  <a:pt x="415" y="363"/>
                </a:cubicBezTo>
                <a:cubicBezTo>
                  <a:pt x="415" y="362"/>
                  <a:pt x="415" y="360"/>
                  <a:pt x="415" y="358"/>
                </a:cubicBezTo>
                <a:cubicBezTo>
                  <a:pt x="415" y="353"/>
                  <a:pt x="415" y="353"/>
                  <a:pt x="415" y="353"/>
                </a:cubicBezTo>
                <a:cubicBezTo>
                  <a:pt x="415" y="352"/>
                  <a:pt x="415" y="350"/>
                  <a:pt x="415" y="348"/>
                </a:cubicBezTo>
                <a:cubicBezTo>
                  <a:pt x="415" y="348"/>
                  <a:pt x="415" y="348"/>
                  <a:pt x="415" y="348"/>
                </a:cubicBezTo>
                <a:cubicBezTo>
                  <a:pt x="415" y="347"/>
                  <a:pt x="414" y="347"/>
                  <a:pt x="414" y="347"/>
                </a:cubicBezTo>
                <a:cubicBezTo>
                  <a:pt x="414" y="347"/>
                  <a:pt x="415" y="346"/>
                  <a:pt x="415" y="346"/>
                </a:cubicBezTo>
                <a:cubicBezTo>
                  <a:pt x="415" y="342"/>
                  <a:pt x="415" y="342"/>
                  <a:pt x="415" y="342"/>
                </a:cubicBezTo>
                <a:cubicBezTo>
                  <a:pt x="414" y="341"/>
                  <a:pt x="414" y="340"/>
                  <a:pt x="414" y="338"/>
                </a:cubicBezTo>
                <a:cubicBezTo>
                  <a:pt x="415" y="337"/>
                  <a:pt x="416" y="337"/>
                  <a:pt x="416" y="335"/>
                </a:cubicBezTo>
                <a:cubicBezTo>
                  <a:pt x="417" y="334"/>
                  <a:pt x="418" y="334"/>
                  <a:pt x="419" y="333"/>
                </a:cubicBezTo>
                <a:cubicBezTo>
                  <a:pt x="419" y="332"/>
                  <a:pt x="420" y="331"/>
                  <a:pt x="421" y="331"/>
                </a:cubicBezTo>
                <a:cubicBezTo>
                  <a:pt x="421" y="331"/>
                  <a:pt x="422" y="331"/>
                  <a:pt x="422" y="331"/>
                </a:cubicBezTo>
                <a:cubicBezTo>
                  <a:pt x="422" y="330"/>
                  <a:pt x="422" y="329"/>
                  <a:pt x="422" y="329"/>
                </a:cubicBezTo>
                <a:cubicBezTo>
                  <a:pt x="424" y="328"/>
                  <a:pt x="425" y="326"/>
                  <a:pt x="426" y="325"/>
                </a:cubicBezTo>
                <a:cubicBezTo>
                  <a:pt x="428" y="324"/>
                  <a:pt x="429" y="323"/>
                  <a:pt x="430" y="321"/>
                </a:cubicBezTo>
                <a:cubicBezTo>
                  <a:pt x="431" y="319"/>
                  <a:pt x="433" y="318"/>
                  <a:pt x="434" y="316"/>
                </a:cubicBezTo>
                <a:cubicBezTo>
                  <a:pt x="434" y="316"/>
                  <a:pt x="434" y="315"/>
                  <a:pt x="434" y="314"/>
                </a:cubicBezTo>
                <a:cubicBezTo>
                  <a:pt x="434" y="314"/>
                  <a:pt x="435" y="314"/>
                  <a:pt x="435" y="313"/>
                </a:cubicBezTo>
                <a:cubicBezTo>
                  <a:pt x="434" y="313"/>
                  <a:pt x="434" y="312"/>
                  <a:pt x="434" y="311"/>
                </a:cubicBezTo>
                <a:cubicBezTo>
                  <a:pt x="434" y="311"/>
                  <a:pt x="433" y="311"/>
                  <a:pt x="433" y="311"/>
                </a:cubicBezTo>
                <a:cubicBezTo>
                  <a:pt x="433" y="311"/>
                  <a:pt x="433" y="311"/>
                  <a:pt x="432" y="311"/>
                </a:cubicBezTo>
                <a:cubicBezTo>
                  <a:pt x="432" y="311"/>
                  <a:pt x="431" y="311"/>
                  <a:pt x="431" y="310"/>
                </a:cubicBezTo>
                <a:cubicBezTo>
                  <a:pt x="430" y="310"/>
                  <a:pt x="430" y="311"/>
                  <a:pt x="429" y="311"/>
                </a:cubicBezTo>
                <a:cubicBezTo>
                  <a:pt x="429" y="311"/>
                  <a:pt x="429" y="311"/>
                  <a:pt x="428" y="311"/>
                </a:cubicBezTo>
                <a:cubicBezTo>
                  <a:pt x="428" y="311"/>
                  <a:pt x="427" y="312"/>
                  <a:pt x="427" y="312"/>
                </a:cubicBezTo>
                <a:cubicBezTo>
                  <a:pt x="427" y="313"/>
                  <a:pt x="426" y="314"/>
                  <a:pt x="426" y="315"/>
                </a:cubicBezTo>
                <a:cubicBezTo>
                  <a:pt x="425" y="315"/>
                  <a:pt x="424" y="316"/>
                  <a:pt x="423" y="317"/>
                </a:cubicBezTo>
                <a:cubicBezTo>
                  <a:pt x="422" y="318"/>
                  <a:pt x="421" y="319"/>
                  <a:pt x="420" y="320"/>
                </a:cubicBezTo>
                <a:cubicBezTo>
                  <a:pt x="420" y="320"/>
                  <a:pt x="420" y="320"/>
                  <a:pt x="420" y="321"/>
                </a:cubicBezTo>
                <a:cubicBezTo>
                  <a:pt x="420" y="322"/>
                  <a:pt x="419" y="322"/>
                  <a:pt x="419" y="322"/>
                </a:cubicBezTo>
                <a:cubicBezTo>
                  <a:pt x="418" y="323"/>
                  <a:pt x="417" y="323"/>
                  <a:pt x="417" y="324"/>
                </a:cubicBezTo>
                <a:cubicBezTo>
                  <a:pt x="416" y="324"/>
                  <a:pt x="415" y="325"/>
                  <a:pt x="415" y="326"/>
                </a:cubicBezTo>
                <a:cubicBezTo>
                  <a:pt x="414" y="325"/>
                  <a:pt x="414" y="324"/>
                  <a:pt x="414" y="324"/>
                </a:cubicBezTo>
                <a:cubicBezTo>
                  <a:pt x="414" y="319"/>
                  <a:pt x="414" y="315"/>
                  <a:pt x="414" y="311"/>
                </a:cubicBezTo>
                <a:cubicBezTo>
                  <a:pt x="414" y="310"/>
                  <a:pt x="414" y="309"/>
                  <a:pt x="413" y="308"/>
                </a:cubicBezTo>
                <a:cubicBezTo>
                  <a:pt x="413" y="307"/>
                  <a:pt x="413" y="306"/>
                  <a:pt x="414" y="305"/>
                </a:cubicBezTo>
                <a:cubicBezTo>
                  <a:pt x="414" y="305"/>
                  <a:pt x="414" y="304"/>
                  <a:pt x="414" y="304"/>
                </a:cubicBezTo>
                <a:cubicBezTo>
                  <a:pt x="413" y="303"/>
                  <a:pt x="413" y="302"/>
                  <a:pt x="413" y="301"/>
                </a:cubicBezTo>
                <a:cubicBezTo>
                  <a:pt x="413" y="300"/>
                  <a:pt x="413" y="299"/>
                  <a:pt x="414" y="299"/>
                </a:cubicBezTo>
                <a:cubicBezTo>
                  <a:pt x="414" y="298"/>
                  <a:pt x="414" y="298"/>
                  <a:pt x="414" y="297"/>
                </a:cubicBezTo>
                <a:cubicBezTo>
                  <a:pt x="413" y="297"/>
                  <a:pt x="413" y="296"/>
                  <a:pt x="413" y="295"/>
                </a:cubicBezTo>
                <a:cubicBezTo>
                  <a:pt x="413" y="289"/>
                  <a:pt x="413" y="282"/>
                  <a:pt x="413" y="276"/>
                </a:cubicBezTo>
                <a:cubicBezTo>
                  <a:pt x="412" y="275"/>
                  <a:pt x="411" y="274"/>
                  <a:pt x="410" y="273"/>
                </a:cubicBezTo>
                <a:cubicBezTo>
                  <a:pt x="408" y="272"/>
                  <a:pt x="407" y="273"/>
                  <a:pt x="406" y="273"/>
                </a:cubicBezTo>
                <a:cubicBezTo>
                  <a:pt x="406" y="273"/>
                  <a:pt x="405" y="276"/>
                  <a:pt x="405" y="276"/>
                </a:cubicBezTo>
                <a:cubicBezTo>
                  <a:pt x="405" y="278"/>
                  <a:pt x="405" y="280"/>
                  <a:pt x="405" y="282"/>
                </a:cubicBezTo>
                <a:cubicBezTo>
                  <a:pt x="405" y="286"/>
                  <a:pt x="405" y="290"/>
                  <a:pt x="405" y="294"/>
                </a:cubicBezTo>
                <a:cubicBezTo>
                  <a:pt x="405" y="296"/>
                  <a:pt x="405" y="297"/>
                  <a:pt x="404" y="298"/>
                </a:cubicBezTo>
                <a:cubicBezTo>
                  <a:pt x="403" y="299"/>
                  <a:pt x="404" y="300"/>
                  <a:pt x="404" y="301"/>
                </a:cubicBezTo>
                <a:cubicBezTo>
                  <a:pt x="404" y="308"/>
                  <a:pt x="404" y="316"/>
                  <a:pt x="404" y="324"/>
                </a:cubicBezTo>
                <a:cubicBezTo>
                  <a:pt x="404" y="325"/>
                  <a:pt x="404" y="326"/>
                  <a:pt x="403" y="326"/>
                </a:cubicBezTo>
                <a:cubicBezTo>
                  <a:pt x="403" y="326"/>
                  <a:pt x="402" y="325"/>
                  <a:pt x="402" y="325"/>
                </a:cubicBezTo>
                <a:cubicBezTo>
                  <a:pt x="401" y="324"/>
                  <a:pt x="401" y="324"/>
                  <a:pt x="400" y="323"/>
                </a:cubicBezTo>
                <a:cubicBezTo>
                  <a:pt x="400" y="323"/>
                  <a:pt x="399" y="322"/>
                  <a:pt x="399" y="321"/>
                </a:cubicBezTo>
                <a:cubicBezTo>
                  <a:pt x="398" y="320"/>
                  <a:pt x="397" y="320"/>
                  <a:pt x="397" y="319"/>
                </a:cubicBezTo>
                <a:cubicBezTo>
                  <a:pt x="396" y="318"/>
                  <a:pt x="395" y="317"/>
                  <a:pt x="394" y="316"/>
                </a:cubicBezTo>
                <a:cubicBezTo>
                  <a:pt x="393" y="315"/>
                  <a:pt x="392" y="314"/>
                  <a:pt x="392" y="313"/>
                </a:cubicBezTo>
                <a:cubicBezTo>
                  <a:pt x="391" y="312"/>
                  <a:pt x="390" y="311"/>
                  <a:pt x="388" y="311"/>
                </a:cubicBezTo>
                <a:cubicBezTo>
                  <a:pt x="388" y="311"/>
                  <a:pt x="387" y="310"/>
                  <a:pt x="386" y="310"/>
                </a:cubicBezTo>
                <a:cubicBezTo>
                  <a:pt x="386" y="311"/>
                  <a:pt x="385" y="311"/>
                  <a:pt x="384" y="311"/>
                </a:cubicBezTo>
                <a:cubicBezTo>
                  <a:pt x="383" y="312"/>
                  <a:pt x="384" y="313"/>
                  <a:pt x="383" y="314"/>
                </a:cubicBezTo>
                <a:cubicBezTo>
                  <a:pt x="383" y="314"/>
                  <a:pt x="383" y="315"/>
                  <a:pt x="383" y="315"/>
                </a:cubicBezTo>
                <a:cubicBezTo>
                  <a:pt x="384" y="316"/>
                  <a:pt x="384" y="317"/>
                  <a:pt x="385" y="318"/>
                </a:cubicBezTo>
                <a:cubicBezTo>
                  <a:pt x="386" y="319"/>
                  <a:pt x="388" y="320"/>
                  <a:pt x="388" y="322"/>
                </a:cubicBezTo>
                <a:cubicBezTo>
                  <a:pt x="389" y="323"/>
                  <a:pt x="391" y="324"/>
                  <a:pt x="392" y="325"/>
                </a:cubicBezTo>
                <a:cubicBezTo>
                  <a:pt x="393" y="327"/>
                  <a:pt x="395" y="328"/>
                  <a:pt x="395" y="329"/>
                </a:cubicBezTo>
                <a:cubicBezTo>
                  <a:pt x="397" y="332"/>
                  <a:pt x="400" y="334"/>
                  <a:pt x="403" y="337"/>
                </a:cubicBezTo>
                <a:cubicBezTo>
                  <a:pt x="403" y="352"/>
                  <a:pt x="403" y="352"/>
                  <a:pt x="403" y="352"/>
                </a:cubicBezTo>
                <a:cubicBezTo>
                  <a:pt x="403" y="356"/>
                  <a:pt x="403" y="359"/>
                  <a:pt x="403" y="363"/>
                </a:cubicBezTo>
                <a:cubicBezTo>
                  <a:pt x="403" y="364"/>
                  <a:pt x="403" y="366"/>
                  <a:pt x="402" y="367"/>
                </a:cubicBezTo>
                <a:cubicBezTo>
                  <a:pt x="402" y="367"/>
                  <a:pt x="402" y="368"/>
                  <a:pt x="402" y="368"/>
                </a:cubicBezTo>
                <a:cubicBezTo>
                  <a:pt x="402" y="371"/>
                  <a:pt x="402" y="374"/>
                  <a:pt x="402" y="377"/>
                </a:cubicBezTo>
                <a:cubicBezTo>
                  <a:pt x="401" y="378"/>
                  <a:pt x="400" y="377"/>
                  <a:pt x="400" y="376"/>
                </a:cubicBezTo>
                <a:cubicBezTo>
                  <a:pt x="399" y="376"/>
                  <a:pt x="399" y="375"/>
                  <a:pt x="398" y="375"/>
                </a:cubicBezTo>
                <a:cubicBezTo>
                  <a:pt x="397" y="374"/>
                  <a:pt x="397" y="373"/>
                  <a:pt x="397" y="373"/>
                </a:cubicBezTo>
                <a:cubicBezTo>
                  <a:pt x="395" y="372"/>
                  <a:pt x="394" y="370"/>
                  <a:pt x="393" y="369"/>
                </a:cubicBezTo>
                <a:cubicBezTo>
                  <a:pt x="392" y="368"/>
                  <a:pt x="391" y="367"/>
                  <a:pt x="390" y="366"/>
                </a:cubicBezTo>
                <a:cubicBezTo>
                  <a:pt x="390" y="365"/>
                  <a:pt x="389" y="365"/>
                  <a:pt x="388" y="365"/>
                </a:cubicBezTo>
                <a:cubicBezTo>
                  <a:pt x="387" y="364"/>
                  <a:pt x="387" y="362"/>
                  <a:pt x="386" y="362"/>
                </a:cubicBezTo>
                <a:cubicBezTo>
                  <a:pt x="385" y="361"/>
                  <a:pt x="384" y="360"/>
                  <a:pt x="383" y="359"/>
                </a:cubicBezTo>
                <a:cubicBezTo>
                  <a:pt x="382" y="358"/>
                  <a:pt x="381" y="357"/>
                  <a:pt x="381" y="356"/>
                </a:cubicBezTo>
                <a:cubicBezTo>
                  <a:pt x="380" y="355"/>
                  <a:pt x="379" y="354"/>
                  <a:pt x="378" y="353"/>
                </a:cubicBezTo>
                <a:cubicBezTo>
                  <a:pt x="377" y="352"/>
                  <a:pt x="377" y="351"/>
                  <a:pt x="376" y="350"/>
                </a:cubicBezTo>
                <a:cubicBezTo>
                  <a:pt x="376" y="349"/>
                  <a:pt x="376" y="349"/>
                  <a:pt x="375" y="349"/>
                </a:cubicBezTo>
                <a:cubicBezTo>
                  <a:pt x="374" y="349"/>
                  <a:pt x="373" y="349"/>
                  <a:pt x="373" y="348"/>
                </a:cubicBezTo>
                <a:cubicBezTo>
                  <a:pt x="373" y="348"/>
                  <a:pt x="372" y="348"/>
                  <a:pt x="372" y="348"/>
                </a:cubicBezTo>
                <a:cubicBezTo>
                  <a:pt x="371" y="349"/>
                  <a:pt x="369" y="349"/>
                  <a:pt x="369" y="351"/>
                </a:cubicBezTo>
                <a:cubicBezTo>
                  <a:pt x="369" y="351"/>
                  <a:pt x="369" y="351"/>
                  <a:pt x="369" y="351"/>
                </a:cubicBezTo>
                <a:cubicBezTo>
                  <a:pt x="368" y="352"/>
                  <a:pt x="367" y="353"/>
                  <a:pt x="368" y="353"/>
                </a:cubicBezTo>
                <a:cubicBezTo>
                  <a:pt x="368" y="354"/>
                  <a:pt x="368" y="355"/>
                  <a:pt x="369" y="356"/>
                </a:cubicBezTo>
                <a:cubicBezTo>
                  <a:pt x="369" y="356"/>
                  <a:pt x="369" y="356"/>
                  <a:pt x="369" y="356"/>
                </a:cubicBezTo>
                <a:cubicBezTo>
                  <a:pt x="371" y="358"/>
                  <a:pt x="373" y="359"/>
                  <a:pt x="374" y="361"/>
                </a:cubicBezTo>
                <a:cubicBezTo>
                  <a:pt x="375" y="363"/>
                  <a:pt x="377" y="364"/>
                  <a:pt x="378" y="366"/>
                </a:cubicBezTo>
                <a:cubicBezTo>
                  <a:pt x="379" y="367"/>
                  <a:pt x="380" y="369"/>
                  <a:pt x="382" y="370"/>
                </a:cubicBezTo>
                <a:cubicBezTo>
                  <a:pt x="383" y="372"/>
                  <a:pt x="385" y="373"/>
                  <a:pt x="386" y="375"/>
                </a:cubicBezTo>
                <a:cubicBezTo>
                  <a:pt x="387" y="376"/>
                  <a:pt x="389" y="378"/>
                  <a:pt x="390" y="379"/>
                </a:cubicBezTo>
                <a:cubicBezTo>
                  <a:pt x="391" y="380"/>
                  <a:pt x="391" y="381"/>
                  <a:pt x="392" y="382"/>
                </a:cubicBezTo>
                <a:cubicBezTo>
                  <a:pt x="393" y="383"/>
                  <a:pt x="394" y="384"/>
                  <a:pt x="395" y="384"/>
                </a:cubicBezTo>
                <a:cubicBezTo>
                  <a:pt x="396" y="385"/>
                  <a:pt x="397" y="386"/>
                  <a:pt x="397" y="387"/>
                </a:cubicBezTo>
                <a:cubicBezTo>
                  <a:pt x="398" y="388"/>
                  <a:pt x="398" y="389"/>
                  <a:pt x="399" y="390"/>
                </a:cubicBezTo>
                <a:cubicBezTo>
                  <a:pt x="400" y="391"/>
                  <a:pt x="401" y="392"/>
                  <a:pt x="402" y="392"/>
                </a:cubicBezTo>
                <a:cubicBezTo>
                  <a:pt x="402" y="400"/>
                  <a:pt x="402" y="408"/>
                  <a:pt x="402" y="417"/>
                </a:cubicBezTo>
                <a:cubicBezTo>
                  <a:pt x="402" y="418"/>
                  <a:pt x="400" y="419"/>
                  <a:pt x="401" y="421"/>
                </a:cubicBezTo>
                <a:cubicBezTo>
                  <a:pt x="401" y="422"/>
                  <a:pt x="401" y="424"/>
                  <a:pt x="401" y="426"/>
                </a:cubicBezTo>
                <a:cubicBezTo>
                  <a:pt x="401" y="430"/>
                  <a:pt x="401" y="430"/>
                  <a:pt x="401" y="430"/>
                </a:cubicBezTo>
                <a:cubicBezTo>
                  <a:pt x="400" y="431"/>
                  <a:pt x="400" y="431"/>
                  <a:pt x="399" y="431"/>
                </a:cubicBezTo>
                <a:cubicBezTo>
                  <a:pt x="398" y="431"/>
                  <a:pt x="398" y="430"/>
                  <a:pt x="398" y="429"/>
                </a:cubicBezTo>
                <a:cubicBezTo>
                  <a:pt x="399" y="428"/>
                  <a:pt x="399" y="428"/>
                  <a:pt x="397" y="428"/>
                </a:cubicBezTo>
                <a:cubicBezTo>
                  <a:pt x="397" y="428"/>
                  <a:pt x="397" y="427"/>
                  <a:pt x="396" y="427"/>
                </a:cubicBezTo>
                <a:cubicBezTo>
                  <a:pt x="395" y="427"/>
                  <a:pt x="394" y="426"/>
                  <a:pt x="393" y="425"/>
                </a:cubicBezTo>
                <a:cubicBezTo>
                  <a:pt x="392" y="424"/>
                  <a:pt x="391" y="424"/>
                  <a:pt x="391" y="423"/>
                </a:cubicBezTo>
                <a:cubicBezTo>
                  <a:pt x="390" y="422"/>
                  <a:pt x="389" y="421"/>
                  <a:pt x="388" y="420"/>
                </a:cubicBezTo>
                <a:cubicBezTo>
                  <a:pt x="388" y="419"/>
                  <a:pt x="387" y="419"/>
                  <a:pt x="386" y="418"/>
                </a:cubicBezTo>
                <a:cubicBezTo>
                  <a:pt x="385" y="417"/>
                  <a:pt x="383" y="416"/>
                  <a:pt x="383" y="414"/>
                </a:cubicBezTo>
                <a:cubicBezTo>
                  <a:pt x="382" y="413"/>
                  <a:pt x="380" y="412"/>
                  <a:pt x="380" y="410"/>
                </a:cubicBezTo>
                <a:cubicBezTo>
                  <a:pt x="380" y="410"/>
                  <a:pt x="379" y="409"/>
                  <a:pt x="378" y="409"/>
                </a:cubicBezTo>
                <a:cubicBezTo>
                  <a:pt x="376" y="406"/>
                  <a:pt x="373" y="404"/>
                  <a:pt x="371" y="401"/>
                </a:cubicBezTo>
                <a:cubicBezTo>
                  <a:pt x="370" y="400"/>
                  <a:pt x="369" y="400"/>
                  <a:pt x="368" y="398"/>
                </a:cubicBezTo>
                <a:cubicBezTo>
                  <a:pt x="368" y="397"/>
                  <a:pt x="367" y="397"/>
                  <a:pt x="366" y="396"/>
                </a:cubicBezTo>
                <a:cubicBezTo>
                  <a:pt x="366" y="395"/>
                  <a:pt x="365" y="395"/>
                  <a:pt x="365" y="394"/>
                </a:cubicBezTo>
                <a:cubicBezTo>
                  <a:pt x="363" y="394"/>
                  <a:pt x="362" y="392"/>
                  <a:pt x="360" y="394"/>
                </a:cubicBezTo>
                <a:cubicBezTo>
                  <a:pt x="359" y="394"/>
                  <a:pt x="359" y="394"/>
                  <a:pt x="358" y="394"/>
                </a:cubicBezTo>
                <a:cubicBezTo>
                  <a:pt x="358" y="394"/>
                  <a:pt x="357" y="394"/>
                  <a:pt x="357" y="394"/>
                </a:cubicBezTo>
                <a:cubicBezTo>
                  <a:pt x="357" y="395"/>
                  <a:pt x="357" y="396"/>
                  <a:pt x="356" y="397"/>
                </a:cubicBezTo>
                <a:cubicBezTo>
                  <a:pt x="356" y="397"/>
                  <a:pt x="356" y="398"/>
                  <a:pt x="356" y="398"/>
                </a:cubicBezTo>
                <a:cubicBezTo>
                  <a:pt x="357" y="399"/>
                  <a:pt x="357" y="400"/>
                  <a:pt x="357" y="401"/>
                </a:cubicBezTo>
                <a:cubicBezTo>
                  <a:pt x="357" y="401"/>
                  <a:pt x="358" y="401"/>
                  <a:pt x="358" y="402"/>
                </a:cubicBezTo>
                <a:cubicBezTo>
                  <a:pt x="359" y="403"/>
                  <a:pt x="361" y="404"/>
                  <a:pt x="362" y="406"/>
                </a:cubicBezTo>
                <a:cubicBezTo>
                  <a:pt x="363" y="407"/>
                  <a:pt x="365" y="408"/>
                  <a:pt x="366" y="410"/>
                </a:cubicBezTo>
                <a:cubicBezTo>
                  <a:pt x="367" y="412"/>
                  <a:pt x="368" y="413"/>
                  <a:pt x="370" y="414"/>
                </a:cubicBezTo>
                <a:cubicBezTo>
                  <a:pt x="371" y="416"/>
                  <a:pt x="372" y="417"/>
                  <a:pt x="374" y="418"/>
                </a:cubicBezTo>
                <a:cubicBezTo>
                  <a:pt x="374" y="419"/>
                  <a:pt x="374" y="420"/>
                  <a:pt x="376" y="421"/>
                </a:cubicBezTo>
                <a:cubicBezTo>
                  <a:pt x="376" y="422"/>
                  <a:pt x="377" y="423"/>
                  <a:pt x="377" y="424"/>
                </a:cubicBezTo>
                <a:cubicBezTo>
                  <a:pt x="377" y="424"/>
                  <a:pt x="378" y="425"/>
                  <a:pt x="378" y="425"/>
                </a:cubicBezTo>
                <a:cubicBezTo>
                  <a:pt x="380" y="425"/>
                  <a:pt x="381" y="427"/>
                  <a:pt x="383" y="428"/>
                </a:cubicBezTo>
                <a:cubicBezTo>
                  <a:pt x="383" y="429"/>
                  <a:pt x="384" y="430"/>
                  <a:pt x="384" y="431"/>
                </a:cubicBezTo>
                <a:cubicBezTo>
                  <a:pt x="385" y="432"/>
                  <a:pt x="386" y="432"/>
                  <a:pt x="387" y="433"/>
                </a:cubicBezTo>
                <a:cubicBezTo>
                  <a:pt x="387" y="434"/>
                  <a:pt x="388" y="435"/>
                  <a:pt x="389" y="435"/>
                </a:cubicBezTo>
                <a:cubicBezTo>
                  <a:pt x="390" y="439"/>
                  <a:pt x="393" y="441"/>
                  <a:pt x="396" y="443"/>
                </a:cubicBezTo>
                <a:cubicBezTo>
                  <a:pt x="398" y="445"/>
                  <a:pt x="398" y="447"/>
                  <a:pt x="400" y="449"/>
                </a:cubicBezTo>
                <a:cubicBezTo>
                  <a:pt x="400" y="449"/>
                  <a:pt x="400" y="449"/>
                  <a:pt x="400" y="449"/>
                </a:cubicBezTo>
                <a:cubicBezTo>
                  <a:pt x="400" y="450"/>
                  <a:pt x="400" y="451"/>
                  <a:pt x="400" y="451"/>
                </a:cubicBezTo>
                <a:cubicBezTo>
                  <a:pt x="399" y="452"/>
                  <a:pt x="399" y="452"/>
                  <a:pt x="398" y="452"/>
                </a:cubicBezTo>
                <a:cubicBezTo>
                  <a:pt x="398" y="453"/>
                  <a:pt x="399" y="453"/>
                  <a:pt x="400" y="454"/>
                </a:cubicBezTo>
                <a:cubicBezTo>
                  <a:pt x="400" y="456"/>
                  <a:pt x="400" y="458"/>
                  <a:pt x="400" y="460"/>
                </a:cubicBezTo>
                <a:cubicBezTo>
                  <a:pt x="400" y="461"/>
                  <a:pt x="400" y="461"/>
                  <a:pt x="399" y="463"/>
                </a:cubicBezTo>
                <a:cubicBezTo>
                  <a:pt x="399" y="463"/>
                  <a:pt x="398" y="463"/>
                  <a:pt x="398" y="463"/>
                </a:cubicBezTo>
                <a:cubicBezTo>
                  <a:pt x="398" y="464"/>
                  <a:pt x="398" y="464"/>
                  <a:pt x="399" y="464"/>
                </a:cubicBezTo>
                <a:cubicBezTo>
                  <a:pt x="399" y="465"/>
                  <a:pt x="399" y="465"/>
                  <a:pt x="399" y="466"/>
                </a:cubicBezTo>
                <a:cubicBezTo>
                  <a:pt x="400" y="466"/>
                  <a:pt x="400" y="466"/>
                  <a:pt x="400" y="467"/>
                </a:cubicBezTo>
                <a:cubicBezTo>
                  <a:pt x="400" y="468"/>
                  <a:pt x="400" y="470"/>
                  <a:pt x="400" y="472"/>
                </a:cubicBezTo>
                <a:cubicBezTo>
                  <a:pt x="400" y="472"/>
                  <a:pt x="399" y="472"/>
                  <a:pt x="399" y="473"/>
                </a:cubicBezTo>
                <a:cubicBezTo>
                  <a:pt x="399" y="474"/>
                  <a:pt x="399" y="475"/>
                  <a:pt x="398" y="476"/>
                </a:cubicBezTo>
                <a:cubicBezTo>
                  <a:pt x="397" y="477"/>
                  <a:pt x="399" y="477"/>
                  <a:pt x="399" y="478"/>
                </a:cubicBezTo>
                <a:cubicBezTo>
                  <a:pt x="399" y="480"/>
                  <a:pt x="399" y="481"/>
                  <a:pt x="399" y="483"/>
                </a:cubicBezTo>
                <a:cubicBezTo>
                  <a:pt x="399" y="483"/>
                  <a:pt x="399" y="484"/>
                  <a:pt x="398" y="484"/>
                </a:cubicBezTo>
                <a:cubicBezTo>
                  <a:pt x="398" y="484"/>
                  <a:pt x="398" y="483"/>
                  <a:pt x="397" y="483"/>
                </a:cubicBezTo>
                <a:cubicBezTo>
                  <a:pt x="397" y="485"/>
                  <a:pt x="397" y="485"/>
                  <a:pt x="399" y="485"/>
                </a:cubicBezTo>
                <a:cubicBezTo>
                  <a:pt x="399" y="486"/>
                  <a:pt x="399" y="488"/>
                  <a:pt x="399" y="489"/>
                </a:cubicBezTo>
                <a:cubicBezTo>
                  <a:pt x="400" y="490"/>
                  <a:pt x="400" y="490"/>
                  <a:pt x="401" y="489"/>
                </a:cubicBezTo>
                <a:cubicBezTo>
                  <a:pt x="401" y="488"/>
                  <a:pt x="401" y="487"/>
                  <a:pt x="403" y="487"/>
                </a:cubicBezTo>
                <a:cubicBezTo>
                  <a:pt x="403" y="487"/>
                  <a:pt x="404" y="486"/>
                  <a:pt x="404" y="486"/>
                </a:cubicBezTo>
                <a:cubicBezTo>
                  <a:pt x="406" y="484"/>
                  <a:pt x="407" y="484"/>
                  <a:pt x="410" y="484"/>
                </a:cubicBezTo>
                <a:cubicBezTo>
                  <a:pt x="411" y="484"/>
                  <a:pt x="411" y="486"/>
                  <a:pt x="412" y="486"/>
                </a:cubicBezTo>
                <a:cubicBezTo>
                  <a:pt x="412" y="486"/>
                  <a:pt x="412" y="487"/>
                  <a:pt x="413" y="487"/>
                </a:cubicBezTo>
                <a:cubicBezTo>
                  <a:pt x="413" y="488"/>
                  <a:pt x="413" y="488"/>
                  <a:pt x="413" y="488"/>
                </a:cubicBezTo>
                <a:cubicBezTo>
                  <a:pt x="410" y="488"/>
                  <a:pt x="410" y="488"/>
                  <a:pt x="410" y="488"/>
                </a:cubicBezTo>
                <a:cubicBezTo>
                  <a:pt x="410" y="488"/>
                  <a:pt x="410" y="488"/>
                  <a:pt x="410" y="488"/>
                </a:cubicBezTo>
                <a:cubicBezTo>
                  <a:pt x="410" y="488"/>
                  <a:pt x="410" y="487"/>
                  <a:pt x="410" y="487"/>
                </a:cubicBezTo>
                <a:cubicBezTo>
                  <a:pt x="410" y="487"/>
                  <a:pt x="410" y="487"/>
                  <a:pt x="409" y="487"/>
                </a:cubicBezTo>
                <a:cubicBezTo>
                  <a:pt x="409" y="487"/>
                  <a:pt x="410" y="488"/>
                  <a:pt x="410" y="488"/>
                </a:cubicBezTo>
                <a:cubicBezTo>
                  <a:pt x="410" y="488"/>
                  <a:pt x="410" y="488"/>
                  <a:pt x="410" y="488"/>
                </a:cubicBezTo>
                <a:cubicBezTo>
                  <a:pt x="411" y="489"/>
                  <a:pt x="411" y="490"/>
                  <a:pt x="411" y="491"/>
                </a:cubicBezTo>
                <a:cubicBezTo>
                  <a:pt x="411" y="491"/>
                  <a:pt x="411" y="491"/>
                  <a:pt x="411" y="491"/>
                </a:cubicBezTo>
                <a:cubicBezTo>
                  <a:pt x="411" y="490"/>
                  <a:pt x="411" y="490"/>
                  <a:pt x="411" y="491"/>
                </a:cubicBezTo>
                <a:cubicBezTo>
                  <a:pt x="411" y="491"/>
                  <a:pt x="410" y="491"/>
                  <a:pt x="411" y="491"/>
                </a:cubicBezTo>
                <a:cubicBezTo>
                  <a:pt x="411" y="491"/>
                  <a:pt x="411" y="491"/>
                  <a:pt x="411" y="491"/>
                </a:cubicBezTo>
                <a:cubicBezTo>
                  <a:pt x="412" y="490"/>
                  <a:pt x="412" y="491"/>
                  <a:pt x="412" y="492"/>
                </a:cubicBezTo>
                <a:cubicBezTo>
                  <a:pt x="412" y="492"/>
                  <a:pt x="411" y="493"/>
                  <a:pt x="411" y="494"/>
                </a:cubicBezTo>
                <a:cubicBezTo>
                  <a:pt x="411" y="495"/>
                  <a:pt x="412" y="495"/>
                  <a:pt x="412" y="495"/>
                </a:cubicBezTo>
                <a:cubicBezTo>
                  <a:pt x="412" y="495"/>
                  <a:pt x="412" y="494"/>
                  <a:pt x="412" y="494"/>
                </a:cubicBezTo>
                <a:cubicBezTo>
                  <a:pt x="412" y="494"/>
                  <a:pt x="413" y="494"/>
                  <a:pt x="413" y="494"/>
                </a:cubicBezTo>
                <a:cubicBezTo>
                  <a:pt x="413" y="494"/>
                  <a:pt x="413" y="494"/>
                  <a:pt x="413" y="494"/>
                </a:cubicBezTo>
                <a:cubicBezTo>
                  <a:pt x="413" y="494"/>
                  <a:pt x="413" y="494"/>
                  <a:pt x="413" y="494"/>
                </a:cubicBezTo>
                <a:cubicBezTo>
                  <a:pt x="413" y="496"/>
                  <a:pt x="413" y="496"/>
                  <a:pt x="413" y="496"/>
                </a:cubicBezTo>
                <a:cubicBezTo>
                  <a:pt x="417" y="496"/>
                  <a:pt x="417" y="496"/>
                  <a:pt x="418" y="495"/>
                </a:cubicBezTo>
                <a:cubicBezTo>
                  <a:pt x="418" y="496"/>
                  <a:pt x="419" y="496"/>
                  <a:pt x="419" y="496"/>
                </a:cubicBezTo>
                <a:cubicBezTo>
                  <a:pt x="419" y="498"/>
                  <a:pt x="419" y="499"/>
                  <a:pt x="419" y="501"/>
                </a:cubicBezTo>
                <a:cubicBezTo>
                  <a:pt x="419" y="502"/>
                  <a:pt x="418" y="502"/>
                  <a:pt x="418" y="503"/>
                </a:cubicBezTo>
                <a:cubicBezTo>
                  <a:pt x="418" y="504"/>
                  <a:pt x="419" y="504"/>
                  <a:pt x="419" y="505"/>
                </a:cubicBezTo>
                <a:cubicBezTo>
                  <a:pt x="419" y="506"/>
                  <a:pt x="419" y="507"/>
                  <a:pt x="419" y="508"/>
                </a:cubicBezTo>
                <a:cubicBezTo>
                  <a:pt x="419" y="513"/>
                  <a:pt x="419" y="517"/>
                  <a:pt x="419" y="522"/>
                </a:cubicBezTo>
                <a:cubicBezTo>
                  <a:pt x="419" y="523"/>
                  <a:pt x="419" y="523"/>
                  <a:pt x="420" y="524"/>
                </a:cubicBezTo>
                <a:cubicBezTo>
                  <a:pt x="420" y="525"/>
                  <a:pt x="419" y="526"/>
                  <a:pt x="419" y="526"/>
                </a:cubicBezTo>
                <a:cubicBezTo>
                  <a:pt x="419" y="527"/>
                  <a:pt x="420" y="527"/>
                  <a:pt x="419" y="528"/>
                </a:cubicBezTo>
                <a:cubicBezTo>
                  <a:pt x="419" y="529"/>
                  <a:pt x="419" y="529"/>
                  <a:pt x="419" y="530"/>
                </a:cubicBezTo>
                <a:cubicBezTo>
                  <a:pt x="419" y="532"/>
                  <a:pt x="419" y="533"/>
                  <a:pt x="419" y="535"/>
                </a:cubicBezTo>
                <a:cubicBezTo>
                  <a:pt x="419" y="537"/>
                  <a:pt x="420" y="538"/>
                  <a:pt x="420" y="540"/>
                </a:cubicBezTo>
                <a:cubicBezTo>
                  <a:pt x="420" y="542"/>
                  <a:pt x="420" y="544"/>
                  <a:pt x="420" y="545"/>
                </a:cubicBezTo>
                <a:cubicBezTo>
                  <a:pt x="420" y="550"/>
                  <a:pt x="420" y="550"/>
                  <a:pt x="420" y="550"/>
                </a:cubicBezTo>
                <a:cubicBezTo>
                  <a:pt x="420" y="555"/>
                  <a:pt x="420" y="555"/>
                  <a:pt x="420" y="555"/>
                </a:cubicBezTo>
                <a:cubicBezTo>
                  <a:pt x="420" y="557"/>
                  <a:pt x="420" y="559"/>
                  <a:pt x="420" y="561"/>
                </a:cubicBezTo>
                <a:cubicBezTo>
                  <a:pt x="420" y="561"/>
                  <a:pt x="420" y="562"/>
                  <a:pt x="420" y="562"/>
                </a:cubicBezTo>
                <a:cubicBezTo>
                  <a:pt x="421" y="563"/>
                  <a:pt x="421" y="565"/>
                  <a:pt x="421" y="566"/>
                </a:cubicBezTo>
                <a:cubicBezTo>
                  <a:pt x="421" y="567"/>
                  <a:pt x="420" y="567"/>
                  <a:pt x="420" y="568"/>
                </a:cubicBezTo>
                <a:cubicBezTo>
                  <a:pt x="420" y="568"/>
                  <a:pt x="421" y="569"/>
                  <a:pt x="421" y="569"/>
                </a:cubicBezTo>
                <a:cubicBezTo>
                  <a:pt x="421" y="570"/>
                  <a:pt x="421" y="571"/>
                  <a:pt x="420" y="571"/>
                </a:cubicBezTo>
                <a:cubicBezTo>
                  <a:pt x="420" y="571"/>
                  <a:pt x="420" y="571"/>
                  <a:pt x="419" y="571"/>
                </a:cubicBezTo>
                <a:cubicBezTo>
                  <a:pt x="419" y="573"/>
                  <a:pt x="418" y="575"/>
                  <a:pt x="420" y="576"/>
                </a:cubicBezTo>
                <a:cubicBezTo>
                  <a:pt x="419" y="577"/>
                  <a:pt x="419" y="578"/>
                  <a:pt x="418" y="578"/>
                </a:cubicBezTo>
                <a:cubicBezTo>
                  <a:pt x="418" y="579"/>
                  <a:pt x="420" y="578"/>
                  <a:pt x="420" y="579"/>
                </a:cubicBezTo>
                <a:cubicBezTo>
                  <a:pt x="420" y="579"/>
                  <a:pt x="421" y="579"/>
                  <a:pt x="421" y="580"/>
                </a:cubicBezTo>
                <a:cubicBezTo>
                  <a:pt x="421" y="581"/>
                  <a:pt x="421" y="582"/>
                  <a:pt x="421" y="583"/>
                </a:cubicBezTo>
                <a:cubicBezTo>
                  <a:pt x="421" y="584"/>
                  <a:pt x="421" y="586"/>
                  <a:pt x="420" y="587"/>
                </a:cubicBezTo>
                <a:cubicBezTo>
                  <a:pt x="420" y="588"/>
                  <a:pt x="420" y="589"/>
                  <a:pt x="420" y="590"/>
                </a:cubicBezTo>
                <a:cubicBezTo>
                  <a:pt x="419" y="590"/>
                  <a:pt x="419" y="590"/>
                  <a:pt x="418" y="589"/>
                </a:cubicBezTo>
                <a:cubicBezTo>
                  <a:pt x="418" y="590"/>
                  <a:pt x="418" y="590"/>
                  <a:pt x="417" y="590"/>
                </a:cubicBezTo>
                <a:cubicBezTo>
                  <a:pt x="417" y="591"/>
                  <a:pt x="418" y="591"/>
                  <a:pt x="418" y="592"/>
                </a:cubicBezTo>
                <a:cubicBezTo>
                  <a:pt x="417" y="592"/>
                  <a:pt x="416" y="593"/>
                  <a:pt x="415" y="594"/>
                </a:cubicBezTo>
                <a:cubicBezTo>
                  <a:pt x="414" y="594"/>
                  <a:pt x="413" y="594"/>
                  <a:pt x="412" y="594"/>
                </a:cubicBezTo>
                <a:cubicBezTo>
                  <a:pt x="411" y="594"/>
                  <a:pt x="411" y="595"/>
                  <a:pt x="410" y="595"/>
                </a:cubicBezTo>
                <a:cubicBezTo>
                  <a:pt x="410" y="594"/>
                  <a:pt x="410" y="594"/>
                  <a:pt x="409" y="594"/>
                </a:cubicBezTo>
                <a:cubicBezTo>
                  <a:pt x="409" y="593"/>
                  <a:pt x="409" y="593"/>
                  <a:pt x="410" y="592"/>
                </a:cubicBezTo>
                <a:cubicBezTo>
                  <a:pt x="411" y="592"/>
                  <a:pt x="411" y="590"/>
                  <a:pt x="413" y="590"/>
                </a:cubicBezTo>
                <a:cubicBezTo>
                  <a:pt x="413" y="590"/>
                  <a:pt x="413" y="589"/>
                  <a:pt x="413" y="589"/>
                </a:cubicBezTo>
                <a:cubicBezTo>
                  <a:pt x="413" y="588"/>
                  <a:pt x="414" y="588"/>
                  <a:pt x="414" y="588"/>
                </a:cubicBezTo>
                <a:cubicBezTo>
                  <a:pt x="415" y="588"/>
                  <a:pt x="415" y="587"/>
                  <a:pt x="415" y="587"/>
                </a:cubicBezTo>
                <a:cubicBezTo>
                  <a:pt x="415" y="586"/>
                  <a:pt x="414" y="586"/>
                  <a:pt x="414" y="586"/>
                </a:cubicBezTo>
                <a:cubicBezTo>
                  <a:pt x="413" y="585"/>
                  <a:pt x="413" y="586"/>
                  <a:pt x="412" y="587"/>
                </a:cubicBezTo>
                <a:cubicBezTo>
                  <a:pt x="412" y="587"/>
                  <a:pt x="412" y="587"/>
                  <a:pt x="411" y="588"/>
                </a:cubicBezTo>
                <a:cubicBezTo>
                  <a:pt x="412" y="589"/>
                  <a:pt x="412" y="589"/>
                  <a:pt x="411" y="589"/>
                </a:cubicBezTo>
                <a:cubicBezTo>
                  <a:pt x="411" y="589"/>
                  <a:pt x="410" y="590"/>
                  <a:pt x="410" y="590"/>
                </a:cubicBezTo>
                <a:cubicBezTo>
                  <a:pt x="409" y="590"/>
                  <a:pt x="409" y="589"/>
                  <a:pt x="408" y="589"/>
                </a:cubicBezTo>
                <a:cubicBezTo>
                  <a:pt x="408" y="589"/>
                  <a:pt x="408" y="589"/>
                  <a:pt x="407" y="589"/>
                </a:cubicBezTo>
                <a:cubicBezTo>
                  <a:pt x="408" y="588"/>
                  <a:pt x="408" y="588"/>
                  <a:pt x="408" y="588"/>
                </a:cubicBezTo>
                <a:cubicBezTo>
                  <a:pt x="409" y="588"/>
                  <a:pt x="409" y="587"/>
                  <a:pt x="409" y="587"/>
                </a:cubicBezTo>
                <a:cubicBezTo>
                  <a:pt x="410" y="587"/>
                  <a:pt x="410" y="587"/>
                  <a:pt x="410" y="587"/>
                </a:cubicBezTo>
                <a:cubicBezTo>
                  <a:pt x="410" y="586"/>
                  <a:pt x="409" y="586"/>
                  <a:pt x="409" y="585"/>
                </a:cubicBezTo>
                <a:cubicBezTo>
                  <a:pt x="408" y="586"/>
                  <a:pt x="406" y="585"/>
                  <a:pt x="405" y="586"/>
                </a:cubicBezTo>
                <a:cubicBezTo>
                  <a:pt x="404" y="585"/>
                  <a:pt x="403" y="583"/>
                  <a:pt x="402" y="583"/>
                </a:cubicBezTo>
                <a:cubicBezTo>
                  <a:pt x="402" y="582"/>
                  <a:pt x="401" y="583"/>
                  <a:pt x="401" y="583"/>
                </a:cubicBezTo>
                <a:cubicBezTo>
                  <a:pt x="401" y="583"/>
                  <a:pt x="401" y="584"/>
                  <a:pt x="401" y="584"/>
                </a:cubicBezTo>
                <a:cubicBezTo>
                  <a:pt x="401" y="584"/>
                  <a:pt x="400" y="584"/>
                  <a:pt x="400" y="584"/>
                </a:cubicBezTo>
                <a:cubicBezTo>
                  <a:pt x="400" y="583"/>
                  <a:pt x="400" y="582"/>
                  <a:pt x="398" y="583"/>
                </a:cubicBezTo>
                <a:cubicBezTo>
                  <a:pt x="397" y="581"/>
                  <a:pt x="397" y="581"/>
                  <a:pt x="397" y="580"/>
                </a:cubicBezTo>
                <a:cubicBezTo>
                  <a:pt x="397" y="576"/>
                  <a:pt x="397" y="573"/>
                  <a:pt x="397" y="570"/>
                </a:cubicBezTo>
                <a:cubicBezTo>
                  <a:pt x="397" y="569"/>
                  <a:pt x="398" y="569"/>
                  <a:pt x="398" y="569"/>
                </a:cubicBezTo>
                <a:cubicBezTo>
                  <a:pt x="398" y="567"/>
                  <a:pt x="398" y="566"/>
                  <a:pt x="398" y="564"/>
                </a:cubicBezTo>
                <a:cubicBezTo>
                  <a:pt x="397" y="563"/>
                  <a:pt x="397" y="562"/>
                  <a:pt x="397" y="562"/>
                </a:cubicBezTo>
                <a:cubicBezTo>
                  <a:pt x="397" y="560"/>
                  <a:pt x="397" y="559"/>
                  <a:pt x="398" y="558"/>
                </a:cubicBezTo>
                <a:cubicBezTo>
                  <a:pt x="398" y="558"/>
                  <a:pt x="398" y="557"/>
                  <a:pt x="398" y="557"/>
                </a:cubicBezTo>
                <a:cubicBezTo>
                  <a:pt x="398" y="552"/>
                  <a:pt x="398" y="548"/>
                  <a:pt x="398" y="544"/>
                </a:cubicBezTo>
                <a:cubicBezTo>
                  <a:pt x="398" y="543"/>
                  <a:pt x="398" y="542"/>
                  <a:pt x="399" y="541"/>
                </a:cubicBezTo>
                <a:cubicBezTo>
                  <a:pt x="399" y="541"/>
                  <a:pt x="399" y="541"/>
                  <a:pt x="399" y="540"/>
                </a:cubicBezTo>
                <a:cubicBezTo>
                  <a:pt x="399" y="540"/>
                  <a:pt x="398" y="539"/>
                  <a:pt x="398" y="539"/>
                </a:cubicBezTo>
                <a:cubicBezTo>
                  <a:pt x="398" y="537"/>
                  <a:pt x="398" y="535"/>
                  <a:pt x="398" y="533"/>
                </a:cubicBezTo>
                <a:cubicBezTo>
                  <a:pt x="400" y="531"/>
                  <a:pt x="399" y="529"/>
                  <a:pt x="399" y="527"/>
                </a:cubicBezTo>
                <a:cubicBezTo>
                  <a:pt x="399" y="526"/>
                  <a:pt x="399" y="525"/>
                  <a:pt x="398" y="524"/>
                </a:cubicBezTo>
                <a:cubicBezTo>
                  <a:pt x="398" y="524"/>
                  <a:pt x="398" y="523"/>
                  <a:pt x="398" y="523"/>
                </a:cubicBezTo>
                <a:cubicBezTo>
                  <a:pt x="399" y="523"/>
                  <a:pt x="399" y="522"/>
                  <a:pt x="399" y="521"/>
                </a:cubicBezTo>
                <a:cubicBezTo>
                  <a:pt x="399" y="518"/>
                  <a:pt x="399" y="514"/>
                  <a:pt x="399" y="510"/>
                </a:cubicBezTo>
                <a:cubicBezTo>
                  <a:pt x="399" y="505"/>
                  <a:pt x="399" y="499"/>
                  <a:pt x="399" y="494"/>
                </a:cubicBezTo>
                <a:cubicBezTo>
                  <a:pt x="398" y="493"/>
                  <a:pt x="397" y="492"/>
                  <a:pt x="396" y="492"/>
                </a:cubicBezTo>
                <a:cubicBezTo>
                  <a:pt x="395" y="491"/>
                  <a:pt x="395" y="491"/>
                  <a:pt x="394" y="492"/>
                </a:cubicBezTo>
                <a:cubicBezTo>
                  <a:pt x="393" y="492"/>
                  <a:pt x="392" y="491"/>
                  <a:pt x="392" y="490"/>
                </a:cubicBezTo>
                <a:cubicBezTo>
                  <a:pt x="392" y="490"/>
                  <a:pt x="392" y="490"/>
                  <a:pt x="392" y="490"/>
                </a:cubicBezTo>
                <a:cubicBezTo>
                  <a:pt x="390" y="490"/>
                  <a:pt x="391" y="488"/>
                  <a:pt x="390" y="488"/>
                </a:cubicBezTo>
                <a:cubicBezTo>
                  <a:pt x="389" y="488"/>
                  <a:pt x="390" y="489"/>
                  <a:pt x="389" y="490"/>
                </a:cubicBezTo>
                <a:cubicBezTo>
                  <a:pt x="389" y="490"/>
                  <a:pt x="389" y="491"/>
                  <a:pt x="388" y="491"/>
                </a:cubicBezTo>
                <a:cubicBezTo>
                  <a:pt x="387" y="490"/>
                  <a:pt x="386" y="489"/>
                  <a:pt x="385" y="490"/>
                </a:cubicBezTo>
                <a:cubicBezTo>
                  <a:pt x="385" y="489"/>
                  <a:pt x="386" y="488"/>
                  <a:pt x="386" y="488"/>
                </a:cubicBezTo>
                <a:moveTo>
                  <a:pt x="395" y="457"/>
                </a:moveTo>
                <a:cubicBezTo>
                  <a:pt x="395" y="458"/>
                  <a:pt x="394" y="458"/>
                  <a:pt x="394" y="458"/>
                </a:cubicBezTo>
                <a:cubicBezTo>
                  <a:pt x="394" y="458"/>
                  <a:pt x="394" y="458"/>
                  <a:pt x="394" y="458"/>
                </a:cubicBezTo>
                <a:cubicBezTo>
                  <a:pt x="394" y="458"/>
                  <a:pt x="395" y="458"/>
                  <a:pt x="395" y="458"/>
                </a:cubicBezTo>
                <a:cubicBezTo>
                  <a:pt x="395" y="458"/>
                  <a:pt x="395" y="458"/>
                  <a:pt x="395" y="458"/>
                </a:cubicBezTo>
                <a:cubicBezTo>
                  <a:pt x="395" y="458"/>
                  <a:pt x="395" y="458"/>
                  <a:pt x="394" y="459"/>
                </a:cubicBezTo>
                <a:cubicBezTo>
                  <a:pt x="394" y="459"/>
                  <a:pt x="394" y="458"/>
                  <a:pt x="394" y="458"/>
                </a:cubicBezTo>
                <a:cubicBezTo>
                  <a:pt x="394" y="458"/>
                  <a:pt x="394" y="458"/>
                  <a:pt x="394" y="458"/>
                </a:cubicBezTo>
                <a:cubicBezTo>
                  <a:pt x="393" y="459"/>
                  <a:pt x="393" y="459"/>
                  <a:pt x="394" y="459"/>
                </a:cubicBezTo>
                <a:cubicBezTo>
                  <a:pt x="394" y="459"/>
                  <a:pt x="394" y="459"/>
                  <a:pt x="395" y="457"/>
                </a:cubicBezTo>
                <a:moveTo>
                  <a:pt x="418" y="526"/>
                </a:moveTo>
                <a:cubicBezTo>
                  <a:pt x="418" y="526"/>
                  <a:pt x="418" y="526"/>
                  <a:pt x="417" y="526"/>
                </a:cubicBezTo>
                <a:cubicBezTo>
                  <a:pt x="417" y="526"/>
                  <a:pt x="417" y="526"/>
                  <a:pt x="417" y="526"/>
                </a:cubicBezTo>
                <a:cubicBezTo>
                  <a:pt x="417" y="526"/>
                  <a:pt x="417" y="526"/>
                  <a:pt x="417" y="526"/>
                </a:cubicBezTo>
                <a:cubicBezTo>
                  <a:pt x="417" y="526"/>
                  <a:pt x="417" y="526"/>
                  <a:pt x="418" y="526"/>
                </a:cubicBezTo>
                <a:cubicBezTo>
                  <a:pt x="418" y="526"/>
                  <a:pt x="418" y="526"/>
                  <a:pt x="417" y="526"/>
                </a:cubicBezTo>
                <a:cubicBezTo>
                  <a:pt x="417" y="526"/>
                  <a:pt x="417" y="526"/>
                  <a:pt x="417" y="526"/>
                </a:cubicBezTo>
                <a:cubicBezTo>
                  <a:pt x="417" y="526"/>
                  <a:pt x="417" y="525"/>
                  <a:pt x="417" y="525"/>
                </a:cubicBezTo>
                <a:cubicBezTo>
                  <a:pt x="417" y="525"/>
                  <a:pt x="416" y="525"/>
                  <a:pt x="416" y="525"/>
                </a:cubicBezTo>
                <a:cubicBezTo>
                  <a:pt x="416" y="525"/>
                  <a:pt x="416" y="525"/>
                  <a:pt x="418" y="526"/>
                </a:cubicBezTo>
                <a:moveTo>
                  <a:pt x="406" y="505"/>
                </a:moveTo>
                <a:cubicBezTo>
                  <a:pt x="407" y="505"/>
                  <a:pt x="407" y="505"/>
                  <a:pt x="407" y="505"/>
                </a:cubicBezTo>
                <a:cubicBezTo>
                  <a:pt x="406" y="505"/>
                  <a:pt x="406" y="505"/>
                  <a:pt x="405" y="505"/>
                </a:cubicBezTo>
                <a:cubicBezTo>
                  <a:pt x="405" y="505"/>
                  <a:pt x="405" y="505"/>
                  <a:pt x="405" y="505"/>
                </a:cubicBezTo>
                <a:cubicBezTo>
                  <a:pt x="405" y="505"/>
                  <a:pt x="405" y="506"/>
                  <a:pt x="405" y="506"/>
                </a:cubicBezTo>
                <a:cubicBezTo>
                  <a:pt x="406" y="506"/>
                  <a:pt x="406" y="506"/>
                  <a:pt x="407" y="504"/>
                </a:cubicBezTo>
                <a:cubicBezTo>
                  <a:pt x="407" y="504"/>
                  <a:pt x="407" y="504"/>
                  <a:pt x="407" y="504"/>
                </a:cubicBezTo>
                <a:cubicBezTo>
                  <a:pt x="406" y="504"/>
                  <a:pt x="406" y="505"/>
                  <a:pt x="407" y="505"/>
                </a:cubicBezTo>
                <a:cubicBezTo>
                  <a:pt x="407" y="505"/>
                  <a:pt x="407" y="505"/>
                  <a:pt x="407" y="505"/>
                </a:cubicBezTo>
                <a:cubicBezTo>
                  <a:pt x="407" y="505"/>
                  <a:pt x="407" y="504"/>
                  <a:pt x="407" y="504"/>
                </a:cubicBezTo>
                <a:cubicBezTo>
                  <a:pt x="407" y="504"/>
                  <a:pt x="407" y="504"/>
                  <a:pt x="406" y="505"/>
                </a:cubicBezTo>
                <a:moveTo>
                  <a:pt x="406" y="491"/>
                </a:moveTo>
                <a:cubicBezTo>
                  <a:pt x="406" y="492"/>
                  <a:pt x="406" y="492"/>
                  <a:pt x="406" y="492"/>
                </a:cubicBezTo>
                <a:cubicBezTo>
                  <a:pt x="405" y="493"/>
                  <a:pt x="404" y="492"/>
                  <a:pt x="404" y="493"/>
                </a:cubicBezTo>
                <a:cubicBezTo>
                  <a:pt x="404" y="496"/>
                  <a:pt x="404" y="496"/>
                  <a:pt x="404" y="496"/>
                </a:cubicBezTo>
                <a:cubicBezTo>
                  <a:pt x="404" y="496"/>
                  <a:pt x="404" y="496"/>
                  <a:pt x="404" y="496"/>
                </a:cubicBezTo>
                <a:cubicBezTo>
                  <a:pt x="404" y="496"/>
                  <a:pt x="405" y="496"/>
                  <a:pt x="405" y="496"/>
                </a:cubicBezTo>
                <a:cubicBezTo>
                  <a:pt x="405" y="496"/>
                  <a:pt x="406" y="497"/>
                  <a:pt x="406" y="497"/>
                </a:cubicBezTo>
                <a:cubicBezTo>
                  <a:pt x="406" y="497"/>
                  <a:pt x="406" y="496"/>
                  <a:pt x="407" y="496"/>
                </a:cubicBezTo>
                <a:cubicBezTo>
                  <a:pt x="407" y="496"/>
                  <a:pt x="407" y="496"/>
                  <a:pt x="407" y="495"/>
                </a:cubicBezTo>
                <a:cubicBezTo>
                  <a:pt x="407" y="495"/>
                  <a:pt x="407" y="496"/>
                  <a:pt x="407" y="496"/>
                </a:cubicBezTo>
                <a:cubicBezTo>
                  <a:pt x="407" y="497"/>
                  <a:pt x="407" y="497"/>
                  <a:pt x="407" y="498"/>
                </a:cubicBezTo>
                <a:cubicBezTo>
                  <a:pt x="407" y="498"/>
                  <a:pt x="407" y="498"/>
                  <a:pt x="407" y="498"/>
                </a:cubicBezTo>
                <a:cubicBezTo>
                  <a:pt x="406" y="498"/>
                  <a:pt x="405" y="498"/>
                  <a:pt x="406" y="499"/>
                </a:cubicBezTo>
                <a:cubicBezTo>
                  <a:pt x="406" y="499"/>
                  <a:pt x="406" y="500"/>
                  <a:pt x="406" y="500"/>
                </a:cubicBezTo>
                <a:cubicBezTo>
                  <a:pt x="405" y="501"/>
                  <a:pt x="405" y="502"/>
                  <a:pt x="406" y="503"/>
                </a:cubicBezTo>
                <a:cubicBezTo>
                  <a:pt x="407" y="503"/>
                  <a:pt x="408" y="503"/>
                  <a:pt x="410" y="503"/>
                </a:cubicBezTo>
                <a:cubicBezTo>
                  <a:pt x="410" y="503"/>
                  <a:pt x="410" y="503"/>
                  <a:pt x="410" y="502"/>
                </a:cubicBezTo>
                <a:cubicBezTo>
                  <a:pt x="410" y="500"/>
                  <a:pt x="410" y="500"/>
                  <a:pt x="410" y="500"/>
                </a:cubicBezTo>
                <a:cubicBezTo>
                  <a:pt x="411" y="500"/>
                  <a:pt x="411" y="501"/>
                  <a:pt x="412" y="501"/>
                </a:cubicBezTo>
                <a:cubicBezTo>
                  <a:pt x="412" y="501"/>
                  <a:pt x="412" y="500"/>
                  <a:pt x="412" y="499"/>
                </a:cubicBezTo>
                <a:cubicBezTo>
                  <a:pt x="412" y="499"/>
                  <a:pt x="411" y="498"/>
                  <a:pt x="410" y="498"/>
                </a:cubicBezTo>
                <a:cubicBezTo>
                  <a:pt x="410" y="497"/>
                  <a:pt x="410" y="497"/>
                  <a:pt x="409" y="497"/>
                </a:cubicBezTo>
                <a:cubicBezTo>
                  <a:pt x="410" y="497"/>
                  <a:pt x="410" y="496"/>
                  <a:pt x="410" y="496"/>
                </a:cubicBezTo>
                <a:cubicBezTo>
                  <a:pt x="410" y="495"/>
                  <a:pt x="409" y="495"/>
                  <a:pt x="408" y="495"/>
                </a:cubicBezTo>
                <a:cubicBezTo>
                  <a:pt x="409" y="495"/>
                  <a:pt x="409" y="494"/>
                  <a:pt x="410" y="494"/>
                </a:cubicBezTo>
                <a:cubicBezTo>
                  <a:pt x="410" y="494"/>
                  <a:pt x="410" y="494"/>
                  <a:pt x="410" y="494"/>
                </a:cubicBezTo>
                <a:cubicBezTo>
                  <a:pt x="410" y="494"/>
                  <a:pt x="410" y="493"/>
                  <a:pt x="410" y="493"/>
                </a:cubicBezTo>
                <a:cubicBezTo>
                  <a:pt x="409" y="494"/>
                  <a:pt x="408" y="493"/>
                  <a:pt x="408" y="492"/>
                </a:cubicBezTo>
                <a:cubicBezTo>
                  <a:pt x="407" y="493"/>
                  <a:pt x="406" y="495"/>
                  <a:pt x="405" y="494"/>
                </a:cubicBezTo>
                <a:cubicBezTo>
                  <a:pt x="405" y="493"/>
                  <a:pt x="405" y="493"/>
                  <a:pt x="406" y="492"/>
                </a:cubicBezTo>
                <a:cubicBezTo>
                  <a:pt x="406" y="492"/>
                  <a:pt x="406" y="492"/>
                  <a:pt x="406" y="492"/>
                </a:cubicBezTo>
                <a:cubicBezTo>
                  <a:pt x="406" y="492"/>
                  <a:pt x="406" y="491"/>
                  <a:pt x="405" y="491"/>
                </a:cubicBezTo>
                <a:cubicBezTo>
                  <a:pt x="406" y="492"/>
                  <a:pt x="406" y="491"/>
                  <a:pt x="406" y="491"/>
                </a:cubicBezTo>
                <a:cubicBezTo>
                  <a:pt x="405" y="491"/>
                  <a:pt x="405" y="491"/>
                  <a:pt x="405" y="491"/>
                </a:cubicBezTo>
                <a:cubicBezTo>
                  <a:pt x="405" y="491"/>
                  <a:pt x="405" y="491"/>
                  <a:pt x="404" y="491"/>
                </a:cubicBezTo>
                <a:cubicBezTo>
                  <a:pt x="404" y="491"/>
                  <a:pt x="404" y="491"/>
                  <a:pt x="404" y="491"/>
                </a:cubicBezTo>
                <a:cubicBezTo>
                  <a:pt x="404" y="491"/>
                  <a:pt x="404" y="491"/>
                  <a:pt x="404" y="491"/>
                </a:cubicBezTo>
                <a:cubicBezTo>
                  <a:pt x="404" y="492"/>
                  <a:pt x="405" y="491"/>
                  <a:pt x="406" y="491"/>
                </a:cubicBezTo>
                <a:moveTo>
                  <a:pt x="370" y="327"/>
                </a:moveTo>
                <a:cubicBezTo>
                  <a:pt x="370" y="328"/>
                  <a:pt x="370" y="328"/>
                  <a:pt x="370" y="328"/>
                </a:cubicBezTo>
                <a:cubicBezTo>
                  <a:pt x="370" y="328"/>
                  <a:pt x="371" y="329"/>
                  <a:pt x="370" y="329"/>
                </a:cubicBezTo>
                <a:cubicBezTo>
                  <a:pt x="371" y="329"/>
                  <a:pt x="371" y="329"/>
                  <a:pt x="371" y="329"/>
                </a:cubicBezTo>
                <a:cubicBezTo>
                  <a:pt x="371" y="329"/>
                  <a:pt x="371" y="329"/>
                  <a:pt x="371" y="328"/>
                </a:cubicBezTo>
                <a:cubicBezTo>
                  <a:pt x="371" y="328"/>
                  <a:pt x="371" y="327"/>
                  <a:pt x="370" y="330"/>
                </a:cubicBezTo>
                <a:cubicBezTo>
                  <a:pt x="370" y="330"/>
                  <a:pt x="371" y="329"/>
                  <a:pt x="370" y="329"/>
                </a:cubicBezTo>
                <a:cubicBezTo>
                  <a:pt x="370" y="329"/>
                  <a:pt x="370" y="329"/>
                  <a:pt x="370" y="329"/>
                </a:cubicBezTo>
                <a:cubicBezTo>
                  <a:pt x="370" y="330"/>
                  <a:pt x="369" y="330"/>
                  <a:pt x="370" y="330"/>
                </a:cubicBezTo>
                <a:cubicBezTo>
                  <a:pt x="370" y="330"/>
                  <a:pt x="370" y="330"/>
                  <a:pt x="370" y="327"/>
                </a:cubicBezTo>
                <a:moveTo>
                  <a:pt x="447" y="306"/>
                </a:moveTo>
                <a:cubicBezTo>
                  <a:pt x="447" y="306"/>
                  <a:pt x="447" y="306"/>
                  <a:pt x="447" y="306"/>
                </a:cubicBezTo>
                <a:cubicBezTo>
                  <a:pt x="447" y="305"/>
                  <a:pt x="447" y="305"/>
                  <a:pt x="447" y="304"/>
                </a:cubicBezTo>
                <a:cubicBezTo>
                  <a:pt x="447" y="304"/>
                  <a:pt x="447" y="304"/>
                  <a:pt x="447" y="304"/>
                </a:cubicBezTo>
                <a:cubicBezTo>
                  <a:pt x="447" y="304"/>
                  <a:pt x="446" y="304"/>
                  <a:pt x="446" y="304"/>
                </a:cubicBezTo>
                <a:cubicBezTo>
                  <a:pt x="446" y="305"/>
                  <a:pt x="446" y="305"/>
                  <a:pt x="447" y="305"/>
                </a:cubicBezTo>
                <a:cubicBezTo>
                  <a:pt x="447" y="306"/>
                  <a:pt x="447" y="308"/>
                  <a:pt x="448" y="308"/>
                </a:cubicBezTo>
                <a:cubicBezTo>
                  <a:pt x="448" y="307"/>
                  <a:pt x="449" y="306"/>
                  <a:pt x="447" y="306"/>
                </a:cubicBezTo>
                <a:moveTo>
                  <a:pt x="409" y="230"/>
                </a:moveTo>
                <a:cubicBezTo>
                  <a:pt x="409" y="230"/>
                  <a:pt x="409" y="230"/>
                  <a:pt x="409" y="230"/>
                </a:cubicBezTo>
                <a:cubicBezTo>
                  <a:pt x="409" y="230"/>
                  <a:pt x="409" y="229"/>
                  <a:pt x="409" y="229"/>
                </a:cubicBezTo>
                <a:cubicBezTo>
                  <a:pt x="409" y="229"/>
                  <a:pt x="409" y="229"/>
                  <a:pt x="409" y="229"/>
                </a:cubicBezTo>
                <a:cubicBezTo>
                  <a:pt x="408" y="229"/>
                  <a:pt x="409" y="230"/>
                  <a:pt x="409" y="230"/>
                </a:cubicBezTo>
                <a:cubicBezTo>
                  <a:pt x="409" y="231"/>
                  <a:pt x="410" y="231"/>
                  <a:pt x="411" y="231"/>
                </a:cubicBezTo>
                <a:cubicBezTo>
                  <a:pt x="411" y="231"/>
                  <a:pt x="411" y="231"/>
                  <a:pt x="411" y="231"/>
                </a:cubicBezTo>
                <a:cubicBezTo>
                  <a:pt x="411" y="231"/>
                  <a:pt x="411" y="230"/>
                  <a:pt x="412" y="228"/>
                </a:cubicBezTo>
                <a:cubicBezTo>
                  <a:pt x="412" y="228"/>
                  <a:pt x="412" y="228"/>
                  <a:pt x="411" y="228"/>
                </a:cubicBezTo>
                <a:cubicBezTo>
                  <a:pt x="411" y="228"/>
                  <a:pt x="411" y="229"/>
                  <a:pt x="411" y="229"/>
                </a:cubicBezTo>
                <a:cubicBezTo>
                  <a:pt x="411" y="230"/>
                  <a:pt x="411" y="230"/>
                  <a:pt x="412" y="230"/>
                </a:cubicBezTo>
                <a:cubicBezTo>
                  <a:pt x="412" y="230"/>
                  <a:pt x="412" y="230"/>
                  <a:pt x="412" y="229"/>
                </a:cubicBezTo>
                <a:cubicBezTo>
                  <a:pt x="412" y="229"/>
                  <a:pt x="412" y="228"/>
                  <a:pt x="411" y="230"/>
                </a:cubicBezTo>
                <a:moveTo>
                  <a:pt x="462" y="360"/>
                </a:moveTo>
                <a:cubicBezTo>
                  <a:pt x="462" y="360"/>
                  <a:pt x="462" y="360"/>
                  <a:pt x="462" y="360"/>
                </a:cubicBezTo>
                <a:cubicBezTo>
                  <a:pt x="463" y="360"/>
                  <a:pt x="463" y="359"/>
                  <a:pt x="462" y="359"/>
                </a:cubicBezTo>
                <a:cubicBezTo>
                  <a:pt x="462" y="359"/>
                  <a:pt x="462" y="359"/>
                  <a:pt x="462" y="359"/>
                </a:cubicBezTo>
                <a:cubicBezTo>
                  <a:pt x="462" y="359"/>
                  <a:pt x="462" y="359"/>
                  <a:pt x="462" y="360"/>
                </a:cubicBezTo>
                <a:cubicBezTo>
                  <a:pt x="462" y="360"/>
                  <a:pt x="462" y="360"/>
                  <a:pt x="462" y="361"/>
                </a:cubicBezTo>
                <a:cubicBezTo>
                  <a:pt x="462" y="361"/>
                  <a:pt x="463" y="362"/>
                  <a:pt x="464" y="362"/>
                </a:cubicBezTo>
                <a:cubicBezTo>
                  <a:pt x="464" y="362"/>
                  <a:pt x="464" y="361"/>
                  <a:pt x="464" y="361"/>
                </a:cubicBezTo>
                <a:cubicBezTo>
                  <a:pt x="464" y="360"/>
                  <a:pt x="464" y="360"/>
                  <a:pt x="463" y="360"/>
                </a:cubicBezTo>
                <a:cubicBezTo>
                  <a:pt x="463" y="360"/>
                  <a:pt x="463" y="360"/>
                  <a:pt x="462" y="360"/>
                </a:cubicBezTo>
                <a:moveTo>
                  <a:pt x="409" y="225"/>
                </a:moveTo>
                <a:cubicBezTo>
                  <a:pt x="409" y="224"/>
                  <a:pt x="410" y="224"/>
                  <a:pt x="410" y="224"/>
                </a:cubicBezTo>
                <a:cubicBezTo>
                  <a:pt x="409" y="223"/>
                  <a:pt x="409" y="222"/>
                  <a:pt x="408" y="221"/>
                </a:cubicBezTo>
                <a:cubicBezTo>
                  <a:pt x="407" y="221"/>
                  <a:pt x="406" y="221"/>
                  <a:pt x="405" y="221"/>
                </a:cubicBezTo>
                <a:cubicBezTo>
                  <a:pt x="405" y="221"/>
                  <a:pt x="404" y="222"/>
                  <a:pt x="405" y="223"/>
                </a:cubicBezTo>
                <a:cubicBezTo>
                  <a:pt x="406" y="223"/>
                  <a:pt x="405" y="224"/>
                  <a:pt x="406" y="225"/>
                </a:cubicBezTo>
                <a:moveTo>
                  <a:pt x="443" y="306"/>
                </a:moveTo>
                <a:cubicBezTo>
                  <a:pt x="443" y="306"/>
                  <a:pt x="442" y="305"/>
                  <a:pt x="442" y="303"/>
                </a:cubicBezTo>
                <a:cubicBezTo>
                  <a:pt x="442" y="304"/>
                  <a:pt x="442" y="304"/>
                  <a:pt x="442" y="305"/>
                </a:cubicBezTo>
                <a:cubicBezTo>
                  <a:pt x="441" y="305"/>
                  <a:pt x="441" y="306"/>
                  <a:pt x="441" y="307"/>
                </a:cubicBezTo>
                <a:cubicBezTo>
                  <a:pt x="441" y="308"/>
                  <a:pt x="442" y="307"/>
                  <a:pt x="443" y="308"/>
                </a:cubicBezTo>
                <a:cubicBezTo>
                  <a:pt x="443" y="309"/>
                  <a:pt x="444" y="309"/>
                  <a:pt x="444" y="308"/>
                </a:cubicBezTo>
                <a:cubicBezTo>
                  <a:pt x="445" y="308"/>
                  <a:pt x="446" y="307"/>
                  <a:pt x="445" y="306"/>
                </a:cubicBezTo>
                <a:cubicBezTo>
                  <a:pt x="445" y="306"/>
                  <a:pt x="445" y="306"/>
                  <a:pt x="444" y="306"/>
                </a:cubicBezTo>
                <a:cubicBezTo>
                  <a:pt x="444" y="306"/>
                  <a:pt x="443" y="306"/>
                  <a:pt x="443" y="306"/>
                </a:cubicBezTo>
                <a:moveTo>
                  <a:pt x="445" y="298"/>
                </a:moveTo>
                <a:cubicBezTo>
                  <a:pt x="444" y="296"/>
                  <a:pt x="444" y="296"/>
                  <a:pt x="445" y="295"/>
                </a:cubicBezTo>
                <a:cubicBezTo>
                  <a:pt x="446" y="294"/>
                  <a:pt x="446" y="294"/>
                  <a:pt x="445" y="293"/>
                </a:cubicBezTo>
                <a:cubicBezTo>
                  <a:pt x="445" y="293"/>
                  <a:pt x="444" y="292"/>
                  <a:pt x="443" y="293"/>
                </a:cubicBezTo>
                <a:cubicBezTo>
                  <a:pt x="443" y="293"/>
                  <a:pt x="444" y="294"/>
                  <a:pt x="443" y="294"/>
                </a:cubicBezTo>
                <a:cubicBezTo>
                  <a:pt x="443" y="296"/>
                  <a:pt x="442" y="295"/>
                  <a:pt x="442" y="296"/>
                </a:cubicBezTo>
                <a:cubicBezTo>
                  <a:pt x="442" y="296"/>
                  <a:pt x="443" y="297"/>
                  <a:pt x="444" y="298"/>
                </a:cubicBezTo>
                <a:cubicBezTo>
                  <a:pt x="444" y="298"/>
                  <a:pt x="445" y="298"/>
                  <a:pt x="445" y="298"/>
                </a:cubicBezTo>
                <a:moveTo>
                  <a:pt x="411" y="237"/>
                </a:moveTo>
                <a:cubicBezTo>
                  <a:pt x="410" y="243"/>
                  <a:pt x="410" y="243"/>
                  <a:pt x="411" y="244"/>
                </a:cubicBezTo>
                <a:cubicBezTo>
                  <a:pt x="411" y="244"/>
                  <a:pt x="411" y="244"/>
                  <a:pt x="411" y="243"/>
                </a:cubicBezTo>
                <a:cubicBezTo>
                  <a:pt x="411" y="242"/>
                  <a:pt x="411" y="240"/>
                  <a:pt x="411" y="238"/>
                </a:cubicBezTo>
                <a:cubicBezTo>
                  <a:pt x="411" y="238"/>
                  <a:pt x="411" y="238"/>
                  <a:pt x="411" y="237"/>
                </a:cubicBezTo>
                <a:moveTo>
                  <a:pt x="437" y="327"/>
                </a:moveTo>
                <a:cubicBezTo>
                  <a:pt x="438" y="327"/>
                  <a:pt x="438" y="327"/>
                  <a:pt x="438" y="327"/>
                </a:cubicBezTo>
                <a:cubicBezTo>
                  <a:pt x="439" y="326"/>
                  <a:pt x="439" y="326"/>
                  <a:pt x="439" y="325"/>
                </a:cubicBezTo>
                <a:cubicBezTo>
                  <a:pt x="438" y="325"/>
                  <a:pt x="438" y="325"/>
                  <a:pt x="438" y="325"/>
                </a:cubicBezTo>
                <a:cubicBezTo>
                  <a:pt x="437" y="324"/>
                  <a:pt x="437" y="325"/>
                  <a:pt x="436" y="326"/>
                </a:cubicBezTo>
                <a:cubicBezTo>
                  <a:pt x="436" y="326"/>
                  <a:pt x="436" y="326"/>
                  <a:pt x="436" y="326"/>
                </a:cubicBezTo>
                <a:cubicBezTo>
                  <a:pt x="436" y="327"/>
                  <a:pt x="437" y="327"/>
                  <a:pt x="437" y="327"/>
                </a:cubicBezTo>
                <a:moveTo>
                  <a:pt x="409" y="228"/>
                </a:moveTo>
                <a:cubicBezTo>
                  <a:pt x="409" y="228"/>
                  <a:pt x="409" y="228"/>
                  <a:pt x="409" y="228"/>
                </a:cubicBezTo>
                <a:cubicBezTo>
                  <a:pt x="410" y="228"/>
                  <a:pt x="410" y="227"/>
                  <a:pt x="410" y="227"/>
                </a:cubicBezTo>
                <a:cubicBezTo>
                  <a:pt x="410" y="226"/>
                  <a:pt x="410" y="226"/>
                  <a:pt x="409" y="226"/>
                </a:cubicBezTo>
                <a:cubicBezTo>
                  <a:pt x="409" y="226"/>
                  <a:pt x="409" y="226"/>
                  <a:pt x="408" y="226"/>
                </a:cubicBezTo>
                <a:cubicBezTo>
                  <a:pt x="408" y="226"/>
                  <a:pt x="407" y="226"/>
                  <a:pt x="407" y="227"/>
                </a:cubicBezTo>
                <a:cubicBezTo>
                  <a:pt x="408" y="228"/>
                  <a:pt x="408" y="228"/>
                  <a:pt x="408" y="228"/>
                </a:cubicBezTo>
                <a:cubicBezTo>
                  <a:pt x="409" y="228"/>
                  <a:pt x="409" y="228"/>
                  <a:pt x="409" y="228"/>
                </a:cubicBezTo>
                <a:moveTo>
                  <a:pt x="347" y="395"/>
                </a:moveTo>
                <a:cubicBezTo>
                  <a:pt x="347" y="395"/>
                  <a:pt x="347" y="396"/>
                  <a:pt x="347" y="397"/>
                </a:cubicBezTo>
                <a:cubicBezTo>
                  <a:pt x="347" y="397"/>
                  <a:pt x="347" y="398"/>
                  <a:pt x="347" y="398"/>
                </a:cubicBezTo>
                <a:cubicBezTo>
                  <a:pt x="348" y="398"/>
                  <a:pt x="348" y="397"/>
                  <a:pt x="349" y="397"/>
                </a:cubicBezTo>
                <a:cubicBezTo>
                  <a:pt x="349" y="397"/>
                  <a:pt x="349" y="396"/>
                  <a:pt x="348" y="396"/>
                </a:cubicBezTo>
                <a:cubicBezTo>
                  <a:pt x="348" y="395"/>
                  <a:pt x="348" y="395"/>
                  <a:pt x="347" y="395"/>
                </a:cubicBezTo>
                <a:moveTo>
                  <a:pt x="376" y="464"/>
                </a:moveTo>
                <a:cubicBezTo>
                  <a:pt x="375" y="465"/>
                  <a:pt x="375" y="465"/>
                  <a:pt x="375" y="466"/>
                </a:cubicBezTo>
                <a:cubicBezTo>
                  <a:pt x="375" y="466"/>
                  <a:pt x="375" y="467"/>
                  <a:pt x="376" y="467"/>
                </a:cubicBezTo>
                <a:cubicBezTo>
                  <a:pt x="376" y="467"/>
                  <a:pt x="377" y="467"/>
                  <a:pt x="377" y="466"/>
                </a:cubicBezTo>
                <a:cubicBezTo>
                  <a:pt x="377" y="466"/>
                  <a:pt x="377" y="465"/>
                  <a:pt x="377" y="465"/>
                </a:cubicBezTo>
                <a:cubicBezTo>
                  <a:pt x="377" y="465"/>
                  <a:pt x="376" y="464"/>
                  <a:pt x="376" y="464"/>
                </a:cubicBezTo>
                <a:moveTo>
                  <a:pt x="453" y="450"/>
                </a:moveTo>
                <a:cubicBezTo>
                  <a:pt x="452" y="450"/>
                  <a:pt x="452" y="450"/>
                  <a:pt x="451" y="450"/>
                </a:cubicBezTo>
                <a:cubicBezTo>
                  <a:pt x="452" y="451"/>
                  <a:pt x="452" y="451"/>
                  <a:pt x="453" y="450"/>
                </a:cubicBezTo>
                <a:moveTo>
                  <a:pt x="418" y="587"/>
                </a:moveTo>
                <a:cubicBezTo>
                  <a:pt x="417" y="586"/>
                  <a:pt x="417" y="586"/>
                  <a:pt x="416" y="587"/>
                </a:cubicBezTo>
                <a:cubicBezTo>
                  <a:pt x="417" y="587"/>
                  <a:pt x="417" y="587"/>
                  <a:pt x="418" y="587"/>
                </a:cubicBezTo>
                <a:moveTo>
                  <a:pt x="468" y="383"/>
                </a:moveTo>
                <a:cubicBezTo>
                  <a:pt x="468" y="383"/>
                  <a:pt x="468" y="383"/>
                  <a:pt x="468" y="383"/>
                </a:cubicBezTo>
                <a:cubicBezTo>
                  <a:pt x="468" y="383"/>
                  <a:pt x="468" y="383"/>
                  <a:pt x="468" y="383"/>
                </a:cubicBezTo>
                <a:cubicBezTo>
                  <a:pt x="467" y="383"/>
                  <a:pt x="467" y="384"/>
                  <a:pt x="468" y="384"/>
                </a:cubicBezTo>
                <a:cubicBezTo>
                  <a:pt x="468" y="384"/>
                  <a:pt x="468" y="384"/>
                  <a:pt x="468" y="383"/>
                </a:cubicBezTo>
                <a:moveTo>
                  <a:pt x="399" y="426"/>
                </a:moveTo>
                <a:cubicBezTo>
                  <a:pt x="400" y="425"/>
                  <a:pt x="400" y="425"/>
                  <a:pt x="399" y="424"/>
                </a:cubicBezTo>
                <a:cubicBezTo>
                  <a:pt x="399" y="425"/>
                  <a:pt x="399" y="425"/>
                  <a:pt x="399" y="426"/>
                </a:cubicBezTo>
                <a:moveTo>
                  <a:pt x="413" y="593"/>
                </a:moveTo>
                <a:cubicBezTo>
                  <a:pt x="413" y="592"/>
                  <a:pt x="412" y="592"/>
                  <a:pt x="411" y="593"/>
                </a:cubicBezTo>
                <a:cubicBezTo>
                  <a:pt x="412" y="593"/>
                  <a:pt x="413" y="593"/>
                  <a:pt x="413" y="593"/>
                </a:cubicBezTo>
                <a:moveTo>
                  <a:pt x="401" y="231"/>
                </a:moveTo>
                <a:cubicBezTo>
                  <a:pt x="402" y="230"/>
                  <a:pt x="402" y="229"/>
                  <a:pt x="401" y="229"/>
                </a:cubicBezTo>
                <a:cubicBezTo>
                  <a:pt x="401" y="229"/>
                  <a:pt x="401" y="230"/>
                  <a:pt x="401" y="231"/>
                </a:cubicBezTo>
                <a:moveTo>
                  <a:pt x="428" y="485"/>
                </a:moveTo>
                <a:cubicBezTo>
                  <a:pt x="428" y="485"/>
                  <a:pt x="428" y="484"/>
                  <a:pt x="428" y="484"/>
                </a:cubicBezTo>
                <a:cubicBezTo>
                  <a:pt x="427" y="484"/>
                  <a:pt x="427" y="485"/>
                  <a:pt x="428" y="486"/>
                </a:cubicBezTo>
                <a:cubicBezTo>
                  <a:pt x="428" y="486"/>
                  <a:pt x="428" y="486"/>
                  <a:pt x="428" y="486"/>
                </a:cubicBezTo>
                <a:cubicBezTo>
                  <a:pt x="428" y="485"/>
                  <a:pt x="428" y="485"/>
                  <a:pt x="428" y="485"/>
                </a:cubicBezTo>
                <a:moveTo>
                  <a:pt x="402" y="236"/>
                </a:moveTo>
                <a:cubicBezTo>
                  <a:pt x="402" y="237"/>
                  <a:pt x="403" y="237"/>
                  <a:pt x="404" y="236"/>
                </a:cubicBezTo>
                <a:cubicBezTo>
                  <a:pt x="403" y="235"/>
                  <a:pt x="402" y="235"/>
                  <a:pt x="402" y="236"/>
                </a:cubicBezTo>
                <a:moveTo>
                  <a:pt x="415" y="244"/>
                </a:moveTo>
                <a:cubicBezTo>
                  <a:pt x="415" y="243"/>
                  <a:pt x="415" y="243"/>
                  <a:pt x="415" y="242"/>
                </a:cubicBezTo>
                <a:cubicBezTo>
                  <a:pt x="414" y="243"/>
                  <a:pt x="414" y="243"/>
                  <a:pt x="415" y="244"/>
                </a:cubicBezTo>
                <a:moveTo>
                  <a:pt x="413" y="528"/>
                </a:moveTo>
                <a:cubicBezTo>
                  <a:pt x="413" y="527"/>
                  <a:pt x="412" y="527"/>
                  <a:pt x="411" y="528"/>
                </a:cubicBezTo>
                <a:cubicBezTo>
                  <a:pt x="412" y="529"/>
                  <a:pt x="413" y="529"/>
                  <a:pt x="413" y="528"/>
                </a:cubicBezTo>
                <a:moveTo>
                  <a:pt x="409" y="532"/>
                </a:moveTo>
                <a:cubicBezTo>
                  <a:pt x="409" y="532"/>
                  <a:pt x="409" y="532"/>
                  <a:pt x="409" y="532"/>
                </a:cubicBezTo>
                <a:cubicBezTo>
                  <a:pt x="409" y="531"/>
                  <a:pt x="408" y="531"/>
                  <a:pt x="408" y="532"/>
                </a:cubicBezTo>
                <a:cubicBezTo>
                  <a:pt x="408" y="532"/>
                  <a:pt x="408" y="532"/>
                  <a:pt x="408" y="532"/>
                </a:cubicBezTo>
                <a:cubicBezTo>
                  <a:pt x="408" y="532"/>
                  <a:pt x="409" y="532"/>
                  <a:pt x="409" y="532"/>
                </a:cubicBezTo>
                <a:moveTo>
                  <a:pt x="411" y="217"/>
                </a:moveTo>
                <a:cubicBezTo>
                  <a:pt x="411" y="217"/>
                  <a:pt x="411" y="217"/>
                  <a:pt x="411" y="217"/>
                </a:cubicBezTo>
                <a:cubicBezTo>
                  <a:pt x="411" y="216"/>
                  <a:pt x="410" y="216"/>
                  <a:pt x="410" y="217"/>
                </a:cubicBezTo>
                <a:cubicBezTo>
                  <a:pt x="409" y="217"/>
                  <a:pt x="409" y="217"/>
                  <a:pt x="410" y="217"/>
                </a:cubicBezTo>
                <a:cubicBezTo>
                  <a:pt x="410" y="218"/>
                  <a:pt x="411" y="218"/>
                  <a:pt x="411" y="217"/>
                </a:cubicBezTo>
                <a:moveTo>
                  <a:pt x="447" y="464"/>
                </a:moveTo>
                <a:cubicBezTo>
                  <a:pt x="448" y="464"/>
                  <a:pt x="449" y="464"/>
                  <a:pt x="449" y="464"/>
                </a:cubicBezTo>
                <a:cubicBezTo>
                  <a:pt x="449" y="463"/>
                  <a:pt x="448" y="463"/>
                  <a:pt x="447" y="464"/>
                </a:cubicBezTo>
                <a:moveTo>
                  <a:pt x="413" y="505"/>
                </a:moveTo>
                <a:cubicBezTo>
                  <a:pt x="413" y="505"/>
                  <a:pt x="413" y="505"/>
                  <a:pt x="413" y="505"/>
                </a:cubicBezTo>
                <a:cubicBezTo>
                  <a:pt x="413" y="505"/>
                  <a:pt x="412" y="505"/>
                  <a:pt x="412" y="505"/>
                </a:cubicBezTo>
                <a:cubicBezTo>
                  <a:pt x="412" y="505"/>
                  <a:pt x="412" y="506"/>
                  <a:pt x="413" y="506"/>
                </a:cubicBezTo>
                <a:cubicBezTo>
                  <a:pt x="413" y="505"/>
                  <a:pt x="413" y="505"/>
                  <a:pt x="413" y="505"/>
                </a:cubicBezTo>
                <a:moveTo>
                  <a:pt x="412" y="503"/>
                </a:moveTo>
                <a:cubicBezTo>
                  <a:pt x="411" y="503"/>
                  <a:pt x="411" y="503"/>
                  <a:pt x="411" y="503"/>
                </a:cubicBezTo>
                <a:cubicBezTo>
                  <a:pt x="411" y="503"/>
                  <a:pt x="412" y="504"/>
                  <a:pt x="412" y="504"/>
                </a:cubicBezTo>
                <a:cubicBezTo>
                  <a:pt x="412" y="504"/>
                  <a:pt x="412" y="503"/>
                  <a:pt x="412" y="503"/>
                </a:cubicBezTo>
                <a:cubicBezTo>
                  <a:pt x="412" y="503"/>
                  <a:pt x="412" y="503"/>
                  <a:pt x="412" y="503"/>
                </a:cubicBezTo>
                <a:moveTo>
                  <a:pt x="418" y="585"/>
                </a:moveTo>
                <a:cubicBezTo>
                  <a:pt x="418" y="585"/>
                  <a:pt x="418" y="585"/>
                  <a:pt x="418" y="585"/>
                </a:cubicBezTo>
                <a:cubicBezTo>
                  <a:pt x="417" y="585"/>
                  <a:pt x="417" y="585"/>
                  <a:pt x="417" y="585"/>
                </a:cubicBezTo>
                <a:cubicBezTo>
                  <a:pt x="417" y="585"/>
                  <a:pt x="417" y="585"/>
                  <a:pt x="417" y="585"/>
                </a:cubicBezTo>
                <a:cubicBezTo>
                  <a:pt x="417" y="585"/>
                  <a:pt x="418" y="585"/>
                  <a:pt x="418" y="585"/>
                </a:cubicBezTo>
                <a:moveTo>
                  <a:pt x="406" y="525"/>
                </a:moveTo>
                <a:cubicBezTo>
                  <a:pt x="406" y="525"/>
                  <a:pt x="406" y="525"/>
                  <a:pt x="406" y="525"/>
                </a:cubicBezTo>
                <a:cubicBezTo>
                  <a:pt x="406" y="525"/>
                  <a:pt x="406" y="525"/>
                  <a:pt x="406" y="525"/>
                </a:cubicBezTo>
                <a:cubicBezTo>
                  <a:pt x="406" y="525"/>
                  <a:pt x="406" y="525"/>
                  <a:pt x="406" y="526"/>
                </a:cubicBezTo>
                <a:cubicBezTo>
                  <a:pt x="406" y="526"/>
                  <a:pt x="406" y="525"/>
                  <a:pt x="406" y="525"/>
                </a:cubicBezTo>
                <a:moveTo>
                  <a:pt x="413" y="533"/>
                </a:moveTo>
                <a:cubicBezTo>
                  <a:pt x="413" y="533"/>
                  <a:pt x="413" y="533"/>
                  <a:pt x="413" y="533"/>
                </a:cubicBezTo>
                <a:cubicBezTo>
                  <a:pt x="413" y="533"/>
                  <a:pt x="413" y="532"/>
                  <a:pt x="413" y="532"/>
                </a:cubicBezTo>
                <a:cubicBezTo>
                  <a:pt x="413" y="532"/>
                  <a:pt x="412" y="533"/>
                  <a:pt x="412" y="533"/>
                </a:cubicBezTo>
                <a:cubicBezTo>
                  <a:pt x="412" y="533"/>
                  <a:pt x="412" y="533"/>
                  <a:pt x="413" y="533"/>
                </a:cubicBezTo>
                <a:moveTo>
                  <a:pt x="403" y="532"/>
                </a:moveTo>
                <a:cubicBezTo>
                  <a:pt x="402" y="532"/>
                  <a:pt x="402" y="532"/>
                  <a:pt x="402" y="531"/>
                </a:cubicBezTo>
                <a:cubicBezTo>
                  <a:pt x="402" y="531"/>
                  <a:pt x="402" y="532"/>
                  <a:pt x="402" y="532"/>
                </a:cubicBezTo>
                <a:cubicBezTo>
                  <a:pt x="402" y="532"/>
                  <a:pt x="402" y="532"/>
                  <a:pt x="402" y="532"/>
                </a:cubicBezTo>
                <a:cubicBezTo>
                  <a:pt x="402" y="532"/>
                  <a:pt x="402" y="532"/>
                  <a:pt x="403" y="532"/>
                </a:cubicBezTo>
                <a:moveTo>
                  <a:pt x="417" y="589"/>
                </a:moveTo>
                <a:cubicBezTo>
                  <a:pt x="417" y="588"/>
                  <a:pt x="417" y="588"/>
                  <a:pt x="416" y="588"/>
                </a:cubicBezTo>
                <a:cubicBezTo>
                  <a:pt x="416" y="588"/>
                  <a:pt x="416" y="589"/>
                  <a:pt x="416" y="589"/>
                </a:cubicBezTo>
                <a:cubicBezTo>
                  <a:pt x="416" y="589"/>
                  <a:pt x="416" y="589"/>
                  <a:pt x="416" y="589"/>
                </a:cubicBezTo>
                <a:cubicBezTo>
                  <a:pt x="417" y="589"/>
                  <a:pt x="417" y="589"/>
                  <a:pt x="417" y="589"/>
                </a:cubicBezTo>
                <a:moveTo>
                  <a:pt x="413" y="540"/>
                </a:moveTo>
                <a:cubicBezTo>
                  <a:pt x="413" y="540"/>
                  <a:pt x="413" y="539"/>
                  <a:pt x="413" y="539"/>
                </a:cubicBezTo>
                <a:cubicBezTo>
                  <a:pt x="413" y="539"/>
                  <a:pt x="413" y="539"/>
                  <a:pt x="413" y="539"/>
                </a:cubicBezTo>
                <a:cubicBezTo>
                  <a:pt x="412" y="539"/>
                  <a:pt x="412" y="539"/>
                  <a:pt x="412" y="539"/>
                </a:cubicBezTo>
                <a:cubicBezTo>
                  <a:pt x="412" y="539"/>
                  <a:pt x="413" y="540"/>
                  <a:pt x="413" y="540"/>
                </a:cubicBezTo>
                <a:moveTo>
                  <a:pt x="404" y="523"/>
                </a:moveTo>
                <a:cubicBezTo>
                  <a:pt x="404" y="523"/>
                  <a:pt x="404" y="523"/>
                  <a:pt x="404" y="523"/>
                </a:cubicBezTo>
                <a:cubicBezTo>
                  <a:pt x="404" y="523"/>
                  <a:pt x="404" y="523"/>
                  <a:pt x="404" y="523"/>
                </a:cubicBezTo>
                <a:cubicBezTo>
                  <a:pt x="404" y="523"/>
                  <a:pt x="404" y="524"/>
                  <a:pt x="404" y="524"/>
                </a:cubicBezTo>
                <a:cubicBezTo>
                  <a:pt x="404" y="524"/>
                  <a:pt x="404" y="523"/>
                  <a:pt x="404" y="523"/>
                </a:cubicBezTo>
                <a:moveTo>
                  <a:pt x="414" y="537"/>
                </a:moveTo>
                <a:cubicBezTo>
                  <a:pt x="414" y="536"/>
                  <a:pt x="414" y="536"/>
                  <a:pt x="414" y="536"/>
                </a:cubicBezTo>
                <a:cubicBezTo>
                  <a:pt x="414" y="536"/>
                  <a:pt x="413" y="536"/>
                  <a:pt x="413" y="537"/>
                </a:cubicBezTo>
                <a:cubicBezTo>
                  <a:pt x="413" y="537"/>
                  <a:pt x="413" y="537"/>
                  <a:pt x="413" y="537"/>
                </a:cubicBezTo>
                <a:cubicBezTo>
                  <a:pt x="414" y="537"/>
                  <a:pt x="414" y="537"/>
                  <a:pt x="414" y="537"/>
                </a:cubicBezTo>
                <a:moveTo>
                  <a:pt x="426" y="262"/>
                </a:moveTo>
                <a:cubicBezTo>
                  <a:pt x="426" y="262"/>
                  <a:pt x="426" y="262"/>
                  <a:pt x="426" y="262"/>
                </a:cubicBezTo>
                <a:cubicBezTo>
                  <a:pt x="426" y="262"/>
                  <a:pt x="426" y="263"/>
                  <a:pt x="426" y="263"/>
                </a:cubicBezTo>
                <a:cubicBezTo>
                  <a:pt x="426" y="263"/>
                  <a:pt x="426" y="263"/>
                  <a:pt x="426" y="263"/>
                </a:cubicBezTo>
                <a:cubicBezTo>
                  <a:pt x="426" y="262"/>
                  <a:pt x="426" y="262"/>
                  <a:pt x="426" y="262"/>
                </a:cubicBezTo>
                <a:moveTo>
                  <a:pt x="430" y="265"/>
                </a:moveTo>
                <a:cubicBezTo>
                  <a:pt x="430" y="265"/>
                  <a:pt x="430" y="265"/>
                  <a:pt x="430" y="265"/>
                </a:cubicBezTo>
                <a:cubicBezTo>
                  <a:pt x="430" y="265"/>
                  <a:pt x="429" y="265"/>
                  <a:pt x="429" y="265"/>
                </a:cubicBezTo>
                <a:cubicBezTo>
                  <a:pt x="429" y="265"/>
                  <a:pt x="430" y="266"/>
                  <a:pt x="430" y="266"/>
                </a:cubicBezTo>
                <a:cubicBezTo>
                  <a:pt x="430" y="266"/>
                  <a:pt x="430" y="266"/>
                  <a:pt x="430" y="265"/>
                </a:cubicBezTo>
                <a:moveTo>
                  <a:pt x="435" y="277"/>
                </a:moveTo>
                <a:cubicBezTo>
                  <a:pt x="435" y="277"/>
                  <a:pt x="435" y="277"/>
                  <a:pt x="434" y="277"/>
                </a:cubicBezTo>
                <a:cubicBezTo>
                  <a:pt x="434" y="277"/>
                  <a:pt x="434" y="278"/>
                  <a:pt x="434" y="278"/>
                </a:cubicBezTo>
                <a:cubicBezTo>
                  <a:pt x="434" y="278"/>
                  <a:pt x="434" y="278"/>
                  <a:pt x="434" y="278"/>
                </a:cubicBezTo>
                <a:cubicBezTo>
                  <a:pt x="435" y="278"/>
                  <a:pt x="435" y="278"/>
                  <a:pt x="435" y="277"/>
                </a:cubicBezTo>
                <a:moveTo>
                  <a:pt x="434" y="281"/>
                </a:moveTo>
                <a:cubicBezTo>
                  <a:pt x="434" y="281"/>
                  <a:pt x="434" y="281"/>
                  <a:pt x="434" y="281"/>
                </a:cubicBezTo>
                <a:cubicBezTo>
                  <a:pt x="434" y="281"/>
                  <a:pt x="434" y="282"/>
                  <a:pt x="434" y="282"/>
                </a:cubicBezTo>
                <a:cubicBezTo>
                  <a:pt x="435" y="282"/>
                  <a:pt x="435" y="282"/>
                  <a:pt x="435" y="282"/>
                </a:cubicBezTo>
                <a:cubicBezTo>
                  <a:pt x="435" y="281"/>
                  <a:pt x="435" y="281"/>
                  <a:pt x="434" y="281"/>
                </a:cubicBezTo>
                <a:moveTo>
                  <a:pt x="414" y="235"/>
                </a:moveTo>
                <a:cubicBezTo>
                  <a:pt x="414" y="235"/>
                  <a:pt x="413" y="236"/>
                  <a:pt x="413" y="236"/>
                </a:cubicBezTo>
                <a:cubicBezTo>
                  <a:pt x="413" y="236"/>
                  <a:pt x="414" y="236"/>
                  <a:pt x="414" y="236"/>
                </a:cubicBezTo>
                <a:cubicBezTo>
                  <a:pt x="414" y="236"/>
                  <a:pt x="414" y="236"/>
                  <a:pt x="414" y="236"/>
                </a:cubicBezTo>
                <a:cubicBezTo>
                  <a:pt x="414" y="236"/>
                  <a:pt x="414" y="236"/>
                  <a:pt x="414" y="235"/>
                </a:cubicBezTo>
                <a:moveTo>
                  <a:pt x="406" y="237"/>
                </a:moveTo>
                <a:cubicBezTo>
                  <a:pt x="406" y="237"/>
                  <a:pt x="406" y="238"/>
                  <a:pt x="406" y="238"/>
                </a:cubicBezTo>
                <a:cubicBezTo>
                  <a:pt x="406" y="238"/>
                  <a:pt x="406" y="238"/>
                  <a:pt x="406" y="238"/>
                </a:cubicBezTo>
                <a:cubicBezTo>
                  <a:pt x="406" y="238"/>
                  <a:pt x="406" y="238"/>
                  <a:pt x="406" y="238"/>
                </a:cubicBezTo>
                <a:cubicBezTo>
                  <a:pt x="406" y="238"/>
                  <a:pt x="406" y="237"/>
                  <a:pt x="406" y="237"/>
                </a:cubicBezTo>
                <a:moveTo>
                  <a:pt x="411" y="245"/>
                </a:moveTo>
                <a:cubicBezTo>
                  <a:pt x="411" y="245"/>
                  <a:pt x="411" y="245"/>
                  <a:pt x="410" y="245"/>
                </a:cubicBezTo>
                <a:cubicBezTo>
                  <a:pt x="410" y="245"/>
                  <a:pt x="411" y="246"/>
                  <a:pt x="411" y="246"/>
                </a:cubicBezTo>
                <a:cubicBezTo>
                  <a:pt x="411" y="246"/>
                  <a:pt x="411" y="245"/>
                  <a:pt x="411" y="245"/>
                </a:cubicBezTo>
                <a:cubicBezTo>
                  <a:pt x="411" y="245"/>
                  <a:pt x="411" y="245"/>
                  <a:pt x="411" y="245"/>
                </a:cubicBezTo>
                <a:moveTo>
                  <a:pt x="428" y="260"/>
                </a:moveTo>
                <a:cubicBezTo>
                  <a:pt x="428" y="260"/>
                  <a:pt x="428" y="260"/>
                  <a:pt x="428" y="260"/>
                </a:cubicBezTo>
                <a:cubicBezTo>
                  <a:pt x="428" y="259"/>
                  <a:pt x="428" y="259"/>
                  <a:pt x="428" y="259"/>
                </a:cubicBezTo>
                <a:cubicBezTo>
                  <a:pt x="428" y="259"/>
                  <a:pt x="427" y="259"/>
                  <a:pt x="427" y="260"/>
                </a:cubicBezTo>
                <a:cubicBezTo>
                  <a:pt x="428" y="260"/>
                  <a:pt x="428" y="260"/>
                  <a:pt x="428" y="260"/>
                </a:cubicBezTo>
                <a:moveTo>
                  <a:pt x="367" y="342"/>
                </a:moveTo>
                <a:cubicBezTo>
                  <a:pt x="367" y="342"/>
                  <a:pt x="367" y="342"/>
                  <a:pt x="367" y="342"/>
                </a:cubicBezTo>
                <a:cubicBezTo>
                  <a:pt x="367" y="342"/>
                  <a:pt x="367" y="342"/>
                  <a:pt x="367" y="342"/>
                </a:cubicBezTo>
                <a:cubicBezTo>
                  <a:pt x="367" y="342"/>
                  <a:pt x="368" y="342"/>
                  <a:pt x="368" y="342"/>
                </a:cubicBezTo>
                <a:cubicBezTo>
                  <a:pt x="367" y="342"/>
                  <a:pt x="367" y="342"/>
                  <a:pt x="367" y="342"/>
                </a:cubicBezTo>
                <a:moveTo>
                  <a:pt x="457" y="349"/>
                </a:moveTo>
                <a:cubicBezTo>
                  <a:pt x="457" y="348"/>
                  <a:pt x="456" y="348"/>
                  <a:pt x="456" y="348"/>
                </a:cubicBezTo>
                <a:cubicBezTo>
                  <a:pt x="456" y="348"/>
                  <a:pt x="456" y="349"/>
                  <a:pt x="456" y="349"/>
                </a:cubicBezTo>
                <a:cubicBezTo>
                  <a:pt x="456" y="349"/>
                  <a:pt x="456" y="349"/>
                  <a:pt x="456" y="349"/>
                </a:cubicBezTo>
                <a:cubicBezTo>
                  <a:pt x="456" y="349"/>
                  <a:pt x="457" y="349"/>
                  <a:pt x="457" y="349"/>
                </a:cubicBezTo>
                <a:moveTo>
                  <a:pt x="362" y="352"/>
                </a:moveTo>
                <a:cubicBezTo>
                  <a:pt x="362" y="352"/>
                  <a:pt x="362" y="352"/>
                  <a:pt x="362" y="352"/>
                </a:cubicBezTo>
                <a:cubicBezTo>
                  <a:pt x="362" y="353"/>
                  <a:pt x="362" y="353"/>
                  <a:pt x="362" y="353"/>
                </a:cubicBezTo>
                <a:cubicBezTo>
                  <a:pt x="363" y="353"/>
                  <a:pt x="363" y="353"/>
                  <a:pt x="363" y="353"/>
                </a:cubicBezTo>
                <a:cubicBezTo>
                  <a:pt x="363" y="352"/>
                  <a:pt x="363" y="352"/>
                  <a:pt x="362" y="352"/>
                </a:cubicBezTo>
                <a:moveTo>
                  <a:pt x="457" y="352"/>
                </a:moveTo>
                <a:cubicBezTo>
                  <a:pt x="457" y="352"/>
                  <a:pt x="457" y="352"/>
                  <a:pt x="457" y="353"/>
                </a:cubicBezTo>
                <a:cubicBezTo>
                  <a:pt x="457" y="353"/>
                  <a:pt x="457" y="353"/>
                  <a:pt x="457" y="353"/>
                </a:cubicBezTo>
                <a:cubicBezTo>
                  <a:pt x="457" y="353"/>
                  <a:pt x="458" y="353"/>
                  <a:pt x="458" y="353"/>
                </a:cubicBezTo>
                <a:cubicBezTo>
                  <a:pt x="458" y="352"/>
                  <a:pt x="457" y="352"/>
                  <a:pt x="457" y="352"/>
                </a:cubicBezTo>
                <a:moveTo>
                  <a:pt x="366" y="356"/>
                </a:moveTo>
                <a:cubicBezTo>
                  <a:pt x="365" y="356"/>
                  <a:pt x="365" y="356"/>
                  <a:pt x="365" y="356"/>
                </a:cubicBezTo>
                <a:cubicBezTo>
                  <a:pt x="365" y="356"/>
                  <a:pt x="365" y="356"/>
                  <a:pt x="365" y="356"/>
                </a:cubicBezTo>
                <a:cubicBezTo>
                  <a:pt x="365" y="356"/>
                  <a:pt x="365" y="357"/>
                  <a:pt x="365" y="357"/>
                </a:cubicBezTo>
                <a:cubicBezTo>
                  <a:pt x="365" y="357"/>
                  <a:pt x="365" y="357"/>
                  <a:pt x="366" y="356"/>
                </a:cubicBezTo>
                <a:moveTo>
                  <a:pt x="359" y="360"/>
                </a:moveTo>
                <a:cubicBezTo>
                  <a:pt x="359" y="360"/>
                  <a:pt x="359" y="360"/>
                  <a:pt x="359" y="360"/>
                </a:cubicBezTo>
                <a:cubicBezTo>
                  <a:pt x="359" y="360"/>
                  <a:pt x="358" y="360"/>
                  <a:pt x="358" y="360"/>
                </a:cubicBezTo>
                <a:cubicBezTo>
                  <a:pt x="358" y="360"/>
                  <a:pt x="358" y="360"/>
                  <a:pt x="358" y="360"/>
                </a:cubicBezTo>
                <a:cubicBezTo>
                  <a:pt x="359" y="360"/>
                  <a:pt x="359" y="360"/>
                  <a:pt x="359" y="360"/>
                </a:cubicBezTo>
                <a:moveTo>
                  <a:pt x="452" y="360"/>
                </a:moveTo>
                <a:cubicBezTo>
                  <a:pt x="452" y="360"/>
                  <a:pt x="452" y="360"/>
                  <a:pt x="452" y="360"/>
                </a:cubicBezTo>
                <a:cubicBezTo>
                  <a:pt x="451" y="360"/>
                  <a:pt x="451" y="360"/>
                  <a:pt x="451" y="360"/>
                </a:cubicBezTo>
                <a:cubicBezTo>
                  <a:pt x="451" y="360"/>
                  <a:pt x="451" y="360"/>
                  <a:pt x="452" y="361"/>
                </a:cubicBezTo>
                <a:cubicBezTo>
                  <a:pt x="452" y="360"/>
                  <a:pt x="452" y="360"/>
                  <a:pt x="452" y="360"/>
                </a:cubicBezTo>
                <a:moveTo>
                  <a:pt x="356" y="363"/>
                </a:moveTo>
                <a:cubicBezTo>
                  <a:pt x="356" y="363"/>
                  <a:pt x="356" y="363"/>
                  <a:pt x="356" y="362"/>
                </a:cubicBezTo>
                <a:cubicBezTo>
                  <a:pt x="356" y="363"/>
                  <a:pt x="356" y="363"/>
                  <a:pt x="355" y="363"/>
                </a:cubicBezTo>
                <a:cubicBezTo>
                  <a:pt x="355" y="363"/>
                  <a:pt x="356" y="363"/>
                  <a:pt x="356" y="363"/>
                </a:cubicBezTo>
                <a:cubicBezTo>
                  <a:pt x="356" y="363"/>
                  <a:pt x="356" y="363"/>
                  <a:pt x="356" y="363"/>
                </a:cubicBezTo>
                <a:moveTo>
                  <a:pt x="463" y="363"/>
                </a:moveTo>
                <a:cubicBezTo>
                  <a:pt x="463" y="362"/>
                  <a:pt x="463" y="362"/>
                  <a:pt x="463" y="362"/>
                </a:cubicBezTo>
                <a:cubicBezTo>
                  <a:pt x="463" y="363"/>
                  <a:pt x="463" y="363"/>
                  <a:pt x="463" y="363"/>
                </a:cubicBezTo>
                <a:cubicBezTo>
                  <a:pt x="463" y="363"/>
                  <a:pt x="463" y="363"/>
                  <a:pt x="463" y="363"/>
                </a:cubicBezTo>
                <a:cubicBezTo>
                  <a:pt x="463" y="363"/>
                  <a:pt x="463" y="363"/>
                  <a:pt x="463" y="363"/>
                </a:cubicBezTo>
                <a:moveTo>
                  <a:pt x="453" y="365"/>
                </a:moveTo>
                <a:cubicBezTo>
                  <a:pt x="453" y="365"/>
                  <a:pt x="453" y="364"/>
                  <a:pt x="453" y="364"/>
                </a:cubicBezTo>
                <a:cubicBezTo>
                  <a:pt x="452" y="365"/>
                  <a:pt x="452" y="365"/>
                  <a:pt x="452" y="365"/>
                </a:cubicBezTo>
                <a:cubicBezTo>
                  <a:pt x="452" y="365"/>
                  <a:pt x="452" y="365"/>
                  <a:pt x="453" y="365"/>
                </a:cubicBezTo>
                <a:cubicBezTo>
                  <a:pt x="453" y="365"/>
                  <a:pt x="453" y="365"/>
                  <a:pt x="453" y="365"/>
                </a:cubicBezTo>
                <a:moveTo>
                  <a:pt x="442" y="310"/>
                </a:moveTo>
                <a:cubicBezTo>
                  <a:pt x="442" y="310"/>
                  <a:pt x="442" y="310"/>
                  <a:pt x="443" y="310"/>
                </a:cubicBezTo>
                <a:cubicBezTo>
                  <a:pt x="442" y="310"/>
                  <a:pt x="442" y="310"/>
                  <a:pt x="442" y="310"/>
                </a:cubicBezTo>
                <a:cubicBezTo>
                  <a:pt x="442" y="310"/>
                  <a:pt x="442" y="310"/>
                  <a:pt x="442" y="310"/>
                </a:cubicBezTo>
                <a:cubicBezTo>
                  <a:pt x="442" y="310"/>
                  <a:pt x="442" y="310"/>
                  <a:pt x="442" y="310"/>
                </a:cubicBezTo>
                <a:moveTo>
                  <a:pt x="441" y="311"/>
                </a:moveTo>
                <a:cubicBezTo>
                  <a:pt x="440" y="311"/>
                  <a:pt x="440" y="310"/>
                  <a:pt x="440" y="310"/>
                </a:cubicBezTo>
                <a:cubicBezTo>
                  <a:pt x="440" y="311"/>
                  <a:pt x="440" y="311"/>
                  <a:pt x="440" y="311"/>
                </a:cubicBezTo>
                <a:cubicBezTo>
                  <a:pt x="440" y="311"/>
                  <a:pt x="440" y="311"/>
                  <a:pt x="440" y="311"/>
                </a:cubicBezTo>
                <a:cubicBezTo>
                  <a:pt x="440" y="311"/>
                  <a:pt x="440" y="311"/>
                  <a:pt x="441" y="311"/>
                </a:cubicBezTo>
                <a:moveTo>
                  <a:pt x="449" y="311"/>
                </a:moveTo>
                <a:cubicBezTo>
                  <a:pt x="449" y="311"/>
                  <a:pt x="449" y="311"/>
                  <a:pt x="449" y="310"/>
                </a:cubicBezTo>
                <a:cubicBezTo>
                  <a:pt x="449" y="310"/>
                  <a:pt x="448" y="311"/>
                  <a:pt x="448" y="311"/>
                </a:cubicBezTo>
                <a:cubicBezTo>
                  <a:pt x="448" y="311"/>
                  <a:pt x="449" y="311"/>
                  <a:pt x="449" y="311"/>
                </a:cubicBezTo>
                <a:cubicBezTo>
                  <a:pt x="449" y="311"/>
                  <a:pt x="449" y="311"/>
                  <a:pt x="449" y="311"/>
                </a:cubicBezTo>
                <a:moveTo>
                  <a:pt x="369" y="322"/>
                </a:moveTo>
                <a:cubicBezTo>
                  <a:pt x="369" y="322"/>
                  <a:pt x="369" y="322"/>
                  <a:pt x="369" y="322"/>
                </a:cubicBezTo>
                <a:cubicBezTo>
                  <a:pt x="369" y="322"/>
                  <a:pt x="369" y="322"/>
                  <a:pt x="369" y="323"/>
                </a:cubicBezTo>
                <a:cubicBezTo>
                  <a:pt x="369" y="323"/>
                  <a:pt x="369" y="322"/>
                  <a:pt x="369" y="322"/>
                </a:cubicBezTo>
                <a:cubicBezTo>
                  <a:pt x="369" y="322"/>
                  <a:pt x="369" y="322"/>
                  <a:pt x="369" y="322"/>
                </a:cubicBezTo>
                <a:moveTo>
                  <a:pt x="367" y="330"/>
                </a:moveTo>
                <a:cubicBezTo>
                  <a:pt x="367" y="330"/>
                  <a:pt x="367" y="330"/>
                  <a:pt x="367" y="331"/>
                </a:cubicBezTo>
                <a:cubicBezTo>
                  <a:pt x="367" y="331"/>
                  <a:pt x="367" y="331"/>
                  <a:pt x="367" y="331"/>
                </a:cubicBezTo>
                <a:cubicBezTo>
                  <a:pt x="367" y="331"/>
                  <a:pt x="367" y="331"/>
                  <a:pt x="367" y="331"/>
                </a:cubicBezTo>
                <a:cubicBezTo>
                  <a:pt x="367" y="331"/>
                  <a:pt x="367" y="330"/>
                  <a:pt x="367" y="330"/>
                </a:cubicBezTo>
                <a:moveTo>
                  <a:pt x="363" y="333"/>
                </a:moveTo>
                <a:cubicBezTo>
                  <a:pt x="363" y="333"/>
                  <a:pt x="363" y="333"/>
                  <a:pt x="363" y="333"/>
                </a:cubicBezTo>
                <a:cubicBezTo>
                  <a:pt x="363" y="334"/>
                  <a:pt x="363" y="334"/>
                  <a:pt x="363" y="334"/>
                </a:cubicBezTo>
                <a:cubicBezTo>
                  <a:pt x="363" y="334"/>
                  <a:pt x="364" y="334"/>
                  <a:pt x="364" y="334"/>
                </a:cubicBezTo>
                <a:cubicBezTo>
                  <a:pt x="364" y="333"/>
                  <a:pt x="363" y="333"/>
                  <a:pt x="363" y="333"/>
                </a:cubicBezTo>
                <a:moveTo>
                  <a:pt x="368" y="339"/>
                </a:moveTo>
                <a:cubicBezTo>
                  <a:pt x="368" y="339"/>
                  <a:pt x="368" y="339"/>
                  <a:pt x="368" y="339"/>
                </a:cubicBezTo>
                <a:cubicBezTo>
                  <a:pt x="368" y="339"/>
                  <a:pt x="368" y="340"/>
                  <a:pt x="368" y="340"/>
                </a:cubicBezTo>
                <a:cubicBezTo>
                  <a:pt x="368" y="340"/>
                  <a:pt x="368" y="339"/>
                  <a:pt x="368" y="339"/>
                </a:cubicBezTo>
                <a:cubicBezTo>
                  <a:pt x="368" y="339"/>
                  <a:pt x="368" y="339"/>
                  <a:pt x="368" y="339"/>
                </a:cubicBezTo>
                <a:moveTo>
                  <a:pt x="362" y="340"/>
                </a:moveTo>
                <a:cubicBezTo>
                  <a:pt x="362" y="340"/>
                  <a:pt x="362" y="341"/>
                  <a:pt x="362" y="341"/>
                </a:cubicBezTo>
                <a:cubicBezTo>
                  <a:pt x="363" y="340"/>
                  <a:pt x="363" y="340"/>
                  <a:pt x="363" y="340"/>
                </a:cubicBezTo>
                <a:cubicBezTo>
                  <a:pt x="363" y="340"/>
                  <a:pt x="363" y="340"/>
                  <a:pt x="362" y="340"/>
                </a:cubicBezTo>
                <a:cubicBezTo>
                  <a:pt x="362" y="340"/>
                  <a:pt x="362" y="340"/>
                  <a:pt x="362" y="340"/>
                </a:cubicBezTo>
                <a:moveTo>
                  <a:pt x="403" y="231"/>
                </a:moveTo>
                <a:cubicBezTo>
                  <a:pt x="403" y="231"/>
                  <a:pt x="403" y="231"/>
                  <a:pt x="403" y="231"/>
                </a:cubicBezTo>
                <a:cubicBezTo>
                  <a:pt x="403" y="231"/>
                  <a:pt x="403" y="231"/>
                  <a:pt x="403" y="232"/>
                </a:cubicBezTo>
                <a:cubicBezTo>
                  <a:pt x="403" y="231"/>
                  <a:pt x="403" y="231"/>
                  <a:pt x="403" y="231"/>
                </a:cubicBezTo>
                <a:cubicBezTo>
                  <a:pt x="403" y="231"/>
                  <a:pt x="403" y="231"/>
                  <a:pt x="403" y="231"/>
                </a:cubicBezTo>
                <a:moveTo>
                  <a:pt x="400" y="233"/>
                </a:moveTo>
                <a:cubicBezTo>
                  <a:pt x="401" y="233"/>
                  <a:pt x="401" y="233"/>
                  <a:pt x="401" y="233"/>
                </a:cubicBezTo>
                <a:cubicBezTo>
                  <a:pt x="401" y="233"/>
                  <a:pt x="400" y="233"/>
                  <a:pt x="400" y="233"/>
                </a:cubicBezTo>
                <a:cubicBezTo>
                  <a:pt x="400" y="233"/>
                  <a:pt x="400" y="233"/>
                  <a:pt x="400" y="233"/>
                </a:cubicBezTo>
                <a:cubicBezTo>
                  <a:pt x="400" y="233"/>
                  <a:pt x="400" y="233"/>
                  <a:pt x="400" y="233"/>
                </a:cubicBezTo>
                <a:moveTo>
                  <a:pt x="391" y="459"/>
                </a:moveTo>
                <a:cubicBezTo>
                  <a:pt x="391" y="458"/>
                  <a:pt x="391" y="458"/>
                  <a:pt x="391" y="458"/>
                </a:cubicBezTo>
                <a:cubicBezTo>
                  <a:pt x="391" y="458"/>
                  <a:pt x="391" y="459"/>
                  <a:pt x="391" y="459"/>
                </a:cubicBezTo>
                <a:cubicBezTo>
                  <a:pt x="391" y="459"/>
                  <a:pt x="391" y="459"/>
                  <a:pt x="391" y="459"/>
                </a:cubicBezTo>
                <a:cubicBezTo>
                  <a:pt x="391" y="459"/>
                  <a:pt x="391" y="459"/>
                  <a:pt x="391" y="459"/>
                </a:cubicBezTo>
                <a:moveTo>
                  <a:pt x="398" y="461"/>
                </a:moveTo>
                <a:cubicBezTo>
                  <a:pt x="398" y="461"/>
                  <a:pt x="398" y="460"/>
                  <a:pt x="398" y="460"/>
                </a:cubicBezTo>
                <a:cubicBezTo>
                  <a:pt x="397" y="460"/>
                  <a:pt x="397" y="461"/>
                  <a:pt x="397" y="461"/>
                </a:cubicBezTo>
                <a:cubicBezTo>
                  <a:pt x="397" y="461"/>
                  <a:pt x="397" y="461"/>
                  <a:pt x="397" y="461"/>
                </a:cubicBezTo>
                <a:cubicBezTo>
                  <a:pt x="398" y="461"/>
                  <a:pt x="398" y="461"/>
                  <a:pt x="398" y="461"/>
                </a:cubicBezTo>
                <a:moveTo>
                  <a:pt x="442" y="461"/>
                </a:moveTo>
                <a:cubicBezTo>
                  <a:pt x="442" y="461"/>
                  <a:pt x="442" y="461"/>
                  <a:pt x="442" y="462"/>
                </a:cubicBezTo>
                <a:cubicBezTo>
                  <a:pt x="442" y="462"/>
                  <a:pt x="442" y="462"/>
                  <a:pt x="442" y="462"/>
                </a:cubicBezTo>
                <a:cubicBezTo>
                  <a:pt x="442" y="462"/>
                  <a:pt x="442" y="462"/>
                  <a:pt x="443" y="462"/>
                </a:cubicBezTo>
                <a:cubicBezTo>
                  <a:pt x="442" y="462"/>
                  <a:pt x="442" y="461"/>
                  <a:pt x="442" y="461"/>
                </a:cubicBezTo>
                <a:moveTo>
                  <a:pt x="452" y="465"/>
                </a:moveTo>
                <a:cubicBezTo>
                  <a:pt x="452" y="465"/>
                  <a:pt x="452" y="465"/>
                  <a:pt x="452" y="465"/>
                </a:cubicBezTo>
                <a:cubicBezTo>
                  <a:pt x="451" y="465"/>
                  <a:pt x="451" y="465"/>
                  <a:pt x="451" y="466"/>
                </a:cubicBezTo>
                <a:cubicBezTo>
                  <a:pt x="451" y="466"/>
                  <a:pt x="451" y="466"/>
                  <a:pt x="452" y="466"/>
                </a:cubicBezTo>
                <a:cubicBezTo>
                  <a:pt x="452" y="466"/>
                  <a:pt x="452" y="465"/>
                  <a:pt x="452" y="465"/>
                </a:cubicBezTo>
                <a:moveTo>
                  <a:pt x="450" y="467"/>
                </a:moveTo>
                <a:cubicBezTo>
                  <a:pt x="450" y="467"/>
                  <a:pt x="450" y="466"/>
                  <a:pt x="450" y="466"/>
                </a:cubicBezTo>
                <a:cubicBezTo>
                  <a:pt x="450" y="466"/>
                  <a:pt x="450" y="466"/>
                  <a:pt x="450" y="466"/>
                </a:cubicBezTo>
                <a:cubicBezTo>
                  <a:pt x="450" y="466"/>
                  <a:pt x="449" y="466"/>
                  <a:pt x="449" y="466"/>
                </a:cubicBezTo>
                <a:cubicBezTo>
                  <a:pt x="449" y="466"/>
                  <a:pt x="449" y="467"/>
                  <a:pt x="450" y="467"/>
                </a:cubicBezTo>
                <a:moveTo>
                  <a:pt x="455" y="450"/>
                </a:moveTo>
                <a:cubicBezTo>
                  <a:pt x="455" y="450"/>
                  <a:pt x="455" y="450"/>
                  <a:pt x="455" y="450"/>
                </a:cubicBezTo>
                <a:cubicBezTo>
                  <a:pt x="454" y="450"/>
                  <a:pt x="454" y="450"/>
                  <a:pt x="454" y="450"/>
                </a:cubicBezTo>
                <a:cubicBezTo>
                  <a:pt x="454" y="450"/>
                  <a:pt x="454" y="451"/>
                  <a:pt x="454" y="451"/>
                </a:cubicBezTo>
                <a:cubicBezTo>
                  <a:pt x="454" y="450"/>
                  <a:pt x="455" y="450"/>
                  <a:pt x="455" y="450"/>
                </a:cubicBezTo>
                <a:moveTo>
                  <a:pt x="406" y="489"/>
                </a:moveTo>
                <a:cubicBezTo>
                  <a:pt x="406" y="489"/>
                  <a:pt x="406" y="489"/>
                  <a:pt x="406" y="489"/>
                </a:cubicBezTo>
                <a:cubicBezTo>
                  <a:pt x="406" y="489"/>
                  <a:pt x="406" y="489"/>
                  <a:pt x="406" y="489"/>
                </a:cubicBezTo>
                <a:cubicBezTo>
                  <a:pt x="406" y="489"/>
                  <a:pt x="406" y="489"/>
                  <a:pt x="406" y="490"/>
                </a:cubicBezTo>
                <a:cubicBezTo>
                  <a:pt x="406" y="489"/>
                  <a:pt x="406" y="489"/>
                  <a:pt x="406" y="489"/>
                </a:cubicBezTo>
                <a:moveTo>
                  <a:pt x="412" y="497"/>
                </a:moveTo>
                <a:cubicBezTo>
                  <a:pt x="412" y="497"/>
                  <a:pt x="412" y="496"/>
                  <a:pt x="412" y="496"/>
                </a:cubicBezTo>
                <a:cubicBezTo>
                  <a:pt x="412" y="496"/>
                  <a:pt x="411" y="496"/>
                  <a:pt x="411" y="497"/>
                </a:cubicBezTo>
                <a:cubicBezTo>
                  <a:pt x="411" y="497"/>
                  <a:pt x="412" y="497"/>
                  <a:pt x="412" y="497"/>
                </a:cubicBezTo>
                <a:cubicBezTo>
                  <a:pt x="412" y="497"/>
                  <a:pt x="412" y="497"/>
                  <a:pt x="412" y="497"/>
                </a:cubicBezTo>
                <a:moveTo>
                  <a:pt x="428" y="483"/>
                </a:moveTo>
                <a:cubicBezTo>
                  <a:pt x="428" y="483"/>
                  <a:pt x="428" y="483"/>
                  <a:pt x="428" y="482"/>
                </a:cubicBezTo>
                <a:cubicBezTo>
                  <a:pt x="428" y="482"/>
                  <a:pt x="428" y="482"/>
                  <a:pt x="428" y="482"/>
                </a:cubicBezTo>
                <a:cubicBezTo>
                  <a:pt x="428" y="482"/>
                  <a:pt x="427" y="482"/>
                  <a:pt x="427" y="482"/>
                </a:cubicBezTo>
                <a:cubicBezTo>
                  <a:pt x="428" y="483"/>
                  <a:pt x="428" y="483"/>
                  <a:pt x="428" y="483"/>
                </a:cubicBezTo>
                <a:moveTo>
                  <a:pt x="470" y="378"/>
                </a:moveTo>
                <a:cubicBezTo>
                  <a:pt x="470" y="377"/>
                  <a:pt x="470" y="377"/>
                  <a:pt x="470" y="377"/>
                </a:cubicBezTo>
                <a:cubicBezTo>
                  <a:pt x="470" y="377"/>
                  <a:pt x="470" y="377"/>
                  <a:pt x="469" y="377"/>
                </a:cubicBezTo>
                <a:cubicBezTo>
                  <a:pt x="469" y="377"/>
                  <a:pt x="469" y="377"/>
                  <a:pt x="469" y="377"/>
                </a:cubicBezTo>
                <a:cubicBezTo>
                  <a:pt x="469" y="377"/>
                  <a:pt x="470" y="377"/>
                  <a:pt x="470" y="378"/>
                </a:cubicBezTo>
                <a:moveTo>
                  <a:pt x="458" y="368"/>
                </a:moveTo>
                <a:cubicBezTo>
                  <a:pt x="458" y="368"/>
                  <a:pt x="459" y="368"/>
                  <a:pt x="459" y="368"/>
                </a:cubicBezTo>
                <a:cubicBezTo>
                  <a:pt x="458" y="368"/>
                  <a:pt x="458" y="367"/>
                  <a:pt x="458" y="367"/>
                </a:cubicBezTo>
                <a:cubicBezTo>
                  <a:pt x="458" y="367"/>
                  <a:pt x="458" y="368"/>
                  <a:pt x="458" y="368"/>
                </a:cubicBezTo>
                <a:cubicBezTo>
                  <a:pt x="458" y="368"/>
                  <a:pt x="458" y="368"/>
                  <a:pt x="458" y="368"/>
                </a:cubicBezTo>
                <a:moveTo>
                  <a:pt x="460" y="372"/>
                </a:moveTo>
                <a:cubicBezTo>
                  <a:pt x="460" y="371"/>
                  <a:pt x="460" y="371"/>
                  <a:pt x="460" y="371"/>
                </a:cubicBezTo>
                <a:cubicBezTo>
                  <a:pt x="460" y="371"/>
                  <a:pt x="460" y="371"/>
                  <a:pt x="460" y="371"/>
                </a:cubicBezTo>
                <a:cubicBezTo>
                  <a:pt x="460" y="372"/>
                  <a:pt x="460" y="372"/>
                  <a:pt x="460" y="372"/>
                </a:cubicBezTo>
                <a:cubicBezTo>
                  <a:pt x="460" y="372"/>
                  <a:pt x="460" y="372"/>
                  <a:pt x="460" y="372"/>
                </a:cubicBezTo>
                <a:moveTo>
                  <a:pt x="291" y="370"/>
                </a:moveTo>
                <a:cubicBezTo>
                  <a:pt x="291" y="370"/>
                  <a:pt x="292" y="370"/>
                  <a:pt x="292" y="370"/>
                </a:cubicBezTo>
                <a:cubicBezTo>
                  <a:pt x="293" y="370"/>
                  <a:pt x="293" y="369"/>
                  <a:pt x="294" y="368"/>
                </a:cubicBezTo>
                <a:cubicBezTo>
                  <a:pt x="295" y="369"/>
                  <a:pt x="296" y="369"/>
                  <a:pt x="297" y="369"/>
                </a:cubicBezTo>
                <a:cubicBezTo>
                  <a:pt x="298" y="369"/>
                  <a:pt x="299" y="369"/>
                  <a:pt x="300" y="369"/>
                </a:cubicBezTo>
                <a:cubicBezTo>
                  <a:pt x="304" y="369"/>
                  <a:pt x="304" y="369"/>
                  <a:pt x="304" y="369"/>
                </a:cubicBezTo>
                <a:cubicBezTo>
                  <a:pt x="305" y="369"/>
                  <a:pt x="306" y="369"/>
                  <a:pt x="307" y="369"/>
                </a:cubicBezTo>
                <a:cubicBezTo>
                  <a:pt x="308" y="369"/>
                  <a:pt x="309" y="369"/>
                  <a:pt x="310" y="368"/>
                </a:cubicBezTo>
                <a:cubicBezTo>
                  <a:pt x="311" y="369"/>
                  <a:pt x="311" y="369"/>
                  <a:pt x="312" y="369"/>
                </a:cubicBezTo>
                <a:cubicBezTo>
                  <a:pt x="312" y="374"/>
                  <a:pt x="312" y="374"/>
                  <a:pt x="312" y="374"/>
                </a:cubicBezTo>
                <a:cubicBezTo>
                  <a:pt x="311" y="375"/>
                  <a:pt x="311" y="375"/>
                  <a:pt x="311" y="375"/>
                </a:cubicBezTo>
                <a:cubicBezTo>
                  <a:pt x="311" y="375"/>
                  <a:pt x="311" y="375"/>
                  <a:pt x="310" y="375"/>
                </a:cubicBezTo>
                <a:cubicBezTo>
                  <a:pt x="304" y="375"/>
                  <a:pt x="304" y="375"/>
                  <a:pt x="304" y="375"/>
                </a:cubicBezTo>
                <a:cubicBezTo>
                  <a:pt x="303" y="375"/>
                  <a:pt x="303" y="376"/>
                  <a:pt x="302" y="376"/>
                </a:cubicBezTo>
                <a:cubicBezTo>
                  <a:pt x="300" y="376"/>
                  <a:pt x="297" y="376"/>
                  <a:pt x="295" y="376"/>
                </a:cubicBezTo>
                <a:cubicBezTo>
                  <a:pt x="294" y="376"/>
                  <a:pt x="294" y="375"/>
                  <a:pt x="293" y="375"/>
                </a:cubicBezTo>
                <a:cubicBezTo>
                  <a:pt x="293" y="375"/>
                  <a:pt x="292" y="375"/>
                  <a:pt x="292" y="375"/>
                </a:cubicBezTo>
                <a:cubicBezTo>
                  <a:pt x="290" y="376"/>
                  <a:pt x="288" y="376"/>
                  <a:pt x="286" y="376"/>
                </a:cubicBezTo>
                <a:cubicBezTo>
                  <a:pt x="285" y="376"/>
                  <a:pt x="284" y="375"/>
                  <a:pt x="284" y="375"/>
                </a:cubicBezTo>
                <a:cubicBezTo>
                  <a:pt x="283" y="374"/>
                  <a:pt x="282" y="375"/>
                  <a:pt x="282" y="376"/>
                </a:cubicBezTo>
                <a:cubicBezTo>
                  <a:pt x="279" y="376"/>
                  <a:pt x="276" y="376"/>
                  <a:pt x="272" y="376"/>
                </a:cubicBezTo>
                <a:cubicBezTo>
                  <a:pt x="271" y="376"/>
                  <a:pt x="270" y="376"/>
                  <a:pt x="269" y="375"/>
                </a:cubicBezTo>
                <a:cubicBezTo>
                  <a:pt x="269" y="375"/>
                  <a:pt x="269" y="375"/>
                  <a:pt x="269" y="375"/>
                </a:cubicBezTo>
                <a:cubicBezTo>
                  <a:pt x="268" y="376"/>
                  <a:pt x="267" y="376"/>
                  <a:pt x="266" y="376"/>
                </a:cubicBezTo>
                <a:cubicBezTo>
                  <a:pt x="265" y="376"/>
                  <a:pt x="265" y="376"/>
                  <a:pt x="264" y="375"/>
                </a:cubicBezTo>
                <a:cubicBezTo>
                  <a:pt x="263" y="375"/>
                  <a:pt x="262" y="375"/>
                  <a:pt x="262" y="375"/>
                </a:cubicBezTo>
                <a:cubicBezTo>
                  <a:pt x="261" y="376"/>
                  <a:pt x="260" y="376"/>
                  <a:pt x="259" y="376"/>
                </a:cubicBezTo>
                <a:cubicBezTo>
                  <a:pt x="252" y="376"/>
                  <a:pt x="245" y="376"/>
                  <a:pt x="238" y="376"/>
                </a:cubicBezTo>
                <a:cubicBezTo>
                  <a:pt x="236" y="376"/>
                  <a:pt x="236" y="375"/>
                  <a:pt x="234" y="375"/>
                </a:cubicBezTo>
                <a:cubicBezTo>
                  <a:pt x="233" y="375"/>
                  <a:pt x="230" y="374"/>
                  <a:pt x="229" y="376"/>
                </a:cubicBezTo>
                <a:cubicBezTo>
                  <a:pt x="228" y="376"/>
                  <a:pt x="228" y="376"/>
                  <a:pt x="227" y="376"/>
                </a:cubicBezTo>
                <a:cubicBezTo>
                  <a:pt x="225" y="376"/>
                  <a:pt x="223" y="376"/>
                  <a:pt x="221" y="376"/>
                </a:cubicBezTo>
                <a:cubicBezTo>
                  <a:pt x="220" y="376"/>
                  <a:pt x="220" y="376"/>
                  <a:pt x="219" y="375"/>
                </a:cubicBezTo>
                <a:cubicBezTo>
                  <a:pt x="218" y="375"/>
                  <a:pt x="216" y="375"/>
                  <a:pt x="216" y="373"/>
                </a:cubicBezTo>
                <a:cubicBezTo>
                  <a:pt x="216" y="370"/>
                  <a:pt x="216" y="370"/>
                  <a:pt x="216" y="370"/>
                </a:cubicBezTo>
                <a:cubicBezTo>
                  <a:pt x="217" y="370"/>
                  <a:pt x="217" y="369"/>
                  <a:pt x="218" y="368"/>
                </a:cubicBezTo>
                <a:cubicBezTo>
                  <a:pt x="218" y="369"/>
                  <a:pt x="219" y="369"/>
                  <a:pt x="219" y="369"/>
                </a:cubicBezTo>
                <a:cubicBezTo>
                  <a:pt x="221" y="369"/>
                  <a:pt x="223" y="370"/>
                  <a:pt x="224" y="368"/>
                </a:cubicBezTo>
                <a:cubicBezTo>
                  <a:pt x="227" y="368"/>
                  <a:pt x="227" y="368"/>
                  <a:pt x="227" y="368"/>
                </a:cubicBezTo>
                <a:cubicBezTo>
                  <a:pt x="228" y="369"/>
                  <a:pt x="229" y="369"/>
                  <a:pt x="229" y="369"/>
                </a:cubicBezTo>
                <a:cubicBezTo>
                  <a:pt x="230" y="369"/>
                  <a:pt x="230" y="368"/>
                  <a:pt x="231" y="369"/>
                </a:cubicBezTo>
                <a:cubicBezTo>
                  <a:pt x="232" y="369"/>
                  <a:pt x="232" y="369"/>
                  <a:pt x="233" y="369"/>
                </a:cubicBezTo>
                <a:cubicBezTo>
                  <a:pt x="238" y="369"/>
                  <a:pt x="243" y="369"/>
                  <a:pt x="248" y="369"/>
                </a:cubicBezTo>
                <a:cubicBezTo>
                  <a:pt x="249" y="369"/>
                  <a:pt x="250" y="369"/>
                  <a:pt x="250" y="369"/>
                </a:cubicBezTo>
                <a:cubicBezTo>
                  <a:pt x="251" y="368"/>
                  <a:pt x="251" y="369"/>
                  <a:pt x="252" y="369"/>
                </a:cubicBezTo>
                <a:cubicBezTo>
                  <a:pt x="253" y="369"/>
                  <a:pt x="254" y="369"/>
                  <a:pt x="256" y="369"/>
                </a:cubicBezTo>
                <a:cubicBezTo>
                  <a:pt x="256" y="369"/>
                  <a:pt x="256" y="369"/>
                  <a:pt x="257" y="368"/>
                </a:cubicBezTo>
                <a:cubicBezTo>
                  <a:pt x="257" y="368"/>
                  <a:pt x="258" y="368"/>
                  <a:pt x="258" y="368"/>
                </a:cubicBezTo>
                <a:cubicBezTo>
                  <a:pt x="259" y="369"/>
                  <a:pt x="260" y="369"/>
                  <a:pt x="261" y="369"/>
                </a:cubicBezTo>
                <a:cubicBezTo>
                  <a:pt x="266" y="369"/>
                  <a:pt x="271" y="369"/>
                  <a:pt x="276" y="369"/>
                </a:cubicBezTo>
                <a:cubicBezTo>
                  <a:pt x="279" y="369"/>
                  <a:pt x="279" y="369"/>
                  <a:pt x="279" y="369"/>
                </a:cubicBezTo>
                <a:cubicBezTo>
                  <a:pt x="279" y="370"/>
                  <a:pt x="279" y="370"/>
                  <a:pt x="279" y="370"/>
                </a:cubicBezTo>
                <a:cubicBezTo>
                  <a:pt x="280" y="371"/>
                  <a:pt x="281" y="371"/>
                  <a:pt x="281" y="370"/>
                </a:cubicBezTo>
                <a:cubicBezTo>
                  <a:pt x="282" y="370"/>
                  <a:pt x="283" y="370"/>
                  <a:pt x="283" y="369"/>
                </a:cubicBezTo>
                <a:cubicBezTo>
                  <a:pt x="284" y="369"/>
                  <a:pt x="284" y="369"/>
                  <a:pt x="285" y="369"/>
                </a:cubicBezTo>
                <a:cubicBezTo>
                  <a:pt x="285" y="370"/>
                  <a:pt x="286" y="370"/>
                  <a:pt x="286" y="370"/>
                </a:cubicBezTo>
                <a:cubicBezTo>
                  <a:pt x="287" y="370"/>
                  <a:pt x="287" y="371"/>
                  <a:pt x="288" y="371"/>
                </a:cubicBezTo>
                <a:cubicBezTo>
                  <a:pt x="288" y="371"/>
                  <a:pt x="288" y="372"/>
                  <a:pt x="288" y="372"/>
                </a:cubicBezTo>
                <a:cubicBezTo>
                  <a:pt x="289" y="372"/>
                  <a:pt x="289" y="371"/>
                  <a:pt x="289" y="371"/>
                </a:cubicBezTo>
                <a:cubicBezTo>
                  <a:pt x="289" y="371"/>
                  <a:pt x="290" y="371"/>
                  <a:pt x="290" y="371"/>
                </a:cubicBezTo>
                <a:cubicBezTo>
                  <a:pt x="290" y="371"/>
                  <a:pt x="291" y="370"/>
                  <a:pt x="291" y="370"/>
                </a:cubicBezTo>
                <a:moveTo>
                  <a:pt x="297" y="370"/>
                </a:moveTo>
                <a:cubicBezTo>
                  <a:pt x="297" y="370"/>
                  <a:pt x="297" y="370"/>
                  <a:pt x="297" y="370"/>
                </a:cubicBezTo>
                <a:cubicBezTo>
                  <a:pt x="297" y="371"/>
                  <a:pt x="297" y="371"/>
                  <a:pt x="297" y="371"/>
                </a:cubicBezTo>
                <a:cubicBezTo>
                  <a:pt x="297" y="371"/>
                  <a:pt x="297" y="371"/>
                  <a:pt x="297" y="371"/>
                </a:cubicBezTo>
                <a:cubicBezTo>
                  <a:pt x="297" y="370"/>
                  <a:pt x="297" y="370"/>
                  <a:pt x="297" y="370"/>
                </a:cubicBezTo>
                <a:moveTo>
                  <a:pt x="270" y="412"/>
                </a:moveTo>
                <a:cubicBezTo>
                  <a:pt x="270" y="414"/>
                  <a:pt x="270" y="416"/>
                  <a:pt x="270" y="418"/>
                </a:cubicBezTo>
                <a:cubicBezTo>
                  <a:pt x="270" y="419"/>
                  <a:pt x="270" y="420"/>
                  <a:pt x="270" y="421"/>
                </a:cubicBezTo>
                <a:cubicBezTo>
                  <a:pt x="269" y="422"/>
                  <a:pt x="269" y="423"/>
                  <a:pt x="268" y="424"/>
                </a:cubicBezTo>
                <a:cubicBezTo>
                  <a:pt x="267" y="424"/>
                  <a:pt x="267" y="426"/>
                  <a:pt x="267" y="427"/>
                </a:cubicBezTo>
                <a:cubicBezTo>
                  <a:pt x="267" y="428"/>
                  <a:pt x="268" y="428"/>
                  <a:pt x="268" y="429"/>
                </a:cubicBezTo>
                <a:cubicBezTo>
                  <a:pt x="270" y="428"/>
                  <a:pt x="269" y="427"/>
                  <a:pt x="268" y="427"/>
                </a:cubicBezTo>
                <a:cubicBezTo>
                  <a:pt x="269" y="426"/>
                  <a:pt x="270" y="426"/>
                  <a:pt x="270" y="427"/>
                </a:cubicBezTo>
                <a:cubicBezTo>
                  <a:pt x="270" y="428"/>
                  <a:pt x="270" y="429"/>
                  <a:pt x="270" y="429"/>
                </a:cubicBezTo>
                <a:cubicBezTo>
                  <a:pt x="269" y="430"/>
                  <a:pt x="268" y="430"/>
                  <a:pt x="267" y="430"/>
                </a:cubicBezTo>
                <a:cubicBezTo>
                  <a:pt x="266" y="430"/>
                  <a:pt x="265" y="430"/>
                  <a:pt x="265" y="430"/>
                </a:cubicBezTo>
                <a:cubicBezTo>
                  <a:pt x="264" y="428"/>
                  <a:pt x="265" y="427"/>
                  <a:pt x="264" y="426"/>
                </a:cubicBezTo>
                <a:cubicBezTo>
                  <a:pt x="263" y="425"/>
                  <a:pt x="264" y="424"/>
                  <a:pt x="263" y="423"/>
                </a:cubicBezTo>
                <a:cubicBezTo>
                  <a:pt x="262" y="422"/>
                  <a:pt x="263" y="420"/>
                  <a:pt x="262" y="420"/>
                </a:cubicBezTo>
                <a:cubicBezTo>
                  <a:pt x="261" y="419"/>
                  <a:pt x="262" y="417"/>
                  <a:pt x="261" y="417"/>
                </a:cubicBezTo>
                <a:cubicBezTo>
                  <a:pt x="260" y="416"/>
                  <a:pt x="260" y="415"/>
                  <a:pt x="260" y="414"/>
                </a:cubicBezTo>
                <a:cubicBezTo>
                  <a:pt x="260" y="413"/>
                  <a:pt x="260" y="413"/>
                  <a:pt x="260" y="413"/>
                </a:cubicBezTo>
                <a:cubicBezTo>
                  <a:pt x="259" y="411"/>
                  <a:pt x="258" y="410"/>
                  <a:pt x="259" y="409"/>
                </a:cubicBezTo>
                <a:cubicBezTo>
                  <a:pt x="258" y="408"/>
                  <a:pt x="258" y="407"/>
                  <a:pt x="258" y="405"/>
                </a:cubicBezTo>
                <a:cubicBezTo>
                  <a:pt x="257" y="404"/>
                  <a:pt x="257" y="403"/>
                  <a:pt x="256" y="402"/>
                </a:cubicBezTo>
                <a:cubicBezTo>
                  <a:pt x="256" y="404"/>
                  <a:pt x="255" y="405"/>
                  <a:pt x="256" y="406"/>
                </a:cubicBezTo>
                <a:cubicBezTo>
                  <a:pt x="256" y="406"/>
                  <a:pt x="257" y="407"/>
                  <a:pt x="257" y="407"/>
                </a:cubicBezTo>
                <a:cubicBezTo>
                  <a:pt x="257" y="408"/>
                  <a:pt x="257" y="409"/>
                  <a:pt x="257" y="410"/>
                </a:cubicBezTo>
                <a:cubicBezTo>
                  <a:pt x="256" y="411"/>
                  <a:pt x="256" y="411"/>
                  <a:pt x="256" y="411"/>
                </a:cubicBezTo>
                <a:cubicBezTo>
                  <a:pt x="257" y="412"/>
                  <a:pt x="257" y="413"/>
                  <a:pt x="257" y="414"/>
                </a:cubicBezTo>
                <a:cubicBezTo>
                  <a:pt x="257" y="415"/>
                  <a:pt x="257" y="417"/>
                  <a:pt x="256" y="418"/>
                </a:cubicBezTo>
                <a:cubicBezTo>
                  <a:pt x="255" y="419"/>
                  <a:pt x="255" y="420"/>
                  <a:pt x="257" y="421"/>
                </a:cubicBezTo>
                <a:cubicBezTo>
                  <a:pt x="257" y="421"/>
                  <a:pt x="257" y="421"/>
                  <a:pt x="257" y="421"/>
                </a:cubicBezTo>
                <a:cubicBezTo>
                  <a:pt x="257" y="421"/>
                  <a:pt x="257" y="421"/>
                  <a:pt x="257" y="422"/>
                </a:cubicBezTo>
                <a:cubicBezTo>
                  <a:pt x="257" y="424"/>
                  <a:pt x="257" y="427"/>
                  <a:pt x="257" y="429"/>
                </a:cubicBezTo>
                <a:cubicBezTo>
                  <a:pt x="257" y="429"/>
                  <a:pt x="256" y="429"/>
                  <a:pt x="256" y="430"/>
                </a:cubicBezTo>
                <a:cubicBezTo>
                  <a:pt x="256" y="430"/>
                  <a:pt x="255" y="430"/>
                  <a:pt x="255" y="430"/>
                </a:cubicBezTo>
                <a:cubicBezTo>
                  <a:pt x="255" y="429"/>
                  <a:pt x="255" y="429"/>
                  <a:pt x="255" y="428"/>
                </a:cubicBezTo>
                <a:cubicBezTo>
                  <a:pt x="255" y="428"/>
                  <a:pt x="254" y="428"/>
                  <a:pt x="254" y="428"/>
                </a:cubicBezTo>
                <a:cubicBezTo>
                  <a:pt x="254" y="428"/>
                  <a:pt x="254" y="428"/>
                  <a:pt x="254" y="428"/>
                </a:cubicBezTo>
                <a:cubicBezTo>
                  <a:pt x="253" y="430"/>
                  <a:pt x="253" y="430"/>
                  <a:pt x="252" y="429"/>
                </a:cubicBezTo>
                <a:cubicBezTo>
                  <a:pt x="252" y="429"/>
                  <a:pt x="251" y="429"/>
                  <a:pt x="251" y="428"/>
                </a:cubicBezTo>
                <a:cubicBezTo>
                  <a:pt x="251" y="426"/>
                  <a:pt x="251" y="424"/>
                  <a:pt x="251" y="422"/>
                </a:cubicBezTo>
                <a:cubicBezTo>
                  <a:pt x="251" y="421"/>
                  <a:pt x="251" y="420"/>
                  <a:pt x="252" y="420"/>
                </a:cubicBezTo>
                <a:cubicBezTo>
                  <a:pt x="252" y="420"/>
                  <a:pt x="251" y="419"/>
                  <a:pt x="251" y="419"/>
                </a:cubicBezTo>
                <a:cubicBezTo>
                  <a:pt x="251" y="385"/>
                  <a:pt x="251" y="385"/>
                  <a:pt x="251" y="385"/>
                </a:cubicBezTo>
                <a:cubicBezTo>
                  <a:pt x="256" y="385"/>
                  <a:pt x="256" y="385"/>
                  <a:pt x="256" y="385"/>
                </a:cubicBezTo>
                <a:cubicBezTo>
                  <a:pt x="257" y="386"/>
                  <a:pt x="257" y="387"/>
                  <a:pt x="258" y="388"/>
                </a:cubicBezTo>
                <a:cubicBezTo>
                  <a:pt x="258" y="388"/>
                  <a:pt x="257" y="389"/>
                  <a:pt x="258" y="390"/>
                </a:cubicBezTo>
                <a:cubicBezTo>
                  <a:pt x="258" y="391"/>
                  <a:pt x="259" y="392"/>
                  <a:pt x="259" y="393"/>
                </a:cubicBezTo>
                <a:cubicBezTo>
                  <a:pt x="260" y="394"/>
                  <a:pt x="259" y="396"/>
                  <a:pt x="260" y="396"/>
                </a:cubicBezTo>
                <a:cubicBezTo>
                  <a:pt x="261" y="397"/>
                  <a:pt x="260" y="398"/>
                  <a:pt x="260" y="399"/>
                </a:cubicBezTo>
                <a:cubicBezTo>
                  <a:pt x="261" y="400"/>
                  <a:pt x="261" y="400"/>
                  <a:pt x="261" y="400"/>
                </a:cubicBezTo>
                <a:cubicBezTo>
                  <a:pt x="262" y="403"/>
                  <a:pt x="262" y="403"/>
                  <a:pt x="262" y="406"/>
                </a:cubicBezTo>
                <a:cubicBezTo>
                  <a:pt x="262" y="406"/>
                  <a:pt x="262" y="406"/>
                  <a:pt x="262" y="407"/>
                </a:cubicBezTo>
                <a:cubicBezTo>
                  <a:pt x="264" y="408"/>
                  <a:pt x="262" y="410"/>
                  <a:pt x="264" y="411"/>
                </a:cubicBezTo>
                <a:cubicBezTo>
                  <a:pt x="264" y="412"/>
                  <a:pt x="264" y="412"/>
                  <a:pt x="263" y="412"/>
                </a:cubicBezTo>
                <a:cubicBezTo>
                  <a:pt x="262" y="412"/>
                  <a:pt x="262" y="412"/>
                  <a:pt x="262" y="413"/>
                </a:cubicBezTo>
                <a:cubicBezTo>
                  <a:pt x="263" y="414"/>
                  <a:pt x="263" y="415"/>
                  <a:pt x="264" y="416"/>
                </a:cubicBezTo>
                <a:cubicBezTo>
                  <a:pt x="264" y="415"/>
                  <a:pt x="265" y="414"/>
                  <a:pt x="265" y="413"/>
                </a:cubicBezTo>
                <a:cubicBezTo>
                  <a:pt x="265" y="410"/>
                  <a:pt x="265" y="408"/>
                  <a:pt x="265" y="405"/>
                </a:cubicBezTo>
                <a:cubicBezTo>
                  <a:pt x="265" y="403"/>
                  <a:pt x="266" y="401"/>
                  <a:pt x="264" y="399"/>
                </a:cubicBezTo>
                <a:cubicBezTo>
                  <a:pt x="264" y="396"/>
                  <a:pt x="264" y="394"/>
                  <a:pt x="264" y="391"/>
                </a:cubicBezTo>
                <a:cubicBezTo>
                  <a:pt x="266" y="390"/>
                  <a:pt x="265" y="387"/>
                  <a:pt x="265" y="386"/>
                </a:cubicBezTo>
                <a:cubicBezTo>
                  <a:pt x="266" y="385"/>
                  <a:pt x="267" y="385"/>
                  <a:pt x="269" y="385"/>
                </a:cubicBezTo>
                <a:cubicBezTo>
                  <a:pt x="269" y="386"/>
                  <a:pt x="269" y="386"/>
                  <a:pt x="270" y="387"/>
                </a:cubicBezTo>
                <a:cubicBezTo>
                  <a:pt x="270" y="388"/>
                  <a:pt x="270" y="390"/>
                  <a:pt x="270" y="392"/>
                </a:cubicBezTo>
                <a:cubicBezTo>
                  <a:pt x="270" y="393"/>
                  <a:pt x="269" y="395"/>
                  <a:pt x="271" y="396"/>
                </a:cubicBezTo>
                <a:cubicBezTo>
                  <a:pt x="271" y="397"/>
                  <a:pt x="271" y="398"/>
                  <a:pt x="271" y="399"/>
                </a:cubicBezTo>
                <a:cubicBezTo>
                  <a:pt x="271" y="401"/>
                  <a:pt x="270" y="401"/>
                  <a:pt x="270" y="403"/>
                </a:cubicBezTo>
                <a:cubicBezTo>
                  <a:pt x="270" y="404"/>
                  <a:pt x="270" y="406"/>
                  <a:pt x="270" y="407"/>
                </a:cubicBezTo>
                <a:cubicBezTo>
                  <a:pt x="270" y="411"/>
                  <a:pt x="270" y="411"/>
                  <a:pt x="270" y="411"/>
                </a:cubicBezTo>
                <a:cubicBezTo>
                  <a:pt x="268" y="411"/>
                  <a:pt x="268" y="411"/>
                  <a:pt x="268" y="413"/>
                </a:cubicBezTo>
                <a:cubicBezTo>
                  <a:pt x="269" y="412"/>
                  <a:pt x="269" y="412"/>
                  <a:pt x="270" y="412"/>
                </a:cubicBezTo>
                <a:moveTo>
                  <a:pt x="254" y="425"/>
                </a:moveTo>
                <a:cubicBezTo>
                  <a:pt x="254" y="425"/>
                  <a:pt x="253" y="425"/>
                  <a:pt x="253" y="425"/>
                </a:cubicBezTo>
                <a:cubicBezTo>
                  <a:pt x="253" y="425"/>
                  <a:pt x="253" y="426"/>
                  <a:pt x="253" y="426"/>
                </a:cubicBezTo>
                <a:cubicBezTo>
                  <a:pt x="253" y="426"/>
                  <a:pt x="253" y="426"/>
                  <a:pt x="253" y="426"/>
                </a:cubicBezTo>
                <a:cubicBezTo>
                  <a:pt x="253" y="426"/>
                  <a:pt x="254" y="426"/>
                  <a:pt x="254" y="425"/>
                </a:cubicBezTo>
                <a:moveTo>
                  <a:pt x="254" y="421"/>
                </a:moveTo>
                <a:cubicBezTo>
                  <a:pt x="254" y="421"/>
                  <a:pt x="254" y="422"/>
                  <a:pt x="254" y="422"/>
                </a:cubicBezTo>
                <a:cubicBezTo>
                  <a:pt x="254" y="422"/>
                  <a:pt x="254" y="422"/>
                  <a:pt x="254" y="422"/>
                </a:cubicBezTo>
                <a:cubicBezTo>
                  <a:pt x="254" y="422"/>
                  <a:pt x="255" y="422"/>
                  <a:pt x="255" y="422"/>
                </a:cubicBezTo>
                <a:cubicBezTo>
                  <a:pt x="255" y="422"/>
                  <a:pt x="254" y="422"/>
                  <a:pt x="254" y="421"/>
                </a:cubicBezTo>
                <a:moveTo>
                  <a:pt x="266" y="424"/>
                </a:moveTo>
                <a:cubicBezTo>
                  <a:pt x="266" y="423"/>
                  <a:pt x="266" y="423"/>
                  <a:pt x="266" y="423"/>
                </a:cubicBezTo>
                <a:cubicBezTo>
                  <a:pt x="266" y="423"/>
                  <a:pt x="265" y="424"/>
                  <a:pt x="265" y="424"/>
                </a:cubicBezTo>
                <a:cubicBezTo>
                  <a:pt x="265" y="424"/>
                  <a:pt x="266" y="424"/>
                  <a:pt x="266" y="424"/>
                </a:cubicBezTo>
                <a:cubicBezTo>
                  <a:pt x="266" y="424"/>
                  <a:pt x="266" y="424"/>
                  <a:pt x="266" y="424"/>
                </a:cubicBezTo>
                <a:moveTo>
                  <a:pt x="558" y="425"/>
                </a:moveTo>
                <a:cubicBezTo>
                  <a:pt x="557" y="425"/>
                  <a:pt x="557" y="425"/>
                  <a:pt x="556" y="425"/>
                </a:cubicBezTo>
                <a:cubicBezTo>
                  <a:pt x="555" y="424"/>
                  <a:pt x="556" y="423"/>
                  <a:pt x="555" y="422"/>
                </a:cubicBezTo>
                <a:cubicBezTo>
                  <a:pt x="554" y="422"/>
                  <a:pt x="554" y="421"/>
                  <a:pt x="554" y="420"/>
                </a:cubicBezTo>
                <a:cubicBezTo>
                  <a:pt x="554" y="417"/>
                  <a:pt x="554" y="414"/>
                  <a:pt x="554" y="411"/>
                </a:cubicBezTo>
                <a:cubicBezTo>
                  <a:pt x="554" y="410"/>
                  <a:pt x="554" y="409"/>
                  <a:pt x="554" y="409"/>
                </a:cubicBezTo>
                <a:cubicBezTo>
                  <a:pt x="554" y="408"/>
                  <a:pt x="553" y="408"/>
                  <a:pt x="554" y="407"/>
                </a:cubicBezTo>
                <a:cubicBezTo>
                  <a:pt x="555" y="406"/>
                  <a:pt x="555" y="404"/>
                  <a:pt x="554" y="403"/>
                </a:cubicBezTo>
                <a:cubicBezTo>
                  <a:pt x="553" y="402"/>
                  <a:pt x="554" y="401"/>
                  <a:pt x="554" y="400"/>
                </a:cubicBezTo>
                <a:cubicBezTo>
                  <a:pt x="555" y="399"/>
                  <a:pt x="554" y="397"/>
                  <a:pt x="554" y="396"/>
                </a:cubicBezTo>
                <a:cubicBezTo>
                  <a:pt x="555" y="395"/>
                  <a:pt x="554" y="393"/>
                  <a:pt x="555" y="392"/>
                </a:cubicBezTo>
                <a:cubicBezTo>
                  <a:pt x="555" y="389"/>
                  <a:pt x="555" y="389"/>
                  <a:pt x="555" y="389"/>
                </a:cubicBezTo>
                <a:cubicBezTo>
                  <a:pt x="556" y="389"/>
                  <a:pt x="557" y="388"/>
                  <a:pt x="558" y="387"/>
                </a:cubicBezTo>
                <a:cubicBezTo>
                  <a:pt x="559" y="386"/>
                  <a:pt x="560" y="386"/>
                  <a:pt x="560" y="386"/>
                </a:cubicBezTo>
                <a:cubicBezTo>
                  <a:pt x="561" y="385"/>
                  <a:pt x="562" y="385"/>
                  <a:pt x="562" y="385"/>
                </a:cubicBezTo>
                <a:cubicBezTo>
                  <a:pt x="563" y="385"/>
                  <a:pt x="563" y="385"/>
                  <a:pt x="564" y="385"/>
                </a:cubicBezTo>
                <a:cubicBezTo>
                  <a:pt x="564" y="385"/>
                  <a:pt x="565" y="385"/>
                  <a:pt x="566" y="386"/>
                </a:cubicBezTo>
                <a:cubicBezTo>
                  <a:pt x="566" y="386"/>
                  <a:pt x="568" y="386"/>
                  <a:pt x="568" y="387"/>
                </a:cubicBezTo>
                <a:cubicBezTo>
                  <a:pt x="569" y="388"/>
                  <a:pt x="571" y="389"/>
                  <a:pt x="571" y="391"/>
                </a:cubicBezTo>
                <a:cubicBezTo>
                  <a:pt x="571" y="392"/>
                  <a:pt x="572" y="393"/>
                  <a:pt x="572" y="394"/>
                </a:cubicBezTo>
                <a:cubicBezTo>
                  <a:pt x="571" y="395"/>
                  <a:pt x="573" y="396"/>
                  <a:pt x="573" y="397"/>
                </a:cubicBezTo>
                <a:cubicBezTo>
                  <a:pt x="572" y="399"/>
                  <a:pt x="572" y="400"/>
                  <a:pt x="572" y="401"/>
                </a:cubicBezTo>
                <a:cubicBezTo>
                  <a:pt x="572" y="405"/>
                  <a:pt x="572" y="405"/>
                  <a:pt x="572" y="405"/>
                </a:cubicBezTo>
                <a:cubicBezTo>
                  <a:pt x="572" y="408"/>
                  <a:pt x="572" y="408"/>
                  <a:pt x="572" y="408"/>
                </a:cubicBezTo>
                <a:cubicBezTo>
                  <a:pt x="572" y="411"/>
                  <a:pt x="573" y="414"/>
                  <a:pt x="572" y="416"/>
                </a:cubicBezTo>
                <a:cubicBezTo>
                  <a:pt x="572" y="418"/>
                  <a:pt x="573" y="420"/>
                  <a:pt x="572" y="421"/>
                </a:cubicBezTo>
                <a:cubicBezTo>
                  <a:pt x="572" y="422"/>
                  <a:pt x="571" y="424"/>
                  <a:pt x="570" y="425"/>
                </a:cubicBezTo>
                <a:cubicBezTo>
                  <a:pt x="569" y="425"/>
                  <a:pt x="571" y="428"/>
                  <a:pt x="569" y="428"/>
                </a:cubicBezTo>
                <a:cubicBezTo>
                  <a:pt x="568" y="428"/>
                  <a:pt x="567" y="429"/>
                  <a:pt x="566" y="430"/>
                </a:cubicBezTo>
                <a:cubicBezTo>
                  <a:pt x="565" y="430"/>
                  <a:pt x="563" y="430"/>
                  <a:pt x="562" y="430"/>
                </a:cubicBezTo>
                <a:cubicBezTo>
                  <a:pt x="560" y="430"/>
                  <a:pt x="560" y="428"/>
                  <a:pt x="559" y="429"/>
                </a:cubicBezTo>
                <a:cubicBezTo>
                  <a:pt x="558" y="428"/>
                  <a:pt x="558" y="427"/>
                  <a:pt x="557" y="427"/>
                </a:cubicBezTo>
                <a:cubicBezTo>
                  <a:pt x="558" y="426"/>
                  <a:pt x="558" y="426"/>
                  <a:pt x="558" y="425"/>
                </a:cubicBezTo>
                <a:moveTo>
                  <a:pt x="563" y="428"/>
                </a:moveTo>
                <a:cubicBezTo>
                  <a:pt x="563" y="427"/>
                  <a:pt x="564" y="427"/>
                  <a:pt x="564" y="426"/>
                </a:cubicBezTo>
                <a:cubicBezTo>
                  <a:pt x="564" y="426"/>
                  <a:pt x="565" y="426"/>
                  <a:pt x="565" y="426"/>
                </a:cubicBezTo>
                <a:cubicBezTo>
                  <a:pt x="565" y="425"/>
                  <a:pt x="565" y="424"/>
                  <a:pt x="565" y="422"/>
                </a:cubicBezTo>
                <a:cubicBezTo>
                  <a:pt x="565" y="421"/>
                  <a:pt x="566" y="421"/>
                  <a:pt x="566" y="420"/>
                </a:cubicBezTo>
                <a:cubicBezTo>
                  <a:pt x="566" y="411"/>
                  <a:pt x="566" y="402"/>
                  <a:pt x="566" y="393"/>
                </a:cubicBezTo>
                <a:cubicBezTo>
                  <a:pt x="565" y="392"/>
                  <a:pt x="564" y="392"/>
                  <a:pt x="563" y="391"/>
                </a:cubicBezTo>
                <a:cubicBezTo>
                  <a:pt x="563" y="391"/>
                  <a:pt x="563" y="391"/>
                  <a:pt x="562" y="391"/>
                </a:cubicBezTo>
                <a:cubicBezTo>
                  <a:pt x="562" y="392"/>
                  <a:pt x="562" y="393"/>
                  <a:pt x="561" y="393"/>
                </a:cubicBezTo>
                <a:cubicBezTo>
                  <a:pt x="561" y="394"/>
                  <a:pt x="561" y="395"/>
                  <a:pt x="561" y="396"/>
                </a:cubicBezTo>
                <a:cubicBezTo>
                  <a:pt x="562" y="397"/>
                  <a:pt x="560" y="398"/>
                  <a:pt x="560" y="399"/>
                </a:cubicBezTo>
                <a:cubicBezTo>
                  <a:pt x="560" y="405"/>
                  <a:pt x="560" y="411"/>
                  <a:pt x="560" y="417"/>
                </a:cubicBezTo>
                <a:cubicBezTo>
                  <a:pt x="560" y="417"/>
                  <a:pt x="560" y="418"/>
                  <a:pt x="560" y="418"/>
                </a:cubicBezTo>
                <a:cubicBezTo>
                  <a:pt x="561" y="419"/>
                  <a:pt x="561" y="420"/>
                  <a:pt x="561" y="421"/>
                </a:cubicBezTo>
                <a:cubicBezTo>
                  <a:pt x="560" y="421"/>
                  <a:pt x="560" y="421"/>
                  <a:pt x="559" y="421"/>
                </a:cubicBezTo>
                <a:cubicBezTo>
                  <a:pt x="558" y="421"/>
                  <a:pt x="558" y="422"/>
                  <a:pt x="558" y="422"/>
                </a:cubicBezTo>
                <a:cubicBezTo>
                  <a:pt x="558" y="423"/>
                  <a:pt x="558" y="423"/>
                  <a:pt x="559" y="423"/>
                </a:cubicBezTo>
                <a:cubicBezTo>
                  <a:pt x="559" y="423"/>
                  <a:pt x="559" y="423"/>
                  <a:pt x="560" y="423"/>
                </a:cubicBezTo>
                <a:cubicBezTo>
                  <a:pt x="560" y="423"/>
                  <a:pt x="560" y="424"/>
                  <a:pt x="560" y="424"/>
                </a:cubicBezTo>
                <a:cubicBezTo>
                  <a:pt x="559" y="424"/>
                  <a:pt x="559" y="425"/>
                  <a:pt x="560" y="425"/>
                </a:cubicBezTo>
                <a:cubicBezTo>
                  <a:pt x="560" y="425"/>
                  <a:pt x="561" y="425"/>
                  <a:pt x="561" y="426"/>
                </a:cubicBezTo>
                <a:cubicBezTo>
                  <a:pt x="561" y="427"/>
                  <a:pt x="562" y="427"/>
                  <a:pt x="563" y="428"/>
                </a:cubicBezTo>
                <a:moveTo>
                  <a:pt x="555" y="414"/>
                </a:moveTo>
                <a:cubicBezTo>
                  <a:pt x="556" y="415"/>
                  <a:pt x="557" y="416"/>
                  <a:pt x="558" y="415"/>
                </a:cubicBezTo>
                <a:cubicBezTo>
                  <a:pt x="557" y="415"/>
                  <a:pt x="557" y="413"/>
                  <a:pt x="555" y="414"/>
                </a:cubicBezTo>
                <a:moveTo>
                  <a:pt x="558" y="417"/>
                </a:moveTo>
                <a:cubicBezTo>
                  <a:pt x="558" y="417"/>
                  <a:pt x="558" y="417"/>
                  <a:pt x="558" y="417"/>
                </a:cubicBezTo>
                <a:cubicBezTo>
                  <a:pt x="558" y="417"/>
                  <a:pt x="558" y="417"/>
                  <a:pt x="557" y="417"/>
                </a:cubicBezTo>
                <a:cubicBezTo>
                  <a:pt x="557" y="417"/>
                  <a:pt x="558" y="417"/>
                  <a:pt x="558" y="417"/>
                </a:cubicBezTo>
                <a:cubicBezTo>
                  <a:pt x="558" y="417"/>
                  <a:pt x="558" y="417"/>
                  <a:pt x="558" y="417"/>
                </a:cubicBezTo>
                <a:moveTo>
                  <a:pt x="539" y="385"/>
                </a:moveTo>
                <a:cubicBezTo>
                  <a:pt x="545" y="385"/>
                  <a:pt x="545" y="385"/>
                  <a:pt x="545" y="385"/>
                </a:cubicBezTo>
                <a:cubicBezTo>
                  <a:pt x="545" y="386"/>
                  <a:pt x="546" y="387"/>
                  <a:pt x="547" y="388"/>
                </a:cubicBezTo>
                <a:cubicBezTo>
                  <a:pt x="547" y="388"/>
                  <a:pt x="549" y="391"/>
                  <a:pt x="549" y="391"/>
                </a:cubicBezTo>
                <a:cubicBezTo>
                  <a:pt x="549" y="393"/>
                  <a:pt x="550" y="393"/>
                  <a:pt x="550" y="395"/>
                </a:cubicBezTo>
                <a:cubicBezTo>
                  <a:pt x="549" y="396"/>
                  <a:pt x="550" y="397"/>
                  <a:pt x="550" y="399"/>
                </a:cubicBezTo>
                <a:cubicBezTo>
                  <a:pt x="551" y="400"/>
                  <a:pt x="551" y="402"/>
                  <a:pt x="551" y="404"/>
                </a:cubicBezTo>
                <a:cubicBezTo>
                  <a:pt x="551" y="406"/>
                  <a:pt x="551" y="408"/>
                  <a:pt x="551" y="410"/>
                </a:cubicBezTo>
                <a:cubicBezTo>
                  <a:pt x="551" y="411"/>
                  <a:pt x="551" y="412"/>
                  <a:pt x="550" y="412"/>
                </a:cubicBezTo>
                <a:cubicBezTo>
                  <a:pt x="550" y="412"/>
                  <a:pt x="550" y="413"/>
                  <a:pt x="551" y="413"/>
                </a:cubicBezTo>
                <a:cubicBezTo>
                  <a:pt x="550" y="414"/>
                  <a:pt x="550" y="414"/>
                  <a:pt x="550" y="414"/>
                </a:cubicBezTo>
                <a:cubicBezTo>
                  <a:pt x="550" y="423"/>
                  <a:pt x="550" y="423"/>
                  <a:pt x="550" y="423"/>
                </a:cubicBezTo>
                <a:cubicBezTo>
                  <a:pt x="549" y="424"/>
                  <a:pt x="548" y="424"/>
                  <a:pt x="547" y="425"/>
                </a:cubicBezTo>
                <a:cubicBezTo>
                  <a:pt x="547" y="426"/>
                  <a:pt x="547" y="427"/>
                  <a:pt x="546" y="428"/>
                </a:cubicBezTo>
                <a:cubicBezTo>
                  <a:pt x="546" y="429"/>
                  <a:pt x="545" y="429"/>
                  <a:pt x="545" y="430"/>
                </a:cubicBezTo>
                <a:cubicBezTo>
                  <a:pt x="544" y="430"/>
                  <a:pt x="543" y="430"/>
                  <a:pt x="542" y="429"/>
                </a:cubicBezTo>
                <a:cubicBezTo>
                  <a:pt x="542" y="429"/>
                  <a:pt x="542" y="429"/>
                  <a:pt x="541" y="429"/>
                </a:cubicBezTo>
                <a:cubicBezTo>
                  <a:pt x="540" y="430"/>
                  <a:pt x="539" y="430"/>
                  <a:pt x="538" y="430"/>
                </a:cubicBezTo>
                <a:cubicBezTo>
                  <a:pt x="537" y="429"/>
                  <a:pt x="535" y="429"/>
                  <a:pt x="534" y="427"/>
                </a:cubicBezTo>
                <a:cubicBezTo>
                  <a:pt x="534" y="426"/>
                  <a:pt x="534" y="425"/>
                  <a:pt x="533" y="424"/>
                </a:cubicBezTo>
                <a:cubicBezTo>
                  <a:pt x="532" y="423"/>
                  <a:pt x="533" y="423"/>
                  <a:pt x="533" y="422"/>
                </a:cubicBezTo>
                <a:cubicBezTo>
                  <a:pt x="533" y="421"/>
                  <a:pt x="534" y="421"/>
                  <a:pt x="534" y="421"/>
                </a:cubicBezTo>
                <a:cubicBezTo>
                  <a:pt x="535" y="421"/>
                  <a:pt x="535" y="421"/>
                  <a:pt x="536" y="421"/>
                </a:cubicBezTo>
                <a:cubicBezTo>
                  <a:pt x="536" y="421"/>
                  <a:pt x="536" y="420"/>
                  <a:pt x="537" y="420"/>
                </a:cubicBezTo>
                <a:cubicBezTo>
                  <a:pt x="538" y="420"/>
                  <a:pt x="538" y="420"/>
                  <a:pt x="538" y="421"/>
                </a:cubicBezTo>
                <a:cubicBezTo>
                  <a:pt x="539" y="423"/>
                  <a:pt x="540" y="425"/>
                  <a:pt x="542" y="426"/>
                </a:cubicBezTo>
                <a:cubicBezTo>
                  <a:pt x="542" y="425"/>
                  <a:pt x="543" y="425"/>
                  <a:pt x="544" y="424"/>
                </a:cubicBezTo>
                <a:cubicBezTo>
                  <a:pt x="544" y="424"/>
                  <a:pt x="544" y="424"/>
                  <a:pt x="544" y="424"/>
                </a:cubicBezTo>
                <a:cubicBezTo>
                  <a:pt x="544" y="423"/>
                  <a:pt x="544" y="423"/>
                  <a:pt x="544" y="423"/>
                </a:cubicBezTo>
                <a:cubicBezTo>
                  <a:pt x="544" y="419"/>
                  <a:pt x="544" y="416"/>
                  <a:pt x="544" y="412"/>
                </a:cubicBezTo>
                <a:cubicBezTo>
                  <a:pt x="544" y="412"/>
                  <a:pt x="544" y="412"/>
                  <a:pt x="543" y="412"/>
                </a:cubicBezTo>
                <a:cubicBezTo>
                  <a:pt x="543" y="412"/>
                  <a:pt x="543" y="413"/>
                  <a:pt x="543" y="413"/>
                </a:cubicBezTo>
                <a:cubicBezTo>
                  <a:pt x="543" y="413"/>
                  <a:pt x="542" y="414"/>
                  <a:pt x="542" y="414"/>
                </a:cubicBezTo>
                <a:cubicBezTo>
                  <a:pt x="541" y="414"/>
                  <a:pt x="540" y="414"/>
                  <a:pt x="539" y="414"/>
                </a:cubicBezTo>
                <a:cubicBezTo>
                  <a:pt x="539" y="414"/>
                  <a:pt x="536" y="412"/>
                  <a:pt x="536" y="412"/>
                </a:cubicBezTo>
                <a:cubicBezTo>
                  <a:pt x="535" y="411"/>
                  <a:pt x="534" y="410"/>
                  <a:pt x="534" y="409"/>
                </a:cubicBezTo>
                <a:cubicBezTo>
                  <a:pt x="533" y="408"/>
                  <a:pt x="534" y="406"/>
                  <a:pt x="533" y="406"/>
                </a:cubicBezTo>
                <a:cubicBezTo>
                  <a:pt x="533" y="402"/>
                  <a:pt x="533" y="402"/>
                  <a:pt x="533" y="402"/>
                </a:cubicBezTo>
                <a:cubicBezTo>
                  <a:pt x="533" y="398"/>
                  <a:pt x="533" y="398"/>
                  <a:pt x="533" y="398"/>
                </a:cubicBezTo>
                <a:cubicBezTo>
                  <a:pt x="532" y="398"/>
                  <a:pt x="532" y="397"/>
                  <a:pt x="532" y="397"/>
                </a:cubicBezTo>
                <a:cubicBezTo>
                  <a:pt x="533" y="396"/>
                  <a:pt x="533" y="395"/>
                  <a:pt x="533" y="395"/>
                </a:cubicBezTo>
                <a:cubicBezTo>
                  <a:pt x="532" y="393"/>
                  <a:pt x="534" y="393"/>
                  <a:pt x="534" y="392"/>
                </a:cubicBezTo>
                <a:cubicBezTo>
                  <a:pt x="533" y="390"/>
                  <a:pt x="535" y="390"/>
                  <a:pt x="535" y="389"/>
                </a:cubicBezTo>
                <a:cubicBezTo>
                  <a:pt x="536" y="388"/>
                  <a:pt x="536" y="387"/>
                  <a:pt x="537" y="387"/>
                </a:cubicBezTo>
                <a:cubicBezTo>
                  <a:pt x="538" y="387"/>
                  <a:pt x="538" y="386"/>
                  <a:pt x="539" y="385"/>
                </a:cubicBezTo>
                <a:moveTo>
                  <a:pt x="546" y="419"/>
                </a:moveTo>
                <a:cubicBezTo>
                  <a:pt x="547" y="419"/>
                  <a:pt x="547" y="419"/>
                  <a:pt x="547" y="419"/>
                </a:cubicBezTo>
                <a:cubicBezTo>
                  <a:pt x="547" y="419"/>
                  <a:pt x="547" y="419"/>
                  <a:pt x="547" y="419"/>
                </a:cubicBezTo>
                <a:cubicBezTo>
                  <a:pt x="547" y="419"/>
                  <a:pt x="546" y="418"/>
                  <a:pt x="546" y="419"/>
                </a:cubicBezTo>
                <a:cubicBezTo>
                  <a:pt x="546" y="419"/>
                  <a:pt x="546" y="419"/>
                  <a:pt x="547" y="419"/>
                </a:cubicBezTo>
                <a:cubicBezTo>
                  <a:pt x="547" y="421"/>
                  <a:pt x="547" y="421"/>
                  <a:pt x="549" y="421"/>
                </a:cubicBezTo>
                <a:cubicBezTo>
                  <a:pt x="548" y="420"/>
                  <a:pt x="548" y="420"/>
                  <a:pt x="546" y="419"/>
                </a:cubicBezTo>
                <a:moveTo>
                  <a:pt x="543" y="409"/>
                </a:moveTo>
                <a:cubicBezTo>
                  <a:pt x="543" y="408"/>
                  <a:pt x="543" y="407"/>
                  <a:pt x="543" y="407"/>
                </a:cubicBezTo>
                <a:cubicBezTo>
                  <a:pt x="544" y="405"/>
                  <a:pt x="545" y="404"/>
                  <a:pt x="543" y="402"/>
                </a:cubicBezTo>
                <a:cubicBezTo>
                  <a:pt x="543" y="402"/>
                  <a:pt x="543" y="401"/>
                  <a:pt x="543" y="401"/>
                </a:cubicBezTo>
                <a:cubicBezTo>
                  <a:pt x="543" y="399"/>
                  <a:pt x="543" y="398"/>
                  <a:pt x="543" y="396"/>
                </a:cubicBezTo>
                <a:cubicBezTo>
                  <a:pt x="544" y="396"/>
                  <a:pt x="545" y="395"/>
                  <a:pt x="544" y="394"/>
                </a:cubicBezTo>
                <a:cubicBezTo>
                  <a:pt x="543" y="393"/>
                  <a:pt x="543" y="393"/>
                  <a:pt x="543" y="392"/>
                </a:cubicBezTo>
                <a:cubicBezTo>
                  <a:pt x="543" y="391"/>
                  <a:pt x="543" y="391"/>
                  <a:pt x="543" y="391"/>
                </a:cubicBezTo>
                <a:cubicBezTo>
                  <a:pt x="541" y="391"/>
                  <a:pt x="541" y="391"/>
                  <a:pt x="541" y="391"/>
                </a:cubicBezTo>
                <a:cubicBezTo>
                  <a:pt x="540" y="392"/>
                  <a:pt x="539" y="393"/>
                  <a:pt x="538" y="393"/>
                </a:cubicBezTo>
                <a:cubicBezTo>
                  <a:pt x="538" y="399"/>
                  <a:pt x="538" y="399"/>
                  <a:pt x="538" y="399"/>
                </a:cubicBezTo>
                <a:cubicBezTo>
                  <a:pt x="539" y="399"/>
                  <a:pt x="539" y="400"/>
                  <a:pt x="539" y="400"/>
                </a:cubicBezTo>
                <a:cubicBezTo>
                  <a:pt x="538" y="402"/>
                  <a:pt x="539" y="404"/>
                  <a:pt x="538" y="406"/>
                </a:cubicBezTo>
                <a:cubicBezTo>
                  <a:pt x="539" y="407"/>
                  <a:pt x="540" y="408"/>
                  <a:pt x="541" y="409"/>
                </a:cubicBezTo>
                <a:moveTo>
                  <a:pt x="592" y="405"/>
                </a:moveTo>
                <a:cubicBezTo>
                  <a:pt x="593" y="405"/>
                  <a:pt x="593" y="405"/>
                  <a:pt x="593" y="406"/>
                </a:cubicBezTo>
                <a:cubicBezTo>
                  <a:pt x="593" y="407"/>
                  <a:pt x="594" y="409"/>
                  <a:pt x="593" y="410"/>
                </a:cubicBezTo>
                <a:cubicBezTo>
                  <a:pt x="593" y="410"/>
                  <a:pt x="593" y="411"/>
                  <a:pt x="593" y="411"/>
                </a:cubicBezTo>
                <a:cubicBezTo>
                  <a:pt x="593" y="411"/>
                  <a:pt x="594" y="411"/>
                  <a:pt x="594" y="411"/>
                </a:cubicBezTo>
                <a:cubicBezTo>
                  <a:pt x="594" y="412"/>
                  <a:pt x="593" y="412"/>
                  <a:pt x="593" y="413"/>
                </a:cubicBezTo>
                <a:cubicBezTo>
                  <a:pt x="592" y="413"/>
                  <a:pt x="593" y="414"/>
                  <a:pt x="592" y="415"/>
                </a:cubicBezTo>
                <a:cubicBezTo>
                  <a:pt x="592" y="415"/>
                  <a:pt x="591" y="415"/>
                  <a:pt x="591" y="416"/>
                </a:cubicBezTo>
                <a:cubicBezTo>
                  <a:pt x="590" y="416"/>
                  <a:pt x="590" y="416"/>
                  <a:pt x="590" y="416"/>
                </a:cubicBezTo>
                <a:cubicBezTo>
                  <a:pt x="591" y="416"/>
                  <a:pt x="591" y="416"/>
                  <a:pt x="591" y="416"/>
                </a:cubicBezTo>
                <a:cubicBezTo>
                  <a:pt x="591" y="415"/>
                  <a:pt x="591" y="415"/>
                  <a:pt x="591" y="415"/>
                </a:cubicBezTo>
                <a:cubicBezTo>
                  <a:pt x="590" y="415"/>
                  <a:pt x="590" y="414"/>
                  <a:pt x="590" y="415"/>
                </a:cubicBezTo>
                <a:cubicBezTo>
                  <a:pt x="590" y="415"/>
                  <a:pt x="590" y="415"/>
                  <a:pt x="590" y="416"/>
                </a:cubicBezTo>
                <a:cubicBezTo>
                  <a:pt x="591" y="416"/>
                  <a:pt x="591" y="416"/>
                  <a:pt x="591" y="416"/>
                </a:cubicBezTo>
                <a:cubicBezTo>
                  <a:pt x="591" y="416"/>
                  <a:pt x="591" y="416"/>
                  <a:pt x="591" y="416"/>
                </a:cubicBezTo>
                <a:cubicBezTo>
                  <a:pt x="592" y="416"/>
                  <a:pt x="592" y="415"/>
                  <a:pt x="592" y="415"/>
                </a:cubicBezTo>
                <a:cubicBezTo>
                  <a:pt x="593" y="415"/>
                  <a:pt x="593" y="415"/>
                  <a:pt x="593" y="415"/>
                </a:cubicBezTo>
                <a:cubicBezTo>
                  <a:pt x="593" y="416"/>
                  <a:pt x="593" y="416"/>
                  <a:pt x="593" y="417"/>
                </a:cubicBezTo>
                <a:cubicBezTo>
                  <a:pt x="593" y="418"/>
                  <a:pt x="592" y="418"/>
                  <a:pt x="593" y="419"/>
                </a:cubicBezTo>
                <a:cubicBezTo>
                  <a:pt x="593" y="420"/>
                  <a:pt x="593" y="421"/>
                  <a:pt x="593" y="422"/>
                </a:cubicBezTo>
                <a:cubicBezTo>
                  <a:pt x="592" y="422"/>
                  <a:pt x="593" y="424"/>
                  <a:pt x="592" y="425"/>
                </a:cubicBezTo>
                <a:cubicBezTo>
                  <a:pt x="591" y="427"/>
                  <a:pt x="591" y="427"/>
                  <a:pt x="590" y="428"/>
                </a:cubicBezTo>
                <a:cubicBezTo>
                  <a:pt x="589" y="429"/>
                  <a:pt x="589" y="429"/>
                  <a:pt x="588" y="430"/>
                </a:cubicBezTo>
                <a:cubicBezTo>
                  <a:pt x="586" y="430"/>
                  <a:pt x="585" y="430"/>
                  <a:pt x="583" y="430"/>
                </a:cubicBezTo>
                <a:cubicBezTo>
                  <a:pt x="582" y="430"/>
                  <a:pt x="581" y="429"/>
                  <a:pt x="580" y="429"/>
                </a:cubicBezTo>
                <a:cubicBezTo>
                  <a:pt x="578" y="429"/>
                  <a:pt x="578" y="427"/>
                  <a:pt x="578" y="426"/>
                </a:cubicBezTo>
                <a:cubicBezTo>
                  <a:pt x="577" y="424"/>
                  <a:pt x="576" y="423"/>
                  <a:pt x="576" y="421"/>
                </a:cubicBezTo>
                <a:cubicBezTo>
                  <a:pt x="577" y="420"/>
                  <a:pt x="578" y="420"/>
                  <a:pt x="579" y="420"/>
                </a:cubicBezTo>
                <a:cubicBezTo>
                  <a:pt x="580" y="420"/>
                  <a:pt x="581" y="420"/>
                  <a:pt x="582" y="420"/>
                </a:cubicBezTo>
                <a:cubicBezTo>
                  <a:pt x="582" y="421"/>
                  <a:pt x="582" y="422"/>
                  <a:pt x="583" y="423"/>
                </a:cubicBezTo>
                <a:cubicBezTo>
                  <a:pt x="583" y="424"/>
                  <a:pt x="583" y="424"/>
                  <a:pt x="585" y="424"/>
                </a:cubicBezTo>
                <a:cubicBezTo>
                  <a:pt x="586" y="424"/>
                  <a:pt x="586" y="423"/>
                  <a:pt x="587" y="423"/>
                </a:cubicBezTo>
                <a:cubicBezTo>
                  <a:pt x="586" y="421"/>
                  <a:pt x="588" y="420"/>
                  <a:pt x="588" y="418"/>
                </a:cubicBezTo>
                <a:cubicBezTo>
                  <a:pt x="587" y="416"/>
                  <a:pt x="588" y="414"/>
                  <a:pt x="588" y="413"/>
                </a:cubicBezTo>
                <a:cubicBezTo>
                  <a:pt x="587" y="412"/>
                  <a:pt x="587" y="411"/>
                  <a:pt x="587" y="411"/>
                </a:cubicBezTo>
                <a:cubicBezTo>
                  <a:pt x="587" y="409"/>
                  <a:pt x="587" y="408"/>
                  <a:pt x="586" y="407"/>
                </a:cubicBezTo>
                <a:cubicBezTo>
                  <a:pt x="586" y="406"/>
                  <a:pt x="585" y="406"/>
                  <a:pt x="584" y="406"/>
                </a:cubicBezTo>
                <a:cubicBezTo>
                  <a:pt x="583" y="406"/>
                  <a:pt x="582" y="407"/>
                  <a:pt x="582" y="408"/>
                </a:cubicBezTo>
                <a:cubicBezTo>
                  <a:pt x="582" y="409"/>
                  <a:pt x="582" y="409"/>
                  <a:pt x="582" y="409"/>
                </a:cubicBezTo>
                <a:cubicBezTo>
                  <a:pt x="582" y="410"/>
                  <a:pt x="581" y="410"/>
                  <a:pt x="581" y="410"/>
                </a:cubicBezTo>
                <a:cubicBezTo>
                  <a:pt x="580" y="410"/>
                  <a:pt x="579" y="410"/>
                  <a:pt x="577" y="410"/>
                </a:cubicBezTo>
                <a:cubicBezTo>
                  <a:pt x="577" y="404"/>
                  <a:pt x="577" y="398"/>
                  <a:pt x="577" y="392"/>
                </a:cubicBezTo>
                <a:cubicBezTo>
                  <a:pt x="577" y="391"/>
                  <a:pt x="578" y="390"/>
                  <a:pt x="578" y="389"/>
                </a:cubicBezTo>
                <a:cubicBezTo>
                  <a:pt x="578" y="388"/>
                  <a:pt x="578" y="387"/>
                  <a:pt x="578" y="386"/>
                </a:cubicBezTo>
                <a:cubicBezTo>
                  <a:pt x="579" y="385"/>
                  <a:pt x="580" y="385"/>
                  <a:pt x="581" y="385"/>
                </a:cubicBezTo>
                <a:cubicBezTo>
                  <a:pt x="581" y="385"/>
                  <a:pt x="582" y="386"/>
                  <a:pt x="583" y="386"/>
                </a:cubicBezTo>
                <a:cubicBezTo>
                  <a:pt x="583" y="386"/>
                  <a:pt x="583" y="386"/>
                  <a:pt x="583" y="386"/>
                </a:cubicBezTo>
                <a:cubicBezTo>
                  <a:pt x="584" y="385"/>
                  <a:pt x="585" y="385"/>
                  <a:pt x="586" y="385"/>
                </a:cubicBezTo>
                <a:cubicBezTo>
                  <a:pt x="588" y="385"/>
                  <a:pt x="589" y="385"/>
                  <a:pt x="591" y="385"/>
                </a:cubicBezTo>
                <a:cubicBezTo>
                  <a:pt x="592" y="386"/>
                  <a:pt x="592" y="386"/>
                  <a:pt x="592" y="387"/>
                </a:cubicBezTo>
                <a:cubicBezTo>
                  <a:pt x="591" y="387"/>
                  <a:pt x="591" y="388"/>
                  <a:pt x="591" y="390"/>
                </a:cubicBezTo>
                <a:cubicBezTo>
                  <a:pt x="590" y="390"/>
                  <a:pt x="588" y="391"/>
                  <a:pt x="586" y="391"/>
                </a:cubicBezTo>
                <a:cubicBezTo>
                  <a:pt x="585" y="391"/>
                  <a:pt x="584" y="391"/>
                  <a:pt x="583" y="391"/>
                </a:cubicBezTo>
                <a:cubicBezTo>
                  <a:pt x="583" y="399"/>
                  <a:pt x="583" y="399"/>
                  <a:pt x="583" y="399"/>
                </a:cubicBezTo>
                <a:cubicBezTo>
                  <a:pt x="582" y="399"/>
                  <a:pt x="582" y="400"/>
                  <a:pt x="581" y="400"/>
                </a:cubicBezTo>
                <a:cubicBezTo>
                  <a:pt x="583" y="402"/>
                  <a:pt x="583" y="402"/>
                  <a:pt x="585" y="401"/>
                </a:cubicBezTo>
                <a:cubicBezTo>
                  <a:pt x="585" y="401"/>
                  <a:pt x="585" y="402"/>
                  <a:pt x="585" y="403"/>
                </a:cubicBezTo>
                <a:cubicBezTo>
                  <a:pt x="585" y="403"/>
                  <a:pt x="585" y="403"/>
                  <a:pt x="585" y="403"/>
                </a:cubicBezTo>
                <a:cubicBezTo>
                  <a:pt x="585" y="403"/>
                  <a:pt x="585" y="403"/>
                  <a:pt x="584" y="403"/>
                </a:cubicBezTo>
                <a:cubicBezTo>
                  <a:pt x="584" y="404"/>
                  <a:pt x="584" y="404"/>
                  <a:pt x="584" y="404"/>
                </a:cubicBezTo>
                <a:cubicBezTo>
                  <a:pt x="584" y="404"/>
                  <a:pt x="585" y="404"/>
                  <a:pt x="585" y="403"/>
                </a:cubicBezTo>
                <a:cubicBezTo>
                  <a:pt x="585" y="403"/>
                  <a:pt x="586" y="403"/>
                  <a:pt x="586" y="403"/>
                </a:cubicBezTo>
                <a:cubicBezTo>
                  <a:pt x="586" y="402"/>
                  <a:pt x="586" y="401"/>
                  <a:pt x="586" y="400"/>
                </a:cubicBezTo>
                <a:cubicBezTo>
                  <a:pt x="586" y="400"/>
                  <a:pt x="587" y="399"/>
                  <a:pt x="587" y="400"/>
                </a:cubicBezTo>
                <a:cubicBezTo>
                  <a:pt x="589" y="400"/>
                  <a:pt x="591" y="401"/>
                  <a:pt x="591" y="403"/>
                </a:cubicBezTo>
                <a:cubicBezTo>
                  <a:pt x="592" y="404"/>
                  <a:pt x="592" y="405"/>
                  <a:pt x="592" y="405"/>
                </a:cubicBezTo>
                <a:cubicBezTo>
                  <a:pt x="592" y="405"/>
                  <a:pt x="592" y="405"/>
                  <a:pt x="592" y="405"/>
                </a:cubicBezTo>
                <a:cubicBezTo>
                  <a:pt x="592" y="405"/>
                  <a:pt x="592" y="405"/>
                  <a:pt x="592" y="405"/>
                </a:cubicBezTo>
                <a:cubicBezTo>
                  <a:pt x="592" y="405"/>
                  <a:pt x="591" y="406"/>
                  <a:pt x="592" y="406"/>
                </a:cubicBezTo>
                <a:cubicBezTo>
                  <a:pt x="592" y="406"/>
                  <a:pt x="592" y="406"/>
                  <a:pt x="592" y="405"/>
                </a:cubicBezTo>
                <a:moveTo>
                  <a:pt x="589" y="403"/>
                </a:moveTo>
                <a:cubicBezTo>
                  <a:pt x="589" y="404"/>
                  <a:pt x="589" y="404"/>
                  <a:pt x="591" y="405"/>
                </a:cubicBezTo>
                <a:cubicBezTo>
                  <a:pt x="591" y="405"/>
                  <a:pt x="591" y="405"/>
                  <a:pt x="591" y="405"/>
                </a:cubicBezTo>
                <a:cubicBezTo>
                  <a:pt x="590" y="405"/>
                  <a:pt x="590" y="404"/>
                  <a:pt x="590" y="404"/>
                </a:cubicBezTo>
                <a:cubicBezTo>
                  <a:pt x="589" y="404"/>
                  <a:pt x="590" y="405"/>
                  <a:pt x="590" y="405"/>
                </a:cubicBezTo>
                <a:cubicBezTo>
                  <a:pt x="590" y="405"/>
                  <a:pt x="590" y="406"/>
                  <a:pt x="590" y="406"/>
                </a:cubicBezTo>
                <a:cubicBezTo>
                  <a:pt x="590" y="406"/>
                  <a:pt x="590" y="406"/>
                  <a:pt x="590" y="404"/>
                </a:cubicBezTo>
                <a:cubicBezTo>
                  <a:pt x="590" y="404"/>
                  <a:pt x="589" y="403"/>
                  <a:pt x="588" y="403"/>
                </a:cubicBezTo>
                <a:cubicBezTo>
                  <a:pt x="588" y="403"/>
                  <a:pt x="589" y="403"/>
                  <a:pt x="589" y="403"/>
                </a:cubicBezTo>
                <a:cubicBezTo>
                  <a:pt x="589" y="403"/>
                  <a:pt x="589" y="403"/>
                  <a:pt x="589" y="403"/>
                </a:cubicBezTo>
                <a:cubicBezTo>
                  <a:pt x="588" y="403"/>
                  <a:pt x="588" y="402"/>
                  <a:pt x="588" y="403"/>
                </a:cubicBezTo>
                <a:cubicBezTo>
                  <a:pt x="588" y="403"/>
                  <a:pt x="588" y="403"/>
                  <a:pt x="589" y="403"/>
                </a:cubicBezTo>
                <a:moveTo>
                  <a:pt x="591" y="411"/>
                </a:moveTo>
                <a:cubicBezTo>
                  <a:pt x="591" y="411"/>
                  <a:pt x="591" y="411"/>
                  <a:pt x="590" y="410"/>
                </a:cubicBezTo>
                <a:cubicBezTo>
                  <a:pt x="590" y="410"/>
                  <a:pt x="590" y="410"/>
                  <a:pt x="590" y="410"/>
                </a:cubicBezTo>
                <a:cubicBezTo>
                  <a:pt x="590" y="410"/>
                  <a:pt x="589" y="410"/>
                  <a:pt x="589" y="410"/>
                </a:cubicBezTo>
                <a:cubicBezTo>
                  <a:pt x="589" y="410"/>
                  <a:pt x="589" y="410"/>
                  <a:pt x="589" y="411"/>
                </a:cubicBezTo>
                <a:cubicBezTo>
                  <a:pt x="590" y="411"/>
                  <a:pt x="590" y="412"/>
                  <a:pt x="590" y="412"/>
                </a:cubicBezTo>
                <a:cubicBezTo>
                  <a:pt x="590" y="412"/>
                  <a:pt x="590" y="413"/>
                  <a:pt x="590" y="413"/>
                </a:cubicBezTo>
                <a:cubicBezTo>
                  <a:pt x="590" y="413"/>
                  <a:pt x="590" y="412"/>
                  <a:pt x="590" y="412"/>
                </a:cubicBezTo>
                <a:cubicBezTo>
                  <a:pt x="591" y="412"/>
                  <a:pt x="591" y="412"/>
                  <a:pt x="591" y="411"/>
                </a:cubicBezTo>
                <a:moveTo>
                  <a:pt x="579" y="402"/>
                </a:moveTo>
                <a:cubicBezTo>
                  <a:pt x="579" y="402"/>
                  <a:pt x="580" y="402"/>
                  <a:pt x="580" y="402"/>
                </a:cubicBezTo>
                <a:cubicBezTo>
                  <a:pt x="580" y="402"/>
                  <a:pt x="580" y="402"/>
                  <a:pt x="580" y="402"/>
                </a:cubicBezTo>
                <a:cubicBezTo>
                  <a:pt x="580" y="401"/>
                  <a:pt x="579" y="401"/>
                  <a:pt x="578" y="402"/>
                </a:cubicBezTo>
                <a:cubicBezTo>
                  <a:pt x="578" y="402"/>
                  <a:pt x="579" y="402"/>
                  <a:pt x="579" y="402"/>
                </a:cubicBezTo>
                <a:moveTo>
                  <a:pt x="581" y="405"/>
                </a:moveTo>
                <a:cubicBezTo>
                  <a:pt x="582" y="405"/>
                  <a:pt x="582" y="405"/>
                  <a:pt x="582" y="405"/>
                </a:cubicBezTo>
                <a:cubicBezTo>
                  <a:pt x="582" y="405"/>
                  <a:pt x="582" y="404"/>
                  <a:pt x="582" y="404"/>
                </a:cubicBezTo>
                <a:cubicBezTo>
                  <a:pt x="581" y="404"/>
                  <a:pt x="581" y="405"/>
                  <a:pt x="581" y="405"/>
                </a:cubicBezTo>
                <a:cubicBezTo>
                  <a:pt x="581" y="405"/>
                  <a:pt x="581" y="405"/>
                  <a:pt x="581" y="405"/>
                </a:cubicBezTo>
                <a:moveTo>
                  <a:pt x="307" y="444"/>
                </a:moveTo>
                <a:cubicBezTo>
                  <a:pt x="307" y="443"/>
                  <a:pt x="307" y="442"/>
                  <a:pt x="307" y="441"/>
                </a:cubicBezTo>
                <a:cubicBezTo>
                  <a:pt x="307" y="440"/>
                  <a:pt x="308" y="440"/>
                  <a:pt x="309" y="440"/>
                </a:cubicBezTo>
                <a:cubicBezTo>
                  <a:pt x="310" y="440"/>
                  <a:pt x="311" y="440"/>
                  <a:pt x="311" y="440"/>
                </a:cubicBezTo>
                <a:cubicBezTo>
                  <a:pt x="312" y="442"/>
                  <a:pt x="313" y="443"/>
                  <a:pt x="313" y="445"/>
                </a:cubicBezTo>
                <a:cubicBezTo>
                  <a:pt x="312" y="445"/>
                  <a:pt x="312" y="445"/>
                  <a:pt x="311" y="446"/>
                </a:cubicBezTo>
                <a:cubicBezTo>
                  <a:pt x="310" y="446"/>
                  <a:pt x="308" y="446"/>
                  <a:pt x="307" y="446"/>
                </a:cubicBezTo>
                <a:cubicBezTo>
                  <a:pt x="306" y="446"/>
                  <a:pt x="305" y="446"/>
                  <a:pt x="304" y="445"/>
                </a:cubicBezTo>
                <a:cubicBezTo>
                  <a:pt x="304" y="445"/>
                  <a:pt x="304" y="445"/>
                  <a:pt x="303" y="445"/>
                </a:cubicBezTo>
                <a:cubicBezTo>
                  <a:pt x="303" y="444"/>
                  <a:pt x="303" y="444"/>
                  <a:pt x="303" y="443"/>
                </a:cubicBezTo>
                <a:cubicBezTo>
                  <a:pt x="302" y="443"/>
                  <a:pt x="301" y="443"/>
                  <a:pt x="299" y="444"/>
                </a:cubicBezTo>
                <a:cubicBezTo>
                  <a:pt x="301" y="444"/>
                  <a:pt x="302" y="445"/>
                  <a:pt x="303" y="445"/>
                </a:cubicBezTo>
                <a:cubicBezTo>
                  <a:pt x="303" y="445"/>
                  <a:pt x="303" y="446"/>
                  <a:pt x="303" y="446"/>
                </a:cubicBezTo>
                <a:cubicBezTo>
                  <a:pt x="301" y="446"/>
                  <a:pt x="299" y="446"/>
                  <a:pt x="298" y="446"/>
                </a:cubicBezTo>
                <a:cubicBezTo>
                  <a:pt x="297" y="446"/>
                  <a:pt x="296" y="446"/>
                  <a:pt x="295" y="447"/>
                </a:cubicBezTo>
                <a:cubicBezTo>
                  <a:pt x="295" y="447"/>
                  <a:pt x="293" y="447"/>
                  <a:pt x="293" y="447"/>
                </a:cubicBezTo>
                <a:cubicBezTo>
                  <a:pt x="292" y="446"/>
                  <a:pt x="291" y="446"/>
                  <a:pt x="290" y="446"/>
                </a:cubicBezTo>
                <a:cubicBezTo>
                  <a:pt x="286" y="446"/>
                  <a:pt x="281" y="446"/>
                  <a:pt x="276" y="446"/>
                </a:cubicBezTo>
                <a:cubicBezTo>
                  <a:pt x="275" y="445"/>
                  <a:pt x="276" y="445"/>
                  <a:pt x="276" y="444"/>
                </a:cubicBezTo>
                <a:cubicBezTo>
                  <a:pt x="277" y="444"/>
                  <a:pt x="278" y="444"/>
                  <a:pt x="279" y="443"/>
                </a:cubicBezTo>
                <a:cubicBezTo>
                  <a:pt x="279" y="443"/>
                  <a:pt x="280" y="444"/>
                  <a:pt x="280" y="444"/>
                </a:cubicBezTo>
                <a:cubicBezTo>
                  <a:pt x="280" y="444"/>
                  <a:pt x="281" y="443"/>
                  <a:pt x="281" y="443"/>
                </a:cubicBezTo>
                <a:cubicBezTo>
                  <a:pt x="281" y="443"/>
                  <a:pt x="281" y="443"/>
                  <a:pt x="281" y="444"/>
                </a:cubicBezTo>
                <a:cubicBezTo>
                  <a:pt x="282" y="445"/>
                  <a:pt x="282" y="445"/>
                  <a:pt x="283" y="445"/>
                </a:cubicBezTo>
                <a:cubicBezTo>
                  <a:pt x="283" y="444"/>
                  <a:pt x="285" y="444"/>
                  <a:pt x="285" y="444"/>
                </a:cubicBezTo>
                <a:cubicBezTo>
                  <a:pt x="286" y="443"/>
                  <a:pt x="287" y="444"/>
                  <a:pt x="288" y="443"/>
                </a:cubicBezTo>
                <a:cubicBezTo>
                  <a:pt x="288" y="442"/>
                  <a:pt x="288" y="442"/>
                  <a:pt x="288" y="442"/>
                </a:cubicBezTo>
                <a:cubicBezTo>
                  <a:pt x="284" y="442"/>
                  <a:pt x="280" y="442"/>
                  <a:pt x="277" y="442"/>
                </a:cubicBezTo>
                <a:cubicBezTo>
                  <a:pt x="277" y="443"/>
                  <a:pt x="276" y="443"/>
                  <a:pt x="276" y="444"/>
                </a:cubicBezTo>
                <a:cubicBezTo>
                  <a:pt x="275" y="444"/>
                  <a:pt x="275" y="443"/>
                  <a:pt x="274" y="443"/>
                </a:cubicBezTo>
                <a:cubicBezTo>
                  <a:pt x="274" y="444"/>
                  <a:pt x="274" y="444"/>
                  <a:pt x="273" y="445"/>
                </a:cubicBezTo>
                <a:cubicBezTo>
                  <a:pt x="273" y="445"/>
                  <a:pt x="273" y="444"/>
                  <a:pt x="272" y="444"/>
                </a:cubicBezTo>
                <a:cubicBezTo>
                  <a:pt x="271" y="445"/>
                  <a:pt x="272" y="446"/>
                  <a:pt x="273" y="446"/>
                </a:cubicBezTo>
                <a:cubicBezTo>
                  <a:pt x="271" y="447"/>
                  <a:pt x="270" y="447"/>
                  <a:pt x="268" y="447"/>
                </a:cubicBezTo>
                <a:cubicBezTo>
                  <a:pt x="268" y="446"/>
                  <a:pt x="267" y="446"/>
                  <a:pt x="267" y="445"/>
                </a:cubicBezTo>
                <a:cubicBezTo>
                  <a:pt x="267" y="445"/>
                  <a:pt x="268" y="445"/>
                  <a:pt x="268" y="445"/>
                </a:cubicBezTo>
                <a:cubicBezTo>
                  <a:pt x="269" y="445"/>
                  <a:pt x="269" y="445"/>
                  <a:pt x="269" y="444"/>
                </a:cubicBezTo>
                <a:cubicBezTo>
                  <a:pt x="269" y="443"/>
                  <a:pt x="269" y="443"/>
                  <a:pt x="268" y="443"/>
                </a:cubicBezTo>
                <a:cubicBezTo>
                  <a:pt x="267" y="443"/>
                  <a:pt x="267" y="443"/>
                  <a:pt x="267" y="444"/>
                </a:cubicBezTo>
                <a:cubicBezTo>
                  <a:pt x="267" y="444"/>
                  <a:pt x="267" y="445"/>
                  <a:pt x="267" y="445"/>
                </a:cubicBezTo>
                <a:cubicBezTo>
                  <a:pt x="266" y="445"/>
                  <a:pt x="266" y="446"/>
                  <a:pt x="265" y="446"/>
                </a:cubicBezTo>
                <a:cubicBezTo>
                  <a:pt x="263" y="446"/>
                  <a:pt x="262" y="447"/>
                  <a:pt x="260" y="447"/>
                </a:cubicBezTo>
                <a:cubicBezTo>
                  <a:pt x="259" y="447"/>
                  <a:pt x="258" y="447"/>
                  <a:pt x="257" y="447"/>
                </a:cubicBezTo>
                <a:cubicBezTo>
                  <a:pt x="255" y="447"/>
                  <a:pt x="252" y="448"/>
                  <a:pt x="250" y="446"/>
                </a:cubicBezTo>
                <a:cubicBezTo>
                  <a:pt x="250" y="446"/>
                  <a:pt x="249" y="446"/>
                  <a:pt x="248" y="446"/>
                </a:cubicBezTo>
                <a:cubicBezTo>
                  <a:pt x="245" y="446"/>
                  <a:pt x="241" y="446"/>
                  <a:pt x="237" y="446"/>
                </a:cubicBezTo>
                <a:cubicBezTo>
                  <a:pt x="237" y="446"/>
                  <a:pt x="236" y="446"/>
                  <a:pt x="236" y="445"/>
                </a:cubicBezTo>
                <a:cubicBezTo>
                  <a:pt x="236" y="445"/>
                  <a:pt x="236" y="445"/>
                  <a:pt x="237" y="444"/>
                </a:cubicBezTo>
                <a:cubicBezTo>
                  <a:pt x="236" y="444"/>
                  <a:pt x="235" y="444"/>
                  <a:pt x="235" y="443"/>
                </a:cubicBezTo>
                <a:cubicBezTo>
                  <a:pt x="234" y="443"/>
                  <a:pt x="234" y="443"/>
                  <a:pt x="234" y="444"/>
                </a:cubicBezTo>
                <a:cubicBezTo>
                  <a:pt x="234" y="444"/>
                  <a:pt x="234" y="444"/>
                  <a:pt x="234" y="445"/>
                </a:cubicBezTo>
                <a:cubicBezTo>
                  <a:pt x="233" y="445"/>
                  <a:pt x="232" y="445"/>
                  <a:pt x="231" y="445"/>
                </a:cubicBezTo>
                <a:cubicBezTo>
                  <a:pt x="231" y="444"/>
                  <a:pt x="231" y="444"/>
                  <a:pt x="232" y="443"/>
                </a:cubicBezTo>
                <a:cubicBezTo>
                  <a:pt x="232" y="442"/>
                  <a:pt x="231" y="442"/>
                  <a:pt x="231" y="442"/>
                </a:cubicBezTo>
                <a:cubicBezTo>
                  <a:pt x="232" y="441"/>
                  <a:pt x="233" y="441"/>
                  <a:pt x="233" y="440"/>
                </a:cubicBezTo>
                <a:cubicBezTo>
                  <a:pt x="234" y="440"/>
                  <a:pt x="235" y="440"/>
                  <a:pt x="236" y="440"/>
                </a:cubicBezTo>
                <a:cubicBezTo>
                  <a:pt x="249" y="440"/>
                  <a:pt x="249" y="440"/>
                  <a:pt x="249" y="440"/>
                </a:cubicBezTo>
                <a:cubicBezTo>
                  <a:pt x="249" y="440"/>
                  <a:pt x="250" y="439"/>
                  <a:pt x="251" y="440"/>
                </a:cubicBezTo>
                <a:cubicBezTo>
                  <a:pt x="251" y="440"/>
                  <a:pt x="252" y="440"/>
                  <a:pt x="252" y="440"/>
                </a:cubicBezTo>
                <a:cubicBezTo>
                  <a:pt x="256" y="440"/>
                  <a:pt x="260" y="440"/>
                  <a:pt x="264" y="440"/>
                </a:cubicBezTo>
                <a:cubicBezTo>
                  <a:pt x="267" y="440"/>
                  <a:pt x="267" y="440"/>
                  <a:pt x="268" y="441"/>
                </a:cubicBezTo>
                <a:cubicBezTo>
                  <a:pt x="269" y="441"/>
                  <a:pt x="269" y="441"/>
                  <a:pt x="270" y="441"/>
                </a:cubicBezTo>
                <a:cubicBezTo>
                  <a:pt x="271" y="440"/>
                  <a:pt x="271" y="440"/>
                  <a:pt x="272" y="441"/>
                </a:cubicBezTo>
                <a:cubicBezTo>
                  <a:pt x="272" y="441"/>
                  <a:pt x="273" y="442"/>
                  <a:pt x="273" y="442"/>
                </a:cubicBezTo>
                <a:cubicBezTo>
                  <a:pt x="274" y="442"/>
                  <a:pt x="274" y="442"/>
                  <a:pt x="275" y="442"/>
                </a:cubicBezTo>
                <a:cubicBezTo>
                  <a:pt x="274" y="441"/>
                  <a:pt x="274" y="441"/>
                  <a:pt x="274" y="441"/>
                </a:cubicBezTo>
                <a:cubicBezTo>
                  <a:pt x="274" y="441"/>
                  <a:pt x="274" y="440"/>
                  <a:pt x="274" y="440"/>
                </a:cubicBezTo>
                <a:cubicBezTo>
                  <a:pt x="274" y="440"/>
                  <a:pt x="275" y="440"/>
                  <a:pt x="275" y="440"/>
                </a:cubicBezTo>
                <a:cubicBezTo>
                  <a:pt x="281" y="440"/>
                  <a:pt x="288" y="440"/>
                  <a:pt x="294" y="440"/>
                </a:cubicBezTo>
                <a:cubicBezTo>
                  <a:pt x="294" y="441"/>
                  <a:pt x="295" y="441"/>
                  <a:pt x="295" y="442"/>
                </a:cubicBezTo>
                <a:cubicBezTo>
                  <a:pt x="294" y="443"/>
                  <a:pt x="292" y="442"/>
                  <a:pt x="291" y="442"/>
                </a:cubicBezTo>
                <a:cubicBezTo>
                  <a:pt x="291" y="442"/>
                  <a:pt x="290" y="443"/>
                  <a:pt x="290" y="443"/>
                </a:cubicBezTo>
                <a:cubicBezTo>
                  <a:pt x="290" y="444"/>
                  <a:pt x="290" y="444"/>
                  <a:pt x="290" y="444"/>
                </a:cubicBezTo>
                <a:cubicBezTo>
                  <a:pt x="291" y="444"/>
                  <a:pt x="292" y="443"/>
                  <a:pt x="292" y="443"/>
                </a:cubicBezTo>
                <a:cubicBezTo>
                  <a:pt x="293" y="444"/>
                  <a:pt x="294" y="444"/>
                  <a:pt x="295" y="445"/>
                </a:cubicBezTo>
                <a:cubicBezTo>
                  <a:pt x="295" y="445"/>
                  <a:pt x="295" y="445"/>
                  <a:pt x="295" y="445"/>
                </a:cubicBezTo>
                <a:cubicBezTo>
                  <a:pt x="296" y="445"/>
                  <a:pt x="296" y="445"/>
                  <a:pt x="296" y="445"/>
                </a:cubicBezTo>
                <a:cubicBezTo>
                  <a:pt x="296" y="445"/>
                  <a:pt x="297" y="444"/>
                  <a:pt x="296" y="444"/>
                </a:cubicBezTo>
                <a:cubicBezTo>
                  <a:pt x="296" y="443"/>
                  <a:pt x="295" y="442"/>
                  <a:pt x="296" y="441"/>
                </a:cubicBezTo>
                <a:cubicBezTo>
                  <a:pt x="296" y="440"/>
                  <a:pt x="296" y="440"/>
                  <a:pt x="297" y="440"/>
                </a:cubicBezTo>
                <a:cubicBezTo>
                  <a:pt x="297" y="440"/>
                  <a:pt x="297" y="441"/>
                  <a:pt x="298" y="441"/>
                </a:cubicBezTo>
                <a:cubicBezTo>
                  <a:pt x="298" y="441"/>
                  <a:pt x="299" y="441"/>
                  <a:pt x="299" y="441"/>
                </a:cubicBezTo>
                <a:cubicBezTo>
                  <a:pt x="300" y="440"/>
                  <a:pt x="302" y="441"/>
                  <a:pt x="303" y="440"/>
                </a:cubicBezTo>
                <a:cubicBezTo>
                  <a:pt x="304" y="441"/>
                  <a:pt x="305" y="441"/>
                  <a:pt x="305" y="442"/>
                </a:cubicBezTo>
                <a:cubicBezTo>
                  <a:pt x="305" y="442"/>
                  <a:pt x="304" y="442"/>
                  <a:pt x="304" y="443"/>
                </a:cubicBezTo>
                <a:cubicBezTo>
                  <a:pt x="305" y="444"/>
                  <a:pt x="306" y="444"/>
                  <a:pt x="307" y="444"/>
                </a:cubicBezTo>
                <a:cubicBezTo>
                  <a:pt x="308" y="444"/>
                  <a:pt x="308" y="444"/>
                  <a:pt x="307" y="444"/>
                </a:cubicBezTo>
                <a:cubicBezTo>
                  <a:pt x="307" y="444"/>
                  <a:pt x="307" y="444"/>
                  <a:pt x="307" y="444"/>
                </a:cubicBezTo>
                <a:cubicBezTo>
                  <a:pt x="307" y="444"/>
                  <a:pt x="307" y="444"/>
                  <a:pt x="307" y="444"/>
                </a:cubicBezTo>
                <a:cubicBezTo>
                  <a:pt x="307" y="445"/>
                  <a:pt x="307" y="445"/>
                  <a:pt x="307" y="445"/>
                </a:cubicBezTo>
                <a:cubicBezTo>
                  <a:pt x="308" y="445"/>
                  <a:pt x="308" y="445"/>
                  <a:pt x="307" y="444"/>
                </a:cubicBezTo>
                <a:moveTo>
                  <a:pt x="244" y="443"/>
                </a:moveTo>
                <a:cubicBezTo>
                  <a:pt x="244" y="443"/>
                  <a:pt x="244" y="442"/>
                  <a:pt x="244" y="442"/>
                </a:cubicBezTo>
                <a:cubicBezTo>
                  <a:pt x="244" y="442"/>
                  <a:pt x="244" y="443"/>
                  <a:pt x="243" y="443"/>
                </a:cubicBezTo>
                <a:cubicBezTo>
                  <a:pt x="243" y="443"/>
                  <a:pt x="244" y="443"/>
                  <a:pt x="244" y="443"/>
                </a:cubicBezTo>
                <a:cubicBezTo>
                  <a:pt x="244" y="443"/>
                  <a:pt x="244" y="443"/>
                  <a:pt x="244" y="443"/>
                </a:cubicBezTo>
                <a:moveTo>
                  <a:pt x="507" y="375"/>
                </a:moveTo>
                <a:cubicBezTo>
                  <a:pt x="506" y="375"/>
                  <a:pt x="506" y="374"/>
                  <a:pt x="506" y="374"/>
                </a:cubicBezTo>
                <a:cubicBezTo>
                  <a:pt x="505" y="373"/>
                  <a:pt x="505" y="373"/>
                  <a:pt x="506" y="372"/>
                </a:cubicBezTo>
                <a:cubicBezTo>
                  <a:pt x="506" y="371"/>
                  <a:pt x="506" y="371"/>
                  <a:pt x="506" y="371"/>
                </a:cubicBezTo>
                <a:cubicBezTo>
                  <a:pt x="506" y="371"/>
                  <a:pt x="505" y="371"/>
                  <a:pt x="505" y="371"/>
                </a:cubicBezTo>
                <a:cubicBezTo>
                  <a:pt x="506" y="370"/>
                  <a:pt x="506" y="370"/>
                  <a:pt x="507" y="369"/>
                </a:cubicBezTo>
                <a:cubicBezTo>
                  <a:pt x="516" y="369"/>
                  <a:pt x="525" y="369"/>
                  <a:pt x="534" y="369"/>
                </a:cubicBezTo>
                <a:cubicBezTo>
                  <a:pt x="535" y="369"/>
                  <a:pt x="535" y="369"/>
                  <a:pt x="536" y="368"/>
                </a:cubicBezTo>
                <a:cubicBezTo>
                  <a:pt x="536" y="369"/>
                  <a:pt x="537" y="369"/>
                  <a:pt x="537" y="369"/>
                </a:cubicBezTo>
                <a:cubicBezTo>
                  <a:pt x="542" y="369"/>
                  <a:pt x="542" y="369"/>
                  <a:pt x="542" y="369"/>
                </a:cubicBezTo>
                <a:cubicBezTo>
                  <a:pt x="542" y="369"/>
                  <a:pt x="542" y="369"/>
                  <a:pt x="542" y="368"/>
                </a:cubicBezTo>
                <a:cubicBezTo>
                  <a:pt x="544" y="368"/>
                  <a:pt x="545" y="368"/>
                  <a:pt x="547" y="369"/>
                </a:cubicBezTo>
                <a:cubicBezTo>
                  <a:pt x="548" y="369"/>
                  <a:pt x="548" y="369"/>
                  <a:pt x="549" y="369"/>
                </a:cubicBezTo>
                <a:cubicBezTo>
                  <a:pt x="550" y="370"/>
                  <a:pt x="551" y="367"/>
                  <a:pt x="552" y="368"/>
                </a:cubicBezTo>
                <a:cubicBezTo>
                  <a:pt x="553" y="370"/>
                  <a:pt x="555" y="369"/>
                  <a:pt x="556" y="369"/>
                </a:cubicBezTo>
                <a:cubicBezTo>
                  <a:pt x="557" y="369"/>
                  <a:pt x="558" y="369"/>
                  <a:pt x="560" y="369"/>
                </a:cubicBezTo>
                <a:cubicBezTo>
                  <a:pt x="561" y="369"/>
                  <a:pt x="561" y="370"/>
                  <a:pt x="562" y="371"/>
                </a:cubicBezTo>
                <a:cubicBezTo>
                  <a:pt x="561" y="371"/>
                  <a:pt x="561" y="371"/>
                  <a:pt x="560" y="371"/>
                </a:cubicBezTo>
                <a:cubicBezTo>
                  <a:pt x="561" y="372"/>
                  <a:pt x="562" y="373"/>
                  <a:pt x="562" y="374"/>
                </a:cubicBezTo>
                <a:cubicBezTo>
                  <a:pt x="562" y="374"/>
                  <a:pt x="562" y="375"/>
                  <a:pt x="561" y="375"/>
                </a:cubicBezTo>
                <a:cubicBezTo>
                  <a:pt x="559" y="375"/>
                  <a:pt x="556" y="375"/>
                  <a:pt x="554" y="375"/>
                </a:cubicBezTo>
                <a:cubicBezTo>
                  <a:pt x="553" y="375"/>
                  <a:pt x="551" y="374"/>
                  <a:pt x="550" y="376"/>
                </a:cubicBezTo>
                <a:cubicBezTo>
                  <a:pt x="550" y="376"/>
                  <a:pt x="549" y="376"/>
                  <a:pt x="548" y="376"/>
                </a:cubicBezTo>
                <a:cubicBezTo>
                  <a:pt x="542" y="376"/>
                  <a:pt x="535" y="376"/>
                  <a:pt x="528" y="376"/>
                </a:cubicBezTo>
                <a:cubicBezTo>
                  <a:pt x="527" y="376"/>
                  <a:pt x="527" y="376"/>
                  <a:pt x="526" y="375"/>
                </a:cubicBezTo>
                <a:cubicBezTo>
                  <a:pt x="524" y="374"/>
                  <a:pt x="523" y="375"/>
                  <a:pt x="521" y="375"/>
                </a:cubicBezTo>
                <a:cubicBezTo>
                  <a:pt x="520" y="376"/>
                  <a:pt x="519" y="376"/>
                  <a:pt x="518" y="375"/>
                </a:cubicBezTo>
                <a:cubicBezTo>
                  <a:pt x="517" y="375"/>
                  <a:pt x="517" y="375"/>
                  <a:pt x="516" y="375"/>
                </a:cubicBezTo>
                <a:cubicBezTo>
                  <a:pt x="513" y="375"/>
                  <a:pt x="510" y="375"/>
                  <a:pt x="507" y="375"/>
                </a:cubicBezTo>
                <a:moveTo>
                  <a:pt x="277" y="417"/>
                </a:moveTo>
                <a:cubicBezTo>
                  <a:pt x="276" y="416"/>
                  <a:pt x="275" y="416"/>
                  <a:pt x="275" y="415"/>
                </a:cubicBezTo>
                <a:cubicBezTo>
                  <a:pt x="275" y="413"/>
                  <a:pt x="275" y="411"/>
                  <a:pt x="275" y="408"/>
                </a:cubicBezTo>
                <a:cubicBezTo>
                  <a:pt x="275" y="407"/>
                  <a:pt x="275" y="405"/>
                  <a:pt x="275" y="403"/>
                </a:cubicBezTo>
                <a:cubicBezTo>
                  <a:pt x="275" y="402"/>
                  <a:pt x="274" y="400"/>
                  <a:pt x="276" y="399"/>
                </a:cubicBezTo>
                <a:cubicBezTo>
                  <a:pt x="276" y="397"/>
                  <a:pt x="276" y="395"/>
                  <a:pt x="276" y="394"/>
                </a:cubicBezTo>
                <a:cubicBezTo>
                  <a:pt x="276" y="393"/>
                  <a:pt x="276" y="393"/>
                  <a:pt x="276" y="393"/>
                </a:cubicBezTo>
                <a:cubicBezTo>
                  <a:pt x="276" y="393"/>
                  <a:pt x="276" y="392"/>
                  <a:pt x="277" y="392"/>
                </a:cubicBezTo>
                <a:cubicBezTo>
                  <a:pt x="277" y="391"/>
                  <a:pt x="277" y="391"/>
                  <a:pt x="277" y="390"/>
                </a:cubicBezTo>
                <a:cubicBezTo>
                  <a:pt x="278" y="389"/>
                  <a:pt x="280" y="387"/>
                  <a:pt x="282" y="385"/>
                </a:cubicBezTo>
                <a:cubicBezTo>
                  <a:pt x="283" y="385"/>
                  <a:pt x="285" y="386"/>
                  <a:pt x="287" y="385"/>
                </a:cubicBezTo>
                <a:cubicBezTo>
                  <a:pt x="288" y="385"/>
                  <a:pt x="289" y="386"/>
                  <a:pt x="290" y="386"/>
                </a:cubicBezTo>
                <a:cubicBezTo>
                  <a:pt x="291" y="386"/>
                  <a:pt x="291" y="387"/>
                  <a:pt x="291" y="387"/>
                </a:cubicBezTo>
                <a:cubicBezTo>
                  <a:pt x="292" y="389"/>
                  <a:pt x="293" y="389"/>
                  <a:pt x="293" y="391"/>
                </a:cubicBezTo>
                <a:cubicBezTo>
                  <a:pt x="293" y="392"/>
                  <a:pt x="293" y="392"/>
                  <a:pt x="293" y="393"/>
                </a:cubicBezTo>
                <a:cubicBezTo>
                  <a:pt x="294" y="394"/>
                  <a:pt x="294" y="396"/>
                  <a:pt x="292" y="397"/>
                </a:cubicBezTo>
                <a:cubicBezTo>
                  <a:pt x="288" y="397"/>
                  <a:pt x="288" y="397"/>
                  <a:pt x="288" y="397"/>
                </a:cubicBezTo>
                <a:cubicBezTo>
                  <a:pt x="288" y="396"/>
                  <a:pt x="288" y="396"/>
                  <a:pt x="288" y="396"/>
                </a:cubicBezTo>
                <a:cubicBezTo>
                  <a:pt x="288" y="395"/>
                  <a:pt x="287" y="392"/>
                  <a:pt x="286" y="391"/>
                </a:cubicBezTo>
                <a:cubicBezTo>
                  <a:pt x="285" y="391"/>
                  <a:pt x="285" y="391"/>
                  <a:pt x="284" y="391"/>
                </a:cubicBezTo>
                <a:cubicBezTo>
                  <a:pt x="283" y="392"/>
                  <a:pt x="282" y="394"/>
                  <a:pt x="282" y="396"/>
                </a:cubicBezTo>
                <a:cubicBezTo>
                  <a:pt x="282" y="397"/>
                  <a:pt x="282" y="397"/>
                  <a:pt x="282" y="398"/>
                </a:cubicBezTo>
                <a:cubicBezTo>
                  <a:pt x="282" y="399"/>
                  <a:pt x="282" y="400"/>
                  <a:pt x="281" y="401"/>
                </a:cubicBezTo>
                <a:cubicBezTo>
                  <a:pt x="281" y="401"/>
                  <a:pt x="281" y="402"/>
                  <a:pt x="282" y="402"/>
                </a:cubicBezTo>
                <a:cubicBezTo>
                  <a:pt x="282" y="403"/>
                  <a:pt x="282" y="403"/>
                  <a:pt x="282" y="403"/>
                </a:cubicBezTo>
                <a:cubicBezTo>
                  <a:pt x="282" y="405"/>
                  <a:pt x="283" y="406"/>
                  <a:pt x="281" y="408"/>
                </a:cubicBezTo>
                <a:cubicBezTo>
                  <a:pt x="281" y="408"/>
                  <a:pt x="281" y="409"/>
                  <a:pt x="281" y="410"/>
                </a:cubicBezTo>
                <a:cubicBezTo>
                  <a:pt x="282" y="411"/>
                  <a:pt x="282" y="412"/>
                  <a:pt x="282" y="413"/>
                </a:cubicBezTo>
                <a:cubicBezTo>
                  <a:pt x="282" y="415"/>
                  <a:pt x="282" y="416"/>
                  <a:pt x="282" y="417"/>
                </a:cubicBezTo>
                <a:cubicBezTo>
                  <a:pt x="282" y="418"/>
                  <a:pt x="281" y="418"/>
                  <a:pt x="280" y="419"/>
                </a:cubicBezTo>
                <a:cubicBezTo>
                  <a:pt x="281" y="419"/>
                  <a:pt x="281" y="420"/>
                  <a:pt x="282" y="420"/>
                </a:cubicBezTo>
                <a:cubicBezTo>
                  <a:pt x="282" y="420"/>
                  <a:pt x="282" y="421"/>
                  <a:pt x="282" y="421"/>
                </a:cubicBezTo>
                <a:cubicBezTo>
                  <a:pt x="282" y="422"/>
                  <a:pt x="282" y="422"/>
                  <a:pt x="281" y="423"/>
                </a:cubicBezTo>
                <a:cubicBezTo>
                  <a:pt x="282" y="423"/>
                  <a:pt x="282" y="423"/>
                  <a:pt x="282" y="424"/>
                </a:cubicBezTo>
                <a:cubicBezTo>
                  <a:pt x="282" y="424"/>
                  <a:pt x="282" y="424"/>
                  <a:pt x="281" y="424"/>
                </a:cubicBezTo>
                <a:cubicBezTo>
                  <a:pt x="281" y="425"/>
                  <a:pt x="281" y="425"/>
                  <a:pt x="280" y="424"/>
                </a:cubicBezTo>
                <a:cubicBezTo>
                  <a:pt x="280" y="424"/>
                  <a:pt x="279" y="424"/>
                  <a:pt x="278" y="424"/>
                </a:cubicBezTo>
                <a:cubicBezTo>
                  <a:pt x="278" y="424"/>
                  <a:pt x="277" y="423"/>
                  <a:pt x="278" y="423"/>
                </a:cubicBezTo>
                <a:cubicBezTo>
                  <a:pt x="278" y="422"/>
                  <a:pt x="278" y="422"/>
                  <a:pt x="279" y="422"/>
                </a:cubicBezTo>
                <a:cubicBezTo>
                  <a:pt x="279" y="421"/>
                  <a:pt x="280" y="422"/>
                  <a:pt x="280" y="421"/>
                </a:cubicBezTo>
                <a:cubicBezTo>
                  <a:pt x="280" y="420"/>
                  <a:pt x="279" y="420"/>
                  <a:pt x="278" y="420"/>
                </a:cubicBezTo>
                <a:cubicBezTo>
                  <a:pt x="277" y="420"/>
                  <a:pt x="277" y="419"/>
                  <a:pt x="277" y="418"/>
                </a:cubicBezTo>
                <a:cubicBezTo>
                  <a:pt x="277" y="418"/>
                  <a:pt x="277" y="417"/>
                  <a:pt x="277" y="417"/>
                </a:cubicBezTo>
                <a:moveTo>
                  <a:pt x="298" y="423"/>
                </a:moveTo>
                <a:cubicBezTo>
                  <a:pt x="298" y="422"/>
                  <a:pt x="297" y="422"/>
                  <a:pt x="296" y="421"/>
                </a:cubicBezTo>
                <a:cubicBezTo>
                  <a:pt x="296" y="418"/>
                  <a:pt x="296" y="418"/>
                  <a:pt x="296" y="418"/>
                </a:cubicBezTo>
                <a:cubicBezTo>
                  <a:pt x="296" y="415"/>
                  <a:pt x="296" y="415"/>
                  <a:pt x="296" y="415"/>
                </a:cubicBezTo>
                <a:cubicBezTo>
                  <a:pt x="296" y="411"/>
                  <a:pt x="296" y="411"/>
                  <a:pt x="296" y="411"/>
                </a:cubicBezTo>
                <a:cubicBezTo>
                  <a:pt x="296" y="410"/>
                  <a:pt x="296" y="409"/>
                  <a:pt x="296" y="408"/>
                </a:cubicBezTo>
                <a:cubicBezTo>
                  <a:pt x="297" y="407"/>
                  <a:pt x="296" y="406"/>
                  <a:pt x="297" y="405"/>
                </a:cubicBezTo>
                <a:cubicBezTo>
                  <a:pt x="297" y="404"/>
                  <a:pt x="296" y="403"/>
                  <a:pt x="296" y="402"/>
                </a:cubicBezTo>
                <a:cubicBezTo>
                  <a:pt x="297" y="401"/>
                  <a:pt x="296" y="400"/>
                  <a:pt x="296" y="399"/>
                </a:cubicBezTo>
                <a:cubicBezTo>
                  <a:pt x="296" y="395"/>
                  <a:pt x="296" y="395"/>
                  <a:pt x="296" y="395"/>
                </a:cubicBezTo>
                <a:cubicBezTo>
                  <a:pt x="296" y="392"/>
                  <a:pt x="296" y="392"/>
                  <a:pt x="296" y="392"/>
                </a:cubicBezTo>
                <a:cubicBezTo>
                  <a:pt x="296" y="389"/>
                  <a:pt x="296" y="389"/>
                  <a:pt x="296" y="389"/>
                </a:cubicBezTo>
                <a:cubicBezTo>
                  <a:pt x="296" y="386"/>
                  <a:pt x="296" y="386"/>
                  <a:pt x="296" y="386"/>
                </a:cubicBezTo>
                <a:cubicBezTo>
                  <a:pt x="298" y="385"/>
                  <a:pt x="298" y="385"/>
                  <a:pt x="299" y="385"/>
                </a:cubicBezTo>
                <a:cubicBezTo>
                  <a:pt x="300" y="385"/>
                  <a:pt x="301" y="385"/>
                  <a:pt x="301" y="386"/>
                </a:cubicBezTo>
                <a:cubicBezTo>
                  <a:pt x="303" y="386"/>
                  <a:pt x="305" y="387"/>
                  <a:pt x="307" y="386"/>
                </a:cubicBezTo>
                <a:cubicBezTo>
                  <a:pt x="308" y="385"/>
                  <a:pt x="309" y="385"/>
                  <a:pt x="310" y="385"/>
                </a:cubicBezTo>
                <a:cubicBezTo>
                  <a:pt x="311" y="385"/>
                  <a:pt x="311" y="386"/>
                  <a:pt x="312" y="387"/>
                </a:cubicBezTo>
                <a:cubicBezTo>
                  <a:pt x="312" y="387"/>
                  <a:pt x="311" y="388"/>
                  <a:pt x="311" y="388"/>
                </a:cubicBezTo>
                <a:cubicBezTo>
                  <a:pt x="311" y="389"/>
                  <a:pt x="310" y="389"/>
                  <a:pt x="310" y="391"/>
                </a:cubicBezTo>
                <a:cubicBezTo>
                  <a:pt x="309" y="391"/>
                  <a:pt x="307" y="391"/>
                  <a:pt x="306" y="391"/>
                </a:cubicBezTo>
                <a:cubicBezTo>
                  <a:pt x="305" y="391"/>
                  <a:pt x="304" y="391"/>
                  <a:pt x="304" y="391"/>
                </a:cubicBezTo>
                <a:cubicBezTo>
                  <a:pt x="303" y="391"/>
                  <a:pt x="303" y="392"/>
                  <a:pt x="302" y="392"/>
                </a:cubicBezTo>
                <a:cubicBezTo>
                  <a:pt x="302" y="393"/>
                  <a:pt x="303" y="393"/>
                  <a:pt x="303" y="393"/>
                </a:cubicBezTo>
                <a:cubicBezTo>
                  <a:pt x="302" y="394"/>
                  <a:pt x="301" y="395"/>
                  <a:pt x="303" y="396"/>
                </a:cubicBezTo>
                <a:cubicBezTo>
                  <a:pt x="303" y="396"/>
                  <a:pt x="303" y="397"/>
                  <a:pt x="303" y="397"/>
                </a:cubicBezTo>
                <a:cubicBezTo>
                  <a:pt x="303" y="399"/>
                  <a:pt x="303" y="402"/>
                  <a:pt x="303" y="404"/>
                </a:cubicBezTo>
                <a:cubicBezTo>
                  <a:pt x="305" y="405"/>
                  <a:pt x="307" y="404"/>
                  <a:pt x="309" y="404"/>
                </a:cubicBezTo>
                <a:cubicBezTo>
                  <a:pt x="309" y="405"/>
                  <a:pt x="307" y="405"/>
                  <a:pt x="308" y="406"/>
                </a:cubicBezTo>
                <a:cubicBezTo>
                  <a:pt x="309" y="407"/>
                  <a:pt x="309" y="408"/>
                  <a:pt x="309" y="409"/>
                </a:cubicBezTo>
                <a:cubicBezTo>
                  <a:pt x="307" y="409"/>
                  <a:pt x="305" y="409"/>
                  <a:pt x="303" y="409"/>
                </a:cubicBezTo>
                <a:cubicBezTo>
                  <a:pt x="303" y="409"/>
                  <a:pt x="303" y="409"/>
                  <a:pt x="303" y="409"/>
                </a:cubicBezTo>
                <a:cubicBezTo>
                  <a:pt x="303" y="410"/>
                  <a:pt x="303" y="410"/>
                  <a:pt x="303" y="410"/>
                </a:cubicBezTo>
                <a:cubicBezTo>
                  <a:pt x="303" y="424"/>
                  <a:pt x="303" y="424"/>
                  <a:pt x="303" y="424"/>
                </a:cubicBezTo>
                <a:cubicBezTo>
                  <a:pt x="303" y="424"/>
                  <a:pt x="302" y="424"/>
                  <a:pt x="302" y="424"/>
                </a:cubicBezTo>
                <a:cubicBezTo>
                  <a:pt x="301" y="423"/>
                  <a:pt x="300" y="423"/>
                  <a:pt x="298" y="423"/>
                </a:cubicBezTo>
                <a:moveTo>
                  <a:pt x="299" y="391"/>
                </a:moveTo>
                <a:cubicBezTo>
                  <a:pt x="299" y="391"/>
                  <a:pt x="299" y="391"/>
                  <a:pt x="299" y="391"/>
                </a:cubicBezTo>
                <a:cubicBezTo>
                  <a:pt x="299" y="391"/>
                  <a:pt x="299" y="391"/>
                  <a:pt x="298" y="391"/>
                </a:cubicBezTo>
                <a:cubicBezTo>
                  <a:pt x="298" y="392"/>
                  <a:pt x="299" y="392"/>
                  <a:pt x="299" y="392"/>
                </a:cubicBezTo>
                <a:cubicBezTo>
                  <a:pt x="299" y="392"/>
                  <a:pt x="299" y="392"/>
                  <a:pt x="299" y="391"/>
                </a:cubicBezTo>
                <a:moveTo>
                  <a:pt x="300" y="408"/>
                </a:moveTo>
                <a:cubicBezTo>
                  <a:pt x="300" y="407"/>
                  <a:pt x="300" y="407"/>
                  <a:pt x="300" y="407"/>
                </a:cubicBezTo>
                <a:cubicBezTo>
                  <a:pt x="300" y="407"/>
                  <a:pt x="299" y="407"/>
                  <a:pt x="299" y="407"/>
                </a:cubicBezTo>
                <a:cubicBezTo>
                  <a:pt x="300" y="408"/>
                  <a:pt x="300" y="408"/>
                  <a:pt x="300" y="408"/>
                </a:cubicBezTo>
                <a:cubicBezTo>
                  <a:pt x="300" y="408"/>
                  <a:pt x="300" y="408"/>
                  <a:pt x="300" y="408"/>
                </a:cubicBezTo>
                <a:moveTo>
                  <a:pt x="298" y="399"/>
                </a:moveTo>
                <a:cubicBezTo>
                  <a:pt x="298" y="400"/>
                  <a:pt x="298" y="400"/>
                  <a:pt x="298" y="400"/>
                </a:cubicBezTo>
                <a:cubicBezTo>
                  <a:pt x="298" y="400"/>
                  <a:pt x="298" y="400"/>
                  <a:pt x="298" y="400"/>
                </a:cubicBezTo>
                <a:cubicBezTo>
                  <a:pt x="298" y="400"/>
                  <a:pt x="298" y="400"/>
                  <a:pt x="298" y="400"/>
                </a:cubicBezTo>
                <a:cubicBezTo>
                  <a:pt x="298" y="400"/>
                  <a:pt x="298" y="400"/>
                  <a:pt x="298" y="399"/>
                </a:cubicBezTo>
                <a:moveTo>
                  <a:pt x="245" y="430"/>
                </a:moveTo>
                <a:cubicBezTo>
                  <a:pt x="240" y="430"/>
                  <a:pt x="240" y="430"/>
                  <a:pt x="240" y="430"/>
                </a:cubicBezTo>
                <a:cubicBezTo>
                  <a:pt x="239" y="429"/>
                  <a:pt x="239" y="428"/>
                  <a:pt x="239" y="427"/>
                </a:cubicBezTo>
                <a:cubicBezTo>
                  <a:pt x="239" y="413"/>
                  <a:pt x="239" y="399"/>
                  <a:pt x="239" y="386"/>
                </a:cubicBezTo>
                <a:cubicBezTo>
                  <a:pt x="240" y="385"/>
                  <a:pt x="241" y="385"/>
                  <a:pt x="242" y="385"/>
                </a:cubicBezTo>
                <a:cubicBezTo>
                  <a:pt x="243" y="385"/>
                  <a:pt x="244" y="385"/>
                  <a:pt x="245" y="385"/>
                </a:cubicBezTo>
                <a:cubicBezTo>
                  <a:pt x="245" y="386"/>
                  <a:pt x="245" y="386"/>
                  <a:pt x="245" y="386"/>
                </a:cubicBezTo>
                <a:cubicBezTo>
                  <a:pt x="245" y="400"/>
                  <a:pt x="245" y="415"/>
                  <a:pt x="245" y="429"/>
                </a:cubicBezTo>
                <a:cubicBezTo>
                  <a:pt x="245" y="429"/>
                  <a:pt x="245" y="430"/>
                  <a:pt x="245" y="430"/>
                </a:cubicBezTo>
                <a:moveTo>
                  <a:pt x="225" y="402"/>
                </a:moveTo>
                <a:cubicBezTo>
                  <a:pt x="226" y="402"/>
                  <a:pt x="226" y="403"/>
                  <a:pt x="227" y="404"/>
                </a:cubicBezTo>
                <a:cubicBezTo>
                  <a:pt x="228" y="404"/>
                  <a:pt x="228" y="404"/>
                  <a:pt x="229" y="405"/>
                </a:cubicBezTo>
                <a:cubicBezTo>
                  <a:pt x="230" y="405"/>
                  <a:pt x="230" y="406"/>
                  <a:pt x="230" y="406"/>
                </a:cubicBezTo>
                <a:cubicBezTo>
                  <a:pt x="231" y="406"/>
                  <a:pt x="231" y="406"/>
                  <a:pt x="231" y="407"/>
                </a:cubicBezTo>
                <a:cubicBezTo>
                  <a:pt x="231" y="408"/>
                  <a:pt x="233" y="409"/>
                  <a:pt x="233" y="410"/>
                </a:cubicBezTo>
                <a:cubicBezTo>
                  <a:pt x="233" y="411"/>
                  <a:pt x="234" y="412"/>
                  <a:pt x="234" y="413"/>
                </a:cubicBezTo>
                <a:cubicBezTo>
                  <a:pt x="234" y="414"/>
                  <a:pt x="235" y="415"/>
                  <a:pt x="235" y="416"/>
                </a:cubicBezTo>
                <a:cubicBezTo>
                  <a:pt x="235" y="416"/>
                  <a:pt x="235" y="417"/>
                  <a:pt x="235" y="418"/>
                </a:cubicBezTo>
                <a:cubicBezTo>
                  <a:pt x="235" y="419"/>
                  <a:pt x="235" y="420"/>
                  <a:pt x="234" y="421"/>
                </a:cubicBezTo>
                <a:cubicBezTo>
                  <a:pt x="233" y="422"/>
                  <a:pt x="234" y="424"/>
                  <a:pt x="234" y="425"/>
                </a:cubicBezTo>
                <a:cubicBezTo>
                  <a:pt x="234" y="425"/>
                  <a:pt x="233" y="425"/>
                  <a:pt x="233" y="425"/>
                </a:cubicBezTo>
                <a:cubicBezTo>
                  <a:pt x="233" y="426"/>
                  <a:pt x="232" y="427"/>
                  <a:pt x="232" y="428"/>
                </a:cubicBezTo>
                <a:cubicBezTo>
                  <a:pt x="232" y="429"/>
                  <a:pt x="231" y="429"/>
                  <a:pt x="231" y="429"/>
                </a:cubicBezTo>
                <a:cubicBezTo>
                  <a:pt x="230" y="429"/>
                  <a:pt x="229" y="430"/>
                  <a:pt x="228" y="430"/>
                </a:cubicBezTo>
                <a:cubicBezTo>
                  <a:pt x="227" y="431"/>
                  <a:pt x="226" y="431"/>
                  <a:pt x="224" y="430"/>
                </a:cubicBezTo>
                <a:cubicBezTo>
                  <a:pt x="223" y="430"/>
                  <a:pt x="222" y="429"/>
                  <a:pt x="220" y="429"/>
                </a:cubicBezTo>
                <a:cubicBezTo>
                  <a:pt x="220" y="429"/>
                  <a:pt x="220" y="429"/>
                  <a:pt x="220" y="428"/>
                </a:cubicBezTo>
                <a:cubicBezTo>
                  <a:pt x="220" y="427"/>
                  <a:pt x="218" y="426"/>
                  <a:pt x="219" y="425"/>
                </a:cubicBezTo>
                <a:cubicBezTo>
                  <a:pt x="220" y="425"/>
                  <a:pt x="220" y="424"/>
                  <a:pt x="221" y="424"/>
                </a:cubicBezTo>
                <a:cubicBezTo>
                  <a:pt x="220" y="423"/>
                  <a:pt x="220" y="423"/>
                  <a:pt x="219" y="422"/>
                </a:cubicBezTo>
                <a:cubicBezTo>
                  <a:pt x="218" y="423"/>
                  <a:pt x="219" y="424"/>
                  <a:pt x="219" y="425"/>
                </a:cubicBezTo>
                <a:cubicBezTo>
                  <a:pt x="218" y="425"/>
                  <a:pt x="217" y="423"/>
                  <a:pt x="217" y="422"/>
                </a:cubicBezTo>
                <a:cubicBezTo>
                  <a:pt x="217" y="422"/>
                  <a:pt x="217" y="422"/>
                  <a:pt x="218" y="422"/>
                </a:cubicBezTo>
                <a:cubicBezTo>
                  <a:pt x="218" y="422"/>
                  <a:pt x="217" y="421"/>
                  <a:pt x="217" y="421"/>
                </a:cubicBezTo>
                <a:cubicBezTo>
                  <a:pt x="217" y="421"/>
                  <a:pt x="217" y="420"/>
                  <a:pt x="217" y="420"/>
                </a:cubicBezTo>
                <a:cubicBezTo>
                  <a:pt x="217" y="419"/>
                  <a:pt x="218" y="419"/>
                  <a:pt x="218" y="420"/>
                </a:cubicBezTo>
                <a:cubicBezTo>
                  <a:pt x="219" y="421"/>
                  <a:pt x="220" y="420"/>
                  <a:pt x="221" y="419"/>
                </a:cubicBezTo>
                <a:cubicBezTo>
                  <a:pt x="221" y="419"/>
                  <a:pt x="222" y="420"/>
                  <a:pt x="222" y="420"/>
                </a:cubicBezTo>
                <a:cubicBezTo>
                  <a:pt x="223" y="421"/>
                  <a:pt x="222" y="422"/>
                  <a:pt x="222" y="423"/>
                </a:cubicBezTo>
                <a:cubicBezTo>
                  <a:pt x="223" y="423"/>
                  <a:pt x="224" y="423"/>
                  <a:pt x="224" y="423"/>
                </a:cubicBezTo>
                <a:cubicBezTo>
                  <a:pt x="224" y="423"/>
                  <a:pt x="225" y="424"/>
                  <a:pt x="225" y="424"/>
                </a:cubicBezTo>
                <a:cubicBezTo>
                  <a:pt x="226" y="424"/>
                  <a:pt x="227" y="423"/>
                  <a:pt x="227" y="422"/>
                </a:cubicBezTo>
                <a:cubicBezTo>
                  <a:pt x="228" y="421"/>
                  <a:pt x="229" y="420"/>
                  <a:pt x="228" y="419"/>
                </a:cubicBezTo>
                <a:cubicBezTo>
                  <a:pt x="228" y="418"/>
                  <a:pt x="228" y="417"/>
                  <a:pt x="228" y="417"/>
                </a:cubicBezTo>
                <a:cubicBezTo>
                  <a:pt x="228" y="416"/>
                  <a:pt x="228" y="415"/>
                  <a:pt x="227" y="414"/>
                </a:cubicBezTo>
                <a:cubicBezTo>
                  <a:pt x="228" y="413"/>
                  <a:pt x="226" y="412"/>
                  <a:pt x="226" y="411"/>
                </a:cubicBezTo>
                <a:cubicBezTo>
                  <a:pt x="226" y="411"/>
                  <a:pt x="225" y="410"/>
                  <a:pt x="225" y="409"/>
                </a:cubicBezTo>
                <a:cubicBezTo>
                  <a:pt x="225" y="409"/>
                  <a:pt x="225" y="409"/>
                  <a:pt x="225" y="409"/>
                </a:cubicBezTo>
                <a:cubicBezTo>
                  <a:pt x="226" y="409"/>
                  <a:pt x="226" y="409"/>
                  <a:pt x="226" y="409"/>
                </a:cubicBezTo>
                <a:cubicBezTo>
                  <a:pt x="226" y="408"/>
                  <a:pt x="226" y="408"/>
                  <a:pt x="226" y="408"/>
                </a:cubicBezTo>
                <a:cubicBezTo>
                  <a:pt x="225" y="408"/>
                  <a:pt x="224" y="408"/>
                  <a:pt x="223" y="409"/>
                </a:cubicBezTo>
                <a:cubicBezTo>
                  <a:pt x="223" y="409"/>
                  <a:pt x="223" y="409"/>
                  <a:pt x="223" y="408"/>
                </a:cubicBezTo>
                <a:cubicBezTo>
                  <a:pt x="223" y="407"/>
                  <a:pt x="222" y="407"/>
                  <a:pt x="221" y="407"/>
                </a:cubicBezTo>
                <a:cubicBezTo>
                  <a:pt x="221" y="407"/>
                  <a:pt x="221" y="407"/>
                  <a:pt x="221" y="407"/>
                </a:cubicBezTo>
                <a:cubicBezTo>
                  <a:pt x="221" y="405"/>
                  <a:pt x="219" y="405"/>
                  <a:pt x="219" y="404"/>
                </a:cubicBezTo>
                <a:cubicBezTo>
                  <a:pt x="219" y="403"/>
                  <a:pt x="219" y="402"/>
                  <a:pt x="220" y="403"/>
                </a:cubicBezTo>
                <a:cubicBezTo>
                  <a:pt x="220" y="403"/>
                  <a:pt x="220" y="402"/>
                  <a:pt x="220" y="402"/>
                </a:cubicBezTo>
                <a:cubicBezTo>
                  <a:pt x="220" y="402"/>
                  <a:pt x="220" y="402"/>
                  <a:pt x="220" y="402"/>
                </a:cubicBezTo>
                <a:cubicBezTo>
                  <a:pt x="220" y="402"/>
                  <a:pt x="220" y="403"/>
                  <a:pt x="220" y="403"/>
                </a:cubicBezTo>
                <a:cubicBezTo>
                  <a:pt x="220" y="403"/>
                  <a:pt x="220" y="403"/>
                  <a:pt x="220" y="403"/>
                </a:cubicBezTo>
                <a:cubicBezTo>
                  <a:pt x="220" y="403"/>
                  <a:pt x="220" y="403"/>
                  <a:pt x="220" y="403"/>
                </a:cubicBezTo>
                <a:cubicBezTo>
                  <a:pt x="220" y="402"/>
                  <a:pt x="220" y="401"/>
                  <a:pt x="220" y="400"/>
                </a:cubicBezTo>
                <a:cubicBezTo>
                  <a:pt x="221" y="400"/>
                  <a:pt x="221" y="400"/>
                  <a:pt x="222" y="401"/>
                </a:cubicBezTo>
                <a:cubicBezTo>
                  <a:pt x="223" y="402"/>
                  <a:pt x="223" y="402"/>
                  <a:pt x="224" y="402"/>
                </a:cubicBezTo>
                <a:cubicBezTo>
                  <a:pt x="224" y="403"/>
                  <a:pt x="225" y="403"/>
                  <a:pt x="225" y="403"/>
                </a:cubicBezTo>
                <a:cubicBezTo>
                  <a:pt x="225" y="403"/>
                  <a:pt x="225" y="403"/>
                  <a:pt x="225" y="402"/>
                </a:cubicBezTo>
                <a:moveTo>
                  <a:pt x="224" y="407"/>
                </a:moveTo>
                <a:cubicBezTo>
                  <a:pt x="224" y="407"/>
                  <a:pt x="224" y="407"/>
                  <a:pt x="224" y="407"/>
                </a:cubicBezTo>
                <a:cubicBezTo>
                  <a:pt x="224" y="407"/>
                  <a:pt x="224" y="407"/>
                  <a:pt x="224" y="406"/>
                </a:cubicBezTo>
                <a:cubicBezTo>
                  <a:pt x="224" y="406"/>
                  <a:pt x="224" y="406"/>
                  <a:pt x="224" y="406"/>
                </a:cubicBezTo>
                <a:cubicBezTo>
                  <a:pt x="224" y="406"/>
                  <a:pt x="224" y="407"/>
                  <a:pt x="224" y="407"/>
                </a:cubicBezTo>
                <a:moveTo>
                  <a:pt x="228" y="409"/>
                </a:moveTo>
                <a:cubicBezTo>
                  <a:pt x="228" y="409"/>
                  <a:pt x="228" y="409"/>
                  <a:pt x="228" y="409"/>
                </a:cubicBezTo>
                <a:cubicBezTo>
                  <a:pt x="228" y="409"/>
                  <a:pt x="227" y="409"/>
                  <a:pt x="227" y="410"/>
                </a:cubicBezTo>
                <a:cubicBezTo>
                  <a:pt x="227" y="410"/>
                  <a:pt x="228" y="410"/>
                  <a:pt x="228" y="410"/>
                </a:cubicBezTo>
                <a:cubicBezTo>
                  <a:pt x="228" y="410"/>
                  <a:pt x="228" y="410"/>
                  <a:pt x="228" y="409"/>
                </a:cubicBezTo>
                <a:moveTo>
                  <a:pt x="565" y="441"/>
                </a:moveTo>
                <a:cubicBezTo>
                  <a:pt x="565" y="441"/>
                  <a:pt x="565" y="441"/>
                  <a:pt x="565" y="441"/>
                </a:cubicBezTo>
                <a:cubicBezTo>
                  <a:pt x="566" y="440"/>
                  <a:pt x="566" y="440"/>
                  <a:pt x="567" y="441"/>
                </a:cubicBezTo>
                <a:cubicBezTo>
                  <a:pt x="567" y="441"/>
                  <a:pt x="568" y="441"/>
                  <a:pt x="568" y="442"/>
                </a:cubicBezTo>
                <a:cubicBezTo>
                  <a:pt x="567" y="442"/>
                  <a:pt x="566" y="442"/>
                  <a:pt x="565" y="442"/>
                </a:cubicBezTo>
                <a:cubicBezTo>
                  <a:pt x="566" y="443"/>
                  <a:pt x="566" y="444"/>
                  <a:pt x="566" y="446"/>
                </a:cubicBezTo>
                <a:cubicBezTo>
                  <a:pt x="565" y="446"/>
                  <a:pt x="565" y="446"/>
                  <a:pt x="565" y="446"/>
                </a:cubicBezTo>
                <a:cubicBezTo>
                  <a:pt x="563" y="446"/>
                  <a:pt x="560" y="446"/>
                  <a:pt x="558" y="446"/>
                </a:cubicBezTo>
                <a:cubicBezTo>
                  <a:pt x="557" y="446"/>
                  <a:pt x="555" y="445"/>
                  <a:pt x="554" y="447"/>
                </a:cubicBezTo>
                <a:cubicBezTo>
                  <a:pt x="553" y="447"/>
                  <a:pt x="552" y="447"/>
                  <a:pt x="550" y="446"/>
                </a:cubicBezTo>
                <a:cubicBezTo>
                  <a:pt x="550" y="446"/>
                  <a:pt x="550" y="446"/>
                  <a:pt x="550" y="446"/>
                </a:cubicBezTo>
                <a:cubicBezTo>
                  <a:pt x="548" y="446"/>
                  <a:pt x="546" y="446"/>
                  <a:pt x="544" y="446"/>
                </a:cubicBezTo>
                <a:cubicBezTo>
                  <a:pt x="543" y="446"/>
                  <a:pt x="543" y="446"/>
                  <a:pt x="543" y="447"/>
                </a:cubicBezTo>
                <a:cubicBezTo>
                  <a:pt x="543" y="447"/>
                  <a:pt x="542" y="447"/>
                  <a:pt x="542" y="447"/>
                </a:cubicBezTo>
                <a:cubicBezTo>
                  <a:pt x="542" y="447"/>
                  <a:pt x="541" y="447"/>
                  <a:pt x="541" y="447"/>
                </a:cubicBezTo>
                <a:cubicBezTo>
                  <a:pt x="541" y="445"/>
                  <a:pt x="539" y="447"/>
                  <a:pt x="538" y="445"/>
                </a:cubicBezTo>
                <a:cubicBezTo>
                  <a:pt x="537" y="444"/>
                  <a:pt x="536" y="443"/>
                  <a:pt x="536" y="443"/>
                </a:cubicBezTo>
                <a:cubicBezTo>
                  <a:pt x="536" y="442"/>
                  <a:pt x="536" y="441"/>
                  <a:pt x="537" y="440"/>
                </a:cubicBezTo>
                <a:cubicBezTo>
                  <a:pt x="537" y="440"/>
                  <a:pt x="538" y="440"/>
                  <a:pt x="539" y="440"/>
                </a:cubicBezTo>
                <a:cubicBezTo>
                  <a:pt x="540" y="440"/>
                  <a:pt x="540" y="440"/>
                  <a:pt x="541" y="440"/>
                </a:cubicBezTo>
                <a:cubicBezTo>
                  <a:pt x="547" y="440"/>
                  <a:pt x="547" y="440"/>
                  <a:pt x="547" y="440"/>
                </a:cubicBezTo>
                <a:cubicBezTo>
                  <a:pt x="549" y="438"/>
                  <a:pt x="551" y="440"/>
                  <a:pt x="553" y="439"/>
                </a:cubicBezTo>
                <a:cubicBezTo>
                  <a:pt x="555" y="439"/>
                  <a:pt x="557" y="439"/>
                  <a:pt x="559" y="439"/>
                </a:cubicBezTo>
                <a:cubicBezTo>
                  <a:pt x="560" y="441"/>
                  <a:pt x="563" y="440"/>
                  <a:pt x="565" y="441"/>
                </a:cubicBezTo>
                <a:moveTo>
                  <a:pt x="521" y="414"/>
                </a:moveTo>
                <a:cubicBezTo>
                  <a:pt x="522" y="413"/>
                  <a:pt x="521" y="412"/>
                  <a:pt x="521" y="411"/>
                </a:cubicBezTo>
                <a:cubicBezTo>
                  <a:pt x="521" y="411"/>
                  <a:pt x="520" y="410"/>
                  <a:pt x="520" y="410"/>
                </a:cubicBezTo>
                <a:cubicBezTo>
                  <a:pt x="520" y="408"/>
                  <a:pt x="520" y="408"/>
                  <a:pt x="519" y="409"/>
                </a:cubicBezTo>
                <a:cubicBezTo>
                  <a:pt x="519" y="403"/>
                  <a:pt x="519" y="403"/>
                  <a:pt x="519" y="403"/>
                </a:cubicBezTo>
                <a:cubicBezTo>
                  <a:pt x="518" y="402"/>
                  <a:pt x="517" y="402"/>
                  <a:pt x="518" y="401"/>
                </a:cubicBezTo>
                <a:cubicBezTo>
                  <a:pt x="519" y="399"/>
                  <a:pt x="518" y="398"/>
                  <a:pt x="518" y="396"/>
                </a:cubicBezTo>
                <a:cubicBezTo>
                  <a:pt x="518" y="396"/>
                  <a:pt x="517" y="396"/>
                  <a:pt x="517" y="396"/>
                </a:cubicBezTo>
                <a:cubicBezTo>
                  <a:pt x="516" y="396"/>
                  <a:pt x="516" y="397"/>
                  <a:pt x="515" y="397"/>
                </a:cubicBezTo>
                <a:cubicBezTo>
                  <a:pt x="515" y="398"/>
                  <a:pt x="515" y="398"/>
                  <a:pt x="514" y="398"/>
                </a:cubicBezTo>
                <a:cubicBezTo>
                  <a:pt x="514" y="397"/>
                  <a:pt x="514" y="397"/>
                  <a:pt x="514" y="397"/>
                </a:cubicBezTo>
                <a:cubicBezTo>
                  <a:pt x="514" y="396"/>
                  <a:pt x="514" y="394"/>
                  <a:pt x="514" y="392"/>
                </a:cubicBezTo>
                <a:cubicBezTo>
                  <a:pt x="515" y="391"/>
                  <a:pt x="516" y="390"/>
                  <a:pt x="517" y="389"/>
                </a:cubicBezTo>
                <a:cubicBezTo>
                  <a:pt x="518" y="388"/>
                  <a:pt x="518" y="388"/>
                  <a:pt x="518" y="387"/>
                </a:cubicBezTo>
                <a:cubicBezTo>
                  <a:pt x="519" y="386"/>
                  <a:pt x="520" y="385"/>
                  <a:pt x="521" y="385"/>
                </a:cubicBezTo>
                <a:cubicBezTo>
                  <a:pt x="522" y="385"/>
                  <a:pt x="523" y="385"/>
                  <a:pt x="524" y="385"/>
                </a:cubicBezTo>
                <a:cubicBezTo>
                  <a:pt x="524" y="386"/>
                  <a:pt x="524" y="387"/>
                  <a:pt x="524" y="388"/>
                </a:cubicBezTo>
                <a:cubicBezTo>
                  <a:pt x="524" y="388"/>
                  <a:pt x="524" y="389"/>
                  <a:pt x="524" y="389"/>
                </a:cubicBezTo>
                <a:cubicBezTo>
                  <a:pt x="523" y="390"/>
                  <a:pt x="523" y="391"/>
                  <a:pt x="523" y="392"/>
                </a:cubicBezTo>
                <a:cubicBezTo>
                  <a:pt x="524" y="393"/>
                  <a:pt x="524" y="394"/>
                  <a:pt x="524" y="395"/>
                </a:cubicBezTo>
                <a:cubicBezTo>
                  <a:pt x="524" y="397"/>
                  <a:pt x="524" y="398"/>
                  <a:pt x="524" y="400"/>
                </a:cubicBezTo>
                <a:cubicBezTo>
                  <a:pt x="524" y="403"/>
                  <a:pt x="524" y="403"/>
                  <a:pt x="524" y="403"/>
                </a:cubicBezTo>
                <a:cubicBezTo>
                  <a:pt x="524" y="405"/>
                  <a:pt x="524" y="406"/>
                  <a:pt x="524" y="407"/>
                </a:cubicBezTo>
                <a:cubicBezTo>
                  <a:pt x="524" y="408"/>
                  <a:pt x="523" y="409"/>
                  <a:pt x="523" y="410"/>
                </a:cubicBezTo>
                <a:cubicBezTo>
                  <a:pt x="523" y="412"/>
                  <a:pt x="523" y="413"/>
                  <a:pt x="523" y="414"/>
                </a:cubicBezTo>
                <a:cubicBezTo>
                  <a:pt x="523" y="415"/>
                  <a:pt x="522" y="416"/>
                  <a:pt x="522" y="417"/>
                </a:cubicBezTo>
                <a:cubicBezTo>
                  <a:pt x="521" y="416"/>
                  <a:pt x="521" y="415"/>
                  <a:pt x="521" y="415"/>
                </a:cubicBezTo>
                <a:cubicBezTo>
                  <a:pt x="520" y="415"/>
                  <a:pt x="520" y="415"/>
                  <a:pt x="520" y="416"/>
                </a:cubicBezTo>
                <a:cubicBezTo>
                  <a:pt x="519" y="415"/>
                  <a:pt x="519" y="415"/>
                  <a:pt x="518" y="414"/>
                </a:cubicBezTo>
                <a:cubicBezTo>
                  <a:pt x="519" y="414"/>
                  <a:pt x="519" y="414"/>
                  <a:pt x="519" y="413"/>
                </a:cubicBezTo>
                <a:cubicBezTo>
                  <a:pt x="520" y="412"/>
                  <a:pt x="520" y="413"/>
                  <a:pt x="520" y="413"/>
                </a:cubicBezTo>
                <a:cubicBezTo>
                  <a:pt x="520" y="413"/>
                  <a:pt x="521" y="413"/>
                  <a:pt x="521" y="414"/>
                </a:cubicBezTo>
                <a:moveTo>
                  <a:pt x="522" y="409"/>
                </a:moveTo>
                <a:cubicBezTo>
                  <a:pt x="522" y="409"/>
                  <a:pt x="522" y="409"/>
                  <a:pt x="522" y="408"/>
                </a:cubicBezTo>
                <a:cubicBezTo>
                  <a:pt x="522" y="408"/>
                  <a:pt x="522" y="408"/>
                  <a:pt x="522" y="408"/>
                </a:cubicBezTo>
                <a:cubicBezTo>
                  <a:pt x="522" y="408"/>
                  <a:pt x="521" y="408"/>
                  <a:pt x="521" y="408"/>
                </a:cubicBezTo>
                <a:cubicBezTo>
                  <a:pt x="521" y="409"/>
                  <a:pt x="521" y="409"/>
                  <a:pt x="522" y="409"/>
                </a:cubicBezTo>
                <a:moveTo>
                  <a:pt x="508" y="447"/>
                </a:moveTo>
                <a:cubicBezTo>
                  <a:pt x="506" y="446"/>
                  <a:pt x="506" y="445"/>
                  <a:pt x="505" y="444"/>
                </a:cubicBezTo>
                <a:cubicBezTo>
                  <a:pt x="505" y="443"/>
                  <a:pt x="505" y="442"/>
                  <a:pt x="505" y="442"/>
                </a:cubicBezTo>
                <a:cubicBezTo>
                  <a:pt x="506" y="441"/>
                  <a:pt x="506" y="441"/>
                  <a:pt x="507" y="440"/>
                </a:cubicBezTo>
                <a:cubicBezTo>
                  <a:pt x="532" y="440"/>
                  <a:pt x="532" y="440"/>
                  <a:pt x="532" y="440"/>
                </a:cubicBezTo>
                <a:cubicBezTo>
                  <a:pt x="533" y="442"/>
                  <a:pt x="533" y="442"/>
                  <a:pt x="531" y="442"/>
                </a:cubicBezTo>
                <a:cubicBezTo>
                  <a:pt x="531" y="443"/>
                  <a:pt x="531" y="443"/>
                  <a:pt x="531" y="443"/>
                </a:cubicBezTo>
                <a:cubicBezTo>
                  <a:pt x="532" y="444"/>
                  <a:pt x="533" y="444"/>
                  <a:pt x="533" y="446"/>
                </a:cubicBezTo>
                <a:cubicBezTo>
                  <a:pt x="533" y="447"/>
                  <a:pt x="532" y="447"/>
                  <a:pt x="531" y="447"/>
                </a:cubicBezTo>
                <a:cubicBezTo>
                  <a:pt x="530" y="446"/>
                  <a:pt x="528" y="446"/>
                  <a:pt x="527" y="447"/>
                </a:cubicBezTo>
                <a:cubicBezTo>
                  <a:pt x="526" y="447"/>
                  <a:pt x="525" y="447"/>
                  <a:pt x="524" y="446"/>
                </a:cubicBezTo>
                <a:cubicBezTo>
                  <a:pt x="524" y="446"/>
                  <a:pt x="523" y="446"/>
                  <a:pt x="523" y="446"/>
                </a:cubicBezTo>
                <a:cubicBezTo>
                  <a:pt x="522" y="447"/>
                  <a:pt x="520" y="447"/>
                  <a:pt x="519" y="447"/>
                </a:cubicBezTo>
                <a:cubicBezTo>
                  <a:pt x="515" y="447"/>
                  <a:pt x="511" y="447"/>
                  <a:pt x="508" y="447"/>
                </a:cubicBezTo>
                <a:moveTo>
                  <a:pt x="589" y="446"/>
                </a:moveTo>
                <a:cubicBezTo>
                  <a:pt x="589" y="446"/>
                  <a:pt x="588" y="447"/>
                  <a:pt x="587" y="446"/>
                </a:cubicBezTo>
                <a:cubicBezTo>
                  <a:pt x="587" y="446"/>
                  <a:pt x="587" y="446"/>
                  <a:pt x="587" y="446"/>
                </a:cubicBezTo>
                <a:cubicBezTo>
                  <a:pt x="586" y="446"/>
                  <a:pt x="586" y="445"/>
                  <a:pt x="585" y="444"/>
                </a:cubicBezTo>
                <a:cubicBezTo>
                  <a:pt x="585" y="444"/>
                  <a:pt x="585" y="444"/>
                  <a:pt x="585" y="444"/>
                </a:cubicBezTo>
                <a:cubicBezTo>
                  <a:pt x="584" y="445"/>
                  <a:pt x="583" y="446"/>
                  <a:pt x="582" y="447"/>
                </a:cubicBezTo>
                <a:cubicBezTo>
                  <a:pt x="582" y="446"/>
                  <a:pt x="581" y="445"/>
                  <a:pt x="580" y="446"/>
                </a:cubicBezTo>
                <a:cubicBezTo>
                  <a:pt x="579" y="447"/>
                  <a:pt x="578" y="447"/>
                  <a:pt x="578" y="447"/>
                </a:cubicBezTo>
                <a:cubicBezTo>
                  <a:pt x="577" y="447"/>
                  <a:pt x="577" y="446"/>
                  <a:pt x="576" y="446"/>
                </a:cubicBezTo>
                <a:cubicBezTo>
                  <a:pt x="576" y="446"/>
                  <a:pt x="575" y="446"/>
                  <a:pt x="575" y="445"/>
                </a:cubicBezTo>
                <a:cubicBezTo>
                  <a:pt x="575" y="444"/>
                  <a:pt x="575" y="444"/>
                  <a:pt x="574" y="443"/>
                </a:cubicBezTo>
                <a:cubicBezTo>
                  <a:pt x="574" y="443"/>
                  <a:pt x="575" y="442"/>
                  <a:pt x="575" y="442"/>
                </a:cubicBezTo>
                <a:cubicBezTo>
                  <a:pt x="575" y="442"/>
                  <a:pt x="575" y="442"/>
                  <a:pt x="576" y="441"/>
                </a:cubicBezTo>
                <a:cubicBezTo>
                  <a:pt x="576" y="442"/>
                  <a:pt x="577" y="443"/>
                  <a:pt x="578" y="442"/>
                </a:cubicBezTo>
                <a:cubicBezTo>
                  <a:pt x="578" y="441"/>
                  <a:pt x="578" y="441"/>
                  <a:pt x="577" y="441"/>
                </a:cubicBezTo>
                <a:cubicBezTo>
                  <a:pt x="577" y="441"/>
                  <a:pt x="578" y="440"/>
                  <a:pt x="578" y="440"/>
                </a:cubicBezTo>
                <a:cubicBezTo>
                  <a:pt x="579" y="440"/>
                  <a:pt x="579" y="440"/>
                  <a:pt x="580" y="441"/>
                </a:cubicBezTo>
                <a:cubicBezTo>
                  <a:pt x="581" y="442"/>
                  <a:pt x="581" y="441"/>
                  <a:pt x="582" y="440"/>
                </a:cubicBezTo>
                <a:cubicBezTo>
                  <a:pt x="583" y="440"/>
                  <a:pt x="585" y="440"/>
                  <a:pt x="587" y="440"/>
                </a:cubicBezTo>
                <a:cubicBezTo>
                  <a:pt x="588" y="440"/>
                  <a:pt x="589" y="441"/>
                  <a:pt x="589" y="441"/>
                </a:cubicBezTo>
                <a:cubicBezTo>
                  <a:pt x="590" y="440"/>
                  <a:pt x="591" y="440"/>
                  <a:pt x="592" y="440"/>
                </a:cubicBezTo>
                <a:cubicBezTo>
                  <a:pt x="593" y="440"/>
                  <a:pt x="593" y="440"/>
                  <a:pt x="594" y="440"/>
                </a:cubicBezTo>
                <a:cubicBezTo>
                  <a:pt x="594" y="439"/>
                  <a:pt x="594" y="440"/>
                  <a:pt x="595" y="440"/>
                </a:cubicBezTo>
                <a:cubicBezTo>
                  <a:pt x="597" y="438"/>
                  <a:pt x="598" y="439"/>
                  <a:pt x="600" y="440"/>
                </a:cubicBezTo>
                <a:cubicBezTo>
                  <a:pt x="602" y="441"/>
                  <a:pt x="603" y="443"/>
                  <a:pt x="602" y="445"/>
                </a:cubicBezTo>
                <a:cubicBezTo>
                  <a:pt x="601" y="445"/>
                  <a:pt x="601" y="446"/>
                  <a:pt x="601" y="447"/>
                </a:cubicBezTo>
                <a:cubicBezTo>
                  <a:pt x="601" y="447"/>
                  <a:pt x="600" y="447"/>
                  <a:pt x="599" y="447"/>
                </a:cubicBezTo>
                <a:cubicBezTo>
                  <a:pt x="598" y="445"/>
                  <a:pt x="596" y="446"/>
                  <a:pt x="595" y="446"/>
                </a:cubicBezTo>
                <a:cubicBezTo>
                  <a:pt x="594" y="448"/>
                  <a:pt x="592" y="445"/>
                  <a:pt x="592" y="447"/>
                </a:cubicBezTo>
                <a:cubicBezTo>
                  <a:pt x="591" y="447"/>
                  <a:pt x="590" y="447"/>
                  <a:pt x="589" y="446"/>
                </a:cubicBezTo>
                <a:moveTo>
                  <a:pt x="581" y="443"/>
                </a:moveTo>
                <a:cubicBezTo>
                  <a:pt x="581" y="443"/>
                  <a:pt x="582" y="444"/>
                  <a:pt x="582" y="444"/>
                </a:cubicBezTo>
                <a:cubicBezTo>
                  <a:pt x="583" y="444"/>
                  <a:pt x="583" y="444"/>
                  <a:pt x="584" y="444"/>
                </a:cubicBezTo>
                <a:cubicBezTo>
                  <a:pt x="584" y="444"/>
                  <a:pt x="584" y="443"/>
                  <a:pt x="584" y="443"/>
                </a:cubicBezTo>
                <a:cubicBezTo>
                  <a:pt x="584" y="443"/>
                  <a:pt x="584" y="442"/>
                  <a:pt x="583" y="442"/>
                </a:cubicBezTo>
                <a:cubicBezTo>
                  <a:pt x="582" y="442"/>
                  <a:pt x="582" y="442"/>
                  <a:pt x="581" y="443"/>
                </a:cubicBezTo>
                <a:moveTo>
                  <a:pt x="579" y="443"/>
                </a:moveTo>
                <a:cubicBezTo>
                  <a:pt x="579" y="443"/>
                  <a:pt x="578" y="443"/>
                  <a:pt x="578" y="443"/>
                </a:cubicBezTo>
                <a:cubicBezTo>
                  <a:pt x="578" y="444"/>
                  <a:pt x="578" y="444"/>
                  <a:pt x="578" y="445"/>
                </a:cubicBezTo>
                <a:cubicBezTo>
                  <a:pt x="579" y="445"/>
                  <a:pt x="579" y="445"/>
                  <a:pt x="580" y="445"/>
                </a:cubicBezTo>
                <a:cubicBezTo>
                  <a:pt x="580" y="445"/>
                  <a:pt x="580" y="444"/>
                  <a:pt x="580" y="444"/>
                </a:cubicBezTo>
                <a:cubicBezTo>
                  <a:pt x="580" y="444"/>
                  <a:pt x="579" y="443"/>
                  <a:pt x="579" y="443"/>
                </a:cubicBezTo>
                <a:moveTo>
                  <a:pt x="599" y="443"/>
                </a:moveTo>
                <a:cubicBezTo>
                  <a:pt x="599" y="443"/>
                  <a:pt x="599" y="443"/>
                  <a:pt x="600" y="443"/>
                </a:cubicBezTo>
                <a:cubicBezTo>
                  <a:pt x="600" y="443"/>
                  <a:pt x="600" y="443"/>
                  <a:pt x="600" y="442"/>
                </a:cubicBezTo>
                <a:cubicBezTo>
                  <a:pt x="600" y="442"/>
                  <a:pt x="600" y="442"/>
                  <a:pt x="600" y="442"/>
                </a:cubicBezTo>
                <a:cubicBezTo>
                  <a:pt x="599" y="442"/>
                  <a:pt x="599" y="443"/>
                  <a:pt x="599" y="443"/>
                </a:cubicBezTo>
                <a:moveTo>
                  <a:pt x="514" y="425"/>
                </a:moveTo>
                <a:cubicBezTo>
                  <a:pt x="518" y="425"/>
                  <a:pt x="518" y="425"/>
                  <a:pt x="518" y="425"/>
                </a:cubicBezTo>
                <a:cubicBezTo>
                  <a:pt x="518" y="425"/>
                  <a:pt x="518" y="425"/>
                  <a:pt x="518" y="425"/>
                </a:cubicBezTo>
                <a:cubicBezTo>
                  <a:pt x="518" y="424"/>
                  <a:pt x="518" y="423"/>
                  <a:pt x="518" y="423"/>
                </a:cubicBezTo>
                <a:cubicBezTo>
                  <a:pt x="518" y="417"/>
                  <a:pt x="518" y="417"/>
                  <a:pt x="518" y="417"/>
                </a:cubicBezTo>
                <a:cubicBezTo>
                  <a:pt x="519" y="417"/>
                  <a:pt x="520" y="417"/>
                  <a:pt x="521" y="417"/>
                </a:cubicBezTo>
                <a:cubicBezTo>
                  <a:pt x="521" y="418"/>
                  <a:pt x="522" y="417"/>
                  <a:pt x="523" y="418"/>
                </a:cubicBezTo>
                <a:cubicBezTo>
                  <a:pt x="523" y="419"/>
                  <a:pt x="521" y="419"/>
                  <a:pt x="523" y="420"/>
                </a:cubicBezTo>
                <a:cubicBezTo>
                  <a:pt x="524" y="421"/>
                  <a:pt x="523" y="422"/>
                  <a:pt x="523" y="423"/>
                </a:cubicBezTo>
                <a:cubicBezTo>
                  <a:pt x="524" y="423"/>
                  <a:pt x="524" y="424"/>
                  <a:pt x="524" y="425"/>
                </a:cubicBezTo>
                <a:cubicBezTo>
                  <a:pt x="528" y="425"/>
                  <a:pt x="528" y="425"/>
                  <a:pt x="528" y="425"/>
                </a:cubicBezTo>
                <a:cubicBezTo>
                  <a:pt x="529" y="426"/>
                  <a:pt x="529" y="427"/>
                  <a:pt x="529" y="428"/>
                </a:cubicBezTo>
                <a:cubicBezTo>
                  <a:pt x="528" y="429"/>
                  <a:pt x="528" y="429"/>
                  <a:pt x="527" y="430"/>
                </a:cubicBezTo>
                <a:cubicBezTo>
                  <a:pt x="514" y="430"/>
                  <a:pt x="514" y="430"/>
                  <a:pt x="514" y="430"/>
                </a:cubicBezTo>
                <a:cubicBezTo>
                  <a:pt x="514" y="430"/>
                  <a:pt x="514" y="429"/>
                  <a:pt x="514" y="429"/>
                </a:cubicBezTo>
                <a:cubicBezTo>
                  <a:pt x="514" y="428"/>
                  <a:pt x="514" y="427"/>
                  <a:pt x="514" y="425"/>
                </a:cubicBezTo>
                <a:moveTo>
                  <a:pt x="223" y="392"/>
                </a:moveTo>
                <a:cubicBezTo>
                  <a:pt x="223" y="393"/>
                  <a:pt x="223" y="394"/>
                  <a:pt x="223" y="395"/>
                </a:cubicBezTo>
                <a:cubicBezTo>
                  <a:pt x="223" y="395"/>
                  <a:pt x="223" y="395"/>
                  <a:pt x="223" y="396"/>
                </a:cubicBezTo>
                <a:cubicBezTo>
                  <a:pt x="222" y="397"/>
                  <a:pt x="223" y="397"/>
                  <a:pt x="223" y="398"/>
                </a:cubicBezTo>
                <a:cubicBezTo>
                  <a:pt x="223" y="399"/>
                  <a:pt x="222" y="398"/>
                  <a:pt x="221" y="399"/>
                </a:cubicBezTo>
                <a:cubicBezTo>
                  <a:pt x="221" y="398"/>
                  <a:pt x="221" y="398"/>
                  <a:pt x="221" y="398"/>
                </a:cubicBezTo>
                <a:cubicBezTo>
                  <a:pt x="221" y="397"/>
                  <a:pt x="221" y="397"/>
                  <a:pt x="221" y="397"/>
                </a:cubicBezTo>
                <a:cubicBezTo>
                  <a:pt x="220" y="396"/>
                  <a:pt x="220" y="396"/>
                  <a:pt x="220" y="395"/>
                </a:cubicBezTo>
                <a:cubicBezTo>
                  <a:pt x="220" y="395"/>
                  <a:pt x="220" y="395"/>
                  <a:pt x="221" y="395"/>
                </a:cubicBezTo>
                <a:cubicBezTo>
                  <a:pt x="221" y="395"/>
                  <a:pt x="221" y="395"/>
                  <a:pt x="221" y="396"/>
                </a:cubicBezTo>
                <a:cubicBezTo>
                  <a:pt x="222" y="395"/>
                  <a:pt x="221" y="393"/>
                  <a:pt x="222" y="392"/>
                </a:cubicBezTo>
                <a:cubicBezTo>
                  <a:pt x="221" y="392"/>
                  <a:pt x="221" y="392"/>
                  <a:pt x="220" y="392"/>
                </a:cubicBezTo>
                <a:cubicBezTo>
                  <a:pt x="220" y="392"/>
                  <a:pt x="220" y="391"/>
                  <a:pt x="220" y="391"/>
                </a:cubicBezTo>
                <a:cubicBezTo>
                  <a:pt x="220" y="390"/>
                  <a:pt x="222" y="389"/>
                  <a:pt x="220" y="388"/>
                </a:cubicBezTo>
                <a:cubicBezTo>
                  <a:pt x="220" y="388"/>
                  <a:pt x="220" y="387"/>
                  <a:pt x="220" y="387"/>
                </a:cubicBezTo>
                <a:cubicBezTo>
                  <a:pt x="221" y="386"/>
                  <a:pt x="223" y="385"/>
                  <a:pt x="225" y="385"/>
                </a:cubicBezTo>
                <a:cubicBezTo>
                  <a:pt x="226" y="385"/>
                  <a:pt x="227" y="385"/>
                  <a:pt x="228" y="385"/>
                </a:cubicBezTo>
                <a:cubicBezTo>
                  <a:pt x="230" y="386"/>
                  <a:pt x="231" y="388"/>
                  <a:pt x="233" y="388"/>
                </a:cubicBezTo>
                <a:cubicBezTo>
                  <a:pt x="233" y="389"/>
                  <a:pt x="233" y="391"/>
                  <a:pt x="233" y="392"/>
                </a:cubicBezTo>
                <a:cubicBezTo>
                  <a:pt x="233" y="392"/>
                  <a:pt x="233" y="393"/>
                  <a:pt x="234" y="393"/>
                </a:cubicBezTo>
                <a:cubicBezTo>
                  <a:pt x="234" y="393"/>
                  <a:pt x="234" y="394"/>
                  <a:pt x="234" y="394"/>
                </a:cubicBezTo>
                <a:cubicBezTo>
                  <a:pt x="234" y="395"/>
                  <a:pt x="233" y="395"/>
                  <a:pt x="232" y="394"/>
                </a:cubicBezTo>
                <a:cubicBezTo>
                  <a:pt x="232" y="394"/>
                  <a:pt x="232" y="394"/>
                  <a:pt x="231" y="394"/>
                </a:cubicBezTo>
                <a:cubicBezTo>
                  <a:pt x="230" y="395"/>
                  <a:pt x="229" y="395"/>
                  <a:pt x="227" y="395"/>
                </a:cubicBezTo>
                <a:cubicBezTo>
                  <a:pt x="228" y="394"/>
                  <a:pt x="228" y="394"/>
                  <a:pt x="228" y="393"/>
                </a:cubicBezTo>
                <a:cubicBezTo>
                  <a:pt x="227" y="393"/>
                  <a:pt x="227" y="392"/>
                  <a:pt x="226" y="391"/>
                </a:cubicBezTo>
                <a:cubicBezTo>
                  <a:pt x="224" y="391"/>
                  <a:pt x="224" y="391"/>
                  <a:pt x="224" y="391"/>
                </a:cubicBezTo>
                <a:cubicBezTo>
                  <a:pt x="224" y="390"/>
                  <a:pt x="224" y="390"/>
                  <a:pt x="223" y="390"/>
                </a:cubicBezTo>
                <a:cubicBezTo>
                  <a:pt x="223" y="390"/>
                  <a:pt x="223" y="390"/>
                  <a:pt x="223" y="391"/>
                </a:cubicBezTo>
                <a:cubicBezTo>
                  <a:pt x="222" y="391"/>
                  <a:pt x="223" y="392"/>
                  <a:pt x="223" y="392"/>
                </a:cubicBezTo>
                <a:moveTo>
                  <a:pt x="577" y="370"/>
                </a:moveTo>
                <a:cubicBezTo>
                  <a:pt x="577" y="370"/>
                  <a:pt x="577" y="370"/>
                  <a:pt x="577" y="370"/>
                </a:cubicBezTo>
                <a:cubicBezTo>
                  <a:pt x="578" y="369"/>
                  <a:pt x="580" y="369"/>
                  <a:pt x="581" y="369"/>
                </a:cubicBezTo>
                <a:cubicBezTo>
                  <a:pt x="581" y="369"/>
                  <a:pt x="581" y="370"/>
                  <a:pt x="581" y="370"/>
                </a:cubicBezTo>
                <a:cubicBezTo>
                  <a:pt x="581" y="370"/>
                  <a:pt x="581" y="371"/>
                  <a:pt x="581" y="371"/>
                </a:cubicBezTo>
                <a:cubicBezTo>
                  <a:pt x="582" y="371"/>
                  <a:pt x="582" y="371"/>
                  <a:pt x="582" y="370"/>
                </a:cubicBezTo>
                <a:cubicBezTo>
                  <a:pt x="582" y="370"/>
                  <a:pt x="582" y="369"/>
                  <a:pt x="583" y="369"/>
                </a:cubicBezTo>
                <a:cubicBezTo>
                  <a:pt x="583" y="368"/>
                  <a:pt x="584" y="368"/>
                  <a:pt x="584" y="368"/>
                </a:cubicBezTo>
                <a:cubicBezTo>
                  <a:pt x="585" y="369"/>
                  <a:pt x="586" y="369"/>
                  <a:pt x="587" y="369"/>
                </a:cubicBezTo>
                <a:cubicBezTo>
                  <a:pt x="587" y="369"/>
                  <a:pt x="588" y="370"/>
                  <a:pt x="589" y="370"/>
                </a:cubicBezTo>
                <a:cubicBezTo>
                  <a:pt x="589" y="371"/>
                  <a:pt x="589" y="371"/>
                  <a:pt x="590" y="371"/>
                </a:cubicBezTo>
                <a:cubicBezTo>
                  <a:pt x="590" y="371"/>
                  <a:pt x="590" y="371"/>
                  <a:pt x="590" y="371"/>
                </a:cubicBezTo>
                <a:cubicBezTo>
                  <a:pt x="590" y="372"/>
                  <a:pt x="590" y="372"/>
                  <a:pt x="590" y="372"/>
                </a:cubicBezTo>
                <a:cubicBezTo>
                  <a:pt x="591" y="372"/>
                  <a:pt x="592" y="373"/>
                  <a:pt x="593" y="373"/>
                </a:cubicBezTo>
                <a:cubicBezTo>
                  <a:pt x="593" y="373"/>
                  <a:pt x="594" y="372"/>
                  <a:pt x="594" y="372"/>
                </a:cubicBezTo>
                <a:cubicBezTo>
                  <a:pt x="594" y="371"/>
                  <a:pt x="595" y="371"/>
                  <a:pt x="595" y="371"/>
                </a:cubicBezTo>
                <a:cubicBezTo>
                  <a:pt x="595" y="371"/>
                  <a:pt x="596" y="371"/>
                  <a:pt x="596" y="371"/>
                </a:cubicBezTo>
                <a:cubicBezTo>
                  <a:pt x="596" y="371"/>
                  <a:pt x="596" y="372"/>
                  <a:pt x="597" y="372"/>
                </a:cubicBezTo>
                <a:cubicBezTo>
                  <a:pt x="598" y="371"/>
                  <a:pt x="598" y="370"/>
                  <a:pt x="599" y="369"/>
                </a:cubicBezTo>
                <a:cubicBezTo>
                  <a:pt x="600" y="369"/>
                  <a:pt x="600" y="369"/>
                  <a:pt x="600" y="369"/>
                </a:cubicBezTo>
                <a:cubicBezTo>
                  <a:pt x="601" y="369"/>
                  <a:pt x="601" y="370"/>
                  <a:pt x="601" y="370"/>
                </a:cubicBezTo>
                <a:cubicBezTo>
                  <a:pt x="601" y="372"/>
                  <a:pt x="601" y="373"/>
                  <a:pt x="601" y="374"/>
                </a:cubicBezTo>
                <a:cubicBezTo>
                  <a:pt x="601" y="375"/>
                  <a:pt x="600" y="375"/>
                  <a:pt x="599" y="376"/>
                </a:cubicBezTo>
                <a:cubicBezTo>
                  <a:pt x="598" y="376"/>
                  <a:pt x="597" y="376"/>
                  <a:pt x="595" y="376"/>
                </a:cubicBezTo>
                <a:cubicBezTo>
                  <a:pt x="595" y="376"/>
                  <a:pt x="595" y="376"/>
                  <a:pt x="594" y="375"/>
                </a:cubicBezTo>
                <a:cubicBezTo>
                  <a:pt x="594" y="375"/>
                  <a:pt x="593" y="375"/>
                  <a:pt x="592" y="375"/>
                </a:cubicBezTo>
                <a:cubicBezTo>
                  <a:pt x="590" y="377"/>
                  <a:pt x="588" y="375"/>
                  <a:pt x="586" y="376"/>
                </a:cubicBezTo>
                <a:cubicBezTo>
                  <a:pt x="586" y="375"/>
                  <a:pt x="586" y="374"/>
                  <a:pt x="585" y="374"/>
                </a:cubicBezTo>
                <a:cubicBezTo>
                  <a:pt x="585" y="375"/>
                  <a:pt x="584" y="375"/>
                  <a:pt x="583" y="375"/>
                </a:cubicBezTo>
                <a:cubicBezTo>
                  <a:pt x="583" y="375"/>
                  <a:pt x="583" y="374"/>
                  <a:pt x="583" y="374"/>
                </a:cubicBezTo>
                <a:cubicBezTo>
                  <a:pt x="582" y="374"/>
                  <a:pt x="582" y="374"/>
                  <a:pt x="581" y="373"/>
                </a:cubicBezTo>
                <a:cubicBezTo>
                  <a:pt x="581" y="373"/>
                  <a:pt x="582" y="373"/>
                  <a:pt x="582" y="372"/>
                </a:cubicBezTo>
                <a:cubicBezTo>
                  <a:pt x="581" y="372"/>
                  <a:pt x="580" y="371"/>
                  <a:pt x="579" y="371"/>
                </a:cubicBezTo>
                <a:cubicBezTo>
                  <a:pt x="579" y="371"/>
                  <a:pt x="579" y="370"/>
                  <a:pt x="579" y="370"/>
                </a:cubicBezTo>
                <a:cubicBezTo>
                  <a:pt x="578" y="370"/>
                  <a:pt x="578" y="370"/>
                  <a:pt x="577" y="370"/>
                </a:cubicBezTo>
                <a:moveTo>
                  <a:pt x="217" y="447"/>
                </a:moveTo>
                <a:cubicBezTo>
                  <a:pt x="216" y="445"/>
                  <a:pt x="215" y="443"/>
                  <a:pt x="217" y="440"/>
                </a:cubicBezTo>
                <a:cubicBezTo>
                  <a:pt x="221" y="440"/>
                  <a:pt x="225" y="440"/>
                  <a:pt x="229" y="440"/>
                </a:cubicBezTo>
                <a:cubicBezTo>
                  <a:pt x="230" y="440"/>
                  <a:pt x="230" y="441"/>
                  <a:pt x="230" y="441"/>
                </a:cubicBezTo>
                <a:cubicBezTo>
                  <a:pt x="230" y="442"/>
                  <a:pt x="229" y="442"/>
                  <a:pt x="230" y="443"/>
                </a:cubicBezTo>
                <a:cubicBezTo>
                  <a:pt x="230" y="443"/>
                  <a:pt x="230" y="444"/>
                  <a:pt x="230" y="445"/>
                </a:cubicBezTo>
                <a:cubicBezTo>
                  <a:pt x="230" y="445"/>
                  <a:pt x="232" y="445"/>
                  <a:pt x="231" y="446"/>
                </a:cubicBezTo>
                <a:cubicBezTo>
                  <a:pt x="229" y="447"/>
                  <a:pt x="229" y="447"/>
                  <a:pt x="228" y="446"/>
                </a:cubicBezTo>
                <a:cubicBezTo>
                  <a:pt x="227" y="446"/>
                  <a:pt x="227" y="446"/>
                  <a:pt x="226" y="446"/>
                </a:cubicBezTo>
                <a:cubicBezTo>
                  <a:pt x="225" y="446"/>
                  <a:pt x="225" y="447"/>
                  <a:pt x="223" y="447"/>
                </a:cubicBezTo>
                <a:cubicBezTo>
                  <a:pt x="222" y="447"/>
                  <a:pt x="222" y="447"/>
                  <a:pt x="221" y="447"/>
                </a:cubicBezTo>
                <a:cubicBezTo>
                  <a:pt x="219" y="447"/>
                  <a:pt x="218" y="447"/>
                  <a:pt x="217" y="447"/>
                </a:cubicBezTo>
                <a:moveTo>
                  <a:pt x="229" y="444"/>
                </a:moveTo>
                <a:cubicBezTo>
                  <a:pt x="228" y="444"/>
                  <a:pt x="228" y="444"/>
                  <a:pt x="228" y="445"/>
                </a:cubicBezTo>
                <a:cubicBezTo>
                  <a:pt x="228" y="445"/>
                  <a:pt x="229" y="445"/>
                  <a:pt x="229" y="445"/>
                </a:cubicBezTo>
                <a:cubicBezTo>
                  <a:pt x="229" y="445"/>
                  <a:pt x="229" y="445"/>
                  <a:pt x="229" y="445"/>
                </a:cubicBezTo>
                <a:cubicBezTo>
                  <a:pt x="229" y="444"/>
                  <a:pt x="229" y="444"/>
                  <a:pt x="229" y="444"/>
                </a:cubicBezTo>
                <a:moveTo>
                  <a:pt x="303" y="424"/>
                </a:moveTo>
                <a:cubicBezTo>
                  <a:pt x="311" y="424"/>
                  <a:pt x="311" y="424"/>
                  <a:pt x="311" y="424"/>
                </a:cubicBezTo>
                <a:cubicBezTo>
                  <a:pt x="312" y="425"/>
                  <a:pt x="312" y="426"/>
                  <a:pt x="312" y="426"/>
                </a:cubicBezTo>
                <a:cubicBezTo>
                  <a:pt x="313" y="427"/>
                  <a:pt x="313" y="427"/>
                  <a:pt x="312" y="428"/>
                </a:cubicBezTo>
                <a:cubicBezTo>
                  <a:pt x="312" y="428"/>
                  <a:pt x="312" y="429"/>
                  <a:pt x="311" y="430"/>
                </a:cubicBezTo>
                <a:cubicBezTo>
                  <a:pt x="298" y="430"/>
                  <a:pt x="298" y="430"/>
                  <a:pt x="298" y="430"/>
                </a:cubicBezTo>
                <a:cubicBezTo>
                  <a:pt x="297" y="428"/>
                  <a:pt x="297" y="427"/>
                  <a:pt x="298" y="426"/>
                </a:cubicBezTo>
                <a:cubicBezTo>
                  <a:pt x="298" y="426"/>
                  <a:pt x="297" y="426"/>
                  <a:pt x="297" y="426"/>
                </a:cubicBezTo>
                <a:cubicBezTo>
                  <a:pt x="296" y="425"/>
                  <a:pt x="296" y="425"/>
                  <a:pt x="296" y="424"/>
                </a:cubicBezTo>
                <a:cubicBezTo>
                  <a:pt x="297" y="423"/>
                  <a:pt x="298" y="423"/>
                  <a:pt x="298" y="423"/>
                </a:cubicBezTo>
                <a:cubicBezTo>
                  <a:pt x="298" y="424"/>
                  <a:pt x="299" y="424"/>
                  <a:pt x="300" y="425"/>
                </a:cubicBezTo>
                <a:cubicBezTo>
                  <a:pt x="301" y="425"/>
                  <a:pt x="302" y="426"/>
                  <a:pt x="304" y="426"/>
                </a:cubicBezTo>
                <a:cubicBezTo>
                  <a:pt x="304" y="426"/>
                  <a:pt x="304" y="426"/>
                  <a:pt x="304" y="426"/>
                </a:cubicBezTo>
                <a:cubicBezTo>
                  <a:pt x="304" y="425"/>
                  <a:pt x="303" y="425"/>
                  <a:pt x="303" y="424"/>
                </a:cubicBezTo>
                <a:moveTo>
                  <a:pt x="579" y="371"/>
                </a:moveTo>
                <a:cubicBezTo>
                  <a:pt x="579" y="372"/>
                  <a:pt x="578" y="372"/>
                  <a:pt x="578" y="373"/>
                </a:cubicBezTo>
                <a:cubicBezTo>
                  <a:pt x="579" y="373"/>
                  <a:pt x="580" y="374"/>
                  <a:pt x="579" y="375"/>
                </a:cubicBezTo>
                <a:cubicBezTo>
                  <a:pt x="577" y="374"/>
                  <a:pt x="577" y="374"/>
                  <a:pt x="576" y="375"/>
                </a:cubicBezTo>
                <a:cubicBezTo>
                  <a:pt x="575" y="375"/>
                  <a:pt x="575" y="375"/>
                  <a:pt x="574" y="374"/>
                </a:cubicBezTo>
                <a:cubicBezTo>
                  <a:pt x="574" y="374"/>
                  <a:pt x="575" y="374"/>
                  <a:pt x="575" y="373"/>
                </a:cubicBezTo>
                <a:cubicBezTo>
                  <a:pt x="575" y="373"/>
                  <a:pt x="575" y="373"/>
                  <a:pt x="575" y="372"/>
                </a:cubicBezTo>
                <a:cubicBezTo>
                  <a:pt x="575" y="372"/>
                  <a:pt x="575" y="372"/>
                  <a:pt x="576" y="372"/>
                </a:cubicBezTo>
                <a:cubicBezTo>
                  <a:pt x="576" y="371"/>
                  <a:pt x="575" y="371"/>
                  <a:pt x="575" y="372"/>
                </a:cubicBezTo>
                <a:cubicBezTo>
                  <a:pt x="575" y="372"/>
                  <a:pt x="575" y="372"/>
                  <a:pt x="575" y="372"/>
                </a:cubicBezTo>
                <a:cubicBezTo>
                  <a:pt x="575" y="372"/>
                  <a:pt x="576" y="372"/>
                  <a:pt x="576" y="372"/>
                </a:cubicBezTo>
                <a:cubicBezTo>
                  <a:pt x="576" y="372"/>
                  <a:pt x="576" y="372"/>
                  <a:pt x="576" y="371"/>
                </a:cubicBezTo>
                <a:cubicBezTo>
                  <a:pt x="576" y="371"/>
                  <a:pt x="576" y="371"/>
                  <a:pt x="576" y="372"/>
                </a:cubicBezTo>
                <a:cubicBezTo>
                  <a:pt x="574" y="372"/>
                  <a:pt x="574" y="371"/>
                  <a:pt x="574" y="371"/>
                </a:cubicBezTo>
                <a:cubicBezTo>
                  <a:pt x="574" y="370"/>
                  <a:pt x="575" y="370"/>
                  <a:pt x="575" y="370"/>
                </a:cubicBezTo>
                <a:cubicBezTo>
                  <a:pt x="576" y="370"/>
                  <a:pt x="577" y="370"/>
                  <a:pt x="577" y="370"/>
                </a:cubicBezTo>
                <a:cubicBezTo>
                  <a:pt x="577" y="370"/>
                  <a:pt x="578" y="371"/>
                  <a:pt x="578" y="371"/>
                </a:cubicBezTo>
                <a:cubicBezTo>
                  <a:pt x="578" y="371"/>
                  <a:pt x="579" y="371"/>
                  <a:pt x="579" y="371"/>
                </a:cubicBezTo>
                <a:moveTo>
                  <a:pt x="290" y="424"/>
                </a:moveTo>
                <a:cubicBezTo>
                  <a:pt x="289" y="423"/>
                  <a:pt x="291" y="421"/>
                  <a:pt x="289" y="421"/>
                </a:cubicBezTo>
                <a:cubicBezTo>
                  <a:pt x="289" y="420"/>
                  <a:pt x="290" y="420"/>
                  <a:pt x="290" y="419"/>
                </a:cubicBezTo>
                <a:cubicBezTo>
                  <a:pt x="291" y="420"/>
                  <a:pt x="292" y="420"/>
                  <a:pt x="292" y="421"/>
                </a:cubicBezTo>
                <a:cubicBezTo>
                  <a:pt x="292" y="422"/>
                  <a:pt x="292" y="422"/>
                  <a:pt x="293" y="423"/>
                </a:cubicBezTo>
                <a:cubicBezTo>
                  <a:pt x="293" y="423"/>
                  <a:pt x="292" y="424"/>
                  <a:pt x="292" y="424"/>
                </a:cubicBezTo>
                <a:cubicBezTo>
                  <a:pt x="291" y="424"/>
                  <a:pt x="291" y="424"/>
                  <a:pt x="290" y="424"/>
                </a:cubicBezTo>
                <a:moveTo>
                  <a:pt x="367" y="471"/>
                </a:moveTo>
                <a:cubicBezTo>
                  <a:pt x="367" y="471"/>
                  <a:pt x="368" y="470"/>
                  <a:pt x="368" y="470"/>
                </a:cubicBezTo>
                <a:cubicBezTo>
                  <a:pt x="369" y="470"/>
                  <a:pt x="369" y="470"/>
                  <a:pt x="370" y="471"/>
                </a:cubicBezTo>
                <a:cubicBezTo>
                  <a:pt x="369" y="472"/>
                  <a:pt x="370" y="472"/>
                  <a:pt x="370" y="473"/>
                </a:cubicBezTo>
                <a:cubicBezTo>
                  <a:pt x="370" y="474"/>
                  <a:pt x="370" y="474"/>
                  <a:pt x="370" y="474"/>
                </a:cubicBezTo>
                <a:cubicBezTo>
                  <a:pt x="370" y="474"/>
                  <a:pt x="369" y="475"/>
                  <a:pt x="369" y="474"/>
                </a:cubicBezTo>
                <a:cubicBezTo>
                  <a:pt x="369" y="474"/>
                  <a:pt x="368" y="473"/>
                  <a:pt x="368" y="472"/>
                </a:cubicBezTo>
                <a:cubicBezTo>
                  <a:pt x="367" y="472"/>
                  <a:pt x="367" y="471"/>
                  <a:pt x="367" y="471"/>
                </a:cubicBezTo>
                <a:moveTo>
                  <a:pt x="416" y="252"/>
                </a:moveTo>
                <a:cubicBezTo>
                  <a:pt x="417" y="252"/>
                  <a:pt x="418" y="251"/>
                  <a:pt x="419" y="252"/>
                </a:cubicBezTo>
                <a:cubicBezTo>
                  <a:pt x="419" y="253"/>
                  <a:pt x="418" y="254"/>
                  <a:pt x="420" y="255"/>
                </a:cubicBezTo>
                <a:cubicBezTo>
                  <a:pt x="420" y="255"/>
                  <a:pt x="420" y="256"/>
                  <a:pt x="420" y="256"/>
                </a:cubicBezTo>
                <a:cubicBezTo>
                  <a:pt x="418" y="256"/>
                  <a:pt x="417" y="254"/>
                  <a:pt x="416" y="253"/>
                </a:cubicBezTo>
                <a:cubicBezTo>
                  <a:pt x="416" y="253"/>
                  <a:pt x="416" y="252"/>
                  <a:pt x="416" y="252"/>
                </a:cubicBezTo>
                <a:moveTo>
                  <a:pt x="375" y="475"/>
                </a:moveTo>
                <a:cubicBezTo>
                  <a:pt x="378" y="475"/>
                  <a:pt x="378" y="475"/>
                  <a:pt x="378" y="475"/>
                </a:cubicBezTo>
                <a:cubicBezTo>
                  <a:pt x="379" y="476"/>
                  <a:pt x="381" y="477"/>
                  <a:pt x="380" y="478"/>
                </a:cubicBezTo>
                <a:cubicBezTo>
                  <a:pt x="378" y="477"/>
                  <a:pt x="378" y="477"/>
                  <a:pt x="377" y="478"/>
                </a:cubicBezTo>
                <a:cubicBezTo>
                  <a:pt x="376" y="477"/>
                  <a:pt x="376" y="476"/>
                  <a:pt x="375" y="475"/>
                </a:cubicBezTo>
                <a:moveTo>
                  <a:pt x="280" y="425"/>
                </a:moveTo>
                <a:cubicBezTo>
                  <a:pt x="280" y="426"/>
                  <a:pt x="280" y="427"/>
                  <a:pt x="282" y="427"/>
                </a:cubicBezTo>
                <a:cubicBezTo>
                  <a:pt x="282" y="427"/>
                  <a:pt x="283" y="428"/>
                  <a:pt x="283" y="428"/>
                </a:cubicBezTo>
                <a:cubicBezTo>
                  <a:pt x="283" y="429"/>
                  <a:pt x="283" y="429"/>
                  <a:pt x="283" y="429"/>
                </a:cubicBezTo>
                <a:cubicBezTo>
                  <a:pt x="283" y="430"/>
                  <a:pt x="283" y="430"/>
                  <a:pt x="283" y="430"/>
                </a:cubicBezTo>
                <a:cubicBezTo>
                  <a:pt x="282" y="429"/>
                  <a:pt x="281" y="429"/>
                  <a:pt x="281" y="429"/>
                </a:cubicBezTo>
                <a:cubicBezTo>
                  <a:pt x="280" y="428"/>
                  <a:pt x="279" y="428"/>
                  <a:pt x="279" y="427"/>
                </a:cubicBezTo>
                <a:cubicBezTo>
                  <a:pt x="280" y="427"/>
                  <a:pt x="279" y="426"/>
                  <a:pt x="280" y="425"/>
                </a:cubicBezTo>
                <a:cubicBezTo>
                  <a:pt x="280" y="425"/>
                  <a:pt x="280" y="425"/>
                  <a:pt x="280" y="425"/>
                </a:cubicBezTo>
                <a:moveTo>
                  <a:pt x="290" y="427"/>
                </a:moveTo>
                <a:cubicBezTo>
                  <a:pt x="289" y="427"/>
                  <a:pt x="289" y="427"/>
                  <a:pt x="290" y="429"/>
                </a:cubicBezTo>
                <a:cubicBezTo>
                  <a:pt x="289" y="429"/>
                  <a:pt x="287" y="429"/>
                  <a:pt x="286" y="429"/>
                </a:cubicBezTo>
                <a:cubicBezTo>
                  <a:pt x="287" y="428"/>
                  <a:pt x="287" y="427"/>
                  <a:pt x="288" y="427"/>
                </a:cubicBezTo>
                <a:cubicBezTo>
                  <a:pt x="289" y="425"/>
                  <a:pt x="289" y="425"/>
                  <a:pt x="290" y="427"/>
                </a:cubicBezTo>
                <a:moveTo>
                  <a:pt x="371" y="476"/>
                </a:moveTo>
                <a:cubicBezTo>
                  <a:pt x="372" y="477"/>
                  <a:pt x="372" y="477"/>
                  <a:pt x="372" y="478"/>
                </a:cubicBezTo>
                <a:cubicBezTo>
                  <a:pt x="372" y="478"/>
                  <a:pt x="371" y="479"/>
                  <a:pt x="371" y="479"/>
                </a:cubicBezTo>
                <a:cubicBezTo>
                  <a:pt x="370" y="479"/>
                  <a:pt x="369" y="479"/>
                  <a:pt x="368" y="479"/>
                </a:cubicBezTo>
                <a:cubicBezTo>
                  <a:pt x="368" y="477"/>
                  <a:pt x="370" y="478"/>
                  <a:pt x="371" y="476"/>
                </a:cubicBezTo>
                <a:moveTo>
                  <a:pt x="412" y="486"/>
                </a:moveTo>
                <a:cubicBezTo>
                  <a:pt x="412" y="485"/>
                  <a:pt x="413" y="485"/>
                  <a:pt x="413" y="485"/>
                </a:cubicBezTo>
                <a:cubicBezTo>
                  <a:pt x="414" y="485"/>
                  <a:pt x="414" y="486"/>
                  <a:pt x="415" y="486"/>
                </a:cubicBezTo>
                <a:cubicBezTo>
                  <a:pt x="415" y="487"/>
                  <a:pt x="416" y="488"/>
                  <a:pt x="416" y="489"/>
                </a:cubicBezTo>
                <a:cubicBezTo>
                  <a:pt x="415" y="489"/>
                  <a:pt x="415" y="489"/>
                  <a:pt x="414" y="489"/>
                </a:cubicBezTo>
                <a:cubicBezTo>
                  <a:pt x="413" y="489"/>
                  <a:pt x="413" y="488"/>
                  <a:pt x="413" y="488"/>
                </a:cubicBezTo>
                <a:cubicBezTo>
                  <a:pt x="413" y="488"/>
                  <a:pt x="414" y="488"/>
                  <a:pt x="414" y="487"/>
                </a:cubicBezTo>
                <a:cubicBezTo>
                  <a:pt x="414" y="487"/>
                  <a:pt x="414" y="487"/>
                  <a:pt x="413" y="487"/>
                </a:cubicBezTo>
                <a:cubicBezTo>
                  <a:pt x="413" y="486"/>
                  <a:pt x="413" y="486"/>
                  <a:pt x="412" y="486"/>
                </a:cubicBezTo>
                <a:moveTo>
                  <a:pt x="375" y="475"/>
                </a:moveTo>
                <a:cubicBezTo>
                  <a:pt x="374" y="475"/>
                  <a:pt x="374" y="475"/>
                  <a:pt x="373" y="475"/>
                </a:cubicBezTo>
                <a:cubicBezTo>
                  <a:pt x="372" y="475"/>
                  <a:pt x="372" y="475"/>
                  <a:pt x="371" y="475"/>
                </a:cubicBezTo>
                <a:cubicBezTo>
                  <a:pt x="371" y="474"/>
                  <a:pt x="372" y="474"/>
                  <a:pt x="372" y="473"/>
                </a:cubicBezTo>
                <a:cubicBezTo>
                  <a:pt x="372" y="473"/>
                  <a:pt x="373" y="473"/>
                  <a:pt x="373" y="473"/>
                </a:cubicBezTo>
                <a:cubicBezTo>
                  <a:pt x="374" y="474"/>
                  <a:pt x="375" y="474"/>
                  <a:pt x="375" y="475"/>
                </a:cubicBezTo>
                <a:moveTo>
                  <a:pt x="589" y="370"/>
                </a:moveTo>
                <a:cubicBezTo>
                  <a:pt x="589" y="370"/>
                  <a:pt x="589" y="369"/>
                  <a:pt x="589" y="369"/>
                </a:cubicBezTo>
                <a:cubicBezTo>
                  <a:pt x="590" y="369"/>
                  <a:pt x="591" y="369"/>
                  <a:pt x="592" y="369"/>
                </a:cubicBezTo>
                <a:cubicBezTo>
                  <a:pt x="592" y="371"/>
                  <a:pt x="591" y="371"/>
                  <a:pt x="590" y="371"/>
                </a:cubicBezTo>
                <a:cubicBezTo>
                  <a:pt x="590" y="370"/>
                  <a:pt x="589" y="370"/>
                  <a:pt x="589" y="370"/>
                </a:cubicBezTo>
                <a:moveTo>
                  <a:pt x="464" y="355"/>
                </a:moveTo>
                <a:cubicBezTo>
                  <a:pt x="465" y="354"/>
                  <a:pt x="465" y="354"/>
                  <a:pt x="466" y="353"/>
                </a:cubicBezTo>
                <a:cubicBezTo>
                  <a:pt x="466" y="353"/>
                  <a:pt x="466" y="353"/>
                  <a:pt x="466" y="354"/>
                </a:cubicBezTo>
                <a:cubicBezTo>
                  <a:pt x="466" y="354"/>
                  <a:pt x="466" y="355"/>
                  <a:pt x="466" y="356"/>
                </a:cubicBezTo>
                <a:cubicBezTo>
                  <a:pt x="466" y="355"/>
                  <a:pt x="465" y="355"/>
                  <a:pt x="464" y="355"/>
                </a:cubicBezTo>
                <a:moveTo>
                  <a:pt x="288" y="371"/>
                </a:moveTo>
                <a:cubicBezTo>
                  <a:pt x="288" y="371"/>
                  <a:pt x="288" y="371"/>
                  <a:pt x="288" y="371"/>
                </a:cubicBezTo>
                <a:cubicBezTo>
                  <a:pt x="288" y="369"/>
                  <a:pt x="288" y="369"/>
                  <a:pt x="289" y="369"/>
                </a:cubicBezTo>
                <a:cubicBezTo>
                  <a:pt x="290" y="369"/>
                  <a:pt x="291" y="369"/>
                  <a:pt x="291" y="370"/>
                </a:cubicBezTo>
                <a:cubicBezTo>
                  <a:pt x="290" y="370"/>
                  <a:pt x="290" y="370"/>
                  <a:pt x="290" y="370"/>
                </a:cubicBezTo>
                <a:cubicBezTo>
                  <a:pt x="289" y="370"/>
                  <a:pt x="289" y="371"/>
                  <a:pt x="289" y="371"/>
                </a:cubicBezTo>
                <a:moveTo>
                  <a:pt x="423" y="255"/>
                </a:moveTo>
                <a:cubicBezTo>
                  <a:pt x="421" y="255"/>
                  <a:pt x="421" y="255"/>
                  <a:pt x="421" y="254"/>
                </a:cubicBezTo>
                <a:cubicBezTo>
                  <a:pt x="422" y="254"/>
                  <a:pt x="422" y="254"/>
                  <a:pt x="423" y="255"/>
                </a:cubicBezTo>
                <a:moveTo>
                  <a:pt x="573" y="440"/>
                </a:moveTo>
                <a:cubicBezTo>
                  <a:pt x="573" y="440"/>
                  <a:pt x="574" y="440"/>
                  <a:pt x="574" y="441"/>
                </a:cubicBezTo>
                <a:cubicBezTo>
                  <a:pt x="574" y="441"/>
                  <a:pt x="574" y="441"/>
                  <a:pt x="574" y="441"/>
                </a:cubicBezTo>
                <a:cubicBezTo>
                  <a:pt x="574" y="441"/>
                  <a:pt x="572" y="441"/>
                  <a:pt x="572" y="441"/>
                </a:cubicBezTo>
                <a:cubicBezTo>
                  <a:pt x="572" y="441"/>
                  <a:pt x="572" y="441"/>
                  <a:pt x="572" y="441"/>
                </a:cubicBezTo>
                <a:cubicBezTo>
                  <a:pt x="572" y="440"/>
                  <a:pt x="573" y="440"/>
                  <a:pt x="573" y="440"/>
                </a:cubicBezTo>
                <a:moveTo>
                  <a:pt x="564" y="370"/>
                </a:moveTo>
                <a:cubicBezTo>
                  <a:pt x="566" y="369"/>
                  <a:pt x="567" y="369"/>
                  <a:pt x="568" y="370"/>
                </a:cubicBezTo>
                <a:cubicBezTo>
                  <a:pt x="567" y="371"/>
                  <a:pt x="566" y="370"/>
                  <a:pt x="564" y="370"/>
                </a:cubicBezTo>
                <a:moveTo>
                  <a:pt x="573" y="371"/>
                </a:moveTo>
                <a:cubicBezTo>
                  <a:pt x="573" y="371"/>
                  <a:pt x="574" y="371"/>
                  <a:pt x="573" y="371"/>
                </a:cubicBezTo>
                <a:cubicBezTo>
                  <a:pt x="573" y="372"/>
                  <a:pt x="573" y="372"/>
                  <a:pt x="573" y="372"/>
                </a:cubicBezTo>
                <a:cubicBezTo>
                  <a:pt x="573" y="372"/>
                  <a:pt x="573" y="372"/>
                  <a:pt x="573" y="371"/>
                </a:cubicBezTo>
                <a:cubicBezTo>
                  <a:pt x="572" y="371"/>
                  <a:pt x="572" y="370"/>
                  <a:pt x="573" y="370"/>
                </a:cubicBezTo>
                <a:cubicBezTo>
                  <a:pt x="573" y="370"/>
                  <a:pt x="573" y="369"/>
                  <a:pt x="573" y="369"/>
                </a:cubicBezTo>
                <a:cubicBezTo>
                  <a:pt x="573" y="369"/>
                  <a:pt x="573" y="369"/>
                  <a:pt x="573" y="370"/>
                </a:cubicBezTo>
                <a:cubicBezTo>
                  <a:pt x="573" y="370"/>
                  <a:pt x="573" y="370"/>
                  <a:pt x="573" y="371"/>
                </a:cubicBezTo>
                <a:moveTo>
                  <a:pt x="572" y="446"/>
                </a:moveTo>
                <a:cubicBezTo>
                  <a:pt x="572" y="446"/>
                  <a:pt x="571" y="446"/>
                  <a:pt x="571" y="446"/>
                </a:cubicBezTo>
                <a:cubicBezTo>
                  <a:pt x="571" y="446"/>
                  <a:pt x="571" y="445"/>
                  <a:pt x="571" y="445"/>
                </a:cubicBezTo>
                <a:cubicBezTo>
                  <a:pt x="571" y="445"/>
                  <a:pt x="573" y="445"/>
                  <a:pt x="573" y="445"/>
                </a:cubicBezTo>
                <a:cubicBezTo>
                  <a:pt x="573" y="445"/>
                  <a:pt x="573" y="446"/>
                  <a:pt x="573" y="446"/>
                </a:cubicBezTo>
                <a:cubicBezTo>
                  <a:pt x="573" y="446"/>
                  <a:pt x="572" y="446"/>
                  <a:pt x="572" y="446"/>
                </a:cubicBezTo>
                <a:moveTo>
                  <a:pt x="293" y="419"/>
                </a:moveTo>
                <a:cubicBezTo>
                  <a:pt x="293" y="419"/>
                  <a:pt x="294" y="420"/>
                  <a:pt x="294" y="421"/>
                </a:cubicBezTo>
                <a:cubicBezTo>
                  <a:pt x="294" y="421"/>
                  <a:pt x="293" y="421"/>
                  <a:pt x="293" y="421"/>
                </a:cubicBezTo>
                <a:cubicBezTo>
                  <a:pt x="293" y="421"/>
                  <a:pt x="292" y="420"/>
                  <a:pt x="292" y="420"/>
                </a:cubicBezTo>
                <a:cubicBezTo>
                  <a:pt x="292" y="420"/>
                  <a:pt x="292" y="420"/>
                  <a:pt x="292" y="420"/>
                </a:cubicBezTo>
                <a:cubicBezTo>
                  <a:pt x="292" y="420"/>
                  <a:pt x="292" y="419"/>
                  <a:pt x="293" y="419"/>
                </a:cubicBezTo>
                <a:moveTo>
                  <a:pt x="368" y="477"/>
                </a:moveTo>
                <a:cubicBezTo>
                  <a:pt x="367" y="477"/>
                  <a:pt x="367" y="477"/>
                  <a:pt x="366" y="477"/>
                </a:cubicBezTo>
                <a:cubicBezTo>
                  <a:pt x="366" y="477"/>
                  <a:pt x="366" y="477"/>
                  <a:pt x="366" y="476"/>
                </a:cubicBezTo>
                <a:cubicBezTo>
                  <a:pt x="366" y="476"/>
                  <a:pt x="366" y="476"/>
                  <a:pt x="366" y="476"/>
                </a:cubicBezTo>
                <a:cubicBezTo>
                  <a:pt x="366" y="476"/>
                  <a:pt x="366" y="476"/>
                  <a:pt x="367" y="476"/>
                </a:cubicBezTo>
                <a:cubicBezTo>
                  <a:pt x="367" y="476"/>
                  <a:pt x="367" y="476"/>
                  <a:pt x="367" y="476"/>
                </a:cubicBezTo>
                <a:cubicBezTo>
                  <a:pt x="367" y="477"/>
                  <a:pt x="368" y="477"/>
                  <a:pt x="368" y="477"/>
                </a:cubicBezTo>
                <a:moveTo>
                  <a:pt x="417" y="490"/>
                </a:moveTo>
                <a:cubicBezTo>
                  <a:pt x="419" y="490"/>
                  <a:pt x="419" y="490"/>
                  <a:pt x="418" y="491"/>
                </a:cubicBezTo>
                <a:cubicBezTo>
                  <a:pt x="418" y="491"/>
                  <a:pt x="417" y="491"/>
                  <a:pt x="417" y="490"/>
                </a:cubicBezTo>
                <a:moveTo>
                  <a:pt x="514" y="582"/>
                </a:moveTo>
                <a:cubicBezTo>
                  <a:pt x="513" y="583"/>
                  <a:pt x="512" y="583"/>
                  <a:pt x="512" y="582"/>
                </a:cubicBezTo>
                <a:cubicBezTo>
                  <a:pt x="512" y="582"/>
                  <a:pt x="512" y="582"/>
                  <a:pt x="512" y="582"/>
                </a:cubicBezTo>
                <a:cubicBezTo>
                  <a:pt x="512" y="581"/>
                  <a:pt x="513" y="581"/>
                  <a:pt x="514" y="582"/>
                </a:cubicBezTo>
                <a:cubicBezTo>
                  <a:pt x="514" y="582"/>
                  <a:pt x="514" y="582"/>
                  <a:pt x="514" y="582"/>
                </a:cubicBezTo>
                <a:moveTo>
                  <a:pt x="218" y="394"/>
                </a:moveTo>
                <a:cubicBezTo>
                  <a:pt x="218" y="393"/>
                  <a:pt x="218" y="393"/>
                  <a:pt x="218" y="392"/>
                </a:cubicBezTo>
                <a:cubicBezTo>
                  <a:pt x="219" y="393"/>
                  <a:pt x="219" y="393"/>
                  <a:pt x="218" y="394"/>
                </a:cubicBezTo>
                <a:moveTo>
                  <a:pt x="424" y="443"/>
                </a:moveTo>
                <a:cubicBezTo>
                  <a:pt x="424" y="443"/>
                  <a:pt x="424" y="443"/>
                  <a:pt x="424" y="443"/>
                </a:cubicBezTo>
                <a:cubicBezTo>
                  <a:pt x="423" y="444"/>
                  <a:pt x="423" y="444"/>
                  <a:pt x="423" y="444"/>
                </a:cubicBezTo>
                <a:cubicBezTo>
                  <a:pt x="423" y="444"/>
                  <a:pt x="423" y="444"/>
                  <a:pt x="423" y="443"/>
                </a:cubicBezTo>
                <a:cubicBezTo>
                  <a:pt x="423" y="443"/>
                  <a:pt x="423" y="443"/>
                  <a:pt x="423" y="442"/>
                </a:cubicBezTo>
                <a:cubicBezTo>
                  <a:pt x="423" y="442"/>
                  <a:pt x="423" y="442"/>
                  <a:pt x="423" y="442"/>
                </a:cubicBezTo>
                <a:cubicBezTo>
                  <a:pt x="424" y="442"/>
                  <a:pt x="424" y="442"/>
                  <a:pt x="424" y="443"/>
                </a:cubicBezTo>
                <a:moveTo>
                  <a:pt x="566" y="374"/>
                </a:moveTo>
                <a:cubicBezTo>
                  <a:pt x="564" y="374"/>
                  <a:pt x="564" y="374"/>
                  <a:pt x="564" y="374"/>
                </a:cubicBezTo>
                <a:cubicBezTo>
                  <a:pt x="564" y="373"/>
                  <a:pt x="564" y="373"/>
                  <a:pt x="564" y="373"/>
                </a:cubicBezTo>
                <a:cubicBezTo>
                  <a:pt x="564" y="373"/>
                  <a:pt x="565" y="373"/>
                  <a:pt x="565" y="373"/>
                </a:cubicBezTo>
                <a:cubicBezTo>
                  <a:pt x="566" y="373"/>
                  <a:pt x="566" y="374"/>
                  <a:pt x="566" y="374"/>
                </a:cubicBezTo>
                <a:moveTo>
                  <a:pt x="419" y="240"/>
                </a:moveTo>
                <a:cubicBezTo>
                  <a:pt x="418" y="240"/>
                  <a:pt x="418" y="240"/>
                  <a:pt x="417" y="240"/>
                </a:cubicBezTo>
                <a:cubicBezTo>
                  <a:pt x="418" y="239"/>
                  <a:pt x="418" y="239"/>
                  <a:pt x="419" y="240"/>
                </a:cubicBezTo>
                <a:moveTo>
                  <a:pt x="457" y="468"/>
                </a:moveTo>
                <a:cubicBezTo>
                  <a:pt x="457" y="467"/>
                  <a:pt x="457" y="467"/>
                  <a:pt x="457" y="466"/>
                </a:cubicBezTo>
                <a:cubicBezTo>
                  <a:pt x="458" y="467"/>
                  <a:pt x="458" y="467"/>
                  <a:pt x="457" y="468"/>
                </a:cubicBezTo>
                <a:moveTo>
                  <a:pt x="398" y="583"/>
                </a:moveTo>
                <a:cubicBezTo>
                  <a:pt x="398" y="583"/>
                  <a:pt x="397" y="583"/>
                  <a:pt x="397" y="583"/>
                </a:cubicBezTo>
                <a:cubicBezTo>
                  <a:pt x="397" y="583"/>
                  <a:pt x="397" y="583"/>
                  <a:pt x="398" y="583"/>
                </a:cubicBezTo>
                <a:cubicBezTo>
                  <a:pt x="398" y="582"/>
                  <a:pt x="398" y="582"/>
                  <a:pt x="398" y="583"/>
                </a:cubicBezTo>
                <a:cubicBezTo>
                  <a:pt x="398" y="583"/>
                  <a:pt x="398" y="583"/>
                  <a:pt x="398" y="583"/>
                </a:cubicBezTo>
                <a:moveTo>
                  <a:pt x="406" y="595"/>
                </a:moveTo>
                <a:cubicBezTo>
                  <a:pt x="405" y="595"/>
                  <a:pt x="405" y="596"/>
                  <a:pt x="405" y="596"/>
                </a:cubicBezTo>
                <a:cubicBezTo>
                  <a:pt x="405" y="596"/>
                  <a:pt x="405" y="595"/>
                  <a:pt x="405" y="595"/>
                </a:cubicBezTo>
                <a:cubicBezTo>
                  <a:pt x="405" y="595"/>
                  <a:pt x="405" y="595"/>
                  <a:pt x="405" y="595"/>
                </a:cubicBezTo>
                <a:cubicBezTo>
                  <a:pt x="405" y="595"/>
                  <a:pt x="405" y="595"/>
                  <a:pt x="406" y="595"/>
                </a:cubicBezTo>
                <a:moveTo>
                  <a:pt x="409" y="594"/>
                </a:moveTo>
                <a:cubicBezTo>
                  <a:pt x="409" y="594"/>
                  <a:pt x="409" y="595"/>
                  <a:pt x="409" y="595"/>
                </a:cubicBezTo>
                <a:cubicBezTo>
                  <a:pt x="408" y="594"/>
                  <a:pt x="409" y="594"/>
                  <a:pt x="409" y="594"/>
                </a:cubicBezTo>
                <a:cubicBezTo>
                  <a:pt x="409" y="594"/>
                  <a:pt x="409" y="594"/>
                  <a:pt x="409" y="594"/>
                </a:cubicBezTo>
                <a:cubicBezTo>
                  <a:pt x="409" y="594"/>
                  <a:pt x="409" y="594"/>
                  <a:pt x="409" y="594"/>
                </a:cubicBezTo>
                <a:moveTo>
                  <a:pt x="406" y="593"/>
                </a:moveTo>
                <a:cubicBezTo>
                  <a:pt x="406" y="593"/>
                  <a:pt x="406" y="593"/>
                  <a:pt x="406" y="593"/>
                </a:cubicBezTo>
                <a:cubicBezTo>
                  <a:pt x="406" y="593"/>
                  <a:pt x="406" y="593"/>
                  <a:pt x="406" y="592"/>
                </a:cubicBezTo>
                <a:cubicBezTo>
                  <a:pt x="406" y="592"/>
                  <a:pt x="406" y="592"/>
                  <a:pt x="406" y="592"/>
                </a:cubicBezTo>
                <a:cubicBezTo>
                  <a:pt x="406" y="592"/>
                  <a:pt x="406" y="592"/>
                  <a:pt x="406" y="593"/>
                </a:cubicBezTo>
                <a:moveTo>
                  <a:pt x="400" y="590"/>
                </a:moveTo>
                <a:cubicBezTo>
                  <a:pt x="400" y="590"/>
                  <a:pt x="401" y="590"/>
                  <a:pt x="401" y="591"/>
                </a:cubicBezTo>
                <a:cubicBezTo>
                  <a:pt x="401" y="591"/>
                  <a:pt x="401" y="591"/>
                  <a:pt x="400" y="591"/>
                </a:cubicBezTo>
                <a:cubicBezTo>
                  <a:pt x="400" y="591"/>
                  <a:pt x="400" y="591"/>
                  <a:pt x="400" y="591"/>
                </a:cubicBezTo>
                <a:cubicBezTo>
                  <a:pt x="400" y="591"/>
                  <a:pt x="400" y="590"/>
                  <a:pt x="400" y="590"/>
                </a:cubicBezTo>
                <a:moveTo>
                  <a:pt x="418" y="237"/>
                </a:moveTo>
                <a:cubicBezTo>
                  <a:pt x="418" y="237"/>
                  <a:pt x="417" y="237"/>
                  <a:pt x="417" y="237"/>
                </a:cubicBezTo>
                <a:cubicBezTo>
                  <a:pt x="417" y="237"/>
                  <a:pt x="417" y="237"/>
                  <a:pt x="417" y="237"/>
                </a:cubicBezTo>
                <a:cubicBezTo>
                  <a:pt x="417" y="237"/>
                  <a:pt x="417" y="237"/>
                  <a:pt x="418" y="237"/>
                </a:cubicBezTo>
                <a:cubicBezTo>
                  <a:pt x="418" y="236"/>
                  <a:pt x="418" y="237"/>
                  <a:pt x="418" y="237"/>
                </a:cubicBezTo>
                <a:moveTo>
                  <a:pt x="463" y="343"/>
                </a:moveTo>
                <a:cubicBezTo>
                  <a:pt x="463" y="343"/>
                  <a:pt x="463" y="343"/>
                  <a:pt x="463" y="343"/>
                </a:cubicBezTo>
                <a:cubicBezTo>
                  <a:pt x="463" y="343"/>
                  <a:pt x="463" y="343"/>
                  <a:pt x="462" y="343"/>
                </a:cubicBezTo>
                <a:cubicBezTo>
                  <a:pt x="462" y="343"/>
                  <a:pt x="462" y="343"/>
                  <a:pt x="462" y="343"/>
                </a:cubicBezTo>
                <a:cubicBezTo>
                  <a:pt x="463" y="343"/>
                  <a:pt x="463" y="343"/>
                  <a:pt x="463" y="343"/>
                </a:cubicBezTo>
                <a:cubicBezTo>
                  <a:pt x="463" y="343"/>
                  <a:pt x="463" y="343"/>
                  <a:pt x="463" y="343"/>
                </a:cubicBezTo>
                <a:moveTo>
                  <a:pt x="464" y="355"/>
                </a:moveTo>
                <a:cubicBezTo>
                  <a:pt x="464" y="356"/>
                  <a:pt x="464" y="356"/>
                  <a:pt x="463" y="356"/>
                </a:cubicBezTo>
                <a:cubicBezTo>
                  <a:pt x="463" y="355"/>
                  <a:pt x="464" y="355"/>
                  <a:pt x="464" y="355"/>
                </a:cubicBezTo>
                <a:moveTo>
                  <a:pt x="419" y="231"/>
                </a:moveTo>
                <a:cubicBezTo>
                  <a:pt x="419" y="231"/>
                  <a:pt x="418" y="231"/>
                  <a:pt x="418" y="231"/>
                </a:cubicBezTo>
                <a:cubicBezTo>
                  <a:pt x="418" y="231"/>
                  <a:pt x="418" y="231"/>
                  <a:pt x="418" y="231"/>
                </a:cubicBezTo>
                <a:cubicBezTo>
                  <a:pt x="418" y="231"/>
                  <a:pt x="418" y="231"/>
                  <a:pt x="419" y="231"/>
                </a:cubicBezTo>
                <a:cubicBezTo>
                  <a:pt x="419" y="231"/>
                  <a:pt x="419" y="231"/>
                  <a:pt x="419" y="231"/>
                </a:cubicBezTo>
                <a:moveTo>
                  <a:pt x="418" y="235"/>
                </a:moveTo>
                <a:cubicBezTo>
                  <a:pt x="418" y="235"/>
                  <a:pt x="418" y="235"/>
                  <a:pt x="418" y="235"/>
                </a:cubicBezTo>
                <a:cubicBezTo>
                  <a:pt x="417" y="235"/>
                  <a:pt x="417" y="235"/>
                  <a:pt x="417" y="235"/>
                </a:cubicBezTo>
                <a:cubicBezTo>
                  <a:pt x="417" y="235"/>
                  <a:pt x="417" y="235"/>
                  <a:pt x="417" y="234"/>
                </a:cubicBezTo>
                <a:cubicBezTo>
                  <a:pt x="417" y="234"/>
                  <a:pt x="417" y="234"/>
                  <a:pt x="417" y="234"/>
                </a:cubicBezTo>
                <a:cubicBezTo>
                  <a:pt x="418" y="235"/>
                  <a:pt x="418" y="235"/>
                  <a:pt x="418" y="235"/>
                </a:cubicBezTo>
                <a:moveTo>
                  <a:pt x="399" y="463"/>
                </a:moveTo>
                <a:cubicBezTo>
                  <a:pt x="399" y="463"/>
                  <a:pt x="400" y="463"/>
                  <a:pt x="400" y="464"/>
                </a:cubicBezTo>
                <a:cubicBezTo>
                  <a:pt x="400" y="464"/>
                  <a:pt x="399" y="464"/>
                  <a:pt x="399" y="464"/>
                </a:cubicBezTo>
                <a:moveTo>
                  <a:pt x="285" y="427"/>
                </a:moveTo>
                <a:cubicBezTo>
                  <a:pt x="285" y="427"/>
                  <a:pt x="285" y="427"/>
                  <a:pt x="285" y="428"/>
                </a:cubicBezTo>
                <a:cubicBezTo>
                  <a:pt x="285" y="428"/>
                  <a:pt x="285" y="428"/>
                  <a:pt x="285" y="428"/>
                </a:cubicBezTo>
                <a:cubicBezTo>
                  <a:pt x="285" y="428"/>
                  <a:pt x="284" y="428"/>
                  <a:pt x="284" y="427"/>
                </a:cubicBezTo>
                <a:cubicBezTo>
                  <a:pt x="284" y="427"/>
                  <a:pt x="285" y="427"/>
                  <a:pt x="285" y="427"/>
                </a:cubicBezTo>
                <a:moveTo>
                  <a:pt x="433" y="486"/>
                </a:moveTo>
                <a:cubicBezTo>
                  <a:pt x="433" y="486"/>
                  <a:pt x="433" y="485"/>
                  <a:pt x="433" y="485"/>
                </a:cubicBezTo>
                <a:cubicBezTo>
                  <a:pt x="433" y="485"/>
                  <a:pt x="433" y="485"/>
                  <a:pt x="434" y="485"/>
                </a:cubicBezTo>
                <a:cubicBezTo>
                  <a:pt x="434" y="485"/>
                  <a:pt x="434" y="485"/>
                  <a:pt x="434" y="485"/>
                </a:cubicBezTo>
                <a:cubicBezTo>
                  <a:pt x="434" y="485"/>
                  <a:pt x="434" y="486"/>
                  <a:pt x="433" y="486"/>
                </a:cubicBezTo>
                <a:moveTo>
                  <a:pt x="385" y="488"/>
                </a:moveTo>
                <a:cubicBezTo>
                  <a:pt x="385" y="488"/>
                  <a:pt x="385" y="487"/>
                  <a:pt x="385" y="487"/>
                </a:cubicBezTo>
                <a:cubicBezTo>
                  <a:pt x="385" y="487"/>
                  <a:pt x="385" y="487"/>
                  <a:pt x="386" y="487"/>
                </a:cubicBezTo>
                <a:cubicBezTo>
                  <a:pt x="386" y="487"/>
                  <a:pt x="386" y="488"/>
                  <a:pt x="386" y="488"/>
                </a:cubicBezTo>
                <a:cubicBezTo>
                  <a:pt x="386" y="488"/>
                  <a:pt x="385" y="488"/>
                  <a:pt x="385" y="488"/>
                </a:cubicBezTo>
                <a:moveTo>
                  <a:pt x="417" y="490"/>
                </a:moveTo>
                <a:cubicBezTo>
                  <a:pt x="416" y="490"/>
                  <a:pt x="416" y="489"/>
                  <a:pt x="416" y="489"/>
                </a:cubicBezTo>
                <a:cubicBezTo>
                  <a:pt x="417" y="489"/>
                  <a:pt x="417" y="489"/>
                  <a:pt x="417" y="490"/>
                </a:cubicBezTo>
                <a:moveTo>
                  <a:pt x="362" y="472"/>
                </a:moveTo>
                <a:cubicBezTo>
                  <a:pt x="362" y="472"/>
                  <a:pt x="362" y="472"/>
                  <a:pt x="361" y="472"/>
                </a:cubicBezTo>
                <a:cubicBezTo>
                  <a:pt x="361" y="472"/>
                  <a:pt x="361" y="472"/>
                  <a:pt x="361" y="472"/>
                </a:cubicBezTo>
                <a:cubicBezTo>
                  <a:pt x="361" y="472"/>
                  <a:pt x="361" y="472"/>
                  <a:pt x="362" y="472"/>
                </a:cubicBezTo>
                <a:cubicBezTo>
                  <a:pt x="362" y="472"/>
                  <a:pt x="362" y="472"/>
                  <a:pt x="362" y="472"/>
                </a:cubicBezTo>
                <a:moveTo>
                  <a:pt x="444" y="476"/>
                </a:moveTo>
                <a:cubicBezTo>
                  <a:pt x="444" y="476"/>
                  <a:pt x="444" y="476"/>
                  <a:pt x="443" y="476"/>
                </a:cubicBezTo>
                <a:cubicBezTo>
                  <a:pt x="444" y="476"/>
                  <a:pt x="444" y="476"/>
                  <a:pt x="444" y="476"/>
                </a:cubicBezTo>
                <a:cubicBezTo>
                  <a:pt x="444" y="476"/>
                  <a:pt x="444" y="476"/>
                  <a:pt x="444" y="476"/>
                </a:cubicBezTo>
                <a:cubicBezTo>
                  <a:pt x="444" y="476"/>
                  <a:pt x="444" y="476"/>
                  <a:pt x="444" y="476"/>
                </a:cubicBezTo>
                <a:moveTo>
                  <a:pt x="375" y="480"/>
                </a:moveTo>
                <a:cubicBezTo>
                  <a:pt x="375" y="480"/>
                  <a:pt x="375" y="481"/>
                  <a:pt x="375" y="481"/>
                </a:cubicBezTo>
                <a:cubicBezTo>
                  <a:pt x="375" y="481"/>
                  <a:pt x="375" y="481"/>
                  <a:pt x="375" y="481"/>
                </a:cubicBezTo>
                <a:cubicBezTo>
                  <a:pt x="375" y="481"/>
                  <a:pt x="374" y="481"/>
                  <a:pt x="374" y="480"/>
                </a:cubicBezTo>
                <a:cubicBezTo>
                  <a:pt x="374" y="480"/>
                  <a:pt x="375" y="480"/>
                  <a:pt x="375" y="480"/>
                </a:cubicBezTo>
                <a:moveTo>
                  <a:pt x="383" y="481"/>
                </a:moveTo>
                <a:cubicBezTo>
                  <a:pt x="383" y="481"/>
                  <a:pt x="383" y="481"/>
                  <a:pt x="383" y="481"/>
                </a:cubicBezTo>
                <a:cubicBezTo>
                  <a:pt x="383" y="480"/>
                  <a:pt x="384" y="480"/>
                  <a:pt x="384" y="481"/>
                </a:cubicBezTo>
                <a:cubicBezTo>
                  <a:pt x="384" y="481"/>
                  <a:pt x="384" y="481"/>
                  <a:pt x="384" y="481"/>
                </a:cubicBezTo>
                <a:cubicBezTo>
                  <a:pt x="384" y="481"/>
                  <a:pt x="383" y="481"/>
                  <a:pt x="383" y="481"/>
                </a:cubicBezTo>
                <a:moveTo>
                  <a:pt x="564" y="374"/>
                </a:moveTo>
                <a:cubicBezTo>
                  <a:pt x="564" y="375"/>
                  <a:pt x="564" y="375"/>
                  <a:pt x="564" y="375"/>
                </a:cubicBezTo>
                <a:cubicBezTo>
                  <a:pt x="563" y="375"/>
                  <a:pt x="563" y="375"/>
                  <a:pt x="563" y="374"/>
                </a:cubicBezTo>
                <a:cubicBezTo>
                  <a:pt x="563" y="374"/>
                  <a:pt x="564" y="374"/>
                  <a:pt x="564" y="374"/>
                </a:cubicBezTo>
                <a:moveTo>
                  <a:pt x="567" y="374"/>
                </a:moveTo>
                <a:cubicBezTo>
                  <a:pt x="567" y="375"/>
                  <a:pt x="566" y="375"/>
                  <a:pt x="566" y="375"/>
                </a:cubicBezTo>
                <a:cubicBezTo>
                  <a:pt x="566" y="375"/>
                  <a:pt x="566" y="374"/>
                  <a:pt x="566" y="374"/>
                </a:cubicBezTo>
                <a:cubicBezTo>
                  <a:pt x="566" y="374"/>
                  <a:pt x="566" y="374"/>
                  <a:pt x="566" y="374"/>
                </a:cubicBezTo>
                <a:cubicBezTo>
                  <a:pt x="566" y="374"/>
                  <a:pt x="566" y="374"/>
                  <a:pt x="566" y="374"/>
                </a:cubicBezTo>
                <a:cubicBezTo>
                  <a:pt x="566" y="374"/>
                  <a:pt x="567" y="374"/>
                  <a:pt x="567" y="374"/>
                </a:cubicBezTo>
                <a:moveTo>
                  <a:pt x="565" y="375"/>
                </a:moveTo>
                <a:cubicBezTo>
                  <a:pt x="565" y="375"/>
                  <a:pt x="565" y="376"/>
                  <a:pt x="565" y="376"/>
                </a:cubicBezTo>
                <a:cubicBezTo>
                  <a:pt x="564" y="376"/>
                  <a:pt x="564" y="375"/>
                  <a:pt x="564" y="375"/>
                </a:cubicBezTo>
                <a:cubicBezTo>
                  <a:pt x="564" y="375"/>
                  <a:pt x="564" y="375"/>
                  <a:pt x="564" y="375"/>
                </a:cubicBezTo>
                <a:cubicBezTo>
                  <a:pt x="564" y="375"/>
                  <a:pt x="564" y="375"/>
                  <a:pt x="564" y="375"/>
                </a:cubicBezTo>
                <a:cubicBezTo>
                  <a:pt x="565" y="375"/>
                  <a:pt x="565" y="375"/>
                  <a:pt x="565" y="375"/>
                </a:cubicBezTo>
                <a:moveTo>
                  <a:pt x="583" y="375"/>
                </a:moveTo>
                <a:cubicBezTo>
                  <a:pt x="583" y="375"/>
                  <a:pt x="582" y="376"/>
                  <a:pt x="582" y="376"/>
                </a:cubicBezTo>
                <a:cubicBezTo>
                  <a:pt x="582" y="375"/>
                  <a:pt x="582" y="375"/>
                  <a:pt x="583" y="375"/>
                </a:cubicBezTo>
                <a:cubicBezTo>
                  <a:pt x="583" y="375"/>
                  <a:pt x="583" y="375"/>
                  <a:pt x="583" y="375"/>
                </a:cubicBezTo>
                <a:cubicBezTo>
                  <a:pt x="583" y="375"/>
                  <a:pt x="583" y="375"/>
                  <a:pt x="583" y="375"/>
                </a:cubicBezTo>
                <a:moveTo>
                  <a:pt x="218" y="389"/>
                </a:moveTo>
                <a:cubicBezTo>
                  <a:pt x="218" y="389"/>
                  <a:pt x="218" y="389"/>
                  <a:pt x="218" y="389"/>
                </a:cubicBezTo>
                <a:cubicBezTo>
                  <a:pt x="218" y="389"/>
                  <a:pt x="218" y="389"/>
                  <a:pt x="219" y="390"/>
                </a:cubicBezTo>
                <a:cubicBezTo>
                  <a:pt x="219" y="390"/>
                  <a:pt x="218" y="390"/>
                  <a:pt x="218" y="390"/>
                </a:cubicBezTo>
                <a:cubicBezTo>
                  <a:pt x="218" y="390"/>
                  <a:pt x="218" y="390"/>
                  <a:pt x="218" y="389"/>
                </a:cubicBezTo>
                <a:moveTo>
                  <a:pt x="224" y="391"/>
                </a:moveTo>
                <a:cubicBezTo>
                  <a:pt x="224" y="392"/>
                  <a:pt x="224" y="392"/>
                  <a:pt x="223" y="392"/>
                </a:cubicBezTo>
                <a:cubicBezTo>
                  <a:pt x="223" y="391"/>
                  <a:pt x="224" y="391"/>
                  <a:pt x="224" y="391"/>
                </a:cubicBezTo>
                <a:moveTo>
                  <a:pt x="281" y="370"/>
                </a:moveTo>
                <a:cubicBezTo>
                  <a:pt x="281" y="370"/>
                  <a:pt x="280" y="370"/>
                  <a:pt x="280" y="370"/>
                </a:cubicBezTo>
                <a:cubicBezTo>
                  <a:pt x="281" y="369"/>
                  <a:pt x="281" y="369"/>
                  <a:pt x="281" y="370"/>
                </a:cubicBezTo>
                <a:cubicBezTo>
                  <a:pt x="281" y="370"/>
                  <a:pt x="281" y="370"/>
                  <a:pt x="281" y="370"/>
                </a:cubicBezTo>
                <a:cubicBezTo>
                  <a:pt x="281" y="370"/>
                  <a:pt x="281" y="370"/>
                  <a:pt x="281" y="370"/>
                </a:cubicBezTo>
                <a:moveTo>
                  <a:pt x="565" y="371"/>
                </a:moveTo>
                <a:cubicBezTo>
                  <a:pt x="564" y="371"/>
                  <a:pt x="564" y="371"/>
                  <a:pt x="564" y="370"/>
                </a:cubicBezTo>
                <a:cubicBezTo>
                  <a:pt x="564" y="370"/>
                  <a:pt x="565" y="370"/>
                  <a:pt x="565" y="370"/>
                </a:cubicBezTo>
                <a:moveTo>
                  <a:pt x="566" y="372"/>
                </a:moveTo>
                <a:cubicBezTo>
                  <a:pt x="566" y="372"/>
                  <a:pt x="566" y="372"/>
                  <a:pt x="565" y="372"/>
                </a:cubicBezTo>
                <a:cubicBezTo>
                  <a:pt x="565" y="372"/>
                  <a:pt x="565" y="372"/>
                  <a:pt x="565" y="371"/>
                </a:cubicBezTo>
                <a:cubicBezTo>
                  <a:pt x="565" y="371"/>
                  <a:pt x="565" y="371"/>
                  <a:pt x="565" y="371"/>
                </a:cubicBezTo>
                <a:cubicBezTo>
                  <a:pt x="565" y="371"/>
                  <a:pt x="565" y="371"/>
                  <a:pt x="565" y="371"/>
                </a:cubicBezTo>
                <a:cubicBezTo>
                  <a:pt x="565" y="371"/>
                  <a:pt x="566" y="371"/>
                  <a:pt x="566" y="372"/>
                </a:cubicBezTo>
                <a:moveTo>
                  <a:pt x="564" y="373"/>
                </a:moveTo>
                <a:cubicBezTo>
                  <a:pt x="563" y="373"/>
                  <a:pt x="563" y="372"/>
                  <a:pt x="563" y="372"/>
                </a:cubicBezTo>
                <a:cubicBezTo>
                  <a:pt x="563" y="372"/>
                  <a:pt x="564" y="372"/>
                  <a:pt x="564" y="373"/>
                </a:cubicBezTo>
                <a:cubicBezTo>
                  <a:pt x="564" y="373"/>
                  <a:pt x="564" y="373"/>
                  <a:pt x="564" y="373"/>
                </a:cubicBezTo>
                <a:cubicBezTo>
                  <a:pt x="564" y="373"/>
                  <a:pt x="564" y="373"/>
                  <a:pt x="564" y="373"/>
                </a:cubicBezTo>
                <a:moveTo>
                  <a:pt x="270" y="411"/>
                </a:moveTo>
                <a:cubicBezTo>
                  <a:pt x="270" y="411"/>
                  <a:pt x="271" y="411"/>
                  <a:pt x="271" y="411"/>
                </a:cubicBezTo>
                <a:cubicBezTo>
                  <a:pt x="271" y="412"/>
                  <a:pt x="270" y="412"/>
                  <a:pt x="270" y="412"/>
                </a:cubicBezTo>
                <a:moveTo>
                  <a:pt x="519" y="413"/>
                </a:moveTo>
                <a:cubicBezTo>
                  <a:pt x="519" y="413"/>
                  <a:pt x="518" y="412"/>
                  <a:pt x="519" y="412"/>
                </a:cubicBezTo>
                <a:cubicBezTo>
                  <a:pt x="519" y="412"/>
                  <a:pt x="519" y="412"/>
                  <a:pt x="519" y="412"/>
                </a:cubicBezTo>
                <a:cubicBezTo>
                  <a:pt x="519" y="412"/>
                  <a:pt x="519" y="413"/>
                  <a:pt x="519" y="413"/>
                </a:cubicBezTo>
                <a:cubicBezTo>
                  <a:pt x="519" y="413"/>
                  <a:pt x="519" y="413"/>
                  <a:pt x="519" y="413"/>
                </a:cubicBezTo>
                <a:moveTo>
                  <a:pt x="218" y="399"/>
                </a:moveTo>
                <a:cubicBezTo>
                  <a:pt x="218" y="399"/>
                  <a:pt x="218" y="399"/>
                  <a:pt x="218" y="399"/>
                </a:cubicBezTo>
                <a:cubicBezTo>
                  <a:pt x="218" y="398"/>
                  <a:pt x="218" y="399"/>
                  <a:pt x="219" y="399"/>
                </a:cubicBezTo>
                <a:cubicBezTo>
                  <a:pt x="219" y="399"/>
                  <a:pt x="219" y="399"/>
                  <a:pt x="219" y="399"/>
                </a:cubicBezTo>
                <a:cubicBezTo>
                  <a:pt x="219" y="400"/>
                  <a:pt x="218" y="399"/>
                  <a:pt x="218" y="399"/>
                </a:cubicBezTo>
                <a:moveTo>
                  <a:pt x="220" y="400"/>
                </a:moveTo>
                <a:cubicBezTo>
                  <a:pt x="219" y="400"/>
                  <a:pt x="219" y="400"/>
                  <a:pt x="219" y="399"/>
                </a:cubicBezTo>
                <a:cubicBezTo>
                  <a:pt x="219" y="399"/>
                  <a:pt x="220" y="400"/>
                  <a:pt x="220" y="400"/>
                </a:cubicBezTo>
                <a:moveTo>
                  <a:pt x="224" y="402"/>
                </a:moveTo>
                <a:cubicBezTo>
                  <a:pt x="224" y="402"/>
                  <a:pt x="224" y="401"/>
                  <a:pt x="225" y="402"/>
                </a:cubicBezTo>
                <a:cubicBezTo>
                  <a:pt x="225" y="402"/>
                  <a:pt x="225" y="402"/>
                  <a:pt x="225" y="402"/>
                </a:cubicBezTo>
                <a:moveTo>
                  <a:pt x="98" y="148"/>
                </a:moveTo>
                <a:cubicBezTo>
                  <a:pt x="98" y="148"/>
                  <a:pt x="98" y="148"/>
                  <a:pt x="98" y="148"/>
                </a:cubicBezTo>
                <a:cubicBezTo>
                  <a:pt x="97" y="148"/>
                  <a:pt x="97" y="147"/>
                  <a:pt x="98" y="146"/>
                </a:cubicBezTo>
                <a:cubicBezTo>
                  <a:pt x="98" y="146"/>
                  <a:pt x="98" y="146"/>
                  <a:pt x="98" y="146"/>
                </a:cubicBezTo>
                <a:cubicBezTo>
                  <a:pt x="98" y="147"/>
                  <a:pt x="98" y="148"/>
                  <a:pt x="98" y="148"/>
                </a:cubicBezTo>
                <a:moveTo>
                  <a:pt x="96" y="149"/>
                </a:moveTo>
                <a:cubicBezTo>
                  <a:pt x="96" y="149"/>
                  <a:pt x="96" y="149"/>
                  <a:pt x="96" y="149"/>
                </a:cubicBezTo>
                <a:cubicBezTo>
                  <a:pt x="95" y="149"/>
                  <a:pt x="95" y="148"/>
                  <a:pt x="96" y="147"/>
                </a:cubicBezTo>
                <a:cubicBezTo>
                  <a:pt x="96" y="147"/>
                  <a:pt x="96" y="147"/>
                  <a:pt x="96" y="147"/>
                </a:cubicBezTo>
                <a:cubicBezTo>
                  <a:pt x="97" y="148"/>
                  <a:pt x="96" y="149"/>
                  <a:pt x="96" y="149"/>
                </a:cubicBezTo>
                <a:moveTo>
                  <a:pt x="95" y="158"/>
                </a:moveTo>
                <a:cubicBezTo>
                  <a:pt x="93" y="158"/>
                  <a:pt x="93" y="158"/>
                  <a:pt x="94" y="156"/>
                </a:cubicBezTo>
                <a:cubicBezTo>
                  <a:pt x="95" y="156"/>
                  <a:pt x="95" y="157"/>
                  <a:pt x="95" y="158"/>
                </a:cubicBezTo>
                <a:moveTo>
                  <a:pt x="91" y="152"/>
                </a:moveTo>
                <a:cubicBezTo>
                  <a:pt x="90" y="153"/>
                  <a:pt x="90" y="153"/>
                  <a:pt x="90" y="153"/>
                </a:cubicBezTo>
                <a:cubicBezTo>
                  <a:pt x="90" y="153"/>
                  <a:pt x="90" y="153"/>
                  <a:pt x="90" y="152"/>
                </a:cubicBezTo>
                <a:cubicBezTo>
                  <a:pt x="90" y="152"/>
                  <a:pt x="90" y="152"/>
                  <a:pt x="90" y="152"/>
                </a:cubicBezTo>
                <a:cubicBezTo>
                  <a:pt x="90" y="152"/>
                  <a:pt x="90" y="152"/>
                  <a:pt x="90" y="152"/>
                </a:cubicBezTo>
                <a:cubicBezTo>
                  <a:pt x="90" y="152"/>
                  <a:pt x="90" y="152"/>
                  <a:pt x="91" y="152"/>
                </a:cubicBezTo>
                <a:moveTo>
                  <a:pt x="417" y="257"/>
                </a:moveTo>
                <a:cubicBezTo>
                  <a:pt x="417" y="257"/>
                  <a:pt x="417" y="258"/>
                  <a:pt x="417" y="258"/>
                </a:cubicBezTo>
                <a:cubicBezTo>
                  <a:pt x="417" y="258"/>
                  <a:pt x="416" y="258"/>
                  <a:pt x="416" y="258"/>
                </a:cubicBezTo>
                <a:cubicBezTo>
                  <a:pt x="416" y="258"/>
                  <a:pt x="416" y="257"/>
                  <a:pt x="416" y="256"/>
                </a:cubicBezTo>
                <a:cubicBezTo>
                  <a:pt x="416" y="256"/>
                  <a:pt x="417" y="257"/>
                  <a:pt x="417" y="257"/>
                </a:cubicBezTo>
                <a:moveTo>
                  <a:pt x="413" y="256"/>
                </a:moveTo>
                <a:cubicBezTo>
                  <a:pt x="413" y="255"/>
                  <a:pt x="413" y="255"/>
                  <a:pt x="413" y="255"/>
                </a:cubicBezTo>
                <a:cubicBezTo>
                  <a:pt x="414" y="255"/>
                  <a:pt x="414" y="255"/>
                  <a:pt x="414" y="256"/>
                </a:cubicBezTo>
                <a:cubicBezTo>
                  <a:pt x="414" y="256"/>
                  <a:pt x="413" y="256"/>
                  <a:pt x="413" y="256"/>
                </a:cubicBezTo>
                <a:moveTo>
                  <a:pt x="413" y="257"/>
                </a:moveTo>
                <a:cubicBezTo>
                  <a:pt x="413" y="257"/>
                  <a:pt x="413" y="257"/>
                  <a:pt x="413" y="257"/>
                </a:cubicBezTo>
                <a:cubicBezTo>
                  <a:pt x="412" y="257"/>
                  <a:pt x="412" y="256"/>
                  <a:pt x="413" y="256"/>
                </a:cubicBezTo>
                <a:cubicBezTo>
                  <a:pt x="413" y="256"/>
                  <a:pt x="413" y="256"/>
                  <a:pt x="413" y="256"/>
                </a:cubicBezTo>
                <a:cubicBezTo>
                  <a:pt x="413" y="256"/>
                  <a:pt x="413" y="257"/>
                  <a:pt x="413" y="257"/>
                </a:cubicBezTo>
                <a:moveTo>
                  <a:pt x="409" y="498"/>
                </a:moveTo>
                <a:cubicBezTo>
                  <a:pt x="410" y="498"/>
                  <a:pt x="410" y="498"/>
                  <a:pt x="410" y="498"/>
                </a:cubicBezTo>
                <a:cubicBezTo>
                  <a:pt x="410" y="500"/>
                  <a:pt x="410" y="500"/>
                  <a:pt x="410" y="500"/>
                </a:cubicBezTo>
                <a:cubicBezTo>
                  <a:pt x="409" y="500"/>
                  <a:pt x="408" y="500"/>
                  <a:pt x="408" y="501"/>
                </a:cubicBezTo>
                <a:cubicBezTo>
                  <a:pt x="408" y="501"/>
                  <a:pt x="408" y="501"/>
                  <a:pt x="407" y="501"/>
                </a:cubicBezTo>
                <a:cubicBezTo>
                  <a:pt x="407" y="498"/>
                  <a:pt x="407" y="498"/>
                  <a:pt x="407" y="498"/>
                </a:cubicBezTo>
                <a:cubicBezTo>
                  <a:pt x="408" y="498"/>
                  <a:pt x="408" y="498"/>
                  <a:pt x="408" y="498"/>
                </a:cubicBezTo>
                <a:cubicBezTo>
                  <a:pt x="409" y="498"/>
                  <a:pt x="409" y="499"/>
                  <a:pt x="409" y="499"/>
                </a:cubicBezTo>
                <a:cubicBezTo>
                  <a:pt x="409" y="499"/>
                  <a:pt x="409" y="499"/>
                  <a:pt x="409" y="498"/>
                </a:cubicBezTo>
                <a:moveTo>
                  <a:pt x="409" y="497"/>
                </a:moveTo>
                <a:cubicBezTo>
                  <a:pt x="409" y="498"/>
                  <a:pt x="409" y="498"/>
                  <a:pt x="409" y="498"/>
                </a:cubicBezTo>
                <a:cubicBezTo>
                  <a:pt x="408" y="498"/>
                  <a:pt x="408" y="498"/>
                  <a:pt x="408" y="498"/>
                </a:cubicBezTo>
                <a:cubicBezTo>
                  <a:pt x="408" y="497"/>
                  <a:pt x="409" y="497"/>
                  <a:pt x="409" y="497"/>
                </a:cubicBezTo>
                <a:moveTo>
                  <a:pt x="407" y="501"/>
                </a:moveTo>
                <a:cubicBezTo>
                  <a:pt x="407" y="502"/>
                  <a:pt x="407" y="502"/>
                  <a:pt x="407" y="502"/>
                </a:cubicBezTo>
                <a:cubicBezTo>
                  <a:pt x="406" y="501"/>
                  <a:pt x="407" y="501"/>
                  <a:pt x="407" y="501"/>
                </a:cubicBezTo>
                <a:cubicBezTo>
                  <a:pt x="407" y="501"/>
                  <a:pt x="407" y="501"/>
                  <a:pt x="407" y="501"/>
                </a:cubicBezTo>
                <a:cubicBezTo>
                  <a:pt x="408" y="501"/>
                  <a:pt x="407" y="501"/>
                  <a:pt x="407" y="501"/>
                </a:cubicBezTo>
                <a:moveTo>
                  <a:pt x="564" y="426"/>
                </a:moveTo>
                <a:cubicBezTo>
                  <a:pt x="563" y="426"/>
                  <a:pt x="562" y="425"/>
                  <a:pt x="562" y="424"/>
                </a:cubicBezTo>
                <a:cubicBezTo>
                  <a:pt x="564" y="424"/>
                  <a:pt x="564" y="424"/>
                  <a:pt x="564" y="426"/>
                </a:cubicBezTo>
                <a:moveTo>
                  <a:pt x="562" y="424"/>
                </a:moveTo>
                <a:cubicBezTo>
                  <a:pt x="561" y="424"/>
                  <a:pt x="561" y="424"/>
                  <a:pt x="561" y="424"/>
                </a:cubicBezTo>
                <a:cubicBezTo>
                  <a:pt x="562" y="423"/>
                  <a:pt x="562" y="423"/>
                  <a:pt x="562" y="424"/>
                </a:cubicBezTo>
                <a:cubicBezTo>
                  <a:pt x="562" y="424"/>
                  <a:pt x="562" y="424"/>
                  <a:pt x="562" y="424"/>
                </a:cubicBezTo>
                <a:cubicBezTo>
                  <a:pt x="562" y="424"/>
                  <a:pt x="562" y="424"/>
                  <a:pt x="562" y="424"/>
                </a:cubicBezTo>
              </a:path>
            </a:pathLst>
          </a:custGeom>
          <a:solidFill>
            <a:schemeClr val="bg1">
              <a:alpha val="74000"/>
            </a:schemeClr>
          </a:solidFill>
          <a:ln>
            <a:noFill/>
          </a:ln>
        </p:spPr>
        <p:txBody>
          <a:bodyPr vert="horz" wrap="square" lIns="91440" tIns="45720" rIns="91440" bIns="45720" numCol="1" anchor="t" anchorCtr="0" compatLnSpc="1">
            <a:prstTxWarp prst="textNoShape">
              <a:avLst/>
            </a:prstTxWarp>
          </a:bodyPr>
          <a:lstStyle/>
          <a:p>
            <a:endParaRPr lang="en-US" dirty="0"/>
          </a:p>
        </p:txBody>
      </p:sp>
      <p:pic>
        <p:nvPicPr>
          <p:cNvPr id="14" name="Picture 13"/>
          <p:cNvPicPr>
            <a:picLocks noChangeAspect="1"/>
          </p:cNvPicPr>
          <p:nvPr userDrawn="1"/>
        </p:nvPicPr>
        <p:blipFill>
          <a:blip r:embed="rId3" cstate="screen">
            <a:extLst>
              <a:ext uri="{28A0092B-C50C-407E-A947-70E740481C1C}">
                <a14:useLocalDpi xmlns:a14="http://schemas.microsoft.com/office/drawing/2010/main"/>
              </a:ext>
            </a:extLst>
          </a:blip>
          <a:stretch>
            <a:fillRect/>
          </a:stretch>
        </p:blipFill>
        <p:spPr>
          <a:xfrm>
            <a:off x="3170740" y="191563"/>
            <a:ext cx="2654222" cy="578031"/>
          </a:xfrm>
          <a:prstGeom prst="rect">
            <a:avLst/>
          </a:prstGeom>
        </p:spPr>
      </p:pic>
    </p:spTree>
    <p:extLst>
      <p:ext uri="{BB962C8B-B14F-4D97-AF65-F5344CB8AC3E}">
        <p14:creationId xmlns:p14="http://schemas.microsoft.com/office/powerpoint/2010/main" val="61823501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0.xml><?xml version="1.0" encoding="utf-8"?>
<p:sldLayout xmlns:a="http://schemas.openxmlformats.org/drawingml/2006/main" xmlns:r="http://schemas.openxmlformats.org/officeDocument/2006/relationships" xmlns:p="http://schemas.openxmlformats.org/presentationml/2006/main" matchingName="Blank" type="blank">
  <p:cSld name="Blank">
    <p:spTree>
      <p:nvGrpSpPr>
        <p:cNvPr id="1" name="Shape 54"/>
        <p:cNvGrpSpPr/>
        <p:nvPr/>
      </p:nvGrpSpPr>
      <p:grpSpPr>
        <a:xfrm>
          <a:off x="0" y="0"/>
          <a:ext cx="0" cy="0"/>
          <a:chOff x="0" y="0"/>
          <a:chExt cx="0" cy="0"/>
        </a:xfrm>
      </p:grpSpPr>
      <p:sp>
        <p:nvSpPr>
          <p:cNvPr id="55" name="Google Shape;55;p8"/>
          <p:cNvSpPr txBox="1">
            <a:spLocks noGrp="1"/>
          </p:cNvSpPr>
          <p:nvPr>
            <p:ph type="dt" idx="10"/>
          </p:nvPr>
        </p:nvSpPr>
        <p:spPr>
          <a:xfrm>
            <a:off x="457200" y="6356350"/>
            <a:ext cx="2133600" cy="365125"/>
          </a:xfrm>
          <a:prstGeom prst="rect">
            <a:avLst/>
          </a:prstGeom>
          <a:noFill/>
          <a:ln>
            <a:noFill/>
          </a:ln>
        </p:spPr>
        <p:txBody>
          <a:bodyPr spcFirstLastPara="1" wrap="square" lIns="91425" tIns="91425" rIns="91425" bIns="91425" anchor="ctr" anchorCtr="0"/>
          <a:lstStyle>
            <a:lvl1pPr marR="0" lvl="0" algn="l" rtl="0">
              <a:spcBef>
                <a:spcPts val="0"/>
              </a:spcBef>
              <a:spcAft>
                <a:spcPts val="0"/>
              </a:spcAft>
              <a:buSzPts val="1400"/>
              <a:buNone/>
              <a:defRPr sz="1200">
                <a:solidFill>
                  <a:srgbClr val="888888"/>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endParaRPr/>
          </a:p>
        </p:txBody>
      </p:sp>
      <p:sp>
        <p:nvSpPr>
          <p:cNvPr id="56" name="Google Shape;56;p8"/>
          <p:cNvSpPr txBox="1">
            <a:spLocks noGrp="1"/>
          </p:cNvSpPr>
          <p:nvPr>
            <p:ph type="ftr" idx="11"/>
          </p:nvPr>
        </p:nvSpPr>
        <p:spPr>
          <a:xfrm>
            <a:off x="3124200" y="6356350"/>
            <a:ext cx="2895600" cy="365125"/>
          </a:xfrm>
          <a:prstGeom prst="rect">
            <a:avLst/>
          </a:prstGeom>
          <a:noFill/>
          <a:ln>
            <a:noFill/>
          </a:ln>
        </p:spPr>
        <p:txBody>
          <a:bodyPr spcFirstLastPara="1" wrap="square" lIns="91425" tIns="91425" rIns="91425" bIns="91425" anchor="ctr" anchorCtr="0"/>
          <a:lstStyle>
            <a:lvl1pPr marR="0" lvl="0" algn="ctr" rtl="0">
              <a:spcBef>
                <a:spcPts val="0"/>
              </a:spcBef>
              <a:spcAft>
                <a:spcPts val="0"/>
              </a:spcAft>
              <a:buSzPts val="1400"/>
              <a:buNone/>
              <a:defRPr sz="1200">
                <a:solidFill>
                  <a:srgbClr val="888888"/>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endParaRPr/>
          </a:p>
        </p:txBody>
      </p:sp>
      <p:sp>
        <p:nvSpPr>
          <p:cNvPr id="57" name="Google Shape;57;p8"/>
          <p:cNvSpPr txBox="1">
            <a:spLocks noGrp="1"/>
          </p:cNvSpPr>
          <p:nvPr>
            <p:ph type="sldNum" idx="12"/>
          </p:nvPr>
        </p:nvSpPr>
        <p:spPr>
          <a:xfrm>
            <a:off x="6553200" y="6356350"/>
            <a:ext cx="2133600" cy="365125"/>
          </a:xfrm>
          <a:prstGeom prst="rect">
            <a:avLst/>
          </a:prstGeom>
          <a:noFill/>
          <a:ln>
            <a:noFill/>
          </a:ln>
        </p:spPr>
        <p:txBody>
          <a:bodyPr spcFirstLastPara="1" wrap="square" lIns="91425" tIns="45700" rIns="91425" bIns="45700" anchor="ctr" anchorCtr="0">
            <a:noAutofit/>
          </a:bodyPr>
          <a:lstStyle>
            <a:lvl1pPr marL="0" marR="0" lvl="0" indent="0" algn="r" rtl="0">
              <a:spcBef>
                <a:spcPts val="0"/>
              </a:spcBef>
              <a:buNone/>
              <a:defRPr sz="1200">
                <a:solidFill>
                  <a:srgbClr val="888888"/>
                </a:solidFill>
                <a:latin typeface="Calibri"/>
                <a:ea typeface="Calibri"/>
                <a:cs typeface="Calibri"/>
                <a:sym typeface="Calibri"/>
              </a:defRPr>
            </a:lvl1pPr>
            <a:lvl2pPr marL="0" marR="0" lvl="1" indent="0" algn="r" rtl="0">
              <a:spcBef>
                <a:spcPts val="0"/>
              </a:spcBef>
              <a:buNone/>
              <a:defRPr sz="1200">
                <a:solidFill>
                  <a:srgbClr val="888888"/>
                </a:solidFill>
                <a:latin typeface="Calibri"/>
                <a:ea typeface="Calibri"/>
                <a:cs typeface="Calibri"/>
                <a:sym typeface="Calibri"/>
              </a:defRPr>
            </a:lvl2pPr>
            <a:lvl3pPr marL="0" marR="0" lvl="2" indent="0" algn="r" rtl="0">
              <a:spcBef>
                <a:spcPts val="0"/>
              </a:spcBef>
              <a:buNone/>
              <a:defRPr sz="1200">
                <a:solidFill>
                  <a:srgbClr val="888888"/>
                </a:solidFill>
                <a:latin typeface="Calibri"/>
                <a:ea typeface="Calibri"/>
                <a:cs typeface="Calibri"/>
                <a:sym typeface="Calibri"/>
              </a:defRPr>
            </a:lvl3pPr>
            <a:lvl4pPr marL="0" marR="0" lvl="3" indent="0" algn="r" rtl="0">
              <a:spcBef>
                <a:spcPts val="0"/>
              </a:spcBef>
              <a:buNone/>
              <a:defRPr sz="1200">
                <a:solidFill>
                  <a:srgbClr val="888888"/>
                </a:solidFill>
                <a:latin typeface="Calibri"/>
                <a:ea typeface="Calibri"/>
                <a:cs typeface="Calibri"/>
                <a:sym typeface="Calibri"/>
              </a:defRPr>
            </a:lvl4pPr>
            <a:lvl5pPr marL="0" marR="0" lvl="4" indent="0" algn="r" rtl="0">
              <a:spcBef>
                <a:spcPts val="0"/>
              </a:spcBef>
              <a:buNone/>
              <a:defRPr sz="1200">
                <a:solidFill>
                  <a:srgbClr val="888888"/>
                </a:solidFill>
                <a:latin typeface="Calibri"/>
                <a:ea typeface="Calibri"/>
                <a:cs typeface="Calibri"/>
                <a:sym typeface="Calibri"/>
              </a:defRPr>
            </a:lvl5pPr>
            <a:lvl6pPr marL="0" marR="0" lvl="5" indent="0" algn="r" rtl="0">
              <a:spcBef>
                <a:spcPts val="0"/>
              </a:spcBef>
              <a:buNone/>
              <a:defRPr sz="1200">
                <a:solidFill>
                  <a:srgbClr val="888888"/>
                </a:solidFill>
                <a:latin typeface="Calibri"/>
                <a:ea typeface="Calibri"/>
                <a:cs typeface="Calibri"/>
                <a:sym typeface="Calibri"/>
              </a:defRPr>
            </a:lvl6pPr>
            <a:lvl7pPr marL="0" marR="0" lvl="6" indent="0" algn="r" rtl="0">
              <a:spcBef>
                <a:spcPts val="0"/>
              </a:spcBef>
              <a:buNone/>
              <a:defRPr sz="1200">
                <a:solidFill>
                  <a:srgbClr val="888888"/>
                </a:solidFill>
                <a:latin typeface="Calibri"/>
                <a:ea typeface="Calibri"/>
                <a:cs typeface="Calibri"/>
                <a:sym typeface="Calibri"/>
              </a:defRPr>
            </a:lvl7pPr>
            <a:lvl8pPr marL="0" marR="0" lvl="7" indent="0" algn="r" rtl="0">
              <a:spcBef>
                <a:spcPts val="0"/>
              </a:spcBef>
              <a:buNone/>
              <a:defRPr sz="1200">
                <a:solidFill>
                  <a:srgbClr val="888888"/>
                </a:solidFill>
                <a:latin typeface="Calibri"/>
                <a:ea typeface="Calibri"/>
                <a:cs typeface="Calibri"/>
                <a:sym typeface="Calibri"/>
              </a:defRPr>
            </a:lvl8pPr>
            <a:lvl9pPr marL="0" marR="0" lvl="8" indent="0" algn="r" rtl="0">
              <a:spcBef>
                <a:spcPts val="0"/>
              </a:spcBef>
              <a:buNone/>
              <a:defRPr sz="1200">
                <a:solidFill>
                  <a:srgbClr val="888888"/>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
              <a:t>‹#›</a:t>
            </a:fld>
            <a:endParaRPr/>
          </a:p>
        </p:txBody>
      </p:sp>
    </p:spTree>
    <p:extLst>
      <p:ext uri="{BB962C8B-B14F-4D97-AF65-F5344CB8AC3E}">
        <p14:creationId xmlns:p14="http://schemas.microsoft.com/office/powerpoint/2010/main" val="1415387180"/>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matchingName="Content with Caption" type="objTx">
  <p:cSld name="Content with Caption">
    <p:spTree>
      <p:nvGrpSpPr>
        <p:cNvPr id="1" name="Shape 58"/>
        <p:cNvGrpSpPr/>
        <p:nvPr/>
      </p:nvGrpSpPr>
      <p:grpSpPr>
        <a:xfrm>
          <a:off x="0" y="0"/>
          <a:ext cx="0" cy="0"/>
          <a:chOff x="0" y="0"/>
          <a:chExt cx="0" cy="0"/>
        </a:xfrm>
      </p:grpSpPr>
      <p:sp>
        <p:nvSpPr>
          <p:cNvPr id="59" name="Google Shape;59;p9"/>
          <p:cNvSpPr txBox="1">
            <a:spLocks noGrp="1"/>
          </p:cNvSpPr>
          <p:nvPr>
            <p:ph type="title"/>
          </p:nvPr>
        </p:nvSpPr>
        <p:spPr>
          <a:xfrm>
            <a:off x="457200" y="273050"/>
            <a:ext cx="3008313" cy="1162050"/>
          </a:xfrm>
          <a:prstGeom prst="rect">
            <a:avLst/>
          </a:prstGeom>
          <a:noFill/>
          <a:ln>
            <a:noFill/>
          </a:ln>
        </p:spPr>
        <p:txBody>
          <a:bodyPr spcFirstLastPara="1" wrap="square" lIns="91425" tIns="91425" rIns="91425" bIns="91425" anchor="b" anchorCtr="0"/>
          <a:lstStyle>
            <a:lvl1pPr marR="0" lvl="0" algn="l" rtl="0">
              <a:spcBef>
                <a:spcPts val="0"/>
              </a:spcBef>
              <a:spcAft>
                <a:spcPts val="0"/>
              </a:spcAft>
              <a:buClr>
                <a:schemeClr val="dk1"/>
              </a:buClr>
              <a:buSzPts val="2000"/>
              <a:buFont typeface="Calibri"/>
              <a:buNone/>
              <a:defRPr sz="2000" b="1" i="0" u="none" strike="noStrike" cap="none">
                <a:solidFill>
                  <a:schemeClr val="dk1"/>
                </a:solidFill>
                <a:latin typeface="Calibri"/>
                <a:ea typeface="Calibri"/>
                <a:cs typeface="Calibri"/>
                <a:sym typeface="Calibri"/>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endParaRPr/>
          </a:p>
        </p:txBody>
      </p:sp>
      <p:sp>
        <p:nvSpPr>
          <p:cNvPr id="60" name="Google Shape;60;p9"/>
          <p:cNvSpPr txBox="1">
            <a:spLocks noGrp="1"/>
          </p:cNvSpPr>
          <p:nvPr>
            <p:ph type="body" idx="1"/>
          </p:nvPr>
        </p:nvSpPr>
        <p:spPr>
          <a:xfrm>
            <a:off x="3575050" y="273050"/>
            <a:ext cx="5111750" cy="5853113"/>
          </a:xfrm>
          <a:prstGeom prst="rect">
            <a:avLst/>
          </a:prstGeom>
          <a:noFill/>
          <a:ln>
            <a:noFill/>
          </a:ln>
        </p:spPr>
        <p:txBody>
          <a:bodyPr spcFirstLastPara="1" wrap="square" lIns="91425" tIns="91425" rIns="91425" bIns="91425" anchor="t" anchorCtr="0"/>
          <a:lstStyle>
            <a:lvl1pPr marL="457200" marR="0" lvl="0" indent="-431800" algn="l" rtl="0">
              <a:spcBef>
                <a:spcPts val="640"/>
              </a:spcBef>
              <a:spcAft>
                <a:spcPts val="0"/>
              </a:spcAft>
              <a:buClr>
                <a:schemeClr val="dk1"/>
              </a:buClr>
              <a:buSzPts val="3200"/>
              <a:buFont typeface="Arial"/>
              <a:buChar char="•"/>
              <a:defRPr sz="3200" b="0" i="0" u="none" strike="noStrike" cap="none">
                <a:solidFill>
                  <a:schemeClr val="dk1"/>
                </a:solidFill>
                <a:latin typeface="Calibri"/>
                <a:ea typeface="Calibri"/>
                <a:cs typeface="Calibri"/>
                <a:sym typeface="Calibri"/>
              </a:defRPr>
            </a:lvl1pPr>
            <a:lvl2pPr marL="914400" marR="0" lvl="1" indent="-406400" algn="l" rtl="0">
              <a:spcBef>
                <a:spcPts val="560"/>
              </a:spcBef>
              <a:spcAft>
                <a:spcPts val="0"/>
              </a:spcAft>
              <a:buClr>
                <a:schemeClr val="dk1"/>
              </a:buClr>
              <a:buSzPts val="2800"/>
              <a:buFont typeface="Arial"/>
              <a:buChar char="–"/>
              <a:defRPr sz="2800" b="0" i="0" u="none" strike="noStrike" cap="none">
                <a:solidFill>
                  <a:schemeClr val="dk1"/>
                </a:solidFill>
                <a:latin typeface="Calibri"/>
                <a:ea typeface="Calibri"/>
                <a:cs typeface="Calibri"/>
                <a:sym typeface="Calibri"/>
              </a:defRPr>
            </a:lvl2pPr>
            <a:lvl3pPr marL="1371600" marR="0" lvl="2" indent="-381000" algn="l" rtl="0">
              <a:spcBef>
                <a:spcPts val="480"/>
              </a:spcBef>
              <a:spcAft>
                <a:spcPts val="0"/>
              </a:spcAft>
              <a:buClr>
                <a:schemeClr val="dk1"/>
              </a:buClr>
              <a:buSzPts val="2400"/>
              <a:buFont typeface="Arial"/>
              <a:buChar char="•"/>
              <a:defRPr sz="2400" b="0" i="0" u="none" strike="noStrike" cap="none">
                <a:solidFill>
                  <a:schemeClr val="dk1"/>
                </a:solidFill>
                <a:latin typeface="Calibri"/>
                <a:ea typeface="Calibri"/>
                <a:cs typeface="Calibri"/>
                <a:sym typeface="Calibri"/>
              </a:defRPr>
            </a:lvl3pPr>
            <a:lvl4pPr marL="1828800" marR="0" lvl="3" indent="-355600" algn="l" rtl="0">
              <a:spcBef>
                <a:spcPts val="400"/>
              </a:spcBef>
              <a:spcAft>
                <a:spcPts val="0"/>
              </a:spcAft>
              <a:buClr>
                <a:schemeClr val="dk1"/>
              </a:buClr>
              <a:buSzPts val="2000"/>
              <a:buFont typeface="Arial"/>
              <a:buChar char="–"/>
              <a:defRPr sz="2000" b="0" i="0" u="none" strike="noStrike" cap="none">
                <a:solidFill>
                  <a:schemeClr val="dk1"/>
                </a:solidFill>
                <a:latin typeface="Calibri"/>
                <a:ea typeface="Calibri"/>
                <a:cs typeface="Calibri"/>
                <a:sym typeface="Calibri"/>
              </a:defRPr>
            </a:lvl4pPr>
            <a:lvl5pPr marL="2286000" marR="0" lvl="4" indent="-355600" algn="l" rtl="0">
              <a:spcBef>
                <a:spcPts val="400"/>
              </a:spcBef>
              <a:spcAft>
                <a:spcPts val="0"/>
              </a:spcAft>
              <a:buClr>
                <a:schemeClr val="dk1"/>
              </a:buClr>
              <a:buSzPts val="2000"/>
              <a:buFont typeface="Arial"/>
              <a:buChar char="»"/>
              <a:defRPr sz="2000" b="0" i="0" u="none" strike="noStrike" cap="none">
                <a:solidFill>
                  <a:schemeClr val="dk1"/>
                </a:solidFill>
                <a:latin typeface="Calibri"/>
                <a:ea typeface="Calibri"/>
                <a:cs typeface="Calibri"/>
                <a:sym typeface="Calibri"/>
              </a:defRPr>
            </a:lvl5pPr>
            <a:lvl6pPr marL="2743200" marR="0" lvl="5" indent="-355600" algn="l" rtl="0">
              <a:spcBef>
                <a:spcPts val="400"/>
              </a:spcBef>
              <a:spcAft>
                <a:spcPts val="0"/>
              </a:spcAft>
              <a:buClr>
                <a:schemeClr val="dk1"/>
              </a:buClr>
              <a:buSzPts val="2000"/>
              <a:buFont typeface="Arial"/>
              <a:buChar char="•"/>
              <a:defRPr sz="2000" b="0" i="0" u="none" strike="noStrike" cap="none">
                <a:solidFill>
                  <a:schemeClr val="dk1"/>
                </a:solidFill>
                <a:latin typeface="Calibri"/>
                <a:ea typeface="Calibri"/>
                <a:cs typeface="Calibri"/>
                <a:sym typeface="Calibri"/>
              </a:defRPr>
            </a:lvl6pPr>
            <a:lvl7pPr marL="3200400" marR="0" lvl="6" indent="-355600" algn="l" rtl="0">
              <a:spcBef>
                <a:spcPts val="400"/>
              </a:spcBef>
              <a:spcAft>
                <a:spcPts val="0"/>
              </a:spcAft>
              <a:buClr>
                <a:schemeClr val="dk1"/>
              </a:buClr>
              <a:buSzPts val="2000"/>
              <a:buFont typeface="Arial"/>
              <a:buChar char="•"/>
              <a:defRPr sz="2000" b="0" i="0" u="none" strike="noStrike" cap="none">
                <a:solidFill>
                  <a:schemeClr val="dk1"/>
                </a:solidFill>
                <a:latin typeface="Calibri"/>
                <a:ea typeface="Calibri"/>
                <a:cs typeface="Calibri"/>
                <a:sym typeface="Calibri"/>
              </a:defRPr>
            </a:lvl7pPr>
            <a:lvl8pPr marL="3657600" marR="0" lvl="7" indent="-355600" algn="l" rtl="0">
              <a:spcBef>
                <a:spcPts val="400"/>
              </a:spcBef>
              <a:spcAft>
                <a:spcPts val="0"/>
              </a:spcAft>
              <a:buClr>
                <a:schemeClr val="dk1"/>
              </a:buClr>
              <a:buSzPts val="2000"/>
              <a:buFont typeface="Arial"/>
              <a:buChar char="•"/>
              <a:defRPr sz="2000" b="0" i="0" u="none" strike="noStrike" cap="none">
                <a:solidFill>
                  <a:schemeClr val="dk1"/>
                </a:solidFill>
                <a:latin typeface="Calibri"/>
                <a:ea typeface="Calibri"/>
                <a:cs typeface="Calibri"/>
                <a:sym typeface="Calibri"/>
              </a:defRPr>
            </a:lvl8pPr>
            <a:lvl9pPr marL="4114800" marR="0" lvl="8" indent="-355600" algn="l" rtl="0">
              <a:spcBef>
                <a:spcPts val="400"/>
              </a:spcBef>
              <a:spcAft>
                <a:spcPts val="0"/>
              </a:spcAft>
              <a:buClr>
                <a:schemeClr val="dk1"/>
              </a:buClr>
              <a:buSzPts val="2000"/>
              <a:buFont typeface="Arial"/>
              <a:buChar char="•"/>
              <a:defRPr sz="2000" b="0" i="0" u="none" strike="noStrike" cap="none">
                <a:solidFill>
                  <a:schemeClr val="dk1"/>
                </a:solidFill>
                <a:latin typeface="Calibri"/>
                <a:ea typeface="Calibri"/>
                <a:cs typeface="Calibri"/>
                <a:sym typeface="Calibri"/>
              </a:defRPr>
            </a:lvl9pPr>
          </a:lstStyle>
          <a:p>
            <a:endParaRPr/>
          </a:p>
        </p:txBody>
      </p:sp>
      <p:sp>
        <p:nvSpPr>
          <p:cNvPr id="61" name="Google Shape;61;p9"/>
          <p:cNvSpPr txBox="1">
            <a:spLocks noGrp="1"/>
          </p:cNvSpPr>
          <p:nvPr>
            <p:ph type="body" idx="2"/>
          </p:nvPr>
        </p:nvSpPr>
        <p:spPr>
          <a:xfrm>
            <a:off x="457200" y="1435100"/>
            <a:ext cx="3008313" cy="4691063"/>
          </a:xfrm>
          <a:prstGeom prst="rect">
            <a:avLst/>
          </a:prstGeom>
          <a:noFill/>
          <a:ln>
            <a:noFill/>
          </a:ln>
        </p:spPr>
        <p:txBody>
          <a:bodyPr spcFirstLastPara="1" wrap="square" lIns="91425" tIns="91425" rIns="91425" bIns="91425" anchor="t" anchorCtr="0"/>
          <a:lstStyle>
            <a:lvl1pPr marL="457200" marR="0" lvl="0" indent="-228600" algn="l" rtl="0">
              <a:spcBef>
                <a:spcPts val="280"/>
              </a:spcBef>
              <a:spcAft>
                <a:spcPts val="0"/>
              </a:spcAft>
              <a:buClr>
                <a:schemeClr val="dk1"/>
              </a:buClr>
              <a:buSzPts val="1400"/>
              <a:buFont typeface="Arial"/>
              <a:buNone/>
              <a:defRPr sz="1400" b="0" i="0" u="none" strike="noStrike" cap="none">
                <a:solidFill>
                  <a:schemeClr val="dk1"/>
                </a:solidFill>
                <a:latin typeface="Calibri"/>
                <a:ea typeface="Calibri"/>
                <a:cs typeface="Calibri"/>
                <a:sym typeface="Calibri"/>
              </a:defRPr>
            </a:lvl1pPr>
            <a:lvl2pPr marL="914400" marR="0" lvl="1" indent="-228600" algn="l" rtl="0">
              <a:spcBef>
                <a:spcPts val="240"/>
              </a:spcBef>
              <a:spcAft>
                <a:spcPts val="0"/>
              </a:spcAft>
              <a:buClr>
                <a:schemeClr val="dk1"/>
              </a:buClr>
              <a:buSzPts val="1200"/>
              <a:buFont typeface="Arial"/>
              <a:buNone/>
              <a:defRPr sz="1200" b="0" i="0" u="none" strike="noStrike" cap="none">
                <a:solidFill>
                  <a:schemeClr val="dk1"/>
                </a:solidFill>
                <a:latin typeface="Calibri"/>
                <a:ea typeface="Calibri"/>
                <a:cs typeface="Calibri"/>
                <a:sym typeface="Calibri"/>
              </a:defRPr>
            </a:lvl2pPr>
            <a:lvl3pPr marL="1371600" marR="0" lvl="2" indent="-228600" algn="l" rtl="0">
              <a:spcBef>
                <a:spcPts val="200"/>
              </a:spcBef>
              <a:spcAft>
                <a:spcPts val="0"/>
              </a:spcAft>
              <a:buClr>
                <a:schemeClr val="dk1"/>
              </a:buClr>
              <a:buSzPts val="1000"/>
              <a:buFont typeface="Arial"/>
              <a:buNone/>
              <a:defRPr sz="1000" b="0" i="0" u="none" strike="noStrike" cap="none">
                <a:solidFill>
                  <a:schemeClr val="dk1"/>
                </a:solidFill>
                <a:latin typeface="Calibri"/>
                <a:ea typeface="Calibri"/>
                <a:cs typeface="Calibri"/>
                <a:sym typeface="Calibri"/>
              </a:defRPr>
            </a:lvl3pPr>
            <a:lvl4pPr marL="1828800" marR="0" lvl="3" indent="-228600" algn="l" rtl="0">
              <a:spcBef>
                <a:spcPts val="180"/>
              </a:spcBef>
              <a:spcAft>
                <a:spcPts val="0"/>
              </a:spcAft>
              <a:buClr>
                <a:schemeClr val="dk1"/>
              </a:buClr>
              <a:buSzPts val="900"/>
              <a:buFont typeface="Arial"/>
              <a:buNone/>
              <a:defRPr sz="900" b="0" i="0" u="none" strike="noStrike" cap="none">
                <a:solidFill>
                  <a:schemeClr val="dk1"/>
                </a:solidFill>
                <a:latin typeface="Calibri"/>
                <a:ea typeface="Calibri"/>
                <a:cs typeface="Calibri"/>
                <a:sym typeface="Calibri"/>
              </a:defRPr>
            </a:lvl4pPr>
            <a:lvl5pPr marL="2286000" marR="0" lvl="4" indent="-228600" algn="l" rtl="0">
              <a:spcBef>
                <a:spcPts val="180"/>
              </a:spcBef>
              <a:spcAft>
                <a:spcPts val="0"/>
              </a:spcAft>
              <a:buClr>
                <a:schemeClr val="dk1"/>
              </a:buClr>
              <a:buSzPts val="900"/>
              <a:buFont typeface="Arial"/>
              <a:buNone/>
              <a:defRPr sz="900" b="0" i="0" u="none" strike="noStrike" cap="none">
                <a:solidFill>
                  <a:schemeClr val="dk1"/>
                </a:solidFill>
                <a:latin typeface="Calibri"/>
                <a:ea typeface="Calibri"/>
                <a:cs typeface="Calibri"/>
                <a:sym typeface="Calibri"/>
              </a:defRPr>
            </a:lvl5pPr>
            <a:lvl6pPr marL="2743200" marR="0" lvl="5" indent="-228600" algn="l" rtl="0">
              <a:spcBef>
                <a:spcPts val="180"/>
              </a:spcBef>
              <a:spcAft>
                <a:spcPts val="0"/>
              </a:spcAft>
              <a:buClr>
                <a:schemeClr val="dk1"/>
              </a:buClr>
              <a:buSzPts val="900"/>
              <a:buFont typeface="Arial"/>
              <a:buNone/>
              <a:defRPr sz="900" b="0" i="0" u="none" strike="noStrike" cap="none">
                <a:solidFill>
                  <a:schemeClr val="dk1"/>
                </a:solidFill>
                <a:latin typeface="Calibri"/>
                <a:ea typeface="Calibri"/>
                <a:cs typeface="Calibri"/>
                <a:sym typeface="Calibri"/>
              </a:defRPr>
            </a:lvl6pPr>
            <a:lvl7pPr marL="3200400" marR="0" lvl="6" indent="-228600" algn="l" rtl="0">
              <a:spcBef>
                <a:spcPts val="180"/>
              </a:spcBef>
              <a:spcAft>
                <a:spcPts val="0"/>
              </a:spcAft>
              <a:buClr>
                <a:schemeClr val="dk1"/>
              </a:buClr>
              <a:buSzPts val="900"/>
              <a:buFont typeface="Arial"/>
              <a:buNone/>
              <a:defRPr sz="900" b="0" i="0" u="none" strike="noStrike" cap="none">
                <a:solidFill>
                  <a:schemeClr val="dk1"/>
                </a:solidFill>
                <a:latin typeface="Calibri"/>
                <a:ea typeface="Calibri"/>
                <a:cs typeface="Calibri"/>
                <a:sym typeface="Calibri"/>
              </a:defRPr>
            </a:lvl7pPr>
            <a:lvl8pPr marL="3657600" marR="0" lvl="7" indent="-228600" algn="l" rtl="0">
              <a:spcBef>
                <a:spcPts val="180"/>
              </a:spcBef>
              <a:spcAft>
                <a:spcPts val="0"/>
              </a:spcAft>
              <a:buClr>
                <a:schemeClr val="dk1"/>
              </a:buClr>
              <a:buSzPts val="900"/>
              <a:buFont typeface="Arial"/>
              <a:buNone/>
              <a:defRPr sz="900" b="0" i="0" u="none" strike="noStrike" cap="none">
                <a:solidFill>
                  <a:schemeClr val="dk1"/>
                </a:solidFill>
                <a:latin typeface="Calibri"/>
                <a:ea typeface="Calibri"/>
                <a:cs typeface="Calibri"/>
                <a:sym typeface="Calibri"/>
              </a:defRPr>
            </a:lvl8pPr>
            <a:lvl9pPr marL="4114800" marR="0" lvl="8" indent="-228600" algn="l" rtl="0">
              <a:spcBef>
                <a:spcPts val="180"/>
              </a:spcBef>
              <a:spcAft>
                <a:spcPts val="0"/>
              </a:spcAft>
              <a:buClr>
                <a:schemeClr val="dk1"/>
              </a:buClr>
              <a:buSzPts val="900"/>
              <a:buFont typeface="Arial"/>
              <a:buNone/>
              <a:defRPr sz="900" b="0" i="0" u="none" strike="noStrike" cap="none">
                <a:solidFill>
                  <a:schemeClr val="dk1"/>
                </a:solidFill>
                <a:latin typeface="Calibri"/>
                <a:ea typeface="Calibri"/>
                <a:cs typeface="Calibri"/>
                <a:sym typeface="Calibri"/>
              </a:defRPr>
            </a:lvl9pPr>
          </a:lstStyle>
          <a:p>
            <a:endParaRPr/>
          </a:p>
        </p:txBody>
      </p:sp>
      <p:sp>
        <p:nvSpPr>
          <p:cNvPr id="62" name="Google Shape;62;p9"/>
          <p:cNvSpPr txBox="1">
            <a:spLocks noGrp="1"/>
          </p:cNvSpPr>
          <p:nvPr>
            <p:ph type="dt" idx="10"/>
          </p:nvPr>
        </p:nvSpPr>
        <p:spPr>
          <a:xfrm>
            <a:off x="457200" y="6356350"/>
            <a:ext cx="2133600" cy="365125"/>
          </a:xfrm>
          <a:prstGeom prst="rect">
            <a:avLst/>
          </a:prstGeom>
          <a:noFill/>
          <a:ln>
            <a:noFill/>
          </a:ln>
        </p:spPr>
        <p:txBody>
          <a:bodyPr spcFirstLastPara="1" wrap="square" lIns="91425" tIns="91425" rIns="91425" bIns="91425" anchor="ctr" anchorCtr="0"/>
          <a:lstStyle>
            <a:lvl1pPr marR="0" lvl="0" algn="l" rtl="0">
              <a:spcBef>
                <a:spcPts val="0"/>
              </a:spcBef>
              <a:spcAft>
                <a:spcPts val="0"/>
              </a:spcAft>
              <a:buSzPts val="1400"/>
              <a:buNone/>
              <a:defRPr sz="1200">
                <a:solidFill>
                  <a:srgbClr val="888888"/>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endParaRPr/>
          </a:p>
        </p:txBody>
      </p:sp>
      <p:sp>
        <p:nvSpPr>
          <p:cNvPr id="63" name="Google Shape;63;p9"/>
          <p:cNvSpPr txBox="1">
            <a:spLocks noGrp="1"/>
          </p:cNvSpPr>
          <p:nvPr>
            <p:ph type="ftr" idx="11"/>
          </p:nvPr>
        </p:nvSpPr>
        <p:spPr>
          <a:xfrm>
            <a:off x="3124200" y="6356350"/>
            <a:ext cx="2895600" cy="365125"/>
          </a:xfrm>
          <a:prstGeom prst="rect">
            <a:avLst/>
          </a:prstGeom>
          <a:noFill/>
          <a:ln>
            <a:noFill/>
          </a:ln>
        </p:spPr>
        <p:txBody>
          <a:bodyPr spcFirstLastPara="1" wrap="square" lIns="91425" tIns="91425" rIns="91425" bIns="91425" anchor="ctr" anchorCtr="0"/>
          <a:lstStyle>
            <a:lvl1pPr marR="0" lvl="0" algn="ctr" rtl="0">
              <a:spcBef>
                <a:spcPts val="0"/>
              </a:spcBef>
              <a:spcAft>
                <a:spcPts val="0"/>
              </a:spcAft>
              <a:buSzPts val="1400"/>
              <a:buNone/>
              <a:defRPr sz="1200">
                <a:solidFill>
                  <a:srgbClr val="888888"/>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endParaRPr/>
          </a:p>
        </p:txBody>
      </p:sp>
      <p:sp>
        <p:nvSpPr>
          <p:cNvPr id="64" name="Google Shape;64;p9"/>
          <p:cNvSpPr txBox="1">
            <a:spLocks noGrp="1"/>
          </p:cNvSpPr>
          <p:nvPr>
            <p:ph type="sldNum" idx="12"/>
          </p:nvPr>
        </p:nvSpPr>
        <p:spPr>
          <a:xfrm>
            <a:off x="6553200" y="6356350"/>
            <a:ext cx="2133600" cy="365125"/>
          </a:xfrm>
          <a:prstGeom prst="rect">
            <a:avLst/>
          </a:prstGeom>
          <a:noFill/>
          <a:ln>
            <a:noFill/>
          </a:ln>
        </p:spPr>
        <p:txBody>
          <a:bodyPr spcFirstLastPara="1" wrap="square" lIns="91425" tIns="45700" rIns="91425" bIns="45700" anchor="ctr" anchorCtr="0">
            <a:noAutofit/>
          </a:bodyPr>
          <a:lstStyle>
            <a:lvl1pPr marL="0" marR="0" lvl="0" indent="0" algn="r" rtl="0">
              <a:spcBef>
                <a:spcPts val="0"/>
              </a:spcBef>
              <a:buNone/>
              <a:defRPr sz="1200">
                <a:solidFill>
                  <a:srgbClr val="888888"/>
                </a:solidFill>
                <a:latin typeface="Calibri"/>
                <a:ea typeface="Calibri"/>
                <a:cs typeface="Calibri"/>
                <a:sym typeface="Calibri"/>
              </a:defRPr>
            </a:lvl1pPr>
            <a:lvl2pPr marL="0" marR="0" lvl="1" indent="0" algn="r" rtl="0">
              <a:spcBef>
                <a:spcPts val="0"/>
              </a:spcBef>
              <a:buNone/>
              <a:defRPr sz="1200">
                <a:solidFill>
                  <a:srgbClr val="888888"/>
                </a:solidFill>
                <a:latin typeface="Calibri"/>
                <a:ea typeface="Calibri"/>
                <a:cs typeface="Calibri"/>
                <a:sym typeface="Calibri"/>
              </a:defRPr>
            </a:lvl2pPr>
            <a:lvl3pPr marL="0" marR="0" lvl="2" indent="0" algn="r" rtl="0">
              <a:spcBef>
                <a:spcPts val="0"/>
              </a:spcBef>
              <a:buNone/>
              <a:defRPr sz="1200">
                <a:solidFill>
                  <a:srgbClr val="888888"/>
                </a:solidFill>
                <a:latin typeface="Calibri"/>
                <a:ea typeface="Calibri"/>
                <a:cs typeface="Calibri"/>
                <a:sym typeface="Calibri"/>
              </a:defRPr>
            </a:lvl3pPr>
            <a:lvl4pPr marL="0" marR="0" lvl="3" indent="0" algn="r" rtl="0">
              <a:spcBef>
                <a:spcPts val="0"/>
              </a:spcBef>
              <a:buNone/>
              <a:defRPr sz="1200">
                <a:solidFill>
                  <a:srgbClr val="888888"/>
                </a:solidFill>
                <a:latin typeface="Calibri"/>
                <a:ea typeface="Calibri"/>
                <a:cs typeface="Calibri"/>
                <a:sym typeface="Calibri"/>
              </a:defRPr>
            </a:lvl4pPr>
            <a:lvl5pPr marL="0" marR="0" lvl="4" indent="0" algn="r" rtl="0">
              <a:spcBef>
                <a:spcPts val="0"/>
              </a:spcBef>
              <a:buNone/>
              <a:defRPr sz="1200">
                <a:solidFill>
                  <a:srgbClr val="888888"/>
                </a:solidFill>
                <a:latin typeface="Calibri"/>
                <a:ea typeface="Calibri"/>
                <a:cs typeface="Calibri"/>
                <a:sym typeface="Calibri"/>
              </a:defRPr>
            </a:lvl5pPr>
            <a:lvl6pPr marL="0" marR="0" lvl="5" indent="0" algn="r" rtl="0">
              <a:spcBef>
                <a:spcPts val="0"/>
              </a:spcBef>
              <a:buNone/>
              <a:defRPr sz="1200">
                <a:solidFill>
                  <a:srgbClr val="888888"/>
                </a:solidFill>
                <a:latin typeface="Calibri"/>
                <a:ea typeface="Calibri"/>
                <a:cs typeface="Calibri"/>
                <a:sym typeface="Calibri"/>
              </a:defRPr>
            </a:lvl6pPr>
            <a:lvl7pPr marL="0" marR="0" lvl="6" indent="0" algn="r" rtl="0">
              <a:spcBef>
                <a:spcPts val="0"/>
              </a:spcBef>
              <a:buNone/>
              <a:defRPr sz="1200">
                <a:solidFill>
                  <a:srgbClr val="888888"/>
                </a:solidFill>
                <a:latin typeface="Calibri"/>
                <a:ea typeface="Calibri"/>
                <a:cs typeface="Calibri"/>
                <a:sym typeface="Calibri"/>
              </a:defRPr>
            </a:lvl7pPr>
            <a:lvl8pPr marL="0" marR="0" lvl="7" indent="0" algn="r" rtl="0">
              <a:spcBef>
                <a:spcPts val="0"/>
              </a:spcBef>
              <a:buNone/>
              <a:defRPr sz="1200">
                <a:solidFill>
                  <a:srgbClr val="888888"/>
                </a:solidFill>
                <a:latin typeface="Calibri"/>
                <a:ea typeface="Calibri"/>
                <a:cs typeface="Calibri"/>
                <a:sym typeface="Calibri"/>
              </a:defRPr>
            </a:lvl8pPr>
            <a:lvl9pPr marL="0" marR="0" lvl="8" indent="0" algn="r" rtl="0">
              <a:spcBef>
                <a:spcPts val="0"/>
              </a:spcBef>
              <a:buNone/>
              <a:defRPr sz="1200">
                <a:solidFill>
                  <a:srgbClr val="888888"/>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
              <a:t>‹#›</a:t>
            </a:fld>
            <a:endParaRPr/>
          </a:p>
        </p:txBody>
      </p:sp>
    </p:spTree>
    <p:extLst>
      <p:ext uri="{BB962C8B-B14F-4D97-AF65-F5344CB8AC3E}">
        <p14:creationId xmlns:p14="http://schemas.microsoft.com/office/powerpoint/2010/main" val="58002268"/>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matchingName="Picture with Caption" type="picTx">
  <p:cSld name="Picture with Caption">
    <p:spTree>
      <p:nvGrpSpPr>
        <p:cNvPr id="1" name="Shape 65"/>
        <p:cNvGrpSpPr/>
        <p:nvPr/>
      </p:nvGrpSpPr>
      <p:grpSpPr>
        <a:xfrm>
          <a:off x="0" y="0"/>
          <a:ext cx="0" cy="0"/>
          <a:chOff x="0" y="0"/>
          <a:chExt cx="0" cy="0"/>
        </a:xfrm>
      </p:grpSpPr>
      <p:sp>
        <p:nvSpPr>
          <p:cNvPr id="66" name="Google Shape;66;p10"/>
          <p:cNvSpPr txBox="1">
            <a:spLocks noGrp="1"/>
          </p:cNvSpPr>
          <p:nvPr>
            <p:ph type="title"/>
          </p:nvPr>
        </p:nvSpPr>
        <p:spPr>
          <a:xfrm>
            <a:off x="1792288" y="4800600"/>
            <a:ext cx="5486400" cy="566738"/>
          </a:xfrm>
          <a:prstGeom prst="rect">
            <a:avLst/>
          </a:prstGeom>
          <a:noFill/>
          <a:ln>
            <a:noFill/>
          </a:ln>
        </p:spPr>
        <p:txBody>
          <a:bodyPr spcFirstLastPara="1" wrap="square" lIns="91425" tIns="91425" rIns="91425" bIns="91425" anchor="b" anchorCtr="0"/>
          <a:lstStyle>
            <a:lvl1pPr marR="0" lvl="0" algn="l" rtl="0">
              <a:spcBef>
                <a:spcPts val="0"/>
              </a:spcBef>
              <a:spcAft>
                <a:spcPts val="0"/>
              </a:spcAft>
              <a:buClr>
                <a:schemeClr val="dk1"/>
              </a:buClr>
              <a:buSzPts val="2000"/>
              <a:buFont typeface="Calibri"/>
              <a:buNone/>
              <a:defRPr sz="2000" b="1" i="0" u="none" strike="noStrike" cap="none">
                <a:solidFill>
                  <a:schemeClr val="dk1"/>
                </a:solidFill>
                <a:latin typeface="Calibri"/>
                <a:ea typeface="Calibri"/>
                <a:cs typeface="Calibri"/>
                <a:sym typeface="Calibri"/>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endParaRPr/>
          </a:p>
        </p:txBody>
      </p:sp>
      <p:sp>
        <p:nvSpPr>
          <p:cNvPr id="67" name="Google Shape;67;p10"/>
          <p:cNvSpPr>
            <a:spLocks noGrp="1"/>
          </p:cNvSpPr>
          <p:nvPr>
            <p:ph type="pic" idx="2"/>
          </p:nvPr>
        </p:nvSpPr>
        <p:spPr>
          <a:xfrm>
            <a:off x="1792288" y="612775"/>
            <a:ext cx="5486400" cy="4114800"/>
          </a:xfrm>
          <a:prstGeom prst="rect">
            <a:avLst/>
          </a:prstGeom>
          <a:noFill/>
          <a:ln>
            <a:noFill/>
          </a:ln>
        </p:spPr>
        <p:txBody>
          <a:bodyPr spcFirstLastPara="1" wrap="square" lIns="91425" tIns="91425" rIns="91425" bIns="91425" anchor="t" anchorCtr="0"/>
          <a:lstStyle>
            <a:lvl1pPr marR="0" lvl="0" algn="l" rtl="0">
              <a:spcBef>
                <a:spcPts val="640"/>
              </a:spcBef>
              <a:spcAft>
                <a:spcPts val="0"/>
              </a:spcAft>
              <a:buClr>
                <a:schemeClr val="dk1"/>
              </a:buClr>
              <a:buSzPts val="3200"/>
              <a:buFont typeface="Arial"/>
              <a:buNone/>
              <a:defRPr sz="3200" b="0" i="0" u="none" strike="noStrike" cap="none">
                <a:solidFill>
                  <a:schemeClr val="dk1"/>
                </a:solidFill>
                <a:latin typeface="Calibri"/>
                <a:ea typeface="Calibri"/>
                <a:cs typeface="Calibri"/>
                <a:sym typeface="Calibri"/>
              </a:defRPr>
            </a:lvl1pPr>
            <a:lvl2pPr marR="0" lvl="1" algn="l" rtl="0">
              <a:spcBef>
                <a:spcPts val="560"/>
              </a:spcBef>
              <a:spcAft>
                <a:spcPts val="0"/>
              </a:spcAft>
              <a:buClr>
                <a:schemeClr val="dk1"/>
              </a:buClr>
              <a:buSzPts val="2800"/>
              <a:buFont typeface="Arial"/>
              <a:buNone/>
              <a:defRPr sz="2800" b="0" i="0" u="none" strike="noStrike" cap="none">
                <a:solidFill>
                  <a:schemeClr val="dk1"/>
                </a:solidFill>
                <a:latin typeface="Calibri"/>
                <a:ea typeface="Calibri"/>
                <a:cs typeface="Calibri"/>
                <a:sym typeface="Calibri"/>
              </a:defRPr>
            </a:lvl2pPr>
            <a:lvl3pPr marR="0" lvl="2" algn="l" rtl="0">
              <a:spcBef>
                <a:spcPts val="480"/>
              </a:spcBef>
              <a:spcAft>
                <a:spcPts val="0"/>
              </a:spcAft>
              <a:buClr>
                <a:schemeClr val="dk1"/>
              </a:buClr>
              <a:buSzPts val="2400"/>
              <a:buFont typeface="Arial"/>
              <a:buNone/>
              <a:defRPr sz="2400" b="0" i="0" u="none" strike="noStrike" cap="none">
                <a:solidFill>
                  <a:schemeClr val="dk1"/>
                </a:solidFill>
                <a:latin typeface="Calibri"/>
                <a:ea typeface="Calibri"/>
                <a:cs typeface="Calibri"/>
                <a:sym typeface="Calibri"/>
              </a:defRPr>
            </a:lvl3pPr>
            <a:lvl4pPr marR="0" lvl="3" algn="l" rtl="0">
              <a:spcBef>
                <a:spcPts val="400"/>
              </a:spcBef>
              <a:spcAft>
                <a:spcPts val="0"/>
              </a:spcAft>
              <a:buClr>
                <a:schemeClr val="dk1"/>
              </a:buClr>
              <a:buSzPts val="2000"/>
              <a:buFont typeface="Arial"/>
              <a:buNone/>
              <a:defRPr sz="2000" b="0" i="0" u="none" strike="noStrike" cap="none">
                <a:solidFill>
                  <a:schemeClr val="dk1"/>
                </a:solidFill>
                <a:latin typeface="Calibri"/>
                <a:ea typeface="Calibri"/>
                <a:cs typeface="Calibri"/>
                <a:sym typeface="Calibri"/>
              </a:defRPr>
            </a:lvl4pPr>
            <a:lvl5pPr marR="0" lvl="4" algn="l" rtl="0">
              <a:spcBef>
                <a:spcPts val="400"/>
              </a:spcBef>
              <a:spcAft>
                <a:spcPts val="0"/>
              </a:spcAft>
              <a:buClr>
                <a:schemeClr val="dk1"/>
              </a:buClr>
              <a:buSzPts val="2000"/>
              <a:buFont typeface="Arial"/>
              <a:buNone/>
              <a:defRPr sz="2000" b="0" i="0" u="none" strike="noStrike" cap="none">
                <a:solidFill>
                  <a:schemeClr val="dk1"/>
                </a:solidFill>
                <a:latin typeface="Calibri"/>
                <a:ea typeface="Calibri"/>
                <a:cs typeface="Calibri"/>
                <a:sym typeface="Calibri"/>
              </a:defRPr>
            </a:lvl5pPr>
            <a:lvl6pPr marR="0" lvl="5" algn="l" rtl="0">
              <a:spcBef>
                <a:spcPts val="400"/>
              </a:spcBef>
              <a:spcAft>
                <a:spcPts val="0"/>
              </a:spcAft>
              <a:buClr>
                <a:schemeClr val="dk1"/>
              </a:buClr>
              <a:buSzPts val="2000"/>
              <a:buFont typeface="Arial"/>
              <a:buNone/>
              <a:defRPr sz="2000" b="0" i="0" u="none" strike="noStrike" cap="none">
                <a:solidFill>
                  <a:schemeClr val="dk1"/>
                </a:solidFill>
                <a:latin typeface="Calibri"/>
                <a:ea typeface="Calibri"/>
                <a:cs typeface="Calibri"/>
                <a:sym typeface="Calibri"/>
              </a:defRPr>
            </a:lvl6pPr>
            <a:lvl7pPr marR="0" lvl="6" algn="l" rtl="0">
              <a:spcBef>
                <a:spcPts val="400"/>
              </a:spcBef>
              <a:spcAft>
                <a:spcPts val="0"/>
              </a:spcAft>
              <a:buClr>
                <a:schemeClr val="dk1"/>
              </a:buClr>
              <a:buSzPts val="2000"/>
              <a:buFont typeface="Arial"/>
              <a:buNone/>
              <a:defRPr sz="2000" b="0" i="0" u="none" strike="noStrike" cap="none">
                <a:solidFill>
                  <a:schemeClr val="dk1"/>
                </a:solidFill>
                <a:latin typeface="Calibri"/>
                <a:ea typeface="Calibri"/>
                <a:cs typeface="Calibri"/>
                <a:sym typeface="Calibri"/>
              </a:defRPr>
            </a:lvl7pPr>
            <a:lvl8pPr marR="0" lvl="7" algn="l" rtl="0">
              <a:spcBef>
                <a:spcPts val="400"/>
              </a:spcBef>
              <a:spcAft>
                <a:spcPts val="0"/>
              </a:spcAft>
              <a:buClr>
                <a:schemeClr val="dk1"/>
              </a:buClr>
              <a:buSzPts val="2000"/>
              <a:buFont typeface="Arial"/>
              <a:buNone/>
              <a:defRPr sz="2000" b="0" i="0" u="none" strike="noStrike" cap="none">
                <a:solidFill>
                  <a:schemeClr val="dk1"/>
                </a:solidFill>
                <a:latin typeface="Calibri"/>
                <a:ea typeface="Calibri"/>
                <a:cs typeface="Calibri"/>
                <a:sym typeface="Calibri"/>
              </a:defRPr>
            </a:lvl8pPr>
            <a:lvl9pPr marR="0" lvl="8" algn="l" rtl="0">
              <a:spcBef>
                <a:spcPts val="400"/>
              </a:spcBef>
              <a:spcAft>
                <a:spcPts val="0"/>
              </a:spcAft>
              <a:buClr>
                <a:schemeClr val="dk1"/>
              </a:buClr>
              <a:buSzPts val="2000"/>
              <a:buFont typeface="Arial"/>
              <a:buNone/>
              <a:defRPr sz="2000" b="0" i="0" u="none" strike="noStrike" cap="none">
                <a:solidFill>
                  <a:schemeClr val="dk1"/>
                </a:solidFill>
                <a:latin typeface="Calibri"/>
                <a:ea typeface="Calibri"/>
                <a:cs typeface="Calibri"/>
                <a:sym typeface="Calibri"/>
              </a:defRPr>
            </a:lvl9pPr>
          </a:lstStyle>
          <a:p>
            <a:endParaRPr/>
          </a:p>
        </p:txBody>
      </p:sp>
      <p:sp>
        <p:nvSpPr>
          <p:cNvPr id="68" name="Google Shape;68;p10"/>
          <p:cNvSpPr txBox="1">
            <a:spLocks noGrp="1"/>
          </p:cNvSpPr>
          <p:nvPr>
            <p:ph type="body" idx="1"/>
          </p:nvPr>
        </p:nvSpPr>
        <p:spPr>
          <a:xfrm>
            <a:off x="1792288" y="5367338"/>
            <a:ext cx="5486400" cy="804862"/>
          </a:xfrm>
          <a:prstGeom prst="rect">
            <a:avLst/>
          </a:prstGeom>
          <a:noFill/>
          <a:ln>
            <a:noFill/>
          </a:ln>
        </p:spPr>
        <p:txBody>
          <a:bodyPr spcFirstLastPara="1" wrap="square" lIns="91425" tIns="91425" rIns="91425" bIns="91425" anchor="t" anchorCtr="0"/>
          <a:lstStyle>
            <a:lvl1pPr marL="457200" marR="0" lvl="0" indent="-228600" algn="l" rtl="0">
              <a:spcBef>
                <a:spcPts val="280"/>
              </a:spcBef>
              <a:spcAft>
                <a:spcPts val="0"/>
              </a:spcAft>
              <a:buClr>
                <a:schemeClr val="dk1"/>
              </a:buClr>
              <a:buSzPts val="1400"/>
              <a:buFont typeface="Arial"/>
              <a:buNone/>
              <a:defRPr sz="1400" b="0" i="0" u="none" strike="noStrike" cap="none">
                <a:solidFill>
                  <a:schemeClr val="dk1"/>
                </a:solidFill>
                <a:latin typeface="Calibri"/>
                <a:ea typeface="Calibri"/>
                <a:cs typeface="Calibri"/>
                <a:sym typeface="Calibri"/>
              </a:defRPr>
            </a:lvl1pPr>
            <a:lvl2pPr marL="914400" marR="0" lvl="1" indent="-228600" algn="l" rtl="0">
              <a:spcBef>
                <a:spcPts val="240"/>
              </a:spcBef>
              <a:spcAft>
                <a:spcPts val="0"/>
              </a:spcAft>
              <a:buClr>
                <a:schemeClr val="dk1"/>
              </a:buClr>
              <a:buSzPts val="1200"/>
              <a:buFont typeface="Arial"/>
              <a:buNone/>
              <a:defRPr sz="1200" b="0" i="0" u="none" strike="noStrike" cap="none">
                <a:solidFill>
                  <a:schemeClr val="dk1"/>
                </a:solidFill>
                <a:latin typeface="Calibri"/>
                <a:ea typeface="Calibri"/>
                <a:cs typeface="Calibri"/>
                <a:sym typeface="Calibri"/>
              </a:defRPr>
            </a:lvl2pPr>
            <a:lvl3pPr marL="1371600" marR="0" lvl="2" indent="-228600" algn="l" rtl="0">
              <a:spcBef>
                <a:spcPts val="200"/>
              </a:spcBef>
              <a:spcAft>
                <a:spcPts val="0"/>
              </a:spcAft>
              <a:buClr>
                <a:schemeClr val="dk1"/>
              </a:buClr>
              <a:buSzPts val="1000"/>
              <a:buFont typeface="Arial"/>
              <a:buNone/>
              <a:defRPr sz="1000" b="0" i="0" u="none" strike="noStrike" cap="none">
                <a:solidFill>
                  <a:schemeClr val="dk1"/>
                </a:solidFill>
                <a:latin typeface="Calibri"/>
                <a:ea typeface="Calibri"/>
                <a:cs typeface="Calibri"/>
                <a:sym typeface="Calibri"/>
              </a:defRPr>
            </a:lvl3pPr>
            <a:lvl4pPr marL="1828800" marR="0" lvl="3" indent="-228600" algn="l" rtl="0">
              <a:spcBef>
                <a:spcPts val="180"/>
              </a:spcBef>
              <a:spcAft>
                <a:spcPts val="0"/>
              </a:spcAft>
              <a:buClr>
                <a:schemeClr val="dk1"/>
              </a:buClr>
              <a:buSzPts val="900"/>
              <a:buFont typeface="Arial"/>
              <a:buNone/>
              <a:defRPr sz="900" b="0" i="0" u="none" strike="noStrike" cap="none">
                <a:solidFill>
                  <a:schemeClr val="dk1"/>
                </a:solidFill>
                <a:latin typeface="Calibri"/>
                <a:ea typeface="Calibri"/>
                <a:cs typeface="Calibri"/>
                <a:sym typeface="Calibri"/>
              </a:defRPr>
            </a:lvl4pPr>
            <a:lvl5pPr marL="2286000" marR="0" lvl="4" indent="-228600" algn="l" rtl="0">
              <a:spcBef>
                <a:spcPts val="180"/>
              </a:spcBef>
              <a:spcAft>
                <a:spcPts val="0"/>
              </a:spcAft>
              <a:buClr>
                <a:schemeClr val="dk1"/>
              </a:buClr>
              <a:buSzPts val="900"/>
              <a:buFont typeface="Arial"/>
              <a:buNone/>
              <a:defRPr sz="900" b="0" i="0" u="none" strike="noStrike" cap="none">
                <a:solidFill>
                  <a:schemeClr val="dk1"/>
                </a:solidFill>
                <a:latin typeface="Calibri"/>
                <a:ea typeface="Calibri"/>
                <a:cs typeface="Calibri"/>
                <a:sym typeface="Calibri"/>
              </a:defRPr>
            </a:lvl5pPr>
            <a:lvl6pPr marL="2743200" marR="0" lvl="5" indent="-228600" algn="l" rtl="0">
              <a:spcBef>
                <a:spcPts val="180"/>
              </a:spcBef>
              <a:spcAft>
                <a:spcPts val="0"/>
              </a:spcAft>
              <a:buClr>
                <a:schemeClr val="dk1"/>
              </a:buClr>
              <a:buSzPts val="900"/>
              <a:buFont typeface="Arial"/>
              <a:buNone/>
              <a:defRPr sz="900" b="0" i="0" u="none" strike="noStrike" cap="none">
                <a:solidFill>
                  <a:schemeClr val="dk1"/>
                </a:solidFill>
                <a:latin typeface="Calibri"/>
                <a:ea typeface="Calibri"/>
                <a:cs typeface="Calibri"/>
                <a:sym typeface="Calibri"/>
              </a:defRPr>
            </a:lvl6pPr>
            <a:lvl7pPr marL="3200400" marR="0" lvl="6" indent="-228600" algn="l" rtl="0">
              <a:spcBef>
                <a:spcPts val="180"/>
              </a:spcBef>
              <a:spcAft>
                <a:spcPts val="0"/>
              </a:spcAft>
              <a:buClr>
                <a:schemeClr val="dk1"/>
              </a:buClr>
              <a:buSzPts val="900"/>
              <a:buFont typeface="Arial"/>
              <a:buNone/>
              <a:defRPr sz="900" b="0" i="0" u="none" strike="noStrike" cap="none">
                <a:solidFill>
                  <a:schemeClr val="dk1"/>
                </a:solidFill>
                <a:latin typeface="Calibri"/>
                <a:ea typeface="Calibri"/>
                <a:cs typeface="Calibri"/>
                <a:sym typeface="Calibri"/>
              </a:defRPr>
            </a:lvl7pPr>
            <a:lvl8pPr marL="3657600" marR="0" lvl="7" indent="-228600" algn="l" rtl="0">
              <a:spcBef>
                <a:spcPts val="180"/>
              </a:spcBef>
              <a:spcAft>
                <a:spcPts val="0"/>
              </a:spcAft>
              <a:buClr>
                <a:schemeClr val="dk1"/>
              </a:buClr>
              <a:buSzPts val="900"/>
              <a:buFont typeface="Arial"/>
              <a:buNone/>
              <a:defRPr sz="900" b="0" i="0" u="none" strike="noStrike" cap="none">
                <a:solidFill>
                  <a:schemeClr val="dk1"/>
                </a:solidFill>
                <a:latin typeface="Calibri"/>
                <a:ea typeface="Calibri"/>
                <a:cs typeface="Calibri"/>
                <a:sym typeface="Calibri"/>
              </a:defRPr>
            </a:lvl8pPr>
            <a:lvl9pPr marL="4114800" marR="0" lvl="8" indent="-228600" algn="l" rtl="0">
              <a:spcBef>
                <a:spcPts val="180"/>
              </a:spcBef>
              <a:spcAft>
                <a:spcPts val="0"/>
              </a:spcAft>
              <a:buClr>
                <a:schemeClr val="dk1"/>
              </a:buClr>
              <a:buSzPts val="900"/>
              <a:buFont typeface="Arial"/>
              <a:buNone/>
              <a:defRPr sz="900" b="0" i="0" u="none" strike="noStrike" cap="none">
                <a:solidFill>
                  <a:schemeClr val="dk1"/>
                </a:solidFill>
                <a:latin typeface="Calibri"/>
                <a:ea typeface="Calibri"/>
                <a:cs typeface="Calibri"/>
                <a:sym typeface="Calibri"/>
              </a:defRPr>
            </a:lvl9pPr>
          </a:lstStyle>
          <a:p>
            <a:endParaRPr/>
          </a:p>
        </p:txBody>
      </p:sp>
      <p:sp>
        <p:nvSpPr>
          <p:cNvPr id="69" name="Google Shape;69;p10"/>
          <p:cNvSpPr txBox="1">
            <a:spLocks noGrp="1"/>
          </p:cNvSpPr>
          <p:nvPr>
            <p:ph type="dt" idx="10"/>
          </p:nvPr>
        </p:nvSpPr>
        <p:spPr>
          <a:xfrm>
            <a:off x="457200" y="6356350"/>
            <a:ext cx="2133600" cy="365125"/>
          </a:xfrm>
          <a:prstGeom prst="rect">
            <a:avLst/>
          </a:prstGeom>
          <a:noFill/>
          <a:ln>
            <a:noFill/>
          </a:ln>
        </p:spPr>
        <p:txBody>
          <a:bodyPr spcFirstLastPara="1" wrap="square" lIns="91425" tIns="91425" rIns="91425" bIns="91425" anchor="ctr" anchorCtr="0"/>
          <a:lstStyle>
            <a:lvl1pPr marR="0" lvl="0" algn="l" rtl="0">
              <a:spcBef>
                <a:spcPts val="0"/>
              </a:spcBef>
              <a:spcAft>
                <a:spcPts val="0"/>
              </a:spcAft>
              <a:buSzPts val="1400"/>
              <a:buNone/>
              <a:defRPr sz="1200">
                <a:solidFill>
                  <a:srgbClr val="888888"/>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endParaRPr/>
          </a:p>
        </p:txBody>
      </p:sp>
      <p:sp>
        <p:nvSpPr>
          <p:cNvPr id="70" name="Google Shape;70;p10"/>
          <p:cNvSpPr txBox="1">
            <a:spLocks noGrp="1"/>
          </p:cNvSpPr>
          <p:nvPr>
            <p:ph type="ftr" idx="11"/>
          </p:nvPr>
        </p:nvSpPr>
        <p:spPr>
          <a:xfrm>
            <a:off x="3124200" y="6356350"/>
            <a:ext cx="2895600" cy="365125"/>
          </a:xfrm>
          <a:prstGeom prst="rect">
            <a:avLst/>
          </a:prstGeom>
          <a:noFill/>
          <a:ln>
            <a:noFill/>
          </a:ln>
        </p:spPr>
        <p:txBody>
          <a:bodyPr spcFirstLastPara="1" wrap="square" lIns="91425" tIns="91425" rIns="91425" bIns="91425" anchor="ctr" anchorCtr="0"/>
          <a:lstStyle>
            <a:lvl1pPr marR="0" lvl="0" algn="ctr" rtl="0">
              <a:spcBef>
                <a:spcPts val="0"/>
              </a:spcBef>
              <a:spcAft>
                <a:spcPts val="0"/>
              </a:spcAft>
              <a:buSzPts val="1400"/>
              <a:buNone/>
              <a:defRPr sz="1200">
                <a:solidFill>
                  <a:srgbClr val="888888"/>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endParaRPr/>
          </a:p>
        </p:txBody>
      </p:sp>
      <p:sp>
        <p:nvSpPr>
          <p:cNvPr id="71" name="Google Shape;71;p10"/>
          <p:cNvSpPr txBox="1">
            <a:spLocks noGrp="1"/>
          </p:cNvSpPr>
          <p:nvPr>
            <p:ph type="sldNum" idx="12"/>
          </p:nvPr>
        </p:nvSpPr>
        <p:spPr>
          <a:xfrm>
            <a:off x="6553200" y="6356350"/>
            <a:ext cx="2133600" cy="365125"/>
          </a:xfrm>
          <a:prstGeom prst="rect">
            <a:avLst/>
          </a:prstGeom>
          <a:noFill/>
          <a:ln>
            <a:noFill/>
          </a:ln>
        </p:spPr>
        <p:txBody>
          <a:bodyPr spcFirstLastPara="1" wrap="square" lIns="91425" tIns="45700" rIns="91425" bIns="45700" anchor="ctr" anchorCtr="0">
            <a:noAutofit/>
          </a:bodyPr>
          <a:lstStyle>
            <a:lvl1pPr marL="0" marR="0" lvl="0" indent="0" algn="r" rtl="0">
              <a:spcBef>
                <a:spcPts val="0"/>
              </a:spcBef>
              <a:buNone/>
              <a:defRPr sz="1200">
                <a:solidFill>
                  <a:srgbClr val="888888"/>
                </a:solidFill>
                <a:latin typeface="Calibri"/>
                <a:ea typeface="Calibri"/>
                <a:cs typeface="Calibri"/>
                <a:sym typeface="Calibri"/>
              </a:defRPr>
            </a:lvl1pPr>
            <a:lvl2pPr marL="0" marR="0" lvl="1" indent="0" algn="r" rtl="0">
              <a:spcBef>
                <a:spcPts val="0"/>
              </a:spcBef>
              <a:buNone/>
              <a:defRPr sz="1200">
                <a:solidFill>
                  <a:srgbClr val="888888"/>
                </a:solidFill>
                <a:latin typeface="Calibri"/>
                <a:ea typeface="Calibri"/>
                <a:cs typeface="Calibri"/>
                <a:sym typeface="Calibri"/>
              </a:defRPr>
            </a:lvl2pPr>
            <a:lvl3pPr marL="0" marR="0" lvl="2" indent="0" algn="r" rtl="0">
              <a:spcBef>
                <a:spcPts val="0"/>
              </a:spcBef>
              <a:buNone/>
              <a:defRPr sz="1200">
                <a:solidFill>
                  <a:srgbClr val="888888"/>
                </a:solidFill>
                <a:latin typeface="Calibri"/>
                <a:ea typeface="Calibri"/>
                <a:cs typeface="Calibri"/>
                <a:sym typeface="Calibri"/>
              </a:defRPr>
            </a:lvl3pPr>
            <a:lvl4pPr marL="0" marR="0" lvl="3" indent="0" algn="r" rtl="0">
              <a:spcBef>
                <a:spcPts val="0"/>
              </a:spcBef>
              <a:buNone/>
              <a:defRPr sz="1200">
                <a:solidFill>
                  <a:srgbClr val="888888"/>
                </a:solidFill>
                <a:latin typeface="Calibri"/>
                <a:ea typeface="Calibri"/>
                <a:cs typeface="Calibri"/>
                <a:sym typeface="Calibri"/>
              </a:defRPr>
            </a:lvl4pPr>
            <a:lvl5pPr marL="0" marR="0" lvl="4" indent="0" algn="r" rtl="0">
              <a:spcBef>
                <a:spcPts val="0"/>
              </a:spcBef>
              <a:buNone/>
              <a:defRPr sz="1200">
                <a:solidFill>
                  <a:srgbClr val="888888"/>
                </a:solidFill>
                <a:latin typeface="Calibri"/>
                <a:ea typeface="Calibri"/>
                <a:cs typeface="Calibri"/>
                <a:sym typeface="Calibri"/>
              </a:defRPr>
            </a:lvl5pPr>
            <a:lvl6pPr marL="0" marR="0" lvl="5" indent="0" algn="r" rtl="0">
              <a:spcBef>
                <a:spcPts val="0"/>
              </a:spcBef>
              <a:buNone/>
              <a:defRPr sz="1200">
                <a:solidFill>
                  <a:srgbClr val="888888"/>
                </a:solidFill>
                <a:latin typeface="Calibri"/>
                <a:ea typeface="Calibri"/>
                <a:cs typeface="Calibri"/>
                <a:sym typeface="Calibri"/>
              </a:defRPr>
            </a:lvl6pPr>
            <a:lvl7pPr marL="0" marR="0" lvl="6" indent="0" algn="r" rtl="0">
              <a:spcBef>
                <a:spcPts val="0"/>
              </a:spcBef>
              <a:buNone/>
              <a:defRPr sz="1200">
                <a:solidFill>
                  <a:srgbClr val="888888"/>
                </a:solidFill>
                <a:latin typeface="Calibri"/>
                <a:ea typeface="Calibri"/>
                <a:cs typeface="Calibri"/>
                <a:sym typeface="Calibri"/>
              </a:defRPr>
            </a:lvl7pPr>
            <a:lvl8pPr marL="0" marR="0" lvl="7" indent="0" algn="r" rtl="0">
              <a:spcBef>
                <a:spcPts val="0"/>
              </a:spcBef>
              <a:buNone/>
              <a:defRPr sz="1200">
                <a:solidFill>
                  <a:srgbClr val="888888"/>
                </a:solidFill>
                <a:latin typeface="Calibri"/>
                <a:ea typeface="Calibri"/>
                <a:cs typeface="Calibri"/>
                <a:sym typeface="Calibri"/>
              </a:defRPr>
            </a:lvl8pPr>
            <a:lvl9pPr marL="0" marR="0" lvl="8" indent="0" algn="r" rtl="0">
              <a:spcBef>
                <a:spcPts val="0"/>
              </a:spcBef>
              <a:buNone/>
              <a:defRPr sz="1200">
                <a:solidFill>
                  <a:srgbClr val="888888"/>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
              <a:t>‹#›</a:t>
            </a:fld>
            <a:endParaRPr/>
          </a:p>
        </p:txBody>
      </p:sp>
    </p:spTree>
    <p:extLst>
      <p:ext uri="{BB962C8B-B14F-4D97-AF65-F5344CB8AC3E}">
        <p14:creationId xmlns:p14="http://schemas.microsoft.com/office/powerpoint/2010/main" val="1921184698"/>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matchingName="Title and Vertical Text" type="vertTx">
  <p:cSld name="Title and Vertical Text">
    <p:spTree>
      <p:nvGrpSpPr>
        <p:cNvPr id="1" name="Shape 72"/>
        <p:cNvGrpSpPr/>
        <p:nvPr/>
      </p:nvGrpSpPr>
      <p:grpSpPr>
        <a:xfrm>
          <a:off x="0" y="0"/>
          <a:ext cx="0" cy="0"/>
          <a:chOff x="0" y="0"/>
          <a:chExt cx="0" cy="0"/>
        </a:xfrm>
      </p:grpSpPr>
      <p:sp>
        <p:nvSpPr>
          <p:cNvPr id="73" name="Google Shape;73;p11"/>
          <p:cNvSpPr txBox="1">
            <a:spLocks noGrp="1"/>
          </p:cNvSpPr>
          <p:nvPr>
            <p:ph type="title"/>
          </p:nvPr>
        </p:nvSpPr>
        <p:spPr>
          <a:xfrm>
            <a:off x="457200" y="274638"/>
            <a:ext cx="8229600" cy="1143000"/>
          </a:xfrm>
          <a:prstGeom prst="rect">
            <a:avLst/>
          </a:prstGeom>
          <a:noFill/>
          <a:ln>
            <a:noFill/>
          </a:ln>
        </p:spPr>
        <p:txBody>
          <a:bodyPr spcFirstLastPara="1" wrap="square" lIns="91425" tIns="91425" rIns="91425" bIns="91425" anchor="ctr" anchorCtr="0"/>
          <a:lstStyle>
            <a:lvl1pPr marR="0" lvl="0" algn="ctr" rtl="0">
              <a:spcBef>
                <a:spcPts val="0"/>
              </a:spcBef>
              <a:spcAft>
                <a:spcPts val="0"/>
              </a:spcAft>
              <a:buClr>
                <a:schemeClr val="dk1"/>
              </a:buClr>
              <a:buSzPts val="4400"/>
              <a:buFont typeface="Calibri"/>
              <a:buNone/>
              <a:defRPr sz="4400" b="0" i="0" u="none" strike="noStrike" cap="none">
                <a:solidFill>
                  <a:schemeClr val="dk1"/>
                </a:solidFill>
                <a:latin typeface="Calibri"/>
                <a:ea typeface="Calibri"/>
                <a:cs typeface="Calibri"/>
                <a:sym typeface="Calibri"/>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endParaRPr/>
          </a:p>
        </p:txBody>
      </p:sp>
      <p:sp>
        <p:nvSpPr>
          <p:cNvPr id="74" name="Google Shape;74;p11"/>
          <p:cNvSpPr txBox="1">
            <a:spLocks noGrp="1"/>
          </p:cNvSpPr>
          <p:nvPr>
            <p:ph type="body" idx="1"/>
          </p:nvPr>
        </p:nvSpPr>
        <p:spPr>
          <a:xfrm rot="5400000">
            <a:off x="2309018" y="-251619"/>
            <a:ext cx="4525963" cy="8229600"/>
          </a:xfrm>
          <a:prstGeom prst="rect">
            <a:avLst/>
          </a:prstGeom>
          <a:noFill/>
          <a:ln>
            <a:noFill/>
          </a:ln>
        </p:spPr>
        <p:txBody>
          <a:bodyPr spcFirstLastPara="1" wrap="square" lIns="91425" tIns="91425" rIns="91425" bIns="91425" anchor="t" anchorCtr="0"/>
          <a:lstStyle>
            <a:lvl1pPr marL="457200" marR="0" lvl="0" indent="-431800" algn="l" rtl="0">
              <a:spcBef>
                <a:spcPts val="640"/>
              </a:spcBef>
              <a:spcAft>
                <a:spcPts val="0"/>
              </a:spcAft>
              <a:buClr>
                <a:schemeClr val="dk1"/>
              </a:buClr>
              <a:buSzPts val="3200"/>
              <a:buFont typeface="Arial"/>
              <a:buChar char="•"/>
              <a:defRPr sz="3200" b="0" i="0" u="none" strike="noStrike" cap="none">
                <a:solidFill>
                  <a:schemeClr val="dk1"/>
                </a:solidFill>
                <a:latin typeface="Calibri"/>
                <a:ea typeface="Calibri"/>
                <a:cs typeface="Calibri"/>
                <a:sym typeface="Calibri"/>
              </a:defRPr>
            </a:lvl1pPr>
            <a:lvl2pPr marL="914400" marR="0" lvl="1" indent="-406400" algn="l" rtl="0">
              <a:spcBef>
                <a:spcPts val="560"/>
              </a:spcBef>
              <a:spcAft>
                <a:spcPts val="0"/>
              </a:spcAft>
              <a:buClr>
                <a:schemeClr val="dk1"/>
              </a:buClr>
              <a:buSzPts val="2800"/>
              <a:buFont typeface="Arial"/>
              <a:buChar char="–"/>
              <a:defRPr sz="2800" b="0" i="0" u="none" strike="noStrike" cap="none">
                <a:solidFill>
                  <a:schemeClr val="dk1"/>
                </a:solidFill>
                <a:latin typeface="Calibri"/>
                <a:ea typeface="Calibri"/>
                <a:cs typeface="Calibri"/>
                <a:sym typeface="Calibri"/>
              </a:defRPr>
            </a:lvl2pPr>
            <a:lvl3pPr marL="1371600" marR="0" lvl="2" indent="-381000" algn="l" rtl="0">
              <a:spcBef>
                <a:spcPts val="480"/>
              </a:spcBef>
              <a:spcAft>
                <a:spcPts val="0"/>
              </a:spcAft>
              <a:buClr>
                <a:schemeClr val="dk1"/>
              </a:buClr>
              <a:buSzPts val="2400"/>
              <a:buFont typeface="Arial"/>
              <a:buChar char="•"/>
              <a:defRPr sz="2400" b="0" i="0" u="none" strike="noStrike" cap="none">
                <a:solidFill>
                  <a:schemeClr val="dk1"/>
                </a:solidFill>
                <a:latin typeface="Calibri"/>
                <a:ea typeface="Calibri"/>
                <a:cs typeface="Calibri"/>
                <a:sym typeface="Calibri"/>
              </a:defRPr>
            </a:lvl3pPr>
            <a:lvl4pPr marL="1828800" marR="0" lvl="3" indent="-355600" algn="l" rtl="0">
              <a:spcBef>
                <a:spcPts val="400"/>
              </a:spcBef>
              <a:spcAft>
                <a:spcPts val="0"/>
              </a:spcAft>
              <a:buClr>
                <a:schemeClr val="dk1"/>
              </a:buClr>
              <a:buSzPts val="2000"/>
              <a:buFont typeface="Arial"/>
              <a:buChar char="–"/>
              <a:defRPr sz="2000" b="0" i="0" u="none" strike="noStrike" cap="none">
                <a:solidFill>
                  <a:schemeClr val="dk1"/>
                </a:solidFill>
                <a:latin typeface="Calibri"/>
                <a:ea typeface="Calibri"/>
                <a:cs typeface="Calibri"/>
                <a:sym typeface="Calibri"/>
              </a:defRPr>
            </a:lvl4pPr>
            <a:lvl5pPr marL="2286000" marR="0" lvl="4" indent="-355600" algn="l" rtl="0">
              <a:spcBef>
                <a:spcPts val="400"/>
              </a:spcBef>
              <a:spcAft>
                <a:spcPts val="0"/>
              </a:spcAft>
              <a:buClr>
                <a:schemeClr val="dk1"/>
              </a:buClr>
              <a:buSzPts val="2000"/>
              <a:buFont typeface="Arial"/>
              <a:buChar char="»"/>
              <a:defRPr sz="2000" b="0" i="0" u="none" strike="noStrike" cap="none">
                <a:solidFill>
                  <a:schemeClr val="dk1"/>
                </a:solidFill>
                <a:latin typeface="Calibri"/>
                <a:ea typeface="Calibri"/>
                <a:cs typeface="Calibri"/>
                <a:sym typeface="Calibri"/>
              </a:defRPr>
            </a:lvl5pPr>
            <a:lvl6pPr marL="2743200" marR="0" lvl="5" indent="-355600" algn="l" rtl="0">
              <a:spcBef>
                <a:spcPts val="400"/>
              </a:spcBef>
              <a:spcAft>
                <a:spcPts val="0"/>
              </a:spcAft>
              <a:buClr>
                <a:schemeClr val="dk1"/>
              </a:buClr>
              <a:buSzPts val="2000"/>
              <a:buFont typeface="Arial"/>
              <a:buChar char="•"/>
              <a:defRPr sz="2000" b="0" i="0" u="none" strike="noStrike" cap="none">
                <a:solidFill>
                  <a:schemeClr val="dk1"/>
                </a:solidFill>
                <a:latin typeface="Calibri"/>
                <a:ea typeface="Calibri"/>
                <a:cs typeface="Calibri"/>
                <a:sym typeface="Calibri"/>
              </a:defRPr>
            </a:lvl6pPr>
            <a:lvl7pPr marL="3200400" marR="0" lvl="6" indent="-355600" algn="l" rtl="0">
              <a:spcBef>
                <a:spcPts val="400"/>
              </a:spcBef>
              <a:spcAft>
                <a:spcPts val="0"/>
              </a:spcAft>
              <a:buClr>
                <a:schemeClr val="dk1"/>
              </a:buClr>
              <a:buSzPts val="2000"/>
              <a:buFont typeface="Arial"/>
              <a:buChar char="•"/>
              <a:defRPr sz="2000" b="0" i="0" u="none" strike="noStrike" cap="none">
                <a:solidFill>
                  <a:schemeClr val="dk1"/>
                </a:solidFill>
                <a:latin typeface="Calibri"/>
                <a:ea typeface="Calibri"/>
                <a:cs typeface="Calibri"/>
                <a:sym typeface="Calibri"/>
              </a:defRPr>
            </a:lvl7pPr>
            <a:lvl8pPr marL="3657600" marR="0" lvl="7" indent="-355600" algn="l" rtl="0">
              <a:spcBef>
                <a:spcPts val="400"/>
              </a:spcBef>
              <a:spcAft>
                <a:spcPts val="0"/>
              </a:spcAft>
              <a:buClr>
                <a:schemeClr val="dk1"/>
              </a:buClr>
              <a:buSzPts val="2000"/>
              <a:buFont typeface="Arial"/>
              <a:buChar char="•"/>
              <a:defRPr sz="2000" b="0" i="0" u="none" strike="noStrike" cap="none">
                <a:solidFill>
                  <a:schemeClr val="dk1"/>
                </a:solidFill>
                <a:latin typeface="Calibri"/>
                <a:ea typeface="Calibri"/>
                <a:cs typeface="Calibri"/>
                <a:sym typeface="Calibri"/>
              </a:defRPr>
            </a:lvl8pPr>
            <a:lvl9pPr marL="4114800" marR="0" lvl="8" indent="-355600" algn="l" rtl="0">
              <a:spcBef>
                <a:spcPts val="400"/>
              </a:spcBef>
              <a:spcAft>
                <a:spcPts val="0"/>
              </a:spcAft>
              <a:buClr>
                <a:schemeClr val="dk1"/>
              </a:buClr>
              <a:buSzPts val="2000"/>
              <a:buFont typeface="Arial"/>
              <a:buChar char="•"/>
              <a:defRPr sz="2000" b="0" i="0" u="none" strike="noStrike" cap="none">
                <a:solidFill>
                  <a:schemeClr val="dk1"/>
                </a:solidFill>
                <a:latin typeface="Calibri"/>
                <a:ea typeface="Calibri"/>
                <a:cs typeface="Calibri"/>
                <a:sym typeface="Calibri"/>
              </a:defRPr>
            </a:lvl9pPr>
          </a:lstStyle>
          <a:p>
            <a:endParaRPr/>
          </a:p>
        </p:txBody>
      </p:sp>
      <p:sp>
        <p:nvSpPr>
          <p:cNvPr id="75" name="Google Shape;75;p11"/>
          <p:cNvSpPr txBox="1">
            <a:spLocks noGrp="1"/>
          </p:cNvSpPr>
          <p:nvPr>
            <p:ph type="dt" idx="10"/>
          </p:nvPr>
        </p:nvSpPr>
        <p:spPr>
          <a:xfrm>
            <a:off x="457200" y="6356350"/>
            <a:ext cx="2133600" cy="365125"/>
          </a:xfrm>
          <a:prstGeom prst="rect">
            <a:avLst/>
          </a:prstGeom>
          <a:noFill/>
          <a:ln>
            <a:noFill/>
          </a:ln>
        </p:spPr>
        <p:txBody>
          <a:bodyPr spcFirstLastPara="1" wrap="square" lIns="91425" tIns="91425" rIns="91425" bIns="91425" anchor="ctr" anchorCtr="0"/>
          <a:lstStyle>
            <a:lvl1pPr marR="0" lvl="0" algn="l" rtl="0">
              <a:spcBef>
                <a:spcPts val="0"/>
              </a:spcBef>
              <a:spcAft>
                <a:spcPts val="0"/>
              </a:spcAft>
              <a:buSzPts val="1400"/>
              <a:buNone/>
              <a:defRPr sz="1200">
                <a:solidFill>
                  <a:srgbClr val="888888"/>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endParaRPr/>
          </a:p>
        </p:txBody>
      </p:sp>
      <p:sp>
        <p:nvSpPr>
          <p:cNvPr id="76" name="Google Shape;76;p11"/>
          <p:cNvSpPr txBox="1">
            <a:spLocks noGrp="1"/>
          </p:cNvSpPr>
          <p:nvPr>
            <p:ph type="ftr" idx="11"/>
          </p:nvPr>
        </p:nvSpPr>
        <p:spPr>
          <a:xfrm>
            <a:off x="3124200" y="6356350"/>
            <a:ext cx="2895600" cy="365125"/>
          </a:xfrm>
          <a:prstGeom prst="rect">
            <a:avLst/>
          </a:prstGeom>
          <a:noFill/>
          <a:ln>
            <a:noFill/>
          </a:ln>
        </p:spPr>
        <p:txBody>
          <a:bodyPr spcFirstLastPara="1" wrap="square" lIns="91425" tIns="91425" rIns="91425" bIns="91425" anchor="ctr" anchorCtr="0"/>
          <a:lstStyle>
            <a:lvl1pPr marR="0" lvl="0" algn="ctr" rtl="0">
              <a:spcBef>
                <a:spcPts val="0"/>
              </a:spcBef>
              <a:spcAft>
                <a:spcPts val="0"/>
              </a:spcAft>
              <a:buSzPts val="1400"/>
              <a:buNone/>
              <a:defRPr sz="1200">
                <a:solidFill>
                  <a:srgbClr val="888888"/>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endParaRPr/>
          </a:p>
        </p:txBody>
      </p:sp>
      <p:sp>
        <p:nvSpPr>
          <p:cNvPr id="77" name="Google Shape;77;p11"/>
          <p:cNvSpPr txBox="1">
            <a:spLocks noGrp="1"/>
          </p:cNvSpPr>
          <p:nvPr>
            <p:ph type="sldNum" idx="12"/>
          </p:nvPr>
        </p:nvSpPr>
        <p:spPr>
          <a:xfrm>
            <a:off x="6553200" y="6356350"/>
            <a:ext cx="2133600" cy="365125"/>
          </a:xfrm>
          <a:prstGeom prst="rect">
            <a:avLst/>
          </a:prstGeom>
          <a:noFill/>
          <a:ln>
            <a:noFill/>
          </a:ln>
        </p:spPr>
        <p:txBody>
          <a:bodyPr spcFirstLastPara="1" wrap="square" lIns="91425" tIns="45700" rIns="91425" bIns="45700" anchor="ctr" anchorCtr="0">
            <a:noAutofit/>
          </a:bodyPr>
          <a:lstStyle>
            <a:lvl1pPr marL="0" marR="0" lvl="0" indent="0" algn="r" rtl="0">
              <a:spcBef>
                <a:spcPts val="0"/>
              </a:spcBef>
              <a:buNone/>
              <a:defRPr sz="1200">
                <a:solidFill>
                  <a:srgbClr val="888888"/>
                </a:solidFill>
                <a:latin typeface="Calibri"/>
                <a:ea typeface="Calibri"/>
                <a:cs typeface="Calibri"/>
                <a:sym typeface="Calibri"/>
              </a:defRPr>
            </a:lvl1pPr>
            <a:lvl2pPr marL="0" marR="0" lvl="1" indent="0" algn="r" rtl="0">
              <a:spcBef>
                <a:spcPts val="0"/>
              </a:spcBef>
              <a:buNone/>
              <a:defRPr sz="1200">
                <a:solidFill>
                  <a:srgbClr val="888888"/>
                </a:solidFill>
                <a:latin typeface="Calibri"/>
                <a:ea typeface="Calibri"/>
                <a:cs typeface="Calibri"/>
                <a:sym typeface="Calibri"/>
              </a:defRPr>
            </a:lvl2pPr>
            <a:lvl3pPr marL="0" marR="0" lvl="2" indent="0" algn="r" rtl="0">
              <a:spcBef>
                <a:spcPts val="0"/>
              </a:spcBef>
              <a:buNone/>
              <a:defRPr sz="1200">
                <a:solidFill>
                  <a:srgbClr val="888888"/>
                </a:solidFill>
                <a:latin typeface="Calibri"/>
                <a:ea typeface="Calibri"/>
                <a:cs typeface="Calibri"/>
                <a:sym typeface="Calibri"/>
              </a:defRPr>
            </a:lvl3pPr>
            <a:lvl4pPr marL="0" marR="0" lvl="3" indent="0" algn="r" rtl="0">
              <a:spcBef>
                <a:spcPts val="0"/>
              </a:spcBef>
              <a:buNone/>
              <a:defRPr sz="1200">
                <a:solidFill>
                  <a:srgbClr val="888888"/>
                </a:solidFill>
                <a:latin typeface="Calibri"/>
                <a:ea typeface="Calibri"/>
                <a:cs typeface="Calibri"/>
                <a:sym typeface="Calibri"/>
              </a:defRPr>
            </a:lvl4pPr>
            <a:lvl5pPr marL="0" marR="0" lvl="4" indent="0" algn="r" rtl="0">
              <a:spcBef>
                <a:spcPts val="0"/>
              </a:spcBef>
              <a:buNone/>
              <a:defRPr sz="1200">
                <a:solidFill>
                  <a:srgbClr val="888888"/>
                </a:solidFill>
                <a:latin typeface="Calibri"/>
                <a:ea typeface="Calibri"/>
                <a:cs typeface="Calibri"/>
                <a:sym typeface="Calibri"/>
              </a:defRPr>
            </a:lvl5pPr>
            <a:lvl6pPr marL="0" marR="0" lvl="5" indent="0" algn="r" rtl="0">
              <a:spcBef>
                <a:spcPts val="0"/>
              </a:spcBef>
              <a:buNone/>
              <a:defRPr sz="1200">
                <a:solidFill>
                  <a:srgbClr val="888888"/>
                </a:solidFill>
                <a:latin typeface="Calibri"/>
                <a:ea typeface="Calibri"/>
                <a:cs typeface="Calibri"/>
                <a:sym typeface="Calibri"/>
              </a:defRPr>
            </a:lvl6pPr>
            <a:lvl7pPr marL="0" marR="0" lvl="6" indent="0" algn="r" rtl="0">
              <a:spcBef>
                <a:spcPts val="0"/>
              </a:spcBef>
              <a:buNone/>
              <a:defRPr sz="1200">
                <a:solidFill>
                  <a:srgbClr val="888888"/>
                </a:solidFill>
                <a:latin typeface="Calibri"/>
                <a:ea typeface="Calibri"/>
                <a:cs typeface="Calibri"/>
                <a:sym typeface="Calibri"/>
              </a:defRPr>
            </a:lvl7pPr>
            <a:lvl8pPr marL="0" marR="0" lvl="7" indent="0" algn="r" rtl="0">
              <a:spcBef>
                <a:spcPts val="0"/>
              </a:spcBef>
              <a:buNone/>
              <a:defRPr sz="1200">
                <a:solidFill>
                  <a:srgbClr val="888888"/>
                </a:solidFill>
                <a:latin typeface="Calibri"/>
                <a:ea typeface="Calibri"/>
                <a:cs typeface="Calibri"/>
                <a:sym typeface="Calibri"/>
              </a:defRPr>
            </a:lvl8pPr>
            <a:lvl9pPr marL="0" marR="0" lvl="8" indent="0" algn="r" rtl="0">
              <a:spcBef>
                <a:spcPts val="0"/>
              </a:spcBef>
              <a:buNone/>
              <a:defRPr sz="1200">
                <a:solidFill>
                  <a:srgbClr val="888888"/>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
              <a:t>‹#›</a:t>
            </a:fld>
            <a:endParaRPr/>
          </a:p>
        </p:txBody>
      </p:sp>
    </p:spTree>
    <p:extLst>
      <p:ext uri="{BB962C8B-B14F-4D97-AF65-F5344CB8AC3E}">
        <p14:creationId xmlns:p14="http://schemas.microsoft.com/office/powerpoint/2010/main" val="2189982489"/>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matchingName="Vertical Title and Text" type="vertTitleAndTx">
  <p:cSld name="Vertical Title and Text">
    <p:spTree>
      <p:nvGrpSpPr>
        <p:cNvPr id="1" name="Shape 78"/>
        <p:cNvGrpSpPr/>
        <p:nvPr/>
      </p:nvGrpSpPr>
      <p:grpSpPr>
        <a:xfrm>
          <a:off x="0" y="0"/>
          <a:ext cx="0" cy="0"/>
          <a:chOff x="0" y="0"/>
          <a:chExt cx="0" cy="0"/>
        </a:xfrm>
      </p:grpSpPr>
      <p:sp>
        <p:nvSpPr>
          <p:cNvPr id="79" name="Google Shape;79;p12"/>
          <p:cNvSpPr txBox="1">
            <a:spLocks noGrp="1"/>
          </p:cNvSpPr>
          <p:nvPr>
            <p:ph type="title"/>
          </p:nvPr>
        </p:nvSpPr>
        <p:spPr>
          <a:xfrm rot="5400000">
            <a:off x="4732337" y="2171700"/>
            <a:ext cx="5851525" cy="2057400"/>
          </a:xfrm>
          <a:prstGeom prst="rect">
            <a:avLst/>
          </a:prstGeom>
          <a:noFill/>
          <a:ln>
            <a:noFill/>
          </a:ln>
        </p:spPr>
        <p:txBody>
          <a:bodyPr spcFirstLastPara="1" wrap="square" lIns="91425" tIns="91425" rIns="91425" bIns="91425" anchor="ctr" anchorCtr="0"/>
          <a:lstStyle>
            <a:lvl1pPr marR="0" lvl="0" algn="ctr" rtl="0">
              <a:spcBef>
                <a:spcPts val="0"/>
              </a:spcBef>
              <a:spcAft>
                <a:spcPts val="0"/>
              </a:spcAft>
              <a:buClr>
                <a:schemeClr val="dk1"/>
              </a:buClr>
              <a:buSzPts val="4400"/>
              <a:buFont typeface="Calibri"/>
              <a:buNone/>
              <a:defRPr sz="4400" b="0" i="0" u="none" strike="noStrike" cap="none">
                <a:solidFill>
                  <a:schemeClr val="dk1"/>
                </a:solidFill>
                <a:latin typeface="Calibri"/>
                <a:ea typeface="Calibri"/>
                <a:cs typeface="Calibri"/>
                <a:sym typeface="Calibri"/>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endParaRPr/>
          </a:p>
        </p:txBody>
      </p:sp>
      <p:sp>
        <p:nvSpPr>
          <p:cNvPr id="80" name="Google Shape;80;p12"/>
          <p:cNvSpPr txBox="1">
            <a:spLocks noGrp="1"/>
          </p:cNvSpPr>
          <p:nvPr>
            <p:ph type="body" idx="1"/>
          </p:nvPr>
        </p:nvSpPr>
        <p:spPr>
          <a:xfrm rot="5400000">
            <a:off x="541338" y="190501"/>
            <a:ext cx="5851525" cy="6019800"/>
          </a:xfrm>
          <a:prstGeom prst="rect">
            <a:avLst/>
          </a:prstGeom>
          <a:noFill/>
          <a:ln>
            <a:noFill/>
          </a:ln>
        </p:spPr>
        <p:txBody>
          <a:bodyPr spcFirstLastPara="1" wrap="square" lIns="91425" tIns="91425" rIns="91425" bIns="91425" anchor="t" anchorCtr="0"/>
          <a:lstStyle>
            <a:lvl1pPr marL="457200" marR="0" lvl="0" indent="-431800" algn="l" rtl="0">
              <a:spcBef>
                <a:spcPts val="640"/>
              </a:spcBef>
              <a:spcAft>
                <a:spcPts val="0"/>
              </a:spcAft>
              <a:buClr>
                <a:schemeClr val="dk1"/>
              </a:buClr>
              <a:buSzPts val="3200"/>
              <a:buFont typeface="Arial"/>
              <a:buChar char="•"/>
              <a:defRPr sz="3200" b="0" i="0" u="none" strike="noStrike" cap="none">
                <a:solidFill>
                  <a:schemeClr val="dk1"/>
                </a:solidFill>
                <a:latin typeface="Calibri"/>
                <a:ea typeface="Calibri"/>
                <a:cs typeface="Calibri"/>
                <a:sym typeface="Calibri"/>
              </a:defRPr>
            </a:lvl1pPr>
            <a:lvl2pPr marL="914400" marR="0" lvl="1" indent="-406400" algn="l" rtl="0">
              <a:spcBef>
                <a:spcPts val="560"/>
              </a:spcBef>
              <a:spcAft>
                <a:spcPts val="0"/>
              </a:spcAft>
              <a:buClr>
                <a:schemeClr val="dk1"/>
              </a:buClr>
              <a:buSzPts val="2800"/>
              <a:buFont typeface="Arial"/>
              <a:buChar char="–"/>
              <a:defRPr sz="2800" b="0" i="0" u="none" strike="noStrike" cap="none">
                <a:solidFill>
                  <a:schemeClr val="dk1"/>
                </a:solidFill>
                <a:latin typeface="Calibri"/>
                <a:ea typeface="Calibri"/>
                <a:cs typeface="Calibri"/>
                <a:sym typeface="Calibri"/>
              </a:defRPr>
            </a:lvl2pPr>
            <a:lvl3pPr marL="1371600" marR="0" lvl="2" indent="-381000" algn="l" rtl="0">
              <a:spcBef>
                <a:spcPts val="480"/>
              </a:spcBef>
              <a:spcAft>
                <a:spcPts val="0"/>
              </a:spcAft>
              <a:buClr>
                <a:schemeClr val="dk1"/>
              </a:buClr>
              <a:buSzPts val="2400"/>
              <a:buFont typeface="Arial"/>
              <a:buChar char="•"/>
              <a:defRPr sz="2400" b="0" i="0" u="none" strike="noStrike" cap="none">
                <a:solidFill>
                  <a:schemeClr val="dk1"/>
                </a:solidFill>
                <a:latin typeface="Calibri"/>
                <a:ea typeface="Calibri"/>
                <a:cs typeface="Calibri"/>
                <a:sym typeface="Calibri"/>
              </a:defRPr>
            </a:lvl3pPr>
            <a:lvl4pPr marL="1828800" marR="0" lvl="3" indent="-355600" algn="l" rtl="0">
              <a:spcBef>
                <a:spcPts val="400"/>
              </a:spcBef>
              <a:spcAft>
                <a:spcPts val="0"/>
              </a:spcAft>
              <a:buClr>
                <a:schemeClr val="dk1"/>
              </a:buClr>
              <a:buSzPts val="2000"/>
              <a:buFont typeface="Arial"/>
              <a:buChar char="–"/>
              <a:defRPr sz="2000" b="0" i="0" u="none" strike="noStrike" cap="none">
                <a:solidFill>
                  <a:schemeClr val="dk1"/>
                </a:solidFill>
                <a:latin typeface="Calibri"/>
                <a:ea typeface="Calibri"/>
                <a:cs typeface="Calibri"/>
                <a:sym typeface="Calibri"/>
              </a:defRPr>
            </a:lvl4pPr>
            <a:lvl5pPr marL="2286000" marR="0" lvl="4" indent="-355600" algn="l" rtl="0">
              <a:spcBef>
                <a:spcPts val="400"/>
              </a:spcBef>
              <a:spcAft>
                <a:spcPts val="0"/>
              </a:spcAft>
              <a:buClr>
                <a:schemeClr val="dk1"/>
              </a:buClr>
              <a:buSzPts val="2000"/>
              <a:buFont typeface="Arial"/>
              <a:buChar char="»"/>
              <a:defRPr sz="2000" b="0" i="0" u="none" strike="noStrike" cap="none">
                <a:solidFill>
                  <a:schemeClr val="dk1"/>
                </a:solidFill>
                <a:latin typeface="Calibri"/>
                <a:ea typeface="Calibri"/>
                <a:cs typeface="Calibri"/>
                <a:sym typeface="Calibri"/>
              </a:defRPr>
            </a:lvl5pPr>
            <a:lvl6pPr marL="2743200" marR="0" lvl="5" indent="-355600" algn="l" rtl="0">
              <a:spcBef>
                <a:spcPts val="400"/>
              </a:spcBef>
              <a:spcAft>
                <a:spcPts val="0"/>
              </a:spcAft>
              <a:buClr>
                <a:schemeClr val="dk1"/>
              </a:buClr>
              <a:buSzPts val="2000"/>
              <a:buFont typeface="Arial"/>
              <a:buChar char="•"/>
              <a:defRPr sz="2000" b="0" i="0" u="none" strike="noStrike" cap="none">
                <a:solidFill>
                  <a:schemeClr val="dk1"/>
                </a:solidFill>
                <a:latin typeface="Calibri"/>
                <a:ea typeface="Calibri"/>
                <a:cs typeface="Calibri"/>
                <a:sym typeface="Calibri"/>
              </a:defRPr>
            </a:lvl6pPr>
            <a:lvl7pPr marL="3200400" marR="0" lvl="6" indent="-355600" algn="l" rtl="0">
              <a:spcBef>
                <a:spcPts val="400"/>
              </a:spcBef>
              <a:spcAft>
                <a:spcPts val="0"/>
              </a:spcAft>
              <a:buClr>
                <a:schemeClr val="dk1"/>
              </a:buClr>
              <a:buSzPts val="2000"/>
              <a:buFont typeface="Arial"/>
              <a:buChar char="•"/>
              <a:defRPr sz="2000" b="0" i="0" u="none" strike="noStrike" cap="none">
                <a:solidFill>
                  <a:schemeClr val="dk1"/>
                </a:solidFill>
                <a:latin typeface="Calibri"/>
                <a:ea typeface="Calibri"/>
                <a:cs typeface="Calibri"/>
                <a:sym typeface="Calibri"/>
              </a:defRPr>
            </a:lvl7pPr>
            <a:lvl8pPr marL="3657600" marR="0" lvl="7" indent="-355600" algn="l" rtl="0">
              <a:spcBef>
                <a:spcPts val="400"/>
              </a:spcBef>
              <a:spcAft>
                <a:spcPts val="0"/>
              </a:spcAft>
              <a:buClr>
                <a:schemeClr val="dk1"/>
              </a:buClr>
              <a:buSzPts val="2000"/>
              <a:buFont typeface="Arial"/>
              <a:buChar char="•"/>
              <a:defRPr sz="2000" b="0" i="0" u="none" strike="noStrike" cap="none">
                <a:solidFill>
                  <a:schemeClr val="dk1"/>
                </a:solidFill>
                <a:latin typeface="Calibri"/>
                <a:ea typeface="Calibri"/>
                <a:cs typeface="Calibri"/>
                <a:sym typeface="Calibri"/>
              </a:defRPr>
            </a:lvl8pPr>
            <a:lvl9pPr marL="4114800" marR="0" lvl="8" indent="-355600" algn="l" rtl="0">
              <a:spcBef>
                <a:spcPts val="400"/>
              </a:spcBef>
              <a:spcAft>
                <a:spcPts val="0"/>
              </a:spcAft>
              <a:buClr>
                <a:schemeClr val="dk1"/>
              </a:buClr>
              <a:buSzPts val="2000"/>
              <a:buFont typeface="Arial"/>
              <a:buChar char="•"/>
              <a:defRPr sz="2000" b="0" i="0" u="none" strike="noStrike" cap="none">
                <a:solidFill>
                  <a:schemeClr val="dk1"/>
                </a:solidFill>
                <a:latin typeface="Calibri"/>
                <a:ea typeface="Calibri"/>
                <a:cs typeface="Calibri"/>
                <a:sym typeface="Calibri"/>
              </a:defRPr>
            </a:lvl9pPr>
          </a:lstStyle>
          <a:p>
            <a:endParaRPr/>
          </a:p>
        </p:txBody>
      </p:sp>
      <p:sp>
        <p:nvSpPr>
          <p:cNvPr id="81" name="Google Shape;81;p12"/>
          <p:cNvSpPr txBox="1">
            <a:spLocks noGrp="1"/>
          </p:cNvSpPr>
          <p:nvPr>
            <p:ph type="dt" idx="10"/>
          </p:nvPr>
        </p:nvSpPr>
        <p:spPr>
          <a:xfrm>
            <a:off x="457200" y="6356350"/>
            <a:ext cx="2133600" cy="365125"/>
          </a:xfrm>
          <a:prstGeom prst="rect">
            <a:avLst/>
          </a:prstGeom>
          <a:noFill/>
          <a:ln>
            <a:noFill/>
          </a:ln>
        </p:spPr>
        <p:txBody>
          <a:bodyPr spcFirstLastPara="1" wrap="square" lIns="91425" tIns="91425" rIns="91425" bIns="91425" anchor="ctr" anchorCtr="0"/>
          <a:lstStyle>
            <a:lvl1pPr marR="0" lvl="0" algn="l" rtl="0">
              <a:spcBef>
                <a:spcPts val="0"/>
              </a:spcBef>
              <a:spcAft>
                <a:spcPts val="0"/>
              </a:spcAft>
              <a:buSzPts val="1400"/>
              <a:buNone/>
              <a:defRPr sz="1200">
                <a:solidFill>
                  <a:srgbClr val="888888"/>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endParaRPr/>
          </a:p>
        </p:txBody>
      </p:sp>
      <p:sp>
        <p:nvSpPr>
          <p:cNvPr id="82" name="Google Shape;82;p12"/>
          <p:cNvSpPr txBox="1">
            <a:spLocks noGrp="1"/>
          </p:cNvSpPr>
          <p:nvPr>
            <p:ph type="ftr" idx="11"/>
          </p:nvPr>
        </p:nvSpPr>
        <p:spPr>
          <a:xfrm>
            <a:off x="3124200" y="6356350"/>
            <a:ext cx="2895600" cy="365125"/>
          </a:xfrm>
          <a:prstGeom prst="rect">
            <a:avLst/>
          </a:prstGeom>
          <a:noFill/>
          <a:ln>
            <a:noFill/>
          </a:ln>
        </p:spPr>
        <p:txBody>
          <a:bodyPr spcFirstLastPara="1" wrap="square" lIns="91425" tIns="91425" rIns="91425" bIns="91425" anchor="ctr" anchorCtr="0"/>
          <a:lstStyle>
            <a:lvl1pPr marR="0" lvl="0" algn="ctr" rtl="0">
              <a:spcBef>
                <a:spcPts val="0"/>
              </a:spcBef>
              <a:spcAft>
                <a:spcPts val="0"/>
              </a:spcAft>
              <a:buSzPts val="1400"/>
              <a:buNone/>
              <a:defRPr sz="1200">
                <a:solidFill>
                  <a:srgbClr val="888888"/>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endParaRPr/>
          </a:p>
        </p:txBody>
      </p:sp>
      <p:sp>
        <p:nvSpPr>
          <p:cNvPr id="83" name="Google Shape;83;p12"/>
          <p:cNvSpPr txBox="1">
            <a:spLocks noGrp="1"/>
          </p:cNvSpPr>
          <p:nvPr>
            <p:ph type="sldNum" idx="12"/>
          </p:nvPr>
        </p:nvSpPr>
        <p:spPr>
          <a:xfrm>
            <a:off x="6553200" y="6356350"/>
            <a:ext cx="2133600" cy="365125"/>
          </a:xfrm>
          <a:prstGeom prst="rect">
            <a:avLst/>
          </a:prstGeom>
          <a:noFill/>
          <a:ln>
            <a:noFill/>
          </a:ln>
        </p:spPr>
        <p:txBody>
          <a:bodyPr spcFirstLastPara="1" wrap="square" lIns="91425" tIns="45700" rIns="91425" bIns="45700" anchor="ctr" anchorCtr="0">
            <a:noAutofit/>
          </a:bodyPr>
          <a:lstStyle>
            <a:lvl1pPr marL="0" marR="0" lvl="0" indent="0" algn="r" rtl="0">
              <a:spcBef>
                <a:spcPts val="0"/>
              </a:spcBef>
              <a:buNone/>
              <a:defRPr sz="1200">
                <a:solidFill>
                  <a:srgbClr val="888888"/>
                </a:solidFill>
                <a:latin typeface="Calibri"/>
                <a:ea typeface="Calibri"/>
                <a:cs typeface="Calibri"/>
                <a:sym typeface="Calibri"/>
              </a:defRPr>
            </a:lvl1pPr>
            <a:lvl2pPr marL="0" marR="0" lvl="1" indent="0" algn="r" rtl="0">
              <a:spcBef>
                <a:spcPts val="0"/>
              </a:spcBef>
              <a:buNone/>
              <a:defRPr sz="1200">
                <a:solidFill>
                  <a:srgbClr val="888888"/>
                </a:solidFill>
                <a:latin typeface="Calibri"/>
                <a:ea typeface="Calibri"/>
                <a:cs typeface="Calibri"/>
                <a:sym typeface="Calibri"/>
              </a:defRPr>
            </a:lvl2pPr>
            <a:lvl3pPr marL="0" marR="0" lvl="2" indent="0" algn="r" rtl="0">
              <a:spcBef>
                <a:spcPts val="0"/>
              </a:spcBef>
              <a:buNone/>
              <a:defRPr sz="1200">
                <a:solidFill>
                  <a:srgbClr val="888888"/>
                </a:solidFill>
                <a:latin typeface="Calibri"/>
                <a:ea typeface="Calibri"/>
                <a:cs typeface="Calibri"/>
                <a:sym typeface="Calibri"/>
              </a:defRPr>
            </a:lvl3pPr>
            <a:lvl4pPr marL="0" marR="0" lvl="3" indent="0" algn="r" rtl="0">
              <a:spcBef>
                <a:spcPts val="0"/>
              </a:spcBef>
              <a:buNone/>
              <a:defRPr sz="1200">
                <a:solidFill>
                  <a:srgbClr val="888888"/>
                </a:solidFill>
                <a:latin typeface="Calibri"/>
                <a:ea typeface="Calibri"/>
                <a:cs typeface="Calibri"/>
                <a:sym typeface="Calibri"/>
              </a:defRPr>
            </a:lvl4pPr>
            <a:lvl5pPr marL="0" marR="0" lvl="4" indent="0" algn="r" rtl="0">
              <a:spcBef>
                <a:spcPts val="0"/>
              </a:spcBef>
              <a:buNone/>
              <a:defRPr sz="1200">
                <a:solidFill>
                  <a:srgbClr val="888888"/>
                </a:solidFill>
                <a:latin typeface="Calibri"/>
                <a:ea typeface="Calibri"/>
                <a:cs typeface="Calibri"/>
                <a:sym typeface="Calibri"/>
              </a:defRPr>
            </a:lvl5pPr>
            <a:lvl6pPr marL="0" marR="0" lvl="5" indent="0" algn="r" rtl="0">
              <a:spcBef>
                <a:spcPts val="0"/>
              </a:spcBef>
              <a:buNone/>
              <a:defRPr sz="1200">
                <a:solidFill>
                  <a:srgbClr val="888888"/>
                </a:solidFill>
                <a:latin typeface="Calibri"/>
                <a:ea typeface="Calibri"/>
                <a:cs typeface="Calibri"/>
                <a:sym typeface="Calibri"/>
              </a:defRPr>
            </a:lvl6pPr>
            <a:lvl7pPr marL="0" marR="0" lvl="6" indent="0" algn="r" rtl="0">
              <a:spcBef>
                <a:spcPts val="0"/>
              </a:spcBef>
              <a:buNone/>
              <a:defRPr sz="1200">
                <a:solidFill>
                  <a:srgbClr val="888888"/>
                </a:solidFill>
                <a:latin typeface="Calibri"/>
                <a:ea typeface="Calibri"/>
                <a:cs typeface="Calibri"/>
                <a:sym typeface="Calibri"/>
              </a:defRPr>
            </a:lvl7pPr>
            <a:lvl8pPr marL="0" marR="0" lvl="7" indent="0" algn="r" rtl="0">
              <a:spcBef>
                <a:spcPts val="0"/>
              </a:spcBef>
              <a:buNone/>
              <a:defRPr sz="1200">
                <a:solidFill>
                  <a:srgbClr val="888888"/>
                </a:solidFill>
                <a:latin typeface="Calibri"/>
                <a:ea typeface="Calibri"/>
                <a:cs typeface="Calibri"/>
                <a:sym typeface="Calibri"/>
              </a:defRPr>
            </a:lvl8pPr>
            <a:lvl9pPr marL="0" marR="0" lvl="8" indent="0" algn="r" rtl="0">
              <a:spcBef>
                <a:spcPts val="0"/>
              </a:spcBef>
              <a:buNone/>
              <a:defRPr sz="1200">
                <a:solidFill>
                  <a:srgbClr val="888888"/>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
              <a:t>‹#›</a:t>
            </a:fld>
            <a:endParaRPr/>
          </a:p>
        </p:txBody>
      </p:sp>
    </p:spTree>
    <p:extLst>
      <p:ext uri="{BB962C8B-B14F-4D97-AF65-F5344CB8AC3E}">
        <p14:creationId xmlns:p14="http://schemas.microsoft.com/office/powerpoint/2010/main" val="3955427851"/>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122363"/>
            <a:ext cx="7772400" cy="2387600"/>
          </a:xfrm>
        </p:spPr>
        <p:txBody>
          <a:bodyPr anchor="b"/>
          <a:lstStyle>
            <a:lvl1pPr algn="ctr">
              <a:defRPr sz="6000"/>
            </a:lvl1pPr>
          </a:lstStyle>
          <a:p>
            <a:r>
              <a:rPr lang="en-US"/>
              <a:t>Click to edit Master title style</a:t>
            </a:r>
            <a:endParaRPr lang="en-US" dirty="0"/>
          </a:p>
        </p:txBody>
      </p:sp>
      <p:sp>
        <p:nvSpPr>
          <p:cNvPr id="3" name="Subtitle 2"/>
          <p:cNvSpPr>
            <a:spLocks noGrp="1"/>
          </p:cNvSpPr>
          <p:nvPr>
            <p:ph type="subTitle" idx="1"/>
          </p:nvPr>
        </p:nvSpPr>
        <p:spPr>
          <a:xfrm>
            <a:off x="1143000" y="3602038"/>
            <a:ext cx="6858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
        <p:nvSpPr>
          <p:cNvPr id="4" name="Date Placeholder 3"/>
          <p:cNvSpPr>
            <a:spLocks noGrp="1"/>
          </p:cNvSpPr>
          <p:nvPr>
            <p:ph type="dt" sz="half" idx="10"/>
          </p:nvPr>
        </p:nvSpPr>
        <p:spPr/>
        <p:txBody>
          <a:bodyPr/>
          <a:lstStyle/>
          <a:p>
            <a:fld id="{23673019-21DF-47E1-A0F6-E77911945141}" type="datetimeFigureOut">
              <a:rPr lang="en-US" smtClean="0"/>
              <a:t>2/13/2020</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D8A182FE-1F7C-4AE9-A957-0CECCAFA196A}" type="slidenum">
              <a:rPr lang="en-US" smtClean="0"/>
              <a:t>‹#›</a:t>
            </a:fld>
            <a:endParaRPr lang="en-US"/>
          </a:p>
        </p:txBody>
      </p:sp>
    </p:spTree>
    <p:extLst>
      <p:ext uri="{BB962C8B-B14F-4D97-AF65-F5344CB8AC3E}">
        <p14:creationId xmlns:p14="http://schemas.microsoft.com/office/powerpoint/2010/main" val="2237433239"/>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idx="1"/>
          </p:nvPr>
        </p:nvSpPr>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23673019-21DF-47E1-A0F6-E77911945141}" type="datetimeFigureOut">
              <a:rPr lang="en-US" smtClean="0"/>
              <a:t>2/13/2020</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D8A182FE-1F7C-4AE9-A957-0CECCAFA196A}" type="slidenum">
              <a:rPr lang="en-US" smtClean="0"/>
              <a:t>‹#›</a:t>
            </a:fld>
            <a:endParaRPr lang="en-US"/>
          </a:p>
        </p:txBody>
      </p:sp>
    </p:spTree>
    <p:extLst>
      <p:ext uri="{BB962C8B-B14F-4D97-AF65-F5344CB8AC3E}">
        <p14:creationId xmlns:p14="http://schemas.microsoft.com/office/powerpoint/2010/main" val="3897612376"/>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623888" y="1709739"/>
            <a:ext cx="7886700" cy="2852737"/>
          </a:xfrm>
        </p:spPr>
        <p:txBody>
          <a:bodyPr anchor="b"/>
          <a:lstStyle>
            <a:lvl1pPr>
              <a:defRPr sz="6000"/>
            </a:lvl1pPr>
          </a:lstStyle>
          <a:p>
            <a:r>
              <a:rPr lang="en-US"/>
              <a:t>Click to edit Master title style</a:t>
            </a:r>
            <a:endParaRPr lang="en-US" dirty="0"/>
          </a:p>
        </p:txBody>
      </p:sp>
      <p:sp>
        <p:nvSpPr>
          <p:cNvPr id="3" name="Text Placeholder 2"/>
          <p:cNvSpPr>
            <a:spLocks noGrp="1"/>
          </p:cNvSpPr>
          <p:nvPr>
            <p:ph type="body" idx="1"/>
          </p:nvPr>
        </p:nvSpPr>
        <p:spPr>
          <a:xfrm>
            <a:off x="623888" y="4589464"/>
            <a:ext cx="7886700" cy="1500187"/>
          </a:xfrm>
        </p:spPr>
        <p:txBody>
          <a:bodyPr/>
          <a:lstStyle>
            <a:lvl1pPr marL="0" indent="0">
              <a:buNone/>
              <a:defRPr sz="2400">
                <a:solidFill>
                  <a:schemeClr val="tx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Edit Master text styles</a:t>
            </a:r>
          </a:p>
        </p:txBody>
      </p:sp>
      <p:sp>
        <p:nvSpPr>
          <p:cNvPr id="4" name="Date Placeholder 3"/>
          <p:cNvSpPr>
            <a:spLocks noGrp="1"/>
          </p:cNvSpPr>
          <p:nvPr>
            <p:ph type="dt" sz="half" idx="10"/>
          </p:nvPr>
        </p:nvSpPr>
        <p:spPr/>
        <p:txBody>
          <a:bodyPr/>
          <a:lstStyle/>
          <a:p>
            <a:fld id="{23673019-21DF-47E1-A0F6-E77911945141}" type="datetimeFigureOut">
              <a:rPr lang="en-US" smtClean="0"/>
              <a:t>2/13/2020</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D8A182FE-1F7C-4AE9-A957-0CECCAFA196A}" type="slidenum">
              <a:rPr lang="en-US" smtClean="0"/>
              <a:t>‹#›</a:t>
            </a:fld>
            <a:endParaRPr lang="en-US"/>
          </a:p>
        </p:txBody>
      </p:sp>
    </p:spTree>
    <p:extLst>
      <p:ext uri="{BB962C8B-B14F-4D97-AF65-F5344CB8AC3E}">
        <p14:creationId xmlns:p14="http://schemas.microsoft.com/office/powerpoint/2010/main" val="1247174210"/>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sz="half" idx="1"/>
          </p:nvPr>
        </p:nvSpPr>
        <p:spPr>
          <a:xfrm>
            <a:off x="628650" y="1825625"/>
            <a:ext cx="38862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Content Placeholder 3"/>
          <p:cNvSpPr>
            <a:spLocks noGrp="1"/>
          </p:cNvSpPr>
          <p:nvPr>
            <p:ph sz="half" idx="2"/>
          </p:nvPr>
        </p:nvSpPr>
        <p:spPr>
          <a:xfrm>
            <a:off x="4629150" y="1825625"/>
            <a:ext cx="38862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Date Placeholder 4"/>
          <p:cNvSpPr>
            <a:spLocks noGrp="1"/>
          </p:cNvSpPr>
          <p:nvPr>
            <p:ph type="dt" sz="half" idx="10"/>
          </p:nvPr>
        </p:nvSpPr>
        <p:spPr/>
        <p:txBody>
          <a:bodyPr/>
          <a:lstStyle/>
          <a:p>
            <a:fld id="{23673019-21DF-47E1-A0F6-E77911945141}" type="datetimeFigureOut">
              <a:rPr lang="en-US" smtClean="0"/>
              <a:t>2/13/2020</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D8A182FE-1F7C-4AE9-A957-0CECCAFA196A}" type="slidenum">
              <a:rPr lang="en-US" smtClean="0"/>
              <a:t>‹#›</a:t>
            </a:fld>
            <a:endParaRPr lang="en-US"/>
          </a:p>
        </p:txBody>
      </p:sp>
    </p:spTree>
    <p:extLst>
      <p:ext uri="{BB962C8B-B14F-4D97-AF65-F5344CB8AC3E}">
        <p14:creationId xmlns:p14="http://schemas.microsoft.com/office/powerpoint/2010/main" val="1897353741"/>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629841" y="365126"/>
            <a:ext cx="7886700" cy="1325563"/>
          </a:xfrm>
        </p:spPr>
        <p:txBody>
          <a:bodyPr/>
          <a:lstStyle/>
          <a:p>
            <a:r>
              <a:rPr lang="en-US"/>
              <a:t>Click to edit Master title style</a:t>
            </a:r>
            <a:endParaRPr lang="en-US" dirty="0"/>
          </a:p>
        </p:txBody>
      </p:sp>
      <p:sp>
        <p:nvSpPr>
          <p:cNvPr id="3" name="Text Placeholder 2"/>
          <p:cNvSpPr>
            <a:spLocks noGrp="1"/>
          </p:cNvSpPr>
          <p:nvPr>
            <p:ph type="body" idx="1"/>
          </p:nvPr>
        </p:nvSpPr>
        <p:spPr>
          <a:xfrm>
            <a:off x="629842" y="1681163"/>
            <a:ext cx="3868340"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4" name="Content Placeholder 3"/>
          <p:cNvSpPr>
            <a:spLocks noGrp="1"/>
          </p:cNvSpPr>
          <p:nvPr>
            <p:ph sz="half" idx="2"/>
          </p:nvPr>
        </p:nvSpPr>
        <p:spPr>
          <a:xfrm>
            <a:off x="629842" y="2505075"/>
            <a:ext cx="3868340"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p:cNvSpPr>
            <a:spLocks noGrp="1"/>
          </p:cNvSpPr>
          <p:nvPr>
            <p:ph type="body" sz="quarter" idx="3"/>
          </p:nvPr>
        </p:nvSpPr>
        <p:spPr>
          <a:xfrm>
            <a:off x="4629150" y="1681163"/>
            <a:ext cx="3887391"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6" name="Content Placeholder 5"/>
          <p:cNvSpPr>
            <a:spLocks noGrp="1"/>
          </p:cNvSpPr>
          <p:nvPr>
            <p:ph sz="quarter" idx="4"/>
          </p:nvPr>
        </p:nvSpPr>
        <p:spPr>
          <a:xfrm>
            <a:off x="4629150" y="2505075"/>
            <a:ext cx="3887391"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Date Placeholder 6"/>
          <p:cNvSpPr>
            <a:spLocks noGrp="1"/>
          </p:cNvSpPr>
          <p:nvPr>
            <p:ph type="dt" sz="half" idx="10"/>
          </p:nvPr>
        </p:nvSpPr>
        <p:spPr/>
        <p:txBody>
          <a:bodyPr/>
          <a:lstStyle/>
          <a:p>
            <a:fld id="{23673019-21DF-47E1-A0F6-E77911945141}" type="datetimeFigureOut">
              <a:rPr lang="en-US" smtClean="0"/>
              <a:t>2/13/2020</a:t>
            </a:fld>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D8A182FE-1F7C-4AE9-A957-0CECCAFA196A}" type="slidenum">
              <a:rPr lang="en-US" smtClean="0"/>
              <a:t>‹#›</a:t>
            </a:fld>
            <a:endParaRPr lang="en-US"/>
          </a:p>
        </p:txBody>
      </p:sp>
    </p:spTree>
    <p:extLst>
      <p:ext uri="{BB962C8B-B14F-4D97-AF65-F5344CB8AC3E}">
        <p14:creationId xmlns:p14="http://schemas.microsoft.com/office/powerpoint/2010/main" val="3153580605"/>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preserve="1">
  <p:cSld name="Title Slide No Photo">
    <p:spTree>
      <p:nvGrpSpPr>
        <p:cNvPr id="1" name=""/>
        <p:cNvGrpSpPr/>
        <p:nvPr/>
      </p:nvGrpSpPr>
      <p:grpSpPr>
        <a:xfrm>
          <a:off x="0" y="0"/>
          <a:ext cx="0" cy="0"/>
          <a:chOff x="0" y="0"/>
          <a:chExt cx="0" cy="0"/>
        </a:xfrm>
      </p:grpSpPr>
      <p:sp>
        <p:nvSpPr>
          <p:cNvPr id="13" name="Rectangle 12"/>
          <p:cNvSpPr/>
          <p:nvPr/>
        </p:nvSpPr>
        <p:spPr>
          <a:xfrm>
            <a:off x="0" y="0"/>
            <a:ext cx="9144000" cy="3429000"/>
          </a:xfrm>
          <a:prstGeom prst="rect">
            <a:avLst/>
          </a:prstGeom>
          <a:blipFill dpi="0" rotWithShape="1">
            <a:blip r:embed="rId2" cstate="screen">
              <a:extLst>
                <a:ext uri="{28A0092B-C50C-407E-A947-70E740481C1C}">
                  <a14:useLocalDpi xmlns:a14="http://schemas.microsoft.com/office/drawing/2010/main"/>
                </a:ext>
              </a:extLst>
            </a:blip>
            <a:srcRect/>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p:cNvSpPr>
            <a:spLocks noGrp="1"/>
          </p:cNvSpPr>
          <p:nvPr>
            <p:ph type="ctrTitle"/>
          </p:nvPr>
        </p:nvSpPr>
        <p:spPr>
          <a:xfrm>
            <a:off x="548640" y="1417320"/>
            <a:ext cx="8046720" cy="553998"/>
          </a:xfrm>
        </p:spPr>
        <p:txBody>
          <a:bodyPr anchor="b" anchorCtr="0"/>
          <a:lstStyle>
            <a:lvl1pPr algn="l">
              <a:defRPr sz="3600">
                <a:solidFill>
                  <a:schemeClr val="bg1"/>
                </a:solidFill>
              </a:defRPr>
            </a:lvl1pPr>
          </a:lstStyle>
          <a:p>
            <a:r>
              <a:rPr lang="en-US"/>
              <a:t>Click to edit Master title style</a:t>
            </a:r>
            <a:endParaRPr lang="en-US" dirty="0"/>
          </a:p>
        </p:txBody>
      </p:sp>
      <p:sp>
        <p:nvSpPr>
          <p:cNvPr id="3" name="Subtitle 2"/>
          <p:cNvSpPr>
            <a:spLocks noGrp="1"/>
          </p:cNvSpPr>
          <p:nvPr>
            <p:ph type="subTitle" idx="1"/>
          </p:nvPr>
        </p:nvSpPr>
        <p:spPr>
          <a:xfrm>
            <a:off x="548640" y="2146161"/>
            <a:ext cx="6858000" cy="369332"/>
          </a:xfrm>
        </p:spPr>
        <p:txBody>
          <a:bodyPr/>
          <a:lstStyle>
            <a:lvl1pPr marL="0" indent="0" algn="l">
              <a:buNone/>
              <a:defRPr sz="24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
        <p:nvSpPr>
          <p:cNvPr id="14" name="Logo (original .58x3.5&quot;)"/>
          <p:cNvSpPr>
            <a:spLocks noChangeAspect="1" noEditPoints="1"/>
          </p:cNvSpPr>
          <p:nvPr/>
        </p:nvSpPr>
        <p:spPr bwMode="auto">
          <a:xfrm>
            <a:off x="548640" y="274320"/>
            <a:ext cx="2224395" cy="365760"/>
          </a:xfrm>
          <a:custGeom>
            <a:avLst/>
            <a:gdLst>
              <a:gd name="T0" fmla="*/ 79 w 852"/>
              <a:gd name="T1" fmla="*/ 32 h 140"/>
              <a:gd name="T2" fmla="*/ 80 w 852"/>
              <a:gd name="T3" fmla="*/ 109 h 140"/>
              <a:gd name="T4" fmla="*/ 108 w 852"/>
              <a:gd name="T5" fmla="*/ 62 h 140"/>
              <a:gd name="T6" fmla="*/ 109 w 852"/>
              <a:gd name="T7" fmla="*/ 77 h 140"/>
              <a:gd name="T8" fmla="*/ 99 w 852"/>
              <a:gd name="T9" fmla="*/ 80 h 140"/>
              <a:gd name="T10" fmla="*/ 139 w 852"/>
              <a:gd name="T11" fmla="*/ 76 h 140"/>
              <a:gd name="T12" fmla="*/ 16 w 852"/>
              <a:gd name="T13" fmla="*/ 115 h 140"/>
              <a:gd name="T14" fmla="*/ 24 w 852"/>
              <a:gd name="T15" fmla="*/ 70 h 140"/>
              <a:gd name="T16" fmla="*/ 0 w 852"/>
              <a:gd name="T17" fmla="*/ 64 h 140"/>
              <a:gd name="T18" fmla="*/ 79 w 852"/>
              <a:gd name="T19" fmla="*/ 58 h 140"/>
              <a:gd name="T20" fmla="*/ 49 w 852"/>
              <a:gd name="T21" fmla="*/ 92 h 140"/>
              <a:gd name="T22" fmla="*/ 70 w 852"/>
              <a:gd name="T23" fmla="*/ 69 h 140"/>
              <a:gd name="T24" fmla="*/ 38 w 852"/>
              <a:gd name="T25" fmla="*/ 71 h 140"/>
              <a:gd name="T26" fmla="*/ 50 w 852"/>
              <a:gd name="T27" fmla="*/ 42 h 140"/>
              <a:gd name="T28" fmla="*/ 200 w 852"/>
              <a:gd name="T29" fmla="*/ 35 h 140"/>
              <a:gd name="T30" fmla="*/ 185 w 852"/>
              <a:gd name="T31" fmla="*/ 111 h 140"/>
              <a:gd name="T32" fmla="*/ 185 w 852"/>
              <a:gd name="T33" fmla="*/ 115 h 140"/>
              <a:gd name="T34" fmla="*/ 204 w 852"/>
              <a:gd name="T35" fmla="*/ 57 h 140"/>
              <a:gd name="T36" fmla="*/ 253 w 852"/>
              <a:gd name="T37" fmla="*/ 84 h 140"/>
              <a:gd name="T38" fmla="*/ 239 w 852"/>
              <a:gd name="T39" fmla="*/ 66 h 140"/>
              <a:gd name="T40" fmla="*/ 274 w 852"/>
              <a:gd name="T41" fmla="*/ 106 h 140"/>
              <a:gd name="T42" fmla="*/ 265 w 852"/>
              <a:gd name="T43" fmla="*/ 115 h 140"/>
              <a:gd name="T44" fmla="*/ 269 w 852"/>
              <a:gd name="T45" fmla="*/ 73 h 140"/>
              <a:gd name="T46" fmla="*/ 297 w 852"/>
              <a:gd name="T47" fmla="*/ 107 h 140"/>
              <a:gd name="T48" fmla="*/ 320 w 852"/>
              <a:gd name="T49" fmla="*/ 39 h 140"/>
              <a:gd name="T50" fmla="*/ 317 w 852"/>
              <a:gd name="T51" fmla="*/ 114 h 140"/>
              <a:gd name="T52" fmla="*/ 329 w 852"/>
              <a:gd name="T53" fmla="*/ 64 h 140"/>
              <a:gd name="T54" fmla="*/ 331 w 852"/>
              <a:gd name="T55" fmla="*/ 61 h 140"/>
              <a:gd name="T56" fmla="*/ 359 w 852"/>
              <a:gd name="T57" fmla="*/ 100 h 140"/>
              <a:gd name="T58" fmla="*/ 384 w 852"/>
              <a:gd name="T59" fmla="*/ 110 h 140"/>
              <a:gd name="T60" fmla="*/ 365 w 852"/>
              <a:gd name="T61" fmla="*/ 103 h 140"/>
              <a:gd name="T62" fmla="*/ 406 w 852"/>
              <a:gd name="T63" fmla="*/ 115 h 140"/>
              <a:gd name="T64" fmla="*/ 424 w 852"/>
              <a:gd name="T65" fmla="*/ 98 h 140"/>
              <a:gd name="T66" fmla="*/ 413 w 852"/>
              <a:gd name="T67" fmla="*/ 80 h 140"/>
              <a:gd name="T68" fmla="*/ 511 w 852"/>
              <a:gd name="T69" fmla="*/ 59 h 140"/>
              <a:gd name="T70" fmla="*/ 451 w 852"/>
              <a:gd name="T71" fmla="*/ 74 h 140"/>
              <a:gd name="T72" fmla="*/ 537 w 852"/>
              <a:gd name="T73" fmla="*/ 41 h 140"/>
              <a:gd name="T74" fmla="*/ 522 w 852"/>
              <a:gd name="T75" fmla="*/ 103 h 140"/>
              <a:gd name="T76" fmla="*/ 541 w 852"/>
              <a:gd name="T77" fmla="*/ 110 h 140"/>
              <a:gd name="T78" fmla="*/ 542 w 852"/>
              <a:gd name="T79" fmla="*/ 61 h 140"/>
              <a:gd name="T80" fmla="*/ 571 w 852"/>
              <a:gd name="T81" fmla="*/ 100 h 140"/>
              <a:gd name="T82" fmla="*/ 618 w 852"/>
              <a:gd name="T83" fmla="*/ 59 h 140"/>
              <a:gd name="T84" fmla="*/ 594 w 852"/>
              <a:gd name="T85" fmla="*/ 71 h 140"/>
              <a:gd name="T86" fmla="*/ 576 w 852"/>
              <a:gd name="T87" fmla="*/ 65 h 140"/>
              <a:gd name="T88" fmla="*/ 584 w 852"/>
              <a:gd name="T89" fmla="*/ 126 h 140"/>
              <a:gd name="T90" fmla="*/ 618 w 852"/>
              <a:gd name="T91" fmla="*/ 61 h 140"/>
              <a:gd name="T92" fmla="*/ 658 w 852"/>
              <a:gd name="T93" fmla="*/ 47 h 140"/>
              <a:gd name="T94" fmla="*/ 641 w 852"/>
              <a:gd name="T95" fmla="*/ 102 h 140"/>
              <a:gd name="T96" fmla="*/ 708 w 852"/>
              <a:gd name="T97" fmla="*/ 31 h 140"/>
              <a:gd name="T98" fmla="*/ 696 w 852"/>
              <a:gd name="T99" fmla="*/ 110 h 140"/>
              <a:gd name="T100" fmla="*/ 715 w 852"/>
              <a:gd name="T101" fmla="*/ 103 h 140"/>
              <a:gd name="T102" fmla="*/ 743 w 852"/>
              <a:gd name="T103" fmla="*/ 61 h 140"/>
              <a:gd name="T104" fmla="*/ 751 w 852"/>
              <a:gd name="T105" fmla="*/ 119 h 140"/>
              <a:gd name="T106" fmla="*/ 734 w 852"/>
              <a:gd name="T107" fmla="*/ 101 h 140"/>
              <a:gd name="T108" fmla="*/ 731 w 852"/>
              <a:gd name="T109" fmla="*/ 118 h 140"/>
              <a:gd name="T110" fmla="*/ 743 w 852"/>
              <a:gd name="T111" fmla="*/ 57 h 140"/>
              <a:gd name="T112" fmla="*/ 815 w 852"/>
              <a:gd name="T113" fmla="*/ 103 h 140"/>
              <a:gd name="T114" fmla="*/ 767 w 852"/>
              <a:gd name="T115" fmla="*/ 36 h 140"/>
              <a:gd name="T116" fmla="*/ 792 w 852"/>
              <a:gd name="T117" fmla="*/ 110 h 140"/>
              <a:gd name="T118" fmla="*/ 796 w 852"/>
              <a:gd name="T119" fmla="*/ 110 h 140"/>
              <a:gd name="T120" fmla="*/ 840 w 852"/>
              <a:gd name="T121" fmla="*/ 39 h 140"/>
              <a:gd name="T122" fmla="*/ 837 w 852"/>
              <a:gd name="T123" fmla="*/ 114 h 140"/>
              <a:gd name="T124" fmla="*/ 849 w 852"/>
              <a:gd name="T125" fmla="*/ 64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52" h="140">
                <a:moveTo>
                  <a:pt x="79" y="53"/>
                </a:moveTo>
                <a:cubicBezTo>
                  <a:pt x="79" y="53"/>
                  <a:pt x="76" y="50"/>
                  <a:pt x="75" y="49"/>
                </a:cubicBezTo>
                <a:cubicBezTo>
                  <a:pt x="73" y="47"/>
                  <a:pt x="70" y="42"/>
                  <a:pt x="69" y="38"/>
                </a:cubicBezTo>
                <a:cubicBezTo>
                  <a:pt x="68" y="35"/>
                  <a:pt x="68" y="30"/>
                  <a:pt x="68" y="30"/>
                </a:cubicBezTo>
                <a:cubicBezTo>
                  <a:pt x="68" y="30"/>
                  <a:pt x="69" y="30"/>
                  <a:pt x="69" y="30"/>
                </a:cubicBezTo>
                <a:cubicBezTo>
                  <a:pt x="73" y="30"/>
                  <a:pt x="76" y="31"/>
                  <a:pt x="79" y="32"/>
                </a:cubicBezTo>
                <a:moveTo>
                  <a:pt x="79" y="109"/>
                </a:moveTo>
                <a:cubicBezTo>
                  <a:pt x="79" y="76"/>
                  <a:pt x="79" y="76"/>
                  <a:pt x="79" y="76"/>
                </a:cubicBezTo>
                <a:cubicBezTo>
                  <a:pt x="75" y="73"/>
                  <a:pt x="75" y="73"/>
                  <a:pt x="75" y="73"/>
                </a:cubicBezTo>
                <a:cubicBezTo>
                  <a:pt x="75" y="110"/>
                  <a:pt x="75" y="110"/>
                  <a:pt x="75" y="110"/>
                </a:cubicBezTo>
                <a:cubicBezTo>
                  <a:pt x="75" y="110"/>
                  <a:pt x="75" y="110"/>
                  <a:pt x="75" y="110"/>
                </a:cubicBezTo>
                <a:cubicBezTo>
                  <a:pt x="77" y="110"/>
                  <a:pt x="77" y="110"/>
                  <a:pt x="80" y="109"/>
                </a:cubicBezTo>
                <a:lnTo>
                  <a:pt x="79" y="109"/>
                </a:lnTo>
                <a:close/>
                <a:moveTo>
                  <a:pt x="79" y="31"/>
                </a:moveTo>
                <a:cubicBezTo>
                  <a:pt x="79" y="31"/>
                  <a:pt x="79" y="53"/>
                  <a:pt x="79" y="53"/>
                </a:cubicBezTo>
                <a:moveTo>
                  <a:pt x="94" y="47"/>
                </a:moveTo>
                <a:cubicBezTo>
                  <a:pt x="98" y="50"/>
                  <a:pt x="105" y="57"/>
                  <a:pt x="108" y="62"/>
                </a:cubicBezTo>
                <a:cubicBezTo>
                  <a:pt x="108" y="62"/>
                  <a:pt x="108" y="62"/>
                  <a:pt x="108" y="62"/>
                </a:cubicBezTo>
                <a:cubicBezTo>
                  <a:pt x="107" y="52"/>
                  <a:pt x="102" y="45"/>
                  <a:pt x="94" y="39"/>
                </a:cubicBezTo>
                <a:moveTo>
                  <a:pt x="94" y="60"/>
                </a:moveTo>
                <a:cubicBezTo>
                  <a:pt x="96" y="63"/>
                  <a:pt x="98" y="67"/>
                  <a:pt x="100" y="70"/>
                </a:cubicBezTo>
                <a:cubicBezTo>
                  <a:pt x="102" y="75"/>
                  <a:pt x="105" y="82"/>
                  <a:pt x="105" y="87"/>
                </a:cubicBezTo>
                <a:cubicBezTo>
                  <a:pt x="105" y="87"/>
                  <a:pt x="108" y="82"/>
                  <a:pt x="109" y="77"/>
                </a:cubicBezTo>
                <a:cubicBezTo>
                  <a:pt x="109" y="77"/>
                  <a:pt x="109" y="77"/>
                  <a:pt x="109" y="77"/>
                </a:cubicBezTo>
                <a:cubicBezTo>
                  <a:pt x="108" y="75"/>
                  <a:pt x="106" y="70"/>
                  <a:pt x="105" y="68"/>
                </a:cubicBezTo>
                <a:cubicBezTo>
                  <a:pt x="105" y="67"/>
                  <a:pt x="104" y="65"/>
                  <a:pt x="103" y="64"/>
                </a:cubicBezTo>
                <a:cubicBezTo>
                  <a:pt x="102" y="62"/>
                  <a:pt x="101" y="60"/>
                  <a:pt x="99" y="57"/>
                </a:cubicBezTo>
                <a:cubicBezTo>
                  <a:pt x="97" y="55"/>
                  <a:pt x="94" y="52"/>
                  <a:pt x="94" y="52"/>
                </a:cubicBezTo>
                <a:moveTo>
                  <a:pt x="101" y="94"/>
                </a:moveTo>
                <a:cubicBezTo>
                  <a:pt x="101" y="92"/>
                  <a:pt x="99" y="82"/>
                  <a:pt x="99" y="80"/>
                </a:cubicBezTo>
                <a:cubicBezTo>
                  <a:pt x="98" y="80"/>
                  <a:pt x="96" y="73"/>
                  <a:pt x="95" y="70"/>
                </a:cubicBezTo>
                <a:cubicBezTo>
                  <a:pt x="95" y="69"/>
                  <a:pt x="94" y="68"/>
                  <a:pt x="94" y="68"/>
                </a:cubicBezTo>
                <a:cubicBezTo>
                  <a:pt x="94" y="101"/>
                  <a:pt x="94" y="101"/>
                  <a:pt x="94" y="101"/>
                </a:cubicBezTo>
                <a:cubicBezTo>
                  <a:pt x="94" y="101"/>
                  <a:pt x="96" y="100"/>
                  <a:pt x="98" y="98"/>
                </a:cubicBezTo>
                <a:moveTo>
                  <a:pt x="139" y="77"/>
                </a:moveTo>
                <a:cubicBezTo>
                  <a:pt x="139" y="77"/>
                  <a:pt x="139" y="76"/>
                  <a:pt x="139" y="76"/>
                </a:cubicBezTo>
                <a:cubicBezTo>
                  <a:pt x="139" y="76"/>
                  <a:pt x="139" y="76"/>
                  <a:pt x="139" y="76"/>
                </a:cubicBezTo>
                <a:cubicBezTo>
                  <a:pt x="104" y="42"/>
                  <a:pt x="104" y="42"/>
                  <a:pt x="104" y="42"/>
                </a:cubicBezTo>
                <a:cubicBezTo>
                  <a:pt x="104" y="42"/>
                  <a:pt x="104" y="42"/>
                  <a:pt x="104" y="42"/>
                </a:cubicBezTo>
                <a:cubicBezTo>
                  <a:pt x="110" y="50"/>
                  <a:pt x="114" y="60"/>
                  <a:pt x="114" y="70"/>
                </a:cubicBezTo>
                <a:cubicBezTo>
                  <a:pt x="114" y="95"/>
                  <a:pt x="95" y="115"/>
                  <a:pt x="71" y="115"/>
                </a:cubicBezTo>
                <a:cubicBezTo>
                  <a:pt x="16" y="115"/>
                  <a:pt x="16" y="115"/>
                  <a:pt x="16" y="115"/>
                </a:cubicBezTo>
                <a:cubicBezTo>
                  <a:pt x="29" y="131"/>
                  <a:pt x="47" y="140"/>
                  <a:pt x="69" y="140"/>
                </a:cubicBezTo>
                <a:cubicBezTo>
                  <a:pt x="106" y="140"/>
                  <a:pt x="135" y="113"/>
                  <a:pt x="139" y="77"/>
                </a:cubicBezTo>
                <a:moveTo>
                  <a:pt x="0" y="64"/>
                </a:moveTo>
                <a:cubicBezTo>
                  <a:pt x="0" y="64"/>
                  <a:pt x="32" y="96"/>
                  <a:pt x="32" y="96"/>
                </a:cubicBezTo>
                <a:cubicBezTo>
                  <a:pt x="32" y="96"/>
                  <a:pt x="32" y="96"/>
                  <a:pt x="32" y="96"/>
                </a:cubicBezTo>
                <a:cubicBezTo>
                  <a:pt x="27" y="89"/>
                  <a:pt x="24" y="79"/>
                  <a:pt x="24" y="70"/>
                </a:cubicBezTo>
                <a:cubicBezTo>
                  <a:pt x="24" y="45"/>
                  <a:pt x="43" y="25"/>
                  <a:pt x="69" y="25"/>
                </a:cubicBezTo>
                <a:cubicBezTo>
                  <a:pt x="69" y="25"/>
                  <a:pt x="69" y="25"/>
                  <a:pt x="69" y="25"/>
                </a:cubicBezTo>
                <a:cubicBezTo>
                  <a:pt x="123" y="25"/>
                  <a:pt x="123" y="25"/>
                  <a:pt x="123" y="25"/>
                </a:cubicBezTo>
                <a:cubicBezTo>
                  <a:pt x="123" y="25"/>
                  <a:pt x="123" y="25"/>
                  <a:pt x="123" y="25"/>
                </a:cubicBezTo>
                <a:cubicBezTo>
                  <a:pt x="110" y="10"/>
                  <a:pt x="91" y="0"/>
                  <a:pt x="69" y="0"/>
                </a:cubicBezTo>
                <a:cubicBezTo>
                  <a:pt x="33" y="0"/>
                  <a:pt x="3" y="29"/>
                  <a:pt x="0" y="64"/>
                </a:cubicBezTo>
                <a:moveTo>
                  <a:pt x="84" y="33"/>
                </a:moveTo>
                <a:cubicBezTo>
                  <a:pt x="84" y="108"/>
                  <a:pt x="84" y="108"/>
                  <a:pt x="84" y="108"/>
                </a:cubicBezTo>
                <a:cubicBezTo>
                  <a:pt x="85" y="107"/>
                  <a:pt x="85" y="107"/>
                  <a:pt x="85" y="107"/>
                </a:cubicBezTo>
                <a:cubicBezTo>
                  <a:pt x="88" y="107"/>
                  <a:pt x="89" y="106"/>
                  <a:pt x="89" y="106"/>
                </a:cubicBezTo>
                <a:cubicBezTo>
                  <a:pt x="89" y="36"/>
                  <a:pt x="89" y="36"/>
                  <a:pt x="89" y="36"/>
                </a:cubicBezTo>
                <a:moveTo>
                  <a:pt x="79" y="58"/>
                </a:moveTo>
                <a:cubicBezTo>
                  <a:pt x="79" y="58"/>
                  <a:pt x="64" y="49"/>
                  <a:pt x="64" y="30"/>
                </a:cubicBezTo>
                <a:cubicBezTo>
                  <a:pt x="64" y="30"/>
                  <a:pt x="64" y="30"/>
                  <a:pt x="64" y="30"/>
                </a:cubicBezTo>
                <a:cubicBezTo>
                  <a:pt x="44" y="32"/>
                  <a:pt x="29" y="49"/>
                  <a:pt x="29" y="70"/>
                </a:cubicBezTo>
                <a:cubicBezTo>
                  <a:pt x="29" y="88"/>
                  <a:pt x="39" y="102"/>
                  <a:pt x="54" y="108"/>
                </a:cubicBezTo>
                <a:cubicBezTo>
                  <a:pt x="54" y="108"/>
                  <a:pt x="54" y="108"/>
                  <a:pt x="54" y="108"/>
                </a:cubicBezTo>
                <a:cubicBezTo>
                  <a:pt x="56" y="104"/>
                  <a:pt x="45" y="96"/>
                  <a:pt x="49" y="92"/>
                </a:cubicBezTo>
                <a:cubicBezTo>
                  <a:pt x="50" y="91"/>
                  <a:pt x="62" y="91"/>
                  <a:pt x="62" y="92"/>
                </a:cubicBezTo>
                <a:cubicBezTo>
                  <a:pt x="65" y="98"/>
                  <a:pt x="65" y="103"/>
                  <a:pt x="63" y="110"/>
                </a:cubicBezTo>
                <a:cubicBezTo>
                  <a:pt x="63" y="110"/>
                  <a:pt x="63" y="110"/>
                  <a:pt x="63" y="110"/>
                </a:cubicBezTo>
                <a:cubicBezTo>
                  <a:pt x="66" y="111"/>
                  <a:pt x="66" y="110"/>
                  <a:pt x="69" y="110"/>
                </a:cubicBezTo>
                <a:cubicBezTo>
                  <a:pt x="69" y="110"/>
                  <a:pt x="70" y="109"/>
                  <a:pt x="70" y="108"/>
                </a:cubicBezTo>
                <a:cubicBezTo>
                  <a:pt x="70" y="69"/>
                  <a:pt x="70" y="69"/>
                  <a:pt x="70" y="69"/>
                </a:cubicBezTo>
                <a:cubicBezTo>
                  <a:pt x="65" y="64"/>
                  <a:pt x="65" y="64"/>
                  <a:pt x="65" y="64"/>
                </a:cubicBezTo>
                <a:cubicBezTo>
                  <a:pt x="62" y="73"/>
                  <a:pt x="69" y="84"/>
                  <a:pt x="61" y="87"/>
                </a:cubicBezTo>
                <a:cubicBezTo>
                  <a:pt x="58" y="88"/>
                  <a:pt x="43" y="90"/>
                  <a:pt x="39" y="88"/>
                </a:cubicBezTo>
                <a:cubicBezTo>
                  <a:pt x="39" y="88"/>
                  <a:pt x="36" y="81"/>
                  <a:pt x="39" y="81"/>
                </a:cubicBezTo>
                <a:cubicBezTo>
                  <a:pt x="37" y="81"/>
                  <a:pt x="40" y="79"/>
                  <a:pt x="39" y="78"/>
                </a:cubicBezTo>
                <a:cubicBezTo>
                  <a:pt x="36" y="75"/>
                  <a:pt x="38" y="71"/>
                  <a:pt x="38" y="71"/>
                </a:cubicBezTo>
                <a:cubicBezTo>
                  <a:pt x="36" y="71"/>
                  <a:pt x="34" y="70"/>
                  <a:pt x="35" y="67"/>
                </a:cubicBezTo>
                <a:cubicBezTo>
                  <a:pt x="34" y="70"/>
                  <a:pt x="38" y="57"/>
                  <a:pt x="42" y="55"/>
                </a:cubicBezTo>
                <a:cubicBezTo>
                  <a:pt x="48" y="52"/>
                  <a:pt x="46" y="59"/>
                  <a:pt x="47" y="60"/>
                </a:cubicBezTo>
                <a:cubicBezTo>
                  <a:pt x="49" y="55"/>
                  <a:pt x="52" y="58"/>
                  <a:pt x="54" y="56"/>
                </a:cubicBezTo>
                <a:cubicBezTo>
                  <a:pt x="51" y="54"/>
                  <a:pt x="46" y="52"/>
                  <a:pt x="44" y="49"/>
                </a:cubicBezTo>
                <a:cubicBezTo>
                  <a:pt x="42" y="46"/>
                  <a:pt x="48" y="45"/>
                  <a:pt x="50" y="42"/>
                </a:cubicBezTo>
                <a:cubicBezTo>
                  <a:pt x="52" y="39"/>
                  <a:pt x="59" y="34"/>
                  <a:pt x="60" y="37"/>
                </a:cubicBezTo>
                <a:cubicBezTo>
                  <a:pt x="64" y="53"/>
                  <a:pt x="65" y="60"/>
                  <a:pt x="79" y="71"/>
                </a:cubicBezTo>
                <a:moveTo>
                  <a:pt x="207" y="57"/>
                </a:moveTo>
                <a:cubicBezTo>
                  <a:pt x="207" y="31"/>
                  <a:pt x="207" y="31"/>
                  <a:pt x="207" y="31"/>
                </a:cubicBezTo>
                <a:cubicBezTo>
                  <a:pt x="204" y="31"/>
                  <a:pt x="204" y="31"/>
                  <a:pt x="204" y="31"/>
                </a:cubicBezTo>
                <a:cubicBezTo>
                  <a:pt x="203" y="34"/>
                  <a:pt x="203" y="35"/>
                  <a:pt x="200" y="35"/>
                </a:cubicBezTo>
                <a:cubicBezTo>
                  <a:pt x="197" y="35"/>
                  <a:pt x="193" y="31"/>
                  <a:pt x="185" y="31"/>
                </a:cubicBezTo>
                <a:cubicBezTo>
                  <a:pt x="166" y="31"/>
                  <a:pt x="162" y="47"/>
                  <a:pt x="162" y="55"/>
                </a:cubicBezTo>
                <a:cubicBezTo>
                  <a:pt x="162" y="60"/>
                  <a:pt x="162" y="70"/>
                  <a:pt x="180" y="80"/>
                </a:cubicBezTo>
                <a:cubicBezTo>
                  <a:pt x="186" y="84"/>
                  <a:pt x="186" y="84"/>
                  <a:pt x="186" y="84"/>
                </a:cubicBezTo>
                <a:cubicBezTo>
                  <a:pt x="193" y="87"/>
                  <a:pt x="198" y="90"/>
                  <a:pt x="198" y="98"/>
                </a:cubicBezTo>
                <a:cubicBezTo>
                  <a:pt x="198" y="100"/>
                  <a:pt x="197" y="111"/>
                  <a:pt x="185" y="111"/>
                </a:cubicBezTo>
                <a:cubicBezTo>
                  <a:pt x="172" y="111"/>
                  <a:pt x="166" y="98"/>
                  <a:pt x="164" y="86"/>
                </a:cubicBezTo>
                <a:cubicBezTo>
                  <a:pt x="162" y="86"/>
                  <a:pt x="162" y="86"/>
                  <a:pt x="162" y="86"/>
                </a:cubicBezTo>
                <a:cubicBezTo>
                  <a:pt x="162" y="115"/>
                  <a:pt x="162" y="115"/>
                  <a:pt x="162" y="115"/>
                </a:cubicBezTo>
                <a:cubicBezTo>
                  <a:pt x="164" y="115"/>
                  <a:pt x="164" y="115"/>
                  <a:pt x="164" y="115"/>
                </a:cubicBezTo>
                <a:cubicBezTo>
                  <a:pt x="165" y="113"/>
                  <a:pt x="165" y="111"/>
                  <a:pt x="167" y="111"/>
                </a:cubicBezTo>
                <a:cubicBezTo>
                  <a:pt x="171" y="111"/>
                  <a:pt x="175" y="115"/>
                  <a:pt x="185" y="115"/>
                </a:cubicBezTo>
                <a:cubicBezTo>
                  <a:pt x="203" y="115"/>
                  <a:pt x="209" y="101"/>
                  <a:pt x="209" y="91"/>
                </a:cubicBezTo>
                <a:cubicBezTo>
                  <a:pt x="209" y="78"/>
                  <a:pt x="202" y="71"/>
                  <a:pt x="198" y="69"/>
                </a:cubicBezTo>
                <a:cubicBezTo>
                  <a:pt x="184" y="60"/>
                  <a:pt x="184" y="60"/>
                  <a:pt x="184" y="60"/>
                </a:cubicBezTo>
                <a:cubicBezTo>
                  <a:pt x="175" y="55"/>
                  <a:pt x="173" y="53"/>
                  <a:pt x="173" y="46"/>
                </a:cubicBezTo>
                <a:cubicBezTo>
                  <a:pt x="173" y="39"/>
                  <a:pt x="179" y="35"/>
                  <a:pt x="184" y="35"/>
                </a:cubicBezTo>
                <a:cubicBezTo>
                  <a:pt x="196" y="35"/>
                  <a:pt x="202" y="49"/>
                  <a:pt x="204" y="57"/>
                </a:cubicBezTo>
                <a:lnTo>
                  <a:pt x="207" y="57"/>
                </a:lnTo>
                <a:close/>
                <a:moveTo>
                  <a:pt x="253" y="100"/>
                </a:moveTo>
                <a:cubicBezTo>
                  <a:pt x="247" y="111"/>
                  <a:pt x="241" y="115"/>
                  <a:pt x="233" y="115"/>
                </a:cubicBezTo>
                <a:cubicBezTo>
                  <a:pt x="223" y="115"/>
                  <a:pt x="213" y="106"/>
                  <a:pt x="213" y="86"/>
                </a:cubicBezTo>
                <a:cubicBezTo>
                  <a:pt x="213" y="68"/>
                  <a:pt x="222" y="57"/>
                  <a:pt x="234" y="57"/>
                </a:cubicBezTo>
                <a:cubicBezTo>
                  <a:pt x="251" y="57"/>
                  <a:pt x="252" y="78"/>
                  <a:pt x="253" y="84"/>
                </a:cubicBezTo>
                <a:cubicBezTo>
                  <a:pt x="227" y="84"/>
                  <a:pt x="227" y="84"/>
                  <a:pt x="227" y="84"/>
                </a:cubicBezTo>
                <a:cubicBezTo>
                  <a:pt x="228" y="94"/>
                  <a:pt x="230" y="106"/>
                  <a:pt x="239" y="106"/>
                </a:cubicBezTo>
                <a:cubicBezTo>
                  <a:pt x="245" y="106"/>
                  <a:pt x="249" y="101"/>
                  <a:pt x="251" y="98"/>
                </a:cubicBezTo>
                <a:lnTo>
                  <a:pt x="253" y="100"/>
                </a:lnTo>
                <a:close/>
                <a:moveTo>
                  <a:pt x="240" y="80"/>
                </a:moveTo>
                <a:cubicBezTo>
                  <a:pt x="240" y="76"/>
                  <a:pt x="240" y="70"/>
                  <a:pt x="239" y="66"/>
                </a:cubicBezTo>
                <a:cubicBezTo>
                  <a:pt x="239" y="64"/>
                  <a:pt x="238" y="61"/>
                  <a:pt x="234" y="61"/>
                </a:cubicBezTo>
                <a:cubicBezTo>
                  <a:pt x="230" y="61"/>
                  <a:pt x="227" y="63"/>
                  <a:pt x="227" y="80"/>
                </a:cubicBezTo>
                <a:lnTo>
                  <a:pt x="240" y="80"/>
                </a:lnTo>
                <a:close/>
                <a:moveTo>
                  <a:pt x="281" y="84"/>
                </a:moveTo>
                <a:cubicBezTo>
                  <a:pt x="279" y="85"/>
                  <a:pt x="269" y="88"/>
                  <a:pt x="269" y="98"/>
                </a:cubicBezTo>
                <a:cubicBezTo>
                  <a:pt x="269" y="102"/>
                  <a:pt x="270" y="106"/>
                  <a:pt x="274" y="106"/>
                </a:cubicBezTo>
                <a:cubicBezTo>
                  <a:pt x="277" y="106"/>
                  <a:pt x="280" y="103"/>
                  <a:pt x="281" y="101"/>
                </a:cubicBezTo>
                <a:lnTo>
                  <a:pt x="281" y="84"/>
                </a:lnTo>
                <a:close/>
                <a:moveTo>
                  <a:pt x="301" y="108"/>
                </a:moveTo>
                <a:cubicBezTo>
                  <a:pt x="298" y="112"/>
                  <a:pt x="294" y="115"/>
                  <a:pt x="290" y="115"/>
                </a:cubicBezTo>
                <a:cubicBezTo>
                  <a:pt x="283" y="115"/>
                  <a:pt x="282" y="110"/>
                  <a:pt x="281" y="106"/>
                </a:cubicBezTo>
                <a:cubicBezTo>
                  <a:pt x="275" y="114"/>
                  <a:pt x="268" y="115"/>
                  <a:pt x="265" y="115"/>
                </a:cubicBezTo>
                <a:cubicBezTo>
                  <a:pt x="260" y="115"/>
                  <a:pt x="254" y="111"/>
                  <a:pt x="254" y="102"/>
                </a:cubicBezTo>
                <a:cubicBezTo>
                  <a:pt x="254" y="90"/>
                  <a:pt x="267" y="85"/>
                  <a:pt x="281" y="80"/>
                </a:cubicBezTo>
                <a:cubicBezTo>
                  <a:pt x="281" y="71"/>
                  <a:pt x="281" y="71"/>
                  <a:pt x="281" y="71"/>
                </a:cubicBezTo>
                <a:cubicBezTo>
                  <a:pt x="281" y="65"/>
                  <a:pt x="280" y="61"/>
                  <a:pt x="272" y="61"/>
                </a:cubicBezTo>
                <a:cubicBezTo>
                  <a:pt x="269" y="61"/>
                  <a:pt x="266" y="63"/>
                  <a:pt x="266" y="65"/>
                </a:cubicBezTo>
                <a:cubicBezTo>
                  <a:pt x="266" y="68"/>
                  <a:pt x="269" y="69"/>
                  <a:pt x="269" y="73"/>
                </a:cubicBezTo>
                <a:cubicBezTo>
                  <a:pt x="269" y="75"/>
                  <a:pt x="268" y="80"/>
                  <a:pt x="263" y="80"/>
                </a:cubicBezTo>
                <a:cubicBezTo>
                  <a:pt x="262" y="80"/>
                  <a:pt x="256" y="80"/>
                  <a:pt x="256" y="72"/>
                </a:cubicBezTo>
                <a:cubicBezTo>
                  <a:pt x="256" y="64"/>
                  <a:pt x="262" y="57"/>
                  <a:pt x="275" y="57"/>
                </a:cubicBezTo>
                <a:cubicBezTo>
                  <a:pt x="286" y="57"/>
                  <a:pt x="295" y="62"/>
                  <a:pt x="295" y="73"/>
                </a:cubicBezTo>
                <a:cubicBezTo>
                  <a:pt x="295" y="104"/>
                  <a:pt x="295" y="104"/>
                  <a:pt x="295" y="104"/>
                </a:cubicBezTo>
                <a:cubicBezTo>
                  <a:pt x="295" y="105"/>
                  <a:pt x="295" y="107"/>
                  <a:pt x="297" y="107"/>
                </a:cubicBezTo>
                <a:cubicBezTo>
                  <a:pt x="298" y="107"/>
                  <a:pt x="298" y="107"/>
                  <a:pt x="298" y="107"/>
                </a:cubicBezTo>
                <a:cubicBezTo>
                  <a:pt x="299" y="105"/>
                  <a:pt x="299" y="105"/>
                  <a:pt x="299" y="105"/>
                </a:cubicBezTo>
                <a:lnTo>
                  <a:pt x="301" y="108"/>
                </a:lnTo>
                <a:close/>
                <a:moveTo>
                  <a:pt x="329" y="59"/>
                </a:moveTo>
                <a:cubicBezTo>
                  <a:pt x="320" y="59"/>
                  <a:pt x="320" y="59"/>
                  <a:pt x="320" y="59"/>
                </a:cubicBezTo>
                <a:cubicBezTo>
                  <a:pt x="320" y="39"/>
                  <a:pt x="320" y="39"/>
                  <a:pt x="320" y="39"/>
                </a:cubicBezTo>
                <a:cubicBezTo>
                  <a:pt x="317" y="39"/>
                  <a:pt x="317" y="39"/>
                  <a:pt x="317" y="39"/>
                </a:cubicBezTo>
                <a:cubicBezTo>
                  <a:pt x="310" y="50"/>
                  <a:pt x="306" y="55"/>
                  <a:pt x="301" y="61"/>
                </a:cubicBezTo>
                <a:cubicBezTo>
                  <a:pt x="301" y="64"/>
                  <a:pt x="301" y="64"/>
                  <a:pt x="301" y="64"/>
                </a:cubicBezTo>
                <a:cubicBezTo>
                  <a:pt x="306" y="64"/>
                  <a:pt x="306" y="64"/>
                  <a:pt x="306" y="64"/>
                </a:cubicBezTo>
                <a:cubicBezTo>
                  <a:pt x="306" y="102"/>
                  <a:pt x="306" y="102"/>
                  <a:pt x="306" y="102"/>
                </a:cubicBezTo>
                <a:cubicBezTo>
                  <a:pt x="306" y="104"/>
                  <a:pt x="306" y="114"/>
                  <a:pt x="317" y="114"/>
                </a:cubicBezTo>
                <a:cubicBezTo>
                  <a:pt x="326" y="114"/>
                  <a:pt x="330" y="106"/>
                  <a:pt x="332" y="101"/>
                </a:cubicBezTo>
                <a:cubicBezTo>
                  <a:pt x="329" y="100"/>
                  <a:pt x="329" y="100"/>
                  <a:pt x="329" y="100"/>
                </a:cubicBezTo>
                <a:cubicBezTo>
                  <a:pt x="328" y="102"/>
                  <a:pt x="327" y="106"/>
                  <a:pt x="324" y="106"/>
                </a:cubicBezTo>
                <a:cubicBezTo>
                  <a:pt x="320" y="106"/>
                  <a:pt x="320" y="101"/>
                  <a:pt x="320" y="99"/>
                </a:cubicBezTo>
                <a:cubicBezTo>
                  <a:pt x="320" y="64"/>
                  <a:pt x="320" y="64"/>
                  <a:pt x="320" y="64"/>
                </a:cubicBezTo>
                <a:cubicBezTo>
                  <a:pt x="329" y="64"/>
                  <a:pt x="329" y="64"/>
                  <a:pt x="329" y="64"/>
                </a:cubicBezTo>
                <a:lnTo>
                  <a:pt x="329" y="59"/>
                </a:lnTo>
                <a:close/>
                <a:moveTo>
                  <a:pt x="359" y="59"/>
                </a:moveTo>
                <a:cubicBezTo>
                  <a:pt x="350" y="59"/>
                  <a:pt x="350" y="59"/>
                  <a:pt x="350" y="59"/>
                </a:cubicBezTo>
                <a:cubicBezTo>
                  <a:pt x="350" y="39"/>
                  <a:pt x="350" y="39"/>
                  <a:pt x="350" y="39"/>
                </a:cubicBezTo>
                <a:cubicBezTo>
                  <a:pt x="347" y="39"/>
                  <a:pt x="347" y="39"/>
                  <a:pt x="347" y="39"/>
                </a:cubicBezTo>
                <a:cubicBezTo>
                  <a:pt x="341" y="50"/>
                  <a:pt x="336" y="55"/>
                  <a:pt x="331" y="61"/>
                </a:cubicBezTo>
                <a:cubicBezTo>
                  <a:pt x="331" y="64"/>
                  <a:pt x="331" y="64"/>
                  <a:pt x="331" y="64"/>
                </a:cubicBezTo>
                <a:cubicBezTo>
                  <a:pt x="336" y="64"/>
                  <a:pt x="336" y="64"/>
                  <a:pt x="336" y="64"/>
                </a:cubicBezTo>
                <a:cubicBezTo>
                  <a:pt x="336" y="102"/>
                  <a:pt x="336" y="102"/>
                  <a:pt x="336" y="102"/>
                </a:cubicBezTo>
                <a:cubicBezTo>
                  <a:pt x="336" y="104"/>
                  <a:pt x="336" y="114"/>
                  <a:pt x="347" y="114"/>
                </a:cubicBezTo>
                <a:cubicBezTo>
                  <a:pt x="356" y="114"/>
                  <a:pt x="360" y="106"/>
                  <a:pt x="362" y="101"/>
                </a:cubicBezTo>
                <a:cubicBezTo>
                  <a:pt x="359" y="100"/>
                  <a:pt x="359" y="100"/>
                  <a:pt x="359" y="100"/>
                </a:cubicBezTo>
                <a:cubicBezTo>
                  <a:pt x="358" y="102"/>
                  <a:pt x="357" y="106"/>
                  <a:pt x="354" y="106"/>
                </a:cubicBezTo>
                <a:cubicBezTo>
                  <a:pt x="350" y="106"/>
                  <a:pt x="350" y="101"/>
                  <a:pt x="350" y="99"/>
                </a:cubicBezTo>
                <a:cubicBezTo>
                  <a:pt x="350" y="64"/>
                  <a:pt x="350" y="64"/>
                  <a:pt x="350" y="64"/>
                </a:cubicBezTo>
                <a:cubicBezTo>
                  <a:pt x="359" y="64"/>
                  <a:pt x="359" y="64"/>
                  <a:pt x="359" y="64"/>
                </a:cubicBezTo>
                <a:lnTo>
                  <a:pt x="359" y="59"/>
                </a:lnTo>
                <a:close/>
                <a:moveTo>
                  <a:pt x="384" y="110"/>
                </a:moveTo>
                <a:cubicBezTo>
                  <a:pt x="380" y="110"/>
                  <a:pt x="379" y="106"/>
                  <a:pt x="379" y="103"/>
                </a:cubicBezTo>
                <a:cubicBezTo>
                  <a:pt x="379" y="33"/>
                  <a:pt x="379" y="33"/>
                  <a:pt x="379" y="33"/>
                </a:cubicBezTo>
                <a:cubicBezTo>
                  <a:pt x="360" y="33"/>
                  <a:pt x="360" y="33"/>
                  <a:pt x="360" y="33"/>
                </a:cubicBezTo>
                <a:cubicBezTo>
                  <a:pt x="360" y="36"/>
                  <a:pt x="360" y="36"/>
                  <a:pt x="360" y="36"/>
                </a:cubicBezTo>
                <a:cubicBezTo>
                  <a:pt x="365" y="36"/>
                  <a:pt x="365" y="42"/>
                  <a:pt x="365" y="43"/>
                </a:cubicBezTo>
                <a:cubicBezTo>
                  <a:pt x="365" y="103"/>
                  <a:pt x="365" y="103"/>
                  <a:pt x="365" y="103"/>
                </a:cubicBezTo>
                <a:cubicBezTo>
                  <a:pt x="365" y="106"/>
                  <a:pt x="364" y="110"/>
                  <a:pt x="360" y="110"/>
                </a:cubicBezTo>
                <a:cubicBezTo>
                  <a:pt x="360" y="113"/>
                  <a:pt x="360" y="113"/>
                  <a:pt x="360" y="113"/>
                </a:cubicBezTo>
                <a:cubicBezTo>
                  <a:pt x="384" y="113"/>
                  <a:pt x="384" y="113"/>
                  <a:pt x="384" y="113"/>
                </a:cubicBezTo>
                <a:lnTo>
                  <a:pt x="384" y="110"/>
                </a:lnTo>
                <a:close/>
                <a:moveTo>
                  <a:pt x="426" y="100"/>
                </a:moveTo>
                <a:cubicBezTo>
                  <a:pt x="420" y="111"/>
                  <a:pt x="414" y="115"/>
                  <a:pt x="406" y="115"/>
                </a:cubicBezTo>
                <a:cubicBezTo>
                  <a:pt x="396" y="115"/>
                  <a:pt x="386" y="106"/>
                  <a:pt x="386" y="86"/>
                </a:cubicBezTo>
                <a:cubicBezTo>
                  <a:pt x="386" y="68"/>
                  <a:pt x="395" y="57"/>
                  <a:pt x="407" y="57"/>
                </a:cubicBezTo>
                <a:cubicBezTo>
                  <a:pt x="424" y="57"/>
                  <a:pt x="425" y="78"/>
                  <a:pt x="426" y="84"/>
                </a:cubicBezTo>
                <a:cubicBezTo>
                  <a:pt x="400" y="84"/>
                  <a:pt x="400" y="84"/>
                  <a:pt x="400" y="84"/>
                </a:cubicBezTo>
                <a:cubicBezTo>
                  <a:pt x="401" y="94"/>
                  <a:pt x="403" y="106"/>
                  <a:pt x="412" y="106"/>
                </a:cubicBezTo>
                <a:cubicBezTo>
                  <a:pt x="418" y="106"/>
                  <a:pt x="422" y="101"/>
                  <a:pt x="424" y="98"/>
                </a:cubicBezTo>
                <a:lnTo>
                  <a:pt x="426" y="100"/>
                </a:lnTo>
                <a:close/>
                <a:moveTo>
                  <a:pt x="413" y="80"/>
                </a:moveTo>
                <a:cubicBezTo>
                  <a:pt x="413" y="76"/>
                  <a:pt x="413" y="70"/>
                  <a:pt x="412" y="66"/>
                </a:cubicBezTo>
                <a:cubicBezTo>
                  <a:pt x="412" y="64"/>
                  <a:pt x="410" y="61"/>
                  <a:pt x="407" y="61"/>
                </a:cubicBezTo>
                <a:cubicBezTo>
                  <a:pt x="403" y="61"/>
                  <a:pt x="400" y="63"/>
                  <a:pt x="400" y="80"/>
                </a:cubicBezTo>
                <a:lnTo>
                  <a:pt x="413" y="80"/>
                </a:lnTo>
                <a:close/>
                <a:moveTo>
                  <a:pt x="512" y="95"/>
                </a:moveTo>
                <a:cubicBezTo>
                  <a:pt x="504" y="106"/>
                  <a:pt x="496" y="110"/>
                  <a:pt x="489" y="110"/>
                </a:cubicBezTo>
                <a:cubicBezTo>
                  <a:pt x="485" y="110"/>
                  <a:pt x="478" y="108"/>
                  <a:pt x="473" y="99"/>
                </a:cubicBezTo>
                <a:cubicBezTo>
                  <a:pt x="470" y="92"/>
                  <a:pt x="469" y="80"/>
                  <a:pt x="469" y="73"/>
                </a:cubicBezTo>
                <a:cubicBezTo>
                  <a:pt x="469" y="53"/>
                  <a:pt x="473" y="35"/>
                  <a:pt x="488" y="35"/>
                </a:cubicBezTo>
                <a:cubicBezTo>
                  <a:pt x="499" y="35"/>
                  <a:pt x="507" y="49"/>
                  <a:pt x="511" y="59"/>
                </a:cubicBezTo>
                <a:cubicBezTo>
                  <a:pt x="513" y="59"/>
                  <a:pt x="513" y="59"/>
                  <a:pt x="513" y="59"/>
                </a:cubicBezTo>
                <a:cubicBezTo>
                  <a:pt x="513" y="32"/>
                  <a:pt x="513" y="32"/>
                  <a:pt x="513" y="32"/>
                </a:cubicBezTo>
                <a:cubicBezTo>
                  <a:pt x="511" y="32"/>
                  <a:pt x="511" y="32"/>
                  <a:pt x="511" y="32"/>
                </a:cubicBezTo>
                <a:cubicBezTo>
                  <a:pt x="510" y="35"/>
                  <a:pt x="509" y="37"/>
                  <a:pt x="506" y="37"/>
                </a:cubicBezTo>
                <a:cubicBezTo>
                  <a:pt x="504" y="37"/>
                  <a:pt x="496" y="31"/>
                  <a:pt x="487" y="31"/>
                </a:cubicBezTo>
                <a:cubicBezTo>
                  <a:pt x="466" y="31"/>
                  <a:pt x="451" y="50"/>
                  <a:pt x="451" y="74"/>
                </a:cubicBezTo>
                <a:cubicBezTo>
                  <a:pt x="451" y="96"/>
                  <a:pt x="464" y="115"/>
                  <a:pt x="487" y="115"/>
                </a:cubicBezTo>
                <a:cubicBezTo>
                  <a:pt x="500" y="115"/>
                  <a:pt x="508" y="108"/>
                  <a:pt x="515" y="98"/>
                </a:cubicBezTo>
                <a:lnTo>
                  <a:pt x="512" y="95"/>
                </a:lnTo>
                <a:close/>
                <a:moveTo>
                  <a:pt x="522" y="41"/>
                </a:moveTo>
                <a:cubicBezTo>
                  <a:pt x="522" y="36"/>
                  <a:pt x="525" y="31"/>
                  <a:pt x="529" y="31"/>
                </a:cubicBezTo>
                <a:cubicBezTo>
                  <a:pt x="534" y="31"/>
                  <a:pt x="537" y="36"/>
                  <a:pt x="537" y="41"/>
                </a:cubicBezTo>
                <a:cubicBezTo>
                  <a:pt x="537" y="46"/>
                  <a:pt x="534" y="50"/>
                  <a:pt x="529" y="50"/>
                </a:cubicBezTo>
                <a:cubicBezTo>
                  <a:pt x="525" y="50"/>
                  <a:pt x="522" y="46"/>
                  <a:pt x="522" y="41"/>
                </a:cubicBezTo>
                <a:moveTo>
                  <a:pt x="541" y="113"/>
                </a:moveTo>
                <a:cubicBezTo>
                  <a:pt x="517" y="113"/>
                  <a:pt x="517" y="113"/>
                  <a:pt x="517" y="113"/>
                </a:cubicBezTo>
                <a:cubicBezTo>
                  <a:pt x="517" y="110"/>
                  <a:pt x="517" y="110"/>
                  <a:pt x="517" y="110"/>
                </a:cubicBezTo>
                <a:cubicBezTo>
                  <a:pt x="521" y="109"/>
                  <a:pt x="522" y="109"/>
                  <a:pt x="522" y="103"/>
                </a:cubicBezTo>
                <a:cubicBezTo>
                  <a:pt x="522" y="68"/>
                  <a:pt x="522" y="68"/>
                  <a:pt x="522" y="68"/>
                </a:cubicBezTo>
                <a:cubicBezTo>
                  <a:pt x="522" y="63"/>
                  <a:pt x="521" y="62"/>
                  <a:pt x="517" y="61"/>
                </a:cubicBezTo>
                <a:cubicBezTo>
                  <a:pt x="517" y="59"/>
                  <a:pt x="517" y="59"/>
                  <a:pt x="517" y="59"/>
                </a:cubicBezTo>
                <a:cubicBezTo>
                  <a:pt x="536" y="59"/>
                  <a:pt x="536" y="59"/>
                  <a:pt x="536" y="59"/>
                </a:cubicBezTo>
                <a:cubicBezTo>
                  <a:pt x="536" y="103"/>
                  <a:pt x="536" y="103"/>
                  <a:pt x="536" y="103"/>
                </a:cubicBezTo>
                <a:cubicBezTo>
                  <a:pt x="536" y="107"/>
                  <a:pt x="537" y="110"/>
                  <a:pt x="541" y="110"/>
                </a:cubicBezTo>
                <a:lnTo>
                  <a:pt x="541" y="113"/>
                </a:lnTo>
                <a:close/>
                <a:moveTo>
                  <a:pt x="571" y="59"/>
                </a:moveTo>
                <a:cubicBezTo>
                  <a:pt x="561" y="59"/>
                  <a:pt x="561" y="59"/>
                  <a:pt x="561" y="59"/>
                </a:cubicBezTo>
                <a:cubicBezTo>
                  <a:pt x="561" y="39"/>
                  <a:pt x="561" y="39"/>
                  <a:pt x="561" y="39"/>
                </a:cubicBezTo>
                <a:cubicBezTo>
                  <a:pt x="559" y="39"/>
                  <a:pt x="559" y="39"/>
                  <a:pt x="559" y="39"/>
                </a:cubicBezTo>
                <a:cubicBezTo>
                  <a:pt x="552" y="50"/>
                  <a:pt x="547" y="55"/>
                  <a:pt x="542" y="61"/>
                </a:cubicBezTo>
                <a:cubicBezTo>
                  <a:pt x="542" y="64"/>
                  <a:pt x="542" y="64"/>
                  <a:pt x="542" y="64"/>
                </a:cubicBezTo>
                <a:cubicBezTo>
                  <a:pt x="547" y="64"/>
                  <a:pt x="547" y="64"/>
                  <a:pt x="547" y="64"/>
                </a:cubicBezTo>
                <a:cubicBezTo>
                  <a:pt x="547" y="102"/>
                  <a:pt x="547" y="102"/>
                  <a:pt x="547" y="102"/>
                </a:cubicBezTo>
                <a:cubicBezTo>
                  <a:pt x="547" y="104"/>
                  <a:pt x="548" y="114"/>
                  <a:pt x="559" y="114"/>
                </a:cubicBezTo>
                <a:cubicBezTo>
                  <a:pt x="568" y="114"/>
                  <a:pt x="571" y="106"/>
                  <a:pt x="573" y="101"/>
                </a:cubicBezTo>
                <a:cubicBezTo>
                  <a:pt x="571" y="100"/>
                  <a:pt x="571" y="100"/>
                  <a:pt x="571" y="100"/>
                </a:cubicBezTo>
                <a:cubicBezTo>
                  <a:pt x="570" y="102"/>
                  <a:pt x="568" y="106"/>
                  <a:pt x="565" y="106"/>
                </a:cubicBezTo>
                <a:cubicBezTo>
                  <a:pt x="561" y="106"/>
                  <a:pt x="561" y="101"/>
                  <a:pt x="561" y="99"/>
                </a:cubicBezTo>
                <a:cubicBezTo>
                  <a:pt x="561" y="64"/>
                  <a:pt x="561" y="64"/>
                  <a:pt x="561" y="64"/>
                </a:cubicBezTo>
                <a:cubicBezTo>
                  <a:pt x="571" y="64"/>
                  <a:pt x="571" y="64"/>
                  <a:pt x="571" y="64"/>
                </a:cubicBezTo>
                <a:lnTo>
                  <a:pt x="571" y="59"/>
                </a:lnTo>
                <a:close/>
                <a:moveTo>
                  <a:pt x="618" y="59"/>
                </a:moveTo>
                <a:cubicBezTo>
                  <a:pt x="603" y="59"/>
                  <a:pt x="603" y="59"/>
                  <a:pt x="603" y="59"/>
                </a:cubicBezTo>
                <a:cubicBezTo>
                  <a:pt x="603" y="61"/>
                  <a:pt x="603" y="61"/>
                  <a:pt x="603" y="61"/>
                </a:cubicBezTo>
                <a:cubicBezTo>
                  <a:pt x="606" y="61"/>
                  <a:pt x="609" y="61"/>
                  <a:pt x="609" y="65"/>
                </a:cubicBezTo>
                <a:cubicBezTo>
                  <a:pt x="609" y="67"/>
                  <a:pt x="608" y="69"/>
                  <a:pt x="608" y="71"/>
                </a:cubicBezTo>
                <a:cubicBezTo>
                  <a:pt x="601" y="93"/>
                  <a:pt x="601" y="93"/>
                  <a:pt x="601" y="93"/>
                </a:cubicBezTo>
                <a:cubicBezTo>
                  <a:pt x="594" y="71"/>
                  <a:pt x="594" y="71"/>
                  <a:pt x="594" y="71"/>
                </a:cubicBezTo>
                <a:cubicBezTo>
                  <a:pt x="593" y="69"/>
                  <a:pt x="592" y="66"/>
                  <a:pt x="592" y="65"/>
                </a:cubicBezTo>
                <a:cubicBezTo>
                  <a:pt x="592" y="62"/>
                  <a:pt x="594" y="62"/>
                  <a:pt x="597" y="61"/>
                </a:cubicBezTo>
                <a:cubicBezTo>
                  <a:pt x="597" y="59"/>
                  <a:pt x="597" y="59"/>
                  <a:pt x="597" y="59"/>
                </a:cubicBezTo>
                <a:cubicBezTo>
                  <a:pt x="572" y="59"/>
                  <a:pt x="572" y="59"/>
                  <a:pt x="572" y="59"/>
                </a:cubicBezTo>
                <a:cubicBezTo>
                  <a:pt x="572" y="61"/>
                  <a:pt x="572" y="61"/>
                  <a:pt x="572" y="61"/>
                </a:cubicBezTo>
                <a:cubicBezTo>
                  <a:pt x="574" y="62"/>
                  <a:pt x="575" y="62"/>
                  <a:pt x="576" y="65"/>
                </a:cubicBezTo>
                <a:cubicBezTo>
                  <a:pt x="577" y="66"/>
                  <a:pt x="580" y="73"/>
                  <a:pt x="582" y="80"/>
                </a:cubicBezTo>
                <a:cubicBezTo>
                  <a:pt x="594" y="115"/>
                  <a:pt x="594" y="115"/>
                  <a:pt x="594" y="115"/>
                </a:cubicBezTo>
                <a:cubicBezTo>
                  <a:pt x="592" y="121"/>
                  <a:pt x="592" y="121"/>
                  <a:pt x="592" y="121"/>
                </a:cubicBezTo>
                <a:cubicBezTo>
                  <a:pt x="591" y="123"/>
                  <a:pt x="589" y="130"/>
                  <a:pt x="585" y="130"/>
                </a:cubicBezTo>
                <a:cubicBezTo>
                  <a:pt x="584" y="130"/>
                  <a:pt x="584" y="129"/>
                  <a:pt x="584" y="128"/>
                </a:cubicBezTo>
                <a:cubicBezTo>
                  <a:pt x="584" y="128"/>
                  <a:pt x="584" y="127"/>
                  <a:pt x="584" y="126"/>
                </a:cubicBezTo>
                <a:cubicBezTo>
                  <a:pt x="584" y="124"/>
                  <a:pt x="583" y="120"/>
                  <a:pt x="578" y="120"/>
                </a:cubicBezTo>
                <a:cubicBezTo>
                  <a:pt x="572" y="120"/>
                  <a:pt x="572" y="126"/>
                  <a:pt x="572" y="128"/>
                </a:cubicBezTo>
                <a:cubicBezTo>
                  <a:pt x="572" y="132"/>
                  <a:pt x="574" y="137"/>
                  <a:pt x="581" y="137"/>
                </a:cubicBezTo>
                <a:cubicBezTo>
                  <a:pt x="590" y="137"/>
                  <a:pt x="593" y="130"/>
                  <a:pt x="598" y="115"/>
                </a:cubicBezTo>
                <a:cubicBezTo>
                  <a:pt x="612" y="68"/>
                  <a:pt x="612" y="68"/>
                  <a:pt x="612" y="68"/>
                </a:cubicBezTo>
                <a:cubicBezTo>
                  <a:pt x="614" y="62"/>
                  <a:pt x="616" y="62"/>
                  <a:pt x="618" y="61"/>
                </a:cubicBezTo>
                <a:lnTo>
                  <a:pt x="618" y="59"/>
                </a:lnTo>
                <a:close/>
                <a:moveTo>
                  <a:pt x="695" y="86"/>
                </a:moveTo>
                <a:cubicBezTo>
                  <a:pt x="692" y="86"/>
                  <a:pt x="692" y="86"/>
                  <a:pt x="692" y="86"/>
                </a:cubicBezTo>
                <a:cubicBezTo>
                  <a:pt x="687" y="100"/>
                  <a:pt x="682" y="109"/>
                  <a:pt x="666" y="109"/>
                </a:cubicBezTo>
                <a:cubicBezTo>
                  <a:pt x="660" y="109"/>
                  <a:pt x="658" y="108"/>
                  <a:pt x="658" y="103"/>
                </a:cubicBezTo>
                <a:cubicBezTo>
                  <a:pt x="658" y="47"/>
                  <a:pt x="658" y="47"/>
                  <a:pt x="658" y="47"/>
                </a:cubicBezTo>
                <a:cubicBezTo>
                  <a:pt x="658" y="37"/>
                  <a:pt x="661" y="36"/>
                  <a:pt x="668" y="36"/>
                </a:cubicBezTo>
                <a:cubicBezTo>
                  <a:pt x="668" y="33"/>
                  <a:pt x="668" y="33"/>
                  <a:pt x="668" y="33"/>
                </a:cubicBezTo>
                <a:cubicBezTo>
                  <a:pt x="633" y="33"/>
                  <a:pt x="633" y="33"/>
                  <a:pt x="633" y="33"/>
                </a:cubicBezTo>
                <a:cubicBezTo>
                  <a:pt x="633" y="36"/>
                  <a:pt x="633" y="36"/>
                  <a:pt x="633" y="36"/>
                </a:cubicBezTo>
                <a:cubicBezTo>
                  <a:pt x="637" y="36"/>
                  <a:pt x="641" y="37"/>
                  <a:pt x="641" y="44"/>
                </a:cubicBezTo>
                <a:cubicBezTo>
                  <a:pt x="641" y="102"/>
                  <a:pt x="641" y="102"/>
                  <a:pt x="641" y="102"/>
                </a:cubicBezTo>
                <a:cubicBezTo>
                  <a:pt x="641" y="109"/>
                  <a:pt x="638" y="109"/>
                  <a:pt x="633" y="110"/>
                </a:cubicBezTo>
                <a:cubicBezTo>
                  <a:pt x="633" y="113"/>
                  <a:pt x="633" y="113"/>
                  <a:pt x="633" y="113"/>
                </a:cubicBezTo>
                <a:cubicBezTo>
                  <a:pt x="691" y="113"/>
                  <a:pt x="691" y="113"/>
                  <a:pt x="691" y="113"/>
                </a:cubicBezTo>
                <a:lnTo>
                  <a:pt x="695" y="86"/>
                </a:lnTo>
                <a:close/>
                <a:moveTo>
                  <a:pt x="700" y="41"/>
                </a:moveTo>
                <a:cubicBezTo>
                  <a:pt x="700" y="36"/>
                  <a:pt x="704" y="31"/>
                  <a:pt x="708" y="31"/>
                </a:cubicBezTo>
                <a:cubicBezTo>
                  <a:pt x="713" y="31"/>
                  <a:pt x="716" y="36"/>
                  <a:pt x="716" y="41"/>
                </a:cubicBezTo>
                <a:cubicBezTo>
                  <a:pt x="716" y="46"/>
                  <a:pt x="713" y="50"/>
                  <a:pt x="708" y="50"/>
                </a:cubicBezTo>
                <a:cubicBezTo>
                  <a:pt x="704" y="50"/>
                  <a:pt x="700" y="46"/>
                  <a:pt x="700" y="41"/>
                </a:cubicBezTo>
                <a:moveTo>
                  <a:pt x="720" y="113"/>
                </a:moveTo>
                <a:cubicBezTo>
                  <a:pt x="696" y="113"/>
                  <a:pt x="696" y="113"/>
                  <a:pt x="696" y="113"/>
                </a:cubicBezTo>
                <a:cubicBezTo>
                  <a:pt x="696" y="110"/>
                  <a:pt x="696" y="110"/>
                  <a:pt x="696" y="110"/>
                </a:cubicBezTo>
                <a:cubicBezTo>
                  <a:pt x="700" y="109"/>
                  <a:pt x="701" y="109"/>
                  <a:pt x="701" y="103"/>
                </a:cubicBezTo>
                <a:cubicBezTo>
                  <a:pt x="701" y="68"/>
                  <a:pt x="701" y="68"/>
                  <a:pt x="701" y="68"/>
                </a:cubicBezTo>
                <a:cubicBezTo>
                  <a:pt x="701" y="63"/>
                  <a:pt x="700" y="62"/>
                  <a:pt x="696" y="61"/>
                </a:cubicBezTo>
                <a:cubicBezTo>
                  <a:pt x="696" y="59"/>
                  <a:pt x="696" y="59"/>
                  <a:pt x="696" y="59"/>
                </a:cubicBezTo>
                <a:cubicBezTo>
                  <a:pt x="715" y="59"/>
                  <a:pt x="715" y="59"/>
                  <a:pt x="715" y="59"/>
                </a:cubicBezTo>
                <a:cubicBezTo>
                  <a:pt x="715" y="103"/>
                  <a:pt x="715" y="103"/>
                  <a:pt x="715" y="103"/>
                </a:cubicBezTo>
                <a:cubicBezTo>
                  <a:pt x="715" y="107"/>
                  <a:pt x="716" y="110"/>
                  <a:pt x="720" y="110"/>
                </a:cubicBezTo>
                <a:lnTo>
                  <a:pt x="720" y="113"/>
                </a:lnTo>
                <a:close/>
                <a:moveTo>
                  <a:pt x="736" y="76"/>
                </a:moveTo>
                <a:cubicBezTo>
                  <a:pt x="736" y="84"/>
                  <a:pt x="737" y="91"/>
                  <a:pt x="743" y="91"/>
                </a:cubicBezTo>
                <a:cubicBezTo>
                  <a:pt x="749" y="91"/>
                  <a:pt x="750" y="83"/>
                  <a:pt x="750" y="76"/>
                </a:cubicBezTo>
                <a:cubicBezTo>
                  <a:pt x="750" y="71"/>
                  <a:pt x="750" y="61"/>
                  <a:pt x="743" y="61"/>
                </a:cubicBezTo>
                <a:cubicBezTo>
                  <a:pt x="737" y="61"/>
                  <a:pt x="736" y="69"/>
                  <a:pt x="736" y="76"/>
                </a:cubicBezTo>
                <a:moveTo>
                  <a:pt x="734" y="119"/>
                </a:moveTo>
                <a:cubicBezTo>
                  <a:pt x="732" y="122"/>
                  <a:pt x="731" y="123"/>
                  <a:pt x="731" y="126"/>
                </a:cubicBezTo>
                <a:cubicBezTo>
                  <a:pt x="731" y="133"/>
                  <a:pt x="741" y="134"/>
                  <a:pt x="743" y="134"/>
                </a:cubicBezTo>
                <a:cubicBezTo>
                  <a:pt x="747" y="134"/>
                  <a:pt x="760" y="134"/>
                  <a:pt x="760" y="125"/>
                </a:cubicBezTo>
                <a:cubicBezTo>
                  <a:pt x="760" y="121"/>
                  <a:pt x="757" y="119"/>
                  <a:pt x="751" y="119"/>
                </a:cubicBezTo>
                <a:lnTo>
                  <a:pt x="734" y="119"/>
                </a:lnTo>
                <a:close/>
                <a:moveTo>
                  <a:pt x="759" y="66"/>
                </a:moveTo>
                <a:cubicBezTo>
                  <a:pt x="760" y="67"/>
                  <a:pt x="763" y="71"/>
                  <a:pt x="763" y="78"/>
                </a:cubicBezTo>
                <a:cubicBezTo>
                  <a:pt x="763" y="85"/>
                  <a:pt x="760" y="91"/>
                  <a:pt x="753" y="94"/>
                </a:cubicBezTo>
                <a:cubicBezTo>
                  <a:pt x="750" y="95"/>
                  <a:pt x="750" y="95"/>
                  <a:pt x="740" y="95"/>
                </a:cubicBezTo>
                <a:cubicBezTo>
                  <a:pt x="738" y="95"/>
                  <a:pt x="734" y="97"/>
                  <a:pt x="734" y="101"/>
                </a:cubicBezTo>
                <a:cubicBezTo>
                  <a:pt x="734" y="105"/>
                  <a:pt x="737" y="105"/>
                  <a:pt x="744" y="105"/>
                </a:cubicBezTo>
                <a:cubicBezTo>
                  <a:pt x="751" y="105"/>
                  <a:pt x="751" y="105"/>
                  <a:pt x="751" y="105"/>
                </a:cubicBezTo>
                <a:cubicBezTo>
                  <a:pt x="756" y="105"/>
                  <a:pt x="767" y="106"/>
                  <a:pt x="767" y="119"/>
                </a:cubicBezTo>
                <a:cubicBezTo>
                  <a:pt x="767" y="134"/>
                  <a:pt x="754" y="137"/>
                  <a:pt x="742" y="137"/>
                </a:cubicBezTo>
                <a:cubicBezTo>
                  <a:pt x="729" y="137"/>
                  <a:pt x="722" y="133"/>
                  <a:pt x="722" y="127"/>
                </a:cubicBezTo>
                <a:cubicBezTo>
                  <a:pt x="722" y="122"/>
                  <a:pt x="725" y="118"/>
                  <a:pt x="731" y="118"/>
                </a:cubicBezTo>
                <a:cubicBezTo>
                  <a:pt x="731" y="117"/>
                  <a:pt x="731" y="117"/>
                  <a:pt x="731" y="117"/>
                </a:cubicBezTo>
                <a:cubicBezTo>
                  <a:pt x="726" y="116"/>
                  <a:pt x="723" y="114"/>
                  <a:pt x="723" y="108"/>
                </a:cubicBezTo>
                <a:cubicBezTo>
                  <a:pt x="723" y="100"/>
                  <a:pt x="731" y="96"/>
                  <a:pt x="735" y="94"/>
                </a:cubicBezTo>
                <a:cubicBezTo>
                  <a:pt x="735" y="94"/>
                  <a:pt x="735" y="94"/>
                  <a:pt x="735" y="94"/>
                </a:cubicBezTo>
                <a:cubicBezTo>
                  <a:pt x="728" y="91"/>
                  <a:pt x="723" y="84"/>
                  <a:pt x="723" y="76"/>
                </a:cubicBezTo>
                <a:cubicBezTo>
                  <a:pt x="723" y="66"/>
                  <a:pt x="730" y="57"/>
                  <a:pt x="743" y="57"/>
                </a:cubicBezTo>
                <a:cubicBezTo>
                  <a:pt x="747" y="57"/>
                  <a:pt x="750" y="58"/>
                  <a:pt x="754" y="60"/>
                </a:cubicBezTo>
                <a:cubicBezTo>
                  <a:pt x="767" y="60"/>
                  <a:pt x="767" y="60"/>
                  <a:pt x="767" y="60"/>
                </a:cubicBezTo>
                <a:cubicBezTo>
                  <a:pt x="767" y="66"/>
                  <a:pt x="767" y="66"/>
                  <a:pt x="767" y="66"/>
                </a:cubicBezTo>
                <a:lnTo>
                  <a:pt x="759" y="66"/>
                </a:lnTo>
                <a:close/>
                <a:moveTo>
                  <a:pt x="819" y="110"/>
                </a:moveTo>
                <a:cubicBezTo>
                  <a:pt x="815" y="110"/>
                  <a:pt x="815" y="105"/>
                  <a:pt x="815" y="103"/>
                </a:cubicBezTo>
                <a:cubicBezTo>
                  <a:pt x="815" y="74"/>
                  <a:pt x="815" y="74"/>
                  <a:pt x="815" y="74"/>
                </a:cubicBezTo>
                <a:cubicBezTo>
                  <a:pt x="815" y="61"/>
                  <a:pt x="807" y="57"/>
                  <a:pt x="801" y="57"/>
                </a:cubicBezTo>
                <a:cubicBezTo>
                  <a:pt x="796" y="57"/>
                  <a:pt x="792" y="60"/>
                  <a:pt x="787" y="66"/>
                </a:cubicBezTo>
                <a:cubicBezTo>
                  <a:pt x="787" y="33"/>
                  <a:pt x="787" y="33"/>
                  <a:pt x="787" y="33"/>
                </a:cubicBezTo>
                <a:cubicBezTo>
                  <a:pt x="767" y="33"/>
                  <a:pt x="767" y="33"/>
                  <a:pt x="767" y="33"/>
                </a:cubicBezTo>
                <a:cubicBezTo>
                  <a:pt x="767" y="36"/>
                  <a:pt x="767" y="36"/>
                  <a:pt x="767" y="36"/>
                </a:cubicBezTo>
                <a:cubicBezTo>
                  <a:pt x="771" y="37"/>
                  <a:pt x="773" y="37"/>
                  <a:pt x="773" y="43"/>
                </a:cubicBezTo>
                <a:cubicBezTo>
                  <a:pt x="773" y="103"/>
                  <a:pt x="773" y="103"/>
                  <a:pt x="773" y="103"/>
                </a:cubicBezTo>
                <a:cubicBezTo>
                  <a:pt x="773" y="109"/>
                  <a:pt x="771" y="109"/>
                  <a:pt x="767" y="110"/>
                </a:cubicBezTo>
                <a:cubicBezTo>
                  <a:pt x="767" y="113"/>
                  <a:pt x="767" y="113"/>
                  <a:pt x="767" y="113"/>
                </a:cubicBezTo>
                <a:cubicBezTo>
                  <a:pt x="792" y="113"/>
                  <a:pt x="792" y="113"/>
                  <a:pt x="792" y="113"/>
                </a:cubicBezTo>
                <a:cubicBezTo>
                  <a:pt x="792" y="110"/>
                  <a:pt x="792" y="110"/>
                  <a:pt x="792" y="110"/>
                </a:cubicBezTo>
                <a:cubicBezTo>
                  <a:pt x="787" y="110"/>
                  <a:pt x="787" y="106"/>
                  <a:pt x="787" y="103"/>
                </a:cubicBezTo>
                <a:cubicBezTo>
                  <a:pt x="787" y="72"/>
                  <a:pt x="787" y="72"/>
                  <a:pt x="787" y="72"/>
                </a:cubicBezTo>
                <a:cubicBezTo>
                  <a:pt x="787" y="71"/>
                  <a:pt x="791" y="65"/>
                  <a:pt x="795" y="65"/>
                </a:cubicBezTo>
                <a:cubicBezTo>
                  <a:pt x="800" y="65"/>
                  <a:pt x="801" y="72"/>
                  <a:pt x="801" y="75"/>
                </a:cubicBezTo>
                <a:cubicBezTo>
                  <a:pt x="801" y="103"/>
                  <a:pt x="801" y="103"/>
                  <a:pt x="801" y="103"/>
                </a:cubicBezTo>
                <a:cubicBezTo>
                  <a:pt x="801" y="108"/>
                  <a:pt x="799" y="110"/>
                  <a:pt x="796" y="110"/>
                </a:cubicBezTo>
                <a:cubicBezTo>
                  <a:pt x="796" y="113"/>
                  <a:pt x="796" y="113"/>
                  <a:pt x="796" y="113"/>
                </a:cubicBezTo>
                <a:cubicBezTo>
                  <a:pt x="819" y="113"/>
                  <a:pt x="819" y="113"/>
                  <a:pt x="819" y="113"/>
                </a:cubicBezTo>
                <a:lnTo>
                  <a:pt x="819" y="110"/>
                </a:lnTo>
                <a:close/>
                <a:moveTo>
                  <a:pt x="849" y="59"/>
                </a:moveTo>
                <a:cubicBezTo>
                  <a:pt x="840" y="59"/>
                  <a:pt x="840" y="59"/>
                  <a:pt x="840" y="59"/>
                </a:cubicBezTo>
                <a:cubicBezTo>
                  <a:pt x="840" y="39"/>
                  <a:pt x="840" y="39"/>
                  <a:pt x="840" y="39"/>
                </a:cubicBezTo>
                <a:cubicBezTo>
                  <a:pt x="837" y="39"/>
                  <a:pt x="837" y="39"/>
                  <a:pt x="837" y="39"/>
                </a:cubicBezTo>
                <a:cubicBezTo>
                  <a:pt x="830" y="50"/>
                  <a:pt x="826" y="55"/>
                  <a:pt x="820" y="61"/>
                </a:cubicBezTo>
                <a:cubicBezTo>
                  <a:pt x="820" y="64"/>
                  <a:pt x="820" y="64"/>
                  <a:pt x="820" y="64"/>
                </a:cubicBezTo>
                <a:cubicBezTo>
                  <a:pt x="826" y="64"/>
                  <a:pt x="826" y="64"/>
                  <a:pt x="826" y="64"/>
                </a:cubicBezTo>
                <a:cubicBezTo>
                  <a:pt x="826" y="102"/>
                  <a:pt x="826" y="102"/>
                  <a:pt x="826" y="102"/>
                </a:cubicBezTo>
                <a:cubicBezTo>
                  <a:pt x="826" y="104"/>
                  <a:pt x="826" y="114"/>
                  <a:pt x="837" y="114"/>
                </a:cubicBezTo>
                <a:cubicBezTo>
                  <a:pt x="846" y="114"/>
                  <a:pt x="850" y="106"/>
                  <a:pt x="852" y="101"/>
                </a:cubicBezTo>
                <a:cubicBezTo>
                  <a:pt x="849" y="100"/>
                  <a:pt x="849" y="100"/>
                  <a:pt x="849" y="100"/>
                </a:cubicBezTo>
                <a:cubicBezTo>
                  <a:pt x="848" y="102"/>
                  <a:pt x="846" y="106"/>
                  <a:pt x="843" y="106"/>
                </a:cubicBezTo>
                <a:cubicBezTo>
                  <a:pt x="839" y="106"/>
                  <a:pt x="840" y="101"/>
                  <a:pt x="840" y="99"/>
                </a:cubicBezTo>
                <a:cubicBezTo>
                  <a:pt x="840" y="64"/>
                  <a:pt x="840" y="64"/>
                  <a:pt x="840" y="64"/>
                </a:cubicBezTo>
                <a:cubicBezTo>
                  <a:pt x="849" y="64"/>
                  <a:pt x="849" y="64"/>
                  <a:pt x="849" y="64"/>
                </a:cubicBezTo>
                <a:lnTo>
                  <a:pt x="849" y="5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16" name="Text Placeholder 15"/>
          <p:cNvSpPr>
            <a:spLocks noGrp="1"/>
          </p:cNvSpPr>
          <p:nvPr>
            <p:ph type="body" sz="quarter" idx="10"/>
          </p:nvPr>
        </p:nvSpPr>
        <p:spPr>
          <a:xfrm>
            <a:off x="548640" y="3566160"/>
            <a:ext cx="8138160" cy="369332"/>
          </a:xfrm>
        </p:spPr>
        <p:txBody>
          <a:bodyPr/>
          <a:lstStyle>
            <a:lvl1pPr marL="0" indent="0">
              <a:buNone/>
              <a:defRPr sz="2400">
                <a:solidFill>
                  <a:schemeClr val="accent3"/>
                </a:solidFill>
              </a:defRPr>
            </a:lvl1pPr>
          </a:lstStyle>
          <a:p>
            <a:pPr lvl="0"/>
            <a:r>
              <a:rPr lang="en-US"/>
              <a:t>Click to edit Master text styles</a:t>
            </a:r>
          </a:p>
        </p:txBody>
      </p:sp>
      <p:sp>
        <p:nvSpPr>
          <p:cNvPr id="17" name="Seal (original 3.33x3.35&quot;)"/>
          <p:cNvSpPr>
            <a:spLocks noChangeAspect="1" noEditPoints="1"/>
          </p:cNvSpPr>
          <p:nvPr/>
        </p:nvSpPr>
        <p:spPr bwMode="auto">
          <a:xfrm>
            <a:off x="6059155" y="3860894"/>
            <a:ext cx="2536205" cy="2523065"/>
          </a:xfrm>
          <a:custGeom>
            <a:avLst/>
            <a:gdLst>
              <a:gd name="T0" fmla="*/ 605 w 817"/>
              <a:gd name="T1" fmla="*/ 760 h 813"/>
              <a:gd name="T2" fmla="*/ 187 w 817"/>
              <a:gd name="T3" fmla="*/ 741 h 813"/>
              <a:gd name="T4" fmla="*/ 8 w 817"/>
              <a:gd name="T5" fmla="*/ 315 h 813"/>
              <a:gd name="T6" fmla="*/ 18 w 817"/>
              <a:gd name="T7" fmla="*/ 433 h 813"/>
              <a:gd name="T8" fmla="*/ 232 w 817"/>
              <a:gd name="T9" fmla="*/ 761 h 813"/>
              <a:gd name="T10" fmla="*/ 621 w 817"/>
              <a:gd name="T11" fmla="*/ 745 h 813"/>
              <a:gd name="T12" fmla="*/ 797 w 817"/>
              <a:gd name="T13" fmla="*/ 352 h 813"/>
              <a:gd name="T14" fmla="*/ 436 w 817"/>
              <a:gd name="T15" fmla="*/ 17 h 813"/>
              <a:gd name="T16" fmla="*/ 574 w 817"/>
              <a:gd name="T17" fmla="*/ 36 h 813"/>
              <a:gd name="T18" fmla="*/ 809 w 817"/>
              <a:gd name="T19" fmla="*/ 369 h 813"/>
              <a:gd name="T20" fmla="*/ 15 w 817"/>
              <a:gd name="T21" fmla="*/ 485 h 813"/>
              <a:gd name="T22" fmla="*/ 461 w 817"/>
              <a:gd name="T23" fmla="*/ 802 h 813"/>
              <a:gd name="T24" fmla="*/ 515 w 817"/>
              <a:gd name="T25" fmla="*/ 787 h 813"/>
              <a:gd name="T26" fmla="*/ 85 w 817"/>
              <a:gd name="T27" fmla="*/ 177 h 813"/>
              <a:gd name="T28" fmla="*/ 300 w 817"/>
              <a:gd name="T29" fmla="*/ 622 h 813"/>
              <a:gd name="T30" fmla="*/ 353 w 817"/>
              <a:gd name="T31" fmla="*/ 166 h 813"/>
              <a:gd name="T32" fmla="*/ 609 w 817"/>
              <a:gd name="T33" fmla="*/ 542 h 813"/>
              <a:gd name="T34" fmla="*/ 295 w 817"/>
              <a:gd name="T35" fmla="*/ 606 h 813"/>
              <a:gd name="T36" fmla="*/ 609 w 817"/>
              <a:gd name="T37" fmla="*/ 293 h 813"/>
              <a:gd name="T38" fmla="*/ 611 w 817"/>
              <a:gd name="T39" fmla="*/ 536 h 813"/>
              <a:gd name="T40" fmla="*/ 102 w 817"/>
              <a:gd name="T41" fmla="*/ 534 h 813"/>
              <a:gd name="T42" fmla="*/ 717 w 817"/>
              <a:gd name="T43" fmla="*/ 544 h 813"/>
              <a:gd name="T44" fmla="*/ 108 w 817"/>
              <a:gd name="T45" fmla="*/ 146 h 813"/>
              <a:gd name="T46" fmla="*/ 103 w 817"/>
              <a:gd name="T47" fmla="*/ 141 h 813"/>
              <a:gd name="T48" fmla="*/ 564 w 817"/>
              <a:gd name="T49" fmla="*/ 103 h 813"/>
              <a:gd name="T50" fmla="*/ 408 w 817"/>
              <a:gd name="T51" fmla="*/ 61 h 813"/>
              <a:gd name="T52" fmla="*/ 652 w 817"/>
              <a:gd name="T53" fmla="*/ 235 h 813"/>
              <a:gd name="T54" fmla="*/ 602 w 817"/>
              <a:gd name="T55" fmla="*/ 657 h 813"/>
              <a:gd name="T56" fmla="*/ 454 w 817"/>
              <a:gd name="T57" fmla="*/ 111 h 813"/>
              <a:gd name="T58" fmla="*/ 587 w 817"/>
              <a:gd name="T59" fmla="*/ 693 h 813"/>
              <a:gd name="T60" fmla="*/ 227 w 817"/>
              <a:gd name="T61" fmla="*/ 161 h 813"/>
              <a:gd name="T62" fmla="*/ 132 w 817"/>
              <a:gd name="T63" fmla="*/ 379 h 813"/>
              <a:gd name="T64" fmla="*/ 138 w 817"/>
              <a:gd name="T65" fmla="*/ 170 h 813"/>
              <a:gd name="T66" fmla="*/ 207 w 817"/>
              <a:gd name="T67" fmla="*/ 656 h 813"/>
              <a:gd name="T68" fmla="*/ 184 w 817"/>
              <a:gd name="T69" fmla="*/ 238 h 813"/>
              <a:gd name="T70" fmla="*/ 677 w 817"/>
              <a:gd name="T71" fmla="*/ 293 h 813"/>
              <a:gd name="T72" fmla="*/ 269 w 817"/>
              <a:gd name="T73" fmla="*/ 680 h 813"/>
              <a:gd name="T74" fmla="*/ 438 w 817"/>
              <a:gd name="T75" fmla="*/ 690 h 813"/>
              <a:gd name="T76" fmla="*/ 649 w 817"/>
              <a:gd name="T77" fmla="*/ 150 h 813"/>
              <a:gd name="T78" fmla="*/ 69 w 817"/>
              <a:gd name="T79" fmla="*/ 316 h 813"/>
              <a:gd name="T80" fmla="*/ 483 w 817"/>
              <a:gd name="T81" fmla="*/ 112 h 813"/>
              <a:gd name="T82" fmla="*/ 75 w 817"/>
              <a:gd name="T83" fmla="*/ 378 h 813"/>
              <a:gd name="T84" fmla="*/ 332 w 817"/>
              <a:gd name="T85" fmla="*/ 752 h 813"/>
              <a:gd name="T86" fmla="*/ 404 w 817"/>
              <a:gd name="T87" fmla="*/ 747 h 813"/>
              <a:gd name="T88" fmla="*/ 567 w 817"/>
              <a:gd name="T89" fmla="*/ 662 h 813"/>
              <a:gd name="T90" fmla="*/ 306 w 817"/>
              <a:gd name="T91" fmla="*/ 74 h 813"/>
              <a:gd name="T92" fmla="*/ 83 w 817"/>
              <a:gd name="T93" fmla="*/ 373 h 813"/>
              <a:gd name="T94" fmla="*/ 578 w 817"/>
              <a:gd name="T95" fmla="*/ 174 h 813"/>
              <a:gd name="T96" fmla="*/ 350 w 817"/>
              <a:gd name="T97" fmla="*/ 760 h 813"/>
              <a:gd name="T98" fmla="*/ 640 w 817"/>
              <a:gd name="T99" fmla="*/ 731 h 813"/>
              <a:gd name="T100" fmla="*/ 560 w 817"/>
              <a:gd name="T101" fmla="*/ 173 h 813"/>
              <a:gd name="T102" fmla="*/ 81 w 817"/>
              <a:gd name="T103" fmla="*/ 377 h 813"/>
              <a:gd name="T104" fmla="*/ 377 w 817"/>
              <a:gd name="T105" fmla="*/ 279 h 813"/>
              <a:gd name="T106" fmla="*/ 454 w 817"/>
              <a:gd name="T107" fmla="*/ 471 h 813"/>
              <a:gd name="T108" fmla="*/ 378 w 817"/>
              <a:gd name="T109" fmla="*/ 366 h 813"/>
              <a:gd name="T110" fmla="*/ 407 w 817"/>
              <a:gd name="T111" fmla="*/ 498 h 813"/>
              <a:gd name="T112" fmla="*/ 426 w 817"/>
              <a:gd name="T113" fmla="*/ 262 h 813"/>
              <a:gd name="T114" fmla="*/ 269 w 817"/>
              <a:gd name="T115" fmla="*/ 375 h 813"/>
              <a:gd name="T116" fmla="*/ 543 w 817"/>
              <a:gd name="T117" fmla="*/ 412 h 813"/>
              <a:gd name="T118" fmla="*/ 304 w 817"/>
              <a:gd name="T119" fmla="*/ 443 h 813"/>
              <a:gd name="T120" fmla="*/ 550 w 817"/>
              <a:gd name="T121" fmla="*/ 446 h 813"/>
              <a:gd name="T122" fmla="*/ 304 w 817"/>
              <a:gd name="T123" fmla="*/ 426 h 813"/>
              <a:gd name="T124" fmla="*/ 284 w 817"/>
              <a:gd name="T125" fmla="*/ 427 h 8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17" h="813">
                <a:moveTo>
                  <a:pt x="812" y="331"/>
                </a:moveTo>
                <a:cubicBezTo>
                  <a:pt x="811" y="331"/>
                  <a:pt x="810" y="332"/>
                  <a:pt x="811" y="332"/>
                </a:cubicBezTo>
                <a:cubicBezTo>
                  <a:pt x="811" y="333"/>
                  <a:pt x="812" y="334"/>
                  <a:pt x="812" y="336"/>
                </a:cubicBezTo>
                <a:cubicBezTo>
                  <a:pt x="812" y="336"/>
                  <a:pt x="811" y="337"/>
                  <a:pt x="810" y="337"/>
                </a:cubicBezTo>
                <a:cubicBezTo>
                  <a:pt x="811" y="339"/>
                  <a:pt x="812" y="339"/>
                  <a:pt x="813" y="340"/>
                </a:cubicBezTo>
                <a:cubicBezTo>
                  <a:pt x="813" y="341"/>
                  <a:pt x="812" y="341"/>
                  <a:pt x="812" y="342"/>
                </a:cubicBezTo>
                <a:cubicBezTo>
                  <a:pt x="813" y="343"/>
                  <a:pt x="812" y="343"/>
                  <a:pt x="812" y="344"/>
                </a:cubicBezTo>
                <a:cubicBezTo>
                  <a:pt x="812" y="344"/>
                  <a:pt x="813" y="345"/>
                  <a:pt x="812" y="346"/>
                </a:cubicBezTo>
                <a:cubicBezTo>
                  <a:pt x="812" y="346"/>
                  <a:pt x="812" y="347"/>
                  <a:pt x="812" y="348"/>
                </a:cubicBezTo>
                <a:cubicBezTo>
                  <a:pt x="812" y="348"/>
                  <a:pt x="811" y="349"/>
                  <a:pt x="811" y="349"/>
                </a:cubicBezTo>
                <a:cubicBezTo>
                  <a:pt x="810" y="350"/>
                  <a:pt x="810" y="350"/>
                  <a:pt x="811" y="351"/>
                </a:cubicBezTo>
                <a:cubicBezTo>
                  <a:pt x="811" y="351"/>
                  <a:pt x="812" y="351"/>
                  <a:pt x="812" y="351"/>
                </a:cubicBezTo>
                <a:cubicBezTo>
                  <a:pt x="813" y="351"/>
                  <a:pt x="813" y="350"/>
                  <a:pt x="813" y="350"/>
                </a:cubicBezTo>
                <a:cubicBezTo>
                  <a:pt x="814" y="351"/>
                  <a:pt x="814" y="352"/>
                  <a:pt x="813" y="352"/>
                </a:cubicBezTo>
                <a:cubicBezTo>
                  <a:pt x="812" y="352"/>
                  <a:pt x="812" y="352"/>
                  <a:pt x="811" y="352"/>
                </a:cubicBezTo>
                <a:cubicBezTo>
                  <a:pt x="812" y="353"/>
                  <a:pt x="812" y="353"/>
                  <a:pt x="812" y="353"/>
                </a:cubicBezTo>
                <a:cubicBezTo>
                  <a:pt x="813" y="353"/>
                  <a:pt x="814" y="354"/>
                  <a:pt x="813" y="354"/>
                </a:cubicBezTo>
                <a:cubicBezTo>
                  <a:pt x="813" y="355"/>
                  <a:pt x="812" y="356"/>
                  <a:pt x="813" y="356"/>
                </a:cubicBezTo>
                <a:cubicBezTo>
                  <a:pt x="813" y="356"/>
                  <a:pt x="813" y="357"/>
                  <a:pt x="813" y="357"/>
                </a:cubicBezTo>
                <a:cubicBezTo>
                  <a:pt x="812" y="357"/>
                  <a:pt x="812" y="357"/>
                  <a:pt x="811" y="357"/>
                </a:cubicBezTo>
                <a:cubicBezTo>
                  <a:pt x="812" y="358"/>
                  <a:pt x="813" y="358"/>
                  <a:pt x="813" y="358"/>
                </a:cubicBezTo>
                <a:cubicBezTo>
                  <a:pt x="814" y="359"/>
                  <a:pt x="814" y="360"/>
                  <a:pt x="813" y="360"/>
                </a:cubicBezTo>
                <a:cubicBezTo>
                  <a:pt x="813" y="360"/>
                  <a:pt x="813" y="360"/>
                  <a:pt x="812" y="360"/>
                </a:cubicBezTo>
                <a:cubicBezTo>
                  <a:pt x="812" y="360"/>
                  <a:pt x="812" y="360"/>
                  <a:pt x="812" y="360"/>
                </a:cubicBezTo>
                <a:cubicBezTo>
                  <a:pt x="812" y="361"/>
                  <a:pt x="811" y="362"/>
                  <a:pt x="812" y="362"/>
                </a:cubicBezTo>
                <a:cubicBezTo>
                  <a:pt x="813" y="362"/>
                  <a:pt x="813" y="362"/>
                  <a:pt x="813" y="362"/>
                </a:cubicBezTo>
                <a:cubicBezTo>
                  <a:pt x="814" y="364"/>
                  <a:pt x="813" y="367"/>
                  <a:pt x="814" y="369"/>
                </a:cubicBezTo>
                <a:cubicBezTo>
                  <a:pt x="815" y="370"/>
                  <a:pt x="814" y="372"/>
                  <a:pt x="815" y="372"/>
                </a:cubicBezTo>
                <a:cubicBezTo>
                  <a:pt x="815" y="373"/>
                  <a:pt x="815" y="373"/>
                  <a:pt x="814" y="373"/>
                </a:cubicBezTo>
                <a:cubicBezTo>
                  <a:pt x="814" y="380"/>
                  <a:pt x="814" y="380"/>
                  <a:pt x="814" y="380"/>
                </a:cubicBezTo>
                <a:cubicBezTo>
                  <a:pt x="815" y="380"/>
                  <a:pt x="815" y="381"/>
                  <a:pt x="815" y="382"/>
                </a:cubicBezTo>
                <a:cubicBezTo>
                  <a:pt x="815" y="385"/>
                  <a:pt x="815" y="388"/>
                  <a:pt x="815" y="390"/>
                </a:cubicBezTo>
                <a:cubicBezTo>
                  <a:pt x="814" y="392"/>
                  <a:pt x="814" y="392"/>
                  <a:pt x="815" y="393"/>
                </a:cubicBezTo>
                <a:cubicBezTo>
                  <a:pt x="815" y="393"/>
                  <a:pt x="816" y="394"/>
                  <a:pt x="816" y="394"/>
                </a:cubicBezTo>
                <a:cubicBezTo>
                  <a:pt x="816" y="396"/>
                  <a:pt x="817" y="398"/>
                  <a:pt x="815" y="399"/>
                </a:cubicBezTo>
                <a:cubicBezTo>
                  <a:pt x="815" y="399"/>
                  <a:pt x="815" y="400"/>
                  <a:pt x="816" y="400"/>
                </a:cubicBezTo>
                <a:cubicBezTo>
                  <a:pt x="816" y="401"/>
                  <a:pt x="816" y="401"/>
                  <a:pt x="816" y="401"/>
                </a:cubicBezTo>
                <a:cubicBezTo>
                  <a:pt x="816" y="401"/>
                  <a:pt x="816" y="402"/>
                  <a:pt x="816" y="402"/>
                </a:cubicBezTo>
                <a:cubicBezTo>
                  <a:pt x="815" y="403"/>
                  <a:pt x="816" y="403"/>
                  <a:pt x="816" y="404"/>
                </a:cubicBezTo>
                <a:cubicBezTo>
                  <a:pt x="816" y="405"/>
                  <a:pt x="816" y="406"/>
                  <a:pt x="816" y="406"/>
                </a:cubicBezTo>
                <a:cubicBezTo>
                  <a:pt x="816" y="407"/>
                  <a:pt x="816" y="408"/>
                  <a:pt x="817" y="408"/>
                </a:cubicBezTo>
                <a:cubicBezTo>
                  <a:pt x="817" y="408"/>
                  <a:pt x="817" y="409"/>
                  <a:pt x="817" y="409"/>
                </a:cubicBezTo>
                <a:cubicBezTo>
                  <a:pt x="815" y="409"/>
                  <a:pt x="815" y="410"/>
                  <a:pt x="814" y="410"/>
                </a:cubicBezTo>
                <a:cubicBezTo>
                  <a:pt x="815" y="411"/>
                  <a:pt x="815" y="411"/>
                  <a:pt x="816" y="411"/>
                </a:cubicBezTo>
                <a:cubicBezTo>
                  <a:pt x="816" y="411"/>
                  <a:pt x="816" y="412"/>
                  <a:pt x="816" y="412"/>
                </a:cubicBezTo>
                <a:cubicBezTo>
                  <a:pt x="816" y="414"/>
                  <a:pt x="816" y="417"/>
                  <a:pt x="816" y="419"/>
                </a:cubicBezTo>
                <a:cubicBezTo>
                  <a:pt x="816" y="419"/>
                  <a:pt x="815" y="420"/>
                  <a:pt x="814" y="420"/>
                </a:cubicBezTo>
                <a:cubicBezTo>
                  <a:pt x="815" y="420"/>
                  <a:pt x="815" y="420"/>
                  <a:pt x="816" y="420"/>
                </a:cubicBezTo>
                <a:cubicBezTo>
                  <a:pt x="816" y="420"/>
                  <a:pt x="816" y="421"/>
                  <a:pt x="816" y="421"/>
                </a:cubicBezTo>
                <a:cubicBezTo>
                  <a:pt x="815" y="422"/>
                  <a:pt x="816" y="422"/>
                  <a:pt x="816" y="423"/>
                </a:cubicBezTo>
                <a:cubicBezTo>
                  <a:pt x="817" y="423"/>
                  <a:pt x="816" y="424"/>
                  <a:pt x="816" y="425"/>
                </a:cubicBezTo>
                <a:cubicBezTo>
                  <a:pt x="815" y="425"/>
                  <a:pt x="815" y="425"/>
                  <a:pt x="814" y="425"/>
                </a:cubicBezTo>
                <a:cubicBezTo>
                  <a:pt x="814" y="425"/>
                  <a:pt x="813" y="426"/>
                  <a:pt x="813" y="426"/>
                </a:cubicBezTo>
                <a:cubicBezTo>
                  <a:pt x="813" y="426"/>
                  <a:pt x="814" y="427"/>
                  <a:pt x="814" y="427"/>
                </a:cubicBezTo>
                <a:cubicBezTo>
                  <a:pt x="814" y="427"/>
                  <a:pt x="815" y="427"/>
                  <a:pt x="816" y="427"/>
                </a:cubicBezTo>
                <a:cubicBezTo>
                  <a:pt x="816" y="428"/>
                  <a:pt x="815" y="428"/>
                  <a:pt x="815" y="429"/>
                </a:cubicBezTo>
                <a:cubicBezTo>
                  <a:pt x="815" y="430"/>
                  <a:pt x="815" y="431"/>
                  <a:pt x="815" y="431"/>
                </a:cubicBezTo>
                <a:cubicBezTo>
                  <a:pt x="815" y="431"/>
                  <a:pt x="814" y="431"/>
                  <a:pt x="815" y="431"/>
                </a:cubicBezTo>
                <a:cubicBezTo>
                  <a:pt x="816" y="433"/>
                  <a:pt x="816" y="434"/>
                  <a:pt x="814" y="436"/>
                </a:cubicBezTo>
                <a:cubicBezTo>
                  <a:pt x="814" y="436"/>
                  <a:pt x="815" y="437"/>
                  <a:pt x="815" y="437"/>
                </a:cubicBezTo>
                <a:cubicBezTo>
                  <a:pt x="815" y="440"/>
                  <a:pt x="815" y="442"/>
                  <a:pt x="815" y="445"/>
                </a:cubicBezTo>
                <a:cubicBezTo>
                  <a:pt x="815" y="445"/>
                  <a:pt x="815" y="446"/>
                  <a:pt x="814" y="446"/>
                </a:cubicBezTo>
                <a:cubicBezTo>
                  <a:pt x="815" y="447"/>
                  <a:pt x="815" y="447"/>
                  <a:pt x="815" y="447"/>
                </a:cubicBezTo>
                <a:cubicBezTo>
                  <a:pt x="814" y="448"/>
                  <a:pt x="814" y="449"/>
                  <a:pt x="814" y="450"/>
                </a:cubicBezTo>
                <a:cubicBezTo>
                  <a:pt x="814" y="452"/>
                  <a:pt x="814" y="453"/>
                  <a:pt x="814" y="454"/>
                </a:cubicBezTo>
                <a:cubicBezTo>
                  <a:pt x="814" y="455"/>
                  <a:pt x="815" y="457"/>
                  <a:pt x="813" y="458"/>
                </a:cubicBezTo>
                <a:cubicBezTo>
                  <a:pt x="813" y="459"/>
                  <a:pt x="814" y="460"/>
                  <a:pt x="813" y="461"/>
                </a:cubicBezTo>
                <a:cubicBezTo>
                  <a:pt x="812" y="462"/>
                  <a:pt x="813" y="462"/>
                  <a:pt x="813" y="463"/>
                </a:cubicBezTo>
                <a:cubicBezTo>
                  <a:pt x="814" y="463"/>
                  <a:pt x="813" y="464"/>
                  <a:pt x="813" y="465"/>
                </a:cubicBezTo>
                <a:cubicBezTo>
                  <a:pt x="814" y="466"/>
                  <a:pt x="814" y="466"/>
                  <a:pt x="814" y="466"/>
                </a:cubicBezTo>
                <a:cubicBezTo>
                  <a:pt x="814" y="467"/>
                  <a:pt x="813" y="467"/>
                  <a:pt x="814" y="468"/>
                </a:cubicBezTo>
                <a:cubicBezTo>
                  <a:pt x="814" y="468"/>
                  <a:pt x="815" y="469"/>
                  <a:pt x="815" y="470"/>
                </a:cubicBezTo>
                <a:cubicBezTo>
                  <a:pt x="815" y="471"/>
                  <a:pt x="814" y="471"/>
                  <a:pt x="813" y="472"/>
                </a:cubicBezTo>
                <a:cubicBezTo>
                  <a:pt x="814" y="472"/>
                  <a:pt x="814" y="473"/>
                  <a:pt x="814" y="474"/>
                </a:cubicBezTo>
                <a:cubicBezTo>
                  <a:pt x="815" y="474"/>
                  <a:pt x="814" y="475"/>
                  <a:pt x="815" y="476"/>
                </a:cubicBezTo>
                <a:cubicBezTo>
                  <a:pt x="816" y="477"/>
                  <a:pt x="815" y="478"/>
                  <a:pt x="815" y="479"/>
                </a:cubicBezTo>
                <a:cubicBezTo>
                  <a:pt x="814" y="479"/>
                  <a:pt x="814" y="479"/>
                  <a:pt x="814" y="480"/>
                </a:cubicBezTo>
                <a:cubicBezTo>
                  <a:pt x="814" y="481"/>
                  <a:pt x="813" y="482"/>
                  <a:pt x="814" y="483"/>
                </a:cubicBezTo>
                <a:cubicBezTo>
                  <a:pt x="814" y="484"/>
                  <a:pt x="814" y="484"/>
                  <a:pt x="814" y="485"/>
                </a:cubicBezTo>
                <a:cubicBezTo>
                  <a:pt x="813" y="485"/>
                  <a:pt x="814" y="486"/>
                  <a:pt x="813" y="487"/>
                </a:cubicBezTo>
                <a:cubicBezTo>
                  <a:pt x="813" y="487"/>
                  <a:pt x="812" y="488"/>
                  <a:pt x="813" y="488"/>
                </a:cubicBezTo>
                <a:cubicBezTo>
                  <a:pt x="814" y="489"/>
                  <a:pt x="813" y="491"/>
                  <a:pt x="815" y="491"/>
                </a:cubicBezTo>
                <a:cubicBezTo>
                  <a:pt x="813" y="492"/>
                  <a:pt x="812" y="492"/>
                  <a:pt x="812" y="493"/>
                </a:cubicBezTo>
                <a:cubicBezTo>
                  <a:pt x="812" y="494"/>
                  <a:pt x="810" y="494"/>
                  <a:pt x="811" y="496"/>
                </a:cubicBezTo>
                <a:cubicBezTo>
                  <a:pt x="810" y="496"/>
                  <a:pt x="809" y="496"/>
                  <a:pt x="808" y="497"/>
                </a:cubicBezTo>
                <a:cubicBezTo>
                  <a:pt x="808" y="498"/>
                  <a:pt x="807" y="498"/>
                  <a:pt x="807" y="499"/>
                </a:cubicBezTo>
                <a:cubicBezTo>
                  <a:pt x="807" y="503"/>
                  <a:pt x="807" y="503"/>
                  <a:pt x="807" y="503"/>
                </a:cubicBezTo>
                <a:cubicBezTo>
                  <a:pt x="806" y="504"/>
                  <a:pt x="805" y="504"/>
                  <a:pt x="804" y="505"/>
                </a:cubicBezTo>
                <a:cubicBezTo>
                  <a:pt x="804" y="506"/>
                  <a:pt x="803" y="505"/>
                  <a:pt x="802" y="506"/>
                </a:cubicBezTo>
                <a:cubicBezTo>
                  <a:pt x="802" y="507"/>
                  <a:pt x="803" y="509"/>
                  <a:pt x="802" y="509"/>
                </a:cubicBezTo>
                <a:cubicBezTo>
                  <a:pt x="801" y="510"/>
                  <a:pt x="802" y="511"/>
                  <a:pt x="801" y="512"/>
                </a:cubicBezTo>
                <a:cubicBezTo>
                  <a:pt x="800" y="513"/>
                  <a:pt x="800" y="513"/>
                  <a:pt x="800" y="514"/>
                </a:cubicBezTo>
                <a:cubicBezTo>
                  <a:pt x="801" y="516"/>
                  <a:pt x="799" y="518"/>
                  <a:pt x="799" y="520"/>
                </a:cubicBezTo>
                <a:cubicBezTo>
                  <a:pt x="799" y="520"/>
                  <a:pt x="798" y="520"/>
                  <a:pt x="798" y="521"/>
                </a:cubicBezTo>
                <a:cubicBezTo>
                  <a:pt x="798" y="522"/>
                  <a:pt x="799" y="524"/>
                  <a:pt x="797" y="525"/>
                </a:cubicBezTo>
                <a:cubicBezTo>
                  <a:pt x="797" y="527"/>
                  <a:pt x="797" y="528"/>
                  <a:pt x="797" y="530"/>
                </a:cubicBezTo>
                <a:cubicBezTo>
                  <a:pt x="797" y="531"/>
                  <a:pt x="797" y="532"/>
                  <a:pt x="796" y="533"/>
                </a:cubicBezTo>
                <a:cubicBezTo>
                  <a:pt x="796" y="533"/>
                  <a:pt x="796" y="534"/>
                  <a:pt x="797" y="534"/>
                </a:cubicBezTo>
                <a:cubicBezTo>
                  <a:pt x="797" y="535"/>
                  <a:pt x="798" y="535"/>
                  <a:pt x="798" y="536"/>
                </a:cubicBezTo>
                <a:cubicBezTo>
                  <a:pt x="798" y="536"/>
                  <a:pt x="798" y="536"/>
                  <a:pt x="797" y="536"/>
                </a:cubicBezTo>
                <a:cubicBezTo>
                  <a:pt x="797" y="536"/>
                  <a:pt x="796" y="537"/>
                  <a:pt x="796" y="537"/>
                </a:cubicBezTo>
                <a:cubicBezTo>
                  <a:pt x="798" y="539"/>
                  <a:pt x="797" y="541"/>
                  <a:pt x="797" y="543"/>
                </a:cubicBezTo>
                <a:cubicBezTo>
                  <a:pt x="797" y="544"/>
                  <a:pt x="796" y="544"/>
                  <a:pt x="795" y="544"/>
                </a:cubicBezTo>
                <a:cubicBezTo>
                  <a:pt x="795" y="546"/>
                  <a:pt x="795" y="546"/>
                  <a:pt x="795" y="546"/>
                </a:cubicBezTo>
                <a:cubicBezTo>
                  <a:pt x="796" y="547"/>
                  <a:pt x="797" y="547"/>
                  <a:pt x="797" y="548"/>
                </a:cubicBezTo>
                <a:cubicBezTo>
                  <a:pt x="797" y="549"/>
                  <a:pt x="797" y="549"/>
                  <a:pt x="797" y="550"/>
                </a:cubicBezTo>
                <a:cubicBezTo>
                  <a:pt x="797" y="550"/>
                  <a:pt x="797" y="551"/>
                  <a:pt x="797" y="551"/>
                </a:cubicBezTo>
                <a:cubicBezTo>
                  <a:pt x="795" y="552"/>
                  <a:pt x="793" y="553"/>
                  <a:pt x="792" y="554"/>
                </a:cubicBezTo>
                <a:cubicBezTo>
                  <a:pt x="792" y="556"/>
                  <a:pt x="792" y="556"/>
                  <a:pt x="792" y="556"/>
                </a:cubicBezTo>
                <a:cubicBezTo>
                  <a:pt x="792" y="557"/>
                  <a:pt x="793" y="557"/>
                  <a:pt x="792" y="558"/>
                </a:cubicBezTo>
                <a:cubicBezTo>
                  <a:pt x="791" y="559"/>
                  <a:pt x="792" y="560"/>
                  <a:pt x="791" y="560"/>
                </a:cubicBezTo>
                <a:cubicBezTo>
                  <a:pt x="790" y="561"/>
                  <a:pt x="789" y="561"/>
                  <a:pt x="788" y="561"/>
                </a:cubicBezTo>
                <a:cubicBezTo>
                  <a:pt x="787" y="562"/>
                  <a:pt x="786" y="564"/>
                  <a:pt x="785" y="565"/>
                </a:cubicBezTo>
                <a:cubicBezTo>
                  <a:pt x="785" y="565"/>
                  <a:pt x="785" y="567"/>
                  <a:pt x="785" y="567"/>
                </a:cubicBezTo>
                <a:cubicBezTo>
                  <a:pt x="784" y="568"/>
                  <a:pt x="783" y="569"/>
                  <a:pt x="783" y="570"/>
                </a:cubicBezTo>
                <a:cubicBezTo>
                  <a:pt x="783" y="571"/>
                  <a:pt x="783" y="571"/>
                  <a:pt x="783" y="571"/>
                </a:cubicBezTo>
                <a:cubicBezTo>
                  <a:pt x="782" y="572"/>
                  <a:pt x="781" y="573"/>
                  <a:pt x="781" y="574"/>
                </a:cubicBezTo>
                <a:cubicBezTo>
                  <a:pt x="780" y="575"/>
                  <a:pt x="779" y="576"/>
                  <a:pt x="778" y="576"/>
                </a:cubicBezTo>
                <a:cubicBezTo>
                  <a:pt x="778" y="577"/>
                  <a:pt x="777" y="578"/>
                  <a:pt x="777" y="578"/>
                </a:cubicBezTo>
                <a:cubicBezTo>
                  <a:pt x="777" y="579"/>
                  <a:pt x="777" y="579"/>
                  <a:pt x="777" y="579"/>
                </a:cubicBezTo>
                <a:cubicBezTo>
                  <a:pt x="776" y="580"/>
                  <a:pt x="776" y="582"/>
                  <a:pt x="775" y="583"/>
                </a:cubicBezTo>
                <a:cubicBezTo>
                  <a:pt x="774" y="585"/>
                  <a:pt x="774" y="586"/>
                  <a:pt x="773" y="588"/>
                </a:cubicBezTo>
                <a:cubicBezTo>
                  <a:pt x="772" y="589"/>
                  <a:pt x="772" y="590"/>
                  <a:pt x="771" y="591"/>
                </a:cubicBezTo>
                <a:cubicBezTo>
                  <a:pt x="771" y="593"/>
                  <a:pt x="770" y="594"/>
                  <a:pt x="770" y="595"/>
                </a:cubicBezTo>
                <a:cubicBezTo>
                  <a:pt x="770" y="597"/>
                  <a:pt x="769" y="597"/>
                  <a:pt x="768" y="598"/>
                </a:cubicBezTo>
                <a:cubicBezTo>
                  <a:pt x="768" y="600"/>
                  <a:pt x="767" y="600"/>
                  <a:pt x="767" y="602"/>
                </a:cubicBezTo>
                <a:cubicBezTo>
                  <a:pt x="767" y="602"/>
                  <a:pt x="767" y="602"/>
                  <a:pt x="767" y="602"/>
                </a:cubicBezTo>
                <a:cubicBezTo>
                  <a:pt x="767" y="602"/>
                  <a:pt x="767" y="602"/>
                  <a:pt x="766" y="602"/>
                </a:cubicBezTo>
                <a:cubicBezTo>
                  <a:pt x="765" y="603"/>
                  <a:pt x="765" y="605"/>
                  <a:pt x="764" y="606"/>
                </a:cubicBezTo>
                <a:cubicBezTo>
                  <a:pt x="763" y="606"/>
                  <a:pt x="763" y="607"/>
                  <a:pt x="762" y="608"/>
                </a:cubicBezTo>
                <a:cubicBezTo>
                  <a:pt x="762" y="609"/>
                  <a:pt x="762" y="610"/>
                  <a:pt x="761" y="611"/>
                </a:cubicBezTo>
                <a:cubicBezTo>
                  <a:pt x="761" y="611"/>
                  <a:pt x="761" y="613"/>
                  <a:pt x="761" y="613"/>
                </a:cubicBezTo>
                <a:cubicBezTo>
                  <a:pt x="760" y="614"/>
                  <a:pt x="758" y="616"/>
                  <a:pt x="758" y="616"/>
                </a:cubicBezTo>
                <a:cubicBezTo>
                  <a:pt x="757" y="617"/>
                  <a:pt x="758" y="618"/>
                  <a:pt x="757" y="618"/>
                </a:cubicBezTo>
                <a:cubicBezTo>
                  <a:pt x="755" y="620"/>
                  <a:pt x="755" y="623"/>
                  <a:pt x="753" y="625"/>
                </a:cubicBezTo>
                <a:cubicBezTo>
                  <a:pt x="752" y="625"/>
                  <a:pt x="752" y="627"/>
                  <a:pt x="751" y="628"/>
                </a:cubicBezTo>
                <a:cubicBezTo>
                  <a:pt x="750" y="628"/>
                  <a:pt x="749" y="629"/>
                  <a:pt x="749" y="630"/>
                </a:cubicBezTo>
                <a:cubicBezTo>
                  <a:pt x="749" y="632"/>
                  <a:pt x="747" y="632"/>
                  <a:pt x="747" y="634"/>
                </a:cubicBezTo>
                <a:cubicBezTo>
                  <a:pt x="746" y="635"/>
                  <a:pt x="746" y="637"/>
                  <a:pt x="745" y="637"/>
                </a:cubicBezTo>
                <a:cubicBezTo>
                  <a:pt x="744" y="638"/>
                  <a:pt x="744" y="639"/>
                  <a:pt x="744" y="639"/>
                </a:cubicBezTo>
                <a:cubicBezTo>
                  <a:pt x="744" y="640"/>
                  <a:pt x="743" y="640"/>
                  <a:pt x="743" y="641"/>
                </a:cubicBezTo>
                <a:cubicBezTo>
                  <a:pt x="743" y="642"/>
                  <a:pt x="742" y="642"/>
                  <a:pt x="741" y="643"/>
                </a:cubicBezTo>
                <a:cubicBezTo>
                  <a:pt x="740" y="643"/>
                  <a:pt x="741" y="645"/>
                  <a:pt x="739" y="646"/>
                </a:cubicBezTo>
                <a:cubicBezTo>
                  <a:pt x="738" y="646"/>
                  <a:pt x="738" y="647"/>
                  <a:pt x="737" y="649"/>
                </a:cubicBezTo>
                <a:cubicBezTo>
                  <a:pt x="737" y="649"/>
                  <a:pt x="736" y="650"/>
                  <a:pt x="735" y="650"/>
                </a:cubicBezTo>
                <a:cubicBezTo>
                  <a:pt x="735" y="652"/>
                  <a:pt x="735" y="652"/>
                  <a:pt x="735" y="652"/>
                </a:cubicBezTo>
                <a:cubicBezTo>
                  <a:pt x="734" y="653"/>
                  <a:pt x="733" y="654"/>
                  <a:pt x="733" y="655"/>
                </a:cubicBezTo>
                <a:cubicBezTo>
                  <a:pt x="732" y="656"/>
                  <a:pt x="731" y="657"/>
                  <a:pt x="730" y="657"/>
                </a:cubicBezTo>
                <a:cubicBezTo>
                  <a:pt x="730" y="658"/>
                  <a:pt x="729" y="658"/>
                  <a:pt x="729" y="659"/>
                </a:cubicBezTo>
                <a:cubicBezTo>
                  <a:pt x="728" y="660"/>
                  <a:pt x="727" y="663"/>
                  <a:pt x="725" y="663"/>
                </a:cubicBezTo>
                <a:cubicBezTo>
                  <a:pt x="724" y="663"/>
                  <a:pt x="724" y="664"/>
                  <a:pt x="723" y="665"/>
                </a:cubicBezTo>
                <a:cubicBezTo>
                  <a:pt x="723" y="667"/>
                  <a:pt x="722" y="668"/>
                  <a:pt x="720" y="669"/>
                </a:cubicBezTo>
                <a:cubicBezTo>
                  <a:pt x="719" y="671"/>
                  <a:pt x="718" y="672"/>
                  <a:pt x="716" y="674"/>
                </a:cubicBezTo>
                <a:cubicBezTo>
                  <a:pt x="715" y="674"/>
                  <a:pt x="715" y="675"/>
                  <a:pt x="714" y="676"/>
                </a:cubicBezTo>
                <a:cubicBezTo>
                  <a:pt x="714" y="678"/>
                  <a:pt x="712" y="677"/>
                  <a:pt x="712" y="678"/>
                </a:cubicBezTo>
                <a:cubicBezTo>
                  <a:pt x="712" y="678"/>
                  <a:pt x="711" y="679"/>
                  <a:pt x="711" y="679"/>
                </a:cubicBezTo>
                <a:cubicBezTo>
                  <a:pt x="711" y="680"/>
                  <a:pt x="710" y="681"/>
                  <a:pt x="709" y="682"/>
                </a:cubicBezTo>
                <a:cubicBezTo>
                  <a:pt x="708" y="682"/>
                  <a:pt x="707" y="682"/>
                  <a:pt x="707" y="683"/>
                </a:cubicBezTo>
                <a:cubicBezTo>
                  <a:pt x="707" y="683"/>
                  <a:pt x="707" y="684"/>
                  <a:pt x="707" y="684"/>
                </a:cubicBezTo>
                <a:cubicBezTo>
                  <a:pt x="705" y="686"/>
                  <a:pt x="703" y="688"/>
                  <a:pt x="701" y="690"/>
                </a:cubicBezTo>
                <a:cubicBezTo>
                  <a:pt x="700" y="690"/>
                  <a:pt x="699" y="690"/>
                  <a:pt x="699" y="691"/>
                </a:cubicBezTo>
                <a:cubicBezTo>
                  <a:pt x="698" y="692"/>
                  <a:pt x="698" y="693"/>
                  <a:pt x="697" y="693"/>
                </a:cubicBezTo>
                <a:cubicBezTo>
                  <a:pt x="696" y="694"/>
                  <a:pt x="697" y="695"/>
                  <a:pt x="697" y="696"/>
                </a:cubicBezTo>
                <a:cubicBezTo>
                  <a:pt x="696" y="697"/>
                  <a:pt x="695" y="698"/>
                  <a:pt x="693" y="698"/>
                </a:cubicBezTo>
                <a:cubicBezTo>
                  <a:pt x="693" y="699"/>
                  <a:pt x="693" y="699"/>
                  <a:pt x="693" y="699"/>
                </a:cubicBezTo>
                <a:cubicBezTo>
                  <a:pt x="692" y="699"/>
                  <a:pt x="692" y="700"/>
                  <a:pt x="692" y="701"/>
                </a:cubicBezTo>
                <a:cubicBezTo>
                  <a:pt x="692" y="701"/>
                  <a:pt x="691" y="701"/>
                  <a:pt x="690" y="701"/>
                </a:cubicBezTo>
                <a:cubicBezTo>
                  <a:pt x="690" y="702"/>
                  <a:pt x="690" y="703"/>
                  <a:pt x="690" y="703"/>
                </a:cubicBezTo>
                <a:cubicBezTo>
                  <a:pt x="689" y="704"/>
                  <a:pt x="689" y="705"/>
                  <a:pt x="688" y="705"/>
                </a:cubicBezTo>
                <a:cubicBezTo>
                  <a:pt x="688" y="705"/>
                  <a:pt x="687" y="705"/>
                  <a:pt x="687" y="705"/>
                </a:cubicBezTo>
                <a:cubicBezTo>
                  <a:pt x="688" y="707"/>
                  <a:pt x="685" y="707"/>
                  <a:pt x="685" y="709"/>
                </a:cubicBezTo>
                <a:cubicBezTo>
                  <a:pt x="685" y="709"/>
                  <a:pt x="684" y="710"/>
                  <a:pt x="684" y="711"/>
                </a:cubicBezTo>
                <a:cubicBezTo>
                  <a:pt x="683" y="711"/>
                  <a:pt x="683" y="711"/>
                  <a:pt x="683" y="711"/>
                </a:cubicBezTo>
                <a:cubicBezTo>
                  <a:pt x="680" y="711"/>
                  <a:pt x="679" y="711"/>
                  <a:pt x="677" y="713"/>
                </a:cubicBezTo>
                <a:cubicBezTo>
                  <a:pt x="677" y="713"/>
                  <a:pt x="677" y="713"/>
                  <a:pt x="677" y="713"/>
                </a:cubicBezTo>
                <a:cubicBezTo>
                  <a:pt x="676" y="713"/>
                  <a:pt x="675" y="714"/>
                  <a:pt x="674" y="714"/>
                </a:cubicBezTo>
                <a:cubicBezTo>
                  <a:pt x="673" y="715"/>
                  <a:pt x="672" y="716"/>
                  <a:pt x="671" y="716"/>
                </a:cubicBezTo>
                <a:cubicBezTo>
                  <a:pt x="670" y="717"/>
                  <a:pt x="669" y="717"/>
                  <a:pt x="668" y="718"/>
                </a:cubicBezTo>
                <a:cubicBezTo>
                  <a:pt x="669" y="718"/>
                  <a:pt x="669" y="718"/>
                  <a:pt x="669" y="719"/>
                </a:cubicBezTo>
                <a:cubicBezTo>
                  <a:pt x="669" y="719"/>
                  <a:pt x="668" y="719"/>
                  <a:pt x="667" y="719"/>
                </a:cubicBezTo>
                <a:cubicBezTo>
                  <a:pt x="666" y="721"/>
                  <a:pt x="664" y="721"/>
                  <a:pt x="663" y="724"/>
                </a:cubicBezTo>
                <a:cubicBezTo>
                  <a:pt x="663" y="724"/>
                  <a:pt x="663" y="725"/>
                  <a:pt x="662" y="725"/>
                </a:cubicBezTo>
                <a:cubicBezTo>
                  <a:pt x="661" y="725"/>
                  <a:pt x="660" y="726"/>
                  <a:pt x="659" y="727"/>
                </a:cubicBezTo>
                <a:cubicBezTo>
                  <a:pt x="659" y="727"/>
                  <a:pt x="658" y="727"/>
                  <a:pt x="657" y="728"/>
                </a:cubicBezTo>
                <a:cubicBezTo>
                  <a:pt x="657" y="728"/>
                  <a:pt x="656" y="728"/>
                  <a:pt x="655" y="729"/>
                </a:cubicBezTo>
                <a:cubicBezTo>
                  <a:pt x="655" y="729"/>
                  <a:pt x="655" y="730"/>
                  <a:pt x="655" y="730"/>
                </a:cubicBezTo>
                <a:cubicBezTo>
                  <a:pt x="655" y="731"/>
                  <a:pt x="654" y="731"/>
                  <a:pt x="654" y="731"/>
                </a:cubicBezTo>
                <a:cubicBezTo>
                  <a:pt x="653" y="732"/>
                  <a:pt x="652" y="731"/>
                  <a:pt x="652" y="733"/>
                </a:cubicBezTo>
                <a:cubicBezTo>
                  <a:pt x="652" y="733"/>
                  <a:pt x="651" y="733"/>
                  <a:pt x="651" y="733"/>
                </a:cubicBezTo>
                <a:cubicBezTo>
                  <a:pt x="649" y="733"/>
                  <a:pt x="648" y="734"/>
                  <a:pt x="647" y="735"/>
                </a:cubicBezTo>
                <a:cubicBezTo>
                  <a:pt x="647" y="735"/>
                  <a:pt x="648" y="735"/>
                  <a:pt x="647" y="736"/>
                </a:cubicBezTo>
                <a:cubicBezTo>
                  <a:pt x="646" y="737"/>
                  <a:pt x="645" y="737"/>
                  <a:pt x="644" y="738"/>
                </a:cubicBezTo>
                <a:cubicBezTo>
                  <a:pt x="643" y="739"/>
                  <a:pt x="644" y="740"/>
                  <a:pt x="643" y="740"/>
                </a:cubicBezTo>
                <a:cubicBezTo>
                  <a:pt x="642" y="740"/>
                  <a:pt x="642" y="741"/>
                  <a:pt x="641" y="741"/>
                </a:cubicBezTo>
                <a:cubicBezTo>
                  <a:pt x="640" y="741"/>
                  <a:pt x="640" y="742"/>
                  <a:pt x="639" y="743"/>
                </a:cubicBezTo>
                <a:cubicBezTo>
                  <a:pt x="639" y="742"/>
                  <a:pt x="638" y="741"/>
                  <a:pt x="637" y="742"/>
                </a:cubicBezTo>
                <a:cubicBezTo>
                  <a:pt x="637" y="743"/>
                  <a:pt x="636" y="743"/>
                  <a:pt x="636" y="743"/>
                </a:cubicBezTo>
                <a:cubicBezTo>
                  <a:pt x="635" y="743"/>
                  <a:pt x="635" y="744"/>
                  <a:pt x="635" y="745"/>
                </a:cubicBezTo>
                <a:cubicBezTo>
                  <a:pt x="634" y="745"/>
                  <a:pt x="634" y="746"/>
                  <a:pt x="633" y="746"/>
                </a:cubicBezTo>
                <a:cubicBezTo>
                  <a:pt x="632" y="746"/>
                  <a:pt x="632" y="747"/>
                  <a:pt x="631" y="748"/>
                </a:cubicBezTo>
                <a:cubicBezTo>
                  <a:pt x="628" y="748"/>
                  <a:pt x="628" y="748"/>
                  <a:pt x="628" y="748"/>
                </a:cubicBezTo>
                <a:cubicBezTo>
                  <a:pt x="628" y="748"/>
                  <a:pt x="628" y="748"/>
                  <a:pt x="628" y="748"/>
                </a:cubicBezTo>
                <a:cubicBezTo>
                  <a:pt x="629" y="747"/>
                  <a:pt x="629" y="747"/>
                  <a:pt x="628" y="747"/>
                </a:cubicBezTo>
                <a:cubicBezTo>
                  <a:pt x="628" y="747"/>
                  <a:pt x="628" y="746"/>
                  <a:pt x="628" y="747"/>
                </a:cubicBezTo>
                <a:cubicBezTo>
                  <a:pt x="628" y="747"/>
                  <a:pt x="628" y="747"/>
                  <a:pt x="628" y="748"/>
                </a:cubicBezTo>
                <a:cubicBezTo>
                  <a:pt x="628" y="748"/>
                  <a:pt x="628" y="749"/>
                  <a:pt x="628" y="749"/>
                </a:cubicBezTo>
                <a:cubicBezTo>
                  <a:pt x="627" y="749"/>
                  <a:pt x="626" y="751"/>
                  <a:pt x="624" y="750"/>
                </a:cubicBezTo>
                <a:cubicBezTo>
                  <a:pt x="624" y="750"/>
                  <a:pt x="624" y="751"/>
                  <a:pt x="624" y="752"/>
                </a:cubicBezTo>
                <a:cubicBezTo>
                  <a:pt x="622" y="753"/>
                  <a:pt x="621" y="752"/>
                  <a:pt x="619" y="753"/>
                </a:cubicBezTo>
                <a:cubicBezTo>
                  <a:pt x="619" y="753"/>
                  <a:pt x="620" y="753"/>
                  <a:pt x="620" y="753"/>
                </a:cubicBezTo>
                <a:cubicBezTo>
                  <a:pt x="620" y="753"/>
                  <a:pt x="621" y="753"/>
                  <a:pt x="621" y="754"/>
                </a:cubicBezTo>
                <a:cubicBezTo>
                  <a:pt x="621" y="754"/>
                  <a:pt x="620" y="754"/>
                  <a:pt x="620" y="754"/>
                </a:cubicBezTo>
                <a:cubicBezTo>
                  <a:pt x="620" y="754"/>
                  <a:pt x="619" y="755"/>
                  <a:pt x="618" y="755"/>
                </a:cubicBezTo>
                <a:cubicBezTo>
                  <a:pt x="617" y="755"/>
                  <a:pt x="617" y="756"/>
                  <a:pt x="616" y="756"/>
                </a:cubicBezTo>
                <a:cubicBezTo>
                  <a:pt x="615" y="756"/>
                  <a:pt x="615" y="757"/>
                  <a:pt x="614" y="757"/>
                </a:cubicBezTo>
                <a:cubicBezTo>
                  <a:pt x="614" y="758"/>
                  <a:pt x="614" y="758"/>
                  <a:pt x="614" y="758"/>
                </a:cubicBezTo>
                <a:cubicBezTo>
                  <a:pt x="613" y="758"/>
                  <a:pt x="612" y="759"/>
                  <a:pt x="611" y="759"/>
                </a:cubicBezTo>
                <a:cubicBezTo>
                  <a:pt x="610" y="760"/>
                  <a:pt x="609" y="761"/>
                  <a:pt x="608" y="762"/>
                </a:cubicBezTo>
                <a:cubicBezTo>
                  <a:pt x="607" y="761"/>
                  <a:pt x="607" y="761"/>
                  <a:pt x="605" y="761"/>
                </a:cubicBezTo>
                <a:cubicBezTo>
                  <a:pt x="606" y="761"/>
                  <a:pt x="606" y="761"/>
                  <a:pt x="606" y="760"/>
                </a:cubicBezTo>
                <a:cubicBezTo>
                  <a:pt x="606" y="760"/>
                  <a:pt x="606" y="760"/>
                  <a:pt x="605" y="760"/>
                </a:cubicBezTo>
                <a:cubicBezTo>
                  <a:pt x="605" y="760"/>
                  <a:pt x="605" y="760"/>
                  <a:pt x="605" y="760"/>
                </a:cubicBezTo>
                <a:cubicBezTo>
                  <a:pt x="604" y="760"/>
                  <a:pt x="604" y="760"/>
                  <a:pt x="604" y="760"/>
                </a:cubicBezTo>
                <a:cubicBezTo>
                  <a:pt x="604" y="760"/>
                  <a:pt x="604" y="761"/>
                  <a:pt x="604" y="761"/>
                </a:cubicBezTo>
                <a:cubicBezTo>
                  <a:pt x="605" y="761"/>
                  <a:pt x="605" y="761"/>
                  <a:pt x="605" y="761"/>
                </a:cubicBezTo>
                <a:cubicBezTo>
                  <a:pt x="605" y="762"/>
                  <a:pt x="604" y="763"/>
                  <a:pt x="603" y="764"/>
                </a:cubicBezTo>
                <a:cubicBezTo>
                  <a:pt x="602" y="764"/>
                  <a:pt x="601" y="765"/>
                  <a:pt x="599" y="765"/>
                </a:cubicBezTo>
                <a:cubicBezTo>
                  <a:pt x="598" y="766"/>
                  <a:pt x="597" y="766"/>
                  <a:pt x="596" y="766"/>
                </a:cubicBezTo>
                <a:cubicBezTo>
                  <a:pt x="595" y="766"/>
                  <a:pt x="595" y="767"/>
                  <a:pt x="595" y="767"/>
                </a:cubicBezTo>
                <a:cubicBezTo>
                  <a:pt x="594" y="767"/>
                  <a:pt x="593" y="768"/>
                  <a:pt x="593" y="769"/>
                </a:cubicBezTo>
                <a:cubicBezTo>
                  <a:pt x="592" y="770"/>
                  <a:pt x="591" y="769"/>
                  <a:pt x="590" y="770"/>
                </a:cubicBezTo>
                <a:cubicBezTo>
                  <a:pt x="587" y="770"/>
                  <a:pt x="587" y="770"/>
                  <a:pt x="587" y="770"/>
                </a:cubicBezTo>
                <a:cubicBezTo>
                  <a:pt x="588" y="770"/>
                  <a:pt x="588" y="770"/>
                  <a:pt x="588" y="770"/>
                </a:cubicBezTo>
                <a:cubicBezTo>
                  <a:pt x="588" y="770"/>
                  <a:pt x="587" y="770"/>
                  <a:pt x="587" y="770"/>
                </a:cubicBezTo>
                <a:cubicBezTo>
                  <a:pt x="587" y="770"/>
                  <a:pt x="587" y="769"/>
                  <a:pt x="587" y="769"/>
                </a:cubicBezTo>
                <a:cubicBezTo>
                  <a:pt x="586" y="769"/>
                  <a:pt x="586" y="770"/>
                  <a:pt x="586" y="770"/>
                </a:cubicBezTo>
                <a:cubicBezTo>
                  <a:pt x="586" y="770"/>
                  <a:pt x="586" y="770"/>
                  <a:pt x="586" y="770"/>
                </a:cubicBezTo>
                <a:cubicBezTo>
                  <a:pt x="587" y="770"/>
                  <a:pt x="587" y="770"/>
                  <a:pt x="587" y="770"/>
                </a:cubicBezTo>
                <a:cubicBezTo>
                  <a:pt x="588" y="771"/>
                  <a:pt x="587" y="771"/>
                  <a:pt x="587" y="771"/>
                </a:cubicBezTo>
                <a:cubicBezTo>
                  <a:pt x="586" y="771"/>
                  <a:pt x="585" y="771"/>
                  <a:pt x="585" y="772"/>
                </a:cubicBezTo>
                <a:cubicBezTo>
                  <a:pt x="585" y="772"/>
                  <a:pt x="585" y="772"/>
                  <a:pt x="586" y="773"/>
                </a:cubicBezTo>
                <a:cubicBezTo>
                  <a:pt x="585" y="773"/>
                  <a:pt x="585" y="774"/>
                  <a:pt x="584" y="774"/>
                </a:cubicBezTo>
                <a:cubicBezTo>
                  <a:pt x="583" y="774"/>
                  <a:pt x="582" y="774"/>
                  <a:pt x="582" y="774"/>
                </a:cubicBezTo>
                <a:cubicBezTo>
                  <a:pt x="580" y="774"/>
                  <a:pt x="580" y="775"/>
                  <a:pt x="579" y="775"/>
                </a:cubicBezTo>
                <a:cubicBezTo>
                  <a:pt x="579" y="775"/>
                  <a:pt x="579" y="775"/>
                  <a:pt x="579" y="775"/>
                </a:cubicBezTo>
                <a:cubicBezTo>
                  <a:pt x="579" y="775"/>
                  <a:pt x="579" y="775"/>
                  <a:pt x="579" y="775"/>
                </a:cubicBezTo>
                <a:cubicBezTo>
                  <a:pt x="579" y="774"/>
                  <a:pt x="579" y="774"/>
                  <a:pt x="578" y="775"/>
                </a:cubicBezTo>
                <a:cubicBezTo>
                  <a:pt x="578" y="775"/>
                  <a:pt x="579" y="775"/>
                  <a:pt x="579" y="775"/>
                </a:cubicBezTo>
                <a:cubicBezTo>
                  <a:pt x="577" y="777"/>
                  <a:pt x="577" y="777"/>
                  <a:pt x="575" y="776"/>
                </a:cubicBezTo>
                <a:cubicBezTo>
                  <a:pt x="575" y="776"/>
                  <a:pt x="575" y="776"/>
                  <a:pt x="575" y="776"/>
                </a:cubicBezTo>
                <a:cubicBezTo>
                  <a:pt x="574" y="778"/>
                  <a:pt x="572" y="777"/>
                  <a:pt x="571" y="777"/>
                </a:cubicBezTo>
                <a:cubicBezTo>
                  <a:pt x="571" y="777"/>
                  <a:pt x="571" y="778"/>
                  <a:pt x="571" y="778"/>
                </a:cubicBezTo>
                <a:cubicBezTo>
                  <a:pt x="570" y="779"/>
                  <a:pt x="570" y="779"/>
                  <a:pt x="569" y="780"/>
                </a:cubicBezTo>
                <a:cubicBezTo>
                  <a:pt x="567" y="779"/>
                  <a:pt x="566" y="781"/>
                  <a:pt x="565" y="781"/>
                </a:cubicBezTo>
                <a:cubicBezTo>
                  <a:pt x="563" y="781"/>
                  <a:pt x="563" y="781"/>
                  <a:pt x="562" y="782"/>
                </a:cubicBezTo>
                <a:cubicBezTo>
                  <a:pt x="562" y="782"/>
                  <a:pt x="560" y="785"/>
                  <a:pt x="560" y="785"/>
                </a:cubicBezTo>
                <a:cubicBezTo>
                  <a:pt x="558" y="785"/>
                  <a:pt x="557" y="786"/>
                  <a:pt x="556" y="786"/>
                </a:cubicBezTo>
                <a:cubicBezTo>
                  <a:pt x="555" y="787"/>
                  <a:pt x="555" y="787"/>
                  <a:pt x="554" y="785"/>
                </a:cubicBezTo>
                <a:cubicBezTo>
                  <a:pt x="554" y="785"/>
                  <a:pt x="554" y="785"/>
                  <a:pt x="554" y="785"/>
                </a:cubicBezTo>
                <a:cubicBezTo>
                  <a:pt x="553" y="786"/>
                  <a:pt x="552" y="787"/>
                  <a:pt x="552" y="787"/>
                </a:cubicBezTo>
                <a:cubicBezTo>
                  <a:pt x="550" y="787"/>
                  <a:pt x="548" y="787"/>
                  <a:pt x="546" y="787"/>
                </a:cubicBezTo>
                <a:cubicBezTo>
                  <a:pt x="546" y="787"/>
                  <a:pt x="546" y="788"/>
                  <a:pt x="546" y="788"/>
                </a:cubicBezTo>
                <a:cubicBezTo>
                  <a:pt x="547" y="789"/>
                  <a:pt x="548" y="788"/>
                  <a:pt x="549" y="789"/>
                </a:cubicBezTo>
                <a:cubicBezTo>
                  <a:pt x="548" y="789"/>
                  <a:pt x="548" y="789"/>
                  <a:pt x="548" y="789"/>
                </a:cubicBezTo>
                <a:cubicBezTo>
                  <a:pt x="546" y="789"/>
                  <a:pt x="544" y="790"/>
                  <a:pt x="542" y="791"/>
                </a:cubicBezTo>
                <a:cubicBezTo>
                  <a:pt x="541" y="791"/>
                  <a:pt x="541" y="791"/>
                  <a:pt x="539" y="791"/>
                </a:cubicBezTo>
                <a:cubicBezTo>
                  <a:pt x="539" y="790"/>
                  <a:pt x="538" y="790"/>
                  <a:pt x="538" y="790"/>
                </a:cubicBezTo>
                <a:cubicBezTo>
                  <a:pt x="537" y="791"/>
                  <a:pt x="537" y="792"/>
                  <a:pt x="535" y="792"/>
                </a:cubicBezTo>
                <a:cubicBezTo>
                  <a:pt x="534" y="792"/>
                  <a:pt x="533" y="794"/>
                  <a:pt x="532" y="793"/>
                </a:cubicBezTo>
                <a:cubicBezTo>
                  <a:pt x="531" y="794"/>
                  <a:pt x="530" y="794"/>
                  <a:pt x="530" y="794"/>
                </a:cubicBezTo>
                <a:cubicBezTo>
                  <a:pt x="528" y="794"/>
                  <a:pt x="527" y="794"/>
                  <a:pt x="526" y="795"/>
                </a:cubicBezTo>
                <a:cubicBezTo>
                  <a:pt x="525" y="796"/>
                  <a:pt x="524" y="796"/>
                  <a:pt x="522" y="796"/>
                </a:cubicBezTo>
                <a:cubicBezTo>
                  <a:pt x="522" y="796"/>
                  <a:pt x="521" y="797"/>
                  <a:pt x="521" y="797"/>
                </a:cubicBezTo>
                <a:cubicBezTo>
                  <a:pt x="519" y="796"/>
                  <a:pt x="519" y="796"/>
                  <a:pt x="515" y="796"/>
                </a:cubicBezTo>
                <a:cubicBezTo>
                  <a:pt x="516" y="797"/>
                  <a:pt x="517" y="797"/>
                  <a:pt x="517" y="797"/>
                </a:cubicBezTo>
                <a:cubicBezTo>
                  <a:pt x="517" y="797"/>
                  <a:pt x="517" y="798"/>
                  <a:pt x="517" y="798"/>
                </a:cubicBezTo>
                <a:cubicBezTo>
                  <a:pt x="516" y="798"/>
                  <a:pt x="515" y="797"/>
                  <a:pt x="513" y="799"/>
                </a:cubicBezTo>
                <a:cubicBezTo>
                  <a:pt x="512" y="799"/>
                  <a:pt x="510" y="798"/>
                  <a:pt x="509" y="800"/>
                </a:cubicBezTo>
                <a:cubicBezTo>
                  <a:pt x="509" y="800"/>
                  <a:pt x="508" y="800"/>
                  <a:pt x="507" y="800"/>
                </a:cubicBezTo>
                <a:cubicBezTo>
                  <a:pt x="506" y="800"/>
                  <a:pt x="506" y="799"/>
                  <a:pt x="505" y="799"/>
                </a:cubicBezTo>
                <a:cubicBezTo>
                  <a:pt x="505" y="799"/>
                  <a:pt x="505" y="799"/>
                  <a:pt x="505" y="799"/>
                </a:cubicBezTo>
                <a:cubicBezTo>
                  <a:pt x="505" y="799"/>
                  <a:pt x="505" y="798"/>
                  <a:pt x="505" y="798"/>
                </a:cubicBezTo>
                <a:cubicBezTo>
                  <a:pt x="505" y="798"/>
                  <a:pt x="505" y="798"/>
                  <a:pt x="504" y="798"/>
                </a:cubicBezTo>
                <a:cubicBezTo>
                  <a:pt x="504" y="798"/>
                  <a:pt x="505" y="799"/>
                  <a:pt x="505" y="799"/>
                </a:cubicBezTo>
                <a:cubicBezTo>
                  <a:pt x="505" y="799"/>
                  <a:pt x="505" y="800"/>
                  <a:pt x="505" y="800"/>
                </a:cubicBezTo>
                <a:cubicBezTo>
                  <a:pt x="505" y="800"/>
                  <a:pt x="504" y="801"/>
                  <a:pt x="504" y="801"/>
                </a:cubicBezTo>
                <a:cubicBezTo>
                  <a:pt x="503" y="801"/>
                  <a:pt x="501" y="800"/>
                  <a:pt x="500" y="802"/>
                </a:cubicBezTo>
                <a:cubicBezTo>
                  <a:pt x="500" y="802"/>
                  <a:pt x="499" y="802"/>
                  <a:pt x="499" y="802"/>
                </a:cubicBezTo>
                <a:cubicBezTo>
                  <a:pt x="498" y="802"/>
                  <a:pt x="497" y="801"/>
                  <a:pt x="496" y="802"/>
                </a:cubicBezTo>
                <a:cubicBezTo>
                  <a:pt x="495" y="803"/>
                  <a:pt x="494" y="803"/>
                  <a:pt x="493" y="803"/>
                </a:cubicBezTo>
                <a:cubicBezTo>
                  <a:pt x="492" y="804"/>
                  <a:pt x="491" y="804"/>
                  <a:pt x="490" y="804"/>
                </a:cubicBezTo>
                <a:cubicBezTo>
                  <a:pt x="489" y="803"/>
                  <a:pt x="489" y="803"/>
                  <a:pt x="488" y="803"/>
                </a:cubicBezTo>
                <a:cubicBezTo>
                  <a:pt x="487" y="804"/>
                  <a:pt x="487" y="805"/>
                  <a:pt x="485" y="804"/>
                </a:cubicBezTo>
                <a:cubicBezTo>
                  <a:pt x="484" y="805"/>
                  <a:pt x="483" y="805"/>
                  <a:pt x="482" y="806"/>
                </a:cubicBezTo>
                <a:cubicBezTo>
                  <a:pt x="481" y="807"/>
                  <a:pt x="481" y="806"/>
                  <a:pt x="480" y="805"/>
                </a:cubicBezTo>
                <a:cubicBezTo>
                  <a:pt x="480" y="806"/>
                  <a:pt x="480" y="806"/>
                  <a:pt x="479" y="806"/>
                </a:cubicBezTo>
                <a:cubicBezTo>
                  <a:pt x="479" y="806"/>
                  <a:pt x="478" y="806"/>
                  <a:pt x="477" y="807"/>
                </a:cubicBezTo>
                <a:cubicBezTo>
                  <a:pt x="476" y="807"/>
                  <a:pt x="476" y="808"/>
                  <a:pt x="475" y="807"/>
                </a:cubicBezTo>
                <a:cubicBezTo>
                  <a:pt x="473" y="807"/>
                  <a:pt x="472" y="809"/>
                  <a:pt x="471" y="808"/>
                </a:cubicBezTo>
                <a:cubicBezTo>
                  <a:pt x="469" y="808"/>
                  <a:pt x="468" y="808"/>
                  <a:pt x="466" y="808"/>
                </a:cubicBezTo>
                <a:cubicBezTo>
                  <a:pt x="466" y="808"/>
                  <a:pt x="465" y="809"/>
                  <a:pt x="465" y="809"/>
                </a:cubicBezTo>
                <a:cubicBezTo>
                  <a:pt x="464" y="809"/>
                  <a:pt x="463" y="809"/>
                  <a:pt x="463" y="809"/>
                </a:cubicBezTo>
                <a:cubicBezTo>
                  <a:pt x="462" y="808"/>
                  <a:pt x="460" y="808"/>
                  <a:pt x="459" y="808"/>
                </a:cubicBezTo>
                <a:cubicBezTo>
                  <a:pt x="458" y="808"/>
                  <a:pt x="457" y="810"/>
                  <a:pt x="456" y="809"/>
                </a:cubicBezTo>
                <a:cubicBezTo>
                  <a:pt x="455" y="809"/>
                  <a:pt x="454" y="809"/>
                  <a:pt x="453" y="810"/>
                </a:cubicBezTo>
                <a:cubicBezTo>
                  <a:pt x="453" y="810"/>
                  <a:pt x="453" y="810"/>
                  <a:pt x="453" y="810"/>
                </a:cubicBezTo>
                <a:cubicBezTo>
                  <a:pt x="452" y="811"/>
                  <a:pt x="452" y="809"/>
                  <a:pt x="451" y="810"/>
                </a:cubicBezTo>
                <a:cubicBezTo>
                  <a:pt x="451" y="810"/>
                  <a:pt x="450" y="810"/>
                  <a:pt x="449" y="811"/>
                </a:cubicBezTo>
                <a:cubicBezTo>
                  <a:pt x="449" y="811"/>
                  <a:pt x="449" y="811"/>
                  <a:pt x="448" y="811"/>
                </a:cubicBezTo>
                <a:cubicBezTo>
                  <a:pt x="447" y="810"/>
                  <a:pt x="446" y="810"/>
                  <a:pt x="445" y="810"/>
                </a:cubicBezTo>
                <a:cubicBezTo>
                  <a:pt x="444" y="811"/>
                  <a:pt x="444" y="811"/>
                  <a:pt x="444" y="811"/>
                </a:cubicBezTo>
                <a:cubicBezTo>
                  <a:pt x="443" y="811"/>
                  <a:pt x="441" y="811"/>
                  <a:pt x="439" y="812"/>
                </a:cubicBezTo>
                <a:cubicBezTo>
                  <a:pt x="438" y="813"/>
                  <a:pt x="436" y="812"/>
                  <a:pt x="435" y="812"/>
                </a:cubicBezTo>
                <a:cubicBezTo>
                  <a:pt x="434" y="812"/>
                  <a:pt x="433" y="811"/>
                  <a:pt x="432" y="811"/>
                </a:cubicBezTo>
                <a:cubicBezTo>
                  <a:pt x="431" y="811"/>
                  <a:pt x="429" y="811"/>
                  <a:pt x="428" y="811"/>
                </a:cubicBezTo>
                <a:cubicBezTo>
                  <a:pt x="425" y="811"/>
                  <a:pt x="425" y="811"/>
                  <a:pt x="425" y="811"/>
                </a:cubicBezTo>
                <a:cubicBezTo>
                  <a:pt x="424" y="810"/>
                  <a:pt x="424" y="810"/>
                  <a:pt x="425" y="809"/>
                </a:cubicBezTo>
                <a:cubicBezTo>
                  <a:pt x="425" y="809"/>
                  <a:pt x="425" y="809"/>
                  <a:pt x="426" y="807"/>
                </a:cubicBezTo>
                <a:cubicBezTo>
                  <a:pt x="426" y="807"/>
                  <a:pt x="426" y="807"/>
                  <a:pt x="426" y="807"/>
                </a:cubicBezTo>
                <a:cubicBezTo>
                  <a:pt x="426" y="807"/>
                  <a:pt x="426" y="807"/>
                  <a:pt x="425" y="808"/>
                </a:cubicBezTo>
                <a:cubicBezTo>
                  <a:pt x="425" y="808"/>
                  <a:pt x="425" y="808"/>
                  <a:pt x="426" y="808"/>
                </a:cubicBezTo>
                <a:cubicBezTo>
                  <a:pt x="426" y="808"/>
                  <a:pt x="426" y="808"/>
                  <a:pt x="426" y="808"/>
                </a:cubicBezTo>
                <a:cubicBezTo>
                  <a:pt x="427" y="807"/>
                  <a:pt x="426" y="807"/>
                  <a:pt x="426" y="807"/>
                </a:cubicBezTo>
                <a:cubicBezTo>
                  <a:pt x="424" y="808"/>
                  <a:pt x="423" y="809"/>
                  <a:pt x="422" y="807"/>
                </a:cubicBezTo>
                <a:cubicBezTo>
                  <a:pt x="422" y="807"/>
                  <a:pt x="421" y="808"/>
                  <a:pt x="421" y="808"/>
                </a:cubicBezTo>
                <a:cubicBezTo>
                  <a:pt x="421" y="809"/>
                  <a:pt x="420" y="809"/>
                  <a:pt x="420" y="810"/>
                </a:cubicBezTo>
                <a:cubicBezTo>
                  <a:pt x="420" y="810"/>
                  <a:pt x="420" y="811"/>
                  <a:pt x="420" y="812"/>
                </a:cubicBezTo>
                <a:cubicBezTo>
                  <a:pt x="418" y="812"/>
                  <a:pt x="417" y="813"/>
                  <a:pt x="416" y="811"/>
                </a:cubicBezTo>
                <a:cubicBezTo>
                  <a:pt x="415" y="811"/>
                  <a:pt x="413" y="811"/>
                  <a:pt x="413" y="811"/>
                </a:cubicBezTo>
                <a:cubicBezTo>
                  <a:pt x="412" y="812"/>
                  <a:pt x="411" y="812"/>
                  <a:pt x="410" y="812"/>
                </a:cubicBezTo>
                <a:cubicBezTo>
                  <a:pt x="405" y="812"/>
                  <a:pt x="400" y="812"/>
                  <a:pt x="395" y="812"/>
                </a:cubicBezTo>
                <a:cubicBezTo>
                  <a:pt x="394" y="812"/>
                  <a:pt x="393" y="813"/>
                  <a:pt x="392" y="811"/>
                </a:cubicBezTo>
                <a:cubicBezTo>
                  <a:pt x="392" y="811"/>
                  <a:pt x="391" y="811"/>
                  <a:pt x="390" y="811"/>
                </a:cubicBezTo>
                <a:cubicBezTo>
                  <a:pt x="387" y="811"/>
                  <a:pt x="384" y="811"/>
                  <a:pt x="382" y="811"/>
                </a:cubicBezTo>
                <a:cubicBezTo>
                  <a:pt x="380" y="811"/>
                  <a:pt x="379" y="812"/>
                  <a:pt x="378" y="810"/>
                </a:cubicBezTo>
                <a:cubicBezTo>
                  <a:pt x="377" y="810"/>
                  <a:pt x="377" y="810"/>
                  <a:pt x="376" y="810"/>
                </a:cubicBezTo>
                <a:cubicBezTo>
                  <a:pt x="375" y="810"/>
                  <a:pt x="373" y="810"/>
                  <a:pt x="372" y="810"/>
                </a:cubicBezTo>
                <a:cubicBezTo>
                  <a:pt x="370" y="810"/>
                  <a:pt x="368" y="811"/>
                  <a:pt x="367" y="809"/>
                </a:cubicBezTo>
                <a:cubicBezTo>
                  <a:pt x="366" y="809"/>
                  <a:pt x="365" y="809"/>
                  <a:pt x="364" y="809"/>
                </a:cubicBezTo>
                <a:cubicBezTo>
                  <a:pt x="363" y="809"/>
                  <a:pt x="361" y="810"/>
                  <a:pt x="360" y="808"/>
                </a:cubicBezTo>
                <a:cubicBezTo>
                  <a:pt x="358" y="808"/>
                  <a:pt x="357" y="808"/>
                  <a:pt x="356" y="808"/>
                </a:cubicBezTo>
                <a:cubicBezTo>
                  <a:pt x="354" y="808"/>
                  <a:pt x="354" y="808"/>
                  <a:pt x="352" y="807"/>
                </a:cubicBezTo>
                <a:cubicBezTo>
                  <a:pt x="352" y="805"/>
                  <a:pt x="352" y="805"/>
                  <a:pt x="352" y="805"/>
                </a:cubicBezTo>
                <a:cubicBezTo>
                  <a:pt x="351" y="804"/>
                  <a:pt x="351" y="806"/>
                  <a:pt x="350" y="805"/>
                </a:cubicBezTo>
                <a:cubicBezTo>
                  <a:pt x="349" y="805"/>
                  <a:pt x="348" y="807"/>
                  <a:pt x="347" y="806"/>
                </a:cubicBezTo>
                <a:cubicBezTo>
                  <a:pt x="346" y="808"/>
                  <a:pt x="345" y="808"/>
                  <a:pt x="344" y="807"/>
                </a:cubicBezTo>
                <a:cubicBezTo>
                  <a:pt x="343" y="806"/>
                  <a:pt x="343" y="806"/>
                  <a:pt x="343" y="806"/>
                </a:cubicBezTo>
                <a:cubicBezTo>
                  <a:pt x="342" y="806"/>
                  <a:pt x="341" y="807"/>
                  <a:pt x="340" y="806"/>
                </a:cubicBezTo>
                <a:cubicBezTo>
                  <a:pt x="339" y="805"/>
                  <a:pt x="338" y="807"/>
                  <a:pt x="338" y="806"/>
                </a:cubicBezTo>
                <a:cubicBezTo>
                  <a:pt x="336" y="806"/>
                  <a:pt x="334" y="805"/>
                  <a:pt x="333" y="805"/>
                </a:cubicBezTo>
                <a:cubicBezTo>
                  <a:pt x="332" y="805"/>
                  <a:pt x="331" y="806"/>
                  <a:pt x="330" y="805"/>
                </a:cubicBezTo>
                <a:cubicBezTo>
                  <a:pt x="329" y="805"/>
                  <a:pt x="329" y="804"/>
                  <a:pt x="328" y="804"/>
                </a:cubicBezTo>
                <a:cubicBezTo>
                  <a:pt x="327" y="803"/>
                  <a:pt x="326" y="804"/>
                  <a:pt x="324" y="804"/>
                </a:cubicBezTo>
                <a:cubicBezTo>
                  <a:pt x="324" y="803"/>
                  <a:pt x="323" y="802"/>
                  <a:pt x="323" y="802"/>
                </a:cubicBezTo>
                <a:cubicBezTo>
                  <a:pt x="323" y="802"/>
                  <a:pt x="322" y="802"/>
                  <a:pt x="322" y="802"/>
                </a:cubicBezTo>
                <a:cubicBezTo>
                  <a:pt x="321" y="801"/>
                  <a:pt x="321" y="803"/>
                  <a:pt x="320" y="802"/>
                </a:cubicBezTo>
                <a:cubicBezTo>
                  <a:pt x="320" y="802"/>
                  <a:pt x="319" y="802"/>
                  <a:pt x="318" y="802"/>
                </a:cubicBezTo>
                <a:cubicBezTo>
                  <a:pt x="318" y="802"/>
                  <a:pt x="317" y="802"/>
                  <a:pt x="316" y="803"/>
                </a:cubicBezTo>
                <a:cubicBezTo>
                  <a:pt x="315" y="803"/>
                  <a:pt x="315" y="801"/>
                  <a:pt x="314" y="801"/>
                </a:cubicBezTo>
                <a:cubicBezTo>
                  <a:pt x="313" y="801"/>
                  <a:pt x="311" y="801"/>
                  <a:pt x="310" y="801"/>
                </a:cubicBezTo>
                <a:cubicBezTo>
                  <a:pt x="310" y="801"/>
                  <a:pt x="309" y="801"/>
                  <a:pt x="310" y="801"/>
                </a:cubicBezTo>
                <a:cubicBezTo>
                  <a:pt x="309" y="800"/>
                  <a:pt x="308" y="800"/>
                  <a:pt x="308" y="800"/>
                </a:cubicBezTo>
                <a:cubicBezTo>
                  <a:pt x="307" y="800"/>
                  <a:pt x="306" y="800"/>
                  <a:pt x="305" y="800"/>
                </a:cubicBezTo>
                <a:cubicBezTo>
                  <a:pt x="305" y="800"/>
                  <a:pt x="304" y="799"/>
                  <a:pt x="304" y="799"/>
                </a:cubicBezTo>
                <a:cubicBezTo>
                  <a:pt x="303" y="799"/>
                  <a:pt x="303" y="799"/>
                  <a:pt x="303" y="799"/>
                </a:cubicBezTo>
                <a:cubicBezTo>
                  <a:pt x="302" y="800"/>
                  <a:pt x="301" y="800"/>
                  <a:pt x="300" y="799"/>
                </a:cubicBezTo>
                <a:cubicBezTo>
                  <a:pt x="299" y="799"/>
                  <a:pt x="298" y="799"/>
                  <a:pt x="298" y="798"/>
                </a:cubicBezTo>
                <a:cubicBezTo>
                  <a:pt x="298" y="798"/>
                  <a:pt x="297" y="798"/>
                  <a:pt x="297" y="798"/>
                </a:cubicBezTo>
                <a:cubicBezTo>
                  <a:pt x="296" y="799"/>
                  <a:pt x="295" y="799"/>
                  <a:pt x="295" y="799"/>
                </a:cubicBezTo>
                <a:cubicBezTo>
                  <a:pt x="294" y="799"/>
                  <a:pt x="293" y="798"/>
                  <a:pt x="293" y="798"/>
                </a:cubicBezTo>
                <a:cubicBezTo>
                  <a:pt x="292" y="798"/>
                  <a:pt x="291" y="798"/>
                  <a:pt x="291" y="797"/>
                </a:cubicBezTo>
                <a:cubicBezTo>
                  <a:pt x="290" y="796"/>
                  <a:pt x="289" y="797"/>
                  <a:pt x="288" y="796"/>
                </a:cubicBezTo>
                <a:cubicBezTo>
                  <a:pt x="287" y="796"/>
                  <a:pt x="286" y="796"/>
                  <a:pt x="285" y="796"/>
                </a:cubicBezTo>
                <a:cubicBezTo>
                  <a:pt x="283" y="796"/>
                  <a:pt x="282" y="794"/>
                  <a:pt x="280" y="795"/>
                </a:cubicBezTo>
                <a:cubicBezTo>
                  <a:pt x="279" y="794"/>
                  <a:pt x="278" y="794"/>
                  <a:pt x="276" y="794"/>
                </a:cubicBezTo>
                <a:cubicBezTo>
                  <a:pt x="276" y="794"/>
                  <a:pt x="275" y="793"/>
                  <a:pt x="275" y="793"/>
                </a:cubicBezTo>
                <a:cubicBezTo>
                  <a:pt x="274" y="794"/>
                  <a:pt x="274" y="794"/>
                  <a:pt x="273" y="795"/>
                </a:cubicBezTo>
                <a:cubicBezTo>
                  <a:pt x="273" y="795"/>
                  <a:pt x="272" y="795"/>
                  <a:pt x="272" y="795"/>
                </a:cubicBezTo>
                <a:cubicBezTo>
                  <a:pt x="272" y="793"/>
                  <a:pt x="271" y="793"/>
                  <a:pt x="270" y="793"/>
                </a:cubicBezTo>
                <a:cubicBezTo>
                  <a:pt x="270" y="793"/>
                  <a:pt x="269" y="793"/>
                  <a:pt x="269" y="792"/>
                </a:cubicBezTo>
                <a:cubicBezTo>
                  <a:pt x="269" y="791"/>
                  <a:pt x="267" y="791"/>
                  <a:pt x="269" y="790"/>
                </a:cubicBezTo>
                <a:cubicBezTo>
                  <a:pt x="269" y="789"/>
                  <a:pt x="269" y="788"/>
                  <a:pt x="268" y="788"/>
                </a:cubicBezTo>
                <a:cubicBezTo>
                  <a:pt x="266" y="789"/>
                  <a:pt x="265" y="787"/>
                  <a:pt x="264" y="787"/>
                </a:cubicBezTo>
                <a:cubicBezTo>
                  <a:pt x="263" y="786"/>
                  <a:pt x="262" y="786"/>
                  <a:pt x="261" y="786"/>
                </a:cubicBezTo>
                <a:cubicBezTo>
                  <a:pt x="258" y="785"/>
                  <a:pt x="258" y="785"/>
                  <a:pt x="258" y="785"/>
                </a:cubicBezTo>
                <a:cubicBezTo>
                  <a:pt x="258" y="783"/>
                  <a:pt x="256" y="784"/>
                  <a:pt x="256" y="783"/>
                </a:cubicBezTo>
                <a:cubicBezTo>
                  <a:pt x="255" y="782"/>
                  <a:pt x="254" y="783"/>
                  <a:pt x="253" y="783"/>
                </a:cubicBezTo>
                <a:cubicBezTo>
                  <a:pt x="252" y="783"/>
                  <a:pt x="251" y="783"/>
                  <a:pt x="250" y="782"/>
                </a:cubicBezTo>
                <a:cubicBezTo>
                  <a:pt x="250" y="782"/>
                  <a:pt x="249" y="782"/>
                  <a:pt x="248" y="782"/>
                </a:cubicBezTo>
                <a:cubicBezTo>
                  <a:pt x="248" y="781"/>
                  <a:pt x="247" y="780"/>
                  <a:pt x="246" y="779"/>
                </a:cubicBezTo>
                <a:cubicBezTo>
                  <a:pt x="245" y="779"/>
                  <a:pt x="245" y="779"/>
                  <a:pt x="245" y="780"/>
                </a:cubicBezTo>
                <a:cubicBezTo>
                  <a:pt x="245" y="779"/>
                  <a:pt x="244" y="779"/>
                  <a:pt x="244" y="779"/>
                </a:cubicBezTo>
                <a:cubicBezTo>
                  <a:pt x="244" y="778"/>
                  <a:pt x="243" y="778"/>
                  <a:pt x="243" y="777"/>
                </a:cubicBezTo>
                <a:cubicBezTo>
                  <a:pt x="241" y="778"/>
                  <a:pt x="240" y="776"/>
                  <a:pt x="239" y="776"/>
                </a:cubicBezTo>
                <a:cubicBezTo>
                  <a:pt x="238" y="775"/>
                  <a:pt x="237" y="775"/>
                  <a:pt x="236" y="774"/>
                </a:cubicBezTo>
                <a:cubicBezTo>
                  <a:pt x="235" y="774"/>
                  <a:pt x="234" y="773"/>
                  <a:pt x="233" y="773"/>
                </a:cubicBezTo>
                <a:cubicBezTo>
                  <a:pt x="233" y="772"/>
                  <a:pt x="234" y="772"/>
                  <a:pt x="234" y="772"/>
                </a:cubicBezTo>
                <a:cubicBezTo>
                  <a:pt x="234" y="772"/>
                  <a:pt x="234" y="771"/>
                  <a:pt x="233" y="771"/>
                </a:cubicBezTo>
                <a:cubicBezTo>
                  <a:pt x="232" y="771"/>
                  <a:pt x="231" y="771"/>
                  <a:pt x="230" y="771"/>
                </a:cubicBezTo>
                <a:cubicBezTo>
                  <a:pt x="229" y="771"/>
                  <a:pt x="228" y="770"/>
                  <a:pt x="228" y="769"/>
                </a:cubicBezTo>
                <a:cubicBezTo>
                  <a:pt x="227" y="769"/>
                  <a:pt x="226" y="770"/>
                  <a:pt x="225" y="769"/>
                </a:cubicBezTo>
                <a:cubicBezTo>
                  <a:pt x="225" y="768"/>
                  <a:pt x="223" y="769"/>
                  <a:pt x="223" y="768"/>
                </a:cubicBezTo>
                <a:cubicBezTo>
                  <a:pt x="222" y="768"/>
                  <a:pt x="222" y="767"/>
                  <a:pt x="222" y="766"/>
                </a:cubicBezTo>
                <a:cubicBezTo>
                  <a:pt x="222" y="766"/>
                  <a:pt x="221" y="765"/>
                  <a:pt x="220" y="766"/>
                </a:cubicBezTo>
                <a:cubicBezTo>
                  <a:pt x="219" y="766"/>
                  <a:pt x="218" y="765"/>
                  <a:pt x="216" y="764"/>
                </a:cubicBezTo>
                <a:cubicBezTo>
                  <a:pt x="216" y="764"/>
                  <a:pt x="215" y="764"/>
                  <a:pt x="214" y="763"/>
                </a:cubicBezTo>
                <a:cubicBezTo>
                  <a:pt x="214" y="763"/>
                  <a:pt x="214" y="762"/>
                  <a:pt x="213" y="762"/>
                </a:cubicBezTo>
                <a:cubicBezTo>
                  <a:pt x="213" y="762"/>
                  <a:pt x="213" y="762"/>
                  <a:pt x="213" y="762"/>
                </a:cubicBezTo>
                <a:cubicBezTo>
                  <a:pt x="213" y="762"/>
                  <a:pt x="213" y="762"/>
                  <a:pt x="213" y="761"/>
                </a:cubicBezTo>
                <a:cubicBezTo>
                  <a:pt x="213" y="761"/>
                  <a:pt x="213" y="761"/>
                  <a:pt x="213" y="761"/>
                </a:cubicBezTo>
                <a:cubicBezTo>
                  <a:pt x="212" y="761"/>
                  <a:pt x="212" y="761"/>
                  <a:pt x="212" y="761"/>
                </a:cubicBezTo>
                <a:cubicBezTo>
                  <a:pt x="212" y="761"/>
                  <a:pt x="211" y="761"/>
                  <a:pt x="211" y="761"/>
                </a:cubicBezTo>
                <a:cubicBezTo>
                  <a:pt x="211" y="761"/>
                  <a:pt x="211" y="762"/>
                  <a:pt x="212" y="762"/>
                </a:cubicBezTo>
                <a:cubicBezTo>
                  <a:pt x="212" y="762"/>
                  <a:pt x="212" y="762"/>
                  <a:pt x="213" y="762"/>
                </a:cubicBezTo>
                <a:cubicBezTo>
                  <a:pt x="213" y="762"/>
                  <a:pt x="213" y="763"/>
                  <a:pt x="213" y="763"/>
                </a:cubicBezTo>
                <a:cubicBezTo>
                  <a:pt x="211" y="763"/>
                  <a:pt x="210" y="763"/>
                  <a:pt x="209" y="761"/>
                </a:cubicBezTo>
                <a:cubicBezTo>
                  <a:pt x="209" y="760"/>
                  <a:pt x="208" y="760"/>
                  <a:pt x="208" y="760"/>
                </a:cubicBezTo>
                <a:cubicBezTo>
                  <a:pt x="207" y="761"/>
                  <a:pt x="206" y="761"/>
                  <a:pt x="206" y="761"/>
                </a:cubicBezTo>
                <a:cubicBezTo>
                  <a:pt x="205" y="760"/>
                  <a:pt x="204" y="760"/>
                  <a:pt x="204" y="759"/>
                </a:cubicBezTo>
                <a:cubicBezTo>
                  <a:pt x="203" y="759"/>
                  <a:pt x="203" y="758"/>
                  <a:pt x="203" y="758"/>
                </a:cubicBezTo>
                <a:cubicBezTo>
                  <a:pt x="202" y="757"/>
                  <a:pt x="202" y="757"/>
                  <a:pt x="202" y="756"/>
                </a:cubicBezTo>
                <a:cubicBezTo>
                  <a:pt x="201" y="756"/>
                  <a:pt x="201" y="756"/>
                  <a:pt x="201" y="756"/>
                </a:cubicBezTo>
                <a:cubicBezTo>
                  <a:pt x="201" y="756"/>
                  <a:pt x="201" y="755"/>
                  <a:pt x="200" y="755"/>
                </a:cubicBezTo>
                <a:cubicBezTo>
                  <a:pt x="200" y="755"/>
                  <a:pt x="200" y="756"/>
                  <a:pt x="200" y="756"/>
                </a:cubicBezTo>
                <a:cubicBezTo>
                  <a:pt x="199" y="756"/>
                  <a:pt x="198" y="755"/>
                  <a:pt x="197" y="755"/>
                </a:cubicBezTo>
                <a:cubicBezTo>
                  <a:pt x="197" y="754"/>
                  <a:pt x="195" y="754"/>
                  <a:pt x="196" y="752"/>
                </a:cubicBezTo>
                <a:cubicBezTo>
                  <a:pt x="193" y="752"/>
                  <a:pt x="193" y="752"/>
                  <a:pt x="193" y="752"/>
                </a:cubicBezTo>
                <a:cubicBezTo>
                  <a:pt x="192" y="752"/>
                  <a:pt x="192" y="752"/>
                  <a:pt x="192" y="752"/>
                </a:cubicBezTo>
                <a:cubicBezTo>
                  <a:pt x="193" y="751"/>
                  <a:pt x="193" y="750"/>
                  <a:pt x="194" y="749"/>
                </a:cubicBezTo>
                <a:cubicBezTo>
                  <a:pt x="194" y="749"/>
                  <a:pt x="194" y="749"/>
                  <a:pt x="194" y="749"/>
                </a:cubicBezTo>
                <a:cubicBezTo>
                  <a:pt x="192" y="749"/>
                  <a:pt x="191" y="749"/>
                  <a:pt x="190" y="749"/>
                </a:cubicBezTo>
                <a:cubicBezTo>
                  <a:pt x="189" y="748"/>
                  <a:pt x="189" y="747"/>
                  <a:pt x="188" y="747"/>
                </a:cubicBezTo>
                <a:cubicBezTo>
                  <a:pt x="188" y="746"/>
                  <a:pt x="187" y="747"/>
                  <a:pt x="186" y="747"/>
                </a:cubicBezTo>
                <a:cubicBezTo>
                  <a:pt x="186" y="747"/>
                  <a:pt x="186" y="748"/>
                  <a:pt x="186" y="747"/>
                </a:cubicBezTo>
                <a:cubicBezTo>
                  <a:pt x="185" y="747"/>
                  <a:pt x="185" y="746"/>
                  <a:pt x="186" y="746"/>
                </a:cubicBezTo>
                <a:cubicBezTo>
                  <a:pt x="186" y="746"/>
                  <a:pt x="186" y="745"/>
                  <a:pt x="187" y="745"/>
                </a:cubicBezTo>
                <a:cubicBezTo>
                  <a:pt x="188" y="746"/>
                  <a:pt x="189" y="746"/>
                  <a:pt x="190" y="746"/>
                </a:cubicBezTo>
                <a:cubicBezTo>
                  <a:pt x="190" y="746"/>
                  <a:pt x="190" y="747"/>
                  <a:pt x="191" y="748"/>
                </a:cubicBezTo>
                <a:cubicBezTo>
                  <a:pt x="192" y="747"/>
                  <a:pt x="191" y="745"/>
                  <a:pt x="192" y="744"/>
                </a:cubicBezTo>
                <a:cubicBezTo>
                  <a:pt x="192" y="744"/>
                  <a:pt x="192" y="744"/>
                  <a:pt x="191" y="744"/>
                </a:cubicBezTo>
                <a:cubicBezTo>
                  <a:pt x="190" y="744"/>
                  <a:pt x="188" y="744"/>
                  <a:pt x="187" y="744"/>
                </a:cubicBezTo>
                <a:cubicBezTo>
                  <a:pt x="186" y="743"/>
                  <a:pt x="187" y="742"/>
                  <a:pt x="187" y="741"/>
                </a:cubicBezTo>
                <a:cubicBezTo>
                  <a:pt x="187" y="741"/>
                  <a:pt x="187" y="741"/>
                  <a:pt x="186" y="741"/>
                </a:cubicBezTo>
                <a:cubicBezTo>
                  <a:pt x="186" y="742"/>
                  <a:pt x="186" y="742"/>
                  <a:pt x="186" y="742"/>
                </a:cubicBezTo>
                <a:cubicBezTo>
                  <a:pt x="187" y="742"/>
                  <a:pt x="187" y="742"/>
                  <a:pt x="187" y="742"/>
                </a:cubicBezTo>
                <a:cubicBezTo>
                  <a:pt x="187" y="742"/>
                  <a:pt x="187" y="742"/>
                  <a:pt x="187" y="741"/>
                </a:cubicBezTo>
                <a:cubicBezTo>
                  <a:pt x="187" y="741"/>
                  <a:pt x="187" y="741"/>
                  <a:pt x="187" y="741"/>
                </a:cubicBezTo>
                <a:cubicBezTo>
                  <a:pt x="186" y="742"/>
                  <a:pt x="186" y="743"/>
                  <a:pt x="185" y="743"/>
                </a:cubicBezTo>
                <a:cubicBezTo>
                  <a:pt x="185" y="742"/>
                  <a:pt x="184" y="742"/>
                  <a:pt x="184" y="742"/>
                </a:cubicBezTo>
                <a:cubicBezTo>
                  <a:pt x="184" y="742"/>
                  <a:pt x="184" y="743"/>
                  <a:pt x="184" y="743"/>
                </a:cubicBezTo>
                <a:cubicBezTo>
                  <a:pt x="183" y="744"/>
                  <a:pt x="183" y="744"/>
                  <a:pt x="182" y="744"/>
                </a:cubicBezTo>
                <a:cubicBezTo>
                  <a:pt x="181" y="743"/>
                  <a:pt x="181" y="743"/>
                  <a:pt x="180" y="742"/>
                </a:cubicBezTo>
                <a:cubicBezTo>
                  <a:pt x="178" y="742"/>
                  <a:pt x="178" y="742"/>
                  <a:pt x="178" y="742"/>
                </a:cubicBezTo>
                <a:cubicBezTo>
                  <a:pt x="178" y="742"/>
                  <a:pt x="178" y="741"/>
                  <a:pt x="178" y="741"/>
                </a:cubicBezTo>
                <a:cubicBezTo>
                  <a:pt x="178" y="740"/>
                  <a:pt x="178" y="739"/>
                  <a:pt x="176" y="739"/>
                </a:cubicBezTo>
                <a:cubicBezTo>
                  <a:pt x="176" y="738"/>
                  <a:pt x="175" y="738"/>
                  <a:pt x="174" y="737"/>
                </a:cubicBezTo>
                <a:cubicBezTo>
                  <a:pt x="174" y="737"/>
                  <a:pt x="174" y="736"/>
                  <a:pt x="173" y="736"/>
                </a:cubicBezTo>
                <a:cubicBezTo>
                  <a:pt x="171" y="737"/>
                  <a:pt x="170" y="734"/>
                  <a:pt x="169" y="733"/>
                </a:cubicBezTo>
                <a:cubicBezTo>
                  <a:pt x="169" y="734"/>
                  <a:pt x="168" y="734"/>
                  <a:pt x="168" y="734"/>
                </a:cubicBezTo>
                <a:cubicBezTo>
                  <a:pt x="167" y="734"/>
                  <a:pt x="168" y="732"/>
                  <a:pt x="166" y="732"/>
                </a:cubicBezTo>
                <a:cubicBezTo>
                  <a:pt x="165" y="732"/>
                  <a:pt x="165" y="730"/>
                  <a:pt x="163" y="730"/>
                </a:cubicBezTo>
                <a:cubicBezTo>
                  <a:pt x="163" y="729"/>
                  <a:pt x="162" y="728"/>
                  <a:pt x="160" y="729"/>
                </a:cubicBezTo>
                <a:cubicBezTo>
                  <a:pt x="160" y="729"/>
                  <a:pt x="160" y="728"/>
                  <a:pt x="160" y="728"/>
                </a:cubicBezTo>
                <a:cubicBezTo>
                  <a:pt x="160" y="726"/>
                  <a:pt x="158" y="727"/>
                  <a:pt x="157" y="726"/>
                </a:cubicBezTo>
                <a:cubicBezTo>
                  <a:pt x="156" y="724"/>
                  <a:pt x="154" y="723"/>
                  <a:pt x="152" y="722"/>
                </a:cubicBezTo>
                <a:cubicBezTo>
                  <a:pt x="151" y="721"/>
                  <a:pt x="150" y="721"/>
                  <a:pt x="150" y="721"/>
                </a:cubicBezTo>
                <a:cubicBezTo>
                  <a:pt x="150" y="721"/>
                  <a:pt x="150" y="720"/>
                  <a:pt x="149" y="719"/>
                </a:cubicBezTo>
                <a:cubicBezTo>
                  <a:pt x="149" y="719"/>
                  <a:pt x="148" y="719"/>
                  <a:pt x="148" y="719"/>
                </a:cubicBezTo>
                <a:cubicBezTo>
                  <a:pt x="148" y="717"/>
                  <a:pt x="147" y="717"/>
                  <a:pt x="146" y="717"/>
                </a:cubicBezTo>
                <a:cubicBezTo>
                  <a:pt x="145" y="717"/>
                  <a:pt x="145" y="716"/>
                  <a:pt x="144" y="715"/>
                </a:cubicBezTo>
                <a:cubicBezTo>
                  <a:pt x="143" y="715"/>
                  <a:pt x="143" y="715"/>
                  <a:pt x="143" y="715"/>
                </a:cubicBezTo>
                <a:cubicBezTo>
                  <a:pt x="142" y="713"/>
                  <a:pt x="141" y="712"/>
                  <a:pt x="139" y="712"/>
                </a:cubicBezTo>
                <a:cubicBezTo>
                  <a:pt x="139" y="713"/>
                  <a:pt x="139" y="712"/>
                  <a:pt x="139" y="712"/>
                </a:cubicBezTo>
                <a:cubicBezTo>
                  <a:pt x="138" y="710"/>
                  <a:pt x="136" y="709"/>
                  <a:pt x="134" y="708"/>
                </a:cubicBezTo>
                <a:cubicBezTo>
                  <a:pt x="133" y="707"/>
                  <a:pt x="132" y="707"/>
                  <a:pt x="132" y="706"/>
                </a:cubicBezTo>
                <a:cubicBezTo>
                  <a:pt x="132" y="705"/>
                  <a:pt x="132" y="705"/>
                  <a:pt x="132" y="705"/>
                </a:cubicBezTo>
                <a:cubicBezTo>
                  <a:pt x="130" y="705"/>
                  <a:pt x="130" y="704"/>
                  <a:pt x="129" y="703"/>
                </a:cubicBezTo>
                <a:cubicBezTo>
                  <a:pt x="129" y="702"/>
                  <a:pt x="129" y="702"/>
                  <a:pt x="128" y="701"/>
                </a:cubicBezTo>
                <a:cubicBezTo>
                  <a:pt x="128" y="701"/>
                  <a:pt x="127" y="701"/>
                  <a:pt x="127" y="701"/>
                </a:cubicBezTo>
                <a:cubicBezTo>
                  <a:pt x="125" y="700"/>
                  <a:pt x="124" y="700"/>
                  <a:pt x="123" y="699"/>
                </a:cubicBezTo>
                <a:cubicBezTo>
                  <a:pt x="122" y="698"/>
                  <a:pt x="121" y="697"/>
                  <a:pt x="121" y="696"/>
                </a:cubicBezTo>
                <a:cubicBezTo>
                  <a:pt x="121" y="696"/>
                  <a:pt x="121" y="695"/>
                  <a:pt x="120" y="695"/>
                </a:cubicBezTo>
                <a:cubicBezTo>
                  <a:pt x="119" y="695"/>
                  <a:pt x="118" y="695"/>
                  <a:pt x="118" y="694"/>
                </a:cubicBezTo>
                <a:cubicBezTo>
                  <a:pt x="118" y="692"/>
                  <a:pt x="116" y="692"/>
                  <a:pt x="116" y="690"/>
                </a:cubicBezTo>
                <a:cubicBezTo>
                  <a:pt x="115" y="690"/>
                  <a:pt x="114" y="690"/>
                  <a:pt x="114" y="688"/>
                </a:cubicBezTo>
                <a:cubicBezTo>
                  <a:pt x="114" y="688"/>
                  <a:pt x="113" y="688"/>
                  <a:pt x="112" y="687"/>
                </a:cubicBezTo>
                <a:cubicBezTo>
                  <a:pt x="112" y="685"/>
                  <a:pt x="112" y="685"/>
                  <a:pt x="112" y="685"/>
                </a:cubicBezTo>
                <a:cubicBezTo>
                  <a:pt x="112" y="684"/>
                  <a:pt x="111" y="683"/>
                  <a:pt x="110" y="682"/>
                </a:cubicBezTo>
                <a:cubicBezTo>
                  <a:pt x="110" y="681"/>
                  <a:pt x="110" y="680"/>
                  <a:pt x="109" y="680"/>
                </a:cubicBezTo>
                <a:cubicBezTo>
                  <a:pt x="108" y="680"/>
                  <a:pt x="108" y="680"/>
                  <a:pt x="108" y="679"/>
                </a:cubicBezTo>
                <a:cubicBezTo>
                  <a:pt x="108" y="679"/>
                  <a:pt x="107" y="678"/>
                  <a:pt x="107" y="678"/>
                </a:cubicBezTo>
                <a:cubicBezTo>
                  <a:pt x="107" y="677"/>
                  <a:pt x="106" y="676"/>
                  <a:pt x="105" y="676"/>
                </a:cubicBezTo>
                <a:cubicBezTo>
                  <a:pt x="105" y="676"/>
                  <a:pt x="105" y="676"/>
                  <a:pt x="105" y="675"/>
                </a:cubicBezTo>
                <a:cubicBezTo>
                  <a:pt x="105" y="675"/>
                  <a:pt x="105" y="675"/>
                  <a:pt x="105" y="675"/>
                </a:cubicBezTo>
                <a:cubicBezTo>
                  <a:pt x="105" y="675"/>
                  <a:pt x="105" y="675"/>
                  <a:pt x="105" y="675"/>
                </a:cubicBezTo>
                <a:cubicBezTo>
                  <a:pt x="105" y="675"/>
                  <a:pt x="105" y="676"/>
                  <a:pt x="105" y="675"/>
                </a:cubicBezTo>
                <a:cubicBezTo>
                  <a:pt x="105" y="675"/>
                  <a:pt x="106" y="675"/>
                  <a:pt x="106" y="675"/>
                </a:cubicBezTo>
                <a:cubicBezTo>
                  <a:pt x="106" y="675"/>
                  <a:pt x="106" y="675"/>
                  <a:pt x="105" y="675"/>
                </a:cubicBezTo>
                <a:cubicBezTo>
                  <a:pt x="104" y="675"/>
                  <a:pt x="103" y="675"/>
                  <a:pt x="103" y="674"/>
                </a:cubicBezTo>
                <a:cubicBezTo>
                  <a:pt x="103" y="672"/>
                  <a:pt x="102" y="673"/>
                  <a:pt x="101" y="673"/>
                </a:cubicBezTo>
                <a:cubicBezTo>
                  <a:pt x="100" y="673"/>
                  <a:pt x="100" y="672"/>
                  <a:pt x="100" y="672"/>
                </a:cubicBezTo>
                <a:cubicBezTo>
                  <a:pt x="98" y="670"/>
                  <a:pt x="98" y="670"/>
                  <a:pt x="100" y="668"/>
                </a:cubicBezTo>
                <a:cubicBezTo>
                  <a:pt x="100" y="668"/>
                  <a:pt x="99" y="667"/>
                  <a:pt x="99" y="667"/>
                </a:cubicBezTo>
                <a:cubicBezTo>
                  <a:pt x="99" y="667"/>
                  <a:pt x="98" y="667"/>
                  <a:pt x="98" y="668"/>
                </a:cubicBezTo>
                <a:cubicBezTo>
                  <a:pt x="98" y="668"/>
                  <a:pt x="97" y="668"/>
                  <a:pt x="97" y="668"/>
                </a:cubicBezTo>
                <a:cubicBezTo>
                  <a:pt x="95" y="667"/>
                  <a:pt x="94" y="665"/>
                  <a:pt x="93" y="664"/>
                </a:cubicBezTo>
                <a:cubicBezTo>
                  <a:pt x="94" y="663"/>
                  <a:pt x="93" y="662"/>
                  <a:pt x="93" y="662"/>
                </a:cubicBezTo>
                <a:cubicBezTo>
                  <a:pt x="94" y="661"/>
                  <a:pt x="94" y="661"/>
                  <a:pt x="96" y="662"/>
                </a:cubicBezTo>
                <a:cubicBezTo>
                  <a:pt x="97" y="662"/>
                  <a:pt x="97" y="662"/>
                  <a:pt x="97" y="662"/>
                </a:cubicBezTo>
                <a:cubicBezTo>
                  <a:pt x="97" y="661"/>
                  <a:pt x="96" y="661"/>
                  <a:pt x="96" y="661"/>
                </a:cubicBezTo>
                <a:cubicBezTo>
                  <a:pt x="95" y="661"/>
                  <a:pt x="95" y="661"/>
                  <a:pt x="95" y="662"/>
                </a:cubicBezTo>
                <a:cubicBezTo>
                  <a:pt x="95" y="662"/>
                  <a:pt x="96" y="662"/>
                  <a:pt x="96" y="662"/>
                </a:cubicBezTo>
                <a:cubicBezTo>
                  <a:pt x="96" y="662"/>
                  <a:pt x="97" y="662"/>
                  <a:pt x="96" y="662"/>
                </a:cubicBezTo>
                <a:cubicBezTo>
                  <a:pt x="95" y="660"/>
                  <a:pt x="95" y="660"/>
                  <a:pt x="94" y="660"/>
                </a:cubicBezTo>
                <a:cubicBezTo>
                  <a:pt x="93" y="660"/>
                  <a:pt x="94" y="659"/>
                  <a:pt x="93" y="659"/>
                </a:cubicBezTo>
                <a:cubicBezTo>
                  <a:pt x="93" y="659"/>
                  <a:pt x="93" y="659"/>
                  <a:pt x="93" y="659"/>
                </a:cubicBezTo>
                <a:cubicBezTo>
                  <a:pt x="92" y="658"/>
                  <a:pt x="91" y="659"/>
                  <a:pt x="89" y="659"/>
                </a:cubicBezTo>
                <a:cubicBezTo>
                  <a:pt x="89" y="658"/>
                  <a:pt x="89" y="658"/>
                  <a:pt x="89" y="658"/>
                </a:cubicBezTo>
                <a:cubicBezTo>
                  <a:pt x="89" y="657"/>
                  <a:pt x="87" y="656"/>
                  <a:pt x="87" y="655"/>
                </a:cubicBezTo>
                <a:cubicBezTo>
                  <a:pt x="87" y="654"/>
                  <a:pt x="87" y="654"/>
                  <a:pt x="86" y="654"/>
                </a:cubicBezTo>
                <a:cubicBezTo>
                  <a:pt x="84" y="653"/>
                  <a:pt x="84" y="652"/>
                  <a:pt x="84" y="650"/>
                </a:cubicBezTo>
                <a:cubicBezTo>
                  <a:pt x="83" y="649"/>
                  <a:pt x="81" y="648"/>
                  <a:pt x="80" y="646"/>
                </a:cubicBezTo>
                <a:cubicBezTo>
                  <a:pt x="79" y="645"/>
                  <a:pt x="78" y="644"/>
                  <a:pt x="77" y="642"/>
                </a:cubicBezTo>
                <a:cubicBezTo>
                  <a:pt x="77" y="642"/>
                  <a:pt x="77" y="641"/>
                  <a:pt x="76" y="641"/>
                </a:cubicBezTo>
                <a:cubicBezTo>
                  <a:pt x="75" y="640"/>
                  <a:pt x="76" y="640"/>
                  <a:pt x="76" y="639"/>
                </a:cubicBezTo>
                <a:cubicBezTo>
                  <a:pt x="76" y="639"/>
                  <a:pt x="75" y="638"/>
                  <a:pt x="75" y="638"/>
                </a:cubicBezTo>
                <a:cubicBezTo>
                  <a:pt x="74" y="638"/>
                  <a:pt x="75" y="638"/>
                  <a:pt x="75" y="638"/>
                </a:cubicBezTo>
                <a:cubicBezTo>
                  <a:pt x="74" y="637"/>
                  <a:pt x="74" y="636"/>
                  <a:pt x="73" y="636"/>
                </a:cubicBezTo>
                <a:cubicBezTo>
                  <a:pt x="72" y="636"/>
                  <a:pt x="72" y="635"/>
                  <a:pt x="72" y="634"/>
                </a:cubicBezTo>
                <a:cubicBezTo>
                  <a:pt x="72" y="633"/>
                  <a:pt x="72" y="633"/>
                  <a:pt x="71" y="633"/>
                </a:cubicBezTo>
                <a:cubicBezTo>
                  <a:pt x="70" y="633"/>
                  <a:pt x="69" y="632"/>
                  <a:pt x="69" y="631"/>
                </a:cubicBezTo>
                <a:cubicBezTo>
                  <a:pt x="69" y="629"/>
                  <a:pt x="68" y="629"/>
                  <a:pt x="67" y="628"/>
                </a:cubicBezTo>
                <a:cubicBezTo>
                  <a:pt x="68" y="627"/>
                  <a:pt x="69" y="628"/>
                  <a:pt x="71" y="627"/>
                </a:cubicBezTo>
                <a:cubicBezTo>
                  <a:pt x="71" y="627"/>
                  <a:pt x="71" y="626"/>
                  <a:pt x="71" y="626"/>
                </a:cubicBezTo>
                <a:cubicBezTo>
                  <a:pt x="70" y="625"/>
                  <a:pt x="70" y="625"/>
                  <a:pt x="69" y="625"/>
                </a:cubicBezTo>
                <a:cubicBezTo>
                  <a:pt x="69" y="626"/>
                  <a:pt x="69" y="626"/>
                  <a:pt x="69" y="626"/>
                </a:cubicBezTo>
                <a:cubicBezTo>
                  <a:pt x="68" y="626"/>
                  <a:pt x="68" y="626"/>
                  <a:pt x="67" y="626"/>
                </a:cubicBezTo>
                <a:cubicBezTo>
                  <a:pt x="67" y="626"/>
                  <a:pt x="66" y="626"/>
                  <a:pt x="66" y="626"/>
                </a:cubicBezTo>
                <a:cubicBezTo>
                  <a:pt x="65" y="624"/>
                  <a:pt x="65" y="623"/>
                  <a:pt x="63" y="622"/>
                </a:cubicBezTo>
                <a:cubicBezTo>
                  <a:pt x="63" y="622"/>
                  <a:pt x="63" y="622"/>
                  <a:pt x="63" y="621"/>
                </a:cubicBezTo>
                <a:cubicBezTo>
                  <a:pt x="64" y="620"/>
                  <a:pt x="62" y="619"/>
                  <a:pt x="61" y="618"/>
                </a:cubicBezTo>
                <a:cubicBezTo>
                  <a:pt x="61" y="618"/>
                  <a:pt x="61" y="618"/>
                  <a:pt x="61" y="618"/>
                </a:cubicBezTo>
                <a:cubicBezTo>
                  <a:pt x="62" y="618"/>
                  <a:pt x="62" y="617"/>
                  <a:pt x="62" y="616"/>
                </a:cubicBezTo>
                <a:cubicBezTo>
                  <a:pt x="62" y="616"/>
                  <a:pt x="61" y="615"/>
                  <a:pt x="60" y="615"/>
                </a:cubicBezTo>
                <a:cubicBezTo>
                  <a:pt x="60" y="615"/>
                  <a:pt x="60" y="615"/>
                  <a:pt x="59" y="615"/>
                </a:cubicBezTo>
                <a:cubicBezTo>
                  <a:pt x="59" y="616"/>
                  <a:pt x="59" y="616"/>
                  <a:pt x="58" y="615"/>
                </a:cubicBezTo>
                <a:cubicBezTo>
                  <a:pt x="58" y="615"/>
                  <a:pt x="58" y="614"/>
                  <a:pt x="58" y="614"/>
                </a:cubicBezTo>
                <a:cubicBezTo>
                  <a:pt x="57" y="613"/>
                  <a:pt x="56" y="612"/>
                  <a:pt x="56" y="611"/>
                </a:cubicBezTo>
                <a:cubicBezTo>
                  <a:pt x="55" y="610"/>
                  <a:pt x="53" y="609"/>
                  <a:pt x="54" y="608"/>
                </a:cubicBezTo>
                <a:cubicBezTo>
                  <a:pt x="52" y="606"/>
                  <a:pt x="51" y="604"/>
                  <a:pt x="50" y="602"/>
                </a:cubicBezTo>
                <a:cubicBezTo>
                  <a:pt x="50" y="602"/>
                  <a:pt x="50" y="602"/>
                  <a:pt x="50" y="602"/>
                </a:cubicBezTo>
                <a:cubicBezTo>
                  <a:pt x="50" y="600"/>
                  <a:pt x="49" y="599"/>
                  <a:pt x="48" y="598"/>
                </a:cubicBezTo>
                <a:cubicBezTo>
                  <a:pt x="48" y="597"/>
                  <a:pt x="48" y="596"/>
                  <a:pt x="49" y="595"/>
                </a:cubicBezTo>
                <a:cubicBezTo>
                  <a:pt x="48" y="595"/>
                  <a:pt x="47" y="595"/>
                  <a:pt x="46" y="595"/>
                </a:cubicBezTo>
                <a:cubicBezTo>
                  <a:pt x="46" y="594"/>
                  <a:pt x="45" y="593"/>
                  <a:pt x="44" y="593"/>
                </a:cubicBezTo>
                <a:cubicBezTo>
                  <a:pt x="44" y="592"/>
                  <a:pt x="44" y="591"/>
                  <a:pt x="44" y="590"/>
                </a:cubicBezTo>
                <a:cubicBezTo>
                  <a:pt x="44" y="589"/>
                  <a:pt x="42" y="589"/>
                  <a:pt x="42" y="587"/>
                </a:cubicBezTo>
                <a:cubicBezTo>
                  <a:pt x="42" y="586"/>
                  <a:pt x="41" y="587"/>
                  <a:pt x="40" y="586"/>
                </a:cubicBezTo>
                <a:cubicBezTo>
                  <a:pt x="41" y="586"/>
                  <a:pt x="41" y="585"/>
                  <a:pt x="41" y="585"/>
                </a:cubicBezTo>
                <a:cubicBezTo>
                  <a:pt x="41" y="584"/>
                  <a:pt x="41" y="584"/>
                  <a:pt x="41" y="584"/>
                </a:cubicBezTo>
                <a:cubicBezTo>
                  <a:pt x="40" y="582"/>
                  <a:pt x="39" y="581"/>
                  <a:pt x="38" y="580"/>
                </a:cubicBezTo>
                <a:cubicBezTo>
                  <a:pt x="38" y="577"/>
                  <a:pt x="38" y="577"/>
                  <a:pt x="38" y="577"/>
                </a:cubicBezTo>
                <a:cubicBezTo>
                  <a:pt x="37" y="577"/>
                  <a:pt x="36" y="576"/>
                  <a:pt x="36" y="575"/>
                </a:cubicBezTo>
                <a:cubicBezTo>
                  <a:pt x="36" y="573"/>
                  <a:pt x="35" y="572"/>
                  <a:pt x="34" y="570"/>
                </a:cubicBezTo>
                <a:cubicBezTo>
                  <a:pt x="34" y="569"/>
                  <a:pt x="33" y="568"/>
                  <a:pt x="33" y="567"/>
                </a:cubicBezTo>
                <a:cubicBezTo>
                  <a:pt x="33" y="566"/>
                  <a:pt x="32" y="565"/>
                  <a:pt x="32" y="564"/>
                </a:cubicBezTo>
                <a:cubicBezTo>
                  <a:pt x="32" y="563"/>
                  <a:pt x="31" y="562"/>
                  <a:pt x="31" y="562"/>
                </a:cubicBezTo>
                <a:cubicBezTo>
                  <a:pt x="31" y="561"/>
                  <a:pt x="31" y="560"/>
                  <a:pt x="31" y="560"/>
                </a:cubicBezTo>
                <a:cubicBezTo>
                  <a:pt x="30" y="560"/>
                  <a:pt x="30" y="559"/>
                  <a:pt x="30" y="559"/>
                </a:cubicBezTo>
                <a:cubicBezTo>
                  <a:pt x="30" y="558"/>
                  <a:pt x="29" y="557"/>
                  <a:pt x="29" y="556"/>
                </a:cubicBezTo>
                <a:cubicBezTo>
                  <a:pt x="29" y="554"/>
                  <a:pt x="29" y="553"/>
                  <a:pt x="28" y="552"/>
                </a:cubicBezTo>
                <a:cubicBezTo>
                  <a:pt x="29" y="551"/>
                  <a:pt x="27" y="550"/>
                  <a:pt x="27" y="549"/>
                </a:cubicBezTo>
                <a:cubicBezTo>
                  <a:pt x="26" y="548"/>
                  <a:pt x="26" y="548"/>
                  <a:pt x="26" y="547"/>
                </a:cubicBezTo>
                <a:cubicBezTo>
                  <a:pt x="26" y="546"/>
                  <a:pt x="26" y="545"/>
                  <a:pt x="25" y="544"/>
                </a:cubicBezTo>
                <a:cubicBezTo>
                  <a:pt x="25" y="544"/>
                  <a:pt x="25" y="543"/>
                  <a:pt x="26" y="543"/>
                </a:cubicBezTo>
                <a:cubicBezTo>
                  <a:pt x="26" y="543"/>
                  <a:pt x="27" y="543"/>
                  <a:pt x="27" y="542"/>
                </a:cubicBezTo>
                <a:cubicBezTo>
                  <a:pt x="27" y="542"/>
                  <a:pt x="26" y="542"/>
                  <a:pt x="26" y="542"/>
                </a:cubicBezTo>
                <a:cubicBezTo>
                  <a:pt x="24" y="542"/>
                  <a:pt x="24" y="542"/>
                  <a:pt x="24" y="541"/>
                </a:cubicBezTo>
                <a:cubicBezTo>
                  <a:pt x="24" y="540"/>
                  <a:pt x="24" y="539"/>
                  <a:pt x="24" y="539"/>
                </a:cubicBezTo>
                <a:cubicBezTo>
                  <a:pt x="23" y="538"/>
                  <a:pt x="24" y="538"/>
                  <a:pt x="24" y="538"/>
                </a:cubicBezTo>
                <a:cubicBezTo>
                  <a:pt x="23" y="537"/>
                  <a:pt x="23" y="536"/>
                  <a:pt x="23" y="535"/>
                </a:cubicBezTo>
                <a:cubicBezTo>
                  <a:pt x="24" y="535"/>
                  <a:pt x="24" y="535"/>
                  <a:pt x="24" y="534"/>
                </a:cubicBezTo>
                <a:cubicBezTo>
                  <a:pt x="24" y="533"/>
                  <a:pt x="24" y="533"/>
                  <a:pt x="23" y="533"/>
                </a:cubicBezTo>
                <a:cubicBezTo>
                  <a:pt x="23" y="533"/>
                  <a:pt x="22" y="533"/>
                  <a:pt x="22" y="533"/>
                </a:cubicBezTo>
                <a:cubicBezTo>
                  <a:pt x="21" y="532"/>
                  <a:pt x="22" y="531"/>
                  <a:pt x="20" y="530"/>
                </a:cubicBezTo>
                <a:cubicBezTo>
                  <a:pt x="20" y="529"/>
                  <a:pt x="21" y="528"/>
                  <a:pt x="20" y="527"/>
                </a:cubicBezTo>
                <a:cubicBezTo>
                  <a:pt x="20" y="526"/>
                  <a:pt x="20" y="526"/>
                  <a:pt x="20" y="525"/>
                </a:cubicBezTo>
                <a:cubicBezTo>
                  <a:pt x="19" y="524"/>
                  <a:pt x="18" y="523"/>
                  <a:pt x="18" y="521"/>
                </a:cubicBezTo>
                <a:cubicBezTo>
                  <a:pt x="19" y="519"/>
                  <a:pt x="19" y="519"/>
                  <a:pt x="17" y="516"/>
                </a:cubicBezTo>
                <a:cubicBezTo>
                  <a:pt x="16" y="513"/>
                  <a:pt x="15" y="513"/>
                  <a:pt x="16" y="511"/>
                </a:cubicBezTo>
                <a:cubicBezTo>
                  <a:pt x="16" y="509"/>
                  <a:pt x="14" y="508"/>
                  <a:pt x="15" y="506"/>
                </a:cubicBezTo>
                <a:cubicBezTo>
                  <a:pt x="14" y="506"/>
                  <a:pt x="14" y="504"/>
                  <a:pt x="14" y="503"/>
                </a:cubicBezTo>
                <a:cubicBezTo>
                  <a:pt x="14" y="502"/>
                  <a:pt x="13" y="501"/>
                  <a:pt x="13" y="500"/>
                </a:cubicBezTo>
                <a:cubicBezTo>
                  <a:pt x="12" y="499"/>
                  <a:pt x="12" y="498"/>
                  <a:pt x="12" y="496"/>
                </a:cubicBezTo>
                <a:cubicBezTo>
                  <a:pt x="12" y="495"/>
                  <a:pt x="11" y="493"/>
                  <a:pt x="10" y="491"/>
                </a:cubicBezTo>
                <a:cubicBezTo>
                  <a:pt x="9" y="490"/>
                  <a:pt x="10" y="490"/>
                  <a:pt x="11" y="489"/>
                </a:cubicBezTo>
                <a:cubicBezTo>
                  <a:pt x="10" y="488"/>
                  <a:pt x="9" y="487"/>
                  <a:pt x="8" y="485"/>
                </a:cubicBezTo>
                <a:cubicBezTo>
                  <a:pt x="8" y="485"/>
                  <a:pt x="9" y="484"/>
                  <a:pt x="10" y="484"/>
                </a:cubicBezTo>
                <a:cubicBezTo>
                  <a:pt x="10" y="483"/>
                  <a:pt x="11" y="483"/>
                  <a:pt x="11" y="482"/>
                </a:cubicBezTo>
                <a:cubicBezTo>
                  <a:pt x="11" y="482"/>
                  <a:pt x="10" y="482"/>
                  <a:pt x="10" y="482"/>
                </a:cubicBezTo>
                <a:cubicBezTo>
                  <a:pt x="9" y="482"/>
                  <a:pt x="9" y="482"/>
                  <a:pt x="8" y="481"/>
                </a:cubicBezTo>
                <a:cubicBezTo>
                  <a:pt x="7" y="481"/>
                  <a:pt x="7" y="480"/>
                  <a:pt x="7" y="479"/>
                </a:cubicBezTo>
                <a:cubicBezTo>
                  <a:pt x="7" y="479"/>
                  <a:pt x="6" y="478"/>
                  <a:pt x="6" y="477"/>
                </a:cubicBezTo>
                <a:cubicBezTo>
                  <a:pt x="6" y="475"/>
                  <a:pt x="5" y="474"/>
                  <a:pt x="5" y="472"/>
                </a:cubicBezTo>
                <a:cubicBezTo>
                  <a:pt x="5" y="472"/>
                  <a:pt x="5" y="472"/>
                  <a:pt x="5" y="471"/>
                </a:cubicBezTo>
                <a:cubicBezTo>
                  <a:pt x="4" y="470"/>
                  <a:pt x="4" y="470"/>
                  <a:pt x="5" y="469"/>
                </a:cubicBezTo>
                <a:cubicBezTo>
                  <a:pt x="5" y="465"/>
                  <a:pt x="5" y="465"/>
                  <a:pt x="5" y="465"/>
                </a:cubicBezTo>
                <a:cubicBezTo>
                  <a:pt x="6" y="465"/>
                  <a:pt x="7" y="465"/>
                  <a:pt x="7" y="464"/>
                </a:cubicBezTo>
                <a:cubicBezTo>
                  <a:pt x="6" y="464"/>
                  <a:pt x="6" y="463"/>
                  <a:pt x="7" y="463"/>
                </a:cubicBezTo>
                <a:cubicBezTo>
                  <a:pt x="6" y="462"/>
                  <a:pt x="6" y="462"/>
                  <a:pt x="5" y="462"/>
                </a:cubicBezTo>
                <a:cubicBezTo>
                  <a:pt x="5" y="462"/>
                  <a:pt x="4" y="462"/>
                  <a:pt x="4" y="461"/>
                </a:cubicBezTo>
                <a:cubicBezTo>
                  <a:pt x="4" y="460"/>
                  <a:pt x="4" y="458"/>
                  <a:pt x="4" y="457"/>
                </a:cubicBezTo>
                <a:cubicBezTo>
                  <a:pt x="4" y="456"/>
                  <a:pt x="4" y="455"/>
                  <a:pt x="4" y="455"/>
                </a:cubicBezTo>
                <a:cubicBezTo>
                  <a:pt x="4" y="455"/>
                  <a:pt x="4" y="454"/>
                  <a:pt x="4" y="454"/>
                </a:cubicBezTo>
                <a:cubicBezTo>
                  <a:pt x="3" y="453"/>
                  <a:pt x="3" y="453"/>
                  <a:pt x="3" y="452"/>
                </a:cubicBezTo>
                <a:cubicBezTo>
                  <a:pt x="3" y="451"/>
                  <a:pt x="4" y="448"/>
                  <a:pt x="3" y="447"/>
                </a:cubicBezTo>
                <a:cubicBezTo>
                  <a:pt x="3" y="447"/>
                  <a:pt x="2" y="446"/>
                  <a:pt x="2" y="445"/>
                </a:cubicBezTo>
                <a:cubicBezTo>
                  <a:pt x="2" y="443"/>
                  <a:pt x="3" y="441"/>
                  <a:pt x="2" y="439"/>
                </a:cubicBezTo>
                <a:cubicBezTo>
                  <a:pt x="2" y="438"/>
                  <a:pt x="3" y="437"/>
                  <a:pt x="5" y="436"/>
                </a:cubicBezTo>
                <a:cubicBezTo>
                  <a:pt x="5" y="436"/>
                  <a:pt x="5" y="436"/>
                  <a:pt x="5" y="436"/>
                </a:cubicBezTo>
                <a:cubicBezTo>
                  <a:pt x="4" y="436"/>
                  <a:pt x="3" y="435"/>
                  <a:pt x="3" y="435"/>
                </a:cubicBezTo>
                <a:cubicBezTo>
                  <a:pt x="2" y="434"/>
                  <a:pt x="1" y="434"/>
                  <a:pt x="1" y="433"/>
                </a:cubicBezTo>
                <a:cubicBezTo>
                  <a:pt x="2" y="433"/>
                  <a:pt x="2" y="433"/>
                  <a:pt x="3" y="433"/>
                </a:cubicBezTo>
                <a:cubicBezTo>
                  <a:pt x="3" y="433"/>
                  <a:pt x="3" y="432"/>
                  <a:pt x="3" y="432"/>
                </a:cubicBezTo>
                <a:cubicBezTo>
                  <a:pt x="3" y="431"/>
                  <a:pt x="3" y="430"/>
                  <a:pt x="2" y="429"/>
                </a:cubicBezTo>
                <a:cubicBezTo>
                  <a:pt x="1" y="429"/>
                  <a:pt x="2" y="429"/>
                  <a:pt x="2" y="428"/>
                </a:cubicBezTo>
                <a:cubicBezTo>
                  <a:pt x="2" y="428"/>
                  <a:pt x="2" y="427"/>
                  <a:pt x="2" y="427"/>
                </a:cubicBezTo>
                <a:cubicBezTo>
                  <a:pt x="2" y="426"/>
                  <a:pt x="2" y="424"/>
                  <a:pt x="2" y="423"/>
                </a:cubicBezTo>
                <a:cubicBezTo>
                  <a:pt x="2" y="422"/>
                  <a:pt x="2" y="422"/>
                  <a:pt x="2" y="421"/>
                </a:cubicBezTo>
                <a:cubicBezTo>
                  <a:pt x="1" y="420"/>
                  <a:pt x="2" y="418"/>
                  <a:pt x="1" y="416"/>
                </a:cubicBezTo>
                <a:cubicBezTo>
                  <a:pt x="1" y="415"/>
                  <a:pt x="2" y="413"/>
                  <a:pt x="1" y="411"/>
                </a:cubicBezTo>
                <a:cubicBezTo>
                  <a:pt x="0" y="411"/>
                  <a:pt x="1" y="410"/>
                  <a:pt x="1" y="409"/>
                </a:cubicBezTo>
                <a:cubicBezTo>
                  <a:pt x="1" y="406"/>
                  <a:pt x="1" y="402"/>
                  <a:pt x="1" y="398"/>
                </a:cubicBezTo>
                <a:cubicBezTo>
                  <a:pt x="1" y="397"/>
                  <a:pt x="0" y="396"/>
                  <a:pt x="1" y="395"/>
                </a:cubicBezTo>
                <a:cubicBezTo>
                  <a:pt x="1" y="395"/>
                  <a:pt x="1" y="395"/>
                  <a:pt x="1" y="395"/>
                </a:cubicBezTo>
                <a:cubicBezTo>
                  <a:pt x="0" y="394"/>
                  <a:pt x="0" y="394"/>
                  <a:pt x="1" y="393"/>
                </a:cubicBezTo>
                <a:cubicBezTo>
                  <a:pt x="2" y="392"/>
                  <a:pt x="1" y="391"/>
                  <a:pt x="1" y="390"/>
                </a:cubicBezTo>
                <a:cubicBezTo>
                  <a:pt x="1" y="390"/>
                  <a:pt x="2" y="390"/>
                  <a:pt x="2" y="389"/>
                </a:cubicBezTo>
                <a:cubicBezTo>
                  <a:pt x="2" y="389"/>
                  <a:pt x="2" y="389"/>
                  <a:pt x="2" y="389"/>
                </a:cubicBezTo>
                <a:cubicBezTo>
                  <a:pt x="1" y="389"/>
                  <a:pt x="1" y="389"/>
                  <a:pt x="1" y="388"/>
                </a:cubicBezTo>
                <a:cubicBezTo>
                  <a:pt x="1" y="388"/>
                  <a:pt x="2" y="387"/>
                  <a:pt x="1" y="387"/>
                </a:cubicBezTo>
                <a:cubicBezTo>
                  <a:pt x="0" y="386"/>
                  <a:pt x="1" y="384"/>
                  <a:pt x="1" y="383"/>
                </a:cubicBezTo>
                <a:cubicBezTo>
                  <a:pt x="1" y="378"/>
                  <a:pt x="1" y="374"/>
                  <a:pt x="1" y="369"/>
                </a:cubicBezTo>
                <a:cubicBezTo>
                  <a:pt x="1" y="369"/>
                  <a:pt x="1" y="368"/>
                  <a:pt x="1" y="368"/>
                </a:cubicBezTo>
                <a:cubicBezTo>
                  <a:pt x="1" y="367"/>
                  <a:pt x="0" y="367"/>
                  <a:pt x="0" y="367"/>
                </a:cubicBezTo>
                <a:cubicBezTo>
                  <a:pt x="0" y="365"/>
                  <a:pt x="0" y="365"/>
                  <a:pt x="0" y="363"/>
                </a:cubicBezTo>
                <a:cubicBezTo>
                  <a:pt x="0" y="363"/>
                  <a:pt x="1" y="363"/>
                  <a:pt x="1" y="363"/>
                </a:cubicBezTo>
                <a:cubicBezTo>
                  <a:pt x="0" y="361"/>
                  <a:pt x="2" y="359"/>
                  <a:pt x="1" y="357"/>
                </a:cubicBezTo>
                <a:cubicBezTo>
                  <a:pt x="1" y="356"/>
                  <a:pt x="2" y="356"/>
                  <a:pt x="2" y="355"/>
                </a:cubicBezTo>
                <a:cubicBezTo>
                  <a:pt x="2" y="355"/>
                  <a:pt x="2" y="355"/>
                  <a:pt x="2" y="354"/>
                </a:cubicBezTo>
                <a:cubicBezTo>
                  <a:pt x="2" y="354"/>
                  <a:pt x="2" y="353"/>
                  <a:pt x="2" y="352"/>
                </a:cubicBezTo>
                <a:cubicBezTo>
                  <a:pt x="2" y="345"/>
                  <a:pt x="2" y="345"/>
                  <a:pt x="2" y="345"/>
                </a:cubicBezTo>
                <a:cubicBezTo>
                  <a:pt x="3" y="344"/>
                  <a:pt x="4" y="344"/>
                  <a:pt x="4" y="343"/>
                </a:cubicBezTo>
                <a:cubicBezTo>
                  <a:pt x="5" y="342"/>
                  <a:pt x="4" y="341"/>
                  <a:pt x="3" y="339"/>
                </a:cubicBezTo>
                <a:cubicBezTo>
                  <a:pt x="4" y="339"/>
                  <a:pt x="5" y="338"/>
                  <a:pt x="5" y="338"/>
                </a:cubicBezTo>
                <a:cubicBezTo>
                  <a:pt x="5" y="337"/>
                  <a:pt x="4" y="336"/>
                  <a:pt x="4" y="336"/>
                </a:cubicBezTo>
                <a:cubicBezTo>
                  <a:pt x="4" y="334"/>
                  <a:pt x="4" y="333"/>
                  <a:pt x="5" y="332"/>
                </a:cubicBezTo>
                <a:cubicBezTo>
                  <a:pt x="5" y="331"/>
                  <a:pt x="5" y="331"/>
                  <a:pt x="5" y="331"/>
                </a:cubicBezTo>
                <a:cubicBezTo>
                  <a:pt x="5" y="329"/>
                  <a:pt x="5" y="328"/>
                  <a:pt x="5" y="327"/>
                </a:cubicBezTo>
                <a:cubicBezTo>
                  <a:pt x="7" y="326"/>
                  <a:pt x="6" y="324"/>
                  <a:pt x="7" y="323"/>
                </a:cubicBezTo>
                <a:cubicBezTo>
                  <a:pt x="7" y="323"/>
                  <a:pt x="6" y="322"/>
                  <a:pt x="7" y="321"/>
                </a:cubicBezTo>
                <a:cubicBezTo>
                  <a:pt x="7" y="320"/>
                  <a:pt x="7" y="319"/>
                  <a:pt x="8" y="318"/>
                </a:cubicBezTo>
                <a:cubicBezTo>
                  <a:pt x="8" y="317"/>
                  <a:pt x="8" y="316"/>
                  <a:pt x="8" y="315"/>
                </a:cubicBezTo>
                <a:cubicBezTo>
                  <a:pt x="8" y="314"/>
                  <a:pt x="9" y="314"/>
                  <a:pt x="9" y="313"/>
                </a:cubicBezTo>
                <a:cubicBezTo>
                  <a:pt x="9" y="312"/>
                  <a:pt x="9" y="311"/>
                  <a:pt x="9" y="310"/>
                </a:cubicBezTo>
                <a:cubicBezTo>
                  <a:pt x="10" y="309"/>
                  <a:pt x="10" y="309"/>
                  <a:pt x="11" y="308"/>
                </a:cubicBezTo>
                <a:cubicBezTo>
                  <a:pt x="11" y="307"/>
                  <a:pt x="10" y="306"/>
                  <a:pt x="12" y="305"/>
                </a:cubicBezTo>
                <a:cubicBezTo>
                  <a:pt x="12" y="305"/>
                  <a:pt x="12" y="305"/>
                  <a:pt x="12" y="305"/>
                </a:cubicBezTo>
                <a:cubicBezTo>
                  <a:pt x="10" y="303"/>
                  <a:pt x="12" y="302"/>
                  <a:pt x="13" y="301"/>
                </a:cubicBezTo>
                <a:cubicBezTo>
                  <a:pt x="12" y="300"/>
                  <a:pt x="12" y="299"/>
                  <a:pt x="12" y="298"/>
                </a:cubicBezTo>
                <a:cubicBezTo>
                  <a:pt x="13" y="297"/>
                  <a:pt x="14" y="296"/>
                  <a:pt x="14" y="295"/>
                </a:cubicBezTo>
                <a:cubicBezTo>
                  <a:pt x="14" y="295"/>
                  <a:pt x="14" y="294"/>
                  <a:pt x="14" y="294"/>
                </a:cubicBezTo>
                <a:cubicBezTo>
                  <a:pt x="15" y="293"/>
                  <a:pt x="14" y="292"/>
                  <a:pt x="14" y="292"/>
                </a:cubicBezTo>
                <a:cubicBezTo>
                  <a:pt x="14" y="292"/>
                  <a:pt x="14" y="291"/>
                  <a:pt x="15" y="291"/>
                </a:cubicBezTo>
                <a:cubicBezTo>
                  <a:pt x="15" y="290"/>
                  <a:pt x="13" y="290"/>
                  <a:pt x="14" y="289"/>
                </a:cubicBezTo>
                <a:cubicBezTo>
                  <a:pt x="15" y="289"/>
                  <a:pt x="15" y="288"/>
                  <a:pt x="15" y="288"/>
                </a:cubicBezTo>
                <a:cubicBezTo>
                  <a:pt x="16" y="287"/>
                  <a:pt x="16" y="287"/>
                  <a:pt x="17" y="286"/>
                </a:cubicBezTo>
                <a:cubicBezTo>
                  <a:pt x="17" y="282"/>
                  <a:pt x="17" y="282"/>
                  <a:pt x="17" y="282"/>
                </a:cubicBezTo>
                <a:cubicBezTo>
                  <a:pt x="18" y="281"/>
                  <a:pt x="17" y="279"/>
                  <a:pt x="18" y="278"/>
                </a:cubicBezTo>
                <a:cubicBezTo>
                  <a:pt x="18" y="277"/>
                  <a:pt x="19" y="276"/>
                  <a:pt x="20" y="276"/>
                </a:cubicBezTo>
                <a:cubicBezTo>
                  <a:pt x="20" y="275"/>
                  <a:pt x="20" y="274"/>
                  <a:pt x="19" y="274"/>
                </a:cubicBezTo>
                <a:cubicBezTo>
                  <a:pt x="19" y="273"/>
                  <a:pt x="20" y="272"/>
                  <a:pt x="20" y="272"/>
                </a:cubicBezTo>
                <a:cubicBezTo>
                  <a:pt x="21" y="270"/>
                  <a:pt x="21" y="270"/>
                  <a:pt x="21" y="266"/>
                </a:cubicBezTo>
                <a:cubicBezTo>
                  <a:pt x="22" y="266"/>
                  <a:pt x="22" y="266"/>
                  <a:pt x="22" y="265"/>
                </a:cubicBezTo>
                <a:cubicBezTo>
                  <a:pt x="23" y="265"/>
                  <a:pt x="23" y="265"/>
                  <a:pt x="23" y="264"/>
                </a:cubicBezTo>
                <a:cubicBezTo>
                  <a:pt x="23" y="264"/>
                  <a:pt x="23" y="263"/>
                  <a:pt x="23" y="262"/>
                </a:cubicBezTo>
                <a:cubicBezTo>
                  <a:pt x="23" y="261"/>
                  <a:pt x="23" y="260"/>
                  <a:pt x="24" y="259"/>
                </a:cubicBezTo>
                <a:cubicBezTo>
                  <a:pt x="24" y="258"/>
                  <a:pt x="26" y="258"/>
                  <a:pt x="25" y="257"/>
                </a:cubicBezTo>
                <a:cubicBezTo>
                  <a:pt x="25" y="255"/>
                  <a:pt x="27" y="255"/>
                  <a:pt x="26" y="254"/>
                </a:cubicBezTo>
                <a:cubicBezTo>
                  <a:pt x="26" y="253"/>
                  <a:pt x="27" y="252"/>
                  <a:pt x="28" y="252"/>
                </a:cubicBezTo>
                <a:cubicBezTo>
                  <a:pt x="29" y="251"/>
                  <a:pt x="29" y="251"/>
                  <a:pt x="28" y="249"/>
                </a:cubicBezTo>
                <a:cubicBezTo>
                  <a:pt x="29" y="248"/>
                  <a:pt x="29" y="247"/>
                  <a:pt x="31" y="248"/>
                </a:cubicBezTo>
                <a:cubicBezTo>
                  <a:pt x="31" y="248"/>
                  <a:pt x="32" y="248"/>
                  <a:pt x="32" y="247"/>
                </a:cubicBezTo>
                <a:cubicBezTo>
                  <a:pt x="32" y="247"/>
                  <a:pt x="31" y="247"/>
                  <a:pt x="31" y="247"/>
                </a:cubicBezTo>
                <a:cubicBezTo>
                  <a:pt x="30" y="246"/>
                  <a:pt x="30" y="246"/>
                  <a:pt x="30" y="246"/>
                </a:cubicBezTo>
                <a:cubicBezTo>
                  <a:pt x="30" y="245"/>
                  <a:pt x="30" y="245"/>
                  <a:pt x="30" y="245"/>
                </a:cubicBezTo>
                <a:cubicBezTo>
                  <a:pt x="31" y="243"/>
                  <a:pt x="32" y="242"/>
                  <a:pt x="33" y="240"/>
                </a:cubicBezTo>
                <a:cubicBezTo>
                  <a:pt x="33" y="239"/>
                  <a:pt x="34" y="239"/>
                  <a:pt x="34" y="239"/>
                </a:cubicBezTo>
                <a:cubicBezTo>
                  <a:pt x="35" y="239"/>
                  <a:pt x="35" y="238"/>
                  <a:pt x="35" y="238"/>
                </a:cubicBezTo>
                <a:cubicBezTo>
                  <a:pt x="36" y="237"/>
                  <a:pt x="37" y="238"/>
                  <a:pt x="38" y="237"/>
                </a:cubicBezTo>
                <a:cubicBezTo>
                  <a:pt x="38" y="236"/>
                  <a:pt x="37" y="237"/>
                  <a:pt x="37" y="236"/>
                </a:cubicBezTo>
                <a:cubicBezTo>
                  <a:pt x="36" y="235"/>
                  <a:pt x="36" y="235"/>
                  <a:pt x="36" y="233"/>
                </a:cubicBezTo>
                <a:cubicBezTo>
                  <a:pt x="36" y="233"/>
                  <a:pt x="37" y="233"/>
                  <a:pt x="37" y="232"/>
                </a:cubicBezTo>
                <a:cubicBezTo>
                  <a:pt x="37" y="231"/>
                  <a:pt x="37" y="231"/>
                  <a:pt x="37" y="230"/>
                </a:cubicBezTo>
                <a:cubicBezTo>
                  <a:pt x="38" y="230"/>
                  <a:pt x="38" y="229"/>
                  <a:pt x="39" y="228"/>
                </a:cubicBezTo>
                <a:cubicBezTo>
                  <a:pt x="40" y="227"/>
                  <a:pt x="39" y="226"/>
                  <a:pt x="39" y="225"/>
                </a:cubicBezTo>
                <a:cubicBezTo>
                  <a:pt x="39" y="224"/>
                  <a:pt x="40" y="224"/>
                  <a:pt x="41" y="224"/>
                </a:cubicBezTo>
                <a:cubicBezTo>
                  <a:pt x="41" y="224"/>
                  <a:pt x="41" y="224"/>
                  <a:pt x="41" y="224"/>
                </a:cubicBezTo>
                <a:cubicBezTo>
                  <a:pt x="41" y="222"/>
                  <a:pt x="43" y="220"/>
                  <a:pt x="42" y="218"/>
                </a:cubicBezTo>
                <a:cubicBezTo>
                  <a:pt x="43" y="217"/>
                  <a:pt x="45" y="216"/>
                  <a:pt x="46" y="214"/>
                </a:cubicBezTo>
                <a:cubicBezTo>
                  <a:pt x="46" y="213"/>
                  <a:pt x="46" y="213"/>
                  <a:pt x="46" y="212"/>
                </a:cubicBezTo>
                <a:cubicBezTo>
                  <a:pt x="47" y="211"/>
                  <a:pt x="47" y="211"/>
                  <a:pt x="48" y="210"/>
                </a:cubicBezTo>
                <a:cubicBezTo>
                  <a:pt x="48" y="206"/>
                  <a:pt x="48" y="206"/>
                  <a:pt x="48" y="206"/>
                </a:cubicBezTo>
                <a:cubicBezTo>
                  <a:pt x="49" y="205"/>
                  <a:pt x="50" y="203"/>
                  <a:pt x="52" y="203"/>
                </a:cubicBezTo>
                <a:cubicBezTo>
                  <a:pt x="52" y="203"/>
                  <a:pt x="52" y="203"/>
                  <a:pt x="53" y="203"/>
                </a:cubicBezTo>
                <a:cubicBezTo>
                  <a:pt x="52" y="202"/>
                  <a:pt x="52" y="202"/>
                  <a:pt x="52" y="202"/>
                </a:cubicBezTo>
                <a:cubicBezTo>
                  <a:pt x="51" y="202"/>
                  <a:pt x="51" y="202"/>
                  <a:pt x="51" y="202"/>
                </a:cubicBezTo>
                <a:cubicBezTo>
                  <a:pt x="52" y="201"/>
                  <a:pt x="53" y="201"/>
                  <a:pt x="53" y="200"/>
                </a:cubicBezTo>
                <a:cubicBezTo>
                  <a:pt x="53" y="199"/>
                  <a:pt x="54" y="199"/>
                  <a:pt x="55" y="198"/>
                </a:cubicBezTo>
                <a:cubicBezTo>
                  <a:pt x="54" y="198"/>
                  <a:pt x="53" y="197"/>
                  <a:pt x="53" y="197"/>
                </a:cubicBezTo>
                <a:cubicBezTo>
                  <a:pt x="54" y="196"/>
                  <a:pt x="54" y="194"/>
                  <a:pt x="56" y="194"/>
                </a:cubicBezTo>
                <a:cubicBezTo>
                  <a:pt x="57" y="193"/>
                  <a:pt x="57" y="193"/>
                  <a:pt x="57" y="192"/>
                </a:cubicBezTo>
                <a:cubicBezTo>
                  <a:pt x="57" y="191"/>
                  <a:pt x="58" y="191"/>
                  <a:pt x="59" y="190"/>
                </a:cubicBezTo>
                <a:cubicBezTo>
                  <a:pt x="59" y="189"/>
                  <a:pt x="60" y="189"/>
                  <a:pt x="61" y="189"/>
                </a:cubicBezTo>
                <a:cubicBezTo>
                  <a:pt x="61" y="189"/>
                  <a:pt x="61" y="188"/>
                  <a:pt x="61" y="188"/>
                </a:cubicBezTo>
                <a:cubicBezTo>
                  <a:pt x="61" y="187"/>
                  <a:pt x="62" y="187"/>
                  <a:pt x="62" y="187"/>
                </a:cubicBezTo>
                <a:cubicBezTo>
                  <a:pt x="63" y="187"/>
                  <a:pt x="63" y="186"/>
                  <a:pt x="63" y="185"/>
                </a:cubicBezTo>
                <a:cubicBezTo>
                  <a:pt x="63" y="185"/>
                  <a:pt x="62" y="185"/>
                  <a:pt x="62" y="185"/>
                </a:cubicBezTo>
                <a:cubicBezTo>
                  <a:pt x="63" y="184"/>
                  <a:pt x="65" y="185"/>
                  <a:pt x="64" y="183"/>
                </a:cubicBezTo>
                <a:cubicBezTo>
                  <a:pt x="64" y="182"/>
                  <a:pt x="65" y="182"/>
                  <a:pt x="65" y="183"/>
                </a:cubicBezTo>
                <a:cubicBezTo>
                  <a:pt x="65" y="183"/>
                  <a:pt x="65" y="183"/>
                  <a:pt x="65" y="183"/>
                </a:cubicBezTo>
                <a:cubicBezTo>
                  <a:pt x="66" y="183"/>
                  <a:pt x="66" y="182"/>
                  <a:pt x="66" y="181"/>
                </a:cubicBezTo>
                <a:cubicBezTo>
                  <a:pt x="66" y="181"/>
                  <a:pt x="67" y="180"/>
                  <a:pt x="67" y="180"/>
                </a:cubicBezTo>
                <a:cubicBezTo>
                  <a:pt x="67" y="178"/>
                  <a:pt x="68" y="177"/>
                  <a:pt x="69" y="176"/>
                </a:cubicBezTo>
                <a:cubicBezTo>
                  <a:pt x="69" y="173"/>
                  <a:pt x="69" y="173"/>
                  <a:pt x="69" y="173"/>
                </a:cubicBezTo>
                <a:cubicBezTo>
                  <a:pt x="69" y="172"/>
                  <a:pt x="71" y="173"/>
                  <a:pt x="71" y="171"/>
                </a:cubicBezTo>
                <a:cubicBezTo>
                  <a:pt x="71" y="171"/>
                  <a:pt x="71" y="170"/>
                  <a:pt x="71" y="170"/>
                </a:cubicBezTo>
                <a:cubicBezTo>
                  <a:pt x="71" y="169"/>
                  <a:pt x="72" y="169"/>
                  <a:pt x="72" y="168"/>
                </a:cubicBezTo>
                <a:cubicBezTo>
                  <a:pt x="74" y="167"/>
                  <a:pt x="74" y="165"/>
                  <a:pt x="75" y="164"/>
                </a:cubicBezTo>
                <a:cubicBezTo>
                  <a:pt x="76" y="164"/>
                  <a:pt x="76" y="162"/>
                  <a:pt x="77" y="162"/>
                </a:cubicBezTo>
                <a:cubicBezTo>
                  <a:pt x="78" y="161"/>
                  <a:pt x="77" y="160"/>
                  <a:pt x="78" y="159"/>
                </a:cubicBezTo>
                <a:cubicBezTo>
                  <a:pt x="79" y="159"/>
                  <a:pt x="80" y="159"/>
                  <a:pt x="80" y="159"/>
                </a:cubicBezTo>
                <a:cubicBezTo>
                  <a:pt x="80" y="160"/>
                  <a:pt x="81" y="161"/>
                  <a:pt x="82" y="161"/>
                </a:cubicBezTo>
                <a:cubicBezTo>
                  <a:pt x="82" y="162"/>
                  <a:pt x="83" y="162"/>
                  <a:pt x="83" y="163"/>
                </a:cubicBezTo>
                <a:cubicBezTo>
                  <a:pt x="83" y="164"/>
                  <a:pt x="85" y="163"/>
                  <a:pt x="85" y="165"/>
                </a:cubicBezTo>
                <a:cubicBezTo>
                  <a:pt x="86" y="165"/>
                  <a:pt x="86" y="166"/>
                  <a:pt x="86" y="167"/>
                </a:cubicBezTo>
                <a:cubicBezTo>
                  <a:pt x="86" y="167"/>
                  <a:pt x="87" y="167"/>
                  <a:pt x="87" y="167"/>
                </a:cubicBezTo>
                <a:cubicBezTo>
                  <a:pt x="87" y="167"/>
                  <a:pt x="87" y="168"/>
                  <a:pt x="87" y="168"/>
                </a:cubicBezTo>
                <a:cubicBezTo>
                  <a:pt x="88" y="168"/>
                  <a:pt x="89" y="168"/>
                  <a:pt x="89" y="169"/>
                </a:cubicBezTo>
                <a:cubicBezTo>
                  <a:pt x="89" y="171"/>
                  <a:pt x="91" y="171"/>
                  <a:pt x="92" y="171"/>
                </a:cubicBezTo>
                <a:cubicBezTo>
                  <a:pt x="92" y="172"/>
                  <a:pt x="92" y="173"/>
                  <a:pt x="91" y="173"/>
                </a:cubicBezTo>
                <a:cubicBezTo>
                  <a:pt x="91" y="173"/>
                  <a:pt x="90" y="172"/>
                  <a:pt x="90" y="172"/>
                </a:cubicBezTo>
                <a:cubicBezTo>
                  <a:pt x="90" y="172"/>
                  <a:pt x="90" y="172"/>
                  <a:pt x="90" y="173"/>
                </a:cubicBezTo>
                <a:cubicBezTo>
                  <a:pt x="90" y="173"/>
                  <a:pt x="90" y="173"/>
                  <a:pt x="90" y="173"/>
                </a:cubicBezTo>
                <a:cubicBezTo>
                  <a:pt x="90" y="173"/>
                  <a:pt x="89" y="173"/>
                  <a:pt x="89" y="173"/>
                </a:cubicBezTo>
                <a:cubicBezTo>
                  <a:pt x="89" y="173"/>
                  <a:pt x="89" y="173"/>
                  <a:pt x="89" y="174"/>
                </a:cubicBezTo>
                <a:cubicBezTo>
                  <a:pt x="89" y="174"/>
                  <a:pt x="90" y="173"/>
                  <a:pt x="90" y="173"/>
                </a:cubicBezTo>
                <a:cubicBezTo>
                  <a:pt x="90" y="173"/>
                  <a:pt x="90" y="173"/>
                  <a:pt x="91" y="173"/>
                </a:cubicBezTo>
                <a:cubicBezTo>
                  <a:pt x="91" y="174"/>
                  <a:pt x="91" y="174"/>
                  <a:pt x="92" y="175"/>
                </a:cubicBezTo>
                <a:cubicBezTo>
                  <a:pt x="92" y="176"/>
                  <a:pt x="90" y="176"/>
                  <a:pt x="91" y="178"/>
                </a:cubicBezTo>
                <a:cubicBezTo>
                  <a:pt x="90" y="179"/>
                  <a:pt x="89" y="179"/>
                  <a:pt x="88" y="180"/>
                </a:cubicBezTo>
                <a:cubicBezTo>
                  <a:pt x="88" y="181"/>
                  <a:pt x="87" y="182"/>
                  <a:pt x="86" y="182"/>
                </a:cubicBezTo>
                <a:cubicBezTo>
                  <a:pt x="85" y="182"/>
                  <a:pt x="85" y="184"/>
                  <a:pt x="85" y="184"/>
                </a:cubicBezTo>
                <a:cubicBezTo>
                  <a:pt x="84" y="185"/>
                  <a:pt x="83" y="186"/>
                  <a:pt x="82" y="186"/>
                </a:cubicBezTo>
                <a:cubicBezTo>
                  <a:pt x="82" y="187"/>
                  <a:pt x="81" y="188"/>
                  <a:pt x="81" y="188"/>
                </a:cubicBezTo>
                <a:cubicBezTo>
                  <a:pt x="79" y="188"/>
                  <a:pt x="79" y="190"/>
                  <a:pt x="77" y="190"/>
                </a:cubicBezTo>
                <a:cubicBezTo>
                  <a:pt x="77" y="190"/>
                  <a:pt x="76" y="190"/>
                  <a:pt x="76" y="191"/>
                </a:cubicBezTo>
                <a:cubicBezTo>
                  <a:pt x="76" y="192"/>
                  <a:pt x="76" y="192"/>
                  <a:pt x="75" y="192"/>
                </a:cubicBezTo>
                <a:cubicBezTo>
                  <a:pt x="74" y="192"/>
                  <a:pt x="74" y="192"/>
                  <a:pt x="73" y="192"/>
                </a:cubicBezTo>
                <a:cubicBezTo>
                  <a:pt x="74" y="193"/>
                  <a:pt x="74" y="193"/>
                  <a:pt x="74" y="193"/>
                </a:cubicBezTo>
                <a:cubicBezTo>
                  <a:pt x="74" y="194"/>
                  <a:pt x="73" y="195"/>
                  <a:pt x="72" y="195"/>
                </a:cubicBezTo>
                <a:cubicBezTo>
                  <a:pt x="70" y="194"/>
                  <a:pt x="70" y="196"/>
                  <a:pt x="68" y="196"/>
                </a:cubicBezTo>
                <a:cubicBezTo>
                  <a:pt x="68" y="196"/>
                  <a:pt x="68" y="196"/>
                  <a:pt x="68" y="196"/>
                </a:cubicBezTo>
                <a:cubicBezTo>
                  <a:pt x="68" y="196"/>
                  <a:pt x="68" y="197"/>
                  <a:pt x="68" y="197"/>
                </a:cubicBezTo>
                <a:cubicBezTo>
                  <a:pt x="68" y="198"/>
                  <a:pt x="68" y="198"/>
                  <a:pt x="69" y="197"/>
                </a:cubicBezTo>
                <a:cubicBezTo>
                  <a:pt x="69" y="196"/>
                  <a:pt x="70" y="197"/>
                  <a:pt x="71" y="196"/>
                </a:cubicBezTo>
                <a:cubicBezTo>
                  <a:pt x="71" y="196"/>
                  <a:pt x="72" y="196"/>
                  <a:pt x="72" y="196"/>
                </a:cubicBezTo>
                <a:cubicBezTo>
                  <a:pt x="73" y="196"/>
                  <a:pt x="72" y="196"/>
                  <a:pt x="72" y="197"/>
                </a:cubicBezTo>
                <a:cubicBezTo>
                  <a:pt x="72" y="198"/>
                  <a:pt x="71" y="199"/>
                  <a:pt x="70" y="199"/>
                </a:cubicBezTo>
                <a:cubicBezTo>
                  <a:pt x="70" y="198"/>
                  <a:pt x="68" y="198"/>
                  <a:pt x="67" y="198"/>
                </a:cubicBezTo>
                <a:cubicBezTo>
                  <a:pt x="67" y="199"/>
                  <a:pt x="68" y="200"/>
                  <a:pt x="68" y="201"/>
                </a:cubicBezTo>
                <a:cubicBezTo>
                  <a:pt x="68" y="201"/>
                  <a:pt x="69" y="201"/>
                  <a:pt x="69" y="201"/>
                </a:cubicBezTo>
                <a:cubicBezTo>
                  <a:pt x="70" y="202"/>
                  <a:pt x="70" y="202"/>
                  <a:pt x="69" y="203"/>
                </a:cubicBezTo>
                <a:cubicBezTo>
                  <a:pt x="69" y="204"/>
                  <a:pt x="68" y="205"/>
                  <a:pt x="67" y="206"/>
                </a:cubicBezTo>
                <a:cubicBezTo>
                  <a:pt x="66" y="208"/>
                  <a:pt x="65" y="211"/>
                  <a:pt x="62" y="213"/>
                </a:cubicBezTo>
                <a:cubicBezTo>
                  <a:pt x="62" y="213"/>
                  <a:pt x="62" y="213"/>
                  <a:pt x="61" y="213"/>
                </a:cubicBezTo>
                <a:cubicBezTo>
                  <a:pt x="61" y="213"/>
                  <a:pt x="61" y="213"/>
                  <a:pt x="60" y="213"/>
                </a:cubicBezTo>
                <a:cubicBezTo>
                  <a:pt x="60" y="213"/>
                  <a:pt x="61" y="213"/>
                  <a:pt x="61" y="214"/>
                </a:cubicBezTo>
                <a:cubicBezTo>
                  <a:pt x="62" y="214"/>
                  <a:pt x="62" y="214"/>
                  <a:pt x="62" y="215"/>
                </a:cubicBezTo>
                <a:cubicBezTo>
                  <a:pt x="62" y="216"/>
                  <a:pt x="61" y="216"/>
                  <a:pt x="61" y="217"/>
                </a:cubicBezTo>
                <a:cubicBezTo>
                  <a:pt x="61" y="218"/>
                  <a:pt x="61" y="218"/>
                  <a:pt x="60" y="219"/>
                </a:cubicBezTo>
                <a:cubicBezTo>
                  <a:pt x="59" y="219"/>
                  <a:pt x="60" y="220"/>
                  <a:pt x="59" y="221"/>
                </a:cubicBezTo>
                <a:cubicBezTo>
                  <a:pt x="58" y="222"/>
                  <a:pt x="59" y="224"/>
                  <a:pt x="57" y="225"/>
                </a:cubicBezTo>
                <a:cubicBezTo>
                  <a:pt x="57" y="226"/>
                  <a:pt x="56" y="227"/>
                  <a:pt x="55" y="228"/>
                </a:cubicBezTo>
                <a:cubicBezTo>
                  <a:pt x="55" y="229"/>
                  <a:pt x="55" y="230"/>
                  <a:pt x="55" y="231"/>
                </a:cubicBezTo>
                <a:cubicBezTo>
                  <a:pt x="54" y="231"/>
                  <a:pt x="54" y="232"/>
                  <a:pt x="54" y="233"/>
                </a:cubicBezTo>
                <a:cubicBezTo>
                  <a:pt x="53" y="233"/>
                  <a:pt x="53" y="234"/>
                  <a:pt x="52" y="235"/>
                </a:cubicBezTo>
                <a:cubicBezTo>
                  <a:pt x="52" y="236"/>
                  <a:pt x="51" y="237"/>
                  <a:pt x="51" y="238"/>
                </a:cubicBezTo>
                <a:cubicBezTo>
                  <a:pt x="51" y="240"/>
                  <a:pt x="49" y="241"/>
                  <a:pt x="50" y="242"/>
                </a:cubicBezTo>
                <a:cubicBezTo>
                  <a:pt x="50" y="243"/>
                  <a:pt x="49" y="244"/>
                  <a:pt x="49" y="245"/>
                </a:cubicBezTo>
                <a:cubicBezTo>
                  <a:pt x="49" y="246"/>
                  <a:pt x="48" y="246"/>
                  <a:pt x="48" y="247"/>
                </a:cubicBezTo>
                <a:cubicBezTo>
                  <a:pt x="48" y="248"/>
                  <a:pt x="46" y="249"/>
                  <a:pt x="46" y="250"/>
                </a:cubicBezTo>
                <a:cubicBezTo>
                  <a:pt x="46" y="251"/>
                  <a:pt x="45" y="252"/>
                  <a:pt x="45" y="254"/>
                </a:cubicBezTo>
                <a:cubicBezTo>
                  <a:pt x="45" y="254"/>
                  <a:pt x="44" y="255"/>
                  <a:pt x="43" y="256"/>
                </a:cubicBezTo>
                <a:cubicBezTo>
                  <a:pt x="44" y="256"/>
                  <a:pt x="44" y="256"/>
                  <a:pt x="44" y="257"/>
                </a:cubicBezTo>
                <a:cubicBezTo>
                  <a:pt x="44" y="257"/>
                  <a:pt x="43" y="258"/>
                  <a:pt x="43" y="258"/>
                </a:cubicBezTo>
                <a:cubicBezTo>
                  <a:pt x="44" y="259"/>
                  <a:pt x="43" y="260"/>
                  <a:pt x="42" y="261"/>
                </a:cubicBezTo>
                <a:cubicBezTo>
                  <a:pt x="41" y="262"/>
                  <a:pt x="41" y="264"/>
                  <a:pt x="41" y="265"/>
                </a:cubicBezTo>
                <a:cubicBezTo>
                  <a:pt x="41" y="266"/>
                  <a:pt x="40" y="266"/>
                  <a:pt x="39" y="267"/>
                </a:cubicBezTo>
                <a:cubicBezTo>
                  <a:pt x="39" y="268"/>
                  <a:pt x="40" y="270"/>
                  <a:pt x="38" y="271"/>
                </a:cubicBezTo>
                <a:cubicBezTo>
                  <a:pt x="38" y="274"/>
                  <a:pt x="38" y="274"/>
                  <a:pt x="38" y="274"/>
                </a:cubicBezTo>
                <a:cubicBezTo>
                  <a:pt x="37" y="275"/>
                  <a:pt x="36" y="277"/>
                  <a:pt x="35" y="279"/>
                </a:cubicBezTo>
                <a:cubicBezTo>
                  <a:pt x="34" y="280"/>
                  <a:pt x="35" y="282"/>
                  <a:pt x="35" y="283"/>
                </a:cubicBezTo>
                <a:cubicBezTo>
                  <a:pt x="33" y="285"/>
                  <a:pt x="33" y="286"/>
                  <a:pt x="32" y="289"/>
                </a:cubicBezTo>
                <a:cubicBezTo>
                  <a:pt x="32" y="289"/>
                  <a:pt x="31" y="290"/>
                  <a:pt x="31" y="290"/>
                </a:cubicBezTo>
                <a:cubicBezTo>
                  <a:pt x="32" y="291"/>
                  <a:pt x="31" y="291"/>
                  <a:pt x="31" y="292"/>
                </a:cubicBezTo>
                <a:cubicBezTo>
                  <a:pt x="31" y="292"/>
                  <a:pt x="31" y="293"/>
                  <a:pt x="30" y="293"/>
                </a:cubicBezTo>
                <a:cubicBezTo>
                  <a:pt x="30" y="294"/>
                  <a:pt x="30" y="294"/>
                  <a:pt x="30" y="294"/>
                </a:cubicBezTo>
                <a:cubicBezTo>
                  <a:pt x="30" y="295"/>
                  <a:pt x="31" y="297"/>
                  <a:pt x="30" y="298"/>
                </a:cubicBezTo>
                <a:cubicBezTo>
                  <a:pt x="29" y="299"/>
                  <a:pt x="29" y="300"/>
                  <a:pt x="29" y="301"/>
                </a:cubicBezTo>
                <a:cubicBezTo>
                  <a:pt x="29" y="302"/>
                  <a:pt x="28" y="303"/>
                  <a:pt x="28" y="304"/>
                </a:cubicBezTo>
                <a:cubicBezTo>
                  <a:pt x="29" y="305"/>
                  <a:pt x="27" y="306"/>
                  <a:pt x="27" y="307"/>
                </a:cubicBezTo>
                <a:cubicBezTo>
                  <a:pt x="27" y="308"/>
                  <a:pt x="26" y="309"/>
                  <a:pt x="26" y="309"/>
                </a:cubicBezTo>
                <a:cubicBezTo>
                  <a:pt x="25" y="310"/>
                  <a:pt x="25" y="311"/>
                  <a:pt x="26" y="311"/>
                </a:cubicBezTo>
                <a:cubicBezTo>
                  <a:pt x="26" y="312"/>
                  <a:pt x="26" y="312"/>
                  <a:pt x="26" y="313"/>
                </a:cubicBezTo>
                <a:cubicBezTo>
                  <a:pt x="25" y="315"/>
                  <a:pt x="24" y="316"/>
                  <a:pt x="24" y="318"/>
                </a:cubicBezTo>
                <a:cubicBezTo>
                  <a:pt x="25" y="320"/>
                  <a:pt x="23" y="320"/>
                  <a:pt x="23" y="321"/>
                </a:cubicBezTo>
                <a:cubicBezTo>
                  <a:pt x="23" y="323"/>
                  <a:pt x="23" y="324"/>
                  <a:pt x="23" y="325"/>
                </a:cubicBezTo>
                <a:cubicBezTo>
                  <a:pt x="22" y="326"/>
                  <a:pt x="23" y="328"/>
                  <a:pt x="22" y="329"/>
                </a:cubicBezTo>
                <a:cubicBezTo>
                  <a:pt x="22" y="330"/>
                  <a:pt x="21" y="331"/>
                  <a:pt x="21" y="332"/>
                </a:cubicBezTo>
                <a:cubicBezTo>
                  <a:pt x="21" y="333"/>
                  <a:pt x="20" y="333"/>
                  <a:pt x="21" y="334"/>
                </a:cubicBezTo>
                <a:cubicBezTo>
                  <a:pt x="22" y="335"/>
                  <a:pt x="21" y="335"/>
                  <a:pt x="21" y="337"/>
                </a:cubicBezTo>
                <a:cubicBezTo>
                  <a:pt x="20" y="337"/>
                  <a:pt x="20" y="339"/>
                  <a:pt x="22" y="339"/>
                </a:cubicBezTo>
                <a:cubicBezTo>
                  <a:pt x="21" y="340"/>
                  <a:pt x="20" y="340"/>
                  <a:pt x="19" y="341"/>
                </a:cubicBezTo>
                <a:cubicBezTo>
                  <a:pt x="21" y="343"/>
                  <a:pt x="21" y="343"/>
                  <a:pt x="20" y="344"/>
                </a:cubicBezTo>
                <a:cubicBezTo>
                  <a:pt x="20" y="345"/>
                  <a:pt x="21" y="345"/>
                  <a:pt x="20" y="345"/>
                </a:cubicBezTo>
                <a:cubicBezTo>
                  <a:pt x="19" y="346"/>
                  <a:pt x="20" y="347"/>
                  <a:pt x="20" y="348"/>
                </a:cubicBezTo>
                <a:cubicBezTo>
                  <a:pt x="20" y="348"/>
                  <a:pt x="19" y="349"/>
                  <a:pt x="19" y="350"/>
                </a:cubicBezTo>
                <a:cubicBezTo>
                  <a:pt x="19" y="350"/>
                  <a:pt x="20" y="351"/>
                  <a:pt x="20" y="351"/>
                </a:cubicBezTo>
                <a:cubicBezTo>
                  <a:pt x="21" y="352"/>
                  <a:pt x="18" y="353"/>
                  <a:pt x="21" y="353"/>
                </a:cubicBezTo>
                <a:cubicBezTo>
                  <a:pt x="20" y="354"/>
                  <a:pt x="20" y="354"/>
                  <a:pt x="20" y="354"/>
                </a:cubicBezTo>
                <a:cubicBezTo>
                  <a:pt x="20" y="362"/>
                  <a:pt x="20" y="362"/>
                  <a:pt x="20" y="362"/>
                </a:cubicBezTo>
                <a:cubicBezTo>
                  <a:pt x="20" y="363"/>
                  <a:pt x="20" y="364"/>
                  <a:pt x="19" y="365"/>
                </a:cubicBezTo>
                <a:cubicBezTo>
                  <a:pt x="19" y="365"/>
                  <a:pt x="19" y="367"/>
                  <a:pt x="18" y="367"/>
                </a:cubicBezTo>
                <a:cubicBezTo>
                  <a:pt x="17" y="368"/>
                  <a:pt x="18" y="368"/>
                  <a:pt x="18" y="368"/>
                </a:cubicBezTo>
                <a:cubicBezTo>
                  <a:pt x="19" y="369"/>
                  <a:pt x="19" y="370"/>
                  <a:pt x="18" y="370"/>
                </a:cubicBezTo>
                <a:cubicBezTo>
                  <a:pt x="17" y="371"/>
                  <a:pt x="18" y="371"/>
                  <a:pt x="18" y="371"/>
                </a:cubicBezTo>
                <a:cubicBezTo>
                  <a:pt x="18" y="372"/>
                  <a:pt x="17" y="373"/>
                  <a:pt x="18" y="374"/>
                </a:cubicBezTo>
                <a:cubicBezTo>
                  <a:pt x="17" y="374"/>
                  <a:pt x="17" y="374"/>
                  <a:pt x="17" y="374"/>
                </a:cubicBezTo>
                <a:cubicBezTo>
                  <a:pt x="17" y="375"/>
                  <a:pt x="17" y="375"/>
                  <a:pt x="18" y="375"/>
                </a:cubicBezTo>
                <a:cubicBezTo>
                  <a:pt x="18" y="376"/>
                  <a:pt x="17" y="377"/>
                  <a:pt x="18" y="378"/>
                </a:cubicBezTo>
                <a:cubicBezTo>
                  <a:pt x="19" y="378"/>
                  <a:pt x="19" y="380"/>
                  <a:pt x="18" y="380"/>
                </a:cubicBezTo>
                <a:cubicBezTo>
                  <a:pt x="17" y="381"/>
                  <a:pt x="17" y="384"/>
                  <a:pt x="15" y="385"/>
                </a:cubicBezTo>
                <a:cubicBezTo>
                  <a:pt x="14" y="386"/>
                  <a:pt x="13" y="385"/>
                  <a:pt x="12" y="385"/>
                </a:cubicBezTo>
                <a:cubicBezTo>
                  <a:pt x="11" y="385"/>
                  <a:pt x="9" y="385"/>
                  <a:pt x="8" y="386"/>
                </a:cubicBezTo>
                <a:cubicBezTo>
                  <a:pt x="9" y="387"/>
                  <a:pt x="10" y="386"/>
                  <a:pt x="11" y="386"/>
                </a:cubicBezTo>
                <a:cubicBezTo>
                  <a:pt x="12" y="386"/>
                  <a:pt x="13" y="386"/>
                  <a:pt x="14" y="386"/>
                </a:cubicBezTo>
                <a:cubicBezTo>
                  <a:pt x="15" y="386"/>
                  <a:pt x="16" y="386"/>
                  <a:pt x="17" y="387"/>
                </a:cubicBezTo>
                <a:cubicBezTo>
                  <a:pt x="16" y="387"/>
                  <a:pt x="15" y="387"/>
                  <a:pt x="14" y="387"/>
                </a:cubicBezTo>
                <a:cubicBezTo>
                  <a:pt x="14" y="387"/>
                  <a:pt x="14" y="388"/>
                  <a:pt x="14" y="388"/>
                </a:cubicBezTo>
                <a:cubicBezTo>
                  <a:pt x="14" y="388"/>
                  <a:pt x="14" y="389"/>
                  <a:pt x="14" y="389"/>
                </a:cubicBezTo>
                <a:cubicBezTo>
                  <a:pt x="15" y="389"/>
                  <a:pt x="16" y="389"/>
                  <a:pt x="16" y="389"/>
                </a:cubicBezTo>
                <a:cubicBezTo>
                  <a:pt x="17" y="390"/>
                  <a:pt x="17" y="391"/>
                  <a:pt x="17" y="392"/>
                </a:cubicBezTo>
                <a:cubicBezTo>
                  <a:pt x="16" y="392"/>
                  <a:pt x="16" y="392"/>
                  <a:pt x="15" y="392"/>
                </a:cubicBezTo>
                <a:cubicBezTo>
                  <a:pt x="15" y="392"/>
                  <a:pt x="15" y="392"/>
                  <a:pt x="15" y="392"/>
                </a:cubicBezTo>
                <a:cubicBezTo>
                  <a:pt x="15" y="392"/>
                  <a:pt x="15" y="393"/>
                  <a:pt x="15" y="393"/>
                </a:cubicBezTo>
                <a:cubicBezTo>
                  <a:pt x="16" y="393"/>
                  <a:pt x="17" y="394"/>
                  <a:pt x="18" y="394"/>
                </a:cubicBezTo>
                <a:cubicBezTo>
                  <a:pt x="17" y="395"/>
                  <a:pt x="16" y="395"/>
                  <a:pt x="16" y="396"/>
                </a:cubicBezTo>
                <a:cubicBezTo>
                  <a:pt x="16" y="396"/>
                  <a:pt x="16" y="397"/>
                  <a:pt x="15" y="397"/>
                </a:cubicBezTo>
                <a:cubicBezTo>
                  <a:pt x="15" y="398"/>
                  <a:pt x="15" y="398"/>
                  <a:pt x="15" y="399"/>
                </a:cubicBezTo>
                <a:cubicBezTo>
                  <a:pt x="16" y="400"/>
                  <a:pt x="16" y="401"/>
                  <a:pt x="15" y="402"/>
                </a:cubicBezTo>
                <a:cubicBezTo>
                  <a:pt x="15" y="402"/>
                  <a:pt x="16" y="403"/>
                  <a:pt x="16" y="403"/>
                </a:cubicBezTo>
                <a:cubicBezTo>
                  <a:pt x="17" y="404"/>
                  <a:pt x="17" y="404"/>
                  <a:pt x="16" y="405"/>
                </a:cubicBezTo>
                <a:cubicBezTo>
                  <a:pt x="16" y="406"/>
                  <a:pt x="16" y="406"/>
                  <a:pt x="16" y="407"/>
                </a:cubicBezTo>
                <a:cubicBezTo>
                  <a:pt x="17" y="407"/>
                  <a:pt x="17" y="408"/>
                  <a:pt x="18" y="409"/>
                </a:cubicBezTo>
                <a:cubicBezTo>
                  <a:pt x="17" y="409"/>
                  <a:pt x="16" y="410"/>
                  <a:pt x="17" y="411"/>
                </a:cubicBezTo>
                <a:cubicBezTo>
                  <a:pt x="18" y="412"/>
                  <a:pt x="18" y="413"/>
                  <a:pt x="17" y="415"/>
                </a:cubicBezTo>
                <a:cubicBezTo>
                  <a:pt x="16" y="416"/>
                  <a:pt x="17" y="416"/>
                  <a:pt x="18" y="417"/>
                </a:cubicBezTo>
                <a:cubicBezTo>
                  <a:pt x="18" y="418"/>
                  <a:pt x="18" y="420"/>
                  <a:pt x="18" y="421"/>
                </a:cubicBezTo>
                <a:cubicBezTo>
                  <a:pt x="18" y="422"/>
                  <a:pt x="18" y="423"/>
                  <a:pt x="17" y="424"/>
                </a:cubicBezTo>
                <a:cubicBezTo>
                  <a:pt x="17" y="424"/>
                  <a:pt x="17" y="425"/>
                  <a:pt x="17" y="425"/>
                </a:cubicBezTo>
                <a:cubicBezTo>
                  <a:pt x="17" y="425"/>
                  <a:pt x="18" y="426"/>
                  <a:pt x="17" y="426"/>
                </a:cubicBezTo>
                <a:cubicBezTo>
                  <a:pt x="16" y="427"/>
                  <a:pt x="16" y="428"/>
                  <a:pt x="17" y="428"/>
                </a:cubicBezTo>
                <a:cubicBezTo>
                  <a:pt x="18" y="430"/>
                  <a:pt x="18" y="431"/>
                  <a:pt x="18" y="433"/>
                </a:cubicBezTo>
                <a:cubicBezTo>
                  <a:pt x="18" y="434"/>
                  <a:pt x="18" y="436"/>
                  <a:pt x="17" y="437"/>
                </a:cubicBezTo>
                <a:cubicBezTo>
                  <a:pt x="17" y="438"/>
                  <a:pt x="18" y="438"/>
                  <a:pt x="18" y="439"/>
                </a:cubicBezTo>
                <a:cubicBezTo>
                  <a:pt x="18" y="439"/>
                  <a:pt x="19" y="440"/>
                  <a:pt x="19" y="441"/>
                </a:cubicBezTo>
                <a:cubicBezTo>
                  <a:pt x="18" y="443"/>
                  <a:pt x="19" y="444"/>
                  <a:pt x="19" y="446"/>
                </a:cubicBezTo>
                <a:cubicBezTo>
                  <a:pt x="19" y="446"/>
                  <a:pt x="19" y="447"/>
                  <a:pt x="19" y="447"/>
                </a:cubicBezTo>
                <a:cubicBezTo>
                  <a:pt x="20" y="448"/>
                  <a:pt x="20" y="448"/>
                  <a:pt x="18" y="449"/>
                </a:cubicBezTo>
                <a:cubicBezTo>
                  <a:pt x="18" y="449"/>
                  <a:pt x="18" y="449"/>
                  <a:pt x="18" y="449"/>
                </a:cubicBezTo>
                <a:cubicBezTo>
                  <a:pt x="18" y="449"/>
                  <a:pt x="18" y="449"/>
                  <a:pt x="18" y="449"/>
                </a:cubicBezTo>
                <a:cubicBezTo>
                  <a:pt x="19" y="450"/>
                  <a:pt x="19" y="451"/>
                  <a:pt x="20" y="452"/>
                </a:cubicBezTo>
                <a:cubicBezTo>
                  <a:pt x="20" y="452"/>
                  <a:pt x="20" y="453"/>
                  <a:pt x="20" y="453"/>
                </a:cubicBezTo>
                <a:cubicBezTo>
                  <a:pt x="21" y="454"/>
                  <a:pt x="20" y="456"/>
                  <a:pt x="21" y="457"/>
                </a:cubicBezTo>
                <a:cubicBezTo>
                  <a:pt x="21" y="457"/>
                  <a:pt x="22" y="458"/>
                  <a:pt x="22" y="459"/>
                </a:cubicBezTo>
                <a:cubicBezTo>
                  <a:pt x="21" y="459"/>
                  <a:pt x="22" y="462"/>
                  <a:pt x="20" y="463"/>
                </a:cubicBezTo>
                <a:cubicBezTo>
                  <a:pt x="21" y="463"/>
                  <a:pt x="22" y="464"/>
                  <a:pt x="22" y="464"/>
                </a:cubicBezTo>
                <a:cubicBezTo>
                  <a:pt x="22" y="471"/>
                  <a:pt x="22" y="471"/>
                  <a:pt x="22" y="471"/>
                </a:cubicBezTo>
                <a:cubicBezTo>
                  <a:pt x="23" y="471"/>
                  <a:pt x="23" y="472"/>
                  <a:pt x="23" y="472"/>
                </a:cubicBezTo>
                <a:cubicBezTo>
                  <a:pt x="24" y="473"/>
                  <a:pt x="23" y="475"/>
                  <a:pt x="24" y="477"/>
                </a:cubicBezTo>
                <a:cubicBezTo>
                  <a:pt x="24" y="477"/>
                  <a:pt x="24" y="477"/>
                  <a:pt x="24" y="477"/>
                </a:cubicBezTo>
                <a:cubicBezTo>
                  <a:pt x="23" y="478"/>
                  <a:pt x="23" y="479"/>
                  <a:pt x="24" y="479"/>
                </a:cubicBezTo>
                <a:cubicBezTo>
                  <a:pt x="25" y="480"/>
                  <a:pt x="25" y="481"/>
                  <a:pt x="26" y="482"/>
                </a:cubicBezTo>
                <a:cubicBezTo>
                  <a:pt x="26" y="482"/>
                  <a:pt x="26" y="483"/>
                  <a:pt x="25" y="483"/>
                </a:cubicBezTo>
                <a:cubicBezTo>
                  <a:pt x="25" y="484"/>
                  <a:pt x="25" y="485"/>
                  <a:pt x="25" y="485"/>
                </a:cubicBezTo>
                <a:cubicBezTo>
                  <a:pt x="24" y="486"/>
                  <a:pt x="25" y="486"/>
                  <a:pt x="25" y="486"/>
                </a:cubicBezTo>
                <a:cubicBezTo>
                  <a:pt x="25" y="486"/>
                  <a:pt x="26" y="486"/>
                  <a:pt x="26" y="486"/>
                </a:cubicBezTo>
                <a:cubicBezTo>
                  <a:pt x="26" y="487"/>
                  <a:pt x="26" y="488"/>
                  <a:pt x="26" y="489"/>
                </a:cubicBezTo>
                <a:cubicBezTo>
                  <a:pt x="27" y="490"/>
                  <a:pt x="27" y="491"/>
                  <a:pt x="27" y="492"/>
                </a:cubicBezTo>
                <a:cubicBezTo>
                  <a:pt x="27" y="493"/>
                  <a:pt x="27" y="494"/>
                  <a:pt x="27" y="495"/>
                </a:cubicBezTo>
                <a:cubicBezTo>
                  <a:pt x="27" y="495"/>
                  <a:pt x="28" y="496"/>
                  <a:pt x="27" y="497"/>
                </a:cubicBezTo>
                <a:cubicBezTo>
                  <a:pt x="27" y="497"/>
                  <a:pt x="27" y="498"/>
                  <a:pt x="27" y="498"/>
                </a:cubicBezTo>
                <a:cubicBezTo>
                  <a:pt x="28" y="498"/>
                  <a:pt x="28" y="499"/>
                  <a:pt x="29" y="499"/>
                </a:cubicBezTo>
                <a:cubicBezTo>
                  <a:pt x="29" y="500"/>
                  <a:pt x="28" y="502"/>
                  <a:pt x="29" y="503"/>
                </a:cubicBezTo>
                <a:cubicBezTo>
                  <a:pt x="30" y="505"/>
                  <a:pt x="30" y="506"/>
                  <a:pt x="30" y="508"/>
                </a:cubicBezTo>
                <a:cubicBezTo>
                  <a:pt x="30" y="509"/>
                  <a:pt x="30" y="509"/>
                  <a:pt x="31" y="510"/>
                </a:cubicBezTo>
                <a:cubicBezTo>
                  <a:pt x="31" y="511"/>
                  <a:pt x="32" y="512"/>
                  <a:pt x="32" y="514"/>
                </a:cubicBezTo>
                <a:cubicBezTo>
                  <a:pt x="32" y="515"/>
                  <a:pt x="33" y="515"/>
                  <a:pt x="33" y="516"/>
                </a:cubicBezTo>
                <a:cubicBezTo>
                  <a:pt x="33" y="516"/>
                  <a:pt x="32" y="516"/>
                  <a:pt x="32" y="517"/>
                </a:cubicBezTo>
                <a:cubicBezTo>
                  <a:pt x="32" y="517"/>
                  <a:pt x="32" y="518"/>
                  <a:pt x="32" y="518"/>
                </a:cubicBezTo>
                <a:cubicBezTo>
                  <a:pt x="32" y="518"/>
                  <a:pt x="31" y="518"/>
                  <a:pt x="31" y="518"/>
                </a:cubicBezTo>
                <a:cubicBezTo>
                  <a:pt x="30" y="518"/>
                  <a:pt x="30" y="518"/>
                  <a:pt x="30" y="519"/>
                </a:cubicBezTo>
                <a:cubicBezTo>
                  <a:pt x="30" y="520"/>
                  <a:pt x="30" y="520"/>
                  <a:pt x="31" y="520"/>
                </a:cubicBezTo>
                <a:cubicBezTo>
                  <a:pt x="31" y="520"/>
                  <a:pt x="32" y="520"/>
                  <a:pt x="32" y="519"/>
                </a:cubicBezTo>
                <a:cubicBezTo>
                  <a:pt x="32" y="519"/>
                  <a:pt x="32" y="518"/>
                  <a:pt x="32" y="518"/>
                </a:cubicBezTo>
                <a:cubicBezTo>
                  <a:pt x="33" y="518"/>
                  <a:pt x="33" y="517"/>
                  <a:pt x="33" y="517"/>
                </a:cubicBezTo>
                <a:cubicBezTo>
                  <a:pt x="34" y="518"/>
                  <a:pt x="33" y="520"/>
                  <a:pt x="34" y="521"/>
                </a:cubicBezTo>
                <a:cubicBezTo>
                  <a:pt x="36" y="523"/>
                  <a:pt x="36" y="525"/>
                  <a:pt x="38" y="527"/>
                </a:cubicBezTo>
                <a:cubicBezTo>
                  <a:pt x="37" y="529"/>
                  <a:pt x="39" y="530"/>
                  <a:pt x="38" y="532"/>
                </a:cubicBezTo>
                <a:cubicBezTo>
                  <a:pt x="38" y="533"/>
                  <a:pt x="37" y="532"/>
                  <a:pt x="37" y="532"/>
                </a:cubicBezTo>
                <a:cubicBezTo>
                  <a:pt x="36" y="532"/>
                  <a:pt x="36" y="533"/>
                  <a:pt x="36" y="533"/>
                </a:cubicBezTo>
                <a:cubicBezTo>
                  <a:pt x="36" y="533"/>
                  <a:pt x="36" y="534"/>
                  <a:pt x="36" y="534"/>
                </a:cubicBezTo>
                <a:cubicBezTo>
                  <a:pt x="36" y="534"/>
                  <a:pt x="37" y="534"/>
                  <a:pt x="37" y="534"/>
                </a:cubicBezTo>
                <a:cubicBezTo>
                  <a:pt x="37" y="534"/>
                  <a:pt x="38" y="533"/>
                  <a:pt x="38" y="533"/>
                </a:cubicBezTo>
                <a:cubicBezTo>
                  <a:pt x="39" y="534"/>
                  <a:pt x="40" y="534"/>
                  <a:pt x="40" y="535"/>
                </a:cubicBezTo>
                <a:cubicBezTo>
                  <a:pt x="40" y="535"/>
                  <a:pt x="40" y="535"/>
                  <a:pt x="40" y="536"/>
                </a:cubicBezTo>
                <a:cubicBezTo>
                  <a:pt x="40" y="536"/>
                  <a:pt x="40" y="536"/>
                  <a:pt x="39" y="537"/>
                </a:cubicBezTo>
                <a:cubicBezTo>
                  <a:pt x="42" y="537"/>
                  <a:pt x="41" y="540"/>
                  <a:pt x="42" y="541"/>
                </a:cubicBezTo>
                <a:cubicBezTo>
                  <a:pt x="42" y="542"/>
                  <a:pt x="43" y="543"/>
                  <a:pt x="43" y="545"/>
                </a:cubicBezTo>
                <a:cubicBezTo>
                  <a:pt x="43" y="545"/>
                  <a:pt x="43" y="546"/>
                  <a:pt x="43" y="547"/>
                </a:cubicBezTo>
                <a:cubicBezTo>
                  <a:pt x="44" y="548"/>
                  <a:pt x="46" y="549"/>
                  <a:pt x="47" y="551"/>
                </a:cubicBezTo>
                <a:cubicBezTo>
                  <a:pt x="47" y="552"/>
                  <a:pt x="47" y="553"/>
                  <a:pt x="47" y="553"/>
                </a:cubicBezTo>
                <a:cubicBezTo>
                  <a:pt x="47" y="554"/>
                  <a:pt x="48" y="554"/>
                  <a:pt x="48" y="555"/>
                </a:cubicBezTo>
                <a:cubicBezTo>
                  <a:pt x="48" y="556"/>
                  <a:pt x="49" y="557"/>
                  <a:pt x="49" y="559"/>
                </a:cubicBezTo>
                <a:cubicBezTo>
                  <a:pt x="50" y="559"/>
                  <a:pt x="50" y="561"/>
                  <a:pt x="51" y="561"/>
                </a:cubicBezTo>
                <a:cubicBezTo>
                  <a:pt x="51" y="562"/>
                  <a:pt x="51" y="563"/>
                  <a:pt x="52" y="564"/>
                </a:cubicBezTo>
                <a:cubicBezTo>
                  <a:pt x="52" y="564"/>
                  <a:pt x="52" y="565"/>
                  <a:pt x="51" y="565"/>
                </a:cubicBezTo>
                <a:cubicBezTo>
                  <a:pt x="51" y="566"/>
                  <a:pt x="51" y="566"/>
                  <a:pt x="51" y="566"/>
                </a:cubicBezTo>
                <a:cubicBezTo>
                  <a:pt x="52" y="566"/>
                  <a:pt x="53" y="567"/>
                  <a:pt x="54" y="568"/>
                </a:cubicBezTo>
                <a:cubicBezTo>
                  <a:pt x="53" y="568"/>
                  <a:pt x="53" y="568"/>
                  <a:pt x="53" y="569"/>
                </a:cubicBezTo>
                <a:cubicBezTo>
                  <a:pt x="53" y="569"/>
                  <a:pt x="54" y="569"/>
                  <a:pt x="55" y="570"/>
                </a:cubicBezTo>
                <a:cubicBezTo>
                  <a:pt x="54" y="570"/>
                  <a:pt x="54" y="570"/>
                  <a:pt x="54" y="571"/>
                </a:cubicBezTo>
                <a:cubicBezTo>
                  <a:pt x="54" y="571"/>
                  <a:pt x="54" y="572"/>
                  <a:pt x="54" y="572"/>
                </a:cubicBezTo>
                <a:cubicBezTo>
                  <a:pt x="56" y="573"/>
                  <a:pt x="56" y="575"/>
                  <a:pt x="57" y="576"/>
                </a:cubicBezTo>
                <a:cubicBezTo>
                  <a:pt x="57" y="576"/>
                  <a:pt x="57" y="577"/>
                  <a:pt x="57" y="577"/>
                </a:cubicBezTo>
                <a:cubicBezTo>
                  <a:pt x="57" y="578"/>
                  <a:pt x="58" y="578"/>
                  <a:pt x="58" y="579"/>
                </a:cubicBezTo>
                <a:cubicBezTo>
                  <a:pt x="59" y="580"/>
                  <a:pt x="59" y="581"/>
                  <a:pt x="59" y="581"/>
                </a:cubicBezTo>
                <a:cubicBezTo>
                  <a:pt x="60" y="582"/>
                  <a:pt x="60" y="582"/>
                  <a:pt x="60" y="583"/>
                </a:cubicBezTo>
                <a:cubicBezTo>
                  <a:pt x="60" y="584"/>
                  <a:pt x="61" y="585"/>
                  <a:pt x="61" y="586"/>
                </a:cubicBezTo>
                <a:cubicBezTo>
                  <a:pt x="61" y="586"/>
                  <a:pt x="62" y="586"/>
                  <a:pt x="62" y="586"/>
                </a:cubicBezTo>
                <a:cubicBezTo>
                  <a:pt x="64" y="586"/>
                  <a:pt x="63" y="588"/>
                  <a:pt x="63" y="589"/>
                </a:cubicBezTo>
                <a:cubicBezTo>
                  <a:pt x="63" y="589"/>
                  <a:pt x="64" y="590"/>
                  <a:pt x="65" y="590"/>
                </a:cubicBezTo>
                <a:cubicBezTo>
                  <a:pt x="64" y="591"/>
                  <a:pt x="64" y="592"/>
                  <a:pt x="63" y="592"/>
                </a:cubicBezTo>
                <a:cubicBezTo>
                  <a:pt x="64" y="594"/>
                  <a:pt x="64" y="594"/>
                  <a:pt x="67" y="594"/>
                </a:cubicBezTo>
                <a:cubicBezTo>
                  <a:pt x="67" y="595"/>
                  <a:pt x="66" y="595"/>
                  <a:pt x="66" y="595"/>
                </a:cubicBezTo>
                <a:cubicBezTo>
                  <a:pt x="66" y="596"/>
                  <a:pt x="67" y="596"/>
                  <a:pt x="67" y="597"/>
                </a:cubicBezTo>
                <a:cubicBezTo>
                  <a:pt x="67" y="597"/>
                  <a:pt x="67" y="597"/>
                  <a:pt x="67" y="597"/>
                </a:cubicBezTo>
                <a:cubicBezTo>
                  <a:pt x="67" y="597"/>
                  <a:pt x="67" y="597"/>
                  <a:pt x="67" y="597"/>
                </a:cubicBezTo>
                <a:cubicBezTo>
                  <a:pt x="66" y="597"/>
                  <a:pt x="66" y="597"/>
                  <a:pt x="66" y="598"/>
                </a:cubicBezTo>
                <a:cubicBezTo>
                  <a:pt x="66" y="598"/>
                  <a:pt x="67" y="597"/>
                  <a:pt x="67" y="597"/>
                </a:cubicBezTo>
                <a:cubicBezTo>
                  <a:pt x="68" y="597"/>
                  <a:pt x="68" y="598"/>
                  <a:pt x="69" y="599"/>
                </a:cubicBezTo>
                <a:cubicBezTo>
                  <a:pt x="69" y="600"/>
                  <a:pt x="70" y="601"/>
                  <a:pt x="70" y="602"/>
                </a:cubicBezTo>
                <a:cubicBezTo>
                  <a:pt x="71" y="602"/>
                  <a:pt x="71" y="604"/>
                  <a:pt x="72" y="604"/>
                </a:cubicBezTo>
                <a:cubicBezTo>
                  <a:pt x="74" y="605"/>
                  <a:pt x="74" y="607"/>
                  <a:pt x="75" y="608"/>
                </a:cubicBezTo>
                <a:cubicBezTo>
                  <a:pt x="75" y="608"/>
                  <a:pt x="75" y="609"/>
                  <a:pt x="75" y="609"/>
                </a:cubicBezTo>
                <a:cubicBezTo>
                  <a:pt x="76" y="612"/>
                  <a:pt x="76" y="612"/>
                  <a:pt x="79" y="614"/>
                </a:cubicBezTo>
                <a:cubicBezTo>
                  <a:pt x="79" y="614"/>
                  <a:pt x="79" y="614"/>
                  <a:pt x="79" y="614"/>
                </a:cubicBezTo>
                <a:cubicBezTo>
                  <a:pt x="79" y="616"/>
                  <a:pt x="80" y="616"/>
                  <a:pt x="81" y="617"/>
                </a:cubicBezTo>
                <a:cubicBezTo>
                  <a:pt x="81" y="618"/>
                  <a:pt x="81" y="619"/>
                  <a:pt x="81" y="619"/>
                </a:cubicBezTo>
                <a:cubicBezTo>
                  <a:pt x="81" y="620"/>
                  <a:pt x="81" y="620"/>
                  <a:pt x="82" y="621"/>
                </a:cubicBezTo>
                <a:cubicBezTo>
                  <a:pt x="83" y="621"/>
                  <a:pt x="84" y="621"/>
                  <a:pt x="84" y="622"/>
                </a:cubicBezTo>
                <a:cubicBezTo>
                  <a:pt x="85" y="624"/>
                  <a:pt x="85" y="625"/>
                  <a:pt x="86" y="626"/>
                </a:cubicBezTo>
                <a:cubicBezTo>
                  <a:pt x="87" y="627"/>
                  <a:pt x="87" y="628"/>
                  <a:pt x="88" y="628"/>
                </a:cubicBezTo>
                <a:cubicBezTo>
                  <a:pt x="88" y="629"/>
                  <a:pt x="88" y="630"/>
                  <a:pt x="88" y="630"/>
                </a:cubicBezTo>
                <a:cubicBezTo>
                  <a:pt x="89" y="631"/>
                  <a:pt x="90" y="631"/>
                  <a:pt x="90" y="632"/>
                </a:cubicBezTo>
                <a:cubicBezTo>
                  <a:pt x="91" y="633"/>
                  <a:pt x="91" y="634"/>
                  <a:pt x="92" y="634"/>
                </a:cubicBezTo>
                <a:cubicBezTo>
                  <a:pt x="93" y="636"/>
                  <a:pt x="93" y="636"/>
                  <a:pt x="92" y="638"/>
                </a:cubicBezTo>
                <a:cubicBezTo>
                  <a:pt x="92" y="638"/>
                  <a:pt x="92" y="638"/>
                  <a:pt x="92" y="638"/>
                </a:cubicBezTo>
                <a:cubicBezTo>
                  <a:pt x="92" y="638"/>
                  <a:pt x="92" y="638"/>
                  <a:pt x="93" y="638"/>
                </a:cubicBezTo>
                <a:cubicBezTo>
                  <a:pt x="94" y="639"/>
                  <a:pt x="95" y="638"/>
                  <a:pt x="94" y="640"/>
                </a:cubicBezTo>
                <a:cubicBezTo>
                  <a:pt x="94" y="640"/>
                  <a:pt x="95" y="640"/>
                  <a:pt x="95" y="640"/>
                </a:cubicBezTo>
                <a:cubicBezTo>
                  <a:pt x="97" y="641"/>
                  <a:pt x="98" y="643"/>
                  <a:pt x="99" y="645"/>
                </a:cubicBezTo>
                <a:cubicBezTo>
                  <a:pt x="99" y="646"/>
                  <a:pt x="100" y="646"/>
                  <a:pt x="101" y="646"/>
                </a:cubicBezTo>
                <a:cubicBezTo>
                  <a:pt x="103" y="648"/>
                  <a:pt x="105" y="650"/>
                  <a:pt x="107" y="652"/>
                </a:cubicBezTo>
                <a:cubicBezTo>
                  <a:pt x="107" y="653"/>
                  <a:pt x="107" y="653"/>
                  <a:pt x="107" y="654"/>
                </a:cubicBezTo>
                <a:cubicBezTo>
                  <a:pt x="108" y="655"/>
                  <a:pt x="108" y="656"/>
                  <a:pt x="109" y="657"/>
                </a:cubicBezTo>
                <a:cubicBezTo>
                  <a:pt x="110" y="657"/>
                  <a:pt x="111" y="659"/>
                  <a:pt x="112" y="658"/>
                </a:cubicBezTo>
                <a:cubicBezTo>
                  <a:pt x="112" y="659"/>
                  <a:pt x="113" y="660"/>
                  <a:pt x="113" y="660"/>
                </a:cubicBezTo>
                <a:cubicBezTo>
                  <a:pt x="113" y="661"/>
                  <a:pt x="114" y="661"/>
                  <a:pt x="114" y="662"/>
                </a:cubicBezTo>
                <a:cubicBezTo>
                  <a:pt x="114" y="663"/>
                  <a:pt x="115" y="663"/>
                  <a:pt x="116" y="663"/>
                </a:cubicBezTo>
                <a:cubicBezTo>
                  <a:pt x="116" y="663"/>
                  <a:pt x="116" y="664"/>
                  <a:pt x="116" y="665"/>
                </a:cubicBezTo>
                <a:cubicBezTo>
                  <a:pt x="117" y="665"/>
                  <a:pt x="118" y="666"/>
                  <a:pt x="119" y="666"/>
                </a:cubicBezTo>
                <a:cubicBezTo>
                  <a:pt x="119" y="666"/>
                  <a:pt x="119" y="668"/>
                  <a:pt x="120" y="668"/>
                </a:cubicBezTo>
                <a:cubicBezTo>
                  <a:pt x="121" y="668"/>
                  <a:pt x="121" y="669"/>
                  <a:pt x="122" y="670"/>
                </a:cubicBezTo>
                <a:cubicBezTo>
                  <a:pt x="123" y="670"/>
                  <a:pt x="123" y="671"/>
                  <a:pt x="123" y="671"/>
                </a:cubicBezTo>
                <a:cubicBezTo>
                  <a:pt x="124" y="672"/>
                  <a:pt x="125" y="673"/>
                  <a:pt x="125" y="674"/>
                </a:cubicBezTo>
                <a:cubicBezTo>
                  <a:pt x="126" y="674"/>
                  <a:pt x="126" y="676"/>
                  <a:pt x="127" y="676"/>
                </a:cubicBezTo>
                <a:cubicBezTo>
                  <a:pt x="128" y="677"/>
                  <a:pt x="129" y="676"/>
                  <a:pt x="129" y="677"/>
                </a:cubicBezTo>
                <a:cubicBezTo>
                  <a:pt x="130" y="677"/>
                  <a:pt x="130" y="679"/>
                  <a:pt x="131" y="679"/>
                </a:cubicBezTo>
                <a:cubicBezTo>
                  <a:pt x="132" y="679"/>
                  <a:pt x="133" y="680"/>
                  <a:pt x="133" y="681"/>
                </a:cubicBezTo>
                <a:cubicBezTo>
                  <a:pt x="134" y="682"/>
                  <a:pt x="133" y="682"/>
                  <a:pt x="135" y="682"/>
                </a:cubicBezTo>
                <a:cubicBezTo>
                  <a:pt x="135" y="682"/>
                  <a:pt x="135" y="683"/>
                  <a:pt x="135" y="684"/>
                </a:cubicBezTo>
                <a:cubicBezTo>
                  <a:pt x="138" y="686"/>
                  <a:pt x="140" y="688"/>
                  <a:pt x="142" y="691"/>
                </a:cubicBezTo>
                <a:cubicBezTo>
                  <a:pt x="144" y="690"/>
                  <a:pt x="144" y="691"/>
                  <a:pt x="144" y="692"/>
                </a:cubicBezTo>
                <a:cubicBezTo>
                  <a:pt x="144" y="693"/>
                  <a:pt x="146" y="693"/>
                  <a:pt x="146" y="694"/>
                </a:cubicBezTo>
                <a:cubicBezTo>
                  <a:pt x="146" y="695"/>
                  <a:pt x="146" y="695"/>
                  <a:pt x="147" y="695"/>
                </a:cubicBezTo>
                <a:cubicBezTo>
                  <a:pt x="148" y="696"/>
                  <a:pt x="150" y="697"/>
                  <a:pt x="151" y="698"/>
                </a:cubicBezTo>
                <a:cubicBezTo>
                  <a:pt x="152" y="699"/>
                  <a:pt x="153" y="699"/>
                  <a:pt x="154" y="701"/>
                </a:cubicBezTo>
                <a:cubicBezTo>
                  <a:pt x="155" y="702"/>
                  <a:pt x="156" y="702"/>
                  <a:pt x="157" y="703"/>
                </a:cubicBezTo>
                <a:cubicBezTo>
                  <a:pt x="158" y="704"/>
                  <a:pt x="159" y="704"/>
                  <a:pt x="160" y="706"/>
                </a:cubicBezTo>
                <a:cubicBezTo>
                  <a:pt x="161" y="707"/>
                  <a:pt x="162" y="707"/>
                  <a:pt x="163" y="708"/>
                </a:cubicBezTo>
                <a:cubicBezTo>
                  <a:pt x="163" y="709"/>
                  <a:pt x="165" y="709"/>
                  <a:pt x="165" y="710"/>
                </a:cubicBezTo>
                <a:cubicBezTo>
                  <a:pt x="166" y="711"/>
                  <a:pt x="167" y="711"/>
                  <a:pt x="167" y="712"/>
                </a:cubicBezTo>
                <a:cubicBezTo>
                  <a:pt x="168" y="712"/>
                  <a:pt x="168" y="712"/>
                  <a:pt x="168" y="712"/>
                </a:cubicBezTo>
                <a:cubicBezTo>
                  <a:pt x="170" y="713"/>
                  <a:pt x="171" y="715"/>
                  <a:pt x="172" y="715"/>
                </a:cubicBezTo>
                <a:cubicBezTo>
                  <a:pt x="174" y="716"/>
                  <a:pt x="175" y="718"/>
                  <a:pt x="177" y="719"/>
                </a:cubicBezTo>
                <a:cubicBezTo>
                  <a:pt x="177" y="720"/>
                  <a:pt x="178" y="721"/>
                  <a:pt x="178" y="721"/>
                </a:cubicBezTo>
                <a:cubicBezTo>
                  <a:pt x="179" y="721"/>
                  <a:pt x="180" y="721"/>
                  <a:pt x="180" y="722"/>
                </a:cubicBezTo>
                <a:cubicBezTo>
                  <a:pt x="181" y="722"/>
                  <a:pt x="181" y="722"/>
                  <a:pt x="181" y="722"/>
                </a:cubicBezTo>
                <a:cubicBezTo>
                  <a:pt x="182" y="724"/>
                  <a:pt x="184" y="724"/>
                  <a:pt x="185" y="725"/>
                </a:cubicBezTo>
                <a:cubicBezTo>
                  <a:pt x="186" y="725"/>
                  <a:pt x="185" y="727"/>
                  <a:pt x="187" y="727"/>
                </a:cubicBezTo>
                <a:cubicBezTo>
                  <a:pt x="187" y="727"/>
                  <a:pt x="188" y="728"/>
                  <a:pt x="189" y="729"/>
                </a:cubicBezTo>
                <a:cubicBezTo>
                  <a:pt x="190" y="730"/>
                  <a:pt x="192" y="730"/>
                  <a:pt x="193" y="731"/>
                </a:cubicBezTo>
                <a:cubicBezTo>
                  <a:pt x="194" y="731"/>
                  <a:pt x="194" y="732"/>
                  <a:pt x="194" y="733"/>
                </a:cubicBezTo>
                <a:cubicBezTo>
                  <a:pt x="194" y="733"/>
                  <a:pt x="194" y="733"/>
                  <a:pt x="195" y="733"/>
                </a:cubicBezTo>
                <a:cubicBezTo>
                  <a:pt x="196" y="733"/>
                  <a:pt x="197" y="733"/>
                  <a:pt x="197" y="735"/>
                </a:cubicBezTo>
                <a:cubicBezTo>
                  <a:pt x="198" y="735"/>
                  <a:pt x="198" y="735"/>
                  <a:pt x="199" y="736"/>
                </a:cubicBezTo>
                <a:cubicBezTo>
                  <a:pt x="199" y="736"/>
                  <a:pt x="200" y="737"/>
                  <a:pt x="201" y="737"/>
                </a:cubicBezTo>
                <a:cubicBezTo>
                  <a:pt x="203" y="737"/>
                  <a:pt x="202" y="740"/>
                  <a:pt x="204" y="740"/>
                </a:cubicBezTo>
                <a:cubicBezTo>
                  <a:pt x="205" y="740"/>
                  <a:pt x="207" y="741"/>
                  <a:pt x="208" y="741"/>
                </a:cubicBezTo>
                <a:cubicBezTo>
                  <a:pt x="208" y="741"/>
                  <a:pt x="208" y="742"/>
                  <a:pt x="208" y="742"/>
                </a:cubicBezTo>
                <a:cubicBezTo>
                  <a:pt x="208" y="742"/>
                  <a:pt x="208" y="742"/>
                  <a:pt x="208" y="742"/>
                </a:cubicBezTo>
                <a:cubicBezTo>
                  <a:pt x="207" y="743"/>
                  <a:pt x="208" y="743"/>
                  <a:pt x="208" y="743"/>
                </a:cubicBezTo>
                <a:cubicBezTo>
                  <a:pt x="208" y="744"/>
                  <a:pt x="208" y="744"/>
                  <a:pt x="208" y="744"/>
                </a:cubicBezTo>
                <a:cubicBezTo>
                  <a:pt x="208" y="744"/>
                  <a:pt x="208" y="744"/>
                  <a:pt x="208" y="744"/>
                </a:cubicBezTo>
                <a:cubicBezTo>
                  <a:pt x="208" y="744"/>
                  <a:pt x="208" y="744"/>
                  <a:pt x="208" y="744"/>
                </a:cubicBezTo>
                <a:cubicBezTo>
                  <a:pt x="207" y="744"/>
                  <a:pt x="207" y="745"/>
                  <a:pt x="207" y="745"/>
                </a:cubicBezTo>
                <a:cubicBezTo>
                  <a:pt x="207" y="745"/>
                  <a:pt x="208" y="745"/>
                  <a:pt x="208" y="746"/>
                </a:cubicBezTo>
                <a:cubicBezTo>
                  <a:pt x="208" y="745"/>
                  <a:pt x="208" y="745"/>
                  <a:pt x="208" y="745"/>
                </a:cubicBezTo>
                <a:cubicBezTo>
                  <a:pt x="208" y="745"/>
                  <a:pt x="208" y="745"/>
                  <a:pt x="208" y="744"/>
                </a:cubicBezTo>
                <a:cubicBezTo>
                  <a:pt x="209" y="744"/>
                  <a:pt x="209" y="744"/>
                  <a:pt x="209" y="743"/>
                </a:cubicBezTo>
                <a:cubicBezTo>
                  <a:pt x="209" y="743"/>
                  <a:pt x="209" y="743"/>
                  <a:pt x="208" y="743"/>
                </a:cubicBezTo>
                <a:cubicBezTo>
                  <a:pt x="208" y="742"/>
                  <a:pt x="208" y="742"/>
                  <a:pt x="208" y="742"/>
                </a:cubicBezTo>
                <a:cubicBezTo>
                  <a:pt x="209" y="742"/>
                  <a:pt x="210" y="742"/>
                  <a:pt x="211" y="742"/>
                </a:cubicBezTo>
                <a:cubicBezTo>
                  <a:pt x="211" y="742"/>
                  <a:pt x="212" y="743"/>
                  <a:pt x="213" y="743"/>
                </a:cubicBezTo>
                <a:cubicBezTo>
                  <a:pt x="213" y="743"/>
                  <a:pt x="213" y="744"/>
                  <a:pt x="213" y="744"/>
                </a:cubicBezTo>
                <a:cubicBezTo>
                  <a:pt x="214" y="745"/>
                  <a:pt x="215" y="745"/>
                  <a:pt x="215" y="745"/>
                </a:cubicBezTo>
                <a:cubicBezTo>
                  <a:pt x="216" y="745"/>
                  <a:pt x="216" y="746"/>
                  <a:pt x="216" y="747"/>
                </a:cubicBezTo>
                <a:cubicBezTo>
                  <a:pt x="216" y="747"/>
                  <a:pt x="216" y="747"/>
                  <a:pt x="215" y="748"/>
                </a:cubicBezTo>
                <a:cubicBezTo>
                  <a:pt x="215" y="748"/>
                  <a:pt x="215" y="748"/>
                  <a:pt x="215" y="748"/>
                </a:cubicBezTo>
                <a:cubicBezTo>
                  <a:pt x="216" y="749"/>
                  <a:pt x="216" y="748"/>
                  <a:pt x="217" y="748"/>
                </a:cubicBezTo>
                <a:cubicBezTo>
                  <a:pt x="217" y="748"/>
                  <a:pt x="217" y="748"/>
                  <a:pt x="217" y="747"/>
                </a:cubicBezTo>
                <a:cubicBezTo>
                  <a:pt x="217" y="747"/>
                  <a:pt x="217" y="747"/>
                  <a:pt x="218" y="747"/>
                </a:cubicBezTo>
                <a:cubicBezTo>
                  <a:pt x="218" y="747"/>
                  <a:pt x="219" y="747"/>
                  <a:pt x="219" y="747"/>
                </a:cubicBezTo>
                <a:cubicBezTo>
                  <a:pt x="219" y="749"/>
                  <a:pt x="219" y="749"/>
                  <a:pt x="221" y="748"/>
                </a:cubicBezTo>
                <a:cubicBezTo>
                  <a:pt x="221" y="748"/>
                  <a:pt x="221" y="748"/>
                  <a:pt x="221" y="748"/>
                </a:cubicBezTo>
                <a:cubicBezTo>
                  <a:pt x="222" y="748"/>
                  <a:pt x="223" y="749"/>
                  <a:pt x="222" y="749"/>
                </a:cubicBezTo>
                <a:cubicBezTo>
                  <a:pt x="222" y="750"/>
                  <a:pt x="221" y="749"/>
                  <a:pt x="221" y="751"/>
                </a:cubicBezTo>
                <a:cubicBezTo>
                  <a:pt x="221" y="751"/>
                  <a:pt x="220" y="751"/>
                  <a:pt x="220" y="751"/>
                </a:cubicBezTo>
                <a:cubicBezTo>
                  <a:pt x="219" y="751"/>
                  <a:pt x="219" y="751"/>
                  <a:pt x="218" y="752"/>
                </a:cubicBezTo>
                <a:cubicBezTo>
                  <a:pt x="218" y="752"/>
                  <a:pt x="218" y="752"/>
                  <a:pt x="218" y="752"/>
                </a:cubicBezTo>
                <a:cubicBezTo>
                  <a:pt x="217" y="752"/>
                  <a:pt x="216" y="752"/>
                  <a:pt x="216" y="751"/>
                </a:cubicBezTo>
                <a:cubicBezTo>
                  <a:pt x="216" y="751"/>
                  <a:pt x="215" y="751"/>
                  <a:pt x="215" y="751"/>
                </a:cubicBezTo>
                <a:cubicBezTo>
                  <a:pt x="215" y="752"/>
                  <a:pt x="215" y="752"/>
                  <a:pt x="215" y="752"/>
                </a:cubicBezTo>
                <a:cubicBezTo>
                  <a:pt x="215" y="752"/>
                  <a:pt x="216" y="753"/>
                  <a:pt x="216" y="753"/>
                </a:cubicBezTo>
                <a:cubicBezTo>
                  <a:pt x="216" y="755"/>
                  <a:pt x="217" y="754"/>
                  <a:pt x="218" y="754"/>
                </a:cubicBezTo>
                <a:cubicBezTo>
                  <a:pt x="217" y="755"/>
                  <a:pt x="216" y="756"/>
                  <a:pt x="217" y="758"/>
                </a:cubicBezTo>
                <a:cubicBezTo>
                  <a:pt x="218" y="758"/>
                  <a:pt x="219" y="759"/>
                  <a:pt x="221" y="759"/>
                </a:cubicBezTo>
                <a:cubicBezTo>
                  <a:pt x="222" y="759"/>
                  <a:pt x="222" y="760"/>
                  <a:pt x="222" y="761"/>
                </a:cubicBezTo>
                <a:cubicBezTo>
                  <a:pt x="223" y="761"/>
                  <a:pt x="222" y="761"/>
                  <a:pt x="222" y="761"/>
                </a:cubicBezTo>
                <a:cubicBezTo>
                  <a:pt x="222" y="761"/>
                  <a:pt x="222" y="761"/>
                  <a:pt x="221" y="761"/>
                </a:cubicBezTo>
                <a:cubicBezTo>
                  <a:pt x="221" y="761"/>
                  <a:pt x="221" y="761"/>
                  <a:pt x="221" y="761"/>
                </a:cubicBezTo>
                <a:cubicBezTo>
                  <a:pt x="221" y="761"/>
                  <a:pt x="221" y="762"/>
                  <a:pt x="221" y="762"/>
                </a:cubicBezTo>
                <a:cubicBezTo>
                  <a:pt x="222" y="762"/>
                  <a:pt x="222" y="762"/>
                  <a:pt x="222" y="761"/>
                </a:cubicBezTo>
                <a:cubicBezTo>
                  <a:pt x="223" y="761"/>
                  <a:pt x="223" y="761"/>
                  <a:pt x="223" y="761"/>
                </a:cubicBezTo>
                <a:cubicBezTo>
                  <a:pt x="224" y="761"/>
                  <a:pt x="224" y="762"/>
                  <a:pt x="224" y="762"/>
                </a:cubicBezTo>
                <a:cubicBezTo>
                  <a:pt x="224" y="762"/>
                  <a:pt x="225" y="762"/>
                  <a:pt x="226" y="762"/>
                </a:cubicBezTo>
                <a:cubicBezTo>
                  <a:pt x="226" y="762"/>
                  <a:pt x="226" y="762"/>
                  <a:pt x="226" y="762"/>
                </a:cubicBezTo>
                <a:cubicBezTo>
                  <a:pt x="226" y="762"/>
                  <a:pt x="225" y="762"/>
                  <a:pt x="225" y="762"/>
                </a:cubicBezTo>
                <a:cubicBezTo>
                  <a:pt x="225" y="762"/>
                  <a:pt x="225" y="762"/>
                  <a:pt x="225" y="762"/>
                </a:cubicBezTo>
                <a:cubicBezTo>
                  <a:pt x="225" y="762"/>
                  <a:pt x="226" y="763"/>
                  <a:pt x="226" y="763"/>
                </a:cubicBezTo>
                <a:cubicBezTo>
                  <a:pt x="226" y="763"/>
                  <a:pt x="226" y="762"/>
                  <a:pt x="226" y="762"/>
                </a:cubicBezTo>
                <a:cubicBezTo>
                  <a:pt x="225" y="761"/>
                  <a:pt x="225" y="761"/>
                  <a:pt x="225" y="761"/>
                </a:cubicBezTo>
                <a:cubicBezTo>
                  <a:pt x="224" y="761"/>
                  <a:pt x="224" y="761"/>
                  <a:pt x="223" y="761"/>
                </a:cubicBezTo>
                <a:cubicBezTo>
                  <a:pt x="223" y="761"/>
                  <a:pt x="223" y="761"/>
                  <a:pt x="223" y="760"/>
                </a:cubicBezTo>
                <a:cubicBezTo>
                  <a:pt x="224" y="759"/>
                  <a:pt x="224" y="759"/>
                  <a:pt x="225" y="759"/>
                </a:cubicBezTo>
                <a:cubicBezTo>
                  <a:pt x="226" y="760"/>
                  <a:pt x="226" y="760"/>
                  <a:pt x="227" y="760"/>
                </a:cubicBezTo>
                <a:cubicBezTo>
                  <a:pt x="228" y="761"/>
                  <a:pt x="228" y="761"/>
                  <a:pt x="229" y="761"/>
                </a:cubicBezTo>
                <a:cubicBezTo>
                  <a:pt x="229" y="762"/>
                  <a:pt x="230" y="762"/>
                  <a:pt x="230" y="762"/>
                </a:cubicBezTo>
                <a:cubicBezTo>
                  <a:pt x="230" y="763"/>
                  <a:pt x="231" y="763"/>
                  <a:pt x="231" y="762"/>
                </a:cubicBezTo>
                <a:cubicBezTo>
                  <a:pt x="231" y="762"/>
                  <a:pt x="232" y="762"/>
                  <a:pt x="232" y="760"/>
                </a:cubicBezTo>
                <a:cubicBezTo>
                  <a:pt x="232" y="760"/>
                  <a:pt x="232" y="760"/>
                  <a:pt x="232" y="760"/>
                </a:cubicBezTo>
                <a:cubicBezTo>
                  <a:pt x="232" y="761"/>
                  <a:pt x="232" y="761"/>
                  <a:pt x="232" y="761"/>
                </a:cubicBezTo>
                <a:cubicBezTo>
                  <a:pt x="232" y="761"/>
                  <a:pt x="232" y="761"/>
                  <a:pt x="232" y="761"/>
                </a:cubicBezTo>
                <a:cubicBezTo>
                  <a:pt x="233" y="761"/>
                  <a:pt x="233" y="760"/>
                  <a:pt x="233" y="760"/>
                </a:cubicBezTo>
                <a:cubicBezTo>
                  <a:pt x="233" y="760"/>
                  <a:pt x="233" y="760"/>
                  <a:pt x="232" y="760"/>
                </a:cubicBezTo>
                <a:cubicBezTo>
                  <a:pt x="232" y="761"/>
                  <a:pt x="231" y="761"/>
                  <a:pt x="231" y="761"/>
                </a:cubicBezTo>
                <a:cubicBezTo>
                  <a:pt x="231" y="760"/>
                  <a:pt x="230" y="760"/>
                  <a:pt x="230" y="761"/>
                </a:cubicBezTo>
                <a:cubicBezTo>
                  <a:pt x="230" y="761"/>
                  <a:pt x="229" y="761"/>
                  <a:pt x="229" y="761"/>
                </a:cubicBezTo>
                <a:cubicBezTo>
                  <a:pt x="229" y="758"/>
                  <a:pt x="229" y="758"/>
                  <a:pt x="229" y="758"/>
                </a:cubicBezTo>
                <a:cubicBezTo>
                  <a:pt x="229" y="758"/>
                  <a:pt x="228" y="758"/>
                  <a:pt x="227" y="758"/>
                </a:cubicBezTo>
                <a:cubicBezTo>
                  <a:pt x="226" y="757"/>
                  <a:pt x="226" y="758"/>
                  <a:pt x="226" y="758"/>
                </a:cubicBezTo>
                <a:cubicBezTo>
                  <a:pt x="225" y="758"/>
                  <a:pt x="225" y="757"/>
                  <a:pt x="224" y="757"/>
                </a:cubicBezTo>
                <a:cubicBezTo>
                  <a:pt x="225" y="756"/>
                  <a:pt x="226" y="756"/>
                  <a:pt x="227" y="756"/>
                </a:cubicBezTo>
                <a:cubicBezTo>
                  <a:pt x="227" y="756"/>
                  <a:pt x="227" y="756"/>
                  <a:pt x="227" y="756"/>
                </a:cubicBezTo>
                <a:cubicBezTo>
                  <a:pt x="227" y="756"/>
                  <a:pt x="227" y="755"/>
                  <a:pt x="227" y="755"/>
                </a:cubicBezTo>
                <a:cubicBezTo>
                  <a:pt x="227" y="755"/>
                  <a:pt x="226" y="755"/>
                  <a:pt x="226" y="755"/>
                </a:cubicBezTo>
                <a:cubicBezTo>
                  <a:pt x="225" y="755"/>
                  <a:pt x="225" y="755"/>
                  <a:pt x="226" y="754"/>
                </a:cubicBezTo>
                <a:cubicBezTo>
                  <a:pt x="226" y="753"/>
                  <a:pt x="226" y="753"/>
                  <a:pt x="225" y="753"/>
                </a:cubicBezTo>
                <a:cubicBezTo>
                  <a:pt x="225" y="753"/>
                  <a:pt x="224" y="752"/>
                  <a:pt x="224" y="752"/>
                </a:cubicBezTo>
                <a:cubicBezTo>
                  <a:pt x="224" y="752"/>
                  <a:pt x="224" y="752"/>
                  <a:pt x="223" y="751"/>
                </a:cubicBezTo>
                <a:cubicBezTo>
                  <a:pt x="224" y="751"/>
                  <a:pt x="224" y="751"/>
                  <a:pt x="224" y="750"/>
                </a:cubicBezTo>
                <a:cubicBezTo>
                  <a:pt x="225" y="751"/>
                  <a:pt x="226" y="752"/>
                  <a:pt x="227" y="751"/>
                </a:cubicBezTo>
                <a:cubicBezTo>
                  <a:pt x="228" y="751"/>
                  <a:pt x="228" y="752"/>
                  <a:pt x="229" y="753"/>
                </a:cubicBezTo>
                <a:cubicBezTo>
                  <a:pt x="229" y="753"/>
                  <a:pt x="229" y="753"/>
                  <a:pt x="228" y="754"/>
                </a:cubicBezTo>
                <a:cubicBezTo>
                  <a:pt x="229" y="754"/>
                  <a:pt x="230" y="755"/>
                  <a:pt x="230" y="755"/>
                </a:cubicBezTo>
                <a:cubicBezTo>
                  <a:pt x="231" y="755"/>
                  <a:pt x="232" y="755"/>
                  <a:pt x="233" y="755"/>
                </a:cubicBezTo>
                <a:cubicBezTo>
                  <a:pt x="234" y="753"/>
                  <a:pt x="235" y="754"/>
                  <a:pt x="235" y="755"/>
                </a:cubicBezTo>
                <a:cubicBezTo>
                  <a:pt x="236" y="756"/>
                  <a:pt x="237" y="756"/>
                  <a:pt x="237" y="756"/>
                </a:cubicBezTo>
                <a:cubicBezTo>
                  <a:pt x="238" y="757"/>
                  <a:pt x="237" y="758"/>
                  <a:pt x="239" y="758"/>
                </a:cubicBezTo>
                <a:cubicBezTo>
                  <a:pt x="239" y="758"/>
                  <a:pt x="240" y="759"/>
                  <a:pt x="241" y="759"/>
                </a:cubicBezTo>
                <a:cubicBezTo>
                  <a:pt x="240" y="760"/>
                  <a:pt x="241" y="760"/>
                  <a:pt x="242" y="761"/>
                </a:cubicBezTo>
                <a:cubicBezTo>
                  <a:pt x="246" y="761"/>
                  <a:pt x="246" y="761"/>
                  <a:pt x="246" y="761"/>
                </a:cubicBezTo>
                <a:cubicBezTo>
                  <a:pt x="246" y="762"/>
                  <a:pt x="246" y="762"/>
                  <a:pt x="246" y="762"/>
                </a:cubicBezTo>
                <a:cubicBezTo>
                  <a:pt x="246" y="763"/>
                  <a:pt x="245" y="764"/>
                  <a:pt x="244" y="765"/>
                </a:cubicBezTo>
                <a:cubicBezTo>
                  <a:pt x="245" y="765"/>
                  <a:pt x="245" y="766"/>
                  <a:pt x="246" y="766"/>
                </a:cubicBezTo>
                <a:cubicBezTo>
                  <a:pt x="246" y="766"/>
                  <a:pt x="247" y="765"/>
                  <a:pt x="247" y="765"/>
                </a:cubicBezTo>
                <a:cubicBezTo>
                  <a:pt x="247" y="765"/>
                  <a:pt x="246" y="764"/>
                  <a:pt x="247" y="764"/>
                </a:cubicBezTo>
                <a:cubicBezTo>
                  <a:pt x="247" y="763"/>
                  <a:pt x="247" y="762"/>
                  <a:pt x="247" y="762"/>
                </a:cubicBezTo>
                <a:cubicBezTo>
                  <a:pt x="247" y="761"/>
                  <a:pt x="247" y="761"/>
                  <a:pt x="248" y="761"/>
                </a:cubicBezTo>
                <a:cubicBezTo>
                  <a:pt x="248" y="761"/>
                  <a:pt x="249" y="761"/>
                  <a:pt x="249" y="762"/>
                </a:cubicBezTo>
                <a:cubicBezTo>
                  <a:pt x="249" y="762"/>
                  <a:pt x="249" y="762"/>
                  <a:pt x="249" y="762"/>
                </a:cubicBezTo>
                <a:cubicBezTo>
                  <a:pt x="249" y="762"/>
                  <a:pt x="249" y="762"/>
                  <a:pt x="249" y="762"/>
                </a:cubicBezTo>
                <a:cubicBezTo>
                  <a:pt x="248" y="762"/>
                  <a:pt x="248" y="762"/>
                  <a:pt x="249" y="763"/>
                </a:cubicBezTo>
                <a:cubicBezTo>
                  <a:pt x="249" y="763"/>
                  <a:pt x="249" y="762"/>
                  <a:pt x="249" y="762"/>
                </a:cubicBezTo>
                <a:cubicBezTo>
                  <a:pt x="250" y="762"/>
                  <a:pt x="251" y="762"/>
                  <a:pt x="252" y="762"/>
                </a:cubicBezTo>
                <a:cubicBezTo>
                  <a:pt x="253" y="764"/>
                  <a:pt x="255" y="764"/>
                  <a:pt x="257" y="765"/>
                </a:cubicBezTo>
                <a:cubicBezTo>
                  <a:pt x="258" y="764"/>
                  <a:pt x="259" y="765"/>
                  <a:pt x="259" y="766"/>
                </a:cubicBezTo>
                <a:cubicBezTo>
                  <a:pt x="260" y="767"/>
                  <a:pt x="261" y="766"/>
                  <a:pt x="262" y="767"/>
                </a:cubicBezTo>
                <a:cubicBezTo>
                  <a:pt x="263" y="768"/>
                  <a:pt x="264" y="768"/>
                  <a:pt x="264" y="770"/>
                </a:cubicBezTo>
                <a:cubicBezTo>
                  <a:pt x="265" y="770"/>
                  <a:pt x="266" y="770"/>
                  <a:pt x="266" y="770"/>
                </a:cubicBezTo>
                <a:cubicBezTo>
                  <a:pt x="267" y="769"/>
                  <a:pt x="269" y="770"/>
                  <a:pt x="270" y="770"/>
                </a:cubicBezTo>
                <a:cubicBezTo>
                  <a:pt x="271" y="770"/>
                  <a:pt x="271" y="770"/>
                  <a:pt x="271" y="770"/>
                </a:cubicBezTo>
                <a:cubicBezTo>
                  <a:pt x="271" y="771"/>
                  <a:pt x="273" y="770"/>
                  <a:pt x="273" y="771"/>
                </a:cubicBezTo>
                <a:cubicBezTo>
                  <a:pt x="274" y="771"/>
                  <a:pt x="275" y="771"/>
                  <a:pt x="275" y="772"/>
                </a:cubicBezTo>
                <a:cubicBezTo>
                  <a:pt x="276" y="772"/>
                  <a:pt x="276" y="772"/>
                  <a:pt x="276" y="772"/>
                </a:cubicBezTo>
                <a:cubicBezTo>
                  <a:pt x="278" y="772"/>
                  <a:pt x="279" y="773"/>
                  <a:pt x="280" y="774"/>
                </a:cubicBezTo>
                <a:cubicBezTo>
                  <a:pt x="280" y="774"/>
                  <a:pt x="281" y="774"/>
                  <a:pt x="281" y="774"/>
                </a:cubicBezTo>
                <a:cubicBezTo>
                  <a:pt x="284" y="774"/>
                  <a:pt x="284" y="774"/>
                  <a:pt x="288" y="776"/>
                </a:cubicBezTo>
                <a:cubicBezTo>
                  <a:pt x="289" y="776"/>
                  <a:pt x="289" y="777"/>
                  <a:pt x="291" y="777"/>
                </a:cubicBezTo>
                <a:cubicBezTo>
                  <a:pt x="292" y="777"/>
                  <a:pt x="292" y="778"/>
                  <a:pt x="293" y="778"/>
                </a:cubicBezTo>
                <a:cubicBezTo>
                  <a:pt x="294" y="778"/>
                  <a:pt x="295" y="779"/>
                  <a:pt x="296" y="779"/>
                </a:cubicBezTo>
                <a:cubicBezTo>
                  <a:pt x="297" y="778"/>
                  <a:pt x="297" y="780"/>
                  <a:pt x="298" y="780"/>
                </a:cubicBezTo>
                <a:cubicBezTo>
                  <a:pt x="300" y="780"/>
                  <a:pt x="300" y="780"/>
                  <a:pt x="301" y="781"/>
                </a:cubicBezTo>
                <a:cubicBezTo>
                  <a:pt x="301" y="782"/>
                  <a:pt x="301" y="782"/>
                  <a:pt x="300" y="782"/>
                </a:cubicBezTo>
                <a:cubicBezTo>
                  <a:pt x="302" y="784"/>
                  <a:pt x="302" y="781"/>
                  <a:pt x="303" y="782"/>
                </a:cubicBezTo>
                <a:cubicBezTo>
                  <a:pt x="304" y="782"/>
                  <a:pt x="306" y="782"/>
                  <a:pt x="306" y="782"/>
                </a:cubicBezTo>
                <a:cubicBezTo>
                  <a:pt x="307" y="782"/>
                  <a:pt x="307" y="784"/>
                  <a:pt x="308" y="784"/>
                </a:cubicBezTo>
                <a:cubicBezTo>
                  <a:pt x="309" y="783"/>
                  <a:pt x="310" y="784"/>
                  <a:pt x="310" y="784"/>
                </a:cubicBezTo>
                <a:cubicBezTo>
                  <a:pt x="311" y="785"/>
                  <a:pt x="312" y="785"/>
                  <a:pt x="312" y="785"/>
                </a:cubicBezTo>
                <a:cubicBezTo>
                  <a:pt x="313" y="785"/>
                  <a:pt x="313" y="785"/>
                  <a:pt x="313" y="786"/>
                </a:cubicBezTo>
                <a:cubicBezTo>
                  <a:pt x="313" y="785"/>
                  <a:pt x="314" y="785"/>
                  <a:pt x="314" y="785"/>
                </a:cubicBezTo>
                <a:cubicBezTo>
                  <a:pt x="315" y="785"/>
                  <a:pt x="315" y="786"/>
                  <a:pt x="316" y="785"/>
                </a:cubicBezTo>
                <a:cubicBezTo>
                  <a:pt x="318" y="785"/>
                  <a:pt x="319" y="785"/>
                  <a:pt x="322" y="786"/>
                </a:cubicBezTo>
                <a:cubicBezTo>
                  <a:pt x="323" y="786"/>
                  <a:pt x="324" y="788"/>
                  <a:pt x="326" y="787"/>
                </a:cubicBezTo>
                <a:cubicBezTo>
                  <a:pt x="328" y="787"/>
                  <a:pt x="328" y="788"/>
                  <a:pt x="329" y="789"/>
                </a:cubicBezTo>
                <a:cubicBezTo>
                  <a:pt x="330" y="789"/>
                  <a:pt x="330" y="789"/>
                  <a:pt x="331" y="789"/>
                </a:cubicBezTo>
                <a:cubicBezTo>
                  <a:pt x="332" y="788"/>
                  <a:pt x="332" y="789"/>
                  <a:pt x="332" y="789"/>
                </a:cubicBezTo>
                <a:cubicBezTo>
                  <a:pt x="333" y="789"/>
                  <a:pt x="335" y="789"/>
                  <a:pt x="336" y="789"/>
                </a:cubicBezTo>
                <a:cubicBezTo>
                  <a:pt x="336" y="790"/>
                  <a:pt x="336" y="790"/>
                  <a:pt x="336" y="790"/>
                </a:cubicBezTo>
                <a:cubicBezTo>
                  <a:pt x="336" y="791"/>
                  <a:pt x="336" y="790"/>
                  <a:pt x="336" y="790"/>
                </a:cubicBezTo>
                <a:cubicBezTo>
                  <a:pt x="336" y="790"/>
                  <a:pt x="336" y="790"/>
                  <a:pt x="336" y="790"/>
                </a:cubicBezTo>
                <a:cubicBezTo>
                  <a:pt x="336" y="790"/>
                  <a:pt x="335" y="791"/>
                  <a:pt x="336" y="791"/>
                </a:cubicBezTo>
                <a:cubicBezTo>
                  <a:pt x="336" y="791"/>
                  <a:pt x="336" y="791"/>
                  <a:pt x="336" y="790"/>
                </a:cubicBezTo>
                <a:cubicBezTo>
                  <a:pt x="337" y="790"/>
                  <a:pt x="337" y="790"/>
                  <a:pt x="338" y="790"/>
                </a:cubicBezTo>
                <a:cubicBezTo>
                  <a:pt x="339" y="790"/>
                  <a:pt x="341" y="790"/>
                  <a:pt x="342" y="791"/>
                </a:cubicBezTo>
                <a:cubicBezTo>
                  <a:pt x="343" y="791"/>
                  <a:pt x="344" y="791"/>
                  <a:pt x="346" y="791"/>
                </a:cubicBezTo>
                <a:cubicBezTo>
                  <a:pt x="345" y="792"/>
                  <a:pt x="345" y="792"/>
                  <a:pt x="345" y="793"/>
                </a:cubicBezTo>
                <a:cubicBezTo>
                  <a:pt x="347" y="793"/>
                  <a:pt x="347" y="793"/>
                  <a:pt x="349" y="793"/>
                </a:cubicBezTo>
                <a:cubicBezTo>
                  <a:pt x="350" y="792"/>
                  <a:pt x="351" y="792"/>
                  <a:pt x="352" y="793"/>
                </a:cubicBezTo>
                <a:cubicBezTo>
                  <a:pt x="352" y="793"/>
                  <a:pt x="353" y="792"/>
                  <a:pt x="354" y="793"/>
                </a:cubicBezTo>
                <a:cubicBezTo>
                  <a:pt x="355" y="793"/>
                  <a:pt x="356" y="794"/>
                  <a:pt x="358" y="794"/>
                </a:cubicBezTo>
                <a:cubicBezTo>
                  <a:pt x="359" y="794"/>
                  <a:pt x="360" y="794"/>
                  <a:pt x="361" y="794"/>
                </a:cubicBezTo>
                <a:cubicBezTo>
                  <a:pt x="362" y="794"/>
                  <a:pt x="362" y="794"/>
                  <a:pt x="363" y="795"/>
                </a:cubicBezTo>
                <a:cubicBezTo>
                  <a:pt x="364" y="795"/>
                  <a:pt x="365" y="795"/>
                  <a:pt x="366" y="795"/>
                </a:cubicBezTo>
                <a:cubicBezTo>
                  <a:pt x="367" y="796"/>
                  <a:pt x="369" y="796"/>
                  <a:pt x="371" y="796"/>
                </a:cubicBezTo>
                <a:cubicBezTo>
                  <a:pt x="371" y="796"/>
                  <a:pt x="372" y="796"/>
                  <a:pt x="372" y="797"/>
                </a:cubicBezTo>
                <a:cubicBezTo>
                  <a:pt x="373" y="797"/>
                  <a:pt x="373" y="797"/>
                  <a:pt x="373" y="796"/>
                </a:cubicBezTo>
                <a:cubicBezTo>
                  <a:pt x="374" y="796"/>
                  <a:pt x="375" y="796"/>
                  <a:pt x="376" y="796"/>
                </a:cubicBezTo>
                <a:cubicBezTo>
                  <a:pt x="376" y="797"/>
                  <a:pt x="377" y="797"/>
                  <a:pt x="379" y="797"/>
                </a:cubicBezTo>
                <a:cubicBezTo>
                  <a:pt x="382" y="797"/>
                  <a:pt x="385" y="797"/>
                  <a:pt x="388" y="797"/>
                </a:cubicBezTo>
                <a:cubicBezTo>
                  <a:pt x="388" y="797"/>
                  <a:pt x="389" y="796"/>
                  <a:pt x="389" y="796"/>
                </a:cubicBezTo>
                <a:cubicBezTo>
                  <a:pt x="390" y="797"/>
                  <a:pt x="391" y="797"/>
                  <a:pt x="392" y="796"/>
                </a:cubicBezTo>
                <a:cubicBezTo>
                  <a:pt x="392" y="796"/>
                  <a:pt x="392" y="797"/>
                  <a:pt x="393" y="797"/>
                </a:cubicBezTo>
                <a:cubicBezTo>
                  <a:pt x="395" y="797"/>
                  <a:pt x="396" y="797"/>
                  <a:pt x="398" y="797"/>
                </a:cubicBezTo>
                <a:cubicBezTo>
                  <a:pt x="400" y="797"/>
                  <a:pt x="401" y="796"/>
                  <a:pt x="402" y="798"/>
                </a:cubicBezTo>
                <a:cubicBezTo>
                  <a:pt x="403" y="798"/>
                  <a:pt x="405" y="798"/>
                  <a:pt x="406" y="797"/>
                </a:cubicBezTo>
                <a:cubicBezTo>
                  <a:pt x="406" y="797"/>
                  <a:pt x="407" y="797"/>
                  <a:pt x="408" y="797"/>
                </a:cubicBezTo>
                <a:cubicBezTo>
                  <a:pt x="411" y="797"/>
                  <a:pt x="415" y="797"/>
                  <a:pt x="419" y="797"/>
                </a:cubicBezTo>
                <a:cubicBezTo>
                  <a:pt x="421" y="797"/>
                  <a:pt x="423" y="798"/>
                  <a:pt x="425" y="796"/>
                </a:cubicBezTo>
                <a:cubicBezTo>
                  <a:pt x="427" y="796"/>
                  <a:pt x="429" y="796"/>
                  <a:pt x="431" y="796"/>
                </a:cubicBezTo>
                <a:cubicBezTo>
                  <a:pt x="431" y="796"/>
                  <a:pt x="432" y="797"/>
                  <a:pt x="433" y="797"/>
                </a:cubicBezTo>
                <a:cubicBezTo>
                  <a:pt x="433" y="796"/>
                  <a:pt x="434" y="796"/>
                  <a:pt x="434" y="797"/>
                </a:cubicBezTo>
                <a:cubicBezTo>
                  <a:pt x="435" y="797"/>
                  <a:pt x="436" y="797"/>
                  <a:pt x="436" y="798"/>
                </a:cubicBezTo>
                <a:cubicBezTo>
                  <a:pt x="436" y="798"/>
                  <a:pt x="437" y="798"/>
                  <a:pt x="437" y="798"/>
                </a:cubicBezTo>
                <a:cubicBezTo>
                  <a:pt x="438" y="798"/>
                  <a:pt x="438" y="797"/>
                  <a:pt x="439" y="796"/>
                </a:cubicBezTo>
                <a:cubicBezTo>
                  <a:pt x="439" y="796"/>
                  <a:pt x="440" y="796"/>
                  <a:pt x="440" y="796"/>
                </a:cubicBezTo>
                <a:cubicBezTo>
                  <a:pt x="441" y="796"/>
                  <a:pt x="443" y="796"/>
                  <a:pt x="444" y="795"/>
                </a:cubicBezTo>
                <a:cubicBezTo>
                  <a:pt x="444" y="795"/>
                  <a:pt x="444" y="795"/>
                  <a:pt x="445" y="795"/>
                </a:cubicBezTo>
                <a:cubicBezTo>
                  <a:pt x="445" y="795"/>
                  <a:pt x="446" y="795"/>
                  <a:pt x="446" y="796"/>
                </a:cubicBezTo>
                <a:cubicBezTo>
                  <a:pt x="446" y="796"/>
                  <a:pt x="446" y="796"/>
                  <a:pt x="446" y="797"/>
                </a:cubicBezTo>
                <a:cubicBezTo>
                  <a:pt x="446" y="797"/>
                  <a:pt x="446" y="797"/>
                  <a:pt x="446" y="797"/>
                </a:cubicBezTo>
                <a:cubicBezTo>
                  <a:pt x="446" y="797"/>
                  <a:pt x="446" y="797"/>
                  <a:pt x="446" y="797"/>
                </a:cubicBezTo>
                <a:cubicBezTo>
                  <a:pt x="445" y="797"/>
                  <a:pt x="445" y="798"/>
                  <a:pt x="445" y="798"/>
                </a:cubicBezTo>
                <a:cubicBezTo>
                  <a:pt x="445" y="798"/>
                  <a:pt x="446" y="798"/>
                  <a:pt x="446" y="799"/>
                </a:cubicBezTo>
                <a:cubicBezTo>
                  <a:pt x="446" y="799"/>
                  <a:pt x="446" y="798"/>
                  <a:pt x="446" y="798"/>
                </a:cubicBezTo>
                <a:cubicBezTo>
                  <a:pt x="446" y="798"/>
                  <a:pt x="446" y="798"/>
                  <a:pt x="446" y="797"/>
                </a:cubicBezTo>
                <a:cubicBezTo>
                  <a:pt x="447" y="797"/>
                  <a:pt x="447" y="797"/>
                  <a:pt x="447" y="797"/>
                </a:cubicBezTo>
                <a:cubicBezTo>
                  <a:pt x="448" y="797"/>
                  <a:pt x="448" y="798"/>
                  <a:pt x="449" y="798"/>
                </a:cubicBezTo>
                <a:cubicBezTo>
                  <a:pt x="450" y="798"/>
                  <a:pt x="450" y="798"/>
                  <a:pt x="450" y="798"/>
                </a:cubicBezTo>
                <a:cubicBezTo>
                  <a:pt x="449" y="798"/>
                  <a:pt x="449" y="798"/>
                  <a:pt x="449" y="798"/>
                </a:cubicBezTo>
                <a:cubicBezTo>
                  <a:pt x="448" y="798"/>
                  <a:pt x="448" y="798"/>
                  <a:pt x="448" y="798"/>
                </a:cubicBezTo>
                <a:cubicBezTo>
                  <a:pt x="448" y="798"/>
                  <a:pt x="448" y="799"/>
                  <a:pt x="449" y="799"/>
                </a:cubicBezTo>
                <a:cubicBezTo>
                  <a:pt x="449" y="799"/>
                  <a:pt x="450" y="799"/>
                  <a:pt x="449" y="798"/>
                </a:cubicBezTo>
                <a:cubicBezTo>
                  <a:pt x="448" y="797"/>
                  <a:pt x="448" y="796"/>
                  <a:pt x="447" y="795"/>
                </a:cubicBezTo>
                <a:cubicBezTo>
                  <a:pt x="448" y="795"/>
                  <a:pt x="448" y="795"/>
                  <a:pt x="449" y="794"/>
                </a:cubicBezTo>
                <a:cubicBezTo>
                  <a:pt x="449" y="794"/>
                  <a:pt x="449" y="795"/>
                  <a:pt x="450" y="795"/>
                </a:cubicBezTo>
                <a:cubicBezTo>
                  <a:pt x="450" y="795"/>
                  <a:pt x="450" y="794"/>
                  <a:pt x="451" y="794"/>
                </a:cubicBezTo>
                <a:cubicBezTo>
                  <a:pt x="452" y="794"/>
                  <a:pt x="453" y="794"/>
                  <a:pt x="455" y="793"/>
                </a:cubicBezTo>
                <a:cubicBezTo>
                  <a:pt x="456" y="792"/>
                  <a:pt x="458" y="794"/>
                  <a:pt x="459" y="792"/>
                </a:cubicBezTo>
                <a:cubicBezTo>
                  <a:pt x="461" y="792"/>
                  <a:pt x="462" y="792"/>
                  <a:pt x="464" y="792"/>
                </a:cubicBezTo>
                <a:cubicBezTo>
                  <a:pt x="465" y="792"/>
                  <a:pt x="465" y="792"/>
                  <a:pt x="466" y="791"/>
                </a:cubicBezTo>
                <a:cubicBezTo>
                  <a:pt x="466" y="791"/>
                  <a:pt x="467" y="791"/>
                  <a:pt x="467" y="791"/>
                </a:cubicBezTo>
                <a:cubicBezTo>
                  <a:pt x="467" y="792"/>
                  <a:pt x="468" y="792"/>
                  <a:pt x="468" y="792"/>
                </a:cubicBezTo>
                <a:cubicBezTo>
                  <a:pt x="470" y="791"/>
                  <a:pt x="471" y="790"/>
                  <a:pt x="473" y="790"/>
                </a:cubicBezTo>
                <a:cubicBezTo>
                  <a:pt x="474" y="791"/>
                  <a:pt x="475" y="789"/>
                  <a:pt x="476" y="789"/>
                </a:cubicBezTo>
                <a:cubicBezTo>
                  <a:pt x="478" y="789"/>
                  <a:pt x="479" y="789"/>
                  <a:pt x="480" y="789"/>
                </a:cubicBezTo>
                <a:cubicBezTo>
                  <a:pt x="481" y="788"/>
                  <a:pt x="482" y="788"/>
                  <a:pt x="484" y="788"/>
                </a:cubicBezTo>
                <a:cubicBezTo>
                  <a:pt x="484" y="788"/>
                  <a:pt x="484" y="789"/>
                  <a:pt x="485" y="789"/>
                </a:cubicBezTo>
                <a:cubicBezTo>
                  <a:pt x="485" y="789"/>
                  <a:pt x="486" y="788"/>
                  <a:pt x="486" y="787"/>
                </a:cubicBezTo>
                <a:cubicBezTo>
                  <a:pt x="489" y="787"/>
                  <a:pt x="489" y="787"/>
                  <a:pt x="489" y="787"/>
                </a:cubicBezTo>
                <a:cubicBezTo>
                  <a:pt x="490" y="788"/>
                  <a:pt x="490" y="788"/>
                  <a:pt x="491" y="788"/>
                </a:cubicBezTo>
                <a:cubicBezTo>
                  <a:pt x="491" y="788"/>
                  <a:pt x="491" y="787"/>
                  <a:pt x="491" y="786"/>
                </a:cubicBezTo>
                <a:cubicBezTo>
                  <a:pt x="495" y="786"/>
                  <a:pt x="495" y="786"/>
                  <a:pt x="495" y="786"/>
                </a:cubicBezTo>
                <a:cubicBezTo>
                  <a:pt x="497" y="785"/>
                  <a:pt x="499" y="786"/>
                  <a:pt x="501" y="786"/>
                </a:cubicBezTo>
                <a:cubicBezTo>
                  <a:pt x="501" y="785"/>
                  <a:pt x="502" y="785"/>
                  <a:pt x="502" y="785"/>
                </a:cubicBezTo>
                <a:cubicBezTo>
                  <a:pt x="504" y="784"/>
                  <a:pt x="505" y="784"/>
                  <a:pt x="506" y="785"/>
                </a:cubicBezTo>
                <a:cubicBezTo>
                  <a:pt x="507" y="786"/>
                  <a:pt x="508" y="786"/>
                  <a:pt x="509" y="786"/>
                </a:cubicBezTo>
                <a:cubicBezTo>
                  <a:pt x="509" y="787"/>
                  <a:pt x="509" y="786"/>
                  <a:pt x="510" y="786"/>
                </a:cubicBezTo>
                <a:cubicBezTo>
                  <a:pt x="509" y="785"/>
                  <a:pt x="508" y="784"/>
                  <a:pt x="506" y="785"/>
                </a:cubicBezTo>
                <a:cubicBezTo>
                  <a:pt x="507" y="784"/>
                  <a:pt x="508" y="784"/>
                  <a:pt x="508" y="784"/>
                </a:cubicBezTo>
                <a:cubicBezTo>
                  <a:pt x="509" y="784"/>
                  <a:pt x="510" y="783"/>
                  <a:pt x="511" y="784"/>
                </a:cubicBezTo>
                <a:cubicBezTo>
                  <a:pt x="512" y="784"/>
                  <a:pt x="513" y="782"/>
                  <a:pt x="514" y="783"/>
                </a:cubicBezTo>
                <a:cubicBezTo>
                  <a:pt x="516" y="783"/>
                  <a:pt x="517" y="781"/>
                  <a:pt x="518" y="782"/>
                </a:cubicBezTo>
                <a:cubicBezTo>
                  <a:pt x="518" y="780"/>
                  <a:pt x="520" y="781"/>
                  <a:pt x="521" y="780"/>
                </a:cubicBezTo>
                <a:cubicBezTo>
                  <a:pt x="522" y="780"/>
                  <a:pt x="523" y="779"/>
                  <a:pt x="524" y="779"/>
                </a:cubicBezTo>
                <a:cubicBezTo>
                  <a:pt x="525" y="779"/>
                  <a:pt x="525" y="780"/>
                  <a:pt x="526" y="780"/>
                </a:cubicBezTo>
                <a:cubicBezTo>
                  <a:pt x="527" y="780"/>
                  <a:pt x="528" y="778"/>
                  <a:pt x="529" y="778"/>
                </a:cubicBezTo>
                <a:cubicBezTo>
                  <a:pt x="529" y="777"/>
                  <a:pt x="532" y="776"/>
                  <a:pt x="532" y="776"/>
                </a:cubicBezTo>
                <a:cubicBezTo>
                  <a:pt x="534" y="777"/>
                  <a:pt x="535" y="776"/>
                  <a:pt x="536" y="775"/>
                </a:cubicBezTo>
                <a:cubicBezTo>
                  <a:pt x="538" y="774"/>
                  <a:pt x="540" y="773"/>
                  <a:pt x="543" y="773"/>
                </a:cubicBezTo>
                <a:cubicBezTo>
                  <a:pt x="544" y="773"/>
                  <a:pt x="545" y="773"/>
                  <a:pt x="546" y="773"/>
                </a:cubicBezTo>
                <a:cubicBezTo>
                  <a:pt x="546" y="773"/>
                  <a:pt x="547" y="773"/>
                  <a:pt x="547" y="773"/>
                </a:cubicBezTo>
                <a:cubicBezTo>
                  <a:pt x="547" y="773"/>
                  <a:pt x="547" y="772"/>
                  <a:pt x="547" y="772"/>
                </a:cubicBezTo>
                <a:cubicBezTo>
                  <a:pt x="547" y="771"/>
                  <a:pt x="547" y="770"/>
                  <a:pt x="548" y="770"/>
                </a:cubicBezTo>
                <a:cubicBezTo>
                  <a:pt x="549" y="770"/>
                  <a:pt x="549" y="769"/>
                  <a:pt x="550" y="769"/>
                </a:cubicBezTo>
                <a:cubicBezTo>
                  <a:pt x="551" y="770"/>
                  <a:pt x="552" y="769"/>
                  <a:pt x="552" y="769"/>
                </a:cubicBezTo>
                <a:cubicBezTo>
                  <a:pt x="552" y="769"/>
                  <a:pt x="553" y="769"/>
                  <a:pt x="553" y="769"/>
                </a:cubicBezTo>
                <a:cubicBezTo>
                  <a:pt x="554" y="769"/>
                  <a:pt x="554" y="768"/>
                  <a:pt x="555" y="768"/>
                </a:cubicBezTo>
                <a:cubicBezTo>
                  <a:pt x="556" y="768"/>
                  <a:pt x="556" y="767"/>
                  <a:pt x="557" y="768"/>
                </a:cubicBezTo>
                <a:cubicBezTo>
                  <a:pt x="559" y="768"/>
                  <a:pt x="560" y="768"/>
                  <a:pt x="561" y="767"/>
                </a:cubicBezTo>
                <a:cubicBezTo>
                  <a:pt x="562" y="766"/>
                  <a:pt x="564" y="767"/>
                  <a:pt x="565" y="766"/>
                </a:cubicBezTo>
                <a:cubicBezTo>
                  <a:pt x="566" y="766"/>
                  <a:pt x="566" y="766"/>
                  <a:pt x="567" y="765"/>
                </a:cubicBezTo>
                <a:cubicBezTo>
                  <a:pt x="567" y="764"/>
                  <a:pt x="567" y="764"/>
                  <a:pt x="567" y="764"/>
                </a:cubicBezTo>
                <a:cubicBezTo>
                  <a:pt x="568" y="764"/>
                  <a:pt x="569" y="765"/>
                  <a:pt x="570" y="765"/>
                </a:cubicBezTo>
                <a:cubicBezTo>
                  <a:pt x="570" y="765"/>
                  <a:pt x="570" y="765"/>
                  <a:pt x="570" y="765"/>
                </a:cubicBezTo>
                <a:cubicBezTo>
                  <a:pt x="571" y="765"/>
                  <a:pt x="571" y="767"/>
                  <a:pt x="572" y="767"/>
                </a:cubicBezTo>
                <a:cubicBezTo>
                  <a:pt x="572" y="767"/>
                  <a:pt x="572" y="767"/>
                  <a:pt x="572" y="767"/>
                </a:cubicBezTo>
                <a:cubicBezTo>
                  <a:pt x="573" y="767"/>
                  <a:pt x="574" y="766"/>
                  <a:pt x="573" y="765"/>
                </a:cubicBezTo>
                <a:cubicBezTo>
                  <a:pt x="573" y="764"/>
                  <a:pt x="572" y="765"/>
                  <a:pt x="572" y="765"/>
                </a:cubicBezTo>
                <a:cubicBezTo>
                  <a:pt x="571" y="765"/>
                  <a:pt x="570" y="765"/>
                  <a:pt x="570" y="765"/>
                </a:cubicBezTo>
                <a:cubicBezTo>
                  <a:pt x="570" y="764"/>
                  <a:pt x="570" y="764"/>
                  <a:pt x="570" y="764"/>
                </a:cubicBezTo>
                <a:cubicBezTo>
                  <a:pt x="571" y="764"/>
                  <a:pt x="571" y="764"/>
                  <a:pt x="572" y="764"/>
                </a:cubicBezTo>
                <a:cubicBezTo>
                  <a:pt x="573" y="764"/>
                  <a:pt x="574" y="763"/>
                  <a:pt x="574" y="762"/>
                </a:cubicBezTo>
                <a:cubicBezTo>
                  <a:pt x="574" y="762"/>
                  <a:pt x="573" y="762"/>
                  <a:pt x="574" y="761"/>
                </a:cubicBezTo>
                <a:cubicBezTo>
                  <a:pt x="574" y="761"/>
                  <a:pt x="574" y="761"/>
                  <a:pt x="574" y="761"/>
                </a:cubicBezTo>
                <a:cubicBezTo>
                  <a:pt x="576" y="760"/>
                  <a:pt x="577" y="760"/>
                  <a:pt x="578" y="759"/>
                </a:cubicBezTo>
                <a:cubicBezTo>
                  <a:pt x="579" y="759"/>
                  <a:pt x="580" y="759"/>
                  <a:pt x="581" y="759"/>
                </a:cubicBezTo>
                <a:cubicBezTo>
                  <a:pt x="582" y="758"/>
                  <a:pt x="583" y="758"/>
                  <a:pt x="583" y="757"/>
                </a:cubicBezTo>
                <a:cubicBezTo>
                  <a:pt x="583" y="757"/>
                  <a:pt x="583" y="756"/>
                  <a:pt x="584" y="756"/>
                </a:cubicBezTo>
                <a:cubicBezTo>
                  <a:pt x="585" y="756"/>
                  <a:pt x="586" y="756"/>
                  <a:pt x="586" y="757"/>
                </a:cubicBezTo>
                <a:cubicBezTo>
                  <a:pt x="587" y="756"/>
                  <a:pt x="587" y="754"/>
                  <a:pt x="589" y="754"/>
                </a:cubicBezTo>
                <a:cubicBezTo>
                  <a:pt x="589" y="754"/>
                  <a:pt x="589" y="754"/>
                  <a:pt x="590" y="753"/>
                </a:cubicBezTo>
                <a:cubicBezTo>
                  <a:pt x="590" y="753"/>
                  <a:pt x="590" y="753"/>
                  <a:pt x="590" y="753"/>
                </a:cubicBezTo>
                <a:cubicBezTo>
                  <a:pt x="590" y="753"/>
                  <a:pt x="590" y="753"/>
                  <a:pt x="590" y="753"/>
                </a:cubicBezTo>
                <a:cubicBezTo>
                  <a:pt x="591" y="753"/>
                  <a:pt x="592" y="751"/>
                  <a:pt x="593" y="750"/>
                </a:cubicBezTo>
                <a:cubicBezTo>
                  <a:pt x="594" y="750"/>
                  <a:pt x="594" y="750"/>
                  <a:pt x="595" y="749"/>
                </a:cubicBezTo>
                <a:cubicBezTo>
                  <a:pt x="595" y="749"/>
                  <a:pt x="596" y="749"/>
                  <a:pt x="596" y="749"/>
                </a:cubicBezTo>
                <a:cubicBezTo>
                  <a:pt x="597" y="749"/>
                  <a:pt x="597" y="749"/>
                  <a:pt x="597" y="749"/>
                </a:cubicBezTo>
                <a:cubicBezTo>
                  <a:pt x="597" y="749"/>
                  <a:pt x="598" y="748"/>
                  <a:pt x="599" y="748"/>
                </a:cubicBezTo>
                <a:cubicBezTo>
                  <a:pt x="599" y="747"/>
                  <a:pt x="600" y="747"/>
                  <a:pt x="601" y="746"/>
                </a:cubicBezTo>
                <a:cubicBezTo>
                  <a:pt x="601" y="744"/>
                  <a:pt x="602" y="745"/>
                  <a:pt x="603" y="745"/>
                </a:cubicBezTo>
                <a:cubicBezTo>
                  <a:pt x="604" y="744"/>
                  <a:pt x="605" y="744"/>
                  <a:pt x="606" y="743"/>
                </a:cubicBezTo>
                <a:cubicBezTo>
                  <a:pt x="607" y="742"/>
                  <a:pt x="607" y="742"/>
                  <a:pt x="609" y="742"/>
                </a:cubicBezTo>
                <a:cubicBezTo>
                  <a:pt x="609" y="743"/>
                  <a:pt x="610" y="743"/>
                  <a:pt x="611" y="743"/>
                </a:cubicBezTo>
                <a:cubicBezTo>
                  <a:pt x="611" y="743"/>
                  <a:pt x="611" y="742"/>
                  <a:pt x="611" y="742"/>
                </a:cubicBezTo>
                <a:cubicBezTo>
                  <a:pt x="610" y="742"/>
                  <a:pt x="610" y="741"/>
                  <a:pt x="611" y="741"/>
                </a:cubicBezTo>
                <a:cubicBezTo>
                  <a:pt x="611" y="740"/>
                  <a:pt x="611" y="740"/>
                  <a:pt x="611" y="740"/>
                </a:cubicBezTo>
                <a:cubicBezTo>
                  <a:pt x="613" y="739"/>
                  <a:pt x="614" y="739"/>
                  <a:pt x="617" y="741"/>
                </a:cubicBezTo>
                <a:cubicBezTo>
                  <a:pt x="617" y="741"/>
                  <a:pt x="617" y="742"/>
                  <a:pt x="617" y="743"/>
                </a:cubicBezTo>
                <a:cubicBezTo>
                  <a:pt x="616" y="743"/>
                  <a:pt x="616" y="743"/>
                  <a:pt x="617" y="744"/>
                </a:cubicBezTo>
                <a:cubicBezTo>
                  <a:pt x="617" y="744"/>
                  <a:pt x="617" y="744"/>
                  <a:pt x="618" y="743"/>
                </a:cubicBezTo>
                <a:cubicBezTo>
                  <a:pt x="618" y="743"/>
                  <a:pt x="618" y="743"/>
                  <a:pt x="619" y="743"/>
                </a:cubicBezTo>
                <a:cubicBezTo>
                  <a:pt x="619" y="743"/>
                  <a:pt x="619" y="744"/>
                  <a:pt x="620" y="744"/>
                </a:cubicBezTo>
                <a:cubicBezTo>
                  <a:pt x="620" y="744"/>
                  <a:pt x="620" y="745"/>
                  <a:pt x="621" y="745"/>
                </a:cubicBezTo>
                <a:cubicBezTo>
                  <a:pt x="621" y="745"/>
                  <a:pt x="623" y="747"/>
                  <a:pt x="623" y="747"/>
                </a:cubicBezTo>
                <a:cubicBezTo>
                  <a:pt x="623" y="746"/>
                  <a:pt x="624" y="746"/>
                  <a:pt x="624" y="746"/>
                </a:cubicBezTo>
                <a:cubicBezTo>
                  <a:pt x="624" y="745"/>
                  <a:pt x="623" y="745"/>
                  <a:pt x="623" y="745"/>
                </a:cubicBezTo>
                <a:cubicBezTo>
                  <a:pt x="622" y="745"/>
                  <a:pt x="622" y="745"/>
                  <a:pt x="621" y="745"/>
                </a:cubicBezTo>
                <a:cubicBezTo>
                  <a:pt x="621" y="744"/>
                  <a:pt x="621" y="744"/>
                  <a:pt x="620" y="744"/>
                </a:cubicBezTo>
                <a:cubicBezTo>
                  <a:pt x="620" y="743"/>
                  <a:pt x="620" y="743"/>
                  <a:pt x="619" y="743"/>
                </a:cubicBezTo>
                <a:cubicBezTo>
                  <a:pt x="619" y="742"/>
                  <a:pt x="620" y="742"/>
                  <a:pt x="620" y="741"/>
                </a:cubicBezTo>
                <a:cubicBezTo>
                  <a:pt x="619" y="740"/>
                  <a:pt x="618" y="740"/>
                  <a:pt x="618" y="738"/>
                </a:cubicBezTo>
                <a:cubicBezTo>
                  <a:pt x="618" y="737"/>
                  <a:pt x="618" y="738"/>
                  <a:pt x="618" y="738"/>
                </a:cubicBezTo>
                <a:cubicBezTo>
                  <a:pt x="618" y="738"/>
                  <a:pt x="618" y="738"/>
                  <a:pt x="618" y="738"/>
                </a:cubicBezTo>
                <a:cubicBezTo>
                  <a:pt x="618" y="738"/>
                  <a:pt x="618" y="738"/>
                  <a:pt x="618" y="738"/>
                </a:cubicBezTo>
                <a:cubicBezTo>
                  <a:pt x="619" y="738"/>
                  <a:pt x="619" y="738"/>
                  <a:pt x="619" y="738"/>
                </a:cubicBezTo>
                <a:cubicBezTo>
                  <a:pt x="619" y="737"/>
                  <a:pt x="619" y="737"/>
                  <a:pt x="618" y="738"/>
                </a:cubicBezTo>
                <a:cubicBezTo>
                  <a:pt x="617" y="738"/>
                  <a:pt x="616" y="738"/>
                  <a:pt x="614" y="738"/>
                </a:cubicBezTo>
                <a:cubicBezTo>
                  <a:pt x="614" y="738"/>
                  <a:pt x="615" y="737"/>
                  <a:pt x="615" y="737"/>
                </a:cubicBezTo>
                <a:cubicBezTo>
                  <a:pt x="615" y="736"/>
                  <a:pt x="617" y="736"/>
                  <a:pt x="618" y="736"/>
                </a:cubicBezTo>
                <a:cubicBezTo>
                  <a:pt x="619" y="736"/>
                  <a:pt x="619" y="734"/>
                  <a:pt x="620" y="734"/>
                </a:cubicBezTo>
                <a:cubicBezTo>
                  <a:pt x="621" y="734"/>
                  <a:pt x="622" y="734"/>
                  <a:pt x="623" y="733"/>
                </a:cubicBezTo>
                <a:cubicBezTo>
                  <a:pt x="623" y="733"/>
                  <a:pt x="623" y="734"/>
                  <a:pt x="624" y="734"/>
                </a:cubicBezTo>
                <a:cubicBezTo>
                  <a:pt x="624" y="734"/>
                  <a:pt x="623" y="735"/>
                  <a:pt x="623" y="735"/>
                </a:cubicBezTo>
                <a:cubicBezTo>
                  <a:pt x="621" y="735"/>
                  <a:pt x="622" y="736"/>
                  <a:pt x="622" y="737"/>
                </a:cubicBezTo>
                <a:cubicBezTo>
                  <a:pt x="622" y="737"/>
                  <a:pt x="622" y="737"/>
                  <a:pt x="622" y="737"/>
                </a:cubicBezTo>
                <a:cubicBezTo>
                  <a:pt x="622" y="737"/>
                  <a:pt x="621" y="737"/>
                  <a:pt x="621" y="737"/>
                </a:cubicBezTo>
                <a:cubicBezTo>
                  <a:pt x="621" y="737"/>
                  <a:pt x="621" y="738"/>
                  <a:pt x="621" y="738"/>
                </a:cubicBezTo>
                <a:cubicBezTo>
                  <a:pt x="621" y="738"/>
                  <a:pt x="622" y="738"/>
                  <a:pt x="622" y="737"/>
                </a:cubicBezTo>
                <a:cubicBezTo>
                  <a:pt x="623" y="737"/>
                  <a:pt x="624" y="738"/>
                  <a:pt x="624" y="737"/>
                </a:cubicBezTo>
                <a:cubicBezTo>
                  <a:pt x="625" y="736"/>
                  <a:pt x="626" y="736"/>
                  <a:pt x="626" y="736"/>
                </a:cubicBezTo>
                <a:cubicBezTo>
                  <a:pt x="628" y="735"/>
                  <a:pt x="629" y="735"/>
                  <a:pt x="630" y="736"/>
                </a:cubicBezTo>
                <a:cubicBezTo>
                  <a:pt x="630" y="736"/>
                  <a:pt x="630" y="735"/>
                  <a:pt x="631" y="735"/>
                </a:cubicBezTo>
                <a:cubicBezTo>
                  <a:pt x="631" y="734"/>
                  <a:pt x="631" y="734"/>
                  <a:pt x="631" y="733"/>
                </a:cubicBezTo>
                <a:cubicBezTo>
                  <a:pt x="631" y="733"/>
                  <a:pt x="632" y="732"/>
                  <a:pt x="632" y="732"/>
                </a:cubicBezTo>
                <a:cubicBezTo>
                  <a:pt x="633" y="732"/>
                  <a:pt x="633" y="733"/>
                  <a:pt x="633" y="734"/>
                </a:cubicBezTo>
                <a:cubicBezTo>
                  <a:pt x="633" y="733"/>
                  <a:pt x="633" y="733"/>
                  <a:pt x="633" y="733"/>
                </a:cubicBezTo>
                <a:cubicBezTo>
                  <a:pt x="633" y="733"/>
                  <a:pt x="633" y="733"/>
                  <a:pt x="633" y="733"/>
                </a:cubicBezTo>
                <a:cubicBezTo>
                  <a:pt x="632" y="734"/>
                  <a:pt x="632" y="734"/>
                  <a:pt x="633" y="734"/>
                </a:cubicBezTo>
                <a:cubicBezTo>
                  <a:pt x="633" y="734"/>
                  <a:pt x="633" y="734"/>
                  <a:pt x="633" y="734"/>
                </a:cubicBezTo>
                <a:cubicBezTo>
                  <a:pt x="634" y="733"/>
                  <a:pt x="636" y="733"/>
                  <a:pt x="636" y="734"/>
                </a:cubicBezTo>
                <a:cubicBezTo>
                  <a:pt x="637" y="734"/>
                  <a:pt x="637" y="734"/>
                  <a:pt x="637" y="734"/>
                </a:cubicBezTo>
                <a:cubicBezTo>
                  <a:pt x="637" y="733"/>
                  <a:pt x="637" y="733"/>
                  <a:pt x="637" y="733"/>
                </a:cubicBezTo>
                <a:cubicBezTo>
                  <a:pt x="638" y="732"/>
                  <a:pt x="639" y="733"/>
                  <a:pt x="640" y="732"/>
                </a:cubicBezTo>
                <a:cubicBezTo>
                  <a:pt x="641" y="732"/>
                  <a:pt x="641" y="732"/>
                  <a:pt x="641" y="731"/>
                </a:cubicBezTo>
                <a:cubicBezTo>
                  <a:pt x="641" y="732"/>
                  <a:pt x="642" y="731"/>
                  <a:pt x="642" y="731"/>
                </a:cubicBezTo>
                <a:cubicBezTo>
                  <a:pt x="642" y="730"/>
                  <a:pt x="641" y="730"/>
                  <a:pt x="641" y="729"/>
                </a:cubicBezTo>
                <a:cubicBezTo>
                  <a:pt x="642" y="729"/>
                  <a:pt x="643" y="728"/>
                  <a:pt x="644" y="727"/>
                </a:cubicBezTo>
                <a:cubicBezTo>
                  <a:pt x="643" y="726"/>
                  <a:pt x="641" y="726"/>
                  <a:pt x="640" y="726"/>
                </a:cubicBezTo>
                <a:cubicBezTo>
                  <a:pt x="640" y="722"/>
                  <a:pt x="640" y="722"/>
                  <a:pt x="640" y="722"/>
                </a:cubicBezTo>
                <a:cubicBezTo>
                  <a:pt x="640" y="722"/>
                  <a:pt x="641" y="722"/>
                  <a:pt x="642" y="722"/>
                </a:cubicBezTo>
                <a:cubicBezTo>
                  <a:pt x="642" y="721"/>
                  <a:pt x="641" y="720"/>
                  <a:pt x="643" y="720"/>
                </a:cubicBezTo>
                <a:cubicBezTo>
                  <a:pt x="643" y="720"/>
                  <a:pt x="644" y="719"/>
                  <a:pt x="645" y="719"/>
                </a:cubicBezTo>
                <a:cubicBezTo>
                  <a:pt x="646" y="719"/>
                  <a:pt x="645" y="718"/>
                  <a:pt x="646" y="718"/>
                </a:cubicBezTo>
                <a:cubicBezTo>
                  <a:pt x="646" y="718"/>
                  <a:pt x="646" y="718"/>
                  <a:pt x="646" y="717"/>
                </a:cubicBezTo>
                <a:cubicBezTo>
                  <a:pt x="647" y="719"/>
                  <a:pt x="648" y="717"/>
                  <a:pt x="648" y="717"/>
                </a:cubicBezTo>
                <a:cubicBezTo>
                  <a:pt x="647" y="715"/>
                  <a:pt x="647" y="715"/>
                  <a:pt x="648" y="714"/>
                </a:cubicBezTo>
                <a:cubicBezTo>
                  <a:pt x="649" y="714"/>
                  <a:pt x="649" y="712"/>
                  <a:pt x="650" y="711"/>
                </a:cubicBezTo>
                <a:cubicBezTo>
                  <a:pt x="651" y="710"/>
                  <a:pt x="653" y="710"/>
                  <a:pt x="654" y="709"/>
                </a:cubicBezTo>
                <a:cubicBezTo>
                  <a:pt x="654" y="709"/>
                  <a:pt x="655" y="709"/>
                  <a:pt x="655" y="708"/>
                </a:cubicBezTo>
                <a:cubicBezTo>
                  <a:pt x="655" y="707"/>
                  <a:pt x="655" y="707"/>
                  <a:pt x="655" y="707"/>
                </a:cubicBezTo>
                <a:cubicBezTo>
                  <a:pt x="658" y="704"/>
                  <a:pt x="658" y="704"/>
                  <a:pt x="659" y="702"/>
                </a:cubicBezTo>
                <a:cubicBezTo>
                  <a:pt x="659" y="702"/>
                  <a:pt x="661" y="699"/>
                  <a:pt x="661" y="698"/>
                </a:cubicBezTo>
                <a:cubicBezTo>
                  <a:pt x="664" y="698"/>
                  <a:pt x="664" y="698"/>
                  <a:pt x="665" y="699"/>
                </a:cubicBezTo>
                <a:cubicBezTo>
                  <a:pt x="667" y="699"/>
                  <a:pt x="667" y="698"/>
                  <a:pt x="668" y="697"/>
                </a:cubicBezTo>
                <a:cubicBezTo>
                  <a:pt x="668" y="697"/>
                  <a:pt x="669" y="696"/>
                  <a:pt x="669" y="695"/>
                </a:cubicBezTo>
                <a:cubicBezTo>
                  <a:pt x="669" y="695"/>
                  <a:pt x="669" y="695"/>
                  <a:pt x="670" y="695"/>
                </a:cubicBezTo>
                <a:cubicBezTo>
                  <a:pt x="671" y="695"/>
                  <a:pt x="671" y="694"/>
                  <a:pt x="672" y="693"/>
                </a:cubicBezTo>
                <a:cubicBezTo>
                  <a:pt x="672" y="692"/>
                  <a:pt x="673" y="691"/>
                  <a:pt x="674" y="690"/>
                </a:cubicBezTo>
                <a:cubicBezTo>
                  <a:pt x="674" y="690"/>
                  <a:pt x="675" y="690"/>
                  <a:pt x="675" y="690"/>
                </a:cubicBezTo>
                <a:cubicBezTo>
                  <a:pt x="676" y="690"/>
                  <a:pt x="676" y="688"/>
                  <a:pt x="676" y="688"/>
                </a:cubicBezTo>
                <a:cubicBezTo>
                  <a:pt x="677" y="688"/>
                  <a:pt x="677" y="688"/>
                  <a:pt x="679" y="688"/>
                </a:cubicBezTo>
                <a:cubicBezTo>
                  <a:pt x="679" y="687"/>
                  <a:pt x="680" y="686"/>
                  <a:pt x="681" y="685"/>
                </a:cubicBezTo>
                <a:cubicBezTo>
                  <a:pt x="682" y="685"/>
                  <a:pt x="682" y="684"/>
                  <a:pt x="683" y="683"/>
                </a:cubicBezTo>
                <a:cubicBezTo>
                  <a:pt x="684" y="682"/>
                  <a:pt x="685" y="680"/>
                  <a:pt x="687" y="680"/>
                </a:cubicBezTo>
                <a:cubicBezTo>
                  <a:pt x="687" y="680"/>
                  <a:pt x="687" y="679"/>
                  <a:pt x="688" y="678"/>
                </a:cubicBezTo>
                <a:cubicBezTo>
                  <a:pt x="689" y="677"/>
                  <a:pt x="691" y="675"/>
                  <a:pt x="693" y="674"/>
                </a:cubicBezTo>
                <a:cubicBezTo>
                  <a:pt x="693" y="674"/>
                  <a:pt x="694" y="673"/>
                  <a:pt x="694" y="673"/>
                </a:cubicBezTo>
                <a:cubicBezTo>
                  <a:pt x="694" y="671"/>
                  <a:pt x="694" y="670"/>
                  <a:pt x="696" y="670"/>
                </a:cubicBezTo>
                <a:cubicBezTo>
                  <a:pt x="697" y="669"/>
                  <a:pt x="698" y="669"/>
                  <a:pt x="698" y="668"/>
                </a:cubicBezTo>
                <a:cubicBezTo>
                  <a:pt x="698" y="667"/>
                  <a:pt x="699" y="667"/>
                  <a:pt x="700" y="667"/>
                </a:cubicBezTo>
                <a:cubicBezTo>
                  <a:pt x="700" y="667"/>
                  <a:pt x="700" y="667"/>
                  <a:pt x="700" y="667"/>
                </a:cubicBezTo>
                <a:cubicBezTo>
                  <a:pt x="700" y="667"/>
                  <a:pt x="700" y="667"/>
                  <a:pt x="700" y="667"/>
                </a:cubicBezTo>
                <a:cubicBezTo>
                  <a:pt x="700" y="667"/>
                  <a:pt x="700" y="667"/>
                  <a:pt x="700" y="667"/>
                </a:cubicBezTo>
                <a:cubicBezTo>
                  <a:pt x="700" y="668"/>
                  <a:pt x="700" y="668"/>
                  <a:pt x="700" y="668"/>
                </a:cubicBezTo>
                <a:cubicBezTo>
                  <a:pt x="700" y="668"/>
                  <a:pt x="700" y="668"/>
                  <a:pt x="700" y="667"/>
                </a:cubicBezTo>
                <a:cubicBezTo>
                  <a:pt x="700" y="666"/>
                  <a:pt x="701" y="666"/>
                  <a:pt x="701" y="665"/>
                </a:cubicBezTo>
                <a:cubicBezTo>
                  <a:pt x="701" y="665"/>
                  <a:pt x="701" y="664"/>
                  <a:pt x="701" y="664"/>
                </a:cubicBezTo>
                <a:cubicBezTo>
                  <a:pt x="701" y="663"/>
                  <a:pt x="701" y="662"/>
                  <a:pt x="703" y="662"/>
                </a:cubicBezTo>
                <a:cubicBezTo>
                  <a:pt x="703" y="661"/>
                  <a:pt x="704" y="661"/>
                  <a:pt x="704" y="660"/>
                </a:cubicBezTo>
                <a:cubicBezTo>
                  <a:pt x="705" y="659"/>
                  <a:pt x="705" y="659"/>
                  <a:pt x="706" y="658"/>
                </a:cubicBezTo>
                <a:cubicBezTo>
                  <a:pt x="707" y="658"/>
                  <a:pt x="707" y="657"/>
                  <a:pt x="707" y="656"/>
                </a:cubicBezTo>
                <a:cubicBezTo>
                  <a:pt x="708" y="655"/>
                  <a:pt x="709" y="654"/>
                  <a:pt x="710" y="654"/>
                </a:cubicBezTo>
                <a:cubicBezTo>
                  <a:pt x="710" y="653"/>
                  <a:pt x="710" y="652"/>
                  <a:pt x="711" y="651"/>
                </a:cubicBezTo>
                <a:cubicBezTo>
                  <a:pt x="712" y="651"/>
                  <a:pt x="712" y="649"/>
                  <a:pt x="713" y="648"/>
                </a:cubicBezTo>
                <a:cubicBezTo>
                  <a:pt x="713" y="647"/>
                  <a:pt x="713" y="647"/>
                  <a:pt x="714" y="647"/>
                </a:cubicBezTo>
                <a:cubicBezTo>
                  <a:pt x="715" y="647"/>
                  <a:pt x="715" y="646"/>
                  <a:pt x="715" y="645"/>
                </a:cubicBezTo>
                <a:cubicBezTo>
                  <a:pt x="716" y="645"/>
                  <a:pt x="716" y="644"/>
                  <a:pt x="717" y="643"/>
                </a:cubicBezTo>
                <a:cubicBezTo>
                  <a:pt x="717" y="642"/>
                  <a:pt x="718" y="641"/>
                  <a:pt x="719" y="641"/>
                </a:cubicBezTo>
                <a:cubicBezTo>
                  <a:pt x="719" y="641"/>
                  <a:pt x="719" y="641"/>
                  <a:pt x="720" y="640"/>
                </a:cubicBezTo>
                <a:cubicBezTo>
                  <a:pt x="720" y="640"/>
                  <a:pt x="720" y="639"/>
                  <a:pt x="720" y="638"/>
                </a:cubicBezTo>
                <a:cubicBezTo>
                  <a:pt x="721" y="637"/>
                  <a:pt x="721" y="638"/>
                  <a:pt x="722" y="638"/>
                </a:cubicBezTo>
                <a:cubicBezTo>
                  <a:pt x="723" y="637"/>
                  <a:pt x="723" y="636"/>
                  <a:pt x="723" y="635"/>
                </a:cubicBezTo>
                <a:cubicBezTo>
                  <a:pt x="724" y="634"/>
                  <a:pt x="725" y="634"/>
                  <a:pt x="725" y="633"/>
                </a:cubicBezTo>
                <a:cubicBezTo>
                  <a:pt x="726" y="631"/>
                  <a:pt x="727" y="631"/>
                  <a:pt x="728" y="630"/>
                </a:cubicBezTo>
                <a:cubicBezTo>
                  <a:pt x="728" y="630"/>
                  <a:pt x="729" y="630"/>
                  <a:pt x="729" y="629"/>
                </a:cubicBezTo>
                <a:cubicBezTo>
                  <a:pt x="729" y="627"/>
                  <a:pt x="730" y="626"/>
                  <a:pt x="732" y="626"/>
                </a:cubicBezTo>
                <a:cubicBezTo>
                  <a:pt x="732" y="624"/>
                  <a:pt x="732" y="624"/>
                  <a:pt x="732" y="624"/>
                </a:cubicBezTo>
                <a:cubicBezTo>
                  <a:pt x="733" y="622"/>
                  <a:pt x="735" y="622"/>
                  <a:pt x="735" y="620"/>
                </a:cubicBezTo>
                <a:cubicBezTo>
                  <a:pt x="736" y="619"/>
                  <a:pt x="736" y="618"/>
                  <a:pt x="738" y="618"/>
                </a:cubicBezTo>
                <a:cubicBezTo>
                  <a:pt x="739" y="617"/>
                  <a:pt x="739" y="617"/>
                  <a:pt x="738" y="616"/>
                </a:cubicBezTo>
                <a:cubicBezTo>
                  <a:pt x="738" y="615"/>
                  <a:pt x="738" y="615"/>
                  <a:pt x="738" y="615"/>
                </a:cubicBezTo>
                <a:cubicBezTo>
                  <a:pt x="739" y="614"/>
                  <a:pt x="740" y="615"/>
                  <a:pt x="740" y="613"/>
                </a:cubicBezTo>
                <a:cubicBezTo>
                  <a:pt x="741" y="612"/>
                  <a:pt x="741" y="611"/>
                  <a:pt x="742" y="611"/>
                </a:cubicBezTo>
                <a:cubicBezTo>
                  <a:pt x="743" y="610"/>
                  <a:pt x="743" y="609"/>
                  <a:pt x="744" y="608"/>
                </a:cubicBezTo>
                <a:cubicBezTo>
                  <a:pt x="745" y="607"/>
                  <a:pt x="744" y="607"/>
                  <a:pt x="743" y="607"/>
                </a:cubicBezTo>
                <a:cubicBezTo>
                  <a:pt x="744" y="606"/>
                  <a:pt x="745" y="605"/>
                  <a:pt x="746" y="604"/>
                </a:cubicBezTo>
                <a:cubicBezTo>
                  <a:pt x="746" y="603"/>
                  <a:pt x="747" y="602"/>
                  <a:pt x="748" y="601"/>
                </a:cubicBezTo>
                <a:cubicBezTo>
                  <a:pt x="748" y="601"/>
                  <a:pt x="748" y="600"/>
                  <a:pt x="748" y="600"/>
                </a:cubicBezTo>
                <a:cubicBezTo>
                  <a:pt x="748" y="599"/>
                  <a:pt x="749" y="598"/>
                  <a:pt x="749" y="596"/>
                </a:cubicBezTo>
                <a:cubicBezTo>
                  <a:pt x="750" y="595"/>
                  <a:pt x="750" y="594"/>
                  <a:pt x="751" y="593"/>
                </a:cubicBezTo>
                <a:cubicBezTo>
                  <a:pt x="752" y="593"/>
                  <a:pt x="752" y="592"/>
                  <a:pt x="752" y="591"/>
                </a:cubicBezTo>
                <a:cubicBezTo>
                  <a:pt x="752" y="591"/>
                  <a:pt x="753" y="590"/>
                  <a:pt x="753" y="590"/>
                </a:cubicBezTo>
                <a:cubicBezTo>
                  <a:pt x="752" y="588"/>
                  <a:pt x="753" y="587"/>
                  <a:pt x="754" y="586"/>
                </a:cubicBezTo>
                <a:cubicBezTo>
                  <a:pt x="755" y="584"/>
                  <a:pt x="756" y="582"/>
                  <a:pt x="757" y="581"/>
                </a:cubicBezTo>
                <a:cubicBezTo>
                  <a:pt x="756" y="579"/>
                  <a:pt x="758" y="579"/>
                  <a:pt x="759" y="578"/>
                </a:cubicBezTo>
                <a:cubicBezTo>
                  <a:pt x="759" y="578"/>
                  <a:pt x="760" y="578"/>
                  <a:pt x="760" y="577"/>
                </a:cubicBezTo>
                <a:cubicBezTo>
                  <a:pt x="759" y="576"/>
                  <a:pt x="759" y="575"/>
                  <a:pt x="760" y="574"/>
                </a:cubicBezTo>
                <a:cubicBezTo>
                  <a:pt x="761" y="573"/>
                  <a:pt x="761" y="572"/>
                  <a:pt x="762" y="571"/>
                </a:cubicBezTo>
                <a:cubicBezTo>
                  <a:pt x="763" y="570"/>
                  <a:pt x="763" y="570"/>
                  <a:pt x="763" y="569"/>
                </a:cubicBezTo>
                <a:cubicBezTo>
                  <a:pt x="764" y="568"/>
                  <a:pt x="764" y="568"/>
                  <a:pt x="764" y="567"/>
                </a:cubicBezTo>
                <a:cubicBezTo>
                  <a:pt x="765" y="566"/>
                  <a:pt x="765" y="564"/>
                  <a:pt x="766" y="563"/>
                </a:cubicBezTo>
                <a:cubicBezTo>
                  <a:pt x="766" y="563"/>
                  <a:pt x="767" y="563"/>
                  <a:pt x="767" y="562"/>
                </a:cubicBezTo>
                <a:cubicBezTo>
                  <a:pt x="767" y="559"/>
                  <a:pt x="769" y="558"/>
                  <a:pt x="771" y="556"/>
                </a:cubicBezTo>
                <a:cubicBezTo>
                  <a:pt x="771" y="556"/>
                  <a:pt x="771" y="554"/>
                  <a:pt x="771" y="554"/>
                </a:cubicBezTo>
                <a:cubicBezTo>
                  <a:pt x="772" y="553"/>
                  <a:pt x="773" y="552"/>
                  <a:pt x="773" y="550"/>
                </a:cubicBezTo>
                <a:cubicBezTo>
                  <a:pt x="773" y="549"/>
                  <a:pt x="774" y="548"/>
                  <a:pt x="774" y="547"/>
                </a:cubicBezTo>
                <a:cubicBezTo>
                  <a:pt x="775" y="546"/>
                  <a:pt x="774" y="546"/>
                  <a:pt x="774" y="545"/>
                </a:cubicBezTo>
                <a:cubicBezTo>
                  <a:pt x="775" y="543"/>
                  <a:pt x="775" y="543"/>
                  <a:pt x="775" y="543"/>
                </a:cubicBezTo>
                <a:cubicBezTo>
                  <a:pt x="776" y="542"/>
                  <a:pt x="775" y="541"/>
                  <a:pt x="776" y="540"/>
                </a:cubicBezTo>
                <a:cubicBezTo>
                  <a:pt x="777" y="539"/>
                  <a:pt x="776" y="537"/>
                  <a:pt x="777" y="536"/>
                </a:cubicBezTo>
                <a:cubicBezTo>
                  <a:pt x="777" y="536"/>
                  <a:pt x="777" y="535"/>
                  <a:pt x="777" y="535"/>
                </a:cubicBezTo>
                <a:cubicBezTo>
                  <a:pt x="777" y="534"/>
                  <a:pt x="777" y="533"/>
                  <a:pt x="776" y="533"/>
                </a:cubicBezTo>
                <a:cubicBezTo>
                  <a:pt x="777" y="532"/>
                  <a:pt x="778" y="531"/>
                  <a:pt x="778" y="531"/>
                </a:cubicBezTo>
                <a:cubicBezTo>
                  <a:pt x="778" y="529"/>
                  <a:pt x="778" y="529"/>
                  <a:pt x="778" y="529"/>
                </a:cubicBezTo>
                <a:cubicBezTo>
                  <a:pt x="779" y="529"/>
                  <a:pt x="779" y="529"/>
                  <a:pt x="780" y="528"/>
                </a:cubicBezTo>
                <a:cubicBezTo>
                  <a:pt x="780" y="528"/>
                  <a:pt x="780" y="528"/>
                  <a:pt x="780" y="527"/>
                </a:cubicBezTo>
                <a:cubicBezTo>
                  <a:pt x="780" y="527"/>
                  <a:pt x="779" y="526"/>
                  <a:pt x="780" y="526"/>
                </a:cubicBezTo>
                <a:cubicBezTo>
                  <a:pt x="780" y="525"/>
                  <a:pt x="780" y="525"/>
                  <a:pt x="780" y="524"/>
                </a:cubicBezTo>
                <a:cubicBezTo>
                  <a:pt x="781" y="523"/>
                  <a:pt x="781" y="522"/>
                  <a:pt x="782" y="521"/>
                </a:cubicBezTo>
                <a:cubicBezTo>
                  <a:pt x="782" y="519"/>
                  <a:pt x="783" y="518"/>
                  <a:pt x="783" y="517"/>
                </a:cubicBezTo>
                <a:cubicBezTo>
                  <a:pt x="783" y="516"/>
                  <a:pt x="784" y="515"/>
                  <a:pt x="784" y="514"/>
                </a:cubicBezTo>
                <a:cubicBezTo>
                  <a:pt x="784" y="513"/>
                  <a:pt x="785" y="512"/>
                  <a:pt x="785" y="511"/>
                </a:cubicBezTo>
                <a:cubicBezTo>
                  <a:pt x="785" y="510"/>
                  <a:pt x="785" y="510"/>
                  <a:pt x="786" y="509"/>
                </a:cubicBezTo>
                <a:cubicBezTo>
                  <a:pt x="786" y="509"/>
                  <a:pt x="786" y="508"/>
                  <a:pt x="786" y="507"/>
                </a:cubicBezTo>
                <a:cubicBezTo>
                  <a:pt x="786" y="507"/>
                  <a:pt x="787" y="506"/>
                  <a:pt x="787" y="506"/>
                </a:cubicBezTo>
                <a:cubicBezTo>
                  <a:pt x="787" y="506"/>
                  <a:pt x="786" y="506"/>
                  <a:pt x="786" y="505"/>
                </a:cubicBezTo>
                <a:cubicBezTo>
                  <a:pt x="786" y="504"/>
                  <a:pt x="786" y="502"/>
                  <a:pt x="786" y="500"/>
                </a:cubicBezTo>
                <a:cubicBezTo>
                  <a:pt x="786" y="499"/>
                  <a:pt x="786" y="499"/>
                  <a:pt x="786" y="498"/>
                </a:cubicBezTo>
                <a:cubicBezTo>
                  <a:pt x="786" y="496"/>
                  <a:pt x="787" y="496"/>
                  <a:pt x="787" y="495"/>
                </a:cubicBezTo>
                <a:cubicBezTo>
                  <a:pt x="787" y="494"/>
                  <a:pt x="787" y="494"/>
                  <a:pt x="788" y="493"/>
                </a:cubicBezTo>
                <a:cubicBezTo>
                  <a:pt x="787" y="492"/>
                  <a:pt x="787" y="492"/>
                  <a:pt x="787" y="491"/>
                </a:cubicBezTo>
                <a:cubicBezTo>
                  <a:pt x="786" y="490"/>
                  <a:pt x="788" y="488"/>
                  <a:pt x="788" y="487"/>
                </a:cubicBezTo>
                <a:cubicBezTo>
                  <a:pt x="788" y="486"/>
                  <a:pt x="790" y="487"/>
                  <a:pt x="790" y="486"/>
                </a:cubicBezTo>
                <a:cubicBezTo>
                  <a:pt x="790" y="485"/>
                  <a:pt x="791" y="485"/>
                  <a:pt x="791" y="484"/>
                </a:cubicBezTo>
                <a:cubicBezTo>
                  <a:pt x="791" y="483"/>
                  <a:pt x="792" y="482"/>
                  <a:pt x="792" y="480"/>
                </a:cubicBezTo>
                <a:cubicBezTo>
                  <a:pt x="791" y="479"/>
                  <a:pt x="791" y="478"/>
                  <a:pt x="792" y="477"/>
                </a:cubicBezTo>
                <a:cubicBezTo>
                  <a:pt x="793" y="477"/>
                  <a:pt x="793" y="476"/>
                  <a:pt x="793" y="475"/>
                </a:cubicBezTo>
                <a:cubicBezTo>
                  <a:pt x="793" y="474"/>
                  <a:pt x="792" y="472"/>
                  <a:pt x="793" y="471"/>
                </a:cubicBezTo>
                <a:cubicBezTo>
                  <a:pt x="793" y="470"/>
                  <a:pt x="794" y="468"/>
                  <a:pt x="795" y="467"/>
                </a:cubicBezTo>
                <a:cubicBezTo>
                  <a:pt x="795" y="466"/>
                  <a:pt x="796" y="465"/>
                  <a:pt x="795" y="465"/>
                </a:cubicBezTo>
                <a:cubicBezTo>
                  <a:pt x="794" y="464"/>
                  <a:pt x="794" y="464"/>
                  <a:pt x="795" y="464"/>
                </a:cubicBezTo>
                <a:cubicBezTo>
                  <a:pt x="795" y="464"/>
                  <a:pt x="795" y="463"/>
                  <a:pt x="795" y="463"/>
                </a:cubicBezTo>
                <a:cubicBezTo>
                  <a:pt x="796" y="461"/>
                  <a:pt x="795" y="459"/>
                  <a:pt x="796" y="458"/>
                </a:cubicBezTo>
                <a:cubicBezTo>
                  <a:pt x="797" y="457"/>
                  <a:pt x="796" y="457"/>
                  <a:pt x="796" y="456"/>
                </a:cubicBezTo>
                <a:cubicBezTo>
                  <a:pt x="796" y="454"/>
                  <a:pt x="796" y="452"/>
                  <a:pt x="797" y="451"/>
                </a:cubicBezTo>
                <a:cubicBezTo>
                  <a:pt x="797" y="448"/>
                  <a:pt x="797" y="448"/>
                  <a:pt x="797" y="448"/>
                </a:cubicBezTo>
                <a:cubicBezTo>
                  <a:pt x="797" y="445"/>
                  <a:pt x="797" y="445"/>
                  <a:pt x="797" y="445"/>
                </a:cubicBezTo>
                <a:cubicBezTo>
                  <a:pt x="798" y="445"/>
                  <a:pt x="798" y="445"/>
                  <a:pt x="799" y="445"/>
                </a:cubicBezTo>
                <a:cubicBezTo>
                  <a:pt x="799" y="445"/>
                  <a:pt x="799" y="444"/>
                  <a:pt x="799" y="444"/>
                </a:cubicBezTo>
                <a:cubicBezTo>
                  <a:pt x="799" y="443"/>
                  <a:pt x="799" y="441"/>
                  <a:pt x="800" y="441"/>
                </a:cubicBezTo>
                <a:cubicBezTo>
                  <a:pt x="800" y="441"/>
                  <a:pt x="800" y="440"/>
                  <a:pt x="800" y="440"/>
                </a:cubicBezTo>
                <a:cubicBezTo>
                  <a:pt x="799" y="439"/>
                  <a:pt x="800" y="438"/>
                  <a:pt x="800" y="438"/>
                </a:cubicBezTo>
                <a:cubicBezTo>
                  <a:pt x="800" y="437"/>
                  <a:pt x="800" y="436"/>
                  <a:pt x="800" y="436"/>
                </a:cubicBezTo>
                <a:cubicBezTo>
                  <a:pt x="800" y="433"/>
                  <a:pt x="800" y="430"/>
                  <a:pt x="800" y="428"/>
                </a:cubicBezTo>
                <a:cubicBezTo>
                  <a:pt x="800" y="427"/>
                  <a:pt x="800" y="426"/>
                  <a:pt x="801" y="426"/>
                </a:cubicBezTo>
                <a:cubicBezTo>
                  <a:pt x="801" y="425"/>
                  <a:pt x="800" y="425"/>
                  <a:pt x="800" y="424"/>
                </a:cubicBezTo>
                <a:cubicBezTo>
                  <a:pt x="800" y="422"/>
                  <a:pt x="800" y="420"/>
                  <a:pt x="800" y="419"/>
                </a:cubicBezTo>
                <a:cubicBezTo>
                  <a:pt x="800" y="418"/>
                  <a:pt x="801" y="418"/>
                  <a:pt x="801" y="417"/>
                </a:cubicBezTo>
                <a:cubicBezTo>
                  <a:pt x="801" y="417"/>
                  <a:pt x="800" y="416"/>
                  <a:pt x="800" y="416"/>
                </a:cubicBezTo>
                <a:cubicBezTo>
                  <a:pt x="802" y="414"/>
                  <a:pt x="801" y="412"/>
                  <a:pt x="801" y="411"/>
                </a:cubicBezTo>
                <a:cubicBezTo>
                  <a:pt x="801" y="410"/>
                  <a:pt x="800" y="410"/>
                  <a:pt x="801" y="409"/>
                </a:cubicBezTo>
                <a:cubicBezTo>
                  <a:pt x="801" y="409"/>
                  <a:pt x="801" y="408"/>
                  <a:pt x="801" y="408"/>
                </a:cubicBezTo>
                <a:cubicBezTo>
                  <a:pt x="800" y="408"/>
                  <a:pt x="800" y="407"/>
                  <a:pt x="800" y="407"/>
                </a:cubicBezTo>
                <a:cubicBezTo>
                  <a:pt x="801" y="406"/>
                  <a:pt x="801" y="405"/>
                  <a:pt x="801" y="403"/>
                </a:cubicBezTo>
                <a:cubicBezTo>
                  <a:pt x="801" y="403"/>
                  <a:pt x="802" y="403"/>
                  <a:pt x="802" y="402"/>
                </a:cubicBezTo>
                <a:cubicBezTo>
                  <a:pt x="802" y="401"/>
                  <a:pt x="802" y="401"/>
                  <a:pt x="802" y="401"/>
                </a:cubicBezTo>
                <a:cubicBezTo>
                  <a:pt x="800" y="398"/>
                  <a:pt x="801" y="397"/>
                  <a:pt x="804" y="397"/>
                </a:cubicBezTo>
                <a:cubicBezTo>
                  <a:pt x="805" y="397"/>
                  <a:pt x="805" y="397"/>
                  <a:pt x="804" y="397"/>
                </a:cubicBezTo>
                <a:cubicBezTo>
                  <a:pt x="804" y="397"/>
                  <a:pt x="804" y="397"/>
                  <a:pt x="804" y="397"/>
                </a:cubicBezTo>
                <a:cubicBezTo>
                  <a:pt x="804" y="397"/>
                  <a:pt x="804" y="397"/>
                  <a:pt x="804" y="397"/>
                </a:cubicBezTo>
                <a:cubicBezTo>
                  <a:pt x="804" y="397"/>
                  <a:pt x="804" y="397"/>
                  <a:pt x="805" y="397"/>
                </a:cubicBezTo>
                <a:cubicBezTo>
                  <a:pt x="805" y="397"/>
                  <a:pt x="805" y="397"/>
                  <a:pt x="804" y="397"/>
                </a:cubicBezTo>
                <a:cubicBezTo>
                  <a:pt x="804" y="396"/>
                  <a:pt x="804" y="396"/>
                  <a:pt x="804" y="396"/>
                </a:cubicBezTo>
                <a:cubicBezTo>
                  <a:pt x="802" y="396"/>
                  <a:pt x="802" y="395"/>
                  <a:pt x="801" y="395"/>
                </a:cubicBezTo>
                <a:cubicBezTo>
                  <a:pt x="800" y="395"/>
                  <a:pt x="800" y="394"/>
                  <a:pt x="800" y="393"/>
                </a:cubicBezTo>
                <a:cubicBezTo>
                  <a:pt x="801" y="393"/>
                  <a:pt x="801" y="392"/>
                  <a:pt x="800" y="392"/>
                </a:cubicBezTo>
                <a:cubicBezTo>
                  <a:pt x="800" y="391"/>
                  <a:pt x="801" y="391"/>
                  <a:pt x="801" y="390"/>
                </a:cubicBezTo>
                <a:cubicBezTo>
                  <a:pt x="801" y="389"/>
                  <a:pt x="801" y="388"/>
                  <a:pt x="801" y="386"/>
                </a:cubicBezTo>
                <a:cubicBezTo>
                  <a:pt x="800" y="386"/>
                  <a:pt x="800" y="386"/>
                  <a:pt x="800" y="386"/>
                </a:cubicBezTo>
                <a:cubicBezTo>
                  <a:pt x="799" y="386"/>
                  <a:pt x="799" y="385"/>
                  <a:pt x="799" y="385"/>
                </a:cubicBezTo>
                <a:cubicBezTo>
                  <a:pt x="799" y="385"/>
                  <a:pt x="800" y="384"/>
                  <a:pt x="800" y="383"/>
                </a:cubicBezTo>
                <a:cubicBezTo>
                  <a:pt x="800" y="383"/>
                  <a:pt x="799" y="382"/>
                  <a:pt x="799" y="381"/>
                </a:cubicBezTo>
                <a:cubicBezTo>
                  <a:pt x="799" y="380"/>
                  <a:pt x="799" y="379"/>
                  <a:pt x="800" y="378"/>
                </a:cubicBezTo>
                <a:cubicBezTo>
                  <a:pt x="800" y="377"/>
                  <a:pt x="800" y="376"/>
                  <a:pt x="800" y="376"/>
                </a:cubicBezTo>
                <a:cubicBezTo>
                  <a:pt x="799" y="374"/>
                  <a:pt x="798" y="372"/>
                  <a:pt x="800" y="370"/>
                </a:cubicBezTo>
                <a:cubicBezTo>
                  <a:pt x="800" y="370"/>
                  <a:pt x="800" y="369"/>
                  <a:pt x="800" y="369"/>
                </a:cubicBezTo>
                <a:cubicBezTo>
                  <a:pt x="799" y="368"/>
                  <a:pt x="799" y="368"/>
                  <a:pt x="800" y="367"/>
                </a:cubicBezTo>
                <a:cubicBezTo>
                  <a:pt x="798" y="365"/>
                  <a:pt x="800" y="363"/>
                  <a:pt x="799" y="362"/>
                </a:cubicBezTo>
                <a:cubicBezTo>
                  <a:pt x="799" y="362"/>
                  <a:pt x="799" y="362"/>
                  <a:pt x="798" y="362"/>
                </a:cubicBezTo>
                <a:cubicBezTo>
                  <a:pt x="797" y="361"/>
                  <a:pt x="797" y="361"/>
                  <a:pt x="798" y="361"/>
                </a:cubicBezTo>
                <a:cubicBezTo>
                  <a:pt x="798" y="360"/>
                  <a:pt x="798" y="360"/>
                  <a:pt x="797" y="358"/>
                </a:cubicBezTo>
                <a:cubicBezTo>
                  <a:pt x="798" y="357"/>
                  <a:pt x="799" y="357"/>
                  <a:pt x="798" y="356"/>
                </a:cubicBezTo>
                <a:cubicBezTo>
                  <a:pt x="797" y="355"/>
                  <a:pt x="797" y="354"/>
                  <a:pt x="797" y="354"/>
                </a:cubicBezTo>
                <a:cubicBezTo>
                  <a:pt x="796" y="353"/>
                  <a:pt x="797" y="353"/>
                  <a:pt x="797" y="352"/>
                </a:cubicBezTo>
                <a:cubicBezTo>
                  <a:pt x="797" y="352"/>
                  <a:pt x="796" y="352"/>
                  <a:pt x="796" y="351"/>
                </a:cubicBezTo>
                <a:cubicBezTo>
                  <a:pt x="797" y="350"/>
                  <a:pt x="797" y="350"/>
                  <a:pt x="797" y="350"/>
                </a:cubicBezTo>
                <a:cubicBezTo>
                  <a:pt x="797" y="349"/>
                  <a:pt x="797" y="349"/>
                  <a:pt x="796" y="349"/>
                </a:cubicBezTo>
                <a:cubicBezTo>
                  <a:pt x="796" y="342"/>
                  <a:pt x="796" y="342"/>
                  <a:pt x="796" y="342"/>
                </a:cubicBezTo>
                <a:cubicBezTo>
                  <a:pt x="796" y="342"/>
                  <a:pt x="795" y="342"/>
                  <a:pt x="795" y="341"/>
                </a:cubicBezTo>
                <a:cubicBezTo>
                  <a:pt x="794" y="340"/>
                  <a:pt x="795" y="339"/>
                  <a:pt x="794" y="338"/>
                </a:cubicBezTo>
                <a:cubicBezTo>
                  <a:pt x="793" y="337"/>
                  <a:pt x="794" y="335"/>
                  <a:pt x="793" y="333"/>
                </a:cubicBezTo>
                <a:cubicBezTo>
                  <a:pt x="793" y="332"/>
                  <a:pt x="794" y="331"/>
                  <a:pt x="793" y="330"/>
                </a:cubicBezTo>
                <a:cubicBezTo>
                  <a:pt x="793" y="329"/>
                  <a:pt x="793" y="327"/>
                  <a:pt x="792" y="326"/>
                </a:cubicBezTo>
                <a:cubicBezTo>
                  <a:pt x="792" y="326"/>
                  <a:pt x="791" y="325"/>
                  <a:pt x="791" y="325"/>
                </a:cubicBezTo>
                <a:cubicBezTo>
                  <a:pt x="791" y="324"/>
                  <a:pt x="791" y="322"/>
                  <a:pt x="791" y="321"/>
                </a:cubicBezTo>
                <a:cubicBezTo>
                  <a:pt x="791" y="320"/>
                  <a:pt x="790" y="319"/>
                  <a:pt x="790" y="318"/>
                </a:cubicBezTo>
                <a:cubicBezTo>
                  <a:pt x="789" y="317"/>
                  <a:pt x="788" y="316"/>
                  <a:pt x="789" y="314"/>
                </a:cubicBezTo>
                <a:cubicBezTo>
                  <a:pt x="789" y="313"/>
                  <a:pt x="788" y="312"/>
                  <a:pt x="788" y="311"/>
                </a:cubicBezTo>
                <a:cubicBezTo>
                  <a:pt x="788" y="310"/>
                  <a:pt x="788" y="309"/>
                  <a:pt x="788" y="308"/>
                </a:cubicBezTo>
                <a:cubicBezTo>
                  <a:pt x="786" y="307"/>
                  <a:pt x="787" y="306"/>
                  <a:pt x="786" y="305"/>
                </a:cubicBezTo>
                <a:cubicBezTo>
                  <a:pt x="786" y="305"/>
                  <a:pt x="786" y="304"/>
                  <a:pt x="786" y="304"/>
                </a:cubicBezTo>
                <a:cubicBezTo>
                  <a:pt x="788" y="302"/>
                  <a:pt x="786" y="302"/>
                  <a:pt x="785" y="300"/>
                </a:cubicBezTo>
                <a:cubicBezTo>
                  <a:pt x="785" y="300"/>
                  <a:pt x="786" y="300"/>
                  <a:pt x="786" y="299"/>
                </a:cubicBezTo>
                <a:cubicBezTo>
                  <a:pt x="785" y="299"/>
                  <a:pt x="785" y="298"/>
                  <a:pt x="784" y="297"/>
                </a:cubicBezTo>
                <a:cubicBezTo>
                  <a:pt x="784" y="296"/>
                  <a:pt x="784" y="294"/>
                  <a:pt x="783" y="293"/>
                </a:cubicBezTo>
                <a:cubicBezTo>
                  <a:pt x="783" y="293"/>
                  <a:pt x="782" y="292"/>
                  <a:pt x="782" y="292"/>
                </a:cubicBezTo>
                <a:cubicBezTo>
                  <a:pt x="783" y="290"/>
                  <a:pt x="781" y="289"/>
                  <a:pt x="780" y="288"/>
                </a:cubicBezTo>
                <a:cubicBezTo>
                  <a:pt x="780" y="288"/>
                  <a:pt x="780" y="287"/>
                  <a:pt x="780" y="287"/>
                </a:cubicBezTo>
                <a:cubicBezTo>
                  <a:pt x="780" y="285"/>
                  <a:pt x="781" y="284"/>
                  <a:pt x="779" y="283"/>
                </a:cubicBezTo>
                <a:cubicBezTo>
                  <a:pt x="779" y="282"/>
                  <a:pt x="779" y="281"/>
                  <a:pt x="778" y="280"/>
                </a:cubicBezTo>
                <a:cubicBezTo>
                  <a:pt x="779" y="279"/>
                  <a:pt x="777" y="278"/>
                  <a:pt x="777" y="277"/>
                </a:cubicBezTo>
                <a:cubicBezTo>
                  <a:pt x="777" y="276"/>
                  <a:pt x="776" y="276"/>
                  <a:pt x="776" y="275"/>
                </a:cubicBezTo>
                <a:cubicBezTo>
                  <a:pt x="776" y="272"/>
                  <a:pt x="776" y="272"/>
                  <a:pt x="776" y="272"/>
                </a:cubicBezTo>
                <a:cubicBezTo>
                  <a:pt x="775" y="271"/>
                  <a:pt x="774" y="271"/>
                  <a:pt x="774" y="270"/>
                </a:cubicBezTo>
                <a:cubicBezTo>
                  <a:pt x="774" y="269"/>
                  <a:pt x="774" y="268"/>
                  <a:pt x="774" y="266"/>
                </a:cubicBezTo>
                <a:cubicBezTo>
                  <a:pt x="774" y="266"/>
                  <a:pt x="774" y="266"/>
                  <a:pt x="774" y="266"/>
                </a:cubicBezTo>
                <a:cubicBezTo>
                  <a:pt x="774" y="266"/>
                  <a:pt x="774" y="267"/>
                  <a:pt x="774" y="267"/>
                </a:cubicBezTo>
                <a:cubicBezTo>
                  <a:pt x="774" y="267"/>
                  <a:pt x="775" y="267"/>
                  <a:pt x="775" y="268"/>
                </a:cubicBezTo>
                <a:cubicBezTo>
                  <a:pt x="775" y="268"/>
                  <a:pt x="775" y="267"/>
                  <a:pt x="775" y="267"/>
                </a:cubicBezTo>
                <a:cubicBezTo>
                  <a:pt x="776" y="266"/>
                  <a:pt x="775" y="266"/>
                  <a:pt x="774" y="266"/>
                </a:cubicBezTo>
                <a:cubicBezTo>
                  <a:pt x="773" y="267"/>
                  <a:pt x="773" y="267"/>
                  <a:pt x="773" y="266"/>
                </a:cubicBezTo>
                <a:cubicBezTo>
                  <a:pt x="773" y="266"/>
                  <a:pt x="772" y="265"/>
                  <a:pt x="773" y="265"/>
                </a:cubicBezTo>
                <a:cubicBezTo>
                  <a:pt x="774" y="263"/>
                  <a:pt x="774" y="262"/>
                  <a:pt x="774" y="261"/>
                </a:cubicBezTo>
                <a:cubicBezTo>
                  <a:pt x="773" y="259"/>
                  <a:pt x="774" y="259"/>
                  <a:pt x="775" y="258"/>
                </a:cubicBezTo>
                <a:cubicBezTo>
                  <a:pt x="776" y="258"/>
                  <a:pt x="776" y="258"/>
                  <a:pt x="777" y="258"/>
                </a:cubicBezTo>
                <a:cubicBezTo>
                  <a:pt x="775" y="257"/>
                  <a:pt x="774" y="257"/>
                  <a:pt x="773" y="258"/>
                </a:cubicBezTo>
                <a:cubicBezTo>
                  <a:pt x="771" y="259"/>
                  <a:pt x="770" y="258"/>
                  <a:pt x="769" y="257"/>
                </a:cubicBezTo>
                <a:cubicBezTo>
                  <a:pt x="769" y="257"/>
                  <a:pt x="769" y="256"/>
                  <a:pt x="769" y="256"/>
                </a:cubicBezTo>
                <a:cubicBezTo>
                  <a:pt x="769" y="255"/>
                  <a:pt x="770" y="255"/>
                  <a:pt x="770" y="255"/>
                </a:cubicBezTo>
                <a:cubicBezTo>
                  <a:pt x="771" y="256"/>
                  <a:pt x="771" y="256"/>
                  <a:pt x="772" y="256"/>
                </a:cubicBezTo>
                <a:cubicBezTo>
                  <a:pt x="773" y="256"/>
                  <a:pt x="773" y="256"/>
                  <a:pt x="774" y="255"/>
                </a:cubicBezTo>
                <a:cubicBezTo>
                  <a:pt x="774" y="253"/>
                  <a:pt x="774" y="253"/>
                  <a:pt x="775" y="251"/>
                </a:cubicBezTo>
                <a:cubicBezTo>
                  <a:pt x="775" y="251"/>
                  <a:pt x="777" y="252"/>
                  <a:pt x="777" y="251"/>
                </a:cubicBezTo>
                <a:cubicBezTo>
                  <a:pt x="776" y="251"/>
                  <a:pt x="776" y="251"/>
                  <a:pt x="775" y="251"/>
                </a:cubicBezTo>
                <a:cubicBezTo>
                  <a:pt x="774" y="252"/>
                  <a:pt x="774" y="252"/>
                  <a:pt x="774" y="252"/>
                </a:cubicBezTo>
                <a:cubicBezTo>
                  <a:pt x="772" y="253"/>
                  <a:pt x="771" y="253"/>
                  <a:pt x="770" y="251"/>
                </a:cubicBezTo>
                <a:cubicBezTo>
                  <a:pt x="770" y="251"/>
                  <a:pt x="770" y="251"/>
                  <a:pt x="770" y="250"/>
                </a:cubicBezTo>
                <a:cubicBezTo>
                  <a:pt x="770" y="250"/>
                  <a:pt x="771" y="249"/>
                  <a:pt x="771" y="250"/>
                </a:cubicBezTo>
                <a:cubicBezTo>
                  <a:pt x="772" y="250"/>
                  <a:pt x="772" y="250"/>
                  <a:pt x="772" y="251"/>
                </a:cubicBezTo>
                <a:cubicBezTo>
                  <a:pt x="773" y="251"/>
                  <a:pt x="773" y="250"/>
                  <a:pt x="773" y="250"/>
                </a:cubicBezTo>
                <a:cubicBezTo>
                  <a:pt x="773" y="250"/>
                  <a:pt x="774" y="249"/>
                  <a:pt x="773" y="249"/>
                </a:cubicBezTo>
                <a:cubicBezTo>
                  <a:pt x="773" y="248"/>
                  <a:pt x="771" y="248"/>
                  <a:pt x="770" y="247"/>
                </a:cubicBezTo>
                <a:cubicBezTo>
                  <a:pt x="769" y="247"/>
                  <a:pt x="768" y="246"/>
                  <a:pt x="767" y="245"/>
                </a:cubicBezTo>
                <a:cubicBezTo>
                  <a:pt x="767" y="245"/>
                  <a:pt x="766" y="245"/>
                  <a:pt x="766" y="245"/>
                </a:cubicBezTo>
                <a:cubicBezTo>
                  <a:pt x="765" y="245"/>
                  <a:pt x="764" y="245"/>
                  <a:pt x="764" y="244"/>
                </a:cubicBezTo>
                <a:cubicBezTo>
                  <a:pt x="764" y="244"/>
                  <a:pt x="764" y="243"/>
                  <a:pt x="764" y="242"/>
                </a:cubicBezTo>
                <a:cubicBezTo>
                  <a:pt x="763" y="242"/>
                  <a:pt x="763" y="241"/>
                  <a:pt x="762" y="241"/>
                </a:cubicBezTo>
                <a:cubicBezTo>
                  <a:pt x="762" y="238"/>
                  <a:pt x="762" y="238"/>
                  <a:pt x="762" y="238"/>
                </a:cubicBezTo>
                <a:cubicBezTo>
                  <a:pt x="762" y="237"/>
                  <a:pt x="761" y="237"/>
                  <a:pt x="760" y="237"/>
                </a:cubicBezTo>
                <a:cubicBezTo>
                  <a:pt x="760" y="235"/>
                  <a:pt x="760" y="234"/>
                  <a:pt x="759" y="233"/>
                </a:cubicBezTo>
                <a:cubicBezTo>
                  <a:pt x="758" y="232"/>
                  <a:pt x="757" y="229"/>
                  <a:pt x="757" y="227"/>
                </a:cubicBezTo>
                <a:cubicBezTo>
                  <a:pt x="756" y="227"/>
                  <a:pt x="757" y="226"/>
                  <a:pt x="756" y="226"/>
                </a:cubicBezTo>
                <a:cubicBezTo>
                  <a:pt x="755" y="225"/>
                  <a:pt x="755" y="224"/>
                  <a:pt x="754" y="223"/>
                </a:cubicBezTo>
                <a:cubicBezTo>
                  <a:pt x="754" y="222"/>
                  <a:pt x="754" y="221"/>
                  <a:pt x="753" y="221"/>
                </a:cubicBezTo>
                <a:cubicBezTo>
                  <a:pt x="752" y="220"/>
                  <a:pt x="752" y="218"/>
                  <a:pt x="751" y="218"/>
                </a:cubicBezTo>
                <a:cubicBezTo>
                  <a:pt x="750" y="217"/>
                  <a:pt x="750" y="217"/>
                  <a:pt x="750" y="217"/>
                </a:cubicBezTo>
                <a:cubicBezTo>
                  <a:pt x="750" y="215"/>
                  <a:pt x="749" y="214"/>
                  <a:pt x="748" y="213"/>
                </a:cubicBezTo>
                <a:cubicBezTo>
                  <a:pt x="748" y="212"/>
                  <a:pt x="748" y="212"/>
                  <a:pt x="748" y="211"/>
                </a:cubicBezTo>
                <a:cubicBezTo>
                  <a:pt x="747" y="210"/>
                  <a:pt x="746" y="210"/>
                  <a:pt x="746" y="208"/>
                </a:cubicBezTo>
                <a:cubicBezTo>
                  <a:pt x="745" y="208"/>
                  <a:pt x="745" y="206"/>
                  <a:pt x="745" y="205"/>
                </a:cubicBezTo>
                <a:cubicBezTo>
                  <a:pt x="745" y="205"/>
                  <a:pt x="745" y="204"/>
                  <a:pt x="744" y="204"/>
                </a:cubicBezTo>
                <a:cubicBezTo>
                  <a:pt x="743" y="204"/>
                  <a:pt x="742" y="203"/>
                  <a:pt x="742" y="202"/>
                </a:cubicBezTo>
                <a:cubicBezTo>
                  <a:pt x="742" y="201"/>
                  <a:pt x="741" y="201"/>
                  <a:pt x="741" y="201"/>
                </a:cubicBezTo>
                <a:cubicBezTo>
                  <a:pt x="740" y="200"/>
                  <a:pt x="741" y="200"/>
                  <a:pt x="740" y="199"/>
                </a:cubicBezTo>
                <a:cubicBezTo>
                  <a:pt x="740" y="199"/>
                  <a:pt x="740" y="198"/>
                  <a:pt x="739" y="198"/>
                </a:cubicBezTo>
                <a:cubicBezTo>
                  <a:pt x="737" y="196"/>
                  <a:pt x="736" y="194"/>
                  <a:pt x="736" y="192"/>
                </a:cubicBezTo>
                <a:cubicBezTo>
                  <a:pt x="736" y="192"/>
                  <a:pt x="736" y="192"/>
                  <a:pt x="736" y="192"/>
                </a:cubicBezTo>
                <a:cubicBezTo>
                  <a:pt x="733" y="189"/>
                  <a:pt x="731" y="187"/>
                  <a:pt x="729" y="185"/>
                </a:cubicBezTo>
                <a:cubicBezTo>
                  <a:pt x="729" y="184"/>
                  <a:pt x="730" y="184"/>
                  <a:pt x="730" y="184"/>
                </a:cubicBezTo>
                <a:cubicBezTo>
                  <a:pt x="730" y="183"/>
                  <a:pt x="730" y="182"/>
                  <a:pt x="729" y="182"/>
                </a:cubicBezTo>
                <a:cubicBezTo>
                  <a:pt x="729" y="182"/>
                  <a:pt x="729" y="182"/>
                  <a:pt x="729" y="181"/>
                </a:cubicBezTo>
                <a:cubicBezTo>
                  <a:pt x="728" y="181"/>
                  <a:pt x="727" y="180"/>
                  <a:pt x="727" y="178"/>
                </a:cubicBezTo>
                <a:cubicBezTo>
                  <a:pt x="726" y="179"/>
                  <a:pt x="726" y="179"/>
                  <a:pt x="726" y="179"/>
                </a:cubicBezTo>
                <a:cubicBezTo>
                  <a:pt x="725" y="179"/>
                  <a:pt x="725" y="179"/>
                  <a:pt x="725" y="179"/>
                </a:cubicBezTo>
                <a:cubicBezTo>
                  <a:pt x="725" y="178"/>
                  <a:pt x="725" y="178"/>
                  <a:pt x="725" y="177"/>
                </a:cubicBezTo>
                <a:cubicBezTo>
                  <a:pt x="724" y="176"/>
                  <a:pt x="723" y="175"/>
                  <a:pt x="721" y="174"/>
                </a:cubicBezTo>
                <a:cubicBezTo>
                  <a:pt x="721" y="172"/>
                  <a:pt x="721" y="172"/>
                  <a:pt x="721" y="172"/>
                </a:cubicBezTo>
                <a:cubicBezTo>
                  <a:pt x="718" y="169"/>
                  <a:pt x="716" y="166"/>
                  <a:pt x="713" y="163"/>
                </a:cubicBezTo>
                <a:cubicBezTo>
                  <a:pt x="713" y="161"/>
                  <a:pt x="713" y="161"/>
                  <a:pt x="713" y="161"/>
                </a:cubicBezTo>
                <a:cubicBezTo>
                  <a:pt x="711" y="160"/>
                  <a:pt x="709" y="159"/>
                  <a:pt x="708" y="157"/>
                </a:cubicBezTo>
                <a:cubicBezTo>
                  <a:pt x="708" y="156"/>
                  <a:pt x="708" y="156"/>
                  <a:pt x="707" y="156"/>
                </a:cubicBezTo>
                <a:cubicBezTo>
                  <a:pt x="706" y="155"/>
                  <a:pt x="705" y="155"/>
                  <a:pt x="705" y="154"/>
                </a:cubicBezTo>
                <a:cubicBezTo>
                  <a:pt x="705" y="153"/>
                  <a:pt x="704" y="152"/>
                  <a:pt x="703" y="152"/>
                </a:cubicBezTo>
                <a:cubicBezTo>
                  <a:pt x="702" y="152"/>
                  <a:pt x="702" y="151"/>
                  <a:pt x="702" y="151"/>
                </a:cubicBezTo>
                <a:cubicBezTo>
                  <a:pt x="701" y="149"/>
                  <a:pt x="699" y="148"/>
                  <a:pt x="698" y="146"/>
                </a:cubicBezTo>
                <a:cubicBezTo>
                  <a:pt x="696" y="146"/>
                  <a:pt x="697" y="145"/>
                  <a:pt x="697" y="144"/>
                </a:cubicBezTo>
                <a:cubicBezTo>
                  <a:pt x="696" y="143"/>
                  <a:pt x="694" y="144"/>
                  <a:pt x="694" y="143"/>
                </a:cubicBezTo>
                <a:cubicBezTo>
                  <a:pt x="693" y="143"/>
                  <a:pt x="692" y="142"/>
                  <a:pt x="691" y="142"/>
                </a:cubicBezTo>
                <a:cubicBezTo>
                  <a:pt x="689" y="141"/>
                  <a:pt x="691" y="140"/>
                  <a:pt x="690" y="139"/>
                </a:cubicBezTo>
                <a:cubicBezTo>
                  <a:pt x="689" y="139"/>
                  <a:pt x="689" y="139"/>
                  <a:pt x="689" y="139"/>
                </a:cubicBezTo>
                <a:cubicBezTo>
                  <a:pt x="689" y="139"/>
                  <a:pt x="687" y="135"/>
                  <a:pt x="687" y="135"/>
                </a:cubicBezTo>
                <a:cubicBezTo>
                  <a:pt x="688" y="134"/>
                  <a:pt x="687" y="134"/>
                  <a:pt x="686" y="133"/>
                </a:cubicBezTo>
                <a:cubicBezTo>
                  <a:pt x="686" y="133"/>
                  <a:pt x="685" y="133"/>
                  <a:pt x="685" y="133"/>
                </a:cubicBezTo>
                <a:cubicBezTo>
                  <a:pt x="684" y="133"/>
                  <a:pt x="684" y="133"/>
                  <a:pt x="684" y="133"/>
                </a:cubicBezTo>
                <a:cubicBezTo>
                  <a:pt x="683" y="133"/>
                  <a:pt x="684" y="132"/>
                  <a:pt x="683" y="131"/>
                </a:cubicBezTo>
                <a:cubicBezTo>
                  <a:pt x="683" y="131"/>
                  <a:pt x="683" y="131"/>
                  <a:pt x="682" y="130"/>
                </a:cubicBezTo>
                <a:cubicBezTo>
                  <a:pt x="682" y="129"/>
                  <a:pt x="682" y="129"/>
                  <a:pt x="681" y="128"/>
                </a:cubicBezTo>
                <a:cubicBezTo>
                  <a:pt x="680" y="128"/>
                  <a:pt x="679" y="129"/>
                  <a:pt x="679" y="127"/>
                </a:cubicBezTo>
                <a:cubicBezTo>
                  <a:pt x="679" y="127"/>
                  <a:pt x="678" y="126"/>
                  <a:pt x="678" y="125"/>
                </a:cubicBezTo>
                <a:cubicBezTo>
                  <a:pt x="678" y="125"/>
                  <a:pt x="677" y="124"/>
                  <a:pt x="677" y="124"/>
                </a:cubicBezTo>
                <a:cubicBezTo>
                  <a:pt x="675" y="122"/>
                  <a:pt x="672" y="119"/>
                  <a:pt x="670" y="117"/>
                </a:cubicBezTo>
                <a:cubicBezTo>
                  <a:pt x="669" y="116"/>
                  <a:pt x="668" y="116"/>
                  <a:pt x="667" y="115"/>
                </a:cubicBezTo>
                <a:cubicBezTo>
                  <a:pt x="666" y="114"/>
                  <a:pt x="665" y="113"/>
                  <a:pt x="664" y="113"/>
                </a:cubicBezTo>
                <a:cubicBezTo>
                  <a:pt x="663" y="113"/>
                  <a:pt x="664" y="111"/>
                  <a:pt x="662" y="111"/>
                </a:cubicBezTo>
                <a:cubicBezTo>
                  <a:pt x="662" y="110"/>
                  <a:pt x="661" y="110"/>
                  <a:pt x="661" y="109"/>
                </a:cubicBezTo>
                <a:cubicBezTo>
                  <a:pt x="660" y="108"/>
                  <a:pt x="659" y="108"/>
                  <a:pt x="658" y="107"/>
                </a:cubicBezTo>
                <a:cubicBezTo>
                  <a:pt x="657" y="107"/>
                  <a:pt x="657" y="107"/>
                  <a:pt x="657" y="106"/>
                </a:cubicBezTo>
                <a:cubicBezTo>
                  <a:pt x="657" y="105"/>
                  <a:pt x="656" y="105"/>
                  <a:pt x="656" y="105"/>
                </a:cubicBezTo>
                <a:cubicBezTo>
                  <a:pt x="654" y="105"/>
                  <a:pt x="653" y="103"/>
                  <a:pt x="651" y="103"/>
                </a:cubicBezTo>
                <a:cubicBezTo>
                  <a:pt x="651" y="102"/>
                  <a:pt x="651" y="102"/>
                  <a:pt x="650" y="102"/>
                </a:cubicBezTo>
                <a:cubicBezTo>
                  <a:pt x="649" y="101"/>
                  <a:pt x="647" y="101"/>
                  <a:pt x="646" y="99"/>
                </a:cubicBezTo>
                <a:cubicBezTo>
                  <a:pt x="646" y="98"/>
                  <a:pt x="644" y="98"/>
                  <a:pt x="643" y="97"/>
                </a:cubicBezTo>
                <a:cubicBezTo>
                  <a:pt x="642" y="97"/>
                  <a:pt x="642" y="97"/>
                  <a:pt x="642" y="96"/>
                </a:cubicBezTo>
                <a:cubicBezTo>
                  <a:pt x="642" y="96"/>
                  <a:pt x="641" y="94"/>
                  <a:pt x="640" y="94"/>
                </a:cubicBezTo>
                <a:cubicBezTo>
                  <a:pt x="639" y="93"/>
                  <a:pt x="639" y="92"/>
                  <a:pt x="638" y="92"/>
                </a:cubicBezTo>
                <a:cubicBezTo>
                  <a:pt x="637" y="91"/>
                  <a:pt x="636" y="89"/>
                  <a:pt x="635" y="89"/>
                </a:cubicBezTo>
                <a:cubicBezTo>
                  <a:pt x="634" y="89"/>
                  <a:pt x="633" y="87"/>
                  <a:pt x="632" y="87"/>
                </a:cubicBezTo>
                <a:cubicBezTo>
                  <a:pt x="631" y="87"/>
                  <a:pt x="632" y="85"/>
                  <a:pt x="630" y="85"/>
                </a:cubicBezTo>
                <a:cubicBezTo>
                  <a:pt x="629" y="85"/>
                  <a:pt x="628" y="85"/>
                  <a:pt x="627" y="84"/>
                </a:cubicBezTo>
                <a:cubicBezTo>
                  <a:pt x="627" y="83"/>
                  <a:pt x="626" y="82"/>
                  <a:pt x="625" y="82"/>
                </a:cubicBezTo>
                <a:cubicBezTo>
                  <a:pt x="624" y="82"/>
                  <a:pt x="623" y="81"/>
                  <a:pt x="623" y="80"/>
                </a:cubicBezTo>
                <a:cubicBezTo>
                  <a:pt x="623" y="80"/>
                  <a:pt x="623" y="79"/>
                  <a:pt x="622" y="79"/>
                </a:cubicBezTo>
                <a:cubicBezTo>
                  <a:pt x="621" y="79"/>
                  <a:pt x="620" y="78"/>
                  <a:pt x="619" y="78"/>
                </a:cubicBezTo>
                <a:cubicBezTo>
                  <a:pt x="618" y="77"/>
                  <a:pt x="618" y="76"/>
                  <a:pt x="617" y="75"/>
                </a:cubicBezTo>
                <a:cubicBezTo>
                  <a:pt x="616" y="75"/>
                  <a:pt x="615" y="75"/>
                  <a:pt x="614" y="75"/>
                </a:cubicBezTo>
                <a:cubicBezTo>
                  <a:pt x="614" y="74"/>
                  <a:pt x="612" y="73"/>
                  <a:pt x="611" y="73"/>
                </a:cubicBezTo>
                <a:cubicBezTo>
                  <a:pt x="611" y="72"/>
                  <a:pt x="609" y="72"/>
                  <a:pt x="609" y="71"/>
                </a:cubicBezTo>
                <a:cubicBezTo>
                  <a:pt x="609" y="70"/>
                  <a:pt x="607" y="71"/>
                  <a:pt x="607" y="70"/>
                </a:cubicBezTo>
                <a:cubicBezTo>
                  <a:pt x="606" y="69"/>
                  <a:pt x="605" y="70"/>
                  <a:pt x="605" y="69"/>
                </a:cubicBezTo>
                <a:cubicBezTo>
                  <a:pt x="604" y="68"/>
                  <a:pt x="603" y="69"/>
                  <a:pt x="602" y="68"/>
                </a:cubicBezTo>
                <a:cubicBezTo>
                  <a:pt x="601" y="67"/>
                  <a:pt x="600" y="67"/>
                  <a:pt x="599" y="66"/>
                </a:cubicBezTo>
                <a:cubicBezTo>
                  <a:pt x="599" y="66"/>
                  <a:pt x="598" y="66"/>
                  <a:pt x="598" y="66"/>
                </a:cubicBezTo>
                <a:cubicBezTo>
                  <a:pt x="597" y="66"/>
                  <a:pt x="597" y="66"/>
                  <a:pt x="596" y="65"/>
                </a:cubicBezTo>
                <a:cubicBezTo>
                  <a:pt x="595" y="64"/>
                  <a:pt x="593" y="64"/>
                  <a:pt x="592" y="62"/>
                </a:cubicBezTo>
                <a:cubicBezTo>
                  <a:pt x="592" y="61"/>
                  <a:pt x="591" y="62"/>
                  <a:pt x="590" y="62"/>
                </a:cubicBezTo>
                <a:cubicBezTo>
                  <a:pt x="589" y="61"/>
                  <a:pt x="588" y="60"/>
                  <a:pt x="588" y="59"/>
                </a:cubicBezTo>
                <a:cubicBezTo>
                  <a:pt x="584" y="59"/>
                  <a:pt x="584" y="59"/>
                  <a:pt x="584" y="59"/>
                </a:cubicBezTo>
                <a:cubicBezTo>
                  <a:pt x="583" y="57"/>
                  <a:pt x="581" y="57"/>
                  <a:pt x="579" y="56"/>
                </a:cubicBezTo>
                <a:cubicBezTo>
                  <a:pt x="578" y="55"/>
                  <a:pt x="577" y="55"/>
                  <a:pt x="577" y="54"/>
                </a:cubicBezTo>
                <a:cubicBezTo>
                  <a:pt x="576" y="54"/>
                  <a:pt x="575" y="54"/>
                  <a:pt x="574" y="54"/>
                </a:cubicBezTo>
                <a:cubicBezTo>
                  <a:pt x="573" y="53"/>
                  <a:pt x="572" y="52"/>
                  <a:pt x="570" y="52"/>
                </a:cubicBezTo>
                <a:cubicBezTo>
                  <a:pt x="570" y="52"/>
                  <a:pt x="570" y="52"/>
                  <a:pt x="570" y="52"/>
                </a:cubicBezTo>
                <a:cubicBezTo>
                  <a:pt x="569" y="51"/>
                  <a:pt x="568" y="51"/>
                  <a:pt x="567" y="51"/>
                </a:cubicBezTo>
                <a:cubicBezTo>
                  <a:pt x="567" y="49"/>
                  <a:pt x="566" y="49"/>
                  <a:pt x="564" y="49"/>
                </a:cubicBezTo>
                <a:cubicBezTo>
                  <a:pt x="564" y="49"/>
                  <a:pt x="563" y="49"/>
                  <a:pt x="562" y="48"/>
                </a:cubicBezTo>
                <a:cubicBezTo>
                  <a:pt x="561" y="47"/>
                  <a:pt x="560" y="48"/>
                  <a:pt x="560" y="48"/>
                </a:cubicBezTo>
                <a:cubicBezTo>
                  <a:pt x="559" y="47"/>
                  <a:pt x="558" y="46"/>
                  <a:pt x="558" y="46"/>
                </a:cubicBezTo>
                <a:cubicBezTo>
                  <a:pt x="558" y="46"/>
                  <a:pt x="557" y="46"/>
                  <a:pt x="557" y="46"/>
                </a:cubicBezTo>
                <a:cubicBezTo>
                  <a:pt x="556" y="46"/>
                  <a:pt x="554" y="46"/>
                  <a:pt x="554" y="44"/>
                </a:cubicBezTo>
                <a:cubicBezTo>
                  <a:pt x="553" y="44"/>
                  <a:pt x="552" y="44"/>
                  <a:pt x="551" y="43"/>
                </a:cubicBezTo>
                <a:cubicBezTo>
                  <a:pt x="551" y="42"/>
                  <a:pt x="550" y="43"/>
                  <a:pt x="549" y="43"/>
                </a:cubicBezTo>
                <a:cubicBezTo>
                  <a:pt x="548" y="43"/>
                  <a:pt x="547" y="41"/>
                  <a:pt x="546" y="42"/>
                </a:cubicBezTo>
                <a:cubicBezTo>
                  <a:pt x="544" y="42"/>
                  <a:pt x="544" y="41"/>
                  <a:pt x="542" y="41"/>
                </a:cubicBezTo>
                <a:cubicBezTo>
                  <a:pt x="542" y="39"/>
                  <a:pt x="540" y="40"/>
                  <a:pt x="540" y="40"/>
                </a:cubicBezTo>
                <a:cubicBezTo>
                  <a:pt x="539" y="39"/>
                  <a:pt x="538" y="39"/>
                  <a:pt x="537" y="39"/>
                </a:cubicBezTo>
                <a:cubicBezTo>
                  <a:pt x="536" y="39"/>
                  <a:pt x="536" y="39"/>
                  <a:pt x="535" y="38"/>
                </a:cubicBezTo>
                <a:cubicBezTo>
                  <a:pt x="534" y="39"/>
                  <a:pt x="533" y="37"/>
                  <a:pt x="532" y="37"/>
                </a:cubicBezTo>
                <a:cubicBezTo>
                  <a:pt x="531" y="38"/>
                  <a:pt x="531" y="36"/>
                  <a:pt x="529" y="36"/>
                </a:cubicBezTo>
                <a:cubicBezTo>
                  <a:pt x="529" y="36"/>
                  <a:pt x="527" y="35"/>
                  <a:pt x="526" y="34"/>
                </a:cubicBezTo>
                <a:cubicBezTo>
                  <a:pt x="527" y="34"/>
                  <a:pt x="527" y="34"/>
                  <a:pt x="527" y="33"/>
                </a:cubicBezTo>
                <a:cubicBezTo>
                  <a:pt x="527" y="33"/>
                  <a:pt x="526" y="33"/>
                  <a:pt x="526" y="32"/>
                </a:cubicBezTo>
                <a:cubicBezTo>
                  <a:pt x="526" y="32"/>
                  <a:pt x="525" y="33"/>
                  <a:pt x="525" y="33"/>
                </a:cubicBezTo>
                <a:cubicBezTo>
                  <a:pt x="525" y="33"/>
                  <a:pt x="525" y="34"/>
                  <a:pt x="524" y="34"/>
                </a:cubicBezTo>
                <a:cubicBezTo>
                  <a:pt x="524" y="34"/>
                  <a:pt x="524" y="34"/>
                  <a:pt x="524" y="34"/>
                </a:cubicBezTo>
                <a:cubicBezTo>
                  <a:pt x="523" y="33"/>
                  <a:pt x="522" y="33"/>
                  <a:pt x="521" y="33"/>
                </a:cubicBezTo>
                <a:cubicBezTo>
                  <a:pt x="519" y="34"/>
                  <a:pt x="520" y="32"/>
                  <a:pt x="519" y="32"/>
                </a:cubicBezTo>
                <a:cubicBezTo>
                  <a:pt x="519" y="32"/>
                  <a:pt x="519" y="31"/>
                  <a:pt x="519" y="31"/>
                </a:cubicBezTo>
                <a:cubicBezTo>
                  <a:pt x="517" y="31"/>
                  <a:pt x="515" y="32"/>
                  <a:pt x="514" y="31"/>
                </a:cubicBezTo>
                <a:cubicBezTo>
                  <a:pt x="512" y="30"/>
                  <a:pt x="510" y="31"/>
                  <a:pt x="509" y="30"/>
                </a:cubicBezTo>
                <a:cubicBezTo>
                  <a:pt x="509" y="30"/>
                  <a:pt x="509" y="30"/>
                  <a:pt x="509" y="30"/>
                </a:cubicBezTo>
                <a:cubicBezTo>
                  <a:pt x="508" y="29"/>
                  <a:pt x="507" y="30"/>
                  <a:pt x="506" y="29"/>
                </a:cubicBezTo>
                <a:cubicBezTo>
                  <a:pt x="505" y="28"/>
                  <a:pt x="504" y="29"/>
                  <a:pt x="503" y="29"/>
                </a:cubicBezTo>
                <a:cubicBezTo>
                  <a:pt x="503" y="29"/>
                  <a:pt x="503" y="29"/>
                  <a:pt x="503" y="29"/>
                </a:cubicBezTo>
                <a:cubicBezTo>
                  <a:pt x="502" y="27"/>
                  <a:pt x="501" y="28"/>
                  <a:pt x="500" y="27"/>
                </a:cubicBezTo>
                <a:cubicBezTo>
                  <a:pt x="499" y="27"/>
                  <a:pt x="498" y="26"/>
                  <a:pt x="497" y="26"/>
                </a:cubicBezTo>
                <a:cubicBezTo>
                  <a:pt x="496" y="27"/>
                  <a:pt x="496" y="26"/>
                  <a:pt x="495" y="26"/>
                </a:cubicBezTo>
                <a:cubicBezTo>
                  <a:pt x="494" y="26"/>
                  <a:pt x="493" y="25"/>
                  <a:pt x="492" y="25"/>
                </a:cubicBezTo>
                <a:cubicBezTo>
                  <a:pt x="491" y="25"/>
                  <a:pt x="490" y="25"/>
                  <a:pt x="489" y="25"/>
                </a:cubicBezTo>
                <a:cubicBezTo>
                  <a:pt x="488" y="25"/>
                  <a:pt x="488" y="24"/>
                  <a:pt x="487" y="24"/>
                </a:cubicBezTo>
                <a:cubicBezTo>
                  <a:pt x="486" y="24"/>
                  <a:pt x="485" y="24"/>
                  <a:pt x="485" y="24"/>
                </a:cubicBezTo>
                <a:cubicBezTo>
                  <a:pt x="484" y="23"/>
                  <a:pt x="484" y="23"/>
                  <a:pt x="484" y="22"/>
                </a:cubicBezTo>
                <a:cubicBezTo>
                  <a:pt x="483" y="22"/>
                  <a:pt x="483" y="22"/>
                  <a:pt x="482" y="21"/>
                </a:cubicBezTo>
                <a:cubicBezTo>
                  <a:pt x="482" y="21"/>
                  <a:pt x="482" y="21"/>
                  <a:pt x="481" y="22"/>
                </a:cubicBezTo>
                <a:cubicBezTo>
                  <a:pt x="480" y="22"/>
                  <a:pt x="480" y="22"/>
                  <a:pt x="479" y="20"/>
                </a:cubicBezTo>
                <a:cubicBezTo>
                  <a:pt x="479" y="20"/>
                  <a:pt x="479" y="20"/>
                  <a:pt x="479" y="20"/>
                </a:cubicBezTo>
                <a:cubicBezTo>
                  <a:pt x="479" y="20"/>
                  <a:pt x="478" y="21"/>
                  <a:pt x="478" y="21"/>
                </a:cubicBezTo>
                <a:cubicBezTo>
                  <a:pt x="477" y="21"/>
                  <a:pt x="476" y="21"/>
                  <a:pt x="475" y="21"/>
                </a:cubicBezTo>
                <a:cubicBezTo>
                  <a:pt x="474" y="21"/>
                  <a:pt x="474" y="20"/>
                  <a:pt x="474" y="19"/>
                </a:cubicBezTo>
                <a:cubicBezTo>
                  <a:pt x="474" y="19"/>
                  <a:pt x="474" y="19"/>
                  <a:pt x="475" y="19"/>
                </a:cubicBezTo>
                <a:cubicBezTo>
                  <a:pt x="474" y="18"/>
                  <a:pt x="474" y="18"/>
                  <a:pt x="474" y="18"/>
                </a:cubicBezTo>
                <a:cubicBezTo>
                  <a:pt x="472" y="18"/>
                  <a:pt x="470" y="19"/>
                  <a:pt x="469" y="17"/>
                </a:cubicBezTo>
                <a:cubicBezTo>
                  <a:pt x="469" y="17"/>
                  <a:pt x="468" y="18"/>
                  <a:pt x="468" y="18"/>
                </a:cubicBezTo>
                <a:cubicBezTo>
                  <a:pt x="468" y="18"/>
                  <a:pt x="468" y="19"/>
                  <a:pt x="468" y="19"/>
                </a:cubicBezTo>
                <a:cubicBezTo>
                  <a:pt x="468" y="19"/>
                  <a:pt x="467" y="20"/>
                  <a:pt x="467" y="20"/>
                </a:cubicBezTo>
                <a:cubicBezTo>
                  <a:pt x="466" y="18"/>
                  <a:pt x="464" y="19"/>
                  <a:pt x="463" y="19"/>
                </a:cubicBezTo>
                <a:cubicBezTo>
                  <a:pt x="463" y="18"/>
                  <a:pt x="464" y="18"/>
                  <a:pt x="463" y="16"/>
                </a:cubicBezTo>
                <a:cubicBezTo>
                  <a:pt x="462" y="16"/>
                  <a:pt x="462" y="17"/>
                  <a:pt x="461" y="18"/>
                </a:cubicBezTo>
                <a:cubicBezTo>
                  <a:pt x="461" y="18"/>
                  <a:pt x="460" y="18"/>
                  <a:pt x="460" y="19"/>
                </a:cubicBezTo>
                <a:cubicBezTo>
                  <a:pt x="459" y="20"/>
                  <a:pt x="459" y="18"/>
                  <a:pt x="458" y="18"/>
                </a:cubicBezTo>
                <a:cubicBezTo>
                  <a:pt x="456" y="18"/>
                  <a:pt x="454" y="18"/>
                  <a:pt x="452" y="18"/>
                </a:cubicBezTo>
                <a:cubicBezTo>
                  <a:pt x="451" y="18"/>
                  <a:pt x="450" y="17"/>
                  <a:pt x="449" y="17"/>
                </a:cubicBezTo>
                <a:cubicBezTo>
                  <a:pt x="447" y="17"/>
                  <a:pt x="446" y="17"/>
                  <a:pt x="445" y="17"/>
                </a:cubicBezTo>
                <a:cubicBezTo>
                  <a:pt x="441" y="17"/>
                  <a:pt x="441" y="17"/>
                  <a:pt x="441" y="17"/>
                </a:cubicBezTo>
                <a:cubicBezTo>
                  <a:pt x="441" y="17"/>
                  <a:pt x="440" y="16"/>
                  <a:pt x="439" y="16"/>
                </a:cubicBezTo>
                <a:cubicBezTo>
                  <a:pt x="438" y="17"/>
                  <a:pt x="437" y="18"/>
                  <a:pt x="436" y="17"/>
                </a:cubicBezTo>
                <a:cubicBezTo>
                  <a:pt x="433" y="16"/>
                  <a:pt x="429" y="17"/>
                  <a:pt x="425" y="16"/>
                </a:cubicBezTo>
                <a:cubicBezTo>
                  <a:pt x="424" y="16"/>
                  <a:pt x="423" y="17"/>
                  <a:pt x="422" y="15"/>
                </a:cubicBezTo>
                <a:cubicBezTo>
                  <a:pt x="422" y="15"/>
                  <a:pt x="422" y="16"/>
                  <a:pt x="422" y="16"/>
                </a:cubicBezTo>
                <a:cubicBezTo>
                  <a:pt x="421" y="17"/>
                  <a:pt x="420" y="16"/>
                  <a:pt x="419" y="15"/>
                </a:cubicBezTo>
                <a:cubicBezTo>
                  <a:pt x="419" y="16"/>
                  <a:pt x="418" y="16"/>
                  <a:pt x="418" y="16"/>
                </a:cubicBezTo>
                <a:cubicBezTo>
                  <a:pt x="417" y="16"/>
                  <a:pt x="416" y="15"/>
                  <a:pt x="416" y="15"/>
                </a:cubicBezTo>
                <a:cubicBezTo>
                  <a:pt x="415" y="15"/>
                  <a:pt x="415" y="16"/>
                  <a:pt x="414" y="16"/>
                </a:cubicBezTo>
                <a:cubicBezTo>
                  <a:pt x="414" y="16"/>
                  <a:pt x="413" y="16"/>
                  <a:pt x="413" y="15"/>
                </a:cubicBezTo>
                <a:cubicBezTo>
                  <a:pt x="412" y="16"/>
                  <a:pt x="412" y="16"/>
                  <a:pt x="412" y="16"/>
                </a:cubicBezTo>
                <a:cubicBezTo>
                  <a:pt x="410" y="15"/>
                  <a:pt x="409" y="16"/>
                  <a:pt x="407" y="15"/>
                </a:cubicBezTo>
                <a:cubicBezTo>
                  <a:pt x="407" y="16"/>
                  <a:pt x="406" y="16"/>
                  <a:pt x="406" y="16"/>
                </a:cubicBezTo>
                <a:cubicBezTo>
                  <a:pt x="405" y="15"/>
                  <a:pt x="404" y="15"/>
                  <a:pt x="403" y="16"/>
                </a:cubicBezTo>
                <a:cubicBezTo>
                  <a:pt x="403" y="16"/>
                  <a:pt x="403" y="16"/>
                  <a:pt x="402" y="15"/>
                </a:cubicBezTo>
                <a:cubicBezTo>
                  <a:pt x="400" y="15"/>
                  <a:pt x="398" y="15"/>
                  <a:pt x="396" y="15"/>
                </a:cubicBezTo>
                <a:cubicBezTo>
                  <a:pt x="396" y="15"/>
                  <a:pt x="395" y="16"/>
                  <a:pt x="395" y="16"/>
                </a:cubicBezTo>
                <a:cubicBezTo>
                  <a:pt x="394" y="16"/>
                  <a:pt x="394" y="16"/>
                  <a:pt x="394" y="15"/>
                </a:cubicBezTo>
                <a:cubicBezTo>
                  <a:pt x="393" y="16"/>
                  <a:pt x="393" y="16"/>
                  <a:pt x="393" y="16"/>
                </a:cubicBezTo>
                <a:cubicBezTo>
                  <a:pt x="392" y="16"/>
                  <a:pt x="390" y="16"/>
                  <a:pt x="389" y="16"/>
                </a:cubicBezTo>
                <a:cubicBezTo>
                  <a:pt x="386" y="16"/>
                  <a:pt x="382" y="16"/>
                  <a:pt x="379" y="16"/>
                </a:cubicBezTo>
                <a:cubicBezTo>
                  <a:pt x="376" y="16"/>
                  <a:pt x="374" y="15"/>
                  <a:pt x="372" y="17"/>
                </a:cubicBezTo>
                <a:cubicBezTo>
                  <a:pt x="371" y="17"/>
                  <a:pt x="371" y="17"/>
                  <a:pt x="371" y="17"/>
                </a:cubicBezTo>
                <a:cubicBezTo>
                  <a:pt x="369" y="17"/>
                  <a:pt x="367" y="17"/>
                  <a:pt x="365" y="18"/>
                </a:cubicBezTo>
                <a:cubicBezTo>
                  <a:pt x="364" y="18"/>
                  <a:pt x="362" y="18"/>
                  <a:pt x="361" y="18"/>
                </a:cubicBezTo>
                <a:cubicBezTo>
                  <a:pt x="360" y="19"/>
                  <a:pt x="360" y="19"/>
                  <a:pt x="360" y="18"/>
                </a:cubicBezTo>
                <a:cubicBezTo>
                  <a:pt x="359" y="19"/>
                  <a:pt x="359" y="19"/>
                  <a:pt x="358" y="19"/>
                </a:cubicBezTo>
                <a:cubicBezTo>
                  <a:pt x="357" y="19"/>
                  <a:pt x="355" y="19"/>
                  <a:pt x="354" y="19"/>
                </a:cubicBezTo>
                <a:cubicBezTo>
                  <a:pt x="352" y="19"/>
                  <a:pt x="351" y="20"/>
                  <a:pt x="350" y="20"/>
                </a:cubicBezTo>
                <a:cubicBezTo>
                  <a:pt x="349" y="20"/>
                  <a:pt x="347" y="20"/>
                  <a:pt x="346" y="20"/>
                </a:cubicBezTo>
                <a:cubicBezTo>
                  <a:pt x="344" y="22"/>
                  <a:pt x="342" y="21"/>
                  <a:pt x="339" y="21"/>
                </a:cubicBezTo>
                <a:cubicBezTo>
                  <a:pt x="338" y="21"/>
                  <a:pt x="338" y="22"/>
                  <a:pt x="336" y="22"/>
                </a:cubicBezTo>
                <a:cubicBezTo>
                  <a:pt x="336" y="22"/>
                  <a:pt x="335" y="22"/>
                  <a:pt x="334" y="23"/>
                </a:cubicBezTo>
                <a:cubicBezTo>
                  <a:pt x="334" y="23"/>
                  <a:pt x="333" y="23"/>
                  <a:pt x="333" y="23"/>
                </a:cubicBezTo>
                <a:cubicBezTo>
                  <a:pt x="332" y="23"/>
                  <a:pt x="332" y="23"/>
                  <a:pt x="331" y="24"/>
                </a:cubicBezTo>
                <a:cubicBezTo>
                  <a:pt x="331" y="24"/>
                  <a:pt x="330" y="23"/>
                  <a:pt x="330" y="23"/>
                </a:cubicBezTo>
                <a:cubicBezTo>
                  <a:pt x="329" y="24"/>
                  <a:pt x="328" y="24"/>
                  <a:pt x="327" y="25"/>
                </a:cubicBezTo>
                <a:cubicBezTo>
                  <a:pt x="327" y="25"/>
                  <a:pt x="327" y="25"/>
                  <a:pt x="326" y="25"/>
                </a:cubicBezTo>
                <a:cubicBezTo>
                  <a:pt x="325" y="24"/>
                  <a:pt x="324" y="27"/>
                  <a:pt x="324" y="25"/>
                </a:cubicBezTo>
                <a:cubicBezTo>
                  <a:pt x="323" y="25"/>
                  <a:pt x="322" y="26"/>
                  <a:pt x="321" y="26"/>
                </a:cubicBezTo>
                <a:cubicBezTo>
                  <a:pt x="321" y="27"/>
                  <a:pt x="320" y="27"/>
                  <a:pt x="320" y="27"/>
                </a:cubicBezTo>
                <a:cubicBezTo>
                  <a:pt x="319" y="26"/>
                  <a:pt x="318" y="28"/>
                  <a:pt x="317" y="28"/>
                </a:cubicBezTo>
                <a:cubicBezTo>
                  <a:pt x="315" y="27"/>
                  <a:pt x="314" y="28"/>
                  <a:pt x="313" y="29"/>
                </a:cubicBezTo>
                <a:cubicBezTo>
                  <a:pt x="312" y="30"/>
                  <a:pt x="310" y="29"/>
                  <a:pt x="309" y="30"/>
                </a:cubicBezTo>
                <a:cubicBezTo>
                  <a:pt x="309" y="31"/>
                  <a:pt x="308" y="30"/>
                  <a:pt x="308" y="31"/>
                </a:cubicBezTo>
                <a:cubicBezTo>
                  <a:pt x="307" y="31"/>
                  <a:pt x="306" y="30"/>
                  <a:pt x="305" y="31"/>
                </a:cubicBezTo>
                <a:cubicBezTo>
                  <a:pt x="305" y="31"/>
                  <a:pt x="304" y="31"/>
                  <a:pt x="303" y="31"/>
                </a:cubicBezTo>
                <a:cubicBezTo>
                  <a:pt x="302" y="31"/>
                  <a:pt x="302" y="33"/>
                  <a:pt x="301" y="32"/>
                </a:cubicBezTo>
                <a:cubicBezTo>
                  <a:pt x="300" y="33"/>
                  <a:pt x="300" y="34"/>
                  <a:pt x="299" y="33"/>
                </a:cubicBezTo>
                <a:cubicBezTo>
                  <a:pt x="298" y="33"/>
                  <a:pt x="298" y="33"/>
                  <a:pt x="298" y="33"/>
                </a:cubicBezTo>
                <a:cubicBezTo>
                  <a:pt x="297" y="33"/>
                  <a:pt x="295" y="33"/>
                  <a:pt x="294" y="33"/>
                </a:cubicBezTo>
                <a:cubicBezTo>
                  <a:pt x="294" y="33"/>
                  <a:pt x="294" y="34"/>
                  <a:pt x="294" y="34"/>
                </a:cubicBezTo>
                <a:cubicBezTo>
                  <a:pt x="292" y="34"/>
                  <a:pt x="291" y="35"/>
                  <a:pt x="289" y="35"/>
                </a:cubicBezTo>
                <a:cubicBezTo>
                  <a:pt x="289" y="36"/>
                  <a:pt x="288" y="36"/>
                  <a:pt x="288" y="36"/>
                </a:cubicBezTo>
                <a:cubicBezTo>
                  <a:pt x="287" y="36"/>
                  <a:pt x="286" y="36"/>
                  <a:pt x="285" y="37"/>
                </a:cubicBezTo>
                <a:cubicBezTo>
                  <a:pt x="284" y="38"/>
                  <a:pt x="283" y="37"/>
                  <a:pt x="282" y="37"/>
                </a:cubicBezTo>
                <a:cubicBezTo>
                  <a:pt x="280" y="37"/>
                  <a:pt x="280" y="39"/>
                  <a:pt x="279" y="38"/>
                </a:cubicBezTo>
                <a:cubicBezTo>
                  <a:pt x="278" y="38"/>
                  <a:pt x="277" y="38"/>
                  <a:pt x="276" y="39"/>
                </a:cubicBezTo>
                <a:cubicBezTo>
                  <a:pt x="275" y="39"/>
                  <a:pt x="274" y="40"/>
                  <a:pt x="273" y="40"/>
                </a:cubicBezTo>
                <a:cubicBezTo>
                  <a:pt x="272" y="40"/>
                  <a:pt x="271" y="41"/>
                  <a:pt x="270" y="41"/>
                </a:cubicBezTo>
                <a:cubicBezTo>
                  <a:pt x="268" y="40"/>
                  <a:pt x="267" y="42"/>
                  <a:pt x="265" y="42"/>
                </a:cubicBezTo>
                <a:cubicBezTo>
                  <a:pt x="265" y="43"/>
                  <a:pt x="264" y="43"/>
                  <a:pt x="263" y="43"/>
                </a:cubicBezTo>
                <a:cubicBezTo>
                  <a:pt x="263" y="44"/>
                  <a:pt x="262" y="44"/>
                  <a:pt x="261" y="44"/>
                </a:cubicBezTo>
                <a:cubicBezTo>
                  <a:pt x="260" y="44"/>
                  <a:pt x="259" y="45"/>
                  <a:pt x="258" y="45"/>
                </a:cubicBezTo>
                <a:cubicBezTo>
                  <a:pt x="258" y="46"/>
                  <a:pt x="257" y="47"/>
                  <a:pt x="257" y="47"/>
                </a:cubicBezTo>
                <a:cubicBezTo>
                  <a:pt x="255" y="46"/>
                  <a:pt x="254" y="48"/>
                  <a:pt x="253" y="49"/>
                </a:cubicBezTo>
                <a:cubicBezTo>
                  <a:pt x="250" y="49"/>
                  <a:pt x="250" y="49"/>
                  <a:pt x="250" y="49"/>
                </a:cubicBezTo>
                <a:cubicBezTo>
                  <a:pt x="249" y="49"/>
                  <a:pt x="248" y="50"/>
                  <a:pt x="248" y="50"/>
                </a:cubicBezTo>
                <a:cubicBezTo>
                  <a:pt x="247" y="50"/>
                  <a:pt x="247" y="50"/>
                  <a:pt x="247" y="50"/>
                </a:cubicBezTo>
                <a:cubicBezTo>
                  <a:pt x="245" y="51"/>
                  <a:pt x="245" y="49"/>
                  <a:pt x="244" y="49"/>
                </a:cubicBezTo>
                <a:cubicBezTo>
                  <a:pt x="243" y="50"/>
                  <a:pt x="242" y="49"/>
                  <a:pt x="241" y="49"/>
                </a:cubicBezTo>
                <a:cubicBezTo>
                  <a:pt x="241" y="49"/>
                  <a:pt x="241" y="49"/>
                  <a:pt x="241" y="49"/>
                </a:cubicBezTo>
                <a:cubicBezTo>
                  <a:pt x="241" y="48"/>
                  <a:pt x="242" y="49"/>
                  <a:pt x="242" y="48"/>
                </a:cubicBezTo>
                <a:cubicBezTo>
                  <a:pt x="242" y="48"/>
                  <a:pt x="242" y="47"/>
                  <a:pt x="241" y="47"/>
                </a:cubicBezTo>
                <a:cubicBezTo>
                  <a:pt x="240" y="46"/>
                  <a:pt x="241" y="45"/>
                  <a:pt x="241" y="44"/>
                </a:cubicBezTo>
                <a:cubicBezTo>
                  <a:pt x="241" y="44"/>
                  <a:pt x="241" y="44"/>
                  <a:pt x="241" y="44"/>
                </a:cubicBezTo>
                <a:cubicBezTo>
                  <a:pt x="241" y="44"/>
                  <a:pt x="241" y="44"/>
                  <a:pt x="242" y="45"/>
                </a:cubicBezTo>
                <a:cubicBezTo>
                  <a:pt x="243" y="44"/>
                  <a:pt x="243" y="44"/>
                  <a:pt x="243" y="43"/>
                </a:cubicBezTo>
                <a:cubicBezTo>
                  <a:pt x="244" y="43"/>
                  <a:pt x="244" y="43"/>
                  <a:pt x="244" y="42"/>
                </a:cubicBezTo>
                <a:cubicBezTo>
                  <a:pt x="244" y="41"/>
                  <a:pt x="244" y="41"/>
                  <a:pt x="243" y="41"/>
                </a:cubicBezTo>
                <a:cubicBezTo>
                  <a:pt x="243" y="39"/>
                  <a:pt x="243" y="39"/>
                  <a:pt x="243" y="39"/>
                </a:cubicBezTo>
                <a:cubicBezTo>
                  <a:pt x="243" y="38"/>
                  <a:pt x="242" y="37"/>
                  <a:pt x="241" y="36"/>
                </a:cubicBezTo>
                <a:cubicBezTo>
                  <a:pt x="241" y="37"/>
                  <a:pt x="240" y="37"/>
                  <a:pt x="240" y="38"/>
                </a:cubicBezTo>
                <a:cubicBezTo>
                  <a:pt x="240" y="38"/>
                  <a:pt x="239" y="37"/>
                  <a:pt x="239" y="37"/>
                </a:cubicBezTo>
                <a:cubicBezTo>
                  <a:pt x="239" y="37"/>
                  <a:pt x="239" y="36"/>
                  <a:pt x="239" y="36"/>
                </a:cubicBezTo>
                <a:cubicBezTo>
                  <a:pt x="239" y="35"/>
                  <a:pt x="240" y="35"/>
                  <a:pt x="240" y="34"/>
                </a:cubicBezTo>
                <a:cubicBezTo>
                  <a:pt x="240" y="34"/>
                  <a:pt x="240" y="33"/>
                  <a:pt x="241" y="33"/>
                </a:cubicBezTo>
                <a:cubicBezTo>
                  <a:pt x="242" y="33"/>
                  <a:pt x="242" y="33"/>
                  <a:pt x="243" y="32"/>
                </a:cubicBezTo>
                <a:cubicBezTo>
                  <a:pt x="243" y="32"/>
                  <a:pt x="244" y="31"/>
                  <a:pt x="245" y="31"/>
                </a:cubicBezTo>
                <a:cubicBezTo>
                  <a:pt x="246" y="32"/>
                  <a:pt x="247" y="30"/>
                  <a:pt x="248" y="30"/>
                </a:cubicBezTo>
                <a:cubicBezTo>
                  <a:pt x="248" y="31"/>
                  <a:pt x="249" y="31"/>
                  <a:pt x="250" y="30"/>
                </a:cubicBezTo>
                <a:cubicBezTo>
                  <a:pt x="250" y="30"/>
                  <a:pt x="251" y="30"/>
                  <a:pt x="251" y="30"/>
                </a:cubicBezTo>
                <a:cubicBezTo>
                  <a:pt x="253" y="29"/>
                  <a:pt x="255" y="29"/>
                  <a:pt x="256" y="28"/>
                </a:cubicBezTo>
                <a:cubicBezTo>
                  <a:pt x="258" y="26"/>
                  <a:pt x="259" y="26"/>
                  <a:pt x="261" y="26"/>
                </a:cubicBezTo>
                <a:cubicBezTo>
                  <a:pt x="262" y="26"/>
                  <a:pt x="262" y="25"/>
                  <a:pt x="263" y="25"/>
                </a:cubicBezTo>
                <a:cubicBezTo>
                  <a:pt x="264" y="24"/>
                  <a:pt x="266" y="24"/>
                  <a:pt x="267" y="23"/>
                </a:cubicBezTo>
                <a:cubicBezTo>
                  <a:pt x="268" y="23"/>
                  <a:pt x="270" y="22"/>
                  <a:pt x="271" y="22"/>
                </a:cubicBezTo>
                <a:cubicBezTo>
                  <a:pt x="272" y="20"/>
                  <a:pt x="274" y="22"/>
                  <a:pt x="275" y="20"/>
                </a:cubicBezTo>
                <a:cubicBezTo>
                  <a:pt x="276" y="20"/>
                  <a:pt x="277" y="21"/>
                  <a:pt x="278" y="20"/>
                </a:cubicBezTo>
                <a:cubicBezTo>
                  <a:pt x="279" y="19"/>
                  <a:pt x="280" y="19"/>
                  <a:pt x="281" y="19"/>
                </a:cubicBezTo>
                <a:cubicBezTo>
                  <a:pt x="282" y="19"/>
                  <a:pt x="283" y="20"/>
                  <a:pt x="284" y="19"/>
                </a:cubicBezTo>
                <a:cubicBezTo>
                  <a:pt x="285" y="18"/>
                  <a:pt x="286" y="18"/>
                  <a:pt x="287" y="17"/>
                </a:cubicBezTo>
                <a:cubicBezTo>
                  <a:pt x="288" y="16"/>
                  <a:pt x="289" y="16"/>
                  <a:pt x="290" y="17"/>
                </a:cubicBezTo>
                <a:cubicBezTo>
                  <a:pt x="291" y="17"/>
                  <a:pt x="291" y="17"/>
                  <a:pt x="291" y="17"/>
                </a:cubicBezTo>
                <a:cubicBezTo>
                  <a:pt x="291" y="18"/>
                  <a:pt x="290" y="18"/>
                  <a:pt x="290" y="18"/>
                </a:cubicBezTo>
                <a:cubicBezTo>
                  <a:pt x="290" y="19"/>
                  <a:pt x="290" y="19"/>
                  <a:pt x="290" y="20"/>
                </a:cubicBezTo>
                <a:cubicBezTo>
                  <a:pt x="290" y="20"/>
                  <a:pt x="291" y="20"/>
                  <a:pt x="292" y="20"/>
                </a:cubicBezTo>
                <a:cubicBezTo>
                  <a:pt x="292" y="19"/>
                  <a:pt x="293" y="19"/>
                  <a:pt x="294" y="19"/>
                </a:cubicBezTo>
                <a:cubicBezTo>
                  <a:pt x="293" y="18"/>
                  <a:pt x="292" y="18"/>
                  <a:pt x="291" y="17"/>
                </a:cubicBezTo>
                <a:cubicBezTo>
                  <a:pt x="293" y="16"/>
                  <a:pt x="293" y="15"/>
                  <a:pt x="294" y="14"/>
                </a:cubicBezTo>
                <a:cubicBezTo>
                  <a:pt x="296" y="14"/>
                  <a:pt x="296" y="14"/>
                  <a:pt x="298" y="13"/>
                </a:cubicBezTo>
                <a:cubicBezTo>
                  <a:pt x="299" y="13"/>
                  <a:pt x="300" y="12"/>
                  <a:pt x="302" y="12"/>
                </a:cubicBezTo>
                <a:cubicBezTo>
                  <a:pt x="303" y="13"/>
                  <a:pt x="303" y="11"/>
                  <a:pt x="304" y="12"/>
                </a:cubicBezTo>
                <a:cubicBezTo>
                  <a:pt x="305" y="12"/>
                  <a:pt x="306" y="12"/>
                  <a:pt x="307" y="12"/>
                </a:cubicBezTo>
                <a:cubicBezTo>
                  <a:pt x="308" y="11"/>
                  <a:pt x="308" y="10"/>
                  <a:pt x="309" y="11"/>
                </a:cubicBezTo>
                <a:cubicBezTo>
                  <a:pt x="310" y="10"/>
                  <a:pt x="311" y="9"/>
                  <a:pt x="312" y="11"/>
                </a:cubicBezTo>
                <a:cubicBezTo>
                  <a:pt x="312" y="11"/>
                  <a:pt x="313" y="11"/>
                  <a:pt x="314" y="11"/>
                </a:cubicBezTo>
                <a:cubicBezTo>
                  <a:pt x="315" y="10"/>
                  <a:pt x="315" y="9"/>
                  <a:pt x="316" y="10"/>
                </a:cubicBezTo>
                <a:cubicBezTo>
                  <a:pt x="317" y="10"/>
                  <a:pt x="317" y="10"/>
                  <a:pt x="318" y="10"/>
                </a:cubicBezTo>
                <a:cubicBezTo>
                  <a:pt x="318" y="9"/>
                  <a:pt x="319" y="8"/>
                  <a:pt x="320" y="8"/>
                </a:cubicBezTo>
                <a:cubicBezTo>
                  <a:pt x="320" y="8"/>
                  <a:pt x="320" y="8"/>
                  <a:pt x="321" y="8"/>
                </a:cubicBezTo>
                <a:cubicBezTo>
                  <a:pt x="321" y="8"/>
                  <a:pt x="321" y="8"/>
                  <a:pt x="322" y="8"/>
                </a:cubicBezTo>
                <a:cubicBezTo>
                  <a:pt x="323" y="8"/>
                  <a:pt x="324" y="8"/>
                  <a:pt x="325" y="8"/>
                </a:cubicBezTo>
                <a:cubicBezTo>
                  <a:pt x="327" y="8"/>
                  <a:pt x="327" y="6"/>
                  <a:pt x="329" y="7"/>
                </a:cubicBezTo>
                <a:cubicBezTo>
                  <a:pt x="330" y="7"/>
                  <a:pt x="331" y="6"/>
                  <a:pt x="332" y="6"/>
                </a:cubicBezTo>
                <a:cubicBezTo>
                  <a:pt x="333" y="6"/>
                  <a:pt x="334" y="6"/>
                  <a:pt x="335" y="6"/>
                </a:cubicBezTo>
                <a:cubicBezTo>
                  <a:pt x="336" y="5"/>
                  <a:pt x="336" y="5"/>
                  <a:pt x="337" y="5"/>
                </a:cubicBezTo>
                <a:cubicBezTo>
                  <a:pt x="339" y="5"/>
                  <a:pt x="340" y="5"/>
                  <a:pt x="341" y="5"/>
                </a:cubicBezTo>
                <a:cubicBezTo>
                  <a:pt x="343" y="4"/>
                  <a:pt x="343" y="4"/>
                  <a:pt x="345" y="5"/>
                </a:cubicBezTo>
                <a:cubicBezTo>
                  <a:pt x="346" y="5"/>
                  <a:pt x="347" y="5"/>
                  <a:pt x="348" y="4"/>
                </a:cubicBezTo>
                <a:cubicBezTo>
                  <a:pt x="349" y="4"/>
                  <a:pt x="349" y="4"/>
                  <a:pt x="350" y="3"/>
                </a:cubicBezTo>
                <a:cubicBezTo>
                  <a:pt x="351" y="3"/>
                  <a:pt x="352" y="3"/>
                  <a:pt x="353" y="3"/>
                </a:cubicBezTo>
                <a:cubicBezTo>
                  <a:pt x="354" y="3"/>
                  <a:pt x="355" y="3"/>
                  <a:pt x="356" y="3"/>
                </a:cubicBezTo>
                <a:cubicBezTo>
                  <a:pt x="358" y="3"/>
                  <a:pt x="359" y="3"/>
                  <a:pt x="360" y="2"/>
                </a:cubicBezTo>
                <a:cubicBezTo>
                  <a:pt x="364" y="2"/>
                  <a:pt x="364" y="2"/>
                  <a:pt x="364" y="2"/>
                </a:cubicBezTo>
                <a:cubicBezTo>
                  <a:pt x="365" y="2"/>
                  <a:pt x="367" y="2"/>
                  <a:pt x="368" y="2"/>
                </a:cubicBezTo>
                <a:cubicBezTo>
                  <a:pt x="368" y="2"/>
                  <a:pt x="368" y="1"/>
                  <a:pt x="369" y="1"/>
                </a:cubicBezTo>
                <a:cubicBezTo>
                  <a:pt x="370" y="1"/>
                  <a:pt x="370" y="1"/>
                  <a:pt x="371" y="2"/>
                </a:cubicBezTo>
                <a:cubicBezTo>
                  <a:pt x="372" y="1"/>
                  <a:pt x="372" y="0"/>
                  <a:pt x="373" y="2"/>
                </a:cubicBezTo>
                <a:cubicBezTo>
                  <a:pt x="374" y="2"/>
                  <a:pt x="374" y="2"/>
                  <a:pt x="375" y="2"/>
                </a:cubicBezTo>
                <a:cubicBezTo>
                  <a:pt x="376" y="2"/>
                  <a:pt x="378" y="2"/>
                  <a:pt x="379" y="2"/>
                </a:cubicBezTo>
                <a:cubicBezTo>
                  <a:pt x="380" y="2"/>
                  <a:pt x="380" y="2"/>
                  <a:pt x="380" y="1"/>
                </a:cubicBezTo>
                <a:cubicBezTo>
                  <a:pt x="381" y="1"/>
                  <a:pt x="381" y="2"/>
                  <a:pt x="383" y="2"/>
                </a:cubicBezTo>
                <a:cubicBezTo>
                  <a:pt x="384" y="2"/>
                  <a:pt x="385" y="2"/>
                  <a:pt x="386" y="2"/>
                </a:cubicBezTo>
                <a:cubicBezTo>
                  <a:pt x="387" y="2"/>
                  <a:pt x="388" y="2"/>
                  <a:pt x="389" y="1"/>
                </a:cubicBezTo>
                <a:cubicBezTo>
                  <a:pt x="390" y="3"/>
                  <a:pt x="391" y="2"/>
                  <a:pt x="393" y="2"/>
                </a:cubicBezTo>
                <a:cubicBezTo>
                  <a:pt x="394" y="2"/>
                  <a:pt x="395" y="2"/>
                  <a:pt x="396" y="2"/>
                </a:cubicBezTo>
                <a:cubicBezTo>
                  <a:pt x="398" y="2"/>
                  <a:pt x="400" y="2"/>
                  <a:pt x="402" y="2"/>
                </a:cubicBezTo>
                <a:cubicBezTo>
                  <a:pt x="403" y="2"/>
                  <a:pt x="404" y="1"/>
                  <a:pt x="405" y="1"/>
                </a:cubicBezTo>
                <a:cubicBezTo>
                  <a:pt x="406" y="1"/>
                  <a:pt x="407" y="1"/>
                  <a:pt x="408" y="1"/>
                </a:cubicBezTo>
                <a:cubicBezTo>
                  <a:pt x="412" y="1"/>
                  <a:pt x="412" y="1"/>
                  <a:pt x="412" y="1"/>
                </a:cubicBezTo>
                <a:cubicBezTo>
                  <a:pt x="413" y="1"/>
                  <a:pt x="413" y="1"/>
                  <a:pt x="414" y="1"/>
                </a:cubicBezTo>
                <a:cubicBezTo>
                  <a:pt x="414" y="1"/>
                  <a:pt x="414" y="2"/>
                  <a:pt x="415" y="2"/>
                </a:cubicBezTo>
                <a:cubicBezTo>
                  <a:pt x="416" y="2"/>
                  <a:pt x="418" y="2"/>
                  <a:pt x="420" y="2"/>
                </a:cubicBezTo>
                <a:cubicBezTo>
                  <a:pt x="421" y="2"/>
                  <a:pt x="421" y="2"/>
                  <a:pt x="422" y="3"/>
                </a:cubicBezTo>
                <a:cubicBezTo>
                  <a:pt x="422" y="3"/>
                  <a:pt x="423" y="3"/>
                  <a:pt x="423" y="3"/>
                </a:cubicBezTo>
                <a:cubicBezTo>
                  <a:pt x="424" y="3"/>
                  <a:pt x="424" y="2"/>
                  <a:pt x="425" y="2"/>
                </a:cubicBezTo>
                <a:cubicBezTo>
                  <a:pt x="432" y="2"/>
                  <a:pt x="439" y="2"/>
                  <a:pt x="446" y="2"/>
                </a:cubicBezTo>
                <a:cubicBezTo>
                  <a:pt x="447" y="2"/>
                  <a:pt x="448" y="3"/>
                  <a:pt x="449" y="4"/>
                </a:cubicBezTo>
                <a:cubicBezTo>
                  <a:pt x="450" y="4"/>
                  <a:pt x="450" y="4"/>
                  <a:pt x="451" y="3"/>
                </a:cubicBezTo>
                <a:cubicBezTo>
                  <a:pt x="452" y="2"/>
                  <a:pt x="453" y="3"/>
                  <a:pt x="454" y="4"/>
                </a:cubicBezTo>
                <a:cubicBezTo>
                  <a:pt x="455" y="4"/>
                  <a:pt x="455" y="3"/>
                  <a:pt x="455" y="3"/>
                </a:cubicBezTo>
                <a:cubicBezTo>
                  <a:pt x="456" y="3"/>
                  <a:pt x="456" y="4"/>
                  <a:pt x="456" y="4"/>
                </a:cubicBezTo>
                <a:cubicBezTo>
                  <a:pt x="457" y="4"/>
                  <a:pt x="457" y="4"/>
                  <a:pt x="457" y="4"/>
                </a:cubicBezTo>
                <a:cubicBezTo>
                  <a:pt x="459" y="4"/>
                  <a:pt x="461" y="4"/>
                  <a:pt x="462" y="4"/>
                </a:cubicBezTo>
                <a:cubicBezTo>
                  <a:pt x="463" y="6"/>
                  <a:pt x="465" y="5"/>
                  <a:pt x="466" y="5"/>
                </a:cubicBezTo>
                <a:cubicBezTo>
                  <a:pt x="467" y="5"/>
                  <a:pt x="468" y="6"/>
                  <a:pt x="469" y="6"/>
                </a:cubicBezTo>
                <a:cubicBezTo>
                  <a:pt x="470" y="6"/>
                  <a:pt x="471" y="6"/>
                  <a:pt x="471" y="7"/>
                </a:cubicBezTo>
                <a:cubicBezTo>
                  <a:pt x="472" y="6"/>
                  <a:pt x="472" y="6"/>
                  <a:pt x="472" y="6"/>
                </a:cubicBezTo>
                <a:cubicBezTo>
                  <a:pt x="473" y="6"/>
                  <a:pt x="474" y="6"/>
                  <a:pt x="475" y="6"/>
                </a:cubicBezTo>
                <a:cubicBezTo>
                  <a:pt x="477" y="6"/>
                  <a:pt x="477" y="7"/>
                  <a:pt x="479" y="7"/>
                </a:cubicBezTo>
                <a:cubicBezTo>
                  <a:pt x="480" y="7"/>
                  <a:pt x="481" y="7"/>
                  <a:pt x="482" y="7"/>
                </a:cubicBezTo>
                <a:cubicBezTo>
                  <a:pt x="483" y="7"/>
                  <a:pt x="483" y="7"/>
                  <a:pt x="484" y="7"/>
                </a:cubicBezTo>
                <a:cubicBezTo>
                  <a:pt x="485" y="8"/>
                  <a:pt x="486" y="9"/>
                  <a:pt x="488" y="9"/>
                </a:cubicBezTo>
                <a:cubicBezTo>
                  <a:pt x="489" y="9"/>
                  <a:pt x="490" y="9"/>
                  <a:pt x="492" y="9"/>
                </a:cubicBezTo>
                <a:cubicBezTo>
                  <a:pt x="493" y="8"/>
                  <a:pt x="495" y="10"/>
                  <a:pt x="497" y="10"/>
                </a:cubicBezTo>
                <a:cubicBezTo>
                  <a:pt x="497" y="10"/>
                  <a:pt x="498" y="11"/>
                  <a:pt x="499" y="11"/>
                </a:cubicBezTo>
                <a:cubicBezTo>
                  <a:pt x="499" y="11"/>
                  <a:pt x="500" y="12"/>
                  <a:pt x="500" y="12"/>
                </a:cubicBezTo>
                <a:cubicBezTo>
                  <a:pt x="501" y="10"/>
                  <a:pt x="502" y="11"/>
                  <a:pt x="503" y="11"/>
                </a:cubicBezTo>
                <a:cubicBezTo>
                  <a:pt x="503" y="12"/>
                  <a:pt x="504" y="11"/>
                  <a:pt x="505" y="12"/>
                </a:cubicBezTo>
                <a:cubicBezTo>
                  <a:pt x="506" y="12"/>
                  <a:pt x="507" y="11"/>
                  <a:pt x="508" y="12"/>
                </a:cubicBezTo>
                <a:cubicBezTo>
                  <a:pt x="509" y="12"/>
                  <a:pt x="510" y="13"/>
                  <a:pt x="511" y="13"/>
                </a:cubicBezTo>
                <a:cubicBezTo>
                  <a:pt x="512" y="14"/>
                  <a:pt x="513" y="12"/>
                  <a:pt x="514" y="13"/>
                </a:cubicBezTo>
                <a:cubicBezTo>
                  <a:pt x="514" y="14"/>
                  <a:pt x="516" y="14"/>
                  <a:pt x="517" y="14"/>
                </a:cubicBezTo>
                <a:cubicBezTo>
                  <a:pt x="518" y="15"/>
                  <a:pt x="518" y="15"/>
                  <a:pt x="517" y="16"/>
                </a:cubicBezTo>
                <a:cubicBezTo>
                  <a:pt x="517" y="16"/>
                  <a:pt x="517" y="17"/>
                  <a:pt x="517" y="17"/>
                </a:cubicBezTo>
                <a:cubicBezTo>
                  <a:pt x="517" y="17"/>
                  <a:pt x="518" y="17"/>
                  <a:pt x="519" y="18"/>
                </a:cubicBezTo>
                <a:cubicBezTo>
                  <a:pt x="517" y="19"/>
                  <a:pt x="515" y="18"/>
                  <a:pt x="515" y="20"/>
                </a:cubicBezTo>
                <a:cubicBezTo>
                  <a:pt x="516" y="20"/>
                  <a:pt x="517" y="21"/>
                  <a:pt x="518" y="21"/>
                </a:cubicBezTo>
                <a:cubicBezTo>
                  <a:pt x="518" y="22"/>
                  <a:pt x="517" y="22"/>
                  <a:pt x="518" y="23"/>
                </a:cubicBezTo>
                <a:cubicBezTo>
                  <a:pt x="518" y="23"/>
                  <a:pt x="518" y="24"/>
                  <a:pt x="518" y="24"/>
                </a:cubicBezTo>
                <a:cubicBezTo>
                  <a:pt x="519" y="25"/>
                  <a:pt x="519" y="25"/>
                  <a:pt x="520" y="25"/>
                </a:cubicBezTo>
                <a:cubicBezTo>
                  <a:pt x="522" y="24"/>
                  <a:pt x="522" y="24"/>
                  <a:pt x="522" y="25"/>
                </a:cubicBezTo>
                <a:cubicBezTo>
                  <a:pt x="522" y="26"/>
                  <a:pt x="523" y="26"/>
                  <a:pt x="523" y="26"/>
                </a:cubicBezTo>
                <a:cubicBezTo>
                  <a:pt x="523" y="25"/>
                  <a:pt x="524" y="25"/>
                  <a:pt x="524" y="24"/>
                </a:cubicBezTo>
                <a:cubicBezTo>
                  <a:pt x="525" y="24"/>
                  <a:pt x="526" y="25"/>
                  <a:pt x="526" y="25"/>
                </a:cubicBezTo>
                <a:cubicBezTo>
                  <a:pt x="527" y="25"/>
                  <a:pt x="527" y="25"/>
                  <a:pt x="528" y="25"/>
                </a:cubicBezTo>
                <a:cubicBezTo>
                  <a:pt x="528" y="25"/>
                  <a:pt x="528" y="26"/>
                  <a:pt x="529" y="26"/>
                </a:cubicBezTo>
                <a:cubicBezTo>
                  <a:pt x="530" y="26"/>
                  <a:pt x="530" y="26"/>
                  <a:pt x="531" y="25"/>
                </a:cubicBezTo>
                <a:cubicBezTo>
                  <a:pt x="531" y="25"/>
                  <a:pt x="532" y="25"/>
                  <a:pt x="532" y="25"/>
                </a:cubicBezTo>
                <a:cubicBezTo>
                  <a:pt x="533" y="25"/>
                  <a:pt x="533" y="25"/>
                  <a:pt x="533" y="24"/>
                </a:cubicBezTo>
                <a:cubicBezTo>
                  <a:pt x="533" y="23"/>
                  <a:pt x="531" y="24"/>
                  <a:pt x="530" y="24"/>
                </a:cubicBezTo>
                <a:cubicBezTo>
                  <a:pt x="529" y="24"/>
                  <a:pt x="528" y="24"/>
                  <a:pt x="527" y="24"/>
                </a:cubicBezTo>
                <a:cubicBezTo>
                  <a:pt x="527" y="23"/>
                  <a:pt x="527" y="23"/>
                  <a:pt x="527" y="23"/>
                </a:cubicBezTo>
                <a:cubicBezTo>
                  <a:pt x="528" y="23"/>
                  <a:pt x="530" y="23"/>
                  <a:pt x="530" y="23"/>
                </a:cubicBezTo>
                <a:cubicBezTo>
                  <a:pt x="531" y="22"/>
                  <a:pt x="532" y="22"/>
                  <a:pt x="533" y="22"/>
                </a:cubicBezTo>
                <a:cubicBezTo>
                  <a:pt x="532" y="21"/>
                  <a:pt x="531" y="21"/>
                  <a:pt x="531" y="21"/>
                </a:cubicBezTo>
                <a:cubicBezTo>
                  <a:pt x="530" y="21"/>
                  <a:pt x="530" y="21"/>
                  <a:pt x="530" y="20"/>
                </a:cubicBezTo>
                <a:cubicBezTo>
                  <a:pt x="533" y="20"/>
                  <a:pt x="533" y="20"/>
                  <a:pt x="533" y="20"/>
                </a:cubicBezTo>
                <a:cubicBezTo>
                  <a:pt x="534" y="21"/>
                  <a:pt x="535" y="22"/>
                  <a:pt x="536" y="23"/>
                </a:cubicBezTo>
                <a:cubicBezTo>
                  <a:pt x="536" y="23"/>
                  <a:pt x="536" y="23"/>
                  <a:pt x="537" y="23"/>
                </a:cubicBezTo>
                <a:cubicBezTo>
                  <a:pt x="538" y="23"/>
                  <a:pt x="539" y="23"/>
                  <a:pt x="540" y="23"/>
                </a:cubicBezTo>
                <a:cubicBezTo>
                  <a:pt x="542" y="23"/>
                  <a:pt x="542" y="24"/>
                  <a:pt x="543" y="24"/>
                </a:cubicBezTo>
                <a:cubicBezTo>
                  <a:pt x="545" y="24"/>
                  <a:pt x="545" y="24"/>
                  <a:pt x="546" y="25"/>
                </a:cubicBezTo>
                <a:cubicBezTo>
                  <a:pt x="546" y="26"/>
                  <a:pt x="547" y="26"/>
                  <a:pt x="548" y="26"/>
                </a:cubicBezTo>
                <a:cubicBezTo>
                  <a:pt x="548" y="27"/>
                  <a:pt x="549" y="27"/>
                  <a:pt x="550" y="27"/>
                </a:cubicBezTo>
                <a:cubicBezTo>
                  <a:pt x="552" y="26"/>
                  <a:pt x="553" y="27"/>
                  <a:pt x="554" y="28"/>
                </a:cubicBezTo>
                <a:cubicBezTo>
                  <a:pt x="556" y="29"/>
                  <a:pt x="558" y="30"/>
                  <a:pt x="560" y="29"/>
                </a:cubicBezTo>
                <a:cubicBezTo>
                  <a:pt x="560" y="30"/>
                  <a:pt x="561" y="31"/>
                  <a:pt x="561" y="31"/>
                </a:cubicBezTo>
                <a:cubicBezTo>
                  <a:pt x="563" y="32"/>
                  <a:pt x="564" y="31"/>
                  <a:pt x="565" y="32"/>
                </a:cubicBezTo>
                <a:cubicBezTo>
                  <a:pt x="566" y="33"/>
                  <a:pt x="568" y="32"/>
                  <a:pt x="568" y="33"/>
                </a:cubicBezTo>
                <a:cubicBezTo>
                  <a:pt x="570" y="34"/>
                  <a:pt x="572" y="36"/>
                  <a:pt x="574" y="35"/>
                </a:cubicBezTo>
                <a:cubicBezTo>
                  <a:pt x="574" y="35"/>
                  <a:pt x="574" y="36"/>
                  <a:pt x="574" y="36"/>
                </a:cubicBezTo>
                <a:cubicBezTo>
                  <a:pt x="575" y="38"/>
                  <a:pt x="576" y="38"/>
                  <a:pt x="578" y="37"/>
                </a:cubicBezTo>
                <a:cubicBezTo>
                  <a:pt x="578" y="37"/>
                  <a:pt x="579" y="37"/>
                  <a:pt x="579" y="37"/>
                </a:cubicBezTo>
                <a:cubicBezTo>
                  <a:pt x="579" y="38"/>
                  <a:pt x="581" y="38"/>
                  <a:pt x="582" y="38"/>
                </a:cubicBezTo>
                <a:cubicBezTo>
                  <a:pt x="583" y="40"/>
                  <a:pt x="586" y="40"/>
                  <a:pt x="587" y="42"/>
                </a:cubicBezTo>
                <a:cubicBezTo>
                  <a:pt x="587" y="42"/>
                  <a:pt x="588" y="42"/>
                  <a:pt x="589" y="43"/>
                </a:cubicBezTo>
                <a:cubicBezTo>
                  <a:pt x="591" y="43"/>
                  <a:pt x="593" y="45"/>
                  <a:pt x="595" y="47"/>
                </a:cubicBezTo>
                <a:cubicBezTo>
                  <a:pt x="598" y="47"/>
                  <a:pt x="598" y="47"/>
                  <a:pt x="598" y="47"/>
                </a:cubicBezTo>
                <a:cubicBezTo>
                  <a:pt x="599" y="47"/>
                  <a:pt x="599" y="49"/>
                  <a:pt x="601" y="49"/>
                </a:cubicBezTo>
                <a:cubicBezTo>
                  <a:pt x="601" y="49"/>
                  <a:pt x="602" y="51"/>
                  <a:pt x="603" y="51"/>
                </a:cubicBezTo>
                <a:cubicBezTo>
                  <a:pt x="604" y="52"/>
                  <a:pt x="605" y="52"/>
                  <a:pt x="605" y="52"/>
                </a:cubicBezTo>
                <a:cubicBezTo>
                  <a:pt x="606" y="53"/>
                  <a:pt x="607" y="52"/>
                  <a:pt x="607" y="53"/>
                </a:cubicBezTo>
                <a:cubicBezTo>
                  <a:pt x="608" y="54"/>
                  <a:pt x="610" y="54"/>
                  <a:pt x="611" y="56"/>
                </a:cubicBezTo>
                <a:cubicBezTo>
                  <a:pt x="612" y="57"/>
                  <a:pt x="613" y="57"/>
                  <a:pt x="614" y="58"/>
                </a:cubicBezTo>
                <a:cubicBezTo>
                  <a:pt x="615" y="58"/>
                  <a:pt x="616" y="58"/>
                  <a:pt x="617" y="59"/>
                </a:cubicBezTo>
                <a:cubicBezTo>
                  <a:pt x="617" y="60"/>
                  <a:pt x="618" y="60"/>
                  <a:pt x="618" y="60"/>
                </a:cubicBezTo>
                <a:cubicBezTo>
                  <a:pt x="620" y="60"/>
                  <a:pt x="621" y="61"/>
                  <a:pt x="622" y="62"/>
                </a:cubicBezTo>
                <a:cubicBezTo>
                  <a:pt x="623" y="62"/>
                  <a:pt x="624" y="63"/>
                  <a:pt x="624" y="63"/>
                </a:cubicBezTo>
                <a:cubicBezTo>
                  <a:pt x="625" y="64"/>
                  <a:pt x="627" y="64"/>
                  <a:pt x="627" y="65"/>
                </a:cubicBezTo>
                <a:cubicBezTo>
                  <a:pt x="628" y="65"/>
                  <a:pt x="628" y="66"/>
                  <a:pt x="629" y="66"/>
                </a:cubicBezTo>
                <a:cubicBezTo>
                  <a:pt x="630" y="65"/>
                  <a:pt x="630" y="66"/>
                  <a:pt x="631" y="67"/>
                </a:cubicBezTo>
                <a:cubicBezTo>
                  <a:pt x="632" y="67"/>
                  <a:pt x="632" y="68"/>
                  <a:pt x="633" y="68"/>
                </a:cubicBezTo>
                <a:cubicBezTo>
                  <a:pt x="635" y="69"/>
                  <a:pt x="637" y="70"/>
                  <a:pt x="639" y="71"/>
                </a:cubicBezTo>
                <a:cubicBezTo>
                  <a:pt x="640" y="71"/>
                  <a:pt x="641" y="72"/>
                  <a:pt x="642" y="73"/>
                </a:cubicBezTo>
                <a:cubicBezTo>
                  <a:pt x="643" y="74"/>
                  <a:pt x="644" y="74"/>
                  <a:pt x="644" y="74"/>
                </a:cubicBezTo>
                <a:cubicBezTo>
                  <a:pt x="645" y="75"/>
                  <a:pt x="644" y="76"/>
                  <a:pt x="646" y="76"/>
                </a:cubicBezTo>
                <a:cubicBezTo>
                  <a:pt x="647" y="77"/>
                  <a:pt x="647" y="78"/>
                  <a:pt x="648" y="78"/>
                </a:cubicBezTo>
                <a:cubicBezTo>
                  <a:pt x="649" y="78"/>
                  <a:pt x="649" y="78"/>
                  <a:pt x="649" y="79"/>
                </a:cubicBezTo>
                <a:cubicBezTo>
                  <a:pt x="649" y="79"/>
                  <a:pt x="650" y="80"/>
                  <a:pt x="650" y="80"/>
                </a:cubicBezTo>
                <a:cubicBezTo>
                  <a:pt x="651" y="80"/>
                  <a:pt x="651" y="80"/>
                  <a:pt x="652" y="80"/>
                </a:cubicBezTo>
                <a:cubicBezTo>
                  <a:pt x="652" y="80"/>
                  <a:pt x="652" y="80"/>
                  <a:pt x="652" y="81"/>
                </a:cubicBezTo>
                <a:cubicBezTo>
                  <a:pt x="652" y="81"/>
                  <a:pt x="652" y="81"/>
                  <a:pt x="652" y="82"/>
                </a:cubicBezTo>
                <a:cubicBezTo>
                  <a:pt x="652" y="81"/>
                  <a:pt x="651" y="81"/>
                  <a:pt x="651" y="81"/>
                </a:cubicBezTo>
                <a:cubicBezTo>
                  <a:pt x="651" y="81"/>
                  <a:pt x="651" y="81"/>
                  <a:pt x="651" y="81"/>
                </a:cubicBezTo>
                <a:cubicBezTo>
                  <a:pt x="650" y="81"/>
                  <a:pt x="650" y="81"/>
                  <a:pt x="650" y="82"/>
                </a:cubicBezTo>
                <a:cubicBezTo>
                  <a:pt x="649" y="83"/>
                  <a:pt x="649" y="83"/>
                  <a:pt x="650" y="84"/>
                </a:cubicBezTo>
                <a:cubicBezTo>
                  <a:pt x="650" y="84"/>
                  <a:pt x="650" y="84"/>
                  <a:pt x="650" y="84"/>
                </a:cubicBezTo>
                <a:cubicBezTo>
                  <a:pt x="650" y="84"/>
                  <a:pt x="651" y="84"/>
                  <a:pt x="651" y="85"/>
                </a:cubicBezTo>
                <a:cubicBezTo>
                  <a:pt x="651" y="83"/>
                  <a:pt x="652" y="84"/>
                  <a:pt x="653" y="84"/>
                </a:cubicBezTo>
                <a:cubicBezTo>
                  <a:pt x="654" y="84"/>
                  <a:pt x="654" y="83"/>
                  <a:pt x="655" y="83"/>
                </a:cubicBezTo>
                <a:cubicBezTo>
                  <a:pt x="655" y="83"/>
                  <a:pt x="656" y="84"/>
                  <a:pt x="656" y="84"/>
                </a:cubicBezTo>
                <a:cubicBezTo>
                  <a:pt x="657" y="85"/>
                  <a:pt x="659" y="85"/>
                  <a:pt x="660" y="86"/>
                </a:cubicBezTo>
                <a:cubicBezTo>
                  <a:pt x="661" y="88"/>
                  <a:pt x="663" y="89"/>
                  <a:pt x="664" y="89"/>
                </a:cubicBezTo>
                <a:cubicBezTo>
                  <a:pt x="665" y="90"/>
                  <a:pt x="666" y="90"/>
                  <a:pt x="666" y="91"/>
                </a:cubicBezTo>
                <a:cubicBezTo>
                  <a:pt x="667" y="91"/>
                  <a:pt x="668" y="92"/>
                  <a:pt x="669" y="92"/>
                </a:cubicBezTo>
                <a:cubicBezTo>
                  <a:pt x="669" y="93"/>
                  <a:pt x="670" y="93"/>
                  <a:pt x="670" y="95"/>
                </a:cubicBezTo>
                <a:cubicBezTo>
                  <a:pt x="672" y="96"/>
                  <a:pt x="672" y="97"/>
                  <a:pt x="674" y="98"/>
                </a:cubicBezTo>
                <a:cubicBezTo>
                  <a:pt x="675" y="98"/>
                  <a:pt x="675" y="100"/>
                  <a:pt x="676" y="100"/>
                </a:cubicBezTo>
                <a:cubicBezTo>
                  <a:pt x="677" y="102"/>
                  <a:pt x="679" y="103"/>
                  <a:pt x="680" y="104"/>
                </a:cubicBezTo>
                <a:cubicBezTo>
                  <a:pt x="682" y="105"/>
                  <a:pt x="683" y="107"/>
                  <a:pt x="685" y="108"/>
                </a:cubicBezTo>
                <a:cubicBezTo>
                  <a:pt x="685" y="108"/>
                  <a:pt x="685" y="108"/>
                  <a:pt x="685" y="108"/>
                </a:cubicBezTo>
                <a:cubicBezTo>
                  <a:pt x="687" y="109"/>
                  <a:pt x="688" y="110"/>
                  <a:pt x="689" y="111"/>
                </a:cubicBezTo>
                <a:cubicBezTo>
                  <a:pt x="690" y="112"/>
                  <a:pt x="691" y="113"/>
                  <a:pt x="692" y="114"/>
                </a:cubicBezTo>
                <a:cubicBezTo>
                  <a:pt x="693" y="115"/>
                  <a:pt x="694" y="116"/>
                  <a:pt x="695" y="117"/>
                </a:cubicBezTo>
                <a:cubicBezTo>
                  <a:pt x="697" y="118"/>
                  <a:pt x="698" y="120"/>
                  <a:pt x="700" y="121"/>
                </a:cubicBezTo>
                <a:cubicBezTo>
                  <a:pt x="702" y="122"/>
                  <a:pt x="702" y="123"/>
                  <a:pt x="703" y="124"/>
                </a:cubicBezTo>
                <a:cubicBezTo>
                  <a:pt x="703" y="126"/>
                  <a:pt x="705" y="126"/>
                  <a:pt x="705" y="127"/>
                </a:cubicBezTo>
                <a:cubicBezTo>
                  <a:pt x="705" y="128"/>
                  <a:pt x="706" y="128"/>
                  <a:pt x="707" y="128"/>
                </a:cubicBezTo>
                <a:cubicBezTo>
                  <a:pt x="708" y="130"/>
                  <a:pt x="710" y="131"/>
                  <a:pt x="710" y="133"/>
                </a:cubicBezTo>
                <a:cubicBezTo>
                  <a:pt x="711" y="134"/>
                  <a:pt x="711" y="135"/>
                  <a:pt x="712" y="135"/>
                </a:cubicBezTo>
                <a:cubicBezTo>
                  <a:pt x="713" y="136"/>
                  <a:pt x="713" y="137"/>
                  <a:pt x="714" y="137"/>
                </a:cubicBezTo>
                <a:cubicBezTo>
                  <a:pt x="715" y="137"/>
                  <a:pt x="716" y="139"/>
                  <a:pt x="717" y="139"/>
                </a:cubicBezTo>
                <a:cubicBezTo>
                  <a:pt x="718" y="141"/>
                  <a:pt x="721" y="142"/>
                  <a:pt x="721" y="144"/>
                </a:cubicBezTo>
                <a:cubicBezTo>
                  <a:pt x="722" y="145"/>
                  <a:pt x="722" y="146"/>
                  <a:pt x="723" y="146"/>
                </a:cubicBezTo>
                <a:cubicBezTo>
                  <a:pt x="724" y="148"/>
                  <a:pt x="726" y="149"/>
                  <a:pt x="726" y="151"/>
                </a:cubicBezTo>
                <a:cubicBezTo>
                  <a:pt x="726" y="151"/>
                  <a:pt x="728" y="151"/>
                  <a:pt x="728" y="151"/>
                </a:cubicBezTo>
                <a:cubicBezTo>
                  <a:pt x="728" y="152"/>
                  <a:pt x="728" y="153"/>
                  <a:pt x="729" y="153"/>
                </a:cubicBezTo>
                <a:cubicBezTo>
                  <a:pt x="729" y="153"/>
                  <a:pt x="729" y="154"/>
                  <a:pt x="730" y="154"/>
                </a:cubicBezTo>
                <a:cubicBezTo>
                  <a:pt x="732" y="153"/>
                  <a:pt x="732" y="156"/>
                  <a:pt x="733" y="156"/>
                </a:cubicBezTo>
                <a:cubicBezTo>
                  <a:pt x="733" y="156"/>
                  <a:pt x="733" y="157"/>
                  <a:pt x="733" y="157"/>
                </a:cubicBezTo>
                <a:cubicBezTo>
                  <a:pt x="733" y="158"/>
                  <a:pt x="732" y="159"/>
                  <a:pt x="733" y="159"/>
                </a:cubicBezTo>
                <a:cubicBezTo>
                  <a:pt x="734" y="160"/>
                  <a:pt x="734" y="160"/>
                  <a:pt x="734" y="160"/>
                </a:cubicBezTo>
                <a:cubicBezTo>
                  <a:pt x="736" y="160"/>
                  <a:pt x="736" y="162"/>
                  <a:pt x="738" y="161"/>
                </a:cubicBezTo>
                <a:cubicBezTo>
                  <a:pt x="738" y="161"/>
                  <a:pt x="739" y="162"/>
                  <a:pt x="738" y="163"/>
                </a:cubicBezTo>
                <a:cubicBezTo>
                  <a:pt x="738" y="163"/>
                  <a:pt x="738" y="164"/>
                  <a:pt x="738" y="164"/>
                </a:cubicBezTo>
                <a:cubicBezTo>
                  <a:pt x="739" y="164"/>
                  <a:pt x="740" y="165"/>
                  <a:pt x="740" y="167"/>
                </a:cubicBezTo>
                <a:cubicBezTo>
                  <a:pt x="742" y="168"/>
                  <a:pt x="742" y="169"/>
                  <a:pt x="743" y="171"/>
                </a:cubicBezTo>
                <a:cubicBezTo>
                  <a:pt x="743" y="172"/>
                  <a:pt x="745" y="173"/>
                  <a:pt x="746" y="174"/>
                </a:cubicBezTo>
                <a:cubicBezTo>
                  <a:pt x="746" y="177"/>
                  <a:pt x="746" y="177"/>
                  <a:pt x="746" y="177"/>
                </a:cubicBezTo>
                <a:cubicBezTo>
                  <a:pt x="746" y="177"/>
                  <a:pt x="746" y="177"/>
                  <a:pt x="747" y="177"/>
                </a:cubicBezTo>
                <a:cubicBezTo>
                  <a:pt x="749" y="179"/>
                  <a:pt x="750" y="182"/>
                  <a:pt x="751" y="184"/>
                </a:cubicBezTo>
                <a:cubicBezTo>
                  <a:pt x="751" y="185"/>
                  <a:pt x="752" y="186"/>
                  <a:pt x="752" y="187"/>
                </a:cubicBezTo>
                <a:cubicBezTo>
                  <a:pt x="752" y="188"/>
                  <a:pt x="753" y="188"/>
                  <a:pt x="755" y="188"/>
                </a:cubicBezTo>
                <a:cubicBezTo>
                  <a:pt x="755" y="188"/>
                  <a:pt x="755" y="188"/>
                  <a:pt x="755" y="188"/>
                </a:cubicBezTo>
                <a:cubicBezTo>
                  <a:pt x="755" y="189"/>
                  <a:pt x="754" y="190"/>
                  <a:pt x="755" y="191"/>
                </a:cubicBezTo>
                <a:cubicBezTo>
                  <a:pt x="756" y="191"/>
                  <a:pt x="755" y="192"/>
                  <a:pt x="756" y="193"/>
                </a:cubicBezTo>
                <a:cubicBezTo>
                  <a:pt x="757" y="193"/>
                  <a:pt x="756" y="194"/>
                  <a:pt x="757" y="195"/>
                </a:cubicBezTo>
                <a:cubicBezTo>
                  <a:pt x="757" y="195"/>
                  <a:pt x="757" y="196"/>
                  <a:pt x="757" y="197"/>
                </a:cubicBezTo>
                <a:cubicBezTo>
                  <a:pt x="758" y="197"/>
                  <a:pt x="759" y="198"/>
                  <a:pt x="759" y="199"/>
                </a:cubicBezTo>
                <a:cubicBezTo>
                  <a:pt x="759" y="199"/>
                  <a:pt x="759" y="200"/>
                  <a:pt x="759" y="201"/>
                </a:cubicBezTo>
                <a:cubicBezTo>
                  <a:pt x="759" y="201"/>
                  <a:pt x="759" y="201"/>
                  <a:pt x="759" y="202"/>
                </a:cubicBezTo>
                <a:cubicBezTo>
                  <a:pt x="760" y="202"/>
                  <a:pt x="760" y="202"/>
                  <a:pt x="760" y="202"/>
                </a:cubicBezTo>
                <a:cubicBezTo>
                  <a:pt x="761" y="202"/>
                  <a:pt x="761" y="202"/>
                  <a:pt x="761" y="203"/>
                </a:cubicBezTo>
                <a:cubicBezTo>
                  <a:pt x="761" y="204"/>
                  <a:pt x="761" y="204"/>
                  <a:pt x="761" y="204"/>
                </a:cubicBezTo>
                <a:cubicBezTo>
                  <a:pt x="760" y="204"/>
                  <a:pt x="760" y="204"/>
                  <a:pt x="759" y="204"/>
                </a:cubicBezTo>
                <a:cubicBezTo>
                  <a:pt x="760" y="205"/>
                  <a:pt x="761" y="206"/>
                  <a:pt x="762" y="207"/>
                </a:cubicBezTo>
                <a:cubicBezTo>
                  <a:pt x="765" y="207"/>
                  <a:pt x="765" y="207"/>
                  <a:pt x="765" y="207"/>
                </a:cubicBezTo>
                <a:cubicBezTo>
                  <a:pt x="765" y="208"/>
                  <a:pt x="766" y="208"/>
                  <a:pt x="767" y="209"/>
                </a:cubicBezTo>
                <a:cubicBezTo>
                  <a:pt x="767" y="210"/>
                  <a:pt x="767" y="211"/>
                  <a:pt x="767" y="212"/>
                </a:cubicBezTo>
                <a:cubicBezTo>
                  <a:pt x="767" y="212"/>
                  <a:pt x="767" y="212"/>
                  <a:pt x="767" y="212"/>
                </a:cubicBezTo>
                <a:cubicBezTo>
                  <a:pt x="768" y="212"/>
                  <a:pt x="768" y="212"/>
                  <a:pt x="769" y="211"/>
                </a:cubicBezTo>
                <a:cubicBezTo>
                  <a:pt x="770" y="212"/>
                  <a:pt x="771" y="213"/>
                  <a:pt x="771" y="214"/>
                </a:cubicBezTo>
                <a:cubicBezTo>
                  <a:pt x="771" y="214"/>
                  <a:pt x="771" y="214"/>
                  <a:pt x="771" y="215"/>
                </a:cubicBezTo>
                <a:cubicBezTo>
                  <a:pt x="770" y="215"/>
                  <a:pt x="771" y="217"/>
                  <a:pt x="770" y="217"/>
                </a:cubicBezTo>
                <a:cubicBezTo>
                  <a:pt x="769" y="218"/>
                  <a:pt x="770" y="218"/>
                  <a:pt x="770" y="218"/>
                </a:cubicBezTo>
                <a:cubicBezTo>
                  <a:pt x="771" y="218"/>
                  <a:pt x="772" y="218"/>
                  <a:pt x="772" y="218"/>
                </a:cubicBezTo>
                <a:cubicBezTo>
                  <a:pt x="772" y="219"/>
                  <a:pt x="773" y="219"/>
                  <a:pt x="773" y="219"/>
                </a:cubicBezTo>
                <a:cubicBezTo>
                  <a:pt x="772" y="219"/>
                  <a:pt x="772" y="219"/>
                  <a:pt x="772" y="220"/>
                </a:cubicBezTo>
                <a:cubicBezTo>
                  <a:pt x="772" y="220"/>
                  <a:pt x="772" y="220"/>
                  <a:pt x="773" y="220"/>
                </a:cubicBezTo>
                <a:cubicBezTo>
                  <a:pt x="772" y="222"/>
                  <a:pt x="773" y="223"/>
                  <a:pt x="774" y="223"/>
                </a:cubicBezTo>
                <a:cubicBezTo>
                  <a:pt x="776" y="223"/>
                  <a:pt x="775" y="224"/>
                  <a:pt x="776" y="226"/>
                </a:cubicBezTo>
                <a:cubicBezTo>
                  <a:pt x="776" y="226"/>
                  <a:pt x="777" y="227"/>
                  <a:pt x="779" y="229"/>
                </a:cubicBezTo>
                <a:cubicBezTo>
                  <a:pt x="780" y="229"/>
                  <a:pt x="779" y="231"/>
                  <a:pt x="781" y="232"/>
                </a:cubicBezTo>
                <a:cubicBezTo>
                  <a:pt x="781" y="233"/>
                  <a:pt x="781" y="234"/>
                  <a:pt x="781" y="235"/>
                </a:cubicBezTo>
                <a:cubicBezTo>
                  <a:pt x="781" y="236"/>
                  <a:pt x="781" y="236"/>
                  <a:pt x="781" y="237"/>
                </a:cubicBezTo>
                <a:cubicBezTo>
                  <a:pt x="782" y="238"/>
                  <a:pt x="782" y="239"/>
                  <a:pt x="783" y="239"/>
                </a:cubicBezTo>
                <a:cubicBezTo>
                  <a:pt x="784" y="240"/>
                  <a:pt x="784" y="241"/>
                  <a:pt x="784" y="242"/>
                </a:cubicBezTo>
                <a:cubicBezTo>
                  <a:pt x="784" y="243"/>
                  <a:pt x="785" y="243"/>
                  <a:pt x="785" y="244"/>
                </a:cubicBezTo>
                <a:cubicBezTo>
                  <a:pt x="786" y="245"/>
                  <a:pt x="786" y="245"/>
                  <a:pt x="785" y="246"/>
                </a:cubicBezTo>
                <a:cubicBezTo>
                  <a:pt x="786" y="247"/>
                  <a:pt x="786" y="248"/>
                  <a:pt x="787" y="248"/>
                </a:cubicBezTo>
                <a:cubicBezTo>
                  <a:pt x="788" y="249"/>
                  <a:pt x="789" y="250"/>
                  <a:pt x="790" y="251"/>
                </a:cubicBezTo>
                <a:cubicBezTo>
                  <a:pt x="790" y="252"/>
                  <a:pt x="791" y="253"/>
                  <a:pt x="792" y="254"/>
                </a:cubicBezTo>
                <a:cubicBezTo>
                  <a:pt x="792" y="254"/>
                  <a:pt x="791" y="255"/>
                  <a:pt x="791" y="255"/>
                </a:cubicBezTo>
                <a:cubicBezTo>
                  <a:pt x="790" y="255"/>
                  <a:pt x="790" y="257"/>
                  <a:pt x="789" y="257"/>
                </a:cubicBezTo>
                <a:cubicBezTo>
                  <a:pt x="789" y="257"/>
                  <a:pt x="789" y="258"/>
                  <a:pt x="789" y="258"/>
                </a:cubicBezTo>
                <a:cubicBezTo>
                  <a:pt x="790" y="259"/>
                  <a:pt x="789" y="260"/>
                  <a:pt x="789" y="262"/>
                </a:cubicBezTo>
                <a:cubicBezTo>
                  <a:pt x="790" y="262"/>
                  <a:pt x="790" y="262"/>
                  <a:pt x="791" y="263"/>
                </a:cubicBezTo>
                <a:cubicBezTo>
                  <a:pt x="792" y="264"/>
                  <a:pt x="792" y="264"/>
                  <a:pt x="791" y="265"/>
                </a:cubicBezTo>
                <a:cubicBezTo>
                  <a:pt x="791" y="265"/>
                  <a:pt x="791" y="266"/>
                  <a:pt x="791" y="266"/>
                </a:cubicBezTo>
                <a:cubicBezTo>
                  <a:pt x="792" y="266"/>
                  <a:pt x="792" y="266"/>
                  <a:pt x="792" y="266"/>
                </a:cubicBezTo>
                <a:cubicBezTo>
                  <a:pt x="793" y="267"/>
                  <a:pt x="792" y="268"/>
                  <a:pt x="793" y="269"/>
                </a:cubicBezTo>
                <a:cubicBezTo>
                  <a:pt x="794" y="270"/>
                  <a:pt x="793" y="272"/>
                  <a:pt x="793" y="273"/>
                </a:cubicBezTo>
                <a:cubicBezTo>
                  <a:pt x="794" y="273"/>
                  <a:pt x="794" y="273"/>
                  <a:pt x="794" y="273"/>
                </a:cubicBezTo>
                <a:cubicBezTo>
                  <a:pt x="795" y="274"/>
                  <a:pt x="794" y="275"/>
                  <a:pt x="795" y="276"/>
                </a:cubicBezTo>
                <a:cubicBezTo>
                  <a:pt x="795" y="276"/>
                  <a:pt x="795" y="277"/>
                  <a:pt x="795" y="277"/>
                </a:cubicBezTo>
                <a:cubicBezTo>
                  <a:pt x="795" y="277"/>
                  <a:pt x="795" y="277"/>
                  <a:pt x="794" y="278"/>
                </a:cubicBezTo>
                <a:cubicBezTo>
                  <a:pt x="795" y="278"/>
                  <a:pt x="795" y="278"/>
                  <a:pt x="796" y="278"/>
                </a:cubicBezTo>
                <a:cubicBezTo>
                  <a:pt x="796" y="278"/>
                  <a:pt x="796" y="278"/>
                  <a:pt x="796" y="279"/>
                </a:cubicBezTo>
                <a:cubicBezTo>
                  <a:pt x="796" y="280"/>
                  <a:pt x="797" y="281"/>
                  <a:pt x="797" y="282"/>
                </a:cubicBezTo>
                <a:cubicBezTo>
                  <a:pt x="797" y="283"/>
                  <a:pt x="798" y="284"/>
                  <a:pt x="798" y="284"/>
                </a:cubicBezTo>
                <a:cubicBezTo>
                  <a:pt x="798" y="285"/>
                  <a:pt x="798" y="286"/>
                  <a:pt x="799" y="287"/>
                </a:cubicBezTo>
                <a:cubicBezTo>
                  <a:pt x="800" y="288"/>
                  <a:pt x="799" y="289"/>
                  <a:pt x="800" y="290"/>
                </a:cubicBezTo>
                <a:cubicBezTo>
                  <a:pt x="800" y="290"/>
                  <a:pt x="800" y="291"/>
                  <a:pt x="799" y="291"/>
                </a:cubicBezTo>
                <a:cubicBezTo>
                  <a:pt x="800" y="291"/>
                  <a:pt x="800" y="291"/>
                  <a:pt x="801" y="292"/>
                </a:cubicBezTo>
                <a:cubicBezTo>
                  <a:pt x="800" y="293"/>
                  <a:pt x="800" y="293"/>
                  <a:pt x="801" y="294"/>
                </a:cubicBezTo>
                <a:cubicBezTo>
                  <a:pt x="801" y="295"/>
                  <a:pt x="802" y="296"/>
                  <a:pt x="803" y="296"/>
                </a:cubicBezTo>
                <a:cubicBezTo>
                  <a:pt x="803" y="297"/>
                  <a:pt x="803" y="298"/>
                  <a:pt x="804" y="298"/>
                </a:cubicBezTo>
                <a:cubicBezTo>
                  <a:pt x="804" y="299"/>
                  <a:pt x="803" y="299"/>
                  <a:pt x="803" y="299"/>
                </a:cubicBezTo>
                <a:cubicBezTo>
                  <a:pt x="803" y="300"/>
                  <a:pt x="804" y="300"/>
                  <a:pt x="804" y="301"/>
                </a:cubicBezTo>
                <a:cubicBezTo>
                  <a:pt x="804" y="302"/>
                  <a:pt x="804" y="303"/>
                  <a:pt x="804" y="305"/>
                </a:cubicBezTo>
                <a:cubicBezTo>
                  <a:pt x="804" y="306"/>
                  <a:pt x="805" y="306"/>
                  <a:pt x="805" y="308"/>
                </a:cubicBezTo>
                <a:cubicBezTo>
                  <a:pt x="805" y="309"/>
                  <a:pt x="805" y="310"/>
                  <a:pt x="805" y="311"/>
                </a:cubicBezTo>
                <a:cubicBezTo>
                  <a:pt x="805" y="312"/>
                  <a:pt x="807" y="311"/>
                  <a:pt x="807" y="312"/>
                </a:cubicBezTo>
                <a:cubicBezTo>
                  <a:pt x="807" y="314"/>
                  <a:pt x="806" y="316"/>
                  <a:pt x="808" y="317"/>
                </a:cubicBezTo>
                <a:cubicBezTo>
                  <a:pt x="807" y="318"/>
                  <a:pt x="809" y="319"/>
                  <a:pt x="810" y="320"/>
                </a:cubicBezTo>
                <a:cubicBezTo>
                  <a:pt x="809" y="321"/>
                  <a:pt x="809" y="321"/>
                  <a:pt x="809" y="321"/>
                </a:cubicBezTo>
                <a:cubicBezTo>
                  <a:pt x="810" y="322"/>
                  <a:pt x="810" y="323"/>
                  <a:pt x="809" y="324"/>
                </a:cubicBezTo>
                <a:cubicBezTo>
                  <a:pt x="809" y="325"/>
                  <a:pt x="808" y="326"/>
                  <a:pt x="809" y="326"/>
                </a:cubicBezTo>
                <a:cubicBezTo>
                  <a:pt x="809" y="326"/>
                  <a:pt x="810" y="326"/>
                  <a:pt x="810" y="326"/>
                </a:cubicBezTo>
                <a:cubicBezTo>
                  <a:pt x="810" y="327"/>
                  <a:pt x="810" y="327"/>
                  <a:pt x="810" y="327"/>
                </a:cubicBezTo>
                <a:cubicBezTo>
                  <a:pt x="809" y="328"/>
                  <a:pt x="809" y="329"/>
                  <a:pt x="810" y="330"/>
                </a:cubicBezTo>
                <a:cubicBezTo>
                  <a:pt x="811" y="330"/>
                  <a:pt x="812" y="330"/>
                  <a:pt x="812" y="331"/>
                </a:cubicBezTo>
                <a:moveTo>
                  <a:pt x="777" y="271"/>
                </a:moveTo>
                <a:cubicBezTo>
                  <a:pt x="777" y="271"/>
                  <a:pt x="777" y="271"/>
                  <a:pt x="777" y="270"/>
                </a:cubicBezTo>
                <a:cubicBezTo>
                  <a:pt x="777" y="270"/>
                  <a:pt x="777" y="270"/>
                  <a:pt x="776" y="270"/>
                </a:cubicBezTo>
                <a:cubicBezTo>
                  <a:pt x="776" y="271"/>
                  <a:pt x="776" y="271"/>
                  <a:pt x="776" y="271"/>
                </a:cubicBezTo>
                <a:cubicBezTo>
                  <a:pt x="777" y="271"/>
                  <a:pt x="777" y="271"/>
                  <a:pt x="777" y="271"/>
                </a:cubicBezTo>
                <a:cubicBezTo>
                  <a:pt x="777" y="271"/>
                  <a:pt x="777" y="271"/>
                  <a:pt x="776" y="270"/>
                </a:cubicBezTo>
                <a:cubicBezTo>
                  <a:pt x="776" y="270"/>
                  <a:pt x="776" y="270"/>
                  <a:pt x="776" y="270"/>
                </a:cubicBezTo>
                <a:cubicBezTo>
                  <a:pt x="776" y="270"/>
                  <a:pt x="776" y="270"/>
                  <a:pt x="776" y="270"/>
                </a:cubicBezTo>
                <a:cubicBezTo>
                  <a:pt x="776" y="270"/>
                  <a:pt x="776" y="269"/>
                  <a:pt x="776" y="270"/>
                </a:cubicBezTo>
                <a:cubicBezTo>
                  <a:pt x="776" y="270"/>
                  <a:pt x="776" y="270"/>
                  <a:pt x="777" y="271"/>
                </a:cubicBezTo>
                <a:moveTo>
                  <a:pt x="780" y="263"/>
                </a:moveTo>
                <a:cubicBezTo>
                  <a:pt x="780" y="263"/>
                  <a:pt x="780" y="263"/>
                  <a:pt x="780" y="263"/>
                </a:cubicBezTo>
                <a:cubicBezTo>
                  <a:pt x="780" y="263"/>
                  <a:pt x="779" y="263"/>
                  <a:pt x="779" y="263"/>
                </a:cubicBezTo>
                <a:cubicBezTo>
                  <a:pt x="779" y="263"/>
                  <a:pt x="779" y="263"/>
                  <a:pt x="779" y="263"/>
                </a:cubicBezTo>
                <a:cubicBezTo>
                  <a:pt x="779" y="263"/>
                  <a:pt x="780" y="264"/>
                  <a:pt x="780" y="264"/>
                </a:cubicBezTo>
                <a:cubicBezTo>
                  <a:pt x="780" y="264"/>
                  <a:pt x="780" y="264"/>
                  <a:pt x="779" y="263"/>
                </a:cubicBezTo>
                <a:cubicBezTo>
                  <a:pt x="779" y="263"/>
                  <a:pt x="779" y="263"/>
                  <a:pt x="779" y="263"/>
                </a:cubicBezTo>
                <a:cubicBezTo>
                  <a:pt x="779" y="263"/>
                  <a:pt x="779" y="263"/>
                  <a:pt x="779" y="262"/>
                </a:cubicBezTo>
                <a:cubicBezTo>
                  <a:pt x="779" y="262"/>
                  <a:pt x="779" y="262"/>
                  <a:pt x="778" y="262"/>
                </a:cubicBezTo>
                <a:cubicBezTo>
                  <a:pt x="778" y="262"/>
                  <a:pt x="779" y="263"/>
                  <a:pt x="780" y="263"/>
                </a:cubicBezTo>
                <a:moveTo>
                  <a:pt x="217" y="762"/>
                </a:moveTo>
                <a:cubicBezTo>
                  <a:pt x="217" y="762"/>
                  <a:pt x="218" y="762"/>
                  <a:pt x="218" y="762"/>
                </a:cubicBezTo>
                <a:cubicBezTo>
                  <a:pt x="218" y="762"/>
                  <a:pt x="218" y="761"/>
                  <a:pt x="218" y="761"/>
                </a:cubicBezTo>
                <a:cubicBezTo>
                  <a:pt x="218" y="761"/>
                  <a:pt x="217" y="761"/>
                  <a:pt x="217" y="761"/>
                </a:cubicBezTo>
                <a:cubicBezTo>
                  <a:pt x="217" y="761"/>
                  <a:pt x="217" y="762"/>
                  <a:pt x="219" y="762"/>
                </a:cubicBezTo>
                <a:cubicBezTo>
                  <a:pt x="218" y="762"/>
                  <a:pt x="218" y="762"/>
                  <a:pt x="218" y="762"/>
                </a:cubicBezTo>
                <a:cubicBezTo>
                  <a:pt x="218" y="762"/>
                  <a:pt x="218" y="762"/>
                  <a:pt x="218" y="762"/>
                </a:cubicBezTo>
                <a:cubicBezTo>
                  <a:pt x="218" y="762"/>
                  <a:pt x="218" y="762"/>
                  <a:pt x="218" y="762"/>
                </a:cubicBezTo>
                <a:cubicBezTo>
                  <a:pt x="218" y="762"/>
                  <a:pt x="218" y="763"/>
                  <a:pt x="218" y="763"/>
                </a:cubicBezTo>
                <a:cubicBezTo>
                  <a:pt x="218" y="763"/>
                  <a:pt x="219" y="762"/>
                  <a:pt x="217" y="762"/>
                </a:cubicBezTo>
                <a:moveTo>
                  <a:pt x="67" y="607"/>
                </a:moveTo>
                <a:cubicBezTo>
                  <a:pt x="66" y="607"/>
                  <a:pt x="66" y="608"/>
                  <a:pt x="66" y="608"/>
                </a:cubicBezTo>
                <a:cubicBezTo>
                  <a:pt x="66" y="608"/>
                  <a:pt x="66" y="608"/>
                  <a:pt x="66" y="608"/>
                </a:cubicBezTo>
                <a:cubicBezTo>
                  <a:pt x="66" y="608"/>
                  <a:pt x="66" y="608"/>
                  <a:pt x="66" y="608"/>
                </a:cubicBezTo>
                <a:cubicBezTo>
                  <a:pt x="67" y="608"/>
                  <a:pt x="67" y="608"/>
                  <a:pt x="67" y="608"/>
                </a:cubicBezTo>
                <a:cubicBezTo>
                  <a:pt x="67" y="608"/>
                  <a:pt x="67" y="607"/>
                  <a:pt x="66" y="609"/>
                </a:cubicBezTo>
                <a:cubicBezTo>
                  <a:pt x="66" y="608"/>
                  <a:pt x="66" y="608"/>
                  <a:pt x="66" y="608"/>
                </a:cubicBezTo>
                <a:cubicBezTo>
                  <a:pt x="66" y="608"/>
                  <a:pt x="66" y="608"/>
                  <a:pt x="66" y="608"/>
                </a:cubicBezTo>
                <a:cubicBezTo>
                  <a:pt x="65" y="608"/>
                  <a:pt x="65" y="609"/>
                  <a:pt x="65" y="609"/>
                </a:cubicBezTo>
                <a:cubicBezTo>
                  <a:pt x="66" y="609"/>
                  <a:pt x="66" y="609"/>
                  <a:pt x="67" y="607"/>
                </a:cubicBezTo>
                <a:moveTo>
                  <a:pt x="206" y="744"/>
                </a:moveTo>
                <a:cubicBezTo>
                  <a:pt x="206" y="744"/>
                  <a:pt x="206" y="744"/>
                  <a:pt x="206" y="744"/>
                </a:cubicBezTo>
                <a:cubicBezTo>
                  <a:pt x="206" y="744"/>
                  <a:pt x="206" y="744"/>
                  <a:pt x="205" y="744"/>
                </a:cubicBezTo>
                <a:cubicBezTo>
                  <a:pt x="205" y="744"/>
                  <a:pt x="205" y="744"/>
                  <a:pt x="205" y="744"/>
                </a:cubicBezTo>
                <a:cubicBezTo>
                  <a:pt x="206" y="744"/>
                  <a:pt x="206" y="745"/>
                  <a:pt x="206" y="745"/>
                </a:cubicBezTo>
                <a:cubicBezTo>
                  <a:pt x="206" y="745"/>
                  <a:pt x="206" y="744"/>
                  <a:pt x="205" y="744"/>
                </a:cubicBezTo>
                <a:cubicBezTo>
                  <a:pt x="205" y="744"/>
                  <a:pt x="206" y="744"/>
                  <a:pt x="205" y="743"/>
                </a:cubicBezTo>
                <a:cubicBezTo>
                  <a:pt x="205" y="743"/>
                  <a:pt x="205" y="743"/>
                  <a:pt x="205" y="743"/>
                </a:cubicBezTo>
                <a:cubicBezTo>
                  <a:pt x="205" y="743"/>
                  <a:pt x="205" y="743"/>
                  <a:pt x="204" y="743"/>
                </a:cubicBezTo>
                <a:cubicBezTo>
                  <a:pt x="204" y="743"/>
                  <a:pt x="204" y="743"/>
                  <a:pt x="204" y="743"/>
                </a:cubicBezTo>
                <a:cubicBezTo>
                  <a:pt x="204" y="743"/>
                  <a:pt x="204" y="744"/>
                  <a:pt x="204" y="744"/>
                </a:cubicBezTo>
                <a:cubicBezTo>
                  <a:pt x="204" y="744"/>
                  <a:pt x="205" y="744"/>
                  <a:pt x="206" y="744"/>
                </a:cubicBezTo>
                <a:moveTo>
                  <a:pt x="807" y="368"/>
                </a:moveTo>
                <a:cubicBezTo>
                  <a:pt x="807" y="368"/>
                  <a:pt x="807" y="368"/>
                  <a:pt x="804" y="365"/>
                </a:cubicBezTo>
                <a:cubicBezTo>
                  <a:pt x="805" y="367"/>
                  <a:pt x="807" y="365"/>
                  <a:pt x="807" y="367"/>
                </a:cubicBezTo>
                <a:cubicBezTo>
                  <a:pt x="807" y="367"/>
                  <a:pt x="807" y="367"/>
                  <a:pt x="808" y="367"/>
                </a:cubicBezTo>
                <a:cubicBezTo>
                  <a:pt x="808" y="366"/>
                  <a:pt x="808" y="366"/>
                  <a:pt x="807" y="365"/>
                </a:cubicBezTo>
                <a:cubicBezTo>
                  <a:pt x="806" y="365"/>
                  <a:pt x="805" y="365"/>
                  <a:pt x="807" y="367"/>
                </a:cubicBezTo>
                <a:cubicBezTo>
                  <a:pt x="807" y="367"/>
                  <a:pt x="806" y="367"/>
                  <a:pt x="806" y="368"/>
                </a:cubicBezTo>
                <a:cubicBezTo>
                  <a:pt x="806" y="368"/>
                  <a:pt x="806" y="368"/>
                  <a:pt x="809" y="369"/>
                </a:cubicBezTo>
                <a:cubicBezTo>
                  <a:pt x="809" y="369"/>
                  <a:pt x="809" y="368"/>
                  <a:pt x="808" y="368"/>
                </a:cubicBezTo>
                <a:cubicBezTo>
                  <a:pt x="808" y="368"/>
                  <a:pt x="808" y="368"/>
                  <a:pt x="807" y="368"/>
                </a:cubicBezTo>
                <a:cubicBezTo>
                  <a:pt x="807" y="368"/>
                  <a:pt x="807" y="368"/>
                  <a:pt x="807" y="369"/>
                </a:cubicBezTo>
                <a:cubicBezTo>
                  <a:pt x="807" y="369"/>
                  <a:pt x="807" y="369"/>
                  <a:pt x="807" y="369"/>
                </a:cubicBezTo>
                <a:cubicBezTo>
                  <a:pt x="808" y="369"/>
                  <a:pt x="808" y="369"/>
                  <a:pt x="807" y="368"/>
                </a:cubicBezTo>
                <a:moveTo>
                  <a:pt x="440" y="801"/>
                </a:moveTo>
                <a:cubicBezTo>
                  <a:pt x="441" y="801"/>
                  <a:pt x="441" y="801"/>
                  <a:pt x="441" y="801"/>
                </a:cubicBezTo>
                <a:cubicBezTo>
                  <a:pt x="441" y="801"/>
                  <a:pt x="441" y="800"/>
                  <a:pt x="441" y="800"/>
                </a:cubicBezTo>
                <a:cubicBezTo>
                  <a:pt x="440" y="800"/>
                  <a:pt x="440" y="800"/>
                  <a:pt x="440" y="800"/>
                </a:cubicBezTo>
                <a:cubicBezTo>
                  <a:pt x="440" y="800"/>
                  <a:pt x="440" y="801"/>
                  <a:pt x="442" y="801"/>
                </a:cubicBezTo>
                <a:cubicBezTo>
                  <a:pt x="442" y="801"/>
                  <a:pt x="442" y="801"/>
                  <a:pt x="442" y="801"/>
                </a:cubicBezTo>
                <a:cubicBezTo>
                  <a:pt x="442" y="801"/>
                  <a:pt x="441" y="801"/>
                  <a:pt x="441" y="801"/>
                </a:cubicBezTo>
                <a:cubicBezTo>
                  <a:pt x="441" y="801"/>
                  <a:pt x="440" y="801"/>
                  <a:pt x="441" y="801"/>
                </a:cubicBezTo>
                <a:cubicBezTo>
                  <a:pt x="441" y="801"/>
                  <a:pt x="441" y="801"/>
                  <a:pt x="441" y="801"/>
                </a:cubicBezTo>
                <a:cubicBezTo>
                  <a:pt x="442" y="802"/>
                  <a:pt x="442" y="802"/>
                  <a:pt x="440" y="801"/>
                </a:cubicBezTo>
                <a:moveTo>
                  <a:pt x="12" y="398"/>
                </a:moveTo>
                <a:cubicBezTo>
                  <a:pt x="10" y="399"/>
                  <a:pt x="9" y="398"/>
                  <a:pt x="8" y="399"/>
                </a:cubicBezTo>
                <a:cubicBezTo>
                  <a:pt x="9" y="400"/>
                  <a:pt x="10" y="400"/>
                  <a:pt x="12" y="398"/>
                </a:cubicBezTo>
                <a:cubicBezTo>
                  <a:pt x="11" y="398"/>
                  <a:pt x="11" y="398"/>
                  <a:pt x="11" y="398"/>
                </a:cubicBezTo>
                <a:cubicBezTo>
                  <a:pt x="11" y="398"/>
                  <a:pt x="11" y="398"/>
                  <a:pt x="11" y="399"/>
                </a:cubicBezTo>
                <a:cubicBezTo>
                  <a:pt x="11" y="399"/>
                  <a:pt x="11" y="399"/>
                  <a:pt x="11" y="399"/>
                </a:cubicBezTo>
                <a:cubicBezTo>
                  <a:pt x="12" y="398"/>
                  <a:pt x="12" y="398"/>
                  <a:pt x="12" y="398"/>
                </a:cubicBezTo>
                <a:cubicBezTo>
                  <a:pt x="12" y="398"/>
                  <a:pt x="12" y="398"/>
                  <a:pt x="12" y="398"/>
                </a:cubicBezTo>
                <a:moveTo>
                  <a:pt x="64" y="602"/>
                </a:moveTo>
                <a:cubicBezTo>
                  <a:pt x="64" y="602"/>
                  <a:pt x="64" y="602"/>
                  <a:pt x="64" y="602"/>
                </a:cubicBezTo>
                <a:cubicBezTo>
                  <a:pt x="64" y="602"/>
                  <a:pt x="64" y="602"/>
                  <a:pt x="64" y="602"/>
                </a:cubicBezTo>
                <a:cubicBezTo>
                  <a:pt x="64" y="602"/>
                  <a:pt x="64" y="601"/>
                  <a:pt x="63" y="602"/>
                </a:cubicBezTo>
                <a:cubicBezTo>
                  <a:pt x="63" y="602"/>
                  <a:pt x="64" y="602"/>
                  <a:pt x="67" y="604"/>
                </a:cubicBezTo>
                <a:cubicBezTo>
                  <a:pt x="67" y="603"/>
                  <a:pt x="67" y="603"/>
                  <a:pt x="67" y="602"/>
                </a:cubicBezTo>
                <a:cubicBezTo>
                  <a:pt x="67" y="601"/>
                  <a:pt x="66" y="601"/>
                  <a:pt x="65" y="602"/>
                </a:cubicBezTo>
                <a:cubicBezTo>
                  <a:pt x="65" y="602"/>
                  <a:pt x="65" y="602"/>
                  <a:pt x="65" y="602"/>
                </a:cubicBezTo>
                <a:cubicBezTo>
                  <a:pt x="65" y="602"/>
                  <a:pt x="64" y="603"/>
                  <a:pt x="64" y="603"/>
                </a:cubicBezTo>
                <a:cubicBezTo>
                  <a:pt x="64" y="603"/>
                  <a:pt x="65" y="603"/>
                  <a:pt x="65" y="603"/>
                </a:cubicBezTo>
                <a:cubicBezTo>
                  <a:pt x="66" y="603"/>
                  <a:pt x="66" y="605"/>
                  <a:pt x="67" y="605"/>
                </a:cubicBezTo>
                <a:cubicBezTo>
                  <a:pt x="67" y="605"/>
                  <a:pt x="67" y="604"/>
                  <a:pt x="64" y="602"/>
                </a:cubicBezTo>
                <a:moveTo>
                  <a:pt x="495" y="20"/>
                </a:moveTo>
                <a:cubicBezTo>
                  <a:pt x="495" y="21"/>
                  <a:pt x="495" y="21"/>
                  <a:pt x="499" y="19"/>
                </a:cubicBezTo>
                <a:cubicBezTo>
                  <a:pt x="498" y="19"/>
                  <a:pt x="498" y="20"/>
                  <a:pt x="497" y="21"/>
                </a:cubicBezTo>
                <a:cubicBezTo>
                  <a:pt x="497" y="21"/>
                  <a:pt x="497" y="21"/>
                  <a:pt x="496" y="21"/>
                </a:cubicBezTo>
                <a:cubicBezTo>
                  <a:pt x="496" y="21"/>
                  <a:pt x="495" y="21"/>
                  <a:pt x="496" y="21"/>
                </a:cubicBezTo>
                <a:cubicBezTo>
                  <a:pt x="496" y="22"/>
                  <a:pt x="496" y="22"/>
                  <a:pt x="496" y="22"/>
                </a:cubicBezTo>
                <a:cubicBezTo>
                  <a:pt x="497" y="22"/>
                  <a:pt x="498" y="22"/>
                  <a:pt x="499" y="22"/>
                </a:cubicBezTo>
                <a:cubicBezTo>
                  <a:pt x="499" y="22"/>
                  <a:pt x="500" y="22"/>
                  <a:pt x="499" y="23"/>
                </a:cubicBezTo>
                <a:cubicBezTo>
                  <a:pt x="499" y="23"/>
                  <a:pt x="500" y="24"/>
                  <a:pt x="500" y="24"/>
                </a:cubicBezTo>
                <a:cubicBezTo>
                  <a:pt x="500" y="24"/>
                  <a:pt x="500" y="23"/>
                  <a:pt x="500" y="23"/>
                </a:cubicBezTo>
                <a:cubicBezTo>
                  <a:pt x="501" y="22"/>
                  <a:pt x="501" y="22"/>
                  <a:pt x="502" y="22"/>
                </a:cubicBezTo>
                <a:cubicBezTo>
                  <a:pt x="503" y="23"/>
                  <a:pt x="505" y="23"/>
                  <a:pt x="506" y="22"/>
                </a:cubicBezTo>
                <a:cubicBezTo>
                  <a:pt x="507" y="22"/>
                  <a:pt x="507" y="22"/>
                  <a:pt x="508" y="22"/>
                </a:cubicBezTo>
                <a:cubicBezTo>
                  <a:pt x="508" y="22"/>
                  <a:pt x="509" y="22"/>
                  <a:pt x="510" y="22"/>
                </a:cubicBezTo>
                <a:cubicBezTo>
                  <a:pt x="511" y="21"/>
                  <a:pt x="512" y="21"/>
                  <a:pt x="513" y="21"/>
                </a:cubicBezTo>
                <a:cubicBezTo>
                  <a:pt x="513" y="18"/>
                  <a:pt x="513" y="18"/>
                  <a:pt x="513" y="18"/>
                </a:cubicBezTo>
                <a:cubicBezTo>
                  <a:pt x="512" y="18"/>
                  <a:pt x="511" y="18"/>
                  <a:pt x="510" y="19"/>
                </a:cubicBezTo>
                <a:cubicBezTo>
                  <a:pt x="510" y="19"/>
                  <a:pt x="511" y="19"/>
                  <a:pt x="511" y="20"/>
                </a:cubicBezTo>
                <a:cubicBezTo>
                  <a:pt x="509" y="21"/>
                  <a:pt x="508" y="19"/>
                  <a:pt x="507" y="18"/>
                </a:cubicBezTo>
                <a:cubicBezTo>
                  <a:pt x="506" y="19"/>
                  <a:pt x="506" y="19"/>
                  <a:pt x="506" y="19"/>
                </a:cubicBezTo>
                <a:cubicBezTo>
                  <a:pt x="505" y="19"/>
                  <a:pt x="505" y="19"/>
                  <a:pt x="505" y="18"/>
                </a:cubicBezTo>
                <a:cubicBezTo>
                  <a:pt x="504" y="19"/>
                  <a:pt x="504" y="19"/>
                  <a:pt x="505" y="21"/>
                </a:cubicBezTo>
                <a:cubicBezTo>
                  <a:pt x="505" y="21"/>
                  <a:pt x="504" y="21"/>
                  <a:pt x="504" y="21"/>
                </a:cubicBezTo>
                <a:cubicBezTo>
                  <a:pt x="503" y="21"/>
                  <a:pt x="503" y="20"/>
                  <a:pt x="502" y="20"/>
                </a:cubicBezTo>
                <a:cubicBezTo>
                  <a:pt x="501" y="20"/>
                  <a:pt x="500" y="19"/>
                  <a:pt x="496" y="21"/>
                </a:cubicBezTo>
                <a:cubicBezTo>
                  <a:pt x="496" y="20"/>
                  <a:pt x="495" y="20"/>
                  <a:pt x="495" y="20"/>
                </a:cubicBezTo>
                <a:cubicBezTo>
                  <a:pt x="495" y="19"/>
                  <a:pt x="494" y="18"/>
                  <a:pt x="493" y="17"/>
                </a:cubicBezTo>
                <a:cubicBezTo>
                  <a:pt x="492" y="17"/>
                  <a:pt x="492" y="17"/>
                  <a:pt x="492" y="18"/>
                </a:cubicBezTo>
                <a:cubicBezTo>
                  <a:pt x="492" y="18"/>
                  <a:pt x="491" y="18"/>
                  <a:pt x="491" y="18"/>
                </a:cubicBezTo>
                <a:cubicBezTo>
                  <a:pt x="490" y="18"/>
                  <a:pt x="490" y="18"/>
                  <a:pt x="490" y="19"/>
                </a:cubicBezTo>
                <a:cubicBezTo>
                  <a:pt x="490" y="19"/>
                  <a:pt x="490" y="20"/>
                  <a:pt x="490" y="20"/>
                </a:cubicBezTo>
                <a:cubicBezTo>
                  <a:pt x="491" y="20"/>
                  <a:pt x="491" y="20"/>
                  <a:pt x="492" y="20"/>
                </a:cubicBezTo>
                <a:cubicBezTo>
                  <a:pt x="492" y="21"/>
                  <a:pt x="492" y="21"/>
                  <a:pt x="493" y="20"/>
                </a:cubicBezTo>
                <a:cubicBezTo>
                  <a:pt x="493" y="20"/>
                  <a:pt x="494" y="20"/>
                  <a:pt x="495" y="20"/>
                </a:cubicBezTo>
                <a:moveTo>
                  <a:pt x="73" y="628"/>
                </a:moveTo>
                <a:cubicBezTo>
                  <a:pt x="74" y="628"/>
                  <a:pt x="75" y="628"/>
                  <a:pt x="76" y="628"/>
                </a:cubicBezTo>
                <a:cubicBezTo>
                  <a:pt x="76" y="628"/>
                  <a:pt x="76" y="627"/>
                  <a:pt x="76" y="627"/>
                </a:cubicBezTo>
                <a:cubicBezTo>
                  <a:pt x="76" y="627"/>
                  <a:pt x="76" y="626"/>
                  <a:pt x="76" y="626"/>
                </a:cubicBezTo>
                <a:cubicBezTo>
                  <a:pt x="75" y="626"/>
                  <a:pt x="73" y="626"/>
                  <a:pt x="72" y="626"/>
                </a:cubicBezTo>
                <a:cubicBezTo>
                  <a:pt x="72" y="626"/>
                  <a:pt x="72" y="627"/>
                  <a:pt x="72" y="627"/>
                </a:cubicBezTo>
                <a:cubicBezTo>
                  <a:pt x="72" y="627"/>
                  <a:pt x="73" y="628"/>
                  <a:pt x="73" y="628"/>
                </a:cubicBezTo>
                <a:moveTo>
                  <a:pt x="9" y="448"/>
                </a:moveTo>
                <a:cubicBezTo>
                  <a:pt x="7" y="448"/>
                  <a:pt x="7" y="448"/>
                  <a:pt x="6" y="448"/>
                </a:cubicBezTo>
                <a:cubicBezTo>
                  <a:pt x="5" y="448"/>
                  <a:pt x="5" y="448"/>
                  <a:pt x="6" y="450"/>
                </a:cubicBezTo>
                <a:cubicBezTo>
                  <a:pt x="6" y="450"/>
                  <a:pt x="6" y="450"/>
                  <a:pt x="6" y="451"/>
                </a:cubicBezTo>
                <a:cubicBezTo>
                  <a:pt x="6" y="451"/>
                  <a:pt x="6" y="452"/>
                  <a:pt x="7" y="451"/>
                </a:cubicBezTo>
                <a:cubicBezTo>
                  <a:pt x="7" y="451"/>
                  <a:pt x="7" y="451"/>
                  <a:pt x="7" y="451"/>
                </a:cubicBezTo>
                <a:cubicBezTo>
                  <a:pt x="7" y="450"/>
                  <a:pt x="7" y="449"/>
                  <a:pt x="9" y="448"/>
                </a:cubicBezTo>
                <a:moveTo>
                  <a:pt x="449" y="805"/>
                </a:moveTo>
                <a:cubicBezTo>
                  <a:pt x="448" y="804"/>
                  <a:pt x="448" y="805"/>
                  <a:pt x="447" y="805"/>
                </a:cubicBezTo>
                <a:cubicBezTo>
                  <a:pt x="446" y="804"/>
                  <a:pt x="446" y="804"/>
                  <a:pt x="445" y="805"/>
                </a:cubicBezTo>
                <a:cubicBezTo>
                  <a:pt x="445" y="805"/>
                  <a:pt x="445" y="805"/>
                  <a:pt x="445" y="805"/>
                </a:cubicBezTo>
                <a:cubicBezTo>
                  <a:pt x="445" y="805"/>
                  <a:pt x="445" y="805"/>
                  <a:pt x="445" y="805"/>
                </a:cubicBezTo>
                <a:cubicBezTo>
                  <a:pt x="445" y="806"/>
                  <a:pt x="446" y="806"/>
                  <a:pt x="446" y="807"/>
                </a:cubicBezTo>
                <a:cubicBezTo>
                  <a:pt x="446" y="805"/>
                  <a:pt x="448" y="806"/>
                  <a:pt x="449" y="805"/>
                </a:cubicBezTo>
                <a:moveTo>
                  <a:pt x="578" y="768"/>
                </a:moveTo>
                <a:cubicBezTo>
                  <a:pt x="577" y="769"/>
                  <a:pt x="576" y="770"/>
                  <a:pt x="575" y="771"/>
                </a:cubicBezTo>
                <a:cubicBezTo>
                  <a:pt x="576" y="771"/>
                  <a:pt x="576" y="771"/>
                  <a:pt x="577" y="771"/>
                </a:cubicBezTo>
                <a:cubicBezTo>
                  <a:pt x="577" y="771"/>
                  <a:pt x="578" y="770"/>
                  <a:pt x="579" y="770"/>
                </a:cubicBezTo>
                <a:cubicBezTo>
                  <a:pt x="579" y="769"/>
                  <a:pt x="578" y="769"/>
                  <a:pt x="578" y="768"/>
                </a:cubicBezTo>
                <a:moveTo>
                  <a:pt x="512" y="787"/>
                </a:moveTo>
                <a:cubicBezTo>
                  <a:pt x="512" y="787"/>
                  <a:pt x="512" y="787"/>
                  <a:pt x="512" y="787"/>
                </a:cubicBezTo>
                <a:cubicBezTo>
                  <a:pt x="512" y="788"/>
                  <a:pt x="512" y="789"/>
                  <a:pt x="513" y="788"/>
                </a:cubicBezTo>
                <a:cubicBezTo>
                  <a:pt x="513" y="788"/>
                  <a:pt x="514" y="788"/>
                  <a:pt x="514" y="787"/>
                </a:cubicBezTo>
                <a:cubicBezTo>
                  <a:pt x="514" y="787"/>
                  <a:pt x="514" y="787"/>
                  <a:pt x="514" y="787"/>
                </a:cubicBezTo>
                <a:cubicBezTo>
                  <a:pt x="514" y="786"/>
                  <a:pt x="513" y="785"/>
                  <a:pt x="513" y="786"/>
                </a:cubicBezTo>
                <a:cubicBezTo>
                  <a:pt x="512" y="786"/>
                  <a:pt x="512" y="786"/>
                  <a:pt x="512" y="786"/>
                </a:cubicBezTo>
                <a:cubicBezTo>
                  <a:pt x="512" y="787"/>
                  <a:pt x="512" y="787"/>
                  <a:pt x="512" y="787"/>
                </a:cubicBezTo>
                <a:moveTo>
                  <a:pt x="14" y="341"/>
                </a:moveTo>
                <a:cubicBezTo>
                  <a:pt x="15" y="342"/>
                  <a:pt x="16" y="343"/>
                  <a:pt x="19" y="342"/>
                </a:cubicBezTo>
                <a:cubicBezTo>
                  <a:pt x="17" y="342"/>
                  <a:pt x="16" y="340"/>
                  <a:pt x="14" y="341"/>
                </a:cubicBezTo>
                <a:moveTo>
                  <a:pt x="486" y="19"/>
                </a:moveTo>
                <a:cubicBezTo>
                  <a:pt x="486" y="19"/>
                  <a:pt x="486" y="19"/>
                  <a:pt x="486" y="19"/>
                </a:cubicBezTo>
                <a:cubicBezTo>
                  <a:pt x="486" y="18"/>
                  <a:pt x="485" y="18"/>
                  <a:pt x="485" y="18"/>
                </a:cubicBezTo>
                <a:cubicBezTo>
                  <a:pt x="484" y="18"/>
                  <a:pt x="484" y="17"/>
                  <a:pt x="483" y="17"/>
                </a:cubicBezTo>
                <a:cubicBezTo>
                  <a:pt x="483" y="17"/>
                  <a:pt x="482" y="18"/>
                  <a:pt x="482" y="18"/>
                </a:cubicBezTo>
                <a:cubicBezTo>
                  <a:pt x="482" y="18"/>
                  <a:pt x="483" y="19"/>
                  <a:pt x="483" y="19"/>
                </a:cubicBezTo>
                <a:cubicBezTo>
                  <a:pt x="484" y="19"/>
                  <a:pt x="485" y="19"/>
                  <a:pt x="486" y="19"/>
                </a:cubicBezTo>
                <a:moveTo>
                  <a:pt x="482" y="16"/>
                </a:moveTo>
                <a:cubicBezTo>
                  <a:pt x="480" y="16"/>
                  <a:pt x="479" y="16"/>
                  <a:pt x="478" y="16"/>
                </a:cubicBezTo>
                <a:cubicBezTo>
                  <a:pt x="478" y="16"/>
                  <a:pt x="477" y="16"/>
                  <a:pt x="477" y="16"/>
                </a:cubicBezTo>
                <a:cubicBezTo>
                  <a:pt x="477" y="17"/>
                  <a:pt x="479" y="17"/>
                  <a:pt x="479" y="18"/>
                </a:cubicBezTo>
                <a:cubicBezTo>
                  <a:pt x="479" y="17"/>
                  <a:pt x="481" y="17"/>
                  <a:pt x="482" y="16"/>
                </a:cubicBezTo>
                <a:moveTo>
                  <a:pt x="506" y="27"/>
                </a:moveTo>
                <a:cubicBezTo>
                  <a:pt x="507" y="27"/>
                  <a:pt x="507" y="27"/>
                  <a:pt x="508" y="27"/>
                </a:cubicBezTo>
                <a:cubicBezTo>
                  <a:pt x="508" y="27"/>
                  <a:pt x="508" y="26"/>
                  <a:pt x="508" y="26"/>
                </a:cubicBezTo>
                <a:cubicBezTo>
                  <a:pt x="508" y="26"/>
                  <a:pt x="508" y="26"/>
                  <a:pt x="507" y="26"/>
                </a:cubicBezTo>
                <a:cubicBezTo>
                  <a:pt x="507" y="26"/>
                  <a:pt x="506" y="26"/>
                  <a:pt x="505" y="25"/>
                </a:cubicBezTo>
                <a:cubicBezTo>
                  <a:pt x="505" y="25"/>
                  <a:pt x="504" y="25"/>
                  <a:pt x="504" y="25"/>
                </a:cubicBezTo>
                <a:cubicBezTo>
                  <a:pt x="504" y="26"/>
                  <a:pt x="504" y="26"/>
                  <a:pt x="504" y="26"/>
                </a:cubicBezTo>
                <a:cubicBezTo>
                  <a:pt x="505" y="27"/>
                  <a:pt x="506" y="27"/>
                  <a:pt x="506" y="27"/>
                </a:cubicBezTo>
                <a:moveTo>
                  <a:pt x="530" y="28"/>
                </a:moveTo>
                <a:cubicBezTo>
                  <a:pt x="529" y="27"/>
                  <a:pt x="528" y="28"/>
                  <a:pt x="528" y="28"/>
                </a:cubicBezTo>
                <a:cubicBezTo>
                  <a:pt x="527" y="28"/>
                  <a:pt x="527" y="28"/>
                  <a:pt x="527" y="29"/>
                </a:cubicBezTo>
                <a:cubicBezTo>
                  <a:pt x="527" y="29"/>
                  <a:pt x="527" y="29"/>
                  <a:pt x="527" y="29"/>
                </a:cubicBezTo>
                <a:cubicBezTo>
                  <a:pt x="528" y="29"/>
                  <a:pt x="528" y="30"/>
                  <a:pt x="528" y="29"/>
                </a:cubicBezTo>
                <a:cubicBezTo>
                  <a:pt x="529" y="29"/>
                  <a:pt x="529" y="29"/>
                  <a:pt x="530" y="28"/>
                </a:cubicBezTo>
                <a:moveTo>
                  <a:pt x="418" y="11"/>
                </a:moveTo>
                <a:cubicBezTo>
                  <a:pt x="419" y="11"/>
                  <a:pt x="420" y="11"/>
                  <a:pt x="420" y="11"/>
                </a:cubicBezTo>
                <a:cubicBezTo>
                  <a:pt x="420" y="11"/>
                  <a:pt x="421" y="10"/>
                  <a:pt x="421" y="10"/>
                </a:cubicBezTo>
                <a:cubicBezTo>
                  <a:pt x="420" y="10"/>
                  <a:pt x="420" y="10"/>
                  <a:pt x="420" y="10"/>
                </a:cubicBezTo>
                <a:cubicBezTo>
                  <a:pt x="419" y="10"/>
                  <a:pt x="418" y="10"/>
                  <a:pt x="417" y="10"/>
                </a:cubicBezTo>
                <a:cubicBezTo>
                  <a:pt x="417" y="10"/>
                  <a:pt x="417" y="10"/>
                  <a:pt x="417" y="10"/>
                </a:cubicBezTo>
                <a:cubicBezTo>
                  <a:pt x="417" y="10"/>
                  <a:pt x="417" y="10"/>
                  <a:pt x="417" y="11"/>
                </a:cubicBezTo>
                <a:cubicBezTo>
                  <a:pt x="418" y="11"/>
                  <a:pt x="418" y="11"/>
                  <a:pt x="418" y="11"/>
                </a:cubicBezTo>
                <a:moveTo>
                  <a:pt x="602" y="759"/>
                </a:moveTo>
                <a:cubicBezTo>
                  <a:pt x="602" y="760"/>
                  <a:pt x="602" y="760"/>
                  <a:pt x="602" y="760"/>
                </a:cubicBezTo>
                <a:cubicBezTo>
                  <a:pt x="602" y="761"/>
                  <a:pt x="602" y="761"/>
                  <a:pt x="602" y="761"/>
                </a:cubicBezTo>
                <a:cubicBezTo>
                  <a:pt x="602" y="761"/>
                  <a:pt x="602" y="761"/>
                  <a:pt x="603" y="761"/>
                </a:cubicBezTo>
                <a:cubicBezTo>
                  <a:pt x="603" y="760"/>
                  <a:pt x="603" y="759"/>
                  <a:pt x="604" y="758"/>
                </a:cubicBezTo>
                <a:cubicBezTo>
                  <a:pt x="604" y="758"/>
                  <a:pt x="603" y="758"/>
                  <a:pt x="603" y="758"/>
                </a:cubicBezTo>
                <a:cubicBezTo>
                  <a:pt x="602" y="758"/>
                  <a:pt x="602" y="758"/>
                  <a:pt x="602" y="759"/>
                </a:cubicBezTo>
                <a:moveTo>
                  <a:pt x="410" y="9"/>
                </a:moveTo>
                <a:cubicBezTo>
                  <a:pt x="410" y="9"/>
                  <a:pt x="410" y="9"/>
                  <a:pt x="410" y="9"/>
                </a:cubicBezTo>
                <a:cubicBezTo>
                  <a:pt x="409" y="9"/>
                  <a:pt x="408" y="9"/>
                  <a:pt x="408" y="10"/>
                </a:cubicBezTo>
                <a:cubicBezTo>
                  <a:pt x="408" y="10"/>
                  <a:pt x="409" y="10"/>
                  <a:pt x="409" y="11"/>
                </a:cubicBezTo>
                <a:cubicBezTo>
                  <a:pt x="410" y="11"/>
                  <a:pt x="410" y="10"/>
                  <a:pt x="410" y="9"/>
                </a:cubicBezTo>
                <a:moveTo>
                  <a:pt x="202" y="742"/>
                </a:moveTo>
                <a:cubicBezTo>
                  <a:pt x="203" y="742"/>
                  <a:pt x="203" y="742"/>
                  <a:pt x="204" y="742"/>
                </a:cubicBezTo>
                <a:cubicBezTo>
                  <a:pt x="204" y="742"/>
                  <a:pt x="204" y="741"/>
                  <a:pt x="204" y="741"/>
                </a:cubicBezTo>
                <a:cubicBezTo>
                  <a:pt x="204" y="741"/>
                  <a:pt x="204" y="741"/>
                  <a:pt x="204" y="741"/>
                </a:cubicBezTo>
                <a:cubicBezTo>
                  <a:pt x="203" y="741"/>
                  <a:pt x="202" y="741"/>
                  <a:pt x="201" y="741"/>
                </a:cubicBezTo>
                <a:cubicBezTo>
                  <a:pt x="201" y="741"/>
                  <a:pt x="201" y="741"/>
                  <a:pt x="201" y="742"/>
                </a:cubicBezTo>
                <a:cubicBezTo>
                  <a:pt x="201" y="742"/>
                  <a:pt x="201" y="742"/>
                  <a:pt x="201" y="742"/>
                </a:cubicBezTo>
                <a:cubicBezTo>
                  <a:pt x="201" y="742"/>
                  <a:pt x="202" y="742"/>
                  <a:pt x="202" y="742"/>
                </a:cubicBezTo>
                <a:moveTo>
                  <a:pt x="200" y="742"/>
                </a:moveTo>
                <a:cubicBezTo>
                  <a:pt x="199" y="742"/>
                  <a:pt x="199" y="740"/>
                  <a:pt x="197" y="741"/>
                </a:cubicBezTo>
                <a:cubicBezTo>
                  <a:pt x="198" y="742"/>
                  <a:pt x="198" y="744"/>
                  <a:pt x="200" y="742"/>
                </a:cubicBezTo>
                <a:moveTo>
                  <a:pt x="601" y="55"/>
                </a:moveTo>
                <a:cubicBezTo>
                  <a:pt x="602" y="55"/>
                  <a:pt x="603" y="54"/>
                  <a:pt x="603" y="54"/>
                </a:cubicBezTo>
                <a:cubicBezTo>
                  <a:pt x="602" y="53"/>
                  <a:pt x="602" y="53"/>
                  <a:pt x="601" y="51"/>
                </a:cubicBezTo>
                <a:cubicBezTo>
                  <a:pt x="601" y="53"/>
                  <a:pt x="600" y="54"/>
                  <a:pt x="601" y="55"/>
                </a:cubicBezTo>
                <a:moveTo>
                  <a:pt x="627" y="72"/>
                </a:moveTo>
                <a:cubicBezTo>
                  <a:pt x="627" y="72"/>
                  <a:pt x="627" y="72"/>
                  <a:pt x="627" y="72"/>
                </a:cubicBezTo>
                <a:cubicBezTo>
                  <a:pt x="626" y="73"/>
                  <a:pt x="626" y="75"/>
                  <a:pt x="627" y="75"/>
                </a:cubicBezTo>
                <a:cubicBezTo>
                  <a:pt x="627" y="75"/>
                  <a:pt x="628" y="75"/>
                  <a:pt x="628" y="75"/>
                </a:cubicBezTo>
                <a:cubicBezTo>
                  <a:pt x="628" y="75"/>
                  <a:pt x="628" y="75"/>
                  <a:pt x="628" y="75"/>
                </a:cubicBezTo>
                <a:cubicBezTo>
                  <a:pt x="628" y="74"/>
                  <a:pt x="628" y="73"/>
                  <a:pt x="627" y="72"/>
                </a:cubicBezTo>
                <a:moveTo>
                  <a:pt x="634" y="82"/>
                </a:moveTo>
                <a:cubicBezTo>
                  <a:pt x="633" y="82"/>
                  <a:pt x="632" y="82"/>
                  <a:pt x="632" y="82"/>
                </a:cubicBezTo>
                <a:cubicBezTo>
                  <a:pt x="632" y="82"/>
                  <a:pt x="632" y="82"/>
                  <a:pt x="631" y="82"/>
                </a:cubicBezTo>
                <a:cubicBezTo>
                  <a:pt x="631" y="82"/>
                  <a:pt x="632" y="83"/>
                  <a:pt x="632" y="83"/>
                </a:cubicBezTo>
                <a:cubicBezTo>
                  <a:pt x="633" y="83"/>
                  <a:pt x="634" y="83"/>
                  <a:pt x="635" y="83"/>
                </a:cubicBezTo>
                <a:cubicBezTo>
                  <a:pt x="635" y="83"/>
                  <a:pt x="635" y="82"/>
                  <a:pt x="635" y="82"/>
                </a:cubicBezTo>
                <a:cubicBezTo>
                  <a:pt x="635" y="82"/>
                  <a:pt x="635" y="82"/>
                  <a:pt x="635" y="82"/>
                </a:cubicBezTo>
                <a:cubicBezTo>
                  <a:pt x="634" y="82"/>
                  <a:pt x="634" y="82"/>
                  <a:pt x="634" y="82"/>
                </a:cubicBezTo>
                <a:moveTo>
                  <a:pt x="452" y="801"/>
                </a:moveTo>
                <a:cubicBezTo>
                  <a:pt x="452" y="801"/>
                  <a:pt x="453" y="801"/>
                  <a:pt x="453" y="801"/>
                </a:cubicBezTo>
                <a:cubicBezTo>
                  <a:pt x="454" y="801"/>
                  <a:pt x="454" y="800"/>
                  <a:pt x="454" y="800"/>
                </a:cubicBezTo>
                <a:cubicBezTo>
                  <a:pt x="454" y="800"/>
                  <a:pt x="454" y="800"/>
                  <a:pt x="453" y="800"/>
                </a:cubicBezTo>
                <a:cubicBezTo>
                  <a:pt x="452" y="800"/>
                  <a:pt x="452" y="800"/>
                  <a:pt x="451" y="800"/>
                </a:cubicBezTo>
                <a:cubicBezTo>
                  <a:pt x="450" y="800"/>
                  <a:pt x="450" y="800"/>
                  <a:pt x="450" y="800"/>
                </a:cubicBezTo>
                <a:cubicBezTo>
                  <a:pt x="450" y="800"/>
                  <a:pt x="450" y="801"/>
                  <a:pt x="451" y="801"/>
                </a:cubicBezTo>
                <a:cubicBezTo>
                  <a:pt x="451" y="801"/>
                  <a:pt x="451" y="801"/>
                  <a:pt x="452" y="801"/>
                </a:cubicBezTo>
                <a:moveTo>
                  <a:pt x="371" y="798"/>
                </a:moveTo>
                <a:cubicBezTo>
                  <a:pt x="371" y="798"/>
                  <a:pt x="371" y="797"/>
                  <a:pt x="370" y="797"/>
                </a:cubicBezTo>
                <a:cubicBezTo>
                  <a:pt x="369" y="798"/>
                  <a:pt x="369" y="798"/>
                  <a:pt x="369" y="798"/>
                </a:cubicBezTo>
                <a:cubicBezTo>
                  <a:pt x="370" y="799"/>
                  <a:pt x="370" y="799"/>
                  <a:pt x="371" y="798"/>
                </a:cubicBezTo>
                <a:moveTo>
                  <a:pt x="104" y="668"/>
                </a:moveTo>
                <a:cubicBezTo>
                  <a:pt x="105" y="668"/>
                  <a:pt x="105" y="668"/>
                  <a:pt x="106" y="668"/>
                </a:cubicBezTo>
                <a:cubicBezTo>
                  <a:pt x="106" y="668"/>
                  <a:pt x="106" y="667"/>
                  <a:pt x="106" y="667"/>
                </a:cubicBezTo>
                <a:cubicBezTo>
                  <a:pt x="105" y="667"/>
                  <a:pt x="104" y="667"/>
                  <a:pt x="103" y="667"/>
                </a:cubicBezTo>
                <a:cubicBezTo>
                  <a:pt x="103" y="667"/>
                  <a:pt x="103" y="668"/>
                  <a:pt x="103" y="668"/>
                </a:cubicBezTo>
                <a:cubicBezTo>
                  <a:pt x="104" y="668"/>
                  <a:pt x="104" y="668"/>
                  <a:pt x="104" y="668"/>
                </a:cubicBezTo>
                <a:moveTo>
                  <a:pt x="806" y="349"/>
                </a:moveTo>
                <a:cubicBezTo>
                  <a:pt x="807" y="350"/>
                  <a:pt x="808" y="350"/>
                  <a:pt x="809" y="349"/>
                </a:cubicBezTo>
                <a:cubicBezTo>
                  <a:pt x="808" y="348"/>
                  <a:pt x="807" y="348"/>
                  <a:pt x="806" y="349"/>
                </a:cubicBezTo>
                <a:moveTo>
                  <a:pt x="536" y="789"/>
                </a:moveTo>
                <a:cubicBezTo>
                  <a:pt x="536" y="789"/>
                  <a:pt x="537" y="789"/>
                  <a:pt x="537" y="789"/>
                </a:cubicBezTo>
                <a:cubicBezTo>
                  <a:pt x="537" y="789"/>
                  <a:pt x="537" y="789"/>
                  <a:pt x="537" y="789"/>
                </a:cubicBezTo>
                <a:cubicBezTo>
                  <a:pt x="537" y="788"/>
                  <a:pt x="535" y="788"/>
                  <a:pt x="535" y="789"/>
                </a:cubicBezTo>
                <a:cubicBezTo>
                  <a:pt x="535" y="789"/>
                  <a:pt x="535" y="789"/>
                  <a:pt x="535" y="789"/>
                </a:cubicBezTo>
                <a:cubicBezTo>
                  <a:pt x="535" y="789"/>
                  <a:pt x="536" y="789"/>
                  <a:pt x="536" y="789"/>
                </a:cubicBezTo>
                <a:moveTo>
                  <a:pt x="2" y="386"/>
                </a:moveTo>
                <a:cubicBezTo>
                  <a:pt x="3" y="387"/>
                  <a:pt x="4" y="387"/>
                  <a:pt x="5" y="386"/>
                </a:cubicBezTo>
                <a:cubicBezTo>
                  <a:pt x="4" y="385"/>
                  <a:pt x="3" y="385"/>
                  <a:pt x="2" y="386"/>
                </a:cubicBezTo>
                <a:moveTo>
                  <a:pt x="37" y="251"/>
                </a:moveTo>
                <a:cubicBezTo>
                  <a:pt x="37" y="251"/>
                  <a:pt x="37" y="251"/>
                  <a:pt x="37" y="251"/>
                </a:cubicBezTo>
                <a:cubicBezTo>
                  <a:pt x="38" y="251"/>
                  <a:pt x="38" y="251"/>
                  <a:pt x="38" y="250"/>
                </a:cubicBezTo>
                <a:cubicBezTo>
                  <a:pt x="38" y="250"/>
                  <a:pt x="38" y="250"/>
                  <a:pt x="38" y="250"/>
                </a:cubicBezTo>
                <a:cubicBezTo>
                  <a:pt x="38" y="250"/>
                  <a:pt x="37" y="250"/>
                  <a:pt x="37" y="250"/>
                </a:cubicBezTo>
                <a:cubicBezTo>
                  <a:pt x="36" y="250"/>
                  <a:pt x="36" y="251"/>
                  <a:pt x="37" y="251"/>
                </a:cubicBezTo>
                <a:moveTo>
                  <a:pt x="14" y="487"/>
                </a:moveTo>
                <a:cubicBezTo>
                  <a:pt x="14" y="487"/>
                  <a:pt x="14" y="487"/>
                  <a:pt x="15" y="486"/>
                </a:cubicBezTo>
                <a:cubicBezTo>
                  <a:pt x="15" y="486"/>
                  <a:pt x="15" y="486"/>
                  <a:pt x="16" y="485"/>
                </a:cubicBezTo>
                <a:cubicBezTo>
                  <a:pt x="16" y="485"/>
                  <a:pt x="15" y="485"/>
                  <a:pt x="15" y="485"/>
                </a:cubicBezTo>
                <a:cubicBezTo>
                  <a:pt x="15" y="485"/>
                  <a:pt x="14" y="485"/>
                  <a:pt x="14" y="485"/>
                </a:cubicBezTo>
                <a:cubicBezTo>
                  <a:pt x="14" y="486"/>
                  <a:pt x="14" y="486"/>
                  <a:pt x="14" y="487"/>
                </a:cubicBezTo>
                <a:moveTo>
                  <a:pt x="10" y="427"/>
                </a:moveTo>
                <a:cubicBezTo>
                  <a:pt x="11" y="427"/>
                  <a:pt x="11" y="427"/>
                  <a:pt x="11" y="427"/>
                </a:cubicBezTo>
                <a:cubicBezTo>
                  <a:pt x="12" y="427"/>
                  <a:pt x="12" y="427"/>
                  <a:pt x="12" y="426"/>
                </a:cubicBezTo>
                <a:cubicBezTo>
                  <a:pt x="12" y="426"/>
                  <a:pt x="12" y="426"/>
                  <a:pt x="11" y="426"/>
                </a:cubicBezTo>
                <a:cubicBezTo>
                  <a:pt x="11" y="426"/>
                  <a:pt x="10" y="426"/>
                  <a:pt x="10" y="426"/>
                </a:cubicBezTo>
                <a:cubicBezTo>
                  <a:pt x="9" y="426"/>
                  <a:pt x="9" y="426"/>
                  <a:pt x="9" y="427"/>
                </a:cubicBezTo>
                <a:cubicBezTo>
                  <a:pt x="9" y="427"/>
                  <a:pt x="9" y="427"/>
                  <a:pt x="10" y="427"/>
                </a:cubicBezTo>
                <a:cubicBezTo>
                  <a:pt x="10" y="427"/>
                  <a:pt x="10" y="427"/>
                  <a:pt x="10" y="427"/>
                </a:cubicBezTo>
                <a:moveTo>
                  <a:pt x="212" y="759"/>
                </a:moveTo>
                <a:cubicBezTo>
                  <a:pt x="212" y="759"/>
                  <a:pt x="212" y="759"/>
                  <a:pt x="212" y="759"/>
                </a:cubicBezTo>
                <a:cubicBezTo>
                  <a:pt x="211" y="759"/>
                  <a:pt x="211" y="758"/>
                  <a:pt x="211" y="758"/>
                </a:cubicBezTo>
                <a:cubicBezTo>
                  <a:pt x="211" y="758"/>
                  <a:pt x="210" y="758"/>
                  <a:pt x="210" y="758"/>
                </a:cubicBezTo>
                <a:cubicBezTo>
                  <a:pt x="210" y="759"/>
                  <a:pt x="210" y="759"/>
                  <a:pt x="210" y="760"/>
                </a:cubicBezTo>
                <a:cubicBezTo>
                  <a:pt x="211" y="760"/>
                  <a:pt x="212" y="760"/>
                  <a:pt x="212" y="759"/>
                </a:cubicBezTo>
                <a:moveTo>
                  <a:pt x="425" y="8"/>
                </a:moveTo>
                <a:cubicBezTo>
                  <a:pt x="426" y="9"/>
                  <a:pt x="426" y="9"/>
                  <a:pt x="427" y="9"/>
                </a:cubicBezTo>
                <a:cubicBezTo>
                  <a:pt x="427" y="10"/>
                  <a:pt x="427" y="9"/>
                  <a:pt x="427" y="9"/>
                </a:cubicBezTo>
                <a:cubicBezTo>
                  <a:pt x="428" y="8"/>
                  <a:pt x="427" y="8"/>
                  <a:pt x="427" y="8"/>
                </a:cubicBezTo>
                <a:cubicBezTo>
                  <a:pt x="426" y="8"/>
                  <a:pt x="426" y="8"/>
                  <a:pt x="425" y="8"/>
                </a:cubicBezTo>
                <a:moveTo>
                  <a:pt x="238" y="769"/>
                </a:moveTo>
                <a:cubicBezTo>
                  <a:pt x="238" y="769"/>
                  <a:pt x="238" y="769"/>
                  <a:pt x="238" y="769"/>
                </a:cubicBezTo>
                <a:cubicBezTo>
                  <a:pt x="238" y="769"/>
                  <a:pt x="239" y="768"/>
                  <a:pt x="238" y="768"/>
                </a:cubicBezTo>
                <a:cubicBezTo>
                  <a:pt x="238" y="768"/>
                  <a:pt x="238" y="768"/>
                  <a:pt x="237" y="768"/>
                </a:cubicBezTo>
                <a:cubicBezTo>
                  <a:pt x="237" y="768"/>
                  <a:pt x="237" y="768"/>
                  <a:pt x="237" y="768"/>
                </a:cubicBezTo>
                <a:cubicBezTo>
                  <a:pt x="237" y="769"/>
                  <a:pt x="238" y="769"/>
                  <a:pt x="238" y="769"/>
                </a:cubicBezTo>
                <a:moveTo>
                  <a:pt x="506" y="795"/>
                </a:moveTo>
                <a:cubicBezTo>
                  <a:pt x="506" y="795"/>
                  <a:pt x="506" y="795"/>
                  <a:pt x="507" y="795"/>
                </a:cubicBezTo>
                <a:cubicBezTo>
                  <a:pt x="507" y="795"/>
                  <a:pt x="507" y="795"/>
                  <a:pt x="507" y="795"/>
                </a:cubicBezTo>
                <a:cubicBezTo>
                  <a:pt x="507" y="794"/>
                  <a:pt x="507" y="794"/>
                  <a:pt x="507" y="794"/>
                </a:cubicBezTo>
                <a:cubicBezTo>
                  <a:pt x="506" y="794"/>
                  <a:pt x="505" y="794"/>
                  <a:pt x="505" y="794"/>
                </a:cubicBezTo>
                <a:cubicBezTo>
                  <a:pt x="505" y="794"/>
                  <a:pt x="504" y="794"/>
                  <a:pt x="504" y="794"/>
                </a:cubicBezTo>
                <a:cubicBezTo>
                  <a:pt x="504" y="795"/>
                  <a:pt x="505" y="795"/>
                  <a:pt x="505" y="795"/>
                </a:cubicBezTo>
                <a:cubicBezTo>
                  <a:pt x="505" y="795"/>
                  <a:pt x="505" y="795"/>
                  <a:pt x="506" y="795"/>
                </a:cubicBezTo>
                <a:moveTo>
                  <a:pt x="639" y="80"/>
                </a:moveTo>
                <a:cubicBezTo>
                  <a:pt x="639" y="80"/>
                  <a:pt x="640" y="80"/>
                  <a:pt x="640" y="80"/>
                </a:cubicBezTo>
                <a:cubicBezTo>
                  <a:pt x="640" y="79"/>
                  <a:pt x="640" y="79"/>
                  <a:pt x="640" y="78"/>
                </a:cubicBezTo>
                <a:cubicBezTo>
                  <a:pt x="639" y="78"/>
                  <a:pt x="639" y="78"/>
                  <a:pt x="638" y="78"/>
                </a:cubicBezTo>
                <a:cubicBezTo>
                  <a:pt x="638" y="78"/>
                  <a:pt x="638" y="78"/>
                  <a:pt x="638" y="79"/>
                </a:cubicBezTo>
                <a:cubicBezTo>
                  <a:pt x="638" y="79"/>
                  <a:pt x="639" y="79"/>
                  <a:pt x="639" y="80"/>
                </a:cubicBezTo>
                <a:moveTo>
                  <a:pt x="58" y="212"/>
                </a:moveTo>
                <a:cubicBezTo>
                  <a:pt x="58" y="212"/>
                  <a:pt x="58" y="212"/>
                  <a:pt x="58" y="212"/>
                </a:cubicBezTo>
                <a:cubicBezTo>
                  <a:pt x="58" y="212"/>
                  <a:pt x="57" y="212"/>
                  <a:pt x="57" y="212"/>
                </a:cubicBezTo>
                <a:cubicBezTo>
                  <a:pt x="57" y="212"/>
                  <a:pt x="57" y="213"/>
                  <a:pt x="57" y="213"/>
                </a:cubicBezTo>
                <a:cubicBezTo>
                  <a:pt x="57" y="213"/>
                  <a:pt x="57" y="213"/>
                  <a:pt x="57" y="213"/>
                </a:cubicBezTo>
                <a:cubicBezTo>
                  <a:pt x="58" y="213"/>
                  <a:pt x="58" y="213"/>
                  <a:pt x="58" y="212"/>
                </a:cubicBezTo>
                <a:moveTo>
                  <a:pt x="348" y="803"/>
                </a:moveTo>
                <a:cubicBezTo>
                  <a:pt x="347" y="802"/>
                  <a:pt x="346" y="802"/>
                  <a:pt x="346" y="803"/>
                </a:cubicBezTo>
                <a:cubicBezTo>
                  <a:pt x="346" y="804"/>
                  <a:pt x="347" y="804"/>
                  <a:pt x="348" y="803"/>
                </a:cubicBezTo>
                <a:moveTo>
                  <a:pt x="649" y="726"/>
                </a:moveTo>
                <a:cubicBezTo>
                  <a:pt x="649" y="726"/>
                  <a:pt x="648" y="726"/>
                  <a:pt x="648" y="726"/>
                </a:cubicBezTo>
                <a:cubicBezTo>
                  <a:pt x="648" y="726"/>
                  <a:pt x="648" y="726"/>
                  <a:pt x="648" y="726"/>
                </a:cubicBezTo>
                <a:cubicBezTo>
                  <a:pt x="648" y="727"/>
                  <a:pt x="649" y="727"/>
                  <a:pt x="649" y="726"/>
                </a:cubicBezTo>
                <a:cubicBezTo>
                  <a:pt x="649" y="726"/>
                  <a:pt x="649" y="726"/>
                  <a:pt x="649" y="726"/>
                </a:cubicBezTo>
                <a:moveTo>
                  <a:pt x="323" y="12"/>
                </a:moveTo>
                <a:cubicBezTo>
                  <a:pt x="323" y="13"/>
                  <a:pt x="322" y="13"/>
                  <a:pt x="322" y="13"/>
                </a:cubicBezTo>
                <a:cubicBezTo>
                  <a:pt x="322" y="14"/>
                  <a:pt x="323" y="14"/>
                  <a:pt x="324" y="13"/>
                </a:cubicBezTo>
                <a:cubicBezTo>
                  <a:pt x="324" y="13"/>
                  <a:pt x="324" y="13"/>
                  <a:pt x="324" y="13"/>
                </a:cubicBezTo>
                <a:cubicBezTo>
                  <a:pt x="324" y="13"/>
                  <a:pt x="323" y="13"/>
                  <a:pt x="323" y="12"/>
                </a:cubicBezTo>
                <a:moveTo>
                  <a:pt x="809" y="344"/>
                </a:moveTo>
                <a:cubicBezTo>
                  <a:pt x="808" y="343"/>
                  <a:pt x="807" y="343"/>
                  <a:pt x="807" y="344"/>
                </a:cubicBezTo>
                <a:cubicBezTo>
                  <a:pt x="807" y="344"/>
                  <a:pt x="807" y="344"/>
                  <a:pt x="807" y="344"/>
                </a:cubicBezTo>
                <a:cubicBezTo>
                  <a:pt x="807" y="345"/>
                  <a:pt x="808" y="345"/>
                  <a:pt x="808" y="344"/>
                </a:cubicBezTo>
                <a:cubicBezTo>
                  <a:pt x="809" y="344"/>
                  <a:pt x="809" y="344"/>
                  <a:pt x="809" y="344"/>
                </a:cubicBezTo>
                <a:moveTo>
                  <a:pt x="497" y="17"/>
                </a:moveTo>
                <a:cubicBezTo>
                  <a:pt x="497" y="17"/>
                  <a:pt x="498" y="17"/>
                  <a:pt x="499" y="17"/>
                </a:cubicBezTo>
                <a:cubicBezTo>
                  <a:pt x="498" y="16"/>
                  <a:pt x="497" y="16"/>
                  <a:pt x="497" y="17"/>
                </a:cubicBezTo>
                <a:moveTo>
                  <a:pt x="353" y="803"/>
                </a:moveTo>
                <a:cubicBezTo>
                  <a:pt x="353" y="803"/>
                  <a:pt x="353" y="803"/>
                  <a:pt x="353" y="803"/>
                </a:cubicBezTo>
                <a:cubicBezTo>
                  <a:pt x="353" y="802"/>
                  <a:pt x="352" y="802"/>
                  <a:pt x="352" y="803"/>
                </a:cubicBezTo>
                <a:cubicBezTo>
                  <a:pt x="352" y="803"/>
                  <a:pt x="352" y="803"/>
                  <a:pt x="352" y="803"/>
                </a:cubicBezTo>
                <a:cubicBezTo>
                  <a:pt x="352" y="804"/>
                  <a:pt x="353" y="804"/>
                  <a:pt x="353" y="803"/>
                </a:cubicBezTo>
                <a:moveTo>
                  <a:pt x="630" y="81"/>
                </a:moveTo>
                <a:cubicBezTo>
                  <a:pt x="631" y="80"/>
                  <a:pt x="631" y="79"/>
                  <a:pt x="630" y="79"/>
                </a:cubicBezTo>
                <a:cubicBezTo>
                  <a:pt x="630" y="79"/>
                  <a:pt x="630" y="79"/>
                  <a:pt x="630" y="79"/>
                </a:cubicBezTo>
                <a:cubicBezTo>
                  <a:pt x="629" y="79"/>
                  <a:pt x="629" y="80"/>
                  <a:pt x="630" y="81"/>
                </a:cubicBezTo>
                <a:cubicBezTo>
                  <a:pt x="630" y="81"/>
                  <a:pt x="630" y="81"/>
                  <a:pt x="630" y="81"/>
                </a:cubicBezTo>
                <a:moveTo>
                  <a:pt x="438" y="799"/>
                </a:moveTo>
                <a:cubicBezTo>
                  <a:pt x="437" y="799"/>
                  <a:pt x="436" y="799"/>
                  <a:pt x="436" y="799"/>
                </a:cubicBezTo>
                <a:cubicBezTo>
                  <a:pt x="436" y="799"/>
                  <a:pt x="436" y="799"/>
                  <a:pt x="436" y="799"/>
                </a:cubicBezTo>
                <a:cubicBezTo>
                  <a:pt x="436" y="800"/>
                  <a:pt x="437" y="800"/>
                  <a:pt x="438" y="799"/>
                </a:cubicBezTo>
                <a:cubicBezTo>
                  <a:pt x="438" y="799"/>
                  <a:pt x="438" y="799"/>
                  <a:pt x="438" y="799"/>
                </a:cubicBezTo>
                <a:moveTo>
                  <a:pt x="413" y="801"/>
                </a:moveTo>
                <a:cubicBezTo>
                  <a:pt x="414" y="802"/>
                  <a:pt x="414" y="802"/>
                  <a:pt x="415" y="801"/>
                </a:cubicBezTo>
                <a:cubicBezTo>
                  <a:pt x="414" y="800"/>
                  <a:pt x="414" y="800"/>
                  <a:pt x="413" y="801"/>
                </a:cubicBezTo>
                <a:moveTo>
                  <a:pt x="549" y="33"/>
                </a:moveTo>
                <a:cubicBezTo>
                  <a:pt x="549" y="33"/>
                  <a:pt x="549" y="33"/>
                  <a:pt x="550" y="33"/>
                </a:cubicBezTo>
                <a:cubicBezTo>
                  <a:pt x="550" y="33"/>
                  <a:pt x="550" y="33"/>
                  <a:pt x="550" y="33"/>
                </a:cubicBezTo>
                <a:cubicBezTo>
                  <a:pt x="549" y="32"/>
                  <a:pt x="548" y="32"/>
                  <a:pt x="548" y="33"/>
                </a:cubicBezTo>
                <a:cubicBezTo>
                  <a:pt x="548" y="33"/>
                  <a:pt x="548" y="33"/>
                  <a:pt x="549" y="33"/>
                </a:cubicBezTo>
                <a:moveTo>
                  <a:pt x="60" y="597"/>
                </a:moveTo>
                <a:cubicBezTo>
                  <a:pt x="60" y="597"/>
                  <a:pt x="59" y="597"/>
                  <a:pt x="59" y="597"/>
                </a:cubicBezTo>
                <a:cubicBezTo>
                  <a:pt x="59" y="597"/>
                  <a:pt x="59" y="597"/>
                  <a:pt x="59" y="597"/>
                </a:cubicBezTo>
                <a:cubicBezTo>
                  <a:pt x="59" y="598"/>
                  <a:pt x="60" y="598"/>
                  <a:pt x="60" y="597"/>
                </a:cubicBezTo>
                <a:cubicBezTo>
                  <a:pt x="60" y="597"/>
                  <a:pt x="60" y="597"/>
                  <a:pt x="60" y="597"/>
                </a:cubicBezTo>
                <a:moveTo>
                  <a:pt x="470" y="801"/>
                </a:moveTo>
                <a:cubicBezTo>
                  <a:pt x="470" y="801"/>
                  <a:pt x="471" y="800"/>
                  <a:pt x="471" y="800"/>
                </a:cubicBezTo>
                <a:cubicBezTo>
                  <a:pt x="471" y="800"/>
                  <a:pt x="471" y="800"/>
                  <a:pt x="471" y="800"/>
                </a:cubicBezTo>
                <a:cubicBezTo>
                  <a:pt x="470" y="800"/>
                  <a:pt x="469" y="800"/>
                  <a:pt x="469" y="800"/>
                </a:cubicBezTo>
                <a:cubicBezTo>
                  <a:pt x="469" y="800"/>
                  <a:pt x="470" y="801"/>
                  <a:pt x="470" y="801"/>
                </a:cubicBezTo>
                <a:moveTo>
                  <a:pt x="803" y="361"/>
                </a:moveTo>
                <a:cubicBezTo>
                  <a:pt x="804" y="362"/>
                  <a:pt x="804" y="362"/>
                  <a:pt x="805" y="361"/>
                </a:cubicBezTo>
                <a:cubicBezTo>
                  <a:pt x="804" y="360"/>
                  <a:pt x="804" y="360"/>
                  <a:pt x="803" y="361"/>
                </a:cubicBezTo>
                <a:moveTo>
                  <a:pt x="801" y="367"/>
                </a:moveTo>
                <a:cubicBezTo>
                  <a:pt x="802" y="367"/>
                  <a:pt x="802" y="367"/>
                  <a:pt x="803" y="367"/>
                </a:cubicBezTo>
                <a:cubicBezTo>
                  <a:pt x="802" y="366"/>
                  <a:pt x="802" y="366"/>
                  <a:pt x="801" y="367"/>
                </a:cubicBezTo>
                <a:moveTo>
                  <a:pt x="487" y="21"/>
                </a:moveTo>
                <a:cubicBezTo>
                  <a:pt x="488" y="22"/>
                  <a:pt x="488" y="22"/>
                  <a:pt x="489" y="21"/>
                </a:cubicBezTo>
                <a:cubicBezTo>
                  <a:pt x="488" y="21"/>
                  <a:pt x="488" y="21"/>
                  <a:pt x="487" y="21"/>
                </a:cubicBezTo>
                <a:moveTo>
                  <a:pt x="13" y="437"/>
                </a:moveTo>
                <a:cubicBezTo>
                  <a:pt x="13" y="437"/>
                  <a:pt x="13" y="437"/>
                  <a:pt x="13" y="437"/>
                </a:cubicBezTo>
                <a:cubicBezTo>
                  <a:pt x="12" y="436"/>
                  <a:pt x="11" y="436"/>
                  <a:pt x="11" y="437"/>
                </a:cubicBezTo>
                <a:cubicBezTo>
                  <a:pt x="11" y="437"/>
                  <a:pt x="11" y="437"/>
                  <a:pt x="11" y="437"/>
                </a:cubicBezTo>
                <a:cubicBezTo>
                  <a:pt x="12" y="438"/>
                  <a:pt x="12" y="438"/>
                  <a:pt x="13" y="437"/>
                </a:cubicBezTo>
                <a:moveTo>
                  <a:pt x="457" y="807"/>
                </a:moveTo>
                <a:cubicBezTo>
                  <a:pt x="457" y="807"/>
                  <a:pt x="457" y="807"/>
                  <a:pt x="458" y="807"/>
                </a:cubicBezTo>
                <a:cubicBezTo>
                  <a:pt x="458" y="807"/>
                  <a:pt x="458" y="807"/>
                  <a:pt x="458" y="807"/>
                </a:cubicBezTo>
                <a:cubicBezTo>
                  <a:pt x="457" y="806"/>
                  <a:pt x="456" y="806"/>
                  <a:pt x="456" y="807"/>
                </a:cubicBezTo>
                <a:cubicBezTo>
                  <a:pt x="456" y="807"/>
                  <a:pt x="456" y="807"/>
                  <a:pt x="457" y="807"/>
                </a:cubicBezTo>
                <a:moveTo>
                  <a:pt x="200" y="754"/>
                </a:moveTo>
                <a:cubicBezTo>
                  <a:pt x="200" y="754"/>
                  <a:pt x="200" y="754"/>
                  <a:pt x="201" y="754"/>
                </a:cubicBezTo>
                <a:cubicBezTo>
                  <a:pt x="201" y="754"/>
                  <a:pt x="201" y="754"/>
                  <a:pt x="200" y="754"/>
                </a:cubicBezTo>
                <a:cubicBezTo>
                  <a:pt x="200" y="753"/>
                  <a:pt x="199" y="753"/>
                  <a:pt x="199" y="754"/>
                </a:cubicBezTo>
                <a:cubicBezTo>
                  <a:pt x="199" y="754"/>
                  <a:pt x="199" y="754"/>
                  <a:pt x="200" y="754"/>
                </a:cubicBezTo>
                <a:moveTo>
                  <a:pt x="213" y="749"/>
                </a:moveTo>
                <a:cubicBezTo>
                  <a:pt x="213" y="749"/>
                  <a:pt x="213" y="749"/>
                  <a:pt x="213" y="749"/>
                </a:cubicBezTo>
                <a:cubicBezTo>
                  <a:pt x="212" y="748"/>
                  <a:pt x="212" y="748"/>
                  <a:pt x="211" y="749"/>
                </a:cubicBezTo>
                <a:cubicBezTo>
                  <a:pt x="211" y="749"/>
                  <a:pt x="211" y="749"/>
                  <a:pt x="211" y="749"/>
                </a:cubicBezTo>
                <a:cubicBezTo>
                  <a:pt x="212" y="750"/>
                  <a:pt x="213" y="750"/>
                  <a:pt x="213" y="749"/>
                </a:cubicBezTo>
                <a:moveTo>
                  <a:pt x="496" y="790"/>
                </a:moveTo>
                <a:cubicBezTo>
                  <a:pt x="497" y="790"/>
                  <a:pt x="497" y="790"/>
                  <a:pt x="497" y="790"/>
                </a:cubicBezTo>
                <a:cubicBezTo>
                  <a:pt x="497" y="790"/>
                  <a:pt x="497" y="790"/>
                  <a:pt x="497" y="790"/>
                </a:cubicBezTo>
                <a:cubicBezTo>
                  <a:pt x="497" y="789"/>
                  <a:pt x="496" y="789"/>
                  <a:pt x="496" y="790"/>
                </a:cubicBezTo>
                <a:cubicBezTo>
                  <a:pt x="496" y="790"/>
                  <a:pt x="496" y="790"/>
                  <a:pt x="496" y="790"/>
                </a:cubicBezTo>
                <a:moveTo>
                  <a:pt x="416" y="10"/>
                </a:moveTo>
                <a:cubicBezTo>
                  <a:pt x="416" y="9"/>
                  <a:pt x="415" y="9"/>
                  <a:pt x="414" y="10"/>
                </a:cubicBezTo>
                <a:cubicBezTo>
                  <a:pt x="414" y="10"/>
                  <a:pt x="414" y="10"/>
                  <a:pt x="414" y="10"/>
                </a:cubicBezTo>
                <a:cubicBezTo>
                  <a:pt x="415" y="11"/>
                  <a:pt x="415" y="11"/>
                  <a:pt x="416" y="10"/>
                </a:cubicBezTo>
                <a:cubicBezTo>
                  <a:pt x="416" y="10"/>
                  <a:pt x="416" y="10"/>
                  <a:pt x="416" y="10"/>
                </a:cubicBezTo>
                <a:moveTo>
                  <a:pt x="291" y="779"/>
                </a:moveTo>
                <a:cubicBezTo>
                  <a:pt x="290" y="779"/>
                  <a:pt x="290" y="779"/>
                  <a:pt x="290" y="779"/>
                </a:cubicBezTo>
                <a:cubicBezTo>
                  <a:pt x="290" y="780"/>
                  <a:pt x="291" y="780"/>
                  <a:pt x="292" y="780"/>
                </a:cubicBezTo>
                <a:cubicBezTo>
                  <a:pt x="292" y="779"/>
                  <a:pt x="292" y="779"/>
                  <a:pt x="292" y="779"/>
                </a:cubicBezTo>
                <a:cubicBezTo>
                  <a:pt x="291" y="779"/>
                  <a:pt x="291" y="779"/>
                  <a:pt x="291" y="779"/>
                </a:cubicBezTo>
                <a:moveTo>
                  <a:pt x="579" y="772"/>
                </a:moveTo>
                <a:cubicBezTo>
                  <a:pt x="579" y="772"/>
                  <a:pt x="580" y="772"/>
                  <a:pt x="580" y="772"/>
                </a:cubicBezTo>
                <a:cubicBezTo>
                  <a:pt x="580" y="772"/>
                  <a:pt x="580" y="772"/>
                  <a:pt x="580" y="772"/>
                </a:cubicBezTo>
                <a:cubicBezTo>
                  <a:pt x="580" y="771"/>
                  <a:pt x="579" y="771"/>
                  <a:pt x="578" y="772"/>
                </a:cubicBezTo>
                <a:cubicBezTo>
                  <a:pt x="578" y="772"/>
                  <a:pt x="579" y="772"/>
                  <a:pt x="579" y="772"/>
                </a:cubicBezTo>
                <a:moveTo>
                  <a:pt x="241" y="772"/>
                </a:moveTo>
                <a:cubicBezTo>
                  <a:pt x="241" y="772"/>
                  <a:pt x="242" y="772"/>
                  <a:pt x="242" y="772"/>
                </a:cubicBezTo>
                <a:cubicBezTo>
                  <a:pt x="242" y="771"/>
                  <a:pt x="241" y="771"/>
                  <a:pt x="241" y="772"/>
                </a:cubicBezTo>
                <a:moveTo>
                  <a:pt x="229" y="764"/>
                </a:moveTo>
                <a:cubicBezTo>
                  <a:pt x="229" y="763"/>
                  <a:pt x="229" y="763"/>
                  <a:pt x="229" y="763"/>
                </a:cubicBezTo>
                <a:cubicBezTo>
                  <a:pt x="229" y="763"/>
                  <a:pt x="229" y="763"/>
                  <a:pt x="228" y="763"/>
                </a:cubicBezTo>
                <a:cubicBezTo>
                  <a:pt x="228" y="763"/>
                  <a:pt x="228" y="764"/>
                  <a:pt x="229" y="764"/>
                </a:cubicBezTo>
                <a:cubicBezTo>
                  <a:pt x="229" y="765"/>
                  <a:pt x="229" y="764"/>
                  <a:pt x="229" y="764"/>
                </a:cubicBezTo>
                <a:moveTo>
                  <a:pt x="244" y="762"/>
                </a:moveTo>
                <a:cubicBezTo>
                  <a:pt x="244" y="762"/>
                  <a:pt x="244" y="762"/>
                  <a:pt x="244" y="762"/>
                </a:cubicBezTo>
                <a:cubicBezTo>
                  <a:pt x="243" y="762"/>
                  <a:pt x="243" y="763"/>
                  <a:pt x="244" y="764"/>
                </a:cubicBezTo>
                <a:cubicBezTo>
                  <a:pt x="244" y="764"/>
                  <a:pt x="244" y="764"/>
                  <a:pt x="244" y="764"/>
                </a:cubicBezTo>
                <a:cubicBezTo>
                  <a:pt x="244" y="763"/>
                  <a:pt x="244" y="762"/>
                  <a:pt x="244" y="762"/>
                </a:cubicBezTo>
                <a:moveTo>
                  <a:pt x="437" y="5"/>
                </a:moveTo>
                <a:cubicBezTo>
                  <a:pt x="438" y="4"/>
                  <a:pt x="438" y="4"/>
                  <a:pt x="437" y="3"/>
                </a:cubicBezTo>
                <a:cubicBezTo>
                  <a:pt x="437" y="3"/>
                  <a:pt x="437" y="3"/>
                  <a:pt x="437" y="3"/>
                </a:cubicBezTo>
                <a:cubicBezTo>
                  <a:pt x="437" y="3"/>
                  <a:pt x="437" y="4"/>
                  <a:pt x="437" y="5"/>
                </a:cubicBezTo>
                <a:cubicBezTo>
                  <a:pt x="437" y="5"/>
                  <a:pt x="437" y="5"/>
                  <a:pt x="437" y="5"/>
                </a:cubicBezTo>
                <a:moveTo>
                  <a:pt x="89" y="172"/>
                </a:moveTo>
                <a:cubicBezTo>
                  <a:pt x="89" y="171"/>
                  <a:pt x="89" y="171"/>
                  <a:pt x="89" y="171"/>
                </a:cubicBezTo>
                <a:cubicBezTo>
                  <a:pt x="88" y="171"/>
                  <a:pt x="87" y="171"/>
                  <a:pt x="87" y="171"/>
                </a:cubicBezTo>
                <a:cubicBezTo>
                  <a:pt x="87" y="171"/>
                  <a:pt x="87" y="171"/>
                  <a:pt x="87" y="172"/>
                </a:cubicBezTo>
                <a:cubicBezTo>
                  <a:pt x="87" y="172"/>
                  <a:pt x="88" y="172"/>
                  <a:pt x="89" y="172"/>
                </a:cubicBezTo>
                <a:moveTo>
                  <a:pt x="782" y="271"/>
                </a:moveTo>
                <a:cubicBezTo>
                  <a:pt x="782" y="270"/>
                  <a:pt x="783" y="270"/>
                  <a:pt x="783" y="270"/>
                </a:cubicBezTo>
                <a:cubicBezTo>
                  <a:pt x="783" y="270"/>
                  <a:pt x="783" y="270"/>
                  <a:pt x="783" y="270"/>
                </a:cubicBezTo>
                <a:cubicBezTo>
                  <a:pt x="783" y="269"/>
                  <a:pt x="782" y="269"/>
                  <a:pt x="781" y="270"/>
                </a:cubicBezTo>
                <a:cubicBezTo>
                  <a:pt x="781" y="270"/>
                  <a:pt x="782" y="270"/>
                  <a:pt x="782" y="271"/>
                </a:cubicBezTo>
                <a:moveTo>
                  <a:pt x="369" y="11"/>
                </a:moveTo>
                <a:cubicBezTo>
                  <a:pt x="369" y="11"/>
                  <a:pt x="369" y="11"/>
                  <a:pt x="369" y="11"/>
                </a:cubicBezTo>
                <a:cubicBezTo>
                  <a:pt x="369" y="10"/>
                  <a:pt x="368" y="10"/>
                  <a:pt x="368" y="11"/>
                </a:cubicBezTo>
                <a:cubicBezTo>
                  <a:pt x="368" y="11"/>
                  <a:pt x="368" y="11"/>
                  <a:pt x="368" y="11"/>
                </a:cubicBezTo>
                <a:cubicBezTo>
                  <a:pt x="368" y="12"/>
                  <a:pt x="369" y="12"/>
                  <a:pt x="369" y="11"/>
                </a:cubicBezTo>
                <a:moveTo>
                  <a:pt x="572" y="43"/>
                </a:moveTo>
                <a:cubicBezTo>
                  <a:pt x="572" y="43"/>
                  <a:pt x="572" y="43"/>
                  <a:pt x="572" y="43"/>
                </a:cubicBezTo>
                <a:cubicBezTo>
                  <a:pt x="572" y="43"/>
                  <a:pt x="572" y="43"/>
                  <a:pt x="572" y="43"/>
                </a:cubicBezTo>
                <a:cubicBezTo>
                  <a:pt x="572" y="43"/>
                  <a:pt x="572" y="44"/>
                  <a:pt x="572" y="44"/>
                </a:cubicBezTo>
                <a:moveTo>
                  <a:pt x="445" y="809"/>
                </a:moveTo>
                <a:cubicBezTo>
                  <a:pt x="445" y="809"/>
                  <a:pt x="445" y="808"/>
                  <a:pt x="445" y="808"/>
                </a:cubicBezTo>
                <a:cubicBezTo>
                  <a:pt x="445" y="809"/>
                  <a:pt x="445" y="809"/>
                  <a:pt x="444" y="809"/>
                </a:cubicBezTo>
                <a:cubicBezTo>
                  <a:pt x="445" y="809"/>
                  <a:pt x="445" y="809"/>
                  <a:pt x="445" y="809"/>
                </a:cubicBezTo>
                <a:cubicBezTo>
                  <a:pt x="445" y="809"/>
                  <a:pt x="445" y="809"/>
                  <a:pt x="445" y="809"/>
                </a:cubicBezTo>
                <a:moveTo>
                  <a:pt x="452" y="805"/>
                </a:moveTo>
                <a:cubicBezTo>
                  <a:pt x="452" y="805"/>
                  <a:pt x="452" y="805"/>
                  <a:pt x="453" y="805"/>
                </a:cubicBezTo>
                <a:cubicBezTo>
                  <a:pt x="453" y="805"/>
                  <a:pt x="453" y="805"/>
                  <a:pt x="453" y="805"/>
                </a:cubicBezTo>
                <a:cubicBezTo>
                  <a:pt x="453" y="805"/>
                  <a:pt x="453" y="805"/>
                  <a:pt x="453" y="804"/>
                </a:cubicBezTo>
                <a:cubicBezTo>
                  <a:pt x="452" y="805"/>
                  <a:pt x="452" y="805"/>
                  <a:pt x="452" y="805"/>
                </a:cubicBezTo>
                <a:moveTo>
                  <a:pt x="578" y="44"/>
                </a:moveTo>
                <a:cubicBezTo>
                  <a:pt x="578" y="44"/>
                  <a:pt x="579" y="45"/>
                  <a:pt x="579" y="45"/>
                </a:cubicBezTo>
                <a:cubicBezTo>
                  <a:pt x="579" y="45"/>
                  <a:pt x="579" y="44"/>
                  <a:pt x="579" y="44"/>
                </a:cubicBezTo>
                <a:cubicBezTo>
                  <a:pt x="579" y="44"/>
                  <a:pt x="579" y="44"/>
                  <a:pt x="579" y="44"/>
                </a:cubicBezTo>
                <a:cubicBezTo>
                  <a:pt x="579" y="44"/>
                  <a:pt x="578" y="44"/>
                  <a:pt x="578" y="44"/>
                </a:cubicBezTo>
                <a:moveTo>
                  <a:pt x="404" y="5"/>
                </a:moveTo>
                <a:cubicBezTo>
                  <a:pt x="403" y="4"/>
                  <a:pt x="403" y="4"/>
                  <a:pt x="403" y="4"/>
                </a:cubicBezTo>
                <a:cubicBezTo>
                  <a:pt x="403" y="4"/>
                  <a:pt x="403" y="4"/>
                  <a:pt x="403" y="4"/>
                </a:cubicBezTo>
                <a:cubicBezTo>
                  <a:pt x="403" y="4"/>
                  <a:pt x="403" y="5"/>
                  <a:pt x="403" y="5"/>
                </a:cubicBezTo>
                <a:cubicBezTo>
                  <a:pt x="403" y="5"/>
                  <a:pt x="403" y="5"/>
                  <a:pt x="404" y="5"/>
                </a:cubicBezTo>
                <a:moveTo>
                  <a:pt x="247" y="44"/>
                </a:moveTo>
                <a:cubicBezTo>
                  <a:pt x="247" y="44"/>
                  <a:pt x="247" y="44"/>
                  <a:pt x="247" y="44"/>
                </a:cubicBezTo>
                <a:cubicBezTo>
                  <a:pt x="247" y="44"/>
                  <a:pt x="246" y="44"/>
                  <a:pt x="246" y="44"/>
                </a:cubicBezTo>
                <a:cubicBezTo>
                  <a:pt x="246" y="44"/>
                  <a:pt x="247" y="45"/>
                  <a:pt x="247" y="45"/>
                </a:cubicBezTo>
                <a:cubicBezTo>
                  <a:pt x="247" y="45"/>
                  <a:pt x="247" y="44"/>
                  <a:pt x="247" y="44"/>
                </a:cubicBezTo>
                <a:moveTo>
                  <a:pt x="56" y="597"/>
                </a:moveTo>
                <a:cubicBezTo>
                  <a:pt x="56" y="597"/>
                  <a:pt x="56" y="597"/>
                  <a:pt x="56" y="597"/>
                </a:cubicBezTo>
                <a:cubicBezTo>
                  <a:pt x="56" y="597"/>
                  <a:pt x="56" y="597"/>
                  <a:pt x="56" y="597"/>
                </a:cubicBezTo>
                <a:cubicBezTo>
                  <a:pt x="56" y="597"/>
                  <a:pt x="56" y="598"/>
                  <a:pt x="56" y="598"/>
                </a:cubicBezTo>
                <a:cubicBezTo>
                  <a:pt x="56" y="598"/>
                  <a:pt x="56" y="597"/>
                  <a:pt x="56" y="597"/>
                </a:cubicBezTo>
                <a:moveTo>
                  <a:pt x="461" y="801"/>
                </a:moveTo>
                <a:cubicBezTo>
                  <a:pt x="461" y="801"/>
                  <a:pt x="461" y="801"/>
                  <a:pt x="461" y="801"/>
                </a:cubicBezTo>
                <a:cubicBezTo>
                  <a:pt x="461" y="801"/>
                  <a:pt x="461" y="801"/>
                  <a:pt x="461" y="801"/>
                </a:cubicBezTo>
                <a:cubicBezTo>
                  <a:pt x="461" y="801"/>
                  <a:pt x="461" y="801"/>
                  <a:pt x="461" y="802"/>
                </a:cubicBezTo>
                <a:cubicBezTo>
                  <a:pt x="461" y="802"/>
                  <a:pt x="461" y="801"/>
                  <a:pt x="461" y="801"/>
                </a:cubicBezTo>
                <a:moveTo>
                  <a:pt x="440" y="807"/>
                </a:moveTo>
                <a:cubicBezTo>
                  <a:pt x="440" y="807"/>
                  <a:pt x="440" y="807"/>
                  <a:pt x="440" y="807"/>
                </a:cubicBezTo>
                <a:cubicBezTo>
                  <a:pt x="440" y="807"/>
                  <a:pt x="440" y="807"/>
                  <a:pt x="440" y="807"/>
                </a:cubicBezTo>
                <a:cubicBezTo>
                  <a:pt x="440" y="807"/>
                  <a:pt x="440" y="807"/>
                  <a:pt x="441" y="807"/>
                </a:cubicBezTo>
                <a:cubicBezTo>
                  <a:pt x="441" y="807"/>
                  <a:pt x="440" y="807"/>
                  <a:pt x="440" y="807"/>
                </a:cubicBezTo>
                <a:moveTo>
                  <a:pt x="454" y="804"/>
                </a:moveTo>
                <a:cubicBezTo>
                  <a:pt x="454" y="805"/>
                  <a:pt x="454" y="805"/>
                  <a:pt x="454" y="805"/>
                </a:cubicBezTo>
                <a:cubicBezTo>
                  <a:pt x="454" y="805"/>
                  <a:pt x="454" y="805"/>
                  <a:pt x="454" y="805"/>
                </a:cubicBezTo>
                <a:cubicBezTo>
                  <a:pt x="455" y="805"/>
                  <a:pt x="455" y="805"/>
                  <a:pt x="455" y="805"/>
                </a:cubicBezTo>
                <a:cubicBezTo>
                  <a:pt x="455" y="805"/>
                  <a:pt x="455" y="805"/>
                  <a:pt x="454" y="804"/>
                </a:cubicBezTo>
                <a:moveTo>
                  <a:pt x="437" y="802"/>
                </a:moveTo>
                <a:cubicBezTo>
                  <a:pt x="437" y="802"/>
                  <a:pt x="436" y="802"/>
                  <a:pt x="436" y="802"/>
                </a:cubicBezTo>
                <a:cubicBezTo>
                  <a:pt x="436" y="802"/>
                  <a:pt x="436" y="802"/>
                  <a:pt x="436" y="802"/>
                </a:cubicBezTo>
                <a:cubicBezTo>
                  <a:pt x="436" y="802"/>
                  <a:pt x="436" y="802"/>
                  <a:pt x="436" y="803"/>
                </a:cubicBezTo>
                <a:cubicBezTo>
                  <a:pt x="436" y="802"/>
                  <a:pt x="437" y="802"/>
                  <a:pt x="437" y="802"/>
                </a:cubicBezTo>
                <a:moveTo>
                  <a:pt x="429" y="804"/>
                </a:moveTo>
                <a:cubicBezTo>
                  <a:pt x="430" y="804"/>
                  <a:pt x="430" y="804"/>
                  <a:pt x="430" y="804"/>
                </a:cubicBezTo>
                <a:cubicBezTo>
                  <a:pt x="430" y="804"/>
                  <a:pt x="430" y="804"/>
                  <a:pt x="430" y="804"/>
                </a:cubicBezTo>
                <a:cubicBezTo>
                  <a:pt x="430" y="804"/>
                  <a:pt x="430" y="804"/>
                  <a:pt x="430" y="804"/>
                </a:cubicBezTo>
                <a:cubicBezTo>
                  <a:pt x="430" y="804"/>
                  <a:pt x="430" y="804"/>
                  <a:pt x="429" y="804"/>
                </a:cubicBezTo>
                <a:moveTo>
                  <a:pt x="59" y="592"/>
                </a:moveTo>
                <a:cubicBezTo>
                  <a:pt x="59" y="591"/>
                  <a:pt x="59" y="591"/>
                  <a:pt x="59" y="591"/>
                </a:cubicBezTo>
                <a:cubicBezTo>
                  <a:pt x="59" y="591"/>
                  <a:pt x="59" y="591"/>
                  <a:pt x="59" y="591"/>
                </a:cubicBezTo>
                <a:cubicBezTo>
                  <a:pt x="59" y="592"/>
                  <a:pt x="59" y="592"/>
                  <a:pt x="59" y="592"/>
                </a:cubicBezTo>
                <a:cubicBezTo>
                  <a:pt x="59" y="592"/>
                  <a:pt x="59" y="592"/>
                  <a:pt x="59" y="592"/>
                </a:cubicBezTo>
                <a:moveTo>
                  <a:pt x="202" y="743"/>
                </a:moveTo>
                <a:cubicBezTo>
                  <a:pt x="202" y="743"/>
                  <a:pt x="202" y="743"/>
                  <a:pt x="202" y="743"/>
                </a:cubicBezTo>
                <a:cubicBezTo>
                  <a:pt x="202" y="743"/>
                  <a:pt x="202" y="743"/>
                  <a:pt x="202" y="743"/>
                </a:cubicBezTo>
                <a:cubicBezTo>
                  <a:pt x="202" y="744"/>
                  <a:pt x="202" y="744"/>
                  <a:pt x="202" y="744"/>
                </a:cubicBezTo>
                <a:cubicBezTo>
                  <a:pt x="202" y="744"/>
                  <a:pt x="202" y="743"/>
                  <a:pt x="202" y="743"/>
                </a:cubicBezTo>
                <a:moveTo>
                  <a:pt x="332" y="791"/>
                </a:moveTo>
                <a:cubicBezTo>
                  <a:pt x="332" y="791"/>
                  <a:pt x="332" y="790"/>
                  <a:pt x="332" y="790"/>
                </a:cubicBezTo>
                <a:cubicBezTo>
                  <a:pt x="332" y="790"/>
                  <a:pt x="332" y="791"/>
                  <a:pt x="332" y="791"/>
                </a:cubicBezTo>
                <a:cubicBezTo>
                  <a:pt x="332" y="791"/>
                  <a:pt x="332" y="791"/>
                  <a:pt x="332" y="791"/>
                </a:cubicBezTo>
                <a:cubicBezTo>
                  <a:pt x="332" y="791"/>
                  <a:pt x="332" y="791"/>
                  <a:pt x="332" y="791"/>
                </a:cubicBezTo>
                <a:moveTo>
                  <a:pt x="615" y="743"/>
                </a:moveTo>
                <a:cubicBezTo>
                  <a:pt x="615" y="743"/>
                  <a:pt x="615" y="743"/>
                  <a:pt x="615" y="743"/>
                </a:cubicBezTo>
                <a:cubicBezTo>
                  <a:pt x="615" y="743"/>
                  <a:pt x="614" y="743"/>
                  <a:pt x="614" y="743"/>
                </a:cubicBezTo>
                <a:cubicBezTo>
                  <a:pt x="614" y="743"/>
                  <a:pt x="614" y="744"/>
                  <a:pt x="615" y="744"/>
                </a:cubicBezTo>
                <a:cubicBezTo>
                  <a:pt x="615" y="744"/>
                  <a:pt x="615" y="743"/>
                  <a:pt x="615" y="743"/>
                </a:cubicBezTo>
                <a:moveTo>
                  <a:pt x="195" y="745"/>
                </a:moveTo>
                <a:cubicBezTo>
                  <a:pt x="195" y="745"/>
                  <a:pt x="195" y="745"/>
                  <a:pt x="195" y="745"/>
                </a:cubicBezTo>
                <a:cubicBezTo>
                  <a:pt x="195" y="745"/>
                  <a:pt x="195" y="745"/>
                  <a:pt x="195" y="746"/>
                </a:cubicBezTo>
                <a:cubicBezTo>
                  <a:pt x="196" y="746"/>
                  <a:pt x="196" y="745"/>
                  <a:pt x="196" y="745"/>
                </a:cubicBezTo>
                <a:cubicBezTo>
                  <a:pt x="196" y="745"/>
                  <a:pt x="196" y="745"/>
                  <a:pt x="195" y="745"/>
                </a:cubicBezTo>
                <a:moveTo>
                  <a:pt x="197" y="746"/>
                </a:moveTo>
                <a:cubicBezTo>
                  <a:pt x="197" y="746"/>
                  <a:pt x="197" y="747"/>
                  <a:pt x="197" y="747"/>
                </a:cubicBezTo>
                <a:cubicBezTo>
                  <a:pt x="197" y="746"/>
                  <a:pt x="198" y="746"/>
                  <a:pt x="198" y="746"/>
                </a:cubicBezTo>
                <a:cubicBezTo>
                  <a:pt x="198" y="746"/>
                  <a:pt x="197" y="746"/>
                  <a:pt x="197" y="746"/>
                </a:cubicBezTo>
                <a:cubicBezTo>
                  <a:pt x="197" y="746"/>
                  <a:pt x="197" y="746"/>
                  <a:pt x="197" y="746"/>
                </a:cubicBezTo>
                <a:moveTo>
                  <a:pt x="210" y="746"/>
                </a:moveTo>
                <a:cubicBezTo>
                  <a:pt x="210" y="746"/>
                  <a:pt x="210" y="746"/>
                  <a:pt x="210" y="746"/>
                </a:cubicBezTo>
                <a:cubicBezTo>
                  <a:pt x="210" y="746"/>
                  <a:pt x="209" y="746"/>
                  <a:pt x="209" y="746"/>
                </a:cubicBezTo>
                <a:cubicBezTo>
                  <a:pt x="209" y="746"/>
                  <a:pt x="209" y="746"/>
                  <a:pt x="210" y="746"/>
                </a:cubicBezTo>
                <a:cubicBezTo>
                  <a:pt x="210" y="746"/>
                  <a:pt x="210" y="746"/>
                  <a:pt x="210" y="746"/>
                </a:cubicBezTo>
                <a:moveTo>
                  <a:pt x="213" y="746"/>
                </a:moveTo>
                <a:cubicBezTo>
                  <a:pt x="213" y="746"/>
                  <a:pt x="213" y="747"/>
                  <a:pt x="213" y="747"/>
                </a:cubicBezTo>
                <a:cubicBezTo>
                  <a:pt x="214" y="746"/>
                  <a:pt x="214" y="746"/>
                  <a:pt x="214" y="746"/>
                </a:cubicBezTo>
                <a:cubicBezTo>
                  <a:pt x="214" y="746"/>
                  <a:pt x="214" y="746"/>
                  <a:pt x="213" y="746"/>
                </a:cubicBezTo>
                <a:cubicBezTo>
                  <a:pt x="213" y="746"/>
                  <a:pt x="213" y="746"/>
                  <a:pt x="213" y="746"/>
                </a:cubicBezTo>
                <a:moveTo>
                  <a:pt x="194" y="747"/>
                </a:moveTo>
                <a:cubicBezTo>
                  <a:pt x="193" y="747"/>
                  <a:pt x="193" y="747"/>
                  <a:pt x="193" y="747"/>
                </a:cubicBezTo>
                <a:cubicBezTo>
                  <a:pt x="193" y="747"/>
                  <a:pt x="193" y="747"/>
                  <a:pt x="194" y="748"/>
                </a:cubicBezTo>
                <a:cubicBezTo>
                  <a:pt x="194" y="747"/>
                  <a:pt x="194" y="747"/>
                  <a:pt x="194" y="747"/>
                </a:cubicBezTo>
                <a:cubicBezTo>
                  <a:pt x="194" y="747"/>
                  <a:pt x="194" y="747"/>
                  <a:pt x="194" y="747"/>
                </a:cubicBezTo>
                <a:moveTo>
                  <a:pt x="436" y="9"/>
                </a:moveTo>
                <a:cubicBezTo>
                  <a:pt x="436" y="9"/>
                  <a:pt x="436" y="9"/>
                  <a:pt x="436" y="9"/>
                </a:cubicBezTo>
                <a:cubicBezTo>
                  <a:pt x="435" y="9"/>
                  <a:pt x="435" y="9"/>
                  <a:pt x="435" y="9"/>
                </a:cubicBezTo>
                <a:cubicBezTo>
                  <a:pt x="435" y="9"/>
                  <a:pt x="435" y="9"/>
                  <a:pt x="435" y="9"/>
                </a:cubicBezTo>
                <a:cubicBezTo>
                  <a:pt x="435" y="9"/>
                  <a:pt x="436" y="9"/>
                  <a:pt x="436" y="9"/>
                </a:cubicBezTo>
                <a:moveTo>
                  <a:pt x="204" y="749"/>
                </a:moveTo>
                <a:cubicBezTo>
                  <a:pt x="204" y="749"/>
                  <a:pt x="204" y="749"/>
                  <a:pt x="204" y="749"/>
                </a:cubicBezTo>
                <a:cubicBezTo>
                  <a:pt x="204" y="749"/>
                  <a:pt x="204" y="749"/>
                  <a:pt x="204" y="749"/>
                </a:cubicBezTo>
                <a:cubicBezTo>
                  <a:pt x="204" y="749"/>
                  <a:pt x="204" y="749"/>
                  <a:pt x="204" y="749"/>
                </a:cubicBezTo>
                <a:cubicBezTo>
                  <a:pt x="204" y="749"/>
                  <a:pt x="204" y="749"/>
                  <a:pt x="204" y="749"/>
                </a:cubicBezTo>
                <a:moveTo>
                  <a:pt x="610" y="749"/>
                </a:moveTo>
                <a:cubicBezTo>
                  <a:pt x="610" y="749"/>
                  <a:pt x="610" y="749"/>
                  <a:pt x="610" y="749"/>
                </a:cubicBezTo>
                <a:cubicBezTo>
                  <a:pt x="610" y="749"/>
                  <a:pt x="610" y="749"/>
                  <a:pt x="610" y="749"/>
                </a:cubicBezTo>
                <a:cubicBezTo>
                  <a:pt x="610" y="749"/>
                  <a:pt x="610" y="749"/>
                  <a:pt x="609" y="749"/>
                </a:cubicBezTo>
                <a:cubicBezTo>
                  <a:pt x="610" y="749"/>
                  <a:pt x="610" y="749"/>
                  <a:pt x="610" y="749"/>
                </a:cubicBezTo>
                <a:moveTo>
                  <a:pt x="498" y="788"/>
                </a:moveTo>
                <a:cubicBezTo>
                  <a:pt x="498" y="788"/>
                  <a:pt x="498" y="788"/>
                  <a:pt x="498" y="788"/>
                </a:cubicBezTo>
                <a:cubicBezTo>
                  <a:pt x="498" y="788"/>
                  <a:pt x="498" y="788"/>
                  <a:pt x="498" y="788"/>
                </a:cubicBezTo>
                <a:cubicBezTo>
                  <a:pt x="498" y="788"/>
                  <a:pt x="498" y="788"/>
                  <a:pt x="498" y="787"/>
                </a:cubicBezTo>
                <a:cubicBezTo>
                  <a:pt x="498" y="788"/>
                  <a:pt x="498" y="788"/>
                  <a:pt x="498" y="788"/>
                </a:cubicBezTo>
                <a:moveTo>
                  <a:pt x="196" y="751"/>
                </a:moveTo>
                <a:cubicBezTo>
                  <a:pt x="196" y="751"/>
                  <a:pt x="196" y="751"/>
                  <a:pt x="195" y="750"/>
                </a:cubicBezTo>
                <a:cubicBezTo>
                  <a:pt x="195" y="751"/>
                  <a:pt x="195" y="751"/>
                  <a:pt x="195" y="751"/>
                </a:cubicBezTo>
                <a:cubicBezTo>
                  <a:pt x="195" y="751"/>
                  <a:pt x="195" y="751"/>
                  <a:pt x="195" y="751"/>
                </a:cubicBezTo>
                <a:cubicBezTo>
                  <a:pt x="196" y="751"/>
                  <a:pt x="196" y="751"/>
                  <a:pt x="196" y="751"/>
                </a:cubicBezTo>
                <a:moveTo>
                  <a:pt x="210" y="751"/>
                </a:moveTo>
                <a:cubicBezTo>
                  <a:pt x="210" y="751"/>
                  <a:pt x="210" y="751"/>
                  <a:pt x="210" y="750"/>
                </a:cubicBezTo>
                <a:cubicBezTo>
                  <a:pt x="210" y="751"/>
                  <a:pt x="209" y="751"/>
                  <a:pt x="209" y="751"/>
                </a:cubicBezTo>
                <a:cubicBezTo>
                  <a:pt x="209" y="751"/>
                  <a:pt x="210" y="751"/>
                  <a:pt x="210" y="751"/>
                </a:cubicBezTo>
                <a:cubicBezTo>
                  <a:pt x="210" y="751"/>
                  <a:pt x="210" y="751"/>
                  <a:pt x="210" y="751"/>
                </a:cubicBezTo>
                <a:moveTo>
                  <a:pt x="651" y="725"/>
                </a:moveTo>
                <a:cubicBezTo>
                  <a:pt x="651" y="726"/>
                  <a:pt x="652" y="726"/>
                  <a:pt x="652" y="726"/>
                </a:cubicBezTo>
                <a:cubicBezTo>
                  <a:pt x="652" y="726"/>
                  <a:pt x="652" y="725"/>
                  <a:pt x="652" y="725"/>
                </a:cubicBezTo>
                <a:cubicBezTo>
                  <a:pt x="652" y="725"/>
                  <a:pt x="652" y="725"/>
                  <a:pt x="652" y="725"/>
                </a:cubicBezTo>
                <a:cubicBezTo>
                  <a:pt x="652" y="725"/>
                  <a:pt x="651" y="725"/>
                  <a:pt x="651" y="725"/>
                </a:cubicBezTo>
                <a:moveTo>
                  <a:pt x="651" y="728"/>
                </a:moveTo>
                <a:cubicBezTo>
                  <a:pt x="651" y="728"/>
                  <a:pt x="652" y="729"/>
                  <a:pt x="652" y="729"/>
                </a:cubicBezTo>
                <a:cubicBezTo>
                  <a:pt x="652" y="728"/>
                  <a:pt x="652" y="728"/>
                  <a:pt x="652" y="728"/>
                </a:cubicBezTo>
                <a:cubicBezTo>
                  <a:pt x="652" y="728"/>
                  <a:pt x="652" y="728"/>
                  <a:pt x="652" y="728"/>
                </a:cubicBezTo>
                <a:cubicBezTo>
                  <a:pt x="652" y="728"/>
                  <a:pt x="651" y="728"/>
                  <a:pt x="651" y="728"/>
                </a:cubicBezTo>
                <a:moveTo>
                  <a:pt x="475" y="794"/>
                </a:moveTo>
                <a:cubicBezTo>
                  <a:pt x="475" y="794"/>
                  <a:pt x="475" y="794"/>
                  <a:pt x="475" y="795"/>
                </a:cubicBezTo>
                <a:cubicBezTo>
                  <a:pt x="475" y="795"/>
                  <a:pt x="475" y="795"/>
                  <a:pt x="475" y="795"/>
                </a:cubicBezTo>
                <a:cubicBezTo>
                  <a:pt x="475" y="795"/>
                  <a:pt x="476" y="795"/>
                  <a:pt x="476" y="795"/>
                </a:cubicBezTo>
                <a:cubicBezTo>
                  <a:pt x="476" y="794"/>
                  <a:pt x="476" y="794"/>
                  <a:pt x="475" y="794"/>
                </a:cubicBezTo>
                <a:moveTo>
                  <a:pt x="465" y="794"/>
                </a:moveTo>
                <a:cubicBezTo>
                  <a:pt x="465" y="794"/>
                  <a:pt x="465" y="794"/>
                  <a:pt x="465" y="794"/>
                </a:cubicBezTo>
                <a:cubicBezTo>
                  <a:pt x="465" y="794"/>
                  <a:pt x="465" y="794"/>
                  <a:pt x="465" y="795"/>
                </a:cubicBezTo>
                <a:cubicBezTo>
                  <a:pt x="465" y="795"/>
                  <a:pt x="465" y="795"/>
                  <a:pt x="465" y="795"/>
                </a:cubicBezTo>
                <a:cubicBezTo>
                  <a:pt x="465" y="795"/>
                  <a:pt x="465" y="795"/>
                  <a:pt x="465" y="794"/>
                </a:cubicBezTo>
                <a:moveTo>
                  <a:pt x="506" y="792"/>
                </a:moveTo>
                <a:cubicBezTo>
                  <a:pt x="506" y="792"/>
                  <a:pt x="505" y="793"/>
                  <a:pt x="505" y="793"/>
                </a:cubicBezTo>
                <a:cubicBezTo>
                  <a:pt x="505" y="793"/>
                  <a:pt x="505" y="793"/>
                  <a:pt x="505" y="793"/>
                </a:cubicBezTo>
                <a:cubicBezTo>
                  <a:pt x="506" y="793"/>
                  <a:pt x="506" y="793"/>
                  <a:pt x="506" y="793"/>
                </a:cubicBezTo>
                <a:cubicBezTo>
                  <a:pt x="506" y="793"/>
                  <a:pt x="506" y="792"/>
                  <a:pt x="506" y="792"/>
                </a:cubicBezTo>
                <a:moveTo>
                  <a:pt x="636" y="737"/>
                </a:moveTo>
                <a:cubicBezTo>
                  <a:pt x="635" y="737"/>
                  <a:pt x="635" y="737"/>
                  <a:pt x="635" y="737"/>
                </a:cubicBezTo>
                <a:cubicBezTo>
                  <a:pt x="635" y="738"/>
                  <a:pt x="635" y="738"/>
                  <a:pt x="636" y="738"/>
                </a:cubicBezTo>
                <a:cubicBezTo>
                  <a:pt x="636" y="738"/>
                  <a:pt x="636" y="738"/>
                  <a:pt x="636" y="738"/>
                </a:cubicBezTo>
                <a:cubicBezTo>
                  <a:pt x="636" y="738"/>
                  <a:pt x="636" y="737"/>
                  <a:pt x="636" y="737"/>
                </a:cubicBezTo>
                <a:moveTo>
                  <a:pt x="344" y="793"/>
                </a:moveTo>
                <a:cubicBezTo>
                  <a:pt x="344" y="793"/>
                  <a:pt x="344" y="792"/>
                  <a:pt x="343" y="792"/>
                </a:cubicBezTo>
                <a:cubicBezTo>
                  <a:pt x="343" y="792"/>
                  <a:pt x="343" y="792"/>
                  <a:pt x="343" y="792"/>
                </a:cubicBezTo>
                <a:cubicBezTo>
                  <a:pt x="343" y="793"/>
                  <a:pt x="343" y="793"/>
                  <a:pt x="343" y="793"/>
                </a:cubicBezTo>
                <a:cubicBezTo>
                  <a:pt x="344" y="793"/>
                  <a:pt x="344" y="793"/>
                  <a:pt x="344" y="793"/>
                </a:cubicBezTo>
                <a:moveTo>
                  <a:pt x="393" y="5"/>
                </a:moveTo>
                <a:cubicBezTo>
                  <a:pt x="393" y="5"/>
                  <a:pt x="392" y="5"/>
                  <a:pt x="392" y="5"/>
                </a:cubicBezTo>
                <a:cubicBezTo>
                  <a:pt x="393" y="5"/>
                  <a:pt x="393" y="6"/>
                  <a:pt x="393" y="6"/>
                </a:cubicBezTo>
                <a:cubicBezTo>
                  <a:pt x="393" y="6"/>
                  <a:pt x="393" y="6"/>
                  <a:pt x="393" y="6"/>
                </a:cubicBezTo>
                <a:cubicBezTo>
                  <a:pt x="393" y="5"/>
                  <a:pt x="393" y="5"/>
                  <a:pt x="393" y="5"/>
                </a:cubicBezTo>
                <a:moveTo>
                  <a:pt x="234" y="763"/>
                </a:moveTo>
                <a:cubicBezTo>
                  <a:pt x="234" y="762"/>
                  <a:pt x="234" y="762"/>
                  <a:pt x="234" y="762"/>
                </a:cubicBezTo>
                <a:cubicBezTo>
                  <a:pt x="234" y="762"/>
                  <a:pt x="233" y="762"/>
                  <a:pt x="233" y="762"/>
                </a:cubicBezTo>
                <a:cubicBezTo>
                  <a:pt x="233" y="762"/>
                  <a:pt x="233" y="762"/>
                  <a:pt x="233" y="762"/>
                </a:cubicBezTo>
                <a:cubicBezTo>
                  <a:pt x="233" y="762"/>
                  <a:pt x="233" y="763"/>
                  <a:pt x="234" y="763"/>
                </a:cubicBezTo>
                <a:moveTo>
                  <a:pt x="526" y="785"/>
                </a:moveTo>
                <a:cubicBezTo>
                  <a:pt x="525" y="785"/>
                  <a:pt x="525" y="785"/>
                  <a:pt x="525" y="785"/>
                </a:cubicBezTo>
                <a:cubicBezTo>
                  <a:pt x="525" y="785"/>
                  <a:pt x="525" y="785"/>
                  <a:pt x="526" y="786"/>
                </a:cubicBezTo>
                <a:cubicBezTo>
                  <a:pt x="526" y="785"/>
                  <a:pt x="526" y="785"/>
                  <a:pt x="526" y="785"/>
                </a:cubicBezTo>
                <a:cubicBezTo>
                  <a:pt x="526" y="785"/>
                  <a:pt x="526" y="785"/>
                  <a:pt x="526" y="785"/>
                </a:cubicBezTo>
                <a:moveTo>
                  <a:pt x="249" y="765"/>
                </a:moveTo>
                <a:cubicBezTo>
                  <a:pt x="250" y="764"/>
                  <a:pt x="250" y="764"/>
                  <a:pt x="250" y="764"/>
                </a:cubicBezTo>
                <a:cubicBezTo>
                  <a:pt x="250" y="764"/>
                  <a:pt x="250" y="764"/>
                  <a:pt x="250" y="764"/>
                </a:cubicBezTo>
                <a:cubicBezTo>
                  <a:pt x="249" y="764"/>
                  <a:pt x="249" y="764"/>
                  <a:pt x="249" y="764"/>
                </a:cubicBezTo>
                <a:cubicBezTo>
                  <a:pt x="249" y="764"/>
                  <a:pt x="249" y="764"/>
                  <a:pt x="249" y="765"/>
                </a:cubicBezTo>
                <a:moveTo>
                  <a:pt x="575" y="765"/>
                </a:moveTo>
                <a:cubicBezTo>
                  <a:pt x="575" y="765"/>
                  <a:pt x="575" y="765"/>
                  <a:pt x="575" y="766"/>
                </a:cubicBezTo>
                <a:cubicBezTo>
                  <a:pt x="575" y="766"/>
                  <a:pt x="575" y="765"/>
                  <a:pt x="575" y="765"/>
                </a:cubicBezTo>
                <a:cubicBezTo>
                  <a:pt x="575" y="765"/>
                  <a:pt x="575" y="765"/>
                  <a:pt x="575" y="765"/>
                </a:cubicBezTo>
                <a:cubicBezTo>
                  <a:pt x="575" y="765"/>
                  <a:pt x="575" y="765"/>
                  <a:pt x="575" y="765"/>
                </a:cubicBezTo>
                <a:moveTo>
                  <a:pt x="591" y="767"/>
                </a:moveTo>
                <a:cubicBezTo>
                  <a:pt x="591" y="767"/>
                  <a:pt x="591" y="767"/>
                  <a:pt x="591" y="767"/>
                </a:cubicBezTo>
                <a:cubicBezTo>
                  <a:pt x="591" y="767"/>
                  <a:pt x="591" y="767"/>
                  <a:pt x="591" y="768"/>
                </a:cubicBezTo>
                <a:cubicBezTo>
                  <a:pt x="591" y="767"/>
                  <a:pt x="591" y="767"/>
                  <a:pt x="591" y="767"/>
                </a:cubicBezTo>
                <a:cubicBezTo>
                  <a:pt x="591" y="767"/>
                  <a:pt x="591" y="767"/>
                  <a:pt x="591" y="767"/>
                </a:cubicBezTo>
                <a:moveTo>
                  <a:pt x="435" y="7"/>
                </a:moveTo>
                <a:cubicBezTo>
                  <a:pt x="435" y="7"/>
                  <a:pt x="435" y="8"/>
                  <a:pt x="435" y="8"/>
                </a:cubicBezTo>
                <a:cubicBezTo>
                  <a:pt x="436" y="8"/>
                  <a:pt x="436" y="8"/>
                  <a:pt x="436" y="7"/>
                </a:cubicBezTo>
                <a:cubicBezTo>
                  <a:pt x="436" y="7"/>
                  <a:pt x="436" y="7"/>
                  <a:pt x="435" y="7"/>
                </a:cubicBezTo>
                <a:cubicBezTo>
                  <a:pt x="435" y="7"/>
                  <a:pt x="435" y="7"/>
                  <a:pt x="435" y="7"/>
                </a:cubicBezTo>
                <a:moveTo>
                  <a:pt x="236" y="770"/>
                </a:moveTo>
                <a:cubicBezTo>
                  <a:pt x="236" y="770"/>
                  <a:pt x="236" y="770"/>
                  <a:pt x="236" y="770"/>
                </a:cubicBezTo>
                <a:cubicBezTo>
                  <a:pt x="236" y="770"/>
                  <a:pt x="236" y="770"/>
                  <a:pt x="236" y="770"/>
                </a:cubicBezTo>
                <a:cubicBezTo>
                  <a:pt x="236" y="770"/>
                  <a:pt x="237" y="770"/>
                  <a:pt x="237" y="770"/>
                </a:cubicBezTo>
                <a:cubicBezTo>
                  <a:pt x="237" y="770"/>
                  <a:pt x="236" y="770"/>
                  <a:pt x="236" y="770"/>
                </a:cubicBezTo>
                <a:moveTo>
                  <a:pt x="242" y="770"/>
                </a:moveTo>
                <a:cubicBezTo>
                  <a:pt x="242" y="770"/>
                  <a:pt x="242" y="770"/>
                  <a:pt x="242" y="770"/>
                </a:cubicBezTo>
                <a:cubicBezTo>
                  <a:pt x="242" y="770"/>
                  <a:pt x="242" y="770"/>
                  <a:pt x="242" y="770"/>
                </a:cubicBezTo>
                <a:cubicBezTo>
                  <a:pt x="242" y="770"/>
                  <a:pt x="242" y="770"/>
                  <a:pt x="241" y="770"/>
                </a:cubicBezTo>
                <a:cubicBezTo>
                  <a:pt x="242" y="770"/>
                  <a:pt x="242" y="770"/>
                  <a:pt x="242" y="770"/>
                </a:cubicBezTo>
                <a:moveTo>
                  <a:pt x="236" y="772"/>
                </a:moveTo>
                <a:cubicBezTo>
                  <a:pt x="236" y="772"/>
                  <a:pt x="236" y="772"/>
                  <a:pt x="236" y="772"/>
                </a:cubicBezTo>
                <a:cubicBezTo>
                  <a:pt x="236" y="772"/>
                  <a:pt x="236" y="772"/>
                  <a:pt x="237" y="772"/>
                </a:cubicBezTo>
                <a:cubicBezTo>
                  <a:pt x="237" y="772"/>
                  <a:pt x="236" y="771"/>
                  <a:pt x="236" y="771"/>
                </a:cubicBezTo>
                <a:cubicBezTo>
                  <a:pt x="236" y="772"/>
                  <a:pt x="236" y="772"/>
                  <a:pt x="236" y="772"/>
                </a:cubicBezTo>
                <a:moveTo>
                  <a:pt x="238" y="773"/>
                </a:moveTo>
                <a:cubicBezTo>
                  <a:pt x="238" y="773"/>
                  <a:pt x="238" y="773"/>
                  <a:pt x="238" y="773"/>
                </a:cubicBezTo>
                <a:cubicBezTo>
                  <a:pt x="238" y="773"/>
                  <a:pt x="238" y="773"/>
                  <a:pt x="238" y="773"/>
                </a:cubicBezTo>
                <a:cubicBezTo>
                  <a:pt x="238" y="772"/>
                  <a:pt x="238" y="772"/>
                  <a:pt x="238" y="772"/>
                </a:cubicBezTo>
                <a:cubicBezTo>
                  <a:pt x="238" y="772"/>
                  <a:pt x="238" y="773"/>
                  <a:pt x="238" y="773"/>
                </a:cubicBezTo>
                <a:moveTo>
                  <a:pt x="242" y="776"/>
                </a:moveTo>
                <a:cubicBezTo>
                  <a:pt x="242" y="776"/>
                  <a:pt x="242" y="775"/>
                  <a:pt x="242" y="775"/>
                </a:cubicBezTo>
                <a:cubicBezTo>
                  <a:pt x="242" y="775"/>
                  <a:pt x="242" y="775"/>
                  <a:pt x="242" y="775"/>
                </a:cubicBezTo>
                <a:cubicBezTo>
                  <a:pt x="242" y="776"/>
                  <a:pt x="242" y="776"/>
                  <a:pt x="242" y="776"/>
                </a:cubicBezTo>
                <a:cubicBezTo>
                  <a:pt x="242" y="776"/>
                  <a:pt x="242" y="776"/>
                  <a:pt x="242" y="776"/>
                </a:cubicBezTo>
                <a:moveTo>
                  <a:pt x="523" y="782"/>
                </a:moveTo>
                <a:cubicBezTo>
                  <a:pt x="523" y="782"/>
                  <a:pt x="524" y="782"/>
                  <a:pt x="524" y="783"/>
                </a:cubicBezTo>
                <a:cubicBezTo>
                  <a:pt x="524" y="783"/>
                  <a:pt x="524" y="782"/>
                  <a:pt x="524" y="782"/>
                </a:cubicBezTo>
                <a:cubicBezTo>
                  <a:pt x="524" y="782"/>
                  <a:pt x="524" y="782"/>
                  <a:pt x="524" y="782"/>
                </a:cubicBezTo>
                <a:cubicBezTo>
                  <a:pt x="524" y="782"/>
                  <a:pt x="523" y="782"/>
                  <a:pt x="523" y="782"/>
                </a:cubicBezTo>
                <a:moveTo>
                  <a:pt x="201" y="752"/>
                </a:moveTo>
                <a:cubicBezTo>
                  <a:pt x="201" y="752"/>
                  <a:pt x="201" y="751"/>
                  <a:pt x="201" y="751"/>
                </a:cubicBezTo>
                <a:cubicBezTo>
                  <a:pt x="201" y="752"/>
                  <a:pt x="201" y="752"/>
                  <a:pt x="201" y="752"/>
                </a:cubicBezTo>
                <a:cubicBezTo>
                  <a:pt x="201" y="752"/>
                  <a:pt x="201" y="752"/>
                  <a:pt x="201" y="752"/>
                </a:cubicBezTo>
                <a:cubicBezTo>
                  <a:pt x="201" y="752"/>
                  <a:pt x="201" y="752"/>
                  <a:pt x="201" y="752"/>
                </a:cubicBezTo>
                <a:moveTo>
                  <a:pt x="431" y="9"/>
                </a:moveTo>
                <a:cubicBezTo>
                  <a:pt x="430" y="9"/>
                  <a:pt x="430" y="9"/>
                  <a:pt x="430" y="9"/>
                </a:cubicBezTo>
                <a:cubicBezTo>
                  <a:pt x="430" y="9"/>
                  <a:pt x="431" y="9"/>
                  <a:pt x="431" y="9"/>
                </a:cubicBezTo>
                <a:cubicBezTo>
                  <a:pt x="431" y="9"/>
                  <a:pt x="431" y="9"/>
                  <a:pt x="431" y="9"/>
                </a:cubicBezTo>
                <a:cubicBezTo>
                  <a:pt x="431" y="9"/>
                  <a:pt x="431" y="9"/>
                  <a:pt x="431" y="9"/>
                </a:cubicBezTo>
                <a:moveTo>
                  <a:pt x="208" y="752"/>
                </a:moveTo>
                <a:cubicBezTo>
                  <a:pt x="208" y="753"/>
                  <a:pt x="207" y="753"/>
                  <a:pt x="207" y="753"/>
                </a:cubicBezTo>
                <a:cubicBezTo>
                  <a:pt x="208" y="753"/>
                  <a:pt x="208" y="753"/>
                  <a:pt x="208" y="753"/>
                </a:cubicBezTo>
                <a:cubicBezTo>
                  <a:pt x="208" y="753"/>
                  <a:pt x="208" y="753"/>
                  <a:pt x="208" y="753"/>
                </a:cubicBezTo>
                <a:cubicBezTo>
                  <a:pt x="208" y="753"/>
                  <a:pt x="208" y="753"/>
                  <a:pt x="208" y="752"/>
                </a:cubicBezTo>
                <a:moveTo>
                  <a:pt x="205" y="758"/>
                </a:moveTo>
                <a:cubicBezTo>
                  <a:pt x="205" y="758"/>
                  <a:pt x="205" y="758"/>
                  <a:pt x="205" y="758"/>
                </a:cubicBezTo>
                <a:cubicBezTo>
                  <a:pt x="205" y="758"/>
                  <a:pt x="205" y="758"/>
                  <a:pt x="205" y="757"/>
                </a:cubicBezTo>
                <a:cubicBezTo>
                  <a:pt x="205" y="757"/>
                  <a:pt x="205" y="757"/>
                  <a:pt x="205" y="757"/>
                </a:cubicBezTo>
                <a:cubicBezTo>
                  <a:pt x="205" y="757"/>
                  <a:pt x="205" y="757"/>
                  <a:pt x="205" y="758"/>
                </a:cubicBezTo>
                <a:moveTo>
                  <a:pt x="515" y="787"/>
                </a:moveTo>
                <a:cubicBezTo>
                  <a:pt x="515" y="787"/>
                  <a:pt x="515" y="787"/>
                  <a:pt x="516" y="787"/>
                </a:cubicBezTo>
                <a:cubicBezTo>
                  <a:pt x="515" y="787"/>
                  <a:pt x="515" y="787"/>
                  <a:pt x="515" y="787"/>
                </a:cubicBezTo>
                <a:cubicBezTo>
                  <a:pt x="515" y="787"/>
                  <a:pt x="515" y="787"/>
                  <a:pt x="515" y="787"/>
                </a:cubicBezTo>
                <a:cubicBezTo>
                  <a:pt x="515" y="787"/>
                  <a:pt x="515" y="787"/>
                  <a:pt x="515" y="787"/>
                </a:cubicBezTo>
                <a:moveTo>
                  <a:pt x="215" y="760"/>
                </a:moveTo>
                <a:cubicBezTo>
                  <a:pt x="215" y="760"/>
                  <a:pt x="215" y="760"/>
                  <a:pt x="215" y="760"/>
                </a:cubicBezTo>
                <a:cubicBezTo>
                  <a:pt x="215" y="760"/>
                  <a:pt x="216" y="760"/>
                  <a:pt x="216" y="759"/>
                </a:cubicBezTo>
                <a:cubicBezTo>
                  <a:pt x="216" y="759"/>
                  <a:pt x="215" y="759"/>
                  <a:pt x="215" y="759"/>
                </a:cubicBezTo>
                <a:cubicBezTo>
                  <a:pt x="215" y="759"/>
                  <a:pt x="215" y="759"/>
                  <a:pt x="215" y="760"/>
                </a:cubicBezTo>
                <a:moveTo>
                  <a:pt x="319" y="787"/>
                </a:moveTo>
                <a:cubicBezTo>
                  <a:pt x="319" y="787"/>
                  <a:pt x="319" y="787"/>
                  <a:pt x="319" y="786"/>
                </a:cubicBezTo>
                <a:cubicBezTo>
                  <a:pt x="319" y="787"/>
                  <a:pt x="318" y="787"/>
                  <a:pt x="318" y="787"/>
                </a:cubicBezTo>
                <a:cubicBezTo>
                  <a:pt x="319" y="787"/>
                  <a:pt x="319" y="787"/>
                  <a:pt x="319" y="787"/>
                </a:cubicBezTo>
                <a:cubicBezTo>
                  <a:pt x="319" y="787"/>
                  <a:pt x="319" y="787"/>
                  <a:pt x="319" y="787"/>
                </a:cubicBezTo>
                <a:moveTo>
                  <a:pt x="93" y="645"/>
                </a:moveTo>
                <a:cubicBezTo>
                  <a:pt x="93" y="645"/>
                  <a:pt x="93" y="644"/>
                  <a:pt x="93" y="644"/>
                </a:cubicBezTo>
                <a:cubicBezTo>
                  <a:pt x="93" y="644"/>
                  <a:pt x="93" y="644"/>
                  <a:pt x="93" y="645"/>
                </a:cubicBezTo>
                <a:cubicBezTo>
                  <a:pt x="93" y="645"/>
                  <a:pt x="93" y="645"/>
                  <a:pt x="93" y="645"/>
                </a:cubicBezTo>
                <a:cubicBezTo>
                  <a:pt x="93" y="645"/>
                  <a:pt x="93" y="645"/>
                  <a:pt x="93" y="645"/>
                </a:cubicBezTo>
                <a:moveTo>
                  <a:pt x="530" y="33"/>
                </a:moveTo>
                <a:cubicBezTo>
                  <a:pt x="530" y="33"/>
                  <a:pt x="530" y="33"/>
                  <a:pt x="530" y="33"/>
                </a:cubicBezTo>
                <a:cubicBezTo>
                  <a:pt x="530" y="33"/>
                  <a:pt x="531" y="33"/>
                  <a:pt x="531" y="33"/>
                </a:cubicBezTo>
                <a:cubicBezTo>
                  <a:pt x="531" y="33"/>
                  <a:pt x="530" y="33"/>
                  <a:pt x="530" y="32"/>
                </a:cubicBezTo>
                <a:cubicBezTo>
                  <a:pt x="530" y="33"/>
                  <a:pt x="530" y="33"/>
                  <a:pt x="530" y="33"/>
                </a:cubicBezTo>
                <a:moveTo>
                  <a:pt x="555" y="31"/>
                </a:moveTo>
                <a:cubicBezTo>
                  <a:pt x="555" y="31"/>
                  <a:pt x="555" y="31"/>
                  <a:pt x="555" y="31"/>
                </a:cubicBezTo>
                <a:cubicBezTo>
                  <a:pt x="555" y="31"/>
                  <a:pt x="555" y="31"/>
                  <a:pt x="554" y="31"/>
                </a:cubicBezTo>
                <a:cubicBezTo>
                  <a:pt x="555" y="31"/>
                  <a:pt x="555" y="31"/>
                  <a:pt x="555" y="31"/>
                </a:cubicBezTo>
                <a:cubicBezTo>
                  <a:pt x="555" y="31"/>
                  <a:pt x="555" y="31"/>
                  <a:pt x="555" y="31"/>
                </a:cubicBezTo>
                <a:moveTo>
                  <a:pt x="502" y="798"/>
                </a:moveTo>
                <a:cubicBezTo>
                  <a:pt x="502" y="798"/>
                  <a:pt x="502" y="798"/>
                  <a:pt x="502" y="798"/>
                </a:cubicBezTo>
                <a:cubicBezTo>
                  <a:pt x="502" y="798"/>
                  <a:pt x="502" y="798"/>
                  <a:pt x="502" y="798"/>
                </a:cubicBezTo>
                <a:cubicBezTo>
                  <a:pt x="502" y="799"/>
                  <a:pt x="502" y="799"/>
                  <a:pt x="502" y="799"/>
                </a:cubicBezTo>
                <a:cubicBezTo>
                  <a:pt x="502" y="799"/>
                  <a:pt x="502" y="798"/>
                  <a:pt x="502" y="798"/>
                </a:cubicBezTo>
                <a:moveTo>
                  <a:pt x="98" y="662"/>
                </a:moveTo>
                <a:cubicBezTo>
                  <a:pt x="98" y="662"/>
                  <a:pt x="99" y="662"/>
                  <a:pt x="99" y="662"/>
                </a:cubicBezTo>
                <a:cubicBezTo>
                  <a:pt x="99" y="662"/>
                  <a:pt x="99" y="662"/>
                  <a:pt x="99" y="662"/>
                </a:cubicBezTo>
                <a:cubicBezTo>
                  <a:pt x="99" y="662"/>
                  <a:pt x="99" y="661"/>
                  <a:pt x="99" y="661"/>
                </a:cubicBezTo>
                <a:cubicBezTo>
                  <a:pt x="99" y="661"/>
                  <a:pt x="98" y="661"/>
                  <a:pt x="98" y="662"/>
                </a:cubicBezTo>
                <a:moveTo>
                  <a:pt x="536" y="27"/>
                </a:moveTo>
                <a:cubicBezTo>
                  <a:pt x="536" y="27"/>
                  <a:pt x="536" y="27"/>
                  <a:pt x="536" y="27"/>
                </a:cubicBezTo>
                <a:cubicBezTo>
                  <a:pt x="536" y="27"/>
                  <a:pt x="536" y="27"/>
                  <a:pt x="536" y="27"/>
                </a:cubicBezTo>
                <a:cubicBezTo>
                  <a:pt x="536" y="27"/>
                  <a:pt x="536" y="28"/>
                  <a:pt x="536" y="28"/>
                </a:cubicBezTo>
                <a:cubicBezTo>
                  <a:pt x="536" y="27"/>
                  <a:pt x="536" y="27"/>
                  <a:pt x="536" y="27"/>
                </a:cubicBezTo>
                <a:moveTo>
                  <a:pt x="524" y="27"/>
                </a:moveTo>
                <a:cubicBezTo>
                  <a:pt x="524" y="27"/>
                  <a:pt x="524" y="27"/>
                  <a:pt x="524" y="27"/>
                </a:cubicBezTo>
                <a:cubicBezTo>
                  <a:pt x="524" y="27"/>
                  <a:pt x="523" y="27"/>
                  <a:pt x="523" y="27"/>
                </a:cubicBezTo>
                <a:cubicBezTo>
                  <a:pt x="523" y="27"/>
                  <a:pt x="523" y="28"/>
                  <a:pt x="523" y="27"/>
                </a:cubicBezTo>
                <a:cubicBezTo>
                  <a:pt x="524" y="27"/>
                  <a:pt x="524" y="27"/>
                  <a:pt x="524" y="27"/>
                </a:cubicBezTo>
                <a:moveTo>
                  <a:pt x="508" y="797"/>
                </a:moveTo>
                <a:cubicBezTo>
                  <a:pt x="508" y="797"/>
                  <a:pt x="508" y="798"/>
                  <a:pt x="508" y="798"/>
                </a:cubicBezTo>
                <a:cubicBezTo>
                  <a:pt x="509" y="798"/>
                  <a:pt x="509" y="798"/>
                  <a:pt x="509" y="798"/>
                </a:cubicBezTo>
                <a:cubicBezTo>
                  <a:pt x="509" y="797"/>
                  <a:pt x="509" y="797"/>
                  <a:pt x="508" y="797"/>
                </a:cubicBezTo>
                <a:cubicBezTo>
                  <a:pt x="508" y="797"/>
                  <a:pt x="508" y="797"/>
                  <a:pt x="508" y="797"/>
                </a:cubicBezTo>
                <a:moveTo>
                  <a:pt x="536" y="25"/>
                </a:moveTo>
                <a:cubicBezTo>
                  <a:pt x="536" y="25"/>
                  <a:pt x="536" y="24"/>
                  <a:pt x="536" y="24"/>
                </a:cubicBezTo>
                <a:cubicBezTo>
                  <a:pt x="536" y="24"/>
                  <a:pt x="536" y="24"/>
                  <a:pt x="536" y="24"/>
                </a:cubicBezTo>
                <a:cubicBezTo>
                  <a:pt x="536" y="24"/>
                  <a:pt x="536" y="24"/>
                  <a:pt x="535" y="24"/>
                </a:cubicBezTo>
                <a:cubicBezTo>
                  <a:pt x="536" y="24"/>
                  <a:pt x="536" y="25"/>
                  <a:pt x="536" y="25"/>
                </a:cubicBezTo>
                <a:moveTo>
                  <a:pt x="499" y="800"/>
                </a:moveTo>
                <a:cubicBezTo>
                  <a:pt x="499" y="800"/>
                  <a:pt x="499" y="801"/>
                  <a:pt x="499" y="801"/>
                </a:cubicBezTo>
                <a:cubicBezTo>
                  <a:pt x="499" y="800"/>
                  <a:pt x="499" y="800"/>
                  <a:pt x="499" y="800"/>
                </a:cubicBezTo>
                <a:cubicBezTo>
                  <a:pt x="499" y="800"/>
                  <a:pt x="499" y="800"/>
                  <a:pt x="499" y="800"/>
                </a:cubicBezTo>
                <a:cubicBezTo>
                  <a:pt x="499" y="800"/>
                  <a:pt x="499" y="800"/>
                  <a:pt x="499" y="800"/>
                </a:cubicBezTo>
                <a:moveTo>
                  <a:pt x="65" y="616"/>
                </a:moveTo>
                <a:cubicBezTo>
                  <a:pt x="65" y="616"/>
                  <a:pt x="65" y="616"/>
                  <a:pt x="65" y="616"/>
                </a:cubicBezTo>
                <a:cubicBezTo>
                  <a:pt x="64" y="616"/>
                  <a:pt x="64" y="616"/>
                  <a:pt x="64" y="616"/>
                </a:cubicBezTo>
                <a:cubicBezTo>
                  <a:pt x="64" y="616"/>
                  <a:pt x="64" y="617"/>
                  <a:pt x="65" y="617"/>
                </a:cubicBezTo>
                <a:cubicBezTo>
                  <a:pt x="65" y="616"/>
                  <a:pt x="65" y="616"/>
                  <a:pt x="65" y="616"/>
                </a:cubicBezTo>
                <a:moveTo>
                  <a:pt x="541" y="38"/>
                </a:moveTo>
                <a:cubicBezTo>
                  <a:pt x="541" y="38"/>
                  <a:pt x="541" y="38"/>
                  <a:pt x="541" y="38"/>
                </a:cubicBezTo>
                <a:cubicBezTo>
                  <a:pt x="541" y="38"/>
                  <a:pt x="541" y="37"/>
                  <a:pt x="541" y="37"/>
                </a:cubicBezTo>
                <a:cubicBezTo>
                  <a:pt x="541" y="37"/>
                  <a:pt x="540" y="38"/>
                  <a:pt x="540" y="38"/>
                </a:cubicBezTo>
                <a:cubicBezTo>
                  <a:pt x="540" y="38"/>
                  <a:pt x="540" y="38"/>
                  <a:pt x="541" y="38"/>
                </a:cubicBezTo>
                <a:moveTo>
                  <a:pt x="76" y="636"/>
                </a:moveTo>
                <a:cubicBezTo>
                  <a:pt x="76" y="636"/>
                  <a:pt x="76" y="636"/>
                  <a:pt x="76" y="636"/>
                </a:cubicBezTo>
                <a:cubicBezTo>
                  <a:pt x="76" y="636"/>
                  <a:pt x="76" y="636"/>
                  <a:pt x="76" y="636"/>
                </a:cubicBezTo>
                <a:cubicBezTo>
                  <a:pt x="76" y="636"/>
                  <a:pt x="76" y="636"/>
                  <a:pt x="75" y="636"/>
                </a:cubicBezTo>
                <a:cubicBezTo>
                  <a:pt x="76" y="636"/>
                  <a:pt x="76" y="636"/>
                  <a:pt x="76" y="636"/>
                </a:cubicBezTo>
                <a:moveTo>
                  <a:pt x="78" y="639"/>
                </a:moveTo>
                <a:cubicBezTo>
                  <a:pt x="78" y="639"/>
                  <a:pt x="78" y="639"/>
                  <a:pt x="78" y="639"/>
                </a:cubicBezTo>
                <a:cubicBezTo>
                  <a:pt x="78" y="639"/>
                  <a:pt x="78" y="639"/>
                  <a:pt x="78" y="639"/>
                </a:cubicBezTo>
                <a:cubicBezTo>
                  <a:pt x="78" y="639"/>
                  <a:pt x="78" y="639"/>
                  <a:pt x="78" y="639"/>
                </a:cubicBezTo>
                <a:cubicBezTo>
                  <a:pt x="78" y="639"/>
                  <a:pt x="78" y="639"/>
                  <a:pt x="78" y="639"/>
                </a:cubicBezTo>
                <a:moveTo>
                  <a:pt x="480" y="797"/>
                </a:moveTo>
                <a:cubicBezTo>
                  <a:pt x="480" y="797"/>
                  <a:pt x="480" y="797"/>
                  <a:pt x="480" y="796"/>
                </a:cubicBezTo>
                <a:cubicBezTo>
                  <a:pt x="480" y="796"/>
                  <a:pt x="480" y="796"/>
                  <a:pt x="480" y="796"/>
                </a:cubicBezTo>
                <a:cubicBezTo>
                  <a:pt x="480" y="796"/>
                  <a:pt x="480" y="796"/>
                  <a:pt x="480" y="796"/>
                </a:cubicBezTo>
                <a:cubicBezTo>
                  <a:pt x="480" y="797"/>
                  <a:pt x="480" y="797"/>
                  <a:pt x="480" y="797"/>
                </a:cubicBezTo>
                <a:moveTo>
                  <a:pt x="471" y="797"/>
                </a:moveTo>
                <a:cubicBezTo>
                  <a:pt x="471" y="796"/>
                  <a:pt x="471" y="796"/>
                  <a:pt x="471" y="796"/>
                </a:cubicBezTo>
                <a:cubicBezTo>
                  <a:pt x="470" y="796"/>
                  <a:pt x="470" y="796"/>
                  <a:pt x="470" y="796"/>
                </a:cubicBezTo>
                <a:cubicBezTo>
                  <a:pt x="470" y="796"/>
                  <a:pt x="470" y="797"/>
                  <a:pt x="471" y="797"/>
                </a:cubicBezTo>
                <a:cubicBezTo>
                  <a:pt x="471" y="797"/>
                  <a:pt x="471" y="797"/>
                  <a:pt x="471" y="797"/>
                </a:cubicBezTo>
                <a:moveTo>
                  <a:pt x="463" y="14"/>
                </a:moveTo>
                <a:cubicBezTo>
                  <a:pt x="463" y="14"/>
                  <a:pt x="463" y="14"/>
                  <a:pt x="463" y="14"/>
                </a:cubicBezTo>
                <a:cubicBezTo>
                  <a:pt x="463" y="14"/>
                  <a:pt x="463" y="14"/>
                  <a:pt x="463" y="14"/>
                </a:cubicBezTo>
                <a:cubicBezTo>
                  <a:pt x="463" y="14"/>
                  <a:pt x="463" y="14"/>
                  <a:pt x="463" y="13"/>
                </a:cubicBezTo>
                <a:cubicBezTo>
                  <a:pt x="463" y="14"/>
                  <a:pt x="463" y="14"/>
                  <a:pt x="463" y="14"/>
                </a:cubicBezTo>
                <a:moveTo>
                  <a:pt x="474" y="12"/>
                </a:moveTo>
                <a:cubicBezTo>
                  <a:pt x="473" y="12"/>
                  <a:pt x="473" y="12"/>
                  <a:pt x="473" y="12"/>
                </a:cubicBezTo>
                <a:cubicBezTo>
                  <a:pt x="473" y="12"/>
                  <a:pt x="473" y="12"/>
                  <a:pt x="473" y="12"/>
                </a:cubicBezTo>
                <a:cubicBezTo>
                  <a:pt x="473" y="12"/>
                  <a:pt x="473" y="12"/>
                  <a:pt x="473" y="12"/>
                </a:cubicBezTo>
                <a:cubicBezTo>
                  <a:pt x="473" y="12"/>
                  <a:pt x="474" y="12"/>
                  <a:pt x="474" y="12"/>
                </a:cubicBezTo>
                <a:moveTo>
                  <a:pt x="426" y="11"/>
                </a:moveTo>
                <a:cubicBezTo>
                  <a:pt x="426" y="11"/>
                  <a:pt x="426" y="11"/>
                  <a:pt x="425" y="11"/>
                </a:cubicBezTo>
                <a:cubicBezTo>
                  <a:pt x="426" y="11"/>
                  <a:pt x="426" y="11"/>
                  <a:pt x="426" y="11"/>
                </a:cubicBezTo>
                <a:cubicBezTo>
                  <a:pt x="426" y="11"/>
                  <a:pt x="426" y="11"/>
                  <a:pt x="426" y="11"/>
                </a:cubicBezTo>
                <a:cubicBezTo>
                  <a:pt x="426" y="11"/>
                  <a:pt x="426" y="11"/>
                  <a:pt x="426" y="11"/>
                </a:cubicBezTo>
                <a:moveTo>
                  <a:pt x="642" y="723"/>
                </a:moveTo>
                <a:cubicBezTo>
                  <a:pt x="641" y="723"/>
                  <a:pt x="641" y="723"/>
                  <a:pt x="641" y="723"/>
                </a:cubicBezTo>
                <a:cubicBezTo>
                  <a:pt x="641" y="723"/>
                  <a:pt x="641" y="723"/>
                  <a:pt x="641" y="724"/>
                </a:cubicBezTo>
                <a:cubicBezTo>
                  <a:pt x="641" y="724"/>
                  <a:pt x="641" y="724"/>
                  <a:pt x="641" y="724"/>
                </a:cubicBezTo>
                <a:cubicBezTo>
                  <a:pt x="641" y="724"/>
                  <a:pt x="641" y="723"/>
                  <a:pt x="642" y="723"/>
                </a:cubicBezTo>
                <a:moveTo>
                  <a:pt x="352" y="795"/>
                </a:moveTo>
                <a:cubicBezTo>
                  <a:pt x="352" y="795"/>
                  <a:pt x="352" y="795"/>
                  <a:pt x="352" y="795"/>
                </a:cubicBezTo>
                <a:cubicBezTo>
                  <a:pt x="352" y="795"/>
                  <a:pt x="352" y="795"/>
                  <a:pt x="352" y="796"/>
                </a:cubicBezTo>
                <a:cubicBezTo>
                  <a:pt x="352" y="796"/>
                  <a:pt x="352" y="796"/>
                  <a:pt x="352" y="796"/>
                </a:cubicBezTo>
                <a:cubicBezTo>
                  <a:pt x="352" y="796"/>
                  <a:pt x="352" y="796"/>
                  <a:pt x="352" y="795"/>
                </a:cubicBezTo>
                <a:moveTo>
                  <a:pt x="112" y="675"/>
                </a:moveTo>
                <a:cubicBezTo>
                  <a:pt x="112" y="675"/>
                  <a:pt x="112" y="675"/>
                  <a:pt x="112" y="675"/>
                </a:cubicBezTo>
                <a:cubicBezTo>
                  <a:pt x="112" y="675"/>
                  <a:pt x="112" y="675"/>
                  <a:pt x="112" y="675"/>
                </a:cubicBezTo>
                <a:cubicBezTo>
                  <a:pt x="112" y="675"/>
                  <a:pt x="112" y="675"/>
                  <a:pt x="112" y="675"/>
                </a:cubicBezTo>
                <a:cubicBezTo>
                  <a:pt x="112" y="675"/>
                  <a:pt x="112" y="675"/>
                  <a:pt x="112" y="675"/>
                </a:cubicBezTo>
                <a:moveTo>
                  <a:pt x="468" y="797"/>
                </a:moveTo>
                <a:cubicBezTo>
                  <a:pt x="468" y="797"/>
                  <a:pt x="468" y="797"/>
                  <a:pt x="468" y="797"/>
                </a:cubicBezTo>
                <a:cubicBezTo>
                  <a:pt x="468" y="797"/>
                  <a:pt x="469" y="798"/>
                  <a:pt x="469" y="798"/>
                </a:cubicBezTo>
                <a:cubicBezTo>
                  <a:pt x="469" y="798"/>
                  <a:pt x="469" y="797"/>
                  <a:pt x="469" y="797"/>
                </a:cubicBezTo>
                <a:cubicBezTo>
                  <a:pt x="469" y="797"/>
                  <a:pt x="469" y="797"/>
                  <a:pt x="468" y="797"/>
                </a:cubicBezTo>
                <a:moveTo>
                  <a:pt x="509" y="25"/>
                </a:moveTo>
                <a:cubicBezTo>
                  <a:pt x="509" y="25"/>
                  <a:pt x="509" y="24"/>
                  <a:pt x="509" y="24"/>
                </a:cubicBezTo>
                <a:cubicBezTo>
                  <a:pt x="509" y="24"/>
                  <a:pt x="509" y="24"/>
                  <a:pt x="508" y="24"/>
                </a:cubicBezTo>
                <a:cubicBezTo>
                  <a:pt x="508" y="24"/>
                  <a:pt x="508" y="24"/>
                  <a:pt x="508" y="24"/>
                </a:cubicBezTo>
                <a:cubicBezTo>
                  <a:pt x="508" y="24"/>
                  <a:pt x="508" y="25"/>
                  <a:pt x="509" y="25"/>
                </a:cubicBezTo>
                <a:moveTo>
                  <a:pt x="464" y="798"/>
                </a:moveTo>
                <a:cubicBezTo>
                  <a:pt x="464" y="797"/>
                  <a:pt x="464" y="797"/>
                  <a:pt x="464" y="797"/>
                </a:cubicBezTo>
                <a:cubicBezTo>
                  <a:pt x="464" y="797"/>
                  <a:pt x="464" y="797"/>
                  <a:pt x="464" y="797"/>
                </a:cubicBezTo>
                <a:cubicBezTo>
                  <a:pt x="464" y="797"/>
                  <a:pt x="464" y="798"/>
                  <a:pt x="464" y="798"/>
                </a:cubicBezTo>
                <a:cubicBezTo>
                  <a:pt x="464" y="798"/>
                  <a:pt x="464" y="798"/>
                  <a:pt x="464" y="798"/>
                </a:cubicBezTo>
                <a:moveTo>
                  <a:pt x="113" y="680"/>
                </a:moveTo>
                <a:cubicBezTo>
                  <a:pt x="113" y="680"/>
                  <a:pt x="113" y="680"/>
                  <a:pt x="113" y="680"/>
                </a:cubicBezTo>
                <a:cubicBezTo>
                  <a:pt x="113" y="680"/>
                  <a:pt x="113" y="680"/>
                  <a:pt x="113" y="679"/>
                </a:cubicBezTo>
                <a:cubicBezTo>
                  <a:pt x="113" y="679"/>
                  <a:pt x="113" y="680"/>
                  <a:pt x="112" y="680"/>
                </a:cubicBezTo>
                <a:cubicBezTo>
                  <a:pt x="113" y="680"/>
                  <a:pt x="113" y="680"/>
                  <a:pt x="113" y="680"/>
                </a:cubicBezTo>
                <a:moveTo>
                  <a:pt x="453" y="797"/>
                </a:moveTo>
                <a:cubicBezTo>
                  <a:pt x="453" y="797"/>
                  <a:pt x="453" y="797"/>
                  <a:pt x="453" y="797"/>
                </a:cubicBezTo>
                <a:cubicBezTo>
                  <a:pt x="452" y="797"/>
                  <a:pt x="452" y="797"/>
                  <a:pt x="452" y="798"/>
                </a:cubicBezTo>
                <a:cubicBezTo>
                  <a:pt x="452" y="798"/>
                  <a:pt x="452" y="798"/>
                  <a:pt x="453" y="798"/>
                </a:cubicBezTo>
                <a:cubicBezTo>
                  <a:pt x="453" y="798"/>
                  <a:pt x="453" y="797"/>
                  <a:pt x="453" y="797"/>
                </a:cubicBezTo>
                <a:moveTo>
                  <a:pt x="295" y="19"/>
                </a:moveTo>
                <a:cubicBezTo>
                  <a:pt x="295" y="19"/>
                  <a:pt x="295" y="19"/>
                  <a:pt x="296" y="19"/>
                </a:cubicBezTo>
                <a:cubicBezTo>
                  <a:pt x="295" y="19"/>
                  <a:pt x="295" y="18"/>
                  <a:pt x="295" y="18"/>
                </a:cubicBezTo>
                <a:cubicBezTo>
                  <a:pt x="295" y="18"/>
                  <a:pt x="295" y="19"/>
                  <a:pt x="295" y="19"/>
                </a:cubicBezTo>
                <a:cubicBezTo>
                  <a:pt x="295" y="19"/>
                  <a:pt x="295" y="19"/>
                  <a:pt x="295" y="19"/>
                </a:cubicBezTo>
                <a:moveTo>
                  <a:pt x="780" y="262"/>
                </a:moveTo>
                <a:cubicBezTo>
                  <a:pt x="780" y="262"/>
                  <a:pt x="781" y="262"/>
                  <a:pt x="781" y="262"/>
                </a:cubicBezTo>
                <a:cubicBezTo>
                  <a:pt x="781" y="262"/>
                  <a:pt x="781" y="262"/>
                  <a:pt x="781" y="261"/>
                </a:cubicBezTo>
                <a:cubicBezTo>
                  <a:pt x="781" y="261"/>
                  <a:pt x="781" y="261"/>
                  <a:pt x="781" y="261"/>
                </a:cubicBezTo>
                <a:cubicBezTo>
                  <a:pt x="781" y="261"/>
                  <a:pt x="780" y="261"/>
                  <a:pt x="780" y="262"/>
                </a:cubicBezTo>
                <a:moveTo>
                  <a:pt x="780" y="266"/>
                </a:moveTo>
                <a:cubicBezTo>
                  <a:pt x="780" y="266"/>
                  <a:pt x="780" y="266"/>
                  <a:pt x="780" y="266"/>
                </a:cubicBezTo>
                <a:cubicBezTo>
                  <a:pt x="780" y="266"/>
                  <a:pt x="779" y="266"/>
                  <a:pt x="779" y="266"/>
                </a:cubicBezTo>
                <a:cubicBezTo>
                  <a:pt x="779" y="266"/>
                  <a:pt x="780" y="266"/>
                  <a:pt x="780" y="267"/>
                </a:cubicBezTo>
                <a:cubicBezTo>
                  <a:pt x="780" y="267"/>
                  <a:pt x="780" y="266"/>
                  <a:pt x="780" y="266"/>
                </a:cubicBezTo>
                <a:moveTo>
                  <a:pt x="781" y="277"/>
                </a:moveTo>
                <a:cubicBezTo>
                  <a:pt x="781" y="276"/>
                  <a:pt x="781" y="276"/>
                  <a:pt x="781" y="276"/>
                </a:cubicBezTo>
                <a:cubicBezTo>
                  <a:pt x="781" y="276"/>
                  <a:pt x="780" y="277"/>
                  <a:pt x="780" y="277"/>
                </a:cubicBezTo>
                <a:cubicBezTo>
                  <a:pt x="780" y="277"/>
                  <a:pt x="781" y="277"/>
                  <a:pt x="781" y="277"/>
                </a:cubicBezTo>
                <a:cubicBezTo>
                  <a:pt x="781" y="277"/>
                  <a:pt x="781" y="277"/>
                  <a:pt x="781" y="277"/>
                </a:cubicBezTo>
                <a:moveTo>
                  <a:pt x="771" y="246"/>
                </a:moveTo>
                <a:cubicBezTo>
                  <a:pt x="771" y="246"/>
                  <a:pt x="772" y="245"/>
                  <a:pt x="772" y="245"/>
                </a:cubicBezTo>
                <a:cubicBezTo>
                  <a:pt x="771" y="245"/>
                  <a:pt x="771" y="245"/>
                  <a:pt x="771" y="245"/>
                </a:cubicBezTo>
                <a:cubicBezTo>
                  <a:pt x="771" y="245"/>
                  <a:pt x="771" y="245"/>
                  <a:pt x="771" y="245"/>
                </a:cubicBezTo>
                <a:cubicBezTo>
                  <a:pt x="771" y="245"/>
                  <a:pt x="771" y="246"/>
                  <a:pt x="771" y="246"/>
                </a:cubicBezTo>
                <a:moveTo>
                  <a:pt x="778" y="252"/>
                </a:moveTo>
                <a:cubicBezTo>
                  <a:pt x="779" y="252"/>
                  <a:pt x="779" y="252"/>
                  <a:pt x="779" y="252"/>
                </a:cubicBezTo>
                <a:cubicBezTo>
                  <a:pt x="779" y="252"/>
                  <a:pt x="779" y="252"/>
                  <a:pt x="779" y="252"/>
                </a:cubicBezTo>
                <a:cubicBezTo>
                  <a:pt x="779" y="252"/>
                  <a:pt x="779" y="252"/>
                  <a:pt x="779" y="252"/>
                </a:cubicBezTo>
                <a:cubicBezTo>
                  <a:pt x="779" y="252"/>
                  <a:pt x="779" y="252"/>
                  <a:pt x="778" y="252"/>
                </a:cubicBezTo>
                <a:moveTo>
                  <a:pt x="34" y="255"/>
                </a:moveTo>
                <a:cubicBezTo>
                  <a:pt x="34" y="255"/>
                  <a:pt x="35" y="255"/>
                  <a:pt x="35" y="255"/>
                </a:cubicBezTo>
                <a:cubicBezTo>
                  <a:pt x="34" y="255"/>
                  <a:pt x="34" y="255"/>
                  <a:pt x="34" y="255"/>
                </a:cubicBezTo>
                <a:cubicBezTo>
                  <a:pt x="34" y="255"/>
                  <a:pt x="34" y="255"/>
                  <a:pt x="34" y="255"/>
                </a:cubicBezTo>
                <a:cubicBezTo>
                  <a:pt x="34" y="255"/>
                  <a:pt x="34" y="255"/>
                  <a:pt x="34" y="255"/>
                </a:cubicBezTo>
                <a:moveTo>
                  <a:pt x="779" y="258"/>
                </a:moveTo>
                <a:cubicBezTo>
                  <a:pt x="779" y="258"/>
                  <a:pt x="779" y="258"/>
                  <a:pt x="779" y="258"/>
                </a:cubicBezTo>
                <a:cubicBezTo>
                  <a:pt x="779" y="258"/>
                  <a:pt x="779" y="259"/>
                  <a:pt x="778" y="259"/>
                </a:cubicBezTo>
                <a:cubicBezTo>
                  <a:pt x="778" y="259"/>
                  <a:pt x="779" y="259"/>
                  <a:pt x="779" y="259"/>
                </a:cubicBezTo>
                <a:cubicBezTo>
                  <a:pt x="779" y="259"/>
                  <a:pt x="779" y="259"/>
                  <a:pt x="779" y="258"/>
                </a:cubicBezTo>
                <a:moveTo>
                  <a:pt x="35" y="260"/>
                </a:moveTo>
                <a:cubicBezTo>
                  <a:pt x="35" y="260"/>
                  <a:pt x="36" y="260"/>
                  <a:pt x="36" y="260"/>
                </a:cubicBezTo>
                <a:cubicBezTo>
                  <a:pt x="35" y="259"/>
                  <a:pt x="35" y="259"/>
                  <a:pt x="35" y="259"/>
                </a:cubicBezTo>
                <a:cubicBezTo>
                  <a:pt x="35" y="259"/>
                  <a:pt x="35" y="259"/>
                  <a:pt x="35" y="260"/>
                </a:cubicBezTo>
                <a:cubicBezTo>
                  <a:pt x="35" y="260"/>
                  <a:pt x="35" y="260"/>
                  <a:pt x="35" y="260"/>
                </a:cubicBezTo>
                <a:moveTo>
                  <a:pt x="24" y="307"/>
                </a:moveTo>
                <a:cubicBezTo>
                  <a:pt x="25" y="307"/>
                  <a:pt x="25" y="307"/>
                  <a:pt x="25" y="307"/>
                </a:cubicBezTo>
                <a:cubicBezTo>
                  <a:pt x="25" y="307"/>
                  <a:pt x="25" y="307"/>
                  <a:pt x="25" y="307"/>
                </a:cubicBezTo>
                <a:cubicBezTo>
                  <a:pt x="25" y="307"/>
                  <a:pt x="25" y="307"/>
                  <a:pt x="25" y="307"/>
                </a:cubicBezTo>
                <a:cubicBezTo>
                  <a:pt x="25" y="307"/>
                  <a:pt x="24" y="307"/>
                  <a:pt x="24" y="307"/>
                </a:cubicBezTo>
                <a:moveTo>
                  <a:pt x="811" y="341"/>
                </a:moveTo>
                <a:cubicBezTo>
                  <a:pt x="810" y="341"/>
                  <a:pt x="810" y="341"/>
                  <a:pt x="810" y="341"/>
                </a:cubicBezTo>
                <a:cubicBezTo>
                  <a:pt x="810" y="341"/>
                  <a:pt x="810" y="341"/>
                  <a:pt x="810" y="341"/>
                </a:cubicBezTo>
                <a:cubicBezTo>
                  <a:pt x="810" y="341"/>
                  <a:pt x="810" y="341"/>
                  <a:pt x="810" y="341"/>
                </a:cubicBezTo>
                <a:cubicBezTo>
                  <a:pt x="810" y="341"/>
                  <a:pt x="810" y="341"/>
                  <a:pt x="811" y="341"/>
                </a:cubicBezTo>
                <a:moveTo>
                  <a:pt x="84" y="164"/>
                </a:moveTo>
                <a:cubicBezTo>
                  <a:pt x="83" y="164"/>
                  <a:pt x="83" y="165"/>
                  <a:pt x="83" y="165"/>
                </a:cubicBezTo>
                <a:cubicBezTo>
                  <a:pt x="83" y="165"/>
                  <a:pt x="83" y="165"/>
                  <a:pt x="83" y="165"/>
                </a:cubicBezTo>
                <a:cubicBezTo>
                  <a:pt x="84" y="165"/>
                  <a:pt x="84" y="165"/>
                  <a:pt x="84" y="165"/>
                </a:cubicBezTo>
                <a:cubicBezTo>
                  <a:pt x="84" y="165"/>
                  <a:pt x="84" y="165"/>
                  <a:pt x="84" y="164"/>
                </a:cubicBezTo>
                <a:moveTo>
                  <a:pt x="81" y="166"/>
                </a:moveTo>
                <a:cubicBezTo>
                  <a:pt x="81" y="166"/>
                  <a:pt x="81" y="165"/>
                  <a:pt x="81" y="165"/>
                </a:cubicBezTo>
                <a:cubicBezTo>
                  <a:pt x="81" y="165"/>
                  <a:pt x="80" y="166"/>
                  <a:pt x="80" y="166"/>
                </a:cubicBezTo>
                <a:cubicBezTo>
                  <a:pt x="80" y="166"/>
                  <a:pt x="80" y="166"/>
                  <a:pt x="81" y="166"/>
                </a:cubicBezTo>
                <a:cubicBezTo>
                  <a:pt x="81" y="166"/>
                  <a:pt x="81" y="166"/>
                  <a:pt x="81" y="166"/>
                </a:cubicBezTo>
                <a:moveTo>
                  <a:pt x="762" y="209"/>
                </a:moveTo>
                <a:cubicBezTo>
                  <a:pt x="761" y="209"/>
                  <a:pt x="761" y="209"/>
                  <a:pt x="761" y="209"/>
                </a:cubicBezTo>
                <a:cubicBezTo>
                  <a:pt x="761" y="209"/>
                  <a:pt x="762" y="210"/>
                  <a:pt x="762" y="210"/>
                </a:cubicBezTo>
                <a:cubicBezTo>
                  <a:pt x="762" y="210"/>
                  <a:pt x="762" y="209"/>
                  <a:pt x="762" y="209"/>
                </a:cubicBezTo>
                <a:cubicBezTo>
                  <a:pt x="762" y="209"/>
                  <a:pt x="762" y="209"/>
                  <a:pt x="762" y="209"/>
                </a:cubicBezTo>
                <a:moveTo>
                  <a:pt x="766" y="212"/>
                </a:moveTo>
                <a:cubicBezTo>
                  <a:pt x="766" y="211"/>
                  <a:pt x="766" y="211"/>
                  <a:pt x="766" y="211"/>
                </a:cubicBezTo>
                <a:cubicBezTo>
                  <a:pt x="766" y="211"/>
                  <a:pt x="766" y="211"/>
                  <a:pt x="765" y="211"/>
                </a:cubicBezTo>
                <a:cubicBezTo>
                  <a:pt x="765" y="211"/>
                  <a:pt x="765" y="211"/>
                  <a:pt x="765" y="211"/>
                </a:cubicBezTo>
                <a:cubicBezTo>
                  <a:pt x="765" y="211"/>
                  <a:pt x="765" y="211"/>
                  <a:pt x="766" y="212"/>
                </a:cubicBezTo>
                <a:moveTo>
                  <a:pt x="85" y="177"/>
                </a:moveTo>
                <a:cubicBezTo>
                  <a:pt x="84" y="177"/>
                  <a:pt x="84" y="177"/>
                  <a:pt x="84" y="177"/>
                </a:cubicBezTo>
                <a:cubicBezTo>
                  <a:pt x="84" y="177"/>
                  <a:pt x="84" y="177"/>
                  <a:pt x="84" y="177"/>
                </a:cubicBezTo>
                <a:cubicBezTo>
                  <a:pt x="84" y="177"/>
                  <a:pt x="84" y="177"/>
                  <a:pt x="84" y="178"/>
                </a:cubicBezTo>
                <a:cubicBezTo>
                  <a:pt x="85" y="177"/>
                  <a:pt x="85" y="177"/>
                  <a:pt x="85" y="177"/>
                </a:cubicBezTo>
                <a:moveTo>
                  <a:pt x="63" y="192"/>
                </a:moveTo>
                <a:cubicBezTo>
                  <a:pt x="63" y="192"/>
                  <a:pt x="62" y="192"/>
                  <a:pt x="62" y="192"/>
                </a:cubicBezTo>
                <a:cubicBezTo>
                  <a:pt x="62" y="192"/>
                  <a:pt x="62" y="193"/>
                  <a:pt x="63" y="193"/>
                </a:cubicBezTo>
                <a:cubicBezTo>
                  <a:pt x="63" y="192"/>
                  <a:pt x="63" y="192"/>
                  <a:pt x="63" y="192"/>
                </a:cubicBezTo>
                <a:cubicBezTo>
                  <a:pt x="63" y="192"/>
                  <a:pt x="63" y="192"/>
                  <a:pt x="63" y="192"/>
                </a:cubicBezTo>
                <a:moveTo>
                  <a:pt x="56" y="202"/>
                </a:moveTo>
                <a:cubicBezTo>
                  <a:pt x="56" y="201"/>
                  <a:pt x="56" y="201"/>
                  <a:pt x="56" y="201"/>
                </a:cubicBezTo>
                <a:cubicBezTo>
                  <a:pt x="56" y="201"/>
                  <a:pt x="56" y="202"/>
                  <a:pt x="56" y="202"/>
                </a:cubicBezTo>
                <a:cubicBezTo>
                  <a:pt x="56" y="202"/>
                  <a:pt x="56" y="202"/>
                  <a:pt x="56" y="202"/>
                </a:cubicBezTo>
                <a:cubicBezTo>
                  <a:pt x="56" y="202"/>
                  <a:pt x="56" y="202"/>
                  <a:pt x="56" y="202"/>
                </a:cubicBezTo>
                <a:moveTo>
                  <a:pt x="63" y="201"/>
                </a:moveTo>
                <a:cubicBezTo>
                  <a:pt x="63" y="201"/>
                  <a:pt x="62" y="202"/>
                  <a:pt x="62" y="202"/>
                </a:cubicBezTo>
                <a:cubicBezTo>
                  <a:pt x="62" y="202"/>
                  <a:pt x="62" y="202"/>
                  <a:pt x="63" y="202"/>
                </a:cubicBezTo>
                <a:cubicBezTo>
                  <a:pt x="63" y="202"/>
                  <a:pt x="63" y="202"/>
                  <a:pt x="63" y="202"/>
                </a:cubicBezTo>
                <a:cubicBezTo>
                  <a:pt x="63" y="202"/>
                  <a:pt x="63" y="202"/>
                  <a:pt x="63" y="201"/>
                </a:cubicBezTo>
                <a:moveTo>
                  <a:pt x="54" y="203"/>
                </a:moveTo>
                <a:cubicBezTo>
                  <a:pt x="54" y="203"/>
                  <a:pt x="54" y="203"/>
                  <a:pt x="54" y="203"/>
                </a:cubicBezTo>
                <a:cubicBezTo>
                  <a:pt x="54" y="203"/>
                  <a:pt x="54" y="204"/>
                  <a:pt x="54" y="204"/>
                </a:cubicBezTo>
                <a:cubicBezTo>
                  <a:pt x="54" y="204"/>
                  <a:pt x="54" y="204"/>
                  <a:pt x="54" y="204"/>
                </a:cubicBezTo>
                <a:cubicBezTo>
                  <a:pt x="54" y="204"/>
                  <a:pt x="54" y="204"/>
                  <a:pt x="54" y="203"/>
                </a:cubicBezTo>
                <a:moveTo>
                  <a:pt x="8" y="461"/>
                </a:moveTo>
                <a:cubicBezTo>
                  <a:pt x="8" y="461"/>
                  <a:pt x="8" y="461"/>
                  <a:pt x="8" y="461"/>
                </a:cubicBezTo>
                <a:cubicBezTo>
                  <a:pt x="8" y="461"/>
                  <a:pt x="8" y="460"/>
                  <a:pt x="8" y="460"/>
                </a:cubicBezTo>
                <a:cubicBezTo>
                  <a:pt x="8" y="460"/>
                  <a:pt x="7" y="461"/>
                  <a:pt x="7" y="461"/>
                </a:cubicBezTo>
                <a:cubicBezTo>
                  <a:pt x="7" y="461"/>
                  <a:pt x="7" y="461"/>
                  <a:pt x="8" y="461"/>
                </a:cubicBezTo>
                <a:moveTo>
                  <a:pt x="812" y="426"/>
                </a:moveTo>
                <a:cubicBezTo>
                  <a:pt x="812" y="426"/>
                  <a:pt x="812" y="425"/>
                  <a:pt x="812" y="425"/>
                </a:cubicBezTo>
                <a:cubicBezTo>
                  <a:pt x="812" y="425"/>
                  <a:pt x="812" y="425"/>
                  <a:pt x="812" y="425"/>
                </a:cubicBezTo>
                <a:cubicBezTo>
                  <a:pt x="812" y="426"/>
                  <a:pt x="812" y="426"/>
                  <a:pt x="812" y="426"/>
                </a:cubicBezTo>
                <a:cubicBezTo>
                  <a:pt x="812" y="426"/>
                  <a:pt x="812" y="426"/>
                  <a:pt x="812" y="426"/>
                </a:cubicBezTo>
                <a:moveTo>
                  <a:pt x="4" y="427"/>
                </a:moveTo>
                <a:cubicBezTo>
                  <a:pt x="4" y="427"/>
                  <a:pt x="4" y="427"/>
                  <a:pt x="4" y="427"/>
                </a:cubicBezTo>
                <a:cubicBezTo>
                  <a:pt x="4" y="427"/>
                  <a:pt x="4" y="427"/>
                  <a:pt x="3" y="427"/>
                </a:cubicBezTo>
                <a:cubicBezTo>
                  <a:pt x="3" y="428"/>
                  <a:pt x="4" y="428"/>
                  <a:pt x="4" y="428"/>
                </a:cubicBezTo>
                <a:cubicBezTo>
                  <a:pt x="4" y="428"/>
                  <a:pt x="4" y="428"/>
                  <a:pt x="4" y="427"/>
                </a:cubicBezTo>
                <a:moveTo>
                  <a:pt x="13" y="440"/>
                </a:moveTo>
                <a:cubicBezTo>
                  <a:pt x="13" y="440"/>
                  <a:pt x="13" y="439"/>
                  <a:pt x="13" y="439"/>
                </a:cubicBezTo>
                <a:cubicBezTo>
                  <a:pt x="12" y="440"/>
                  <a:pt x="12" y="440"/>
                  <a:pt x="12" y="440"/>
                </a:cubicBezTo>
                <a:cubicBezTo>
                  <a:pt x="12" y="440"/>
                  <a:pt x="12" y="440"/>
                  <a:pt x="12" y="440"/>
                </a:cubicBezTo>
                <a:cubicBezTo>
                  <a:pt x="12" y="440"/>
                  <a:pt x="13" y="440"/>
                  <a:pt x="13" y="440"/>
                </a:cubicBezTo>
                <a:moveTo>
                  <a:pt x="22" y="494"/>
                </a:moveTo>
                <a:cubicBezTo>
                  <a:pt x="22" y="494"/>
                  <a:pt x="22" y="494"/>
                  <a:pt x="22" y="494"/>
                </a:cubicBezTo>
                <a:cubicBezTo>
                  <a:pt x="22" y="494"/>
                  <a:pt x="22" y="494"/>
                  <a:pt x="22" y="494"/>
                </a:cubicBezTo>
                <a:cubicBezTo>
                  <a:pt x="22" y="494"/>
                  <a:pt x="22" y="493"/>
                  <a:pt x="22" y="493"/>
                </a:cubicBezTo>
                <a:cubicBezTo>
                  <a:pt x="22" y="494"/>
                  <a:pt x="22" y="494"/>
                  <a:pt x="22" y="494"/>
                </a:cubicBezTo>
                <a:moveTo>
                  <a:pt x="23" y="497"/>
                </a:moveTo>
                <a:cubicBezTo>
                  <a:pt x="23" y="497"/>
                  <a:pt x="23" y="497"/>
                  <a:pt x="23" y="497"/>
                </a:cubicBezTo>
                <a:cubicBezTo>
                  <a:pt x="23" y="497"/>
                  <a:pt x="23" y="496"/>
                  <a:pt x="23" y="496"/>
                </a:cubicBezTo>
                <a:cubicBezTo>
                  <a:pt x="23" y="496"/>
                  <a:pt x="23" y="497"/>
                  <a:pt x="22" y="497"/>
                </a:cubicBezTo>
                <a:cubicBezTo>
                  <a:pt x="22" y="497"/>
                  <a:pt x="23" y="497"/>
                  <a:pt x="23" y="497"/>
                </a:cubicBezTo>
                <a:moveTo>
                  <a:pt x="16" y="377"/>
                </a:moveTo>
                <a:cubicBezTo>
                  <a:pt x="15" y="377"/>
                  <a:pt x="15" y="377"/>
                  <a:pt x="15" y="377"/>
                </a:cubicBezTo>
                <a:cubicBezTo>
                  <a:pt x="15" y="377"/>
                  <a:pt x="15" y="377"/>
                  <a:pt x="15" y="377"/>
                </a:cubicBezTo>
                <a:cubicBezTo>
                  <a:pt x="15" y="377"/>
                  <a:pt x="15" y="377"/>
                  <a:pt x="15" y="378"/>
                </a:cubicBezTo>
                <a:cubicBezTo>
                  <a:pt x="15" y="378"/>
                  <a:pt x="15" y="377"/>
                  <a:pt x="16" y="377"/>
                </a:cubicBezTo>
                <a:moveTo>
                  <a:pt x="647" y="80"/>
                </a:moveTo>
                <a:cubicBezTo>
                  <a:pt x="647" y="80"/>
                  <a:pt x="647" y="80"/>
                  <a:pt x="647" y="80"/>
                </a:cubicBezTo>
                <a:cubicBezTo>
                  <a:pt x="647" y="80"/>
                  <a:pt x="647" y="80"/>
                  <a:pt x="646" y="80"/>
                </a:cubicBezTo>
                <a:cubicBezTo>
                  <a:pt x="647" y="80"/>
                  <a:pt x="647" y="81"/>
                  <a:pt x="647" y="81"/>
                </a:cubicBezTo>
                <a:cubicBezTo>
                  <a:pt x="647" y="81"/>
                  <a:pt x="647" y="80"/>
                  <a:pt x="647" y="80"/>
                </a:cubicBezTo>
                <a:moveTo>
                  <a:pt x="811" y="365"/>
                </a:moveTo>
                <a:cubicBezTo>
                  <a:pt x="811" y="366"/>
                  <a:pt x="811" y="366"/>
                  <a:pt x="811" y="366"/>
                </a:cubicBezTo>
                <a:cubicBezTo>
                  <a:pt x="811" y="366"/>
                  <a:pt x="811" y="366"/>
                  <a:pt x="811" y="366"/>
                </a:cubicBezTo>
                <a:cubicBezTo>
                  <a:pt x="811" y="366"/>
                  <a:pt x="811" y="366"/>
                  <a:pt x="812" y="366"/>
                </a:cubicBezTo>
                <a:cubicBezTo>
                  <a:pt x="811" y="366"/>
                  <a:pt x="811" y="366"/>
                  <a:pt x="811" y="365"/>
                </a:cubicBezTo>
                <a:moveTo>
                  <a:pt x="643" y="82"/>
                </a:moveTo>
                <a:cubicBezTo>
                  <a:pt x="643" y="82"/>
                  <a:pt x="643" y="82"/>
                  <a:pt x="643" y="82"/>
                </a:cubicBezTo>
                <a:cubicBezTo>
                  <a:pt x="643" y="82"/>
                  <a:pt x="643" y="82"/>
                  <a:pt x="643" y="82"/>
                </a:cubicBezTo>
                <a:cubicBezTo>
                  <a:pt x="643" y="83"/>
                  <a:pt x="644" y="82"/>
                  <a:pt x="644" y="82"/>
                </a:cubicBezTo>
                <a:cubicBezTo>
                  <a:pt x="643" y="82"/>
                  <a:pt x="643" y="82"/>
                  <a:pt x="643" y="82"/>
                </a:cubicBezTo>
                <a:moveTo>
                  <a:pt x="13" y="422"/>
                </a:moveTo>
                <a:cubicBezTo>
                  <a:pt x="13" y="422"/>
                  <a:pt x="13" y="423"/>
                  <a:pt x="13" y="423"/>
                </a:cubicBezTo>
                <a:cubicBezTo>
                  <a:pt x="13" y="423"/>
                  <a:pt x="13" y="423"/>
                  <a:pt x="13" y="423"/>
                </a:cubicBezTo>
                <a:cubicBezTo>
                  <a:pt x="13" y="423"/>
                  <a:pt x="14" y="423"/>
                  <a:pt x="14" y="423"/>
                </a:cubicBezTo>
                <a:cubicBezTo>
                  <a:pt x="14" y="423"/>
                  <a:pt x="14" y="423"/>
                  <a:pt x="13" y="422"/>
                </a:cubicBezTo>
                <a:moveTo>
                  <a:pt x="622" y="74"/>
                </a:moveTo>
                <a:cubicBezTo>
                  <a:pt x="622" y="74"/>
                  <a:pt x="622" y="74"/>
                  <a:pt x="622" y="75"/>
                </a:cubicBezTo>
                <a:cubicBezTo>
                  <a:pt x="622" y="75"/>
                  <a:pt x="622" y="75"/>
                  <a:pt x="622" y="75"/>
                </a:cubicBezTo>
                <a:cubicBezTo>
                  <a:pt x="622" y="75"/>
                  <a:pt x="623" y="75"/>
                  <a:pt x="623" y="75"/>
                </a:cubicBezTo>
                <a:cubicBezTo>
                  <a:pt x="623" y="75"/>
                  <a:pt x="623" y="74"/>
                  <a:pt x="622" y="74"/>
                </a:cubicBezTo>
                <a:moveTo>
                  <a:pt x="14" y="392"/>
                </a:moveTo>
                <a:cubicBezTo>
                  <a:pt x="14" y="392"/>
                  <a:pt x="14" y="392"/>
                  <a:pt x="14" y="392"/>
                </a:cubicBezTo>
                <a:cubicBezTo>
                  <a:pt x="13" y="392"/>
                  <a:pt x="13" y="392"/>
                  <a:pt x="13" y="392"/>
                </a:cubicBezTo>
                <a:cubicBezTo>
                  <a:pt x="13" y="392"/>
                  <a:pt x="13" y="393"/>
                  <a:pt x="13" y="393"/>
                </a:cubicBezTo>
                <a:cubicBezTo>
                  <a:pt x="13" y="393"/>
                  <a:pt x="14" y="392"/>
                  <a:pt x="14" y="392"/>
                </a:cubicBezTo>
                <a:moveTo>
                  <a:pt x="814" y="397"/>
                </a:moveTo>
                <a:cubicBezTo>
                  <a:pt x="814" y="397"/>
                  <a:pt x="814" y="397"/>
                  <a:pt x="814" y="398"/>
                </a:cubicBezTo>
                <a:cubicBezTo>
                  <a:pt x="814" y="397"/>
                  <a:pt x="814" y="397"/>
                  <a:pt x="814" y="397"/>
                </a:cubicBezTo>
                <a:cubicBezTo>
                  <a:pt x="814" y="397"/>
                  <a:pt x="814" y="397"/>
                  <a:pt x="814" y="397"/>
                </a:cubicBezTo>
                <a:cubicBezTo>
                  <a:pt x="814" y="397"/>
                  <a:pt x="814" y="397"/>
                  <a:pt x="814" y="397"/>
                </a:cubicBezTo>
                <a:moveTo>
                  <a:pt x="13" y="403"/>
                </a:moveTo>
                <a:cubicBezTo>
                  <a:pt x="13" y="403"/>
                  <a:pt x="13" y="403"/>
                  <a:pt x="12" y="402"/>
                </a:cubicBezTo>
                <a:cubicBezTo>
                  <a:pt x="12" y="402"/>
                  <a:pt x="12" y="403"/>
                  <a:pt x="12" y="403"/>
                </a:cubicBezTo>
                <a:cubicBezTo>
                  <a:pt x="12" y="403"/>
                  <a:pt x="12" y="403"/>
                  <a:pt x="12" y="403"/>
                </a:cubicBezTo>
                <a:cubicBezTo>
                  <a:pt x="12" y="403"/>
                  <a:pt x="13" y="403"/>
                  <a:pt x="13" y="403"/>
                </a:cubicBezTo>
                <a:moveTo>
                  <a:pt x="606" y="540"/>
                </a:moveTo>
                <a:cubicBezTo>
                  <a:pt x="607" y="540"/>
                  <a:pt x="607" y="541"/>
                  <a:pt x="607" y="542"/>
                </a:cubicBezTo>
                <a:cubicBezTo>
                  <a:pt x="608" y="542"/>
                  <a:pt x="608" y="543"/>
                  <a:pt x="607" y="544"/>
                </a:cubicBezTo>
                <a:cubicBezTo>
                  <a:pt x="607" y="544"/>
                  <a:pt x="607" y="545"/>
                  <a:pt x="606" y="545"/>
                </a:cubicBezTo>
                <a:cubicBezTo>
                  <a:pt x="606" y="545"/>
                  <a:pt x="607" y="545"/>
                  <a:pt x="607" y="545"/>
                </a:cubicBezTo>
                <a:cubicBezTo>
                  <a:pt x="607" y="545"/>
                  <a:pt x="607" y="544"/>
                  <a:pt x="607" y="544"/>
                </a:cubicBezTo>
                <a:cubicBezTo>
                  <a:pt x="606" y="544"/>
                  <a:pt x="606" y="543"/>
                  <a:pt x="606" y="544"/>
                </a:cubicBezTo>
                <a:cubicBezTo>
                  <a:pt x="606" y="544"/>
                  <a:pt x="606" y="544"/>
                  <a:pt x="606" y="545"/>
                </a:cubicBezTo>
                <a:cubicBezTo>
                  <a:pt x="607" y="545"/>
                  <a:pt x="607" y="545"/>
                  <a:pt x="607" y="545"/>
                </a:cubicBezTo>
                <a:cubicBezTo>
                  <a:pt x="607" y="546"/>
                  <a:pt x="607" y="546"/>
                  <a:pt x="606" y="546"/>
                </a:cubicBezTo>
                <a:cubicBezTo>
                  <a:pt x="606" y="547"/>
                  <a:pt x="605" y="547"/>
                  <a:pt x="605" y="546"/>
                </a:cubicBezTo>
                <a:cubicBezTo>
                  <a:pt x="605" y="546"/>
                  <a:pt x="604" y="546"/>
                  <a:pt x="604" y="545"/>
                </a:cubicBezTo>
                <a:cubicBezTo>
                  <a:pt x="604" y="547"/>
                  <a:pt x="604" y="548"/>
                  <a:pt x="603" y="548"/>
                </a:cubicBezTo>
                <a:cubicBezTo>
                  <a:pt x="603" y="549"/>
                  <a:pt x="603" y="550"/>
                  <a:pt x="602" y="550"/>
                </a:cubicBezTo>
                <a:cubicBezTo>
                  <a:pt x="600" y="550"/>
                  <a:pt x="601" y="552"/>
                  <a:pt x="600" y="552"/>
                </a:cubicBezTo>
                <a:cubicBezTo>
                  <a:pt x="598" y="554"/>
                  <a:pt x="598" y="556"/>
                  <a:pt x="596" y="558"/>
                </a:cubicBezTo>
                <a:cubicBezTo>
                  <a:pt x="596" y="558"/>
                  <a:pt x="597" y="559"/>
                  <a:pt x="597" y="559"/>
                </a:cubicBezTo>
                <a:cubicBezTo>
                  <a:pt x="596" y="560"/>
                  <a:pt x="596" y="561"/>
                  <a:pt x="594" y="562"/>
                </a:cubicBezTo>
                <a:cubicBezTo>
                  <a:pt x="593" y="562"/>
                  <a:pt x="593" y="562"/>
                  <a:pt x="593" y="563"/>
                </a:cubicBezTo>
                <a:cubicBezTo>
                  <a:pt x="592" y="564"/>
                  <a:pt x="592" y="565"/>
                  <a:pt x="590" y="566"/>
                </a:cubicBezTo>
                <a:cubicBezTo>
                  <a:pt x="589" y="567"/>
                  <a:pt x="588" y="567"/>
                  <a:pt x="587" y="569"/>
                </a:cubicBezTo>
                <a:cubicBezTo>
                  <a:pt x="586" y="569"/>
                  <a:pt x="585" y="570"/>
                  <a:pt x="585" y="571"/>
                </a:cubicBezTo>
                <a:cubicBezTo>
                  <a:pt x="585" y="572"/>
                  <a:pt x="584" y="572"/>
                  <a:pt x="584" y="572"/>
                </a:cubicBezTo>
                <a:cubicBezTo>
                  <a:pt x="583" y="574"/>
                  <a:pt x="581" y="576"/>
                  <a:pt x="579" y="577"/>
                </a:cubicBezTo>
                <a:cubicBezTo>
                  <a:pt x="579" y="580"/>
                  <a:pt x="577" y="581"/>
                  <a:pt x="575" y="582"/>
                </a:cubicBezTo>
                <a:cubicBezTo>
                  <a:pt x="574" y="583"/>
                  <a:pt x="574" y="584"/>
                  <a:pt x="572" y="584"/>
                </a:cubicBezTo>
                <a:cubicBezTo>
                  <a:pt x="571" y="585"/>
                  <a:pt x="572" y="587"/>
                  <a:pt x="570" y="587"/>
                </a:cubicBezTo>
                <a:cubicBezTo>
                  <a:pt x="570" y="587"/>
                  <a:pt x="569" y="588"/>
                  <a:pt x="568" y="588"/>
                </a:cubicBezTo>
                <a:cubicBezTo>
                  <a:pt x="567" y="589"/>
                  <a:pt x="567" y="590"/>
                  <a:pt x="566" y="591"/>
                </a:cubicBezTo>
                <a:cubicBezTo>
                  <a:pt x="567" y="591"/>
                  <a:pt x="567" y="591"/>
                  <a:pt x="568" y="592"/>
                </a:cubicBezTo>
                <a:cubicBezTo>
                  <a:pt x="567" y="592"/>
                  <a:pt x="567" y="593"/>
                  <a:pt x="566" y="593"/>
                </a:cubicBezTo>
                <a:cubicBezTo>
                  <a:pt x="564" y="593"/>
                  <a:pt x="564" y="594"/>
                  <a:pt x="563" y="595"/>
                </a:cubicBezTo>
                <a:cubicBezTo>
                  <a:pt x="561" y="595"/>
                  <a:pt x="560" y="595"/>
                  <a:pt x="559" y="595"/>
                </a:cubicBezTo>
                <a:cubicBezTo>
                  <a:pt x="558" y="596"/>
                  <a:pt x="556" y="597"/>
                  <a:pt x="556" y="598"/>
                </a:cubicBezTo>
                <a:cubicBezTo>
                  <a:pt x="555" y="600"/>
                  <a:pt x="554" y="600"/>
                  <a:pt x="553" y="601"/>
                </a:cubicBezTo>
                <a:cubicBezTo>
                  <a:pt x="553" y="602"/>
                  <a:pt x="552" y="602"/>
                  <a:pt x="551" y="602"/>
                </a:cubicBezTo>
                <a:cubicBezTo>
                  <a:pt x="550" y="603"/>
                  <a:pt x="549" y="603"/>
                  <a:pt x="548" y="604"/>
                </a:cubicBezTo>
                <a:cubicBezTo>
                  <a:pt x="547" y="604"/>
                  <a:pt x="546" y="605"/>
                  <a:pt x="545" y="606"/>
                </a:cubicBezTo>
                <a:cubicBezTo>
                  <a:pt x="544" y="606"/>
                  <a:pt x="543" y="608"/>
                  <a:pt x="542" y="608"/>
                </a:cubicBezTo>
                <a:cubicBezTo>
                  <a:pt x="541" y="609"/>
                  <a:pt x="540" y="610"/>
                  <a:pt x="539" y="611"/>
                </a:cubicBezTo>
                <a:cubicBezTo>
                  <a:pt x="538" y="612"/>
                  <a:pt x="537" y="613"/>
                  <a:pt x="536" y="613"/>
                </a:cubicBezTo>
                <a:cubicBezTo>
                  <a:pt x="535" y="614"/>
                  <a:pt x="535" y="614"/>
                  <a:pt x="532" y="614"/>
                </a:cubicBezTo>
                <a:cubicBezTo>
                  <a:pt x="531" y="615"/>
                  <a:pt x="530" y="616"/>
                  <a:pt x="529" y="616"/>
                </a:cubicBezTo>
                <a:cubicBezTo>
                  <a:pt x="528" y="617"/>
                  <a:pt x="526" y="617"/>
                  <a:pt x="525" y="619"/>
                </a:cubicBezTo>
                <a:cubicBezTo>
                  <a:pt x="525" y="619"/>
                  <a:pt x="523" y="620"/>
                  <a:pt x="522" y="620"/>
                </a:cubicBezTo>
                <a:cubicBezTo>
                  <a:pt x="520" y="621"/>
                  <a:pt x="519" y="622"/>
                  <a:pt x="518" y="621"/>
                </a:cubicBezTo>
                <a:cubicBezTo>
                  <a:pt x="517" y="621"/>
                  <a:pt x="517" y="622"/>
                  <a:pt x="516" y="622"/>
                </a:cubicBezTo>
                <a:cubicBezTo>
                  <a:pt x="515" y="623"/>
                  <a:pt x="513" y="624"/>
                  <a:pt x="512" y="624"/>
                </a:cubicBezTo>
                <a:cubicBezTo>
                  <a:pt x="511" y="625"/>
                  <a:pt x="510" y="625"/>
                  <a:pt x="510" y="626"/>
                </a:cubicBezTo>
                <a:cubicBezTo>
                  <a:pt x="510" y="627"/>
                  <a:pt x="509" y="627"/>
                  <a:pt x="509" y="628"/>
                </a:cubicBezTo>
                <a:cubicBezTo>
                  <a:pt x="509" y="628"/>
                  <a:pt x="508" y="628"/>
                  <a:pt x="508" y="628"/>
                </a:cubicBezTo>
                <a:cubicBezTo>
                  <a:pt x="507" y="627"/>
                  <a:pt x="506" y="627"/>
                  <a:pt x="505" y="627"/>
                </a:cubicBezTo>
                <a:cubicBezTo>
                  <a:pt x="505" y="628"/>
                  <a:pt x="504" y="628"/>
                  <a:pt x="503" y="629"/>
                </a:cubicBezTo>
                <a:cubicBezTo>
                  <a:pt x="502" y="629"/>
                  <a:pt x="501" y="630"/>
                  <a:pt x="499" y="630"/>
                </a:cubicBezTo>
                <a:cubicBezTo>
                  <a:pt x="497" y="630"/>
                  <a:pt x="496" y="631"/>
                  <a:pt x="495" y="631"/>
                </a:cubicBezTo>
                <a:cubicBezTo>
                  <a:pt x="494" y="632"/>
                  <a:pt x="492" y="633"/>
                  <a:pt x="491" y="634"/>
                </a:cubicBezTo>
                <a:cubicBezTo>
                  <a:pt x="490" y="634"/>
                  <a:pt x="489" y="635"/>
                  <a:pt x="488" y="635"/>
                </a:cubicBezTo>
                <a:cubicBezTo>
                  <a:pt x="486" y="634"/>
                  <a:pt x="486" y="635"/>
                  <a:pt x="485" y="636"/>
                </a:cubicBezTo>
                <a:cubicBezTo>
                  <a:pt x="484" y="636"/>
                  <a:pt x="483" y="636"/>
                  <a:pt x="482" y="636"/>
                </a:cubicBezTo>
                <a:cubicBezTo>
                  <a:pt x="481" y="636"/>
                  <a:pt x="481" y="637"/>
                  <a:pt x="480" y="637"/>
                </a:cubicBezTo>
                <a:cubicBezTo>
                  <a:pt x="477" y="637"/>
                  <a:pt x="477" y="637"/>
                  <a:pt x="477" y="637"/>
                </a:cubicBezTo>
                <a:cubicBezTo>
                  <a:pt x="477" y="638"/>
                  <a:pt x="476" y="639"/>
                  <a:pt x="476" y="639"/>
                </a:cubicBezTo>
                <a:cubicBezTo>
                  <a:pt x="474" y="640"/>
                  <a:pt x="473" y="639"/>
                  <a:pt x="472" y="640"/>
                </a:cubicBezTo>
                <a:cubicBezTo>
                  <a:pt x="471" y="641"/>
                  <a:pt x="469" y="640"/>
                  <a:pt x="468" y="641"/>
                </a:cubicBezTo>
                <a:cubicBezTo>
                  <a:pt x="467" y="641"/>
                  <a:pt x="467" y="640"/>
                  <a:pt x="466" y="640"/>
                </a:cubicBezTo>
                <a:cubicBezTo>
                  <a:pt x="465" y="641"/>
                  <a:pt x="464" y="641"/>
                  <a:pt x="463" y="641"/>
                </a:cubicBezTo>
                <a:cubicBezTo>
                  <a:pt x="462" y="641"/>
                  <a:pt x="462" y="642"/>
                  <a:pt x="461" y="642"/>
                </a:cubicBezTo>
                <a:cubicBezTo>
                  <a:pt x="460" y="642"/>
                  <a:pt x="459" y="644"/>
                  <a:pt x="457" y="643"/>
                </a:cubicBezTo>
                <a:cubicBezTo>
                  <a:pt x="456" y="645"/>
                  <a:pt x="455" y="644"/>
                  <a:pt x="453" y="644"/>
                </a:cubicBezTo>
                <a:cubicBezTo>
                  <a:pt x="452" y="644"/>
                  <a:pt x="451" y="645"/>
                  <a:pt x="449" y="645"/>
                </a:cubicBezTo>
                <a:cubicBezTo>
                  <a:pt x="448" y="645"/>
                  <a:pt x="447" y="645"/>
                  <a:pt x="446" y="646"/>
                </a:cubicBezTo>
                <a:cubicBezTo>
                  <a:pt x="446" y="646"/>
                  <a:pt x="444" y="646"/>
                  <a:pt x="444" y="646"/>
                </a:cubicBezTo>
                <a:cubicBezTo>
                  <a:pt x="443" y="646"/>
                  <a:pt x="442" y="646"/>
                  <a:pt x="441" y="647"/>
                </a:cubicBezTo>
                <a:cubicBezTo>
                  <a:pt x="441" y="647"/>
                  <a:pt x="440" y="647"/>
                  <a:pt x="440" y="647"/>
                </a:cubicBezTo>
                <a:cubicBezTo>
                  <a:pt x="439" y="646"/>
                  <a:pt x="437" y="646"/>
                  <a:pt x="436" y="646"/>
                </a:cubicBezTo>
                <a:cubicBezTo>
                  <a:pt x="436" y="646"/>
                  <a:pt x="435" y="646"/>
                  <a:pt x="435" y="645"/>
                </a:cubicBezTo>
                <a:cubicBezTo>
                  <a:pt x="434" y="645"/>
                  <a:pt x="434" y="645"/>
                  <a:pt x="433" y="646"/>
                </a:cubicBezTo>
                <a:cubicBezTo>
                  <a:pt x="433" y="646"/>
                  <a:pt x="432" y="646"/>
                  <a:pt x="432" y="647"/>
                </a:cubicBezTo>
                <a:cubicBezTo>
                  <a:pt x="431" y="647"/>
                  <a:pt x="429" y="646"/>
                  <a:pt x="428" y="648"/>
                </a:cubicBezTo>
                <a:cubicBezTo>
                  <a:pt x="428" y="648"/>
                  <a:pt x="427" y="648"/>
                  <a:pt x="426" y="648"/>
                </a:cubicBezTo>
                <a:cubicBezTo>
                  <a:pt x="424" y="648"/>
                  <a:pt x="422" y="648"/>
                  <a:pt x="420" y="648"/>
                </a:cubicBezTo>
                <a:cubicBezTo>
                  <a:pt x="418" y="648"/>
                  <a:pt x="417" y="648"/>
                  <a:pt x="417" y="649"/>
                </a:cubicBezTo>
                <a:cubicBezTo>
                  <a:pt x="416" y="649"/>
                  <a:pt x="416" y="648"/>
                  <a:pt x="415" y="648"/>
                </a:cubicBezTo>
                <a:cubicBezTo>
                  <a:pt x="415" y="648"/>
                  <a:pt x="415" y="648"/>
                  <a:pt x="415" y="648"/>
                </a:cubicBezTo>
                <a:cubicBezTo>
                  <a:pt x="414" y="648"/>
                  <a:pt x="412" y="647"/>
                  <a:pt x="411" y="649"/>
                </a:cubicBezTo>
                <a:cubicBezTo>
                  <a:pt x="410" y="649"/>
                  <a:pt x="408" y="649"/>
                  <a:pt x="407" y="648"/>
                </a:cubicBezTo>
                <a:cubicBezTo>
                  <a:pt x="407" y="648"/>
                  <a:pt x="406" y="648"/>
                  <a:pt x="405" y="648"/>
                </a:cubicBezTo>
                <a:cubicBezTo>
                  <a:pt x="402" y="648"/>
                  <a:pt x="399" y="648"/>
                  <a:pt x="396" y="648"/>
                </a:cubicBezTo>
                <a:cubicBezTo>
                  <a:pt x="394" y="648"/>
                  <a:pt x="392" y="649"/>
                  <a:pt x="390" y="647"/>
                </a:cubicBezTo>
                <a:cubicBezTo>
                  <a:pt x="387" y="647"/>
                  <a:pt x="387" y="647"/>
                  <a:pt x="387" y="647"/>
                </a:cubicBezTo>
                <a:cubicBezTo>
                  <a:pt x="384" y="647"/>
                  <a:pt x="381" y="647"/>
                  <a:pt x="379" y="647"/>
                </a:cubicBezTo>
                <a:cubicBezTo>
                  <a:pt x="378" y="647"/>
                  <a:pt x="377" y="647"/>
                  <a:pt x="377" y="646"/>
                </a:cubicBezTo>
                <a:cubicBezTo>
                  <a:pt x="377" y="646"/>
                  <a:pt x="376" y="647"/>
                  <a:pt x="375" y="647"/>
                </a:cubicBezTo>
                <a:cubicBezTo>
                  <a:pt x="375" y="647"/>
                  <a:pt x="374" y="647"/>
                  <a:pt x="373" y="646"/>
                </a:cubicBezTo>
                <a:cubicBezTo>
                  <a:pt x="373" y="646"/>
                  <a:pt x="372" y="646"/>
                  <a:pt x="370" y="646"/>
                </a:cubicBezTo>
                <a:cubicBezTo>
                  <a:pt x="370" y="646"/>
                  <a:pt x="370" y="646"/>
                  <a:pt x="369" y="645"/>
                </a:cubicBezTo>
                <a:cubicBezTo>
                  <a:pt x="368" y="645"/>
                  <a:pt x="368" y="645"/>
                  <a:pt x="367" y="646"/>
                </a:cubicBezTo>
                <a:cubicBezTo>
                  <a:pt x="366" y="646"/>
                  <a:pt x="365" y="646"/>
                  <a:pt x="365" y="646"/>
                </a:cubicBezTo>
                <a:cubicBezTo>
                  <a:pt x="364" y="645"/>
                  <a:pt x="363" y="645"/>
                  <a:pt x="361" y="645"/>
                </a:cubicBezTo>
                <a:cubicBezTo>
                  <a:pt x="361" y="645"/>
                  <a:pt x="361" y="644"/>
                  <a:pt x="361" y="644"/>
                </a:cubicBezTo>
                <a:cubicBezTo>
                  <a:pt x="361" y="644"/>
                  <a:pt x="361" y="643"/>
                  <a:pt x="361" y="643"/>
                </a:cubicBezTo>
                <a:cubicBezTo>
                  <a:pt x="360" y="643"/>
                  <a:pt x="358" y="644"/>
                  <a:pt x="358" y="642"/>
                </a:cubicBezTo>
                <a:cubicBezTo>
                  <a:pt x="357" y="642"/>
                  <a:pt x="356" y="642"/>
                  <a:pt x="355" y="642"/>
                </a:cubicBezTo>
                <a:cubicBezTo>
                  <a:pt x="355" y="642"/>
                  <a:pt x="354" y="642"/>
                  <a:pt x="353" y="641"/>
                </a:cubicBezTo>
                <a:cubicBezTo>
                  <a:pt x="352" y="641"/>
                  <a:pt x="351" y="642"/>
                  <a:pt x="350" y="641"/>
                </a:cubicBezTo>
                <a:cubicBezTo>
                  <a:pt x="350" y="640"/>
                  <a:pt x="348" y="641"/>
                  <a:pt x="347" y="640"/>
                </a:cubicBezTo>
                <a:cubicBezTo>
                  <a:pt x="347" y="640"/>
                  <a:pt x="346" y="639"/>
                  <a:pt x="345" y="639"/>
                </a:cubicBezTo>
                <a:cubicBezTo>
                  <a:pt x="343" y="640"/>
                  <a:pt x="341" y="638"/>
                  <a:pt x="339" y="638"/>
                </a:cubicBezTo>
                <a:cubicBezTo>
                  <a:pt x="339" y="637"/>
                  <a:pt x="337" y="638"/>
                  <a:pt x="336" y="638"/>
                </a:cubicBezTo>
                <a:cubicBezTo>
                  <a:pt x="335" y="637"/>
                  <a:pt x="335" y="636"/>
                  <a:pt x="334" y="636"/>
                </a:cubicBezTo>
                <a:cubicBezTo>
                  <a:pt x="331" y="636"/>
                  <a:pt x="331" y="636"/>
                  <a:pt x="331" y="636"/>
                </a:cubicBezTo>
                <a:cubicBezTo>
                  <a:pt x="330" y="634"/>
                  <a:pt x="329" y="635"/>
                  <a:pt x="328" y="634"/>
                </a:cubicBezTo>
                <a:cubicBezTo>
                  <a:pt x="326" y="633"/>
                  <a:pt x="324" y="633"/>
                  <a:pt x="323" y="632"/>
                </a:cubicBezTo>
                <a:cubicBezTo>
                  <a:pt x="323" y="631"/>
                  <a:pt x="322" y="631"/>
                  <a:pt x="321" y="631"/>
                </a:cubicBezTo>
                <a:cubicBezTo>
                  <a:pt x="320" y="631"/>
                  <a:pt x="320" y="630"/>
                  <a:pt x="319" y="630"/>
                </a:cubicBezTo>
                <a:cubicBezTo>
                  <a:pt x="318" y="630"/>
                  <a:pt x="317" y="629"/>
                  <a:pt x="316" y="629"/>
                </a:cubicBezTo>
                <a:cubicBezTo>
                  <a:pt x="316" y="628"/>
                  <a:pt x="316" y="628"/>
                  <a:pt x="316" y="628"/>
                </a:cubicBezTo>
                <a:cubicBezTo>
                  <a:pt x="315" y="628"/>
                  <a:pt x="314" y="627"/>
                  <a:pt x="313" y="627"/>
                </a:cubicBezTo>
                <a:cubicBezTo>
                  <a:pt x="312" y="627"/>
                  <a:pt x="311" y="626"/>
                  <a:pt x="310" y="626"/>
                </a:cubicBezTo>
                <a:cubicBezTo>
                  <a:pt x="309" y="626"/>
                  <a:pt x="308" y="625"/>
                  <a:pt x="307" y="625"/>
                </a:cubicBezTo>
                <a:cubicBezTo>
                  <a:pt x="306" y="625"/>
                  <a:pt x="306" y="624"/>
                  <a:pt x="305" y="624"/>
                </a:cubicBezTo>
                <a:cubicBezTo>
                  <a:pt x="304" y="623"/>
                  <a:pt x="302" y="622"/>
                  <a:pt x="300" y="622"/>
                </a:cubicBezTo>
                <a:cubicBezTo>
                  <a:pt x="299" y="621"/>
                  <a:pt x="298" y="620"/>
                  <a:pt x="296" y="620"/>
                </a:cubicBezTo>
                <a:cubicBezTo>
                  <a:pt x="295" y="620"/>
                  <a:pt x="294" y="619"/>
                  <a:pt x="293" y="620"/>
                </a:cubicBezTo>
                <a:cubicBezTo>
                  <a:pt x="292" y="619"/>
                  <a:pt x="292" y="618"/>
                  <a:pt x="291" y="618"/>
                </a:cubicBezTo>
                <a:cubicBezTo>
                  <a:pt x="290" y="617"/>
                  <a:pt x="289" y="617"/>
                  <a:pt x="289" y="616"/>
                </a:cubicBezTo>
                <a:cubicBezTo>
                  <a:pt x="288" y="615"/>
                  <a:pt x="287" y="615"/>
                  <a:pt x="286" y="614"/>
                </a:cubicBezTo>
                <a:cubicBezTo>
                  <a:pt x="285" y="614"/>
                  <a:pt x="285" y="614"/>
                  <a:pt x="284" y="614"/>
                </a:cubicBezTo>
                <a:cubicBezTo>
                  <a:pt x="283" y="613"/>
                  <a:pt x="282" y="612"/>
                  <a:pt x="281" y="611"/>
                </a:cubicBezTo>
                <a:cubicBezTo>
                  <a:pt x="276" y="611"/>
                  <a:pt x="276" y="611"/>
                  <a:pt x="276" y="611"/>
                </a:cubicBezTo>
                <a:cubicBezTo>
                  <a:pt x="276" y="610"/>
                  <a:pt x="276" y="609"/>
                  <a:pt x="275" y="609"/>
                </a:cubicBezTo>
                <a:cubicBezTo>
                  <a:pt x="275" y="609"/>
                  <a:pt x="274" y="609"/>
                  <a:pt x="273" y="608"/>
                </a:cubicBezTo>
                <a:cubicBezTo>
                  <a:pt x="272" y="607"/>
                  <a:pt x="271" y="606"/>
                  <a:pt x="270" y="605"/>
                </a:cubicBezTo>
                <a:cubicBezTo>
                  <a:pt x="269" y="604"/>
                  <a:pt x="268" y="603"/>
                  <a:pt x="268" y="602"/>
                </a:cubicBezTo>
                <a:cubicBezTo>
                  <a:pt x="266" y="602"/>
                  <a:pt x="266" y="600"/>
                  <a:pt x="265" y="600"/>
                </a:cubicBezTo>
                <a:cubicBezTo>
                  <a:pt x="263" y="600"/>
                  <a:pt x="262" y="600"/>
                  <a:pt x="260" y="599"/>
                </a:cubicBezTo>
                <a:cubicBezTo>
                  <a:pt x="261" y="599"/>
                  <a:pt x="261" y="599"/>
                  <a:pt x="261" y="598"/>
                </a:cubicBezTo>
                <a:cubicBezTo>
                  <a:pt x="261" y="598"/>
                  <a:pt x="260" y="598"/>
                  <a:pt x="260" y="598"/>
                </a:cubicBezTo>
                <a:cubicBezTo>
                  <a:pt x="259" y="598"/>
                  <a:pt x="259" y="597"/>
                  <a:pt x="259" y="597"/>
                </a:cubicBezTo>
                <a:cubicBezTo>
                  <a:pt x="259" y="596"/>
                  <a:pt x="258" y="596"/>
                  <a:pt x="257" y="595"/>
                </a:cubicBezTo>
                <a:cubicBezTo>
                  <a:pt x="257" y="594"/>
                  <a:pt x="256" y="594"/>
                  <a:pt x="255" y="594"/>
                </a:cubicBezTo>
                <a:cubicBezTo>
                  <a:pt x="255" y="594"/>
                  <a:pt x="254" y="593"/>
                  <a:pt x="254" y="593"/>
                </a:cubicBezTo>
                <a:cubicBezTo>
                  <a:pt x="253" y="590"/>
                  <a:pt x="251" y="589"/>
                  <a:pt x="249" y="587"/>
                </a:cubicBezTo>
                <a:cubicBezTo>
                  <a:pt x="248" y="586"/>
                  <a:pt x="247" y="586"/>
                  <a:pt x="247" y="585"/>
                </a:cubicBezTo>
                <a:cubicBezTo>
                  <a:pt x="246" y="584"/>
                  <a:pt x="245" y="584"/>
                  <a:pt x="244" y="583"/>
                </a:cubicBezTo>
                <a:cubicBezTo>
                  <a:pt x="243" y="583"/>
                  <a:pt x="242" y="581"/>
                  <a:pt x="241" y="582"/>
                </a:cubicBezTo>
                <a:cubicBezTo>
                  <a:pt x="241" y="582"/>
                  <a:pt x="240" y="581"/>
                  <a:pt x="240" y="581"/>
                </a:cubicBezTo>
                <a:cubicBezTo>
                  <a:pt x="239" y="578"/>
                  <a:pt x="237" y="577"/>
                  <a:pt x="235" y="575"/>
                </a:cubicBezTo>
                <a:cubicBezTo>
                  <a:pt x="234" y="574"/>
                  <a:pt x="234" y="573"/>
                  <a:pt x="233" y="573"/>
                </a:cubicBezTo>
                <a:cubicBezTo>
                  <a:pt x="232" y="573"/>
                  <a:pt x="231" y="572"/>
                  <a:pt x="230" y="570"/>
                </a:cubicBezTo>
                <a:cubicBezTo>
                  <a:pt x="230" y="569"/>
                  <a:pt x="229" y="569"/>
                  <a:pt x="229" y="568"/>
                </a:cubicBezTo>
                <a:cubicBezTo>
                  <a:pt x="228" y="568"/>
                  <a:pt x="227" y="567"/>
                  <a:pt x="226" y="567"/>
                </a:cubicBezTo>
                <a:cubicBezTo>
                  <a:pt x="225" y="566"/>
                  <a:pt x="225" y="566"/>
                  <a:pt x="224" y="566"/>
                </a:cubicBezTo>
                <a:cubicBezTo>
                  <a:pt x="224" y="564"/>
                  <a:pt x="224" y="564"/>
                  <a:pt x="224" y="564"/>
                </a:cubicBezTo>
                <a:cubicBezTo>
                  <a:pt x="222" y="562"/>
                  <a:pt x="221" y="559"/>
                  <a:pt x="219" y="557"/>
                </a:cubicBezTo>
                <a:cubicBezTo>
                  <a:pt x="219" y="556"/>
                  <a:pt x="218" y="556"/>
                  <a:pt x="218" y="555"/>
                </a:cubicBezTo>
                <a:cubicBezTo>
                  <a:pt x="218" y="554"/>
                  <a:pt x="217" y="554"/>
                  <a:pt x="216" y="554"/>
                </a:cubicBezTo>
                <a:cubicBezTo>
                  <a:pt x="215" y="554"/>
                  <a:pt x="216" y="553"/>
                  <a:pt x="216" y="552"/>
                </a:cubicBezTo>
                <a:cubicBezTo>
                  <a:pt x="215" y="551"/>
                  <a:pt x="214" y="550"/>
                  <a:pt x="213" y="549"/>
                </a:cubicBezTo>
                <a:cubicBezTo>
                  <a:pt x="213" y="547"/>
                  <a:pt x="213" y="547"/>
                  <a:pt x="213" y="547"/>
                </a:cubicBezTo>
                <a:cubicBezTo>
                  <a:pt x="213" y="546"/>
                  <a:pt x="211" y="547"/>
                  <a:pt x="211" y="545"/>
                </a:cubicBezTo>
                <a:cubicBezTo>
                  <a:pt x="211" y="544"/>
                  <a:pt x="210" y="544"/>
                  <a:pt x="209" y="543"/>
                </a:cubicBezTo>
                <a:cubicBezTo>
                  <a:pt x="209" y="542"/>
                  <a:pt x="209" y="542"/>
                  <a:pt x="208" y="541"/>
                </a:cubicBezTo>
                <a:cubicBezTo>
                  <a:pt x="207" y="541"/>
                  <a:pt x="207" y="540"/>
                  <a:pt x="206" y="539"/>
                </a:cubicBezTo>
                <a:cubicBezTo>
                  <a:pt x="206" y="538"/>
                  <a:pt x="206" y="538"/>
                  <a:pt x="206" y="538"/>
                </a:cubicBezTo>
                <a:cubicBezTo>
                  <a:pt x="206" y="537"/>
                  <a:pt x="204" y="537"/>
                  <a:pt x="204" y="536"/>
                </a:cubicBezTo>
                <a:cubicBezTo>
                  <a:pt x="203" y="535"/>
                  <a:pt x="204" y="533"/>
                  <a:pt x="203" y="533"/>
                </a:cubicBezTo>
                <a:cubicBezTo>
                  <a:pt x="202" y="533"/>
                  <a:pt x="202" y="533"/>
                  <a:pt x="202" y="532"/>
                </a:cubicBezTo>
                <a:cubicBezTo>
                  <a:pt x="202" y="530"/>
                  <a:pt x="201" y="530"/>
                  <a:pt x="200" y="529"/>
                </a:cubicBezTo>
                <a:cubicBezTo>
                  <a:pt x="199" y="529"/>
                  <a:pt x="199" y="529"/>
                  <a:pt x="199" y="529"/>
                </a:cubicBezTo>
                <a:cubicBezTo>
                  <a:pt x="199" y="527"/>
                  <a:pt x="199" y="527"/>
                  <a:pt x="199" y="527"/>
                </a:cubicBezTo>
                <a:cubicBezTo>
                  <a:pt x="198" y="526"/>
                  <a:pt x="198" y="526"/>
                  <a:pt x="197" y="525"/>
                </a:cubicBezTo>
                <a:cubicBezTo>
                  <a:pt x="198" y="524"/>
                  <a:pt x="198" y="523"/>
                  <a:pt x="197" y="522"/>
                </a:cubicBezTo>
                <a:cubicBezTo>
                  <a:pt x="196" y="521"/>
                  <a:pt x="196" y="520"/>
                  <a:pt x="195" y="519"/>
                </a:cubicBezTo>
                <a:cubicBezTo>
                  <a:pt x="195" y="518"/>
                  <a:pt x="194" y="517"/>
                  <a:pt x="193" y="517"/>
                </a:cubicBezTo>
                <a:cubicBezTo>
                  <a:pt x="193" y="514"/>
                  <a:pt x="193" y="514"/>
                  <a:pt x="193" y="514"/>
                </a:cubicBezTo>
                <a:cubicBezTo>
                  <a:pt x="192" y="512"/>
                  <a:pt x="190" y="512"/>
                  <a:pt x="188" y="510"/>
                </a:cubicBezTo>
                <a:cubicBezTo>
                  <a:pt x="188" y="509"/>
                  <a:pt x="190" y="509"/>
                  <a:pt x="189" y="509"/>
                </a:cubicBezTo>
                <a:cubicBezTo>
                  <a:pt x="188" y="508"/>
                  <a:pt x="188" y="507"/>
                  <a:pt x="188" y="506"/>
                </a:cubicBezTo>
                <a:cubicBezTo>
                  <a:pt x="187" y="506"/>
                  <a:pt x="188" y="505"/>
                  <a:pt x="187" y="504"/>
                </a:cubicBezTo>
                <a:cubicBezTo>
                  <a:pt x="186" y="503"/>
                  <a:pt x="186" y="503"/>
                  <a:pt x="186" y="502"/>
                </a:cubicBezTo>
                <a:cubicBezTo>
                  <a:pt x="186" y="501"/>
                  <a:pt x="187" y="501"/>
                  <a:pt x="186" y="501"/>
                </a:cubicBezTo>
                <a:cubicBezTo>
                  <a:pt x="186" y="500"/>
                  <a:pt x="185" y="499"/>
                  <a:pt x="185" y="498"/>
                </a:cubicBezTo>
                <a:cubicBezTo>
                  <a:pt x="184" y="497"/>
                  <a:pt x="185" y="496"/>
                  <a:pt x="184" y="496"/>
                </a:cubicBezTo>
                <a:cubicBezTo>
                  <a:pt x="185" y="495"/>
                  <a:pt x="183" y="494"/>
                  <a:pt x="184" y="493"/>
                </a:cubicBezTo>
                <a:cubicBezTo>
                  <a:pt x="184" y="492"/>
                  <a:pt x="183" y="490"/>
                  <a:pt x="182" y="489"/>
                </a:cubicBezTo>
                <a:cubicBezTo>
                  <a:pt x="181" y="488"/>
                  <a:pt x="182" y="487"/>
                  <a:pt x="181" y="486"/>
                </a:cubicBezTo>
                <a:cubicBezTo>
                  <a:pt x="181" y="485"/>
                  <a:pt x="181" y="484"/>
                  <a:pt x="180" y="483"/>
                </a:cubicBezTo>
                <a:cubicBezTo>
                  <a:pt x="180" y="483"/>
                  <a:pt x="180" y="483"/>
                  <a:pt x="181" y="482"/>
                </a:cubicBezTo>
                <a:cubicBezTo>
                  <a:pt x="180" y="482"/>
                  <a:pt x="180" y="481"/>
                  <a:pt x="179" y="481"/>
                </a:cubicBezTo>
                <a:cubicBezTo>
                  <a:pt x="179" y="480"/>
                  <a:pt x="179" y="479"/>
                  <a:pt x="179" y="478"/>
                </a:cubicBezTo>
                <a:cubicBezTo>
                  <a:pt x="179" y="477"/>
                  <a:pt x="178" y="477"/>
                  <a:pt x="177" y="477"/>
                </a:cubicBezTo>
                <a:cubicBezTo>
                  <a:pt x="177" y="477"/>
                  <a:pt x="177" y="477"/>
                  <a:pt x="177" y="477"/>
                </a:cubicBezTo>
                <a:cubicBezTo>
                  <a:pt x="177" y="475"/>
                  <a:pt x="177" y="474"/>
                  <a:pt x="177" y="473"/>
                </a:cubicBezTo>
                <a:cubicBezTo>
                  <a:pt x="177" y="472"/>
                  <a:pt x="176" y="472"/>
                  <a:pt x="176" y="471"/>
                </a:cubicBezTo>
                <a:cubicBezTo>
                  <a:pt x="176" y="469"/>
                  <a:pt x="176" y="469"/>
                  <a:pt x="176" y="469"/>
                </a:cubicBezTo>
                <a:cubicBezTo>
                  <a:pt x="176" y="468"/>
                  <a:pt x="176" y="467"/>
                  <a:pt x="176" y="466"/>
                </a:cubicBezTo>
                <a:cubicBezTo>
                  <a:pt x="176" y="466"/>
                  <a:pt x="175" y="465"/>
                  <a:pt x="175" y="464"/>
                </a:cubicBezTo>
                <a:cubicBezTo>
                  <a:pt x="174" y="464"/>
                  <a:pt x="174" y="463"/>
                  <a:pt x="174" y="462"/>
                </a:cubicBezTo>
                <a:cubicBezTo>
                  <a:pt x="175" y="461"/>
                  <a:pt x="173" y="460"/>
                  <a:pt x="173" y="459"/>
                </a:cubicBezTo>
                <a:cubicBezTo>
                  <a:pt x="173" y="458"/>
                  <a:pt x="173" y="457"/>
                  <a:pt x="173" y="456"/>
                </a:cubicBezTo>
                <a:cubicBezTo>
                  <a:pt x="170" y="451"/>
                  <a:pt x="170" y="451"/>
                  <a:pt x="170" y="451"/>
                </a:cubicBezTo>
                <a:cubicBezTo>
                  <a:pt x="169" y="450"/>
                  <a:pt x="169" y="450"/>
                  <a:pt x="170" y="449"/>
                </a:cubicBezTo>
                <a:cubicBezTo>
                  <a:pt x="170" y="448"/>
                  <a:pt x="169" y="447"/>
                  <a:pt x="169" y="447"/>
                </a:cubicBezTo>
                <a:cubicBezTo>
                  <a:pt x="170" y="445"/>
                  <a:pt x="168" y="443"/>
                  <a:pt x="168" y="441"/>
                </a:cubicBezTo>
                <a:cubicBezTo>
                  <a:pt x="168" y="441"/>
                  <a:pt x="167" y="441"/>
                  <a:pt x="167" y="440"/>
                </a:cubicBezTo>
                <a:cubicBezTo>
                  <a:pt x="167" y="439"/>
                  <a:pt x="168" y="438"/>
                  <a:pt x="167" y="437"/>
                </a:cubicBezTo>
                <a:cubicBezTo>
                  <a:pt x="166" y="437"/>
                  <a:pt x="167" y="436"/>
                  <a:pt x="166" y="435"/>
                </a:cubicBezTo>
                <a:cubicBezTo>
                  <a:pt x="165" y="435"/>
                  <a:pt x="165" y="434"/>
                  <a:pt x="166" y="434"/>
                </a:cubicBezTo>
                <a:cubicBezTo>
                  <a:pt x="166" y="433"/>
                  <a:pt x="166" y="433"/>
                  <a:pt x="167" y="433"/>
                </a:cubicBezTo>
                <a:cubicBezTo>
                  <a:pt x="168" y="432"/>
                  <a:pt x="168" y="431"/>
                  <a:pt x="167" y="430"/>
                </a:cubicBezTo>
                <a:cubicBezTo>
                  <a:pt x="167" y="429"/>
                  <a:pt x="166" y="429"/>
                  <a:pt x="167" y="428"/>
                </a:cubicBezTo>
                <a:cubicBezTo>
                  <a:pt x="167" y="428"/>
                  <a:pt x="168" y="427"/>
                  <a:pt x="167" y="427"/>
                </a:cubicBezTo>
                <a:cubicBezTo>
                  <a:pt x="166" y="426"/>
                  <a:pt x="167" y="424"/>
                  <a:pt x="166" y="424"/>
                </a:cubicBezTo>
                <a:cubicBezTo>
                  <a:pt x="165" y="423"/>
                  <a:pt x="166" y="423"/>
                  <a:pt x="166" y="423"/>
                </a:cubicBezTo>
                <a:cubicBezTo>
                  <a:pt x="166" y="422"/>
                  <a:pt x="166" y="422"/>
                  <a:pt x="166" y="422"/>
                </a:cubicBezTo>
                <a:cubicBezTo>
                  <a:pt x="167" y="421"/>
                  <a:pt x="167" y="421"/>
                  <a:pt x="166" y="420"/>
                </a:cubicBezTo>
                <a:cubicBezTo>
                  <a:pt x="165" y="420"/>
                  <a:pt x="166" y="419"/>
                  <a:pt x="166" y="419"/>
                </a:cubicBezTo>
                <a:cubicBezTo>
                  <a:pt x="166" y="418"/>
                  <a:pt x="165" y="417"/>
                  <a:pt x="166" y="416"/>
                </a:cubicBezTo>
                <a:cubicBezTo>
                  <a:pt x="167" y="416"/>
                  <a:pt x="167" y="416"/>
                  <a:pt x="166" y="416"/>
                </a:cubicBezTo>
                <a:cubicBezTo>
                  <a:pt x="166" y="415"/>
                  <a:pt x="166" y="415"/>
                  <a:pt x="165" y="414"/>
                </a:cubicBezTo>
                <a:cubicBezTo>
                  <a:pt x="165" y="413"/>
                  <a:pt x="165" y="413"/>
                  <a:pt x="165" y="412"/>
                </a:cubicBezTo>
                <a:cubicBezTo>
                  <a:pt x="165" y="411"/>
                  <a:pt x="166" y="409"/>
                  <a:pt x="165" y="408"/>
                </a:cubicBezTo>
                <a:cubicBezTo>
                  <a:pt x="164" y="407"/>
                  <a:pt x="165" y="407"/>
                  <a:pt x="165" y="406"/>
                </a:cubicBezTo>
                <a:cubicBezTo>
                  <a:pt x="165" y="405"/>
                  <a:pt x="165" y="404"/>
                  <a:pt x="165" y="403"/>
                </a:cubicBezTo>
                <a:cubicBezTo>
                  <a:pt x="165" y="402"/>
                  <a:pt x="165" y="401"/>
                  <a:pt x="165" y="400"/>
                </a:cubicBezTo>
                <a:cubicBezTo>
                  <a:pt x="164" y="399"/>
                  <a:pt x="166" y="399"/>
                  <a:pt x="166" y="398"/>
                </a:cubicBezTo>
                <a:cubicBezTo>
                  <a:pt x="166" y="396"/>
                  <a:pt x="165" y="395"/>
                  <a:pt x="166" y="394"/>
                </a:cubicBezTo>
                <a:cubicBezTo>
                  <a:pt x="166" y="392"/>
                  <a:pt x="165" y="391"/>
                  <a:pt x="167" y="389"/>
                </a:cubicBezTo>
                <a:cubicBezTo>
                  <a:pt x="166" y="388"/>
                  <a:pt x="167" y="387"/>
                  <a:pt x="166" y="386"/>
                </a:cubicBezTo>
                <a:cubicBezTo>
                  <a:pt x="166" y="386"/>
                  <a:pt x="166" y="386"/>
                  <a:pt x="166" y="386"/>
                </a:cubicBezTo>
                <a:cubicBezTo>
                  <a:pt x="167" y="384"/>
                  <a:pt x="166" y="382"/>
                  <a:pt x="167" y="380"/>
                </a:cubicBezTo>
                <a:cubicBezTo>
                  <a:pt x="167" y="380"/>
                  <a:pt x="167" y="379"/>
                  <a:pt x="167" y="379"/>
                </a:cubicBezTo>
                <a:cubicBezTo>
                  <a:pt x="167" y="379"/>
                  <a:pt x="167" y="378"/>
                  <a:pt x="167" y="378"/>
                </a:cubicBezTo>
                <a:cubicBezTo>
                  <a:pt x="166" y="377"/>
                  <a:pt x="166" y="376"/>
                  <a:pt x="167" y="376"/>
                </a:cubicBezTo>
                <a:cubicBezTo>
                  <a:pt x="168" y="375"/>
                  <a:pt x="167" y="374"/>
                  <a:pt x="168" y="374"/>
                </a:cubicBezTo>
                <a:cubicBezTo>
                  <a:pt x="169" y="373"/>
                  <a:pt x="169" y="373"/>
                  <a:pt x="168" y="372"/>
                </a:cubicBezTo>
                <a:cubicBezTo>
                  <a:pt x="168" y="372"/>
                  <a:pt x="167" y="371"/>
                  <a:pt x="168" y="371"/>
                </a:cubicBezTo>
                <a:cubicBezTo>
                  <a:pt x="169" y="369"/>
                  <a:pt x="168" y="368"/>
                  <a:pt x="168" y="366"/>
                </a:cubicBezTo>
                <a:cubicBezTo>
                  <a:pt x="170" y="365"/>
                  <a:pt x="169" y="363"/>
                  <a:pt x="169" y="361"/>
                </a:cubicBezTo>
                <a:cubicBezTo>
                  <a:pt x="169" y="361"/>
                  <a:pt x="170" y="361"/>
                  <a:pt x="170" y="361"/>
                </a:cubicBezTo>
                <a:cubicBezTo>
                  <a:pt x="171" y="359"/>
                  <a:pt x="170" y="359"/>
                  <a:pt x="169" y="358"/>
                </a:cubicBezTo>
                <a:cubicBezTo>
                  <a:pt x="170" y="358"/>
                  <a:pt x="170" y="358"/>
                  <a:pt x="170" y="357"/>
                </a:cubicBezTo>
                <a:cubicBezTo>
                  <a:pt x="171" y="356"/>
                  <a:pt x="170" y="354"/>
                  <a:pt x="171" y="353"/>
                </a:cubicBezTo>
                <a:cubicBezTo>
                  <a:pt x="172" y="352"/>
                  <a:pt x="171" y="351"/>
                  <a:pt x="171" y="350"/>
                </a:cubicBezTo>
                <a:cubicBezTo>
                  <a:pt x="171" y="349"/>
                  <a:pt x="172" y="348"/>
                  <a:pt x="172" y="348"/>
                </a:cubicBezTo>
                <a:cubicBezTo>
                  <a:pt x="172" y="348"/>
                  <a:pt x="171" y="347"/>
                  <a:pt x="171" y="347"/>
                </a:cubicBezTo>
                <a:cubicBezTo>
                  <a:pt x="171" y="346"/>
                  <a:pt x="171" y="346"/>
                  <a:pt x="172" y="346"/>
                </a:cubicBezTo>
                <a:cubicBezTo>
                  <a:pt x="173" y="345"/>
                  <a:pt x="172" y="343"/>
                  <a:pt x="172" y="342"/>
                </a:cubicBezTo>
                <a:cubicBezTo>
                  <a:pt x="171" y="341"/>
                  <a:pt x="171" y="340"/>
                  <a:pt x="171" y="339"/>
                </a:cubicBezTo>
                <a:cubicBezTo>
                  <a:pt x="171" y="338"/>
                  <a:pt x="171" y="338"/>
                  <a:pt x="171" y="338"/>
                </a:cubicBezTo>
                <a:cubicBezTo>
                  <a:pt x="170" y="337"/>
                  <a:pt x="170" y="337"/>
                  <a:pt x="170" y="337"/>
                </a:cubicBezTo>
                <a:cubicBezTo>
                  <a:pt x="170" y="337"/>
                  <a:pt x="170" y="336"/>
                  <a:pt x="170" y="336"/>
                </a:cubicBezTo>
                <a:cubicBezTo>
                  <a:pt x="172" y="336"/>
                  <a:pt x="171" y="334"/>
                  <a:pt x="172" y="333"/>
                </a:cubicBezTo>
                <a:cubicBezTo>
                  <a:pt x="172" y="332"/>
                  <a:pt x="172" y="331"/>
                  <a:pt x="173" y="330"/>
                </a:cubicBezTo>
                <a:cubicBezTo>
                  <a:pt x="174" y="330"/>
                  <a:pt x="175" y="329"/>
                  <a:pt x="176" y="328"/>
                </a:cubicBezTo>
                <a:cubicBezTo>
                  <a:pt x="176" y="327"/>
                  <a:pt x="176" y="326"/>
                  <a:pt x="176" y="326"/>
                </a:cubicBezTo>
                <a:cubicBezTo>
                  <a:pt x="177" y="325"/>
                  <a:pt x="177" y="324"/>
                  <a:pt x="178" y="323"/>
                </a:cubicBezTo>
                <a:cubicBezTo>
                  <a:pt x="177" y="321"/>
                  <a:pt x="179" y="320"/>
                  <a:pt x="179" y="319"/>
                </a:cubicBezTo>
                <a:cubicBezTo>
                  <a:pt x="179" y="318"/>
                  <a:pt x="179" y="318"/>
                  <a:pt x="180" y="318"/>
                </a:cubicBezTo>
                <a:cubicBezTo>
                  <a:pt x="180" y="318"/>
                  <a:pt x="181" y="318"/>
                  <a:pt x="181" y="317"/>
                </a:cubicBezTo>
                <a:cubicBezTo>
                  <a:pt x="181" y="316"/>
                  <a:pt x="182" y="316"/>
                  <a:pt x="183" y="315"/>
                </a:cubicBezTo>
                <a:cubicBezTo>
                  <a:pt x="182" y="314"/>
                  <a:pt x="181" y="313"/>
                  <a:pt x="182" y="313"/>
                </a:cubicBezTo>
                <a:cubicBezTo>
                  <a:pt x="183" y="311"/>
                  <a:pt x="183" y="310"/>
                  <a:pt x="184" y="309"/>
                </a:cubicBezTo>
                <a:cubicBezTo>
                  <a:pt x="185" y="306"/>
                  <a:pt x="186" y="306"/>
                  <a:pt x="185" y="303"/>
                </a:cubicBezTo>
                <a:cubicBezTo>
                  <a:pt x="185" y="302"/>
                  <a:pt x="186" y="301"/>
                  <a:pt x="186" y="300"/>
                </a:cubicBezTo>
                <a:cubicBezTo>
                  <a:pt x="187" y="300"/>
                  <a:pt x="186" y="298"/>
                  <a:pt x="186" y="298"/>
                </a:cubicBezTo>
                <a:cubicBezTo>
                  <a:pt x="187" y="297"/>
                  <a:pt x="188" y="297"/>
                  <a:pt x="189" y="297"/>
                </a:cubicBezTo>
                <a:cubicBezTo>
                  <a:pt x="191" y="296"/>
                  <a:pt x="191" y="293"/>
                  <a:pt x="193" y="292"/>
                </a:cubicBezTo>
                <a:cubicBezTo>
                  <a:pt x="193" y="291"/>
                  <a:pt x="194" y="290"/>
                  <a:pt x="194" y="289"/>
                </a:cubicBezTo>
                <a:cubicBezTo>
                  <a:pt x="195" y="289"/>
                  <a:pt x="195" y="288"/>
                  <a:pt x="195" y="288"/>
                </a:cubicBezTo>
                <a:cubicBezTo>
                  <a:pt x="196" y="287"/>
                  <a:pt x="196" y="287"/>
                  <a:pt x="196" y="286"/>
                </a:cubicBezTo>
                <a:cubicBezTo>
                  <a:pt x="196" y="286"/>
                  <a:pt x="196" y="285"/>
                  <a:pt x="196" y="285"/>
                </a:cubicBezTo>
                <a:cubicBezTo>
                  <a:pt x="197" y="284"/>
                  <a:pt x="198" y="283"/>
                  <a:pt x="199" y="282"/>
                </a:cubicBezTo>
                <a:cubicBezTo>
                  <a:pt x="199" y="281"/>
                  <a:pt x="200" y="281"/>
                  <a:pt x="200" y="280"/>
                </a:cubicBezTo>
                <a:cubicBezTo>
                  <a:pt x="200" y="280"/>
                  <a:pt x="201" y="279"/>
                  <a:pt x="201" y="279"/>
                </a:cubicBezTo>
                <a:cubicBezTo>
                  <a:pt x="201" y="278"/>
                  <a:pt x="201" y="277"/>
                  <a:pt x="202" y="277"/>
                </a:cubicBezTo>
                <a:cubicBezTo>
                  <a:pt x="202" y="277"/>
                  <a:pt x="202" y="277"/>
                  <a:pt x="203" y="276"/>
                </a:cubicBezTo>
                <a:cubicBezTo>
                  <a:pt x="203" y="275"/>
                  <a:pt x="204" y="273"/>
                  <a:pt x="205" y="273"/>
                </a:cubicBezTo>
                <a:cubicBezTo>
                  <a:pt x="205" y="272"/>
                  <a:pt x="205" y="271"/>
                  <a:pt x="206" y="271"/>
                </a:cubicBezTo>
                <a:cubicBezTo>
                  <a:pt x="206" y="270"/>
                  <a:pt x="206" y="269"/>
                  <a:pt x="207" y="269"/>
                </a:cubicBezTo>
                <a:cubicBezTo>
                  <a:pt x="208" y="268"/>
                  <a:pt x="208" y="266"/>
                  <a:pt x="210" y="265"/>
                </a:cubicBezTo>
                <a:cubicBezTo>
                  <a:pt x="211" y="264"/>
                  <a:pt x="211" y="263"/>
                  <a:pt x="211" y="262"/>
                </a:cubicBezTo>
                <a:cubicBezTo>
                  <a:pt x="212" y="261"/>
                  <a:pt x="212" y="261"/>
                  <a:pt x="212" y="260"/>
                </a:cubicBezTo>
                <a:cubicBezTo>
                  <a:pt x="213" y="260"/>
                  <a:pt x="213" y="259"/>
                  <a:pt x="214" y="258"/>
                </a:cubicBezTo>
                <a:cubicBezTo>
                  <a:pt x="215" y="258"/>
                  <a:pt x="216" y="256"/>
                  <a:pt x="217" y="255"/>
                </a:cubicBezTo>
                <a:cubicBezTo>
                  <a:pt x="217" y="254"/>
                  <a:pt x="217" y="253"/>
                  <a:pt x="218" y="253"/>
                </a:cubicBezTo>
                <a:cubicBezTo>
                  <a:pt x="219" y="253"/>
                  <a:pt x="219" y="252"/>
                  <a:pt x="219" y="251"/>
                </a:cubicBezTo>
                <a:cubicBezTo>
                  <a:pt x="220" y="249"/>
                  <a:pt x="221" y="249"/>
                  <a:pt x="223" y="249"/>
                </a:cubicBezTo>
                <a:cubicBezTo>
                  <a:pt x="223" y="249"/>
                  <a:pt x="223" y="248"/>
                  <a:pt x="223" y="248"/>
                </a:cubicBezTo>
                <a:cubicBezTo>
                  <a:pt x="222" y="247"/>
                  <a:pt x="222" y="246"/>
                  <a:pt x="223" y="245"/>
                </a:cubicBezTo>
                <a:cubicBezTo>
                  <a:pt x="224" y="244"/>
                  <a:pt x="224" y="244"/>
                  <a:pt x="224" y="243"/>
                </a:cubicBezTo>
                <a:cubicBezTo>
                  <a:pt x="225" y="242"/>
                  <a:pt x="226" y="241"/>
                  <a:pt x="227" y="240"/>
                </a:cubicBezTo>
                <a:cubicBezTo>
                  <a:pt x="228" y="240"/>
                  <a:pt x="230" y="239"/>
                  <a:pt x="230" y="238"/>
                </a:cubicBezTo>
                <a:cubicBezTo>
                  <a:pt x="231" y="236"/>
                  <a:pt x="232" y="235"/>
                  <a:pt x="233" y="234"/>
                </a:cubicBezTo>
                <a:cubicBezTo>
                  <a:pt x="234" y="234"/>
                  <a:pt x="234" y="233"/>
                  <a:pt x="235" y="233"/>
                </a:cubicBezTo>
                <a:cubicBezTo>
                  <a:pt x="235" y="231"/>
                  <a:pt x="235" y="231"/>
                  <a:pt x="235" y="231"/>
                </a:cubicBezTo>
                <a:cubicBezTo>
                  <a:pt x="235" y="231"/>
                  <a:pt x="235" y="231"/>
                  <a:pt x="236" y="231"/>
                </a:cubicBezTo>
                <a:cubicBezTo>
                  <a:pt x="236" y="231"/>
                  <a:pt x="237" y="231"/>
                  <a:pt x="237" y="231"/>
                </a:cubicBezTo>
                <a:cubicBezTo>
                  <a:pt x="238" y="230"/>
                  <a:pt x="239" y="230"/>
                  <a:pt x="240" y="229"/>
                </a:cubicBezTo>
                <a:cubicBezTo>
                  <a:pt x="241" y="228"/>
                  <a:pt x="242" y="228"/>
                  <a:pt x="242" y="227"/>
                </a:cubicBezTo>
                <a:cubicBezTo>
                  <a:pt x="242" y="226"/>
                  <a:pt x="243" y="225"/>
                  <a:pt x="244" y="225"/>
                </a:cubicBezTo>
                <a:cubicBezTo>
                  <a:pt x="246" y="225"/>
                  <a:pt x="247" y="223"/>
                  <a:pt x="248" y="222"/>
                </a:cubicBezTo>
                <a:cubicBezTo>
                  <a:pt x="249" y="221"/>
                  <a:pt x="250" y="220"/>
                  <a:pt x="251" y="219"/>
                </a:cubicBezTo>
                <a:cubicBezTo>
                  <a:pt x="252" y="218"/>
                  <a:pt x="252" y="217"/>
                  <a:pt x="254" y="216"/>
                </a:cubicBezTo>
                <a:cubicBezTo>
                  <a:pt x="255" y="216"/>
                  <a:pt x="256" y="214"/>
                  <a:pt x="257" y="214"/>
                </a:cubicBezTo>
                <a:cubicBezTo>
                  <a:pt x="258" y="214"/>
                  <a:pt x="258" y="214"/>
                  <a:pt x="259" y="213"/>
                </a:cubicBezTo>
                <a:cubicBezTo>
                  <a:pt x="259" y="212"/>
                  <a:pt x="260" y="212"/>
                  <a:pt x="261" y="211"/>
                </a:cubicBezTo>
                <a:cubicBezTo>
                  <a:pt x="262" y="211"/>
                  <a:pt x="263" y="211"/>
                  <a:pt x="264" y="210"/>
                </a:cubicBezTo>
                <a:cubicBezTo>
                  <a:pt x="264" y="209"/>
                  <a:pt x="265" y="209"/>
                  <a:pt x="266" y="208"/>
                </a:cubicBezTo>
                <a:cubicBezTo>
                  <a:pt x="267" y="207"/>
                  <a:pt x="270" y="206"/>
                  <a:pt x="271" y="205"/>
                </a:cubicBezTo>
                <a:cubicBezTo>
                  <a:pt x="271" y="204"/>
                  <a:pt x="273" y="204"/>
                  <a:pt x="273" y="203"/>
                </a:cubicBezTo>
                <a:cubicBezTo>
                  <a:pt x="275" y="203"/>
                  <a:pt x="276" y="201"/>
                  <a:pt x="277" y="199"/>
                </a:cubicBezTo>
                <a:cubicBezTo>
                  <a:pt x="279" y="199"/>
                  <a:pt x="279" y="199"/>
                  <a:pt x="279" y="199"/>
                </a:cubicBezTo>
                <a:cubicBezTo>
                  <a:pt x="280" y="198"/>
                  <a:pt x="281" y="198"/>
                  <a:pt x="283" y="197"/>
                </a:cubicBezTo>
                <a:cubicBezTo>
                  <a:pt x="283" y="196"/>
                  <a:pt x="284" y="196"/>
                  <a:pt x="284" y="196"/>
                </a:cubicBezTo>
                <a:cubicBezTo>
                  <a:pt x="285" y="195"/>
                  <a:pt x="286" y="195"/>
                  <a:pt x="287" y="194"/>
                </a:cubicBezTo>
                <a:cubicBezTo>
                  <a:pt x="289" y="192"/>
                  <a:pt x="291" y="191"/>
                  <a:pt x="293" y="190"/>
                </a:cubicBezTo>
                <a:cubicBezTo>
                  <a:pt x="294" y="190"/>
                  <a:pt x="295" y="189"/>
                  <a:pt x="296" y="189"/>
                </a:cubicBezTo>
                <a:cubicBezTo>
                  <a:pt x="296" y="189"/>
                  <a:pt x="296" y="188"/>
                  <a:pt x="296" y="188"/>
                </a:cubicBezTo>
                <a:cubicBezTo>
                  <a:pt x="297" y="187"/>
                  <a:pt x="297" y="187"/>
                  <a:pt x="297" y="187"/>
                </a:cubicBezTo>
                <a:cubicBezTo>
                  <a:pt x="298" y="187"/>
                  <a:pt x="299" y="187"/>
                  <a:pt x="299" y="187"/>
                </a:cubicBezTo>
                <a:cubicBezTo>
                  <a:pt x="301" y="186"/>
                  <a:pt x="302" y="185"/>
                  <a:pt x="304" y="184"/>
                </a:cubicBezTo>
                <a:cubicBezTo>
                  <a:pt x="305" y="183"/>
                  <a:pt x="306" y="181"/>
                  <a:pt x="308" y="181"/>
                </a:cubicBezTo>
                <a:cubicBezTo>
                  <a:pt x="308" y="180"/>
                  <a:pt x="309" y="181"/>
                  <a:pt x="310" y="180"/>
                </a:cubicBezTo>
                <a:cubicBezTo>
                  <a:pt x="310" y="180"/>
                  <a:pt x="311" y="179"/>
                  <a:pt x="312" y="179"/>
                </a:cubicBezTo>
                <a:cubicBezTo>
                  <a:pt x="313" y="180"/>
                  <a:pt x="314" y="178"/>
                  <a:pt x="315" y="178"/>
                </a:cubicBezTo>
                <a:cubicBezTo>
                  <a:pt x="316" y="179"/>
                  <a:pt x="317" y="177"/>
                  <a:pt x="318" y="177"/>
                </a:cubicBezTo>
                <a:cubicBezTo>
                  <a:pt x="319" y="178"/>
                  <a:pt x="320" y="176"/>
                  <a:pt x="322" y="177"/>
                </a:cubicBezTo>
                <a:cubicBezTo>
                  <a:pt x="322" y="176"/>
                  <a:pt x="323" y="176"/>
                  <a:pt x="324" y="175"/>
                </a:cubicBezTo>
                <a:cubicBezTo>
                  <a:pt x="324" y="175"/>
                  <a:pt x="325" y="175"/>
                  <a:pt x="325" y="175"/>
                </a:cubicBezTo>
                <a:cubicBezTo>
                  <a:pt x="326" y="175"/>
                  <a:pt x="327" y="174"/>
                  <a:pt x="327" y="174"/>
                </a:cubicBezTo>
                <a:cubicBezTo>
                  <a:pt x="328" y="173"/>
                  <a:pt x="329" y="173"/>
                  <a:pt x="330" y="173"/>
                </a:cubicBezTo>
                <a:cubicBezTo>
                  <a:pt x="332" y="173"/>
                  <a:pt x="331" y="172"/>
                  <a:pt x="332" y="171"/>
                </a:cubicBezTo>
                <a:cubicBezTo>
                  <a:pt x="333" y="171"/>
                  <a:pt x="334" y="173"/>
                  <a:pt x="335" y="171"/>
                </a:cubicBezTo>
                <a:cubicBezTo>
                  <a:pt x="335" y="170"/>
                  <a:pt x="336" y="171"/>
                  <a:pt x="337" y="171"/>
                </a:cubicBezTo>
                <a:cubicBezTo>
                  <a:pt x="337" y="170"/>
                  <a:pt x="338" y="170"/>
                  <a:pt x="339" y="170"/>
                </a:cubicBezTo>
                <a:cubicBezTo>
                  <a:pt x="340" y="170"/>
                  <a:pt x="340" y="169"/>
                  <a:pt x="342" y="169"/>
                </a:cubicBezTo>
                <a:cubicBezTo>
                  <a:pt x="343" y="169"/>
                  <a:pt x="344" y="169"/>
                  <a:pt x="345" y="169"/>
                </a:cubicBezTo>
                <a:cubicBezTo>
                  <a:pt x="346" y="169"/>
                  <a:pt x="347" y="168"/>
                  <a:pt x="348" y="168"/>
                </a:cubicBezTo>
                <a:cubicBezTo>
                  <a:pt x="349" y="168"/>
                  <a:pt x="349" y="167"/>
                  <a:pt x="350" y="167"/>
                </a:cubicBezTo>
                <a:cubicBezTo>
                  <a:pt x="351" y="167"/>
                  <a:pt x="351" y="167"/>
                  <a:pt x="352" y="167"/>
                </a:cubicBezTo>
                <a:cubicBezTo>
                  <a:pt x="352" y="166"/>
                  <a:pt x="352" y="166"/>
                  <a:pt x="353" y="166"/>
                </a:cubicBezTo>
                <a:cubicBezTo>
                  <a:pt x="354" y="166"/>
                  <a:pt x="355" y="166"/>
                  <a:pt x="356" y="166"/>
                </a:cubicBezTo>
                <a:cubicBezTo>
                  <a:pt x="356" y="166"/>
                  <a:pt x="357" y="166"/>
                  <a:pt x="357" y="166"/>
                </a:cubicBezTo>
                <a:cubicBezTo>
                  <a:pt x="357" y="166"/>
                  <a:pt x="357" y="165"/>
                  <a:pt x="358" y="165"/>
                </a:cubicBezTo>
                <a:cubicBezTo>
                  <a:pt x="358" y="165"/>
                  <a:pt x="358" y="166"/>
                  <a:pt x="358" y="166"/>
                </a:cubicBezTo>
                <a:cubicBezTo>
                  <a:pt x="359" y="166"/>
                  <a:pt x="359" y="165"/>
                  <a:pt x="360" y="165"/>
                </a:cubicBezTo>
                <a:cubicBezTo>
                  <a:pt x="361" y="165"/>
                  <a:pt x="363" y="166"/>
                  <a:pt x="365" y="164"/>
                </a:cubicBezTo>
                <a:cubicBezTo>
                  <a:pt x="367" y="164"/>
                  <a:pt x="369" y="164"/>
                  <a:pt x="371" y="164"/>
                </a:cubicBezTo>
                <a:cubicBezTo>
                  <a:pt x="371" y="164"/>
                  <a:pt x="375" y="163"/>
                  <a:pt x="375" y="163"/>
                </a:cubicBezTo>
                <a:cubicBezTo>
                  <a:pt x="375" y="163"/>
                  <a:pt x="376" y="162"/>
                  <a:pt x="376" y="162"/>
                </a:cubicBezTo>
                <a:cubicBezTo>
                  <a:pt x="376" y="163"/>
                  <a:pt x="376" y="163"/>
                  <a:pt x="377" y="163"/>
                </a:cubicBezTo>
                <a:cubicBezTo>
                  <a:pt x="377" y="163"/>
                  <a:pt x="378" y="162"/>
                  <a:pt x="378" y="162"/>
                </a:cubicBezTo>
                <a:cubicBezTo>
                  <a:pt x="380" y="162"/>
                  <a:pt x="381" y="162"/>
                  <a:pt x="382" y="162"/>
                </a:cubicBezTo>
                <a:cubicBezTo>
                  <a:pt x="384" y="162"/>
                  <a:pt x="385" y="161"/>
                  <a:pt x="386" y="161"/>
                </a:cubicBezTo>
                <a:cubicBezTo>
                  <a:pt x="388" y="162"/>
                  <a:pt x="389" y="161"/>
                  <a:pt x="390" y="161"/>
                </a:cubicBezTo>
                <a:cubicBezTo>
                  <a:pt x="394" y="161"/>
                  <a:pt x="394" y="161"/>
                  <a:pt x="394" y="161"/>
                </a:cubicBezTo>
                <a:cubicBezTo>
                  <a:pt x="398" y="161"/>
                  <a:pt x="398" y="161"/>
                  <a:pt x="398" y="161"/>
                </a:cubicBezTo>
                <a:cubicBezTo>
                  <a:pt x="400" y="161"/>
                  <a:pt x="401" y="161"/>
                  <a:pt x="402" y="161"/>
                </a:cubicBezTo>
                <a:cubicBezTo>
                  <a:pt x="404" y="162"/>
                  <a:pt x="404" y="161"/>
                  <a:pt x="405" y="160"/>
                </a:cubicBezTo>
                <a:cubicBezTo>
                  <a:pt x="407" y="159"/>
                  <a:pt x="407" y="160"/>
                  <a:pt x="411" y="160"/>
                </a:cubicBezTo>
                <a:cubicBezTo>
                  <a:pt x="411" y="160"/>
                  <a:pt x="411" y="161"/>
                  <a:pt x="411" y="161"/>
                </a:cubicBezTo>
                <a:cubicBezTo>
                  <a:pt x="412" y="162"/>
                  <a:pt x="412" y="162"/>
                  <a:pt x="413" y="162"/>
                </a:cubicBezTo>
                <a:cubicBezTo>
                  <a:pt x="413" y="162"/>
                  <a:pt x="413" y="162"/>
                  <a:pt x="413" y="162"/>
                </a:cubicBezTo>
                <a:cubicBezTo>
                  <a:pt x="413" y="162"/>
                  <a:pt x="413" y="161"/>
                  <a:pt x="414" y="161"/>
                </a:cubicBezTo>
                <a:cubicBezTo>
                  <a:pt x="415" y="161"/>
                  <a:pt x="416" y="162"/>
                  <a:pt x="418" y="161"/>
                </a:cubicBezTo>
                <a:cubicBezTo>
                  <a:pt x="418" y="162"/>
                  <a:pt x="420" y="161"/>
                  <a:pt x="421" y="162"/>
                </a:cubicBezTo>
                <a:cubicBezTo>
                  <a:pt x="421" y="162"/>
                  <a:pt x="422" y="162"/>
                  <a:pt x="422" y="162"/>
                </a:cubicBezTo>
                <a:cubicBezTo>
                  <a:pt x="423" y="162"/>
                  <a:pt x="423" y="162"/>
                  <a:pt x="424" y="161"/>
                </a:cubicBezTo>
                <a:cubicBezTo>
                  <a:pt x="425" y="162"/>
                  <a:pt x="426" y="163"/>
                  <a:pt x="427" y="162"/>
                </a:cubicBezTo>
                <a:cubicBezTo>
                  <a:pt x="427" y="162"/>
                  <a:pt x="427" y="162"/>
                  <a:pt x="427" y="162"/>
                </a:cubicBezTo>
                <a:cubicBezTo>
                  <a:pt x="428" y="162"/>
                  <a:pt x="428" y="162"/>
                  <a:pt x="428" y="162"/>
                </a:cubicBezTo>
                <a:cubicBezTo>
                  <a:pt x="429" y="161"/>
                  <a:pt x="430" y="161"/>
                  <a:pt x="430" y="162"/>
                </a:cubicBezTo>
                <a:cubicBezTo>
                  <a:pt x="431" y="162"/>
                  <a:pt x="431" y="164"/>
                  <a:pt x="432" y="164"/>
                </a:cubicBezTo>
                <a:cubicBezTo>
                  <a:pt x="434" y="163"/>
                  <a:pt x="435" y="162"/>
                  <a:pt x="437" y="162"/>
                </a:cubicBezTo>
                <a:cubicBezTo>
                  <a:pt x="438" y="162"/>
                  <a:pt x="438" y="163"/>
                  <a:pt x="439" y="163"/>
                </a:cubicBezTo>
                <a:cubicBezTo>
                  <a:pt x="440" y="164"/>
                  <a:pt x="442" y="164"/>
                  <a:pt x="444" y="164"/>
                </a:cubicBezTo>
                <a:cubicBezTo>
                  <a:pt x="446" y="164"/>
                  <a:pt x="447" y="164"/>
                  <a:pt x="448" y="164"/>
                </a:cubicBezTo>
                <a:cubicBezTo>
                  <a:pt x="449" y="164"/>
                  <a:pt x="451" y="164"/>
                  <a:pt x="451" y="165"/>
                </a:cubicBezTo>
                <a:cubicBezTo>
                  <a:pt x="453" y="165"/>
                  <a:pt x="454" y="165"/>
                  <a:pt x="455" y="165"/>
                </a:cubicBezTo>
                <a:cubicBezTo>
                  <a:pt x="456" y="165"/>
                  <a:pt x="456" y="166"/>
                  <a:pt x="456" y="166"/>
                </a:cubicBezTo>
                <a:cubicBezTo>
                  <a:pt x="457" y="166"/>
                  <a:pt x="458" y="166"/>
                  <a:pt x="458" y="167"/>
                </a:cubicBezTo>
                <a:cubicBezTo>
                  <a:pt x="459" y="167"/>
                  <a:pt x="460" y="167"/>
                  <a:pt x="461" y="167"/>
                </a:cubicBezTo>
                <a:cubicBezTo>
                  <a:pt x="461" y="167"/>
                  <a:pt x="462" y="167"/>
                  <a:pt x="463" y="168"/>
                </a:cubicBezTo>
                <a:cubicBezTo>
                  <a:pt x="463" y="168"/>
                  <a:pt x="464" y="168"/>
                  <a:pt x="465" y="168"/>
                </a:cubicBezTo>
                <a:cubicBezTo>
                  <a:pt x="465" y="167"/>
                  <a:pt x="466" y="167"/>
                  <a:pt x="466" y="167"/>
                </a:cubicBezTo>
                <a:cubicBezTo>
                  <a:pt x="467" y="168"/>
                  <a:pt x="468" y="168"/>
                  <a:pt x="469" y="168"/>
                </a:cubicBezTo>
                <a:cubicBezTo>
                  <a:pt x="470" y="168"/>
                  <a:pt x="472" y="168"/>
                  <a:pt x="472" y="169"/>
                </a:cubicBezTo>
                <a:cubicBezTo>
                  <a:pt x="476" y="169"/>
                  <a:pt x="476" y="169"/>
                  <a:pt x="476" y="169"/>
                </a:cubicBezTo>
                <a:cubicBezTo>
                  <a:pt x="477" y="170"/>
                  <a:pt x="477" y="171"/>
                  <a:pt x="479" y="171"/>
                </a:cubicBezTo>
                <a:cubicBezTo>
                  <a:pt x="480" y="171"/>
                  <a:pt x="480" y="171"/>
                  <a:pt x="481" y="172"/>
                </a:cubicBezTo>
                <a:cubicBezTo>
                  <a:pt x="483" y="171"/>
                  <a:pt x="484" y="173"/>
                  <a:pt x="485" y="173"/>
                </a:cubicBezTo>
                <a:cubicBezTo>
                  <a:pt x="486" y="173"/>
                  <a:pt x="488" y="174"/>
                  <a:pt x="489" y="175"/>
                </a:cubicBezTo>
                <a:cubicBezTo>
                  <a:pt x="490" y="174"/>
                  <a:pt x="491" y="175"/>
                  <a:pt x="492" y="176"/>
                </a:cubicBezTo>
                <a:cubicBezTo>
                  <a:pt x="492" y="176"/>
                  <a:pt x="492" y="176"/>
                  <a:pt x="493" y="176"/>
                </a:cubicBezTo>
                <a:cubicBezTo>
                  <a:pt x="494" y="177"/>
                  <a:pt x="494" y="178"/>
                  <a:pt x="495" y="178"/>
                </a:cubicBezTo>
                <a:cubicBezTo>
                  <a:pt x="496" y="178"/>
                  <a:pt x="497" y="178"/>
                  <a:pt x="498" y="178"/>
                </a:cubicBezTo>
                <a:cubicBezTo>
                  <a:pt x="498" y="179"/>
                  <a:pt x="499" y="178"/>
                  <a:pt x="500" y="179"/>
                </a:cubicBezTo>
                <a:cubicBezTo>
                  <a:pt x="500" y="179"/>
                  <a:pt x="501" y="180"/>
                  <a:pt x="501" y="180"/>
                </a:cubicBezTo>
                <a:cubicBezTo>
                  <a:pt x="502" y="181"/>
                  <a:pt x="504" y="181"/>
                  <a:pt x="505" y="182"/>
                </a:cubicBezTo>
                <a:cubicBezTo>
                  <a:pt x="506" y="182"/>
                  <a:pt x="507" y="184"/>
                  <a:pt x="508" y="183"/>
                </a:cubicBezTo>
                <a:cubicBezTo>
                  <a:pt x="508" y="183"/>
                  <a:pt x="509" y="184"/>
                  <a:pt x="509" y="184"/>
                </a:cubicBezTo>
                <a:cubicBezTo>
                  <a:pt x="510" y="184"/>
                  <a:pt x="511" y="185"/>
                  <a:pt x="513" y="185"/>
                </a:cubicBezTo>
                <a:cubicBezTo>
                  <a:pt x="514" y="186"/>
                  <a:pt x="515" y="186"/>
                  <a:pt x="516" y="187"/>
                </a:cubicBezTo>
                <a:cubicBezTo>
                  <a:pt x="516" y="187"/>
                  <a:pt x="517" y="188"/>
                  <a:pt x="517" y="188"/>
                </a:cubicBezTo>
                <a:cubicBezTo>
                  <a:pt x="518" y="188"/>
                  <a:pt x="519" y="188"/>
                  <a:pt x="520" y="189"/>
                </a:cubicBezTo>
                <a:cubicBezTo>
                  <a:pt x="521" y="190"/>
                  <a:pt x="522" y="190"/>
                  <a:pt x="523" y="191"/>
                </a:cubicBezTo>
                <a:cubicBezTo>
                  <a:pt x="523" y="191"/>
                  <a:pt x="524" y="192"/>
                  <a:pt x="525" y="192"/>
                </a:cubicBezTo>
                <a:cubicBezTo>
                  <a:pt x="526" y="192"/>
                  <a:pt x="526" y="193"/>
                  <a:pt x="527" y="193"/>
                </a:cubicBezTo>
                <a:cubicBezTo>
                  <a:pt x="528" y="193"/>
                  <a:pt x="529" y="193"/>
                  <a:pt x="529" y="193"/>
                </a:cubicBezTo>
                <a:cubicBezTo>
                  <a:pt x="530" y="194"/>
                  <a:pt x="530" y="192"/>
                  <a:pt x="531" y="193"/>
                </a:cubicBezTo>
                <a:cubicBezTo>
                  <a:pt x="531" y="194"/>
                  <a:pt x="532" y="194"/>
                  <a:pt x="532" y="194"/>
                </a:cubicBezTo>
                <a:cubicBezTo>
                  <a:pt x="533" y="194"/>
                  <a:pt x="534" y="196"/>
                  <a:pt x="535" y="196"/>
                </a:cubicBezTo>
                <a:cubicBezTo>
                  <a:pt x="536" y="196"/>
                  <a:pt x="537" y="197"/>
                  <a:pt x="538" y="198"/>
                </a:cubicBezTo>
                <a:cubicBezTo>
                  <a:pt x="538" y="198"/>
                  <a:pt x="539" y="198"/>
                  <a:pt x="540" y="198"/>
                </a:cubicBezTo>
                <a:cubicBezTo>
                  <a:pt x="540" y="198"/>
                  <a:pt x="540" y="199"/>
                  <a:pt x="540" y="199"/>
                </a:cubicBezTo>
                <a:cubicBezTo>
                  <a:pt x="540" y="201"/>
                  <a:pt x="543" y="201"/>
                  <a:pt x="544" y="202"/>
                </a:cubicBezTo>
                <a:cubicBezTo>
                  <a:pt x="544" y="202"/>
                  <a:pt x="545" y="202"/>
                  <a:pt x="545" y="202"/>
                </a:cubicBezTo>
                <a:cubicBezTo>
                  <a:pt x="546" y="203"/>
                  <a:pt x="546" y="204"/>
                  <a:pt x="546" y="204"/>
                </a:cubicBezTo>
                <a:cubicBezTo>
                  <a:pt x="548" y="206"/>
                  <a:pt x="550" y="208"/>
                  <a:pt x="552" y="209"/>
                </a:cubicBezTo>
                <a:cubicBezTo>
                  <a:pt x="552" y="210"/>
                  <a:pt x="554" y="210"/>
                  <a:pt x="554" y="211"/>
                </a:cubicBezTo>
                <a:cubicBezTo>
                  <a:pt x="556" y="212"/>
                  <a:pt x="557" y="213"/>
                  <a:pt x="558" y="214"/>
                </a:cubicBezTo>
                <a:cubicBezTo>
                  <a:pt x="559" y="215"/>
                  <a:pt x="561" y="215"/>
                  <a:pt x="561" y="216"/>
                </a:cubicBezTo>
                <a:cubicBezTo>
                  <a:pt x="562" y="217"/>
                  <a:pt x="563" y="218"/>
                  <a:pt x="564" y="219"/>
                </a:cubicBezTo>
                <a:cubicBezTo>
                  <a:pt x="565" y="220"/>
                  <a:pt x="567" y="220"/>
                  <a:pt x="567" y="222"/>
                </a:cubicBezTo>
                <a:cubicBezTo>
                  <a:pt x="567" y="222"/>
                  <a:pt x="567" y="222"/>
                  <a:pt x="568" y="223"/>
                </a:cubicBezTo>
                <a:cubicBezTo>
                  <a:pt x="570" y="223"/>
                  <a:pt x="571" y="225"/>
                  <a:pt x="573" y="226"/>
                </a:cubicBezTo>
                <a:cubicBezTo>
                  <a:pt x="574" y="227"/>
                  <a:pt x="575" y="228"/>
                  <a:pt x="576" y="229"/>
                </a:cubicBezTo>
                <a:cubicBezTo>
                  <a:pt x="576" y="230"/>
                  <a:pt x="577" y="231"/>
                  <a:pt x="578" y="231"/>
                </a:cubicBezTo>
                <a:cubicBezTo>
                  <a:pt x="579" y="232"/>
                  <a:pt x="580" y="233"/>
                  <a:pt x="581" y="234"/>
                </a:cubicBezTo>
                <a:cubicBezTo>
                  <a:pt x="582" y="235"/>
                  <a:pt x="584" y="237"/>
                  <a:pt x="585" y="239"/>
                </a:cubicBezTo>
                <a:cubicBezTo>
                  <a:pt x="586" y="240"/>
                  <a:pt x="587" y="240"/>
                  <a:pt x="588" y="241"/>
                </a:cubicBezTo>
                <a:cubicBezTo>
                  <a:pt x="590" y="243"/>
                  <a:pt x="592" y="244"/>
                  <a:pt x="593" y="246"/>
                </a:cubicBezTo>
                <a:cubicBezTo>
                  <a:pt x="594" y="247"/>
                  <a:pt x="595" y="248"/>
                  <a:pt x="596" y="248"/>
                </a:cubicBezTo>
                <a:cubicBezTo>
                  <a:pt x="596" y="250"/>
                  <a:pt x="596" y="250"/>
                  <a:pt x="596" y="250"/>
                </a:cubicBezTo>
                <a:cubicBezTo>
                  <a:pt x="597" y="250"/>
                  <a:pt x="597" y="250"/>
                  <a:pt x="597" y="251"/>
                </a:cubicBezTo>
                <a:cubicBezTo>
                  <a:pt x="598" y="251"/>
                  <a:pt x="598" y="251"/>
                  <a:pt x="598" y="251"/>
                </a:cubicBezTo>
                <a:cubicBezTo>
                  <a:pt x="597" y="252"/>
                  <a:pt x="597" y="252"/>
                  <a:pt x="598" y="252"/>
                </a:cubicBezTo>
                <a:cubicBezTo>
                  <a:pt x="599" y="252"/>
                  <a:pt x="599" y="253"/>
                  <a:pt x="600" y="253"/>
                </a:cubicBezTo>
                <a:cubicBezTo>
                  <a:pt x="601" y="255"/>
                  <a:pt x="603" y="256"/>
                  <a:pt x="605" y="256"/>
                </a:cubicBezTo>
                <a:cubicBezTo>
                  <a:pt x="606" y="258"/>
                  <a:pt x="606" y="259"/>
                  <a:pt x="605" y="259"/>
                </a:cubicBezTo>
                <a:cubicBezTo>
                  <a:pt x="604" y="260"/>
                  <a:pt x="605" y="260"/>
                  <a:pt x="606" y="261"/>
                </a:cubicBezTo>
                <a:cubicBezTo>
                  <a:pt x="606" y="261"/>
                  <a:pt x="606" y="261"/>
                  <a:pt x="606" y="261"/>
                </a:cubicBezTo>
                <a:cubicBezTo>
                  <a:pt x="607" y="262"/>
                  <a:pt x="607" y="263"/>
                  <a:pt x="608" y="264"/>
                </a:cubicBezTo>
                <a:cubicBezTo>
                  <a:pt x="609" y="264"/>
                  <a:pt x="609" y="265"/>
                  <a:pt x="609" y="266"/>
                </a:cubicBezTo>
                <a:cubicBezTo>
                  <a:pt x="610" y="267"/>
                  <a:pt x="610" y="269"/>
                  <a:pt x="612" y="269"/>
                </a:cubicBezTo>
                <a:cubicBezTo>
                  <a:pt x="612" y="269"/>
                  <a:pt x="612" y="269"/>
                  <a:pt x="612" y="270"/>
                </a:cubicBezTo>
                <a:cubicBezTo>
                  <a:pt x="613" y="270"/>
                  <a:pt x="613" y="271"/>
                  <a:pt x="613" y="271"/>
                </a:cubicBezTo>
                <a:cubicBezTo>
                  <a:pt x="614" y="270"/>
                  <a:pt x="614" y="271"/>
                  <a:pt x="614" y="271"/>
                </a:cubicBezTo>
                <a:cubicBezTo>
                  <a:pt x="614" y="272"/>
                  <a:pt x="615" y="273"/>
                  <a:pt x="615" y="275"/>
                </a:cubicBezTo>
                <a:cubicBezTo>
                  <a:pt x="615" y="276"/>
                  <a:pt x="615" y="277"/>
                  <a:pt x="616" y="278"/>
                </a:cubicBezTo>
                <a:cubicBezTo>
                  <a:pt x="616" y="278"/>
                  <a:pt x="616" y="279"/>
                  <a:pt x="616" y="279"/>
                </a:cubicBezTo>
                <a:cubicBezTo>
                  <a:pt x="617" y="280"/>
                  <a:pt x="617" y="281"/>
                  <a:pt x="618" y="281"/>
                </a:cubicBezTo>
                <a:cubicBezTo>
                  <a:pt x="619" y="285"/>
                  <a:pt x="619" y="285"/>
                  <a:pt x="620" y="286"/>
                </a:cubicBezTo>
                <a:cubicBezTo>
                  <a:pt x="619" y="286"/>
                  <a:pt x="619" y="287"/>
                  <a:pt x="618" y="287"/>
                </a:cubicBezTo>
                <a:cubicBezTo>
                  <a:pt x="617" y="288"/>
                  <a:pt x="619" y="289"/>
                  <a:pt x="618" y="290"/>
                </a:cubicBezTo>
                <a:cubicBezTo>
                  <a:pt x="617" y="291"/>
                  <a:pt x="617" y="291"/>
                  <a:pt x="619" y="291"/>
                </a:cubicBezTo>
                <a:cubicBezTo>
                  <a:pt x="619" y="291"/>
                  <a:pt x="619" y="291"/>
                  <a:pt x="619" y="291"/>
                </a:cubicBezTo>
                <a:cubicBezTo>
                  <a:pt x="619" y="292"/>
                  <a:pt x="620" y="293"/>
                  <a:pt x="620" y="293"/>
                </a:cubicBezTo>
                <a:cubicBezTo>
                  <a:pt x="622" y="292"/>
                  <a:pt x="622" y="292"/>
                  <a:pt x="624" y="294"/>
                </a:cubicBezTo>
                <a:cubicBezTo>
                  <a:pt x="624" y="296"/>
                  <a:pt x="624" y="296"/>
                  <a:pt x="624" y="296"/>
                </a:cubicBezTo>
                <a:cubicBezTo>
                  <a:pt x="624" y="298"/>
                  <a:pt x="626" y="298"/>
                  <a:pt x="626" y="299"/>
                </a:cubicBezTo>
                <a:cubicBezTo>
                  <a:pt x="627" y="300"/>
                  <a:pt x="627" y="301"/>
                  <a:pt x="627" y="302"/>
                </a:cubicBezTo>
                <a:cubicBezTo>
                  <a:pt x="628" y="303"/>
                  <a:pt x="629" y="304"/>
                  <a:pt x="628" y="306"/>
                </a:cubicBezTo>
                <a:cubicBezTo>
                  <a:pt x="629" y="307"/>
                  <a:pt x="629" y="307"/>
                  <a:pt x="629" y="308"/>
                </a:cubicBezTo>
                <a:cubicBezTo>
                  <a:pt x="629" y="309"/>
                  <a:pt x="630" y="310"/>
                  <a:pt x="630" y="310"/>
                </a:cubicBezTo>
                <a:cubicBezTo>
                  <a:pt x="630" y="311"/>
                  <a:pt x="631" y="312"/>
                  <a:pt x="631" y="313"/>
                </a:cubicBezTo>
                <a:cubicBezTo>
                  <a:pt x="632" y="314"/>
                  <a:pt x="631" y="315"/>
                  <a:pt x="632" y="316"/>
                </a:cubicBezTo>
                <a:cubicBezTo>
                  <a:pt x="632" y="317"/>
                  <a:pt x="633" y="318"/>
                  <a:pt x="633" y="319"/>
                </a:cubicBezTo>
                <a:cubicBezTo>
                  <a:pt x="633" y="320"/>
                  <a:pt x="634" y="320"/>
                  <a:pt x="635" y="321"/>
                </a:cubicBezTo>
                <a:cubicBezTo>
                  <a:pt x="636" y="322"/>
                  <a:pt x="636" y="324"/>
                  <a:pt x="636" y="326"/>
                </a:cubicBezTo>
                <a:cubicBezTo>
                  <a:pt x="637" y="326"/>
                  <a:pt x="638" y="327"/>
                  <a:pt x="639" y="327"/>
                </a:cubicBezTo>
                <a:cubicBezTo>
                  <a:pt x="639" y="329"/>
                  <a:pt x="639" y="330"/>
                  <a:pt x="639" y="331"/>
                </a:cubicBezTo>
                <a:cubicBezTo>
                  <a:pt x="639" y="332"/>
                  <a:pt x="639" y="333"/>
                  <a:pt x="639" y="334"/>
                </a:cubicBezTo>
                <a:cubicBezTo>
                  <a:pt x="640" y="334"/>
                  <a:pt x="639" y="336"/>
                  <a:pt x="640" y="337"/>
                </a:cubicBezTo>
                <a:cubicBezTo>
                  <a:pt x="641" y="337"/>
                  <a:pt x="641" y="337"/>
                  <a:pt x="641" y="338"/>
                </a:cubicBezTo>
                <a:cubicBezTo>
                  <a:pt x="641" y="339"/>
                  <a:pt x="641" y="340"/>
                  <a:pt x="641" y="342"/>
                </a:cubicBezTo>
                <a:cubicBezTo>
                  <a:pt x="642" y="343"/>
                  <a:pt x="642" y="344"/>
                  <a:pt x="642" y="346"/>
                </a:cubicBezTo>
                <a:cubicBezTo>
                  <a:pt x="641" y="347"/>
                  <a:pt x="643" y="347"/>
                  <a:pt x="643" y="349"/>
                </a:cubicBezTo>
                <a:cubicBezTo>
                  <a:pt x="643" y="350"/>
                  <a:pt x="642" y="351"/>
                  <a:pt x="643" y="351"/>
                </a:cubicBezTo>
                <a:cubicBezTo>
                  <a:pt x="644" y="351"/>
                  <a:pt x="644" y="352"/>
                  <a:pt x="644" y="352"/>
                </a:cubicBezTo>
                <a:cubicBezTo>
                  <a:pt x="644" y="353"/>
                  <a:pt x="643" y="354"/>
                  <a:pt x="644" y="355"/>
                </a:cubicBezTo>
                <a:cubicBezTo>
                  <a:pt x="645" y="356"/>
                  <a:pt x="644" y="357"/>
                  <a:pt x="645" y="358"/>
                </a:cubicBezTo>
                <a:cubicBezTo>
                  <a:pt x="645" y="358"/>
                  <a:pt x="646" y="358"/>
                  <a:pt x="646" y="358"/>
                </a:cubicBezTo>
                <a:cubicBezTo>
                  <a:pt x="645" y="361"/>
                  <a:pt x="647" y="362"/>
                  <a:pt x="647" y="365"/>
                </a:cubicBezTo>
                <a:cubicBezTo>
                  <a:pt x="646" y="365"/>
                  <a:pt x="647" y="365"/>
                  <a:pt x="648" y="365"/>
                </a:cubicBezTo>
                <a:cubicBezTo>
                  <a:pt x="649" y="367"/>
                  <a:pt x="648" y="368"/>
                  <a:pt x="648" y="369"/>
                </a:cubicBezTo>
                <a:cubicBezTo>
                  <a:pt x="648" y="370"/>
                  <a:pt x="650" y="370"/>
                  <a:pt x="649" y="371"/>
                </a:cubicBezTo>
                <a:cubicBezTo>
                  <a:pt x="648" y="372"/>
                  <a:pt x="648" y="372"/>
                  <a:pt x="648" y="373"/>
                </a:cubicBezTo>
                <a:cubicBezTo>
                  <a:pt x="648" y="374"/>
                  <a:pt x="647" y="374"/>
                  <a:pt x="647" y="375"/>
                </a:cubicBezTo>
                <a:cubicBezTo>
                  <a:pt x="648" y="376"/>
                  <a:pt x="647" y="377"/>
                  <a:pt x="647" y="378"/>
                </a:cubicBezTo>
                <a:cubicBezTo>
                  <a:pt x="647" y="379"/>
                  <a:pt x="647" y="381"/>
                  <a:pt x="648" y="382"/>
                </a:cubicBezTo>
                <a:cubicBezTo>
                  <a:pt x="648" y="383"/>
                  <a:pt x="648" y="385"/>
                  <a:pt x="648" y="386"/>
                </a:cubicBezTo>
                <a:cubicBezTo>
                  <a:pt x="648" y="387"/>
                  <a:pt x="648" y="388"/>
                  <a:pt x="649" y="388"/>
                </a:cubicBezTo>
                <a:cubicBezTo>
                  <a:pt x="649" y="389"/>
                  <a:pt x="649" y="389"/>
                  <a:pt x="648" y="390"/>
                </a:cubicBezTo>
                <a:cubicBezTo>
                  <a:pt x="648" y="394"/>
                  <a:pt x="648" y="394"/>
                  <a:pt x="649" y="395"/>
                </a:cubicBezTo>
                <a:cubicBezTo>
                  <a:pt x="649" y="396"/>
                  <a:pt x="648" y="396"/>
                  <a:pt x="648" y="397"/>
                </a:cubicBezTo>
                <a:cubicBezTo>
                  <a:pt x="648" y="399"/>
                  <a:pt x="648" y="402"/>
                  <a:pt x="648" y="405"/>
                </a:cubicBezTo>
                <a:cubicBezTo>
                  <a:pt x="648" y="405"/>
                  <a:pt x="649" y="406"/>
                  <a:pt x="649" y="406"/>
                </a:cubicBezTo>
                <a:cubicBezTo>
                  <a:pt x="650" y="407"/>
                  <a:pt x="649" y="408"/>
                  <a:pt x="649" y="409"/>
                </a:cubicBezTo>
                <a:cubicBezTo>
                  <a:pt x="648" y="411"/>
                  <a:pt x="649" y="413"/>
                  <a:pt x="648" y="414"/>
                </a:cubicBezTo>
                <a:cubicBezTo>
                  <a:pt x="648" y="415"/>
                  <a:pt x="648" y="415"/>
                  <a:pt x="648" y="416"/>
                </a:cubicBezTo>
                <a:cubicBezTo>
                  <a:pt x="647" y="416"/>
                  <a:pt x="648" y="416"/>
                  <a:pt x="648" y="417"/>
                </a:cubicBezTo>
                <a:cubicBezTo>
                  <a:pt x="649" y="418"/>
                  <a:pt x="648" y="418"/>
                  <a:pt x="647" y="419"/>
                </a:cubicBezTo>
                <a:cubicBezTo>
                  <a:pt x="648" y="419"/>
                  <a:pt x="648" y="419"/>
                  <a:pt x="648" y="420"/>
                </a:cubicBezTo>
                <a:cubicBezTo>
                  <a:pt x="649" y="421"/>
                  <a:pt x="648" y="422"/>
                  <a:pt x="648" y="424"/>
                </a:cubicBezTo>
                <a:cubicBezTo>
                  <a:pt x="647" y="426"/>
                  <a:pt x="648" y="427"/>
                  <a:pt x="647" y="428"/>
                </a:cubicBezTo>
                <a:cubicBezTo>
                  <a:pt x="646" y="428"/>
                  <a:pt x="646" y="429"/>
                  <a:pt x="647" y="429"/>
                </a:cubicBezTo>
                <a:cubicBezTo>
                  <a:pt x="648" y="431"/>
                  <a:pt x="647" y="434"/>
                  <a:pt x="648" y="436"/>
                </a:cubicBezTo>
                <a:cubicBezTo>
                  <a:pt x="647" y="436"/>
                  <a:pt x="646" y="436"/>
                  <a:pt x="645" y="436"/>
                </a:cubicBezTo>
                <a:cubicBezTo>
                  <a:pt x="645" y="437"/>
                  <a:pt x="644" y="437"/>
                  <a:pt x="645" y="438"/>
                </a:cubicBezTo>
                <a:cubicBezTo>
                  <a:pt x="645" y="439"/>
                  <a:pt x="646" y="439"/>
                  <a:pt x="646" y="439"/>
                </a:cubicBezTo>
                <a:cubicBezTo>
                  <a:pt x="646" y="439"/>
                  <a:pt x="647" y="439"/>
                  <a:pt x="647" y="438"/>
                </a:cubicBezTo>
                <a:cubicBezTo>
                  <a:pt x="648" y="440"/>
                  <a:pt x="649" y="441"/>
                  <a:pt x="648" y="443"/>
                </a:cubicBezTo>
                <a:cubicBezTo>
                  <a:pt x="648" y="443"/>
                  <a:pt x="649" y="444"/>
                  <a:pt x="649" y="444"/>
                </a:cubicBezTo>
                <a:cubicBezTo>
                  <a:pt x="649" y="444"/>
                  <a:pt x="649" y="444"/>
                  <a:pt x="649" y="445"/>
                </a:cubicBezTo>
                <a:cubicBezTo>
                  <a:pt x="648" y="446"/>
                  <a:pt x="647" y="446"/>
                  <a:pt x="646" y="447"/>
                </a:cubicBezTo>
                <a:cubicBezTo>
                  <a:pt x="646" y="450"/>
                  <a:pt x="646" y="450"/>
                  <a:pt x="646" y="450"/>
                </a:cubicBezTo>
                <a:cubicBezTo>
                  <a:pt x="646" y="451"/>
                  <a:pt x="646" y="451"/>
                  <a:pt x="645" y="452"/>
                </a:cubicBezTo>
                <a:cubicBezTo>
                  <a:pt x="645" y="452"/>
                  <a:pt x="644" y="453"/>
                  <a:pt x="645" y="453"/>
                </a:cubicBezTo>
                <a:cubicBezTo>
                  <a:pt x="645" y="454"/>
                  <a:pt x="646" y="454"/>
                  <a:pt x="646" y="455"/>
                </a:cubicBezTo>
                <a:cubicBezTo>
                  <a:pt x="645" y="456"/>
                  <a:pt x="646" y="458"/>
                  <a:pt x="646" y="460"/>
                </a:cubicBezTo>
                <a:cubicBezTo>
                  <a:pt x="646" y="462"/>
                  <a:pt x="646" y="462"/>
                  <a:pt x="644" y="465"/>
                </a:cubicBezTo>
                <a:cubicBezTo>
                  <a:pt x="644" y="465"/>
                  <a:pt x="644" y="465"/>
                  <a:pt x="644" y="466"/>
                </a:cubicBezTo>
                <a:cubicBezTo>
                  <a:pt x="645" y="466"/>
                  <a:pt x="645" y="467"/>
                  <a:pt x="644" y="468"/>
                </a:cubicBezTo>
                <a:cubicBezTo>
                  <a:pt x="644" y="468"/>
                  <a:pt x="644" y="468"/>
                  <a:pt x="644" y="468"/>
                </a:cubicBezTo>
                <a:cubicBezTo>
                  <a:pt x="644" y="470"/>
                  <a:pt x="643" y="471"/>
                  <a:pt x="642" y="472"/>
                </a:cubicBezTo>
                <a:cubicBezTo>
                  <a:pt x="643" y="473"/>
                  <a:pt x="643" y="474"/>
                  <a:pt x="642" y="475"/>
                </a:cubicBezTo>
                <a:cubicBezTo>
                  <a:pt x="642" y="476"/>
                  <a:pt x="642" y="477"/>
                  <a:pt x="642" y="478"/>
                </a:cubicBezTo>
                <a:cubicBezTo>
                  <a:pt x="640" y="479"/>
                  <a:pt x="639" y="480"/>
                  <a:pt x="638" y="481"/>
                </a:cubicBezTo>
                <a:cubicBezTo>
                  <a:pt x="638" y="482"/>
                  <a:pt x="638" y="482"/>
                  <a:pt x="639" y="482"/>
                </a:cubicBezTo>
                <a:cubicBezTo>
                  <a:pt x="639" y="483"/>
                  <a:pt x="639" y="484"/>
                  <a:pt x="638" y="484"/>
                </a:cubicBezTo>
                <a:cubicBezTo>
                  <a:pt x="638" y="484"/>
                  <a:pt x="637" y="484"/>
                  <a:pt x="637" y="484"/>
                </a:cubicBezTo>
                <a:cubicBezTo>
                  <a:pt x="637" y="484"/>
                  <a:pt x="637" y="484"/>
                  <a:pt x="637" y="484"/>
                </a:cubicBezTo>
                <a:cubicBezTo>
                  <a:pt x="637" y="487"/>
                  <a:pt x="636" y="489"/>
                  <a:pt x="634" y="491"/>
                </a:cubicBezTo>
                <a:cubicBezTo>
                  <a:pt x="634" y="491"/>
                  <a:pt x="634" y="492"/>
                  <a:pt x="634" y="492"/>
                </a:cubicBezTo>
                <a:cubicBezTo>
                  <a:pt x="634" y="493"/>
                  <a:pt x="634" y="493"/>
                  <a:pt x="633" y="494"/>
                </a:cubicBezTo>
                <a:cubicBezTo>
                  <a:pt x="632" y="494"/>
                  <a:pt x="632" y="495"/>
                  <a:pt x="632" y="496"/>
                </a:cubicBezTo>
                <a:cubicBezTo>
                  <a:pt x="632" y="496"/>
                  <a:pt x="632" y="497"/>
                  <a:pt x="632" y="497"/>
                </a:cubicBezTo>
                <a:cubicBezTo>
                  <a:pt x="631" y="497"/>
                  <a:pt x="632" y="499"/>
                  <a:pt x="631" y="500"/>
                </a:cubicBezTo>
                <a:cubicBezTo>
                  <a:pt x="630" y="502"/>
                  <a:pt x="629" y="503"/>
                  <a:pt x="629" y="505"/>
                </a:cubicBezTo>
                <a:cubicBezTo>
                  <a:pt x="629" y="506"/>
                  <a:pt x="628" y="506"/>
                  <a:pt x="629" y="507"/>
                </a:cubicBezTo>
                <a:cubicBezTo>
                  <a:pt x="630" y="509"/>
                  <a:pt x="629" y="510"/>
                  <a:pt x="628" y="510"/>
                </a:cubicBezTo>
                <a:cubicBezTo>
                  <a:pt x="627" y="511"/>
                  <a:pt x="627" y="511"/>
                  <a:pt x="626" y="511"/>
                </a:cubicBezTo>
                <a:cubicBezTo>
                  <a:pt x="626" y="513"/>
                  <a:pt x="625" y="515"/>
                  <a:pt x="624" y="516"/>
                </a:cubicBezTo>
                <a:cubicBezTo>
                  <a:pt x="623" y="516"/>
                  <a:pt x="623" y="517"/>
                  <a:pt x="623" y="518"/>
                </a:cubicBezTo>
                <a:cubicBezTo>
                  <a:pt x="623" y="519"/>
                  <a:pt x="622" y="520"/>
                  <a:pt x="621" y="521"/>
                </a:cubicBezTo>
                <a:cubicBezTo>
                  <a:pt x="621" y="522"/>
                  <a:pt x="620" y="523"/>
                  <a:pt x="619" y="524"/>
                </a:cubicBezTo>
                <a:cubicBezTo>
                  <a:pt x="619" y="524"/>
                  <a:pt x="619" y="524"/>
                  <a:pt x="619" y="524"/>
                </a:cubicBezTo>
                <a:cubicBezTo>
                  <a:pt x="619" y="524"/>
                  <a:pt x="619" y="524"/>
                  <a:pt x="619" y="524"/>
                </a:cubicBezTo>
                <a:cubicBezTo>
                  <a:pt x="619" y="524"/>
                  <a:pt x="619" y="523"/>
                  <a:pt x="619" y="523"/>
                </a:cubicBezTo>
                <a:cubicBezTo>
                  <a:pt x="619" y="523"/>
                  <a:pt x="618" y="523"/>
                  <a:pt x="618" y="523"/>
                </a:cubicBezTo>
                <a:cubicBezTo>
                  <a:pt x="618" y="523"/>
                  <a:pt x="618" y="524"/>
                  <a:pt x="619" y="524"/>
                </a:cubicBezTo>
                <a:cubicBezTo>
                  <a:pt x="619" y="524"/>
                  <a:pt x="620" y="525"/>
                  <a:pt x="620" y="525"/>
                </a:cubicBezTo>
                <a:cubicBezTo>
                  <a:pt x="619" y="526"/>
                  <a:pt x="619" y="526"/>
                  <a:pt x="618" y="527"/>
                </a:cubicBezTo>
                <a:cubicBezTo>
                  <a:pt x="618" y="527"/>
                  <a:pt x="618" y="528"/>
                  <a:pt x="618" y="528"/>
                </a:cubicBezTo>
                <a:cubicBezTo>
                  <a:pt x="617" y="529"/>
                  <a:pt x="615" y="528"/>
                  <a:pt x="614" y="529"/>
                </a:cubicBezTo>
                <a:cubicBezTo>
                  <a:pt x="615" y="529"/>
                  <a:pt x="615" y="529"/>
                  <a:pt x="615" y="530"/>
                </a:cubicBezTo>
                <a:cubicBezTo>
                  <a:pt x="615" y="531"/>
                  <a:pt x="615" y="531"/>
                  <a:pt x="614" y="531"/>
                </a:cubicBezTo>
                <a:cubicBezTo>
                  <a:pt x="613" y="533"/>
                  <a:pt x="614" y="534"/>
                  <a:pt x="613" y="536"/>
                </a:cubicBezTo>
                <a:cubicBezTo>
                  <a:pt x="613" y="536"/>
                  <a:pt x="613" y="536"/>
                  <a:pt x="612" y="537"/>
                </a:cubicBezTo>
                <a:cubicBezTo>
                  <a:pt x="611" y="538"/>
                  <a:pt x="611" y="538"/>
                  <a:pt x="612" y="539"/>
                </a:cubicBezTo>
                <a:cubicBezTo>
                  <a:pt x="611" y="541"/>
                  <a:pt x="610" y="541"/>
                  <a:pt x="609" y="542"/>
                </a:cubicBezTo>
                <a:cubicBezTo>
                  <a:pt x="609" y="541"/>
                  <a:pt x="608" y="540"/>
                  <a:pt x="608" y="539"/>
                </a:cubicBezTo>
                <a:cubicBezTo>
                  <a:pt x="608" y="539"/>
                  <a:pt x="607" y="540"/>
                  <a:pt x="606" y="540"/>
                </a:cubicBezTo>
                <a:cubicBezTo>
                  <a:pt x="606" y="540"/>
                  <a:pt x="606" y="540"/>
                  <a:pt x="607" y="540"/>
                </a:cubicBezTo>
                <a:cubicBezTo>
                  <a:pt x="607" y="540"/>
                  <a:pt x="607" y="539"/>
                  <a:pt x="607" y="539"/>
                </a:cubicBezTo>
                <a:cubicBezTo>
                  <a:pt x="606" y="539"/>
                  <a:pt x="606" y="539"/>
                  <a:pt x="606" y="539"/>
                </a:cubicBezTo>
                <a:cubicBezTo>
                  <a:pt x="605" y="539"/>
                  <a:pt x="605" y="539"/>
                  <a:pt x="605" y="540"/>
                </a:cubicBezTo>
                <a:cubicBezTo>
                  <a:pt x="605" y="540"/>
                  <a:pt x="605" y="541"/>
                  <a:pt x="606" y="540"/>
                </a:cubicBezTo>
                <a:moveTo>
                  <a:pt x="383" y="167"/>
                </a:moveTo>
                <a:cubicBezTo>
                  <a:pt x="383" y="167"/>
                  <a:pt x="382" y="166"/>
                  <a:pt x="382" y="166"/>
                </a:cubicBezTo>
                <a:cubicBezTo>
                  <a:pt x="382" y="166"/>
                  <a:pt x="382" y="166"/>
                  <a:pt x="382" y="166"/>
                </a:cubicBezTo>
                <a:cubicBezTo>
                  <a:pt x="382" y="166"/>
                  <a:pt x="382" y="166"/>
                  <a:pt x="382" y="167"/>
                </a:cubicBezTo>
                <a:cubicBezTo>
                  <a:pt x="382" y="167"/>
                  <a:pt x="382" y="167"/>
                  <a:pt x="382" y="167"/>
                </a:cubicBezTo>
                <a:cubicBezTo>
                  <a:pt x="382" y="167"/>
                  <a:pt x="383" y="167"/>
                  <a:pt x="381" y="166"/>
                </a:cubicBezTo>
                <a:cubicBezTo>
                  <a:pt x="382" y="166"/>
                  <a:pt x="382" y="166"/>
                  <a:pt x="382" y="166"/>
                </a:cubicBezTo>
                <a:cubicBezTo>
                  <a:pt x="382" y="166"/>
                  <a:pt x="382" y="166"/>
                  <a:pt x="382" y="166"/>
                </a:cubicBezTo>
                <a:cubicBezTo>
                  <a:pt x="382" y="165"/>
                  <a:pt x="381" y="165"/>
                  <a:pt x="381" y="166"/>
                </a:cubicBezTo>
                <a:cubicBezTo>
                  <a:pt x="381" y="166"/>
                  <a:pt x="381" y="166"/>
                  <a:pt x="383" y="167"/>
                </a:cubicBezTo>
                <a:moveTo>
                  <a:pt x="605" y="537"/>
                </a:moveTo>
                <a:cubicBezTo>
                  <a:pt x="605" y="537"/>
                  <a:pt x="605" y="537"/>
                  <a:pt x="605" y="537"/>
                </a:cubicBezTo>
                <a:cubicBezTo>
                  <a:pt x="605" y="537"/>
                  <a:pt x="604" y="537"/>
                  <a:pt x="604" y="537"/>
                </a:cubicBezTo>
                <a:cubicBezTo>
                  <a:pt x="604" y="537"/>
                  <a:pt x="604" y="538"/>
                  <a:pt x="604" y="538"/>
                </a:cubicBezTo>
                <a:cubicBezTo>
                  <a:pt x="604" y="538"/>
                  <a:pt x="605" y="538"/>
                  <a:pt x="605" y="536"/>
                </a:cubicBezTo>
                <a:cubicBezTo>
                  <a:pt x="605" y="536"/>
                  <a:pt x="605" y="536"/>
                  <a:pt x="605" y="537"/>
                </a:cubicBezTo>
                <a:cubicBezTo>
                  <a:pt x="605" y="537"/>
                  <a:pt x="605" y="537"/>
                  <a:pt x="605" y="537"/>
                </a:cubicBezTo>
                <a:cubicBezTo>
                  <a:pt x="605" y="537"/>
                  <a:pt x="605" y="537"/>
                  <a:pt x="605" y="537"/>
                </a:cubicBezTo>
                <a:cubicBezTo>
                  <a:pt x="605" y="537"/>
                  <a:pt x="605" y="537"/>
                  <a:pt x="606" y="536"/>
                </a:cubicBezTo>
                <a:cubicBezTo>
                  <a:pt x="606" y="536"/>
                  <a:pt x="605" y="536"/>
                  <a:pt x="605" y="537"/>
                </a:cubicBezTo>
                <a:moveTo>
                  <a:pt x="618" y="525"/>
                </a:moveTo>
                <a:cubicBezTo>
                  <a:pt x="618" y="525"/>
                  <a:pt x="618" y="525"/>
                  <a:pt x="617" y="525"/>
                </a:cubicBezTo>
                <a:cubicBezTo>
                  <a:pt x="617" y="525"/>
                  <a:pt x="617" y="525"/>
                  <a:pt x="617" y="525"/>
                </a:cubicBezTo>
                <a:cubicBezTo>
                  <a:pt x="617" y="525"/>
                  <a:pt x="617" y="525"/>
                  <a:pt x="617" y="525"/>
                </a:cubicBezTo>
                <a:cubicBezTo>
                  <a:pt x="617" y="525"/>
                  <a:pt x="617" y="525"/>
                  <a:pt x="618" y="526"/>
                </a:cubicBezTo>
                <a:cubicBezTo>
                  <a:pt x="618" y="526"/>
                  <a:pt x="618" y="525"/>
                  <a:pt x="617" y="525"/>
                </a:cubicBezTo>
                <a:cubicBezTo>
                  <a:pt x="617" y="525"/>
                  <a:pt x="617" y="525"/>
                  <a:pt x="617" y="525"/>
                </a:cubicBezTo>
                <a:cubicBezTo>
                  <a:pt x="617" y="525"/>
                  <a:pt x="617" y="524"/>
                  <a:pt x="617" y="524"/>
                </a:cubicBezTo>
                <a:cubicBezTo>
                  <a:pt x="617" y="524"/>
                  <a:pt x="617" y="524"/>
                  <a:pt x="616" y="524"/>
                </a:cubicBezTo>
                <a:cubicBezTo>
                  <a:pt x="616" y="524"/>
                  <a:pt x="617" y="524"/>
                  <a:pt x="618" y="525"/>
                </a:cubicBezTo>
                <a:moveTo>
                  <a:pt x="610" y="533"/>
                </a:moveTo>
                <a:cubicBezTo>
                  <a:pt x="610" y="533"/>
                  <a:pt x="610" y="532"/>
                  <a:pt x="610" y="532"/>
                </a:cubicBezTo>
                <a:cubicBezTo>
                  <a:pt x="610" y="532"/>
                  <a:pt x="610" y="532"/>
                  <a:pt x="609" y="532"/>
                </a:cubicBezTo>
                <a:cubicBezTo>
                  <a:pt x="609" y="532"/>
                  <a:pt x="609" y="533"/>
                  <a:pt x="609" y="533"/>
                </a:cubicBezTo>
                <a:cubicBezTo>
                  <a:pt x="610" y="533"/>
                  <a:pt x="610" y="533"/>
                  <a:pt x="610" y="533"/>
                </a:cubicBezTo>
                <a:cubicBezTo>
                  <a:pt x="610" y="533"/>
                  <a:pt x="610" y="533"/>
                  <a:pt x="609" y="532"/>
                </a:cubicBezTo>
                <a:cubicBezTo>
                  <a:pt x="609" y="532"/>
                  <a:pt x="610" y="532"/>
                  <a:pt x="609" y="531"/>
                </a:cubicBezTo>
                <a:cubicBezTo>
                  <a:pt x="609" y="531"/>
                  <a:pt x="609" y="531"/>
                  <a:pt x="609" y="531"/>
                </a:cubicBezTo>
                <a:cubicBezTo>
                  <a:pt x="609" y="531"/>
                  <a:pt x="609" y="531"/>
                  <a:pt x="609" y="531"/>
                </a:cubicBezTo>
                <a:cubicBezTo>
                  <a:pt x="608" y="531"/>
                  <a:pt x="608" y="531"/>
                  <a:pt x="608" y="531"/>
                </a:cubicBezTo>
                <a:cubicBezTo>
                  <a:pt x="608" y="532"/>
                  <a:pt x="608" y="532"/>
                  <a:pt x="608" y="532"/>
                </a:cubicBezTo>
                <a:cubicBezTo>
                  <a:pt x="608" y="532"/>
                  <a:pt x="608" y="532"/>
                  <a:pt x="609" y="532"/>
                </a:cubicBezTo>
                <a:cubicBezTo>
                  <a:pt x="609" y="532"/>
                  <a:pt x="609" y="532"/>
                  <a:pt x="610" y="533"/>
                </a:cubicBezTo>
                <a:moveTo>
                  <a:pt x="294" y="204"/>
                </a:moveTo>
                <a:cubicBezTo>
                  <a:pt x="294" y="204"/>
                  <a:pt x="294" y="204"/>
                  <a:pt x="294" y="204"/>
                </a:cubicBezTo>
                <a:cubicBezTo>
                  <a:pt x="294" y="204"/>
                  <a:pt x="290" y="206"/>
                  <a:pt x="289" y="207"/>
                </a:cubicBezTo>
                <a:cubicBezTo>
                  <a:pt x="288" y="207"/>
                  <a:pt x="287" y="207"/>
                  <a:pt x="286" y="208"/>
                </a:cubicBezTo>
                <a:cubicBezTo>
                  <a:pt x="286" y="209"/>
                  <a:pt x="285" y="209"/>
                  <a:pt x="285" y="210"/>
                </a:cubicBezTo>
                <a:cubicBezTo>
                  <a:pt x="284" y="210"/>
                  <a:pt x="283" y="210"/>
                  <a:pt x="283" y="211"/>
                </a:cubicBezTo>
                <a:cubicBezTo>
                  <a:pt x="282" y="211"/>
                  <a:pt x="281" y="211"/>
                  <a:pt x="281" y="210"/>
                </a:cubicBezTo>
                <a:cubicBezTo>
                  <a:pt x="281" y="209"/>
                  <a:pt x="281" y="209"/>
                  <a:pt x="281" y="209"/>
                </a:cubicBezTo>
                <a:cubicBezTo>
                  <a:pt x="281" y="208"/>
                  <a:pt x="280" y="207"/>
                  <a:pt x="280" y="208"/>
                </a:cubicBezTo>
                <a:cubicBezTo>
                  <a:pt x="279" y="209"/>
                  <a:pt x="278" y="209"/>
                  <a:pt x="277" y="210"/>
                </a:cubicBezTo>
                <a:cubicBezTo>
                  <a:pt x="276" y="211"/>
                  <a:pt x="275" y="211"/>
                  <a:pt x="275" y="211"/>
                </a:cubicBezTo>
                <a:cubicBezTo>
                  <a:pt x="274" y="212"/>
                  <a:pt x="274" y="213"/>
                  <a:pt x="273" y="213"/>
                </a:cubicBezTo>
                <a:cubicBezTo>
                  <a:pt x="272" y="213"/>
                  <a:pt x="271" y="214"/>
                  <a:pt x="270" y="214"/>
                </a:cubicBezTo>
                <a:cubicBezTo>
                  <a:pt x="270" y="214"/>
                  <a:pt x="269" y="214"/>
                  <a:pt x="268" y="215"/>
                </a:cubicBezTo>
                <a:cubicBezTo>
                  <a:pt x="268" y="215"/>
                  <a:pt x="268" y="216"/>
                  <a:pt x="267" y="217"/>
                </a:cubicBezTo>
                <a:cubicBezTo>
                  <a:pt x="267" y="217"/>
                  <a:pt x="267" y="218"/>
                  <a:pt x="266" y="219"/>
                </a:cubicBezTo>
                <a:cubicBezTo>
                  <a:pt x="266" y="219"/>
                  <a:pt x="265" y="220"/>
                  <a:pt x="265" y="220"/>
                </a:cubicBezTo>
                <a:cubicBezTo>
                  <a:pt x="263" y="220"/>
                  <a:pt x="263" y="223"/>
                  <a:pt x="261" y="222"/>
                </a:cubicBezTo>
                <a:cubicBezTo>
                  <a:pt x="260" y="223"/>
                  <a:pt x="258" y="224"/>
                  <a:pt x="258" y="225"/>
                </a:cubicBezTo>
                <a:cubicBezTo>
                  <a:pt x="258" y="226"/>
                  <a:pt x="258" y="227"/>
                  <a:pt x="257" y="227"/>
                </a:cubicBezTo>
                <a:cubicBezTo>
                  <a:pt x="256" y="227"/>
                  <a:pt x="256" y="228"/>
                  <a:pt x="255" y="228"/>
                </a:cubicBezTo>
                <a:cubicBezTo>
                  <a:pt x="253" y="230"/>
                  <a:pt x="252" y="232"/>
                  <a:pt x="249" y="233"/>
                </a:cubicBezTo>
                <a:cubicBezTo>
                  <a:pt x="248" y="233"/>
                  <a:pt x="247" y="235"/>
                  <a:pt x="246" y="236"/>
                </a:cubicBezTo>
                <a:cubicBezTo>
                  <a:pt x="245" y="237"/>
                  <a:pt x="245" y="238"/>
                  <a:pt x="243" y="238"/>
                </a:cubicBezTo>
                <a:cubicBezTo>
                  <a:pt x="242" y="239"/>
                  <a:pt x="242" y="240"/>
                  <a:pt x="241" y="241"/>
                </a:cubicBezTo>
                <a:cubicBezTo>
                  <a:pt x="241" y="241"/>
                  <a:pt x="240" y="242"/>
                  <a:pt x="240" y="242"/>
                </a:cubicBezTo>
                <a:cubicBezTo>
                  <a:pt x="240" y="242"/>
                  <a:pt x="239" y="242"/>
                  <a:pt x="239" y="243"/>
                </a:cubicBezTo>
                <a:cubicBezTo>
                  <a:pt x="239" y="243"/>
                  <a:pt x="238" y="244"/>
                  <a:pt x="238" y="244"/>
                </a:cubicBezTo>
                <a:cubicBezTo>
                  <a:pt x="237" y="245"/>
                  <a:pt x="235" y="247"/>
                  <a:pt x="234" y="248"/>
                </a:cubicBezTo>
                <a:cubicBezTo>
                  <a:pt x="234" y="249"/>
                  <a:pt x="233" y="250"/>
                  <a:pt x="233" y="250"/>
                </a:cubicBezTo>
                <a:cubicBezTo>
                  <a:pt x="232" y="252"/>
                  <a:pt x="231" y="251"/>
                  <a:pt x="230" y="252"/>
                </a:cubicBezTo>
                <a:cubicBezTo>
                  <a:pt x="229" y="253"/>
                  <a:pt x="229" y="253"/>
                  <a:pt x="229" y="254"/>
                </a:cubicBezTo>
                <a:cubicBezTo>
                  <a:pt x="228" y="255"/>
                  <a:pt x="227" y="256"/>
                  <a:pt x="226" y="257"/>
                </a:cubicBezTo>
                <a:cubicBezTo>
                  <a:pt x="225" y="257"/>
                  <a:pt x="224" y="257"/>
                  <a:pt x="224" y="258"/>
                </a:cubicBezTo>
                <a:cubicBezTo>
                  <a:pt x="225" y="260"/>
                  <a:pt x="224" y="260"/>
                  <a:pt x="223" y="260"/>
                </a:cubicBezTo>
                <a:cubicBezTo>
                  <a:pt x="222" y="262"/>
                  <a:pt x="221" y="263"/>
                  <a:pt x="219" y="265"/>
                </a:cubicBezTo>
                <a:cubicBezTo>
                  <a:pt x="219" y="265"/>
                  <a:pt x="219" y="266"/>
                  <a:pt x="219" y="266"/>
                </a:cubicBezTo>
                <a:cubicBezTo>
                  <a:pt x="219" y="266"/>
                  <a:pt x="219" y="267"/>
                  <a:pt x="219" y="267"/>
                </a:cubicBezTo>
                <a:cubicBezTo>
                  <a:pt x="220" y="267"/>
                  <a:pt x="219" y="267"/>
                  <a:pt x="219" y="268"/>
                </a:cubicBezTo>
                <a:cubicBezTo>
                  <a:pt x="219" y="268"/>
                  <a:pt x="218" y="268"/>
                  <a:pt x="218" y="268"/>
                </a:cubicBezTo>
                <a:cubicBezTo>
                  <a:pt x="218" y="269"/>
                  <a:pt x="217" y="270"/>
                  <a:pt x="216" y="270"/>
                </a:cubicBezTo>
                <a:cubicBezTo>
                  <a:pt x="216" y="271"/>
                  <a:pt x="216" y="271"/>
                  <a:pt x="216" y="272"/>
                </a:cubicBezTo>
                <a:cubicBezTo>
                  <a:pt x="215" y="272"/>
                  <a:pt x="215" y="274"/>
                  <a:pt x="214" y="275"/>
                </a:cubicBezTo>
                <a:cubicBezTo>
                  <a:pt x="213" y="275"/>
                  <a:pt x="213" y="276"/>
                  <a:pt x="213" y="277"/>
                </a:cubicBezTo>
                <a:cubicBezTo>
                  <a:pt x="213" y="278"/>
                  <a:pt x="212" y="279"/>
                  <a:pt x="212" y="280"/>
                </a:cubicBezTo>
                <a:cubicBezTo>
                  <a:pt x="211" y="281"/>
                  <a:pt x="211" y="282"/>
                  <a:pt x="210" y="282"/>
                </a:cubicBezTo>
                <a:cubicBezTo>
                  <a:pt x="211" y="283"/>
                  <a:pt x="211" y="283"/>
                  <a:pt x="210" y="284"/>
                </a:cubicBezTo>
                <a:cubicBezTo>
                  <a:pt x="210" y="284"/>
                  <a:pt x="209" y="284"/>
                  <a:pt x="209" y="284"/>
                </a:cubicBezTo>
                <a:cubicBezTo>
                  <a:pt x="209" y="286"/>
                  <a:pt x="207" y="288"/>
                  <a:pt x="207" y="290"/>
                </a:cubicBezTo>
                <a:cubicBezTo>
                  <a:pt x="207" y="290"/>
                  <a:pt x="207" y="290"/>
                  <a:pt x="207" y="290"/>
                </a:cubicBezTo>
                <a:cubicBezTo>
                  <a:pt x="206" y="290"/>
                  <a:pt x="206" y="291"/>
                  <a:pt x="205" y="291"/>
                </a:cubicBezTo>
                <a:cubicBezTo>
                  <a:pt x="204" y="293"/>
                  <a:pt x="204" y="296"/>
                  <a:pt x="202" y="297"/>
                </a:cubicBezTo>
                <a:cubicBezTo>
                  <a:pt x="202" y="300"/>
                  <a:pt x="202" y="300"/>
                  <a:pt x="202" y="300"/>
                </a:cubicBezTo>
                <a:cubicBezTo>
                  <a:pt x="201" y="301"/>
                  <a:pt x="200" y="302"/>
                  <a:pt x="200" y="302"/>
                </a:cubicBezTo>
                <a:cubicBezTo>
                  <a:pt x="200" y="307"/>
                  <a:pt x="200" y="307"/>
                  <a:pt x="200" y="307"/>
                </a:cubicBezTo>
                <a:cubicBezTo>
                  <a:pt x="201" y="308"/>
                  <a:pt x="200" y="310"/>
                  <a:pt x="201" y="312"/>
                </a:cubicBezTo>
                <a:cubicBezTo>
                  <a:pt x="200" y="313"/>
                  <a:pt x="199" y="314"/>
                  <a:pt x="198" y="315"/>
                </a:cubicBezTo>
                <a:cubicBezTo>
                  <a:pt x="198" y="317"/>
                  <a:pt x="198" y="319"/>
                  <a:pt x="198" y="321"/>
                </a:cubicBezTo>
                <a:cubicBezTo>
                  <a:pt x="197" y="322"/>
                  <a:pt x="196" y="323"/>
                  <a:pt x="196" y="324"/>
                </a:cubicBezTo>
                <a:cubicBezTo>
                  <a:pt x="196" y="325"/>
                  <a:pt x="194" y="325"/>
                  <a:pt x="194" y="326"/>
                </a:cubicBezTo>
                <a:cubicBezTo>
                  <a:pt x="194" y="328"/>
                  <a:pt x="193" y="327"/>
                  <a:pt x="192" y="328"/>
                </a:cubicBezTo>
                <a:cubicBezTo>
                  <a:pt x="192" y="329"/>
                  <a:pt x="192" y="330"/>
                  <a:pt x="192" y="331"/>
                </a:cubicBezTo>
                <a:cubicBezTo>
                  <a:pt x="191" y="332"/>
                  <a:pt x="190" y="333"/>
                  <a:pt x="189" y="334"/>
                </a:cubicBezTo>
                <a:cubicBezTo>
                  <a:pt x="189" y="334"/>
                  <a:pt x="188" y="334"/>
                  <a:pt x="188" y="335"/>
                </a:cubicBezTo>
                <a:cubicBezTo>
                  <a:pt x="189" y="335"/>
                  <a:pt x="189" y="335"/>
                  <a:pt x="189" y="335"/>
                </a:cubicBezTo>
                <a:cubicBezTo>
                  <a:pt x="189" y="337"/>
                  <a:pt x="189" y="338"/>
                  <a:pt x="189" y="340"/>
                </a:cubicBezTo>
                <a:cubicBezTo>
                  <a:pt x="188" y="341"/>
                  <a:pt x="188" y="342"/>
                  <a:pt x="187" y="343"/>
                </a:cubicBezTo>
                <a:cubicBezTo>
                  <a:pt x="186" y="343"/>
                  <a:pt x="186" y="344"/>
                  <a:pt x="186" y="344"/>
                </a:cubicBezTo>
                <a:cubicBezTo>
                  <a:pt x="185" y="345"/>
                  <a:pt x="186" y="345"/>
                  <a:pt x="186" y="346"/>
                </a:cubicBezTo>
                <a:cubicBezTo>
                  <a:pt x="185" y="348"/>
                  <a:pt x="185" y="348"/>
                  <a:pt x="185" y="348"/>
                </a:cubicBezTo>
                <a:cubicBezTo>
                  <a:pt x="184" y="349"/>
                  <a:pt x="184" y="350"/>
                  <a:pt x="184" y="351"/>
                </a:cubicBezTo>
                <a:cubicBezTo>
                  <a:pt x="183" y="352"/>
                  <a:pt x="182" y="353"/>
                  <a:pt x="183" y="354"/>
                </a:cubicBezTo>
                <a:cubicBezTo>
                  <a:pt x="183" y="356"/>
                  <a:pt x="183" y="357"/>
                  <a:pt x="183" y="358"/>
                </a:cubicBezTo>
                <a:cubicBezTo>
                  <a:pt x="183" y="359"/>
                  <a:pt x="182" y="360"/>
                  <a:pt x="181" y="361"/>
                </a:cubicBezTo>
                <a:cubicBezTo>
                  <a:pt x="181" y="362"/>
                  <a:pt x="180" y="363"/>
                  <a:pt x="179" y="364"/>
                </a:cubicBezTo>
                <a:cubicBezTo>
                  <a:pt x="179" y="364"/>
                  <a:pt x="180" y="365"/>
                  <a:pt x="180" y="366"/>
                </a:cubicBezTo>
                <a:cubicBezTo>
                  <a:pt x="181" y="367"/>
                  <a:pt x="181" y="369"/>
                  <a:pt x="180" y="370"/>
                </a:cubicBezTo>
                <a:cubicBezTo>
                  <a:pt x="180" y="371"/>
                  <a:pt x="180" y="371"/>
                  <a:pt x="180" y="372"/>
                </a:cubicBezTo>
                <a:cubicBezTo>
                  <a:pt x="180" y="373"/>
                  <a:pt x="180" y="374"/>
                  <a:pt x="180" y="375"/>
                </a:cubicBezTo>
                <a:cubicBezTo>
                  <a:pt x="179" y="376"/>
                  <a:pt x="179" y="376"/>
                  <a:pt x="178" y="377"/>
                </a:cubicBezTo>
                <a:cubicBezTo>
                  <a:pt x="178" y="377"/>
                  <a:pt x="178" y="378"/>
                  <a:pt x="177" y="379"/>
                </a:cubicBezTo>
                <a:cubicBezTo>
                  <a:pt x="176" y="380"/>
                  <a:pt x="177" y="380"/>
                  <a:pt x="178" y="381"/>
                </a:cubicBezTo>
                <a:cubicBezTo>
                  <a:pt x="178" y="383"/>
                  <a:pt x="179" y="384"/>
                  <a:pt x="177" y="386"/>
                </a:cubicBezTo>
                <a:cubicBezTo>
                  <a:pt x="177" y="386"/>
                  <a:pt x="177" y="387"/>
                  <a:pt x="177" y="387"/>
                </a:cubicBezTo>
                <a:cubicBezTo>
                  <a:pt x="178" y="388"/>
                  <a:pt x="178" y="388"/>
                  <a:pt x="178" y="389"/>
                </a:cubicBezTo>
                <a:cubicBezTo>
                  <a:pt x="177" y="389"/>
                  <a:pt x="177" y="390"/>
                  <a:pt x="177" y="390"/>
                </a:cubicBezTo>
                <a:cubicBezTo>
                  <a:pt x="177" y="393"/>
                  <a:pt x="177" y="395"/>
                  <a:pt x="177" y="397"/>
                </a:cubicBezTo>
                <a:cubicBezTo>
                  <a:pt x="177" y="398"/>
                  <a:pt x="177" y="398"/>
                  <a:pt x="177" y="398"/>
                </a:cubicBezTo>
                <a:cubicBezTo>
                  <a:pt x="178" y="399"/>
                  <a:pt x="178" y="400"/>
                  <a:pt x="178" y="401"/>
                </a:cubicBezTo>
                <a:cubicBezTo>
                  <a:pt x="178" y="402"/>
                  <a:pt x="178" y="403"/>
                  <a:pt x="177" y="404"/>
                </a:cubicBezTo>
                <a:cubicBezTo>
                  <a:pt x="177" y="404"/>
                  <a:pt x="178" y="404"/>
                  <a:pt x="178" y="405"/>
                </a:cubicBezTo>
                <a:cubicBezTo>
                  <a:pt x="178" y="405"/>
                  <a:pt x="177" y="405"/>
                  <a:pt x="177" y="406"/>
                </a:cubicBezTo>
                <a:cubicBezTo>
                  <a:pt x="178" y="406"/>
                  <a:pt x="179" y="407"/>
                  <a:pt x="178" y="408"/>
                </a:cubicBezTo>
                <a:cubicBezTo>
                  <a:pt x="177" y="409"/>
                  <a:pt x="177" y="410"/>
                  <a:pt x="177" y="411"/>
                </a:cubicBezTo>
                <a:cubicBezTo>
                  <a:pt x="178" y="412"/>
                  <a:pt x="178" y="413"/>
                  <a:pt x="178" y="414"/>
                </a:cubicBezTo>
                <a:cubicBezTo>
                  <a:pt x="178" y="416"/>
                  <a:pt x="178" y="417"/>
                  <a:pt x="178" y="418"/>
                </a:cubicBezTo>
                <a:cubicBezTo>
                  <a:pt x="178" y="419"/>
                  <a:pt x="180" y="420"/>
                  <a:pt x="180" y="421"/>
                </a:cubicBezTo>
                <a:cubicBezTo>
                  <a:pt x="180" y="422"/>
                  <a:pt x="181" y="422"/>
                  <a:pt x="181" y="423"/>
                </a:cubicBezTo>
                <a:cubicBezTo>
                  <a:pt x="181" y="424"/>
                  <a:pt x="181" y="426"/>
                  <a:pt x="182" y="427"/>
                </a:cubicBezTo>
                <a:cubicBezTo>
                  <a:pt x="182" y="427"/>
                  <a:pt x="182" y="428"/>
                  <a:pt x="181" y="429"/>
                </a:cubicBezTo>
                <a:cubicBezTo>
                  <a:pt x="181" y="429"/>
                  <a:pt x="180" y="429"/>
                  <a:pt x="180" y="429"/>
                </a:cubicBezTo>
                <a:cubicBezTo>
                  <a:pt x="180" y="430"/>
                  <a:pt x="181" y="430"/>
                  <a:pt x="181" y="431"/>
                </a:cubicBezTo>
                <a:cubicBezTo>
                  <a:pt x="181" y="432"/>
                  <a:pt x="180" y="432"/>
                  <a:pt x="180" y="432"/>
                </a:cubicBezTo>
                <a:cubicBezTo>
                  <a:pt x="180" y="435"/>
                  <a:pt x="180" y="435"/>
                  <a:pt x="181" y="436"/>
                </a:cubicBezTo>
                <a:cubicBezTo>
                  <a:pt x="180" y="436"/>
                  <a:pt x="180" y="437"/>
                  <a:pt x="178" y="437"/>
                </a:cubicBezTo>
                <a:cubicBezTo>
                  <a:pt x="179" y="438"/>
                  <a:pt x="180" y="438"/>
                  <a:pt x="181" y="439"/>
                </a:cubicBezTo>
                <a:cubicBezTo>
                  <a:pt x="181" y="440"/>
                  <a:pt x="181" y="440"/>
                  <a:pt x="179" y="441"/>
                </a:cubicBezTo>
                <a:cubicBezTo>
                  <a:pt x="179" y="442"/>
                  <a:pt x="179" y="442"/>
                  <a:pt x="179" y="442"/>
                </a:cubicBezTo>
                <a:cubicBezTo>
                  <a:pt x="181" y="443"/>
                  <a:pt x="179" y="445"/>
                  <a:pt x="181" y="446"/>
                </a:cubicBezTo>
                <a:cubicBezTo>
                  <a:pt x="181" y="446"/>
                  <a:pt x="181" y="447"/>
                  <a:pt x="181" y="447"/>
                </a:cubicBezTo>
                <a:cubicBezTo>
                  <a:pt x="181" y="449"/>
                  <a:pt x="180" y="451"/>
                  <a:pt x="182" y="453"/>
                </a:cubicBezTo>
                <a:cubicBezTo>
                  <a:pt x="182" y="454"/>
                  <a:pt x="181" y="455"/>
                  <a:pt x="182" y="456"/>
                </a:cubicBezTo>
                <a:cubicBezTo>
                  <a:pt x="183" y="457"/>
                  <a:pt x="182" y="458"/>
                  <a:pt x="183" y="459"/>
                </a:cubicBezTo>
                <a:cubicBezTo>
                  <a:pt x="183" y="460"/>
                  <a:pt x="183" y="460"/>
                  <a:pt x="183" y="460"/>
                </a:cubicBezTo>
                <a:cubicBezTo>
                  <a:pt x="184" y="461"/>
                  <a:pt x="183" y="461"/>
                  <a:pt x="183" y="461"/>
                </a:cubicBezTo>
                <a:cubicBezTo>
                  <a:pt x="183" y="462"/>
                  <a:pt x="182" y="462"/>
                  <a:pt x="183" y="463"/>
                </a:cubicBezTo>
                <a:cubicBezTo>
                  <a:pt x="183" y="463"/>
                  <a:pt x="184" y="463"/>
                  <a:pt x="184" y="464"/>
                </a:cubicBezTo>
                <a:cubicBezTo>
                  <a:pt x="184" y="465"/>
                  <a:pt x="183" y="466"/>
                  <a:pt x="184" y="467"/>
                </a:cubicBezTo>
                <a:cubicBezTo>
                  <a:pt x="185" y="468"/>
                  <a:pt x="184" y="469"/>
                  <a:pt x="184" y="470"/>
                </a:cubicBezTo>
                <a:cubicBezTo>
                  <a:pt x="185" y="471"/>
                  <a:pt x="185" y="472"/>
                  <a:pt x="185" y="473"/>
                </a:cubicBezTo>
                <a:cubicBezTo>
                  <a:pt x="186" y="474"/>
                  <a:pt x="187" y="476"/>
                  <a:pt x="186" y="477"/>
                </a:cubicBezTo>
                <a:cubicBezTo>
                  <a:pt x="186" y="477"/>
                  <a:pt x="187" y="478"/>
                  <a:pt x="187" y="478"/>
                </a:cubicBezTo>
                <a:cubicBezTo>
                  <a:pt x="188" y="479"/>
                  <a:pt x="188" y="480"/>
                  <a:pt x="189" y="481"/>
                </a:cubicBezTo>
                <a:cubicBezTo>
                  <a:pt x="190" y="482"/>
                  <a:pt x="189" y="482"/>
                  <a:pt x="188" y="483"/>
                </a:cubicBezTo>
                <a:cubicBezTo>
                  <a:pt x="190" y="483"/>
                  <a:pt x="190" y="486"/>
                  <a:pt x="192" y="487"/>
                </a:cubicBezTo>
                <a:cubicBezTo>
                  <a:pt x="192" y="487"/>
                  <a:pt x="192" y="488"/>
                  <a:pt x="192" y="488"/>
                </a:cubicBezTo>
                <a:cubicBezTo>
                  <a:pt x="193" y="489"/>
                  <a:pt x="193" y="490"/>
                  <a:pt x="193" y="491"/>
                </a:cubicBezTo>
                <a:cubicBezTo>
                  <a:pt x="194" y="492"/>
                  <a:pt x="194" y="492"/>
                  <a:pt x="195" y="493"/>
                </a:cubicBezTo>
                <a:cubicBezTo>
                  <a:pt x="194" y="494"/>
                  <a:pt x="194" y="494"/>
                  <a:pt x="195" y="495"/>
                </a:cubicBezTo>
                <a:cubicBezTo>
                  <a:pt x="196" y="496"/>
                  <a:pt x="197" y="498"/>
                  <a:pt x="197" y="500"/>
                </a:cubicBezTo>
                <a:cubicBezTo>
                  <a:pt x="197" y="501"/>
                  <a:pt x="198" y="502"/>
                  <a:pt x="198" y="503"/>
                </a:cubicBezTo>
                <a:cubicBezTo>
                  <a:pt x="198" y="503"/>
                  <a:pt x="198" y="503"/>
                  <a:pt x="198" y="504"/>
                </a:cubicBezTo>
                <a:cubicBezTo>
                  <a:pt x="199" y="506"/>
                  <a:pt x="200" y="507"/>
                  <a:pt x="202" y="508"/>
                </a:cubicBezTo>
                <a:cubicBezTo>
                  <a:pt x="202" y="509"/>
                  <a:pt x="201" y="510"/>
                  <a:pt x="202" y="510"/>
                </a:cubicBezTo>
                <a:cubicBezTo>
                  <a:pt x="203" y="511"/>
                  <a:pt x="204" y="513"/>
                  <a:pt x="205" y="514"/>
                </a:cubicBezTo>
                <a:cubicBezTo>
                  <a:pt x="206" y="517"/>
                  <a:pt x="207" y="519"/>
                  <a:pt x="209" y="521"/>
                </a:cubicBezTo>
                <a:cubicBezTo>
                  <a:pt x="209" y="522"/>
                  <a:pt x="210" y="523"/>
                  <a:pt x="210" y="524"/>
                </a:cubicBezTo>
                <a:cubicBezTo>
                  <a:pt x="210" y="525"/>
                  <a:pt x="210" y="525"/>
                  <a:pt x="211" y="526"/>
                </a:cubicBezTo>
                <a:cubicBezTo>
                  <a:pt x="211" y="527"/>
                  <a:pt x="211" y="528"/>
                  <a:pt x="212" y="528"/>
                </a:cubicBezTo>
                <a:cubicBezTo>
                  <a:pt x="213" y="529"/>
                  <a:pt x="213" y="530"/>
                  <a:pt x="214" y="531"/>
                </a:cubicBezTo>
                <a:cubicBezTo>
                  <a:pt x="214" y="533"/>
                  <a:pt x="215" y="534"/>
                  <a:pt x="216" y="535"/>
                </a:cubicBezTo>
                <a:cubicBezTo>
                  <a:pt x="217" y="537"/>
                  <a:pt x="218" y="538"/>
                  <a:pt x="220" y="540"/>
                </a:cubicBezTo>
                <a:cubicBezTo>
                  <a:pt x="220" y="541"/>
                  <a:pt x="220" y="541"/>
                  <a:pt x="220" y="541"/>
                </a:cubicBezTo>
                <a:cubicBezTo>
                  <a:pt x="221" y="542"/>
                  <a:pt x="222" y="543"/>
                  <a:pt x="223" y="544"/>
                </a:cubicBezTo>
                <a:cubicBezTo>
                  <a:pt x="224" y="545"/>
                  <a:pt x="223" y="547"/>
                  <a:pt x="225" y="547"/>
                </a:cubicBezTo>
                <a:cubicBezTo>
                  <a:pt x="226" y="548"/>
                  <a:pt x="227" y="549"/>
                  <a:pt x="228" y="550"/>
                </a:cubicBezTo>
                <a:cubicBezTo>
                  <a:pt x="228" y="551"/>
                  <a:pt x="228" y="551"/>
                  <a:pt x="228" y="551"/>
                </a:cubicBezTo>
                <a:cubicBezTo>
                  <a:pt x="229" y="554"/>
                  <a:pt x="231" y="556"/>
                  <a:pt x="232" y="558"/>
                </a:cubicBezTo>
                <a:cubicBezTo>
                  <a:pt x="233" y="560"/>
                  <a:pt x="234" y="560"/>
                  <a:pt x="235" y="560"/>
                </a:cubicBezTo>
                <a:cubicBezTo>
                  <a:pt x="236" y="560"/>
                  <a:pt x="236" y="561"/>
                  <a:pt x="237" y="561"/>
                </a:cubicBezTo>
                <a:cubicBezTo>
                  <a:pt x="237" y="563"/>
                  <a:pt x="237" y="563"/>
                  <a:pt x="237" y="563"/>
                </a:cubicBezTo>
                <a:cubicBezTo>
                  <a:pt x="237" y="564"/>
                  <a:pt x="239" y="564"/>
                  <a:pt x="239" y="565"/>
                </a:cubicBezTo>
                <a:cubicBezTo>
                  <a:pt x="240" y="566"/>
                  <a:pt x="241" y="567"/>
                  <a:pt x="242" y="568"/>
                </a:cubicBezTo>
                <a:cubicBezTo>
                  <a:pt x="243" y="570"/>
                  <a:pt x="244" y="571"/>
                  <a:pt x="246" y="572"/>
                </a:cubicBezTo>
                <a:cubicBezTo>
                  <a:pt x="248" y="573"/>
                  <a:pt x="249" y="575"/>
                  <a:pt x="251" y="576"/>
                </a:cubicBezTo>
                <a:cubicBezTo>
                  <a:pt x="252" y="577"/>
                  <a:pt x="253" y="578"/>
                  <a:pt x="255" y="579"/>
                </a:cubicBezTo>
                <a:cubicBezTo>
                  <a:pt x="255" y="579"/>
                  <a:pt x="256" y="579"/>
                  <a:pt x="256" y="579"/>
                </a:cubicBezTo>
                <a:cubicBezTo>
                  <a:pt x="256" y="581"/>
                  <a:pt x="257" y="582"/>
                  <a:pt x="259" y="582"/>
                </a:cubicBezTo>
                <a:cubicBezTo>
                  <a:pt x="259" y="582"/>
                  <a:pt x="259" y="582"/>
                  <a:pt x="259" y="582"/>
                </a:cubicBezTo>
                <a:cubicBezTo>
                  <a:pt x="259" y="584"/>
                  <a:pt x="260" y="583"/>
                  <a:pt x="261" y="584"/>
                </a:cubicBezTo>
                <a:cubicBezTo>
                  <a:pt x="262" y="585"/>
                  <a:pt x="263" y="586"/>
                  <a:pt x="264" y="587"/>
                </a:cubicBezTo>
                <a:cubicBezTo>
                  <a:pt x="265" y="588"/>
                  <a:pt x="267" y="588"/>
                  <a:pt x="268" y="590"/>
                </a:cubicBezTo>
                <a:cubicBezTo>
                  <a:pt x="269" y="591"/>
                  <a:pt x="270" y="591"/>
                  <a:pt x="271" y="592"/>
                </a:cubicBezTo>
                <a:cubicBezTo>
                  <a:pt x="272" y="592"/>
                  <a:pt x="273" y="592"/>
                  <a:pt x="274" y="593"/>
                </a:cubicBezTo>
                <a:cubicBezTo>
                  <a:pt x="274" y="594"/>
                  <a:pt x="276" y="595"/>
                  <a:pt x="277" y="595"/>
                </a:cubicBezTo>
                <a:cubicBezTo>
                  <a:pt x="276" y="597"/>
                  <a:pt x="277" y="597"/>
                  <a:pt x="278" y="597"/>
                </a:cubicBezTo>
                <a:cubicBezTo>
                  <a:pt x="279" y="597"/>
                  <a:pt x="280" y="597"/>
                  <a:pt x="281" y="598"/>
                </a:cubicBezTo>
                <a:cubicBezTo>
                  <a:pt x="282" y="599"/>
                  <a:pt x="283" y="599"/>
                  <a:pt x="284" y="600"/>
                </a:cubicBezTo>
                <a:cubicBezTo>
                  <a:pt x="285" y="601"/>
                  <a:pt x="286" y="602"/>
                  <a:pt x="287" y="603"/>
                </a:cubicBezTo>
                <a:cubicBezTo>
                  <a:pt x="288" y="603"/>
                  <a:pt x="289" y="603"/>
                  <a:pt x="289" y="603"/>
                </a:cubicBezTo>
                <a:cubicBezTo>
                  <a:pt x="291" y="605"/>
                  <a:pt x="293" y="606"/>
                  <a:pt x="295" y="606"/>
                </a:cubicBezTo>
                <a:cubicBezTo>
                  <a:pt x="296" y="607"/>
                  <a:pt x="296" y="608"/>
                  <a:pt x="298" y="608"/>
                </a:cubicBezTo>
                <a:cubicBezTo>
                  <a:pt x="298" y="608"/>
                  <a:pt x="299" y="609"/>
                  <a:pt x="299" y="610"/>
                </a:cubicBezTo>
                <a:cubicBezTo>
                  <a:pt x="300" y="611"/>
                  <a:pt x="302" y="611"/>
                  <a:pt x="303" y="612"/>
                </a:cubicBezTo>
                <a:cubicBezTo>
                  <a:pt x="303" y="612"/>
                  <a:pt x="304" y="612"/>
                  <a:pt x="305" y="612"/>
                </a:cubicBezTo>
                <a:cubicBezTo>
                  <a:pt x="306" y="613"/>
                  <a:pt x="307" y="613"/>
                  <a:pt x="307" y="614"/>
                </a:cubicBezTo>
                <a:cubicBezTo>
                  <a:pt x="308" y="613"/>
                  <a:pt x="309" y="615"/>
                  <a:pt x="310" y="615"/>
                </a:cubicBezTo>
                <a:cubicBezTo>
                  <a:pt x="310" y="615"/>
                  <a:pt x="311" y="616"/>
                  <a:pt x="312" y="616"/>
                </a:cubicBezTo>
                <a:cubicBezTo>
                  <a:pt x="313" y="616"/>
                  <a:pt x="313" y="616"/>
                  <a:pt x="314" y="617"/>
                </a:cubicBezTo>
                <a:cubicBezTo>
                  <a:pt x="315" y="617"/>
                  <a:pt x="316" y="617"/>
                  <a:pt x="317" y="618"/>
                </a:cubicBezTo>
                <a:cubicBezTo>
                  <a:pt x="318" y="618"/>
                  <a:pt x="319" y="619"/>
                  <a:pt x="320" y="619"/>
                </a:cubicBezTo>
                <a:cubicBezTo>
                  <a:pt x="321" y="620"/>
                  <a:pt x="322" y="619"/>
                  <a:pt x="323" y="620"/>
                </a:cubicBezTo>
                <a:cubicBezTo>
                  <a:pt x="323" y="620"/>
                  <a:pt x="323" y="621"/>
                  <a:pt x="323" y="621"/>
                </a:cubicBezTo>
                <a:cubicBezTo>
                  <a:pt x="327" y="621"/>
                  <a:pt x="327" y="621"/>
                  <a:pt x="327" y="621"/>
                </a:cubicBezTo>
                <a:cubicBezTo>
                  <a:pt x="328" y="622"/>
                  <a:pt x="329" y="624"/>
                  <a:pt x="331" y="623"/>
                </a:cubicBezTo>
                <a:cubicBezTo>
                  <a:pt x="332" y="625"/>
                  <a:pt x="334" y="624"/>
                  <a:pt x="335" y="625"/>
                </a:cubicBezTo>
                <a:cubicBezTo>
                  <a:pt x="336" y="625"/>
                  <a:pt x="336" y="626"/>
                  <a:pt x="336" y="626"/>
                </a:cubicBezTo>
                <a:cubicBezTo>
                  <a:pt x="337" y="627"/>
                  <a:pt x="339" y="626"/>
                  <a:pt x="340" y="627"/>
                </a:cubicBezTo>
                <a:cubicBezTo>
                  <a:pt x="341" y="627"/>
                  <a:pt x="342" y="627"/>
                  <a:pt x="343" y="627"/>
                </a:cubicBezTo>
                <a:cubicBezTo>
                  <a:pt x="344" y="627"/>
                  <a:pt x="345" y="628"/>
                  <a:pt x="345" y="628"/>
                </a:cubicBezTo>
                <a:cubicBezTo>
                  <a:pt x="346" y="628"/>
                  <a:pt x="347" y="629"/>
                  <a:pt x="347" y="629"/>
                </a:cubicBezTo>
                <a:cubicBezTo>
                  <a:pt x="348" y="629"/>
                  <a:pt x="349" y="629"/>
                  <a:pt x="350" y="629"/>
                </a:cubicBezTo>
                <a:cubicBezTo>
                  <a:pt x="351" y="629"/>
                  <a:pt x="352" y="629"/>
                  <a:pt x="353" y="629"/>
                </a:cubicBezTo>
                <a:cubicBezTo>
                  <a:pt x="354" y="631"/>
                  <a:pt x="356" y="629"/>
                  <a:pt x="357" y="631"/>
                </a:cubicBezTo>
                <a:cubicBezTo>
                  <a:pt x="357" y="631"/>
                  <a:pt x="358" y="631"/>
                  <a:pt x="359" y="632"/>
                </a:cubicBezTo>
                <a:cubicBezTo>
                  <a:pt x="359" y="632"/>
                  <a:pt x="360" y="632"/>
                  <a:pt x="361" y="632"/>
                </a:cubicBezTo>
                <a:cubicBezTo>
                  <a:pt x="362" y="632"/>
                  <a:pt x="363" y="632"/>
                  <a:pt x="363" y="633"/>
                </a:cubicBezTo>
                <a:cubicBezTo>
                  <a:pt x="364" y="633"/>
                  <a:pt x="364" y="632"/>
                  <a:pt x="364" y="632"/>
                </a:cubicBezTo>
                <a:cubicBezTo>
                  <a:pt x="364" y="632"/>
                  <a:pt x="364" y="632"/>
                  <a:pt x="365" y="632"/>
                </a:cubicBezTo>
                <a:cubicBezTo>
                  <a:pt x="366" y="633"/>
                  <a:pt x="366" y="633"/>
                  <a:pt x="369" y="633"/>
                </a:cubicBezTo>
                <a:cubicBezTo>
                  <a:pt x="369" y="633"/>
                  <a:pt x="369" y="633"/>
                  <a:pt x="369" y="633"/>
                </a:cubicBezTo>
                <a:cubicBezTo>
                  <a:pt x="370" y="634"/>
                  <a:pt x="371" y="634"/>
                  <a:pt x="372" y="634"/>
                </a:cubicBezTo>
                <a:cubicBezTo>
                  <a:pt x="373" y="633"/>
                  <a:pt x="373" y="635"/>
                  <a:pt x="374" y="635"/>
                </a:cubicBezTo>
                <a:cubicBezTo>
                  <a:pt x="376" y="635"/>
                  <a:pt x="377" y="634"/>
                  <a:pt x="378" y="636"/>
                </a:cubicBezTo>
                <a:cubicBezTo>
                  <a:pt x="378" y="636"/>
                  <a:pt x="379" y="635"/>
                  <a:pt x="379" y="635"/>
                </a:cubicBezTo>
                <a:cubicBezTo>
                  <a:pt x="380" y="635"/>
                  <a:pt x="380" y="635"/>
                  <a:pt x="380" y="636"/>
                </a:cubicBezTo>
                <a:cubicBezTo>
                  <a:pt x="380" y="637"/>
                  <a:pt x="381" y="637"/>
                  <a:pt x="382" y="636"/>
                </a:cubicBezTo>
                <a:cubicBezTo>
                  <a:pt x="382" y="636"/>
                  <a:pt x="382" y="636"/>
                  <a:pt x="382" y="636"/>
                </a:cubicBezTo>
                <a:cubicBezTo>
                  <a:pt x="384" y="636"/>
                  <a:pt x="387" y="635"/>
                  <a:pt x="389" y="637"/>
                </a:cubicBezTo>
                <a:cubicBezTo>
                  <a:pt x="390" y="637"/>
                  <a:pt x="391" y="637"/>
                  <a:pt x="392" y="637"/>
                </a:cubicBezTo>
                <a:cubicBezTo>
                  <a:pt x="393" y="637"/>
                  <a:pt x="395" y="636"/>
                  <a:pt x="396" y="637"/>
                </a:cubicBezTo>
                <a:cubicBezTo>
                  <a:pt x="396" y="639"/>
                  <a:pt x="396" y="639"/>
                  <a:pt x="398" y="639"/>
                </a:cubicBezTo>
                <a:cubicBezTo>
                  <a:pt x="398" y="638"/>
                  <a:pt x="399" y="639"/>
                  <a:pt x="399" y="638"/>
                </a:cubicBezTo>
                <a:cubicBezTo>
                  <a:pt x="400" y="637"/>
                  <a:pt x="402" y="638"/>
                  <a:pt x="403" y="638"/>
                </a:cubicBezTo>
                <a:cubicBezTo>
                  <a:pt x="405" y="638"/>
                  <a:pt x="408" y="638"/>
                  <a:pt x="410" y="638"/>
                </a:cubicBezTo>
                <a:cubicBezTo>
                  <a:pt x="411" y="638"/>
                  <a:pt x="411" y="637"/>
                  <a:pt x="412" y="638"/>
                </a:cubicBezTo>
                <a:cubicBezTo>
                  <a:pt x="413" y="639"/>
                  <a:pt x="414" y="638"/>
                  <a:pt x="416" y="638"/>
                </a:cubicBezTo>
                <a:cubicBezTo>
                  <a:pt x="416" y="638"/>
                  <a:pt x="417" y="637"/>
                  <a:pt x="417" y="637"/>
                </a:cubicBezTo>
                <a:cubicBezTo>
                  <a:pt x="417" y="637"/>
                  <a:pt x="418" y="637"/>
                  <a:pt x="418" y="637"/>
                </a:cubicBezTo>
                <a:cubicBezTo>
                  <a:pt x="418" y="637"/>
                  <a:pt x="418" y="637"/>
                  <a:pt x="418" y="638"/>
                </a:cubicBezTo>
                <a:cubicBezTo>
                  <a:pt x="420" y="636"/>
                  <a:pt x="420" y="636"/>
                  <a:pt x="422" y="637"/>
                </a:cubicBezTo>
                <a:cubicBezTo>
                  <a:pt x="422" y="638"/>
                  <a:pt x="423" y="638"/>
                  <a:pt x="424" y="637"/>
                </a:cubicBezTo>
                <a:cubicBezTo>
                  <a:pt x="425" y="636"/>
                  <a:pt x="427" y="635"/>
                  <a:pt x="429" y="636"/>
                </a:cubicBezTo>
                <a:cubicBezTo>
                  <a:pt x="430" y="636"/>
                  <a:pt x="431" y="636"/>
                  <a:pt x="431" y="636"/>
                </a:cubicBezTo>
                <a:cubicBezTo>
                  <a:pt x="432" y="636"/>
                  <a:pt x="433" y="636"/>
                  <a:pt x="433" y="637"/>
                </a:cubicBezTo>
                <a:cubicBezTo>
                  <a:pt x="434" y="636"/>
                  <a:pt x="435" y="636"/>
                  <a:pt x="436" y="636"/>
                </a:cubicBezTo>
                <a:cubicBezTo>
                  <a:pt x="437" y="636"/>
                  <a:pt x="437" y="636"/>
                  <a:pt x="438" y="635"/>
                </a:cubicBezTo>
                <a:cubicBezTo>
                  <a:pt x="439" y="634"/>
                  <a:pt x="439" y="636"/>
                  <a:pt x="439" y="636"/>
                </a:cubicBezTo>
                <a:cubicBezTo>
                  <a:pt x="440" y="636"/>
                  <a:pt x="441" y="636"/>
                  <a:pt x="442" y="636"/>
                </a:cubicBezTo>
                <a:cubicBezTo>
                  <a:pt x="442" y="636"/>
                  <a:pt x="443" y="636"/>
                  <a:pt x="443" y="635"/>
                </a:cubicBezTo>
                <a:cubicBezTo>
                  <a:pt x="444" y="635"/>
                  <a:pt x="444" y="634"/>
                  <a:pt x="444" y="634"/>
                </a:cubicBezTo>
                <a:cubicBezTo>
                  <a:pt x="445" y="634"/>
                  <a:pt x="447" y="634"/>
                  <a:pt x="448" y="634"/>
                </a:cubicBezTo>
                <a:cubicBezTo>
                  <a:pt x="449" y="632"/>
                  <a:pt x="450" y="633"/>
                  <a:pt x="451" y="633"/>
                </a:cubicBezTo>
                <a:cubicBezTo>
                  <a:pt x="453" y="633"/>
                  <a:pt x="453" y="632"/>
                  <a:pt x="455" y="632"/>
                </a:cubicBezTo>
                <a:cubicBezTo>
                  <a:pt x="456" y="632"/>
                  <a:pt x="458" y="632"/>
                  <a:pt x="459" y="632"/>
                </a:cubicBezTo>
                <a:cubicBezTo>
                  <a:pt x="460" y="632"/>
                  <a:pt x="460" y="632"/>
                  <a:pt x="460" y="632"/>
                </a:cubicBezTo>
                <a:cubicBezTo>
                  <a:pt x="461" y="630"/>
                  <a:pt x="463" y="631"/>
                  <a:pt x="464" y="630"/>
                </a:cubicBezTo>
                <a:cubicBezTo>
                  <a:pt x="465" y="629"/>
                  <a:pt x="466" y="630"/>
                  <a:pt x="468" y="630"/>
                </a:cubicBezTo>
                <a:cubicBezTo>
                  <a:pt x="469" y="630"/>
                  <a:pt x="470" y="630"/>
                  <a:pt x="470" y="629"/>
                </a:cubicBezTo>
                <a:cubicBezTo>
                  <a:pt x="471" y="629"/>
                  <a:pt x="472" y="629"/>
                  <a:pt x="473" y="629"/>
                </a:cubicBezTo>
                <a:cubicBezTo>
                  <a:pt x="474" y="629"/>
                  <a:pt x="474" y="628"/>
                  <a:pt x="476" y="628"/>
                </a:cubicBezTo>
                <a:cubicBezTo>
                  <a:pt x="477" y="628"/>
                  <a:pt x="479" y="626"/>
                  <a:pt x="481" y="627"/>
                </a:cubicBezTo>
                <a:cubicBezTo>
                  <a:pt x="481" y="627"/>
                  <a:pt x="481" y="627"/>
                  <a:pt x="482" y="627"/>
                </a:cubicBezTo>
                <a:cubicBezTo>
                  <a:pt x="484" y="625"/>
                  <a:pt x="486" y="625"/>
                  <a:pt x="488" y="623"/>
                </a:cubicBezTo>
                <a:cubicBezTo>
                  <a:pt x="489" y="624"/>
                  <a:pt x="490" y="622"/>
                  <a:pt x="491" y="622"/>
                </a:cubicBezTo>
                <a:cubicBezTo>
                  <a:pt x="492" y="621"/>
                  <a:pt x="494" y="622"/>
                  <a:pt x="494" y="621"/>
                </a:cubicBezTo>
                <a:cubicBezTo>
                  <a:pt x="495" y="621"/>
                  <a:pt x="496" y="621"/>
                  <a:pt x="496" y="620"/>
                </a:cubicBezTo>
                <a:cubicBezTo>
                  <a:pt x="497" y="619"/>
                  <a:pt x="498" y="620"/>
                  <a:pt x="499" y="619"/>
                </a:cubicBezTo>
                <a:cubicBezTo>
                  <a:pt x="500" y="618"/>
                  <a:pt x="502" y="618"/>
                  <a:pt x="503" y="617"/>
                </a:cubicBezTo>
                <a:cubicBezTo>
                  <a:pt x="504" y="617"/>
                  <a:pt x="505" y="617"/>
                  <a:pt x="506" y="616"/>
                </a:cubicBezTo>
                <a:cubicBezTo>
                  <a:pt x="507" y="616"/>
                  <a:pt x="507" y="614"/>
                  <a:pt x="508" y="615"/>
                </a:cubicBezTo>
                <a:cubicBezTo>
                  <a:pt x="509" y="614"/>
                  <a:pt x="510" y="614"/>
                  <a:pt x="511" y="614"/>
                </a:cubicBezTo>
                <a:cubicBezTo>
                  <a:pt x="511" y="614"/>
                  <a:pt x="512" y="614"/>
                  <a:pt x="512" y="613"/>
                </a:cubicBezTo>
                <a:cubicBezTo>
                  <a:pt x="512" y="612"/>
                  <a:pt x="514" y="612"/>
                  <a:pt x="515" y="611"/>
                </a:cubicBezTo>
                <a:cubicBezTo>
                  <a:pt x="516" y="611"/>
                  <a:pt x="517" y="610"/>
                  <a:pt x="518" y="609"/>
                </a:cubicBezTo>
                <a:cubicBezTo>
                  <a:pt x="520" y="609"/>
                  <a:pt x="520" y="609"/>
                  <a:pt x="520" y="609"/>
                </a:cubicBezTo>
                <a:cubicBezTo>
                  <a:pt x="520" y="609"/>
                  <a:pt x="520" y="609"/>
                  <a:pt x="520" y="608"/>
                </a:cubicBezTo>
                <a:cubicBezTo>
                  <a:pt x="521" y="607"/>
                  <a:pt x="521" y="606"/>
                  <a:pt x="523" y="606"/>
                </a:cubicBezTo>
                <a:cubicBezTo>
                  <a:pt x="524" y="606"/>
                  <a:pt x="526" y="605"/>
                  <a:pt x="527" y="604"/>
                </a:cubicBezTo>
                <a:cubicBezTo>
                  <a:pt x="528" y="603"/>
                  <a:pt x="530" y="603"/>
                  <a:pt x="531" y="602"/>
                </a:cubicBezTo>
                <a:cubicBezTo>
                  <a:pt x="531" y="602"/>
                  <a:pt x="532" y="602"/>
                  <a:pt x="533" y="602"/>
                </a:cubicBezTo>
                <a:cubicBezTo>
                  <a:pt x="533" y="601"/>
                  <a:pt x="533" y="601"/>
                  <a:pt x="534" y="601"/>
                </a:cubicBezTo>
                <a:cubicBezTo>
                  <a:pt x="534" y="600"/>
                  <a:pt x="534" y="600"/>
                  <a:pt x="534" y="600"/>
                </a:cubicBezTo>
                <a:cubicBezTo>
                  <a:pt x="536" y="599"/>
                  <a:pt x="537" y="598"/>
                  <a:pt x="538" y="598"/>
                </a:cubicBezTo>
                <a:cubicBezTo>
                  <a:pt x="539" y="597"/>
                  <a:pt x="540" y="597"/>
                  <a:pt x="540" y="596"/>
                </a:cubicBezTo>
                <a:cubicBezTo>
                  <a:pt x="541" y="596"/>
                  <a:pt x="541" y="596"/>
                  <a:pt x="542" y="596"/>
                </a:cubicBezTo>
                <a:cubicBezTo>
                  <a:pt x="543" y="595"/>
                  <a:pt x="543" y="595"/>
                  <a:pt x="544" y="594"/>
                </a:cubicBezTo>
                <a:cubicBezTo>
                  <a:pt x="544" y="594"/>
                  <a:pt x="545" y="594"/>
                  <a:pt x="545" y="593"/>
                </a:cubicBezTo>
                <a:cubicBezTo>
                  <a:pt x="545" y="593"/>
                  <a:pt x="545" y="592"/>
                  <a:pt x="545" y="592"/>
                </a:cubicBezTo>
                <a:cubicBezTo>
                  <a:pt x="547" y="592"/>
                  <a:pt x="547" y="590"/>
                  <a:pt x="549" y="590"/>
                </a:cubicBezTo>
                <a:cubicBezTo>
                  <a:pt x="550" y="590"/>
                  <a:pt x="551" y="588"/>
                  <a:pt x="552" y="587"/>
                </a:cubicBezTo>
                <a:cubicBezTo>
                  <a:pt x="553" y="587"/>
                  <a:pt x="554" y="585"/>
                  <a:pt x="555" y="584"/>
                </a:cubicBezTo>
                <a:cubicBezTo>
                  <a:pt x="556" y="584"/>
                  <a:pt x="556" y="583"/>
                  <a:pt x="557" y="583"/>
                </a:cubicBezTo>
                <a:cubicBezTo>
                  <a:pt x="559" y="582"/>
                  <a:pt x="559" y="581"/>
                  <a:pt x="561" y="580"/>
                </a:cubicBezTo>
                <a:cubicBezTo>
                  <a:pt x="561" y="579"/>
                  <a:pt x="561" y="578"/>
                  <a:pt x="562" y="578"/>
                </a:cubicBezTo>
                <a:cubicBezTo>
                  <a:pt x="563" y="578"/>
                  <a:pt x="564" y="577"/>
                  <a:pt x="564" y="576"/>
                </a:cubicBezTo>
                <a:cubicBezTo>
                  <a:pt x="565" y="575"/>
                  <a:pt x="567" y="575"/>
                  <a:pt x="568" y="573"/>
                </a:cubicBezTo>
                <a:cubicBezTo>
                  <a:pt x="568" y="573"/>
                  <a:pt x="568" y="573"/>
                  <a:pt x="569" y="573"/>
                </a:cubicBezTo>
                <a:cubicBezTo>
                  <a:pt x="570" y="573"/>
                  <a:pt x="570" y="571"/>
                  <a:pt x="571" y="570"/>
                </a:cubicBezTo>
                <a:cubicBezTo>
                  <a:pt x="572" y="570"/>
                  <a:pt x="572" y="570"/>
                  <a:pt x="573" y="570"/>
                </a:cubicBezTo>
                <a:cubicBezTo>
                  <a:pt x="573" y="570"/>
                  <a:pt x="573" y="570"/>
                  <a:pt x="573" y="570"/>
                </a:cubicBezTo>
                <a:cubicBezTo>
                  <a:pt x="573" y="569"/>
                  <a:pt x="573" y="569"/>
                  <a:pt x="572" y="569"/>
                </a:cubicBezTo>
                <a:cubicBezTo>
                  <a:pt x="574" y="568"/>
                  <a:pt x="574" y="566"/>
                  <a:pt x="575" y="565"/>
                </a:cubicBezTo>
                <a:cubicBezTo>
                  <a:pt x="576" y="564"/>
                  <a:pt x="578" y="563"/>
                  <a:pt x="579" y="562"/>
                </a:cubicBezTo>
                <a:cubicBezTo>
                  <a:pt x="579" y="561"/>
                  <a:pt x="579" y="560"/>
                  <a:pt x="579" y="560"/>
                </a:cubicBezTo>
                <a:cubicBezTo>
                  <a:pt x="580" y="559"/>
                  <a:pt x="581" y="558"/>
                  <a:pt x="582" y="558"/>
                </a:cubicBezTo>
                <a:cubicBezTo>
                  <a:pt x="583" y="558"/>
                  <a:pt x="583" y="557"/>
                  <a:pt x="583" y="557"/>
                </a:cubicBezTo>
                <a:cubicBezTo>
                  <a:pt x="583" y="557"/>
                  <a:pt x="583" y="556"/>
                  <a:pt x="583" y="556"/>
                </a:cubicBezTo>
                <a:cubicBezTo>
                  <a:pt x="584" y="555"/>
                  <a:pt x="584" y="554"/>
                  <a:pt x="585" y="554"/>
                </a:cubicBezTo>
                <a:cubicBezTo>
                  <a:pt x="585" y="553"/>
                  <a:pt x="586" y="553"/>
                  <a:pt x="586" y="552"/>
                </a:cubicBezTo>
                <a:cubicBezTo>
                  <a:pt x="586" y="551"/>
                  <a:pt x="587" y="551"/>
                  <a:pt x="588" y="551"/>
                </a:cubicBezTo>
                <a:cubicBezTo>
                  <a:pt x="588" y="550"/>
                  <a:pt x="588" y="550"/>
                  <a:pt x="589" y="549"/>
                </a:cubicBezTo>
                <a:cubicBezTo>
                  <a:pt x="589" y="548"/>
                  <a:pt x="590" y="546"/>
                  <a:pt x="591" y="545"/>
                </a:cubicBezTo>
                <a:cubicBezTo>
                  <a:pt x="592" y="545"/>
                  <a:pt x="593" y="544"/>
                  <a:pt x="593" y="544"/>
                </a:cubicBezTo>
                <a:cubicBezTo>
                  <a:pt x="594" y="542"/>
                  <a:pt x="593" y="541"/>
                  <a:pt x="595" y="541"/>
                </a:cubicBezTo>
                <a:cubicBezTo>
                  <a:pt x="595" y="540"/>
                  <a:pt x="596" y="540"/>
                  <a:pt x="597" y="539"/>
                </a:cubicBezTo>
                <a:cubicBezTo>
                  <a:pt x="597" y="538"/>
                  <a:pt x="598" y="538"/>
                  <a:pt x="599" y="538"/>
                </a:cubicBezTo>
                <a:cubicBezTo>
                  <a:pt x="599" y="536"/>
                  <a:pt x="600" y="536"/>
                  <a:pt x="601" y="534"/>
                </a:cubicBezTo>
                <a:cubicBezTo>
                  <a:pt x="601" y="532"/>
                  <a:pt x="601" y="532"/>
                  <a:pt x="601" y="532"/>
                </a:cubicBezTo>
                <a:cubicBezTo>
                  <a:pt x="603" y="531"/>
                  <a:pt x="604" y="530"/>
                  <a:pt x="604" y="528"/>
                </a:cubicBezTo>
                <a:cubicBezTo>
                  <a:pt x="604" y="527"/>
                  <a:pt x="605" y="526"/>
                  <a:pt x="606" y="526"/>
                </a:cubicBezTo>
                <a:cubicBezTo>
                  <a:pt x="607" y="525"/>
                  <a:pt x="606" y="524"/>
                  <a:pt x="607" y="524"/>
                </a:cubicBezTo>
                <a:cubicBezTo>
                  <a:pt x="609" y="524"/>
                  <a:pt x="608" y="522"/>
                  <a:pt x="609" y="521"/>
                </a:cubicBezTo>
                <a:cubicBezTo>
                  <a:pt x="610" y="521"/>
                  <a:pt x="611" y="520"/>
                  <a:pt x="610" y="519"/>
                </a:cubicBezTo>
                <a:cubicBezTo>
                  <a:pt x="610" y="519"/>
                  <a:pt x="611" y="518"/>
                  <a:pt x="611" y="518"/>
                </a:cubicBezTo>
                <a:cubicBezTo>
                  <a:pt x="612" y="516"/>
                  <a:pt x="613" y="515"/>
                  <a:pt x="615" y="513"/>
                </a:cubicBezTo>
                <a:cubicBezTo>
                  <a:pt x="616" y="513"/>
                  <a:pt x="617" y="513"/>
                  <a:pt x="615" y="512"/>
                </a:cubicBezTo>
                <a:cubicBezTo>
                  <a:pt x="615" y="512"/>
                  <a:pt x="616" y="511"/>
                  <a:pt x="616" y="511"/>
                </a:cubicBezTo>
                <a:cubicBezTo>
                  <a:pt x="617" y="511"/>
                  <a:pt x="617" y="512"/>
                  <a:pt x="618" y="511"/>
                </a:cubicBezTo>
                <a:cubicBezTo>
                  <a:pt x="617" y="511"/>
                  <a:pt x="617" y="510"/>
                  <a:pt x="616" y="510"/>
                </a:cubicBezTo>
                <a:cubicBezTo>
                  <a:pt x="617" y="509"/>
                  <a:pt x="617" y="509"/>
                  <a:pt x="618" y="508"/>
                </a:cubicBezTo>
                <a:cubicBezTo>
                  <a:pt x="618" y="506"/>
                  <a:pt x="618" y="506"/>
                  <a:pt x="619" y="504"/>
                </a:cubicBezTo>
                <a:cubicBezTo>
                  <a:pt x="619" y="503"/>
                  <a:pt x="620" y="502"/>
                  <a:pt x="620" y="501"/>
                </a:cubicBezTo>
                <a:cubicBezTo>
                  <a:pt x="621" y="500"/>
                  <a:pt x="621" y="498"/>
                  <a:pt x="622" y="498"/>
                </a:cubicBezTo>
                <a:cubicBezTo>
                  <a:pt x="621" y="496"/>
                  <a:pt x="623" y="495"/>
                  <a:pt x="624" y="494"/>
                </a:cubicBezTo>
                <a:cubicBezTo>
                  <a:pt x="624" y="492"/>
                  <a:pt x="624" y="492"/>
                  <a:pt x="625" y="490"/>
                </a:cubicBezTo>
                <a:cubicBezTo>
                  <a:pt x="625" y="489"/>
                  <a:pt x="625" y="488"/>
                  <a:pt x="626" y="487"/>
                </a:cubicBezTo>
                <a:cubicBezTo>
                  <a:pt x="627" y="486"/>
                  <a:pt x="626" y="485"/>
                  <a:pt x="627" y="484"/>
                </a:cubicBezTo>
                <a:cubicBezTo>
                  <a:pt x="627" y="484"/>
                  <a:pt x="628" y="483"/>
                  <a:pt x="628" y="482"/>
                </a:cubicBezTo>
                <a:cubicBezTo>
                  <a:pt x="628" y="482"/>
                  <a:pt x="628" y="481"/>
                  <a:pt x="628" y="480"/>
                </a:cubicBezTo>
                <a:cubicBezTo>
                  <a:pt x="629" y="479"/>
                  <a:pt x="630" y="478"/>
                  <a:pt x="629" y="477"/>
                </a:cubicBezTo>
                <a:cubicBezTo>
                  <a:pt x="629" y="476"/>
                  <a:pt x="630" y="476"/>
                  <a:pt x="631" y="475"/>
                </a:cubicBezTo>
                <a:cubicBezTo>
                  <a:pt x="631" y="474"/>
                  <a:pt x="631" y="474"/>
                  <a:pt x="631" y="474"/>
                </a:cubicBezTo>
                <a:cubicBezTo>
                  <a:pt x="631" y="472"/>
                  <a:pt x="631" y="470"/>
                  <a:pt x="632" y="469"/>
                </a:cubicBezTo>
                <a:cubicBezTo>
                  <a:pt x="633" y="468"/>
                  <a:pt x="632" y="466"/>
                  <a:pt x="632" y="464"/>
                </a:cubicBezTo>
                <a:cubicBezTo>
                  <a:pt x="632" y="463"/>
                  <a:pt x="632" y="463"/>
                  <a:pt x="633" y="461"/>
                </a:cubicBezTo>
                <a:cubicBezTo>
                  <a:pt x="634" y="460"/>
                  <a:pt x="634" y="460"/>
                  <a:pt x="634" y="459"/>
                </a:cubicBezTo>
                <a:cubicBezTo>
                  <a:pt x="634" y="458"/>
                  <a:pt x="635" y="457"/>
                  <a:pt x="635" y="457"/>
                </a:cubicBezTo>
                <a:cubicBezTo>
                  <a:pt x="635" y="457"/>
                  <a:pt x="635" y="456"/>
                  <a:pt x="635" y="456"/>
                </a:cubicBezTo>
                <a:cubicBezTo>
                  <a:pt x="635" y="456"/>
                  <a:pt x="635" y="455"/>
                  <a:pt x="634" y="455"/>
                </a:cubicBezTo>
                <a:cubicBezTo>
                  <a:pt x="635" y="454"/>
                  <a:pt x="635" y="453"/>
                  <a:pt x="635" y="453"/>
                </a:cubicBezTo>
                <a:cubicBezTo>
                  <a:pt x="636" y="452"/>
                  <a:pt x="636" y="452"/>
                  <a:pt x="636" y="451"/>
                </a:cubicBezTo>
                <a:cubicBezTo>
                  <a:pt x="636" y="450"/>
                  <a:pt x="636" y="448"/>
                  <a:pt x="637" y="447"/>
                </a:cubicBezTo>
                <a:cubicBezTo>
                  <a:pt x="637" y="446"/>
                  <a:pt x="637" y="444"/>
                  <a:pt x="637" y="443"/>
                </a:cubicBezTo>
                <a:cubicBezTo>
                  <a:pt x="638" y="442"/>
                  <a:pt x="638" y="441"/>
                  <a:pt x="638" y="439"/>
                </a:cubicBezTo>
                <a:cubicBezTo>
                  <a:pt x="638" y="437"/>
                  <a:pt x="638" y="435"/>
                  <a:pt x="638" y="433"/>
                </a:cubicBezTo>
                <a:cubicBezTo>
                  <a:pt x="638" y="432"/>
                  <a:pt x="638" y="431"/>
                  <a:pt x="639" y="430"/>
                </a:cubicBezTo>
                <a:cubicBezTo>
                  <a:pt x="639" y="429"/>
                  <a:pt x="640" y="428"/>
                  <a:pt x="640" y="427"/>
                </a:cubicBezTo>
                <a:cubicBezTo>
                  <a:pt x="640" y="425"/>
                  <a:pt x="639" y="422"/>
                  <a:pt x="641" y="420"/>
                </a:cubicBezTo>
                <a:cubicBezTo>
                  <a:pt x="641" y="420"/>
                  <a:pt x="641" y="419"/>
                  <a:pt x="641" y="418"/>
                </a:cubicBezTo>
                <a:cubicBezTo>
                  <a:pt x="641" y="414"/>
                  <a:pt x="641" y="414"/>
                  <a:pt x="641" y="414"/>
                </a:cubicBezTo>
                <a:cubicBezTo>
                  <a:pt x="641" y="413"/>
                  <a:pt x="641" y="412"/>
                  <a:pt x="641" y="411"/>
                </a:cubicBezTo>
                <a:cubicBezTo>
                  <a:pt x="641" y="410"/>
                  <a:pt x="641" y="409"/>
                  <a:pt x="641" y="408"/>
                </a:cubicBezTo>
                <a:cubicBezTo>
                  <a:pt x="640" y="408"/>
                  <a:pt x="640" y="408"/>
                  <a:pt x="640" y="407"/>
                </a:cubicBezTo>
                <a:cubicBezTo>
                  <a:pt x="639" y="406"/>
                  <a:pt x="639" y="406"/>
                  <a:pt x="640" y="405"/>
                </a:cubicBezTo>
                <a:cubicBezTo>
                  <a:pt x="640" y="404"/>
                  <a:pt x="640" y="404"/>
                  <a:pt x="641" y="404"/>
                </a:cubicBezTo>
                <a:cubicBezTo>
                  <a:pt x="641" y="402"/>
                  <a:pt x="641" y="400"/>
                  <a:pt x="641" y="399"/>
                </a:cubicBezTo>
                <a:cubicBezTo>
                  <a:pt x="641" y="399"/>
                  <a:pt x="640" y="398"/>
                  <a:pt x="640" y="398"/>
                </a:cubicBezTo>
                <a:cubicBezTo>
                  <a:pt x="640" y="398"/>
                  <a:pt x="640" y="397"/>
                  <a:pt x="641" y="397"/>
                </a:cubicBezTo>
                <a:cubicBezTo>
                  <a:pt x="640" y="397"/>
                  <a:pt x="640" y="396"/>
                  <a:pt x="640" y="396"/>
                </a:cubicBezTo>
                <a:cubicBezTo>
                  <a:pt x="641" y="395"/>
                  <a:pt x="641" y="395"/>
                  <a:pt x="640" y="394"/>
                </a:cubicBezTo>
                <a:cubicBezTo>
                  <a:pt x="640" y="393"/>
                  <a:pt x="640" y="393"/>
                  <a:pt x="640" y="392"/>
                </a:cubicBezTo>
                <a:cubicBezTo>
                  <a:pt x="640" y="390"/>
                  <a:pt x="640" y="388"/>
                  <a:pt x="640" y="386"/>
                </a:cubicBezTo>
                <a:cubicBezTo>
                  <a:pt x="639" y="385"/>
                  <a:pt x="639" y="385"/>
                  <a:pt x="638" y="384"/>
                </a:cubicBezTo>
                <a:cubicBezTo>
                  <a:pt x="638" y="381"/>
                  <a:pt x="638" y="378"/>
                  <a:pt x="638" y="375"/>
                </a:cubicBezTo>
                <a:cubicBezTo>
                  <a:pt x="638" y="374"/>
                  <a:pt x="638" y="373"/>
                  <a:pt x="638" y="372"/>
                </a:cubicBezTo>
                <a:cubicBezTo>
                  <a:pt x="637" y="371"/>
                  <a:pt x="637" y="370"/>
                  <a:pt x="636" y="370"/>
                </a:cubicBezTo>
                <a:cubicBezTo>
                  <a:pt x="636" y="369"/>
                  <a:pt x="637" y="369"/>
                  <a:pt x="637" y="369"/>
                </a:cubicBezTo>
                <a:cubicBezTo>
                  <a:pt x="636" y="368"/>
                  <a:pt x="636" y="366"/>
                  <a:pt x="636" y="366"/>
                </a:cubicBezTo>
                <a:cubicBezTo>
                  <a:pt x="635" y="365"/>
                  <a:pt x="636" y="363"/>
                  <a:pt x="635" y="363"/>
                </a:cubicBezTo>
                <a:cubicBezTo>
                  <a:pt x="634" y="362"/>
                  <a:pt x="634" y="360"/>
                  <a:pt x="634" y="359"/>
                </a:cubicBezTo>
                <a:cubicBezTo>
                  <a:pt x="634" y="359"/>
                  <a:pt x="634" y="359"/>
                  <a:pt x="633" y="358"/>
                </a:cubicBezTo>
                <a:cubicBezTo>
                  <a:pt x="634" y="358"/>
                  <a:pt x="634" y="358"/>
                  <a:pt x="634" y="357"/>
                </a:cubicBezTo>
                <a:cubicBezTo>
                  <a:pt x="634" y="357"/>
                  <a:pt x="633" y="356"/>
                  <a:pt x="632" y="355"/>
                </a:cubicBezTo>
                <a:cubicBezTo>
                  <a:pt x="633" y="353"/>
                  <a:pt x="631" y="350"/>
                  <a:pt x="629" y="349"/>
                </a:cubicBezTo>
                <a:cubicBezTo>
                  <a:pt x="629" y="347"/>
                  <a:pt x="630" y="346"/>
                  <a:pt x="629" y="345"/>
                </a:cubicBezTo>
                <a:cubicBezTo>
                  <a:pt x="629" y="343"/>
                  <a:pt x="628" y="342"/>
                  <a:pt x="628" y="341"/>
                </a:cubicBezTo>
                <a:cubicBezTo>
                  <a:pt x="627" y="341"/>
                  <a:pt x="628" y="340"/>
                  <a:pt x="628" y="340"/>
                </a:cubicBezTo>
                <a:cubicBezTo>
                  <a:pt x="629" y="338"/>
                  <a:pt x="629" y="338"/>
                  <a:pt x="628" y="337"/>
                </a:cubicBezTo>
                <a:cubicBezTo>
                  <a:pt x="627" y="336"/>
                  <a:pt x="628" y="336"/>
                  <a:pt x="628" y="336"/>
                </a:cubicBezTo>
                <a:cubicBezTo>
                  <a:pt x="628" y="335"/>
                  <a:pt x="627" y="334"/>
                  <a:pt x="628" y="333"/>
                </a:cubicBezTo>
                <a:cubicBezTo>
                  <a:pt x="629" y="333"/>
                  <a:pt x="628" y="333"/>
                  <a:pt x="628" y="332"/>
                </a:cubicBezTo>
                <a:cubicBezTo>
                  <a:pt x="628" y="332"/>
                  <a:pt x="628" y="331"/>
                  <a:pt x="628" y="331"/>
                </a:cubicBezTo>
                <a:cubicBezTo>
                  <a:pt x="628" y="330"/>
                  <a:pt x="627" y="330"/>
                  <a:pt x="627" y="329"/>
                </a:cubicBezTo>
                <a:cubicBezTo>
                  <a:pt x="626" y="329"/>
                  <a:pt x="626" y="328"/>
                  <a:pt x="625" y="327"/>
                </a:cubicBezTo>
                <a:cubicBezTo>
                  <a:pt x="625" y="327"/>
                  <a:pt x="625" y="326"/>
                  <a:pt x="625" y="326"/>
                </a:cubicBezTo>
                <a:cubicBezTo>
                  <a:pt x="625" y="326"/>
                  <a:pt x="625" y="325"/>
                  <a:pt x="626" y="325"/>
                </a:cubicBezTo>
                <a:cubicBezTo>
                  <a:pt x="625" y="324"/>
                  <a:pt x="624" y="323"/>
                  <a:pt x="623" y="322"/>
                </a:cubicBezTo>
                <a:cubicBezTo>
                  <a:pt x="623" y="321"/>
                  <a:pt x="623" y="321"/>
                  <a:pt x="623" y="320"/>
                </a:cubicBezTo>
                <a:cubicBezTo>
                  <a:pt x="622" y="319"/>
                  <a:pt x="621" y="319"/>
                  <a:pt x="621" y="318"/>
                </a:cubicBezTo>
                <a:cubicBezTo>
                  <a:pt x="621" y="317"/>
                  <a:pt x="620" y="317"/>
                  <a:pt x="619" y="317"/>
                </a:cubicBezTo>
                <a:cubicBezTo>
                  <a:pt x="619" y="317"/>
                  <a:pt x="619" y="314"/>
                  <a:pt x="619" y="314"/>
                </a:cubicBezTo>
                <a:cubicBezTo>
                  <a:pt x="619" y="313"/>
                  <a:pt x="619" y="312"/>
                  <a:pt x="619" y="311"/>
                </a:cubicBezTo>
                <a:cubicBezTo>
                  <a:pt x="618" y="310"/>
                  <a:pt x="618" y="310"/>
                  <a:pt x="618" y="309"/>
                </a:cubicBezTo>
                <a:cubicBezTo>
                  <a:pt x="617" y="309"/>
                  <a:pt x="617" y="309"/>
                  <a:pt x="616" y="309"/>
                </a:cubicBezTo>
                <a:cubicBezTo>
                  <a:pt x="616" y="308"/>
                  <a:pt x="616" y="307"/>
                  <a:pt x="616" y="306"/>
                </a:cubicBezTo>
                <a:cubicBezTo>
                  <a:pt x="615" y="305"/>
                  <a:pt x="615" y="305"/>
                  <a:pt x="614" y="304"/>
                </a:cubicBezTo>
                <a:cubicBezTo>
                  <a:pt x="614" y="303"/>
                  <a:pt x="614" y="303"/>
                  <a:pt x="614" y="302"/>
                </a:cubicBezTo>
                <a:cubicBezTo>
                  <a:pt x="615" y="300"/>
                  <a:pt x="613" y="299"/>
                  <a:pt x="613" y="298"/>
                </a:cubicBezTo>
                <a:cubicBezTo>
                  <a:pt x="613" y="297"/>
                  <a:pt x="612" y="297"/>
                  <a:pt x="611" y="296"/>
                </a:cubicBezTo>
                <a:cubicBezTo>
                  <a:pt x="611" y="296"/>
                  <a:pt x="610" y="295"/>
                  <a:pt x="610" y="294"/>
                </a:cubicBezTo>
                <a:cubicBezTo>
                  <a:pt x="610" y="294"/>
                  <a:pt x="610" y="293"/>
                  <a:pt x="609" y="293"/>
                </a:cubicBezTo>
                <a:cubicBezTo>
                  <a:pt x="608" y="293"/>
                  <a:pt x="608" y="292"/>
                  <a:pt x="608" y="291"/>
                </a:cubicBezTo>
                <a:cubicBezTo>
                  <a:pt x="608" y="290"/>
                  <a:pt x="606" y="290"/>
                  <a:pt x="607" y="289"/>
                </a:cubicBezTo>
                <a:cubicBezTo>
                  <a:pt x="606" y="288"/>
                  <a:pt x="606" y="287"/>
                  <a:pt x="604" y="288"/>
                </a:cubicBezTo>
                <a:cubicBezTo>
                  <a:pt x="604" y="288"/>
                  <a:pt x="604" y="287"/>
                  <a:pt x="604" y="287"/>
                </a:cubicBezTo>
                <a:cubicBezTo>
                  <a:pt x="604" y="285"/>
                  <a:pt x="603" y="284"/>
                  <a:pt x="603" y="283"/>
                </a:cubicBezTo>
                <a:cubicBezTo>
                  <a:pt x="602" y="283"/>
                  <a:pt x="602" y="282"/>
                  <a:pt x="602" y="281"/>
                </a:cubicBezTo>
                <a:cubicBezTo>
                  <a:pt x="602" y="280"/>
                  <a:pt x="600" y="280"/>
                  <a:pt x="601" y="279"/>
                </a:cubicBezTo>
                <a:cubicBezTo>
                  <a:pt x="600" y="278"/>
                  <a:pt x="600" y="277"/>
                  <a:pt x="600" y="277"/>
                </a:cubicBezTo>
                <a:cubicBezTo>
                  <a:pt x="600" y="276"/>
                  <a:pt x="599" y="276"/>
                  <a:pt x="598" y="276"/>
                </a:cubicBezTo>
                <a:cubicBezTo>
                  <a:pt x="598" y="275"/>
                  <a:pt x="597" y="275"/>
                  <a:pt x="597" y="275"/>
                </a:cubicBezTo>
                <a:cubicBezTo>
                  <a:pt x="597" y="271"/>
                  <a:pt x="597" y="271"/>
                  <a:pt x="597" y="271"/>
                </a:cubicBezTo>
                <a:cubicBezTo>
                  <a:pt x="595" y="270"/>
                  <a:pt x="595" y="270"/>
                  <a:pt x="593" y="267"/>
                </a:cubicBezTo>
                <a:cubicBezTo>
                  <a:pt x="592" y="267"/>
                  <a:pt x="592" y="266"/>
                  <a:pt x="591" y="266"/>
                </a:cubicBezTo>
                <a:cubicBezTo>
                  <a:pt x="589" y="264"/>
                  <a:pt x="589" y="264"/>
                  <a:pt x="589" y="262"/>
                </a:cubicBezTo>
                <a:cubicBezTo>
                  <a:pt x="589" y="261"/>
                  <a:pt x="588" y="260"/>
                  <a:pt x="588" y="259"/>
                </a:cubicBezTo>
                <a:cubicBezTo>
                  <a:pt x="587" y="258"/>
                  <a:pt x="586" y="257"/>
                  <a:pt x="585" y="256"/>
                </a:cubicBezTo>
                <a:cubicBezTo>
                  <a:pt x="584" y="256"/>
                  <a:pt x="584" y="255"/>
                  <a:pt x="584" y="254"/>
                </a:cubicBezTo>
                <a:cubicBezTo>
                  <a:pt x="584" y="254"/>
                  <a:pt x="584" y="253"/>
                  <a:pt x="583" y="253"/>
                </a:cubicBezTo>
                <a:cubicBezTo>
                  <a:pt x="583" y="253"/>
                  <a:pt x="582" y="253"/>
                  <a:pt x="582" y="253"/>
                </a:cubicBezTo>
                <a:cubicBezTo>
                  <a:pt x="582" y="252"/>
                  <a:pt x="581" y="251"/>
                  <a:pt x="581" y="250"/>
                </a:cubicBezTo>
                <a:cubicBezTo>
                  <a:pt x="580" y="250"/>
                  <a:pt x="579" y="249"/>
                  <a:pt x="579" y="248"/>
                </a:cubicBezTo>
                <a:cubicBezTo>
                  <a:pt x="579" y="247"/>
                  <a:pt x="579" y="247"/>
                  <a:pt x="578" y="246"/>
                </a:cubicBezTo>
                <a:cubicBezTo>
                  <a:pt x="577" y="246"/>
                  <a:pt x="576" y="246"/>
                  <a:pt x="576" y="245"/>
                </a:cubicBezTo>
                <a:cubicBezTo>
                  <a:pt x="575" y="244"/>
                  <a:pt x="574" y="243"/>
                  <a:pt x="573" y="243"/>
                </a:cubicBezTo>
                <a:cubicBezTo>
                  <a:pt x="572" y="241"/>
                  <a:pt x="570" y="241"/>
                  <a:pt x="569" y="240"/>
                </a:cubicBezTo>
                <a:cubicBezTo>
                  <a:pt x="568" y="239"/>
                  <a:pt x="567" y="239"/>
                  <a:pt x="566" y="239"/>
                </a:cubicBezTo>
                <a:cubicBezTo>
                  <a:pt x="566" y="238"/>
                  <a:pt x="565" y="238"/>
                  <a:pt x="565" y="237"/>
                </a:cubicBezTo>
                <a:cubicBezTo>
                  <a:pt x="565" y="236"/>
                  <a:pt x="565" y="236"/>
                  <a:pt x="565" y="235"/>
                </a:cubicBezTo>
                <a:cubicBezTo>
                  <a:pt x="565" y="235"/>
                  <a:pt x="564" y="234"/>
                  <a:pt x="564" y="234"/>
                </a:cubicBezTo>
                <a:cubicBezTo>
                  <a:pt x="563" y="234"/>
                  <a:pt x="563" y="235"/>
                  <a:pt x="562" y="234"/>
                </a:cubicBezTo>
                <a:cubicBezTo>
                  <a:pt x="562" y="232"/>
                  <a:pt x="562" y="231"/>
                  <a:pt x="560" y="231"/>
                </a:cubicBezTo>
                <a:cubicBezTo>
                  <a:pt x="559" y="230"/>
                  <a:pt x="560" y="229"/>
                  <a:pt x="559" y="229"/>
                </a:cubicBezTo>
                <a:cubicBezTo>
                  <a:pt x="557" y="229"/>
                  <a:pt x="557" y="229"/>
                  <a:pt x="555" y="227"/>
                </a:cubicBezTo>
                <a:cubicBezTo>
                  <a:pt x="554" y="226"/>
                  <a:pt x="554" y="226"/>
                  <a:pt x="554" y="226"/>
                </a:cubicBezTo>
                <a:cubicBezTo>
                  <a:pt x="552" y="226"/>
                  <a:pt x="553" y="224"/>
                  <a:pt x="552" y="224"/>
                </a:cubicBezTo>
                <a:cubicBezTo>
                  <a:pt x="551" y="224"/>
                  <a:pt x="550" y="224"/>
                  <a:pt x="550" y="224"/>
                </a:cubicBezTo>
                <a:cubicBezTo>
                  <a:pt x="549" y="224"/>
                  <a:pt x="549" y="224"/>
                  <a:pt x="549" y="224"/>
                </a:cubicBezTo>
                <a:cubicBezTo>
                  <a:pt x="549" y="224"/>
                  <a:pt x="549" y="223"/>
                  <a:pt x="549" y="223"/>
                </a:cubicBezTo>
                <a:cubicBezTo>
                  <a:pt x="548" y="222"/>
                  <a:pt x="548" y="221"/>
                  <a:pt x="547" y="221"/>
                </a:cubicBezTo>
                <a:cubicBezTo>
                  <a:pt x="545" y="221"/>
                  <a:pt x="544" y="221"/>
                  <a:pt x="544" y="220"/>
                </a:cubicBezTo>
                <a:cubicBezTo>
                  <a:pt x="544" y="218"/>
                  <a:pt x="543" y="218"/>
                  <a:pt x="543" y="217"/>
                </a:cubicBezTo>
                <a:cubicBezTo>
                  <a:pt x="541" y="218"/>
                  <a:pt x="541" y="216"/>
                  <a:pt x="540" y="216"/>
                </a:cubicBezTo>
                <a:cubicBezTo>
                  <a:pt x="539" y="216"/>
                  <a:pt x="539" y="216"/>
                  <a:pt x="538" y="216"/>
                </a:cubicBezTo>
                <a:cubicBezTo>
                  <a:pt x="537" y="215"/>
                  <a:pt x="537" y="214"/>
                  <a:pt x="536" y="213"/>
                </a:cubicBezTo>
                <a:cubicBezTo>
                  <a:pt x="535" y="213"/>
                  <a:pt x="534" y="213"/>
                  <a:pt x="533" y="212"/>
                </a:cubicBezTo>
                <a:cubicBezTo>
                  <a:pt x="532" y="212"/>
                  <a:pt x="531" y="212"/>
                  <a:pt x="531" y="211"/>
                </a:cubicBezTo>
                <a:cubicBezTo>
                  <a:pt x="530" y="210"/>
                  <a:pt x="529" y="211"/>
                  <a:pt x="528" y="211"/>
                </a:cubicBezTo>
                <a:cubicBezTo>
                  <a:pt x="528" y="210"/>
                  <a:pt x="528" y="209"/>
                  <a:pt x="527" y="208"/>
                </a:cubicBezTo>
                <a:cubicBezTo>
                  <a:pt x="526" y="208"/>
                  <a:pt x="525" y="207"/>
                  <a:pt x="523" y="207"/>
                </a:cubicBezTo>
                <a:cubicBezTo>
                  <a:pt x="521" y="207"/>
                  <a:pt x="521" y="207"/>
                  <a:pt x="519" y="206"/>
                </a:cubicBezTo>
                <a:cubicBezTo>
                  <a:pt x="518" y="205"/>
                  <a:pt x="517" y="204"/>
                  <a:pt x="517" y="203"/>
                </a:cubicBezTo>
                <a:cubicBezTo>
                  <a:pt x="516" y="203"/>
                  <a:pt x="516" y="202"/>
                  <a:pt x="516" y="202"/>
                </a:cubicBezTo>
                <a:cubicBezTo>
                  <a:pt x="515" y="202"/>
                  <a:pt x="515" y="201"/>
                  <a:pt x="514" y="201"/>
                </a:cubicBezTo>
                <a:cubicBezTo>
                  <a:pt x="512" y="201"/>
                  <a:pt x="513" y="200"/>
                  <a:pt x="512" y="200"/>
                </a:cubicBezTo>
                <a:cubicBezTo>
                  <a:pt x="511" y="199"/>
                  <a:pt x="510" y="198"/>
                  <a:pt x="509" y="197"/>
                </a:cubicBezTo>
                <a:cubicBezTo>
                  <a:pt x="509" y="198"/>
                  <a:pt x="509" y="198"/>
                  <a:pt x="508" y="198"/>
                </a:cubicBezTo>
                <a:cubicBezTo>
                  <a:pt x="508" y="198"/>
                  <a:pt x="508" y="198"/>
                  <a:pt x="507" y="197"/>
                </a:cubicBezTo>
                <a:cubicBezTo>
                  <a:pt x="507" y="197"/>
                  <a:pt x="506" y="197"/>
                  <a:pt x="505" y="197"/>
                </a:cubicBezTo>
                <a:cubicBezTo>
                  <a:pt x="504" y="198"/>
                  <a:pt x="503" y="196"/>
                  <a:pt x="501" y="196"/>
                </a:cubicBezTo>
                <a:cubicBezTo>
                  <a:pt x="501" y="196"/>
                  <a:pt x="500" y="195"/>
                  <a:pt x="499" y="195"/>
                </a:cubicBezTo>
                <a:cubicBezTo>
                  <a:pt x="499" y="195"/>
                  <a:pt x="499" y="195"/>
                  <a:pt x="499" y="195"/>
                </a:cubicBezTo>
                <a:cubicBezTo>
                  <a:pt x="497" y="194"/>
                  <a:pt x="497" y="194"/>
                  <a:pt x="497" y="192"/>
                </a:cubicBezTo>
                <a:cubicBezTo>
                  <a:pt x="497" y="192"/>
                  <a:pt x="496" y="192"/>
                  <a:pt x="496" y="192"/>
                </a:cubicBezTo>
                <a:cubicBezTo>
                  <a:pt x="494" y="192"/>
                  <a:pt x="493" y="191"/>
                  <a:pt x="493" y="189"/>
                </a:cubicBezTo>
                <a:cubicBezTo>
                  <a:pt x="491" y="189"/>
                  <a:pt x="490" y="189"/>
                  <a:pt x="489" y="189"/>
                </a:cubicBezTo>
                <a:cubicBezTo>
                  <a:pt x="488" y="189"/>
                  <a:pt x="488" y="189"/>
                  <a:pt x="487" y="188"/>
                </a:cubicBezTo>
                <a:cubicBezTo>
                  <a:pt x="486" y="188"/>
                  <a:pt x="485" y="188"/>
                  <a:pt x="484" y="188"/>
                </a:cubicBezTo>
                <a:cubicBezTo>
                  <a:pt x="483" y="187"/>
                  <a:pt x="482" y="187"/>
                  <a:pt x="482" y="186"/>
                </a:cubicBezTo>
                <a:cubicBezTo>
                  <a:pt x="481" y="186"/>
                  <a:pt x="480" y="186"/>
                  <a:pt x="480" y="186"/>
                </a:cubicBezTo>
                <a:cubicBezTo>
                  <a:pt x="479" y="185"/>
                  <a:pt x="478" y="185"/>
                  <a:pt x="477" y="185"/>
                </a:cubicBezTo>
                <a:cubicBezTo>
                  <a:pt x="476" y="185"/>
                  <a:pt x="476" y="185"/>
                  <a:pt x="475" y="184"/>
                </a:cubicBezTo>
                <a:cubicBezTo>
                  <a:pt x="475" y="184"/>
                  <a:pt x="474" y="185"/>
                  <a:pt x="473" y="184"/>
                </a:cubicBezTo>
                <a:cubicBezTo>
                  <a:pt x="472" y="182"/>
                  <a:pt x="471" y="184"/>
                  <a:pt x="470" y="184"/>
                </a:cubicBezTo>
                <a:cubicBezTo>
                  <a:pt x="469" y="185"/>
                  <a:pt x="468" y="183"/>
                  <a:pt x="467" y="183"/>
                </a:cubicBezTo>
                <a:cubicBezTo>
                  <a:pt x="466" y="183"/>
                  <a:pt x="466" y="182"/>
                  <a:pt x="466" y="181"/>
                </a:cubicBezTo>
                <a:cubicBezTo>
                  <a:pt x="463" y="181"/>
                  <a:pt x="463" y="181"/>
                  <a:pt x="463" y="181"/>
                </a:cubicBezTo>
                <a:cubicBezTo>
                  <a:pt x="462" y="180"/>
                  <a:pt x="461" y="180"/>
                  <a:pt x="460" y="180"/>
                </a:cubicBezTo>
                <a:cubicBezTo>
                  <a:pt x="459" y="180"/>
                  <a:pt x="458" y="180"/>
                  <a:pt x="457" y="180"/>
                </a:cubicBezTo>
                <a:cubicBezTo>
                  <a:pt x="456" y="180"/>
                  <a:pt x="456" y="179"/>
                  <a:pt x="455" y="178"/>
                </a:cubicBezTo>
                <a:cubicBezTo>
                  <a:pt x="455" y="179"/>
                  <a:pt x="454" y="178"/>
                  <a:pt x="454" y="179"/>
                </a:cubicBezTo>
                <a:cubicBezTo>
                  <a:pt x="453" y="179"/>
                  <a:pt x="453" y="180"/>
                  <a:pt x="452" y="179"/>
                </a:cubicBezTo>
                <a:cubicBezTo>
                  <a:pt x="451" y="178"/>
                  <a:pt x="449" y="177"/>
                  <a:pt x="448" y="178"/>
                </a:cubicBezTo>
                <a:cubicBezTo>
                  <a:pt x="447" y="178"/>
                  <a:pt x="447" y="177"/>
                  <a:pt x="446" y="177"/>
                </a:cubicBezTo>
                <a:cubicBezTo>
                  <a:pt x="445" y="176"/>
                  <a:pt x="443" y="175"/>
                  <a:pt x="441" y="176"/>
                </a:cubicBezTo>
                <a:cubicBezTo>
                  <a:pt x="439" y="176"/>
                  <a:pt x="438" y="174"/>
                  <a:pt x="436" y="174"/>
                </a:cubicBezTo>
                <a:cubicBezTo>
                  <a:pt x="436" y="173"/>
                  <a:pt x="435" y="174"/>
                  <a:pt x="434" y="174"/>
                </a:cubicBezTo>
                <a:cubicBezTo>
                  <a:pt x="433" y="174"/>
                  <a:pt x="432" y="174"/>
                  <a:pt x="431" y="175"/>
                </a:cubicBezTo>
                <a:cubicBezTo>
                  <a:pt x="430" y="175"/>
                  <a:pt x="429" y="174"/>
                  <a:pt x="429" y="174"/>
                </a:cubicBezTo>
                <a:cubicBezTo>
                  <a:pt x="428" y="175"/>
                  <a:pt x="427" y="175"/>
                  <a:pt x="426" y="174"/>
                </a:cubicBezTo>
                <a:cubicBezTo>
                  <a:pt x="424" y="173"/>
                  <a:pt x="422" y="173"/>
                  <a:pt x="420" y="173"/>
                </a:cubicBezTo>
                <a:cubicBezTo>
                  <a:pt x="419" y="173"/>
                  <a:pt x="418" y="173"/>
                  <a:pt x="417" y="173"/>
                </a:cubicBezTo>
                <a:cubicBezTo>
                  <a:pt x="416" y="173"/>
                  <a:pt x="416" y="173"/>
                  <a:pt x="415" y="173"/>
                </a:cubicBezTo>
                <a:cubicBezTo>
                  <a:pt x="414" y="171"/>
                  <a:pt x="412" y="172"/>
                  <a:pt x="411" y="172"/>
                </a:cubicBezTo>
                <a:cubicBezTo>
                  <a:pt x="411" y="172"/>
                  <a:pt x="410" y="172"/>
                  <a:pt x="410" y="173"/>
                </a:cubicBezTo>
                <a:cubicBezTo>
                  <a:pt x="409" y="172"/>
                  <a:pt x="408" y="171"/>
                  <a:pt x="407" y="172"/>
                </a:cubicBezTo>
                <a:cubicBezTo>
                  <a:pt x="406" y="173"/>
                  <a:pt x="406" y="173"/>
                  <a:pt x="405" y="173"/>
                </a:cubicBezTo>
                <a:cubicBezTo>
                  <a:pt x="404" y="173"/>
                  <a:pt x="404" y="174"/>
                  <a:pt x="403" y="174"/>
                </a:cubicBezTo>
                <a:cubicBezTo>
                  <a:pt x="402" y="174"/>
                  <a:pt x="402" y="174"/>
                  <a:pt x="401" y="174"/>
                </a:cubicBezTo>
                <a:cubicBezTo>
                  <a:pt x="400" y="172"/>
                  <a:pt x="399" y="172"/>
                  <a:pt x="398" y="174"/>
                </a:cubicBezTo>
                <a:cubicBezTo>
                  <a:pt x="397" y="174"/>
                  <a:pt x="396" y="174"/>
                  <a:pt x="396" y="175"/>
                </a:cubicBezTo>
                <a:cubicBezTo>
                  <a:pt x="394" y="175"/>
                  <a:pt x="393" y="176"/>
                  <a:pt x="393" y="177"/>
                </a:cubicBezTo>
                <a:cubicBezTo>
                  <a:pt x="393" y="179"/>
                  <a:pt x="392" y="179"/>
                  <a:pt x="391" y="179"/>
                </a:cubicBezTo>
                <a:cubicBezTo>
                  <a:pt x="390" y="180"/>
                  <a:pt x="390" y="179"/>
                  <a:pt x="389" y="178"/>
                </a:cubicBezTo>
                <a:cubicBezTo>
                  <a:pt x="389" y="178"/>
                  <a:pt x="388" y="178"/>
                  <a:pt x="388" y="178"/>
                </a:cubicBezTo>
                <a:cubicBezTo>
                  <a:pt x="388" y="178"/>
                  <a:pt x="388" y="178"/>
                  <a:pt x="388" y="178"/>
                </a:cubicBezTo>
                <a:cubicBezTo>
                  <a:pt x="388" y="176"/>
                  <a:pt x="388" y="176"/>
                  <a:pt x="388" y="175"/>
                </a:cubicBezTo>
                <a:cubicBezTo>
                  <a:pt x="390" y="174"/>
                  <a:pt x="390" y="172"/>
                  <a:pt x="391" y="171"/>
                </a:cubicBezTo>
                <a:cubicBezTo>
                  <a:pt x="391" y="171"/>
                  <a:pt x="391" y="171"/>
                  <a:pt x="391" y="170"/>
                </a:cubicBezTo>
                <a:cubicBezTo>
                  <a:pt x="391" y="170"/>
                  <a:pt x="390" y="170"/>
                  <a:pt x="390" y="170"/>
                </a:cubicBezTo>
                <a:cubicBezTo>
                  <a:pt x="389" y="172"/>
                  <a:pt x="388" y="170"/>
                  <a:pt x="386" y="171"/>
                </a:cubicBezTo>
                <a:cubicBezTo>
                  <a:pt x="385" y="172"/>
                  <a:pt x="384" y="172"/>
                  <a:pt x="382" y="172"/>
                </a:cubicBezTo>
                <a:cubicBezTo>
                  <a:pt x="381" y="172"/>
                  <a:pt x="380" y="172"/>
                  <a:pt x="380" y="172"/>
                </a:cubicBezTo>
                <a:cubicBezTo>
                  <a:pt x="379" y="172"/>
                  <a:pt x="379" y="173"/>
                  <a:pt x="378" y="173"/>
                </a:cubicBezTo>
                <a:cubicBezTo>
                  <a:pt x="377" y="173"/>
                  <a:pt x="376" y="173"/>
                  <a:pt x="375" y="173"/>
                </a:cubicBezTo>
                <a:cubicBezTo>
                  <a:pt x="373" y="173"/>
                  <a:pt x="372" y="172"/>
                  <a:pt x="371" y="174"/>
                </a:cubicBezTo>
                <a:cubicBezTo>
                  <a:pt x="370" y="174"/>
                  <a:pt x="369" y="174"/>
                  <a:pt x="368" y="174"/>
                </a:cubicBezTo>
                <a:cubicBezTo>
                  <a:pt x="367" y="174"/>
                  <a:pt x="367" y="174"/>
                  <a:pt x="366" y="174"/>
                </a:cubicBezTo>
                <a:cubicBezTo>
                  <a:pt x="364" y="175"/>
                  <a:pt x="363" y="176"/>
                  <a:pt x="361" y="176"/>
                </a:cubicBezTo>
                <a:cubicBezTo>
                  <a:pt x="360" y="175"/>
                  <a:pt x="359" y="175"/>
                  <a:pt x="358" y="176"/>
                </a:cubicBezTo>
                <a:cubicBezTo>
                  <a:pt x="357" y="177"/>
                  <a:pt x="356" y="177"/>
                  <a:pt x="355" y="177"/>
                </a:cubicBezTo>
                <a:cubicBezTo>
                  <a:pt x="354" y="176"/>
                  <a:pt x="353" y="178"/>
                  <a:pt x="352" y="178"/>
                </a:cubicBezTo>
                <a:cubicBezTo>
                  <a:pt x="351" y="177"/>
                  <a:pt x="349" y="178"/>
                  <a:pt x="348" y="178"/>
                </a:cubicBezTo>
                <a:cubicBezTo>
                  <a:pt x="348" y="178"/>
                  <a:pt x="347" y="178"/>
                  <a:pt x="347" y="178"/>
                </a:cubicBezTo>
                <a:cubicBezTo>
                  <a:pt x="346" y="179"/>
                  <a:pt x="345" y="178"/>
                  <a:pt x="344" y="179"/>
                </a:cubicBezTo>
                <a:cubicBezTo>
                  <a:pt x="344" y="179"/>
                  <a:pt x="343" y="180"/>
                  <a:pt x="342" y="179"/>
                </a:cubicBezTo>
                <a:cubicBezTo>
                  <a:pt x="341" y="179"/>
                  <a:pt x="340" y="181"/>
                  <a:pt x="339" y="180"/>
                </a:cubicBezTo>
                <a:cubicBezTo>
                  <a:pt x="337" y="180"/>
                  <a:pt x="336" y="181"/>
                  <a:pt x="335" y="182"/>
                </a:cubicBezTo>
                <a:cubicBezTo>
                  <a:pt x="334" y="182"/>
                  <a:pt x="333" y="182"/>
                  <a:pt x="333" y="182"/>
                </a:cubicBezTo>
                <a:cubicBezTo>
                  <a:pt x="332" y="182"/>
                  <a:pt x="329" y="183"/>
                  <a:pt x="329" y="184"/>
                </a:cubicBezTo>
                <a:cubicBezTo>
                  <a:pt x="328" y="184"/>
                  <a:pt x="327" y="185"/>
                  <a:pt x="326" y="185"/>
                </a:cubicBezTo>
                <a:cubicBezTo>
                  <a:pt x="325" y="185"/>
                  <a:pt x="325" y="186"/>
                  <a:pt x="324" y="186"/>
                </a:cubicBezTo>
                <a:cubicBezTo>
                  <a:pt x="323" y="187"/>
                  <a:pt x="321" y="188"/>
                  <a:pt x="320" y="187"/>
                </a:cubicBezTo>
                <a:cubicBezTo>
                  <a:pt x="319" y="188"/>
                  <a:pt x="319" y="188"/>
                  <a:pt x="318" y="189"/>
                </a:cubicBezTo>
                <a:cubicBezTo>
                  <a:pt x="317" y="189"/>
                  <a:pt x="316" y="189"/>
                  <a:pt x="316" y="189"/>
                </a:cubicBezTo>
                <a:cubicBezTo>
                  <a:pt x="315" y="190"/>
                  <a:pt x="313" y="190"/>
                  <a:pt x="313" y="191"/>
                </a:cubicBezTo>
                <a:cubicBezTo>
                  <a:pt x="313" y="192"/>
                  <a:pt x="314" y="192"/>
                  <a:pt x="315" y="192"/>
                </a:cubicBezTo>
                <a:cubicBezTo>
                  <a:pt x="313" y="193"/>
                  <a:pt x="313" y="195"/>
                  <a:pt x="311" y="195"/>
                </a:cubicBezTo>
                <a:cubicBezTo>
                  <a:pt x="310" y="196"/>
                  <a:pt x="309" y="197"/>
                  <a:pt x="308" y="198"/>
                </a:cubicBezTo>
                <a:cubicBezTo>
                  <a:pt x="309" y="199"/>
                  <a:pt x="309" y="199"/>
                  <a:pt x="308" y="201"/>
                </a:cubicBezTo>
                <a:cubicBezTo>
                  <a:pt x="308" y="201"/>
                  <a:pt x="308" y="201"/>
                  <a:pt x="307" y="201"/>
                </a:cubicBezTo>
                <a:cubicBezTo>
                  <a:pt x="306" y="201"/>
                  <a:pt x="305" y="201"/>
                  <a:pt x="304" y="201"/>
                </a:cubicBezTo>
                <a:cubicBezTo>
                  <a:pt x="303" y="201"/>
                  <a:pt x="302" y="201"/>
                  <a:pt x="301" y="202"/>
                </a:cubicBezTo>
                <a:cubicBezTo>
                  <a:pt x="300" y="202"/>
                  <a:pt x="299" y="202"/>
                  <a:pt x="297" y="202"/>
                </a:cubicBezTo>
                <a:cubicBezTo>
                  <a:pt x="297" y="203"/>
                  <a:pt x="296" y="204"/>
                  <a:pt x="296" y="204"/>
                </a:cubicBezTo>
                <a:cubicBezTo>
                  <a:pt x="296" y="204"/>
                  <a:pt x="296" y="204"/>
                  <a:pt x="295" y="204"/>
                </a:cubicBezTo>
                <a:moveTo>
                  <a:pt x="371" y="168"/>
                </a:moveTo>
                <a:cubicBezTo>
                  <a:pt x="372" y="169"/>
                  <a:pt x="373" y="169"/>
                  <a:pt x="374" y="168"/>
                </a:cubicBezTo>
                <a:cubicBezTo>
                  <a:pt x="374" y="167"/>
                  <a:pt x="374" y="166"/>
                  <a:pt x="374" y="165"/>
                </a:cubicBezTo>
                <a:cubicBezTo>
                  <a:pt x="374" y="165"/>
                  <a:pt x="374" y="165"/>
                  <a:pt x="374" y="165"/>
                </a:cubicBezTo>
                <a:cubicBezTo>
                  <a:pt x="373" y="166"/>
                  <a:pt x="372" y="167"/>
                  <a:pt x="371" y="168"/>
                </a:cubicBezTo>
                <a:moveTo>
                  <a:pt x="224" y="248"/>
                </a:moveTo>
                <a:cubicBezTo>
                  <a:pt x="225" y="249"/>
                  <a:pt x="225" y="250"/>
                  <a:pt x="227" y="250"/>
                </a:cubicBezTo>
                <a:cubicBezTo>
                  <a:pt x="228" y="250"/>
                  <a:pt x="228" y="249"/>
                  <a:pt x="229" y="248"/>
                </a:cubicBezTo>
                <a:cubicBezTo>
                  <a:pt x="228" y="247"/>
                  <a:pt x="227" y="248"/>
                  <a:pt x="226" y="248"/>
                </a:cubicBezTo>
                <a:cubicBezTo>
                  <a:pt x="226" y="248"/>
                  <a:pt x="225" y="247"/>
                  <a:pt x="224" y="248"/>
                </a:cubicBezTo>
                <a:moveTo>
                  <a:pt x="612" y="285"/>
                </a:moveTo>
                <a:cubicBezTo>
                  <a:pt x="613" y="286"/>
                  <a:pt x="613" y="286"/>
                  <a:pt x="613" y="286"/>
                </a:cubicBezTo>
                <a:cubicBezTo>
                  <a:pt x="614" y="286"/>
                  <a:pt x="614" y="287"/>
                  <a:pt x="614" y="287"/>
                </a:cubicBezTo>
                <a:cubicBezTo>
                  <a:pt x="615" y="287"/>
                  <a:pt x="615" y="286"/>
                  <a:pt x="615" y="285"/>
                </a:cubicBezTo>
                <a:cubicBezTo>
                  <a:pt x="615" y="285"/>
                  <a:pt x="615" y="284"/>
                  <a:pt x="615" y="283"/>
                </a:cubicBezTo>
                <a:cubicBezTo>
                  <a:pt x="615" y="283"/>
                  <a:pt x="615" y="283"/>
                  <a:pt x="615" y="283"/>
                </a:cubicBezTo>
                <a:cubicBezTo>
                  <a:pt x="615" y="283"/>
                  <a:pt x="614" y="283"/>
                  <a:pt x="614" y="283"/>
                </a:cubicBezTo>
                <a:cubicBezTo>
                  <a:pt x="615" y="285"/>
                  <a:pt x="613" y="284"/>
                  <a:pt x="612" y="285"/>
                </a:cubicBezTo>
                <a:moveTo>
                  <a:pt x="438" y="165"/>
                </a:moveTo>
                <a:cubicBezTo>
                  <a:pt x="437" y="164"/>
                  <a:pt x="437" y="164"/>
                  <a:pt x="437" y="163"/>
                </a:cubicBezTo>
                <a:cubicBezTo>
                  <a:pt x="436" y="164"/>
                  <a:pt x="435" y="164"/>
                  <a:pt x="434" y="165"/>
                </a:cubicBezTo>
                <a:cubicBezTo>
                  <a:pt x="435" y="165"/>
                  <a:pt x="437" y="165"/>
                  <a:pt x="438" y="165"/>
                </a:cubicBezTo>
                <a:moveTo>
                  <a:pt x="387" y="164"/>
                </a:moveTo>
                <a:cubicBezTo>
                  <a:pt x="388" y="163"/>
                  <a:pt x="387" y="162"/>
                  <a:pt x="387" y="162"/>
                </a:cubicBezTo>
                <a:cubicBezTo>
                  <a:pt x="386" y="162"/>
                  <a:pt x="386" y="163"/>
                  <a:pt x="386" y="163"/>
                </a:cubicBezTo>
                <a:cubicBezTo>
                  <a:pt x="386" y="164"/>
                  <a:pt x="386" y="164"/>
                  <a:pt x="387" y="164"/>
                </a:cubicBezTo>
                <a:cubicBezTo>
                  <a:pt x="387" y="164"/>
                  <a:pt x="387" y="164"/>
                  <a:pt x="387" y="164"/>
                </a:cubicBezTo>
                <a:moveTo>
                  <a:pt x="613" y="282"/>
                </a:moveTo>
                <a:cubicBezTo>
                  <a:pt x="613" y="282"/>
                  <a:pt x="613" y="282"/>
                  <a:pt x="614" y="282"/>
                </a:cubicBezTo>
                <a:cubicBezTo>
                  <a:pt x="614" y="282"/>
                  <a:pt x="614" y="282"/>
                  <a:pt x="614" y="282"/>
                </a:cubicBezTo>
                <a:cubicBezTo>
                  <a:pt x="614" y="281"/>
                  <a:pt x="614" y="281"/>
                  <a:pt x="614" y="281"/>
                </a:cubicBezTo>
                <a:cubicBezTo>
                  <a:pt x="613" y="281"/>
                  <a:pt x="612" y="281"/>
                  <a:pt x="612" y="281"/>
                </a:cubicBezTo>
                <a:cubicBezTo>
                  <a:pt x="612" y="281"/>
                  <a:pt x="612" y="281"/>
                  <a:pt x="612" y="281"/>
                </a:cubicBezTo>
                <a:cubicBezTo>
                  <a:pt x="612" y="281"/>
                  <a:pt x="612" y="282"/>
                  <a:pt x="612" y="282"/>
                </a:cubicBezTo>
                <a:cubicBezTo>
                  <a:pt x="612" y="282"/>
                  <a:pt x="613" y="282"/>
                  <a:pt x="613" y="282"/>
                </a:cubicBezTo>
                <a:moveTo>
                  <a:pt x="378" y="166"/>
                </a:moveTo>
                <a:cubicBezTo>
                  <a:pt x="377" y="165"/>
                  <a:pt x="376" y="165"/>
                  <a:pt x="375" y="166"/>
                </a:cubicBezTo>
                <a:cubicBezTo>
                  <a:pt x="376" y="166"/>
                  <a:pt x="377" y="166"/>
                  <a:pt x="378" y="166"/>
                </a:cubicBezTo>
                <a:moveTo>
                  <a:pt x="641" y="440"/>
                </a:moveTo>
                <a:cubicBezTo>
                  <a:pt x="641" y="440"/>
                  <a:pt x="641" y="441"/>
                  <a:pt x="641" y="441"/>
                </a:cubicBezTo>
                <a:cubicBezTo>
                  <a:pt x="641" y="441"/>
                  <a:pt x="641" y="442"/>
                  <a:pt x="641" y="442"/>
                </a:cubicBezTo>
                <a:cubicBezTo>
                  <a:pt x="641" y="442"/>
                  <a:pt x="642" y="442"/>
                  <a:pt x="642" y="442"/>
                </a:cubicBezTo>
                <a:cubicBezTo>
                  <a:pt x="642" y="442"/>
                  <a:pt x="643" y="442"/>
                  <a:pt x="642" y="442"/>
                </a:cubicBezTo>
                <a:cubicBezTo>
                  <a:pt x="642" y="441"/>
                  <a:pt x="642" y="441"/>
                  <a:pt x="641" y="440"/>
                </a:cubicBezTo>
                <a:moveTo>
                  <a:pt x="422" y="163"/>
                </a:moveTo>
                <a:cubicBezTo>
                  <a:pt x="421" y="163"/>
                  <a:pt x="421" y="164"/>
                  <a:pt x="421" y="164"/>
                </a:cubicBezTo>
                <a:cubicBezTo>
                  <a:pt x="421" y="164"/>
                  <a:pt x="422" y="164"/>
                  <a:pt x="422" y="164"/>
                </a:cubicBezTo>
                <a:cubicBezTo>
                  <a:pt x="422" y="164"/>
                  <a:pt x="423" y="164"/>
                  <a:pt x="422" y="164"/>
                </a:cubicBezTo>
                <a:cubicBezTo>
                  <a:pt x="422" y="164"/>
                  <a:pt x="422" y="163"/>
                  <a:pt x="422" y="163"/>
                </a:cubicBezTo>
                <a:moveTo>
                  <a:pt x="381" y="164"/>
                </a:moveTo>
                <a:cubicBezTo>
                  <a:pt x="382" y="164"/>
                  <a:pt x="382" y="164"/>
                  <a:pt x="383" y="164"/>
                </a:cubicBezTo>
                <a:cubicBezTo>
                  <a:pt x="382" y="163"/>
                  <a:pt x="382" y="163"/>
                  <a:pt x="381" y="164"/>
                </a:cubicBezTo>
                <a:moveTo>
                  <a:pt x="268" y="212"/>
                </a:moveTo>
                <a:cubicBezTo>
                  <a:pt x="268" y="212"/>
                  <a:pt x="267" y="212"/>
                  <a:pt x="267" y="212"/>
                </a:cubicBezTo>
                <a:cubicBezTo>
                  <a:pt x="267" y="213"/>
                  <a:pt x="268" y="213"/>
                  <a:pt x="269" y="212"/>
                </a:cubicBezTo>
                <a:cubicBezTo>
                  <a:pt x="269" y="212"/>
                  <a:pt x="269" y="212"/>
                  <a:pt x="269" y="212"/>
                </a:cubicBezTo>
                <a:cubicBezTo>
                  <a:pt x="269" y="212"/>
                  <a:pt x="268" y="212"/>
                  <a:pt x="268" y="212"/>
                </a:cubicBezTo>
                <a:moveTo>
                  <a:pt x="567" y="586"/>
                </a:moveTo>
                <a:cubicBezTo>
                  <a:pt x="567" y="586"/>
                  <a:pt x="567" y="587"/>
                  <a:pt x="567" y="587"/>
                </a:cubicBezTo>
                <a:cubicBezTo>
                  <a:pt x="567" y="587"/>
                  <a:pt x="567" y="587"/>
                  <a:pt x="567" y="587"/>
                </a:cubicBezTo>
                <a:cubicBezTo>
                  <a:pt x="567" y="587"/>
                  <a:pt x="568" y="587"/>
                  <a:pt x="568" y="587"/>
                </a:cubicBezTo>
                <a:cubicBezTo>
                  <a:pt x="568" y="587"/>
                  <a:pt x="567" y="587"/>
                  <a:pt x="567" y="586"/>
                </a:cubicBezTo>
                <a:moveTo>
                  <a:pt x="612" y="529"/>
                </a:moveTo>
                <a:cubicBezTo>
                  <a:pt x="613" y="529"/>
                  <a:pt x="613" y="529"/>
                  <a:pt x="613" y="529"/>
                </a:cubicBezTo>
                <a:cubicBezTo>
                  <a:pt x="613" y="529"/>
                  <a:pt x="613" y="529"/>
                  <a:pt x="613" y="529"/>
                </a:cubicBezTo>
                <a:cubicBezTo>
                  <a:pt x="613" y="529"/>
                  <a:pt x="613" y="529"/>
                  <a:pt x="613" y="528"/>
                </a:cubicBezTo>
                <a:cubicBezTo>
                  <a:pt x="613" y="529"/>
                  <a:pt x="613" y="529"/>
                  <a:pt x="612" y="529"/>
                </a:cubicBezTo>
                <a:moveTo>
                  <a:pt x="611" y="523"/>
                </a:moveTo>
                <a:cubicBezTo>
                  <a:pt x="611" y="523"/>
                  <a:pt x="611" y="523"/>
                  <a:pt x="611" y="523"/>
                </a:cubicBezTo>
                <a:cubicBezTo>
                  <a:pt x="611" y="523"/>
                  <a:pt x="611" y="523"/>
                  <a:pt x="611" y="523"/>
                </a:cubicBezTo>
                <a:cubicBezTo>
                  <a:pt x="611" y="523"/>
                  <a:pt x="611" y="524"/>
                  <a:pt x="611" y="524"/>
                </a:cubicBezTo>
                <a:cubicBezTo>
                  <a:pt x="611" y="524"/>
                  <a:pt x="611" y="523"/>
                  <a:pt x="611" y="523"/>
                </a:cubicBezTo>
                <a:moveTo>
                  <a:pt x="611" y="536"/>
                </a:moveTo>
                <a:cubicBezTo>
                  <a:pt x="611" y="536"/>
                  <a:pt x="611" y="535"/>
                  <a:pt x="611" y="535"/>
                </a:cubicBezTo>
                <a:cubicBezTo>
                  <a:pt x="611" y="535"/>
                  <a:pt x="611" y="535"/>
                  <a:pt x="611" y="535"/>
                </a:cubicBezTo>
                <a:cubicBezTo>
                  <a:pt x="611" y="536"/>
                  <a:pt x="611" y="536"/>
                  <a:pt x="611" y="536"/>
                </a:cubicBezTo>
                <a:cubicBezTo>
                  <a:pt x="611" y="536"/>
                  <a:pt x="611" y="536"/>
                  <a:pt x="611" y="536"/>
                </a:cubicBezTo>
                <a:moveTo>
                  <a:pt x="326" y="632"/>
                </a:moveTo>
                <a:cubicBezTo>
                  <a:pt x="326" y="632"/>
                  <a:pt x="326" y="632"/>
                  <a:pt x="326" y="632"/>
                </a:cubicBezTo>
                <a:cubicBezTo>
                  <a:pt x="326" y="632"/>
                  <a:pt x="327" y="631"/>
                  <a:pt x="327" y="631"/>
                </a:cubicBezTo>
                <a:cubicBezTo>
                  <a:pt x="327" y="631"/>
                  <a:pt x="326" y="631"/>
                  <a:pt x="326" y="631"/>
                </a:cubicBezTo>
                <a:cubicBezTo>
                  <a:pt x="326" y="631"/>
                  <a:pt x="326" y="631"/>
                  <a:pt x="326" y="632"/>
                </a:cubicBezTo>
                <a:moveTo>
                  <a:pt x="614" y="290"/>
                </a:moveTo>
                <a:cubicBezTo>
                  <a:pt x="614" y="290"/>
                  <a:pt x="614" y="290"/>
                  <a:pt x="614" y="289"/>
                </a:cubicBezTo>
                <a:cubicBezTo>
                  <a:pt x="614" y="290"/>
                  <a:pt x="613" y="290"/>
                  <a:pt x="613" y="290"/>
                </a:cubicBezTo>
                <a:cubicBezTo>
                  <a:pt x="614" y="290"/>
                  <a:pt x="614" y="290"/>
                  <a:pt x="614" y="290"/>
                </a:cubicBezTo>
                <a:cubicBezTo>
                  <a:pt x="614" y="290"/>
                  <a:pt x="614" y="290"/>
                  <a:pt x="614" y="290"/>
                </a:cubicBezTo>
                <a:moveTo>
                  <a:pt x="222" y="253"/>
                </a:moveTo>
                <a:cubicBezTo>
                  <a:pt x="222" y="253"/>
                  <a:pt x="222" y="253"/>
                  <a:pt x="222" y="253"/>
                </a:cubicBezTo>
                <a:cubicBezTo>
                  <a:pt x="222" y="253"/>
                  <a:pt x="222" y="253"/>
                  <a:pt x="222" y="253"/>
                </a:cubicBezTo>
                <a:cubicBezTo>
                  <a:pt x="222" y="253"/>
                  <a:pt x="222" y="253"/>
                  <a:pt x="222" y="252"/>
                </a:cubicBezTo>
                <a:cubicBezTo>
                  <a:pt x="222" y="253"/>
                  <a:pt x="222" y="253"/>
                  <a:pt x="222" y="253"/>
                </a:cubicBezTo>
                <a:moveTo>
                  <a:pt x="621" y="295"/>
                </a:moveTo>
                <a:cubicBezTo>
                  <a:pt x="621" y="295"/>
                  <a:pt x="621" y="295"/>
                  <a:pt x="621" y="295"/>
                </a:cubicBezTo>
                <a:cubicBezTo>
                  <a:pt x="621" y="295"/>
                  <a:pt x="620" y="294"/>
                  <a:pt x="620" y="294"/>
                </a:cubicBezTo>
                <a:cubicBezTo>
                  <a:pt x="620" y="294"/>
                  <a:pt x="620" y="295"/>
                  <a:pt x="620" y="295"/>
                </a:cubicBezTo>
                <a:cubicBezTo>
                  <a:pt x="620" y="295"/>
                  <a:pt x="620" y="295"/>
                  <a:pt x="621" y="295"/>
                </a:cubicBezTo>
                <a:moveTo>
                  <a:pt x="389" y="163"/>
                </a:moveTo>
                <a:cubicBezTo>
                  <a:pt x="389" y="163"/>
                  <a:pt x="389" y="164"/>
                  <a:pt x="389" y="164"/>
                </a:cubicBezTo>
                <a:cubicBezTo>
                  <a:pt x="389" y="164"/>
                  <a:pt x="389" y="164"/>
                  <a:pt x="389" y="164"/>
                </a:cubicBezTo>
                <a:cubicBezTo>
                  <a:pt x="389" y="164"/>
                  <a:pt x="389" y="164"/>
                  <a:pt x="389" y="164"/>
                </a:cubicBezTo>
                <a:cubicBezTo>
                  <a:pt x="389" y="164"/>
                  <a:pt x="389" y="164"/>
                  <a:pt x="389" y="163"/>
                </a:cubicBezTo>
                <a:moveTo>
                  <a:pt x="643" y="459"/>
                </a:moveTo>
                <a:cubicBezTo>
                  <a:pt x="643" y="458"/>
                  <a:pt x="643" y="458"/>
                  <a:pt x="643" y="458"/>
                </a:cubicBezTo>
                <a:cubicBezTo>
                  <a:pt x="643" y="458"/>
                  <a:pt x="643" y="459"/>
                  <a:pt x="643" y="459"/>
                </a:cubicBezTo>
                <a:cubicBezTo>
                  <a:pt x="643" y="459"/>
                  <a:pt x="643" y="459"/>
                  <a:pt x="643" y="459"/>
                </a:cubicBezTo>
                <a:cubicBezTo>
                  <a:pt x="643" y="459"/>
                  <a:pt x="643" y="459"/>
                  <a:pt x="643" y="459"/>
                </a:cubicBezTo>
                <a:moveTo>
                  <a:pt x="641" y="445"/>
                </a:moveTo>
                <a:cubicBezTo>
                  <a:pt x="642" y="445"/>
                  <a:pt x="642" y="445"/>
                  <a:pt x="642" y="445"/>
                </a:cubicBezTo>
                <a:cubicBezTo>
                  <a:pt x="642" y="444"/>
                  <a:pt x="641" y="444"/>
                  <a:pt x="641" y="444"/>
                </a:cubicBezTo>
                <a:cubicBezTo>
                  <a:pt x="641" y="444"/>
                  <a:pt x="641" y="444"/>
                  <a:pt x="641" y="445"/>
                </a:cubicBezTo>
                <a:cubicBezTo>
                  <a:pt x="641" y="445"/>
                  <a:pt x="641" y="445"/>
                  <a:pt x="641" y="445"/>
                </a:cubicBezTo>
                <a:moveTo>
                  <a:pt x="647" y="444"/>
                </a:moveTo>
                <a:cubicBezTo>
                  <a:pt x="647" y="444"/>
                  <a:pt x="647" y="444"/>
                  <a:pt x="646" y="445"/>
                </a:cubicBezTo>
                <a:cubicBezTo>
                  <a:pt x="647" y="445"/>
                  <a:pt x="647" y="445"/>
                  <a:pt x="647" y="445"/>
                </a:cubicBezTo>
                <a:cubicBezTo>
                  <a:pt x="647" y="445"/>
                  <a:pt x="647" y="445"/>
                  <a:pt x="647" y="445"/>
                </a:cubicBezTo>
                <a:cubicBezTo>
                  <a:pt x="647" y="444"/>
                  <a:pt x="647" y="444"/>
                  <a:pt x="647" y="444"/>
                </a:cubicBezTo>
                <a:moveTo>
                  <a:pt x="643" y="448"/>
                </a:moveTo>
                <a:cubicBezTo>
                  <a:pt x="643" y="448"/>
                  <a:pt x="643" y="448"/>
                  <a:pt x="643" y="448"/>
                </a:cubicBezTo>
                <a:cubicBezTo>
                  <a:pt x="643" y="448"/>
                  <a:pt x="643" y="448"/>
                  <a:pt x="643" y="448"/>
                </a:cubicBezTo>
                <a:cubicBezTo>
                  <a:pt x="643" y="449"/>
                  <a:pt x="643" y="449"/>
                  <a:pt x="643" y="449"/>
                </a:cubicBezTo>
                <a:cubicBezTo>
                  <a:pt x="643" y="449"/>
                  <a:pt x="643" y="448"/>
                  <a:pt x="643" y="448"/>
                </a:cubicBezTo>
                <a:moveTo>
                  <a:pt x="94" y="535"/>
                </a:moveTo>
                <a:cubicBezTo>
                  <a:pt x="94" y="535"/>
                  <a:pt x="94" y="535"/>
                  <a:pt x="94" y="535"/>
                </a:cubicBezTo>
                <a:cubicBezTo>
                  <a:pt x="94" y="535"/>
                  <a:pt x="94" y="535"/>
                  <a:pt x="94" y="535"/>
                </a:cubicBezTo>
                <a:cubicBezTo>
                  <a:pt x="93" y="534"/>
                  <a:pt x="93" y="533"/>
                  <a:pt x="92" y="532"/>
                </a:cubicBezTo>
                <a:cubicBezTo>
                  <a:pt x="94" y="531"/>
                  <a:pt x="94" y="529"/>
                  <a:pt x="97" y="529"/>
                </a:cubicBezTo>
                <a:cubicBezTo>
                  <a:pt x="98" y="528"/>
                  <a:pt x="99" y="528"/>
                  <a:pt x="101" y="527"/>
                </a:cubicBezTo>
                <a:cubicBezTo>
                  <a:pt x="101" y="526"/>
                  <a:pt x="102" y="525"/>
                  <a:pt x="102" y="525"/>
                </a:cubicBezTo>
                <a:cubicBezTo>
                  <a:pt x="103" y="525"/>
                  <a:pt x="104" y="525"/>
                  <a:pt x="104" y="524"/>
                </a:cubicBezTo>
                <a:cubicBezTo>
                  <a:pt x="106" y="524"/>
                  <a:pt x="106" y="522"/>
                  <a:pt x="108" y="522"/>
                </a:cubicBezTo>
                <a:cubicBezTo>
                  <a:pt x="109" y="522"/>
                  <a:pt x="110" y="519"/>
                  <a:pt x="112" y="520"/>
                </a:cubicBezTo>
                <a:cubicBezTo>
                  <a:pt x="113" y="519"/>
                  <a:pt x="114" y="519"/>
                  <a:pt x="115" y="518"/>
                </a:cubicBezTo>
                <a:cubicBezTo>
                  <a:pt x="117" y="517"/>
                  <a:pt x="118" y="516"/>
                  <a:pt x="117" y="513"/>
                </a:cubicBezTo>
                <a:cubicBezTo>
                  <a:pt x="116" y="512"/>
                  <a:pt x="117" y="511"/>
                  <a:pt x="115" y="510"/>
                </a:cubicBezTo>
                <a:cubicBezTo>
                  <a:pt x="115" y="510"/>
                  <a:pt x="115" y="509"/>
                  <a:pt x="115" y="508"/>
                </a:cubicBezTo>
                <a:cubicBezTo>
                  <a:pt x="116" y="507"/>
                  <a:pt x="114" y="505"/>
                  <a:pt x="114" y="504"/>
                </a:cubicBezTo>
                <a:cubicBezTo>
                  <a:pt x="113" y="503"/>
                  <a:pt x="114" y="502"/>
                  <a:pt x="114" y="501"/>
                </a:cubicBezTo>
                <a:cubicBezTo>
                  <a:pt x="114" y="501"/>
                  <a:pt x="113" y="500"/>
                  <a:pt x="113" y="500"/>
                </a:cubicBezTo>
                <a:cubicBezTo>
                  <a:pt x="113" y="499"/>
                  <a:pt x="113" y="499"/>
                  <a:pt x="113" y="498"/>
                </a:cubicBezTo>
                <a:cubicBezTo>
                  <a:pt x="113" y="498"/>
                  <a:pt x="112" y="497"/>
                  <a:pt x="112" y="497"/>
                </a:cubicBezTo>
                <a:cubicBezTo>
                  <a:pt x="112" y="493"/>
                  <a:pt x="112" y="493"/>
                  <a:pt x="112" y="493"/>
                </a:cubicBezTo>
                <a:cubicBezTo>
                  <a:pt x="110" y="492"/>
                  <a:pt x="111" y="491"/>
                  <a:pt x="110" y="490"/>
                </a:cubicBezTo>
                <a:cubicBezTo>
                  <a:pt x="110" y="489"/>
                  <a:pt x="109" y="488"/>
                  <a:pt x="109" y="487"/>
                </a:cubicBezTo>
                <a:cubicBezTo>
                  <a:pt x="109" y="487"/>
                  <a:pt x="110" y="487"/>
                  <a:pt x="111" y="486"/>
                </a:cubicBezTo>
                <a:cubicBezTo>
                  <a:pt x="110" y="486"/>
                  <a:pt x="110" y="486"/>
                  <a:pt x="110" y="485"/>
                </a:cubicBezTo>
                <a:cubicBezTo>
                  <a:pt x="110" y="485"/>
                  <a:pt x="111" y="485"/>
                  <a:pt x="111" y="483"/>
                </a:cubicBezTo>
                <a:cubicBezTo>
                  <a:pt x="111" y="483"/>
                  <a:pt x="111" y="483"/>
                  <a:pt x="111" y="483"/>
                </a:cubicBezTo>
                <a:cubicBezTo>
                  <a:pt x="111" y="484"/>
                  <a:pt x="111" y="484"/>
                  <a:pt x="111" y="484"/>
                </a:cubicBezTo>
                <a:cubicBezTo>
                  <a:pt x="111" y="484"/>
                  <a:pt x="111" y="484"/>
                  <a:pt x="111" y="484"/>
                </a:cubicBezTo>
                <a:cubicBezTo>
                  <a:pt x="111" y="484"/>
                  <a:pt x="111" y="484"/>
                  <a:pt x="111" y="483"/>
                </a:cubicBezTo>
                <a:cubicBezTo>
                  <a:pt x="111" y="483"/>
                  <a:pt x="111" y="483"/>
                  <a:pt x="111" y="483"/>
                </a:cubicBezTo>
                <a:cubicBezTo>
                  <a:pt x="110" y="483"/>
                  <a:pt x="109" y="482"/>
                  <a:pt x="110" y="482"/>
                </a:cubicBezTo>
                <a:cubicBezTo>
                  <a:pt x="111" y="482"/>
                  <a:pt x="112" y="482"/>
                  <a:pt x="112" y="481"/>
                </a:cubicBezTo>
                <a:cubicBezTo>
                  <a:pt x="112" y="480"/>
                  <a:pt x="112" y="480"/>
                  <a:pt x="112" y="480"/>
                </a:cubicBezTo>
                <a:cubicBezTo>
                  <a:pt x="114" y="480"/>
                  <a:pt x="113" y="479"/>
                  <a:pt x="113" y="478"/>
                </a:cubicBezTo>
                <a:cubicBezTo>
                  <a:pt x="115" y="478"/>
                  <a:pt x="115" y="478"/>
                  <a:pt x="115" y="476"/>
                </a:cubicBezTo>
                <a:cubicBezTo>
                  <a:pt x="114" y="477"/>
                  <a:pt x="114" y="477"/>
                  <a:pt x="113" y="478"/>
                </a:cubicBezTo>
                <a:cubicBezTo>
                  <a:pt x="113" y="478"/>
                  <a:pt x="112" y="478"/>
                  <a:pt x="112" y="478"/>
                </a:cubicBezTo>
                <a:cubicBezTo>
                  <a:pt x="111" y="477"/>
                  <a:pt x="112" y="475"/>
                  <a:pt x="111" y="474"/>
                </a:cubicBezTo>
                <a:cubicBezTo>
                  <a:pt x="111" y="473"/>
                  <a:pt x="110" y="473"/>
                  <a:pt x="110" y="474"/>
                </a:cubicBezTo>
                <a:cubicBezTo>
                  <a:pt x="109" y="476"/>
                  <a:pt x="109" y="476"/>
                  <a:pt x="108" y="475"/>
                </a:cubicBezTo>
                <a:cubicBezTo>
                  <a:pt x="108" y="475"/>
                  <a:pt x="108" y="475"/>
                  <a:pt x="107" y="475"/>
                </a:cubicBezTo>
                <a:cubicBezTo>
                  <a:pt x="107" y="474"/>
                  <a:pt x="107" y="474"/>
                  <a:pt x="107" y="474"/>
                </a:cubicBezTo>
                <a:cubicBezTo>
                  <a:pt x="107" y="473"/>
                  <a:pt x="107" y="472"/>
                  <a:pt x="107" y="471"/>
                </a:cubicBezTo>
                <a:cubicBezTo>
                  <a:pt x="107" y="471"/>
                  <a:pt x="107" y="471"/>
                  <a:pt x="107" y="471"/>
                </a:cubicBezTo>
                <a:cubicBezTo>
                  <a:pt x="107" y="471"/>
                  <a:pt x="107" y="471"/>
                  <a:pt x="107" y="472"/>
                </a:cubicBezTo>
                <a:cubicBezTo>
                  <a:pt x="107" y="472"/>
                  <a:pt x="107" y="472"/>
                  <a:pt x="107" y="472"/>
                </a:cubicBezTo>
                <a:cubicBezTo>
                  <a:pt x="107" y="471"/>
                  <a:pt x="108" y="471"/>
                  <a:pt x="108" y="471"/>
                </a:cubicBezTo>
                <a:cubicBezTo>
                  <a:pt x="108" y="471"/>
                  <a:pt x="107" y="471"/>
                  <a:pt x="107" y="471"/>
                </a:cubicBezTo>
                <a:cubicBezTo>
                  <a:pt x="106" y="472"/>
                  <a:pt x="106" y="472"/>
                  <a:pt x="105" y="472"/>
                </a:cubicBezTo>
                <a:cubicBezTo>
                  <a:pt x="105" y="472"/>
                  <a:pt x="105" y="471"/>
                  <a:pt x="104" y="471"/>
                </a:cubicBezTo>
                <a:cubicBezTo>
                  <a:pt x="104" y="470"/>
                  <a:pt x="104" y="470"/>
                  <a:pt x="104" y="470"/>
                </a:cubicBezTo>
                <a:cubicBezTo>
                  <a:pt x="105" y="469"/>
                  <a:pt x="105" y="469"/>
                  <a:pt x="105" y="468"/>
                </a:cubicBezTo>
                <a:cubicBezTo>
                  <a:pt x="104" y="468"/>
                  <a:pt x="104" y="467"/>
                  <a:pt x="104" y="467"/>
                </a:cubicBezTo>
                <a:cubicBezTo>
                  <a:pt x="105" y="466"/>
                  <a:pt x="105" y="465"/>
                  <a:pt x="106" y="464"/>
                </a:cubicBezTo>
                <a:cubicBezTo>
                  <a:pt x="106" y="464"/>
                  <a:pt x="107" y="464"/>
                  <a:pt x="107" y="463"/>
                </a:cubicBezTo>
                <a:cubicBezTo>
                  <a:pt x="107" y="463"/>
                  <a:pt x="107" y="463"/>
                  <a:pt x="108" y="463"/>
                </a:cubicBezTo>
                <a:cubicBezTo>
                  <a:pt x="108" y="464"/>
                  <a:pt x="108" y="464"/>
                  <a:pt x="109" y="464"/>
                </a:cubicBezTo>
                <a:cubicBezTo>
                  <a:pt x="111" y="466"/>
                  <a:pt x="113" y="467"/>
                  <a:pt x="113" y="470"/>
                </a:cubicBezTo>
                <a:cubicBezTo>
                  <a:pt x="113" y="471"/>
                  <a:pt x="114" y="472"/>
                  <a:pt x="115" y="472"/>
                </a:cubicBezTo>
                <a:cubicBezTo>
                  <a:pt x="115" y="473"/>
                  <a:pt x="115" y="474"/>
                  <a:pt x="115" y="475"/>
                </a:cubicBezTo>
                <a:cubicBezTo>
                  <a:pt x="115" y="475"/>
                  <a:pt x="115" y="474"/>
                  <a:pt x="115" y="474"/>
                </a:cubicBezTo>
                <a:cubicBezTo>
                  <a:pt x="115" y="474"/>
                  <a:pt x="115" y="474"/>
                  <a:pt x="115" y="474"/>
                </a:cubicBezTo>
                <a:cubicBezTo>
                  <a:pt x="115" y="475"/>
                  <a:pt x="114" y="475"/>
                  <a:pt x="115" y="475"/>
                </a:cubicBezTo>
                <a:cubicBezTo>
                  <a:pt x="115" y="475"/>
                  <a:pt x="115" y="475"/>
                  <a:pt x="115" y="475"/>
                </a:cubicBezTo>
                <a:cubicBezTo>
                  <a:pt x="116" y="474"/>
                  <a:pt x="116" y="475"/>
                  <a:pt x="116" y="475"/>
                </a:cubicBezTo>
                <a:cubicBezTo>
                  <a:pt x="117" y="476"/>
                  <a:pt x="117" y="477"/>
                  <a:pt x="118" y="478"/>
                </a:cubicBezTo>
                <a:cubicBezTo>
                  <a:pt x="119" y="479"/>
                  <a:pt x="119" y="480"/>
                  <a:pt x="120" y="481"/>
                </a:cubicBezTo>
                <a:cubicBezTo>
                  <a:pt x="121" y="483"/>
                  <a:pt x="122" y="484"/>
                  <a:pt x="123" y="486"/>
                </a:cubicBezTo>
                <a:cubicBezTo>
                  <a:pt x="124" y="487"/>
                  <a:pt x="124" y="489"/>
                  <a:pt x="125" y="490"/>
                </a:cubicBezTo>
                <a:cubicBezTo>
                  <a:pt x="125" y="490"/>
                  <a:pt x="126" y="490"/>
                  <a:pt x="126" y="491"/>
                </a:cubicBezTo>
                <a:cubicBezTo>
                  <a:pt x="125" y="492"/>
                  <a:pt x="127" y="493"/>
                  <a:pt x="127" y="495"/>
                </a:cubicBezTo>
                <a:cubicBezTo>
                  <a:pt x="127" y="495"/>
                  <a:pt x="127" y="495"/>
                  <a:pt x="128" y="495"/>
                </a:cubicBezTo>
                <a:cubicBezTo>
                  <a:pt x="128" y="495"/>
                  <a:pt x="128" y="496"/>
                  <a:pt x="129" y="496"/>
                </a:cubicBezTo>
                <a:cubicBezTo>
                  <a:pt x="129" y="497"/>
                  <a:pt x="129" y="498"/>
                  <a:pt x="130" y="499"/>
                </a:cubicBezTo>
                <a:cubicBezTo>
                  <a:pt x="131" y="500"/>
                  <a:pt x="130" y="501"/>
                  <a:pt x="131" y="501"/>
                </a:cubicBezTo>
                <a:cubicBezTo>
                  <a:pt x="132" y="502"/>
                  <a:pt x="132" y="503"/>
                  <a:pt x="133" y="504"/>
                </a:cubicBezTo>
                <a:cubicBezTo>
                  <a:pt x="135" y="505"/>
                  <a:pt x="135" y="508"/>
                  <a:pt x="136" y="509"/>
                </a:cubicBezTo>
                <a:cubicBezTo>
                  <a:pt x="136" y="510"/>
                  <a:pt x="136" y="510"/>
                  <a:pt x="137" y="511"/>
                </a:cubicBezTo>
                <a:cubicBezTo>
                  <a:pt x="137" y="511"/>
                  <a:pt x="137" y="512"/>
                  <a:pt x="138" y="513"/>
                </a:cubicBezTo>
                <a:cubicBezTo>
                  <a:pt x="138" y="513"/>
                  <a:pt x="139" y="514"/>
                  <a:pt x="139" y="514"/>
                </a:cubicBezTo>
                <a:cubicBezTo>
                  <a:pt x="139" y="515"/>
                  <a:pt x="139" y="515"/>
                  <a:pt x="140" y="516"/>
                </a:cubicBezTo>
                <a:cubicBezTo>
                  <a:pt x="141" y="516"/>
                  <a:pt x="141" y="517"/>
                  <a:pt x="141" y="518"/>
                </a:cubicBezTo>
                <a:cubicBezTo>
                  <a:pt x="142" y="519"/>
                  <a:pt x="142" y="519"/>
                  <a:pt x="142" y="520"/>
                </a:cubicBezTo>
                <a:cubicBezTo>
                  <a:pt x="142" y="520"/>
                  <a:pt x="142" y="521"/>
                  <a:pt x="143" y="521"/>
                </a:cubicBezTo>
                <a:cubicBezTo>
                  <a:pt x="143" y="522"/>
                  <a:pt x="143" y="522"/>
                  <a:pt x="144" y="523"/>
                </a:cubicBezTo>
                <a:cubicBezTo>
                  <a:pt x="143" y="525"/>
                  <a:pt x="140" y="527"/>
                  <a:pt x="138" y="528"/>
                </a:cubicBezTo>
                <a:cubicBezTo>
                  <a:pt x="137" y="527"/>
                  <a:pt x="136" y="529"/>
                  <a:pt x="135" y="529"/>
                </a:cubicBezTo>
                <a:cubicBezTo>
                  <a:pt x="135" y="529"/>
                  <a:pt x="134" y="529"/>
                  <a:pt x="134" y="530"/>
                </a:cubicBezTo>
                <a:cubicBezTo>
                  <a:pt x="134" y="530"/>
                  <a:pt x="134" y="530"/>
                  <a:pt x="133" y="530"/>
                </a:cubicBezTo>
                <a:cubicBezTo>
                  <a:pt x="132" y="530"/>
                  <a:pt x="132" y="532"/>
                  <a:pt x="130" y="532"/>
                </a:cubicBezTo>
                <a:cubicBezTo>
                  <a:pt x="129" y="532"/>
                  <a:pt x="128" y="533"/>
                  <a:pt x="128" y="534"/>
                </a:cubicBezTo>
                <a:cubicBezTo>
                  <a:pt x="127" y="534"/>
                  <a:pt x="127" y="534"/>
                  <a:pt x="127" y="535"/>
                </a:cubicBezTo>
                <a:cubicBezTo>
                  <a:pt x="127" y="536"/>
                  <a:pt x="127" y="536"/>
                  <a:pt x="128" y="537"/>
                </a:cubicBezTo>
                <a:cubicBezTo>
                  <a:pt x="128" y="538"/>
                  <a:pt x="129" y="539"/>
                  <a:pt x="129" y="540"/>
                </a:cubicBezTo>
                <a:cubicBezTo>
                  <a:pt x="130" y="541"/>
                  <a:pt x="129" y="542"/>
                  <a:pt x="130" y="543"/>
                </a:cubicBezTo>
                <a:cubicBezTo>
                  <a:pt x="130" y="545"/>
                  <a:pt x="132" y="546"/>
                  <a:pt x="131" y="548"/>
                </a:cubicBezTo>
                <a:cubicBezTo>
                  <a:pt x="133" y="549"/>
                  <a:pt x="132" y="552"/>
                  <a:pt x="134" y="553"/>
                </a:cubicBezTo>
                <a:cubicBezTo>
                  <a:pt x="134" y="554"/>
                  <a:pt x="134" y="555"/>
                  <a:pt x="135" y="555"/>
                </a:cubicBezTo>
                <a:cubicBezTo>
                  <a:pt x="135" y="557"/>
                  <a:pt x="136" y="558"/>
                  <a:pt x="136" y="559"/>
                </a:cubicBezTo>
                <a:cubicBezTo>
                  <a:pt x="136" y="559"/>
                  <a:pt x="136" y="560"/>
                  <a:pt x="136" y="560"/>
                </a:cubicBezTo>
                <a:cubicBezTo>
                  <a:pt x="137" y="561"/>
                  <a:pt x="137" y="561"/>
                  <a:pt x="138" y="562"/>
                </a:cubicBezTo>
                <a:cubicBezTo>
                  <a:pt x="138" y="562"/>
                  <a:pt x="138" y="563"/>
                  <a:pt x="138" y="563"/>
                </a:cubicBezTo>
                <a:cubicBezTo>
                  <a:pt x="138" y="565"/>
                  <a:pt x="139" y="566"/>
                  <a:pt x="140" y="567"/>
                </a:cubicBezTo>
                <a:cubicBezTo>
                  <a:pt x="140" y="569"/>
                  <a:pt x="141" y="570"/>
                  <a:pt x="141" y="572"/>
                </a:cubicBezTo>
                <a:cubicBezTo>
                  <a:pt x="141" y="573"/>
                  <a:pt x="142" y="573"/>
                  <a:pt x="142" y="574"/>
                </a:cubicBezTo>
                <a:cubicBezTo>
                  <a:pt x="142" y="574"/>
                  <a:pt x="141" y="574"/>
                  <a:pt x="141" y="574"/>
                </a:cubicBezTo>
                <a:cubicBezTo>
                  <a:pt x="141" y="575"/>
                  <a:pt x="141" y="575"/>
                  <a:pt x="142" y="575"/>
                </a:cubicBezTo>
                <a:cubicBezTo>
                  <a:pt x="142" y="575"/>
                  <a:pt x="141" y="576"/>
                  <a:pt x="141" y="576"/>
                </a:cubicBezTo>
                <a:cubicBezTo>
                  <a:pt x="142" y="577"/>
                  <a:pt x="144" y="577"/>
                  <a:pt x="144" y="579"/>
                </a:cubicBezTo>
                <a:cubicBezTo>
                  <a:pt x="144" y="580"/>
                  <a:pt x="145" y="580"/>
                  <a:pt x="145" y="581"/>
                </a:cubicBezTo>
                <a:cubicBezTo>
                  <a:pt x="145" y="581"/>
                  <a:pt x="145" y="581"/>
                  <a:pt x="145" y="581"/>
                </a:cubicBezTo>
                <a:cubicBezTo>
                  <a:pt x="145" y="581"/>
                  <a:pt x="145" y="582"/>
                  <a:pt x="144" y="581"/>
                </a:cubicBezTo>
                <a:cubicBezTo>
                  <a:pt x="144" y="581"/>
                  <a:pt x="144" y="581"/>
                  <a:pt x="143" y="581"/>
                </a:cubicBezTo>
                <a:cubicBezTo>
                  <a:pt x="143" y="581"/>
                  <a:pt x="142" y="581"/>
                  <a:pt x="142" y="581"/>
                </a:cubicBezTo>
                <a:cubicBezTo>
                  <a:pt x="143" y="582"/>
                  <a:pt x="143" y="583"/>
                  <a:pt x="143" y="584"/>
                </a:cubicBezTo>
                <a:cubicBezTo>
                  <a:pt x="143" y="584"/>
                  <a:pt x="142" y="584"/>
                  <a:pt x="142" y="584"/>
                </a:cubicBezTo>
                <a:cubicBezTo>
                  <a:pt x="141" y="584"/>
                  <a:pt x="141" y="585"/>
                  <a:pt x="141" y="586"/>
                </a:cubicBezTo>
                <a:cubicBezTo>
                  <a:pt x="141" y="586"/>
                  <a:pt x="142" y="586"/>
                  <a:pt x="142" y="586"/>
                </a:cubicBezTo>
                <a:cubicBezTo>
                  <a:pt x="143" y="586"/>
                  <a:pt x="143" y="586"/>
                  <a:pt x="144" y="586"/>
                </a:cubicBezTo>
                <a:cubicBezTo>
                  <a:pt x="143" y="587"/>
                  <a:pt x="142" y="588"/>
                  <a:pt x="143" y="589"/>
                </a:cubicBezTo>
                <a:cubicBezTo>
                  <a:pt x="143" y="590"/>
                  <a:pt x="143" y="590"/>
                  <a:pt x="144" y="590"/>
                </a:cubicBezTo>
                <a:cubicBezTo>
                  <a:pt x="144" y="591"/>
                  <a:pt x="144" y="591"/>
                  <a:pt x="144" y="591"/>
                </a:cubicBezTo>
                <a:cubicBezTo>
                  <a:pt x="143" y="591"/>
                  <a:pt x="142" y="592"/>
                  <a:pt x="142" y="593"/>
                </a:cubicBezTo>
                <a:cubicBezTo>
                  <a:pt x="142" y="593"/>
                  <a:pt x="141" y="593"/>
                  <a:pt x="141" y="593"/>
                </a:cubicBezTo>
                <a:cubicBezTo>
                  <a:pt x="140" y="593"/>
                  <a:pt x="140" y="593"/>
                  <a:pt x="140" y="592"/>
                </a:cubicBezTo>
                <a:cubicBezTo>
                  <a:pt x="140" y="592"/>
                  <a:pt x="140" y="591"/>
                  <a:pt x="141" y="591"/>
                </a:cubicBezTo>
                <a:cubicBezTo>
                  <a:pt x="141" y="591"/>
                  <a:pt x="141" y="591"/>
                  <a:pt x="142" y="591"/>
                </a:cubicBezTo>
                <a:cubicBezTo>
                  <a:pt x="141" y="590"/>
                  <a:pt x="141" y="589"/>
                  <a:pt x="140" y="589"/>
                </a:cubicBezTo>
                <a:cubicBezTo>
                  <a:pt x="140" y="589"/>
                  <a:pt x="140" y="588"/>
                  <a:pt x="139" y="588"/>
                </a:cubicBezTo>
                <a:cubicBezTo>
                  <a:pt x="139" y="588"/>
                  <a:pt x="138" y="588"/>
                  <a:pt x="138" y="589"/>
                </a:cubicBezTo>
                <a:cubicBezTo>
                  <a:pt x="137" y="589"/>
                  <a:pt x="137" y="589"/>
                  <a:pt x="137" y="589"/>
                </a:cubicBezTo>
                <a:cubicBezTo>
                  <a:pt x="136" y="588"/>
                  <a:pt x="134" y="587"/>
                  <a:pt x="133" y="586"/>
                </a:cubicBezTo>
                <a:cubicBezTo>
                  <a:pt x="134" y="584"/>
                  <a:pt x="131" y="584"/>
                  <a:pt x="131" y="582"/>
                </a:cubicBezTo>
                <a:cubicBezTo>
                  <a:pt x="131" y="582"/>
                  <a:pt x="131" y="581"/>
                  <a:pt x="130" y="581"/>
                </a:cubicBezTo>
                <a:cubicBezTo>
                  <a:pt x="129" y="579"/>
                  <a:pt x="127" y="578"/>
                  <a:pt x="126" y="577"/>
                </a:cubicBezTo>
                <a:cubicBezTo>
                  <a:pt x="125" y="576"/>
                  <a:pt x="125" y="575"/>
                  <a:pt x="125" y="574"/>
                </a:cubicBezTo>
                <a:cubicBezTo>
                  <a:pt x="124" y="573"/>
                  <a:pt x="124" y="572"/>
                  <a:pt x="122" y="571"/>
                </a:cubicBezTo>
                <a:cubicBezTo>
                  <a:pt x="120" y="570"/>
                  <a:pt x="120" y="567"/>
                  <a:pt x="118" y="566"/>
                </a:cubicBezTo>
                <a:cubicBezTo>
                  <a:pt x="118" y="565"/>
                  <a:pt x="118" y="565"/>
                  <a:pt x="117" y="564"/>
                </a:cubicBezTo>
                <a:cubicBezTo>
                  <a:pt x="116" y="563"/>
                  <a:pt x="114" y="561"/>
                  <a:pt x="113" y="560"/>
                </a:cubicBezTo>
                <a:cubicBezTo>
                  <a:pt x="112" y="558"/>
                  <a:pt x="111" y="557"/>
                  <a:pt x="109" y="555"/>
                </a:cubicBezTo>
                <a:cubicBezTo>
                  <a:pt x="108" y="554"/>
                  <a:pt x="108" y="553"/>
                  <a:pt x="107" y="552"/>
                </a:cubicBezTo>
                <a:cubicBezTo>
                  <a:pt x="106" y="551"/>
                  <a:pt x="105" y="551"/>
                  <a:pt x="105" y="549"/>
                </a:cubicBezTo>
                <a:cubicBezTo>
                  <a:pt x="104" y="548"/>
                  <a:pt x="103" y="547"/>
                  <a:pt x="102" y="546"/>
                </a:cubicBezTo>
                <a:cubicBezTo>
                  <a:pt x="102" y="544"/>
                  <a:pt x="100" y="544"/>
                  <a:pt x="99" y="542"/>
                </a:cubicBezTo>
                <a:cubicBezTo>
                  <a:pt x="99" y="541"/>
                  <a:pt x="100" y="541"/>
                  <a:pt x="100" y="540"/>
                </a:cubicBezTo>
                <a:cubicBezTo>
                  <a:pt x="99" y="540"/>
                  <a:pt x="99" y="540"/>
                  <a:pt x="98" y="540"/>
                </a:cubicBezTo>
                <a:cubicBezTo>
                  <a:pt x="97" y="539"/>
                  <a:pt x="96" y="538"/>
                  <a:pt x="96" y="538"/>
                </a:cubicBezTo>
                <a:cubicBezTo>
                  <a:pt x="95" y="537"/>
                  <a:pt x="94" y="536"/>
                  <a:pt x="94" y="535"/>
                </a:cubicBezTo>
                <a:cubicBezTo>
                  <a:pt x="95" y="534"/>
                  <a:pt x="97" y="536"/>
                  <a:pt x="97" y="535"/>
                </a:cubicBezTo>
                <a:cubicBezTo>
                  <a:pt x="97" y="534"/>
                  <a:pt x="96" y="534"/>
                  <a:pt x="96" y="533"/>
                </a:cubicBezTo>
                <a:cubicBezTo>
                  <a:pt x="95" y="533"/>
                  <a:pt x="95" y="533"/>
                  <a:pt x="94" y="534"/>
                </a:cubicBezTo>
                <a:cubicBezTo>
                  <a:pt x="94" y="535"/>
                  <a:pt x="94" y="535"/>
                  <a:pt x="94" y="535"/>
                </a:cubicBezTo>
                <a:moveTo>
                  <a:pt x="125" y="496"/>
                </a:moveTo>
                <a:cubicBezTo>
                  <a:pt x="125" y="496"/>
                  <a:pt x="124" y="495"/>
                  <a:pt x="124" y="495"/>
                </a:cubicBezTo>
                <a:cubicBezTo>
                  <a:pt x="124" y="495"/>
                  <a:pt x="124" y="495"/>
                  <a:pt x="124" y="495"/>
                </a:cubicBezTo>
                <a:cubicBezTo>
                  <a:pt x="124" y="495"/>
                  <a:pt x="124" y="496"/>
                  <a:pt x="124" y="496"/>
                </a:cubicBezTo>
                <a:cubicBezTo>
                  <a:pt x="124" y="496"/>
                  <a:pt x="124" y="496"/>
                  <a:pt x="124" y="496"/>
                </a:cubicBezTo>
                <a:cubicBezTo>
                  <a:pt x="124" y="496"/>
                  <a:pt x="125" y="496"/>
                  <a:pt x="124" y="495"/>
                </a:cubicBezTo>
                <a:cubicBezTo>
                  <a:pt x="124" y="495"/>
                  <a:pt x="124" y="494"/>
                  <a:pt x="122" y="494"/>
                </a:cubicBezTo>
                <a:cubicBezTo>
                  <a:pt x="123" y="494"/>
                  <a:pt x="123" y="494"/>
                  <a:pt x="123" y="494"/>
                </a:cubicBezTo>
                <a:cubicBezTo>
                  <a:pt x="123" y="494"/>
                  <a:pt x="123" y="494"/>
                  <a:pt x="123" y="494"/>
                </a:cubicBezTo>
                <a:cubicBezTo>
                  <a:pt x="123" y="494"/>
                  <a:pt x="122" y="493"/>
                  <a:pt x="122" y="494"/>
                </a:cubicBezTo>
                <a:cubicBezTo>
                  <a:pt x="122" y="494"/>
                  <a:pt x="122" y="494"/>
                  <a:pt x="123" y="494"/>
                </a:cubicBezTo>
                <a:cubicBezTo>
                  <a:pt x="123" y="495"/>
                  <a:pt x="123" y="495"/>
                  <a:pt x="125" y="496"/>
                </a:cubicBezTo>
                <a:moveTo>
                  <a:pt x="135" y="563"/>
                </a:moveTo>
                <a:cubicBezTo>
                  <a:pt x="135" y="563"/>
                  <a:pt x="135" y="563"/>
                  <a:pt x="135" y="563"/>
                </a:cubicBezTo>
                <a:cubicBezTo>
                  <a:pt x="135" y="563"/>
                  <a:pt x="135" y="562"/>
                  <a:pt x="135" y="562"/>
                </a:cubicBezTo>
                <a:cubicBezTo>
                  <a:pt x="135" y="562"/>
                  <a:pt x="135" y="562"/>
                  <a:pt x="134" y="562"/>
                </a:cubicBezTo>
                <a:cubicBezTo>
                  <a:pt x="134" y="562"/>
                  <a:pt x="135" y="562"/>
                  <a:pt x="135" y="563"/>
                </a:cubicBezTo>
                <a:cubicBezTo>
                  <a:pt x="135" y="564"/>
                  <a:pt x="135" y="564"/>
                  <a:pt x="136" y="566"/>
                </a:cubicBezTo>
                <a:cubicBezTo>
                  <a:pt x="136" y="565"/>
                  <a:pt x="137" y="565"/>
                  <a:pt x="137" y="564"/>
                </a:cubicBezTo>
                <a:cubicBezTo>
                  <a:pt x="136" y="564"/>
                  <a:pt x="136" y="563"/>
                  <a:pt x="135" y="563"/>
                </a:cubicBezTo>
                <a:moveTo>
                  <a:pt x="99" y="534"/>
                </a:moveTo>
                <a:cubicBezTo>
                  <a:pt x="100" y="535"/>
                  <a:pt x="101" y="534"/>
                  <a:pt x="102" y="534"/>
                </a:cubicBezTo>
                <a:cubicBezTo>
                  <a:pt x="102" y="534"/>
                  <a:pt x="102" y="533"/>
                  <a:pt x="102" y="533"/>
                </a:cubicBezTo>
                <a:cubicBezTo>
                  <a:pt x="102" y="533"/>
                  <a:pt x="102" y="532"/>
                  <a:pt x="101" y="532"/>
                </a:cubicBezTo>
                <a:cubicBezTo>
                  <a:pt x="101" y="533"/>
                  <a:pt x="100" y="533"/>
                  <a:pt x="99" y="534"/>
                </a:cubicBezTo>
                <a:moveTo>
                  <a:pt x="115" y="484"/>
                </a:moveTo>
                <a:cubicBezTo>
                  <a:pt x="115" y="484"/>
                  <a:pt x="115" y="484"/>
                  <a:pt x="115" y="484"/>
                </a:cubicBezTo>
                <a:cubicBezTo>
                  <a:pt x="114" y="485"/>
                  <a:pt x="114" y="485"/>
                  <a:pt x="115" y="485"/>
                </a:cubicBezTo>
                <a:cubicBezTo>
                  <a:pt x="115" y="486"/>
                  <a:pt x="115" y="486"/>
                  <a:pt x="116" y="486"/>
                </a:cubicBezTo>
                <a:cubicBezTo>
                  <a:pt x="116" y="486"/>
                  <a:pt x="116" y="485"/>
                  <a:pt x="116" y="485"/>
                </a:cubicBezTo>
                <a:cubicBezTo>
                  <a:pt x="116" y="485"/>
                  <a:pt x="115" y="484"/>
                  <a:pt x="115" y="484"/>
                </a:cubicBezTo>
                <a:moveTo>
                  <a:pt x="99" y="529"/>
                </a:moveTo>
                <a:cubicBezTo>
                  <a:pt x="98" y="530"/>
                  <a:pt x="98" y="531"/>
                  <a:pt x="99" y="531"/>
                </a:cubicBezTo>
                <a:cubicBezTo>
                  <a:pt x="99" y="531"/>
                  <a:pt x="99" y="530"/>
                  <a:pt x="99" y="529"/>
                </a:cubicBezTo>
                <a:moveTo>
                  <a:pt x="132" y="561"/>
                </a:moveTo>
                <a:cubicBezTo>
                  <a:pt x="132" y="560"/>
                  <a:pt x="132" y="560"/>
                  <a:pt x="132" y="560"/>
                </a:cubicBezTo>
                <a:cubicBezTo>
                  <a:pt x="132" y="560"/>
                  <a:pt x="132" y="560"/>
                  <a:pt x="132" y="560"/>
                </a:cubicBezTo>
                <a:cubicBezTo>
                  <a:pt x="131" y="560"/>
                  <a:pt x="131" y="561"/>
                  <a:pt x="132" y="561"/>
                </a:cubicBezTo>
                <a:cubicBezTo>
                  <a:pt x="132" y="562"/>
                  <a:pt x="132" y="561"/>
                  <a:pt x="132" y="561"/>
                </a:cubicBezTo>
                <a:moveTo>
                  <a:pt x="130" y="563"/>
                </a:moveTo>
                <a:cubicBezTo>
                  <a:pt x="130" y="563"/>
                  <a:pt x="130" y="563"/>
                  <a:pt x="130" y="563"/>
                </a:cubicBezTo>
                <a:cubicBezTo>
                  <a:pt x="130" y="563"/>
                  <a:pt x="130" y="563"/>
                  <a:pt x="130" y="564"/>
                </a:cubicBezTo>
                <a:cubicBezTo>
                  <a:pt x="130" y="563"/>
                  <a:pt x="130" y="563"/>
                  <a:pt x="130" y="563"/>
                </a:cubicBezTo>
                <a:cubicBezTo>
                  <a:pt x="130" y="563"/>
                  <a:pt x="130" y="563"/>
                  <a:pt x="130" y="563"/>
                </a:cubicBezTo>
                <a:moveTo>
                  <a:pt x="132" y="565"/>
                </a:moveTo>
                <a:cubicBezTo>
                  <a:pt x="132" y="565"/>
                  <a:pt x="132" y="565"/>
                  <a:pt x="132" y="565"/>
                </a:cubicBezTo>
                <a:cubicBezTo>
                  <a:pt x="132" y="565"/>
                  <a:pt x="132" y="565"/>
                  <a:pt x="132" y="565"/>
                </a:cubicBezTo>
                <a:cubicBezTo>
                  <a:pt x="132" y="565"/>
                  <a:pt x="132" y="565"/>
                  <a:pt x="132" y="565"/>
                </a:cubicBezTo>
                <a:cubicBezTo>
                  <a:pt x="132" y="565"/>
                  <a:pt x="132" y="565"/>
                  <a:pt x="132" y="565"/>
                </a:cubicBezTo>
                <a:moveTo>
                  <a:pt x="127" y="525"/>
                </a:moveTo>
                <a:cubicBezTo>
                  <a:pt x="127" y="524"/>
                  <a:pt x="128" y="524"/>
                  <a:pt x="128" y="524"/>
                </a:cubicBezTo>
                <a:cubicBezTo>
                  <a:pt x="127" y="524"/>
                  <a:pt x="127" y="524"/>
                  <a:pt x="127" y="524"/>
                </a:cubicBezTo>
                <a:cubicBezTo>
                  <a:pt x="127" y="524"/>
                  <a:pt x="127" y="524"/>
                  <a:pt x="127" y="524"/>
                </a:cubicBezTo>
                <a:cubicBezTo>
                  <a:pt x="127" y="524"/>
                  <a:pt x="127" y="524"/>
                  <a:pt x="127" y="525"/>
                </a:cubicBezTo>
                <a:moveTo>
                  <a:pt x="99" y="535"/>
                </a:moveTo>
                <a:cubicBezTo>
                  <a:pt x="99" y="535"/>
                  <a:pt x="98" y="535"/>
                  <a:pt x="98" y="536"/>
                </a:cubicBezTo>
                <a:cubicBezTo>
                  <a:pt x="98" y="536"/>
                  <a:pt x="98" y="536"/>
                  <a:pt x="99" y="536"/>
                </a:cubicBezTo>
                <a:cubicBezTo>
                  <a:pt x="99" y="536"/>
                  <a:pt x="99" y="536"/>
                  <a:pt x="99" y="536"/>
                </a:cubicBezTo>
                <a:cubicBezTo>
                  <a:pt x="99" y="535"/>
                  <a:pt x="99" y="535"/>
                  <a:pt x="99" y="535"/>
                </a:cubicBezTo>
                <a:moveTo>
                  <a:pt x="101" y="531"/>
                </a:moveTo>
                <a:cubicBezTo>
                  <a:pt x="101" y="531"/>
                  <a:pt x="101" y="531"/>
                  <a:pt x="101" y="530"/>
                </a:cubicBezTo>
                <a:cubicBezTo>
                  <a:pt x="100" y="530"/>
                  <a:pt x="100" y="531"/>
                  <a:pt x="100" y="531"/>
                </a:cubicBezTo>
                <a:cubicBezTo>
                  <a:pt x="100" y="531"/>
                  <a:pt x="100" y="531"/>
                  <a:pt x="101" y="531"/>
                </a:cubicBezTo>
                <a:cubicBezTo>
                  <a:pt x="101" y="531"/>
                  <a:pt x="101" y="531"/>
                  <a:pt x="101" y="531"/>
                </a:cubicBezTo>
                <a:moveTo>
                  <a:pt x="127" y="519"/>
                </a:moveTo>
                <a:cubicBezTo>
                  <a:pt x="127" y="519"/>
                  <a:pt x="127" y="519"/>
                  <a:pt x="127" y="519"/>
                </a:cubicBezTo>
                <a:cubicBezTo>
                  <a:pt x="127" y="520"/>
                  <a:pt x="127" y="520"/>
                  <a:pt x="127" y="520"/>
                </a:cubicBezTo>
                <a:cubicBezTo>
                  <a:pt x="127" y="520"/>
                  <a:pt x="127" y="520"/>
                  <a:pt x="127" y="520"/>
                </a:cubicBezTo>
                <a:cubicBezTo>
                  <a:pt x="127" y="519"/>
                  <a:pt x="127" y="519"/>
                  <a:pt x="127" y="519"/>
                </a:cubicBezTo>
                <a:moveTo>
                  <a:pt x="131" y="522"/>
                </a:moveTo>
                <a:cubicBezTo>
                  <a:pt x="131" y="523"/>
                  <a:pt x="131" y="523"/>
                  <a:pt x="131" y="523"/>
                </a:cubicBezTo>
                <a:cubicBezTo>
                  <a:pt x="131" y="523"/>
                  <a:pt x="131" y="522"/>
                  <a:pt x="131" y="522"/>
                </a:cubicBezTo>
                <a:cubicBezTo>
                  <a:pt x="131" y="522"/>
                  <a:pt x="131" y="522"/>
                  <a:pt x="131" y="522"/>
                </a:cubicBezTo>
                <a:cubicBezTo>
                  <a:pt x="131" y="522"/>
                  <a:pt x="131" y="522"/>
                  <a:pt x="131" y="522"/>
                </a:cubicBezTo>
                <a:moveTo>
                  <a:pt x="109" y="466"/>
                </a:moveTo>
                <a:cubicBezTo>
                  <a:pt x="109" y="466"/>
                  <a:pt x="109" y="466"/>
                  <a:pt x="109" y="466"/>
                </a:cubicBezTo>
                <a:cubicBezTo>
                  <a:pt x="109" y="466"/>
                  <a:pt x="109" y="467"/>
                  <a:pt x="109" y="467"/>
                </a:cubicBezTo>
                <a:cubicBezTo>
                  <a:pt x="109" y="467"/>
                  <a:pt x="110" y="466"/>
                  <a:pt x="110" y="466"/>
                </a:cubicBezTo>
                <a:cubicBezTo>
                  <a:pt x="109" y="466"/>
                  <a:pt x="109" y="466"/>
                  <a:pt x="109" y="466"/>
                </a:cubicBezTo>
                <a:moveTo>
                  <a:pt x="113" y="489"/>
                </a:moveTo>
                <a:cubicBezTo>
                  <a:pt x="113" y="489"/>
                  <a:pt x="113" y="489"/>
                  <a:pt x="113" y="489"/>
                </a:cubicBezTo>
                <a:cubicBezTo>
                  <a:pt x="113" y="489"/>
                  <a:pt x="113" y="489"/>
                  <a:pt x="113" y="489"/>
                </a:cubicBezTo>
                <a:cubicBezTo>
                  <a:pt x="113" y="489"/>
                  <a:pt x="113" y="489"/>
                  <a:pt x="113" y="490"/>
                </a:cubicBezTo>
                <a:cubicBezTo>
                  <a:pt x="113" y="489"/>
                  <a:pt x="113" y="489"/>
                  <a:pt x="113" y="489"/>
                </a:cubicBezTo>
                <a:moveTo>
                  <a:pt x="111" y="471"/>
                </a:moveTo>
                <a:cubicBezTo>
                  <a:pt x="111" y="471"/>
                  <a:pt x="111" y="471"/>
                  <a:pt x="111" y="472"/>
                </a:cubicBezTo>
                <a:cubicBezTo>
                  <a:pt x="111" y="471"/>
                  <a:pt x="111" y="471"/>
                  <a:pt x="111" y="471"/>
                </a:cubicBezTo>
                <a:cubicBezTo>
                  <a:pt x="111" y="471"/>
                  <a:pt x="111" y="471"/>
                  <a:pt x="111" y="471"/>
                </a:cubicBezTo>
                <a:cubicBezTo>
                  <a:pt x="111" y="471"/>
                  <a:pt x="111" y="471"/>
                  <a:pt x="111" y="471"/>
                </a:cubicBezTo>
                <a:moveTo>
                  <a:pt x="113" y="475"/>
                </a:moveTo>
                <a:cubicBezTo>
                  <a:pt x="113" y="475"/>
                  <a:pt x="113" y="476"/>
                  <a:pt x="113" y="476"/>
                </a:cubicBezTo>
                <a:cubicBezTo>
                  <a:pt x="113" y="476"/>
                  <a:pt x="113" y="476"/>
                  <a:pt x="113" y="476"/>
                </a:cubicBezTo>
                <a:cubicBezTo>
                  <a:pt x="113" y="476"/>
                  <a:pt x="113" y="476"/>
                  <a:pt x="113" y="476"/>
                </a:cubicBezTo>
                <a:cubicBezTo>
                  <a:pt x="113" y="476"/>
                  <a:pt x="113" y="476"/>
                  <a:pt x="113" y="475"/>
                </a:cubicBezTo>
                <a:moveTo>
                  <a:pt x="115" y="481"/>
                </a:moveTo>
                <a:cubicBezTo>
                  <a:pt x="115" y="481"/>
                  <a:pt x="115" y="481"/>
                  <a:pt x="115" y="481"/>
                </a:cubicBezTo>
                <a:cubicBezTo>
                  <a:pt x="115" y="480"/>
                  <a:pt x="115" y="480"/>
                  <a:pt x="115" y="480"/>
                </a:cubicBezTo>
                <a:cubicBezTo>
                  <a:pt x="115" y="480"/>
                  <a:pt x="114" y="480"/>
                  <a:pt x="114" y="481"/>
                </a:cubicBezTo>
                <a:cubicBezTo>
                  <a:pt x="115" y="481"/>
                  <a:pt x="115" y="481"/>
                  <a:pt x="115" y="481"/>
                </a:cubicBezTo>
                <a:moveTo>
                  <a:pt x="115" y="482"/>
                </a:moveTo>
                <a:cubicBezTo>
                  <a:pt x="115" y="482"/>
                  <a:pt x="115" y="482"/>
                  <a:pt x="115" y="482"/>
                </a:cubicBezTo>
                <a:cubicBezTo>
                  <a:pt x="115" y="482"/>
                  <a:pt x="115" y="482"/>
                  <a:pt x="115" y="483"/>
                </a:cubicBezTo>
                <a:cubicBezTo>
                  <a:pt x="115" y="483"/>
                  <a:pt x="115" y="483"/>
                  <a:pt x="115" y="483"/>
                </a:cubicBezTo>
                <a:cubicBezTo>
                  <a:pt x="115" y="483"/>
                  <a:pt x="115" y="483"/>
                  <a:pt x="115" y="482"/>
                </a:cubicBezTo>
                <a:moveTo>
                  <a:pt x="118" y="485"/>
                </a:moveTo>
                <a:cubicBezTo>
                  <a:pt x="118" y="486"/>
                  <a:pt x="119" y="486"/>
                  <a:pt x="119" y="486"/>
                </a:cubicBezTo>
                <a:cubicBezTo>
                  <a:pt x="119" y="486"/>
                  <a:pt x="119" y="485"/>
                  <a:pt x="119" y="485"/>
                </a:cubicBezTo>
                <a:cubicBezTo>
                  <a:pt x="119" y="485"/>
                  <a:pt x="119" y="485"/>
                  <a:pt x="119" y="485"/>
                </a:cubicBezTo>
                <a:cubicBezTo>
                  <a:pt x="119" y="485"/>
                  <a:pt x="118" y="485"/>
                  <a:pt x="118" y="485"/>
                </a:cubicBezTo>
                <a:moveTo>
                  <a:pt x="680" y="580"/>
                </a:moveTo>
                <a:cubicBezTo>
                  <a:pt x="679" y="581"/>
                  <a:pt x="679" y="580"/>
                  <a:pt x="678" y="580"/>
                </a:cubicBezTo>
                <a:cubicBezTo>
                  <a:pt x="678" y="580"/>
                  <a:pt x="677" y="581"/>
                  <a:pt x="677" y="581"/>
                </a:cubicBezTo>
                <a:cubicBezTo>
                  <a:pt x="677" y="582"/>
                  <a:pt x="677" y="582"/>
                  <a:pt x="676" y="583"/>
                </a:cubicBezTo>
                <a:cubicBezTo>
                  <a:pt x="675" y="583"/>
                  <a:pt x="675" y="582"/>
                  <a:pt x="675" y="582"/>
                </a:cubicBezTo>
                <a:cubicBezTo>
                  <a:pt x="674" y="581"/>
                  <a:pt x="674" y="581"/>
                  <a:pt x="673" y="581"/>
                </a:cubicBezTo>
                <a:cubicBezTo>
                  <a:pt x="673" y="581"/>
                  <a:pt x="674" y="580"/>
                  <a:pt x="674" y="580"/>
                </a:cubicBezTo>
                <a:cubicBezTo>
                  <a:pt x="674" y="579"/>
                  <a:pt x="674" y="577"/>
                  <a:pt x="674" y="576"/>
                </a:cubicBezTo>
                <a:cubicBezTo>
                  <a:pt x="674" y="576"/>
                  <a:pt x="675" y="574"/>
                  <a:pt x="676" y="573"/>
                </a:cubicBezTo>
                <a:cubicBezTo>
                  <a:pt x="677" y="573"/>
                  <a:pt x="676" y="573"/>
                  <a:pt x="676" y="573"/>
                </a:cubicBezTo>
                <a:cubicBezTo>
                  <a:pt x="676" y="573"/>
                  <a:pt x="676" y="573"/>
                  <a:pt x="676" y="573"/>
                </a:cubicBezTo>
                <a:cubicBezTo>
                  <a:pt x="676" y="573"/>
                  <a:pt x="676" y="573"/>
                  <a:pt x="676" y="573"/>
                </a:cubicBezTo>
                <a:cubicBezTo>
                  <a:pt x="676" y="574"/>
                  <a:pt x="676" y="574"/>
                  <a:pt x="676" y="574"/>
                </a:cubicBezTo>
                <a:cubicBezTo>
                  <a:pt x="676" y="574"/>
                  <a:pt x="677" y="574"/>
                  <a:pt x="676" y="573"/>
                </a:cubicBezTo>
                <a:cubicBezTo>
                  <a:pt x="676" y="572"/>
                  <a:pt x="677" y="572"/>
                  <a:pt x="677" y="571"/>
                </a:cubicBezTo>
                <a:cubicBezTo>
                  <a:pt x="677" y="569"/>
                  <a:pt x="678" y="567"/>
                  <a:pt x="680" y="565"/>
                </a:cubicBezTo>
                <a:cubicBezTo>
                  <a:pt x="680" y="565"/>
                  <a:pt x="678" y="564"/>
                  <a:pt x="679" y="564"/>
                </a:cubicBezTo>
                <a:cubicBezTo>
                  <a:pt x="679" y="563"/>
                  <a:pt x="680" y="563"/>
                  <a:pt x="680" y="562"/>
                </a:cubicBezTo>
                <a:cubicBezTo>
                  <a:pt x="680" y="562"/>
                  <a:pt x="680" y="561"/>
                  <a:pt x="680" y="561"/>
                </a:cubicBezTo>
                <a:cubicBezTo>
                  <a:pt x="681" y="560"/>
                  <a:pt x="682" y="559"/>
                  <a:pt x="682" y="558"/>
                </a:cubicBezTo>
                <a:cubicBezTo>
                  <a:pt x="682" y="557"/>
                  <a:pt x="683" y="556"/>
                  <a:pt x="683" y="555"/>
                </a:cubicBezTo>
                <a:cubicBezTo>
                  <a:pt x="684" y="553"/>
                  <a:pt x="685" y="552"/>
                  <a:pt x="684" y="551"/>
                </a:cubicBezTo>
                <a:cubicBezTo>
                  <a:pt x="686" y="550"/>
                  <a:pt x="686" y="550"/>
                  <a:pt x="688" y="550"/>
                </a:cubicBezTo>
                <a:cubicBezTo>
                  <a:pt x="687" y="550"/>
                  <a:pt x="686" y="549"/>
                  <a:pt x="686" y="549"/>
                </a:cubicBezTo>
                <a:cubicBezTo>
                  <a:pt x="685" y="549"/>
                  <a:pt x="685" y="548"/>
                  <a:pt x="685" y="548"/>
                </a:cubicBezTo>
                <a:cubicBezTo>
                  <a:pt x="686" y="547"/>
                  <a:pt x="686" y="546"/>
                  <a:pt x="687" y="546"/>
                </a:cubicBezTo>
                <a:cubicBezTo>
                  <a:pt x="687" y="545"/>
                  <a:pt x="688" y="544"/>
                  <a:pt x="688" y="543"/>
                </a:cubicBezTo>
                <a:cubicBezTo>
                  <a:pt x="688" y="542"/>
                  <a:pt x="689" y="541"/>
                  <a:pt x="689" y="540"/>
                </a:cubicBezTo>
                <a:cubicBezTo>
                  <a:pt x="689" y="538"/>
                  <a:pt x="690" y="538"/>
                  <a:pt x="691" y="537"/>
                </a:cubicBezTo>
                <a:cubicBezTo>
                  <a:pt x="691" y="536"/>
                  <a:pt x="691" y="535"/>
                  <a:pt x="691" y="535"/>
                </a:cubicBezTo>
                <a:cubicBezTo>
                  <a:pt x="690" y="533"/>
                  <a:pt x="689" y="533"/>
                  <a:pt x="688" y="532"/>
                </a:cubicBezTo>
                <a:cubicBezTo>
                  <a:pt x="687" y="533"/>
                  <a:pt x="686" y="531"/>
                  <a:pt x="685" y="531"/>
                </a:cubicBezTo>
                <a:cubicBezTo>
                  <a:pt x="684" y="531"/>
                  <a:pt x="684" y="530"/>
                  <a:pt x="683" y="530"/>
                </a:cubicBezTo>
                <a:cubicBezTo>
                  <a:pt x="682" y="529"/>
                  <a:pt x="682" y="529"/>
                  <a:pt x="681" y="528"/>
                </a:cubicBezTo>
                <a:cubicBezTo>
                  <a:pt x="680" y="528"/>
                  <a:pt x="679" y="527"/>
                  <a:pt x="678" y="527"/>
                </a:cubicBezTo>
                <a:cubicBezTo>
                  <a:pt x="678" y="526"/>
                  <a:pt x="676" y="526"/>
                  <a:pt x="676" y="525"/>
                </a:cubicBezTo>
                <a:cubicBezTo>
                  <a:pt x="675" y="525"/>
                  <a:pt x="675" y="525"/>
                  <a:pt x="674" y="524"/>
                </a:cubicBezTo>
                <a:cubicBezTo>
                  <a:pt x="674" y="523"/>
                  <a:pt x="674" y="523"/>
                  <a:pt x="675" y="522"/>
                </a:cubicBezTo>
                <a:cubicBezTo>
                  <a:pt x="675" y="520"/>
                  <a:pt x="676" y="519"/>
                  <a:pt x="677" y="517"/>
                </a:cubicBezTo>
                <a:cubicBezTo>
                  <a:pt x="677" y="516"/>
                  <a:pt x="678" y="515"/>
                  <a:pt x="679" y="515"/>
                </a:cubicBezTo>
                <a:cubicBezTo>
                  <a:pt x="679" y="516"/>
                  <a:pt x="679" y="515"/>
                  <a:pt x="679" y="515"/>
                </a:cubicBezTo>
                <a:cubicBezTo>
                  <a:pt x="679" y="515"/>
                  <a:pt x="679" y="515"/>
                  <a:pt x="679" y="515"/>
                </a:cubicBezTo>
                <a:cubicBezTo>
                  <a:pt x="679" y="515"/>
                  <a:pt x="679" y="516"/>
                  <a:pt x="679" y="516"/>
                </a:cubicBezTo>
                <a:cubicBezTo>
                  <a:pt x="679" y="516"/>
                  <a:pt x="679" y="516"/>
                  <a:pt x="679" y="516"/>
                </a:cubicBezTo>
                <a:cubicBezTo>
                  <a:pt x="679" y="516"/>
                  <a:pt x="679" y="516"/>
                  <a:pt x="679" y="515"/>
                </a:cubicBezTo>
                <a:cubicBezTo>
                  <a:pt x="679" y="514"/>
                  <a:pt x="680" y="514"/>
                  <a:pt x="681" y="513"/>
                </a:cubicBezTo>
                <a:cubicBezTo>
                  <a:pt x="680" y="511"/>
                  <a:pt x="681" y="510"/>
                  <a:pt x="682" y="509"/>
                </a:cubicBezTo>
                <a:cubicBezTo>
                  <a:pt x="684" y="509"/>
                  <a:pt x="684" y="509"/>
                  <a:pt x="683" y="507"/>
                </a:cubicBezTo>
                <a:cubicBezTo>
                  <a:pt x="683" y="507"/>
                  <a:pt x="683" y="507"/>
                  <a:pt x="683" y="507"/>
                </a:cubicBezTo>
                <a:cubicBezTo>
                  <a:pt x="683" y="507"/>
                  <a:pt x="683" y="506"/>
                  <a:pt x="684" y="506"/>
                </a:cubicBezTo>
                <a:cubicBezTo>
                  <a:pt x="684" y="506"/>
                  <a:pt x="685" y="506"/>
                  <a:pt x="685" y="506"/>
                </a:cubicBezTo>
                <a:cubicBezTo>
                  <a:pt x="686" y="507"/>
                  <a:pt x="688" y="506"/>
                  <a:pt x="690" y="507"/>
                </a:cubicBezTo>
                <a:cubicBezTo>
                  <a:pt x="690" y="508"/>
                  <a:pt x="690" y="507"/>
                  <a:pt x="690" y="507"/>
                </a:cubicBezTo>
                <a:cubicBezTo>
                  <a:pt x="690" y="507"/>
                  <a:pt x="690" y="507"/>
                  <a:pt x="690" y="507"/>
                </a:cubicBezTo>
                <a:cubicBezTo>
                  <a:pt x="689" y="507"/>
                  <a:pt x="689" y="507"/>
                  <a:pt x="689" y="508"/>
                </a:cubicBezTo>
                <a:cubicBezTo>
                  <a:pt x="689" y="508"/>
                  <a:pt x="690" y="508"/>
                  <a:pt x="690" y="508"/>
                </a:cubicBezTo>
                <a:cubicBezTo>
                  <a:pt x="690" y="508"/>
                  <a:pt x="690" y="508"/>
                  <a:pt x="690" y="507"/>
                </a:cubicBezTo>
                <a:cubicBezTo>
                  <a:pt x="689" y="506"/>
                  <a:pt x="689" y="506"/>
                  <a:pt x="690" y="506"/>
                </a:cubicBezTo>
                <a:cubicBezTo>
                  <a:pt x="690" y="506"/>
                  <a:pt x="691" y="505"/>
                  <a:pt x="691" y="505"/>
                </a:cubicBezTo>
                <a:cubicBezTo>
                  <a:pt x="690" y="504"/>
                  <a:pt x="689" y="505"/>
                  <a:pt x="688" y="505"/>
                </a:cubicBezTo>
                <a:cubicBezTo>
                  <a:pt x="687" y="505"/>
                  <a:pt x="686" y="505"/>
                  <a:pt x="684" y="505"/>
                </a:cubicBezTo>
                <a:cubicBezTo>
                  <a:pt x="685" y="503"/>
                  <a:pt x="687" y="502"/>
                  <a:pt x="688" y="501"/>
                </a:cubicBezTo>
                <a:cubicBezTo>
                  <a:pt x="689" y="501"/>
                  <a:pt x="690" y="501"/>
                  <a:pt x="691" y="501"/>
                </a:cubicBezTo>
                <a:cubicBezTo>
                  <a:pt x="692" y="502"/>
                  <a:pt x="693" y="502"/>
                  <a:pt x="694" y="502"/>
                </a:cubicBezTo>
                <a:cubicBezTo>
                  <a:pt x="693" y="501"/>
                  <a:pt x="693" y="500"/>
                  <a:pt x="691" y="500"/>
                </a:cubicBezTo>
                <a:cubicBezTo>
                  <a:pt x="691" y="500"/>
                  <a:pt x="691" y="499"/>
                  <a:pt x="691" y="499"/>
                </a:cubicBezTo>
                <a:cubicBezTo>
                  <a:pt x="691" y="499"/>
                  <a:pt x="692" y="499"/>
                  <a:pt x="692" y="499"/>
                </a:cubicBezTo>
                <a:cubicBezTo>
                  <a:pt x="693" y="499"/>
                  <a:pt x="693" y="499"/>
                  <a:pt x="693" y="498"/>
                </a:cubicBezTo>
                <a:cubicBezTo>
                  <a:pt x="693" y="498"/>
                  <a:pt x="693" y="497"/>
                  <a:pt x="693" y="497"/>
                </a:cubicBezTo>
                <a:cubicBezTo>
                  <a:pt x="692" y="496"/>
                  <a:pt x="691" y="496"/>
                  <a:pt x="690" y="496"/>
                </a:cubicBezTo>
                <a:cubicBezTo>
                  <a:pt x="689" y="495"/>
                  <a:pt x="690" y="495"/>
                  <a:pt x="690" y="494"/>
                </a:cubicBezTo>
                <a:cubicBezTo>
                  <a:pt x="690" y="493"/>
                  <a:pt x="691" y="492"/>
                  <a:pt x="693" y="492"/>
                </a:cubicBezTo>
                <a:cubicBezTo>
                  <a:pt x="693" y="492"/>
                  <a:pt x="693" y="492"/>
                  <a:pt x="694" y="492"/>
                </a:cubicBezTo>
                <a:cubicBezTo>
                  <a:pt x="695" y="492"/>
                  <a:pt x="695" y="492"/>
                  <a:pt x="695" y="491"/>
                </a:cubicBezTo>
                <a:cubicBezTo>
                  <a:pt x="695" y="491"/>
                  <a:pt x="695" y="491"/>
                  <a:pt x="694" y="491"/>
                </a:cubicBezTo>
                <a:cubicBezTo>
                  <a:pt x="693" y="490"/>
                  <a:pt x="693" y="490"/>
                  <a:pt x="693" y="489"/>
                </a:cubicBezTo>
                <a:cubicBezTo>
                  <a:pt x="694" y="487"/>
                  <a:pt x="695" y="486"/>
                  <a:pt x="696" y="484"/>
                </a:cubicBezTo>
                <a:cubicBezTo>
                  <a:pt x="696" y="483"/>
                  <a:pt x="696" y="483"/>
                  <a:pt x="697" y="482"/>
                </a:cubicBezTo>
                <a:cubicBezTo>
                  <a:pt x="697" y="482"/>
                  <a:pt x="698" y="482"/>
                  <a:pt x="698" y="482"/>
                </a:cubicBezTo>
                <a:cubicBezTo>
                  <a:pt x="699" y="483"/>
                  <a:pt x="699" y="483"/>
                  <a:pt x="700" y="484"/>
                </a:cubicBezTo>
                <a:cubicBezTo>
                  <a:pt x="700" y="484"/>
                  <a:pt x="701" y="484"/>
                  <a:pt x="701" y="484"/>
                </a:cubicBezTo>
                <a:cubicBezTo>
                  <a:pt x="701" y="484"/>
                  <a:pt x="701" y="483"/>
                  <a:pt x="701" y="483"/>
                </a:cubicBezTo>
                <a:cubicBezTo>
                  <a:pt x="700" y="482"/>
                  <a:pt x="701" y="481"/>
                  <a:pt x="699" y="481"/>
                </a:cubicBezTo>
                <a:cubicBezTo>
                  <a:pt x="699" y="481"/>
                  <a:pt x="699" y="481"/>
                  <a:pt x="699" y="480"/>
                </a:cubicBezTo>
                <a:cubicBezTo>
                  <a:pt x="699" y="480"/>
                  <a:pt x="699" y="479"/>
                  <a:pt x="700" y="479"/>
                </a:cubicBezTo>
                <a:cubicBezTo>
                  <a:pt x="701" y="478"/>
                  <a:pt x="701" y="476"/>
                  <a:pt x="702" y="475"/>
                </a:cubicBezTo>
                <a:cubicBezTo>
                  <a:pt x="703" y="476"/>
                  <a:pt x="703" y="476"/>
                  <a:pt x="704" y="476"/>
                </a:cubicBezTo>
                <a:cubicBezTo>
                  <a:pt x="704" y="477"/>
                  <a:pt x="705" y="477"/>
                  <a:pt x="705" y="477"/>
                </a:cubicBezTo>
                <a:cubicBezTo>
                  <a:pt x="705" y="477"/>
                  <a:pt x="705" y="477"/>
                  <a:pt x="705" y="476"/>
                </a:cubicBezTo>
                <a:cubicBezTo>
                  <a:pt x="706" y="476"/>
                  <a:pt x="706" y="476"/>
                  <a:pt x="707" y="475"/>
                </a:cubicBezTo>
                <a:cubicBezTo>
                  <a:pt x="707" y="476"/>
                  <a:pt x="707" y="476"/>
                  <a:pt x="708" y="476"/>
                </a:cubicBezTo>
                <a:cubicBezTo>
                  <a:pt x="709" y="475"/>
                  <a:pt x="709" y="475"/>
                  <a:pt x="709" y="473"/>
                </a:cubicBezTo>
                <a:cubicBezTo>
                  <a:pt x="711" y="473"/>
                  <a:pt x="711" y="473"/>
                  <a:pt x="711" y="473"/>
                </a:cubicBezTo>
                <a:cubicBezTo>
                  <a:pt x="711" y="474"/>
                  <a:pt x="711" y="474"/>
                  <a:pt x="711" y="474"/>
                </a:cubicBezTo>
                <a:cubicBezTo>
                  <a:pt x="712" y="475"/>
                  <a:pt x="712" y="475"/>
                  <a:pt x="712" y="476"/>
                </a:cubicBezTo>
                <a:cubicBezTo>
                  <a:pt x="711" y="477"/>
                  <a:pt x="711" y="478"/>
                  <a:pt x="710" y="478"/>
                </a:cubicBezTo>
                <a:cubicBezTo>
                  <a:pt x="710" y="479"/>
                  <a:pt x="710" y="480"/>
                  <a:pt x="710" y="480"/>
                </a:cubicBezTo>
                <a:cubicBezTo>
                  <a:pt x="709" y="481"/>
                  <a:pt x="709" y="482"/>
                  <a:pt x="709" y="483"/>
                </a:cubicBezTo>
                <a:cubicBezTo>
                  <a:pt x="710" y="485"/>
                  <a:pt x="708" y="486"/>
                  <a:pt x="708" y="487"/>
                </a:cubicBezTo>
                <a:cubicBezTo>
                  <a:pt x="707" y="488"/>
                  <a:pt x="707" y="489"/>
                  <a:pt x="707" y="490"/>
                </a:cubicBezTo>
                <a:cubicBezTo>
                  <a:pt x="706" y="490"/>
                  <a:pt x="706" y="491"/>
                  <a:pt x="706" y="491"/>
                </a:cubicBezTo>
                <a:cubicBezTo>
                  <a:pt x="707" y="492"/>
                  <a:pt x="708" y="493"/>
                  <a:pt x="706" y="494"/>
                </a:cubicBezTo>
                <a:cubicBezTo>
                  <a:pt x="706" y="494"/>
                  <a:pt x="706" y="494"/>
                  <a:pt x="706" y="495"/>
                </a:cubicBezTo>
                <a:cubicBezTo>
                  <a:pt x="707" y="497"/>
                  <a:pt x="705" y="498"/>
                  <a:pt x="705" y="500"/>
                </a:cubicBezTo>
                <a:cubicBezTo>
                  <a:pt x="705" y="501"/>
                  <a:pt x="704" y="501"/>
                  <a:pt x="704" y="501"/>
                </a:cubicBezTo>
                <a:cubicBezTo>
                  <a:pt x="704" y="502"/>
                  <a:pt x="704" y="503"/>
                  <a:pt x="703" y="503"/>
                </a:cubicBezTo>
                <a:cubicBezTo>
                  <a:pt x="703" y="504"/>
                  <a:pt x="703" y="505"/>
                  <a:pt x="703" y="506"/>
                </a:cubicBezTo>
                <a:cubicBezTo>
                  <a:pt x="703" y="506"/>
                  <a:pt x="703" y="506"/>
                  <a:pt x="703" y="507"/>
                </a:cubicBezTo>
                <a:cubicBezTo>
                  <a:pt x="702" y="507"/>
                  <a:pt x="702" y="507"/>
                  <a:pt x="701" y="507"/>
                </a:cubicBezTo>
                <a:cubicBezTo>
                  <a:pt x="700" y="507"/>
                  <a:pt x="701" y="507"/>
                  <a:pt x="701" y="508"/>
                </a:cubicBezTo>
                <a:cubicBezTo>
                  <a:pt x="701" y="508"/>
                  <a:pt x="702" y="508"/>
                  <a:pt x="702" y="508"/>
                </a:cubicBezTo>
                <a:cubicBezTo>
                  <a:pt x="702" y="508"/>
                  <a:pt x="703" y="509"/>
                  <a:pt x="702" y="510"/>
                </a:cubicBezTo>
                <a:cubicBezTo>
                  <a:pt x="702" y="510"/>
                  <a:pt x="702" y="511"/>
                  <a:pt x="702" y="512"/>
                </a:cubicBezTo>
                <a:cubicBezTo>
                  <a:pt x="701" y="512"/>
                  <a:pt x="702" y="513"/>
                  <a:pt x="701" y="514"/>
                </a:cubicBezTo>
                <a:cubicBezTo>
                  <a:pt x="701" y="514"/>
                  <a:pt x="701" y="515"/>
                  <a:pt x="700" y="515"/>
                </a:cubicBezTo>
                <a:cubicBezTo>
                  <a:pt x="702" y="518"/>
                  <a:pt x="705" y="518"/>
                  <a:pt x="706" y="521"/>
                </a:cubicBezTo>
                <a:cubicBezTo>
                  <a:pt x="704" y="521"/>
                  <a:pt x="704" y="521"/>
                  <a:pt x="704" y="523"/>
                </a:cubicBezTo>
                <a:cubicBezTo>
                  <a:pt x="704" y="523"/>
                  <a:pt x="704" y="523"/>
                  <a:pt x="705" y="523"/>
                </a:cubicBezTo>
                <a:cubicBezTo>
                  <a:pt x="706" y="523"/>
                  <a:pt x="707" y="525"/>
                  <a:pt x="708" y="526"/>
                </a:cubicBezTo>
                <a:cubicBezTo>
                  <a:pt x="708" y="526"/>
                  <a:pt x="709" y="526"/>
                  <a:pt x="709" y="526"/>
                </a:cubicBezTo>
                <a:cubicBezTo>
                  <a:pt x="710" y="526"/>
                  <a:pt x="710" y="525"/>
                  <a:pt x="710" y="525"/>
                </a:cubicBezTo>
                <a:cubicBezTo>
                  <a:pt x="710" y="524"/>
                  <a:pt x="710" y="524"/>
                  <a:pt x="710" y="524"/>
                </a:cubicBezTo>
                <a:cubicBezTo>
                  <a:pt x="711" y="523"/>
                  <a:pt x="711" y="523"/>
                  <a:pt x="711" y="523"/>
                </a:cubicBezTo>
                <a:cubicBezTo>
                  <a:pt x="712" y="524"/>
                  <a:pt x="713" y="524"/>
                  <a:pt x="714" y="524"/>
                </a:cubicBezTo>
                <a:cubicBezTo>
                  <a:pt x="715" y="525"/>
                  <a:pt x="716" y="526"/>
                  <a:pt x="716" y="527"/>
                </a:cubicBezTo>
                <a:cubicBezTo>
                  <a:pt x="717" y="527"/>
                  <a:pt x="717" y="527"/>
                  <a:pt x="718" y="528"/>
                </a:cubicBezTo>
                <a:cubicBezTo>
                  <a:pt x="718" y="528"/>
                  <a:pt x="719" y="529"/>
                  <a:pt x="719" y="529"/>
                </a:cubicBezTo>
                <a:cubicBezTo>
                  <a:pt x="720" y="530"/>
                  <a:pt x="721" y="529"/>
                  <a:pt x="723" y="529"/>
                </a:cubicBezTo>
                <a:cubicBezTo>
                  <a:pt x="723" y="530"/>
                  <a:pt x="724" y="531"/>
                  <a:pt x="724" y="531"/>
                </a:cubicBezTo>
                <a:cubicBezTo>
                  <a:pt x="725" y="532"/>
                  <a:pt x="725" y="533"/>
                  <a:pt x="725" y="534"/>
                </a:cubicBezTo>
                <a:cubicBezTo>
                  <a:pt x="725" y="534"/>
                  <a:pt x="724" y="535"/>
                  <a:pt x="723" y="536"/>
                </a:cubicBezTo>
                <a:cubicBezTo>
                  <a:pt x="722" y="537"/>
                  <a:pt x="721" y="538"/>
                  <a:pt x="721" y="538"/>
                </a:cubicBezTo>
                <a:cubicBezTo>
                  <a:pt x="720" y="539"/>
                  <a:pt x="720" y="540"/>
                  <a:pt x="719" y="541"/>
                </a:cubicBezTo>
                <a:cubicBezTo>
                  <a:pt x="718" y="542"/>
                  <a:pt x="718" y="543"/>
                  <a:pt x="717" y="544"/>
                </a:cubicBezTo>
                <a:cubicBezTo>
                  <a:pt x="717" y="544"/>
                  <a:pt x="715" y="545"/>
                  <a:pt x="715" y="546"/>
                </a:cubicBezTo>
                <a:cubicBezTo>
                  <a:pt x="715" y="547"/>
                  <a:pt x="714" y="548"/>
                  <a:pt x="713" y="549"/>
                </a:cubicBezTo>
                <a:cubicBezTo>
                  <a:pt x="712" y="549"/>
                  <a:pt x="712" y="550"/>
                  <a:pt x="711" y="551"/>
                </a:cubicBezTo>
                <a:cubicBezTo>
                  <a:pt x="710" y="551"/>
                  <a:pt x="710" y="553"/>
                  <a:pt x="709" y="553"/>
                </a:cubicBezTo>
                <a:cubicBezTo>
                  <a:pt x="708" y="554"/>
                  <a:pt x="708" y="555"/>
                  <a:pt x="708" y="556"/>
                </a:cubicBezTo>
                <a:cubicBezTo>
                  <a:pt x="707" y="557"/>
                  <a:pt x="706" y="558"/>
                  <a:pt x="705" y="559"/>
                </a:cubicBezTo>
                <a:cubicBezTo>
                  <a:pt x="705" y="560"/>
                  <a:pt x="703" y="561"/>
                  <a:pt x="702" y="562"/>
                </a:cubicBezTo>
                <a:cubicBezTo>
                  <a:pt x="701" y="563"/>
                  <a:pt x="702" y="564"/>
                  <a:pt x="700" y="565"/>
                </a:cubicBezTo>
                <a:cubicBezTo>
                  <a:pt x="700" y="566"/>
                  <a:pt x="699" y="567"/>
                  <a:pt x="698" y="568"/>
                </a:cubicBezTo>
                <a:cubicBezTo>
                  <a:pt x="698" y="568"/>
                  <a:pt x="698" y="568"/>
                  <a:pt x="698" y="569"/>
                </a:cubicBezTo>
                <a:cubicBezTo>
                  <a:pt x="697" y="570"/>
                  <a:pt x="695" y="571"/>
                  <a:pt x="695" y="573"/>
                </a:cubicBezTo>
                <a:cubicBezTo>
                  <a:pt x="694" y="574"/>
                  <a:pt x="692" y="575"/>
                  <a:pt x="692" y="577"/>
                </a:cubicBezTo>
                <a:cubicBezTo>
                  <a:pt x="691" y="578"/>
                  <a:pt x="689" y="579"/>
                  <a:pt x="688" y="581"/>
                </a:cubicBezTo>
                <a:cubicBezTo>
                  <a:pt x="686" y="581"/>
                  <a:pt x="686" y="581"/>
                  <a:pt x="686" y="581"/>
                </a:cubicBezTo>
                <a:cubicBezTo>
                  <a:pt x="686" y="581"/>
                  <a:pt x="686" y="581"/>
                  <a:pt x="686" y="581"/>
                </a:cubicBezTo>
                <a:cubicBezTo>
                  <a:pt x="686" y="581"/>
                  <a:pt x="686" y="580"/>
                  <a:pt x="686" y="580"/>
                </a:cubicBezTo>
                <a:cubicBezTo>
                  <a:pt x="686" y="580"/>
                  <a:pt x="686" y="580"/>
                  <a:pt x="685" y="580"/>
                </a:cubicBezTo>
                <a:cubicBezTo>
                  <a:pt x="685" y="580"/>
                  <a:pt x="686" y="580"/>
                  <a:pt x="686" y="581"/>
                </a:cubicBezTo>
                <a:cubicBezTo>
                  <a:pt x="686" y="582"/>
                  <a:pt x="686" y="582"/>
                  <a:pt x="685" y="583"/>
                </a:cubicBezTo>
                <a:cubicBezTo>
                  <a:pt x="684" y="583"/>
                  <a:pt x="685" y="582"/>
                  <a:pt x="684" y="581"/>
                </a:cubicBezTo>
                <a:cubicBezTo>
                  <a:pt x="684" y="581"/>
                  <a:pt x="684" y="581"/>
                  <a:pt x="684" y="581"/>
                </a:cubicBezTo>
                <a:cubicBezTo>
                  <a:pt x="684" y="581"/>
                  <a:pt x="684" y="581"/>
                  <a:pt x="683" y="581"/>
                </a:cubicBezTo>
                <a:cubicBezTo>
                  <a:pt x="683" y="581"/>
                  <a:pt x="684" y="581"/>
                  <a:pt x="683" y="582"/>
                </a:cubicBezTo>
                <a:cubicBezTo>
                  <a:pt x="683" y="582"/>
                  <a:pt x="683" y="582"/>
                  <a:pt x="683" y="582"/>
                </a:cubicBezTo>
                <a:cubicBezTo>
                  <a:pt x="683" y="582"/>
                  <a:pt x="683" y="582"/>
                  <a:pt x="683" y="582"/>
                </a:cubicBezTo>
                <a:cubicBezTo>
                  <a:pt x="682" y="581"/>
                  <a:pt x="682" y="581"/>
                  <a:pt x="682" y="581"/>
                </a:cubicBezTo>
                <a:cubicBezTo>
                  <a:pt x="682" y="581"/>
                  <a:pt x="682" y="581"/>
                  <a:pt x="682" y="582"/>
                </a:cubicBezTo>
                <a:cubicBezTo>
                  <a:pt x="682" y="582"/>
                  <a:pt x="682" y="582"/>
                  <a:pt x="682" y="582"/>
                </a:cubicBezTo>
                <a:cubicBezTo>
                  <a:pt x="682" y="583"/>
                  <a:pt x="682" y="583"/>
                  <a:pt x="682" y="583"/>
                </a:cubicBezTo>
                <a:cubicBezTo>
                  <a:pt x="681" y="583"/>
                  <a:pt x="681" y="583"/>
                  <a:pt x="681" y="583"/>
                </a:cubicBezTo>
                <a:cubicBezTo>
                  <a:pt x="681" y="582"/>
                  <a:pt x="680" y="582"/>
                  <a:pt x="680" y="580"/>
                </a:cubicBezTo>
                <a:cubicBezTo>
                  <a:pt x="680" y="580"/>
                  <a:pt x="680" y="580"/>
                  <a:pt x="680" y="580"/>
                </a:cubicBezTo>
                <a:cubicBezTo>
                  <a:pt x="680" y="580"/>
                  <a:pt x="680" y="581"/>
                  <a:pt x="680" y="581"/>
                </a:cubicBezTo>
                <a:cubicBezTo>
                  <a:pt x="680" y="581"/>
                  <a:pt x="680" y="581"/>
                  <a:pt x="680" y="581"/>
                </a:cubicBezTo>
                <a:cubicBezTo>
                  <a:pt x="680" y="580"/>
                  <a:pt x="680" y="580"/>
                  <a:pt x="681" y="580"/>
                </a:cubicBezTo>
                <a:cubicBezTo>
                  <a:pt x="681" y="580"/>
                  <a:pt x="680" y="580"/>
                  <a:pt x="680" y="580"/>
                </a:cubicBezTo>
                <a:moveTo>
                  <a:pt x="696" y="495"/>
                </a:moveTo>
                <a:cubicBezTo>
                  <a:pt x="696" y="496"/>
                  <a:pt x="696" y="496"/>
                  <a:pt x="696" y="496"/>
                </a:cubicBezTo>
                <a:cubicBezTo>
                  <a:pt x="696" y="496"/>
                  <a:pt x="696" y="496"/>
                  <a:pt x="696" y="496"/>
                </a:cubicBezTo>
                <a:cubicBezTo>
                  <a:pt x="696" y="496"/>
                  <a:pt x="696" y="496"/>
                  <a:pt x="696" y="496"/>
                </a:cubicBezTo>
                <a:cubicBezTo>
                  <a:pt x="696" y="496"/>
                  <a:pt x="697" y="496"/>
                  <a:pt x="697" y="496"/>
                </a:cubicBezTo>
                <a:cubicBezTo>
                  <a:pt x="697" y="496"/>
                  <a:pt x="696" y="495"/>
                  <a:pt x="696" y="497"/>
                </a:cubicBezTo>
                <a:cubicBezTo>
                  <a:pt x="696" y="496"/>
                  <a:pt x="696" y="496"/>
                  <a:pt x="696" y="496"/>
                </a:cubicBezTo>
                <a:cubicBezTo>
                  <a:pt x="696" y="496"/>
                  <a:pt x="695" y="496"/>
                  <a:pt x="695" y="496"/>
                </a:cubicBezTo>
                <a:cubicBezTo>
                  <a:pt x="695" y="496"/>
                  <a:pt x="695" y="497"/>
                  <a:pt x="695" y="497"/>
                </a:cubicBezTo>
                <a:cubicBezTo>
                  <a:pt x="695" y="497"/>
                  <a:pt x="696" y="497"/>
                  <a:pt x="696" y="495"/>
                </a:cubicBezTo>
                <a:moveTo>
                  <a:pt x="704" y="488"/>
                </a:moveTo>
                <a:cubicBezTo>
                  <a:pt x="704" y="488"/>
                  <a:pt x="704" y="488"/>
                  <a:pt x="704" y="488"/>
                </a:cubicBezTo>
                <a:cubicBezTo>
                  <a:pt x="704" y="488"/>
                  <a:pt x="703" y="488"/>
                  <a:pt x="703" y="488"/>
                </a:cubicBezTo>
                <a:cubicBezTo>
                  <a:pt x="703" y="488"/>
                  <a:pt x="703" y="488"/>
                  <a:pt x="703" y="488"/>
                </a:cubicBezTo>
                <a:cubicBezTo>
                  <a:pt x="704" y="488"/>
                  <a:pt x="704" y="488"/>
                  <a:pt x="704" y="489"/>
                </a:cubicBezTo>
                <a:cubicBezTo>
                  <a:pt x="704" y="489"/>
                  <a:pt x="704" y="488"/>
                  <a:pt x="703" y="488"/>
                </a:cubicBezTo>
                <a:cubicBezTo>
                  <a:pt x="703" y="487"/>
                  <a:pt x="703" y="487"/>
                  <a:pt x="702" y="487"/>
                </a:cubicBezTo>
                <a:cubicBezTo>
                  <a:pt x="702" y="487"/>
                  <a:pt x="702" y="487"/>
                  <a:pt x="702" y="487"/>
                </a:cubicBezTo>
                <a:cubicBezTo>
                  <a:pt x="702" y="487"/>
                  <a:pt x="702" y="486"/>
                  <a:pt x="702" y="486"/>
                </a:cubicBezTo>
                <a:cubicBezTo>
                  <a:pt x="702" y="486"/>
                  <a:pt x="702" y="486"/>
                  <a:pt x="702" y="486"/>
                </a:cubicBezTo>
                <a:cubicBezTo>
                  <a:pt x="702" y="486"/>
                  <a:pt x="702" y="487"/>
                  <a:pt x="702" y="487"/>
                </a:cubicBezTo>
                <a:cubicBezTo>
                  <a:pt x="702" y="487"/>
                  <a:pt x="703" y="488"/>
                  <a:pt x="704" y="488"/>
                </a:cubicBezTo>
                <a:moveTo>
                  <a:pt x="686" y="514"/>
                </a:moveTo>
                <a:cubicBezTo>
                  <a:pt x="686" y="514"/>
                  <a:pt x="686" y="514"/>
                  <a:pt x="686" y="514"/>
                </a:cubicBezTo>
                <a:cubicBezTo>
                  <a:pt x="686" y="514"/>
                  <a:pt x="686" y="514"/>
                  <a:pt x="686" y="514"/>
                </a:cubicBezTo>
                <a:cubicBezTo>
                  <a:pt x="686" y="514"/>
                  <a:pt x="686" y="513"/>
                  <a:pt x="685" y="514"/>
                </a:cubicBezTo>
                <a:cubicBezTo>
                  <a:pt x="685" y="514"/>
                  <a:pt x="686" y="514"/>
                  <a:pt x="686" y="514"/>
                </a:cubicBezTo>
                <a:cubicBezTo>
                  <a:pt x="686" y="515"/>
                  <a:pt x="687" y="515"/>
                  <a:pt x="688" y="515"/>
                </a:cubicBezTo>
                <a:cubicBezTo>
                  <a:pt x="688" y="515"/>
                  <a:pt x="688" y="516"/>
                  <a:pt x="688" y="516"/>
                </a:cubicBezTo>
                <a:cubicBezTo>
                  <a:pt x="689" y="515"/>
                  <a:pt x="690" y="515"/>
                  <a:pt x="691" y="515"/>
                </a:cubicBezTo>
                <a:cubicBezTo>
                  <a:pt x="689" y="514"/>
                  <a:pt x="688" y="514"/>
                  <a:pt x="686" y="514"/>
                </a:cubicBezTo>
                <a:moveTo>
                  <a:pt x="698" y="489"/>
                </a:moveTo>
                <a:cubicBezTo>
                  <a:pt x="698" y="488"/>
                  <a:pt x="697" y="488"/>
                  <a:pt x="697" y="488"/>
                </a:cubicBezTo>
                <a:cubicBezTo>
                  <a:pt x="696" y="488"/>
                  <a:pt x="696" y="487"/>
                  <a:pt x="695" y="488"/>
                </a:cubicBezTo>
                <a:cubicBezTo>
                  <a:pt x="696" y="489"/>
                  <a:pt x="697" y="488"/>
                  <a:pt x="699" y="488"/>
                </a:cubicBezTo>
                <a:cubicBezTo>
                  <a:pt x="699" y="488"/>
                  <a:pt x="699" y="488"/>
                  <a:pt x="699" y="488"/>
                </a:cubicBezTo>
                <a:cubicBezTo>
                  <a:pt x="698" y="489"/>
                  <a:pt x="697" y="489"/>
                  <a:pt x="698" y="489"/>
                </a:cubicBezTo>
                <a:cubicBezTo>
                  <a:pt x="699" y="490"/>
                  <a:pt x="700" y="490"/>
                  <a:pt x="700" y="491"/>
                </a:cubicBezTo>
                <a:cubicBezTo>
                  <a:pt x="701" y="491"/>
                  <a:pt x="701" y="492"/>
                  <a:pt x="700" y="492"/>
                </a:cubicBezTo>
                <a:cubicBezTo>
                  <a:pt x="699" y="493"/>
                  <a:pt x="699" y="493"/>
                  <a:pt x="699" y="493"/>
                </a:cubicBezTo>
                <a:cubicBezTo>
                  <a:pt x="699" y="493"/>
                  <a:pt x="699" y="493"/>
                  <a:pt x="699" y="493"/>
                </a:cubicBezTo>
                <a:cubicBezTo>
                  <a:pt x="699" y="493"/>
                  <a:pt x="699" y="494"/>
                  <a:pt x="699" y="494"/>
                </a:cubicBezTo>
                <a:cubicBezTo>
                  <a:pt x="700" y="494"/>
                  <a:pt x="701" y="495"/>
                  <a:pt x="701" y="494"/>
                </a:cubicBezTo>
                <a:cubicBezTo>
                  <a:pt x="703" y="493"/>
                  <a:pt x="703" y="492"/>
                  <a:pt x="702" y="492"/>
                </a:cubicBezTo>
                <a:cubicBezTo>
                  <a:pt x="701" y="491"/>
                  <a:pt x="702" y="490"/>
                  <a:pt x="701" y="490"/>
                </a:cubicBezTo>
                <a:cubicBezTo>
                  <a:pt x="700" y="489"/>
                  <a:pt x="700" y="488"/>
                  <a:pt x="698" y="489"/>
                </a:cubicBezTo>
                <a:moveTo>
                  <a:pt x="700" y="497"/>
                </a:moveTo>
                <a:cubicBezTo>
                  <a:pt x="700" y="498"/>
                  <a:pt x="701" y="498"/>
                  <a:pt x="702" y="498"/>
                </a:cubicBezTo>
                <a:cubicBezTo>
                  <a:pt x="703" y="498"/>
                  <a:pt x="704" y="498"/>
                  <a:pt x="703" y="496"/>
                </a:cubicBezTo>
                <a:cubicBezTo>
                  <a:pt x="703" y="497"/>
                  <a:pt x="702" y="497"/>
                  <a:pt x="702" y="497"/>
                </a:cubicBezTo>
                <a:cubicBezTo>
                  <a:pt x="701" y="497"/>
                  <a:pt x="701" y="496"/>
                  <a:pt x="700" y="497"/>
                </a:cubicBezTo>
                <a:moveTo>
                  <a:pt x="697" y="500"/>
                </a:moveTo>
                <a:cubicBezTo>
                  <a:pt x="697" y="500"/>
                  <a:pt x="697" y="500"/>
                  <a:pt x="697" y="500"/>
                </a:cubicBezTo>
                <a:cubicBezTo>
                  <a:pt x="697" y="501"/>
                  <a:pt x="697" y="501"/>
                  <a:pt x="697" y="502"/>
                </a:cubicBezTo>
                <a:cubicBezTo>
                  <a:pt x="697" y="502"/>
                  <a:pt x="698" y="502"/>
                  <a:pt x="698" y="502"/>
                </a:cubicBezTo>
                <a:cubicBezTo>
                  <a:pt x="698" y="502"/>
                  <a:pt x="699" y="501"/>
                  <a:pt x="698" y="501"/>
                </a:cubicBezTo>
                <a:cubicBezTo>
                  <a:pt x="698" y="501"/>
                  <a:pt x="698" y="500"/>
                  <a:pt x="697" y="500"/>
                </a:cubicBezTo>
                <a:moveTo>
                  <a:pt x="703" y="499"/>
                </a:moveTo>
                <a:cubicBezTo>
                  <a:pt x="703" y="499"/>
                  <a:pt x="703" y="499"/>
                  <a:pt x="703" y="499"/>
                </a:cubicBezTo>
                <a:cubicBezTo>
                  <a:pt x="702" y="500"/>
                  <a:pt x="702" y="500"/>
                  <a:pt x="702" y="500"/>
                </a:cubicBezTo>
                <a:cubicBezTo>
                  <a:pt x="702" y="500"/>
                  <a:pt x="702" y="501"/>
                  <a:pt x="702" y="501"/>
                </a:cubicBezTo>
                <a:cubicBezTo>
                  <a:pt x="702" y="501"/>
                  <a:pt x="703" y="501"/>
                  <a:pt x="703" y="501"/>
                </a:cubicBezTo>
                <a:cubicBezTo>
                  <a:pt x="704" y="500"/>
                  <a:pt x="703" y="500"/>
                  <a:pt x="703" y="499"/>
                </a:cubicBezTo>
                <a:moveTo>
                  <a:pt x="699" y="565"/>
                </a:moveTo>
                <a:cubicBezTo>
                  <a:pt x="699" y="564"/>
                  <a:pt x="699" y="564"/>
                  <a:pt x="699" y="564"/>
                </a:cubicBezTo>
                <a:cubicBezTo>
                  <a:pt x="699" y="564"/>
                  <a:pt x="699" y="564"/>
                  <a:pt x="699" y="564"/>
                </a:cubicBezTo>
                <a:cubicBezTo>
                  <a:pt x="699" y="563"/>
                  <a:pt x="698" y="563"/>
                  <a:pt x="698" y="564"/>
                </a:cubicBezTo>
                <a:cubicBezTo>
                  <a:pt x="698" y="564"/>
                  <a:pt x="698" y="564"/>
                  <a:pt x="699" y="565"/>
                </a:cubicBezTo>
                <a:moveTo>
                  <a:pt x="682" y="512"/>
                </a:moveTo>
                <a:cubicBezTo>
                  <a:pt x="682" y="512"/>
                  <a:pt x="682" y="513"/>
                  <a:pt x="682" y="513"/>
                </a:cubicBezTo>
                <a:cubicBezTo>
                  <a:pt x="682" y="513"/>
                  <a:pt x="682" y="513"/>
                  <a:pt x="682" y="513"/>
                </a:cubicBezTo>
                <a:cubicBezTo>
                  <a:pt x="682" y="513"/>
                  <a:pt x="682" y="513"/>
                  <a:pt x="682" y="513"/>
                </a:cubicBezTo>
                <a:cubicBezTo>
                  <a:pt x="682" y="513"/>
                  <a:pt x="682" y="513"/>
                  <a:pt x="682" y="512"/>
                </a:cubicBezTo>
                <a:moveTo>
                  <a:pt x="700" y="503"/>
                </a:moveTo>
                <a:cubicBezTo>
                  <a:pt x="700" y="502"/>
                  <a:pt x="700" y="502"/>
                  <a:pt x="700" y="502"/>
                </a:cubicBezTo>
                <a:cubicBezTo>
                  <a:pt x="700" y="502"/>
                  <a:pt x="700" y="502"/>
                  <a:pt x="700" y="502"/>
                </a:cubicBezTo>
                <a:cubicBezTo>
                  <a:pt x="700" y="502"/>
                  <a:pt x="700" y="503"/>
                  <a:pt x="700" y="503"/>
                </a:cubicBezTo>
                <a:cubicBezTo>
                  <a:pt x="700" y="503"/>
                  <a:pt x="700" y="503"/>
                  <a:pt x="700" y="503"/>
                </a:cubicBezTo>
                <a:moveTo>
                  <a:pt x="695" y="503"/>
                </a:moveTo>
                <a:cubicBezTo>
                  <a:pt x="694" y="503"/>
                  <a:pt x="694" y="503"/>
                  <a:pt x="694" y="503"/>
                </a:cubicBezTo>
                <a:cubicBezTo>
                  <a:pt x="694" y="503"/>
                  <a:pt x="694" y="504"/>
                  <a:pt x="694" y="504"/>
                </a:cubicBezTo>
                <a:cubicBezTo>
                  <a:pt x="694" y="504"/>
                  <a:pt x="695" y="503"/>
                  <a:pt x="695" y="503"/>
                </a:cubicBezTo>
                <a:cubicBezTo>
                  <a:pt x="695" y="503"/>
                  <a:pt x="695" y="503"/>
                  <a:pt x="695" y="503"/>
                </a:cubicBezTo>
                <a:moveTo>
                  <a:pt x="700" y="504"/>
                </a:moveTo>
                <a:cubicBezTo>
                  <a:pt x="700" y="504"/>
                  <a:pt x="700" y="504"/>
                  <a:pt x="700" y="504"/>
                </a:cubicBezTo>
                <a:cubicBezTo>
                  <a:pt x="700" y="504"/>
                  <a:pt x="700" y="505"/>
                  <a:pt x="700" y="505"/>
                </a:cubicBezTo>
                <a:cubicBezTo>
                  <a:pt x="700" y="505"/>
                  <a:pt x="700" y="504"/>
                  <a:pt x="701" y="504"/>
                </a:cubicBezTo>
                <a:cubicBezTo>
                  <a:pt x="700" y="504"/>
                  <a:pt x="700" y="504"/>
                  <a:pt x="700" y="504"/>
                </a:cubicBezTo>
                <a:moveTo>
                  <a:pt x="693" y="537"/>
                </a:moveTo>
                <a:cubicBezTo>
                  <a:pt x="693" y="536"/>
                  <a:pt x="693" y="536"/>
                  <a:pt x="692" y="536"/>
                </a:cubicBezTo>
                <a:cubicBezTo>
                  <a:pt x="692" y="536"/>
                  <a:pt x="692" y="536"/>
                  <a:pt x="692" y="536"/>
                </a:cubicBezTo>
                <a:cubicBezTo>
                  <a:pt x="692" y="537"/>
                  <a:pt x="692" y="537"/>
                  <a:pt x="692" y="537"/>
                </a:cubicBezTo>
                <a:cubicBezTo>
                  <a:pt x="693" y="537"/>
                  <a:pt x="693" y="537"/>
                  <a:pt x="693" y="537"/>
                </a:cubicBezTo>
                <a:moveTo>
                  <a:pt x="704" y="482"/>
                </a:moveTo>
                <a:cubicBezTo>
                  <a:pt x="704" y="481"/>
                  <a:pt x="704" y="481"/>
                  <a:pt x="704" y="481"/>
                </a:cubicBezTo>
                <a:cubicBezTo>
                  <a:pt x="704" y="481"/>
                  <a:pt x="704" y="481"/>
                  <a:pt x="704" y="481"/>
                </a:cubicBezTo>
                <a:cubicBezTo>
                  <a:pt x="704" y="482"/>
                  <a:pt x="704" y="482"/>
                  <a:pt x="704" y="482"/>
                </a:cubicBezTo>
                <a:cubicBezTo>
                  <a:pt x="704" y="482"/>
                  <a:pt x="704" y="482"/>
                  <a:pt x="704" y="482"/>
                </a:cubicBezTo>
                <a:moveTo>
                  <a:pt x="211" y="52"/>
                </a:moveTo>
                <a:cubicBezTo>
                  <a:pt x="211" y="55"/>
                  <a:pt x="211" y="55"/>
                  <a:pt x="211" y="55"/>
                </a:cubicBezTo>
                <a:cubicBezTo>
                  <a:pt x="212" y="55"/>
                  <a:pt x="212" y="55"/>
                  <a:pt x="213" y="56"/>
                </a:cubicBezTo>
                <a:cubicBezTo>
                  <a:pt x="212" y="56"/>
                  <a:pt x="211" y="56"/>
                  <a:pt x="210" y="56"/>
                </a:cubicBezTo>
                <a:cubicBezTo>
                  <a:pt x="211" y="57"/>
                  <a:pt x="211" y="58"/>
                  <a:pt x="211" y="58"/>
                </a:cubicBezTo>
                <a:cubicBezTo>
                  <a:pt x="211" y="59"/>
                  <a:pt x="211" y="59"/>
                  <a:pt x="211" y="60"/>
                </a:cubicBezTo>
                <a:cubicBezTo>
                  <a:pt x="211" y="60"/>
                  <a:pt x="211" y="60"/>
                  <a:pt x="211" y="60"/>
                </a:cubicBezTo>
                <a:cubicBezTo>
                  <a:pt x="211" y="60"/>
                  <a:pt x="211" y="60"/>
                  <a:pt x="211" y="60"/>
                </a:cubicBezTo>
                <a:cubicBezTo>
                  <a:pt x="210" y="60"/>
                  <a:pt x="210" y="60"/>
                  <a:pt x="211" y="61"/>
                </a:cubicBezTo>
                <a:cubicBezTo>
                  <a:pt x="211" y="61"/>
                  <a:pt x="211" y="60"/>
                  <a:pt x="211" y="60"/>
                </a:cubicBezTo>
                <a:cubicBezTo>
                  <a:pt x="212" y="60"/>
                  <a:pt x="212" y="60"/>
                  <a:pt x="213" y="60"/>
                </a:cubicBezTo>
                <a:cubicBezTo>
                  <a:pt x="212" y="61"/>
                  <a:pt x="211" y="62"/>
                  <a:pt x="211" y="63"/>
                </a:cubicBezTo>
                <a:cubicBezTo>
                  <a:pt x="211" y="64"/>
                  <a:pt x="210" y="64"/>
                  <a:pt x="210" y="64"/>
                </a:cubicBezTo>
                <a:cubicBezTo>
                  <a:pt x="209" y="64"/>
                  <a:pt x="209" y="63"/>
                  <a:pt x="208" y="63"/>
                </a:cubicBezTo>
                <a:cubicBezTo>
                  <a:pt x="208" y="63"/>
                  <a:pt x="208" y="63"/>
                  <a:pt x="208" y="63"/>
                </a:cubicBezTo>
                <a:cubicBezTo>
                  <a:pt x="208" y="63"/>
                  <a:pt x="208" y="62"/>
                  <a:pt x="208" y="62"/>
                </a:cubicBezTo>
                <a:cubicBezTo>
                  <a:pt x="208" y="62"/>
                  <a:pt x="208" y="62"/>
                  <a:pt x="207" y="62"/>
                </a:cubicBezTo>
                <a:cubicBezTo>
                  <a:pt x="207" y="62"/>
                  <a:pt x="208" y="63"/>
                  <a:pt x="208" y="63"/>
                </a:cubicBezTo>
                <a:cubicBezTo>
                  <a:pt x="208" y="64"/>
                  <a:pt x="208" y="65"/>
                  <a:pt x="209" y="66"/>
                </a:cubicBezTo>
                <a:cubicBezTo>
                  <a:pt x="209" y="65"/>
                  <a:pt x="209" y="65"/>
                  <a:pt x="210" y="65"/>
                </a:cubicBezTo>
                <a:cubicBezTo>
                  <a:pt x="210" y="65"/>
                  <a:pt x="211" y="65"/>
                  <a:pt x="211" y="66"/>
                </a:cubicBezTo>
                <a:cubicBezTo>
                  <a:pt x="211" y="66"/>
                  <a:pt x="212" y="66"/>
                  <a:pt x="212" y="67"/>
                </a:cubicBezTo>
                <a:cubicBezTo>
                  <a:pt x="211" y="68"/>
                  <a:pt x="210" y="67"/>
                  <a:pt x="210" y="68"/>
                </a:cubicBezTo>
                <a:cubicBezTo>
                  <a:pt x="209" y="68"/>
                  <a:pt x="209" y="69"/>
                  <a:pt x="208" y="69"/>
                </a:cubicBezTo>
                <a:cubicBezTo>
                  <a:pt x="208" y="70"/>
                  <a:pt x="207" y="69"/>
                  <a:pt x="206" y="70"/>
                </a:cubicBezTo>
                <a:cubicBezTo>
                  <a:pt x="206" y="71"/>
                  <a:pt x="204" y="70"/>
                  <a:pt x="204" y="71"/>
                </a:cubicBezTo>
                <a:cubicBezTo>
                  <a:pt x="203" y="72"/>
                  <a:pt x="203" y="72"/>
                  <a:pt x="203" y="73"/>
                </a:cubicBezTo>
                <a:cubicBezTo>
                  <a:pt x="202" y="74"/>
                  <a:pt x="200" y="74"/>
                  <a:pt x="199" y="75"/>
                </a:cubicBezTo>
                <a:cubicBezTo>
                  <a:pt x="198" y="76"/>
                  <a:pt x="198" y="77"/>
                  <a:pt x="197" y="78"/>
                </a:cubicBezTo>
                <a:cubicBezTo>
                  <a:pt x="196" y="78"/>
                  <a:pt x="195" y="78"/>
                  <a:pt x="195" y="78"/>
                </a:cubicBezTo>
                <a:cubicBezTo>
                  <a:pt x="194" y="79"/>
                  <a:pt x="192" y="79"/>
                  <a:pt x="192" y="81"/>
                </a:cubicBezTo>
                <a:cubicBezTo>
                  <a:pt x="191" y="82"/>
                  <a:pt x="191" y="82"/>
                  <a:pt x="190" y="83"/>
                </a:cubicBezTo>
                <a:cubicBezTo>
                  <a:pt x="189" y="83"/>
                  <a:pt x="188" y="85"/>
                  <a:pt x="186" y="85"/>
                </a:cubicBezTo>
                <a:cubicBezTo>
                  <a:pt x="186" y="85"/>
                  <a:pt x="186" y="85"/>
                  <a:pt x="185" y="85"/>
                </a:cubicBezTo>
                <a:cubicBezTo>
                  <a:pt x="185" y="86"/>
                  <a:pt x="183" y="86"/>
                  <a:pt x="182" y="87"/>
                </a:cubicBezTo>
                <a:cubicBezTo>
                  <a:pt x="181" y="88"/>
                  <a:pt x="180" y="89"/>
                  <a:pt x="179" y="90"/>
                </a:cubicBezTo>
                <a:cubicBezTo>
                  <a:pt x="179" y="91"/>
                  <a:pt x="178" y="91"/>
                  <a:pt x="178" y="91"/>
                </a:cubicBezTo>
                <a:cubicBezTo>
                  <a:pt x="176" y="91"/>
                  <a:pt x="176" y="92"/>
                  <a:pt x="175" y="93"/>
                </a:cubicBezTo>
                <a:cubicBezTo>
                  <a:pt x="174" y="93"/>
                  <a:pt x="173" y="93"/>
                  <a:pt x="172" y="93"/>
                </a:cubicBezTo>
                <a:cubicBezTo>
                  <a:pt x="171" y="92"/>
                  <a:pt x="169" y="92"/>
                  <a:pt x="168" y="91"/>
                </a:cubicBezTo>
                <a:cubicBezTo>
                  <a:pt x="168" y="91"/>
                  <a:pt x="168" y="92"/>
                  <a:pt x="168" y="92"/>
                </a:cubicBezTo>
                <a:cubicBezTo>
                  <a:pt x="168" y="92"/>
                  <a:pt x="168" y="92"/>
                  <a:pt x="168" y="93"/>
                </a:cubicBezTo>
                <a:cubicBezTo>
                  <a:pt x="168" y="93"/>
                  <a:pt x="167" y="94"/>
                  <a:pt x="166" y="95"/>
                </a:cubicBezTo>
                <a:cubicBezTo>
                  <a:pt x="166" y="95"/>
                  <a:pt x="165" y="95"/>
                  <a:pt x="164" y="95"/>
                </a:cubicBezTo>
                <a:cubicBezTo>
                  <a:pt x="164" y="95"/>
                  <a:pt x="165" y="95"/>
                  <a:pt x="165" y="95"/>
                </a:cubicBezTo>
                <a:cubicBezTo>
                  <a:pt x="165" y="95"/>
                  <a:pt x="165" y="95"/>
                  <a:pt x="165" y="95"/>
                </a:cubicBezTo>
                <a:cubicBezTo>
                  <a:pt x="164" y="94"/>
                  <a:pt x="164" y="94"/>
                  <a:pt x="164" y="94"/>
                </a:cubicBezTo>
                <a:cubicBezTo>
                  <a:pt x="164" y="95"/>
                  <a:pt x="164" y="95"/>
                  <a:pt x="164" y="95"/>
                </a:cubicBezTo>
                <a:cubicBezTo>
                  <a:pt x="165" y="95"/>
                  <a:pt x="165" y="95"/>
                  <a:pt x="165" y="95"/>
                </a:cubicBezTo>
                <a:cubicBezTo>
                  <a:pt x="164" y="96"/>
                  <a:pt x="163" y="96"/>
                  <a:pt x="163" y="97"/>
                </a:cubicBezTo>
                <a:cubicBezTo>
                  <a:pt x="162" y="97"/>
                  <a:pt x="163" y="98"/>
                  <a:pt x="163" y="98"/>
                </a:cubicBezTo>
                <a:cubicBezTo>
                  <a:pt x="162" y="99"/>
                  <a:pt x="161" y="99"/>
                  <a:pt x="160" y="100"/>
                </a:cubicBezTo>
                <a:cubicBezTo>
                  <a:pt x="160" y="99"/>
                  <a:pt x="159" y="99"/>
                  <a:pt x="159" y="99"/>
                </a:cubicBezTo>
                <a:cubicBezTo>
                  <a:pt x="159" y="99"/>
                  <a:pt x="158" y="99"/>
                  <a:pt x="158" y="99"/>
                </a:cubicBezTo>
                <a:cubicBezTo>
                  <a:pt x="158" y="99"/>
                  <a:pt x="158" y="100"/>
                  <a:pt x="159" y="100"/>
                </a:cubicBezTo>
                <a:cubicBezTo>
                  <a:pt x="159" y="100"/>
                  <a:pt x="159" y="100"/>
                  <a:pt x="159" y="100"/>
                </a:cubicBezTo>
                <a:cubicBezTo>
                  <a:pt x="158" y="101"/>
                  <a:pt x="157" y="102"/>
                  <a:pt x="155" y="103"/>
                </a:cubicBezTo>
                <a:cubicBezTo>
                  <a:pt x="154" y="104"/>
                  <a:pt x="153" y="106"/>
                  <a:pt x="152" y="106"/>
                </a:cubicBezTo>
                <a:cubicBezTo>
                  <a:pt x="150" y="107"/>
                  <a:pt x="149" y="108"/>
                  <a:pt x="148" y="109"/>
                </a:cubicBezTo>
                <a:cubicBezTo>
                  <a:pt x="147" y="110"/>
                  <a:pt x="146" y="108"/>
                  <a:pt x="146" y="110"/>
                </a:cubicBezTo>
                <a:cubicBezTo>
                  <a:pt x="146" y="111"/>
                  <a:pt x="145" y="112"/>
                  <a:pt x="144" y="112"/>
                </a:cubicBezTo>
                <a:cubicBezTo>
                  <a:pt x="144" y="112"/>
                  <a:pt x="143" y="113"/>
                  <a:pt x="142" y="113"/>
                </a:cubicBezTo>
                <a:cubicBezTo>
                  <a:pt x="141" y="114"/>
                  <a:pt x="141" y="115"/>
                  <a:pt x="140" y="116"/>
                </a:cubicBezTo>
                <a:cubicBezTo>
                  <a:pt x="140" y="116"/>
                  <a:pt x="140" y="117"/>
                  <a:pt x="139" y="117"/>
                </a:cubicBezTo>
                <a:cubicBezTo>
                  <a:pt x="135" y="117"/>
                  <a:pt x="135" y="117"/>
                  <a:pt x="135" y="117"/>
                </a:cubicBezTo>
                <a:cubicBezTo>
                  <a:pt x="136" y="118"/>
                  <a:pt x="137" y="118"/>
                  <a:pt x="137" y="118"/>
                </a:cubicBezTo>
                <a:cubicBezTo>
                  <a:pt x="137" y="118"/>
                  <a:pt x="138" y="118"/>
                  <a:pt x="138" y="118"/>
                </a:cubicBezTo>
                <a:cubicBezTo>
                  <a:pt x="138" y="118"/>
                  <a:pt x="138" y="119"/>
                  <a:pt x="138" y="119"/>
                </a:cubicBezTo>
                <a:cubicBezTo>
                  <a:pt x="136" y="121"/>
                  <a:pt x="134" y="123"/>
                  <a:pt x="132" y="125"/>
                </a:cubicBezTo>
                <a:cubicBezTo>
                  <a:pt x="130" y="125"/>
                  <a:pt x="131" y="126"/>
                  <a:pt x="130" y="127"/>
                </a:cubicBezTo>
                <a:cubicBezTo>
                  <a:pt x="130" y="128"/>
                  <a:pt x="129" y="127"/>
                  <a:pt x="128" y="128"/>
                </a:cubicBezTo>
                <a:cubicBezTo>
                  <a:pt x="128" y="129"/>
                  <a:pt x="127" y="130"/>
                  <a:pt x="126" y="131"/>
                </a:cubicBezTo>
                <a:cubicBezTo>
                  <a:pt x="125" y="132"/>
                  <a:pt x="124" y="134"/>
                  <a:pt x="123" y="135"/>
                </a:cubicBezTo>
                <a:cubicBezTo>
                  <a:pt x="122" y="136"/>
                  <a:pt x="121" y="137"/>
                  <a:pt x="120" y="138"/>
                </a:cubicBezTo>
                <a:cubicBezTo>
                  <a:pt x="119" y="138"/>
                  <a:pt x="119" y="139"/>
                  <a:pt x="119" y="139"/>
                </a:cubicBezTo>
                <a:cubicBezTo>
                  <a:pt x="118" y="140"/>
                  <a:pt x="117" y="140"/>
                  <a:pt x="117" y="141"/>
                </a:cubicBezTo>
                <a:cubicBezTo>
                  <a:pt x="117" y="141"/>
                  <a:pt x="116" y="141"/>
                  <a:pt x="116" y="141"/>
                </a:cubicBezTo>
                <a:cubicBezTo>
                  <a:pt x="116" y="142"/>
                  <a:pt x="115" y="141"/>
                  <a:pt x="115" y="141"/>
                </a:cubicBezTo>
                <a:cubicBezTo>
                  <a:pt x="114" y="142"/>
                  <a:pt x="115" y="144"/>
                  <a:pt x="114" y="145"/>
                </a:cubicBezTo>
                <a:cubicBezTo>
                  <a:pt x="113" y="145"/>
                  <a:pt x="113" y="146"/>
                  <a:pt x="112" y="147"/>
                </a:cubicBezTo>
                <a:cubicBezTo>
                  <a:pt x="111" y="148"/>
                  <a:pt x="111" y="149"/>
                  <a:pt x="110" y="149"/>
                </a:cubicBezTo>
                <a:cubicBezTo>
                  <a:pt x="110" y="148"/>
                  <a:pt x="110" y="147"/>
                  <a:pt x="109" y="147"/>
                </a:cubicBezTo>
                <a:cubicBezTo>
                  <a:pt x="109" y="147"/>
                  <a:pt x="109" y="146"/>
                  <a:pt x="109" y="146"/>
                </a:cubicBezTo>
                <a:cubicBezTo>
                  <a:pt x="110" y="146"/>
                  <a:pt x="110" y="145"/>
                  <a:pt x="111" y="144"/>
                </a:cubicBezTo>
                <a:cubicBezTo>
                  <a:pt x="111" y="143"/>
                  <a:pt x="111" y="143"/>
                  <a:pt x="110" y="142"/>
                </a:cubicBezTo>
                <a:cubicBezTo>
                  <a:pt x="110" y="144"/>
                  <a:pt x="108" y="145"/>
                  <a:pt x="109" y="146"/>
                </a:cubicBezTo>
                <a:cubicBezTo>
                  <a:pt x="108" y="146"/>
                  <a:pt x="108" y="146"/>
                  <a:pt x="108" y="146"/>
                </a:cubicBezTo>
                <a:cubicBezTo>
                  <a:pt x="107" y="145"/>
                  <a:pt x="106" y="145"/>
                  <a:pt x="106" y="144"/>
                </a:cubicBezTo>
                <a:cubicBezTo>
                  <a:pt x="106" y="143"/>
                  <a:pt x="106" y="143"/>
                  <a:pt x="107" y="143"/>
                </a:cubicBezTo>
                <a:cubicBezTo>
                  <a:pt x="106" y="142"/>
                  <a:pt x="106" y="142"/>
                  <a:pt x="105" y="141"/>
                </a:cubicBezTo>
                <a:cubicBezTo>
                  <a:pt x="104" y="143"/>
                  <a:pt x="103" y="143"/>
                  <a:pt x="101" y="144"/>
                </a:cubicBezTo>
                <a:cubicBezTo>
                  <a:pt x="101" y="144"/>
                  <a:pt x="101" y="144"/>
                  <a:pt x="101" y="144"/>
                </a:cubicBezTo>
                <a:cubicBezTo>
                  <a:pt x="100" y="144"/>
                  <a:pt x="100" y="144"/>
                  <a:pt x="99" y="145"/>
                </a:cubicBezTo>
                <a:cubicBezTo>
                  <a:pt x="98" y="146"/>
                  <a:pt x="97" y="145"/>
                  <a:pt x="97" y="145"/>
                </a:cubicBezTo>
                <a:cubicBezTo>
                  <a:pt x="96" y="145"/>
                  <a:pt x="96" y="144"/>
                  <a:pt x="96" y="143"/>
                </a:cubicBezTo>
                <a:cubicBezTo>
                  <a:pt x="93" y="143"/>
                  <a:pt x="93" y="143"/>
                  <a:pt x="93" y="143"/>
                </a:cubicBezTo>
                <a:cubicBezTo>
                  <a:pt x="93" y="143"/>
                  <a:pt x="92" y="142"/>
                  <a:pt x="93" y="142"/>
                </a:cubicBezTo>
                <a:cubicBezTo>
                  <a:pt x="93" y="142"/>
                  <a:pt x="93" y="142"/>
                  <a:pt x="93" y="141"/>
                </a:cubicBezTo>
                <a:cubicBezTo>
                  <a:pt x="94" y="142"/>
                  <a:pt x="94" y="142"/>
                  <a:pt x="94" y="142"/>
                </a:cubicBezTo>
                <a:cubicBezTo>
                  <a:pt x="95" y="142"/>
                  <a:pt x="96" y="142"/>
                  <a:pt x="97" y="142"/>
                </a:cubicBezTo>
                <a:cubicBezTo>
                  <a:pt x="97" y="141"/>
                  <a:pt x="96" y="141"/>
                  <a:pt x="96" y="139"/>
                </a:cubicBezTo>
                <a:cubicBezTo>
                  <a:pt x="96" y="139"/>
                  <a:pt x="96" y="139"/>
                  <a:pt x="95" y="139"/>
                </a:cubicBezTo>
                <a:cubicBezTo>
                  <a:pt x="95" y="139"/>
                  <a:pt x="95" y="139"/>
                  <a:pt x="95" y="138"/>
                </a:cubicBezTo>
                <a:cubicBezTo>
                  <a:pt x="95" y="138"/>
                  <a:pt x="95" y="138"/>
                  <a:pt x="95" y="138"/>
                </a:cubicBezTo>
                <a:cubicBezTo>
                  <a:pt x="96" y="138"/>
                  <a:pt x="96" y="137"/>
                  <a:pt x="96" y="137"/>
                </a:cubicBezTo>
                <a:cubicBezTo>
                  <a:pt x="96" y="135"/>
                  <a:pt x="98" y="136"/>
                  <a:pt x="99" y="135"/>
                </a:cubicBezTo>
                <a:cubicBezTo>
                  <a:pt x="100" y="135"/>
                  <a:pt x="100" y="134"/>
                  <a:pt x="100" y="133"/>
                </a:cubicBezTo>
                <a:cubicBezTo>
                  <a:pt x="100" y="133"/>
                  <a:pt x="101" y="133"/>
                  <a:pt x="102" y="132"/>
                </a:cubicBezTo>
                <a:cubicBezTo>
                  <a:pt x="102" y="132"/>
                  <a:pt x="102" y="132"/>
                  <a:pt x="101" y="132"/>
                </a:cubicBezTo>
                <a:cubicBezTo>
                  <a:pt x="101" y="132"/>
                  <a:pt x="101" y="132"/>
                  <a:pt x="101" y="131"/>
                </a:cubicBezTo>
                <a:cubicBezTo>
                  <a:pt x="101" y="131"/>
                  <a:pt x="101" y="131"/>
                  <a:pt x="102" y="131"/>
                </a:cubicBezTo>
                <a:cubicBezTo>
                  <a:pt x="102" y="130"/>
                  <a:pt x="103" y="129"/>
                  <a:pt x="104" y="129"/>
                </a:cubicBezTo>
                <a:cubicBezTo>
                  <a:pt x="105" y="129"/>
                  <a:pt x="105" y="127"/>
                  <a:pt x="106" y="126"/>
                </a:cubicBezTo>
                <a:cubicBezTo>
                  <a:pt x="107" y="126"/>
                  <a:pt x="108" y="125"/>
                  <a:pt x="108" y="124"/>
                </a:cubicBezTo>
                <a:cubicBezTo>
                  <a:pt x="109" y="124"/>
                  <a:pt x="109" y="123"/>
                  <a:pt x="110" y="123"/>
                </a:cubicBezTo>
                <a:cubicBezTo>
                  <a:pt x="110" y="124"/>
                  <a:pt x="110" y="124"/>
                  <a:pt x="110" y="124"/>
                </a:cubicBezTo>
                <a:cubicBezTo>
                  <a:pt x="110" y="125"/>
                  <a:pt x="111" y="125"/>
                  <a:pt x="111" y="125"/>
                </a:cubicBezTo>
                <a:cubicBezTo>
                  <a:pt x="112" y="126"/>
                  <a:pt x="111" y="126"/>
                  <a:pt x="110" y="127"/>
                </a:cubicBezTo>
                <a:cubicBezTo>
                  <a:pt x="110" y="127"/>
                  <a:pt x="110" y="127"/>
                  <a:pt x="110" y="128"/>
                </a:cubicBezTo>
                <a:cubicBezTo>
                  <a:pt x="110" y="128"/>
                  <a:pt x="111" y="128"/>
                  <a:pt x="111" y="129"/>
                </a:cubicBezTo>
                <a:cubicBezTo>
                  <a:pt x="112" y="129"/>
                  <a:pt x="112" y="130"/>
                  <a:pt x="113" y="130"/>
                </a:cubicBezTo>
                <a:cubicBezTo>
                  <a:pt x="113" y="130"/>
                  <a:pt x="114" y="129"/>
                  <a:pt x="114" y="129"/>
                </a:cubicBezTo>
                <a:cubicBezTo>
                  <a:pt x="114" y="128"/>
                  <a:pt x="114" y="128"/>
                  <a:pt x="113" y="128"/>
                </a:cubicBezTo>
                <a:cubicBezTo>
                  <a:pt x="114" y="127"/>
                  <a:pt x="114" y="127"/>
                  <a:pt x="114" y="126"/>
                </a:cubicBezTo>
                <a:cubicBezTo>
                  <a:pt x="115" y="125"/>
                  <a:pt x="116" y="125"/>
                  <a:pt x="116" y="124"/>
                </a:cubicBezTo>
                <a:cubicBezTo>
                  <a:pt x="116" y="124"/>
                  <a:pt x="116" y="123"/>
                  <a:pt x="116" y="123"/>
                </a:cubicBezTo>
                <a:cubicBezTo>
                  <a:pt x="114" y="123"/>
                  <a:pt x="112" y="123"/>
                  <a:pt x="110" y="123"/>
                </a:cubicBezTo>
                <a:cubicBezTo>
                  <a:pt x="110" y="123"/>
                  <a:pt x="110" y="123"/>
                  <a:pt x="110" y="123"/>
                </a:cubicBezTo>
                <a:cubicBezTo>
                  <a:pt x="111" y="123"/>
                  <a:pt x="112" y="122"/>
                  <a:pt x="112" y="121"/>
                </a:cubicBezTo>
                <a:cubicBezTo>
                  <a:pt x="112" y="119"/>
                  <a:pt x="114" y="120"/>
                  <a:pt x="115" y="119"/>
                </a:cubicBezTo>
                <a:cubicBezTo>
                  <a:pt x="115" y="118"/>
                  <a:pt x="116" y="119"/>
                  <a:pt x="117" y="119"/>
                </a:cubicBezTo>
                <a:cubicBezTo>
                  <a:pt x="118" y="120"/>
                  <a:pt x="120" y="120"/>
                  <a:pt x="121" y="119"/>
                </a:cubicBezTo>
                <a:cubicBezTo>
                  <a:pt x="121" y="119"/>
                  <a:pt x="121" y="119"/>
                  <a:pt x="122" y="119"/>
                </a:cubicBezTo>
                <a:cubicBezTo>
                  <a:pt x="123" y="120"/>
                  <a:pt x="123" y="120"/>
                  <a:pt x="124" y="119"/>
                </a:cubicBezTo>
                <a:cubicBezTo>
                  <a:pt x="124" y="119"/>
                  <a:pt x="124" y="119"/>
                  <a:pt x="124" y="119"/>
                </a:cubicBezTo>
                <a:cubicBezTo>
                  <a:pt x="125" y="120"/>
                  <a:pt x="126" y="120"/>
                  <a:pt x="127" y="120"/>
                </a:cubicBezTo>
                <a:cubicBezTo>
                  <a:pt x="127" y="120"/>
                  <a:pt x="128" y="120"/>
                  <a:pt x="128" y="121"/>
                </a:cubicBezTo>
                <a:cubicBezTo>
                  <a:pt x="129" y="119"/>
                  <a:pt x="130" y="118"/>
                  <a:pt x="131" y="117"/>
                </a:cubicBezTo>
                <a:cubicBezTo>
                  <a:pt x="131" y="117"/>
                  <a:pt x="130" y="117"/>
                  <a:pt x="130" y="116"/>
                </a:cubicBezTo>
                <a:cubicBezTo>
                  <a:pt x="129" y="116"/>
                  <a:pt x="128" y="116"/>
                  <a:pt x="127" y="116"/>
                </a:cubicBezTo>
                <a:cubicBezTo>
                  <a:pt x="127" y="116"/>
                  <a:pt x="126" y="116"/>
                  <a:pt x="125" y="116"/>
                </a:cubicBezTo>
                <a:cubicBezTo>
                  <a:pt x="125" y="115"/>
                  <a:pt x="125" y="115"/>
                  <a:pt x="126" y="115"/>
                </a:cubicBezTo>
                <a:cubicBezTo>
                  <a:pt x="127" y="115"/>
                  <a:pt x="128" y="115"/>
                  <a:pt x="129" y="115"/>
                </a:cubicBezTo>
                <a:cubicBezTo>
                  <a:pt x="130" y="115"/>
                  <a:pt x="131" y="115"/>
                  <a:pt x="132" y="114"/>
                </a:cubicBezTo>
                <a:cubicBezTo>
                  <a:pt x="132" y="114"/>
                  <a:pt x="133" y="114"/>
                  <a:pt x="133" y="114"/>
                </a:cubicBezTo>
                <a:cubicBezTo>
                  <a:pt x="134" y="115"/>
                  <a:pt x="135" y="115"/>
                  <a:pt x="136" y="115"/>
                </a:cubicBezTo>
                <a:cubicBezTo>
                  <a:pt x="135" y="114"/>
                  <a:pt x="134" y="113"/>
                  <a:pt x="132" y="113"/>
                </a:cubicBezTo>
                <a:cubicBezTo>
                  <a:pt x="133" y="112"/>
                  <a:pt x="134" y="112"/>
                  <a:pt x="133" y="110"/>
                </a:cubicBezTo>
                <a:cubicBezTo>
                  <a:pt x="132" y="109"/>
                  <a:pt x="132" y="108"/>
                  <a:pt x="131" y="106"/>
                </a:cubicBezTo>
                <a:cubicBezTo>
                  <a:pt x="131" y="106"/>
                  <a:pt x="130" y="106"/>
                  <a:pt x="130" y="106"/>
                </a:cubicBezTo>
                <a:cubicBezTo>
                  <a:pt x="129" y="106"/>
                  <a:pt x="128" y="106"/>
                  <a:pt x="129" y="105"/>
                </a:cubicBezTo>
                <a:cubicBezTo>
                  <a:pt x="130" y="104"/>
                  <a:pt x="130" y="102"/>
                  <a:pt x="132" y="102"/>
                </a:cubicBezTo>
                <a:cubicBezTo>
                  <a:pt x="133" y="101"/>
                  <a:pt x="133" y="100"/>
                  <a:pt x="134" y="100"/>
                </a:cubicBezTo>
                <a:cubicBezTo>
                  <a:pt x="135" y="99"/>
                  <a:pt x="136" y="99"/>
                  <a:pt x="136" y="98"/>
                </a:cubicBezTo>
                <a:cubicBezTo>
                  <a:pt x="137" y="98"/>
                  <a:pt x="137" y="97"/>
                  <a:pt x="137" y="97"/>
                </a:cubicBezTo>
                <a:cubicBezTo>
                  <a:pt x="137" y="96"/>
                  <a:pt x="138" y="96"/>
                  <a:pt x="138" y="96"/>
                </a:cubicBezTo>
                <a:cubicBezTo>
                  <a:pt x="139" y="96"/>
                  <a:pt x="139" y="95"/>
                  <a:pt x="140" y="95"/>
                </a:cubicBezTo>
                <a:cubicBezTo>
                  <a:pt x="140" y="92"/>
                  <a:pt x="143" y="91"/>
                  <a:pt x="144" y="89"/>
                </a:cubicBezTo>
                <a:cubicBezTo>
                  <a:pt x="145" y="89"/>
                  <a:pt x="145" y="89"/>
                  <a:pt x="146" y="90"/>
                </a:cubicBezTo>
                <a:cubicBezTo>
                  <a:pt x="146" y="90"/>
                  <a:pt x="146" y="89"/>
                  <a:pt x="146" y="89"/>
                </a:cubicBezTo>
                <a:cubicBezTo>
                  <a:pt x="146" y="89"/>
                  <a:pt x="146" y="89"/>
                  <a:pt x="146" y="89"/>
                </a:cubicBezTo>
                <a:cubicBezTo>
                  <a:pt x="146" y="89"/>
                  <a:pt x="146" y="90"/>
                  <a:pt x="146" y="90"/>
                </a:cubicBezTo>
                <a:cubicBezTo>
                  <a:pt x="146" y="90"/>
                  <a:pt x="146" y="90"/>
                  <a:pt x="146" y="90"/>
                </a:cubicBezTo>
                <a:cubicBezTo>
                  <a:pt x="146" y="90"/>
                  <a:pt x="146" y="90"/>
                  <a:pt x="146" y="90"/>
                </a:cubicBezTo>
                <a:cubicBezTo>
                  <a:pt x="146" y="89"/>
                  <a:pt x="146" y="88"/>
                  <a:pt x="146" y="88"/>
                </a:cubicBezTo>
                <a:cubicBezTo>
                  <a:pt x="147" y="87"/>
                  <a:pt x="148" y="86"/>
                  <a:pt x="150" y="86"/>
                </a:cubicBezTo>
                <a:cubicBezTo>
                  <a:pt x="150" y="86"/>
                  <a:pt x="150" y="86"/>
                  <a:pt x="150" y="85"/>
                </a:cubicBezTo>
                <a:cubicBezTo>
                  <a:pt x="150" y="85"/>
                  <a:pt x="150" y="85"/>
                  <a:pt x="150" y="84"/>
                </a:cubicBezTo>
                <a:cubicBezTo>
                  <a:pt x="153" y="83"/>
                  <a:pt x="155" y="82"/>
                  <a:pt x="156" y="80"/>
                </a:cubicBezTo>
                <a:cubicBezTo>
                  <a:pt x="157" y="79"/>
                  <a:pt x="158" y="79"/>
                  <a:pt x="158" y="78"/>
                </a:cubicBezTo>
                <a:cubicBezTo>
                  <a:pt x="159" y="78"/>
                  <a:pt x="160" y="77"/>
                  <a:pt x="161" y="77"/>
                </a:cubicBezTo>
                <a:cubicBezTo>
                  <a:pt x="162" y="77"/>
                  <a:pt x="162" y="77"/>
                  <a:pt x="162" y="76"/>
                </a:cubicBezTo>
                <a:cubicBezTo>
                  <a:pt x="162" y="75"/>
                  <a:pt x="162" y="75"/>
                  <a:pt x="163" y="75"/>
                </a:cubicBezTo>
                <a:cubicBezTo>
                  <a:pt x="164" y="75"/>
                  <a:pt x="164" y="76"/>
                  <a:pt x="164" y="77"/>
                </a:cubicBezTo>
                <a:cubicBezTo>
                  <a:pt x="164" y="77"/>
                  <a:pt x="164" y="77"/>
                  <a:pt x="164" y="77"/>
                </a:cubicBezTo>
                <a:cubicBezTo>
                  <a:pt x="164" y="77"/>
                  <a:pt x="164" y="77"/>
                  <a:pt x="164" y="77"/>
                </a:cubicBezTo>
                <a:cubicBezTo>
                  <a:pt x="164" y="77"/>
                  <a:pt x="163" y="77"/>
                  <a:pt x="163" y="77"/>
                </a:cubicBezTo>
                <a:cubicBezTo>
                  <a:pt x="163" y="77"/>
                  <a:pt x="163" y="77"/>
                  <a:pt x="163" y="78"/>
                </a:cubicBezTo>
                <a:cubicBezTo>
                  <a:pt x="163" y="78"/>
                  <a:pt x="163" y="78"/>
                  <a:pt x="164" y="77"/>
                </a:cubicBezTo>
                <a:cubicBezTo>
                  <a:pt x="164" y="77"/>
                  <a:pt x="165" y="77"/>
                  <a:pt x="165" y="77"/>
                </a:cubicBezTo>
                <a:cubicBezTo>
                  <a:pt x="166" y="76"/>
                  <a:pt x="165" y="75"/>
                  <a:pt x="166" y="73"/>
                </a:cubicBezTo>
                <a:cubicBezTo>
                  <a:pt x="167" y="73"/>
                  <a:pt x="168" y="73"/>
                  <a:pt x="169" y="73"/>
                </a:cubicBezTo>
                <a:cubicBezTo>
                  <a:pt x="169" y="73"/>
                  <a:pt x="169" y="73"/>
                  <a:pt x="169" y="73"/>
                </a:cubicBezTo>
                <a:cubicBezTo>
                  <a:pt x="169" y="72"/>
                  <a:pt x="170" y="71"/>
                  <a:pt x="171" y="71"/>
                </a:cubicBezTo>
                <a:cubicBezTo>
                  <a:pt x="171" y="71"/>
                  <a:pt x="172" y="71"/>
                  <a:pt x="172" y="71"/>
                </a:cubicBezTo>
                <a:cubicBezTo>
                  <a:pt x="172" y="70"/>
                  <a:pt x="172" y="70"/>
                  <a:pt x="172" y="69"/>
                </a:cubicBezTo>
                <a:cubicBezTo>
                  <a:pt x="172" y="69"/>
                  <a:pt x="171" y="69"/>
                  <a:pt x="171" y="69"/>
                </a:cubicBezTo>
                <a:cubicBezTo>
                  <a:pt x="172" y="68"/>
                  <a:pt x="173" y="68"/>
                  <a:pt x="174" y="69"/>
                </a:cubicBezTo>
                <a:cubicBezTo>
                  <a:pt x="175" y="68"/>
                  <a:pt x="176" y="68"/>
                  <a:pt x="177" y="67"/>
                </a:cubicBezTo>
                <a:cubicBezTo>
                  <a:pt x="176" y="66"/>
                  <a:pt x="176" y="67"/>
                  <a:pt x="175" y="67"/>
                </a:cubicBezTo>
                <a:cubicBezTo>
                  <a:pt x="175" y="66"/>
                  <a:pt x="175" y="66"/>
                  <a:pt x="175" y="66"/>
                </a:cubicBezTo>
                <a:cubicBezTo>
                  <a:pt x="176" y="66"/>
                  <a:pt x="177" y="65"/>
                  <a:pt x="178" y="65"/>
                </a:cubicBezTo>
                <a:cubicBezTo>
                  <a:pt x="178" y="65"/>
                  <a:pt x="178" y="65"/>
                  <a:pt x="178" y="66"/>
                </a:cubicBezTo>
                <a:cubicBezTo>
                  <a:pt x="178" y="66"/>
                  <a:pt x="178" y="67"/>
                  <a:pt x="179" y="66"/>
                </a:cubicBezTo>
                <a:cubicBezTo>
                  <a:pt x="179" y="66"/>
                  <a:pt x="180" y="66"/>
                  <a:pt x="181" y="66"/>
                </a:cubicBezTo>
                <a:cubicBezTo>
                  <a:pt x="182" y="66"/>
                  <a:pt x="184" y="65"/>
                  <a:pt x="185" y="64"/>
                </a:cubicBezTo>
                <a:cubicBezTo>
                  <a:pt x="185" y="63"/>
                  <a:pt x="186" y="63"/>
                  <a:pt x="188" y="63"/>
                </a:cubicBezTo>
                <a:cubicBezTo>
                  <a:pt x="189" y="63"/>
                  <a:pt x="189" y="61"/>
                  <a:pt x="189" y="60"/>
                </a:cubicBezTo>
                <a:cubicBezTo>
                  <a:pt x="190" y="60"/>
                  <a:pt x="191" y="59"/>
                  <a:pt x="192" y="59"/>
                </a:cubicBezTo>
                <a:cubicBezTo>
                  <a:pt x="193" y="59"/>
                  <a:pt x="194" y="58"/>
                  <a:pt x="194" y="57"/>
                </a:cubicBezTo>
                <a:cubicBezTo>
                  <a:pt x="194" y="57"/>
                  <a:pt x="194" y="56"/>
                  <a:pt x="194" y="56"/>
                </a:cubicBezTo>
                <a:cubicBezTo>
                  <a:pt x="194" y="56"/>
                  <a:pt x="194" y="55"/>
                  <a:pt x="195" y="55"/>
                </a:cubicBezTo>
                <a:cubicBezTo>
                  <a:pt x="195" y="55"/>
                  <a:pt x="195" y="56"/>
                  <a:pt x="195" y="56"/>
                </a:cubicBezTo>
                <a:cubicBezTo>
                  <a:pt x="197" y="55"/>
                  <a:pt x="197" y="54"/>
                  <a:pt x="197" y="53"/>
                </a:cubicBezTo>
                <a:cubicBezTo>
                  <a:pt x="198" y="52"/>
                  <a:pt x="198" y="53"/>
                  <a:pt x="198" y="53"/>
                </a:cubicBezTo>
                <a:cubicBezTo>
                  <a:pt x="199" y="54"/>
                  <a:pt x="200" y="53"/>
                  <a:pt x="201" y="53"/>
                </a:cubicBezTo>
                <a:cubicBezTo>
                  <a:pt x="201" y="53"/>
                  <a:pt x="202" y="53"/>
                  <a:pt x="202" y="53"/>
                </a:cubicBezTo>
                <a:cubicBezTo>
                  <a:pt x="202" y="52"/>
                  <a:pt x="203" y="51"/>
                  <a:pt x="204" y="52"/>
                </a:cubicBezTo>
                <a:cubicBezTo>
                  <a:pt x="205" y="52"/>
                  <a:pt x="204" y="53"/>
                  <a:pt x="205" y="54"/>
                </a:cubicBezTo>
                <a:cubicBezTo>
                  <a:pt x="205" y="55"/>
                  <a:pt x="206" y="54"/>
                  <a:pt x="207" y="54"/>
                </a:cubicBezTo>
                <a:cubicBezTo>
                  <a:pt x="208" y="53"/>
                  <a:pt x="208" y="52"/>
                  <a:pt x="209" y="51"/>
                </a:cubicBezTo>
                <a:cubicBezTo>
                  <a:pt x="209" y="52"/>
                  <a:pt x="209" y="52"/>
                  <a:pt x="209" y="53"/>
                </a:cubicBezTo>
                <a:cubicBezTo>
                  <a:pt x="209" y="53"/>
                  <a:pt x="209" y="54"/>
                  <a:pt x="210" y="55"/>
                </a:cubicBezTo>
                <a:cubicBezTo>
                  <a:pt x="210" y="54"/>
                  <a:pt x="210" y="53"/>
                  <a:pt x="210" y="53"/>
                </a:cubicBezTo>
                <a:cubicBezTo>
                  <a:pt x="210" y="52"/>
                  <a:pt x="211" y="52"/>
                  <a:pt x="211" y="52"/>
                </a:cubicBezTo>
                <a:moveTo>
                  <a:pt x="113" y="137"/>
                </a:moveTo>
                <a:cubicBezTo>
                  <a:pt x="113" y="137"/>
                  <a:pt x="113" y="137"/>
                  <a:pt x="113" y="137"/>
                </a:cubicBezTo>
                <a:cubicBezTo>
                  <a:pt x="113" y="137"/>
                  <a:pt x="113" y="137"/>
                  <a:pt x="112" y="137"/>
                </a:cubicBezTo>
                <a:cubicBezTo>
                  <a:pt x="112" y="137"/>
                  <a:pt x="112" y="137"/>
                  <a:pt x="112" y="137"/>
                </a:cubicBezTo>
                <a:cubicBezTo>
                  <a:pt x="113" y="137"/>
                  <a:pt x="113" y="137"/>
                  <a:pt x="113" y="138"/>
                </a:cubicBezTo>
                <a:cubicBezTo>
                  <a:pt x="113" y="138"/>
                  <a:pt x="113" y="137"/>
                  <a:pt x="112" y="137"/>
                </a:cubicBezTo>
                <a:cubicBezTo>
                  <a:pt x="112" y="137"/>
                  <a:pt x="112" y="137"/>
                  <a:pt x="112" y="137"/>
                </a:cubicBezTo>
                <a:cubicBezTo>
                  <a:pt x="112" y="136"/>
                  <a:pt x="113" y="136"/>
                  <a:pt x="112" y="135"/>
                </a:cubicBezTo>
                <a:cubicBezTo>
                  <a:pt x="112" y="135"/>
                  <a:pt x="112" y="135"/>
                  <a:pt x="112" y="135"/>
                </a:cubicBezTo>
                <a:cubicBezTo>
                  <a:pt x="112" y="135"/>
                  <a:pt x="112" y="135"/>
                  <a:pt x="112" y="135"/>
                </a:cubicBezTo>
                <a:cubicBezTo>
                  <a:pt x="111" y="136"/>
                  <a:pt x="111" y="136"/>
                  <a:pt x="113" y="137"/>
                </a:cubicBezTo>
                <a:moveTo>
                  <a:pt x="110" y="139"/>
                </a:moveTo>
                <a:cubicBezTo>
                  <a:pt x="109" y="138"/>
                  <a:pt x="107" y="140"/>
                  <a:pt x="107" y="138"/>
                </a:cubicBezTo>
                <a:cubicBezTo>
                  <a:pt x="107" y="138"/>
                  <a:pt x="106" y="138"/>
                  <a:pt x="106" y="138"/>
                </a:cubicBezTo>
                <a:cubicBezTo>
                  <a:pt x="106" y="139"/>
                  <a:pt x="106" y="139"/>
                  <a:pt x="106" y="139"/>
                </a:cubicBezTo>
                <a:cubicBezTo>
                  <a:pt x="107" y="139"/>
                  <a:pt x="108" y="139"/>
                  <a:pt x="107" y="138"/>
                </a:cubicBezTo>
                <a:cubicBezTo>
                  <a:pt x="108" y="138"/>
                  <a:pt x="108" y="137"/>
                  <a:pt x="109" y="136"/>
                </a:cubicBezTo>
                <a:cubicBezTo>
                  <a:pt x="107" y="136"/>
                  <a:pt x="107" y="136"/>
                  <a:pt x="110" y="139"/>
                </a:cubicBezTo>
                <a:moveTo>
                  <a:pt x="113" y="121"/>
                </a:moveTo>
                <a:cubicBezTo>
                  <a:pt x="114" y="121"/>
                  <a:pt x="114" y="122"/>
                  <a:pt x="114" y="122"/>
                </a:cubicBezTo>
                <a:cubicBezTo>
                  <a:pt x="115" y="123"/>
                  <a:pt x="115" y="123"/>
                  <a:pt x="116" y="122"/>
                </a:cubicBezTo>
                <a:cubicBezTo>
                  <a:pt x="117" y="122"/>
                  <a:pt x="117" y="121"/>
                  <a:pt x="117" y="121"/>
                </a:cubicBezTo>
                <a:cubicBezTo>
                  <a:pt x="116" y="120"/>
                  <a:pt x="115" y="120"/>
                  <a:pt x="113" y="121"/>
                </a:cubicBezTo>
                <a:moveTo>
                  <a:pt x="109" y="132"/>
                </a:moveTo>
                <a:cubicBezTo>
                  <a:pt x="108" y="132"/>
                  <a:pt x="108" y="132"/>
                  <a:pt x="108" y="133"/>
                </a:cubicBezTo>
                <a:cubicBezTo>
                  <a:pt x="108" y="134"/>
                  <a:pt x="108" y="134"/>
                  <a:pt x="108" y="134"/>
                </a:cubicBezTo>
                <a:cubicBezTo>
                  <a:pt x="109" y="134"/>
                  <a:pt x="110" y="134"/>
                  <a:pt x="110" y="133"/>
                </a:cubicBezTo>
                <a:cubicBezTo>
                  <a:pt x="110" y="133"/>
                  <a:pt x="109" y="132"/>
                  <a:pt x="109" y="132"/>
                </a:cubicBezTo>
                <a:moveTo>
                  <a:pt x="149" y="103"/>
                </a:moveTo>
                <a:cubicBezTo>
                  <a:pt x="149" y="103"/>
                  <a:pt x="149" y="103"/>
                  <a:pt x="150" y="103"/>
                </a:cubicBezTo>
                <a:cubicBezTo>
                  <a:pt x="150" y="103"/>
                  <a:pt x="150" y="102"/>
                  <a:pt x="150" y="102"/>
                </a:cubicBezTo>
                <a:cubicBezTo>
                  <a:pt x="150" y="102"/>
                  <a:pt x="150" y="102"/>
                  <a:pt x="150" y="102"/>
                </a:cubicBezTo>
                <a:cubicBezTo>
                  <a:pt x="149" y="102"/>
                  <a:pt x="148" y="102"/>
                  <a:pt x="147" y="102"/>
                </a:cubicBezTo>
                <a:cubicBezTo>
                  <a:pt x="147" y="102"/>
                  <a:pt x="147" y="102"/>
                  <a:pt x="147" y="102"/>
                </a:cubicBezTo>
                <a:cubicBezTo>
                  <a:pt x="147" y="102"/>
                  <a:pt x="147" y="103"/>
                  <a:pt x="147" y="103"/>
                </a:cubicBezTo>
                <a:cubicBezTo>
                  <a:pt x="148" y="103"/>
                  <a:pt x="148" y="103"/>
                  <a:pt x="149" y="103"/>
                </a:cubicBezTo>
                <a:moveTo>
                  <a:pt x="150" y="93"/>
                </a:moveTo>
                <a:cubicBezTo>
                  <a:pt x="151" y="95"/>
                  <a:pt x="151" y="95"/>
                  <a:pt x="152" y="95"/>
                </a:cubicBezTo>
                <a:cubicBezTo>
                  <a:pt x="151" y="93"/>
                  <a:pt x="151" y="93"/>
                  <a:pt x="150" y="93"/>
                </a:cubicBezTo>
                <a:moveTo>
                  <a:pt x="122" y="121"/>
                </a:moveTo>
                <a:cubicBezTo>
                  <a:pt x="121" y="120"/>
                  <a:pt x="120" y="120"/>
                  <a:pt x="119" y="121"/>
                </a:cubicBezTo>
                <a:cubicBezTo>
                  <a:pt x="120" y="122"/>
                  <a:pt x="121" y="122"/>
                  <a:pt x="122" y="121"/>
                </a:cubicBezTo>
                <a:moveTo>
                  <a:pt x="162" y="94"/>
                </a:moveTo>
                <a:cubicBezTo>
                  <a:pt x="162" y="94"/>
                  <a:pt x="162" y="93"/>
                  <a:pt x="161" y="93"/>
                </a:cubicBezTo>
                <a:cubicBezTo>
                  <a:pt x="161" y="93"/>
                  <a:pt x="161" y="93"/>
                  <a:pt x="161" y="92"/>
                </a:cubicBezTo>
                <a:cubicBezTo>
                  <a:pt x="160" y="92"/>
                  <a:pt x="160" y="93"/>
                  <a:pt x="160" y="93"/>
                </a:cubicBezTo>
                <a:cubicBezTo>
                  <a:pt x="160" y="93"/>
                  <a:pt x="160" y="94"/>
                  <a:pt x="160" y="94"/>
                </a:cubicBezTo>
                <a:cubicBezTo>
                  <a:pt x="161" y="94"/>
                  <a:pt x="161" y="94"/>
                  <a:pt x="162" y="94"/>
                </a:cubicBezTo>
                <a:moveTo>
                  <a:pt x="149" y="97"/>
                </a:moveTo>
                <a:cubicBezTo>
                  <a:pt x="150" y="97"/>
                  <a:pt x="150" y="97"/>
                  <a:pt x="150" y="97"/>
                </a:cubicBezTo>
                <a:cubicBezTo>
                  <a:pt x="150" y="97"/>
                  <a:pt x="150" y="96"/>
                  <a:pt x="150" y="96"/>
                </a:cubicBezTo>
                <a:cubicBezTo>
                  <a:pt x="150" y="96"/>
                  <a:pt x="149" y="96"/>
                  <a:pt x="149" y="96"/>
                </a:cubicBezTo>
                <a:cubicBezTo>
                  <a:pt x="149" y="96"/>
                  <a:pt x="149" y="97"/>
                  <a:pt x="149" y="97"/>
                </a:cubicBezTo>
                <a:moveTo>
                  <a:pt x="144" y="96"/>
                </a:moveTo>
                <a:cubicBezTo>
                  <a:pt x="144" y="97"/>
                  <a:pt x="145" y="97"/>
                  <a:pt x="146" y="96"/>
                </a:cubicBezTo>
                <a:cubicBezTo>
                  <a:pt x="145" y="96"/>
                  <a:pt x="144" y="96"/>
                  <a:pt x="144" y="96"/>
                </a:cubicBezTo>
                <a:moveTo>
                  <a:pt x="158" y="95"/>
                </a:moveTo>
                <a:cubicBezTo>
                  <a:pt x="158" y="95"/>
                  <a:pt x="157" y="95"/>
                  <a:pt x="156" y="95"/>
                </a:cubicBezTo>
                <a:cubicBezTo>
                  <a:pt x="156" y="95"/>
                  <a:pt x="156" y="96"/>
                  <a:pt x="156" y="96"/>
                </a:cubicBezTo>
                <a:cubicBezTo>
                  <a:pt x="157" y="96"/>
                  <a:pt x="157" y="96"/>
                  <a:pt x="158" y="96"/>
                </a:cubicBezTo>
                <a:cubicBezTo>
                  <a:pt x="158" y="96"/>
                  <a:pt x="158" y="95"/>
                  <a:pt x="158" y="95"/>
                </a:cubicBezTo>
                <a:moveTo>
                  <a:pt x="204" y="69"/>
                </a:moveTo>
                <a:cubicBezTo>
                  <a:pt x="204" y="68"/>
                  <a:pt x="203" y="68"/>
                  <a:pt x="203" y="69"/>
                </a:cubicBezTo>
                <a:cubicBezTo>
                  <a:pt x="203" y="69"/>
                  <a:pt x="203" y="69"/>
                  <a:pt x="203" y="69"/>
                </a:cubicBezTo>
                <a:cubicBezTo>
                  <a:pt x="203" y="70"/>
                  <a:pt x="204" y="70"/>
                  <a:pt x="204" y="69"/>
                </a:cubicBezTo>
                <a:cubicBezTo>
                  <a:pt x="204" y="69"/>
                  <a:pt x="204" y="69"/>
                  <a:pt x="204" y="69"/>
                </a:cubicBezTo>
                <a:moveTo>
                  <a:pt x="115" y="131"/>
                </a:moveTo>
                <a:cubicBezTo>
                  <a:pt x="114" y="132"/>
                  <a:pt x="114" y="132"/>
                  <a:pt x="115" y="133"/>
                </a:cubicBezTo>
                <a:cubicBezTo>
                  <a:pt x="116" y="132"/>
                  <a:pt x="116" y="132"/>
                  <a:pt x="115" y="131"/>
                </a:cubicBezTo>
                <a:moveTo>
                  <a:pt x="146" y="108"/>
                </a:moveTo>
                <a:cubicBezTo>
                  <a:pt x="145" y="108"/>
                  <a:pt x="145" y="107"/>
                  <a:pt x="145" y="107"/>
                </a:cubicBezTo>
                <a:cubicBezTo>
                  <a:pt x="145" y="108"/>
                  <a:pt x="145" y="108"/>
                  <a:pt x="145" y="108"/>
                </a:cubicBezTo>
                <a:cubicBezTo>
                  <a:pt x="145" y="108"/>
                  <a:pt x="145" y="108"/>
                  <a:pt x="145" y="108"/>
                </a:cubicBezTo>
                <a:cubicBezTo>
                  <a:pt x="145" y="108"/>
                  <a:pt x="145" y="108"/>
                  <a:pt x="146" y="108"/>
                </a:cubicBezTo>
                <a:moveTo>
                  <a:pt x="148" y="105"/>
                </a:moveTo>
                <a:cubicBezTo>
                  <a:pt x="148" y="105"/>
                  <a:pt x="148" y="105"/>
                  <a:pt x="148" y="104"/>
                </a:cubicBezTo>
                <a:cubicBezTo>
                  <a:pt x="148" y="105"/>
                  <a:pt x="148" y="105"/>
                  <a:pt x="148" y="105"/>
                </a:cubicBezTo>
                <a:cubicBezTo>
                  <a:pt x="148" y="105"/>
                  <a:pt x="148" y="105"/>
                  <a:pt x="148" y="105"/>
                </a:cubicBezTo>
                <a:cubicBezTo>
                  <a:pt x="148" y="105"/>
                  <a:pt x="148" y="105"/>
                  <a:pt x="148" y="105"/>
                </a:cubicBezTo>
                <a:moveTo>
                  <a:pt x="117" y="129"/>
                </a:moveTo>
                <a:cubicBezTo>
                  <a:pt x="117" y="129"/>
                  <a:pt x="117" y="129"/>
                  <a:pt x="117" y="129"/>
                </a:cubicBezTo>
                <a:cubicBezTo>
                  <a:pt x="117" y="129"/>
                  <a:pt x="117" y="128"/>
                  <a:pt x="117" y="128"/>
                </a:cubicBezTo>
                <a:cubicBezTo>
                  <a:pt x="116" y="128"/>
                  <a:pt x="116" y="129"/>
                  <a:pt x="116" y="129"/>
                </a:cubicBezTo>
                <a:cubicBezTo>
                  <a:pt x="116" y="129"/>
                  <a:pt x="117" y="129"/>
                  <a:pt x="117" y="129"/>
                </a:cubicBezTo>
                <a:moveTo>
                  <a:pt x="142" y="101"/>
                </a:moveTo>
                <a:cubicBezTo>
                  <a:pt x="142" y="101"/>
                  <a:pt x="142" y="101"/>
                  <a:pt x="142" y="101"/>
                </a:cubicBezTo>
                <a:cubicBezTo>
                  <a:pt x="142" y="101"/>
                  <a:pt x="142" y="101"/>
                  <a:pt x="142" y="101"/>
                </a:cubicBezTo>
                <a:cubicBezTo>
                  <a:pt x="142" y="101"/>
                  <a:pt x="143" y="101"/>
                  <a:pt x="143" y="101"/>
                </a:cubicBezTo>
                <a:cubicBezTo>
                  <a:pt x="143" y="101"/>
                  <a:pt x="143" y="101"/>
                  <a:pt x="142" y="101"/>
                </a:cubicBezTo>
                <a:moveTo>
                  <a:pt x="103" y="141"/>
                </a:moveTo>
                <a:cubicBezTo>
                  <a:pt x="103" y="141"/>
                  <a:pt x="103" y="141"/>
                  <a:pt x="103" y="141"/>
                </a:cubicBezTo>
                <a:cubicBezTo>
                  <a:pt x="102" y="141"/>
                  <a:pt x="102" y="141"/>
                  <a:pt x="102" y="141"/>
                </a:cubicBezTo>
                <a:cubicBezTo>
                  <a:pt x="102" y="141"/>
                  <a:pt x="102" y="141"/>
                  <a:pt x="103" y="141"/>
                </a:cubicBezTo>
                <a:cubicBezTo>
                  <a:pt x="103" y="141"/>
                  <a:pt x="103" y="141"/>
                  <a:pt x="103" y="141"/>
                </a:cubicBezTo>
                <a:moveTo>
                  <a:pt x="99" y="138"/>
                </a:moveTo>
                <a:cubicBezTo>
                  <a:pt x="99" y="138"/>
                  <a:pt x="98" y="138"/>
                  <a:pt x="98" y="138"/>
                </a:cubicBezTo>
                <a:cubicBezTo>
                  <a:pt x="98" y="138"/>
                  <a:pt x="99" y="138"/>
                  <a:pt x="99" y="139"/>
                </a:cubicBezTo>
                <a:cubicBezTo>
                  <a:pt x="99" y="139"/>
                  <a:pt x="99" y="138"/>
                  <a:pt x="99" y="138"/>
                </a:cubicBezTo>
                <a:cubicBezTo>
                  <a:pt x="99" y="138"/>
                  <a:pt x="99" y="138"/>
                  <a:pt x="99" y="138"/>
                </a:cubicBezTo>
                <a:moveTo>
                  <a:pt x="111" y="130"/>
                </a:moveTo>
                <a:cubicBezTo>
                  <a:pt x="111" y="131"/>
                  <a:pt x="111" y="131"/>
                  <a:pt x="111" y="131"/>
                </a:cubicBezTo>
                <a:cubicBezTo>
                  <a:pt x="111" y="131"/>
                  <a:pt x="111" y="131"/>
                  <a:pt x="111" y="131"/>
                </a:cubicBezTo>
                <a:cubicBezTo>
                  <a:pt x="111" y="131"/>
                  <a:pt x="111" y="130"/>
                  <a:pt x="111" y="130"/>
                </a:cubicBezTo>
                <a:cubicBezTo>
                  <a:pt x="111" y="130"/>
                  <a:pt x="111" y="130"/>
                  <a:pt x="111" y="130"/>
                </a:cubicBezTo>
                <a:moveTo>
                  <a:pt x="192" y="61"/>
                </a:moveTo>
                <a:cubicBezTo>
                  <a:pt x="192" y="61"/>
                  <a:pt x="193" y="61"/>
                  <a:pt x="193" y="61"/>
                </a:cubicBezTo>
                <a:cubicBezTo>
                  <a:pt x="193" y="61"/>
                  <a:pt x="193" y="60"/>
                  <a:pt x="193" y="60"/>
                </a:cubicBezTo>
                <a:cubicBezTo>
                  <a:pt x="193" y="60"/>
                  <a:pt x="193" y="60"/>
                  <a:pt x="193" y="60"/>
                </a:cubicBezTo>
                <a:cubicBezTo>
                  <a:pt x="192" y="60"/>
                  <a:pt x="192" y="60"/>
                  <a:pt x="192" y="61"/>
                </a:cubicBezTo>
                <a:moveTo>
                  <a:pt x="147" y="93"/>
                </a:moveTo>
                <a:cubicBezTo>
                  <a:pt x="147" y="93"/>
                  <a:pt x="147" y="92"/>
                  <a:pt x="147" y="92"/>
                </a:cubicBezTo>
                <a:cubicBezTo>
                  <a:pt x="147" y="92"/>
                  <a:pt x="147" y="92"/>
                  <a:pt x="147" y="92"/>
                </a:cubicBezTo>
                <a:cubicBezTo>
                  <a:pt x="147" y="93"/>
                  <a:pt x="147" y="93"/>
                  <a:pt x="147" y="93"/>
                </a:cubicBezTo>
                <a:cubicBezTo>
                  <a:pt x="147" y="93"/>
                  <a:pt x="147" y="93"/>
                  <a:pt x="147" y="93"/>
                </a:cubicBezTo>
                <a:moveTo>
                  <a:pt x="141" y="286"/>
                </a:moveTo>
                <a:cubicBezTo>
                  <a:pt x="139" y="285"/>
                  <a:pt x="139" y="285"/>
                  <a:pt x="138" y="285"/>
                </a:cubicBezTo>
                <a:cubicBezTo>
                  <a:pt x="137" y="285"/>
                  <a:pt x="135" y="284"/>
                  <a:pt x="134" y="284"/>
                </a:cubicBezTo>
                <a:cubicBezTo>
                  <a:pt x="132" y="283"/>
                  <a:pt x="131" y="282"/>
                  <a:pt x="129" y="281"/>
                </a:cubicBezTo>
                <a:cubicBezTo>
                  <a:pt x="127" y="281"/>
                  <a:pt x="127" y="279"/>
                  <a:pt x="125" y="279"/>
                </a:cubicBezTo>
                <a:cubicBezTo>
                  <a:pt x="121" y="276"/>
                  <a:pt x="115" y="274"/>
                  <a:pt x="111" y="271"/>
                </a:cubicBezTo>
                <a:cubicBezTo>
                  <a:pt x="110" y="272"/>
                  <a:pt x="109" y="271"/>
                  <a:pt x="109" y="270"/>
                </a:cubicBezTo>
                <a:cubicBezTo>
                  <a:pt x="108" y="269"/>
                  <a:pt x="107" y="270"/>
                  <a:pt x="107" y="269"/>
                </a:cubicBezTo>
                <a:cubicBezTo>
                  <a:pt x="107" y="269"/>
                  <a:pt x="106" y="269"/>
                  <a:pt x="106" y="269"/>
                </a:cubicBezTo>
                <a:cubicBezTo>
                  <a:pt x="105" y="269"/>
                  <a:pt x="104" y="269"/>
                  <a:pt x="103" y="268"/>
                </a:cubicBezTo>
                <a:cubicBezTo>
                  <a:pt x="102" y="268"/>
                  <a:pt x="102" y="267"/>
                  <a:pt x="101" y="266"/>
                </a:cubicBezTo>
                <a:cubicBezTo>
                  <a:pt x="99" y="266"/>
                  <a:pt x="98" y="264"/>
                  <a:pt x="95" y="264"/>
                </a:cubicBezTo>
                <a:cubicBezTo>
                  <a:pt x="92" y="262"/>
                  <a:pt x="92" y="262"/>
                  <a:pt x="92" y="262"/>
                </a:cubicBezTo>
                <a:cubicBezTo>
                  <a:pt x="91" y="261"/>
                  <a:pt x="91" y="260"/>
                  <a:pt x="89" y="260"/>
                </a:cubicBezTo>
                <a:cubicBezTo>
                  <a:pt x="88" y="260"/>
                  <a:pt x="88" y="259"/>
                  <a:pt x="86" y="259"/>
                </a:cubicBezTo>
                <a:cubicBezTo>
                  <a:pt x="86" y="259"/>
                  <a:pt x="85" y="258"/>
                  <a:pt x="85" y="258"/>
                </a:cubicBezTo>
                <a:cubicBezTo>
                  <a:pt x="84" y="258"/>
                  <a:pt x="83" y="257"/>
                  <a:pt x="83" y="257"/>
                </a:cubicBezTo>
                <a:cubicBezTo>
                  <a:pt x="82" y="257"/>
                  <a:pt x="82" y="257"/>
                  <a:pt x="82" y="256"/>
                </a:cubicBezTo>
                <a:cubicBezTo>
                  <a:pt x="82" y="256"/>
                  <a:pt x="82" y="255"/>
                  <a:pt x="82" y="255"/>
                </a:cubicBezTo>
                <a:cubicBezTo>
                  <a:pt x="83" y="254"/>
                  <a:pt x="84" y="252"/>
                  <a:pt x="84" y="251"/>
                </a:cubicBezTo>
                <a:cubicBezTo>
                  <a:pt x="85" y="250"/>
                  <a:pt x="85" y="250"/>
                  <a:pt x="86" y="250"/>
                </a:cubicBezTo>
                <a:cubicBezTo>
                  <a:pt x="86" y="250"/>
                  <a:pt x="87" y="250"/>
                  <a:pt x="88" y="251"/>
                </a:cubicBezTo>
                <a:cubicBezTo>
                  <a:pt x="88" y="251"/>
                  <a:pt x="88" y="251"/>
                  <a:pt x="88" y="251"/>
                </a:cubicBezTo>
                <a:cubicBezTo>
                  <a:pt x="90" y="251"/>
                  <a:pt x="92" y="250"/>
                  <a:pt x="93" y="252"/>
                </a:cubicBezTo>
                <a:cubicBezTo>
                  <a:pt x="95" y="252"/>
                  <a:pt x="97" y="251"/>
                  <a:pt x="98" y="252"/>
                </a:cubicBezTo>
                <a:cubicBezTo>
                  <a:pt x="99" y="252"/>
                  <a:pt x="101" y="252"/>
                  <a:pt x="102" y="253"/>
                </a:cubicBezTo>
                <a:cubicBezTo>
                  <a:pt x="103" y="253"/>
                  <a:pt x="104" y="254"/>
                  <a:pt x="106" y="253"/>
                </a:cubicBezTo>
                <a:cubicBezTo>
                  <a:pt x="107" y="253"/>
                  <a:pt x="108" y="255"/>
                  <a:pt x="109" y="254"/>
                </a:cubicBezTo>
                <a:cubicBezTo>
                  <a:pt x="110" y="254"/>
                  <a:pt x="112" y="254"/>
                  <a:pt x="112" y="255"/>
                </a:cubicBezTo>
                <a:cubicBezTo>
                  <a:pt x="113" y="255"/>
                  <a:pt x="114" y="255"/>
                  <a:pt x="115" y="255"/>
                </a:cubicBezTo>
                <a:cubicBezTo>
                  <a:pt x="116" y="256"/>
                  <a:pt x="116" y="256"/>
                  <a:pt x="117" y="256"/>
                </a:cubicBezTo>
                <a:cubicBezTo>
                  <a:pt x="118" y="256"/>
                  <a:pt x="120" y="256"/>
                  <a:pt x="121" y="257"/>
                </a:cubicBezTo>
                <a:cubicBezTo>
                  <a:pt x="122" y="257"/>
                  <a:pt x="123" y="257"/>
                  <a:pt x="124" y="258"/>
                </a:cubicBezTo>
                <a:cubicBezTo>
                  <a:pt x="124" y="258"/>
                  <a:pt x="125" y="258"/>
                  <a:pt x="125" y="258"/>
                </a:cubicBezTo>
                <a:cubicBezTo>
                  <a:pt x="127" y="258"/>
                  <a:pt x="128" y="258"/>
                  <a:pt x="129" y="258"/>
                </a:cubicBezTo>
                <a:cubicBezTo>
                  <a:pt x="130" y="258"/>
                  <a:pt x="131" y="259"/>
                  <a:pt x="132" y="259"/>
                </a:cubicBezTo>
                <a:cubicBezTo>
                  <a:pt x="133" y="259"/>
                  <a:pt x="134" y="259"/>
                  <a:pt x="135" y="259"/>
                </a:cubicBezTo>
                <a:cubicBezTo>
                  <a:pt x="136" y="260"/>
                  <a:pt x="136" y="260"/>
                  <a:pt x="137" y="260"/>
                </a:cubicBezTo>
                <a:cubicBezTo>
                  <a:pt x="138" y="260"/>
                  <a:pt x="139" y="260"/>
                  <a:pt x="140" y="260"/>
                </a:cubicBezTo>
                <a:cubicBezTo>
                  <a:pt x="141" y="260"/>
                  <a:pt x="141" y="261"/>
                  <a:pt x="142" y="261"/>
                </a:cubicBezTo>
                <a:cubicBezTo>
                  <a:pt x="142" y="261"/>
                  <a:pt x="143" y="261"/>
                  <a:pt x="144" y="261"/>
                </a:cubicBezTo>
                <a:cubicBezTo>
                  <a:pt x="143" y="259"/>
                  <a:pt x="141" y="259"/>
                  <a:pt x="140" y="258"/>
                </a:cubicBezTo>
                <a:cubicBezTo>
                  <a:pt x="138" y="258"/>
                  <a:pt x="136" y="257"/>
                  <a:pt x="134" y="255"/>
                </a:cubicBezTo>
                <a:cubicBezTo>
                  <a:pt x="133" y="255"/>
                  <a:pt x="132" y="254"/>
                  <a:pt x="131" y="254"/>
                </a:cubicBezTo>
                <a:cubicBezTo>
                  <a:pt x="130" y="254"/>
                  <a:pt x="130" y="253"/>
                  <a:pt x="129" y="253"/>
                </a:cubicBezTo>
                <a:cubicBezTo>
                  <a:pt x="128" y="252"/>
                  <a:pt x="126" y="252"/>
                  <a:pt x="125" y="250"/>
                </a:cubicBezTo>
                <a:cubicBezTo>
                  <a:pt x="124" y="249"/>
                  <a:pt x="123" y="250"/>
                  <a:pt x="122" y="249"/>
                </a:cubicBezTo>
                <a:cubicBezTo>
                  <a:pt x="121" y="249"/>
                  <a:pt x="120" y="248"/>
                  <a:pt x="119" y="248"/>
                </a:cubicBezTo>
                <a:cubicBezTo>
                  <a:pt x="117" y="247"/>
                  <a:pt x="116" y="247"/>
                  <a:pt x="115" y="246"/>
                </a:cubicBezTo>
                <a:cubicBezTo>
                  <a:pt x="113" y="244"/>
                  <a:pt x="111" y="243"/>
                  <a:pt x="109" y="242"/>
                </a:cubicBezTo>
                <a:cubicBezTo>
                  <a:pt x="108" y="241"/>
                  <a:pt x="106" y="241"/>
                  <a:pt x="104" y="240"/>
                </a:cubicBezTo>
                <a:cubicBezTo>
                  <a:pt x="103" y="239"/>
                  <a:pt x="102" y="239"/>
                  <a:pt x="102" y="239"/>
                </a:cubicBezTo>
                <a:cubicBezTo>
                  <a:pt x="101" y="238"/>
                  <a:pt x="100" y="237"/>
                  <a:pt x="99" y="236"/>
                </a:cubicBezTo>
                <a:cubicBezTo>
                  <a:pt x="98" y="236"/>
                  <a:pt x="98" y="236"/>
                  <a:pt x="97" y="236"/>
                </a:cubicBezTo>
                <a:cubicBezTo>
                  <a:pt x="97" y="236"/>
                  <a:pt x="96" y="235"/>
                  <a:pt x="96" y="235"/>
                </a:cubicBezTo>
                <a:cubicBezTo>
                  <a:pt x="95" y="236"/>
                  <a:pt x="94" y="235"/>
                  <a:pt x="93" y="234"/>
                </a:cubicBezTo>
                <a:cubicBezTo>
                  <a:pt x="94" y="232"/>
                  <a:pt x="95" y="231"/>
                  <a:pt x="96" y="229"/>
                </a:cubicBezTo>
                <a:cubicBezTo>
                  <a:pt x="96" y="228"/>
                  <a:pt x="98" y="227"/>
                  <a:pt x="99" y="228"/>
                </a:cubicBezTo>
                <a:cubicBezTo>
                  <a:pt x="100" y="229"/>
                  <a:pt x="103" y="230"/>
                  <a:pt x="104" y="231"/>
                </a:cubicBezTo>
                <a:cubicBezTo>
                  <a:pt x="105" y="232"/>
                  <a:pt x="106" y="232"/>
                  <a:pt x="107" y="233"/>
                </a:cubicBezTo>
                <a:cubicBezTo>
                  <a:pt x="107" y="233"/>
                  <a:pt x="107" y="233"/>
                  <a:pt x="108" y="233"/>
                </a:cubicBezTo>
                <a:cubicBezTo>
                  <a:pt x="109" y="234"/>
                  <a:pt x="111" y="235"/>
                  <a:pt x="112" y="236"/>
                </a:cubicBezTo>
                <a:cubicBezTo>
                  <a:pt x="113" y="236"/>
                  <a:pt x="113" y="237"/>
                  <a:pt x="114" y="236"/>
                </a:cubicBezTo>
                <a:cubicBezTo>
                  <a:pt x="115" y="236"/>
                  <a:pt x="115" y="238"/>
                  <a:pt x="117" y="237"/>
                </a:cubicBezTo>
                <a:cubicBezTo>
                  <a:pt x="117" y="238"/>
                  <a:pt x="118" y="239"/>
                  <a:pt x="119" y="239"/>
                </a:cubicBezTo>
                <a:cubicBezTo>
                  <a:pt x="120" y="239"/>
                  <a:pt x="120" y="240"/>
                  <a:pt x="121" y="240"/>
                </a:cubicBezTo>
                <a:cubicBezTo>
                  <a:pt x="122" y="240"/>
                  <a:pt x="122" y="241"/>
                  <a:pt x="123" y="241"/>
                </a:cubicBezTo>
                <a:cubicBezTo>
                  <a:pt x="124" y="242"/>
                  <a:pt x="126" y="242"/>
                  <a:pt x="127" y="244"/>
                </a:cubicBezTo>
                <a:cubicBezTo>
                  <a:pt x="130" y="244"/>
                  <a:pt x="130" y="244"/>
                  <a:pt x="130" y="244"/>
                </a:cubicBezTo>
                <a:cubicBezTo>
                  <a:pt x="131" y="245"/>
                  <a:pt x="131" y="246"/>
                  <a:pt x="133" y="246"/>
                </a:cubicBezTo>
                <a:cubicBezTo>
                  <a:pt x="133" y="246"/>
                  <a:pt x="134" y="247"/>
                  <a:pt x="135" y="247"/>
                </a:cubicBezTo>
                <a:cubicBezTo>
                  <a:pt x="136" y="248"/>
                  <a:pt x="137" y="248"/>
                  <a:pt x="138" y="249"/>
                </a:cubicBezTo>
                <a:cubicBezTo>
                  <a:pt x="139" y="248"/>
                  <a:pt x="139" y="250"/>
                  <a:pt x="140" y="250"/>
                </a:cubicBezTo>
                <a:cubicBezTo>
                  <a:pt x="141" y="250"/>
                  <a:pt x="141" y="251"/>
                  <a:pt x="142" y="251"/>
                </a:cubicBezTo>
                <a:cubicBezTo>
                  <a:pt x="143" y="252"/>
                  <a:pt x="144" y="251"/>
                  <a:pt x="145" y="252"/>
                </a:cubicBezTo>
                <a:cubicBezTo>
                  <a:pt x="145" y="253"/>
                  <a:pt x="146" y="254"/>
                  <a:pt x="147" y="253"/>
                </a:cubicBezTo>
                <a:cubicBezTo>
                  <a:pt x="148" y="254"/>
                  <a:pt x="149" y="255"/>
                  <a:pt x="151" y="255"/>
                </a:cubicBezTo>
                <a:cubicBezTo>
                  <a:pt x="152" y="256"/>
                  <a:pt x="153" y="256"/>
                  <a:pt x="154" y="257"/>
                </a:cubicBezTo>
                <a:cubicBezTo>
                  <a:pt x="155" y="258"/>
                  <a:pt x="156" y="258"/>
                  <a:pt x="157" y="259"/>
                </a:cubicBezTo>
                <a:cubicBezTo>
                  <a:pt x="158" y="259"/>
                  <a:pt x="159" y="259"/>
                  <a:pt x="159" y="259"/>
                </a:cubicBezTo>
                <a:cubicBezTo>
                  <a:pt x="160" y="260"/>
                  <a:pt x="162" y="260"/>
                  <a:pt x="163" y="261"/>
                </a:cubicBezTo>
                <a:cubicBezTo>
                  <a:pt x="164" y="263"/>
                  <a:pt x="165" y="264"/>
                  <a:pt x="167" y="264"/>
                </a:cubicBezTo>
                <a:cubicBezTo>
                  <a:pt x="168" y="264"/>
                  <a:pt x="168" y="264"/>
                  <a:pt x="168" y="264"/>
                </a:cubicBezTo>
                <a:cubicBezTo>
                  <a:pt x="169" y="265"/>
                  <a:pt x="170" y="265"/>
                  <a:pt x="171" y="266"/>
                </a:cubicBezTo>
                <a:cubicBezTo>
                  <a:pt x="171" y="266"/>
                  <a:pt x="172" y="266"/>
                  <a:pt x="172" y="266"/>
                </a:cubicBezTo>
                <a:cubicBezTo>
                  <a:pt x="172" y="266"/>
                  <a:pt x="172" y="266"/>
                  <a:pt x="172" y="266"/>
                </a:cubicBezTo>
                <a:cubicBezTo>
                  <a:pt x="172" y="267"/>
                  <a:pt x="172" y="267"/>
                  <a:pt x="172" y="267"/>
                </a:cubicBezTo>
                <a:cubicBezTo>
                  <a:pt x="171" y="269"/>
                  <a:pt x="170" y="270"/>
                  <a:pt x="169" y="272"/>
                </a:cubicBezTo>
                <a:cubicBezTo>
                  <a:pt x="168" y="272"/>
                  <a:pt x="167" y="272"/>
                  <a:pt x="166" y="272"/>
                </a:cubicBezTo>
                <a:cubicBezTo>
                  <a:pt x="164" y="273"/>
                  <a:pt x="164" y="271"/>
                  <a:pt x="162" y="271"/>
                </a:cubicBezTo>
                <a:cubicBezTo>
                  <a:pt x="161" y="272"/>
                  <a:pt x="160" y="271"/>
                  <a:pt x="158" y="271"/>
                </a:cubicBezTo>
                <a:cubicBezTo>
                  <a:pt x="158" y="270"/>
                  <a:pt x="156" y="271"/>
                  <a:pt x="155" y="270"/>
                </a:cubicBezTo>
                <a:cubicBezTo>
                  <a:pt x="155" y="270"/>
                  <a:pt x="155" y="270"/>
                  <a:pt x="154" y="270"/>
                </a:cubicBezTo>
                <a:cubicBezTo>
                  <a:pt x="153" y="270"/>
                  <a:pt x="152" y="269"/>
                  <a:pt x="150" y="270"/>
                </a:cubicBezTo>
                <a:cubicBezTo>
                  <a:pt x="149" y="270"/>
                  <a:pt x="148" y="268"/>
                  <a:pt x="147" y="269"/>
                </a:cubicBezTo>
                <a:cubicBezTo>
                  <a:pt x="146" y="269"/>
                  <a:pt x="144" y="268"/>
                  <a:pt x="143" y="268"/>
                </a:cubicBezTo>
                <a:cubicBezTo>
                  <a:pt x="142" y="267"/>
                  <a:pt x="141" y="268"/>
                  <a:pt x="140" y="268"/>
                </a:cubicBezTo>
                <a:cubicBezTo>
                  <a:pt x="138" y="266"/>
                  <a:pt x="137" y="267"/>
                  <a:pt x="135" y="267"/>
                </a:cubicBezTo>
                <a:cubicBezTo>
                  <a:pt x="134" y="267"/>
                  <a:pt x="133" y="266"/>
                  <a:pt x="132" y="266"/>
                </a:cubicBezTo>
                <a:cubicBezTo>
                  <a:pt x="131" y="266"/>
                  <a:pt x="129" y="266"/>
                  <a:pt x="128" y="266"/>
                </a:cubicBezTo>
                <a:cubicBezTo>
                  <a:pt x="128" y="265"/>
                  <a:pt x="127" y="265"/>
                  <a:pt x="127" y="265"/>
                </a:cubicBezTo>
                <a:cubicBezTo>
                  <a:pt x="125" y="264"/>
                  <a:pt x="124" y="265"/>
                  <a:pt x="123" y="264"/>
                </a:cubicBezTo>
                <a:cubicBezTo>
                  <a:pt x="122" y="263"/>
                  <a:pt x="121" y="264"/>
                  <a:pt x="120" y="264"/>
                </a:cubicBezTo>
                <a:cubicBezTo>
                  <a:pt x="119" y="264"/>
                  <a:pt x="119" y="263"/>
                  <a:pt x="117" y="263"/>
                </a:cubicBezTo>
                <a:cubicBezTo>
                  <a:pt x="116" y="263"/>
                  <a:pt x="116" y="263"/>
                  <a:pt x="115" y="262"/>
                </a:cubicBezTo>
                <a:cubicBezTo>
                  <a:pt x="115" y="262"/>
                  <a:pt x="114" y="262"/>
                  <a:pt x="113" y="262"/>
                </a:cubicBezTo>
                <a:cubicBezTo>
                  <a:pt x="112" y="262"/>
                  <a:pt x="111" y="262"/>
                  <a:pt x="110" y="261"/>
                </a:cubicBezTo>
                <a:cubicBezTo>
                  <a:pt x="109" y="261"/>
                  <a:pt x="109" y="261"/>
                  <a:pt x="108" y="261"/>
                </a:cubicBezTo>
                <a:cubicBezTo>
                  <a:pt x="108" y="263"/>
                  <a:pt x="110" y="263"/>
                  <a:pt x="111" y="264"/>
                </a:cubicBezTo>
                <a:cubicBezTo>
                  <a:pt x="112" y="264"/>
                  <a:pt x="113" y="264"/>
                  <a:pt x="114" y="265"/>
                </a:cubicBezTo>
                <a:cubicBezTo>
                  <a:pt x="114" y="265"/>
                  <a:pt x="115" y="265"/>
                  <a:pt x="116" y="266"/>
                </a:cubicBezTo>
                <a:cubicBezTo>
                  <a:pt x="117" y="265"/>
                  <a:pt x="117" y="266"/>
                  <a:pt x="118" y="267"/>
                </a:cubicBezTo>
                <a:cubicBezTo>
                  <a:pt x="119" y="267"/>
                  <a:pt x="120" y="267"/>
                  <a:pt x="121" y="268"/>
                </a:cubicBezTo>
                <a:cubicBezTo>
                  <a:pt x="122" y="269"/>
                  <a:pt x="123" y="268"/>
                  <a:pt x="123" y="269"/>
                </a:cubicBezTo>
                <a:cubicBezTo>
                  <a:pt x="124" y="269"/>
                  <a:pt x="125" y="269"/>
                  <a:pt x="125" y="270"/>
                </a:cubicBezTo>
                <a:cubicBezTo>
                  <a:pt x="126" y="270"/>
                  <a:pt x="127" y="271"/>
                  <a:pt x="127" y="271"/>
                </a:cubicBezTo>
                <a:cubicBezTo>
                  <a:pt x="128" y="273"/>
                  <a:pt x="129" y="272"/>
                  <a:pt x="130" y="273"/>
                </a:cubicBezTo>
                <a:cubicBezTo>
                  <a:pt x="132" y="273"/>
                  <a:pt x="133" y="274"/>
                  <a:pt x="134" y="275"/>
                </a:cubicBezTo>
                <a:cubicBezTo>
                  <a:pt x="136" y="275"/>
                  <a:pt x="136" y="276"/>
                  <a:pt x="138" y="277"/>
                </a:cubicBezTo>
                <a:cubicBezTo>
                  <a:pt x="139" y="277"/>
                  <a:pt x="140" y="278"/>
                  <a:pt x="141" y="278"/>
                </a:cubicBezTo>
                <a:cubicBezTo>
                  <a:pt x="142" y="279"/>
                  <a:pt x="142" y="280"/>
                  <a:pt x="143" y="280"/>
                </a:cubicBezTo>
                <a:cubicBezTo>
                  <a:pt x="143" y="283"/>
                  <a:pt x="143" y="283"/>
                  <a:pt x="143" y="283"/>
                </a:cubicBezTo>
                <a:cubicBezTo>
                  <a:pt x="144" y="284"/>
                  <a:pt x="144" y="285"/>
                  <a:pt x="145" y="286"/>
                </a:cubicBezTo>
                <a:cubicBezTo>
                  <a:pt x="146" y="285"/>
                  <a:pt x="147" y="287"/>
                  <a:pt x="148" y="287"/>
                </a:cubicBezTo>
                <a:cubicBezTo>
                  <a:pt x="148" y="287"/>
                  <a:pt x="148" y="287"/>
                  <a:pt x="148" y="287"/>
                </a:cubicBezTo>
                <a:cubicBezTo>
                  <a:pt x="148" y="287"/>
                  <a:pt x="148" y="287"/>
                  <a:pt x="148" y="287"/>
                </a:cubicBezTo>
                <a:cubicBezTo>
                  <a:pt x="148" y="287"/>
                  <a:pt x="148" y="287"/>
                  <a:pt x="148" y="287"/>
                </a:cubicBezTo>
                <a:cubicBezTo>
                  <a:pt x="148" y="287"/>
                  <a:pt x="148" y="287"/>
                  <a:pt x="148" y="287"/>
                </a:cubicBezTo>
                <a:cubicBezTo>
                  <a:pt x="148" y="287"/>
                  <a:pt x="148" y="287"/>
                  <a:pt x="148" y="287"/>
                </a:cubicBezTo>
                <a:cubicBezTo>
                  <a:pt x="148" y="285"/>
                  <a:pt x="147" y="285"/>
                  <a:pt x="146" y="284"/>
                </a:cubicBezTo>
                <a:cubicBezTo>
                  <a:pt x="146" y="284"/>
                  <a:pt x="147" y="283"/>
                  <a:pt x="147" y="283"/>
                </a:cubicBezTo>
                <a:cubicBezTo>
                  <a:pt x="148" y="283"/>
                  <a:pt x="148" y="284"/>
                  <a:pt x="149" y="285"/>
                </a:cubicBezTo>
                <a:cubicBezTo>
                  <a:pt x="151" y="283"/>
                  <a:pt x="151" y="283"/>
                  <a:pt x="153" y="285"/>
                </a:cubicBezTo>
                <a:cubicBezTo>
                  <a:pt x="153" y="285"/>
                  <a:pt x="154" y="286"/>
                  <a:pt x="155" y="286"/>
                </a:cubicBezTo>
                <a:cubicBezTo>
                  <a:pt x="156" y="286"/>
                  <a:pt x="158" y="287"/>
                  <a:pt x="159" y="288"/>
                </a:cubicBezTo>
                <a:cubicBezTo>
                  <a:pt x="160" y="288"/>
                  <a:pt x="160" y="289"/>
                  <a:pt x="160" y="289"/>
                </a:cubicBezTo>
                <a:cubicBezTo>
                  <a:pt x="160" y="290"/>
                  <a:pt x="159" y="290"/>
                  <a:pt x="159" y="291"/>
                </a:cubicBezTo>
                <a:cubicBezTo>
                  <a:pt x="158" y="292"/>
                  <a:pt x="158" y="294"/>
                  <a:pt x="157" y="295"/>
                </a:cubicBezTo>
                <a:cubicBezTo>
                  <a:pt x="156" y="295"/>
                  <a:pt x="155" y="294"/>
                  <a:pt x="155" y="294"/>
                </a:cubicBezTo>
                <a:cubicBezTo>
                  <a:pt x="154" y="294"/>
                  <a:pt x="154" y="294"/>
                  <a:pt x="154" y="293"/>
                </a:cubicBezTo>
                <a:cubicBezTo>
                  <a:pt x="154" y="293"/>
                  <a:pt x="155" y="293"/>
                  <a:pt x="155" y="293"/>
                </a:cubicBezTo>
                <a:cubicBezTo>
                  <a:pt x="155" y="293"/>
                  <a:pt x="156" y="293"/>
                  <a:pt x="156" y="293"/>
                </a:cubicBezTo>
                <a:cubicBezTo>
                  <a:pt x="156" y="293"/>
                  <a:pt x="156" y="293"/>
                  <a:pt x="156" y="292"/>
                </a:cubicBezTo>
                <a:cubicBezTo>
                  <a:pt x="155" y="292"/>
                  <a:pt x="155" y="292"/>
                  <a:pt x="155" y="291"/>
                </a:cubicBezTo>
                <a:cubicBezTo>
                  <a:pt x="154" y="291"/>
                  <a:pt x="154" y="291"/>
                  <a:pt x="153" y="292"/>
                </a:cubicBezTo>
                <a:cubicBezTo>
                  <a:pt x="153" y="292"/>
                  <a:pt x="152" y="292"/>
                  <a:pt x="152" y="292"/>
                </a:cubicBezTo>
                <a:cubicBezTo>
                  <a:pt x="152" y="291"/>
                  <a:pt x="152" y="289"/>
                  <a:pt x="152" y="288"/>
                </a:cubicBezTo>
                <a:cubicBezTo>
                  <a:pt x="151" y="287"/>
                  <a:pt x="150" y="287"/>
                  <a:pt x="150" y="288"/>
                </a:cubicBezTo>
                <a:cubicBezTo>
                  <a:pt x="150" y="289"/>
                  <a:pt x="151" y="289"/>
                  <a:pt x="150" y="290"/>
                </a:cubicBezTo>
                <a:cubicBezTo>
                  <a:pt x="150" y="290"/>
                  <a:pt x="149" y="290"/>
                  <a:pt x="149" y="290"/>
                </a:cubicBezTo>
                <a:cubicBezTo>
                  <a:pt x="149" y="290"/>
                  <a:pt x="148" y="290"/>
                  <a:pt x="148" y="290"/>
                </a:cubicBezTo>
                <a:cubicBezTo>
                  <a:pt x="147" y="289"/>
                  <a:pt x="145" y="289"/>
                  <a:pt x="144" y="288"/>
                </a:cubicBezTo>
                <a:cubicBezTo>
                  <a:pt x="144" y="288"/>
                  <a:pt x="144" y="288"/>
                  <a:pt x="144" y="287"/>
                </a:cubicBezTo>
                <a:cubicBezTo>
                  <a:pt x="145" y="287"/>
                  <a:pt x="145" y="287"/>
                  <a:pt x="144" y="287"/>
                </a:cubicBezTo>
                <a:cubicBezTo>
                  <a:pt x="144" y="287"/>
                  <a:pt x="144" y="287"/>
                  <a:pt x="144" y="287"/>
                </a:cubicBezTo>
                <a:cubicBezTo>
                  <a:pt x="144" y="288"/>
                  <a:pt x="144" y="288"/>
                  <a:pt x="145" y="288"/>
                </a:cubicBezTo>
                <a:cubicBezTo>
                  <a:pt x="145" y="288"/>
                  <a:pt x="145" y="287"/>
                  <a:pt x="146" y="287"/>
                </a:cubicBezTo>
                <a:cubicBezTo>
                  <a:pt x="145" y="287"/>
                  <a:pt x="145" y="287"/>
                  <a:pt x="144" y="287"/>
                </a:cubicBezTo>
                <a:cubicBezTo>
                  <a:pt x="143" y="288"/>
                  <a:pt x="143" y="287"/>
                  <a:pt x="143" y="286"/>
                </a:cubicBezTo>
                <a:cubicBezTo>
                  <a:pt x="143" y="286"/>
                  <a:pt x="142" y="286"/>
                  <a:pt x="142" y="286"/>
                </a:cubicBezTo>
                <a:cubicBezTo>
                  <a:pt x="142" y="285"/>
                  <a:pt x="142" y="285"/>
                  <a:pt x="142" y="285"/>
                </a:cubicBezTo>
                <a:cubicBezTo>
                  <a:pt x="141" y="285"/>
                  <a:pt x="141" y="285"/>
                  <a:pt x="141" y="286"/>
                </a:cubicBezTo>
                <a:moveTo>
                  <a:pt x="148" y="263"/>
                </a:moveTo>
                <a:cubicBezTo>
                  <a:pt x="148" y="262"/>
                  <a:pt x="148" y="262"/>
                  <a:pt x="148" y="262"/>
                </a:cubicBezTo>
                <a:cubicBezTo>
                  <a:pt x="148" y="262"/>
                  <a:pt x="147" y="262"/>
                  <a:pt x="147" y="262"/>
                </a:cubicBezTo>
                <a:cubicBezTo>
                  <a:pt x="147" y="262"/>
                  <a:pt x="146" y="262"/>
                  <a:pt x="147" y="262"/>
                </a:cubicBezTo>
                <a:cubicBezTo>
                  <a:pt x="147" y="263"/>
                  <a:pt x="147" y="263"/>
                  <a:pt x="147" y="263"/>
                </a:cubicBezTo>
                <a:cubicBezTo>
                  <a:pt x="148" y="263"/>
                  <a:pt x="148" y="263"/>
                  <a:pt x="146" y="262"/>
                </a:cubicBezTo>
                <a:cubicBezTo>
                  <a:pt x="147" y="262"/>
                  <a:pt x="147" y="262"/>
                  <a:pt x="147" y="262"/>
                </a:cubicBezTo>
                <a:cubicBezTo>
                  <a:pt x="147" y="261"/>
                  <a:pt x="146" y="261"/>
                  <a:pt x="146" y="261"/>
                </a:cubicBezTo>
                <a:cubicBezTo>
                  <a:pt x="146" y="261"/>
                  <a:pt x="146" y="261"/>
                  <a:pt x="146" y="261"/>
                </a:cubicBezTo>
                <a:cubicBezTo>
                  <a:pt x="145" y="261"/>
                  <a:pt x="145" y="261"/>
                  <a:pt x="145" y="261"/>
                </a:cubicBezTo>
                <a:cubicBezTo>
                  <a:pt x="145" y="262"/>
                  <a:pt x="145" y="262"/>
                  <a:pt x="145" y="262"/>
                </a:cubicBezTo>
                <a:cubicBezTo>
                  <a:pt x="146" y="262"/>
                  <a:pt x="146" y="262"/>
                  <a:pt x="148" y="263"/>
                </a:cubicBezTo>
                <a:moveTo>
                  <a:pt x="142" y="283"/>
                </a:moveTo>
                <a:cubicBezTo>
                  <a:pt x="142" y="283"/>
                  <a:pt x="141" y="283"/>
                  <a:pt x="141" y="283"/>
                </a:cubicBezTo>
                <a:cubicBezTo>
                  <a:pt x="141" y="283"/>
                  <a:pt x="141" y="283"/>
                  <a:pt x="141" y="283"/>
                </a:cubicBezTo>
                <a:cubicBezTo>
                  <a:pt x="141" y="284"/>
                  <a:pt x="141" y="284"/>
                  <a:pt x="141" y="284"/>
                </a:cubicBezTo>
                <a:cubicBezTo>
                  <a:pt x="142" y="284"/>
                  <a:pt x="142" y="283"/>
                  <a:pt x="142" y="283"/>
                </a:cubicBezTo>
                <a:moveTo>
                  <a:pt x="540" y="137"/>
                </a:moveTo>
                <a:cubicBezTo>
                  <a:pt x="540" y="137"/>
                  <a:pt x="542" y="134"/>
                  <a:pt x="542" y="134"/>
                </a:cubicBezTo>
                <a:cubicBezTo>
                  <a:pt x="542" y="133"/>
                  <a:pt x="543" y="132"/>
                  <a:pt x="543" y="130"/>
                </a:cubicBezTo>
                <a:cubicBezTo>
                  <a:pt x="543" y="130"/>
                  <a:pt x="544" y="130"/>
                  <a:pt x="544" y="129"/>
                </a:cubicBezTo>
                <a:cubicBezTo>
                  <a:pt x="544" y="129"/>
                  <a:pt x="544" y="128"/>
                  <a:pt x="544" y="127"/>
                </a:cubicBezTo>
                <a:cubicBezTo>
                  <a:pt x="545" y="126"/>
                  <a:pt x="546" y="125"/>
                  <a:pt x="546" y="124"/>
                </a:cubicBezTo>
                <a:cubicBezTo>
                  <a:pt x="547" y="123"/>
                  <a:pt x="547" y="123"/>
                  <a:pt x="547" y="122"/>
                </a:cubicBezTo>
                <a:cubicBezTo>
                  <a:pt x="548" y="122"/>
                  <a:pt x="548" y="122"/>
                  <a:pt x="548" y="122"/>
                </a:cubicBezTo>
                <a:cubicBezTo>
                  <a:pt x="548" y="121"/>
                  <a:pt x="548" y="120"/>
                  <a:pt x="548" y="119"/>
                </a:cubicBezTo>
                <a:cubicBezTo>
                  <a:pt x="549" y="118"/>
                  <a:pt x="549" y="117"/>
                  <a:pt x="549" y="117"/>
                </a:cubicBezTo>
                <a:cubicBezTo>
                  <a:pt x="550" y="116"/>
                  <a:pt x="549" y="115"/>
                  <a:pt x="550" y="115"/>
                </a:cubicBezTo>
                <a:cubicBezTo>
                  <a:pt x="551" y="114"/>
                  <a:pt x="550" y="113"/>
                  <a:pt x="551" y="113"/>
                </a:cubicBezTo>
                <a:cubicBezTo>
                  <a:pt x="551" y="112"/>
                  <a:pt x="552" y="112"/>
                  <a:pt x="552" y="111"/>
                </a:cubicBezTo>
                <a:cubicBezTo>
                  <a:pt x="552" y="110"/>
                  <a:pt x="552" y="109"/>
                  <a:pt x="553" y="108"/>
                </a:cubicBezTo>
                <a:cubicBezTo>
                  <a:pt x="554" y="108"/>
                  <a:pt x="553" y="106"/>
                  <a:pt x="554" y="106"/>
                </a:cubicBezTo>
                <a:cubicBezTo>
                  <a:pt x="554" y="105"/>
                  <a:pt x="556" y="104"/>
                  <a:pt x="556" y="103"/>
                </a:cubicBezTo>
                <a:cubicBezTo>
                  <a:pt x="555" y="103"/>
                  <a:pt x="556" y="102"/>
                  <a:pt x="557" y="102"/>
                </a:cubicBezTo>
                <a:cubicBezTo>
                  <a:pt x="558" y="103"/>
                  <a:pt x="559" y="102"/>
                  <a:pt x="561" y="103"/>
                </a:cubicBezTo>
                <a:cubicBezTo>
                  <a:pt x="561" y="102"/>
                  <a:pt x="562" y="101"/>
                  <a:pt x="562" y="101"/>
                </a:cubicBezTo>
                <a:cubicBezTo>
                  <a:pt x="564" y="101"/>
                  <a:pt x="564" y="101"/>
                  <a:pt x="564" y="101"/>
                </a:cubicBezTo>
                <a:cubicBezTo>
                  <a:pt x="564" y="103"/>
                  <a:pt x="564" y="103"/>
                  <a:pt x="564" y="103"/>
                </a:cubicBezTo>
                <a:cubicBezTo>
                  <a:pt x="562" y="104"/>
                  <a:pt x="563" y="105"/>
                  <a:pt x="563" y="106"/>
                </a:cubicBezTo>
                <a:cubicBezTo>
                  <a:pt x="562" y="107"/>
                  <a:pt x="561" y="108"/>
                  <a:pt x="561" y="109"/>
                </a:cubicBezTo>
                <a:cubicBezTo>
                  <a:pt x="561" y="110"/>
                  <a:pt x="561" y="111"/>
                  <a:pt x="560" y="112"/>
                </a:cubicBezTo>
                <a:cubicBezTo>
                  <a:pt x="560" y="113"/>
                  <a:pt x="559" y="114"/>
                  <a:pt x="559" y="115"/>
                </a:cubicBezTo>
                <a:cubicBezTo>
                  <a:pt x="558" y="116"/>
                  <a:pt x="558" y="117"/>
                  <a:pt x="557" y="118"/>
                </a:cubicBezTo>
                <a:cubicBezTo>
                  <a:pt x="557" y="119"/>
                  <a:pt x="557" y="120"/>
                  <a:pt x="556" y="121"/>
                </a:cubicBezTo>
                <a:cubicBezTo>
                  <a:pt x="555" y="121"/>
                  <a:pt x="556" y="123"/>
                  <a:pt x="555" y="124"/>
                </a:cubicBezTo>
                <a:cubicBezTo>
                  <a:pt x="554" y="124"/>
                  <a:pt x="554" y="126"/>
                  <a:pt x="553" y="127"/>
                </a:cubicBezTo>
                <a:cubicBezTo>
                  <a:pt x="553" y="128"/>
                  <a:pt x="553" y="129"/>
                  <a:pt x="552" y="130"/>
                </a:cubicBezTo>
                <a:cubicBezTo>
                  <a:pt x="552" y="131"/>
                  <a:pt x="551" y="132"/>
                  <a:pt x="550" y="134"/>
                </a:cubicBezTo>
                <a:cubicBezTo>
                  <a:pt x="550" y="135"/>
                  <a:pt x="549" y="136"/>
                  <a:pt x="549" y="137"/>
                </a:cubicBezTo>
                <a:cubicBezTo>
                  <a:pt x="548" y="139"/>
                  <a:pt x="547" y="140"/>
                  <a:pt x="547" y="141"/>
                </a:cubicBezTo>
                <a:cubicBezTo>
                  <a:pt x="546" y="142"/>
                  <a:pt x="546" y="143"/>
                  <a:pt x="546" y="143"/>
                </a:cubicBezTo>
                <a:cubicBezTo>
                  <a:pt x="546" y="144"/>
                  <a:pt x="545" y="145"/>
                  <a:pt x="545" y="145"/>
                </a:cubicBezTo>
                <a:cubicBezTo>
                  <a:pt x="545" y="146"/>
                  <a:pt x="544" y="147"/>
                  <a:pt x="544" y="148"/>
                </a:cubicBezTo>
                <a:cubicBezTo>
                  <a:pt x="543" y="149"/>
                  <a:pt x="544" y="151"/>
                  <a:pt x="542" y="151"/>
                </a:cubicBezTo>
                <a:cubicBezTo>
                  <a:pt x="543" y="153"/>
                  <a:pt x="541" y="153"/>
                  <a:pt x="541" y="154"/>
                </a:cubicBezTo>
                <a:cubicBezTo>
                  <a:pt x="540" y="155"/>
                  <a:pt x="540" y="156"/>
                  <a:pt x="539" y="157"/>
                </a:cubicBezTo>
                <a:cubicBezTo>
                  <a:pt x="540" y="158"/>
                  <a:pt x="538" y="159"/>
                  <a:pt x="538" y="160"/>
                </a:cubicBezTo>
                <a:cubicBezTo>
                  <a:pt x="537" y="161"/>
                  <a:pt x="537" y="162"/>
                  <a:pt x="537" y="163"/>
                </a:cubicBezTo>
                <a:cubicBezTo>
                  <a:pt x="537" y="163"/>
                  <a:pt x="536" y="164"/>
                  <a:pt x="536" y="163"/>
                </a:cubicBezTo>
                <a:cubicBezTo>
                  <a:pt x="534" y="162"/>
                  <a:pt x="532" y="161"/>
                  <a:pt x="530" y="160"/>
                </a:cubicBezTo>
                <a:cubicBezTo>
                  <a:pt x="530" y="160"/>
                  <a:pt x="531" y="159"/>
                  <a:pt x="531" y="158"/>
                </a:cubicBezTo>
                <a:cubicBezTo>
                  <a:pt x="531" y="158"/>
                  <a:pt x="531" y="158"/>
                  <a:pt x="531" y="158"/>
                </a:cubicBezTo>
                <a:cubicBezTo>
                  <a:pt x="531" y="155"/>
                  <a:pt x="531" y="153"/>
                  <a:pt x="531" y="151"/>
                </a:cubicBezTo>
                <a:cubicBezTo>
                  <a:pt x="533" y="150"/>
                  <a:pt x="531" y="148"/>
                  <a:pt x="532" y="146"/>
                </a:cubicBezTo>
                <a:cubicBezTo>
                  <a:pt x="533" y="143"/>
                  <a:pt x="533" y="140"/>
                  <a:pt x="533" y="138"/>
                </a:cubicBezTo>
                <a:cubicBezTo>
                  <a:pt x="533" y="136"/>
                  <a:pt x="534" y="136"/>
                  <a:pt x="534" y="134"/>
                </a:cubicBezTo>
                <a:cubicBezTo>
                  <a:pt x="533" y="133"/>
                  <a:pt x="534" y="132"/>
                  <a:pt x="534" y="131"/>
                </a:cubicBezTo>
                <a:cubicBezTo>
                  <a:pt x="535" y="129"/>
                  <a:pt x="534" y="127"/>
                  <a:pt x="535" y="126"/>
                </a:cubicBezTo>
                <a:cubicBezTo>
                  <a:pt x="535" y="124"/>
                  <a:pt x="536" y="123"/>
                  <a:pt x="536" y="122"/>
                </a:cubicBezTo>
                <a:cubicBezTo>
                  <a:pt x="535" y="120"/>
                  <a:pt x="536" y="119"/>
                  <a:pt x="535" y="118"/>
                </a:cubicBezTo>
                <a:cubicBezTo>
                  <a:pt x="535" y="117"/>
                  <a:pt x="537" y="117"/>
                  <a:pt x="536" y="115"/>
                </a:cubicBezTo>
                <a:cubicBezTo>
                  <a:pt x="536" y="115"/>
                  <a:pt x="536" y="114"/>
                  <a:pt x="536" y="113"/>
                </a:cubicBezTo>
                <a:cubicBezTo>
                  <a:pt x="536" y="112"/>
                  <a:pt x="536" y="111"/>
                  <a:pt x="536" y="110"/>
                </a:cubicBezTo>
                <a:cubicBezTo>
                  <a:pt x="536" y="109"/>
                  <a:pt x="538" y="109"/>
                  <a:pt x="537" y="108"/>
                </a:cubicBezTo>
                <a:cubicBezTo>
                  <a:pt x="537" y="107"/>
                  <a:pt x="537" y="106"/>
                  <a:pt x="537" y="104"/>
                </a:cubicBezTo>
                <a:cubicBezTo>
                  <a:pt x="537" y="104"/>
                  <a:pt x="537" y="103"/>
                  <a:pt x="538" y="101"/>
                </a:cubicBezTo>
                <a:cubicBezTo>
                  <a:pt x="538" y="100"/>
                  <a:pt x="538" y="100"/>
                  <a:pt x="538" y="100"/>
                </a:cubicBezTo>
                <a:cubicBezTo>
                  <a:pt x="538" y="100"/>
                  <a:pt x="537" y="101"/>
                  <a:pt x="537" y="101"/>
                </a:cubicBezTo>
                <a:cubicBezTo>
                  <a:pt x="537" y="102"/>
                  <a:pt x="537" y="102"/>
                  <a:pt x="538" y="102"/>
                </a:cubicBezTo>
                <a:cubicBezTo>
                  <a:pt x="538" y="102"/>
                  <a:pt x="538" y="101"/>
                  <a:pt x="538" y="101"/>
                </a:cubicBezTo>
                <a:cubicBezTo>
                  <a:pt x="538" y="101"/>
                  <a:pt x="538" y="100"/>
                  <a:pt x="538" y="101"/>
                </a:cubicBezTo>
                <a:cubicBezTo>
                  <a:pt x="537" y="102"/>
                  <a:pt x="537" y="102"/>
                  <a:pt x="537" y="102"/>
                </a:cubicBezTo>
                <a:cubicBezTo>
                  <a:pt x="536" y="103"/>
                  <a:pt x="537" y="104"/>
                  <a:pt x="536" y="105"/>
                </a:cubicBezTo>
                <a:cubicBezTo>
                  <a:pt x="535" y="105"/>
                  <a:pt x="536" y="106"/>
                  <a:pt x="535" y="107"/>
                </a:cubicBezTo>
                <a:cubicBezTo>
                  <a:pt x="535" y="108"/>
                  <a:pt x="533" y="108"/>
                  <a:pt x="534" y="110"/>
                </a:cubicBezTo>
                <a:cubicBezTo>
                  <a:pt x="534" y="111"/>
                  <a:pt x="532" y="111"/>
                  <a:pt x="532" y="113"/>
                </a:cubicBezTo>
                <a:cubicBezTo>
                  <a:pt x="532" y="114"/>
                  <a:pt x="531" y="114"/>
                  <a:pt x="531" y="115"/>
                </a:cubicBezTo>
                <a:cubicBezTo>
                  <a:pt x="530" y="116"/>
                  <a:pt x="531" y="117"/>
                  <a:pt x="530" y="118"/>
                </a:cubicBezTo>
                <a:cubicBezTo>
                  <a:pt x="530" y="119"/>
                  <a:pt x="529" y="120"/>
                  <a:pt x="529" y="121"/>
                </a:cubicBezTo>
                <a:cubicBezTo>
                  <a:pt x="529" y="121"/>
                  <a:pt x="527" y="122"/>
                  <a:pt x="528" y="123"/>
                </a:cubicBezTo>
                <a:cubicBezTo>
                  <a:pt x="527" y="123"/>
                  <a:pt x="527" y="125"/>
                  <a:pt x="526" y="126"/>
                </a:cubicBezTo>
                <a:cubicBezTo>
                  <a:pt x="526" y="127"/>
                  <a:pt x="525" y="129"/>
                  <a:pt x="525" y="130"/>
                </a:cubicBezTo>
                <a:cubicBezTo>
                  <a:pt x="524" y="131"/>
                  <a:pt x="523" y="133"/>
                  <a:pt x="523" y="134"/>
                </a:cubicBezTo>
                <a:cubicBezTo>
                  <a:pt x="522" y="134"/>
                  <a:pt x="522" y="135"/>
                  <a:pt x="522" y="135"/>
                </a:cubicBezTo>
                <a:cubicBezTo>
                  <a:pt x="522" y="136"/>
                  <a:pt x="522" y="136"/>
                  <a:pt x="522" y="137"/>
                </a:cubicBezTo>
                <a:cubicBezTo>
                  <a:pt x="521" y="137"/>
                  <a:pt x="520" y="138"/>
                  <a:pt x="520" y="139"/>
                </a:cubicBezTo>
                <a:cubicBezTo>
                  <a:pt x="520" y="140"/>
                  <a:pt x="519" y="140"/>
                  <a:pt x="519" y="141"/>
                </a:cubicBezTo>
                <a:cubicBezTo>
                  <a:pt x="519" y="142"/>
                  <a:pt x="519" y="142"/>
                  <a:pt x="519" y="142"/>
                </a:cubicBezTo>
                <a:cubicBezTo>
                  <a:pt x="519" y="143"/>
                  <a:pt x="518" y="144"/>
                  <a:pt x="518" y="145"/>
                </a:cubicBezTo>
                <a:cubicBezTo>
                  <a:pt x="518" y="146"/>
                  <a:pt x="516" y="146"/>
                  <a:pt x="517" y="147"/>
                </a:cubicBezTo>
                <a:cubicBezTo>
                  <a:pt x="517" y="148"/>
                  <a:pt x="516" y="149"/>
                  <a:pt x="516" y="150"/>
                </a:cubicBezTo>
                <a:cubicBezTo>
                  <a:pt x="514" y="153"/>
                  <a:pt x="514" y="153"/>
                  <a:pt x="514" y="153"/>
                </a:cubicBezTo>
                <a:cubicBezTo>
                  <a:pt x="513" y="152"/>
                  <a:pt x="512" y="152"/>
                  <a:pt x="511" y="152"/>
                </a:cubicBezTo>
                <a:cubicBezTo>
                  <a:pt x="511" y="151"/>
                  <a:pt x="510" y="151"/>
                  <a:pt x="510" y="151"/>
                </a:cubicBezTo>
                <a:cubicBezTo>
                  <a:pt x="508" y="151"/>
                  <a:pt x="508" y="150"/>
                  <a:pt x="507" y="150"/>
                </a:cubicBezTo>
                <a:cubicBezTo>
                  <a:pt x="508" y="148"/>
                  <a:pt x="510" y="143"/>
                  <a:pt x="511" y="142"/>
                </a:cubicBezTo>
                <a:cubicBezTo>
                  <a:pt x="511" y="140"/>
                  <a:pt x="512" y="138"/>
                  <a:pt x="513" y="137"/>
                </a:cubicBezTo>
                <a:cubicBezTo>
                  <a:pt x="514" y="136"/>
                  <a:pt x="515" y="135"/>
                  <a:pt x="515" y="134"/>
                </a:cubicBezTo>
                <a:cubicBezTo>
                  <a:pt x="515" y="133"/>
                  <a:pt x="515" y="132"/>
                  <a:pt x="516" y="131"/>
                </a:cubicBezTo>
                <a:cubicBezTo>
                  <a:pt x="516" y="129"/>
                  <a:pt x="518" y="126"/>
                  <a:pt x="518" y="125"/>
                </a:cubicBezTo>
                <a:cubicBezTo>
                  <a:pt x="519" y="124"/>
                  <a:pt x="519" y="123"/>
                  <a:pt x="519" y="123"/>
                </a:cubicBezTo>
                <a:cubicBezTo>
                  <a:pt x="520" y="121"/>
                  <a:pt x="521" y="120"/>
                  <a:pt x="521" y="118"/>
                </a:cubicBezTo>
                <a:cubicBezTo>
                  <a:pt x="522" y="118"/>
                  <a:pt x="522" y="116"/>
                  <a:pt x="523" y="116"/>
                </a:cubicBezTo>
                <a:cubicBezTo>
                  <a:pt x="524" y="115"/>
                  <a:pt x="523" y="114"/>
                  <a:pt x="524" y="113"/>
                </a:cubicBezTo>
                <a:cubicBezTo>
                  <a:pt x="524" y="112"/>
                  <a:pt x="524" y="111"/>
                  <a:pt x="525" y="111"/>
                </a:cubicBezTo>
                <a:cubicBezTo>
                  <a:pt x="525" y="109"/>
                  <a:pt x="526" y="108"/>
                  <a:pt x="526" y="107"/>
                </a:cubicBezTo>
                <a:cubicBezTo>
                  <a:pt x="526" y="106"/>
                  <a:pt x="527" y="105"/>
                  <a:pt x="527" y="105"/>
                </a:cubicBezTo>
                <a:cubicBezTo>
                  <a:pt x="528" y="103"/>
                  <a:pt x="529" y="102"/>
                  <a:pt x="529" y="101"/>
                </a:cubicBezTo>
                <a:cubicBezTo>
                  <a:pt x="529" y="101"/>
                  <a:pt x="530" y="100"/>
                  <a:pt x="530" y="99"/>
                </a:cubicBezTo>
                <a:cubicBezTo>
                  <a:pt x="530" y="99"/>
                  <a:pt x="530" y="98"/>
                  <a:pt x="530" y="98"/>
                </a:cubicBezTo>
                <a:cubicBezTo>
                  <a:pt x="531" y="97"/>
                  <a:pt x="532" y="96"/>
                  <a:pt x="532" y="94"/>
                </a:cubicBezTo>
                <a:cubicBezTo>
                  <a:pt x="532" y="93"/>
                  <a:pt x="533" y="93"/>
                  <a:pt x="534" y="91"/>
                </a:cubicBezTo>
                <a:cubicBezTo>
                  <a:pt x="534" y="90"/>
                  <a:pt x="534" y="89"/>
                  <a:pt x="535" y="88"/>
                </a:cubicBezTo>
                <a:cubicBezTo>
                  <a:pt x="535" y="87"/>
                  <a:pt x="536" y="86"/>
                  <a:pt x="536" y="85"/>
                </a:cubicBezTo>
                <a:cubicBezTo>
                  <a:pt x="537" y="83"/>
                  <a:pt x="537" y="82"/>
                  <a:pt x="538" y="81"/>
                </a:cubicBezTo>
                <a:cubicBezTo>
                  <a:pt x="538" y="80"/>
                  <a:pt x="539" y="79"/>
                  <a:pt x="540" y="77"/>
                </a:cubicBezTo>
                <a:cubicBezTo>
                  <a:pt x="540" y="76"/>
                  <a:pt x="541" y="75"/>
                  <a:pt x="541" y="74"/>
                </a:cubicBezTo>
                <a:cubicBezTo>
                  <a:pt x="541" y="74"/>
                  <a:pt x="542" y="73"/>
                  <a:pt x="542" y="73"/>
                </a:cubicBezTo>
                <a:cubicBezTo>
                  <a:pt x="544" y="74"/>
                  <a:pt x="545" y="74"/>
                  <a:pt x="547" y="75"/>
                </a:cubicBezTo>
                <a:cubicBezTo>
                  <a:pt x="547" y="75"/>
                  <a:pt x="547" y="75"/>
                  <a:pt x="548" y="75"/>
                </a:cubicBezTo>
                <a:cubicBezTo>
                  <a:pt x="549" y="76"/>
                  <a:pt x="549" y="77"/>
                  <a:pt x="549" y="79"/>
                </a:cubicBezTo>
                <a:cubicBezTo>
                  <a:pt x="548" y="79"/>
                  <a:pt x="548" y="79"/>
                  <a:pt x="548" y="80"/>
                </a:cubicBezTo>
                <a:cubicBezTo>
                  <a:pt x="548" y="81"/>
                  <a:pt x="548" y="83"/>
                  <a:pt x="547" y="84"/>
                </a:cubicBezTo>
                <a:cubicBezTo>
                  <a:pt x="547" y="89"/>
                  <a:pt x="547" y="89"/>
                  <a:pt x="547" y="89"/>
                </a:cubicBezTo>
                <a:cubicBezTo>
                  <a:pt x="547" y="90"/>
                  <a:pt x="547" y="90"/>
                  <a:pt x="547" y="91"/>
                </a:cubicBezTo>
                <a:cubicBezTo>
                  <a:pt x="548" y="92"/>
                  <a:pt x="546" y="94"/>
                  <a:pt x="546" y="95"/>
                </a:cubicBezTo>
                <a:cubicBezTo>
                  <a:pt x="546" y="97"/>
                  <a:pt x="546" y="99"/>
                  <a:pt x="546" y="100"/>
                </a:cubicBezTo>
                <a:cubicBezTo>
                  <a:pt x="545" y="101"/>
                  <a:pt x="545" y="102"/>
                  <a:pt x="545" y="103"/>
                </a:cubicBezTo>
                <a:cubicBezTo>
                  <a:pt x="545" y="104"/>
                  <a:pt x="544" y="104"/>
                  <a:pt x="544" y="106"/>
                </a:cubicBezTo>
                <a:cubicBezTo>
                  <a:pt x="544" y="106"/>
                  <a:pt x="544" y="107"/>
                  <a:pt x="544" y="108"/>
                </a:cubicBezTo>
                <a:cubicBezTo>
                  <a:pt x="544" y="109"/>
                  <a:pt x="544" y="110"/>
                  <a:pt x="544" y="111"/>
                </a:cubicBezTo>
                <a:cubicBezTo>
                  <a:pt x="544" y="111"/>
                  <a:pt x="544" y="112"/>
                  <a:pt x="544" y="112"/>
                </a:cubicBezTo>
                <a:cubicBezTo>
                  <a:pt x="542" y="113"/>
                  <a:pt x="544" y="115"/>
                  <a:pt x="542" y="116"/>
                </a:cubicBezTo>
                <a:cubicBezTo>
                  <a:pt x="542" y="117"/>
                  <a:pt x="542" y="117"/>
                  <a:pt x="543" y="118"/>
                </a:cubicBezTo>
                <a:cubicBezTo>
                  <a:pt x="543" y="118"/>
                  <a:pt x="543" y="119"/>
                  <a:pt x="543" y="119"/>
                </a:cubicBezTo>
                <a:cubicBezTo>
                  <a:pt x="543" y="120"/>
                  <a:pt x="542" y="120"/>
                  <a:pt x="542" y="120"/>
                </a:cubicBezTo>
                <a:cubicBezTo>
                  <a:pt x="542" y="122"/>
                  <a:pt x="542" y="123"/>
                  <a:pt x="542" y="124"/>
                </a:cubicBezTo>
                <a:cubicBezTo>
                  <a:pt x="541" y="125"/>
                  <a:pt x="541" y="126"/>
                  <a:pt x="541" y="127"/>
                </a:cubicBezTo>
                <a:cubicBezTo>
                  <a:pt x="541" y="128"/>
                  <a:pt x="541" y="129"/>
                  <a:pt x="541" y="130"/>
                </a:cubicBezTo>
                <a:cubicBezTo>
                  <a:pt x="542" y="132"/>
                  <a:pt x="540" y="132"/>
                  <a:pt x="540" y="133"/>
                </a:cubicBezTo>
                <a:cubicBezTo>
                  <a:pt x="540" y="134"/>
                  <a:pt x="540" y="136"/>
                  <a:pt x="540" y="137"/>
                </a:cubicBezTo>
                <a:cubicBezTo>
                  <a:pt x="540" y="137"/>
                  <a:pt x="540" y="137"/>
                  <a:pt x="540" y="137"/>
                </a:cubicBezTo>
                <a:cubicBezTo>
                  <a:pt x="540" y="137"/>
                  <a:pt x="540" y="137"/>
                  <a:pt x="539" y="137"/>
                </a:cubicBezTo>
                <a:cubicBezTo>
                  <a:pt x="539" y="137"/>
                  <a:pt x="539" y="138"/>
                  <a:pt x="539" y="138"/>
                </a:cubicBezTo>
                <a:cubicBezTo>
                  <a:pt x="539" y="138"/>
                  <a:pt x="540" y="138"/>
                  <a:pt x="540" y="139"/>
                </a:cubicBezTo>
                <a:cubicBezTo>
                  <a:pt x="540" y="138"/>
                  <a:pt x="540" y="138"/>
                  <a:pt x="540" y="138"/>
                </a:cubicBezTo>
                <a:cubicBezTo>
                  <a:pt x="540" y="138"/>
                  <a:pt x="540" y="137"/>
                  <a:pt x="540" y="137"/>
                </a:cubicBezTo>
                <a:moveTo>
                  <a:pt x="409" y="50"/>
                </a:moveTo>
                <a:cubicBezTo>
                  <a:pt x="409" y="51"/>
                  <a:pt x="410" y="51"/>
                  <a:pt x="410" y="51"/>
                </a:cubicBezTo>
                <a:cubicBezTo>
                  <a:pt x="412" y="51"/>
                  <a:pt x="413" y="52"/>
                  <a:pt x="414" y="54"/>
                </a:cubicBezTo>
                <a:cubicBezTo>
                  <a:pt x="414" y="55"/>
                  <a:pt x="414" y="54"/>
                  <a:pt x="414" y="54"/>
                </a:cubicBezTo>
                <a:cubicBezTo>
                  <a:pt x="414" y="54"/>
                  <a:pt x="414" y="54"/>
                  <a:pt x="414" y="54"/>
                </a:cubicBezTo>
                <a:cubicBezTo>
                  <a:pt x="413" y="54"/>
                  <a:pt x="413" y="55"/>
                  <a:pt x="414" y="55"/>
                </a:cubicBezTo>
                <a:cubicBezTo>
                  <a:pt x="414" y="55"/>
                  <a:pt x="414" y="55"/>
                  <a:pt x="414" y="54"/>
                </a:cubicBezTo>
                <a:cubicBezTo>
                  <a:pt x="415" y="54"/>
                  <a:pt x="415" y="54"/>
                  <a:pt x="415" y="54"/>
                </a:cubicBezTo>
                <a:cubicBezTo>
                  <a:pt x="416" y="54"/>
                  <a:pt x="417" y="55"/>
                  <a:pt x="417" y="55"/>
                </a:cubicBezTo>
                <a:cubicBezTo>
                  <a:pt x="418" y="55"/>
                  <a:pt x="418" y="54"/>
                  <a:pt x="419" y="54"/>
                </a:cubicBezTo>
                <a:cubicBezTo>
                  <a:pt x="419" y="53"/>
                  <a:pt x="419" y="52"/>
                  <a:pt x="418" y="52"/>
                </a:cubicBezTo>
                <a:cubicBezTo>
                  <a:pt x="416" y="52"/>
                  <a:pt x="415" y="52"/>
                  <a:pt x="415" y="50"/>
                </a:cubicBezTo>
                <a:cubicBezTo>
                  <a:pt x="415" y="50"/>
                  <a:pt x="414" y="49"/>
                  <a:pt x="414" y="50"/>
                </a:cubicBezTo>
                <a:cubicBezTo>
                  <a:pt x="413" y="50"/>
                  <a:pt x="412" y="49"/>
                  <a:pt x="411" y="48"/>
                </a:cubicBezTo>
                <a:cubicBezTo>
                  <a:pt x="413" y="48"/>
                  <a:pt x="413" y="48"/>
                  <a:pt x="416" y="48"/>
                </a:cubicBezTo>
                <a:cubicBezTo>
                  <a:pt x="417" y="49"/>
                  <a:pt x="418" y="48"/>
                  <a:pt x="418" y="49"/>
                </a:cubicBezTo>
                <a:cubicBezTo>
                  <a:pt x="419" y="49"/>
                  <a:pt x="420" y="47"/>
                  <a:pt x="420" y="48"/>
                </a:cubicBezTo>
                <a:cubicBezTo>
                  <a:pt x="421" y="48"/>
                  <a:pt x="422" y="49"/>
                  <a:pt x="423" y="49"/>
                </a:cubicBezTo>
                <a:cubicBezTo>
                  <a:pt x="423" y="48"/>
                  <a:pt x="423" y="49"/>
                  <a:pt x="424" y="49"/>
                </a:cubicBezTo>
                <a:cubicBezTo>
                  <a:pt x="424" y="50"/>
                  <a:pt x="424" y="50"/>
                  <a:pt x="423" y="50"/>
                </a:cubicBezTo>
                <a:cubicBezTo>
                  <a:pt x="423" y="50"/>
                  <a:pt x="422" y="50"/>
                  <a:pt x="422" y="50"/>
                </a:cubicBezTo>
                <a:cubicBezTo>
                  <a:pt x="421" y="49"/>
                  <a:pt x="420" y="49"/>
                  <a:pt x="419" y="50"/>
                </a:cubicBezTo>
                <a:cubicBezTo>
                  <a:pt x="420" y="51"/>
                  <a:pt x="421" y="50"/>
                  <a:pt x="423" y="50"/>
                </a:cubicBezTo>
                <a:cubicBezTo>
                  <a:pt x="423" y="51"/>
                  <a:pt x="424" y="52"/>
                  <a:pt x="424" y="52"/>
                </a:cubicBezTo>
                <a:cubicBezTo>
                  <a:pt x="424" y="52"/>
                  <a:pt x="425" y="52"/>
                  <a:pt x="425" y="51"/>
                </a:cubicBezTo>
                <a:cubicBezTo>
                  <a:pt x="425" y="51"/>
                  <a:pt x="425" y="51"/>
                  <a:pt x="425" y="50"/>
                </a:cubicBezTo>
                <a:cubicBezTo>
                  <a:pt x="424" y="50"/>
                  <a:pt x="425" y="50"/>
                  <a:pt x="425" y="50"/>
                </a:cubicBezTo>
                <a:cubicBezTo>
                  <a:pt x="426" y="49"/>
                  <a:pt x="426" y="49"/>
                  <a:pt x="427" y="49"/>
                </a:cubicBezTo>
                <a:cubicBezTo>
                  <a:pt x="427" y="50"/>
                  <a:pt x="427" y="50"/>
                  <a:pt x="427" y="50"/>
                </a:cubicBezTo>
                <a:cubicBezTo>
                  <a:pt x="428" y="51"/>
                  <a:pt x="430" y="51"/>
                  <a:pt x="430" y="52"/>
                </a:cubicBezTo>
                <a:cubicBezTo>
                  <a:pt x="430" y="53"/>
                  <a:pt x="431" y="53"/>
                  <a:pt x="431" y="54"/>
                </a:cubicBezTo>
                <a:cubicBezTo>
                  <a:pt x="433" y="55"/>
                  <a:pt x="434" y="57"/>
                  <a:pt x="435" y="59"/>
                </a:cubicBezTo>
                <a:cubicBezTo>
                  <a:pt x="435" y="59"/>
                  <a:pt x="435" y="60"/>
                  <a:pt x="435" y="60"/>
                </a:cubicBezTo>
                <a:cubicBezTo>
                  <a:pt x="435" y="62"/>
                  <a:pt x="435" y="64"/>
                  <a:pt x="435" y="65"/>
                </a:cubicBezTo>
                <a:cubicBezTo>
                  <a:pt x="435" y="66"/>
                  <a:pt x="436" y="66"/>
                  <a:pt x="436" y="67"/>
                </a:cubicBezTo>
                <a:cubicBezTo>
                  <a:pt x="436" y="70"/>
                  <a:pt x="436" y="73"/>
                  <a:pt x="436" y="77"/>
                </a:cubicBezTo>
                <a:cubicBezTo>
                  <a:pt x="436" y="78"/>
                  <a:pt x="435" y="78"/>
                  <a:pt x="435" y="80"/>
                </a:cubicBezTo>
                <a:cubicBezTo>
                  <a:pt x="435" y="80"/>
                  <a:pt x="435" y="81"/>
                  <a:pt x="434" y="82"/>
                </a:cubicBezTo>
                <a:cubicBezTo>
                  <a:pt x="434" y="84"/>
                  <a:pt x="432" y="86"/>
                  <a:pt x="433" y="88"/>
                </a:cubicBezTo>
                <a:cubicBezTo>
                  <a:pt x="431" y="90"/>
                  <a:pt x="429" y="92"/>
                  <a:pt x="426" y="94"/>
                </a:cubicBezTo>
                <a:cubicBezTo>
                  <a:pt x="427" y="95"/>
                  <a:pt x="427" y="95"/>
                  <a:pt x="427" y="96"/>
                </a:cubicBezTo>
                <a:cubicBezTo>
                  <a:pt x="428" y="97"/>
                  <a:pt x="427" y="98"/>
                  <a:pt x="428" y="99"/>
                </a:cubicBezTo>
                <a:cubicBezTo>
                  <a:pt x="428" y="100"/>
                  <a:pt x="428" y="101"/>
                  <a:pt x="428" y="102"/>
                </a:cubicBezTo>
                <a:cubicBezTo>
                  <a:pt x="428" y="103"/>
                  <a:pt x="430" y="103"/>
                  <a:pt x="429" y="104"/>
                </a:cubicBezTo>
                <a:cubicBezTo>
                  <a:pt x="429" y="105"/>
                  <a:pt x="429" y="106"/>
                  <a:pt x="429" y="107"/>
                </a:cubicBezTo>
                <a:cubicBezTo>
                  <a:pt x="429" y="108"/>
                  <a:pt x="431" y="109"/>
                  <a:pt x="430" y="110"/>
                </a:cubicBezTo>
                <a:cubicBezTo>
                  <a:pt x="430" y="111"/>
                  <a:pt x="430" y="113"/>
                  <a:pt x="431" y="113"/>
                </a:cubicBezTo>
                <a:cubicBezTo>
                  <a:pt x="431" y="114"/>
                  <a:pt x="431" y="114"/>
                  <a:pt x="431" y="114"/>
                </a:cubicBezTo>
                <a:cubicBezTo>
                  <a:pt x="431" y="115"/>
                  <a:pt x="431" y="116"/>
                  <a:pt x="432" y="117"/>
                </a:cubicBezTo>
                <a:cubicBezTo>
                  <a:pt x="433" y="118"/>
                  <a:pt x="432" y="119"/>
                  <a:pt x="433" y="120"/>
                </a:cubicBezTo>
                <a:cubicBezTo>
                  <a:pt x="433" y="120"/>
                  <a:pt x="433" y="120"/>
                  <a:pt x="433" y="120"/>
                </a:cubicBezTo>
                <a:cubicBezTo>
                  <a:pt x="433" y="121"/>
                  <a:pt x="433" y="122"/>
                  <a:pt x="433" y="123"/>
                </a:cubicBezTo>
                <a:cubicBezTo>
                  <a:pt x="433" y="124"/>
                  <a:pt x="434" y="124"/>
                  <a:pt x="434" y="125"/>
                </a:cubicBezTo>
                <a:cubicBezTo>
                  <a:pt x="434" y="126"/>
                  <a:pt x="434" y="127"/>
                  <a:pt x="434" y="128"/>
                </a:cubicBezTo>
                <a:cubicBezTo>
                  <a:pt x="434" y="130"/>
                  <a:pt x="435" y="130"/>
                  <a:pt x="435" y="131"/>
                </a:cubicBezTo>
                <a:cubicBezTo>
                  <a:pt x="435" y="132"/>
                  <a:pt x="435" y="132"/>
                  <a:pt x="435" y="133"/>
                </a:cubicBezTo>
                <a:cubicBezTo>
                  <a:pt x="435" y="133"/>
                  <a:pt x="434" y="133"/>
                  <a:pt x="434" y="133"/>
                </a:cubicBezTo>
                <a:cubicBezTo>
                  <a:pt x="431" y="133"/>
                  <a:pt x="429" y="133"/>
                  <a:pt x="426" y="133"/>
                </a:cubicBezTo>
                <a:cubicBezTo>
                  <a:pt x="426" y="133"/>
                  <a:pt x="426" y="133"/>
                  <a:pt x="425" y="132"/>
                </a:cubicBezTo>
                <a:cubicBezTo>
                  <a:pt x="425" y="132"/>
                  <a:pt x="425" y="131"/>
                  <a:pt x="425" y="130"/>
                </a:cubicBezTo>
                <a:cubicBezTo>
                  <a:pt x="426" y="128"/>
                  <a:pt x="424" y="126"/>
                  <a:pt x="424" y="125"/>
                </a:cubicBezTo>
                <a:cubicBezTo>
                  <a:pt x="424" y="124"/>
                  <a:pt x="424" y="124"/>
                  <a:pt x="424" y="124"/>
                </a:cubicBezTo>
                <a:cubicBezTo>
                  <a:pt x="424" y="122"/>
                  <a:pt x="424" y="121"/>
                  <a:pt x="424" y="119"/>
                </a:cubicBezTo>
                <a:cubicBezTo>
                  <a:pt x="422" y="118"/>
                  <a:pt x="423" y="117"/>
                  <a:pt x="423" y="116"/>
                </a:cubicBezTo>
                <a:cubicBezTo>
                  <a:pt x="423" y="115"/>
                  <a:pt x="421" y="114"/>
                  <a:pt x="422" y="113"/>
                </a:cubicBezTo>
                <a:cubicBezTo>
                  <a:pt x="422" y="112"/>
                  <a:pt x="422" y="111"/>
                  <a:pt x="422" y="110"/>
                </a:cubicBezTo>
                <a:cubicBezTo>
                  <a:pt x="422" y="109"/>
                  <a:pt x="420" y="109"/>
                  <a:pt x="421" y="108"/>
                </a:cubicBezTo>
                <a:cubicBezTo>
                  <a:pt x="421" y="107"/>
                  <a:pt x="421" y="106"/>
                  <a:pt x="420" y="105"/>
                </a:cubicBezTo>
                <a:cubicBezTo>
                  <a:pt x="420" y="105"/>
                  <a:pt x="420" y="105"/>
                  <a:pt x="420" y="104"/>
                </a:cubicBezTo>
                <a:cubicBezTo>
                  <a:pt x="420" y="103"/>
                  <a:pt x="419" y="102"/>
                  <a:pt x="419" y="100"/>
                </a:cubicBezTo>
                <a:cubicBezTo>
                  <a:pt x="419" y="99"/>
                  <a:pt x="419" y="98"/>
                  <a:pt x="419" y="96"/>
                </a:cubicBezTo>
                <a:cubicBezTo>
                  <a:pt x="417" y="96"/>
                  <a:pt x="415" y="96"/>
                  <a:pt x="413" y="96"/>
                </a:cubicBezTo>
                <a:cubicBezTo>
                  <a:pt x="412" y="97"/>
                  <a:pt x="412" y="98"/>
                  <a:pt x="412" y="98"/>
                </a:cubicBezTo>
                <a:cubicBezTo>
                  <a:pt x="412" y="105"/>
                  <a:pt x="412" y="111"/>
                  <a:pt x="412" y="117"/>
                </a:cubicBezTo>
                <a:cubicBezTo>
                  <a:pt x="412" y="118"/>
                  <a:pt x="412" y="119"/>
                  <a:pt x="411" y="119"/>
                </a:cubicBezTo>
                <a:cubicBezTo>
                  <a:pt x="411" y="131"/>
                  <a:pt x="411" y="131"/>
                  <a:pt x="411" y="131"/>
                </a:cubicBezTo>
                <a:cubicBezTo>
                  <a:pt x="411" y="132"/>
                  <a:pt x="410" y="132"/>
                  <a:pt x="409" y="132"/>
                </a:cubicBezTo>
                <a:cubicBezTo>
                  <a:pt x="407" y="132"/>
                  <a:pt x="405" y="132"/>
                  <a:pt x="403" y="132"/>
                </a:cubicBezTo>
                <a:cubicBezTo>
                  <a:pt x="403" y="131"/>
                  <a:pt x="403" y="131"/>
                  <a:pt x="403" y="131"/>
                </a:cubicBezTo>
                <a:cubicBezTo>
                  <a:pt x="403" y="127"/>
                  <a:pt x="403" y="123"/>
                  <a:pt x="403" y="120"/>
                </a:cubicBezTo>
                <a:cubicBezTo>
                  <a:pt x="403" y="119"/>
                  <a:pt x="403" y="119"/>
                  <a:pt x="403" y="119"/>
                </a:cubicBezTo>
                <a:cubicBezTo>
                  <a:pt x="404" y="117"/>
                  <a:pt x="404" y="117"/>
                  <a:pt x="403" y="115"/>
                </a:cubicBezTo>
                <a:cubicBezTo>
                  <a:pt x="403" y="114"/>
                  <a:pt x="403" y="114"/>
                  <a:pt x="403" y="113"/>
                </a:cubicBezTo>
                <a:cubicBezTo>
                  <a:pt x="404" y="110"/>
                  <a:pt x="404" y="111"/>
                  <a:pt x="403" y="108"/>
                </a:cubicBezTo>
                <a:cubicBezTo>
                  <a:pt x="402" y="107"/>
                  <a:pt x="403" y="106"/>
                  <a:pt x="404" y="106"/>
                </a:cubicBezTo>
                <a:cubicBezTo>
                  <a:pt x="404" y="100"/>
                  <a:pt x="404" y="94"/>
                  <a:pt x="404" y="87"/>
                </a:cubicBezTo>
                <a:cubicBezTo>
                  <a:pt x="404" y="86"/>
                  <a:pt x="403" y="85"/>
                  <a:pt x="405" y="84"/>
                </a:cubicBezTo>
                <a:cubicBezTo>
                  <a:pt x="405" y="84"/>
                  <a:pt x="405" y="83"/>
                  <a:pt x="405" y="82"/>
                </a:cubicBezTo>
                <a:cubicBezTo>
                  <a:pt x="404" y="79"/>
                  <a:pt x="404" y="79"/>
                  <a:pt x="404" y="76"/>
                </a:cubicBezTo>
                <a:cubicBezTo>
                  <a:pt x="405" y="75"/>
                  <a:pt x="405" y="75"/>
                  <a:pt x="405" y="74"/>
                </a:cubicBezTo>
                <a:cubicBezTo>
                  <a:pt x="405" y="72"/>
                  <a:pt x="405" y="69"/>
                  <a:pt x="405" y="67"/>
                </a:cubicBezTo>
                <a:cubicBezTo>
                  <a:pt x="405" y="66"/>
                  <a:pt x="406" y="67"/>
                  <a:pt x="406" y="67"/>
                </a:cubicBezTo>
                <a:cubicBezTo>
                  <a:pt x="407" y="67"/>
                  <a:pt x="407" y="66"/>
                  <a:pt x="407" y="66"/>
                </a:cubicBezTo>
                <a:cubicBezTo>
                  <a:pt x="407" y="66"/>
                  <a:pt x="407" y="65"/>
                  <a:pt x="407" y="65"/>
                </a:cubicBezTo>
                <a:cubicBezTo>
                  <a:pt x="407" y="65"/>
                  <a:pt x="406" y="65"/>
                  <a:pt x="406" y="65"/>
                </a:cubicBezTo>
                <a:cubicBezTo>
                  <a:pt x="406" y="65"/>
                  <a:pt x="405" y="65"/>
                  <a:pt x="405" y="66"/>
                </a:cubicBezTo>
                <a:cubicBezTo>
                  <a:pt x="404" y="65"/>
                  <a:pt x="404" y="64"/>
                  <a:pt x="405" y="64"/>
                </a:cubicBezTo>
                <a:cubicBezTo>
                  <a:pt x="406" y="64"/>
                  <a:pt x="406" y="64"/>
                  <a:pt x="407" y="63"/>
                </a:cubicBezTo>
                <a:cubicBezTo>
                  <a:pt x="407" y="62"/>
                  <a:pt x="407" y="62"/>
                  <a:pt x="408" y="62"/>
                </a:cubicBezTo>
                <a:cubicBezTo>
                  <a:pt x="408" y="62"/>
                  <a:pt x="409" y="62"/>
                  <a:pt x="409" y="63"/>
                </a:cubicBezTo>
                <a:cubicBezTo>
                  <a:pt x="409" y="62"/>
                  <a:pt x="409" y="62"/>
                  <a:pt x="409" y="61"/>
                </a:cubicBezTo>
                <a:cubicBezTo>
                  <a:pt x="409" y="61"/>
                  <a:pt x="409" y="61"/>
                  <a:pt x="408" y="61"/>
                </a:cubicBezTo>
                <a:cubicBezTo>
                  <a:pt x="407" y="61"/>
                  <a:pt x="406" y="61"/>
                  <a:pt x="405" y="61"/>
                </a:cubicBezTo>
                <a:cubicBezTo>
                  <a:pt x="405" y="60"/>
                  <a:pt x="405" y="60"/>
                  <a:pt x="405" y="60"/>
                </a:cubicBezTo>
                <a:cubicBezTo>
                  <a:pt x="405" y="59"/>
                  <a:pt x="405" y="58"/>
                  <a:pt x="405" y="58"/>
                </a:cubicBezTo>
                <a:cubicBezTo>
                  <a:pt x="405" y="57"/>
                  <a:pt x="405" y="57"/>
                  <a:pt x="406" y="57"/>
                </a:cubicBezTo>
                <a:cubicBezTo>
                  <a:pt x="406" y="57"/>
                  <a:pt x="407" y="58"/>
                  <a:pt x="407" y="58"/>
                </a:cubicBezTo>
                <a:cubicBezTo>
                  <a:pt x="408" y="57"/>
                  <a:pt x="408" y="57"/>
                  <a:pt x="408" y="57"/>
                </a:cubicBezTo>
                <a:cubicBezTo>
                  <a:pt x="408" y="54"/>
                  <a:pt x="408" y="54"/>
                  <a:pt x="408" y="54"/>
                </a:cubicBezTo>
                <a:cubicBezTo>
                  <a:pt x="408" y="53"/>
                  <a:pt x="406" y="53"/>
                  <a:pt x="406" y="52"/>
                </a:cubicBezTo>
                <a:cubicBezTo>
                  <a:pt x="406" y="52"/>
                  <a:pt x="406" y="51"/>
                  <a:pt x="406" y="51"/>
                </a:cubicBezTo>
                <a:cubicBezTo>
                  <a:pt x="406" y="51"/>
                  <a:pt x="406" y="50"/>
                  <a:pt x="407" y="50"/>
                </a:cubicBezTo>
                <a:cubicBezTo>
                  <a:pt x="407" y="50"/>
                  <a:pt x="408" y="50"/>
                  <a:pt x="409" y="50"/>
                </a:cubicBezTo>
                <a:moveTo>
                  <a:pt x="411" y="76"/>
                </a:moveTo>
                <a:cubicBezTo>
                  <a:pt x="411" y="76"/>
                  <a:pt x="411" y="76"/>
                  <a:pt x="411" y="76"/>
                </a:cubicBezTo>
                <a:cubicBezTo>
                  <a:pt x="411" y="76"/>
                  <a:pt x="411" y="76"/>
                  <a:pt x="411" y="76"/>
                </a:cubicBezTo>
                <a:cubicBezTo>
                  <a:pt x="411" y="75"/>
                  <a:pt x="411" y="75"/>
                  <a:pt x="410" y="75"/>
                </a:cubicBezTo>
                <a:cubicBezTo>
                  <a:pt x="410" y="76"/>
                  <a:pt x="411" y="76"/>
                  <a:pt x="411" y="76"/>
                </a:cubicBezTo>
                <a:cubicBezTo>
                  <a:pt x="412" y="77"/>
                  <a:pt x="412" y="78"/>
                  <a:pt x="413" y="79"/>
                </a:cubicBezTo>
                <a:cubicBezTo>
                  <a:pt x="413" y="81"/>
                  <a:pt x="413" y="84"/>
                  <a:pt x="413" y="87"/>
                </a:cubicBezTo>
                <a:cubicBezTo>
                  <a:pt x="413" y="87"/>
                  <a:pt x="413" y="87"/>
                  <a:pt x="413" y="87"/>
                </a:cubicBezTo>
                <a:cubicBezTo>
                  <a:pt x="413" y="87"/>
                  <a:pt x="413" y="87"/>
                  <a:pt x="414" y="87"/>
                </a:cubicBezTo>
                <a:cubicBezTo>
                  <a:pt x="415" y="87"/>
                  <a:pt x="417" y="87"/>
                  <a:pt x="419" y="87"/>
                </a:cubicBezTo>
                <a:cubicBezTo>
                  <a:pt x="420" y="88"/>
                  <a:pt x="421" y="87"/>
                  <a:pt x="422" y="86"/>
                </a:cubicBezTo>
                <a:cubicBezTo>
                  <a:pt x="424" y="86"/>
                  <a:pt x="425" y="84"/>
                  <a:pt x="425" y="82"/>
                </a:cubicBezTo>
                <a:cubicBezTo>
                  <a:pt x="426" y="81"/>
                  <a:pt x="425" y="80"/>
                  <a:pt x="426" y="79"/>
                </a:cubicBezTo>
                <a:cubicBezTo>
                  <a:pt x="427" y="78"/>
                  <a:pt x="426" y="77"/>
                  <a:pt x="426" y="76"/>
                </a:cubicBezTo>
                <a:cubicBezTo>
                  <a:pt x="426" y="75"/>
                  <a:pt x="426" y="74"/>
                  <a:pt x="426" y="73"/>
                </a:cubicBezTo>
                <a:cubicBezTo>
                  <a:pt x="426" y="70"/>
                  <a:pt x="426" y="70"/>
                  <a:pt x="426" y="70"/>
                </a:cubicBezTo>
                <a:cubicBezTo>
                  <a:pt x="427" y="70"/>
                  <a:pt x="427" y="69"/>
                  <a:pt x="427" y="69"/>
                </a:cubicBezTo>
                <a:cubicBezTo>
                  <a:pt x="426" y="67"/>
                  <a:pt x="427" y="65"/>
                  <a:pt x="426" y="64"/>
                </a:cubicBezTo>
                <a:cubicBezTo>
                  <a:pt x="426" y="63"/>
                  <a:pt x="427" y="63"/>
                  <a:pt x="427" y="63"/>
                </a:cubicBezTo>
                <a:cubicBezTo>
                  <a:pt x="429" y="63"/>
                  <a:pt x="429" y="62"/>
                  <a:pt x="428" y="61"/>
                </a:cubicBezTo>
                <a:cubicBezTo>
                  <a:pt x="427" y="61"/>
                  <a:pt x="427" y="63"/>
                  <a:pt x="426" y="61"/>
                </a:cubicBezTo>
                <a:cubicBezTo>
                  <a:pt x="425" y="60"/>
                  <a:pt x="425" y="59"/>
                  <a:pt x="425" y="58"/>
                </a:cubicBezTo>
                <a:cubicBezTo>
                  <a:pt x="424" y="59"/>
                  <a:pt x="423" y="57"/>
                  <a:pt x="422" y="57"/>
                </a:cubicBezTo>
                <a:cubicBezTo>
                  <a:pt x="421" y="57"/>
                  <a:pt x="420" y="56"/>
                  <a:pt x="418" y="56"/>
                </a:cubicBezTo>
                <a:cubicBezTo>
                  <a:pt x="417" y="56"/>
                  <a:pt x="416" y="56"/>
                  <a:pt x="415" y="56"/>
                </a:cubicBezTo>
                <a:cubicBezTo>
                  <a:pt x="414" y="57"/>
                  <a:pt x="413" y="57"/>
                  <a:pt x="413" y="58"/>
                </a:cubicBezTo>
                <a:cubicBezTo>
                  <a:pt x="412" y="57"/>
                  <a:pt x="412" y="57"/>
                  <a:pt x="411" y="56"/>
                </a:cubicBezTo>
                <a:cubicBezTo>
                  <a:pt x="412" y="56"/>
                  <a:pt x="412" y="56"/>
                  <a:pt x="412" y="56"/>
                </a:cubicBezTo>
                <a:cubicBezTo>
                  <a:pt x="411" y="55"/>
                  <a:pt x="411" y="55"/>
                  <a:pt x="411" y="55"/>
                </a:cubicBezTo>
                <a:cubicBezTo>
                  <a:pt x="410" y="56"/>
                  <a:pt x="410" y="56"/>
                  <a:pt x="410" y="56"/>
                </a:cubicBezTo>
                <a:cubicBezTo>
                  <a:pt x="409" y="57"/>
                  <a:pt x="409" y="58"/>
                  <a:pt x="410" y="58"/>
                </a:cubicBezTo>
                <a:cubicBezTo>
                  <a:pt x="411" y="59"/>
                  <a:pt x="413" y="59"/>
                  <a:pt x="414" y="60"/>
                </a:cubicBezTo>
                <a:cubicBezTo>
                  <a:pt x="413" y="61"/>
                  <a:pt x="412" y="62"/>
                  <a:pt x="411" y="63"/>
                </a:cubicBezTo>
                <a:cubicBezTo>
                  <a:pt x="413" y="64"/>
                  <a:pt x="413" y="64"/>
                  <a:pt x="413" y="66"/>
                </a:cubicBezTo>
                <a:cubicBezTo>
                  <a:pt x="413" y="66"/>
                  <a:pt x="413" y="67"/>
                  <a:pt x="412" y="67"/>
                </a:cubicBezTo>
                <a:cubicBezTo>
                  <a:pt x="411" y="67"/>
                  <a:pt x="411" y="67"/>
                  <a:pt x="411" y="68"/>
                </a:cubicBezTo>
                <a:cubicBezTo>
                  <a:pt x="411" y="69"/>
                  <a:pt x="412" y="68"/>
                  <a:pt x="413" y="68"/>
                </a:cubicBezTo>
                <a:cubicBezTo>
                  <a:pt x="413" y="68"/>
                  <a:pt x="413" y="69"/>
                  <a:pt x="413" y="69"/>
                </a:cubicBezTo>
                <a:cubicBezTo>
                  <a:pt x="413" y="71"/>
                  <a:pt x="413" y="73"/>
                  <a:pt x="413" y="75"/>
                </a:cubicBezTo>
                <a:cubicBezTo>
                  <a:pt x="413" y="76"/>
                  <a:pt x="413" y="76"/>
                  <a:pt x="413" y="76"/>
                </a:cubicBezTo>
                <a:moveTo>
                  <a:pt x="425" y="56"/>
                </a:moveTo>
                <a:cubicBezTo>
                  <a:pt x="425" y="56"/>
                  <a:pt x="426" y="55"/>
                  <a:pt x="426" y="55"/>
                </a:cubicBezTo>
                <a:cubicBezTo>
                  <a:pt x="426" y="54"/>
                  <a:pt x="426" y="54"/>
                  <a:pt x="426" y="54"/>
                </a:cubicBezTo>
                <a:cubicBezTo>
                  <a:pt x="426" y="53"/>
                  <a:pt x="425" y="53"/>
                  <a:pt x="425" y="54"/>
                </a:cubicBezTo>
                <a:cubicBezTo>
                  <a:pt x="424" y="54"/>
                  <a:pt x="424" y="54"/>
                  <a:pt x="424" y="55"/>
                </a:cubicBezTo>
                <a:cubicBezTo>
                  <a:pt x="424" y="55"/>
                  <a:pt x="425" y="56"/>
                  <a:pt x="425" y="56"/>
                </a:cubicBezTo>
                <a:moveTo>
                  <a:pt x="407" y="71"/>
                </a:moveTo>
                <a:cubicBezTo>
                  <a:pt x="407" y="71"/>
                  <a:pt x="407" y="71"/>
                  <a:pt x="407" y="71"/>
                </a:cubicBezTo>
                <a:cubicBezTo>
                  <a:pt x="407" y="71"/>
                  <a:pt x="407" y="70"/>
                  <a:pt x="407" y="70"/>
                </a:cubicBezTo>
                <a:cubicBezTo>
                  <a:pt x="407" y="69"/>
                  <a:pt x="406" y="69"/>
                  <a:pt x="406" y="69"/>
                </a:cubicBezTo>
                <a:cubicBezTo>
                  <a:pt x="406" y="69"/>
                  <a:pt x="406" y="70"/>
                  <a:pt x="406" y="70"/>
                </a:cubicBezTo>
                <a:cubicBezTo>
                  <a:pt x="406" y="70"/>
                  <a:pt x="407" y="71"/>
                  <a:pt x="407" y="71"/>
                </a:cubicBezTo>
                <a:moveTo>
                  <a:pt x="427" y="59"/>
                </a:moveTo>
                <a:cubicBezTo>
                  <a:pt x="427" y="59"/>
                  <a:pt x="427" y="59"/>
                  <a:pt x="426" y="59"/>
                </a:cubicBezTo>
                <a:cubicBezTo>
                  <a:pt x="427" y="60"/>
                  <a:pt x="427" y="60"/>
                  <a:pt x="427" y="60"/>
                </a:cubicBezTo>
                <a:cubicBezTo>
                  <a:pt x="427" y="60"/>
                  <a:pt x="427" y="60"/>
                  <a:pt x="427" y="59"/>
                </a:cubicBezTo>
                <a:cubicBezTo>
                  <a:pt x="427" y="59"/>
                  <a:pt x="427" y="59"/>
                  <a:pt x="427" y="59"/>
                </a:cubicBezTo>
                <a:moveTo>
                  <a:pt x="242" y="137"/>
                </a:moveTo>
                <a:cubicBezTo>
                  <a:pt x="242" y="136"/>
                  <a:pt x="242" y="136"/>
                  <a:pt x="242" y="136"/>
                </a:cubicBezTo>
                <a:cubicBezTo>
                  <a:pt x="242" y="135"/>
                  <a:pt x="242" y="135"/>
                  <a:pt x="242" y="135"/>
                </a:cubicBezTo>
                <a:cubicBezTo>
                  <a:pt x="241" y="135"/>
                  <a:pt x="240" y="135"/>
                  <a:pt x="239" y="135"/>
                </a:cubicBezTo>
                <a:cubicBezTo>
                  <a:pt x="239" y="136"/>
                  <a:pt x="237" y="136"/>
                  <a:pt x="236" y="136"/>
                </a:cubicBezTo>
                <a:cubicBezTo>
                  <a:pt x="236" y="136"/>
                  <a:pt x="235" y="135"/>
                  <a:pt x="235" y="135"/>
                </a:cubicBezTo>
                <a:cubicBezTo>
                  <a:pt x="234" y="133"/>
                  <a:pt x="234" y="132"/>
                  <a:pt x="233" y="131"/>
                </a:cubicBezTo>
                <a:cubicBezTo>
                  <a:pt x="232" y="130"/>
                  <a:pt x="232" y="128"/>
                  <a:pt x="230" y="127"/>
                </a:cubicBezTo>
                <a:cubicBezTo>
                  <a:pt x="230" y="127"/>
                  <a:pt x="230" y="125"/>
                  <a:pt x="229" y="125"/>
                </a:cubicBezTo>
                <a:cubicBezTo>
                  <a:pt x="229" y="124"/>
                  <a:pt x="228" y="123"/>
                  <a:pt x="227" y="122"/>
                </a:cubicBezTo>
                <a:cubicBezTo>
                  <a:pt x="227" y="119"/>
                  <a:pt x="227" y="119"/>
                  <a:pt x="227" y="119"/>
                </a:cubicBezTo>
                <a:cubicBezTo>
                  <a:pt x="224" y="117"/>
                  <a:pt x="224" y="114"/>
                  <a:pt x="222" y="111"/>
                </a:cubicBezTo>
                <a:cubicBezTo>
                  <a:pt x="222" y="110"/>
                  <a:pt x="221" y="109"/>
                  <a:pt x="221" y="108"/>
                </a:cubicBezTo>
                <a:cubicBezTo>
                  <a:pt x="221" y="107"/>
                  <a:pt x="219" y="107"/>
                  <a:pt x="219" y="106"/>
                </a:cubicBezTo>
                <a:cubicBezTo>
                  <a:pt x="219" y="105"/>
                  <a:pt x="218" y="104"/>
                  <a:pt x="218" y="103"/>
                </a:cubicBezTo>
                <a:cubicBezTo>
                  <a:pt x="218" y="103"/>
                  <a:pt x="218" y="102"/>
                  <a:pt x="218" y="102"/>
                </a:cubicBezTo>
                <a:cubicBezTo>
                  <a:pt x="218" y="102"/>
                  <a:pt x="219" y="102"/>
                  <a:pt x="219" y="102"/>
                </a:cubicBezTo>
                <a:cubicBezTo>
                  <a:pt x="220" y="101"/>
                  <a:pt x="221" y="101"/>
                  <a:pt x="222" y="100"/>
                </a:cubicBezTo>
                <a:cubicBezTo>
                  <a:pt x="222" y="100"/>
                  <a:pt x="222" y="100"/>
                  <a:pt x="223" y="100"/>
                </a:cubicBezTo>
                <a:cubicBezTo>
                  <a:pt x="224" y="100"/>
                  <a:pt x="224" y="100"/>
                  <a:pt x="224" y="100"/>
                </a:cubicBezTo>
                <a:cubicBezTo>
                  <a:pt x="224" y="100"/>
                  <a:pt x="225" y="101"/>
                  <a:pt x="225" y="101"/>
                </a:cubicBezTo>
                <a:cubicBezTo>
                  <a:pt x="226" y="102"/>
                  <a:pt x="227" y="103"/>
                  <a:pt x="228" y="104"/>
                </a:cubicBezTo>
                <a:cubicBezTo>
                  <a:pt x="228" y="104"/>
                  <a:pt x="229" y="104"/>
                  <a:pt x="230" y="105"/>
                </a:cubicBezTo>
                <a:cubicBezTo>
                  <a:pt x="231" y="107"/>
                  <a:pt x="233" y="107"/>
                  <a:pt x="234" y="110"/>
                </a:cubicBezTo>
                <a:cubicBezTo>
                  <a:pt x="234" y="111"/>
                  <a:pt x="235" y="112"/>
                  <a:pt x="236" y="112"/>
                </a:cubicBezTo>
                <a:cubicBezTo>
                  <a:pt x="238" y="112"/>
                  <a:pt x="238" y="113"/>
                  <a:pt x="239" y="114"/>
                </a:cubicBezTo>
                <a:cubicBezTo>
                  <a:pt x="245" y="120"/>
                  <a:pt x="251" y="126"/>
                  <a:pt x="257" y="131"/>
                </a:cubicBezTo>
                <a:cubicBezTo>
                  <a:pt x="258" y="133"/>
                  <a:pt x="260" y="135"/>
                  <a:pt x="262" y="136"/>
                </a:cubicBezTo>
                <a:cubicBezTo>
                  <a:pt x="263" y="137"/>
                  <a:pt x="264" y="137"/>
                  <a:pt x="264" y="139"/>
                </a:cubicBezTo>
                <a:cubicBezTo>
                  <a:pt x="264" y="140"/>
                  <a:pt x="266" y="141"/>
                  <a:pt x="267" y="141"/>
                </a:cubicBezTo>
                <a:cubicBezTo>
                  <a:pt x="267" y="142"/>
                  <a:pt x="268" y="141"/>
                  <a:pt x="268" y="142"/>
                </a:cubicBezTo>
                <a:cubicBezTo>
                  <a:pt x="269" y="142"/>
                  <a:pt x="269" y="142"/>
                  <a:pt x="268" y="141"/>
                </a:cubicBezTo>
                <a:cubicBezTo>
                  <a:pt x="268" y="141"/>
                  <a:pt x="268" y="141"/>
                  <a:pt x="268" y="142"/>
                </a:cubicBezTo>
                <a:cubicBezTo>
                  <a:pt x="268" y="142"/>
                  <a:pt x="268" y="142"/>
                  <a:pt x="268" y="142"/>
                </a:cubicBezTo>
                <a:cubicBezTo>
                  <a:pt x="268" y="142"/>
                  <a:pt x="268" y="142"/>
                  <a:pt x="269" y="142"/>
                </a:cubicBezTo>
                <a:cubicBezTo>
                  <a:pt x="269" y="142"/>
                  <a:pt x="269" y="142"/>
                  <a:pt x="268" y="142"/>
                </a:cubicBezTo>
                <a:cubicBezTo>
                  <a:pt x="268" y="141"/>
                  <a:pt x="268" y="140"/>
                  <a:pt x="268" y="140"/>
                </a:cubicBezTo>
                <a:cubicBezTo>
                  <a:pt x="266" y="139"/>
                  <a:pt x="266" y="137"/>
                  <a:pt x="265" y="136"/>
                </a:cubicBezTo>
                <a:cubicBezTo>
                  <a:pt x="264" y="136"/>
                  <a:pt x="264" y="134"/>
                  <a:pt x="263" y="133"/>
                </a:cubicBezTo>
                <a:cubicBezTo>
                  <a:pt x="263" y="132"/>
                  <a:pt x="262" y="132"/>
                  <a:pt x="262" y="131"/>
                </a:cubicBezTo>
                <a:cubicBezTo>
                  <a:pt x="262" y="131"/>
                  <a:pt x="261" y="130"/>
                  <a:pt x="261" y="129"/>
                </a:cubicBezTo>
                <a:cubicBezTo>
                  <a:pt x="260" y="128"/>
                  <a:pt x="260" y="127"/>
                  <a:pt x="259" y="126"/>
                </a:cubicBezTo>
                <a:cubicBezTo>
                  <a:pt x="259" y="126"/>
                  <a:pt x="259" y="124"/>
                  <a:pt x="258" y="124"/>
                </a:cubicBezTo>
                <a:cubicBezTo>
                  <a:pt x="257" y="124"/>
                  <a:pt x="257" y="122"/>
                  <a:pt x="256" y="122"/>
                </a:cubicBezTo>
                <a:cubicBezTo>
                  <a:pt x="256" y="121"/>
                  <a:pt x="256" y="121"/>
                  <a:pt x="256" y="121"/>
                </a:cubicBezTo>
                <a:cubicBezTo>
                  <a:pt x="256" y="120"/>
                  <a:pt x="255" y="119"/>
                  <a:pt x="255" y="118"/>
                </a:cubicBezTo>
                <a:cubicBezTo>
                  <a:pt x="254" y="116"/>
                  <a:pt x="252" y="114"/>
                  <a:pt x="251" y="112"/>
                </a:cubicBezTo>
                <a:cubicBezTo>
                  <a:pt x="251" y="111"/>
                  <a:pt x="251" y="111"/>
                  <a:pt x="251" y="111"/>
                </a:cubicBezTo>
                <a:cubicBezTo>
                  <a:pt x="250" y="109"/>
                  <a:pt x="248" y="108"/>
                  <a:pt x="248" y="106"/>
                </a:cubicBezTo>
                <a:cubicBezTo>
                  <a:pt x="247" y="106"/>
                  <a:pt x="247" y="105"/>
                  <a:pt x="247" y="105"/>
                </a:cubicBezTo>
                <a:cubicBezTo>
                  <a:pt x="247" y="104"/>
                  <a:pt x="247" y="104"/>
                  <a:pt x="247" y="104"/>
                </a:cubicBezTo>
                <a:cubicBezTo>
                  <a:pt x="246" y="103"/>
                  <a:pt x="245" y="101"/>
                  <a:pt x="244" y="100"/>
                </a:cubicBezTo>
                <a:cubicBezTo>
                  <a:pt x="244" y="98"/>
                  <a:pt x="243" y="97"/>
                  <a:pt x="242" y="95"/>
                </a:cubicBezTo>
                <a:cubicBezTo>
                  <a:pt x="241" y="94"/>
                  <a:pt x="241" y="92"/>
                  <a:pt x="240" y="92"/>
                </a:cubicBezTo>
                <a:cubicBezTo>
                  <a:pt x="240" y="90"/>
                  <a:pt x="240" y="90"/>
                  <a:pt x="240" y="90"/>
                </a:cubicBezTo>
                <a:cubicBezTo>
                  <a:pt x="242" y="89"/>
                  <a:pt x="243" y="87"/>
                  <a:pt x="245" y="87"/>
                </a:cubicBezTo>
                <a:cubicBezTo>
                  <a:pt x="248" y="89"/>
                  <a:pt x="249" y="92"/>
                  <a:pt x="250" y="94"/>
                </a:cubicBezTo>
                <a:cubicBezTo>
                  <a:pt x="251" y="95"/>
                  <a:pt x="251" y="97"/>
                  <a:pt x="252" y="98"/>
                </a:cubicBezTo>
                <a:cubicBezTo>
                  <a:pt x="253" y="98"/>
                  <a:pt x="253" y="99"/>
                  <a:pt x="253" y="99"/>
                </a:cubicBezTo>
                <a:cubicBezTo>
                  <a:pt x="253" y="100"/>
                  <a:pt x="254" y="100"/>
                  <a:pt x="254" y="101"/>
                </a:cubicBezTo>
                <a:cubicBezTo>
                  <a:pt x="254" y="102"/>
                  <a:pt x="256" y="103"/>
                  <a:pt x="256" y="104"/>
                </a:cubicBezTo>
                <a:cubicBezTo>
                  <a:pt x="256" y="105"/>
                  <a:pt x="257" y="106"/>
                  <a:pt x="257" y="107"/>
                </a:cubicBezTo>
                <a:cubicBezTo>
                  <a:pt x="258" y="108"/>
                  <a:pt x="258" y="109"/>
                  <a:pt x="259" y="110"/>
                </a:cubicBezTo>
                <a:cubicBezTo>
                  <a:pt x="260" y="111"/>
                  <a:pt x="260" y="112"/>
                  <a:pt x="261" y="113"/>
                </a:cubicBezTo>
                <a:cubicBezTo>
                  <a:pt x="262" y="114"/>
                  <a:pt x="263" y="116"/>
                  <a:pt x="263" y="118"/>
                </a:cubicBezTo>
                <a:cubicBezTo>
                  <a:pt x="264" y="119"/>
                  <a:pt x="265" y="120"/>
                  <a:pt x="265" y="122"/>
                </a:cubicBezTo>
                <a:cubicBezTo>
                  <a:pt x="267" y="123"/>
                  <a:pt x="267" y="125"/>
                  <a:pt x="268" y="126"/>
                </a:cubicBezTo>
                <a:cubicBezTo>
                  <a:pt x="269" y="127"/>
                  <a:pt x="269" y="128"/>
                  <a:pt x="270" y="129"/>
                </a:cubicBezTo>
                <a:cubicBezTo>
                  <a:pt x="269" y="131"/>
                  <a:pt x="271" y="131"/>
                  <a:pt x="271" y="132"/>
                </a:cubicBezTo>
                <a:cubicBezTo>
                  <a:pt x="272" y="133"/>
                  <a:pt x="272" y="134"/>
                  <a:pt x="273" y="134"/>
                </a:cubicBezTo>
                <a:cubicBezTo>
                  <a:pt x="273" y="136"/>
                  <a:pt x="274" y="137"/>
                  <a:pt x="275" y="139"/>
                </a:cubicBezTo>
                <a:cubicBezTo>
                  <a:pt x="275" y="139"/>
                  <a:pt x="275" y="140"/>
                  <a:pt x="276" y="140"/>
                </a:cubicBezTo>
                <a:cubicBezTo>
                  <a:pt x="277" y="142"/>
                  <a:pt x="277" y="144"/>
                  <a:pt x="279" y="146"/>
                </a:cubicBezTo>
                <a:cubicBezTo>
                  <a:pt x="280" y="147"/>
                  <a:pt x="280" y="149"/>
                  <a:pt x="281" y="150"/>
                </a:cubicBezTo>
                <a:cubicBezTo>
                  <a:pt x="283" y="151"/>
                  <a:pt x="283" y="153"/>
                  <a:pt x="284" y="153"/>
                </a:cubicBezTo>
                <a:cubicBezTo>
                  <a:pt x="284" y="154"/>
                  <a:pt x="285" y="155"/>
                  <a:pt x="285" y="155"/>
                </a:cubicBezTo>
                <a:cubicBezTo>
                  <a:pt x="285" y="157"/>
                  <a:pt x="286" y="158"/>
                  <a:pt x="287" y="159"/>
                </a:cubicBezTo>
                <a:cubicBezTo>
                  <a:pt x="287" y="161"/>
                  <a:pt x="286" y="162"/>
                  <a:pt x="284" y="162"/>
                </a:cubicBezTo>
                <a:cubicBezTo>
                  <a:pt x="283" y="163"/>
                  <a:pt x="282" y="164"/>
                  <a:pt x="280" y="163"/>
                </a:cubicBezTo>
                <a:cubicBezTo>
                  <a:pt x="278" y="162"/>
                  <a:pt x="277" y="160"/>
                  <a:pt x="275" y="158"/>
                </a:cubicBezTo>
                <a:cubicBezTo>
                  <a:pt x="274" y="158"/>
                  <a:pt x="274" y="157"/>
                  <a:pt x="274" y="156"/>
                </a:cubicBezTo>
                <a:cubicBezTo>
                  <a:pt x="273" y="156"/>
                  <a:pt x="273" y="155"/>
                  <a:pt x="272" y="155"/>
                </a:cubicBezTo>
                <a:cubicBezTo>
                  <a:pt x="271" y="155"/>
                  <a:pt x="271" y="154"/>
                  <a:pt x="270" y="153"/>
                </a:cubicBezTo>
                <a:cubicBezTo>
                  <a:pt x="268" y="151"/>
                  <a:pt x="265" y="149"/>
                  <a:pt x="263" y="146"/>
                </a:cubicBezTo>
                <a:cubicBezTo>
                  <a:pt x="262" y="145"/>
                  <a:pt x="260" y="144"/>
                  <a:pt x="259" y="143"/>
                </a:cubicBezTo>
                <a:cubicBezTo>
                  <a:pt x="258" y="141"/>
                  <a:pt x="257" y="140"/>
                  <a:pt x="256" y="139"/>
                </a:cubicBezTo>
                <a:cubicBezTo>
                  <a:pt x="254" y="138"/>
                  <a:pt x="253" y="137"/>
                  <a:pt x="252" y="135"/>
                </a:cubicBezTo>
                <a:cubicBezTo>
                  <a:pt x="251" y="134"/>
                  <a:pt x="250" y="133"/>
                  <a:pt x="248" y="133"/>
                </a:cubicBezTo>
                <a:cubicBezTo>
                  <a:pt x="247" y="132"/>
                  <a:pt x="246" y="130"/>
                  <a:pt x="245" y="129"/>
                </a:cubicBezTo>
                <a:cubicBezTo>
                  <a:pt x="243" y="128"/>
                  <a:pt x="242" y="127"/>
                  <a:pt x="241" y="125"/>
                </a:cubicBezTo>
                <a:cubicBezTo>
                  <a:pt x="240" y="124"/>
                  <a:pt x="238" y="123"/>
                  <a:pt x="237" y="122"/>
                </a:cubicBezTo>
                <a:cubicBezTo>
                  <a:pt x="237" y="122"/>
                  <a:pt x="236" y="123"/>
                  <a:pt x="237" y="123"/>
                </a:cubicBezTo>
                <a:cubicBezTo>
                  <a:pt x="238" y="124"/>
                  <a:pt x="239" y="126"/>
                  <a:pt x="240" y="127"/>
                </a:cubicBezTo>
                <a:cubicBezTo>
                  <a:pt x="241" y="128"/>
                  <a:pt x="242" y="129"/>
                  <a:pt x="241" y="130"/>
                </a:cubicBezTo>
                <a:cubicBezTo>
                  <a:pt x="243" y="132"/>
                  <a:pt x="243" y="135"/>
                  <a:pt x="245" y="136"/>
                </a:cubicBezTo>
                <a:cubicBezTo>
                  <a:pt x="245" y="139"/>
                  <a:pt x="245" y="139"/>
                  <a:pt x="245" y="139"/>
                </a:cubicBezTo>
                <a:cubicBezTo>
                  <a:pt x="245" y="139"/>
                  <a:pt x="245" y="138"/>
                  <a:pt x="244" y="138"/>
                </a:cubicBezTo>
                <a:cubicBezTo>
                  <a:pt x="244" y="138"/>
                  <a:pt x="244" y="138"/>
                  <a:pt x="243" y="138"/>
                </a:cubicBezTo>
                <a:cubicBezTo>
                  <a:pt x="243" y="137"/>
                  <a:pt x="243" y="137"/>
                  <a:pt x="242" y="137"/>
                </a:cubicBezTo>
                <a:moveTo>
                  <a:pt x="637" y="253"/>
                </a:moveTo>
                <a:cubicBezTo>
                  <a:pt x="635" y="252"/>
                  <a:pt x="635" y="252"/>
                  <a:pt x="636" y="249"/>
                </a:cubicBezTo>
                <a:cubicBezTo>
                  <a:pt x="636" y="249"/>
                  <a:pt x="636" y="248"/>
                  <a:pt x="635" y="248"/>
                </a:cubicBezTo>
                <a:cubicBezTo>
                  <a:pt x="635" y="248"/>
                  <a:pt x="635" y="248"/>
                  <a:pt x="635" y="248"/>
                </a:cubicBezTo>
                <a:cubicBezTo>
                  <a:pt x="633" y="247"/>
                  <a:pt x="633" y="246"/>
                  <a:pt x="633" y="244"/>
                </a:cubicBezTo>
                <a:cubicBezTo>
                  <a:pt x="634" y="244"/>
                  <a:pt x="635" y="244"/>
                  <a:pt x="636" y="244"/>
                </a:cubicBezTo>
                <a:cubicBezTo>
                  <a:pt x="636" y="243"/>
                  <a:pt x="636" y="241"/>
                  <a:pt x="636" y="240"/>
                </a:cubicBezTo>
                <a:cubicBezTo>
                  <a:pt x="637" y="240"/>
                  <a:pt x="637" y="240"/>
                  <a:pt x="637" y="239"/>
                </a:cubicBezTo>
                <a:cubicBezTo>
                  <a:pt x="640" y="239"/>
                  <a:pt x="640" y="239"/>
                  <a:pt x="640" y="239"/>
                </a:cubicBezTo>
                <a:cubicBezTo>
                  <a:pt x="640" y="240"/>
                  <a:pt x="641" y="240"/>
                  <a:pt x="641" y="241"/>
                </a:cubicBezTo>
                <a:cubicBezTo>
                  <a:pt x="642" y="241"/>
                  <a:pt x="642" y="240"/>
                  <a:pt x="642" y="239"/>
                </a:cubicBezTo>
                <a:cubicBezTo>
                  <a:pt x="641" y="238"/>
                  <a:pt x="639" y="238"/>
                  <a:pt x="638" y="237"/>
                </a:cubicBezTo>
                <a:cubicBezTo>
                  <a:pt x="638" y="238"/>
                  <a:pt x="637" y="238"/>
                  <a:pt x="637" y="239"/>
                </a:cubicBezTo>
                <a:cubicBezTo>
                  <a:pt x="636" y="239"/>
                  <a:pt x="636" y="239"/>
                  <a:pt x="636" y="240"/>
                </a:cubicBezTo>
                <a:cubicBezTo>
                  <a:pt x="635" y="240"/>
                  <a:pt x="635" y="240"/>
                  <a:pt x="634" y="240"/>
                </a:cubicBezTo>
                <a:cubicBezTo>
                  <a:pt x="635" y="239"/>
                  <a:pt x="636" y="238"/>
                  <a:pt x="637" y="237"/>
                </a:cubicBezTo>
                <a:cubicBezTo>
                  <a:pt x="637" y="236"/>
                  <a:pt x="638" y="236"/>
                  <a:pt x="638" y="235"/>
                </a:cubicBezTo>
                <a:cubicBezTo>
                  <a:pt x="638" y="234"/>
                  <a:pt x="639" y="234"/>
                  <a:pt x="639" y="234"/>
                </a:cubicBezTo>
                <a:cubicBezTo>
                  <a:pt x="640" y="234"/>
                  <a:pt x="641" y="233"/>
                  <a:pt x="641" y="233"/>
                </a:cubicBezTo>
                <a:cubicBezTo>
                  <a:pt x="642" y="232"/>
                  <a:pt x="643" y="231"/>
                  <a:pt x="644" y="230"/>
                </a:cubicBezTo>
                <a:cubicBezTo>
                  <a:pt x="645" y="229"/>
                  <a:pt x="646" y="229"/>
                  <a:pt x="647" y="228"/>
                </a:cubicBezTo>
                <a:cubicBezTo>
                  <a:pt x="648" y="228"/>
                  <a:pt x="650" y="227"/>
                  <a:pt x="651" y="226"/>
                </a:cubicBezTo>
                <a:cubicBezTo>
                  <a:pt x="651" y="225"/>
                  <a:pt x="652" y="224"/>
                  <a:pt x="654" y="224"/>
                </a:cubicBezTo>
                <a:cubicBezTo>
                  <a:pt x="655" y="223"/>
                  <a:pt x="656" y="222"/>
                  <a:pt x="656" y="221"/>
                </a:cubicBezTo>
                <a:cubicBezTo>
                  <a:pt x="658" y="221"/>
                  <a:pt x="659" y="219"/>
                  <a:pt x="660" y="220"/>
                </a:cubicBezTo>
                <a:cubicBezTo>
                  <a:pt x="661" y="219"/>
                  <a:pt x="662" y="219"/>
                  <a:pt x="663" y="218"/>
                </a:cubicBezTo>
                <a:cubicBezTo>
                  <a:pt x="663" y="217"/>
                  <a:pt x="664" y="217"/>
                  <a:pt x="665" y="216"/>
                </a:cubicBezTo>
                <a:cubicBezTo>
                  <a:pt x="666" y="216"/>
                  <a:pt x="666" y="215"/>
                  <a:pt x="667" y="214"/>
                </a:cubicBezTo>
                <a:cubicBezTo>
                  <a:pt x="668" y="214"/>
                  <a:pt x="668" y="214"/>
                  <a:pt x="668" y="214"/>
                </a:cubicBezTo>
                <a:cubicBezTo>
                  <a:pt x="669" y="213"/>
                  <a:pt x="670" y="213"/>
                  <a:pt x="671" y="212"/>
                </a:cubicBezTo>
                <a:cubicBezTo>
                  <a:pt x="672" y="211"/>
                  <a:pt x="673" y="211"/>
                  <a:pt x="674" y="210"/>
                </a:cubicBezTo>
                <a:cubicBezTo>
                  <a:pt x="675" y="209"/>
                  <a:pt x="676" y="209"/>
                  <a:pt x="677" y="208"/>
                </a:cubicBezTo>
                <a:cubicBezTo>
                  <a:pt x="678" y="207"/>
                  <a:pt x="680" y="207"/>
                  <a:pt x="681" y="205"/>
                </a:cubicBezTo>
                <a:cubicBezTo>
                  <a:pt x="681" y="205"/>
                  <a:pt x="682" y="205"/>
                  <a:pt x="683" y="205"/>
                </a:cubicBezTo>
                <a:cubicBezTo>
                  <a:pt x="684" y="207"/>
                  <a:pt x="686" y="205"/>
                  <a:pt x="687" y="207"/>
                </a:cubicBezTo>
                <a:cubicBezTo>
                  <a:pt x="687" y="207"/>
                  <a:pt x="688" y="207"/>
                  <a:pt x="688" y="207"/>
                </a:cubicBezTo>
                <a:cubicBezTo>
                  <a:pt x="688" y="208"/>
                  <a:pt x="689" y="208"/>
                  <a:pt x="689" y="208"/>
                </a:cubicBezTo>
                <a:cubicBezTo>
                  <a:pt x="690" y="208"/>
                  <a:pt x="690" y="209"/>
                  <a:pt x="690" y="209"/>
                </a:cubicBezTo>
                <a:cubicBezTo>
                  <a:pt x="689" y="210"/>
                  <a:pt x="688" y="212"/>
                  <a:pt x="687" y="213"/>
                </a:cubicBezTo>
                <a:cubicBezTo>
                  <a:pt x="686" y="214"/>
                  <a:pt x="684" y="214"/>
                  <a:pt x="683" y="215"/>
                </a:cubicBezTo>
                <a:cubicBezTo>
                  <a:pt x="682" y="215"/>
                  <a:pt x="681" y="215"/>
                  <a:pt x="681" y="216"/>
                </a:cubicBezTo>
                <a:cubicBezTo>
                  <a:pt x="680" y="217"/>
                  <a:pt x="678" y="217"/>
                  <a:pt x="677" y="219"/>
                </a:cubicBezTo>
                <a:cubicBezTo>
                  <a:pt x="676" y="220"/>
                  <a:pt x="675" y="220"/>
                  <a:pt x="675" y="221"/>
                </a:cubicBezTo>
                <a:cubicBezTo>
                  <a:pt x="673" y="221"/>
                  <a:pt x="673" y="222"/>
                  <a:pt x="672" y="222"/>
                </a:cubicBezTo>
                <a:cubicBezTo>
                  <a:pt x="671" y="222"/>
                  <a:pt x="671" y="223"/>
                  <a:pt x="670" y="223"/>
                </a:cubicBezTo>
                <a:cubicBezTo>
                  <a:pt x="670" y="223"/>
                  <a:pt x="669" y="224"/>
                  <a:pt x="669" y="224"/>
                </a:cubicBezTo>
                <a:cubicBezTo>
                  <a:pt x="669" y="224"/>
                  <a:pt x="668" y="225"/>
                  <a:pt x="668" y="225"/>
                </a:cubicBezTo>
                <a:cubicBezTo>
                  <a:pt x="667" y="225"/>
                  <a:pt x="667" y="225"/>
                  <a:pt x="666" y="225"/>
                </a:cubicBezTo>
                <a:cubicBezTo>
                  <a:pt x="666" y="226"/>
                  <a:pt x="666" y="227"/>
                  <a:pt x="665" y="227"/>
                </a:cubicBezTo>
                <a:cubicBezTo>
                  <a:pt x="665" y="228"/>
                  <a:pt x="664" y="228"/>
                  <a:pt x="663" y="228"/>
                </a:cubicBezTo>
                <a:cubicBezTo>
                  <a:pt x="663" y="229"/>
                  <a:pt x="663" y="230"/>
                  <a:pt x="662" y="230"/>
                </a:cubicBezTo>
                <a:cubicBezTo>
                  <a:pt x="660" y="230"/>
                  <a:pt x="659" y="231"/>
                  <a:pt x="658" y="232"/>
                </a:cubicBezTo>
                <a:cubicBezTo>
                  <a:pt x="656" y="232"/>
                  <a:pt x="655" y="234"/>
                  <a:pt x="654" y="234"/>
                </a:cubicBezTo>
                <a:cubicBezTo>
                  <a:pt x="653" y="235"/>
                  <a:pt x="652" y="235"/>
                  <a:pt x="652" y="235"/>
                </a:cubicBezTo>
                <a:cubicBezTo>
                  <a:pt x="651" y="237"/>
                  <a:pt x="648" y="237"/>
                  <a:pt x="647" y="239"/>
                </a:cubicBezTo>
                <a:cubicBezTo>
                  <a:pt x="646" y="239"/>
                  <a:pt x="645" y="240"/>
                  <a:pt x="644" y="241"/>
                </a:cubicBezTo>
                <a:cubicBezTo>
                  <a:pt x="644" y="241"/>
                  <a:pt x="643" y="242"/>
                  <a:pt x="643" y="243"/>
                </a:cubicBezTo>
                <a:cubicBezTo>
                  <a:pt x="642" y="244"/>
                  <a:pt x="642" y="245"/>
                  <a:pt x="641" y="246"/>
                </a:cubicBezTo>
                <a:cubicBezTo>
                  <a:pt x="641" y="245"/>
                  <a:pt x="641" y="245"/>
                  <a:pt x="640" y="245"/>
                </a:cubicBezTo>
                <a:cubicBezTo>
                  <a:pt x="640" y="245"/>
                  <a:pt x="640" y="246"/>
                  <a:pt x="639" y="246"/>
                </a:cubicBezTo>
                <a:cubicBezTo>
                  <a:pt x="639" y="245"/>
                  <a:pt x="638" y="245"/>
                  <a:pt x="638" y="245"/>
                </a:cubicBezTo>
                <a:cubicBezTo>
                  <a:pt x="638" y="245"/>
                  <a:pt x="637" y="245"/>
                  <a:pt x="636" y="245"/>
                </a:cubicBezTo>
                <a:cubicBezTo>
                  <a:pt x="637" y="246"/>
                  <a:pt x="638" y="246"/>
                  <a:pt x="639" y="246"/>
                </a:cubicBezTo>
                <a:cubicBezTo>
                  <a:pt x="639" y="246"/>
                  <a:pt x="639" y="247"/>
                  <a:pt x="639" y="247"/>
                </a:cubicBezTo>
                <a:cubicBezTo>
                  <a:pt x="640" y="247"/>
                  <a:pt x="642" y="248"/>
                  <a:pt x="643" y="248"/>
                </a:cubicBezTo>
                <a:cubicBezTo>
                  <a:pt x="642" y="249"/>
                  <a:pt x="641" y="249"/>
                  <a:pt x="640" y="250"/>
                </a:cubicBezTo>
                <a:cubicBezTo>
                  <a:pt x="640" y="250"/>
                  <a:pt x="641" y="251"/>
                  <a:pt x="641" y="251"/>
                </a:cubicBezTo>
                <a:cubicBezTo>
                  <a:pt x="641" y="251"/>
                  <a:pt x="642" y="252"/>
                  <a:pt x="642" y="251"/>
                </a:cubicBezTo>
                <a:cubicBezTo>
                  <a:pt x="643" y="250"/>
                  <a:pt x="644" y="250"/>
                  <a:pt x="645" y="251"/>
                </a:cubicBezTo>
                <a:cubicBezTo>
                  <a:pt x="646" y="252"/>
                  <a:pt x="647" y="252"/>
                  <a:pt x="648" y="253"/>
                </a:cubicBezTo>
                <a:cubicBezTo>
                  <a:pt x="648" y="254"/>
                  <a:pt x="649" y="253"/>
                  <a:pt x="649" y="253"/>
                </a:cubicBezTo>
                <a:cubicBezTo>
                  <a:pt x="649" y="253"/>
                  <a:pt x="650" y="253"/>
                  <a:pt x="650" y="253"/>
                </a:cubicBezTo>
                <a:cubicBezTo>
                  <a:pt x="650" y="252"/>
                  <a:pt x="652" y="253"/>
                  <a:pt x="653" y="252"/>
                </a:cubicBezTo>
                <a:cubicBezTo>
                  <a:pt x="653" y="252"/>
                  <a:pt x="654" y="252"/>
                  <a:pt x="655" y="251"/>
                </a:cubicBezTo>
                <a:cubicBezTo>
                  <a:pt x="655" y="251"/>
                  <a:pt x="655" y="251"/>
                  <a:pt x="656" y="250"/>
                </a:cubicBezTo>
                <a:cubicBezTo>
                  <a:pt x="657" y="249"/>
                  <a:pt x="659" y="248"/>
                  <a:pt x="660" y="247"/>
                </a:cubicBezTo>
                <a:cubicBezTo>
                  <a:pt x="661" y="247"/>
                  <a:pt x="662" y="246"/>
                  <a:pt x="662" y="246"/>
                </a:cubicBezTo>
                <a:cubicBezTo>
                  <a:pt x="663" y="245"/>
                  <a:pt x="664" y="244"/>
                  <a:pt x="665" y="243"/>
                </a:cubicBezTo>
                <a:cubicBezTo>
                  <a:pt x="666" y="243"/>
                  <a:pt x="667" y="243"/>
                  <a:pt x="668" y="242"/>
                </a:cubicBezTo>
                <a:cubicBezTo>
                  <a:pt x="668" y="241"/>
                  <a:pt x="669" y="241"/>
                  <a:pt x="670" y="241"/>
                </a:cubicBezTo>
                <a:cubicBezTo>
                  <a:pt x="671" y="241"/>
                  <a:pt x="671" y="239"/>
                  <a:pt x="673" y="239"/>
                </a:cubicBezTo>
                <a:cubicBezTo>
                  <a:pt x="674" y="239"/>
                  <a:pt x="674" y="238"/>
                  <a:pt x="675" y="237"/>
                </a:cubicBezTo>
                <a:cubicBezTo>
                  <a:pt x="676" y="236"/>
                  <a:pt x="677" y="236"/>
                  <a:pt x="678" y="235"/>
                </a:cubicBezTo>
                <a:cubicBezTo>
                  <a:pt x="678" y="235"/>
                  <a:pt x="679" y="235"/>
                  <a:pt x="679" y="234"/>
                </a:cubicBezTo>
                <a:cubicBezTo>
                  <a:pt x="680" y="234"/>
                  <a:pt x="681" y="232"/>
                  <a:pt x="682" y="232"/>
                </a:cubicBezTo>
                <a:cubicBezTo>
                  <a:pt x="684" y="231"/>
                  <a:pt x="685" y="231"/>
                  <a:pt x="686" y="230"/>
                </a:cubicBezTo>
                <a:cubicBezTo>
                  <a:pt x="686" y="229"/>
                  <a:pt x="687" y="229"/>
                  <a:pt x="688" y="229"/>
                </a:cubicBezTo>
                <a:cubicBezTo>
                  <a:pt x="688" y="228"/>
                  <a:pt x="690" y="228"/>
                  <a:pt x="690" y="227"/>
                </a:cubicBezTo>
                <a:cubicBezTo>
                  <a:pt x="691" y="226"/>
                  <a:pt x="693" y="226"/>
                  <a:pt x="694" y="225"/>
                </a:cubicBezTo>
                <a:cubicBezTo>
                  <a:pt x="695" y="222"/>
                  <a:pt x="698" y="222"/>
                  <a:pt x="700" y="220"/>
                </a:cubicBezTo>
                <a:cubicBezTo>
                  <a:pt x="701" y="220"/>
                  <a:pt x="702" y="220"/>
                  <a:pt x="703" y="219"/>
                </a:cubicBezTo>
                <a:cubicBezTo>
                  <a:pt x="704" y="218"/>
                  <a:pt x="706" y="217"/>
                  <a:pt x="707" y="216"/>
                </a:cubicBezTo>
                <a:cubicBezTo>
                  <a:pt x="708" y="214"/>
                  <a:pt x="710" y="214"/>
                  <a:pt x="711" y="213"/>
                </a:cubicBezTo>
                <a:cubicBezTo>
                  <a:pt x="712" y="213"/>
                  <a:pt x="713" y="214"/>
                  <a:pt x="713" y="215"/>
                </a:cubicBezTo>
                <a:cubicBezTo>
                  <a:pt x="713" y="215"/>
                  <a:pt x="714" y="216"/>
                  <a:pt x="714" y="216"/>
                </a:cubicBezTo>
                <a:cubicBezTo>
                  <a:pt x="715" y="217"/>
                  <a:pt x="715" y="218"/>
                  <a:pt x="716" y="219"/>
                </a:cubicBezTo>
                <a:cubicBezTo>
                  <a:pt x="716" y="219"/>
                  <a:pt x="716" y="220"/>
                  <a:pt x="715" y="220"/>
                </a:cubicBezTo>
                <a:cubicBezTo>
                  <a:pt x="715" y="220"/>
                  <a:pt x="715" y="221"/>
                  <a:pt x="714" y="221"/>
                </a:cubicBezTo>
                <a:cubicBezTo>
                  <a:pt x="713" y="221"/>
                  <a:pt x="712" y="222"/>
                  <a:pt x="711" y="223"/>
                </a:cubicBezTo>
                <a:cubicBezTo>
                  <a:pt x="709" y="223"/>
                  <a:pt x="709" y="223"/>
                  <a:pt x="709" y="223"/>
                </a:cubicBezTo>
                <a:cubicBezTo>
                  <a:pt x="709" y="223"/>
                  <a:pt x="709" y="223"/>
                  <a:pt x="709" y="223"/>
                </a:cubicBezTo>
                <a:cubicBezTo>
                  <a:pt x="709" y="223"/>
                  <a:pt x="709" y="223"/>
                  <a:pt x="709" y="223"/>
                </a:cubicBezTo>
                <a:cubicBezTo>
                  <a:pt x="709" y="222"/>
                  <a:pt x="709" y="222"/>
                  <a:pt x="708" y="223"/>
                </a:cubicBezTo>
                <a:cubicBezTo>
                  <a:pt x="708" y="223"/>
                  <a:pt x="709" y="223"/>
                  <a:pt x="709" y="223"/>
                </a:cubicBezTo>
                <a:cubicBezTo>
                  <a:pt x="709" y="224"/>
                  <a:pt x="709" y="225"/>
                  <a:pt x="708" y="225"/>
                </a:cubicBezTo>
                <a:cubicBezTo>
                  <a:pt x="707" y="226"/>
                  <a:pt x="706" y="226"/>
                  <a:pt x="705" y="228"/>
                </a:cubicBezTo>
                <a:cubicBezTo>
                  <a:pt x="704" y="229"/>
                  <a:pt x="702" y="229"/>
                  <a:pt x="701" y="230"/>
                </a:cubicBezTo>
                <a:cubicBezTo>
                  <a:pt x="701" y="231"/>
                  <a:pt x="700" y="231"/>
                  <a:pt x="700" y="231"/>
                </a:cubicBezTo>
                <a:cubicBezTo>
                  <a:pt x="699" y="232"/>
                  <a:pt x="698" y="232"/>
                  <a:pt x="698" y="233"/>
                </a:cubicBezTo>
                <a:cubicBezTo>
                  <a:pt x="697" y="234"/>
                  <a:pt x="695" y="234"/>
                  <a:pt x="694" y="235"/>
                </a:cubicBezTo>
                <a:cubicBezTo>
                  <a:pt x="693" y="236"/>
                  <a:pt x="692" y="236"/>
                  <a:pt x="692" y="236"/>
                </a:cubicBezTo>
                <a:cubicBezTo>
                  <a:pt x="691" y="237"/>
                  <a:pt x="690" y="238"/>
                  <a:pt x="689" y="238"/>
                </a:cubicBezTo>
                <a:cubicBezTo>
                  <a:pt x="688" y="238"/>
                  <a:pt x="688" y="240"/>
                  <a:pt x="687" y="240"/>
                </a:cubicBezTo>
                <a:cubicBezTo>
                  <a:pt x="686" y="241"/>
                  <a:pt x="686" y="241"/>
                  <a:pt x="685" y="241"/>
                </a:cubicBezTo>
                <a:cubicBezTo>
                  <a:pt x="684" y="241"/>
                  <a:pt x="683" y="242"/>
                  <a:pt x="682" y="243"/>
                </a:cubicBezTo>
                <a:cubicBezTo>
                  <a:pt x="682" y="243"/>
                  <a:pt x="681" y="244"/>
                  <a:pt x="680" y="244"/>
                </a:cubicBezTo>
                <a:cubicBezTo>
                  <a:pt x="679" y="246"/>
                  <a:pt x="677" y="246"/>
                  <a:pt x="676" y="247"/>
                </a:cubicBezTo>
                <a:cubicBezTo>
                  <a:pt x="676" y="247"/>
                  <a:pt x="675" y="247"/>
                  <a:pt x="675" y="247"/>
                </a:cubicBezTo>
                <a:cubicBezTo>
                  <a:pt x="674" y="248"/>
                  <a:pt x="673" y="250"/>
                  <a:pt x="671" y="250"/>
                </a:cubicBezTo>
                <a:cubicBezTo>
                  <a:pt x="670" y="251"/>
                  <a:pt x="669" y="251"/>
                  <a:pt x="668" y="253"/>
                </a:cubicBezTo>
                <a:cubicBezTo>
                  <a:pt x="667" y="254"/>
                  <a:pt x="665" y="254"/>
                  <a:pt x="665" y="255"/>
                </a:cubicBezTo>
                <a:cubicBezTo>
                  <a:pt x="664" y="255"/>
                  <a:pt x="663" y="256"/>
                  <a:pt x="662" y="256"/>
                </a:cubicBezTo>
                <a:cubicBezTo>
                  <a:pt x="660" y="259"/>
                  <a:pt x="657" y="260"/>
                  <a:pt x="654" y="261"/>
                </a:cubicBezTo>
                <a:cubicBezTo>
                  <a:pt x="652" y="262"/>
                  <a:pt x="652" y="262"/>
                  <a:pt x="651" y="262"/>
                </a:cubicBezTo>
                <a:cubicBezTo>
                  <a:pt x="650" y="262"/>
                  <a:pt x="650" y="262"/>
                  <a:pt x="649" y="262"/>
                </a:cubicBezTo>
                <a:cubicBezTo>
                  <a:pt x="647" y="262"/>
                  <a:pt x="645" y="261"/>
                  <a:pt x="643" y="260"/>
                </a:cubicBezTo>
                <a:cubicBezTo>
                  <a:pt x="642" y="259"/>
                  <a:pt x="641" y="258"/>
                  <a:pt x="640" y="258"/>
                </a:cubicBezTo>
                <a:cubicBezTo>
                  <a:pt x="638" y="256"/>
                  <a:pt x="638" y="255"/>
                  <a:pt x="637" y="253"/>
                </a:cubicBezTo>
                <a:cubicBezTo>
                  <a:pt x="637" y="253"/>
                  <a:pt x="637" y="253"/>
                  <a:pt x="637" y="253"/>
                </a:cubicBezTo>
                <a:cubicBezTo>
                  <a:pt x="637" y="253"/>
                  <a:pt x="637" y="253"/>
                  <a:pt x="637" y="253"/>
                </a:cubicBezTo>
                <a:cubicBezTo>
                  <a:pt x="637" y="253"/>
                  <a:pt x="637" y="253"/>
                  <a:pt x="637" y="253"/>
                </a:cubicBezTo>
                <a:cubicBezTo>
                  <a:pt x="638" y="253"/>
                  <a:pt x="638" y="253"/>
                  <a:pt x="638" y="253"/>
                </a:cubicBezTo>
                <a:cubicBezTo>
                  <a:pt x="638" y="253"/>
                  <a:pt x="638" y="253"/>
                  <a:pt x="637" y="253"/>
                </a:cubicBezTo>
                <a:moveTo>
                  <a:pt x="642" y="255"/>
                </a:moveTo>
                <a:cubicBezTo>
                  <a:pt x="643" y="255"/>
                  <a:pt x="643" y="255"/>
                  <a:pt x="644" y="255"/>
                </a:cubicBezTo>
                <a:cubicBezTo>
                  <a:pt x="644" y="255"/>
                  <a:pt x="645" y="255"/>
                  <a:pt x="645" y="254"/>
                </a:cubicBezTo>
                <a:cubicBezTo>
                  <a:pt x="645" y="254"/>
                  <a:pt x="644" y="254"/>
                  <a:pt x="644" y="254"/>
                </a:cubicBezTo>
                <a:cubicBezTo>
                  <a:pt x="644" y="254"/>
                  <a:pt x="644" y="254"/>
                  <a:pt x="644" y="254"/>
                </a:cubicBezTo>
                <a:cubicBezTo>
                  <a:pt x="643" y="254"/>
                  <a:pt x="643" y="254"/>
                  <a:pt x="643" y="254"/>
                </a:cubicBezTo>
                <a:cubicBezTo>
                  <a:pt x="642" y="253"/>
                  <a:pt x="641" y="253"/>
                  <a:pt x="641" y="254"/>
                </a:cubicBezTo>
                <a:cubicBezTo>
                  <a:pt x="641" y="254"/>
                  <a:pt x="642" y="255"/>
                  <a:pt x="642" y="255"/>
                </a:cubicBezTo>
                <a:moveTo>
                  <a:pt x="643" y="258"/>
                </a:moveTo>
                <a:cubicBezTo>
                  <a:pt x="643" y="258"/>
                  <a:pt x="643" y="258"/>
                  <a:pt x="643" y="258"/>
                </a:cubicBezTo>
                <a:cubicBezTo>
                  <a:pt x="643" y="258"/>
                  <a:pt x="644" y="258"/>
                  <a:pt x="644" y="258"/>
                </a:cubicBezTo>
                <a:cubicBezTo>
                  <a:pt x="644" y="258"/>
                  <a:pt x="645" y="257"/>
                  <a:pt x="645" y="257"/>
                </a:cubicBezTo>
                <a:cubicBezTo>
                  <a:pt x="645" y="257"/>
                  <a:pt x="644" y="256"/>
                  <a:pt x="644" y="256"/>
                </a:cubicBezTo>
                <a:cubicBezTo>
                  <a:pt x="644" y="257"/>
                  <a:pt x="643" y="257"/>
                  <a:pt x="643" y="258"/>
                </a:cubicBezTo>
                <a:moveTo>
                  <a:pt x="709" y="219"/>
                </a:moveTo>
                <a:cubicBezTo>
                  <a:pt x="709" y="219"/>
                  <a:pt x="709" y="219"/>
                  <a:pt x="710" y="219"/>
                </a:cubicBezTo>
                <a:cubicBezTo>
                  <a:pt x="710" y="219"/>
                  <a:pt x="710" y="219"/>
                  <a:pt x="710" y="219"/>
                </a:cubicBezTo>
                <a:cubicBezTo>
                  <a:pt x="710" y="219"/>
                  <a:pt x="710" y="218"/>
                  <a:pt x="710" y="218"/>
                </a:cubicBezTo>
                <a:cubicBezTo>
                  <a:pt x="709" y="219"/>
                  <a:pt x="709" y="219"/>
                  <a:pt x="709" y="219"/>
                </a:cubicBezTo>
                <a:moveTo>
                  <a:pt x="361" y="60"/>
                </a:moveTo>
                <a:cubicBezTo>
                  <a:pt x="360" y="60"/>
                  <a:pt x="360" y="59"/>
                  <a:pt x="359" y="59"/>
                </a:cubicBezTo>
                <a:cubicBezTo>
                  <a:pt x="359" y="59"/>
                  <a:pt x="359" y="60"/>
                  <a:pt x="359" y="60"/>
                </a:cubicBezTo>
                <a:cubicBezTo>
                  <a:pt x="359" y="61"/>
                  <a:pt x="359" y="61"/>
                  <a:pt x="358" y="60"/>
                </a:cubicBezTo>
                <a:cubicBezTo>
                  <a:pt x="358" y="60"/>
                  <a:pt x="357" y="60"/>
                  <a:pt x="357" y="60"/>
                </a:cubicBezTo>
                <a:cubicBezTo>
                  <a:pt x="357" y="61"/>
                  <a:pt x="357" y="62"/>
                  <a:pt x="358" y="62"/>
                </a:cubicBezTo>
                <a:cubicBezTo>
                  <a:pt x="359" y="62"/>
                  <a:pt x="359" y="62"/>
                  <a:pt x="359" y="63"/>
                </a:cubicBezTo>
                <a:cubicBezTo>
                  <a:pt x="359" y="64"/>
                  <a:pt x="359" y="65"/>
                  <a:pt x="360" y="65"/>
                </a:cubicBezTo>
                <a:cubicBezTo>
                  <a:pt x="361" y="65"/>
                  <a:pt x="361" y="65"/>
                  <a:pt x="361" y="65"/>
                </a:cubicBezTo>
                <a:cubicBezTo>
                  <a:pt x="361" y="66"/>
                  <a:pt x="361" y="67"/>
                  <a:pt x="360" y="68"/>
                </a:cubicBezTo>
                <a:cubicBezTo>
                  <a:pt x="360" y="68"/>
                  <a:pt x="361" y="68"/>
                  <a:pt x="361" y="68"/>
                </a:cubicBezTo>
                <a:cubicBezTo>
                  <a:pt x="361" y="70"/>
                  <a:pt x="361" y="72"/>
                  <a:pt x="361" y="74"/>
                </a:cubicBezTo>
                <a:cubicBezTo>
                  <a:pt x="361" y="75"/>
                  <a:pt x="360" y="77"/>
                  <a:pt x="362" y="78"/>
                </a:cubicBezTo>
                <a:cubicBezTo>
                  <a:pt x="362" y="79"/>
                  <a:pt x="362" y="79"/>
                  <a:pt x="362" y="80"/>
                </a:cubicBezTo>
                <a:cubicBezTo>
                  <a:pt x="362" y="81"/>
                  <a:pt x="362" y="82"/>
                  <a:pt x="362" y="83"/>
                </a:cubicBezTo>
                <a:cubicBezTo>
                  <a:pt x="362" y="84"/>
                  <a:pt x="362" y="85"/>
                  <a:pt x="362" y="86"/>
                </a:cubicBezTo>
                <a:cubicBezTo>
                  <a:pt x="362" y="88"/>
                  <a:pt x="363" y="88"/>
                  <a:pt x="363" y="89"/>
                </a:cubicBezTo>
                <a:cubicBezTo>
                  <a:pt x="363" y="91"/>
                  <a:pt x="363" y="93"/>
                  <a:pt x="363" y="95"/>
                </a:cubicBezTo>
                <a:cubicBezTo>
                  <a:pt x="363" y="96"/>
                  <a:pt x="364" y="96"/>
                  <a:pt x="364" y="97"/>
                </a:cubicBezTo>
                <a:cubicBezTo>
                  <a:pt x="364" y="97"/>
                  <a:pt x="364" y="97"/>
                  <a:pt x="364" y="98"/>
                </a:cubicBezTo>
                <a:cubicBezTo>
                  <a:pt x="364" y="100"/>
                  <a:pt x="364" y="101"/>
                  <a:pt x="364" y="103"/>
                </a:cubicBezTo>
                <a:cubicBezTo>
                  <a:pt x="365" y="104"/>
                  <a:pt x="364" y="106"/>
                  <a:pt x="365" y="107"/>
                </a:cubicBezTo>
                <a:cubicBezTo>
                  <a:pt x="366" y="109"/>
                  <a:pt x="366" y="110"/>
                  <a:pt x="366" y="112"/>
                </a:cubicBezTo>
                <a:cubicBezTo>
                  <a:pt x="366" y="113"/>
                  <a:pt x="367" y="113"/>
                  <a:pt x="367" y="114"/>
                </a:cubicBezTo>
                <a:cubicBezTo>
                  <a:pt x="367" y="115"/>
                  <a:pt x="367" y="116"/>
                  <a:pt x="367" y="117"/>
                </a:cubicBezTo>
                <a:cubicBezTo>
                  <a:pt x="367" y="118"/>
                  <a:pt x="368" y="118"/>
                  <a:pt x="368" y="119"/>
                </a:cubicBezTo>
                <a:cubicBezTo>
                  <a:pt x="368" y="120"/>
                  <a:pt x="368" y="120"/>
                  <a:pt x="368" y="121"/>
                </a:cubicBezTo>
                <a:cubicBezTo>
                  <a:pt x="368" y="122"/>
                  <a:pt x="370" y="123"/>
                  <a:pt x="370" y="124"/>
                </a:cubicBezTo>
                <a:cubicBezTo>
                  <a:pt x="370" y="125"/>
                  <a:pt x="373" y="126"/>
                  <a:pt x="374" y="126"/>
                </a:cubicBezTo>
                <a:cubicBezTo>
                  <a:pt x="375" y="126"/>
                  <a:pt x="375" y="126"/>
                  <a:pt x="376" y="126"/>
                </a:cubicBezTo>
                <a:cubicBezTo>
                  <a:pt x="379" y="126"/>
                  <a:pt x="380" y="125"/>
                  <a:pt x="382" y="123"/>
                </a:cubicBezTo>
                <a:cubicBezTo>
                  <a:pt x="381" y="121"/>
                  <a:pt x="383" y="120"/>
                  <a:pt x="383" y="119"/>
                </a:cubicBezTo>
                <a:cubicBezTo>
                  <a:pt x="383" y="118"/>
                  <a:pt x="382" y="116"/>
                  <a:pt x="384" y="115"/>
                </a:cubicBezTo>
                <a:cubicBezTo>
                  <a:pt x="384" y="115"/>
                  <a:pt x="383" y="114"/>
                  <a:pt x="383" y="114"/>
                </a:cubicBezTo>
                <a:cubicBezTo>
                  <a:pt x="383" y="114"/>
                  <a:pt x="383" y="113"/>
                  <a:pt x="383" y="113"/>
                </a:cubicBezTo>
                <a:cubicBezTo>
                  <a:pt x="383" y="112"/>
                  <a:pt x="383" y="111"/>
                  <a:pt x="383" y="109"/>
                </a:cubicBezTo>
                <a:cubicBezTo>
                  <a:pt x="383" y="108"/>
                  <a:pt x="382" y="107"/>
                  <a:pt x="382" y="106"/>
                </a:cubicBezTo>
                <a:cubicBezTo>
                  <a:pt x="382" y="105"/>
                  <a:pt x="382" y="103"/>
                  <a:pt x="382" y="101"/>
                </a:cubicBezTo>
                <a:cubicBezTo>
                  <a:pt x="382" y="100"/>
                  <a:pt x="382" y="100"/>
                  <a:pt x="382" y="99"/>
                </a:cubicBezTo>
                <a:cubicBezTo>
                  <a:pt x="380" y="98"/>
                  <a:pt x="379" y="100"/>
                  <a:pt x="378" y="100"/>
                </a:cubicBezTo>
                <a:cubicBezTo>
                  <a:pt x="376" y="100"/>
                  <a:pt x="375" y="100"/>
                  <a:pt x="374" y="100"/>
                </a:cubicBezTo>
                <a:cubicBezTo>
                  <a:pt x="373" y="98"/>
                  <a:pt x="374" y="96"/>
                  <a:pt x="372" y="95"/>
                </a:cubicBezTo>
                <a:cubicBezTo>
                  <a:pt x="372" y="93"/>
                  <a:pt x="372" y="93"/>
                  <a:pt x="372" y="93"/>
                </a:cubicBezTo>
                <a:cubicBezTo>
                  <a:pt x="373" y="92"/>
                  <a:pt x="374" y="92"/>
                  <a:pt x="375" y="91"/>
                </a:cubicBezTo>
                <a:cubicBezTo>
                  <a:pt x="376" y="91"/>
                  <a:pt x="377" y="91"/>
                  <a:pt x="378" y="91"/>
                </a:cubicBezTo>
                <a:cubicBezTo>
                  <a:pt x="378" y="91"/>
                  <a:pt x="379" y="91"/>
                  <a:pt x="380" y="91"/>
                </a:cubicBezTo>
                <a:cubicBezTo>
                  <a:pt x="381" y="91"/>
                  <a:pt x="384" y="92"/>
                  <a:pt x="385" y="90"/>
                </a:cubicBezTo>
                <a:cubicBezTo>
                  <a:pt x="389" y="90"/>
                  <a:pt x="389" y="90"/>
                  <a:pt x="389" y="90"/>
                </a:cubicBezTo>
                <a:cubicBezTo>
                  <a:pt x="390" y="91"/>
                  <a:pt x="389" y="92"/>
                  <a:pt x="389" y="93"/>
                </a:cubicBezTo>
                <a:cubicBezTo>
                  <a:pt x="389" y="94"/>
                  <a:pt x="389" y="95"/>
                  <a:pt x="390" y="96"/>
                </a:cubicBezTo>
                <a:cubicBezTo>
                  <a:pt x="390" y="97"/>
                  <a:pt x="390" y="98"/>
                  <a:pt x="390" y="99"/>
                </a:cubicBezTo>
                <a:cubicBezTo>
                  <a:pt x="390" y="102"/>
                  <a:pt x="390" y="104"/>
                  <a:pt x="390" y="107"/>
                </a:cubicBezTo>
                <a:cubicBezTo>
                  <a:pt x="391" y="107"/>
                  <a:pt x="391" y="108"/>
                  <a:pt x="391" y="108"/>
                </a:cubicBezTo>
                <a:cubicBezTo>
                  <a:pt x="391" y="110"/>
                  <a:pt x="391" y="112"/>
                  <a:pt x="392" y="113"/>
                </a:cubicBezTo>
                <a:cubicBezTo>
                  <a:pt x="392" y="118"/>
                  <a:pt x="392" y="118"/>
                  <a:pt x="392" y="118"/>
                </a:cubicBezTo>
                <a:cubicBezTo>
                  <a:pt x="392" y="120"/>
                  <a:pt x="392" y="121"/>
                  <a:pt x="392" y="123"/>
                </a:cubicBezTo>
                <a:cubicBezTo>
                  <a:pt x="392" y="124"/>
                  <a:pt x="393" y="125"/>
                  <a:pt x="393" y="126"/>
                </a:cubicBezTo>
                <a:cubicBezTo>
                  <a:pt x="393" y="127"/>
                  <a:pt x="393" y="129"/>
                  <a:pt x="394" y="130"/>
                </a:cubicBezTo>
                <a:cubicBezTo>
                  <a:pt x="394" y="131"/>
                  <a:pt x="394" y="132"/>
                  <a:pt x="394" y="133"/>
                </a:cubicBezTo>
                <a:cubicBezTo>
                  <a:pt x="393" y="133"/>
                  <a:pt x="392" y="133"/>
                  <a:pt x="392" y="133"/>
                </a:cubicBezTo>
                <a:cubicBezTo>
                  <a:pt x="391" y="133"/>
                  <a:pt x="391" y="133"/>
                  <a:pt x="390" y="134"/>
                </a:cubicBezTo>
                <a:cubicBezTo>
                  <a:pt x="389" y="134"/>
                  <a:pt x="389" y="134"/>
                  <a:pt x="388" y="133"/>
                </a:cubicBezTo>
                <a:cubicBezTo>
                  <a:pt x="388" y="132"/>
                  <a:pt x="388" y="132"/>
                  <a:pt x="388" y="131"/>
                </a:cubicBezTo>
                <a:cubicBezTo>
                  <a:pt x="387" y="130"/>
                  <a:pt x="388" y="129"/>
                  <a:pt x="388" y="129"/>
                </a:cubicBezTo>
                <a:cubicBezTo>
                  <a:pt x="387" y="128"/>
                  <a:pt x="387" y="128"/>
                  <a:pt x="386" y="127"/>
                </a:cubicBezTo>
                <a:cubicBezTo>
                  <a:pt x="386" y="128"/>
                  <a:pt x="386" y="128"/>
                  <a:pt x="386" y="128"/>
                </a:cubicBezTo>
                <a:cubicBezTo>
                  <a:pt x="384" y="130"/>
                  <a:pt x="382" y="132"/>
                  <a:pt x="381" y="134"/>
                </a:cubicBezTo>
                <a:cubicBezTo>
                  <a:pt x="380" y="134"/>
                  <a:pt x="379" y="134"/>
                  <a:pt x="378" y="135"/>
                </a:cubicBezTo>
                <a:cubicBezTo>
                  <a:pt x="378" y="135"/>
                  <a:pt x="377" y="135"/>
                  <a:pt x="377" y="135"/>
                </a:cubicBezTo>
                <a:cubicBezTo>
                  <a:pt x="374" y="135"/>
                  <a:pt x="372" y="135"/>
                  <a:pt x="369" y="135"/>
                </a:cubicBezTo>
                <a:cubicBezTo>
                  <a:pt x="368" y="134"/>
                  <a:pt x="368" y="134"/>
                  <a:pt x="367" y="133"/>
                </a:cubicBezTo>
                <a:cubicBezTo>
                  <a:pt x="366" y="133"/>
                  <a:pt x="365" y="132"/>
                  <a:pt x="364" y="132"/>
                </a:cubicBezTo>
                <a:cubicBezTo>
                  <a:pt x="363" y="131"/>
                  <a:pt x="363" y="129"/>
                  <a:pt x="363" y="129"/>
                </a:cubicBezTo>
                <a:cubicBezTo>
                  <a:pt x="361" y="127"/>
                  <a:pt x="360" y="125"/>
                  <a:pt x="360" y="124"/>
                </a:cubicBezTo>
                <a:cubicBezTo>
                  <a:pt x="360" y="123"/>
                  <a:pt x="359" y="123"/>
                  <a:pt x="359" y="123"/>
                </a:cubicBezTo>
                <a:cubicBezTo>
                  <a:pt x="359" y="122"/>
                  <a:pt x="358" y="121"/>
                  <a:pt x="358" y="120"/>
                </a:cubicBezTo>
                <a:cubicBezTo>
                  <a:pt x="358" y="118"/>
                  <a:pt x="358" y="117"/>
                  <a:pt x="357" y="116"/>
                </a:cubicBezTo>
                <a:cubicBezTo>
                  <a:pt x="357" y="115"/>
                  <a:pt x="356" y="114"/>
                  <a:pt x="356" y="113"/>
                </a:cubicBezTo>
                <a:cubicBezTo>
                  <a:pt x="356" y="111"/>
                  <a:pt x="357" y="110"/>
                  <a:pt x="355" y="108"/>
                </a:cubicBezTo>
                <a:cubicBezTo>
                  <a:pt x="355" y="104"/>
                  <a:pt x="355" y="104"/>
                  <a:pt x="355" y="104"/>
                </a:cubicBezTo>
                <a:cubicBezTo>
                  <a:pt x="354" y="102"/>
                  <a:pt x="355" y="100"/>
                  <a:pt x="354" y="98"/>
                </a:cubicBezTo>
                <a:cubicBezTo>
                  <a:pt x="354" y="97"/>
                  <a:pt x="353" y="96"/>
                  <a:pt x="353" y="95"/>
                </a:cubicBezTo>
                <a:cubicBezTo>
                  <a:pt x="354" y="94"/>
                  <a:pt x="353" y="92"/>
                  <a:pt x="353" y="91"/>
                </a:cubicBezTo>
                <a:cubicBezTo>
                  <a:pt x="353" y="88"/>
                  <a:pt x="353" y="88"/>
                  <a:pt x="353" y="88"/>
                </a:cubicBezTo>
                <a:cubicBezTo>
                  <a:pt x="353" y="87"/>
                  <a:pt x="352" y="87"/>
                  <a:pt x="352" y="86"/>
                </a:cubicBezTo>
                <a:cubicBezTo>
                  <a:pt x="352" y="84"/>
                  <a:pt x="352" y="82"/>
                  <a:pt x="352" y="80"/>
                </a:cubicBezTo>
                <a:cubicBezTo>
                  <a:pt x="352" y="80"/>
                  <a:pt x="351" y="79"/>
                  <a:pt x="352" y="78"/>
                </a:cubicBezTo>
                <a:cubicBezTo>
                  <a:pt x="352" y="78"/>
                  <a:pt x="352" y="77"/>
                  <a:pt x="352" y="76"/>
                </a:cubicBezTo>
                <a:cubicBezTo>
                  <a:pt x="352" y="73"/>
                  <a:pt x="352" y="69"/>
                  <a:pt x="352" y="65"/>
                </a:cubicBezTo>
                <a:cubicBezTo>
                  <a:pt x="352" y="64"/>
                  <a:pt x="353" y="63"/>
                  <a:pt x="353" y="62"/>
                </a:cubicBezTo>
                <a:cubicBezTo>
                  <a:pt x="354" y="61"/>
                  <a:pt x="355" y="59"/>
                  <a:pt x="354" y="57"/>
                </a:cubicBezTo>
                <a:cubicBezTo>
                  <a:pt x="355" y="57"/>
                  <a:pt x="356" y="56"/>
                  <a:pt x="356" y="56"/>
                </a:cubicBezTo>
                <a:cubicBezTo>
                  <a:pt x="357" y="55"/>
                  <a:pt x="357" y="55"/>
                  <a:pt x="358" y="55"/>
                </a:cubicBezTo>
                <a:cubicBezTo>
                  <a:pt x="359" y="55"/>
                  <a:pt x="359" y="55"/>
                  <a:pt x="359" y="54"/>
                </a:cubicBezTo>
                <a:cubicBezTo>
                  <a:pt x="359" y="53"/>
                  <a:pt x="360" y="53"/>
                  <a:pt x="360" y="53"/>
                </a:cubicBezTo>
                <a:cubicBezTo>
                  <a:pt x="361" y="53"/>
                  <a:pt x="361" y="54"/>
                  <a:pt x="360" y="54"/>
                </a:cubicBezTo>
                <a:cubicBezTo>
                  <a:pt x="360" y="54"/>
                  <a:pt x="360" y="55"/>
                  <a:pt x="360" y="55"/>
                </a:cubicBezTo>
                <a:cubicBezTo>
                  <a:pt x="360" y="55"/>
                  <a:pt x="361" y="55"/>
                  <a:pt x="361" y="56"/>
                </a:cubicBezTo>
                <a:cubicBezTo>
                  <a:pt x="361" y="56"/>
                  <a:pt x="360" y="56"/>
                  <a:pt x="359" y="57"/>
                </a:cubicBezTo>
                <a:cubicBezTo>
                  <a:pt x="358" y="57"/>
                  <a:pt x="358" y="58"/>
                  <a:pt x="358" y="58"/>
                </a:cubicBezTo>
                <a:cubicBezTo>
                  <a:pt x="359" y="58"/>
                  <a:pt x="359" y="58"/>
                  <a:pt x="360" y="58"/>
                </a:cubicBezTo>
                <a:cubicBezTo>
                  <a:pt x="360" y="58"/>
                  <a:pt x="360" y="57"/>
                  <a:pt x="360" y="57"/>
                </a:cubicBezTo>
                <a:cubicBezTo>
                  <a:pt x="359" y="57"/>
                  <a:pt x="359" y="55"/>
                  <a:pt x="359" y="57"/>
                </a:cubicBezTo>
                <a:cubicBezTo>
                  <a:pt x="361" y="57"/>
                  <a:pt x="361" y="57"/>
                  <a:pt x="361" y="58"/>
                </a:cubicBezTo>
                <a:cubicBezTo>
                  <a:pt x="361" y="58"/>
                  <a:pt x="361" y="59"/>
                  <a:pt x="361" y="60"/>
                </a:cubicBezTo>
                <a:moveTo>
                  <a:pt x="354" y="64"/>
                </a:moveTo>
                <a:cubicBezTo>
                  <a:pt x="355" y="64"/>
                  <a:pt x="355" y="64"/>
                  <a:pt x="355" y="65"/>
                </a:cubicBezTo>
                <a:cubicBezTo>
                  <a:pt x="355" y="65"/>
                  <a:pt x="355" y="64"/>
                  <a:pt x="355" y="64"/>
                </a:cubicBezTo>
                <a:cubicBezTo>
                  <a:pt x="355" y="64"/>
                  <a:pt x="355" y="64"/>
                  <a:pt x="355" y="64"/>
                </a:cubicBezTo>
                <a:cubicBezTo>
                  <a:pt x="355" y="64"/>
                  <a:pt x="355" y="64"/>
                  <a:pt x="354" y="64"/>
                </a:cubicBezTo>
                <a:moveTo>
                  <a:pt x="583" y="643"/>
                </a:moveTo>
                <a:cubicBezTo>
                  <a:pt x="581" y="643"/>
                  <a:pt x="581" y="643"/>
                  <a:pt x="581" y="643"/>
                </a:cubicBezTo>
                <a:cubicBezTo>
                  <a:pt x="581" y="644"/>
                  <a:pt x="581" y="645"/>
                  <a:pt x="580" y="645"/>
                </a:cubicBezTo>
                <a:cubicBezTo>
                  <a:pt x="580" y="645"/>
                  <a:pt x="579" y="645"/>
                  <a:pt x="578" y="646"/>
                </a:cubicBezTo>
                <a:cubicBezTo>
                  <a:pt x="579" y="646"/>
                  <a:pt x="580" y="647"/>
                  <a:pt x="581" y="647"/>
                </a:cubicBezTo>
                <a:cubicBezTo>
                  <a:pt x="581" y="647"/>
                  <a:pt x="581" y="648"/>
                  <a:pt x="581" y="649"/>
                </a:cubicBezTo>
                <a:cubicBezTo>
                  <a:pt x="583" y="650"/>
                  <a:pt x="585" y="648"/>
                  <a:pt x="587" y="648"/>
                </a:cubicBezTo>
                <a:cubicBezTo>
                  <a:pt x="588" y="649"/>
                  <a:pt x="590" y="650"/>
                  <a:pt x="591" y="652"/>
                </a:cubicBezTo>
                <a:cubicBezTo>
                  <a:pt x="592" y="652"/>
                  <a:pt x="591" y="654"/>
                  <a:pt x="592" y="654"/>
                </a:cubicBezTo>
                <a:cubicBezTo>
                  <a:pt x="593" y="655"/>
                  <a:pt x="594" y="656"/>
                  <a:pt x="595" y="657"/>
                </a:cubicBezTo>
                <a:cubicBezTo>
                  <a:pt x="595" y="657"/>
                  <a:pt x="595" y="658"/>
                  <a:pt x="596" y="659"/>
                </a:cubicBezTo>
                <a:cubicBezTo>
                  <a:pt x="597" y="660"/>
                  <a:pt x="598" y="660"/>
                  <a:pt x="599" y="659"/>
                </a:cubicBezTo>
                <a:cubicBezTo>
                  <a:pt x="600" y="658"/>
                  <a:pt x="601" y="658"/>
                  <a:pt x="602" y="657"/>
                </a:cubicBezTo>
                <a:cubicBezTo>
                  <a:pt x="603" y="656"/>
                  <a:pt x="604" y="655"/>
                  <a:pt x="604" y="655"/>
                </a:cubicBezTo>
                <a:cubicBezTo>
                  <a:pt x="605" y="654"/>
                  <a:pt x="606" y="654"/>
                  <a:pt x="607" y="653"/>
                </a:cubicBezTo>
                <a:cubicBezTo>
                  <a:pt x="607" y="651"/>
                  <a:pt x="607" y="651"/>
                  <a:pt x="607" y="651"/>
                </a:cubicBezTo>
                <a:cubicBezTo>
                  <a:pt x="605" y="650"/>
                  <a:pt x="604" y="649"/>
                  <a:pt x="603" y="648"/>
                </a:cubicBezTo>
                <a:cubicBezTo>
                  <a:pt x="603" y="647"/>
                  <a:pt x="602" y="647"/>
                  <a:pt x="602" y="647"/>
                </a:cubicBezTo>
                <a:cubicBezTo>
                  <a:pt x="602" y="645"/>
                  <a:pt x="600" y="645"/>
                  <a:pt x="600" y="643"/>
                </a:cubicBezTo>
                <a:cubicBezTo>
                  <a:pt x="600" y="643"/>
                  <a:pt x="599" y="642"/>
                  <a:pt x="599" y="642"/>
                </a:cubicBezTo>
                <a:cubicBezTo>
                  <a:pt x="598" y="641"/>
                  <a:pt x="598" y="640"/>
                  <a:pt x="597" y="639"/>
                </a:cubicBezTo>
                <a:cubicBezTo>
                  <a:pt x="596" y="638"/>
                  <a:pt x="595" y="637"/>
                  <a:pt x="594" y="636"/>
                </a:cubicBezTo>
                <a:cubicBezTo>
                  <a:pt x="594" y="634"/>
                  <a:pt x="592" y="634"/>
                  <a:pt x="592" y="633"/>
                </a:cubicBezTo>
                <a:cubicBezTo>
                  <a:pt x="591" y="631"/>
                  <a:pt x="590" y="630"/>
                  <a:pt x="588" y="628"/>
                </a:cubicBezTo>
                <a:cubicBezTo>
                  <a:pt x="589" y="627"/>
                  <a:pt x="590" y="626"/>
                  <a:pt x="592" y="625"/>
                </a:cubicBezTo>
                <a:cubicBezTo>
                  <a:pt x="592" y="625"/>
                  <a:pt x="593" y="624"/>
                  <a:pt x="594" y="624"/>
                </a:cubicBezTo>
                <a:cubicBezTo>
                  <a:pt x="597" y="625"/>
                  <a:pt x="597" y="629"/>
                  <a:pt x="600" y="631"/>
                </a:cubicBezTo>
                <a:cubicBezTo>
                  <a:pt x="600" y="633"/>
                  <a:pt x="602" y="633"/>
                  <a:pt x="603" y="634"/>
                </a:cubicBezTo>
                <a:cubicBezTo>
                  <a:pt x="604" y="636"/>
                  <a:pt x="605" y="636"/>
                  <a:pt x="606" y="638"/>
                </a:cubicBezTo>
                <a:cubicBezTo>
                  <a:pt x="606" y="639"/>
                  <a:pt x="608" y="639"/>
                  <a:pt x="608" y="641"/>
                </a:cubicBezTo>
                <a:cubicBezTo>
                  <a:pt x="608" y="641"/>
                  <a:pt x="608" y="641"/>
                  <a:pt x="608" y="641"/>
                </a:cubicBezTo>
                <a:cubicBezTo>
                  <a:pt x="609" y="643"/>
                  <a:pt x="611" y="644"/>
                  <a:pt x="611" y="645"/>
                </a:cubicBezTo>
                <a:cubicBezTo>
                  <a:pt x="612" y="647"/>
                  <a:pt x="614" y="648"/>
                  <a:pt x="615" y="649"/>
                </a:cubicBezTo>
                <a:cubicBezTo>
                  <a:pt x="616" y="650"/>
                  <a:pt x="616" y="651"/>
                  <a:pt x="617" y="652"/>
                </a:cubicBezTo>
                <a:cubicBezTo>
                  <a:pt x="618" y="653"/>
                  <a:pt x="619" y="654"/>
                  <a:pt x="619" y="655"/>
                </a:cubicBezTo>
                <a:cubicBezTo>
                  <a:pt x="620" y="656"/>
                  <a:pt x="621" y="657"/>
                  <a:pt x="621" y="658"/>
                </a:cubicBezTo>
                <a:cubicBezTo>
                  <a:pt x="622" y="658"/>
                  <a:pt x="622" y="659"/>
                  <a:pt x="623" y="660"/>
                </a:cubicBezTo>
                <a:cubicBezTo>
                  <a:pt x="624" y="661"/>
                  <a:pt x="624" y="662"/>
                  <a:pt x="625" y="663"/>
                </a:cubicBezTo>
                <a:cubicBezTo>
                  <a:pt x="626" y="664"/>
                  <a:pt x="627" y="665"/>
                  <a:pt x="628" y="666"/>
                </a:cubicBezTo>
                <a:cubicBezTo>
                  <a:pt x="629" y="666"/>
                  <a:pt x="628" y="668"/>
                  <a:pt x="629" y="669"/>
                </a:cubicBezTo>
                <a:cubicBezTo>
                  <a:pt x="631" y="669"/>
                  <a:pt x="632" y="670"/>
                  <a:pt x="632" y="672"/>
                </a:cubicBezTo>
                <a:cubicBezTo>
                  <a:pt x="632" y="673"/>
                  <a:pt x="634" y="673"/>
                  <a:pt x="634" y="675"/>
                </a:cubicBezTo>
                <a:cubicBezTo>
                  <a:pt x="634" y="676"/>
                  <a:pt x="636" y="676"/>
                  <a:pt x="636" y="678"/>
                </a:cubicBezTo>
                <a:cubicBezTo>
                  <a:pt x="637" y="679"/>
                  <a:pt x="638" y="680"/>
                  <a:pt x="639" y="681"/>
                </a:cubicBezTo>
                <a:cubicBezTo>
                  <a:pt x="638" y="682"/>
                  <a:pt x="637" y="682"/>
                  <a:pt x="637" y="683"/>
                </a:cubicBezTo>
                <a:cubicBezTo>
                  <a:pt x="636" y="683"/>
                  <a:pt x="636" y="682"/>
                  <a:pt x="636" y="682"/>
                </a:cubicBezTo>
                <a:cubicBezTo>
                  <a:pt x="635" y="683"/>
                  <a:pt x="635" y="683"/>
                  <a:pt x="635" y="684"/>
                </a:cubicBezTo>
                <a:cubicBezTo>
                  <a:pt x="634" y="684"/>
                  <a:pt x="634" y="683"/>
                  <a:pt x="634" y="683"/>
                </a:cubicBezTo>
                <a:cubicBezTo>
                  <a:pt x="634" y="682"/>
                  <a:pt x="634" y="682"/>
                  <a:pt x="633" y="683"/>
                </a:cubicBezTo>
                <a:cubicBezTo>
                  <a:pt x="633" y="683"/>
                  <a:pt x="632" y="683"/>
                  <a:pt x="632" y="683"/>
                </a:cubicBezTo>
                <a:cubicBezTo>
                  <a:pt x="632" y="681"/>
                  <a:pt x="633" y="680"/>
                  <a:pt x="632" y="679"/>
                </a:cubicBezTo>
                <a:cubicBezTo>
                  <a:pt x="631" y="679"/>
                  <a:pt x="632" y="677"/>
                  <a:pt x="631" y="676"/>
                </a:cubicBezTo>
                <a:cubicBezTo>
                  <a:pt x="631" y="677"/>
                  <a:pt x="630" y="677"/>
                  <a:pt x="630" y="677"/>
                </a:cubicBezTo>
                <a:cubicBezTo>
                  <a:pt x="629" y="676"/>
                  <a:pt x="628" y="675"/>
                  <a:pt x="626" y="675"/>
                </a:cubicBezTo>
                <a:cubicBezTo>
                  <a:pt x="626" y="676"/>
                  <a:pt x="626" y="675"/>
                  <a:pt x="625" y="675"/>
                </a:cubicBezTo>
                <a:cubicBezTo>
                  <a:pt x="624" y="673"/>
                  <a:pt x="622" y="672"/>
                  <a:pt x="621" y="670"/>
                </a:cubicBezTo>
                <a:cubicBezTo>
                  <a:pt x="620" y="669"/>
                  <a:pt x="620" y="668"/>
                  <a:pt x="619" y="667"/>
                </a:cubicBezTo>
                <a:cubicBezTo>
                  <a:pt x="618" y="667"/>
                  <a:pt x="617" y="666"/>
                  <a:pt x="617" y="665"/>
                </a:cubicBezTo>
                <a:cubicBezTo>
                  <a:pt x="617" y="664"/>
                  <a:pt x="615" y="664"/>
                  <a:pt x="615" y="663"/>
                </a:cubicBezTo>
                <a:cubicBezTo>
                  <a:pt x="615" y="661"/>
                  <a:pt x="613" y="660"/>
                  <a:pt x="612" y="658"/>
                </a:cubicBezTo>
                <a:cubicBezTo>
                  <a:pt x="610" y="658"/>
                  <a:pt x="610" y="658"/>
                  <a:pt x="610" y="658"/>
                </a:cubicBezTo>
                <a:cubicBezTo>
                  <a:pt x="608" y="660"/>
                  <a:pt x="607" y="662"/>
                  <a:pt x="605" y="663"/>
                </a:cubicBezTo>
                <a:cubicBezTo>
                  <a:pt x="605" y="664"/>
                  <a:pt x="604" y="664"/>
                  <a:pt x="604" y="664"/>
                </a:cubicBezTo>
                <a:cubicBezTo>
                  <a:pt x="603" y="664"/>
                  <a:pt x="602" y="665"/>
                  <a:pt x="602" y="666"/>
                </a:cubicBezTo>
                <a:cubicBezTo>
                  <a:pt x="602" y="667"/>
                  <a:pt x="603" y="667"/>
                  <a:pt x="603" y="668"/>
                </a:cubicBezTo>
                <a:cubicBezTo>
                  <a:pt x="603" y="668"/>
                  <a:pt x="603" y="669"/>
                  <a:pt x="603" y="669"/>
                </a:cubicBezTo>
                <a:cubicBezTo>
                  <a:pt x="604" y="670"/>
                  <a:pt x="605" y="671"/>
                  <a:pt x="606" y="672"/>
                </a:cubicBezTo>
                <a:cubicBezTo>
                  <a:pt x="607" y="674"/>
                  <a:pt x="608" y="674"/>
                  <a:pt x="609" y="676"/>
                </a:cubicBezTo>
                <a:cubicBezTo>
                  <a:pt x="610" y="677"/>
                  <a:pt x="611" y="678"/>
                  <a:pt x="612" y="679"/>
                </a:cubicBezTo>
                <a:cubicBezTo>
                  <a:pt x="612" y="680"/>
                  <a:pt x="613" y="681"/>
                  <a:pt x="614" y="682"/>
                </a:cubicBezTo>
                <a:cubicBezTo>
                  <a:pt x="614" y="683"/>
                  <a:pt x="615" y="683"/>
                  <a:pt x="616" y="684"/>
                </a:cubicBezTo>
                <a:cubicBezTo>
                  <a:pt x="616" y="685"/>
                  <a:pt x="617" y="686"/>
                  <a:pt x="618" y="687"/>
                </a:cubicBezTo>
                <a:cubicBezTo>
                  <a:pt x="618" y="687"/>
                  <a:pt x="618" y="688"/>
                  <a:pt x="618" y="688"/>
                </a:cubicBezTo>
                <a:cubicBezTo>
                  <a:pt x="618" y="690"/>
                  <a:pt x="619" y="690"/>
                  <a:pt x="619" y="692"/>
                </a:cubicBezTo>
                <a:cubicBezTo>
                  <a:pt x="620" y="691"/>
                  <a:pt x="620" y="690"/>
                  <a:pt x="621" y="691"/>
                </a:cubicBezTo>
                <a:cubicBezTo>
                  <a:pt x="621" y="692"/>
                  <a:pt x="621" y="692"/>
                  <a:pt x="622" y="692"/>
                </a:cubicBezTo>
                <a:cubicBezTo>
                  <a:pt x="622" y="693"/>
                  <a:pt x="620" y="693"/>
                  <a:pt x="621" y="694"/>
                </a:cubicBezTo>
                <a:cubicBezTo>
                  <a:pt x="621" y="694"/>
                  <a:pt x="622" y="694"/>
                  <a:pt x="622" y="694"/>
                </a:cubicBezTo>
                <a:cubicBezTo>
                  <a:pt x="620" y="694"/>
                  <a:pt x="619" y="697"/>
                  <a:pt x="617" y="697"/>
                </a:cubicBezTo>
                <a:cubicBezTo>
                  <a:pt x="616" y="697"/>
                  <a:pt x="616" y="697"/>
                  <a:pt x="616" y="696"/>
                </a:cubicBezTo>
                <a:cubicBezTo>
                  <a:pt x="615" y="696"/>
                  <a:pt x="615" y="695"/>
                  <a:pt x="614" y="694"/>
                </a:cubicBezTo>
                <a:cubicBezTo>
                  <a:pt x="614" y="694"/>
                  <a:pt x="613" y="693"/>
                  <a:pt x="613" y="692"/>
                </a:cubicBezTo>
                <a:cubicBezTo>
                  <a:pt x="611" y="691"/>
                  <a:pt x="611" y="689"/>
                  <a:pt x="609" y="688"/>
                </a:cubicBezTo>
                <a:cubicBezTo>
                  <a:pt x="608" y="687"/>
                  <a:pt x="607" y="685"/>
                  <a:pt x="605" y="684"/>
                </a:cubicBezTo>
                <a:cubicBezTo>
                  <a:pt x="605" y="684"/>
                  <a:pt x="605" y="683"/>
                  <a:pt x="604" y="682"/>
                </a:cubicBezTo>
                <a:cubicBezTo>
                  <a:pt x="603" y="680"/>
                  <a:pt x="602" y="678"/>
                  <a:pt x="600" y="677"/>
                </a:cubicBezTo>
                <a:cubicBezTo>
                  <a:pt x="600" y="675"/>
                  <a:pt x="598" y="674"/>
                  <a:pt x="597" y="673"/>
                </a:cubicBezTo>
                <a:cubicBezTo>
                  <a:pt x="596" y="672"/>
                  <a:pt x="596" y="670"/>
                  <a:pt x="595" y="670"/>
                </a:cubicBezTo>
                <a:cubicBezTo>
                  <a:pt x="594" y="668"/>
                  <a:pt x="593" y="667"/>
                  <a:pt x="592" y="666"/>
                </a:cubicBezTo>
                <a:cubicBezTo>
                  <a:pt x="591" y="665"/>
                  <a:pt x="589" y="664"/>
                  <a:pt x="589" y="662"/>
                </a:cubicBezTo>
                <a:cubicBezTo>
                  <a:pt x="588" y="661"/>
                  <a:pt x="586" y="660"/>
                  <a:pt x="585" y="658"/>
                </a:cubicBezTo>
                <a:cubicBezTo>
                  <a:pt x="585" y="658"/>
                  <a:pt x="585" y="657"/>
                  <a:pt x="584" y="656"/>
                </a:cubicBezTo>
                <a:cubicBezTo>
                  <a:pt x="583" y="656"/>
                  <a:pt x="583" y="655"/>
                  <a:pt x="583" y="654"/>
                </a:cubicBezTo>
                <a:cubicBezTo>
                  <a:pt x="582" y="653"/>
                  <a:pt x="581" y="652"/>
                  <a:pt x="580" y="651"/>
                </a:cubicBezTo>
                <a:cubicBezTo>
                  <a:pt x="580" y="650"/>
                  <a:pt x="579" y="650"/>
                  <a:pt x="579" y="649"/>
                </a:cubicBezTo>
                <a:cubicBezTo>
                  <a:pt x="578" y="648"/>
                  <a:pt x="577" y="646"/>
                  <a:pt x="576" y="646"/>
                </a:cubicBezTo>
                <a:cubicBezTo>
                  <a:pt x="577" y="645"/>
                  <a:pt x="578" y="644"/>
                  <a:pt x="578" y="644"/>
                </a:cubicBezTo>
                <a:cubicBezTo>
                  <a:pt x="577" y="643"/>
                  <a:pt x="576" y="643"/>
                  <a:pt x="575" y="643"/>
                </a:cubicBezTo>
                <a:cubicBezTo>
                  <a:pt x="574" y="643"/>
                  <a:pt x="574" y="642"/>
                  <a:pt x="573" y="642"/>
                </a:cubicBezTo>
                <a:cubicBezTo>
                  <a:pt x="574" y="642"/>
                  <a:pt x="574" y="641"/>
                  <a:pt x="574" y="641"/>
                </a:cubicBezTo>
                <a:cubicBezTo>
                  <a:pt x="575" y="640"/>
                  <a:pt x="574" y="639"/>
                  <a:pt x="575" y="639"/>
                </a:cubicBezTo>
                <a:cubicBezTo>
                  <a:pt x="575" y="638"/>
                  <a:pt x="576" y="637"/>
                  <a:pt x="577" y="637"/>
                </a:cubicBezTo>
                <a:cubicBezTo>
                  <a:pt x="579" y="637"/>
                  <a:pt x="579" y="637"/>
                  <a:pt x="579" y="637"/>
                </a:cubicBezTo>
                <a:cubicBezTo>
                  <a:pt x="579" y="637"/>
                  <a:pt x="579" y="638"/>
                  <a:pt x="579" y="638"/>
                </a:cubicBezTo>
                <a:cubicBezTo>
                  <a:pt x="579" y="639"/>
                  <a:pt x="580" y="639"/>
                  <a:pt x="580" y="639"/>
                </a:cubicBezTo>
                <a:cubicBezTo>
                  <a:pt x="581" y="639"/>
                  <a:pt x="581" y="640"/>
                  <a:pt x="581" y="641"/>
                </a:cubicBezTo>
                <a:cubicBezTo>
                  <a:pt x="581" y="641"/>
                  <a:pt x="582" y="641"/>
                  <a:pt x="583" y="642"/>
                </a:cubicBezTo>
                <a:cubicBezTo>
                  <a:pt x="583" y="642"/>
                  <a:pt x="583" y="643"/>
                  <a:pt x="583" y="643"/>
                </a:cubicBezTo>
                <a:moveTo>
                  <a:pt x="579" y="641"/>
                </a:moveTo>
                <a:cubicBezTo>
                  <a:pt x="578" y="641"/>
                  <a:pt x="578" y="641"/>
                  <a:pt x="578" y="641"/>
                </a:cubicBezTo>
                <a:cubicBezTo>
                  <a:pt x="578" y="641"/>
                  <a:pt x="578" y="641"/>
                  <a:pt x="578" y="641"/>
                </a:cubicBezTo>
                <a:cubicBezTo>
                  <a:pt x="578" y="641"/>
                  <a:pt x="578" y="641"/>
                  <a:pt x="578" y="641"/>
                </a:cubicBezTo>
                <a:cubicBezTo>
                  <a:pt x="578" y="641"/>
                  <a:pt x="578" y="640"/>
                  <a:pt x="577" y="641"/>
                </a:cubicBezTo>
                <a:cubicBezTo>
                  <a:pt x="577" y="641"/>
                  <a:pt x="578" y="641"/>
                  <a:pt x="578" y="641"/>
                </a:cubicBezTo>
                <a:cubicBezTo>
                  <a:pt x="578" y="642"/>
                  <a:pt x="578" y="642"/>
                  <a:pt x="579" y="642"/>
                </a:cubicBezTo>
                <a:cubicBezTo>
                  <a:pt x="579" y="642"/>
                  <a:pt x="579" y="642"/>
                  <a:pt x="580" y="640"/>
                </a:cubicBezTo>
                <a:cubicBezTo>
                  <a:pt x="580" y="641"/>
                  <a:pt x="579" y="641"/>
                  <a:pt x="579" y="641"/>
                </a:cubicBezTo>
                <a:cubicBezTo>
                  <a:pt x="579" y="641"/>
                  <a:pt x="579" y="641"/>
                  <a:pt x="579" y="641"/>
                </a:cubicBezTo>
                <a:cubicBezTo>
                  <a:pt x="579" y="641"/>
                  <a:pt x="579" y="641"/>
                  <a:pt x="580" y="641"/>
                </a:cubicBezTo>
                <a:cubicBezTo>
                  <a:pt x="580" y="641"/>
                  <a:pt x="580" y="641"/>
                  <a:pt x="580" y="641"/>
                </a:cubicBezTo>
                <a:cubicBezTo>
                  <a:pt x="580" y="641"/>
                  <a:pt x="580" y="641"/>
                  <a:pt x="579" y="641"/>
                </a:cubicBezTo>
                <a:moveTo>
                  <a:pt x="560" y="174"/>
                </a:moveTo>
                <a:cubicBezTo>
                  <a:pt x="561" y="175"/>
                  <a:pt x="561" y="176"/>
                  <a:pt x="562" y="177"/>
                </a:cubicBezTo>
                <a:cubicBezTo>
                  <a:pt x="562" y="177"/>
                  <a:pt x="563" y="177"/>
                  <a:pt x="563" y="177"/>
                </a:cubicBezTo>
                <a:cubicBezTo>
                  <a:pt x="564" y="176"/>
                  <a:pt x="564" y="176"/>
                  <a:pt x="564" y="176"/>
                </a:cubicBezTo>
                <a:cubicBezTo>
                  <a:pt x="563" y="174"/>
                  <a:pt x="563" y="174"/>
                  <a:pt x="564" y="172"/>
                </a:cubicBezTo>
                <a:cubicBezTo>
                  <a:pt x="566" y="173"/>
                  <a:pt x="564" y="174"/>
                  <a:pt x="564" y="174"/>
                </a:cubicBezTo>
                <a:cubicBezTo>
                  <a:pt x="565" y="175"/>
                  <a:pt x="566" y="175"/>
                  <a:pt x="567" y="175"/>
                </a:cubicBezTo>
                <a:cubicBezTo>
                  <a:pt x="567" y="174"/>
                  <a:pt x="567" y="174"/>
                  <a:pt x="567" y="173"/>
                </a:cubicBezTo>
                <a:cubicBezTo>
                  <a:pt x="567" y="173"/>
                  <a:pt x="567" y="173"/>
                  <a:pt x="567" y="173"/>
                </a:cubicBezTo>
                <a:cubicBezTo>
                  <a:pt x="570" y="174"/>
                  <a:pt x="570" y="174"/>
                  <a:pt x="570" y="174"/>
                </a:cubicBezTo>
                <a:cubicBezTo>
                  <a:pt x="570" y="175"/>
                  <a:pt x="570" y="175"/>
                  <a:pt x="569" y="175"/>
                </a:cubicBezTo>
                <a:cubicBezTo>
                  <a:pt x="569" y="176"/>
                  <a:pt x="569" y="177"/>
                  <a:pt x="569" y="178"/>
                </a:cubicBezTo>
                <a:cubicBezTo>
                  <a:pt x="568" y="178"/>
                  <a:pt x="568" y="178"/>
                  <a:pt x="568" y="178"/>
                </a:cubicBezTo>
                <a:cubicBezTo>
                  <a:pt x="567" y="178"/>
                  <a:pt x="567" y="178"/>
                  <a:pt x="567" y="178"/>
                </a:cubicBezTo>
                <a:cubicBezTo>
                  <a:pt x="567" y="178"/>
                  <a:pt x="567" y="177"/>
                  <a:pt x="566" y="177"/>
                </a:cubicBezTo>
                <a:cubicBezTo>
                  <a:pt x="566" y="177"/>
                  <a:pt x="565" y="178"/>
                  <a:pt x="565" y="178"/>
                </a:cubicBezTo>
                <a:cubicBezTo>
                  <a:pt x="565" y="178"/>
                  <a:pt x="566" y="179"/>
                  <a:pt x="566" y="179"/>
                </a:cubicBezTo>
                <a:cubicBezTo>
                  <a:pt x="565" y="180"/>
                  <a:pt x="564" y="179"/>
                  <a:pt x="563" y="179"/>
                </a:cubicBezTo>
                <a:cubicBezTo>
                  <a:pt x="562" y="178"/>
                  <a:pt x="560" y="178"/>
                  <a:pt x="559" y="177"/>
                </a:cubicBezTo>
                <a:cubicBezTo>
                  <a:pt x="558" y="175"/>
                  <a:pt x="556" y="174"/>
                  <a:pt x="555" y="174"/>
                </a:cubicBezTo>
                <a:cubicBezTo>
                  <a:pt x="554" y="173"/>
                  <a:pt x="553" y="173"/>
                  <a:pt x="553" y="172"/>
                </a:cubicBezTo>
                <a:cubicBezTo>
                  <a:pt x="552" y="172"/>
                  <a:pt x="552" y="172"/>
                  <a:pt x="551" y="172"/>
                </a:cubicBezTo>
                <a:cubicBezTo>
                  <a:pt x="548" y="170"/>
                  <a:pt x="548" y="170"/>
                  <a:pt x="548" y="170"/>
                </a:cubicBezTo>
                <a:cubicBezTo>
                  <a:pt x="547" y="169"/>
                  <a:pt x="546" y="168"/>
                  <a:pt x="544" y="168"/>
                </a:cubicBezTo>
                <a:cubicBezTo>
                  <a:pt x="544" y="168"/>
                  <a:pt x="544" y="167"/>
                  <a:pt x="544" y="167"/>
                </a:cubicBezTo>
                <a:cubicBezTo>
                  <a:pt x="546" y="165"/>
                  <a:pt x="546" y="163"/>
                  <a:pt x="547" y="162"/>
                </a:cubicBezTo>
                <a:cubicBezTo>
                  <a:pt x="547" y="161"/>
                  <a:pt x="548" y="161"/>
                  <a:pt x="548" y="160"/>
                </a:cubicBezTo>
                <a:cubicBezTo>
                  <a:pt x="548" y="159"/>
                  <a:pt x="550" y="158"/>
                  <a:pt x="551" y="157"/>
                </a:cubicBezTo>
                <a:cubicBezTo>
                  <a:pt x="551" y="156"/>
                  <a:pt x="552" y="154"/>
                  <a:pt x="553" y="153"/>
                </a:cubicBezTo>
                <a:cubicBezTo>
                  <a:pt x="553" y="153"/>
                  <a:pt x="553" y="152"/>
                  <a:pt x="554" y="151"/>
                </a:cubicBezTo>
                <a:cubicBezTo>
                  <a:pt x="555" y="150"/>
                  <a:pt x="555" y="149"/>
                  <a:pt x="556" y="148"/>
                </a:cubicBezTo>
                <a:cubicBezTo>
                  <a:pt x="557" y="147"/>
                  <a:pt x="557" y="145"/>
                  <a:pt x="558" y="144"/>
                </a:cubicBezTo>
                <a:cubicBezTo>
                  <a:pt x="559" y="143"/>
                  <a:pt x="559" y="142"/>
                  <a:pt x="560" y="141"/>
                </a:cubicBezTo>
                <a:cubicBezTo>
                  <a:pt x="561" y="141"/>
                  <a:pt x="561" y="140"/>
                  <a:pt x="561" y="139"/>
                </a:cubicBezTo>
                <a:cubicBezTo>
                  <a:pt x="561" y="138"/>
                  <a:pt x="562" y="137"/>
                  <a:pt x="563" y="137"/>
                </a:cubicBezTo>
                <a:cubicBezTo>
                  <a:pt x="563" y="136"/>
                  <a:pt x="564" y="135"/>
                  <a:pt x="564" y="134"/>
                </a:cubicBezTo>
                <a:cubicBezTo>
                  <a:pt x="566" y="133"/>
                  <a:pt x="566" y="131"/>
                  <a:pt x="567" y="130"/>
                </a:cubicBezTo>
                <a:cubicBezTo>
                  <a:pt x="568" y="130"/>
                  <a:pt x="568" y="128"/>
                  <a:pt x="569" y="127"/>
                </a:cubicBezTo>
                <a:cubicBezTo>
                  <a:pt x="571" y="125"/>
                  <a:pt x="571" y="122"/>
                  <a:pt x="573" y="121"/>
                </a:cubicBezTo>
                <a:cubicBezTo>
                  <a:pt x="573" y="120"/>
                  <a:pt x="573" y="120"/>
                  <a:pt x="573" y="119"/>
                </a:cubicBezTo>
                <a:cubicBezTo>
                  <a:pt x="574" y="118"/>
                  <a:pt x="575" y="117"/>
                  <a:pt x="576" y="116"/>
                </a:cubicBezTo>
                <a:cubicBezTo>
                  <a:pt x="577" y="115"/>
                  <a:pt x="576" y="114"/>
                  <a:pt x="578" y="113"/>
                </a:cubicBezTo>
                <a:cubicBezTo>
                  <a:pt x="579" y="112"/>
                  <a:pt x="579" y="111"/>
                  <a:pt x="580" y="110"/>
                </a:cubicBezTo>
                <a:cubicBezTo>
                  <a:pt x="580" y="108"/>
                  <a:pt x="582" y="108"/>
                  <a:pt x="582" y="107"/>
                </a:cubicBezTo>
                <a:cubicBezTo>
                  <a:pt x="583" y="105"/>
                  <a:pt x="584" y="104"/>
                  <a:pt x="585" y="102"/>
                </a:cubicBezTo>
                <a:cubicBezTo>
                  <a:pt x="585" y="101"/>
                  <a:pt x="586" y="99"/>
                  <a:pt x="587" y="98"/>
                </a:cubicBezTo>
                <a:cubicBezTo>
                  <a:pt x="587" y="97"/>
                  <a:pt x="587" y="97"/>
                  <a:pt x="588" y="96"/>
                </a:cubicBezTo>
                <a:cubicBezTo>
                  <a:pt x="588" y="96"/>
                  <a:pt x="590" y="96"/>
                  <a:pt x="590" y="96"/>
                </a:cubicBezTo>
                <a:cubicBezTo>
                  <a:pt x="591" y="97"/>
                  <a:pt x="592" y="98"/>
                  <a:pt x="593" y="98"/>
                </a:cubicBezTo>
                <a:cubicBezTo>
                  <a:pt x="594" y="99"/>
                  <a:pt x="595" y="100"/>
                  <a:pt x="596" y="100"/>
                </a:cubicBezTo>
                <a:cubicBezTo>
                  <a:pt x="597" y="101"/>
                  <a:pt x="597" y="102"/>
                  <a:pt x="598" y="102"/>
                </a:cubicBezTo>
                <a:cubicBezTo>
                  <a:pt x="599" y="102"/>
                  <a:pt x="600" y="103"/>
                  <a:pt x="601" y="104"/>
                </a:cubicBezTo>
                <a:cubicBezTo>
                  <a:pt x="602" y="103"/>
                  <a:pt x="602" y="105"/>
                  <a:pt x="603" y="105"/>
                </a:cubicBezTo>
                <a:cubicBezTo>
                  <a:pt x="603" y="105"/>
                  <a:pt x="604" y="105"/>
                  <a:pt x="604" y="106"/>
                </a:cubicBezTo>
                <a:cubicBezTo>
                  <a:pt x="605" y="107"/>
                  <a:pt x="606" y="107"/>
                  <a:pt x="608" y="108"/>
                </a:cubicBezTo>
                <a:cubicBezTo>
                  <a:pt x="608" y="108"/>
                  <a:pt x="609" y="108"/>
                  <a:pt x="609" y="109"/>
                </a:cubicBezTo>
                <a:cubicBezTo>
                  <a:pt x="610" y="109"/>
                  <a:pt x="611" y="110"/>
                  <a:pt x="611" y="111"/>
                </a:cubicBezTo>
                <a:cubicBezTo>
                  <a:pt x="610" y="113"/>
                  <a:pt x="609" y="115"/>
                  <a:pt x="607" y="117"/>
                </a:cubicBezTo>
                <a:cubicBezTo>
                  <a:pt x="606" y="116"/>
                  <a:pt x="605" y="115"/>
                  <a:pt x="604" y="115"/>
                </a:cubicBezTo>
                <a:cubicBezTo>
                  <a:pt x="603" y="114"/>
                  <a:pt x="602" y="114"/>
                  <a:pt x="601" y="113"/>
                </a:cubicBezTo>
                <a:cubicBezTo>
                  <a:pt x="600" y="112"/>
                  <a:pt x="599" y="112"/>
                  <a:pt x="598" y="111"/>
                </a:cubicBezTo>
                <a:cubicBezTo>
                  <a:pt x="597" y="111"/>
                  <a:pt x="596" y="110"/>
                  <a:pt x="595" y="109"/>
                </a:cubicBezTo>
                <a:cubicBezTo>
                  <a:pt x="594" y="109"/>
                  <a:pt x="593" y="108"/>
                  <a:pt x="592" y="107"/>
                </a:cubicBezTo>
                <a:cubicBezTo>
                  <a:pt x="590" y="109"/>
                  <a:pt x="589" y="112"/>
                  <a:pt x="588" y="114"/>
                </a:cubicBezTo>
                <a:cubicBezTo>
                  <a:pt x="588" y="114"/>
                  <a:pt x="588" y="114"/>
                  <a:pt x="588" y="114"/>
                </a:cubicBezTo>
                <a:cubicBezTo>
                  <a:pt x="587" y="116"/>
                  <a:pt x="585" y="116"/>
                  <a:pt x="585" y="118"/>
                </a:cubicBezTo>
                <a:cubicBezTo>
                  <a:pt x="584" y="119"/>
                  <a:pt x="584" y="120"/>
                  <a:pt x="583" y="121"/>
                </a:cubicBezTo>
                <a:cubicBezTo>
                  <a:pt x="582" y="122"/>
                  <a:pt x="582" y="123"/>
                  <a:pt x="581" y="124"/>
                </a:cubicBezTo>
                <a:cubicBezTo>
                  <a:pt x="580" y="124"/>
                  <a:pt x="580" y="126"/>
                  <a:pt x="579" y="127"/>
                </a:cubicBezTo>
                <a:cubicBezTo>
                  <a:pt x="578" y="127"/>
                  <a:pt x="578" y="129"/>
                  <a:pt x="578" y="129"/>
                </a:cubicBezTo>
                <a:cubicBezTo>
                  <a:pt x="577" y="130"/>
                  <a:pt x="577" y="131"/>
                  <a:pt x="578" y="131"/>
                </a:cubicBezTo>
                <a:cubicBezTo>
                  <a:pt x="579" y="132"/>
                  <a:pt x="581" y="133"/>
                  <a:pt x="582" y="134"/>
                </a:cubicBezTo>
                <a:cubicBezTo>
                  <a:pt x="582" y="135"/>
                  <a:pt x="584" y="135"/>
                  <a:pt x="585" y="136"/>
                </a:cubicBezTo>
                <a:cubicBezTo>
                  <a:pt x="586" y="137"/>
                  <a:pt x="587" y="138"/>
                  <a:pt x="589" y="138"/>
                </a:cubicBezTo>
                <a:cubicBezTo>
                  <a:pt x="587" y="141"/>
                  <a:pt x="587" y="144"/>
                  <a:pt x="584" y="145"/>
                </a:cubicBezTo>
                <a:cubicBezTo>
                  <a:pt x="583" y="145"/>
                  <a:pt x="582" y="144"/>
                  <a:pt x="582" y="143"/>
                </a:cubicBezTo>
                <a:cubicBezTo>
                  <a:pt x="580" y="144"/>
                  <a:pt x="580" y="142"/>
                  <a:pt x="579" y="142"/>
                </a:cubicBezTo>
                <a:cubicBezTo>
                  <a:pt x="578" y="142"/>
                  <a:pt x="577" y="141"/>
                  <a:pt x="576" y="140"/>
                </a:cubicBezTo>
                <a:cubicBezTo>
                  <a:pt x="576" y="140"/>
                  <a:pt x="575" y="140"/>
                  <a:pt x="575" y="140"/>
                </a:cubicBezTo>
                <a:cubicBezTo>
                  <a:pt x="572" y="138"/>
                  <a:pt x="572" y="138"/>
                  <a:pt x="571" y="141"/>
                </a:cubicBezTo>
                <a:cubicBezTo>
                  <a:pt x="570" y="142"/>
                  <a:pt x="569" y="142"/>
                  <a:pt x="569" y="143"/>
                </a:cubicBezTo>
                <a:cubicBezTo>
                  <a:pt x="569" y="144"/>
                  <a:pt x="568" y="144"/>
                  <a:pt x="568" y="145"/>
                </a:cubicBezTo>
                <a:cubicBezTo>
                  <a:pt x="568" y="146"/>
                  <a:pt x="566" y="147"/>
                  <a:pt x="567" y="148"/>
                </a:cubicBezTo>
                <a:cubicBezTo>
                  <a:pt x="566" y="149"/>
                  <a:pt x="565" y="149"/>
                  <a:pt x="565" y="151"/>
                </a:cubicBezTo>
                <a:cubicBezTo>
                  <a:pt x="564" y="152"/>
                  <a:pt x="564" y="153"/>
                  <a:pt x="563" y="154"/>
                </a:cubicBezTo>
                <a:cubicBezTo>
                  <a:pt x="562" y="154"/>
                  <a:pt x="562" y="156"/>
                  <a:pt x="561" y="157"/>
                </a:cubicBezTo>
                <a:cubicBezTo>
                  <a:pt x="560" y="157"/>
                  <a:pt x="560" y="159"/>
                  <a:pt x="559" y="160"/>
                </a:cubicBezTo>
                <a:cubicBezTo>
                  <a:pt x="558" y="160"/>
                  <a:pt x="558" y="160"/>
                  <a:pt x="558" y="160"/>
                </a:cubicBezTo>
                <a:cubicBezTo>
                  <a:pt x="557" y="162"/>
                  <a:pt x="557" y="164"/>
                  <a:pt x="555" y="165"/>
                </a:cubicBezTo>
                <a:cubicBezTo>
                  <a:pt x="557" y="166"/>
                  <a:pt x="560" y="167"/>
                  <a:pt x="560" y="169"/>
                </a:cubicBezTo>
                <a:cubicBezTo>
                  <a:pt x="560" y="169"/>
                  <a:pt x="559" y="169"/>
                  <a:pt x="559" y="169"/>
                </a:cubicBezTo>
                <a:cubicBezTo>
                  <a:pt x="559" y="170"/>
                  <a:pt x="560" y="170"/>
                  <a:pt x="560" y="170"/>
                </a:cubicBezTo>
                <a:cubicBezTo>
                  <a:pt x="560" y="170"/>
                  <a:pt x="560" y="171"/>
                  <a:pt x="560" y="171"/>
                </a:cubicBezTo>
                <a:cubicBezTo>
                  <a:pt x="559" y="171"/>
                  <a:pt x="559" y="172"/>
                  <a:pt x="560" y="172"/>
                </a:cubicBezTo>
                <a:cubicBezTo>
                  <a:pt x="560" y="172"/>
                  <a:pt x="560" y="173"/>
                  <a:pt x="560" y="173"/>
                </a:cubicBezTo>
                <a:cubicBezTo>
                  <a:pt x="560" y="173"/>
                  <a:pt x="559" y="173"/>
                  <a:pt x="559" y="173"/>
                </a:cubicBezTo>
                <a:cubicBezTo>
                  <a:pt x="559" y="174"/>
                  <a:pt x="560" y="174"/>
                  <a:pt x="560" y="174"/>
                </a:cubicBezTo>
                <a:moveTo>
                  <a:pt x="470" y="89"/>
                </a:moveTo>
                <a:cubicBezTo>
                  <a:pt x="470" y="90"/>
                  <a:pt x="471" y="90"/>
                  <a:pt x="471" y="91"/>
                </a:cubicBezTo>
                <a:cubicBezTo>
                  <a:pt x="471" y="93"/>
                  <a:pt x="471" y="93"/>
                  <a:pt x="471" y="93"/>
                </a:cubicBezTo>
                <a:cubicBezTo>
                  <a:pt x="470" y="93"/>
                  <a:pt x="469" y="93"/>
                  <a:pt x="468" y="93"/>
                </a:cubicBezTo>
                <a:cubicBezTo>
                  <a:pt x="468" y="93"/>
                  <a:pt x="468" y="94"/>
                  <a:pt x="469" y="94"/>
                </a:cubicBezTo>
                <a:cubicBezTo>
                  <a:pt x="469" y="94"/>
                  <a:pt x="470" y="94"/>
                  <a:pt x="470" y="95"/>
                </a:cubicBezTo>
                <a:cubicBezTo>
                  <a:pt x="471" y="95"/>
                  <a:pt x="471" y="95"/>
                  <a:pt x="470" y="96"/>
                </a:cubicBezTo>
                <a:cubicBezTo>
                  <a:pt x="470" y="97"/>
                  <a:pt x="470" y="97"/>
                  <a:pt x="469" y="98"/>
                </a:cubicBezTo>
                <a:cubicBezTo>
                  <a:pt x="469" y="97"/>
                  <a:pt x="468" y="96"/>
                  <a:pt x="468" y="96"/>
                </a:cubicBezTo>
                <a:cubicBezTo>
                  <a:pt x="465" y="97"/>
                  <a:pt x="462" y="97"/>
                  <a:pt x="460" y="97"/>
                </a:cubicBezTo>
                <a:cubicBezTo>
                  <a:pt x="459" y="95"/>
                  <a:pt x="458" y="96"/>
                  <a:pt x="456" y="96"/>
                </a:cubicBezTo>
                <a:cubicBezTo>
                  <a:pt x="456" y="97"/>
                  <a:pt x="456" y="98"/>
                  <a:pt x="455" y="99"/>
                </a:cubicBezTo>
                <a:cubicBezTo>
                  <a:pt x="455" y="100"/>
                  <a:pt x="455" y="101"/>
                  <a:pt x="455" y="102"/>
                </a:cubicBezTo>
                <a:cubicBezTo>
                  <a:pt x="455" y="103"/>
                  <a:pt x="455" y="104"/>
                  <a:pt x="454" y="105"/>
                </a:cubicBezTo>
                <a:cubicBezTo>
                  <a:pt x="454" y="105"/>
                  <a:pt x="454" y="106"/>
                  <a:pt x="454" y="106"/>
                </a:cubicBezTo>
                <a:cubicBezTo>
                  <a:pt x="454" y="108"/>
                  <a:pt x="454" y="109"/>
                  <a:pt x="454" y="111"/>
                </a:cubicBezTo>
                <a:cubicBezTo>
                  <a:pt x="454" y="112"/>
                  <a:pt x="454" y="114"/>
                  <a:pt x="453" y="114"/>
                </a:cubicBezTo>
                <a:cubicBezTo>
                  <a:pt x="453" y="116"/>
                  <a:pt x="453" y="117"/>
                  <a:pt x="453" y="118"/>
                </a:cubicBezTo>
                <a:cubicBezTo>
                  <a:pt x="452" y="119"/>
                  <a:pt x="452" y="120"/>
                  <a:pt x="451" y="121"/>
                </a:cubicBezTo>
                <a:cubicBezTo>
                  <a:pt x="451" y="121"/>
                  <a:pt x="451" y="122"/>
                  <a:pt x="451" y="122"/>
                </a:cubicBezTo>
                <a:cubicBezTo>
                  <a:pt x="452" y="123"/>
                  <a:pt x="452" y="123"/>
                  <a:pt x="452" y="123"/>
                </a:cubicBezTo>
                <a:cubicBezTo>
                  <a:pt x="451" y="124"/>
                  <a:pt x="451" y="126"/>
                  <a:pt x="451" y="127"/>
                </a:cubicBezTo>
                <a:cubicBezTo>
                  <a:pt x="451" y="127"/>
                  <a:pt x="452" y="128"/>
                  <a:pt x="453" y="128"/>
                </a:cubicBezTo>
                <a:cubicBezTo>
                  <a:pt x="454" y="128"/>
                  <a:pt x="454" y="129"/>
                  <a:pt x="454" y="130"/>
                </a:cubicBezTo>
                <a:cubicBezTo>
                  <a:pt x="454" y="130"/>
                  <a:pt x="454" y="130"/>
                  <a:pt x="455" y="130"/>
                </a:cubicBezTo>
                <a:cubicBezTo>
                  <a:pt x="455" y="130"/>
                  <a:pt x="455" y="130"/>
                  <a:pt x="455" y="130"/>
                </a:cubicBezTo>
                <a:cubicBezTo>
                  <a:pt x="455" y="129"/>
                  <a:pt x="455" y="129"/>
                  <a:pt x="455" y="128"/>
                </a:cubicBezTo>
                <a:cubicBezTo>
                  <a:pt x="455" y="128"/>
                  <a:pt x="456" y="129"/>
                  <a:pt x="456" y="129"/>
                </a:cubicBezTo>
                <a:cubicBezTo>
                  <a:pt x="456" y="129"/>
                  <a:pt x="457" y="129"/>
                  <a:pt x="458" y="129"/>
                </a:cubicBezTo>
                <a:cubicBezTo>
                  <a:pt x="458" y="129"/>
                  <a:pt x="458" y="129"/>
                  <a:pt x="459" y="130"/>
                </a:cubicBezTo>
                <a:cubicBezTo>
                  <a:pt x="458" y="130"/>
                  <a:pt x="457" y="130"/>
                  <a:pt x="456" y="130"/>
                </a:cubicBezTo>
                <a:cubicBezTo>
                  <a:pt x="456" y="131"/>
                  <a:pt x="457" y="132"/>
                  <a:pt x="457" y="132"/>
                </a:cubicBezTo>
                <a:cubicBezTo>
                  <a:pt x="458" y="133"/>
                  <a:pt x="458" y="133"/>
                  <a:pt x="457" y="134"/>
                </a:cubicBezTo>
                <a:cubicBezTo>
                  <a:pt x="456" y="134"/>
                  <a:pt x="456" y="134"/>
                  <a:pt x="456" y="134"/>
                </a:cubicBezTo>
                <a:cubicBezTo>
                  <a:pt x="456" y="135"/>
                  <a:pt x="458" y="134"/>
                  <a:pt x="458" y="137"/>
                </a:cubicBezTo>
                <a:cubicBezTo>
                  <a:pt x="456" y="137"/>
                  <a:pt x="455" y="137"/>
                  <a:pt x="453" y="136"/>
                </a:cubicBezTo>
                <a:cubicBezTo>
                  <a:pt x="452" y="136"/>
                  <a:pt x="451" y="136"/>
                  <a:pt x="450" y="136"/>
                </a:cubicBezTo>
                <a:cubicBezTo>
                  <a:pt x="448" y="136"/>
                  <a:pt x="448" y="134"/>
                  <a:pt x="447" y="135"/>
                </a:cubicBezTo>
                <a:cubicBezTo>
                  <a:pt x="446" y="135"/>
                  <a:pt x="445" y="135"/>
                  <a:pt x="444" y="134"/>
                </a:cubicBezTo>
                <a:cubicBezTo>
                  <a:pt x="444" y="134"/>
                  <a:pt x="443" y="134"/>
                  <a:pt x="442" y="134"/>
                </a:cubicBezTo>
                <a:cubicBezTo>
                  <a:pt x="442" y="134"/>
                  <a:pt x="441" y="134"/>
                  <a:pt x="441" y="133"/>
                </a:cubicBezTo>
                <a:cubicBezTo>
                  <a:pt x="441" y="133"/>
                  <a:pt x="441" y="133"/>
                  <a:pt x="442" y="132"/>
                </a:cubicBezTo>
                <a:cubicBezTo>
                  <a:pt x="442" y="131"/>
                  <a:pt x="442" y="130"/>
                  <a:pt x="442" y="129"/>
                </a:cubicBezTo>
                <a:cubicBezTo>
                  <a:pt x="441" y="128"/>
                  <a:pt x="443" y="127"/>
                  <a:pt x="443" y="125"/>
                </a:cubicBezTo>
                <a:cubicBezTo>
                  <a:pt x="442" y="124"/>
                  <a:pt x="443" y="122"/>
                  <a:pt x="443" y="121"/>
                </a:cubicBezTo>
                <a:cubicBezTo>
                  <a:pt x="444" y="120"/>
                  <a:pt x="443" y="118"/>
                  <a:pt x="444" y="116"/>
                </a:cubicBezTo>
                <a:cubicBezTo>
                  <a:pt x="445" y="116"/>
                  <a:pt x="444" y="115"/>
                  <a:pt x="444" y="115"/>
                </a:cubicBezTo>
                <a:cubicBezTo>
                  <a:pt x="444" y="113"/>
                  <a:pt x="444" y="111"/>
                  <a:pt x="444" y="109"/>
                </a:cubicBezTo>
                <a:cubicBezTo>
                  <a:pt x="446" y="107"/>
                  <a:pt x="445" y="105"/>
                  <a:pt x="445" y="102"/>
                </a:cubicBezTo>
                <a:cubicBezTo>
                  <a:pt x="445" y="101"/>
                  <a:pt x="446" y="101"/>
                  <a:pt x="446" y="100"/>
                </a:cubicBezTo>
                <a:cubicBezTo>
                  <a:pt x="446" y="99"/>
                  <a:pt x="446" y="98"/>
                  <a:pt x="446" y="97"/>
                </a:cubicBezTo>
                <a:cubicBezTo>
                  <a:pt x="448" y="96"/>
                  <a:pt x="446" y="94"/>
                  <a:pt x="448" y="93"/>
                </a:cubicBezTo>
                <a:cubicBezTo>
                  <a:pt x="448" y="91"/>
                  <a:pt x="449" y="89"/>
                  <a:pt x="448" y="87"/>
                </a:cubicBezTo>
                <a:cubicBezTo>
                  <a:pt x="448" y="85"/>
                  <a:pt x="449" y="84"/>
                  <a:pt x="449" y="83"/>
                </a:cubicBezTo>
                <a:cubicBezTo>
                  <a:pt x="449" y="82"/>
                  <a:pt x="449" y="81"/>
                  <a:pt x="449" y="79"/>
                </a:cubicBezTo>
                <a:cubicBezTo>
                  <a:pt x="451" y="78"/>
                  <a:pt x="450" y="77"/>
                  <a:pt x="450" y="75"/>
                </a:cubicBezTo>
                <a:cubicBezTo>
                  <a:pt x="450" y="73"/>
                  <a:pt x="452" y="72"/>
                  <a:pt x="451" y="70"/>
                </a:cubicBezTo>
                <a:cubicBezTo>
                  <a:pt x="453" y="69"/>
                  <a:pt x="452" y="67"/>
                  <a:pt x="452" y="65"/>
                </a:cubicBezTo>
                <a:cubicBezTo>
                  <a:pt x="452" y="64"/>
                  <a:pt x="452" y="63"/>
                  <a:pt x="452" y="62"/>
                </a:cubicBezTo>
                <a:cubicBezTo>
                  <a:pt x="453" y="61"/>
                  <a:pt x="453" y="61"/>
                  <a:pt x="453" y="59"/>
                </a:cubicBezTo>
                <a:cubicBezTo>
                  <a:pt x="453" y="59"/>
                  <a:pt x="453" y="57"/>
                  <a:pt x="453" y="57"/>
                </a:cubicBezTo>
                <a:cubicBezTo>
                  <a:pt x="454" y="56"/>
                  <a:pt x="454" y="55"/>
                  <a:pt x="454" y="54"/>
                </a:cubicBezTo>
                <a:cubicBezTo>
                  <a:pt x="454" y="53"/>
                  <a:pt x="454" y="53"/>
                  <a:pt x="454" y="52"/>
                </a:cubicBezTo>
                <a:cubicBezTo>
                  <a:pt x="455" y="51"/>
                  <a:pt x="456" y="51"/>
                  <a:pt x="457" y="51"/>
                </a:cubicBezTo>
                <a:cubicBezTo>
                  <a:pt x="458" y="51"/>
                  <a:pt x="459" y="51"/>
                  <a:pt x="460" y="52"/>
                </a:cubicBezTo>
                <a:cubicBezTo>
                  <a:pt x="462" y="52"/>
                  <a:pt x="463" y="52"/>
                  <a:pt x="465" y="52"/>
                </a:cubicBezTo>
                <a:cubicBezTo>
                  <a:pt x="466" y="52"/>
                  <a:pt x="466" y="53"/>
                  <a:pt x="467" y="53"/>
                </a:cubicBezTo>
                <a:cubicBezTo>
                  <a:pt x="468" y="53"/>
                  <a:pt x="470" y="53"/>
                  <a:pt x="471" y="53"/>
                </a:cubicBezTo>
                <a:cubicBezTo>
                  <a:pt x="472" y="53"/>
                  <a:pt x="473" y="55"/>
                  <a:pt x="474" y="54"/>
                </a:cubicBezTo>
                <a:cubicBezTo>
                  <a:pt x="475" y="54"/>
                  <a:pt x="476" y="54"/>
                  <a:pt x="477" y="54"/>
                </a:cubicBezTo>
                <a:cubicBezTo>
                  <a:pt x="480" y="54"/>
                  <a:pt x="480" y="54"/>
                  <a:pt x="480" y="54"/>
                </a:cubicBezTo>
                <a:cubicBezTo>
                  <a:pt x="480" y="55"/>
                  <a:pt x="481" y="55"/>
                  <a:pt x="481" y="56"/>
                </a:cubicBezTo>
                <a:cubicBezTo>
                  <a:pt x="481" y="57"/>
                  <a:pt x="482" y="58"/>
                  <a:pt x="480" y="59"/>
                </a:cubicBezTo>
                <a:cubicBezTo>
                  <a:pt x="480" y="60"/>
                  <a:pt x="480" y="61"/>
                  <a:pt x="480" y="62"/>
                </a:cubicBezTo>
                <a:cubicBezTo>
                  <a:pt x="480" y="63"/>
                  <a:pt x="479" y="63"/>
                  <a:pt x="478" y="63"/>
                </a:cubicBezTo>
                <a:cubicBezTo>
                  <a:pt x="477" y="62"/>
                  <a:pt x="476" y="62"/>
                  <a:pt x="475" y="62"/>
                </a:cubicBezTo>
                <a:cubicBezTo>
                  <a:pt x="473" y="62"/>
                  <a:pt x="472" y="62"/>
                  <a:pt x="471" y="61"/>
                </a:cubicBezTo>
                <a:cubicBezTo>
                  <a:pt x="469" y="61"/>
                  <a:pt x="467" y="61"/>
                  <a:pt x="465" y="61"/>
                </a:cubicBezTo>
                <a:cubicBezTo>
                  <a:pt x="464" y="61"/>
                  <a:pt x="464" y="61"/>
                  <a:pt x="463" y="60"/>
                </a:cubicBezTo>
                <a:cubicBezTo>
                  <a:pt x="462" y="59"/>
                  <a:pt x="462" y="60"/>
                  <a:pt x="462" y="61"/>
                </a:cubicBezTo>
                <a:cubicBezTo>
                  <a:pt x="462" y="61"/>
                  <a:pt x="462" y="61"/>
                  <a:pt x="462" y="61"/>
                </a:cubicBezTo>
                <a:cubicBezTo>
                  <a:pt x="461" y="62"/>
                  <a:pt x="462" y="64"/>
                  <a:pt x="461" y="65"/>
                </a:cubicBezTo>
                <a:cubicBezTo>
                  <a:pt x="460" y="65"/>
                  <a:pt x="461" y="66"/>
                  <a:pt x="461" y="66"/>
                </a:cubicBezTo>
                <a:cubicBezTo>
                  <a:pt x="461" y="68"/>
                  <a:pt x="461" y="69"/>
                  <a:pt x="461" y="70"/>
                </a:cubicBezTo>
                <a:cubicBezTo>
                  <a:pt x="461" y="71"/>
                  <a:pt x="459" y="72"/>
                  <a:pt x="460" y="73"/>
                </a:cubicBezTo>
                <a:cubicBezTo>
                  <a:pt x="460" y="74"/>
                  <a:pt x="458" y="74"/>
                  <a:pt x="459" y="76"/>
                </a:cubicBezTo>
                <a:cubicBezTo>
                  <a:pt x="459" y="77"/>
                  <a:pt x="459" y="78"/>
                  <a:pt x="459" y="78"/>
                </a:cubicBezTo>
                <a:cubicBezTo>
                  <a:pt x="459" y="80"/>
                  <a:pt x="459" y="81"/>
                  <a:pt x="458" y="82"/>
                </a:cubicBezTo>
                <a:cubicBezTo>
                  <a:pt x="458" y="87"/>
                  <a:pt x="458" y="87"/>
                  <a:pt x="458" y="87"/>
                </a:cubicBezTo>
                <a:cubicBezTo>
                  <a:pt x="458" y="88"/>
                  <a:pt x="460" y="87"/>
                  <a:pt x="460" y="88"/>
                </a:cubicBezTo>
                <a:cubicBezTo>
                  <a:pt x="461" y="88"/>
                  <a:pt x="462" y="89"/>
                  <a:pt x="463" y="88"/>
                </a:cubicBezTo>
                <a:cubicBezTo>
                  <a:pt x="464" y="88"/>
                  <a:pt x="465" y="89"/>
                  <a:pt x="466" y="89"/>
                </a:cubicBezTo>
                <a:cubicBezTo>
                  <a:pt x="467" y="89"/>
                  <a:pt x="469" y="89"/>
                  <a:pt x="470" y="89"/>
                </a:cubicBezTo>
                <a:moveTo>
                  <a:pt x="588" y="196"/>
                </a:moveTo>
                <a:cubicBezTo>
                  <a:pt x="586" y="195"/>
                  <a:pt x="586" y="194"/>
                  <a:pt x="585" y="194"/>
                </a:cubicBezTo>
                <a:cubicBezTo>
                  <a:pt x="585" y="194"/>
                  <a:pt x="585" y="195"/>
                  <a:pt x="585" y="195"/>
                </a:cubicBezTo>
                <a:cubicBezTo>
                  <a:pt x="585" y="195"/>
                  <a:pt x="584" y="195"/>
                  <a:pt x="584" y="195"/>
                </a:cubicBezTo>
                <a:cubicBezTo>
                  <a:pt x="584" y="195"/>
                  <a:pt x="584" y="194"/>
                  <a:pt x="583" y="194"/>
                </a:cubicBezTo>
                <a:cubicBezTo>
                  <a:pt x="583" y="193"/>
                  <a:pt x="582" y="194"/>
                  <a:pt x="582" y="193"/>
                </a:cubicBezTo>
                <a:cubicBezTo>
                  <a:pt x="582" y="193"/>
                  <a:pt x="582" y="193"/>
                  <a:pt x="582" y="193"/>
                </a:cubicBezTo>
                <a:cubicBezTo>
                  <a:pt x="582" y="192"/>
                  <a:pt x="582" y="192"/>
                  <a:pt x="582" y="192"/>
                </a:cubicBezTo>
                <a:cubicBezTo>
                  <a:pt x="582" y="192"/>
                  <a:pt x="582" y="192"/>
                  <a:pt x="583" y="192"/>
                </a:cubicBezTo>
                <a:cubicBezTo>
                  <a:pt x="584" y="193"/>
                  <a:pt x="585" y="193"/>
                  <a:pt x="587" y="192"/>
                </a:cubicBezTo>
                <a:cubicBezTo>
                  <a:pt x="588" y="192"/>
                  <a:pt x="590" y="191"/>
                  <a:pt x="591" y="190"/>
                </a:cubicBezTo>
                <a:cubicBezTo>
                  <a:pt x="591" y="190"/>
                  <a:pt x="592" y="190"/>
                  <a:pt x="592" y="189"/>
                </a:cubicBezTo>
                <a:cubicBezTo>
                  <a:pt x="593" y="188"/>
                  <a:pt x="595" y="188"/>
                  <a:pt x="596" y="187"/>
                </a:cubicBezTo>
                <a:cubicBezTo>
                  <a:pt x="598" y="184"/>
                  <a:pt x="601" y="182"/>
                  <a:pt x="603" y="179"/>
                </a:cubicBezTo>
                <a:cubicBezTo>
                  <a:pt x="605" y="178"/>
                  <a:pt x="606" y="176"/>
                  <a:pt x="606" y="174"/>
                </a:cubicBezTo>
                <a:cubicBezTo>
                  <a:pt x="606" y="173"/>
                  <a:pt x="607" y="172"/>
                  <a:pt x="607" y="171"/>
                </a:cubicBezTo>
                <a:cubicBezTo>
                  <a:pt x="606" y="170"/>
                  <a:pt x="606" y="169"/>
                  <a:pt x="607" y="168"/>
                </a:cubicBezTo>
                <a:cubicBezTo>
                  <a:pt x="608" y="167"/>
                  <a:pt x="608" y="167"/>
                  <a:pt x="607" y="166"/>
                </a:cubicBezTo>
                <a:cubicBezTo>
                  <a:pt x="607" y="166"/>
                  <a:pt x="607" y="165"/>
                  <a:pt x="607" y="165"/>
                </a:cubicBezTo>
                <a:cubicBezTo>
                  <a:pt x="606" y="164"/>
                  <a:pt x="607" y="162"/>
                  <a:pt x="606" y="161"/>
                </a:cubicBezTo>
                <a:cubicBezTo>
                  <a:pt x="605" y="160"/>
                  <a:pt x="606" y="159"/>
                  <a:pt x="606" y="158"/>
                </a:cubicBezTo>
                <a:cubicBezTo>
                  <a:pt x="606" y="158"/>
                  <a:pt x="605" y="157"/>
                  <a:pt x="605" y="157"/>
                </a:cubicBezTo>
                <a:cubicBezTo>
                  <a:pt x="605" y="153"/>
                  <a:pt x="605" y="149"/>
                  <a:pt x="605" y="144"/>
                </a:cubicBezTo>
                <a:cubicBezTo>
                  <a:pt x="605" y="143"/>
                  <a:pt x="604" y="142"/>
                  <a:pt x="605" y="141"/>
                </a:cubicBezTo>
                <a:cubicBezTo>
                  <a:pt x="606" y="141"/>
                  <a:pt x="605" y="139"/>
                  <a:pt x="606" y="138"/>
                </a:cubicBezTo>
                <a:cubicBezTo>
                  <a:pt x="607" y="138"/>
                  <a:pt x="607" y="138"/>
                  <a:pt x="607" y="138"/>
                </a:cubicBezTo>
                <a:cubicBezTo>
                  <a:pt x="607" y="137"/>
                  <a:pt x="607" y="136"/>
                  <a:pt x="607" y="136"/>
                </a:cubicBezTo>
                <a:cubicBezTo>
                  <a:pt x="608" y="135"/>
                  <a:pt x="610" y="134"/>
                  <a:pt x="610" y="132"/>
                </a:cubicBezTo>
                <a:cubicBezTo>
                  <a:pt x="610" y="132"/>
                  <a:pt x="610" y="132"/>
                  <a:pt x="610" y="132"/>
                </a:cubicBezTo>
                <a:cubicBezTo>
                  <a:pt x="612" y="131"/>
                  <a:pt x="612" y="130"/>
                  <a:pt x="613" y="130"/>
                </a:cubicBezTo>
                <a:cubicBezTo>
                  <a:pt x="614" y="129"/>
                  <a:pt x="615" y="128"/>
                  <a:pt x="616" y="127"/>
                </a:cubicBezTo>
                <a:cubicBezTo>
                  <a:pt x="618" y="127"/>
                  <a:pt x="618" y="126"/>
                  <a:pt x="619" y="125"/>
                </a:cubicBezTo>
                <a:cubicBezTo>
                  <a:pt x="619" y="125"/>
                  <a:pt x="620" y="124"/>
                  <a:pt x="620" y="124"/>
                </a:cubicBezTo>
                <a:cubicBezTo>
                  <a:pt x="621" y="125"/>
                  <a:pt x="622" y="124"/>
                  <a:pt x="623" y="124"/>
                </a:cubicBezTo>
                <a:cubicBezTo>
                  <a:pt x="623" y="123"/>
                  <a:pt x="624" y="123"/>
                  <a:pt x="625" y="123"/>
                </a:cubicBezTo>
                <a:cubicBezTo>
                  <a:pt x="627" y="124"/>
                  <a:pt x="629" y="123"/>
                  <a:pt x="630" y="124"/>
                </a:cubicBezTo>
                <a:cubicBezTo>
                  <a:pt x="632" y="124"/>
                  <a:pt x="633" y="125"/>
                  <a:pt x="634" y="126"/>
                </a:cubicBezTo>
                <a:cubicBezTo>
                  <a:pt x="635" y="126"/>
                  <a:pt x="635" y="126"/>
                  <a:pt x="636" y="127"/>
                </a:cubicBezTo>
                <a:cubicBezTo>
                  <a:pt x="636" y="129"/>
                  <a:pt x="636" y="129"/>
                  <a:pt x="636" y="129"/>
                </a:cubicBezTo>
                <a:cubicBezTo>
                  <a:pt x="637" y="129"/>
                  <a:pt x="637" y="130"/>
                  <a:pt x="638" y="131"/>
                </a:cubicBezTo>
                <a:cubicBezTo>
                  <a:pt x="638" y="132"/>
                  <a:pt x="638" y="133"/>
                  <a:pt x="637" y="133"/>
                </a:cubicBezTo>
                <a:cubicBezTo>
                  <a:pt x="637" y="133"/>
                  <a:pt x="637" y="134"/>
                  <a:pt x="637" y="134"/>
                </a:cubicBezTo>
                <a:cubicBezTo>
                  <a:pt x="639" y="134"/>
                  <a:pt x="639" y="135"/>
                  <a:pt x="640" y="135"/>
                </a:cubicBezTo>
                <a:cubicBezTo>
                  <a:pt x="639" y="136"/>
                  <a:pt x="638" y="136"/>
                  <a:pt x="637" y="137"/>
                </a:cubicBezTo>
                <a:cubicBezTo>
                  <a:pt x="637" y="137"/>
                  <a:pt x="638" y="138"/>
                  <a:pt x="638" y="138"/>
                </a:cubicBezTo>
                <a:cubicBezTo>
                  <a:pt x="639" y="138"/>
                  <a:pt x="639" y="138"/>
                  <a:pt x="639" y="139"/>
                </a:cubicBezTo>
                <a:cubicBezTo>
                  <a:pt x="639" y="139"/>
                  <a:pt x="639" y="140"/>
                  <a:pt x="638" y="140"/>
                </a:cubicBezTo>
                <a:cubicBezTo>
                  <a:pt x="638" y="140"/>
                  <a:pt x="637" y="140"/>
                  <a:pt x="637" y="140"/>
                </a:cubicBezTo>
                <a:cubicBezTo>
                  <a:pt x="637" y="140"/>
                  <a:pt x="637" y="141"/>
                  <a:pt x="637" y="141"/>
                </a:cubicBezTo>
                <a:cubicBezTo>
                  <a:pt x="639" y="142"/>
                  <a:pt x="639" y="143"/>
                  <a:pt x="639" y="144"/>
                </a:cubicBezTo>
                <a:cubicBezTo>
                  <a:pt x="639" y="144"/>
                  <a:pt x="638" y="144"/>
                  <a:pt x="638" y="144"/>
                </a:cubicBezTo>
                <a:cubicBezTo>
                  <a:pt x="638" y="144"/>
                  <a:pt x="638" y="144"/>
                  <a:pt x="638" y="144"/>
                </a:cubicBezTo>
                <a:cubicBezTo>
                  <a:pt x="638" y="144"/>
                  <a:pt x="638" y="144"/>
                  <a:pt x="638" y="144"/>
                </a:cubicBezTo>
                <a:cubicBezTo>
                  <a:pt x="638" y="144"/>
                  <a:pt x="637" y="143"/>
                  <a:pt x="637" y="144"/>
                </a:cubicBezTo>
                <a:cubicBezTo>
                  <a:pt x="637" y="144"/>
                  <a:pt x="637" y="144"/>
                  <a:pt x="638" y="144"/>
                </a:cubicBezTo>
                <a:cubicBezTo>
                  <a:pt x="638" y="145"/>
                  <a:pt x="638" y="145"/>
                  <a:pt x="638" y="145"/>
                </a:cubicBezTo>
                <a:cubicBezTo>
                  <a:pt x="636" y="145"/>
                  <a:pt x="636" y="145"/>
                  <a:pt x="635" y="147"/>
                </a:cubicBezTo>
                <a:cubicBezTo>
                  <a:pt x="636" y="148"/>
                  <a:pt x="637" y="148"/>
                  <a:pt x="638" y="149"/>
                </a:cubicBezTo>
                <a:cubicBezTo>
                  <a:pt x="638" y="149"/>
                  <a:pt x="637" y="150"/>
                  <a:pt x="637" y="150"/>
                </a:cubicBezTo>
                <a:cubicBezTo>
                  <a:pt x="637" y="151"/>
                  <a:pt x="636" y="151"/>
                  <a:pt x="636" y="151"/>
                </a:cubicBezTo>
                <a:cubicBezTo>
                  <a:pt x="635" y="150"/>
                  <a:pt x="634" y="150"/>
                  <a:pt x="633" y="150"/>
                </a:cubicBezTo>
                <a:cubicBezTo>
                  <a:pt x="633" y="150"/>
                  <a:pt x="632" y="149"/>
                  <a:pt x="631" y="149"/>
                </a:cubicBezTo>
                <a:cubicBezTo>
                  <a:pt x="629" y="148"/>
                  <a:pt x="629" y="147"/>
                  <a:pt x="630" y="145"/>
                </a:cubicBezTo>
                <a:cubicBezTo>
                  <a:pt x="630" y="145"/>
                  <a:pt x="630" y="144"/>
                  <a:pt x="630" y="144"/>
                </a:cubicBezTo>
                <a:cubicBezTo>
                  <a:pt x="632" y="140"/>
                  <a:pt x="632" y="140"/>
                  <a:pt x="632" y="137"/>
                </a:cubicBezTo>
                <a:cubicBezTo>
                  <a:pt x="632" y="136"/>
                  <a:pt x="632" y="136"/>
                  <a:pt x="631" y="135"/>
                </a:cubicBezTo>
                <a:cubicBezTo>
                  <a:pt x="631" y="135"/>
                  <a:pt x="631" y="134"/>
                  <a:pt x="632" y="133"/>
                </a:cubicBezTo>
                <a:cubicBezTo>
                  <a:pt x="632" y="133"/>
                  <a:pt x="632" y="133"/>
                  <a:pt x="632" y="133"/>
                </a:cubicBezTo>
                <a:cubicBezTo>
                  <a:pt x="632" y="133"/>
                  <a:pt x="631" y="133"/>
                  <a:pt x="631" y="133"/>
                </a:cubicBezTo>
                <a:cubicBezTo>
                  <a:pt x="631" y="134"/>
                  <a:pt x="632" y="134"/>
                  <a:pt x="632" y="134"/>
                </a:cubicBezTo>
                <a:cubicBezTo>
                  <a:pt x="633" y="134"/>
                  <a:pt x="633" y="134"/>
                  <a:pt x="633" y="133"/>
                </a:cubicBezTo>
                <a:cubicBezTo>
                  <a:pt x="633" y="133"/>
                  <a:pt x="633" y="133"/>
                  <a:pt x="632" y="133"/>
                </a:cubicBezTo>
                <a:cubicBezTo>
                  <a:pt x="631" y="134"/>
                  <a:pt x="630" y="133"/>
                  <a:pt x="630" y="133"/>
                </a:cubicBezTo>
                <a:cubicBezTo>
                  <a:pt x="630" y="133"/>
                  <a:pt x="629" y="132"/>
                  <a:pt x="629" y="132"/>
                </a:cubicBezTo>
                <a:cubicBezTo>
                  <a:pt x="627" y="132"/>
                  <a:pt x="625" y="132"/>
                  <a:pt x="622" y="132"/>
                </a:cubicBezTo>
                <a:cubicBezTo>
                  <a:pt x="621" y="133"/>
                  <a:pt x="621" y="134"/>
                  <a:pt x="620" y="134"/>
                </a:cubicBezTo>
                <a:cubicBezTo>
                  <a:pt x="620" y="134"/>
                  <a:pt x="620" y="133"/>
                  <a:pt x="620" y="133"/>
                </a:cubicBezTo>
                <a:cubicBezTo>
                  <a:pt x="619" y="133"/>
                  <a:pt x="619" y="133"/>
                  <a:pt x="619" y="134"/>
                </a:cubicBezTo>
                <a:cubicBezTo>
                  <a:pt x="619" y="134"/>
                  <a:pt x="618" y="134"/>
                  <a:pt x="618" y="134"/>
                </a:cubicBezTo>
                <a:cubicBezTo>
                  <a:pt x="618" y="135"/>
                  <a:pt x="619" y="135"/>
                  <a:pt x="619" y="135"/>
                </a:cubicBezTo>
                <a:cubicBezTo>
                  <a:pt x="619" y="135"/>
                  <a:pt x="619" y="136"/>
                  <a:pt x="619" y="137"/>
                </a:cubicBezTo>
                <a:cubicBezTo>
                  <a:pt x="618" y="138"/>
                  <a:pt x="617" y="138"/>
                  <a:pt x="616" y="140"/>
                </a:cubicBezTo>
                <a:cubicBezTo>
                  <a:pt x="615" y="142"/>
                  <a:pt x="614" y="144"/>
                  <a:pt x="614" y="147"/>
                </a:cubicBezTo>
                <a:cubicBezTo>
                  <a:pt x="614" y="148"/>
                  <a:pt x="614" y="149"/>
                  <a:pt x="614" y="150"/>
                </a:cubicBezTo>
                <a:cubicBezTo>
                  <a:pt x="614" y="152"/>
                  <a:pt x="614" y="153"/>
                  <a:pt x="615" y="155"/>
                </a:cubicBezTo>
                <a:cubicBezTo>
                  <a:pt x="616" y="156"/>
                  <a:pt x="615" y="158"/>
                  <a:pt x="615" y="159"/>
                </a:cubicBezTo>
                <a:cubicBezTo>
                  <a:pt x="616" y="160"/>
                  <a:pt x="616" y="161"/>
                  <a:pt x="616" y="162"/>
                </a:cubicBezTo>
                <a:cubicBezTo>
                  <a:pt x="617" y="163"/>
                  <a:pt x="617" y="164"/>
                  <a:pt x="617" y="165"/>
                </a:cubicBezTo>
                <a:cubicBezTo>
                  <a:pt x="617" y="166"/>
                  <a:pt x="617" y="167"/>
                  <a:pt x="617" y="168"/>
                </a:cubicBezTo>
                <a:cubicBezTo>
                  <a:pt x="617" y="169"/>
                  <a:pt x="618" y="171"/>
                  <a:pt x="617" y="172"/>
                </a:cubicBezTo>
                <a:cubicBezTo>
                  <a:pt x="616" y="173"/>
                  <a:pt x="616" y="174"/>
                  <a:pt x="616" y="176"/>
                </a:cubicBezTo>
                <a:cubicBezTo>
                  <a:pt x="616" y="176"/>
                  <a:pt x="616" y="176"/>
                  <a:pt x="616" y="176"/>
                </a:cubicBezTo>
                <a:cubicBezTo>
                  <a:pt x="615" y="178"/>
                  <a:pt x="613" y="181"/>
                  <a:pt x="612" y="183"/>
                </a:cubicBezTo>
                <a:cubicBezTo>
                  <a:pt x="612" y="184"/>
                  <a:pt x="611" y="185"/>
                  <a:pt x="611" y="185"/>
                </a:cubicBezTo>
                <a:cubicBezTo>
                  <a:pt x="610" y="186"/>
                  <a:pt x="609" y="187"/>
                  <a:pt x="608" y="189"/>
                </a:cubicBezTo>
                <a:cubicBezTo>
                  <a:pt x="608" y="189"/>
                  <a:pt x="607" y="189"/>
                  <a:pt x="606" y="190"/>
                </a:cubicBezTo>
                <a:cubicBezTo>
                  <a:pt x="605" y="191"/>
                  <a:pt x="603" y="193"/>
                  <a:pt x="601" y="195"/>
                </a:cubicBezTo>
                <a:cubicBezTo>
                  <a:pt x="601" y="195"/>
                  <a:pt x="600" y="194"/>
                  <a:pt x="600" y="195"/>
                </a:cubicBezTo>
                <a:cubicBezTo>
                  <a:pt x="599" y="195"/>
                  <a:pt x="599" y="195"/>
                  <a:pt x="598" y="196"/>
                </a:cubicBezTo>
                <a:cubicBezTo>
                  <a:pt x="597" y="196"/>
                  <a:pt x="597" y="197"/>
                  <a:pt x="595" y="197"/>
                </a:cubicBezTo>
                <a:cubicBezTo>
                  <a:pt x="594" y="197"/>
                  <a:pt x="592" y="197"/>
                  <a:pt x="589" y="197"/>
                </a:cubicBezTo>
                <a:cubicBezTo>
                  <a:pt x="589" y="197"/>
                  <a:pt x="589" y="197"/>
                  <a:pt x="589" y="196"/>
                </a:cubicBezTo>
                <a:cubicBezTo>
                  <a:pt x="589" y="197"/>
                  <a:pt x="590" y="196"/>
                  <a:pt x="590" y="195"/>
                </a:cubicBezTo>
                <a:cubicBezTo>
                  <a:pt x="589" y="195"/>
                  <a:pt x="589" y="195"/>
                  <a:pt x="589" y="195"/>
                </a:cubicBezTo>
                <a:cubicBezTo>
                  <a:pt x="588" y="195"/>
                  <a:pt x="588" y="195"/>
                  <a:pt x="588" y="196"/>
                </a:cubicBezTo>
                <a:moveTo>
                  <a:pt x="629" y="130"/>
                </a:moveTo>
                <a:cubicBezTo>
                  <a:pt x="629" y="130"/>
                  <a:pt x="629" y="130"/>
                  <a:pt x="629" y="130"/>
                </a:cubicBezTo>
                <a:cubicBezTo>
                  <a:pt x="629" y="131"/>
                  <a:pt x="629" y="131"/>
                  <a:pt x="629" y="131"/>
                </a:cubicBezTo>
                <a:cubicBezTo>
                  <a:pt x="629" y="131"/>
                  <a:pt x="629" y="131"/>
                  <a:pt x="629" y="131"/>
                </a:cubicBezTo>
                <a:cubicBezTo>
                  <a:pt x="629" y="131"/>
                  <a:pt x="629" y="130"/>
                  <a:pt x="629" y="130"/>
                </a:cubicBezTo>
                <a:moveTo>
                  <a:pt x="590" y="193"/>
                </a:moveTo>
                <a:cubicBezTo>
                  <a:pt x="589" y="193"/>
                  <a:pt x="589" y="193"/>
                  <a:pt x="589" y="193"/>
                </a:cubicBezTo>
                <a:cubicBezTo>
                  <a:pt x="589" y="193"/>
                  <a:pt x="589" y="193"/>
                  <a:pt x="589" y="193"/>
                </a:cubicBezTo>
                <a:cubicBezTo>
                  <a:pt x="589" y="193"/>
                  <a:pt x="589" y="193"/>
                  <a:pt x="589" y="193"/>
                </a:cubicBezTo>
                <a:cubicBezTo>
                  <a:pt x="589" y="193"/>
                  <a:pt x="589" y="193"/>
                  <a:pt x="590" y="193"/>
                </a:cubicBezTo>
                <a:moveTo>
                  <a:pt x="554" y="654"/>
                </a:moveTo>
                <a:cubicBezTo>
                  <a:pt x="556" y="654"/>
                  <a:pt x="557" y="653"/>
                  <a:pt x="558" y="654"/>
                </a:cubicBezTo>
                <a:cubicBezTo>
                  <a:pt x="558" y="654"/>
                  <a:pt x="557" y="655"/>
                  <a:pt x="557" y="655"/>
                </a:cubicBezTo>
                <a:cubicBezTo>
                  <a:pt x="557" y="655"/>
                  <a:pt x="558" y="656"/>
                  <a:pt x="558" y="656"/>
                </a:cubicBezTo>
                <a:cubicBezTo>
                  <a:pt x="557" y="657"/>
                  <a:pt x="557" y="659"/>
                  <a:pt x="555" y="659"/>
                </a:cubicBezTo>
                <a:cubicBezTo>
                  <a:pt x="555" y="659"/>
                  <a:pt x="554" y="659"/>
                  <a:pt x="554" y="659"/>
                </a:cubicBezTo>
                <a:cubicBezTo>
                  <a:pt x="554" y="661"/>
                  <a:pt x="554" y="664"/>
                  <a:pt x="555" y="666"/>
                </a:cubicBezTo>
                <a:cubicBezTo>
                  <a:pt x="555" y="668"/>
                  <a:pt x="556" y="670"/>
                  <a:pt x="557" y="672"/>
                </a:cubicBezTo>
                <a:cubicBezTo>
                  <a:pt x="558" y="672"/>
                  <a:pt x="558" y="673"/>
                  <a:pt x="558" y="674"/>
                </a:cubicBezTo>
                <a:cubicBezTo>
                  <a:pt x="558" y="674"/>
                  <a:pt x="558" y="675"/>
                  <a:pt x="559" y="675"/>
                </a:cubicBezTo>
                <a:cubicBezTo>
                  <a:pt x="559" y="676"/>
                  <a:pt x="559" y="677"/>
                  <a:pt x="560" y="678"/>
                </a:cubicBezTo>
                <a:cubicBezTo>
                  <a:pt x="561" y="678"/>
                  <a:pt x="561" y="680"/>
                  <a:pt x="562" y="680"/>
                </a:cubicBezTo>
                <a:cubicBezTo>
                  <a:pt x="562" y="681"/>
                  <a:pt x="562" y="682"/>
                  <a:pt x="563" y="683"/>
                </a:cubicBezTo>
                <a:cubicBezTo>
                  <a:pt x="563" y="683"/>
                  <a:pt x="564" y="683"/>
                  <a:pt x="564" y="683"/>
                </a:cubicBezTo>
                <a:cubicBezTo>
                  <a:pt x="565" y="686"/>
                  <a:pt x="566" y="688"/>
                  <a:pt x="568" y="690"/>
                </a:cubicBezTo>
                <a:cubicBezTo>
                  <a:pt x="567" y="691"/>
                  <a:pt x="569" y="692"/>
                  <a:pt x="569" y="693"/>
                </a:cubicBezTo>
                <a:cubicBezTo>
                  <a:pt x="569" y="694"/>
                  <a:pt x="570" y="694"/>
                  <a:pt x="571" y="696"/>
                </a:cubicBezTo>
                <a:cubicBezTo>
                  <a:pt x="571" y="696"/>
                  <a:pt x="571" y="697"/>
                  <a:pt x="572" y="698"/>
                </a:cubicBezTo>
                <a:cubicBezTo>
                  <a:pt x="572" y="699"/>
                  <a:pt x="574" y="699"/>
                  <a:pt x="573" y="701"/>
                </a:cubicBezTo>
                <a:cubicBezTo>
                  <a:pt x="575" y="702"/>
                  <a:pt x="576" y="703"/>
                  <a:pt x="577" y="704"/>
                </a:cubicBezTo>
                <a:cubicBezTo>
                  <a:pt x="578" y="706"/>
                  <a:pt x="579" y="707"/>
                  <a:pt x="580" y="708"/>
                </a:cubicBezTo>
                <a:cubicBezTo>
                  <a:pt x="581" y="709"/>
                  <a:pt x="582" y="710"/>
                  <a:pt x="584" y="710"/>
                </a:cubicBezTo>
                <a:cubicBezTo>
                  <a:pt x="585" y="710"/>
                  <a:pt x="586" y="710"/>
                  <a:pt x="586" y="709"/>
                </a:cubicBezTo>
                <a:cubicBezTo>
                  <a:pt x="587" y="709"/>
                  <a:pt x="589" y="709"/>
                  <a:pt x="589" y="708"/>
                </a:cubicBezTo>
                <a:cubicBezTo>
                  <a:pt x="589" y="707"/>
                  <a:pt x="590" y="707"/>
                  <a:pt x="591" y="706"/>
                </a:cubicBezTo>
                <a:cubicBezTo>
                  <a:pt x="591" y="705"/>
                  <a:pt x="591" y="705"/>
                  <a:pt x="591" y="705"/>
                </a:cubicBezTo>
                <a:cubicBezTo>
                  <a:pt x="591" y="700"/>
                  <a:pt x="591" y="700"/>
                  <a:pt x="591" y="700"/>
                </a:cubicBezTo>
                <a:cubicBezTo>
                  <a:pt x="589" y="698"/>
                  <a:pt x="589" y="696"/>
                  <a:pt x="588" y="694"/>
                </a:cubicBezTo>
                <a:cubicBezTo>
                  <a:pt x="587" y="694"/>
                  <a:pt x="587" y="693"/>
                  <a:pt x="587" y="693"/>
                </a:cubicBezTo>
                <a:cubicBezTo>
                  <a:pt x="586" y="692"/>
                  <a:pt x="586" y="692"/>
                  <a:pt x="586" y="691"/>
                </a:cubicBezTo>
                <a:cubicBezTo>
                  <a:pt x="586" y="691"/>
                  <a:pt x="586" y="690"/>
                  <a:pt x="585" y="690"/>
                </a:cubicBezTo>
                <a:cubicBezTo>
                  <a:pt x="584" y="689"/>
                  <a:pt x="584" y="687"/>
                  <a:pt x="582" y="686"/>
                </a:cubicBezTo>
                <a:cubicBezTo>
                  <a:pt x="582" y="686"/>
                  <a:pt x="581" y="686"/>
                  <a:pt x="580" y="686"/>
                </a:cubicBezTo>
                <a:cubicBezTo>
                  <a:pt x="580" y="687"/>
                  <a:pt x="579" y="688"/>
                  <a:pt x="579" y="688"/>
                </a:cubicBezTo>
                <a:cubicBezTo>
                  <a:pt x="577" y="688"/>
                  <a:pt x="577" y="689"/>
                  <a:pt x="576" y="689"/>
                </a:cubicBezTo>
                <a:cubicBezTo>
                  <a:pt x="575" y="689"/>
                  <a:pt x="576" y="687"/>
                  <a:pt x="575" y="687"/>
                </a:cubicBezTo>
                <a:cubicBezTo>
                  <a:pt x="574" y="685"/>
                  <a:pt x="574" y="685"/>
                  <a:pt x="573" y="684"/>
                </a:cubicBezTo>
                <a:cubicBezTo>
                  <a:pt x="572" y="683"/>
                  <a:pt x="572" y="682"/>
                  <a:pt x="573" y="682"/>
                </a:cubicBezTo>
                <a:cubicBezTo>
                  <a:pt x="574" y="682"/>
                  <a:pt x="574" y="682"/>
                  <a:pt x="575" y="681"/>
                </a:cubicBezTo>
                <a:cubicBezTo>
                  <a:pt x="575" y="681"/>
                  <a:pt x="576" y="680"/>
                  <a:pt x="576" y="680"/>
                </a:cubicBezTo>
                <a:cubicBezTo>
                  <a:pt x="579" y="680"/>
                  <a:pt x="581" y="678"/>
                  <a:pt x="583" y="677"/>
                </a:cubicBezTo>
                <a:cubicBezTo>
                  <a:pt x="584" y="676"/>
                  <a:pt x="584" y="677"/>
                  <a:pt x="585" y="676"/>
                </a:cubicBezTo>
                <a:cubicBezTo>
                  <a:pt x="586" y="677"/>
                  <a:pt x="586" y="678"/>
                  <a:pt x="587" y="679"/>
                </a:cubicBezTo>
                <a:cubicBezTo>
                  <a:pt x="587" y="679"/>
                  <a:pt x="588" y="680"/>
                  <a:pt x="588" y="681"/>
                </a:cubicBezTo>
                <a:cubicBezTo>
                  <a:pt x="589" y="682"/>
                  <a:pt x="589" y="683"/>
                  <a:pt x="590" y="684"/>
                </a:cubicBezTo>
                <a:cubicBezTo>
                  <a:pt x="592" y="685"/>
                  <a:pt x="592" y="687"/>
                  <a:pt x="593" y="688"/>
                </a:cubicBezTo>
                <a:cubicBezTo>
                  <a:pt x="594" y="690"/>
                  <a:pt x="595" y="692"/>
                  <a:pt x="596" y="694"/>
                </a:cubicBezTo>
                <a:cubicBezTo>
                  <a:pt x="597" y="696"/>
                  <a:pt x="597" y="697"/>
                  <a:pt x="599" y="698"/>
                </a:cubicBezTo>
                <a:cubicBezTo>
                  <a:pt x="599" y="699"/>
                  <a:pt x="600" y="700"/>
                  <a:pt x="600" y="701"/>
                </a:cubicBezTo>
                <a:cubicBezTo>
                  <a:pt x="601" y="702"/>
                  <a:pt x="601" y="704"/>
                  <a:pt x="602" y="705"/>
                </a:cubicBezTo>
                <a:cubicBezTo>
                  <a:pt x="603" y="706"/>
                  <a:pt x="603" y="707"/>
                  <a:pt x="602" y="708"/>
                </a:cubicBezTo>
                <a:cubicBezTo>
                  <a:pt x="601" y="709"/>
                  <a:pt x="600" y="709"/>
                  <a:pt x="599" y="710"/>
                </a:cubicBezTo>
                <a:cubicBezTo>
                  <a:pt x="598" y="708"/>
                  <a:pt x="597" y="707"/>
                  <a:pt x="596" y="706"/>
                </a:cubicBezTo>
                <a:cubicBezTo>
                  <a:pt x="595" y="706"/>
                  <a:pt x="595" y="706"/>
                  <a:pt x="595" y="706"/>
                </a:cubicBezTo>
                <a:cubicBezTo>
                  <a:pt x="595" y="708"/>
                  <a:pt x="595" y="709"/>
                  <a:pt x="595" y="711"/>
                </a:cubicBezTo>
                <a:cubicBezTo>
                  <a:pt x="595" y="712"/>
                  <a:pt x="594" y="712"/>
                  <a:pt x="594" y="713"/>
                </a:cubicBezTo>
                <a:cubicBezTo>
                  <a:pt x="593" y="714"/>
                  <a:pt x="591" y="714"/>
                  <a:pt x="590" y="715"/>
                </a:cubicBezTo>
                <a:cubicBezTo>
                  <a:pt x="589" y="716"/>
                  <a:pt x="589" y="716"/>
                  <a:pt x="588" y="716"/>
                </a:cubicBezTo>
                <a:cubicBezTo>
                  <a:pt x="588" y="717"/>
                  <a:pt x="587" y="717"/>
                  <a:pt x="586" y="717"/>
                </a:cubicBezTo>
                <a:cubicBezTo>
                  <a:pt x="585" y="717"/>
                  <a:pt x="584" y="719"/>
                  <a:pt x="583" y="717"/>
                </a:cubicBezTo>
                <a:cubicBezTo>
                  <a:pt x="583" y="717"/>
                  <a:pt x="583" y="717"/>
                  <a:pt x="582" y="717"/>
                </a:cubicBezTo>
                <a:cubicBezTo>
                  <a:pt x="582" y="717"/>
                  <a:pt x="581" y="718"/>
                  <a:pt x="580" y="717"/>
                </a:cubicBezTo>
                <a:cubicBezTo>
                  <a:pt x="580" y="716"/>
                  <a:pt x="578" y="717"/>
                  <a:pt x="578" y="716"/>
                </a:cubicBezTo>
                <a:cubicBezTo>
                  <a:pt x="577" y="714"/>
                  <a:pt x="576" y="715"/>
                  <a:pt x="575" y="714"/>
                </a:cubicBezTo>
                <a:cubicBezTo>
                  <a:pt x="574" y="713"/>
                  <a:pt x="574" y="713"/>
                  <a:pt x="573" y="712"/>
                </a:cubicBezTo>
                <a:cubicBezTo>
                  <a:pt x="573" y="711"/>
                  <a:pt x="572" y="710"/>
                  <a:pt x="571" y="710"/>
                </a:cubicBezTo>
                <a:cubicBezTo>
                  <a:pt x="570" y="709"/>
                  <a:pt x="570" y="708"/>
                  <a:pt x="570" y="707"/>
                </a:cubicBezTo>
                <a:cubicBezTo>
                  <a:pt x="569" y="706"/>
                  <a:pt x="568" y="706"/>
                  <a:pt x="567" y="705"/>
                </a:cubicBezTo>
                <a:cubicBezTo>
                  <a:pt x="567" y="704"/>
                  <a:pt x="567" y="703"/>
                  <a:pt x="566" y="703"/>
                </a:cubicBezTo>
                <a:cubicBezTo>
                  <a:pt x="564" y="702"/>
                  <a:pt x="564" y="700"/>
                  <a:pt x="563" y="698"/>
                </a:cubicBezTo>
                <a:cubicBezTo>
                  <a:pt x="562" y="697"/>
                  <a:pt x="561" y="696"/>
                  <a:pt x="560" y="695"/>
                </a:cubicBezTo>
                <a:cubicBezTo>
                  <a:pt x="560" y="693"/>
                  <a:pt x="559" y="692"/>
                  <a:pt x="558" y="691"/>
                </a:cubicBezTo>
                <a:cubicBezTo>
                  <a:pt x="557" y="690"/>
                  <a:pt x="557" y="689"/>
                  <a:pt x="556" y="688"/>
                </a:cubicBezTo>
                <a:cubicBezTo>
                  <a:pt x="556" y="687"/>
                  <a:pt x="555" y="685"/>
                  <a:pt x="554" y="684"/>
                </a:cubicBezTo>
                <a:cubicBezTo>
                  <a:pt x="554" y="683"/>
                  <a:pt x="554" y="682"/>
                  <a:pt x="553" y="681"/>
                </a:cubicBezTo>
                <a:cubicBezTo>
                  <a:pt x="553" y="679"/>
                  <a:pt x="551" y="679"/>
                  <a:pt x="551" y="677"/>
                </a:cubicBezTo>
                <a:cubicBezTo>
                  <a:pt x="551" y="676"/>
                  <a:pt x="550" y="676"/>
                  <a:pt x="550" y="675"/>
                </a:cubicBezTo>
                <a:cubicBezTo>
                  <a:pt x="550" y="674"/>
                  <a:pt x="549" y="673"/>
                  <a:pt x="549" y="672"/>
                </a:cubicBezTo>
                <a:cubicBezTo>
                  <a:pt x="548" y="671"/>
                  <a:pt x="548" y="670"/>
                  <a:pt x="548" y="669"/>
                </a:cubicBezTo>
                <a:cubicBezTo>
                  <a:pt x="547" y="669"/>
                  <a:pt x="547" y="668"/>
                  <a:pt x="547" y="666"/>
                </a:cubicBezTo>
                <a:cubicBezTo>
                  <a:pt x="547" y="665"/>
                  <a:pt x="547" y="664"/>
                  <a:pt x="547" y="663"/>
                </a:cubicBezTo>
                <a:cubicBezTo>
                  <a:pt x="547" y="661"/>
                  <a:pt x="546" y="660"/>
                  <a:pt x="548" y="659"/>
                </a:cubicBezTo>
                <a:cubicBezTo>
                  <a:pt x="548" y="656"/>
                  <a:pt x="548" y="656"/>
                  <a:pt x="548" y="656"/>
                </a:cubicBezTo>
                <a:cubicBezTo>
                  <a:pt x="548" y="655"/>
                  <a:pt x="549" y="655"/>
                  <a:pt x="550" y="654"/>
                </a:cubicBezTo>
                <a:cubicBezTo>
                  <a:pt x="550" y="653"/>
                  <a:pt x="552" y="653"/>
                  <a:pt x="553" y="652"/>
                </a:cubicBezTo>
                <a:cubicBezTo>
                  <a:pt x="554" y="651"/>
                  <a:pt x="554" y="652"/>
                  <a:pt x="554" y="653"/>
                </a:cubicBezTo>
                <a:cubicBezTo>
                  <a:pt x="554" y="653"/>
                  <a:pt x="554" y="654"/>
                  <a:pt x="554" y="654"/>
                </a:cubicBezTo>
                <a:cubicBezTo>
                  <a:pt x="555" y="654"/>
                  <a:pt x="554" y="654"/>
                  <a:pt x="554" y="654"/>
                </a:cubicBezTo>
                <a:cubicBezTo>
                  <a:pt x="554" y="654"/>
                  <a:pt x="554" y="654"/>
                  <a:pt x="553" y="654"/>
                </a:cubicBezTo>
                <a:cubicBezTo>
                  <a:pt x="553" y="654"/>
                  <a:pt x="553" y="654"/>
                  <a:pt x="553" y="654"/>
                </a:cubicBezTo>
                <a:cubicBezTo>
                  <a:pt x="553" y="654"/>
                  <a:pt x="553" y="654"/>
                  <a:pt x="553" y="655"/>
                </a:cubicBezTo>
                <a:cubicBezTo>
                  <a:pt x="554" y="655"/>
                  <a:pt x="554" y="655"/>
                  <a:pt x="554" y="654"/>
                </a:cubicBezTo>
                <a:moveTo>
                  <a:pt x="586" y="715"/>
                </a:moveTo>
                <a:cubicBezTo>
                  <a:pt x="586" y="715"/>
                  <a:pt x="585" y="715"/>
                  <a:pt x="585" y="714"/>
                </a:cubicBezTo>
                <a:cubicBezTo>
                  <a:pt x="585" y="714"/>
                  <a:pt x="585" y="715"/>
                  <a:pt x="585" y="715"/>
                </a:cubicBezTo>
                <a:cubicBezTo>
                  <a:pt x="585" y="715"/>
                  <a:pt x="585" y="715"/>
                  <a:pt x="585" y="715"/>
                </a:cubicBezTo>
                <a:cubicBezTo>
                  <a:pt x="585" y="715"/>
                  <a:pt x="586" y="715"/>
                  <a:pt x="586" y="715"/>
                </a:cubicBezTo>
                <a:moveTo>
                  <a:pt x="256" y="650"/>
                </a:moveTo>
                <a:cubicBezTo>
                  <a:pt x="257" y="650"/>
                  <a:pt x="257" y="650"/>
                  <a:pt x="258" y="650"/>
                </a:cubicBezTo>
                <a:cubicBezTo>
                  <a:pt x="259" y="650"/>
                  <a:pt x="259" y="650"/>
                  <a:pt x="260" y="651"/>
                </a:cubicBezTo>
                <a:cubicBezTo>
                  <a:pt x="260" y="651"/>
                  <a:pt x="261" y="651"/>
                  <a:pt x="261" y="651"/>
                </a:cubicBezTo>
                <a:cubicBezTo>
                  <a:pt x="262" y="651"/>
                  <a:pt x="262" y="651"/>
                  <a:pt x="263" y="652"/>
                </a:cubicBezTo>
                <a:cubicBezTo>
                  <a:pt x="263" y="652"/>
                  <a:pt x="264" y="652"/>
                  <a:pt x="264" y="652"/>
                </a:cubicBezTo>
                <a:cubicBezTo>
                  <a:pt x="264" y="653"/>
                  <a:pt x="264" y="654"/>
                  <a:pt x="264" y="655"/>
                </a:cubicBezTo>
                <a:cubicBezTo>
                  <a:pt x="263" y="655"/>
                  <a:pt x="263" y="656"/>
                  <a:pt x="262" y="657"/>
                </a:cubicBezTo>
                <a:cubicBezTo>
                  <a:pt x="262" y="658"/>
                  <a:pt x="261" y="659"/>
                  <a:pt x="261" y="660"/>
                </a:cubicBezTo>
                <a:cubicBezTo>
                  <a:pt x="262" y="661"/>
                  <a:pt x="261" y="661"/>
                  <a:pt x="260" y="662"/>
                </a:cubicBezTo>
                <a:cubicBezTo>
                  <a:pt x="260" y="663"/>
                  <a:pt x="260" y="663"/>
                  <a:pt x="260" y="664"/>
                </a:cubicBezTo>
                <a:cubicBezTo>
                  <a:pt x="259" y="665"/>
                  <a:pt x="258" y="665"/>
                  <a:pt x="259" y="667"/>
                </a:cubicBezTo>
                <a:cubicBezTo>
                  <a:pt x="259" y="667"/>
                  <a:pt x="258" y="668"/>
                  <a:pt x="258" y="669"/>
                </a:cubicBezTo>
                <a:cubicBezTo>
                  <a:pt x="257" y="669"/>
                  <a:pt x="258" y="670"/>
                  <a:pt x="257" y="670"/>
                </a:cubicBezTo>
                <a:cubicBezTo>
                  <a:pt x="256" y="672"/>
                  <a:pt x="255" y="674"/>
                  <a:pt x="254" y="677"/>
                </a:cubicBezTo>
                <a:cubicBezTo>
                  <a:pt x="254" y="678"/>
                  <a:pt x="253" y="679"/>
                  <a:pt x="253" y="680"/>
                </a:cubicBezTo>
                <a:cubicBezTo>
                  <a:pt x="253" y="681"/>
                  <a:pt x="253" y="681"/>
                  <a:pt x="252" y="681"/>
                </a:cubicBezTo>
                <a:cubicBezTo>
                  <a:pt x="252" y="682"/>
                  <a:pt x="251" y="683"/>
                  <a:pt x="251" y="684"/>
                </a:cubicBezTo>
                <a:cubicBezTo>
                  <a:pt x="251" y="685"/>
                  <a:pt x="250" y="686"/>
                  <a:pt x="250" y="687"/>
                </a:cubicBezTo>
                <a:cubicBezTo>
                  <a:pt x="250" y="688"/>
                  <a:pt x="249" y="689"/>
                  <a:pt x="249" y="690"/>
                </a:cubicBezTo>
                <a:cubicBezTo>
                  <a:pt x="249" y="691"/>
                  <a:pt x="248" y="692"/>
                  <a:pt x="248" y="693"/>
                </a:cubicBezTo>
                <a:cubicBezTo>
                  <a:pt x="248" y="693"/>
                  <a:pt x="248" y="694"/>
                  <a:pt x="248" y="694"/>
                </a:cubicBezTo>
                <a:cubicBezTo>
                  <a:pt x="247" y="695"/>
                  <a:pt x="247" y="696"/>
                  <a:pt x="247" y="697"/>
                </a:cubicBezTo>
                <a:cubicBezTo>
                  <a:pt x="246" y="697"/>
                  <a:pt x="246" y="698"/>
                  <a:pt x="246" y="699"/>
                </a:cubicBezTo>
                <a:cubicBezTo>
                  <a:pt x="245" y="700"/>
                  <a:pt x="245" y="700"/>
                  <a:pt x="245" y="701"/>
                </a:cubicBezTo>
                <a:cubicBezTo>
                  <a:pt x="245" y="702"/>
                  <a:pt x="244" y="702"/>
                  <a:pt x="244" y="703"/>
                </a:cubicBezTo>
                <a:cubicBezTo>
                  <a:pt x="244" y="704"/>
                  <a:pt x="243" y="705"/>
                  <a:pt x="242" y="705"/>
                </a:cubicBezTo>
                <a:cubicBezTo>
                  <a:pt x="242" y="706"/>
                  <a:pt x="243" y="707"/>
                  <a:pt x="242" y="708"/>
                </a:cubicBezTo>
                <a:cubicBezTo>
                  <a:pt x="241" y="708"/>
                  <a:pt x="242" y="709"/>
                  <a:pt x="241" y="710"/>
                </a:cubicBezTo>
                <a:cubicBezTo>
                  <a:pt x="241" y="711"/>
                  <a:pt x="240" y="712"/>
                  <a:pt x="240" y="714"/>
                </a:cubicBezTo>
                <a:cubicBezTo>
                  <a:pt x="239" y="716"/>
                  <a:pt x="238" y="717"/>
                  <a:pt x="237" y="719"/>
                </a:cubicBezTo>
                <a:cubicBezTo>
                  <a:pt x="237" y="720"/>
                  <a:pt x="236" y="720"/>
                  <a:pt x="236" y="720"/>
                </a:cubicBezTo>
                <a:cubicBezTo>
                  <a:pt x="234" y="719"/>
                  <a:pt x="233" y="719"/>
                  <a:pt x="231" y="717"/>
                </a:cubicBezTo>
                <a:cubicBezTo>
                  <a:pt x="230" y="717"/>
                  <a:pt x="230" y="717"/>
                  <a:pt x="231" y="716"/>
                </a:cubicBezTo>
                <a:cubicBezTo>
                  <a:pt x="231" y="715"/>
                  <a:pt x="231" y="714"/>
                  <a:pt x="232" y="713"/>
                </a:cubicBezTo>
                <a:cubicBezTo>
                  <a:pt x="232" y="713"/>
                  <a:pt x="232" y="712"/>
                  <a:pt x="233" y="711"/>
                </a:cubicBezTo>
                <a:cubicBezTo>
                  <a:pt x="233" y="710"/>
                  <a:pt x="234" y="709"/>
                  <a:pt x="234" y="708"/>
                </a:cubicBezTo>
                <a:cubicBezTo>
                  <a:pt x="234" y="706"/>
                  <a:pt x="235" y="705"/>
                  <a:pt x="236" y="704"/>
                </a:cubicBezTo>
                <a:cubicBezTo>
                  <a:pt x="236" y="703"/>
                  <a:pt x="237" y="702"/>
                  <a:pt x="238" y="701"/>
                </a:cubicBezTo>
                <a:cubicBezTo>
                  <a:pt x="238" y="700"/>
                  <a:pt x="238" y="698"/>
                  <a:pt x="239" y="698"/>
                </a:cubicBezTo>
                <a:cubicBezTo>
                  <a:pt x="239" y="698"/>
                  <a:pt x="238" y="697"/>
                  <a:pt x="238" y="696"/>
                </a:cubicBezTo>
                <a:cubicBezTo>
                  <a:pt x="238" y="696"/>
                  <a:pt x="237" y="696"/>
                  <a:pt x="237" y="695"/>
                </a:cubicBezTo>
                <a:cubicBezTo>
                  <a:pt x="235" y="695"/>
                  <a:pt x="234" y="694"/>
                  <a:pt x="233" y="693"/>
                </a:cubicBezTo>
                <a:cubicBezTo>
                  <a:pt x="232" y="693"/>
                  <a:pt x="231" y="692"/>
                  <a:pt x="230" y="692"/>
                </a:cubicBezTo>
                <a:cubicBezTo>
                  <a:pt x="230" y="692"/>
                  <a:pt x="229" y="694"/>
                  <a:pt x="228" y="694"/>
                </a:cubicBezTo>
                <a:cubicBezTo>
                  <a:pt x="227" y="695"/>
                  <a:pt x="225" y="697"/>
                  <a:pt x="224" y="698"/>
                </a:cubicBezTo>
                <a:cubicBezTo>
                  <a:pt x="222" y="701"/>
                  <a:pt x="220" y="703"/>
                  <a:pt x="218" y="705"/>
                </a:cubicBezTo>
                <a:cubicBezTo>
                  <a:pt x="217" y="706"/>
                  <a:pt x="217" y="707"/>
                  <a:pt x="216" y="708"/>
                </a:cubicBezTo>
                <a:cubicBezTo>
                  <a:pt x="216" y="708"/>
                  <a:pt x="215" y="708"/>
                  <a:pt x="215" y="708"/>
                </a:cubicBezTo>
                <a:cubicBezTo>
                  <a:pt x="214" y="707"/>
                  <a:pt x="212" y="707"/>
                  <a:pt x="211" y="706"/>
                </a:cubicBezTo>
                <a:cubicBezTo>
                  <a:pt x="211" y="705"/>
                  <a:pt x="211" y="705"/>
                  <a:pt x="211" y="705"/>
                </a:cubicBezTo>
                <a:cubicBezTo>
                  <a:pt x="212" y="704"/>
                  <a:pt x="212" y="703"/>
                  <a:pt x="212" y="702"/>
                </a:cubicBezTo>
                <a:cubicBezTo>
                  <a:pt x="213" y="701"/>
                  <a:pt x="214" y="701"/>
                  <a:pt x="214" y="700"/>
                </a:cubicBezTo>
                <a:cubicBezTo>
                  <a:pt x="215" y="700"/>
                  <a:pt x="215" y="699"/>
                  <a:pt x="215" y="698"/>
                </a:cubicBezTo>
                <a:cubicBezTo>
                  <a:pt x="216" y="697"/>
                  <a:pt x="217" y="697"/>
                  <a:pt x="218" y="696"/>
                </a:cubicBezTo>
                <a:cubicBezTo>
                  <a:pt x="218" y="695"/>
                  <a:pt x="219" y="694"/>
                  <a:pt x="219" y="693"/>
                </a:cubicBezTo>
                <a:cubicBezTo>
                  <a:pt x="220" y="692"/>
                  <a:pt x="221" y="692"/>
                  <a:pt x="222" y="691"/>
                </a:cubicBezTo>
                <a:cubicBezTo>
                  <a:pt x="223" y="689"/>
                  <a:pt x="225" y="688"/>
                  <a:pt x="226" y="686"/>
                </a:cubicBezTo>
                <a:cubicBezTo>
                  <a:pt x="227" y="684"/>
                  <a:pt x="229" y="683"/>
                  <a:pt x="230" y="681"/>
                </a:cubicBezTo>
                <a:cubicBezTo>
                  <a:pt x="232" y="678"/>
                  <a:pt x="235" y="676"/>
                  <a:pt x="238" y="673"/>
                </a:cubicBezTo>
                <a:cubicBezTo>
                  <a:pt x="239" y="672"/>
                  <a:pt x="240" y="671"/>
                  <a:pt x="240" y="670"/>
                </a:cubicBezTo>
                <a:cubicBezTo>
                  <a:pt x="241" y="668"/>
                  <a:pt x="241" y="668"/>
                  <a:pt x="242" y="667"/>
                </a:cubicBezTo>
                <a:cubicBezTo>
                  <a:pt x="243" y="666"/>
                  <a:pt x="244" y="666"/>
                  <a:pt x="244" y="666"/>
                </a:cubicBezTo>
                <a:cubicBezTo>
                  <a:pt x="244" y="665"/>
                  <a:pt x="245" y="664"/>
                  <a:pt x="245" y="664"/>
                </a:cubicBezTo>
                <a:cubicBezTo>
                  <a:pt x="246" y="663"/>
                  <a:pt x="247" y="663"/>
                  <a:pt x="247" y="662"/>
                </a:cubicBezTo>
                <a:cubicBezTo>
                  <a:pt x="247" y="660"/>
                  <a:pt x="250" y="659"/>
                  <a:pt x="250" y="657"/>
                </a:cubicBezTo>
                <a:cubicBezTo>
                  <a:pt x="252" y="656"/>
                  <a:pt x="252" y="654"/>
                  <a:pt x="254" y="654"/>
                </a:cubicBezTo>
                <a:cubicBezTo>
                  <a:pt x="255" y="653"/>
                  <a:pt x="255" y="651"/>
                  <a:pt x="256" y="650"/>
                </a:cubicBezTo>
                <a:moveTo>
                  <a:pt x="253" y="663"/>
                </a:moveTo>
                <a:cubicBezTo>
                  <a:pt x="252" y="663"/>
                  <a:pt x="252" y="664"/>
                  <a:pt x="251" y="665"/>
                </a:cubicBezTo>
                <a:cubicBezTo>
                  <a:pt x="251" y="665"/>
                  <a:pt x="251" y="665"/>
                  <a:pt x="251" y="666"/>
                </a:cubicBezTo>
                <a:cubicBezTo>
                  <a:pt x="250" y="667"/>
                  <a:pt x="249" y="668"/>
                  <a:pt x="248" y="669"/>
                </a:cubicBezTo>
                <a:cubicBezTo>
                  <a:pt x="246" y="670"/>
                  <a:pt x="246" y="671"/>
                  <a:pt x="245" y="672"/>
                </a:cubicBezTo>
                <a:cubicBezTo>
                  <a:pt x="244" y="674"/>
                  <a:pt x="242" y="675"/>
                  <a:pt x="241" y="677"/>
                </a:cubicBezTo>
                <a:cubicBezTo>
                  <a:pt x="241" y="678"/>
                  <a:pt x="240" y="679"/>
                  <a:pt x="239" y="679"/>
                </a:cubicBezTo>
                <a:cubicBezTo>
                  <a:pt x="238" y="680"/>
                  <a:pt x="238" y="681"/>
                  <a:pt x="237" y="682"/>
                </a:cubicBezTo>
                <a:cubicBezTo>
                  <a:pt x="236" y="682"/>
                  <a:pt x="237" y="684"/>
                  <a:pt x="236" y="684"/>
                </a:cubicBezTo>
                <a:cubicBezTo>
                  <a:pt x="235" y="685"/>
                  <a:pt x="234" y="686"/>
                  <a:pt x="234" y="687"/>
                </a:cubicBezTo>
                <a:cubicBezTo>
                  <a:pt x="236" y="687"/>
                  <a:pt x="236" y="688"/>
                  <a:pt x="237" y="689"/>
                </a:cubicBezTo>
                <a:cubicBezTo>
                  <a:pt x="239" y="689"/>
                  <a:pt x="240" y="690"/>
                  <a:pt x="241" y="690"/>
                </a:cubicBezTo>
                <a:cubicBezTo>
                  <a:pt x="242" y="690"/>
                  <a:pt x="242" y="689"/>
                  <a:pt x="242" y="688"/>
                </a:cubicBezTo>
                <a:cubicBezTo>
                  <a:pt x="243" y="687"/>
                  <a:pt x="244" y="686"/>
                  <a:pt x="243" y="685"/>
                </a:cubicBezTo>
                <a:cubicBezTo>
                  <a:pt x="243" y="685"/>
                  <a:pt x="244" y="684"/>
                  <a:pt x="244" y="684"/>
                </a:cubicBezTo>
                <a:cubicBezTo>
                  <a:pt x="244" y="683"/>
                  <a:pt x="245" y="683"/>
                  <a:pt x="245" y="682"/>
                </a:cubicBezTo>
                <a:cubicBezTo>
                  <a:pt x="245" y="681"/>
                  <a:pt x="247" y="681"/>
                  <a:pt x="246" y="680"/>
                </a:cubicBezTo>
                <a:cubicBezTo>
                  <a:pt x="246" y="679"/>
                  <a:pt x="247" y="678"/>
                  <a:pt x="247" y="677"/>
                </a:cubicBezTo>
                <a:cubicBezTo>
                  <a:pt x="247" y="676"/>
                  <a:pt x="247" y="676"/>
                  <a:pt x="248" y="675"/>
                </a:cubicBezTo>
                <a:cubicBezTo>
                  <a:pt x="249" y="675"/>
                  <a:pt x="249" y="674"/>
                  <a:pt x="249" y="673"/>
                </a:cubicBezTo>
                <a:cubicBezTo>
                  <a:pt x="249" y="672"/>
                  <a:pt x="251" y="671"/>
                  <a:pt x="250" y="670"/>
                </a:cubicBezTo>
                <a:cubicBezTo>
                  <a:pt x="251" y="669"/>
                  <a:pt x="251" y="667"/>
                  <a:pt x="252" y="667"/>
                </a:cubicBezTo>
                <a:cubicBezTo>
                  <a:pt x="252" y="665"/>
                  <a:pt x="253" y="665"/>
                  <a:pt x="253" y="662"/>
                </a:cubicBezTo>
                <a:cubicBezTo>
                  <a:pt x="253" y="662"/>
                  <a:pt x="253" y="663"/>
                  <a:pt x="253" y="663"/>
                </a:cubicBezTo>
                <a:cubicBezTo>
                  <a:pt x="253" y="663"/>
                  <a:pt x="253" y="663"/>
                  <a:pt x="253" y="663"/>
                </a:cubicBezTo>
                <a:cubicBezTo>
                  <a:pt x="253" y="663"/>
                  <a:pt x="253" y="663"/>
                  <a:pt x="253" y="663"/>
                </a:cubicBezTo>
                <a:cubicBezTo>
                  <a:pt x="253" y="663"/>
                  <a:pt x="254" y="663"/>
                  <a:pt x="254" y="663"/>
                </a:cubicBezTo>
                <a:cubicBezTo>
                  <a:pt x="254" y="663"/>
                  <a:pt x="254" y="662"/>
                  <a:pt x="253" y="663"/>
                </a:cubicBezTo>
                <a:moveTo>
                  <a:pt x="259" y="652"/>
                </a:moveTo>
                <a:cubicBezTo>
                  <a:pt x="260" y="653"/>
                  <a:pt x="261" y="653"/>
                  <a:pt x="261" y="652"/>
                </a:cubicBezTo>
                <a:cubicBezTo>
                  <a:pt x="261" y="652"/>
                  <a:pt x="260" y="652"/>
                  <a:pt x="259" y="652"/>
                </a:cubicBezTo>
                <a:moveTo>
                  <a:pt x="257" y="653"/>
                </a:moveTo>
                <a:cubicBezTo>
                  <a:pt x="257" y="653"/>
                  <a:pt x="257" y="653"/>
                  <a:pt x="257" y="654"/>
                </a:cubicBezTo>
                <a:cubicBezTo>
                  <a:pt x="257" y="654"/>
                  <a:pt x="257" y="653"/>
                  <a:pt x="257" y="653"/>
                </a:cubicBezTo>
                <a:cubicBezTo>
                  <a:pt x="257" y="653"/>
                  <a:pt x="257" y="653"/>
                  <a:pt x="257" y="653"/>
                </a:cubicBezTo>
                <a:cubicBezTo>
                  <a:pt x="257" y="653"/>
                  <a:pt x="257" y="653"/>
                  <a:pt x="257" y="653"/>
                </a:cubicBezTo>
                <a:moveTo>
                  <a:pt x="188" y="134"/>
                </a:moveTo>
                <a:cubicBezTo>
                  <a:pt x="187" y="135"/>
                  <a:pt x="186" y="135"/>
                  <a:pt x="185" y="134"/>
                </a:cubicBezTo>
                <a:cubicBezTo>
                  <a:pt x="185" y="133"/>
                  <a:pt x="185" y="132"/>
                  <a:pt x="184" y="132"/>
                </a:cubicBezTo>
                <a:cubicBezTo>
                  <a:pt x="184" y="131"/>
                  <a:pt x="183" y="131"/>
                  <a:pt x="183" y="131"/>
                </a:cubicBezTo>
                <a:cubicBezTo>
                  <a:pt x="183" y="130"/>
                  <a:pt x="183" y="130"/>
                  <a:pt x="183" y="129"/>
                </a:cubicBezTo>
                <a:cubicBezTo>
                  <a:pt x="184" y="128"/>
                  <a:pt x="185" y="128"/>
                  <a:pt x="185" y="129"/>
                </a:cubicBezTo>
                <a:cubicBezTo>
                  <a:pt x="185" y="129"/>
                  <a:pt x="185" y="129"/>
                  <a:pt x="185" y="129"/>
                </a:cubicBezTo>
                <a:cubicBezTo>
                  <a:pt x="185" y="129"/>
                  <a:pt x="185" y="129"/>
                  <a:pt x="185" y="130"/>
                </a:cubicBezTo>
                <a:cubicBezTo>
                  <a:pt x="185" y="130"/>
                  <a:pt x="185" y="130"/>
                  <a:pt x="185" y="130"/>
                </a:cubicBezTo>
                <a:cubicBezTo>
                  <a:pt x="186" y="130"/>
                  <a:pt x="186" y="130"/>
                  <a:pt x="187" y="129"/>
                </a:cubicBezTo>
                <a:cubicBezTo>
                  <a:pt x="187" y="129"/>
                  <a:pt x="188" y="128"/>
                  <a:pt x="189" y="128"/>
                </a:cubicBezTo>
                <a:cubicBezTo>
                  <a:pt x="190" y="128"/>
                  <a:pt x="190" y="128"/>
                  <a:pt x="191" y="130"/>
                </a:cubicBezTo>
                <a:cubicBezTo>
                  <a:pt x="191" y="131"/>
                  <a:pt x="191" y="131"/>
                  <a:pt x="190" y="132"/>
                </a:cubicBezTo>
                <a:cubicBezTo>
                  <a:pt x="190" y="133"/>
                  <a:pt x="189" y="133"/>
                  <a:pt x="189" y="134"/>
                </a:cubicBezTo>
                <a:cubicBezTo>
                  <a:pt x="189" y="135"/>
                  <a:pt x="189" y="136"/>
                  <a:pt x="189" y="137"/>
                </a:cubicBezTo>
                <a:cubicBezTo>
                  <a:pt x="190" y="138"/>
                  <a:pt x="190" y="139"/>
                  <a:pt x="191" y="139"/>
                </a:cubicBezTo>
                <a:cubicBezTo>
                  <a:pt x="192" y="140"/>
                  <a:pt x="192" y="141"/>
                  <a:pt x="193" y="142"/>
                </a:cubicBezTo>
                <a:cubicBezTo>
                  <a:pt x="193" y="143"/>
                  <a:pt x="193" y="144"/>
                  <a:pt x="194" y="145"/>
                </a:cubicBezTo>
                <a:cubicBezTo>
                  <a:pt x="195" y="146"/>
                  <a:pt x="195" y="147"/>
                  <a:pt x="196" y="147"/>
                </a:cubicBezTo>
                <a:cubicBezTo>
                  <a:pt x="196" y="148"/>
                  <a:pt x="196" y="149"/>
                  <a:pt x="197" y="150"/>
                </a:cubicBezTo>
                <a:cubicBezTo>
                  <a:pt x="198" y="151"/>
                  <a:pt x="198" y="152"/>
                  <a:pt x="199" y="153"/>
                </a:cubicBezTo>
                <a:cubicBezTo>
                  <a:pt x="200" y="153"/>
                  <a:pt x="201" y="154"/>
                  <a:pt x="201" y="155"/>
                </a:cubicBezTo>
                <a:cubicBezTo>
                  <a:pt x="201" y="156"/>
                  <a:pt x="202" y="156"/>
                  <a:pt x="203" y="157"/>
                </a:cubicBezTo>
                <a:cubicBezTo>
                  <a:pt x="204" y="158"/>
                  <a:pt x="204" y="159"/>
                  <a:pt x="205" y="160"/>
                </a:cubicBezTo>
                <a:cubicBezTo>
                  <a:pt x="206" y="161"/>
                  <a:pt x="206" y="162"/>
                  <a:pt x="207" y="163"/>
                </a:cubicBezTo>
                <a:cubicBezTo>
                  <a:pt x="208" y="164"/>
                  <a:pt x="209" y="165"/>
                  <a:pt x="210" y="166"/>
                </a:cubicBezTo>
                <a:cubicBezTo>
                  <a:pt x="210" y="168"/>
                  <a:pt x="212" y="169"/>
                  <a:pt x="213" y="171"/>
                </a:cubicBezTo>
                <a:cubicBezTo>
                  <a:pt x="214" y="172"/>
                  <a:pt x="215" y="173"/>
                  <a:pt x="216" y="174"/>
                </a:cubicBezTo>
                <a:cubicBezTo>
                  <a:pt x="216" y="175"/>
                  <a:pt x="216" y="176"/>
                  <a:pt x="215" y="177"/>
                </a:cubicBezTo>
                <a:cubicBezTo>
                  <a:pt x="215" y="177"/>
                  <a:pt x="216" y="178"/>
                  <a:pt x="216" y="178"/>
                </a:cubicBezTo>
                <a:cubicBezTo>
                  <a:pt x="220" y="178"/>
                  <a:pt x="220" y="178"/>
                  <a:pt x="220" y="178"/>
                </a:cubicBezTo>
                <a:cubicBezTo>
                  <a:pt x="221" y="180"/>
                  <a:pt x="222" y="181"/>
                  <a:pt x="223" y="182"/>
                </a:cubicBezTo>
                <a:cubicBezTo>
                  <a:pt x="224" y="182"/>
                  <a:pt x="225" y="183"/>
                  <a:pt x="225" y="184"/>
                </a:cubicBezTo>
                <a:cubicBezTo>
                  <a:pt x="226" y="185"/>
                  <a:pt x="228" y="185"/>
                  <a:pt x="230" y="186"/>
                </a:cubicBezTo>
                <a:cubicBezTo>
                  <a:pt x="231" y="186"/>
                  <a:pt x="232" y="186"/>
                  <a:pt x="232" y="186"/>
                </a:cubicBezTo>
                <a:cubicBezTo>
                  <a:pt x="233" y="185"/>
                  <a:pt x="234" y="185"/>
                  <a:pt x="235" y="184"/>
                </a:cubicBezTo>
                <a:cubicBezTo>
                  <a:pt x="236" y="184"/>
                  <a:pt x="237" y="183"/>
                  <a:pt x="238" y="182"/>
                </a:cubicBezTo>
                <a:cubicBezTo>
                  <a:pt x="238" y="179"/>
                  <a:pt x="238" y="179"/>
                  <a:pt x="238" y="179"/>
                </a:cubicBezTo>
                <a:cubicBezTo>
                  <a:pt x="236" y="178"/>
                  <a:pt x="237" y="177"/>
                  <a:pt x="236" y="176"/>
                </a:cubicBezTo>
                <a:cubicBezTo>
                  <a:pt x="235" y="174"/>
                  <a:pt x="235" y="172"/>
                  <a:pt x="234" y="171"/>
                </a:cubicBezTo>
                <a:cubicBezTo>
                  <a:pt x="233" y="170"/>
                  <a:pt x="232" y="169"/>
                  <a:pt x="232" y="167"/>
                </a:cubicBezTo>
                <a:cubicBezTo>
                  <a:pt x="232" y="166"/>
                  <a:pt x="232" y="166"/>
                  <a:pt x="232" y="167"/>
                </a:cubicBezTo>
                <a:cubicBezTo>
                  <a:pt x="232" y="167"/>
                  <a:pt x="232" y="167"/>
                  <a:pt x="232" y="167"/>
                </a:cubicBezTo>
                <a:cubicBezTo>
                  <a:pt x="232" y="167"/>
                  <a:pt x="232" y="167"/>
                  <a:pt x="232" y="167"/>
                </a:cubicBezTo>
                <a:cubicBezTo>
                  <a:pt x="233" y="167"/>
                  <a:pt x="233" y="167"/>
                  <a:pt x="233" y="167"/>
                </a:cubicBezTo>
                <a:cubicBezTo>
                  <a:pt x="233" y="166"/>
                  <a:pt x="233" y="166"/>
                  <a:pt x="232" y="167"/>
                </a:cubicBezTo>
                <a:cubicBezTo>
                  <a:pt x="231" y="167"/>
                  <a:pt x="231" y="166"/>
                  <a:pt x="230" y="166"/>
                </a:cubicBezTo>
                <a:cubicBezTo>
                  <a:pt x="230" y="164"/>
                  <a:pt x="229" y="164"/>
                  <a:pt x="228" y="163"/>
                </a:cubicBezTo>
                <a:cubicBezTo>
                  <a:pt x="228" y="163"/>
                  <a:pt x="229" y="161"/>
                  <a:pt x="227" y="161"/>
                </a:cubicBezTo>
                <a:cubicBezTo>
                  <a:pt x="228" y="161"/>
                  <a:pt x="228" y="160"/>
                  <a:pt x="228" y="160"/>
                </a:cubicBezTo>
                <a:cubicBezTo>
                  <a:pt x="230" y="160"/>
                  <a:pt x="231" y="160"/>
                  <a:pt x="233" y="160"/>
                </a:cubicBezTo>
                <a:cubicBezTo>
                  <a:pt x="233" y="161"/>
                  <a:pt x="233" y="161"/>
                  <a:pt x="233" y="162"/>
                </a:cubicBezTo>
                <a:cubicBezTo>
                  <a:pt x="233" y="162"/>
                  <a:pt x="233" y="162"/>
                  <a:pt x="233" y="162"/>
                </a:cubicBezTo>
                <a:cubicBezTo>
                  <a:pt x="234" y="162"/>
                  <a:pt x="234" y="161"/>
                  <a:pt x="235" y="161"/>
                </a:cubicBezTo>
                <a:cubicBezTo>
                  <a:pt x="235" y="161"/>
                  <a:pt x="236" y="161"/>
                  <a:pt x="236" y="160"/>
                </a:cubicBezTo>
                <a:cubicBezTo>
                  <a:pt x="236" y="160"/>
                  <a:pt x="236" y="159"/>
                  <a:pt x="237" y="159"/>
                </a:cubicBezTo>
                <a:cubicBezTo>
                  <a:pt x="237" y="160"/>
                  <a:pt x="238" y="160"/>
                  <a:pt x="238" y="160"/>
                </a:cubicBezTo>
                <a:cubicBezTo>
                  <a:pt x="238" y="161"/>
                  <a:pt x="238" y="161"/>
                  <a:pt x="239" y="161"/>
                </a:cubicBezTo>
                <a:cubicBezTo>
                  <a:pt x="239" y="161"/>
                  <a:pt x="239" y="162"/>
                  <a:pt x="240" y="162"/>
                </a:cubicBezTo>
                <a:cubicBezTo>
                  <a:pt x="240" y="164"/>
                  <a:pt x="241" y="166"/>
                  <a:pt x="242" y="168"/>
                </a:cubicBezTo>
                <a:cubicBezTo>
                  <a:pt x="243" y="169"/>
                  <a:pt x="243" y="169"/>
                  <a:pt x="243" y="169"/>
                </a:cubicBezTo>
                <a:cubicBezTo>
                  <a:pt x="244" y="170"/>
                  <a:pt x="244" y="171"/>
                  <a:pt x="244" y="173"/>
                </a:cubicBezTo>
                <a:cubicBezTo>
                  <a:pt x="244" y="173"/>
                  <a:pt x="244" y="173"/>
                  <a:pt x="244" y="174"/>
                </a:cubicBezTo>
                <a:cubicBezTo>
                  <a:pt x="243" y="174"/>
                  <a:pt x="242" y="174"/>
                  <a:pt x="240" y="174"/>
                </a:cubicBezTo>
                <a:cubicBezTo>
                  <a:pt x="240" y="174"/>
                  <a:pt x="240" y="174"/>
                  <a:pt x="240" y="174"/>
                </a:cubicBezTo>
                <a:cubicBezTo>
                  <a:pt x="241" y="174"/>
                  <a:pt x="241" y="173"/>
                  <a:pt x="241" y="173"/>
                </a:cubicBezTo>
                <a:cubicBezTo>
                  <a:pt x="240" y="173"/>
                  <a:pt x="240" y="173"/>
                  <a:pt x="240" y="173"/>
                </a:cubicBezTo>
                <a:cubicBezTo>
                  <a:pt x="240" y="173"/>
                  <a:pt x="240" y="174"/>
                  <a:pt x="240" y="174"/>
                </a:cubicBezTo>
                <a:cubicBezTo>
                  <a:pt x="241" y="174"/>
                  <a:pt x="243" y="175"/>
                  <a:pt x="243" y="175"/>
                </a:cubicBezTo>
                <a:cubicBezTo>
                  <a:pt x="243" y="175"/>
                  <a:pt x="244" y="175"/>
                  <a:pt x="244" y="175"/>
                </a:cubicBezTo>
                <a:cubicBezTo>
                  <a:pt x="244" y="175"/>
                  <a:pt x="245" y="175"/>
                  <a:pt x="245" y="175"/>
                </a:cubicBezTo>
                <a:cubicBezTo>
                  <a:pt x="245" y="176"/>
                  <a:pt x="247" y="177"/>
                  <a:pt x="246" y="179"/>
                </a:cubicBezTo>
                <a:cubicBezTo>
                  <a:pt x="246" y="180"/>
                  <a:pt x="246" y="181"/>
                  <a:pt x="246" y="182"/>
                </a:cubicBezTo>
                <a:cubicBezTo>
                  <a:pt x="246" y="183"/>
                  <a:pt x="245" y="185"/>
                  <a:pt x="245" y="186"/>
                </a:cubicBezTo>
                <a:cubicBezTo>
                  <a:pt x="244" y="187"/>
                  <a:pt x="244" y="188"/>
                  <a:pt x="243" y="189"/>
                </a:cubicBezTo>
                <a:cubicBezTo>
                  <a:pt x="242" y="189"/>
                  <a:pt x="241" y="190"/>
                  <a:pt x="240" y="191"/>
                </a:cubicBezTo>
                <a:cubicBezTo>
                  <a:pt x="240" y="192"/>
                  <a:pt x="239" y="193"/>
                  <a:pt x="238" y="193"/>
                </a:cubicBezTo>
                <a:cubicBezTo>
                  <a:pt x="237" y="193"/>
                  <a:pt x="236" y="193"/>
                  <a:pt x="236" y="194"/>
                </a:cubicBezTo>
                <a:cubicBezTo>
                  <a:pt x="235" y="194"/>
                  <a:pt x="235" y="195"/>
                  <a:pt x="234" y="195"/>
                </a:cubicBezTo>
                <a:cubicBezTo>
                  <a:pt x="233" y="194"/>
                  <a:pt x="232" y="195"/>
                  <a:pt x="232" y="195"/>
                </a:cubicBezTo>
                <a:cubicBezTo>
                  <a:pt x="231" y="196"/>
                  <a:pt x="231" y="195"/>
                  <a:pt x="230" y="195"/>
                </a:cubicBezTo>
                <a:cubicBezTo>
                  <a:pt x="230" y="195"/>
                  <a:pt x="230" y="195"/>
                  <a:pt x="229" y="195"/>
                </a:cubicBezTo>
                <a:cubicBezTo>
                  <a:pt x="228" y="194"/>
                  <a:pt x="227" y="195"/>
                  <a:pt x="226" y="194"/>
                </a:cubicBezTo>
                <a:cubicBezTo>
                  <a:pt x="225" y="193"/>
                  <a:pt x="223" y="193"/>
                  <a:pt x="222" y="192"/>
                </a:cubicBezTo>
                <a:cubicBezTo>
                  <a:pt x="221" y="191"/>
                  <a:pt x="220" y="191"/>
                  <a:pt x="219" y="190"/>
                </a:cubicBezTo>
                <a:cubicBezTo>
                  <a:pt x="218" y="189"/>
                  <a:pt x="218" y="188"/>
                  <a:pt x="217" y="188"/>
                </a:cubicBezTo>
                <a:cubicBezTo>
                  <a:pt x="214" y="186"/>
                  <a:pt x="212" y="183"/>
                  <a:pt x="210" y="181"/>
                </a:cubicBezTo>
                <a:cubicBezTo>
                  <a:pt x="208" y="180"/>
                  <a:pt x="208" y="178"/>
                  <a:pt x="207" y="177"/>
                </a:cubicBezTo>
                <a:cubicBezTo>
                  <a:pt x="205" y="176"/>
                  <a:pt x="204" y="175"/>
                  <a:pt x="203" y="174"/>
                </a:cubicBezTo>
                <a:cubicBezTo>
                  <a:pt x="202" y="173"/>
                  <a:pt x="202" y="172"/>
                  <a:pt x="201" y="171"/>
                </a:cubicBezTo>
                <a:cubicBezTo>
                  <a:pt x="201" y="170"/>
                  <a:pt x="200" y="170"/>
                  <a:pt x="199" y="169"/>
                </a:cubicBezTo>
                <a:cubicBezTo>
                  <a:pt x="199" y="168"/>
                  <a:pt x="199" y="167"/>
                  <a:pt x="198" y="166"/>
                </a:cubicBezTo>
                <a:cubicBezTo>
                  <a:pt x="197" y="166"/>
                  <a:pt x="196" y="165"/>
                  <a:pt x="196" y="164"/>
                </a:cubicBezTo>
                <a:cubicBezTo>
                  <a:pt x="195" y="163"/>
                  <a:pt x="194" y="162"/>
                  <a:pt x="193" y="161"/>
                </a:cubicBezTo>
                <a:cubicBezTo>
                  <a:pt x="192" y="160"/>
                  <a:pt x="192" y="159"/>
                  <a:pt x="191" y="158"/>
                </a:cubicBezTo>
                <a:cubicBezTo>
                  <a:pt x="190" y="157"/>
                  <a:pt x="190" y="155"/>
                  <a:pt x="189" y="155"/>
                </a:cubicBezTo>
                <a:cubicBezTo>
                  <a:pt x="188" y="153"/>
                  <a:pt x="187" y="150"/>
                  <a:pt x="186" y="148"/>
                </a:cubicBezTo>
                <a:cubicBezTo>
                  <a:pt x="185" y="148"/>
                  <a:pt x="186" y="148"/>
                  <a:pt x="186" y="147"/>
                </a:cubicBezTo>
                <a:cubicBezTo>
                  <a:pt x="186" y="147"/>
                  <a:pt x="186" y="147"/>
                  <a:pt x="187" y="147"/>
                </a:cubicBezTo>
                <a:cubicBezTo>
                  <a:pt x="188" y="147"/>
                  <a:pt x="189" y="146"/>
                  <a:pt x="188" y="145"/>
                </a:cubicBezTo>
                <a:cubicBezTo>
                  <a:pt x="188" y="144"/>
                  <a:pt x="189" y="143"/>
                  <a:pt x="189" y="143"/>
                </a:cubicBezTo>
                <a:cubicBezTo>
                  <a:pt x="187" y="141"/>
                  <a:pt x="187" y="141"/>
                  <a:pt x="187" y="141"/>
                </a:cubicBezTo>
                <a:cubicBezTo>
                  <a:pt x="188" y="139"/>
                  <a:pt x="187" y="138"/>
                  <a:pt x="188" y="136"/>
                </a:cubicBezTo>
                <a:cubicBezTo>
                  <a:pt x="188" y="136"/>
                  <a:pt x="187" y="136"/>
                  <a:pt x="188" y="134"/>
                </a:cubicBezTo>
                <a:cubicBezTo>
                  <a:pt x="188" y="134"/>
                  <a:pt x="188" y="134"/>
                  <a:pt x="187" y="134"/>
                </a:cubicBezTo>
                <a:cubicBezTo>
                  <a:pt x="187" y="135"/>
                  <a:pt x="187" y="135"/>
                  <a:pt x="187" y="135"/>
                </a:cubicBezTo>
                <a:cubicBezTo>
                  <a:pt x="187" y="135"/>
                  <a:pt x="188" y="135"/>
                  <a:pt x="188" y="135"/>
                </a:cubicBezTo>
                <a:cubicBezTo>
                  <a:pt x="188" y="135"/>
                  <a:pt x="188" y="134"/>
                  <a:pt x="188" y="134"/>
                </a:cubicBezTo>
                <a:cubicBezTo>
                  <a:pt x="188" y="134"/>
                  <a:pt x="188" y="134"/>
                  <a:pt x="188" y="134"/>
                </a:cubicBezTo>
                <a:moveTo>
                  <a:pt x="232" y="165"/>
                </a:moveTo>
                <a:cubicBezTo>
                  <a:pt x="233" y="165"/>
                  <a:pt x="233" y="165"/>
                  <a:pt x="233" y="165"/>
                </a:cubicBezTo>
                <a:cubicBezTo>
                  <a:pt x="234" y="164"/>
                  <a:pt x="235" y="164"/>
                  <a:pt x="236" y="164"/>
                </a:cubicBezTo>
                <a:cubicBezTo>
                  <a:pt x="236" y="164"/>
                  <a:pt x="237" y="164"/>
                  <a:pt x="237" y="164"/>
                </a:cubicBezTo>
                <a:cubicBezTo>
                  <a:pt x="237" y="164"/>
                  <a:pt x="238" y="164"/>
                  <a:pt x="238" y="163"/>
                </a:cubicBezTo>
                <a:cubicBezTo>
                  <a:pt x="238" y="163"/>
                  <a:pt x="237" y="162"/>
                  <a:pt x="237" y="162"/>
                </a:cubicBezTo>
                <a:cubicBezTo>
                  <a:pt x="237" y="162"/>
                  <a:pt x="236" y="162"/>
                  <a:pt x="236" y="162"/>
                </a:cubicBezTo>
                <a:cubicBezTo>
                  <a:pt x="236" y="163"/>
                  <a:pt x="235" y="163"/>
                  <a:pt x="234" y="163"/>
                </a:cubicBezTo>
                <a:cubicBezTo>
                  <a:pt x="233" y="163"/>
                  <a:pt x="233" y="164"/>
                  <a:pt x="232" y="165"/>
                </a:cubicBezTo>
                <a:moveTo>
                  <a:pt x="235" y="168"/>
                </a:moveTo>
                <a:cubicBezTo>
                  <a:pt x="235" y="168"/>
                  <a:pt x="236" y="168"/>
                  <a:pt x="236" y="169"/>
                </a:cubicBezTo>
                <a:cubicBezTo>
                  <a:pt x="236" y="169"/>
                  <a:pt x="237" y="169"/>
                  <a:pt x="237" y="169"/>
                </a:cubicBezTo>
                <a:cubicBezTo>
                  <a:pt x="237" y="169"/>
                  <a:pt x="238" y="169"/>
                  <a:pt x="238" y="168"/>
                </a:cubicBezTo>
                <a:cubicBezTo>
                  <a:pt x="238" y="168"/>
                  <a:pt x="238" y="167"/>
                  <a:pt x="237" y="167"/>
                </a:cubicBezTo>
                <a:cubicBezTo>
                  <a:pt x="237" y="167"/>
                  <a:pt x="236" y="167"/>
                  <a:pt x="235" y="168"/>
                </a:cubicBezTo>
                <a:moveTo>
                  <a:pt x="217" y="181"/>
                </a:moveTo>
                <a:cubicBezTo>
                  <a:pt x="216" y="180"/>
                  <a:pt x="215" y="180"/>
                  <a:pt x="215" y="181"/>
                </a:cubicBezTo>
                <a:cubicBezTo>
                  <a:pt x="215" y="181"/>
                  <a:pt x="215" y="181"/>
                  <a:pt x="215" y="181"/>
                </a:cubicBezTo>
                <a:cubicBezTo>
                  <a:pt x="215" y="181"/>
                  <a:pt x="216" y="181"/>
                  <a:pt x="217" y="181"/>
                </a:cubicBezTo>
                <a:cubicBezTo>
                  <a:pt x="217" y="181"/>
                  <a:pt x="217" y="181"/>
                  <a:pt x="217" y="181"/>
                </a:cubicBezTo>
                <a:moveTo>
                  <a:pt x="232" y="162"/>
                </a:moveTo>
                <a:cubicBezTo>
                  <a:pt x="232" y="162"/>
                  <a:pt x="232" y="162"/>
                  <a:pt x="232" y="162"/>
                </a:cubicBezTo>
                <a:cubicBezTo>
                  <a:pt x="232" y="162"/>
                  <a:pt x="232" y="162"/>
                  <a:pt x="231" y="162"/>
                </a:cubicBezTo>
                <a:cubicBezTo>
                  <a:pt x="231" y="162"/>
                  <a:pt x="231" y="162"/>
                  <a:pt x="231" y="162"/>
                </a:cubicBezTo>
                <a:cubicBezTo>
                  <a:pt x="231" y="162"/>
                  <a:pt x="231" y="162"/>
                  <a:pt x="232" y="162"/>
                </a:cubicBezTo>
                <a:moveTo>
                  <a:pt x="189" y="139"/>
                </a:moveTo>
                <a:cubicBezTo>
                  <a:pt x="189" y="139"/>
                  <a:pt x="189" y="139"/>
                  <a:pt x="188" y="139"/>
                </a:cubicBezTo>
                <a:cubicBezTo>
                  <a:pt x="188" y="139"/>
                  <a:pt x="189" y="139"/>
                  <a:pt x="189" y="139"/>
                </a:cubicBezTo>
                <a:cubicBezTo>
                  <a:pt x="189" y="139"/>
                  <a:pt x="189" y="139"/>
                  <a:pt x="189" y="139"/>
                </a:cubicBezTo>
                <a:cubicBezTo>
                  <a:pt x="189" y="139"/>
                  <a:pt x="189" y="139"/>
                  <a:pt x="189" y="139"/>
                </a:cubicBezTo>
                <a:moveTo>
                  <a:pt x="190" y="145"/>
                </a:moveTo>
                <a:cubicBezTo>
                  <a:pt x="190" y="145"/>
                  <a:pt x="190" y="145"/>
                  <a:pt x="190" y="144"/>
                </a:cubicBezTo>
                <a:cubicBezTo>
                  <a:pt x="190" y="144"/>
                  <a:pt x="189" y="145"/>
                  <a:pt x="189" y="145"/>
                </a:cubicBezTo>
                <a:cubicBezTo>
                  <a:pt x="190" y="145"/>
                  <a:pt x="190" y="145"/>
                  <a:pt x="190" y="145"/>
                </a:cubicBezTo>
                <a:cubicBezTo>
                  <a:pt x="190" y="145"/>
                  <a:pt x="190" y="145"/>
                  <a:pt x="190" y="145"/>
                </a:cubicBezTo>
                <a:moveTo>
                  <a:pt x="218" y="180"/>
                </a:moveTo>
                <a:cubicBezTo>
                  <a:pt x="218" y="180"/>
                  <a:pt x="219" y="180"/>
                  <a:pt x="219" y="180"/>
                </a:cubicBezTo>
                <a:cubicBezTo>
                  <a:pt x="218" y="180"/>
                  <a:pt x="218" y="180"/>
                  <a:pt x="218" y="180"/>
                </a:cubicBezTo>
                <a:cubicBezTo>
                  <a:pt x="218" y="180"/>
                  <a:pt x="218" y="180"/>
                  <a:pt x="218" y="180"/>
                </a:cubicBezTo>
                <a:cubicBezTo>
                  <a:pt x="218" y="180"/>
                  <a:pt x="218" y="180"/>
                  <a:pt x="218" y="180"/>
                </a:cubicBezTo>
                <a:moveTo>
                  <a:pt x="182" y="664"/>
                </a:moveTo>
                <a:cubicBezTo>
                  <a:pt x="182" y="663"/>
                  <a:pt x="181" y="663"/>
                  <a:pt x="180" y="663"/>
                </a:cubicBezTo>
                <a:cubicBezTo>
                  <a:pt x="180" y="663"/>
                  <a:pt x="180" y="663"/>
                  <a:pt x="180" y="662"/>
                </a:cubicBezTo>
                <a:cubicBezTo>
                  <a:pt x="180" y="662"/>
                  <a:pt x="180" y="662"/>
                  <a:pt x="180" y="661"/>
                </a:cubicBezTo>
                <a:cubicBezTo>
                  <a:pt x="184" y="659"/>
                  <a:pt x="185" y="657"/>
                  <a:pt x="187" y="655"/>
                </a:cubicBezTo>
                <a:cubicBezTo>
                  <a:pt x="187" y="654"/>
                  <a:pt x="187" y="654"/>
                  <a:pt x="187" y="653"/>
                </a:cubicBezTo>
                <a:cubicBezTo>
                  <a:pt x="187" y="652"/>
                  <a:pt x="189" y="651"/>
                  <a:pt x="188" y="650"/>
                </a:cubicBezTo>
                <a:cubicBezTo>
                  <a:pt x="188" y="648"/>
                  <a:pt x="188" y="646"/>
                  <a:pt x="188" y="644"/>
                </a:cubicBezTo>
                <a:cubicBezTo>
                  <a:pt x="188" y="643"/>
                  <a:pt x="187" y="643"/>
                  <a:pt x="187" y="642"/>
                </a:cubicBezTo>
                <a:cubicBezTo>
                  <a:pt x="188" y="640"/>
                  <a:pt x="187" y="639"/>
                  <a:pt x="187" y="638"/>
                </a:cubicBezTo>
                <a:cubicBezTo>
                  <a:pt x="186" y="637"/>
                  <a:pt x="187" y="635"/>
                  <a:pt x="186" y="634"/>
                </a:cubicBezTo>
                <a:cubicBezTo>
                  <a:pt x="186" y="632"/>
                  <a:pt x="188" y="632"/>
                  <a:pt x="187" y="630"/>
                </a:cubicBezTo>
                <a:cubicBezTo>
                  <a:pt x="187" y="629"/>
                  <a:pt x="187" y="628"/>
                  <a:pt x="187" y="627"/>
                </a:cubicBezTo>
                <a:cubicBezTo>
                  <a:pt x="187" y="626"/>
                  <a:pt x="188" y="626"/>
                  <a:pt x="188" y="626"/>
                </a:cubicBezTo>
                <a:cubicBezTo>
                  <a:pt x="189" y="624"/>
                  <a:pt x="190" y="622"/>
                  <a:pt x="190" y="621"/>
                </a:cubicBezTo>
                <a:cubicBezTo>
                  <a:pt x="191" y="619"/>
                  <a:pt x="193" y="618"/>
                  <a:pt x="194" y="617"/>
                </a:cubicBezTo>
                <a:cubicBezTo>
                  <a:pt x="194" y="617"/>
                  <a:pt x="195" y="616"/>
                  <a:pt x="195" y="616"/>
                </a:cubicBezTo>
                <a:cubicBezTo>
                  <a:pt x="196" y="614"/>
                  <a:pt x="198" y="614"/>
                  <a:pt x="199" y="613"/>
                </a:cubicBezTo>
                <a:cubicBezTo>
                  <a:pt x="200" y="613"/>
                  <a:pt x="201" y="612"/>
                  <a:pt x="203" y="612"/>
                </a:cubicBezTo>
                <a:cubicBezTo>
                  <a:pt x="204" y="610"/>
                  <a:pt x="207" y="611"/>
                  <a:pt x="209" y="611"/>
                </a:cubicBezTo>
                <a:cubicBezTo>
                  <a:pt x="210" y="612"/>
                  <a:pt x="211" y="612"/>
                  <a:pt x="213" y="612"/>
                </a:cubicBezTo>
                <a:cubicBezTo>
                  <a:pt x="213" y="612"/>
                  <a:pt x="214" y="613"/>
                  <a:pt x="214" y="614"/>
                </a:cubicBezTo>
                <a:cubicBezTo>
                  <a:pt x="215" y="614"/>
                  <a:pt x="215" y="615"/>
                  <a:pt x="216" y="615"/>
                </a:cubicBezTo>
                <a:cubicBezTo>
                  <a:pt x="216" y="616"/>
                  <a:pt x="216" y="617"/>
                  <a:pt x="216" y="618"/>
                </a:cubicBezTo>
                <a:cubicBezTo>
                  <a:pt x="217" y="617"/>
                  <a:pt x="217" y="617"/>
                  <a:pt x="217" y="617"/>
                </a:cubicBezTo>
                <a:cubicBezTo>
                  <a:pt x="218" y="617"/>
                  <a:pt x="218" y="617"/>
                  <a:pt x="218" y="618"/>
                </a:cubicBezTo>
                <a:cubicBezTo>
                  <a:pt x="218" y="619"/>
                  <a:pt x="219" y="620"/>
                  <a:pt x="219" y="621"/>
                </a:cubicBezTo>
                <a:cubicBezTo>
                  <a:pt x="218" y="622"/>
                  <a:pt x="219" y="623"/>
                  <a:pt x="220" y="624"/>
                </a:cubicBezTo>
                <a:cubicBezTo>
                  <a:pt x="220" y="624"/>
                  <a:pt x="220" y="625"/>
                  <a:pt x="218" y="625"/>
                </a:cubicBezTo>
                <a:cubicBezTo>
                  <a:pt x="218" y="625"/>
                  <a:pt x="219" y="625"/>
                  <a:pt x="219" y="625"/>
                </a:cubicBezTo>
                <a:cubicBezTo>
                  <a:pt x="219" y="625"/>
                  <a:pt x="219" y="625"/>
                  <a:pt x="219" y="625"/>
                </a:cubicBezTo>
                <a:cubicBezTo>
                  <a:pt x="218" y="624"/>
                  <a:pt x="218" y="624"/>
                  <a:pt x="218" y="625"/>
                </a:cubicBezTo>
                <a:cubicBezTo>
                  <a:pt x="218" y="625"/>
                  <a:pt x="218" y="625"/>
                  <a:pt x="218" y="625"/>
                </a:cubicBezTo>
                <a:cubicBezTo>
                  <a:pt x="219" y="626"/>
                  <a:pt x="219" y="627"/>
                  <a:pt x="219" y="629"/>
                </a:cubicBezTo>
                <a:cubicBezTo>
                  <a:pt x="218" y="630"/>
                  <a:pt x="216" y="630"/>
                  <a:pt x="217" y="632"/>
                </a:cubicBezTo>
                <a:cubicBezTo>
                  <a:pt x="217" y="632"/>
                  <a:pt x="216" y="633"/>
                  <a:pt x="216" y="633"/>
                </a:cubicBezTo>
                <a:cubicBezTo>
                  <a:pt x="215" y="634"/>
                  <a:pt x="215" y="635"/>
                  <a:pt x="215" y="635"/>
                </a:cubicBezTo>
                <a:cubicBezTo>
                  <a:pt x="214" y="636"/>
                  <a:pt x="214" y="635"/>
                  <a:pt x="213" y="634"/>
                </a:cubicBezTo>
                <a:cubicBezTo>
                  <a:pt x="212" y="634"/>
                  <a:pt x="212" y="633"/>
                  <a:pt x="211" y="633"/>
                </a:cubicBezTo>
                <a:cubicBezTo>
                  <a:pt x="210" y="633"/>
                  <a:pt x="210" y="632"/>
                  <a:pt x="209" y="631"/>
                </a:cubicBezTo>
                <a:cubicBezTo>
                  <a:pt x="210" y="630"/>
                  <a:pt x="211" y="629"/>
                  <a:pt x="211" y="627"/>
                </a:cubicBezTo>
                <a:cubicBezTo>
                  <a:pt x="211" y="626"/>
                  <a:pt x="212" y="626"/>
                  <a:pt x="212" y="625"/>
                </a:cubicBezTo>
                <a:cubicBezTo>
                  <a:pt x="212" y="624"/>
                  <a:pt x="212" y="623"/>
                  <a:pt x="212" y="623"/>
                </a:cubicBezTo>
                <a:cubicBezTo>
                  <a:pt x="211" y="622"/>
                  <a:pt x="211" y="620"/>
                  <a:pt x="210" y="620"/>
                </a:cubicBezTo>
                <a:cubicBezTo>
                  <a:pt x="210" y="620"/>
                  <a:pt x="209" y="619"/>
                  <a:pt x="209" y="619"/>
                </a:cubicBezTo>
                <a:cubicBezTo>
                  <a:pt x="207" y="619"/>
                  <a:pt x="206" y="619"/>
                  <a:pt x="205" y="618"/>
                </a:cubicBezTo>
                <a:cubicBezTo>
                  <a:pt x="204" y="618"/>
                  <a:pt x="204" y="620"/>
                  <a:pt x="202" y="620"/>
                </a:cubicBezTo>
                <a:cubicBezTo>
                  <a:pt x="201" y="621"/>
                  <a:pt x="199" y="622"/>
                  <a:pt x="198" y="624"/>
                </a:cubicBezTo>
                <a:cubicBezTo>
                  <a:pt x="198" y="626"/>
                  <a:pt x="197" y="627"/>
                  <a:pt x="196" y="628"/>
                </a:cubicBezTo>
                <a:cubicBezTo>
                  <a:pt x="195" y="629"/>
                  <a:pt x="197" y="631"/>
                  <a:pt x="195" y="631"/>
                </a:cubicBezTo>
                <a:cubicBezTo>
                  <a:pt x="195" y="632"/>
                  <a:pt x="195" y="634"/>
                  <a:pt x="195" y="635"/>
                </a:cubicBezTo>
                <a:cubicBezTo>
                  <a:pt x="196" y="635"/>
                  <a:pt x="196" y="636"/>
                  <a:pt x="196" y="636"/>
                </a:cubicBezTo>
                <a:cubicBezTo>
                  <a:pt x="196" y="637"/>
                  <a:pt x="196" y="638"/>
                  <a:pt x="196" y="639"/>
                </a:cubicBezTo>
                <a:cubicBezTo>
                  <a:pt x="197" y="640"/>
                  <a:pt x="197" y="641"/>
                  <a:pt x="197" y="643"/>
                </a:cubicBezTo>
                <a:cubicBezTo>
                  <a:pt x="197" y="644"/>
                  <a:pt x="197" y="645"/>
                  <a:pt x="197" y="646"/>
                </a:cubicBezTo>
                <a:cubicBezTo>
                  <a:pt x="197" y="647"/>
                  <a:pt x="197" y="648"/>
                  <a:pt x="197" y="649"/>
                </a:cubicBezTo>
                <a:cubicBezTo>
                  <a:pt x="197" y="650"/>
                  <a:pt x="197" y="652"/>
                  <a:pt x="196" y="652"/>
                </a:cubicBezTo>
                <a:cubicBezTo>
                  <a:pt x="196" y="653"/>
                  <a:pt x="196" y="654"/>
                  <a:pt x="196" y="655"/>
                </a:cubicBezTo>
                <a:cubicBezTo>
                  <a:pt x="196" y="655"/>
                  <a:pt x="195" y="655"/>
                  <a:pt x="195" y="656"/>
                </a:cubicBezTo>
                <a:cubicBezTo>
                  <a:pt x="195" y="657"/>
                  <a:pt x="195" y="658"/>
                  <a:pt x="194" y="658"/>
                </a:cubicBezTo>
                <a:cubicBezTo>
                  <a:pt x="193" y="659"/>
                  <a:pt x="193" y="660"/>
                  <a:pt x="193" y="660"/>
                </a:cubicBezTo>
                <a:cubicBezTo>
                  <a:pt x="192" y="661"/>
                  <a:pt x="191" y="661"/>
                  <a:pt x="191" y="663"/>
                </a:cubicBezTo>
                <a:cubicBezTo>
                  <a:pt x="191" y="663"/>
                  <a:pt x="190" y="664"/>
                  <a:pt x="189" y="665"/>
                </a:cubicBezTo>
                <a:cubicBezTo>
                  <a:pt x="188" y="666"/>
                  <a:pt x="186" y="666"/>
                  <a:pt x="185" y="668"/>
                </a:cubicBezTo>
                <a:cubicBezTo>
                  <a:pt x="184" y="668"/>
                  <a:pt x="183" y="668"/>
                  <a:pt x="184" y="669"/>
                </a:cubicBezTo>
                <a:cubicBezTo>
                  <a:pt x="182" y="670"/>
                  <a:pt x="181" y="670"/>
                  <a:pt x="179" y="672"/>
                </a:cubicBezTo>
                <a:cubicBezTo>
                  <a:pt x="178" y="671"/>
                  <a:pt x="177" y="673"/>
                  <a:pt x="176" y="673"/>
                </a:cubicBezTo>
                <a:cubicBezTo>
                  <a:pt x="174" y="673"/>
                  <a:pt x="173" y="673"/>
                  <a:pt x="172" y="673"/>
                </a:cubicBezTo>
                <a:cubicBezTo>
                  <a:pt x="172" y="673"/>
                  <a:pt x="171" y="673"/>
                  <a:pt x="170" y="672"/>
                </a:cubicBezTo>
                <a:cubicBezTo>
                  <a:pt x="170" y="671"/>
                  <a:pt x="169" y="672"/>
                  <a:pt x="168" y="672"/>
                </a:cubicBezTo>
                <a:cubicBezTo>
                  <a:pt x="167" y="671"/>
                  <a:pt x="167" y="671"/>
                  <a:pt x="166" y="671"/>
                </a:cubicBezTo>
                <a:cubicBezTo>
                  <a:pt x="165" y="670"/>
                  <a:pt x="166" y="669"/>
                  <a:pt x="164" y="669"/>
                </a:cubicBezTo>
                <a:cubicBezTo>
                  <a:pt x="164" y="669"/>
                  <a:pt x="163" y="668"/>
                  <a:pt x="162" y="667"/>
                </a:cubicBezTo>
                <a:cubicBezTo>
                  <a:pt x="162" y="666"/>
                  <a:pt x="162" y="665"/>
                  <a:pt x="161" y="665"/>
                </a:cubicBezTo>
                <a:cubicBezTo>
                  <a:pt x="160" y="664"/>
                  <a:pt x="160" y="662"/>
                  <a:pt x="159" y="661"/>
                </a:cubicBezTo>
                <a:cubicBezTo>
                  <a:pt x="158" y="660"/>
                  <a:pt x="159" y="660"/>
                  <a:pt x="160" y="659"/>
                </a:cubicBezTo>
                <a:cubicBezTo>
                  <a:pt x="160" y="657"/>
                  <a:pt x="160" y="656"/>
                  <a:pt x="160" y="654"/>
                </a:cubicBezTo>
                <a:cubicBezTo>
                  <a:pt x="161" y="653"/>
                  <a:pt x="161" y="651"/>
                  <a:pt x="162" y="650"/>
                </a:cubicBezTo>
                <a:cubicBezTo>
                  <a:pt x="163" y="648"/>
                  <a:pt x="164" y="647"/>
                  <a:pt x="165" y="646"/>
                </a:cubicBezTo>
                <a:cubicBezTo>
                  <a:pt x="166" y="647"/>
                  <a:pt x="167" y="647"/>
                  <a:pt x="168" y="648"/>
                </a:cubicBezTo>
                <a:cubicBezTo>
                  <a:pt x="169" y="648"/>
                  <a:pt x="170" y="650"/>
                  <a:pt x="171" y="649"/>
                </a:cubicBezTo>
                <a:cubicBezTo>
                  <a:pt x="169" y="651"/>
                  <a:pt x="169" y="654"/>
                  <a:pt x="167" y="657"/>
                </a:cubicBezTo>
                <a:cubicBezTo>
                  <a:pt x="167" y="657"/>
                  <a:pt x="167" y="657"/>
                  <a:pt x="167" y="658"/>
                </a:cubicBezTo>
                <a:cubicBezTo>
                  <a:pt x="166" y="659"/>
                  <a:pt x="167" y="661"/>
                  <a:pt x="166" y="663"/>
                </a:cubicBezTo>
                <a:cubicBezTo>
                  <a:pt x="166" y="663"/>
                  <a:pt x="166" y="663"/>
                  <a:pt x="166" y="663"/>
                </a:cubicBezTo>
                <a:cubicBezTo>
                  <a:pt x="167" y="664"/>
                  <a:pt x="168" y="664"/>
                  <a:pt x="168" y="665"/>
                </a:cubicBezTo>
                <a:cubicBezTo>
                  <a:pt x="168" y="665"/>
                  <a:pt x="168" y="665"/>
                  <a:pt x="167" y="666"/>
                </a:cubicBezTo>
                <a:cubicBezTo>
                  <a:pt x="169" y="666"/>
                  <a:pt x="170" y="666"/>
                  <a:pt x="171" y="666"/>
                </a:cubicBezTo>
                <a:cubicBezTo>
                  <a:pt x="172" y="665"/>
                  <a:pt x="173" y="665"/>
                  <a:pt x="175" y="665"/>
                </a:cubicBezTo>
                <a:cubicBezTo>
                  <a:pt x="175" y="666"/>
                  <a:pt x="176" y="666"/>
                  <a:pt x="176" y="667"/>
                </a:cubicBezTo>
                <a:cubicBezTo>
                  <a:pt x="176" y="668"/>
                  <a:pt x="177" y="668"/>
                  <a:pt x="178" y="668"/>
                </a:cubicBezTo>
                <a:cubicBezTo>
                  <a:pt x="179" y="669"/>
                  <a:pt x="179" y="668"/>
                  <a:pt x="180" y="668"/>
                </a:cubicBezTo>
                <a:cubicBezTo>
                  <a:pt x="181" y="668"/>
                  <a:pt x="182" y="666"/>
                  <a:pt x="183" y="665"/>
                </a:cubicBezTo>
                <a:cubicBezTo>
                  <a:pt x="183" y="665"/>
                  <a:pt x="183" y="664"/>
                  <a:pt x="182" y="664"/>
                </a:cubicBezTo>
                <a:moveTo>
                  <a:pt x="93" y="353"/>
                </a:moveTo>
                <a:cubicBezTo>
                  <a:pt x="94" y="356"/>
                  <a:pt x="94" y="356"/>
                  <a:pt x="94" y="356"/>
                </a:cubicBezTo>
                <a:cubicBezTo>
                  <a:pt x="93" y="357"/>
                  <a:pt x="94" y="357"/>
                  <a:pt x="94" y="358"/>
                </a:cubicBezTo>
                <a:cubicBezTo>
                  <a:pt x="94" y="357"/>
                  <a:pt x="94" y="357"/>
                  <a:pt x="94" y="357"/>
                </a:cubicBezTo>
                <a:cubicBezTo>
                  <a:pt x="95" y="357"/>
                  <a:pt x="96" y="357"/>
                  <a:pt x="96" y="357"/>
                </a:cubicBezTo>
                <a:cubicBezTo>
                  <a:pt x="97" y="357"/>
                  <a:pt x="97" y="357"/>
                  <a:pt x="97" y="358"/>
                </a:cubicBezTo>
                <a:cubicBezTo>
                  <a:pt x="97" y="358"/>
                  <a:pt x="97" y="359"/>
                  <a:pt x="96" y="359"/>
                </a:cubicBezTo>
                <a:cubicBezTo>
                  <a:pt x="96" y="359"/>
                  <a:pt x="95" y="359"/>
                  <a:pt x="96" y="360"/>
                </a:cubicBezTo>
                <a:cubicBezTo>
                  <a:pt x="96" y="360"/>
                  <a:pt x="96" y="360"/>
                  <a:pt x="96" y="361"/>
                </a:cubicBezTo>
                <a:cubicBezTo>
                  <a:pt x="96" y="362"/>
                  <a:pt x="96" y="362"/>
                  <a:pt x="96" y="363"/>
                </a:cubicBezTo>
                <a:cubicBezTo>
                  <a:pt x="96" y="363"/>
                  <a:pt x="96" y="364"/>
                  <a:pt x="96" y="364"/>
                </a:cubicBezTo>
                <a:cubicBezTo>
                  <a:pt x="95" y="365"/>
                  <a:pt x="96" y="367"/>
                  <a:pt x="95" y="367"/>
                </a:cubicBezTo>
                <a:cubicBezTo>
                  <a:pt x="94" y="368"/>
                  <a:pt x="95" y="368"/>
                  <a:pt x="95" y="368"/>
                </a:cubicBezTo>
                <a:cubicBezTo>
                  <a:pt x="96" y="369"/>
                  <a:pt x="96" y="370"/>
                  <a:pt x="95" y="371"/>
                </a:cubicBezTo>
                <a:cubicBezTo>
                  <a:pt x="94" y="372"/>
                  <a:pt x="95" y="373"/>
                  <a:pt x="94" y="374"/>
                </a:cubicBezTo>
                <a:cubicBezTo>
                  <a:pt x="95" y="374"/>
                  <a:pt x="95" y="374"/>
                  <a:pt x="96" y="374"/>
                </a:cubicBezTo>
                <a:cubicBezTo>
                  <a:pt x="97" y="374"/>
                  <a:pt x="98" y="374"/>
                  <a:pt x="100" y="374"/>
                </a:cubicBezTo>
                <a:cubicBezTo>
                  <a:pt x="101" y="374"/>
                  <a:pt x="102" y="375"/>
                  <a:pt x="103" y="375"/>
                </a:cubicBezTo>
                <a:cubicBezTo>
                  <a:pt x="105" y="375"/>
                  <a:pt x="107" y="375"/>
                  <a:pt x="110" y="375"/>
                </a:cubicBezTo>
                <a:cubicBezTo>
                  <a:pt x="111" y="375"/>
                  <a:pt x="111" y="376"/>
                  <a:pt x="112" y="376"/>
                </a:cubicBezTo>
                <a:cubicBezTo>
                  <a:pt x="113" y="376"/>
                  <a:pt x="115" y="375"/>
                  <a:pt x="116" y="376"/>
                </a:cubicBezTo>
                <a:cubicBezTo>
                  <a:pt x="116" y="377"/>
                  <a:pt x="116" y="377"/>
                  <a:pt x="116" y="377"/>
                </a:cubicBezTo>
                <a:cubicBezTo>
                  <a:pt x="117" y="377"/>
                  <a:pt x="119" y="377"/>
                  <a:pt x="120" y="377"/>
                </a:cubicBezTo>
                <a:cubicBezTo>
                  <a:pt x="121" y="377"/>
                  <a:pt x="122" y="377"/>
                  <a:pt x="123" y="377"/>
                </a:cubicBezTo>
                <a:cubicBezTo>
                  <a:pt x="124" y="377"/>
                  <a:pt x="125" y="376"/>
                  <a:pt x="126" y="378"/>
                </a:cubicBezTo>
                <a:cubicBezTo>
                  <a:pt x="127" y="378"/>
                  <a:pt x="129" y="378"/>
                  <a:pt x="130" y="378"/>
                </a:cubicBezTo>
                <a:cubicBezTo>
                  <a:pt x="131" y="378"/>
                  <a:pt x="131" y="379"/>
                  <a:pt x="132" y="379"/>
                </a:cubicBezTo>
                <a:cubicBezTo>
                  <a:pt x="133" y="379"/>
                  <a:pt x="134" y="379"/>
                  <a:pt x="135" y="379"/>
                </a:cubicBezTo>
                <a:cubicBezTo>
                  <a:pt x="135" y="379"/>
                  <a:pt x="135" y="379"/>
                  <a:pt x="135" y="380"/>
                </a:cubicBezTo>
                <a:cubicBezTo>
                  <a:pt x="135" y="381"/>
                  <a:pt x="134" y="381"/>
                  <a:pt x="134" y="383"/>
                </a:cubicBezTo>
                <a:cubicBezTo>
                  <a:pt x="134" y="384"/>
                  <a:pt x="134" y="385"/>
                  <a:pt x="134" y="386"/>
                </a:cubicBezTo>
                <a:cubicBezTo>
                  <a:pt x="134" y="386"/>
                  <a:pt x="133" y="387"/>
                  <a:pt x="133" y="387"/>
                </a:cubicBezTo>
                <a:cubicBezTo>
                  <a:pt x="132" y="387"/>
                  <a:pt x="131" y="387"/>
                  <a:pt x="130" y="387"/>
                </a:cubicBezTo>
                <a:cubicBezTo>
                  <a:pt x="129" y="387"/>
                  <a:pt x="128" y="386"/>
                  <a:pt x="127" y="386"/>
                </a:cubicBezTo>
                <a:cubicBezTo>
                  <a:pt x="126" y="386"/>
                  <a:pt x="126" y="386"/>
                  <a:pt x="125" y="386"/>
                </a:cubicBezTo>
                <a:cubicBezTo>
                  <a:pt x="124" y="386"/>
                  <a:pt x="123" y="386"/>
                  <a:pt x="122" y="386"/>
                </a:cubicBezTo>
                <a:cubicBezTo>
                  <a:pt x="121" y="386"/>
                  <a:pt x="120" y="385"/>
                  <a:pt x="119" y="385"/>
                </a:cubicBezTo>
                <a:cubicBezTo>
                  <a:pt x="117" y="385"/>
                  <a:pt x="116" y="385"/>
                  <a:pt x="115" y="385"/>
                </a:cubicBezTo>
                <a:cubicBezTo>
                  <a:pt x="113" y="383"/>
                  <a:pt x="110" y="385"/>
                  <a:pt x="107" y="384"/>
                </a:cubicBezTo>
                <a:cubicBezTo>
                  <a:pt x="105" y="384"/>
                  <a:pt x="104" y="385"/>
                  <a:pt x="102" y="383"/>
                </a:cubicBezTo>
                <a:cubicBezTo>
                  <a:pt x="99" y="383"/>
                  <a:pt x="99" y="383"/>
                  <a:pt x="99" y="383"/>
                </a:cubicBezTo>
                <a:cubicBezTo>
                  <a:pt x="98" y="382"/>
                  <a:pt x="96" y="382"/>
                  <a:pt x="95" y="383"/>
                </a:cubicBezTo>
                <a:cubicBezTo>
                  <a:pt x="94" y="383"/>
                  <a:pt x="94" y="381"/>
                  <a:pt x="92" y="382"/>
                </a:cubicBezTo>
                <a:cubicBezTo>
                  <a:pt x="92" y="383"/>
                  <a:pt x="90" y="382"/>
                  <a:pt x="89" y="382"/>
                </a:cubicBezTo>
                <a:cubicBezTo>
                  <a:pt x="89" y="382"/>
                  <a:pt x="89" y="381"/>
                  <a:pt x="89" y="381"/>
                </a:cubicBezTo>
                <a:cubicBezTo>
                  <a:pt x="88" y="380"/>
                  <a:pt x="88" y="381"/>
                  <a:pt x="88" y="381"/>
                </a:cubicBezTo>
                <a:cubicBezTo>
                  <a:pt x="87" y="381"/>
                  <a:pt x="87" y="381"/>
                  <a:pt x="87" y="381"/>
                </a:cubicBezTo>
                <a:cubicBezTo>
                  <a:pt x="87" y="380"/>
                  <a:pt x="85" y="379"/>
                  <a:pt x="86" y="378"/>
                </a:cubicBezTo>
                <a:cubicBezTo>
                  <a:pt x="85" y="378"/>
                  <a:pt x="85" y="377"/>
                  <a:pt x="84" y="377"/>
                </a:cubicBezTo>
                <a:cubicBezTo>
                  <a:pt x="83" y="377"/>
                  <a:pt x="83" y="376"/>
                  <a:pt x="83" y="375"/>
                </a:cubicBezTo>
                <a:cubicBezTo>
                  <a:pt x="84" y="375"/>
                  <a:pt x="84" y="374"/>
                  <a:pt x="85" y="374"/>
                </a:cubicBezTo>
                <a:cubicBezTo>
                  <a:pt x="85" y="374"/>
                  <a:pt x="85" y="374"/>
                  <a:pt x="86" y="374"/>
                </a:cubicBezTo>
                <a:cubicBezTo>
                  <a:pt x="86" y="375"/>
                  <a:pt x="85" y="375"/>
                  <a:pt x="85" y="375"/>
                </a:cubicBezTo>
                <a:cubicBezTo>
                  <a:pt x="85" y="376"/>
                  <a:pt x="86" y="376"/>
                  <a:pt x="86" y="377"/>
                </a:cubicBezTo>
                <a:cubicBezTo>
                  <a:pt x="87" y="376"/>
                  <a:pt x="87" y="375"/>
                  <a:pt x="87" y="375"/>
                </a:cubicBezTo>
                <a:cubicBezTo>
                  <a:pt x="88" y="374"/>
                  <a:pt x="88" y="374"/>
                  <a:pt x="89" y="373"/>
                </a:cubicBezTo>
                <a:cubicBezTo>
                  <a:pt x="88" y="373"/>
                  <a:pt x="88" y="373"/>
                  <a:pt x="87" y="373"/>
                </a:cubicBezTo>
                <a:cubicBezTo>
                  <a:pt x="88" y="372"/>
                  <a:pt x="89" y="371"/>
                  <a:pt x="87" y="370"/>
                </a:cubicBezTo>
                <a:cubicBezTo>
                  <a:pt x="87" y="370"/>
                  <a:pt x="87" y="369"/>
                  <a:pt x="87" y="368"/>
                </a:cubicBezTo>
                <a:cubicBezTo>
                  <a:pt x="87" y="367"/>
                  <a:pt x="88" y="366"/>
                  <a:pt x="88" y="365"/>
                </a:cubicBezTo>
                <a:cubicBezTo>
                  <a:pt x="88" y="363"/>
                  <a:pt x="88" y="362"/>
                  <a:pt x="88" y="361"/>
                </a:cubicBezTo>
                <a:cubicBezTo>
                  <a:pt x="88" y="359"/>
                  <a:pt x="88" y="359"/>
                  <a:pt x="88" y="359"/>
                </a:cubicBezTo>
                <a:cubicBezTo>
                  <a:pt x="89" y="358"/>
                  <a:pt x="89" y="358"/>
                  <a:pt x="88" y="358"/>
                </a:cubicBezTo>
                <a:cubicBezTo>
                  <a:pt x="87" y="357"/>
                  <a:pt x="86" y="357"/>
                  <a:pt x="84" y="357"/>
                </a:cubicBezTo>
                <a:cubicBezTo>
                  <a:pt x="83" y="357"/>
                  <a:pt x="82" y="357"/>
                  <a:pt x="81" y="356"/>
                </a:cubicBezTo>
                <a:cubicBezTo>
                  <a:pt x="79" y="356"/>
                  <a:pt x="78" y="356"/>
                  <a:pt x="77" y="356"/>
                </a:cubicBezTo>
                <a:cubicBezTo>
                  <a:pt x="75" y="356"/>
                  <a:pt x="72" y="357"/>
                  <a:pt x="70" y="355"/>
                </a:cubicBezTo>
                <a:cubicBezTo>
                  <a:pt x="69" y="355"/>
                  <a:pt x="68" y="355"/>
                  <a:pt x="67" y="355"/>
                </a:cubicBezTo>
                <a:cubicBezTo>
                  <a:pt x="66" y="355"/>
                  <a:pt x="65" y="355"/>
                  <a:pt x="64" y="354"/>
                </a:cubicBezTo>
                <a:cubicBezTo>
                  <a:pt x="64" y="354"/>
                  <a:pt x="63" y="354"/>
                  <a:pt x="62" y="354"/>
                </a:cubicBezTo>
                <a:cubicBezTo>
                  <a:pt x="62" y="354"/>
                  <a:pt x="61" y="354"/>
                  <a:pt x="60" y="354"/>
                </a:cubicBezTo>
                <a:cubicBezTo>
                  <a:pt x="56" y="354"/>
                  <a:pt x="56" y="354"/>
                  <a:pt x="56" y="354"/>
                </a:cubicBezTo>
                <a:cubicBezTo>
                  <a:pt x="55" y="353"/>
                  <a:pt x="54" y="353"/>
                  <a:pt x="53" y="353"/>
                </a:cubicBezTo>
                <a:cubicBezTo>
                  <a:pt x="53" y="351"/>
                  <a:pt x="52" y="350"/>
                  <a:pt x="53" y="349"/>
                </a:cubicBezTo>
                <a:cubicBezTo>
                  <a:pt x="54" y="348"/>
                  <a:pt x="54" y="346"/>
                  <a:pt x="54" y="345"/>
                </a:cubicBezTo>
                <a:cubicBezTo>
                  <a:pt x="54" y="345"/>
                  <a:pt x="54" y="344"/>
                  <a:pt x="54" y="344"/>
                </a:cubicBezTo>
                <a:cubicBezTo>
                  <a:pt x="57" y="344"/>
                  <a:pt x="59" y="344"/>
                  <a:pt x="61" y="344"/>
                </a:cubicBezTo>
                <a:cubicBezTo>
                  <a:pt x="62" y="345"/>
                  <a:pt x="63" y="345"/>
                  <a:pt x="63" y="345"/>
                </a:cubicBezTo>
                <a:cubicBezTo>
                  <a:pt x="64" y="346"/>
                  <a:pt x="65" y="346"/>
                  <a:pt x="67" y="345"/>
                </a:cubicBezTo>
                <a:cubicBezTo>
                  <a:pt x="68" y="345"/>
                  <a:pt x="68" y="347"/>
                  <a:pt x="69" y="346"/>
                </a:cubicBezTo>
                <a:cubicBezTo>
                  <a:pt x="71" y="346"/>
                  <a:pt x="72" y="346"/>
                  <a:pt x="73" y="346"/>
                </a:cubicBezTo>
                <a:cubicBezTo>
                  <a:pt x="75" y="348"/>
                  <a:pt x="77" y="347"/>
                  <a:pt x="80" y="347"/>
                </a:cubicBezTo>
                <a:cubicBezTo>
                  <a:pt x="81" y="347"/>
                  <a:pt x="82" y="349"/>
                  <a:pt x="83" y="348"/>
                </a:cubicBezTo>
                <a:cubicBezTo>
                  <a:pt x="85" y="348"/>
                  <a:pt x="86" y="348"/>
                  <a:pt x="87" y="348"/>
                </a:cubicBezTo>
                <a:cubicBezTo>
                  <a:pt x="88" y="350"/>
                  <a:pt x="90" y="349"/>
                  <a:pt x="91" y="350"/>
                </a:cubicBezTo>
                <a:cubicBezTo>
                  <a:pt x="91" y="350"/>
                  <a:pt x="92" y="351"/>
                  <a:pt x="92" y="350"/>
                </a:cubicBezTo>
                <a:cubicBezTo>
                  <a:pt x="93" y="349"/>
                  <a:pt x="93" y="349"/>
                  <a:pt x="93" y="350"/>
                </a:cubicBezTo>
                <a:cubicBezTo>
                  <a:pt x="94" y="351"/>
                  <a:pt x="94" y="352"/>
                  <a:pt x="94" y="352"/>
                </a:cubicBezTo>
                <a:cubicBezTo>
                  <a:pt x="95" y="353"/>
                  <a:pt x="94" y="353"/>
                  <a:pt x="94" y="353"/>
                </a:cubicBezTo>
                <a:cubicBezTo>
                  <a:pt x="93" y="353"/>
                  <a:pt x="92" y="354"/>
                  <a:pt x="93" y="354"/>
                </a:cubicBezTo>
                <a:cubicBezTo>
                  <a:pt x="93" y="355"/>
                  <a:pt x="93" y="355"/>
                  <a:pt x="94" y="355"/>
                </a:cubicBezTo>
                <a:cubicBezTo>
                  <a:pt x="94" y="355"/>
                  <a:pt x="94" y="355"/>
                  <a:pt x="93" y="353"/>
                </a:cubicBezTo>
                <a:cubicBezTo>
                  <a:pt x="93" y="351"/>
                  <a:pt x="93" y="351"/>
                  <a:pt x="93" y="351"/>
                </a:cubicBezTo>
                <a:cubicBezTo>
                  <a:pt x="92" y="351"/>
                  <a:pt x="92" y="350"/>
                  <a:pt x="92" y="350"/>
                </a:cubicBezTo>
                <a:cubicBezTo>
                  <a:pt x="91" y="350"/>
                  <a:pt x="92" y="351"/>
                  <a:pt x="92" y="351"/>
                </a:cubicBezTo>
                <a:cubicBezTo>
                  <a:pt x="92" y="351"/>
                  <a:pt x="92" y="352"/>
                  <a:pt x="92" y="352"/>
                </a:cubicBezTo>
                <a:cubicBezTo>
                  <a:pt x="92" y="352"/>
                  <a:pt x="92" y="351"/>
                  <a:pt x="93" y="353"/>
                </a:cubicBezTo>
                <a:moveTo>
                  <a:pt x="90" y="375"/>
                </a:moveTo>
                <a:cubicBezTo>
                  <a:pt x="91" y="374"/>
                  <a:pt x="91" y="374"/>
                  <a:pt x="91" y="374"/>
                </a:cubicBezTo>
                <a:cubicBezTo>
                  <a:pt x="91" y="373"/>
                  <a:pt x="91" y="373"/>
                  <a:pt x="91" y="373"/>
                </a:cubicBezTo>
                <a:cubicBezTo>
                  <a:pt x="90" y="373"/>
                  <a:pt x="90" y="373"/>
                  <a:pt x="90" y="374"/>
                </a:cubicBezTo>
                <a:cubicBezTo>
                  <a:pt x="90" y="374"/>
                  <a:pt x="90" y="374"/>
                  <a:pt x="90" y="375"/>
                </a:cubicBezTo>
                <a:moveTo>
                  <a:pt x="70" y="350"/>
                </a:moveTo>
                <a:cubicBezTo>
                  <a:pt x="71" y="350"/>
                  <a:pt x="71" y="349"/>
                  <a:pt x="70" y="348"/>
                </a:cubicBezTo>
                <a:cubicBezTo>
                  <a:pt x="70" y="349"/>
                  <a:pt x="70" y="350"/>
                  <a:pt x="70" y="350"/>
                </a:cubicBezTo>
                <a:moveTo>
                  <a:pt x="78" y="350"/>
                </a:moveTo>
                <a:cubicBezTo>
                  <a:pt x="78" y="350"/>
                  <a:pt x="78" y="350"/>
                  <a:pt x="78" y="350"/>
                </a:cubicBezTo>
                <a:cubicBezTo>
                  <a:pt x="78" y="350"/>
                  <a:pt x="78" y="351"/>
                  <a:pt x="78" y="351"/>
                </a:cubicBezTo>
                <a:cubicBezTo>
                  <a:pt x="78" y="351"/>
                  <a:pt x="78" y="351"/>
                  <a:pt x="78" y="351"/>
                </a:cubicBezTo>
                <a:cubicBezTo>
                  <a:pt x="78" y="351"/>
                  <a:pt x="78" y="351"/>
                  <a:pt x="78" y="350"/>
                </a:cubicBezTo>
                <a:moveTo>
                  <a:pt x="90" y="352"/>
                </a:moveTo>
                <a:cubicBezTo>
                  <a:pt x="90" y="351"/>
                  <a:pt x="89" y="351"/>
                  <a:pt x="89" y="351"/>
                </a:cubicBezTo>
                <a:cubicBezTo>
                  <a:pt x="89" y="351"/>
                  <a:pt x="89" y="351"/>
                  <a:pt x="89" y="352"/>
                </a:cubicBezTo>
                <a:cubicBezTo>
                  <a:pt x="89" y="352"/>
                  <a:pt x="89" y="352"/>
                  <a:pt x="89" y="352"/>
                </a:cubicBezTo>
                <a:cubicBezTo>
                  <a:pt x="89" y="352"/>
                  <a:pt x="89" y="352"/>
                  <a:pt x="90" y="352"/>
                </a:cubicBezTo>
                <a:moveTo>
                  <a:pt x="91" y="355"/>
                </a:moveTo>
                <a:cubicBezTo>
                  <a:pt x="91" y="355"/>
                  <a:pt x="91" y="355"/>
                  <a:pt x="91" y="355"/>
                </a:cubicBezTo>
                <a:cubicBezTo>
                  <a:pt x="91" y="355"/>
                  <a:pt x="91" y="354"/>
                  <a:pt x="91" y="354"/>
                </a:cubicBezTo>
                <a:cubicBezTo>
                  <a:pt x="91" y="354"/>
                  <a:pt x="91" y="354"/>
                  <a:pt x="91" y="354"/>
                </a:cubicBezTo>
                <a:cubicBezTo>
                  <a:pt x="91" y="354"/>
                  <a:pt x="91" y="354"/>
                  <a:pt x="91" y="355"/>
                </a:cubicBezTo>
                <a:moveTo>
                  <a:pt x="90" y="379"/>
                </a:moveTo>
                <a:cubicBezTo>
                  <a:pt x="89" y="379"/>
                  <a:pt x="89" y="379"/>
                  <a:pt x="89" y="379"/>
                </a:cubicBezTo>
                <a:cubicBezTo>
                  <a:pt x="89" y="379"/>
                  <a:pt x="89" y="379"/>
                  <a:pt x="89" y="379"/>
                </a:cubicBezTo>
                <a:cubicBezTo>
                  <a:pt x="89" y="379"/>
                  <a:pt x="89" y="379"/>
                  <a:pt x="89" y="380"/>
                </a:cubicBezTo>
                <a:cubicBezTo>
                  <a:pt x="89" y="379"/>
                  <a:pt x="89" y="379"/>
                  <a:pt x="90" y="379"/>
                </a:cubicBezTo>
                <a:moveTo>
                  <a:pt x="654" y="279"/>
                </a:moveTo>
                <a:cubicBezTo>
                  <a:pt x="654" y="280"/>
                  <a:pt x="655" y="280"/>
                  <a:pt x="656" y="281"/>
                </a:cubicBezTo>
                <a:cubicBezTo>
                  <a:pt x="656" y="280"/>
                  <a:pt x="657" y="279"/>
                  <a:pt x="657" y="277"/>
                </a:cubicBezTo>
                <a:cubicBezTo>
                  <a:pt x="657" y="276"/>
                  <a:pt x="658" y="276"/>
                  <a:pt x="658" y="276"/>
                </a:cubicBezTo>
                <a:cubicBezTo>
                  <a:pt x="660" y="275"/>
                  <a:pt x="660" y="274"/>
                  <a:pt x="661" y="273"/>
                </a:cubicBezTo>
                <a:cubicBezTo>
                  <a:pt x="663" y="273"/>
                  <a:pt x="664" y="272"/>
                  <a:pt x="665" y="271"/>
                </a:cubicBezTo>
                <a:cubicBezTo>
                  <a:pt x="666" y="271"/>
                  <a:pt x="667" y="271"/>
                  <a:pt x="668" y="270"/>
                </a:cubicBezTo>
                <a:cubicBezTo>
                  <a:pt x="669" y="269"/>
                  <a:pt x="670" y="270"/>
                  <a:pt x="671" y="269"/>
                </a:cubicBezTo>
                <a:cubicBezTo>
                  <a:pt x="671" y="269"/>
                  <a:pt x="672" y="269"/>
                  <a:pt x="673" y="268"/>
                </a:cubicBezTo>
                <a:cubicBezTo>
                  <a:pt x="674" y="268"/>
                  <a:pt x="674" y="267"/>
                  <a:pt x="675" y="267"/>
                </a:cubicBezTo>
                <a:cubicBezTo>
                  <a:pt x="676" y="266"/>
                  <a:pt x="677" y="266"/>
                  <a:pt x="678" y="266"/>
                </a:cubicBezTo>
                <a:cubicBezTo>
                  <a:pt x="679" y="266"/>
                  <a:pt x="679" y="265"/>
                  <a:pt x="680" y="265"/>
                </a:cubicBezTo>
                <a:cubicBezTo>
                  <a:pt x="682" y="263"/>
                  <a:pt x="684" y="262"/>
                  <a:pt x="685" y="261"/>
                </a:cubicBezTo>
                <a:cubicBezTo>
                  <a:pt x="686" y="261"/>
                  <a:pt x="687" y="261"/>
                  <a:pt x="688" y="260"/>
                </a:cubicBezTo>
                <a:cubicBezTo>
                  <a:pt x="688" y="259"/>
                  <a:pt x="689" y="259"/>
                  <a:pt x="689" y="259"/>
                </a:cubicBezTo>
                <a:cubicBezTo>
                  <a:pt x="691" y="259"/>
                  <a:pt x="692" y="258"/>
                  <a:pt x="693" y="258"/>
                </a:cubicBezTo>
                <a:cubicBezTo>
                  <a:pt x="694" y="257"/>
                  <a:pt x="695" y="257"/>
                  <a:pt x="696" y="256"/>
                </a:cubicBezTo>
                <a:cubicBezTo>
                  <a:pt x="697" y="255"/>
                  <a:pt x="699" y="255"/>
                  <a:pt x="700" y="253"/>
                </a:cubicBezTo>
                <a:cubicBezTo>
                  <a:pt x="701" y="254"/>
                  <a:pt x="702" y="253"/>
                  <a:pt x="703" y="253"/>
                </a:cubicBezTo>
                <a:cubicBezTo>
                  <a:pt x="704" y="252"/>
                  <a:pt x="705" y="252"/>
                  <a:pt x="706" y="251"/>
                </a:cubicBezTo>
                <a:cubicBezTo>
                  <a:pt x="707" y="251"/>
                  <a:pt x="708" y="250"/>
                  <a:pt x="709" y="250"/>
                </a:cubicBezTo>
                <a:cubicBezTo>
                  <a:pt x="710" y="250"/>
                  <a:pt x="710" y="248"/>
                  <a:pt x="711" y="249"/>
                </a:cubicBezTo>
                <a:cubicBezTo>
                  <a:pt x="712" y="248"/>
                  <a:pt x="713" y="247"/>
                  <a:pt x="714" y="247"/>
                </a:cubicBezTo>
                <a:cubicBezTo>
                  <a:pt x="715" y="245"/>
                  <a:pt x="717" y="246"/>
                  <a:pt x="717" y="246"/>
                </a:cubicBezTo>
                <a:cubicBezTo>
                  <a:pt x="718" y="245"/>
                  <a:pt x="719" y="245"/>
                  <a:pt x="719" y="245"/>
                </a:cubicBezTo>
                <a:cubicBezTo>
                  <a:pt x="720" y="244"/>
                  <a:pt x="720" y="244"/>
                  <a:pt x="720" y="244"/>
                </a:cubicBezTo>
                <a:cubicBezTo>
                  <a:pt x="720" y="243"/>
                  <a:pt x="719" y="243"/>
                  <a:pt x="719" y="242"/>
                </a:cubicBezTo>
                <a:cubicBezTo>
                  <a:pt x="719" y="241"/>
                  <a:pt x="718" y="241"/>
                  <a:pt x="718" y="240"/>
                </a:cubicBezTo>
                <a:cubicBezTo>
                  <a:pt x="717" y="239"/>
                  <a:pt x="718" y="239"/>
                  <a:pt x="717" y="237"/>
                </a:cubicBezTo>
                <a:cubicBezTo>
                  <a:pt x="717" y="237"/>
                  <a:pt x="716" y="236"/>
                  <a:pt x="716" y="236"/>
                </a:cubicBezTo>
                <a:cubicBezTo>
                  <a:pt x="716" y="234"/>
                  <a:pt x="716" y="234"/>
                  <a:pt x="716" y="234"/>
                </a:cubicBezTo>
                <a:cubicBezTo>
                  <a:pt x="718" y="233"/>
                  <a:pt x="720" y="232"/>
                  <a:pt x="722" y="231"/>
                </a:cubicBezTo>
                <a:cubicBezTo>
                  <a:pt x="723" y="230"/>
                  <a:pt x="723" y="231"/>
                  <a:pt x="723" y="232"/>
                </a:cubicBezTo>
                <a:cubicBezTo>
                  <a:pt x="723" y="232"/>
                  <a:pt x="723" y="233"/>
                  <a:pt x="723" y="233"/>
                </a:cubicBezTo>
                <a:cubicBezTo>
                  <a:pt x="724" y="234"/>
                  <a:pt x="725" y="235"/>
                  <a:pt x="725" y="236"/>
                </a:cubicBezTo>
                <a:cubicBezTo>
                  <a:pt x="725" y="237"/>
                  <a:pt x="726" y="238"/>
                  <a:pt x="727" y="239"/>
                </a:cubicBezTo>
                <a:cubicBezTo>
                  <a:pt x="728" y="241"/>
                  <a:pt x="729" y="242"/>
                  <a:pt x="730" y="244"/>
                </a:cubicBezTo>
                <a:cubicBezTo>
                  <a:pt x="730" y="245"/>
                  <a:pt x="730" y="246"/>
                  <a:pt x="730" y="246"/>
                </a:cubicBezTo>
                <a:cubicBezTo>
                  <a:pt x="730" y="247"/>
                  <a:pt x="731" y="247"/>
                  <a:pt x="731" y="248"/>
                </a:cubicBezTo>
                <a:cubicBezTo>
                  <a:pt x="731" y="249"/>
                  <a:pt x="732" y="249"/>
                  <a:pt x="732" y="250"/>
                </a:cubicBezTo>
                <a:cubicBezTo>
                  <a:pt x="733" y="250"/>
                  <a:pt x="733" y="251"/>
                  <a:pt x="733" y="252"/>
                </a:cubicBezTo>
                <a:cubicBezTo>
                  <a:pt x="734" y="253"/>
                  <a:pt x="735" y="254"/>
                  <a:pt x="735" y="256"/>
                </a:cubicBezTo>
                <a:cubicBezTo>
                  <a:pt x="736" y="256"/>
                  <a:pt x="736" y="257"/>
                  <a:pt x="736" y="257"/>
                </a:cubicBezTo>
                <a:cubicBezTo>
                  <a:pt x="736" y="258"/>
                  <a:pt x="735" y="258"/>
                  <a:pt x="735" y="258"/>
                </a:cubicBezTo>
                <a:cubicBezTo>
                  <a:pt x="734" y="258"/>
                  <a:pt x="733" y="259"/>
                  <a:pt x="733" y="259"/>
                </a:cubicBezTo>
                <a:cubicBezTo>
                  <a:pt x="732" y="260"/>
                  <a:pt x="732" y="260"/>
                  <a:pt x="731" y="260"/>
                </a:cubicBezTo>
                <a:cubicBezTo>
                  <a:pt x="730" y="261"/>
                  <a:pt x="730" y="261"/>
                  <a:pt x="728" y="260"/>
                </a:cubicBezTo>
                <a:cubicBezTo>
                  <a:pt x="728" y="260"/>
                  <a:pt x="728" y="260"/>
                  <a:pt x="728" y="260"/>
                </a:cubicBezTo>
                <a:cubicBezTo>
                  <a:pt x="728" y="259"/>
                  <a:pt x="728" y="258"/>
                  <a:pt x="728" y="258"/>
                </a:cubicBezTo>
                <a:cubicBezTo>
                  <a:pt x="727" y="257"/>
                  <a:pt x="726" y="256"/>
                  <a:pt x="725" y="255"/>
                </a:cubicBezTo>
                <a:cubicBezTo>
                  <a:pt x="725" y="254"/>
                  <a:pt x="725" y="253"/>
                  <a:pt x="724" y="252"/>
                </a:cubicBezTo>
                <a:cubicBezTo>
                  <a:pt x="722" y="253"/>
                  <a:pt x="720" y="255"/>
                  <a:pt x="718" y="255"/>
                </a:cubicBezTo>
                <a:cubicBezTo>
                  <a:pt x="717" y="256"/>
                  <a:pt x="716" y="255"/>
                  <a:pt x="716" y="256"/>
                </a:cubicBezTo>
                <a:cubicBezTo>
                  <a:pt x="715" y="257"/>
                  <a:pt x="713" y="257"/>
                  <a:pt x="712" y="258"/>
                </a:cubicBezTo>
                <a:cubicBezTo>
                  <a:pt x="711" y="258"/>
                  <a:pt x="710" y="260"/>
                  <a:pt x="709" y="259"/>
                </a:cubicBezTo>
                <a:cubicBezTo>
                  <a:pt x="708" y="260"/>
                  <a:pt x="707" y="260"/>
                  <a:pt x="706" y="261"/>
                </a:cubicBezTo>
                <a:cubicBezTo>
                  <a:pt x="706" y="261"/>
                  <a:pt x="705" y="262"/>
                  <a:pt x="704" y="262"/>
                </a:cubicBezTo>
                <a:cubicBezTo>
                  <a:pt x="703" y="263"/>
                  <a:pt x="701" y="263"/>
                  <a:pt x="699" y="265"/>
                </a:cubicBezTo>
                <a:cubicBezTo>
                  <a:pt x="697" y="265"/>
                  <a:pt x="695" y="267"/>
                  <a:pt x="692" y="268"/>
                </a:cubicBezTo>
                <a:cubicBezTo>
                  <a:pt x="691" y="268"/>
                  <a:pt x="690" y="269"/>
                  <a:pt x="689" y="270"/>
                </a:cubicBezTo>
                <a:cubicBezTo>
                  <a:pt x="687" y="270"/>
                  <a:pt x="685" y="272"/>
                  <a:pt x="683" y="273"/>
                </a:cubicBezTo>
                <a:cubicBezTo>
                  <a:pt x="681" y="274"/>
                  <a:pt x="679" y="275"/>
                  <a:pt x="677" y="276"/>
                </a:cubicBezTo>
                <a:cubicBezTo>
                  <a:pt x="675" y="277"/>
                  <a:pt x="673" y="278"/>
                  <a:pt x="671" y="279"/>
                </a:cubicBezTo>
                <a:cubicBezTo>
                  <a:pt x="669" y="279"/>
                  <a:pt x="669" y="280"/>
                  <a:pt x="668" y="281"/>
                </a:cubicBezTo>
                <a:cubicBezTo>
                  <a:pt x="667" y="281"/>
                  <a:pt x="666" y="281"/>
                  <a:pt x="666" y="282"/>
                </a:cubicBezTo>
                <a:cubicBezTo>
                  <a:pt x="665" y="282"/>
                  <a:pt x="664" y="282"/>
                  <a:pt x="664" y="282"/>
                </a:cubicBezTo>
                <a:cubicBezTo>
                  <a:pt x="663" y="283"/>
                  <a:pt x="661" y="283"/>
                  <a:pt x="660" y="284"/>
                </a:cubicBezTo>
                <a:cubicBezTo>
                  <a:pt x="659" y="285"/>
                  <a:pt x="658" y="285"/>
                  <a:pt x="658" y="285"/>
                </a:cubicBezTo>
                <a:cubicBezTo>
                  <a:pt x="658" y="285"/>
                  <a:pt x="658" y="285"/>
                  <a:pt x="658" y="285"/>
                </a:cubicBezTo>
                <a:cubicBezTo>
                  <a:pt x="658" y="285"/>
                  <a:pt x="658" y="284"/>
                  <a:pt x="658" y="284"/>
                </a:cubicBezTo>
                <a:cubicBezTo>
                  <a:pt x="658" y="284"/>
                  <a:pt x="657" y="284"/>
                  <a:pt x="657" y="284"/>
                </a:cubicBezTo>
                <a:cubicBezTo>
                  <a:pt x="657" y="284"/>
                  <a:pt x="657" y="285"/>
                  <a:pt x="658" y="285"/>
                </a:cubicBezTo>
                <a:cubicBezTo>
                  <a:pt x="658" y="286"/>
                  <a:pt x="657" y="286"/>
                  <a:pt x="657" y="286"/>
                </a:cubicBezTo>
                <a:cubicBezTo>
                  <a:pt x="656" y="286"/>
                  <a:pt x="656" y="285"/>
                  <a:pt x="656" y="285"/>
                </a:cubicBezTo>
                <a:cubicBezTo>
                  <a:pt x="656" y="284"/>
                  <a:pt x="656" y="283"/>
                  <a:pt x="656" y="282"/>
                </a:cubicBezTo>
                <a:cubicBezTo>
                  <a:pt x="654" y="282"/>
                  <a:pt x="654" y="282"/>
                  <a:pt x="654" y="282"/>
                </a:cubicBezTo>
                <a:cubicBezTo>
                  <a:pt x="653" y="281"/>
                  <a:pt x="653" y="280"/>
                  <a:pt x="653" y="279"/>
                </a:cubicBezTo>
                <a:cubicBezTo>
                  <a:pt x="653" y="279"/>
                  <a:pt x="654" y="279"/>
                  <a:pt x="654" y="279"/>
                </a:cubicBezTo>
                <a:moveTo>
                  <a:pt x="200" y="225"/>
                </a:moveTo>
                <a:cubicBezTo>
                  <a:pt x="200" y="225"/>
                  <a:pt x="201" y="225"/>
                  <a:pt x="202" y="225"/>
                </a:cubicBezTo>
                <a:cubicBezTo>
                  <a:pt x="202" y="226"/>
                  <a:pt x="202" y="226"/>
                  <a:pt x="202" y="226"/>
                </a:cubicBezTo>
                <a:cubicBezTo>
                  <a:pt x="201" y="227"/>
                  <a:pt x="200" y="228"/>
                  <a:pt x="199" y="229"/>
                </a:cubicBezTo>
                <a:cubicBezTo>
                  <a:pt x="197" y="229"/>
                  <a:pt x="197" y="229"/>
                  <a:pt x="197" y="229"/>
                </a:cubicBezTo>
                <a:cubicBezTo>
                  <a:pt x="194" y="226"/>
                  <a:pt x="192" y="224"/>
                  <a:pt x="190" y="221"/>
                </a:cubicBezTo>
                <a:cubicBezTo>
                  <a:pt x="190" y="221"/>
                  <a:pt x="191" y="220"/>
                  <a:pt x="192" y="220"/>
                </a:cubicBezTo>
                <a:cubicBezTo>
                  <a:pt x="192" y="220"/>
                  <a:pt x="192" y="220"/>
                  <a:pt x="192" y="220"/>
                </a:cubicBezTo>
                <a:cubicBezTo>
                  <a:pt x="192" y="220"/>
                  <a:pt x="192" y="219"/>
                  <a:pt x="192" y="219"/>
                </a:cubicBezTo>
                <a:cubicBezTo>
                  <a:pt x="191" y="219"/>
                  <a:pt x="190" y="219"/>
                  <a:pt x="190" y="218"/>
                </a:cubicBezTo>
                <a:cubicBezTo>
                  <a:pt x="190" y="217"/>
                  <a:pt x="189" y="217"/>
                  <a:pt x="189" y="215"/>
                </a:cubicBezTo>
                <a:cubicBezTo>
                  <a:pt x="188" y="216"/>
                  <a:pt x="188" y="217"/>
                  <a:pt x="187" y="217"/>
                </a:cubicBezTo>
                <a:cubicBezTo>
                  <a:pt x="186" y="217"/>
                  <a:pt x="186" y="217"/>
                  <a:pt x="185" y="216"/>
                </a:cubicBezTo>
                <a:cubicBezTo>
                  <a:pt x="185" y="216"/>
                  <a:pt x="185" y="216"/>
                  <a:pt x="185" y="216"/>
                </a:cubicBezTo>
                <a:cubicBezTo>
                  <a:pt x="185" y="216"/>
                  <a:pt x="186" y="216"/>
                  <a:pt x="185" y="216"/>
                </a:cubicBezTo>
                <a:cubicBezTo>
                  <a:pt x="185" y="216"/>
                  <a:pt x="185" y="215"/>
                  <a:pt x="185" y="216"/>
                </a:cubicBezTo>
                <a:cubicBezTo>
                  <a:pt x="185" y="216"/>
                  <a:pt x="185" y="216"/>
                  <a:pt x="185" y="216"/>
                </a:cubicBezTo>
                <a:cubicBezTo>
                  <a:pt x="186" y="217"/>
                  <a:pt x="185" y="217"/>
                  <a:pt x="184" y="217"/>
                </a:cubicBezTo>
                <a:cubicBezTo>
                  <a:pt x="184" y="217"/>
                  <a:pt x="184" y="217"/>
                  <a:pt x="184" y="217"/>
                </a:cubicBezTo>
                <a:cubicBezTo>
                  <a:pt x="183" y="216"/>
                  <a:pt x="182" y="215"/>
                  <a:pt x="181" y="215"/>
                </a:cubicBezTo>
                <a:cubicBezTo>
                  <a:pt x="179" y="215"/>
                  <a:pt x="179" y="213"/>
                  <a:pt x="178" y="212"/>
                </a:cubicBezTo>
                <a:cubicBezTo>
                  <a:pt x="177" y="211"/>
                  <a:pt x="176" y="210"/>
                  <a:pt x="175" y="209"/>
                </a:cubicBezTo>
                <a:cubicBezTo>
                  <a:pt x="174" y="208"/>
                  <a:pt x="173" y="207"/>
                  <a:pt x="171" y="206"/>
                </a:cubicBezTo>
                <a:cubicBezTo>
                  <a:pt x="170" y="205"/>
                  <a:pt x="169" y="204"/>
                  <a:pt x="168" y="203"/>
                </a:cubicBezTo>
                <a:cubicBezTo>
                  <a:pt x="166" y="204"/>
                  <a:pt x="167" y="202"/>
                  <a:pt x="166" y="202"/>
                </a:cubicBezTo>
                <a:cubicBezTo>
                  <a:pt x="166" y="201"/>
                  <a:pt x="165" y="200"/>
                  <a:pt x="164" y="199"/>
                </a:cubicBezTo>
                <a:cubicBezTo>
                  <a:pt x="164" y="199"/>
                  <a:pt x="164" y="199"/>
                  <a:pt x="163" y="199"/>
                </a:cubicBezTo>
                <a:cubicBezTo>
                  <a:pt x="162" y="199"/>
                  <a:pt x="161" y="197"/>
                  <a:pt x="160" y="197"/>
                </a:cubicBezTo>
                <a:cubicBezTo>
                  <a:pt x="159" y="196"/>
                  <a:pt x="159" y="196"/>
                  <a:pt x="158" y="195"/>
                </a:cubicBezTo>
                <a:cubicBezTo>
                  <a:pt x="157" y="194"/>
                  <a:pt x="156" y="192"/>
                  <a:pt x="153" y="191"/>
                </a:cubicBezTo>
                <a:cubicBezTo>
                  <a:pt x="153" y="191"/>
                  <a:pt x="153" y="191"/>
                  <a:pt x="152" y="190"/>
                </a:cubicBezTo>
                <a:cubicBezTo>
                  <a:pt x="152" y="188"/>
                  <a:pt x="150" y="187"/>
                  <a:pt x="149" y="186"/>
                </a:cubicBezTo>
                <a:cubicBezTo>
                  <a:pt x="148" y="186"/>
                  <a:pt x="148" y="186"/>
                  <a:pt x="147" y="185"/>
                </a:cubicBezTo>
                <a:cubicBezTo>
                  <a:pt x="146" y="185"/>
                  <a:pt x="146" y="184"/>
                  <a:pt x="145" y="183"/>
                </a:cubicBezTo>
                <a:cubicBezTo>
                  <a:pt x="144" y="183"/>
                  <a:pt x="144" y="183"/>
                  <a:pt x="143" y="182"/>
                </a:cubicBezTo>
                <a:cubicBezTo>
                  <a:pt x="142" y="182"/>
                  <a:pt x="142" y="181"/>
                  <a:pt x="141" y="180"/>
                </a:cubicBezTo>
                <a:cubicBezTo>
                  <a:pt x="140" y="181"/>
                  <a:pt x="139" y="182"/>
                  <a:pt x="138" y="183"/>
                </a:cubicBezTo>
                <a:cubicBezTo>
                  <a:pt x="138" y="183"/>
                  <a:pt x="137" y="184"/>
                  <a:pt x="137" y="184"/>
                </a:cubicBezTo>
                <a:cubicBezTo>
                  <a:pt x="137" y="185"/>
                  <a:pt x="136" y="185"/>
                  <a:pt x="136" y="186"/>
                </a:cubicBezTo>
                <a:cubicBezTo>
                  <a:pt x="135" y="187"/>
                  <a:pt x="134" y="187"/>
                  <a:pt x="133" y="187"/>
                </a:cubicBezTo>
                <a:cubicBezTo>
                  <a:pt x="132" y="186"/>
                  <a:pt x="130" y="184"/>
                  <a:pt x="129" y="182"/>
                </a:cubicBezTo>
                <a:cubicBezTo>
                  <a:pt x="129" y="181"/>
                  <a:pt x="129" y="181"/>
                  <a:pt x="129" y="181"/>
                </a:cubicBezTo>
                <a:cubicBezTo>
                  <a:pt x="130" y="179"/>
                  <a:pt x="132" y="178"/>
                  <a:pt x="133" y="176"/>
                </a:cubicBezTo>
                <a:cubicBezTo>
                  <a:pt x="134" y="175"/>
                  <a:pt x="135" y="175"/>
                  <a:pt x="135" y="173"/>
                </a:cubicBezTo>
                <a:cubicBezTo>
                  <a:pt x="138" y="170"/>
                  <a:pt x="138" y="170"/>
                  <a:pt x="138" y="170"/>
                </a:cubicBezTo>
                <a:cubicBezTo>
                  <a:pt x="139" y="169"/>
                  <a:pt x="141" y="168"/>
                  <a:pt x="141" y="167"/>
                </a:cubicBezTo>
                <a:cubicBezTo>
                  <a:pt x="143" y="164"/>
                  <a:pt x="146" y="162"/>
                  <a:pt x="148" y="159"/>
                </a:cubicBezTo>
                <a:cubicBezTo>
                  <a:pt x="150" y="161"/>
                  <a:pt x="151" y="164"/>
                  <a:pt x="154" y="164"/>
                </a:cubicBezTo>
                <a:cubicBezTo>
                  <a:pt x="154" y="165"/>
                  <a:pt x="154" y="165"/>
                  <a:pt x="154" y="165"/>
                </a:cubicBezTo>
                <a:cubicBezTo>
                  <a:pt x="154" y="165"/>
                  <a:pt x="154" y="165"/>
                  <a:pt x="153" y="166"/>
                </a:cubicBezTo>
                <a:cubicBezTo>
                  <a:pt x="152" y="167"/>
                  <a:pt x="150" y="169"/>
                  <a:pt x="148" y="171"/>
                </a:cubicBezTo>
                <a:cubicBezTo>
                  <a:pt x="148" y="172"/>
                  <a:pt x="147" y="173"/>
                  <a:pt x="148" y="174"/>
                </a:cubicBezTo>
                <a:cubicBezTo>
                  <a:pt x="150" y="175"/>
                  <a:pt x="151" y="177"/>
                  <a:pt x="152" y="178"/>
                </a:cubicBezTo>
                <a:cubicBezTo>
                  <a:pt x="153" y="179"/>
                  <a:pt x="154" y="179"/>
                  <a:pt x="155" y="180"/>
                </a:cubicBezTo>
                <a:cubicBezTo>
                  <a:pt x="156" y="181"/>
                  <a:pt x="157" y="182"/>
                  <a:pt x="158" y="183"/>
                </a:cubicBezTo>
                <a:cubicBezTo>
                  <a:pt x="159" y="184"/>
                  <a:pt x="160" y="185"/>
                  <a:pt x="161" y="185"/>
                </a:cubicBezTo>
                <a:cubicBezTo>
                  <a:pt x="161" y="186"/>
                  <a:pt x="163" y="186"/>
                  <a:pt x="163" y="187"/>
                </a:cubicBezTo>
                <a:cubicBezTo>
                  <a:pt x="164" y="188"/>
                  <a:pt x="165" y="189"/>
                  <a:pt x="166" y="189"/>
                </a:cubicBezTo>
                <a:cubicBezTo>
                  <a:pt x="167" y="190"/>
                  <a:pt x="168" y="191"/>
                  <a:pt x="169" y="191"/>
                </a:cubicBezTo>
                <a:cubicBezTo>
                  <a:pt x="169" y="192"/>
                  <a:pt x="170" y="193"/>
                  <a:pt x="171" y="194"/>
                </a:cubicBezTo>
                <a:cubicBezTo>
                  <a:pt x="172" y="195"/>
                  <a:pt x="173" y="195"/>
                  <a:pt x="173" y="196"/>
                </a:cubicBezTo>
                <a:cubicBezTo>
                  <a:pt x="174" y="197"/>
                  <a:pt x="175" y="197"/>
                  <a:pt x="176" y="198"/>
                </a:cubicBezTo>
                <a:cubicBezTo>
                  <a:pt x="176" y="198"/>
                  <a:pt x="177" y="198"/>
                  <a:pt x="177" y="199"/>
                </a:cubicBezTo>
                <a:cubicBezTo>
                  <a:pt x="177" y="200"/>
                  <a:pt x="178" y="201"/>
                  <a:pt x="178" y="201"/>
                </a:cubicBezTo>
                <a:cubicBezTo>
                  <a:pt x="180" y="201"/>
                  <a:pt x="181" y="203"/>
                  <a:pt x="183" y="205"/>
                </a:cubicBezTo>
                <a:cubicBezTo>
                  <a:pt x="184" y="206"/>
                  <a:pt x="186" y="206"/>
                  <a:pt x="187" y="207"/>
                </a:cubicBezTo>
                <a:cubicBezTo>
                  <a:pt x="188" y="209"/>
                  <a:pt x="189" y="210"/>
                  <a:pt x="190" y="211"/>
                </a:cubicBezTo>
                <a:cubicBezTo>
                  <a:pt x="193" y="213"/>
                  <a:pt x="195" y="215"/>
                  <a:pt x="197" y="217"/>
                </a:cubicBezTo>
                <a:cubicBezTo>
                  <a:pt x="198" y="217"/>
                  <a:pt x="198" y="219"/>
                  <a:pt x="199" y="218"/>
                </a:cubicBezTo>
                <a:cubicBezTo>
                  <a:pt x="200" y="219"/>
                  <a:pt x="200" y="220"/>
                  <a:pt x="200" y="221"/>
                </a:cubicBezTo>
                <a:cubicBezTo>
                  <a:pt x="201" y="221"/>
                  <a:pt x="200" y="221"/>
                  <a:pt x="200" y="221"/>
                </a:cubicBezTo>
                <a:cubicBezTo>
                  <a:pt x="199" y="222"/>
                  <a:pt x="200" y="222"/>
                  <a:pt x="201" y="223"/>
                </a:cubicBezTo>
                <a:cubicBezTo>
                  <a:pt x="200" y="223"/>
                  <a:pt x="200" y="224"/>
                  <a:pt x="200" y="225"/>
                </a:cubicBezTo>
                <a:cubicBezTo>
                  <a:pt x="200" y="225"/>
                  <a:pt x="200" y="225"/>
                  <a:pt x="199" y="225"/>
                </a:cubicBezTo>
                <a:cubicBezTo>
                  <a:pt x="199" y="225"/>
                  <a:pt x="198" y="225"/>
                  <a:pt x="198" y="225"/>
                </a:cubicBezTo>
                <a:cubicBezTo>
                  <a:pt x="197" y="224"/>
                  <a:pt x="197" y="224"/>
                  <a:pt x="197" y="223"/>
                </a:cubicBezTo>
                <a:cubicBezTo>
                  <a:pt x="197" y="222"/>
                  <a:pt x="196" y="222"/>
                  <a:pt x="196" y="222"/>
                </a:cubicBezTo>
                <a:cubicBezTo>
                  <a:pt x="196" y="222"/>
                  <a:pt x="195" y="222"/>
                  <a:pt x="195" y="222"/>
                </a:cubicBezTo>
                <a:cubicBezTo>
                  <a:pt x="196" y="223"/>
                  <a:pt x="196" y="225"/>
                  <a:pt x="197" y="226"/>
                </a:cubicBezTo>
                <a:cubicBezTo>
                  <a:pt x="198" y="226"/>
                  <a:pt x="199" y="226"/>
                  <a:pt x="200" y="225"/>
                </a:cubicBezTo>
                <a:moveTo>
                  <a:pt x="198" y="221"/>
                </a:moveTo>
                <a:cubicBezTo>
                  <a:pt x="198" y="220"/>
                  <a:pt x="197" y="220"/>
                  <a:pt x="197" y="220"/>
                </a:cubicBezTo>
                <a:cubicBezTo>
                  <a:pt x="197" y="220"/>
                  <a:pt x="197" y="221"/>
                  <a:pt x="197" y="221"/>
                </a:cubicBezTo>
                <a:cubicBezTo>
                  <a:pt x="197" y="221"/>
                  <a:pt x="197" y="221"/>
                  <a:pt x="197" y="221"/>
                </a:cubicBezTo>
                <a:cubicBezTo>
                  <a:pt x="197" y="221"/>
                  <a:pt x="198" y="221"/>
                  <a:pt x="198" y="221"/>
                </a:cubicBezTo>
                <a:moveTo>
                  <a:pt x="742" y="303"/>
                </a:moveTo>
                <a:cubicBezTo>
                  <a:pt x="742" y="304"/>
                  <a:pt x="742" y="304"/>
                  <a:pt x="741" y="304"/>
                </a:cubicBezTo>
                <a:cubicBezTo>
                  <a:pt x="740" y="305"/>
                  <a:pt x="739" y="306"/>
                  <a:pt x="739" y="305"/>
                </a:cubicBezTo>
                <a:cubicBezTo>
                  <a:pt x="737" y="305"/>
                  <a:pt x="736" y="307"/>
                  <a:pt x="735" y="307"/>
                </a:cubicBezTo>
                <a:cubicBezTo>
                  <a:pt x="734" y="306"/>
                  <a:pt x="733" y="308"/>
                  <a:pt x="732" y="307"/>
                </a:cubicBezTo>
                <a:cubicBezTo>
                  <a:pt x="731" y="307"/>
                  <a:pt x="731" y="309"/>
                  <a:pt x="730" y="308"/>
                </a:cubicBezTo>
                <a:cubicBezTo>
                  <a:pt x="729" y="308"/>
                  <a:pt x="728" y="309"/>
                  <a:pt x="727" y="309"/>
                </a:cubicBezTo>
                <a:cubicBezTo>
                  <a:pt x="726" y="310"/>
                  <a:pt x="725" y="311"/>
                  <a:pt x="724" y="310"/>
                </a:cubicBezTo>
                <a:cubicBezTo>
                  <a:pt x="723" y="312"/>
                  <a:pt x="722" y="311"/>
                  <a:pt x="721" y="311"/>
                </a:cubicBezTo>
                <a:cubicBezTo>
                  <a:pt x="720" y="311"/>
                  <a:pt x="719" y="313"/>
                  <a:pt x="718" y="312"/>
                </a:cubicBezTo>
                <a:cubicBezTo>
                  <a:pt x="717" y="312"/>
                  <a:pt x="716" y="312"/>
                  <a:pt x="715" y="313"/>
                </a:cubicBezTo>
                <a:cubicBezTo>
                  <a:pt x="714" y="314"/>
                  <a:pt x="713" y="313"/>
                  <a:pt x="713" y="314"/>
                </a:cubicBezTo>
                <a:cubicBezTo>
                  <a:pt x="711" y="314"/>
                  <a:pt x="709" y="316"/>
                  <a:pt x="707" y="315"/>
                </a:cubicBezTo>
                <a:cubicBezTo>
                  <a:pt x="706" y="316"/>
                  <a:pt x="705" y="316"/>
                  <a:pt x="703" y="316"/>
                </a:cubicBezTo>
                <a:cubicBezTo>
                  <a:pt x="702" y="318"/>
                  <a:pt x="700" y="316"/>
                  <a:pt x="699" y="318"/>
                </a:cubicBezTo>
                <a:cubicBezTo>
                  <a:pt x="697" y="317"/>
                  <a:pt x="696" y="320"/>
                  <a:pt x="694" y="319"/>
                </a:cubicBezTo>
                <a:cubicBezTo>
                  <a:pt x="694" y="319"/>
                  <a:pt x="693" y="319"/>
                  <a:pt x="693" y="319"/>
                </a:cubicBezTo>
                <a:cubicBezTo>
                  <a:pt x="693" y="320"/>
                  <a:pt x="691" y="319"/>
                  <a:pt x="690" y="320"/>
                </a:cubicBezTo>
                <a:cubicBezTo>
                  <a:pt x="689" y="321"/>
                  <a:pt x="688" y="321"/>
                  <a:pt x="687" y="322"/>
                </a:cubicBezTo>
                <a:cubicBezTo>
                  <a:pt x="686" y="322"/>
                  <a:pt x="686" y="322"/>
                  <a:pt x="685" y="323"/>
                </a:cubicBezTo>
                <a:cubicBezTo>
                  <a:pt x="685" y="323"/>
                  <a:pt x="684" y="323"/>
                  <a:pt x="683" y="323"/>
                </a:cubicBezTo>
                <a:cubicBezTo>
                  <a:pt x="682" y="322"/>
                  <a:pt x="681" y="324"/>
                  <a:pt x="680" y="324"/>
                </a:cubicBezTo>
                <a:cubicBezTo>
                  <a:pt x="680" y="324"/>
                  <a:pt x="680" y="324"/>
                  <a:pt x="680" y="324"/>
                </a:cubicBezTo>
                <a:cubicBezTo>
                  <a:pt x="681" y="325"/>
                  <a:pt x="681" y="326"/>
                  <a:pt x="681" y="327"/>
                </a:cubicBezTo>
                <a:cubicBezTo>
                  <a:pt x="681" y="328"/>
                  <a:pt x="680" y="329"/>
                  <a:pt x="682" y="330"/>
                </a:cubicBezTo>
                <a:cubicBezTo>
                  <a:pt x="681" y="331"/>
                  <a:pt x="681" y="332"/>
                  <a:pt x="683" y="333"/>
                </a:cubicBezTo>
                <a:cubicBezTo>
                  <a:pt x="683" y="334"/>
                  <a:pt x="684" y="335"/>
                  <a:pt x="683" y="337"/>
                </a:cubicBezTo>
                <a:cubicBezTo>
                  <a:pt x="683" y="337"/>
                  <a:pt x="683" y="337"/>
                  <a:pt x="684" y="337"/>
                </a:cubicBezTo>
                <a:cubicBezTo>
                  <a:pt x="684" y="338"/>
                  <a:pt x="685" y="339"/>
                  <a:pt x="684" y="339"/>
                </a:cubicBezTo>
                <a:cubicBezTo>
                  <a:pt x="684" y="340"/>
                  <a:pt x="683" y="341"/>
                  <a:pt x="682" y="341"/>
                </a:cubicBezTo>
                <a:cubicBezTo>
                  <a:pt x="682" y="341"/>
                  <a:pt x="681" y="341"/>
                  <a:pt x="680" y="342"/>
                </a:cubicBezTo>
                <a:cubicBezTo>
                  <a:pt x="680" y="342"/>
                  <a:pt x="679" y="342"/>
                  <a:pt x="679" y="342"/>
                </a:cubicBezTo>
                <a:cubicBezTo>
                  <a:pt x="678" y="342"/>
                  <a:pt x="678" y="342"/>
                  <a:pt x="677" y="342"/>
                </a:cubicBezTo>
                <a:cubicBezTo>
                  <a:pt x="677" y="342"/>
                  <a:pt x="677" y="341"/>
                  <a:pt x="676" y="341"/>
                </a:cubicBezTo>
                <a:cubicBezTo>
                  <a:pt x="676" y="340"/>
                  <a:pt x="676" y="340"/>
                  <a:pt x="676" y="340"/>
                </a:cubicBezTo>
                <a:cubicBezTo>
                  <a:pt x="676" y="338"/>
                  <a:pt x="676" y="337"/>
                  <a:pt x="675" y="336"/>
                </a:cubicBezTo>
                <a:cubicBezTo>
                  <a:pt x="675" y="335"/>
                  <a:pt x="675" y="334"/>
                  <a:pt x="674" y="333"/>
                </a:cubicBezTo>
                <a:cubicBezTo>
                  <a:pt x="675" y="332"/>
                  <a:pt x="673" y="331"/>
                  <a:pt x="673" y="330"/>
                </a:cubicBezTo>
                <a:cubicBezTo>
                  <a:pt x="672" y="329"/>
                  <a:pt x="672" y="328"/>
                  <a:pt x="672" y="327"/>
                </a:cubicBezTo>
                <a:cubicBezTo>
                  <a:pt x="671" y="326"/>
                  <a:pt x="671" y="325"/>
                  <a:pt x="671" y="324"/>
                </a:cubicBezTo>
                <a:cubicBezTo>
                  <a:pt x="671" y="323"/>
                  <a:pt x="670" y="323"/>
                  <a:pt x="670" y="322"/>
                </a:cubicBezTo>
                <a:cubicBezTo>
                  <a:pt x="670" y="321"/>
                  <a:pt x="670" y="320"/>
                  <a:pt x="670" y="319"/>
                </a:cubicBezTo>
                <a:cubicBezTo>
                  <a:pt x="670" y="319"/>
                  <a:pt x="669" y="318"/>
                  <a:pt x="669" y="317"/>
                </a:cubicBezTo>
                <a:cubicBezTo>
                  <a:pt x="670" y="317"/>
                  <a:pt x="671" y="316"/>
                  <a:pt x="672" y="316"/>
                </a:cubicBezTo>
                <a:cubicBezTo>
                  <a:pt x="673" y="316"/>
                  <a:pt x="674" y="316"/>
                  <a:pt x="675" y="316"/>
                </a:cubicBezTo>
                <a:cubicBezTo>
                  <a:pt x="676" y="314"/>
                  <a:pt x="678" y="316"/>
                  <a:pt x="679" y="314"/>
                </a:cubicBezTo>
                <a:cubicBezTo>
                  <a:pt x="680" y="314"/>
                  <a:pt x="681" y="314"/>
                  <a:pt x="682" y="313"/>
                </a:cubicBezTo>
                <a:cubicBezTo>
                  <a:pt x="683" y="313"/>
                  <a:pt x="684" y="313"/>
                  <a:pt x="685" y="312"/>
                </a:cubicBezTo>
                <a:cubicBezTo>
                  <a:pt x="685" y="312"/>
                  <a:pt x="686" y="312"/>
                  <a:pt x="686" y="312"/>
                </a:cubicBezTo>
                <a:cubicBezTo>
                  <a:pt x="687" y="313"/>
                  <a:pt x="688" y="311"/>
                  <a:pt x="690" y="311"/>
                </a:cubicBezTo>
                <a:cubicBezTo>
                  <a:pt x="690" y="311"/>
                  <a:pt x="691" y="310"/>
                  <a:pt x="692" y="310"/>
                </a:cubicBezTo>
                <a:cubicBezTo>
                  <a:pt x="693" y="311"/>
                  <a:pt x="695" y="310"/>
                  <a:pt x="696" y="309"/>
                </a:cubicBezTo>
                <a:cubicBezTo>
                  <a:pt x="697" y="309"/>
                  <a:pt x="698" y="308"/>
                  <a:pt x="700" y="308"/>
                </a:cubicBezTo>
                <a:cubicBezTo>
                  <a:pt x="701" y="309"/>
                  <a:pt x="702" y="307"/>
                  <a:pt x="703" y="307"/>
                </a:cubicBezTo>
                <a:cubicBezTo>
                  <a:pt x="704" y="308"/>
                  <a:pt x="705" y="307"/>
                  <a:pt x="705" y="307"/>
                </a:cubicBezTo>
                <a:cubicBezTo>
                  <a:pt x="706" y="306"/>
                  <a:pt x="707" y="307"/>
                  <a:pt x="707" y="306"/>
                </a:cubicBezTo>
                <a:cubicBezTo>
                  <a:pt x="707" y="306"/>
                  <a:pt x="708" y="306"/>
                  <a:pt x="708" y="306"/>
                </a:cubicBezTo>
                <a:cubicBezTo>
                  <a:pt x="709" y="306"/>
                  <a:pt x="710" y="306"/>
                  <a:pt x="711" y="306"/>
                </a:cubicBezTo>
                <a:cubicBezTo>
                  <a:pt x="711" y="304"/>
                  <a:pt x="713" y="305"/>
                  <a:pt x="714" y="304"/>
                </a:cubicBezTo>
                <a:cubicBezTo>
                  <a:pt x="714" y="304"/>
                  <a:pt x="715" y="304"/>
                  <a:pt x="715" y="304"/>
                </a:cubicBezTo>
                <a:cubicBezTo>
                  <a:pt x="716" y="303"/>
                  <a:pt x="716" y="303"/>
                  <a:pt x="717" y="303"/>
                </a:cubicBezTo>
                <a:cubicBezTo>
                  <a:pt x="718" y="303"/>
                  <a:pt x="719" y="303"/>
                  <a:pt x="720" y="302"/>
                </a:cubicBezTo>
                <a:cubicBezTo>
                  <a:pt x="721" y="301"/>
                  <a:pt x="723" y="302"/>
                  <a:pt x="724" y="301"/>
                </a:cubicBezTo>
                <a:cubicBezTo>
                  <a:pt x="725" y="301"/>
                  <a:pt x="726" y="301"/>
                  <a:pt x="726" y="300"/>
                </a:cubicBezTo>
                <a:cubicBezTo>
                  <a:pt x="727" y="299"/>
                  <a:pt x="728" y="300"/>
                  <a:pt x="729" y="300"/>
                </a:cubicBezTo>
                <a:cubicBezTo>
                  <a:pt x="730" y="300"/>
                  <a:pt x="731" y="298"/>
                  <a:pt x="732" y="299"/>
                </a:cubicBezTo>
                <a:cubicBezTo>
                  <a:pt x="733" y="298"/>
                  <a:pt x="734" y="298"/>
                  <a:pt x="735" y="298"/>
                </a:cubicBezTo>
                <a:cubicBezTo>
                  <a:pt x="736" y="298"/>
                  <a:pt x="737" y="297"/>
                  <a:pt x="738" y="296"/>
                </a:cubicBezTo>
                <a:cubicBezTo>
                  <a:pt x="739" y="296"/>
                  <a:pt x="740" y="296"/>
                  <a:pt x="741" y="296"/>
                </a:cubicBezTo>
                <a:cubicBezTo>
                  <a:pt x="742" y="296"/>
                  <a:pt x="744" y="295"/>
                  <a:pt x="745" y="295"/>
                </a:cubicBezTo>
                <a:cubicBezTo>
                  <a:pt x="746" y="294"/>
                  <a:pt x="748" y="295"/>
                  <a:pt x="749" y="293"/>
                </a:cubicBezTo>
                <a:cubicBezTo>
                  <a:pt x="749" y="293"/>
                  <a:pt x="750" y="293"/>
                  <a:pt x="751" y="294"/>
                </a:cubicBezTo>
                <a:cubicBezTo>
                  <a:pt x="750" y="294"/>
                  <a:pt x="750" y="294"/>
                  <a:pt x="750" y="295"/>
                </a:cubicBezTo>
                <a:cubicBezTo>
                  <a:pt x="750" y="295"/>
                  <a:pt x="751" y="295"/>
                  <a:pt x="751" y="296"/>
                </a:cubicBezTo>
                <a:cubicBezTo>
                  <a:pt x="751" y="296"/>
                  <a:pt x="751" y="297"/>
                  <a:pt x="750" y="297"/>
                </a:cubicBezTo>
                <a:cubicBezTo>
                  <a:pt x="750" y="297"/>
                  <a:pt x="749" y="297"/>
                  <a:pt x="749" y="297"/>
                </a:cubicBezTo>
                <a:cubicBezTo>
                  <a:pt x="748" y="298"/>
                  <a:pt x="750" y="300"/>
                  <a:pt x="748" y="301"/>
                </a:cubicBezTo>
                <a:cubicBezTo>
                  <a:pt x="748" y="300"/>
                  <a:pt x="748" y="300"/>
                  <a:pt x="748" y="299"/>
                </a:cubicBezTo>
                <a:cubicBezTo>
                  <a:pt x="748" y="299"/>
                  <a:pt x="747" y="299"/>
                  <a:pt x="747" y="299"/>
                </a:cubicBezTo>
                <a:cubicBezTo>
                  <a:pt x="747" y="299"/>
                  <a:pt x="747" y="299"/>
                  <a:pt x="747" y="298"/>
                </a:cubicBezTo>
                <a:cubicBezTo>
                  <a:pt x="747" y="298"/>
                  <a:pt x="747" y="298"/>
                  <a:pt x="747" y="298"/>
                </a:cubicBezTo>
                <a:cubicBezTo>
                  <a:pt x="746" y="298"/>
                  <a:pt x="746" y="298"/>
                  <a:pt x="746" y="298"/>
                </a:cubicBezTo>
                <a:cubicBezTo>
                  <a:pt x="746" y="298"/>
                  <a:pt x="745" y="298"/>
                  <a:pt x="745" y="298"/>
                </a:cubicBezTo>
                <a:cubicBezTo>
                  <a:pt x="745" y="299"/>
                  <a:pt x="746" y="299"/>
                  <a:pt x="746" y="299"/>
                </a:cubicBezTo>
                <a:cubicBezTo>
                  <a:pt x="746" y="299"/>
                  <a:pt x="746" y="299"/>
                  <a:pt x="747" y="299"/>
                </a:cubicBezTo>
                <a:cubicBezTo>
                  <a:pt x="747" y="299"/>
                  <a:pt x="747" y="300"/>
                  <a:pt x="747" y="300"/>
                </a:cubicBezTo>
                <a:cubicBezTo>
                  <a:pt x="746" y="300"/>
                  <a:pt x="745" y="300"/>
                  <a:pt x="744" y="299"/>
                </a:cubicBezTo>
                <a:cubicBezTo>
                  <a:pt x="744" y="299"/>
                  <a:pt x="743" y="299"/>
                  <a:pt x="743" y="299"/>
                </a:cubicBezTo>
                <a:cubicBezTo>
                  <a:pt x="742" y="300"/>
                  <a:pt x="742" y="300"/>
                  <a:pt x="742" y="301"/>
                </a:cubicBezTo>
                <a:cubicBezTo>
                  <a:pt x="742" y="301"/>
                  <a:pt x="742" y="301"/>
                  <a:pt x="741" y="301"/>
                </a:cubicBezTo>
                <a:cubicBezTo>
                  <a:pt x="741" y="301"/>
                  <a:pt x="741" y="301"/>
                  <a:pt x="741" y="301"/>
                </a:cubicBezTo>
                <a:cubicBezTo>
                  <a:pt x="741" y="301"/>
                  <a:pt x="741" y="302"/>
                  <a:pt x="741" y="302"/>
                </a:cubicBezTo>
                <a:cubicBezTo>
                  <a:pt x="741" y="302"/>
                  <a:pt x="742" y="303"/>
                  <a:pt x="742" y="303"/>
                </a:cubicBezTo>
                <a:moveTo>
                  <a:pt x="738" y="302"/>
                </a:moveTo>
                <a:cubicBezTo>
                  <a:pt x="738" y="302"/>
                  <a:pt x="738" y="302"/>
                  <a:pt x="738" y="302"/>
                </a:cubicBezTo>
                <a:cubicBezTo>
                  <a:pt x="738" y="302"/>
                  <a:pt x="739" y="301"/>
                  <a:pt x="738" y="301"/>
                </a:cubicBezTo>
                <a:cubicBezTo>
                  <a:pt x="738" y="301"/>
                  <a:pt x="738" y="301"/>
                  <a:pt x="738" y="301"/>
                </a:cubicBezTo>
                <a:cubicBezTo>
                  <a:pt x="738" y="301"/>
                  <a:pt x="738" y="302"/>
                  <a:pt x="739" y="303"/>
                </a:cubicBezTo>
                <a:cubicBezTo>
                  <a:pt x="739" y="303"/>
                  <a:pt x="739" y="303"/>
                  <a:pt x="739" y="302"/>
                </a:cubicBezTo>
                <a:cubicBezTo>
                  <a:pt x="739" y="302"/>
                  <a:pt x="739" y="302"/>
                  <a:pt x="739" y="302"/>
                </a:cubicBezTo>
                <a:cubicBezTo>
                  <a:pt x="738" y="302"/>
                  <a:pt x="739" y="302"/>
                  <a:pt x="739" y="303"/>
                </a:cubicBezTo>
                <a:cubicBezTo>
                  <a:pt x="739" y="303"/>
                  <a:pt x="739" y="303"/>
                  <a:pt x="739" y="304"/>
                </a:cubicBezTo>
                <a:cubicBezTo>
                  <a:pt x="739" y="303"/>
                  <a:pt x="739" y="303"/>
                  <a:pt x="738" y="302"/>
                </a:cubicBezTo>
                <a:moveTo>
                  <a:pt x="228" y="631"/>
                </a:moveTo>
                <a:cubicBezTo>
                  <a:pt x="228" y="629"/>
                  <a:pt x="229" y="629"/>
                  <a:pt x="231" y="629"/>
                </a:cubicBezTo>
                <a:cubicBezTo>
                  <a:pt x="231" y="630"/>
                  <a:pt x="232" y="631"/>
                  <a:pt x="233" y="632"/>
                </a:cubicBezTo>
                <a:cubicBezTo>
                  <a:pt x="235" y="632"/>
                  <a:pt x="236" y="633"/>
                  <a:pt x="237" y="634"/>
                </a:cubicBezTo>
                <a:cubicBezTo>
                  <a:pt x="237" y="635"/>
                  <a:pt x="239" y="634"/>
                  <a:pt x="239" y="636"/>
                </a:cubicBezTo>
                <a:cubicBezTo>
                  <a:pt x="239" y="636"/>
                  <a:pt x="239" y="636"/>
                  <a:pt x="239" y="636"/>
                </a:cubicBezTo>
                <a:cubicBezTo>
                  <a:pt x="239" y="636"/>
                  <a:pt x="238" y="636"/>
                  <a:pt x="238" y="636"/>
                </a:cubicBezTo>
                <a:cubicBezTo>
                  <a:pt x="238" y="636"/>
                  <a:pt x="237" y="636"/>
                  <a:pt x="238" y="636"/>
                </a:cubicBezTo>
                <a:cubicBezTo>
                  <a:pt x="238" y="637"/>
                  <a:pt x="238" y="636"/>
                  <a:pt x="239" y="636"/>
                </a:cubicBezTo>
                <a:cubicBezTo>
                  <a:pt x="239" y="636"/>
                  <a:pt x="240" y="636"/>
                  <a:pt x="240" y="636"/>
                </a:cubicBezTo>
                <a:cubicBezTo>
                  <a:pt x="241" y="637"/>
                  <a:pt x="241" y="637"/>
                  <a:pt x="241" y="638"/>
                </a:cubicBezTo>
                <a:cubicBezTo>
                  <a:pt x="242" y="639"/>
                  <a:pt x="242" y="639"/>
                  <a:pt x="242" y="640"/>
                </a:cubicBezTo>
                <a:cubicBezTo>
                  <a:pt x="244" y="640"/>
                  <a:pt x="245" y="642"/>
                  <a:pt x="247" y="642"/>
                </a:cubicBezTo>
                <a:cubicBezTo>
                  <a:pt x="247" y="642"/>
                  <a:pt x="247" y="642"/>
                  <a:pt x="247" y="642"/>
                </a:cubicBezTo>
                <a:cubicBezTo>
                  <a:pt x="246" y="644"/>
                  <a:pt x="245" y="646"/>
                  <a:pt x="244" y="647"/>
                </a:cubicBezTo>
                <a:cubicBezTo>
                  <a:pt x="244" y="647"/>
                  <a:pt x="243" y="647"/>
                  <a:pt x="243" y="647"/>
                </a:cubicBezTo>
                <a:cubicBezTo>
                  <a:pt x="242" y="646"/>
                  <a:pt x="243" y="644"/>
                  <a:pt x="241" y="646"/>
                </a:cubicBezTo>
                <a:cubicBezTo>
                  <a:pt x="241" y="646"/>
                  <a:pt x="241" y="646"/>
                  <a:pt x="241" y="646"/>
                </a:cubicBezTo>
                <a:cubicBezTo>
                  <a:pt x="241" y="645"/>
                  <a:pt x="240" y="644"/>
                  <a:pt x="240" y="644"/>
                </a:cubicBezTo>
                <a:cubicBezTo>
                  <a:pt x="240" y="643"/>
                  <a:pt x="239" y="642"/>
                  <a:pt x="238" y="641"/>
                </a:cubicBezTo>
                <a:cubicBezTo>
                  <a:pt x="238" y="642"/>
                  <a:pt x="238" y="642"/>
                  <a:pt x="237" y="642"/>
                </a:cubicBezTo>
                <a:cubicBezTo>
                  <a:pt x="236" y="642"/>
                  <a:pt x="236" y="641"/>
                  <a:pt x="235" y="640"/>
                </a:cubicBezTo>
                <a:cubicBezTo>
                  <a:pt x="235" y="639"/>
                  <a:pt x="234" y="639"/>
                  <a:pt x="234" y="637"/>
                </a:cubicBezTo>
                <a:cubicBezTo>
                  <a:pt x="234" y="637"/>
                  <a:pt x="234" y="637"/>
                  <a:pt x="234" y="637"/>
                </a:cubicBezTo>
                <a:cubicBezTo>
                  <a:pt x="234" y="637"/>
                  <a:pt x="234" y="637"/>
                  <a:pt x="234" y="638"/>
                </a:cubicBezTo>
                <a:cubicBezTo>
                  <a:pt x="234" y="638"/>
                  <a:pt x="234" y="638"/>
                  <a:pt x="234" y="638"/>
                </a:cubicBezTo>
                <a:cubicBezTo>
                  <a:pt x="234" y="637"/>
                  <a:pt x="235" y="637"/>
                  <a:pt x="235" y="637"/>
                </a:cubicBezTo>
                <a:cubicBezTo>
                  <a:pt x="235" y="637"/>
                  <a:pt x="235" y="637"/>
                  <a:pt x="234" y="637"/>
                </a:cubicBezTo>
                <a:cubicBezTo>
                  <a:pt x="233" y="638"/>
                  <a:pt x="233" y="637"/>
                  <a:pt x="232" y="637"/>
                </a:cubicBezTo>
                <a:cubicBezTo>
                  <a:pt x="232" y="637"/>
                  <a:pt x="232" y="639"/>
                  <a:pt x="231" y="639"/>
                </a:cubicBezTo>
                <a:cubicBezTo>
                  <a:pt x="230" y="639"/>
                  <a:pt x="229" y="640"/>
                  <a:pt x="229" y="641"/>
                </a:cubicBezTo>
                <a:cubicBezTo>
                  <a:pt x="228" y="642"/>
                  <a:pt x="226" y="643"/>
                  <a:pt x="225" y="645"/>
                </a:cubicBezTo>
                <a:cubicBezTo>
                  <a:pt x="226" y="646"/>
                  <a:pt x="223" y="647"/>
                  <a:pt x="223" y="649"/>
                </a:cubicBezTo>
                <a:cubicBezTo>
                  <a:pt x="223" y="649"/>
                  <a:pt x="222" y="650"/>
                  <a:pt x="221" y="651"/>
                </a:cubicBezTo>
                <a:cubicBezTo>
                  <a:pt x="220" y="651"/>
                  <a:pt x="220" y="653"/>
                  <a:pt x="219" y="654"/>
                </a:cubicBezTo>
                <a:cubicBezTo>
                  <a:pt x="219" y="654"/>
                  <a:pt x="219" y="655"/>
                  <a:pt x="218" y="656"/>
                </a:cubicBezTo>
                <a:cubicBezTo>
                  <a:pt x="217" y="656"/>
                  <a:pt x="217" y="656"/>
                  <a:pt x="217" y="657"/>
                </a:cubicBezTo>
                <a:cubicBezTo>
                  <a:pt x="217" y="659"/>
                  <a:pt x="218" y="660"/>
                  <a:pt x="219" y="660"/>
                </a:cubicBezTo>
                <a:cubicBezTo>
                  <a:pt x="220" y="661"/>
                  <a:pt x="221" y="661"/>
                  <a:pt x="222" y="662"/>
                </a:cubicBezTo>
                <a:cubicBezTo>
                  <a:pt x="223" y="662"/>
                  <a:pt x="224" y="663"/>
                  <a:pt x="225" y="664"/>
                </a:cubicBezTo>
                <a:cubicBezTo>
                  <a:pt x="225" y="664"/>
                  <a:pt x="226" y="664"/>
                  <a:pt x="226" y="664"/>
                </a:cubicBezTo>
                <a:cubicBezTo>
                  <a:pt x="226" y="664"/>
                  <a:pt x="226" y="665"/>
                  <a:pt x="226" y="666"/>
                </a:cubicBezTo>
                <a:cubicBezTo>
                  <a:pt x="225" y="667"/>
                  <a:pt x="224" y="668"/>
                  <a:pt x="223" y="668"/>
                </a:cubicBezTo>
                <a:cubicBezTo>
                  <a:pt x="223" y="669"/>
                  <a:pt x="223" y="670"/>
                  <a:pt x="222" y="671"/>
                </a:cubicBezTo>
                <a:cubicBezTo>
                  <a:pt x="221" y="670"/>
                  <a:pt x="221" y="669"/>
                  <a:pt x="220" y="669"/>
                </a:cubicBezTo>
                <a:cubicBezTo>
                  <a:pt x="218" y="669"/>
                  <a:pt x="218" y="668"/>
                  <a:pt x="217" y="667"/>
                </a:cubicBezTo>
                <a:cubicBezTo>
                  <a:pt x="216" y="666"/>
                  <a:pt x="216" y="665"/>
                  <a:pt x="215" y="664"/>
                </a:cubicBezTo>
                <a:cubicBezTo>
                  <a:pt x="214" y="664"/>
                  <a:pt x="213" y="665"/>
                  <a:pt x="213" y="663"/>
                </a:cubicBezTo>
                <a:cubicBezTo>
                  <a:pt x="211" y="665"/>
                  <a:pt x="210" y="666"/>
                  <a:pt x="208" y="667"/>
                </a:cubicBezTo>
                <a:cubicBezTo>
                  <a:pt x="208" y="669"/>
                  <a:pt x="206" y="670"/>
                  <a:pt x="205" y="671"/>
                </a:cubicBezTo>
                <a:cubicBezTo>
                  <a:pt x="206" y="673"/>
                  <a:pt x="204" y="673"/>
                  <a:pt x="204" y="674"/>
                </a:cubicBezTo>
                <a:cubicBezTo>
                  <a:pt x="203" y="675"/>
                  <a:pt x="202" y="675"/>
                  <a:pt x="201" y="677"/>
                </a:cubicBezTo>
                <a:cubicBezTo>
                  <a:pt x="201" y="678"/>
                  <a:pt x="200" y="679"/>
                  <a:pt x="199" y="680"/>
                </a:cubicBezTo>
                <a:cubicBezTo>
                  <a:pt x="199" y="681"/>
                  <a:pt x="198" y="682"/>
                  <a:pt x="197" y="683"/>
                </a:cubicBezTo>
                <a:cubicBezTo>
                  <a:pt x="196" y="683"/>
                  <a:pt x="196" y="684"/>
                  <a:pt x="196" y="685"/>
                </a:cubicBezTo>
                <a:cubicBezTo>
                  <a:pt x="197" y="686"/>
                  <a:pt x="197" y="688"/>
                  <a:pt x="199" y="688"/>
                </a:cubicBezTo>
                <a:cubicBezTo>
                  <a:pt x="200" y="688"/>
                  <a:pt x="200" y="689"/>
                  <a:pt x="200" y="689"/>
                </a:cubicBezTo>
                <a:cubicBezTo>
                  <a:pt x="202" y="691"/>
                  <a:pt x="205" y="692"/>
                  <a:pt x="207" y="694"/>
                </a:cubicBezTo>
                <a:cubicBezTo>
                  <a:pt x="207" y="695"/>
                  <a:pt x="208" y="694"/>
                  <a:pt x="208" y="695"/>
                </a:cubicBezTo>
                <a:cubicBezTo>
                  <a:pt x="208" y="696"/>
                  <a:pt x="208" y="696"/>
                  <a:pt x="208" y="697"/>
                </a:cubicBezTo>
                <a:cubicBezTo>
                  <a:pt x="207" y="698"/>
                  <a:pt x="206" y="699"/>
                  <a:pt x="205" y="700"/>
                </a:cubicBezTo>
                <a:cubicBezTo>
                  <a:pt x="203" y="700"/>
                  <a:pt x="202" y="699"/>
                  <a:pt x="201" y="698"/>
                </a:cubicBezTo>
                <a:cubicBezTo>
                  <a:pt x="200" y="697"/>
                  <a:pt x="199" y="696"/>
                  <a:pt x="199" y="696"/>
                </a:cubicBezTo>
                <a:cubicBezTo>
                  <a:pt x="198" y="695"/>
                  <a:pt x="197" y="695"/>
                  <a:pt x="197" y="695"/>
                </a:cubicBezTo>
                <a:cubicBezTo>
                  <a:pt x="195" y="695"/>
                  <a:pt x="195" y="694"/>
                  <a:pt x="194" y="693"/>
                </a:cubicBezTo>
                <a:cubicBezTo>
                  <a:pt x="193" y="692"/>
                  <a:pt x="192" y="691"/>
                  <a:pt x="191" y="690"/>
                </a:cubicBezTo>
                <a:cubicBezTo>
                  <a:pt x="190" y="689"/>
                  <a:pt x="189" y="689"/>
                  <a:pt x="188" y="688"/>
                </a:cubicBezTo>
                <a:cubicBezTo>
                  <a:pt x="188" y="688"/>
                  <a:pt x="187" y="688"/>
                  <a:pt x="187" y="688"/>
                </a:cubicBezTo>
                <a:cubicBezTo>
                  <a:pt x="186" y="685"/>
                  <a:pt x="187" y="683"/>
                  <a:pt x="188" y="682"/>
                </a:cubicBezTo>
                <a:cubicBezTo>
                  <a:pt x="189" y="681"/>
                  <a:pt x="189" y="680"/>
                  <a:pt x="190" y="680"/>
                </a:cubicBezTo>
                <a:cubicBezTo>
                  <a:pt x="190" y="679"/>
                  <a:pt x="190" y="677"/>
                  <a:pt x="192" y="677"/>
                </a:cubicBezTo>
                <a:cubicBezTo>
                  <a:pt x="192" y="676"/>
                  <a:pt x="194" y="675"/>
                  <a:pt x="194" y="674"/>
                </a:cubicBezTo>
                <a:cubicBezTo>
                  <a:pt x="194" y="673"/>
                  <a:pt x="195" y="672"/>
                  <a:pt x="196" y="671"/>
                </a:cubicBezTo>
                <a:cubicBezTo>
                  <a:pt x="197" y="670"/>
                  <a:pt x="198" y="670"/>
                  <a:pt x="198" y="669"/>
                </a:cubicBezTo>
                <a:cubicBezTo>
                  <a:pt x="199" y="667"/>
                  <a:pt x="201" y="666"/>
                  <a:pt x="202" y="664"/>
                </a:cubicBezTo>
                <a:cubicBezTo>
                  <a:pt x="203" y="663"/>
                  <a:pt x="203" y="662"/>
                  <a:pt x="204" y="662"/>
                </a:cubicBezTo>
                <a:cubicBezTo>
                  <a:pt x="204" y="661"/>
                  <a:pt x="204" y="660"/>
                  <a:pt x="205" y="660"/>
                </a:cubicBezTo>
                <a:cubicBezTo>
                  <a:pt x="206" y="659"/>
                  <a:pt x="206" y="657"/>
                  <a:pt x="207" y="656"/>
                </a:cubicBezTo>
                <a:cubicBezTo>
                  <a:pt x="208" y="656"/>
                  <a:pt x="208" y="655"/>
                  <a:pt x="209" y="655"/>
                </a:cubicBezTo>
                <a:cubicBezTo>
                  <a:pt x="209" y="654"/>
                  <a:pt x="209" y="653"/>
                  <a:pt x="210" y="653"/>
                </a:cubicBezTo>
                <a:cubicBezTo>
                  <a:pt x="211" y="651"/>
                  <a:pt x="212" y="649"/>
                  <a:pt x="214" y="648"/>
                </a:cubicBezTo>
                <a:cubicBezTo>
                  <a:pt x="214" y="646"/>
                  <a:pt x="216" y="644"/>
                  <a:pt x="218" y="643"/>
                </a:cubicBezTo>
                <a:cubicBezTo>
                  <a:pt x="219" y="642"/>
                  <a:pt x="220" y="640"/>
                  <a:pt x="221" y="639"/>
                </a:cubicBezTo>
                <a:cubicBezTo>
                  <a:pt x="221" y="638"/>
                  <a:pt x="221" y="638"/>
                  <a:pt x="221" y="638"/>
                </a:cubicBezTo>
                <a:cubicBezTo>
                  <a:pt x="222" y="636"/>
                  <a:pt x="223" y="636"/>
                  <a:pt x="223" y="634"/>
                </a:cubicBezTo>
                <a:cubicBezTo>
                  <a:pt x="224" y="633"/>
                  <a:pt x="225" y="632"/>
                  <a:pt x="226" y="631"/>
                </a:cubicBezTo>
                <a:cubicBezTo>
                  <a:pt x="227" y="631"/>
                  <a:pt x="227" y="631"/>
                  <a:pt x="228" y="631"/>
                </a:cubicBezTo>
                <a:cubicBezTo>
                  <a:pt x="228" y="631"/>
                  <a:pt x="228" y="631"/>
                  <a:pt x="228" y="631"/>
                </a:cubicBezTo>
                <a:cubicBezTo>
                  <a:pt x="228" y="631"/>
                  <a:pt x="227" y="631"/>
                  <a:pt x="227" y="631"/>
                </a:cubicBezTo>
                <a:cubicBezTo>
                  <a:pt x="227" y="631"/>
                  <a:pt x="227" y="631"/>
                  <a:pt x="227" y="631"/>
                </a:cubicBezTo>
                <a:cubicBezTo>
                  <a:pt x="227" y="632"/>
                  <a:pt x="228" y="632"/>
                  <a:pt x="228" y="632"/>
                </a:cubicBezTo>
                <a:cubicBezTo>
                  <a:pt x="228" y="632"/>
                  <a:pt x="228" y="632"/>
                  <a:pt x="228" y="631"/>
                </a:cubicBezTo>
                <a:moveTo>
                  <a:pt x="193" y="689"/>
                </a:moveTo>
                <a:cubicBezTo>
                  <a:pt x="193" y="689"/>
                  <a:pt x="193" y="689"/>
                  <a:pt x="193" y="689"/>
                </a:cubicBezTo>
                <a:cubicBezTo>
                  <a:pt x="192" y="689"/>
                  <a:pt x="192" y="689"/>
                  <a:pt x="192" y="689"/>
                </a:cubicBezTo>
                <a:cubicBezTo>
                  <a:pt x="192" y="689"/>
                  <a:pt x="192" y="689"/>
                  <a:pt x="192" y="689"/>
                </a:cubicBezTo>
                <a:cubicBezTo>
                  <a:pt x="192" y="689"/>
                  <a:pt x="193" y="690"/>
                  <a:pt x="193" y="690"/>
                </a:cubicBezTo>
                <a:cubicBezTo>
                  <a:pt x="193" y="690"/>
                  <a:pt x="193" y="689"/>
                  <a:pt x="192" y="689"/>
                </a:cubicBezTo>
                <a:cubicBezTo>
                  <a:pt x="192" y="688"/>
                  <a:pt x="191" y="687"/>
                  <a:pt x="191" y="687"/>
                </a:cubicBezTo>
                <a:cubicBezTo>
                  <a:pt x="190" y="689"/>
                  <a:pt x="190" y="689"/>
                  <a:pt x="193" y="689"/>
                </a:cubicBezTo>
                <a:moveTo>
                  <a:pt x="231" y="637"/>
                </a:moveTo>
                <a:cubicBezTo>
                  <a:pt x="230" y="636"/>
                  <a:pt x="230" y="636"/>
                  <a:pt x="229" y="635"/>
                </a:cubicBezTo>
                <a:cubicBezTo>
                  <a:pt x="228" y="635"/>
                  <a:pt x="227" y="635"/>
                  <a:pt x="227" y="635"/>
                </a:cubicBezTo>
                <a:cubicBezTo>
                  <a:pt x="227" y="636"/>
                  <a:pt x="227" y="636"/>
                  <a:pt x="228" y="636"/>
                </a:cubicBezTo>
                <a:cubicBezTo>
                  <a:pt x="228" y="637"/>
                  <a:pt x="229" y="637"/>
                  <a:pt x="230" y="638"/>
                </a:cubicBezTo>
                <a:cubicBezTo>
                  <a:pt x="230" y="638"/>
                  <a:pt x="231" y="637"/>
                  <a:pt x="231" y="637"/>
                </a:cubicBezTo>
                <a:moveTo>
                  <a:pt x="232" y="633"/>
                </a:moveTo>
                <a:cubicBezTo>
                  <a:pt x="231" y="633"/>
                  <a:pt x="230" y="634"/>
                  <a:pt x="230" y="634"/>
                </a:cubicBezTo>
                <a:cubicBezTo>
                  <a:pt x="231" y="635"/>
                  <a:pt x="231" y="635"/>
                  <a:pt x="231" y="636"/>
                </a:cubicBezTo>
                <a:cubicBezTo>
                  <a:pt x="232" y="635"/>
                  <a:pt x="232" y="634"/>
                  <a:pt x="232" y="633"/>
                </a:cubicBezTo>
                <a:moveTo>
                  <a:pt x="238" y="638"/>
                </a:moveTo>
                <a:cubicBezTo>
                  <a:pt x="238" y="638"/>
                  <a:pt x="239" y="638"/>
                  <a:pt x="239" y="638"/>
                </a:cubicBezTo>
                <a:cubicBezTo>
                  <a:pt x="238" y="638"/>
                  <a:pt x="238" y="638"/>
                  <a:pt x="238" y="638"/>
                </a:cubicBezTo>
                <a:cubicBezTo>
                  <a:pt x="238" y="638"/>
                  <a:pt x="238" y="638"/>
                  <a:pt x="238" y="638"/>
                </a:cubicBezTo>
                <a:cubicBezTo>
                  <a:pt x="238" y="638"/>
                  <a:pt x="238" y="638"/>
                  <a:pt x="238" y="638"/>
                </a:cubicBezTo>
                <a:moveTo>
                  <a:pt x="241" y="639"/>
                </a:moveTo>
                <a:cubicBezTo>
                  <a:pt x="240" y="639"/>
                  <a:pt x="240" y="639"/>
                  <a:pt x="240" y="639"/>
                </a:cubicBezTo>
                <a:cubicBezTo>
                  <a:pt x="240" y="639"/>
                  <a:pt x="240" y="639"/>
                  <a:pt x="240" y="639"/>
                </a:cubicBezTo>
                <a:cubicBezTo>
                  <a:pt x="240" y="639"/>
                  <a:pt x="240" y="639"/>
                  <a:pt x="240" y="639"/>
                </a:cubicBezTo>
                <a:cubicBezTo>
                  <a:pt x="240" y="639"/>
                  <a:pt x="240" y="639"/>
                  <a:pt x="241" y="639"/>
                </a:cubicBezTo>
                <a:moveTo>
                  <a:pt x="195" y="689"/>
                </a:moveTo>
                <a:cubicBezTo>
                  <a:pt x="194" y="689"/>
                  <a:pt x="194" y="689"/>
                  <a:pt x="194" y="689"/>
                </a:cubicBezTo>
                <a:cubicBezTo>
                  <a:pt x="194" y="689"/>
                  <a:pt x="194" y="690"/>
                  <a:pt x="195" y="690"/>
                </a:cubicBezTo>
                <a:cubicBezTo>
                  <a:pt x="195" y="690"/>
                  <a:pt x="195" y="689"/>
                  <a:pt x="195" y="689"/>
                </a:cubicBezTo>
                <a:cubicBezTo>
                  <a:pt x="195" y="689"/>
                  <a:pt x="195" y="689"/>
                  <a:pt x="195" y="689"/>
                </a:cubicBezTo>
                <a:moveTo>
                  <a:pt x="195" y="691"/>
                </a:moveTo>
                <a:cubicBezTo>
                  <a:pt x="195" y="691"/>
                  <a:pt x="195" y="691"/>
                  <a:pt x="195" y="691"/>
                </a:cubicBezTo>
                <a:cubicBezTo>
                  <a:pt x="195" y="691"/>
                  <a:pt x="195" y="691"/>
                  <a:pt x="194" y="691"/>
                </a:cubicBezTo>
                <a:cubicBezTo>
                  <a:pt x="194" y="691"/>
                  <a:pt x="194" y="691"/>
                  <a:pt x="194" y="691"/>
                </a:cubicBezTo>
                <a:cubicBezTo>
                  <a:pt x="194" y="691"/>
                  <a:pt x="194" y="691"/>
                  <a:pt x="195" y="691"/>
                </a:cubicBezTo>
                <a:moveTo>
                  <a:pt x="132" y="404"/>
                </a:moveTo>
                <a:cubicBezTo>
                  <a:pt x="131" y="404"/>
                  <a:pt x="131" y="404"/>
                  <a:pt x="131" y="403"/>
                </a:cubicBezTo>
                <a:cubicBezTo>
                  <a:pt x="131" y="403"/>
                  <a:pt x="131" y="403"/>
                  <a:pt x="131" y="402"/>
                </a:cubicBezTo>
                <a:cubicBezTo>
                  <a:pt x="131" y="402"/>
                  <a:pt x="132" y="401"/>
                  <a:pt x="133" y="401"/>
                </a:cubicBezTo>
                <a:cubicBezTo>
                  <a:pt x="133" y="402"/>
                  <a:pt x="133" y="402"/>
                  <a:pt x="133" y="402"/>
                </a:cubicBezTo>
                <a:cubicBezTo>
                  <a:pt x="133" y="403"/>
                  <a:pt x="134" y="405"/>
                  <a:pt x="133" y="406"/>
                </a:cubicBezTo>
                <a:cubicBezTo>
                  <a:pt x="133" y="406"/>
                  <a:pt x="133" y="406"/>
                  <a:pt x="132" y="406"/>
                </a:cubicBezTo>
                <a:cubicBezTo>
                  <a:pt x="132" y="406"/>
                  <a:pt x="131" y="406"/>
                  <a:pt x="131" y="407"/>
                </a:cubicBezTo>
                <a:cubicBezTo>
                  <a:pt x="131" y="408"/>
                  <a:pt x="132" y="408"/>
                  <a:pt x="132" y="408"/>
                </a:cubicBezTo>
                <a:cubicBezTo>
                  <a:pt x="133" y="408"/>
                  <a:pt x="133" y="408"/>
                  <a:pt x="133" y="408"/>
                </a:cubicBezTo>
                <a:cubicBezTo>
                  <a:pt x="133" y="409"/>
                  <a:pt x="132" y="409"/>
                  <a:pt x="132" y="409"/>
                </a:cubicBezTo>
                <a:cubicBezTo>
                  <a:pt x="131" y="409"/>
                  <a:pt x="130" y="409"/>
                  <a:pt x="129" y="410"/>
                </a:cubicBezTo>
                <a:cubicBezTo>
                  <a:pt x="128" y="410"/>
                  <a:pt x="128" y="410"/>
                  <a:pt x="127" y="409"/>
                </a:cubicBezTo>
                <a:cubicBezTo>
                  <a:pt x="127" y="409"/>
                  <a:pt x="127" y="410"/>
                  <a:pt x="126" y="410"/>
                </a:cubicBezTo>
                <a:cubicBezTo>
                  <a:pt x="125" y="410"/>
                  <a:pt x="124" y="410"/>
                  <a:pt x="123" y="410"/>
                </a:cubicBezTo>
                <a:cubicBezTo>
                  <a:pt x="121" y="410"/>
                  <a:pt x="120" y="410"/>
                  <a:pt x="120" y="409"/>
                </a:cubicBezTo>
                <a:cubicBezTo>
                  <a:pt x="118" y="409"/>
                  <a:pt x="117" y="409"/>
                  <a:pt x="116" y="408"/>
                </a:cubicBezTo>
                <a:cubicBezTo>
                  <a:pt x="116" y="408"/>
                  <a:pt x="116" y="407"/>
                  <a:pt x="116" y="407"/>
                </a:cubicBezTo>
                <a:cubicBezTo>
                  <a:pt x="115" y="407"/>
                  <a:pt x="115" y="408"/>
                  <a:pt x="115" y="408"/>
                </a:cubicBezTo>
                <a:cubicBezTo>
                  <a:pt x="114" y="409"/>
                  <a:pt x="113" y="409"/>
                  <a:pt x="112" y="409"/>
                </a:cubicBezTo>
                <a:cubicBezTo>
                  <a:pt x="111" y="409"/>
                  <a:pt x="111" y="409"/>
                  <a:pt x="110" y="410"/>
                </a:cubicBezTo>
                <a:cubicBezTo>
                  <a:pt x="110" y="410"/>
                  <a:pt x="109" y="409"/>
                  <a:pt x="109" y="409"/>
                </a:cubicBezTo>
                <a:cubicBezTo>
                  <a:pt x="108" y="409"/>
                  <a:pt x="108" y="410"/>
                  <a:pt x="107" y="410"/>
                </a:cubicBezTo>
                <a:cubicBezTo>
                  <a:pt x="105" y="410"/>
                  <a:pt x="104" y="411"/>
                  <a:pt x="103" y="409"/>
                </a:cubicBezTo>
                <a:cubicBezTo>
                  <a:pt x="101" y="409"/>
                  <a:pt x="100" y="409"/>
                  <a:pt x="99" y="410"/>
                </a:cubicBezTo>
                <a:cubicBezTo>
                  <a:pt x="98" y="410"/>
                  <a:pt x="96" y="410"/>
                  <a:pt x="95" y="410"/>
                </a:cubicBezTo>
                <a:cubicBezTo>
                  <a:pt x="94" y="409"/>
                  <a:pt x="93" y="409"/>
                  <a:pt x="92" y="409"/>
                </a:cubicBezTo>
                <a:cubicBezTo>
                  <a:pt x="81" y="409"/>
                  <a:pt x="69" y="409"/>
                  <a:pt x="57" y="409"/>
                </a:cubicBezTo>
                <a:cubicBezTo>
                  <a:pt x="56" y="410"/>
                  <a:pt x="57" y="411"/>
                  <a:pt x="57" y="412"/>
                </a:cubicBezTo>
                <a:cubicBezTo>
                  <a:pt x="56" y="413"/>
                  <a:pt x="56" y="415"/>
                  <a:pt x="56" y="416"/>
                </a:cubicBezTo>
                <a:cubicBezTo>
                  <a:pt x="56" y="419"/>
                  <a:pt x="56" y="419"/>
                  <a:pt x="56" y="419"/>
                </a:cubicBezTo>
                <a:cubicBezTo>
                  <a:pt x="56" y="419"/>
                  <a:pt x="56" y="419"/>
                  <a:pt x="56" y="419"/>
                </a:cubicBezTo>
                <a:cubicBezTo>
                  <a:pt x="54" y="419"/>
                  <a:pt x="51" y="419"/>
                  <a:pt x="49" y="419"/>
                </a:cubicBezTo>
                <a:cubicBezTo>
                  <a:pt x="49" y="419"/>
                  <a:pt x="49" y="418"/>
                  <a:pt x="49" y="417"/>
                </a:cubicBezTo>
                <a:cubicBezTo>
                  <a:pt x="49" y="410"/>
                  <a:pt x="49" y="402"/>
                  <a:pt x="49" y="394"/>
                </a:cubicBezTo>
                <a:cubicBezTo>
                  <a:pt x="49" y="393"/>
                  <a:pt x="49" y="393"/>
                  <a:pt x="50" y="392"/>
                </a:cubicBezTo>
                <a:cubicBezTo>
                  <a:pt x="49" y="392"/>
                  <a:pt x="49" y="391"/>
                  <a:pt x="49" y="389"/>
                </a:cubicBezTo>
                <a:cubicBezTo>
                  <a:pt x="49" y="389"/>
                  <a:pt x="49" y="389"/>
                  <a:pt x="50" y="389"/>
                </a:cubicBezTo>
                <a:cubicBezTo>
                  <a:pt x="56" y="389"/>
                  <a:pt x="56" y="389"/>
                  <a:pt x="57" y="390"/>
                </a:cubicBezTo>
                <a:cubicBezTo>
                  <a:pt x="57" y="399"/>
                  <a:pt x="57" y="399"/>
                  <a:pt x="57" y="399"/>
                </a:cubicBezTo>
                <a:cubicBezTo>
                  <a:pt x="58" y="400"/>
                  <a:pt x="60" y="399"/>
                  <a:pt x="61" y="400"/>
                </a:cubicBezTo>
                <a:cubicBezTo>
                  <a:pt x="61" y="400"/>
                  <a:pt x="61" y="400"/>
                  <a:pt x="62" y="400"/>
                </a:cubicBezTo>
                <a:cubicBezTo>
                  <a:pt x="66" y="400"/>
                  <a:pt x="71" y="400"/>
                  <a:pt x="75" y="400"/>
                </a:cubicBezTo>
                <a:cubicBezTo>
                  <a:pt x="75" y="400"/>
                  <a:pt x="76" y="400"/>
                  <a:pt x="76" y="400"/>
                </a:cubicBezTo>
                <a:cubicBezTo>
                  <a:pt x="77" y="401"/>
                  <a:pt x="78" y="400"/>
                  <a:pt x="79" y="400"/>
                </a:cubicBezTo>
                <a:cubicBezTo>
                  <a:pt x="89" y="400"/>
                  <a:pt x="98" y="400"/>
                  <a:pt x="108" y="400"/>
                </a:cubicBezTo>
                <a:cubicBezTo>
                  <a:pt x="109" y="400"/>
                  <a:pt x="110" y="400"/>
                  <a:pt x="111" y="401"/>
                </a:cubicBezTo>
                <a:cubicBezTo>
                  <a:pt x="112" y="402"/>
                  <a:pt x="112" y="401"/>
                  <a:pt x="113" y="400"/>
                </a:cubicBezTo>
                <a:cubicBezTo>
                  <a:pt x="114" y="401"/>
                  <a:pt x="114" y="403"/>
                  <a:pt x="116" y="402"/>
                </a:cubicBezTo>
                <a:cubicBezTo>
                  <a:pt x="116" y="402"/>
                  <a:pt x="116" y="403"/>
                  <a:pt x="116" y="403"/>
                </a:cubicBezTo>
                <a:cubicBezTo>
                  <a:pt x="115" y="405"/>
                  <a:pt x="118" y="405"/>
                  <a:pt x="119" y="406"/>
                </a:cubicBezTo>
                <a:cubicBezTo>
                  <a:pt x="119" y="406"/>
                  <a:pt x="119" y="406"/>
                  <a:pt x="119" y="405"/>
                </a:cubicBezTo>
                <a:cubicBezTo>
                  <a:pt x="119" y="405"/>
                  <a:pt x="119" y="405"/>
                  <a:pt x="119" y="404"/>
                </a:cubicBezTo>
                <a:cubicBezTo>
                  <a:pt x="120" y="404"/>
                  <a:pt x="120" y="406"/>
                  <a:pt x="121" y="405"/>
                </a:cubicBezTo>
                <a:cubicBezTo>
                  <a:pt x="122" y="404"/>
                  <a:pt x="123" y="404"/>
                  <a:pt x="124" y="404"/>
                </a:cubicBezTo>
                <a:cubicBezTo>
                  <a:pt x="124" y="405"/>
                  <a:pt x="125" y="406"/>
                  <a:pt x="126" y="406"/>
                </a:cubicBezTo>
                <a:cubicBezTo>
                  <a:pt x="126" y="406"/>
                  <a:pt x="127" y="407"/>
                  <a:pt x="127" y="407"/>
                </a:cubicBezTo>
                <a:cubicBezTo>
                  <a:pt x="127" y="407"/>
                  <a:pt x="128" y="406"/>
                  <a:pt x="128" y="406"/>
                </a:cubicBezTo>
                <a:cubicBezTo>
                  <a:pt x="128" y="406"/>
                  <a:pt x="129" y="407"/>
                  <a:pt x="129" y="407"/>
                </a:cubicBezTo>
                <a:cubicBezTo>
                  <a:pt x="130" y="406"/>
                  <a:pt x="130" y="405"/>
                  <a:pt x="131" y="405"/>
                </a:cubicBezTo>
                <a:cubicBezTo>
                  <a:pt x="131" y="405"/>
                  <a:pt x="131" y="404"/>
                  <a:pt x="132" y="404"/>
                </a:cubicBezTo>
                <a:cubicBezTo>
                  <a:pt x="132" y="403"/>
                  <a:pt x="132" y="404"/>
                  <a:pt x="131" y="404"/>
                </a:cubicBezTo>
                <a:cubicBezTo>
                  <a:pt x="131" y="404"/>
                  <a:pt x="131" y="404"/>
                  <a:pt x="131" y="404"/>
                </a:cubicBezTo>
                <a:cubicBezTo>
                  <a:pt x="132" y="404"/>
                  <a:pt x="132" y="404"/>
                  <a:pt x="132" y="404"/>
                </a:cubicBezTo>
                <a:cubicBezTo>
                  <a:pt x="132" y="404"/>
                  <a:pt x="132" y="404"/>
                  <a:pt x="132" y="404"/>
                </a:cubicBezTo>
                <a:cubicBezTo>
                  <a:pt x="132" y="404"/>
                  <a:pt x="132" y="403"/>
                  <a:pt x="132" y="404"/>
                </a:cubicBezTo>
                <a:moveTo>
                  <a:pt x="87" y="406"/>
                </a:moveTo>
                <a:cubicBezTo>
                  <a:pt x="87" y="406"/>
                  <a:pt x="87" y="405"/>
                  <a:pt x="87" y="405"/>
                </a:cubicBezTo>
                <a:cubicBezTo>
                  <a:pt x="86" y="405"/>
                  <a:pt x="86" y="406"/>
                  <a:pt x="86" y="406"/>
                </a:cubicBezTo>
                <a:cubicBezTo>
                  <a:pt x="86" y="406"/>
                  <a:pt x="86" y="406"/>
                  <a:pt x="86" y="406"/>
                </a:cubicBezTo>
                <a:cubicBezTo>
                  <a:pt x="86" y="406"/>
                  <a:pt x="87" y="406"/>
                  <a:pt x="87" y="406"/>
                </a:cubicBezTo>
                <a:moveTo>
                  <a:pt x="122" y="408"/>
                </a:moveTo>
                <a:cubicBezTo>
                  <a:pt x="122" y="408"/>
                  <a:pt x="122" y="408"/>
                  <a:pt x="121" y="408"/>
                </a:cubicBezTo>
                <a:cubicBezTo>
                  <a:pt x="121" y="408"/>
                  <a:pt x="121" y="408"/>
                  <a:pt x="121" y="409"/>
                </a:cubicBezTo>
                <a:cubicBezTo>
                  <a:pt x="121" y="409"/>
                  <a:pt x="121" y="409"/>
                  <a:pt x="121" y="409"/>
                </a:cubicBezTo>
                <a:cubicBezTo>
                  <a:pt x="122" y="409"/>
                  <a:pt x="122" y="409"/>
                  <a:pt x="122" y="408"/>
                </a:cubicBezTo>
                <a:moveTo>
                  <a:pt x="142" y="230"/>
                </a:moveTo>
                <a:cubicBezTo>
                  <a:pt x="141" y="231"/>
                  <a:pt x="141" y="230"/>
                  <a:pt x="140" y="229"/>
                </a:cubicBezTo>
                <a:cubicBezTo>
                  <a:pt x="139" y="229"/>
                  <a:pt x="139" y="229"/>
                  <a:pt x="138" y="228"/>
                </a:cubicBezTo>
                <a:cubicBezTo>
                  <a:pt x="138" y="228"/>
                  <a:pt x="137" y="227"/>
                  <a:pt x="137" y="227"/>
                </a:cubicBezTo>
                <a:cubicBezTo>
                  <a:pt x="136" y="226"/>
                  <a:pt x="136" y="225"/>
                  <a:pt x="135" y="225"/>
                </a:cubicBezTo>
                <a:cubicBezTo>
                  <a:pt x="134" y="225"/>
                  <a:pt x="134" y="224"/>
                  <a:pt x="134" y="224"/>
                </a:cubicBezTo>
                <a:cubicBezTo>
                  <a:pt x="134" y="223"/>
                  <a:pt x="135" y="223"/>
                  <a:pt x="135" y="223"/>
                </a:cubicBezTo>
                <a:cubicBezTo>
                  <a:pt x="136" y="223"/>
                  <a:pt x="138" y="222"/>
                  <a:pt x="139" y="224"/>
                </a:cubicBezTo>
                <a:cubicBezTo>
                  <a:pt x="141" y="224"/>
                  <a:pt x="142" y="224"/>
                  <a:pt x="143" y="224"/>
                </a:cubicBezTo>
                <a:cubicBezTo>
                  <a:pt x="144" y="224"/>
                  <a:pt x="144" y="225"/>
                  <a:pt x="144" y="225"/>
                </a:cubicBezTo>
                <a:cubicBezTo>
                  <a:pt x="143" y="225"/>
                  <a:pt x="143" y="225"/>
                  <a:pt x="142" y="225"/>
                </a:cubicBezTo>
                <a:cubicBezTo>
                  <a:pt x="142" y="226"/>
                  <a:pt x="140" y="226"/>
                  <a:pt x="139" y="227"/>
                </a:cubicBezTo>
                <a:cubicBezTo>
                  <a:pt x="139" y="227"/>
                  <a:pt x="139" y="227"/>
                  <a:pt x="139" y="228"/>
                </a:cubicBezTo>
                <a:cubicBezTo>
                  <a:pt x="140" y="228"/>
                  <a:pt x="140" y="228"/>
                  <a:pt x="141" y="228"/>
                </a:cubicBezTo>
                <a:cubicBezTo>
                  <a:pt x="141" y="227"/>
                  <a:pt x="142" y="227"/>
                  <a:pt x="143" y="227"/>
                </a:cubicBezTo>
                <a:cubicBezTo>
                  <a:pt x="144" y="227"/>
                  <a:pt x="144" y="227"/>
                  <a:pt x="144" y="225"/>
                </a:cubicBezTo>
                <a:cubicBezTo>
                  <a:pt x="144" y="225"/>
                  <a:pt x="145" y="225"/>
                  <a:pt x="146" y="225"/>
                </a:cubicBezTo>
                <a:cubicBezTo>
                  <a:pt x="146" y="226"/>
                  <a:pt x="148" y="227"/>
                  <a:pt x="148" y="228"/>
                </a:cubicBezTo>
                <a:cubicBezTo>
                  <a:pt x="148" y="229"/>
                  <a:pt x="149" y="229"/>
                  <a:pt x="150" y="230"/>
                </a:cubicBezTo>
                <a:cubicBezTo>
                  <a:pt x="152" y="231"/>
                  <a:pt x="153" y="233"/>
                  <a:pt x="155" y="234"/>
                </a:cubicBezTo>
                <a:cubicBezTo>
                  <a:pt x="156" y="233"/>
                  <a:pt x="156" y="231"/>
                  <a:pt x="158" y="229"/>
                </a:cubicBezTo>
                <a:cubicBezTo>
                  <a:pt x="159" y="229"/>
                  <a:pt x="159" y="228"/>
                  <a:pt x="159" y="227"/>
                </a:cubicBezTo>
                <a:cubicBezTo>
                  <a:pt x="160" y="226"/>
                  <a:pt x="160" y="226"/>
                  <a:pt x="158" y="225"/>
                </a:cubicBezTo>
                <a:cubicBezTo>
                  <a:pt x="158" y="225"/>
                  <a:pt x="158" y="225"/>
                  <a:pt x="158" y="224"/>
                </a:cubicBezTo>
                <a:cubicBezTo>
                  <a:pt x="159" y="224"/>
                  <a:pt x="159" y="224"/>
                  <a:pt x="160" y="224"/>
                </a:cubicBezTo>
                <a:cubicBezTo>
                  <a:pt x="160" y="223"/>
                  <a:pt x="159" y="223"/>
                  <a:pt x="159" y="223"/>
                </a:cubicBezTo>
                <a:cubicBezTo>
                  <a:pt x="158" y="222"/>
                  <a:pt x="158" y="222"/>
                  <a:pt x="157" y="223"/>
                </a:cubicBezTo>
                <a:cubicBezTo>
                  <a:pt x="157" y="224"/>
                  <a:pt x="156" y="224"/>
                  <a:pt x="155" y="224"/>
                </a:cubicBezTo>
                <a:cubicBezTo>
                  <a:pt x="155" y="223"/>
                  <a:pt x="154" y="223"/>
                  <a:pt x="154" y="222"/>
                </a:cubicBezTo>
                <a:cubicBezTo>
                  <a:pt x="153" y="221"/>
                  <a:pt x="153" y="221"/>
                  <a:pt x="154" y="220"/>
                </a:cubicBezTo>
                <a:cubicBezTo>
                  <a:pt x="154" y="219"/>
                  <a:pt x="153" y="219"/>
                  <a:pt x="153" y="218"/>
                </a:cubicBezTo>
                <a:cubicBezTo>
                  <a:pt x="152" y="218"/>
                  <a:pt x="151" y="218"/>
                  <a:pt x="150" y="218"/>
                </a:cubicBezTo>
                <a:cubicBezTo>
                  <a:pt x="149" y="219"/>
                  <a:pt x="148" y="218"/>
                  <a:pt x="148" y="217"/>
                </a:cubicBezTo>
                <a:cubicBezTo>
                  <a:pt x="148" y="217"/>
                  <a:pt x="148" y="216"/>
                  <a:pt x="148" y="216"/>
                </a:cubicBezTo>
                <a:cubicBezTo>
                  <a:pt x="148" y="216"/>
                  <a:pt x="148" y="215"/>
                  <a:pt x="147" y="215"/>
                </a:cubicBezTo>
                <a:cubicBezTo>
                  <a:pt x="147" y="216"/>
                  <a:pt x="146" y="217"/>
                  <a:pt x="145" y="217"/>
                </a:cubicBezTo>
                <a:cubicBezTo>
                  <a:pt x="144" y="216"/>
                  <a:pt x="145" y="215"/>
                  <a:pt x="145" y="214"/>
                </a:cubicBezTo>
                <a:cubicBezTo>
                  <a:pt x="144" y="214"/>
                  <a:pt x="144" y="214"/>
                  <a:pt x="143" y="213"/>
                </a:cubicBezTo>
                <a:cubicBezTo>
                  <a:pt x="143" y="213"/>
                  <a:pt x="142" y="212"/>
                  <a:pt x="142" y="212"/>
                </a:cubicBezTo>
                <a:cubicBezTo>
                  <a:pt x="141" y="212"/>
                  <a:pt x="141" y="211"/>
                  <a:pt x="140" y="212"/>
                </a:cubicBezTo>
                <a:cubicBezTo>
                  <a:pt x="139" y="213"/>
                  <a:pt x="139" y="213"/>
                  <a:pt x="138" y="212"/>
                </a:cubicBezTo>
                <a:cubicBezTo>
                  <a:pt x="138" y="212"/>
                  <a:pt x="137" y="211"/>
                  <a:pt x="136" y="211"/>
                </a:cubicBezTo>
                <a:cubicBezTo>
                  <a:pt x="136" y="210"/>
                  <a:pt x="136" y="209"/>
                  <a:pt x="137" y="208"/>
                </a:cubicBezTo>
                <a:cubicBezTo>
                  <a:pt x="137" y="208"/>
                  <a:pt x="137" y="208"/>
                  <a:pt x="137" y="208"/>
                </a:cubicBezTo>
                <a:cubicBezTo>
                  <a:pt x="137" y="208"/>
                  <a:pt x="136" y="208"/>
                  <a:pt x="136" y="208"/>
                </a:cubicBezTo>
                <a:cubicBezTo>
                  <a:pt x="136" y="209"/>
                  <a:pt x="137" y="209"/>
                  <a:pt x="137" y="209"/>
                </a:cubicBezTo>
                <a:cubicBezTo>
                  <a:pt x="137" y="209"/>
                  <a:pt x="138" y="208"/>
                  <a:pt x="138" y="208"/>
                </a:cubicBezTo>
                <a:cubicBezTo>
                  <a:pt x="138" y="208"/>
                  <a:pt x="138" y="208"/>
                  <a:pt x="137" y="208"/>
                </a:cubicBezTo>
                <a:cubicBezTo>
                  <a:pt x="136" y="209"/>
                  <a:pt x="136" y="209"/>
                  <a:pt x="135" y="209"/>
                </a:cubicBezTo>
                <a:cubicBezTo>
                  <a:pt x="135" y="209"/>
                  <a:pt x="134" y="209"/>
                  <a:pt x="134" y="208"/>
                </a:cubicBezTo>
                <a:cubicBezTo>
                  <a:pt x="134" y="208"/>
                  <a:pt x="134" y="207"/>
                  <a:pt x="134" y="207"/>
                </a:cubicBezTo>
                <a:cubicBezTo>
                  <a:pt x="135" y="207"/>
                  <a:pt x="136" y="207"/>
                  <a:pt x="137" y="206"/>
                </a:cubicBezTo>
                <a:cubicBezTo>
                  <a:pt x="137" y="206"/>
                  <a:pt x="138" y="206"/>
                  <a:pt x="138" y="206"/>
                </a:cubicBezTo>
                <a:cubicBezTo>
                  <a:pt x="138" y="206"/>
                  <a:pt x="138" y="207"/>
                  <a:pt x="139" y="207"/>
                </a:cubicBezTo>
                <a:cubicBezTo>
                  <a:pt x="139" y="207"/>
                  <a:pt x="140" y="207"/>
                  <a:pt x="140" y="207"/>
                </a:cubicBezTo>
                <a:cubicBezTo>
                  <a:pt x="142" y="208"/>
                  <a:pt x="140" y="209"/>
                  <a:pt x="141" y="211"/>
                </a:cubicBezTo>
                <a:cubicBezTo>
                  <a:pt x="142" y="211"/>
                  <a:pt x="143" y="211"/>
                  <a:pt x="143" y="211"/>
                </a:cubicBezTo>
                <a:cubicBezTo>
                  <a:pt x="145" y="210"/>
                  <a:pt x="146" y="212"/>
                  <a:pt x="148" y="212"/>
                </a:cubicBezTo>
                <a:cubicBezTo>
                  <a:pt x="149" y="212"/>
                  <a:pt x="150" y="213"/>
                  <a:pt x="150" y="215"/>
                </a:cubicBezTo>
                <a:cubicBezTo>
                  <a:pt x="150" y="215"/>
                  <a:pt x="150" y="215"/>
                  <a:pt x="150" y="215"/>
                </a:cubicBezTo>
                <a:cubicBezTo>
                  <a:pt x="150" y="214"/>
                  <a:pt x="150" y="214"/>
                  <a:pt x="150" y="215"/>
                </a:cubicBezTo>
                <a:cubicBezTo>
                  <a:pt x="150" y="215"/>
                  <a:pt x="149" y="215"/>
                  <a:pt x="150" y="215"/>
                </a:cubicBezTo>
                <a:cubicBezTo>
                  <a:pt x="150" y="215"/>
                  <a:pt x="150" y="215"/>
                  <a:pt x="150" y="215"/>
                </a:cubicBezTo>
                <a:cubicBezTo>
                  <a:pt x="151" y="215"/>
                  <a:pt x="151" y="215"/>
                  <a:pt x="152" y="215"/>
                </a:cubicBezTo>
                <a:cubicBezTo>
                  <a:pt x="153" y="214"/>
                  <a:pt x="153" y="215"/>
                  <a:pt x="154" y="215"/>
                </a:cubicBezTo>
                <a:cubicBezTo>
                  <a:pt x="154" y="215"/>
                  <a:pt x="155" y="214"/>
                  <a:pt x="156" y="215"/>
                </a:cubicBezTo>
                <a:cubicBezTo>
                  <a:pt x="157" y="216"/>
                  <a:pt x="158" y="216"/>
                  <a:pt x="159" y="216"/>
                </a:cubicBezTo>
                <a:cubicBezTo>
                  <a:pt x="160" y="217"/>
                  <a:pt x="161" y="218"/>
                  <a:pt x="161" y="219"/>
                </a:cubicBezTo>
                <a:cubicBezTo>
                  <a:pt x="161" y="220"/>
                  <a:pt x="161" y="220"/>
                  <a:pt x="161" y="220"/>
                </a:cubicBezTo>
                <a:cubicBezTo>
                  <a:pt x="162" y="220"/>
                  <a:pt x="162" y="219"/>
                  <a:pt x="162" y="218"/>
                </a:cubicBezTo>
                <a:cubicBezTo>
                  <a:pt x="163" y="219"/>
                  <a:pt x="163" y="220"/>
                  <a:pt x="163" y="220"/>
                </a:cubicBezTo>
                <a:cubicBezTo>
                  <a:pt x="164" y="220"/>
                  <a:pt x="165" y="219"/>
                  <a:pt x="165" y="219"/>
                </a:cubicBezTo>
                <a:cubicBezTo>
                  <a:pt x="166" y="220"/>
                  <a:pt x="167" y="220"/>
                  <a:pt x="168" y="220"/>
                </a:cubicBezTo>
                <a:cubicBezTo>
                  <a:pt x="169" y="221"/>
                  <a:pt x="170" y="222"/>
                  <a:pt x="171" y="222"/>
                </a:cubicBezTo>
                <a:cubicBezTo>
                  <a:pt x="172" y="222"/>
                  <a:pt x="172" y="223"/>
                  <a:pt x="174" y="223"/>
                </a:cubicBezTo>
                <a:cubicBezTo>
                  <a:pt x="174" y="224"/>
                  <a:pt x="176" y="224"/>
                  <a:pt x="177" y="225"/>
                </a:cubicBezTo>
                <a:cubicBezTo>
                  <a:pt x="178" y="226"/>
                  <a:pt x="179" y="226"/>
                  <a:pt x="180" y="227"/>
                </a:cubicBezTo>
                <a:cubicBezTo>
                  <a:pt x="181" y="228"/>
                  <a:pt x="183" y="228"/>
                  <a:pt x="184" y="230"/>
                </a:cubicBezTo>
                <a:cubicBezTo>
                  <a:pt x="185" y="230"/>
                  <a:pt x="186" y="230"/>
                  <a:pt x="186" y="231"/>
                </a:cubicBezTo>
                <a:cubicBezTo>
                  <a:pt x="187" y="232"/>
                  <a:pt x="187" y="231"/>
                  <a:pt x="188" y="231"/>
                </a:cubicBezTo>
                <a:cubicBezTo>
                  <a:pt x="189" y="232"/>
                  <a:pt x="191" y="232"/>
                  <a:pt x="191" y="234"/>
                </a:cubicBezTo>
                <a:cubicBezTo>
                  <a:pt x="191" y="234"/>
                  <a:pt x="191" y="234"/>
                  <a:pt x="191" y="234"/>
                </a:cubicBezTo>
                <a:cubicBezTo>
                  <a:pt x="191" y="233"/>
                  <a:pt x="191" y="233"/>
                  <a:pt x="191" y="233"/>
                </a:cubicBezTo>
                <a:cubicBezTo>
                  <a:pt x="190" y="234"/>
                  <a:pt x="190" y="234"/>
                  <a:pt x="191" y="234"/>
                </a:cubicBezTo>
                <a:cubicBezTo>
                  <a:pt x="191" y="234"/>
                  <a:pt x="191" y="234"/>
                  <a:pt x="191" y="234"/>
                </a:cubicBezTo>
                <a:cubicBezTo>
                  <a:pt x="192" y="233"/>
                  <a:pt x="192" y="235"/>
                  <a:pt x="193" y="235"/>
                </a:cubicBezTo>
                <a:cubicBezTo>
                  <a:pt x="192" y="235"/>
                  <a:pt x="193" y="237"/>
                  <a:pt x="191" y="237"/>
                </a:cubicBezTo>
                <a:cubicBezTo>
                  <a:pt x="190" y="237"/>
                  <a:pt x="190" y="238"/>
                  <a:pt x="189" y="239"/>
                </a:cubicBezTo>
                <a:cubicBezTo>
                  <a:pt x="190" y="239"/>
                  <a:pt x="190" y="239"/>
                  <a:pt x="190" y="239"/>
                </a:cubicBezTo>
                <a:cubicBezTo>
                  <a:pt x="190" y="240"/>
                  <a:pt x="190" y="240"/>
                  <a:pt x="190" y="240"/>
                </a:cubicBezTo>
                <a:cubicBezTo>
                  <a:pt x="189" y="240"/>
                  <a:pt x="189" y="240"/>
                  <a:pt x="189" y="240"/>
                </a:cubicBezTo>
                <a:cubicBezTo>
                  <a:pt x="188" y="239"/>
                  <a:pt x="187" y="239"/>
                  <a:pt x="187" y="239"/>
                </a:cubicBezTo>
                <a:cubicBezTo>
                  <a:pt x="186" y="238"/>
                  <a:pt x="185" y="239"/>
                  <a:pt x="184" y="238"/>
                </a:cubicBezTo>
                <a:cubicBezTo>
                  <a:pt x="183" y="237"/>
                  <a:pt x="182" y="237"/>
                  <a:pt x="182" y="237"/>
                </a:cubicBezTo>
                <a:cubicBezTo>
                  <a:pt x="181" y="236"/>
                  <a:pt x="181" y="235"/>
                  <a:pt x="179" y="235"/>
                </a:cubicBezTo>
                <a:cubicBezTo>
                  <a:pt x="179" y="234"/>
                  <a:pt x="178" y="235"/>
                  <a:pt x="177" y="234"/>
                </a:cubicBezTo>
                <a:cubicBezTo>
                  <a:pt x="176" y="233"/>
                  <a:pt x="175" y="233"/>
                  <a:pt x="174" y="233"/>
                </a:cubicBezTo>
                <a:cubicBezTo>
                  <a:pt x="173" y="232"/>
                  <a:pt x="172" y="232"/>
                  <a:pt x="171" y="232"/>
                </a:cubicBezTo>
                <a:cubicBezTo>
                  <a:pt x="170" y="231"/>
                  <a:pt x="169" y="231"/>
                  <a:pt x="168" y="230"/>
                </a:cubicBezTo>
                <a:cubicBezTo>
                  <a:pt x="167" y="230"/>
                  <a:pt x="167" y="230"/>
                  <a:pt x="166" y="231"/>
                </a:cubicBezTo>
                <a:cubicBezTo>
                  <a:pt x="165" y="231"/>
                  <a:pt x="165" y="233"/>
                  <a:pt x="164" y="233"/>
                </a:cubicBezTo>
                <a:cubicBezTo>
                  <a:pt x="163" y="234"/>
                  <a:pt x="164" y="235"/>
                  <a:pt x="163" y="236"/>
                </a:cubicBezTo>
                <a:cubicBezTo>
                  <a:pt x="162" y="236"/>
                  <a:pt x="161" y="237"/>
                  <a:pt x="161" y="238"/>
                </a:cubicBezTo>
                <a:cubicBezTo>
                  <a:pt x="161" y="239"/>
                  <a:pt x="161" y="240"/>
                  <a:pt x="161" y="240"/>
                </a:cubicBezTo>
                <a:cubicBezTo>
                  <a:pt x="163" y="241"/>
                  <a:pt x="164" y="244"/>
                  <a:pt x="166" y="244"/>
                </a:cubicBezTo>
                <a:cubicBezTo>
                  <a:pt x="168" y="246"/>
                  <a:pt x="170" y="247"/>
                  <a:pt x="171" y="249"/>
                </a:cubicBezTo>
                <a:cubicBezTo>
                  <a:pt x="171" y="254"/>
                  <a:pt x="171" y="254"/>
                  <a:pt x="171" y="254"/>
                </a:cubicBezTo>
                <a:cubicBezTo>
                  <a:pt x="171" y="254"/>
                  <a:pt x="171" y="255"/>
                  <a:pt x="170" y="255"/>
                </a:cubicBezTo>
                <a:cubicBezTo>
                  <a:pt x="171" y="255"/>
                  <a:pt x="171" y="256"/>
                  <a:pt x="172" y="256"/>
                </a:cubicBezTo>
                <a:cubicBezTo>
                  <a:pt x="172" y="256"/>
                  <a:pt x="172" y="256"/>
                  <a:pt x="173" y="255"/>
                </a:cubicBezTo>
                <a:cubicBezTo>
                  <a:pt x="173" y="256"/>
                  <a:pt x="173" y="256"/>
                  <a:pt x="174" y="256"/>
                </a:cubicBezTo>
                <a:cubicBezTo>
                  <a:pt x="174" y="256"/>
                  <a:pt x="174" y="255"/>
                  <a:pt x="175" y="255"/>
                </a:cubicBezTo>
                <a:cubicBezTo>
                  <a:pt x="176" y="255"/>
                  <a:pt x="177" y="255"/>
                  <a:pt x="178" y="255"/>
                </a:cubicBezTo>
                <a:cubicBezTo>
                  <a:pt x="178" y="256"/>
                  <a:pt x="178" y="257"/>
                  <a:pt x="178" y="257"/>
                </a:cubicBezTo>
                <a:cubicBezTo>
                  <a:pt x="177" y="259"/>
                  <a:pt x="176" y="259"/>
                  <a:pt x="176" y="260"/>
                </a:cubicBezTo>
                <a:cubicBezTo>
                  <a:pt x="175" y="261"/>
                  <a:pt x="174" y="262"/>
                  <a:pt x="174" y="263"/>
                </a:cubicBezTo>
                <a:cubicBezTo>
                  <a:pt x="173" y="262"/>
                  <a:pt x="172" y="261"/>
                  <a:pt x="172" y="261"/>
                </a:cubicBezTo>
                <a:cubicBezTo>
                  <a:pt x="171" y="260"/>
                  <a:pt x="170" y="259"/>
                  <a:pt x="170" y="258"/>
                </a:cubicBezTo>
                <a:cubicBezTo>
                  <a:pt x="170" y="258"/>
                  <a:pt x="170" y="258"/>
                  <a:pt x="169" y="258"/>
                </a:cubicBezTo>
                <a:cubicBezTo>
                  <a:pt x="169" y="257"/>
                  <a:pt x="167" y="257"/>
                  <a:pt x="167" y="256"/>
                </a:cubicBezTo>
                <a:cubicBezTo>
                  <a:pt x="166" y="254"/>
                  <a:pt x="166" y="254"/>
                  <a:pt x="165" y="253"/>
                </a:cubicBezTo>
                <a:cubicBezTo>
                  <a:pt x="164" y="252"/>
                  <a:pt x="162" y="252"/>
                  <a:pt x="162" y="251"/>
                </a:cubicBezTo>
                <a:cubicBezTo>
                  <a:pt x="161" y="250"/>
                  <a:pt x="160" y="249"/>
                  <a:pt x="159" y="248"/>
                </a:cubicBezTo>
                <a:cubicBezTo>
                  <a:pt x="158" y="247"/>
                  <a:pt x="157" y="246"/>
                  <a:pt x="156" y="245"/>
                </a:cubicBezTo>
                <a:cubicBezTo>
                  <a:pt x="155" y="244"/>
                  <a:pt x="154" y="243"/>
                  <a:pt x="153" y="242"/>
                </a:cubicBezTo>
                <a:cubicBezTo>
                  <a:pt x="152" y="241"/>
                  <a:pt x="151" y="240"/>
                  <a:pt x="149" y="239"/>
                </a:cubicBezTo>
                <a:cubicBezTo>
                  <a:pt x="150" y="238"/>
                  <a:pt x="151" y="237"/>
                  <a:pt x="151" y="237"/>
                </a:cubicBezTo>
                <a:cubicBezTo>
                  <a:pt x="150" y="236"/>
                  <a:pt x="149" y="237"/>
                  <a:pt x="148" y="236"/>
                </a:cubicBezTo>
                <a:cubicBezTo>
                  <a:pt x="147" y="236"/>
                  <a:pt x="147" y="234"/>
                  <a:pt x="145" y="234"/>
                </a:cubicBezTo>
                <a:cubicBezTo>
                  <a:pt x="144" y="234"/>
                  <a:pt x="144" y="233"/>
                  <a:pt x="142" y="232"/>
                </a:cubicBezTo>
                <a:cubicBezTo>
                  <a:pt x="142" y="232"/>
                  <a:pt x="142" y="231"/>
                  <a:pt x="142" y="230"/>
                </a:cubicBezTo>
                <a:cubicBezTo>
                  <a:pt x="143" y="230"/>
                  <a:pt x="142" y="230"/>
                  <a:pt x="142" y="230"/>
                </a:cubicBezTo>
                <a:cubicBezTo>
                  <a:pt x="142" y="230"/>
                  <a:pt x="142" y="230"/>
                  <a:pt x="142" y="231"/>
                </a:cubicBezTo>
                <a:cubicBezTo>
                  <a:pt x="143" y="231"/>
                  <a:pt x="143" y="231"/>
                  <a:pt x="143" y="232"/>
                </a:cubicBezTo>
                <a:cubicBezTo>
                  <a:pt x="143" y="232"/>
                  <a:pt x="144" y="231"/>
                  <a:pt x="144" y="231"/>
                </a:cubicBezTo>
                <a:cubicBezTo>
                  <a:pt x="144" y="230"/>
                  <a:pt x="144" y="230"/>
                  <a:pt x="142" y="230"/>
                </a:cubicBezTo>
                <a:moveTo>
                  <a:pt x="163" y="223"/>
                </a:moveTo>
                <a:cubicBezTo>
                  <a:pt x="164" y="223"/>
                  <a:pt x="164" y="223"/>
                  <a:pt x="164" y="223"/>
                </a:cubicBezTo>
                <a:cubicBezTo>
                  <a:pt x="164" y="223"/>
                  <a:pt x="165" y="223"/>
                  <a:pt x="165" y="222"/>
                </a:cubicBezTo>
                <a:cubicBezTo>
                  <a:pt x="165" y="222"/>
                  <a:pt x="165" y="222"/>
                  <a:pt x="164" y="221"/>
                </a:cubicBezTo>
                <a:cubicBezTo>
                  <a:pt x="164" y="221"/>
                  <a:pt x="164" y="221"/>
                  <a:pt x="164" y="221"/>
                </a:cubicBezTo>
                <a:cubicBezTo>
                  <a:pt x="163" y="222"/>
                  <a:pt x="163" y="222"/>
                  <a:pt x="162" y="222"/>
                </a:cubicBezTo>
                <a:cubicBezTo>
                  <a:pt x="162" y="222"/>
                  <a:pt x="162" y="223"/>
                  <a:pt x="162" y="223"/>
                </a:cubicBezTo>
                <a:cubicBezTo>
                  <a:pt x="162" y="223"/>
                  <a:pt x="162" y="223"/>
                  <a:pt x="162" y="223"/>
                </a:cubicBezTo>
                <a:cubicBezTo>
                  <a:pt x="163" y="223"/>
                  <a:pt x="163" y="223"/>
                  <a:pt x="163" y="223"/>
                </a:cubicBezTo>
                <a:moveTo>
                  <a:pt x="163" y="229"/>
                </a:moveTo>
                <a:cubicBezTo>
                  <a:pt x="162" y="229"/>
                  <a:pt x="161" y="229"/>
                  <a:pt x="161" y="229"/>
                </a:cubicBezTo>
                <a:cubicBezTo>
                  <a:pt x="161" y="229"/>
                  <a:pt x="161" y="229"/>
                  <a:pt x="161" y="229"/>
                </a:cubicBezTo>
                <a:cubicBezTo>
                  <a:pt x="161" y="230"/>
                  <a:pt x="162" y="230"/>
                  <a:pt x="163" y="229"/>
                </a:cubicBezTo>
                <a:cubicBezTo>
                  <a:pt x="163" y="229"/>
                  <a:pt x="163" y="229"/>
                  <a:pt x="163" y="229"/>
                </a:cubicBezTo>
                <a:moveTo>
                  <a:pt x="170" y="252"/>
                </a:moveTo>
                <a:cubicBezTo>
                  <a:pt x="170" y="252"/>
                  <a:pt x="170" y="252"/>
                  <a:pt x="170" y="252"/>
                </a:cubicBezTo>
                <a:cubicBezTo>
                  <a:pt x="169" y="252"/>
                  <a:pt x="169" y="253"/>
                  <a:pt x="170" y="253"/>
                </a:cubicBezTo>
                <a:cubicBezTo>
                  <a:pt x="170" y="253"/>
                  <a:pt x="170" y="253"/>
                  <a:pt x="170" y="253"/>
                </a:cubicBezTo>
                <a:cubicBezTo>
                  <a:pt x="170" y="253"/>
                  <a:pt x="170" y="253"/>
                  <a:pt x="170" y="252"/>
                </a:cubicBezTo>
                <a:moveTo>
                  <a:pt x="156" y="218"/>
                </a:moveTo>
                <a:cubicBezTo>
                  <a:pt x="156" y="218"/>
                  <a:pt x="155" y="219"/>
                  <a:pt x="155" y="219"/>
                </a:cubicBezTo>
                <a:cubicBezTo>
                  <a:pt x="156" y="219"/>
                  <a:pt x="157" y="219"/>
                  <a:pt x="157" y="219"/>
                </a:cubicBezTo>
                <a:cubicBezTo>
                  <a:pt x="157" y="219"/>
                  <a:pt x="157" y="219"/>
                  <a:pt x="157" y="219"/>
                </a:cubicBezTo>
                <a:cubicBezTo>
                  <a:pt x="157" y="219"/>
                  <a:pt x="156" y="218"/>
                  <a:pt x="156" y="218"/>
                </a:cubicBezTo>
                <a:moveTo>
                  <a:pt x="175" y="256"/>
                </a:moveTo>
                <a:cubicBezTo>
                  <a:pt x="175" y="257"/>
                  <a:pt x="175" y="257"/>
                  <a:pt x="175" y="257"/>
                </a:cubicBezTo>
                <a:cubicBezTo>
                  <a:pt x="175" y="257"/>
                  <a:pt x="175" y="257"/>
                  <a:pt x="176" y="257"/>
                </a:cubicBezTo>
                <a:cubicBezTo>
                  <a:pt x="176" y="257"/>
                  <a:pt x="176" y="257"/>
                  <a:pt x="176" y="257"/>
                </a:cubicBezTo>
                <a:cubicBezTo>
                  <a:pt x="176" y="257"/>
                  <a:pt x="176" y="256"/>
                  <a:pt x="175" y="256"/>
                </a:cubicBezTo>
                <a:moveTo>
                  <a:pt x="162" y="224"/>
                </a:moveTo>
                <a:cubicBezTo>
                  <a:pt x="162" y="224"/>
                  <a:pt x="162" y="224"/>
                  <a:pt x="161" y="224"/>
                </a:cubicBezTo>
                <a:cubicBezTo>
                  <a:pt x="161" y="224"/>
                  <a:pt x="161" y="224"/>
                  <a:pt x="161" y="224"/>
                </a:cubicBezTo>
                <a:cubicBezTo>
                  <a:pt x="161" y="225"/>
                  <a:pt x="161" y="225"/>
                  <a:pt x="161" y="225"/>
                </a:cubicBezTo>
                <a:cubicBezTo>
                  <a:pt x="161" y="225"/>
                  <a:pt x="162" y="225"/>
                  <a:pt x="162" y="224"/>
                </a:cubicBezTo>
                <a:moveTo>
                  <a:pt x="221" y="206"/>
                </a:moveTo>
                <a:cubicBezTo>
                  <a:pt x="218" y="209"/>
                  <a:pt x="216" y="211"/>
                  <a:pt x="214" y="213"/>
                </a:cubicBezTo>
                <a:cubicBezTo>
                  <a:pt x="214" y="213"/>
                  <a:pt x="214" y="213"/>
                  <a:pt x="214" y="213"/>
                </a:cubicBezTo>
                <a:cubicBezTo>
                  <a:pt x="213" y="212"/>
                  <a:pt x="212" y="211"/>
                  <a:pt x="211" y="210"/>
                </a:cubicBezTo>
                <a:cubicBezTo>
                  <a:pt x="211" y="209"/>
                  <a:pt x="210" y="208"/>
                  <a:pt x="209" y="207"/>
                </a:cubicBezTo>
                <a:cubicBezTo>
                  <a:pt x="208" y="206"/>
                  <a:pt x="207" y="205"/>
                  <a:pt x="205" y="204"/>
                </a:cubicBezTo>
                <a:cubicBezTo>
                  <a:pt x="204" y="203"/>
                  <a:pt x="204" y="201"/>
                  <a:pt x="202" y="201"/>
                </a:cubicBezTo>
                <a:cubicBezTo>
                  <a:pt x="201" y="200"/>
                  <a:pt x="199" y="199"/>
                  <a:pt x="198" y="197"/>
                </a:cubicBezTo>
                <a:cubicBezTo>
                  <a:pt x="198" y="197"/>
                  <a:pt x="197" y="195"/>
                  <a:pt x="197" y="195"/>
                </a:cubicBezTo>
                <a:cubicBezTo>
                  <a:pt x="196" y="194"/>
                  <a:pt x="195" y="193"/>
                  <a:pt x="194" y="193"/>
                </a:cubicBezTo>
                <a:cubicBezTo>
                  <a:pt x="194" y="192"/>
                  <a:pt x="193" y="191"/>
                  <a:pt x="192" y="190"/>
                </a:cubicBezTo>
                <a:cubicBezTo>
                  <a:pt x="191" y="189"/>
                  <a:pt x="189" y="187"/>
                  <a:pt x="187" y="186"/>
                </a:cubicBezTo>
                <a:cubicBezTo>
                  <a:pt x="187" y="183"/>
                  <a:pt x="185" y="182"/>
                  <a:pt x="183" y="181"/>
                </a:cubicBezTo>
                <a:cubicBezTo>
                  <a:pt x="182" y="179"/>
                  <a:pt x="181" y="178"/>
                  <a:pt x="179" y="177"/>
                </a:cubicBezTo>
                <a:cubicBezTo>
                  <a:pt x="178" y="176"/>
                  <a:pt x="176" y="175"/>
                  <a:pt x="176" y="173"/>
                </a:cubicBezTo>
                <a:cubicBezTo>
                  <a:pt x="176" y="172"/>
                  <a:pt x="174" y="172"/>
                  <a:pt x="173" y="171"/>
                </a:cubicBezTo>
                <a:cubicBezTo>
                  <a:pt x="171" y="168"/>
                  <a:pt x="168" y="165"/>
                  <a:pt x="165" y="162"/>
                </a:cubicBezTo>
                <a:cubicBezTo>
                  <a:pt x="164" y="161"/>
                  <a:pt x="163" y="161"/>
                  <a:pt x="163" y="159"/>
                </a:cubicBezTo>
                <a:cubicBezTo>
                  <a:pt x="163" y="158"/>
                  <a:pt x="161" y="159"/>
                  <a:pt x="160" y="158"/>
                </a:cubicBezTo>
                <a:cubicBezTo>
                  <a:pt x="160" y="156"/>
                  <a:pt x="158" y="156"/>
                  <a:pt x="158" y="154"/>
                </a:cubicBezTo>
                <a:cubicBezTo>
                  <a:pt x="157" y="154"/>
                  <a:pt x="156" y="153"/>
                  <a:pt x="155" y="152"/>
                </a:cubicBezTo>
                <a:cubicBezTo>
                  <a:pt x="156" y="151"/>
                  <a:pt x="157" y="150"/>
                  <a:pt x="158" y="149"/>
                </a:cubicBezTo>
                <a:cubicBezTo>
                  <a:pt x="159" y="149"/>
                  <a:pt x="161" y="148"/>
                  <a:pt x="161" y="147"/>
                </a:cubicBezTo>
                <a:cubicBezTo>
                  <a:pt x="162" y="147"/>
                  <a:pt x="162" y="147"/>
                  <a:pt x="162" y="147"/>
                </a:cubicBezTo>
                <a:cubicBezTo>
                  <a:pt x="164" y="149"/>
                  <a:pt x="165" y="150"/>
                  <a:pt x="167" y="152"/>
                </a:cubicBezTo>
                <a:cubicBezTo>
                  <a:pt x="168" y="153"/>
                  <a:pt x="169" y="155"/>
                  <a:pt x="171" y="156"/>
                </a:cubicBezTo>
                <a:cubicBezTo>
                  <a:pt x="173" y="157"/>
                  <a:pt x="174" y="158"/>
                  <a:pt x="176" y="160"/>
                </a:cubicBezTo>
                <a:cubicBezTo>
                  <a:pt x="177" y="161"/>
                  <a:pt x="179" y="163"/>
                  <a:pt x="180" y="164"/>
                </a:cubicBezTo>
                <a:cubicBezTo>
                  <a:pt x="182" y="166"/>
                  <a:pt x="183" y="168"/>
                  <a:pt x="185" y="170"/>
                </a:cubicBezTo>
                <a:cubicBezTo>
                  <a:pt x="187" y="172"/>
                  <a:pt x="189" y="174"/>
                  <a:pt x="191" y="175"/>
                </a:cubicBezTo>
                <a:cubicBezTo>
                  <a:pt x="192" y="177"/>
                  <a:pt x="194" y="179"/>
                  <a:pt x="196" y="181"/>
                </a:cubicBezTo>
                <a:cubicBezTo>
                  <a:pt x="197" y="182"/>
                  <a:pt x="197" y="183"/>
                  <a:pt x="198" y="184"/>
                </a:cubicBezTo>
                <a:cubicBezTo>
                  <a:pt x="199" y="185"/>
                  <a:pt x="200" y="186"/>
                  <a:pt x="201" y="187"/>
                </a:cubicBezTo>
                <a:cubicBezTo>
                  <a:pt x="202" y="188"/>
                  <a:pt x="203" y="189"/>
                  <a:pt x="204" y="190"/>
                </a:cubicBezTo>
                <a:cubicBezTo>
                  <a:pt x="205" y="191"/>
                  <a:pt x="206" y="192"/>
                  <a:pt x="207" y="193"/>
                </a:cubicBezTo>
                <a:cubicBezTo>
                  <a:pt x="208" y="194"/>
                  <a:pt x="209" y="195"/>
                  <a:pt x="210" y="196"/>
                </a:cubicBezTo>
                <a:cubicBezTo>
                  <a:pt x="211" y="197"/>
                  <a:pt x="212" y="198"/>
                  <a:pt x="213" y="199"/>
                </a:cubicBezTo>
                <a:cubicBezTo>
                  <a:pt x="214" y="200"/>
                  <a:pt x="215" y="201"/>
                  <a:pt x="216" y="202"/>
                </a:cubicBezTo>
                <a:cubicBezTo>
                  <a:pt x="219" y="205"/>
                  <a:pt x="219" y="205"/>
                  <a:pt x="219" y="205"/>
                </a:cubicBezTo>
                <a:cubicBezTo>
                  <a:pt x="219" y="205"/>
                  <a:pt x="220" y="206"/>
                  <a:pt x="221" y="206"/>
                </a:cubicBezTo>
                <a:moveTo>
                  <a:pt x="218" y="207"/>
                </a:moveTo>
                <a:cubicBezTo>
                  <a:pt x="217" y="207"/>
                  <a:pt x="217" y="207"/>
                  <a:pt x="217" y="207"/>
                </a:cubicBezTo>
                <a:cubicBezTo>
                  <a:pt x="217" y="207"/>
                  <a:pt x="217" y="207"/>
                  <a:pt x="217" y="208"/>
                </a:cubicBezTo>
                <a:cubicBezTo>
                  <a:pt x="217" y="208"/>
                  <a:pt x="217" y="208"/>
                  <a:pt x="217" y="208"/>
                </a:cubicBezTo>
                <a:cubicBezTo>
                  <a:pt x="217" y="208"/>
                  <a:pt x="217" y="207"/>
                  <a:pt x="218" y="207"/>
                </a:cubicBezTo>
                <a:moveTo>
                  <a:pt x="760" y="329"/>
                </a:moveTo>
                <a:cubicBezTo>
                  <a:pt x="761" y="331"/>
                  <a:pt x="761" y="333"/>
                  <a:pt x="761" y="335"/>
                </a:cubicBezTo>
                <a:cubicBezTo>
                  <a:pt x="761" y="336"/>
                  <a:pt x="761" y="337"/>
                  <a:pt x="762" y="337"/>
                </a:cubicBezTo>
                <a:cubicBezTo>
                  <a:pt x="761" y="338"/>
                  <a:pt x="760" y="339"/>
                  <a:pt x="759" y="339"/>
                </a:cubicBezTo>
                <a:cubicBezTo>
                  <a:pt x="759" y="340"/>
                  <a:pt x="758" y="340"/>
                  <a:pt x="757" y="340"/>
                </a:cubicBezTo>
                <a:cubicBezTo>
                  <a:pt x="756" y="340"/>
                  <a:pt x="755" y="339"/>
                  <a:pt x="754" y="340"/>
                </a:cubicBezTo>
                <a:cubicBezTo>
                  <a:pt x="753" y="341"/>
                  <a:pt x="751" y="340"/>
                  <a:pt x="751" y="341"/>
                </a:cubicBezTo>
                <a:cubicBezTo>
                  <a:pt x="751" y="341"/>
                  <a:pt x="750" y="342"/>
                  <a:pt x="750" y="342"/>
                </a:cubicBezTo>
                <a:cubicBezTo>
                  <a:pt x="749" y="342"/>
                  <a:pt x="748" y="342"/>
                  <a:pt x="747" y="342"/>
                </a:cubicBezTo>
                <a:cubicBezTo>
                  <a:pt x="745" y="342"/>
                  <a:pt x="744" y="342"/>
                  <a:pt x="743" y="342"/>
                </a:cubicBezTo>
                <a:cubicBezTo>
                  <a:pt x="742" y="342"/>
                  <a:pt x="741" y="343"/>
                  <a:pt x="740" y="343"/>
                </a:cubicBezTo>
                <a:cubicBezTo>
                  <a:pt x="740" y="343"/>
                  <a:pt x="739" y="343"/>
                  <a:pt x="738" y="343"/>
                </a:cubicBezTo>
                <a:cubicBezTo>
                  <a:pt x="738" y="344"/>
                  <a:pt x="737" y="344"/>
                  <a:pt x="736" y="343"/>
                </a:cubicBezTo>
                <a:cubicBezTo>
                  <a:pt x="734" y="343"/>
                  <a:pt x="733" y="345"/>
                  <a:pt x="731" y="345"/>
                </a:cubicBezTo>
                <a:cubicBezTo>
                  <a:pt x="731" y="345"/>
                  <a:pt x="730" y="345"/>
                  <a:pt x="730" y="345"/>
                </a:cubicBezTo>
                <a:cubicBezTo>
                  <a:pt x="729" y="346"/>
                  <a:pt x="727" y="345"/>
                  <a:pt x="726" y="346"/>
                </a:cubicBezTo>
                <a:cubicBezTo>
                  <a:pt x="725" y="347"/>
                  <a:pt x="724" y="346"/>
                  <a:pt x="722" y="346"/>
                </a:cubicBezTo>
                <a:cubicBezTo>
                  <a:pt x="721" y="346"/>
                  <a:pt x="721" y="348"/>
                  <a:pt x="720" y="347"/>
                </a:cubicBezTo>
                <a:cubicBezTo>
                  <a:pt x="719" y="347"/>
                  <a:pt x="718" y="347"/>
                  <a:pt x="717" y="347"/>
                </a:cubicBezTo>
                <a:cubicBezTo>
                  <a:pt x="716" y="349"/>
                  <a:pt x="715" y="348"/>
                  <a:pt x="713" y="348"/>
                </a:cubicBezTo>
                <a:cubicBezTo>
                  <a:pt x="712" y="348"/>
                  <a:pt x="712" y="349"/>
                  <a:pt x="711" y="349"/>
                </a:cubicBezTo>
                <a:cubicBezTo>
                  <a:pt x="710" y="349"/>
                  <a:pt x="709" y="349"/>
                  <a:pt x="708" y="349"/>
                </a:cubicBezTo>
                <a:cubicBezTo>
                  <a:pt x="708" y="350"/>
                  <a:pt x="708" y="350"/>
                  <a:pt x="707" y="350"/>
                </a:cubicBezTo>
                <a:cubicBezTo>
                  <a:pt x="706" y="350"/>
                  <a:pt x="704" y="350"/>
                  <a:pt x="703" y="350"/>
                </a:cubicBezTo>
                <a:cubicBezTo>
                  <a:pt x="702" y="352"/>
                  <a:pt x="700" y="351"/>
                  <a:pt x="699" y="351"/>
                </a:cubicBezTo>
                <a:cubicBezTo>
                  <a:pt x="698" y="351"/>
                  <a:pt x="697" y="352"/>
                  <a:pt x="696" y="352"/>
                </a:cubicBezTo>
                <a:cubicBezTo>
                  <a:pt x="695" y="352"/>
                  <a:pt x="694" y="352"/>
                  <a:pt x="694" y="353"/>
                </a:cubicBezTo>
                <a:cubicBezTo>
                  <a:pt x="694" y="353"/>
                  <a:pt x="694" y="353"/>
                  <a:pt x="693" y="353"/>
                </a:cubicBezTo>
                <a:cubicBezTo>
                  <a:pt x="692" y="353"/>
                  <a:pt x="691" y="353"/>
                  <a:pt x="690" y="353"/>
                </a:cubicBezTo>
                <a:cubicBezTo>
                  <a:pt x="689" y="354"/>
                  <a:pt x="687" y="354"/>
                  <a:pt x="686" y="354"/>
                </a:cubicBezTo>
                <a:cubicBezTo>
                  <a:pt x="685" y="354"/>
                  <a:pt x="684" y="355"/>
                  <a:pt x="683" y="355"/>
                </a:cubicBezTo>
                <a:cubicBezTo>
                  <a:pt x="682" y="355"/>
                  <a:pt x="681" y="355"/>
                  <a:pt x="680" y="356"/>
                </a:cubicBezTo>
                <a:cubicBezTo>
                  <a:pt x="680" y="356"/>
                  <a:pt x="679" y="356"/>
                  <a:pt x="679" y="356"/>
                </a:cubicBezTo>
                <a:cubicBezTo>
                  <a:pt x="679" y="354"/>
                  <a:pt x="679" y="353"/>
                  <a:pt x="679" y="352"/>
                </a:cubicBezTo>
                <a:cubicBezTo>
                  <a:pt x="677" y="350"/>
                  <a:pt x="678" y="348"/>
                  <a:pt x="678" y="347"/>
                </a:cubicBezTo>
                <a:cubicBezTo>
                  <a:pt x="679" y="346"/>
                  <a:pt x="680" y="347"/>
                  <a:pt x="681" y="346"/>
                </a:cubicBezTo>
                <a:cubicBezTo>
                  <a:pt x="681" y="345"/>
                  <a:pt x="682" y="346"/>
                  <a:pt x="683" y="345"/>
                </a:cubicBezTo>
                <a:cubicBezTo>
                  <a:pt x="684" y="345"/>
                  <a:pt x="686" y="346"/>
                  <a:pt x="687" y="345"/>
                </a:cubicBezTo>
                <a:cubicBezTo>
                  <a:pt x="688" y="344"/>
                  <a:pt x="690" y="345"/>
                  <a:pt x="691" y="344"/>
                </a:cubicBezTo>
                <a:cubicBezTo>
                  <a:pt x="692" y="343"/>
                  <a:pt x="693" y="343"/>
                  <a:pt x="694" y="344"/>
                </a:cubicBezTo>
                <a:cubicBezTo>
                  <a:pt x="695" y="344"/>
                  <a:pt x="696" y="343"/>
                  <a:pt x="697" y="343"/>
                </a:cubicBezTo>
                <a:cubicBezTo>
                  <a:pt x="697" y="342"/>
                  <a:pt x="698" y="342"/>
                  <a:pt x="699" y="342"/>
                </a:cubicBezTo>
                <a:cubicBezTo>
                  <a:pt x="700" y="342"/>
                  <a:pt x="700" y="342"/>
                  <a:pt x="700" y="342"/>
                </a:cubicBezTo>
                <a:cubicBezTo>
                  <a:pt x="701" y="342"/>
                  <a:pt x="702" y="341"/>
                  <a:pt x="703" y="342"/>
                </a:cubicBezTo>
                <a:cubicBezTo>
                  <a:pt x="704" y="342"/>
                  <a:pt x="704" y="341"/>
                  <a:pt x="705" y="341"/>
                </a:cubicBezTo>
                <a:cubicBezTo>
                  <a:pt x="707" y="341"/>
                  <a:pt x="708" y="341"/>
                  <a:pt x="710" y="341"/>
                </a:cubicBezTo>
                <a:cubicBezTo>
                  <a:pt x="711" y="339"/>
                  <a:pt x="712" y="340"/>
                  <a:pt x="713" y="340"/>
                </a:cubicBezTo>
                <a:cubicBezTo>
                  <a:pt x="714" y="340"/>
                  <a:pt x="714" y="339"/>
                  <a:pt x="715" y="339"/>
                </a:cubicBezTo>
                <a:cubicBezTo>
                  <a:pt x="717" y="338"/>
                  <a:pt x="718" y="338"/>
                  <a:pt x="720" y="338"/>
                </a:cubicBezTo>
                <a:cubicBezTo>
                  <a:pt x="721" y="338"/>
                  <a:pt x="722" y="338"/>
                  <a:pt x="724" y="337"/>
                </a:cubicBezTo>
                <a:cubicBezTo>
                  <a:pt x="724" y="337"/>
                  <a:pt x="725" y="337"/>
                  <a:pt x="725" y="337"/>
                </a:cubicBezTo>
                <a:cubicBezTo>
                  <a:pt x="727" y="337"/>
                  <a:pt x="728" y="337"/>
                  <a:pt x="729" y="337"/>
                </a:cubicBezTo>
                <a:cubicBezTo>
                  <a:pt x="730" y="336"/>
                  <a:pt x="731" y="336"/>
                  <a:pt x="731" y="336"/>
                </a:cubicBezTo>
                <a:cubicBezTo>
                  <a:pt x="732" y="335"/>
                  <a:pt x="733" y="335"/>
                  <a:pt x="735" y="335"/>
                </a:cubicBezTo>
                <a:cubicBezTo>
                  <a:pt x="736" y="335"/>
                  <a:pt x="737" y="335"/>
                  <a:pt x="738" y="334"/>
                </a:cubicBezTo>
                <a:cubicBezTo>
                  <a:pt x="739" y="334"/>
                  <a:pt x="741" y="334"/>
                  <a:pt x="742" y="334"/>
                </a:cubicBezTo>
                <a:cubicBezTo>
                  <a:pt x="743" y="332"/>
                  <a:pt x="745" y="334"/>
                  <a:pt x="746" y="332"/>
                </a:cubicBezTo>
                <a:cubicBezTo>
                  <a:pt x="747" y="332"/>
                  <a:pt x="748" y="332"/>
                  <a:pt x="749" y="332"/>
                </a:cubicBezTo>
                <a:cubicBezTo>
                  <a:pt x="750" y="332"/>
                  <a:pt x="751" y="332"/>
                  <a:pt x="753" y="331"/>
                </a:cubicBezTo>
                <a:cubicBezTo>
                  <a:pt x="754" y="330"/>
                  <a:pt x="754" y="330"/>
                  <a:pt x="758" y="330"/>
                </a:cubicBezTo>
                <a:cubicBezTo>
                  <a:pt x="759" y="330"/>
                  <a:pt x="759" y="330"/>
                  <a:pt x="760" y="329"/>
                </a:cubicBezTo>
                <a:moveTo>
                  <a:pt x="742" y="276"/>
                </a:moveTo>
                <a:cubicBezTo>
                  <a:pt x="741" y="276"/>
                  <a:pt x="740" y="276"/>
                  <a:pt x="740" y="276"/>
                </a:cubicBezTo>
                <a:cubicBezTo>
                  <a:pt x="739" y="277"/>
                  <a:pt x="738" y="277"/>
                  <a:pt x="737" y="278"/>
                </a:cubicBezTo>
                <a:cubicBezTo>
                  <a:pt x="736" y="279"/>
                  <a:pt x="735" y="279"/>
                  <a:pt x="735" y="279"/>
                </a:cubicBezTo>
                <a:cubicBezTo>
                  <a:pt x="734" y="280"/>
                  <a:pt x="733" y="280"/>
                  <a:pt x="733" y="280"/>
                </a:cubicBezTo>
                <a:cubicBezTo>
                  <a:pt x="732" y="280"/>
                  <a:pt x="732" y="280"/>
                  <a:pt x="732" y="280"/>
                </a:cubicBezTo>
                <a:cubicBezTo>
                  <a:pt x="731" y="281"/>
                  <a:pt x="730" y="282"/>
                  <a:pt x="729" y="282"/>
                </a:cubicBezTo>
                <a:cubicBezTo>
                  <a:pt x="727" y="282"/>
                  <a:pt x="727" y="283"/>
                  <a:pt x="725" y="283"/>
                </a:cubicBezTo>
                <a:cubicBezTo>
                  <a:pt x="724" y="284"/>
                  <a:pt x="722" y="284"/>
                  <a:pt x="721" y="285"/>
                </a:cubicBezTo>
                <a:cubicBezTo>
                  <a:pt x="720" y="286"/>
                  <a:pt x="718" y="285"/>
                  <a:pt x="717" y="286"/>
                </a:cubicBezTo>
                <a:cubicBezTo>
                  <a:pt x="717" y="287"/>
                  <a:pt x="715" y="288"/>
                  <a:pt x="715" y="287"/>
                </a:cubicBezTo>
                <a:cubicBezTo>
                  <a:pt x="713" y="287"/>
                  <a:pt x="713" y="289"/>
                  <a:pt x="712" y="289"/>
                </a:cubicBezTo>
                <a:cubicBezTo>
                  <a:pt x="711" y="289"/>
                  <a:pt x="709" y="289"/>
                  <a:pt x="709" y="290"/>
                </a:cubicBezTo>
                <a:cubicBezTo>
                  <a:pt x="708" y="290"/>
                  <a:pt x="706" y="290"/>
                  <a:pt x="706" y="291"/>
                </a:cubicBezTo>
                <a:cubicBezTo>
                  <a:pt x="704" y="291"/>
                  <a:pt x="703" y="292"/>
                  <a:pt x="702" y="292"/>
                </a:cubicBezTo>
                <a:cubicBezTo>
                  <a:pt x="701" y="292"/>
                  <a:pt x="700" y="294"/>
                  <a:pt x="699" y="293"/>
                </a:cubicBezTo>
                <a:cubicBezTo>
                  <a:pt x="698" y="294"/>
                  <a:pt x="697" y="295"/>
                  <a:pt x="696" y="295"/>
                </a:cubicBezTo>
                <a:cubicBezTo>
                  <a:pt x="695" y="295"/>
                  <a:pt x="695" y="297"/>
                  <a:pt x="693" y="296"/>
                </a:cubicBezTo>
                <a:cubicBezTo>
                  <a:pt x="692" y="296"/>
                  <a:pt x="692" y="298"/>
                  <a:pt x="691" y="297"/>
                </a:cubicBezTo>
                <a:cubicBezTo>
                  <a:pt x="690" y="298"/>
                  <a:pt x="689" y="298"/>
                  <a:pt x="688" y="298"/>
                </a:cubicBezTo>
                <a:cubicBezTo>
                  <a:pt x="688" y="298"/>
                  <a:pt x="687" y="299"/>
                  <a:pt x="687" y="299"/>
                </a:cubicBezTo>
                <a:cubicBezTo>
                  <a:pt x="686" y="300"/>
                  <a:pt x="686" y="300"/>
                  <a:pt x="685" y="300"/>
                </a:cubicBezTo>
                <a:cubicBezTo>
                  <a:pt x="684" y="300"/>
                  <a:pt x="684" y="301"/>
                  <a:pt x="683" y="301"/>
                </a:cubicBezTo>
                <a:cubicBezTo>
                  <a:pt x="682" y="301"/>
                  <a:pt x="681" y="302"/>
                  <a:pt x="679" y="302"/>
                </a:cubicBezTo>
                <a:cubicBezTo>
                  <a:pt x="678" y="301"/>
                  <a:pt x="678" y="303"/>
                  <a:pt x="676" y="303"/>
                </a:cubicBezTo>
                <a:cubicBezTo>
                  <a:pt x="675" y="304"/>
                  <a:pt x="673" y="304"/>
                  <a:pt x="672" y="305"/>
                </a:cubicBezTo>
                <a:cubicBezTo>
                  <a:pt x="671" y="305"/>
                  <a:pt x="670" y="306"/>
                  <a:pt x="669" y="306"/>
                </a:cubicBezTo>
                <a:cubicBezTo>
                  <a:pt x="668" y="307"/>
                  <a:pt x="668" y="307"/>
                  <a:pt x="667" y="307"/>
                </a:cubicBezTo>
                <a:cubicBezTo>
                  <a:pt x="667" y="308"/>
                  <a:pt x="666" y="307"/>
                  <a:pt x="666" y="307"/>
                </a:cubicBezTo>
                <a:cubicBezTo>
                  <a:pt x="665" y="307"/>
                  <a:pt x="664" y="306"/>
                  <a:pt x="665" y="305"/>
                </a:cubicBezTo>
                <a:cubicBezTo>
                  <a:pt x="665" y="304"/>
                  <a:pt x="664" y="304"/>
                  <a:pt x="664" y="303"/>
                </a:cubicBezTo>
                <a:cubicBezTo>
                  <a:pt x="664" y="302"/>
                  <a:pt x="663" y="301"/>
                  <a:pt x="663" y="300"/>
                </a:cubicBezTo>
                <a:cubicBezTo>
                  <a:pt x="662" y="300"/>
                  <a:pt x="662" y="299"/>
                  <a:pt x="663" y="299"/>
                </a:cubicBezTo>
                <a:cubicBezTo>
                  <a:pt x="664" y="299"/>
                  <a:pt x="665" y="298"/>
                  <a:pt x="666" y="298"/>
                </a:cubicBezTo>
                <a:cubicBezTo>
                  <a:pt x="667" y="298"/>
                  <a:pt x="668" y="297"/>
                  <a:pt x="669" y="297"/>
                </a:cubicBezTo>
                <a:cubicBezTo>
                  <a:pt x="669" y="296"/>
                  <a:pt x="670" y="296"/>
                  <a:pt x="671" y="296"/>
                </a:cubicBezTo>
                <a:cubicBezTo>
                  <a:pt x="672" y="296"/>
                  <a:pt x="673" y="294"/>
                  <a:pt x="674" y="294"/>
                </a:cubicBezTo>
                <a:cubicBezTo>
                  <a:pt x="675" y="294"/>
                  <a:pt x="676" y="294"/>
                  <a:pt x="677" y="293"/>
                </a:cubicBezTo>
                <a:cubicBezTo>
                  <a:pt x="678" y="293"/>
                  <a:pt x="679" y="292"/>
                  <a:pt x="680" y="292"/>
                </a:cubicBezTo>
                <a:cubicBezTo>
                  <a:pt x="680" y="292"/>
                  <a:pt x="681" y="291"/>
                  <a:pt x="682" y="291"/>
                </a:cubicBezTo>
                <a:cubicBezTo>
                  <a:pt x="682" y="291"/>
                  <a:pt x="683" y="290"/>
                  <a:pt x="684" y="290"/>
                </a:cubicBezTo>
                <a:cubicBezTo>
                  <a:pt x="685" y="291"/>
                  <a:pt x="686" y="289"/>
                  <a:pt x="687" y="289"/>
                </a:cubicBezTo>
                <a:cubicBezTo>
                  <a:pt x="687" y="288"/>
                  <a:pt x="689" y="289"/>
                  <a:pt x="689" y="288"/>
                </a:cubicBezTo>
                <a:cubicBezTo>
                  <a:pt x="691" y="288"/>
                  <a:pt x="692" y="287"/>
                  <a:pt x="693" y="287"/>
                </a:cubicBezTo>
                <a:cubicBezTo>
                  <a:pt x="694" y="286"/>
                  <a:pt x="696" y="286"/>
                  <a:pt x="696" y="285"/>
                </a:cubicBezTo>
                <a:cubicBezTo>
                  <a:pt x="697" y="285"/>
                  <a:pt x="698" y="285"/>
                  <a:pt x="699" y="284"/>
                </a:cubicBezTo>
                <a:cubicBezTo>
                  <a:pt x="701" y="284"/>
                  <a:pt x="703" y="282"/>
                  <a:pt x="705" y="282"/>
                </a:cubicBezTo>
                <a:cubicBezTo>
                  <a:pt x="706" y="281"/>
                  <a:pt x="707" y="280"/>
                  <a:pt x="708" y="280"/>
                </a:cubicBezTo>
                <a:cubicBezTo>
                  <a:pt x="710" y="280"/>
                  <a:pt x="710" y="279"/>
                  <a:pt x="712" y="279"/>
                </a:cubicBezTo>
                <a:cubicBezTo>
                  <a:pt x="712" y="279"/>
                  <a:pt x="712" y="279"/>
                  <a:pt x="712" y="279"/>
                </a:cubicBezTo>
                <a:cubicBezTo>
                  <a:pt x="714" y="277"/>
                  <a:pt x="717" y="277"/>
                  <a:pt x="719" y="276"/>
                </a:cubicBezTo>
                <a:cubicBezTo>
                  <a:pt x="720" y="275"/>
                  <a:pt x="721" y="276"/>
                  <a:pt x="722" y="275"/>
                </a:cubicBezTo>
                <a:cubicBezTo>
                  <a:pt x="722" y="275"/>
                  <a:pt x="723" y="275"/>
                  <a:pt x="724" y="274"/>
                </a:cubicBezTo>
                <a:cubicBezTo>
                  <a:pt x="725" y="273"/>
                  <a:pt x="726" y="274"/>
                  <a:pt x="726" y="273"/>
                </a:cubicBezTo>
                <a:cubicBezTo>
                  <a:pt x="727" y="272"/>
                  <a:pt x="728" y="272"/>
                  <a:pt x="728" y="272"/>
                </a:cubicBezTo>
                <a:cubicBezTo>
                  <a:pt x="729" y="271"/>
                  <a:pt x="731" y="272"/>
                  <a:pt x="732" y="271"/>
                </a:cubicBezTo>
                <a:cubicBezTo>
                  <a:pt x="733" y="270"/>
                  <a:pt x="734" y="269"/>
                  <a:pt x="735" y="270"/>
                </a:cubicBezTo>
                <a:cubicBezTo>
                  <a:pt x="736" y="270"/>
                  <a:pt x="737" y="268"/>
                  <a:pt x="738" y="268"/>
                </a:cubicBezTo>
                <a:cubicBezTo>
                  <a:pt x="738" y="269"/>
                  <a:pt x="739" y="267"/>
                  <a:pt x="740" y="268"/>
                </a:cubicBezTo>
                <a:cubicBezTo>
                  <a:pt x="740" y="268"/>
                  <a:pt x="740" y="269"/>
                  <a:pt x="741" y="269"/>
                </a:cubicBezTo>
                <a:cubicBezTo>
                  <a:pt x="741" y="270"/>
                  <a:pt x="741" y="270"/>
                  <a:pt x="741" y="270"/>
                </a:cubicBezTo>
                <a:cubicBezTo>
                  <a:pt x="741" y="272"/>
                  <a:pt x="742" y="272"/>
                  <a:pt x="742" y="273"/>
                </a:cubicBezTo>
                <a:cubicBezTo>
                  <a:pt x="742" y="274"/>
                  <a:pt x="742" y="275"/>
                  <a:pt x="742" y="276"/>
                </a:cubicBezTo>
                <a:moveTo>
                  <a:pt x="392" y="764"/>
                </a:moveTo>
                <a:cubicBezTo>
                  <a:pt x="392" y="763"/>
                  <a:pt x="391" y="763"/>
                  <a:pt x="390" y="763"/>
                </a:cubicBezTo>
                <a:cubicBezTo>
                  <a:pt x="389" y="762"/>
                  <a:pt x="388" y="762"/>
                  <a:pt x="388" y="761"/>
                </a:cubicBezTo>
                <a:cubicBezTo>
                  <a:pt x="388" y="760"/>
                  <a:pt x="385" y="759"/>
                  <a:pt x="386" y="757"/>
                </a:cubicBezTo>
                <a:cubicBezTo>
                  <a:pt x="384" y="754"/>
                  <a:pt x="384" y="754"/>
                  <a:pt x="384" y="752"/>
                </a:cubicBezTo>
                <a:cubicBezTo>
                  <a:pt x="384" y="750"/>
                  <a:pt x="384" y="749"/>
                  <a:pt x="383" y="748"/>
                </a:cubicBezTo>
                <a:cubicBezTo>
                  <a:pt x="383" y="748"/>
                  <a:pt x="383" y="747"/>
                  <a:pt x="383" y="746"/>
                </a:cubicBezTo>
                <a:cubicBezTo>
                  <a:pt x="383" y="743"/>
                  <a:pt x="383" y="741"/>
                  <a:pt x="383" y="739"/>
                </a:cubicBezTo>
                <a:cubicBezTo>
                  <a:pt x="381" y="737"/>
                  <a:pt x="382" y="734"/>
                  <a:pt x="382" y="732"/>
                </a:cubicBezTo>
                <a:cubicBezTo>
                  <a:pt x="384" y="730"/>
                  <a:pt x="383" y="728"/>
                  <a:pt x="383" y="726"/>
                </a:cubicBezTo>
                <a:cubicBezTo>
                  <a:pt x="383" y="724"/>
                  <a:pt x="383" y="722"/>
                  <a:pt x="383" y="720"/>
                </a:cubicBezTo>
                <a:cubicBezTo>
                  <a:pt x="383" y="718"/>
                  <a:pt x="382" y="716"/>
                  <a:pt x="384" y="714"/>
                </a:cubicBezTo>
                <a:cubicBezTo>
                  <a:pt x="384" y="713"/>
                  <a:pt x="384" y="712"/>
                  <a:pt x="384" y="711"/>
                </a:cubicBezTo>
                <a:cubicBezTo>
                  <a:pt x="384" y="709"/>
                  <a:pt x="383" y="708"/>
                  <a:pt x="384" y="707"/>
                </a:cubicBezTo>
                <a:cubicBezTo>
                  <a:pt x="385" y="706"/>
                  <a:pt x="384" y="704"/>
                  <a:pt x="385" y="704"/>
                </a:cubicBezTo>
                <a:cubicBezTo>
                  <a:pt x="386" y="702"/>
                  <a:pt x="386" y="701"/>
                  <a:pt x="387" y="700"/>
                </a:cubicBezTo>
                <a:cubicBezTo>
                  <a:pt x="386" y="699"/>
                  <a:pt x="387" y="698"/>
                  <a:pt x="388" y="698"/>
                </a:cubicBezTo>
                <a:cubicBezTo>
                  <a:pt x="389" y="697"/>
                  <a:pt x="390" y="696"/>
                  <a:pt x="390" y="695"/>
                </a:cubicBezTo>
                <a:cubicBezTo>
                  <a:pt x="390" y="694"/>
                  <a:pt x="390" y="694"/>
                  <a:pt x="391" y="694"/>
                </a:cubicBezTo>
                <a:cubicBezTo>
                  <a:pt x="392" y="694"/>
                  <a:pt x="393" y="693"/>
                  <a:pt x="393" y="692"/>
                </a:cubicBezTo>
                <a:cubicBezTo>
                  <a:pt x="394" y="691"/>
                  <a:pt x="395" y="692"/>
                  <a:pt x="395" y="691"/>
                </a:cubicBezTo>
                <a:cubicBezTo>
                  <a:pt x="396" y="691"/>
                  <a:pt x="397" y="691"/>
                  <a:pt x="397" y="691"/>
                </a:cubicBezTo>
                <a:cubicBezTo>
                  <a:pt x="399" y="691"/>
                  <a:pt x="400" y="691"/>
                  <a:pt x="401" y="691"/>
                </a:cubicBezTo>
                <a:cubicBezTo>
                  <a:pt x="403" y="690"/>
                  <a:pt x="404" y="692"/>
                  <a:pt x="405" y="692"/>
                </a:cubicBezTo>
                <a:cubicBezTo>
                  <a:pt x="406" y="692"/>
                  <a:pt x="406" y="693"/>
                  <a:pt x="407" y="693"/>
                </a:cubicBezTo>
                <a:cubicBezTo>
                  <a:pt x="409" y="694"/>
                  <a:pt x="408" y="695"/>
                  <a:pt x="409" y="695"/>
                </a:cubicBezTo>
                <a:cubicBezTo>
                  <a:pt x="410" y="696"/>
                  <a:pt x="411" y="697"/>
                  <a:pt x="412" y="699"/>
                </a:cubicBezTo>
                <a:cubicBezTo>
                  <a:pt x="412" y="699"/>
                  <a:pt x="412" y="699"/>
                  <a:pt x="412" y="700"/>
                </a:cubicBezTo>
                <a:cubicBezTo>
                  <a:pt x="412" y="701"/>
                  <a:pt x="412" y="703"/>
                  <a:pt x="413" y="705"/>
                </a:cubicBezTo>
                <a:cubicBezTo>
                  <a:pt x="413" y="709"/>
                  <a:pt x="413" y="709"/>
                  <a:pt x="413" y="709"/>
                </a:cubicBezTo>
                <a:cubicBezTo>
                  <a:pt x="412" y="710"/>
                  <a:pt x="411" y="710"/>
                  <a:pt x="409" y="710"/>
                </a:cubicBezTo>
                <a:cubicBezTo>
                  <a:pt x="408" y="710"/>
                  <a:pt x="408" y="710"/>
                  <a:pt x="407" y="711"/>
                </a:cubicBezTo>
                <a:cubicBezTo>
                  <a:pt x="407" y="711"/>
                  <a:pt x="406" y="710"/>
                  <a:pt x="406" y="710"/>
                </a:cubicBezTo>
                <a:cubicBezTo>
                  <a:pt x="406" y="710"/>
                  <a:pt x="406" y="709"/>
                  <a:pt x="406" y="709"/>
                </a:cubicBezTo>
                <a:cubicBezTo>
                  <a:pt x="405" y="708"/>
                  <a:pt x="406" y="707"/>
                  <a:pt x="405" y="706"/>
                </a:cubicBezTo>
                <a:cubicBezTo>
                  <a:pt x="404" y="705"/>
                  <a:pt x="405" y="703"/>
                  <a:pt x="405" y="703"/>
                </a:cubicBezTo>
                <a:cubicBezTo>
                  <a:pt x="404" y="702"/>
                  <a:pt x="404" y="701"/>
                  <a:pt x="403" y="700"/>
                </a:cubicBezTo>
                <a:cubicBezTo>
                  <a:pt x="402" y="699"/>
                  <a:pt x="402" y="699"/>
                  <a:pt x="401" y="698"/>
                </a:cubicBezTo>
                <a:cubicBezTo>
                  <a:pt x="400" y="698"/>
                  <a:pt x="399" y="698"/>
                  <a:pt x="398" y="698"/>
                </a:cubicBezTo>
                <a:cubicBezTo>
                  <a:pt x="397" y="698"/>
                  <a:pt x="397" y="699"/>
                  <a:pt x="396" y="699"/>
                </a:cubicBezTo>
                <a:cubicBezTo>
                  <a:pt x="395" y="699"/>
                  <a:pt x="395" y="700"/>
                  <a:pt x="395" y="700"/>
                </a:cubicBezTo>
                <a:cubicBezTo>
                  <a:pt x="395" y="701"/>
                  <a:pt x="394" y="701"/>
                  <a:pt x="394" y="702"/>
                </a:cubicBezTo>
                <a:cubicBezTo>
                  <a:pt x="393" y="702"/>
                  <a:pt x="393" y="703"/>
                  <a:pt x="393" y="703"/>
                </a:cubicBezTo>
                <a:cubicBezTo>
                  <a:pt x="393" y="705"/>
                  <a:pt x="392" y="705"/>
                  <a:pt x="392" y="707"/>
                </a:cubicBezTo>
                <a:cubicBezTo>
                  <a:pt x="392" y="708"/>
                  <a:pt x="392" y="709"/>
                  <a:pt x="392" y="710"/>
                </a:cubicBezTo>
                <a:cubicBezTo>
                  <a:pt x="392" y="711"/>
                  <a:pt x="391" y="711"/>
                  <a:pt x="391" y="712"/>
                </a:cubicBezTo>
                <a:cubicBezTo>
                  <a:pt x="391" y="713"/>
                  <a:pt x="391" y="715"/>
                  <a:pt x="391" y="717"/>
                </a:cubicBezTo>
                <a:cubicBezTo>
                  <a:pt x="391" y="719"/>
                  <a:pt x="392" y="722"/>
                  <a:pt x="390" y="724"/>
                </a:cubicBezTo>
                <a:cubicBezTo>
                  <a:pt x="390" y="726"/>
                  <a:pt x="390" y="728"/>
                  <a:pt x="390" y="730"/>
                </a:cubicBezTo>
                <a:cubicBezTo>
                  <a:pt x="390" y="730"/>
                  <a:pt x="391" y="730"/>
                  <a:pt x="391" y="730"/>
                </a:cubicBezTo>
                <a:cubicBezTo>
                  <a:pt x="392" y="731"/>
                  <a:pt x="392" y="732"/>
                  <a:pt x="391" y="733"/>
                </a:cubicBezTo>
                <a:cubicBezTo>
                  <a:pt x="390" y="737"/>
                  <a:pt x="391" y="740"/>
                  <a:pt x="390" y="744"/>
                </a:cubicBezTo>
                <a:cubicBezTo>
                  <a:pt x="390" y="745"/>
                  <a:pt x="390" y="747"/>
                  <a:pt x="391" y="748"/>
                </a:cubicBezTo>
                <a:cubicBezTo>
                  <a:pt x="392" y="748"/>
                  <a:pt x="391" y="749"/>
                  <a:pt x="391" y="750"/>
                </a:cubicBezTo>
                <a:cubicBezTo>
                  <a:pt x="391" y="751"/>
                  <a:pt x="391" y="752"/>
                  <a:pt x="392" y="753"/>
                </a:cubicBezTo>
                <a:cubicBezTo>
                  <a:pt x="392" y="754"/>
                  <a:pt x="392" y="755"/>
                  <a:pt x="393" y="755"/>
                </a:cubicBezTo>
                <a:cubicBezTo>
                  <a:pt x="393" y="756"/>
                  <a:pt x="393" y="756"/>
                  <a:pt x="393" y="757"/>
                </a:cubicBezTo>
                <a:cubicBezTo>
                  <a:pt x="393" y="758"/>
                  <a:pt x="394" y="758"/>
                  <a:pt x="395" y="758"/>
                </a:cubicBezTo>
                <a:cubicBezTo>
                  <a:pt x="395" y="758"/>
                  <a:pt x="395" y="758"/>
                  <a:pt x="395" y="759"/>
                </a:cubicBezTo>
                <a:cubicBezTo>
                  <a:pt x="395" y="759"/>
                  <a:pt x="394" y="759"/>
                  <a:pt x="393" y="759"/>
                </a:cubicBezTo>
                <a:cubicBezTo>
                  <a:pt x="393" y="759"/>
                  <a:pt x="392" y="759"/>
                  <a:pt x="392" y="760"/>
                </a:cubicBezTo>
                <a:cubicBezTo>
                  <a:pt x="392" y="760"/>
                  <a:pt x="392" y="761"/>
                  <a:pt x="393" y="761"/>
                </a:cubicBezTo>
                <a:cubicBezTo>
                  <a:pt x="393" y="763"/>
                  <a:pt x="393" y="763"/>
                  <a:pt x="393" y="763"/>
                </a:cubicBezTo>
                <a:cubicBezTo>
                  <a:pt x="393" y="763"/>
                  <a:pt x="392" y="763"/>
                  <a:pt x="392" y="764"/>
                </a:cubicBezTo>
                <a:moveTo>
                  <a:pt x="462" y="699"/>
                </a:moveTo>
                <a:cubicBezTo>
                  <a:pt x="460" y="699"/>
                  <a:pt x="460" y="697"/>
                  <a:pt x="459" y="696"/>
                </a:cubicBezTo>
                <a:cubicBezTo>
                  <a:pt x="459" y="696"/>
                  <a:pt x="459" y="695"/>
                  <a:pt x="459" y="695"/>
                </a:cubicBezTo>
                <a:cubicBezTo>
                  <a:pt x="460" y="696"/>
                  <a:pt x="460" y="696"/>
                  <a:pt x="461" y="696"/>
                </a:cubicBezTo>
                <a:cubicBezTo>
                  <a:pt x="461" y="696"/>
                  <a:pt x="461" y="696"/>
                  <a:pt x="462" y="695"/>
                </a:cubicBezTo>
                <a:cubicBezTo>
                  <a:pt x="462" y="695"/>
                  <a:pt x="462" y="695"/>
                  <a:pt x="462" y="695"/>
                </a:cubicBezTo>
                <a:cubicBezTo>
                  <a:pt x="463" y="694"/>
                  <a:pt x="464" y="695"/>
                  <a:pt x="465" y="694"/>
                </a:cubicBezTo>
                <a:cubicBezTo>
                  <a:pt x="467" y="696"/>
                  <a:pt x="468" y="699"/>
                  <a:pt x="469" y="701"/>
                </a:cubicBezTo>
                <a:cubicBezTo>
                  <a:pt x="469" y="702"/>
                  <a:pt x="470" y="702"/>
                  <a:pt x="470" y="704"/>
                </a:cubicBezTo>
                <a:cubicBezTo>
                  <a:pt x="471" y="704"/>
                  <a:pt x="471" y="705"/>
                  <a:pt x="471" y="706"/>
                </a:cubicBezTo>
                <a:cubicBezTo>
                  <a:pt x="471" y="706"/>
                  <a:pt x="472" y="707"/>
                  <a:pt x="472" y="707"/>
                </a:cubicBezTo>
                <a:cubicBezTo>
                  <a:pt x="473" y="708"/>
                  <a:pt x="473" y="710"/>
                  <a:pt x="474" y="712"/>
                </a:cubicBezTo>
                <a:cubicBezTo>
                  <a:pt x="474" y="713"/>
                  <a:pt x="475" y="714"/>
                  <a:pt x="476" y="715"/>
                </a:cubicBezTo>
                <a:cubicBezTo>
                  <a:pt x="476" y="715"/>
                  <a:pt x="477" y="715"/>
                  <a:pt x="477" y="714"/>
                </a:cubicBezTo>
                <a:cubicBezTo>
                  <a:pt x="477" y="713"/>
                  <a:pt x="477" y="712"/>
                  <a:pt x="477" y="711"/>
                </a:cubicBezTo>
                <a:cubicBezTo>
                  <a:pt x="478" y="710"/>
                  <a:pt x="478" y="707"/>
                  <a:pt x="477" y="706"/>
                </a:cubicBezTo>
                <a:cubicBezTo>
                  <a:pt x="476" y="705"/>
                  <a:pt x="477" y="704"/>
                  <a:pt x="478" y="703"/>
                </a:cubicBezTo>
                <a:cubicBezTo>
                  <a:pt x="478" y="702"/>
                  <a:pt x="478" y="701"/>
                  <a:pt x="478" y="700"/>
                </a:cubicBezTo>
                <a:cubicBezTo>
                  <a:pt x="478" y="700"/>
                  <a:pt x="477" y="699"/>
                  <a:pt x="477" y="699"/>
                </a:cubicBezTo>
                <a:cubicBezTo>
                  <a:pt x="477" y="698"/>
                  <a:pt x="477" y="698"/>
                  <a:pt x="477" y="697"/>
                </a:cubicBezTo>
                <a:cubicBezTo>
                  <a:pt x="477" y="696"/>
                  <a:pt x="478" y="696"/>
                  <a:pt x="478" y="695"/>
                </a:cubicBezTo>
                <a:cubicBezTo>
                  <a:pt x="477" y="694"/>
                  <a:pt x="478" y="693"/>
                  <a:pt x="478" y="692"/>
                </a:cubicBezTo>
                <a:cubicBezTo>
                  <a:pt x="478" y="691"/>
                  <a:pt x="478" y="691"/>
                  <a:pt x="478" y="690"/>
                </a:cubicBezTo>
                <a:cubicBezTo>
                  <a:pt x="479" y="690"/>
                  <a:pt x="479" y="690"/>
                  <a:pt x="479" y="690"/>
                </a:cubicBezTo>
                <a:cubicBezTo>
                  <a:pt x="477" y="688"/>
                  <a:pt x="478" y="686"/>
                  <a:pt x="478" y="684"/>
                </a:cubicBezTo>
                <a:cubicBezTo>
                  <a:pt x="478" y="684"/>
                  <a:pt x="478" y="683"/>
                  <a:pt x="478" y="683"/>
                </a:cubicBezTo>
                <a:cubicBezTo>
                  <a:pt x="478" y="683"/>
                  <a:pt x="479" y="683"/>
                  <a:pt x="479" y="683"/>
                </a:cubicBezTo>
                <a:cubicBezTo>
                  <a:pt x="481" y="683"/>
                  <a:pt x="482" y="683"/>
                  <a:pt x="483" y="682"/>
                </a:cubicBezTo>
                <a:cubicBezTo>
                  <a:pt x="483" y="682"/>
                  <a:pt x="484" y="682"/>
                  <a:pt x="485" y="682"/>
                </a:cubicBezTo>
                <a:cubicBezTo>
                  <a:pt x="485" y="684"/>
                  <a:pt x="485" y="684"/>
                  <a:pt x="485" y="686"/>
                </a:cubicBezTo>
                <a:cubicBezTo>
                  <a:pt x="484" y="687"/>
                  <a:pt x="484" y="687"/>
                  <a:pt x="484" y="687"/>
                </a:cubicBezTo>
                <a:cubicBezTo>
                  <a:pt x="484" y="689"/>
                  <a:pt x="484" y="692"/>
                  <a:pt x="484" y="694"/>
                </a:cubicBezTo>
                <a:cubicBezTo>
                  <a:pt x="484" y="696"/>
                  <a:pt x="485" y="698"/>
                  <a:pt x="483" y="700"/>
                </a:cubicBezTo>
                <a:cubicBezTo>
                  <a:pt x="483" y="700"/>
                  <a:pt x="483" y="701"/>
                  <a:pt x="483" y="701"/>
                </a:cubicBezTo>
                <a:cubicBezTo>
                  <a:pt x="483" y="704"/>
                  <a:pt x="483" y="706"/>
                  <a:pt x="483" y="709"/>
                </a:cubicBezTo>
                <a:cubicBezTo>
                  <a:pt x="483" y="711"/>
                  <a:pt x="484" y="714"/>
                  <a:pt x="482" y="716"/>
                </a:cubicBezTo>
                <a:cubicBezTo>
                  <a:pt x="482" y="717"/>
                  <a:pt x="482" y="718"/>
                  <a:pt x="482" y="718"/>
                </a:cubicBezTo>
                <a:cubicBezTo>
                  <a:pt x="482" y="721"/>
                  <a:pt x="483" y="723"/>
                  <a:pt x="482" y="725"/>
                </a:cubicBezTo>
                <a:cubicBezTo>
                  <a:pt x="482" y="725"/>
                  <a:pt x="482" y="725"/>
                  <a:pt x="482" y="725"/>
                </a:cubicBezTo>
                <a:cubicBezTo>
                  <a:pt x="483" y="727"/>
                  <a:pt x="482" y="729"/>
                  <a:pt x="483" y="730"/>
                </a:cubicBezTo>
                <a:cubicBezTo>
                  <a:pt x="483" y="730"/>
                  <a:pt x="483" y="730"/>
                  <a:pt x="483" y="730"/>
                </a:cubicBezTo>
                <a:cubicBezTo>
                  <a:pt x="483" y="732"/>
                  <a:pt x="483" y="733"/>
                  <a:pt x="484" y="734"/>
                </a:cubicBezTo>
                <a:cubicBezTo>
                  <a:pt x="484" y="735"/>
                  <a:pt x="484" y="736"/>
                  <a:pt x="484" y="737"/>
                </a:cubicBezTo>
                <a:cubicBezTo>
                  <a:pt x="484" y="737"/>
                  <a:pt x="485" y="738"/>
                  <a:pt x="485" y="738"/>
                </a:cubicBezTo>
                <a:cubicBezTo>
                  <a:pt x="485" y="739"/>
                  <a:pt x="486" y="740"/>
                  <a:pt x="486" y="741"/>
                </a:cubicBezTo>
                <a:cubicBezTo>
                  <a:pt x="486" y="742"/>
                  <a:pt x="486" y="743"/>
                  <a:pt x="486" y="744"/>
                </a:cubicBezTo>
                <a:cubicBezTo>
                  <a:pt x="486" y="745"/>
                  <a:pt x="487" y="746"/>
                  <a:pt x="487" y="747"/>
                </a:cubicBezTo>
                <a:cubicBezTo>
                  <a:pt x="487" y="749"/>
                  <a:pt x="487" y="750"/>
                  <a:pt x="488" y="751"/>
                </a:cubicBezTo>
                <a:cubicBezTo>
                  <a:pt x="488" y="755"/>
                  <a:pt x="488" y="755"/>
                  <a:pt x="488" y="755"/>
                </a:cubicBezTo>
                <a:cubicBezTo>
                  <a:pt x="487" y="755"/>
                  <a:pt x="487" y="756"/>
                  <a:pt x="485" y="756"/>
                </a:cubicBezTo>
                <a:cubicBezTo>
                  <a:pt x="485" y="756"/>
                  <a:pt x="484" y="757"/>
                  <a:pt x="483" y="757"/>
                </a:cubicBezTo>
                <a:cubicBezTo>
                  <a:pt x="482" y="757"/>
                  <a:pt x="480" y="756"/>
                  <a:pt x="481" y="755"/>
                </a:cubicBezTo>
                <a:cubicBezTo>
                  <a:pt x="481" y="753"/>
                  <a:pt x="480" y="752"/>
                  <a:pt x="480" y="751"/>
                </a:cubicBezTo>
                <a:cubicBezTo>
                  <a:pt x="479" y="750"/>
                  <a:pt x="480" y="749"/>
                  <a:pt x="480" y="747"/>
                </a:cubicBezTo>
                <a:cubicBezTo>
                  <a:pt x="478" y="746"/>
                  <a:pt x="479" y="744"/>
                  <a:pt x="479" y="742"/>
                </a:cubicBezTo>
                <a:cubicBezTo>
                  <a:pt x="478" y="741"/>
                  <a:pt x="477" y="740"/>
                  <a:pt x="478" y="739"/>
                </a:cubicBezTo>
                <a:cubicBezTo>
                  <a:pt x="477" y="738"/>
                  <a:pt x="477" y="737"/>
                  <a:pt x="477" y="736"/>
                </a:cubicBezTo>
                <a:cubicBezTo>
                  <a:pt x="477" y="735"/>
                  <a:pt x="477" y="733"/>
                  <a:pt x="476" y="733"/>
                </a:cubicBezTo>
                <a:cubicBezTo>
                  <a:pt x="475" y="732"/>
                  <a:pt x="476" y="730"/>
                  <a:pt x="476" y="729"/>
                </a:cubicBezTo>
                <a:cubicBezTo>
                  <a:pt x="476" y="729"/>
                  <a:pt x="475" y="729"/>
                  <a:pt x="475" y="728"/>
                </a:cubicBezTo>
                <a:cubicBezTo>
                  <a:pt x="474" y="727"/>
                  <a:pt x="474" y="725"/>
                  <a:pt x="473" y="723"/>
                </a:cubicBezTo>
                <a:cubicBezTo>
                  <a:pt x="472" y="722"/>
                  <a:pt x="471" y="720"/>
                  <a:pt x="470" y="719"/>
                </a:cubicBezTo>
                <a:cubicBezTo>
                  <a:pt x="470" y="717"/>
                  <a:pt x="469" y="717"/>
                  <a:pt x="469" y="716"/>
                </a:cubicBezTo>
                <a:cubicBezTo>
                  <a:pt x="468" y="716"/>
                  <a:pt x="468" y="714"/>
                  <a:pt x="467" y="714"/>
                </a:cubicBezTo>
                <a:cubicBezTo>
                  <a:pt x="467" y="713"/>
                  <a:pt x="465" y="712"/>
                  <a:pt x="466" y="710"/>
                </a:cubicBezTo>
                <a:cubicBezTo>
                  <a:pt x="465" y="709"/>
                  <a:pt x="464" y="708"/>
                  <a:pt x="463" y="707"/>
                </a:cubicBezTo>
                <a:cubicBezTo>
                  <a:pt x="464" y="707"/>
                  <a:pt x="464" y="707"/>
                  <a:pt x="464" y="707"/>
                </a:cubicBezTo>
                <a:cubicBezTo>
                  <a:pt x="464" y="707"/>
                  <a:pt x="464" y="706"/>
                  <a:pt x="464" y="706"/>
                </a:cubicBezTo>
                <a:cubicBezTo>
                  <a:pt x="463" y="706"/>
                  <a:pt x="464" y="704"/>
                  <a:pt x="463" y="703"/>
                </a:cubicBezTo>
                <a:cubicBezTo>
                  <a:pt x="462" y="703"/>
                  <a:pt x="462" y="703"/>
                  <a:pt x="462" y="703"/>
                </a:cubicBezTo>
                <a:cubicBezTo>
                  <a:pt x="461" y="702"/>
                  <a:pt x="462" y="700"/>
                  <a:pt x="462" y="699"/>
                </a:cubicBezTo>
                <a:cubicBezTo>
                  <a:pt x="462" y="698"/>
                  <a:pt x="462" y="699"/>
                  <a:pt x="462" y="699"/>
                </a:cubicBezTo>
                <a:cubicBezTo>
                  <a:pt x="461" y="699"/>
                  <a:pt x="461" y="699"/>
                  <a:pt x="462" y="699"/>
                </a:cubicBezTo>
                <a:cubicBezTo>
                  <a:pt x="462" y="699"/>
                  <a:pt x="462" y="699"/>
                  <a:pt x="462" y="699"/>
                </a:cubicBezTo>
                <a:cubicBezTo>
                  <a:pt x="462" y="699"/>
                  <a:pt x="462" y="699"/>
                  <a:pt x="462" y="699"/>
                </a:cubicBezTo>
                <a:cubicBezTo>
                  <a:pt x="462" y="699"/>
                  <a:pt x="462" y="698"/>
                  <a:pt x="462" y="699"/>
                </a:cubicBezTo>
                <a:moveTo>
                  <a:pt x="464" y="699"/>
                </a:moveTo>
                <a:cubicBezTo>
                  <a:pt x="464" y="699"/>
                  <a:pt x="464" y="699"/>
                  <a:pt x="464" y="699"/>
                </a:cubicBezTo>
                <a:cubicBezTo>
                  <a:pt x="464" y="699"/>
                  <a:pt x="464" y="698"/>
                  <a:pt x="464" y="698"/>
                </a:cubicBezTo>
                <a:cubicBezTo>
                  <a:pt x="464" y="698"/>
                  <a:pt x="464" y="699"/>
                  <a:pt x="463" y="699"/>
                </a:cubicBezTo>
                <a:cubicBezTo>
                  <a:pt x="464" y="699"/>
                  <a:pt x="464" y="699"/>
                  <a:pt x="464" y="699"/>
                </a:cubicBezTo>
                <a:moveTo>
                  <a:pt x="465" y="701"/>
                </a:moveTo>
                <a:cubicBezTo>
                  <a:pt x="465" y="701"/>
                  <a:pt x="464" y="701"/>
                  <a:pt x="464" y="702"/>
                </a:cubicBezTo>
                <a:cubicBezTo>
                  <a:pt x="465" y="702"/>
                  <a:pt x="465" y="702"/>
                  <a:pt x="465" y="702"/>
                </a:cubicBezTo>
                <a:cubicBezTo>
                  <a:pt x="465" y="702"/>
                  <a:pt x="465" y="702"/>
                  <a:pt x="465" y="702"/>
                </a:cubicBezTo>
                <a:cubicBezTo>
                  <a:pt x="465" y="701"/>
                  <a:pt x="465" y="701"/>
                  <a:pt x="465" y="701"/>
                </a:cubicBezTo>
                <a:moveTo>
                  <a:pt x="292" y="671"/>
                </a:moveTo>
                <a:cubicBezTo>
                  <a:pt x="293" y="670"/>
                  <a:pt x="293" y="670"/>
                  <a:pt x="293" y="670"/>
                </a:cubicBezTo>
                <a:cubicBezTo>
                  <a:pt x="294" y="671"/>
                  <a:pt x="296" y="670"/>
                  <a:pt x="296" y="671"/>
                </a:cubicBezTo>
                <a:cubicBezTo>
                  <a:pt x="296" y="672"/>
                  <a:pt x="295" y="672"/>
                  <a:pt x="295" y="672"/>
                </a:cubicBezTo>
                <a:cubicBezTo>
                  <a:pt x="294" y="672"/>
                  <a:pt x="294" y="672"/>
                  <a:pt x="294" y="673"/>
                </a:cubicBezTo>
                <a:cubicBezTo>
                  <a:pt x="294" y="673"/>
                  <a:pt x="294" y="674"/>
                  <a:pt x="294" y="674"/>
                </a:cubicBezTo>
                <a:cubicBezTo>
                  <a:pt x="295" y="674"/>
                  <a:pt x="295" y="674"/>
                  <a:pt x="295" y="674"/>
                </a:cubicBezTo>
                <a:cubicBezTo>
                  <a:pt x="296" y="675"/>
                  <a:pt x="295" y="675"/>
                  <a:pt x="295" y="675"/>
                </a:cubicBezTo>
                <a:cubicBezTo>
                  <a:pt x="295" y="676"/>
                  <a:pt x="294" y="676"/>
                  <a:pt x="294" y="675"/>
                </a:cubicBezTo>
                <a:cubicBezTo>
                  <a:pt x="294" y="675"/>
                  <a:pt x="293" y="674"/>
                  <a:pt x="292" y="674"/>
                </a:cubicBezTo>
                <a:cubicBezTo>
                  <a:pt x="291" y="674"/>
                  <a:pt x="290" y="674"/>
                  <a:pt x="289" y="673"/>
                </a:cubicBezTo>
                <a:cubicBezTo>
                  <a:pt x="287" y="672"/>
                  <a:pt x="285" y="671"/>
                  <a:pt x="283" y="670"/>
                </a:cubicBezTo>
                <a:cubicBezTo>
                  <a:pt x="281" y="671"/>
                  <a:pt x="281" y="673"/>
                  <a:pt x="279" y="674"/>
                </a:cubicBezTo>
                <a:cubicBezTo>
                  <a:pt x="280" y="675"/>
                  <a:pt x="279" y="676"/>
                  <a:pt x="278" y="678"/>
                </a:cubicBezTo>
                <a:cubicBezTo>
                  <a:pt x="278" y="679"/>
                  <a:pt x="277" y="680"/>
                  <a:pt x="277" y="681"/>
                </a:cubicBezTo>
                <a:cubicBezTo>
                  <a:pt x="276" y="681"/>
                  <a:pt x="276" y="682"/>
                  <a:pt x="275" y="683"/>
                </a:cubicBezTo>
                <a:cubicBezTo>
                  <a:pt x="275" y="683"/>
                  <a:pt x="275" y="684"/>
                  <a:pt x="275" y="684"/>
                </a:cubicBezTo>
                <a:cubicBezTo>
                  <a:pt x="275" y="685"/>
                  <a:pt x="275" y="686"/>
                  <a:pt x="274" y="686"/>
                </a:cubicBezTo>
                <a:cubicBezTo>
                  <a:pt x="274" y="688"/>
                  <a:pt x="272" y="688"/>
                  <a:pt x="273" y="689"/>
                </a:cubicBezTo>
                <a:cubicBezTo>
                  <a:pt x="272" y="690"/>
                  <a:pt x="272" y="691"/>
                  <a:pt x="271" y="692"/>
                </a:cubicBezTo>
                <a:cubicBezTo>
                  <a:pt x="271" y="693"/>
                  <a:pt x="270" y="694"/>
                  <a:pt x="270" y="695"/>
                </a:cubicBezTo>
                <a:cubicBezTo>
                  <a:pt x="270" y="696"/>
                  <a:pt x="270" y="696"/>
                  <a:pt x="269" y="696"/>
                </a:cubicBezTo>
                <a:cubicBezTo>
                  <a:pt x="268" y="697"/>
                  <a:pt x="268" y="699"/>
                  <a:pt x="267" y="700"/>
                </a:cubicBezTo>
                <a:cubicBezTo>
                  <a:pt x="267" y="701"/>
                  <a:pt x="266" y="703"/>
                  <a:pt x="265" y="704"/>
                </a:cubicBezTo>
                <a:cubicBezTo>
                  <a:pt x="264" y="706"/>
                  <a:pt x="264" y="707"/>
                  <a:pt x="263" y="709"/>
                </a:cubicBezTo>
                <a:cubicBezTo>
                  <a:pt x="262" y="710"/>
                  <a:pt x="261" y="712"/>
                  <a:pt x="260" y="714"/>
                </a:cubicBezTo>
                <a:cubicBezTo>
                  <a:pt x="260" y="715"/>
                  <a:pt x="259" y="717"/>
                  <a:pt x="258" y="718"/>
                </a:cubicBezTo>
                <a:cubicBezTo>
                  <a:pt x="258" y="719"/>
                  <a:pt x="258" y="719"/>
                  <a:pt x="258" y="720"/>
                </a:cubicBezTo>
                <a:cubicBezTo>
                  <a:pt x="258" y="720"/>
                  <a:pt x="258" y="721"/>
                  <a:pt x="257" y="721"/>
                </a:cubicBezTo>
                <a:cubicBezTo>
                  <a:pt x="256" y="722"/>
                  <a:pt x="256" y="724"/>
                  <a:pt x="254" y="725"/>
                </a:cubicBezTo>
                <a:cubicBezTo>
                  <a:pt x="254" y="725"/>
                  <a:pt x="254" y="726"/>
                  <a:pt x="254" y="726"/>
                </a:cubicBezTo>
                <a:cubicBezTo>
                  <a:pt x="254" y="727"/>
                  <a:pt x="253" y="728"/>
                  <a:pt x="253" y="728"/>
                </a:cubicBezTo>
                <a:cubicBezTo>
                  <a:pt x="250" y="727"/>
                  <a:pt x="248" y="726"/>
                  <a:pt x="246" y="725"/>
                </a:cubicBezTo>
                <a:cubicBezTo>
                  <a:pt x="247" y="724"/>
                  <a:pt x="248" y="722"/>
                  <a:pt x="248" y="720"/>
                </a:cubicBezTo>
                <a:cubicBezTo>
                  <a:pt x="249" y="718"/>
                  <a:pt x="250" y="716"/>
                  <a:pt x="251" y="714"/>
                </a:cubicBezTo>
                <a:cubicBezTo>
                  <a:pt x="252" y="713"/>
                  <a:pt x="253" y="711"/>
                  <a:pt x="254" y="709"/>
                </a:cubicBezTo>
                <a:cubicBezTo>
                  <a:pt x="255" y="707"/>
                  <a:pt x="256" y="705"/>
                  <a:pt x="257" y="703"/>
                </a:cubicBezTo>
                <a:cubicBezTo>
                  <a:pt x="257" y="703"/>
                  <a:pt x="258" y="702"/>
                  <a:pt x="258" y="701"/>
                </a:cubicBezTo>
                <a:cubicBezTo>
                  <a:pt x="258" y="701"/>
                  <a:pt x="258" y="700"/>
                  <a:pt x="258" y="699"/>
                </a:cubicBezTo>
                <a:cubicBezTo>
                  <a:pt x="259" y="698"/>
                  <a:pt x="260" y="698"/>
                  <a:pt x="259" y="697"/>
                </a:cubicBezTo>
                <a:cubicBezTo>
                  <a:pt x="260" y="696"/>
                  <a:pt x="261" y="695"/>
                  <a:pt x="261" y="695"/>
                </a:cubicBezTo>
                <a:cubicBezTo>
                  <a:pt x="262" y="694"/>
                  <a:pt x="262" y="693"/>
                  <a:pt x="262" y="692"/>
                </a:cubicBezTo>
                <a:cubicBezTo>
                  <a:pt x="263" y="691"/>
                  <a:pt x="263" y="691"/>
                  <a:pt x="264" y="690"/>
                </a:cubicBezTo>
                <a:cubicBezTo>
                  <a:pt x="264" y="689"/>
                  <a:pt x="264" y="688"/>
                  <a:pt x="265" y="687"/>
                </a:cubicBezTo>
                <a:cubicBezTo>
                  <a:pt x="265" y="686"/>
                  <a:pt x="266" y="686"/>
                  <a:pt x="266" y="685"/>
                </a:cubicBezTo>
                <a:cubicBezTo>
                  <a:pt x="267" y="683"/>
                  <a:pt x="268" y="681"/>
                  <a:pt x="269" y="680"/>
                </a:cubicBezTo>
                <a:cubicBezTo>
                  <a:pt x="269" y="678"/>
                  <a:pt x="270" y="676"/>
                  <a:pt x="271" y="675"/>
                </a:cubicBezTo>
                <a:cubicBezTo>
                  <a:pt x="271" y="674"/>
                  <a:pt x="272" y="673"/>
                  <a:pt x="272" y="673"/>
                </a:cubicBezTo>
                <a:cubicBezTo>
                  <a:pt x="273" y="672"/>
                  <a:pt x="273" y="671"/>
                  <a:pt x="273" y="671"/>
                </a:cubicBezTo>
                <a:cubicBezTo>
                  <a:pt x="273" y="671"/>
                  <a:pt x="274" y="670"/>
                  <a:pt x="274" y="670"/>
                </a:cubicBezTo>
                <a:cubicBezTo>
                  <a:pt x="273" y="668"/>
                  <a:pt x="275" y="668"/>
                  <a:pt x="276" y="666"/>
                </a:cubicBezTo>
                <a:cubicBezTo>
                  <a:pt x="274" y="666"/>
                  <a:pt x="273" y="666"/>
                  <a:pt x="272" y="665"/>
                </a:cubicBezTo>
                <a:cubicBezTo>
                  <a:pt x="271" y="664"/>
                  <a:pt x="270" y="663"/>
                  <a:pt x="269" y="663"/>
                </a:cubicBezTo>
                <a:cubicBezTo>
                  <a:pt x="268" y="662"/>
                  <a:pt x="268" y="661"/>
                  <a:pt x="268" y="660"/>
                </a:cubicBezTo>
                <a:cubicBezTo>
                  <a:pt x="269" y="659"/>
                  <a:pt x="269" y="659"/>
                  <a:pt x="269" y="658"/>
                </a:cubicBezTo>
                <a:cubicBezTo>
                  <a:pt x="270" y="656"/>
                  <a:pt x="271" y="656"/>
                  <a:pt x="273" y="657"/>
                </a:cubicBezTo>
                <a:cubicBezTo>
                  <a:pt x="277" y="659"/>
                  <a:pt x="281" y="661"/>
                  <a:pt x="285" y="663"/>
                </a:cubicBezTo>
                <a:cubicBezTo>
                  <a:pt x="286" y="663"/>
                  <a:pt x="286" y="664"/>
                  <a:pt x="287" y="664"/>
                </a:cubicBezTo>
                <a:cubicBezTo>
                  <a:pt x="288" y="664"/>
                  <a:pt x="288" y="665"/>
                  <a:pt x="289" y="665"/>
                </a:cubicBezTo>
                <a:cubicBezTo>
                  <a:pt x="290" y="665"/>
                  <a:pt x="290" y="666"/>
                  <a:pt x="291" y="666"/>
                </a:cubicBezTo>
                <a:cubicBezTo>
                  <a:pt x="291" y="667"/>
                  <a:pt x="292" y="667"/>
                  <a:pt x="293" y="667"/>
                </a:cubicBezTo>
                <a:cubicBezTo>
                  <a:pt x="293" y="668"/>
                  <a:pt x="292" y="668"/>
                  <a:pt x="292" y="668"/>
                </a:cubicBezTo>
                <a:cubicBezTo>
                  <a:pt x="291" y="669"/>
                  <a:pt x="292" y="670"/>
                  <a:pt x="292" y="671"/>
                </a:cubicBezTo>
                <a:moveTo>
                  <a:pt x="322" y="138"/>
                </a:moveTo>
                <a:cubicBezTo>
                  <a:pt x="322" y="136"/>
                  <a:pt x="321" y="135"/>
                  <a:pt x="323" y="133"/>
                </a:cubicBezTo>
                <a:cubicBezTo>
                  <a:pt x="323" y="133"/>
                  <a:pt x="323" y="132"/>
                  <a:pt x="323" y="132"/>
                </a:cubicBezTo>
                <a:cubicBezTo>
                  <a:pt x="322" y="131"/>
                  <a:pt x="322" y="130"/>
                  <a:pt x="322" y="129"/>
                </a:cubicBezTo>
                <a:cubicBezTo>
                  <a:pt x="322" y="128"/>
                  <a:pt x="323" y="127"/>
                  <a:pt x="322" y="125"/>
                </a:cubicBezTo>
                <a:cubicBezTo>
                  <a:pt x="321" y="124"/>
                  <a:pt x="322" y="123"/>
                  <a:pt x="320" y="122"/>
                </a:cubicBezTo>
                <a:cubicBezTo>
                  <a:pt x="321" y="121"/>
                  <a:pt x="320" y="120"/>
                  <a:pt x="319" y="118"/>
                </a:cubicBezTo>
                <a:cubicBezTo>
                  <a:pt x="319" y="117"/>
                  <a:pt x="317" y="117"/>
                  <a:pt x="317" y="115"/>
                </a:cubicBezTo>
                <a:cubicBezTo>
                  <a:pt x="317" y="115"/>
                  <a:pt x="316" y="114"/>
                  <a:pt x="316" y="114"/>
                </a:cubicBezTo>
                <a:cubicBezTo>
                  <a:pt x="315" y="114"/>
                  <a:pt x="315" y="114"/>
                  <a:pt x="314" y="113"/>
                </a:cubicBezTo>
                <a:cubicBezTo>
                  <a:pt x="314" y="113"/>
                  <a:pt x="313" y="112"/>
                  <a:pt x="313" y="112"/>
                </a:cubicBezTo>
                <a:cubicBezTo>
                  <a:pt x="312" y="111"/>
                  <a:pt x="311" y="111"/>
                  <a:pt x="311" y="111"/>
                </a:cubicBezTo>
                <a:cubicBezTo>
                  <a:pt x="311" y="110"/>
                  <a:pt x="310" y="110"/>
                  <a:pt x="309" y="110"/>
                </a:cubicBezTo>
                <a:cubicBezTo>
                  <a:pt x="309" y="110"/>
                  <a:pt x="308" y="109"/>
                  <a:pt x="308" y="109"/>
                </a:cubicBezTo>
                <a:cubicBezTo>
                  <a:pt x="306" y="110"/>
                  <a:pt x="305" y="108"/>
                  <a:pt x="304" y="108"/>
                </a:cubicBezTo>
                <a:cubicBezTo>
                  <a:pt x="303" y="108"/>
                  <a:pt x="302" y="107"/>
                  <a:pt x="301" y="107"/>
                </a:cubicBezTo>
                <a:cubicBezTo>
                  <a:pt x="300" y="106"/>
                  <a:pt x="299" y="107"/>
                  <a:pt x="298" y="106"/>
                </a:cubicBezTo>
                <a:cubicBezTo>
                  <a:pt x="298" y="106"/>
                  <a:pt x="298" y="105"/>
                  <a:pt x="297" y="105"/>
                </a:cubicBezTo>
                <a:cubicBezTo>
                  <a:pt x="296" y="105"/>
                  <a:pt x="296" y="105"/>
                  <a:pt x="295" y="105"/>
                </a:cubicBezTo>
                <a:cubicBezTo>
                  <a:pt x="295" y="104"/>
                  <a:pt x="294" y="103"/>
                  <a:pt x="293" y="103"/>
                </a:cubicBezTo>
                <a:cubicBezTo>
                  <a:pt x="293" y="102"/>
                  <a:pt x="292" y="102"/>
                  <a:pt x="291" y="101"/>
                </a:cubicBezTo>
                <a:cubicBezTo>
                  <a:pt x="290" y="101"/>
                  <a:pt x="290" y="100"/>
                  <a:pt x="289" y="100"/>
                </a:cubicBezTo>
                <a:cubicBezTo>
                  <a:pt x="289" y="99"/>
                  <a:pt x="289" y="98"/>
                  <a:pt x="289" y="98"/>
                </a:cubicBezTo>
                <a:cubicBezTo>
                  <a:pt x="288" y="97"/>
                  <a:pt x="288" y="96"/>
                  <a:pt x="287" y="95"/>
                </a:cubicBezTo>
                <a:cubicBezTo>
                  <a:pt x="286" y="95"/>
                  <a:pt x="286" y="93"/>
                  <a:pt x="285" y="92"/>
                </a:cubicBezTo>
                <a:cubicBezTo>
                  <a:pt x="285" y="91"/>
                  <a:pt x="284" y="90"/>
                  <a:pt x="284" y="90"/>
                </a:cubicBezTo>
                <a:cubicBezTo>
                  <a:pt x="284" y="89"/>
                  <a:pt x="283" y="89"/>
                  <a:pt x="283" y="88"/>
                </a:cubicBezTo>
                <a:cubicBezTo>
                  <a:pt x="283" y="87"/>
                  <a:pt x="284" y="86"/>
                  <a:pt x="283" y="86"/>
                </a:cubicBezTo>
                <a:cubicBezTo>
                  <a:pt x="282" y="85"/>
                  <a:pt x="282" y="84"/>
                  <a:pt x="282" y="83"/>
                </a:cubicBezTo>
                <a:cubicBezTo>
                  <a:pt x="282" y="82"/>
                  <a:pt x="282" y="81"/>
                  <a:pt x="282" y="80"/>
                </a:cubicBezTo>
                <a:cubicBezTo>
                  <a:pt x="282" y="77"/>
                  <a:pt x="282" y="77"/>
                  <a:pt x="282" y="77"/>
                </a:cubicBezTo>
                <a:cubicBezTo>
                  <a:pt x="283" y="77"/>
                  <a:pt x="283" y="77"/>
                  <a:pt x="284" y="76"/>
                </a:cubicBezTo>
                <a:cubicBezTo>
                  <a:pt x="284" y="76"/>
                  <a:pt x="284" y="77"/>
                  <a:pt x="285" y="78"/>
                </a:cubicBezTo>
                <a:cubicBezTo>
                  <a:pt x="284" y="78"/>
                  <a:pt x="284" y="78"/>
                  <a:pt x="283" y="78"/>
                </a:cubicBezTo>
                <a:cubicBezTo>
                  <a:pt x="284" y="79"/>
                  <a:pt x="285" y="80"/>
                  <a:pt x="285" y="81"/>
                </a:cubicBezTo>
                <a:cubicBezTo>
                  <a:pt x="285" y="81"/>
                  <a:pt x="286" y="82"/>
                  <a:pt x="286" y="82"/>
                </a:cubicBezTo>
                <a:cubicBezTo>
                  <a:pt x="287" y="82"/>
                  <a:pt x="287" y="82"/>
                  <a:pt x="288" y="83"/>
                </a:cubicBezTo>
                <a:cubicBezTo>
                  <a:pt x="288" y="82"/>
                  <a:pt x="288" y="82"/>
                  <a:pt x="289" y="81"/>
                </a:cubicBezTo>
                <a:cubicBezTo>
                  <a:pt x="289" y="81"/>
                  <a:pt x="290" y="81"/>
                  <a:pt x="290" y="81"/>
                </a:cubicBezTo>
                <a:cubicBezTo>
                  <a:pt x="291" y="81"/>
                  <a:pt x="291" y="82"/>
                  <a:pt x="291" y="82"/>
                </a:cubicBezTo>
                <a:cubicBezTo>
                  <a:pt x="291" y="82"/>
                  <a:pt x="291" y="83"/>
                  <a:pt x="291" y="83"/>
                </a:cubicBezTo>
                <a:cubicBezTo>
                  <a:pt x="292" y="84"/>
                  <a:pt x="291" y="85"/>
                  <a:pt x="292" y="86"/>
                </a:cubicBezTo>
                <a:cubicBezTo>
                  <a:pt x="293" y="87"/>
                  <a:pt x="293" y="88"/>
                  <a:pt x="293" y="89"/>
                </a:cubicBezTo>
                <a:cubicBezTo>
                  <a:pt x="294" y="91"/>
                  <a:pt x="296" y="92"/>
                  <a:pt x="298" y="94"/>
                </a:cubicBezTo>
                <a:cubicBezTo>
                  <a:pt x="300" y="96"/>
                  <a:pt x="302" y="97"/>
                  <a:pt x="305" y="98"/>
                </a:cubicBezTo>
                <a:cubicBezTo>
                  <a:pt x="306" y="98"/>
                  <a:pt x="306" y="99"/>
                  <a:pt x="307" y="99"/>
                </a:cubicBezTo>
                <a:cubicBezTo>
                  <a:pt x="308" y="99"/>
                  <a:pt x="308" y="99"/>
                  <a:pt x="309" y="99"/>
                </a:cubicBezTo>
                <a:cubicBezTo>
                  <a:pt x="310" y="99"/>
                  <a:pt x="311" y="100"/>
                  <a:pt x="311" y="100"/>
                </a:cubicBezTo>
                <a:cubicBezTo>
                  <a:pt x="312" y="101"/>
                  <a:pt x="314" y="101"/>
                  <a:pt x="315" y="102"/>
                </a:cubicBezTo>
                <a:cubicBezTo>
                  <a:pt x="316" y="102"/>
                  <a:pt x="317" y="102"/>
                  <a:pt x="317" y="103"/>
                </a:cubicBezTo>
                <a:cubicBezTo>
                  <a:pt x="318" y="104"/>
                  <a:pt x="320" y="105"/>
                  <a:pt x="321" y="106"/>
                </a:cubicBezTo>
                <a:cubicBezTo>
                  <a:pt x="322" y="107"/>
                  <a:pt x="324" y="108"/>
                  <a:pt x="325" y="110"/>
                </a:cubicBezTo>
                <a:cubicBezTo>
                  <a:pt x="326" y="111"/>
                  <a:pt x="326" y="112"/>
                  <a:pt x="327" y="113"/>
                </a:cubicBezTo>
                <a:cubicBezTo>
                  <a:pt x="328" y="114"/>
                  <a:pt x="328" y="116"/>
                  <a:pt x="329" y="117"/>
                </a:cubicBezTo>
                <a:cubicBezTo>
                  <a:pt x="328" y="118"/>
                  <a:pt x="329" y="119"/>
                  <a:pt x="330" y="119"/>
                </a:cubicBezTo>
                <a:cubicBezTo>
                  <a:pt x="330" y="121"/>
                  <a:pt x="331" y="122"/>
                  <a:pt x="331" y="123"/>
                </a:cubicBezTo>
                <a:cubicBezTo>
                  <a:pt x="331" y="124"/>
                  <a:pt x="331" y="124"/>
                  <a:pt x="331" y="125"/>
                </a:cubicBezTo>
                <a:cubicBezTo>
                  <a:pt x="331" y="125"/>
                  <a:pt x="332" y="126"/>
                  <a:pt x="332" y="126"/>
                </a:cubicBezTo>
                <a:cubicBezTo>
                  <a:pt x="330" y="127"/>
                  <a:pt x="331" y="128"/>
                  <a:pt x="331" y="130"/>
                </a:cubicBezTo>
                <a:cubicBezTo>
                  <a:pt x="330" y="130"/>
                  <a:pt x="329" y="130"/>
                  <a:pt x="329" y="130"/>
                </a:cubicBezTo>
                <a:cubicBezTo>
                  <a:pt x="328" y="131"/>
                  <a:pt x="329" y="132"/>
                  <a:pt x="328" y="132"/>
                </a:cubicBezTo>
                <a:cubicBezTo>
                  <a:pt x="328" y="132"/>
                  <a:pt x="328" y="133"/>
                  <a:pt x="328" y="133"/>
                </a:cubicBezTo>
                <a:cubicBezTo>
                  <a:pt x="329" y="134"/>
                  <a:pt x="329" y="134"/>
                  <a:pt x="330" y="134"/>
                </a:cubicBezTo>
                <a:cubicBezTo>
                  <a:pt x="330" y="134"/>
                  <a:pt x="331" y="134"/>
                  <a:pt x="331" y="135"/>
                </a:cubicBezTo>
                <a:cubicBezTo>
                  <a:pt x="331" y="136"/>
                  <a:pt x="329" y="137"/>
                  <a:pt x="328" y="137"/>
                </a:cubicBezTo>
                <a:cubicBezTo>
                  <a:pt x="328" y="137"/>
                  <a:pt x="328" y="136"/>
                  <a:pt x="328" y="136"/>
                </a:cubicBezTo>
                <a:cubicBezTo>
                  <a:pt x="328" y="135"/>
                  <a:pt x="327" y="135"/>
                  <a:pt x="327" y="135"/>
                </a:cubicBezTo>
                <a:cubicBezTo>
                  <a:pt x="326" y="135"/>
                  <a:pt x="326" y="136"/>
                  <a:pt x="325" y="136"/>
                </a:cubicBezTo>
                <a:cubicBezTo>
                  <a:pt x="324" y="136"/>
                  <a:pt x="324" y="136"/>
                  <a:pt x="324" y="136"/>
                </a:cubicBezTo>
                <a:cubicBezTo>
                  <a:pt x="324" y="138"/>
                  <a:pt x="323" y="138"/>
                  <a:pt x="322" y="138"/>
                </a:cubicBezTo>
                <a:moveTo>
                  <a:pt x="326" y="131"/>
                </a:moveTo>
                <a:cubicBezTo>
                  <a:pt x="327" y="131"/>
                  <a:pt x="327" y="131"/>
                  <a:pt x="327" y="131"/>
                </a:cubicBezTo>
                <a:cubicBezTo>
                  <a:pt x="327" y="130"/>
                  <a:pt x="326" y="130"/>
                  <a:pt x="326" y="130"/>
                </a:cubicBezTo>
                <a:cubicBezTo>
                  <a:pt x="326" y="130"/>
                  <a:pt x="326" y="130"/>
                  <a:pt x="326" y="131"/>
                </a:cubicBezTo>
                <a:cubicBezTo>
                  <a:pt x="326" y="131"/>
                  <a:pt x="326" y="131"/>
                  <a:pt x="326" y="131"/>
                </a:cubicBezTo>
                <a:moveTo>
                  <a:pt x="300" y="747"/>
                </a:moveTo>
                <a:cubicBezTo>
                  <a:pt x="296" y="747"/>
                  <a:pt x="296" y="747"/>
                  <a:pt x="296" y="747"/>
                </a:cubicBezTo>
                <a:cubicBezTo>
                  <a:pt x="296" y="746"/>
                  <a:pt x="295" y="746"/>
                  <a:pt x="295" y="745"/>
                </a:cubicBezTo>
                <a:cubicBezTo>
                  <a:pt x="295" y="745"/>
                  <a:pt x="295" y="745"/>
                  <a:pt x="295" y="744"/>
                </a:cubicBezTo>
                <a:cubicBezTo>
                  <a:pt x="295" y="743"/>
                  <a:pt x="296" y="742"/>
                  <a:pt x="296" y="741"/>
                </a:cubicBezTo>
                <a:cubicBezTo>
                  <a:pt x="297" y="740"/>
                  <a:pt x="298" y="739"/>
                  <a:pt x="297" y="738"/>
                </a:cubicBezTo>
                <a:cubicBezTo>
                  <a:pt x="297" y="736"/>
                  <a:pt x="299" y="736"/>
                  <a:pt x="298" y="734"/>
                </a:cubicBezTo>
                <a:cubicBezTo>
                  <a:pt x="298" y="734"/>
                  <a:pt x="299" y="733"/>
                  <a:pt x="299" y="732"/>
                </a:cubicBezTo>
                <a:cubicBezTo>
                  <a:pt x="299" y="732"/>
                  <a:pt x="299" y="731"/>
                  <a:pt x="300" y="730"/>
                </a:cubicBezTo>
                <a:cubicBezTo>
                  <a:pt x="300" y="730"/>
                  <a:pt x="300" y="730"/>
                  <a:pt x="300" y="729"/>
                </a:cubicBezTo>
                <a:cubicBezTo>
                  <a:pt x="300" y="728"/>
                  <a:pt x="300" y="727"/>
                  <a:pt x="301" y="726"/>
                </a:cubicBezTo>
                <a:cubicBezTo>
                  <a:pt x="302" y="726"/>
                  <a:pt x="301" y="724"/>
                  <a:pt x="302" y="724"/>
                </a:cubicBezTo>
                <a:cubicBezTo>
                  <a:pt x="302" y="724"/>
                  <a:pt x="302" y="723"/>
                  <a:pt x="302" y="723"/>
                </a:cubicBezTo>
                <a:cubicBezTo>
                  <a:pt x="302" y="722"/>
                  <a:pt x="302" y="721"/>
                  <a:pt x="302" y="721"/>
                </a:cubicBezTo>
                <a:cubicBezTo>
                  <a:pt x="304" y="720"/>
                  <a:pt x="303" y="718"/>
                  <a:pt x="303" y="717"/>
                </a:cubicBezTo>
                <a:cubicBezTo>
                  <a:pt x="304" y="717"/>
                  <a:pt x="304" y="716"/>
                  <a:pt x="304" y="715"/>
                </a:cubicBezTo>
                <a:cubicBezTo>
                  <a:pt x="305" y="715"/>
                  <a:pt x="305" y="715"/>
                  <a:pt x="305" y="714"/>
                </a:cubicBezTo>
                <a:cubicBezTo>
                  <a:pt x="304" y="712"/>
                  <a:pt x="306" y="711"/>
                  <a:pt x="306" y="709"/>
                </a:cubicBezTo>
                <a:cubicBezTo>
                  <a:pt x="307" y="708"/>
                  <a:pt x="307" y="707"/>
                  <a:pt x="307" y="706"/>
                </a:cubicBezTo>
                <a:cubicBezTo>
                  <a:pt x="307" y="706"/>
                  <a:pt x="307" y="705"/>
                  <a:pt x="307" y="705"/>
                </a:cubicBezTo>
                <a:cubicBezTo>
                  <a:pt x="309" y="702"/>
                  <a:pt x="309" y="702"/>
                  <a:pt x="309" y="700"/>
                </a:cubicBezTo>
                <a:cubicBezTo>
                  <a:pt x="309" y="699"/>
                  <a:pt x="310" y="698"/>
                  <a:pt x="310" y="696"/>
                </a:cubicBezTo>
                <a:cubicBezTo>
                  <a:pt x="310" y="695"/>
                  <a:pt x="311" y="694"/>
                  <a:pt x="311" y="693"/>
                </a:cubicBezTo>
                <a:cubicBezTo>
                  <a:pt x="312" y="692"/>
                  <a:pt x="311" y="691"/>
                  <a:pt x="312" y="690"/>
                </a:cubicBezTo>
                <a:cubicBezTo>
                  <a:pt x="313" y="689"/>
                  <a:pt x="312" y="688"/>
                  <a:pt x="313" y="688"/>
                </a:cubicBezTo>
                <a:cubicBezTo>
                  <a:pt x="313" y="687"/>
                  <a:pt x="314" y="686"/>
                  <a:pt x="314" y="685"/>
                </a:cubicBezTo>
                <a:cubicBezTo>
                  <a:pt x="314" y="684"/>
                  <a:pt x="315" y="683"/>
                  <a:pt x="314" y="682"/>
                </a:cubicBezTo>
                <a:cubicBezTo>
                  <a:pt x="316" y="681"/>
                  <a:pt x="315" y="680"/>
                  <a:pt x="316" y="679"/>
                </a:cubicBezTo>
                <a:cubicBezTo>
                  <a:pt x="316" y="678"/>
                  <a:pt x="316" y="678"/>
                  <a:pt x="317" y="677"/>
                </a:cubicBezTo>
                <a:cubicBezTo>
                  <a:pt x="317" y="677"/>
                  <a:pt x="318" y="676"/>
                  <a:pt x="318" y="676"/>
                </a:cubicBezTo>
                <a:cubicBezTo>
                  <a:pt x="319" y="678"/>
                  <a:pt x="320" y="679"/>
                  <a:pt x="321" y="680"/>
                </a:cubicBezTo>
                <a:cubicBezTo>
                  <a:pt x="321" y="681"/>
                  <a:pt x="321" y="682"/>
                  <a:pt x="322" y="680"/>
                </a:cubicBezTo>
                <a:cubicBezTo>
                  <a:pt x="322" y="680"/>
                  <a:pt x="323" y="681"/>
                  <a:pt x="323" y="681"/>
                </a:cubicBezTo>
                <a:cubicBezTo>
                  <a:pt x="323" y="681"/>
                  <a:pt x="323" y="682"/>
                  <a:pt x="322" y="682"/>
                </a:cubicBezTo>
                <a:cubicBezTo>
                  <a:pt x="322" y="682"/>
                  <a:pt x="321" y="682"/>
                  <a:pt x="322" y="683"/>
                </a:cubicBezTo>
                <a:cubicBezTo>
                  <a:pt x="322" y="684"/>
                  <a:pt x="322" y="685"/>
                  <a:pt x="322" y="686"/>
                </a:cubicBezTo>
                <a:cubicBezTo>
                  <a:pt x="321" y="686"/>
                  <a:pt x="321" y="687"/>
                  <a:pt x="321" y="688"/>
                </a:cubicBezTo>
                <a:cubicBezTo>
                  <a:pt x="321" y="689"/>
                  <a:pt x="320" y="690"/>
                  <a:pt x="320" y="692"/>
                </a:cubicBezTo>
                <a:cubicBezTo>
                  <a:pt x="320" y="693"/>
                  <a:pt x="319" y="693"/>
                  <a:pt x="319" y="694"/>
                </a:cubicBezTo>
                <a:cubicBezTo>
                  <a:pt x="319" y="695"/>
                  <a:pt x="319" y="696"/>
                  <a:pt x="318" y="697"/>
                </a:cubicBezTo>
                <a:cubicBezTo>
                  <a:pt x="318" y="698"/>
                  <a:pt x="318" y="699"/>
                  <a:pt x="318" y="700"/>
                </a:cubicBezTo>
                <a:cubicBezTo>
                  <a:pt x="317" y="700"/>
                  <a:pt x="318" y="702"/>
                  <a:pt x="316" y="703"/>
                </a:cubicBezTo>
                <a:cubicBezTo>
                  <a:pt x="317" y="704"/>
                  <a:pt x="315" y="705"/>
                  <a:pt x="315" y="707"/>
                </a:cubicBezTo>
                <a:cubicBezTo>
                  <a:pt x="314" y="707"/>
                  <a:pt x="315" y="709"/>
                  <a:pt x="314" y="709"/>
                </a:cubicBezTo>
                <a:cubicBezTo>
                  <a:pt x="313" y="710"/>
                  <a:pt x="314" y="711"/>
                  <a:pt x="314" y="712"/>
                </a:cubicBezTo>
                <a:cubicBezTo>
                  <a:pt x="314" y="713"/>
                  <a:pt x="313" y="714"/>
                  <a:pt x="312" y="715"/>
                </a:cubicBezTo>
                <a:cubicBezTo>
                  <a:pt x="312" y="716"/>
                  <a:pt x="311" y="717"/>
                  <a:pt x="312" y="719"/>
                </a:cubicBezTo>
                <a:cubicBezTo>
                  <a:pt x="310" y="719"/>
                  <a:pt x="311" y="721"/>
                  <a:pt x="310" y="722"/>
                </a:cubicBezTo>
                <a:cubicBezTo>
                  <a:pt x="309" y="723"/>
                  <a:pt x="310" y="723"/>
                  <a:pt x="310" y="724"/>
                </a:cubicBezTo>
                <a:cubicBezTo>
                  <a:pt x="310" y="725"/>
                  <a:pt x="309" y="725"/>
                  <a:pt x="309" y="726"/>
                </a:cubicBezTo>
                <a:cubicBezTo>
                  <a:pt x="309" y="727"/>
                  <a:pt x="308" y="728"/>
                  <a:pt x="308" y="729"/>
                </a:cubicBezTo>
                <a:cubicBezTo>
                  <a:pt x="308" y="730"/>
                  <a:pt x="308" y="730"/>
                  <a:pt x="308" y="731"/>
                </a:cubicBezTo>
                <a:cubicBezTo>
                  <a:pt x="308" y="732"/>
                  <a:pt x="307" y="733"/>
                  <a:pt x="307" y="733"/>
                </a:cubicBezTo>
                <a:cubicBezTo>
                  <a:pt x="307" y="734"/>
                  <a:pt x="307" y="735"/>
                  <a:pt x="307" y="736"/>
                </a:cubicBezTo>
                <a:cubicBezTo>
                  <a:pt x="306" y="737"/>
                  <a:pt x="306" y="738"/>
                  <a:pt x="306" y="738"/>
                </a:cubicBezTo>
                <a:cubicBezTo>
                  <a:pt x="304" y="739"/>
                  <a:pt x="306" y="741"/>
                  <a:pt x="304" y="741"/>
                </a:cubicBezTo>
                <a:cubicBezTo>
                  <a:pt x="304" y="741"/>
                  <a:pt x="304" y="742"/>
                  <a:pt x="305" y="742"/>
                </a:cubicBezTo>
                <a:cubicBezTo>
                  <a:pt x="306" y="742"/>
                  <a:pt x="308" y="743"/>
                  <a:pt x="309" y="744"/>
                </a:cubicBezTo>
                <a:cubicBezTo>
                  <a:pt x="309" y="744"/>
                  <a:pt x="310" y="744"/>
                  <a:pt x="310" y="744"/>
                </a:cubicBezTo>
                <a:cubicBezTo>
                  <a:pt x="311" y="744"/>
                  <a:pt x="312" y="744"/>
                  <a:pt x="312" y="744"/>
                </a:cubicBezTo>
                <a:cubicBezTo>
                  <a:pt x="313" y="745"/>
                  <a:pt x="314" y="744"/>
                  <a:pt x="315" y="745"/>
                </a:cubicBezTo>
                <a:cubicBezTo>
                  <a:pt x="316" y="746"/>
                  <a:pt x="316" y="746"/>
                  <a:pt x="317" y="746"/>
                </a:cubicBezTo>
                <a:cubicBezTo>
                  <a:pt x="318" y="746"/>
                  <a:pt x="318" y="747"/>
                  <a:pt x="318" y="747"/>
                </a:cubicBezTo>
                <a:cubicBezTo>
                  <a:pt x="318" y="748"/>
                  <a:pt x="317" y="747"/>
                  <a:pt x="316" y="748"/>
                </a:cubicBezTo>
                <a:cubicBezTo>
                  <a:pt x="316" y="748"/>
                  <a:pt x="316" y="748"/>
                  <a:pt x="316" y="748"/>
                </a:cubicBezTo>
                <a:cubicBezTo>
                  <a:pt x="316" y="747"/>
                  <a:pt x="316" y="747"/>
                  <a:pt x="316" y="747"/>
                </a:cubicBezTo>
                <a:cubicBezTo>
                  <a:pt x="316" y="747"/>
                  <a:pt x="316" y="746"/>
                  <a:pt x="316" y="747"/>
                </a:cubicBezTo>
                <a:cubicBezTo>
                  <a:pt x="316" y="747"/>
                  <a:pt x="316" y="747"/>
                  <a:pt x="316" y="748"/>
                </a:cubicBezTo>
                <a:cubicBezTo>
                  <a:pt x="317" y="749"/>
                  <a:pt x="318" y="750"/>
                  <a:pt x="317" y="751"/>
                </a:cubicBezTo>
                <a:cubicBezTo>
                  <a:pt x="316" y="750"/>
                  <a:pt x="315" y="749"/>
                  <a:pt x="314" y="748"/>
                </a:cubicBezTo>
                <a:cubicBezTo>
                  <a:pt x="313" y="748"/>
                  <a:pt x="314" y="749"/>
                  <a:pt x="314" y="749"/>
                </a:cubicBezTo>
                <a:cubicBezTo>
                  <a:pt x="314" y="751"/>
                  <a:pt x="314" y="751"/>
                  <a:pt x="311" y="751"/>
                </a:cubicBezTo>
                <a:cubicBezTo>
                  <a:pt x="310" y="750"/>
                  <a:pt x="309" y="750"/>
                  <a:pt x="308" y="749"/>
                </a:cubicBezTo>
                <a:cubicBezTo>
                  <a:pt x="305" y="749"/>
                  <a:pt x="305" y="749"/>
                  <a:pt x="305" y="747"/>
                </a:cubicBezTo>
                <a:cubicBezTo>
                  <a:pt x="305" y="746"/>
                  <a:pt x="305" y="746"/>
                  <a:pt x="305" y="746"/>
                </a:cubicBezTo>
                <a:cubicBezTo>
                  <a:pt x="304" y="746"/>
                  <a:pt x="304" y="747"/>
                  <a:pt x="303" y="747"/>
                </a:cubicBezTo>
                <a:cubicBezTo>
                  <a:pt x="302" y="745"/>
                  <a:pt x="302" y="745"/>
                  <a:pt x="299" y="745"/>
                </a:cubicBezTo>
                <a:cubicBezTo>
                  <a:pt x="300" y="746"/>
                  <a:pt x="300" y="746"/>
                  <a:pt x="300" y="747"/>
                </a:cubicBezTo>
                <a:moveTo>
                  <a:pt x="440" y="700"/>
                </a:moveTo>
                <a:cubicBezTo>
                  <a:pt x="440" y="700"/>
                  <a:pt x="441" y="701"/>
                  <a:pt x="441" y="701"/>
                </a:cubicBezTo>
                <a:cubicBezTo>
                  <a:pt x="442" y="700"/>
                  <a:pt x="442" y="700"/>
                  <a:pt x="443" y="701"/>
                </a:cubicBezTo>
                <a:cubicBezTo>
                  <a:pt x="443" y="701"/>
                  <a:pt x="444" y="701"/>
                  <a:pt x="444" y="701"/>
                </a:cubicBezTo>
                <a:cubicBezTo>
                  <a:pt x="444" y="700"/>
                  <a:pt x="444" y="700"/>
                  <a:pt x="444" y="700"/>
                </a:cubicBezTo>
                <a:cubicBezTo>
                  <a:pt x="444" y="699"/>
                  <a:pt x="445" y="699"/>
                  <a:pt x="445" y="700"/>
                </a:cubicBezTo>
                <a:cubicBezTo>
                  <a:pt x="445" y="704"/>
                  <a:pt x="445" y="704"/>
                  <a:pt x="445" y="704"/>
                </a:cubicBezTo>
                <a:cubicBezTo>
                  <a:pt x="445" y="705"/>
                  <a:pt x="445" y="706"/>
                  <a:pt x="445" y="707"/>
                </a:cubicBezTo>
                <a:cubicBezTo>
                  <a:pt x="445" y="707"/>
                  <a:pt x="445" y="708"/>
                  <a:pt x="446" y="709"/>
                </a:cubicBezTo>
                <a:cubicBezTo>
                  <a:pt x="447" y="710"/>
                  <a:pt x="446" y="711"/>
                  <a:pt x="446" y="712"/>
                </a:cubicBezTo>
                <a:cubicBezTo>
                  <a:pt x="448" y="713"/>
                  <a:pt x="447" y="715"/>
                  <a:pt x="447" y="717"/>
                </a:cubicBezTo>
                <a:cubicBezTo>
                  <a:pt x="447" y="718"/>
                  <a:pt x="447" y="720"/>
                  <a:pt x="448" y="721"/>
                </a:cubicBezTo>
                <a:cubicBezTo>
                  <a:pt x="448" y="722"/>
                  <a:pt x="448" y="723"/>
                  <a:pt x="448" y="723"/>
                </a:cubicBezTo>
                <a:cubicBezTo>
                  <a:pt x="448" y="726"/>
                  <a:pt x="448" y="729"/>
                  <a:pt x="448" y="732"/>
                </a:cubicBezTo>
                <a:cubicBezTo>
                  <a:pt x="448" y="733"/>
                  <a:pt x="449" y="733"/>
                  <a:pt x="449" y="734"/>
                </a:cubicBezTo>
                <a:cubicBezTo>
                  <a:pt x="449" y="735"/>
                  <a:pt x="449" y="736"/>
                  <a:pt x="449" y="738"/>
                </a:cubicBezTo>
                <a:cubicBezTo>
                  <a:pt x="449" y="739"/>
                  <a:pt x="449" y="740"/>
                  <a:pt x="450" y="741"/>
                </a:cubicBezTo>
                <a:cubicBezTo>
                  <a:pt x="451" y="742"/>
                  <a:pt x="450" y="744"/>
                  <a:pt x="450" y="745"/>
                </a:cubicBezTo>
                <a:cubicBezTo>
                  <a:pt x="452" y="748"/>
                  <a:pt x="451" y="751"/>
                  <a:pt x="451" y="753"/>
                </a:cubicBezTo>
                <a:cubicBezTo>
                  <a:pt x="451" y="754"/>
                  <a:pt x="451" y="755"/>
                  <a:pt x="452" y="755"/>
                </a:cubicBezTo>
                <a:cubicBezTo>
                  <a:pt x="452" y="756"/>
                  <a:pt x="452" y="757"/>
                  <a:pt x="452" y="758"/>
                </a:cubicBezTo>
                <a:cubicBezTo>
                  <a:pt x="451" y="758"/>
                  <a:pt x="451" y="759"/>
                  <a:pt x="452" y="759"/>
                </a:cubicBezTo>
                <a:cubicBezTo>
                  <a:pt x="452" y="760"/>
                  <a:pt x="452" y="761"/>
                  <a:pt x="452" y="762"/>
                </a:cubicBezTo>
                <a:cubicBezTo>
                  <a:pt x="451" y="762"/>
                  <a:pt x="449" y="762"/>
                  <a:pt x="448" y="762"/>
                </a:cubicBezTo>
                <a:cubicBezTo>
                  <a:pt x="447" y="762"/>
                  <a:pt x="446" y="763"/>
                  <a:pt x="445" y="763"/>
                </a:cubicBezTo>
                <a:cubicBezTo>
                  <a:pt x="445" y="762"/>
                  <a:pt x="444" y="762"/>
                  <a:pt x="444" y="762"/>
                </a:cubicBezTo>
                <a:cubicBezTo>
                  <a:pt x="444" y="761"/>
                  <a:pt x="444" y="760"/>
                  <a:pt x="444" y="759"/>
                </a:cubicBezTo>
                <a:cubicBezTo>
                  <a:pt x="444" y="758"/>
                  <a:pt x="444" y="758"/>
                  <a:pt x="444" y="757"/>
                </a:cubicBezTo>
                <a:cubicBezTo>
                  <a:pt x="443" y="756"/>
                  <a:pt x="444" y="756"/>
                  <a:pt x="443" y="755"/>
                </a:cubicBezTo>
                <a:cubicBezTo>
                  <a:pt x="443" y="753"/>
                  <a:pt x="444" y="751"/>
                  <a:pt x="443" y="749"/>
                </a:cubicBezTo>
                <a:cubicBezTo>
                  <a:pt x="443" y="748"/>
                  <a:pt x="442" y="747"/>
                  <a:pt x="443" y="746"/>
                </a:cubicBezTo>
                <a:cubicBezTo>
                  <a:pt x="443" y="744"/>
                  <a:pt x="442" y="744"/>
                  <a:pt x="442" y="743"/>
                </a:cubicBezTo>
                <a:cubicBezTo>
                  <a:pt x="442" y="741"/>
                  <a:pt x="442" y="739"/>
                  <a:pt x="442" y="737"/>
                </a:cubicBezTo>
                <a:cubicBezTo>
                  <a:pt x="442" y="735"/>
                  <a:pt x="440" y="734"/>
                  <a:pt x="441" y="732"/>
                </a:cubicBezTo>
                <a:cubicBezTo>
                  <a:pt x="441" y="729"/>
                  <a:pt x="441" y="727"/>
                  <a:pt x="441" y="724"/>
                </a:cubicBezTo>
                <a:cubicBezTo>
                  <a:pt x="441" y="723"/>
                  <a:pt x="441" y="723"/>
                  <a:pt x="440" y="722"/>
                </a:cubicBezTo>
                <a:cubicBezTo>
                  <a:pt x="439" y="721"/>
                  <a:pt x="441" y="719"/>
                  <a:pt x="439" y="718"/>
                </a:cubicBezTo>
                <a:cubicBezTo>
                  <a:pt x="439" y="716"/>
                  <a:pt x="438" y="715"/>
                  <a:pt x="439" y="713"/>
                </a:cubicBezTo>
                <a:cubicBezTo>
                  <a:pt x="440" y="713"/>
                  <a:pt x="440" y="713"/>
                  <a:pt x="439" y="713"/>
                </a:cubicBezTo>
                <a:cubicBezTo>
                  <a:pt x="439" y="712"/>
                  <a:pt x="439" y="712"/>
                  <a:pt x="439" y="712"/>
                </a:cubicBezTo>
                <a:cubicBezTo>
                  <a:pt x="439" y="711"/>
                  <a:pt x="439" y="711"/>
                  <a:pt x="439" y="710"/>
                </a:cubicBezTo>
                <a:cubicBezTo>
                  <a:pt x="438" y="708"/>
                  <a:pt x="440" y="706"/>
                  <a:pt x="438" y="704"/>
                </a:cubicBezTo>
                <a:cubicBezTo>
                  <a:pt x="438" y="698"/>
                  <a:pt x="438" y="698"/>
                  <a:pt x="438" y="698"/>
                </a:cubicBezTo>
                <a:cubicBezTo>
                  <a:pt x="437" y="697"/>
                  <a:pt x="436" y="697"/>
                  <a:pt x="435" y="697"/>
                </a:cubicBezTo>
                <a:cubicBezTo>
                  <a:pt x="434" y="697"/>
                  <a:pt x="433" y="697"/>
                  <a:pt x="433" y="697"/>
                </a:cubicBezTo>
                <a:cubicBezTo>
                  <a:pt x="432" y="697"/>
                  <a:pt x="431" y="697"/>
                  <a:pt x="430" y="697"/>
                </a:cubicBezTo>
                <a:cubicBezTo>
                  <a:pt x="429" y="697"/>
                  <a:pt x="429" y="698"/>
                  <a:pt x="429" y="698"/>
                </a:cubicBezTo>
                <a:cubicBezTo>
                  <a:pt x="427" y="696"/>
                  <a:pt x="429" y="694"/>
                  <a:pt x="427" y="692"/>
                </a:cubicBezTo>
                <a:cubicBezTo>
                  <a:pt x="429" y="692"/>
                  <a:pt x="430" y="690"/>
                  <a:pt x="432" y="691"/>
                </a:cubicBezTo>
                <a:cubicBezTo>
                  <a:pt x="434" y="691"/>
                  <a:pt x="435" y="691"/>
                  <a:pt x="437" y="690"/>
                </a:cubicBezTo>
                <a:cubicBezTo>
                  <a:pt x="437" y="690"/>
                  <a:pt x="437" y="690"/>
                  <a:pt x="438" y="690"/>
                </a:cubicBezTo>
                <a:cubicBezTo>
                  <a:pt x="439" y="690"/>
                  <a:pt x="439" y="691"/>
                  <a:pt x="440" y="691"/>
                </a:cubicBezTo>
                <a:cubicBezTo>
                  <a:pt x="441" y="691"/>
                  <a:pt x="442" y="691"/>
                  <a:pt x="442" y="691"/>
                </a:cubicBezTo>
                <a:cubicBezTo>
                  <a:pt x="443" y="691"/>
                  <a:pt x="443" y="692"/>
                  <a:pt x="443" y="692"/>
                </a:cubicBezTo>
                <a:cubicBezTo>
                  <a:pt x="444" y="693"/>
                  <a:pt x="444" y="693"/>
                  <a:pt x="445" y="692"/>
                </a:cubicBezTo>
                <a:cubicBezTo>
                  <a:pt x="446" y="691"/>
                  <a:pt x="447" y="691"/>
                  <a:pt x="448" y="692"/>
                </a:cubicBezTo>
                <a:cubicBezTo>
                  <a:pt x="448" y="693"/>
                  <a:pt x="449" y="693"/>
                  <a:pt x="449" y="692"/>
                </a:cubicBezTo>
                <a:cubicBezTo>
                  <a:pt x="450" y="692"/>
                  <a:pt x="450" y="691"/>
                  <a:pt x="451" y="691"/>
                </a:cubicBezTo>
                <a:cubicBezTo>
                  <a:pt x="451" y="691"/>
                  <a:pt x="451" y="692"/>
                  <a:pt x="452" y="693"/>
                </a:cubicBezTo>
                <a:cubicBezTo>
                  <a:pt x="452" y="693"/>
                  <a:pt x="452" y="694"/>
                  <a:pt x="451" y="695"/>
                </a:cubicBezTo>
                <a:cubicBezTo>
                  <a:pt x="451" y="695"/>
                  <a:pt x="451" y="695"/>
                  <a:pt x="451" y="695"/>
                </a:cubicBezTo>
                <a:cubicBezTo>
                  <a:pt x="450" y="695"/>
                  <a:pt x="449" y="696"/>
                  <a:pt x="448" y="695"/>
                </a:cubicBezTo>
                <a:cubicBezTo>
                  <a:pt x="447" y="695"/>
                  <a:pt x="446" y="696"/>
                  <a:pt x="445" y="697"/>
                </a:cubicBezTo>
                <a:cubicBezTo>
                  <a:pt x="444" y="697"/>
                  <a:pt x="444" y="698"/>
                  <a:pt x="444" y="699"/>
                </a:cubicBezTo>
                <a:cubicBezTo>
                  <a:pt x="444" y="698"/>
                  <a:pt x="444" y="697"/>
                  <a:pt x="444" y="697"/>
                </a:cubicBezTo>
                <a:cubicBezTo>
                  <a:pt x="443" y="695"/>
                  <a:pt x="443" y="695"/>
                  <a:pt x="441" y="695"/>
                </a:cubicBezTo>
                <a:cubicBezTo>
                  <a:pt x="442" y="695"/>
                  <a:pt x="442" y="695"/>
                  <a:pt x="442" y="695"/>
                </a:cubicBezTo>
                <a:cubicBezTo>
                  <a:pt x="442" y="695"/>
                  <a:pt x="442" y="695"/>
                  <a:pt x="442" y="695"/>
                </a:cubicBezTo>
                <a:cubicBezTo>
                  <a:pt x="441" y="695"/>
                  <a:pt x="441" y="694"/>
                  <a:pt x="441" y="695"/>
                </a:cubicBezTo>
                <a:cubicBezTo>
                  <a:pt x="441" y="695"/>
                  <a:pt x="441" y="695"/>
                  <a:pt x="441" y="695"/>
                </a:cubicBezTo>
                <a:cubicBezTo>
                  <a:pt x="442" y="697"/>
                  <a:pt x="442" y="697"/>
                  <a:pt x="443" y="698"/>
                </a:cubicBezTo>
                <a:cubicBezTo>
                  <a:pt x="442" y="698"/>
                  <a:pt x="442" y="698"/>
                  <a:pt x="441" y="698"/>
                </a:cubicBezTo>
                <a:cubicBezTo>
                  <a:pt x="440" y="698"/>
                  <a:pt x="440" y="697"/>
                  <a:pt x="439" y="697"/>
                </a:cubicBezTo>
                <a:cubicBezTo>
                  <a:pt x="438" y="698"/>
                  <a:pt x="439" y="699"/>
                  <a:pt x="440" y="700"/>
                </a:cubicBezTo>
                <a:cubicBezTo>
                  <a:pt x="440" y="700"/>
                  <a:pt x="440" y="700"/>
                  <a:pt x="440" y="700"/>
                </a:cubicBezTo>
                <a:cubicBezTo>
                  <a:pt x="440" y="700"/>
                  <a:pt x="439" y="700"/>
                  <a:pt x="439" y="700"/>
                </a:cubicBezTo>
                <a:cubicBezTo>
                  <a:pt x="439" y="700"/>
                  <a:pt x="439" y="701"/>
                  <a:pt x="439" y="701"/>
                </a:cubicBezTo>
                <a:cubicBezTo>
                  <a:pt x="439" y="701"/>
                  <a:pt x="440" y="701"/>
                  <a:pt x="440" y="700"/>
                </a:cubicBezTo>
                <a:moveTo>
                  <a:pt x="539" y="737"/>
                </a:moveTo>
                <a:cubicBezTo>
                  <a:pt x="539" y="738"/>
                  <a:pt x="539" y="739"/>
                  <a:pt x="538" y="740"/>
                </a:cubicBezTo>
                <a:cubicBezTo>
                  <a:pt x="537" y="740"/>
                  <a:pt x="537" y="739"/>
                  <a:pt x="536" y="740"/>
                </a:cubicBezTo>
                <a:cubicBezTo>
                  <a:pt x="536" y="740"/>
                  <a:pt x="534" y="740"/>
                  <a:pt x="535" y="741"/>
                </a:cubicBezTo>
                <a:cubicBezTo>
                  <a:pt x="534" y="742"/>
                  <a:pt x="533" y="743"/>
                  <a:pt x="532" y="743"/>
                </a:cubicBezTo>
                <a:cubicBezTo>
                  <a:pt x="532" y="743"/>
                  <a:pt x="531" y="743"/>
                  <a:pt x="531" y="743"/>
                </a:cubicBezTo>
                <a:cubicBezTo>
                  <a:pt x="529" y="744"/>
                  <a:pt x="529" y="744"/>
                  <a:pt x="528" y="741"/>
                </a:cubicBezTo>
                <a:cubicBezTo>
                  <a:pt x="528" y="740"/>
                  <a:pt x="527" y="740"/>
                  <a:pt x="527" y="739"/>
                </a:cubicBezTo>
                <a:cubicBezTo>
                  <a:pt x="526" y="738"/>
                  <a:pt x="526" y="737"/>
                  <a:pt x="526" y="736"/>
                </a:cubicBezTo>
                <a:cubicBezTo>
                  <a:pt x="526" y="735"/>
                  <a:pt x="525" y="734"/>
                  <a:pt x="525" y="733"/>
                </a:cubicBezTo>
                <a:cubicBezTo>
                  <a:pt x="524" y="732"/>
                  <a:pt x="523" y="730"/>
                  <a:pt x="523" y="728"/>
                </a:cubicBezTo>
                <a:cubicBezTo>
                  <a:pt x="522" y="727"/>
                  <a:pt x="522" y="725"/>
                  <a:pt x="520" y="724"/>
                </a:cubicBezTo>
                <a:cubicBezTo>
                  <a:pt x="521" y="722"/>
                  <a:pt x="519" y="721"/>
                  <a:pt x="519" y="719"/>
                </a:cubicBezTo>
                <a:cubicBezTo>
                  <a:pt x="519" y="718"/>
                  <a:pt x="518" y="717"/>
                  <a:pt x="517" y="716"/>
                </a:cubicBezTo>
                <a:cubicBezTo>
                  <a:pt x="518" y="714"/>
                  <a:pt x="516" y="713"/>
                  <a:pt x="517" y="712"/>
                </a:cubicBezTo>
                <a:cubicBezTo>
                  <a:pt x="517" y="711"/>
                  <a:pt x="515" y="710"/>
                  <a:pt x="516" y="709"/>
                </a:cubicBezTo>
                <a:cubicBezTo>
                  <a:pt x="516" y="708"/>
                  <a:pt x="515" y="707"/>
                  <a:pt x="515" y="707"/>
                </a:cubicBezTo>
                <a:cubicBezTo>
                  <a:pt x="514" y="706"/>
                  <a:pt x="514" y="704"/>
                  <a:pt x="513" y="703"/>
                </a:cubicBezTo>
                <a:cubicBezTo>
                  <a:pt x="513" y="702"/>
                  <a:pt x="513" y="701"/>
                  <a:pt x="512" y="701"/>
                </a:cubicBezTo>
                <a:cubicBezTo>
                  <a:pt x="512" y="699"/>
                  <a:pt x="511" y="698"/>
                  <a:pt x="511" y="697"/>
                </a:cubicBezTo>
                <a:cubicBezTo>
                  <a:pt x="511" y="696"/>
                  <a:pt x="510" y="695"/>
                  <a:pt x="510" y="694"/>
                </a:cubicBezTo>
                <a:cubicBezTo>
                  <a:pt x="510" y="693"/>
                  <a:pt x="509" y="692"/>
                  <a:pt x="509" y="691"/>
                </a:cubicBezTo>
                <a:cubicBezTo>
                  <a:pt x="508" y="690"/>
                  <a:pt x="508" y="689"/>
                  <a:pt x="507" y="688"/>
                </a:cubicBezTo>
                <a:cubicBezTo>
                  <a:pt x="507" y="687"/>
                  <a:pt x="507" y="686"/>
                  <a:pt x="506" y="685"/>
                </a:cubicBezTo>
                <a:cubicBezTo>
                  <a:pt x="506" y="684"/>
                  <a:pt x="505" y="682"/>
                  <a:pt x="504" y="681"/>
                </a:cubicBezTo>
                <a:cubicBezTo>
                  <a:pt x="504" y="679"/>
                  <a:pt x="503" y="678"/>
                  <a:pt x="502" y="676"/>
                </a:cubicBezTo>
                <a:cubicBezTo>
                  <a:pt x="504" y="675"/>
                  <a:pt x="506" y="675"/>
                  <a:pt x="508" y="674"/>
                </a:cubicBezTo>
                <a:cubicBezTo>
                  <a:pt x="509" y="673"/>
                  <a:pt x="510" y="674"/>
                  <a:pt x="510" y="675"/>
                </a:cubicBezTo>
                <a:cubicBezTo>
                  <a:pt x="511" y="675"/>
                  <a:pt x="511" y="676"/>
                  <a:pt x="512" y="677"/>
                </a:cubicBezTo>
                <a:cubicBezTo>
                  <a:pt x="512" y="678"/>
                  <a:pt x="512" y="679"/>
                  <a:pt x="512" y="679"/>
                </a:cubicBezTo>
                <a:cubicBezTo>
                  <a:pt x="513" y="680"/>
                  <a:pt x="513" y="681"/>
                  <a:pt x="513" y="681"/>
                </a:cubicBezTo>
                <a:cubicBezTo>
                  <a:pt x="514" y="682"/>
                  <a:pt x="513" y="684"/>
                  <a:pt x="515" y="685"/>
                </a:cubicBezTo>
                <a:cubicBezTo>
                  <a:pt x="514" y="686"/>
                  <a:pt x="516" y="688"/>
                  <a:pt x="516" y="689"/>
                </a:cubicBezTo>
                <a:cubicBezTo>
                  <a:pt x="515" y="690"/>
                  <a:pt x="516" y="690"/>
                  <a:pt x="516" y="691"/>
                </a:cubicBezTo>
                <a:cubicBezTo>
                  <a:pt x="517" y="692"/>
                  <a:pt x="517" y="693"/>
                  <a:pt x="518" y="694"/>
                </a:cubicBezTo>
                <a:cubicBezTo>
                  <a:pt x="518" y="695"/>
                  <a:pt x="519" y="695"/>
                  <a:pt x="518" y="696"/>
                </a:cubicBezTo>
                <a:cubicBezTo>
                  <a:pt x="518" y="697"/>
                  <a:pt x="520" y="698"/>
                  <a:pt x="519" y="699"/>
                </a:cubicBezTo>
                <a:cubicBezTo>
                  <a:pt x="519" y="700"/>
                  <a:pt x="520" y="700"/>
                  <a:pt x="520" y="700"/>
                </a:cubicBezTo>
                <a:cubicBezTo>
                  <a:pt x="520" y="701"/>
                  <a:pt x="521" y="701"/>
                  <a:pt x="521" y="702"/>
                </a:cubicBezTo>
                <a:cubicBezTo>
                  <a:pt x="521" y="703"/>
                  <a:pt x="522" y="704"/>
                  <a:pt x="522" y="705"/>
                </a:cubicBezTo>
                <a:cubicBezTo>
                  <a:pt x="522" y="706"/>
                  <a:pt x="524" y="707"/>
                  <a:pt x="523" y="708"/>
                </a:cubicBezTo>
                <a:cubicBezTo>
                  <a:pt x="524" y="709"/>
                  <a:pt x="524" y="710"/>
                  <a:pt x="524" y="711"/>
                </a:cubicBezTo>
                <a:cubicBezTo>
                  <a:pt x="524" y="712"/>
                  <a:pt x="525" y="713"/>
                  <a:pt x="525" y="714"/>
                </a:cubicBezTo>
                <a:cubicBezTo>
                  <a:pt x="525" y="715"/>
                  <a:pt x="526" y="715"/>
                  <a:pt x="526" y="716"/>
                </a:cubicBezTo>
                <a:cubicBezTo>
                  <a:pt x="527" y="717"/>
                  <a:pt x="527" y="717"/>
                  <a:pt x="527" y="717"/>
                </a:cubicBezTo>
                <a:cubicBezTo>
                  <a:pt x="527" y="719"/>
                  <a:pt x="528" y="719"/>
                  <a:pt x="528" y="720"/>
                </a:cubicBezTo>
                <a:cubicBezTo>
                  <a:pt x="528" y="722"/>
                  <a:pt x="529" y="722"/>
                  <a:pt x="529" y="724"/>
                </a:cubicBezTo>
                <a:cubicBezTo>
                  <a:pt x="529" y="725"/>
                  <a:pt x="530" y="726"/>
                  <a:pt x="530" y="726"/>
                </a:cubicBezTo>
                <a:cubicBezTo>
                  <a:pt x="531" y="727"/>
                  <a:pt x="531" y="729"/>
                  <a:pt x="532" y="729"/>
                </a:cubicBezTo>
                <a:cubicBezTo>
                  <a:pt x="531" y="730"/>
                  <a:pt x="533" y="731"/>
                  <a:pt x="533" y="732"/>
                </a:cubicBezTo>
                <a:cubicBezTo>
                  <a:pt x="533" y="732"/>
                  <a:pt x="533" y="733"/>
                  <a:pt x="533" y="734"/>
                </a:cubicBezTo>
                <a:cubicBezTo>
                  <a:pt x="534" y="735"/>
                  <a:pt x="535" y="734"/>
                  <a:pt x="535" y="734"/>
                </a:cubicBezTo>
                <a:cubicBezTo>
                  <a:pt x="536" y="734"/>
                  <a:pt x="537" y="733"/>
                  <a:pt x="538" y="733"/>
                </a:cubicBezTo>
                <a:cubicBezTo>
                  <a:pt x="539" y="733"/>
                  <a:pt x="539" y="733"/>
                  <a:pt x="539" y="732"/>
                </a:cubicBezTo>
                <a:cubicBezTo>
                  <a:pt x="540" y="732"/>
                  <a:pt x="540" y="732"/>
                  <a:pt x="541" y="732"/>
                </a:cubicBezTo>
                <a:cubicBezTo>
                  <a:pt x="541" y="733"/>
                  <a:pt x="540" y="734"/>
                  <a:pt x="540" y="735"/>
                </a:cubicBezTo>
                <a:cubicBezTo>
                  <a:pt x="540" y="735"/>
                  <a:pt x="540" y="735"/>
                  <a:pt x="539" y="735"/>
                </a:cubicBezTo>
                <a:cubicBezTo>
                  <a:pt x="539" y="735"/>
                  <a:pt x="538" y="735"/>
                  <a:pt x="538" y="736"/>
                </a:cubicBezTo>
                <a:cubicBezTo>
                  <a:pt x="538" y="737"/>
                  <a:pt x="538" y="737"/>
                  <a:pt x="539" y="737"/>
                </a:cubicBezTo>
                <a:moveTo>
                  <a:pt x="536" y="737"/>
                </a:moveTo>
                <a:cubicBezTo>
                  <a:pt x="536" y="737"/>
                  <a:pt x="536" y="737"/>
                  <a:pt x="536" y="737"/>
                </a:cubicBezTo>
                <a:cubicBezTo>
                  <a:pt x="536" y="737"/>
                  <a:pt x="536" y="737"/>
                  <a:pt x="536" y="737"/>
                </a:cubicBezTo>
                <a:cubicBezTo>
                  <a:pt x="536" y="736"/>
                  <a:pt x="536" y="736"/>
                  <a:pt x="536" y="736"/>
                </a:cubicBezTo>
                <a:cubicBezTo>
                  <a:pt x="536" y="736"/>
                  <a:pt x="536" y="737"/>
                  <a:pt x="536" y="737"/>
                </a:cubicBezTo>
                <a:moveTo>
                  <a:pt x="645" y="660"/>
                </a:moveTo>
                <a:cubicBezTo>
                  <a:pt x="641" y="656"/>
                  <a:pt x="638" y="653"/>
                  <a:pt x="635" y="650"/>
                </a:cubicBezTo>
                <a:cubicBezTo>
                  <a:pt x="634" y="649"/>
                  <a:pt x="634" y="648"/>
                  <a:pt x="634" y="648"/>
                </a:cubicBezTo>
                <a:cubicBezTo>
                  <a:pt x="633" y="647"/>
                  <a:pt x="632" y="647"/>
                  <a:pt x="632" y="646"/>
                </a:cubicBezTo>
                <a:cubicBezTo>
                  <a:pt x="631" y="646"/>
                  <a:pt x="631" y="644"/>
                  <a:pt x="629" y="644"/>
                </a:cubicBezTo>
                <a:cubicBezTo>
                  <a:pt x="628" y="644"/>
                  <a:pt x="629" y="642"/>
                  <a:pt x="628" y="642"/>
                </a:cubicBezTo>
                <a:cubicBezTo>
                  <a:pt x="627" y="641"/>
                  <a:pt x="626" y="640"/>
                  <a:pt x="625" y="640"/>
                </a:cubicBezTo>
                <a:cubicBezTo>
                  <a:pt x="623" y="637"/>
                  <a:pt x="620" y="634"/>
                  <a:pt x="618" y="632"/>
                </a:cubicBezTo>
                <a:cubicBezTo>
                  <a:pt x="617" y="631"/>
                  <a:pt x="616" y="630"/>
                  <a:pt x="615" y="629"/>
                </a:cubicBezTo>
                <a:cubicBezTo>
                  <a:pt x="614" y="628"/>
                  <a:pt x="614" y="627"/>
                  <a:pt x="613" y="626"/>
                </a:cubicBezTo>
                <a:cubicBezTo>
                  <a:pt x="612" y="625"/>
                  <a:pt x="611" y="624"/>
                  <a:pt x="610" y="623"/>
                </a:cubicBezTo>
                <a:cubicBezTo>
                  <a:pt x="609" y="622"/>
                  <a:pt x="608" y="621"/>
                  <a:pt x="607" y="621"/>
                </a:cubicBezTo>
                <a:cubicBezTo>
                  <a:pt x="605" y="623"/>
                  <a:pt x="603" y="625"/>
                  <a:pt x="601" y="627"/>
                </a:cubicBezTo>
                <a:cubicBezTo>
                  <a:pt x="599" y="626"/>
                  <a:pt x="598" y="624"/>
                  <a:pt x="596" y="623"/>
                </a:cubicBezTo>
                <a:cubicBezTo>
                  <a:pt x="596" y="622"/>
                  <a:pt x="597" y="622"/>
                  <a:pt x="597" y="621"/>
                </a:cubicBezTo>
                <a:cubicBezTo>
                  <a:pt x="601" y="617"/>
                  <a:pt x="606" y="612"/>
                  <a:pt x="610" y="608"/>
                </a:cubicBezTo>
                <a:cubicBezTo>
                  <a:pt x="611" y="607"/>
                  <a:pt x="612" y="606"/>
                  <a:pt x="613" y="606"/>
                </a:cubicBezTo>
                <a:cubicBezTo>
                  <a:pt x="613" y="606"/>
                  <a:pt x="613" y="605"/>
                  <a:pt x="613" y="605"/>
                </a:cubicBezTo>
                <a:cubicBezTo>
                  <a:pt x="614" y="605"/>
                  <a:pt x="614" y="604"/>
                  <a:pt x="615" y="604"/>
                </a:cubicBezTo>
                <a:cubicBezTo>
                  <a:pt x="616" y="606"/>
                  <a:pt x="618" y="607"/>
                  <a:pt x="619" y="609"/>
                </a:cubicBezTo>
                <a:cubicBezTo>
                  <a:pt x="619" y="610"/>
                  <a:pt x="618" y="611"/>
                  <a:pt x="617" y="612"/>
                </a:cubicBezTo>
                <a:cubicBezTo>
                  <a:pt x="616" y="612"/>
                  <a:pt x="615" y="612"/>
                  <a:pt x="615" y="613"/>
                </a:cubicBezTo>
                <a:cubicBezTo>
                  <a:pt x="614" y="614"/>
                  <a:pt x="613" y="614"/>
                  <a:pt x="612" y="615"/>
                </a:cubicBezTo>
                <a:cubicBezTo>
                  <a:pt x="614" y="617"/>
                  <a:pt x="616" y="619"/>
                  <a:pt x="618" y="621"/>
                </a:cubicBezTo>
                <a:cubicBezTo>
                  <a:pt x="618" y="623"/>
                  <a:pt x="621" y="624"/>
                  <a:pt x="622" y="626"/>
                </a:cubicBezTo>
                <a:cubicBezTo>
                  <a:pt x="623" y="627"/>
                  <a:pt x="624" y="628"/>
                  <a:pt x="625" y="628"/>
                </a:cubicBezTo>
                <a:cubicBezTo>
                  <a:pt x="626" y="630"/>
                  <a:pt x="627" y="631"/>
                  <a:pt x="628" y="632"/>
                </a:cubicBezTo>
                <a:cubicBezTo>
                  <a:pt x="633" y="637"/>
                  <a:pt x="639" y="643"/>
                  <a:pt x="645" y="649"/>
                </a:cubicBezTo>
                <a:cubicBezTo>
                  <a:pt x="646" y="650"/>
                  <a:pt x="647" y="650"/>
                  <a:pt x="647" y="651"/>
                </a:cubicBezTo>
                <a:cubicBezTo>
                  <a:pt x="647" y="653"/>
                  <a:pt x="649" y="653"/>
                  <a:pt x="649" y="654"/>
                </a:cubicBezTo>
                <a:cubicBezTo>
                  <a:pt x="650" y="655"/>
                  <a:pt x="649" y="655"/>
                  <a:pt x="649" y="656"/>
                </a:cubicBezTo>
                <a:cubicBezTo>
                  <a:pt x="649" y="656"/>
                  <a:pt x="648" y="656"/>
                  <a:pt x="648" y="656"/>
                </a:cubicBezTo>
                <a:cubicBezTo>
                  <a:pt x="647" y="657"/>
                  <a:pt x="646" y="657"/>
                  <a:pt x="646" y="658"/>
                </a:cubicBezTo>
                <a:cubicBezTo>
                  <a:pt x="646" y="659"/>
                  <a:pt x="645" y="659"/>
                  <a:pt x="645" y="660"/>
                </a:cubicBezTo>
                <a:moveTo>
                  <a:pt x="616" y="625"/>
                </a:moveTo>
                <a:cubicBezTo>
                  <a:pt x="616" y="625"/>
                  <a:pt x="615" y="626"/>
                  <a:pt x="615" y="626"/>
                </a:cubicBezTo>
                <a:cubicBezTo>
                  <a:pt x="615" y="626"/>
                  <a:pt x="615" y="626"/>
                  <a:pt x="615" y="626"/>
                </a:cubicBezTo>
                <a:cubicBezTo>
                  <a:pt x="616" y="626"/>
                  <a:pt x="616" y="626"/>
                  <a:pt x="616" y="626"/>
                </a:cubicBezTo>
                <a:cubicBezTo>
                  <a:pt x="616" y="626"/>
                  <a:pt x="616" y="625"/>
                  <a:pt x="616" y="625"/>
                </a:cubicBezTo>
                <a:moveTo>
                  <a:pt x="425" y="690"/>
                </a:moveTo>
                <a:cubicBezTo>
                  <a:pt x="425" y="693"/>
                  <a:pt x="424" y="695"/>
                  <a:pt x="425" y="697"/>
                </a:cubicBezTo>
                <a:cubicBezTo>
                  <a:pt x="425" y="698"/>
                  <a:pt x="424" y="700"/>
                  <a:pt x="425" y="702"/>
                </a:cubicBezTo>
                <a:cubicBezTo>
                  <a:pt x="426" y="702"/>
                  <a:pt x="425" y="702"/>
                  <a:pt x="425" y="703"/>
                </a:cubicBezTo>
                <a:cubicBezTo>
                  <a:pt x="425" y="706"/>
                  <a:pt x="425" y="709"/>
                  <a:pt x="425" y="712"/>
                </a:cubicBezTo>
                <a:cubicBezTo>
                  <a:pt x="425" y="714"/>
                  <a:pt x="425" y="715"/>
                  <a:pt x="426" y="716"/>
                </a:cubicBezTo>
                <a:cubicBezTo>
                  <a:pt x="427" y="716"/>
                  <a:pt x="426" y="717"/>
                  <a:pt x="426" y="717"/>
                </a:cubicBezTo>
                <a:cubicBezTo>
                  <a:pt x="425" y="720"/>
                  <a:pt x="425" y="720"/>
                  <a:pt x="426" y="723"/>
                </a:cubicBezTo>
                <a:cubicBezTo>
                  <a:pt x="426" y="724"/>
                  <a:pt x="426" y="724"/>
                  <a:pt x="426" y="725"/>
                </a:cubicBezTo>
                <a:cubicBezTo>
                  <a:pt x="426" y="731"/>
                  <a:pt x="426" y="736"/>
                  <a:pt x="426" y="742"/>
                </a:cubicBezTo>
                <a:cubicBezTo>
                  <a:pt x="427" y="744"/>
                  <a:pt x="426" y="747"/>
                  <a:pt x="427" y="749"/>
                </a:cubicBezTo>
                <a:cubicBezTo>
                  <a:pt x="427" y="749"/>
                  <a:pt x="427" y="750"/>
                  <a:pt x="427" y="750"/>
                </a:cubicBezTo>
                <a:cubicBezTo>
                  <a:pt x="427" y="763"/>
                  <a:pt x="427" y="763"/>
                  <a:pt x="427" y="763"/>
                </a:cubicBezTo>
                <a:cubicBezTo>
                  <a:pt x="424" y="764"/>
                  <a:pt x="424" y="764"/>
                  <a:pt x="422" y="763"/>
                </a:cubicBezTo>
                <a:cubicBezTo>
                  <a:pt x="421" y="763"/>
                  <a:pt x="421" y="764"/>
                  <a:pt x="420" y="765"/>
                </a:cubicBezTo>
                <a:cubicBezTo>
                  <a:pt x="420" y="764"/>
                  <a:pt x="420" y="764"/>
                  <a:pt x="420" y="764"/>
                </a:cubicBezTo>
                <a:cubicBezTo>
                  <a:pt x="420" y="763"/>
                  <a:pt x="420" y="762"/>
                  <a:pt x="420" y="762"/>
                </a:cubicBezTo>
                <a:cubicBezTo>
                  <a:pt x="420" y="762"/>
                  <a:pt x="421" y="761"/>
                  <a:pt x="421" y="761"/>
                </a:cubicBezTo>
                <a:cubicBezTo>
                  <a:pt x="419" y="759"/>
                  <a:pt x="420" y="757"/>
                  <a:pt x="420" y="755"/>
                </a:cubicBezTo>
                <a:cubicBezTo>
                  <a:pt x="420" y="754"/>
                  <a:pt x="420" y="752"/>
                  <a:pt x="419" y="751"/>
                </a:cubicBezTo>
                <a:cubicBezTo>
                  <a:pt x="419" y="749"/>
                  <a:pt x="418" y="748"/>
                  <a:pt x="420" y="746"/>
                </a:cubicBezTo>
                <a:cubicBezTo>
                  <a:pt x="420" y="746"/>
                  <a:pt x="420" y="745"/>
                  <a:pt x="420" y="744"/>
                </a:cubicBezTo>
                <a:cubicBezTo>
                  <a:pt x="419" y="743"/>
                  <a:pt x="419" y="742"/>
                  <a:pt x="419" y="741"/>
                </a:cubicBezTo>
                <a:cubicBezTo>
                  <a:pt x="419" y="739"/>
                  <a:pt x="419" y="736"/>
                  <a:pt x="419" y="734"/>
                </a:cubicBezTo>
                <a:cubicBezTo>
                  <a:pt x="419" y="732"/>
                  <a:pt x="420" y="730"/>
                  <a:pt x="418" y="728"/>
                </a:cubicBezTo>
                <a:cubicBezTo>
                  <a:pt x="418" y="728"/>
                  <a:pt x="418" y="727"/>
                  <a:pt x="418" y="726"/>
                </a:cubicBezTo>
                <a:cubicBezTo>
                  <a:pt x="418" y="721"/>
                  <a:pt x="418" y="717"/>
                  <a:pt x="418" y="712"/>
                </a:cubicBezTo>
                <a:cubicBezTo>
                  <a:pt x="418" y="710"/>
                  <a:pt x="419" y="707"/>
                  <a:pt x="417" y="705"/>
                </a:cubicBezTo>
                <a:cubicBezTo>
                  <a:pt x="417" y="705"/>
                  <a:pt x="417" y="705"/>
                  <a:pt x="417" y="704"/>
                </a:cubicBezTo>
                <a:cubicBezTo>
                  <a:pt x="417" y="692"/>
                  <a:pt x="417" y="692"/>
                  <a:pt x="417" y="692"/>
                </a:cubicBezTo>
                <a:cubicBezTo>
                  <a:pt x="419" y="691"/>
                  <a:pt x="422" y="693"/>
                  <a:pt x="425" y="690"/>
                </a:cubicBezTo>
                <a:moveTo>
                  <a:pt x="426" y="763"/>
                </a:moveTo>
                <a:cubicBezTo>
                  <a:pt x="426" y="763"/>
                  <a:pt x="426" y="762"/>
                  <a:pt x="426" y="762"/>
                </a:cubicBezTo>
                <a:cubicBezTo>
                  <a:pt x="426" y="762"/>
                  <a:pt x="426" y="762"/>
                  <a:pt x="426" y="762"/>
                </a:cubicBezTo>
                <a:cubicBezTo>
                  <a:pt x="426" y="762"/>
                  <a:pt x="426" y="762"/>
                  <a:pt x="425" y="762"/>
                </a:cubicBezTo>
                <a:cubicBezTo>
                  <a:pt x="426" y="762"/>
                  <a:pt x="426" y="762"/>
                  <a:pt x="426" y="763"/>
                </a:cubicBezTo>
                <a:moveTo>
                  <a:pt x="657" y="149"/>
                </a:moveTo>
                <a:cubicBezTo>
                  <a:pt x="658" y="149"/>
                  <a:pt x="659" y="149"/>
                  <a:pt x="659" y="150"/>
                </a:cubicBezTo>
                <a:cubicBezTo>
                  <a:pt x="660" y="151"/>
                  <a:pt x="660" y="152"/>
                  <a:pt x="661" y="153"/>
                </a:cubicBezTo>
                <a:cubicBezTo>
                  <a:pt x="661" y="154"/>
                  <a:pt x="661" y="154"/>
                  <a:pt x="662" y="154"/>
                </a:cubicBezTo>
                <a:cubicBezTo>
                  <a:pt x="663" y="154"/>
                  <a:pt x="663" y="155"/>
                  <a:pt x="664" y="155"/>
                </a:cubicBezTo>
                <a:cubicBezTo>
                  <a:pt x="665" y="155"/>
                  <a:pt x="665" y="156"/>
                  <a:pt x="666" y="156"/>
                </a:cubicBezTo>
                <a:cubicBezTo>
                  <a:pt x="667" y="157"/>
                  <a:pt x="668" y="159"/>
                  <a:pt x="670" y="160"/>
                </a:cubicBezTo>
                <a:cubicBezTo>
                  <a:pt x="671" y="161"/>
                  <a:pt x="673" y="163"/>
                  <a:pt x="675" y="165"/>
                </a:cubicBezTo>
                <a:cubicBezTo>
                  <a:pt x="673" y="166"/>
                  <a:pt x="671" y="168"/>
                  <a:pt x="670" y="170"/>
                </a:cubicBezTo>
                <a:cubicBezTo>
                  <a:pt x="670" y="170"/>
                  <a:pt x="669" y="170"/>
                  <a:pt x="669" y="170"/>
                </a:cubicBezTo>
                <a:cubicBezTo>
                  <a:pt x="669" y="170"/>
                  <a:pt x="669" y="170"/>
                  <a:pt x="669" y="170"/>
                </a:cubicBezTo>
                <a:cubicBezTo>
                  <a:pt x="669" y="170"/>
                  <a:pt x="669" y="170"/>
                  <a:pt x="668" y="170"/>
                </a:cubicBezTo>
                <a:cubicBezTo>
                  <a:pt x="666" y="167"/>
                  <a:pt x="664" y="165"/>
                  <a:pt x="662" y="163"/>
                </a:cubicBezTo>
                <a:cubicBezTo>
                  <a:pt x="661" y="163"/>
                  <a:pt x="661" y="164"/>
                  <a:pt x="660" y="164"/>
                </a:cubicBezTo>
                <a:cubicBezTo>
                  <a:pt x="656" y="168"/>
                  <a:pt x="652" y="172"/>
                  <a:pt x="648" y="176"/>
                </a:cubicBezTo>
                <a:cubicBezTo>
                  <a:pt x="648" y="177"/>
                  <a:pt x="647" y="178"/>
                  <a:pt x="646" y="179"/>
                </a:cubicBezTo>
                <a:cubicBezTo>
                  <a:pt x="646" y="180"/>
                  <a:pt x="645" y="180"/>
                  <a:pt x="645" y="181"/>
                </a:cubicBezTo>
                <a:cubicBezTo>
                  <a:pt x="644" y="181"/>
                  <a:pt x="642" y="182"/>
                  <a:pt x="641" y="183"/>
                </a:cubicBezTo>
                <a:cubicBezTo>
                  <a:pt x="641" y="184"/>
                  <a:pt x="640" y="185"/>
                  <a:pt x="639" y="186"/>
                </a:cubicBezTo>
                <a:cubicBezTo>
                  <a:pt x="638" y="187"/>
                  <a:pt x="637" y="188"/>
                  <a:pt x="636" y="189"/>
                </a:cubicBezTo>
                <a:cubicBezTo>
                  <a:pt x="635" y="189"/>
                  <a:pt x="633" y="188"/>
                  <a:pt x="633" y="190"/>
                </a:cubicBezTo>
                <a:cubicBezTo>
                  <a:pt x="633" y="191"/>
                  <a:pt x="632" y="191"/>
                  <a:pt x="632" y="191"/>
                </a:cubicBezTo>
                <a:cubicBezTo>
                  <a:pt x="631" y="191"/>
                  <a:pt x="631" y="192"/>
                  <a:pt x="631" y="193"/>
                </a:cubicBezTo>
                <a:cubicBezTo>
                  <a:pt x="630" y="192"/>
                  <a:pt x="629" y="193"/>
                  <a:pt x="629" y="194"/>
                </a:cubicBezTo>
                <a:cubicBezTo>
                  <a:pt x="629" y="194"/>
                  <a:pt x="629" y="194"/>
                  <a:pt x="628" y="195"/>
                </a:cubicBezTo>
                <a:cubicBezTo>
                  <a:pt x="628" y="194"/>
                  <a:pt x="629" y="194"/>
                  <a:pt x="628" y="193"/>
                </a:cubicBezTo>
                <a:cubicBezTo>
                  <a:pt x="628" y="193"/>
                  <a:pt x="628" y="193"/>
                  <a:pt x="628" y="193"/>
                </a:cubicBezTo>
                <a:cubicBezTo>
                  <a:pt x="628" y="192"/>
                  <a:pt x="628" y="192"/>
                  <a:pt x="628" y="192"/>
                </a:cubicBezTo>
                <a:cubicBezTo>
                  <a:pt x="628" y="191"/>
                  <a:pt x="628" y="191"/>
                  <a:pt x="628" y="191"/>
                </a:cubicBezTo>
                <a:cubicBezTo>
                  <a:pt x="629" y="191"/>
                  <a:pt x="630" y="190"/>
                  <a:pt x="630" y="189"/>
                </a:cubicBezTo>
                <a:cubicBezTo>
                  <a:pt x="630" y="189"/>
                  <a:pt x="630" y="189"/>
                  <a:pt x="629" y="188"/>
                </a:cubicBezTo>
                <a:cubicBezTo>
                  <a:pt x="630" y="188"/>
                  <a:pt x="630" y="188"/>
                  <a:pt x="631" y="188"/>
                </a:cubicBezTo>
                <a:cubicBezTo>
                  <a:pt x="632" y="188"/>
                  <a:pt x="633" y="187"/>
                  <a:pt x="633" y="186"/>
                </a:cubicBezTo>
                <a:cubicBezTo>
                  <a:pt x="633" y="186"/>
                  <a:pt x="634" y="186"/>
                  <a:pt x="634" y="186"/>
                </a:cubicBezTo>
                <a:cubicBezTo>
                  <a:pt x="634" y="185"/>
                  <a:pt x="634" y="184"/>
                  <a:pt x="636" y="184"/>
                </a:cubicBezTo>
                <a:cubicBezTo>
                  <a:pt x="636" y="184"/>
                  <a:pt x="636" y="183"/>
                  <a:pt x="636" y="183"/>
                </a:cubicBezTo>
                <a:cubicBezTo>
                  <a:pt x="635" y="182"/>
                  <a:pt x="634" y="182"/>
                  <a:pt x="633" y="180"/>
                </a:cubicBezTo>
                <a:cubicBezTo>
                  <a:pt x="633" y="181"/>
                  <a:pt x="633" y="182"/>
                  <a:pt x="633" y="183"/>
                </a:cubicBezTo>
                <a:cubicBezTo>
                  <a:pt x="632" y="183"/>
                  <a:pt x="632" y="182"/>
                  <a:pt x="631" y="182"/>
                </a:cubicBezTo>
                <a:cubicBezTo>
                  <a:pt x="632" y="181"/>
                  <a:pt x="632" y="181"/>
                  <a:pt x="632" y="181"/>
                </a:cubicBezTo>
                <a:cubicBezTo>
                  <a:pt x="632" y="180"/>
                  <a:pt x="633" y="179"/>
                  <a:pt x="634" y="179"/>
                </a:cubicBezTo>
                <a:cubicBezTo>
                  <a:pt x="634" y="179"/>
                  <a:pt x="634" y="178"/>
                  <a:pt x="636" y="179"/>
                </a:cubicBezTo>
                <a:cubicBezTo>
                  <a:pt x="636" y="179"/>
                  <a:pt x="636" y="179"/>
                  <a:pt x="636" y="178"/>
                </a:cubicBezTo>
                <a:cubicBezTo>
                  <a:pt x="635" y="178"/>
                  <a:pt x="635" y="178"/>
                  <a:pt x="635" y="178"/>
                </a:cubicBezTo>
                <a:cubicBezTo>
                  <a:pt x="635" y="179"/>
                  <a:pt x="635" y="179"/>
                  <a:pt x="635" y="179"/>
                </a:cubicBezTo>
                <a:cubicBezTo>
                  <a:pt x="635" y="179"/>
                  <a:pt x="635" y="179"/>
                  <a:pt x="636" y="179"/>
                </a:cubicBezTo>
                <a:cubicBezTo>
                  <a:pt x="636" y="179"/>
                  <a:pt x="636" y="179"/>
                  <a:pt x="636" y="179"/>
                </a:cubicBezTo>
                <a:cubicBezTo>
                  <a:pt x="635" y="178"/>
                  <a:pt x="635" y="178"/>
                  <a:pt x="635" y="177"/>
                </a:cubicBezTo>
                <a:cubicBezTo>
                  <a:pt x="638" y="175"/>
                  <a:pt x="640" y="172"/>
                  <a:pt x="642" y="170"/>
                </a:cubicBezTo>
                <a:cubicBezTo>
                  <a:pt x="644" y="168"/>
                  <a:pt x="645" y="167"/>
                  <a:pt x="646" y="165"/>
                </a:cubicBezTo>
                <a:cubicBezTo>
                  <a:pt x="646" y="165"/>
                  <a:pt x="646" y="165"/>
                  <a:pt x="646" y="165"/>
                </a:cubicBezTo>
                <a:cubicBezTo>
                  <a:pt x="650" y="163"/>
                  <a:pt x="652" y="160"/>
                  <a:pt x="655" y="157"/>
                </a:cubicBezTo>
                <a:cubicBezTo>
                  <a:pt x="655" y="157"/>
                  <a:pt x="655" y="157"/>
                  <a:pt x="655" y="157"/>
                </a:cubicBezTo>
                <a:cubicBezTo>
                  <a:pt x="655" y="156"/>
                  <a:pt x="655" y="156"/>
                  <a:pt x="654" y="155"/>
                </a:cubicBezTo>
                <a:cubicBezTo>
                  <a:pt x="652" y="154"/>
                  <a:pt x="650" y="152"/>
                  <a:pt x="649" y="150"/>
                </a:cubicBezTo>
                <a:cubicBezTo>
                  <a:pt x="648" y="149"/>
                  <a:pt x="648" y="148"/>
                  <a:pt x="649" y="148"/>
                </a:cubicBezTo>
                <a:cubicBezTo>
                  <a:pt x="650" y="148"/>
                  <a:pt x="651" y="147"/>
                  <a:pt x="652" y="147"/>
                </a:cubicBezTo>
                <a:cubicBezTo>
                  <a:pt x="652" y="146"/>
                  <a:pt x="653" y="146"/>
                  <a:pt x="653" y="145"/>
                </a:cubicBezTo>
                <a:cubicBezTo>
                  <a:pt x="653" y="145"/>
                  <a:pt x="654" y="144"/>
                  <a:pt x="654" y="144"/>
                </a:cubicBezTo>
                <a:cubicBezTo>
                  <a:pt x="655" y="144"/>
                  <a:pt x="655" y="145"/>
                  <a:pt x="655" y="145"/>
                </a:cubicBezTo>
                <a:cubicBezTo>
                  <a:pt x="655" y="146"/>
                  <a:pt x="656" y="146"/>
                  <a:pt x="657" y="146"/>
                </a:cubicBezTo>
                <a:cubicBezTo>
                  <a:pt x="657" y="147"/>
                  <a:pt x="657" y="148"/>
                  <a:pt x="657" y="149"/>
                </a:cubicBezTo>
                <a:cubicBezTo>
                  <a:pt x="657" y="149"/>
                  <a:pt x="657" y="149"/>
                  <a:pt x="657" y="149"/>
                </a:cubicBezTo>
                <a:cubicBezTo>
                  <a:pt x="657" y="149"/>
                  <a:pt x="657" y="149"/>
                  <a:pt x="656" y="149"/>
                </a:cubicBezTo>
                <a:cubicBezTo>
                  <a:pt x="656" y="149"/>
                  <a:pt x="656" y="150"/>
                  <a:pt x="656" y="150"/>
                </a:cubicBezTo>
                <a:cubicBezTo>
                  <a:pt x="656" y="150"/>
                  <a:pt x="657" y="150"/>
                  <a:pt x="657" y="149"/>
                </a:cubicBezTo>
                <a:moveTo>
                  <a:pt x="563" y="727"/>
                </a:moveTo>
                <a:cubicBezTo>
                  <a:pt x="562" y="727"/>
                  <a:pt x="561" y="727"/>
                  <a:pt x="560" y="726"/>
                </a:cubicBezTo>
                <a:cubicBezTo>
                  <a:pt x="560" y="726"/>
                  <a:pt x="559" y="726"/>
                  <a:pt x="559" y="726"/>
                </a:cubicBezTo>
                <a:cubicBezTo>
                  <a:pt x="558" y="726"/>
                  <a:pt x="559" y="727"/>
                  <a:pt x="559" y="727"/>
                </a:cubicBezTo>
                <a:cubicBezTo>
                  <a:pt x="559" y="727"/>
                  <a:pt x="559" y="728"/>
                  <a:pt x="559" y="728"/>
                </a:cubicBezTo>
                <a:cubicBezTo>
                  <a:pt x="558" y="729"/>
                  <a:pt x="558" y="730"/>
                  <a:pt x="558" y="730"/>
                </a:cubicBezTo>
                <a:cubicBezTo>
                  <a:pt x="558" y="731"/>
                  <a:pt x="558" y="731"/>
                  <a:pt x="558" y="731"/>
                </a:cubicBezTo>
                <a:cubicBezTo>
                  <a:pt x="558" y="731"/>
                  <a:pt x="557" y="731"/>
                  <a:pt x="557" y="731"/>
                </a:cubicBezTo>
                <a:cubicBezTo>
                  <a:pt x="556" y="727"/>
                  <a:pt x="554" y="724"/>
                  <a:pt x="552" y="720"/>
                </a:cubicBezTo>
                <a:cubicBezTo>
                  <a:pt x="552" y="720"/>
                  <a:pt x="551" y="719"/>
                  <a:pt x="552" y="719"/>
                </a:cubicBezTo>
                <a:cubicBezTo>
                  <a:pt x="552" y="718"/>
                  <a:pt x="551" y="718"/>
                  <a:pt x="551" y="717"/>
                </a:cubicBezTo>
                <a:cubicBezTo>
                  <a:pt x="550" y="716"/>
                  <a:pt x="548" y="713"/>
                  <a:pt x="548" y="711"/>
                </a:cubicBezTo>
                <a:cubicBezTo>
                  <a:pt x="548" y="710"/>
                  <a:pt x="547" y="709"/>
                  <a:pt x="547" y="708"/>
                </a:cubicBezTo>
                <a:cubicBezTo>
                  <a:pt x="546" y="707"/>
                  <a:pt x="545" y="707"/>
                  <a:pt x="545" y="705"/>
                </a:cubicBezTo>
                <a:cubicBezTo>
                  <a:pt x="545" y="704"/>
                  <a:pt x="544" y="704"/>
                  <a:pt x="544" y="702"/>
                </a:cubicBezTo>
                <a:cubicBezTo>
                  <a:pt x="544" y="702"/>
                  <a:pt x="544" y="701"/>
                  <a:pt x="543" y="701"/>
                </a:cubicBezTo>
                <a:cubicBezTo>
                  <a:pt x="541" y="696"/>
                  <a:pt x="538" y="691"/>
                  <a:pt x="536" y="686"/>
                </a:cubicBezTo>
                <a:cubicBezTo>
                  <a:pt x="536" y="686"/>
                  <a:pt x="535" y="685"/>
                  <a:pt x="535" y="684"/>
                </a:cubicBezTo>
                <a:cubicBezTo>
                  <a:pt x="535" y="684"/>
                  <a:pt x="535" y="683"/>
                  <a:pt x="535" y="683"/>
                </a:cubicBezTo>
                <a:cubicBezTo>
                  <a:pt x="534" y="682"/>
                  <a:pt x="533" y="681"/>
                  <a:pt x="533" y="680"/>
                </a:cubicBezTo>
                <a:cubicBezTo>
                  <a:pt x="532" y="678"/>
                  <a:pt x="531" y="677"/>
                  <a:pt x="531" y="676"/>
                </a:cubicBezTo>
                <a:cubicBezTo>
                  <a:pt x="531" y="675"/>
                  <a:pt x="529" y="674"/>
                  <a:pt x="530" y="673"/>
                </a:cubicBezTo>
                <a:cubicBezTo>
                  <a:pt x="530" y="672"/>
                  <a:pt x="528" y="672"/>
                  <a:pt x="529" y="670"/>
                </a:cubicBezTo>
                <a:cubicBezTo>
                  <a:pt x="528" y="670"/>
                  <a:pt x="528" y="669"/>
                  <a:pt x="528" y="668"/>
                </a:cubicBezTo>
                <a:cubicBezTo>
                  <a:pt x="527" y="668"/>
                  <a:pt x="527" y="667"/>
                  <a:pt x="527" y="666"/>
                </a:cubicBezTo>
                <a:cubicBezTo>
                  <a:pt x="528" y="666"/>
                  <a:pt x="528" y="665"/>
                  <a:pt x="529" y="665"/>
                </a:cubicBezTo>
                <a:cubicBezTo>
                  <a:pt x="530" y="665"/>
                  <a:pt x="531" y="664"/>
                  <a:pt x="532" y="664"/>
                </a:cubicBezTo>
                <a:cubicBezTo>
                  <a:pt x="533" y="664"/>
                  <a:pt x="533" y="663"/>
                  <a:pt x="534" y="663"/>
                </a:cubicBezTo>
                <a:cubicBezTo>
                  <a:pt x="535" y="664"/>
                  <a:pt x="535" y="665"/>
                  <a:pt x="535" y="666"/>
                </a:cubicBezTo>
                <a:cubicBezTo>
                  <a:pt x="535" y="668"/>
                  <a:pt x="537" y="670"/>
                  <a:pt x="538" y="672"/>
                </a:cubicBezTo>
                <a:cubicBezTo>
                  <a:pt x="539" y="674"/>
                  <a:pt x="540" y="677"/>
                  <a:pt x="542" y="679"/>
                </a:cubicBezTo>
                <a:cubicBezTo>
                  <a:pt x="542" y="680"/>
                  <a:pt x="542" y="680"/>
                  <a:pt x="542" y="680"/>
                </a:cubicBezTo>
                <a:cubicBezTo>
                  <a:pt x="543" y="682"/>
                  <a:pt x="543" y="684"/>
                  <a:pt x="544" y="685"/>
                </a:cubicBezTo>
                <a:cubicBezTo>
                  <a:pt x="545" y="685"/>
                  <a:pt x="545" y="686"/>
                  <a:pt x="545" y="686"/>
                </a:cubicBezTo>
                <a:cubicBezTo>
                  <a:pt x="545" y="687"/>
                  <a:pt x="546" y="688"/>
                  <a:pt x="546" y="689"/>
                </a:cubicBezTo>
                <a:cubicBezTo>
                  <a:pt x="546" y="690"/>
                  <a:pt x="547" y="690"/>
                  <a:pt x="547" y="691"/>
                </a:cubicBezTo>
                <a:cubicBezTo>
                  <a:pt x="548" y="692"/>
                  <a:pt x="548" y="692"/>
                  <a:pt x="548" y="693"/>
                </a:cubicBezTo>
                <a:cubicBezTo>
                  <a:pt x="548" y="694"/>
                  <a:pt x="548" y="694"/>
                  <a:pt x="548" y="694"/>
                </a:cubicBezTo>
                <a:cubicBezTo>
                  <a:pt x="550" y="696"/>
                  <a:pt x="550" y="698"/>
                  <a:pt x="551" y="699"/>
                </a:cubicBezTo>
                <a:cubicBezTo>
                  <a:pt x="552" y="700"/>
                  <a:pt x="551" y="701"/>
                  <a:pt x="552" y="702"/>
                </a:cubicBezTo>
                <a:cubicBezTo>
                  <a:pt x="553" y="703"/>
                  <a:pt x="553" y="704"/>
                  <a:pt x="554" y="705"/>
                </a:cubicBezTo>
                <a:cubicBezTo>
                  <a:pt x="554" y="706"/>
                  <a:pt x="555" y="707"/>
                  <a:pt x="554" y="708"/>
                </a:cubicBezTo>
                <a:cubicBezTo>
                  <a:pt x="555" y="710"/>
                  <a:pt x="556" y="711"/>
                  <a:pt x="557" y="713"/>
                </a:cubicBezTo>
                <a:cubicBezTo>
                  <a:pt x="558" y="714"/>
                  <a:pt x="558" y="716"/>
                  <a:pt x="559" y="717"/>
                </a:cubicBezTo>
                <a:cubicBezTo>
                  <a:pt x="560" y="717"/>
                  <a:pt x="561" y="720"/>
                  <a:pt x="561" y="721"/>
                </a:cubicBezTo>
                <a:cubicBezTo>
                  <a:pt x="562" y="722"/>
                  <a:pt x="562" y="724"/>
                  <a:pt x="562" y="725"/>
                </a:cubicBezTo>
                <a:cubicBezTo>
                  <a:pt x="562" y="726"/>
                  <a:pt x="563" y="726"/>
                  <a:pt x="563" y="727"/>
                </a:cubicBezTo>
                <a:moveTo>
                  <a:pt x="728" y="370"/>
                </a:moveTo>
                <a:cubicBezTo>
                  <a:pt x="727" y="368"/>
                  <a:pt x="727" y="368"/>
                  <a:pt x="727" y="367"/>
                </a:cubicBezTo>
                <a:cubicBezTo>
                  <a:pt x="727" y="367"/>
                  <a:pt x="727" y="366"/>
                  <a:pt x="726" y="366"/>
                </a:cubicBezTo>
                <a:cubicBezTo>
                  <a:pt x="726" y="366"/>
                  <a:pt x="725" y="365"/>
                  <a:pt x="725" y="365"/>
                </a:cubicBezTo>
                <a:cubicBezTo>
                  <a:pt x="725" y="365"/>
                  <a:pt x="725" y="364"/>
                  <a:pt x="726" y="364"/>
                </a:cubicBezTo>
                <a:cubicBezTo>
                  <a:pt x="727" y="364"/>
                  <a:pt x="728" y="364"/>
                  <a:pt x="729" y="364"/>
                </a:cubicBezTo>
                <a:cubicBezTo>
                  <a:pt x="730" y="364"/>
                  <a:pt x="731" y="363"/>
                  <a:pt x="732" y="363"/>
                </a:cubicBezTo>
                <a:cubicBezTo>
                  <a:pt x="733" y="364"/>
                  <a:pt x="733" y="362"/>
                  <a:pt x="735" y="362"/>
                </a:cubicBezTo>
                <a:cubicBezTo>
                  <a:pt x="736" y="363"/>
                  <a:pt x="737" y="362"/>
                  <a:pt x="738" y="362"/>
                </a:cubicBezTo>
                <a:cubicBezTo>
                  <a:pt x="740" y="362"/>
                  <a:pt x="740" y="362"/>
                  <a:pt x="740" y="362"/>
                </a:cubicBezTo>
                <a:cubicBezTo>
                  <a:pt x="740" y="362"/>
                  <a:pt x="741" y="362"/>
                  <a:pt x="741" y="362"/>
                </a:cubicBezTo>
                <a:cubicBezTo>
                  <a:pt x="742" y="361"/>
                  <a:pt x="743" y="362"/>
                  <a:pt x="744" y="362"/>
                </a:cubicBezTo>
                <a:cubicBezTo>
                  <a:pt x="746" y="361"/>
                  <a:pt x="749" y="362"/>
                  <a:pt x="750" y="361"/>
                </a:cubicBezTo>
                <a:cubicBezTo>
                  <a:pt x="757" y="361"/>
                  <a:pt x="757" y="361"/>
                  <a:pt x="757" y="361"/>
                </a:cubicBezTo>
                <a:cubicBezTo>
                  <a:pt x="758" y="359"/>
                  <a:pt x="757" y="358"/>
                  <a:pt x="757" y="357"/>
                </a:cubicBezTo>
                <a:cubicBezTo>
                  <a:pt x="758" y="356"/>
                  <a:pt x="757" y="355"/>
                  <a:pt x="757" y="354"/>
                </a:cubicBezTo>
                <a:cubicBezTo>
                  <a:pt x="756" y="353"/>
                  <a:pt x="757" y="351"/>
                  <a:pt x="756" y="350"/>
                </a:cubicBezTo>
                <a:cubicBezTo>
                  <a:pt x="758" y="349"/>
                  <a:pt x="759" y="349"/>
                  <a:pt x="760" y="349"/>
                </a:cubicBezTo>
                <a:cubicBezTo>
                  <a:pt x="761" y="349"/>
                  <a:pt x="762" y="349"/>
                  <a:pt x="763" y="349"/>
                </a:cubicBezTo>
                <a:cubicBezTo>
                  <a:pt x="765" y="350"/>
                  <a:pt x="765" y="351"/>
                  <a:pt x="765" y="352"/>
                </a:cubicBezTo>
                <a:cubicBezTo>
                  <a:pt x="765" y="353"/>
                  <a:pt x="765" y="353"/>
                  <a:pt x="765" y="354"/>
                </a:cubicBezTo>
                <a:cubicBezTo>
                  <a:pt x="765" y="356"/>
                  <a:pt x="764" y="358"/>
                  <a:pt x="766" y="360"/>
                </a:cubicBezTo>
                <a:cubicBezTo>
                  <a:pt x="766" y="361"/>
                  <a:pt x="766" y="362"/>
                  <a:pt x="766" y="363"/>
                </a:cubicBezTo>
                <a:cubicBezTo>
                  <a:pt x="766" y="364"/>
                  <a:pt x="766" y="365"/>
                  <a:pt x="767" y="366"/>
                </a:cubicBezTo>
                <a:cubicBezTo>
                  <a:pt x="767" y="366"/>
                  <a:pt x="767" y="367"/>
                  <a:pt x="767" y="367"/>
                </a:cubicBezTo>
                <a:cubicBezTo>
                  <a:pt x="767" y="370"/>
                  <a:pt x="766" y="372"/>
                  <a:pt x="768" y="375"/>
                </a:cubicBezTo>
                <a:cubicBezTo>
                  <a:pt x="768" y="378"/>
                  <a:pt x="768" y="378"/>
                  <a:pt x="768" y="378"/>
                </a:cubicBezTo>
                <a:cubicBezTo>
                  <a:pt x="767" y="379"/>
                  <a:pt x="766" y="378"/>
                  <a:pt x="764" y="379"/>
                </a:cubicBezTo>
                <a:cubicBezTo>
                  <a:pt x="764" y="379"/>
                  <a:pt x="764" y="379"/>
                  <a:pt x="763" y="379"/>
                </a:cubicBezTo>
                <a:cubicBezTo>
                  <a:pt x="762" y="380"/>
                  <a:pt x="760" y="379"/>
                  <a:pt x="759" y="378"/>
                </a:cubicBezTo>
                <a:cubicBezTo>
                  <a:pt x="759" y="377"/>
                  <a:pt x="759" y="375"/>
                  <a:pt x="759" y="373"/>
                </a:cubicBezTo>
                <a:cubicBezTo>
                  <a:pt x="759" y="372"/>
                  <a:pt x="758" y="371"/>
                  <a:pt x="758" y="370"/>
                </a:cubicBezTo>
                <a:cubicBezTo>
                  <a:pt x="758" y="369"/>
                  <a:pt x="758" y="369"/>
                  <a:pt x="758" y="369"/>
                </a:cubicBezTo>
                <a:cubicBezTo>
                  <a:pt x="756" y="369"/>
                  <a:pt x="754" y="369"/>
                  <a:pt x="752" y="369"/>
                </a:cubicBezTo>
                <a:cubicBezTo>
                  <a:pt x="752" y="370"/>
                  <a:pt x="751" y="370"/>
                  <a:pt x="750" y="370"/>
                </a:cubicBezTo>
                <a:cubicBezTo>
                  <a:pt x="749" y="370"/>
                  <a:pt x="749" y="369"/>
                  <a:pt x="748" y="369"/>
                </a:cubicBezTo>
                <a:cubicBezTo>
                  <a:pt x="747" y="371"/>
                  <a:pt x="744" y="369"/>
                  <a:pt x="743" y="371"/>
                </a:cubicBezTo>
                <a:cubicBezTo>
                  <a:pt x="742" y="371"/>
                  <a:pt x="740" y="371"/>
                  <a:pt x="739" y="371"/>
                </a:cubicBezTo>
                <a:cubicBezTo>
                  <a:pt x="738" y="371"/>
                  <a:pt x="737" y="372"/>
                  <a:pt x="736" y="372"/>
                </a:cubicBezTo>
                <a:cubicBezTo>
                  <a:pt x="734" y="372"/>
                  <a:pt x="731" y="372"/>
                  <a:pt x="729" y="372"/>
                </a:cubicBezTo>
                <a:cubicBezTo>
                  <a:pt x="726" y="372"/>
                  <a:pt x="726" y="372"/>
                  <a:pt x="726" y="372"/>
                </a:cubicBezTo>
                <a:cubicBezTo>
                  <a:pt x="725" y="371"/>
                  <a:pt x="726" y="371"/>
                  <a:pt x="726" y="370"/>
                </a:cubicBezTo>
                <a:cubicBezTo>
                  <a:pt x="726" y="370"/>
                  <a:pt x="725" y="370"/>
                  <a:pt x="725" y="370"/>
                </a:cubicBezTo>
                <a:cubicBezTo>
                  <a:pt x="725" y="370"/>
                  <a:pt x="725" y="370"/>
                  <a:pt x="724" y="369"/>
                </a:cubicBezTo>
                <a:cubicBezTo>
                  <a:pt x="724" y="369"/>
                  <a:pt x="725" y="369"/>
                  <a:pt x="725" y="369"/>
                </a:cubicBezTo>
                <a:cubicBezTo>
                  <a:pt x="726" y="369"/>
                  <a:pt x="726" y="369"/>
                  <a:pt x="728" y="370"/>
                </a:cubicBezTo>
                <a:cubicBezTo>
                  <a:pt x="728" y="370"/>
                  <a:pt x="728" y="370"/>
                  <a:pt x="728" y="370"/>
                </a:cubicBezTo>
                <a:cubicBezTo>
                  <a:pt x="728" y="370"/>
                  <a:pt x="728" y="369"/>
                  <a:pt x="728" y="369"/>
                </a:cubicBezTo>
                <a:cubicBezTo>
                  <a:pt x="727" y="369"/>
                  <a:pt x="727" y="370"/>
                  <a:pt x="727" y="370"/>
                </a:cubicBezTo>
                <a:cubicBezTo>
                  <a:pt x="727" y="370"/>
                  <a:pt x="727" y="371"/>
                  <a:pt x="728" y="371"/>
                </a:cubicBezTo>
                <a:cubicBezTo>
                  <a:pt x="728" y="371"/>
                  <a:pt x="728" y="370"/>
                  <a:pt x="728" y="370"/>
                </a:cubicBezTo>
                <a:moveTo>
                  <a:pt x="729" y="367"/>
                </a:moveTo>
                <a:cubicBezTo>
                  <a:pt x="729" y="367"/>
                  <a:pt x="729" y="367"/>
                  <a:pt x="729" y="367"/>
                </a:cubicBezTo>
                <a:cubicBezTo>
                  <a:pt x="729" y="367"/>
                  <a:pt x="729" y="367"/>
                  <a:pt x="728" y="366"/>
                </a:cubicBezTo>
                <a:cubicBezTo>
                  <a:pt x="728" y="366"/>
                  <a:pt x="728" y="367"/>
                  <a:pt x="728" y="367"/>
                </a:cubicBezTo>
                <a:cubicBezTo>
                  <a:pt x="728" y="367"/>
                  <a:pt x="728" y="367"/>
                  <a:pt x="729" y="367"/>
                </a:cubicBezTo>
                <a:moveTo>
                  <a:pt x="736" y="366"/>
                </a:moveTo>
                <a:cubicBezTo>
                  <a:pt x="736" y="367"/>
                  <a:pt x="736" y="367"/>
                  <a:pt x="736" y="367"/>
                </a:cubicBezTo>
                <a:cubicBezTo>
                  <a:pt x="736" y="367"/>
                  <a:pt x="736" y="367"/>
                  <a:pt x="736" y="367"/>
                </a:cubicBezTo>
                <a:cubicBezTo>
                  <a:pt x="736" y="367"/>
                  <a:pt x="736" y="367"/>
                  <a:pt x="737" y="367"/>
                </a:cubicBezTo>
                <a:cubicBezTo>
                  <a:pt x="736" y="367"/>
                  <a:pt x="736" y="367"/>
                  <a:pt x="736" y="366"/>
                </a:cubicBezTo>
                <a:moveTo>
                  <a:pt x="730" y="370"/>
                </a:moveTo>
                <a:cubicBezTo>
                  <a:pt x="730" y="370"/>
                  <a:pt x="730" y="370"/>
                  <a:pt x="730" y="370"/>
                </a:cubicBezTo>
                <a:cubicBezTo>
                  <a:pt x="730" y="369"/>
                  <a:pt x="730" y="369"/>
                  <a:pt x="729" y="369"/>
                </a:cubicBezTo>
                <a:cubicBezTo>
                  <a:pt x="729" y="369"/>
                  <a:pt x="729" y="369"/>
                  <a:pt x="729" y="370"/>
                </a:cubicBezTo>
                <a:cubicBezTo>
                  <a:pt x="729" y="370"/>
                  <a:pt x="729" y="370"/>
                  <a:pt x="730" y="370"/>
                </a:cubicBezTo>
                <a:moveTo>
                  <a:pt x="296" y="682"/>
                </a:moveTo>
                <a:cubicBezTo>
                  <a:pt x="296" y="682"/>
                  <a:pt x="295" y="681"/>
                  <a:pt x="295" y="681"/>
                </a:cubicBezTo>
                <a:cubicBezTo>
                  <a:pt x="295" y="681"/>
                  <a:pt x="295" y="680"/>
                  <a:pt x="295" y="680"/>
                </a:cubicBezTo>
                <a:cubicBezTo>
                  <a:pt x="295" y="680"/>
                  <a:pt x="295" y="679"/>
                  <a:pt x="295" y="679"/>
                </a:cubicBezTo>
                <a:cubicBezTo>
                  <a:pt x="295" y="678"/>
                  <a:pt x="295" y="678"/>
                  <a:pt x="295" y="678"/>
                </a:cubicBezTo>
                <a:cubicBezTo>
                  <a:pt x="295" y="677"/>
                  <a:pt x="295" y="677"/>
                  <a:pt x="296" y="677"/>
                </a:cubicBezTo>
                <a:cubicBezTo>
                  <a:pt x="297" y="676"/>
                  <a:pt x="298" y="676"/>
                  <a:pt x="299" y="677"/>
                </a:cubicBezTo>
                <a:cubicBezTo>
                  <a:pt x="300" y="678"/>
                  <a:pt x="300" y="680"/>
                  <a:pt x="301" y="682"/>
                </a:cubicBezTo>
                <a:cubicBezTo>
                  <a:pt x="301" y="682"/>
                  <a:pt x="301" y="682"/>
                  <a:pt x="301" y="683"/>
                </a:cubicBezTo>
                <a:cubicBezTo>
                  <a:pt x="300" y="684"/>
                  <a:pt x="301" y="685"/>
                  <a:pt x="300" y="686"/>
                </a:cubicBezTo>
                <a:cubicBezTo>
                  <a:pt x="299" y="687"/>
                  <a:pt x="300" y="688"/>
                  <a:pt x="299" y="689"/>
                </a:cubicBezTo>
                <a:cubicBezTo>
                  <a:pt x="299" y="690"/>
                  <a:pt x="298" y="691"/>
                  <a:pt x="298" y="692"/>
                </a:cubicBezTo>
                <a:cubicBezTo>
                  <a:pt x="297" y="693"/>
                  <a:pt x="297" y="693"/>
                  <a:pt x="296" y="694"/>
                </a:cubicBezTo>
                <a:cubicBezTo>
                  <a:pt x="296" y="695"/>
                  <a:pt x="296" y="696"/>
                  <a:pt x="296" y="697"/>
                </a:cubicBezTo>
                <a:cubicBezTo>
                  <a:pt x="296" y="697"/>
                  <a:pt x="295" y="698"/>
                  <a:pt x="294" y="699"/>
                </a:cubicBezTo>
                <a:cubicBezTo>
                  <a:pt x="295" y="700"/>
                  <a:pt x="294" y="702"/>
                  <a:pt x="294" y="703"/>
                </a:cubicBezTo>
                <a:cubicBezTo>
                  <a:pt x="293" y="704"/>
                  <a:pt x="293" y="705"/>
                  <a:pt x="292" y="706"/>
                </a:cubicBezTo>
                <a:cubicBezTo>
                  <a:pt x="292" y="707"/>
                  <a:pt x="291" y="708"/>
                  <a:pt x="291" y="709"/>
                </a:cubicBezTo>
                <a:cubicBezTo>
                  <a:pt x="291" y="710"/>
                  <a:pt x="290" y="711"/>
                  <a:pt x="290" y="712"/>
                </a:cubicBezTo>
                <a:cubicBezTo>
                  <a:pt x="290" y="713"/>
                  <a:pt x="289" y="713"/>
                  <a:pt x="289" y="714"/>
                </a:cubicBezTo>
                <a:cubicBezTo>
                  <a:pt x="289" y="715"/>
                  <a:pt x="288" y="715"/>
                  <a:pt x="288" y="716"/>
                </a:cubicBezTo>
                <a:cubicBezTo>
                  <a:pt x="288" y="717"/>
                  <a:pt x="287" y="717"/>
                  <a:pt x="287" y="718"/>
                </a:cubicBezTo>
                <a:cubicBezTo>
                  <a:pt x="287" y="720"/>
                  <a:pt x="286" y="721"/>
                  <a:pt x="286" y="722"/>
                </a:cubicBezTo>
                <a:cubicBezTo>
                  <a:pt x="285" y="723"/>
                  <a:pt x="285" y="724"/>
                  <a:pt x="284" y="724"/>
                </a:cubicBezTo>
                <a:cubicBezTo>
                  <a:pt x="285" y="726"/>
                  <a:pt x="283" y="727"/>
                  <a:pt x="283" y="728"/>
                </a:cubicBezTo>
                <a:cubicBezTo>
                  <a:pt x="283" y="729"/>
                  <a:pt x="283" y="729"/>
                  <a:pt x="283" y="729"/>
                </a:cubicBezTo>
                <a:cubicBezTo>
                  <a:pt x="282" y="730"/>
                  <a:pt x="281" y="731"/>
                  <a:pt x="281" y="732"/>
                </a:cubicBezTo>
                <a:cubicBezTo>
                  <a:pt x="281" y="733"/>
                  <a:pt x="280" y="734"/>
                  <a:pt x="280" y="736"/>
                </a:cubicBezTo>
                <a:cubicBezTo>
                  <a:pt x="280" y="736"/>
                  <a:pt x="279" y="737"/>
                  <a:pt x="279" y="738"/>
                </a:cubicBezTo>
                <a:cubicBezTo>
                  <a:pt x="279" y="738"/>
                  <a:pt x="278" y="739"/>
                  <a:pt x="278" y="740"/>
                </a:cubicBezTo>
                <a:cubicBezTo>
                  <a:pt x="278" y="740"/>
                  <a:pt x="278" y="740"/>
                  <a:pt x="278" y="740"/>
                </a:cubicBezTo>
                <a:cubicBezTo>
                  <a:pt x="277" y="739"/>
                  <a:pt x="276" y="739"/>
                  <a:pt x="276" y="739"/>
                </a:cubicBezTo>
                <a:cubicBezTo>
                  <a:pt x="275" y="739"/>
                  <a:pt x="274" y="738"/>
                  <a:pt x="274" y="738"/>
                </a:cubicBezTo>
                <a:cubicBezTo>
                  <a:pt x="272" y="737"/>
                  <a:pt x="271" y="736"/>
                  <a:pt x="272" y="734"/>
                </a:cubicBezTo>
                <a:cubicBezTo>
                  <a:pt x="273" y="733"/>
                  <a:pt x="274" y="731"/>
                  <a:pt x="275" y="730"/>
                </a:cubicBezTo>
                <a:cubicBezTo>
                  <a:pt x="274" y="728"/>
                  <a:pt x="276" y="727"/>
                  <a:pt x="276" y="726"/>
                </a:cubicBezTo>
                <a:cubicBezTo>
                  <a:pt x="277" y="725"/>
                  <a:pt x="276" y="723"/>
                  <a:pt x="277" y="722"/>
                </a:cubicBezTo>
                <a:cubicBezTo>
                  <a:pt x="277" y="721"/>
                  <a:pt x="278" y="721"/>
                  <a:pt x="278" y="720"/>
                </a:cubicBezTo>
                <a:cubicBezTo>
                  <a:pt x="279" y="718"/>
                  <a:pt x="279" y="718"/>
                  <a:pt x="280" y="716"/>
                </a:cubicBezTo>
                <a:cubicBezTo>
                  <a:pt x="280" y="716"/>
                  <a:pt x="280" y="716"/>
                  <a:pt x="280" y="716"/>
                </a:cubicBezTo>
                <a:cubicBezTo>
                  <a:pt x="280" y="713"/>
                  <a:pt x="282" y="711"/>
                  <a:pt x="283" y="708"/>
                </a:cubicBezTo>
                <a:cubicBezTo>
                  <a:pt x="283" y="707"/>
                  <a:pt x="284" y="706"/>
                  <a:pt x="284" y="705"/>
                </a:cubicBezTo>
                <a:cubicBezTo>
                  <a:pt x="284" y="704"/>
                  <a:pt x="285" y="703"/>
                  <a:pt x="285" y="702"/>
                </a:cubicBezTo>
                <a:cubicBezTo>
                  <a:pt x="285" y="701"/>
                  <a:pt x="286" y="701"/>
                  <a:pt x="286" y="700"/>
                </a:cubicBezTo>
                <a:cubicBezTo>
                  <a:pt x="286" y="699"/>
                  <a:pt x="287" y="698"/>
                  <a:pt x="287" y="698"/>
                </a:cubicBezTo>
                <a:cubicBezTo>
                  <a:pt x="288" y="696"/>
                  <a:pt x="289" y="694"/>
                  <a:pt x="289" y="692"/>
                </a:cubicBezTo>
                <a:cubicBezTo>
                  <a:pt x="290" y="690"/>
                  <a:pt x="291" y="688"/>
                  <a:pt x="292" y="687"/>
                </a:cubicBezTo>
                <a:cubicBezTo>
                  <a:pt x="292" y="686"/>
                  <a:pt x="293" y="685"/>
                  <a:pt x="294" y="685"/>
                </a:cubicBezTo>
                <a:cubicBezTo>
                  <a:pt x="294" y="686"/>
                  <a:pt x="294" y="686"/>
                  <a:pt x="295" y="686"/>
                </a:cubicBezTo>
                <a:cubicBezTo>
                  <a:pt x="296" y="686"/>
                  <a:pt x="296" y="686"/>
                  <a:pt x="296" y="686"/>
                </a:cubicBezTo>
                <a:cubicBezTo>
                  <a:pt x="296" y="686"/>
                  <a:pt x="295" y="686"/>
                  <a:pt x="295" y="686"/>
                </a:cubicBezTo>
                <a:cubicBezTo>
                  <a:pt x="295" y="686"/>
                  <a:pt x="294" y="686"/>
                  <a:pt x="295" y="686"/>
                </a:cubicBezTo>
                <a:cubicBezTo>
                  <a:pt x="295" y="686"/>
                  <a:pt x="295" y="687"/>
                  <a:pt x="295" y="687"/>
                </a:cubicBezTo>
                <a:cubicBezTo>
                  <a:pt x="296" y="687"/>
                  <a:pt x="296" y="687"/>
                  <a:pt x="295" y="686"/>
                </a:cubicBezTo>
                <a:cubicBezTo>
                  <a:pt x="295" y="685"/>
                  <a:pt x="294" y="685"/>
                  <a:pt x="294" y="685"/>
                </a:cubicBezTo>
                <a:cubicBezTo>
                  <a:pt x="294" y="685"/>
                  <a:pt x="294" y="684"/>
                  <a:pt x="294" y="684"/>
                </a:cubicBezTo>
                <a:cubicBezTo>
                  <a:pt x="294" y="682"/>
                  <a:pt x="294" y="682"/>
                  <a:pt x="296" y="682"/>
                </a:cubicBezTo>
                <a:cubicBezTo>
                  <a:pt x="297" y="683"/>
                  <a:pt x="297" y="682"/>
                  <a:pt x="297" y="682"/>
                </a:cubicBezTo>
                <a:cubicBezTo>
                  <a:pt x="297" y="682"/>
                  <a:pt x="296" y="682"/>
                  <a:pt x="296" y="682"/>
                </a:cubicBezTo>
                <a:cubicBezTo>
                  <a:pt x="296" y="682"/>
                  <a:pt x="295" y="682"/>
                  <a:pt x="296" y="683"/>
                </a:cubicBezTo>
                <a:cubicBezTo>
                  <a:pt x="296" y="683"/>
                  <a:pt x="296" y="683"/>
                  <a:pt x="296" y="683"/>
                </a:cubicBezTo>
                <a:cubicBezTo>
                  <a:pt x="296" y="683"/>
                  <a:pt x="297" y="683"/>
                  <a:pt x="296" y="682"/>
                </a:cubicBezTo>
                <a:moveTo>
                  <a:pt x="299" y="686"/>
                </a:moveTo>
                <a:cubicBezTo>
                  <a:pt x="299" y="683"/>
                  <a:pt x="299" y="683"/>
                  <a:pt x="299" y="682"/>
                </a:cubicBezTo>
                <a:cubicBezTo>
                  <a:pt x="298" y="683"/>
                  <a:pt x="298" y="684"/>
                  <a:pt x="298" y="684"/>
                </a:cubicBezTo>
                <a:cubicBezTo>
                  <a:pt x="298" y="685"/>
                  <a:pt x="298" y="685"/>
                  <a:pt x="299" y="686"/>
                </a:cubicBezTo>
                <a:moveTo>
                  <a:pt x="95" y="331"/>
                </a:moveTo>
                <a:cubicBezTo>
                  <a:pt x="96" y="332"/>
                  <a:pt x="95" y="333"/>
                  <a:pt x="95" y="333"/>
                </a:cubicBezTo>
                <a:cubicBezTo>
                  <a:pt x="94" y="333"/>
                  <a:pt x="94" y="332"/>
                  <a:pt x="93" y="332"/>
                </a:cubicBezTo>
                <a:cubicBezTo>
                  <a:pt x="91" y="333"/>
                  <a:pt x="89" y="332"/>
                  <a:pt x="88" y="331"/>
                </a:cubicBezTo>
                <a:cubicBezTo>
                  <a:pt x="87" y="331"/>
                  <a:pt x="87" y="330"/>
                  <a:pt x="87" y="330"/>
                </a:cubicBezTo>
                <a:cubicBezTo>
                  <a:pt x="86" y="330"/>
                  <a:pt x="85" y="330"/>
                  <a:pt x="84" y="330"/>
                </a:cubicBezTo>
                <a:cubicBezTo>
                  <a:pt x="84" y="330"/>
                  <a:pt x="83" y="329"/>
                  <a:pt x="82" y="329"/>
                </a:cubicBezTo>
                <a:cubicBezTo>
                  <a:pt x="81" y="329"/>
                  <a:pt x="80" y="328"/>
                  <a:pt x="78" y="328"/>
                </a:cubicBezTo>
                <a:cubicBezTo>
                  <a:pt x="77" y="327"/>
                  <a:pt x="75" y="327"/>
                  <a:pt x="74" y="327"/>
                </a:cubicBezTo>
                <a:cubicBezTo>
                  <a:pt x="73" y="327"/>
                  <a:pt x="72" y="326"/>
                  <a:pt x="71" y="326"/>
                </a:cubicBezTo>
                <a:cubicBezTo>
                  <a:pt x="70" y="327"/>
                  <a:pt x="69" y="326"/>
                  <a:pt x="68" y="326"/>
                </a:cubicBezTo>
                <a:cubicBezTo>
                  <a:pt x="68" y="325"/>
                  <a:pt x="66" y="326"/>
                  <a:pt x="66" y="325"/>
                </a:cubicBezTo>
                <a:cubicBezTo>
                  <a:pt x="65" y="324"/>
                  <a:pt x="63" y="325"/>
                  <a:pt x="63" y="324"/>
                </a:cubicBezTo>
                <a:cubicBezTo>
                  <a:pt x="62" y="324"/>
                  <a:pt x="61" y="324"/>
                  <a:pt x="60" y="323"/>
                </a:cubicBezTo>
                <a:cubicBezTo>
                  <a:pt x="59" y="322"/>
                  <a:pt x="59" y="321"/>
                  <a:pt x="60" y="319"/>
                </a:cubicBezTo>
                <a:cubicBezTo>
                  <a:pt x="61" y="318"/>
                  <a:pt x="60" y="317"/>
                  <a:pt x="61" y="316"/>
                </a:cubicBezTo>
                <a:cubicBezTo>
                  <a:pt x="62" y="315"/>
                  <a:pt x="61" y="314"/>
                  <a:pt x="61" y="313"/>
                </a:cubicBezTo>
                <a:cubicBezTo>
                  <a:pt x="61" y="313"/>
                  <a:pt x="62" y="312"/>
                  <a:pt x="62" y="312"/>
                </a:cubicBezTo>
                <a:cubicBezTo>
                  <a:pt x="62" y="310"/>
                  <a:pt x="63" y="310"/>
                  <a:pt x="63" y="309"/>
                </a:cubicBezTo>
                <a:cubicBezTo>
                  <a:pt x="63" y="308"/>
                  <a:pt x="63" y="306"/>
                  <a:pt x="63" y="306"/>
                </a:cubicBezTo>
                <a:cubicBezTo>
                  <a:pt x="64" y="305"/>
                  <a:pt x="64" y="304"/>
                  <a:pt x="64" y="303"/>
                </a:cubicBezTo>
                <a:cubicBezTo>
                  <a:pt x="64" y="302"/>
                  <a:pt x="65" y="301"/>
                  <a:pt x="65" y="300"/>
                </a:cubicBezTo>
                <a:cubicBezTo>
                  <a:pt x="66" y="299"/>
                  <a:pt x="66" y="298"/>
                  <a:pt x="66" y="297"/>
                </a:cubicBezTo>
                <a:cubicBezTo>
                  <a:pt x="67" y="297"/>
                  <a:pt x="68" y="297"/>
                  <a:pt x="69" y="297"/>
                </a:cubicBezTo>
                <a:cubicBezTo>
                  <a:pt x="70" y="299"/>
                  <a:pt x="72" y="298"/>
                  <a:pt x="73" y="298"/>
                </a:cubicBezTo>
                <a:cubicBezTo>
                  <a:pt x="74" y="301"/>
                  <a:pt x="72" y="302"/>
                  <a:pt x="72" y="304"/>
                </a:cubicBezTo>
                <a:cubicBezTo>
                  <a:pt x="71" y="305"/>
                  <a:pt x="72" y="307"/>
                  <a:pt x="71" y="307"/>
                </a:cubicBezTo>
                <a:cubicBezTo>
                  <a:pt x="70" y="308"/>
                  <a:pt x="71" y="309"/>
                  <a:pt x="71" y="310"/>
                </a:cubicBezTo>
                <a:cubicBezTo>
                  <a:pt x="71" y="311"/>
                  <a:pt x="70" y="312"/>
                  <a:pt x="70" y="312"/>
                </a:cubicBezTo>
                <a:cubicBezTo>
                  <a:pt x="70" y="313"/>
                  <a:pt x="70" y="314"/>
                  <a:pt x="70" y="315"/>
                </a:cubicBezTo>
                <a:cubicBezTo>
                  <a:pt x="70" y="315"/>
                  <a:pt x="69" y="315"/>
                  <a:pt x="69" y="316"/>
                </a:cubicBezTo>
                <a:cubicBezTo>
                  <a:pt x="69" y="317"/>
                  <a:pt x="71" y="317"/>
                  <a:pt x="72" y="318"/>
                </a:cubicBezTo>
                <a:cubicBezTo>
                  <a:pt x="73" y="318"/>
                  <a:pt x="73" y="318"/>
                  <a:pt x="74" y="318"/>
                </a:cubicBezTo>
                <a:cubicBezTo>
                  <a:pt x="76" y="317"/>
                  <a:pt x="77" y="319"/>
                  <a:pt x="78" y="319"/>
                </a:cubicBezTo>
                <a:cubicBezTo>
                  <a:pt x="79" y="319"/>
                  <a:pt x="79" y="320"/>
                  <a:pt x="80" y="320"/>
                </a:cubicBezTo>
                <a:cubicBezTo>
                  <a:pt x="82" y="319"/>
                  <a:pt x="83" y="321"/>
                  <a:pt x="85" y="321"/>
                </a:cubicBezTo>
                <a:cubicBezTo>
                  <a:pt x="86" y="322"/>
                  <a:pt x="87" y="322"/>
                  <a:pt x="89" y="322"/>
                </a:cubicBezTo>
                <a:cubicBezTo>
                  <a:pt x="90" y="322"/>
                  <a:pt x="91" y="322"/>
                  <a:pt x="91" y="323"/>
                </a:cubicBezTo>
                <a:cubicBezTo>
                  <a:pt x="92" y="323"/>
                  <a:pt x="92" y="324"/>
                  <a:pt x="92" y="325"/>
                </a:cubicBezTo>
                <a:cubicBezTo>
                  <a:pt x="93" y="324"/>
                  <a:pt x="93" y="324"/>
                  <a:pt x="93" y="324"/>
                </a:cubicBezTo>
                <a:cubicBezTo>
                  <a:pt x="94" y="325"/>
                  <a:pt x="96" y="324"/>
                  <a:pt x="97" y="325"/>
                </a:cubicBezTo>
                <a:cubicBezTo>
                  <a:pt x="97" y="325"/>
                  <a:pt x="97" y="326"/>
                  <a:pt x="96" y="326"/>
                </a:cubicBezTo>
                <a:cubicBezTo>
                  <a:pt x="98" y="327"/>
                  <a:pt x="97" y="328"/>
                  <a:pt x="97" y="329"/>
                </a:cubicBezTo>
                <a:cubicBezTo>
                  <a:pt x="96" y="329"/>
                  <a:pt x="95" y="330"/>
                  <a:pt x="94" y="330"/>
                </a:cubicBezTo>
                <a:cubicBezTo>
                  <a:pt x="94" y="330"/>
                  <a:pt x="94" y="330"/>
                  <a:pt x="94" y="330"/>
                </a:cubicBezTo>
                <a:cubicBezTo>
                  <a:pt x="93" y="330"/>
                  <a:pt x="93" y="330"/>
                  <a:pt x="94" y="331"/>
                </a:cubicBezTo>
                <a:cubicBezTo>
                  <a:pt x="94" y="331"/>
                  <a:pt x="94" y="331"/>
                  <a:pt x="94" y="331"/>
                </a:cubicBezTo>
                <a:cubicBezTo>
                  <a:pt x="95" y="331"/>
                  <a:pt x="95" y="331"/>
                  <a:pt x="95" y="331"/>
                </a:cubicBezTo>
                <a:cubicBezTo>
                  <a:pt x="94" y="330"/>
                  <a:pt x="93" y="329"/>
                  <a:pt x="92" y="329"/>
                </a:cubicBezTo>
                <a:cubicBezTo>
                  <a:pt x="92" y="329"/>
                  <a:pt x="93" y="329"/>
                  <a:pt x="93" y="329"/>
                </a:cubicBezTo>
                <a:cubicBezTo>
                  <a:pt x="93" y="329"/>
                  <a:pt x="93" y="328"/>
                  <a:pt x="93" y="328"/>
                </a:cubicBezTo>
                <a:cubicBezTo>
                  <a:pt x="92" y="328"/>
                  <a:pt x="92" y="328"/>
                  <a:pt x="92" y="327"/>
                </a:cubicBezTo>
                <a:cubicBezTo>
                  <a:pt x="92" y="327"/>
                  <a:pt x="92" y="328"/>
                  <a:pt x="92" y="328"/>
                </a:cubicBezTo>
                <a:cubicBezTo>
                  <a:pt x="92" y="328"/>
                  <a:pt x="92" y="329"/>
                  <a:pt x="92" y="329"/>
                </a:cubicBezTo>
                <a:cubicBezTo>
                  <a:pt x="93" y="330"/>
                  <a:pt x="93" y="330"/>
                  <a:pt x="95" y="331"/>
                </a:cubicBezTo>
                <a:moveTo>
                  <a:pt x="94" y="326"/>
                </a:moveTo>
                <a:cubicBezTo>
                  <a:pt x="94" y="325"/>
                  <a:pt x="94" y="325"/>
                  <a:pt x="94" y="325"/>
                </a:cubicBezTo>
                <a:cubicBezTo>
                  <a:pt x="94" y="326"/>
                  <a:pt x="94" y="326"/>
                  <a:pt x="94" y="326"/>
                </a:cubicBezTo>
                <a:cubicBezTo>
                  <a:pt x="94" y="326"/>
                  <a:pt x="94" y="326"/>
                  <a:pt x="94" y="326"/>
                </a:cubicBezTo>
                <a:cubicBezTo>
                  <a:pt x="94" y="326"/>
                  <a:pt x="94" y="326"/>
                  <a:pt x="94" y="326"/>
                </a:cubicBezTo>
                <a:moveTo>
                  <a:pt x="743" y="409"/>
                </a:moveTo>
                <a:cubicBezTo>
                  <a:pt x="743" y="410"/>
                  <a:pt x="743" y="411"/>
                  <a:pt x="744" y="411"/>
                </a:cubicBezTo>
                <a:cubicBezTo>
                  <a:pt x="744" y="412"/>
                  <a:pt x="743" y="412"/>
                  <a:pt x="743" y="413"/>
                </a:cubicBezTo>
                <a:cubicBezTo>
                  <a:pt x="743" y="413"/>
                  <a:pt x="742" y="412"/>
                  <a:pt x="742" y="412"/>
                </a:cubicBezTo>
                <a:cubicBezTo>
                  <a:pt x="742" y="412"/>
                  <a:pt x="742" y="412"/>
                  <a:pt x="742" y="412"/>
                </a:cubicBezTo>
                <a:cubicBezTo>
                  <a:pt x="740" y="413"/>
                  <a:pt x="739" y="411"/>
                  <a:pt x="738" y="411"/>
                </a:cubicBezTo>
                <a:cubicBezTo>
                  <a:pt x="737" y="411"/>
                  <a:pt x="736" y="411"/>
                  <a:pt x="735" y="411"/>
                </a:cubicBezTo>
                <a:cubicBezTo>
                  <a:pt x="734" y="411"/>
                  <a:pt x="733" y="410"/>
                  <a:pt x="732" y="410"/>
                </a:cubicBezTo>
                <a:cubicBezTo>
                  <a:pt x="731" y="410"/>
                  <a:pt x="730" y="408"/>
                  <a:pt x="729" y="409"/>
                </a:cubicBezTo>
                <a:cubicBezTo>
                  <a:pt x="727" y="409"/>
                  <a:pt x="727" y="408"/>
                  <a:pt x="725" y="408"/>
                </a:cubicBezTo>
                <a:cubicBezTo>
                  <a:pt x="724" y="408"/>
                  <a:pt x="724" y="407"/>
                  <a:pt x="723" y="407"/>
                </a:cubicBezTo>
                <a:cubicBezTo>
                  <a:pt x="722" y="407"/>
                  <a:pt x="721" y="407"/>
                  <a:pt x="721" y="407"/>
                </a:cubicBezTo>
                <a:cubicBezTo>
                  <a:pt x="720" y="407"/>
                  <a:pt x="720" y="406"/>
                  <a:pt x="719" y="406"/>
                </a:cubicBezTo>
                <a:cubicBezTo>
                  <a:pt x="718" y="406"/>
                  <a:pt x="717" y="406"/>
                  <a:pt x="715" y="407"/>
                </a:cubicBezTo>
                <a:cubicBezTo>
                  <a:pt x="715" y="407"/>
                  <a:pt x="714" y="407"/>
                  <a:pt x="714" y="407"/>
                </a:cubicBezTo>
                <a:cubicBezTo>
                  <a:pt x="704" y="407"/>
                  <a:pt x="694" y="407"/>
                  <a:pt x="685" y="407"/>
                </a:cubicBezTo>
                <a:cubicBezTo>
                  <a:pt x="684" y="406"/>
                  <a:pt x="684" y="404"/>
                  <a:pt x="684" y="403"/>
                </a:cubicBezTo>
                <a:cubicBezTo>
                  <a:pt x="684" y="402"/>
                  <a:pt x="684" y="400"/>
                  <a:pt x="684" y="399"/>
                </a:cubicBezTo>
                <a:cubicBezTo>
                  <a:pt x="686" y="398"/>
                  <a:pt x="687" y="399"/>
                  <a:pt x="688" y="399"/>
                </a:cubicBezTo>
                <a:cubicBezTo>
                  <a:pt x="690" y="398"/>
                  <a:pt x="691" y="399"/>
                  <a:pt x="692" y="399"/>
                </a:cubicBezTo>
                <a:cubicBezTo>
                  <a:pt x="696" y="399"/>
                  <a:pt x="696" y="399"/>
                  <a:pt x="696" y="399"/>
                </a:cubicBezTo>
                <a:cubicBezTo>
                  <a:pt x="697" y="399"/>
                  <a:pt x="698" y="398"/>
                  <a:pt x="699" y="399"/>
                </a:cubicBezTo>
                <a:cubicBezTo>
                  <a:pt x="700" y="399"/>
                  <a:pt x="701" y="397"/>
                  <a:pt x="702" y="398"/>
                </a:cubicBezTo>
                <a:cubicBezTo>
                  <a:pt x="705" y="398"/>
                  <a:pt x="708" y="398"/>
                  <a:pt x="711" y="398"/>
                </a:cubicBezTo>
                <a:cubicBezTo>
                  <a:pt x="712" y="398"/>
                  <a:pt x="713" y="398"/>
                  <a:pt x="713" y="398"/>
                </a:cubicBezTo>
                <a:cubicBezTo>
                  <a:pt x="713" y="399"/>
                  <a:pt x="714" y="399"/>
                  <a:pt x="714" y="399"/>
                </a:cubicBezTo>
                <a:cubicBezTo>
                  <a:pt x="716" y="397"/>
                  <a:pt x="719" y="398"/>
                  <a:pt x="721" y="398"/>
                </a:cubicBezTo>
                <a:cubicBezTo>
                  <a:pt x="722" y="398"/>
                  <a:pt x="722" y="398"/>
                  <a:pt x="723" y="398"/>
                </a:cubicBezTo>
                <a:cubicBezTo>
                  <a:pt x="723" y="398"/>
                  <a:pt x="723" y="397"/>
                  <a:pt x="723" y="397"/>
                </a:cubicBezTo>
                <a:cubicBezTo>
                  <a:pt x="724" y="396"/>
                  <a:pt x="724" y="398"/>
                  <a:pt x="725" y="398"/>
                </a:cubicBezTo>
                <a:cubicBezTo>
                  <a:pt x="725" y="398"/>
                  <a:pt x="726" y="398"/>
                  <a:pt x="726" y="398"/>
                </a:cubicBezTo>
                <a:cubicBezTo>
                  <a:pt x="726" y="398"/>
                  <a:pt x="726" y="399"/>
                  <a:pt x="726" y="399"/>
                </a:cubicBezTo>
                <a:cubicBezTo>
                  <a:pt x="726" y="400"/>
                  <a:pt x="726" y="400"/>
                  <a:pt x="727" y="400"/>
                </a:cubicBezTo>
                <a:cubicBezTo>
                  <a:pt x="728" y="400"/>
                  <a:pt x="728" y="401"/>
                  <a:pt x="729" y="402"/>
                </a:cubicBezTo>
                <a:cubicBezTo>
                  <a:pt x="729" y="402"/>
                  <a:pt x="728" y="403"/>
                  <a:pt x="728" y="403"/>
                </a:cubicBezTo>
                <a:cubicBezTo>
                  <a:pt x="728" y="403"/>
                  <a:pt x="728" y="403"/>
                  <a:pt x="728" y="403"/>
                </a:cubicBezTo>
                <a:cubicBezTo>
                  <a:pt x="730" y="403"/>
                  <a:pt x="732" y="403"/>
                  <a:pt x="733" y="403"/>
                </a:cubicBezTo>
                <a:cubicBezTo>
                  <a:pt x="734" y="404"/>
                  <a:pt x="734" y="405"/>
                  <a:pt x="734" y="405"/>
                </a:cubicBezTo>
                <a:cubicBezTo>
                  <a:pt x="735" y="404"/>
                  <a:pt x="736" y="404"/>
                  <a:pt x="737" y="404"/>
                </a:cubicBezTo>
                <a:cubicBezTo>
                  <a:pt x="738" y="405"/>
                  <a:pt x="737" y="405"/>
                  <a:pt x="737" y="405"/>
                </a:cubicBezTo>
                <a:cubicBezTo>
                  <a:pt x="737" y="406"/>
                  <a:pt x="736" y="406"/>
                  <a:pt x="737" y="407"/>
                </a:cubicBezTo>
                <a:cubicBezTo>
                  <a:pt x="738" y="407"/>
                  <a:pt x="737" y="409"/>
                  <a:pt x="739" y="410"/>
                </a:cubicBezTo>
                <a:cubicBezTo>
                  <a:pt x="740" y="410"/>
                  <a:pt x="740" y="410"/>
                  <a:pt x="741" y="410"/>
                </a:cubicBezTo>
                <a:cubicBezTo>
                  <a:pt x="742" y="410"/>
                  <a:pt x="743" y="409"/>
                  <a:pt x="743" y="409"/>
                </a:cubicBezTo>
                <a:moveTo>
                  <a:pt x="733" y="405"/>
                </a:moveTo>
                <a:cubicBezTo>
                  <a:pt x="733" y="405"/>
                  <a:pt x="732" y="404"/>
                  <a:pt x="732" y="404"/>
                </a:cubicBezTo>
                <a:cubicBezTo>
                  <a:pt x="732" y="404"/>
                  <a:pt x="732" y="404"/>
                  <a:pt x="732" y="405"/>
                </a:cubicBezTo>
                <a:cubicBezTo>
                  <a:pt x="732" y="405"/>
                  <a:pt x="732" y="405"/>
                  <a:pt x="732" y="405"/>
                </a:cubicBezTo>
                <a:cubicBezTo>
                  <a:pt x="732" y="405"/>
                  <a:pt x="733" y="405"/>
                  <a:pt x="733" y="405"/>
                </a:cubicBezTo>
                <a:moveTo>
                  <a:pt x="112" y="333"/>
                </a:moveTo>
                <a:cubicBezTo>
                  <a:pt x="111" y="331"/>
                  <a:pt x="111" y="330"/>
                  <a:pt x="110" y="330"/>
                </a:cubicBezTo>
                <a:cubicBezTo>
                  <a:pt x="108" y="330"/>
                  <a:pt x="109" y="329"/>
                  <a:pt x="109" y="328"/>
                </a:cubicBezTo>
                <a:cubicBezTo>
                  <a:pt x="109" y="328"/>
                  <a:pt x="109" y="327"/>
                  <a:pt x="110" y="327"/>
                </a:cubicBezTo>
                <a:cubicBezTo>
                  <a:pt x="110" y="328"/>
                  <a:pt x="111" y="328"/>
                  <a:pt x="112" y="328"/>
                </a:cubicBezTo>
                <a:cubicBezTo>
                  <a:pt x="112" y="328"/>
                  <a:pt x="113" y="329"/>
                  <a:pt x="114" y="329"/>
                </a:cubicBezTo>
                <a:cubicBezTo>
                  <a:pt x="115" y="330"/>
                  <a:pt x="116" y="331"/>
                  <a:pt x="118" y="330"/>
                </a:cubicBezTo>
                <a:cubicBezTo>
                  <a:pt x="119" y="330"/>
                  <a:pt x="120" y="332"/>
                  <a:pt x="121" y="331"/>
                </a:cubicBezTo>
                <a:cubicBezTo>
                  <a:pt x="122" y="331"/>
                  <a:pt x="123" y="331"/>
                  <a:pt x="123" y="332"/>
                </a:cubicBezTo>
                <a:cubicBezTo>
                  <a:pt x="124" y="332"/>
                  <a:pt x="125" y="332"/>
                  <a:pt x="126" y="332"/>
                </a:cubicBezTo>
                <a:cubicBezTo>
                  <a:pt x="127" y="332"/>
                  <a:pt x="127" y="333"/>
                  <a:pt x="128" y="333"/>
                </a:cubicBezTo>
                <a:cubicBezTo>
                  <a:pt x="129" y="333"/>
                  <a:pt x="131" y="333"/>
                  <a:pt x="132" y="334"/>
                </a:cubicBezTo>
                <a:cubicBezTo>
                  <a:pt x="135" y="334"/>
                  <a:pt x="135" y="334"/>
                  <a:pt x="135" y="334"/>
                </a:cubicBezTo>
                <a:cubicBezTo>
                  <a:pt x="136" y="333"/>
                  <a:pt x="135" y="332"/>
                  <a:pt x="136" y="331"/>
                </a:cubicBezTo>
                <a:cubicBezTo>
                  <a:pt x="137" y="330"/>
                  <a:pt x="136" y="329"/>
                  <a:pt x="137" y="328"/>
                </a:cubicBezTo>
                <a:cubicBezTo>
                  <a:pt x="137" y="328"/>
                  <a:pt x="137" y="328"/>
                  <a:pt x="137" y="328"/>
                </a:cubicBezTo>
                <a:cubicBezTo>
                  <a:pt x="137" y="327"/>
                  <a:pt x="137" y="325"/>
                  <a:pt x="138" y="324"/>
                </a:cubicBezTo>
                <a:cubicBezTo>
                  <a:pt x="138" y="323"/>
                  <a:pt x="138" y="322"/>
                  <a:pt x="139" y="321"/>
                </a:cubicBezTo>
                <a:cubicBezTo>
                  <a:pt x="139" y="321"/>
                  <a:pt x="139" y="320"/>
                  <a:pt x="139" y="320"/>
                </a:cubicBezTo>
                <a:cubicBezTo>
                  <a:pt x="139" y="318"/>
                  <a:pt x="140" y="318"/>
                  <a:pt x="140" y="316"/>
                </a:cubicBezTo>
                <a:cubicBezTo>
                  <a:pt x="140" y="316"/>
                  <a:pt x="141" y="316"/>
                  <a:pt x="141" y="316"/>
                </a:cubicBezTo>
                <a:cubicBezTo>
                  <a:pt x="142" y="316"/>
                  <a:pt x="142" y="317"/>
                  <a:pt x="143" y="317"/>
                </a:cubicBezTo>
                <a:cubicBezTo>
                  <a:pt x="145" y="316"/>
                  <a:pt x="146" y="318"/>
                  <a:pt x="148" y="318"/>
                </a:cubicBezTo>
                <a:cubicBezTo>
                  <a:pt x="147" y="319"/>
                  <a:pt x="148" y="321"/>
                  <a:pt x="147" y="322"/>
                </a:cubicBezTo>
                <a:cubicBezTo>
                  <a:pt x="146" y="322"/>
                  <a:pt x="147" y="323"/>
                  <a:pt x="146" y="324"/>
                </a:cubicBezTo>
                <a:cubicBezTo>
                  <a:pt x="146" y="325"/>
                  <a:pt x="145" y="326"/>
                  <a:pt x="145" y="327"/>
                </a:cubicBezTo>
                <a:cubicBezTo>
                  <a:pt x="145" y="328"/>
                  <a:pt x="145" y="329"/>
                  <a:pt x="145" y="330"/>
                </a:cubicBezTo>
                <a:cubicBezTo>
                  <a:pt x="145" y="331"/>
                  <a:pt x="143" y="332"/>
                  <a:pt x="144" y="333"/>
                </a:cubicBezTo>
                <a:cubicBezTo>
                  <a:pt x="144" y="334"/>
                  <a:pt x="144" y="335"/>
                  <a:pt x="143" y="335"/>
                </a:cubicBezTo>
                <a:cubicBezTo>
                  <a:pt x="142" y="336"/>
                  <a:pt x="143" y="337"/>
                  <a:pt x="142" y="338"/>
                </a:cubicBezTo>
                <a:cubicBezTo>
                  <a:pt x="141" y="339"/>
                  <a:pt x="142" y="340"/>
                  <a:pt x="142" y="341"/>
                </a:cubicBezTo>
                <a:cubicBezTo>
                  <a:pt x="142" y="342"/>
                  <a:pt x="141" y="342"/>
                  <a:pt x="141" y="343"/>
                </a:cubicBezTo>
                <a:cubicBezTo>
                  <a:pt x="141" y="344"/>
                  <a:pt x="141" y="344"/>
                  <a:pt x="141" y="345"/>
                </a:cubicBezTo>
                <a:cubicBezTo>
                  <a:pt x="138" y="345"/>
                  <a:pt x="138" y="345"/>
                  <a:pt x="136" y="345"/>
                </a:cubicBezTo>
                <a:cubicBezTo>
                  <a:pt x="135" y="344"/>
                  <a:pt x="135" y="343"/>
                  <a:pt x="134" y="344"/>
                </a:cubicBezTo>
                <a:cubicBezTo>
                  <a:pt x="133" y="344"/>
                  <a:pt x="132" y="343"/>
                  <a:pt x="132" y="343"/>
                </a:cubicBezTo>
                <a:cubicBezTo>
                  <a:pt x="131" y="342"/>
                  <a:pt x="130" y="343"/>
                  <a:pt x="129" y="343"/>
                </a:cubicBezTo>
                <a:cubicBezTo>
                  <a:pt x="128" y="343"/>
                  <a:pt x="127" y="343"/>
                  <a:pt x="127" y="342"/>
                </a:cubicBezTo>
                <a:cubicBezTo>
                  <a:pt x="126" y="341"/>
                  <a:pt x="125" y="342"/>
                  <a:pt x="124" y="341"/>
                </a:cubicBezTo>
                <a:cubicBezTo>
                  <a:pt x="122" y="340"/>
                  <a:pt x="120" y="339"/>
                  <a:pt x="118" y="340"/>
                </a:cubicBezTo>
                <a:cubicBezTo>
                  <a:pt x="118" y="340"/>
                  <a:pt x="118" y="340"/>
                  <a:pt x="118" y="340"/>
                </a:cubicBezTo>
                <a:cubicBezTo>
                  <a:pt x="117" y="339"/>
                  <a:pt x="117" y="339"/>
                  <a:pt x="117" y="339"/>
                </a:cubicBezTo>
                <a:cubicBezTo>
                  <a:pt x="116" y="338"/>
                  <a:pt x="116" y="338"/>
                  <a:pt x="116" y="338"/>
                </a:cubicBezTo>
                <a:cubicBezTo>
                  <a:pt x="115" y="338"/>
                  <a:pt x="115" y="339"/>
                  <a:pt x="114" y="338"/>
                </a:cubicBezTo>
                <a:cubicBezTo>
                  <a:pt x="114" y="338"/>
                  <a:pt x="113" y="338"/>
                  <a:pt x="113" y="338"/>
                </a:cubicBezTo>
                <a:cubicBezTo>
                  <a:pt x="113" y="337"/>
                  <a:pt x="112" y="337"/>
                  <a:pt x="113" y="336"/>
                </a:cubicBezTo>
                <a:cubicBezTo>
                  <a:pt x="113" y="336"/>
                  <a:pt x="113" y="336"/>
                  <a:pt x="113" y="335"/>
                </a:cubicBezTo>
                <a:cubicBezTo>
                  <a:pt x="113" y="335"/>
                  <a:pt x="112" y="335"/>
                  <a:pt x="111" y="335"/>
                </a:cubicBezTo>
                <a:cubicBezTo>
                  <a:pt x="110" y="335"/>
                  <a:pt x="110" y="335"/>
                  <a:pt x="110" y="334"/>
                </a:cubicBezTo>
                <a:cubicBezTo>
                  <a:pt x="110" y="334"/>
                  <a:pt x="110" y="333"/>
                  <a:pt x="110" y="333"/>
                </a:cubicBezTo>
                <a:cubicBezTo>
                  <a:pt x="111" y="333"/>
                  <a:pt x="111" y="332"/>
                  <a:pt x="112" y="333"/>
                </a:cubicBezTo>
                <a:cubicBezTo>
                  <a:pt x="112" y="334"/>
                  <a:pt x="112" y="333"/>
                  <a:pt x="112" y="333"/>
                </a:cubicBezTo>
                <a:cubicBezTo>
                  <a:pt x="112" y="333"/>
                  <a:pt x="111" y="333"/>
                  <a:pt x="111" y="333"/>
                </a:cubicBezTo>
                <a:cubicBezTo>
                  <a:pt x="111" y="333"/>
                  <a:pt x="110" y="333"/>
                  <a:pt x="111" y="334"/>
                </a:cubicBezTo>
                <a:cubicBezTo>
                  <a:pt x="111" y="334"/>
                  <a:pt x="111" y="334"/>
                  <a:pt x="111" y="334"/>
                </a:cubicBezTo>
                <a:cubicBezTo>
                  <a:pt x="112" y="334"/>
                  <a:pt x="112" y="334"/>
                  <a:pt x="112" y="333"/>
                </a:cubicBezTo>
                <a:moveTo>
                  <a:pt x="123" y="338"/>
                </a:moveTo>
                <a:cubicBezTo>
                  <a:pt x="123" y="339"/>
                  <a:pt x="123" y="339"/>
                  <a:pt x="123" y="339"/>
                </a:cubicBezTo>
                <a:cubicBezTo>
                  <a:pt x="123" y="339"/>
                  <a:pt x="124" y="338"/>
                  <a:pt x="124" y="338"/>
                </a:cubicBezTo>
                <a:cubicBezTo>
                  <a:pt x="124" y="338"/>
                  <a:pt x="123" y="338"/>
                  <a:pt x="123" y="338"/>
                </a:cubicBezTo>
                <a:cubicBezTo>
                  <a:pt x="123" y="338"/>
                  <a:pt x="123" y="338"/>
                  <a:pt x="123" y="338"/>
                </a:cubicBezTo>
                <a:moveTo>
                  <a:pt x="495" y="83"/>
                </a:moveTo>
                <a:cubicBezTo>
                  <a:pt x="494" y="84"/>
                  <a:pt x="494" y="83"/>
                  <a:pt x="494" y="83"/>
                </a:cubicBezTo>
                <a:cubicBezTo>
                  <a:pt x="494" y="83"/>
                  <a:pt x="493" y="83"/>
                  <a:pt x="493" y="83"/>
                </a:cubicBezTo>
                <a:cubicBezTo>
                  <a:pt x="493" y="82"/>
                  <a:pt x="492" y="82"/>
                  <a:pt x="492" y="81"/>
                </a:cubicBezTo>
                <a:cubicBezTo>
                  <a:pt x="492" y="81"/>
                  <a:pt x="493" y="80"/>
                  <a:pt x="493" y="80"/>
                </a:cubicBezTo>
                <a:cubicBezTo>
                  <a:pt x="493" y="78"/>
                  <a:pt x="492" y="77"/>
                  <a:pt x="493" y="76"/>
                </a:cubicBezTo>
                <a:cubicBezTo>
                  <a:pt x="494" y="75"/>
                  <a:pt x="493" y="74"/>
                  <a:pt x="494" y="73"/>
                </a:cubicBezTo>
                <a:cubicBezTo>
                  <a:pt x="494" y="72"/>
                  <a:pt x="495" y="71"/>
                  <a:pt x="495" y="70"/>
                </a:cubicBezTo>
                <a:cubicBezTo>
                  <a:pt x="496" y="69"/>
                  <a:pt x="496" y="68"/>
                  <a:pt x="496" y="67"/>
                </a:cubicBezTo>
                <a:cubicBezTo>
                  <a:pt x="496" y="66"/>
                  <a:pt x="496" y="66"/>
                  <a:pt x="496" y="66"/>
                </a:cubicBezTo>
                <a:cubicBezTo>
                  <a:pt x="497" y="66"/>
                  <a:pt x="496" y="64"/>
                  <a:pt x="497" y="63"/>
                </a:cubicBezTo>
                <a:cubicBezTo>
                  <a:pt x="497" y="63"/>
                  <a:pt x="498" y="62"/>
                  <a:pt x="498" y="62"/>
                </a:cubicBezTo>
                <a:cubicBezTo>
                  <a:pt x="497" y="60"/>
                  <a:pt x="498" y="60"/>
                  <a:pt x="499" y="59"/>
                </a:cubicBezTo>
                <a:cubicBezTo>
                  <a:pt x="499" y="59"/>
                  <a:pt x="500" y="60"/>
                  <a:pt x="500" y="60"/>
                </a:cubicBezTo>
                <a:cubicBezTo>
                  <a:pt x="501" y="60"/>
                  <a:pt x="502" y="60"/>
                  <a:pt x="502" y="60"/>
                </a:cubicBezTo>
                <a:cubicBezTo>
                  <a:pt x="503" y="60"/>
                  <a:pt x="504" y="61"/>
                  <a:pt x="504" y="61"/>
                </a:cubicBezTo>
                <a:cubicBezTo>
                  <a:pt x="506" y="61"/>
                  <a:pt x="507" y="62"/>
                  <a:pt x="508" y="62"/>
                </a:cubicBezTo>
                <a:cubicBezTo>
                  <a:pt x="509" y="63"/>
                  <a:pt x="510" y="62"/>
                  <a:pt x="511" y="63"/>
                </a:cubicBezTo>
                <a:cubicBezTo>
                  <a:pt x="512" y="64"/>
                  <a:pt x="513" y="64"/>
                  <a:pt x="514" y="64"/>
                </a:cubicBezTo>
                <a:cubicBezTo>
                  <a:pt x="515" y="63"/>
                  <a:pt x="516" y="65"/>
                  <a:pt x="517" y="65"/>
                </a:cubicBezTo>
                <a:cubicBezTo>
                  <a:pt x="518" y="65"/>
                  <a:pt x="519" y="64"/>
                  <a:pt x="520" y="66"/>
                </a:cubicBezTo>
                <a:cubicBezTo>
                  <a:pt x="521" y="66"/>
                  <a:pt x="522" y="65"/>
                  <a:pt x="523" y="67"/>
                </a:cubicBezTo>
                <a:cubicBezTo>
                  <a:pt x="523" y="67"/>
                  <a:pt x="524" y="67"/>
                  <a:pt x="524" y="67"/>
                </a:cubicBezTo>
                <a:cubicBezTo>
                  <a:pt x="524" y="67"/>
                  <a:pt x="524" y="68"/>
                  <a:pt x="524" y="69"/>
                </a:cubicBezTo>
                <a:cubicBezTo>
                  <a:pt x="523" y="70"/>
                  <a:pt x="523" y="71"/>
                  <a:pt x="523" y="73"/>
                </a:cubicBezTo>
                <a:cubicBezTo>
                  <a:pt x="523" y="73"/>
                  <a:pt x="523" y="73"/>
                  <a:pt x="522" y="74"/>
                </a:cubicBezTo>
                <a:cubicBezTo>
                  <a:pt x="522" y="74"/>
                  <a:pt x="521" y="74"/>
                  <a:pt x="521" y="74"/>
                </a:cubicBezTo>
                <a:cubicBezTo>
                  <a:pt x="520" y="74"/>
                  <a:pt x="520" y="73"/>
                  <a:pt x="519" y="73"/>
                </a:cubicBezTo>
                <a:cubicBezTo>
                  <a:pt x="518" y="74"/>
                  <a:pt x="517" y="72"/>
                  <a:pt x="517" y="72"/>
                </a:cubicBezTo>
                <a:cubicBezTo>
                  <a:pt x="516" y="72"/>
                  <a:pt x="515" y="72"/>
                  <a:pt x="514" y="72"/>
                </a:cubicBezTo>
                <a:cubicBezTo>
                  <a:pt x="513" y="72"/>
                  <a:pt x="512" y="71"/>
                  <a:pt x="511" y="71"/>
                </a:cubicBezTo>
                <a:cubicBezTo>
                  <a:pt x="510" y="71"/>
                  <a:pt x="510" y="71"/>
                  <a:pt x="509" y="71"/>
                </a:cubicBezTo>
                <a:cubicBezTo>
                  <a:pt x="508" y="70"/>
                  <a:pt x="506" y="70"/>
                  <a:pt x="505" y="70"/>
                </a:cubicBezTo>
                <a:cubicBezTo>
                  <a:pt x="504" y="71"/>
                  <a:pt x="504" y="71"/>
                  <a:pt x="503" y="72"/>
                </a:cubicBezTo>
                <a:cubicBezTo>
                  <a:pt x="503" y="72"/>
                  <a:pt x="503" y="73"/>
                  <a:pt x="503" y="73"/>
                </a:cubicBezTo>
                <a:cubicBezTo>
                  <a:pt x="503" y="74"/>
                  <a:pt x="504" y="75"/>
                  <a:pt x="503" y="76"/>
                </a:cubicBezTo>
                <a:cubicBezTo>
                  <a:pt x="502" y="77"/>
                  <a:pt x="503" y="78"/>
                  <a:pt x="502" y="79"/>
                </a:cubicBezTo>
                <a:cubicBezTo>
                  <a:pt x="501" y="80"/>
                  <a:pt x="501" y="82"/>
                  <a:pt x="501" y="83"/>
                </a:cubicBezTo>
                <a:cubicBezTo>
                  <a:pt x="500" y="84"/>
                  <a:pt x="500" y="85"/>
                  <a:pt x="499" y="86"/>
                </a:cubicBezTo>
                <a:cubicBezTo>
                  <a:pt x="499" y="88"/>
                  <a:pt x="497" y="88"/>
                  <a:pt x="495" y="86"/>
                </a:cubicBezTo>
                <a:cubicBezTo>
                  <a:pt x="495" y="86"/>
                  <a:pt x="495" y="86"/>
                  <a:pt x="495" y="86"/>
                </a:cubicBezTo>
                <a:cubicBezTo>
                  <a:pt x="495" y="83"/>
                  <a:pt x="495" y="83"/>
                  <a:pt x="495" y="83"/>
                </a:cubicBezTo>
                <a:cubicBezTo>
                  <a:pt x="495" y="84"/>
                  <a:pt x="495" y="84"/>
                  <a:pt x="495" y="84"/>
                </a:cubicBezTo>
                <a:cubicBezTo>
                  <a:pt x="495" y="84"/>
                  <a:pt x="496" y="84"/>
                  <a:pt x="496" y="84"/>
                </a:cubicBezTo>
                <a:cubicBezTo>
                  <a:pt x="496" y="85"/>
                  <a:pt x="496" y="85"/>
                  <a:pt x="497" y="85"/>
                </a:cubicBezTo>
                <a:cubicBezTo>
                  <a:pt x="497" y="85"/>
                  <a:pt x="497" y="85"/>
                  <a:pt x="497" y="85"/>
                </a:cubicBezTo>
                <a:cubicBezTo>
                  <a:pt x="497" y="86"/>
                  <a:pt x="498" y="86"/>
                  <a:pt x="498" y="85"/>
                </a:cubicBezTo>
                <a:cubicBezTo>
                  <a:pt x="498" y="85"/>
                  <a:pt x="499" y="84"/>
                  <a:pt x="498" y="84"/>
                </a:cubicBezTo>
                <a:cubicBezTo>
                  <a:pt x="498" y="83"/>
                  <a:pt x="497" y="82"/>
                  <a:pt x="495" y="83"/>
                </a:cubicBezTo>
                <a:moveTo>
                  <a:pt x="491" y="103"/>
                </a:moveTo>
                <a:cubicBezTo>
                  <a:pt x="490" y="106"/>
                  <a:pt x="491" y="107"/>
                  <a:pt x="492" y="106"/>
                </a:cubicBezTo>
                <a:cubicBezTo>
                  <a:pt x="492" y="106"/>
                  <a:pt x="492" y="106"/>
                  <a:pt x="493" y="105"/>
                </a:cubicBezTo>
                <a:cubicBezTo>
                  <a:pt x="493" y="105"/>
                  <a:pt x="494" y="106"/>
                  <a:pt x="494" y="106"/>
                </a:cubicBezTo>
                <a:cubicBezTo>
                  <a:pt x="494" y="107"/>
                  <a:pt x="494" y="108"/>
                  <a:pt x="494" y="109"/>
                </a:cubicBezTo>
                <a:cubicBezTo>
                  <a:pt x="493" y="110"/>
                  <a:pt x="491" y="109"/>
                  <a:pt x="490" y="110"/>
                </a:cubicBezTo>
                <a:cubicBezTo>
                  <a:pt x="490" y="110"/>
                  <a:pt x="491" y="111"/>
                  <a:pt x="492" y="112"/>
                </a:cubicBezTo>
                <a:cubicBezTo>
                  <a:pt x="492" y="112"/>
                  <a:pt x="492" y="113"/>
                  <a:pt x="492" y="114"/>
                </a:cubicBezTo>
                <a:cubicBezTo>
                  <a:pt x="492" y="115"/>
                  <a:pt x="491" y="115"/>
                  <a:pt x="491" y="116"/>
                </a:cubicBezTo>
                <a:cubicBezTo>
                  <a:pt x="491" y="116"/>
                  <a:pt x="491" y="117"/>
                  <a:pt x="491" y="118"/>
                </a:cubicBezTo>
                <a:cubicBezTo>
                  <a:pt x="490" y="118"/>
                  <a:pt x="490" y="118"/>
                  <a:pt x="489" y="118"/>
                </a:cubicBezTo>
                <a:cubicBezTo>
                  <a:pt x="489" y="119"/>
                  <a:pt x="490" y="119"/>
                  <a:pt x="490" y="119"/>
                </a:cubicBezTo>
                <a:cubicBezTo>
                  <a:pt x="489" y="120"/>
                  <a:pt x="489" y="121"/>
                  <a:pt x="489" y="122"/>
                </a:cubicBezTo>
                <a:cubicBezTo>
                  <a:pt x="489" y="124"/>
                  <a:pt x="488" y="125"/>
                  <a:pt x="488" y="126"/>
                </a:cubicBezTo>
                <a:cubicBezTo>
                  <a:pt x="487" y="127"/>
                  <a:pt x="487" y="128"/>
                  <a:pt x="487" y="129"/>
                </a:cubicBezTo>
                <a:cubicBezTo>
                  <a:pt x="487" y="129"/>
                  <a:pt x="487" y="129"/>
                  <a:pt x="487" y="129"/>
                </a:cubicBezTo>
                <a:cubicBezTo>
                  <a:pt x="486" y="129"/>
                  <a:pt x="486" y="129"/>
                  <a:pt x="486" y="128"/>
                </a:cubicBezTo>
                <a:cubicBezTo>
                  <a:pt x="486" y="128"/>
                  <a:pt x="486" y="128"/>
                  <a:pt x="486" y="128"/>
                </a:cubicBezTo>
                <a:cubicBezTo>
                  <a:pt x="483" y="126"/>
                  <a:pt x="483" y="126"/>
                  <a:pt x="483" y="126"/>
                </a:cubicBezTo>
                <a:cubicBezTo>
                  <a:pt x="483" y="126"/>
                  <a:pt x="483" y="126"/>
                  <a:pt x="483" y="127"/>
                </a:cubicBezTo>
                <a:cubicBezTo>
                  <a:pt x="482" y="127"/>
                  <a:pt x="482" y="127"/>
                  <a:pt x="483" y="127"/>
                </a:cubicBezTo>
                <a:cubicBezTo>
                  <a:pt x="483" y="127"/>
                  <a:pt x="483" y="128"/>
                  <a:pt x="483" y="128"/>
                </a:cubicBezTo>
                <a:cubicBezTo>
                  <a:pt x="483" y="128"/>
                  <a:pt x="482" y="128"/>
                  <a:pt x="482" y="128"/>
                </a:cubicBezTo>
                <a:cubicBezTo>
                  <a:pt x="481" y="127"/>
                  <a:pt x="480" y="127"/>
                  <a:pt x="480" y="127"/>
                </a:cubicBezTo>
                <a:cubicBezTo>
                  <a:pt x="480" y="126"/>
                  <a:pt x="479" y="125"/>
                  <a:pt x="480" y="124"/>
                </a:cubicBezTo>
                <a:cubicBezTo>
                  <a:pt x="480" y="124"/>
                  <a:pt x="481" y="123"/>
                  <a:pt x="482" y="123"/>
                </a:cubicBezTo>
                <a:cubicBezTo>
                  <a:pt x="481" y="123"/>
                  <a:pt x="480" y="122"/>
                  <a:pt x="480" y="122"/>
                </a:cubicBezTo>
                <a:cubicBezTo>
                  <a:pt x="481" y="121"/>
                  <a:pt x="482" y="122"/>
                  <a:pt x="484" y="121"/>
                </a:cubicBezTo>
                <a:cubicBezTo>
                  <a:pt x="482" y="121"/>
                  <a:pt x="482" y="121"/>
                  <a:pt x="480" y="120"/>
                </a:cubicBezTo>
                <a:cubicBezTo>
                  <a:pt x="480" y="120"/>
                  <a:pt x="480" y="119"/>
                  <a:pt x="481" y="119"/>
                </a:cubicBezTo>
                <a:cubicBezTo>
                  <a:pt x="481" y="118"/>
                  <a:pt x="481" y="117"/>
                  <a:pt x="482" y="116"/>
                </a:cubicBezTo>
                <a:cubicBezTo>
                  <a:pt x="482" y="115"/>
                  <a:pt x="482" y="114"/>
                  <a:pt x="483" y="113"/>
                </a:cubicBezTo>
                <a:cubicBezTo>
                  <a:pt x="483" y="113"/>
                  <a:pt x="483" y="112"/>
                  <a:pt x="483" y="112"/>
                </a:cubicBezTo>
                <a:cubicBezTo>
                  <a:pt x="484" y="110"/>
                  <a:pt x="484" y="110"/>
                  <a:pt x="486" y="109"/>
                </a:cubicBezTo>
                <a:cubicBezTo>
                  <a:pt x="486" y="109"/>
                  <a:pt x="487" y="109"/>
                  <a:pt x="487" y="109"/>
                </a:cubicBezTo>
                <a:cubicBezTo>
                  <a:pt x="487" y="109"/>
                  <a:pt x="487" y="108"/>
                  <a:pt x="487" y="108"/>
                </a:cubicBezTo>
                <a:cubicBezTo>
                  <a:pt x="487" y="108"/>
                  <a:pt x="487" y="107"/>
                  <a:pt x="487" y="107"/>
                </a:cubicBezTo>
                <a:cubicBezTo>
                  <a:pt x="486" y="107"/>
                  <a:pt x="485" y="107"/>
                  <a:pt x="485" y="107"/>
                </a:cubicBezTo>
                <a:cubicBezTo>
                  <a:pt x="484" y="107"/>
                  <a:pt x="484" y="107"/>
                  <a:pt x="484" y="107"/>
                </a:cubicBezTo>
                <a:cubicBezTo>
                  <a:pt x="485" y="106"/>
                  <a:pt x="486" y="105"/>
                  <a:pt x="487" y="104"/>
                </a:cubicBezTo>
                <a:cubicBezTo>
                  <a:pt x="487" y="105"/>
                  <a:pt x="487" y="105"/>
                  <a:pt x="487" y="105"/>
                </a:cubicBezTo>
                <a:cubicBezTo>
                  <a:pt x="487" y="106"/>
                  <a:pt x="487" y="106"/>
                  <a:pt x="487" y="106"/>
                </a:cubicBezTo>
                <a:cubicBezTo>
                  <a:pt x="488" y="106"/>
                  <a:pt x="489" y="105"/>
                  <a:pt x="489" y="105"/>
                </a:cubicBezTo>
                <a:cubicBezTo>
                  <a:pt x="489" y="104"/>
                  <a:pt x="488" y="104"/>
                  <a:pt x="488" y="104"/>
                </a:cubicBezTo>
                <a:cubicBezTo>
                  <a:pt x="486" y="103"/>
                  <a:pt x="486" y="102"/>
                  <a:pt x="487" y="101"/>
                </a:cubicBezTo>
                <a:cubicBezTo>
                  <a:pt x="487" y="100"/>
                  <a:pt x="488" y="100"/>
                  <a:pt x="488" y="99"/>
                </a:cubicBezTo>
                <a:cubicBezTo>
                  <a:pt x="488" y="99"/>
                  <a:pt x="487" y="98"/>
                  <a:pt x="488" y="98"/>
                </a:cubicBezTo>
                <a:cubicBezTo>
                  <a:pt x="488" y="97"/>
                  <a:pt x="488" y="97"/>
                  <a:pt x="488" y="97"/>
                </a:cubicBezTo>
                <a:cubicBezTo>
                  <a:pt x="488" y="95"/>
                  <a:pt x="489" y="95"/>
                  <a:pt x="489" y="94"/>
                </a:cubicBezTo>
                <a:cubicBezTo>
                  <a:pt x="491" y="94"/>
                  <a:pt x="491" y="94"/>
                  <a:pt x="491" y="94"/>
                </a:cubicBezTo>
                <a:cubicBezTo>
                  <a:pt x="492" y="95"/>
                  <a:pt x="493" y="96"/>
                  <a:pt x="493" y="98"/>
                </a:cubicBezTo>
                <a:cubicBezTo>
                  <a:pt x="494" y="97"/>
                  <a:pt x="494" y="97"/>
                  <a:pt x="494" y="97"/>
                </a:cubicBezTo>
                <a:cubicBezTo>
                  <a:pt x="496" y="97"/>
                  <a:pt x="497" y="97"/>
                  <a:pt x="499" y="97"/>
                </a:cubicBezTo>
                <a:cubicBezTo>
                  <a:pt x="500" y="97"/>
                  <a:pt x="500" y="98"/>
                  <a:pt x="501" y="98"/>
                </a:cubicBezTo>
                <a:cubicBezTo>
                  <a:pt x="502" y="98"/>
                  <a:pt x="503" y="98"/>
                  <a:pt x="504" y="99"/>
                </a:cubicBezTo>
                <a:cubicBezTo>
                  <a:pt x="504" y="99"/>
                  <a:pt x="504" y="99"/>
                  <a:pt x="505" y="99"/>
                </a:cubicBezTo>
                <a:cubicBezTo>
                  <a:pt x="506" y="99"/>
                  <a:pt x="507" y="99"/>
                  <a:pt x="507" y="100"/>
                </a:cubicBezTo>
                <a:cubicBezTo>
                  <a:pt x="508" y="100"/>
                  <a:pt x="509" y="100"/>
                  <a:pt x="510" y="100"/>
                </a:cubicBezTo>
                <a:cubicBezTo>
                  <a:pt x="511" y="100"/>
                  <a:pt x="511" y="101"/>
                  <a:pt x="511" y="101"/>
                </a:cubicBezTo>
                <a:cubicBezTo>
                  <a:pt x="510" y="102"/>
                  <a:pt x="510" y="103"/>
                  <a:pt x="510" y="103"/>
                </a:cubicBezTo>
                <a:cubicBezTo>
                  <a:pt x="509" y="104"/>
                  <a:pt x="509" y="105"/>
                  <a:pt x="509" y="105"/>
                </a:cubicBezTo>
                <a:cubicBezTo>
                  <a:pt x="509" y="107"/>
                  <a:pt x="507" y="108"/>
                  <a:pt x="505" y="107"/>
                </a:cubicBezTo>
                <a:cubicBezTo>
                  <a:pt x="504" y="106"/>
                  <a:pt x="503" y="106"/>
                  <a:pt x="502" y="105"/>
                </a:cubicBezTo>
                <a:cubicBezTo>
                  <a:pt x="501" y="105"/>
                  <a:pt x="501" y="105"/>
                  <a:pt x="500" y="105"/>
                </a:cubicBezTo>
                <a:cubicBezTo>
                  <a:pt x="499" y="106"/>
                  <a:pt x="497" y="106"/>
                  <a:pt x="496" y="105"/>
                </a:cubicBezTo>
                <a:cubicBezTo>
                  <a:pt x="496" y="104"/>
                  <a:pt x="495" y="105"/>
                  <a:pt x="495" y="104"/>
                </a:cubicBezTo>
                <a:cubicBezTo>
                  <a:pt x="494" y="104"/>
                  <a:pt x="494" y="104"/>
                  <a:pt x="494" y="104"/>
                </a:cubicBezTo>
                <a:cubicBezTo>
                  <a:pt x="494" y="104"/>
                  <a:pt x="493" y="103"/>
                  <a:pt x="493" y="104"/>
                </a:cubicBezTo>
                <a:cubicBezTo>
                  <a:pt x="493" y="104"/>
                  <a:pt x="492" y="104"/>
                  <a:pt x="491" y="105"/>
                </a:cubicBezTo>
                <a:cubicBezTo>
                  <a:pt x="491" y="105"/>
                  <a:pt x="490" y="106"/>
                  <a:pt x="491" y="103"/>
                </a:cubicBezTo>
                <a:cubicBezTo>
                  <a:pt x="492" y="100"/>
                  <a:pt x="491" y="100"/>
                  <a:pt x="491" y="98"/>
                </a:cubicBezTo>
                <a:cubicBezTo>
                  <a:pt x="491" y="98"/>
                  <a:pt x="490" y="98"/>
                  <a:pt x="490" y="98"/>
                </a:cubicBezTo>
                <a:cubicBezTo>
                  <a:pt x="489" y="98"/>
                  <a:pt x="489" y="98"/>
                  <a:pt x="489" y="99"/>
                </a:cubicBezTo>
                <a:cubicBezTo>
                  <a:pt x="489" y="100"/>
                  <a:pt x="489" y="101"/>
                  <a:pt x="491" y="102"/>
                </a:cubicBezTo>
                <a:cubicBezTo>
                  <a:pt x="493" y="102"/>
                  <a:pt x="494" y="103"/>
                  <a:pt x="495" y="103"/>
                </a:cubicBezTo>
                <a:cubicBezTo>
                  <a:pt x="496" y="104"/>
                  <a:pt x="497" y="104"/>
                  <a:pt x="497" y="102"/>
                </a:cubicBezTo>
                <a:cubicBezTo>
                  <a:pt x="497" y="102"/>
                  <a:pt x="497" y="101"/>
                  <a:pt x="496" y="101"/>
                </a:cubicBezTo>
                <a:cubicBezTo>
                  <a:pt x="495" y="101"/>
                  <a:pt x="494" y="101"/>
                  <a:pt x="491" y="103"/>
                </a:cubicBezTo>
                <a:moveTo>
                  <a:pt x="499" y="101"/>
                </a:moveTo>
                <a:cubicBezTo>
                  <a:pt x="499" y="101"/>
                  <a:pt x="500" y="101"/>
                  <a:pt x="499" y="101"/>
                </a:cubicBezTo>
                <a:cubicBezTo>
                  <a:pt x="499" y="101"/>
                  <a:pt x="499" y="101"/>
                  <a:pt x="499" y="101"/>
                </a:cubicBezTo>
                <a:cubicBezTo>
                  <a:pt x="499" y="101"/>
                  <a:pt x="498" y="101"/>
                  <a:pt x="499" y="102"/>
                </a:cubicBezTo>
                <a:cubicBezTo>
                  <a:pt x="499" y="102"/>
                  <a:pt x="499" y="101"/>
                  <a:pt x="500" y="100"/>
                </a:cubicBezTo>
                <a:cubicBezTo>
                  <a:pt x="500" y="100"/>
                  <a:pt x="500" y="100"/>
                  <a:pt x="499" y="100"/>
                </a:cubicBezTo>
                <a:cubicBezTo>
                  <a:pt x="499" y="100"/>
                  <a:pt x="499" y="101"/>
                  <a:pt x="499" y="101"/>
                </a:cubicBezTo>
                <a:cubicBezTo>
                  <a:pt x="500" y="101"/>
                  <a:pt x="500" y="101"/>
                  <a:pt x="500" y="101"/>
                </a:cubicBezTo>
                <a:cubicBezTo>
                  <a:pt x="500" y="101"/>
                  <a:pt x="500" y="100"/>
                  <a:pt x="500" y="100"/>
                </a:cubicBezTo>
                <a:cubicBezTo>
                  <a:pt x="500" y="100"/>
                  <a:pt x="500" y="100"/>
                  <a:pt x="499" y="101"/>
                </a:cubicBezTo>
                <a:moveTo>
                  <a:pt x="507" y="101"/>
                </a:moveTo>
                <a:cubicBezTo>
                  <a:pt x="506" y="101"/>
                  <a:pt x="506" y="101"/>
                  <a:pt x="506" y="102"/>
                </a:cubicBezTo>
                <a:cubicBezTo>
                  <a:pt x="505" y="101"/>
                  <a:pt x="504" y="100"/>
                  <a:pt x="503" y="101"/>
                </a:cubicBezTo>
                <a:cubicBezTo>
                  <a:pt x="504" y="102"/>
                  <a:pt x="504" y="103"/>
                  <a:pt x="506" y="103"/>
                </a:cubicBezTo>
                <a:cubicBezTo>
                  <a:pt x="507" y="103"/>
                  <a:pt x="507" y="102"/>
                  <a:pt x="507" y="101"/>
                </a:cubicBezTo>
                <a:moveTo>
                  <a:pt x="484" y="113"/>
                </a:moveTo>
                <a:cubicBezTo>
                  <a:pt x="485" y="113"/>
                  <a:pt x="485" y="113"/>
                  <a:pt x="485" y="114"/>
                </a:cubicBezTo>
                <a:cubicBezTo>
                  <a:pt x="486" y="114"/>
                  <a:pt x="486" y="114"/>
                  <a:pt x="486" y="114"/>
                </a:cubicBezTo>
                <a:cubicBezTo>
                  <a:pt x="486" y="114"/>
                  <a:pt x="486" y="114"/>
                  <a:pt x="487" y="114"/>
                </a:cubicBezTo>
                <a:cubicBezTo>
                  <a:pt x="487" y="114"/>
                  <a:pt x="487" y="113"/>
                  <a:pt x="487" y="113"/>
                </a:cubicBezTo>
                <a:cubicBezTo>
                  <a:pt x="487" y="113"/>
                  <a:pt x="487" y="112"/>
                  <a:pt x="487" y="112"/>
                </a:cubicBezTo>
                <a:cubicBezTo>
                  <a:pt x="486" y="112"/>
                  <a:pt x="485" y="112"/>
                  <a:pt x="484" y="113"/>
                </a:cubicBezTo>
                <a:moveTo>
                  <a:pt x="505" y="105"/>
                </a:moveTo>
                <a:cubicBezTo>
                  <a:pt x="505" y="105"/>
                  <a:pt x="505" y="105"/>
                  <a:pt x="505" y="105"/>
                </a:cubicBezTo>
                <a:cubicBezTo>
                  <a:pt x="506" y="105"/>
                  <a:pt x="506" y="105"/>
                  <a:pt x="507" y="105"/>
                </a:cubicBezTo>
                <a:cubicBezTo>
                  <a:pt x="507" y="105"/>
                  <a:pt x="507" y="104"/>
                  <a:pt x="507" y="104"/>
                </a:cubicBezTo>
                <a:cubicBezTo>
                  <a:pt x="507" y="104"/>
                  <a:pt x="507" y="104"/>
                  <a:pt x="506" y="104"/>
                </a:cubicBezTo>
                <a:cubicBezTo>
                  <a:pt x="506" y="104"/>
                  <a:pt x="506" y="105"/>
                  <a:pt x="505" y="105"/>
                </a:cubicBezTo>
                <a:moveTo>
                  <a:pt x="483" y="123"/>
                </a:moveTo>
                <a:cubicBezTo>
                  <a:pt x="483" y="123"/>
                  <a:pt x="483" y="123"/>
                  <a:pt x="483" y="123"/>
                </a:cubicBezTo>
                <a:cubicBezTo>
                  <a:pt x="483" y="123"/>
                  <a:pt x="483" y="123"/>
                  <a:pt x="483" y="123"/>
                </a:cubicBezTo>
                <a:cubicBezTo>
                  <a:pt x="483" y="123"/>
                  <a:pt x="483" y="123"/>
                  <a:pt x="483" y="123"/>
                </a:cubicBezTo>
                <a:cubicBezTo>
                  <a:pt x="483" y="123"/>
                  <a:pt x="483" y="123"/>
                  <a:pt x="483" y="123"/>
                </a:cubicBezTo>
                <a:moveTo>
                  <a:pt x="195" y="125"/>
                </a:moveTo>
                <a:cubicBezTo>
                  <a:pt x="195" y="124"/>
                  <a:pt x="195" y="123"/>
                  <a:pt x="195" y="122"/>
                </a:cubicBezTo>
                <a:cubicBezTo>
                  <a:pt x="194" y="122"/>
                  <a:pt x="193" y="123"/>
                  <a:pt x="192" y="123"/>
                </a:cubicBezTo>
                <a:cubicBezTo>
                  <a:pt x="192" y="122"/>
                  <a:pt x="191" y="122"/>
                  <a:pt x="191" y="122"/>
                </a:cubicBezTo>
                <a:cubicBezTo>
                  <a:pt x="191" y="122"/>
                  <a:pt x="191" y="121"/>
                  <a:pt x="192" y="121"/>
                </a:cubicBezTo>
                <a:cubicBezTo>
                  <a:pt x="192" y="120"/>
                  <a:pt x="192" y="120"/>
                  <a:pt x="193" y="120"/>
                </a:cubicBezTo>
                <a:cubicBezTo>
                  <a:pt x="196" y="120"/>
                  <a:pt x="196" y="120"/>
                  <a:pt x="196" y="120"/>
                </a:cubicBezTo>
                <a:cubicBezTo>
                  <a:pt x="196" y="120"/>
                  <a:pt x="196" y="121"/>
                  <a:pt x="196" y="121"/>
                </a:cubicBezTo>
                <a:cubicBezTo>
                  <a:pt x="196" y="121"/>
                  <a:pt x="196" y="121"/>
                  <a:pt x="196" y="121"/>
                </a:cubicBezTo>
                <a:cubicBezTo>
                  <a:pt x="197" y="120"/>
                  <a:pt x="198" y="121"/>
                  <a:pt x="199" y="121"/>
                </a:cubicBezTo>
                <a:cubicBezTo>
                  <a:pt x="201" y="120"/>
                  <a:pt x="201" y="121"/>
                  <a:pt x="202" y="122"/>
                </a:cubicBezTo>
                <a:cubicBezTo>
                  <a:pt x="204" y="122"/>
                  <a:pt x="205" y="123"/>
                  <a:pt x="207" y="124"/>
                </a:cubicBezTo>
                <a:cubicBezTo>
                  <a:pt x="208" y="124"/>
                  <a:pt x="209" y="126"/>
                  <a:pt x="210" y="127"/>
                </a:cubicBezTo>
                <a:cubicBezTo>
                  <a:pt x="211" y="128"/>
                  <a:pt x="213" y="129"/>
                  <a:pt x="214" y="131"/>
                </a:cubicBezTo>
                <a:cubicBezTo>
                  <a:pt x="215" y="132"/>
                  <a:pt x="216" y="133"/>
                  <a:pt x="217" y="133"/>
                </a:cubicBezTo>
                <a:cubicBezTo>
                  <a:pt x="218" y="134"/>
                  <a:pt x="218" y="135"/>
                  <a:pt x="219" y="135"/>
                </a:cubicBezTo>
                <a:cubicBezTo>
                  <a:pt x="220" y="137"/>
                  <a:pt x="221" y="137"/>
                  <a:pt x="221" y="138"/>
                </a:cubicBezTo>
                <a:cubicBezTo>
                  <a:pt x="222" y="139"/>
                  <a:pt x="222" y="140"/>
                  <a:pt x="222" y="141"/>
                </a:cubicBezTo>
                <a:cubicBezTo>
                  <a:pt x="222" y="141"/>
                  <a:pt x="222" y="141"/>
                  <a:pt x="222" y="141"/>
                </a:cubicBezTo>
                <a:cubicBezTo>
                  <a:pt x="223" y="141"/>
                  <a:pt x="223" y="141"/>
                  <a:pt x="223" y="141"/>
                </a:cubicBezTo>
                <a:cubicBezTo>
                  <a:pt x="223" y="141"/>
                  <a:pt x="224" y="142"/>
                  <a:pt x="223" y="142"/>
                </a:cubicBezTo>
                <a:cubicBezTo>
                  <a:pt x="223" y="142"/>
                  <a:pt x="223" y="142"/>
                  <a:pt x="222" y="142"/>
                </a:cubicBezTo>
                <a:cubicBezTo>
                  <a:pt x="220" y="143"/>
                  <a:pt x="220" y="143"/>
                  <a:pt x="221" y="144"/>
                </a:cubicBezTo>
                <a:cubicBezTo>
                  <a:pt x="222" y="146"/>
                  <a:pt x="221" y="147"/>
                  <a:pt x="221" y="149"/>
                </a:cubicBezTo>
                <a:cubicBezTo>
                  <a:pt x="221" y="149"/>
                  <a:pt x="221" y="149"/>
                  <a:pt x="221" y="149"/>
                </a:cubicBezTo>
                <a:cubicBezTo>
                  <a:pt x="221" y="149"/>
                  <a:pt x="221" y="149"/>
                  <a:pt x="221" y="149"/>
                </a:cubicBezTo>
                <a:cubicBezTo>
                  <a:pt x="220" y="147"/>
                  <a:pt x="219" y="148"/>
                  <a:pt x="218" y="148"/>
                </a:cubicBezTo>
                <a:cubicBezTo>
                  <a:pt x="217" y="148"/>
                  <a:pt x="216" y="148"/>
                  <a:pt x="216" y="147"/>
                </a:cubicBezTo>
                <a:cubicBezTo>
                  <a:pt x="216" y="146"/>
                  <a:pt x="215" y="145"/>
                  <a:pt x="214" y="144"/>
                </a:cubicBezTo>
                <a:cubicBezTo>
                  <a:pt x="213" y="143"/>
                  <a:pt x="212" y="141"/>
                  <a:pt x="211" y="140"/>
                </a:cubicBezTo>
                <a:cubicBezTo>
                  <a:pt x="210" y="139"/>
                  <a:pt x="209" y="138"/>
                  <a:pt x="207" y="136"/>
                </a:cubicBezTo>
                <a:cubicBezTo>
                  <a:pt x="206" y="135"/>
                  <a:pt x="205" y="134"/>
                  <a:pt x="204" y="133"/>
                </a:cubicBezTo>
                <a:cubicBezTo>
                  <a:pt x="202" y="131"/>
                  <a:pt x="200" y="130"/>
                  <a:pt x="198" y="129"/>
                </a:cubicBezTo>
                <a:cubicBezTo>
                  <a:pt x="197" y="128"/>
                  <a:pt x="196" y="129"/>
                  <a:pt x="196" y="128"/>
                </a:cubicBezTo>
                <a:cubicBezTo>
                  <a:pt x="197" y="127"/>
                  <a:pt x="197" y="126"/>
                  <a:pt x="197" y="126"/>
                </a:cubicBezTo>
                <a:cubicBezTo>
                  <a:pt x="197" y="125"/>
                  <a:pt x="198" y="125"/>
                  <a:pt x="198" y="125"/>
                </a:cubicBezTo>
                <a:cubicBezTo>
                  <a:pt x="198" y="125"/>
                  <a:pt x="199" y="125"/>
                  <a:pt x="199" y="125"/>
                </a:cubicBezTo>
                <a:cubicBezTo>
                  <a:pt x="199" y="125"/>
                  <a:pt x="198" y="124"/>
                  <a:pt x="198" y="124"/>
                </a:cubicBezTo>
                <a:cubicBezTo>
                  <a:pt x="197" y="124"/>
                  <a:pt x="196" y="125"/>
                  <a:pt x="195" y="125"/>
                </a:cubicBezTo>
                <a:moveTo>
                  <a:pt x="627" y="188"/>
                </a:moveTo>
                <a:cubicBezTo>
                  <a:pt x="627" y="187"/>
                  <a:pt x="627" y="187"/>
                  <a:pt x="627" y="187"/>
                </a:cubicBezTo>
                <a:cubicBezTo>
                  <a:pt x="627" y="187"/>
                  <a:pt x="628" y="186"/>
                  <a:pt x="628" y="186"/>
                </a:cubicBezTo>
                <a:cubicBezTo>
                  <a:pt x="629" y="186"/>
                  <a:pt x="630" y="186"/>
                  <a:pt x="630" y="187"/>
                </a:cubicBezTo>
                <a:cubicBezTo>
                  <a:pt x="630" y="187"/>
                  <a:pt x="629" y="187"/>
                  <a:pt x="628" y="187"/>
                </a:cubicBezTo>
                <a:cubicBezTo>
                  <a:pt x="628" y="191"/>
                  <a:pt x="628" y="191"/>
                  <a:pt x="628" y="191"/>
                </a:cubicBezTo>
                <a:cubicBezTo>
                  <a:pt x="628" y="191"/>
                  <a:pt x="628" y="191"/>
                  <a:pt x="628" y="191"/>
                </a:cubicBezTo>
                <a:cubicBezTo>
                  <a:pt x="627" y="191"/>
                  <a:pt x="627" y="191"/>
                  <a:pt x="627" y="192"/>
                </a:cubicBezTo>
                <a:cubicBezTo>
                  <a:pt x="627" y="192"/>
                  <a:pt x="627" y="193"/>
                  <a:pt x="628" y="193"/>
                </a:cubicBezTo>
                <a:cubicBezTo>
                  <a:pt x="627" y="193"/>
                  <a:pt x="627" y="193"/>
                  <a:pt x="627" y="194"/>
                </a:cubicBezTo>
                <a:cubicBezTo>
                  <a:pt x="626" y="194"/>
                  <a:pt x="627" y="194"/>
                  <a:pt x="627" y="195"/>
                </a:cubicBezTo>
                <a:cubicBezTo>
                  <a:pt x="628" y="195"/>
                  <a:pt x="628" y="195"/>
                  <a:pt x="628" y="195"/>
                </a:cubicBezTo>
                <a:cubicBezTo>
                  <a:pt x="628" y="196"/>
                  <a:pt x="627" y="198"/>
                  <a:pt x="626" y="199"/>
                </a:cubicBezTo>
                <a:cubicBezTo>
                  <a:pt x="620" y="204"/>
                  <a:pt x="615" y="210"/>
                  <a:pt x="609" y="215"/>
                </a:cubicBezTo>
                <a:cubicBezTo>
                  <a:pt x="609" y="216"/>
                  <a:pt x="608" y="216"/>
                  <a:pt x="608" y="216"/>
                </a:cubicBezTo>
                <a:cubicBezTo>
                  <a:pt x="607" y="216"/>
                  <a:pt x="607" y="216"/>
                  <a:pt x="607" y="216"/>
                </a:cubicBezTo>
                <a:cubicBezTo>
                  <a:pt x="605" y="214"/>
                  <a:pt x="603" y="213"/>
                  <a:pt x="602" y="211"/>
                </a:cubicBezTo>
                <a:cubicBezTo>
                  <a:pt x="602" y="210"/>
                  <a:pt x="602" y="210"/>
                  <a:pt x="602" y="210"/>
                </a:cubicBezTo>
                <a:cubicBezTo>
                  <a:pt x="602" y="209"/>
                  <a:pt x="602" y="209"/>
                  <a:pt x="602" y="209"/>
                </a:cubicBezTo>
                <a:cubicBezTo>
                  <a:pt x="603" y="208"/>
                  <a:pt x="604" y="207"/>
                  <a:pt x="605" y="206"/>
                </a:cubicBezTo>
                <a:cubicBezTo>
                  <a:pt x="607" y="206"/>
                  <a:pt x="607" y="205"/>
                  <a:pt x="608" y="205"/>
                </a:cubicBezTo>
                <a:cubicBezTo>
                  <a:pt x="609" y="203"/>
                  <a:pt x="610" y="202"/>
                  <a:pt x="611" y="200"/>
                </a:cubicBezTo>
                <a:cubicBezTo>
                  <a:pt x="612" y="198"/>
                  <a:pt x="614" y="198"/>
                  <a:pt x="615" y="197"/>
                </a:cubicBezTo>
                <a:cubicBezTo>
                  <a:pt x="616" y="195"/>
                  <a:pt x="618" y="194"/>
                  <a:pt x="619" y="193"/>
                </a:cubicBezTo>
                <a:cubicBezTo>
                  <a:pt x="620" y="192"/>
                  <a:pt x="621" y="191"/>
                  <a:pt x="621" y="190"/>
                </a:cubicBezTo>
                <a:cubicBezTo>
                  <a:pt x="623" y="190"/>
                  <a:pt x="623" y="189"/>
                  <a:pt x="624" y="188"/>
                </a:cubicBezTo>
                <a:cubicBezTo>
                  <a:pt x="627" y="188"/>
                  <a:pt x="627" y="188"/>
                  <a:pt x="627" y="188"/>
                </a:cubicBezTo>
                <a:cubicBezTo>
                  <a:pt x="627" y="189"/>
                  <a:pt x="627" y="189"/>
                  <a:pt x="627" y="189"/>
                </a:cubicBezTo>
                <a:cubicBezTo>
                  <a:pt x="627" y="189"/>
                  <a:pt x="627" y="189"/>
                  <a:pt x="627" y="189"/>
                </a:cubicBezTo>
                <a:cubicBezTo>
                  <a:pt x="626" y="189"/>
                  <a:pt x="626" y="189"/>
                  <a:pt x="626" y="189"/>
                </a:cubicBezTo>
                <a:cubicBezTo>
                  <a:pt x="626" y="189"/>
                  <a:pt x="625" y="189"/>
                  <a:pt x="626" y="190"/>
                </a:cubicBezTo>
                <a:cubicBezTo>
                  <a:pt x="626" y="190"/>
                  <a:pt x="626" y="189"/>
                  <a:pt x="627" y="189"/>
                </a:cubicBezTo>
                <a:cubicBezTo>
                  <a:pt x="627" y="189"/>
                  <a:pt x="627" y="189"/>
                  <a:pt x="627" y="189"/>
                </a:cubicBezTo>
                <a:cubicBezTo>
                  <a:pt x="627" y="188"/>
                  <a:pt x="627" y="188"/>
                  <a:pt x="627" y="188"/>
                </a:cubicBezTo>
                <a:moveTo>
                  <a:pt x="329" y="143"/>
                </a:moveTo>
                <a:cubicBezTo>
                  <a:pt x="328" y="143"/>
                  <a:pt x="328" y="144"/>
                  <a:pt x="327" y="145"/>
                </a:cubicBezTo>
                <a:cubicBezTo>
                  <a:pt x="327" y="145"/>
                  <a:pt x="326" y="145"/>
                  <a:pt x="325" y="145"/>
                </a:cubicBezTo>
                <a:cubicBezTo>
                  <a:pt x="324" y="145"/>
                  <a:pt x="323" y="147"/>
                  <a:pt x="322" y="146"/>
                </a:cubicBezTo>
                <a:cubicBezTo>
                  <a:pt x="322" y="146"/>
                  <a:pt x="321" y="147"/>
                  <a:pt x="321" y="147"/>
                </a:cubicBezTo>
                <a:cubicBezTo>
                  <a:pt x="321" y="148"/>
                  <a:pt x="321" y="148"/>
                  <a:pt x="321" y="148"/>
                </a:cubicBezTo>
                <a:cubicBezTo>
                  <a:pt x="319" y="147"/>
                  <a:pt x="318" y="149"/>
                  <a:pt x="317" y="149"/>
                </a:cubicBezTo>
                <a:cubicBezTo>
                  <a:pt x="316" y="149"/>
                  <a:pt x="316" y="149"/>
                  <a:pt x="316" y="149"/>
                </a:cubicBezTo>
                <a:cubicBezTo>
                  <a:pt x="314" y="149"/>
                  <a:pt x="312" y="149"/>
                  <a:pt x="310" y="149"/>
                </a:cubicBezTo>
                <a:cubicBezTo>
                  <a:pt x="309" y="148"/>
                  <a:pt x="307" y="147"/>
                  <a:pt x="305" y="146"/>
                </a:cubicBezTo>
                <a:cubicBezTo>
                  <a:pt x="304" y="146"/>
                  <a:pt x="304" y="145"/>
                  <a:pt x="304" y="145"/>
                </a:cubicBezTo>
                <a:cubicBezTo>
                  <a:pt x="303" y="144"/>
                  <a:pt x="302" y="143"/>
                  <a:pt x="301" y="142"/>
                </a:cubicBezTo>
                <a:cubicBezTo>
                  <a:pt x="301" y="141"/>
                  <a:pt x="300" y="140"/>
                  <a:pt x="300" y="139"/>
                </a:cubicBezTo>
                <a:cubicBezTo>
                  <a:pt x="299" y="137"/>
                  <a:pt x="298" y="137"/>
                  <a:pt x="298" y="135"/>
                </a:cubicBezTo>
                <a:cubicBezTo>
                  <a:pt x="298" y="135"/>
                  <a:pt x="298" y="135"/>
                  <a:pt x="297" y="134"/>
                </a:cubicBezTo>
                <a:cubicBezTo>
                  <a:pt x="298" y="134"/>
                  <a:pt x="299" y="133"/>
                  <a:pt x="300" y="133"/>
                </a:cubicBezTo>
                <a:cubicBezTo>
                  <a:pt x="300" y="132"/>
                  <a:pt x="301" y="132"/>
                  <a:pt x="302" y="132"/>
                </a:cubicBezTo>
                <a:cubicBezTo>
                  <a:pt x="303" y="132"/>
                  <a:pt x="303" y="132"/>
                  <a:pt x="303" y="131"/>
                </a:cubicBezTo>
                <a:cubicBezTo>
                  <a:pt x="304" y="131"/>
                  <a:pt x="304" y="131"/>
                  <a:pt x="305" y="131"/>
                </a:cubicBezTo>
                <a:cubicBezTo>
                  <a:pt x="306" y="133"/>
                  <a:pt x="306" y="134"/>
                  <a:pt x="308" y="135"/>
                </a:cubicBezTo>
                <a:cubicBezTo>
                  <a:pt x="308" y="137"/>
                  <a:pt x="310" y="138"/>
                  <a:pt x="311" y="139"/>
                </a:cubicBezTo>
                <a:cubicBezTo>
                  <a:pt x="313" y="140"/>
                  <a:pt x="315" y="141"/>
                  <a:pt x="317" y="140"/>
                </a:cubicBezTo>
                <a:cubicBezTo>
                  <a:pt x="319" y="139"/>
                  <a:pt x="321" y="139"/>
                  <a:pt x="322" y="138"/>
                </a:cubicBezTo>
                <a:cubicBezTo>
                  <a:pt x="322" y="137"/>
                  <a:pt x="322" y="138"/>
                  <a:pt x="322" y="138"/>
                </a:cubicBezTo>
                <a:cubicBezTo>
                  <a:pt x="323" y="139"/>
                  <a:pt x="323" y="139"/>
                  <a:pt x="324" y="139"/>
                </a:cubicBezTo>
                <a:cubicBezTo>
                  <a:pt x="325" y="140"/>
                  <a:pt x="325" y="139"/>
                  <a:pt x="325" y="139"/>
                </a:cubicBezTo>
                <a:cubicBezTo>
                  <a:pt x="325" y="139"/>
                  <a:pt x="326" y="139"/>
                  <a:pt x="326" y="139"/>
                </a:cubicBezTo>
                <a:cubicBezTo>
                  <a:pt x="327" y="139"/>
                  <a:pt x="328" y="140"/>
                  <a:pt x="329" y="141"/>
                </a:cubicBezTo>
                <a:cubicBezTo>
                  <a:pt x="329" y="141"/>
                  <a:pt x="329" y="142"/>
                  <a:pt x="329" y="143"/>
                </a:cubicBezTo>
                <a:moveTo>
                  <a:pt x="107" y="359"/>
                </a:moveTo>
                <a:cubicBezTo>
                  <a:pt x="107" y="358"/>
                  <a:pt x="107" y="358"/>
                  <a:pt x="107" y="358"/>
                </a:cubicBezTo>
                <a:cubicBezTo>
                  <a:pt x="107" y="358"/>
                  <a:pt x="108" y="357"/>
                  <a:pt x="108" y="357"/>
                </a:cubicBezTo>
                <a:cubicBezTo>
                  <a:pt x="108" y="357"/>
                  <a:pt x="110" y="354"/>
                  <a:pt x="109" y="354"/>
                </a:cubicBezTo>
                <a:cubicBezTo>
                  <a:pt x="109" y="354"/>
                  <a:pt x="109" y="354"/>
                  <a:pt x="109" y="354"/>
                </a:cubicBezTo>
                <a:cubicBezTo>
                  <a:pt x="108" y="354"/>
                  <a:pt x="108" y="354"/>
                  <a:pt x="108" y="354"/>
                </a:cubicBezTo>
                <a:cubicBezTo>
                  <a:pt x="108" y="353"/>
                  <a:pt x="109" y="352"/>
                  <a:pt x="110" y="352"/>
                </a:cubicBezTo>
                <a:cubicBezTo>
                  <a:pt x="110" y="352"/>
                  <a:pt x="110" y="353"/>
                  <a:pt x="110" y="353"/>
                </a:cubicBezTo>
                <a:cubicBezTo>
                  <a:pt x="111" y="353"/>
                  <a:pt x="111" y="353"/>
                  <a:pt x="111" y="352"/>
                </a:cubicBezTo>
                <a:cubicBezTo>
                  <a:pt x="112" y="352"/>
                  <a:pt x="114" y="352"/>
                  <a:pt x="116" y="352"/>
                </a:cubicBezTo>
                <a:cubicBezTo>
                  <a:pt x="118" y="352"/>
                  <a:pt x="118" y="353"/>
                  <a:pt x="120" y="353"/>
                </a:cubicBezTo>
                <a:cubicBezTo>
                  <a:pt x="121" y="353"/>
                  <a:pt x="122" y="353"/>
                  <a:pt x="123" y="353"/>
                </a:cubicBezTo>
                <a:cubicBezTo>
                  <a:pt x="125" y="355"/>
                  <a:pt x="126" y="354"/>
                  <a:pt x="128" y="354"/>
                </a:cubicBezTo>
                <a:cubicBezTo>
                  <a:pt x="130" y="354"/>
                  <a:pt x="132" y="353"/>
                  <a:pt x="133" y="355"/>
                </a:cubicBezTo>
                <a:cubicBezTo>
                  <a:pt x="138" y="355"/>
                  <a:pt x="138" y="355"/>
                  <a:pt x="138" y="355"/>
                </a:cubicBezTo>
                <a:cubicBezTo>
                  <a:pt x="138" y="356"/>
                  <a:pt x="138" y="357"/>
                  <a:pt x="137" y="358"/>
                </a:cubicBezTo>
                <a:cubicBezTo>
                  <a:pt x="137" y="358"/>
                  <a:pt x="137" y="359"/>
                  <a:pt x="137" y="359"/>
                </a:cubicBezTo>
                <a:cubicBezTo>
                  <a:pt x="137" y="361"/>
                  <a:pt x="137" y="362"/>
                  <a:pt x="137" y="364"/>
                </a:cubicBezTo>
                <a:cubicBezTo>
                  <a:pt x="136" y="365"/>
                  <a:pt x="135" y="364"/>
                  <a:pt x="135" y="363"/>
                </a:cubicBezTo>
                <a:cubicBezTo>
                  <a:pt x="134" y="363"/>
                  <a:pt x="132" y="363"/>
                  <a:pt x="131" y="363"/>
                </a:cubicBezTo>
                <a:cubicBezTo>
                  <a:pt x="130" y="364"/>
                  <a:pt x="129" y="362"/>
                  <a:pt x="128" y="362"/>
                </a:cubicBezTo>
                <a:cubicBezTo>
                  <a:pt x="127" y="363"/>
                  <a:pt x="126" y="362"/>
                  <a:pt x="124" y="362"/>
                </a:cubicBezTo>
                <a:cubicBezTo>
                  <a:pt x="123" y="362"/>
                  <a:pt x="122" y="363"/>
                  <a:pt x="121" y="362"/>
                </a:cubicBezTo>
                <a:cubicBezTo>
                  <a:pt x="120" y="362"/>
                  <a:pt x="120" y="361"/>
                  <a:pt x="118" y="362"/>
                </a:cubicBezTo>
                <a:cubicBezTo>
                  <a:pt x="118" y="362"/>
                  <a:pt x="117" y="362"/>
                  <a:pt x="116" y="361"/>
                </a:cubicBezTo>
                <a:cubicBezTo>
                  <a:pt x="114" y="360"/>
                  <a:pt x="111" y="361"/>
                  <a:pt x="108" y="361"/>
                </a:cubicBezTo>
                <a:cubicBezTo>
                  <a:pt x="108" y="361"/>
                  <a:pt x="107" y="360"/>
                  <a:pt x="107" y="360"/>
                </a:cubicBezTo>
                <a:cubicBezTo>
                  <a:pt x="107" y="360"/>
                  <a:pt x="107" y="360"/>
                  <a:pt x="107" y="360"/>
                </a:cubicBezTo>
                <a:cubicBezTo>
                  <a:pt x="107" y="360"/>
                  <a:pt x="107" y="359"/>
                  <a:pt x="108" y="359"/>
                </a:cubicBezTo>
                <a:cubicBezTo>
                  <a:pt x="108" y="359"/>
                  <a:pt x="107" y="359"/>
                  <a:pt x="107" y="359"/>
                </a:cubicBezTo>
                <a:moveTo>
                  <a:pt x="79" y="374"/>
                </a:moveTo>
                <a:cubicBezTo>
                  <a:pt x="79" y="375"/>
                  <a:pt x="80" y="376"/>
                  <a:pt x="78" y="376"/>
                </a:cubicBezTo>
                <a:cubicBezTo>
                  <a:pt x="77" y="376"/>
                  <a:pt x="78" y="378"/>
                  <a:pt x="76" y="378"/>
                </a:cubicBezTo>
                <a:cubicBezTo>
                  <a:pt x="77" y="378"/>
                  <a:pt x="77" y="379"/>
                  <a:pt x="77" y="379"/>
                </a:cubicBezTo>
                <a:cubicBezTo>
                  <a:pt x="78" y="379"/>
                  <a:pt x="78" y="378"/>
                  <a:pt x="78" y="378"/>
                </a:cubicBezTo>
                <a:cubicBezTo>
                  <a:pt x="79" y="378"/>
                  <a:pt x="79" y="378"/>
                  <a:pt x="79" y="378"/>
                </a:cubicBezTo>
                <a:cubicBezTo>
                  <a:pt x="79" y="378"/>
                  <a:pt x="79" y="378"/>
                  <a:pt x="79" y="379"/>
                </a:cubicBezTo>
                <a:cubicBezTo>
                  <a:pt x="79" y="379"/>
                  <a:pt x="79" y="379"/>
                  <a:pt x="79" y="379"/>
                </a:cubicBezTo>
                <a:cubicBezTo>
                  <a:pt x="78" y="379"/>
                  <a:pt x="76" y="379"/>
                  <a:pt x="75" y="379"/>
                </a:cubicBezTo>
                <a:cubicBezTo>
                  <a:pt x="75" y="379"/>
                  <a:pt x="75" y="379"/>
                  <a:pt x="75" y="378"/>
                </a:cubicBezTo>
                <a:cubicBezTo>
                  <a:pt x="75" y="378"/>
                  <a:pt x="75" y="378"/>
                  <a:pt x="75" y="378"/>
                </a:cubicBezTo>
                <a:cubicBezTo>
                  <a:pt x="74" y="378"/>
                  <a:pt x="74" y="379"/>
                  <a:pt x="75" y="379"/>
                </a:cubicBezTo>
                <a:cubicBezTo>
                  <a:pt x="75" y="379"/>
                  <a:pt x="75" y="379"/>
                  <a:pt x="75" y="379"/>
                </a:cubicBezTo>
                <a:cubicBezTo>
                  <a:pt x="75" y="378"/>
                  <a:pt x="75" y="378"/>
                  <a:pt x="75" y="378"/>
                </a:cubicBezTo>
                <a:cubicBezTo>
                  <a:pt x="75" y="378"/>
                  <a:pt x="75" y="378"/>
                  <a:pt x="75" y="378"/>
                </a:cubicBezTo>
                <a:cubicBezTo>
                  <a:pt x="72" y="380"/>
                  <a:pt x="72" y="380"/>
                  <a:pt x="69" y="379"/>
                </a:cubicBezTo>
                <a:cubicBezTo>
                  <a:pt x="68" y="379"/>
                  <a:pt x="68" y="379"/>
                  <a:pt x="68" y="379"/>
                </a:cubicBezTo>
                <a:cubicBezTo>
                  <a:pt x="67" y="379"/>
                  <a:pt x="65" y="379"/>
                  <a:pt x="64" y="379"/>
                </a:cubicBezTo>
                <a:cubicBezTo>
                  <a:pt x="62" y="377"/>
                  <a:pt x="61" y="378"/>
                  <a:pt x="59" y="378"/>
                </a:cubicBezTo>
                <a:cubicBezTo>
                  <a:pt x="58" y="378"/>
                  <a:pt x="57" y="378"/>
                  <a:pt x="56" y="377"/>
                </a:cubicBezTo>
                <a:cubicBezTo>
                  <a:pt x="56" y="377"/>
                  <a:pt x="55" y="377"/>
                  <a:pt x="54" y="377"/>
                </a:cubicBezTo>
                <a:cubicBezTo>
                  <a:pt x="53" y="377"/>
                  <a:pt x="52" y="377"/>
                  <a:pt x="50" y="377"/>
                </a:cubicBezTo>
                <a:cubicBezTo>
                  <a:pt x="50" y="376"/>
                  <a:pt x="50" y="375"/>
                  <a:pt x="50" y="374"/>
                </a:cubicBezTo>
                <a:cubicBezTo>
                  <a:pt x="50" y="373"/>
                  <a:pt x="50" y="372"/>
                  <a:pt x="51" y="371"/>
                </a:cubicBezTo>
                <a:cubicBezTo>
                  <a:pt x="51" y="371"/>
                  <a:pt x="51" y="369"/>
                  <a:pt x="51" y="369"/>
                </a:cubicBezTo>
                <a:cubicBezTo>
                  <a:pt x="52" y="368"/>
                  <a:pt x="53" y="368"/>
                  <a:pt x="54" y="368"/>
                </a:cubicBezTo>
                <a:cubicBezTo>
                  <a:pt x="54" y="368"/>
                  <a:pt x="55" y="368"/>
                  <a:pt x="56" y="368"/>
                </a:cubicBezTo>
                <a:cubicBezTo>
                  <a:pt x="57" y="370"/>
                  <a:pt x="59" y="369"/>
                  <a:pt x="61" y="369"/>
                </a:cubicBezTo>
                <a:cubicBezTo>
                  <a:pt x="62" y="369"/>
                  <a:pt x="63" y="369"/>
                  <a:pt x="65" y="369"/>
                </a:cubicBezTo>
                <a:cubicBezTo>
                  <a:pt x="65" y="369"/>
                  <a:pt x="66" y="369"/>
                  <a:pt x="67" y="370"/>
                </a:cubicBezTo>
                <a:cubicBezTo>
                  <a:pt x="68" y="371"/>
                  <a:pt x="69" y="369"/>
                  <a:pt x="70" y="371"/>
                </a:cubicBezTo>
                <a:cubicBezTo>
                  <a:pt x="71" y="371"/>
                  <a:pt x="72" y="371"/>
                  <a:pt x="73" y="371"/>
                </a:cubicBezTo>
                <a:cubicBezTo>
                  <a:pt x="74" y="371"/>
                  <a:pt x="75" y="371"/>
                  <a:pt x="76" y="372"/>
                </a:cubicBezTo>
                <a:cubicBezTo>
                  <a:pt x="76" y="372"/>
                  <a:pt x="76" y="371"/>
                  <a:pt x="77" y="371"/>
                </a:cubicBezTo>
                <a:cubicBezTo>
                  <a:pt x="77" y="372"/>
                  <a:pt x="78" y="372"/>
                  <a:pt x="78" y="373"/>
                </a:cubicBezTo>
                <a:cubicBezTo>
                  <a:pt x="78" y="374"/>
                  <a:pt x="79" y="374"/>
                  <a:pt x="79" y="374"/>
                </a:cubicBezTo>
                <a:moveTo>
                  <a:pt x="76" y="374"/>
                </a:moveTo>
                <a:cubicBezTo>
                  <a:pt x="76" y="374"/>
                  <a:pt x="76" y="374"/>
                  <a:pt x="76" y="374"/>
                </a:cubicBezTo>
                <a:cubicBezTo>
                  <a:pt x="76" y="374"/>
                  <a:pt x="76" y="374"/>
                  <a:pt x="76" y="374"/>
                </a:cubicBezTo>
                <a:cubicBezTo>
                  <a:pt x="76" y="374"/>
                  <a:pt x="76" y="375"/>
                  <a:pt x="76" y="375"/>
                </a:cubicBezTo>
                <a:cubicBezTo>
                  <a:pt x="76" y="375"/>
                  <a:pt x="76" y="375"/>
                  <a:pt x="76" y="374"/>
                </a:cubicBezTo>
                <a:moveTo>
                  <a:pt x="112" y="203"/>
                </a:moveTo>
                <a:cubicBezTo>
                  <a:pt x="114" y="202"/>
                  <a:pt x="114" y="200"/>
                  <a:pt x="115" y="199"/>
                </a:cubicBezTo>
                <a:cubicBezTo>
                  <a:pt x="116" y="198"/>
                  <a:pt x="117" y="197"/>
                  <a:pt x="118" y="196"/>
                </a:cubicBezTo>
                <a:cubicBezTo>
                  <a:pt x="121" y="196"/>
                  <a:pt x="121" y="196"/>
                  <a:pt x="121" y="196"/>
                </a:cubicBezTo>
                <a:cubicBezTo>
                  <a:pt x="121" y="198"/>
                  <a:pt x="123" y="198"/>
                  <a:pt x="124" y="199"/>
                </a:cubicBezTo>
                <a:cubicBezTo>
                  <a:pt x="125" y="199"/>
                  <a:pt x="126" y="199"/>
                  <a:pt x="126" y="200"/>
                </a:cubicBezTo>
                <a:cubicBezTo>
                  <a:pt x="127" y="200"/>
                  <a:pt x="128" y="201"/>
                  <a:pt x="129" y="202"/>
                </a:cubicBezTo>
                <a:cubicBezTo>
                  <a:pt x="128" y="202"/>
                  <a:pt x="127" y="203"/>
                  <a:pt x="128" y="204"/>
                </a:cubicBezTo>
                <a:cubicBezTo>
                  <a:pt x="128" y="204"/>
                  <a:pt x="129" y="203"/>
                  <a:pt x="129" y="203"/>
                </a:cubicBezTo>
                <a:cubicBezTo>
                  <a:pt x="130" y="203"/>
                  <a:pt x="130" y="203"/>
                  <a:pt x="130" y="204"/>
                </a:cubicBezTo>
                <a:cubicBezTo>
                  <a:pt x="131" y="205"/>
                  <a:pt x="130" y="205"/>
                  <a:pt x="130" y="205"/>
                </a:cubicBezTo>
                <a:cubicBezTo>
                  <a:pt x="129" y="205"/>
                  <a:pt x="129" y="205"/>
                  <a:pt x="128" y="205"/>
                </a:cubicBezTo>
                <a:cubicBezTo>
                  <a:pt x="127" y="206"/>
                  <a:pt x="128" y="207"/>
                  <a:pt x="128" y="207"/>
                </a:cubicBezTo>
                <a:cubicBezTo>
                  <a:pt x="128" y="208"/>
                  <a:pt x="128" y="209"/>
                  <a:pt x="128" y="210"/>
                </a:cubicBezTo>
                <a:cubicBezTo>
                  <a:pt x="128" y="211"/>
                  <a:pt x="127" y="212"/>
                  <a:pt x="128" y="212"/>
                </a:cubicBezTo>
                <a:cubicBezTo>
                  <a:pt x="128" y="212"/>
                  <a:pt x="128" y="213"/>
                  <a:pt x="128" y="212"/>
                </a:cubicBezTo>
                <a:cubicBezTo>
                  <a:pt x="128" y="212"/>
                  <a:pt x="129" y="212"/>
                  <a:pt x="129" y="212"/>
                </a:cubicBezTo>
                <a:cubicBezTo>
                  <a:pt x="129" y="212"/>
                  <a:pt x="130" y="212"/>
                  <a:pt x="130" y="213"/>
                </a:cubicBezTo>
                <a:cubicBezTo>
                  <a:pt x="131" y="213"/>
                  <a:pt x="132" y="214"/>
                  <a:pt x="131" y="216"/>
                </a:cubicBezTo>
                <a:cubicBezTo>
                  <a:pt x="131" y="216"/>
                  <a:pt x="132" y="216"/>
                  <a:pt x="132" y="216"/>
                </a:cubicBezTo>
                <a:cubicBezTo>
                  <a:pt x="133" y="216"/>
                  <a:pt x="133" y="217"/>
                  <a:pt x="133" y="217"/>
                </a:cubicBezTo>
                <a:cubicBezTo>
                  <a:pt x="135" y="219"/>
                  <a:pt x="135" y="219"/>
                  <a:pt x="139" y="219"/>
                </a:cubicBezTo>
                <a:cubicBezTo>
                  <a:pt x="139" y="220"/>
                  <a:pt x="139" y="220"/>
                  <a:pt x="140" y="220"/>
                </a:cubicBezTo>
                <a:cubicBezTo>
                  <a:pt x="140" y="221"/>
                  <a:pt x="141" y="221"/>
                  <a:pt x="141" y="221"/>
                </a:cubicBezTo>
                <a:cubicBezTo>
                  <a:pt x="140" y="222"/>
                  <a:pt x="140" y="222"/>
                  <a:pt x="139" y="222"/>
                </a:cubicBezTo>
                <a:cubicBezTo>
                  <a:pt x="137" y="221"/>
                  <a:pt x="137" y="221"/>
                  <a:pt x="136" y="222"/>
                </a:cubicBezTo>
                <a:cubicBezTo>
                  <a:pt x="135" y="222"/>
                  <a:pt x="135" y="222"/>
                  <a:pt x="135" y="221"/>
                </a:cubicBezTo>
                <a:cubicBezTo>
                  <a:pt x="135" y="221"/>
                  <a:pt x="135" y="221"/>
                  <a:pt x="135" y="221"/>
                </a:cubicBezTo>
                <a:cubicBezTo>
                  <a:pt x="133" y="223"/>
                  <a:pt x="133" y="223"/>
                  <a:pt x="132" y="221"/>
                </a:cubicBezTo>
                <a:cubicBezTo>
                  <a:pt x="132" y="221"/>
                  <a:pt x="132" y="220"/>
                  <a:pt x="132" y="220"/>
                </a:cubicBezTo>
                <a:cubicBezTo>
                  <a:pt x="132" y="220"/>
                  <a:pt x="131" y="220"/>
                  <a:pt x="130" y="220"/>
                </a:cubicBezTo>
                <a:cubicBezTo>
                  <a:pt x="129" y="219"/>
                  <a:pt x="128" y="219"/>
                  <a:pt x="127" y="217"/>
                </a:cubicBezTo>
                <a:cubicBezTo>
                  <a:pt x="127" y="217"/>
                  <a:pt x="127" y="217"/>
                  <a:pt x="127" y="216"/>
                </a:cubicBezTo>
                <a:cubicBezTo>
                  <a:pt x="126" y="216"/>
                  <a:pt x="126" y="216"/>
                  <a:pt x="127" y="215"/>
                </a:cubicBezTo>
                <a:cubicBezTo>
                  <a:pt x="125" y="214"/>
                  <a:pt x="123" y="213"/>
                  <a:pt x="121" y="211"/>
                </a:cubicBezTo>
                <a:cubicBezTo>
                  <a:pt x="120" y="210"/>
                  <a:pt x="119" y="210"/>
                  <a:pt x="118" y="209"/>
                </a:cubicBezTo>
                <a:cubicBezTo>
                  <a:pt x="117" y="208"/>
                  <a:pt x="117" y="207"/>
                  <a:pt x="116" y="206"/>
                </a:cubicBezTo>
                <a:cubicBezTo>
                  <a:pt x="114" y="205"/>
                  <a:pt x="114" y="204"/>
                  <a:pt x="112" y="203"/>
                </a:cubicBezTo>
                <a:moveTo>
                  <a:pt x="125" y="211"/>
                </a:moveTo>
                <a:cubicBezTo>
                  <a:pt x="125" y="212"/>
                  <a:pt x="126" y="212"/>
                  <a:pt x="127" y="211"/>
                </a:cubicBezTo>
                <a:cubicBezTo>
                  <a:pt x="126" y="211"/>
                  <a:pt x="125" y="211"/>
                  <a:pt x="125" y="211"/>
                </a:cubicBezTo>
                <a:moveTo>
                  <a:pt x="131" y="218"/>
                </a:moveTo>
                <a:cubicBezTo>
                  <a:pt x="131" y="218"/>
                  <a:pt x="131" y="218"/>
                  <a:pt x="131" y="218"/>
                </a:cubicBezTo>
                <a:cubicBezTo>
                  <a:pt x="131" y="218"/>
                  <a:pt x="131" y="218"/>
                  <a:pt x="131" y="218"/>
                </a:cubicBezTo>
                <a:cubicBezTo>
                  <a:pt x="131" y="218"/>
                  <a:pt x="131" y="218"/>
                  <a:pt x="131" y="217"/>
                </a:cubicBezTo>
                <a:cubicBezTo>
                  <a:pt x="131" y="217"/>
                  <a:pt x="131" y="218"/>
                  <a:pt x="131" y="218"/>
                </a:cubicBezTo>
                <a:moveTo>
                  <a:pt x="256" y="156"/>
                </a:moveTo>
                <a:cubicBezTo>
                  <a:pt x="255" y="156"/>
                  <a:pt x="255" y="156"/>
                  <a:pt x="254" y="156"/>
                </a:cubicBezTo>
                <a:cubicBezTo>
                  <a:pt x="254" y="158"/>
                  <a:pt x="256" y="158"/>
                  <a:pt x="258" y="158"/>
                </a:cubicBezTo>
                <a:cubicBezTo>
                  <a:pt x="257" y="159"/>
                  <a:pt x="256" y="159"/>
                  <a:pt x="256" y="160"/>
                </a:cubicBezTo>
                <a:cubicBezTo>
                  <a:pt x="257" y="161"/>
                  <a:pt x="257" y="160"/>
                  <a:pt x="258" y="159"/>
                </a:cubicBezTo>
                <a:cubicBezTo>
                  <a:pt x="259" y="162"/>
                  <a:pt x="261" y="164"/>
                  <a:pt x="262" y="166"/>
                </a:cubicBezTo>
                <a:cubicBezTo>
                  <a:pt x="262" y="167"/>
                  <a:pt x="263" y="167"/>
                  <a:pt x="263" y="168"/>
                </a:cubicBezTo>
                <a:cubicBezTo>
                  <a:pt x="264" y="169"/>
                  <a:pt x="265" y="171"/>
                  <a:pt x="265" y="172"/>
                </a:cubicBezTo>
                <a:cubicBezTo>
                  <a:pt x="263" y="173"/>
                  <a:pt x="261" y="174"/>
                  <a:pt x="260" y="176"/>
                </a:cubicBezTo>
                <a:cubicBezTo>
                  <a:pt x="260" y="176"/>
                  <a:pt x="259" y="176"/>
                  <a:pt x="259" y="175"/>
                </a:cubicBezTo>
                <a:cubicBezTo>
                  <a:pt x="258" y="175"/>
                  <a:pt x="258" y="175"/>
                  <a:pt x="258" y="174"/>
                </a:cubicBezTo>
                <a:cubicBezTo>
                  <a:pt x="257" y="173"/>
                  <a:pt x="257" y="172"/>
                  <a:pt x="256" y="171"/>
                </a:cubicBezTo>
                <a:cubicBezTo>
                  <a:pt x="256" y="170"/>
                  <a:pt x="255" y="169"/>
                  <a:pt x="254" y="168"/>
                </a:cubicBezTo>
                <a:cubicBezTo>
                  <a:pt x="254" y="167"/>
                  <a:pt x="253" y="166"/>
                  <a:pt x="253" y="165"/>
                </a:cubicBezTo>
                <a:cubicBezTo>
                  <a:pt x="253" y="164"/>
                  <a:pt x="252" y="163"/>
                  <a:pt x="251" y="162"/>
                </a:cubicBezTo>
                <a:cubicBezTo>
                  <a:pt x="251" y="162"/>
                  <a:pt x="251" y="162"/>
                  <a:pt x="251" y="162"/>
                </a:cubicBezTo>
                <a:cubicBezTo>
                  <a:pt x="252" y="161"/>
                  <a:pt x="252" y="161"/>
                  <a:pt x="253" y="161"/>
                </a:cubicBezTo>
                <a:cubicBezTo>
                  <a:pt x="252" y="160"/>
                  <a:pt x="251" y="159"/>
                  <a:pt x="250" y="159"/>
                </a:cubicBezTo>
                <a:cubicBezTo>
                  <a:pt x="250" y="160"/>
                  <a:pt x="249" y="159"/>
                  <a:pt x="249" y="159"/>
                </a:cubicBezTo>
                <a:cubicBezTo>
                  <a:pt x="249" y="157"/>
                  <a:pt x="247" y="157"/>
                  <a:pt x="247" y="156"/>
                </a:cubicBezTo>
                <a:cubicBezTo>
                  <a:pt x="247" y="155"/>
                  <a:pt x="246" y="154"/>
                  <a:pt x="245" y="153"/>
                </a:cubicBezTo>
                <a:cubicBezTo>
                  <a:pt x="245" y="153"/>
                  <a:pt x="245" y="152"/>
                  <a:pt x="246" y="152"/>
                </a:cubicBezTo>
                <a:cubicBezTo>
                  <a:pt x="247" y="152"/>
                  <a:pt x="248" y="152"/>
                  <a:pt x="249" y="152"/>
                </a:cubicBezTo>
                <a:cubicBezTo>
                  <a:pt x="249" y="152"/>
                  <a:pt x="249" y="151"/>
                  <a:pt x="249" y="151"/>
                </a:cubicBezTo>
                <a:cubicBezTo>
                  <a:pt x="249" y="151"/>
                  <a:pt x="249" y="150"/>
                  <a:pt x="249" y="150"/>
                </a:cubicBezTo>
                <a:cubicBezTo>
                  <a:pt x="249" y="150"/>
                  <a:pt x="248" y="150"/>
                  <a:pt x="248" y="150"/>
                </a:cubicBezTo>
                <a:cubicBezTo>
                  <a:pt x="246" y="150"/>
                  <a:pt x="245" y="149"/>
                  <a:pt x="245" y="148"/>
                </a:cubicBezTo>
                <a:cubicBezTo>
                  <a:pt x="245" y="147"/>
                  <a:pt x="245" y="147"/>
                  <a:pt x="245" y="147"/>
                </a:cubicBezTo>
                <a:cubicBezTo>
                  <a:pt x="243" y="147"/>
                  <a:pt x="242" y="147"/>
                  <a:pt x="242" y="146"/>
                </a:cubicBezTo>
                <a:cubicBezTo>
                  <a:pt x="241" y="145"/>
                  <a:pt x="242" y="144"/>
                  <a:pt x="242" y="144"/>
                </a:cubicBezTo>
                <a:cubicBezTo>
                  <a:pt x="244" y="145"/>
                  <a:pt x="243" y="143"/>
                  <a:pt x="244" y="142"/>
                </a:cubicBezTo>
                <a:cubicBezTo>
                  <a:pt x="245" y="143"/>
                  <a:pt x="245" y="145"/>
                  <a:pt x="247" y="145"/>
                </a:cubicBezTo>
                <a:cubicBezTo>
                  <a:pt x="247" y="145"/>
                  <a:pt x="247" y="145"/>
                  <a:pt x="247" y="145"/>
                </a:cubicBezTo>
                <a:cubicBezTo>
                  <a:pt x="247" y="146"/>
                  <a:pt x="247" y="146"/>
                  <a:pt x="248" y="146"/>
                </a:cubicBezTo>
                <a:cubicBezTo>
                  <a:pt x="249" y="146"/>
                  <a:pt x="249" y="146"/>
                  <a:pt x="249" y="146"/>
                </a:cubicBezTo>
                <a:cubicBezTo>
                  <a:pt x="249" y="145"/>
                  <a:pt x="249" y="145"/>
                  <a:pt x="249" y="144"/>
                </a:cubicBezTo>
                <a:cubicBezTo>
                  <a:pt x="250" y="145"/>
                  <a:pt x="250" y="145"/>
                  <a:pt x="251" y="145"/>
                </a:cubicBezTo>
                <a:cubicBezTo>
                  <a:pt x="251" y="146"/>
                  <a:pt x="251" y="147"/>
                  <a:pt x="250" y="147"/>
                </a:cubicBezTo>
                <a:cubicBezTo>
                  <a:pt x="250" y="147"/>
                  <a:pt x="249" y="147"/>
                  <a:pt x="249" y="148"/>
                </a:cubicBezTo>
                <a:cubicBezTo>
                  <a:pt x="249" y="148"/>
                  <a:pt x="249" y="148"/>
                  <a:pt x="249" y="148"/>
                </a:cubicBezTo>
                <a:cubicBezTo>
                  <a:pt x="251" y="148"/>
                  <a:pt x="252" y="148"/>
                  <a:pt x="253" y="150"/>
                </a:cubicBezTo>
                <a:cubicBezTo>
                  <a:pt x="253" y="150"/>
                  <a:pt x="253" y="150"/>
                  <a:pt x="253" y="150"/>
                </a:cubicBezTo>
                <a:cubicBezTo>
                  <a:pt x="254" y="151"/>
                  <a:pt x="254" y="151"/>
                  <a:pt x="253" y="152"/>
                </a:cubicBezTo>
                <a:cubicBezTo>
                  <a:pt x="253" y="153"/>
                  <a:pt x="254" y="154"/>
                  <a:pt x="255" y="154"/>
                </a:cubicBezTo>
                <a:cubicBezTo>
                  <a:pt x="256" y="154"/>
                  <a:pt x="255" y="155"/>
                  <a:pt x="256" y="156"/>
                </a:cubicBezTo>
                <a:moveTo>
                  <a:pt x="251" y="155"/>
                </a:moveTo>
                <a:cubicBezTo>
                  <a:pt x="250" y="155"/>
                  <a:pt x="250" y="155"/>
                  <a:pt x="250" y="155"/>
                </a:cubicBezTo>
                <a:cubicBezTo>
                  <a:pt x="250" y="155"/>
                  <a:pt x="250" y="156"/>
                  <a:pt x="250" y="156"/>
                </a:cubicBezTo>
                <a:cubicBezTo>
                  <a:pt x="250" y="156"/>
                  <a:pt x="250" y="156"/>
                  <a:pt x="250" y="156"/>
                </a:cubicBezTo>
                <a:cubicBezTo>
                  <a:pt x="251" y="156"/>
                  <a:pt x="251" y="155"/>
                  <a:pt x="251" y="155"/>
                </a:cubicBezTo>
                <a:cubicBezTo>
                  <a:pt x="251" y="155"/>
                  <a:pt x="251" y="155"/>
                  <a:pt x="250" y="156"/>
                </a:cubicBezTo>
                <a:cubicBezTo>
                  <a:pt x="250" y="156"/>
                  <a:pt x="250" y="156"/>
                  <a:pt x="250" y="156"/>
                </a:cubicBezTo>
                <a:cubicBezTo>
                  <a:pt x="250" y="156"/>
                  <a:pt x="250" y="156"/>
                  <a:pt x="250" y="156"/>
                </a:cubicBezTo>
                <a:cubicBezTo>
                  <a:pt x="249" y="156"/>
                  <a:pt x="249" y="156"/>
                  <a:pt x="249" y="157"/>
                </a:cubicBezTo>
                <a:cubicBezTo>
                  <a:pt x="250" y="157"/>
                  <a:pt x="250" y="156"/>
                  <a:pt x="251" y="155"/>
                </a:cubicBezTo>
                <a:moveTo>
                  <a:pt x="255" y="167"/>
                </a:moveTo>
                <a:cubicBezTo>
                  <a:pt x="255" y="167"/>
                  <a:pt x="256" y="167"/>
                  <a:pt x="257" y="167"/>
                </a:cubicBezTo>
                <a:cubicBezTo>
                  <a:pt x="256" y="166"/>
                  <a:pt x="255" y="166"/>
                  <a:pt x="255" y="167"/>
                </a:cubicBezTo>
                <a:moveTo>
                  <a:pt x="254" y="161"/>
                </a:moveTo>
                <a:cubicBezTo>
                  <a:pt x="254" y="162"/>
                  <a:pt x="254" y="162"/>
                  <a:pt x="254" y="162"/>
                </a:cubicBezTo>
                <a:cubicBezTo>
                  <a:pt x="254" y="162"/>
                  <a:pt x="254" y="162"/>
                  <a:pt x="254" y="162"/>
                </a:cubicBezTo>
                <a:cubicBezTo>
                  <a:pt x="254" y="162"/>
                  <a:pt x="255" y="162"/>
                  <a:pt x="255" y="162"/>
                </a:cubicBezTo>
                <a:cubicBezTo>
                  <a:pt x="255" y="162"/>
                  <a:pt x="254" y="162"/>
                  <a:pt x="254" y="161"/>
                </a:cubicBezTo>
                <a:moveTo>
                  <a:pt x="255" y="164"/>
                </a:moveTo>
                <a:cubicBezTo>
                  <a:pt x="254" y="164"/>
                  <a:pt x="254" y="164"/>
                  <a:pt x="254" y="163"/>
                </a:cubicBezTo>
                <a:cubicBezTo>
                  <a:pt x="254" y="163"/>
                  <a:pt x="254" y="164"/>
                  <a:pt x="254" y="164"/>
                </a:cubicBezTo>
                <a:cubicBezTo>
                  <a:pt x="254" y="164"/>
                  <a:pt x="254" y="164"/>
                  <a:pt x="254" y="164"/>
                </a:cubicBezTo>
                <a:cubicBezTo>
                  <a:pt x="254" y="164"/>
                  <a:pt x="254" y="164"/>
                  <a:pt x="255" y="164"/>
                </a:cubicBezTo>
                <a:moveTo>
                  <a:pt x="345" y="689"/>
                </a:moveTo>
                <a:cubicBezTo>
                  <a:pt x="345" y="688"/>
                  <a:pt x="345" y="687"/>
                  <a:pt x="345" y="685"/>
                </a:cubicBezTo>
                <a:cubicBezTo>
                  <a:pt x="347" y="685"/>
                  <a:pt x="348" y="685"/>
                  <a:pt x="349" y="685"/>
                </a:cubicBezTo>
                <a:cubicBezTo>
                  <a:pt x="350" y="687"/>
                  <a:pt x="352" y="686"/>
                  <a:pt x="353" y="686"/>
                </a:cubicBezTo>
                <a:cubicBezTo>
                  <a:pt x="354" y="687"/>
                  <a:pt x="353" y="689"/>
                  <a:pt x="353" y="690"/>
                </a:cubicBezTo>
                <a:cubicBezTo>
                  <a:pt x="353" y="690"/>
                  <a:pt x="352" y="690"/>
                  <a:pt x="351" y="690"/>
                </a:cubicBezTo>
                <a:cubicBezTo>
                  <a:pt x="351" y="690"/>
                  <a:pt x="351" y="690"/>
                  <a:pt x="351" y="690"/>
                </a:cubicBezTo>
                <a:cubicBezTo>
                  <a:pt x="351" y="690"/>
                  <a:pt x="351" y="691"/>
                  <a:pt x="351" y="691"/>
                </a:cubicBezTo>
                <a:cubicBezTo>
                  <a:pt x="352" y="691"/>
                  <a:pt x="353" y="691"/>
                  <a:pt x="354" y="691"/>
                </a:cubicBezTo>
                <a:cubicBezTo>
                  <a:pt x="354" y="691"/>
                  <a:pt x="354" y="691"/>
                  <a:pt x="354" y="691"/>
                </a:cubicBezTo>
                <a:cubicBezTo>
                  <a:pt x="354" y="691"/>
                  <a:pt x="353" y="691"/>
                  <a:pt x="353" y="691"/>
                </a:cubicBezTo>
                <a:cubicBezTo>
                  <a:pt x="353" y="691"/>
                  <a:pt x="353" y="691"/>
                  <a:pt x="353" y="691"/>
                </a:cubicBezTo>
                <a:cubicBezTo>
                  <a:pt x="354" y="691"/>
                  <a:pt x="354" y="691"/>
                  <a:pt x="354" y="692"/>
                </a:cubicBezTo>
                <a:cubicBezTo>
                  <a:pt x="354" y="692"/>
                  <a:pt x="354" y="691"/>
                  <a:pt x="354" y="691"/>
                </a:cubicBezTo>
                <a:cubicBezTo>
                  <a:pt x="353" y="690"/>
                  <a:pt x="353" y="690"/>
                  <a:pt x="353" y="690"/>
                </a:cubicBezTo>
                <a:cubicBezTo>
                  <a:pt x="355" y="690"/>
                  <a:pt x="356" y="691"/>
                  <a:pt x="356" y="693"/>
                </a:cubicBezTo>
                <a:cubicBezTo>
                  <a:pt x="354" y="693"/>
                  <a:pt x="352" y="693"/>
                  <a:pt x="350" y="693"/>
                </a:cubicBezTo>
                <a:cubicBezTo>
                  <a:pt x="349" y="693"/>
                  <a:pt x="349" y="692"/>
                  <a:pt x="348" y="692"/>
                </a:cubicBezTo>
                <a:cubicBezTo>
                  <a:pt x="348" y="692"/>
                  <a:pt x="347" y="693"/>
                  <a:pt x="347" y="693"/>
                </a:cubicBezTo>
                <a:cubicBezTo>
                  <a:pt x="347" y="694"/>
                  <a:pt x="347" y="695"/>
                  <a:pt x="346" y="696"/>
                </a:cubicBezTo>
                <a:cubicBezTo>
                  <a:pt x="346" y="697"/>
                  <a:pt x="346" y="698"/>
                  <a:pt x="346" y="699"/>
                </a:cubicBezTo>
                <a:cubicBezTo>
                  <a:pt x="345" y="699"/>
                  <a:pt x="345" y="700"/>
                  <a:pt x="345" y="701"/>
                </a:cubicBezTo>
                <a:cubicBezTo>
                  <a:pt x="345" y="702"/>
                  <a:pt x="345" y="703"/>
                  <a:pt x="345" y="703"/>
                </a:cubicBezTo>
                <a:cubicBezTo>
                  <a:pt x="344" y="704"/>
                  <a:pt x="344" y="705"/>
                  <a:pt x="344" y="706"/>
                </a:cubicBezTo>
                <a:cubicBezTo>
                  <a:pt x="344" y="706"/>
                  <a:pt x="343" y="707"/>
                  <a:pt x="343" y="707"/>
                </a:cubicBezTo>
                <a:cubicBezTo>
                  <a:pt x="343" y="708"/>
                  <a:pt x="342" y="707"/>
                  <a:pt x="341" y="708"/>
                </a:cubicBezTo>
                <a:cubicBezTo>
                  <a:pt x="340" y="709"/>
                  <a:pt x="340" y="708"/>
                  <a:pt x="339" y="708"/>
                </a:cubicBezTo>
                <a:cubicBezTo>
                  <a:pt x="339" y="708"/>
                  <a:pt x="338" y="707"/>
                  <a:pt x="337" y="708"/>
                </a:cubicBezTo>
                <a:cubicBezTo>
                  <a:pt x="338" y="709"/>
                  <a:pt x="339" y="710"/>
                  <a:pt x="340" y="710"/>
                </a:cubicBezTo>
                <a:cubicBezTo>
                  <a:pt x="340" y="710"/>
                  <a:pt x="341" y="710"/>
                  <a:pt x="341" y="710"/>
                </a:cubicBezTo>
                <a:cubicBezTo>
                  <a:pt x="341" y="710"/>
                  <a:pt x="340" y="711"/>
                  <a:pt x="340" y="711"/>
                </a:cubicBezTo>
                <a:cubicBezTo>
                  <a:pt x="339" y="711"/>
                  <a:pt x="339" y="711"/>
                  <a:pt x="339" y="712"/>
                </a:cubicBezTo>
                <a:cubicBezTo>
                  <a:pt x="338" y="712"/>
                  <a:pt x="338" y="712"/>
                  <a:pt x="339" y="713"/>
                </a:cubicBezTo>
                <a:cubicBezTo>
                  <a:pt x="338" y="714"/>
                  <a:pt x="337" y="713"/>
                  <a:pt x="336" y="713"/>
                </a:cubicBezTo>
                <a:cubicBezTo>
                  <a:pt x="335" y="713"/>
                  <a:pt x="336" y="712"/>
                  <a:pt x="335" y="711"/>
                </a:cubicBezTo>
                <a:cubicBezTo>
                  <a:pt x="336" y="711"/>
                  <a:pt x="337" y="710"/>
                  <a:pt x="337" y="710"/>
                </a:cubicBezTo>
                <a:cubicBezTo>
                  <a:pt x="337" y="710"/>
                  <a:pt x="336" y="709"/>
                  <a:pt x="336" y="709"/>
                </a:cubicBezTo>
                <a:cubicBezTo>
                  <a:pt x="336" y="707"/>
                  <a:pt x="336" y="706"/>
                  <a:pt x="336" y="704"/>
                </a:cubicBezTo>
                <a:cubicBezTo>
                  <a:pt x="336" y="703"/>
                  <a:pt x="338" y="703"/>
                  <a:pt x="337" y="701"/>
                </a:cubicBezTo>
                <a:cubicBezTo>
                  <a:pt x="337" y="700"/>
                  <a:pt x="337" y="699"/>
                  <a:pt x="337" y="698"/>
                </a:cubicBezTo>
                <a:cubicBezTo>
                  <a:pt x="339" y="697"/>
                  <a:pt x="338" y="695"/>
                  <a:pt x="338" y="693"/>
                </a:cubicBezTo>
                <a:cubicBezTo>
                  <a:pt x="339" y="692"/>
                  <a:pt x="339" y="691"/>
                  <a:pt x="340" y="690"/>
                </a:cubicBezTo>
                <a:cubicBezTo>
                  <a:pt x="340" y="690"/>
                  <a:pt x="341" y="690"/>
                  <a:pt x="341" y="689"/>
                </a:cubicBezTo>
                <a:cubicBezTo>
                  <a:pt x="341" y="689"/>
                  <a:pt x="342" y="689"/>
                  <a:pt x="342" y="689"/>
                </a:cubicBezTo>
                <a:cubicBezTo>
                  <a:pt x="343" y="689"/>
                  <a:pt x="343" y="689"/>
                  <a:pt x="343" y="690"/>
                </a:cubicBezTo>
                <a:cubicBezTo>
                  <a:pt x="343" y="690"/>
                  <a:pt x="343" y="690"/>
                  <a:pt x="343" y="690"/>
                </a:cubicBezTo>
                <a:cubicBezTo>
                  <a:pt x="343" y="690"/>
                  <a:pt x="343" y="690"/>
                  <a:pt x="343" y="690"/>
                </a:cubicBezTo>
                <a:cubicBezTo>
                  <a:pt x="342" y="690"/>
                  <a:pt x="342" y="690"/>
                  <a:pt x="342" y="691"/>
                </a:cubicBezTo>
                <a:cubicBezTo>
                  <a:pt x="342" y="691"/>
                  <a:pt x="343" y="690"/>
                  <a:pt x="343" y="690"/>
                </a:cubicBezTo>
                <a:cubicBezTo>
                  <a:pt x="343" y="690"/>
                  <a:pt x="343" y="690"/>
                  <a:pt x="344" y="689"/>
                </a:cubicBezTo>
                <a:cubicBezTo>
                  <a:pt x="344" y="689"/>
                  <a:pt x="344" y="689"/>
                  <a:pt x="345" y="689"/>
                </a:cubicBezTo>
                <a:cubicBezTo>
                  <a:pt x="346" y="689"/>
                  <a:pt x="345" y="689"/>
                  <a:pt x="345" y="689"/>
                </a:cubicBezTo>
                <a:cubicBezTo>
                  <a:pt x="345" y="689"/>
                  <a:pt x="345" y="689"/>
                  <a:pt x="345" y="689"/>
                </a:cubicBezTo>
                <a:cubicBezTo>
                  <a:pt x="345" y="689"/>
                  <a:pt x="345" y="689"/>
                  <a:pt x="345" y="689"/>
                </a:cubicBezTo>
                <a:cubicBezTo>
                  <a:pt x="345" y="689"/>
                  <a:pt x="345" y="690"/>
                  <a:pt x="345" y="690"/>
                </a:cubicBezTo>
                <a:cubicBezTo>
                  <a:pt x="345" y="690"/>
                  <a:pt x="346" y="689"/>
                  <a:pt x="345" y="689"/>
                </a:cubicBezTo>
                <a:moveTo>
                  <a:pt x="337" y="740"/>
                </a:moveTo>
                <a:cubicBezTo>
                  <a:pt x="335" y="747"/>
                  <a:pt x="335" y="748"/>
                  <a:pt x="335" y="749"/>
                </a:cubicBezTo>
                <a:cubicBezTo>
                  <a:pt x="337" y="750"/>
                  <a:pt x="338" y="751"/>
                  <a:pt x="340" y="750"/>
                </a:cubicBezTo>
                <a:cubicBezTo>
                  <a:pt x="342" y="750"/>
                  <a:pt x="343" y="752"/>
                  <a:pt x="344" y="751"/>
                </a:cubicBezTo>
                <a:cubicBezTo>
                  <a:pt x="345" y="753"/>
                  <a:pt x="346" y="752"/>
                  <a:pt x="347" y="752"/>
                </a:cubicBezTo>
                <a:cubicBezTo>
                  <a:pt x="349" y="752"/>
                  <a:pt x="350" y="754"/>
                  <a:pt x="351" y="753"/>
                </a:cubicBezTo>
                <a:cubicBezTo>
                  <a:pt x="351" y="753"/>
                  <a:pt x="352" y="755"/>
                  <a:pt x="351" y="755"/>
                </a:cubicBezTo>
                <a:cubicBezTo>
                  <a:pt x="351" y="755"/>
                  <a:pt x="351" y="756"/>
                  <a:pt x="350" y="757"/>
                </a:cubicBezTo>
                <a:cubicBezTo>
                  <a:pt x="350" y="757"/>
                  <a:pt x="349" y="758"/>
                  <a:pt x="348" y="758"/>
                </a:cubicBezTo>
                <a:cubicBezTo>
                  <a:pt x="347" y="757"/>
                  <a:pt x="347" y="756"/>
                  <a:pt x="347" y="754"/>
                </a:cubicBezTo>
                <a:cubicBezTo>
                  <a:pt x="346" y="754"/>
                  <a:pt x="346" y="755"/>
                  <a:pt x="346" y="755"/>
                </a:cubicBezTo>
                <a:cubicBezTo>
                  <a:pt x="345" y="756"/>
                  <a:pt x="345" y="756"/>
                  <a:pt x="345" y="757"/>
                </a:cubicBezTo>
                <a:cubicBezTo>
                  <a:pt x="344" y="757"/>
                  <a:pt x="343" y="756"/>
                  <a:pt x="343" y="756"/>
                </a:cubicBezTo>
                <a:cubicBezTo>
                  <a:pt x="342" y="755"/>
                  <a:pt x="342" y="755"/>
                  <a:pt x="341" y="755"/>
                </a:cubicBezTo>
                <a:cubicBezTo>
                  <a:pt x="341" y="754"/>
                  <a:pt x="340" y="754"/>
                  <a:pt x="340" y="755"/>
                </a:cubicBezTo>
                <a:cubicBezTo>
                  <a:pt x="340" y="755"/>
                  <a:pt x="340" y="755"/>
                  <a:pt x="340" y="755"/>
                </a:cubicBezTo>
                <a:cubicBezTo>
                  <a:pt x="340" y="756"/>
                  <a:pt x="340" y="756"/>
                  <a:pt x="340" y="756"/>
                </a:cubicBezTo>
                <a:cubicBezTo>
                  <a:pt x="339" y="756"/>
                  <a:pt x="338" y="756"/>
                  <a:pt x="337" y="756"/>
                </a:cubicBezTo>
                <a:cubicBezTo>
                  <a:pt x="336" y="755"/>
                  <a:pt x="337" y="755"/>
                  <a:pt x="337" y="755"/>
                </a:cubicBezTo>
                <a:cubicBezTo>
                  <a:pt x="337" y="754"/>
                  <a:pt x="336" y="753"/>
                  <a:pt x="334" y="753"/>
                </a:cubicBezTo>
                <a:cubicBezTo>
                  <a:pt x="333" y="753"/>
                  <a:pt x="332" y="753"/>
                  <a:pt x="332" y="752"/>
                </a:cubicBezTo>
                <a:cubicBezTo>
                  <a:pt x="332" y="751"/>
                  <a:pt x="332" y="751"/>
                  <a:pt x="331" y="750"/>
                </a:cubicBezTo>
                <a:cubicBezTo>
                  <a:pt x="331" y="751"/>
                  <a:pt x="330" y="752"/>
                  <a:pt x="330" y="752"/>
                </a:cubicBezTo>
                <a:cubicBezTo>
                  <a:pt x="330" y="752"/>
                  <a:pt x="329" y="752"/>
                  <a:pt x="329" y="751"/>
                </a:cubicBezTo>
                <a:cubicBezTo>
                  <a:pt x="329" y="752"/>
                  <a:pt x="328" y="752"/>
                  <a:pt x="328" y="753"/>
                </a:cubicBezTo>
                <a:cubicBezTo>
                  <a:pt x="328" y="753"/>
                  <a:pt x="328" y="753"/>
                  <a:pt x="329" y="754"/>
                </a:cubicBezTo>
                <a:cubicBezTo>
                  <a:pt x="328" y="754"/>
                  <a:pt x="328" y="755"/>
                  <a:pt x="327" y="755"/>
                </a:cubicBezTo>
                <a:cubicBezTo>
                  <a:pt x="327" y="755"/>
                  <a:pt x="327" y="755"/>
                  <a:pt x="327" y="755"/>
                </a:cubicBezTo>
                <a:cubicBezTo>
                  <a:pt x="327" y="753"/>
                  <a:pt x="327" y="752"/>
                  <a:pt x="327" y="751"/>
                </a:cubicBezTo>
                <a:cubicBezTo>
                  <a:pt x="327" y="750"/>
                  <a:pt x="326" y="749"/>
                  <a:pt x="328" y="748"/>
                </a:cubicBezTo>
                <a:cubicBezTo>
                  <a:pt x="328" y="747"/>
                  <a:pt x="328" y="746"/>
                  <a:pt x="328" y="745"/>
                </a:cubicBezTo>
                <a:cubicBezTo>
                  <a:pt x="329" y="744"/>
                  <a:pt x="329" y="743"/>
                  <a:pt x="329" y="742"/>
                </a:cubicBezTo>
                <a:cubicBezTo>
                  <a:pt x="329" y="741"/>
                  <a:pt x="329" y="741"/>
                  <a:pt x="329" y="740"/>
                </a:cubicBezTo>
                <a:cubicBezTo>
                  <a:pt x="330" y="740"/>
                  <a:pt x="329" y="738"/>
                  <a:pt x="330" y="737"/>
                </a:cubicBezTo>
                <a:cubicBezTo>
                  <a:pt x="330" y="737"/>
                  <a:pt x="330" y="737"/>
                  <a:pt x="331" y="738"/>
                </a:cubicBezTo>
                <a:cubicBezTo>
                  <a:pt x="331" y="738"/>
                  <a:pt x="331" y="738"/>
                  <a:pt x="331" y="738"/>
                </a:cubicBezTo>
                <a:cubicBezTo>
                  <a:pt x="332" y="737"/>
                  <a:pt x="331" y="736"/>
                  <a:pt x="332" y="736"/>
                </a:cubicBezTo>
                <a:cubicBezTo>
                  <a:pt x="332" y="735"/>
                  <a:pt x="331" y="735"/>
                  <a:pt x="332" y="734"/>
                </a:cubicBezTo>
                <a:cubicBezTo>
                  <a:pt x="333" y="734"/>
                  <a:pt x="332" y="733"/>
                  <a:pt x="332" y="733"/>
                </a:cubicBezTo>
                <a:cubicBezTo>
                  <a:pt x="332" y="733"/>
                  <a:pt x="332" y="732"/>
                  <a:pt x="332" y="732"/>
                </a:cubicBezTo>
                <a:cubicBezTo>
                  <a:pt x="334" y="732"/>
                  <a:pt x="336" y="732"/>
                  <a:pt x="338" y="732"/>
                </a:cubicBezTo>
                <a:cubicBezTo>
                  <a:pt x="338" y="732"/>
                  <a:pt x="338" y="733"/>
                  <a:pt x="338" y="734"/>
                </a:cubicBezTo>
                <a:cubicBezTo>
                  <a:pt x="338" y="734"/>
                  <a:pt x="337" y="734"/>
                  <a:pt x="337" y="735"/>
                </a:cubicBezTo>
                <a:cubicBezTo>
                  <a:pt x="337" y="735"/>
                  <a:pt x="337" y="736"/>
                  <a:pt x="337" y="736"/>
                </a:cubicBezTo>
                <a:cubicBezTo>
                  <a:pt x="337" y="737"/>
                  <a:pt x="337" y="737"/>
                  <a:pt x="337" y="738"/>
                </a:cubicBezTo>
                <a:cubicBezTo>
                  <a:pt x="337" y="739"/>
                  <a:pt x="336" y="739"/>
                  <a:pt x="336" y="741"/>
                </a:cubicBezTo>
                <a:cubicBezTo>
                  <a:pt x="336" y="741"/>
                  <a:pt x="336" y="742"/>
                  <a:pt x="336" y="743"/>
                </a:cubicBezTo>
                <a:cubicBezTo>
                  <a:pt x="336" y="744"/>
                  <a:pt x="336" y="745"/>
                  <a:pt x="337" y="740"/>
                </a:cubicBezTo>
                <a:cubicBezTo>
                  <a:pt x="337" y="734"/>
                  <a:pt x="337" y="734"/>
                  <a:pt x="337" y="734"/>
                </a:cubicBezTo>
                <a:cubicBezTo>
                  <a:pt x="337" y="734"/>
                  <a:pt x="337" y="734"/>
                  <a:pt x="337" y="734"/>
                </a:cubicBezTo>
                <a:cubicBezTo>
                  <a:pt x="337" y="734"/>
                  <a:pt x="337" y="733"/>
                  <a:pt x="336" y="734"/>
                </a:cubicBezTo>
                <a:cubicBezTo>
                  <a:pt x="336" y="734"/>
                  <a:pt x="337" y="734"/>
                  <a:pt x="337" y="740"/>
                </a:cubicBezTo>
                <a:moveTo>
                  <a:pt x="333" y="741"/>
                </a:moveTo>
                <a:cubicBezTo>
                  <a:pt x="333" y="742"/>
                  <a:pt x="334" y="742"/>
                  <a:pt x="334" y="741"/>
                </a:cubicBezTo>
                <a:cubicBezTo>
                  <a:pt x="334" y="741"/>
                  <a:pt x="333" y="741"/>
                  <a:pt x="333" y="741"/>
                </a:cubicBezTo>
                <a:moveTo>
                  <a:pt x="349" y="756"/>
                </a:moveTo>
                <a:cubicBezTo>
                  <a:pt x="349" y="756"/>
                  <a:pt x="349" y="756"/>
                  <a:pt x="350" y="756"/>
                </a:cubicBezTo>
                <a:cubicBezTo>
                  <a:pt x="349" y="756"/>
                  <a:pt x="349" y="755"/>
                  <a:pt x="349" y="755"/>
                </a:cubicBezTo>
                <a:cubicBezTo>
                  <a:pt x="349" y="755"/>
                  <a:pt x="349" y="756"/>
                  <a:pt x="349" y="756"/>
                </a:cubicBezTo>
                <a:cubicBezTo>
                  <a:pt x="349" y="756"/>
                  <a:pt x="349" y="756"/>
                  <a:pt x="349" y="756"/>
                </a:cubicBezTo>
                <a:moveTo>
                  <a:pt x="275" y="103"/>
                </a:moveTo>
                <a:cubicBezTo>
                  <a:pt x="273" y="104"/>
                  <a:pt x="272" y="105"/>
                  <a:pt x="271" y="105"/>
                </a:cubicBezTo>
                <a:cubicBezTo>
                  <a:pt x="271" y="105"/>
                  <a:pt x="270" y="104"/>
                  <a:pt x="270" y="103"/>
                </a:cubicBezTo>
                <a:cubicBezTo>
                  <a:pt x="270" y="102"/>
                  <a:pt x="270" y="101"/>
                  <a:pt x="270" y="100"/>
                </a:cubicBezTo>
                <a:cubicBezTo>
                  <a:pt x="270" y="98"/>
                  <a:pt x="270" y="96"/>
                  <a:pt x="269" y="94"/>
                </a:cubicBezTo>
                <a:cubicBezTo>
                  <a:pt x="269" y="94"/>
                  <a:pt x="269" y="92"/>
                  <a:pt x="269" y="92"/>
                </a:cubicBezTo>
                <a:cubicBezTo>
                  <a:pt x="268" y="91"/>
                  <a:pt x="267" y="91"/>
                  <a:pt x="266" y="92"/>
                </a:cubicBezTo>
                <a:cubicBezTo>
                  <a:pt x="265" y="92"/>
                  <a:pt x="265" y="91"/>
                  <a:pt x="265" y="91"/>
                </a:cubicBezTo>
                <a:cubicBezTo>
                  <a:pt x="264" y="90"/>
                  <a:pt x="265" y="89"/>
                  <a:pt x="264" y="88"/>
                </a:cubicBezTo>
                <a:cubicBezTo>
                  <a:pt x="262" y="88"/>
                  <a:pt x="262" y="86"/>
                  <a:pt x="262" y="85"/>
                </a:cubicBezTo>
                <a:cubicBezTo>
                  <a:pt x="262" y="85"/>
                  <a:pt x="261" y="85"/>
                  <a:pt x="261" y="84"/>
                </a:cubicBezTo>
                <a:cubicBezTo>
                  <a:pt x="262" y="83"/>
                  <a:pt x="260" y="82"/>
                  <a:pt x="260" y="80"/>
                </a:cubicBezTo>
                <a:cubicBezTo>
                  <a:pt x="262" y="79"/>
                  <a:pt x="264" y="79"/>
                  <a:pt x="265" y="77"/>
                </a:cubicBezTo>
                <a:cubicBezTo>
                  <a:pt x="266" y="77"/>
                  <a:pt x="266" y="77"/>
                  <a:pt x="267" y="77"/>
                </a:cubicBezTo>
                <a:cubicBezTo>
                  <a:pt x="268" y="77"/>
                  <a:pt x="268" y="76"/>
                  <a:pt x="269" y="76"/>
                </a:cubicBezTo>
                <a:cubicBezTo>
                  <a:pt x="269" y="78"/>
                  <a:pt x="271" y="80"/>
                  <a:pt x="271" y="82"/>
                </a:cubicBezTo>
                <a:cubicBezTo>
                  <a:pt x="272" y="82"/>
                  <a:pt x="271" y="84"/>
                  <a:pt x="272" y="84"/>
                </a:cubicBezTo>
                <a:cubicBezTo>
                  <a:pt x="273" y="85"/>
                  <a:pt x="273" y="86"/>
                  <a:pt x="274" y="87"/>
                </a:cubicBezTo>
                <a:cubicBezTo>
                  <a:pt x="273" y="89"/>
                  <a:pt x="275" y="91"/>
                  <a:pt x="275" y="94"/>
                </a:cubicBezTo>
                <a:cubicBezTo>
                  <a:pt x="275" y="95"/>
                  <a:pt x="275" y="96"/>
                  <a:pt x="274" y="96"/>
                </a:cubicBezTo>
                <a:cubicBezTo>
                  <a:pt x="274" y="97"/>
                  <a:pt x="273" y="98"/>
                  <a:pt x="274" y="98"/>
                </a:cubicBezTo>
                <a:cubicBezTo>
                  <a:pt x="275" y="100"/>
                  <a:pt x="274" y="101"/>
                  <a:pt x="275" y="103"/>
                </a:cubicBezTo>
                <a:moveTo>
                  <a:pt x="494" y="137"/>
                </a:moveTo>
                <a:cubicBezTo>
                  <a:pt x="503" y="140"/>
                  <a:pt x="503" y="140"/>
                  <a:pt x="503" y="140"/>
                </a:cubicBezTo>
                <a:cubicBezTo>
                  <a:pt x="504" y="141"/>
                  <a:pt x="505" y="141"/>
                  <a:pt x="504" y="142"/>
                </a:cubicBezTo>
                <a:cubicBezTo>
                  <a:pt x="503" y="142"/>
                  <a:pt x="503" y="142"/>
                  <a:pt x="503" y="142"/>
                </a:cubicBezTo>
                <a:cubicBezTo>
                  <a:pt x="503" y="143"/>
                  <a:pt x="503" y="144"/>
                  <a:pt x="503" y="145"/>
                </a:cubicBezTo>
                <a:cubicBezTo>
                  <a:pt x="502" y="146"/>
                  <a:pt x="502" y="146"/>
                  <a:pt x="502" y="147"/>
                </a:cubicBezTo>
                <a:cubicBezTo>
                  <a:pt x="501" y="147"/>
                  <a:pt x="499" y="148"/>
                  <a:pt x="498" y="146"/>
                </a:cubicBezTo>
                <a:cubicBezTo>
                  <a:pt x="498" y="146"/>
                  <a:pt x="498" y="146"/>
                  <a:pt x="497" y="146"/>
                </a:cubicBezTo>
                <a:cubicBezTo>
                  <a:pt x="495" y="147"/>
                  <a:pt x="494" y="145"/>
                  <a:pt x="492" y="145"/>
                </a:cubicBezTo>
                <a:cubicBezTo>
                  <a:pt x="492" y="144"/>
                  <a:pt x="490" y="145"/>
                  <a:pt x="490" y="144"/>
                </a:cubicBezTo>
                <a:cubicBezTo>
                  <a:pt x="489" y="144"/>
                  <a:pt x="488" y="143"/>
                  <a:pt x="487" y="143"/>
                </a:cubicBezTo>
                <a:cubicBezTo>
                  <a:pt x="486" y="143"/>
                  <a:pt x="486" y="143"/>
                  <a:pt x="486" y="143"/>
                </a:cubicBezTo>
                <a:cubicBezTo>
                  <a:pt x="486" y="142"/>
                  <a:pt x="486" y="142"/>
                  <a:pt x="485" y="141"/>
                </a:cubicBezTo>
                <a:cubicBezTo>
                  <a:pt x="485" y="140"/>
                  <a:pt x="484" y="140"/>
                  <a:pt x="483" y="141"/>
                </a:cubicBezTo>
                <a:cubicBezTo>
                  <a:pt x="482" y="142"/>
                  <a:pt x="482" y="141"/>
                  <a:pt x="481" y="141"/>
                </a:cubicBezTo>
                <a:cubicBezTo>
                  <a:pt x="481" y="141"/>
                  <a:pt x="480" y="141"/>
                  <a:pt x="480" y="141"/>
                </a:cubicBezTo>
                <a:cubicBezTo>
                  <a:pt x="480" y="141"/>
                  <a:pt x="479" y="141"/>
                  <a:pt x="479" y="141"/>
                </a:cubicBezTo>
                <a:cubicBezTo>
                  <a:pt x="479" y="141"/>
                  <a:pt x="479" y="141"/>
                  <a:pt x="478" y="141"/>
                </a:cubicBezTo>
                <a:cubicBezTo>
                  <a:pt x="477" y="141"/>
                  <a:pt x="478" y="140"/>
                  <a:pt x="477" y="140"/>
                </a:cubicBezTo>
                <a:cubicBezTo>
                  <a:pt x="477" y="139"/>
                  <a:pt x="476" y="139"/>
                  <a:pt x="476" y="138"/>
                </a:cubicBezTo>
                <a:cubicBezTo>
                  <a:pt x="476" y="137"/>
                  <a:pt x="475" y="136"/>
                  <a:pt x="476" y="135"/>
                </a:cubicBezTo>
                <a:cubicBezTo>
                  <a:pt x="477" y="134"/>
                  <a:pt x="477" y="133"/>
                  <a:pt x="478" y="132"/>
                </a:cubicBezTo>
                <a:cubicBezTo>
                  <a:pt x="478" y="133"/>
                  <a:pt x="479" y="134"/>
                  <a:pt x="479" y="135"/>
                </a:cubicBezTo>
                <a:cubicBezTo>
                  <a:pt x="480" y="135"/>
                  <a:pt x="481" y="135"/>
                  <a:pt x="481" y="134"/>
                </a:cubicBezTo>
                <a:cubicBezTo>
                  <a:pt x="482" y="134"/>
                  <a:pt x="484" y="134"/>
                  <a:pt x="485" y="134"/>
                </a:cubicBezTo>
                <a:cubicBezTo>
                  <a:pt x="485" y="134"/>
                  <a:pt x="485" y="134"/>
                  <a:pt x="485" y="134"/>
                </a:cubicBezTo>
                <a:cubicBezTo>
                  <a:pt x="485" y="135"/>
                  <a:pt x="486" y="135"/>
                  <a:pt x="487" y="136"/>
                </a:cubicBezTo>
                <a:cubicBezTo>
                  <a:pt x="487" y="136"/>
                  <a:pt x="488" y="136"/>
                  <a:pt x="489" y="136"/>
                </a:cubicBezTo>
                <a:cubicBezTo>
                  <a:pt x="489" y="136"/>
                  <a:pt x="490" y="136"/>
                  <a:pt x="490" y="136"/>
                </a:cubicBezTo>
                <a:cubicBezTo>
                  <a:pt x="492" y="137"/>
                  <a:pt x="492" y="138"/>
                  <a:pt x="494" y="138"/>
                </a:cubicBezTo>
                <a:cubicBezTo>
                  <a:pt x="495" y="139"/>
                  <a:pt x="497" y="139"/>
                  <a:pt x="498" y="139"/>
                </a:cubicBezTo>
                <a:cubicBezTo>
                  <a:pt x="499" y="139"/>
                  <a:pt x="499" y="139"/>
                  <a:pt x="500" y="139"/>
                </a:cubicBezTo>
                <a:cubicBezTo>
                  <a:pt x="501" y="140"/>
                  <a:pt x="502" y="140"/>
                  <a:pt x="494" y="137"/>
                </a:cubicBezTo>
                <a:cubicBezTo>
                  <a:pt x="485" y="135"/>
                  <a:pt x="485" y="135"/>
                  <a:pt x="485" y="135"/>
                </a:cubicBezTo>
                <a:cubicBezTo>
                  <a:pt x="485" y="135"/>
                  <a:pt x="485" y="135"/>
                  <a:pt x="485" y="135"/>
                </a:cubicBezTo>
                <a:cubicBezTo>
                  <a:pt x="484" y="135"/>
                  <a:pt x="484" y="135"/>
                  <a:pt x="485" y="136"/>
                </a:cubicBezTo>
                <a:cubicBezTo>
                  <a:pt x="485" y="136"/>
                  <a:pt x="485" y="135"/>
                  <a:pt x="494" y="137"/>
                </a:cubicBezTo>
                <a:moveTo>
                  <a:pt x="478" y="138"/>
                </a:moveTo>
                <a:cubicBezTo>
                  <a:pt x="478" y="138"/>
                  <a:pt x="478" y="138"/>
                  <a:pt x="478" y="138"/>
                </a:cubicBezTo>
                <a:cubicBezTo>
                  <a:pt x="478" y="138"/>
                  <a:pt x="478" y="138"/>
                  <a:pt x="478" y="138"/>
                </a:cubicBezTo>
                <a:cubicBezTo>
                  <a:pt x="478" y="138"/>
                  <a:pt x="478" y="138"/>
                  <a:pt x="479" y="138"/>
                </a:cubicBezTo>
                <a:cubicBezTo>
                  <a:pt x="478" y="138"/>
                  <a:pt x="478" y="138"/>
                  <a:pt x="478" y="138"/>
                </a:cubicBezTo>
                <a:moveTo>
                  <a:pt x="745" y="393"/>
                </a:moveTo>
                <a:cubicBezTo>
                  <a:pt x="745" y="393"/>
                  <a:pt x="746" y="393"/>
                  <a:pt x="746" y="393"/>
                </a:cubicBezTo>
                <a:cubicBezTo>
                  <a:pt x="746" y="393"/>
                  <a:pt x="747" y="393"/>
                  <a:pt x="747" y="393"/>
                </a:cubicBezTo>
                <a:cubicBezTo>
                  <a:pt x="747" y="392"/>
                  <a:pt x="747" y="392"/>
                  <a:pt x="747" y="392"/>
                </a:cubicBezTo>
                <a:cubicBezTo>
                  <a:pt x="746" y="392"/>
                  <a:pt x="746" y="392"/>
                  <a:pt x="746" y="392"/>
                </a:cubicBezTo>
                <a:cubicBezTo>
                  <a:pt x="747" y="391"/>
                  <a:pt x="747" y="390"/>
                  <a:pt x="749" y="390"/>
                </a:cubicBezTo>
                <a:cubicBezTo>
                  <a:pt x="750" y="390"/>
                  <a:pt x="751" y="388"/>
                  <a:pt x="752" y="389"/>
                </a:cubicBezTo>
                <a:cubicBezTo>
                  <a:pt x="752" y="389"/>
                  <a:pt x="753" y="389"/>
                  <a:pt x="753" y="390"/>
                </a:cubicBezTo>
                <a:cubicBezTo>
                  <a:pt x="752" y="390"/>
                  <a:pt x="752" y="390"/>
                  <a:pt x="752" y="391"/>
                </a:cubicBezTo>
                <a:cubicBezTo>
                  <a:pt x="751" y="391"/>
                  <a:pt x="750" y="392"/>
                  <a:pt x="750" y="392"/>
                </a:cubicBezTo>
                <a:cubicBezTo>
                  <a:pt x="750" y="393"/>
                  <a:pt x="751" y="393"/>
                  <a:pt x="751" y="394"/>
                </a:cubicBezTo>
                <a:cubicBezTo>
                  <a:pt x="751" y="394"/>
                  <a:pt x="751" y="394"/>
                  <a:pt x="751" y="394"/>
                </a:cubicBezTo>
                <a:cubicBezTo>
                  <a:pt x="751" y="394"/>
                  <a:pt x="750" y="394"/>
                  <a:pt x="750" y="394"/>
                </a:cubicBezTo>
                <a:cubicBezTo>
                  <a:pt x="750" y="394"/>
                  <a:pt x="750" y="394"/>
                  <a:pt x="750" y="395"/>
                </a:cubicBezTo>
                <a:cubicBezTo>
                  <a:pt x="750" y="395"/>
                  <a:pt x="751" y="394"/>
                  <a:pt x="751" y="394"/>
                </a:cubicBezTo>
                <a:cubicBezTo>
                  <a:pt x="751" y="394"/>
                  <a:pt x="752" y="394"/>
                  <a:pt x="752" y="393"/>
                </a:cubicBezTo>
                <a:cubicBezTo>
                  <a:pt x="752" y="392"/>
                  <a:pt x="752" y="392"/>
                  <a:pt x="752" y="391"/>
                </a:cubicBezTo>
                <a:cubicBezTo>
                  <a:pt x="752" y="391"/>
                  <a:pt x="753" y="391"/>
                  <a:pt x="753" y="390"/>
                </a:cubicBezTo>
                <a:cubicBezTo>
                  <a:pt x="753" y="390"/>
                  <a:pt x="753" y="390"/>
                  <a:pt x="754" y="391"/>
                </a:cubicBezTo>
                <a:cubicBezTo>
                  <a:pt x="754" y="391"/>
                  <a:pt x="754" y="391"/>
                  <a:pt x="754" y="392"/>
                </a:cubicBezTo>
                <a:cubicBezTo>
                  <a:pt x="754" y="392"/>
                  <a:pt x="754" y="392"/>
                  <a:pt x="754" y="392"/>
                </a:cubicBezTo>
                <a:cubicBezTo>
                  <a:pt x="754" y="392"/>
                  <a:pt x="753" y="392"/>
                  <a:pt x="753" y="392"/>
                </a:cubicBezTo>
                <a:cubicBezTo>
                  <a:pt x="753" y="392"/>
                  <a:pt x="753" y="392"/>
                  <a:pt x="753" y="393"/>
                </a:cubicBezTo>
                <a:cubicBezTo>
                  <a:pt x="753" y="393"/>
                  <a:pt x="753" y="392"/>
                  <a:pt x="754" y="392"/>
                </a:cubicBezTo>
                <a:cubicBezTo>
                  <a:pt x="755" y="391"/>
                  <a:pt x="755" y="391"/>
                  <a:pt x="756" y="391"/>
                </a:cubicBezTo>
                <a:cubicBezTo>
                  <a:pt x="757" y="389"/>
                  <a:pt x="756" y="387"/>
                  <a:pt x="758" y="386"/>
                </a:cubicBezTo>
                <a:cubicBezTo>
                  <a:pt x="759" y="386"/>
                  <a:pt x="760" y="386"/>
                  <a:pt x="762" y="386"/>
                </a:cubicBezTo>
                <a:cubicBezTo>
                  <a:pt x="762" y="387"/>
                  <a:pt x="762" y="386"/>
                  <a:pt x="762" y="386"/>
                </a:cubicBezTo>
                <a:cubicBezTo>
                  <a:pt x="762" y="386"/>
                  <a:pt x="761" y="386"/>
                  <a:pt x="761" y="386"/>
                </a:cubicBezTo>
                <a:cubicBezTo>
                  <a:pt x="761" y="386"/>
                  <a:pt x="761" y="387"/>
                  <a:pt x="761" y="387"/>
                </a:cubicBezTo>
                <a:cubicBezTo>
                  <a:pt x="761" y="387"/>
                  <a:pt x="762" y="387"/>
                  <a:pt x="762" y="387"/>
                </a:cubicBezTo>
                <a:cubicBezTo>
                  <a:pt x="762" y="387"/>
                  <a:pt x="762" y="387"/>
                  <a:pt x="762" y="386"/>
                </a:cubicBezTo>
                <a:cubicBezTo>
                  <a:pt x="761" y="386"/>
                  <a:pt x="762" y="385"/>
                  <a:pt x="762" y="385"/>
                </a:cubicBezTo>
                <a:cubicBezTo>
                  <a:pt x="763" y="385"/>
                  <a:pt x="764" y="385"/>
                  <a:pt x="765" y="384"/>
                </a:cubicBezTo>
                <a:cubicBezTo>
                  <a:pt x="765" y="384"/>
                  <a:pt x="766" y="384"/>
                  <a:pt x="767" y="384"/>
                </a:cubicBezTo>
                <a:cubicBezTo>
                  <a:pt x="767" y="384"/>
                  <a:pt x="767" y="384"/>
                  <a:pt x="767" y="383"/>
                </a:cubicBezTo>
                <a:cubicBezTo>
                  <a:pt x="768" y="384"/>
                  <a:pt x="768" y="384"/>
                  <a:pt x="769" y="385"/>
                </a:cubicBezTo>
                <a:cubicBezTo>
                  <a:pt x="769" y="393"/>
                  <a:pt x="769" y="393"/>
                  <a:pt x="769" y="393"/>
                </a:cubicBezTo>
                <a:cubicBezTo>
                  <a:pt x="768" y="393"/>
                  <a:pt x="767" y="393"/>
                  <a:pt x="766" y="394"/>
                </a:cubicBezTo>
                <a:cubicBezTo>
                  <a:pt x="766" y="394"/>
                  <a:pt x="764" y="393"/>
                  <a:pt x="764" y="394"/>
                </a:cubicBezTo>
                <a:cubicBezTo>
                  <a:pt x="762" y="395"/>
                  <a:pt x="760" y="395"/>
                  <a:pt x="759" y="395"/>
                </a:cubicBezTo>
                <a:cubicBezTo>
                  <a:pt x="758" y="395"/>
                  <a:pt x="757" y="395"/>
                  <a:pt x="756" y="395"/>
                </a:cubicBezTo>
                <a:cubicBezTo>
                  <a:pt x="755" y="396"/>
                  <a:pt x="754" y="396"/>
                  <a:pt x="753" y="396"/>
                </a:cubicBezTo>
                <a:cubicBezTo>
                  <a:pt x="753" y="396"/>
                  <a:pt x="752" y="397"/>
                  <a:pt x="751" y="398"/>
                </a:cubicBezTo>
                <a:cubicBezTo>
                  <a:pt x="751" y="397"/>
                  <a:pt x="751" y="397"/>
                  <a:pt x="750" y="397"/>
                </a:cubicBezTo>
                <a:cubicBezTo>
                  <a:pt x="750" y="397"/>
                  <a:pt x="750" y="397"/>
                  <a:pt x="749" y="398"/>
                </a:cubicBezTo>
                <a:cubicBezTo>
                  <a:pt x="749" y="397"/>
                  <a:pt x="749" y="395"/>
                  <a:pt x="749" y="394"/>
                </a:cubicBezTo>
                <a:cubicBezTo>
                  <a:pt x="749" y="394"/>
                  <a:pt x="748" y="394"/>
                  <a:pt x="748" y="394"/>
                </a:cubicBezTo>
                <a:cubicBezTo>
                  <a:pt x="747" y="394"/>
                  <a:pt x="746" y="394"/>
                  <a:pt x="745" y="394"/>
                </a:cubicBezTo>
                <a:cubicBezTo>
                  <a:pt x="745" y="394"/>
                  <a:pt x="745" y="393"/>
                  <a:pt x="745" y="393"/>
                </a:cubicBezTo>
                <a:moveTo>
                  <a:pt x="758" y="390"/>
                </a:moveTo>
                <a:cubicBezTo>
                  <a:pt x="758" y="389"/>
                  <a:pt x="758" y="389"/>
                  <a:pt x="758" y="389"/>
                </a:cubicBezTo>
                <a:cubicBezTo>
                  <a:pt x="758" y="389"/>
                  <a:pt x="758" y="389"/>
                  <a:pt x="758" y="389"/>
                </a:cubicBezTo>
                <a:cubicBezTo>
                  <a:pt x="758" y="390"/>
                  <a:pt x="758" y="390"/>
                  <a:pt x="758" y="390"/>
                </a:cubicBezTo>
                <a:cubicBezTo>
                  <a:pt x="758" y="390"/>
                  <a:pt x="758" y="390"/>
                  <a:pt x="758" y="390"/>
                </a:cubicBezTo>
                <a:moveTo>
                  <a:pt x="759" y="393"/>
                </a:moveTo>
                <a:cubicBezTo>
                  <a:pt x="759" y="393"/>
                  <a:pt x="759" y="393"/>
                  <a:pt x="759" y="393"/>
                </a:cubicBezTo>
                <a:cubicBezTo>
                  <a:pt x="759" y="393"/>
                  <a:pt x="759" y="394"/>
                  <a:pt x="759" y="394"/>
                </a:cubicBezTo>
                <a:cubicBezTo>
                  <a:pt x="759" y="394"/>
                  <a:pt x="759" y="394"/>
                  <a:pt x="759" y="393"/>
                </a:cubicBezTo>
                <a:cubicBezTo>
                  <a:pt x="759" y="393"/>
                  <a:pt x="759" y="393"/>
                  <a:pt x="759" y="393"/>
                </a:cubicBezTo>
                <a:moveTo>
                  <a:pt x="753" y="413"/>
                </a:moveTo>
                <a:cubicBezTo>
                  <a:pt x="752" y="414"/>
                  <a:pt x="752" y="414"/>
                  <a:pt x="751" y="415"/>
                </a:cubicBezTo>
                <a:cubicBezTo>
                  <a:pt x="751" y="414"/>
                  <a:pt x="750" y="413"/>
                  <a:pt x="750" y="412"/>
                </a:cubicBezTo>
                <a:cubicBezTo>
                  <a:pt x="750" y="411"/>
                  <a:pt x="750" y="411"/>
                  <a:pt x="751" y="410"/>
                </a:cubicBezTo>
                <a:cubicBezTo>
                  <a:pt x="749" y="409"/>
                  <a:pt x="749" y="409"/>
                  <a:pt x="749" y="409"/>
                </a:cubicBezTo>
                <a:cubicBezTo>
                  <a:pt x="749" y="409"/>
                  <a:pt x="749" y="410"/>
                  <a:pt x="748" y="410"/>
                </a:cubicBezTo>
                <a:cubicBezTo>
                  <a:pt x="748" y="409"/>
                  <a:pt x="748" y="408"/>
                  <a:pt x="748" y="407"/>
                </a:cubicBezTo>
                <a:cubicBezTo>
                  <a:pt x="748" y="407"/>
                  <a:pt x="749" y="407"/>
                  <a:pt x="749" y="407"/>
                </a:cubicBezTo>
                <a:cubicBezTo>
                  <a:pt x="749" y="407"/>
                  <a:pt x="749" y="407"/>
                  <a:pt x="749" y="407"/>
                </a:cubicBezTo>
                <a:cubicBezTo>
                  <a:pt x="750" y="408"/>
                  <a:pt x="751" y="408"/>
                  <a:pt x="752" y="409"/>
                </a:cubicBezTo>
                <a:cubicBezTo>
                  <a:pt x="753" y="409"/>
                  <a:pt x="753" y="409"/>
                  <a:pt x="754" y="409"/>
                </a:cubicBezTo>
                <a:cubicBezTo>
                  <a:pt x="754" y="408"/>
                  <a:pt x="755" y="408"/>
                  <a:pt x="755" y="408"/>
                </a:cubicBezTo>
                <a:cubicBezTo>
                  <a:pt x="756" y="408"/>
                  <a:pt x="756" y="409"/>
                  <a:pt x="756" y="409"/>
                </a:cubicBezTo>
                <a:cubicBezTo>
                  <a:pt x="758" y="409"/>
                  <a:pt x="759" y="409"/>
                  <a:pt x="761" y="409"/>
                </a:cubicBezTo>
                <a:cubicBezTo>
                  <a:pt x="761" y="410"/>
                  <a:pt x="763" y="410"/>
                  <a:pt x="764" y="410"/>
                </a:cubicBezTo>
                <a:cubicBezTo>
                  <a:pt x="765" y="410"/>
                  <a:pt x="767" y="411"/>
                  <a:pt x="769" y="411"/>
                </a:cubicBezTo>
                <a:cubicBezTo>
                  <a:pt x="769" y="411"/>
                  <a:pt x="769" y="412"/>
                  <a:pt x="769" y="412"/>
                </a:cubicBezTo>
                <a:cubicBezTo>
                  <a:pt x="769" y="414"/>
                  <a:pt x="769" y="417"/>
                  <a:pt x="769" y="419"/>
                </a:cubicBezTo>
                <a:cubicBezTo>
                  <a:pt x="768" y="420"/>
                  <a:pt x="766" y="419"/>
                  <a:pt x="765" y="419"/>
                </a:cubicBezTo>
                <a:cubicBezTo>
                  <a:pt x="765" y="419"/>
                  <a:pt x="764" y="419"/>
                  <a:pt x="764" y="419"/>
                </a:cubicBezTo>
                <a:cubicBezTo>
                  <a:pt x="764" y="418"/>
                  <a:pt x="762" y="419"/>
                  <a:pt x="761" y="418"/>
                </a:cubicBezTo>
                <a:cubicBezTo>
                  <a:pt x="760" y="418"/>
                  <a:pt x="759" y="416"/>
                  <a:pt x="757" y="417"/>
                </a:cubicBezTo>
                <a:cubicBezTo>
                  <a:pt x="756" y="416"/>
                  <a:pt x="755" y="415"/>
                  <a:pt x="754" y="416"/>
                </a:cubicBezTo>
                <a:cubicBezTo>
                  <a:pt x="754" y="416"/>
                  <a:pt x="753" y="415"/>
                  <a:pt x="753" y="415"/>
                </a:cubicBezTo>
                <a:cubicBezTo>
                  <a:pt x="753" y="415"/>
                  <a:pt x="753" y="414"/>
                  <a:pt x="753" y="413"/>
                </a:cubicBezTo>
                <a:cubicBezTo>
                  <a:pt x="753" y="413"/>
                  <a:pt x="753" y="413"/>
                  <a:pt x="753" y="413"/>
                </a:cubicBezTo>
                <a:cubicBezTo>
                  <a:pt x="753" y="413"/>
                  <a:pt x="753" y="414"/>
                  <a:pt x="753" y="414"/>
                </a:cubicBezTo>
                <a:cubicBezTo>
                  <a:pt x="753" y="414"/>
                  <a:pt x="753" y="414"/>
                  <a:pt x="753" y="414"/>
                </a:cubicBezTo>
                <a:cubicBezTo>
                  <a:pt x="753" y="414"/>
                  <a:pt x="753" y="413"/>
                  <a:pt x="754" y="413"/>
                </a:cubicBezTo>
                <a:cubicBezTo>
                  <a:pt x="754" y="413"/>
                  <a:pt x="753" y="413"/>
                  <a:pt x="753" y="413"/>
                </a:cubicBezTo>
                <a:moveTo>
                  <a:pt x="407" y="759"/>
                </a:moveTo>
                <a:cubicBezTo>
                  <a:pt x="408" y="760"/>
                  <a:pt x="406" y="760"/>
                  <a:pt x="406" y="761"/>
                </a:cubicBezTo>
                <a:cubicBezTo>
                  <a:pt x="407" y="761"/>
                  <a:pt x="406" y="762"/>
                  <a:pt x="406" y="762"/>
                </a:cubicBezTo>
                <a:cubicBezTo>
                  <a:pt x="405" y="761"/>
                  <a:pt x="405" y="763"/>
                  <a:pt x="403" y="763"/>
                </a:cubicBezTo>
                <a:cubicBezTo>
                  <a:pt x="403" y="763"/>
                  <a:pt x="404" y="763"/>
                  <a:pt x="404" y="763"/>
                </a:cubicBezTo>
                <a:cubicBezTo>
                  <a:pt x="404" y="763"/>
                  <a:pt x="404" y="762"/>
                  <a:pt x="404" y="762"/>
                </a:cubicBezTo>
                <a:cubicBezTo>
                  <a:pt x="403" y="762"/>
                  <a:pt x="403" y="762"/>
                  <a:pt x="403" y="762"/>
                </a:cubicBezTo>
                <a:cubicBezTo>
                  <a:pt x="403" y="762"/>
                  <a:pt x="403" y="763"/>
                  <a:pt x="403" y="763"/>
                </a:cubicBezTo>
                <a:cubicBezTo>
                  <a:pt x="403" y="763"/>
                  <a:pt x="401" y="765"/>
                  <a:pt x="401" y="765"/>
                </a:cubicBezTo>
                <a:cubicBezTo>
                  <a:pt x="400" y="765"/>
                  <a:pt x="399" y="765"/>
                  <a:pt x="398" y="764"/>
                </a:cubicBezTo>
                <a:cubicBezTo>
                  <a:pt x="398" y="764"/>
                  <a:pt x="397" y="764"/>
                  <a:pt x="397" y="763"/>
                </a:cubicBezTo>
                <a:cubicBezTo>
                  <a:pt x="396" y="762"/>
                  <a:pt x="395" y="761"/>
                  <a:pt x="393" y="761"/>
                </a:cubicBezTo>
                <a:cubicBezTo>
                  <a:pt x="393" y="761"/>
                  <a:pt x="393" y="760"/>
                  <a:pt x="394" y="760"/>
                </a:cubicBezTo>
                <a:cubicBezTo>
                  <a:pt x="394" y="760"/>
                  <a:pt x="395" y="760"/>
                  <a:pt x="396" y="760"/>
                </a:cubicBezTo>
                <a:cubicBezTo>
                  <a:pt x="397" y="760"/>
                  <a:pt x="397" y="759"/>
                  <a:pt x="398" y="759"/>
                </a:cubicBezTo>
                <a:cubicBezTo>
                  <a:pt x="399" y="759"/>
                  <a:pt x="399" y="759"/>
                  <a:pt x="399" y="759"/>
                </a:cubicBezTo>
                <a:cubicBezTo>
                  <a:pt x="399" y="759"/>
                  <a:pt x="399" y="760"/>
                  <a:pt x="399" y="761"/>
                </a:cubicBezTo>
                <a:cubicBezTo>
                  <a:pt x="399" y="761"/>
                  <a:pt x="399" y="760"/>
                  <a:pt x="399" y="760"/>
                </a:cubicBezTo>
                <a:cubicBezTo>
                  <a:pt x="399" y="760"/>
                  <a:pt x="399" y="760"/>
                  <a:pt x="398" y="760"/>
                </a:cubicBezTo>
                <a:cubicBezTo>
                  <a:pt x="398" y="760"/>
                  <a:pt x="398" y="761"/>
                  <a:pt x="398" y="761"/>
                </a:cubicBezTo>
                <a:cubicBezTo>
                  <a:pt x="398" y="762"/>
                  <a:pt x="398" y="762"/>
                  <a:pt x="399" y="762"/>
                </a:cubicBezTo>
                <a:cubicBezTo>
                  <a:pt x="399" y="762"/>
                  <a:pt x="400" y="761"/>
                  <a:pt x="399" y="761"/>
                </a:cubicBezTo>
                <a:cubicBezTo>
                  <a:pt x="399" y="760"/>
                  <a:pt x="400" y="760"/>
                  <a:pt x="400" y="760"/>
                </a:cubicBezTo>
                <a:cubicBezTo>
                  <a:pt x="400" y="759"/>
                  <a:pt x="399" y="759"/>
                  <a:pt x="399" y="759"/>
                </a:cubicBezTo>
                <a:cubicBezTo>
                  <a:pt x="399" y="758"/>
                  <a:pt x="400" y="757"/>
                  <a:pt x="400" y="757"/>
                </a:cubicBezTo>
                <a:cubicBezTo>
                  <a:pt x="402" y="757"/>
                  <a:pt x="402" y="756"/>
                  <a:pt x="404" y="755"/>
                </a:cubicBezTo>
                <a:cubicBezTo>
                  <a:pt x="403" y="753"/>
                  <a:pt x="403" y="753"/>
                  <a:pt x="404" y="752"/>
                </a:cubicBezTo>
                <a:cubicBezTo>
                  <a:pt x="404" y="747"/>
                  <a:pt x="404" y="747"/>
                  <a:pt x="404" y="747"/>
                </a:cubicBezTo>
                <a:cubicBezTo>
                  <a:pt x="405" y="746"/>
                  <a:pt x="406" y="748"/>
                  <a:pt x="407" y="748"/>
                </a:cubicBezTo>
                <a:cubicBezTo>
                  <a:pt x="408" y="748"/>
                  <a:pt x="409" y="747"/>
                  <a:pt x="409" y="748"/>
                </a:cubicBezTo>
                <a:cubicBezTo>
                  <a:pt x="410" y="748"/>
                  <a:pt x="411" y="749"/>
                  <a:pt x="411" y="749"/>
                </a:cubicBezTo>
                <a:cubicBezTo>
                  <a:pt x="411" y="750"/>
                  <a:pt x="411" y="751"/>
                  <a:pt x="411" y="752"/>
                </a:cubicBezTo>
                <a:cubicBezTo>
                  <a:pt x="410" y="753"/>
                  <a:pt x="410" y="754"/>
                  <a:pt x="409" y="755"/>
                </a:cubicBezTo>
                <a:cubicBezTo>
                  <a:pt x="409" y="757"/>
                  <a:pt x="408" y="758"/>
                  <a:pt x="408" y="759"/>
                </a:cubicBezTo>
                <a:cubicBezTo>
                  <a:pt x="408" y="759"/>
                  <a:pt x="408" y="759"/>
                  <a:pt x="407" y="759"/>
                </a:cubicBezTo>
                <a:cubicBezTo>
                  <a:pt x="407" y="759"/>
                  <a:pt x="407" y="759"/>
                  <a:pt x="407" y="759"/>
                </a:cubicBezTo>
                <a:cubicBezTo>
                  <a:pt x="408" y="759"/>
                  <a:pt x="408" y="759"/>
                  <a:pt x="407" y="759"/>
                </a:cubicBezTo>
                <a:cubicBezTo>
                  <a:pt x="407" y="758"/>
                  <a:pt x="407" y="758"/>
                  <a:pt x="407" y="758"/>
                </a:cubicBezTo>
                <a:cubicBezTo>
                  <a:pt x="407" y="758"/>
                  <a:pt x="407" y="759"/>
                  <a:pt x="407" y="759"/>
                </a:cubicBezTo>
                <a:moveTo>
                  <a:pt x="405" y="755"/>
                </a:moveTo>
                <a:cubicBezTo>
                  <a:pt x="406" y="754"/>
                  <a:pt x="406" y="754"/>
                  <a:pt x="406" y="754"/>
                </a:cubicBezTo>
                <a:cubicBezTo>
                  <a:pt x="406" y="753"/>
                  <a:pt x="407" y="752"/>
                  <a:pt x="406" y="751"/>
                </a:cubicBezTo>
                <a:cubicBezTo>
                  <a:pt x="405" y="752"/>
                  <a:pt x="406" y="753"/>
                  <a:pt x="406" y="755"/>
                </a:cubicBezTo>
                <a:cubicBezTo>
                  <a:pt x="406" y="755"/>
                  <a:pt x="406" y="754"/>
                  <a:pt x="406" y="754"/>
                </a:cubicBezTo>
                <a:cubicBezTo>
                  <a:pt x="405" y="754"/>
                  <a:pt x="405" y="754"/>
                  <a:pt x="405" y="754"/>
                </a:cubicBezTo>
                <a:cubicBezTo>
                  <a:pt x="405" y="754"/>
                  <a:pt x="404" y="755"/>
                  <a:pt x="405" y="755"/>
                </a:cubicBezTo>
                <a:cubicBezTo>
                  <a:pt x="405" y="755"/>
                  <a:pt x="405" y="755"/>
                  <a:pt x="405" y="755"/>
                </a:cubicBezTo>
                <a:moveTo>
                  <a:pt x="405" y="761"/>
                </a:moveTo>
                <a:cubicBezTo>
                  <a:pt x="405" y="761"/>
                  <a:pt x="405" y="761"/>
                  <a:pt x="405" y="761"/>
                </a:cubicBezTo>
                <a:cubicBezTo>
                  <a:pt x="405" y="761"/>
                  <a:pt x="405" y="760"/>
                  <a:pt x="405" y="760"/>
                </a:cubicBezTo>
                <a:cubicBezTo>
                  <a:pt x="405" y="760"/>
                  <a:pt x="405" y="760"/>
                  <a:pt x="405" y="760"/>
                </a:cubicBezTo>
                <a:cubicBezTo>
                  <a:pt x="405" y="760"/>
                  <a:pt x="405" y="760"/>
                  <a:pt x="405" y="761"/>
                </a:cubicBezTo>
                <a:moveTo>
                  <a:pt x="699" y="377"/>
                </a:moveTo>
                <a:cubicBezTo>
                  <a:pt x="697" y="377"/>
                  <a:pt x="696" y="377"/>
                  <a:pt x="695" y="377"/>
                </a:cubicBezTo>
                <a:cubicBezTo>
                  <a:pt x="693" y="377"/>
                  <a:pt x="692" y="377"/>
                  <a:pt x="691" y="378"/>
                </a:cubicBezTo>
                <a:cubicBezTo>
                  <a:pt x="688" y="378"/>
                  <a:pt x="686" y="378"/>
                  <a:pt x="683" y="378"/>
                </a:cubicBezTo>
                <a:cubicBezTo>
                  <a:pt x="683" y="377"/>
                  <a:pt x="682" y="376"/>
                  <a:pt x="682" y="376"/>
                </a:cubicBezTo>
                <a:cubicBezTo>
                  <a:pt x="682" y="375"/>
                  <a:pt x="682" y="375"/>
                  <a:pt x="682" y="375"/>
                </a:cubicBezTo>
                <a:cubicBezTo>
                  <a:pt x="683" y="373"/>
                  <a:pt x="683" y="372"/>
                  <a:pt x="682" y="371"/>
                </a:cubicBezTo>
                <a:cubicBezTo>
                  <a:pt x="681" y="370"/>
                  <a:pt x="682" y="370"/>
                  <a:pt x="682" y="369"/>
                </a:cubicBezTo>
                <a:cubicBezTo>
                  <a:pt x="683" y="369"/>
                  <a:pt x="683" y="369"/>
                  <a:pt x="684" y="369"/>
                </a:cubicBezTo>
                <a:cubicBezTo>
                  <a:pt x="686" y="369"/>
                  <a:pt x="688" y="370"/>
                  <a:pt x="690" y="368"/>
                </a:cubicBezTo>
                <a:cubicBezTo>
                  <a:pt x="691" y="368"/>
                  <a:pt x="692" y="368"/>
                  <a:pt x="693" y="368"/>
                </a:cubicBezTo>
                <a:cubicBezTo>
                  <a:pt x="694" y="369"/>
                  <a:pt x="695" y="370"/>
                  <a:pt x="696" y="370"/>
                </a:cubicBezTo>
                <a:cubicBezTo>
                  <a:pt x="697" y="370"/>
                  <a:pt x="697" y="371"/>
                  <a:pt x="696" y="371"/>
                </a:cubicBezTo>
                <a:cubicBezTo>
                  <a:pt x="696" y="371"/>
                  <a:pt x="696" y="372"/>
                  <a:pt x="696" y="372"/>
                </a:cubicBezTo>
                <a:cubicBezTo>
                  <a:pt x="697" y="373"/>
                  <a:pt x="696" y="373"/>
                  <a:pt x="696" y="373"/>
                </a:cubicBezTo>
                <a:cubicBezTo>
                  <a:pt x="696" y="374"/>
                  <a:pt x="697" y="375"/>
                  <a:pt x="698" y="375"/>
                </a:cubicBezTo>
                <a:cubicBezTo>
                  <a:pt x="699" y="375"/>
                  <a:pt x="699" y="376"/>
                  <a:pt x="699" y="377"/>
                </a:cubicBezTo>
                <a:moveTo>
                  <a:pt x="110" y="149"/>
                </a:moveTo>
                <a:cubicBezTo>
                  <a:pt x="110" y="150"/>
                  <a:pt x="110" y="150"/>
                  <a:pt x="110" y="150"/>
                </a:cubicBezTo>
                <a:cubicBezTo>
                  <a:pt x="108" y="152"/>
                  <a:pt x="107" y="153"/>
                  <a:pt x="106" y="155"/>
                </a:cubicBezTo>
                <a:cubicBezTo>
                  <a:pt x="105" y="155"/>
                  <a:pt x="104" y="156"/>
                  <a:pt x="103" y="157"/>
                </a:cubicBezTo>
                <a:cubicBezTo>
                  <a:pt x="103" y="157"/>
                  <a:pt x="102" y="157"/>
                  <a:pt x="102" y="158"/>
                </a:cubicBezTo>
                <a:cubicBezTo>
                  <a:pt x="102" y="159"/>
                  <a:pt x="101" y="159"/>
                  <a:pt x="101" y="160"/>
                </a:cubicBezTo>
                <a:cubicBezTo>
                  <a:pt x="101" y="161"/>
                  <a:pt x="101" y="161"/>
                  <a:pt x="100" y="161"/>
                </a:cubicBezTo>
                <a:cubicBezTo>
                  <a:pt x="100" y="161"/>
                  <a:pt x="99" y="161"/>
                  <a:pt x="99" y="160"/>
                </a:cubicBezTo>
                <a:cubicBezTo>
                  <a:pt x="98" y="160"/>
                  <a:pt x="99" y="160"/>
                  <a:pt x="99" y="159"/>
                </a:cubicBezTo>
                <a:cubicBezTo>
                  <a:pt x="99" y="159"/>
                  <a:pt x="99" y="159"/>
                  <a:pt x="99" y="159"/>
                </a:cubicBezTo>
                <a:cubicBezTo>
                  <a:pt x="98" y="158"/>
                  <a:pt x="97" y="159"/>
                  <a:pt x="95" y="159"/>
                </a:cubicBezTo>
                <a:cubicBezTo>
                  <a:pt x="95" y="158"/>
                  <a:pt x="95" y="158"/>
                  <a:pt x="95" y="158"/>
                </a:cubicBezTo>
                <a:cubicBezTo>
                  <a:pt x="97" y="158"/>
                  <a:pt x="98" y="158"/>
                  <a:pt x="99" y="158"/>
                </a:cubicBezTo>
                <a:cubicBezTo>
                  <a:pt x="100" y="158"/>
                  <a:pt x="100" y="157"/>
                  <a:pt x="100" y="156"/>
                </a:cubicBezTo>
                <a:cubicBezTo>
                  <a:pt x="100" y="156"/>
                  <a:pt x="99" y="156"/>
                  <a:pt x="99" y="155"/>
                </a:cubicBezTo>
                <a:cubicBezTo>
                  <a:pt x="101" y="155"/>
                  <a:pt x="101" y="155"/>
                  <a:pt x="101" y="153"/>
                </a:cubicBezTo>
                <a:cubicBezTo>
                  <a:pt x="101" y="153"/>
                  <a:pt x="101" y="152"/>
                  <a:pt x="101" y="152"/>
                </a:cubicBezTo>
                <a:cubicBezTo>
                  <a:pt x="100" y="153"/>
                  <a:pt x="99" y="153"/>
                  <a:pt x="99" y="155"/>
                </a:cubicBezTo>
                <a:cubicBezTo>
                  <a:pt x="98" y="154"/>
                  <a:pt x="97" y="153"/>
                  <a:pt x="96" y="152"/>
                </a:cubicBezTo>
                <a:cubicBezTo>
                  <a:pt x="97" y="152"/>
                  <a:pt x="97" y="151"/>
                  <a:pt x="98" y="151"/>
                </a:cubicBezTo>
                <a:cubicBezTo>
                  <a:pt x="99" y="150"/>
                  <a:pt x="98" y="150"/>
                  <a:pt x="97" y="150"/>
                </a:cubicBezTo>
                <a:cubicBezTo>
                  <a:pt x="99" y="149"/>
                  <a:pt x="100" y="148"/>
                  <a:pt x="101" y="148"/>
                </a:cubicBezTo>
                <a:cubicBezTo>
                  <a:pt x="100" y="146"/>
                  <a:pt x="100" y="146"/>
                  <a:pt x="101" y="145"/>
                </a:cubicBezTo>
                <a:cubicBezTo>
                  <a:pt x="101" y="145"/>
                  <a:pt x="101" y="144"/>
                  <a:pt x="101" y="144"/>
                </a:cubicBezTo>
                <a:cubicBezTo>
                  <a:pt x="102" y="144"/>
                  <a:pt x="102" y="145"/>
                  <a:pt x="102" y="145"/>
                </a:cubicBezTo>
                <a:cubicBezTo>
                  <a:pt x="102" y="146"/>
                  <a:pt x="102" y="147"/>
                  <a:pt x="103" y="147"/>
                </a:cubicBezTo>
                <a:cubicBezTo>
                  <a:pt x="103" y="147"/>
                  <a:pt x="103" y="146"/>
                  <a:pt x="103" y="145"/>
                </a:cubicBezTo>
                <a:cubicBezTo>
                  <a:pt x="103" y="144"/>
                  <a:pt x="104" y="144"/>
                  <a:pt x="104" y="144"/>
                </a:cubicBezTo>
                <a:cubicBezTo>
                  <a:pt x="105" y="145"/>
                  <a:pt x="106" y="146"/>
                  <a:pt x="106" y="147"/>
                </a:cubicBezTo>
                <a:cubicBezTo>
                  <a:pt x="106" y="147"/>
                  <a:pt x="105" y="147"/>
                  <a:pt x="105" y="147"/>
                </a:cubicBezTo>
                <a:cubicBezTo>
                  <a:pt x="105" y="148"/>
                  <a:pt x="105" y="148"/>
                  <a:pt x="106" y="148"/>
                </a:cubicBezTo>
                <a:cubicBezTo>
                  <a:pt x="107" y="148"/>
                  <a:pt x="106" y="148"/>
                  <a:pt x="106" y="148"/>
                </a:cubicBezTo>
                <a:cubicBezTo>
                  <a:pt x="106" y="148"/>
                  <a:pt x="106" y="148"/>
                  <a:pt x="106" y="148"/>
                </a:cubicBezTo>
                <a:cubicBezTo>
                  <a:pt x="106" y="148"/>
                  <a:pt x="106" y="148"/>
                  <a:pt x="106" y="149"/>
                </a:cubicBezTo>
                <a:cubicBezTo>
                  <a:pt x="106" y="149"/>
                  <a:pt x="106" y="149"/>
                  <a:pt x="106" y="149"/>
                </a:cubicBezTo>
                <a:cubicBezTo>
                  <a:pt x="106" y="149"/>
                  <a:pt x="107" y="149"/>
                  <a:pt x="106" y="148"/>
                </a:cubicBezTo>
                <a:cubicBezTo>
                  <a:pt x="106" y="148"/>
                  <a:pt x="106" y="147"/>
                  <a:pt x="106" y="147"/>
                </a:cubicBezTo>
                <a:cubicBezTo>
                  <a:pt x="106" y="147"/>
                  <a:pt x="108" y="147"/>
                  <a:pt x="108" y="148"/>
                </a:cubicBezTo>
                <a:cubicBezTo>
                  <a:pt x="108" y="149"/>
                  <a:pt x="109" y="149"/>
                  <a:pt x="110" y="149"/>
                </a:cubicBezTo>
                <a:moveTo>
                  <a:pt x="105" y="151"/>
                </a:moveTo>
                <a:cubicBezTo>
                  <a:pt x="105" y="151"/>
                  <a:pt x="105" y="151"/>
                  <a:pt x="105" y="151"/>
                </a:cubicBezTo>
                <a:cubicBezTo>
                  <a:pt x="104" y="151"/>
                  <a:pt x="104" y="151"/>
                  <a:pt x="104" y="151"/>
                </a:cubicBezTo>
                <a:cubicBezTo>
                  <a:pt x="104" y="152"/>
                  <a:pt x="104" y="152"/>
                  <a:pt x="104" y="152"/>
                </a:cubicBezTo>
                <a:cubicBezTo>
                  <a:pt x="104" y="152"/>
                  <a:pt x="105" y="152"/>
                  <a:pt x="105" y="151"/>
                </a:cubicBezTo>
                <a:moveTo>
                  <a:pt x="94" y="160"/>
                </a:moveTo>
                <a:cubicBezTo>
                  <a:pt x="95" y="160"/>
                  <a:pt x="94" y="160"/>
                  <a:pt x="94" y="160"/>
                </a:cubicBezTo>
                <a:cubicBezTo>
                  <a:pt x="93" y="161"/>
                  <a:pt x="92" y="160"/>
                  <a:pt x="92" y="160"/>
                </a:cubicBezTo>
                <a:cubicBezTo>
                  <a:pt x="91" y="160"/>
                  <a:pt x="91" y="159"/>
                  <a:pt x="90" y="158"/>
                </a:cubicBezTo>
                <a:cubicBezTo>
                  <a:pt x="90" y="158"/>
                  <a:pt x="89" y="159"/>
                  <a:pt x="89" y="159"/>
                </a:cubicBezTo>
                <a:cubicBezTo>
                  <a:pt x="89" y="159"/>
                  <a:pt x="89" y="160"/>
                  <a:pt x="90" y="160"/>
                </a:cubicBezTo>
                <a:cubicBezTo>
                  <a:pt x="89" y="161"/>
                  <a:pt x="89" y="161"/>
                  <a:pt x="89" y="161"/>
                </a:cubicBezTo>
                <a:cubicBezTo>
                  <a:pt x="88" y="161"/>
                  <a:pt x="88" y="161"/>
                  <a:pt x="88" y="161"/>
                </a:cubicBezTo>
                <a:cubicBezTo>
                  <a:pt x="87" y="161"/>
                  <a:pt x="87" y="161"/>
                  <a:pt x="87" y="160"/>
                </a:cubicBezTo>
                <a:cubicBezTo>
                  <a:pt x="87" y="160"/>
                  <a:pt x="87" y="159"/>
                  <a:pt x="88" y="159"/>
                </a:cubicBezTo>
                <a:cubicBezTo>
                  <a:pt x="87" y="158"/>
                  <a:pt x="86" y="157"/>
                  <a:pt x="85" y="157"/>
                </a:cubicBezTo>
                <a:cubicBezTo>
                  <a:pt x="85" y="158"/>
                  <a:pt x="85" y="159"/>
                  <a:pt x="85" y="160"/>
                </a:cubicBezTo>
                <a:cubicBezTo>
                  <a:pt x="84" y="159"/>
                  <a:pt x="84" y="159"/>
                  <a:pt x="83" y="159"/>
                </a:cubicBezTo>
                <a:cubicBezTo>
                  <a:pt x="83" y="158"/>
                  <a:pt x="83" y="157"/>
                  <a:pt x="82" y="156"/>
                </a:cubicBezTo>
                <a:cubicBezTo>
                  <a:pt x="82" y="156"/>
                  <a:pt x="82" y="155"/>
                  <a:pt x="82" y="154"/>
                </a:cubicBezTo>
                <a:cubicBezTo>
                  <a:pt x="84" y="153"/>
                  <a:pt x="84" y="151"/>
                  <a:pt x="85" y="150"/>
                </a:cubicBezTo>
                <a:cubicBezTo>
                  <a:pt x="86" y="149"/>
                  <a:pt x="87" y="148"/>
                  <a:pt x="88" y="148"/>
                </a:cubicBezTo>
                <a:cubicBezTo>
                  <a:pt x="88" y="146"/>
                  <a:pt x="89" y="146"/>
                  <a:pt x="89" y="145"/>
                </a:cubicBezTo>
                <a:cubicBezTo>
                  <a:pt x="90" y="145"/>
                  <a:pt x="90" y="144"/>
                  <a:pt x="90" y="143"/>
                </a:cubicBezTo>
                <a:cubicBezTo>
                  <a:pt x="93" y="143"/>
                  <a:pt x="93" y="143"/>
                  <a:pt x="93" y="143"/>
                </a:cubicBezTo>
                <a:cubicBezTo>
                  <a:pt x="93" y="144"/>
                  <a:pt x="92" y="144"/>
                  <a:pt x="92" y="145"/>
                </a:cubicBezTo>
                <a:cubicBezTo>
                  <a:pt x="93" y="146"/>
                  <a:pt x="94" y="145"/>
                  <a:pt x="96" y="146"/>
                </a:cubicBezTo>
                <a:cubicBezTo>
                  <a:pt x="94" y="146"/>
                  <a:pt x="92" y="146"/>
                  <a:pt x="91" y="146"/>
                </a:cubicBezTo>
                <a:cubicBezTo>
                  <a:pt x="91" y="147"/>
                  <a:pt x="92" y="148"/>
                  <a:pt x="92" y="148"/>
                </a:cubicBezTo>
                <a:cubicBezTo>
                  <a:pt x="93" y="148"/>
                  <a:pt x="94" y="148"/>
                  <a:pt x="94" y="149"/>
                </a:cubicBezTo>
                <a:cubicBezTo>
                  <a:pt x="94" y="150"/>
                  <a:pt x="94" y="150"/>
                  <a:pt x="95" y="150"/>
                </a:cubicBezTo>
                <a:cubicBezTo>
                  <a:pt x="96" y="150"/>
                  <a:pt x="96" y="150"/>
                  <a:pt x="96" y="152"/>
                </a:cubicBezTo>
                <a:cubicBezTo>
                  <a:pt x="96" y="152"/>
                  <a:pt x="95" y="151"/>
                  <a:pt x="95" y="151"/>
                </a:cubicBezTo>
                <a:cubicBezTo>
                  <a:pt x="95" y="151"/>
                  <a:pt x="95" y="151"/>
                  <a:pt x="95" y="151"/>
                </a:cubicBezTo>
                <a:cubicBezTo>
                  <a:pt x="94" y="152"/>
                  <a:pt x="94" y="153"/>
                  <a:pt x="93" y="153"/>
                </a:cubicBezTo>
                <a:cubicBezTo>
                  <a:pt x="91" y="153"/>
                  <a:pt x="91" y="152"/>
                  <a:pt x="92" y="151"/>
                </a:cubicBezTo>
                <a:cubicBezTo>
                  <a:pt x="93" y="150"/>
                  <a:pt x="93" y="150"/>
                  <a:pt x="92" y="149"/>
                </a:cubicBezTo>
                <a:cubicBezTo>
                  <a:pt x="91" y="150"/>
                  <a:pt x="90" y="151"/>
                  <a:pt x="90" y="152"/>
                </a:cubicBezTo>
                <a:cubicBezTo>
                  <a:pt x="89" y="152"/>
                  <a:pt x="88" y="152"/>
                  <a:pt x="87" y="152"/>
                </a:cubicBezTo>
                <a:cubicBezTo>
                  <a:pt x="87" y="152"/>
                  <a:pt x="87" y="152"/>
                  <a:pt x="87" y="152"/>
                </a:cubicBezTo>
                <a:cubicBezTo>
                  <a:pt x="87" y="153"/>
                  <a:pt x="87" y="153"/>
                  <a:pt x="87" y="153"/>
                </a:cubicBezTo>
                <a:cubicBezTo>
                  <a:pt x="87" y="153"/>
                  <a:pt x="88" y="153"/>
                  <a:pt x="88" y="154"/>
                </a:cubicBezTo>
                <a:cubicBezTo>
                  <a:pt x="87" y="154"/>
                  <a:pt x="87" y="154"/>
                  <a:pt x="87" y="154"/>
                </a:cubicBezTo>
                <a:cubicBezTo>
                  <a:pt x="86" y="155"/>
                  <a:pt x="86" y="155"/>
                  <a:pt x="86" y="155"/>
                </a:cubicBezTo>
                <a:cubicBezTo>
                  <a:pt x="86" y="155"/>
                  <a:pt x="86" y="155"/>
                  <a:pt x="86" y="155"/>
                </a:cubicBezTo>
                <a:cubicBezTo>
                  <a:pt x="86" y="155"/>
                  <a:pt x="86" y="154"/>
                  <a:pt x="86" y="154"/>
                </a:cubicBezTo>
                <a:cubicBezTo>
                  <a:pt x="86" y="154"/>
                  <a:pt x="85" y="154"/>
                  <a:pt x="85" y="154"/>
                </a:cubicBezTo>
                <a:cubicBezTo>
                  <a:pt x="85" y="154"/>
                  <a:pt x="85" y="155"/>
                  <a:pt x="86" y="155"/>
                </a:cubicBezTo>
                <a:cubicBezTo>
                  <a:pt x="86" y="156"/>
                  <a:pt x="86" y="156"/>
                  <a:pt x="87" y="156"/>
                </a:cubicBezTo>
                <a:cubicBezTo>
                  <a:pt x="88" y="156"/>
                  <a:pt x="88" y="155"/>
                  <a:pt x="88" y="155"/>
                </a:cubicBezTo>
                <a:cubicBezTo>
                  <a:pt x="88" y="154"/>
                  <a:pt x="88" y="154"/>
                  <a:pt x="88" y="154"/>
                </a:cubicBezTo>
                <a:cubicBezTo>
                  <a:pt x="88" y="154"/>
                  <a:pt x="88" y="154"/>
                  <a:pt x="89" y="154"/>
                </a:cubicBezTo>
                <a:cubicBezTo>
                  <a:pt x="89" y="155"/>
                  <a:pt x="89" y="155"/>
                  <a:pt x="89" y="156"/>
                </a:cubicBezTo>
                <a:cubicBezTo>
                  <a:pt x="90" y="155"/>
                  <a:pt x="90" y="154"/>
                  <a:pt x="90" y="154"/>
                </a:cubicBezTo>
                <a:cubicBezTo>
                  <a:pt x="91" y="155"/>
                  <a:pt x="90" y="155"/>
                  <a:pt x="91" y="156"/>
                </a:cubicBezTo>
                <a:cubicBezTo>
                  <a:pt x="92" y="157"/>
                  <a:pt x="93" y="159"/>
                  <a:pt x="94" y="160"/>
                </a:cubicBezTo>
                <a:moveTo>
                  <a:pt x="378" y="58"/>
                </a:moveTo>
                <a:cubicBezTo>
                  <a:pt x="377" y="58"/>
                  <a:pt x="376" y="59"/>
                  <a:pt x="374" y="59"/>
                </a:cubicBezTo>
                <a:cubicBezTo>
                  <a:pt x="375" y="60"/>
                  <a:pt x="375" y="60"/>
                  <a:pt x="376" y="61"/>
                </a:cubicBezTo>
                <a:cubicBezTo>
                  <a:pt x="376" y="60"/>
                  <a:pt x="377" y="60"/>
                  <a:pt x="377" y="59"/>
                </a:cubicBezTo>
                <a:cubicBezTo>
                  <a:pt x="378" y="60"/>
                  <a:pt x="379" y="60"/>
                  <a:pt x="380" y="60"/>
                </a:cubicBezTo>
                <a:cubicBezTo>
                  <a:pt x="381" y="61"/>
                  <a:pt x="382" y="60"/>
                  <a:pt x="383" y="61"/>
                </a:cubicBezTo>
                <a:cubicBezTo>
                  <a:pt x="382" y="62"/>
                  <a:pt x="382" y="62"/>
                  <a:pt x="382" y="62"/>
                </a:cubicBezTo>
                <a:cubicBezTo>
                  <a:pt x="382" y="63"/>
                  <a:pt x="383" y="63"/>
                  <a:pt x="384" y="63"/>
                </a:cubicBezTo>
                <a:cubicBezTo>
                  <a:pt x="384" y="64"/>
                  <a:pt x="384" y="65"/>
                  <a:pt x="384" y="65"/>
                </a:cubicBezTo>
                <a:cubicBezTo>
                  <a:pt x="384" y="65"/>
                  <a:pt x="383" y="66"/>
                  <a:pt x="383" y="66"/>
                </a:cubicBezTo>
                <a:cubicBezTo>
                  <a:pt x="382" y="67"/>
                  <a:pt x="383" y="66"/>
                  <a:pt x="384" y="67"/>
                </a:cubicBezTo>
                <a:cubicBezTo>
                  <a:pt x="384" y="67"/>
                  <a:pt x="385" y="67"/>
                  <a:pt x="385" y="67"/>
                </a:cubicBezTo>
                <a:cubicBezTo>
                  <a:pt x="385" y="68"/>
                  <a:pt x="384" y="68"/>
                  <a:pt x="384" y="68"/>
                </a:cubicBezTo>
                <a:cubicBezTo>
                  <a:pt x="383" y="69"/>
                  <a:pt x="382" y="70"/>
                  <a:pt x="380" y="69"/>
                </a:cubicBezTo>
                <a:cubicBezTo>
                  <a:pt x="379" y="69"/>
                  <a:pt x="379" y="69"/>
                  <a:pt x="378" y="70"/>
                </a:cubicBezTo>
                <a:cubicBezTo>
                  <a:pt x="378" y="70"/>
                  <a:pt x="378" y="70"/>
                  <a:pt x="377" y="70"/>
                </a:cubicBezTo>
                <a:cubicBezTo>
                  <a:pt x="377" y="70"/>
                  <a:pt x="377" y="70"/>
                  <a:pt x="377" y="70"/>
                </a:cubicBezTo>
                <a:cubicBezTo>
                  <a:pt x="378" y="68"/>
                  <a:pt x="375" y="67"/>
                  <a:pt x="376" y="65"/>
                </a:cubicBezTo>
                <a:cubicBezTo>
                  <a:pt x="377" y="64"/>
                  <a:pt x="380" y="66"/>
                  <a:pt x="380" y="63"/>
                </a:cubicBezTo>
                <a:cubicBezTo>
                  <a:pt x="380" y="63"/>
                  <a:pt x="379" y="63"/>
                  <a:pt x="379" y="63"/>
                </a:cubicBezTo>
                <a:cubicBezTo>
                  <a:pt x="378" y="63"/>
                  <a:pt x="377" y="63"/>
                  <a:pt x="377" y="64"/>
                </a:cubicBezTo>
                <a:cubicBezTo>
                  <a:pt x="376" y="64"/>
                  <a:pt x="376" y="64"/>
                  <a:pt x="375" y="63"/>
                </a:cubicBezTo>
                <a:cubicBezTo>
                  <a:pt x="374" y="62"/>
                  <a:pt x="374" y="61"/>
                  <a:pt x="373" y="60"/>
                </a:cubicBezTo>
                <a:cubicBezTo>
                  <a:pt x="373" y="58"/>
                  <a:pt x="372" y="58"/>
                  <a:pt x="372" y="56"/>
                </a:cubicBezTo>
                <a:cubicBezTo>
                  <a:pt x="372" y="56"/>
                  <a:pt x="372" y="56"/>
                  <a:pt x="371" y="57"/>
                </a:cubicBezTo>
                <a:cubicBezTo>
                  <a:pt x="371" y="57"/>
                  <a:pt x="371" y="57"/>
                  <a:pt x="371" y="57"/>
                </a:cubicBezTo>
                <a:cubicBezTo>
                  <a:pt x="371" y="57"/>
                  <a:pt x="370" y="56"/>
                  <a:pt x="370" y="56"/>
                </a:cubicBezTo>
                <a:cubicBezTo>
                  <a:pt x="371" y="54"/>
                  <a:pt x="373" y="54"/>
                  <a:pt x="374" y="55"/>
                </a:cubicBezTo>
                <a:cubicBezTo>
                  <a:pt x="375" y="55"/>
                  <a:pt x="375" y="55"/>
                  <a:pt x="376" y="55"/>
                </a:cubicBezTo>
                <a:cubicBezTo>
                  <a:pt x="376" y="56"/>
                  <a:pt x="377" y="57"/>
                  <a:pt x="378" y="58"/>
                </a:cubicBezTo>
                <a:moveTo>
                  <a:pt x="379" y="66"/>
                </a:moveTo>
                <a:cubicBezTo>
                  <a:pt x="379" y="66"/>
                  <a:pt x="379" y="66"/>
                  <a:pt x="379" y="66"/>
                </a:cubicBezTo>
                <a:cubicBezTo>
                  <a:pt x="378" y="65"/>
                  <a:pt x="378" y="65"/>
                  <a:pt x="377" y="66"/>
                </a:cubicBezTo>
                <a:cubicBezTo>
                  <a:pt x="377" y="66"/>
                  <a:pt x="377" y="66"/>
                  <a:pt x="377" y="66"/>
                </a:cubicBezTo>
                <a:cubicBezTo>
                  <a:pt x="378" y="67"/>
                  <a:pt x="379" y="67"/>
                  <a:pt x="379" y="66"/>
                </a:cubicBezTo>
                <a:moveTo>
                  <a:pt x="380" y="68"/>
                </a:moveTo>
                <a:cubicBezTo>
                  <a:pt x="380" y="68"/>
                  <a:pt x="380" y="68"/>
                  <a:pt x="380" y="68"/>
                </a:cubicBezTo>
                <a:cubicBezTo>
                  <a:pt x="379" y="68"/>
                  <a:pt x="379" y="68"/>
                  <a:pt x="379" y="68"/>
                </a:cubicBezTo>
                <a:cubicBezTo>
                  <a:pt x="379" y="68"/>
                  <a:pt x="379" y="68"/>
                  <a:pt x="379" y="68"/>
                </a:cubicBezTo>
                <a:cubicBezTo>
                  <a:pt x="380" y="68"/>
                  <a:pt x="380" y="68"/>
                  <a:pt x="380" y="68"/>
                </a:cubicBezTo>
                <a:moveTo>
                  <a:pt x="99" y="312"/>
                </a:moveTo>
                <a:cubicBezTo>
                  <a:pt x="100" y="311"/>
                  <a:pt x="100" y="311"/>
                  <a:pt x="100" y="311"/>
                </a:cubicBezTo>
                <a:cubicBezTo>
                  <a:pt x="101" y="310"/>
                  <a:pt x="101" y="310"/>
                  <a:pt x="101" y="310"/>
                </a:cubicBezTo>
                <a:cubicBezTo>
                  <a:pt x="101" y="310"/>
                  <a:pt x="102" y="310"/>
                  <a:pt x="102" y="310"/>
                </a:cubicBezTo>
                <a:cubicBezTo>
                  <a:pt x="102" y="312"/>
                  <a:pt x="104" y="311"/>
                  <a:pt x="105" y="312"/>
                </a:cubicBezTo>
                <a:cubicBezTo>
                  <a:pt x="105" y="313"/>
                  <a:pt x="106" y="312"/>
                  <a:pt x="107" y="312"/>
                </a:cubicBezTo>
                <a:cubicBezTo>
                  <a:pt x="108" y="313"/>
                  <a:pt x="108" y="314"/>
                  <a:pt x="107" y="315"/>
                </a:cubicBezTo>
                <a:cubicBezTo>
                  <a:pt x="106" y="316"/>
                  <a:pt x="107" y="317"/>
                  <a:pt x="107" y="317"/>
                </a:cubicBezTo>
                <a:cubicBezTo>
                  <a:pt x="106" y="318"/>
                  <a:pt x="106" y="319"/>
                  <a:pt x="105" y="320"/>
                </a:cubicBezTo>
                <a:cubicBezTo>
                  <a:pt x="105" y="320"/>
                  <a:pt x="105" y="321"/>
                  <a:pt x="104" y="322"/>
                </a:cubicBezTo>
                <a:cubicBezTo>
                  <a:pt x="104" y="321"/>
                  <a:pt x="103" y="320"/>
                  <a:pt x="103" y="319"/>
                </a:cubicBezTo>
                <a:cubicBezTo>
                  <a:pt x="102" y="320"/>
                  <a:pt x="102" y="321"/>
                  <a:pt x="101" y="322"/>
                </a:cubicBezTo>
                <a:cubicBezTo>
                  <a:pt x="101" y="321"/>
                  <a:pt x="100" y="320"/>
                  <a:pt x="100" y="320"/>
                </a:cubicBezTo>
                <a:cubicBezTo>
                  <a:pt x="98" y="320"/>
                  <a:pt x="98" y="320"/>
                  <a:pt x="98" y="320"/>
                </a:cubicBezTo>
                <a:cubicBezTo>
                  <a:pt x="97" y="319"/>
                  <a:pt x="98" y="319"/>
                  <a:pt x="98" y="318"/>
                </a:cubicBezTo>
                <a:cubicBezTo>
                  <a:pt x="98" y="318"/>
                  <a:pt x="98" y="317"/>
                  <a:pt x="99" y="317"/>
                </a:cubicBezTo>
                <a:cubicBezTo>
                  <a:pt x="99" y="317"/>
                  <a:pt x="99" y="316"/>
                  <a:pt x="99" y="316"/>
                </a:cubicBezTo>
                <a:cubicBezTo>
                  <a:pt x="99" y="316"/>
                  <a:pt x="98" y="316"/>
                  <a:pt x="98" y="315"/>
                </a:cubicBezTo>
                <a:cubicBezTo>
                  <a:pt x="100" y="314"/>
                  <a:pt x="99" y="313"/>
                  <a:pt x="99" y="312"/>
                </a:cubicBezTo>
                <a:moveTo>
                  <a:pt x="699" y="199"/>
                </a:moveTo>
                <a:cubicBezTo>
                  <a:pt x="702" y="202"/>
                  <a:pt x="702" y="203"/>
                  <a:pt x="700" y="203"/>
                </a:cubicBezTo>
                <a:cubicBezTo>
                  <a:pt x="699" y="204"/>
                  <a:pt x="698" y="204"/>
                  <a:pt x="697" y="204"/>
                </a:cubicBezTo>
                <a:cubicBezTo>
                  <a:pt x="696" y="204"/>
                  <a:pt x="696" y="206"/>
                  <a:pt x="696" y="204"/>
                </a:cubicBezTo>
                <a:cubicBezTo>
                  <a:pt x="696" y="203"/>
                  <a:pt x="695" y="203"/>
                  <a:pt x="694" y="202"/>
                </a:cubicBezTo>
                <a:cubicBezTo>
                  <a:pt x="694" y="203"/>
                  <a:pt x="694" y="203"/>
                  <a:pt x="693" y="203"/>
                </a:cubicBezTo>
                <a:cubicBezTo>
                  <a:pt x="693" y="203"/>
                  <a:pt x="692" y="202"/>
                  <a:pt x="692" y="202"/>
                </a:cubicBezTo>
                <a:cubicBezTo>
                  <a:pt x="692" y="201"/>
                  <a:pt x="693" y="201"/>
                  <a:pt x="693" y="201"/>
                </a:cubicBezTo>
                <a:cubicBezTo>
                  <a:pt x="693" y="200"/>
                  <a:pt x="692" y="200"/>
                  <a:pt x="692" y="200"/>
                </a:cubicBezTo>
                <a:cubicBezTo>
                  <a:pt x="693" y="199"/>
                  <a:pt x="693" y="198"/>
                  <a:pt x="693" y="197"/>
                </a:cubicBezTo>
                <a:cubicBezTo>
                  <a:pt x="694" y="197"/>
                  <a:pt x="694" y="196"/>
                  <a:pt x="696" y="196"/>
                </a:cubicBezTo>
                <a:cubicBezTo>
                  <a:pt x="697" y="196"/>
                  <a:pt x="697" y="195"/>
                  <a:pt x="698" y="194"/>
                </a:cubicBezTo>
                <a:cubicBezTo>
                  <a:pt x="699" y="193"/>
                  <a:pt x="699" y="193"/>
                  <a:pt x="700" y="195"/>
                </a:cubicBezTo>
                <a:cubicBezTo>
                  <a:pt x="700" y="196"/>
                  <a:pt x="701" y="198"/>
                  <a:pt x="702" y="199"/>
                </a:cubicBezTo>
                <a:cubicBezTo>
                  <a:pt x="702" y="200"/>
                  <a:pt x="703" y="200"/>
                  <a:pt x="699" y="199"/>
                </a:cubicBezTo>
                <a:cubicBezTo>
                  <a:pt x="695" y="198"/>
                  <a:pt x="694" y="198"/>
                  <a:pt x="694" y="197"/>
                </a:cubicBezTo>
                <a:cubicBezTo>
                  <a:pt x="694" y="197"/>
                  <a:pt x="694" y="197"/>
                  <a:pt x="694" y="197"/>
                </a:cubicBezTo>
                <a:cubicBezTo>
                  <a:pt x="694" y="198"/>
                  <a:pt x="694" y="198"/>
                  <a:pt x="694" y="198"/>
                </a:cubicBezTo>
                <a:cubicBezTo>
                  <a:pt x="694" y="198"/>
                  <a:pt x="694" y="198"/>
                  <a:pt x="694" y="198"/>
                </a:cubicBezTo>
                <a:cubicBezTo>
                  <a:pt x="695" y="198"/>
                  <a:pt x="695" y="198"/>
                  <a:pt x="699" y="199"/>
                </a:cubicBezTo>
                <a:moveTo>
                  <a:pt x="567" y="653"/>
                </a:moveTo>
                <a:cubicBezTo>
                  <a:pt x="567" y="653"/>
                  <a:pt x="568" y="653"/>
                  <a:pt x="568" y="653"/>
                </a:cubicBezTo>
                <a:cubicBezTo>
                  <a:pt x="570" y="655"/>
                  <a:pt x="572" y="656"/>
                  <a:pt x="573" y="658"/>
                </a:cubicBezTo>
                <a:cubicBezTo>
                  <a:pt x="573" y="660"/>
                  <a:pt x="573" y="660"/>
                  <a:pt x="573" y="660"/>
                </a:cubicBezTo>
                <a:cubicBezTo>
                  <a:pt x="573" y="661"/>
                  <a:pt x="571" y="662"/>
                  <a:pt x="570" y="663"/>
                </a:cubicBezTo>
                <a:cubicBezTo>
                  <a:pt x="569" y="663"/>
                  <a:pt x="567" y="663"/>
                  <a:pt x="567" y="662"/>
                </a:cubicBezTo>
                <a:cubicBezTo>
                  <a:pt x="567" y="660"/>
                  <a:pt x="565" y="660"/>
                  <a:pt x="564" y="659"/>
                </a:cubicBezTo>
                <a:cubicBezTo>
                  <a:pt x="564" y="659"/>
                  <a:pt x="564" y="659"/>
                  <a:pt x="564" y="658"/>
                </a:cubicBezTo>
                <a:cubicBezTo>
                  <a:pt x="565" y="658"/>
                  <a:pt x="565" y="658"/>
                  <a:pt x="566" y="657"/>
                </a:cubicBezTo>
                <a:cubicBezTo>
                  <a:pt x="565" y="655"/>
                  <a:pt x="563" y="656"/>
                  <a:pt x="562" y="656"/>
                </a:cubicBezTo>
                <a:cubicBezTo>
                  <a:pt x="562" y="655"/>
                  <a:pt x="563" y="654"/>
                  <a:pt x="563" y="653"/>
                </a:cubicBezTo>
                <a:cubicBezTo>
                  <a:pt x="564" y="653"/>
                  <a:pt x="564" y="652"/>
                  <a:pt x="564" y="651"/>
                </a:cubicBezTo>
                <a:cubicBezTo>
                  <a:pt x="564" y="651"/>
                  <a:pt x="564" y="651"/>
                  <a:pt x="565" y="651"/>
                </a:cubicBezTo>
                <a:cubicBezTo>
                  <a:pt x="565" y="652"/>
                  <a:pt x="567" y="651"/>
                  <a:pt x="567" y="653"/>
                </a:cubicBezTo>
                <a:cubicBezTo>
                  <a:pt x="567" y="653"/>
                  <a:pt x="567" y="653"/>
                  <a:pt x="567" y="653"/>
                </a:cubicBezTo>
                <a:cubicBezTo>
                  <a:pt x="567" y="653"/>
                  <a:pt x="566" y="653"/>
                  <a:pt x="566" y="653"/>
                </a:cubicBezTo>
                <a:cubicBezTo>
                  <a:pt x="566" y="653"/>
                  <a:pt x="566" y="653"/>
                  <a:pt x="566" y="654"/>
                </a:cubicBezTo>
                <a:cubicBezTo>
                  <a:pt x="566" y="654"/>
                  <a:pt x="567" y="653"/>
                  <a:pt x="567" y="653"/>
                </a:cubicBezTo>
                <a:moveTo>
                  <a:pt x="567" y="655"/>
                </a:moveTo>
                <a:cubicBezTo>
                  <a:pt x="567" y="655"/>
                  <a:pt x="566" y="655"/>
                  <a:pt x="566" y="655"/>
                </a:cubicBezTo>
                <a:cubicBezTo>
                  <a:pt x="566" y="655"/>
                  <a:pt x="566" y="655"/>
                  <a:pt x="566" y="655"/>
                </a:cubicBezTo>
                <a:cubicBezTo>
                  <a:pt x="566" y="655"/>
                  <a:pt x="566" y="655"/>
                  <a:pt x="566" y="656"/>
                </a:cubicBezTo>
                <a:moveTo>
                  <a:pt x="298" y="673"/>
                </a:moveTo>
                <a:cubicBezTo>
                  <a:pt x="298" y="672"/>
                  <a:pt x="298" y="671"/>
                  <a:pt x="298" y="670"/>
                </a:cubicBezTo>
                <a:cubicBezTo>
                  <a:pt x="299" y="670"/>
                  <a:pt x="300" y="670"/>
                  <a:pt x="301" y="670"/>
                </a:cubicBezTo>
                <a:cubicBezTo>
                  <a:pt x="302" y="671"/>
                  <a:pt x="303" y="671"/>
                  <a:pt x="304" y="672"/>
                </a:cubicBezTo>
                <a:cubicBezTo>
                  <a:pt x="305" y="672"/>
                  <a:pt x="305" y="672"/>
                  <a:pt x="306" y="673"/>
                </a:cubicBezTo>
                <a:cubicBezTo>
                  <a:pt x="306" y="673"/>
                  <a:pt x="307" y="674"/>
                  <a:pt x="308" y="674"/>
                </a:cubicBezTo>
                <a:cubicBezTo>
                  <a:pt x="309" y="675"/>
                  <a:pt x="309" y="676"/>
                  <a:pt x="310" y="676"/>
                </a:cubicBezTo>
                <a:cubicBezTo>
                  <a:pt x="311" y="676"/>
                  <a:pt x="311" y="675"/>
                  <a:pt x="311" y="675"/>
                </a:cubicBezTo>
                <a:cubicBezTo>
                  <a:pt x="312" y="675"/>
                  <a:pt x="312" y="675"/>
                  <a:pt x="313" y="675"/>
                </a:cubicBezTo>
                <a:cubicBezTo>
                  <a:pt x="314" y="676"/>
                  <a:pt x="314" y="676"/>
                  <a:pt x="313" y="677"/>
                </a:cubicBezTo>
                <a:cubicBezTo>
                  <a:pt x="312" y="678"/>
                  <a:pt x="313" y="679"/>
                  <a:pt x="313" y="680"/>
                </a:cubicBezTo>
                <a:cubicBezTo>
                  <a:pt x="312" y="681"/>
                  <a:pt x="312" y="682"/>
                  <a:pt x="311" y="682"/>
                </a:cubicBezTo>
                <a:cubicBezTo>
                  <a:pt x="309" y="681"/>
                  <a:pt x="307" y="681"/>
                  <a:pt x="307" y="679"/>
                </a:cubicBezTo>
                <a:cubicBezTo>
                  <a:pt x="306" y="678"/>
                  <a:pt x="304" y="679"/>
                  <a:pt x="303" y="678"/>
                </a:cubicBezTo>
                <a:cubicBezTo>
                  <a:pt x="303" y="678"/>
                  <a:pt x="304" y="677"/>
                  <a:pt x="304" y="677"/>
                </a:cubicBezTo>
                <a:cubicBezTo>
                  <a:pt x="304" y="676"/>
                  <a:pt x="303" y="676"/>
                  <a:pt x="303" y="675"/>
                </a:cubicBezTo>
                <a:cubicBezTo>
                  <a:pt x="304" y="675"/>
                  <a:pt x="304" y="676"/>
                  <a:pt x="305" y="675"/>
                </a:cubicBezTo>
                <a:cubicBezTo>
                  <a:pt x="305" y="675"/>
                  <a:pt x="305" y="675"/>
                  <a:pt x="305" y="675"/>
                </a:cubicBezTo>
                <a:cubicBezTo>
                  <a:pt x="305" y="675"/>
                  <a:pt x="305" y="675"/>
                  <a:pt x="305" y="675"/>
                </a:cubicBezTo>
                <a:cubicBezTo>
                  <a:pt x="304" y="675"/>
                  <a:pt x="304" y="675"/>
                  <a:pt x="303" y="675"/>
                </a:cubicBezTo>
                <a:cubicBezTo>
                  <a:pt x="303" y="674"/>
                  <a:pt x="303" y="674"/>
                  <a:pt x="303" y="674"/>
                </a:cubicBezTo>
                <a:cubicBezTo>
                  <a:pt x="302" y="673"/>
                  <a:pt x="300" y="672"/>
                  <a:pt x="298" y="673"/>
                </a:cubicBezTo>
                <a:moveTo>
                  <a:pt x="310" y="679"/>
                </a:moveTo>
                <a:cubicBezTo>
                  <a:pt x="310" y="679"/>
                  <a:pt x="310" y="679"/>
                  <a:pt x="310" y="679"/>
                </a:cubicBezTo>
                <a:cubicBezTo>
                  <a:pt x="309" y="678"/>
                  <a:pt x="308" y="678"/>
                  <a:pt x="308" y="679"/>
                </a:cubicBezTo>
                <a:cubicBezTo>
                  <a:pt x="308" y="679"/>
                  <a:pt x="308" y="679"/>
                  <a:pt x="308" y="679"/>
                </a:cubicBezTo>
                <a:cubicBezTo>
                  <a:pt x="308" y="679"/>
                  <a:pt x="309" y="679"/>
                  <a:pt x="310" y="679"/>
                </a:cubicBezTo>
                <a:moveTo>
                  <a:pt x="223" y="149"/>
                </a:moveTo>
                <a:cubicBezTo>
                  <a:pt x="224" y="151"/>
                  <a:pt x="225" y="153"/>
                  <a:pt x="226" y="154"/>
                </a:cubicBezTo>
                <a:cubicBezTo>
                  <a:pt x="227" y="155"/>
                  <a:pt x="228" y="157"/>
                  <a:pt x="229" y="157"/>
                </a:cubicBezTo>
                <a:cubicBezTo>
                  <a:pt x="230" y="157"/>
                  <a:pt x="231" y="157"/>
                  <a:pt x="231" y="156"/>
                </a:cubicBezTo>
                <a:cubicBezTo>
                  <a:pt x="231" y="156"/>
                  <a:pt x="231" y="155"/>
                  <a:pt x="231" y="155"/>
                </a:cubicBezTo>
                <a:cubicBezTo>
                  <a:pt x="230" y="153"/>
                  <a:pt x="230" y="153"/>
                  <a:pt x="232" y="151"/>
                </a:cubicBezTo>
                <a:cubicBezTo>
                  <a:pt x="232" y="152"/>
                  <a:pt x="232" y="153"/>
                  <a:pt x="233" y="154"/>
                </a:cubicBezTo>
                <a:cubicBezTo>
                  <a:pt x="234" y="154"/>
                  <a:pt x="235" y="155"/>
                  <a:pt x="235" y="156"/>
                </a:cubicBezTo>
                <a:cubicBezTo>
                  <a:pt x="235" y="157"/>
                  <a:pt x="236" y="157"/>
                  <a:pt x="235" y="159"/>
                </a:cubicBezTo>
                <a:cubicBezTo>
                  <a:pt x="234" y="160"/>
                  <a:pt x="233" y="160"/>
                  <a:pt x="232" y="159"/>
                </a:cubicBezTo>
                <a:cubicBezTo>
                  <a:pt x="232" y="159"/>
                  <a:pt x="231" y="159"/>
                  <a:pt x="230" y="159"/>
                </a:cubicBezTo>
                <a:cubicBezTo>
                  <a:pt x="230" y="158"/>
                  <a:pt x="229" y="159"/>
                  <a:pt x="229" y="159"/>
                </a:cubicBezTo>
                <a:cubicBezTo>
                  <a:pt x="229" y="159"/>
                  <a:pt x="228" y="159"/>
                  <a:pt x="228" y="159"/>
                </a:cubicBezTo>
                <a:cubicBezTo>
                  <a:pt x="227" y="159"/>
                  <a:pt x="227" y="159"/>
                  <a:pt x="227" y="160"/>
                </a:cubicBezTo>
                <a:cubicBezTo>
                  <a:pt x="226" y="159"/>
                  <a:pt x="225" y="158"/>
                  <a:pt x="224" y="156"/>
                </a:cubicBezTo>
                <a:cubicBezTo>
                  <a:pt x="224" y="156"/>
                  <a:pt x="224" y="155"/>
                  <a:pt x="224" y="154"/>
                </a:cubicBezTo>
                <a:cubicBezTo>
                  <a:pt x="224" y="154"/>
                  <a:pt x="224" y="154"/>
                  <a:pt x="224" y="154"/>
                </a:cubicBezTo>
                <a:cubicBezTo>
                  <a:pt x="224" y="154"/>
                  <a:pt x="223" y="154"/>
                  <a:pt x="223" y="155"/>
                </a:cubicBezTo>
                <a:cubicBezTo>
                  <a:pt x="223" y="154"/>
                  <a:pt x="223" y="154"/>
                  <a:pt x="223" y="154"/>
                </a:cubicBezTo>
                <a:cubicBezTo>
                  <a:pt x="222" y="153"/>
                  <a:pt x="221" y="152"/>
                  <a:pt x="220" y="151"/>
                </a:cubicBezTo>
                <a:cubicBezTo>
                  <a:pt x="220" y="151"/>
                  <a:pt x="220" y="150"/>
                  <a:pt x="220" y="149"/>
                </a:cubicBezTo>
                <a:cubicBezTo>
                  <a:pt x="220" y="149"/>
                  <a:pt x="220" y="149"/>
                  <a:pt x="221" y="149"/>
                </a:cubicBezTo>
                <a:cubicBezTo>
                  <a:pt x="221" y="150"/>
                  <a:pt x="221" y="150"/>
                  <a:pt x="222" y="150"/>
                </a:cubicBezTo>
                <a:cubicBezTo>
                  <a:pt x="222" y="150"/>
                  <a:pt x="223" y="149"/>
                  <a:pt x="223" y="149"/>
                </a:cubicBezTo>
                <a:moveTo>
                  <a:pt x="577" y="173"/>
                </a:moveTo>
                <a:cubicBezTo>
                  <a:pt x="577" y="170"/>
                  <a:pt x="577" y="170"/>
                  <a:pt x="577" y="170"/>
                </a:cubicBezTo>
                <a:cubicBezTo>
                  <a:pt x="578" y="170"/>
                  <a:pt x="579" y="170"/>
                  <a:pt x="579" y="169"/>
                </a:cubicBezTo>
                <a:cubicBezTo>
                  <a:pt x="579" y="168"/>
                  <a:pt x="580" y="168"/>
                  <a:pt x="580" y="167"/>
                </a:cubicBezTo>
                <a:cubicBezTo>
                  <a:pt x="581" y="168"/>
                  <a:pt x="582" y="168"/>
                  <a:pt x="583" y="169"/>
                </a:cubicBezTo>
                <a:cubicBezTo>
                  <a:pt x="584" y="169"/>
                  <a:pt x="584" y="170"/>
                  <a:pt x="585" y="170"/>
                </a:cubicBezTo>
                <a:cubicBezTo>
                  <a:pt x="586" y="170"/>
                  <a:pt x="586" y="171"/>
                  <a:pt x="587" y="171"/>
                </a:cubicBezTo>
                <a:cubicBezTo>
                  <a:pt x="587" y="172"/>
                  <a:pt x="586" y="173"/>
                  <a:pt x="586" y="173"/>
                </a:cubicBezTo>
                <a:cubicBezTo>
                  <a:pt x="586" y="173"/>
                  <a:pt x="586" y="174"/>
                  <a:pt x="585" y="175"/>
                </a:cubicBezTo>
                <a:cubicBezTo>
                  <a:pt x="584" y="176"/>
                  <a:pt x="584" y="176"/>
                  <a:pt x="584" y="178"/>
                </a:cubicBezTo>
                <a:cubicBezTo>
                  <a:pt x="584" y="178"/>
                  <a:pt x="583" y="179"/>
                  <a:pt x="583" y="179"/>
                </a:cubicBezTo>
                <a:cubicBezTo>
                  <a:pt x="582" y="179"/>
                  <a:pt x="581" y="178"/>
                  <a:pt x="580" y="178"/>
                </a:cubicBezTo>
                <a:cubicBezTo>
                  <a:pt x="580" y="178"/>
                  <a:pt x="581" y="177"/>
                  <a:pt x="581" y="177"/>
                </a:cubicBezTo>
                <a:cubicBezTo>
                  <a:pt x="580" y="177"/>
                  <a:pt x="579" y="176"/>
                  <a:pt x="578" y="176"/>
                </a:cubicBezTo>
                <a:cubicBezTo>
                  <a:pt x="578" y="175"/>
                  <a:pt x="578" y="175"/>
                  <a:pt x="578" y="175"/>
                </a:cubicBezTo>
                <a:cubicBezTo>
                  <a:pt x="579" y="175"/>
                  <a:pt x="580" y="175"/>
                  <a:pt x="580" y="175"/>
                </a:cubicBezTo>
                <a:cubicBezTo>
                  <a:pt x="581" y="175"/>
                  <a:pt x="581" y="174"/>
                  <a:pt x="582" y="173"/>
                </a:cubicBezTo>
                <a:cubicBezTo>
                  <a:pt x="582" y="173"/>
                  <a:pt x="582" y="173"/>
                  <a:pt x="582" y="173"/>
                </a:cubicBezTo>
                <a:cubicBezTo>
                  <a:pt x="581" y="173"/>
                  <a:pt x="581" y="173"/>
                  <a:pt x="581" y="173"/>
                </a:cubicBezTo>
                <a:cubicBezTo>
                  <a:pt x="581" y="174"/>
                  <a:pt x="582" y="174"/>
                  <a:pt x="582" y="174"/>
                </a:cubicBezTo>
                <a:cubicBezTo>
                  <a:pt x="582" y="174"/>
                  <a:pt x="583" y="173"/>
                  <a:pt x="583" y="173"/>
                </a:cubicBezTo>
                <a:cubicBezTo>
                  <a:pt x="583" y="173"/>
                  <a:pt x="582" y="173"/>
                  <a:pt x="582" y="173"/>
                </a:cubicBezTo>
                <a:cubicBezTo>
                  <a:pt x="580" y="174"/>
                  <a:pt x="579" y="174"/>
                  <a:pt x="578" y="174"/>
                </a:cubicBezTo>
                <a:cubicBezTo>
                  <a:pt x="578" y="173"/>
                  <a:pt x="578" y="173"/>
                  <a:pt x="577" y="173"/>
                </a:cubicBezTo>
                <a:moveTo>
                  <a:pt x="712" y="370"/>
                </a:moveTo>
                <a:cubicBezTo>
                  <a:pt x="712" y="371"/>
                  <a:pt x="712" y="371"/>
                  <a:pt x="711" y="371"/>
                </a:cubicBezTo>
                <a:cubicBezTo>
                  <a:pt x="710" y="371"/>
                  <a:pt x="709" y="370"/>
                  <a:pt x="707" y="370"/>
                </a:cubicBezTo>
                <a:cubicBezTo>
                  <a:pt x="707" y="370"/>
                  <a:pt x="707" y="369"/>
                  <a:pt x="707" y="369"/>
                </a:cubicBezTo>
                <a:cubicBezTo>
                  <a:pt x="708" y="368"/>
                  <a:pt x="708" y="367"/>
                  <a:pt x="709" y="366"/>
                </a:cubicBezTo>
                <a:cubicBezTo>
                  <a:pt x="710" y="367"/>
                  <a:pt x="710" y="365"/>
                  <a:pt x="711" y="365"/>
                </a:cubicBezTo>
                <a:cubicBezTo>
                  <a:pt x="714" y="365"/>
                  <a:pt x="717" y="365"/>
                  <a:pt x="720" y="366"/>
                </a:cubicBezTo>
                <a:cubicBezTo>
                  <a:pt x="720" y="366"/>
                  <a:pt x="720" y="366"/>
                  <a:pt x="720" y="366"/>
                </a:cubicBezTo>
                <a:cubicBezTo>
                  <a:pt x="720" y="366"/>
                  <a:pt x="719" y="367"/>
                  <a:pt x="720" y="367"/>
                </a:cubicBezTo>
                <a:cubicBezTo>
                  <a:pt x="720" y="368"/>
                  <a:pt x="719" y="369"/>
                  <a:pt x="720" y="369"/>
                </a:cubicBezTo>
                <a:cubicBezTo>
                  <a:pt x="720" y="369"/>
                  <a:pt x="720" y="370"/>
                  <a:pt x="720" y="370"/>
                </a:cubicBezTo>
                <a:cubicBezTo>
                  <a:pt x="720" y="371"/>
                  <a:pt x="720" y="371"/>
                  <a:pt x="719" y="371"/>
                </a:cubicBezTo>
                <a:cubicBezTo>
                  <a:pt x="719" y="371"/>
                  <a:pt x="719" y="371"/>
                  <a:pt x="719" y="371"/>
                </a:cubicBezTo>
                <a:cubicBezTo>
                  <a:pt x="718" y="370"/>
                  <a:pt x="717" y="370"/>
                  <a:pt x="716" y="371"/>
                </a:cubicBezTo>
                <a:cubicBezTo>
                  <a:pt x="715" y="370"/>
                  <a:pt x="715" y="370"/>
                  <a:pt x="713" y="371"/>
                </a:cubicBezTo>
                <a:cubicBezTo>
                  <a:pt x="713" y="371"/>
                  <a:pt x="712" y="370"/>
                  <a:pt x="712" y="370"/>
                </a:cubicBezTo>
                <a:cubicBezTo>
                  <a:pt x="712" y="369"/>
                  <a:pt x="712" y="369"/>
                  <a:pt x="711" y="369"/>
                </a:cubicBezTo>
                <a:cubicBezTo>
                  <a:pt x="711" y="369"/>
                  <a:pt x="711" y="369"/>
                  <a:pt x="711" y="369"/>
                </a:cubicBezTo>
                <a:cubicBezTo>
                  <a:pt x="711" y="369"/>
                  <a:pt x="711" y="369"/>
                  <a:pt x="711" y="369"/>
                </a:cubicBezTo>
                <a:cubicBezTo>
                  <a:pt x="711" y="368"/>
                  <a:pt x="710" y="368"/>
                  <a:pt x="710" y="369"/>
                </a:cubicBezTo>
                <a:cubicBezTo>
                  <a:pt x="710" y="369"/>
                  <a:pt x="710" y="369"/>
                  <a:pt x="711" y="369"/>
                </a:cubicBezTo>
                <a:cubicBezTo>
                  <a:pt x="711" y="370"/>
                  <a:pt x="711" y="370"/>
                  <a:pt x="712" y="370"/>
                </a:cubicBezTo>
                <a:moveTo>
                  <a:pt x="665" y="606"/>
                </a:moveTo>
                <a:cubicBezTo>
                  <a:pt x="665" y="606"/>
                  <a:pt x="664" y="606"/>
                  <a:pt x="663" y="606"/>
                </a:cubicBezTo>
                <a:cubicBezTo>
                  <a:pt x="663" y="606"/>
                  <a:pt x="663" y="606"/>
                  <a:pt x="663" y="606"/>
                </a:cubicBezTo>
                <a:cubicBezTo>
                  <a:pt x="663" y="606"/>
                  <a:pt x="663" y="605"/>
                  <a:pt x="663" y="605"/>
                </a:cubicBezTo>
                <a:cubicBezTo>
                  <a:pt x="664" y="605"/>
                  <a:pt x="664" y="605"/>
                  <a:pt x="665" y="605"/>
                </a:cubicBezTo>
                <a:cubicBezTo>
                  <a:pt x="665" y="603"/>
                  <a:pt x="665" y="602"/>
                  <a:pt x="666" y="601"/>
                </a:cubicBezTo>
                <a:cubicBezTo>
                  <a:pt x="667" y="601"/>
                  <a:pt x="667" y="601"/>
                  <a:pt x="668" y="601"/>
                </a:cubicBezTo>
                <a:cubicBezTo>
                  <a:pt x="668" y="601"/>
                  <a:pt x="669" y="601"/>
                  <a:pt x="669" y="600"/>
                </a:cubicBezTo>
                <a:cubicBezTo>
                  <a:pt x="669" y="599"/>
                  <a:pt x="668" y="598"/>
                  <a:pt x="666" y="599"/>
                </a:cubicBezTo>
                <a:cubicBezTo>
                  <a:pt x="666" y="598"/>
                  <a:pt x="666" y="597"/>
                  <a:pt x="666" y="596"/>
                </a:cubicBezTo>
                <a:cubicBezTo>
                  <a:pt x="666" y="596"/>
                  <a:pt x="667" y="596"/>
                  <a:pt x="667" y="596"/>
                </a:cubicBezTo>
                <a:cubicBezTo>
                  <a:pt x="667" y="596"/>
                  <a:pt x="668" y="597"/>
                  <a:pt x="668" y="597"/>
                </a:cubicBezTo>
                <a:cubicBezTo>
                  <a:pt x="668" y="596"/>
                  <a:pt x="668" y="596"/>
                  <a:pt x="668" y="595"/>
                </a:cubicBezTo>
                <a:cubicBezTo>
                  <a:pt x="668" y="595"/>
                  <a:pt x="668" y="595"/>
                  <a:pt x="667" y="594"/>
                </a:cubicBezTo>
                <a:cubicBezTo>
                  <a:pt x="667" y="594"/>
                  <a:pt x="667" y="593"/>
                  <a:pt x="668" y="593"/>
                </a:cubicBezTo>
                <a:cubicBezTo>
                  <a:pt x="668" y="594"/>
                  <a:pt x="669" y="594"/>
                  <a:pt x="669" y="595"/>
                </a:cubicBezTo>
                <a:cubicBezTo>
                  <a:pt x="670" y="595"/>
                  <a:pt x="671" y="595"/>
                  <a:pt x="672" y="595"/>
                </a:cubicBezTo>
                <a:cubicBezTo>
                  <a:pt x="673" y="595"/>
                  <a:pt x="673" y="595"/>
                  <a:pt x="673" y="593"/>
                </a:cubicBezTo>
                <a:cubicBezTo>
                  <a:pt x="674" y="593"/>
                  <a:pt x="675" y="593"/>
                  <a:pt x="675" y="593"/>
                </a:cubicBezTo>
                <a:cubicBezTo>
                  <a:pt x="676" y="593"/>
                  <a:pt x="677" y="593"/>
                  <a:pt x="678" y="593"/>
                </a:cubicBezTo>
                <a:cubicBezTo>
                  <a:pt x="678" y="594"/>
                  <a:pt x="676" y="594"/>
                  <a:pt x="676" y="595"/>
                </a:cubicBezTo>
                <a:cubicBezTo>
                  <a:pt x="676" y="597"/>
                  <a:pt x="675" y="597"/>
                  <a:pt x="675" y="598"/>
                </a:cubicBezTo>
                <a:cubicBezTo>
                  <a:pt x="674" y="597"/>
                  <a:pt x="673" y="596"/>
                  <a:pt x="671" y="596"/>
                </a:cubicBezTo>
                <a:cubicBezTo>
                  <a:pt x="671" y="597"/>
                  <a:pt x="671" y="598"/>
                  <a:pt x="672" y="599"/>
                </a:cubicBezTo>
                <a:cubicBezTo>
                  <a:pt x="672" y="599"/>
                  <a:pt x="672" y="600"/>
                  <a:pt x="672" y="600"/>
                </a:cubicBezTo>
                <a:cubicBezTo>
                  <a:pt x="672" y="600"/>
                  <a:pt x="671" y="600"/>
                  <a:pt x="671" y="600"/>
                </a:cubicBezTo>
                <a:cubicBezTo>
                  <a:pt x="671" y="600"/>
                  <a:pt x="671" y="600"/>
                  <a:pt x="670" y="600"/>
                </a:cubicBezTo>
                <a:cubicBezTo>
                  <a:pt x="670" y="600"/>
                  <a:pt x="670" y="600"/>
                  <a:pt x="670" y="601"/>
                </a:cubicBezTo>
                <a:cubicBezTo>
                  <a:pt x="670" y="602"/>
                  <a:pt x="670" y="603"/>
                  <a:pt x="669" y="603"/>
                </a:cubicBezTo>
                <a:cubicBezTo>
                  <a:pt x="668" y="603"/>
                  <a:pt x="668" y="603"/>
                  <a:pt x="668" y="602"/>
                </a:cubicBezTo>
                <a:cubicBezTo>
                  <a:pt x="668" y="604"/>
                  <a:pt x="666" y="605"/>
                  <a:pt x="665" y="606"/>
                </a:cubicBezTo>
                <a:moveTo>
                  <a:pt x="716" y="458"/>
                </a:moveTo>
                <a:cubicBezTo>
                  <a:pt x="716" y="460"/>
                  <a:pt x="716" y="460"/>
                  <a:pt x="715" y="462"/>
                </a:cubicBezTo>
                <a:cubicBezTo>
                  <a:pt x="715" y="463"/>
                  <a:pt x="714" y="463"/>
                  <a:pt x="714" y="463"/>
                </a:cubicBezTo>
                <a:cubicBezTo>
                  <a:pt x="713" y="463"/>
                  <a:pt x="713" y="463"/>
                  <a:pt x="713" y="464"/>
                </a:cubicBezTo>
                <a:cubicBezTo>
                  <a:pt x="713" y="465"/>
                  <a:pt x="712" y="465"/>
                  <a:pt x="711" y="465"/>
                </a:cubicBezTo>
                <a:cubicBezTo>
                  <a:pt x="711" y="464"/>
                  <a:pt x="711" y="464"/>
                  <a:pt x="711" y="464"/>
                </a:cubicBezTo>
                <a:cubicBezTo>
                  <a:pt x="710" y="465"/>
                  <a:pt x="709" y="466"/>
                  <a:pt x="708" y="467"/>
                </a:cubicBezTo>
                <a:cubicBezTo>
                  <a:pt x="707" y="467"/>
                  <a:pt x="707" y="468"/>
                  <a:pt x="707" y="468"/>
                </a:cubicBezTo>
                <a:cubicBezTo>
                  <a:pt x="707" y="469"/>
                  <a:pt x="706" y="469"/>
                  <a:pt x="706" y="468"/>
                </a:cubicBezTo>
                <a:cubicBezTo>
                  <a:pt x="705" y="468"/>
                  <a:pt x="705" y="467"/>
                  <a:pt x="705" y="467"/>
                </a:cubicBezTo>
                <a:cubicBezTo>
                  <a:pt x="706" y="466"/>
                  <a:pt x="706" y="465"/>
                  <a:pt x="708" y="464"/>
                </a:cubicBezTo>
                <a:cubicBezTo>
                  <a:pt x="709" y="463"/>
                  <a:pt x="709" y="462"/>
                  <a:pt x="709" y="461"/>
                </a:cubicBezTo>
                <a:cubicBezTo>
                  <a:pt x="709" y="460"/>
                  <a:pt x="710" y="460"/>
                  <a:pt x="710" y="459"/>
                </a:cubicBezTo>
                <a:cubicBezTo>
                  <a:pt x="711" y="458"/>
                  <a:pt x="712" y="456"/>
                  <a:pt x="714" y="455"/>
                </a:cubicBezTo>
                <a:cubicBezTo>
                  <a:pt x="714" y="456"/>
                  <a:pt x="714" y="456"/>
                  <a:pt x="714" y="456"/>
                </a:cubicBezTo>
                <a:cubicBezTo>
                  <a:pt x="715" y="456"/>
                  <a:pt x="715" y="456"/>
                  <a:pt x="715" y="455"/>
                </a:cubicBezTo>
                <a:cubicBezTo>
                  <a:pt x="715" y="455"/>
                  <a:pt x="716" y="455"/>
                  <a:pt x="716" y="455"/>
                </a:cubicBezTo>
                <a:cubicBezTo>
                  <a:pt x="716" y="456"/>
                  <a:pt x="717" y="456"/>
                  <a:pt x="716" y="456"/>
                </a:cubicBezTo>
                <a:cubicBezTo>
                  <a:pt x="716" y="457"/>
                  <a:pt x="716" y="457"/>
                  <a:pt x="716" y="457"/>
                </a:cubicBezTo>
                <a:cubicBezTo>
                  <a:pt x="715" y="457"/>
                  <a:pt x="715" y="458"/>
                  <a:pt x="715" y="458"/>
                </a:cubicBezTo>
                <a:cubicBezTo>
                  <a:pt x="715" y="458"/>
                  <a:pt x="715" y="458"/>
                  <a:pt x="716" y="458"/>
                </a:cubicBezTo>
                <a:moveTo>
                  <a:pt x="711" y="462"/>
                </a:moveTo>
                <a:cubicBezTo>
                  <a:pt x="711" y="462"/>
                  <a:pt x="712" y="462"/>
                  <a:pt x="712" y="462"/>
                </a:cubicBezTo>
                <a:cubicBezTo>
                  <a:pt x="712" y="462"/>
                  <a:pt x="712" y="462"/>
                  <a:pt x="712" y="461"/>
                </a:cubicBezTo>
                <a:cubicBezTo>
                  <a:pt x="711" y="461"/>
                  <a:pt x="710" y="461"/>
                  <a:pt x="710" y="461"/>
                </a:cubicBezTo>
                <a:cubicBezTo>
                  <a:pt x="710" y="462"/>
                  <a:pt x="711" y="462"/>
                  <a:pt x="711" y="462"/>
                </a:cubicBezTo>
                <a:moveTo>
                  <a:pt x="345" y="721"/>
                </a:moveTo>
                <a:cubicBezTo>
                  <a:pt x="346" y="721"/>
                  <a:pt x="346" y="721"/>
                  <a:pt x="347" y="721"/>
                </a:cubicBezTo>
                <a:cubicBezTo>
                  <a:pt x="348" y="722"/>
                  <a:pt x="348" y="723"/>
                  <a:pt x="349" y="724"/>
                </a:cubicBezTo>
                <a:cubicBezTo>
                  <a:pt x="348" y="724"/>
                  <a:pt x="348" y="724"/>
                  <a:pt x="347" y="724"/>
                </a:cubicBezTo>
                <a:cubicBezTo>
                  <a:pt x="346" y="724"/>
                  <a:pt x="346" y="723"/>
                  <a:pt x="345" y="723"/>
                </a:cubicBezTo>
                <a:cubicBezTo>
                  <a:pt x="344" y="723"/>
                  <a:pt x="343" y="723"/>
                  <a:pt x="343" y="723"/>
                </a:cubicBezTo>
                <a:cubicBezTo>
                  <a:pt x="342" y="722"/>
                  <a:pt x="341" y="722"/>
                  <a:pt x="340" y="722"/>
                </a:cubicBezTo>
                <a:cubicBezTo>
                  <a:pt x="340" y="721"/>
                  <a:pt x="340" y="721"/>
                  <a:pt x="339" y="721"/>
                </a:cubicBezTo>
                <a:cubicBezTo>
                  <a:pt x="337" y="722"/>
                  <a:pt x="337" y="722"/>
                  <a:pt x="335" y="721"/>
                </a:cubicBezTo>
                <a:cubicBezTo>
                  <a:pt x="335" y="720"/>
                  <a:pt x="335" y="719"/>
                  <a:pt x="336" y="718"/>
                </a:cubicBezTo>
                <a:cubicBezTo>
                  <a:pt x="336" y="717"/>
                  <a:pt x="336" y="717"/>
                  <a:pt x="336" y="717"/>
                </a:cubicBezTo>
                <a:cubicBezTo>
                  <a:pt x="336" y="717"/>
                  <a:pt x="335" y="718"/>
                  <a:pt x="335" y="718"/>
                </a:cubicBezTo>
                <a:cubicBezTo>
                  <a:pt x="335" y="719"/>
                  <a:pt x="336" y="718"/>
                  <a:pt x="336" y="718"/>
                </a:cubicBezTo>
                <a:cubicBezTo>
                  <a:pt x="337" y="718"/>
                  <a:pt x="337" y="718"/>
                  <a:pt x="337" y="718"/>
                </a:cubicBezTo>
                <a:cubicBezTo>
                  <a:pt x="337" y="717"/>
                  <a:pt x="337" y="717"/>
                  <a:pt x="336" y="718"/>
                </a:cubicBezTo>
                <a:cubicBezTo>
                  <a:pt x="335" y="718"/>
                  <a:pt x="334" y="718"/>
                  <a:pt x="333" y="718"/>
                </a:cubicBezTo>
                <a:cubicBezTo>
                  <a:pt x="334" y="717"/>
                  <a:pt x="335" y="717"/>
                  <a:pt x="335" y="716"/>
                </a:cubicBezTo>
                <a:cubicBezTo>
                  <a:pt x="335" y="716"/>
                  <a:pt x="335" y="715"/>
                  <a:pt x="336" y="715"/>
                </a:cubicBezTo>
                <a:cubicBezTo>
                  <a:pt x="336" y="714"/>
                  <a:pt x="337" y="714"/>
                  <a:pt x="337" y="715"/>
                </a:cubicBezTo>
                <a:cubicBezTo>
                  <a:pt x="338" y="715"/>
                  <a:pt x="337" y="716"/>
                  <a:pt x="338" y="716"/>
                </a:cubicBezTo>
                <a:cubicBezTo>
                  <a:pt x="339" y="716"/>
                  <a:pt x="339" y="717"/>
                  <a:pt x="340" y="718"/>
                </a:cubicBezTo>
                <a:cubicBezTo>
                  <a:pt x="340" y="718"/>
                  <a:pt x="340" y="718"/>
                  <a:pt x="340" y="718"/>
                </a:cubicBezTo>
                <a:cubicBezTo>
                  <a:pt x="340" y="718"/>
                  <a:pt x="339" y="718"/>
                  <a:pt x="340" y="719"/>
                </a:cubicBezTo>
                <a:cubicBezTo>
                  <a:pt x="340" y="720"/>
                  <a:pt x="341" y="720"/>
                  <a:pt x="342" y="720"/>
                </a:cubicBezTo>
                <a:cubicBezTo>
                  <a:pt x="342" y="720"/>
                  <a:pt x="343" y="720"/>
                  <a:pt x="343" y="720"/>
                </a:cubicBezTo>
                <a:cubicBezTo>
                  <a:pt x="344" y="719"/>
                  <a:pt x="345" y="719"/>
                  <a:pt x="345" y="718"/>
                </a:cubicBezTo>
                <a:cubicBezTo>
                  <a:pt x="346" y="718"/>
                  <a:pt x="346" y="718"/>
                  <a:pt x="346" y="718"/>
                </a:cubicBezTo>
                <a:cubicBezTo>
                  <a:pt x="346" y="719"/>
                  <a:pt x="346" y="720"/>
                  <a:pt x="345" y="721"/>
                </a:cubicBezTo>
                <a:cubicBezTo>
                  <a:pt x="345" y="721"/>
                  <a:pt x="345" y="721"/>
                  <a:pt x="345" y="721"/>
                </a:cubicBezTo>
                <a:cubicBezTo>
                  <a:pt x="345" y="721"/>
                  <a:pt x="345" y="721"/>
                  <a:pt x="345" y="721"/>
                </a:cubicBezTo>
                <a:cubicBezTo>
                  <a:pt x="345" y="721"/>
                  <a:pt x="345" y="721"/>
                  <a:pt x="344" y="721"/>
                </a:cubicBezTo>
                <a:cubicBezTo>
                  <a:pt x="344" y="721"/>
                  <a:pt x="344" y="722"/>
                  <a:pt x="344" y="722"/>
                </a:cubicBezTo>
                <a:cubicBezTo>
                  <a:pt x="344" y="722"/>
                  <a:pt x="345" y="722"/>
                  <a:pt x="345" y="721"/>
                </a:cubicBezTo>
                <a:moveTo>
                  <a:pt x="102" y="460"/>
                </a:moveTo>
                <a:cubicBezTo>
                  <a:pt x="101" y="458"/>
                  <a:pt x="100" y="456"/>
                  <a:pt x="100" y="454"/>
                </a:cubicBezTo>
                <a:cubicBezTo>
                  <a:pt x="100" y="453"/>
                  <a:pt x="99" y="453"/>
                  <a:pt x="99" y="452"/>
                </a:cubicBezTo>
                <a:cubicBezTo>
                  <a:pt x="99" y="451"/>
                  <a:pt x="99" y="450"/>
                  <a:pt x="99" y="449"/>
                </a:cubicBezTo>
                <a:cubicBezTo>
                  <a:pt x="99" y="449"/>
                  <a:pt x="99" y="449"/>
                  <a:pt x="98" y="448"/>
                </a:cubicBezTo>
                <a:cubicBezTo>
                  <a:pt x="98" y="448"/>
                  <a:pt x="99" y="447"/>
                  <a:pt x="99" y="447"/>
                </a:cubicBezTo>
                <a:cubicBezTo>
                  <a:pt x="100" y="447"/>
                  <a:pt x="101" y="447"/>
                  <a:pt x="101" y="447"/>
                </a:cubicBezTo>
                <a:cubicBezTo>
                  <a:pt x="101" y="448"/>
                  <a:pt x="102" y="449"/>
                  <a:pt x="102" y="449"/>
                </a:cubicBezTo>
                <a:cubicBezTo>
                  <a:pt x="102" y="450"/>
                  <a:pt x="103" y="451"/>
                  <a:pt x="103" y="451"/>
                </a:cubicBezTo>
                <a:cubicBezTo>
                  <a:pt x="103" y="452"/>
                  <a:pt x="104" y="453"/>
                  <a:pt x="104" y="453"/>
                </a:cubicBezTo>
                <a:cubicBezTo>
                  <a:pt x="104" y="455"/>
                  <a:pt x="105" y="455"/>
                  <a:pt x="106" y="456"/>
                </a:cubicBezTo>
                <a:cubicBezTo>
                  <a:pt x="106" y="460"/>
                  <a:pt x="106" y="460"/>
                  <a:pt x="106" y="460"/>
                </a:cubicBezTo>
                <a:cubicBezTo>
                  <a:pt x="105" y="460"/>
                  <a:pt x="105" y="460"/>
                  <a:pt x="105" y="460"/>
                </a:cubicBezTo>
                <a:cubicBezTo>
                  <a:pt x="104" y="459"/>
                  <a:pt x="103" y="458"/>
                  <a:pt x="102" y="457"/>
                </a:cubicBezTo>
                <a:cubicBezTo>
                  <a:pt x="102" y="458"/>
                  <a:pt x="102" y="459"/>
                  <a:pt x="102" y="460"/>
                </a:cubicBezTo>
                <a:moveTo>
                  <a:pt x="309" y="76"/>
                </a:moveTo>
                <a:cubicBezTo>
                  <a:pt x="308" y="76"/>
                  <a:pt x="308" y="76"/>
                  <a:pt x="307" y="76"/>
                </a:cubicBezTo>
                <a:cubicBezTo>
                  <a:pt x="306" y="76"/>
                  <a:pt x="306" y="76"/>
                  <a:pt x="306" y="74"/>
                </a:cubicBezTo>
                <a:cubicBezTo>
                  <a:pt x="307" y="75"/>
                  <a:pt x="308" y="74"/>
                  <a:pt x="309" y="73"/>
                </a:cubicBezTo>
                <a:cubicBezTo>
                  <a:pt x="308" y="72"/>
                  <a:pt x="308" y="72"/>
                  <a:pt x="307" y="71"/>
                </a:cubicBezTo>
                <a:cubicBezTo>
                  <a:pt x="307" y="71"/>
                  <a:pt x="307" y="70"/>
                  <a:pt x="307" y="69"/>
                </a:cubicBezTo>
                <a:cubicBezTo>
                  <a:pt x="308" y="69"/>
                  <a:pt x="308" y="70"/>
                  <a:pt x="309" y="71"/>
                </a:cubicBezTo>
                <a:cubicBezTo>
                  <a:pt x="310" y="72"/>
                  <a:pt x="311" y="72"/>
                  <a:pt x="311" y="73"/>
                </a:cubicBezTo>
                <a:cubicBezTo>
                  <a:pt x="311" y="73"/>
                  <a:pt x="311" y="73"/>
                  <a:pt x="311" y="73"/>
                </a:cubicBezTo>
                <a:cubicBezTo>
                  <a:pt x="311" y="73"/>
                  <a:pt x="310" y="73"/>
                  <a:pt x="310" y="73"/>
                </a:cubicBezTo>
                <a:cubicBezTo>
                  <a:pt x="310" y="73"/>
                  <a:pt x="310" y="74"/>
                  <a:pt x="310" y="74"/>
                </a:cubicBezTo>
                <a:cubicBezTo>
                  <a:pt x="310" y="74"/>
                  <a:pt x="311" y="74"/>
                  <a:pt x="311" y="73"/>
                </a:cubicBezTo>
                <a:cubicBezTo>
                  <a:pt x="312" y="73"/>
                  <a:pt x="312" y="74"/>
                  <a:pt x="313" y="75"/>
                </a:cubicBezTo>
                <a:cubicBezTo>
                  <a:pt x="313" y="76"/>
                  <a:pt x="314" y="77"/>
                  <a:pt x="314" y="79"/>
                </a:cubicBezTo>
                <a:cubicBezTo>
                  <a:pt x="314" y="79"/>
                  <a:pt x="312" y="78"/>
                  <a:pt x="312" y="79"/>
                </a:cubicBezTo>
                <a:cubicBezTo>
                  <a:pt x="311" y="80"/>
                  <a:pt x="310" y="80"/>
                  <a:pt x="309" y="81"/>
                </a:cubicBezTo>
                <a:cubicBezTo>
                  <a:pt x="309" y="81"/>
                  <a:pt x="308" y="81"/>
                  <a:pt x="308" y="80"/>
                </a:cubicBezTo>
                <a:cubicBezTo>
                  <a:pt x="308" y="80"/>
                  <a:pt x="308" y="80"/>
                  <a:pt x="308" y="80"/>
                </a:cubicBezTo>
                <a:cubicBezTo>
                  <a:pt x="309" y="79"/>
                  <a:pt x="308" y="79"/>
                  <a:pt x="307" y="79"/>
                </a:cubicBezTo>
                <a:cubicBezTo>
                  <a:pt x="307" y="79"/>
                  <a:pt x="307" y="79"/>
                  <a:pt x="307" y="79"/>
                </a:cubicBezTo>
                <a:cubicBezTo>
                  <a:pt x="307" y="78"/>
                  <a:pt x="307" y="78"/>
                  <a:pt x="308" y="78"/>
                </a:cubicBezTo>
                <a:cubicBezTo>
                  <a:pt x="308" y="78"/>
                  <a:pt x="308" y="78"/>
                  <a:pt x="309" y="78"/>
                </a:cubicBezTo>
                <a:cubicBezTo>
                  <a:pt x="309" y="78"/>
                  <a:pt x="309" y="78"/>
                  <a:pt x="310" y="78"/>
                </a:cubicBezTo>
                <a:cubicBezTo>
                  <a:pt x="309" y="77"/>
                  <a:pt x="309" y="77"/>
                  <a:pt x="309" y="76"/>
                </a:cubicBezTo>
                <a:cubicBezTo>
                  <a:pt x="309" y="75"/>
                  <a:pt x="309" y="75"/>
                  <a:pt x="309" y="76"/>
                </a:cubicBezTo>
                <a:cubicBezTo>
                  <a:pt x="309" y="76"/>
                  <a:pt x="309" y="76"/>
                  <a:pt x="309" y="76"/>
                </a:cubicBezTo>
                <a:cubicBezTo>
                  <a:pt x="309" y="76"/>
                  <a:pt x="309" y="76"/>
                  <a:pt x="309" y="76"/>
                </a:cubicBezTo>
                <a:cubicBezTo>
                  <a:pt x="309" y="76"/>
                  <a:pt x="310" y="76"/>
                  <a:pt x="310" y="75"/>
                </a:cubicBezTo>
                <a:cubicBezTo>
                  <a:pt x="310" y="75"/>
                  <a:pt x="309" y="75"/>
                  <a:pt x="309" y="76"/>
                </a:cubicBezTo>
                <a:moveTo>
                  <a:pt x="742" y="392"/>
                </a:moveTo>
                <a:cubicBezTo>
                  <a:pt x="741" y="393"/>
                  <a:pt x="741" y="393"/>
                  <a:pt x="740" y="393"/>
                </a:cubicBezTo>
                <a:cubicBezTo>
                  <a:pt x="741" y="394"/>
                  <a:pt x="741" y="394"/>
                  <a:pt x="742" y="394"/>
                </a:cubicBezTo>
                <a:cubicBezTo>
                  <a:pt x="742" y="394"/>
                  <a:pt x="743" y="394"/>
                  <a:pt x="744" y="394"/>
                </a:cubicBezTo>
                <a:cubicBezTo>
                  <a:pt x="743" y="395"/>
                  <a:pt x="742" y="395"/>
                  <a:pt x="741" y="395"/>
                </a:cubicBezTo>
                <a:cubicBezTo>
                  <a:pt x="741" y="398"/>
                  <a:pt x="741" y="398"/>
                  <a:pt x="741" y="398"/>
                </a:cubicBezTo>
                <a:cubicBezTo>
                  <a:pt x="741" y="399"/>
                  <a:pt x="739" y="399"/>
                  <a:pt x="739" y="398"/>
                </a:cubicBezTo>
                <a:cubicBezTo>
                  <a:pt x="738" y="398"/>
                  <a:pt x="738" y="397"/>
                  <a:pt x="737" y="397"/>
                </a:cubicBezTo>
                <a:cubicBezTo>
                  <a:pt x="737" y="396"/>
                  <a:pt x="735" y="397"/>
                  <a:pt x="735" y="396"/>
                </a:cubicBezTo>
                <a:cubicBezTo>
                  <a:pt x="734" y="395"/>
                  <a:pt x="733" y="394"/>
                  <a:pt x="732" y="395"/>
                </a:cubicBezTo>
                <a:cubicBezTo>
                  <a:pt x="732" y="395"/>
                  <a:pt x="732" y="394"/>
                  <a:pt x="732" y="394"/>
                </a:cubicBezTo>
                <a:cubicBezTo>
                  <a:pt x="732" y="394"/>
                  <a:pt x="732" y="394"/>
                  <a:pt x="732" y="394"/>
                </a:cubicBezTo>
                <a:cubicBezTo>
                  <a:pt x="734" y="394"/>
                  <a:pt x="734" y="393"/>
                  <a:pt x="735" y="393"/>
                </a:cubicBezTo>
                <a:cubicBezTo>
                  <a:pt x="736" y="393"/>
                  <a:pt x="737" y="393"/>
                  <a:pt x="738" y="393"/>
                </a:cubicBezTo>
                <a:cubicBezTo>
                  <a:pt x="738" y="393"/>
                  <a:pt x="738" y="392"/>
                  <a:pt x="739" y="392"/>
                </a:cubicBezTo>
                <a:cubicBezTo>
                  <a:pt x="740" y="392"/>
                  <a:pt x="740" y="392"/>
                  <a:pt x="742" y="392"/>
                </a:cubicBezTo>
                <a:moveTo>
                  <a:pt x="340" y="723"/>
                </a:moveTo>
                <a:cubicBezTo>
                  <a:pt x="339" y="724"/>
                  <a:pt x="339" y="724"/>
                  <a:pt x="338" y="724"/>
                </a:cubicBezTo>
                <a:cubicBezTo>
                  <a:pt x="339" y="726"/>
                  <a:pt x="339" y="726"/>
                  <a:pt x="339" y="730"/>
                </a:cubicBezTo>
                <a:cubicBezTo>
                  <a:pt x="339" y="731"/>
                  <a:pt x="338" y="731"/>
                  <a:pt x="338" y="731"/>
                </a:cubicBezTo>
                <a:cubicBezTo>
                  <a:pt x="337" y="730"/>
                  <a:pt x="336" y="730"/>
                  <a:pt x="335" y="731"/>
                </a:cubicBezTo>
                <a:cubicBezTo>
                  <a:pt x="334" y="731"/>
                  <a:pt x="334" y="731"/>
                  <a:pt x="334" y="731"/>
                </a:cubicBezTo>
                <a:cubicBezTo>
                  <a:pt x="334" y="731"/>
                  <a:pt x="333" y="731"/>
                  <a:pt x="333" y="731"/>
                </a:cubicBezTo>
                <a:cubicBezTo>
                  <a:pt x="333" y="731"/>
                  <a:pt x="332" y="731"/>
                  <a:pt x="332" y="731"/>
                </a:cubicBezTo>
                <a:cubicBezTo>
                  <a:pt x="331" y="730"/>
                  <a:pt x="332" y="729"/>
                  <a:pt x="332" y="728"/>
                </a:cubicBezTo>
                <a:cubicBezTo>
                  <a:pt x="332" y="728"/>
                  <a:pt x="333" y="727"/>
                  <a:pt x="333" y="728"/>
                </a:cubicBezTo>
                <a:cubicBezTo>
                  <a:pt x="334" y="728"/>
                  <a:pt x="334" y="729"/>
                  <a:pt x="334" y="729"/>
                </a:cubicBezTo>
                <a:cubicBezTo>
                  <a:pt x="335" y="729"/>
                  <a:pt x="336" y="729"/>
                  <a:pt x="336" y="728"/>
                </a:cubicBezTo>
                <a:cubicBezTo>
                  <a:pt x="337" y="728"/>
                  <a:pt x="336" y="727"/>
                  <a:pt x="336" y="727"/>
                </a:cubicBezTo>
                <a:cubicBezTo>
                  <a:pt x="335" y="726"/>
                  <a:pt x="335" y="726"/>
                  <a:pt x="335" y="725"/>
                </a:cubicBezTo>
                <a:cubicBezTo>
                  <a:pt x="335" y="724"/>
                  <a:pt x="336" y="723"/>
                  <a:pt x="337" y="723"/>
                </a:cubicBezTo>
                <a:cubicBezTo>
                  <a:pt x="338" y="723"/>
                  <a:pt x="339" y="722"/>
                  <a:pt x="340" y="723"/>
                </a:cubicBezTo>
                <a:moveTo>
                  <a:pt x="358" y="690"/>
                </a:moveTo>
                <a:cubicBezTo>
                  <a:pt x="360" y="690"/>
                  <a:pt x="360" y="690"/>
                  <a:pt x="360" y="688"/>
                </a:cubicBezTo>
                <a:cubicBezTo>
                  <a:pt x="361" y="688"/>
                  <a:pt x="361" y="688"/>
                  <a:pt x="362" y="688"/>
                </a:cubicBezTo>
                <a:cubicBezTo>
                  <a:pt x="362" y="688"/>
                  <a:pt x="363" y="688"/>
                  <a:pt x="363" y="688"/>
                </a:cubicBezTo>
                <a:cubicBezTo>
                  <a:pt x="364" y="688"/>
                  <a:pt x="364" y="689"/>
                  <a:pt x="364" y="690"/>
                </a:cubicBezTo>
                <a:cubicBezTo>
                  <a:pt x="364" y="691"/>
                  <a:pt x="363" y="691"/>
                  <a:pt x="363" y="692"/>
                </a:cubicBezTo>
                <a:cubicBezTo>
                  <a:pt x="363" y="693"/>
                  <a:pt x="363" y="694"/>
                  <a:pt x="363" y="695"/>
                </a:cubicBezTo>
                <a:cubicBezTo>
                  <a:pt x="362" y="696"/>
                  <a:pt x="361" y="696"/>
                  <a:pt x="360" y="695"/>
                </a:cubicBezTo>
                <a:cubicBezTo>
                  <a:pt x="360" y="695"/>
                  <a:pt x="359" y="695"/>
                  <a:pt x="358" y="694"/>
                </a:cubicBezTo>
                <a:cubicBezTo>
                  <a:pt x="357" y="694"/>
                  <a:pt x="356" y="694"/>
                  <a:pt x="356" y="693"/>
                </a:cubicBezTo>
                <a:cubicBezTo>
                  <a:pt x="357" y="692"/>
                  <a:pt x="358" y="692"/>
                  <a:pt x="359" y="691"/>
                </a:cubicBezTo>
                <a:cubicBezTo>
                  <a:pt x="359" y="691"/>
                  <a:pt x="358" y="690"/>
                  <a:pt x="358" y="690"/>
                </a:cubicBezTo>
                <a:moveTo>
                  <a:pt x="103" y="330"/>
                </a:moveTo>
                <a:cubicBezTo>
                  <a:pt x="104" y="330"/>
                  <a:pt x="105" y="331"/>
                  <a:pt x="106" y="331"/>
                </a:cubicBezTo>
                <a:cubicBezTo>
                  <a:pt x="106" y="332"/>
                  <a:pt x="104" y="332"/>
                  <a:pt x="105" y="333"/>
                </a:cubicBezTo>
                <a:cubicBezTo>
                  <a:pt x="106" y="333"/>
                  <a:pt x="107" y="333"/>
                  <a:pt x="106" y="334"/>
                </a:cubicBezTo>
                <a:cubicBezTo>
                  <a:pt x="106" y="334"/>
                  <a:pt x="106" y="335"/>
                  <a:pt x="106" y="335"/>
                </a:cubicBezTo>
                <a:cubicBezTo>
                  <a:pt x="106" y="336"/>
                  <a:pt x="105" y="336"/>
                  <a:pt x="105" y="336"/>
                </a:cubicBezTo>
                <a:cubicBezTo>
                  <a:pt x="105" y="336"/>
                  <a:pt x="103" y="335"/>
                  <a:pt x="102" y="334"/>
                </a:cubicBezTo>
                <a:cubicBezTo>
                  <a:pt x="103" y="334"/>
                  <a:pt x="103" y="334"/>
                  <a:pt x="103" y="333"/>
                </a:cubicBezTo>
                <a:cubicBezTo>
                  <a:pt x="103" y="332"/>
                  <a:pt x="103" y="332"/>
                  <a:pt x="103" y="333"/>
                </a:cubicBezTo>
                <a:cubicBezTo>
                  <a:pt x="103" y="333"/>
                  <a:pt x="103" y="333"/>
                  <a:pt x="103" y="333"/>
                </a:cubicBezTo>
                <a:cubicBezTo>
                  <a:pt x="103" y="333"/>
                  <a:pt x="103" y="333"/>
                  <a:pt x="103" y="333"/>
                </a:cubicBezTo>
                <a:cubicBezTo>
                  <a:pt x="104" y="333"/>
                  <a:pt x="104" y="333"/>
                  <a:pt x="104" y="333"/>
                </a:cubicBezTo>
                <a:cubicBezTo>
                  <a:pt x="104" y="332"/>
                  <a:pt x="104" y="332"/>
                  <a:pt x="103" y="333"/>
                </a:cubicBezTo>
                <a:cubicBezTo>
                  <a:pt x="102" y="333"/>
                  <a:pt x="102" y="333"/>
                  <a:pt x="102" y="334"/>
                </a:cubicBezTo>
                <a:cubicBezTo>
                  <a:pt x="101" y="334"/>
                  <a:pt x="100" y="334"/>
                  <a:pt x="100" y="334"/>
                </a:cubicBezTo>
                <a:cubicBezTo>
                  <a:pt x="99" y="334"/>
                  <a:pt x="99" y="333"/>
                  <a:pt x="98" y="333"/>
                </a:cubicBezTo>
                <a:cubicBezTo>
                  <a:pt x="98" y="333"/>
                  <a:pt x="97" y="333"/>
                  <a:pt x="97" y="332"/>
                </a:cubicBezTo>
                <a:cubicBezTo>
                  <a:pt x="98" y="332"/>
                  <a:pt x="98" y="332"/>
                  <a:pt x="98" y="332"/>
                </a:cubicBezTo>
                <a:cubicBezTo>
                  <a:pt x="99" y="332"/>
                  <a:pt x="99" y="332"/>
                  <a:pt x="99" y="332"/>
                </a:cubicBezTo>
                <a:cubicBezTo>
                  <a:pt x="99" y="332"/>
                  <a:pt x="99" y="331"/>
                  <a:pt x="99" y="331"/>
                </a:cubicBezTo>
                <a:cubicBezTo>
                  <a:pt x="99" y="329"/>
                  <a:pt x="99" y="329"/>
                  <a:pt x="101" y="329"/>
                </a:cubicBezTo>
                <a:cubicBezTo>
                  <a:pt x="101" y="330"/>
                  <a:pt x="101" y="330"/>
                  <a:pt x="101" y="330"/>
                </a:cubicBezTo>
                <a:cubicBezTo>
                  <a:pt x="101" y="331"/>
                  <a:pt x="101" y="331"/>
                  <a:pt x="102" y="331"/>
                </a:cubicBezTo>
                <a:cubicBezTo>
                  <a:pt x="102" y="331"/>
                  <a:pt x="103" y="331"/>
                  <a:pt x="103" y="330"/>
                </a:cubicBezTo>
                <a:moveTo>
                  <a:pt x="490" y="91"/>
                </a:moveTo>
                <a:cubicBezTo>
                  <a:pt x="490" y="89"/>
                  <a:pt x="490" y="89"/>
                  <a:pt x="491" y="89"/>
                </a:cubicBezTo>
                <a:cubicBezTo>
                  <a:pt x="493" y="90"/>
                  <a:pt x="493" y="88"/>
                  <a:pt x="493" y="88"/>
                </a:cubicBezTo>
                <a:cubicBezTo>
                  <a:pt x="494" y="88"/>
                  <a:pt x="495" y="90"/>
                  <a:pt x="496" y="89"/>
                </a:cubicBezTo>
                <a:cubicBezTo>
                  <a:pt x="497" y="90"/>
                  <a:pt x="497" y="91"/>
                  <a:pt x="498" y="92"/>
                </a:cubicBezTo>
                <a:cubicBezTo>
                  <a:pt x="498" y="92"/>
                  <a:pt x="497" y="93"/>
                  <a:pt x="497" y="93"/>
                </a:cubicBezTo>
                <a:cubicBezTo>
                  <a:pt x="496" y="93"/>
                  <a:pt x="497" y="94"/>
                  <a:pt x="496" y="95"/>
                </a:cubicBezTo>
                <a:cubicBezTo>
                  <a:pt x="495" y="94"/>
                  <a:pt x="495" y="94"/>
                  <a:pt x="495" y="93"/>
                </a:cubicBezTo>
                <a:cubicBezTo>
                  <a:pt x="495" y="93"/>
                  <a:pt x="494" y="92"/>
                  <a:pt x="494" y="92"/>
                </a:cubicBezTo>
                <a:cubicBezTo>
                  <a:pt x="493" y="93"/>
                  <a:pt x="492" y="91"/>
                  <a:pt x="490" y="91"/>
                </a:cubicBezTo>
                <a:moveTo>
                  <a:pt x="345" y="718"/>
                </a:moveTo>
                <a:cubicBezTo>
                  <a:pt x="344" y="718"/>
                  <a:pt x="344" y="717"/>
                  <a:pt x="343" y="717"/>
                </a:cubicBezTo>
                <a:cubicBezTo>
                  <a:pt x="345" y="716"/>
                  <a:pt x="345" y="716"/>
                  <a:pt x="347" y="717"/>
                </a:cubicBezTo>
                <a:cubicBezTo>
                  <a:pt x="347" y="717"/>
                  <a:pt x="347" y="717"/>
                  <a:pt x="347" y="717"/>
                </a:cubicBezTo>
                <a:cubicBezTo>
                  <a:pt x="349" y="717"/>
                  <a:pt x="350" y="717"/>
                  <a:pt x="351" y="717"/>
                </a:cubicBezTo>
                <a:cubicBezTo>
                  <a:pt x="352" y="718"/>
                  <a:pt x="353" y="718"/>
                  <a:pt x="354" y="718"/>
                </a:cubicBezTo>
                <a:cubicBezTo>
                  <a:pt x="355" y="719"/>
                  <a:pt x="353" y="719"/>
                  <a:pt x="353" y="720"/>
                </a:cubicBezTo>
                <a:cubicBezTo>
                  <a:pt x="354" y="721"/>
                  <a:pt x="352" y="721"/>
                  <a:pt x="352" y="722"/>
                </a:cubicBezTo>
                <a:cubicBezTo>
                  <a:pt x="351" y="721"/>
                  <a:pt x="351" y="721"/>
                  <a:pt x="351" y="720"/>
                </a:cubicBezTo>
                <a:cubicBezTo>
                  <a:pt x="351" y="720"/>
                  <a:pt x="350" y="719"/>
                  <a:pt x="350" y="719"/>
                </a:cubicBezTo>
                <a:cubicBezTo>
                  <a:pt x="348" y="720"/>
                  <a:pt x="347" y="718"/>
                  <a:pt x="346" y="718"/>
                </a:cubicBezTo>
                <a:cubicBezTo>
                  <a:pt x="346" y="718"/>
                  <a:pt x="346" y="717"/>
                  <a:pt x="345" y="717"/>
                </a:cubicBezTo>
                <a:cubicBezTo>
                  <a:pt x="345" y="717"/>
                  <a:pt x="345" y="718"/>
                  <a:pt x="345" y="718"/>
                </a:cubicBezTo>
                <a:moveTo>
                  <a:pt x="307" y="69"/>
                </a:moveTo>
                <a:cubicBezTo>
                  <a:pt x="307" y="70"/>
                  <a:pt x="306" y="70"/>
                  <a:pt x="306" y="70"/>
                </a:cubicBezTo>
                <a:cubicBezTo>
                  <a:pt x="306" y="71"/>
                  <a:pt x="306" y="72"/>
                  <a:pt x="305" y="71"/>
                </a:cubicBezTo>
                <a:cubicBezTo>
                  <a:pt x="304" y="72"/>
                  <a:pt x="304" y="73"/>
                  <a:pt x="304" y="73"/>
                </a:cubicBezTo>
                <a:cubicBezTo>
                  <a:pt x="303" y="72"/>
                  <a:pt x="302" y="72"/>
                  <a:pt x="301" y="71"/>
                </a:cubicBezTo>
                <a:cubicBezTo>
                  <a:pt x="302" y="70"/>
                  <a:pt x="303" y="71"/>
                  <a:pt x="304" y="70"/>
                </a:cubicBezTo>
                <a:cubicBezTo>
                  <a:pt x="305" y="69"/>
                  <a:pt x="304" y="68"/>
                  <a:pt x="303" y="67"/>
                </a:cubicBezTo>
                <a:cubicBezTo>
                  <a:pt x="304" y="67"/>
                  <a:pt x="305" y="66"/>
                  <a:pt x="305" y="67"/>
                </a:cubicBezTo>
                <a:cubicBezTo>
                  <a:pt x="306" y="68"/>
                  <a:pt x="307" y="68"/>
                  <a:pt x="307" y="69"/>
                </a:cubicBezTo>
                <a:moveTo>
                  <a:pt x="665" y="606"/>
                </a:moveTo>
                <a:cubicBezTo>
                  <a:pt x="666" y="606"/>
                  <a:pt x="667" y="606"/>
                  <a:pt x="667" y="607"/>
                </a:cubicBezTo>
                <a:cubicBezTo>
                  <a:pt x="667" y="608"/>
                  <a:pt x="665" y="608"/>
                  <a:pt x="665" y="610"/>
                </a:cubicBezTo>
                <a:cubicBezTo>
                  <a:pt x="665" y="610"/>
                  <a:pt x="664" y="611"/>
                  <a:pt x="663" y="612"/>
                </a:cubicBezTo>
                <a:cubicBezTo>
                  <a:pt x="662" y="611"/>
                  <a:pt x="662" y="611"/>
                  <a:pt x="661" y="611"/>
                </a:cubicBezTo>
                <a:cubicBezTo>
                  <a:pt x="661" y="611"/>
                  <a:pt x="661" y="610"/>
                  <a:pt x="661" y="610"/>
                </a:cubicBezTo>
                <a:cubicBezTo>
                  <a:pt x="661" y="609"/>
                  <a:pt x="661" y="609"/>
                  <a:pt x="662" y="609"/>
                </a:cubicBezTo>
                <a:cubicBezTo>
                  <a:pt x="663" y="609"/>
                  <a:pt x="664" y="609"/>
                  <a:pt x="664" y="608"/>
                </a:cubicBezTo>
                <a:cubicBezTo>
                  <a:pt x="664" y="608"/>
                  <a:pt x="664" y="607"/>
                  <a:pt x="665" y="607"/>
                </a:cubicBezTo>
                <a:cubicBezTo>
                  <a:pt x="665" y="607"/>
                  <a:pt x="666" y="607"/>
                  <a:pt x="665" y="606"/>
                </a:cubicBezTo>
                <a:moveTo>
                  <a:pt x="294" y="72"/>
                </a:moveTo>
                <a:cubicBezTo>
                  <a:pt x="295" y="72"/>
                  <a:pt x="296" y="72"/>
                  <a:pt x="297" y="72"/>
                </a:cubicBezTo>
                <a:cubicBezTo>
                  <a:pt x="298" y="72"/>
                  <a:pt x="299" y="72"/>
                  <a:pt x="300" y="71"/>
                </a:cubicBezTo>
                <a:cubicBezTo>
                  <a:pt x="300" y="72"/>
                  <a:pt x="301" y="72"/>
                  <a:pt x="301" y="73"/>
                </a:cubicBezTo>
                <a:cubicBezTo>
                  <a:pt x="301" y="73"/>
                  <a:pt x="301" y="73"/>
                  <a:pt x="301" y="74"/>
                </a:cubicBezTo>
                <a:cubicBezTo>
                  <a:pt x="301" y="74"/>
                  <a:pt x="300" y="74"/>
                  <a:pt x="300" y="74"/>
                </a:cubicBezTo>
                <a:cubicBezTo>
                  <a:pt x="299" y="73"/>
                  <a:pt x="298" y="73"/>
                  <a:pt x="296" y="74"/>
                </a:cubicBezTo>
                <a:cubicBezTo>
                  <a:pt x="296" y="74"/>
                  <a:pt x="295" y="74"/>
                  <a:pt x="295" y="74"/>
                </a:cubicBezTo>
                <a:cubicBezTo>
                  <a:pt x="294" y="74"/>
                  <a:pt x="294" y="75"/>
                  <a:pt x="293" y="75"/>
                </a:cubicBezTo>
                <a:cubicBezTo>
                  <a:pt x="293" y="75"/>
                  <a:pt x="293" y="74"/>
                  <a:pt x="293" y="74"/>
                </a:cubicBezTo>
                <a:cubicBezTo>
                  <a:pt x="293" y="73"/>
                  <a:pt x="294" y="73"/>
                  <a:pt x="294" y="72"/>
                </a:cubicBezTo>
                <a:moveTo>
                  <a:pt x="214" y="64"/>
                </a:moveTo>
                <a:cubicBezTo>
                  <a:pt x="214" y="63"/>
                  <a:pt x="214" y="62"/>
                  <a:pt x="214" y="62"/>
                </a:cubicBezTo>
                <a:cubicBezTo>
                  <a:pt x="215" y="62"/>
                  <a:pt x="216" y="63"/>
                  <a:pt x="217" y="63"/>
                </a:cubicBezTo>
                <a:cubicBezTo>
                  <a:pt x="216" y="64"/>
                  <a:pt x="216" y="64"/>
                  <a:pt x="216" y="64"/>
                </a:cubicBezTo>
                <a:cubicBezTo>
                  <a:pt x="217" y="65"/>
                  <a:pt x="217" y="65"/>
                  <a:pt x="216" y="66"/>
                </a:cubicBezTo>
                <a:cubicBezTo>
                  <a:pt x="216" y="66"/>
                  <a:pt x="215" y="66"/>
                  <a:pt x="215" y="66"/>
                </a:cubicBezTo>
                <a:cubicBezTo>
                  <a:pt x="214" y="67"/>
                  <a:pt x="214" y="67"/>
                  <a:pt x="213" y="66"/>
                </a:cubicBezTo>
                <a:cubicBezTo>
                  <a:pt x="212" y="65"/>
                  <a:pt x="212" y="66"/>
                  <a:pt x="211" y="66"/>
                </a:cubicBezTo>
                <a:cubicBezTo>
                  <a:pt x="211" y="64"/>
                  <a:pt x="212" y="64"/>
                  <a:pt x="214" y="64"/>
                </a:cubicBezTo>
                <a:cubicBezTo>
                  <a:pt x="215" y="64"/>
                  <a:pt x="215" y="64"/>
                  <a:pt x="214" y="64"/>
                </a:cubicBezTo>
                <a:cubicBezTo>
                  <a:pt x="214" y="64"/>
                  <a:pt x="214" y="64"/>
                  <a:pt x="214" y="64"/>
                </a:cubicBezTo>
                <a:cubicBezTo>
                  <a:pt x="214" y="64"/>
                  <a:pt x="214" y="64"/>
                  <a:pt x="214" y="64"/>
                </a:cubicBezTo>
                <a:cubicBezTo>
                  <a:pt x="214" y="64"/>
                  <a:pt x="214" y="64"/>
                  <a:pt x="215" y="65"/>
                </a:cubicBezTo>
                <a:cubicBezTo>
                  <a:pt x="215" y="65"/>
                  <a:pt x="215" y="64"/>
                  <a:pt x="214" y="64"/>
                </a:cubicBezTo>
                <a:moveTo>
                  <a:pt x="93" y="166"/>
                </a:moveTo>
                <a:cubicBezTo>
                  <a:pt x="93" y="165"/>
                  <a:pt x="94" y="164"/>
                  <a:pt x="92" y="164"/>
                </a:cubicBezTo>
                <a:cubicBezTo>
                  <a:pt x="92" y="164"/>
                  <a:pt x="91" y="164"/>
                  <a:pt x="92" y="163"/>
                </a:cubicBezTo>
                <a:cubicBezTo>
                  <a:pt x="92" y="163"/>
                  <a:pt x="91" y="162"/>
                  <a:pt x="91" y="162"/>
                </a:cubicBezTo>
                <a:cubicBezTo>
                  <a:pt x="89" y="162"/>
                  <a:pt x="90" y="161"/>
                  <a:pt x="90" y="160"/>
                </a:cubicBezTo>
                <a:cubicBezTo>
                  <a:pt x="92" y="160"/>
                  <a:pt x="92" y="160"/>
                  <a:pt x="92" y="160"/>
                </a:cubicBezTo>
                <a:cubicBezTo>
                  <a:pt x="92" y="162"/>
                  <a:pt x="93" y="163"/>
                  <a:pt x="94" y="164"/>
                </a:cubicBezTo>
                <a:cubicBezTo>
                  <a:pt x="95" y="164"/>
                  <a:pt x="95" y="164"/>
                  <a:pt x="95" y="165"/>
                </a:cubicBezTo>
                <a:cubicBezTo>
                  <a:pt x="95" y="165"/>
                  <a:pt x="95" y="165"/>
                  <a:pt x="95" y="166"/>
                </a:cubicBezTo>
                <a:cubicBezTo>
                  <a:pt x="95" y="166"/>
                  <a:pt x="95" y="166"/>
                  <a:pt x="94" y="166"/>
                </a:cubicBezTo>
                <a:cubicBezTo>
                  <a:pt x="94" y="166"/>
                  <a:pt x="94" y="166"/>
                  <a:pt x="93" y="166"/>
                </a:cubicBezTo>
                <a:moveTo>
                  <a:pt x="722" y="369"/>
                </a:moveTo>
                <a:cubicBezTo>
                  <a:pt x="721" y="369"/>
                  <a:pt x="721" y="369"/>
                  <a:pt x="720" y="369"/>
                </a:cubicBezTo>
                <a:cubicBezTo>
                  <a:pt x="720" y="366"/>
                  <a:pt x="720" y="366"/>
                  <a:pt x="720" y="366"/>
                </a:cubicBezTo>
                <a:cubicBezTo>
                  <a:pt x="724" y="366"/>
                  <a:pt x="724" y="366"/>
                  <a:pt x="724" y="366"/>
                </a:cubicBezTo>
                <a:cubicBezTo>
                  <a:pt x="724" y="367"/>
                  <a:pt x="723" y="368"/>
                  <a:pt x="723" y="369"/>
                </a:cubicBezTo>
                <a:cubicBezTo>
                  <a:pt x="724" y="370"/>
                  <a:pt x="723" y="370"/>
                  <a:pt x="722" y="371"/>
                </a:cubicBezTo>
                <a:cubicBezTo>
                  <a:pt x="721" y="370"/>
                  <a:pt x="722" y="370"/>
                  <a:pt x="722" y="369"/>
                </a:cubicBezTo>
                <a:cubicBezTo>
                  <a:pt x="722" y="368"/>
                  <a:pt x="722" y="369"/>
                  <a:pt x="721" y="369"/>
                </a:cubicBezTo>
                <a:cubicBezTo>
                  <a:pt x="721" y="369"/>
                  <a:pt x="721" y="369"/>
                  <a:pt x="721" y="369"/>
                </a:cubicBezTo>
                <a:cubicBezTo>
                  <a:pt x="721" y="369"/>
                  <a:pt x="722" y="369"/>
                  <a:pt x="722" y="369"/>
                </a:cubicBezTo>
                <a:cubicBezTo>
                  <a:pt x="722" y="369"/>
                  <a:pt x="722" y="369"/>
                  <a:pt x="722" y="369"/>
                </a:cubicBezTo>
                <a:cubicBezTo>
                  <a:pt x="722" y="369"/>
                  <a:pt x="722" y="368"/>
                  <a:pt x="722" y="369"/>
                </a:cubicBezTo>
                <a:moveTo>
                  <a:pt x="243" y="138"/>
                </a:moveTo>
                <a:cubicBezTo>
                  <a:pt x="243" y="140"/>
                  <a:pt x="243" y="140"/>
                  <a:pt x="243" y="140"/>
                </a:cubicBezTo>
                <a:cubicBezTo>
                  <a:pt x="243" y="140"/>
                  <a:pt x="242" y="141"/>
                  <a:pt x="242" y="141"/>
                </a:cubicBezTo>
                <a:cubicBezTo>
                  <a:pt x="241" y="140"/>
                  <a:pt x="240" y="139"/>
                  <a:pt x="240" y="137"/>
                </a:cubicBezTo>
                <a:cubicBezTo>
                  <a:pt x="241" y="136"/>
                  <a:pt x="242" y="137"/>
                  <a:pt x="242" y="137"/>
                </a:cubicBezTo>
                <a:cubicBezTo>
                  <a:pt x="242" y="137"/>
                  <a:pt x="243" y="138"/>
                  <a:pt x="243" y="138"/>
                </a:cubicBezTo>
                <a:moveTo>
                  <a:pt x="578" y="184"/>
                </a:moveTo>
                <a:cubicBezTo>
                  <a:pt x="577" y="185"/>
                  <a:pt x="577" y="185"/>
                  <a:pt x="576" y="186"/>
                </a:cubicBezTo>
                <a:cubicBezTo>
                  <a:pt x="577" y="186"/>
                  <a:pt x="577" y="186"/>
                  <a:pt x="579" y="185"/>
                </a:cubicBezTo>
                <a:cubicBezTo>
                  <a:pt x="579" y="186"/>
                  <a:pt x="580" y="186"/>
                  <a:pt x="580" y="186"/>
                </a:cubicBezTo>
                <a:cubicBezTo>
                  <a:pt x="580" y="187"/>
                  <a:pt x="580" y="187"/>
                  <a:pt x="580" y="187"/>
                </a:cubicBezTo>
                <a:cubicBezTo>
                  <a:pt x="578" y="187"/>
                  <a:pt x="577" y="187"/>
                  <a:pt x="576" y="187"/>
                </a:cubicBezTo>
                <a:cubicBezTo>
                  <a:pt x="574" y="184"/>
                  <a:pt x="574" y="184"/>
                  <a:pt x="575" y="183"/>
                </a:cubicBezTo>
                <a:cubicBezTo>
                  <a:pt x="575" y="184"/>
                  <a:pt x="576" y="184"/>
                  <a:pt x="578" y="184"/>
                </a:cubicBezTo>
                <a:moveTo>
                  <a:pt x="87" y="167"/>
                </a:moveTo>
                <a:cubicBezTo>
                  <a:pt x="87" y="166"/>
                  <a:pt x="87" y="164"/>
                  <a:pt x="87" y="163"/>
                </a:cubicBezTo>
                <a:cubicBezTo>
                  <a:pt x="87" y="163"/>
                  <a:pt x="87" y="163"/>
                  <a:pt x="87" y="163"/>
                </a:cubicBezTo>
                <a:cubicBezTo>
                  <a:pt x="87" y="163"/>
                  <a:pt x="88" y="163"/>
                  <a:pt x="88" y="163"/>
                </a:cubicBezTo>
                <a:cubicBezTo>
                  <a:pt x="88" y="164"/>
                  <a:pt x="89" y="165"/>
                  <a:pt x="90" y="165"/>
                </a:cubicBezTo>
                <a:cubicBezTo>
                  <a:pt x="91" y="165"/>
                  <a:pt x="91" y="165"/>
                  <a:pt x="92" y="166"/>
                </a:cubicBezTo>
                <a:cubicBezTo>
                  <a:pt x="91" y="166"/>
                  <a:pt x="91" y="167"/>
                  <a:pt x="90" y="167"/>
                </a:cubicBezTo>
                <a:cubicBezTo>
                  <a:pt x="89" y="166"/>
                  <a:pt x="89" y="166"/>
                  <a:pt x="87" y="167"/>
                </a:cubicBezTo>
                <a:moveTo>
                  <a:pt x="145" y="590"/>
                </a:moveTo>
                <a:cubicBezTo>
                  <a:pt x="145" y="590"/>
                  <a:pt x="145" y="590"/>
                  <a:pt x="145" y="590"/>
                </a:cubicBezTo>
                <a:cubicBezTo>
                  <a:pt x="146" y="591"/>
                  <a:pt x="146" y="592"/>
                  <a:pt x="145" y="593"/>
                </a:cubicBezTo>
                <a:cubicBezTo>
                  <a:pt x="145" y="593"/>
                  <a:pt x="145" y="594"/>
                  <a:pt x="145" y="595"/>
                </a:cubicBezTo>
                <a:cubicBezTo>
                  <a:pt x="144" y="595"/>
                  <a:pt x="144" y="595"/>
                  <a:pt x="143" y="595"/>
                </a:cubicBezTo>
                <a:cubicBezTo>
                  <a:pt x="143" y="595"/>
                  <a:pt x="143" y="594"/>
                  <a:pt x="142" y="594"/>
                </a:cubicBezTo>
                <a:cubicBezTo>
                  <a:pt x="142" y="593"/>
                  <a:pt x="142" y="593"/>
                  <a:pt x="142" y="593"/>
                </a:cubicBezTo>
                <a:cubicBezTo>
                  <a:pt x="144" y="593"/>
                  <a:pt x="144" y="593"/>
                  <a:pt x="144" y="591"/>
                </a:cubicBezTo>
                <a:cubicBezTo>
                  <a:pt x="144" y="591"/>
                  <a:pt x="145" y="591"/>
                  <a:pt x="145" y="590"/>
                </a:cubicBezTo>
                <a:moveTo>
                  <a:pt x="79" y="374"/>
                </a:moveTo>
                <a:cubicBezTo>
                  <a:pt x="79" y="374"/>
                  <a:pt x="79" y="373"/>
                  <a:pt x="79" y="373"/>
                </a:cubicBezTo>
                <a:cubicBezTo>
                  <a:pt x="79" y="372"/>
                  <a:pt x="80" y="372"/>
                  <a:pt x="80" y="372"/>
                </a:cubicBezTo>
                <a:cubicBezTo>
                  <a:pt x="81" y="372"/>
                  <a:pt x="81" y="373"/>
                  <a:pt x="82" y="373"/>
                </a:cubicBezTo>
                <a:cubicBezTo>
                  <a:pt x="82" y="372"/>
                  <a:pt x="83" y="372"/>
                  <a:pt x="84" y="372"/>
                </a:cubicBezTo>
                <a:cubicBezTo>
                  <a:pt x="84" y="373"/>
                  <a:pt x="84" y="373"/>
                  <a:pt x="83" y="373"/>
                </a:cubicBezTo>
                <a:cubicBezTo>
                  <a:pt x="83" y="374"/>
                  <a:pt x="82" y="375"/>
                  <a:pt x="81" y="375"/>
                </a:cubicBezTo>
                <a:cubicBezTo>
                  <a:pt x="81" y="375"/>
                  <a:pt x="81" y="374"/>
                  <a:pt x="81" y="374"/>
                </a:cubicBezTo>
                <a:cubicBezTo>
                  <a:pt x="80" y="374"/>
                  <a:pt x="80" y="374"/>
                  <a:pt x="79" y="374"/>
                </a:cubicBezTo>
                <a:moveTo>
                  <a:pt x="564" y="99"/>
                </a:moveTo>
                <a:cubicBezTo>
                  <a:pt x="565" y="99"/>
                  <a:pt x="565" y="98"/>
                  <a:pt x="565" y="98"/>
                </a:cubicBezTo>
                <a:cubicBezTo>
                  <a:pt x="565" y="98"/>
                  <a:pt x="565" y="98"/>
                  <a:pt x="565" y="98"/>
                </a:cubicBezTo>
                <a:cubicBezTo>
                  <a:pt x="566" y="98"/>
                  <a:pt x="566" y="98"/>
                  <a:pt x="566" y="99"/>
                </a:cubicBezTo>
                <a:cubicBezTo>
                  <a:pt x="566" y="99"/>
                  <a:pt x="566" y="99"/>
                  <a:pt x="565" y="100"/>
                </a:cubicBezTo>
                <a:cubicBezTo>
                  <a:pt x="565" y="100"/>
                  <a:pt x="565" y="100"/>
                  <a:pt x="564" y="101"/>
                </a:cubicBezTo>
                <a:cubicBezTo>
                  <a:pt x="564" y="101"/>
                  <a:pt x="564" y="101"/>
                  <a:pt x="564" y="100"/>
                </a:cubicBezTo>
                <a:cubicBezTo>
                  <a:pt x="564" y="100"/>
                  <a:pt x="563" y="99"/>
                  <a:pt x="562" y="99"/>
                </a:cubicBezTo>
                <a:cubicBezTo>
                  <a:pt x="562" y="98"/>
                  <a:pt x="562" y="98"/>
                  <a:pt x="562" y="97"/>
                </a:cubicBezTo>
                <a:cubicBezTo>
                  <a:pt x="562" y="97"/>
                  <a:pt x="563" y="97"/>
                  <a:pt x="563" y="97"/>
                </a:cubicBezTo>
                <a:cubicBezTo>
                  <a:pt x="564" y="97"/>
                  <a:pt x="564" y="97"/>
                  <a:pt x="564" y="98"/>
                </a:cubicBezTo>
                <a:cubicBezTo>
                  <a:pt x="564" y="98"/>
                  <a:pt x="564" y="98"/>
                  <a:pt x="564" y="99"/>
                </a:cubicBezTo>
                <a:moveTo>
                  <a:pt x="766" y="247"/>
                </a:moveTo>
                <a:cubicBezTo>
                  <a:pt x="767" y="248"/>
                  <a:pt x="768" y="248"/>
                  <a:pt x="769" y="249"/>
                </a:cubicBezTo>
                <a:cubicBezTo>
                  <a:pt x="769" y="249"/>
                  <a:pt x="769" y="250"/>
                  <a:pt x="769" y="250"/>
                </a:cubicBezTo>
                <a:cubicBezTo>
                  <a:pt x="768" y="250"/>
                  <a:pt x="768" y="251"/>
                  <a:pt x="768" y="251"/>
                </a:cubicBezTo>
                <a:cubicBezTo>
                  <a:pt x="767" y="250"/>
                  <a:pt x="766" y="250"/>
                  <a:pt x="766" y="249"/>
                </a:cubicBezTo>
                <a:cubicBezTo>
                  <a:pt x="766" y="248"/>
                  <a:pt x="766" y="248"/>
                  <a:pt x="766" y="247"/>
                </a:cubicBezTo>
                <a:moveTo>
                  <a:pt x="519" y="16"/>
                </a:moveTo>
                <a:cubicBezTo>
                  <a:pt x="521" y="16"/>
                  <a:pt x="522" y="16"/>
                  <a:pt x="523" y="17"/>
                </a:cubicBezTo>
                <a:cubicBezTo>
                  <a:pt x="523" y="17"/>
                  <a:pt x="524" y="17"/>
                  <a:pt x="525" y="17"/>
                </a:cubicBezTo>
                <a:cubicBezTo>
                  <a:pt x="525" y="17"/>
                  <a:pt x="525" y="18"/>
                  <a:pt x="525" y="18"/>
                </a:cubicBezTo>
                <a:cubicBezTo>
                  <a:pt x="525" y="19"/>
                  <a:pt x="525" y="19"/>
                  <a:pt x="524" y="19"/>
                </a:cubicBezTo>
                <a:cubicBezTo>
                  <a:pt x="524" y="18"/>
                  <a:pt x="522" y="19"/>
                  <a:pt x="522" y="18"/>
                </a:cubicBezTo>
                <a:cubicBezTo>
                  <a:pt x="521" y="18"/>
                  <a:pt x="520" y="17"/>
                  <a:pt x="520" y="17"/>
                </a:cubicBezTo>
                <a:cubicBezTo>
                  <a:pt x="520" y="17"/>
                  <a:pt x="519" y="17"/>
                  <a:pt x="519" y="16"/>
                </a:cubicBezTo>
                <a:moveTo>
                  <a:pt x="742" y="301"/>
                </a:moveTo>
                <a:cubicBezTo>
                  <a:pt x="743" y="301"/>
                  <a:pt x="743" y="301"/>
                  <a:pt x="744" y="302"/>
                </a:cubicBezTo>
                <a:cubicBezTo>
                  <a:pt x="744" y="301"/>
                  <a:pt x="745" y="301"/>
                  <a:pt x="747" y="301"/>
                </a:cubicBezTo>
                <a:cubicBezTo>
                  <a:pt x="747" y="301"/>
                  <a:pt x="747" y="301"/>
                  <a:pt x="747" y="301"/>
                </a:cubicBezTo>
                <a:cubicBezTo>
                  <a:pt x="747" y="301"/>
                  <a:pt x="747" y="302"/>
                  <a:pt x="747" y="302"/>
                </a:cubicBezTo>
                <a:cubicBezTo>
                  <a:pt x="745" y="301"/>
                  <a:pt x="746" y="303"/>
                  <a:pt x="745" y="304"/>
                </a:cubicBezTo>
                <a:cubicBezTo>
                  <a:pt x="744" y="303"/>
                  <a:pt x="743" y="303"/>
                  <a:pt x="742" y="303"/>
                </a:cubicBezTo>
                <a:moveTo>
                  <a:pt x="245" y="139"/>
                </a:moveTo>
                <a:cubicBezTo>
                  <a:pt x="247" y="139"/>
                  <a:pt x="247" y="141"/>
                  <a:pt x="248" y="142"/>
                </a:cubicBezTo>
                <a:cubicBezTo>
                  <a:pt x="248" y="142"/>
                  <a:pt x="248" y="142"/>
                  <a:pt x="248" y="142"/>
                </a:cubicBezTo>
                <a:cubicBezTo>
                  <a:pt x="248" y="142"/>
                  <a:pt x="247" y="143"/>
                  <a:pt x="247" y="142"/>
                </a:cubicBezTo>
                <a:cubicBezTo>
                  <a:pt x="246" y="142"/>
                  <a:pt x="246" y="142"/>
                  <a:pt x="245" y="141"/>
                </a:cubicBezTo>
                <a:moveTo>
                  <a:pt x="688" y="500"/>
                </a:moveTo>
                <a:cubicBezTo>
                  <a:pt x="688" y="500"/>
                  <a:pt x="687" y="500"/>
                  <a:pt x="687" y="500"/>
                </a:cubicBezTo>
                <a:cubicBezTo>
                  <a:pt x="687" y="499"/>
                  <a:pt x="687" y="499"/>
                  <a:pt x="688" y="498"/>
                </a:cubicBezTo>
                <a:cubicBezTo>
                  <a:pt x="688" y="498"/>
                  <a:pt x="688" y="498"/>
                  <a:pt x="689" y="497"/>
                </a:cubicBezTo>
                <a:cubicBezTo>
                  <a:pt x="689" y="498"/>
                  <a:pt x="690" y="498"/>
                  <a:pt x="691" y="499"/>
                </a:cubicBezTo>
                <a:cubicBezTo>
                  <a:pt x="691" y="499"/>
                  <a:pt x="691" y="499"/>
                  <a:pt x="691" y="499"/>
                </a:cubicBezTo>
                <a:cubicBezTo>
                  <a:pt x="690" y="499"/>
                  <a:pt x="689" y="500"/>
                  <a:pt x="688" y="500"/>
                </a:cubicBezTo>
                <a:moveTo>
                  <a:pt x="741" y="407"/>
                </a:moveTo>
                <a:cubicBezTo>
                  <a:pt x="742" y="406"/>
                  <a:pt x="742" y="406"/>
                  <a:pt x="742" y="406"/>
                </a:cubicBezTo>
                <a:cubicBezTo>
                  <a:pt x="744" y="406"/>
                  <a:pt x="745" y="406"/>
                  <a:pt x="747" y="406"/>
                </a:cubicBezTo>
                <a:cubicBezTo>
                  <a:pt x="746" y="407"/>
                  <a:pt x="746" y="407"/>
                  <a:pt x="741" y="407"/>
                </a:cubicBezTo>
                <a:moveTo>
                  <a:pt x="747" y="395"/>
                </a:moveTo>
                <a:cubicBezTo>
                  <a:pt x="747" y="395"/>
                  <a:pt x="747" y="395"/>
                  <a:pt x="747" y="395"/>
                </a:cubicBezTo>
                <a:cubicBezTo>
                  <a:pt x="748" y="395"/>
                  <a:pt x="748" y="395"/>
                  <a:pt x="748" y="395"/>
                </a:cubicBezTo>
                <a:cubicBezTo>
                  <a:pt x="747" y="396"/>
                  <a:pt x="747" y="397"/>
                  <a:pt x="747" y="397"/>
                </a:cubicBezTo>
                <a:cubicBezTo>
                  <a:pt x="747" y="398"/>
                  <a:pt x="746" y="398"/>
                  <a:pt x="746" y="398"/>
                </a:cubicBezTo>
                <a:cubicBezTo>
                  <a:pt x="745" y="397"/>
                  <a:pt x="745" y="397"/>
                  <a:pt x="745" y="396"/>
                </a:cubicBezTo>
                <a:cubicBezTo>
                  <a:pt x="745" y="396"/>
                  <a:pt x="746" y="395"/>
                  <a:pt x="747" y="395"/>
                </a:cubicBezTo>
                <a:moveTo>
                  <a:pt x="682" y="586"/>
                </a:moveTo>
                <a:cubicBezTo>
                  <a:pt x="682" y="586"/>
                  <a:pt x="682" y="586"/>
                  <a:pt x="682" y="586"/>
                </a:cubicBezTo>
                <a:cubicBezTo>
                  <a:pt x="683" y="585"/>
                  <a:pt x="683" y="585"/>
                  <a:pt x="682" y="584"/>
                </a:cubicBezTo>
                <a:cubicBezTo>
                  <a:pt x="682" y="584"/>
                  <a:pt x="682" y="584"/>
                  <a:pt x="682" y="583"/>
                </a:cubicBezTo>
                <a:cubicBezTo>
                  <a:pt x="683" y="583"/>
                  <a:pt x="684" y="584"/>
                  <a:pt x="684" y="585"/>
                </a:cubicBezTo>
                <a:cubicBezTo>
                  <a:pt x="684" y="586"/>
                  <a:pt x="683" y="587"/>
                  <a:pt x="682" y="586"/>
                </a:cubicBezTo>
                <a:moveTo>
                  <a:pt x="584" y="644"/>
                </a:moveTo>
                <a:cubicBezTo>
                  <a:pt x="585" y="645"/>
                  <a:pt x="585" y="646"/>
                  <a:pt x="583" y="648"/>
                </a:cubicBezTo>
                <a:cubicBezTo>
                  <a:pt x="583" y="647"/>
                  <a:pt x="582" y="647"/>
                  <a:pt x="582" y="647"/>
                </a:cubicBezTo>
                <a:cubicBezTo>
                  <a:pt x="583" y="646"/>
                  <a:pt x="585" y="646"/>
                  <a:pt x="584" y="644"/>
                </a:cubicBezTo>
                <a:moveTo>
                  <a:pt x="301" y="675"/>
                </a:moveTo>
                <a:cubicBezTo>
                  <a:pt x="301" y="676"/>
                  <a:pt x="301" y="677"/>
                  <a:pt x="301" y="678"/>
                </a:cubicBezTo>
                <a:cubicBezTo>
                  <a:pt x="301" y="678"/>
                  <a:pt x="301" y="678"/>
                  <a:pt x="301" y="678"/>
                </a:cubicBezTo>
                <a:cubicBezTo>
                  <a:pt x="300" y="678"/>
                  <a:pt x="300" y="678"/>
                  <a:pt x="300" y="677"/>
                </a:cubicBezTo>
                <a:cubicBezTo>
                  <a:pt x="301" y="676"/>
                  <a:pt x="300" y="676"/>
                  <a:pt x="299" y="675"/>
                </a:cubicBezTo>
                <a:cubicBezTo>
                  <a:pt x="299" y="674"/>
                  <a:pt x="299" y="674"/>
                  <a:pt x="300" y="674"/>
                </a:cubicBezTo>
                <a:cubicBezTo>
                  <a:pt x="300" y="674"/>
                  <a:pt x="300" y="674"/>
                  <a:pt x="300" y="674"/>
                </a:cubicBezTo>
                <a:cubicBezTo>
                  <a:pt x="301" y="674"/>
                  <a:pt x="301" y="675"/>
                  <a:pt x="301" y="675"/>
                </a:cubicBezTo>
                <a:moveTo>
                  <a:pt x="358" y="690"/>
                </a:moveTo>
                <a:cubicBezTo>
                  <a:pt x="357" y="689"/>
                  <a:pt x="357" y="688"/>
                  <a:pt x="356" y="687"/>
                </a:cubicBezTo>
                <a:cubicBezTo>
                  <a:pt x="357" y="687"/>
                  <a:pt x="358" y="687"/>
                  <a:pt x="358" y="687"/>
                </a:cubicBezTo>
                <a:cubicBezTo>
                  <a:pt x="359" y="687"/>
                  <a:pt x="359" y="688"/>
                  <a:pt x="359" y="688"/>
                </a:cubicBezTo>
                <a:cubicBezTo>
                  <a:pt x="359" y="689"/>
                  <a:pt x="358" y="689"/>
                  <a:pt x="358" y="690"/>
                </a:cubicBezTo>
                <a:moveTo>
                  <a:pt x="578" y="189"/>
                </a:moveTo>
                <a:cubicBezTo>
                  <a:pt x="579" y="189"/>
                  <a:pt x="580" y="189"/>
                  <a:pt x="580" y="189"/>
                </a:cubicBezTo>
                <a:cubicBezTo>
                  <a:pt x="580" y="190"/>
                  <a:pt x="580" y="191"/>
                  <a:pt x="580" y="191"/>
                </a:cubicBezTo>
                <a:cubicBezTo>
                  <a:pt x="580" y="191"/>
                  <a:pt x="579" y="192"/>
                  <a:pt x="579" y="192"/>
                </a:cubicBezTo>
                <a:cubicBezTo>
                  <a:pt x="579" y="192"/>
                  <a:pt x="578" y="191"/>
                  <a:pt x="578" y="191"/>
                </a:cubicBezTo>
                <a:cubicBezTo>
                  <a:pt x="578" y="190"/>
                  <a:pt x="578" y="190"/>
                  <a:pt x="578" y="189"/>
                </a:cubicBezTo>
                <a:moveTo>
                  <a:pt x="569" y="178"/>
                </a:moveTo>
                <a:cubicBezTo>
                  <a:pt x="569" y="181"/>
                  <a:pt x="569" y="181"/>
                  <a:pt x="569" y="181"/>
                </a:cubicBezTo>
                <a:cubicBezTo>
                  <a:pt x="568" y="182"/>
                  <a:pt x="567" y="181"/>
                  <a:pt x="566" y="181"/>
                </a:cubicBezTo>
                <a:cubicBezTo>
                  <a:pt x="566" y="180"/>
                  <a:pt x="568" y="180"/>
                  <a:pt x="568" y="178"/>
                </a:cubicBezTo>
                <a:moveTo>
                  <a:pt x="361" y="60"/>
                </a:moveTo>
                <a:cubicBezTo>
                  <a:pt x="361" y="60"/>
                  <a:pt x="362" y="60"/>
                  <a:pt x="362" y="60"/>
                </a:cubicBezTo>
                <a:cubicBezTo>
                  <a:pt x="362" y="60"/>
                  <a:pt x="363" y="60"/>
                  <a:pt x="363" y="61"/>
                </a:cubicBezTo>
                <a:cubicBezTo>
                  <a:pt x="362" y="61"/>
                  <a:pt x="362" y="62"/>
                  <a:pt x="362" y="63"/>
                </a:cubicBezTo>
                <a:cubicBezTo>
                  <a:pt x="362" y="63"/>
                  <a:pt x="361" y="64"/>
                  <a:pt x="361" y="64"/>
                </a:cubicBezTo>
                <a:cubicBezTo>
                  <a:pt x="361" y="64"/>
                  <a:pt x="361" y="64"/>
                  <a:pt x="360" y="64"/>
                </a:cubicBezTo>
                <a:cubicBezTo>
                  <a:pt x="360" y="63"/>
                  <a:pt x="360" y="63"/>
                  <a:pt x="360" y="63"/>
                </a:cubicBezTo>
                <a:cubicBezTo>
                  <a:pt x="361" y="62"/>
                  <a:pt x="361" y="61"/>
                  <a:pt x="361" y="60"/>
                </a:cubicBezTo>
                <a:moveTo>
                  <a:pt x="493" y="83"/>
                </a:moveTo>
                <a:cubicBezTo>
                  <a:pt x="493" y="85"/>
                  <a:pt x="493" y="85"/>
                  <a:pt x="493" y="85"/>
                </a:cubicBezTo>
                <a:cubicBezTo>
                  <a:pt x="492" y="85"/>
                  <a:pt x="492" y="86"/>
                  <a:pt x="491" y="86"/>
                </a:cubicBezTo>
                <a:cubicBezTo>
                  <a:pt x="491" y="86"/>
                  <a:pt x="491" y="86"/>
                  <a:pt x="491" y="86"/>
                </a:cubicBezTo>
                <a:cubicBezTo>
                  <a:pt x="491" y="84"/>
                  <a:pt x="491" y="83"/>
                  <a:pt x="493" y="83"/>
                </a:cubicBezTo>
                <a:moveTo>
                  <a:pt x="566" y="86"/>
                </a:moveTo>
                <a:cubicBezTo>
                  <a:pt x="569" y="86"/>
                  <a:pt x="569" y="86"/>
                  <a:pt x="569" y="86"/>
                </a:cubicBezTo>
                <a:cubicBezTo>
                  <a:pt x="569" y="86"/>
                  <a:pt x="570" y="86"/>
                  <a:pt x="570" y="86"/>
                </a:cubicBezTo>
                <a:cubicBezTo>
                  <a:pt x="569" y="86"/>
                  <a:pt x="569" y="87"/>
                  <a:pt x="568" y="88"/>
                </a:cubicBezTo>
                <a:cubicBezTo>
                  <a:pt x="568" y="88"/>
                  <a:pt x="568" y="88"/>
                  <a:pt x="568" y="88"/>
                </a:cubicBezTo>
                <a:cubicBezTo>
                  <a:pt x="568" y="87"/>
                  <a:pt x="567" y="86"/>
                  <a:pt x="566" y="86"/>
                </a:cubicBezTo>
                <a:moveTo>
                  <a:pt x="182" y="664"/>
                </a:moveTo>
                <a:cubicBezTo>
                  <a:pt x="181" y="665"/>
                  <a:pt x="180" y="665"/>
                  <a:pt x="180" y="665"/>
                </a:cubicBezTo>
                <a:cubicBezTo>
                  <a:pt x="179" y="665"/>
                  <a:pt x="179" y="666"/>
                  <a:pt x="178" y="666"/>
                </a:cubicBezTo>
                <a:cubicBezTo>
                  <a:pt x="178" y="666"/>
                  <a:pt x="178" y="665"/>
                  <a:pt x="178" y="665"/>
                </a:cubicBezTo>
                <a:cubicBezTo>
                  <a:pt x="178" y="665"/>
                  <a:pt x="178" y="665"/>
                  <a:pt x="178" y="664"/>
                </a:cubicBezTo>
                <a:moveTo>
                  <a:pt x="92" y="168"/>
                </a:moveTo>
                <a:cubicBezTo>
                  <a:pt x="92" y="168"/>
                  <a:pt x="92" y="168"/>
                  <a:pt x="92" y="167"/>
                </a:cubicBezTo>
                <a:cubicBezTo>
                  <a:pt x="92" y="167"/>
                  <a:pt x="92" y="167"/>
                  <a:pt x="93" y="167"/>
                </a:cubicBezTo>
                <a:cubicBezTo>
                  <a:pt x="92" y="168"/>
                  <a:pt x="93" y="168"/>
                  <a:pt x="93" y="169"/>
                </a:cubicBezTo>
                <a:cubicBezTo>
                  <a:pt x="94" y="169"/>
                  <a:pt x="93" y="169"/>
                  <a:pt x="93" y="170"/>
                </a:cubicBezTo>
                <a:cubicBezTo>
                  <a:pt x="93" y="170"/>
                  <a:pt x="93" y="170"/>
                  <a:pt x="92" y="170"/>
                </a:cubicBezTo>
                <a:cubicBezTo>
                  <a:pt x="92" y="170"/>
                  <a:pt x="92" y="170"/>
                  <a:pt x="92" y="169"/>
                </a:cubicBezTo>
                <a:cubicBezTo>
                  <a:pt x="92" y="169"/>
                  <a:pt x="92" y="169"/>
                  <a:pt x="92" y="168"/>
                </a:cubicBezTo>
                <a:moveTo>
                  <a:pt x="661" y="615"/>
                </a:moveTo>
                <a:cubicBezTo>
                  <a:pt x="661" y="616"/>
                  <a:pt x="660" y="616"/>
                  <a:pt x="660" y="616"/>
                </a:cubicBezTo>
                <a:cubicBezTo>
                  <a:pt x="659" y="615"/>
                  <a:pt x="658" y="615"/>
                  <a:pt x="658" y="614"/>
                </a:cubicBezTo>
                <a:cubicBezTo>
                  <a:pt x="659" y="614"/>
                  <a:pt x="659" y="613"/>
                  <a:pt x="660" y="613"/>
                </a:cubicBezTo>
                <a:cubicBezTo>
                  <a:pt x="660" y="613"/>
                  <a:pt x="660" y="614"/>
                  <a:pt x="660" y="614"/>
                </a:cubicBezTo>
                <a:cubicBezTo>
                  <a:pt x="660" y="614"/>
                  <a:pt x="660" y="615"/>
                  <a:pt x="661" y="615"/>
                </a:cubicBezTo>
                <a:moveTo>
                  <a:pt x="295" y="68"/>
                </a:moveTo>
                <a:cubicBezTo>
                  <a:pt x="294" y="69"/>
                  <a:pt x="293" y="68"/>
                  <a:pt x="292" y="68"/>
                </a:cubicBezTo>
                <a:cubicBezTo>
                  <a:pt x="292" y="68"/>
                  <a:pt x="292" y="68"/>
                  <a:pt x="292" y="68"/>
                </a:cubicBezTo>
                <a:cubicBezTo>
                  <a:pt x="292" y="67"/>
                  <a:pt x="292" y="67"/>
                  <a:pt x="292" y="67"/>
                </a:cubicBezTo>
                <a:cubicBezTo>
                  <a:pt x="292" y="67"/>
                  <a:pt x="293" y="67"/>
                  <a:pt x="293" y="67"/>
                </a:cubicBezTo>
                <a:cubicBezTo>
                  <a:pt x="294" y="67"/>
                  <a:pt x="294" y="68"/>
                  <a:pt x="295" y="68"/>
                </a:cubicBezTo>
                <a:moveTo>
                  <a:pt x="226" y="149"/>
                </a:moveTo>
                <a:cubicBezTo>
                  <a:pt x="227" y="149"/>
                  <a:pt x="228" y="149"/>
                  <a:pt x="229" y="149"/>
                </a:cubicBezTo>
                <a:cubicBezTo>
                  <a:pt x="229" y="149"/>
                  <a:pt x="229" y="150"/>
                  <a:pt x="229" y="150"/>
                </a:cubicBezTo>
                <a:cubicBezTo>
                  <a:pt x="229" y="150"/>
                  <a:pt x="229" y="151"/>
                  <a:pt x="229" y="151"/>
                </a:cubicBezTo>
                <a:cubicBezTo>
                  <a:pt x="228" y="151"/>
                  <a:pt x="228" y="151"/>
                  <a:pt x="228" y="151"/>
                </a:cubicBezTo>
                <a:cubicBezTo>
                  <a:pt x="228" y="151"/>
                  <a:pt x="227" y="151"/>
                  <a:pt x="227" y="151"/>
                </a:cubicBezTo>
                <a:cubicBezTo>
                  <a:pt x="227" y="150"/>
                  <a:pt x="226" y="150"/>
                  <a:pt x="226" y="149"/>
                </a:cubicBezTo>
                <a:moveTo>
                  <a:pt x="140" y="215"/>
                </a:moveTo>
                <a:cubicBezTo>
                  <a:pt x="142" y="215"/>
                  <a:pt x="142" y="214"/>
                  <a:pt x="143" y="215"/>
                </a:cubicBezTo>
                <a:cubicBezTo>
                  <a:pt x="143" y="215"/>
                  <a:pt x="144" y="215"/>
                  <a:pt x="144" y="215"/>
                </a:cubicBezTo>
                <a:cubicBezTo>
                  <a:pt x="144" y="216"/>
                  <a:pt x="144" y="216"/>
                  <a:pt x="143" y="216"/>
                </a:cubicBezTo>
                <a:cubicBezTo>
                  <a:pt x="143" y="216"/>
                  <a:pt x="143" y="216"/>
                  <a:pt x="143" y="216"/>
                </a:cubicBezTo>
                <a:cubicBezTo>
                  <a:pt x="142" y="216"/>
                  <a:pt x="141" y="215"/>
                  <a:pt x="140" y="215"/>
                </a:cubicBezTo>
                <a:moveTo>
                  <a:pt x="101" y="329"/>
                </a:moveTo>
                <a:cubicBezTo>
                  <a:pt x="101" y="329"/>
                  <a:pt x="101" y="329"/>
                  <a:pt x="100" y="328"/>
                </a:cubicBezTo>
                <a:cubicBezTo>
                  <a:pt x="100" y="327"/>
                  <a:pt x="100" y="327"/>
                  <a:pt x="100" y="327"/>
                </a:cubicBezTo>
                <a:cubicBezTo>
                  <a:pt x="101" y="327"/>
                  <a:pt x="101" y="327"/>
                  <a:pt x="101" y="327"/>
                </a:cubicBezTo>
                <a:cubicBezTo>
                  <a:pt x="102" y="328"/>
                  <a:pt x="102" y="329"/>
                  <a:pt x="102" y="329"/>
                </a:cubicBezTo>
                <a:moveTo>
                  <a:pt x="561" y="101"/>
                </a:moveTo>
                <a:cubicBezTo>
                  <a:pt x="560" y="100"/>
                  <a:pt x="559" y="100"/>
                  <a:pt x="560" y="98"/>
                </a:cubicBezTo>
                <a:cubicBezTo>
                  <a:pt x="560" y="99"/>
                  <a:pt x="562" y="99"/>
                  <a:pt x="561" y="101"/>
                </a:cubicBezTo>
                <a:moveTo>
                  <a:pt x="690" y="200"/>
                </a:moveTo>
                <a:cubicBezTo>
                  <a:pt x="690" y="201"/>
                  <a:pt x="690" y="201"/>
                  <a:pt x="690" y="201"/>
                </a:cubicBezTo>
                <a:cubicBezTo>
                  <a:pt x="690" y="202"/>
                  <a:pt x="690" y="202"/>
                  <a:pt x="689" y="202"/>
                </a:cubicBezTo>
                <a:cubicBezTo>
                  <a:pt x="688" y="202"/>
                  <a:pt x="688" y="202"/>
                  <a:pt x="688" y="201"/>
                </a:cubicBezTo>
                <a:cubicBezTo>
                  <a:pt x="688" y="201"/>
                  <a:pt x="689" y="200"/>
                  <a:pt x="690" y="200"/>
                </a:cubicBezTo>
                <a:moveTo>
                  <a:pt x="222" y="749"/>
                </a:moveTo>
                <a:cubicBezTo>
                  <a:pt x="223" y="749"/>
                  <a:pt x="223" y="749"/>
                  <a:pt x="224" y="750"/>
                </a:cubicBezTo>
                <a:cubicBezTo>
                  <a:pt x="224" y="750"/>
                  <a:pt x="224" y="750"/>
                  <a:pt x="224" y="750"/>
                </a:cubicBezTo>
                <a:cubicBezTo>
                  <a:pt x="224" y="750"/>
                  <a:pt x="223" y="751"/>
                  <a:pt x="223" y="751"/>
                </a:cubicBezTo>
                <a:cubicBezTo>
                  <a:pt x="223" y="751"/>
                  <a:pt x="223" y="751"/>
                  <a:pt x="222" y="751"/>
                </a:cubicBezTo>
                <a:cubicBezTo>
                  <a:pt x="222" y="751"/>
                  <a:pt x="221" y="751"/>
                  <a:pt x="222" y="751"/>
                </a:cubicBezTo>
                <a:cubicBezTo>
                  <a:pt x="222" y="750"/>
                  <a:pt x="222" y="750"/>
                  <a:pt x="222" y="749"/>
                </a:cubicBezTo>
                <a:moveTo>
                  <a:pt x="626" y="734"/>
                </a:moveTo>
                <a:cubicBezTo>
                  <a:pt x="625" y="734"/>
                  <a:pt x="625" y="734"/>
                  <a:pt x="625" y="733"/>
                </a:cubicBezTo>
                <a:cubicBezTo>
                  <a:pt x="625" y="733"/>
                  <a:pt x="625" y="732"/>
                  <a:pt x="625" y="733"/>
                </a:cubicBezTo>
                <a:cubicBezTo>
                  <a:pt x="626" y="733"/>
                  <a:pt x="626" y="733"/>
                  <a:pt x="627" y="733"/>
                </a:cubicBezTo>
                <a:cubicBezTo>
                  <a:pt x="627" y="733"/>
                  <a:pt x="627" y="733"/>
                  <a:pt x="627" y="734"/>
                </a:cubicBezTo>
                <a:cubicBezTo>
                  <a:pt x="627" y="734"/>
                  <a:pt x="627" y="734"/>
                  <a:pt x="627" y="734"/>
                </a:cubicBezTo>
                <a:cubicBezTo>
                  <a:pt x="626" y="734"/>
                  <a:pt x="626" y="734"/>
                  <a:pt x="626" y="734"/>
                </a:cubicBezTo>
                <a:moveTo>
                  <a:pt x="120" y="117"/>
                </a:moveTo>
                <a:cubicBezTo>
                  <a:pt x="119" y="118"/>
                  <a:pt x="119" y="118"/>
                  <a:pt x="117" y="116"/>
                </a:cubicBezTo>
                <a:cubicBezTo>
                  <a:pt x="119" y="116"/>
                  <a:pt x="119" y="116"/>
                  <a:pt x="120" y="117"/>
                </a:cubicBezTo>
                <a:moveTo>
                  <a:pt x="211" y="52"/>
                </a:moveTo>
                <a:cubicBezTo>
                  <a:pt x="211" y="52"/>
                  <a:pt x="211" y="52"/>
                  <a:pt x="211" y="51"/>
                </a:cubicBezTo>
                <a:cubicBezTo>
                  <a:pt x="211" y="51"/>
                  <a:pt x="211" y="50"/>
                  <a:pt x="212" y="50"/>
                </a:cubicBezTo>
                <a:cubicBezTo>
                  <a:pt x="213" y="50"/>
                  <a:pt x="213" y="51"/>
                  <a:pt x="213" y="51"/>
                </a:cubicBezTo>
                <a:cubicBezTo>
                  <a:pt x="213" y="52"/>
                  <a:pt x="213" y="52"/>
                  <a:pt x="212" y="52"/>
                </a:cubicBezTo>
                <a:cubicBezTo>
                  <a:pt x="212" y="52"/>
                  <a:pt x="211" y="52"/>
                  <a:pt x="211" y="52"/>
                </a:cubicBezTo>
                <a:moveTo>
                  <a:pt x="378" y="54"/>
                </a:moveTo>
                <a:cubicBezTo>
                  <a:pt x="376" y="54"/>
                  <a:pt x="376" y="54"/>
                  <a:pt x="376" y="53"/>
                </a:cubicBezTo>
                <a:cubicBezTo>
                  <a:pt x="376" y="53"/>
                  <a:pt x="377" y="52"/>
                  <a:pt x="377" y="53"/>
                </a:cubicBezTo>
                <a:cubicBezTo>
                  <a:pt x="377" y="53"/>
                  <a:pt x="377" y="53"/>
                  <a:pt x="378" y="53"/>
                </a:cubicBezTo>
                <a:cubicBezTo>
                  <a:pt x="378" y="53"/>
                  <a:pt x="379" y="53"/>
                  <a:pt x="379" y="54"/>
                </a:cubicBezTo>
                <a:cubicBezTo>
                  <a:pt x="379" y="54"/>
                  <a:pt x="378" y="54"/>
                  <a:pt x="378" y="54"/>
                </a:cubicBezTo>
                <a:moveTo>
                  <a:pt x="407" y="55"/>
                </a:moveTo>
                <a:cubicBezTo>
                  <a:pt x="407" y="56"/>
                  <a:pt x="407" y="56"/>
                  <a:pt x="407" y="56"/>
                </a:cubicBezTo>
                <a:cubicBezTo>
                  <a:pt x="406" y="56"/>
                  <a:pt x="406" y="56"/>
                  <a:pt x="406" y="55"/>
                </a:cubicBezTo>
                <a:cubicBezTo>
                  <a:pt x="405" y="55"/>
                  <a:pt x="406" y="54"/>
                  <a:pt x="406" y="54"/>
                </a:cubicBezTo>
                <a:cubicBezTo>
                  <a:pt x="407" y="54"/>
                  <a:pt x="407" y="54"/>
                  <a:pt x="407" y="55"/>
                </a:cubicBezTo>
                <a:moveTo>
                  <a:pt x="672" y="588"/>
                </a:moveTo>
                <a:cubicBezTo>
                  <a:pt x="671" y="588"/>
                  <a:pt x="671" y="587"/>
                  <a:pt x="670" y="587"/>
                </a:cubicBezTo>
                <a:cubicBezTo>
                  <a:pt x="671" y="586"/>
                  <a:pt x="671" y="586"/>
                  <a:pt x="673" y="587"/>
                </a:cubicBezTo>
                <a:cubicBezTo>
                  <a:pt x="673" y="587"/>
                  <a:pt x="672" y="588"/>
                  <a:pt x="672" y="588"/>
                </a:cubicBezTo>
                <a:moveTo>
                  <a:pt x="157" y="615"/>
                </a:moveTo>
                <a:cubicBezTo>
                  <a:pt x="156" y="615"/>
                  <a:pt x="155" y="614"/>
                  <a:pt x="155" y="613"/>
                </a:cubicBezTo>
                <a:cubicBezTo>
                  <a:pt x="155" y="613"/>
                  <a:pt x="155" y="612"/>
                  <a:pt x="155" y="612"/>
                </a:cubicBezTo>
                <a:cubicBezTo>
                  <a:pt x="156" y="612"/>
                  <a:pt x="156" y="612"/>
                  <a:pt x="156" y="612"/>
                </a:cubicBezTo>
                <a:cubicBezTo>
                  <a:pt x="156" y="613"/>
                  <a:pt x="157" y="613"/>
                  <a:pt x="157" y="613"/>
                </a:cubicBezTo>
                <a:cubicBezTo>
                  <a:pt x="157" y="614"/>
                  <a:pt x="157" y="614"/>
                  <a:pt x="157" y="615"/>
                </a:cubicBezTo>
                <a:moveTo>
                  <a:pt x="104" y="359"/>
                </a:moveTo>
                <a:cubicBezTo>
                  <a:pt x="104" y="359"/>
                  <a:pt x="105" y="359"/>
                  <a:pt x="105" y="358"/>
                </a:cubicBezTo>
                <a:cubicBezTo>
                  <a:pt x="105" y="358"/>
                  <a:pt x="106" y="358"/>
                  <a:pt x="106" y="358"/>
                </a:cubicBezTo>
                <a:cubicBezTo>
                  <a:pt x="106" y="359"/>
                  <a:pt x="107" y="359"/>
                  <a:pt x="107" y="359"/>
                </a:cubicBezTo>
                <a:cubicBezTo>
                  <a:pt x="107" y="360"/>
                  <a:pt x="107" y="360"/>
                  <a:pt x="107" y="360"/>
                </a:cubicBezTo>
                <a:cubicBezTo>
                  <a:pt x="106" y="360"/>
                  <a:pt x="105" y="360"/>
                  <a:pt x="105" y="360"/>
                </a:cubicBezTo>
                <a:cubicBezTo>
                  <a:pt x="104" y="360"/>
                  <a:pt x="104" y="359"/>
                  <a:pt x="104" y="359"/>
                </a:cubicBezTo>
                <a:moveTo>
                  <a:pt x="108" y="357"/>
                </a:moveTo>
                <a:cubicBezTo>
                  <a:pt x="107" y="356"/>
                  <a:pt x="106" y="356"/>
                  <a:pt x="105" y="355"/>
                </a:cubicBezTo>
                <a:cubicBezTo>
                  <a:pt x="105" y="355"/>
                  <a:pt x="106" y="355"/>
                  <a:pt x="106" y="355"/>
                </a:cubicBezTo>
                <a:cubicBezTo>
                  <a:pt x="108" y="355"/>
                  <a:pt x="108" y="355"/>
                  <a:pt x="108" y="357"/>
                </a:cubicBezTo>
                <a:moveTo>
                  <a:pt x="577" y="176"/>
                </a:moveTo>
                <a:cubicBezTo>
                  <a:pt x="576" y="176"/>
                  <a:pt x="576" y="175"/>
                  <a:pt x="576" y="174"/>
                </a:cubicBezTo>
                <a:cubicBezTo>
                  <a:pt x="576" y="173"/>
                  <a:pt x="576" y="173"/>
                  <a:pt x="577" y="173"/>
                </a:cubicBezTo>
                <a:cubicBezTo>
                  <a:pt x="577" y="173"/>
                  <a:pt x="578" y="174"/>
                  <a:pt x="578" y="174"/>
                </a:cubicBezTo>
                <a:cubicBezTo>
                  <a:pt x="578" y="175"/>
                  <a:pt x="578" y="175"/>
                  <a:pt x="578" y="175"/>
                </a:cubicBezTo>
                <a:cubicBezTo>
                  <a:pt x="578" y="175"/>
                  <a:pt x="577" y="175"/>
                  <a:pt x="577" y="176"/>
                </a:cubicBezTo>
                <a:moveTo>
                  <a:pt x="653" y="666"/>
                </a:moveTo>
                <a:cubicBezTo>
                  <a:pt x="653" y="666"/>
                  <a:pt x="652" y="666"/>
                  <a:pt x="652" y="667"/>
                </a:cubicBezTo>
                <a:cubicBezTo>
                  <a:pt x="652" y="667"/>
                  <a:pt x="651" y="667"/>
                  <a:pt x="651" y="666"/>
                </a:cubicBezTo>
                <a:cubicBezTo>
                  <a:pt x="651" y="666"/>
                  <a:pt x="651" y="665"/>
                  <a:pt x="652" y="665"/>
                </a:cubicBezTo>
                <a:cubicBezTo>
                  <a:pt x="652" y="665"/>
                  <a:pt x="652" y="665"/>
                  <a:pt x="653" y="665"/>
                </a:cubicBezTo>
                <a:cubicBezTo>
                  <a:pt x="653" y="665"/>
                  <a:pt x="653" y="665"/>
                  <a:pt x="653" y="666"/>
                </a:cubicBezTo>
                <a:moveTo>
                  <a:pt x="202" y="225"/>
                </a:moveTo>
                <a:cubicBezTo>
                  <a:pt x="202" y="223"/>
                  <a:pt x="202" y="223"/>
                  <a:pt x="203" y="223"/>
                </a:cubicBezTo>
                <a:cubicBezTo>
                  <a:pt x="203" y="224"/>
                  <a:pt x="203" y="225"/>
                  <a:pt x="202" y="225"/>
                </a:cubicBezTo>
                <a:moveTo>
                  <a:pt x="680" y="585"/>
                </a:moveTo>
                <a:cubicBezTo>
                  <a:pt x="680" y="585"/>
                  <a:pt x="680" y="586"/>
                  <a:pt x="680" y="586"/>
                </a:cubicBezTo>
                <a:cubicBezTo>
                  <a:pt x="680" y="586"/>
                  <a:pt x="679" y="586"/>
                  <a:pt x="679" y="586"/>
                </a:cubicBezTo>
                <a:cubicBezTo>
                  <a:pt x="679" y="586"/>
                  <a:pt x="679" y="586"/>
                  <a:pt x="679" y="586"/>
                </a:cubicBezTo>
                <a:cubicBezTo>
                  <a:pt x="679" y="585"/>
                  <a:pt x="679" y="585"/>
                  <a:pt x="679" y="584"/>
                </a:cubicBezTo>
                <a:cubicBezTo>
                  <a:pt x="679" y="584"/>
                  <a:pt x="679" y="584"/>
                  <a:pt x="679" y="584"/>
                </a:cubicBezTo>
                <a:cubicBezTo>
                  <a:pt x="679" y="584"/>
                  <a:pt x="680" y="584"/>
                  <a:pt x="680" y="584"/>
                </a:cubicBezTo>
                <a:cubicBezTo>
                  <a:pt x="680" y="584"/>
                  <a:pt x="680" y="585"/>
                  <a:pt x="680" y="585"/>
                </a:cubicBezTo>
                <a:moveTo>
                  <a:pt x="302" y="67"/>
                </a:moveTo>
                <a:cubicBezTo>
                  <a:pt x="302" y="67"/>
                  <a:pt x="301" y="67"/>
                  <a:pt x="301" y="67"/>
                </a:cubicBezTo>
                <a:cubicBezTo>
                  <a:pt x="301" y="66"/>
                  <a:pt x="301" y="66"/>
                  <a:pt x="302" y="66"/>
                </a:cubicBezTo>
                <a:cubicBezTo>
                  <a:pt x="302" y="66"/>
                  <a:pt x="303" y="66"/>
                  <a:pt x="303" y="66"/>
                </a:cubicBezTo>
                <a:cubicBezTo>
                  <a:pt x="303" y="66"/>
                  <a:pt x="303" y="66"/>
                  <a:pt x="303" y="67"/>
                </a:cubicBezTo>
                <a:cubicBezTo>
                  <a:pt x="303" y="67"/>
                  <a:pt x="302" y="67"/>
                  <a:pt x="302" y="67"/>
                </a:cubicBezTo>
                <a:moveTo>
                  <a:pt x="108" y="481"/>
                </a:moveTo>
                <a:cubicBezTo>
                  <a:pt x="108" y="481"/>
                  <a:pt x="107" y="480"/>
                  <a:pt x="108" y="479"/>
                </a:cubicBezTo>
                <a:cubicBezTo>
                  <a:pt x="108" y="479"/>
                  <a:pt x="109" y="479"/>
                  <a:pt x="109" y="479"/>
                </a:cubicBezTo>
                <a:cubicBezTo>
                  <a:pt x="109" y="479"/>
                  <a:pt x="109" y="480"/>
                  <a:pt x="109" y="480"/>
                </a:cubicBezTo>
                <a:cubicBezTo>
                  <a:pt x="109" y="480"/>
                  <a:pt x="109" y="480"/>
                  <a:pt x="108" y="481"/>
                </a:cubicBezTo>
                <a:cubicBezTo>
                  <a:pt x="108" y="481"/>
                  <a:pt x="108" y="481"/>
                  <a:pt x="108" y="481"/>
                </a:cubicBezTo>
                <a:moveTo>
                  <a:pt x="340" y="713"/>
                </a:moveTo>
                <a:cubicBezTo>
                  <a:pt x="341" y="712"/>
                  <a:pt x="341" y="712"/>
                  <a:pt x="342" y="713"/>
                </a:cubicBezTo>
                <a:cubicBezTo>
                  <a:pt x="342" y="713"/>
                  <a:pt x="342" y="713"/>
                  <a:pt x="342" y="714"/>
                </a:cubicBezTo>
                <a:cubicBezTo>
                  <a:pt x="342" y="714"/>
                  <a:pt x="341" y="714"/>
                  <a:pt x="341" y="714"/>
                </a:cubicBezTo>
                <a:cubicBezTo>
                  <a:pt x="341" y="714"/>
                  <a:pt x="341" y="714"/>
                  <a:pt x="340" y="713"/>
                </a:cubicBezTo>
                <a:cubicBezTo>
                  <a:pt x="340" y="713"/>
                  <a:pt x="340" y="713"/>
                  <a:pt x="340" y="713"/>
                </a:cubicBezTo>
                <a:moveTo>
                  <a:pt x="148" y="595"/>
                </a:moveTo>
                <a:cubicBezTo>
                  <a:pt x="147" y="594"/>
                  <a:pt x="147" y="594"/>
                  <a:pt x="148" y="593"/>
                </a:cubicBezTo>
                <a:cubicBezTo>
                  <a:pt x="148" y="593"/>
                  <a:pt x="149" y="593"/>
                  <a:pt x="149" y="593"/>
                </a:cubicBezTo>
                <a:cubicBezTo>
                  <a:pt x="149" y="593"/>
                  <a:pt x="149" y="594"/>
                  <a:pt x="149" y="594"/>
                </a:cubicBezTo>
                <a:cubicBezTo>
                  <a:pt x="149" y="594"/>
                  <a:pt x="149" y="594"/>
                  <a:pt x="148" y="595"/>
                </a:cubicBezTo>
                <a:cubicBezTo>
                  <a:pt x="148" y="595"/>
                  <a:pt x="148" y="595"/>
                  <a:pt x="148" y="595"/>
                </a:cubicBezTo>
                <a:moveTo>
                  <a:pt x="370" y="56"/>
                </a:moveTo>
                <a:cubicBezTo>
                  <a:pt x="369" y="57"/>
                  <a:pt x="369" y="57"/>
                  <a:pt x="368" y="57"/>
                </a:cubicBezTo>
                <a:cubicBezTo>
                  <a:pt x="368" y="57"/>
                  <a:pt x="368" y="57"/>
                  <a:pt x="368" y="57"/>
                </a:cubicBezTo>
                <a:cubicBezTo>
                  <a:pt x="368" y="56"/>
                  <a:pt x="369" y="56"/>
                  <a:pt x="369" y="55"/>
                </a:cubicBezTo>
                <a:cubicBezTo>
                  <a:pt x="369" y="55"/>
                  <a:pt x="369" y="55"/>
                  <a:pt x="369" y="55"/>
                </a:cubicBezTo>
                <a:cubicBezTo>
                  <a:pt x="369" y="56"/>
                  <a:pt x="369" y="56"/>
                  <a:pt x="370" y="56"/>
                </a:cubicBezTo>
                <a:moveTo>
                  <a:pt x="530" y="20"/>
                </a:moveTo>
                <a:cubicBezTo>
                  <a:pt x="528" y="20"/>
                  <a:pt x="528" y="20"/>
                  <a:pt x="528" y="18"/>
                </a:cubicBezTo>
                <a:cubicBezTo>
                  <a:pt x="529" y="19"/>
                  <a:pt x="530" y="19"/>
                  <a:pt x="530" y="20"/>
                </a:cubicBezTo>
                <a:moveTo>
                  <a:pt x="678" y="593"/>
                </a:moveTo>
                <a:cubicBezTo>
                  <a:pt x="676" y="591"/>
                  <a:pt x="677" y="590"/>
                  <a:pt x="677" y="589"/>
                </a:cubicBezTo>
                <a:cubicBezTo>
                  <a:pt x="678" y="590"/>
                  <a:pt x="678" y="591"/>
                  <a:pt x="678" y="593"/>
                </a:cubicBezTo>
                <a:moveTo>
                  <a:pt x="654" y="279"/>
                </a:moveTo>
                <a:cubicBezTo>
                  <a:pt x="654" y="277"/>
                  <a:pt x="654" y="277"/>
                  <a:pt x="656" y="277"/>
                </a:cubicBezTo>
                <a:cubicBezTo>
                  <a:pt x="655" y="278"/>
                  <a:pt x="655" y="279"/>
                  <a:pt x="654" y="279"/>
                </a:cubicBezTo>
                <a:moveTo>
                  <a:pt x="393" y="763"/>
                </a:moveTo>
                <a:cubicBezTo>
                  <a:pt x="394" y="763"/>
                  <a:pt x="394" y="763"/>
                  <a:pt x="394" y="764"/>
                </a:cubicBezTo>
                <a:cubicBezTo>
                  <a:pt x="394" y="764"/>
                  <a:pt x="394" y="765"/>
                  <a:pt x="393" y="765"/>
                </a:cubicBezTo>
                <a:cubicBezTo>
                  <a:pt x="393" y="765"/>
                  <a:pt x="392" y="765"/>
                  <a:pt x="392" y="764"/>
                </a:cubicBezTo>
                <a:cubicBezTo>
                  <a:pt x="393" y="764"/>
                  <a:pt x="393" y="763"/>
                  <a:pt x="393" y="763"/>
                </a:cubicBezTo>
                <a:moveTo>
                  <a:pt x="351" y="725"/>
                </a:moveTo>
                <a:cubicBezTo>
                  <a:pt x="351" y="725"/>
                  <a:pt x="350" y="725"/>
                  <a:pt x="350" y="725"/>
                </a:cubicBezTo>
                <a:cubicBezTo>
                  <a:pt x="350" y="725"/>
                  <a:pt x="350" y="724"/>
                  <a:pt x="350" y="724"/>
                </a:cubicBezTo>
                <a:cubicBezTo>
                  <a:pt x="350" y="724"/>
                  <a:pt x="350" y="724"/>
                  <a:pt x="350" y="724"/>
                </a:cubicBezTo>
                <a:cubicBezTo>
                  <a:pt x="351" y="724"/>
                  <a:pt x="351" y="724"/>
                  <a:pt x="352" y="724"/>
                </a:cubicBezTo>
                <a:cubicBezTo>
                  <a:pt x="352" y="724"/>
                  <a:pt x="352" y="724"/>
                  <a:pt x="352" y="725"/>
                </a:cubicBezTo>
                <a:cubicBezTo>
                  <a:pt x="352" y="725"/>
                  <a:pt x="352" y="725"/>
                  <a:pt x="352" y="725"/>
                </a:cubicBezTo>
                <a:cubicBezTo>
                  <a:pt x="352" y="725"/>
                  <a:pt x="351" y="725"/>
                  <a:pt x="351" y="725"/>
                </a:cubicBezTo>
                <a:moveTo>
                  <a:pt x="577" y="184"/>
                </a:moveTo>
                <a:cubicBezTo>
                  <a:pt x="577" y="182"/>
                  <a:pt x="577" y="182"/>
                  <a:pt x="579" y="183"/>
                </a:cubicBezTo>
                <a:cubicBezTo>
                  <a:pt x="579" y="183"/>
                  <a:pt x="578" y="184"/>
                  <a:pt x="577" y="184"/>
                </a:cubicBezTo>
                <a:moveTo>
                  <a:pt x="105" y="329"/>
                </a:moveTo>
                <a:cubicBezTo>
                  <a:pt x="105" y="329"/>
                  <a:pt x="104" y="328"/>
                  <a:pt x="104" y="328"/>
                </a:cubicBezTo>
                <a:cubicBezTo>
                  <a:pt x="104" y="328"/>
                  <a:pt x="104" y="327"/>
                  <a:pt x="104" y="327"/>
                </a:cubicBezTo>
                <a:cubicBezTo>
                  <a:pt x="105" y="327"/>
                  <a:pt x="105" y="327"/>
                  <a:pt x="106" y="328"/>
                </a:cubicBezTo>
                <a:cubicBezTo>
                  <a:pt x="106" y="328"/>
                  <a:pt x="106" y="329"/>
                  <a:pt x="106" y="329"/>
                </a:cubicBezTo>
                <a:cubicBezTo>
                  <a:pt x="106" y="329"/>
                  <a:pt x="105" y="329"/>
                  <a:pt x="105" y="329"/>
                </a:cubicBezTo>
                <a:moveTo>
                  <a:pt x="660" y="613"/>
                </a:moveTo>
                <a:cubicBezTo>
                  <a:pt x="660" y="612"/>
                  <a:pt x="660" y="612"/>
                  <a:pt x="660" y="612"/>
                </a:cubicBezTo>
                <a:cubicBezTo>
                  <a:pt x="660" y="611"/>
                  <a:pt x="660" y="611"/>
                  <a:pt x="661" y="611"/>
                </a:cubicBezTo>
                <a:cubicBezTo>
                  <a:pt x="661" y="611"/>
                  <a:pt x="661" y="612"/>
                  <a:pt x="661" y="612"/>
                </a:cubicBezTo>
                <a:cubicBezTo>
                  <a:pt x="662" y="613"/>
                  <a:pt x="661" y="613"/>
                  <a:pt x="661" y="613"/>
                </a:cubicBezTo>
                <a:cubicBezTo>
                  <a:pt x="661" y="613"/>
                  <a:pt x="660" y="613"/>
                  <a:pt x="660" y="613"/>
                </a:cubicBezTo>
                <a:moveTo>
                  <a:pt x="297" y="70"/>
                </a:moveTo>
                <a:cubicBezTo>
                  <a:pt x="297" y="70"/>
                  <a:pt x="296" y="70"/>
                  <a:pt x="296" y="70"/>
                </a:cubicBezTo>
                <a:cubicBezTo>
                  <a:pt x="296" y="70"/>
                  <a:pt x="296" y="70"/>
                  <a:pt x="296" y="70"/>
                </a:cubicBezTo>
                <a:cubicBezTo>
                  <a:pt x="296" y="70"/>
                  <a:pt x="296" y="69"/>
                  <a:pt x="296" y="69"/>
                </a:cubicBezTo>
                <a:cubicBezTo>
                  <a:pt x="297" y="69"/>
                  <a:pt x="297" y="69"/>
                  <a:pt x="298" y="69"/>
                </a:cubicBezTo>
                <a:cubicBezTo>
                  <a:pt x="298" y="69"/>
                  <a:pt x="298" y="70"/>
                  <a:pt x="298" y="70"/>
                </a:cubicBezTo>
                <a:cubicBezTo>
                  <a:pt x="298" y="70"/>
                  <a:pt x="298" y="70"/>
                  <a:pt x="298" y="70"/>
                </a:cubicBezTo>
                <a:cubicBezTo>
                  <a:pt x="298" y="70"/>
                  <a:pt x="297" y="70"/>
                  <a:pt x="297" y="70"/>
                </a:cubicBezTo>
                <a:moveTo>
                  <a:pt x="675" y="584"/>
                </a:moveTo>
                <a:cubicBezTo>
                  <a:pt x="675" y="583"/>
                  <a:pt x="676" y="583"/>
                  <a:pt x="676" y="584"/>
                </a:cubicBezTo>
                <a:cubicBezTo>
                  <a:pt x="677" y="584"/>
                  <a:pt x="677" y="584"/>
                  <a:pt x="677" y="584"/>
                </a:cubicBezTo>
                <a:cubicBezTo>
                  <a:pt x="677" y="585"/>
                  <a:pt x="677" y="585"/>
                  <a:pt x="677" y="585"/>
                </a:cubicBezTo>
                <a:cubicBezTo>
                  <a:pt x="676" y="585"/>
                  <a:pt x="676" y="585"/>
                  <a:pt x="676" y="585"/>
                </a:cubicBezTo>
                <a:cubicBezTo>
                  <a:pt x="676" y="585"/>
                  <a:pt x="675" y="584"/>
                  <a:pt x="675" y="584"/>
                </a:cubicBezTo>
                <a:cubicBezTo>
                  <a:pt x="675" y="584"/>
                  <a:pt x="675" y="584"/>
                  <a:pt x="675" y="584"/>
                </a:cubicBezTo>
                <a:moveTo>
                  <a:pt x="541" y="737"/>
                </a:moveTo>
                <a:cubicBezTo>
                  <a:pt x="539" y="737"/>
                  <a:pt x="539" y="737"/>
                  <a:pt x="539" y="737"/>
                </a:cubicBezTo>
                <a:cubicBezTo>
                  <a:pt x="539" y="737"/>
                  <a:pt x="539" y="737"/>
                  <a:pt x="540" y="736"/>
                </a:cubicBezTo>
                <a:cubicBezTo>
                  <a:pt x="540" y="736"/>
                  <a:pt x="540" y="736"/>
                  <a:pt x="540" y="735"/>
                </a:cubicBezTo>
                <a:cubicBezTo>
                  <a:pt x="541" y="735"/>
                  <a:pt x="541" y="736"/>
                  <a:pt x="541" y="736"/>
                </a:cubicBezTo>
                <a:cubicBezTo>
                  <a:pt x="541" y="736"/>
                  <a:pt x="541" y="737"/>
                  <a:pt x="541" y="737"/>
                </a:cubicBezTo>
                <a:moveTo>
                  <a:pt x="543" y="736"/>
                </a:moveTo>
                <a:cubicBezTo>
                  <a:pt x="543" y="735"/>
                  <a:pt x="543" y="735"/>
                  <a:pt x="543" y="735"/>
                </a:cubicBezTo>
                <a:cubicBezTo>
                  <a:pt x="543" y="735"/>
                  <a:pt x="543" y="734"/>
                  <a:pt x="543" y="734"/>
                </a:cubicBezTo>
                <a:cubicBezTo>
                  <a:pt x="544" y="735"/>
                  <a:pt x="544" y="735"/>
                  <a:pt x="544" y="735"/>
                </a:cubicBezTo>
                <a:cubicBezTo>
                  <a:pt x="544" y="735"/>
                  <a:pt x="544" y="736"/>
                  <a:pt x="544" y="737"/>
                </a:cubicBezTo>
                <a:cubicBezTo>
                  <a:pt x="544" y="737"/>
                  <a:pt x="544" y="737"/>
                  <a:pt x="544" y="737"/>
                </a:cubicBezTo>
                <a:cubicBezTo>
                  <a:pt x="543" y="737"/>
                  <a:pt x="543" y="737"/>
                  <a:pt x="543" y="737"/>
                </a:cubicBezTo>
                <a:cubicBezTo>
                  <a:pt x="543" y="736"/>
                  <a:pt x="543" y="736"/>
                  <a:pt x="543" y="736"/>
                </a:cubicBezTo>
                <a:moveTo>
                  <a:pt x="303" y="747"/>
                </a:moveTo>
                <a:cubicBezTo>
                  <a:pt x="303" y="748"/>
                  <a:pt x="302" y="748"/>
                  <a:pt x="301" y="748"/>
                </a:cubicBezTo>
                <a:cubicBezTo>
                  <a:pt x="301" y="748"/>
                  <a:pt x="300" y="748"/>
                  <a:pt x="300" y="747"/>
                </a:cubicBezTo>
                <a:moveTo>
                  <a:pt x="103" y="359"/>
                </a:moveTo>
                <a:cubicBezTo>
                  <a:pt x="103" y="358"/>
                  <a:pt x="103" y="358"/>
                  <a:pt x="103" y="357"/>
                </a:cubicBezTo>
                <a:cubicBezTo>
                  <a:pt x="103" y="357"/>
                  <a:pt x="103" y="357"/>
                  <a:pt x="103" y="357"/>
                </a:cubicBezTo>
                <a:cubicBezTo>
                  <a:pt x="104" y="357"/>
                  <a:pt x="104" y="357"/>
                  <a:pt x="104" y="357"/>
                </a:cubicBezTo>
                <a:cubicBezTo>
                  <a:pt x="104" y="358"/>
                  <a:pt x="104" y="358"/>
                  <a:pt x="104" y="359"/>
                </a:cubicBezTo>
                <a:cubicBezTo>
                  <a:pt x="104" y="359"/>
                  <a:pt x="104" y="359"/>
                  <a:pt x="103" y="359"/>
                </a:cubicBezTo>
                <a:moveTo>
                  <a:pt x="103" y="461"/>
                </a:moveTo>
                <a:cubicBezTo>
                  <a:pt x="103" y="461"/>
                  <a:pt x="102" y="461"/>
                  <a:pt x="102" y="461"/>
                </a:cubicBezTo>
                <a:cubicBezTo>
                  <a:pt x="102" y="460"/>
                  <a:pt x="102" y="460"/>
                  <a:pt x="102" y="459"/>
                </a:cubicBezTo>
                <a:cubicBezTo>
                  <a:pt x="102" y="459"/>
                  <a:pt x="103" y="460"/>
                  <a:pt x="103" y="460"/>
                </a:cubicBezTo>
                <a:cubicBezTo>
                  <a:pt x="103" y="460"/>
                  <a:pt x="103" y="461"/>
                  <a:pt x="103" y="461"/>
                </a:cubicBezTo>
                <a:moveTo>
                  <a:pt x="334" y="721"/>
                </a:moveTo>
                <a:cubicBezTo>
                  <a:pt x="335" y="722"/>
                  <a:pt x="335" y="722"/>
                  <a:pt x="334" y="723"/>
                </a:cubicBezTo>
                <a:cubicBezTo>
                  <a:pt x="333" y="722"/>
                  <a:pt x="333" y="722"/>
                  <a:pt x="334" y="721"/>
                </a:cubicBezTo>
                <a:moveTo>
                  <a:pt x="292" y="77"/>
                </a:moveTo>
                <a:cubicBezTo>
                  <a:pt x="292" y="77"/>
                  <a:pt x="292" y="78"/>
                  <a:pt x="291" y="78"/>
                </a:cubicBezTo>
                <a:cubicBezTo>
                  <a:pt x="291" y="78"/>
                  <a:pt x="291" y="78"/>
                  <a:pt x="291" y="78"/>
                </a:cubicBezTo>
                <a:cubicBezTo>
                  <a:pt x="291" y="77"/>
                  <a:pt x="291" y="76"/>
                  <a:pt x="291" y="76"/>
                </a:cubicBezTo>
                <a:cubicBezTo>
                  <a:pt x="291" y="76"/>
                  <a:pt x="292" y="77"/>
                  <a:pt x="292" y="77"/>
                </a:cubicBezTo>
                <a:moveTo>
                  <a:pt x="562" y="653"/>
                </a:moveTo>
                <a:cubicBezTo>
                  <a:pt x="562" y="653"/>
                  <a:pt x="562" y="653"/>
                  <a:pt x="562" y="653"/>
                </a:cubicBezTo>
                <a:cubicBezTo>
                  <a:pt x="562" y="654"/>
                  <a:pt x="561" y="654"/>
                  <a:pt x="560" y="653"/>
                </a:cubicBezTo>
                <a:cubicBezTo>
                  <a:pt x="560" y="653"/>
                  <a:pt x="560" y="653"/>
                  <a:pt x="560" y="653"/>
                </a:cubicBezTo>
                <a:cubicBezTo>
                  <a:pt x="561" y="653"/>
                  <a:pt x="562" y="653"/>
                  <a:pt x="562" y="653"/>
                </a:cubicBezTo>
                <a:moveTo>
                  <a:pt x="558" y="650"/>
                </a:moveTo>
                <a:cubicBezTo>
                  <a:pt x="558" y="650"/>
                  <a:pt x="558" y="651"/>
                  <a:pt x="558" y="652"/>
                </a:cubicBezTo>
                <a:cubicBezTo>
                  <a:pt x="558" y="652"/>
                  <a:pt x="558" y="652"/>
                  <a:pt x="558" y="652"/>
                </a:cubicBezTo>
                <a:cubicBezTo>
                  <a:pt x="557" y="651"/>
                  <a:pt x="557" y="650"/>
                  <a:pt x="558" y="650"/>
                </a:cubicBezTo>
                <a:cubicBezTo>
                  <a:pt x="558" y="650"/>
                  <a:pt x="558" y="650"/>
                  <a:pt x="558" y="650"/>
                </a:cubicBezTo>
                <a:moveTo>
                  <a:pt x="175" y="67"/>
                </a:moveTo>
                <a:cubicBezTo>
                  <a:pt x="175" y="68"/>
                  <a:pt x="174" y="68"/>
                  <a:pt x="174" y="67"/>
                </a:cubicBezTo>
                <a:cubicBezTo>
                  <a:pt x="173" y="67"/>
                  <a:pt x="173" y="67"/>
                  <a:pt x="173" y="67"/>
                </a:cubicBezTo>
                <a:cubicBezTo>
                  <a:pt x="173" y="67"/>
                  <a:pt x="174" y="67"/>
                  <a:pt x="174" y="67"/>
                </a:cubicBezTo>
                <a:cubicBezTo>
                  <a:pt x="174" y="66"/>
                  <a:pt x="175" y="67"/>
                  <a:pt x="175" y="67"/>
                </a:cubicBezTo>
                <a:cubicBezTo>
                  <a:pt x="175" y="67"/>
                  <a:pt x="175" y="67"/>
                  <a:pt x="175" y="67"/>
                </a:cubicBezTo>
                <a:moveTo>
                  <a:pt x="81" y="159"/>
                </a:moveTo>
                <a:cubicBezTo>
                  <a:pt x="83" y="159"/>
                  <a:pt x="83" y="159"/>
                  <a:pt x="83" y="159"/>
                </a:cubicBezTo>
                <a:cubicBezTo>
                  <a:pt x="83" y="159"/>
                  <a:pt x="83" y="160"/>
                  <a:pt x="82" y="159"/>
                </a:cubicBezTo>
                <a:cubicBezTo>
                  <a:pt x="81" y="159"/>
                  <a:pt x="81" y="159"/>
                  <a:pt x="81" y="159"/>
                </a:cubicBezTo>
                <a:moveTo>
                  <a:pt x="306" y="74"/>
                </a:moveTo>
                <a:cubicBezTo>
                  <a:pt x="305" y="74"/>
                  <a:pt x="305" y="73"/>
                  <a:pt x="305" y="73"/>
                </a:cubicBezTo>
                <a:cubicBezTo>
                  <a:pt x="305" y="73"/>
                  <a:pt x="305" y="72"/>
                  <a:pt x="305" y="72"/>
                </a:cubicBezTo>
                <a:cubicBezTo>
                  <a:pt x="306" y="72"/>
                  <a:pt x="306" y="73"/>
                  <a:pt x="306" y="73"/>
                </a:cubicBezTo>
                <a:cubicBezTo>
                  <a:pt x="306" y="73"/>
                  <a:pt x="306" y="74"/>
                  <a:pt x="306" y="74"/>
                </a:cubicBezTo>
                <a:cubicBezTo>
                  <a:pt x="306" y="74"/>
                  <a:pt x="306" y="74"/>
                  <a:pt x="306" y="74"/>
                </a:cubicBezTo>
                <a:moveTo>
                  <a:pt x="746" y="408"/>
                </a:moveTo>
                <a:cubicBezTo>
                  <a:pt x="746" y="409"/>
                  <a:pt x="746" y="409"/>
                  <a:pt x="746" y="410"/>
                </a:cubicBezTo>
                <a:cubicBezTo>
                  <a:pt x="745" y="409"/>
                  <a:pt x="745" y="409"/>
                  <a:pt x="746" y="408"/>
                </a:cubicBezTo>
                <a:moveTo>
                  <a:pt x="243" y="43"/>
                </a:moveTo>
                <a:cubicBezTo>
                  <a:pt x="242" y="43"/>
                  <a:pt x="242" y="42"/>
                  <a:pt x="242" y="42"/>
                </a:cubicBezTo>
                <a:cubicBezTo>
                  <a:pt x="242" y="41"/>
                  <a:pt x="243" y="41"/>
                  <a:pt x="243" y="41"/>
                </a:cubicBezTo>
                <a:moveTo>
                  <a:pt x="159" y="615"/>
                </a:moveTo>
                <a:cubicBezTo>
                  <a:pt x="159" y="616"/>
                  <a:pt x="158" y="616"/>
                  <a:pt x="157" y="616"/>
                </a:cubicBezTo>
                <a:cubicBezTo>
                  <a:pt x="157" y="615"/>
                  <a:pt x="157" y="615"/>
                  <a:pt x="157" y="615"/>
                </a:cubicBezTo>
                <a:cubicBezTo>
                  <a:pt x="157" y="615"/>
                  <a:pt x="157" y="615"/>
                  <a:pt x="157" y="615"/>
                </a:cubicBezTo>
                <a:cubicBezTo>
                  <a:pt x="158" y="615"/>
                  <a:pt x="158" y="615"/>
                  <a:pt x="159" y="615"/>
                </a:cubicBezTo>
                <a:cubicBezTo>
                  <a:pt x="159" y="615"/>
                  <a:pt x="159" y="615"/>
                  <a:pt x="159" y="615"/>
                </a:cubicBezTo>
                <a:moveTo>
                  <a:pt x="155" y="605"/>
                </a:moveTo>
                <a:cubicBezTo>
                  <a:pt x="155" y="606"/>
                  <a:pt x="155" y="607"/>
                  <a:pt x="155" y="607"/>
                </a:cubicBezTo>
                <a:cubicBezTo>
                  <a:pt x="155" y="607"/>
                  <a:pt x="155" y="607"/>
                  <a:pt x="155" y="607"/>
                </a:cubicBezTo>
                <a:cubicBezTo>
                  <a:pt x="154" y="607"/>
                  <a:pt x="154" y="606"/>
                  <a:pt x="155" y="605"/>
                </a:cubicBezTo>
                <a:cubicBezTo>
                  <a:pt x="155" y="605"/>
                  <a:pt x="155" y="605"/>
                  <a:pt x="155" y="605"/>
                </a:cubicBezTo>
                <a:moveTo>
                  <a:pt x="680" y="589"/>
                </a:moveTo>
                <a:cubicBezTo>
                  <a:pt x="679" y="589"/>
                  <a:pt x="679" y="589"/>
                  <a:pt x="679" y="589"/>
                </a:cubicBezTo>
                <a:cubicBezTo>
                  <a:pt x="679" y="588"/>
                  <a:pt x="680" y="588"/>
                  <a:pt x="680" y="589"/>
                </a:cubicBezTo>
                <a:cubicBezTo>
                  <a:pt x="680" y="589"/>
                  <a:pt x="681" y="589"/>
                  <a:pt x="680" y="589"/>
                </a:cubicBezTo>
                <a:cubicBezTo>
                  <a:pt x="680" y="589"/>
                  <a:pt x="680" y="589"/>
                  <a:pt x="680" y="589"/>
                </a:cubicBezTo>
                <a:moveTo>
                  <a:pt x="140" y="589"/>
                </a:moveTo>
                <a:cubicBezTo>
                  <a:pt x="140" y="590"/>
                  <a:pt x="139" y="590"/>
                  <a:pt x="139" y="590"/>
                </a:cubicBezTo>
                <a:cubicBezTo>
                  <a:pt x="138" y="590"/>
                  <a:pt x="138" y="590"/>
                  <a:pt x="138" y="589"/>
                </a:cubicBezTo>
                <a:moveTo>
                  <a:pt x="490" y="92"/>
                </a:moveTo>
                <a:cubicBezTo>
                  <a:pt x="490" y="92"/>
                  <a:pt x="490" y="92"/>
                  <a:pt x="490" y="93"/>
                </a:cubicBezTo>
                <a:cubicBezTo>
                  <a:pt x="490" y="93"/>
                  <a:pt x="490" y="93"/>
                  <a:pt x="489" y="93"/>
                </a:cubicBezTo>
                <a:cubicBezTo>
                  <a:pt x="489" y="93"/>
                  <a:pt x="489" y="93"/>
                  <a:pt x="489" y="92"/>
                </a:cubicBezTo>
                <a:cubicBezTo>
                  <a:pt x="489" y="92"/>
                  <a:pt x="489" y="92"/>
                  <a:pt x="489" y="92"/>
                </a:cubicBezTo>
                <a:cubicBezTo>
                  <a:pt x="489" y="91"/>
                  <a:pt x="489" y="91"/>
                  <a:pt x="490" y="91"/>
                </a:cubicBezTo>
                <a:cubicBezTo>
                  <a:pt x="490" y="91"/>
                  <a:pt x="490" y="91"/>
                  <a:pt x="490" y="92"/>
                </a:cubicBezTo>
                <a:moveTo>
                  <a:pt x="298" y="673"/>
                </a:moveTo>
                <a:cubicBezTo>
                  <a:pt x="298" y="674"/>
                  <a:pt x="297" y="674"/>
                  <a:pt x="297" y="674"/>
                </a:cubicBezTo>
                <a:cubicBezTo>
                  <a:pt x="297" y="673"/>
                  <a:pt x="297" y="673"/>
                  <a:pt x="297" y="673"/>
                </a:cubicBezTo>
                <a:cubicBezTo>
                  <a:pt x="297" y="673"/>
                  <a:pt x="297" y="673"/>
                  <a:pt x="297" y="673"/>
                </a:cubicBezTo>
                <a:cubicBezTo>
                  <a:pt x="297" y="673"/>
                  <a:pt x="298" y="673"/>
                  <a:pt x="298" y="673"/>
                </a:cubicBezTo>
                <a:cubicBezTo>
                  <a:pt x="298" y="673"/>
                  <a:pt x="298" y="673"/>
                  <a:pt x="298" y="673"/>
                </a:cubicBezTo>
                <a:moveTo>
                  <a:pt x="718" y="372"/>
                </a:moveTo>
                <a:cubicBezTo>
                  <a:pt x="719" y="373"/>
                  <a:pt x="719" y="373"/>
                  <a:pt x="718" y="374"/>
                </a:cubicBezTo>
                <a:cubicBezTo>
                  <a:pt x="717" y="373"/>
                  <a:pt x="717" y="373"/>
                  <a:pt x="718" y="372"/>
                </a:cubicBezTo>
                <a:moveTo>
                  <a:pt x="655" y="663"/>
                </a:moveTo>
                <a:cubicBezTo>
                  <a:pt x="655" y="663"/>
                  <a:pt x="656" y="663"/>
                  <a:pt x="656" y="664"/>
                </a:cubicBezTo>
                <a:cubicBezTo>
                  <a:pt x="656" y="664"/>
                  <a:pt x="656" y="664"/>
                  <a:pt x="656" y="664"/>
                </a:cubicBezTo>
                <a:cubicBezTo>
                  <a:pt x="655" y="664"/>
                  <a:pt x="654" y="664"/>
                  <a:pt x="654" y="664"/>
                </a:cubicBezTo>
                <a:cubicBezTo>
                  <a:pt x="654" y="664"/>
                  <a:pt x="655" y="663"/>
                  <a:pt x="655" y="663"/>
                </a:cubicBezTo>
                <a:moveTo>
                  <a:pt x="81" y="375"/>
                </a:moveTo>
                <a:cubicBezTo>
                  <a:pt x="81" y="377"/>
                  <a:pt x="81" y="377"/>
                  <a:pt x="81" y="377"/>
                </a:cubicBezTo>
                <a:cubicBezTo>
                  <a:pt x="80" y="377"/>
                  <a:pt x="80" y="376"/>
                  <a:pt x="80" y="376"/>
                </a:cubicBezTo>
                <a:cubicBezTo>
                  <a:pt x="80" y="375"/>
                  <a:pt x="81" y="375"/>
                  <a:pt x="81" y="375"/>
                </a:cubicBezTo>
                <a:moveTo>
                  <a:pt x="151" y="220"/>
                </a:moveTo>
                <a:cubicBezTo>
                  <a:pt x="152" y="220"/>
                  <a:pt x="152" y="220"/>
                  <a:pt x="152" y="221"/>
                </a:cubicBezTo>
                <a:cubicBezTo>
                  <a:pt x="152" y="221"/>
                  <a:pt x="152" y="221"/>
                  <a:pt x="152" y="221"/>
                </a:cubicBezTo>
                <a:cubicBezTo>
                  <a:pt x="152" y="221"/>
                  <a:pt x="151" y="221"/>
                  <a:pt x="151" y="221"/>
                </a:cubicBezTo>
                <a:cubicBezTo>
                  <a:pt x="151" y="221"/>
                  <a:pt x="151" y="220"/>
                  <a:pt x="151" y="220"/>
                </a:cubicBezTo>
                <a:moveTo>
                  <a:pt x="351" y="759"/>
                </a:moveTo>
                <a:cubicBezTo>
                  <a:pt x="350" y="759"/>
                  <a:pt x="350" y="760"/>
                  <a:pt x="350" y="760"/>
                </a:cubicBezTo>
                <a:cubicBezTo>
                  <a:pt x="350" y="760"/>
                  <a:pt x="350" y="760"/>
                  <a:pt x="350" y="760"/>
                </a:cubicBezTo>
                <a:cubicBezTo>
                  <a:pt x="349" y="759"/>
                  <a:pt x="349" y="758"/>
                  <a:pt x="350" y="758"/>
                </a:cubicBezTo>
                <a:cubicBezTo>
                  <a:pt x="350" y="758"/>
                  <a:pt x="350" y="759"/>
                  <a:pt x="351" y="759"/>
                </a:cubicBezTo>
                <a:moveTo>
                  <a:pt x="708" y="524"/>
                </a:moveTo>
                <a:cubicBezTo>
                  <a:pt x="708" y="524"/>
                  <a:pt x="707" y="523"/>
                  <a:pt x="707" y="523"/>
                </a:cubicBezTo>
                <a:cubicBezTo>
                  <a:pt x="708" y="523"/>
                  <a:pt x="709" y="523"/>
                  <a:pt x="709" y="523"/>
                </a:cubicBezTo>
                <a:cubicBezTo>
                  <a:pt x="709" y="523"/>
                  <a:pt x="709" y="523"/>
                  <a:pt x="709" y="523"/>
                </a:cubicBezTo>
                <a:cubicBezTo>
                  <a:pt x="709" y="524"/>
                  <a:pt x="708" y="524"/>
                  <a:pt x="708" y="524"/>
                </a:cubicBezTo>
                <a:moveTo>
                  <a:pt x="108" y="482"/>
                </a:moveTo>
                <a:cubicBezTo>
                  <a:pt x="109" y="482"/>
                  <a:pt x="109" y="483"/>
                  <a:pt x="108" y="484"/>
                </a:cubicBezTo>
                <a:cubicBezTo>
                  <a:pt x="108" y="484"/>
                  <a:pt x="108" y="484"/>
                  <a:pt x="108" y="484"/>
                </a:cubicBezTo>
                <a:cubicBezTo>
                  <a:pt x="108" y="483"/>
                  <a:pt x="108" y="483"/>
                  <a:pt x="108" y="482"/>
                </a:cubicBezTo>
                <a:cubicBezTo>
                  <a:pt x="108" y="482"/>
                  <a:pt x="108" y="482"/>
                  <a:pt x="108" y="482"/>
                </a:cubicBezTo>
                <a:moveTo>
                  <a:pt x="569" y="178"/>
                </a:moveTo>
                <a:cubicBezTo>
                  <a:pt x="569" y="178"/>
                  <a:pt x="570" y="177"/>
                  <a:pt x="570" y="178"/>
                </a:cubicBezTo>
                <a:cubicBezTo>
                  <a:pt x="570" y="178"/>
                  <a:pt x="570" y="178"/>
                  <a:pt x="570" y="178"/>
                </a:cubicBezTo>
                <a:cubicBezTo>
                  <a:pt x="570" y="178"/>
                  <a:pt x="570" y="178"/>
                  <a:pt x="570" y="178"/>
                </a:cubicBezTo>
                <a:cubicBezTo>
                  <a:pt x="570" y="178"/>
                  <a:pt x="569" y="178"/>
                  <a:pt x="569" y="178"/>
                </a:cubicBezTo>
                <a:moveTo>
                  <a:pt x="94" y="140"/>
                </a:moveTo>
                <a:cubicBezTo>
                  <a:pt x="94" y="140"/>
                  <a:pt x="95" y="141"/>
                  <a:pt x="94" y="141"/>
                </a:cubicBezTo>
                <a:cubicBezTo>
                  <a:pt x="94" y="141"/>
                  <a:pt x="94" y="141"/>
                  <a:pt x="94" y="141"/>
                </a:cubicBezTo>
                <a:cubicBezTo>
                  <a:pt x="93" y="142"/>
                  <a:pt x="93" y="141"/>
                  <a:pt x="93" y="141"/>
                </a:cubicBezTo>
                <a:cubicBezTo>
                  <a:pt x="94" y="141"/>
                  <a:pt x="94" y="140"/>
                  <a:pt x="94" y="140"/>
                </a:cubicBezTo>
                <a:cubicBezTo>
                  <a:pt x="94" y="140"/>
                  <a:pt x="94" y="140"/>
                  <a:pt x="94" y="140"/>
                </a:cubicBezTo>
                <a:moveTo>
                  <a:pt x="410" y="49"/>
                </a:moveTo>
                <a:cubicBezTo>
                  <a:pt x="410" y="49"/>
                  <a:pt x="410" y="49"/>
                  <a:pt x="410" y="50"/>
                </a:cubicBezTo>
                <a:cubicBezTo>
                  <a:pt x="410" y="50"/>
                  <a:pt x="410" y="50"/>
                  <a:pt x="410" y="50"/>
                </a:cubicBezTo>
                <a:cubicBezTo>
                  <a:pt x="409" y="51"/>
                  <a:pt x="409" y="50"/>
                  <a:pt x="409" y="50"/>
                </a:cubicBezTo>
                <a:cubicBezTo>
                  <a:pt x="409" y="50"/>
                  <a:pt x="409" y="49"/>
                  <a:pt x="410" y="49"/>
                </a:cubicBezTo>
                <a:cubicBezTo>
                  <a:pt x="410" y="49"/>
                  <a:pt x="410" y="49"/>
                  <a:pt x="410" y="49"/>
                </a:cubicBezTo>
                <a:moveTo>
                  <a:pt x="686" y="204"/>
                </a:moveTo>
                <a:cubicBezTo>
                  <a:pt x="686" y="204"/>
                  <a:pt x="685" y="204"/>
                  <a:pt x="685" y="204"/>
                </a:cubicBezTo>
                <a:cubicBezTo>
                  <a:pt x="685" y="204"/>
                  <a:pt x="685" y="204"/>
                  <a:pt x="685" y="203"/>
                </a:cubicBezTo>
                <a:cubicBezTo>
                  <a:pt x="685" y="203"/>
                  <a:pt x="686" y="203"/>
                  <a:pt x="686" y="203"/>
                </a:cubicBezTo>
                <a:cubicBezTo>
                  <a:pt x="686" y="204"/>
                  <a:pt x="686" y="204"/>
                  <a:pt x="686" y="204"/>
                </a:cubicBezTo>
                <a:moveTo>
                  <a:pt x="764" y="204"/>
                </a:moveTo>
                <a:cubicBezTo>
                  <a:pt x="764" y="205"/>
                  <a:pt x="764" y="205"/>
                  <a:pt x="764" y="206"/>
                </a:cubicBezTo>
                <a:cubicBezTo>
                  <a:pt x="764" y="206"/>
                  <a:pt x="764" y="206"/>
                  <a:pt x="763" y="206"/>
                </a:cubicBezTo>
                <a:cubicBezTo>
                  <a:pt x="763" y="206"/>
                  <a:pt x="763" y="205"/>
                  <a:pt x="763" y="204"/>
                </a:cubicBezTo>
                <a:cubicBezTo>
                  <a:pt x="764" y="204"/>
                  <a:pt x="764" y="204"/>
                  <a:pt x="764" y="204"/>
                </a:cubicBezTo>
                <a:moveTo>
                  <a:pt x="140" y="215"/>
                </a:moveTo>
                <a:cubicBezTo>
                  <a:pt x="140" y="215"/>
                  <a:pt x="140" y="215"/>
                  <a:pt x="140" y="214"/>
                </a:cubicBezTo>
                <a:cubicBezTo>
                  <a:pt x="139" y="214"/>
                  <a:pt x="139" y="214"/>
                  <a:pt x="139" y="214"/>
                </a:cubicBezTo>
                <a:cubicBezTo>
                  <a:pt x="139" y="214"/>
                  <a:pt x="140" y="214"/>
                  <a:pt x="140" y="214"/>
                </a:cubicBezTo>
                <a:cubicBezTo>
                  <a:pt x="140" y="214"/>
                  <a:pt x="140" y="214"/>
                  <a:pt x="141" y="214"/>
                </a:cubicBezTo>
                <a:cubicBezTo>
                  <a:pt x="141" y="214"/>
                  <a:pt x="141" y="214"/>
                  <a:pt x="141" y="214"/>
                </a:cubicBezTo>
                <a:cubicBezTo>
                  <a:pt x="141" y="215"/>
                  <a:pt x="141" y="215"/>
                  <a:pt x="140" y="215"/>
                </a:cubicBezTo>
                <a:moveTo>
                  <a:pt x="188" y="218"/>
                </a:moveTo>
                <a:cubicBezTo>
                  <a:pt x="189" y="218"/>
                  <a:pt x="189" y="219"/>
                  <a:pt x="189" y="219"/>
                </a:cubicBezTo>
                <a:cubicBezTo>
                  <a:pt x="189" y="219"/>
                  <a:pt x="189" y="219"/>
                  <a:pt x="189" y="219"/>
                </a:cubicBezTo>
                <a:cubicBezTo>
                  <a:pt x="189" y="219"/>
                  <a:pt x="188" y="219"/>
                  <a:pt x="188" y="219"/>
                </a:cubicBezTo>
                <a:cubicBezTo>
                  <a:pt x="188" y="219"/>
                  <a:pt x="188" y="218"/>
                  <a:pt x="188" y="218"/>
                </a:cubicBezTo>
                <a:moveTo>
                  <a:pt x="548" y="736"/>
                </a:moveTo>
                <a:cubicBezTo>
                  <a:pt x="547" y="736"/>
                  <a:pt x="547" y="736"/>
                  <a:pt x="547" y="736"/>
                </a:cubicBezTo>
                <a:cubicBezTo>
                  <a:pt x="547" y="735"/>
                  <a:pt x="548" y="735"/>
                  <a:pt x="549" y="736"/>
                </a:cubicBezTo>
                <a:cubicBezTo>
                  <a:pt x="549" y="736"/>
                  <a:pt x="549" y="736"/>
                  <a:pt x="549" y="736"/>
                </a:cubicBezTo>
                <a:cubicBezTo>
                  <a:pt x="548" y="736"/>
                  <a:pt x="548" y="736"/>
                  <a:pt x="548" y="736"/>
                </a:cubicBezTo>
                <a:moveTo>
                  <a:pt x="127" y="113"/>
                </a:moveTo>
                <a:cubicBezTo>
                  <a:pt x="126" y="113"/>
                  <a:pt x="125" y="113"/>
                  <a:pt x="125" y="113"/>
                </a:cubicBezTo>
                <a:cubicBezTo>
                  <a:pt x="125" y="113"/>
                  <a:pt x="125" y="112"/>
                  <a:pt x="125" y="112"/>
                </a:cubicBezTo>
                <a:cubicBezTo>
                  <a:pt x="125" y="112"/>
                  <a:pt x="126" y="112"/>
                  <a:pt x="127" y="112"/>
                </a:cubicBezTo>
                <a:cubicBezTo>
                  <a:pt x="127" y="112"/>
                  <a:pt x="127" y="113"/>
                  <a:pt x="127" y="113"/>
                </a:cubicBezTo>
                <a:moveTo>
                  <a:pt x="630" y="732"/>
                </a:moveTo>
                <a:cubicBezTo>
                  <a:pt x="630" y="733"/>
                  <a:pt x="630" y="733"/>
                  <a:pt x="630" y="733"/>
                </a:cubicBezTo>
                <a:cubicBezTo>
                  <a:pt x="630" y="733"/>
                  <a:pt x="630" y="733"/>
                  <a:pt x="630" y="733"/>
                </a:cubicBezTo>
                <a:cubicBezTo>
                  <a:pt x="629" y="733"/>
                  <a:pt x="629" y="732"/>
                  <a:pt x="630" y="732"/>
                </a:cubicBezTo>
                <a:cubicBezTo>
                  <a:pt x="630" y="732"/>
                  <a:pt x="630" y="732"/>
                  <a:pt x="630" y="732"/>
                </a:cubicBezTo>
                <a:moveTo>
                  <a:pt x="100" y="324"/>
                </a:moveTo>
                <a:cubicBezTo>
                  <a:pt x="100" y="323"/>
                  <a:pt x="99" y="323"/>
                  <a:pt x="99" y="323"/>
                </a:cubicBezTo>
                <a:cubicBezTo>
                  <a:pt x="100" y="322"/>
                  <a:pt x="101" y="322"/>
                  <a:pt x="101" y="323"/>
                </a:cubicBezTo>
                <a:cubicBezTo>
                  <a:pt x="101" y="323"/>
                  <a:pt x="101" y="323"/>
                  <a:pt x="101" y="323"/>
                </a:cubicBezTo>
                <a:cubicBezTo>
                  <a:pt x="101" y="323"/>
                  <a:pt x="100" y="323"/>
                  <a:pt x="100" y="324"/>
                </a:cubicBezTo>
                <a:moveTo>
                  <a:pt x="142" y="574"/>
                </a:moveTo>
                <a:cubicBezTo>
                  <a:pt x="142" y="574"/>
                  <a:pt x="143" y="574"/>
                  <a:pt x="143" y="575"/>
                </a:cubicBezTo>
                <a:cubicBezTo>
                  <a:pt x="143" y="575"/>
                  <a:pt x="142" y="575"/>
                  <a:pt x="142" y="575"/>
                </a:cubicBezTo>
                <a:moveTo>
                  <a:pt x="142" y="594"/>
                </a:moveTo>
                <a:cubicBezTo>
                  <a:pt x="142" y="594"/>
                  <a:pt x="141" y="595"/>
                  <a:pt x="141" y="595"/>
                </a:cubicBezTo>
                <a:cubicBezTo>
                  <a:pt x="141" y="594"/>
                  <a:pt x="141" y="594"/>
                  <a:pt x="141" y="594"/>
                </a:cubicBezTo>
                <a:cubicBezTo>
                  <a:pt x="142" y="594"/>
                  <a:pt x="142" y="594"/>
                  <a:pt x="142" y="594"/>
                </a:cubicBezTo>
                <a:cubicBezTo>
                  <a:pt x="142" y="594"/>
                  <a:pt x="142" y="594"/>
                  <a:pt x="142" y="594"/>
                </a:cubicBezTo>
                <a:moveTo>
                  <a:pt x="238" y="46"/>
                </a:moveTo>
                <a:cubicBezTo>
                  <a:pt x="237" y="46"/>
                  <a:pt x="237" y="46"/>
                  <a:pt x="237" y="46"/>
                </a:cubicBezTo>
                <a:cubicBezTo>
                  <a:pt x="237" y="46"/>
                  <a:pt x="237" y="46"/>
                  <a:pt x="237" y="46"/>
                </a:cubicBezTo>
                <a:cubicBezTo>
                  <a:pt x="237" y="46"/>
                  <a:pt x="237" y="46"/>
                  <a:pt x="237" y="46"/>
                </a:cubicBezTo>
                <a:cubicBezTo>
                  <a:pt x="237" y="46"/>
                  <a:pt x="238" y="46"/>
                  <a:pt x="238" y="46"/>
                </a:cubicBezTo>
                <a:moveTo>
                  <a:pt x="671" y="594"/>
                </a:moveTo>
                <a:cubicBezTo>
                  <a:pt x="671" y="593"/>
                  <a:pt x="671" y="593"/>
                  <a:pt x="672" y="593"/>
                </a:cubicBezTo>
                <a:cubicBezTo>
                  <a:pt x="672" y="593"/>
                  <a:pt x="672" y="593"/>
                  <a:pt x="672" y="593"/>
                </a:cubicBezTo>
                <a:cubicBezTo>
                  <a:pt x="672" y="594"/>
                  <a:pt x="672" y="594"/>
                  <a:pt x="672" y="594"/>
                </a:cubicBezTo>
                <a:cubicBezTo>
                  <a:pt x="672" y="594"/>
                  <a:pt x="671" y="594"/>
                  <a:pt x="671" y="594"/>
                </a:cubicBezTo>
                <a:moveTo>
                  <a:pt x="146" y="583"/>
                </a:moveTo>
                <a:cubicBezTo>
                  <a:pt x="146" y="583"/>
                  <a:pt x="146" y="583"/>
                  <a:pt x="146" y="583"/>
                </a:cubicBezTo>
                <a:cubicBezTo>
                  <a:pt x="146" y="583"/>
                  <a:pt x="146" y="583"/>
                  <a:pt x="146" y="583"/>
                </a:cubicBezTo>
                <a:cubicBezTo>
                  <a:pt x="146" y="583"/>
                  <a:pt x="146" y="583"/>
                  <a:pt x="146" y="583"/>
                </a:cubicBezTo>
                <a:cubicBezTo>
                  <a:pt x="146" y="583"/>
                  <a:pt x="146" y="583"/>
                  <a:pt x="146" y="583"/>
                </a:cubicBezTo>
                <a:moveTo>
                  <a:pt x="665" y="600"/>
                </a:moveTo>
                <a:cubicBezTo>
                  <a:pt x="665" y="600"/>
                  <a:pt x="665" y="600"/>
                  <a:pt x="665" y="601"/>
                </a:cubicBezTo>
                <a:cubicBezTo>
                  <a:pt x="665" y="600"/>
                  <a:pt x="665" y="600"/>
                  <a:pt x="665" y="600"/>
                </a:cubicBezTo>
                <a:cubicBezTo>
                  <a:pt x="665" y="600"/>
                  <a:pt x="665" y="600"/>
                  <a:pt x="665" y="600"/>
                </a:cubicBezTo>
                <a:cubicBezTo>
                  <a:pt x="665" y="600"/>
                  <a:pt x="665" y="600"/>
                  <a:pt x="665" y="600"/>
                </a:cubicBezTo>
                <a:moveTo>
                  <a:pt x="210" y="50"/>
                </a:moveTo>
                <a:cubicBezTo>
                  <a:pt x="210" y="50"/>
                  <a:pt x="210" y="50"/>
                  <a:pt x="210" y="50"/>
                </a:cubicBezTo>
                <a:cubicBezTo>
                  <a:pt x="209" y="50"/>
                  <a:pt x="209" y="50"/>
                  <a:pt x="210" y="49"/>
                </a:cubicBezTo>
                <a:cubicBezTo>
                  <a:pt x="210" y="49"/>
                  <a:pt x="210" y="49"/>
                  <a:pt x="210" y="49"/>
                </a:cubicBezTo>
                <a:cubicBezTo>
                  <a:pt x="210" y="50"/>
                  <a:pt x="210" y="50"/>
                  <a:pt x="210" y="50"/>
                </a:cubicBezTo>
                <a:moveTo>
                  <a:pt x="151" y="595"/>
                </a:moveTo>
                <a:cubicBezTo>
                  <a:pt x="151" y="595"/>
                  <a:pt x="151" y="595"/>
                  <a:pt x="151" y="595"/>
                </a:cubicBezTo>
                <a:cubicBezTo>
                  <a:pt x="151" y="595"/>
                  <a:pt x="151" y="595"/>
                  <a:pt x="151" y="595"/>
                </a:cubicBezTo>
                <a:cubicBezTo>
                  <a:pt x="151" y="595"/>
                  <a:pt x="151" y="596"/>
                  <a:pt x="151" y="596"/>
                </a:cubicBezTo>
                <a:cubicBezTo>
                  <a:pt x="151" y="596"/>
                  <a:pt x="151" y="596"/>
                  <a:pt x="151" y="595"/>
                </a:cubicBezTo>
                <a:moveTo>
                  <a:pt x="217" y="46"/>
                </a:moveTo>
                <a:cubicBezTo>
                  <a:pt x="217" y="45"/>
                  <a:pt x="217" y="45"/>
                  <a:pt x="217" y="45"/>
                </a:cubicBezTo>
                <a:cubicBezTo>
                  <a:pt x="217" y="45"/>
                  <a:pt x="217" y="45"/>
                  <a:pt x="217" y="45"/>
                </a:cubicBezTo>
                <a:cubicBezTo>
                  <a:pt x="218" y="45"/>
                  <a:pt x="218" y="45"/>
                  <a:pt x="218" y="45"/>
                </a:cubicBezTo>
                <a:cubicBezTo>
                  <a:pt x="218" y="45"/>
                  <a:pt x="217" y="45"/>
                  <a:pt x="217" y="46"/>
                </a:cubicBezTo>
                <a:moveTo>
                  <a:pt x="214" y="49"/>
                </a:moveTo>
                <a:cubicBezTo>
                  <a:pt x="214" y="49"/>
                  <a:pt x="214" y="49"/>
                  <a:pt x="214" y="49"/>
                </a:cubicBezTo>
                <a:cubicBezTo>
                  <a:pt x="214" y="49"/>
                  <a:pt x="214" y="49"/>
                  <a:pt x="213" y="49"/>
                </a:cubicBezTo>
                <a:cubicBezTo>
                  <a:pt x="213" y="49"/>
                  <a:pt x="213" y="49"/>
                  <a:pt x="213" y="49"/>
                </a:cubicBezTo>
                <a:cubicBezTo>
                  <a:pt x="213" y="49"/>
                  <a:pt x="213" y="49"/>
                  <a:pt x="214" y="49"/>
                </a:cubicBezTo>
                <a:moveTo>
                  <a:pt x="144" y="585"/>
                </a:moveTo>
                <a:cubicBezTo>
                  <a:pt x="144" y="585"/>
                  <a:pt x="145" y="585"/>
                  <a:pt x="145" y="586"/>
                </a:cubicBezTo>
                <a:cubicBezTo>
                  <a:pt x="144" y="586"/>
                  <a:pt x="144" y="586"/>
                  <a:pt x="144" y="586"/>
                </a:cubicBezTo>
                <a:moveTo>
                  <a:pt x="23" y="535"/>
                </a:moveTo>
                <a:cubicBezTo>
                  <a:pt x="23" y="535"/>
                  <a:pt x="22" y="535"/>
                  <a:pt x="22" y="535"/>
                </a:cubicBezTo>
                <a:cubicBezTo>
                  <a:pt x="23" y="534"/>
                  <a:pt x="23" y="534"/>
                  <a:pt x="23" y="535"/>
                </a:cubicBezTo>
                <a:cubicBezTo>
                  <a:pt x="23" y="535"/>
                  <a:pt x="23" y="535"/>
                  <a:pt x="23" y="535"/>
                </a:cubicBezTo>
                <a:cubicBezTo>
                  <a:pt x="23" y="535"/>
                  <a:pt x="23" y="535"/>
                  <a:pt x="23" y="535"/>
                </a:cubicBezTo>
                <a:moveTo>
                  <a:pt x="675" y="590"/>
                </a:moveTo>
                <a:cubicBezTo>
                  <a:pt x="675" y="590"/>
                  <a:pt x="675" y="590"/>
                  <a:pt x="675" y="590"/>
                </a:cubicBezTo>
                <a:cubicBezTo>
                  <a:pt x="674" y="590"/>
                  <a:pt x="674" y="590"/>
                  <a:pt x="674" y="590"/>
                </a:cubicBezTo>
                <a:cubicBezTo>
                  <a:pt x="674" y="590"/>
                  <a:pt x="674" y="589"/>
                  <a:pt x="674" y="589"/>
                </a:cubicBezTo>
                <a:cubicBezTo>
                  <a:pt x="674" y="589"/>
                  <a:pt x="674" y="589"/>
                  <a:pt x="674" y="589"/>
                </a:cubicBezTo>
                <a:cubicBezTo>
                  <a:pt x="675" y="589"/>
                  <a:pt x="675" y="590"/>
                  <a:pt x="675" y="590"/>
                </a:cubicBezTo>
                <a:moveTo>
                  <a:pt x="144" y="590"/>
                </a:moveTo>
                <a:cubicBezTo>
                  <a:pt x="144" y="590"/>
                  <a:pt x="144" y="589"/>
                  <a:pt x="144" y="589"/>
                </a:cubicBezTo>
                <a:cubicBezTo>
                  <a:pt x="145" y="589"/>
                  <a:pt x="145" y="590"/>
                  <a:pt x="145" y="590"/>
                </a:cubicBezTo>
                <a:moveTo>
                  <a:pt x="677" y="587"/>
                </a:moveTo>
                <a:cubicBezTo>
                  <a:pt x="677" y="587"/>
                  <a:pt x="676" y="587"/>
                  <a:pt x="676" y="587"/>
                </a:cubicBezTo>
                <a:cubicBezTo>
                  <a:pt x="676" y="587"/>
                  <a:pt x="676" y="587"/>
                  <a:pt x="676" y="587"/>
                </a:cubicBezTo>
                <a:cubicBezTo>
                  <a:pt x="676" y="587"/>
                  <a:pt x="676" y="587"/>
                  <a:pt x="677" y="587"/>
                </a:cubicBezTo>
                <a:cubicBezTo>
                  <a:pt x="677" y="586"/>
                  <a:pt x="677" y="587"/>
                  <a:pt x="677" y="587"/>
                </a:cubicBezTo>
                <a:moveTo>
                  <a:pt x="682" y="587"/>
                </a:moveTo>
                <a:cubicBezTo>
                  <a:pt x="681" y="587"/>
                  <a:pt x="681" y="587"/>
                  <a:pt x="681" y="587"/>
                </a:cubicBezTo>
                <a:cubicBezTo>
                  <a:pt x="680" y="587"/>
                  <a:pt x="681" y="587"/>
                  <a:pt x="681" y="586"/>
                </a:cubicBezTo>
                <a:cubicBezTo>
                  <a:pt x="681" y="586"/>
                  <a:pt x="681" y="586"/>
                  <a:pt x="682" y="586"/>
                </a:cubicBezTo>
                <a:cubicBezTo>
                  <a:pt x="682" y="586"/>
                  <a:pt x="682" y="587"/>
                  <a:pt x="682" y="587"/>
                </a:cubicBezTo>
                <a:moveTo>
                  <a:pt x="674" y="589"/>
                </a:moveTo>
                <a:cubicBezTo>
                  <a:pt x="673" y="589"/>
                  <a:pt x="673" y="589"/>
                  <a:pt x="673" y="589"/>
                </a:cubicBezTo>
                <a:cubicBezTo>
                  <a:pt x="673" y="588"/>
                  <a:pt x="674" y="588"/>
                  <a:pt x="674" y="589"/>
                </a:cubicBezTo>
                <a:cubicBezTo>
                  <a:pt x="674" y="589"/>
                  <a:pt x="674" y="589"/>
                  <a:pt x="674" y="589"/>
                </a:cubicBezTo>
                <a:cubicBezTo>
                  <a:pt x="674" y="589"/>
                  <a:pt x="674" y="589"/>
                  <a:pt x="674" y="589"/>
                </a:cubicBezTo>
                <a:moveTo>
                  <a:pt x="678" y="593"/>
                </a:moveTo>
                <a:cubicBezTo>
                  <a:pt x="678" y="592"/>
                  <a:pt x="678" y="592"/>
                  <a:pt x="678" y="592"/>
                </a:cubicBezTo>
                <a:cubicBezTo>
                  <a:pt x="679" y="592"/>
                  <a:pt x="679" y="592"/>
                  <a:pt x="679" y="592"/>
                </a:cubicBezTo>
                <a:cubicBezTo>
                  <a:pt x="679" y="593"/>
                  <a:pt x="678" y="593"/>
                  <a:pt x="678" y="593"/>
                </a:cubicBezTo>
                <a:moveTo>
                  <a:pt x="679" y="591"/>
                </a:moveTo>
                <a:cubicBezTo>
                  <a:pt x="679" y="591"/>
                  <a:pt x="680" y="591"/>
                  <a:pt x="680" y="591"/>
                </a:cubicBezTo>
                <a:cubicBezTo>
                  <a:pt x="679" y="592"/>
                  <a:pt x="679" y="592"/>
                  <a:pt x="679" y="592"/>
                </a:cubicBezTo>
                <a:cubicBezTo>
                  <a:pt x="679" y="592"/>
                  <a:pt x="679" y="592"/>
                  <a:pt x="679" y="592"/>
                </a:cubicBezTo>
                <a:cubicBezTo>
                  <a:pt x="679" y="592"/>
                  <a:pt x="679" y="592"/>
                  <a:pt x="679" y="592"/>
                </a:cubicBezTo>
                <a:cubicBezTo>
                  <a:pt x="679" y="591"/>
                  <a:pt x="679" y="591"/>
                  <a:pt x="679" y="591"/>
                </a:cubicBezTo>
                <a:moveTo>
                  <a:pt x="352" y="808"/>
                </a:moveTo>
                <a:cubicBezTo>
                  <a:pt x="352" y="808"/>
                  <a:pt x="352" y="808"/>
                  <a:pt x="352" y="808"/>
                </a:cubicBezTo>
                <a:cubicBezTo>
                  <a:pt x="351" y="808"/>
                  <a:pt x="352" y="808"/>
                  <a:pt x="352" y="807"/>
                </a:cubicBezTo>
                <a:cubicBezTo>
                  <a:pt x="352" y="807"/>
                  <a:pt x="352" y="807"/>
                  <a:pt x="352" y="807"/>
                </a:cubicBezTo>
                <a:cubicBezTo>
                  <a:pt x="352" y="807"/>
                  <a:pt x="352" y="808"/>
                  <a:pt x="352" y="808"/>
                </a:cubicBezTo>
                <a:moveTo>
                  <a:pt x="149" y="592"/>
                </a:moveTo>
                <a:cubicBezTo>
                  <a:pt x="149" y="592"/>
                  <a:pt x="149" y="592"/>
                  <a:pt x="149" y="592"/>
                </a:cubicBezTo>
                <a:cubicBezTo>
                  <a:pt x="149" y="592"/>
                  <a:pt x="149" y="592"/>
                  <a:pt x="149" y="591"/>
                </a:cubicBezTo>
                <a:cubicBezTo>
                  <a:pt x="148" y="591"/>
                  <a:pt x="148" y="591"/>
                  <a:pt x="149" y="591"/>
                </a:cubicBezTo>
                <a:cubicBezTo>
                  <a:pt x="149" y="591"/>
                  <a:pt x="149" y="591"/>
                  <a:pt x="149" y="591"/>
                </a:cubicBezTo>
                <a:cubicBezTo>
                  <a:pt x="149" y="591"/>
                  <a:pt x="149" y="591"/>
                  <a:pt x="149" y="592"/>
                </a:cubicBezTo>
                <a:moveTo>
                  <a:pt x="211" y="49"/>
                </a:moveTo>
                <a:cubicBezTo>
                  <a:pt x="211" y="49"/>
                  <a:pt x="211" y="49"/>
                  <a:pt x="211" y="49"/>
                </a:cubicBezTo>
                <a:cubicBezTo>
                  <a:pt x="211" y="49"/>
                  <a:pt x="211" y="49"/>
                  <a:pt x="211" y="49"/>
                </a:cubicBezTo>
                <a:cubicBezTo>
                  <a:pt x="210" y="50"/>
                  <a:pt x="210" y="49"/>
                  <a:pt x="210" y="49"/>
                </a:cubicBezTo>
                <a:cubicBezTo>
                  <a:pt x="210" y="49"/>
                  <a:pt x="210" y="49"/>
                  <a:pt x="210" y="49"/>
                </a:cubicBezTo>
                <a:cubicBezTo>
                  <a:pt x="210" y="49"/>
                  <a:pt x="211" y="49"/>
                  <a:pt x="211" y="49"/>
                </a:cubicBezTo>
                <a:moveTo>
                  <a:pt x="669" y="590"/>
                </a:moveTo>
                <a:cubicBezTo>
                  <a:pt x="669" y="591"/>
                  <a:pt x="669" y="591"/>
                  <a:pt x="669" y="591"/>
                </a:cubicBezTo>
                <a:cubicBezTo>
                  <a:pt x="669" y="591"/>
                  <a:pt x="668" y="591"/>
                  <a:pt x="668" y="591"/>
                </a:cubicBezTo>
                <a:cubicBezTo>
                  <a:pt x="669" y="591"/>
                  <a:pt x="669" y="590"/>
                  <a:pt x="669" y="590"/>
                </a:cubicBezTo>
                <a:cubicBezTo>
                  <a:pt x="669" y="590"/>
                  <a:pt x="669" y="590"/>
                  <a:pt x="669" y="590"/>
                </a:cubicBezTo>
                <a:moveTo>
                  <a:pt x="148" y="591"/>
                </a:moveTo>
                <a:cubicBezTo>
                  <a:pt x="148" y="591"/>
                  <a:pt x="148" y="591"/>
                  <a:pt x="148" y="591"/>
                </a:cubicBezTo>
                <a:cubicBezTo>
                  <a:pt x="148" y="590"/>
                  <a:pt x="148" y="590"/>
                  <a:pt x="148" y="591"/>
                </a:cubicBezTo>
                <a:cubicBezTo>
                  <a:pt x="149" y="591"/>
                  <a:pt x="149" y="591"/>
                  <a:pt x="148" y="591"/>
                </a:cubicBezTo>
                <a:cubicBezTo>
                  <a:pt x="148" y="591"/>
                  <a:pt x="148" y="591"/>
                  <a:pt x="148" y="591"/>
                </a:cubicBezTo>
                <a:moveTo>
                  <a:pt x="143" y="584"/>
                </a:moveTo>
                <a:cubicBezTo>
                  <a:pt x="143" y="584"/>
                  <a:pt x="144" y="585"/>
                  <a:pt x="144" y="585"/>
                </a:cubicBezTo>
                <a:cubicBezTo>
                  <a:pt x="143" y="585"/>
                  <a:pt x="143" y="585"/>
                  <a:pt x="143" y="584"/>
                </a:cubicBezTo>
                <a:moveTo>
                  <a:pt x="240" y="49"/>
                </a:moveTo>
                <a:cubicBezTo>
                  <a:pt x="240" y="48"/>
                  <a:pt x="240" y="48"/>
                  <a:pt x="240" y="48"/>
                </a:cubicBezTo>
                <a:cubicBezTo>
                  <a:pt x="240" y="47"/>
                  <a:pt x="240" y="48"/>
                  <a:pt x="240" y="48"/>
                </a:cubicBezTo>
                <a:cubicBezTo>
                  <a:pt x="241" y="48"/>
                  <a:pt x="241" y="48"/>
                  <a:pt x="240" y="49"/>
                </a:cubicBezTo>
                <a:cubicBezTo>
                  <a:pt x="240" y="49"/>
                  <a:pt x="240" y="49"/>
                  <a:pt x="240" y="49"/>
                </a:cubicBezTo>
                <a:moveTo>
                  <a:pt x="639" y="727"/>
                </a:moveTo>
                <a:cubicBezTo>
                  <a:pt x="638" y="726"/>
                  <a:pt x="638" y="726"/>
                  <a:pt x="638" y="726"/>
                </a:cubicBezTo>
                <a:cubicBezTo>
                  <a:pt x="638" y="726"/>
                  <a:pt x="638" y="726"/>
                  <a:pt x="638" y="726"/>
                </a:cubicBezTo>
                <a:cubicBezTo>
                  <a:pt x="638" y="726"/>
                  <a:pt x="639" y="726"/>
                  <a:pt x="639" y="726"/>
                </a:cubicBezTo>
                <a:cubicBezTo>
                  <a:pt x="639" y="726"/>
                  <a:pt x="639" y="726"/>
                  <a:pt x="639" y="727"/>
                </a:cubicBezTo>
                <a:moveTo>
                  <a:pt x="640" y="728"/>
                </a:moveTo>
                <a:cubicBezTo>
                  <a:pt x="640" y="727"/>
                  <a:pt x="640" y="727"/>
                  <a:pt x="640" y="727"/>
                </a:cubicBezTo>
                <a:cubicBezTo>
                  <a:pt x="640" y="727"/>
                  <a:pt x="640" y="727"/>
                  <a:pt x="640" y="727"/>
                </a:cubicBezTo>
                <a:cubicBezTo>
                  <a:pt x="641" y="727"/>
                  <a:pt x="641" y="727"/>
                  <a:pt x="641" y="727"/>
                </a:cubicBezTo>
                <a:cubicBezTo>
                  <a:pt x="641" y="727"/>
                  <a:pt x="640" y="727"/>
                  <a:pt x="640" y="728"/>
                </a:cubicBezTo>
                <a:moveTo>
                  <a:pt x="563" y="728"/>
                </a:moveTo>
                <a:cubicBezTo>
                  <a:pt x="563" y="728"/>
                  <a:pt x="563" y="728"/>
                  <a:pt x="563" y="728"/>
                </a:cubicBezTo>
                <a:cubicBezTo>
                  <a:pt x="563" y="728"/>
                  <a:pt x="563" y="728"/>
                  <a:pt x="564" y="728"/>
                </a:cubicBezTo>
                <a:cubicBezTo>
                  <a:pt x="564" y="728"/>
                  <a:pt x="564" y="728"/>
                  <a:pt x="564" y="728"/>
                </a:cubicBezTo>
                <a:cubicBezTo>
                  <a:pt x="564" y="728"/>
                  <a:pt x="564" y="728"/>
                  <a:pt x="563" y="728"/>
                </a:cubicBezTo>
                <a:moveTo>
                  <a:pt x="632" y="728"/>
                </a:moveTo>
                <a:cubicBezTo>
                  <a:pt x="632" y="728"/>
                  <a:pt x="632" y="729"/>
                  <a:pt x="632" y="729"/>
                </a:cubicBezTo>
                <a:cubicBezTo>
                  <a:pt x="632" y="728"/>
                  <a:pt x="632" y="728"/>
                  <a:pt x="631" y="728"/>
                </a:cubicBezTo>
                <a:cubicBezTo>
                  <a:pt x="631" y="728"/>
                  <a:pt x="632" y="728"/>
                  <a:pt x="632" y="728"/>
                </a:cubicBezTo>
                <a:cubicBezTo>
                  <a:pt x="632" y="728"/>
                  <a:pt x="632" y="728"/>
                  <a:pt x="632" y="728"/>
                </a:cubicBezTo>
                <a:moveTo>
                  <a:pt x="640" y="731"/>
                </a:moveTo>
                <a:cubicBezTo>
                  <a:pt x="640" y="731"/>
                  <a:pt x="640" y="731"/>
                  <a:pt x="640" y="731"/>
                </a:cubicBezTo>
                <a:cubicBezTo>
                  <a:pt x="640" y="730"/>
                  <a:pt x="641" y="731"/>
                  <a:pt x="641" y="731"/>
                </a:cubicBezTo>
                <a:cubicBezTo>
                  <a:pt x="641" y="731"/>
                  <a:pt x="641" y="731"/>
                  <a:pt x="641" y="731"/>
                </a:cubicBezTo>
                <a:cubicBezTo>
                  <a:pt x="641" y="732"/>
                  <a:pt x="641" y="731"/>
                  <a:pt x="640" y="731"/>
                </a:cubicBezTo>
                <a:moveTo>
                  <a:pt x="543" y="733"/>
                </a:moveTo>
                <a:cubicBezTo>
                  <a:pt x="543" y="733"/>
                  <a:pt x="543" y="733"/>
                  <a:pt x="543" y="733"/>
                </a:cubicBezTo>
                <a:cubicBezTo>
                  <a:pt x="543" y="733"/>
                  <a:pt x="542" y="733"/>
                  <a:pt x="542" y="733"/>
                </a:cubicBezTo>
                <a:cubicBezTo>
                  <a:pt x="542" y="733"/>
                  <a:pt x="543" y="733"/>
                  <a:pt x="543" y="732"/>
                </a:cubicBezTo>
                <a:cubicBezTo>
                  <a:pt x="543" y="733"/>
                  <a:pt x="543" y="733"/>
                  <a:pt x="543" y="733"/>
                </a:cubicBezTo>
                <a:moveTo>
                  <a:pt x="542" y="738"/>
                </a:moveTo>
                <a:cubicBezTo>
                  <a:pt x="542" y="738"/>
                  <a:pt x="542" y="738"/>
                  <a:pt x="542" y="738"/>
                </a:cubicBezTo>
                <a:cubicBezTo>
                  <a:pt x="542" y="738"/>
                  <a:pt x="541" y="738"/>
                  <a:pt x="541" y="738"/>
                </a:cubicBezTo>
                <a:cubicBezTo>
                  <a:pt x="541" y="737"/>
                  <a:pt x="541" y="737"/>
                  <a:pt x="541" y="737"/>
                </a:cubicBezTo>
                <a:cubicBezTo>
                  <a:pt x="541" y="737"/>
                  <a:pt x="542" y="737"/>
                  <a:pt x="542" y="737"/>
                </a:cubicBezTo>
                <a:cubicBezTo>
                  <a:pt x="542" y="737"/>
                  <a:pt x="542" y="738"/>
                  <a:pt x="542" y="738"/>
                </a:cubicBezTo>
                <a:moveTo>
                  <a:pt x="396" y="763"/>
                </a:moveTo>
                <a:cubicBezTo>
                  <a:pt x="396" y="763"/>
                  <a:pt x="396" y="764"/>
                  <a:pt x="396" y="764"/>
                </a:cubicBezTo>
                <a:cubicBezTo>
                  <a:pt x="395" y="764"/>
                  <a:pt x="395" y="763"/>
                  <a:pt x="395" y="763"/>
                </a:cubicBezTo>
                <a:cubicBezTo>
                  <a:pt x="395" y="763"/>
                  <a:pt x="395" y="763"/>
                  <a:pt x="396" y="763"/>
                </a:cubicBezTo>
                <a:cubicBezTo>
                  <a:pt x="396" y="763"/>
                  <a:pt x="396" y="763"/>
                  <a:pt x="396" y="763"/>
                </a:cubicBezTo>
                <a:moveTo>
                  <a:pt x="330" y="755"/>
                </a:moveTo>
                <a:cubicBezTo>
                  <a:pt x="330" y="755"/>
                  <a:pt x="330" y="755"/>
                  <a:pt x="330" y="755"/>
                </a:cubicBezTo>
                <a:cubicBezTo>
                  <a:pt x="330" y="755"/>
                  <a:pt x="330" y="755"/>
                  <a:pt x="330" y="755"/>
                </a:cubicBezTo>
                <a:cubicBezTo>
                  <a:pt x="330" y="755"/>
                  <a:pt x="330" y="754"/>
                  <a:pt x="330" y="754"/>
                </a:cubicBezTo>
                <a:cubicBezTo>
                  <a:pt x="330" y="754"/>
                  <a:pt x="330" y="754"/>
                  <a:pt x="330" y="755"/>
                </a:cubicBezTo>
                <a:moveTo>
                  <a:pt x="201" y="756"/>
                </a:moveTo>
                <a:cubicBezTo>
                  <a:pt x="201" y="757"/>
                  <a:pt x="201" y="757"/>
                  <a:pt x="200" y="757"/>
                </a:cubicBezTo>
                <a:cubicBezTo>
                  <a:pt x="200" y="757"/>
                  <a:pt x="200" y="756"/>
                  <a:pt x="200" y="756"/>
                </a:cubicBezTo>
                <a:moveTo>
                  <a:pt x="342" y="758"/>
                </a:moveTo>
                <a:cubicBezTo>
                  <a:pt x="342" y="758"/>
                  <a:pt x="342" y="758"/>
                  <a:pt x="342" y="758"/>
                </a:cubicBezTo>
                <a:cubicBezTo>
                  <a:pt x="341" y="758"/>
                  <a:pt x="341" y="758"/>
                  <a:pt x="341" y="757"/>
                </a:cubicBezTo>
                <a:cubicBezTo>
                  <a:pt x="341" y="757"/>
                  <a:pt x="341" y="757"/>
                  <a:pt x="342" y="757"/>
                </a:cubicBezTo>
                <a:cubicBezTo>
                  <a:pt x="342" y="757"/>
                  <a:pt x="342" y="757"/>
                  <a:pt x="342" y="758"/>
                </a:cubicBezTo>
                <a:moveTo>
                  <a:pt x="241" y="758"/>
                </a:moveTo>
                <a:cubicBezTo>
                  <a:pt x="241" y="758"/>
                  <a:pt x="241" y="758"/>
                  <a:pt x="241" y="758"/>
                </a:cubicBezTo>
                <a:cubicBezTo>
                  <a:pt x="241" y="759"/>
                  <a:pt x="241" y="759"/>
                  <a:pt x="241" y="759"/>
                </a:cubicBezTo>
                <a:cubicBezTo>
                  <a:pt x="241" y="759"/>
                  <a:pt x="241" y="759"/>
                  <a:pt x="241" y="759"/>
                </a:cubicBezTo>
                <a:cubicBezTo>
                  <a:pt x="240" y="759"/>
                  <a:pt x="240" y="759"/>
                  <a:pt x="241" y="759"/>
                </a:cubicBezTo>
                <a:cubicBezTo>
                  <a:pt x="241" y="758"/>
                  <a:pt x="241" y="758"/>
                  <a:pt x="241" y="758"/>
                </a:cubicBezTo>
                <a:moveTo>
                  <a:pt x="584" y="644"/>
                </a:moveTo>
                <a:cubicBezTo>
                  <a:pt x="583" y="644"/>
                  <a:pt x="583" y="644"/>
                  <a:pt x="583" y="643"/>
                </a:cubicBezTo>
                <a:cubicBezTo>
                  <a:pt x="584" y="643"/>
                  <a:pt x="584" y="644"/>
                  <a:pt x="584" y="644"/>
                </a:cubicBezTo>
                <a:moveTo>
                  <a:pt x="562" y="657"/>
                </a:moveTo>
                <a:cubicBezTo>
                  <a:pt x="562" y="657"/>
                  <a:pt x="561" y="656"/>
                  <a:pt x="561" y="656"/>
                </a:cubicBezTo>
                <a:cubicBezTo>
                  <a:pt x="561" y="656"/>
                  <a:pt x="562" y="656"/>
                  <a:pt x="562" y="656"/>
                </a:cubicBezTo>
                <a:moveTo>
                  <a:pt x="563" y="657"/>
                </a:moveTo>
                <a:cubicBezTo>
                  <a:pt x="562" y="657"/>
                  <a:pt x="562" y="657"/>
                  <a:pt x="562" y="657"/>
                </a:cubicBezTo>
                <a:cubicBezTo>
                  <a:pt x="563" y="657"/>
                  <a:pt x="563" y="657"/>
                  <a:pt x="563" y="657"/>
                </a:cubicBezTo>
                <a:moveTo>
                  <a:pt x="564" y="658"/>
                </a:moveTo>
                <a:cubicBezTo>
                  <a:pt x="563" y="658"/>
                  <a:pt x="563" y="658"/>
                  <a:pt x="563" y="657"/>
                </a:cubicBezTo>
                <a:cubicBezTo>
                  <a:pt x="564" y="657"/>
                  <a:pt x="564" y="658"/>
                  <a:pt x="564" y="658"/>
                </a:cubicBezTo>
                <a:moveTo>
                  <a:pt x="294" y="668"/>
                </a:moveTo>
                <a:cubicBezTo>
                  <a:pt x="293" y="669"/>
                  <a:pt x="293" y="669"/>
                  <a:pt x="293" y="669"/>
                </a:cubicBezTo>
                <a:cubicBezTo>
                  <a:pt x="293" y="669"/>
                  <a:pt x="293" y="669"/>
                  <a:pt x="293" y="668"/>
                </a:cubicBezTo>
                <a:cubicBezTo>
                  <a:pt x="293" y="668"/>
                  <a:pt x="293" y="668"/>
                  <a:pt x="293" y="668"/>
                </a:cubicBezTo>
                <a:cubicBezTo>
                  <a:pt x="293" y="668"/>
                  <a:pt x="293" y="668"/>
                  <a:pt x="293" y="668"/>
                </a:cubicBezTo>
                <a:cubicBezTo>
                  <a:pt x="293" y="668"/>
                  <a:pt x="293" y="668"/>
                  <a:pt x="294" y="668"/>
                </a:cubicBezTo>
                <a:moveTo>
                  <a:pt x="153" y="608"/>
                </a:moveTo>
                <a:cubicBezTo>
                  <a:pt x="153" y="608"/>
                  <a:pt x="153" y="608"/>
                  <a:pt x="153" y="608"/>
                </a:cubicBezTo>
                <a:cubicBezTo>
                  <a:pt x="153" y="608"/>
                  <a:pt x="152" y="608"/>
                  <a:pt x="152" y="608"/>
                </a:cubicBezTo>
                <a:cubicBezTo>
                  <a:pt x="153" y="608"/>
                  <a:pt x="153" y="607"/>
                  <a:pt x="153" y="607"/>
                </a:cubicBezTo>
                <a:cubicBezTo>
                  <a:pt x="153" y="607"/>
                  <a:pt x="153" y="607"/>
                  <a:pt x="153" y="608"/>
                </a:cubicBezTo>
                <a:moveTo>
                  <a:pt x="156" y="610"/>
                </a:moveTo>
                <a:cubicBezTo>
                  <a:pt x="156" y="610"/>
                  <a:pt x="156" y="610"/>
                  <a:pt x="155" y="610"/>
                </a:cubicBezTo>
                <a:cubicBezTo>
                  <a:pt x="155" y="610"/>
                  <a:pt x="155" y="610"/>
                  <a:pt x="155" y="610"/>
                </a:cubicBezTo>
                <a:cubicBezTo>
                  <a:pt x="155" y="609"/>
                  <a:pt x="156" y="609"/>
                  <a:pt x="156" y="609"/>
                </a:cubicBezTo>
                <a:cubicBezTo>
                  <a:pt x="156" y="609"/>
                  <a:pt x="156" y="609"/>
                  <a:pt x="156" y="610"/>
                </a:cubicBezTo>
                <a:moveTo>
                  <a:pt x="661" y="614"/>
                </a:moveTo>
                <a:cubicBezTo>
                  <a:pt x="661" y="614"/>
                  <a:pt x="662" y="614"/>
                  <a:pt x="662" y="614"/>
                </a:cubicBezTo>
                <a:cubicBezTo>
                  <a:pt x="661" y="614"/>
                  <a:pt x="661" y="615"/>
                  <a:pt x="661" y="615"/>
                </a:cubicBezTo>
                <a:cubicBezTo>
                  <a:pt x="661" y="615"/>
                  <a:pt x="661" y="615"/>
                  <a:pt x="661" y="615"/>
                </a:cubicBezTo>
                <a:cubicBezTo>
                  <a:pt x="661" y="615"/>
                  <a:pt x="661" y="614"/>
                  <a:pt x="661" y="614"/>
                </a:cubicBezTo>
                <a:cubicBezTo>
                  <a:pt x="661" y="614"/>
                  <a:pt x="661" y="614"/>
                  <a:pt x="661" y="614"/>
                </a:cubicBezTo>
                <a:moveTo>
                  <a:pt x="526" y="34"/>
                </a:moveTo>
                <a:cubicBezTo>
                  <a:pt x="525" y="34"/>
                  <a:pt x="525" y="34"/>
                  <a:pt x="525" y="33"/>
                </a:cubicBezTo>
                <a:cubicBezTo>
                  <a:pt x="526" y="33"/>
                  <a:pt x="526" y="34"/>
                  <a:pt x="526" y="34"/>
                </a:cubicBezTo>
                <a:moveTo>
                  <a:pt x="444" y="691"/>
                </a:moveTo>
                <a:cubicBezTo>
                  <a:pt x="444" y="691"/>
                  <a:pt x="444" y="691"/>
                  <a:pt x="444" y="691"/>
                </a:cubicBezTo>
                <a:cubicBezTo>
                  <a:pt x="444" y="691"/>
                  <a:pt x="444" y="691"/>
                  <a:pt x="444" y="692"/>
                </a:cubicBezTo>
                <a:cubicBezTo>
                  <a:pt x="444" y="692"/>
                  <a:pt x="444" y="692"/>
                  <a:pt x="444" y="692"/>
                </a:cubicBezTo>
                <a:cubicBezTo>
                  <a:pt x="443" y="692"/>
                  <a:pt x="443" y="691"/>
                  <a:pt x="444" y="691"/>
                </a:cubicBezTo>
                <a:cubicBezTo>
                  <a:pt x="444" y="691"/>
                  <a:pt x="444" y="691"/>
                  <a:pt x="444" y="691"/>
                </a:cubicBezTo>
                <a:moveTo>
                  <a:pt x="449" y="692"/>
                </a:moveTo>
                <a:cubicBezTo>
                  <a:pt x="449" y="691"/>
                  <a:pt x="448" y="691"/>
                  <a:pt x="448" y="691"/>
                </a:cubicBezTo>
                <a:cubicBezTo>
                  <a:pt x="449" y="691"/>
                  <a:pt x="449" y="691"/>
                  <a:pt x="449" y="691"/>
                </a:cubicBezTo>
                <a:cubicBezTo>
                  <a:pt x="449" y="691"/>
                  <a:pt x="449" y="692"/>
                  <a:pt x="449" y="692"/>
                </a:cubicBezTo>
                <a:cubicBezTo>
                  <a:pt x="449" y="692"/>
                  <a:pt x="449" y="692"/>
                  <a:pt x="449" y="692"/>
                </a:cubicBezTo>
                <a:moveTo>
                  <a:pt x="519" y="16"/>
                </a:moveTo>
                <a:cubicBezTo>
                  <a:pt x="519" y="16"/>
                  <a:pt x="518" y="16"/>
                  <a:pt x="519" y="16"/>
                </a:cubicBezTo>
                <a:cubicBezTo>
                  <a:pt x="519" y="15"/>
                  <a:pt x="519" y="16"/>
                  <a:pt x="519" y="16"/>
                </a:cubicBezTo>
                <a:cubicBezTo>
                  <a:pt x="519" y="16"/>
                  <a:pt x="519" y="16"/>
                  <a:pt x="519" y="16"/>
                </a:cubicBezTo>
                <a:cubicBezTo>
                  <a:pt x="519" y="16"/>
                  <a:pt x="519" y="16"/>
                  <a:pt x="519" y="16"/>
                </a:cubicBezTo>
                <a:moveTo>
                  <a:pt x="462" y="693"/>
                </a:moveTo>
                <a:cubicBezTo>
                  <a:pt x="461" y="693"/>
                  <a:pt x="461" y="693"/>
                  <a:pt x="461" y="693"/>
                </a:cubicBezTo>
                <a:cubicBezTo>
                  <a:pt x="461" y="693"/>
                  <a:pt x="461" y="693"/>
                  <a:pt x="461" y="693"/>
                </a:cubicBezTo>
                <a:cubicBezTo>
                  <a:pt x="461" y="693"/>
                  <a:pt x="461" y="693"/>
                  <a:pt x="461" y="693"/>
                </a:cubicBezTo>
                <a:cubicBezTo>
                  <a:pt x="461" y="693"/>
                  <a:pt x="461" y="693"/>
                  <a:pt x="462" y="693"/>
                </a:cubicBezTo>
                <a:moveTo>
                  <a:pt x="342" y="716"/>
                </a:moveTo>
                <a:cubicBezTo>
                  <a:pt x="342" y="717"/>
                  <a:pt x="342" y="717"/>
                  <a:pt x="342" y="717"/>
                </a:cubicBezTo>
                <a:cubicBezTo>
                  <a:pt x="342" y="717"/>
                  <a:pt x="342" y="717"/>
                  <a:pt x="341" y="717"/>
                </a:cubicBezTo>
                <a:cubicBezTo>
                  <a:pt x="341" y="717"/>
                  <a:pt x="341" y="717"/>
                  <a:pt x="341" y="717"/>
                </a:cubicBezTo>
                <a:cubicBezTo>
                  <a:pt x="341" y="717"/>
                  <a:pt x="341" y="717"/>
                  <a:pt x="342" y="716"/>
                </a:cubicBezTo>
                <a:moveTo>
                  <a:pt x="303" y="675"/>
                </a:moveTo>
                <a:cubicBezTo>
                  <a:pt x="303" y="676"/>
                  <a:pt x="302" y="675"/>
                  <a:pt x="302" y="675"/>
                </a:cubicBezTo>
                <a:cubicBezTo>
                  <a:pt x="302" y="675"/>
                  <a:pt x="303" y="675"/>
                  <a:pt x="303" y="675"/>
                </a:cubicBezTo>
                <a:moveTo>
                  <a:pt x="521" y="21"/>
                </a:moveTo>
                <a:cubicBezTo>
                  <a:pt x="521" y="22"/>
                  <a:pt x="521" y="22"/>
                  <a:pt x="521" y="22"/>
                </a:cubicBezTo>
                <a:cubicBezTo>
                  <a:pt x="521" y="22"/>
                  <a:pt x="520" y="22"/>
                  <a:pt x="520" y="22"/>
                </a:cubicBezTo>
                <a:cubicBezTo>
                  <a:pt x="521" y="21"/>
                  <a:pt x="521" y="21"/>
                  <a:pt x="521" y="21"/>
                </a:cubicBezTo>
                <a:cubicBezTo>
                  <a:pt x="521" y="21"/>
                  <a:pt x="521" y="21"/>
                  <a:pt x="521" y="21"/>
                </a:cubicBezTo>
                <a:moveTo>
                  <a:pt x="344" y="686"/>
                </a:moveTo>
                <a:cubicBezTo>
                  <a:pt x="344" y="686"/>
                  <a:pt x="344" y="686"/>
                  <a:pt x="343" y="686"/>
                </a:cubicBezTo>
                <a:cubicBezTo>
                  <a:pt x="343" y="686"/>
                  <a:pt x="343" y="686"/>
                  <a:pt x="343" y="685"/>
                </a:cubicBezTo>
                <a:cubicBezTo>
                  <a:pt x="343" y="685"/>
                  <a:pt x="343" y="685"/>
                  <a:pt x="343" y="685"/>
                </a:cubicBezTo>
                <a:cubicBezTo>
                  <a:pt x="344" y="685"/>
                  <a:pt x="344" y="685"/>
                  <a:pt x="344" y="686"/>
                </a:cubicBezTo>
                <a:moveTo>
                  <a:pt x="342" y="687"/>
                </a:moveTo>
                <a:cubicBezTo>
                  <a:pt x="342" y="687"/>
                  <a:pt x="342" y="687"/>
                  <a:pt x="342" y="687"/>
                </a:cubicBezTo>
                <a:cubicBezTo>
                  <a:pt x="342" y="687"/>
                  <a:pt x="342" y="688"/>
                  <a:pt x="341" y="688"/>
                </a:cubicBezTo>
                <a:cubicBezTo>
                  <a:pt x="341" y="688"/>
                  <a:pt x="341" y="688"/>
                  <a:pt x="341" y="688"/>
                </a:cubicBezTo>
                <a:cubicBezTo>
                  <a:pt x="341" y="688"/>
                  <a:pt x="341" y="688"/>
                  <a:pt x="341" y="687"/>
                </a:cubicBezTo>
                <a:cubicBezTo>
                  <a:pt x="341" y="687"/>
                  <a:pt x="341" y="687"/>
                  <a:pt x="342" y="687"/>
                </a:cubicBezTo>
                <a:moveTo>
                  <a:pt x="341" y="689"/>
                </a:moveTo>
                <a:cubicBezTo>
                  <a:pt x="341" y="689"/>
                  <a:pt x="340" y="689"/>
                  <a:pt x="340" y="688"/>
                </a:cubicBezTo>
                <a:cubicBezTo>
                  <a:pt x="340" y="688"/>
                  <a:pt x="341" y="688"/>
                  <a:pt x="341" y="688"/>
                </a:cubicBezTo>
                <a:moveTo>
                  <a:pt x="449" y="689"/>
                </a:moveTo>
                <a:cubicBezTo>
                  <a:pt x="449" y="689"/>
                  <a:pt x="449" y="689"/>
                  <a:pt x="449" y="689"/>
                </a:cubicBezTo>
                <a:cubicBezTo>
                  <a:pt x="449" y="689"/>
                  <a:pt x="449" y="689"/>
                  <a:pt x="449" y="690"/>
                </a:cubicBezTo>
                <a:cubicBezTo>
                  <a:pt x="448" y="690"/>
                  <a:pt x="448" y="689"/>
                  <a:pt x="448" y="689"/>
                </a:cubicBezTo>
                <a:cubicBezTo>
                  <a:pt x="448" y="689"/>
                  <a:pt x="449" y="689"/>
                  <a:pt x="449" y="689"/>
                </a:cubicBezTo>
                <a:moveTo>
                  <a:pt x="142" y="286"/>
                </a:moveTo>
                <a:cubicBezTo>
                  <a:pt x="142" y="286"/>
                  <a:pt x="142" y="287"/>
                  <a:pt x="141" y="286"/>
                </a:cubicBezTo>
                <a:cubicBezTo>
                  <a:pt x="141" y="286"/>
                  <a:pt x="141" y="286"/>
                  <a:pt x="141" y="286"/>
                </a:cubicBezTo>
                <a:moveTo>
                  <a:pt x="619" y="289"/>
                </a:moveTo>
                <a:cubicBezTo>
                  <a:pt x="619" y="289"/>
                  <a:pt x="619" y="289"/>
                  <a:pt x="619" y="289"/>
                </a:cubicBezTo>
                <a:cubicBezTo>
                  <a:pt x="620" y="289"/>
                  <a:pt x="620" y="289"/>
                  <a:pt x="620" y="289"/>
                </a:cubicBezTo>
                <a:cubicBezTo>
                  <a:pt x="620" y="289"/>
                  <a:pt x="620" y="289"/>
                  <a:pt x="619" y="289"/>
                </a:cubicBezTo>
                <a:cubicBezTo>
                  <a:pt x="619" y="289"/>
                  <a:pt x="619" y="289"/>
                  <a:pt x="619" y="289"/>
                </a:cubicBezTo>
                <a:moveTo>
                  <a:pt x="620" y="290"/>
                </a:moveTo>
                <a:cubicBezTo>
                  <a:pt x="620" y="291"/>
                  <a:pt x="620" y="291"/>
                  <a:pt x="620" y="291"/>
                </a:cubicBezTo>
                <a:cubicBezTo>
                  <a:pt x="620" y="291"/>
                  <a:pt x="620" y="291"/>
                  <a:pt x="619" y="291"/>
                </a:cubicBezTo>
                <a:cubicBezTo>
                  <a:pt x="619" y="291"/>
                  <a:pt x="619" y="291"/>
                  <a:pt x="619" y="291"/>
                </a:cubicBezTo>
                <a:cubicBezTo>
                  <a:pt x="619" y="291"/>
                  <a:pt x="619" y="291"/>
                  <a:pt x="619" y="291"/>
                </a:cubicBezTo>
                <a:cubicBezTo>
                  <a:pt x="619" y="291"/>
                  <a:pt x="619" y="291"/>
                  <a:pt x="620" y="290"/>
                </a:cubicBezTo>
                <a:moveTo>
                  <a:pt x="154" y="293"/>
                </a:moveTo>
                <a:cubicBezTo>
                  <a:pt x="154" y="293"/>
                  <a:pt x="153" y="293"/>
                  <a:pt x="153" y="292"/>
                </a:cubicBezTo>
                <a:cubicBezTo>
                  <a:pt x="154" y="292"/>
                  <a:pt x="154" y="293"/>
                  <a:pt x="154" y="293"/>
                </a:cubicBezTo>
                <a:moveTo>
                  <a:pt x="194" y="129"/>
                </a:moveTo>
                <a:cubicBezTo>
                  <a:pt x="194" y="129"/>
                  <a:pt x="194" y="129"/>
                  <a:pt x="194" y="129"/>
                </a:cubicBezTo>
                <a:cubicBezTo>
                  <a:pt x="193" y="129"/>
                  <a:pt x="193" y="129"/>
                  <a:pt x="193" y="129"/>
                </a:cubicBezTo>
                <a:cubicBezTo>
                  <a:pt x="193" y="129"/>
                  <a:pt x="193" y="128"/>
                  <a:pt x="194" y="128"/>
                </a:cubicBezTo>
                <a:moveTo>
                  <a:pt x="192" y="128"/>
                </a:moveTo>
                <a:cubicBezTo>
                  <a:pt x="192" y="128"/>
                  <a:pt x="192" y="128"/>
                  <a:pt x="192" y="128"/>
                </a:cubicBezTo>
                <a:cubicBezTo>
                  <a:pt x="191" y="128"/>
                  <a:pt x="191" y="128"/>
                  <a:pt x="191" y="128"/>
                </a:cubicBezTo>
                <a:cubicBezTo>
                  <a:pt x="191" y="128"/>
                  <a:pt x="192" y="127"/>
                  <a:pt x="192" y="127"/>
                </a:cubicBezTo>
                <a:cubicBezTo>
                  <a:pt x="192" y="127"/>
                  <a:pt x="192" y="128"/>
                  <a:pt x="192" y="128"/>
                </a:cubicBezTo>
                <a:moveTo>
                  <a:pt x="187" y="127"/>
                </a:moveTo>
                <a:cubicBezTo>
                  <a:pt x="187" y="127"/>
                  <a:pt x="187" y="127"/>
                  <a:pt x="187" y="126"/>
                </a:cubicBezTo>
                <a:cubicBezTo>
                  <a:pt x="187" y="126"/>
                  <a:pt x="187" y="127"/>
                  <a:pt x="187" y="127"/>
                </a:cubicBezTo>
                <a:cubicBezTo>
                  <a:pt x="187" y="127"/>
                  <a:pt x="187" y="127"/>
                  <a:pt x="187" y="127"/>
                </a:cubicBezTo>
                <a:cubicBezTo>
                  <a:pt x="187" y="127"/>
                  <a:pt x="187" y="127"/>
                  <a:pt x="187" y="127"/>
                </a:cubicBezTo>
                <a:moveTo>
                  <a:pt x="769" y="253"/>
                </a:moveTo>
                <a:cubicBezTo>
                  <a:pt x="769" y="253"/>
                  <a:pt x="769" y="253"/>
                  <a:pt x="769" y="253"/>
                </a:cubicBezTo>
                <a:cubicBezTo>
                  <a:pt x="769" y="252"/>
                  <a:pt x="770" y="253"/>
                  <a:pt x="770" y="253"/>
                </a:cubicBezTo>
                <a:cubicBezTo>
                  <a:pt x="770" y="253"/>
                  <a:pt x="770" y="253"/>
                  <a:pt x="770" y="253"/>
                </a:cubicBezTo>
                <a:cubicBezTo>
                  <a:pt x="770" y="253"/>
                  <a:pt x="770" y="253"/>
                  <a:pt x="769" y="253"/>
                </a:cubicBezTo>
                <a:moveTo>
                  <a:pt x="771" y="254"/>
                </a:moveTo>
                <a:cubicBezTo>
                  <a:pt x="771" y="254"/>
                  <a:pt x="770" y="254"/>
                  <a:pt x="770" y="254"/>
                </a:cubicBezTo>
                <a:cubicBezTo>
                  <a:pt x="770" y="254"/>
                  <a:pt x="770" y="254"/>
                  <a:pt x="770" y="254"/>
                </a:cubicBezTo>
                <a:cubicBezTo>
                  <a:pt x="770" y="254"/>
                  <a:pt x="770" y="253"/>
                  <a:pt x="770" y="253"/>
                </a:cubicBezTo>
                <a:cubicBezTo>
                  <a:pt x="770" y="253"/>
                  <a:pt x="770" y="253"/>
                  <a:pt x="770" y="253"/>
                </a:cubicBezTo>
                <a:cubicBezTo>
                  <a:pt x="770" y="254"/>
                  <a:pt x="771" y="254"/>
                  <a:pt x="771" y="254"/>
                </a:cubicBezTo>
                <a:moveTo>
                  <a:pt x="128" y="117"/>
                </a:moveTo>
                <a:cubicBezTo>
                  <a:pt x="127" y="117"/>
                  <a:pt x="127" y="118"/>
                  <a:pt x="127" y="118"/>
                </a:cubicBezTo>
                <a:cubicBezTo>
                  <a:pt x="127" y="118"/>
                  <a:pt x="127" y="118"/>
                  <a:pt x="127" y="117"/>
                </a:cubicBezTo>
                <a:cubicBezTo>
                  <a:pt x="127" y="117"/>
                  <a:pt x="127" y="117"/>
                  <a:pt x="127" y="117"/>
                </a:cubicBezTo>
                <a:cubicBezTo>
                  <a:pt x="127" y="117"/>
                  <a:pt x="127" y="117"/>
                  <a:pt x="128" y="117"/>
                </a:cubicBezTo>
                <a:moveTo>
                  <a:pt x="96" y="351"/>
                </a:moveTo>
                <a:cubicBezTo>
                  <a:pt x="96" y="351"/>
                  <a:pt x="95" y="351"/>
                  <a:pt x="95" y="351"/>
                </a:cubicBezTo>
                <a:cubicBezTo>
                  <a:pt x="96" y="351"/>
                  <a:pt x="96" y="350"/>
                  <a:pt x="96" y="350"/>
                </a:cubicBezTo>
                <a:cubicBezTo>
                  <a:pt x="96" y="350"/>
                  <a:pt x="96" y="351"/>
                  <a:pt x="96" y="351"/>
                </a:cubicBezTo>
                <a:cubicBezTo>
                  <a:pt x="96" y="351"/>
                  <a:pt x="96" y="351"/>
                  <a:pt x="96" y="351"/>
                </a:cubicBezTo>
                <a:moveTo>
                  <a:pt x="110" y="352"/>
                </a:moveTo>
                <a:cubicBezTo>
                  <a:pt x="110" y="352"/>
                  <a:pt x="110" y="351"/>
                  <a:pt x="110" y="351"/>
                </a:cubicBezTo>
                <a:cubicBezTo>
                  <a:pt x="110" y="351"/>
                  <a:pt x="110" y="352"/>
                  <a:pt x="111" y="352"/>
                </a:cubicBezTo>
                <a:moveTo>
                  <a:pt x="561" y="94"/>
                </a:moveTo>
                <a:cubicBezTo>
                  <a:pt x="561" y="95"/>
                  <a:pt x="561" y="95"/>
                  <a:pt x="561" y="95"/>
                </a:cubicBezTo>
                <a:cubicBezTo>
                  <a:pt x="561" y="95"/>
                  <a:pt x="560" y="95"/>
                  <a:pt x="560" y="95"/>
                </a:cubicBezTo>
                <a:cubicBezTo>
                  <a:pt x="560" y="94"/>
                  <a:pt x="561" y="94"/>
                  <a:pt x="561" y="94"/>
                </a:cubicBezTo>
                <a:cubicBezTo>
                  <a:pt x="561" y="94"/>
                  <a:pt x="561" y="94"/>
                  <a:pt x="561" y="94"/>
                </a:cubicBezTo>
                <a:moveTo>
                  <a:pt x="102" y="329"/>
                </a:moveTo>
                <a:cubicBezTo>
                  <a:pt x="103" y="329"/>
                  <a:pt x="103" y="330"/>
                  <a:pt x="103" y="330"/>
                </a:cubicBezTo>
                <a:cubicBezTo>
                  <a:pt x="102" y="330"/>
                  <a:pt x="102" y="330"/>
                  <a:pt x="102" y="329"/>
                </a:cubicBezTo>
                <a:moveTo>
                  <a:pt x="98" y="331"/>
                </a:moveTo>
                <a:cubicBezTo>
                  <a:pt x="98" y="331"/>
                  <a:pt x="98" y="331"/>
                  <a:pt x="98" y="331"/>
                </a:cubicBezTo>
                <a:cubicBezTo>
                  <a:pt x="98" y="331"/>
                  <a:pt x="98" y="331"/>
                  <a:pt x="97" y="331"/>
                </a:cubicBezTo>
                <a:cubicBezTo>
                  <a:pt x="97" y="330"/>
                  <a:pt x="98" y="330"/>
                  <a:pt x="98" y="330"/>
                </a:cubicBezTo>
                <a:cubicBezTo>
                  <a:pt x="98" y="330"/>
                  <a:pt x="98" y="331"/>
                  <a:pt x="98" y="331"/>
                </a:cubicBezTo>
                <a:moveTo>
                  <a:pt x="812" y="332"/>
                </a:moveTo>
                <a:cubicBezTo>
                  <a:pt x="812" y="332"/>
                  <a:pt x="812" y="332"/>
                  <a:pt x="812" y="332"/>
                </a:cubicBezTo>
                <a:cubicBezTo>
                  <a:pt x="812" y="332"/>
                  <a:pt x="812" y="332"/>
                  <a:pt x="812" y="332"/>
                </a:cubicBezTo>
                <a:cubicBezTo>
                  <a:pt x="811" y="332"/>
                  <a:pt x="811" y="331"/>
                  <a:pt x="812" y="331"/>
                </a:cubicBezTo>
                <a:cubicBezTo>
                  <a:pt x="812" y="331"/>
                  <a:pt x="812" y="331"/>
                  <a:pt x="812" y="331"/>
                </a:cubicBezTo>
                <a:cubicBezTo>
                  <a:pt x="812" y="331"/>
                  <a:pt x="812" y="332"/>
                  <a:pt x="812" y="332"/>
                </a:cubicBezTo>
                <a:moveTo>
                  <a:pt x="561" y="97"/>
                </a:moveTo>
                <a:cubicBezTo>
                  <a:pt x="561" y="97"/>
                  <a:pt x="560" y="97"/>
                  <a:pt x="560" y="96"/>
                </a:cubicBezTo>
                <a:cubicBezTo>
                  <a:pt x="560" y="96"/>
                  <a:pt x="560" y="96"/>
                  <a:pt x="560" y="96"/>
                </a:cubicBezTo>
                <a:cubicBezTo>
                  <a:pt x="561" y="96"/>
                  <a:pt x="561" y="96"/>
                  <a:pt x="561" y="96"/>
                </a:cubicBezTo>
                <a:cubicBezTo>
                  <a:pt x="561" y="97"/>
                  <a:pt x="561" y="97"/>
                  <a:pt x="561" y="97"/>
                </a:cubicBezTo>
                <a:moveTo>
                  <a:pt x="95" y="162"/>
                </a:moveTo>
                <a:cubicBezTo>
                  <a:pt x="95" y="162"/>
                  <a:pt x="95" y="162"/>
                  <a:pt x="95" y="162"/>
                </a:cubicBezTo>
                <a:cubicBezTo>
                  <a:pt x="95" y="162"/>
                  <a:pt x="95" y="162"/>
                  <a:pt x="95" y="162"/>
                </a:cubicBezTo>
                <a:cubicBezTo>
                  <a:pt x="95" y="162"/>
                  <a:pt x="95" y="162"/>
                  <a:pt x="95" y="161"/>
                </a:cubicBezTo>
                <a:cubicBezTo>
                  <a:pt x="95" y="162"/>
                  <a:pt x="95" y="162"/>
                  <a:pt x="95" y="162"/>
                </a:cubicBezTo>
                <a:moveTo>
                  <a:pt x="459" y="137"/>
                </a:moveTo>
                <a:cubicBezTo>
                  <a:pt x="459" y="136"/>
                  <a:pt x="459" y="136"/>
                  <a:pt x="459" y="136"/>
                </a:cubicBezTo>
                <a:cubicBezTo>
                  <a:pt x="459" y="136"/>
                  <a:pt x="459" y="136"/>
                  <a:pt x="459" y="136"/>
                </a:cubicBezTo>
                <a:cubicBezTo>
                  <a:pt x="459" y="136"/>
                  <a:pt x="459" y="136"/>
                  <a:pt x="460" y="136"/>
                </a:cubicBezTo>
                <a:cubicBezTo>
                  <a:pt x="460" y="136"/>
                  <a:pt x="459" y="136"/>
                  <a:pt x="459" y="137"/>
                </a:cubicBezTo>
                <a:moveTo>
                  <a:pt x="93" y="166"/>
                </a:moveTo>
                <a:cubicBezTo>
                  <a:pt x="94" y="167"/>
                  <a:pt x="93" y="167"/>
                  <a:pt x="93" y="167"/>
                </a:cubicBezTo>
                <a:cubicBezTo>
                  <a:pt x="93" y="166"/>
                  <a:pt x="93" y="166"/>
                  <a:pt x="93" y="166"/>
                </a:cubicBezTo>
                <a:moveTo>
                  <a:pt x="560" y="169"/>
                </a:moveTo>
                <a:cubicBezTo>
                  <a:pt x="561" y="169"/>
                  <a:pt x="561" y="169"/>
                  <a:pt x="561" y="170"/>
                </a:cubicBezTo>
                <a:cubicBezTo>
                  <a:pt x="561" y="170"/>
                  <a:pt x="560" y="170"/>
                  <a:pt x="560" y="170"/>
                </a:cubicBezTo>
                <a:moveTo>
                  <a:pt x="560" y="173"/>
                </a:moveTo>
                <a:cubicBezTo>
                  <a:pt x="561" y="173"/>
                  <a:pt x="561" y="173"/>
                  <a:pt x="561" y="173"/>
                </a:cubicBezTo>
                <a:cubicBezTo>
                  <a:pt x="561" y="174"/>
                  <a:pt x="560" y="174"/>
                  <a:pt x="560" y="174"/>
                </a:cubicBezTo>
                <a:moveTo>
                  <a:pt x="620" y="134"/>
                </a:moveTo>
                <a:cubicBezTo>
                  <a:pt x="620" y="135"/>
                  <a:pt x="620" y="135"/>
                  <a:pt x="619" y="135"/>
                </a:cubicBezTo>
                <a:cubicBezTo>
                  <a:pt x="619" y="134"/>
                  <a:pt x="619" y="134"/>
                  <a:pt x="619" y="134"/>
                </a:cubicBezTo>
                <a:moveTo>
                  <a:pt x="185" y="146"/>
                </a:moveTo>
                <a:cubicBezTo>
                  <a:pt x="185" y="146"/>
                  <a:pt x="185" y="146"/>
                  <a:pt x="185" y="146"/>
                </a:cubicBezTo>
                <a:cubicBezTo>
                  <a:pt x="185" y="146"/>
                  <a:pt x="185" y="146"/>
                  <a:pt x="185" y="146"/>
                </a:cubicBezTo>
                <a:cubicBezTo>
                  <a:pt x="185" y="146"/>
                  <a:pt x="185" y="145"/>
                  <a:pt x="185" y="145"/>
                </a:cubicBezTo>
                <a:cubicBezTo>
                  <a:pt x="185" y="145"/>
                  <a:pt x="185" y="146"/>
                  <a:pt x="185" y="146"/>
                </a:cubicBezTo>
                <a:moveTo>
                  <a:pt x="639" y="146"/>
                </a:moveTo>
                <a:cubicBezTo>
                  <a:pt x="639" y="146"/>
                  <a:pt x="639" y="146"/>
                  <a:pt x="639" y="146"/>
                </a:cubicBezTo>
                <a:cubicBezTo>
                  <a:pt x="638" y="146"/>
                  <a:pt x="638" y="146"/>
                  <a:pt x="638" y="146"/>
                </a:cubicBezTo>
                <a:cubicBezTo>
                  <a:pt x="638" y="146"/>
                  <a:pt x="638" y="145"/>
                  <a:pt x="638" y="145"/>
                </a:cubicBezTo>
                <a:cubicBezTo>
                  <a:pt x="638" y="145"/>
                  <a:pt x="638" y="145"/>
                  <a:pt x="638" y="145"/>
                </a:cubicBezTo>
                <a:cubicBezTo>
                  <a:pt x="639" y="145"/>
                  <a:pt x="639" y="146"/>
                  <a:pt x="639" y="146"/>
                </a:cubicBezTo>
                <a:moveTo>
                  <a:pt x="465" y="137"/>
                </a:moveTo>
                <a:cubicBezTo>
                  <a:pt x="465" y="137"/>
                  <a:pt x="465" y="137"/>
                  <a:pt x="465" y="137"/>
                </a:cubicBezTo>
                <a:cubicBezTo>
                  <a:pt x="465" y="137"/>
                  <a:pt x="465" y="138"/>
                  <a:pt x="465" y="138"/>
                </a:cubicBezTo>
                <a:cubicBezTo>
                  <a:pt x="465" y="137"/>
                  <a:pt x="465" y="137"/>
                  <a:pt x="465" y="137"/>
                </a:cubicBezTo>
                <a:cubicBezTo>
                  <a:pt x="465" y="137"/>
                  <a:pt x="465" y="137"/>
                  <a:pt x="465" y="137"/>
                </a:cubicBezTo>
                <a:moveTo>
                  <a:pt x="257" y="156"/>
                </a:moveTo>
                <a:cubicBezTo>
                  <a:pt x="256" y="156"/>
                  <a:pt x="256" y="157"/>
                  <a:pt x="256" y="157"/>
                </a:cubicBezTo>
                <a:cubicBezTo>
                  <a:pt x="256" y="156"/>
                  <a:pt x="256" y="156"/>
                  <a:pt x="256" y="156"/>
                </a:cubicBezTo>
                <a:cubicBezTo>
                  <a:pt x="256" y="156"/>
                  <a:pt x="256" y="156"/>
                  <a:pt x="256" y="156"/>
                </a:cubicBezTo>
                <a:cubicBezTo>
                  <a:pt x="256" y="156"/>
                  <a:pt x="256" y="156"/>
                  <a:pt x="256" y="156"/>
                </a:cubicBezTo>
                <a:cubicBezTo>
                  <a:pt x="256" y="156"/>
                  <a:pt x="256" y="156"/>
                  <a:pt x="257" y="156"/>
                </a:cubicBezTo>
                <a:moveTo>
                  <a:pt x="81" y="159"/>
                </a:moveTo>
                <a:cubicBezTo>
                  <a:pt x="80" y="159"/>
                  <a:pt x="80" y="159"/>
                  <a:pt x="80" y="159"/>
                </a:cubicBezTo>
                <a:cubicBezTo>
                  <a:pt x="80" y="158"/>
                  <a:pt x="80" y="158"/>
                  <a:pt x="81" y="158"/>
                </a:cubicBezTo>
                <a:cubicBezTo>
                  <a:pt x="81" y="158"/>
                  <a:pt x="81" y="158"/>
                  <a:pt x="81" y="159"/>
                </a:cubicBezTo>
                <a:moveTo>
                  <a:pt x="95" y="159"/>
                </a:moveTo>
                <a:cubicBezTo>
                  <a:pt x="95" y="159"/>
                  <a:pt x="95" y="160"/>
                  <a:pt x="94" y="160"/>
                </a:cubicBezTo>
                <a:cubicBezTo>
                  <a:pt x="94" y="159"/>
                  <a:pt x="95" y="159"/>
                  <a:pt x="95" y="159"/>
                </a:cubicBezTo>
                <a:moveTo>
                  <a:pt x="87" y="161"/>
                </a:moveTo>
                <a:cubicBezTo>
                  <a:pt x="87" y="161"/>
                  <a:pt x="86" y="161"/>
                  <a:pt x="86" y="161"/>
                </a:cubicBezTo>
                <a:cubicBezTo>
                  <a:pt x="86" y="161"/>
                  <a:pt x="86" y="161"/>
                  <a:pt x="86" y="160"/>
                </a:cubicBezTo>
                <a:cubicBezTo>
                  <a:pt x="87" y="160"/>
                  <a:pt x="87" y="160"/>
                  <a:pt x="87" y="160"/>
                </a:cubicBezTo>
                <a:cubicBezTo>
                  <a:pt x="87" y="161"/>
                  <a:pt x="87" y="161"/>
                  <a:pt x="87" y="161"/>
                </a:cubicBezTo>
                <a:moveTo>
                  <a:pt x="461" y="136"/>
                </a:moveTo>
                <a:cubicBezTo>
                  <a:pt x="461" y="136"/>
                  <a:pt x="461" y="137"/>
                  <a:pt x="461" y="137"/>
                </a:cubicBezTo>
                <a:cubicBezTo>
                  <a:pt x="461" y="137"/>
                  <a:pt x="461" y="137"/>
                  <a:pt x="461" y="136"/>
                </a:cubicBezTo>
                <a:cubicBezTo>
                  <a:pt x="461" y="136"/>
                  <a:pt x="461" y="136"/>
                  <a:pt x="461" y="136"/>
                </a:cubicBezTo>
                <a:cubicBezTo>
                  <a:pt x="461" y="136"/>
                  <a:pt x="461" y="136"/>
                  <a:pt x="461" y="136"/>
                </a:cubicBezTo>
                <a:moveTo>
                  <a:pt x="133" y="210"/>
                </a:moveTo>
                <a:cubicBezTo>
                  <a:pt x="133" y="210"/>
                  <a:pt x="133" y="211"/>
                  <a:pt x="133" y="211"/>
                </a:cubicBezTo>
                <a:cubicBezTo>
                  <a:pt x="133" y="211"/>
                  <a:pt x="133" y="210"/>
                  <a:pt x="133" y="210"/>
                </a:cubicBezTo>
                <a:cubicBezTo>
                  <a:pt x="133" y="210"/>
                  <a:pt x="133" y="210"/>
                  <a:pt x="133" y="210"/>
                </a:cubicBezTo>
                <a:cubicBezTo>
                  <a:pt x="133" y="210"/>
                  <a:pt x="133" y="210"/>
                  <a:pt x="133" y="210"/>
                </a:cubicBezTo>
                <a:moveTo>
                  <a:pt x="184" y="132"/>
                </a:moveTo>
                <a:cubicBezTo>
                  <a:pt x="183" y="133"/>
                  <a:pt x="183" y="133"/>
                  <a:pt x="183" y="133"/>
                </a:cubicBezTo>
                <a:cubicBezTo>
                  <a:pt x="182" y="132"/>
                  <a:pt x="183" y="132"/>
                  <a:pt x="183" y="132"/>
                </a:cubicBezTo>
                <a:cubicBezTo>
                  <a:pt x="183" y="132"/>
                  <a:pt x="184" y="132"/>
                  <a:pt x="184" y="132"/>
                </a:cubicBezTo>
                <a:cubicBezTo>
                  <a:pt x="184" y="132"/>
                  <a:pt x="184" y="132"/>
                  <a:pt x="184" y="132"/>
                </a:cubicBezTo>
                <a:moveTo>
                  <a:pt x="149" y="220"/>
                </a:moveTo>
                <a:cubicBezTo>
                  <a:pt x="149" y="220"/>
                  <a:pt x="149" y="220"/>
                  <a:pt x="149" y="220"/>
                </a:cubicBezTo>
                <a:cubicBezTo>
                  <a:pt x="149" y="220"/>
                  <a:pt x="149" y="219"/>
                  <a:pt x="149" y="219"/>
                </a:cubicBezTo>
                <a:cubicBezTo>
                  <a:pt x="149" y="219"/>
                  <a:pt x="149" y="220"/>
                  <a:pt x="149" y="220"/>
                </a:cubicBezTo>
                <a:cubicBezTo>
                  <a:pt x="149" y="220"/>
                  <a:pt x="149" y="220"/>
                  <a:pt x="149" y="220"/>
                </a:cubicBezTo>
                <a:moveTo>
                  <a:pt x="773" y="219"/>
                </a:moveTo>
                <a:cubicBezTo>
                  <a:pt x="773" y="219"/>
                  <a:pt x="774" y="219"/>
                  <a:pt x="773" y="220"/>
                </a:cubicBezTo>
                <a:cubicBezTo>
                  <a:pt x="773" y="220"/>
                  <a:pt x="773" y="220"/>
                  <a:pt x="773" y="220"/>
                </a:cubicBezTo>
                <a:moveTo>
                  <a:pt x="462" y="132"/>
                </a:moveTo>
                <a:cubicBezTo>
                  <a:pt x="461" y="132"/>
                  <a:pt x="461" y="132"/>
                  <a:pt x="461" y="132"/>
                </a:cubicBezTo>
                <a:cubicBezTo>
                  <a:pt x="461" y="132"/>
                  <a:pt x="461" y="132"/>
                  <a:pt x="461" y="132"/>
                </a:cubicBezTo>
                <a:cubicBezTo>
                  <a:pt x="461" y="131"/>
                  <a:pt x="461" y="131"/>
                  <a:pt x="461" y="131"/>
                </a:cubicBezTo>
                <a:cubicBezTo>
                  <a:pt x="461" y="131"/>
                  <a:pt x="461" y="131"/>
                  <a:pt x="462" y="132"/>
                </a:cubicBezTo>
                <a:moveTo>
                  <a:pt x="464" y="131"/>
                </a:moveTo>
                <a:cubicBezTo>
                  <a:pt x="464" y="131"/>
                  <a:pt x="464" y="131"/>
                  <a:pt x="463" y="131"/>
                </a:cubicBezTo>
                <a:cubicBezTo>
                  <a:pt x="464" y="130"/>
                  <a:pt x="464" y="130"/>
                  <a:pt x="464" y="130"/>
                </a:cubicBezTo>
                <a:cubicBezTo>
                  <a:pt x="464" y="130"/>
                  <a:pt x="464" y="130"/>
                  <a:pt x="464" y="131"/>
                </a:cubicBezTo>
                <a:cubicBezTo>
                  <a:pt x="464" y="131"/>
                  <a:pt x="464" y="131"/>
                  <a:pt x="464" y="131"/>
                </a:cubicBezTo>
                <a:moveTo>
                  <a:pt x="578" y="176"/>
                </a:moveTo>
                <a:cubicBezTo>
                  <a:pt x="578" y="176"/>
                  <a:pt x="578" y="177"/>
                  <a:pt x="578" y="176"/>
                </a:cubicBezTo>
                <a:cubicBezTo>
                  <a:pt x="577" y="176"/>
                  <a:pt x="577" y="176"/>
                  <a:pt x="577" y="176"/>
                </a:cubicBezTo>
                <a:moveTo>
                  <a:pt x="218" y="177"/>
                </a:moveTo>
                <a:cubicBezTo>
                  <a:pt x="218" y="177"/>
                  <a:pt x="217" y="177"/>
                  <a:pt x="217" y="178"/>
                </a:cubicBezTo>
                <a:cubicBezTo>
                  <a:pt x="217" y="177"/>
                  <a:pt x="217" y="177"/>
                  <a:pt x="217" y="177"/>
                </a:cubicBezTo>
                <a:cubicBezTo>
                  <a:pt x="217" y="177"/>
                  <a:pt x="217" y="177"/>
                  <a:pt x="217" y="177"/>
                </a:cubicBezTo>
                <a:moveTo>
                  <a:pt x="462" y="134"/>
                </a:moveTo>
                <a:cubicBezTo>
                  <a:pt x="461" y="134"/>
                  <a:pt x="461" y="135"/>
                  <a:pt x="461" y="135"/>
                </a:cubicBezTo>
                <a:cubicBezTo>
                  <a:pt x="461" y="135"/>
                  <a:pt x="461" y="134"/>
                  <a:pt x="461" y="134"/>
                </a:cubicBezTo>
                <a:cubicBezTo>
                  <a:pt x="461" y="134"/>
                  <a:pt x="461" y="134"/>
                  <a:pt x="461" y="134"/>
                </a:cubicBezTo>
                <a:cubicBezTo>
                  <a:pt x="461" y="134"/>
                  <a:pt x="461" y="134"/>
                  <a:pt x="462" y="134"/>
                </a:cubicBezTo>
                <a:moveTo>
                  <a:pt x="581" y="179"/>
                </a:moveTo>
                <a:cubicBezTo>
                  <a:pt x="581" y="180"/>
                  <a:pt x="581" y="180"/>
                  <a:pt x="581" y="180"/>
                </a:cubicBezTo>
                <a:cubicBezTo>
                  <a:pt x="581" y="180"/>
                  <a:pt x="581" y="180"/>
                  <a:pt x="581" y="180"/>
                </a:cubicBezTo>
                <a:cubicBezTo>
                  <a:pt x="580" y="180"/>
                  <a:pt x="580" y="180"/>
                  <a:pt x="580" y="180"/>
                </a:cubicBezTo>
                <a:cubicBezTo>
                  <a:pt x="580" y="180"/>
                  <a:pt x="580" y="180"/>
                  <a:pt x="581" y="179"/>
                </a:cubicBezTo>
                <a:moveTo>
                  <a:pt x="459" y="134"/>
                </a:moveTo>
                <a:cubicBezTo>
                  <a:pt x="459" y="134"/>
                  <a:pt x="459" y="134"/>
                  <a:pt x="459" y="135"/>
                </a:cubicBezTo>
                <a:cubicBezTo>
                  <a:pt x="459" y="135"/>
                  <a:pt x="459" y="135"/>
                  <a:pt x="459" y="135"/>
                </a:cubicBezTo>
                <a:cubicBezTo>
                  <a:pt x="459" y="135"/>
                  <a:pt x="459" y="134"/>
                  <a:pt x="459" y="134"/>
                </a:cubicBezTo>
                <a:cubicBezTo>
                  <a:pt x="459" y="134"/>
                  <a:pt x="459" y="134"/>
                  <a:pt x="459" y="134"/>
                </a:cubicBezTo>
                <a:moveTo>
                  <a:pt x="633" y="186"/>
                </a:moveTo>
                <a:cubicBezTo>
                  <a:pt x="633" y="186"/>
                  <a:pt x="632" y="186"/>
                  <a:pt x="632" y="186"/>
                </a:cubicBezTo>
                <a:cubicBezTo>
                  <a:pt x="633" y="185"/>
                  <a:pt x="633" y="185"/>
                  <a:pt x="633" y="186"/>
                </a:cubicBezTo>
                <a:cubicBezTo>
                  <a:pt x="633" y="186"/>
                  <a:pt x="633" y="186"/>
                  <a:pt x="633" y="186"/>
                </a:cubicBezTo>
                <a:cubicBezTo>
                  <a:pt x="633" y="186"/>
                  <a:pt x="633" y="186"/>
                  <a:pt x="633" y="186"/>
                </a:cubicBezTo>
                <a:moveTo>
                  <a:pt x="626" y="187"/>
                </a:moveTo>
                <a:cubicBezTo>
                  <a:pt x="626" y="187"/>
                  <a:pt x="626" y="187"/>
                  <a:pt x="626" y="186"/>
                </a:cubicBezTo>
                <a:cubicBezTo>
                  <a:pt x="626" y="186"/>
                  <a:pt x="626" y="186"/>
                  <a:pt x="627" y="187"/>
                </a:cubicBezTo>
                <a:cubicBezTo>
                  <a:pt x="627" y="187"/>
                  <a:pt x="627" y="187"/>
                  <a:pt x="627" y="187"/>
                </a:cubicBezTo>
                <a:cubicBezTo>
                  <a:pt x="626" y="187"/>
                  <a:pt x="626" y="187"/>
                  <a:pt x="626" y="187"/>
                </a:cubicBezTo>
                <a:moveTo>
                  <a:pt x="578" y="189"/>
                </a:moveTo>
                <a:cubicBezTo>
                  <a:pt x="578" y="189"/>
                  <a:pt x="577" y="188"/>
                  <a:pt x="577" y="188"/>
                </a:cubicBezTo>
                <a:cubicBezTo>
                  <a:pt x="578" y="188"/>
                  <a:pt x="578" y="188"/>
                  <a:pt x="578" y="188"/>
                </a:cubicBezTo>
                <a:cubicBezTo>
                  <a:pt x="578" y="189"/>
                  <a:pt x="578" y="189"/>
                  <a:pt x="578" y="189"/>
                </a:cubicBezTo>
                <a:cubicBezTo>
                  <a:pt x="578" y="189"/>
                  <a:pt x="578" y="189"/>
                  <a:pt x="578" y="189"/>
                </a:cubicBezTo>
                <a:moveTo>
                  <a:pt x="589" y="196"/>
                </a:moveTo>
                <a:cubicBezTo>
                  <a:pt x="588" y="197"/>
                  <a:pt x="588" y="196"/>
                  <a:pt x="588" y="196"/>
                </a:cubicBezTo>
                <a:cubicBezTo>
                  <a:pt x="588" y="196"/>
                  <a:pt x="589" y="196"/>
                  <a:pt x="589" y="196"/>
                </a:cubicBezTo>
                <a:moveTo>
                  <a:pt x="689" y="206"/>
                </a:moveTo>
                <a:cubicBezTo>
                  <a:pt x="689" y="206"/>
                  <a:pt x="689" y="206"/>
                  <a:pt x="689" y="206"/>
                </a:cubicBezTo>
                <a:cubicBezTo>
                  <a:pt x="689" y="207"/>
                  <a:pt x="689" y="207"/>
                  <a:pt x="689" y="207"/>
                </a:cubicBezTo>
                <a:cubicBezTo>
                  <a:pt x="689" y="207"/>
                  <a:pt x="688" y="207"/>
                  <a:pt x="688" y="207"/>
                </a:cubicBezTo>
                <a:cubicBezTo>
                  <a:pt x="688" y="207"/>
                  <a:pt x="688" y="207"/>
                  <a:pt x="688" y="207"/>
                </a:cubicBezTo>
                <a:cubicBezTo>
                  <a:pt x="688" y="206"/>
                  <a:pt x="689" y="206"/>
                  <a:pt x="689" y="206"/>
                </a:cubicBezTo>
                <a:moveTo>
                  <a:pt x="716" y="451"/>
                </a:moveTo>
                <a:cubicBezTo>
                  <a:pt x="716" y="451"/>
                  <a:pt x="716" y="451"/>
                  <a:pt x="716" y="451"/>
                </a:cubicBezTo>
                <a:cubicBezTo>
                  <a:pt x="717" y="451"/>
                  <a:pt x="716" y="452"/>
                  <a:pt x="716" y="452"/>
                </a:cubicBezTo>
                <a:cubicBezTo>
                  <a:pt x="716" y="451"/>
                  <a:pt x="716" y="451"/>
                  <a:pt x="716" y="451"/>
                </a:cubicBezTo>
                <a:cubicBezTo>
                  <a:pt x="716" y="451"/>
                  <a:pt x="716" y="451"/>
                  <a:pt x="716" y="451"/>
                </a:cubicBezTo>
                <a:moveTo>
                  <a:pt x="714" y="455"/>
                </a:moveTo>
                <a:cubicBezTo>
                  <a:pt x="714" y="455"/>
                  <a:pt x="714" y="455"/>
                  <a:pt x="714" y="455"/>
                </a:cubicBezTo>
                <a:cubicBezTo>
                  <a:pt x="715" y="455"/>
                  <a:pt x="715" y="455"/>
                  <a:pt x="715" y="455"/>
                </a:cubicBezTo>
                <a:moveTo>
                  <a:pt x="716" y="457"/>
                </a:moveTo>
                <a:cubicBezTo>
                  <a:pt x="716" y="457"/>
                  <a:pt x="717" y="457"/>
                  <a:pt x="716" y="458"/>
                </a:cubicBezTo>
                <a:cubicBezTo>
                  <a:pt x="716" y="458"/>
                  <a:pt x="716" y="458"/>
                  <a:pt x="716" y="458"/>
                </a:cubicBezTo>
                <a:moveTo>
                  <a:pt x="104" y="462"/>
                </a:moveTo>
                <a:cubicBezTo>
                  <a:pt x="104" y="462"/>
                  <a:pt x="104" y="462"/>
                  <a:pt x="104" y="462"/>
                </a:cubicBezTo>
                <a:cubicBezTo>
                  <a:pt x="103" y="462"/>
                  <a:pt x="103" y="462"/>
                  <a:pt x="103" y="462"/>
                </a:cubicBezTo>
                <a:cubicBezTo>
                  <a:pt x="103" y="461"/>
                  <a:pt x="103" y="461"/>
                  <a:pt x="103" y="461"/>
                </a:cubicBezTo>
                <a:cubicBezTo>
                  <a:pt x="103" y="461"/>
                  <a:pt x="103" y="461"/>
                  <a:pt x="103" y="461"/>
                </a:cubicBezTo>
                <a:cubicBezTo>
                  <a:pt x="104" y="461"/>
                  <a:pt x="104" y="462"/>
                  <a:pt x="104" y="462"/>
                </a:cubicBezTo>
                <a:moveTo>
                  <a:pt x="108" y="462"/>
                </a:moveTo>
                <a:cubicBezTo>
                  <a:pt x="108" y="462"/>
                  <a:pt x="109" y="462"/>
                  <a:pt x="109" y="462"/>
                </a:cubicBezTo>
                <a:cubicBezTo>
                  <a:pt x="108" y="463"/>
                  <a:pt x="108" y="463"/>
                  <a:pt x="108" y="463"/>
                </a:cubicBezTo>
                <a:cubicBezTo>
                  <a:pt x="108" y="463"/>
                  <a:pt x="108" y="463"/>
                  <a:pt x="108" y="463"/>
                </a:cubicBezTo>
                <a:cubicBezTo>
                  <a:pt x="108" y="463"/>
                  <a:pt x="108" y="463"/>
                  <a:pt x="108" y="463"/>
                </a:cubicBezTo>
                <a:cubicBezTo>
                  <a:pt x="108" y="462"/>
                  <a:pt x="108" y="462"/>
                  <a:pt x="108" y="462"/>
                </a:cubicBezTo>
                <a:moveTo>
                  <a:pt x="105" y="464"/>
                </a:moveTo>
                <a:cubicBezTo>
                  <a:pt x="105" y="464"/>
                  <a:pt x="105" y="464"/>
                  <a:pt x="105" y="463"/>
                </a:cubicBezTo>
                <a:cubicBezTo>
                  <a:pt x="105" y="463"/>
                  <a:pt x="106" y="463"/>
                  <a:pt x="106" y="464"/>
                </a:cubicBezTo>
                <a:cubicBezTo>
                  <a:pt x="106" y="464"/>
                  <a:pt x="106" y="464"/>
                  <a:pt x="106" y="464"/>
                </a:cubicBezTo>
                <a:cubicBezTo>
                  <a:pt x="106" y="464"/>
                  <a:pt x="106" y="464"/>
                  <a:pt x="105" y="464"/>
                </a:cubicBezTo>
                <a:moveTo>
                  <a:pt x="363" y="56"/>
                </a:moveTo>
                <a:cubicBezTo>
                  <a:pt x="363" y="56"/>
                  <a:pt x="363" y="56"/>
                  <a:pt x="362" y="56"/>
                </a:cubicBezTo>
                <a:cubicBezTo>
                  <a:pt x="362" y="56"/>
                  <a:pt x="362" y="56"/>
                  <a:pt x="362" y="55"/>
                </a:cubicBezTo>
                <a:cubicBezTo>
                  <a:pt x="362" y="55"/>
                  <a:pt x="362" y="55"/>
                  <a:pt x="362" y="55"/>
                </a:cubicBezTo>
                <a:cubicBezTo>
                  <a:pt x="363" y="55"/>
                  <a:pt x="363" y="56"/>
                  <a:pt x="363" y="56"/>
                </a:cubicBezTo>
                <a:moveTo>
                  <a:pt x="711" y="470"/>
                </a:moveTo>
                <a:cubicBezTo>
                  <a:pt x="711" y="470"/>
                  <a:pt x="711" y="470"/>
                  <a:pt x="711" y="470"/>
                </a:cubicBezTo>
                <a:cubicBezTo>
                  <a:pt x="711" y="470"/>
                  <a:pt x="711" y="470"/>
                  <a:pt x="710" y="470"/>
                </a:cubicBezTo>
                <a:cubicBezTo>
                  <a:pt x="710" y="470"/>
                  <a:pt x="710" y="470"/>
                  <a:pt x="710" y="470"/>
                </a:cubicBezTo>
                <a:cubicBezTo>
                  <a:pt x="710" y="470"/>
                  <a:pt x="710" y="470"/>
                  <a:pt x="711" y="470"/>
                </a:cubicBezTo>
                <a:moveTo>
                  <a:pt x="219" y="64"/>
                </a:moveTo>
                <a:cubicBezTo>
                  <a:pt x="218" y="64"/>
                  <a:pt x="218" y="64"/>
                  <a:pt x="218" y="65"/>
                </a:cubicBezTo>
                <a:cubicBezTo>
                  <a:pt x="218" y="65"/>
                  <a:pt x="218" y="64"/>
                  <a:pt x="218" y="64"/>
                </a:cubicBezTo>
                <a:cubicBezTo>
                  <a:pt x="218" y="64"/>
                  <a:pt x="218" y="64"/>
                  <a:pt x="218" y="64"/>
                </a:cubicBezTo>
                <a:cubicBezTo>
                  <a:pt x="218" y="64"/>
                  <a:pt x="218" y="64"/>
                  <a:pt x="219" y="64"/>
                </a:cubicBezTo>
                <a:moveTo>
                  <a:pt x="178" y="64"/>
                </a:moveTo>
                <a:cubicBezTo>
                  <a:pt x="179" y="64"/>
                  <a:pt x="179" y="64"/>
                  <a:pt x="179" y="64"/>
                </a:cubicBezTo>
                <a:cubicBezTo>
                  <a:pt x="179" y="64"/>
                  <a:pt x="179" y="64"/>
                  <a:pt x="178" y="65"/>
                </a:cubicBezTo>
                <a:cubicBezTo>
                  <a:pt x="178" y="65"/>
                  <a:pt x="178" y="65"/>
                  <a:pt x="178" y="65"/>
                </a:cubicBezTo>
                <a:cubicBezTo>
                  <a:pt x="178" y="65"/>
                  <a:pt x="178" y="64"/>
                  <a:pt x="178" y="64"/>
                </a:cubicBezTo>
                <a:cubicBezTo>
                  <a:pt x="178" y="64"/>
                  <a:pt x="178" y="64"/>
                  <a:pt x="178" y="64"/>
                </a:cubicBezTo>
                <a:moveTo>
                  <a:pt x="215" y="61"/>
                </a:moveTo>
                <a:cubicBezTo>
                  <a:pt x="215" y="60"/>
                  <a:pt x="215" y="60"/>
                  <a:pt x="215" y="60"/>
                </a:cubicBezTo>
                <a:cubicBezTo>
                  <a:pt x="215" y="60"/>
                  <a:pt x="216" y="60"/>
                  <a:pt x="216" y="60"/>
                </a:cubicBezTo>
                <a:cubicBezTo>
                  <a:pt x="216" y="60"/>
                  <a:pt x="215" y="61"/>
                  <a:pt x="215" y="61"/>
                </a:cubicBezTo>
                <a:cubicBezTo>
                  <a:pt x="215" y="61"/>
                  <a:pt x="215" y="61"/>
                  <a:pt x="215" y="61"/>
                </a:cubicBezTo>
                <a:moveTo>
                  <a:pt x="189" y="60"/>
                </a:moveTo>
                <a:cubicBezTo>
                  <a:pt x="189" y="60"/>
                  <a:pt x="188" y="59"/>
                  <a:pt x="188" y="59"/>
                </a:cubicBezTo>
                <a:cubicBezTo>
                  <a:pt x="189" y="59"/>
                  <a:pt x="189" y="59"/>
                  <a:pt x="189" y="59"/>
                </a:cubicBezTo>
                <a:cubicBezTo>
                  <a:pt x="189" y="60"/>
                  <a:pt x="189" y="60"/>
                  <a:pt x="189" y="60"/>
                </a:cubicBezTo>
                <a:cubicBezTo>
                  <a:pt x="189" y="60"/>
                  <a:pt x="189" y="60"/>
                  <a:pt x="189" y="60"/>
                </a:cubicBezTo>
                <a:moveTo>
                  <a:pt x="365" y="57"/>
                </a:moveTo>
                <a:cubicBezTo>
                  <a:pt x="365" y="57"/>
                  <a:pt x="365" y="57"/>
                  <a:pt x="365" y="57"/>
                </a:cubicBezTo>
                <a:cubicBezTo>
                  <a:pt x="365" y="56"/>
                  <a:pt x="365" y="56"/>
                  <a:pt x="365" y="56"/>
                </a:cubicBezTo>
                <a:cubicBezTo>
                  <a:pt x="365" y="56"/>
                  <a:pt x="366" y="56"/>
                  <a:pt x="366" y="57"/>
                </a:cubicBezTo>
                <a:cubicBezTo>
                  <a:pt x="366" y="57"/>
                  <a:pt x="365" y="57"/>
                  <a:pt x="365" y="57"/>
                </a:cubicBezTo>
                <a:moveTo>
                  <a:pt x="717" y="449"/>
                </a:moveTo>
                <a:cubicBezTo>
                  <a:pt x="717" y="450"/>
                  <a:pt x="717" y="450"/>
                  <a:pt x="717" y="450"/>
                </a:cubicBezTo>
                <a:cubicBezTo>
                  <a:pt x="717" y="450"/>
                  <a:pt x="717" y="449"/>
                  <a:pt x="717" y="449"/>
                </a:cubicBezTo>
                <a:cubicBezTo>
                  <a:pt x="717" y="449"/>
                  <a:pt x="717" y="449"/>
                  <a:pt x="717" y="449"/>
                </a:cubicBezTo>
                <a:cubicBezTo>
                  <a:pt x="717" y="449"/>
                  <a:pt x="717" y="449"/>
                  <a:pt x="717" y="449"/>
                </a:cubicBezTo>
                <a:moveTo>
                  <a:pt x="366" y="53"/>
                </a:moveTo>
                <a:cubicBezTo>
                  <a:pt x="366" y="53"/>
                  <a:pt x="365" y="53"/>
                  <a:pt x="365" y="53"/>
                </a:cubicBezTo>
                <a:cubicBezTo>
                  <a:pt x="365" y="53"/>
                  <a:pt x="365" y="53"/>
                  <a:pt x="365" y="53"/>
                </a:cubicBezTo>
                <a:cubicBezTo>
                  <a:pt x="365" y="53"/>
                  <a:pt x="365" y="53"/>
                  <a:pt x="365" y="53"/>
                </a:cubicBezTo>
                <a:cubicBezTo>
                  <a:pt x="365" y="52"/>
                  <a:pt x="366" y="53"/>
                  <a:pt x="366" y="53"/>
                </a:cubicBezTo>
                <a:moveTo>
                  <a:pt x="231" y="52"/>
                </a:moveTo>
                <a:cubicBezTo>
                  <a:pt x="231" y="53"/>
                  <a:pt x="231" y="53"/>
                  <a:pt x="231" y="53"/>
                </a:cubicBezTo>
                <a:cubicBezTo>
                  <a:pt x="231" y="53"/>
                  <a:pt x="231" y="53"/>
                  <a:pt x="231" y="53"/>
                </a:cubicBezTo>
                <a:cubicBezTo>
                  <a:pt x="230" y="53"/>
                  <a:pt x="230" y="53"/>
                  <a:pt x="230" y="53"/>
                </a:cubicBezTo>
                <a:cubicBezTo>
                  <a:pt x="230" y="53"/>
                  <a:pt x="230" y="52"/>
                  <a:pt x="231" y="52"/>
                </a:cubicBezTo>
                <a:moveTo>
                  <a:pt x="709" y="473"/>
                </a:moveTo>
                <a:cubicBezTo>
                  <a:pt x="709" y="473"/>
                  <a:pt x="708" y="473"/>
                  <a:pt x="708" y="473"/>
                </a:cubicBezTo>
                <a:cubicBezTo>
                  <a:pt x="709" y="472"/>
                  <a:pt x="709" y="473"/>
                  <a:pt x="709" y="473"/>
                </a:cubicBezTo>
                <a:cubicBezTo>
                  <a:pt x="709" y="473"/>
                  <a:pt x="709" y="473"/>
                  <a:pt x="709" y="473"/>
                </a:cubicBezTo>
                <a:cubicBezTo>
                  <a:pt x="709" y="474"/>
                  <a:pt x="709" y="473"/>
                  <a:pt x="709" y="473"/>
                </a:cubicBezTo>
                <a:moveTo>
                  <a:pt x="712" y="473"/>
                </a:moveTo>
                <a:cubicBezTo>
                  <a:pt x="712" y="473"/>
                  <a:pt x="712" y="473"/>
                  <a:pt x="712" y="473"/>
                </a:cubicBezTo>
                <a:cubicBezTo>
                  <a:pt x="712" y="473"/>
                  <a:pt x="712" y="473"/>
                  <a:pt x="711" y="473"/>
                </a:cubicBezTo>
                <a:cubicBezTo>
                  <a:pt x="711" y="474"/>
                  <a:pt x="711" y="474"/>
                  <a:pt x="711" y="473"/>
                </a:cubicBezTo>
                <a:cubicBezTo>
                  <a:pt x="711" y="473"/>
                  <a:pt x="711" y="473"/>
                  <a:pt x="711" y="473"/>
                </a:cubicBezTo>
                <a:cubicBezTo>
                  <a:pt x="711" y="473"/>
                  <a:pt x="711" y="473"/>
                  <a:pt x="712" y="473"/>
                </a:cubicBezTo>
                <a:moveTo>
                  <a:pt x="368" y="55"/>
                </a:moveTo>
                <a:cubicBezTo>
                  <a:pt x="368" y="55"/>
                  <a:pt x="368" y="55"/>
                  <a:pt x="368" y="55"/>
                </a:cubicBezTo>
                <a:cubicBezTo>
                  <a:pt x="368" y="54"/>
                  <a:pt x="368" y="54"/>
                  <a:pt x="369" y="55"/>
                </a:cubicBezTo>
                <a:cubicBezTo>
                  <a:pt x="369" y="55"/>
                  <a:pt x="369" y="55"/>
                  <a:pt x="369" y="55"/>
                </a:cubicBezTo>
                <a:moveTo>
                  <a:pt x="704" y="476"/>
                </a:moveTo>
                <a:cubicBezTo>
                  <a:pt x="704" y="476"/>
                  <a:pt x="704" y="475"/>
                  <a:pt x="705" y="476"/>
                </a:cubicBezTo>
                <a:cubicBezTo>
                  <a:pt x="705" y="476"/>
                  <a:pt x="705" y="476"/>
                  <a:pt x="705" y="476"/>
                </a:cubicBezTo>
                <a:moveTo>
                  <a:pt x="18" y="374"/>
                </a:moveTo>
                <a:cubicBezTo>
                  <a:pt x="18" y="374"/>
                  <a:pt x="18" y="374"/>
                  <a:pt x="18" y="374"/>
                </a:cubicBezTo>
                <a:cubicBezTo>
                  <a:pt x="18" y="375"/>
                  <a:pt x="18" y="375"/>
                  <a:pt x="18" y="375"/>
                </a:cubicBezTo>
                <a:moveTo>
                  <a:pt x="82" y="377"/>
                </a:moveTo>
                <a:cubicBezTo>
                  <a:pt x="82" y="377"/>
                  <a:pt x="82" y="378"/>
                  <a:pt x="82" y="378"/>
                </a:cubicBezTo>
                <a:cubicBezTo>
                  <a:pt x="82" y="377"/>
                  <a:pt x="81" y="377"/>
                  <a:pt x="81" y="377"/>
                </a:cubicBezTo>
                <a:cubicBezTo>
                  <a:pt x="81" y="377"/>
                  <a:pt x="81" y="377"/>
                  <a:pt x="81" y="377"/>
                </a:cubicBezTo>
                <a:cubicBezTo>
                  <a:pt x="81" y="377"/>
                  <a:pt x="81" y="377"/>
                  <a:pt x="82" y="377"/>
                </a:cubicBezTo>
                <a:cubicBezTo>
                  <a:pt x="82" y="377"/>
                  <a:pt x="82" y="377"/>
                  <a:pt x="82" y="377"/>
                </a:cubicBezTo>
                <a:moveTo>
                  <a:pt x="81" y="379"/>
                </a:moveTo>
                <a:cubicBezTo>
                  <a:pt x="82" y="379"/>
                  <a:pt x="82" y="379"/>
                  <a:pt x="82" y="379"/>
                </a:cubicBezTo>
                <a:cubicBezTo>
                  <a:pt x="82" y="379"/>
                  <a:pt x="82" y="379"/>
                  <a:pt x="82" y="379"/>
                </a:cubicBezTo>
                <a:cubicBezTo>
                  <a:pt x="82" y="379"/>
                  <a:pt x="81" y="379"/>
                  <a:pt x="81" y="379"/>
                </a:cubicBezTo>
                <a:cubicBezTo>
                  <a:pt x="81" y="379"/>
                  <a:pt x="81" y="379"/>
                  <a:pt x="81" y="379"/>
                </a:cubicBezTo>
                <a:moveTo>
                  <a:pt x="288" y="79"/>
                </a:moveTo>
                <a:cubicBezTo>
                  <a:pt x="289" y="79"/>
                  <a:pt x="289" y="79"/>
                  <a:pt x="289" y="80"/>
                </a:cubicBezTo>
                <a:cubicBezTo>
                  <a:pt x="289" y="80"/>
                  <a:pt x="289" y="80"/>
                  <a:pt x="288" y="80"/>
                </a:cubicBezTo>
                <a:cubicBezTo>
                  <a:pt x="288" y="80"/>
                  <a:pt x="288" y="79"/>
                  <a:pt x="288" y="79"/>
                </a:cubicBezTo>
                <a:cubicBezTo>
                  <a:pt x="288" y="79"/>
                  <a:pt x="288" y="79"/>
                  <a:pt x="288" y="79"/>
                </a:cubicBezTo>
                <a:moveTo>
                  <a:pt x="287" y="79"/>
                </a:moveTo>
                <a:cubicBezTo>
                  <a:pt x="287" y="79"/>
                  <a:pt x="287" y="80"/>
                  <a:pt x="287" y="80"/>
                </a:cubicBezTo>
                <a:cubicBezTo>
                  <a:pt x="286" y="80"/>
                  <a:pt x="286" y="80"/>
                  <a:pt x="286" y="80"/>
                </a:cubicBezTo>
                <a:cubicBezTo>
                  <a:pt x="286" y="79"/>
                  <a:pt x="286" y="79"/>
                  <a:pt x="287" y="79"/>
                </a:cubicBezTo>
                <a:cubicBezTo>
                  <a:pt x="287" y="79"/>
                  <a:pt x="287" y="79"/>
                  <a:pt x="287" y="79"/>
                </a:cubicBezTo>
                <a:moveTo>
                  <a:pt x="755" y="389"/>
                </a:moveTo>
                <a:cubicBezTo>
                  <a:pt x="754" y="389"/>
                  <a:pt x="754" y="389"/>
                  <a:pt x="754" y="389"/>
                </a:cubicBezTo>
                <a:cubicBezTo>
                  <a:pt x="754" y="389"/>
                  <a:pt x="754" y="389"/>
                  <a:pt x="754" y="389"/>
                </a:cubicBezTo>
                <a:cubicBezTo>
                  <a:pt x="754" y="388"/>
                  <a:pt x="754" y="388"/>
                  <a:pt x="754" y="388"/>
                </a:cubicBezTo>
                <a:cubicBezTo>
                  <a:pt x="754" y="388"/>
                  <a:pt x="755" y="388"/>
                  <a:pt x="755" y="389"/>
                </a:cubicBezTo>
                <a:moveTo>
                  <a:pt x="726" y="367"/>
                </a:moveTo>
                <a:cubicBezTo>
                  <a:pt x="726" y="367"/>
                  <a:pt x="726" y="367"/>
                  <a:pt x="726" y="367"/>
                </a:cubicBezTo>
                <a:cubicBezTo>
                  <a:pt x="725" y="367"/>
                  <a:pt x="725" y="367"/>
                  <a:pt x="726" y="366"/>
                </a:cubicBezTo>
                <a:cubicBezTo>
                  <a:pt x="726" y="366"/>
                  <a:pt x="726" y="366"/>
                  <a:pt x="726" y="366"/>
                </a:cubicBezTo>
                <a:cubicBezTo>
                  <a:pt x="726" y="366"/>
                  <a:pt x="726" y="367"/>
                  <a:pt x="726" y="367"/>
                </a:cubicBezTo>
                <a:moveTo>
                  <a:pt x="566" y="89"/>
                </a:moveTo>
                <a:cubicBezTo>
                  <a:pt x="566" y="89"/>
                  <a:pt x="566" y="89"/>
                  <a:pt x="566" y="89"/>
                </a:cubicBezTo>
                <a:cubicBezTo>
                  <a:pt x="566" y="89"/>
                  <a:pt x="566" y="89"/>
                  <a:pt x="566" y="89"/>
                </a:cubicBezTo>
                <a:cubicBezTo>
                  <a:pt x="567" y="89"/>
                  <a:pt x="567" y="89"/>
                  <a:pt x="567" y="89"/>
                </a:cubicBezTo>
                <a:cubicBezTo>
                  <a:pt x="567" y="89"/>
                  <a:pt x="566" y="89"/>
                  <a:pt x="566" y="89"/>
                </a:cubicBezTo>
                <a:moveTo>
                  <a:pt x="717" y="373"/>
                </a:moveTo>
                <a:cubicBezTo>
                  <a:pt x="716" y="373"/>
                  <a:pt x="716" y="373"/>
                  <a:pt x="716" y="373"/>
                </a:cubicBezTo>
                <a:cubicBezTo>
                  <a:pt x="716" y="373"/>
                  <a:pt x="716" y="373"/>
                  <a:pt x="716" y="372"/>
                </a:cubicBezTo>
                <a:cubicBezTo>
                  <a:pt x="716" y="372"/>
                  <a:pt x="716" y="372"/>
                  <a:pt x="716" y="372"/>
                </a:cubicBezTo>
                <a:cubicBezTo>
                  <a:pt x="716" y="372"/>
                  <a:pt x="716" y="372"/>
                  <a:pt x="717" y="373"/>
                </a:cubicBezTo>
                <a:moveTo>
                  <a:pt x="116" y="408"/>
                </a:moveTo>
                <a:cubicBezTo>
                  <a:pt x="116" y="408"/>
                  <a:pt x="116" y="409"/>
                  <a:pt x="116" y="409"/>
                </a:cubicBezTo>
                <a:cubicBezTo>
                  <a:pt x="115" y="409"/>
                  <a:pt x="115" y="408"/>
                  <a:pt x="115" y="408"/>
                </a:cubicBezTo>
                <a:moveTo>
                  <a:pt x="740" y="409"/>
                </a:moveTo>
                <a:cubicBezTo>
                  <a:pt x="740" y="409"/>
                  <a:pt x="740" y="409"/>
                  <a:pt x="740" y="409"/>
                </a:cubicBezTo>
                <a:cubicBezTo>
                  <a:pt x="740" y="409"/>
                  <a:pt x="740" y="409"/>
                  <a:pt x="740" y="408"/>
                </a:cubicBezTo>
                <a:cubicBezTo>
                  <a:pt x="740" y="408"/>
                  <a:pt x="740" y="408"/>
                  <a:pt x="740" y="408"/>
                </a:cubicBezTo>
                <a:cubicBezTo>
                  <a:pt x="740" y="408"/>
                  <a:pt x="740" y="408"/>
                  <a:pt x="740" y="409"/>
                </a:cubicBezTo>
                <a:moveTo>
                  <a:pt x="744" y="408"/>
                </a:moveTo>
                <a:cubicBezTo>
                  <a:pt x="744" y="408"/>
                  <a:pt x="744" y="408"/>
                  <a:pt x="744" y="408"/>
                </a:cubicBezTo>
                <a:cubicBezTo>
                  <a:pt x="744" y="409"/>
                  <a:pt x="744" y="409"/>
                  <a:pt x="744" y="409"/>
                </a:cubicBezTo>
                <a:cubicBezTo>
                  <a:pt x="744" y="409"/>
                  <a:pt x="743" y="409"/>
                  <a:pt x="743" y="409"/>
                </a:cubicBezTo>
                <a:cubicBezTo>
                  <a:pt x="743" y="409"/>
                  <a:pt x="743" y="409"/>
                  <a:pt x="743" y="409"/>
                </a:cubicBezTo>
                <a:cubicBezTo>
                  <a:pt x="743" y="408"/>
                  <a:pt x="744" y="408"/>
                  <a:pt x="744" y="408"/>
                </a:cubicBezTo>
                <a:moveTo>
                  <a:pt x="745" y="393"/>
                </a:moveTo>
                <a:cubicBezTo>
                  <a:pt x="745" y="393"/>
                  <a:pt x="744" y="392"/>
                  <a:pt x="744" y="392"/>
                </a:cubicBezTo>
                <a:cubicBezTo>
                  <a:pt x="745" y="392"/>
                  <a:pt x="745" y="392"/>
                  <a:pt x="745" y="392"/>
                </a:cubicBezTo>
                <a:cubicBezTo>
                  <a:pt x="745" y="393"/>
                  <a:pt x="745" y="393"/>
                  <a:pt x="745" y="393"/>
                </a:cubicBezTo>
                <a:cubicBezTo>
                  <a:pt x="745" y="393"/>
                  <a:pt x="745" y="393"/>
                  <a:pt x="745" y="393"/>
                </a:cubicBezTo>
                <a:moveTo>
                  <a:pt x="123" y="403"/>
                </a:moveTo>
                <a:cubicBezTo>
                  <a:pt x="123" y="403"/>
                  <a:pt x="123" y="403"/>
                  <a:pt x="123" y="403"/>
                </a:cubicBezTo>
                <a:cubicBezTo>
                  <a:pt x="123" y="402"/>
                  <a:pt x="124" y="403"/>
                  <a:pt x="124" y="403"/>
                </a:cubicBezTo>
                <a:cubicBezTo>
                  <a:pt x="124" y="403"/>
                  <a:pt x="124" y="403"/>
                  <a:pt x="124" y="403"/>
                </a:cubicBezTo>
                <a:cubicBezTo>
                  <a:pt x="124" y="403"/>
                  <a:pt x="124" y="403"/>
                  <a:pt x="123" y="403"/>
                </a:cubicBezTo>
                <a:moveTo>
                  <a:pt x="124" y="403"/>
                </a:moveTo>
                <a:cubicBezTo>
                  <a:pt x="124" y="403"/>
                  <a:pt x="125" y="403"/>
                  <a:pt x="125" y="404"/>
                </a:cubicBezTo>
                <a:cubicBezTo>
                  <a:pt x="125" y="404"/>
                  <a:pt x="124" y="404"/>
                  <a:pt x="124" y="404"/>
                </a:cubicBezTo>
                <a:moveTo>
                  <a:pt x="218" y="754"/>
                </a:moveTo>
                <a:cubicBezTo>
                  <a:pt x="218" y="752"/>
                  <a:pt x="218" y="752"/>
                  <a:pt x="218" y="752"/>
                </a:cubicBezTo>
                <a:cubicBezTo>
                  <a:pt x="219" y="752"/>
                  <a:pt x="219" y="753"/>
                  <a:pt x="219" y="754"/>
                </a:cubicBezTo>
                <a:cubicBezTo>
                  <a:pt x="219" y="754"/>
                  <a:pt x="218" y="754"/>
                  <a:pt x="218" y="754"/>
                </a:cubicBezTo>
                <a:moveTo>
                  <a:pt x="218" y="756"/>
                </a:moveTo>
                <a:cubicBezTo>
                  <a:pt x="218" y="756"/>
                  <a:pt x="218" y="757"/>
                  <a:pt x="219" y="757"/>
                </a:cubicBezTo>
                <a:cubicBezTo>
                  <a:pt x="219" y="757"/>
                  <a:pt x="218" y="757"/>
                  <a:pt x="218" y="757"/>
                </a:cubicBezTo>
                <a:cubicBezTo>
                  <a:pt x="218" y="757"/>
                  <a:pt x="218" y="757"/>
                  <a:pt x="218" y="756"/>
                </a:cubicBezTo>
                <a:cubicBezTo>
                  <a:pt x="218" y="756"/>
                  <a:pt x="218" y="756"/>
                  <a:pt x="218" y="756"/>
                </a:cubicBezTo>
                <a:moveTo>
                  <a:pt x="493" y="19"/>
                </a:moveTo>
                <a:cubicBezTo>
                  <a:pt x="493" y="19"/>
                  <a:pt x="492" y="19"/>
                  <a:pt x="492" y="19"/>
                </a:cubicBezTo>
                <a:cubicBezTo>
                  <a:pt x="492" y="19"/>
                  <a:pt x="492" y="19"/>
                  <a:pt x="492" y="19"/>
                </a:cubicBezTo>
                <a:cubicBezTo>
                  <a:pt x="492" y="19"/>
                  <a:pt x="492" y="18"/>
                  <a:pt x="492" y="18"/>
                </a:cubicBezTo>
                <a:cubicBezTo>
                  <a:pt x="492" y="18"/>
                  <a:pt x="492" y="18"/>
                  <a:pt x="492" y="18"/>
                </a:cubicBezTo>
                <a:cubicBezTo>
                  <a:pt x="492" y="18"/>
                  <a:pt x="493" y="19"/>
                  <a:pt x="493" y="19"/>
                </a:cubicBezTo>
                <a:moveTo>
                  <a:pt x="386" y="488"/>
                </a:moveTo>
                <a:cubicBezTo>
                  <a:pt x="386" y="488"/>
                  <a:pt x="386" y="488"/>
                  <a:pt x="387" y="488"/>
                </a:cubicBezTo>
                <a:cubicBezTo>
                  <a:pt x="387" y="488"/>
                  <a:pt x="387" y="488"/>
                  <a:pt x="387" y="489"/>
                </a:cubicBezTo>
                <a:cubicBezTo>
                  <a:pt x="387" y="488"/>
                  <a:pt x="387" y="488"/>
                  <a:pt x="388" y="488"/>
                </a:cubicBezTo>
                <a:cubicBezTo>
                  <a:pt x="388" y="487"/>
                  <a:pt x="388" y="487"/>
                  <a:pt x="388" y="485"/>
                </a:cubicBezTo>
                <a:cubicBezTo>
                  <a:pt x="388" y="485"/>
                  <a:pt x="388" y="485"/>
                  <a:pt x="388" y="485"/>
                </a:cubicBezTo>
                <a:cubicBezTo>
                  <a:pt x="387" y="485"/>
                  <a:pt x="387" y="486"/>
                  <a:pt x="388" y="486"/>
                </a:cubicBezTo>
                <a:cubicBezTo>
                  <a:pt x="388" y="486"/>
                  <a:pt x="388" y="486"/>
                  <a:pt x="388" y="486"/>
                </a:cubicBezTo>
                <a:cubicBezTo>
                  <a:pt x="388" y="486"/>
                  <a:pt x="388" y="485"/>
                  <a:pt x="388" y="485"/>
                </a:cubicBezTo>
                <a:cubicBezTo>
                  <a:pt x="388" y="485"/>
                  <a:pt x="388" y="485"/>
                  <a:pt x="388" y="485"/>
                </a:cubicBezTo>
                <a:cubicBezTo>
                  <a:pt x="387" y="486"/>
                  <a:pt x="387" y="486"/>
                  <a:pt x="387" y="485"/>
                </a:cubicBezTo>
                <a:cubicBezTo>
                  <a:pt x="387" y="485"/>
                  <a:pt x="387" y="484"/>
                  <a:pt x="387" y="483"/>
                </a:cubicBezTo>
                <a:cubicBezTo>
                  <a:pt x="387" y="483"/>
                  <a:pt x="386" y="482"/>
                  <a:pt x="386" y="482"/>
                </a:cubicBezTo>
                <a:cubicBezTo>
                  <a:pt x="385" y="483"/>
                  <a:pt x="386" y="483"/>
                  <a:pt x="386" y="484"/>
                </a:cubicBezTo>
                <a:cubicBezTo>
                  <a:pt x="386" y="485"/>
                  <a:pt x="386" y="485"/>
                  <a:pt x="385" y="486"/>
                </a:cubicBezTo>
                <a:cubicBezTo>
                  <a:pt x="385" y="486"/>
                  <a:pt x="385" y="485"/>
                  <a:pt x="385" y="484"/>
                </a:cubicBezTo>
                <a:cubicBezTo>
                  <a:pt x="385" y="484"/>
                  <a:pt x="385" y="483"/>
                  <a:pt x="384" y="483"/>
                </a:cubicBezTo>
                <a:cubicBezTo>
                  <a:pt x="383" y="482"/>
                  <a:pt x="384" y="482"/>
                  <a:pt x="384" y="481"/>
                </a:cubicBezTo>
                <a:cubicBezTo>
                  <a:pt x="384" y="481"/>
                  <a:pt x="385" y="481"/>
                  <a:pt x="385" y="481"/>
                </a:cubicBezTo>
                <a:cubicBezTo>
                  <a:pt x="385" y="481"/>
                  <a:pt x="385" y="480"/>
                  <a:pt x="386" y="480"/>
                </a:cubicBezTo>
                <a:cubicBezTo>
                  <a:pt x="386" y="479"/>
                  <a:pt x="386" y="480"/>
                  <a:pt x="386" y="480"/>
                </a:cubicBezTo>
                <a:cubicBezTo>
                  <a:pt x="386" y="480"/>
                  <a:pt x="386" y="480"/>
                  <a:pt x="386" y="480"/>
                </a:cubicBezTo>
                <a:cubicBezTo>
                  <a:pt x="386" y="480"/>
                  <a:pt x="386" y="480"/>
                  <a:pt x="386" y="480"/>
                </a:cubicBezTo>
                <a:cubicBezTo>
                  <a:pt x="386" y="480"/>
                  <a:pt x="386" y="480"/>
                  <a:pt x="386" y="480"/>
                </a:cubicBezTo>
                <a:cubicBezTo>
                  <a:pt x="386" y="479"/>
                  <a:pt x="386" y="479"/>
                  <a:pt x="386" y="480"/>
                </a:cubicBezTo>
                <a:cubicBezTo>
                  <a:pt x="384" y="479"/>
                  <a:pt x="383" y="479"/>
                  <a:pt x="381" y="478"/>
                </a:cubicBezTo>
                <a:cubicBezTo>
                  <a:pt x="381" y="478"/>
                  <a:pt x="381" y="477"/>
                  <a:pt x="381" y="477"/>
                </a:cubicBezTo>
                <a:cubicBezTo>
                  <a:pt x="382" y="477"/>
                  <a:pt x="382" y="476"/>
                  <a:pt x="382" y="476"/>
                </a:cubicBezTo>
                <a:cubicBezTo>
                  <a:pt x="381" y="474"/>
                  <a:pt x="379" y="474"/>
                  <a:pt x="378" y="473"/>
                </a:cubicBezTo>
                <a:cubicBezTo>
                  <a:pt x="377" y="473"/>
                  <a:pt x="376" y="474"/>
                  <a:pt x="376" y="473"/>
                </a:cubicBezTo>
                <a:cubicBezTo>
                  <a:pt x="375" y="471"/>
                  <a:pt x="373" y="472"/>
                  <a:pt x="372" y="471"/>
                </a:cubicBezTo>
                <a:cubicBezTo>
                  <a:pt x="372" y="471"/>
                  <a:pt x="371" y="471"/>
                  <a:pt x="371" y="471"/>
                </a:cubicBezTo>
                <a:cubicBezTo>
                  <a:pt x="371" y="471"/>
                  <a:pt x="370" y="471"/>
                  <a:pt x="370" y="471"/>
                </a:cubicBezTo>
                <a:cubicBezTo>
                  <a:pt x="370" y="470"/>
                  <a:pt x="370" y="469"/>
                  <a:pt x="370" y="469"/>
                </a:cubicBezTo>
                <a:cubicBezTo>
                  <a:pt x="369" y="468"/>
                  <a:pt x="369" y="467"/>
                  <a:pt x="368" y="468"/>
                </a:cubicBezTo>
                <a:cubicBezTo>
                  <a:pt x="367" y="469"/>
                  <a:pt x="366" y="469"/>
                  <a:pt x="364" y="469"/>
                </a:cubicBezTo>
                <a:cubicBezTo>
                  <a:pt x="363" y="470"/>
                  <a:pt x="362" y="470"/>
                  <a:pt x="360" y="470"/>
                </a:cubicBezTo>
                <a:cubicBezTo>
                  <a:pt x="360" y="469"/>
                  <a:pt x="359" y="469"/>
                  <a:pt x="359" y="468"/>
                </a:cubicBezTo>
                <a:cubicBezTo>
                  <a:pt x="358" y="467"/>
                  <a:pt x="357" y="465"/>
                  <a:pt x="356" y="464"/>
                </a:cubicBezTo>
                <a:cubicBezTo>
                  <a:pt x="356" y="463"/>
                  <a:pt x="354" y="462"/>
                  <a:pt x="354" y="461"/>
                </a:cubicBezTo>
                <a:cubicBezTo>
                  <a:pt x="353" y="460"/>
                  <a:pt x="353" y="458"/>
                  <a:pt x="352" y="457"/>
                </a:cubicBezTo>
                <a:cubicBezTo>
                  <a:pt x="351" y="457"/>
                  <a:pt x="352" y="456"/>
                  <a:pt x="351" y="456"/>
                </a:cubicBezTo>
                <a:cubicBezTo>
                  <a:pt x="350" y="455"/>
                  <a:pt x="351" y="453"/>
                  <a:pt x="350" y="452"/>
                </a:cubicBezTo>
                <a:cubicBezTo>
                  <a:pt x="349" y="452"/>
                  <a:pt x="349" y="450"/>
                  <a:pt x="349" y="450"/>
                </a:cubicBezTo>
                <a:cubicBezTo>
                  <a:pt x="349" y="448"/>
                  <a:pt x="347" y="447"/>
                  <a:pt x="348" y="445"/>
                </a:cubicBezTo>
                <a:cubicBezTo>
                  <a:pt x="347" y="444"/>
                  <a:pt x="347" y="443"/>
                  <a:pt x="347" y="441"/>
                </a:cubicBezTo>
                <a:cubicBezTo>
                  <a:pt x="347" y="440"/>
                  <a:pt x="345" y="440"/>
                  <a:pt x="346" y="438"/>
                </a:cubicBezTo>
                <a:cubicBezTo>
                  <a:pt x="346" y="438"/>
                  <a:pt x="346" y="436"/>
                  <a:pt x="345" y="436"/>
                </a:cubicBezTo>
                <a:cubicBezTo>
                  <a:pt x="344" y="435"/>
                  <a:pt x="345" y="434"/>
                  <a:pt x="345" y="433"/>
                </a:cubicBezTo>
                <a:cubicBezTo>
                  <a:pt x="345" y="432"/>
                  <a:pt x="344" y="431"/>
                  <a:pt x="344" y="430"/>
                </a:cubicBezTo>
                <a:cubicBezTo>
                  <a:pt x="344" y="428"/>
                  <a:pt x="344" y="426"/>
                  <a:pt x="344" y="424"/>
                </a:cubicBezTo>
                <a:cubicBezTo>
                  <a:pt x="344" y="422"/>
                  <a:pt x="343" y="421"/>
                  <a:pt x="343" y="420"/>
                </a:cubicBezTo>
                <a:cubicBezTo>
                  <a:pt x="343" y="418"/>
                  <a:pt x="343" y="417"/>
                  <a:pt x="343" y="415"/>
                </a:cubicBezTo>
                <a:cubicBezTo>
                  <a:pt x="343" y="411"/>
                  <a:pt x="343" y="411"/>
                  <a:pt x="343" y="411"/>
                </a:cubicBezTo>
                <a:cubicBezTo>
                  <a:pt x="343" y="407"/>
                  <a:pt x="343" y="407"/>
                  <a:pt x="343" y="407"/>
                </a:cubicBezTo>
                <a:cubicBezTo>
                  <a:pt x="343" y="406"/>
                  <a:pt x="343" y="404"/>
                  <a:pt x="343" y="403"/>
                </a:cubicBezTo>
                <a:cubicBezTo>
                  <a:pt x="343" y="400"/>
                  <a:pt x="342" y="398"/>
                  <a:pt x="344" y="396"/>
                </a:cubicBezTo>
                <a:cubicBezTo>
                  <a:pt x="344" y="396"/>
                  <a:pt x="344" y="395"/>
                  <a:pt x="344" y="395"/>
                </a:cubicBezTo>
                <a:cubicBezTo>
                  <a:pt x="344" y="393"/>
                  <a:pt x="343" y="390"/>
                  <a:pt x="345" y="388"/>
                </a:cubicBezTo>
                <a:cubicBezTo>
                  <a:pt x="345" y="388"/>
                  <a:pt x="345" y="387"/>
                  <a:pt x="345" y="386"/>
                </a:cubicBezTo>
                <a:cubicBezTo>
                  <a:pt x="345" y="385"/>
                  <a:pt x="344" y="384"/>
                  <a:pt x="346" y="383"/>
                </a:cubicBezTo>
                <a:cubicBezTo>
                  <a:pt x="346" y="383"/>
                  <a:pt x="346" y="381"/>
                  <a:pt x="346" y="381"/>
                </a:cubicBezTo>
                <a:cubicBezTo>
                  <a:pt x="346" y="380"/>
                  <a:pt x="345" y="378"/>
                  <a:pt x="346" y="378"/>
                </a:cubicBezTo>
                <a:cubicBezTo>
                  <a:pt x="347" y="377"/>
                  <a:pt x="347" y="376"/>
                  <a:pt x="347" y="375"/>
                </a:cubicBezTo>
                <a:cubicBezTo>
                  <a:pt x="347" y="374"/>
                  <a:pt x="347" y="373"/>
                  <a:pt x="347" y="372"/>
                </a:cubicBezTo>
                <a:cubicBezTo>
                  <a:pt x="348" y="370"/>
                  <a:pt x="347" y="369"/>
                  <a:pt x="348" y="367"/>
                </a:cubicBezTo>
                <a:cubicBezTo>
                  <a:pt x="348" y="366"/>
                  <a:pt x="349" y="366"/>
                  <a:pt x="349" y="364"/>
                </a:cubicBezTo>
                <a:cubicBezTo>
                  <a:pt x="349" y="363"/>
                  <a:pt x="350" y="363"/>
                  <a:pt x="350" y="362"/>
                </a:cubicBezTo>
                <a:cubicBezTo>
                  <a:pt x="351" y="361"/>
                  <a:pt x="352" y="361"/>
                  <a:pt x="353" y="362"/>
                </a:cubicBezTo>
                <a:cubicBezTo>
                  <a:pt x="354" y="362"/>
                  <a:pt x="353" y="361"/>
                  <a:pt x="354" y="360"/>
                </a:cubicBezTo>
                <a:cubicBezTo>
                  <a:pt x="354" y="359"/>
                  <a:pt x="355" y="359"/>
                  <a:pt x="356" y="359"/>
                </a:cubicBezTo>
                <a:cubicBezTo>
                  <a:pt x="357" y="359"/>
                  <a:pt x="357" y="358"/>
                  <a:pt x="357" y="357"/>
                </a:cubicBezTo>
                <a:cubicBezTo>
                  <a:pt x="358" y="356"/>
                  <a:pt x="360" y="357"/>
                  <a:pt x="361" y="357"/>
                </a:cubicBezTo>
                <a:cubicBezTo>
                  <a:pt x="361" y="356"/>
                  <a:pt x="361" y="356"/>
                  <a:pt x="361" y="356"/>
                </a:cubicBezTo>
                <a:cubicBezTo>
                  <a:pt x="360" y="356"/>
                  <a:pt x="360" y="355"/>
                  <a:pt x="359" y="355"/>
                </a:cubicBezTo>
                <a:cubicBezTo>
                  <a:pt x="359" y="355"/>
                  <a:pt x="359" y="355"/>
                  <a:pt x="359" y="355"/>
                </a:cubicBezTo>
                <a:cubicBezTo>
                  <a:pt x="359" y="355"/>
                  <a:pt x="359" y="355"/>
                  <a:pt x="359" y="354"/>
                </a:cubicBezTo>
                <a:cubicBezTo>
                  <a:pt x="359" y="354"/>
                  <a:pt x="359" y="354"/>
                  <a:pt x="358" y="354"/>
                </a:cubicBezTo>
                <a:cubicBezTo>
                  <a:pt x="358" y="354"/>
                  <a:pt x="359" y="355"/>
                  <a:pt x="359" y="355"/>
                </a:cubicBezTo>
                <a:cubicBezTo>
                  <a:pt x="359" y="355"/>
                  <a:pt x="359" y="356"/>
                  <a:pt x="359" y="356"/>
                </a:cubicBezTo>
                <a:cubicBezTo>
                  <a:pt x="358" y="356"/>
                  <a:pt x="358" y="356"/>
                  <a:pt x="357" y="356"/>
                </a:cubicBezTo>
                <a:cubicBezTo>
                  <a:pt x="356" y="356"/>
                  <a:pt x="356" y="355"/>
                  <a:pt x="356" y="354"/>
                </a:cubicBezTo>
                <a:cubicBezTo>
                  <a:pt x="357" y="354"/>
                  <a:pt x="357" y="353"/>
                  <a:pt x="358" y="353"/>
                </a:cubicBezTo>
                <a:cubicBezTo>
                  <a:pt x="358" y="353"/>
                  <a:pt x="359" y="353"/>
                  <a:pt x="359" y="352"/>
                </a:cubicBezTo>
                <a:cubicBezTo>
                  <a:pt x="360" y="351"/>
                  <a:pt x="361" y="351"/>
                  <a:pt x="362" y="349"/>
                </a:cubicBezTo>
                <a:cubicBezTo>
                  <a:pt x="362" y="349"/>
                  <a:pt x="363" y="349"/>
                  <a:pt x="363" y="349"/>
                </a:cubicBezTo>
                <a:cubicBezTo>
                  <a:pt x="363" y="348"/>
                  <a:pt x="362" y="348"/>
                  <a:pt x="362" y="347"/>
                </a:cubicBezTo>
                <a:cubicBezTo>
                  <a:pt x="362" y="346"/>
                  <a:pt x="361" y="346"/>
                  <a:pt x="361" y="347"/>
                </a:cubicBezTo>
                <a:cubicBezTo>
                  <a:pt x="361" y="347"/>
                  <a:pt x="361" y="348"/>
                  <a:pt x="361" y="348"/>
                </a:cubicBezTo>
                <a:cubicBezTo>
                  <a:pt x="361" y="348"/>
                  <a:pt x="362" y="348"/>
                  <a:pt x="362" y="348"/>
                </a:cubicBezTo>
                <a:cubicBezTo>
                  <a:pt x="362" y="346"/>
                  <a:pt x="364" y="348"/>
                  <a:pt x="365" y="347"/>
                </a:cubicBezTo>
                <a:cubicBezTo>
                  <a:pt x="364" y="346"/>
                  <a:pt x="363" y="346"/>
                  <a:pt x="362" y="347"/>
                </a:cubicBezTo>
                <a:cubicBezTo>
                  <a:pt x="362" y="349"/>
                  <a:pt x="362" y="349"/>
                  <a:pt x="362" y="349"/>
                </a:cubicBezTo>
                <a:cubicBezTo>
                  <a:pt x="360" y="349"/>
                  <a:pt x="360" y="349"/>
                  <a:pt x="360" y="348"/>
                </a:cubicBezTo>
                <a:cubicBezTo>
                  <a:pt x="360" y="348"/>
                  <a:pt x="360" y="347"/>
                  <a:pt x="360" y="347"/>
                </a:cubicBezTo>
                <a:cubicBezTo>
                  <a:pt x="360" y="347"/>
                  <a:pt x="360" y="346"/>
                  <a:pt x="359" y="346"/>
                </a:cubicBezTo>
                <a:cubicBezTo>
                  <a:pt x="358" y="346"/>
                  <a:pt x="358" y="347"/>
                  <a:pt x="358" y="347"/>
                </a:cubicBezTo>
                <a:cubicBezTo>
                  <a:pt x="358" y="347"/>
                  <a:pt x="358" y="348"/>
                  <a:pt x="358" y="348"/>
                </a:cubicBezTo>
                <a:cubicBezTo>
                  <a:pt x="358" y="348"/>
                  <a:pt x="358" y="348"/>
                  <a:pt x="357" y="348"/>
                </a:cubicBezTo>
                <a:cubicBezTo>
                  <a:pt x="357" y="348"/>
                  <a:pt x="357" y="347"/>
                  <a:pt x="357" y="347"/>
                </a:cubicBezTo>
                <a:cubicBezTo>
                  <a:pt x="357" y="346"/>
                  <a:pt x="357" y="345"/>
                  <a:pt x="356" y="345"/>
                </a:cubicBezTo>
                <a:cubicBezTo>
                  <a:pt x="356" y="345"/>
                  <a:pt x="355" y="345"/>
                  <a:pt x="355" y="345"/>
                </a:cubicBezTo>
                <a:cubicBezTo>
                  <a:pt x="356" y="344"/>
                  <a:pt x="357" y="345"/>
                  <a:pt x="358" y="344"/>
                </a:cubicBezTo>
                <a:cubicBezTo>
                  <a:pt x="358" y="344"/>
                  <a:pt x="359" y="344"/>
                  <a:pt x="359" y="344"/>
                </a:cubicBezTo>
                <a:cubicBezTo>
                  <a:pt x="359" y="344"/>
                  <a:pt x="359" y="343"/>
                  <a:pt x="359" y="342"/>
                </a:cubicBezTo>
                <a:cubicBezTo>
                  <a:pt x="360" y="341"/>
                  <a:pt x="359" y="341"/>
                  <a:pt x="359" y="341"/>
                </a:cubicBezTo>
                <a:cubicBezTo>
                  <a:pt x="359" y="341"/>
                  <a:pt x="359" y="342"/>
                  <a:pt x="359" y="342"/>
                </a:cubicBezTo>
                <a:cubicBezTo>
                  <a:pt x="359" y="343"/>
                  <a:pt x="359" y="343"/>
                  <a:pt x="360" y="343"/>
                </a:cubicBezTo>
                <a:cubicBezTo>
                  <a:pt x="360" y="343"/>
                  <a:pt x="360" y="342"/>
                  <a:pt x="360" y="342"/>
                </a:cubicBezTo>
                <a:cubicBezTo>
                  <a:pt x="360" y="342"/>
                  <a:pt x="360" y="341"/>
                  <a:pt x="359" y="342"/>
                </a:cubicBezTo>
                <a:cubicBezTo>
                  <a:pt x="358" y="342"/>
                  <a:pt x="358" y="343"/>
                  <a:pt x="358" y="344"/>
                </a:cubicBezTo>
                <a:cubicBezTo>
                  <a:pt x="356" y="344"/>
                  <a:pt x="355" y="343"/>
                  <a:pt x="354" y="342"/>
                </a:cubicBezTo>
                <a:cubicBezTo>
                  <a:pt x="355" y="342"/>
                  <a:pt x="355" y="341"/>
                  <a:pt x="355" y="341"/>
                </a:cubicBezTo>
                <a:cubicBezTo>
                  <a:pt x="355" y="338"/>
                  <a:pt x="356" y="337"/>
                  <a:pt x="358" y="335"/>
                </a:cubicBezTo>
                <a:cubicBezTo>
                  <a:pt x="358" y="334"/>
                  <a:pt x="358" y="334"/>
                  <a:pt x="358" y="333"/>
                </a:cubicBezTo>
                <a:cubicBezTo>
                  <a:pt x="357" y="333"/>
                  <a:pt x="357" y="333"/>
                  <a:pt x="357" y="332"/>
                </a:cubicBezTo>
                <a:cubicBezTo>
                  <a:pt x="358" y="331"/>
                  <a:pt x="359" y="329"/>
                  <a:pt x="359" y="327"/>
                </a:cubicBezTo>
                <a:cubicBezTo>
                  <a:pt x="359" y="326"/>
                  <a:pt x="360" y="326"/>
                  <a:pt x="360" y="325"/>
                </a:cubicBezTo>
                <a:cubicBezTo>
                  <a:pt x="360" y="324"/>
                  <a:pt x="360" y="323"/>
                  <a:pt x="360" y="323"/>
                </a:cubicBezTo>
                <a:cubicBezTo>
                  <a:pt x="361" y="322"/>
                  <a:pt x="361" y="321"/>
                  <a:pt x="361" y="320"/>
                </a:cubicBezTo>
                <a:cubicBezTo>
                  <a:pt x="361" y="320"/>
                  <a:pt x="362" y="320"/>
                  <a:pt x="362" y="320"/>
                </a:cubicBezTo>
                <a:cubicBezTo>
                  <a:pt x="363" y="320"/>
                  <a:pt x="363" y="321"/>
                  <a:pt x="364" y="321"/>
                </a:cubicBezTo>
                <a:cubicBezTo>
                  <a:pt x="363" y="321"/>
                  <a:pt x="363" y="322"/>
                  <a:pt x="363" y="322"/>
                </a:cubicBezTo>
                <a:cubicBezTo>
                  <a:pt x="363" y="322"/>
                  <a:pt x="363" y="323"/>
                  <a:pt x="364" y="323"/>
                </a:cubicBezTo>
                <a:cubicBezTo>
                  <a:pt x="365" y="322"/>
                  <a:pt x="367" y="322"/>
                  <a:pt x="368" y="320"/>
                </a:cubicBezTo>
                <a:cubicBezTo>
                  <a:pt x="368" y="319"/>
                  <a:pt x="369" y="318"/>
                  <a:pt x="369" y="317"/>
                </a:cubicBezTo>
                <a:cubicBezTo>
                  <a:pt x="369" y="317"/>
                  <a:pt x="369" y="317"/>
                  <a:pt x="369" y="317"/>
                </a:cubicBezTo>
                <a:cubicBezTo>
                  <a:pt x="368" y="316"/>
                  <a:pt x="369" y="314"/>
                  <a:pt x="369" y="313"/>
                </a:cubicBezTo>
                <a:cubicBezTo>
                  <a:pt x="368" y="312"/>
                  <a:pt x="367" y="312"/>
                  <a:pt x="367" y="311"/>
                </a:cubicBezTo>
                <a:cubicBezTo>
                  <a:pt x="367" y="311"/>
                  <a:pt x="367" y="311"/>
                  <a:pt x="367" y="310"/>
                </a:cubicBezTo>
                <a:cubicBezTo>
                  <a:pt x="367" y="309"/>
                  <a:pt x="367" y="309"/>
                  <a:pt x="367" y="308"/>
                </a:cubicBezTo>
                <a:cubicBezTo>
                  <a:pt x="367" y="307"/>
                  <a:pt x="366" y="305"/>
                  <a:pt x="367" y="304"/>
                </a:cubicBezTo>
                <a:cubicBezTo>
                  <a:pt x="368" y="303"/>
                  <a:pt x="367" y="302"/>
                  <a:pt x="369" y="301"/>
                </a:cubicBezTo>
                <a:cubicBezTo>
                  <a:pt x="368" y="300"/>
                  <a:pt x="370" y="299"/>
                  <a:pt x="370" y="298"/>
                </a:cubicBezTo>
                <a:cubicBezTo>
                  <a:pt x="369" y="297"/>
                  <a:pt x="371" y="297"/>
                  <a:pt x="370" y="296"/>
                </a:cubicBezTo>
                <a:cubicBezTo>
                  <a:pt x="372" y="295"/>
                  <a:pt x="372" y="294"/>
                  <a:pt x="371" y="293"/>
                </a:cubicBezTo>
                <a:cubicBezTo>
                  <a:pt x="373" y="292"/>
                  <a:pt x="372" y="291"/>
                  <a:pt x="372" y="290"/>
                </a:cubicBezTo>
                <a:cubicBezTo>
                  <a:pt x="374" y="289"/>
                  <a:pt x="373" y="288"/>
                  <a:pt x="373" y="287"/>
                </a:cubicBezTo>
                <a:cubicBezTo>
                  <a:pt x="374" y="286"/>
                  <a:pt x="375" y="285"/>
                  <a:pt x="375" y="284"/>
                </a:cubicBezTo>
                <a:cubicBezTo>
                  <a:pt x="376" y="284"/>
                  <a:pt x="375" y="283"/>
                  <a:pt x="376" y="282"/>
                </a:cubicBezTo>
                <a:cubicBezTo>
                  <a:pt x="376" y="281"/>
                  <a:pt x="377" y="280"/>
                  <a:pt x="377" y="279"/>
                </a:cubicBezTo>
                <a:cubicBezTo>
                  <a:pt x="377" y="278"/>
                  <a:pt x="378" y="278"/>
                  <a:pt x="378" y="277"/>
                </a:cubicBezTo>
                <a:cubicBezTo>
                  <a:pt x="380" y="276"/>
                  <a:pt x="378" y="274"/>
                  <a:pt x="380" y="273"/>
                </a:cubicBezTo>
                <a:cubicBezTo>
                  <a:pt x="380" y="272"/>
                  <a:pt x="381" y="271"/>
                  <a:pt x="382" y="270"/>
                </a:cubicBezTo>
                <a:cubicBezTo>
                  <a:pt x="382" y="269"/>
                  <a:pt x="382" y="268"/>
                  <a:pt x="382" y="267"/>
                </a:cubicBezTo>
                <a:cubicBezTo>
                  <a:pt x="382" y="266"/>
                  <a:pt x="383" y="266"/>
                  <a:pt x="383" y="265"/>
                </a:cubicBezTo>
                <a:cubicBezTo>
                  <a:pt x="383" y="264"/>
                  <a:pt x="383" y="264"/>
                  <a:pt x="383" y="264"/>
                </a:cubicBezTo>
                <a:cubicBezTo>
                  <a:pt x="384" y="263"/>
                  <a:pt x="385" y="263"/>
                  <a:pt x="385" y="262"/>
                </a:cubicBezTo>
                <a:cubicBezTo>
                  <a:pt x="385" y="261"/>
                  <a:pt x="386" y="260"/>
                  <a:pt x="386" y="259"/>
                </a:cubicBezTo>
                <a:cubicBezTo>
                  <a:pt x="386" y="258"/>
                  <a:pt x="387" y="257"/>
                  <a:pt x="387" y="256"/>
                </a:cubicBezTo>
                <a:cubicBezTo>
                  <a:pt x="388" y="255"/>
                  <a:pt x="388" y="254"/>
                  <a:pt x="388" y="253"/>
                </a:cubicBezTo>
                <a:cubicBezTo>
                  <a:pt x="388" y="252"/>
                  <a:pt x="389" y="252"/>
                  <a:pt x="389" y="251"/>
                </a:cubicBezTo>
                <a:cubicBezTo>
                  <a:pt x="390" y="249"/>
                  <a:pt x="390" y="247"/>
                  <a:pt x="391" y="246"/>
                </a:cubicBezTo>
                <a:cubicBezTo>
                  <a:pt x="392" y="245"/>
                  <a:pt x="393" y="245"/>
                  <a:pt x="393" y="244"/>
                </a:cubicBezTo>
                <a:cubicBezTo>
                  <a:pt x="393" y="243"/>
                  <a:pt x="394" y="243"/>
                  <a:pt x="395" y="243"/>
                </a:cubicBezTo>
                <a:cubicBezTo>
                  <a:pt x="395" y="243"/>
                  <a:pt x="396" y="243"/>
                  <a:pt x="396" y="243"/>
                </a:cubicBezTo>
                <a:cubicBezTo>
                  <a:pt x="395" y="242"/>
                  <a:pt x="395" y="242"/>
                  <a:pt x="394" y="242"/>
                </a:cubicBezTo>
                <a:cubicBezTo>
                  <a:pt x="395" y="241"/>
                  <a:pt x="395" y="241"/>
                  <a:pt x="395" y="240"/>
                </a:cubicBezTo>
                <a:cubicBezTo>
                  <a:pt x="395" y="239"/>
                  <a:pt x="396" y="238"/>
                  <a:pt x="396" y="238"/>
                </a:cubicBezTo>
                <a:cubicBezTo>
                  <a:pt x="396" y="236"/>
                  <a:pt x="398" y="236"/>
                  <a:pt x="397" y="234"/>
                </a:cubicBezTo>
                <a:cubicBezTo>
                  <a:pt x="398" y="233"/>
                  <a:pt x="398" y="232"/>
                  <a:pt x="399" y="231"/>
                </a:cubicBezTo>
                <a:cubicBezTo>
                  <a:pt x="400" y="231"/>
                  <a:pt x="400" y="230"/>
                  <a:pt x="400" y="229"/>
                </a:cubicBezTo>
                <a:cubicBezTo>
                  <a:pt x="400" y="228"/>
                  <a:pt x="401" y="227"/>
                  <a:pt x="401" y="226"/>
                </a:cubicBezTo>
                <a:cubicBezTo>
                  <a:pt x="403" y="227"/>
                  <a:pt x="403" y="227"/>
                  <a:pt x="404" y="227"/>
                </a:cubicBezTo>
                <a:cubicBezTo>
                  <a:pt x="404" y="226"/>
                  <a:pt x="404" y="226"/>
                  <a:pt x="403" y="225"/>
                </a:cubicBezTo>
                <a:cubicBezTo>
                  <a:pt x="404" y="223"/>
                  <a:pt x="404" y="223"/>
                  <a:pt x="403" y="222"/>
                </a:cubicBezTo>
                <a:cubicBezTo>
                  <a:pt x="403" y="221"/>
                  <a:pt x="404" y="221"/>
                  <a:pt x="404" y="220"/>
                </a:cubicBezTo>
                <a:cubicBezTo>
                  <a:pt x="405" y="219"/>
                  <a:pt x="405" y="219"/>
                  <a:pt x="405" y="218"/>
                </a:cubicBezTo>
                <a:cubicBezTo>
                  <a:pt x="405" y="218"/>
                  <a:pt x="405" y="218"/>
                  <a:pt x="406" y="218"/>
                </a:cubicBezTo>
                <a:cubicBezTo>
                  <a:pt x="406" y="219"/>
                  <a:pt x="406" y="220"/>
                  <a:pt x="407" y="220"/>
                </a:cubicBezTo>
                <a:cubicBezTo>
                  <a:pt x="408" y="218"/>
                  <a:pt x="408" y="218"/>
                  <a:pt x="406" y="218"/>
                </a:cubicBezTo>
                <a:cubicBezTo>
                  <a:pt x="405" y="217"/>
                  <a:pt x="406" y="216"/>
                  <a:pt x="407" y="215"/>
                </a:cubicBezTo>
                <a:cubicBezTo>
                  <a:pt x="407" y="214"/>
                  <a:pt x="408" y="213"/>
                  <a:pt x="409" y="214"/>
                </a:cubicBezTo>
                <a:cubicBezTo>
                  <a:pt x="410" y="214"/>
                  <a:pt x="410" y="214"/>
                  <a:pt x="410" y="215"/>
                </a:cubicBezTo>
                <a:cubicBezTo>
                  <a:pt x="410" y="215"/>
                  <a:pt x="411" y="215"/>
                  <a:pt x="411" y="215"/>
                </a:cubicBezTo>
                <a:cubicBezTo>
                  <a:pt x="412" y="216"/>
                  <a:pt x="412" y="216"/>
                  <a:pt x="412" y="216"/>
                </a:cubicBezTo>
                <a:cubicBezTo>
                  <a:pt x="411" y="217"/>
                  <a:pt x="413" y="218"/>
                  <a:pt x="413" y="220"/>
                </a:cubicBezTo>
                <a:cubicBezTo>
                  <a:pt x="413" y="220"/>
                  <a:pt x="413" y="220"/>
                  <a:pt x="413" y="220"/>
                </a:cubicBezTo>
                <a:cubicBezTo>
                  <a:pt x="413" y="220"/>
                  <a:pt x="413" y="220"/>
                  <a:pt x="412" y="220"/>
                </a:cubicBezTo>
                <a:cubicBezTo>
                  <a:pt x="412" y="220"/>
                  <a:pt x="412" y="219"/>
                  <a:pt x="411" y="220"/>
                </a:cubicBezTo>
                <a:cubicBezTo>
                  <a:pt x="411" y="220"/>
                  <a:pt x="411" y="220"/>
                  <a:pt x="411" y="221"/>
                </a:cubicBezTo>
                <a:cubicBezTo>
                  <a:pt x="412" y="221"/>
                  <a:pt x="412" y="221"/>
                  <a:pt x="412" y="221"/>
                </a:cubicBezTo>
                <a:cubicBezTo>
                  <a:pt x="413" y="221"/>
                  <a:pt x="413" y="221"/>
                  <a:pt x="413" y="220"/>
                </a:cubicBezTo>
                <a:cubicBezTo>
                  <a:pt x="414" y="220"/>
                  <a:pt x="414" y="221"/>
                  <a:pt x="414" y="222"/>
                </a:cubicBezTo>
                <a:cubicBezTo>
                  <a:pt x="415" y="222"/>
                  <a:pt x="415" y="223"/>
                  <a:pt x="414" y="223"/>
                </a:cubicBezTo>
                <a:cubicBezTo>
                  <a:pt x="414" y="224"/>
                  <a:pt x="414" y="224"/>
                  <a:pt x="414" y="225"/>
                </a:cubicBezTo>
                <a:cubicBezTo>
                  <a:pt x="414" y="225"/>
                  <a:pt x="414" y="225"/>
                  <a:pt x="415" y="226"/>
                </a:cubicBezTo>
                <a:cubicBezTo>
                  <a:pt x="415" y="226"/>
                  <a:pt x="415" y="225"/>
                  <a:pt x="415" y="225"/>
                </a:cubicBezTo>
                <a:cubicBezTo>
                  <a:pt x="415" y="224"/>
                  <a:pt x="415" y="224"/>
                  <a:pt x="416" y="224"/>
                </a:cubicBezTo>
                <a:cubicBezTo>
                  <a:pt x="417" y="225"/>
                  <a:pt x="417" y="226"/>
                  <a:pt x="418" y="227"/>
                </a:cubicBezTo>
                <a:cubicBezTo>
                  <a:pt x="418" y="227"/>
                  <a:pt x="418" y="227"/>
                  <a:pt x="418" y="228"/>
                </a:cubicBezTo>
                <a:cubicBezTo>
                  <a:pt x="417" y="228"/>
                  <a:pt x="417" y="228"/>
                  <a:pt x="417" y="229"/>
                </a:cubicBezTo>
                <a:cubicBezTo>
                  <a:pt x="417" y="231"/>
                  <a:pt x="417" y="233"/>
                  <a:pt x="417" y="234"/>
                </a:cubicBezTo>
                <a:cubicBezTo>
                  <a:pt x="417" y="234"/>
                  <a:pt x="416" y="234"/>
                  <a:pt x="416" y="234"/>
                </a:cubicBezTo>
                <a:cubicBezTo>
                  <a:pt x="416" y="234"/>
                  <a:pt x="415" y="235"/>
                  <a:pt x="415" y="235"/>
                </a:cubicBezTo>
                <a:cubicBezTo>
                  <a:pt x="416" y="236"/>
                  <a:pt x="416" y="238"/>
                  <a:pt x="416" y="239"/>
                </a:cubicBezTo>
                <a:cubicBezTo>
                  <a:pt x="415" y="239"/>
                  <a:pt x="415" y="239"/>
                  <a:pt x="414" y="239"/>
                </a:cubicBezTo>
                <a:cubicBezTo>
                  <a:pt x="413" y="239"/>
                  <a:pt x="413" y="239"/>
                  <a:pt x="413" y="240"/>
                </a:cubicBezTo>
                <a:cubicBezTo>
                  <a:pt x="413" y="241"/>
                  <a:pt x="413" y="241"/>
                  <a:pt x="414" y="241"/>
                </a:cubicBezTo>
                <a:cubicBezTo>
                  <a:pt x="414" y="241"/>
                  <a:pt x="415" y="241"/>
                  <a:pt x="415" y="241"/>
                </a:cubicBezTo>
                <a:cubicBezTo>
                  <a:pt x="415" y="241"/>
                  <a:pt x="415" y="241"/>
                  <a:pt x="416" y="241"/>
                </a:cubicBezTo>
                <a:cubicBezTo>
                  <a:pt x="417" y="242"/>
                  <a:pt x="415" y="244"/>
                  <a:pt x="417" y="245"/>
                </a:cubicBezTo>
                <a:cubicBezTo>
                  <a:pt x="417" y="247"/>
                  <a:pt x="417" y="248"/>
                  <a:pt x="417" y="249"/>
                </a:cubicBezTo>
                <a:cubicBezTo>
                  <a:pt x="416" y="250"/>
                  <a:pt x="416" y="250"/>
                  <a:pt x="415" y="250"/>
                </a:cubicBezTo>
                <a:cubicBezTo>
                  <a:pt x="415" y="251"/>
                  <a:pt x="416" y="251"/>
                  <a:pt x="416" y="252"/>
                </a:cubicBezTo>
                <a:cubicBezTo>
                  <a:pt x="415" y="252"/>
                  <a:pt x="414" y="251"/>
                  <a:pt x="413" y="250"/>
                </a:cubicBezTo>
                <a:cubicBezTo>
                  <a:pt x="413" y="250"/>
                  <a:pt x="413" y="249"/>
                  <a:pt x="414" y="249"/>
                </a:cubicBezTo>
                <a:cubicBezTo>
                  <a:pt x="414" y="249"/>
                  <a:pt x="415" y="248"/>
                  <a:pt x="415" y="248"/>
                </a:cubicBezTo>
                <a:cubicBezTo>
                  <a:pt x="415" y="248"/>
                  <a:pt x="414" y="248"/>
                  <a:pt x="414" y="248"/>
                </a:cubicBezTo>
                <a:cubicBezTo>
                  <a:pt x="413" y="248"/>
                  <a:pt x="412" y="247"/>
                  <a:pt x="411" y="248"/>
                </a:cubicBezTo>
                <a:cubicBezTo>
                  <a:pt x="411" y="248"/>
                  <a:pt x="411" y="249"/>
                  <a:pt x="411" y="249"/>
                </a:cubicBezTo>
                <a:cubicBezTo>
                  <a:pt x="412" y="250"/>
                  <a:pt x="412" y="252"/>
                  <a:pt x="414" y="253"/>
                </a:cubicBezTo>
                <a:cubicBezTo>
                  <a:pt x="415" y="253"/>
                  <a:pt x="414" y="254"/>
                  <a:pt x="413" y="255"/>
                </a:cubicBezTo>
                <a:cubicBezTo>
                  <a:pt x="413" y="255"/>
                  <a:pt x="413" y="255"/>
                  <a:pt x="413" y="255"/>
                </a:cubicBezTo>
                <a:cubicBezTo>
                  <a:pt x="413" y="255"/>
                  <a:pt x="412" y="255"/>
                  <a:pt x="412" y="254"/>
                </a:cubicBezTo>
                <a:cubicBezTo>
                  <a:pt x="411" y="255"/>
                  <a:pt x="412" y="257"/>
                  <a:pt x="410" y="258"/>
                </a:cubicBezTo>
                <a:cubicBezTo>
                  <a:pt x="411" y="259"/>
                  <a:pt x="412" y="259"/>
                  <a:pt x="412" y="260"/>
                </a:cubicBezTo>
                <a:cubicBezTo>
                  <a:pt x="412" y="260"/>
                  <a:pt x="411" y="260"/>
                  <a:pt x="411" y="261"/>
                </a:cubicBezTo>
                <a:cubicBezTo>
                  <a:pt x="411" y="261"/>
                  <a:pt x="411" y="261"/>
                  <a:pt x="411" y="261"/>
                </a:cubicBezTo>
                <a:cubicBezTo>
                  <a:pt x="411" y="261"/>
                  <a:pt x="411" y="261"/>
                  <a:pt x="411" y="261"/>
                </a:cubicBezTo>
                <a:cubicBezTo>
                  <a:pt x="411" y="261"/>
                  <a:pt x="410" y="261"/>
                  <a:pt x="411" y="262"/>
                </a:cubicBezTo>
                <a:cubicBezTo>
                  <a:pt x="411" y="262"/>
                  <a:pt x="411" y="262"/>
                  <a:pt x="411" y="261"/>
                </a:cubicBezTo>
                <a:cubicBezTo>
                  <a:pt x="412" y="261"/>
                  <a:pt x="412" y="261"/>
                  <a:pt x="412" y="260"/>
                </a:cubicBezTo>
                <a:cubicBezTo>
                  <a:pt x="412" y="260"/>
                  <a:pt x="413" y="260"/>
                  <a:pt x="413" y="260"/>
                </a:cubicBezTo>
                <a:cubicBezTo>
                  <a:pt x="413" y="262"/>
                  <a:pt x="414" y="263"/>
                  <a:pt x="416" y="263"/>
                </a:cubicBezTo>
                <a:cubicBezTo>
                  <a:pt x="416" y="263"/>
                  <a:pt x="416" y="264"/>
                  <a:pt x="416" y="264"/>
                </a:cubicBezTo>
                <a:cubicBezTo>
                  <a:pt x="416" y="264"/>
                  <a:pt x="415" y="264"/>
                  <a:pt x="415" y="264"/>
                </a:cubicBezTo>
                <a:cubicBezTo>
                  <a:pt x="414" y="264"/>
                  <a:pt x="414" y="264"/>
                  <a:pt x="414" y="265"/>
                </a:cubicBezTo>
                <a:cubicBezTo>
                  <a:pt x="414" y="265"/>
                  <a:pt x="414" y="265"/>
                  <a:pt x="414" y="265"/>
                </a:cubicBezTo>
                <a:cubicBezTo>
                  <a:pt x="414" y="265"/>
                  <a:pt x="414" y="265"/>
                  <a:pt x="414" y="265"/>
                </a:cubicBezTo>
                <a:cubicBezTo>
                  <a:pt x="413" y="265"/>
                  <a:pt x="413" y="265"/>
                  <a:pt x="414" y="266"/>
                </a:cubicBezTo>
                <a:cubicBezTo>
                  <a:pt x="414" y="266"/>
                  <a:pt x="414" y="265"/>
                  <a:pt x="414" y="265"/>
                </a:cubicBezTo>
                <a:cubicBezTo>
                  <a:pt x="415" y="265"/>
                  <a:pt x="415" y="265"/>
                  <a:pt x="415" y="265"/>
                </a:cubicBezTo>
                <a:cubicBezTo>
                  <a:pt x="416" y="265"/>
                  <a:pt x="416" y="264"/>
                  <a:pt x="416" y="264"/>
                </a:cubicBezTo>
                <a:cubicBezTo>
                  <a:pt x="416" y="264"/>
                  <a:pt x="417" y="264"/>
                  <a:pt x="417" y="265"/>
                </a:cubicBezTo>
                <a:cubicBezTo>
                  <a:pt x="418" y="264"/>
                  <a:pt x="418" y="263"/>
                  <a:pt x="419" y="262"/>
                </a:cubicBezTo>
                <a:cubicBezTo>
                  <a:pt x="420" y="262"/>
                  <a:pt x="421" y="262"/>
                  <a:pt x="421" y="262"/>
                </a:cubicBezTo>
                <a:cubicBezTo>
                  <a:pt x="420" y="264"/>
                  <a:pt x="422" y="264"/>
                  <a:pt x="422" y="265"/>
                </a:cubicBezTo>
                <a:cubicBezTo>
                  <a:pt x="422" y="265"/>
                  <a:pt x="422" y="265"/>
                  <a:pt x="422" y="265"/>
                </a:cubicBezTo>
                <a:cubicBezTo>
                  <a:pt x="422" y="265"/>
                  <a:pt x="423" y="265"/>
                  <a:pt x="423" y="265"/>
                </a:cubicBezTo>
                <a:cubicBezTo>
                  <a:pt x="423" y="264"/>
                  <a:pt x="423" y="264"/>
                  <a:pt x="422" y="263"/>
                </a:cubicBezTo>
                <a:cubicBezTo>
                  <a:pt x="421" y="262"/>
                  <a:pt x="422" y="262"/>
                  <a:pt x="423" y="261"/>
                </a:cubicBezTo>
                <a:cubicBezTo>
                  <a:pt x="423" y="261"/>
                  <a:pt x="423" y="261"/>
                  <a:pt x="423" y="260"/>
                </a:cubicBezTo>
                <a:cubicBezTo>
                  <a:pt x="422" y="260"/>
                  <a:pt x="421" y="259"/>
                  <a:pt x="420" y="258"/>
                </a:cubicBezTo>
                <a:cubicBezTo>
                  <a:pt x="420" y="257"/>
                  <a:pt x="420" y="257"/>
                  <a:pt x="420" y="256"/>
                </a:cubicBezTo>
                <a:cubicBezTo>
                  <a:pt x="421" y="256"/>
                  <a:pt x="421" y="256"/>
                  <a:pt x="422" y="256"/>
                </a:cubicBezTo>
                <a:cubicBezTo>
                  <a:pt x="422" y="256"/>
                  <a:pt x="423" y="256"/>
                  <a:pt x="423" y="255"/>
                </a:cubicBezTo>
                <a:cubicBezTo>
                  <a:pt x="423" y="255"/>
                  <a:pt x="424" y="255"/>
                  <a:pt x="424" y="254"/>
                </a:cubicBezTo>
                <a:cubicBezTo>
                  <a:pt x="425" y="255"/>
                  <a:pt x="425" y="257"/>
                  <a:pt x="426" y="257"/>
                </a:cubicBezTo>
                <a:cubicBezTo>
                  <a:pt x="426" y="257"/>
                  <a:pt x="426" y="256"/>
                  <a:pt x="426" y="256"/>
                </a:cubicBezTo>
                <a:cubicBezTo>
                  <a:pt x="427" y="256"/>
                  <a:pt x="427" y="255"/>
                  <a:pt x="427" y="255"/>
                </a:cubicBezTo>
                <a:cubicBezTo>
                  <a:pt x="428" y="255"/>
                  <a:pt x="430" y="256"/>
                  <a:pt x="430" y="257"/>
                </a:cubicBezTo>
                <a:cubicBezTo>
                  <a:pt x="430" y="258"/>
                  <a:pt x="430" y="257"/>
                  <a:pt x="430" y="257"/>
                </a:cubicBezTo>
                <a:cubicBezTo>
                  <a:pt x="430" y="257"/>
                  <a:pt x="429" y="257"/>
                  <a:pt x="429" y="257"/>
                </a:cubicBezTo>
                <a:cubicBezTo>
                  <a:pt x="429" y="257"/>
                  <a:pt x="429" y="258"/>
                  <a:pt x="428" y="258"/>
                </a:cubicBezTo>
                <a:cubicBezTo>
                  <a:pt x="428" y="258"/>
                  <a:pt x="429" y="258"/>
                  <a:pt x="429" y="258"/>
                </a:cubicBezTo>
                <a:cubicBezTo>
                  <a:pt x="429" y="258"/>
                  <a:pt x="430" y="258"/>
                  <a:pt x="430" y="257"/>
                </a:cubicBezTo>
                <a:cubicBezTo>
                  <a:pt x="430" y="257"/>
                  <a:pt x="431" y="257"/>
                  <a:pt x="431" y="257"/>
                </a:cubicBezTo>
                <a:cubicBezTo>
                  <a:pt x="431" y="258"/>
                  <a:pt x="432" y="259"/>
                  <a:pt x="432" y="260"/>
                </a:cubicBezTo>
                <a:cubicBezTo>
                  <a:pt x="433" y="261"/>
                  <a:pt x="434" y="262"/>
                  <a:pt x="433" y="263"/>
                </a:cubicBezTo>
                <a:cubicBezTo>
                  <a:pt x="434" y="264"/>
                  <a:pt x="434" y="265"/>
                  <a:pt x="435" y="266"/>
                </a:cubicBezTo>
                <a:cubicBezTo>
                  <a:pt x="436" y="267"/>
                  <a:pt x="436" y="268"/>
                  <a:pt x="436" y="270"/>
                </a:cubicBezTo>
                <a:cubicBezTo>
                  <a:pt x="436" y="271"/>
                  <a:pt x="436" y="273"/>
                  <a:pt x="436" y="273"/>
                </a:cubicBezTo>
                <a:cubicBezTo>
                  <a:pt x="437" y="274"/>
                  <a:pt x="437" y="276"/>
                  <a:pt x="436" y="277"/>
                </a:cubicBezTo>
                <a:cubicBezTo>
                  <a:pt x="436" y="278"/>
                  <a:pt x="436" y="278"/>
                  <a:pt x="437" y="278"/>
                </a:cubicBezTo>
                <a:cubicBezTo>
                  <a:pt x="437" y="279"/>
                  <a:pt x="437" y="279"/>
                  <a:pt x="437" y="280"/>
                </a:cubicBezTo>
                <a:cubicBezTo>
                  <a:pt x="437" y="281"/>
                  <a:pt x="438" y="281"/>
                  <a:pt x="439" y="281"/>
                </a:cubicBezTo>
                <a:cubicBezTo>
                  <a:pt x="439" y="280"/>
                  <a:pt x="439" y="280"/>
                  <a:pt x="440" y="280"/>
                </a:cubicBezTo>
                <a:cubicBezTo>
                  <a:pt x="440" y="280"/>
                  <a:pt x="440" y="280"/>
                  <a:pt x="441" y="280"/>
                </a:cubicBezTo>
                <a:cubicBezTo>
                  <a:pt x="440" y="281"/>
                  <a:pt x="440" y="281"/>
                  <a:pt x="440" y="281"/>
                </a:cubicBezTo>
                <a:cubicBezTo>
                  <a:pt x="440" y="281"/>
                  <a:pt x="440" y="281"/>
                  <a:pt x="440" y="281"/>
                </a:cubicBezTo>
                <a:cubicBezTo>
                  <a:pt x="440" y="282"/>
                  <a:pt x="440" y="282"/>
                  <a:pt x="441" y="282"/>
                </a:cubicBezTo>
                <a:cubicBezTo>
                  <a:pt x="440" y="283"/>
                  <a:pt x="440" y="283"/>
                  <a:pt x="440" y="283"/>
                </a:cubicBezTo>
                <a:cubicBezTo>
                  <a:pt x="441" y="284"/>
                  <a:pt x="441" y="284"/>
                  <a:pt x="442" y="284"/>
                </a:cubicBezTo>
                <a:cubicBezTo>
                  <a:pt x="443" y="285"/>
                  <a:pt x="443" y="287"/>
                  <a:pt x="444" y="288"/>
                </a:cubicBezTo>
                <a:cubicBezTo>
                  <a:pt x="444" y="289"/>
                  <a:pt x="446" y="290"/>
                  <a:pt x="445" y="291"/>
                </a:cubicBezTo>
                <a:cubicBezTo>
                  <a:pt x="445" y="292"/>
                  <a:pt x="447" y="293"/>
                  <a:pt x="446" y="294"/>
                </a:cubicBezTo>
                <a:cubicBezTo>
                  <a:pt x="446" y="295"/>
                  <a:pt x="446" y="296"/>
                  <a:pt x="446" y="297"/>
                </a:cubicBezTo>
                <a:cubicBezTo>
                  <a:pt x="447" y="297"/>
                  <a:pt x="449" y="297"/>
                  <a:pt x="448" y="298"/>
                </a:cubicBezTo>
                <a:cubicBezTo>
                  <a:pt x="448" y="300"/>
                  <a:pt x="450" y="300"/>
                  <a:pt x="449" y="301"/>
                </a:cubicBezTo>
                <a:cubicBezTo>
                  <a:pt x="449" y="303"/>
                  <a:pt x="450" y="303"/>
                  <a:pt x="450" y="304"/>
                </a:cubicBezTo>
                <a:cubicBezTo>
                  <a:pt x="450" y="305"/>
                  <a:pt x="452" y="306"/>
                  <a:pt x="451" y="308"/>
                </a:cubicBezTo>
                <a:cubicBezTo>
                  <a:pt x="452" y="309"/>
                  <a:pt x="452" y="310"/>
                  <a:pt x="453" y="310"/>
                </a:cubicBezTo>
                <a:cubicBezTo>
                  <a:pt x="453" y="311"/>
                  <a:pt x="453" y="311"/>
                  <a:pt x="453" y="312"/>
                </a:cubicBezTo>
                <a:cubicBezTo>
                  <a:pt x="454" y="312"/>
                  <a:pt x="454" y="313"/>
                  <a:pt x="454" y="314"/>
                </a:cubicBezTo>
                <a:cubicBezTo>
                  <a:pt x="454" y="315"/>
                  <a:pt x="455" y="315"/>
                  <a:pt x="455" y="317"/>
                </a:cubicBezTo>
                <a:cubicBezTo>
                  <a:pt x="455" y="318"/>
                  <a:pt x="456" y="318"/>
                  <a:pt x="456" y="319"/>
                </a:cubicBezTo>
                <a:cubicBezTo>
                  <a:pt x="456" y="319"/>
                  <a:pt x="456" y="320"/>
                  <a:pt x="456" y="321"/>
                </a:cubicBezTo>
                <a:cubicBezTo>
                  <a:pt x="457" y="322"/>
                  <a:pt x="457" y="324"/>
                  <a:pt x="458" y="325"/>
                </a:cubicBezTo>
                <a:cubicBezTo>
                  <a:pt x="458" y="326"/>
                  <a:pt x="459" y="326"/>
                  <a:pt x="459" y="327"/>
                </a:cubicBezTo>
                <a:cubicBezTo>
                  <a:pt x="459" y="328"/>
                  <a:pt x="458" y="329"/>
                  <a:pt x="459" y="330"/>
                </a:cubicBezTo>
                <a:cubicBezTo>
                  <a:pt x="460" y="331"/>
                  <a:pt x="459" y="333"/>
                  <a:pt x="460" y="333"/>
                </a:cubicBezTo>
                <a:cubicBezTo>
                  <a:pt x="460" y="333"/>
                  <a:pt x="461" y="334"/>
                  <a:pt x="461" y="334"/>
                </a:cubicBezTo>
                <a:cubicBezTo>
                  <a:pt x="460" y="336"/>
                  <a:pt x="462" y="338"/>
                  <a:pt x="462" y="339"/>
                </a:cubicBezTo>
                <a:cubicBezTo>
                  <a:pt x="462" y="340"/>
                  <a:pt x="461" y="340"/>
                  <a:pt x="461" y="340"/>
                </a:cubicBezTo>
                <a:cubicBezTo>
                  <a:pt x="460" y="340"/>
                  <a:pt x="460" y="340"/>
                  <a:pt x="460" y="340"/>
                </a:cubicBezTo>
                <a:cubicBezTo>
                  <a:pt x="460" y="340"/>
                  <a:pt x="460" y="341"/>
                  <a:pt x="460" y="341"/>
                </a:cubicBezTo>
                <a:cubicBezTo>
                  <a:pt x="460" y="342"/>
                  <a:pt x="460" y="342"/>
                  <a:pt x="461" y="341"/>
                </a:cubicBezTo>
                <a:cubicBezTo>
                  <a:pt x="461" y="341"/>
                  <a:pt x="462" y="340"/>
                  <a:pt x="462" y="341"/>
                </a:cubicBezTo>
                <a:cubicBezTo>
                  <a:pt x="463" y="341"/>
                  <a:pt x="462" y="342"/>
                  <a:pt x="462" y="343"/>
                </a:cubicBezTo>
                <a:cubicBezTo>
                  <a:pt x="462" y="343"/>
                  <a:pt x="462" y="343"/>
                  <a:pt x="462" y="343"/>
                </a:cubicBezTo>
                <a:cubicBezTo>
                  <a:pt x="461" y="343"/>
                  <a:pt x="461" y="343"/>
                  <a:pt x="461" y="344"/>
                </a:cubicBezTo>
                <a:cubicBezTo>
                  <a:pt x="461" y="344"/>
                  <a:pt x="461" y="345"/>
                  <a:pt x="461" y="345"/>
                </a:cubicBezTo>
                <a:cubicBezTo>
                  <a:pt x="462" y="346"/>
                  <a:pt x="461" y="346"/>
                  <a:pt x="461" y="346"/>
                </a:cubicBezTo>
                <a:cubicBezTo>
                  <a:pt x="460" y="347"/>
                  <a:pt x="459" y="347"/>
                  <a:pt x="460" y="348"/>
                </a:cubicBezTo>
                <a:cubicBezTo>
                  <a:pt x="460" y="349"/>
                  <a:pt x="462" y="349"/>
                  <a:pt x="462" y="350"/>
                </a:cubicBezTo>
                <a:cubicBezTo>
                  <a:pt x="462" y="352"/>
                  <a:pt x="462" y="352"/>
                  <a:pt x="461" y="353"/>
                </a:cubicBezTo>
                <a:cubicBezTo>
                  <a:pt x="461" y="353"/>
                  <a:pt x="461" y="352"/>
                  <a:pt x="461" y="352"/>
                </a:cubicBezTo>
                <a:cubicBezTo>
                  <a:pt x="461" y="351"/>
                  <a:pt x="460" y="351"/>
                  <a:pt x="459" y="351"/>
                </a:cubicBezTo>
                <a:cubicBezTo>
                  <a:pt x="459" y="351"/>
                  <a:pt x="459" y="351"/>
                  <a:pt x="459" y="352"/>
                </a:cubicBezTo>
                <a:cubicBezTo>
                  <a:pt x="460" y="353"/>
                  <a:pt x="459" y="355"/>
                  <a:pt x="460" y="356"/>
                </a:cubicBezTo>
                <a:cubicBezTo>
                  <a:pt x="461" y="355"/>
                  <a:pt x="461" y="355"/>
                  <a:pt x="463" y="356"/>
                </a:cubicBezTo>
                <a:cubicBezTo>
                  <a:pt x="463" y="356"/>
                  <a:pt x="463" y="356"/>
                  <a:pt x="463" y="356"/>
                </a:cubicBezTo>
                <a:cubicBezTo>
                  <a:pt x="464" y="357"/>
                  <a:pt x="463" y="358"/>
                  <a:pt x="464" y="359"/>
                </a:cubicBezTo>
                <a:cubicBezTo>
                  <a:pt x="464" y="358"/>
                  <a:pt x="464" y="358"/>
                  <a:pt x="465" y="358"/>
                </a:cubicBezTo>
                <a:cubicBezTo>
                  <a:pt x="465" y="358"/>
                  <a:pt x="465" y="358"/>
                  <a:pt x="465" y="358"/>
                </a:cubicBezTo>
                <a:cubicBezTo>
                  <a:pt x="466" y="359"/>
                  <a:pt x="466" y="359"/>
                  <a:pt x="466" y="361"/>
                </a:cubicBezTo>
                <a:cubicBezTo>
                  <a:pt x="465" y="362"/>
                  <a:pt x="465" y="363"/>
                  <a:pt x="466" y="362"/>
                </a:cubicBezTo>
                <a:cubicBezTo>
                  <a:pt x="468" y="362"/>
                  <a:pt x="468" y="363"/>
                  <a:pt x="469" y="364"/>
                </a:cubicBezTo>
                <a:cubicBezTo>
                  <a:pt x="469" y="365"/>
                  <a:pt x="469" y="367"/>
                  <a:pt x="470" y="368"/>
                </a:cubicBezTo>
                <a:cubicBezTo>
                  <a:pt x="470" y="372"/>
                  <a:pt x="470" y="372"/>
                  <a:pt x="470" y="372"/>
                </a:cubicBezTo>
                <a:cubicBezTo>
                  <a:pt x="471" y="373"/>
                  <a:pt x="471" y="373"/>
                  <a:pt x="470" y="374"/>
                </a:cubicBezTo>
                <a:cubicBezTo>
                  <a:pt x="470" y="375"/>
                  <a:pt x="470" y="376"/>
                  <a:pt x="471" y="376"/>
                </a:cubicBezTo>
                <a:cubicBezTo>
                  <a:pt x="472" y="376"/>
                  <a:pt x="472" y="377"/>
                  <a:pt x="472" y="378"/>
                </a:cubicBezTo>
                <a:cubicBezTo>
                  <a:pt x="472" y="379"/>
                  <a:pt x="471" y="381"/>
                  <a:pt x="473" y="383"/>
                </a:cubicBezTo>
                <a:cubicBezTo>
                  <a:pt x="473" y="383"/>
                  <a:pt x="473" y="383"/>
                  <a:pt x="473" y="383"/>
                </a:cubicBezTo>
                <a:cubicBezTo>
                  <a:pt x="473" y="385"/>
                  <a:pt x="473" y="386"/>
                  <a:pt x="473" y="387"/>
                </a:cubicBezTo>
                <a:cubicBezTo>
                  <a:pt x="473" y="388"/>
                  <a:pt x="473" y="390"/>
                  <a:pt x="474" y="390"/>
                </a:cubicBezTo>
                <a:cubicBezTo>
                  <a:pt x="474" y="394"/>
                  <a:pt x="474" y="394"/>
                  <a:pt x="474" y="394"/>
                </a:cubicBezTo>
                <a:cubicBezTo>
                  <a:pt x="474" y="398"/>
                  <a:pt x="474" y="398"/>
                  <a:pt x="474" y="398"/>
                </a:cubicBezTo>
                <a:cubicBezTo>
                  <a:pt x="474" y="398"/>
                  <a:pt x="474" y="399"/>
                  <a:pt x="475" y="399"/>
                </a:cubicBezTo>
                <a:cubicBezTo>
                  <a:pt x="474" y="400"/>
                  <a:pt x="473" y="400"/>
                  <a:pt x="474" y="401"/>
                </a:cubicBezTo>
                <a:cubicBezTo>
                  <a:pt x="474" y="402"/>
                  <a:pt x="475" y="402"/>
                  <a:pt x="475" y="403"/>
                </a:cubicBezTo>
                <a:cubicBezTo>
                  <a:pt x="475" y="409"/>
                  <a:pt x="475" y="415"/>
                  <a:pt x="475" y="421"/>
                </a:cubicBezTo>
                <a:cubicBezTo>
                  <a:pt x="475" y="422"/>
                  <a:pt x="474" y="422"/>
                  <a:pt x="474" y="423"/>
                </a:cubicBezTo>
                <a:cubicBezTo>
                  <a:pt x="474" y="424"/>
                  <a:pt x="474" y="425"/>
                  <a:pt x="474" y="426"/>
                </a:cubicBezTo>
                <a:cubicBezTo>
                  <a:pt x="474" y="429"/>
                  <a:pt x="474" y="429"/>
                  <a:pt x="474" y="429"/>
                </a:cubicBezTo>
                <a:cubicBezTo>
                  <a:pt x="472" y="431"/>
                  <a:pt x="473" y="433"/>
                  <a:pt x="473" y="434"/>
                </a:cubicBezTo>
                <a:cubicBezTo>
                  <a:pt x="473" y="435"/>
                  <a:pt x="472" y="436"/>
                  <a:pt x="472" y="436"/>
                </a:cubicBezTo>
                <a:cubicBezTo>
                  <a:pt x="472" y="439"/>
                  <a:pt x="472" y="439"/>
                  <a:pt x="472" y="439"/>
                </a:cubicBezTo>
                <a:cubicBezTo>
                  <a:pt x="472" y="442"/>
                  <a:pt x="472" y="442"/>
                  <a:pt x="472" y="442"/>
                </a:cubicBezTo>
                <a:cubicBezTo>
                  <a:pt x="471" y="442"/>
                  <a:pt x="471" y="444"/>
                  <a:pt x="471" y="445"/>
                </a:cubicBezTo>
                <a:cubicBezTo>
                  <a:pt x="469" y="445"/>
                  <a:pt x="470" y="447"/>
                  <a:pt x="470" y="448"/>
                </a:cubicBezTo>
                <a:cubicBezTo>
                  <a:pt x="469" y="449"/>
                  <a:pt x="468" y="450"/>
                  <a:pt x="468" y="451"/>
                </a:cubicBezTo>
                <a:cubicBezTo>
                  <a:pt x="468" y="452"/>
                  <a:pt x="467" y="452"/>
                  <a:pt x="467" y="453"/>
                </a:cubicBezTo>
                <a:cubicBezTo>
                  <a:pt x="467" y="454"/>
                  <a:pt x="466" y="455"/>
                  <a:pt x="466" y="456"/>
                </a:cubicBezTo>
                <a:cubicBezTo>
                  <a:pt x="466" y="457"/>
                  <a:pt x="465" y="458"/>
                  <a:pt x="465" y="459"/>
                </a:cubicBezTo>
                <a:cubicBezTo>
                  <a:pt x="464" y="460"/>
                  <a:pt x="464" y="460"/>
                  <a:pt x="463" y="461"/>
                </a:cubicBezTo>
                <a:cubicBezTo>
                  <a:pt x="462" y="462"/>
                  <a:pt x="462" y="463"/>
                  <a:pt x="462" y="463"/>
                </a:cubicBezTo>
                <a:cubicBezTo>
                  <a:pt x="461" y="464"/>
                  <a:pt x="460" y="464"/>
                  <a:pt x="459" y="463"/>
                </a:cubicBezTo>
                <a:cubicBezTo>
                  <a:pt x="459" y="463"/>
                  <a:pt x="459" y="463"/>
                  <a:pt x="459" y="463"/>
                </a:cubicBezTo>
                <a:cubicBezTo>
                  <a:pt x="459" y="462"/>
                  <a:pt x="459" y="462"/>
                  <a:pt x="459" y="463"/>
                </a:cubicBezTo>
                <a:cubicBezTo>
                  <a:pt x="459" y="463"/>
                  <a:pt x="459" y="463"/>
                  <a:pt x="459" y="463"/>
                </a:cubicBezTo>
                <a:cubicBezTo>
                  <a:pt x="459" y="463"/>
                  <a:pt x="459" y="463"/>
                  <a:pt x="459" y="463"/>
                </a:cubicBezTo>
                <a:cubicBezTo>
                  <a:pt x="459" y="463"/>
                  <a:pt x="459" y="463"/>
                  <a:pt x="460" y="462"/>
                </a:cubicBezTo>
                <a:cubicBezTo>
                  <a:pt x="460" y="462"/>
                  <a:pt x="459" y="462"/>
                  <a:pt x="459" y="463"/>
                </a:cubicBezTo>
                <a:cubicBezTo>
                  <a:pt x="457" y="464"/>
                  <a:pt x="456" y="465"/>
                  <a:pt x="455" y="466"/>
                </a:cubicBezTo>
                <a:cubicBezTo>
                  <a:pt x="455" y="467"/>
                  <a:pt x="455" y="467"/>
                  <a:pt x="456" y="467"/>
                </a:cubicBezTo>
                <a:cubicBezTo>
                  <a:pt x="455" y="468"/>
                  <a:pt x="455" y="468"/>
                  <a:pt x="454" y="468"/>
                </a:cubicBezTo>
                <a:cubicBezTo>
                  <a:pt x="454" y="468"/>
                  <a:pt x="454" y="469"/>
                  <a:pt x="454" y="470"/>
                </a:cubicBezTo>
                <a:cubicBezTo>
                  <a:pt x="454" y="470"/>
                  <a:pt x="454" y="470"/>
                  <a:pt x="454" y="470"/>
                </a:cubicBezTo>
                <a:cubicBezTo>
                  <a:pt x="454" y="470"/>
                  <a:pt x="454" y="470"/>
                  <a:pt x="454" y="471"/>
                </a:cubicBezTo>
                <a:cubicBezTo>
                  <a:pt x="453" y="470"/>
                  <a:pt x="453" y="470"/>
                  <a:pt x="452" y="470"/>
                </a:cubicBezTo>
                <a:cubicBezTo>
                  <a:pt x="452" y="470"/>
                  <a:pt x="452" y="470"/>
                  <a:pt x="452" y="470"/>
                </a:cubicBezTo>
                <a:cubicBezTo>
                  <a:pt x="452" y="470"/>
                  <a:pt x="452" y="469"/>
                  <a:pt x="452" y="469"/>
                </a:cubicBezTo>
                <a:cubicBezTo>
                  <a:pt x="452" y="469"/>
                  <a:pt x="452" y="469"/>
                  <a:pt x="451" y="469"/>
                </a:cubicBezTo>
                <a:cubicBezTo>
                  <a:pt x="451" y="469"/>
                  <a:pt x="451" y="469"/>
                  <a:pt x="452" y="470"/>
                </a:cubicBezTo>
                <a:cubicBezTo>
                  <a:pt x="452" y="470"/>
                  <a:pt x="452" y="470"/>
                  <a:pt x="452" y="470"/>
                </a:cubicBezTo>
                <a:cubicBezTo>
                  <a:pt x="451" y="471"/>
                  <a:pt x="450" y="471"/>
                  <a:pt x="448" y="471"/>
                </a:cubicBezTo>
                <a:cubicBezTo>
                  <a:pt x="449" y="471"/>
                  <a:pt x="449" y="472"/>
                  <a:pt x="449" y="472"/>
                </a:cubicBezTo>
                <a:cubicBezTo>
                  <a:pt x="448" y="473"/>
                  <a:pt x="447" y="473"/>
                  <a:pt x="446" y="472"/>
                </a:cubicBezTo>
                <a:cubicBezTo>
                  <a:pt x="445" y="472"/>
                  <a:pt x="445" y="472"/>
                  <a:pt x="445" y="473"/>
                </a:cubicBezTo>
                <a:cubicBezTo>
                  <a:pt x="444" y="473"/>
                  <a:pt x="445" y="474"/>
                  <a:pt x="444" y="474"/>
                </a:cubicBezTo>
                <a:cubicBezTo>
                  <a:pt x="443" y="475"/>
                  <a:pt x="443" y="474"/>
                  <a:pt x="442" y="474"/>
                </a:cubicBezTo>
                <a:cubicBezTo>
                  <a:pt x="441" y="473"/>
                  <a:pt x="441" y="473"/>
                  <a:pt x="441" y="474"/>
                </a:cubicBezTo>
                <a:cubicBezTo>
                  <a:pt x="441" y="475"/>
                  <a:pt x="441" y="475"/>
                  <a:pt x="441" y="475"/>
                </a:cubicBezTo>
                <a:cubicBezTo>
                  <a:pt x="440" y="475"/>
                  <a:pt x="440" y="475"/>
                  <a:pt x="440" y="476"/>
                </a:cubicBezTo>
                <a:cubicBezTo>
                  <a:pt x="439" y="477"/>
                  <a:pt x="439" y="477"/>
                  <a:pt x="437" y="475"/>
                </a:cubicBezTo>
                <a:cubicBezTo>
                  <a:pt x="437" y="476"/>
                  <a:pt x="437" y="477"/>
                  <a:pt x="437" y="477"/>
                </a:cubicBezTo>
                <a:cubicBezTo>
                  <a:pt x="437" y="478"/>
                  <a:pt x="437" y="478"/>
                  <a:pt x="436" y="478"/>
                </a:cubicBezTo>
                <a:cubicBezTo>
                  <a:pt x="436" y="478"/>
                  <a:pt x="436" y="478"/>
                  <a:pt x="436" y="478"/>
                </a:cubicBezTo>
                <a:cubicBezTo>
                  <a:pt x="436" y="478"/>
                  <a:pt x="436" y="478"/>
                  <a:pt x="436" y="478"/>
                </a:cubicBezTo>
                <a:cubicBezTo>
                  <a:pt x="436" y="477"/>
                  <a:pt x="435" y="477"/>
                  <a:pt x="435" y="478"/>
                </a:cubicBezTo>
                <a:cubicBezTo>
                  <a:pt x="435" y="478"/>
                  <a:pt x="435" y="478"/>
                  <a:pt x="436" y="478"/>
                </a:cubicBezTo>
                <a:cubicBezTo>
                  <a:pt x="436" y="479"/>
                  <a:pt x="436" y="479"/>
                  <a:pt x="436" y="480"/>
                </a:cubicBezTo>
                <a:cubicBezTo>
                  <a:pt x="434" y="481"/>
                  <a:pt x="433" y="483"/>
                  <a:pt x="431" y="484"/>
                </a:cubicBezTo>
                <a:cubicBezTo>
                  <a:pt x="431" y="484"/>
                  <a:pt x="431" y="484"/>
                  <a:pt x="431" y="484"/>
                </a:cubicBezTo>
                <a:cubicBezTo>
                  <a:pt x="431" y="484"/>
                  <a:pt x="431" y="484"/>
                  <a:pt x="431" y="483"/>
                </a:cubicBezTo>
                <a:cubicBezTo>
                  <a:pt x="431" y="483"/>
                  <a:pt x="431" y="483"/>
                  <a:pt x="430" y="483"/>
                </a:cubicBezTo>
                <a:cubicBezTo>
                  <a:pt x="430" y="483"/>
                  <a:pt x="431" y="484"/>
                  <a:pt x="431" y="484"/>
                </a:cubicBezTo>
                <a:cubicBezTo>
                  <a:pt x="431" y="484"/>
                  <a:pt x="431" y="485"/>
                  <a:pt x="431" y="485"/>
                </a:cubicBezTo>
                <a:cubicBezTo>
                  <a:pt x="430" y="485"/>
                  <a:pt x="430" y="485"/>
                  <a:pt x="429" y="485"/>
                </a:cubicBezTo>
                <a:cubicBezTo>
                  <a:pt x="430" y="486"/>
                  <a:pt x="430" y="486"/>
                  <a:pt x="431" y="486"/>
                </a:cubicBezTo>
                <a:cubicBezTo>
                  <a:pt x="431" y="487"/>
                  <a:pt x="431" y="488"/>
                  <a:pt x="431" y="489"/>
                </a:cubicBezTo>
                <a:cubicBezTo>
                  <a:pt x="430" y="491"/>
                  <a:pt x="429" y="491"/>
                  <a:pt x="428" y="491"/>
                </a:cubicBezTo>
                <a:cubicBezTo>
                  <a:pt x="427" y="492"/>
                  <a:pt x="426" y="492"/>
                  <a:pt x="425" y="490"/>
                </a:cubicBezTo>
                <a:cubicBezTo>
                  <a:pt x="424" y="491"/>
                  <a:pt x="424" y="492"/>
                  <a:pt x="423" y="493"/>
                </a:cubicBezTo>
                <a:cubicBezTo>
                  <a:pt x="422" y="492"/>
                  <a:pt x="422" y="491"/>
                  <a:pt x="422" y="490"/>
                </a:cubicBezTo>
                <a:cubicBezTo>
                  <a:pt x="422" y="490"/>
                  <a:pt x="421" y="490"/>
                  <a:pt x="421" y="490"/>
                </a:cubicBezTo>
                <a:cubicBezTo>
                  <a:pt x="420" y="491"/>
                  <a:pt x="420" y="490"/>
                  <a:pt x="420" y="490"/>
                </a:cubicBezTo>
                <a:cubicBezTo>
                  <a:pt x="420" y="489"/>
                  <a:pt x="418" y="488"/>
                  <a:pt x="419" y="487"/>
                </a:cubicBezTo>
                <a:cubicBezTo>
                  <a:pt x="419" y="487"/>
                  <a:pt x="418" y="486"/>
                  <a:pt x="418" y="486"/>
                </a:cubicBezTo>
                <a:cubicBezTo>
                  <a:pt x="418" y="485"/>
                  <a:pt x="419" y="484"/>
                  <a:pt x="420" y="484"/>
                </a:cubicBezTo>
                <a:cubicBezTo>
                  <a:pt x="420" y="484"/>
                  <a:pt x="420" y="485"/>
                  <a:pt x="420" y="485"/>
                </a:cubicBezTo>
                <a:cubicBezTo>
                  <a:pt x="421" y="485"/>
                  <a:pt x="421" y="484"/>
                  <a:pt x="421" y="484"/>
                </a:cubicBezTo>
                <a:cubicBezTo>
                  <a:pt x="422" y="484"/>
                  <a:pt x="423" y="483"/>
                  <a:pt x="424" y="482"/>
                </a:cubicBezTo>
                <a:cubicBezTo>
                  <a:pt x="423" y="482"/>
                  <a:pt x="423" y="481"/>
                  <a:pt x="422" y="481"/>
                </a:cubicBezTo>
                <a:cubicBezTo>
                  <a:pt x="422" y="482"/>
                  <a:pt x="421" y="483"/>
                  <a:pt x="421" y="484"/>
                </a:cubicBezTo>
                <a:cubicBezTo>
                  <a:pt x="420" y="484"/>
                  <a:pt x="420" y="484"/>
                  <a:pt x="420" y="484"/>
                </a:cubicBezTo>
                <a:cubicBezTo>
                  <a:pt x="420" y="484"/>
                  <a:pt x="420" y="484"/>
                  <a:pt x="420" y="483"/>
                </a:cubicBezTo>
                <a:cubicBezTo>
                  <a:pt x="419" y="482"/>
                  <a:pt x="419" y="482"/>
                  <a:pt x="420" y="480"/>
                </a:cubicBezTo>
                <a:cubicBezTo>
                  <a:pt x="419" y="480"/>
                  <a:pt x="419" y="479"/>
                  <a:pt x="418" y="479"/>
                </a:cubicBezTo>
                <a:cubicBezTo>
                  <a:pt x="418" y="473"/>
                  <a:pt x="418" y="468"/>
                  <a:pt x="418" y="462"/>
                </a:cubicBezTo>
                <a:cubicBezTo>
                  <a:pt x="418" y="461"/>
                  <a:pt x="418" y="460"/>
                  <a:pt x="417" y="459"/>
                </a:cubicBezTo>
                <a:cubicBezTo>
                  <a:pt x="417" y="458"/>
                  <a:pt x="417" y="457"/>
                  <a:pt x="417" y="456"/>
                </a:cubicBezTo>
                <a:cubicBezTo>
                  <a:pt x="417" y="454"/>
                  <a:pt x="417" y="453"/>
                  <a:pt x="417" y="452"/>
                </a:cubicBezTo>
                <a:cubicBezTo>
                  <a:pt x="417" y="452"/>
                  <a:pt x="418" y="452"/>
                  <a:pt x="418" y="452"/>
                </a:cubicBezTo>
                <a:cubicBezTo>
                  <a:pt x="419" y="452"/>
                  <a:pt x="419" y="452"/>
                  <a:pt x="420" y="453"/>
                </a:cubicBezTo>
                <a:cubicBezTo>
                  <a:pt x="421" y="453"/>
                  <a:pt x="421" y="453"/>
                  <a:pt x="422" y="453"/>
                </a:cubicBezTo>
                <a:cubicBezTo>
                  <a:pt x="423" y="453"/>
                  <a:pt x="423" y="453"/>
                  <a:pt x="423" y="454"/>
                </a:cubicBezTo>
                <a:cubicBezTo>
                  <a:pt x="424" y="453"/>
                  <a:pt x="424" y="452"/>
                  <a:pt x="424" y="451"/>
                </a:cubicBezTo>
                <a:cubicBezTo>
                  <a:pt x="425" y="451"/>
                  <a:pt x="426" y="452"/>
                  <a:pt x="427" y="452"/>
                </a:cubicBezTo>
                <a:cubicBezTo>
                  <a:pt x="427" y="451"/>
                  <a:pt x="427" y="451"/>
                  <a:pt x="427" y="450"/>
                </a:cubicBezTo>
                <a:cubicBezTo>
                  <a:pt x="426" y="449"/>
                  <a:pt x="424" y="450"/>
                  <a:pt x="422" y="450"/>
                </a:cubicBezTo>
                <a:cubicBezTo>
                  <a:pt x="422" y="448"/>
                  <a:pt x="421" y="447"/>
                  <a:pt x="421" y="446"/>
                </a:cubicBezTo>
                <a:cubicBezTo>
                  <a:pt x="422" y="446"/>
                  <a:pt x="423" y="446"/>
                  <a:pt x="424" y="446"/>
                </a:cubicBezTo>
                <a:cubicBezTo>
                  <a:pt x="424" y="446"/>
                  <a:pt x="424" y="445"/>
                  <a:pt x="424" y="445"/>
                </a:cubicBezTo>
                <a:cubicBezTo>
                  <a:pt x="425" y="444"/>
                  <a:pt x="424" y="443"/>
                  <a:pt x="424" y="442"/>
                </a:cubicBezTo>
                <a:cubicBezTo>
                  <a:pt x="424" y="442"/>
                  <a:pt x="424" y="442"/>
                  <a:pt x="424" y="442"/>
                </a:cubicBezTo>
                <a:cubicBezTo>
                  <a:pt x="424" y="441"/>
                  <a:pt x="423" y="440"/>
                  <a:pt x="424" y="440"/>
                </a:cubicBezTo>
                <a:cubicBezTo>
                  <a:pt x="426" y="440"/>
                  <a:pt x="426" y="439"/>
                  <a:pt x="427" y="438"/>
                </a:cubicBezTo>
                <a:cubicBezTo>
                  <a:pt x="427" y="436"/>
                  <a:pt x="429" y="436"/>
                  <a:pt x="430" y="435"/>
                </a:cubicBezTo>
                <a:cubicBezTo>
                  <a:pt x="430" y="434"/>
                  <a:pt x="431" y="433"/>
                  <a:pt x="431" y="432"/>
                </a:cubicBezTo>
                <a:cubicBezTo>
                  <a:pt x="432" y="432"/>
                  <a:pt x="433" y="432"/>
                  <a:pt x="434" y="431"/>
                </a:cubicBezTo>
                <a:cubicBezTo>
                  <a:pt x="434" y="430"/>
                  <a:pt x="436" y="429"/>
                  <a:pt x="436" y="428"/>
                </a:cubicBezTo>
                <a:cubicBezTo>
                  <a:pt x="436" y="427"/>
                  <a:pt x="438" y="426"/>
                  <a:pt x="439" y="425"/>
                </a:cubicBezTo>
                <a:cubicBezTo>
                  <a:pt x="439" y="424"/>
                  <a:pt x="440" y="423"/>
                  <a:pt x="441" y="422"/>
                </a:cubicBezTo>
                <a:cubicBezTo>
                  <a:pt x="442" y="421"/>
                  <a:pt x="443" y="420"/>
                  <a:pt x="444" y="419"/>
                </a:cubicBezTo>
                <a:cubicBezTo>
                  <a:pt x="445" y="417"/>
                  <a:pt x="447" y="416"/>
                  <a:pt x="448" y="414"/>
                </a:cubicBezTo>
                <a:cubicBezTo>
                  <a:pt x="449" y="413"/>
                  <a:pt x="450" y="411"/>
                  <a:pt x="451" y="410"/>
                </a:cubicBezTo>
                <a:cubicBezTo>
                  <a:pt x="453" y="409"/>
                  <a:pt x="454" y="408"/>
                  <a:pt x="455" y="406"/>
                </a:cubicBezTo>
                <a:cubicBezTo>
                  <a:pt x="456" y="405"/>
                  <a:pt x="457" y="404"/>
                  <a:pt x="459" y="403"/>
                </a:cubicBezTo>
                <a:cubicBezTo>
                  <a:pt x="460" y="402"/>
                  <a:pt x="461" y="401"/>
                  <a:pt x="461" y="399"/>
                </a:cubicBezTo>
                <a:cubicBezTo>
                  <a:pt x="461" y="398"/>
                  <a:pt x="462" y="398"/>
                  <a:pt x="461" y="397"/>
                </a:cubicBezTo>
                <a:cubicBezTo>
                  <a:pt x="460" y="396"/>
                  <a:pt x="461" y="394"/>
                  <a:pt x="458" y="394"/>
                </a:cubicBezTo>
                <a:cubicBezTo>
                  <a:pt x="458" y="394"/>
                  <a:pt x="457" y="392"/>
                  <a:pt x="456" y="393"/>
                </a:cubicBezTo>
                <a:cubicBezTo>
                  <a:pt x="455" y="393"/>
                  <a:pt x="454" y="394"/>
                  <a:pt x="453" y="394"/>
                </a:cubicBezTo>
                <a:cubicBezTo>
                  <a:pt x="452" y="395"/>
                  <a:pt x="451" y="396"/>
                  <a:pt x="451" y="397"/>
                </a:cubicBezTo>
                <a:cubicBezTo>
                  <a:pt x="449" y="400"/>
                  <a:pt x="446" y="401"/>
                  <a:pt x="444" y="404"/>
                </a:cubicBezTo>
                <a:cubicBezTo>
                  <a:pt x="443" y="405"/>
                  <a:pt x="442" y="407"/>
                  <a:pt x="440" y="408"/>
                </a:cubicBezTo>
                <a:cubicBezTo>
                  <a:pt x="439" y="409"/>
                  <a:pt x="439" y="411"/>
                  <a:pt x="437" y="412"/>
                </a:cubicBezTo>
                <a:cubicBezTo>
                  <a:pt x="436" y="413"/>
                  <a:pt x="435" y="414"/>
                  <a:pt x="434" y="415"/>
                </a:cubicBezTo>
                <a:cubicBezTo>
                  <a:pt x="433" y="416"/>
                  <a:pt x="432" y="417"/>
                  <a:pt x="431" y="418"/>
                </a:cubicBezTo>
                <a:cubicBezTo>
                  <a:pt x="430" y="419"/>
                  <a:pt x="430" y="420"/>
                  <a:pt x="429" y="421"/>
                </a:cubicBezTo>
                <a:cubicBezTo>
                  <a:pt x="428" y="422"/>
                  <a:pt x="427" y="423"/>
                  <a:pt x="426" y="424"/>
                </a:cubicBezTo>
                <a:cubicBezTo>
                  <a:pt x="425" y="425"/>
                  <a:pt x="425" y="426"/>
                  <a:pt x="424" y="426"/>
                </a:cubicBezTo>
                <a:cubicBezTo>
                  <a:pt x="423" y="427"/>
                  <a:pt x="422" y="428"/>
                  <a:pt x="421" y="429"/>
                </a:cubicBezTo>
                <a:cubicBezTo>
                  <a:pt x="420" y="430"/>
                  <a:pt x="420" y="430"/>
                  <a:pt x="420" y="431"/>
                </a:cubicBezTo>
                <a:cubicBezTo>
                  <a:pt x="419" y="432"/>
                  <a:pt x="418" y="433"/>
                  <a:pt x="417" y="434"/>
                </a:cubicBezTo>
                <a:cubicBezTo>
                  <a:pt x="417" y="433"/>
                  <a:pt x="417" y="433"/>
                  <a:pt x="417" y="433"/>
                </a:cubicBezTo>
                <a:cubicBezTo>
                  <a:pt x="417" y="431"/>
                  <a:pt x="417" y="429"/>
                  <a:pt x="417" y="427"/>
                </a:cubicBezTo>
                <a:cubicBezTo>
                  <a:pt x="417" y="423"/>
                  <a:pt x="417" y="423"/>
                  <a:pt x="417" y="423"/>
                </a:cubicBezTo>
                <a:cubicBezTo>
                  <a:pt x="417" y="419"/>
                  <a:pt x="417" y="419"/>
                  <a:pt x="417" y="419"/>
                </a:cubicBezTo>
                <a:cubicBezTo>
                  <a:pt x="416" y="418"/>
                  <a:pt x="416" y="417"/>
                  <a:pt x="416" y="416"/>
                </a:cubicBezTo>
                <a:cubicBezTo>
                  <a:pt x="416" y="411"/>
                  <a:pt x="416" y="407"/>
                  <a:pt x="416" y="402"/>
                </a:cubicBezTo>
                <a:cubicBezTo>
                  <a:pt x="416" y="392"/>
                  <a:pt x="416" y="392"/>
                  <a:pt x="416" y="392"/>
                </a:cubicBezTo>
                <a:cubicBezTo>
                  <a:pt x="418" y="391"/>
                  <a:pt x="419" y="388"/>
                  <a:pt x="421" y="386"/>
                </a:cubicBezTo>
                <a:cubicBezTo>
                  <a:pt x="423" y="384"/>
                  <a:pt x="425" y="382"/>
                  <a:pt x="427" y="380"/>
                </a:cubicBezTo>
                <a:cubicBezTo>
                  <a:pt x="428" y="378"/>
                  <a:pt x="430" y="376"/>
                  <a:pt x="432" y="375"/>
                </a:cubicBezTo>
                <a:cubicBezTo>
                  <a:pt x="433" y="373"/>
                  <a:pt x="434" y="371"/>
                  <a:pt x="436" y="370"/>
                </a:cubicBezTo>
                <a:cubicBezTo>
                  <a:pt x="437" y="368"/>
                  <a:pt x="439" y="367"/>
                  <a:pt x="440" y="365"/>
                </a:cubicBezTo>
                <a:cubicBezTo>
                  <a:pt x="441" y="363"/>
                  <a:pt x="442" y="362"/>
                  <a:pt x="444" y="361"/>
                </a:cubicBezTo>
                <a:cubicBezTo>
                  <a:pt x="446" y="360"/>
                  <a:pt x="447" y="359"/>
                  <a:pt x="447" y="358"/>
                </a:cubicBezTo>
                <a:cubicBezTo>
                  <a:pt x="448" y="357"/>
                  <a:pt x="449" y="356"/>
                  <a:pt x="449" y="355"/>
                </a:cubicBezTo>
                <a:cubicBezTo>
                  <a:pt x="449" y="350"/>
                  <a:pt x="449" y="350"/>
                  <a:pt x="449" y="350"/>
                </a:cubicBezTo>
                <a:cubicBezTo>
                  <a:pt x="449" y="350"/>
                  <a:pt x="448" y="350"/>
                  <a:pt x="448" y="349"/>
                </a:cubicBezTo>
                <a:cubicBezTo>
                  <a:pt x="447" y="348"/>
                  <a:pt x="446" y="348"/>
                  <a:pt x="445" y="349"/>
                </a:cubicBezTo>
                <a:cubicBezTo>
                  <a:pt x="444" y="349"/>
                  <a:pt x="443" y="349"/>
                  <a:pt x="442" y="350"/>
                </a:cubicBezTo>
                <a:cubicBezTo>
                  <a:pt x="440" y="352"/>
                  <a:pt x="438" y="354"/>
                  <a:pt x="436" y="356"/>
                </a:cubicBezTo>
                <a:cubicBezTo>
                  <a:pt x="435" y="357"/>
                  <a:pt x="435" y="359"/>
                  <a:pt x="434" y="360"/>
                </a:cubicBezTo>
                <a:cubicBezTo>
                  <a:pt x="433" y="360"/>
                  <a:pt x="432" y="362"/>
                  <a:pt x="431" y="363"/>
                </a:cubicBezTo>
                <a:cubicBezTo>
                  <a:pt x="430" y="364"/>
                  <a:pt x="428" y="365"/>
                  <a:pt x="427" y="366"/>
                </a:cubicBezTo>
                <a:cubicBezTo>
                  <a:pt x="426" y="367"/>
                  <a:pt x="425" y="368"/>
                  <a:pt x="424" y="369"/>
                </a:cubicBezTo>
                <a:cubicBezTo>
                  <a:pt x="423" y="370"/>
                  <a:pt x="423" y="372"/>
                  <a:pt x="422" y="373"/>
                </a:cubicBezTo>
                <a:cubicBezTo>
                  <a:pt x="420" y="374"/>
                  <a:pt x="419" y="375"/>
                  <a:pt x="418" y="376"/>
                </a:cubicBezTo>
                <a:cubicBezTo>
                  <a:pt x="418" y="377"/>
                  <a:pt x="418" y="378"/>
                  <a:pt x="417" y="378"/>
                </a:cubicBezTo>
                <a:cubicBezTo>
                  <a:pt x="416" y="379"/>
                  <a:pt x="416" y="379"/>
                  <a:pt x="415" y="378"/>
                </a:cubicBezTo>
                <a:cubicBezTo>
                  <a:pt x="415" y="373"/>
                  <a:pt x="415" y="373"/>
                  <a:pt x="415" y="373"/>
                </a:cubicBezTo>
                <a:cubicBezTo>
                  <a:pt x="416" y="371"/>
                  <a:pt x="416" y="370"/>
                  <a:pt x="416" y="368"/>
                </a:cubicBezTo>
                <a:cubicBezTo>
                  <a:pt x="416" y="366"/>
                  <a:pt x="415" y="365"/>
                  <a:pt x="415" y="363"/>
                </a:cubicBezTo>
                <a:cubicBezTo>
                  <a:pt x="415" y="362"/>
                  <a:pt x="415" y="360"/>
                  <a:pt x="415" y="358"/>
                </a:cubicBezTo>
                <a:cubicBezTo>
                  <a:pt x="415" y="353"/>
                  <a:pt x="415" y="353"/>
                  <a:pt x="415" y="353"/>
                </a:cubicBezTo>
                <a:cubicBezTo>
                  <a:pt x="415" y="352"/>
                  <a:pt x="415" y="350"/>
                  <a:pt x="415" y="348"/>
                </a:cubicBezTo>
                <a:cubicBezTo>
                  <a:pt x="415" y="348"/>
                  <a:pt x="415" y="348"/>
                  <a:pt x="415" y="348"/>
                </a:cubicBezTo>
                <a:cubicBezTo>
                  <a:pt x="415" y="347"/>
                  <a:pt x="414" y="347"/>
                  <a:pt x="414" y="347"/>
                </a:cubicBezTo>
                <a:cubicBezTo>
                  <a:pt x="414" y="347"/>
                  <a:pt x="415" y="346"/>
                  <a:pt x="415" y="346"/>
                </a:cubicBezTo>
                <a:cubicBezTo>
                  <a:pt x="415" y="342"/>
                  <a:pt x="415" y="342"/>
                  <a:pt x="415" y="342"/>
                </a:cubicBezTo>
                <a:cubicBezTo>
                  <a:pt x="414" y="341"/>
                  <a:pt x="414" y="340"/>
                  <a:pt x="414" y="338"/>
                </a:cubicBezTo>
                <a:cubicBezTo>
                  <a:pt x="415" y="337"/>
                  <a:pt x="416" y="337"/>
                  <a:pt x="416" y="335"/>
                </a:cubicBezTo>
                <a:cubicBezTo>
                  <a:pt x="417" y="334"/>
                  <a:pt x="418" y="334"/>
                  <a:pt x="419" y="333"/>
                </a:cubicBezTo>
                <a:cubicBezTo>
                  <a:pt x="419" y="332"/>
                  <a:pt x="420" y="331"/>
                  <a:pt x="421" y="331"/>
                </a:cubicBezTo>
                <a:cubicBezTo>
                  <a:pt x="421" y="331"/>
                  <a:pt x="422" y="331"/>
                  <a:pt x="422" y="331"/>
                </a:cubicBezTo>
                <a:cubicBezTo>
                  <a:pt x="422" y="330"/>
                  <a:pt x="422" y="329"/>
                  <a:pt x="422" y="329"/>
                </a:cubicBezTo>
                <a:cubicBezTo>
                  <a:pt x="424" y="328"/>
                  <a:pt x="425" y="326"/>
                  <a:pt x="426" y="325"/>
                </a:cubicBezTo>
                <a:cubicBezTo>
                  <a:pt x="428" y="324"/>
                  <a:pt x="429" y="323"/>
                  <a:pt x="430" y="321"/>
                </a:cubicBezTo>
                <a:cubicBezTo>
                  <a:pt x="431" y="319"/>
                  <a:pt x="433" y="318"/>
                  <a:pt x="434" y="316"/>
                </a:cubicBezTo>
                <a:cubicBezTo>
                  <a:pt x="434" y="316"/>
                  <a:pt x="434" y="315"/>
                  <a:pt x="434" y="314"/>
                </a:cubicBezTo>
                <a:cubicBezTo>
                  <a:pt x="434" y="314"/>
                  <a:pt x="435" y="314"/>
                  <a:pt x="435" y="313"/>
                </a:cubicBezTo>
                <a:cubicBezTo>
                  <a:pt x="434" y="313"/>
                  <a:pt x="434" y="312"/>
                  <a:pt x="434" y="311"/>
                </a:cubicBezTo>
                <a:cubicBezTo>
                  <a:pt x="434" y="311"/>
                  <a:pt x="433" y="311"/>
                  <a:pt x="433" y="311"/>
                </a:cubicBezTo>
                <a:cubicBezTo>
                  <a:pt x="433" y="311"/>
                  <a:pt x="433" y="311"/>
                  <a:pt x="432" y="311"/>
                </a:cubicBezTo>
                <a:cubicBezTo>
                  <a:pt x="432" y="311"/>
                  <a:pt x="431" y="311"/>
                  <a:pt x="431" y="310"/>
                </a:cubicBezTo>
                <a:cubicBezTo>
                  <a:pt x="430" y="310"/>
                  <a:pt x="430" y="311"/>
                  <a:pt x="429" y="311"/>
                </a:cubicBezTo>
                <a:cubicBezTo>
                  <a:pt x="429" y="311"/>
                  <a:pt x="429" y="311"/>
                  <a:pt x="428" y="311"/>
                </a:cubicBezTo>
                <a:cubicBezTo>
                  <a:pt x="428" y="311"/>
                  <a:pt x="427" y="312"/>
                  <a:pt x="427" y="312"/>
                </a:cubicBezTo>
                <a:cubicBezTo>
                  <a:pt x="427" y="313"/>
                  <a:pt x="426" y="314"/>
                  <a:pt x="426" y="315"/>
                </a:cubicBezTo>
                <a:cubicBezTo>
                  <a:pt x="425" y="315"/>
                  <a:pt x="424" y="316"/>
                  <a:pt x="423" y="317"/>
                </a:cubicBezTo>
                <a:cubicBezTo>
                  <a:pt x="422" y="318"/>
                  <a:pt x="421" y="319"/>
                  <a:pt x="420" y="320"/>
                </a:cubicBezTo>
                <a:cubicBezTo>
                  <a:pt x="420" y="320"/>
                  <a:pt x="420" y="320"/>
                  <a:pt x="420" y="321"/>
                </a:cubicBezTo>
                <a:cubicBezTo>
                  <a:pt x="420" y="322"/>
                  <a:pt x="419" y="322"/>
                  <a:pt x="419" y="322"/>
                </a:cubicBezTo>
                <a:cubicBezTo>
                  <a:pt x="418" y="323"/>
                  <a:pt x="417" y="323"/>
                  <a:pt x="417" y="324"/>
                </a:cubicBezTo>
                <a:cubicBezTo>
                  <a:pt x="416" y="324"/>
                  <a:pt x="415" y="325"/>
                  <a:pt x="415" y="326"/>
                </a:cubicBezTo>
                <a:cubicBezTo>
                  <a:pt x="414" y="325"/>
                  <a:pt x="414" y="324"/>
                  <a:pt x="414" y="324"/>
                </a:cubicBezTo>
                <a:cubicBezTo>
                  <a:pt x="414" y="319"/>
                  <a:pt x="414" y="315"/>
                  <a:pt x="414" y="311"/>
                </a:cubicBezTo>
                <a:cubicBezTo>
                  <a:pt x="414" y="310"/>
                  <a:pt x="414" y="309"/>
                  <a:pt x="413" y="308"/>
                </a:cubicBezTo>
                <a:cubicBezTo>
                  <a:pt x="413" y="307"/>
                  <a:pt x="413" y="306"/>
                  <a:pt x="414" y="305"/>
                </a:cubicBezTo>
                <a:cubicBezTo>
                  <a:pt x="414" y="305"/>
                  <a:pt x="414" y="304"/>
                  <a:pt x="414" y="304"/>
                </a:cubicBezTo>
                <a:cubicBezTo>
                  <a:pt x="413" y="303"/>
                  <a:pt x="413" y="302"/>
                  <a:pt x="413" y="301"/>
                </a:cubicBezTo>
                <a:cubicBezTo>
                  <a:pt x="413" y="300"/>
                  <a:pt x="413" y="299"/>
                  <a:pt x="414" y="299"/>
                </a:cubicBezTo>
                <a:cubicBezTo>
                  <a:pt x="414" y="298"/>
                  <a:pt x="414" y="298"/>
                  <a:pt x="414" y="297"/>
                </a:cubicBezTo>
                <a:cubicBezTo>
                  <a:pt x="413" y="297"/>
                  <a:pt x="413" y="296"/>
                  <a:pt x="413" y="295"/>
                </a:cubicBezTo>
                <a:cubicBezTo>
                  <a:pt x="413" y="289"/>
                  <a:pt x="413" y="282"/>
                  <a:pt x="413" y="276"/>
                </a:cubicBezTo>
                <a:cubicBezTo>
                  <a:pt x="412" y="275"/>
                  <a:pt x="411" y="274"/>
                  <a:pt x="410" y="273"/>
                </a:cubicBezTo>
                <a:cubicBezTo>
                  <a:pt x="408" y="272"/>
                  <a:pt x="407" y="273"/>
                  <a:pt x="406" y="273"/>
                </a:cubicBezTo>
                <a:cubicBezTo>
                  <a:pt x="406" y="273"/>
                  <a:pt x="405" y="276"/>
                  <a:pt x="405" y="276"/>
                </a:cubicBezTo>
                <a:cubicBezTo>
                  <a:pt x="405" y="278"/>
                  <a:pt x="405" y="280"/>
                  <a:pt x="405" y="282"/>
                </a:cubicBezTo>
                <a:cubicBezTo>
                  <a:pt x="405" y="286"/>
                  <a:pt x="405" y="290"/>
                  <a:pt x="405" y="294"/>
                </a:cubicBezTo>
                <a:cubicBezTo>
                  <a:pt x="405" y="296"/>
                  <a:pt x="405" y="297"/>
                  <a:pt x="404" y="298"/>
                </a:cubicBezTo>
                <a:cubicBezTo>
                  <a:pt x="403" y="299"/>
                  <a:pt x="404" y="300"/>
                  <a:pt x="404" y="301"/>
                </a:cubicBezTo>
                <a:cubicBezTo>
                  <a:pt x="404" y="308"/>
                  <a:pt x="404" y="316"/>
                  <a:pt x="404" y="324"/>
                </a:cubicBezTo>
                <a:cubicBezTo>
                  <a:pt x="404" y="325"/>
                  <a:pt x="404" y="326"/>
                  <a:pt x="403" y="326"/>
                </a:cubicBezTo>
                <a:cubicBezTo>
                  <a:pt x="403" y="326"/>
                  <a:pt x="402" y="325"/>
                  <a:pt x="402" y="325"/>
                </a:cubicBezTo>
                <a:cubicBezTo>
                  <a:pt x="401" y="324"/>
                  <a:pt x="401" y="324"/>
                  <a:pt x="400" y="323"/>
                </a:cubicBezTo>
                <a:cubicBezTo>
                  <a:pt x="400" y="323"/>
                  <a:pt x="399" y="322"/>
                  <a:pt x="399" y="321"/>
                </a:cubicBezTo>
                <a:cubicBezTo>
                  <a:pt x="398" y="320"/>
                  <a:pt x="397" y="320"/>
                  <a:pt x="397" y="319"/>
                </a:cubicBezTo>
                <a:cubicBezTo>
                  <a:pt x="396" y="318"/>
                  <a:pt x="395" y="317"/>
                  <a:pt x="394" y="316"/>
                </a:cubicBezTo>
                <a:cubicBezTo>
                  <a:pt x="393" y="315"/>
                  <a:pt x="392" y="314"/>
                  <a:pt x="392" y="313"/>
                </a:cubicBezTo>
                <a:cubicBezTo>
                  <a:pt x="391" y="312"/>
                  <a:pt x="390" y="311"/>
                  <a:pt x="388" y="311"/>
                </a:cubicBezTo>
                <a:cubicBezTo>
                  <a:pt x="388" y="311"/>
                  <a:pt x="387" y="310"/>
                  <a:pt x="386" y="310"/>
                </a:cubicBezTo>
                <a:cubicBezTo>
                  <a:pt x="386" y="311"/>
                  <a:pt x="385" y="311"/>
                  <a:pt x="384" y="311"/>
                </a:cubicBezTo>
                <a:cubicBezTo>
                  <a:pt x="383" y="312"/>
                  <a:pt x="384" y="313"/>
                  <a:pt x="383" y="314"/>
                </a:cubicBezTo>
                <a:cubicBezTo>
                  <a:pt x="383" y="314"/>
                  <a:pt x="383" y="315"/>
                  <a:pt x="383" y="315"/>
                </a:cubicBezTo>
                <a:cubicBezTo>
                  <a:pt x="384" y="316"/>
                  <a:pt x="384" y="317"/>
                  <a:pt x="385" y="318"/>
                </a:cubicBezTo>
                <a:cubicBezTo>
                  <a:pt x="386" y="319"/>
                  <a:pt x="388" y="320"/>
                  <a:pt x="388" y="322"/>
                </a:cubicBezTo>
                <a:cubicBezTo>
                  <a:pt x="389" y="323"/>
                  <a:pt x="391" y="324"/>
                  <a:pt x="392" y="325"/>
                </a:cubicBezTo>
                <a:cubicBezTo>
                  <a:pt x="393" y="327"/>
                  <a:pt x="395" y="328"/>
                  <a:pt x="395" y="329"/>
                </a:cubicBezTo>
                <a:cubicBezTo>
                  <a:pt x="397" y="332"/>
                  <a:pt x="400" y="334"/>
                  <a:pt x="403" y="337"/>
                </a:cubicBezTo>
                <a:cubicBezTo>
                  <a:pt x="403" y="352"/>
                  <a:pt x="403" y="352"/>
                  <a:pt x="403" y="352"/>
                </a:cubicBezTo>
                <a:cubicBezTo>
                  <a:pt x="403" y="356"/>
                  <a:pt x="403" y="359"/>
                  <a:pt x="403" y="363"/>
                </a:cubicBezTo>
                <a:cubicBezTo>
                  <a:pt x="403" y="364"/>
                  <a:pt x="403" y="366"/>
                  <a:pt x="402" y="367"/>
                </a:cubicBezTo>
                <a:cubicBezTo>
                  <a:pt x="402" y="367"/>
                  <a:pt x="402" y="368"/>
                  <a:pt x="402" y="368"/>
                </a:cubicBezTo>
                <a:cubicBezTo>
                  <a:pt x="402" y="371"/>
                  <a:pt x="402" y="374"/>
                  <a:pt x="402" y="377"/>
                </a:cubicBezTo>
                <a:cubicBezTo>
                  <a:pt x="401" y="378"/>
                  <a:pt x="400" y="377"/>
                  <a:pt x="400" y="376"/>
                </a:cubicBezTo>
                <a:cubicBezTo>
                  <a:pt x="399" y="376"/>
                  <a:pt x="399" y="375"/>
                  <a:pt x="398" y="375"/>
                </a:cubicBezTo>
                <a:cubicBezTo>
                  <a:pt x="397" y="374"/>
                  <a:pt x="397" y="373"/>
                  <a:pt x="397" y="373"/>
                </a:cubicBezTo>
                <a:cubicBezTo>
                  <a:pt x="395" y="372"/>
                  <a:pt x="394" y="370"/>
                  <a:pt x="393" y="369"/>
                </a:cubicBezTo>
                <a:cubicBezTo>
                  <a:pt x="392" y="368"/>
                  <a:pt x="391" y="367"/>
                  <a:pt x="390" y="366"/>
                </a:cubicBezTo>
                <a:cubicBezTo>
                  <a:pt x="390" y="365"/>
                  <a:pt x="389" y="365"/>
                  <a:pt x="388" y="365"/>
                </a:cubicBezTo>
                <a:cubicBezTo>
                  <a:pt x="387" y="364"/>
                  <a:pt x="387" y="362"/>
                  <a:pt x="386" y="362"/>
                </a:cubicBezTo>
                <a:cubicBezTo>
                  <a:pt x="385" y="361"/>
                  <a:pt x="384" y="360"/>
                  <a:pt x="383" y="359"/>
                </a:cubicBezTo>
                <a:cubicBezTo>
                  <a:pt x="382" y="358"/>
                  <a:pt x="381" y="357"/>
                  <a:pt x="381" y="356"/>
                </a:cubicBezTo>
                <a:cubicBezTo>
                  <a:pt x="380" y="355"/>
                  <a:pt x="379" y="354"/>
                  <a:pt x="378" y="353"/>
                </a:cubicBezTo>
                <a:cubicBezTo>
                  <a:pt x="377" y="352"/>
                  <a:pt x="377" y="351"/>
                  <a:pt x="376" y="350"/>
                </a:cubicBezTo>
                <a:cubicBezTo>
                  <a:pt x="376" y="349"/>
                  <a:pt x="376" y="349"/>
                  <a:pt x="375" y="349"/>
                </a:cubicBezTo>
                <a:cubicBezTo>
                  <a:pt x="374" y="349"/>
                  <a:pt x="373" y="349"/>
                  <a:pt x="373" y="348"/>
                </a:cubicBezTo>
                <a:cubicBezTo>
                  <a:pt x="373" y="348"/>
                  <a:pt x="372" y="348"/>
                  <a:pt x="372" y="348"/>
                </a:cubicBezTo>
                <a:cubicBezTo>
                  <a:pt x="371" y="349"/>
                  <a:pt x="369" y="349"/>
                  <a:pt x="369" y="351"/>
                </a:cubicBezTo>
                <a:cubicBezTo>
                  <a:pt x="369" y="351"/>
                  <a:pt x="369" y="351"/>
                  <a:pt x="369" y="351"/>
                </a:cubicBezTo>
                <a:cubicBezTo>
                  <a:pt x="368" y="352"/>
                  <a:pt x="367" y="353"/>
                  <a:pt x="368" y="353"/>
                </a:cubicBezTo>
                <a:cubicBezTo>
                  <a:pt x="368" y="354"/>
                  <a:pt x="368" y="355"/>
                  <a:pt x="369" y="356"/>
                </a:cubicBezTo>
                <a:cubicBezTo>
                  <a:pt x="369" y="356"/>
                  <a:pt x="369" y="356"/>
                  <a:pt x="369" y="356"/>
                </a:cubicBezTo>
                <a:cubicBezTo>
                  <a:pt x="371" y="358"/>
                  <a:pt x="373" y="359"/>
                  <a:pt x="374" y="361"/>
                </a:cubicBezTo>
                <a:cubicBezTo>
                  <a:pt x="375" y="363"/>
                  <a:pt x="377" y="364"/>
                  <a:pt x="378" y="366"/>
                </a:cubicBezTo>
                <a:cubicBezTo>
                  <a:pt x="379" y="367"/>
                  <a:pt x="380" y="369"/>
                  <a:pt x="382" y="370"/>
                </a:cubicBezTo>
                <a:cubicBezTo>
                  <a:pt x="383" y="372"/>
                  <a:pt x="385" y="373"/>
                  <a:pt x="386" y="375"/>
                </a:cubicBezTo>
                <a:cubicBezTo>
                  <a:pt x="387" y="376"/>
                  <a:pt x="389" y="378"/>
                  <a:pt x="390" y="379"/>
                </a:cubicBezTo>
                <a:cubicBezTo>
                  <a:pt x="391" y="380"/>
                  <a:pt x="391" y="381"/>
                  <a:pt x="392" y="382"/>
                </a:cubicBezTo>
                <a:cubicBezTo>
                  <a:pt x="393" y="383"/>
                  <a:pt x="394" y="384"/>
                  <a:pt x="395" y="384"/>
                </a:cubicBezTo>
                <a:cubicBezTo>
                  <a:pt x="396" y="385"/>
                  <a:pt x="397" y="386"/>
                  <a:pt x="397" y="387"/>
                </a:cubicBezTo>
                <a:cubicBezTo>
                  <a:pt x="398" y="388"/>
                  <a:pt x="398" y="389"/>
                  <a:pt x="399" y="390"/>
                </a:cubicBezTo>
                <a:cubicBezTo>
                  <a:pt x="400" y="391"/>
                  <a:pt x="401" y="392"/>
                  <a:pt x="402" y="392"/>
                </a:cubicBezTo>
                <a:cubicBezTo>
                  <a:pt x="402" y="400"/>
                  <a:pt x="402" y="408"/>
                  <a:pt x="402" y="417"/>
                </a:cubicBezTo>
                <a:cubicBezTo>
                  <a:pt x="402" y="418"/>
                  <a:pt x="400" y="419"/>
                  <a:pt x="401" y="421"/>
                </a:cubicBezTo>
                <a:cubicBezTo>
                  <a:pt x="401" y="422"/>
                  <a:pt x="401" y="424"/>
                  <a:pt x="401" y="426"/>
                </a:cubicBezTo>
                <a:cubicBezTo>
                  <a:pt x="401" y="430"/>
                  <a:pt x="401" y="430"/>
                  <a:pt x="401" y="430"/>
                </a:cubicBezTo>
                <a:cubicBezTo>
                  <a:pt x="400" y="431"/>
                  <a:pt x="400" y="431"/>
                  <a:pt x="399" y="431"/>
                </a:cubicBezTo>
                <a:cubicBezTo>
                  <a:pt x="398" y="431"/>
                  <a:pt x="398" y="430"/>
                  <a:pt x="398" y="429"/>
                </a:cubicBezTo>
                <a:cubicBezTo>
                  <a:pt x="399" y="428"/>
                  <a:pt x="399" y="428"/>
                  <a:pt x="397" y="428"/>
                </a:cubicBezTo>
                <a:cubicBezTo>
                  <a:pt x="397" y="428"/>
                  <a:pt x="397" y="427"/>
                  <a:pt x="396" y="427"/>
                </a:cubicBezTo>
                <a:cubicBezTo>
                  <a:pt x="395" y="427"/>
                  <a:pt x="394" y="426"/>
                  <a:pt x="393" y="425"/>
                </a:cubicBezTo>
                <a:cubicBezTo>
                  <a:pt x="392" y="424"/>
                  <a:pt x="391" y="424"/>
                  <a:pt x="391" y="423"/>
                </a:cubicBezTo>
                <a:cubicBezTo>
                  <a:pt x="390" y="422"/>
                  <a:pt x="389" y="421"/>
                  <a:pt x="388" y="420"/>
                </a:cubicBezTo>
                <a:cubicBezTo>
                  <a:pt x="388" y="419"/>
                  <a:pt x="387" y="419"/>
                  <a:pt x="386" y="418"/>
                </a:cubicBezTo>
                <a:cubicBezTo>
                  <a:pt x="385" y="417"/>
                  <a:pt x="383" y="416"/>
                  <a:pt x="383" y="414"/>
                </a:cubicBezTo>
                <a:cubicBezTo>
                  <a:pt x="382" y="413"/>
                  <a:pt x="380" y="412"/>
                  <a:pt x="380" y="410"/>
                </a:cubicBezTo>
                <a:cubicBezTo>
                  <a:pt x="380" y="410"/>
                  <a:pt x="379" y="409"/>
                  <a:pt x="378" y="409"/>
                </a:cubicBezTo>
                <a:cubicBezTo>
                  <a:pt x="376" y="406"/>
                  <a:pt x="373" y="404"/>
                  <a:pt x="371" y="401"/>
                </a:cubicBezTo>
                <a:cubicBezTo>
                  <a:pt x="370" y="400"/>
                  <a:pt x="369" y="400"/>
                  <a:pt x="368" y="398"/>
                </a:cubicBezTo>
                <a:cubicBezTo>
                  <a:pt x="368" y="397"/>
                  <a:pt x="367" y="397"/>
                  <a:pt x="366" y="396"/>
                </a:cubicBezTo>
                <a:cubicBezTo>
                  <a:pt x="366" y="395"/>
                  <a:pt x="365" y="395"/>
                  <a:pt x="365" y="394"/>
                </a:cubicBezTo>
                <a:cubicBezTo>
                  <a:pt x="363" y="394"/>
                  <a:pt x="362" y="392"/>
                  <a:pt x="360" y="394"/>
                </a:cubicBezTo>
                <a:cubicBezTo>
                  <a:pt x="359" y="394"/>
                  <a:pt x="359" y="394"/>
                  <a:pt x="358" y="394"/>
                </a:cubicBezTo>
                <a:cubicBezTo>
                  <a:pt x="358" y="394"/>
                  <a:pt x="357" y="394"/>
                  <a:pt x="357" y="394"/>
                </a:cubicBezTo>
                <a:cubicBezTo>
                  <a:pt x="357" y="395"/>
                  <a:pt x="357" y="396"/>
                  <a:pt x="356" y="397"/>
                </a:cubicBezTo>
                <a:cubicBezTo>
                  <a:pt x="356" y="397"/>
                  <a:pt x="356" y="398"/>
                  <a:pt x="356" y="398"/>
                </a:cubicBezTo>
                <a:cubicBezTo>
                  <a:pt x="357" y="399"/>
                  <a:pt x="357" y="400"/>
                  <a:pt x="357" y="401"/>
                </a:cubicBezTo>
                <a:cubicBezTo>
                  <a:pt x="357" y="401"/>
                  <a:pt x="358" y="401"/>
                  <a:pt x="358" y="402"/>
                </a:cubicBezTo>
                <a:cubicBezTo>
                  <a:pt x="359" y="403"/>
                  <a:pt x="361" y="404"/>
                  <a:pt x="362" y="406"/>
                </a:cubicBezTo>
                <a:cubicBezTo>
                  <a:pt x="363" y="407"/>
                  <a:pt x="365" y="408"/>
                  <a:pt x="366" y="410"/>
                </a:cubicBezTo>
                <a:cubicBezTo>
                  <a:pt x="367" y="412"/>
                  <a:pt x="368" y="413"/>
                  <a:pt x="370" y="414"/>
                </a:cubicBezTo>
                <a:cubicBezTo>
                  <a:pt x="371" y="416"/>
                  <a:pt x="372" y="417"/>
                  <a:pt x="374" y="418"/>
                </a:cubicBezTo>
                <a:cubicBezTo>
                  <a:pt x="374" y="419"/>
                  <a:pt x="374" y="420"/>
                  <a:pt x="376" y="421"/>
                </a:cubicBezTo>
                <a:cubicBezTo>
                  <a:pt x="376" y="422"/>
                  <a:pt x="377" y="423"/>
                  <a:pt x="377" y="424"/>
                </a:cubicBezTo>
                <a:cubicBezTo>
                  <a:pt x="377" y="424"/>
                  <a:pt x="378" y="425"/>
                  <a:pt x="378" y="425"/>
                </a:cubicBezTo>
                <a:cubicBezTo>
                  <a:pt x="380" y="425"/>
                  <a:pt x="381" y="427"/>
                  <a:pt x="383" y="428"/>
                </a:cubicBezTo>
                <a:cubicBezTo>
                  <a:pt x="383" y="429"/>
                  <a:pt x="384" y="430"/>
                  <a:pt x="384" y="431"/>
                </a:cubicBezTo>
                <a:cubicBezTo>
                  <a:pt x="385" y="432"/>
                  <a:pt x="386" y="432"/>
                  <a:pt x="387" y="433"/>
                </a:cubicBezTo>
                <a:cubicBezTo>
                  <a:pt x="387" y="434"/>
                  <a:pt x="388" y="435"/>
                  <a:pt x="389" y="435"/>
                </a:cubicBezTo>
                <a:cubicBezTo>
                  <a:pt x="390" y="439"/>
                  <a:pt x="393" y="441"/>
                  <a:pt x="396" y="443"/>
                </a:cubicBezTo>
                <a:cubicBezTo>
                  <a:pt x="398" y="445"/>
                  <a:pt x="398" y="447"/>
                  <a:pt x="400" y="449"/>
                </a:cubicBezTo>
                <a:cubicBezTo>
                  <a:pt x="400" y="449"/>
                  <a:pt x="400" y="449"/>
                  <a:pt x="400" y="449"/>
                </a:cubicBezTo>
                <a:cubicBezTo>
                  <a:pt x="400" y="450"/>
                  <a:pt x="400" y="451"/>
                  <a:pt x="400" y="451"/>
                </a:cubicBezTo>
                <a:cubicBezTo>
                  <a:pt x="399" y="452"/>
                  <a:pt x="399" y="452"/>
                  <a:pt x="398" y="452"/>
                </a:cubicBezTo>
                <a:cubicBezTo>
                  <a:pt x="398" y="453"/>
                  <a:pt x="399" y="453"/>
                  <a:pt x="400" y="454"/>
                </a:cubicBezTo>
                <a:cubicBezTo>
                  <a:pt x="400" y="456"/>
                  <a:pt x="400" y="458"/>
                  <a:pt x="400" y="460"/>
                </a:cubicBezTo>
                <a:cubicBezTo>
                  <a:pt x="400" y="461"/>
                  <a:pt x="400" y="461"/>
                  <a:pt x="399" y="463"/>
                </a:cubicBezTo>
                <a:cubicBezTo>
                  <a:pt x="399" y="463"/>
                  <a:pt x="398" y="463"/>
                  <a:pt x="398" y="463"/>
                </a:cubicBezTo>
                <a:cubicBezTo>
                  <a:pt x="398" y="464"/>
                  <a:pt x="398" y="464"/>
                  <a:pt x="399" y="464"/>
                </a:cubicBezTo>
                <a:cubicBezTo>
                  <a:pt x="399" y="465"/>
                  <a:pt x="399" y="465"/>
                  <a:pt x="399" y="466"/>
                </a:cubicBezTo>
                <a:cubicBezTo>
                  <a:pt x="400" y="466"/>
                  <a:pt x="400" y="466"/>
                  <a:pt x="400" y="467"/>
                </a:cubicBezTo>
                <a:cubicBezTo>
                  <a:pt x="400" y="468"/>
                  <a:pt x="400" y="470"/>
                  <a:pt x="400" y="472"/>
                </a:cubicBezTo>
                <a:cubicBezTo>
                  <a:pt x="400" y="472"/>
                  <a:pt x="399" y="472"/>
                  <a:pt x="399" y="473"/>
                </a:cubicBezTo>
                <a:cubicBezTo>
                  <a:pt x="399" y="474"/>
                  <a:pt x="399" y="475"/>
                  <a:pt x="398" y="476"/>
                </a:cubicBezTo>
                <a:cubicBezTo>
                  <a:pt x="397" y="477"/>
                  <a:pt x="399" y="477"/>
                  <a:pt x="399" y="478"/>
                </a:cubicBezTo>
                <a:cubicBezTo>
                  <a:pt x="399" y="480"/>
                  <a:pt x="399" y="481"/>
                  <a:pt x="399" y="483"/>
                </a:cubicBezTo>
                <a:cubicBezTo>
                  <a:pt x="399" y="483"/>
                  <a:pt x="399" y="484"/>
                  <a:pt x="398" y="484"/>
                </a:cubicBezTo>
                <a:cubicBezTo>
                  <a:pt x="398" y="484"/>
                  <a:pt x="398" y="483"/>
                  <a:pt x="397" y="483"/>
                </a:cubicBezTo>
                <a:cubicBezTo>
                  <a:pt x="397" y="485"/>
                  <a:pt x="397" y="485"/>
                  <a:pt x="399" y="485"/>
                </a:cubicBezTo>
                <a:cubicBezTo>
                  <a:pt x="399" y="486"/>
                  <a:pt x="399" y="488"/>
                  <a:pt x="399" y="489"/>
                </a:cubicBezTo>
                <a:cubicBezTo>
                  <a:pt x="400" y="490"/>
                  <a:pt x="400" y="490"/>
                  <a:pt x="401" y="489"/>
                </a:cubicBezTo>
                <a:cubicBezTo>
                  <a:pt x="401" y="488"/>
                  <a:pt x="401" y="487"/>
                  <a:pt x="403" y="487"/>
                </a:cubicBezTo>
                <a:cubicBezTo>
                  <a:pt x="403" y="487"/>
                  <a:pt x="404" y="486"/>
                  <a:pt x="404" y="486"/>
                </a:cubicBezTo>
                <a:cubicBezTo>
                  <a:pt x="406" y="484"/>
                  <a:pt x="407" y="484"/>
                  <a:pt x="410" y="484"/>
                </a:cubicBezTo>
                <a:cubicBezTo>
                  <a:pt x="411" y="484"/>
                  <a:pt x="411" y="486"/>
                  <a:pt x="412" y="486"/>
                </a:cubicBezTo>
                <a:cubicBezTo>
                  <a:pt x="412" y="486"/>
                  <a:pt x="412" y="487"/>
                  <a:pt x="413" y="487"/>
                </a:cubicBezTo>
                <a:cubicBezTo>
                  <a:pt x="413" y="488"/>
                  <a:pt x="413" y="488"/>
                  <a:pt x="413" y="488"/>
                </a:cubicBezTo>
                <a:cubicBezTo>
                  <a:pt x="410" y="488"/>
                  <a:pt x="410" y="488"/>
                  <a:pt x="410" y="488"/>
                </a:cubicBezTo>
                <a:cubicBezTo>
                  <a:pt x="410" y="488"/>
                  <a:pt x="410" y="488"/>
                  <a:pt x="410" y="488"/>
                </a:cubicBezTo>
                <a:cubicBezTo>
                  <a:pt x="410" y="488"/>
                  <a:pt x="410" y="487"/>
                  <a:pt x="410" y="487"/>
                </a:cubicBezTo>
                <a:cubicBezTo>
                  <a:pt x="410" y="487"/>
                  <a:pt x="410" y="487"/>
                  <a:pt x="409" y="487"/>
                </a:cubicBezTo>
                <a:cubicBezTo>
                  <a:pt x="409" y="487"/>
                  <a:pt x="410" y="488"/>
                  <a:pt x="410" y="488"/>
                </a:cubicBezTo>
                <a:cubicBezTo>
                  <a:pt x="410" y="488"/>
                  <a:pt x="410" y="488"/>
                  <a:pt x="410" y="488"/>
                </a:cubicBezTo>
                <a:cubicBezTo>
                  <a:pt x="411" y="489"/>
                  <a:pt x="411" y="490"/>
                  <a:pt x="411" y="491"/>
                </a:cubicBezTo>
                <a:cubicBezTo>
                  <a:pt x="411" y="491"/>
                  <a:pt x="411" y="491"/>
                  <a:pt x="411" y="491"/>
                </a:cubicBezTo>
                <a:cubicBezTo>
                  <a:pt x="411" y="490"/>
                  <a:pt x="411" y="490"/>
                  <a:pt x="411" y="491"/>
                </a:cubicBezTo>
                <a:cubicBezTo>
                  <a:pt x="411" y="491"/>
                  <a:pt x="410" y="491"/>
                  <a:pt x="411" y="491"/>
                </a:cubicBezTo>
                <a:cubicBezTo>
                  <a:pt x="411" y="491"/>
                  <a:pt x="411" y="491"/>
                  <a:pt x="411" y="491"/>
                </a:cubicBezTo>
                <a:cubicBezTo>
                  <a:pt x="412" y="490"/>
                  <a:pt x="412" y="491"/>
                  <a:pt x="412" y="492"/>
                </a:cubicBezTo>
                <a:cubicBezTo>
                  <a:pt x="412" y="492"/>
                  <a:pt x="411" y="493"/>
                  <a:pt x="411" y="494"/>
                </a:cubicBezTo>
                <a:cubicBezTo>
                  <a:pt x="411" y="495"/>
                  <a:pt x="412" y="495"/>
                  <a:pt x="412" y="495"/>
                </a:cubicBezTo>
                <a:cubicBezTo>
                  <a:pt x="412" y="495"/>
                  <a:pt x="412" y="494"/>
                  <a:pt x="412" y="494"/>
                </a:cubicBezTo>
                <a:cubicBezTo>
                  <a:pt x="412" y="494"/>
                  <a:pt x="413" y="494"/>
                  <a:pt x="413" y="494"/>
                </a:cubicBezTo>
                <a:cubicBezTo>
                  <a:pt x="413" y="494"/>
                  <a:pt x="413" y="494"/>
                  <a:pt x="413" y="494"/>
                </a:cubicBezTo>
                <a:cubicBezTo>
                  <a:pt x="413" y="494"/>
                  <a:pt x="413" y="494"/>
                  <a:pt x="413" y="494"/>
                </a:cubicBezTo>
                <a:cubicBezTo>
                  <a:pt x="413" y="496"/>
                  <a:pt x="413" y="496"/>
                  <a:pt x="413" y="496"/>
                </a:cubicBezTo>
                <a:cubicBezTo>
                  <a:pt x="417" y="496"/>
                  <a:pt x="417" y="496"/>
                  <a:pt x="418" y="495"/>
                </a:cubicBezTo>
                <a:cubicBezTo>
                  <a:pt x="418" y="496"/>
                  <a:pt x="419" y="496"/>
                  <a:pt x="419" y="496"/>
                </a:cubicBezTo>
                <a:cubicBezTo>
                  <a:pt x="419" y="498"/>
                  <a:pt x="419" y="499"/>
                  <a:pt x="419" y="501"/>
                </a:cubicBezTo>
                <a:cubicBezTo>
                  <a:pt x="419" y="502"/>
                  <a:pt x="418" y="502"/>
                  <a:pt x="418" y="503"/>
                </a:cubicBezTo>
                <a:cubicBezTo>
                  <a:pt x="418" y="504"/>
                  <a:pt x="419" y="504"/>
                  <a:pt x="419" y="505"/>
                </a:cubicBezTo>
                <a:cubicBezTo>
                  <a:pt x="419" y="506"/>
                  <a:pt x="419" y="507"/>
                  <a:pt x="419" y="508"/>
                </a:cubicBezTo>
                <a:cubicBezTo>
                  <a:pt x="419" y="513"/>
                  <a:pt x="419" y="517"/>
                  <a:pt x="419" y="522"/>
                </a:cubicBezTo>
                <a:cubicBezTo>
                  <a:pt x="419" y="523"/>
                  <a:pt x="419" y="523"/>
                  <a:pt x="420" y="524"/>
                </a:cubicBezTo>
                <a:cubicBezTo>
                  <a:pt x="420" y="525"/>
                  <a:pt x="419" y="526"/>
                  <a:pt x="419" y="526"/>
                </a:cubicBezTo>
                <a:cubicBezTo>
                  <a:pt x="419" y="527"/>
                  <a:pt x="420" y="527"/>
                  <a:pt x="419" y="528"/>
                </a:cubicBezTo>
                <a:cubicBezTo>
                  <a:pt x="419" y="529"/>
                  <a:pt x="419" y="529"/>
                  <a:pt x="419" y="530"/>
                </a:cubicBezTo>
                <a:cubicBezTo>
                  <a:pt x="419" y="532"/>
                  <a:pt x="419" y="533"/>
                  <a:pt x="419" y="535"/>
                </a:cubicBezTo>
                <a:cubicBezTo>
                  <a:pt x="419" y="537"/>
                  <a:pt x="420" y="538"/>
                  <a:pt x="420" y="540"/>
                </a:cubicBezTo>
                <a:cubicBezTo>
                  <a:pt x="420" y="542"/>
                  <a:pt x="420" y="544"/>
                  <a:pt x="420" y="545"/>
                </a:cubicBezTo>
                <a:cubicBezTo>
                  <a:pt x="420" y="550"/>
                  <a:pt x="420" y="550"/>
                  <a:pt x="420" y="550"/>
                </a:cubicBezTo>
                <a:cubicBezTo>
                  <a:pt x="420" y="555"/>
                  <a:pt x="420" y="555"/>
                  <a:pt x="420" y="555"/>
                </a:cubicBezTo>
                <a:cubicBezTo>
                  <a:pt x="420" y="557"/>
                  <a:pt x="420" y="559"/>
                  <a:pt x="420" y="561"/>
                </a:cubicBezTo>
                <a:cubicBezTo>
                  <a:pt x="420" y="561"/>
                  <a:pt x="420" y="562"/>
                  <a:pt x="420" y="562"/>
                </a:cubicBezTo>
                <a:cubicBezTo>
                  <a:pt x="421" y="563"/>
                  <a:pt x="421" y="565"/>
                  <a:pt x="421" y="566"/>
                </a:cubicBezTo>
                <a:cubicBezTo>
                  <a:pt x="421" y="567"/>
                  <a:pt x="420" y="567"/>
                  <a:pt x="420" y="568"/>
                </a:cubicBezTo>
                <a:cubicBezTo>
                  <a:pt x="420" y="568"/>
                  <a:pt x="421" y="569"/>
                  <a:pt x="421" y="569"/>
                </a:cubicBezTo>
                <a:cubicBezTo>
                  <a:pt x="421" y="570"/>
                  <a:pt x="421" y="571"/>
                  <a:pt x="420" y="571"/>
                </a:cubicBezTo>
                <a:cubicBezTo>
                  <a:pt x="420" y="571"/>
                  <a:pt x="420" y="571"/>
                  <a:pt x="419" y="571"/>
                </a:cubicBezTo>
                <a:cubicBezTo>
                  <a:pt x="419" y="573"/>
                  <a:pt x="418" y="575"/>
                  <a:pt x="420" y="576"/>
                </a:cubicBezTo>
                <a:cubicBezTo>
                  <a:pt x="419" y="577"/>
                  <a:pt x="419" y="578"/>
                  <a:pt x="418" y="578"/>
                </a:cubicBezTo>
                <a:cubicBezTo>
                  <a:pt x="418" y="579"/>
                  <a:pt x="420" y="578"/>
                  <a:pt x="420" y="579"/>
                </a:cubicBezTo>
                <a:cubicBezTo>
                  <a:pt x="420" y="579"/>
                  <a:pt x="421" y="579"/>
                  <a:pt x="421" y="580"/>
                </a:cubicBezTo>
                <a:cubicBezTo>
                  <a:pt x="421" y="581"/>
                  <a:pt x="421" y="582"/>
                  <a:pt x="421" y="583"/>
                </a:cubicBezTo>
                <a:cubicBezTo>
                  <a:pt x="421" y="584"/>
                  <a:pt x="421" y="586"/>
                  <a:pt x="420" y="587"/>
                </a:cubicBezTo>
                <a:cubicBezTo>
                  <a:pt x="420" y="588"/>
                  <a:pt x="420" y="589"/>
                  <a:pt x="420" y="590"/>
                </a:cubicBezTo>
                <a:cubicBezTo>
                  <a:pt x="419" y="590"/>
                  <a:pt x="419" y="590"/>
                  <a:pt x="418" y="589"/>
                </a:cubicBezTo>
                <a:cubicBezTo>
                  <a:pt x="418" y="590"/>
                  <a:pt x="418" y="590"/>
                  <a:pt x="417" y="590"/>
                </a:cubicBezTo>
                <a:cubicBezTo>
                  <a:pt x="417" y="591"/>
                  <a:pt x="418" y="591"/>
                  <a:pt x="418" y="592"/>
                </a:cubicBezTo>
                <a:cubicBezTo>
                  <a:pt x="417" y="592"/>
                  <a:pt x="416" y="593"/>
                  <a:pt x="415" y="594"/>
                </a:cubicBezTo>
                <a:cubicBezTo>
                  <a:pt x="414" y="594"/>
                  <a:pt x="413" y="594"/>
                  <a:pt x="412" y="594"/>
                </a:cubicBezTo>
                <a:cubicBezTo>
                  <a:pt x="411" y="594"/>
                  <a:pt x="411" y="595"/>
                  <a:pt x="410" y="595"/>
                </a:cubicBezTo>
                <a:cubicBezTo>
                  <a:pt x="410" y="594"/>
                  <a:pt x="410" y="594"/>
                  <a:pt x="409" y="594"/>
                </a:cubicBezTo>
                <a:cubicBezTo>
                  <a:pt x="409" y="593"/>
                  <a:pt x="409" y="593"/>
                  <a:pt x="410" y="592"/>
                </a:cubicBezTo>
                <a:cubicBezTo>
                  <a:pt x="411" y="592"/>
                  <a:pt x="411" y="590"/>
                  <a:pt x="413" y="590"/>
                </a:cubicBezTo>
                <a:cubicBezTo>
                  <a:pt x="413" y="590"/>
                  <a:pt x="413" y="589"/>
                  <a:pt x="413" y="589"/>
                </a:cubicBezTo>
                <a:cubicBezTo>
                  <a:pt x="413" y="588"/>
                  <a:pt x="414" y="588"/>
                  <a:pt x="414" y="588"/>
                </a:cubicBezTo>
                <a:cubicBezTo>
                  <a:pt x="415" y="588"/>
                  <a:pt x="415" y="587"/>
                  <a:pt x="415" y="587"/>
                </a:cubicBezTo>
                <a:cubicBezTo>
                  <a:pt x="415" y="586"/>
                  <a:pt x="414" y="586"/>
                  <a:pt x="414" y="586"/>
                </a:cubicBezTo>
                <a:cubicBezTo>
                  <a:pt x="413" y="585"/>
                  <a:pt x="413" y="586"/>
                  <a:pt x="412" y="587"/>
                </a:cubicBezTo>
                <a:cubicBezTo>
                  <a:pt x="412" y="587"/>
                  <a:pt x="412" y="587"/>
                  <a:pt x="411" y="588"/>
                </a:cubicBezTo>
                <a:cubicBezTo>
                  <a:pt x="412" y="589"/>
                  <a:pt x="412" y="589"/>
                  <a:pt x="411" y="589"/>
                </a:cubicBezTo>
                <a:cubicBezTo>
                  <a:pt x="411" y="589"/>
                  <a:pt x="410" y="590"/>
                  <a:pt x="410" y="590"/>
                </a:cubicBezTo>
                <a:cubicBezTo>
                  <a:pt x="409" y="590"/>
                  <a:pt x="409" y="589"/>
                  <a:pt x="408" y="589"/>
                </a:cubicBezTo>
                <a:cubicBezTo>
                  <a:pt x="408" y="589"/>
                  <a:pt x="408" y="589"/>
                  <a:pt x="407" y="589"/>
                </a:cubicBezTo>
                <a:cubicBezTo>
                  <a:pt x="408" y="588"/>
                  <a:pt x="408" y="588"/>
                  <a:pt x="408" y="588"/>
                </a:cubicBezTo>
                <a:cubicBezTo>
                  <a:pt x="409" y="588"/>
                  <a:pt x="409" y="587"/>
                  <a:pt x="409" y="587"/>
                </a:cubicBezTo>
                <a:cubicBezTo>
                  <a:pt x="410" y="587"/>
                  <a:pt x="410" y="587"/>
                  <a:pt x="410" y="587"/>
                </a:cubicBezTo>
                <a:cubicBezTo>
                  <a:pt x="410" y="586"/>
                  <a:pt x="409" y="586"/>
                  <a:pt x="409" y="585"/>
                </a:cubicBezTo>
                <a:cubicBezTo>
                  <a:pt x="408" y="586"/>
                  <a:pt x="406" y="585"/>
                  <a:pt x="405" y="586"/>
                </a:cubicBezTo>
                <a:cubicBezTo>
                  <a:pt x="404" y="585"/>
                  <a:pt x="403" y="583"/>
                  <a:pt x="402" y="583"/>
                </a:cubicBezTo>
                <a:cubicBezTo>
                  <a:pt x="402" y="582"/>
                  <a:pt x="401" y="583"/>
                  <a:pt x="401" y="583"/>
                </a:cubicBezTo>
                <a:cubicBezTo>
                  <a:pt x="401" y="583"/>
                  <a:pt x="401" y="584"/>
                  <a:pt x="401" y="584"/>
                </a:cubicBezTo>
                <a:cubicBezTo>
                  <a:pt x="401" y="584"/>
                  <a:pt x="400" y="584"/>
                  <a:pt x="400" y="584"/>
                </a:cubicBezTo>
                <a:cubicBezTo>
                  <a:pt x="400" y="583"/>
                  <a:pt x="400" y="582"/>
                  <a:pt x="398" y="583"/>
                </a:cubicBezTo>
                <a:cubicBezTo>
                  <a:pt x="397" y="581"/>
                  <a:pt x="397" y="581"/>
                  <a:pt x="397" y="580"/>
                </a:cubicBezTo>
                <a:cubicBezTo>
                  <a:pt x="397" y="576"/>
                  <a:pt x="397" y="573"/>
                  <a:pt x="397" y="570"/>
                </a:cubicBezTo>
                <a:cubicBezTo>
                  <a:pt x="397" y="569"/>
                  <a:pt x="398" y="569"/>
                  <a:pt x="398" y="569"/>
                </a:cubicBezTo>
                <a:cubicBezTo>
                  <a:pt x="398" y="567"/>
                  <a:pt x="398" y="566"/>
                  <a:pt x="398" y="564"/>
                </a:cubicBezTo>
                <a:cubicBezTo>
                  <a:pt x="397" y="563"/>
                  <a:pt x="397" y="562"/>
                  <a:pt x="397" y="562"/>
                </a:cubicBezTo>
                <a:cubicBezTo>
                  <a:pt x="397" y="560"/>
                  <a:pt x="397" y="559"/>
                  <a:pt x="398" y="558"/>
                </a:cubicBezTo>
                <a:cubicBezTo>
                  <a:pt x="398" y="558"/>
                  <a:pt x="398" y="557"/>
                  <a:pt x="398" y="557"/>
                </a:cubicBezTo>
                <a:cubicBezTo>
                  <a:pt x="398" y="552"/>
                  <a:pt x="398" y="548"/>
                  <a:pt x="398" y="544"/>
                </a:cubicBezTo>
                <a:cubicBezTo>
                  <a:pt x="398" y="543"/>
                  <a:pt x="398" y="542"/>
                  <a:pt x="399" y="541"/>
                </a:cubicBezTo>
                <a:cubicBezTo>
                  <a:pt x="399" y="541"/>
                  <a:pt x="399" y="541"/>
                  <a:pt x="399" y="540"/>
                </a:cubicBezTo>
                <a:cubicBezTo>
                  <a:pt x="399" y="540"/>
                  <a:pt x="398" y="539"/>
                  <a:pt x="398" y="539"/>
                </a:cubicBezTo>
                <a:cubicBezTo>
                  <a:pt x="398" y="537"/>
                  <a:pt x="398" y="535"/>
                  <a:pt x="398" y="533"/>
                </a:cubicBezTo>
                <a:cubicBezTo>
                  <a:pt x="400" y="531"/>
                  <a:pt x="399" y="529"/>
                  <a:pt x="399" y="527"/>
                </a:cubicBezTo>
                <a:cubicBezTo>
                  <a:pt x="399" y="526"/>
                  <a:pt x="399" y="525"/>
                  <a:pt x="398" y="524"/>
                </a:cubicBezTo>
                <a:cubicBezTo>
                  <a:pt x="398" y="524"/>
                  <a:pt x="398" y="523"/>
                  <a:pt x="398" y="523"/>
                </a:cubicBezTo>
                <a:cubicBezTo>
                  <a:pt x="399" y="523"/>
                  <a:pt x="399" y="522"/>
                  <a:pt x="399" y="521"/>
                </a:cubicBezTo>
                <a:cubicBezTo>
                  <a:pt x="399" y="518"/>
                  <a:pt x="399" y="514"/>
                  <a:pt x="399" y="510"/>
                </a:cubicBezTo>
                <a:cubicBezTo>
                  <a:pt x="399" y="505"/>
                  <a:pt x="399" y="499"/>
                  <a:pt x="399" y="494"/>
                </a:cubicBezTo>
                <a:cubicBezTo>
                  <a:pt x="398" y="493"/>
                  <a:pt x="397" y="492"/>
                  <a:pt x="396" y="492"/>
                </a:cubicBezTo>
                <a:cubicBezTo>
                  <a:pt x="395" y="491"/>
                  <a:pt x="395" y="491"/>
                  <a:pt x="394" y="492"/>
                </a:cubicBezTo>
                <a:cubicBezTo>
                  <a:pt x="393" y="492"/>
                  <a:pt x="392" y="491"/>
                  <a:pt x="392" y="490"/>
                </a:cubicBezTo>
                <a:cubicBezTo>
                  <a:pt x="392" y="490"/>
                  <a:pt x="392" y="490"/>
                  <a:pt x="392" y="490"/>
                </a:cubicBezTo>
                <a:cubicBezTo>
                  <a:pt x="390" y="490"/>
                  <a:pt x="391" y="488"/>
                  <a:pt x="390" y="488"/>
                </a:cubicBezTo>
                <a:cubicBezTo>
                  <a:pt x="389" y="488"/>
                  <a:pt x="390" y="489"/>
                  <a:pt x="389" y="490"/>
                </a:cubicBezTo>
                <a:cubicBezTo>
                  <a:pt x="389" y="490"/>
                  <a:pt x="389" y="491"/>
                  <a:pt x="388" y="491"/>
                </a:cubicBezTo>
                <a:cubicBezTo>
                  <a:pt x="387" y="490"/>
                  <a:pt x="386" y="489"/>
                  <a:pt x="385" y="490"/>
                </a:cubicBezTo>
                <a:cubicBezTo>
                  <a:pt x="385" y="489"/>
                  <a:pt x="386" y="488"/>
                  <a:pt x="386" y="488"/>
                </a:cubicBezTo>
                <a:moveTo>
                  <a:pt x="395" y="457"/>
                </a:moveTo>
                <a:cubicBezTo>
                  <a:pt x="395" y="458"/>
                  <a:pt x="394" y="458"/>
                  <a:pt x="394" y="458"/>
                </a:cubicBezTo>
                <a:cubicBezTo>
                  <a:pt x="394" y="458"/>
                  <a:pt x="394" y="458"/>
                  <a:pt x="394" y="458"/>
                </a:cubicBezTo>
                <a:cubicBezTo>
                  <a:pt x="394" y="458"/>
                  <a:pt x="395" y="458"/>
                  <a:pt x="395" y="458"/>
                </a:cubicBezTo>
                <a:cubicBezTo>
                  <a:pt x="395" y="458"/>
                  <a:pt x="395" y="458"/>
                  <a:pt x="395" y="458"/>
                </a:cubicBezTo>
                <a:cubicBezTo>
                  <a:pt x="395" y="458"/>
                  <a:pt x="395" y="458"/>
                  <a:pt x="394" y="459"/>
                </a:cubicBezTo>
                <a:cubicBezTo>
                  <a:pt x="394" y="459"/>
                  <a:pt x="394" y="458"/>
                  <a:pt x="394" y="458"/>
                </a:cubicBezTo>
                <a:cubicBezTo>
                  <a:pt x="394" y="458"/>
                  <a:pt x="394" y="458"/>
                  <a:pt x="394" y="458"/>
                </a:cubicBezTo>
                <a:cubicBezTo>
                  <a:pt x="393" y="459"/>
                  <a:pt x="393" y="459"/>
                  <a:pt x="394" y="459"/>
                </a:cubicBezTo>
                <a:cubicBezTo>
                  <a:pt x="394" y="459"/>
                  <a:pt x="394" y="459"/>
                  <a:pt x="395" y="457"/>
                </a:cubicBezTo>
                <a:moveTo>
                  <a:pt x="418" y="526"/>
                </a:moveTo>
                <a:cubicBezTo>
                  <a:pt x="418" y="526"/>
                  <a:pt x="418" y="526"/>
                  <a:pt x="417" y="526"/>
                </a:cubicBezTo>
                <a:cubicBezTo>
                  <a:pt x="417" y="526"/>
                  <a:pt x="417" y="526"/>
                  <a:pt x="417" y="526"/>
                </a:cubicBezTo>
                <a:cubicBezTo>
                  <a:pt x="417" y="526"/>
                  <a:pt x="417" y="526"/>
                  <a:pt x="417" y="526"/>
                </a:cubicBezTo>
                <a:cubicBezTo>
                  <a:pt x="417" y="526"/>
                  <a:pt x="417" y="526"/>
                  <a:pt x="418" y="526"/>
                </a:cubicBezTo>
                <a:cubicBezTo>
                  <a:pt x="418" y="526"/>
                  <a:pt x="418" y="526"/>
                  <a:pt x="417" y="526"/>
                </a:cubicBezTo>
                <a:cubicBezTo>
                  <a:pt x="417" y="526"/>
                  <a:pt x="417" y="526"/>
                  <a:pt x="417" y="526"/>
                </a:cubicBezTo>
                <a:cubicBezTo>
                  <a:pt x="417" y="526"/>
                  <a:pt x="417" y="525"/>
                  <a:pt x="417" y="525"/>
                </a:cubicBezTo>
                <a:cubicBezTo>
                  <a:pt x="417" y="525"/>
                  <a:pt x="416" y="525"/>
                  <a:pt x="416" y="525"/>
                </a:cubicBezTo>
                <a:cubicBezTo>
                  <a:pt x="416" y="525"/>
                  <a:pt x="416" y="525"/>
                  <a:pt x="418" y="526"/>
                </a:cubicBezTo>
                <a:moveTo>
                  <a:pt x="406" y="505"/>
                </a:moveTo>
                <a:cubicBezTo>
                  <a:pt x="407" y="505"/>
                  <a:pt x="407" y="505"/>
                  <a:pt x="407" y="505"/>
                </a:cubicBezTo>
                <a:cubicBezTo>
                  <a:pt x="406" y="505"/>
                  <a:pt x="406" y="505"/>
                  <a:pt x="405" y="505"/>
                </a:cubicBezTo>
                <a:cubicBezTo>
                  <a:pt x="405" y="505"/>
                  <a:pt x="405" y="505"/>
                  <a:pt x="405" y="505"/>
                </a:cubicBezTo>
                <a:cubicBezTo>
                  <a:pt x="405" y="505"/>
                  <a:pt x="405" y="506"/>
                  <a:pt x="405" y="506"/>
                </a:cubicBezTo>
                <a:cubicBezTo>
                  <a:pt x="406" y="506"/>
                  <a:pt x="406" y="506"/>
                  <a:pt x="407" y="504"/>
                </a:cubicBezTo>
                <a:cubicBezTo>
                  <a:pt x="407" y="504"/>
                  <a:pt x="407" y="504"/>
                  <a:pt x="407" y="504"/>
                </a:cubicBezTo>
                <a:cubicBezTo>
                  <a:pt x="406" y="504"/>
                  <a:pt x="406" y="505"/>
                  <a:pt x="407" y="505"/>
                </a:cubicBezTo>
                <a:cubicBezTo>
                  <a:pt x="407" y="505"/>
                  <a:pt x="407" y="505"/>
                  <a:pt x="407" y="505"/>
                </a:cubicBezTo>
                <a:cubicBezTo>
                  <a:pt x="407" y="505"/>
                  <a:pt x="407" y="504"/>
                  <a:pt x="407" y="504"/>
                </a:cubicBezTo>
                <a:cubicBezTo>
                  <a:pt x="407" y="504"/>
                  <a:pt x="407" y="504"/>
                  <a:pt x="406" y="505"/>
                </a:cubicBezTo>
                <a:moveTo>
                  <a:pt x="406" y="491"/>
                </a:moveTo>
                <a:cubicBezTo>
                  <a:pt x="406" y="492"/>
                  <a:pt x="406" y="492"/>
                  <a:pt x="406" y="492"/>
                </a:cubicBezTo>
                <a:cubicBezTo>
                  <a:pt x="405" y="493"/>
                  <a:pt x="404" y="492"/>
                  <a:pt x="404" y="493"/>
                </a:cubicBezTo>
                <a:cubicBezTo>
                  <a:pt x="404" y="496"/>
                  <a:pt x="404" y="496"/>
                  <a:pt x="404" y="496"/>
                </a:cubicBezTo>
                <a:cubicBezTo>
                  <a:pt x="404" y="496"/>
                  <a:pt x="404" y="496"/>
                  <a:pt x="404" y="496"/>
                </a:cubicBezTo>
                <a:cubicBezTo>
                  <a:pt x="404" y="496"/>
                  <a:pt x="405" y="496"/>
                  <a:pt x="405" y="496"/>
                </a:cubicBezTo>
                <a:cubicBezTo>
                  <a:pt x="405" y="496"/>
                  <a:pt x="406" y="497"/>
                  <a:pt x="406" y="497"/>
                </a:cubicBezTo>
                <a:cubicBezTo>
                  <a:pt x="406" y="497"/>
                  <a:pt x="406" y="496"/>
                  <a:pt x="407" y="496"/>
                </a:cubicBezTo>
                <a:cubicBezTo>
                  <a:pt x="407" y="496"/>
                  <a:pt x="407" y="496"/>
                  <a:pt x="407" y="495"/>
                </a:cubicBezTo>
                <a:cubicBezTo>
                  <a:pt x="407" y="495"/>
                  <a:pt x="407" y="496"/>
                  <a:pt x="407" y="496"/>
                </a:cubicBezTo>
                <a:cubicBezTo>
                  <a:pt x="407" y="497"/>
                  <a:pt x="407" y="497"/>
                  <a:pt x="407" y="498"/>
                </a:cubicBezTo>
                <a:cubicBezTo>
                  <a:pt x="407" y="498"/>
                  <a:pt x="407" y="498"/>
                  <a:pt x="407" y="498"/>
                </a:cubicBezTo>
                <a:cubicBezTo>
                  <a:pt x="406" y="498"/>
                  <a:pt x="405" y="498"/>
                  <a:pt x="406" y="499"/>
                </a:cubicBezTo>
                <a:cubicBezTo>
                  <a:pt x="406" y="499"/>
                  <a:pt x="406" y="500"/>
                  <a:pt x="406" y="500"/>
                </a:cubicBezTo>
                <a:cubicBezTo>
                  <a:pt x="405" y="501"/>
                  <a:pt x="405" y="502"/>
                  <a:pt x="406" y="503"/>
                </a:cubicBezTo>
                <a:cubicBezTo>
                  <a:pt x="407" y="503"/>
                  <a:pt x="408" y="503"/>
                  <a:pt x="410" y="503"/>
                </a:cubicBezTo>
                <a:cubicBezTo>
                  <a:pt x="410" y="503"/>
                  <a:pt x="410" y="503"/>
                  <a:pt x="410" y="502"/>
                </a:cubicBezTo>
                <a:cubicBezTo>
                  <a:pt x="410" y="500"/>
                  <a:pt x="410" y="500"/>
                  <a:pt x="410" y="500"/>
                </a:cubicBezTo>
                <a:cubicBezTo>
                  <a:pt x="411" y="500"/>
                  <a:pt x="411" y="501"/>
                  <a:pt x="412" y="501"/>
                </a:cubicBezTo>
                <a:cubicBezTo>
                  <a:pt x="412" y="501"/>
                  <a:pt x="412" y="500"/>
                  <a:pt x="412" y="499"/>
                </a:cubicBezTo>
                <a:cubicBezTo>
                  <a:pt x="412" y="499"/>
                  <a:pt x="411" y="498"/>
                  <a:pt x="410" y="498"/>
                </a:cubicBezTo>
                <a:cubicBezTo>
                  <a:pt x="410" y="497"/>
                  <a:pt x="410" y="497"/>
                  <a:pt x="409" y="497"/>
                </a:cubicBezTo>
                <a:cubicBezTo>
                  <a:pt x="410" y="497"/>
                  <a:pt x="410" y="496"/>
                  <a:pt x="410" y="496"/>
                </a:cubicBezTo>
                <a:cubicBezTo>
                  <a:pt x="410" y="495"/>
                  <a:pt x="409" y="495"/>
                  <a:pt x="408" y="495"/>
                </a:cubicBezTo>
                <a:cubicBezTo>
                  <a:pt x="409" y="495"/>
                  <a:pt x="409" y="494"/>
                  <a:pt x="410" y="494"/>
                </a:cubicBezTo>
                <a:cubicBezTo>
                  <a:pt x="410" y="494"/>
                  <a:pt x="410" y="494"/>
                  <a:pt x="410" y="494"/>
                </a:cubicBezTo>
                <a:cubicBezTo>
                  <a:pt x="410" y="494"/>
                  <a:pt x="410" y="493"/>
                  <a:pt x="410" y="493"/>
                </a:cubicBezTo>
                <a:cubicBezTo>
                  <a:pt x="409" y="494"/>
                  <a:pt x="408" y="493"/>
                  <a:pt x="408" y="492"/>
                </a:cubicBezTo>
                <a:cubicBezTo>
                  <a:pt x="407" y="493"/>
                  <a:pt x="406" y="495"/>
                  <a:pt x="405" y="494"/>
                </a:cubicBezTo>
                <a:cubicBezTo>
                  <a:pt x="405" y="493"/>
                  <a:pt x="405" y="493"/>
                  <a:pt x="406" y="492"/>
                </a:cubicBezTo>
                <a:cubicBezTo>
                  <a:pt x="406" y="492"/>
                  <a:pt x="406" y="492"/>
                  <a:pt x="406" y="492"/>
                </a:cubicBezTo>
                <a:cubicBezTo>
                  <a:pt x="406" y="492"/>
                  <a:pt x="406" y="491"/>
                  <a:pt x="405" y="491"/>
                </a:cubicBezTo>
                <a:cubicBezTo>
                  <a:pt x="406" y="492"/>
                  <a:pt x="406" y="491"/>
                  <a:pt x="406" y="491"/>
                </a:cubicBezTo>
                <a:cubicBezTo>
                  <a:pt x="405" y="491"/>
                  <a:pt x="405" y="491"/>
                  <a:pt x="405" y="491"/>
                </a:cubicBezTo>
                <a:cubicBezTo>
                  <a:pt x="405" y="491"/>
                  <a:pt x="405" y="491"/>
                  <a:pt x="404" y="491"/>
                </a:cubicBezTo>
                <a:cubicBezTo>
                  <a:pt x="404" y="491"/>
                  <a:pt x="404" y="491"/>
                  <a:pt x="404" y="491"/>
                </a:cubicBezTo>
                <a:cubicBezTo>
                  <a:pt x="404" y="491"/>
                  <a:pt x="404" y="491"/>
                  <a:pt x="404" y="491"/>
                </a:cubicBezTo>
                <a:cubicBezTo>
                  <a:pt x="404" y="492"/>
                  <a:pt x="405" y="491"/>
                  <a:pt x="406" y="491"/>
                </a:cubicBezTo>
                <a:moveTo>
                  <a:pt x="370" y="327"/>
                </a:moveTo>
                <a:cubicBezTo>
                  <a:pt x="370" y="328"/>
                  <a:pt x="370" y="328"/>
                  <a:pt x="370" y="328"/>
                </a:cubicBezTo>
                <a:cubicBezTo>
                  <a:pt x="370" y="328"/>
                  <a:pt x="371" y="329"/>
                  <a:pt x="370" y="329"/>
                </a:cubicBezTo>
                <a:cubicBezTo>
                  <a:pt x="371" y="329"/>
                  <a:pt x="371" y="329"/>
                  <a:pt x="371" y="329"/>
                </a:cubicBezTo>
                <a:cubicBezTo>
                  <a:pt x="371" y="329"/>
                  <a:pt x="371" y="329"/>
                  <a:pt x="371" y="328"/>
                </a:cubicBezTo>
                <a:cubicBezTo>
                  <a:pt x="371" y="328"/>
                  <a:pt x="371" y="327"/>
                  <a:pt x="370" y="330"/>
                </a:cubicBezTo>
                <a:cubicBezTo>
                  <a:pt x="370" y="330"/>
                  <a:pt x="371" y="329"/>
                  <a:pt x="370" y="329"/>
                </a:cubicBezTo>
                <a:cubicBezTo>
                  <a:pt x="370" y="329"/>
                  <a:pt x="370" y="329"/>
                  <a:pt x="370" y="329"/>
                </a:cubicBezTo>
                <a:cubicBezTo>
                  <a:pt x="370" y="330"/>
                  <a:pt x="369" y="330"/>
                  <a:pt x="370" y="330"/>
                </a:cubicBezTo>
                <a:cubicBezTo>
                  <a:pt x="370" y="330"/>
                  <a:pt x="370" y="330"/>
                  <a:pt x="370" y="327"/>
                </a:cubicBezTo>
                <a:moveTo>
                  <a:pt x="447" y="306"/>
                </a:moveTo>
                <a:cubicBezTo>
                  <a:pt x="447" y="306"/>
                  <a:pt x="447" y="306"/>
                  <a:pt x="447" y="306"/>
                </a:cubicBezTo>
                <a:cubicBezTo>
                  <a:pt x="447" y="305"/>
                  <a:pt x="447" y="305"/>
                  <a:pt x="447" y="304"/>
                </a:cubicBezTo>
                <a:cubicBezTo>
                  <a:pt x="447" y="304"/>
                  <a:pt x="447" y="304"/>
                  <a:pt x="447" y="304"/>
                </a:cubicBezTo>
                <a:cubicBezTo>
                  <a:pt x="447" y="304"/>
                  <a:pt x="446" y="304"/>
                  <a:pt x="446" y="304"/>
                </a:cubicBezTo>
                <a:cubicBezTo>
                  <a:pt x="446" y="305"/>
                  <a:pt x="446" y="305"/>
                  <a:pt x="447" y="305"/>
                </a:cubicBezTo>
                <a:cubicBezTo>
                  <a:pt x="447" y="306"/>
                  <a:pt x="447" y="308"/>
                  <a:pt x="448" y="308"/>
                </a:cubicBezTo>
                <a:cubicBezTo>
                  <a:pt x="448" y="307"/>
                  <a:pt x="449" y="306"/>
                  <a:pt x="447" y="306"/>
                </a:cubicBezTo>
                <a:moveTo>
                  <a:pt x="409" y="230"/>
                </a:moveTo>
                <a:cubicBezTo>
                  <a:pt x="409" y="230"/>
                  <a:pt x="409" y="230"/>
                  <a:pt x="409" y="230"/>
                </a:cubicBezTo>
                <a:cubicBezTo>
                  <a:pt x="409" y="230"/>
                  <a:pt x="409" y="229"/>
                  <a:pt x="409" y="229"/>
                </a:cubicBezTo>
                <a:cubicBezTo>
                  <a:pt x="409" y="229"/>
                  <a:pt x="409" y="229"/>
                  <a:pt x="409" y="229"/>
                </a:cubicBezTo>
                <a:cubicBezTo>
                  <a:pt x="408" y="229"/>
                  <a:pt x="409" y="230"/>
                  <a:pt x="409" y="230"/>
                </a:cubicBezTo>
                <a:cubicBezTo>
                  <a:pt x="409" y="231"/>
                  <a:pt x="410" y="231"/>
                  <a:pt x="411" y="231"/>
                </a:cubicBezTo>
                <a:cubicBezTo>
                  <a:pt x="411" y="231"/>
                  <a:pt x="411" y="231"/>
                  <a:pt x="411" y="231"/>
                </a:cubicBezTo>
                <a:cubicBezTo>
                  <a:pt x="411" y="231"/>
                  <a:pt x="411" y="230"/>
                  <a:pt x="412" y="228"/>
                </a:cubicBezTo>
                <a:cubicBezTo>
                  <a:pt x="412" y="228"/>
                  <a:pt x="412" y="228"/>
                  <a:pt x="411" y="228"/>
                </a:cubicBezTo>
                <a:cubicBezTo>
                  <a:pt x="411" y="228"/>
                  <a:pt x="411" y="229"/>
                  <a:pt x="411" y="229"/>
                </a:cubicBezTo>
                <a:cubicBezTo>
                  <a:pt x="411" y="230"/>
                  <a:pt x="411" y="230"/>
                  <a:pt x="412" y="230"/>
                </a:cubicBezTo>
                <a:cubicBezTo>
                  <a:pt x="412" y="230"/>
                  <a:pt x="412" y="230"/>
                  <a:pt x="412" y="229"/>
                </a:cubicBezTo>
                <a:cubicBezTo>
                  <a:pt x="412" y="229"/>
                  <a:pt x="412" y="228"/>
                  <a:pt x="411" y="230"/>
                </a:cubicBezTo>
                <a:moveTo>
                  <a:pt x="462" y="360"/>
                </a:moveTo>
                <a:cubicBezTo>
                  <a:pt x="462" y="360"/>
                  <a:pt x="462" y="360"/>
                  <a:pt x="462" y="360"/>
                </a:cubicBezTo>
                <a:cubicBezTo>
                  <a:pt x="463" y="360"/>
                  <a:pt x="463" y="359"/>
                  <a:pt x="462" y="359"/>
                </a:cubicBezTo>
                <a:cubicBezTo>
                  <a:pt x="462" y="359"/>
                  <a:pt x="462" y="359"/>
                  <a:pt x="462" y="359"/>
                </a:cubicBezTo>
                <a:cubicBezTo>
                  <a:pt x="462" y="359"/>
                  <a:pt x="462" y="359"/>
                  <a:pt x="462" y="360"/>
                </a:cubicBezTo>
                <a:cubicBezTo>
                  <a:pt x="462" y="360"/>
                  <a:pt x="462" y="360"/>
                  <a:pt x="462" y="361"/>
                </a:cubicBezTo>
                <a:cubicBezTo>
                  <a:pt x="462" y="361"/>
                  <a:pt x="463" y="362"/>
                  <a:pt x="464" y="362"/>
                </a:cubicBezTo>
                <a:cubicBezTo>
                  <a:pt x="464" y="362"/>
                  <a:pt x="464" y="361"/>
                  <a:pt x="464" y="361"/>
                </a:cubicBezTo>
                <a:cubicBezTo>
                  <a:pt x="464" y="360"/>
                  <a:pt x="464" y="360"/>
                  <a:pt x="463" y="360"/>
                </a:cubicBezTo>
                <a:cubicBezTo>
                  <a:pt x="463" y="360"/>
                  <a:pt x="463" y="360"/>
                  <a:pt x="462" y="360"/>
                </a:cubicBezTo>
                <a:moveTo>
                  <a:pt x="409" y="225"/>
                </a:moveTo>
                <a:cubicBezTo>
                  <a:pt x="409" y="224"/>
                  <a:pt x="410" y="224"/>
                  <a:pt x="410" y="224"/>
                </a:cubicBezTo>
                <a:cubicBezTo>
                  <a:pt x="409" y="223"/>
                  <a:pt x="409" y="222"/>
                  <a:pt x="408" y="221"/>
                </a:cubicBezTo>
                <a:cubicBezTo>
                  <a:pt x="407" y="221"/>
                  <a:pt x="406" y="221"/>
                  <a:pt x="405" y="221"/>
                </a:cubicBezTo>
                <a:cubicBezTo>
                  <a:pt x="405" y="221"/>
                  <a:pt x="404" y="222"/>
                  <a:pt x="405" y="223"/>
                </a:cubicBezTo>
                <a:cubicBezTo>
                  <a:pt x="406" y="223"/>
                  <a:pt x="405" y="224"/>
                  <a:pt x="406" y="225"/>
                </a:cubicBezTo>
                <a:moveTo>
                  <a:pt x="443" y="306"/>
                </a:moveTo>
                <a:cubicBezTo>
                  <a:pt x="443" y="306"/>
                  <a:pt x="442" y="305"/>
                  <a:pt x="442" y="303"/>
                </a:cubicBezTo>
                <a:cubicBezTo>
                  <a:pt x="442" y="304"/>
                  <a:pt x="442" y="304"/>
                  <a:pt x="442" y="305"/>
                </a:cubicBezTo>
                <a:cubicBezTo>
                  <a:pt x="441" y="305"/>
                  <a:pt x="441" y="306"/>
                  <a:pt x="441" y="307"/>
                </a:cubicBezTo>
                <a:cubicBezTo>
                  <a:pt x="441" y="308"/>
                  <a:pt x="442" y="307"/>
                  <a:pt x="443" y="308"/>
                </a:cubicBezTo>
                <a:cubicBezTo>
                  <a:pt x="443" y="309"/>
                  <a:pt x="444" y="309"/>
                  <a:pt x="444" y="308"/>
                </a:cubicBezTo>
                <a:cubicBezTo>
                  <a:pt x="445" y="308"/>
                  <a:pt x="446" y="307"/>
                  <a:pt x="445" y="306"/>
                </a:cubicBezTo>
                <a:cubicBezTo>
                  <a:pt x="445" y="306"/>
                  <a:pt x="445" y="306"/>
                  <a:pt x="444" y="306"/>
                </a:cubicBezTo>
                <a:cubicBezTo>
                  <a:pt x="444" y="306"/>
                  <a:pt x="443" y="306"/>
                  <a:pt x="443" y="306"/>
                </a:cubicBezTo>
                <a:moveTo>
                  <a:pt x="445" y="298"/>
                </a:moveTo>
                <a:cubicBezTo>
                  <a:pt x="444" y="296"/>
                  <a:pt x="444" y="296"/>
                  <a:pt x="445" y="295"/>
                </a:cubicBezTo>
                <a:cubicBezTo>
                  <a:pt x="446" y="294"/>
                  <a:pt x="446" y="294"/>
                  <a:pt x="445" y="293"/>
                </a:cubicBezTo>
                <a:cubicBezTo>
                  <a:pt x="445" y="293"/>
                  <a:pt x="444" y="292"/>
                  <a:pt x="443" y="293"/>
                </a:cubicBezTo>
                <a:cubicBezTo>
                  <a:pt x="443" y="293"/>
                  <a:pt x="444" y="294"/>
                  <a:pt x="443" y="294"/>
                </a:cubicBezTo>
                <a:cubicBezTo>
                  <a:pt x="443" y="296"/>
                  <a:pt x="442" y="295"/>
                  <a:pt x="442" y="296"/>
                </a:cubicBezTo>
                <a:cubicBezTo>
                  <a:pt x="442" y="296"/>
                  <a:pt x="443" y="297"/>
                  <a:pt x="444" y="298"/>
                </a:cubicBezTo>
                <a:cubicBezTo>
                  <a:pt x="444" y="298"/>
                  <a:pt x="445" y="298"/>
                  <a:pt x="445" y="298"/>
                </a:cubicBezTo>
                <a:moveTo>
                  <a:pt x="411" y="237"/>
                </a:moveTo>
                <a:cubicBezTo>
                  <a:pt x="410" y="243"/>
                  <a:pt x="410" y="243"/>
                  <a:pt x="411" y="244"/>
                </a:cubicBezTo>
                <a:cubicBezTo>
                  <a:pt x="411" y="244"/>
                  <a:pt x="411" y="244"/>
                  <a:pt x="411" y="243"/>
                </a:cubicBezTo>
                <a:cubicBezTo>
                  <a:pt x="411" y="242"/>
                  <a:pt x="411" y="240"/>
                  <a:pt x="411" y="238"/>
                </a:cubicBezTo>
                <a:cubicBezTo>
                  <a:pt x="411" y="238"/>
                  <a:pt x="411" y="238"/>
                  <a:pt x="411" y="237"/>
                </a:cubicBezTo>
                <a:moveTo>
                  <a:pt x="437" y="327"/>
                </a:moveTo>
                <a:cubicBezTo>
                  <a:pt x="438" y="327"/>
                  <a:pt x="438" y="327"/>
                  <a:pt x="438" y="327"/>
                </a:cubicBezTo>
                <a:cubicBezTo>
                  <a:pt x="439" y="326"/>
                  <a:pt x="439" y="326"/>
                  <a:pt x="439" y="325"/>
                </a:cubicBezTo>
                <a:cubicBezTo>
                  <a:pt x="438" y="325"/>
                  <a:pt x="438" y="325"/>
                  <a:pt x="438" y="325"/>
                </a:cubicBezTo>
                <a:cubicBezTo>
                  <a:pt x="437" y="324"/>
                  <a:pt x="437" y="325"/>
                  <a:pt x="436" y="326"/>
                </a:cubicBezTo>
                <a:cubicBezTo>
                  <a:pt x="436" y="326"/>
                  <a:pt x="436" y="326"/>
                  <a:pt x="436" y="326"/>
                </a:cubicBezTo>
                <a:cubicBezTo>
                  <a:pt x="436" y="327"/>
                  <a:pt x="437" y="327"/>
                  <a:pt x="437" y="327"/>
                </a:cubicBezTo>
                <a:moveTo>
                  <a:pt x="409" y="228"/>
                </a:moveTo>
                <a:cubicBezTo>
                  <a:pt x="409" y="228"/>
                  <a:pt x="409" y="228"/>
                  <a:pt x="409" y="228"/>
                </a:cubicBezTo>
                <a:cubicBezTo>
                  <a:pt x="410" y="228"/>
                  <a:pt x="410" y="227"/>
                  <a:pt x="410" y="227"/>
                </a:cubicBezTo>
                <a:cubicBezTo>
                  <a:pt x="410" y="226"/>
                  <a:pt x="410" y="226"/>
                  <a:pt x="409" y="226"/>
                </a:cubicBezTo>
                <a:cubicBezTo>
                  <a:pt x="409" y="226"/>
                  <a:pt x="409" y="226"/>
                  <a:pt x="408" y="226"/>
                </a:cubicBezTo>
                <a:cubicBezTo>
                  <a:pt x="408" y="226"/>
                  <a:pt x="407" y="226"/>
                  <a:pt x="407" y="227"/>
                </a:cubicBezTo>
                <a:cubicBezTo>
                  <a:pt x="408" y="228"/>
                  <a:pt x="408" y="228"/>
                  <a:pt x="408" y="228"/>
                </a:cubicBezTo>
                <a:cubicBezTo>
                  <a:pt x="409" y="228"/>
                  <a:pt x="409" y="228"/>
                  <a:pt x="409" y="228"/>
                </a:cubicBezTo>
                <a:moveTo>
                  <a:pt x="347" y="395"/>
                </a:moveTo>
                <a:cubicBezTo>
                  <a:pt x="347" y="395"/>
                  <a:pt x="347" y="396"/>
                  <a:pt x="347" y="397"/>
                </a:cubicBezTo>
                <a:cubicBezTo>
                  <a:pt x="347" y="397"/>
                  <a:pt x="347" y="398"/>
                  <a:pt x="347" y="398"/>
                </a:cubicBezTo>
                <a:cubicBezTo>
                  <a:pt x="348" y="398"/>
                  <a:pt x="348" y="397"/>
                  <a:pt x="349" y="397"/>
                </a:cubicBezTo>
                <a:cubicBezTo>
                  <a:pt x="349" y="397"/>
                  <a:pt x="349" y="396"/>
                  <a:pt x="348" y="396"/>
                </a:cubicBezTo>
                <a:cubicBezTo>
                  <a:pt x="348" y="395"/>
                  <a:pt x="348" y="395"/>
                  <a:pt x="347" y="395"/>
                </a:cubicBezTo>
                <a:moveTo>
                  <a:pt x="376" y="464"/>
                </a:moveTo>
                <a:cubicBezTo>
                  <a:pt x="375" y="465"/>
                  <a:pt x="375" y="465"/>
                  <a:pt x="375" y="466"/>
                </a:cubicBezTo>
                <a:cubicBezTo>
                  <a:pt x="375" y="466"/>
                  <a:pt x="375" y="467"/>
                  <a:pt x="376" y="467"/>
                </a:cubicBezTo>
                <a:cubicBezTo>
                  <a:pt x="376" y="467"/>
                  <a:pt x="377" y="467"/>
                  <a:pt x="377" y="466"/>
                </a:cubicBezTo>
                <a:cubicBezTo>
                  <a:pt x="377" y="466"/>
                  <a:pt x="377" y="465"/>
                  <a:pt x="377" y="465"/>
                </a:cubicBezTo>
                <a:cubicBezTo>
                  <a:pt x="377" y="465"/>
                  <a:pt x="376" y="464"/>
                  <a:pt x="376" y="464"/>
                </a:cubicBezTo>
                <a:moveTo>
                  <a:pt x="453" y="450"/>
                </a:moveTo>
                <a:cubicBezTo>
                  <a:pt x="452" y="450"/>
                  <a:pt x="452" y="450"/>
                  <a:pt x="451" y="450"/>
                </a:cubicBezTo>
                <a:cubicBezTo>
                  <a:pt x="452" y="451"/>
                  <a:pt x="452" y="451"/>
                  <a:pt x="453" y="450"/>
                </a:cubicBezTo>
                <a:moveTo>
                  <a:pt x="418" y="587"/>
                </a:moveTo>
                <a:cubicBezTo>
                  <a:pt x="417" y="586"/>
                  <a:pt x="417" y="586"/>
                  <a:pt x="416" y="587"/>
                </a:cubicBezTo>
                <a:cubicBezTo>
                  <a:pt x="417" y="587"/>
                  <a:pt x="417" y="587"/>
                  <a:pt x="418" y="587"/>
                </a:cubicBezTo>
                <a:moveTo>
                  <a:pt x="468" y="383"/>
                </a:moveTo>
                <a:cubicBezTo>
                  <a:pt x="468" y="383"/>
                  <a:pt x="468" y="383"/>
                  <a:pt x="468" y="383"/>
                </a:cubicBezTo>
                <a:cubicBezTo>
                  <a:pt x="468" y="383"/>
                  <a:pt x="468" y="383"/>
                  <a:pt x="468" y="383"/>
                </a:cubicBezTo>
                <a:cubicBezTo>
                  <a:pt x="467" y="383"/>
                  <a:pt x="467" y="384"/>
                  <a:pt x="468" y="384"/>
                </a:cubicBezTo>
                <a:cubicBezTo>
                  <a:pt x="468" y="384"/>
                  <a:pt x="468" y="384"/>
                  <a:pt x="468" y="383"/>
                </a:cubicBezTo>
                <a:moveTo>
                  <a:pt x="399" y="426"/>
                </a:moveTo>
                <a:cubicBezTo>
                  <a:pt x="400" y="425"/>
                  <a:pt x="400" y="425"/>
                  <a:pt x="399" y="424"/>
                </a:cubicBezTo>
                <a:cubicBezTo>
                  <a:pt x="399" y="425"/>
                  <a:pt x="399" y="425"/>
                  <a:pt x="399" y="426"/>
                </a:cubicBezTo>
                <a:moveTo>
                  <a:pt x="413" y="593"/>
                </a:moveTo>
                <a:cubicBezTo>
                  <a:pt x="413" y="592"/>
                  <a:pt x="412" y="592"/>
                  <a:pt x="411" y="593"/>
                </a:cubicBezTo>
                <a:cubicBezTo>
                  <a:pt x="412" y="593"/>
                  <a:pt x="413" y="593"/>
                  <a:pt x="413" y="593"/>
                </a:cubicBezTo>
                <a:moveTo>
                  <a:pt x="401" y="231"/>
                </a:moveTo>
                <a:cubicBezTo>
                  <a:pt x="402" y="230"/>
                  <a:pt x="402" y="229"/>
                  <a:pt x="401" y="229"/>
                </a:cubicBezTo>
                <a:cubicBezTo>
                  <a:pt x="401" y="229"/>
                  <a:pt x="401" y="230"/>
                  <a:pt x="401" y="231"/>
                </a:cubicBezTo>
                <a:moveTo>
                  <a:pt x="428" y="485"/>
                </a:moveTo>
                <a:cubicBezTo>
                  <a:pt x="428" y="485"/>
                  <a:pt x="428" y="484"/>
                  <a:pt x="428" y="484"/>
                </a:cubicBezTo>
                <a:cubicBezTo>
                  <a:pt x="427" y="484"/>
                  <a:pt x="427" y="485"/>
                  <a:pt x="428" y="486"/>
                </a:cubicBezTo>
                <a:cubicBezTo>
                  <a:pt x="428" y="486"/>
                  <a:pt x="428" y="486"/>
                  <a:pt x="428" y="486"/>
                </a:cubicBezTo>
                <a:cubicBezTo>
                  <a:pt x="428" y="485"/>
                  <a:pt x="428" y="485"/>
                  <a:pt x="428" y="485"/>
                </a:cubicBezTo>
                <a:moveTo>
                  <a:pt x="402" y="236"/>
                </a:moveTo>
                <a:cubicBezTo>
                  <a:pt x="402" y="237"/>
                  <a:pt x="403" y="237"/>
                  <a:pt x="404" y="236"/>
                </a:cubicBezTo>
                <a:cubicBezTo>
                  <a:pt x="403" y="235"/>
                  <a:pt x="402" y="235"/>
                  <a:pt x="402" y="236"/>
                </a:cubicBezTo>
                <a:moveTo>
                  <a:pt x="415" y="244"/>
                </a:moveTo>
                <a:cubicBezTo>
                  <a:pt x="415" y="243"/>
                  <a:pt x="415" y="243"/>
                  <a:pt x="415" y="242"/>
                </a:cubicBezTo>
                <a:cubicBezTo>
                  <a:pt x="414" y="243"/>
                  <a:pt x="414" y="243"/>
                  <a:pt x="415" y="244"/>
                </a:cubicBezTo>
                <a:moveTo>
                  <a:pt x="413" y="528"/>
                </a:moveTo>
                <a:cubicBezTo>
                  <a:pt x="413" y="527"/>
                  <a:pt x="412" y="527"/>
                  <a:pt x="411" y="528"/>
                </a:cubicBezTo>
                <a:cubicBezTo>
                  <a:pt x="412" y="529"/>
                  <a:pt x="413" y="529"/>
                  <a:pt x="413" y="528"/>
                </a:cubicBezTo>
                <a:moveTo>
                  <a:pt x="409" y="532"/>
                </a:moveTo>
                <a:cubicBezTo>
                  <a:pt x="409" y="532"/>
                  <a:pt x="409" y="532"/>
                  <a:pt x="409" y="532"/>
                </a:cubicBezTo>
                <a:cubicBezTo>
                  <a:pt x="409" y="531"/>
                  <a:pt x="408" y="531"/>
                  <a:pt x="408" y="532"/>
                </a:cubicBezTo>
                <a:cubicBezTo>
                  <a:pt x="408" y="532"/>
                  <a:pt x="408" y="532"/>
                  <a:pt x="408" y="532"/>
                </a:cubicBezTo>
                <a:cubicBezTo>
                  <a:pt x="408" y="532"/>
                  <a:pt x="409" y="532"/>
                  <a:pt x="409" y="532"/>
                </a:cubicBezTo>
                <a:moveTo>
                  <a:pt x="411" y="217"/>
                </a:moveTo>
                <a:cubicBezTo>
                  <a:pt x="411" y="217"/>
                  <a:pt x="411" y="217"/>
                  <a:pt x="411" y="217"/>
                </a:cubicBezTo>
                <a:cubicBezTo>
                  <a:pt x="411" y="216"/>
                  <a:pt x="410" y="216"/>
                  <a:pt x="410" y="217"/>
                </a:cubicBezTo>
                <a:cubicBezTo>
                  <a:pt x="409" y="217"/>
                  <a:pt x="409" y="217"/>
                  <a:pt x="410" y="217"/>
                </a:cubicBezTo>
                <a:cubicBezTo>
                  <a:pt x="410" y="218"/>
                  <a:pt x="411" y="218"/>
                  <a:pt x="411" y="217"/>
                </a:cubicBezTo>
                <a:moveTo>
                  <a:pt x="447" y="464"/>
                </a:moveTo>
                <a:cubicBezTo>
                  <a:pt x="448" y="464"/>
                  <a:pt x="449" y="464"/>
                  <a:pt x="449" y="464"/>
                </a:cubicBezTo>
                <a:cubicBezTo>
                  <a:pt x="449" y="463"/>
                  <a:pt x="448" y="463"/>
                  <a:pt x="447" y="464"/>
                </a:cubicBezTo>
                <a:moveTo>
                  <a:pt x="413" y="505"/>
                </a:moveTo>
                <a:cubicBezTo>
                  <a:pt x="413" y="505"/>
                  <a:pt x="413" y="505"/>
                  <a:pt x="413" y="505"/>
                </a:cubicBezTo>
                <a:cubicBezTo>
                  <a:pt x="413" y="505"/>
                  <a:pt x="412" y="505"/>
                  <a:pt x="412" y="505"/>
                </a:cubicBezTo>
                <a:cubicBezTo>
                  <a:pt x="412" y="505"/>
                  <a:pt x="412" y="506"/>
                  <a:pt x="413" y="506"/>
                </a:cubicBezTo>
                <a:cubicBezTo>
                  <a:pt x="413" y="505"/>
                  <a:pt x="413" y="505"/>
                  <a:pt x="413" y="505"/>
                </a:cubicBezTo>
                <a:moveTo>
                  <a:pt x="412" y="503"/>
                </a:moveTo>
                <a:cubicBezTo>
                  <a:pt x="411" y="503"/>
                  <a:pt x="411" y="503"/>
                  <a:pt x="411" y="503"/>
                </a:cubicBezTo>
                <a:cubicBezTo>
                  <a:pt x="411" y="503"/>
                  <a:pt x="412" y="504"/>
                  <a:pt x="412" y="504"/>
                </a:cubicBezTo>
                <a:cubicBezTo>
                  <a:pt x="412" y="504"/>
                  <a:pt x="412" y="503"/>
                  <a:pt x="412" y="503"/>
                </a:cubicBezTo>
                <a:cubicBezTo>
                  <a:pt x="412" y="503"/>
                  <a:pt x="412" y="503"/>
                  <a:pt x="412" y="503"/>
                </a:cubicBezTo>
                <a:moveTo>
                  <a:pt x="418" y="585"/>
                </a:moveTo>
                <a:cubicBezTo>
                  <a:pt x="418" y="585"/>
                  <a:pt x="418" y="585"/>
                  <a:pt x="418" y="585"/>
                </a:cubicBezTo>
                <a:cubicBezTo>
                  <a:pt x="417" y="585"/>
                  <a:pt x="417" y="585"/>
                  <a:pt x="417" y="585"/>
                </a:cubicBezTo>
                <a:cubicBezTo>
                  <a:pt x="417" y="585"/>
                  <a:pt x="417" y="585"/>
                  <a:pt x="417" y="585"/>
                </a:cubicBezTo>
                <a:cubicBezTo>
                  <a:pt x="417" y="585"/>
                  <a:pt x="418" y="585"/>
                  <a:pt x="418" y="585"/>
                </a:cubicBezTo>
                <a:moveTo>
                  <a:pt x="406" y="525"/>
                </a:moveTo>
                <a:cubicBezTo>
                  <a:pt x="406" y="525"/>
                  <a:pt x="406" y="525"/>
                  <a:pt x="406" y="525"/>
                </a:cubicBezTo>
                <a:cubicBezTo>
                  <a:pt x="406" y="525"/>
                  <a:pt x="406" y="525"/>
                  <a:pt x="406" y="525"/>
                </a:cubicBezTo>
                <a:cubicBezTo>
                  <a:pt x="406" y="525"/>
                  <a:pt x="406" y="525"/>
                  <a:pt x="406" y="526"/>
                </a:cubicBezTo>
                <a:cubicBezTo>
                  <a:pt x="406" y="526"/>
                  <a:pt x="406" y="525"/>
                  <a:pt x="406" y="525"/>
                </a:cubicBezTo>
                <a:moveTo>
                  <a:pt x="413" y="533"/>
                </a:moveTo>
                <a:cubicBezTo>
                  <a:pt x="413" y="533"/>
                  <a:pt x="413" y="533"/>
                  <a:pt x="413" y="533"/>
                </a:cubicBezTo>
                <a:cubicBezTo>
                  <a:pt x="413" y="533"/>
                  <a:pt x="413" y="532"/>
                  <a:pt x="413" y="532"/>
                </a:cubicBezTo>
                <a:cubicBezTo>
                  <a:pt x="413" y="532"/>
                  <a:pt x="412" y="533"/>
                  <a:pt x="412" y="533"/>
                </a:cubicBezTo>
                <a:cubicBezTo>
                  <a:pt x="412" y="533"/>
                  <a:pt x="412" y="533"/>
                  <a:pt x="413" y="533"/>
                </a:cubicBezTo>
                <a:moveTo>
                  <a:pt x="403" y="532"/>
                </a:moveTo>
                <a:cubicBezTo>
                  <a:pt x="402" y="532"/>
                  <a:pt x="402" y="532"/>
                  <a:pt x="402" y="531"/>
                </a:cubicBezTo>
                <a:cubicBezTo>
                  <a:pt x="402" y="531"/>
                  <a:pt x="402" y="532"/>
                  <a:pt x="402" y="532"/>
                </a:cubicBezTo>
                <a:cubicBezTo>
                  <a:pt x="402" y="532"/>
                  <a:pt x="402" y="532"/>
                  <a:pt x="402" y="532"/>
                </a:cubicBezTo>
                <a:cubicBezTo>
                  <a:pt x="402" y="532"/>
                  <a:pt x="402" y="532"/>
                  <a:pt x="403" y="532"/>
                </a:cubicBezTo>
                <a:moveTo>
                  <a:pt x="417" y="589"/>
                </a:moveTo>
                <a:cubicBezTo>
                  <a:pt x="417" y="588"/>
                  <a:pt x="417" y="588"/>
                  <a:pt x="416" y="588"/>
                </a:cubicBezTo>
                <a:cubicBezTo>
                  <a:pt x="416" y="588"/>
                  <a:pt x="416" y="589"/>
                  <a:pt x="416" y="589"/>
                </a:cubicBezTo>
                <a:cubicBezTo>
                  <a:pt x="416" y="589"/>
                  <a:pt x="416" y="589"/>
                  <a:pt x="416" y="589"/>
                </a:cubicBezTo>
                <a:cubicBezTo>
                  <a:pt x="417" y="589"/>
                  <a:pt x="417" y="589"/>
                  <a:pt x="417" y="589"/>
                </a:cubicBezTo>
                <a:moveTo>
                  <a:pt x="413" y="540"/>
                </a:moveTo>
                <a:cubicBezTo>
                  <a:pt x="413" y="540"/>
                  <a:pt x="413" y="539"/>
                  <a:pt x="413" y="539"/>
                </a:cubicBezTo>
                <a:cubicBezTo>
                  <a:pt x="413" y="539"/>
                  <a:pt x="413" y="539"/>
                  <a:pt x="413" y="539"/>
                </a:cubicBezTo>
                <a:cubicBezTo>
                  <a:pt x="412" y="539"/>
                  <a:pt x="412" y="539"/>
                  <a:pt x="412" y="539"/>
                </a:cubicBezTo>
                <a:cubicBezTo>
                  <a:pt x="412" y="539"/>
                  <a:pt x="413" y="540"/>
                  <a:pt x="413" y="540"/>
                </a:cubicBezTo>
                <a:moveTo>
                  <a:pt x="404" y="523"/>
                </a:moveTo>
                <a:cubicBezTo>
                  <a:pt x="404" y="523"/>
                  <a:pt x="404" y="523"/>
                  <a:pt x="404" y="523"/>
                </a:cubicBezTo>
                <a:cubicBezTo>
                  <a:pt x="404" y="523"/>
                  <a:pt x="404" y="523"/>
                  <a:pt x="404" y="523"/>
                </a:cubicBezTo>
                <a:cubicBezTo>
                  <a:pt x="404" y="523"/>
                  <a:pt x="404" y="524"/>
                  <a:pt x="404" y="524"/>
                </a:cubicBezTo>
                <a:cubicBezTo>
                  <a:pt x="404" y="524"/>
                  <a:pt x="404" y="523"/>
                  <a:pt x="404" y="523"/>
                </a:cubicBezTo>
                <a:moveTo>
                  <a:pt x="414" y="537"/>
                </a:moveTo>
                <a:cubicBezTo>
                  <a:pt x="414" y="536"/>
                  <a:pt x="414" y="536"/>
                  <a:pt x="414" y="536"/>
                </a:cubicBezTo>
                <a:cubicBezTo>
                  <a:pt x="414" y="536"/>
                  <a:pt x="413" y="536"/>
                  <a:pt x="413" y="537"/>
                </a:cubicBezTo>
                <a:cubicBezTo>
                  <a:pt x="413" y="537"/>
                  <a:pt x="413" y="537"/>
                  <a:pt x="413" y="537"/>
                </a:cubicBezTo>
                <a:cubicBezTo>
                  <a:pt x="414" y="537"/>
                  <a:pt x="414" y="537"/>
                  <a:pt x="414" y="537"/>
                </a:cubicBezTo>
                <a:moveTo>
                  <a:pt x="426" y="262"/>
                </a:moveTo>
                <a:cubicBezTo>
                  <a:pt x="426" y="262"/>
                  <a:pt x="426" y="262"/>
                  <a:pt x="426" y="262"/>
                </a:cubicBezTo>
                <a:cubicBezTo>
                  <a:pt x="426" y="262"/>
                  <a:pt x="426" y="263"/>
                  <a:pt x="426" y="263"/>
                </a:cubicBezTo>
                <a:cubicBezTo>
                  <a:pt x="426" y="263"/>
                  <a:pt x="426" y="263"/>
                  <a:pt x="426" y="263"/>
                </a:cubicBezTo>
                <a:cubicBezTo>
                  <a:pt x="426" y="262"/>
                  <a:pt x="426" y="262"/>
                  <a:pt x="426" y="262"/>
                </a:cubicBezTo>
                <a:moveTo>
                  <a:pt x="430" y="265"/>
                </a:moveTo>
                <a:cubicBezTo>
                  <a:pt x="430" y="265"/>
                  <a:pt x="430" y="265"/>
                  <a:pt x="430" y="265"/>
                </a:cubicBezTo>
                <a:cubicBezTo>
                  <a:pt x="430" y="265"/>
                  <a:pt x="429" y="265"/>
                  <a:pt x="429" y="265"/>
                </a:cubicBezTo>
                <a:cubicBezTo>
                  <a:pt x="429" y="265"/>
                  <a:pt x="430" y="266"/>
                  <a:pt x="430" y="266"/>
                </a:cubicBezTo>
                <a:cubicBezTo>
                  <a:pt x="430" y="266"/>
                  <a:pt x="430" y="266"/>
                  <a:pt x="430" y="265"/>
                </a:cubicBezTo>
                <a:moveTo>
                  <a:pt x="435" y="277"/>
                </a:moveTo>
                <a:cubicBezTo>
                  <a:pt x="435" y="277"/>
                  <a:pt x="435" y="277"/>
                  <a:pt x="434" y="277"/>
                </a:cubicBezTo>
                <a:cubicBezTo>
                  <a:pt x="434" y="277"/>
                  <a:pt x="434" y="278"/>
                  <a:pt x="434" y="278"/>
                </a:cubicBezTo>
                <a:cubicBezTo>
                  <a:pt x="434" y="278"/>
                  <a:pt x="434" y="278"/>
                  <a:pt x="434" y="278"/>
                </a:cubicBezTo>
                <a:cubicBezTo>
                  <a:pt x="435" y="278"/>
                  <a:pt x="435" y="278"/>
                  <a:pt x="435" y="277"/>
                </a:cubicBezTo>
                <a:moveTo>
                  <a:pt x="434" y="281"/>
                </a:moveTo>
                <a:cubicBezTo>
                  <a:pt x="434" y="281"/>
                  <a:pt x="434" y="281"/>
                  <a:pt x="434" y="281"/>
                </a:cubicBezTo>
                <a:cubicBezTo>
                  <a:pt x="434" y="281"/>
                  <a:pt x="434" y="282"/>
                  <a:pt x="434" y="282"/>
                </a:cubicBezTo>
                <a:cubicBezTo>
                  <a:pt x="435" y="282"/>
                  <a:pt x="435" y="282"/>
                  <a:pt x="435" y="282"/>
                </a:cubicBezTo>
                <a:cubicBezTo>
                  <a:pt x="435" y="281"/>
                  <a:pt x="435" y="281"/>
                  <a:pt x="434" y="281"/>
                </a:cubicBezTo>
                <a:moveTo>
                  <a:pt x="414" y="235"/>
                </a:moveTo>
                <a:cubicBezTo>
                  <a:pt x="414" y="235"/>
                  <a:pt x="413" y="236"/>
                  <a:pt x="413" y="236"/>
                </a:cubicBezTo>
                <a:cubicBezTo>
                  <a:pt x="413" y="236"/>
                  <a:pt x="414" y="236"/>
                  <a:pt x="414" y="236"/>
                </a:cubicBezTo>
                <a:cubicBezTo>
                  <a:pt x="414" y="236"/>
                  <a:pt x="414" y="236"/>
                  <a:pt x="414" y="236"/>
                </a:cubicBezTo>
                <a:cubicBezTo>
                  <a:pt x="414" y="236"/>
                  <a:pt x="414" y="236"/>
                  <a:pt x="414" y="235"/>
                </a:cubicBezTo>
                <a:moveTo>
                  <a:pt x="406" y="237"/>
                </a:moveTo>
                <a:cubicBezTo>
                  <a:pt x="406" y="237"/>
                  <a:pt x="406" y="238"/>
                  <a:pt x="406" y="238"/>
                </a:cubicBezTo>
                <a:cubicBezTo>
                  <a:pt x="406" y="238"/>
                  <a:pt x="406" y="238"/>
                  <a:pt x="406" y="238"/>
                </a:cubicBezTo>
                <a:cubicBezTo>
                  <a:pt x="406" y="238"/>
                  <a:pt x="406" y="238"/>
                  <a:pt x="406" y="238"/>
                </a:cubicBezTo>
                <a:cubicBezTo>
                  <a:pt x="406" y="238"/>
                  <a:pt x="406" y="237"/>
                  <a:pt x="406" y="237"/>
                </a:cubicBezTo>
                <a:moveTo>
                  <a:pt x="411" y="245"/>
                </a:moveTo>
                <a:cubicBezTo>
                  <a:pt x="411" y="245"/>
                  <a:pt x="411" y="245"/>
                  <a:pt x="410" y="245"/>
                </a:cubicBezTo>
                <a:cubicBezTo>
                  <a:pt x="410" y="245"/>
                  <a:pt x="411" y="246"/>
                  <a:pt x="411" y="246"/>
                </a:cubicBezTo>
                <a:cubicBezTo>
                  <a:pt x="411" y="246"/>
                  <a:pt x="411" y="245"/>
                  <a:pt x="411" y="245"/>
                </a:cubicBezTo>
                <a:cubicBezTo>
                  <a:pt x="411" y="245"/>
                  <a:pt x="411" y="245"/>
                  <a:pt x="411" y="245"/>
                </a:cubicBezTo>
                <a:moveTo>
                  <a:pt x="428" y="260"/>
                </a:moveTo>
                <a:cubicBezTo>
                  <a:pt x="428" y="260"/>
                  <a:pt x="428" y="260"/>
                  <a:pt x="428" y="260"/>
                </a:cubicBezTo>
                <a:cubicBezTo>
                  <a:pt x="428" y="259"/>
                  <a:pt x="428" y="259"/>
                  <a:pt x="428" y="259"/>
                </a:cubicBezTo>
                <a:cubicBezTo>
                  <a:pt x="428" y="259"/>
                  <a:pt x="427" y="259"/>
                  <a:pt x="427" y="260"/>
                </a:cubicBezTo>
                <a:cubicBezTo>
                  <a:pt x="428" y="260"/>
                  <a:pt x="428" y="260"/>
                  <a:pt x="428" y="260"/>
                </a:cubicBezTo>
                <a:moveTo>
                  <a:pt x="367" y="342"/>
                </a:moveTo>
                <a:cubicBezTo>
                  <a:pt x="367" y="342"/>
                  <a:pt x="367" y="342"/>
                  <a:pt x="367" y="342"/>
                </a:cubicBezTo>
                <a:cubicBezTo>
                  <a:pt x="367" y="342"/>
                  <a:pt x="367" y="342"/>
                  <a:pt x="367" y="342"/>
                </a:cubicBezTo>
                <a:cubicBezTo>
                  <a:pt x="367" y="342"/>
                  <a:pt x="368" y="342"/>
                  <a:pt x="368" y="342"/>
                </a:cubicBezTo>
                <a:cubicBezTo>
                  <a:pt x="367" y="342"/>
                  <a:pt x="367" y="342"/>
                  <a:pt x="367" y="342"/>
                </a:cubicBezTo>
                <a:moveTo>
                  <a:pt x="457" y="349"/>
                </a:moveTo>
                <a:cubicBezTo>
                  <a:pt x="457" y="348"/>
                  <a:pt x="456" y="348"/>
                  <a:pt x="456" y="348"/>
                </a:cubicBezTo>
                <a:cubicBezTo>
                  <a:pt x="456" y="348"/>
                  <a:pt x="456" y="349"/>
                  <a:pt x="456" y="349"/>
                </a:cubicBezTo>
                <a:cubicBezTo>
                  <a:pt x="456" y="349"/>
                  <a:pt x="456" y="349"/>
                  <a:pt x="456" y="349"/>
                </a:cubicBezTo>
                <a:cubicBezTo>
                  <a:pt x="456" y="349"/>
                  <a:pt x="457" y="349"/>
                  <a:pt x="457" y="349"/>
                </a:cubicBezTo>
                <a:moveTo>
                  <a:pt x="362" y="352"/>
                </a:moveTo>
                <a:cubicBezTo>
                  <a:pt x="362" y="352"/>
                  <a:pt x="362" y="352"/>
                  <a:pt x="362" y="352"/>
                </a:cubicBezTo>
                <a:cubicBezTo>
                  <a:pt x="362" y="353"/>
                  <a:pt x="362" y="353"/>
                  <a:pt x="362" y="353"/>
                </a:cubicBezTo>
                <a:cubicBezTo>
                  <a:pt x="363" y="353"/>
                  <a:pt x="363" y="353"/>
                  <a:pt x="363" y="353"/>
                </a:cubicBezTo>
                <a:cubicBezTo>
                  <a:pt x="363" y="352"/>
                  <a:pt x="363" y="352"/>
                  <a:pt x="362" y="352"/>
                </a:cubicBezTo>
                <a:moveTo>
                  <a:pt x="457" y="352"/>
                </a:moveTo>
                <a:cubicBezTo>
                  <a:pt x="457" y="352"/>
                  <a:pt x="457" y="352"/>
                  <a:pt x="457" y="353"/>
                </a:cubicBezTo>
                <a:cubicBezTo>
                  <a:pt x="457" y="353"/>
                  <a:pt x="457" y="353"/>
                  <a:pt x="457" y="353"/>
                </a:cubicBezTo>
                <a:cubicBezTo>
                  <a:pt x="457" y="353"/>
                  <a:pt x="458" y="353"/>
                  <a:pt x="458" y="353"/>
                </a:cubicBezTo>
                <a:cubicBezTo>
                  <a:pt x="458" y="352"/>
                  <a:pt x="457" y="352"/>
                  <a:pt x="457" y="352"/>
                </a:cubicBezTo>
                <a:moveTo>
                  <a:pt x="366" y="356"/>
                </a:moveTo>
                <a:cubicBezTo>
                  <a:pt x="365" y="356"/>
                  <a:pt x="365" y="356"/>
                  <a:pt x="365" y="356"/>
                </a:cubicBezTo>
                <a:cubicBezTo>
                  <a:pt x="365" y="356"/>
                  <a:pt x="365" y="356"/>
                  <a:pt x="365" y="356"/>
                </a:cubicBezTo>
                <a:cubicBezTo>
                  <a:pt x="365" y="356"/>
                  <a:pt x="365" y="357"/>
                  <a:pt x="365" y="357"/>
                </a:cubicBezTo>
                <a:cubicBezTo>
                  <a:pt x="365" y="357"/>
                  <a:pt x="365" y="357"/>
                  <a:pt x="366" y="356"/>
                </a:cubicBezTo>
                <a:moveTo>
                  <a:pt x="359" y="360"/>
                </a:moveTo>
                <a:cubicBezTo>
                  <a:pt x="359" y="360"/>
                  <a:pt x="359" y="360"/>
                  <a:pt x="359" y="360"/>
                </a:cubicBezTo>
                <a:cubicBezTo>
                  <a:pt x="359" y="360"/>
                  <a:pt x="358" y="360"/>
                  <a:pt x="358" y="360"/>
                </a:cubicBezTo>
                <a:cubicBezTo>
                  <a:pt x="358" y="360"/>
                  <a:pt x="358" y="360"/>
                  <a:pt x="358" y="360"/>
                </a:cubicBezTo>
                <a:cubicBezTo>
                  <a:pt x="359" y="360"/>
                  <a:pt x="359" y="360"/>
                  <a:pt x="359" y="360"/>
                </a:cubicBezTo>
                <a:moveTo>
                  <a:pt x="452" y="360"/>
                </a:moveTo>
                <a:cubicBezTo>
                  <a:pt x="452" y="360"/>
                  <a:pt x="452" y="360"/>
                  <a:pt x="452" y="360"/>
                </a:cubicBezTo>
                <a:cubicBezTo>
                  <a:pt x="451" y="360"/>
                  <a:pt x="451" y="360"/>
                  <a:pt x="451" y="360"/>
                </a:cubicBezTo>
                <a:cubicBezTo>
                  <a:pt x="451" y="360"/>
                  <a:pt x="451" y="360"/>
                  <a:pt x="452" y="361"/>
                </a:cubicBezTo>
                <a:cubicBezTo>
                  <a:pt x="452" y="360"/>
                  <a:pt x="452" y="360"/>
                  <a:pt x="452" y="360"/>
                </a:cubicBezTo>
                <a:moveTo>
                  <a:pt x="356" y="363"/>
                </a:moveTo>
                <a:cubicBezTo>
                  <a:pt x="356" y="363"/>
                  <a:pt x="356" y="363"/>
                  <a:pt x="356" y="362"/>
                </a:cubicBezTo>
                <a:cubicBezTo>
                  <a:pt x="356" y="363"/>
                  <a:pt x="356" y="363"/>
                  <a:pt x="355" y="363"/>
                </a:cubicBezTo>
                <a:cubicBezTo>
                  <a:pt x="355" y="363"/>
                  <a:pt x="356" y="363"/>
                  <a:pt x="356" y="363"/>
                </a:cubicBezTo>
                <a:cubicBezTo>
                  <a:pt x="356" y="363"/>
                  <a:pt x="356" y="363"/>
                  <a:pt x="356" y="363"/>
                </a:cubicBezTo>
                <a:moveTo>
                  <a:pt x="463" y="363"/>
                </a:moveTo>
                <a:cubicBezTo>
                  <a:pt x="463" y="362"/>
                  <a:pt x="463" y="362"/>
                  <a:pt x="463" y="362"/>
                </a:cubicBezTo>
                <a:cubicBezTo>
                  <a:pt x="463" y="363"/>
                  <a:pt x="463" y="363"/>
                  <a:pt x="463" y="363"/>
                </a:cubicBezTo>
                <a:cubicBezTo>
                  <a:pt x="463" y="363"/>
                  <a:pt x="463" y="363"/>
                  <a:pt x="463" y="363"/>
                </a:cubicBezTo>
                <a:cubicBezTo>
                  <a:pt x="463" y="363"/>
                  <a:pt x="463" y="363"/>
                  <a:pt x="463" y="363"/>
                </a:cubicBezTo>
                <a:moveTo>
                  <a:pt x="453" y="365"/>
                </a:moveTo>
                <a:cubicBezTo>
                  <a:pt x="453" y="365"/>
                  <a:pt x="453" y="364"/>
                  <a:pt x="453" y="364"/>
                </a:cubicBezTo>
                <a:cubicBezTo>
                  <a:pt x="452" y="365"/>
                  <a:pt x="452" y="365"/>
                  <a:pt x="452" y="365"/>
                </a:cubicBezTo>
                <a:cubicBezTo>
                  <a:pt x="452" y="365"/>
                  <a:pt x="452" y="365"/>
                  <a:pt x="453" y="365"/>
                </a:cubicBezTo>
                <a:cubicBezTo>
                  <a:pt x="453" y="365"/>
                  <a:pt x="453" y="365"/>
                  <a:pt x="453" y="365"/>
                </a:cubicBezTo>
                <a:moveTo>
                  <a:pt x="442" y="310"/>
                </a:moveTo>
                <a:cubicBezTo>
                  <a:pt x="442" y="310"/>
                  <a:pt x="442" y="310"/>
                  <a:pt x="443" y="310"/>
                </a:cubicBezTo>
                <a:cubicBezTo>
                  <a:pt x="442" y="310"/>
                  <a:pt x="442" y="310"/>
                  <a:pt x="442" y="310"/>
                </a:cubicBezTo>
                <a:cubicBezTo>
                  <a:pt x="442" y="310"/>
                  <a:pt x="442" y="310"/>
                  <a:pt x="442" y="310"/>
                </a:cubicBezTo>
                <a:cubicBezTo>
                  <a:pt x="442" y="310"/>
                  <a:pt x="442" y="310"/>
                  <a:pt x="442" y="310"/>
                </a:cubicBezTo>
                <a:moveTo>
                  <a:pt x="441" y="311"/>
                </a:moveTo>
                <a:cubicBezTo>
                  <a:pt x="440" y="311"/>
                  <a:pt x="440" y="310"/>
                  <a:pt x="440" y="310"/>
                </a:cubicBezTo>
                <a:cubicBezTo>
                  <a:pt x="440" y="311"/>
                  <a:pt x="440" y="311"/>
                  <a:pt x="440" y="311"/>
                </a:cubicBezTo>
                <a:cubicBezTo>
                  <a:pt x="440" y="311"/>
                  <a:pt x="440" y="311"/>
                  <a:pt x="440" y="311"/>
                </a:cubicBezTo>
                <a:cubicBezTo>
                  <a:pt x="440" y="311"/>
                  <a:pt x="440" y="311"/>
                  <a:pt x="441" y="311"/>
                </a:cubicBezTo>
                <a:moveTo>
                  <a:pt x="449" y="311"/>
                </a:moveTo>
                <a:cubicBezTo>
                  <a:pt x="449" y="311"/>
                  <a:pt x="449" y="311"/>
                  <a:pt x="449" y="310"/>
                </a:cubicBezTo>
                <a:cubicBezTo>
                  <a:pt x="449" y="310"/>
                  <a:pt x="448" y="311"/>
                  <a:pt x="448" y="311"/>
                </a:cubicBezTo>
                <a:cubicBezTo>
                  <a:pt x="448" y="311"/>
                  <a:pt x="449" y="311"/>
                  <a:pt x="449" y="311"/>
                </a:cubicBezTo>
                <a:cubicBezTo>
                  <a:pt x="449" y="311"/>
                  <a:pt x="449" y="311"/>
                  <a:pt x="449" y="311"/>
                </a:cubicBezTo>
                <a:moveTo>
                  <a:pt x="369" y="322"/>
                </a:moveTo>
                <a:cubicBezTo>
                  <a:pt x="369" y="322"/>
                  <a:pt x="369" y="322"/>
                  <a:pt x="369" y="322"/>
                </a:cubicBezTo>
                <a:cubicBezTo>
                  <a:pt x="369" y="322"/>
                  <a:pt x="369" y="322"/>
                  <a:pt x="369" y="323"/>
                </a:cubicBezTo>
                <a:cubicBezTo>
                  <a:pt x="369" y="323"/>
                  <a:pt x="369" y="322"/>
                  <a:pt x="369" y="322"/>
                </a:cubicBezTo>
                <a:cubicBezTo>
                  <a:pt x="369" y="322"/>
                  <a:pt x="369" y="322"/>
                  <a:pt x="369" y="322"/>
                </a:cubicBezTo>
                <a:moveTo>
                  <a:pt x="367" y="330"/>
                </a:moveTo>
                <a:cubicBezTo>
                  <a:pt x="367" y="330"/>
                  <a:pt x="367" y="330"/>
                  <a:pt x="367" y="331"/>
                </a:cubicBezTo>
                <a:cubicBezTo>
                  <a:pt x="367" y="331"/>
                  <a:pt x="367" y="331"/>
                  <a:pt x="367" y="331"/>
                </a:cubicBezTo>
                <a:cubicBezTo>
                  <a:pt x="367" y="331"/>
                  <a:pt x="367" y="331"/>
                  <a:pt x="367" y="331"/>
                </a:cubicBezTo>
                <a:cubicBezTo>
                  <a:pt x="367" y="331"/>
                  <a:pt x="367" y="330"/>
                  <a:pt x="367" y="330"/>
                </a:cubicBezTo>
                <a:moveTo>
                  <a:pt x="363" y="333"/>
                </a:moveTo>
                <a:cubicBezTo>
                  <a:pt x="363" y="333"/>
                  <a:pt x="363" y="333"/>
                  <a:pt x="363" y="333"/>
                </a:cubicBezTo>
                <a:cubicBezTo>
                  <a:pt x="363" y="334"/>
                  <a:pt x="363" y="334"/>
                  <a:pt x="363" y="334"/>
                </a:cubicBezTo>
                <a:cubicBezTo>
                  <a:pt x="363" y="334"/>
                  <a:pt x="364" y="334"/>
                  <a:pt x="364" y="334"/>
                </a:cubicBezTo>
                <a:cubicBezTo>
                  <a:pt x="364" y="333"/>
                  <a:pt x="363" y="333"/>
                  <a:pt x="363" y="333"/>
                </a:cubicBezTo>
                <a:moveTo>
                  <a:pt x="368" y="339"/>
                </a:moveTo>
                <a:cubicBezTo>
                  <a:pt x="368" y="339"/>
                  <a:pt x="368" y="339"/>
                  <a:pt x="368" y="339"/>
                </a:cubicBezTo>
                <a:cubicBezTo>
                  <a:pt x="368" y="339"/>
                  <a:pt x="368" y="340"/>
                  <a:pt x="368" y="340"/>
                </a:cubicBezTo>
                <a:cubicBezTo>
                  <a:pt x="368" y="340"/>
                  <a:pt x="368" y="339"/>
                  <a:pt x="368" y="339"/>
                </a:cubicBezTo>
                <a:cubicBezTo>
                  <a:pt x="368" y="339"/>
                  <a:pt x="368" y="339"/>
                  <a:pt x="368" y="339"/>
                </a:cubicBezTo>
                <a:moveTo>
                  <a:pt x="362" y="340"/>
                </a:moveTo>
                <a:cubicBezTo>
                  <a:pt x="362" y="340"/>
                  <a:pt x="362" y="341"/>
                  <a:pt x="362" y="341"/>
                </a:cubicBezTo>
                <a:cubicBezTo>
                  <a:pt x="363" y="340"/>
                  <a:pt x="363" y="340"/>
                  <a:pt x="363" y="340"/>
                </a:cubicBezTo>
                <a:cubicBezTo>
                  <a:pt x="363" y="340"/>
                  <a:pt x="363" y="340"/>
                  <a:pt x="362" y="340"/>
                </a:cubicBezTo>
                <a:cubicBezTo>
                  <a:pt x="362" y="340"/>
                  <a:pt x="362" y="340"/>
                  <a:pt x="362" y="340"/>
                </a:cubicBezTo>
                <a:moveTo>
                  <a:pt x="403" y="231"/>
                </a:moveTo>
                <a:cubicBezTo>
                  <a:pt x="403" y="231"/>
                  <a:pt x="403" y="231"/>
                  <a:pt x="403" y="231"/>
                </a:cubicBezTo>
                <a:cubicBezTo>
                  <a:pt x="403" y="231"/>
                  <a:pt x="403" y="231"/>
                  <a:pt x="403" y="232"/>
                </a:cubicBezTo>
                <a:cubicBezTo>
                  <a:pt x="403" y="231"/>
                  <a:pt x="403" y="231"/>
                  <a:pt x="403" y="231"/>
                </a:cubicBezTo>
                <a:cubicBezTo>
                  <a:pt x="403" y="231"/>
                  <a:pt x="403" y="231"/>
                  <a:pt x="403" y="231"/>
                </a:cubicBezTo>
                <a:moveTo>
                  <a:pt x="400" y="233"/>
                </a:moveTo>
                <a:cubicBezTo>
                  <a:pt x="401" y="233"/>
                  <a:pt x="401" y="233"/>
                  <a:pt x="401" y="233"/>
                </a:cubicBezTo>
                <a:cubicBezTo>
                  <a:pt x="401" y="233"/>
                  <a:pt x="400" y="233"/>
                  <a:pt x="400" y="233"/>
                </a:cubicBezTo>
                <a:cubicBezTo>
                  <a:pt x="400" y="233"/>
                  <a:pt x="400" y="233"/>
                  <a:pt x="400" y="233"/>
                </a:cubicBezTo>
                <a:cubicBezTo>
                  <a:pt x="400" y="233"/>
                  <a:pt x="400" y="233"/>
                  <a:pt x="400" y="233"/>
                </a:cubicBezTo>
                <a:moveTo>
                  <a:pt x="391" y="459"/>
                </a:moveTo>
                <a:cubicBezTo>
                  <a:pt x="391" y="458"/>
                  <a:pt x="391" y="458"/>
                  <a:pt x="391" y="458"/>
                </a:cubicBezTo>
                <a:cubicBezTo>
                  <a:pt x="391" y="458"/>
                  <a:pt x="391" y="459"/>
                  <a:pt x="391" y="459"/>
                </a:cubicBezTo>
                <a:cubicBezTo>
                  <a:pt x="391" y="459"/>
                  <a:pt x="391" y="459"/>
                  <a:pt x="391" y="459"/>
                </a:cubicBezTo>
                <a:cubicBezTo>
                  <a:pt x="391" y="459"/>
                  <a:pt x="391" y="459"/>
                  <a:pt x="391" y="459"/>
                </a:cubicBezTo>
                <a:moveTo>
                  <a:pt x="398" y="461"/>
                </a:moveTo>
                <a:cubicBezTo>
                  <a:pt x="398" y="461"/>
                  <a:pt x="398" y="460"/>
                  <a:pt x="398" y="460"/>
                </a:cubicBezTo>
                <a:cubicBezTo>
                  <a:pt x="397" y="460"/>
                  <a:pt x="397" y="461"/>
                  <a:pt x="397" y="461"/>
                </a:cubicBezTo>
                <a:cubicBezTo>
                  <a:pt x="397" y="461"/>
                  <a:pt x="397" y="461"/>
                  <a:pt x="397" y="461"/>
                </a:cubicBezTo>
                <a:cubicBezTo>
                  <a:pt x="398" y="461"/>
                  <a:pt x="398" y="461"/>
                  <a:pt x="398" y="461"/>
                </a:cubicBezTo>
                <a:moveTo>
                  <a:pt x="442" y="461"/>
                </a:moveTo>
                <a:cubicBezTo>
                  <a:pt x="442" y="461"/>
                  <a:pt x="442" y="461"/>
                  <a:pt x="442" y="462"/>
                </a:cubicBezTo>
                <a:cubicBezTo>
                  <a:pt x="442" y="462"/>
                  <a:pt x="442" y="462"/>
                  <a:pt x="442" y="462"/>
                </a:cubicBezTo>
                <a:cubicBezTo>
                  <a:pt x="442" y="462"/>
                  <a:pt x="442" y="462"/>
                  <a:pt x="443" y="462"/>
                </a:cubicBezTo>
                <a:cubicBezTo>
                  <a:pt x="442" y="462"/>
                  <a:pt x="442" y="461"/>
                  <a:pt x="442" y="461"/>
                </a:cubicBezTo>
                <a:moveTo>
                  <a:pt x="452" y="465"/>
                </a:moveTo>
                <a:cubicBezTo>
                  <a:pt x="452" y="465"/>
                  <a:pt x="452" y="465"/>
                  <a:pt x="452" y="465"/>
                </a:cubicBezTo>
                <a:cubicBezTo>
                  <a:pt x="451" y="465"/>
                  <a:pt x="451" y="465"/>
                  <a:pt x="451" y="466"/>
                </a:cubicBezTo>
                <a:cubicBezTo>
                  <a:pt x="451" y="466"/>
                  <a:pt x="451" y="466"/>
                  <a:pt x="452" y="466"/>
                </a:cubicBezTo>
                <a:cubicBezTo>
                  <a:pt x="452" y="466"/>
                  <a:pt x="452" y="465"/>
                  <a:pt x="452" y="465"/>
                </a:cubicBezTo>
                <a:moveTo>
                  <a:pt x="450" y="467"/>
                </a:moveTo>
                <a:cubicBezTo>
                  <a:pt x="450" y="467"/>
                  <a:pt x="450" y="466"/>
                  <a:pt x="450" y="466"/>
                </a:cubicBezTo>
                <a:cubicBezTo>
                  <a:pt x="450" y="466"/>
                  <a:pt x="450" y="466"/>
                  <a:pt x="450" y="466"/>
                </a:cubicBezTo>
                <a:cubicBezTo>
                  <a:pt x="450" y="466"/>
                  <a:pt x="449" y="466"/>
                  <a:pt x="449" y="466"/>
                </a:cubicBezTo>
                <a:cubicBezTo>
                  <a:pt x="449" y="466"/>
                  <a:pt x="449" y="467"/>
                  <a:pt x="450" y="467"/>
                </a:cubicBezTo>
                <a:moveTo>
                  <a:pt x="455" y="450"/>
                </a:moveTo>
                <a:cubicBezTo>
                  <a:pt x="455" y="450"/>
                  <a:pt x="455" y="450"/>
                  <a:pt x="455" y="450"/>
                </a:cubicBezTo>
                <a:cubicBezTo>
                  <a:pt x="454" y="450"/>
                  <a:pt x="454" y="450"/>
                  <a:pt x="454" y="450"/>
                </a:cubicBezTo>
                <a:cubicBezTo>
                  <a:pt x="454" y="450"/>
                  <a:pt x="454" y="451"/>
                  <a:pt x="454" y="451"/>
                </a:cubicBezTo>
                <a:cubicBezTo>
                  <a:pt x="454" y="450"/>
                  <a:pt x="455" y="450"/>
                  <a:pt x="455" y="450"/>
                </a:cubicBezTo>
                <a:moveTo>
                  <a:pt x="406" y="489"/>
                </a:moveTo>
                <a:cubicBezTo>
                  <a:pt x="406" y="489"/>
                  <a:pt x="406" y="489"/>
                  <a:pt x="406" y="489"/>
                </a:cubicBezTo>
                <a:cubicBezTo>
                  <a:pt x="406" y="489"/>
                  <a:pt x="406" y="489"/>
                  <a:pt x="406" y="489"/>
                </a:cubicBezTo>
                <a:cubicBezTo>
                  <a:pt x="406" y="489"/>
                  <a:pt x="406" y="489"/>
                  <a:pt x="406" y="490"/>
                </a:cubicBezTo>
                <a:cubicBezTo>
                  <a:pt x="406" y="489"/>
                  <a:pt x="406" y="489"/>
                  <a:pt x="406" y="489"/>
                </a:cubicBezTo>
                <a:moveTo>
                  <a:pt x="412" y="497"/>
                </a:moveTo>
                <a:cubicBezTo>
                  <a:pt x="412" y="497"/>
                  <a:pt x="412" y="496"/>
                  <a:pt x="412" y="496"/>
                </a:cubicBezTo>
                <a:cubicBezTo>
                  <a:pt x="412" y="496"/>
                  <a:pt x="411" y="496"/>
                  <a:pt x="411" y="497"/>
                </a:cubicBezTo>
                <a:cubicBezTo>
                  <a:pt x="411" y="497"/>
                  <a:pt x="412" y="497"/>
                  <a:pt x="412" y="497"/>
                </a:cubicBezTo>
                <a:cubicBezTo>
                  <a:pt x="412" y="497"/>
                  <a:pt x="412" y="497"/>
                  <a:pt x="412" y="497"/>
                </a:cubicBezTo>
                <a:moveTo>
                  <a:pt x="428" y="483"/>
                </a:moveTo>
                <a:cubicBezTo>
                  <a:pt x="428" y="483"/>
                  <a:pt x="428" y="483"/>
                  <a:pt x="428" y="482"/>
                </a:cubicBezTo>
                <a:cubicBezTo>
                  <a:pt x="428" y="482"/>
                  <a:pt x="428" y="482"/>
                  <a:pt x="428" y="482"/>
                </a:cubicBezTo>
                <a:cubicBezTo>
                  <a:pt x="428" y="482"/>
                  <a:pt x="427" y="482"/>
                  <a:pt x="427" y="482"/>
                </a:cubicBezTo>
                <a:cubicBezTo>
                  <a:pt x="428" y="483"/>
                  <a:pt x="428" y="483"/>
                  <a:pt x="428" y="483"/>
                </a:cubicBezTo>
                <a:moveTo>
                  <a:pt x="470" y="378"/>
                </a:moveTo>
                <a:cubicBezTo>
                  <a:pt x="470" y="377"/>
                  <a:pt x="470" y="377"/>
                  <a:pt x="470" y="377"/>
                </a:cubicBezTo>
                <a:cubicBezTo>
                  <a:pt x="470" y="377"/>
                  <a:pt x="470" y="377"/>
                  <a:pt x="469" y="377"/>
                </a:cubicBezTo>
                <a:cubicBezTo>
                  <a:pt x="469" y="377"/>
                  <a:pt x="469" y="377"/>
                  <a:pt x="469" y="377"/>
                </a:cubicBezTo>
                <a:cubicBezTo>
                  <a:pt x="469" y="377"/>
                  <a:pt x="470" y="377"/>
                  <a:pt x="470" y="378"/>
                </a:cubicBezTo>
                <a:moveTo>
                  <a:pt x="458" y="368"/>
                </a:moveTo>
                <a:cubicBezTo>
                  <a:pt x="458" y="368"/>
                  <a:pt x="459" y="368"/>
                  <a:pt x="459" y="368"/>
                </a:cubicBezTo>
                <a:cubicBezTo>
                  <a:pt x="458" y="368"/>
                  <a:pt x="458" y="367"/>
                  <a:pt x="458" y="367"/>
                </a:cubicBezTo>
                <a:cubicBezTo>
                  <a:pt x="458" y="367"/>
                  <a:pt x="458" y="368"/>
                  <a:pt x="458" y="368"/>
                </a:cubicBezTo>
                <a:cubicBezTo>
                  <a:pt x="458" y="368"/>
                  <a:pt x="458" y="368"/>
                  <a:pt x="458" y="368"/>
                </a:cubicBezTo>
                <a:moveTo>
                  <a:pt x="460" y="372"/>
                </a:moveTo>
                <a:cubicBezTo>
                  <a:pt x="460" y="371"/>
                  <a:pt x="460" y="371"/>
                  <a:pt x="460" y="371"/>
                </a:cubicBezTo>
                <a:cubicBezTo>
                  <a:pt x="460" y="371"/>
                  <a:pt x="460" y="371"/>
                  <a:pt x="460" y="371"/>
                </a:cubicBezTo>
                <a:cubicBezTo>
                  <a:pt x="460" y="372"/>
                  <a:pt x="460" y="372"/>
                  <a:pt x="460" y="372"/>
                </a:cubicBezTo>
                <a:cubicBezTo>
                  <a:pt x="460" y="372"/>
                  <a:pt x="460" y="372"/>
                  <a:pt x="460" y="372"/>
                </a:cubicBezTo>
                <a:moveTo>
                  <a:pt x="291" y="370"/>
                </a:moveTo>
                <a:cubicBezTo>
                  <a:pt x="291" y="370"/>
                  <a:pt x="292" y="370"/>
                  <a:pt x="292" y="370"/>
                </a:cubicBezTo>
                <a:cubicBezTo>
                  <a:pt x="293" y="370"/>
                  <a:pt x="293" y="369"/>
                  <a:pt x="294" y="368"/>
                </a:cubicBezTo>
                <a:cubicBezTo>
                  <a:pt x="295" y="369"/>
                  <a:pt x="296" y="369"/>
                  <a:pt x="297" y="369"/>
                </a:cubicBezTo>
                <a:cubicBezTo>
                  <a:pt x="298" y="369"/>
                  <a:pt x="299" y="369"/>
                  <a:pt x="300" y="369"/>
                </a:cubicBezTo>
                <a:cubicBezTo>
                  <a:pt x="304" y="369"/>
                  <a:pt x="304" y="369"/>
                  <a:pt x="304" y="369"/>
                </a:cubicBezTo>
                <a:cubicBezTo>
                  <a:pt x="305" y="369"/>
                  <a:pt x="306" y="369"/>
                  <a:pt x="307" y="369"/>
                </a:cubicBezTo>
                <a:cubicBezTo>
                  <a:pt x="308" y="369"/>
                  <a:pt x="309" y="369"/>
                  <a:pt x="310" y="368"/>
                </a:cubicBezTo>
                <a:cubicBezTo>
                  <a:pt x="311" y="369"/>
                  <a:pt x="311" y="369"/>
                  <a:pt x="312" y="369"/>
                </a:cubicBezTo>
                <a:cubicBezTo>
                  <a:pt x="312" y="374"/>
                  <a:pt x="312" y="374"/>
                  <a:pt x="312" y="374"/>
                </a:cubicBezTo>
                <a:cubicBezTo>
                  <a:pt x="311" y="375"/>
                  <a:pt x="311" y="375"/>
                  <a:pt x="311" y="375"/>
                </a:cubicBezTo>
                <a:cubicBezTo>
                  <a:pt x="311" y="375"/>
                  <a:pt x="311" y="375"/>
                  <a:pt x="310" y="375"/>
                </a:cubicBezTo>
                <a:cubicBezTo>
                  <a:pt x="304" y="375"/>
                  <a:pt x="304" y="375"/>
                  <a:pt x="304" y="375"/>
                </a:cubicBezTo>
                <a:cubicBezTo>
                  <a:pt x="303" y="375"/>
                  <a:pt x="303" y="376"/>
                  <a:pt x="302" y="376"/>
                </a:cubicBezTo>
                <a:cubicBezTo>
                  <a:pt x="300" y="376"/>
                  <a:pt x="297" y="376"/>
                  <a:pt x="295" y="376"/>
                </a:cubicBezTo>
                <a:cubicBezTo>
                  <a:pt x="294" y="376"/>
                  <a:pt x="294" y="375"/>
                  <a:pt x="293" y="375"/>
                </a:cubicBezTo>
                <a:cubicBezTo>
                  <a:pt x="293" y="375"/>
                  <a:pt x="292" y="375"/>
                  <a:pt x="292" y="375"/>
                </a:cubicBezTo>
                <a:cubicBezTo>
                  <a:pt x="290" y="376"/>
                  <a:pt x="288" y="376"/>
                  <a:pt x="286" y="376"/>
                </a:cubicBezTo>
                <a:cubicBezTo>
                  <a:pt x="285" y="376"/>
                  <a:pt x="284" y="375"/>
                  <a:pt x="284" y="375"/>
                </a:cubicBezTo>
                <a:cubicBezTo>
                  <a:pt x="283" y="374"/>
                  <a:pt x="282" y="375"/>
                  <a:pt x="282" y="376"/>
                </a:cubicBezTo>
                <a:cubicBezTo>
                  <a:pt x="279" y="376"/>
                  <a:pt x="276" y="376"/>
                  <a:pt x="272" y="376"/>
                </a:cubicBezTo>
                <a:cubicBezTo>
                  <a:pt x="271" y="376"/>
                  <a:pt x="270" y="376"/>
                  <a:pt x="269" y="375"/>
                </a:cubicBezTo>
                <a:cubicBezTo>
                  <a:pt x="269" y="375"/>
                  <a:pt x="269" y="375"/>
                  <a:pt x="269" y="375"/>
                </a:cubicBezTo>
                <a:cubicBezTo>
                  <a:pt x="268" y="376"/>
                  <a:pt x="267" y="376"/>
                  <a:pt x="266" y="376"/>
                </a:cubicBezTo>
                <a:cubicBezTo>
                  <a:pt x="265" y="376"/>
                  <a:pt x="265" y="376"/>
                  <a:pt x="264" y="375"/>
                </a:cubicBezTo>
                <a:cubicBezTo>
                  <a:pt x="263" y="375"/>
                  <a:pt x="262" y="375"/>
                  <a:pt x="262" y="375"/>
                </a:cubicBezTo>
                <a:cubicBezTo>
                  <a:pt x="261" y="376"/>
                  <a:pt x="260" y="376"/>
                  <a:pt x="259" y="376"/>
                </a:cubicBezTo>
                <a:cubicBezTo>
                  <a:pt x="252" y="376"/>
                  <a:pt x="245" y="376"/>
                  <a:pt x="238" y="376"/>
                </a:cubicBezTo>
                <a:cubicBezTo>
                  <a:pt x="236" y="376"/>
                  <a:pt x="236" y="375"/>
                  <a:pt x="234" y="375"/>
                </a:cubicBezTo>
                <a:cubicBezTo>
                  <a:pt x="233" y="375"/>
                  <a:pt x="230" y="374"/>
                  <a:pt x="229" y="376"/>
                </a:cubicBezTo>
                <a:cubicBezTo>
                  <a:pt x="228" y="376"/>
                  <a:pt x="228" y="376"/>
                  <a:pt x="227" y="376"/>
                </a:cubicBezTo>
                <a:cubicBezTo>
                  <a:pt x="225" y="376"/>
                  <a:pt x="223" y="376"/>
                  <a:pt x="221" y="376"/>
                </a:cubicBezTo>
                <a:cubicBezTo>
                  <a:pt x="220" y="376"/>
                  <a:pt x="220" y="376"/>
                  <a:pt x="219" y="375"/>
                </a:cubicBezTo>
                <a:cubicBezTo>
                  <a:pt x="218" y="375"/>
                  <a:pt x="216" y="375"/>
                  <a:pt x="216" y="373"/>
                </a:cubicBezTo>
                <a:cubicBezTo>
                  <a:pt x="216" y="370"/>
                  <a:pt x="216" y="370"/>
                  <a:pt x="216" y="370"/>
                </a:cubicBezTo>
                <a:cubicBezTo>
                  <a:pt x="217" y="370"/>
                  <a:pt x="217" y="369"/>
                  <a:pt x="218" y="368"/>
                </a:cubicBezTo>
                <a:cubicBezTo>
                  <a:pt x="218" y="369"/>
                  <a:pt x="219" y="369"/>
                  <a:pt x="219" y="369"/>
                </a:cubicBezTo>
                <a:cubicBezTo>
                  <a:pt x="221" y="369"/>
                  <a:pt x="223" y="370"/>
                  <a:pt x="224" y="368"/>
                </a:cubicBezTo>
                <a:cubicBezTo>
                  <a:pt x="227" y="368"/>
                  <a:pt x="227" y="368"/>
                  <a:pt x="227" y="368"/>
                </a:cubicBezTo>
                <a:cubicBezTo>
                  <a:pt x="228" y="369"/>
                  <a:pt x="229" y="369"/>
                  <a:pt x="229" y="369"/>
                </a:cubicBezTo>
                <a:cubicBezTo>
                  <a:pt x="230" y="369"/>
                  <a:pt x="230" y="368"/>
                  <a:pt x="231" y="369"/>
                </a:cubicBezTo>
                <a:cubicBezTo>
                  <a:pt x="232" y="369"/>
                  <a:pt x="232" y="369"/>
                  <a:pt x="233" y="369"/>
                </a:cubicBezTo>
                <a:cubicBezTo>
                  <a:pt x="238" y="369"/>
                  <a:pt x="243" y="369"/>
                  <a:pt x="248" y="369"/>
                </a:cubicBezTo>
                <a:cubicBezTo>
                  <a:pt x="249" y="369"/>
                  <a:pt x="250" y="369"/>
                  <a:pt x="250" y="369"/>
                </a:cubicBezTo>
                <a:cubicBezTo>
                  <a:pt x="251" y="368"/>
                  <a:pt x="251" y="369"/>
                  <a:pt x="252" y="369"/>
                </a:cubicBezTo>
                <a:cubicBezTo>
                  <a:pt x="253" y="369"/>
                  <a:pt x="254" y="369"/>
                  <a:pt x="256" y="369"/>
                </a:cubicBezTo>
                <a:cubicBezTo>
                  <a:pt x="256" y="369"/>
                  <a:pt x="256" y="369"/>
                  <a:pt x="257" y="368"/>
                </a:cubicBezTo>
                <a:cubicBezTo>
                  <a:pt x="257" y="368"/>
                  <a:pt x="258" y="368"/>
                  <a:pt x="258" y="368"/>
                </a:cubicBezTo>
                <a:cubicBezTo>
                  <a:pt x="259" y="369"/>
                  <a:pt x="260" y="369"/>
                  <a:pt x="261" y="369"/>
                </a:cubicBezTo>
                <a:cubicBezTo>
                  <a:pt x="266" y="369"/>
                  <a:pt x="271" y="369"/>
                  <a:pt x="276" y="369"/>
                </a:cubicBezTo>
                <a:cubicBezTo>
                  <a:pt x="279" y="369"/>
                  <a:pt x="279" y="369"/>
                  <a:pt x="279" y="369"/>
                </a:cubicBezTo>
                <a:cubicBezTo>
                  <a:pt x="279" y="370"/>
                  <a:pt x="279" y="370"/>
                  <a:pt x="279" y="370"/>
                </a:cubicBezTo>
                <a:cubicBezTo>
                  <a:pt x="280" y="371"/>
                  <a:pt x="281" y="371"/>
                  <a:pt x="281" y="370"/>
                </a:cubicBezTo>
                <a:cubicBezTo>
                  <a:pt x="282" y="370"/>
                  <a:pt x="283" y="370"/>
                  <a:pt x="283" y="369"/>
                </a:cubicBezTo>
                <a:cubicBezTo>
                  <a:pt x="284" y="369"/>
                  <a:pt x="284" y="369"/>
                  <a:pt x="285" y="369"/>
                </a:cubicBezTo>
                <a:cubicBezTo>
                  <a:pt x="285" y="370"/>
                  <a:pt x="286" y="370"/>
                  <a:pt x="286" y="370"/>
                </a:cubicBezTo>
                <a:cubicBezTo>
                  <a:pt x="287" y="370"/>
                  <a:pt x="287" y="371"/>
                  <a:pt x="288" y="371"/>
                </a:cubicBezTo>
                <a:cubicBezTo>
                  <a:pt x="288" y="371"/>
                  <a:pt x="288" y="372"/>
                  <a:pt x="288" y="372"/>
                </a:cubicBezTo>
                <a:cubicBezTo>
                  <a:pt x="289" y="372"/>
                  <a:pt x="289" y="371"/>
                  <a:pt x="289" y="371"/>
                </a:cubicBezTo>
                <a:cubicBezTo>
                  <a:pt x="289" y="371"/>
                  <a:pt x="290" y="371"/>
                  <a:pt x="290" y="371"/>
                </a:cubicBezTo>
                <a:cubicBezTo>
                  <a:pt x="290" y="371"/>
                  <a:pt x="291" y="370"/>
                  <a:pt x="291" y="370"/>
                </a:cubicBezTo>
                <a:moveTo>
                  <a:pt x="297" y="370"/>
                </a:moveTo>
                <a:cubicBezTo>
                  <a:pt x="297" y="370"/>
                  <a:pt x="297" y="370"/>
                  <a:pt x="297" y="370"/>
                </a:cubicBezTo>
                <a:cubicBezTo>
                  <a:pt x="297" y="371"/>
                  <a:pt x="297" y="371"/>
                  <a:pt x="297" y="371"/>
                </a:cubicBezTo>
                <a:cubicBezTo>
                  <a:pt x="297" y="371"/>
                  <a:pt x="297" y="371"/>
                  <a:pt x="297" y="371"/>
                </a:cubicBezTo>
                <a:cubicBezTo>
                  <a:pt x="297" y="370"/>
                  <a:pt x="297" y="370"/>
                  <a:pt x="297" y="370"/>
                </a:cubicBezTo>
                <a:moveTo>
                  <a:pt x="270" y="412"/>
                </a:moveTo>
                <a:cubicBezTo>
                  <a:pt x="270" y="414"/>
                  <a:pt x="270" y="416"/>
                  <a:pt x="270" y="418"/>
                </a:cubicBezTo>
                <a:cubicBezTo>
                  <a:pt x="270" y="419"/>
                  <a:pt x="270" y="420"/>
                  <a:pt x="270" y="421"/>
                </a:cubicBezTo>
                <a:cubicBezTo>
                  <a:pt x="269" y="422"/>
                  <a:pt x="269" y="423"/>
                  <a:pt x="268" y="424"/>
                </a:cubicBezTo>
                <a:cubicBezTo>
                  <a:pt x="267" y="424"/>
                  <a:pt x="267" y="426"/>
                  <a:pt x="267" y="427"/>
                </a:cubicBezTo>
                <a:cubicBezTo>
                  <a:pt x="267" y="428"/>
                  <a:pt x="268" y="428"/>
                  <a:pt x="268" y="429"/>
                </a:cubicBezTo>
                <a:cubicBezTo>
                  <a:pt x="270" y="428"/>
                  <a:pt x="269" y="427"/>
                  <a:pt x="268" y="427"/>
                </a:cubicBezTo>
                <a:cubicBezTo>
                  <a:pt x="269" y="426"/>
                  <a:pt x="270" y="426"/>
                  <a:pt x="270" y="427"/>
                </a:cubicBezTo>
                <a:cubicBezTo>
                  <a:pt x="270" y="428"/>
                  <a:pt x="270" y="429"/>
                  <a:pt x="270" y="429"/>
                </a:cubicBezTo>
                <a:cubicBezTo>
                  <a:pt x="269" y="430"/>
                  <a:pt x="268" y="430"/>
                  <a:pt x="267" y="430"/>
                </a:cubicBezTo>
                <a:cubicBezTo>
                  <a:pt x="266" y="430"/>
                  <a:pt x="265" y="430"/>
                  <a:pt x="265" y="430"/>
                </a:cubicBezTo>
                <a:cubicBezTo>
                  <a:pt x="264" y="428"/>
                  <a:pt x="265" y="427"/>
                  <a:pt x="264" y="426"/>
                </a:cubicBezTo>
                <a:cubicBezTo>
                  <a:pt x="263" y="425"/>
                  <a:pt x="264" y="424"/>
                  <a:pt x="263" y="423"/>
                </a:cubicBezTo>
                <a:cubicBezTo>
                  <a:pt x="262" y="422"/>
                  <a:pt x="263" y="420"/>
                  <a:pt x="262" y="420"/>
                </a:cubicBezTo>
                <a:cubicBezTo>
                  <a:pt x="261" y="419"/>
                  <a:pt x="262" y="417"/>
                  <a:pt x="261" y="417"/>
                </a:cubicBezTo>
                <a:cubicBezTo>
                  <a:pt x="260" y="416"/>
                  <a:pt x="260" y="415"/>
                  <a:pt x="260" y="414"/>
                </a:cubicBezTo>
                <a:cubicBezTo>
                  <a:pt x="260" y="413"/>
                  <a:pt x="260" y="413"/>
                  <a:pt x="260" y="413"/>
                </a:cubicBezTo>
                <a:cubicBezTo>
                  <a:pt x="259" y="411"/>
                  <a:pt x="258" y="410"/>
                  <a:pt x="259" y="409"/>
                </a:cubicBezTo>
                <a:cubicBezTo>
                  <a:pt x="258" y="408"/>
                  <a:pt x="258" y="407"/>
                  <a:pt x="258" y="405"/>
                </a:cubicBezTo>
                <a:cubicBezTo>
                  <a:pt x="257" y="404"/>
                  <a:pt x="257" y="403"/>
                  <a:pt x="256" y="402"/>
                </a:cubicBezTo>
                <a:cubicBezTo>
                  <a:pt x="256" y="404"/>
                  <a:pt x="255" y="405"/>
                  <a:pt x="256" y="406"/>
                </a:cubicBezTo>
                <a:cubicBezTo>
                  <a:pt x="256" y="406"/>
                  <a:pt x="257" y="407"/>
                  <a:pt x="257" y="407"/>
                </a:cubicBezTo>
                <a:cubicBezTo>
                  <a:pt x="257" y="408"/>
                  <a:pt x="257" y="409"/>
                  <a:pt x="257" y="410"/>
                </a:cubicBezTo>
                <a:cubicBezTo>
                  <a:pt x="256" y="411"/>
                  <a:pt x="256" y="411"/>
                  <a:pt x="256" y="411"/>
                </a:cubicBezTo>
                <a:cubicBezTo>
                  <a:pt x="257" y="412"/>
                  <a:pt x="257" y="413"/>
                  <a:pt x="257" y="414"/>
                </a:cubicBezTo>
                <a:cubicBezTo>
                  <a:pt x="257" y="415"/>
                  <a:pt x="257" y="417"/>
                  <a:pt x="256" y="418"/>
                </a:cubicBezTo>
                <a:cubicBezTo>
                  <a:pt x="255" y="419"/>
                  <a:pt x="255" y="420"/>
                  <a:pt x="257" y="421"/>
                </a:cubicBezTo>
                <a:cubicBezTo>
                  <a:pt x="257" y="421"/>
                  <a:pt x="257" y="421"/>
                  <a:pt x="257" y="421"/>
                </a:cubicBezTo>
                <a:cubicBezTo>
                  <a:pt x="257" y="421"/>
                  <a:pt x="257" y="421"/>
                  <a:pt x="257" y="422"/>
                </a:cubicBezTo>
                <a:cubicBezTo>
                  <a:pt x="257" y="424"/>
                  <a:pt x="257" y="427"/>
                  <a:pt x="257" y="429"/>
                </a:cubicBezTo>
                <a:cubicBezTo>
                  <a:pt x="257" y="429"/>
                  <a:pt x="256" y="429"/>
                  <a:pt x="256" y="430"/>
                </a:cubicBezTo>
                <a:cubicBezTo>
                  <a:pt x="256" y="430"/>
                  <a:pt x="255" y="430"/>
                  <a:pt x="255" y="430"/>
                </a:cubicBezTo>
                <a:cubicBezTo>
                  <a:pt x="255" y="429"/>
                  <a:pt x="255" y="429"/>
                  <a:pt x="255" y="428"/>
                </a:cubicBezTo>
                <a:cubicBezTo>
                  <a:pt x="255" y="428"/>
                  <a:pt x="254" y="428"/>
                  <a:pt x="254" y="428"/>
                </a:cubicBezTo>
                <a:cubicBezTo>
                  <a:pt x="254" y="428"/>
                  <a:pt x="254" y="428"/>
                  <a:pt x="254" y="428"/>
                </a:cubicBezTo>
                <a:cubicBezTo>
                  <a:pt x="253" y="430"/>
                  <a:pt x="253" y="430"/>
                  <a:pt x="252" y="429"/>
                </a:cubicBezTo>
                <a:cubicBezTo>
                  <a:pt x="252" y="429"/>
                  <a:pt x="251" y="429"/>
                  <a:pt x="251" y="428"/>
                </a:cubicBezTo>
                <a:cubicBezTo>
                  <a:pt x="251" y="426"/>
                  <a:pt x="251" y="424"/>
                  <a:pt x="251" y="422"/>
                </a:cubicBezTo>
                <a:cubicBezTo>
                  <a:pt x="251" y="421"/>
                  <a:pt x="251" y="420"/>
                  <a:pt x="252" y="420"/>
                </a:cubicBezTo>
                <a:cubicBezTo>
                  <a:pt x="252" y="420"/>
                  <a:pt x="251" y="419"/>
                  <a:pt x="251" y="419"/>
                </a:cubicBezTo>
                <a:cubicBezTo>
                  <a:pt x="251" y="385"/>
                  <a:pt x="251" y="385"/>
                  <a:pt x="251" y="385"/>
                </a:cubicBezTo>
                <a:cubicBezTo>
                  <a:pt x="256" y="385"/>
                  <a:pt x="256" y="385"/>
                  <a:pt x="256" y="385"/>
                </a:cubicBezTo>
                <a:cubicBezTo>
                  <a:pt x="257" y="386"/>
                  <a:pt x="257" y="387"/>
                  <a:pt x="258" y="388"/>
                </a:cubicBezTo>
                <a:cubicBezTo>
                  <a:pt x="258" y="388"/>
                  <a:pt x="257" y="389"/>
                  <a:pt x="258" y="390"/>
                </a:cubicBezTo>
                <a:cubicBezTo>
                  <a:pt x="258" y="391"/>
                  <a:pt x="259" y="392"/>
                  <a:pt x="259" y="393"/>
                </a:cubicBezTo>
                <a:cubicBezTo>
                  <a:pt x="260" y="394"/>
                  <a:pt x="259" y="396"/>
                  <a:pt x="260" y="396"/>
                </a:cubicBezTo>
                <a:cubicBezTo>
                  <a:pt x="261" y="397"/>
                  <a:pt x="260" y="398"/>
                  <a:pt x="260" y="399"/>
                </a:cubicBezTo>
                <a:cubicBezTo>
                  <a:pt x="261" y="400"/>
                  <a:pt x="261" y="400"/>
                  <a:pt x="261" y="400"/>
                </a:cubicBezTo>
                <a:cubicBezTo>
                  <a:pt x="262" y="403"/>
                  <a:pt x="262" y="403"/>
                  <a:pt x="262" y="406"/>
                </a:cubicBezTo>
                <a:cubicBezTo>
                  <a:pt x="262" y="406"/>
                  <a:pt x="262" y="406"/>
                  <a:pt x="262" y="407"/>
                </a:cubicBezTo>
                <a:cubicBezTo>
                  <a:pt x="264" y="408"/>
                  <a:pt x="262" y="410"/>
                  <a:pt x="264" y="411"/>
                </a:cubicBezTo>
                <a:cubicBezTo>
                  <a:pt x="264" y="412"/>
                  <a:pt x="264" y="412"/>
                  <a:pt x="263" y="412"/>
                </a:cubicBezTo>
                <a:cubicBezTo>
                  <a:pt x="262" y="412"/>
                  <a:pt x="262" y="412"/>
                  <a:pt x="262" y="413"/>
                </a:cubicBezTo>
                <a:cubicBezTo>
                  <a:pt x="263" y="414"/>
                  <a:pt x="263" y="415"/>
                  <a:pt x="264" y="416"/>
                </a:cubicBezTo>
                <a:cubicBezTo>
                  <a:pt x="264" y="415"/>
                  <a:pt x="265" y="414"/>
                  <a:pt x="265" y="413"/>
                </a:cubicBezTo>
                <a:cubicBezTo>
                  <a:pt x="265" y="410"/>
                  <a:pt x="265" y="408"/>
                  <a:pt x="265" y="405"/>
                </a:cubicBezTo>
                <a:cubicBezTo>
                  <a:pt x="265" y="403"/>
                  <a:pt x="266" y="401"/>
                  <a:pt x="264" y="399"/>
                </a:cubicBezTo>
                <a:cubicBezTo>
                  <a:pt x="264" y="396"/>
                  <a:pt x="264" y="394"/>
                  <a:pt x="264" y="391"/>
                </a:cubicBezTo>
                <a:cubicBezTo>
                  <a:pt x="266" y="390"/>
                  <a:pt x="265" y="387"/>
                  <a:pt x="265" y="386"/>
                </a:cubicBezTo>
                <a:cubicBezTo>
                  <a:pt x="266" y="385"/>
                  <a:pt x="267" y="385"/>
                  <a:pt x="269" y="385"/>
                </a:cubicBezTo>
                <a:cubicBezTo>
                  <a:pt x="269" y="386"/>
                  <a:pt x="269" y="386"/>
                  <a:pt x="270" y="387"/>
                </a:cubicBezTo>
                <a:cubicBezTo>
                  <a:pt x="270" y="388"/>
                  <a:pt x="270" y="390"/>
                  <a:pt x="270" y="392"/>
                </a:cubicBezTo>
                <a:cubicBezTo>
                  <a:pt x="270" y="393"/>
                  <a:pt x="269" y="395"/>
                  <a:pt x="271" y="396"/>
                </a:cubicBezTo>
                <a:cubicBezTo>
                  <a:pt x="271" y="397"/>
                  <a:pt x="271" y="398"/>
                  <a:pt x="271" y="399"/>
                </a:cubicBezTo>
                <a:cubicBezTo>
                  <a:pt x="271" y="401"/>
                  <a:pt x="270" y="401"/>
                  <a:pt x="270" y="403"/>
                </a:cubicBezTo>
                <a:cubicBezTo>
                  <a:pt x="270" y="404"/>
                  <a:pt x="270" y="406"/>
                  <a:pt x="270" y="407"/>
                </a:cubicBezTo>
                <a:cubicBezTo>
                  <a:pt x="270" y="411"/>
                  <a:pt x="270" y="411"/>
                  <a:pt x="270" y="411"/>
                </a:cubicBezTo>
                <a:cubicBezTo>
                  <a:pt x="268" y="411"/>
                  <a:pt x="268" y="411"/>
                  <a:pt x="268" y="413"/>
                </a:cubicBezTo>
                <a:cubicBezTo>
                  <a:pt x="269" y="412"/>
                  <a:pt x="269" y="412"/>
                  <a:pt x="270" y="412"/>
                </a:cubicBezTo>
                <a:moveTo>
                  <a:pt x="254" y="425"/>
                </a:moveTo>
                <a:cubicBezTo>
                  <a:pt x="254" y="425"/>
                  <a:pt x="253" y="425"/>
                  <a:pt x="253" y="425"/>
                </a:cubicBezTo>
                <a:cubicBezTo>
                  <a:pt x="253" y="425"/>
                  <a:pt x="253" y="426"/>
                  <a:pt x="253" y="426"/>
                </a:cubicBezTo>
                <a:cubicBezTo>
                  <a:pt x="253" y="426"/>
                  <a:pt x="253" y="426"/>
                  <a:pt x="253" y="426"/>
                </a:cubicBezTo>
                <a:cubicBezTo>
                  <a:pt x="253" y="426"/>
                  <a:pt x="254" y="426"/>
                  <a:pt x="254" y="425"/>
                </a:cubicBezTo>
                <a:moveTo>
                  <a:pt x="254" y="421"/>
                </a:moveTo>
                <a:cubicBezTo>
                  <a:pt x="254" y="421"/>
                  <a:pt x="254" y="422"/>
                  <a:pt x="254" y="422"/>
                </a:cubicBezTo>
                <a:cubicBezTo>
                  <a:pt x="254" y="422"/>
                  <a:pt x="254" y="422"/>
                  <a:pt x="254" y="422"/>
                </a:cubicBezTo>
                <a:cubicBezTo>
                  <a:pt x="254" y="422"/>
                  <a:pt x="255" y="422"/>
                  <a:pt x="255" y="422"/>
                </a:cubicBezTo>
                <a:cubicBezTo>
                  <a:pt x="255" y="422"/>
                  <a:pt x="254" y="422"/>
                  <a:pt x="254" y="421"/>
                </a:cubicBezTo>
                <a:moveTo>
                  <a:pt x="266" y="424"/>
                </a:moveTo>
                <a:cubicBezTo>
                  <a:pt x="266" y="423"/>
                  <a:pt x="266" y="423"/>
                  <a:pt x="266" y="423"/>
                </a:cubicBezTo>
                <a:cubicBezTo>
                  <a:pt x="266" y="423"/>
                  <a:pt x="265" y="424"/>
                  <a:pt x="265" y="424"/>
                </a:cubicBezTo>
                <a:cubicBezTo>
                  <a:pt x="265" y="424"/>
                  <a:pt x="266" y="424"/>
                  <a:pt x="266" y="424"/>
                </a:cubicBezTo>
                <a:cubicBezTo>
                  <a:pt x="266" y="424"/>
                  <a:pt x="266" y="424"/>
                  <a:pt x="266" y="424"/>
                </a:cubicBezTo>
                <a:moveTo>
                  <a:pt x="558" y="425"/>
                </a:moveTo>
                <a:cubicBezTo>
                  <a:pt x="557" y="425"/>
                  <a:pt x="557" y="425"/>
                  <a:pt x="556" y="425"/>
                </a:cubicBezTo>
                <a:cubicBezTo>
                  <a:pt x="555" y="424"/>
                  <a:pt x="556" y="423"/>
                  <a:pt x="555" y="422"/>
                </a:cubicBezTo>
                <a:cubicBezTo>
                  <a:pt x="554" y="422"/>
                  <a:pt x="554" y="421"/>
                  <a:pt x="554" y="420"/>
                </a:cubicBezTo>
                <a:cubicBezTo>
                  <a:pt x="554" y="417"/>
                  <a:pt x="554" y="414"/>
                  <a:pt x="554" y="411"/>
                </a:cubicBezTo>
                <a:cubicBezTo>
                  <a:pt x="554" y="410"/>
                  <a:pt x="554" y="409"/>
                  <a:pt x="554" y="409"/>
                </a:cubicBezTo>
                <a:cubicBezTo>
                  <a:pt x="554" y="408"/>
                  <a:pt x="553" y="408"/>
                  <a:pt x="554" y="407"/>
                </a:cubicBezTo>
                <a:cubicBezTo>
                  <a:pt x="555" y="406"/>
                  <a:pt x="555" y="404"/>
                  <a:pt x="554" y="403"/>
                </a:cubicBezTo>
                <a:cubicBezTo>
                  <a:pt x="553" y="402"/>
                  <a:pt x="554" y="401"/>
                  <a:pt x="554" y="400"/>
                </a:cubicBezTo>
                <a:cubicBezTo>
                  <a:pt x="555" y="399"/>
                  <a:pt x="554" y="397"/>
                  <a:pt x="554" y="396"/>
                </a:cubicBezTo>
                <a:cubicBezTo>
                  <a:pt x="555" y="395"/>
                  <a:pt x="554" y="393"/>
                  <a:pt x="555" y="392"/>
                </a:cubicBezTo>
                <a:cubicBezTo>
                  <a:pt x="555" y="389"/>
                  <a:pt x="555" y="389"/>
                  <a:pt x="555" y="389"/>
                </a:cubicBezTo>
                <a:cubicBezTo>
                  <a:pt x="556" y="389"/>
                  <a:pt x="557" y="388"/>
                  <a:pt x="558" y="387"/>
                </a:cubicBezTo>
                <a:cubicBezTo>
                  <a:pt x="559" y="386"/>
                  <a:pt x="560" y="386"/>
                  <a:pt x="560" y="386"/>
                </a:cubicBezTo>
                <a:cubicBezTo>
                  <a:pt x="561" y="385"/>
                  <a:pt x="562" y="385"/>
                  <a:pt x="562" y="385"/>
                </a:cubicBezTo>
                <a:cubicBezTo>
                  <a:pt x="563" y="385"/>
                  <a:pt x="563" y="385"/>
                  <a:pt x="564" y="385"/>
                </a:cubicBezTo>
                <a:cubicBezTo>
                  <a:pt x="564" y="385"/>
                  <a:pt x="565" y="385"/>
                  <a:pt x="566" y="386"/>
                </a:cubicBezTo>
                <a:cubicBezTo>
                  <a:pt x="566" y="386"/>
                  <a:pt x="568" y="386"/>
                  <a:pt x="568" y="387"/>
                </a:cubicBezTo>
                <a:cubicBezTo>
                  <a:pt x="569" y="388"/>
                  <a:pt x="571" y="389"/>
                  <a:pt x="571" y="391"/>
                </a:cubicBezTo>
                <a:cubicBezTo>
                  <a:pt x="571" y="392"/>
                  <a:pt x="572" y="393"/>
                  <a:pt x="572" y="394"/>
                </a:cubicBezTo>
                <a:cubicBezTo>
                  <a:pt x="571" y="395"/>
                  <a:pt x="573" y="396"/>
                  <a:pt x="573" y="397"/>
                </a:cubicBezTo>
                <a:cubicBezTo>
                  <a:pt x="572" y="399"/>
                  <a:pt x="572" y="400"/>
                  <a:pt x="572" y="401"/>
                </a:cubicBezTo>
                <a:cubicBezTo>
                  <a:pt x="572" y="405"/>
                  <a:pt x="572" y="405"/>
                  <a:pt x="572" y="405"/>
                </a:cubicBezTo>
                <a:cubicBezTo>
                  <a:pt x="572" y="408"/>
                  <a:pt x="572" y="408"/>
                  <a:pt x="572" y="408"/>
                </a:cubicBezTo>
                <a:cubicBezTo>
                  <a:pt x="572" y="411"/>
                  <a:pt x="573" y="414"/>
                  <a:pt x="572" y="416"/>
                </a:cubicBezTo>
                <a:cubicBezTo>
                  <a:pt x="572" y="418"/>
                  <a:pt x="573" y="420"/>
                  <a:pt x="572" y="421"/>
                </a:cubicBezTo>
                <a:cubicBezTo>
                  <a:pt x="572" y="422"/>
                  <a:pt x="571" y="424"/>
                  <a:pt x="570" y="425"/>
                </a:cubicBezTo>
                <a:cubicBezTo>
                  <a:pt x="569" y="425"/>
                  <a:pt x="571" y="428"/>
                  <a:pt x="569" y="428"/>
                </a:cubicBezTo>
                <a:cubicBezTo>
                  <a:pt x="568" y="428"/>
                  <a:pt x="567" y="429"/>
                  <a:pt x="566" y="430"/>
                </a:cubicBezTo>
                <a:cubicBezTo>
                  <a:pt x="565" y="430"/>
                  <a:pt x="563" y="430"/>
                  <a:pt x="562" y="430"/>
                </a:cubicBezTo>
                <a:cubicBezTo>
                  <a:pt x="560" y="430"/>
                  <a:pt x="560" y="428"/>
                  <a:pt x="559" y="429"/>
                </a:cubicBezTo>
                <a:cubicBezTo>
                  <a:pt x="558" y="428"/>
                  <a:pt x="558" y="427"/>
                  <a:pt x="557" y="427"/>
                </a:cubicBezTo>
                <a:cubicBezTo>
                  <a:pt x="558" y="426"/>
                  <a:pt x="558" y="426"/>
                  <a:pt x="558" y="425"/>
                </a:cubicBezTo>
                <a:moveTo>
                  <a:pt x="563" y="428"/>
                </a:moveTo>
                <a:cubicBezTo>
                  <a:pt x="563" y="427"/>
                  <a:pt x="564" y="427"/>
                  <a:pt x="564" y="426"/>
                </a:cubicBezTo>
                <a:cubicBezTo>
                  <a:pt x="564" y="426"/>
                  <a:pt x="565" y="426"/>
                  <a:pt x="565" y="426"/>
                </a:cubicBezTo>
                <a:cubicBezTo>
                  <a:pt x="565" y="425"/>
                  <a:pt x="565" y="424"/>
                  <a:pt x="565" y="422"/>
                </a:cubicBezTo>
                <a:cubicBezTo>
                  <a:pt x="565" y="421"/>
                  <a:pt x="566" y="421"/>
                  <a:pt x="566" y="420"/>
                </a:cubicBezTo>
                <a:cubicBezTo>
                  <a:pt x="566" y="411"/>
                  <a:pt x="566" y="402"/>
                  <a:pt x="566" y="393"/>
                </a:cubicBezTo>
                <a:cubicBezTo>
                  <a:pt x="565" y="392"/>
                  <a:pt x="564" y="392"/>
                  <a:pt x="563" y="391"/>
                </a:cubicBezTo>
                <a:cubicBezTo>
                  <a:pt x="563" y="391"/>
                  <a:pt x="563" y="391"/>
                  <a:pt x="562" y="391"/>
                </a:cubicBezTo>
                <a:cubicBezTo>
                  <a:pt x="562" y="392"/>
                  <a:pt x="562" y="393"/>
                  <a:pt x="561" y="393"/>
                </a:cubicBezTo>
                <a:cubicBezTo>
                  <a:pt x="561" y="394"/>
                  <a:pt x="561" y="395"/>
                  <a:pt x="561" y="396"/>
                </a:cubicBezTo>
                <a:cubicBezTo>
                  <a:pt x="562" y="397"/>
                  <a:pt x="560" y="398"/>
                  <a:pt x="560" y="399"/>
                </a:cubicBezTo>
                <a:cubicBezTo>
                  <a:pt x="560" y="405"/>
                  <a:pt x="560" y="411"/>
                  <a:pt x="560" y="417"/>
                </a:cubicBezTo>
                <a:cubicBezTo>
                  <a:pt x="560" y="417"/>
                  <a:pt x="560" y="418"/>
                  <a:pt x="560" y="418"/>
                </a:cubicBezTo>
                <a:cubicBezTo>
                  <a:pt x="561" y="419"/>
                  <a:pt x="561" y="420"/>
                  <a:pt x="561" y="421"/>
                </a:cubicBezTo>
                <a:cubicBezTo>
                  <a:pt x="560" y="421"/>
                  <a:pt x="560" y="421"/>
                  <a:pt x="559" y="421"/>
                </a:cubicBezTo>
                <a:cubicBezTo>
                  <a:pt x="558" y="421"/>
                  <a:pt x="558" y="422"/>
                  <a:pt x="558" y="422"/>
                </a:cubicBezTo>
                <a:cubicBezTo>
                  <a:pt x="558" y="423"/>
                  <a:pt x="558" y="423"/>
                  <a:pt x="559" y="423"/>
                </a:cubicBezTo>
                <a:cubicBezTo>
                  <a:pt x="559" y="423"/>
                  <a:pt x="559" y="423"/>
                  <a:pt x="560" y="423"/>
                </a:cubicBezTo>
                <a:cubicBezTo>
                  <a:pt x="560" y="423"/>
                  <a:pt x="560" y="424"/>
                  <a:pt x="560" y="424"/>
                </a:cubicBezTo>
                <a:cubicBezTo>
                  <a:pt x="559" y="424"/>
                  <a:pt x="559" y="425"/>
                  <a:pt x="560" y="425"/>
                </a:cubicBezTo>
                <a:cubicBezTo>
                  <a:pt x="560" y="425"/>
                  <a:pt x="561" y="425"/>
                  <a:pt x="561" y="426"/>
                </a:cubicBezTo>
                <a:cubicBezTo>
                  <a:pt x="561" y="427"/>
                  <a:pt x="562" y="427"/>
                  <a:pt x="563" y="428"/>
                </a:cubicBezTo>
                <a:moveTo>
                  <a:pt x="555" y="414"/>
                </a:moveTo>
                <a:cubicBezTo>
                  <a:pt x="556" y="415"/>
                  <a:pt x="557" y="416"/>
                  <a:pt x="558" y="415"/>
                </a:cubicBezTo>
                <a:cubicBezTo>
                  <a:pt x="557" y="415"/>
                  <a:pt x="557" y="413"/>
                  <a:pt x="555" y="414"/>
                </a:cubicBezTo>
                <a:moveTo>
                  <a:pt x="558" y="417"/>
                </a:moveTo>
                <a:cubicBezTo>
                  <a:pt x="558" y="417"/>
                  <a:pt x="558" y="417"/>
                  <a:pt x="558" y="417"/>
                </a:cubicBezTo>
                <a:cubicBezTo>
                  <a:pt x="558" y="417"/>
                  <a:pt x="558" y="417"/>
                  <a:pt x="557" y="417"/>
                </a:cubicBezTo>
                <a:cubicBezTo>
                  <a:pt x="557" y="417"/>
                  <a:pt x="558" y="417"/>
                  <a:pt x="558" y="417"/>
                </a:cubicBezTo>
                <a:cubicBezTo>
                  <a:pt x="558" y="417"/>
                  <a:pt x="558" y="417"/>
                  <a:pt x="558" y="417"/>
                </a:cubicBezTo>
                <a:moveTo>
                  <a:pt x="539" y="385"/>
                </a:moveTo>
                <a:cubicBezTo>
                  <a:pt x="545" y="385"/>
                  <a:pt x="545" y="385"/>
                  <a:pt x="545" y="385"/>
                </a:cubicBezTo>
                <a:cubicBezTo>
                  <a:pt x="545" y="386"/>
                  <a:pt x="546" y="387"/>
                  <a:pt x="547" y="388"/>
                </a:cubicBezTo>
                <a:cubicBezTo>
                  <a:pt x="547" y="388"/>
                  <a:pt x="549" y="391"/>
                  <a:pt x="549" y="391"/>
                </a:cubicBezTo>
                <a:cubicBezTo>
                  <a:pt x="549" y="393"/>
                  <a:pt x="550" y="393"/>
                  <a:pt x="550" y="395"/>
                </a:cubicBezTo>
                <a:cubicBezTo>
                  <a:pt x="549" y="396"/>
                  <a:pt x="550" y="397"/>
                  <a:pt x="550" y="399"/>
                </a:cubicBezTo>
                <a:cubicBezTo>
                  <a:pt x="551" y="400"/>
                  <a:pt x="551" y="402"/>
                  <a:pt x="551" y="404"/>
                </a:cubicBezTo>
                <a:cubicBezTo>
                  <a:pt x="551" y="406"/>
                  <a:pt x="551" y="408"/>
                  <a:pt x="551" y="410"/>
                </a:cubicBezTo>
                <a:cubicBezTo>
                  <a:pt x="551" y="411"/>
                  <a:pt x="551" y="412"/>
                  <a:pt x="550" y="412"/>
                </a:cubicBezTo>
                <a:cubicBezTo>
                  <a:pt x="550" y="412"/>
                  <a:pt x="550" y="413"/>
                  <a:pt x="551" y="413"/>
                </a:cubicBezTo>
                <a:cubicBezTo>
                  <a:pt x="550" y="414"/>
                  <a:pt x="550" y="414"/>
                  <a:pt x="550" y="414"/>
                </a:cubicBezTo>
                <a:cubicBezTo>
                  <a:pt x="550" y="423"/>
                  <a:pt x="550" y="423"/>
                  <a:pt x="550" y="423"/>
                </a:cubicBezTo>
                <a:cubicBezTo>
                  <a:pt x="549" y="424"/>
                  <a:pt x="548" y="424"/>
                  <a:pt x="547" y="425"/>
                </a:cubicBezTo>
                <a:cubicBezTo>
                  <a:pt x="547" y="426"/>
                  <a:pt x="547" y="427"/>
                  <a:pt x="546" y="428"/>
                </a:cubicBezTo>
                <a:cubicBezTo>
                  <a:pt x="546" y="429"/>
                  <a:pt x="545" y="429"/>
                  <a:pt x="545" y="430"/>
                </a:cubicBezTo>
                <a:cubicBezTo>
                  <a:pt x="544" y="430"/>
                  <a:pt x="543" y="430"/>
                  <a:pt x="542" y="429"/>
                </a:cubicBezTo>
                <a:cubicBezTo>
                  <a:pt x="542" y="429"/>
                  <a:pt x="542" y="429"/>
                  <a:pt x="541" y="429"/>
                </a:cubicBezTo>
                <a:cubicBezTo>
                  <a:pt x="540" y="430"/>
                  <a:pt x="539" y="430"/>
                  <a:pt x="538" y="430"/>
                </a:cubicBezTo>
                <a:cubicBezTo>
                  <a:pt x="537" y="429"/>
                  <a:pt x="535" y="429"/>
                  <a:pt x="534" y="427"/>
                </a:cubicBezTo>
                <a:cubicBezTo>
                  <a:pt x="534" y="426"/>
                  <a:pt x="534" y="425"/>
                  <a:pt x="533" y="424"/>
                </a:cubicBezTo>
                <a:cubicBezTo>
                  <a:pt x="532" y="423"/>
                  <a:pt x="533" y="423"/>
                  <a:pt x="533" y="422"/>
                </a:cubicBezTo>
                <a:cubicBezTo>
                  <a:pt x="533" y="421"/>
                  <a:pt x="534" y="421"/>
                  <a:pt x="534" y="421"/>
                </a:cubicBezTo>
                <a:cubicBezTo>
                  <a:pt x="535" y="421"/>
                  <a:pt x="535" y="421"/>
                  <a:pt x="536" y="421"/>
                </a:cubicBezTo>
                <a:cubicBezTo>
                  <a:pt x="536" y="421"/>
                  <a:pt x="536" y="420"/>
                  <a:pt x="537" y="420"/>
                </a:cubicBezTo>
                <a:cubicBezTo>
                  <a:pt x="538" y="420"/>
                  <a:pt x="538" y="420"/>
                  <a:pt x="538" y="421"/>
                </a:cubicBezTo>
                <a:cubicBezTo>
                  <a:pt x="539" y="423"/>
                  <a:pt x="540" y="425"/>
                  <a:pt x="542" y="426"/>
                </a:cubicBezTo>
                <a:cubicBezTo>
                  <a:pt x="542" y="425"/>
                  <a:pt x="543" y="425"/>
                  <a:pt x="544" y="424"/>
                </a:cubicBezTo>
                <a:cubicBezTo>
                  <a:pt x="544" y="424"/>
                  <a:pt x="544" y="424"/>
                  <a:pt x="544" y="424"/>
                </a:cubicBezTo>
                <a:cubicBezTo>
                  <a:pt x="544" y="423"/>
                  <a:pt x="544" y="423"/>
                  <a:pt x="544" y="423"/>
                </a:cubicBezTo>
                <a:cubicBezTo>
                  <a:pt x="544" y="419"/>
                  <a:pt x="544" y="416"/>
                  <a:pt x="544" y="412"/>
                </a:cubicBezTo>
                <a:cubicBezTo>
                  <a:pt x="544" y="412"/>
                  <a:pt x="544" y="412"/>
                  <a:pt x="543" y="412"/>
                </a:cubicBezTo>
                <a:cubicBezTo>
                  <a:pt x="543" y="412"/>
                  <a:pt x="543" y="413"/>
                  <a:pt x="543" y="413"/>
                </a:cubicBezTo>
                <a:cubicBezTo>
                  <a:pt x="543" y="413"/>
                  <a:pt x="542" y="414"/>
                  <a:pt x="542" y="414"/>
                </a:cubicBezTo>
                <a:cubicBezTo>
                  <a:pt x="541" y="414"/>
                  <a:pt x="540" y="414"/>
                  <a:pt x="539" y="414"/>
                </a:cubicBezTo>
                <a:cubicBezTo>
                  <a:pt x="539" y="414"/>
                  <a:pt x="536" y="412"/>
                  <a:pt x="536" y="412"/>
                </a:cubicBezTo>
                <a:cubicBezTo>
                  <a:pt x="535" y="411"/>
                  <a:pt x="534" y="410"/>
                  <a:pt x="534" y="409"/>
                </a:cubicBezTo>
                <a:cubicBezTo>
                  <a:pt x="533" y="408"/>
                  <a:pt x="534" y="406"/>
                  <a:pt x="533" y="406"/>
                </a:cubicBezTo>
                <a:cubicBezTo>
                  <a:pt x="533" y="402"/>
                  <a:pt x="533" y="402"/>
                  <a:pt x="533" y="402"/>
                </a:cubicBezTo>
                <a:cubicBezTo>
                  <a:pt x="533" y="398"/>
                  <a:pt x="533" y="398"/>
                  <a:pt x="533" y="398"/>
                </a:cubicBezTo>
                <a:cubicBezTo>
                  <a:pt x="532" y="398"/>
                  <a:pt x="532" y="397"/>
                  <a:pt x="532" y="397"/>
                </a:cubicBezTo>
                <a:cubicBezTo>
                  <a:pt x="533" y="396"/>
                  <a:pt x="533" y="395"/>
                  <a:pt x="533" y="395"/>
                </a:cubicBezTo>
                <a:cubicBezTo>
                  <a:pt x="532" y="393"/>
                  <a:pt x="534" y="393"/>
                  <a:pt x="534" y="392"/>
                </a:cubicBezTo>
                <a:cubicBezTo>
                  <a:pt x="533" y="390"/>
                  <a:pt x="535" y="390"/>
                  <a:pt x="535" y="389"/>
                </a:cubicBezTo>
                <a:cubicBezTo>
                  <a:pt x="536" y="388"/>
                  <a:pt x="536" y="387"/>
                  <a:pt x="537" y="387"/>
                </a:cubicBezTo>
                <a:cubicBezTo>
                  <a:pt x="538" y="387"/>
                  <a:pt x="538" y="386"/>
                  <a:pt x="539" y="385"/>
                </a:cubicBezTo>
                <a:moveTo>
                  <a:pt x="546" y="419"/>
                </a:moveTo>
                <a:cubicBezTo>
                  <a:pt x="547" y="419"/>
                  <a:pt x="547" y="419"/>
                  <a:pt x="547" y="419"/>
                </a:cubicBezTo>
                <a:cubicBezTo>
                  <a:pt x="547" y="419"/>
                  <a:pt x="547" y="419"/>
                  <a:pt x="547" y="419"/>
                </a:cubicBezTo>
                <a:cubicBezTo>
                  <a:pt x="547" y="419"/>
                  <a:pt x="546" y="418"/>
                  <a:pt x="546" y="419"/>
                </a:cubicBezTo>
                <a:cubicBezTo>
                  <a:pt x="546" y="419"/>
                  <a:pt x="546" y="419"/>
                  <a:pt x="547" y="419"/>
                </a:cubicBezTo>
                <a:cubicBezTo>
                  <a:pt x="547" y="421"/>
                  <a:pt x="547" y="421"/>
                  <a:pt x="549" y="421"/>
                </a:cubicBezTo>
                <a:cubicBezTo>
                  <a:pt x="548" y="420"/>
                  <a:pt x="548" y="420"/>
                  <a:pt x="546" y="419"/>
                </a:cubicBezTo>
                <a:moveTo>
                  <a:pt x="543" y="409"/>
                </a:moveTo>
                <a:cubicBezTo>
                  <a:pt x="543" y="408"/>
                  <a:pt x="543" y="407"/>
                  <a:pt x="543" y="407"/>
                </a:cubicBezTo>
                <a:cubicBezTo>
                  <a:pt x="544" y="405"/>
                  <a:pt x="545" y="404"/>
                  <a:pt x="543" y="402"/>
                </a:cubicBezTo>
                <a:cubicBezTo>
                  <a:pt x="543" y="402"/>
                  <a:pt x="543" y="401"/>
                  <a:pt x="543" y="401"/>
                </a:cubicBezTo>
                <a:cubicBezTo>
                  <a:pt x="543" y="399"/>
                  <a:pt x="543" y="398"/>
                  <a:pt x="543" y="396"/>
                </a:cubicBezTo>
                <a:cubicBezTo>
                  <a:pt x="544" y="396"/>
                  <a:pt x="545" y="395"/>
                  <a:pt x="544" y="394"/>
                </a:cubicBezTo>
                <a:cubicBezTo>
                  <a:pt x="543" y="393"/>
                  <a:pt x="543" y="393"/>
                  <a:pt x="543" y="392"/>
                </a:cubicBezTo>
                <a:cubicBezTo>
                  <a:pt x="543" y="391"/>
                  <a:pt x="543" y="391"/>
                  <a:pt x="543" y="391"/>
                </a:cubicBezTo>
                <a:cubicBezTo>
                  <a:pt x="541" y="391"/>
                  <a:pt x="541" y="391"/>
                  <a:pt x="541" y="391"/>
                </a:cubicBezTo>
                <a:cubicBezTo>
                  <a:pt x="540" y="392"/>
                  <a:pt x="539" y="393"/>
                  <a:pt x="538" y="393"/>
                </a:cubicBezTo>
                <a:cubicBezTo>
                  <a:pt x="538" y="399"/>
                  <a:pt x="538" y="399"/>
                  <a:pt x="538" y="399"/>
                </a:cubicBezTo>
                <a:cubicBezTo>
                  <a:pt x="539" y="399"/>
                  <a:pt x="539" y="400"/>
                  <a:pt x="539" y="400"/>
                </a:cubicBezTo>
                <a:cubicBezTo>
                  <a:pt x="538" y="402"/>
                  <a:pt x="539" y="404"/>
                  <a:pt x="538" y="406"/>
                </a:cubicBezTo>
                <a:cubicBezTo>
                  <a:pt x="539" y="407"/>
                  <a:pt x="540" y="408"/>
                  <a:pt x="541" y="409"/>
                </a:cubicBezTo>
                <a:moveTo>
                  <a:pt x="592" y="405"/>
                </a:moveTo>
                <a:cubicBezTo>
                  <a:pt x="593" y="405"/>
                  <a:pt x="593" y="405"/>
                  <a:pt x="593" y="406"/>
                </a:cubicBezTo>
                <a:cubicBezTo>
                  <a:pt x="593" y="407"/>
                  <a:pt x="594" y="409"/>
                  <a:pt x="593" y="410"/>
                </a:cubicBezTo>
                <a:cubicBezTo>
                  <a:pt x="593" y="410"/>
                  <a:pt x="593" y="411"/>
                  <a:pt x="593" y="411"/>
                </a:cubicBezTo>
                <a:cubicBezTo>
                  <a:pt x="593" y="411"/>
                  <a:pt x="594" y="411"/>
                  <a:pt x="594" y="411"/>
                </a:cubicBezTo>
                <a:cubicBezTo>
                  <a:pt x="594" y="412"/>
                  <a:pt x="593" y="412"/>
                  <a:pt x="593" y="413"/>
                </a:cubicBezTo>
                <a:cubicBezTo>
                  <a:pt x="592" y="413"/>
                  <a:pt x="593" y="414"/>
                  <a:pt x="592" y="415"/>
                </a:cubicBezTo>
                <a:cubicBezTo>
                  <a:pt x="592" y="415"/>
                  <a:pt x="591" y="415"/>
                  <a:pt x="591" y="416"/>
                </a:cubicBezTo>
                <a:cubicBezTo>
                  <a:pt x="590" y="416"/>
                  <a:pt x="590" y="416"/>
                  <a:pt x="590" y="416"/>
                </a:cubicBezTo>
                <a:cubicBezTo>
                  <a:pt x="591" y="416"/>
                  <a:pt x="591" y="416"/>
                  <a:pt x="591" y="416"/>
                </a:cubicBezTo>
                <a:cubicBezTo>
                  <a:pt x="591" y="415"/>
                  <a:pt x="591" y="415"/>
                  <a:pt x="591" y="415"/>
                </a:cubicBezTo>
                <a:cubicBezTo>
                  <a:pt x="590" y="415"/>
                  <a:pt x="590" y="414"/>
                  <a:pt x="590" y="415"/>
                </a:cubicBezTo>
                <a:cubicBezTo>
                  <a:pt x="590" y="415"/>
                  <a:pt x="590" y="415"/>
                  <a:pt x="590" y="416"/>
                </a:cubicBezTo>
                <a:cubicBezTo>
                  <a:pt x="591" y="416"/>
                  <a:pt x="591" y="416"/>
                  <a:pt x="591" y="416"/>
                </a:cubicBezTo>
                <a:cubicBezTo>
                  <a:pt x="591" y="416"/>
                  <a:pt x="591" y="416"/>
                  <a:pt x="591" y="416"/>
                </a:cubicBezTo>
                <a:cubicBezTo>
                  <a:pt x="592" y="416"/>
                  <a:pt x="592" y="415"/>
                  <a:pt x="592" y="415"/>
                </a:cubicBezTo>
                <a:cubicBezTo>
                  <a:pt x="593" y="415"/>
                  <a:pt x="593" y="415"/>
                  <a:pt x="593" y="415"/>
                </a:cubicBezTo>
                <a:cubicBezTo>
                  <a:pt x="593" y="416"/>
                  <a:pt x="593" y="416"/>
                  <a:pt x="593" y="417"/>
                </a:cubicBezTo>
                <a:cubicBezTo>
                  <a:pt x="593" y="418"/>
                  <a:pt x="592" y="418"/>
                  <a:pt x="593" y="419"/>
                </a:cubicBezTo>
                <a:cubicBezTo>
                  <a:pt x="593" y="420"/>
                  <a:pt x="593" y="421"/>
                  <a:pt x="593" y="422"/>
                </a:cubicBezTo>
                <a:cubicBezTo>
                  <a:pt x="592" y="422"/>
                  <a:pt x="593" y="424"/>
                  <a:pt x="592" y="425"/>
                </a:cubicBezTo>
                <a:cubicBezTo>
                  <a:pt x="591" y="427"/>
                  <a:pt x="591" y="427"/>
                  <a:pt x="590" y="428"/>
                </a:cubicBezTo>
                <a:cubicBezTo>
                  <a:pt x="589" y="429"/>
                  <a:pt x="589" y="429"/>
                  <a:pt x="588" y="430"/>
                </a:cubicBezTo>
                <a:cubicBezTo>
                  <a:pt x="586" y="430"/>
                  <a:pt x="585" y="430"/>
                  <a:pt x="583" y="430"/>
                </a:cubicBezTo>
                <a:cubicBezTo>
                  <a:pt x="582" y="430"/>
                  <a:pt x="581" y="429"/>
                  <a:pt x="580" y="429"/>
                </a:cubicBezTo>
                <a:cubicBezTo>
                  <a:pt x="578" y="429"/>
                  <a:pt x="578" y="427"/>
                  <a:pt x="578" y="426"/>
                </a:cubicBezTo>
                <a:cubicBezTo>
                  <a:pt x="577" y="424"/>
                  <a:pt x="576" y="423"/>
                  <a:pt x="576" y="421"/>
                </a:cubicBezTo>
                <a:cubicBezTo>
                  <a:pt x="577" y="420"/>
                  <a:pt x="578" y="420"/>
                  <a:pt x="579" y="420"/>
                </a:cubicBezTo>
                <a:cubicBezTo>
                  <a:pt x="580" y="420"/>
                  <a:pt x="581" y="420"/>
                  <a:pt x="582" y="420"/>
                </a:cubicBezTo>
                <a:cubicBezTo>
                  <a:pt x="582" y="421"/>
                  <a:pt x="582" y="422"/>
                  <a:pt x="583" y="423"/>
                </a:cubicBezTo>
                <a:cubicBezTo>
                  <a:pt x="583" y="424"/>
                  <a:pt x="583" y="424"/>
                  <a:pt x="585" y="424"/>
                </a:cubicBezTo>
                <a:cubicBezTo>
                  <a:pt x="586" y="424"/>
                  <a:pt x="586" y="423"/>
                  <a:pt x="587" y="423"/>
                </a:cubicBezTo>
                <a:cubicBezTo>
                  <a:pt x="586" y="421"/>
                  <a:pt x="588" y="420"/>
                  <a:pt x="588" y="418"/>
                </a:cubicBezTo>
                <a:cubicBezTo>
                  <a:pt x="587" y="416"/>
                  <a:pt x="588" y="414"/>
                  <a:pt x="588" y="413"/>
                </a:cubicBezTo>
                <a:cubicBezTo>
                  <a:pt x="587" y="412"/>
                  <a:pt x="587" y="411"/>
                  <a:pt x="587" y="411"/>
                </a:cubicBezTo>
                <a:cubicBezTo>
                  <a:pt x="587" y="409"/>
                  <a:pt x="587" y="408"/>
                  <a:pt x="586" y="407"/>
                </a:cubicBezTo>
                <a:cubicBezTo>
                  <a:pt x="586" y="406"/>
                  <a:pt x="585" y="406"/>
                  <a:pt x="584" y="406"/>
                </a:cubicBezTo>
                <a:cubicBezTo>
                  <a:pt x="583" y="406"/>
                  <a:pt x="582" y="407"/>
                  <a:pt x="582" y="408"/>
                </a:cubicBezTo>
                <a:cubicBezTo>
                  <a:pt x="582" y="409"/>
                  <a:pt x="582" y="409"/>
                  <a:pt x="582" y="409"/>
                </a:cubicBezTo>
                <a:cubicBezTo>
                  <a:pt x="582" y="410"/>
                  <a:pt x="581" y="410"/>
                  <a:pt x="581" y="410"/>
                </a:cubicBezTo>
                <a:cubicBezTo>
                  <a:pt x="580" y="410"/>
                  <a:pt x="579" y="410"/>
                  <a:pt x="577" y="410"/>
                </a:cubicBezTo>
                <a:cubicBezTo>
                  <a:pt x="577" y="404"/>
                  <a:pt x="577" y="398"/>
                  <a:pt x="577" y="392"/>
                </a:cubicBezTo>
                <a:cubicBezTo>
                  <a:pt x="577" y="391"/>
                  <a:pt x="578" y="390"/>
                  <a:pt x="578" y="389"/>
                </a:cubicBezTo>
                <a:cubicBezTo>
                  <a:pt x="578" y="388"/>
                  <a:pt x="578" y="387"/>
                  <a:pt x="578" y="386"/>
                </a:cubicBezTo>
                <a:cubicBezTo>
                  <a:pt x="579" y="385"/>
                  <a:pt x="580" y="385"/>
                  <a:pt x="581" y="385"/>
                </a:cubicBezTo>
                <a:cubicBezTo>
                  <a:pt x="581" y="385"/>
                  <a:pt x="582" y="386"/>
                  <a:pt x="583" y="386"/>
                </a:cubicBezTo>
                <a:cubicBezTo>
                  <a:pt x="583" y="386"/>
                  <a:pt x="583" y="386"/>
                  <a:pt x="583" y="386"/>
                </a:cubicBezTo>
                <a:cubicBezTo>
                  <a:pt x="584" y="385"/>
                  <a:pt x="585" y="385"/>
                  <a:pt x="586" y="385"/>
                </a:cubicBezTo>
                <a:cubicBezTo>
                  <a:pt x="588" y="385"/>
                  <a:pt x="589" y="385"/>
                  <a:pt x="591" y="385"/>
                </a:cubicBezTo>
                <a:cubicBezTo>
                  <a:pt x="592" y="386"/>
                  <a:pt x="592" y="386"/>
                  <a:pt x="592" y="387"/>
                </a:cubicBezTo>
                <a:cubicBezTo>
                  <a:pt x="591" y="387"/>
                  <a:pt x="591" y="388"/>
                  <a:pt x="591" y="390"/>
                </a:cubicBezTo>
                <a:cubicBezTo>
                  <a:pt x="590" y="390"/>
                  <a:pt x="588" y="391"/>
                  <a:pt x="586" y="391"/>
                </a:cubicBezTo>
                <a:cubicBezTo>
                  <a:pt x="585" y="391"/>
                  <a:pt x="584" y="391"/>
                  <a:pt x="583" y="391"/>
                </a:cubicBezTo>
                <a:cubicBezTo>
                  <a:pt x="583" y="399"/>
                  <a:pt x="583" y="399"/>
                  <a:pt x="583" y="399"/>
                </a:cubicBezTo>
                <a:cubicBezTo>
                  <a:pt x="582" y="399"/>
                  <a:pt x="582" y="400"/>
                  <a:pt x="581" y="400"/>
                </a:cubicBezTo>
                <a:cubicBezTo>
                  <a:pt x="583" y="402"/>
                  <a:pt x="583" y="402"/>
                  <a:pt x="585" y="401"/>
                </a:cubicBezTo>
                <a:cubicBezTo>
                  <a:pt x="585" y="401"/>
                  <a:pt x="585" y="402"/>
                  <a:pt x="585" y="403"/>
                </a:cubicBezTo>
                <a:cubicBezTo>
                  <a:pt x="585" y="403"/>
                  <a:pt x="585" y="403"/>
                  <a:pt x="585" y="403"/>
                </a:cubicBezTo>
                <a:cubicBezTo>
                  <a:pt x="585" y="403"/>
                  <a:pt x="585" y="403"/>
                  <a:pt x="584" y="403"/>
                </a:cubicBezTo>
                <a:cubicBezTo>
                  <a:pt x="584" y="404"/>
                  <a:pt x="584" y="404"/>
                  <a:pt x="584" y="404"/>
                </a:cubicBezTo>
                <a:cubicBezTo>
                  <a:pt x="584" y="404"/>
                  <a:pt x="585" y="404"/>
                  <a:pt x="585" y="403"/>
                </a:cubicBezTo>
                <a:cubicBezTo>
                  <a:pt x="585" y="403"/>
                  <a:pt x="586" y="403"/>
                  <a:pt x="586" y="403"/>
                </a:cubicBezTo>
                <a:cubicBezTo>
                  <a:pt x="586" y="402"/>
                  <a:pt x="586" y="401"/>
                  <a:pt x="586" y="400"/>
                </a:cubicBezTo>
                <a:cubicBezTo>
                  <a:pt x="586" y="400"/>
                  <a:pt x="587" y="399"/>
                  <a:pt x="587" y="400"/>
                </a:cubicBezTo>
                <a:cubicBezTo>
                  <a:pt x="589" y="400"/>
                  <a:pt x="591" y="401"/>
                  <a:pt x="591" y="403"/>
                </a:cubicBezTo>
                <a:cubicBezTo>
                  <a:pt x="592" y="404"/>
                  <a:pt x="592" y="405"/>
                  <a:pt x="592" y="405"/>
                </a:cubicBezTo>
                <a:cubicBezTo>
                  <a:pt x="592" y="405"/>
                  <a:pt x="592" y="405"/>
                  <a:pt x="592" y="405"/>
                </a:cubicBezTo>
                <a:cubicBezTo>
                  <a:pt x="592" y="405"/>
                  <a:pt x="592" y="405"/>
                  <a:pt x="592" y="405"/>
                </a:cubicBezTo>
                <a:cubicBezTo>
                  <a:pt x="592" y="405"/>
                  <a:pt x="591" y="406"/>
                  <a:pt x="592" y="406"/>
                </a:cubicBezTo>
                <a:cubicBezTo>
                  <a:pt x="592" y="406"/>
                  <a:pt x="592" y="406"/>
                  <a:pt x="592" y="405"/>
                </a:cubicBezTo>
                <a:moveTo>
                  <a:pt x="589" y="403"/>
                </a:moveTo>
                <a:cubicBezTo>
                  <a:pt x="589" y="404"/>
                  <a:pt x="589" y="404"/>
                  <a:pt x="591" y="405"/>
                </a:cubicBezTo>
                <a:cubicBezTo>
                  <a:pt x="591" y="405"/>
                  <a:pt x="591" y="405"/>
                  <a:pt x="591" y="405"/>
                </a:cubicBezTo>
                <a:cubicBezTo>
                  <a:pt x="590" y="405"/>
                  <a:pt x="590" y="404"/>
                  <a:pt x="590" y="404"/>
                </a:cubicBezTo>
                <a:cubicBezTo>
                  <a:pt x="589" y="404"/>
                  <a:pt x="590" y="405"/>
                  <a:pt x="590" y="405"/>
                </a:cubicBezTo>
                <a:cubicBezTo>
                  <a:pt x="590" y="405"/>
                  <a:pt x="590" y="406"/>
                  <a:pt x="590" y="406"/>
                </a:cubicBezTo>
                <a:cubicBezTo>
                  <a:pt x="590" y="406"/>
                  <a:pt x="590" y="406"/>
                  <a:pt x="590" y="404"/>
                </a:cubicBezTo>
                <a:cubicBezTo>
                  <a:pt x="590" y="404"/>
                  <a:pt x="589" y="403"/>
                  <a:pt x="588" y="403"/>
                </a:cubicBezTo>
                <a:cubicBezTo>
                  <a:pt x="588" y="403"/>
                  <a:pt x="589" y="403"/>
                  <a:pt x="589" y="403"/>
                </a:cubicBezTo>
                <a:cubicBezTo>
                  <a:pt x="589" y="403"/>
                  <a:pt x="589" y="403"/>
                  <a:pt x="589" y="403"/>
                </a:cubicBezTo>
                <a:cubicBezTo>
                  <a:pt x="588" y="403"/>
                  <a:pt x="588" y="402"/>
                  <a:pt x="588" y="403"/>
                </a:cubicBezTo>
                <a:cubicBezTo>
                  <a:pt x="588" y="403"/>
                  <a:pt x="588" y="403"/>
                  <a:pt x="589" y="403"/>
                </a:cubicBezTo>
                <a:moveTo>
                  <a:pt x="591" y="411"/>
                </a:moveTo>
                <a:cubicBezTo>
                  <a:pt x="591" y="411"/>
                  <a:pt x="591" y="411"/>
                  <a:pt x="590" y="410"/>
                </a:cubicBezTo>
                <a:cubicBezTo>
                  <a:pt x="590" y="410"/>
                  <a:pt x="590" y="410"/>
                  <a:pt x="590" y="410"/>
                </a:cubicBezTo>
                <a:cubicBezTo>
                  <a:pt x="590" y="410"/>
                  <a:pt x="589" y="410"/>
                  <a:pt x="589" y="410"/>
                </a:cubicBezTo>
                <a:cubicBezTo>
                  <a:pt x="589" y="410"/>
                  <a:pt x="589" y="410"/>
                  <a:pt x="589" y="411"/>
                </a:cubicBezTo>
                <a:cubicBezTo>
                  <a:pt x="590" y="411"/>
                  <a:pt x="590" y="412"/>
                  <a:pt x="590" y="412"/>
                </a:cubicBezTo>
                <a:cubicBezTo>
                  <a:pt x="590" y="412"/>
                  <a:pt x="590" y="413"/>
                  <a:pt x="590" y="413"/>
                </a:cubicBezTo>
                <a:cubicBezTo>
                  <a:pt x="590" y="413"/>
                  <a:pt x="590" y="412"/>
                  <a:pt x="590" y="412"/>
                </a:cubicBezTo>
                <a:cubicBezTo>
                  <a:pt x="591" y="412"/>
                  <a:pt x="591" y="412"/>
                  <a:pt x="591" y="411"/>
                </a:cubicBezTo>
                <a:moveTo>
                  <a:pt x="579" y="402"/>
                </a:moveTo>
                <a:cubicBezTo>
                  <a:pt x="579" y="402"/>
                  <a:pt x="580" y="402"/>
                  <a:pt x="580" y="402"/>
                </a:cubicBezTo>
                <a:cubicBezTo>
                  <a:pt x="580" y="402"/>
                  <a:pt x="580" y="402"/>
                  <a:pt x="580" y="402"/>
                </a:cubicBezTo>
                <a:cubicBezTo>
                  <a:pt x="580" y="401"/>
                  <a:pt x="579" y="401"/>
                  <a:pt x="578" y="402"/>
                </a:cubicBezTo>
                <a:cubicBezTo>
                  <a:pt x="578" y="402"/>
                  <a:pt x="579" y="402"/>
                  <a:pt x="579" y="402"/>
                </a:cubicBezTo>
                <a:moveTo>
                  <a:pt x="581" y="405"/>
                </a:moveTo>
                <a:cubicBezTo>
                  <a:pt x="582" y="405"/>
                  <a:pt x="582" y="405"/>
                  <a:pt x="582" y="405"/>
                </a:cubicBezTo>
                <a:cubicBezTo>
                  <a:pt x="582" y="405"/>
                  <a:pt x="582" y="404"/>
                  <a:pt x="582" y="404"/>
                </a:cubicBezTo>
                <a:cubicBezTo>
                  <a:pt x="581" y="404"/>
                  <a:pt x="581" y="405"/>
                  <a:pt x="581" y="405"/>
                </a:cubicBezTo>
                <a:cubicBezTo>
                  <a:pt x="581" y="405"/>
                  <a:pt x="581" y="405"/>
                  <a:pt x="581" y="405"/>
                </a:cubicBezTo>
                <a:moveTo>
                  <a:pt x="307" y="444"/>
                </a:moveTo>
                <a:cubicBezTo>
                  <a:pt x="307" y="443"/>
                  <a:pt x="307" y="442"/>
                  <a:pt x="307" y="441"/>
                </a:cubicBezTo>
                <a:cubicBezTo>
                  <a:pt x="307" y="440"/>
                  <a:pt x="308" y="440"/>
                  <a:pt x="309" y="440"/>
                </a:cubicBezTo>
                <a:cubicBezTo>
                  <a:pt x="310" y="440"/>
                  <a:pt x="311" y="440"/>
                  <a:pt x="311" y="440"/>
                </a:cubicBezTo>
                <a:cubicBezTo>
                  <a:pt x="312" y="442"/>
                  <a:pt x="313" y="443"/>
                  <a:pt x="313" y="445"/>
                </a:cubicBezTo>
                <a:cubicBezTo>
                  <a:pt x="312" y="445"/>
                  <a:pt x="312" y="445"/>
                  <a:pt x="311" y="446"/>
                </a:cubicBezTo>
                <a:cubicBezTo>
                  <a:pt x="310" y="446"/>
                  <a:pt x="308" y="446"/>
                  <a:pt x="307" y="446"/>
                </a:cubicBezTo>
                <a:cubicBezTo>
                  <a:pt x="306" y="446"/>
                  <a:pt x="305" y="446"/>
                  <a:pt x="304" y="445"/>
                </a:cubicBezTo>
                <a:cubicBezTo>
                  <a:pt x="304" y="445"/>
                  <a:pt x="304" y="445"/>
                  <a:pt x="303" y="445"/>
                </a:cubicBezTo>
                <a:cubicBezTo>
                  <a:pt x="303" y="444"/>
                  <a:pt x="303" y="444"/>
                  <a:pt x="303" y="443"/>
                </a:cubicBezTo>
                <a:cubicBezTo>
                  <a:pt x="302" y="443"/>
                  <a:pt x="301" y="443"/>
                  <a:pt x="299" y="444"/>
                </a:cubicBezTo>
                <a:cubicBezTo>
                  <a:pt x="301" y="444"/>
                  <a:pt x="302" y="445"/>
                  <a:pt x="303" y="445"/>
                </a:cubicBezTo>
                <a:cubicBezTo>
                  <a:pt x="303" y="445"/>
                  <a:pt x="303" y="446"/>
                  <a:pt x="303" y="446"/>
                </a:cubicBezTo>
                <a:cubicBezTo>
                  <a:pt x="301" y="446"/>
                  <a:pt x="299" y="446"/>
                  <a:pt x="298" y="446"/>
                </a:cubicBezTo>
                <a:cubicBezTo>
                  <a:pt x="297" y="446"/>
                  <a:pt x="296" y="446"/>
                  <a:pt x="295" y="447"/>
                </a:cubicBezTo>
                <a:cubicBezTo>
                  <a:pt x="295" y="447"/>
                  <a:pt x="293" y="447"/>
                  <a:pt x="293" y="447"/>
                </a:cubicBezTo>
                <a:cubicBezTo>
                  <a:pt x="292" y="446"/>
                  <a:pt x="291" y="446"/>
                  <a:pt x="290" y="446"/>
                </a:cubicBezTo>
                <a:cubicBezTo>
                  <a:pt x="286" y="446"/>
                  <a:pt x="281" y="446"/>
                  <a:pt x="276" y="446"/>
                </a:cubicBezTo>
                <a:cubicBezTo>
                  <a:pt x="275" y="445"/>
                  <a:pt x="276" y="445"/>
                  <a:pt x="276" y="444"/>
                </a:cubicBezTo>
                <a:cubicBezTo>
                  <a:pt x="277" y="444"/>
                  <a:pt x="278" y="444"/>
                  <a:pt x="279" y="443"/>
                </a:cubicBezTo>
                <a:cubicBezTo>
                  <a:pt x="279" y="443"/>
                  <a:pt x="280" y="444"/>
                  <a:pt x="280" y="444"/>
                </a:cubicBezTo>
                <a:cubicBezTo>
                  <a:pt x="280" y="444"/>
                  <a:pt x="281" y="443"/>
                  <a:pt x="281" y="443"/>
                </a:cubicBezTo>
                <a:cubicBezTo>
                  <a:pt x="281" y="443"/>
                  <a:pt x="281" y="443"/>
                  <a:pt x="281" y="444"/>
                </a:cubicBezTo>
                <a:cubicBezTo>
                  <a:pt x="282" y="445"/>
                  <a:pt x="282" y="445"/>
                  <a:pt x="283" y="445"/>
                </a:cubicBezTo>
                <a:cubicBezTo>
                  <a:pt x="283" y="444"/>
                  <a:pt x="285" y="444"/>
                  <a:pt x="285" y="444"/>
                </a:cubicBezTo>
                <a:cubicBezTo>
                  <a:pt x="286" y="443"/>
                  <a:pt x="287" y="444"/>
                  <a:pt x="288" y="443"/>
                </a:cubicBezTo>
                <a:cubicBezTo>
                  <a:pt x="288" y="442"/>
                  <a:pt x="288" y="442"/>
                  <a:pt x="288" y="442"/>
                </a:cubicBezTo>
                <a:cubicBezTo>
                  <a:pt x="284" y="442"/>
                  <a:pt x="280" y="442"/>
                  <a:pt x="277" y="442"/>
                </a:cubicBezTo>
                <a:cubicBezTo>
                  <a:pt x="277" y="443"/>
                  <a:pt x="276" y="443"/>
                  <a:pt x="276" y="444"/>
                </a:cubicBezTo>
                <a:cubicBezTo>
                  <a:pt x="275" y="444"/>
                  <a:pt x="275" y="443"/>
                  <a:pt x="274" y="443"/>
                </a:cubicBezTo>
                <a:cubicBezTo>
                  <a:pt x="274" y="444"/>
                  <a:pt x="274" y="444"/>
                  <a:pt x="273" y="445"/>
                </a:cubicBezTo>
                <a:cubicBezTo>
                  <a:pt x="273" y="445"/>
                  <a:pt x="273" y="444"/>
                  <a:pt x="272" y="444"/>
                </a:cubicBezTo>
                <a:cubicBezTo>
                  <a:pt x="271" y="445"/>
                  <a:pt x="272" y="446"/>
                  <a:pt x="273" y="446"/>
                </a:cubicBezTo>
                <a:cubicBezTo>
                  <a:pt x="271" y="447"/>
                  <a:pt x="270" y="447"/>
                  <a:pt x="268" y="447"/>
                </a:cubicBezTo>
                <a:cubicBezTo>
                  <a:pt x="268" y="446"/>
                  <a:pt x="267" y="446"/>
                  <a:pt x="267" y="445"/>
                </a:cubicBezTo>
                <a:cubicBezTo>
                  <a:pt x="267" y="445"/>
                  <a:pt x="268" y="445"/>
                  <a:pt x="268" y="445"/>
                </a:cubicBezTo>
                <a:cubicBezTo>
                  <a:pt x="269" y="445"/>
                  <a:pt x="269" y="445"/>
                  <a:pt x="269" y="444"/>
                </a:cubicBezTo>
                <a:cubicBezTo>
                  <a:pt x="269" y="443"/>
                  <a:pt x="269" y="443"/>
                  <a:pt x="268" y="443"/>
                </a:cubicBezTo>
                <a:cubicBezTo>
                  <a:pt x="267" y="443"/>
                  <a:pt x="267" y="443"/>
                  <a:pt x="267" y="444"/>
                </a:cubicBezTo>
                <a:cubicBezTo>
                  <a:pt x="267" y="444"/>
                  <a:pt x="267" y="445"/>
                  <a:pt x="267" y="445"/>
                </a:cubicBezTo>
                <a:cubicBezTo>
                  <a:pt x="266" y="445"/>
                  <a:pt x="266" y="446"/>
                  <a:pt x="265" y="446"/>
                </a:cubicBezTo>
                <a:cubicBezTo>
                  <a:pt x="263" y="446"/>
                  <a:pt x="262" y="447"/>
                  <a:pt x="260" y="447"/>
                </a:cubicBezTo>
                <a:cubicBezTo>
                  <a:pt x="259" y="447"/>
                  <a:pt x="258" y="447"/>
                  <a:pt x="257" y="447"/>
                </a:cubicBezTo>
                <a:cubicBezTo>
                  <a:pt x="255" y="447"/>
                  <a:pt x="252" y="448"/>
                  <a:pt x="250" y="446"/>
                </a:cubicBezTo>
                <a:cubicBezTo>
                  <a:pt x="250" y="446"/>
                  <a:pt x="249" y="446"/>
                  <a:pt x="248" y="446"/>
                </a:cubicBezTo>
                <a:cubicBezTo>
                  <a:pt x="245" y="446"/>
                  <a:pt x="241" y="446"/>
                  <a:pt x="237" y="446"/>
                </a:cubicBezTo>
                <a:cubicBezTo>
                  <a:pt x="237" y="446"/>
                  <a:pt x="236" y="446"/>
                  <a:pt x="236" y="445"/>
                </a:cubicBezTo>
                <a:cubicBezTo>
                  <a:pt x="236" y="445"/>
                  <a:pt x="236" y="445"/>
                  <a:pt x="237" y="444"/>
                </a:cubicBezTo>
                <a:cubicBezTo>
                  <a:pt x="236" y="444"/>
                  <a:pt x="235" y="444"/>
                  <a:pt x="235" y="443"/>
                </a:cubicBezTo>
                <a:cubicBezTo>
                  <a:pt x="234" y="443"/>
                  <a:pt x="234" y="443"/>
                  <a:pt x="234" y="444"/>
                </a:cubicBezTo>
                <a:cubicBezTo>
                  <a:pt x="234" y="444"/>
                  <a:pt x="234" y="444"/>
                  <a:pt x="234" y="445"/>
                </a:cubicBezTo>
                <a:cubicBezTo>
                  <a:pt x="233" y="445"/>
                  <a:pt x="232" y="445"/>
                  <a:pt x="231" y="445"/>
                </a:cubicBezTo>
                <a:cubicBezTo>
                  <a:pt x="231" y="444"/>
                  <a:pt x="231" y="444"/>
                  <a:pt x="232" y="443"/>
                </a:cubicBezTo>
                <a:cubicBezTo>
                  <a:pt x="232" y="442"/>
                  <a:pt x="231" y="442"/>
                  <a:pt x="231" y="442"/>
                </a:cubicBezTo>
                <a:cubicBezTo>
                  <a:pt x="232" y="441"/>
                  <a:pt x="233" y="441"/>
                  <a:pt x="233" y="440"/>
                </a:cubicBezTo>
                <a:cubicBezTo>
                  <a:pt x="234" y="440"/>
                  <a:pt x="235" y="440"/>
                  <a:pt x="236" y="440"/>
                </a:cubicBezTo>
                <a:cubicBezTo>
                  <a:pt x="249" y="440"/>
                  <a:pt x="249" y="440"/>
                  <a:pt x="249" y="440"/>
                </a:cubicBezTo>
                <a:cubicBezTo>
                  <a:pt x="249" y="440"/>
                  <a:pt x="250" y="439"/>
                  <a:pt x="251" y="440"/>
                </a:cubicBezTo>
                <a:cubicBezTo>
                  <a:pt x="251" y="440"/>
                  <a:pt x="252" y="440"/>
                  <a:pt x="252" y="440"/>
                </a:cubicBezTo>
                <a:cubicBezTo>
                  <a:pt x="256" y="440"/>
                  <a:pt x="260" y="440"/>
                  <a:pt x="264" y="440"/>
                </a:cubicBezTo>
                <a:cubicBezTo>
                  <a:pt x="267" y="440"/>
                  <a:pt x="267" y="440"/>
                  <a:pt x="268" y="441"/>
                </a:cubicBezTo>
                <a:cubicBezTo>
                  <a:pt x="269" y="441"/>
                  <a:pt x="269" y="441"/>
                  <a:pt x="270" y="441"/>
                </a:cubicBezTo>
                <a:cubicBezTo>
                  <a:pt x="271" y="440"/>
                  <a:pt x="271" y="440"/>
                  <a:pt x="272" y="441"/>
                </a:cubicBezTo>
                <a:cubicBezTo>
                  <a:pt x="272" y="441"/>
                  <a:pt x="273" y="442"/>
                  <a:pt x="273" y="442"/>
                </a:cubicBezTo>
                <a:cubicBezTo>
                  <a:pt x="274" y="442"/>
                  <a:pt x="274" y="442"/>
                  <a:pt x="275" y="442"/>
                </a:cubicBezTo>
                <a:cubicBezTo>
                  <a:pt x="274" y="441"/>
                  <a:pt x="274" y="441"/>
                  <a:pt x="274" y="441"/>
                </a:cubicBezTo>
                <a:cubicBezTo>
                  <a:pt x="274" y="441"/>
                  <a:pt x="274" y="440"/>
                  <a:pt x="274" y="440"/>
                </a:cubicBezTo>
                <a:cubicBezTo>
                  <a:pt x="274" y="440"/>
                  <a:pt x="275" y="440"/>
                  <a:pt x="275" y="440"/>
                </a:cubicBezTo>
                <a:cubicBezTo>
                  <a:pt x="281" y="440"/>
                  <a:pt x="288" y="440"/>
                  <a:pt x="294" y="440"/>
                </a:cubicBezTo>
                <a:cubicBezTo>
                  <a:pt x="294" y="441"/>
                  <a:pt x="295" y="441"/>
                  <a:pt x="295" y="442"/>
                </a:cubicBezTo>
                <a:cubicBezTo>
                  <a:pt x="294" y="443"/>
                  <a:pt x="292" y="442"/>
                  <a:pt x="291" y="442"/>
                </a:cubicBezTo>
                <a:cubicBezTo>
                  <a:pt x="291" y="442"/>
                  <a:pt x="290" y="443"/>
                  <a:pt x="290" y="443"/>
                </a:cubicBezTo>
                <a:cubicBezTo>
                  <a:pt x="290" y="444"/>
                  <a:pt x="290" y="444"/>
                  <a:pt x="290" y="444"/>
                </a:cubicBezTo>
                <a:cubicBezTo>
                  <a:pt x="291" y="444"/>
                  <a:pt x="292" y="443"/>
                  <a:pt x="292" y="443"/>
                </a:cubicBezTo>
                <a:cubicBezTo>
                  <a:pt x="293" y="444"/>
                  <a:pt x="294" y="444"/>
                  <a:pt x="295" y="445"/>
                </a:cubicBezTo>
                <a:cubicBezTo>
                  <a:pt x="295" y="445"/>
                  <a:pt x="295" y="445"/>
                  <a:pt x="295" y="445"/>
                </a:cubicBezTo>
                <a:cubicBezTo>
                  <a:pt x="296" y="445"/>
                  <a:pt x="296" y="445"/>
                  <a:pt x="296" y="445"/>
                </a:cubicBezTo>
                <a:cubicBezTo>
                  <a:pt x="296" y="445"/>
                  <a:pt x="297" y="444"/>
                  <a:pt x="296" y="444"/>
                </a:cubicBezTo>
                <a:cubicBezTo>
                  <a:pt x="296" y="443"/>
                  <a:pt x="295" y="442"/>
                  <a:pt x="296" y="441"/>
                </a:cubicBezTo>
                <a:cubicBezTo>
                  <a:pt x="296" y="440"/>
                  <a:pt x="296" y="440"/>
                  <a:pt x="297" y="440"/>
                </a:cubicBezTo>
                <a:cubicBezTo>
                  <a:pt x="297" y="440"/>
                  <a:pt x="297" y="441"/>
                  <a:pt x="298" y="441"/>
                </a:cubicBezTo>
                <a:cubicBezTo>
                  <a:pt x="298" y="441"/>
                  <a:pt x="299" y="441"/>
                  <a:pt x="299" y="441"/>
                </a:cubicBezTo>
                <a:cubicBezTo>
                  <a:pt x="300" y="440"/>
                  <a:pt x="302" y="441"/>
                  <a:pt x="303" y="440"/>
                </a:cubicBezTo>
                <a:cubicBezTo>
                  <a:pt x="304" y="441"/>
                  <a:pt x="305" y="441"/>
                  <a:pt x="305" y="442"/>
                </a:cubicBezTo>
                <a:cubicBezTo>
                  <a:pt x="305" y="442"/>
                  <a:pt x="304" y="442"/>
                  <a:pt x="304" y="443"/>
                </a:cubicBezTo>
                <a:cubicBezTo>
                  <a:pt x="305" y="444"/>
                  <a:pt x="306" y="444"/>
                  <a:pt x="307" y="444"/>
                </a:cubicBezTo>
                <a:cubicBezTo>
                  <a:pt x="308" y="444"/>
                  <a:pt x="308" y="444"/>
                  <a:pt x="307" y="444"/>
                </a:cubicBezTo>
                <a:cubicBezTo>
                  <a:pt x="307" y="444"/>
                  <a:pt x="307" y="444"/>
                  <a:pt x="307" y="444"/>
                </a:cubicBezTo>
                <a:cubicBezTo>
                  <a:pt x="307" y="444"/>
                  <a:pt x="307" y="444"/>
                  <a:pt x="307" y="444"/>
                </a:cubicBezTo>
                <a:cubicBezTo>
                  <a:pt x="307" y="445"/>
                  <a:pt x="307" y="445"/>
                  <a:pt x="307" y="445"/>
                </a:cubicBezTo>
                <a:cubicBezTo>
                  <a:pt x="308" y="445"/>
                  <a:pt x="308" y="445"/>
                  <a:pt x="307" y="444"/>
                </a:cubicBezTo>
                <a:moveTo>
                  <a:pt x="244" y="443"/>
                </a:moveTo>
                <a:cubicBezTo>
                  <a:pt x="244" y="443"/>
                  <a:pt x="244" y="442"/>
                  <a:pt x="244" y="442"/>
                </a:cubicBezTo>
                <a:cubicBezTo>
                  <a:pt x="244" y="442"/>
                  <a:pt x="244" y="443"/>
                  <a:pt x="243" y="443"/>
                </a:cubicBezTo>
                <a:cubicBezTo>
                  <a:pt x="243" y="443"/>
                  <a:pt x="244" y="443"/>
                  <a:pt x="244" y="443"/>
                </a:cubicBezTo>
                <a:cubicBezTo>
                  <a:pt x="244" y="443"/>
                  <a:pt x="244" y="443"/>
                  <a:pt x="244" y="443"/>
                </a:cubicBezTo>
                <a:moveTo>
                  <a:pt x="507" y="375"/>
                </a:moveTo>
                <a:cubicBezTo>
                  <a:pt x="506" y="375"/>
                  <a:pt x="506" y="374"/>
                  <a:pt x="506" y="374"/>
                </a:cubicBezTo>
                <a:cubicBezTo>
                  <a:pt x="505" y="373"/>
                  <a:pt x="505" y="373"/>
                  <a:pt x="506" y="372"/>
                </a:cubicBezTo>
                <a:cubicBezTo>
                  <a:pt x="506" y="371"/>
                  <a:pt x="506" y="371"/>
                  <a:pt x="506" y="371"/>
                </a:cubicBezTo>
                <a:cubicBezTo>
                  <a:pt x="506" y="371"/>
                  <a:pt x="505" y="371"/>
                  <a:pt x="505" y="371"/>
                </a:cubicBezTo>
                <a:cubicBezTo>
                  <a:pt x="506" y="370"/>
                  <a:pt x="506" y="370"/>
                  <a:pt x="507" y="369"/>
                </a:cubicBezTo>
                <a:cubicBezTo>
                  <a:pt x="516" y="369"/>
                  <a:pt x="525" y="369"/>
                  <a:pt x="534" y="369"/>
                </a:cubicBezTo>
                <a:cubicBezTo>
                  <a:pt x="535" y="369"/>
                  <a:pt x="535" y="369"/>
                  <a:pt x="536" y="368"/>
                </a:cubicBezTo>
                <a:cubicBezTo>
                  <a:pt x="536" y="369"/>
                  <a:pt x="537" y="369"/>
                  <a:pt x="537" y="369"/>
                </a:cubicBezTo>
                <a:cubicBezTo>
                  <a:pt x="542" y="369"/>
                  <a:pt x="542" y="369"/>
                  <a:pt x="542" y="369"/>
                </a:cubicBezTo>
                <a:cubicBezTo>
                  <a:pt x="542" y="369"/>
                  <a:pt x="542" y="369"/>
                  <a:pt x="542" y="368"/>
                </a:cubicBezTo>
                <a:cubicBezTo>
                  <a:pt x="544" y="368"/>
                  <a:pt x="545" y="368"/>
                  <a:pt x="547" y="369"/>
                </a:cubicBezTo>
                <a:cubicBezTo>
                  <a:pt x="548" y="369"/>
                  <a:pt x="548" y="369"/>
                  <a:pt x="549" y="369"/>
                </a:cubicBezTo>
                <a:cubicBezTo>
                  <a:pt x="550" y="370"/>
                  <a:pt x="551" y="367"/>
                  <a:pt x="552" y="368"/>
                </a:cubicBezTo>
                <a:cubicBezTo>
                  <a:pt x="553" y="370"/>
                  <a:pt x="555" y="369"/>
                  <a:pt x="556" y="369"/>
                </a:cubicBezTo>
                <a:cubicBezTo>
                  <a:pt x="557" y="369"/>
                  <a:pt x="558" y="369"/>
                  <a:pt x="560" y="369"/>
                </a:cubicBezTo>
                <a:cubicBezTo>
                  <a:pt x="561" y="369"/>
                  <a:pt x="561" y="370"/>
                  <a:pt x="562" y="371"/>
                </a:cubicBezTo>
                <a:cubicBezTo>
                  <a:pt x="561" y="371"/>
                  <a:pt x="561" y="371"/>
                  <a:pt x="560" y="371"/>
                </a:cubicBezTo>
                <a:cubicBezTo>
                  <a:pt x="561" y="372"/>
                  <a:pt x="562" y="373"/>
                  <a:pt x="562" y="374"/>
                </a:cubicBezTo>
                <a:cubicBezTo>
                  <a:pt x="562" y="374"/>
                  <a:pt x="562" y="375"/>
                  <a:pt x="561" y="375"/>
                </a:cubicBezTo>
                <a:cubicBezTo>
                  <a:pt x="559" y="375"/>
                  <a:pt x="556" y="375"/>
                  <a:pt x="554" y="375"/>
                </a:cubicBezTo>
                <a:cubicBezTo>
                  <a:pt x="553" y="375"/>
                  <a:pt x="551" y="374"/>
                  <a:pt x="550" y="376"/>
                </a:cubicBezTo>
                <a:cubicBezTo>
                  <a:pt x="550" y="376"/>
                  <a:pt x="549" y="376"/>
                  <a:pt x="548" y="376"/>
                </a:cubicBezTo>
                <a:cubicBezTo>
                  <a:pt x="542" y="376"/>
                  <a:pt x="535" y="376"/>
                  <a:pt x="528" y="376"/>
                </a:cubicBezTo>
                <a:cubicBezTo>
                  <a:pt x="527" y="376"/>
                  <a:pt x="527" y="376"/>
                  <a:pt x="526" y="375"/>
                </a:cubicBezTo>
                <a:cubicBezTo>
                  <a:pt x="524" y="374"/>
                  <a:pt x="523" y="375"/>
                  <a:pt x="521" y="375"/>
                </a:cubicBezTo>
                <a:cubicBezTo>
                  <a:pt x="520" y="376"/>
                  <a:pt x="519" y="376"/>
                  <a:pt x="518" y="375"/>
                </a:cubicBezTo>
                <a:cubicBezTo>
                  <a:pt x="517" y="375"/>
                  <a:pt x="517" y="375"/>
                  <a:pt x="516" y="375"/>
                </a:cubicBezTo>
                <a:cubicBezTo>
                  <a:pt x="513" y="375"/>
                  <a:pt x="510" y="375"/>
                  <a:pt x="507" y="375"/>
                </a:cubicBezTo>
                <a:moveTo>
                  <a:pt x="277" y="417"/>
                </a:moveTo>
                <a:cubicBezTo>
                  <a:pt x="276" y="416"/>
                  <a:pt x="275" y="416"/>
                  <a:pt x="275" y="415"/>
                </a:cubicBezTo>
                <a:cubicBezTo>
                  <a:pt x="275" y="413"/>
                  <a:pt x="275" y="411"/>
                  <a:pt x="275" y="408"/>
                </a:cubicBezTo>
                <a:cubicBezTo>
                  <a:pt x="275" y="407"/>
                  <a:pt x="275" y="405"/>
                  <a:pt x="275" y="403"/>
                </a:cubicBezTo>
                <a:cubicBezTo>
                  <a:pt x="275" y="402"/>
                  <a:pt x="274" y="400"/>
                  <a:pt x="276" y="399"/>
                </a:cubicBezTo>
                <a:cubicBezTo>
                  <a:pt x="276" y="397"/>
                  <a:pt x="276" y="395"/>
                  <a:pt x="276" y="394"/>
                </a:cubicBezTo>
                <a:cubicBezTo>
                  <a:pt x="276" y="393"/>
                  <a:pt x="276" y="393"/>
                  <a:pt x="276" y="393"/>
                </a:cubicBezTo>
                <a:cubicBezTo>
                  <a:pt x="276" y="393"/>
                  <a:pt x="276" y="392"/>
                  <a:pt x="277" y="392"/>
                </a:cubicBezTo>
                <a:cubicBezTo>
                  <a:pt x="277" y="391"/>
                  <a:pt x="277" y="391"/>
                  <a:pt x="277" y="390"/>
                </a:cubicBezTo>
                <a:cubicBezTo>
                  <a:pt x="278" y="389"/>
                  <a:pt x="280" y="387"/>
                  <a:pt x="282" y="385"/>
                </a:cubicBezTo>
                <a:cubicBezTo>
                  <a:pt x="283" y="385"/>
                  <a:pt x="285" y="386"/>
                  <a:pt x="287" y="385"/>
                </a:cubicBezTo>
                <a:cubicBezTo>
                  <a:pt x="288" y="385"/>
                  <a:pt x="289" y="386"/>
                  <a:pt x="290" y="386"/>
                </a:cubicBezTo>
                <a:cubicBezTo>
                  <a:pt x="291" y="386"/>
                  <a:pt x="291" y="387"/>
                  <a:pt x="291" y="387"/>
                </a:cubicBezTo>
                <a:cubicBezTo>
                  <a:pt x="292" y="389"/>
                  <a:pt x="293" y="389"/>
                  <a:pt x="293" y="391"/>
                </a:cubicBezTo>
                <a:cubicBezTo>
                  <a:pt x="293" y="392"/>
                  <a:pt x="293" y="392"/>
                  <a:pt x="293" y="393"/>
                </a:cubicBezTo>
                <a:cubicBezTo>
                  <a:pt x="294" y="394"/>
                  <a:pt x="294" y="396"/>
                  <a:pt x="292" y="397"/>
                </a:cubicBezTo>
                <a:cubicBezTo>
                  <a:pt x="288" y="397"/>
                  <a:pt x="288" y="397"/>
                  <a:pt x="288" y="397"/>
                </a:cubicBezTo>
                <a:cubicBezTo>
                  <a:pt x="288" y="396"/>
                  <a:pt x="288" y="396"/>
                  <a:pt x="288" y="396"/>
                </a:cubicBezTo>
                <a:cubicBezTo>
                  <a:pt x="288" y="395"/>
                  <a:pt x="287" y="392"/>
                  <a:pt x="286" y="391"/>
                </a:cubicBezTo>
                <a:cubicBezTo>
                  <a:pt x="285" y="391"/>
                  <a:pt x="285" y="391"/>
                  <a:pt x="284" y="391"/>
                </a:cubicBezTo>
                <a:cubicBezTo>
                  <a:pt x="283" y="392"/>
                  <a:pt x="282" y="394"/>
                  <a:pt x="282" y="396"/>
                </a:cubicBezTo>
                <a:cubicBezTo>
                  <a:pt x="282" y="397"/>
                  <a:pt x="282" y="397"/>
                  <a:pt x="282" y="398"/>
                </a:cubicBezTo>
                <a:cubicBezTo>
                  <a:pt x="282" y="399"/>
                  <a:pt x="282" y="400"/>
                  <a:pt x="281" y="401"/>
                </a:cubicBezTo>
                <a:cubicBezTo>
                  <a:pt x="281" y="401"/>
                  <a:pt x="281" y="402"/>
                  <a:pt x="282" y="402"/>
                </a:cubicBezTo>
                <a:cubicBezTo>
                  <a:pt x="282" y="403"/>
                  <a:pt x="282" y="403"/>
                  <a:pt x="282" y="403"/>
                </a:cubicBezTo>
                <a:cubicBezTo>
                  <a:pt x="282" y="405"/>
                  <a:pt x="283" y="406"/>
                  <a:pt x="281" y="408"/>
                </a:cubicBezTo>
                <a:cubicBezTo>
                  <a:pt x="281" y="408"/>
                  <a:pt x="281" y="409"/>
                  <a:pt x="281" y="410"/>
                </a:cubicBezTo>
                <a:cubicBezTo>
                  <a:pt x="282" y="411"/>
                  <a:pt x="282" y="412"/>
                  <a:pt x="282" y="413"/>
                </a:cubicBezTo>
                <a:cubicBezTo>
                  <a:pt x="282" y="415"/>
                  <a:pt x="282" y="416"/>
                  <a:pt x="282" y="417"/>
                </a:cubicBezTo>
                <a:cubicBezTo>
                  <a:pt x="282" y="418"/>
                  <a:pt x="281" y="418"/>
                  <a:pt x="280" y="419"/>
                </a:cubicBezTo>
                <a:cubicBezTo>
                  <a:pt x="281" y="419"/>
                  <a:pt x="281" y="420"/>
                  <a:pt x="282" y="420"/>
                </a:cubicBezTo>
                <a:cubicBezTo>
                  <a:pt x="282" y="420"/>
                  <a:pt x="282" y="421"/>
                  <a:pt x="282" y="421"/>
                </a:cubicBezTo>
                <a:cubicBezTo>
                  <a:pt x="282" y="422"/>
                  <a:pt x="282" y="422"/>
                  <a:pt x="281" y="423"/>
                </a:cubicBezTo>
                <a:cubicBezTo>
                  <a:pt x="282" y="423"/>
                  <a:pt x="282" y="423"/>
                  <a:pt x="282" y="424"/>
                </a:cubicBezTo>
                <a:cubicBezTo>
                  <a:pt x="282" y="424"/>
                  <a:pt x="282" y="424"/>
                  <a:pt x="281" y="424"/>
                </a:cubicBezTo>
                <a:cubicBezTo>
                  <a:pt x="281" y="425"/>
                  <a:pt x="281" y="425"/>
                  <a:pt x="280" y="424"/>
                </a:cubicBezTo>
                <a:cubicBezTo>
                  <a:pt x="280" y="424"/>
                  <a:pt x="279" y="424"/>
                  <a:pt x="278" y="424"/>
                </a:cubicBezTo>
                <a:cubicBezTo>
                  <a:pt x="278" y="424"/>
                  <a:pt x="277" y="423"/>
                  <a:pt x="278" y="423"/>
                </a:cubicBezTo>
                <a:cubicBezTo>
                  <a:pt x="278" y="422"/>
                  <a:pt x="278" y="422"/>
                  <a:pt x="279" y="422"/>
                </a:cubicBezTo>
                <a:cubicBezTo>
                  <a:pt x="279" y="421"/>
                  <a:pt x="280" y="422"/>
                  <a:pt x="280" y="421"/>
                </a:cubicBezTo>
                <a:cubicBezTo>
                  <a:pt x="280" y="420"/>
                  <a:pt x="279" y="420"/>
                  <a:pt x="278" y="420"/>
                </a:cubicBezTo>
                <a:cubicBezTo>
                  <a:pt x="277" y="420"/>
                  <a:pt x="277" y="419"/>
                  <a:pt x="277" y="418"/>
                </a:cubicBezTo>
                <a:cubicBezTo>
                  <a:pt x="277" y="418"/>
                  <a:pt x="277" y="417"/>
                  <a:pt x="277" y="417"/>
                </a:cubicBezTo>
                <a:moveTo>
                  <a:pt x="298" y="423"/>
                </a:moveTo>
                <a:cubicBezTo>
                  <a:pt x="298" y="422"/>
                  <a:pt x="297" y="422"/>
                  <a:pt x="296" y="421"/>
                </a:cubicBezTo>
                <a:cubicBezTo>
                  <a:pt x="296" y="418"/>
                  <a:pt x="296" y="418"/>
                  <a:pt x="296" y="418"/>
                </a:cubicBezTo>
                <a:cubicBezTo>
                  <a:pt x="296" y="415"/>
                  <a:pt x="296" y="415"/>
                  <a:pt x="296" y="415"/>
                </a:cubicBezTo>
                <a:cubicBezTo>
                  <a:pt x="296" y="411"/>
                  <a:pt x="296" y="411"/>
                  <a:pt x="296" y="411"/>
                </a:cubicBezTo>
                <a:cubicBezTo>
                  <a:pt x="296" y="410"/>
                  <a:pt x="296" y="409"/>
                  <a:pt x="296" y="408"/>
                </a:cubicBezTo>
                <a:cubicBezTo>
                  <a:pt x="297" y="407"/>
                  <a:pt x="296" y="406"/>
                  <a:pt x="297" y="405"/>
                </a:cubicBezTo>
                <a:cubicBezTo>
                  <a:pt x="297" y="404"/>
                  <a:pt x="296" y="403"/>
                  <a:pt x="296" y="402"/>
                </a:cubicBezTo>
                <a:cubicBezTo>
                  <a:pt x="297" y="401"/>
                  <a:pt x="296" y="400"/>
                  <a:pt x="296" y="399"/>
                </a:cubicBezTo>
                <a:cubicBezTo>
                  <a:pt x="296" y="395"/>
                  <a:pt x="296" y="395"/>
                  <a:pt x="296" y="395"/>
                </a:cubicBezTo>
                <a:cubicBezTo>
                  <a:pt x="296" y="392"/>
                  <a:pt x="296" y="392"/>
                  <a:pt x="296" y="392"/>
                </a:cubicBezTo>
                <a:cubicBezTo>
                  <a:pt x="296" y="389"/>
                  <a:pt x="296" y="389"/>
                  <a:pt x="296" y="389"/>
                </a:cubicBezTo>
                <a:cubicBezTo>
                  <a:pt x="296" y="386"/>
                  <a:pt x="296" y="386"/>
                  <a:pt x="296" y="386"/>
                </a:cubicBezTo>
                <a:cubicBezTo>
                  <a:pt x="298" y="385"/>
                  <a:pt x="298" y="385"/>
                  <a:pt x="299" y="385"/>
                </a:cubicBezTo>
                <a:cubicBezTo>
                  <a:pt x="300" y="385"/>
                  <a:pt x="301" y="385"/>
                  <a:pt x="301" y="386"/>
                </a:cubicBezTo>
                <a:cubicBezTo>
                  <a:pt x="303" y="386"/>
                  <a:pt x="305" y="387"/>
                  <a:pt x="307" y="386"/>
                </a:cubicBezTo>
                <a:cubicBezTo>
                  <a:pt x="308" y="385"/>
                  <a:pt x="309" y="385"/>
                  <a:pt x="310" y="385"/>
                </a:cubicBezTo>
                <a:cubicBezTo>
                  <a:pt x="311" y="385"/>
                  <a:pt x="311" y="386"/>
                  <a:pt x="312" y="387"/>
                </a:cubicBezTo>
                <a:cubicBezTo>
                  <a:pt x="312" y="387"/>
                  <a:pt x="311" y="388"/>
                  <a:pt x="311" y="388"/>
                </a:cubicBezTo>
                <a:cubicBezTo>
                  <a:pt x="311" y="389"/>
                  <a:pt x="310" y="389"/>
                  <a:pt x="310" y="391"/>
                </a:cubicBezTo>
                <a:cubicBezTo>
                  <a:pt x="309" y="391"/>
                  <a:pt x="307" y="391"/>
                  <a:pt x="306" y="391"/>
                </a:cubicBezTo>
                <a:cubicBezTo>
                  <a:pt x="305" y="391"/>
                  <a:pt x="304" y="391"/>
                  <a:pt x="304" y="391"/>
                </a:cubicBezTo>
                <a:cubicBezTo>
                  <a:pt x="303" y="391"/>
                  <a:pt x="303" y="392"/>
                  <a:pt x="302" y="392"/>
                </a:cubicBezTo>
                <a:cubicBezTo>
                  <a:pt x="302" y="393"/>
                  <a:pt x="303" y="393"/>
                  <a:pt x="303" y="393"/>
                </a:cubicBezTo>
                <a:cubicBezTo>
                  <a:pt x="302" y="394"/>
                  <a:pt x="301" y="395"/>
                  <a:pt x="303" y="396"/>
                </a:cubicBezTo>
                <a:cubicBezTo>
                  <a:pt x="303" y="396"/>
                  <a:pt x="303" y="397"/>
                  <a:pt x="303" y="397"/>
                </a:cubicBezTo>
                <a:cubicBezTo>
                  <a:pt x="303" y="399"/>
                  <a:pt x="303" y="402"/>
                  <a:pt x="303" y="404"/>
                </a:cubicBezTo>
                <a:cubicBezTo>
                  <a:pt x="305" y="405"/>
                  <a:pt x="307" y="404"/>
                  <a:pt x="309" y="404"/>
                </a:cubicBezTo>
                <a:cubicBezTo>
                  <a:pt x="309" y="405"/>
                  <a:pt x="307" y="405"/>
                  <a:pt x="308" y="406"/>
                </a:cubicBezTo>
                <a:cubicBezTo>
                  <a:pt x="309" y="407"/>
                  <a:pt x="309" y="408"/>
                  <a:pt x="309" y="409"/>
                </a:cubicBezTo>
                <a:cubicBezTo>
                  <a:pt x="307" y="409"/>
                  <a:pt x="305" y="409"/>
                  <a:pt x="303" y="409"/>
                </a:cubicBezTo>
                <a:cubicBezTo>
                  <a:pt x="303" y="409"/>
                  <a:pt x="303" y="409"/>
                  <a:pt x="303" y="409"/>
                </a:cubicBezTo>
                <a:cubicBezTo>
                  <a:pt x="303" y="410"/>
                  <a:pt x="303" y="410"/>
                  <a:pt x="303" y="410"/>
                </a:cubicBezTo>
                <a:cubicBezTo>
                  <a:pt x="303" y="424"/>
                  <a:pt x="303" y="424"/>
                  <a:pt x="303" y="424"/>
                </a:cubicBezTo>
                <a:cubicBezTo>
                  <a:pt x="303" y="424"/>
                  <a:pt x="302" y="424"/>
                  <a:pt x="302" y="424"/>
                </a:cubicBezTo>
                <a:cubicBezTo>
                  <a:pt x="301" y="423"/>
                  <a:pt x="300" y="423"/>
                  <a:pt x="298" y="423"/>
                </a:cubicBezTo>
                <a:moveTo>
                  <a:pt x="299" y="391"/>
                </a:moveTo>
                <a:cubicBezTo>
                  <a:pt x="299" y="391"/>
                  <a:pt x="299" y="391"/>
                  <a:pt x="299" y="391"/>
                </a:cubicBezTo>
                <a:cubicBezTo>
                  <a:pt x="299" y="391"/>
                  <a:pt x="299" y="391"/>
                  <a:pt x="298" y="391"/>
                </a:cubicBezTo>
                <a:cubicBezTo>
                  <a:pt x="298" y="392"/>
                  <a:pt x="299" y="392"/>
                  <a:pt x="299" y="392"/>
                </a:cubicBezTo>
                <a:cubicBezTo>
                  <a:pt x="299" y="392"/>
                  <a:pt x="299" y="392"/>
                  <a:pt x="299" y="391"/>
                </a:cubicBezTo>
                <a:moveTo>
                  <a:pt x="300" y="408"/>
                </a:moveTo>
                <a:cubicBezTo>
                  <a:pt x="300" y="407"/>
                  <a:pt x="300" y="407"/>
                  <a:pt x="300" y="407"/>
                </a:cubicBezTo>
                <a:cubicBezTo>
                  <a:pt x="300" y="407"/>
                  <a:pt x="299" y="407"/>
                  <a:pt x="299" y="407"/>
                </a:cubicBezTo>
                <a:cubicBezTo>
                  <a:pt x="300" y="408"/>
                  <a:pt x="300" y="408"/>
                  <a:pt x="300" y="408"/>
                </a:cubicBezTo>
                <a:cubicBezTo>
                  <a:pt x="300" y="408"/>
                  <a:pt x="300" y="408"/>
                  <a:pt x="300" y="408"/>
                </a:cubicBezTo>
                <a:moveTo>
                  <a:pt x="298" y="399"/>
                </a:moveTo>
                <a:cubicBezTo>
                  <a:pt x="298" y="400"/>
                  <a:pt x="298" y="400"/>
                  <a:pt x="298" y="400"/>
                </a:cubicBezTo>
                <a:cubicBezTo>
                  <a:pt x="298" y="400"/>
                  <a:pt x="298" y="400"/>
                  <a:pt x="298" y="400"/>
                </a:cubicBezTo>
                <a:cubicBezTo>
                  <a:pt x="298" y="400"/>
                  <a:pt x="298" y="400"/>
                  <a:pt x="298" y="400"/>
                </a:cubicBezTo>
                <a:cubicBezTo>
                  <a:pt x="298" y="400"/>
                  <a:pt x="298" y="400"/>
                  <a:pt x="298" y="399"/>
                </a:cubicBezTo>
                <a:moveTo>
                  <a:pt x="245" y="430"/>
                </a:moveTo>
                <a:cubicBezTo>
                  <a:pt x="240" y="430"/>
                  <a:pt x="240" y="430"/>
                  <a:pt x="240" y="430"/>
                </a:cubicBezTo>
                <a:cubicBezTo>
                  <a:pt x="239" y="429"/>
                  <a:pt x="239" y="428"/>
                  <a:pt x="239" y="427"/>
                </a:cubicBezTo>
                <a:cubicBezTo>
                  <a:pt x="239" y="413"/>
                  <a:pt x="239" y="399"/>
                  <a:pt x="239" y="386"/>
                </a:cubicBezTo>
                <a:cubicBezTo>
                  <a:pt x="240" y="385"/>
                  <a:pt x="241" y="385"/>
                  <a:pt x="242" y="385"/>
                </a:cubicBezTo>
                <a:cubicBezTo>
                  <a:pt x="243" y="385"/>
                  <a:pt x="244" y="385"/>
                  <a:pt x="245" y="385"/>
                </a:cubicBezTo>
                <a:cubicBezTo>
                  <a:pt x="245" y="386"/>
                  <a:pt x="245" y="386"/>
                  <a:pt x="245" y="386"/>
                </a:cubicBezTo>
                <a:cubicBezTo>
                  <a:pt x="245" y="400"/>
                  <a:pt x="245" y="415"/>
                  <a:pt x="245" y="429"/>
                </a:cubicBezTo>
                <a:cubicBezTo>
                  <a:pt x="245" y="429"/>
                  <a:pt x="245" y="430"/>
                  <a:pt x="245" y="430"/>
                </a:cubicBezTo>
                <a:moveTo>
                  <a:pt x="225" y="402"/>
                </a:moveTo>
                <a:cubicBezTo>
                  <a:pt x="226" y="402"/>
                  <a:pt x="226" y="403"/>
                  <a:pt x="227" y="404"/>
                </a:cubicBezTo>
                <a:cubicBezTo>
                  <a:pt x="228" y="404"/>
                  <a:pt x="228" y="404"/>
                  <a:pt x="229" y="405"/>
                </a:cubicBezTo>
                <a:cubicBezTo>
                  <a:pt x="230" y="405"/>
                  <a:pt x="230" y="406"/>
                  <a:pt x="230" y="406"/>
                </a:cubicBezTo>
                <a:cubicBezTo>
                  <a:pt x="231" y="406"/>
                  <a:pt x="231" y="406"/>
                  <a:pt x="231" y="407"/>
                </a:cubicBezTo>
                <a:cubicBezTo>
                  <a:pt x="231" y="408"/>
                  <a:pt x="233" y="409"/>
                  <a:pt x="233" y="410"/>
                </a:cubicBezTo>
                <a:cubicBezTo>
                  <a:pt x="233" y="411"/>
                  <a:pt x="234" y="412"/>
                  <a:pt x="234" y="413"/>
                </a:cubicBezTo>
                <a:cubicBezTo>
                  <a:pt x="234" y="414"/>
                  <a:pt x="235" y="415"/>
                  <a:pt x="235" y="416"/>
                </a:cubicBezTo>
                <a:cubicBezTo>
                  <a:pt x="235" y="416"/>
                  <a:pt x="235" y="417"/>
                  <a:pt x="235" y="418"/>
                </a:cubicBezTo>
                <a:cubicBezTo>
                  <a:pt x="235" y="419"/>
                  <a:pt x="235" y="420"/>
                  <a:pt x="234" y="421"/>
                </a:cubicBezTo>
                <a:cubicBezTo>
                  <a:pt x="233" y="422"/>
                  <a:pt x="234" y="424"/>
                  <a:pt x="234" y="425"/>
                </a:cubicBezTo>
                <a:cubicBezTo>
                  <a:pt x="234" y="425"/>
                  <a:pt x="233" y="425"/>
                  <a:pt x="233" y="425"/>
                </a:cubicBezTo>
                <a:cubicBezTo>
                  <a:pt x="233" y="426"/>
                  <a:pt x="232" y="427"/>
                  <a:pt x="232" y="428"/>
                </a:cubicBezTo>
                <a:cubicBezTo>
                  <a:pt x="232" y="429"/>
                  <a:pt x="231" y="429"/>
                  <a:pt x="231" y="429"/>
                </a:cubicBezTo>
                <a:cubicBezTo>
                  <a:pt x="230" y="429"/>
                  <a:pt x="229" y="430"/>
                  <a:pt x="228" y="430"/>
                </a:cubicBezTo>
                <a:cubicBezTo>
                  <a:pt x="227" y="431"/>
                  <a:pt x="226" y="431"/>
                  <a:pt x="224" y="430"/>
                </a:cubicBezTo>
                <a:cubicBezTo>
                  <a:pt x="223" y="430"/>
                  <a:pt x="222" y="429"/>
                  <a:pt x="220" y="429"/>
                </a:cubicBezTo>
                <a:cubicBezTo>
                  <a:pt x="220" y="429"/>
                  <a:pt x="220" y="429"/>
                  <a:pt x="220" y="428"/>
                </a:cubicBezTo>
                <a:cubicBezTo>
                  <a:pt x="220" y="427"/>
                  <a:pt x="218" y="426"/>
                  <a:pt x="219" y="425"/>
                </a:cubicBezTo>
                <a:cubicBezTo>
                  <a:pt x="220" y="425"/>
                  <a:pt x="220" y="424"/>
                  <a:pt x="221" y="424"/>
                </a:cubicBezTo>
                <a:cubicBezTo>
                  <a:pt x="220" y="423"/>
                  <a:pt x="220" y="423"/>
                  <a:pt x="219" y="422"/>
                </a:cubicBezTo>
                <a:cubicBezTo>
                  <a:pt x="218" y="423"/>
                  <a:pt x="219" y="424"/>
                  <a:pt x="219" y="425"/>
                </a:cubicBezTo>
                <a:cubicBezTo>
                  <a:pt x="218" y="425"/>
                  <a:pt x="217" y="423"/>
                  <a:pt x="217" y="422"/>
                </a:cubicBezTo>
                <a:cubicBezTo>
                  <a:pt x="217" y="422"/>
                  <a:pt x="217" y="422"/>
                  <a:pt x="218" y="422"/>
                </a:cubicBezTo>
                <a:cubicBezTo>
                  <a:pt x="218" y="422"/>
                  <a:pt x="217" y="421"/>
                  <a:pt x="217" y="421"/>
                </a:cubicBezTo>
                <a:cubicBezTo>
                  <a:pt x="217" y="421"/>
                  <a:pt x="217" y="420"/>
                  <a:pt x="217" y="420"/>
                </a:cubicBezTo>
                <a:cubicBezTo>
                  <a:pt x="217" y="419"/>
                  <a:pt x="218" y="419"/>
                  <a:pt x="218" y="420"/>
                </a:cubicBezTo>
                <a:cubicBezTo>
                  <a:pt x="219" y="421"/>
                  <a:pt x="220" y="420"/>
                  <a:pt x="221" y="419"/>
                </a:cubicBezTo>
                <a:cubicBezTo>
                  <a:pt x="221" y="419"/>
                  <a:pt x="222" y="420"/>
                  <a:pt x="222" y="420"/>
                </a:cubicBezTo>
                <a:cubicBezTo>
                  <a:pt x="223" y="421"/>
                  <a:pt x="222" y="422"/>
                  <a:pt x="222" y="423"/>
                </a:cubicBezTo>
                <a:cubicBezTo>
                  <a:pt x="223" y="423"/>
                  <a:pt x="224" y="423"/>
                  <a:pt x="224" y="423"/>
                </a:cubicBezTo>
                <a:cubicBezTo>
                  <a:pt x="224" y="423"/>
                  <a:pt x="225" y="424"/>
                  <a:pt x="225" y="424"/>
                </a:cubicBezTo>
                <a:cubicBezTo>
                  <a:pt x="226" y="424"/>
                  <a:pt x="227" y="423"/>
                  <a:pt x="227" y="422"/>
                </a:cubicBezTo>
                <a:cubicBezTo>
                  <a:pt x="228" y="421"/>
                  <a:pt x="229" y="420"/>
                  <a:pt x="228" y="419"/>
                </a:cubicBezTo>
                <a:cubicBezTo>
                  <a:pt x="228" y="418"/>
                  <a:pt x="228" y="417"/>
                  <a:pt x="228" y="417"/>
                </a:cubicBezTo>
                <a:cubicBezTo>
                  <a:pt x="228" y="416"/>
                  <a:pt x="228" y="415"/>
                  <a:pt x="227" y="414"/>
                </a:cubicBezTo>
                <a:cubicBezTo>
                  <a:pt x="228" y="413"/>
                  <a:pt x="226" y="412"/>
                  <a:pt x="226" y="411"/>
                </a:cubicBezTo>
                <a:cubicBezTo>
                  <a:pt x="226" y="411"/>
                  <a:pt x="225" y="410"/>
                  <a:pt x="225" y="409"/>
                </a:cubicBezTo>
                <a:cubicBezTo>
                  <a:pt x="225" y="409"/>
                  <a:pt x="225" y="409"/>
                  <a:pt x="225" y="409"/>
                </a:cubicBezTo>
                <a:cubicBezTo>
                  <a:pt x="226" y="409"/>
                  <a:pt x="226" y="409"/>
                  <a:pt x="226" y="409"/>
                </a:cubicBezTo>
                <a:cubicBezTo>
                  <a:pt x="226" y="408"/>
                  <a:pt x="226" y="408"/>
                  <a:pt x="226" y="408"/>
                </a:cubicBezTo>
                <a:cubicBezTo>
                  <a:pt x="225" y="408"/>
                  <a:pt x="224" y="408"/>
                  <a:pt x="223" y="409"/>
                </a:cubicBezTo>
                <a:cubicBezTo>
                  <a:pt x="223" y="409"/>
                  <a:pt x="223" y="409"/>
                  <a:pt x="223" y="408"/>
                </a:cubicBezTo>
                <a:cubicBezTo>
                  <a:pt x="223" y="407"/>
                  <a:pt x="222" y="407"/>
                  <a:pt x="221" y="407"/>
                </a:cubicBezTo>
                <a:cubicBezTo>
                  <a:pt x="221" y="407"/>
                  <a:pt x="221" y="407"/>
                  <a:pt x="221" y="407"/>
                </a:cubicBezTo>
                <a:cubicBezTo>
                  <a:pt x="221" y="405"/>
                  <a:pt x="219" y="405"/>
                  <a:pt x="219" y="404"/>
                </a:cubicBezTo>
                <a:cubicBezTo>
                  <a:pt x="219" y="403"/>
                  <a:pt x="219" y="402"/>
                  <a:pt x="220" y="403"/>
                </a:cubicBezTo>
                <a:cubicBezTo>
                  <a:pt x="220" y="403"/>
                  <a:pt x="220" y="402"/>
                  <a:pt x="220" y="402"/>
                </a:cubicBezTo>
                <a:cubicBezTo>
                  <a:pt x="220" y="402"/>
                  <a:pt x="220" y="402"/>
                  <a:pt x="220" y="402"/>
                </a:cubicBezTo>
                <a:cubicBezTo>
                  <a:pt x="220" y="402"/>
                  <a:pt x="220" y="403"/>
                  <a:pt x="220" y="403"/>
                </a:cubicBezTo>
                <a:cubicBezTo>
                  <a:pt x="220" y="403"/>
                  <a:pt x="220" y="403"/>
                  <a:pt x="220" y="403"/>
                </a:cubicBezTo>
                <a:cubicBezTo>
                  <a:pt x="220" y="403"/>
                  <a:pt x="220" y="403"/>
                  <a:pt x="220" y="403"/>
                </a:cubicBezTo>
                <a:cubicBezTo>
                  <a:pt x="220" y="402"/>
                  <a:pt x="220" y="401"/>
                  <a:pt x="220" y="400"/>
                </a:cubicBezTo>
                <a:cubicBezTo>
                  <a:pt x="221" y="400"/>
                  <a:pt x="221" y="400"/>
                  <a:pt x="222" y="401"/>
                </a:cubicBezTo>
                <a:cubicBezTo>
                  <a:pt x="223" y="402"/>
                  <a:pt x="223" y="402"/>
                  <a:pt x="224" y="402"/>
                </a:cubicBezTo>
                <a:cubicBezTo>
                  <a:pt x="224" y="403"/>
                  <a:pt x="225" y="403"/>
                  <a:pt x="225" y="403"/>
                </a:cubicBezTo>
                <a:cubicBezTo>
                  <a:pt x="225" y="403"/>
                  <a:pt x="225" y="403"/>
                  <a:pt x="225" y="402"/>
                </a:cubicBezTo>
                <a:moveTo>
                  <a:pt x="224" y="407"/>
                </a:moveTo>
                <a:cubicBezTo>
                  <a:pt x="224" y="407"/>
                  <a:pt x="224" y="407"/>
                  <a:pt x="224" y="407"/>
                </a:cubicBezTo>
                <a:cubicBezTo>
                  <a:pt x="224" y="407"/>
                  <a:pt x="224" y="407"/>
                  <a:pt x="224" y="406"/>
                </a:cubicBezTo>
                <a:cubicBezTo>
                  <a:pt x="224" y="406"/>
                  <a:pt x="224" y="406"/>
                  <a:pt x="224" y="406"/>
                </a:cubicBezTo>
                <a:cubicBezTo>
                  <a:pt x="224" y="406"/>
                  <a:pt x="224" y="407"/>
                  <a:pt x="224" y="407"/>
                </a:cubicBezTo>
                <a:moveTo>
                  <a:pt x="228" y="409"/>
                </a:moveTo>
                <a:cubicBezTo>
                  <a:pt x="228" y="409"/>
                  <a:pt x="228" y="409"/>
                  <a:pt x="228" y="409"/>
                </a:cubicBezTo>
                <a:cubicBezTo>
                  <a:pt x="228" y="409"/>
                  <a:pt x="227" y="409"/>
                  <a:pt x="227" y="410"/>
                </a:cubicBezTo>
                <a:cubicBezTo>
                  <a:pt x="227" y="410"/>
                  <a:pt x="228" y="410"/>
                  <a:pt x="228" y="410"/>
                </a:cubicBezTo>
                <a:cubicBezTo>
                  <a:pt x="228" y="410"/>
                  <a:pt x="228" y="410"/>
                  <a:pt x="228" y="409"/>
                </a:cubicBezTo>
                <a:moveTo>
                  <a:pt x="565" y="441"/>
                </a:moveTo>
                <a:cubicBezTo>
                  <a:pt x="565" y="441"/>
                  <a:pt x="565" y="441"/>
                  <a:pt x="565" y="441"/>
                </a:cubicBezTo>
                <a:cubicBezTo>
                  <a:pt x="566" y="440"/>
                  <a:pt x="566" y="440"/>
                  <a:pt x="567" y="441"/>
                </a:cubicBezTo>
                <a:cubicBezTo>
                  <a:pt x="567" y="441"/>
                  <a:pt x="568" y="441"/>
                  <a:pt x="568" y="442"/>
                </a:cubicBezTo>
                <a:cubicBezTo>
                  <a:pt x="567" y="442"/>
                  <a:pt x="566" y="442"/>
                  <a:pt x="565" y="442"/>
                </a:cubicBezTo>
                <a:cubicBezTo>
                  <a:pt x="566" y="443"/>
                  <a:pt x="566" y="444"/>
                  <a:pt x="566" y="446"/>
                </a:cubicBezTo>
                <a:cubicBezTo>
                  <a:pt x="565" y="446"/>
                  <a:pt x="565" y="446"/>
                  <a:pt x="565" y="446"/>
                </a:cubicBezTo>
                <a:cubicBezTo>
                  <a:pt x="563" y="446"/>
                  <a:pt x="560" y="446"/>
                  <a:pt x="558" y="446"/>
                </a:cubicBezTo>
                <a:cubicBezTo>
                  <a:pt x="557" y="446"/>
                  <a:pt x="555" y="445"/>
                  <a:pt x="554" y="447"/>
                </a:cubicBezTo>
                <a:cubicBezTo>
                  <a:pt x="553" y="447"/>
                  <a:pt x="552" y="447"/>
                  <a:pt x="550" y="446"/>
                </a:cubicBezTo>
                <a:cubicBezTo>
                  <a:pt x="550" y="446"/>
                  <a:pt x="550" y="446"/>
                  <a:pt x="550" y="446"/>
                </a:cubicBezTo>
                <a:cubicBezTo>
                  <a:pt x="548" y="446"/>
                  <a:pt x="546" y="446"/>
                  <a:pt x="544" y="446"/>
                </a:cubicBezTo>
                <a:cubicBezTo>
                  <a:pt x="543" y="446"/>
                  <a:pt x="543" y="446"/>
                  <a:pt x="543" y="447"/>
                </a:cubicBezTo>
                <a:cubicBezTo>
                  <a:pt x="543" y="447"/>
                  <a:pt x="542" y="447"/>
                  <a:pt x="542" y="447"/>
                </a:cubicBezTo>
                <a:cubicBezTo>
                  <a:pt x="542" y="447"/>
                  <a:pt x="541" y="447"/>
                  <a:pt x="541" y="447"/>
                </a:cubicBezTo>
                <a:cubicBezTo>
                  <a:pt x="541" y="445"/>
                  <a:pt x="539" y="447"/>
                  <a:pt x="538" y="445"/>
                </a:cubicBezTo>
                <a:cubicBezTo>
                  <a:pt x="537" y="444"/>
                  <a:pt x="536" y="443"/>
                  <a:pt x="536" y="443"/>
                </a:cubicBezTo>
                <a:cubicBezTo>
                  <a:pt x="536" y="442"/>
                  <a:pt x="536" y="441"/>
                  <a:pt x="537" y="440"/>
                </a:cubicBezTo>
                <a:cubicBezTo>
                  <a:pt x="537" y="440"/>
                  <a:pt x="538" y="440"/>
                  <a:pt x="539" y="440"/>
                </a:cubicBezTo>
                <a:cubicBezTo>
                  <a:pt x="540" y="440"/>
                  <a:pt x="540" y="440"/>
                  <a:pt x="541" y="440"/>
                </a:cubicBezTo>
                <a:cubicBezTo>
                  <a:pt x="547" y="440"/>
                  <a:pt x="547" y="440"/>
                  <a:pt x="547" y="440"/>
                </a:cubicBezTo>
                <a:cubicBezTo>
                  <a:pt x="549" y="438"/>
                  <a:pt x="551" y="440"/>
                  <a:pt x="553" y="439"/>
                </a:cubicBezTo>
                <a:cubicBezTo>
                  <a:pt x="555" y="439"/>
                  <a:pt x="557" y="439"/>
                  <a:pt x="559" y="439"/>
                </a:cubicBezTo>
                <a:cubicBezTo>
                  <a:pt x="560" y="441"/>
                  <a:pt x="563" y="440"/>
                  <a:pt x="565" y="441"/>
                </a:cubicBezTo>
                <a:moveTo>
                  <a:pt x="521" y="414"/>
                </a:moveTo>
                <a:cubicBezTo>
                  <a:pt x="522" y="413"/>
                  <a:pt x="521" y="412"/>
                  <a:pt x="521" y="411"/>
                </a:cubicBezTo>
                <a:cubicBezTo>
                  <a:pt x="521" y="411"/>
                  <a:pt x="520" y="410"/>
                  <a:pt x="520" y="410"/>
                </a:cubicBezTo>
                <a:cubicBezTo>
                  <a:pt x="520" y="408"/>
                  <a:pt x="520" y="408"/>
                  <a:pt x="519" y="409"/>
                </a:cubicBezTo>
                <a:cubicBezTo>
                  <a:pt x="519" y="403"/>
                  <a:pt x="519" y="403"/>
                  <a:pt x="519" y="403"/>
                </a:cubicBezTo>
                <a:cubicBezTo>
                  <a:pt x="518" y="402"/>
                  <a:pt x="517" y="402"/>
                  <a:pt x="518" y="401"/>
                </a:cubicBezTo>
                <a:cubicBezTo>
                  <a:pt x="519" y="399"/>
                  <a:pt x="518" y="398"/>
                  <a:pt x="518" y="396"/>
                </a:cubicBezTo>
                <a:cubicBezTo>
                  <a:pt x="518" y="396"/>
                  <a:pt x="517" y="396"/>
                  <a:pt x="517" y="396"/>
                </a:cubicBezTo>
                <a:cubicBezTo>
                  <a:pt x="516" y="396"/>
                  <a:pt x="516" y="397"/>
                  <a:pt x="515" y="397"/>
                </a:cubicBezTo>
                <a:cubicBezTo>
                  <a:pt x="515" y="398"/>
                  <a:pt x="515" y="398"/>
                  <a:pt x="514" y="398"/>
                </a:cubicBezTo>
                <a:cubicBezTo>
                  <a:pt x="514" y="397"/>
                  <a:pt x="514" y="397"/>
                  <a:pt x="514" y="397"/>
                </a:cubicBezTo>
                <a:cubicBezTo>
                  <a:pt x="514" y="396"/>
                  <a:pt x="514" y="394"/>
                  <a:pt x="514" y="392"/>
                </a:cubicBezTo>
                <a:cubicBezTo>
                  <a:pt x="515" y="391"/>
                  <a:pt x="516" y="390"/>
                  <a:pt x="517" y="389"/>
                </a:cubicBezTo>
                <a:cubicBezTo>
                  <a:pt x="518" y="388"/>
                  <a:pt x="518" y="388"/>
                  <a:pt x="518" y="387"/>
                </a:cubicBezTo>
                <a:cubicBezTo>
                  <a:pt x="519" y="386"/>
                  <a:pt x="520" y="385"/>
                  <a:pt x="521" y="385"/>
                </a:cubicBezTo>
                <a:cubicBezTo>
                  <a:pt x="522" y="385"/>
                  <a:pt x="523" y="385"/>
                  <a:pt x="524" y="385"/>
                </a:cubicBezTo>
                <a:cubicBezTo>
                  <a:pt x="524" y="386"/>
                  <a:pt x="524" y="387"/>
                  <a:pt x="524" y="388"/>
                </a:cubicBezTo>
                <a:cubicBezTo>
                  <a:pt x="524" y="388"/>
                  <a:pt x="524" y="389"/>
                  <a:pt x="524" y="389"/>
                </a:cubicBezTo>
                <a:cubicBezTo>
                  <a:pt x="523" y="390"/>
                  <a:pt x="523" y="391"/>
                  <a:pt x="523" y="392"/>
                </a:cubicBezTo>
                <a:cubicBezTo>
                  <a:pt x="524" y="393"/>
                  <a:pt x="524" y="394"/>
                  <a:pt x="524" y="395"/>
                </a:cubicBezTo>
                <a:cubicBezTo>
                  <a:pt x="524" y="397"/>
                  <a:pt x="524" y="398"/>
                  <a:pt x="524" y="400"/>
                </a:cubicBezTo>
                <a:cubicBezTo>
                  <a:pt x="524" y="403"/>
                  <a:pt x="524" y="403"/>
                  <a:pt x="524" y="403"/>
                </a:cubicBezTo>
                <a:cubicBezTo>
                  <a:pt x="524" y="405"/>
                  <a:pt x="524" y="406"/>
                  <a:pt x="524" y="407"/>
                </a:cubicBezTo>
                <a:cubicBezTo>
                  <a:pt x="524" y="408"/>
                  <a:pt x="523" y="409"/>
                  <a:pt x="523" y="410"/>
                </a:cubicBezTo>
                <a:cubicBezTo>
                  <a:pt x="523" y="412"/>
                  <a:pt x="523" y="413"/>
                  <a:pt x="523" y="414"/>
                </a:cubicBezTo>
                <a:cubicBezTo>
                  <a:pt x="523" y="415"/>
                  <a:pt x="522" y="416"/>
                  <a:pt x="522" y="417"/>
                </a:cubicBezTo>
                <a:cubicBezTo>
                  <a:pt x="521" y="416"/>
                  <a:pt x="521" y="415"/>
                  <a:pt x="521" y="415"/>
                </a:cubicBezTo>
                <a:cubicBezTo>
                  <a:pt x="520" y="415"/>
                  <a:pt x="520" y="415"/>
                  <a:pt x="520" y="416"/>
                </a:cubicBezTo>
                <a:cubicBezTo>
                  <a:pt x="519" y="415"/>
                  <a:pt x="519" y="415"/>
                  <a:pt x="518" y="414"/>
                </a:cubicBezTo>
                <a:cubicBezTo>
                  <a:pt x="519" y="414"/>
                  <a:pt x="519" y="414"/>
                  <a:pt x="519" y="413"/>
                </a:cubicBezTo>
                <a:cubicBezTo>
                  <a:pt x="520" y="412"/>
                  <a:pt x="520" y="413"/>
                  <a:pt x="520" y="413"/>
                </a:cubicBezTo>
                <a:cubicBezTo>
                  <a:pt x="520" y="413"/>
                  <a:pt x="521" y="413"/>
                  <a:pt x="521" y="414"/>
                </a:cubicBezTo>
                <a:moveTo>
                  <a:pt x="522" y="409"/>
                </a:moveTo>
                <a:cubicBezTo>
                  <a:pt x="522" y="409"/>
                  <a:pt x="522" y="409"/>
                  <a:pt x="522" y="408"/>
                </a:cubicBezTo>
                <a:cubicBezTo>
                  <a:pt x="522" y="408"/>
                  <a:pt x="522" y="408"/>
                  <a:pt x="522" y="408"/>
                </a:cubicBezTo>
                <a:cubicBezTo>
                  <a:pt x="522" y="408"/>
                  <a:pt x="521" y="408"/>
                  <a:pt x="521" y="408"/>
                </a:cubicBezTo>
                <a:cubicBezTo>
                  <a:pt x="521" y="409"/>
                  <a:pt x="521" y="409"/>
                  <a:pt x="522" y="409"/>
                </a:cubicBezTo>
                <a:moveTo>
                  <a:pt x="508" y="447"/>
                </a:moveTo>
                <a:cubicBezTo>
                  <a:pt x="506" y="446"/>
                  <a:pt x="506" y="445"/>
                  <a:pt x="505" y="444"/>
                </a:cubicBezTo>
                <a:cubicBezTo>
                  <a:pt x="505" y="443"/>
                  <a:pt x="505" y="442"/>
                  <a:pt x="505" y="442"/>
                </a:cubicBezTo>
                <a:cubicBezTo>
                  <a:pt x="506" y="441"/>
                  <a:pt x="506" y="441"/>
                  <a:pt x="507" y="440"/>
                </a:cubicBezTo>
                <a:cubicBezTo>
                  <a:pt x="532" y="440"/>
                  <a:pt x="532" y="440"/>
                  <a:pt x="532" y="440"/>
                </a:cubicBezTo>
                <a:cubicBezTo>
                  <a:pt x="533" y="442"/>
                  <a:pt x="533" y="442"/>
                  <a:pt x="531" y="442"/>
                </a:cubicBezTo>
                <a:cubicBezTo>
                  <a:pt x="531" y="443"/>
                  <a:pt x="531" y="443"/>
                  <a:pt x="531" y="443"/>
                </a:cubicBezTo>
                <a:cubicBezTo>
                  <a:pt x="532" y="444"/>
                  <a:pt x="533" y="444"/>
                  <a:pt x="533" y="446"/>
                </a:cubicBezTo>
                <a:cubicBezTo>
                  <a:pt x="533" y="447"/>
                  <a:pt x="532" y="447"/>
                  <a:pt x="531" y="447"/>
                </a:cubicBezTo>
                <a:cubicBezTo>
                  <a:pt x="530" y="446"/>
                  <a:pt x="528" y="446"/>
                  <a:pt x="527" y="447"/>
                </a:cubicBezTo>
                <a:cubicBezTo>
                  <a:pt x="526" y="447"/>
                  <a:pt x="525" y="447"/>
                  <a:pt x="524" y="446"/>
                </a:cubicBezTo>
                <a:cubicBezTo>
                  <a:pt x="524" y="446"/>
                  <a:pt x="523" y="446"/>
                  <a:pt x="523" y="446"/>
                </a:cubicBezTo>
                <a:cubicBezTo>
                  <a:pt x="522" y="447"/>
                  <a:pt x="520" y="447"/>
                  <a:pt x="519" y="447"/>
                </a:cubicBezTo>
                <a:cubicBezTo>
                  <a:pt x="515" y="447"/>
                  <a:pt x="511" y="447"/>
                  <a:pt x="508" y="447"/>
                </a:cubicBezTo>
                <a:moveTo>
                  <a:pt x="589" y="446"/>
                </a:moveTo>
                <a:cubicBezTo>
                  <a:pt x="589" y="446"/>
                  <a:pt x="588" y="447"/>
                  <a:pt x="587" y="446"/>
                </a:cubicBezTo>
                <a:cubicBezTo>
                  <a:pt x="587" y="446"/>
                  <a:pt x="587" y="446"/>
                  <a:pt x="587" y="446"/>
                </a:cubicBezTo>
                <a:cubicBezTo>
                  <a:pt x="586" y="446"/>
                  <a:pt x="586" y="445"/>
                  <a:pt x="585" y="444"/>
                </a:cubicBezTo>
                <a:cubicBezTo>
                  <a:pt x="585" y="444"/>
                  <a:pt x="585" y="444"/>
                  <a:pt x="585" y="444"/>
                </a:cubicBezTo>
                <a:cubicBezTo>
                  <a:pt x="584" y="445"/>
                  <a:pt x="583" y="446"/>
                  <a:pt x="582" y="447"/>
                </a:cubicBezTo>
                <a:cubicBezTo>
                  <a:pt x="582" y="446"/>
                  <a:pt x="581" y="445"/>
                  <a:pt x="580" y="446"/>
                </a:cubicBezTo>
                <a:cubicBezTo>
                  <a:pt x="579" y="447"/>
                  <a:pt x="578" y="447"/>
                  <a:pt x="578" y="447"/>
                </a:cubicBezTo>
                <a:cubicBezTo>
                  <a:pt x="577" y="447"/>
                  <a:pt x="577" y="446"/>
                  <a:pt x="576" y="446"/>
                </a:cubicBezTo>
                <a:cubicBezTo>
                  <a:pt x="576" y="446"/>
                  <a:pt x="575" y="446"/>
                  <a:pt x="575" y="445"/>
                </a:cubicBezTo>
                <a:cubicBezTo>
                  <a:pt x="575" y="444"/>
                  <a:pt x="575" y="444"/>
                  <a:pt x="574" y="443"/>
                </a:cubicBezTo>
                <a:cubicBezTo>
                  <a:pt x="574" y="443"/>
                  <a:pt x="575" y="442"/>
                  <a:pt x="575" y="442"/>
                </a:cubicBezTo>
                <a:cubicBezTo>
                  <a:pt x="575" y="442"/>
                  <a:pt x="575" y="442"/>
                  <a:pt x="576" y="441"/>
                </a:cubicBezTo>
                <a:cubicBezTo>
                  <a:pt x="576" y="442"/>
                  <a:pt x="577" y="443"/>
                  <a:pt x="578" y="442"/>
                </a:cubicBezTo>
                <a:cubicBezTo>
                  <a:pt x="578" y="441"/>
                  <a:pt x="578" y="441"/>
                  <a:pt x="577" y="441"/>
                </a:cubicBezTo>
                <a:cubicBezTo>
                  <a:pt x="577" y="441"/>
                  <a:pt x="578" y="440"/>
                  <a:pt x="578" y="440"/>
                </a:cubicBezTo>
                <a:cubicBezTo>
                  <a:pt x="579" y="440"/>
                  <a:pt x="579" y="440"/>
                  <a:pt x="580" y="441"/>
                </a:cubicBezTo>
                <a:cubicBezTo>
                  <a:pt x="581" y="442"/>
                  <a:pt x="581" y="441"/>
                  <a:pt x="582" y="440"/>
                </a:cubicBezTo>
                <a:cubicBezTo>
                  <a:pt x="583" y="440"/>
                  <a:pt x="585" y="440"/>
                  <a:pt x="587" y="440"/>
                </a:cubicBezTo>
                <a:cubicBezTo>
                  <a:pt x="588" y="440"/>
                  <a:pt x="589" y="441"/>
                  <a:pt x="589" y="441"/>
                </a:cubicBezTo>
                <a:cubicBezTo>
                  <a:pt x="590" y="440"/>
                  <a:pt x="591" y="440"/>
                  <a:pt x="592" y="440"/>
                </a:cubicBezTo>
                <a:cubicBezTo>
                  <a:pt x="593" y="440"/>
                  <a:pt x="593" y="440"/>
                  <a:pt x="594" y="440"/>
                </a:cubicBezTo>
                <a:cubicBezTo>
                  <a:pt x="594" y="439"/>
                  <a:pt x="594" y="440"/>
                  <a:pt x="595" y="440"/>
                </a:cubicBezTo>
                <a:cubicBezTo>
                  <a:pt x="597" y="438"/>
                  <a:pt x="598" y="439"/>
                  <a:pt x="600" y="440"/>
                </a:cubicBezTo>
                <a:cubicBezTo>
                  <a:pt x="602" y="441"/>
                  <a:pt x="603" y="443"/>
                  <a:pt x="602" y="445"/>
                </a:cubicBezTo>
                <a:cubicBezTo>
                  <a:pt x="601" y="445"/>
                  <a:pt x="601" y="446"/>
                  <a:pt x="601" y="447"/>
                </a:cubicBezTo>
                <a:cubicBezTo>
                  <a:pt x="601" y="447"/>
                  <a:pt x="600" y="447"/>
                  <a:pt x="599" y="447"/>
                </a:cubicBezTo>
                <a:cubicBezTo>
                  <a:pt x="598" y="445"/>
                  <a:pt x="596" y="446"/>
                  <a:pt x="595" y="446"/>
                </a:cubicBezTo>
                <a:cubicBezTo>
                  <a:pt x="594" y="448"/>
                  <a:pt x="592" y="445"/>
                  <a:pt x="592" y="447"/>
                </a:cubicBezTo>
                <a:cubicBezTo>
                  <a:pt x="591" y="447"/>
                  <a:pt x="590" y="447"/>
                  <a:pt x="589" y="446"/>
                </a:cubicBezTo>
                <a:moveTo>
                  <a:pt x="581" y="443"/>
                </a:moveTo>
                <a:cubicBezTo>
                  <a:pt x="581" y="443"/>
                  <a:pt x="582" y="444"/>
                  <a:pt x="582" y="444"/>
                </a:cubicBezTo>
                <a:cubicBezTo>
                  <a:pt x="583" y="444"/>
                  <a:pt x="583" y="444"/>
                  <a:pt x="584" y="444"/>
                </a:cubicBezTo>
                <a:cubicBezTo>
                  <a:pt x="584" y="444"/>
                  <a:pt x="584" y="443"/>
                  <a:pt x="584" y="443"/>
                </a:cubicBezTo>
                <a:cubicBezTo>
                  <a:pt x="584" y="443"/>
                  <a:pt x="584" y="442"/>
                  <a:pt x="583" y="442"/>
                </a:cubicBezTo>
                <a:cubicBezTo>
                  <a:pt x="582" y="442"/>
                  <a:pt x="582" y="442"/>
                  <a:pt x="581" y="443"/>
                </a:cubicBezTo>
                <a:moveTo>
                  <a:pt x="579" y="443"/>
                </a:moveTo>
                <a:cubicBezTo>
                  <a:pt x="579" y="443"/>
                  <a:pt x="578" y="443"/>
                  <a:pt x="578" y="443"/>
                </a:cubicBezTo>
                <a:cubicBezTo>
                  <a:pt x="578" y="444"/>
                  <a:pt x="578" y="444"/>
                  <a:pt x="578" y="445"/>
                </a:cubicBezTo>
                <a:cubicBezTo>
                  <a:pt x="579" y="445"/>
                  <a:pt x="579" y="445"/>
                  <a:pt x="580" y="445"/>
                </a:cubicBezTo>
                <a:cubicBezTo>
                  <a:pt x="580" y="445"/>
                  <a:pt x="580" y="444"/>
                  <a:pt x="580" y="444"/>
                </a:cubicBezTo>
                <a:cubicBezTo>
                  <a:pt x="580" y="444"/>
                  <a:pt x="579" y="443"/>
                  <a:pt x="579" y="443"/>
                </a:cubicBezTo>
                <a:moveTo>
                  <a:pt x="599" y="443"/>
                </a:moveTo>
                <a:cubicBezTo>
                  <a:pt x="599" y="443"/>
                  <a:pt x="599" y="443"/>
                  <a:pt x="600" y="443"/>
                </a:cubicBezTo>
                <a:cubicBezTo>
                  <a:pt x="600" y="443"/>
                  <a:pt x="600" y="443"/>
                  <a:pt x="600" y="442"/>
                </a:cubicBezTo>
                <a:cubicBezTo>
                  <a:pt x="600" y="442"/>
                  <a:pt x="600" y="442"/>
                  <a:pt x="600" y="442"/>
                </a:cubicBezTo>
                <a:cubicBezTo>
                  <a:pt x="599" y="442"/>
                  <a:pt x="599" y="443"/>
                  <a:pt x="599" y="443"/>
                </a:cubicBezTo>
                <a:moveTo>
                  <a:pt x="514" y="425"/>
                </a:moveTo>
                <a:cubicBezTo>
                  <a:pt x="518" y="425"/>
                  <a:pt x="518" y="425"/>
                  <a:pt x="518" y="425"/>
                </a:cubicBezTo>
                <a:cubicBezTo>
                  <a:pt x="518" y="425"/>
                  <a:pt x="518" y="425"/>
                  <a:pt x="518" y="425"/>
                </a:cubicBezTo>
                <a:cubicBezTo>
                  <a:pt x="518" y="424"/>
                  <a:pt x="518" y="423"/>
                  <a:pt x="518" y="423"/>
                </a:cubicBezTo>
                <a:cubicBezTo>
                  <a:pt x="518" y="417"/>
                  <a:pt x="518" y="417"/>
                  <a:pt x="518" y="417"/>
                </a:cubicBezTo>
                <a:cubicBezTo>
                  <a:pt x="519" y="417"/>
                  <a:pt x="520" y="417"/>
                  <a:pt x="521" y="417"/>
                </a:cubicBezTo>
                <a:cubicBezTo>
                  <a:pt x="521" y="418"/>
                  <a:pt x="522" y="417"/>
                  <a:pt x="523" y="418"/>
                </a:cubicBezTo>
                <a:cubicBezTo>
                  <a:pt x="523" y="419"/>
                  <a:pt x="521" y="419"/>
                  <a:pt x="523" y="420"/>
                </a:cubicBezTo>
                <a:cubicBezTo>
                  <a:pt x="524" y="421"/>
                  <a:pt x="523" y="422"/>
                  <a:pt x="523" y="423"/>
                </a:cubicBezTo>
                <a:cubicBezTo>
                  <a:pt x="524" y="423"/>
                  <a:pt x="524" y="424"/>
                  <a:pt x="524" y="425"/>
                </a:cubicBezTo>
                <a:cubicBezTo>
                  <a:pt x="528" y="425"/>
                  <a:pt x="528" y="425"/>
                  <a:pt x="528" y="425"/>
                </a:cubicBezTo>
                <a:cubicBezTo>
                  <a:pt x="529" y="426"/>
                  <a:pt x="529" y="427"/>
                  <a:pt x="529" y="428"/>
                </a:cubicBezTo>
                <a:cubicBezTo>
                  <a:pt x="528" y="429"/>
                  <a:pt x="528" y="429"/>
                  <a:pt x="527" y="430"/>
                </a:cubicBezTo>
                <a:cubicBezTo>
                  <a:pt x="514" y="430"/>
                  <a:pt x="514" y="430"/>
                  <a:pt x="514" y="430"/>
                </a:cubicBezTo>
                <a:cubicBezTo>
                  <a:pt x="514" y="430"/>
                  <a:pt x="514" y="429"/>
                  <a:pt x="514" y="429"/>
                </a:cubicBezTo>
                <a:cubicBezTo>
                  <a:pt x="514" y="428"/>
                  <a:pt x="514" y="427"/>
                  <a:pt x="514" y="425"/>
                </a:cubicBezTo>
                <a:moveTo>
                  <a:pt x="223" y="392"/>
                </a:moveTo>
                <a:cubicBezTo>
                  <a:pt x="223" y="393"/>
                  <a:pt x="223" y="394"/>
                  <a:pt x="223" y="395"/>
                </a:cubicBezTo>
                <a:cubicBezTo>
                  <a:pt x="223" y="395"/>
                  <a:pt x="223" y="395"/>
                  <a:pt x="223" y="396"/>
                </a:cubicBezTo>
                <a:cubicBezTo>
                  <a:pt x="222" y="397"/>
                  <a:pt x="223" y="397"/>
                  <a:pt x="223" y="398"/>
                </a:cubicBezTo>
                <a:cubicBezTo>
                  <a:pt x="223" y="399"/>
                  <a:pt x="222" y="398"/>
                  <a:pt x="221" y="399"/>
                </a:cubicBezTo>
                <a:cubicBezTo>
                  <a:pt x="221" y="398"/>
                  <a:pt x="221" y="398"/>
                  <a:pt x="221" y="398"/>
                </a:cubicBezTo>
                <a:cubicBezTo>
                  <a:pt x="221" y="397"/>
                  <a:pt x="221" y="397"/>
                  <a:pt x="221" y="397"/>
                </a:cubicBezTo>
                <a:cubicBezTo>
                  <a:pt x="220" y="396"/>
                  <a:pt x="220" y="396"/>
                  <a:pt x="220" y="395"/>
                </a:cubicBezTo>
                <a:cubicBezTo>
                  <a:pt x="220" y="395"/>
                  <a:pt x="220" y="395"/>
                  <a:pt x="221" y="395"/>
                </a:cubicBezTo>
                <a:cubicBezTo>
                  <a:pt x="221" y="395"/>
                  <a:pt x="221" y="395"/>
                  <a:pt x="221" y="396"/>
                </a:cubicBezTo>
                <a:cubicBezTo>
                  <a:pt x="222" y="395"/>
                  <a:pt x="221" y="393"/>
                  <a:pt x="222" y="392"/>
                </a:cubicBezTo>
                <a:cubicBezTo>
                  <a:pt x="221" y="392"/>
                  <a:pt x="221" y="392"/>
                  <a:pt x="220" y="392"/>
                </a:cubicBezTo>
                <a:cubicBezTo>
                  <a:pt x="220" y="392"/>
                  <a:pt x="220" y="391"/>
                  <a:pt x="220" y="391"/>
                </a:cubicBezTo>
                <a:cubicBezTo>
                  <a:pt x="220" y="390"/>
                  <a:pt x="222" y="389"/>
                  <a:pt x="220" y="388"/>
                </a:cubicBezTo>
                <a:cubicBezTo>
                  <a:pt x="220" y="388"/>
                  <a:pt x="220" y="387"/>
                  <a:pt x="220" y="387"/>
                </a:cubicBezTo>
                <a:cubicBezTo>
                  <a:pt x="221" y="386"/>
                  <a:pt x="223" y="385"/>
                  <a:pt x="225" y="385"/>
                </a:cubicBezTo>
                <a:cubicBezTo>
                  <a:pt x="226" y="385"/>
                  <a:pt x="227" y="385"/>
                  <a:pt x="228" y="385"/>
                </a:cubicBezTo>
                <a:cubicBezTo>
                  <a:pt x="230" y="386"/>
                  <a:pt x="231" y="388"/>
                  <a:pt x="233" y="388"/>
                </a:cubicBezTo>
                <a:cubicBezTo>
                  <a:pt x="233" y="389"/>
                  <a:pt x="233" y="391"/>
                  <a:pt x="233" y="392"/>
                </a:cubicBezTo>
                <a:cubicBezTo>
                  <a:pt x="233" y="392"/>
                  <a:pt x="233" y="393"/>
                  <a:pt x="234" y="393"/>
                </a:cubicBezTo>
                <a:cubicBezTo>
                  <a:pt x="234" y="393"/>
                  <a:pt x="234" y="394"/>
                  <a:pt x="234" y="394"/>
                </a:cubicBezTo>
                <a:cubicBezTo>
                  <a:pt x="234" y="395"/>
                  <a:pt x="233" y="395"/>
                  <a:pt x="232" y="394"/>
                </a:cubicBezTo>
                <a:cubicBezTo>
                  <a:pt x="232" y="394"/>
                  <a:pt x="232" y="394"/>
                  <a:pt x="231" y="394"/>
                </a:cubicBezTo>
                <a:cubicBezTo>
                  <a:pt x="230" y="395"/>
                  <a:pt x="229" y="395"/>
                  <a:pt x="227" y="395"/>
                </a:cubicBezTo>
                <a:cubicBezTo>
                  <a:pt x="228" y="394"/>
                  <a:pt x="228" y="394"/>
                  <a:pt x="228" y="393"/>
                </a:cubicBezTo>
                <a:cubicBezTo>
                  <a:pt x="227" y="393"/>
                  <a:pt x="227" y="392"/>
                  <a:pt x="226" y="391"/>
                </a:cubicBezTo>
                <a:cubicBezTo>
                  <a:pt x="224" y="391"/>
                  <a:pt x="224" y="391"/>
                  <a:pt x="224" y="391"/>
                </a:cubicBezTo>
                <a:cubicBezTo>
                  <a:pt x="224" y="390"/>
                  <a:pt x="224" y="390"/>
                  <a:pt x="223" y="390"/>
                </a:cubicBezTo>
                <a:cubicBezTo>
                  <a:pt x="223" y="390"/>
                  <a:pt x="223" y="390"/>
                  <a:pt x="223" y="391"/>
                </a:cubicBezTo>
                <a:cubicBezTo>
                  <a:pt x="222" y="391"/>
                  <a:pt x="223" y="392"/>
                  <a:pt x="223" y="392"/>
                </a:cubicBezTo>
                <a:moveTo>
                  <a:pt x="577" y="370"/>
                </a:moveTo>
                <a:cubicBezTo>
                  <a:pt x="577" y="370"/>
                  <a:pt x="577" y="370"/>
                  <a:pt x="577" y="370"/>
                </a:cubicBezTo>
                <a:cubicBezTo>
                  <a:pt x="578" y="369"/>
                  <a:pt x="580" y="369"/>
                  <a:pt x="581" y="369"/>
                </a:cubicBezTo>
                <a:cubicBezTo>
                  <a:pt x="581" y="369"/>
                  <a:pt x="581" y="370"/>
                  <a:pt x="581" y="370"/>
                </a:cubicBezTo>
                <a:cubicBezTo>
                  <a:pt x="581" y="370"/>
                  <a:pt x="581" y="371"/>
                  <a:pt x="581" y="371"/>
                </a:cubicBezTo>
                <a:cubicBezTo>
                  <a:pt x="582" y="371"/>
                  <a:pt x="582" y="371"/>
                  <a:pt x="582" y="370"/>
                </a:cubicBezTo>
                <a:cubicBezTo>
                  <a:pt x="582" y="370"/>
                  <a:pt x="582" y="369"/>
                  <a:pt x="583" y="369"/>
                </a:cubicBezTo>
                <a:cubicBezTo>
                  <a:pt x="583" y="368"/>
                  <a:pt x="584" y="368"/>
                  <a:pt x="584" y="368"/>
                </a:cubicBezTo>
                <a:cubicBezTo>
                  <a:pt x="585" y="369"/>
                  <a:pt x="586" y="369"/>
                  <a:pt x="587" y="369"/>
                </a:cubicBezTo>
                <a:cubicBezTo>
                  <a:pt x="587" y="369"/>
                  <a:pt x="588" y="370"/>
                  <a:pt x="589" y="370"/>
                </a:cubicBezTo>
                <a:cubicBezTo>
                  <a:pt x="589" y="371"/>
                  <a:pt x="589" y="371"/>
                  <a:pt x="590" y="371"/>
                </a:cubicBezTo>
                <a:cubicBezTo>
                  <a:pt x="590" y="371"/>
                  <a:pt x="590" y="371"/>
                  <a:pt x="590" y="371"/>
                </a:cubicBezTo>
                <a:cubicBezTo>
                  <a:pt x="590" y="372"/>
                  <a:pt x="590" y="372"/>
                  <a:pt x="590" y="372"/>
                </a:cubicBezTo>
                <a:cubicBezTo>
                  <a:pt x="591" y="372"/>
                  <a:pt x="592" y="373"/>
                  <a:pt x="593" y="373"/>
                </a:cubicBezTo>
                <a:cubicBezTo>
                  <a:pt x="593" y="373"/>
                  <a:pt x="594" y="372"/>
                  <a:pt x="594" y="372"/>
                </a:cubicBezTo>
                <a:cubicBezTo>
                  <a:pt x="594" y="371"/>
                  <a:pt x="595" y="371"/>
                  <a:pt x="595" y="371"/>
                </a:cubicBezTo>
                <a:cubicBezTo>
                  <a:pt x="595" y="371"/>
                  <a:pt x="596" y="371"/>
                  <a:pt x="596" y="371"/>
                </a:cubicBezTo>
                <a:cubicBezTo>
                  <a:pt x="596" y="371"/>
                  <a:pt x="596" y="372"/>
                  <a:pt x="597" y="372"/>
                </a:cubicBezTo>
                <a:cubicBezTo>
                  <a:pt x="598" y="371"/>
                  <a:pt x="598" y="370"/>
                  <a:pt x="599" y="369"/>
                </a:cubicBezTo>
                <a:cubicBezTo>
                  <a:pt x="600" y="369"/>
                  <a:pt x="600" y="369"/>
                  <a:pt x="600" y="369"/>
                </a:cubicBezTo>
                <a:cubicBezTo>
                  <a:pt x="601" y="369"/>
                  <a:pt x="601" y="370"/>
                  <a:pt x="601" y="370"/>
                </a:cubicBezTo>
                <a:cubicBezTo>
                  <a:pt x="601" y="372"/>
                  <a:pt x="601" y="373"/>
                  <a:pt x="601" y="374"/>
                </a:cubicBezTo>
                <a:cubicBezTo>
                  <a:pt x="601" y="375"/>
                  <a:pt x="600" y="375"/>
                  <a:pt x="599" y="376"/>
                </a:cubicBezTo>
                <a:cubicBezTo>
                  <a:pt x="598" y="376"/>
                  <a:pt x="597" y="376"/>
                  <a:pt x="595" y="376"/>
                </a:cubicBezTo>
                <a:cubicBezTo>
                  <a:pt x="595" y="376"/>
                  <a:pt x="595" y="376"/>
                  <a:pt x="594" y="375"/>
                </a:cubicBezTo>
                <a:cubicBezTo>
                  <a:pt x="594" y="375"/>
                  <a:pt x="593" y="375"/>
                  <a:pt x="592" y="375"/>
                </a:cubicBezTo>
                <a:cubicBezTo>
                  <a:pt x="590" y="377"/>
                  <a:pt x="588" y="375"/>
                  <a:pt x="586" y="376"/>
                </a:cubicBezTo>
                <a:cubicBezTo>
                  <a:pt x="586" y="375"/>
                  <a:pt x="586" y="374"/>
                  <a:pt x="585" y="374"/>
                </a:cubicBezTo>
                <a:cubicBezTo>
                  <a:pt x="585" y="375"/>
                  <a:pt x="584" y="375"/>
                  <a:pt x="583" y="375"/>
                </a:cubicBezTo>
                <a:cubicBezTo>
                  <a:pt x="583" y="375"/>
                  <a:pt x="583" y="374"/>
                  <a:pt x="583" y="374"/>
                </a:cubicBezTo>
                <a:cubicBezTo>
                  <a:pt x="582" y="374"/>
                  <a:pt x="582" y="374"/>
                  <a:pt x="581" y="373"/>
                </a:cubicBezTo>
                <a:cubicBezTo>
                  <a:pt x="581" y="373"/>
                  <a:pt x="582" y="373"/>
                  <a:pt x="582" y="372"/>
                </a:cubicBezTo>
                <a:cubicBezTo>
                  <a:pt x="581" y="372"/>
                  <a:pt x="580" y="371"/>
                  <a:pt x="579" y="371"/>
                </a:cubicBezTo>
                <a:cubicBezTo>
                  <a:pt x="579" y="371"/>
                  <a:pt x="579" y="370"/>
                  <a:pt x="579" y="370"/>
                </a:cubicBezTo>
                <a:cubicBezTo>
                  <a:pt x="578" y="370"/>
                  <a:pt x="578" y="370"/>
                  <a:pt x="577" y="370"/>
                </a:cubicBezTo>
                <a:moveTo>
                  <a:pt x="217" y="447"/>
                </a:moveTo>
                <a:cubicBezTo>
                  <a:pt x="216" y="445"/>
                  <a:pt x="215" y="443"/>
                  <a:pt x="217" y="440"/>
                </a:cubicBezTo>
                <a:cubicBezTo>
                  <a:pt x="221" y="440"/>
                  <a:pt x="225" y="440"/>
                  <a:pt x="229" y="440"/>
                </a:cubicBezTo>
                <a:cubicBezTo>
                  <a:pt x="230" y="440"/>
                  <a:pt x="230" y="441"/>
                  <a:pt x="230" y="441"/>
                </a:cubicBezTo>
                <a:cubicBezTo>
                  <a:pt x="230" y="442"/>
                  <a:pt x="229" y="442"/>
                  <a:pt x="230" y="443"/>
                </a:cubicBezTo>
                <a:cubicBezTo>
                  <a:pt x="230" y="443"/>
                  <a:pt x="230" y="444"/>
                  <a:pt x="230" y="445"/>
                </a:cubicBezTo>
                <a:cubicBezTo>
                  <a:pt x="230" y="445"/>
                  <a:pt x="232" y="445"/>
                  <a:pt x="231" y="446"/>
                </a:cubicBezTo>
                <a:cubicBezTo>
                  <a:pt x="229" y="447"/>
                  <a:pt x="229" y="447"/>
                  <a:pt x="228" y="446"/>
                </a:cubicBezTo>
                <a:cubicBezTo>
                  <a:pt x="227" y="446"/>
                  <a:pt x="227" y="446"/>
                  <a:pt x="226" y="446"/>
                </a:cubicBezTo>
                <a:cubicBezTo>
                  <a:pt x="225" y="446"/>
                  <a:pt x="225" y="447"/>
                  <a:pt x="223" y="447"/>
                </a:cubicBezTo>
                <a:cubicBezTo>
                  <a:pt x="222" y="447"/>
                  <a:pt x="222" y="447"/>
                  <a:pt x="221" y="447"/>
                </a:cubicBezTo>
                <a:cubicBezTo>
                  <a:pt x="219" y="447"/>
                  <a:pt x="218" y="447"/>
                  <a:pt x="217" y="447"/>
                </a:cubicBezTo>
                <a:moveTo>
                  <a:pt x="229" y="444"/>
                </a:moveTo>
                <a:cubicBezTo>
                  <a:pt x="228" y="444"/>
                  <a:pt x="228" y="444"/>
                  <a:pt x="228" y="445"/>
                </a:cubicBezTo>
                <a:cubicBezTo>
                  <a:pt x="228" y="445"/>
                  <a:pt x="229" y="445"/>
                  <a:pt x="229" y="445"/>
                </a:cubicBezTo>
                <a:cubicBezTo>
                  <a:pt x="229" y="445"/>
                  <a:pt x="229" y="445"/>
                  <a:pt x="229" y="445"/>
                </a:cubicBezTo>
                <a:cubicBezTo>
                  <a:pt x="229" y="444"/>
                  <a:pt x="229" y="444"/>
                  <a:pt x="229" y="444"/>
                </a:cubicBezTo>
                <a:moveTo>
                  <a:pt x="303" y="424"/>
                </a:moveTo>
                <a:cubicBezTo>
                  <a:pt x="311" y="424"/>
                  <a:pt x="311" y="424"/>
                  <a:pt x="311" y="424"/>
                </a:cubicBezTo>
                <a:cubicBezTo>
                  <a:pt x="312" y="425"/>
                  <a:pt x="312" y="426"/>
                  <a:pt x="312" y="426"/>
                </a:cubicBezTo>
                <a:cubicBezTo>
                  <a:pt x="313" y="427"/>
                  <a:pt x="313" y="427"/>
                  <a:pt x="312" y="428"/>
                </a:cubicBezTo>
                <a:cubicBezTo>
                  <a:pt x="312" y="428"/>
                  <a:pt x="312" y="429"/>
                  <a:pt x="311" y="430"/>
                </a:cubicBezTo>
                <a:cubicBezTo>
                  <a:pt x="298" y="430"/>
                  <a:pt x="298" y="430"/>
                  <a:pt x="298" y="430"/>
                </a:cubicBezTo>
                <a:cubicBezTo>
                  <a:pt x="297" y="428"/>
                  <a:pt x="297" y="427"/>
                  <a:pt x="298" y="426"/>
                </a:cubicBezTo>
                <a:cubicBezTo>
                  <a:pt x="298" y="426"/>
                  <a:pt x="297" y="426"/>
                  <a:pt x="297" y="426"/>
                </a:cubicBezTo>
                <a:cubicBezTo>
                  <a:pt x="296" y="425"/>
                  <a:pt x="296" y="425"/>
                  <a:pt x="296" y="424"/>
                </a:cubicBezTo>
                <a:cubicBezTo>
                  <a:pt x="297" y="423"/>
                  <a:pt x="298" y="423"/>
                  <a:pt x="298" y="423"/>
                </a:cubicBezTo>
                <a:cubicBezTo>
                  <a:pt x="298" y="424"/>
                  <a:pt x="299" y="424"/>
                  <a:pt x="300" y="425"/>
                </a:cubicBezTo>
                <a:cubicBezTo>
                  <a:pt x="301" y="425"/>
                  <a:pt x="302" y="426"/>
                  <a:pt x="304" y="426"/>
                </a:cubicBezTo>
                <a:cubicBezTo>
                  <a:pt x="304" y="426"/>
                  <a:pt x="304" y="426"/>
                  <a:pt x="304" y="426"/>
                </a:cubicBezTo>
                <a:cubicBezTo>
                  <a:pt x="304" y="425"/>
                  <a:pt x="303" y="425"/>
                  <a:pt x="303" y="424"/>
                </a:cubicBezTo>
                <a:moveTo>
                  <a:pt x="579" y="371"/>
                </a:moveTo>
                <a:cubicBezTo>
                  <a:pt x="579" y="372"/>
                  <a:pt x="578" y="372"/>
                  <a:pt x="578" y="373"/>
                </a:cubicBezTo>
                <a:cubicBezTo>
                  <a:pt x="579" y="373"/>
                  <a:pt x="580" y="374"/>
                  <a:pt x="579" y="375"/>
                </a:cubicBezTo>
                <a:cubicBezTo>
                  <a:pt x="577" y="374"/>
                  <a:pt x="577" y="374"/>
                  <a:pt x="576" y="375"/>
                </a:cubicBezTo>
                <a:cubicBezTo>
                  <a:pt x="575" y="375"/>
                  <a:pt x="575" y="375"/>
                  <a:pt x="574" y="374"/>
                </a:cubicBezTo>
                <a:cubicBezTo>
                  <a:pt x="574" y="374"/>
                  <a:pt x="575" y="374"/>
                  <a:pt x="575" y="373"/>
                </a:cubicBezTo>
                <a:cubicBezTo>
                  <a:pt x="575" y="373"/>
                  <a:pt x="575" y="373"/>
                  <a:pt x="575" y="372"/>
                </a:cubicBezTo>
                <a:cubicBezTo>
                  <a:pt x="575" y="372"/>
                  <a:pt x="575" y="372"/>
                  <a:pt x="576" y="372"/>
                </a:cubicBezTo>
                <a:cubicBezTo>
                  <a:pt x="576" y="371"/>
                  <a:pt x="575" y="371"/>
                  <a:pt x="575" y="372"/>
                </a:cubicBezTo>
                <a:cubicBezTo>
                  <a:pt x="575" y="372"/>
                  <a:pt x="575" y="372"/>
                  <a:pt x="575" y="372"/>
                </a:cubicBezTo>
                <a:cubicBezTo>
                  <a:pt x="575" y="372"/>
                  <a:pt x="576" y="372"/>
                  <a:pt x="576" y="372"/>
                </a:cubicBezTo>
                <a:cubicBezTo>
                  <a:pt x="576" y="372"/>
                  <a:pt x="576" y="372"/>
                  <a:pt x="576" y="371"/>
                </a:cubicBezTo>
                <a:cubicBezTo>
                  <a:pt x="576" y="371"/>
                  <a:pt x="576" y="371"/>
                  <a:pt x="576" y="372"/>
                </a:cubicBezTo>
                <a:cubicBezTo>
                  <a:pt x="574" y="372"/>
                  <a:pt x="574" y="371"/>
                  <a:pt x="574" y="371"/>
                </a:cubicBezTo>
                <a:cubicBezTo>
                  <a:pt x="574" y="370"/>
                  <a:pt x="575" y="370"/>
                  <a:pt x="575" y="370"/>
                </a:cubicBezTo>
                <a:cubicBezTo>
                  <a:pt x="576" y="370"/>
                  <a:pt x="577" y="370"/>
                  <a:pt x="577" y="370"/>
                </a:cubicBezTo>
                <a:cubicBezTo>
                  <a:pt x="577" y="370"/>
                  <a:pt x="578" y="371"/>
                  <a:pt x="578" y="371"/>
                </a:cubicBezTo>
                <a:cubicBezTo>
                  <a:pt x="578" y="371"/>
                  <a:pt x="579" y="371"/>
                  <a:pt x="579" y="371"/>
                </a:cubicBezTo>
                <a:moveTo>
                  <a:pt x="290" y="424"/>
                </a:moveTo>
                <a:cubicBezTo>
                  <a:pt x="289" y="423"/>
                  <a:pt x="291" y="421"/>
                  <a:pt x="289" y="421"/>
                </a:cubicBezTo>
                <a:cubicBezTo>
                  <a:pt x="289" y="420"/>
                  <a:pt x="290" y="420"/>
                  <a:pt x="290" y="419"/>
                </a:cubicBezTo>
                <a:cubicBezTo>
                  <a:pt x="291" y="420"/>
                  <a:pt x="292" y="420"/>
                  <a:pt x="292" y="421"/>
                </a:cubicBezTo>
                <a:cubicBezTo>
                  <a:pt x="292" y="422"/>
                  <a:pt x="292" y="422"/>
                  <a:pt x="293" y="423"/>
                </a:cubicBezTo>
                <a:cubicBezTo>
                  <a:pt x="293" y="423"/>
                  <a:pt x="292" y="424"/>
                  <a:pt x="292" y="424"/>
                </a:cubicBezTo>
                <a:cubicBezTo>
                  <a:pt x="291" y="424"/>
                  <a:pt x="291" y="424"/>
                  <a:pt x="290" y="424"/>
                </a:cubicBezTo>
                <a:moveTo>
                  <a:pt x="367" y="471"/>
                </a:moveTo>
                <a:cubicBezTo>
                  <a:pt x="367" y="471"/>
                  <a:pt x="368" y="470"/>
                  <a:pt x="368" y="470"/>
                </a:cubicBezTo>
                <a:cubicBezTo>
                  <a:pt x="369" y="470"/>
                  <a:pt x="369" y="470"/>
                  <a:pt x="370" y="471"/>
                </a:cubicBezTo>
                <a:cubicBezTo>
                  <a:pt x="369" y="472"/>
                  <a:pt x="370" y="472"/>
                  <a:pt x="370" y="473"/>
                </a:cubicBezTo>
                <a:cubicBezTo>
                  <a:pt x="370" y="474"/>
                  <a:pt x="370" y="474"/>
                  <a:pt x="370" y="474"/>
                </a:cubicBezTo>
                <a:cubicBezTo>
                  <a:pt x="370" y="474"/>
                  <a:pt x="369" y="475"/>
                  <a:pt x="369" y="474"/>
                </a:cubicBezTo>
                <a:cubicBezTo>
                  <a:pt x="369" y="474"/>
                  <a:pt x="368" y="473"/>
                  <a:pt x="368" y="472"/>
                </a:cubicBezTo>
                <a:cubicBezTo>
                  <a:pt x="367" y="472"/>
                  <a:pt x="367" y="471"/>
                  <a:pt x="367" y="471"/>
                </a:cubicBezTo>
                <a:moveTo>
                  <a:pt x="416" y="252"/>
                </a:moveTo>
                <a:cubicBezTo>
                  <a:pt x="417" y="252"/>
                  <a:pt x="418" y="251"/>
                  <a:pt x="419" y="252"/>
                </a:cubicBezTo>
                <a:cubicBezTo>
                  <a:pt x="419" y="253"/>
                  <a:pt x="418" y="254"/>
                  <a:pt x="420" y="255"/>
                </a:cubicBezTo>
                <a:cubicBezTo>
                  <a:pt x="420" y="255"/>
                  <a:pt x="420" y="256"/>
                  <a:pt x="420" y="256"/>
                </a:cubicBezTo>
                <a:cubicBezTo>
                  <a:pt x="418" y="256"/>
                  <a:pt x="417" y="254"/>
                  <a:pt x="416" y="253"/>
                </a:cubicBezTo>
                <a:cubicBezTo>
                  <a:pt x="416" y="253"/>
                  <a:pt x="416" y="252"/>
                  <a:pt x="416" y="252"/>
                </a:cubicBezTo>
                <a:moveTo>
                  <a:pt x="375" y="475"/>
                </a:moveTo>
                <a:cubicBezTo>
                  <a:pt x="378" y="475"/>
                  <a:pt x="378" y="475"/>
                  <a:pt x="378" y="475"/>
                </a:cubicBezTo>
                <a:cubicBezTo>
                  <a:pt x="379" y="476"/>
                  <a:pt x="381" y="477"/>
                  <a:pt x="380" y="478"/>
                </a:cubicBezTo>
                <a:cubicBezTo>
                  <a:pt x="378" y="477"/>
                  <a:pt x="378" y="477"/>
                  <a:pt x="377" y="478"/>
                </a:cubicBezTo>
                <a:cubicBezTo>
                  <a:pt x="376" y="477"/>
                  <a:pt x="376" y="476"/>
                  <a:pt x="375" y="475"/>
                </a:cubicBezTo>
                <a:moveTo>
                  <a:pt x="280" y="425"/>
                </a:moveTo>
                <a:cubicBezTo>
                  <a:pt x="280" y="426"/>
                  <a:pt x="280" y="427"/>
                  <a:pt x="282" y="427"/>
                </a:cubicBezTo>
                <a:cubicBezTo>
                  <a:pt x="282" y="427"/>
                  <a:pt x="283" y="428"/>
                  <a:pt x="283" y="428"/>
                </a:cubicBezTo>
                <a:cubicBezTo>
                  <a:pt x="283" y="429"/>
                  <a:pt x="283" y="429"/>
                  <a:pt x="283" y="429"/>
                </a:cubicBezTo>
                <a:cubicBezTo>
                  <a:pt x="283" y="430"/>
                  <a:pt x="283" y="430"/>
                  <a:pt x="283" y="430"/>
                </a:cubicBezTo>
                <a:cubicBezTo>
                  <a:pt x="282" y="429"/>
                  <a:pt x="281" y="429"/>
                  <a:pt x="281" y="429"/>
                </a:cubicBezTo>
                <a:cubicBezTo>
                  <a:pt x="280" y="428"/>
                  <a:pt x="279" y="428"/>
                  <a:pt x="279" y="427"/>
                </a:cubicBezTo>
                <a:cubicBezTo>
                  <a:pt x="280" y="427"/>
                  <a:pt x="279" y="426"/>
                  <a:pt x="280" y="425"/>
                </a:cubicBezTo>
                <a:cubicBezTo>
                  <a:pt x="280" y="425"/>
                  <a:pt x="280" y="425"/>
                  <a:pt x="280" y="425"/>
                </a:cubicBezTo>
                <a:moveTo>
                  <a:pt x="290" y="427"/>
                </a:moveTo>
                <a:cubicBezTo>
                  <a:pt x="289" y="427"/>
                  <a:pt x="289" y="427"/>
                  <a:pt x="290" y="429"/>
                </a:cubicBezTo>
                <a:cubicBezTo>
                  <a:pt x="289" y="429"/>
                  <a:pt x="287" y="429"/>
                  <a:pt x="286" y="429"/>
                </a:cubicBezTo>
                <a:cubicBezTo>
                  <a:pt x="287" y="428"/>
                  <a:pt x="287" y="427"/>
                  <a:pt x="288" y="427"/>
                </a:cubicBezTo>
                <a:cubicBezTo>
                  <a:pt x="289" y="425"/>
                  <a:pt x="289" y="425"/>
                  <a:pt x="290" y="427"/>
                </a:cubicBezTo>
                <a:moveTo>
                  <a:pt x="371" y="476"/>
                </a:moveTo>
                <a:cubicBezTo>
                  <a:pt x="372" y="477"/>
                  <a:pt x="372" y="477"/>
                  <a:pt x="372" y="478"/>
                </a:cubicBezTo>
                <a:cubicBezTo>
                  <a:pt x="372" y="478"/>
                  <a:pt x="371" y="479"/>
                  <a:pt x="371" y="479"/>
                </a:cubicBezTo>
                <a:cubicBezTo>
                  <a:pt x="370" y="479"/>
                  <a:pt x="369" y="479"/>
                  <a:pt x="368" y="479"/>
                </a:cubicBezTo>
                <a:cubicBezTo>
                  <a:pt x="368" y="477"/>
                  <a:pt x="370" y="478"/>
                  <a:pt x="371" y="476"/>
                </a:cubicBezTo>
                <a:moveTo>
                  <a:pt x="412" y="486"/>
                </a:moveTo>
                <a:cubicBezTo>
                  <a:pt x="412" y="485"/>
                  <a:pt x="413" y="485"/>
                  <a:pt x="413" y="485"/>
                </a:cubicBezTo>
                <a:cubicBezTo>
                  <a:pt x="414" y="485"/>
                  <a:pt x="414" y="486"/>
                  <a:pt x="415" y="486"/>
                </a:cubicBezTo>
                <a:cubicBezTo>
                  <a:pt x="415" y="487"/>
                  <a:pt x="416" y="488"/>
                  <a:pt x="416" y="489"/>
                </a:cubicBezTo>
                <a:cubicBezTo>
                  <a:pt x="415" y="489"/>
                  <a:pt x="415" y="489"/>
                  <a:pt x="414" y="489"/>
                </a:cubicBezTo>
                <a:cubicBezTo>
                  <a:pt x="413" y="489"/>
                  <a:pt x="413" y="488"/>
                  <a:pt x="413" y="488"/>
                </a:cubicBezTo>
                <a:cubicBezTo>
                  <a:pt x="413" y="488"/>
                  <a:pt x="414" y="488"/>
                  <a:pt x="414" y="487"/>
                </a:cubicBezTo>
                <a:cubicBezTo>
                  <a:pt x="414" y="487"/>
                  <a:pt x="414" y="487"/>
                  <a:pt x="413" y="487"/>
                </a:cubicBezTo>
                <a:cubicBezTo>
                  <a:pt x="413" y="486"/>
                  <a:pt x="413" y="486"/>
                  <a:pt x="412" y="486"/>
                </a:cubicBezTo>
                <a:moveTo>
                  <a:pt x="375" y="475"/>
                </a:moveTo>
                <a:cubicBezTo>
                  <a:pt x="374" y="475"/>
                  <a:pt x="374" y="475"/>
                  <a:pt x="373" y="475"/>
                </a:cubicBezTo>
                <a:cubicBezTo>
                  <a:pt x="372" y="475"/>
                  <a:pt x="372" y="475"/>
                  <a:pt x="371" y="475"/>
                </a:cubicBezTo>
                <a:cubicBezTo>
                  <a:pt x="371" y="474"/>
                  <a:pt x="372" y="474"/>
                  <a:pt x="372" y="473"/>
                </a:cubicBezTo>
                <a:cubicBezTo>
                  <a:pt x="372" y="473"/>
                  <a:pt x="373" y="473"/>
                  <a:pt x="373" y="473"/>
                </a:cubicBezTo>
                <a:cubicBezTo>
                  <a:pt x="374" y="474"/>
                  <a:pt x="375" y="474"/>
                  <a:pt x="375" y="475"/>
                </a:cubicBezTo>
                <a:moveTo>
                  <a:pt x="589" y="370"/>
                </a:moveTo>
                <a:cubicBezTo>
                  <a:pt x="589" y="370"/>
                  <a:pt x="589" y="369"/>
                  <a:pt x="589" y="369"/>
                </a:cubicBezTo>
                <a:cubicBezTo>
                  <a:pt x="590" y="369"/>
                  <a:pt x="591" y="369"/>
                  <a:pt x="592" y="369"/>
                </a:cubicBezTo>
                <a:cubicBezTo>
                  <a:pt x="592" y="371"/>
                  <a:pt x="591" y="371"/>
                  <a:pt x="590" y="371"/>
                </a:cubicBezTo>
                <a:cubicBezTo>
                  <a:pt x="590" y="370"/>
                  <a:pt x="589" y="370"/>
                  <a:pt x="589" y="370"/>
                </a:cubicBezTo>
                <a:moveTo>
                  <a:pt x="464" y="355"/>
                </a:moveTo>
                <a:cubicBezTo>
                  <a:pt x="465" y="354"/>
                  <a:pt x="465" y="354"/>
                  <a:pt x="466" y="353"/>
                </a:cubicBezTo>
                <a:cubicBezTo>
                  <a:pt x="466" y="353"/>
                  <a:pt x="466" y="353"/>
                  <a:pt x="466" y="354"/>
                </a:cubicBezTo>
                <a:cubicBezTo>
                  <a:pt x="466" y="354"/>
                  <a:pt x="466" y="355"/>
                  <a:pt x="466" y="356"/>
                </a:cubicBezTo>
                <a:cubicBezTo>
                  <a:pt x="466" y="355"/>
                  <a:pt x="465" y="355"/>
                  <a:pt x="464" y="355"/>
                </a:cubicBezTo>
                <a:moveTo>
                  <a:pt x="288" y="371"/>
                </a:moveTo>
                <a:cubicBezTo>
                  <a:pt x="288" y="371"/>
                  <a:pt x="288" y="371"/>
                  <a:pt x="288" y="371"/>
                </a:cubicBezTo>
                <a:cubicBezTo>
                  <a:pt x="288" y="369"/>
                  <a:pt x="288" y="369"/>
                  <a:pt x="289" y="369"/>
                </a:cubicBezTo>
                <a:cubicBezTo>
                  <a:pt x="290" y="369"/>
                  <a:pt x="291" y="369"/>
                  <a:pt x="291" y="370"/>
                </a:cubicBezTo>
                <a:cubicBezTo>
                  <a:pt x="290" y="370"/>
                  <a:pt x="290" y="370"/>
                  <a:pt x="290" y="370"/>
                </a:cubicBezTo>
                <a:cubicBezTo>
                  <a:pt x="289" y="370"/>
                  <a:pt x="289" y="371"/>
                  <a:pt x="289" y="371"/>
                </a:cubicBezTo>
                <a:moveTo>
                  <a:pt x="423" y="255"/>
                </a:moveTo>
                <a:cubicBezTo>
                  <a:pt x="421" y="255"/>
                  <a:pt x="421" y="255"/>
                  <a:pt x="421" y="254"/>
                </a:cubicBezTo>
                <a:cubicBezTo>
                  <a:pt x="422" y="254"/>
                  <a:pt x="422" y="254"/>
                  <a:pt x="423" y="255"/>
                </a:cubicBezTo>
                <a:moveTo>
                  <a:pt x="573" y="440"/>
                </a:moveTo>
                <a:cubicBezTo>
                  <a:pt x="573" y="440"/>
                  <a:pt x="574" y="440"/>
                  <a:pt x="574" y="441"/>
                </a:cubicBezTo>
                <a:cubicBezTo>
                  <a:pt x="574" y="441"/>
                  <a:pt x="574" y="441"/>
                  <a:pt x="574" y="441"/>
                </a:cubicBezTo>
                <a:cubicBezTo>
                  <a:pt x="574" y="441"/>
                  <a:pt x="572" y="441"/>
                  <a:pt x="572" y="441"/>
                </a:cubicBezTo>
                <a:cubicBezTo>
                  <a:pt x="572" y="441"/>
                  <a:pt x="572" y="441"/>
                  <a:pt x="572" y="441"/>
                </a:cubicBezTo>
                <a:cubicBezTo>
                  <a:pt x="572" y="440"/>
                  <a:pt x="573" y="440"/>
                  <a:pt x="573" y="440"/>
                </a:cubicBezTo>
                <a:moveTo>
                  <a:pt x="564" y="370"/>
                </a:moveTo>
                <a:cubicBezTo>
                  <a:pt x="566" y="369"/>
                  <a:pt x="567" y="369"/>
                  <a:pt x="568" y="370"/>
                </a:cubicBezTo>
                <a:cubicBezTo>
                  <a:pt x="567" y="371"/>
                  <a:pt x="566" y="370"/>
                  <a:pt x="564" y="370"/>
                </a:cubicBezTo>
                <a:moveTo>
                  <a:pt x="573" y="371"/>
                </a:moveTo>
                <a:cubicBezTo>
                  <a:pt x="573" y="371"/>
                  <a:pt x="574" y="371"/>
                  <a:pt x="573" y="371"/>
                </a:cubicBezTo>
                <a:cubicBezTo>
                  <a:pt x="573" y="372"/>
                  <a:pt x="573" y="372"/>
                  <a:pt x="573" y="372"/>
                </a:cubicBezTo>
                <a:cubicBezTo>
                  <a:pt x="573" y="372"/>
                  <a:pt x="573" y="372"/>
                  <a:pt x="573" y="371"/>
                </a:cubicBezTo>
                <a:cubicBezTo>
                  <a:pt x="572" y="371"/>
                  <a:pt x="572" y="370"/>
                  <a:pt x="573" y="370"/>
                </a:cubicBezTo>
                <a:cubicBezTo>
                  <a:pt x="573" y="370"/>
                  <a:pt x="573" y="369"/>
                  <a:pt x="573" y="369"/>
                </a:cubicBezTo>
                <a:cubicBezTo>
                  <a:pt x="573" y="369"/>
                  <a:pt x="573" y="369"/>
                  <a:pt x="573" y="370"/>
                </a:cubicBezTo>
                <a:cubicBezTo>
                  <a:pt x="573" y="370"/>
                  <a:pt x="573" y="370"/>
                  <a:pt x="573" y="371"/>
                </a:cubicBezTo>
                <a:moveTo>
                  <a:pt x="572" y="446"/>
                </a:moveTo>
                <a:cubicBezTo>
                  <a:pt x="572" y="446"/>
                  <a:pt x="571" y="446"/>
                  <a:pt x="571" y="446"/>
                </a:cubicBezTo>
                <a:cubicBezTo>
                  <a:pt x="571" y="446"/>
                  <a:pt x="571" y="445"/>
                  <a:pt x="571" y="445"/>
                </a:cubicBezTo>
                <a:cubicBezTo>
                  <a:pt x="571" y="445"/>
                  <a:pt x="573" y="445"/>
                  <a:pt x="573" y="445"/>
                </a:cubicBezTo>
                <a:cubicBezTo>
                  <a:pt x="573" y="445"/>
                  <a:pt x="573" y="446"/>
                  <a:pt x="573" y="446"/>
                </a:cubicBezTo>
                <a:cubicBezTo>
                  <a:pt x="573" y="446"/>
                  <a:pt x="572" y="446"/>
                  <a:pt x="572" y="446"/>
                </a:cubicBezTo>
                <a:moveTo>
                  <a:pt x="293" y="419"/>
                </a:moveTo>
                <a:cubicBezTo>
                  <a:pt x="293" y="419"/>
                  <a:pt x="294" y="420"/>
                  <a:pt x="294" y="421"/>
                </a:cubicBezTo>
                <a:cubicBezTo>
                  <a:pt x="294" y="421"/>
                  <a:pt x="293" y="421"/>
                  <a:pt x="293" y="421"/>
                </a:cubicBezTo>
                <a:cubicBezTo>
                  <a:pt x="293" y="421"/>
                  <a:pt x="292" y="420"/>
                  <a:pt x="292" y="420"/>
                </a:cubicBezTo>
                <a:cubicBezTo>
                  <a:pt x="292" y="420"/>
                  <a:pt x="292" y="420"/>
                  <a:pt x="292" y="420"/>
                </a:cubicBezTo>
                <a:cubicBezTo>
                  <a:pt x="292" y="420"/>
                  <a:pt x="292" y="419"/>
                  <a:pt x="293" y="419"/>
                </a:cubicBezTo>
                <a:moveTo>
                  <a:pt x="368" y="477"/>
                </a:moveTo>
                <a:cubicBezTo>
                  <a:pt x="367" y="477"/>
                  <a:pt x="367" y="477"/>
                  <a:pt x="366" y="477"/>
                </a:cubicBezTo>
                <a:cubicBezTo>
                  <a:pt x="366" y="477"/>
                  <a:pt x="366" y="477"/>
                  <a:pt x="366" y="476"/>
                </a:cubicBezTo>
                <a:cubicBezTo>
                  <a:pt x="366" y="476"/>
                  <a:pt x="366" y="476"/>
                  <a:pt x="366" y="476"/>
                </a:cubicBezTo>
                <a:cubicBezTo>
                  <a:pt x="366" y="476"/>
                  <a:pt x="366" y="476"/>
                  <a:pt x="367" y="476"/>
                </a:cubicBezTo>
                <a:cubicBezTo>
                  <a:pt x="367" y="476"/>
                  <a:pt x="367" y="476"/>
                  <a:pt x="367" y="476"/>
                </a:cubicBezTo>
                <a:cubicBezTo>
                  <a:pt x="367" y="477"/>
                  <a:pt x="368" y="477"/>
                  <a:pt x="368" y="477"/>
                </a:cubicBezTo>
                <a:moveTo>
                  <a:pt x="417" y="490"/>
                </a:moveTo>
                <a:cubicBezTo>
                  <a:pt x="419" y="490"/>
                  <a:pt x="419" y="490"/>
                  <a:pt x="418" y="491"/>
                </a:cubicBezTo>
                <a:cubicBezTo>
                  <a:pt x="418" y="491"/>
                  <a:pt x="417" y="491"/>
                  <a:pt x="417" y="490"/>
                </a:cubicBezTo>
                <a:moveTo>
                  <a:pt x="514" y="582"/>
                </a:moveTo>
                <a:cubicBezTo>
                  <a:pt x="513" y="583"/>
                  <a:pt x="512" y="583"/>
                  <a:pt x="512" y="582"/>
                </a:cubicBezTo>
                <a:cubicBezTo>
                  <a:pt x="512" y="582"/>
                  <a:pt x="512" y="582"/>
                  <a:pt x="512" y="582"/>
                </a:cubicBezTo>
                <a:cubicBezTo>
                  <a:pt x="512" y="581"/>
                  <a:pt x="513" y="581"/>
                  <a:pt x="514" y="582"/>
                </a:cubicBezTo>
                <a:cubicBezTo>
                  <a:pt x="514" y="582"/>
                  <a:pt x="514" y="582"/>
                  <a:pt x="514" y="582"/>
                </a:cubicBezTo>
                <a:moveTo>
                  <a:pt x="218" y="394"/>
                </a:moveTo>
                <a:cubicBezTo>
                  <a:pt x="218" y="393"/>
                  <a:pt x="218" y="393"/>
                  <a:pt x="218" y="392"/>
                </a:cubicBezTo>
                <a:cubicBezTo>
                  <a:pt x="219" y="393"/>
                  <a:pt x="219" y="393"/>
                  <a:pt x="218" y="394"/>
                </a:cubicBezTo>
                <a:moveTo>
                  <a:pt x="424" y="443"/>
                </a:moveTo>
                <a:cubicBezTo>
                  <a:pt x="424" y="443"/>
                  <a:pt x="424" y="443"/>
                  <a:pt x="424" y="443"/>
                </a:cubicBezTo>
                <a:cubicBezTo>
                  <a:pt x="423" y="444"/>
                  <a:pt x="423" y="444"/>
                  <a:pt x="423" y="444"/>
                </a:cubicBezTo>
                <a:cubicBezTo>
                  <a:pt x="423" y="444"/>
                  <a:pt x="423" y="444"/>
                  <a:pt x="423" y="443"/>
                </a:cubicBezTo>
                <a:cubicBezTo>
                  <a:pt x="423" y="443"/>
                  <a:pt x="423" y="443"/>
                  <a:pt x="423" y="442"/>
                </a:cubicBezTo>
                <a:cubicBezTo>
                  <a:pt x="423" y="442"/>
                  <a:pt x="423" y="442"/>
                  <a:pt x="423" y="442"/>
                </a:cubicBezTo>
                <a:cubicBezTo>
                  <a:pt x="424" y="442"/>
                  <a:pt x="424" y="442"/>
                  <a:pt x="424" y="443"/>
                </a:cubicBezTo>
                <a:moveTo>
                  <a:pt x="566" y="374"/>
                </a:moveTo>
                <a:cubicBezTo>
                  <a:pt x="564" y="374"/>
                  <a:pt x="564" y="374"/>
                  <a:pt x="564" y="374"/>
                </a:cubicBezTo>
                <a:cubicBezTo>
                  <a:pt x="564" y="373"/>
                  <a:pt x="564" y="373"/>
                  <a:pt x="564" y="373"/>
                </a:cubicBezTo>
                <a:cubicBezTo>
                  <a:pt x="564" y="373"/>
                  <a:pt x="565" y="373"/>
                  <a:pt x="565" y="373"/>
                </a:cubicBezTo>
                <a:cubicBezTo>
                  <a:pt x="566" y="373"/>
                  <a:pt x="566" y="374"/>
                  <a:pt x="566" y="374"/>
                </a:cubicBezTo>
                <a:moveTo>
                  <a:pt x="419" y="240"/>
                </a:moveTo>
                <a:cubicBezTo>
                  <a:pt x="418" y="240"/>
                  <a:pt x="418" y="240"/>
                  <a:pt x="417" y="240"/>
                </a:cubicBezTo>
                <a:cubicBezTo>
                  <a:pt x="418" y="239"/>
                  <a:pt x="418" y="239"/>
                  <a:pt x="419" y="240"/>
                </a:cubicBezTo>
                <a:moveTo>
                  <a:pt x="457" y="468"/>
                </a:moveTo>
                <a:cubicBezTo>
                  <a:pt x="457" y="467"/>
                  <a:pt x="457" y="467"/>
                  <a:pt x="457" y="466"/>
                </a:cubicBezTo>
                <a:cubicBezTo>
                  <a:pt x="458" y="467"/>
                  <a:pt x="458" y="467"/>
                  <a:pt x="457" y="468"/>
                </a:cubicBezTo>
                <a:moveTo>
                  <a:pt x="398" y="583"/>
                </a:moveTo>
                <a:cubicBezTo>
                  <a:pt x="398" y="583"/>
                  <a:pt x="397" y="583"/>
                  <a:pt x="397" y="583"/>
                </a:cubicBezTo>
                <a:cubicBezTo>
                  <a:pt x="397" y="583"/>
                  <a:pt x="397" y="583"/>
                  <a:pt x="398" y="583"/>
                </a:cubicBezTo>
                <a:cubicBezTo>
                  <a:pt x="398" y="582"/>
                  <a:pt x="398" y="582"/>
                  <a:pt x="398" y="583"/>
                </a:cubicBezTo>
                <a:cubicBezTo>
                  <a:pt x="398" y="583"/>
                  <a:pt x="398" y="583"/>
                  <a:pt x="398" y="583"/>
                </a:cubicBezTo>
                <a:moveTo>
                  <a:pt x="406" y="595"/>
                </a:moveTo>
                <a:cubicBezTo>
                  <a:pt x="405" y="595"/>
                  <a:pt x="405" y="596"/>
                  <a:pt x="405" y="596"/>
                </a:cubicBezTo>
                <a:cubicBezTo>
                  <a:pt x="405" y="596"/>
                  <a:pt x="405" y="595"/>
                  <a:pt x="405" y="595"/>
                </a:cubicBezTo>
                <a:cubicBezTo>
                  <a:pt x="405" y="595"/>
                  <a:pt x="405" y="595"/>
                  <a:pt x="405" y="595"/>
                </a:cubicBezTo>
                <a:cubicBezTo>
                  <a:pt x="405" y="595"/>
                  <a:pt x="405" y="595"/>
                  <a:pt x="406" y="595"/>
                </a:cubicBezTo>
                <a:moveTo>
                  <a:pt x="409" y="594"/>
                </a:moveTo>
                <a:cubicBezTo>
                  <a:pt x="409" y="594"/>
                  <a:pt x="409" y="595"/>
                  <a:pt x="409" y="595"/>
                </a:cubicBezTo>
                <a:cubicBezTo>
                  <a:pt x="408" y="594"/>
                  <a:pt x="409" y="594"/>
                  <a:pt x="409" y="594"/>
                </a:cubicBezTo>
                <a:cubicBezTo>
                  <a:pt x="409" y="594"/>
                  <a:pt x="409" y="594"/>
                  <a:pt x="409" y="594"/>
                </a:cubicBezTo>
                <a:cubicBezTo>
                  <a:pt x="409" y="594"/>
                  <a:pt x="409" y="594"/>
                  <a:pt x="409" y="594"/>
                </a:cubicBezTo>
                <a:moveTo>
                  <a:pt x="406" y="593"/>
                </a:moveTo>
                <a:cubicBezTo>
                  <a:pt x="406" y="593"/>
                  <a:pt x="406" y="593"/>
                  <a:pt x="406" y="593"/>
                </a:cubicBezTo>
                <a:cubicBezTo>
                  <a:pt x="406" y="593"/>
                  <a:pt x="406" y="593"/>
                  <a:pt x="406" y="592"/>
                </a:cubicBezTo>
                <a:cubicBezTo>
                  <a:pt x="406" y="592"/>
                  <a:pt x="406" y="592"/>
                  <a:pt x="406" y="592"/>
                </a:cubicBezTo>
                <a:cubicBezTo>
                  <a:pt x="406" y="592"/>
                  <a:pt x="406" y="592"/>
                  <a:pt x="406" y="593"/>
                </a:cubicBezTo>
                <a:moveTo>
                  <a:pt x="400" y="590"/>
                </a:moveTo>
                <a:cubicBezTo>
                  <a:pt x="400" y="590"/>
                  <a:pt x="401" y="590"/>
                  <a:pt x="401" y="591"/>
                </a:cubicBezTo>
                <a:cubicBezTo>
                  <a:pt x="401" y="591"/>
                  <a:pt x="401" y="591"/>
                  <a:pt x="400" y="591"/>
                </a:cubicBezTo>
                <a:cubicBezTo>
                  <a:pt x="400" y="591"/>
                  <a:pt x="400" y="591"/>
                  <a:pt x="400" y="591"/>
                </a:cubicBezTo>
                <a:cubicBezTo>
                  <a:pt x="400" y="591"/>
                  <a:pt x="400" y="590"/>
                  <a:pt x="400" y="590"/>
                </a:cubicBezTo>
                <a:moveTo>
                  <a:pt x="418" y="237"/>
                </a:moveTo>
                <a:cubicBezTo>
                  <a:pt x="418" y="237"/>
                  <a:pt x="417" y="237"/>
                  <a:pt x="417" y="237"/>
                </a:cubicBezTo>
                <a:cubicBezTo>
                  <a:pt x="417" y="237"/>
                  <a:pt x="417" y="237"/>
                  <a:pt x="417" y="237"/>
                </a:cubicBezTo>
                <a:cubicBezTo>
                  <a:pt x="417" y="237"/>
                  <a:pt x="417" y="237"/>
                  <a:pt x="418" y="237"/>
                </a:cubicBezTo>
                <a:cubicBezTo>
                  <a:pt x="418" y="236"/>
                  <a:pt x="418" y="237"/>
                  <a:pt x="418" y="237"/>
                </a:cubicBezTo>
                <a:moveTo>
                  <a:pt x="463" y="343"/>
                </a:moveTo>
                <a:cubicBezTo>
                  <a:pt x="463" y="343"/>
                  <a:pt x="463" y="343"/>
                  <a:pt x="463" y="343"/>
                </a:cubicBezTo>
                <a:cubicBezTo>
                  <a:pt x="463" y="343"/>
                  <a:pt x="463" y="343"/>
                  <a:pt x="462" y="343"/>
                </a:cubicBezTo>
                <a:cubicBezTo>
                  <a:pt x="462" y="343"/>
                  <a:pt x="462" y="343"/>
                  <a:pt x="462" y="343"/>
                </a:cubicBezTo>
                <a:cubicBezTo>
                  <a:pt x="463" y="343"/>
                  <a:pt x="463" y="343"/>
                  <a:pt x="463" y="343"/>
                </a:cubicBezTo>
                <a:cubicBezTo>
                  <a:pt x="463" y="343"/>
                  <a:pt x="463" y="343"/>
                  <a:pt x="463" y="343"/>
                </a:cubicBezTo>
                <a:moveTo>
                  <a:pt x="464" y="355"/>
                </a:moveTo>
                <a:cubicBezTo>
                  <a:pt x="464" y="356"/>
                  <a:pt x="464" y="356"/>
                  <a:pt x="463" y="356"/>
                </a:cubicBezTo>
                <a:cubicBezTo>
                  <a:pt x="463" y="355"/>
                  <a:pt x="464" y="355"/>
                  <a:pt x="464" y="355"/>
                </a:cubicBezTo>
                <a:moveTo>
                  <a:pt x="419" y="231"/>
                </a:moveTo>
                <a:cubicBezTo>
                  <a:pt x="419" y="231"/>
                  <a:pt x="418" y="231"/>
                  <a:pt x="418" y="231"/>
                </a:cubicBezTo>
                <a:cubicBezTo>
                  <a:pt x="418" y="231"/>
                  <a:pt x="418" y="231"/>
                  <a:pt x="418" y="231"/>
                </a:cubicBezTo>
                <a:cubicBezTo>
                  <a:pt x="418" y="231"/>
                  <a:pt x="418" y="231"/>
                  <a:pt x="419" y="231"/>
                </a:cubicBezTo>
                <a:cubicBezTo>
                  <a:pt x="419" y="231"/>
                  <a:pt x="419" y="231"/>
                  <a:pt x="419" y="231"/>
                </a:cubicBezTo>
                <a:moveTo>
                  <a:pt x="418" y="235"/>
                </a:moveTo>
                <a:cubicBezTo>
                  <a:pt x="418" y="235"/>
                  <a:pt x="418" y="235"/>
                  <a:pt x="418" y="235"/>
                </a:cubicBezTo>
                <a:cubicBezTo>
                  <a:pt x="417" y="235"/>
                  <a:pt x="417" y="235"/>
                  <a:pt x="417" y="235"/>
                </a:cubicBezTo>
                <a:cubicBezTo>
                  <a:pt x="417" y="235"/>
                  <a:pt x="417" y="235"/>
                  <a:pt x="417" y="234"/>
                </a:cubicBezTo>
                <a:cubicBezTo>
                  <a:pt x="417" y="234"/>
                  <a:pt x="417" y="234"/>
                  <a:pt x="417" y="234"/>
                </a:cubicBezTo>
                <a:cubicBezTo>
                  <a:pt x="418" y="235"/>
                  <a:pt x="418" y="235"/>
                  <a:pt x="418" y="235"/>
                </a:cubicBezTo>
                <a:moveTo>
                  <a:pt x="399" y="463"/>
                </a:moveTo>
                <a:cubicBezTo>
                  <a:pt x="399" y="463"/>
                  <a:pt x="400" y="463"/>
                  <a:pt x="400" y="464"/>
                </a:cubicBezTo>
                <a:cubicBezTo>
                  <a:pt x="400" y="464"/>
                  <a:pt x="399" y="464"/>
                  <a:pt x="399" y="464"/>
                </a:cubicBezTo>
                <a:moveTo>
                  <a:pt x="285" y="427"/>
                </a:moveTo>
                <a:cubicBezTo>
                  <a:pt x="285" y="427"/>
                  <a:pt x="285" y="427"/>
                  <a:pt x="285" y="428"/>
                </a:cubicBezTo>
                <a:cubicBezTo>
                  <a:pt x="285" y="428"/>
                  <a:pt x="285" y="428"/>
                  <a:pt x="285" y="428"/>
                </a:cubicBezTo>
                <a:cubicBezTo>
                  <a:pt x="285" y="428"/>
                  <a:pt x="284" y="428"/>
                  <a:pt x="284" y="427"/>
                </a:cubicBezTo>
                <a:cubicBezTo>
                  <a:pt x="284" y="427"/>
                  <a:pt x="285" y="427"/>
                  <a:pt x="285" y="427"/>
                </a:cubicBezTo>
                <a:moveTo>
                  <a:pt x="433" y="486"/>
                </a:moveTo>
                <a:cubicBezTo>
                  <a:pt x="433" y="486"/>
                  <a:pt x="433" y="485"/>
                  <a:pt x="433" y="485"/>
                </a:cubicBezTo>
                <a:cubicBezTo>
                  <a:pt x="433" y="485"/>
                  <a:pt x="433" y="485"/>
                  <a:pt x="434" y="485"/>
                </a:cubicBezTo>
                <a:cubicBezTo>
                  <a:pt x="434" y="485"/>
                  <a:pt x="434" y="485"/>
                  <a:pt x="434" y="485"/>
                </a:cubicBezTo>
                <a:cubicBezTo>
                  <a:pt x="434" y="485"/>
                  <a:pt x="434" y="486"/>
                  <a:pt x="433" y="486"/>
                </a:cubicBezTo>
                <a:moveTo>
                  <a:pt x="385" y="488"/>
                </a:moveTo>
                <a:cubicBezTo>
                  <a:pt x="385" y="488"/>
                  <a:pt x="385" y="487"/>
                  <a:pt x="385" y="487"/>
                </a:cubicBezTo>
                <a:cubicBezTo>
                  <a:pt x="385" y="487"/>
                  <a:pt x="385" y="487"/>
                  <a:pt x="386" y="487"/>
                </a:cubicBezTo>
                <a:cubicBezTo>
                  <a:pt x="386" y="487"/>
                  <a:pt x="386" y="488"/>
                  <a:pt x="386" y="488"/>
                </a:cubicBezTo>
                <a:cubicBezTo>
                  <a:pt x="386" y="488"/>
                  <a:pt x="385" y="488"/>
                  <a:pt x="385" y="488"/>
                </a:cubicBezTo>
                <a:moveTo>
                  <a:pt x="417" y="490"/>
                </a:moveTo>
                <a:cubicBezTo>
                  <a:pt x="416" y="490"/>
                  <a:pt x="416" y="489"/>
                  <a:pt x="416" y="489"/>
                </a:cubicBezTo>
                <a:cubicBezTo>
                  <a:pt x="417" y="489"/>
                  <a:pt x="417" y="489"/>
                  <a:pt x="417" y="490"/>
                </a:cubicBezTo>
                <a:moveTo>
                  <a:pt x="362" y="472"/>
                </a:moveTo>
                <a:cubicBezTo>
                  <a:pt x="362" y="472"/>
                  <a:pt x="362" y="472"/>
                  <a:pt x="361" y="472"/>
                </a:cubicBezTo>
                <a:cubicBezTo>
                  <a:pt x="361" y="472"/>
                  <a:pt x="361" y="472"/>
                  <a:pt x="361" y="472"/>
                </a:cubicBezTo>
                <a:cubicBezTo>
                  <a:pt x="361" y="472"/>
                  <a:pt x="361" y="472"/>
                  <a:pt x="362" y="472"/>
                </a:cubicBezTo>
                <a:cubicBezTo>
                  <a:pt x="362" y="472"/>
                  <a:pt x="362" y="472"/>
                  <a:pt x="362" y="472"/>
                </a:cubicBezTo>
                <a:moveTo>
                  <a:pt x="444" y="476"/>
                </a:moveTo>
                <a:cubicBezTo>
                  <a:pt x="444" y="476"/>
                  <a:pt x="444" y="476"/>
                  <a:pt x="443" y="476"/>
                </a:cubicBezTo>
                <a:cubicBezTo>
                  <a:pt x="444" y="476"/>
                  <a:pt x="444" y="476"/>
                  <a:pt x="444" y="476"/>
                </a:cubicBezTo>
                <a:cubicBezTo>
                  <a:pt x="444" y="476"/>
                  <a:pt x="444" y="476"/>
                  <a:pt x="444" y="476"/>
                </a:cubicBezTo>
                <a:cubicBezTo>
                  <a:pt x="444" y="476"/>
                  <a:pt x="444" y="476"/>
                  <a:pt x="444" y="476"/>
                </a:cubicBezTo>
                <a:moveTo>
                  <a:pt x="375" y="480"/>
                </a:moveTo>
                <a:cubicBezTo>
                  <a:pt x="375" y="480"/>
                  <a:pt x="375" y="481"/>
                  <a:pt x="375" y="481"/>
                </a:cubicBezTo>
                <a:cubicBezTo>
                  <a:pt x="375" y="481"/>
                  <a:pt x="375" y="481"/>
                  <a:pt x="375" y="481"/>
                </a:cubicBezTo>
                <a:cubicBezTo>
                  <a:pt x="375" y="481"/>
                  <a:pt x="374" y="481"/>
                  <a:pt x="374" y="480"/>
                </a:cubicBezTo>
                <a:cubicBezTo>
                  <a:pt x="374" y="480"/>
                  <a:pt x="375" y="480"/>
                  <a:pt x="375" y="480"/>
                </a:cubicBezTo>
                <a:moveTo>
                  <a:pt x="383" y="481"/>
                </a:moveTo>
                <a:cubicBezTo>
                  <a:pt x="383" y="481"/>
                  <a:pt x="383" y="481"/>
                  <a:pt x="383" y="481"/>
                </a:cubicBezTo>
                <a:cubicBezTo>
                  <a:pt x="383" y="480"/>
                  <a:pt x="384" y="480"/>
                  <a:pt x="384" y="481"/>
                </a:cubicBezTo>
                <a:cubicBezTo>
                  <a:pt x="384" y="481"/>
                  <a:pt x="384" y="481"/>
                  <a:pt x="384" y="481"/>
                </a:cubicBezTo>
                <a:cubicBezTo>
                  <a:pt x="384" y="481"/>
                  <a:pt x="383" y="481"/>
                  <a:pt x="383" y="481"/>
                </a:cubicBezTo>
                <a:moveTo>
                  <a:pt x="564" y="374"/>
                </a:moveTo>
                <a:cubicBezTo>
                  <a:pt x="564" y="375"/>
                  <a:pt x="564" y="375"/>
                  <a:pt x="564" y="375"/>
                </a:cubicBezTo>
                <a:cubicBezTo>
                  <a:pt x="563" y="375"/>
                  <a:pt x="563" y="375"/>
                  <a:pt x="563" y="374"/>
                </a:cubicBezTo>
                <a:cubicBezTo>
                  <a:pt x="563" y="374"/>
                  <a:pt x="564" y="374"/>
                  <a:pt x="564" y="374"/>
                </a:cubicBezTo>
                <a:moveTo>
                  <a:pt x="567" y="374"/>
                </a:moveTo>
                <a:cubicBezTo>
                  <a:pt x="567" y="375"/>
                  <a:pt x="566" y="375"/>
                  <a:pt x="566" y="375"/>
                </a:cubicBezTo>
                <a:cubicBezTo>
                  <a:pt x="566" y="375"/>
                  <a:pt x="566" y="374"/>
                  <a:pt x="566" y="374"/>
                </a:cubicBezTo>
                <a:cubicBezTo>
                  <a:pt x="566" y="374"/>
                  <a:pt x="566" y="374"/>
                  <a:pt x="566" y="374"/>
                </a:cubicBezTo>
                <a:cubicBezTo>
                  <a:pt x="566" y="374"/>
                  <a:pt x="566" y="374"/>
                  <a:pt x="566" y="374"/>
                </a:cubicBezTo>
                <a:cubicBezTo>
                  <a:pt x="566" y="374"/>
                  <a:pt x="567" y="374"/>
                  <a:pt x="567" y="374"/>
                </a:cubicBezTo>
                <a:moveTo>
                  <a:pt x="565" y="375"/>
                </a:moveTo>
                <a:cubicBezTo>
                  <a:pt x="565" y="375"/>
                  <a:pt x="565" y="376"/>
                  <a:pt x="565" y="376"/>
                </a:cubicBezTo>
                <a:cubicBezTo>
                  <a:pt x="564" y="376"/>
                  <a:pt x="564" y="375"/>
                  <a:pt x="564" y="375"/>
                </a:cubicBezTo>
                <a:cubicBezTo>
                  <a:pt x="564" y="375"/>
                  <a:pt x="564" y="375"/>
                  <a:pt x="564" y="375"/>
                </a:cubicBezTo>
                <a:cubicBezTo>
                  <a:pt x="564" y="375"/>
                  <a:pt x="564" y="375"/>
                  <a:pt x="564" y="375"/>
                </a:cubicBezTo>
                <a:cubicBezTo>
                  <a:pt x="565" y="375"/>
                  <a:pt x="565" y="375"/>
                  <a:pt x="565" y="375"/>
                </a:cubicBezTo>
                <a:moveTo>
                  <a:pt x="583" y="375"/>
                </a:moveTo>
                <a:cubicBezTo>
                  <a:pt x="583" y="375"/>
                  <a:pt x="582" y="376"/>
                  <a:pt x="582" y="376"/>
                </a:cubicBezTo>
                <a:cubicBezTo>
                  <a:pt x="582" y="375"/>
                  <a:pt x="582" y="375"/>
                  <a:pt x="583" y="375"/>
                </a:cubicBezTo>
                <a:cubicBezTo>
                  <a:pt x="583" y="375"/>
                  <a:pt x="583" y="375"/>
                  <a:pt x="583" y="375"/>
                </a:cubicBezTo>
                <a:cubicBezTo>
                  <a:pt x="583" y="375"/>
                  <a:pt x="583" y="375"/>
                  <a:pt x="583" y="375"/>
                </a:cubicBezTo>
                <a:moveTo>
                  <a:pt x="218" y="389"/>
                </a:moveTo>
                <a:cubicBezTo>
                  <a:pt x="218" y="389"/>
                  <a:pt x="218" y="389"/>
                  <a:pt x="218" y="389"/>
                </a:cubicBezTo>
                <a:cubicBezTo>
                  <a:pt x="218" y="389"/>
                  <a:pt x="218" y="389"/>
                  <a:pt x="219" y="390"/>
                </a:cubicBezTo>
                <a:cubicBezTo>
                  <a:pt x="219" y="390"/>
                  <a:pt x="218" y="390"/>
                  <a:pt x="218" y="390"/>
                </a:cubicBezTo>
                <a:cubicBezTo>
                  <a:pt x="218" y="390"/>
                  <a:pt x="218" y="390"/>
                  <a:pt x="218" y="389"/>
                </a:cubicBezTo>
                <a:moveTo>
                  <a:pt x="224" y="391"/>
                </a:moveTo>
                <a:cubicBezTo>
                  <a:pt x="224" y="392"/>
                  <a:pt x="224" y="392"/>
                  <a:pt x="223" y="392"/>
                </a:cubicBezTo>
                <a:cubicBezTo>
                  <a:pt x="223" y="391"/>
                  <a:pt x="224" y="391"/>
                  <a:pt x="224" y="391"/>
                </a:cubicBezTo>
                <a:moveTo>
                  <a:pt x="281" y="370"/>
                </a:moveTo>
                <a:cubicBezTo>
                  <a:pt x="281" y="370"/>
                  <a:pt x="280" y="370"/>
                  <a:pt x="280" y="370"/>
                </a:cubicBezTo>
                <a:cubicBezTo>
                  <a:pt x="281" y="369"/>
                  <a:pt x="281" y="369"/>
                  <a:pt x="281" y="370"/>
                </a:cubicBezTo>
                <a:cubicBezTo>
                  <a:pt x="281" y="370"/>
                  <a:pt x="281" y="370"/>
                  <a:pt x="281" y="370"/>
                </a:cubicBezTo>
                <a:cubicBezTo>
                  <a:pt x="281" y="370"/>
                  <a:pt x="281" y="370"/>
                  <a:pt x="281" y="370"/>
                </a:cubicBezTo>
                <a:moveTo>
                  <a:pt x="565" y="371"/>
                </a:moveTo>
                <a:cubicBezTo>
                  <a:pt x="564" y="371"/>
                  <a:pt x="564" y="371"/>
                  <a:pt x="564" y="370"/>
                </a:cubicBezTo>
                <a:cubicBezTo>
                  <a:pt x="564" y="370"/>
                  <a:pt x="565" y="370"/>
                  <a:pt x="565" y="370"/>
                </a:cubicBezTo>
                <a:moveTo>
                  <a:pt x="566" y="372"/>
                </a:moveTo>
                <a:cubicBezTo>
                  <a:pt x="566" y="372"/>
                  <a:pt x="566" y="372"/>
                  <a:pt x="565" y="372"/>
                </a:cubicBezTo>
                <a:cubicBezTo>
                  <a:pt x="565" y="372"/>
                  <a:pt x="565" y="372"/>
                  <a:pt x="565" y="371"/>
                </a:cubicBezTo>
                <a:cubicBezTo>
                  <a:pt x="565" y="371"/>
                  <a:pt x="565" y="371"/>
                  <a:pt x="565" y="371"/>
                </a:cubicBezTo>
                <a:cubicBezTo>
                  <a:pt x="565" y="371"/>
                  <a:pt x="565" y="371"/>
                  <a:pt x="565" y="371"/>
                </a:cubicBezTo>
                <a:cubicBezTo>
                  <a:pt x="565" y="371"/>
                  <a:pt x="566" y="371"/>
                  <a:pt x="566" y="372"/>
                </a:cubicBezTo>
                <a:moveTo>
                  <a:pt x="564" y="373"/>
                </a:moveTo>
                <a:cubicBezTo>
                  <a:pt x="563" y="373"/>
                  <a:pt x="563" y="372"/>
                  <a:pt x="563" y="372"/>
                </a:cubicBezTo>
                <a:cubicBezTo>
                  <a:pt x="563" y="372"/>
                  <a:pt x="564" y="372"/>
                  <a:pt x="564" y="373"/>
                </a:cubicBezTo>
                <a:cubicBezTo>
                  <a:pt x="564" y="373"/>
                  <a:pt x="564" y="373"/>
                  <a:pt x="564" y="373"/>
                </a:cubicBezTo>
                <a:cubicBezTo>
                  <a:pt x="564" y="373"/>
                  <a:pt x="564" y="373"/>
                  <a:pt x="564" y="373"/>
                </a:cubicBezTo>
                <a:moveTo>
                  <a:pt x="270" y="411"/>
                </a:moveTo>
                <a:cubicBezTo>
                  <a:pt x="270" y="411"/>
                  <a:pt x="271" y="411"/>
                  <a:pt x="271" y="411"/>
                </a:cubicBezTo>
                <a:cubicBezTo>
                  <a:pt x="271" y="412"/>
                  <a:pt x="270" y="412"/>
                  <a:pt x="270" y="412"/>
                </a:cubicBezTo>
                <a:moveTo>
                  <a:pt x="519" y="413"/>
                </a:moveTo>
                <a:cubicBezTo>
                  <a:pt x="519" y="413"/>
                  <a:pt x="518" y="412"/>
                  <a:pt x="519" y="412"/>
                </a:cubicBezTo>
                <a:cubicBezTo>
                  <a:pt x="519" y="412"/>
                  <a:pt x="519" y="412"/>
                  <a:pt x="519" y="412"/>
                </a:cubicBezTo>
                <a:cubicBezTo>
                  <a:pt x="519" y="412"/>
                  <a:pt x="519" y="413"/>
                  <a:pt x="519" y="413"/>
                </a:cubicBezTo>
                <a:cubicBezTo>
                  <a:pt x="519" y="413"/>
                  <a:pt x="519" y="413"/>
                  <a:pt x="519" y="413"/>
                </a:cubicBezTo>
                <a:moveTo>
                  <a:pt x="218" y="399"/>
                </a:moveTo>
                <a:cubicBezTo>
                  <a:pt x="218" y="399"/>
                  <a:pt x="218" y="399"/>
                  <a:pt x="218" y="399"/>
                </a:cubicBezTo>
                <a:cubicBezTo>
                  <a:pt x="218" y="398"/>
                  <a:pt x="218" y="399"/>
                  <a:pt x="219" y="399"/>
                </a:cubicBezTo>
                <a:cubicBezTo>
                  <a:pt x="219" y="399"/>
                  <a:pt x="219" y="399"/>
                  <a:pt x="219" y="399"/>
                </a:cubicBezTo>
                <a:cubicBezTo>
                  <a:pt x="219" y="400"/>
                  <a:pt x="218" y="399"/>
                  <a:pt x="218" y="399"/>
                </a:cubicBezTo>
                <a:moveTo>
                  <a:pt x="220" y="400"/>
                </a:moveTo>
                <a:cubicBezTo>
                  <a:pt x="219" y="400"/>
                  <a:pt x="219" y="400"/>
                  <a:pt x="219" y="399"/>
                </a:cubicBezTo>
                <a:cubicBezTo>
                  <a:pt x="219" y="399"/>
                  <a:pt x="220" y="400"/>
                  <a:pt x="220" y="400"/>
                </a:cubicBezTo>
                <a:moveTo>
                  <a:pt x="224" y="402"/>
                </a:moveTo>
                <a:cubicBezTo>
                  <a:pt x="224" y="402"/>
                  <a:pt x="224" y="401"/>
                  <a:pt x="225" y="402"/>
                </a:cubicBezTo>
                <a:cubicBezTo>
                  <a:pt x="225" y="402"/>
                  <a:pt x="225" y="402"/>
                  <a:pt x="225" y="402"/>
                </a:cubicBezTo>
                <a:moveTo>
                  <a:pt x="98" y="148"/>
                </a:moveTo>
                <a:cubicBezTo>
                  <a:pt x="98" y="148"/>
                  <a:pt x="98" y="148"/>
                  <a:pt x="98" y="148"/>
                </a:cubicBezTo>
                <a:cubicBezTo>
                  <a:pt x="97" y="148"/>
                  <a:pt x="97" y="147"/>
                  <a:pt x="98" y="146"/>
                </a:cubicBezTo>
                <a:cubicBezTo>
                  <a:pt x="98" y="146"/>
                  <a:pt x="98" y="146"/>
                  <a:pt x="98" y="146"/>
                </a:cubicBezTo>
                <a:cubicBezTo>
                  <a:pt x="98" y="147"/>
                  <a:pt x="98" y="148"/>
                  <a:pt x="98" y="148"/>
                </a:cubicBezTo>
                <a:moveTo>
                  <a:pt x="96" y="149"/>
                </a:moveTo>
                <a:cubicBezTo>
                  <a:pt x="96" y="149"/>
                  <a:pt x="96" y="149"/>
                  <a:pt x="96" y="149"/>
                </a:cubicBezTo>
                <a:cubicBezTo>
                  <a:pt x="95" y="149"/>
                  <a:pt x="95" y="148"/>
                  <a:pt x="96" y="147"/>
                </a:cubicBezTo>
                <a:cubicBezTo>
                  <a:pt x="96" y="147"/>
                  <a:pt x="96" y="147"/>
                  <a:pt x="96" y="147"/>
                </a:cubicBezTo>
                <a:cubicBezTo>
                  <a:pt x="97" y="148"/>
                  <a:pt x="96" y="149"/>
                  <a:pt x="96" y="149"/>
                </a:cubicBezTo>
                <a:moveTo>
                  <a:pt x="95" y="158"/>
                </a:moveTo>
                <a:cubicBezTo>
                  <a:pt x="93" y="158"/>
                  <a:pt x="93" y="158"/>
                  <a:pt x="94" y="156"/>
                </a:cubicBezTo>
                <a:cubicBezTo>
                  <a:pt x="95" y="156"/>
                  <a:pt x="95" y="157"/>
                  <a:pt x="95" y="158"/>
                </a:cubicBezTo>
                <a:moveTo>
                  <a:pt x="91" y="152"/>
                </a:moveTo>
                <a:cubicBezTo>
                  <a:pt x="90" y="153"/>
                  <a:pt x="90" y="153"/>
                  <a:pt x="90" y="153"/>
                </a:cubicBezTo>
                <a:cubicBezTo>
                  <a:pt x="90" y="153"/>
                  <a:pt x="90" y="153"/>
                  <a:pt x="90" y="152"/>
                </a:cubicBezTo>
                <a:cubicBezTo>
                  <a:pt x="90" y="152"/>
                  <a:pt x="90" y="152"/>
                  <a:pt x="90" y="152"/>
                </a:cubicBezTo>
                <a:cubicBezTo>
                  <a:pt x="90" y="152"/>
                  <a:pt x="90" y="152"/>
                  <a:pt x="90" y="152"/>
                </a:cubicBezTo>
                <a:cubicBezTo>
                  <a:pt x="90" y="152"/>
                  <a:pt x="90" y="152"/>
                  <a:pt x="91" y="152"/>
                </a:cubicBezTo>
                <a:moveTo>
                  <a:pt x="417" y="257"/>
                </a:moveTo>
                <a:cubicBezTo>
                  <a:pt x="417" y="257"/>
                  <a:pt x="417" y="258"/>
                  <a:pt x="417" y="258"/>
                </a:cubicBezTo>
                <a:cubicBezTo>
                  <a:pt x="417" y="258"/>
                  <a:pt x="416" y="258"/>
                  <a:pt x="416" y="258"/>
                </a:cubicBezTo>
                <a:cubicBezTo>
                  <a:pt x="416" y="258"/>
                  <a:pt x="416" y="257"/>
                  <a:pt x="416" y="256"/>
                </a:cubicBezTo>
                <a:cubicBezTo>
                  <a:pt x="416" y="256"/>
                  <a:pt x="417" y="257"/>
                  <a:pt x="417" y="257"/>
                </a:cubicBezTo>
                <a:moveTo>
                  <a:pt x="413" y="256"/>
                </a:moveTo>
                <a:cubicBezTo>
                  <a:pt x="413" y="255"/>
                  <a:pt x="413" y="255"/>
                  <a:pt x="413" y="255"/>
                </a:cubicBezTo>
                <a:cubicBezTo>
                  <a:pt x="414" y="255"/>
                  <a:pt x="414" y="255"/>
                  <a:pt x="414" y="256"/>
                </a:cubicBezTo>
                <a:cubicBezTo>
                  <a:pt x="414" y="256"/>
                  <a:pt x="413" y="256"/>
                  <a:pt x="413" y="256"/>
                </a:cubicBezTo>
                <a:moveTo>
                  <a:pt x="413" y="257"/>
                </a:moveTo>
                <a:cubicBezTo>
                  <a:pt x="413" y="257"/>
                  <a:pt x="413" y="257"/>
                  <a:pt x="413" y="257"/>
                </a:cubicBezTo>
                <a:cubicBezTo>
                  <a:pt x="412" y="257"/>
                  <a:pt x="412" y="256"/>
                  <a:pt x="413" y="256"/>
                </a:cubicBezTo>
                <a:cubicBezTo>
                  <a:pt x="413" y="256"/>
                  <a:pt x="413" y="256"/>
                  <a:pt x="413" y="256"/>
                </a:cubicBezTo>
                <a:cubicBezTo>
                  <a:pt x="413" y="256"/>
                  <a:pt x="413" y="257"/>
                  <a:pt x="413" y="257"/>
                </a:cubicBezTo>
                <a:moveTo>
                  <a:pt x="409" y="498"/>
                </a:moveTo>
                <a:cubicBezTo>
                  <a:pt x="410" y="498"/>
                  <a:pt x="410" y="498"/>
                  <a:pt x="410" y="498"/>
                </a:cubicBezTo>
                <a:cubicBezTo>
                  <a:pt x="410" y="500"/>
                  <a:pt x="410" y="500"/>
                  <a:pt x="410" y="500"/>
                </a:cubicBezTo>
                <a:cubicBezTo>
                  <a:pt x="409" y="500"/>
                  <a:pt x="408" y="500"/>
                  <a:pt x="408" y="501"/>
                </a:cubicBezTo>
                <a:cubicBezTo>
                  <a:pt x="408" y="501"/>
                  <a:pt x="408" y="501"/>
                  <a:pt x="407" y="501"/>
                </a:cubicBezTo>
                <a:cubicBezTo>
                  <a:pt x="407" y="498"/>
                  <a:pt x="407" y="498"/>
                  <a:pt x="407" y="498"/>
                </a:cubicBezTo>
                <a:cubicBezTo>
                  <a:pt x="408" y="498"/>
                  <a:pt x="408" y="498"/>
                  <a:pt x="408" y="498"/>
                </a:cubicBezTo>
                <a:cubicBezTo>
                  <a:pt x="409" y="498"/>
                  <a:pt x="409" y="499"/>
                  <a:pt x="409" y="499"/>
                </a:cubicBezTo>
                <a:cubicBezTo>
                  <a:pt x="409" y="499"/>
                  <a:pt x="409" y="499"/>
                  <a:pt x="409" y="498"/>
                </a:cubicBezTo>
                <a:moveTo>
                  <a:pt x="409" y="497"/>
                </a:moveTo>
                <a:cubicBezTo>
                  <a:pt x="409" y="498"/>
                  <a:pt x="409" y="498"/>
                  <a:pt x="409" y="498"/>
                </a:cubicBezTo>
                <a:cubicBezTo>
                  <a:pt x="408" y="498"/>
                  <a:pt x="408" y="498"/>
                  <a:pt x="408" y="498"/>
                </a:cubicBezTo>
                <a:cubicBezTo>
                  <a:pt x="408" y="497"/>
                  <a:pt x="409" y="497"/>
                  <a:pt x="409" y="497"/>
                </a:cubicBezTo>
                <a:moveTo>
                  <a:pt x="407" y="501"/>
                </a:moveTo>
                <a:cubicBezTo>
                  <a:pt x="407" y="502"/>
                  <a:pt x="407" y="502"/>
                  <a:pt x="407" y="502"/>
                </a:cubicBezTo>
                <a:cubicBezTo>
                  <a:pt x="406" y="501"/>
                  <a:pt x="407" y="501"/>
                  <a:pt x="407" y="501"/>
                </a:cubicBezTo>
                <a:cubicBezTo>
                  <a:pt x="407" y="501"/>
                  <a:pt x="407" y="501"/>
                  <a:pt x="407" y="501"/>
                </a:cubicBezTo>
                <a:cubicBezTo>
                  <a:pt x="408" y="501"/>
                  <a:pt x="407" y="501"/>
                  <a:pt x="407" y="501"/>
                </a:cubicBezTo>
                <a:moveTo>
                  <a:pt x="564" y="426"/>
                </a:moveTo>
                <a:cubicBezTo>
                  <a:pt x="563" y="426"/>
                  <a:pt x="562" y="425"/>
                  <a:pt x="562" y="424"/>
                </a:cubicBezTo>
                <a:cubicBezTo>
                  <a:pt x="564" y="424"/>
                  <a:pt x="564" y="424"/>
                  <a:pt x="564" y="426"/>
                </a:cubicBezTo>
                <a:moveTo>
                  <a:pt x="562" y="424"/>
                </a:moveTo>
                <a:cubicBezTo>
                  <a:pt x="561" y="424"/>
                  <a:pt x="561" y="424"/>
                  <a:pt x="561" y="424"/>
                </a:cubicBezTo>
                <a:cubicBezTo>
                  <a:pt x="562" y="423"/>
                  <a:pt x="562" y="423"/>
                  <a:pt x="562" y="424"/>
                </a:cubicBezTo>
                <a:cubicBezTo>
                  <a:pt x="562" y="424"/>
                  <a:pt x="562" y="424"/>
                  <a:pt x="562" y="424"/>
                </a:cubicBezTo>
                <a:cubicBezTo>
                  <a:pt x="562" y="424"/>
                  <a:pt x="562" y="424"/>
                  <a:pt x="562" y="424"/>
                </a:cubicBezTo>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8" name="Rectangle 7"/>
          <p:cNvSpPr/>
          <p:nvPr/>
        </p:nvSpPr>
        <p:spPr>
          <a:xfrm>
            <a:off x="0" y="0"/>
            <a:ext cx="9144000" cy="3429000"/>
          </a:xfrm>
          <a:prstGeom prst="rect">
            <a:avLst/>
          </a:prstGeom>
          <a:blipFill dpi="0" rotWithShape="1">
            <a:blip r:embed="rId2" cstate="screen">
              <a:extLst>
                <a:ext uri="{28A0092B-C50C-407E-A947-70E740481C1C}">
                  <a14:useLocalDpi xmlns:a14="http://schemas.microsoft.com/office/drawing/2010/main"/>
                </a:ext>
              </a:extLst>
            </a:blip>
            <a:srcRect/>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Logo (original .58x3.5&quot;)"/>
          <p:cNvSpPr>
            <a:spLocks noChangeAspect="1" noEditPoints="1"/>
          </p:cNvSpPr>
          <p:nvPr/>
        </p:nvSpPr>
        <p:spPr bwMode="auto">
          <a:xfrm>
            <a:off x="548640" y="274320"/>
            <a:ext cx="2224395" cy="365760"/>
          </a:xfrm>
          <a:custGeom>
            <a:avLst/>
            <a:gdLst>
              <a:gd name="T0" fmla="*/ 79 w 852"/>
              <a:gd name="T1" fmla="*/ 32 h 140"/>
              <a:gd name="T2" fmla="*/ 80 w 852"/>
              <a:gd name="T3" fmla="*/ 109 h 140"/>
              <a:gd name="T4" fmla="*/ 108 w 852"/>
              <a:gd name="T5" fmla="*/ 62 h 140"/>
              <a:gd name="T6" fmla="*/ 109 w 852"/>
              <a:gd name="T7" fmla="*/ 77 h 140"/>
              <a:gd name="T8" fmla="*/ 99 w 852"/>
              <a:gd name="T9" fmla="*/ 80 h 140"/>
              <a:gd name="T10" fmla="*/ 139 w 852"/>
              <a:gd name="T11" fmla="*/ 76 h 140"/>
              <a:gd name="T12" fmla="*/ 16 w 852"/>
              <a:gd name="T13" fmla="*/ 115 h 140"/>
              <a:gd name="T14" fmla="*/ 24 w 852"/>
              <a:gd name="T15" fmla="*/ 70 h 140"/>
              <a:gd name="T16" fmla="*/ 0 w 852"/>
              <a:gd name="T17" fmla="*/ 64 h 140"/>
              <a:gd name="T18" fmla="*/ 79 w 852"/>
              <a:gd name="T19" fmla="*/ 58 h 140"/>
              <a:gd name="T20" fmla="*/ 49 w 852"/>
              <a:gd name="T21" fmla="*/ 92 h 140"/>
              <a:gd name="T22" fmla="*/ 70 w 852"/>
              <a:gd name="T23" fmla="*/ 69 h 140"/>
              <a:gd name="T24" fmla="*/ 38 w 852"/>
              <a:gd name="T25" fmla="*/ 71 h 140"/>
              <a:gd name="T26" fmla="*/ 50 w 852"/>
              <a:gd name="T27" fmla="*/ 42 h 140"/>
              <a:gd name="T28" fmla="*/ 200 w 852"/>
              <a:gd name="T29" fmla="*/ 35 h 140"/>
              <a:gd name="T30" fmla="*/ 185 w 852"/>
              <a:gd name="T31" fmla="*/ 111 h 140"/>
              <a:gd name="T32" fmla="*/ 185 w 852"/>
              <a:gd name="T33" fmla="*/ 115 h 140"/>
              <a:gd name="T34" fmla="*/ 204 w 852"/>
              <a:gd name="T35" fmla="*/ 57 h 140"/>
              <a:gd name="T36" fmla="*/ 253 w 852"/>
              <a:gd name="T37" fmla="*/ 84 h 140"/>
              <a:gd name="T38" fmla="*/ 239 w 852"/>
              <a:gd name="T39" fmla="*/ 66 h 140"/>
              <a:gd name="T40" fmla="*/ 274 w 852"/>
              <a:gd name="T41" fmla="*/ 106 h 140"/>
              <a:gd name="T42" fmla="*/ 265 w 852"/>
              <a:gd name="T43" fmla="*/ 115 h 140"/>
              <a:gd name="T44" fmla="*/ 269 w 852"/>
              <a:gd name="T45" fmla="*/ 73 h 140"/>
              <a:gd name="T46" fmla="*/ 297 w 852"/>
              <a:gd name="T47" fmla="*/ 107 h 140"/>
              <a:gd name="T48" fmla="*/ 320 w 852"/>
              <a:gd name="T49" fmla="*/ 39 h 140"/>
              <a:gd name="T50" fmla="*/ 317 w 852"/>
              <a:gd name="T51" fmla="*/ 114 h 140"/>
              <a:gd name="T52" fmla="*/ 329 w 852"/>
              <a:gd name="T53" fmla="*/ 64 h 140"/>
              <a:gd name="T54" fmla="*/ 331 w 852"/>
              <a:gd name="T55" fmla="*/ 61 h 140"/>
              <a:gd name="T56" fmla="*/ 359 w 852"/>
              <a:gd name="T57" fmla="*/ 100 h 140"/>
              <a:gd name="T58" fmla="*/ 384 w 852"/>
              <a:gd name="T59" fmla="*/ 110 h 140"/>
              <a:gd name="T60" fmla="*/ 365 w 852"/>
              <a:gd name="T61" fmla="*/ 103 h 140"/>
              <a:gd name="T62" fmla="*/ 406 w 852"/>
              <a:gd name="T63" fmla="*/ 115 h 140"/>
              <a:gd name="T64" fmla="*/ 424 w 852"/>
              <a:gd name="T65" fmla="*/ 98 h 140"/>
              <a:gd name="T66" fmla="*/ 413 w 852"/>
              <a:gd name="T67" fmla="*/ 80 h 140"/>
              <a:gd name="T68" fmla="*/ 511 w 852"/>
              <a:gd name="T69" fmla="*/ 59 h 140"/>
              <a:gd name="T70" fmla="*/ 451 w 852"/>
              <a:gd name="T71" fmla="*/ 74 h 140"/>
              <a:gd name="T72" fmla="*/ 537 w 852"/>
              <a:gd name="T73" fmla="*/ 41 h 140"/>
              <a:gd name="T74" fmla="*/ 522 w 852"/>
              <a:gd name="T75" fmla="*/ 103 h 140"/>
              <a:gd name="T76" fmla="*/ 541 w 852"/>
              <a:gd name="T77" fmla="*/ 110 h 140"/>
              <a:gd name="T78" fmla="*/ 542 w 852"/>
              <a:gd name="T79" fmla="*/ 61 h 140"/>
              <a:gd name="T80" fmla="*/ 571 w 852"/>
              <a:gd name="T81" fmla="*/ 100 h 140"/>
              <a:gd name="T82" fmla="*/ 618 w 852"/>
              <a:gd name="T83" fmla="*/ 59 h 140"/>
              <a:gd name="T84" fmla="*/ 594 w 852"/>
              <a:gd name="T85" fmla="*/ 71 h 140"/>
              <a:gd name="T86" fmla="*/ 576 w 852"/>
              <a:gd name="T87" fmla="*/ 65 h 140"/>
              <a:gd name="T88" fmla="*/ 584 w 852"/>
              <a:gd name="T89" fmla="*/ 126 h 140"/>
              <a:gd name="T90" fmla="*/ 618 w 852"/>
              <a:gd name="T91" fmla="*/ 61 h 140"/>
              <a:gd name="T92" fmla="*/ 658 w 852"/>
              <a:gd name="T93" fmla="*/ 47 h 140"/>
              <a:gd name="T94" fmla="*/ 641 w 852"/>
              <a:gd name="T95" fmla="*/ 102 h 140"/>
              <a:gd name="T96" fmla="*/ 708 w 852"/>
              <a:gd name="T97" fmla="*/ 31 h 140"/>
              <a:gd name="T98" fmla="*/ 696 w 852"/>
              <a:gd name="T99" fmla="*/ 110 h 140"/>
              <a:gd name="T100" fmla="*/ 715 w 852"/>
              <a:gd name="T101" fmla="*/ 103 h 140"/>
              <a:gd name="T102" fmla="*/ 743 w 852"/>
              <a:gd name="T103" fmla="*/ 61 h 140"/>
              <a:gd name="T104" fmla="*/ 751 w 852"/>
              <a:gd name="T105" fmla="*/ 119 h 140"/>
              <a:gd name="T106" fmla="*/ 734 w 852"/>
              <a:gd name="T107" fmla="*/ 101 h 140"/>
              <a:gd name="T108" fmla="*/ 731 w 852"/>
              <a:gd name="T109" fmla="*/ 118 h 140"/>
              <a:gd name="T110" fmla="*/ 743 w 852"/>
              <a:gd name="T111" fmla="*/ 57 h 140"/>
              <a:gd name="T112" fmla="*/ 815 w 852"/>
              <a:gd name="T113" fmla="*/ 103 h 140"/>
              <a:gd name="T114" fmla="*/ 767 w 852"/>
              <a:gd name="T115" fmla="*/ 36 h 140"/>
              <a:gd name="T116" fmla="*/ 792 w 852"/>
              <a:gd name="T117" fmla="*/ 110 h 140"/>
              <a:gd name="T118" fmla="*/ 796 w 852"/>
              <a:gd name="T119" fmla="*/ 110 h 140"/>
              <a:gd name="T120" fmla="*/ 840 w 852"/>
              <a:gd name="T121" fmla="*/ 39 h 140"/>
              <a:gd name="T122" fmla="*/ 837 w 852"/>
              <a:gd name="T123" fmla="*/ 114 h 140"/>
              <a:gd name="T124" fmla="*/ 849 w 852"/>
              <a:gd name="T125" fmla="*/ 64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52" h="140">
                <a:moveTo>
                  <a:pt x="79" y="53"/>
                </a:moveTo>
                <a:cubicBezTo>
                  <a:pt x="79" y="53"/>
                  <a:pt x="76" y="50"/>
                  <a:pt x="75" y="49"/>
                </a:cubicBezTo>
                <a:cubicBezTo>
                  <a:pt x="73" y="47"/>
                  <a:pt x="70" y="42"/>
                  <a:pt x="69" y="38"/>
                </a:cubicBezTo>
                <a:cubicBezTo>
                  <a:pt x="68" y="35"/>
                  <a:pt x="68" y="30"/>
                  <a:pt x="68" y="30"/>
                </a:cubicBezTo>
                <a:cubicBezTo>
                  <a:pt x="68" y="30"/>
                  <a:pt x="69" y="30"/>
                  <a:pt x="69" y="30"/>
                </a:cubicBezTo>
                <a:cubicBezTo>
                  <a:pt x="73" y="30"/>
                  <a:pt x="76" y="31"/>
                  <a:pt x="79" y="32"/>
                </a:cubicBezTo>
                <a:moveTo>
                  <a:pt x="79" y="109"/>
                </a:moveTo>
                <a:cubicBezTo>
                  <a:pt x="79" y="76"/>
                  <a:pt x="79" y="76"/>
                  <a:pt x="79" y="76"/>
                </a:cubicBezTo>
                <a:cubicBezTo>
                  <a:pt x="75" y="73"/>
                  <a:pt x="75" y="73"/>
                  <a:pt x="75" y="73"/>
                </a:cubicBezTo>
                <a:cubicBezTo>
                  <a:pt x="75" y="110"/>
                  <a:pt x="75" y="110"/>
                  <a:pt x="75" y="110"/>
                </a:cubicBezTo>
                <a:cubicBezTo>
                  <a:pt x="75" y="110"/>
                  <a:pt x="75" y="110"/>
                  <a:pt x="75" y="110"/>
                </a:cubicBezTo>
                <a:cubicBezTo>
                  <a:pt x="77" y="110"/>
                  <a:pt x="77" y="110"/>
                  <a:pt x="80" y="109"/>
                </a:cubicBezTo>
                <a:lnTo>
                  <a:pt x="79" y="109"/>
                </a:lnTo>
                <a:close/>
                <a:moveTo>
                  <a:pt x="79" y="31"/>
                </a:moveTo>
                <a:cubicBezTo>
                  <a:pt x="79" y="31"/>
                  <a:pt x="79" y="53"/>
                  <a:pt x="79" y="53"/>
                </a:cubicBezTo>
                <a:moveTo>
                  <a:pt x="94" y="47"/>
                </a:moveTo>
                <a:cubicBezTo>
                  <a:pt x="98" y="50"/>
                  <a:pt x="105" y="57"/>
                  <a:pt x="108" y="62"/>
                </a:cubicBezTo>
                <a:cubicBezTo>
                  <a:pt x="108" y="62"/>
                  <a:pt x="108" y="62"/>
                  <a:pt x="108" y="62"/>
                </a:cubicBezTo>
                <a:cubicBezTo>
                  <a:pt x="107" y="52"/>
                  <a:pt x="102" y="45"/>
                  <a:pt x="94" y="39"/>
                </a:cubicBezTo>
                <a:moveTo>
                  <a:pt x="94" y="60"/>
                </a:moveTo>
                <a:cubicBezTo>
                  <a:pt x="96" y="63"/>
                  <a:pt x="98" y="67"/>
                  <a:pt x="100" y="70"/>
                </a:cubicBezTo>
                <a:cubicBezTo>
                  <a:pt x="102" y="75"/>
                  <a:pt x="105" y="82"/>
                  <a:pt x="105" y="87"/>
                </a:cubicBezTo>
                <a:cubicBezTo>
                  <a:pt x="105" y="87"/>
                  <a:pt x="108" y="82"/>
                  <a:pt x="109" y="77"/>
                </a:cubicBezTo>
                <a:cubicBezTo>
                  <a:pt x="109" y="77"/>
                  <a:pt x="109" y="77"/>
                  <a:pt x="109" y="77"/>
                </a:cubicBezTo>
                <a:cubicBezTo>
                  <a:pt x="108" y="75"/>
                  <a:pt x="106" y="70"/>
                  <a:pt x="105" y="68"/>
                </a:cubicBezTo>
                <a:cubicBezTo>
                  <a:pt x="105" y="67"/>
                  <a:pt x="104" y="65"/>
                  <a:pt x="103" y="64"/>
                </a:cubicBezTo>
                <a:cubicBezTo>
                  <a:pt x="102" y="62"/>
                  <a:pt x="101" y="60"/>
                  <a:pt x="99" y="57"/>
                </a:cubicBezTo>
                <a:cubicBezTo>
                  <a:pt x="97" y="55"/>
                  <a:pt x="94" y="52"/>
                  <a:pt x="94" y="52"/>
                </a:cubicBezTo>
                <a:moveTo>
                  <a:pt x="101" y="94"/>
                </a:moveTo>
                <a:cubicBezTo>
                  <a:pt x="101" y="92"/>
                  <a:pt x="99" y="82"/>
                  <a:pt x="99" y="80"/>
                </a:cubicBezTo>
                <a:cubicBezTo>
                  <a:pt x="98" y="80"/>
                  <a:pt x="96" y="73"/>
                  <a:pt x="95" y="70"/>
                </a:cubicBezTo>
                <a:cubicBezTo>
                  <a:pt x="95" y="69"/>
                  <a:pt x="94" y="68"/>
                  <a:pt x="94" y="68"/>
                </a:cubicBezTo>
                <a:cubicBezTo>
                  <a:pt x="94" y="101"/>
                  <a:pt x="94" y="101"/>
                  <a:pt x="94" y="101"/>
                </a:cubicBezTo>
                <a:cubicBezTo>
                  <a:pt x="94" y="101"/>
                  <a:pt x="96" y="100"/>
                  <a:pt x="98" y="98"/>
                </a:cubicBezTo>
                <a:moveTo>
                  <a:pt x="139" y="77"/>
                </a:moveTo>
                <a:cubicBezTo>
                  <a:pt x="139" y="77"/>
                  <a:pt x="139" y="76"/>
                  <a:pt x="139" y="76"/>
                </a:cubicBezTo>
                <a:cubicBezTo>
                  <a:pt x="139" y="76"/>
                  <a:pt x="139" y="76"/>
                  <a:pt x="139" y="76"/>
                </a:cubicBezTo>
                <a:cubicBezTo>
                  <a:pt x="104" y="42"/>
                  <a:pt x="104" y="42"/>
                  <a:pt x="104" y="42"/>
                </a:cubicBezTo>
                <a:cubicBezTo>
                  <a:pt x="104" y="42"/>
                  <a:pt x="104" y="42"/>
                  <a:pt x="104" y="42"/>
                </a:cubicBezTo>
                <a:cubicBezTo>
                  <a:pt x="110" y="50"/>
                  <a:pt x="114" y="60"/>
                  <a:pt x="114" y="70"/>
                </a:cubicBezTo>
                <a:cubicBezTo>
                  <a:pt x="114" y="95"/>
                  <a:pt x="95" y="115"/>
                  <a:pt x="71" y="115"/>
                </a:cubicBezTo>
                <a:cubicBezTo>
                  <a:pt x="16" y="115"/>
                  <a:pt x="16" y="115"/>
                  <a:pt x="16" y="115"/>
                </a:cubicBezTo>
                <a:cubicBezTo>
                  <a:pt x="29" y="131"/>
                  <a:pt x="47" y="140"/>
                  <a:pt x="69" y="140"/>
                </a:cubicBezTo>
                <a:cubicBezTo>
                  <a:pt x="106" y="140"/>
                  <a:pt x="135" y="113"/>
                  <a:pt x="139" y="77"/>
                </a:cubicBezTo>
                <a:moveTo>
                  <a:pt x="0" y="64"/>
                </a:moveTo>
                <a:cubicBezTo>
                  <a:pt x="0" y="64"/>
                  <a:pt x="32" y="96"/>
                  <a:pt x="32" y="96"/>
                </a:cubicBezTo>
                <a:cubicBezTo>
                  <a:pt x="32" y="96"/>
                  <a:pt x="32" y="96"/>
                  <a:pt x="32" y="96"/>
                </a:cubicBezTo>
                <a:cubicBezTo>
                  <a:pt x="27" y="89"/>
                  <a:pt x="24" y="79"/>
                  <a:pt x="24" y="70"/>
                </a:cubicBezTo>
                <a:cubicBezTo>
                  <a:pt x="24" y="45"/>
                  <a:pt x="43" y="25"/>
                  <a:pt x="69" y="25"/>
                </a:cubicBezTo>
                <a:cubicBezTo>
                  <a:pt x="69" y="25"/>
                  <a:pt x="69" y="25"/>
                  <a:pt x="69" y="25"/>
                </a:cubicBezTo>
                <a:cubicBezTo>
                  <a:pt x="123" y="25"/>
                  <a:pt x="123" y="25"/>
                  <a:pt x="123" y="25"/>
                </a:cubicBezTo>
                <a:cubicBezTo>
                  <a:pt x="123" y="25"/>
                  <a:pt x="123" y="25"/>
                  <a:pt x="123" y="25"/>
                </a:cubicBezTo>
                <a:cubicBezTo>
                  <a:pt x="110" y="10"/>
                  <a:pt x="91" y="0"/>
                  <a:pt x="69" y="0"/>
                </a:cubicBezTo>
                <a:cubicBezTo>
                  <a:pt x="33" y="0"/>
                  <a:pt x="3" y="29"/>
                  <a:pt x="0" y="64"/>
                </a:cubicBezTo>
                <a:moveTo>
                  <a:pt x="84" y="33"/>
                </a:moveTo>
                <a:cubicBezTo>
                  <a:pt x="84" y="108"/>
                  <a:pt x="84" y="108"/>
                  <a:pt x="84" y="108"/>
                </a:cubicBezTo>
                <a:cubicBezTo>
                  <a:pt x="85" y="107"/>
                  <a:pt x="85" y="107"/>
                  <a:pt x="85" y="107"/>
                </a:cubicBezTo>
                <a:cubicBezTo>
                  <a:pt x="88" y="107"/>
                  <a:pt x="89" y="106"/>
                  <a:pt x="89" y="106"/>
                </a:cubicBezTo>
                <a:cubicBezTo>
                  <a:pt x="89" y="36"/>
                  <a:pt x="89" y="36"/>
                  <a:pt x="89" y="36"/>
                </a:cubicBezTo>
                <a:moveTo>
                  <a:pt x="79" y="58"/>
                </a:moveTo>
                <a:cubicBezTo>
                  <a:pt x="79" y="58"/>
                  <a:pt x="64" y="49"/>
                  <a:pt x="64" y="30"/>
                </a:cubicBezTo>
                <a:cubicBezTo>
                  <a:pt x="64" y="30"/>
                  <a:pt x="64" y="30"/>
                  <a:pt x="64" y="30"/>
                </a:cubicBezTo>
                <a:cubicBezTo>
                  <a:pt x="44" y="32"/>
                  <a:pt x="29" y="49"/>
                  <a:pt x="29" y="70"/>
                </a:cubicBezTo>
                <a:cubicBezTo>
                  <a:pt x="29" y="88"/>
                  <a:pt x="39" y="102"/>
                  <a:pt x="54" y="108"/>
                </a:cubicBezTo>
                <a:cubicBezTo>
                  <a:pt x="54" y="108"/>
                  <a:pt x="54" y="108"/>
                  <a:pt x="54" y="108"/>
                </a:cubicBezTo>
                <a:cubicBezTo>
                  <a:pt x="56" y="104"/>
                  <a:pt x="45" y="96"/>
                  <a:pt x="49" y="92"/>
                </a:cubicBezTo>
                <a:cubicBezTo>
                  <a:pt x="50" y="91"/>
                  <a:pt x="62" y="91"/>
                  <a:pt x="62" y="92"/>
                </a:cubicBezTo>
                <a:cubicBezTo>
                  <a:pt x="65" y="98"/>
                  <a:pt x="65" y="103"/>
                  <a:pt x="63" y="110"/>
                </a:cubicBezTo>
                <a:cubicBezTo>
                  <a:pt x="63" y="110"/>
                  <a:pt x="63" y="110"/>
                  <a:pt x="63" y="110"/>
                </a:cubicBezTo>
                <a:cubicBezTo>
                  <a:pt x="66" y="111"/>
                  <a:pt x="66" y="110"/>
                  <a:pt x="69" y="110"/>
                </a:cubicBezTo>
                <a:cubicBezTo>
                  <a:pt x="69" y="110"/>
                  <a:pt x="70" y="109"/>
                  <a:pt x="70" y="108"/>
                </a:cubicBezTo>
                <a:cubicBezTo>
                  <a:pt x="70" y="69"/>
                  <a:pt x="70" y="69"/>
                  <a:pt x="70" y="69"/>
                </a:cubicBezTo>
                <a:cubicBezTo>
                  <a:pt x="65" y="64"/>
                  <a:pt x="65" y="64"/>
                  <a:pt x="65" y="64"/>
                </a:cubicBezTo>
                <a:cubicBezTo>
                  <a:pt x="62" y="73"/>
                  <a:pt x="69" y="84"/>
                  <a:pt x="61" y="87"/>
                </a:cubicBezTo>
                <a:cubicBezTo>
                  <a:pt x="58" y="88"/>
                  <a:pt x="43" y="90"/>
                  <a:pt x="39" y="88"/>
                </a:cubicBezTo>
                <a:cubicBezTo>
                  <a:pt x="39" y="88"/>
                  <a:pt x="36" y="81"/>
                  <a:pt x="39" y="81"/>
                </a:cubicBezTo>
                <a:cubicBezTo>
                  <a:pt x="37" y="81"/>
                  <a:pt x="40" y="79"/>
                  <a:pt x="39" y="78"/>
                </a:cubicBezTo>
                <a:cubicBezTo>
                  <a:pt x="36" y="75"/>
                  <a:pt x="38" y="71"/>
                  <a:pt x="38" y="71"/>
                </a:cubicBezTo>
                <a:cubicBezTo>
                  <a:pt x="36" y="71"/>
                  <a:pt x="34" y="70"/>
                  <a:pt x="35" y="67"/>
                </a:cubicBezTo>
                <a:cubicBezTo>
                  <a:pt x="34" y="70"/>
                  <a:pt x="38" y="57"/>
                  <a:pt x="42" y="55"/>
                </a:cubicBezTo>
                <a:cubicBezTo>
                  <a:pt x="48" y="52"/>
                  <a:pt x="46" y="59"/>
                  <a:pt x="47" y="60"/>
                </a:cubicBezTo>
                <a:cubicBezTo>
                  <a:pt x="49" y="55"/>
                  <a:pt x="52" y="58"/>
                  <a:pt x="54" y="56"/>
                </a:cubicBezTo>
                <a:cubicBezTo>
                  <a:pt x="51" y="54"/>
                  <a:pt x="46" y="52"/>
                  <a:pt x="44" y="49"/>
                </a:cubicBezTo>
                <a:cubicBezTo>
                  <a:pt x="42" y="46"/>
                  <a:pt x="48" y="45"/>
                  <a:pt x="50" y="42"/>
                </a:cubicBezTo>
                <a:cubicBezTo>
                  <a:pt x="52" y="39"/>
                  <a:pt x="59" y="34"/>
                  <a:pt x="60" y="37"/>
                </a:cubicBezTo>
                <a:cubicBezTo>
                  <a:pt x="64" y="53"/>
                  <a:pt x="65" y="60"/>
                  <a:pt x="79" y="71"/>
                </a:cubicBezTo>
                <a:moveTo>
                  <a:pt x="207" y="57"/>
                </a:moveTo>
                <a:cubicBezTo>
                  <a:pt x="207" y="31"/>
                  <a:pt x="207" y="31"/>
                  <a:pt x="207" y="31"/>
                </a:cubicBezTo>
                <a:cubicBezTo>
                  <a:pt x="204" y="31"/>
                  <a:pt x="204" y="31"/>
                  <a:pt x="204" y="31"/>
                </a:cubicBezTo>
                <a:cubicBezTo>
                  <a:pt x="203" y="34"/>
                  <a:pt x="203" y="35"/>
                  <a:pt x="200" y="35"/>
                </a:cubicBezTo>
                <a:cubicBezTo>
                  <a:pt x="197" y="35"/>
                  <a:pt x="193" y="31"/>
                  <a:pt x="185" y="31"/>
                </a:cubicBezTo>
                <a:cubicBezTo>
                  <a:pt x="166" y="31"/>
                  <a:pt x="162" y="47"/>
                  <a:pt x="162" y="55"/>
                </a:cubicBezTo>
                <a:cubicBezTo>
                  <a:pt x="162" y="60"/>
                  <a:pt x="162" y="70"/>
                  <a:pt x="180" y="80"/>
                </a:cubicBezTo>
                <a:cubicBezTo>
                  <a:pt x="186" y="84"/>
                  <a:pt x="186" y="84"/>
                  <a:pt x="186" y="84"/>
                </a:cubicBezTo>
                <a:cubicBezTo>
                  <a:pt x="193" y="87"/>
                  <a:pt x="198" y="90"/>
                  <a:pt x="198" y="98"/>
                </a:cubicBezTo>
                <a:cubicBezTo>
                  <a:pt x="198" y="100"/>
                  <a:pt x="197" y="111"/>
                  <a:pt x="185" y="111"/>
                </a:cubicBezTo>
                <a:cubicBezTo>
                  <a:pt x="172" y="111"/>
                  <a:pt x="166" y="98"/>
                  <a:pt x="164" y="86"/>
                </a:cubicBezTo>
                <a:cubicBezTo>
                  <a:pt x="162" y="86"/>
                  <a:pt x="162" y="86"/>
                  <a:pt x="162" y="86"/>
                </a:cubicBezTo>
                <a:cubicBezTo>
                  <a:pt x="162" y="115"/>
                  <a:pt x="162" y="115"/>
                  <a:pt x="162" y="115"/>
                </a:cubicBezTo>
                <a:cubicBezTo>
                  <a:pt x="164" y="115"/>
                  <a:pt x="164" y="115"/>
                  <a:pt x="164" y="115"/>
                </a:cubicBezTo>
                <a:cubicBezTo>
                  <a:pt x="165" y="113"/>
                  <a:pt x="165" y="111"/>
                  <a:pt x="167" y="111"/>
                </a:cubicBezTo>
                <a:cubicBezTo>
                  <a:pt x="171" y="111"/>
                  <a:pt x="175" y="115"/>
                  <a:pt x="185" y="115"/>
                </a:cubicBezTo>
                <a:cubicBezTo>
                  <a:pt x="203" y="115"/>
                  <a:pt x="209" y="101"/>
                  <a:pt x="209" y="91"/>
                </a:cubicBezTo>
                <a:cubicBezTo>
                  <a:pt x="209" y="78"/>
                  <a:pt x="202" y="71"/>
                  <a:pt x="198" y="69"/>
                </a:cubicBezTo>
                <a:cubicBezTo>
                  <a:pt x="184" y="60"/>
                  <a:pt x="184" y="60"/>
                  <a:pt x="184" y="60"/>
                </a:cubicBezTo>
                <a:cubicBezTo>
                  <a:pt x="175" y="55"/>
                  <a:pt x="173" y="53"/>
                  <a:pt x="173" y="46"/>
                </a:cubicBezTo>
                <a:cubicBezTo>
                  <a:pt x="173" y="39"/>
                  <a:pt x="179" y="35"/>
                  <a:pt x="184" y="35"/>
                </a:cubicBezTo>
                <a:cubicBezTo>
                  <a:pt x="196" y="35"/>
                  <a:pt x="202" y="49"/>
                  <a:pt x="204" y="57"/>
                </a:cubicBezTo>
                <a:lnTo>
                  <a:pt x="207" y="57"/>
                </a:lnTo>
                <a:close/>
                <a:moveTo>
                  <a:pt x="253" y="100"/>
                </a:moveTo>
                <a:cubicBezTo>
                  <a:pt x="247" y="111"/>
                  <a:pt x="241" y="115"/>
                  <a:pt x="233" y="115"/>
                </a:cubicBezTo>
                <a:cubicBezTo>
                  <a:pt x="223" y="115"/>
                  <a:pt x="213" y="106"/>
                  <a:pt x="213" y="86"/>
                </a:cubicBezTo>
                <a:cubicBezTo>
                  <a:pt x="213" y="68"/>
                  <a:pt x="222" y="57"/>
                  <a:pt x="234" y="57"/>
                </a:cubicBezTo>
                <a:cubicBezTo>
                  <a:pt x="251" y="57"/>
                  <a:pt x="252" y="78"/>
                  <a:pt x="253" y="84"/>
                </a:cubicBezTo>
                <a:cubicBezTo>
                  <a:pt x="227" y="84"/>
                  <a:pt x="227" y="84"/>
                  <a:pt x="227" y="84"/>
                </a:cubicBezTo>
                <a:cubicBezTo>
                  <a:pt x="228" y="94"/>
                  <a:pt x="230" y="106"/>
                  <a:pt x="239" y="106"/>
                </a:cubicBezTo>
                <a:cubicBezTo>
                  <a:pt x="245" y="106"/>
                  <a:pt x="249" y="101"/>
                  <a:pt x="251" y="98"/>
                </a:cubicBezTo>
                <a:lnTo>
                  <a:pt x="253" y="100"/>
                </a:lnTo>
                <a:close/>
                <a:moveTo>
                  <a:pt x="240" y="80"/>
                </a:moveTo>
                <a:cubicBezTo>
                  <a:pt x="240" y="76"/>
                  <a:pt x="240" y="70"/>
                  <a:pt x="239" y="66"/>
                </a:cubicBezTo>
                <a:cubicBezTo>
                  <a:pt x="239" y="64"/>
                  <a:pt x="238" y="61"/>
                  <a:pt x="234" y="61"/>
                </a:cubicBezTo>
                <a:cubicBezTo>
                  <a:pt x="230" y="61"/>
                  <a:pt x="227" y="63"/>
                  <a:pt x="227" y="80"/>
                </a:cubicBezTo>
                <a:lnTo>
                  <a:pt x="240" y="80"/>
                </a:lnTo>
                <a:close/>
                <a:moveTo>
                  <a:pt x="281" y="84"/>
                </a:moveTo>
                <a:cubicBezTo>
                  <a:pt x="279" y="85"/>
                  <a:pt x="269" y="88"/>
                  <a:pt x="269" y="98"/>
                </a:cubicBezTo>
                <a:cubicBezTo>
                  <a:pt x="269" y="102"/>
                  <a:pt x="270" y="106"/>
                  <a:pt x="274" y="106"/>
                </a:cubicBezTo>
                <a:cubicBezTo>
                  <a:pt x="277" y="106"/>
                  <a:pt x="280" y="103"/>
                  <a:pt x="281" y="101"/>
                </a:cubicBezTo>
                <a:lnTo>
                  <a:pt x="281" y="84"/>
                </a:lnTo>
                <a:close/>
                <a:moveTo>
                  <a:pt x="301" y="108"/>
                </a:moveTo>
                <a:cubicBezTo>
                  <a:pt x="298" y="112"/>
                  <a:pt x="294" y="115"/>
                  <a:pt x="290" y="115"/>
                </a:cubicBezTo>
                <a:cubicBezTo>
                  <a:pt x="283" y="115"/>
                  <a:pt x="282" y="110"/>
                  <a:pt x="281" y="106"/>
                </a:cubicBezTo>
                <a:cubicBezTo>
                  <a:pt x="275" y="114"/>
                  <a:pt x="268" y="115"/>
                  <a:pt x="265" y="115"/>
                </a:cubicBezTo>
                <a:cubicBezTo>
                  <a:pt x="260" y="115"/>
                  <a:pt x="254" y="111"/>
                  <a:pt x="254" y="102"/>
                </a:cubicBezTo>
                <a:cubicBezTo>
                  <a:pt x="254" y="90"/>
                  <a:pt x="267" y="85"/>
                  <a:pt x="281" y="80"/>
                </a:cubicBezTo>
                <a:cubicBezTo>
                  <a:pt x="281" y="71"/>
                  <a:pt x="281" y="71"/>
                  <a:pt x="281" y="71"/>
                </a:cubicBezTo>
                <a:cubicBezTo>
                  <a:pt x="281" y="65"/>
                  <a:pt x="280" y="61"/>
                  <a:pt x="272" y="61"/>
                </a:cubicBezTo>
                <a:cubicBezTo>
                  <a:pt x="269" y="61"/>
                  <a:pt x="266" y="63"/>
                  <a:pt x="266" y="65"/>
                </a:cubicBezTo>
                <a:cubicBezTo>
                  <a:pt x="266" y="68"/>
                  <a:pt x="269" y="69"/>
                  <a:pt x="269" y="73"/>
                </a:cubicBezTo>
                <a:cubicBezTo>
                  <a:pt x="269" y="75"/>
                  <a:pt x="268" y="80"/>
                  <a:pt x="263" y="80"/>
                </a:cubicBezTo>
                <a:cubicBezTo>
                  <a:pt x="262" y="80"/>
                  <a:pt x="256" y="80"/>
                  <a:pt x="256" y="72"/>
                </a:cubicBezTo>
                <a:cubicBezTo>
                  <a:pt x="256" y="64"/>
                  <a:pt x="262" y="57"/>
                  <a:pt x="275" y="57"/>
                </a:cubicBezTo>
                <a:cubicBezTo>
                  <a:pt x="286" y="57"/>
                  <a:pt x="295" y="62"/>
                  <a:pt x="295" y="73"/>
                </a:cubicBezTo>
                <a:cubicBezTo>
                  <a:pt x="295" y="104"/>
                  <a:pt x="295" y="104"/>
                  <a:pt x="295" y="104"/>
                </a:cubicBezTo>
                <a:cubicBezTo>
                  <a:pt x="295" y="105"/>
                  <a:pt x="295" y="107"/>
                  <a:pt x="297" y="107"/>
                </a:cubicBezTo>
                <a:cubicBezTo>
                  <a:pt x="298" y="107"/>
                  <a:pt x="298" y="107"/>
                  <a:pt x="298" y="107"/>
                </a:cubicBezTo>
                <a:cubicBezTo>
                  <a:pt x="299" y="105"/>
                  <a:pt x="299" y="105"/>
                  <a:pt x="299" y="105"/>
                </a:cubicBezTo>
                <a:lnTo>
                  <a:pt x="301" y="108"/>
                </a:lnTo>
                <a:close/>
                <a:moveTo>
                  <a:pt x="329" y="59"/>
                </a:moveTo>
                <a:cubicBezTo>
                  <a:pt x="320" y="59"/>
                  <a:pt x="320" y="59"/>
                  <a:pt x="320" y="59"/>
                </a:cubicBezTo>
                <a:cubicBezTo>
                  <a:pt x="320" y="39"/>
                  <a:pt x="320" y="39"/>
                  <a:pt x="320" y="39"/>
                </a:cubicBezTo>
                <a:cubicBezTo>
                  <a:pt x="317" y="39"/>
                  <a:pt x="317" y="39"/>
                  <a:pt x="317" y="39"/>
                </a:cubicBezTo>
                <a:cubicBezTo>
                  <a:pt x="310" y="50"/>
                  <a:pt x="306" y="55"/>
                  <a:pt x="301" y="61"/>
                </a:cubicBezTo>
                <a:cubicBezTo>
                  <a:pt x="301" y="64"/>
                  <a:pt x="301" y="64"/>
                  <a:pt x="301" y="64"/>
                </a:cubicBezTo>
                <a:cubicBezTo>
                  <a:pt x="306" y="64"/>
                  <a:pt x="306" y="64"/>
                  <a:pt x="306" y="64"/>
                </a:cubicBezTo>
                <a:cubicBezTo>
                  <a:pt x="306" y="102"/>
                  <a:pt x="306" y="102"/>
                  <a:pt x="306" y="102"/>
                </a:cubicBezTo>
                <a:cubicBezTo>
                  <a:pt x="306" y="104"/>
                  <a:pt x="306" y="114"/>
                  <a:pt x="317" y="114"/>
                </a:cubicBezTo>
                <a:cubicBezTo>
                  <a:pt x="326" y="114"/>
                  <a:pt x="330" y="106"/>
                  <a:pt x="332" y="101"/>
                </a:cubicBezTo>
                <a:cubicBezTo>
                  <a:pt x="329" y="100"/>
                  <a:pt x="329" y="100"/>
                  <a:pt x="329" y="100"/>
                </a:cubicBezTo>
                <a:cubicBezTo>
                  <a:pt x="328" y="102"/>
                  <a:pt x="327" y="106"/>
                  <a:pt x="324" y="106"/>
                </a:cubicBezTo>
                <a:cubicBezTo>
                  <a:pt x="320" y="106"/>
                  <a:pt x="320" y="101"/>
                  <a:pt x="320" y="99"/>
                </a:cubicBezTo>
                <a:cubicBezTo>
                  <a:pt x="320" y="64"/>
                  <a:pt x="320" y="64"/>
                  <a:pt x="320" y="64"/>
                </a:cubicBezTo>
                <a:cubicBezTo>
                  <a:pt x="329" y="64"/>
                  <a:pt x="329" y="64"/>
                  <a:pt x="329" y="64"/>
                </a:cubicBezTo>
                <a:lnTo>
                  <a:pt x="329" y="59"/>
                </a:lnTo>
                <a:close/>
                <a:moveTo>
                  <a:pt x="359" y="59"/>
                </a:moveTo>
                <a:cubicBezTo>
                  <a:pt x="350" y="59"/>
                  <a:pt x="350" y="59"/>
                  <a:pt x="350" y="59"/>
                </a:cubicBezTo>
                <a:cubicBezTo>
                  <a:pt x="350" y="39"/>
                  <a:pt x="350" y="39"/>
                  <a:pt x="350" y="39"/>
                </a:cubicBezTo>
                <a:cubicBezTo>
                  <a:pt x="347" y="39"/>
                  <a:pt x="347" y="39"/>
                  <a:pt x="347" y="39"/>
                </a:cubicBezTo>
                <a:cubicBezTo>
                  <a:pt x="341" y="50"/>
                  <a:pt x="336" y="55"/>
                  <a:pt x="331" y="61"/>
                </a:cubicBezTo>
                <a:cubicBezTo>
                  <a:pt x="331" y="64"/>
                  <a:pt x="331" y="64"/>
                  <a:pt x="331" y="64"/>
                </a:cubicBezTo>
                <a:cubicBezTo>
                  <a:pt x="336" y="64"/>
                  <a:pt x="336" y="64"/>
                  <a:pt x="336" y="64"/>
                </a:cubicBezTo>
                <a:cubicBezTo>
                  <a:pt x="336" y="102"/>
                  <a:pt x="336" y="102"/>
                  <a:pt x="336" y="102"/>
                </a:cubicBezTo>
                <a:cubicBezTo>
                  <a:pt x="336" y="104"/>
                  <a:pt x="336" y="114"/>
                  <a:pt x="347" y="114"/>
                </a:cubicBezTo>
                <a:cubicBezTo>
                  <a:pt x="356" y="114"/>
                  <a:pt x="360" y="106"/>
                  <a:pt x="362" y="101"/>
                </a:cubicBezTo>
                <a:cubicBezTo>
                  <a:pt x="359" y="100"/>
                  <a:pt x="359" y="100"/>
                  <a:pt x="359" y="100"/>
                </a:cubicBezTo>
                <a:cubicBezTo>
                  <a:pt x="358" y="102"/>
                  <a:pt x="357" y="106"/>
                  <a:pt x="354" y="106"/>
                </a:cubicBezTo>
                <a:cubicBezTo>
                  <a:pt x="350" y="106"/>
                  <a:pt x="350" y="101"/>
                  <a:pt x="350" y="99"/>
                </a:cubicBezTo>
                <a:cubicBezTo>
                  <a:pt x="350" y="64"/>
                  <a:pt x="350" y="64"/>
                  <a:pt x="350" y="64"/>
                </a:cubicBezTo>
                <a:cubicBezTo>
                  <a:pt x="359" y="64"/>
                  <a:pt x="359" y="64"/>
                  <a:pt x="359" y="64"/>
                </a:cubicBezTo>
                <a:lnTo>
                  <a:pt x="359" y="59"/>
                </a:lnTo>
                <a:close/>
                <a:moveTo>
                  <a:pt x="384" y="110"/>
                </a:moveTo>
                <a:cubicBezTo>
                  <a:pt x="380" y="110"/>
                  <a:pt x="379" y="106"/>
                  <a:pt x="379" y="103"/>
                </a:cubicBezTo>
                <a:cubicBezTo>
                  <a:pt x="379" y="33"/>
                  <a:pt x="379" y="33"/>
                  <a:pt x="379" y="33"/>
                </a:cubicBezTo>
                <a:cubicBezTo>
                  <a:pt x="360" y="33"/>
                  <a:pt x="360" y="33"/>
                  <a:pt x="360" y="33"/>
                </a:cubicBezTo>
                <a:cubicBezTo>
                  <a:pt x="360" y="36"/>
                  <a:pt x="360" y="36"/>
                  <a:pt x="360" y="36"/>
                </a:cubicBezTo>
                <a:cubicBezTo>
                  <a:pt x="365" y="36"/>
                  <a:pt x="365" y="42"/>
                  <a:pt x="365" y="43"/>
                </a:cubicBezTo>
                <a:cubicBezTo>
                  <a:pt x="365" y="103"/>
                  <a:pt x="365" y="103"/>
                  <a:pt x="365" y="103"/>
                </a:cubicBezTo>
                <a:cubicBezTo>
                  <a:pt x="365" y="106"/>
                  <a:pt x="364" y="110"/>
                  <a:pt x="360" y="110"/>
                </a:cubicBezTo>
                <a:cubicBezTo>
                  <a:pt x="360" y="113"/>
                  <a:pt x="360" y="113"/>
                  <a:pt x="360" y="113"/>
                </a:cubicBezTo>
                <a:cubicBezTo>
                  <a:pt x="384" y="113"/>
                  <a:pt x="384" y="113"/>
                  <a:pt x="384" y="113"/>
                </a:cubicBezTo>
                <a:lnTo>
                  <a:pt x="384" y="110"/>
                </a:lnTo>
                <a:close/>
                <a:moveTo>
                  <a:pt x="426" y="100"/>
                </a:moveTo>
                <a:cubicBezTo>
                  <a:pt x="420" y="111"/>
                  <a:pt x="414" y="115"/>
                  <a:pt x="406" y="115"/>
                </a:cubicBezTo>
                <a:cubicBezTo>
                  <a:pt x="396" y="115"/>
                  <a:pt x="386" y="106"/>
                  <a:pt x="386" y="86"/>
                </a:cubicBezTo>
                <a:cubicBezTo>
                  <a:pt x="386" y="68"/>
                  <a:pt x="395" y="57"/>
                  <a:pt x="407" y="57"/>
                </a:cubicBezTo>
                <a:cubicBezTo>
                  <a:pt x="424" y="57"/>
                  <a:pt x="425" y="78"/>
                  <a:pt x="426" y="84"/>
                </a:cubicBezTo>
                <a:cubicBezTo>
                  <a:pt x="400" y="84"/>
                  <a:pt x="400" y="84"/>
                  <a:pt x="400" y="84"/>
                </a:cubicBezTo>
                <a:cubicBezTo>
                  <a:pt x="401" y="94"/>
                  <a:pt x="403" y="106"/>
                  <a:pt x="412" y="106"/>
                </a:cubicBezTo>
                <a:cubicBezTo>
                  <a:pt x="418" y="106"/>
                  <a:pt x="422" y="101"/>
                  <a:pt x="424" y="98"/>
                </a:cubicBezTo>
                <a:lnTo>
                  <a:pt x="426" y="100"/>
                </a:lnTo>
                <a:close/>
                <a:moveTo>
                  <a:pt x="413" y="80"/>
                </a:moveTo>
                <a:cubicBezTo>
                  <a:pt x="413" y="76"/>
                  <a:pt x="413" y="70"/>
                  <a:pt x="412" y="66"/>
                </a:cubicBezTo>
                <a:cubicBezTo>
                  <a:pt x="412" y="64"/>
                  <a:pt x="410" y="61"/>
                  <a:pt x="407" y="61"/>
                </a:cubicBezTo>
                <a:cubicBezTo>
                  <a:pt x="403" y="61"/>
                  <a:pt x="400" y="63"/>
                  <a:pt x="400" y="80"/>
                </a:cubicBezTo>
                <a:lnTo>
                  <a:pt x="413" y="80"/>
                </a:lnTo>
                <a:close/>
                <a:moveTo>
                  <a:pt x="512" y="95"/>
                </a:moveTo>
                <a:cubicBezTo>
                  <a:pt x="504" y="106"/>
                  <a:pt x="496" y="110"/>
                  <a:pt x="489" y="110"/>
                </a:cubicBezTo>
                <a:cubicBezTo>
                  <a:pt x="485" y="110"/>
                  <a:pt x="478" y="108"/>
                  <a:pt x="473" y="99"/>
                </a:cubicBezTo>
                <a:cubicBezTo>
                  <a:pt x="470" y="92"/>
                  <a:pt x="469" y="80"/>
                  <a:pt x="469" y="73"/>
                </a:cubicBezTo>
                <a:cubicBezTo>
                  <a:pt x="469" y="53"/>
                  <a:pt x="473" y="35"/>
                  <a:pt x="488" y="35"/>
                </a:cubicBezTo>
                <a:cubicBezTo>
                  <a:pt x="499" y="35"/>
                  <a:pt x="507" y="49"/>
                  <a:pt x="511" y="59"/>
                </a:cubicBezTo>
                <a:cubicBezTo>
                  <a:pt x="513" y="59"/>
                  <a:pt x="513" y="59"/>
                  <a:pt x="513" y="59"/>
                </a:cubicBezTo>
                <a:cubicBezTo>
                  <a:pt x="513" y="32"/>
                  <a:pt x="513" y="32"/>
                  <a:pt x="513" y="32"/>
                </a:cubicBezTo>
                <a:cubicBezTo>
                  <a:pt x="511" y="32"/>
                  <a:pt x="511" y="32"/>
                  <a:pt x="511" y="32"/>
                </a:cubicBezTo>
                <a:cubicBezTo>
                  <a:pt x="510" y="35"/>
                  <a:pt x="509" y="37"/>
                  <a:pt x="506" y="37"/>
                </a:cubicBezTo>
                <a:cubicBezTo>
                  <a:pt x="504" y="37"/>
                  <a:pt x="496" y="31"/>
                  <a:pt x="487" y="31"/>
                </a:cubicBezTo>
                <a:cubicBezTo>
                  <a:pt x="466" y="31"/>
                  <a:pt x="451" y="50"/>
                  <a:pt x="451" y="74"/>
                </a:cubicBezTo>
                <a:cubicBezTo>
                  <a:pt x="451" y="96"/>
                  <a:pt x="464" y="115"/>
                  <a:pt x="487" y="115"/>
                </a:cubicBezTo>
                <a:cubicBezTo>
                  <a:pt x="500" y="115"/>
                  <a:pt x="508" y="108"/>
                  <a:pt x="515" y="98"/>
                </a:cubicBezTo>
                <a:lnTo>
                  <a:pt x="512" y="95"/>
                </a:lnTo>
                <a:close/>
                <a:moveTo>
                  <a:pt x="522" y="41"/>
                </a:moveTo>
                <a:cubicBezTo>
                  <a:pt x="522" y="36"/>
                  <a:pt x="525" y="31"/>
                  <a:pt x="529" y="31"/>
                </a:cubicBezTo>
                <a:cubicBezTo>
                  <a:pt x="534" y="31"/>
                  <a:pt x="537" y="36"/>
                  <a:pt x="537" y="41"/>
                </a:cubicBezTo>
                <a:cubicBezTo>
                  <a:pt x="537" y="46"/>
                  <a:pt x="534" y="50"/>
                  <a:pt x="529" y="50"/>
                </a:cubicBezTo>
                <a:cubicBezTo>
                  <a:pt x="525" y="50"/>
                  <a:pt x="522" y="46"/>
                  <a:pt x="522" y="41"/>
                </a:cubicBezTo>
                <a:moveTo>
                  <a:pt x="541" y="113"/>
                </a:moveTo>
                <a:cubicBezTo>
                  <a:pt x="517" y="113"/>
                  <a:pt x="517" y="113"/>
                  <a:pt x="517" y="113"/>
                </a:cubicBezTo>
                <a:cubicBezTo>
                  <a:pt x="517" y="110"/>
                  <a:pt x="517" y="110"/>
                  <a:pt x="517" y="110"/>
                </a:cubicBezTo>
                <a:cubicBezTo>
                  <a:pt x="521" y="109"/>
                  <a:pt x="522" y="109"/>
                  <a:pt x="522" y="103"/>
                </a:cubicBezTo>
                <a:cubicBezTo>
                  <a:pt x="522" y="68"/>
                  <a:pt x="522" y="68"/>
                  <a:pt x="522" y="68"/>
                </a:cubicBezTo>
                <a:cubicBezTo>
                  <a:pt x="522" y="63"/>
                  <a:pt x="521" y="62"/>
                  <a:pt x="517" y="61"/>
                </a:cubicBezTo>
                <a:cubicBezTo>
                  <a:pt x="517" y="59"/>
                  <a:pt x="517" y="59"/>
                  <a:pt x="517" y="59"/>
                </a:cubicBezTo>
                <a:cubicBezTo>
                  <a:pt x="536" y="59"/>
                  <a:pt x="536" y="59"/>
                  <a:pt x="536" y="59"/>
                </a:cubicBezTo>
                <a:cubicBezTo>
                  <a:pt x="536" y="103"/>
                  <a:pt x="536" y="103"/>
                  <a:pt x="536" y="103"/>
                </a:cubicBezTo>
                <a:cubicBezTo>
                  <a:pt x="536" y="107"/>
                  <a:pt x="537" y="110"/>
                  <a:pt x="541" y="110"/>
                </a:cubicBezTo>
                <a:lnTo>
                  <a:pt x="541" y="113"/>
                </a:lnTo>
                <a:close/>
                <a:moveTo>
                  <a:pt x="571" y="59"/>
                </a:moveTo>
                <a:cubicBezTo>
                  <a:pt x="561" y="59"/>
                  <a:pt x="561" y="59"/>
                  <a:pt x="561" y="59"/>
                </a:cubicBezTo>
                <a:cubicBezTo>
                  <a:pt x="561" y="39"/>
                  <a:pt x="561" y="39"/>
                  <a:pt x="561" y="39"/>
                </a:cubicBezTo>
                <a:cubicBezTo>
                  <a:pt x="559" y="39"/>
                  <a:pt x="559" y="39"/>
                  <a:pt x="559" y="39"/>
                </a:cubicBezTo>
                <a:cubicBezTo>
                  <a:pt x="552" y="50"/>
                  <a:pt x="547" y="55"/>
                  <a:pt x="542" y="61"/>
                </a:cubicBezTo>
                <a:cubicBezTo>
                  <a:pt x="542" y="64"/>
                  <a:pt x="542" y="64"/>
                  <a:pt x="542" y="64"/>
                </a:cubicBezTo>
                <a:cubicBezTo>
                  <a:pt x="547" y="64"/>
                  <a:pt x="547" y="64"/>
                  <a:pt x="547" y="64"/>
                </a:cubicBezTo>
                <a:cubicBezTo>
                  <a:pt x="547" y="102"/>
                  <a:pt x="547" y="102"/>
                  <a:pt x="547" y="102"/>
                </a:cubicBezTo>
                <a:cubicBezTo>
                  <a:pt x="547" y="104"/>
                  <a:pt x="548" y="114"/>
                  <a:pt x="559" y="114"/>
                </a:cubicBezTo>
                <a:cubicBezTo>
                  <a:pt x="568" y="114"/>
                  <a:pt x="571" y="106"/>
                  <a:pt x="573" y="101"/>
                </a:cubicBezTo>
                <a:cubicBezTo>
                  <a:pt x="571" y="100"/>
                  <a:pt x="571" y="100"/>
                  <a:pt x="571" y="100"/>
                </a:cubicBezTo>
                <a:cubicBezTo>
                  <a:pt x="570" y="102"/>
                  <a:pt x="568" y="106"/>
                  <a:pt x="565" y="106"/>
                </a:cubicBezTo>
                <a:cubicBezTo>
                  <a:pt x="561" y="106"/>
                  <a:pt x="561" y="101"/>
                  <a:pt x="561" y="99"/>
                </a:cubicBezTo>
                <a:cubicBezTo>
                  <a:pt x="561" y="64"/>
                  <a:pt x="561" y="64"/>
                  <a:pt x="561" y="64"/>
                </a:cubicBezTo>
                <a:cubicBezTo>
                  <a:pt x="571" y="64"/>
                  <a:pt x="571" y="64"/>
                  <a:pt x="571" y="64"/>
                </a:cubicBezTo>
                <a:lnTo>
                  <a:pt x="571" y="59"/>
                </a:lnTo>
                <a:close/>
                <a:moveTo>
                  <a:pt x="618" y="59"/>
                </a:moveTo>
                <a:cubicBezTo>
                  <a:pt x="603" y="59"/>
                  <a:pt x="603" y="59"/>
                  <a:pt x="603" y="59"/>
                </a:cubicBezTo>
                <a:cubicBezTo>
                  <a:pt x="603" y="61"/>
                  <a:pt x="603" y="61"/>
                  <a:pt x="603" y="61"/>
                </a:cubicBezTo>
                <a:cubicBezTo>
                  <a:pt x="606" y="61"/>
                  <a:pt x="609" y="61"/>
                  <a:pt x="609" y="65"/>
                </a:cubicBezTo>
                <a:cubicBezTo>
                  <a:pt x="609" y="67"/>
                  <a:pt x="608" y="69"/>
                  <a:pt x="608" y="71"/>
                </a:cubicBezTo>
                <a:cubicBezTo>
                  <a:pt x="601" y="93"/>
                  <a:pt x="601" y="93"/>
                  <a:pt x="601" y="93"/>
                </a:cubicBezTo>
                <a:cubicBezTo>
                  <a:pt x="594" y="71"/>
                  <a:pt x="594" y="71"/>
                  <a:pt x="594" y="71"/>
                </a:cubicBezTo>
                <a:cubicBezTo>
                  <a:pt x="593" y="69"/>
                  <a:pt x="592" y="66"/>
                  <a:pt x="592" y="65"/>
                </a:cubicBezTo>
                <a:cubicBezTo>
                  <a:pt x="592" y="62"/>
                  <a:pt x="594" y="62"/>
                  <a:pt x="597" y="61"/>
                </a:cubicBezTo>
                <a:cubicBezTo>
                  <a:pt x="597" y="59"/>
                  <a:pt x="597" y="59"/>
                  <a:pt x="597" y="59"/>
                </a:cubicBezTo>
                <a:cubicBezTo>
                  <a:pt x="572" y="59"/>
                  <a:pt x="572" y="59"/>
                  <a:pt x="572" y="59"/>
                </a:cubicBezTo>
                <a:cubicBezTo>
                  <a:pt x="572" y="61"/>
                  <a:pt x="572" y="61"/>
                  <a:pt x="572" y="61"/>
                </a:cubicBezTo>
                <a:cubicBezTo>
                  <a:pt x="574" y="62"/>
                  <a:pt x="575" y="62"/>
                  <a:pt x="576" y="65"/>
                </a:cubicBezTo>
                <a:cubicBezTo>
                  <a:pt x="577" y="66"/>
                  <a:pt x="580" y="73"/>
                  <a:pt x="582" y="80"/>
                </a:cubicBezTo>
                <a:cubicBezTo>
                  <a:pt x="594" y="115"/>
                  <a:pt x="594" y="115"/>
                  <a:pt x="594" y="115"/>
                </a:cubicBezTo>
                <a:cubicBezTo>
                  <a:pt x="592" y="121"/>
                  <a:pt x="592" y="121"/>
                  <a:pt x="592" y="121"/>
                </a:cubicBezTo>
                <a:cubicBezTo>
                  <a:pt x="591" y="123"/>
                  <a:pt x="589" y="130"/>
                  <a:pt x="585" y="130"/>
                </a:cubicBezTo>
                <a:cubicBezTo>
                  <a:pt x="584" y="130"/>
                  <a:pt x="584" y="129"/>
                  <a:pt x="584" y="128"/>
                </a:cubicBezTo>
                <a:cubicBezTo>
                  <a:pt x="584" y="128"/>
                  <a:pt x="584" y="127"/>
                  <a:pt x="584" y="126"/>
                </a:cubicBezTo>
                <a:cubicBezTo>
                  <a:pt x="584" y="124"/>
                  <a:pt x="583" y="120"/>
                  <a:pt x="578" y="120"/>
                </a:cubicBezTo>
                <a:cubicBezTo>
                  <a:pt x="572" y="120"/>
                  <a:pt x="572" y="126"/>
                  <a:pt x="572" y="128"/>
                </a:cubicBezTo>
                <a:cubicBezTo>
                  <a:pt x="572" y="132"/>
                  <a:pt x="574" y="137"/>
                  <a:pt x="581" y="137"/>
                </a:cubicBezTo>
                <a:cubicBezTo>
                  <a:pt x="590" y="137"/>
                  <a:pt x="593" y="130"/>
                  <a:pt x="598" y="115"/>
                </a:cubicBezTo>
                <a:cubicBezTo>
                  <a:pt x="612" y="68"/>
                  <a:pt x="612" y="68"/>
                  <a:pt x="612" y="68"/>
                </a:cubicBezTo>
                <a:cubicBezTo>
                  <a:pt x="614" y="62"/>
                  <a:pt x="616" y="62"/>
                  <a:pt x="618" y="61"/>
                </a:cubicBezTo>
                <a:lnTo>
                  <a:pt x="618" y="59"/>
                </a:lnTo>
                <a:close/>
                <a:moveTo>
                  <a:pt x="695" y="86"/>
                </a:moveTo>
                <a:cubicBezTo>
                  <a:pt x="692" y="86"/>
                  <a:pt x="692" y="86"/>
                  <a:pt x="692" y="86"/>
                </a:cubicBezTo>
                <a:cubicBezTo>
                  <a:pt x="687" y="100"/>
                  <a:pt x="682" y="109"/>
                  <a:pt x="666" y="109"/>
                </a:cubicBezTo>
                <a:cubicBezTo>
                  <a:pt x="660" y="109"/>
                  <a:pt x="658" y="108"/>
                  <a:pt x="658" y="103"/>
                </a:cubicBezTo>
                <a:cubicBezTo>
                  <a:pt x="658" y="47"/>
                  <a:pt x="658" y="47"/>
                  <a:pt x="658" y="47"/>
                </a:cubicBezTo>
                <a:cubicBezTo>
                  <a:pt x="658" y="37"/>
                  <a:pt x="661" y="36"/>
                  <a:pt x="668" y="36"/>
                </a:cubicBezTo>
                <a:cubicBezTo>
                  <a:pt x="668" y="33"/>
                  <a:pt x="668" y="33"/>
                  <a:pt x="668" y="33"/>
                </a:cubicBezTo>
                <a:cubicBezTo>
                  <a:pt x="633" y="33"/>
                  <a:pt x="633" y="33"/>
                  <a:pt x="633" y="33"/>
                </a:cubicBezTo>
                <a:cubicBezTo>
                  <a:pt x="633" y="36"/>
                  <a:pt x="633" y="36"/>
                  <a:pt x="633" y="36"/>
                </a:cubicBezTo>
                <a:cubicBezTo>
                  <a:pt x="637" y="36"/>
                  <a:pt x="641" y="37"/>
                  <a:pt x="641" y="44"/>
                </a:cubicBezTo>
                <a:cubicBezTo>
                  <a:pt x="641" y="102"/>
                  <a:pt x="641" y="102"/>
                  <a:pt x="641" y="102"/>
                </a:cubicBezTo>
                <a:cubicBezTo>
                  <a:pt x="641" y="109"/>
                  <a:pt x="638" y="109"/>
                  <a:pt x="633" y="110"/>
                </a:cubicBezTo>
                <a:cubicBezTo>
                  <a:pt x="633" y="113"/>
                  <a:pt x="633" y="113"/>
                  <a:pt x="633" y="113"/>
                </a:cubicBezTo>
                <a:cubicBezTo>
                  <a:pt x="691" y="113"/>
                  <a:pt x="691" y="113"/>
                  <a:pt x="691" y="113"/>
                </a:cubicBezTo>
                <a:lnTo>
                  <a:pt x="695" y="86"/>
                </a:lnTo>
                <a:close/>
                <a:moveTo>
                  <a:pt x="700" y="41"/>
                </a:moveTo>
                <a:cubicBezTo>
                  <a:pt x="700" y="36"/>
                  <a:pt x="704" y="31"/>
                  <a:pt x="708" y="31"/>
                </a:cubicBezTo>
                <a:cubicBezTo>
                  <a:pt x="713" y="31"/>
                  <a:pt x="716" y="36"/>
                  <a:pt x="716" y="41"/>
                </a:cubicBezTo>
                <a:cubicBezTo>
                  <a:pt x="716" y="46"/>
                  <a:pt x="713" y="50"/>
                  <a:pt x="708" y="50"/>
                </a:cubicBezTo>
                <a:cubicBezTo>
                  <a:pt x="704" y="50"/>
                  <a:pt x="700" y="46"/>
                  <a:pt x="700" y="41"/>
                </a:cubicBezTo>
                <a:moveTo>
                  <a:pt x="720" y="113"/>
                </a:moveTo>
                <a:cubicBezTo>
                  <a:pt x="696" y="113"/>
                  <a:pt x="696" y="113"/>
                  <a:pt x="696" y="113"/>
                </a:cubicBezTo>
                <a:cubicBezTo>
                  <a:pt x="696" y="110"/>
                  <a:pt x="696" y="110"/>
                  <a:pt x="696" y="110"/>
                </a:cubicBezTo>
                <a:cubicBezTo>
                  <a:pt x="700" y="109"/>
                  <a:pt x="701" y="109"/>
                  <a:pt x="701" y="103"/>
                </a:cubicBezTo>
                <a:cubicBezTo>
                  <a:pt x="701" y="68"/>
                  <a:pt x="701" y="68"/>
                  <a:pt x="701" y="68"/>
                </a:cubicBezTo>
                <a:cubicBezTo>
                  <a:pt x="701" y="63"/>
                  <a:pt x="700" y="62"/>
                  <a:pt x="696" y="61"/>
                </a:cubicBezTo>
                <a:cubicBezTo>
                  <a:pt x="696" y="59"/>
                  <a:pt x="696" y="59"/>
                  <a:pt x="696" y="59"/>
                </a:cubicBezTo>
                <a:cubicBezTo>
                  <a:pt x="715" y="59"/>
                  <a:pt x="715" y="59"/>
                  <a:pt x="715" y="59"/>
                </a:cubicBezTo>
                <a:cubicBezTo>
                  <a:pt x="715" y="103"/>
                  <a:pt x="715" y="103"/>
                  <a:pt x="715" y="103"/>
                </a:cubicBezTo>
                <a:cubicBezTo>
                  <a:pt x="715" y="107"/>
                  <a:pt x="716" y="110"/>
                  <a:pt x="720" y="110"/>
                </a:cubicBezTo>
                <a:lnTo>
                  <a:pt x="720" y="113"/>
                </a:lnTo>
                <a:close/>
                <a:moveTo>
                  <a:pt x="736" y="76"/>
                </a:moveTo>
                <a:cubicBezTo>
                  <a:pt x="736" y="84"/>
                  <a:pt x="737" y="91"/>
                  <a:pt x="743" y="91"/>
                </a:cubicBezTo>
                <a:cubicBezTo>
                  <a:pt x="749" y="91"/>
                  <a:pt x="750" y="83"/>
                  <a:pt x="750" y="76"/>
                </a:cubicBezTo>
                <a:cubicBezTo>
                  <a:pt x="750" y="71"/>
                  <a:pt x="750" y="61"/>
                  <a:pt x="743" y="61"/>
                </a:cubicBezTo>
                <a:cubicBezTo>
                  <a:pt x="737" y="61"/>
                  <a:pt x="736" y="69"/>
                  <a:pt x="736" y="76"/>
                </a:cubicBezTo>
                <a:moveTo>
                  <a:pt x="734" y="119"/>
                </a:moveTo>
                <a:cubicBezTo>
                  <a:pt x="732" y="122"/>
                  <a:pt x="731" y="123"/>
                  <a:pt x="731" y="126"/>
                </a:cubicBezTo>
                <a:cubicBezTo>
                  <a:pt x="731" y="133"/>
                  <a:pt x="741" y="134"/>
                  <a:pt x="743" y="134"/>
                </a:cubicBezTo>
                <a:cubicBezTo>
                  <a:pt x="747" y="134"/>
                  <a:pt x="760" y="134"/>
                  <a:pt x="760" y="125"/>
                </a:cubicBezTo>
                <a:cubicBezTo>
                  <a:pt x="760" y="121"/>
                  <a:pt x="757" y="119"/>
                  <a:pt x="751" y="119"/>
                </a:cubicBezTo>
                <a:lnTo>
                  <a:pt x="734" y="119"/>
                </a:lnTo>
                <a:close/>
                <a:moveTo>
                  <a:pt x="759" y="66"/>
                </a:moveTo>
                <a:cubicBezTo>
                  <a:pt x="760" y="67"/>
                  <a:pt x="763" y="71"/>
                  <a:pt x="763" y="78"/>
                </a:cubicBezTo>
                <a:cubicBezTo>
                  <a:pt x="763" y="85"/>
                  <a:pt x="760" y="91"/>
                  <a:pt x="753" y="94"/>
                </a:cubicBezTo>
                <a:cubicBezTo>
                  <a:pt x="750" y="95"/>
                  <a:pt x="750" y="95"/>
                  <a:pt x="740" y="95"/>
                </a:cubicBezTo>
                <a:cubicBezTo>
                  <a:pt x="738" y="95"/>
                  <a:pt x="734" y="97"/>
                  <a:pt x="734" y="101"/>
                </a:cubicBezTo>
                <a:cubicBezTo>
                  <a:pt x="734" y="105"/>
                  <a:pt x="737" y="105"/>
                  <a:pt x="744" y="105"/>
                </a:cubicBezTo>
                <a:cubicBezTo>
                  <a:pt x="751" y="105"/>
                  <a:pt x="751" y="105"/>
                  <a:pt x="751" y="105"/>
                </a:cubicBezTo>
                <a:cubicBezTo>
                  <a:pt x="756" y="105"/>
                  <a:pt x="767" y="106"/>
                  <a:pt x="767" y="119"/>
                </a:cubicBezTo>
                <a:cubicBezTo>
                  <a:pt x="767" y="134"/>
                  <a:pt x="754" y="137"/>
                  <a:pt x="742" y="137"/>
                </a:cubicBezTo>
                <a:cubicBezTo>
                  <a:pt x="729" y="137"/>
                  <a:pt x="722" y="133"/>
                  <a:pt x="722" y="127"/>
                </a:cubicBezTo>
                <a:cubicBezTo>
                  <a:pt x="722" y="122"/>
                  <a:pt x="725" y="118"/>
                  <a:pt x="731" y="118"/>
                </a:cubicBezTo>
                <a:cubicBezTo>
                  <a:pt x="731" y="117"/>
                  <a:pt x="731" y="117"/>
                  <a:pt x="731" y="117"/>
                </a:cubicBezTo>
                <a:cubicBezTo>
                  <a:pt x="726" y="116"/>
                  <a:pt x="723" y="114"/>
                  <a:pt x="723" y="108"/>
                </a:cubicBezTo>
                <a:cubicBezTo>
                  <a:pt x="723" y="100"/>
                  <a:pt x="731" y="96"/>
                  <a:pt x="735" y="94"/>
                </a:cubicBezTo>
                <a:cubicBezTo>
                  <a:pt x="735" y="94"/>
                  <a:pt x="735" y="94"/>
                  <a:pt x="735" y="94"/>
                </a:cubicBezTo>
                <a:cubicBezTo>
                  <a:pt x="728" y="91"/>
                  <a:pt x="723" y="84"/>
                  <a:pt x="723" y="76"/>
                </a:cubicBezTo>
                <a:cubicBezTo>
                  <a:pt x="723" y="66"/>
                  <a:pt x="730" y="57"/>
                  <a:pt x="743" y="57"/>
                </a:cubicBezTo>
                <a:cubicBezTo>
                  <a:pt x="747" y="57"/>
                  <a:pt x="750" y="58"/>
                  <a:pt x="754" y="60"/>
                </a:cubicBezTo>
                <a:cubicBezTo>
                  <a:pt x="767" y="60"/>
                  <a:pt x="767" y="60"/>
                  <a:pt x="767" y="60"/>
                </a:cubicBezTo>
                <a:cubicBezTo>
                  <a:pt x="767" y="66"/>
                  <a:pt x="767" y="66"/>
                  <a:pt x="767" y="66"/>
                </a:cubicBezTo>
                <a:lnTo>
                  <a:pt x="759" y="66"/>
                </a:lnTo>
                <a:close/>
                <a:moveTo>
                  <a:pt x="819" y="110"/>
                </a:moveTo>
                <a:cubicBezTo>
                  <a:pt x="815" y="110"/>
                  <a:pt x="815" y="105"/>
                  <a:pt x="815" y="103"/>
                </a:cubicBezTo>
                <a:cubicBezTo>
                  <a:pt x="815" y="74"/>
                  <a:pt x="815" y="74"/>
                  <a:pt x="815" y="74"/>
                </a:cubicBezTo>
                <a:cubicBezTo>
                  <a:pt x="815" y="61"/>
                  <a:pt x="807" y="57"/>
                  <a:pt x="801" y="57"/>
                </a:cubicBezTo>
                <a:cubicBezTo>
                  <a:pt x="796" y="57"/>
                  <a:pt x="792" y="60"/>
                  <a:pt x="787" y="66"/>
                </a:cubicBezTo>
                <a:cubicBezTo>
                  <a:pt x="787" y="33"/>
                  <a:pt x="787" y="33"/>
                  <a:pt x="787" y="33"/>
                </a:cubicBezTo>
                <a:cubicBezTo>
                  <a:pt x="767" y="33"/>
                  <a:pt x="767" y="33"/>
                  <a:pt x="767" y="33"/>
                </a:cubicBezTo>
                <a:cubicBezTo>
                  <a:pt x="767" y="36"/>
                  <a:pt x="767" y="36"/>
                  <a:pt x="767" y="36"/>
                </a:cubicBezTo>
                <a:cubicBezTo>
                  <a:pt x="771" y="37"/>
                  <a:pt x="773" y="37"/>
                  <a:pt x="773" y="43"/>
                </a:cubicBezTo>
                <a:cubicBezTo>
                  <a:pt x="773" y="103"/>
                  <a:pt x="773" y="103"/>
                  <a:pt x="773" y="103"/>
                </a:cubicBezTo>
                <a:cubicBezTo>
                  <a:pt x="773" y="109"/>
                  <a:pt x="771" y="109"/>
                  <a:pt x="767" y="110"/>
                </a:cubicBezTo>
                <a:cubicBezTo>
                  <a:pt x="767" y="113"/>
                  <a:pt x="767" y="113"/>
                  <a:pt x="767" y="113"/>
                </a:cubicBezTo>
                <a:cubicBezTo>
                  <a:pt x="792" y="113"/>
                  <a:pt x="792" y="113"/>
                  <a:pt x="792" y="113"/>
                </a:cubicBezTo>
                <a:cubicBezTo>
                  <a:pt x="792" y="110"/>
                  <a:pt x="792" y="110"/>
                  <a:pt x="792" y="110"/>
                </a:cubicBezTo>
                <a:cubicBezTo>
                  <a:pt x="787" y="110"/>
                  <a:pt x="787" y="106"/>
                  <a:pt x="787" y="103"/>
                </a:cubicBezTo>
                <a:cubicBezTo>
                  <a:pt x="787" y="72"/>
                  <a:pt x="787" y="72"/>
                  <a:pt x="787" y="72"/>
                </a:cubicBezTo>
                <a:cubicBezTo>
                  <a:pt x="787" y="71"/>
                  <a:pt x="791" y="65"/>
                  <a:pt x="795" y="65"/>
                </a:cubicBezTo>
                <a:cubicBezTo>
                  <a:pt x="800" y="65"/>
                  <a:pt x="801" y="72"/>
                  <a:pt x="801" y="75"/>
                </a:cubicBezTo>
                <a:cubicBezTo>
                  <a:pt x="801" y="103"/>
                  <a:pt x="801" y="103"/>
                  <a:pt x="801" y="103"/>
                </a:cubicBezTo>
                <a:cubicBezTo>
                  <a:pt x="801" y="108"/>
                  <a:pt x="799" y="110"/>
                  <a:pt x="796" y="110"/>
                </a:cubicBezTo>
                <a:cubicBezTo>
                  <a:pt x="796" y="113"/>
                  <a:pt x="796" y="113"/>
                  <a:pt x="796" y="113"/>
                </a:cubicBezTo>
                <a:cubicBezTo>
                  <a:pt x="819" y="113"/>
                  <a:pt x="819" y="113"/>
                  <a:pt x="819" y="113"/>
                </a:cubicBezTo>
                <a:lnTo>
                  <a:pt x="819" y="110"/>
                </a:lnTo>
                <a:close/>
                <a:moveTo>
                  <a:pt x="849" y="59"/>
                </a:moveTo>
                <a:cubicBezTo>
                  <a:pt x="840" y="59"/>
                  <a:pt x="840" y="59"/>
                  <a:pt x="840" y="59"/>
                </a:cubicBezTo>
                <a:cubicBezTo>
                  <a:pt x="840" y="39"/>
                  <a:pt x="840" y="39"/>
                  <a:pt x="840" y="39"/>
                </a:cubicBezTo>
                <a:cubicBezTo>
                  <a:pt x="837" y="39"/>
                  <a:pt x="837" y="39"/>
                  <a:pt x="837" y="39"/>
                </a:cubicBezTo>
                <a:cubicBezTo>
                  <a:pt x="830" y="50"/>
                  <a:pt x="826" y="55"/>
                  <a:pt x="820" y="61"/>
                </a:cubicBezTo>
                <a:cubicBezTo>
                  <a:pt x="820" y="64"/>
                  <a:pt x="820" y="64"/>
                  <a:pt x="820" y="64"/>
                </a:cubicBezTo>
                <a:cubicBezTo>
                  <a:pt x="826" y="64"/>
                  <a:pt x="826" y="64"/>
                  <a:pt x="826" y="64"/>
                </a:cubicBezTo>
                <a:cubicBezTo>
                  <a:pt x="826" y="102"/>
                  <a:pt x="826" y="102"/>
                  <a:pt x="826" y="102"/>
                </a:cubicBezTo>
                <a:cubicBezTo>
                  <a:pt x="826" y="104"/>
                  <a:pt x="826" y="114"/>
                  <a:pt x="837" y="114"/>
                </a:cubicBezTo>
                <a:cubicBezTo>
                  <a:pt x="846" y="114"/>
                  <a:pt x="850" y="106"/>
                  <a:pt x="852" y="101"/>
                </a:cubicBezTo>
                <a:cubicBezTo>
                  <a:pt x="849" y="100"/>
                  <a:pt x="849" y="100"/>
                  <a:pt x="849" y="100"/>
                </a:cubicBezTo>
                <a:cubicBezTo>
                  <a:pt x="848" y="102"/>
                  <a:pt x="846" y="106"/>
                  <a:pt x="843" y="106"/>
                </a:cubicBezTo>
                <a:cubicBezTo>
                  <a:pt x="839" y="106"/>
                  <a:pt x="840" y="101"/>
                  <a:pt x="840" y="99"/>
                </a:cubicBezTo>
                <a:cubicBezTo>
                  <a:pt x="840" y="64"/>
                  <a:pt x="840" y="64"/>
                  <a:pt x="840" y="64"/>
                </a:cubicBezTo>
                <a:cubicBezTo>
                  <a:pt x="849" y="64"/>
                  <a:pt x="849" y="64"/>
                  <a:pt x="849" y="64"/>
                </a:cubicBezTo>
                <a:lnTo>
                  <a:pt x="849" y="5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10" name="Seal (original 3.33x3.35&quot;)"/>
          <p:cNvSpPr>
            <a:spLocks noChangeAspect="1" noEditPoints="1"/>
          </p:cNvSpPr>
          <p:nvPr/>
        </p:nvSpPr>
        <p:spPr bwMode="auto">
          <a:xfrm>
            <a:off x="6059155" y="3860894"/>
            <a:ext cx="2536205" cy="2523065"/>
          </a:xfrm>
          <a:custGeom>
            <a:avLst/>
            <a:gdLst>
              <a:gd name="T0" fmla="*/ 605 w 817"/>
              <a:gd name="T1" fmla="*/ 760 h 813"/>
              <a:gd name="T2" fmla="*/ 187 w 817"/>
              <a:gd name="T3" fmla="*/ 741 h 813"/>
              <a:gd name="T4" fmla="*/ 8 w 817"/>
              <a:gd name="T5" fmla="*/ 315 h 813"/>
              <a:gd name="T6" fmla="*/ 18 w 817"/>
              <a:gd name="T7" fmla="*/ 433 h 813"/>
              <a:gd name="T8" fmla="*/ 232 w 817"/>
              <a:gd name="T9" fmla="*/ 761 h 813"/>
              <a:gd name="T10" fmla="*/ 621 w 817"/>
              <a:gd name="T11" fmla="*/ 745 h 813"/>
              <a:gd name="T12" fmla="*/ 797 w 817"/>
              <a:gd name="T13" fmla="*/ 352 h 813"/>
              <a:gd name="T14" fmla="*/ 436 w 817"/>
              <a:gd name="T15" fmla="*/ 17 h 813"/>
              <a:gd name="T16" fmla="*/ 574 w 817"/>
              <a:gd name="T17" fmla="*/ 36 h 813"/>
              <a:gd name="T18" fmla="*/ 809 w 817"/>
              <a:gd name="T19" fmla="*/ 369 h 813"/>
              <a:gd name="T20" fmla="*/ 15 w 817"/>
              <a:gd name="T21" fmla="*/ 485 h 813"/>
              <a:gd name="T22" fmla="*/ 461 w 817"/>
              <a:gd name="T23" fmla="*/ 802 h 813"/>
              <a:gd name="T24" fmla="*/ 515 w 817"/>
              <a:gd name="T25" fmla="*/ 787 h 813"/>
              <a:gd name="T26" fmla="*/ 85 w 817"/>
              <a:gd name="T27" fmla="*/ 177 h 813"/>
              <a:gd name="T28" fmla="*/ 300 w 817"/>
              <a:gd name="T29" fmla="*/ 622 h 813"/>
              <a:gd name="T30" fmla="*/ 353 w 817"/>
              <a:gd name="T31" fmla="*/ 166 h 813"/>
              <a:gd name="T32" fmla="*/ 609 w 817"/>
              <a:gd name="T33" fmla="*/ 542 h 813"/>
              <a:gd name="T34" fmla="*/ 295 w 817"/>
              <a:gd name="T35" fmla="*/ 606 h 813"/>
              <a:gd name="T36" fmla="*/ 609 w 817"/>
              <a:gd name="T37" fmla="*/ 293 h 813"/>
              <a:gd name="T38" fmla="*/ 611 w 817"/>
              <a:gd name="T39" fmla="*/ 536 h 813"/>
              <a:gd name="T40" fmla="*/ 102 w 817"/>
              <a:gd name="T41" fmla="*/ 534 h 813"/>
              <a:gd name="T42" fmla="*/ 717 w 817"/>
              <a:gd name="T43" fmla="*/ 544 h 813"/>
              <a:gd name="T44" fmla="*/ 108 w 817"/>
              <a:gd name="T45" fmla="*/ 146 h 813"/>
              <a:gd name="T46" fmla="*/ 103 w 817"/>
              <a:gd name="T47" fmla="*/ 141 h 813"/>
              <a:gd name="T48" fmla="*/ 564 w 817"/>
              <a:gd name="T49" fmla="*/ 103 h 813"/>
              <a:gd name="T50" fmla="*/ 408 w 817"/>
              <a:gd name="T51" fmla="*/ 61 h 813"/>
              <a:gd name="T52" fmla="*/ 652 w 817"/>
              <a:gd name="T53" fmla="*/ 235 h 813"/>
              <a:gd name="T54" fmla="*/ 602 w 817"/>
              <a:gd name="T55" fmla="*/ 657 h 813"/>
              <a:gd name="T56" fmla="*/ 454 w 817"/>
              <a:gd name="T57" fmla="*/ 111 h 813"/>
              <a:gd name="T58" fmla="*/ 587 w 817"/>
              <a:gd name="T59" fmla="*/ 693 h 813"/>
              <a:gd name="T60" fmla="*/ 227 w 817"/>
              <a:gd name="T61" fmla="*/ 161 h 813"/>
              <a:gd name="T62" fmla="*/ 132 w 817"/>
              <a:gd name="T63" fmla="*/ 379 h 813"/>
              <a:gd name="T64" fmla="*/ 138 w 817"/>
              <a:gd name="T65" fmla="*/ 170 h 813"/>
              <a:gd name="T66" fmla="*/ 207 w 817"/>
              <a:gd name="T67" fmla="*/ 656 h 813"/>
              <a:gd name="T68" fmla="*/ 184 w 817"/>
              <a:gd name="T69" fmla="*/ 238 h 813"/>
              <a:gd name="T70" fmla="*/ 677 w 817"/>
              <a:gd name="T71" fmla="*/ 293 h 813"/>
              <a:gd name="T72" fmla="*/ 269 w 817"/>
              <a:gd name="T73" fmla="*/ 680 h 813"/>
              <a:gd name="T74" fmla="*/ 438 w 817"/>
              <a:gd name="T75" fmla="*/ 690 h 813"/>
              <a:gd name="T76" fmla="*/ 649 w 817"/>
              <a:gd name="T77" fmla="*/ 150 h 813"/>
              <a:gd name="T78" fmla="*/ 69 w 817"/>
              <a:gd name="T79" fmla="*/ 316 h 813"/>
              <a:gd name="T80" fmla="*/ 483 w 817"/>
              <a:gd name="T81" fmla="*/ 112 h 813"/>
              <a:gd name="T82" fmla="*/ 75 w 817"/>
              <a:gd name="T83" fmla="*/ 378 h 813"/>
              <a:gd name="T84" fmla="*/ 332 w 817"/>
              <a:gd name="T85" fmla="*/ 752 h 813"/>
              <a:gd name="T86" fmla="*/ 404 w 817"/>
              <a:gd name="T87" fmla="*/ 747 h 813"/>
              <a:gd name="T88" fmla="*/ 567 w 817"/>
              <a:gd name="T89" fmla="*/ 662 h 813"/>
              <a:gd name="T90" fmla="*/ 306 w 817"/>
              <a:gd name="T91" fmla="*/ 74 h 813"/>
              <a:gd name="T92" fmla="*/ 83 w 817"/>
              <a:gd name="T93" fmla="*/ 373 h 813"/>
              <a:gd name="T94" fmla="*/ 578 w 817"/>
              <a:gd name="T95" fmla="*/ 174 h 813"/>
              <a:gd name="T96" fmla="*/ 350 w 817"/>
              <a:gd name="T97" fmla="*/ 760 h 813"/>
              <a:gd name="T98" fmla="*/ 640 w 817"/>
              <a:gd name="T99" fmla="*/ 731 h 813"/>
              <a:gd name="T100" fmla="*/ 560 w 817"/>
              <a:gd name="T101" fmla="*/ 173 h 813"/>
              <a:gd name="T102" fmla="*/ 81 w 817"/>
              <a:gd name="T103" fmla="*/ 377 h 813"/>
              <a:gd name="T104" fmla="*/ 377 w 817"/>
              <a:gd name="T105" fmla="*/ 279 h 813"/>
              <a:gd name="T106" fmla="*/ 454 w 817"/>
              <a:gd name="T107" fmla="*/ 471 h 813"/>
              <a:gd name="T108" fmla="*/ 378 w 817"/>
              <a:gd name="T109" fmla="*/ 366 h 813"/>
              <a:gd name="T110" fmla="*/ 407 w 817"/>
              <a:gd name="T111" fmla="*/ 498 h 813"/>
              <a:gd name="T112" fmla="*/ 426 w 817"/>
              <a:gd name="T113" fmla="*/ 262 h 813"/>
              <a:gd name="T114" fmla="*/ 269 w 817"/>
              <a:gd name="T115" fmla="*/ 375 h 813"/>
              <a:gd name="T116" fmla="*/ 543 w 817"/>
              <a:gd name="T117" fmla="*/ 412 h 813"/>
              <a:gd name="T118" fmla="*/ 304 w 817"/>
              <a:gd name="T119" fmla="*/ 443 h 813"/>
              <a:gd name="T120" fmla="*/ 550 w 817"/>
              <a:gd name="T121" fmla="*/ 446 h 813"/>
              <a:gd name="T122" fmla="*/ 304 w 817"/>
              <a:gd name="T123" fmla="*/ 426 h 813"/>
              <a:gd name="T124" fmla="*/ 284 w 817"/>
              <a:gd name="T125" fmla="*/ 427 h 8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17" h="813">
                <a:moveTo>
                  <a:pt x="812" y="331"/>
                </a:moveTo>
                <a:cubicBezTo>
                  <a:pt x="811" y="331"/>
                  <a:pt x="810" y="332"/>
                  <a:pt x="811" y="332"/>
                </a:cubicBezTo>
                <a:cubicBezTo>
                  <a:pt x="811" y="333"/>
                  <a:pt x="812" y="334"/>
                  <a:pt x="812" y="336"/>
                </a:cubicBezTo>
                <a:cubicBezTo>
                  <a:pt x="812" y="336"/>
                  <a:pt x="811" y="337"/>
                  <a:pt x="810" y="337"/>
                </a:cubicBezTo>
                <a:cubicBezTo>
                  <a:pt x="811" y="339"/>
                  <a:pt x="812" y="339"/>
                  <a:pt x="813" y="340"/>
                </a:cubicBezTo>
                <a:cubicBezTo>
                  <a:pt x="813" y="341"/>
                  <a:pt x="812" y="341"/>
                  <a:pt x="812" y="342"/>
                </a:cubicBezTo>
                <a:cubicBezTo>
                  <a:pt x="813" y="343"/>
                  <a:pt x="812" y="343"/>
                  <a:pt x="812" y="344"/>
                </a:cubicBezTo>
                <a:cubicBezTo>
                  <a:pt x="812" y="344"/>
                  <a:pt x="813" y="345"/>
                  <a:pt x="812" y="346"/>
                </a:cubicBezTo>
                <a:cubicBezTo>
                  <a:pt x="812" y="346"/>
                  <a:pt x="812" y="347"/>
                  <a:pt x="812" y="348"/>
                </a:cubicBezTo>
                <a:cubicBezTo>
                  <a:pt x="812" y="348"/>
                  <a:pt x="811" y="349"/>
                  <a:pt x="811" y="349"/>
                </a:cubicBezTo>
                <a:cubicBezTo>
                  <a:pt x="810" y="350"/>
                  <a:pt x="810" y="350"/>
                  <a:pt x="811" y="351"/>
                </a:cubicBezTo>
                <a:cubicBezTo>
                  <a:pt x="811" y="351"/>
                  <a:pt x="812" y="351"/>
                  <a:pt x="812" y="351"/>
                </a:cubicBezTo>
                <a:cubicBezTo>
                  <a:pt x="813" y="351"/>
                  <a:pt x="813" y="350"/>
                  <a:pt x="813" y="350"/>
                </a:cubicBezTo>
                <a:cubicBezTo>
                  <a:pt x="814" y="351"/>
                  <a:pt x="814" y="352"/>
                  <a:pt x="813" y="352"/>
                </a:cubicBezTo>
                <a:cubicBezTo>
                  <a:pt x="812" y="352"/>
                  <a:pt x="812" y="352"/>
                  <a:pt x="811" y="352"/>
                </a:cubicBezTo>
                <a:cubicBezTo>
                  <a:pt x="812" y="353"/>
                  <a:pt x="812" y="353"/>
                  <a:pt x="812" y="353"/>
                </a:cubicBezTo>
                <a:cubicBezTo>
                  <a:pt x="813" y="353"/>
                  <a:pt x="814" y="354"/>
                  <a:pt x="813" y="354"/>
                </a:cubicBezTo>
                <a:cubicBezTo>
                  <a:pt x="813" y="355"/>
                  <a:pt x="812" y="356"/>
                  <a:pt x="813" y="356"/>
                </a:cubicBezTo>
                <a:cubicBezTo>
                  <a:pt x="813" y="356"/>
                  <a:pt x="813" y="357"/>
                  <a:pt x="813" y="357"/>
                </a:cubicBezTo>
                <a:cubicBezTo>
                  <a:pt x="812" y="357"/>
                  <a:pt x="812" y="357"/>
                  <a:pt x="811" y="357"/>
                </a:cubicBezTo>
                <a:cubicBezTo>
                  <a:pt x="812" y="358"/>
                  <a:pt x="813" y="358"/>
                  <a:pt x="813" y="358"/>
                </a:cubicBezTo>
                <a:cubicBezTo>
                  <a:pt x="814" y="359"/>
                  <a:pt x="814" y="360"/>
                  <a:pt x="813" y="360"/>
                </a:cubicBezTo>
                <a:cubicBezTo>
                  <a:pt x="813" y="360"/>
                  <a:pt x="813" y="360"/>
                  <a:pt x="812" y="360"/>
                </a:cubicBezTo>
                <a:cubicBezTo>
                  <a:pt x="812" y="360"/>
                  <a:pt x="812" y="360"/>
                  <a:pt x="812" y="360"/>
                </a:cubicBezTo>
                <a:cubicBezTo>
                  <a:pt x="812" y="361"/>
                  <a:pt x="811" y="362"/>
                  <a:pt x="812" y="362"/>
                </a:cubicBezTo>
                <a:cubicBezTo>
                  <a:pt x="813" y="362"/>
                  <a:pt x="813" y="362"/>
                  <a:pt x="813" y="362"/>
                </a:cubicBezTo>
                <a:cubicBezTo>
                  <a:pt x="814" y="364"/>
                  <a:pt x="813" y="367"/>
                  <a:pt x="814" y="369"/>
                </a:cubicBezTo>
                <a:cubicBezTo>
                  <a:pt x="815" y="370"/>
                  <a:pt x="814" y="372"/>
                  <a:pt x="815" y="372"/>
                </a:cubicBezTo>
                <a:cubicBezTo>
                  <a:pt x="815" y="373"/>
                  <a:pt x="815" y="373"/>
                  <a:pt x="814" y="373"/>
                </a:cubicBezTo>
                <a:cubicBezTo>
                  <a:pt x="814" y="380"/>
                  <a:pt x="814" y="380"/>
                  <a:pt x="814" y="380"/>
                </a:cubicBezTo>
                <a:cubicBezTo>
                  <a:pt x="815" y="380"/>
                  <a:pt x="815" y="381"/>
                  <a:pt x="815" y="382"/>
                </a:cubicBezTo>
                <a:cubicBezTo>
                  <a:pt x="815" y="385"/>
                  <a:pt x="815" y="388"/>
                  <a:pt x="815" y="390"/>
                </a:cubicBezTo>
                <a:cubicBezTo>
                  <a:pt x="814" y="392"/>
                  <a:pt x="814" y="392"/>
                  <a:pt x="815" y="393"/>
                </a:cubicBezTo>
                <a:cubicBezTo>
                  <a:pt x="815" y="393"/>
                  <a:pt x="816" y="394"/>
                  <a:pt x="816" y="394"/>
                </a:cubicBezTo>
                <a:cubicBezTo>
                  <a:pt x="816" y="396"/>
                  <a:pt x="817" y="398"/>
                  <a:pt x="815" y="399"/>
                </a:cubicBezTo>
                <a:cubicBezTo>
                  <a:pt x="815" y="399"/>
                  <a:pt x="815" y="400"/>
                  <a:pt x="816" y="400"/>
                </a:cubicBezTo>
                <a:cubicBezTo>
                  <a:pt x="816" y="401"/>
                  <a:pt x="816" y="401"/>
                  <a:pt x="816" y="401"/>
                </a:cubicBezTo>
                <a:cubicBezTo>
                  <a:pt x="816" y="401"/>
                  <a:pt x="816" y="402"/>
                  <a:pt x="816" y="402"/>
                </a:cubicBezTo>
                <a:cubicBezTo>
                  <a:pt x="815" y="403"/>
                  <a:pt x="816" y="403"/>
                  <a:pt x="816" y="404"/>
                </a:cubicBezTo>
                <a:cubicBezTo>
                  <a:pt x="816" y="405"/>
                  <a:pt x="816" y="406"/>
                  <a:pt x="816" y="406"/>
                </a:cubicBezTo>
                <a:cubicBezTo>
                  <a:pt x="816" y="407"/>
                  <a:pt x="816" y="408"/>
                  <a:pt x="817" y="408"/>
                </a:cubicBezTo>
                <a:cubicBezTo>
                  <a:pt x="817" y="408"/>
                  <a:pt x="817" y="409"/>
                  <a:pt x="817" y="409"/>
                </a:cubicBezTo>
                <a:cubicBezTo>
                  <a:pt x="815" y="409"/>
                  <a:pt x="815" y="410"/>
                  <a:pt x="814" y="410"/>
                </a:cubicBezTo>
                <a:cubicBezTo>
                  <a:pt x="815" y="411"/>
                  <a:pt x="815" y="411"/>
                  <a:pt x="816" y="411"/>
                </a:cubicBezTo>
                <a:cubicBezTo>
                  <a:pt x="816" y="411"/>
                  <a:pt x="816" y="412"/>
                  <a:pt x="816" y="412"/>
                </a:cubicBezTo>
                <a:cubicBezTo>
                  <a:pt x="816" y="414"/>
                  <a:pt x="816" y="417"/>
                  <a:pt x="816" y="419"/>
                </a:cubicBezTo>
                <a:cubicBezTo>
                  <a:pt x="816" y="419"/>
                  <a:pt x="815" y="420"/>
                  <a:pt x="814" y="420"/>
                </a:cubicBezTo>
                <a:cubicBezTo>
                  <a:pt x="815" y="420"/>
                  <a:pt x="815" y="420"/>
                  <a:pt x="816" y="420"/>
                </a:cubicBezTo>
                <a:cubicBezTo>
                  <a:pt x="816" y="420"/>
                  <a:pt x="816" y="421"/>
                  <a:pt x="816" y="421"/>
                </a:cubicBezTo>
                <a:cubicBezTo>
                  <a:pt x="815" y="422"/>
                  <a:pt x="816" y="422"/>
                  <a:pt x="816" y="423"/>
                </a:cubicBezTo>
                <a:cubicBezTo>
                  <a:pt x="817" y="423"/>
                  <a:pt x="816" y="424"/>
                  <a:pt x="816" y="425"/>
                </a:cubicBezTo>
                <a:cubicBezTo>
                  <a:pt x="815" y="425"/>
                  <a:pt x="815" y="425"/>
                  <a:pt x="814" y="425"/>
                </a:cubicBezTo>
                <a:cubicBezTo>
                  <a:pt x="814" y="425"/>
                  <a:pt x="813" y="426"/>
                  <a:pt x="813" y="426"/>
                </a:cubicBezTo>
                <a:cubicBezTo>
                  <a:pt x="813" y="426"/>
                  <a:pt x="814" y="427"/>
                  <a:pt x="814" y="427"/>
                </a:cubicBezTo>
                <a:cubicBezTo>
                  <a:pt x="814" y="427"/>
                  <a:pt x="815" y="427"/>
                  <a:pt x="816" y="427"/>
                </a:cubicBezTo>
                <a:cubicBezTo>
                  <a:pt x="816" y="428"/>
                  <a:pt x="815" y="428"/>
                  <a:pt x="815" y="429"/>
                </a:cubicBezTo>
                <a:cubicBezTo>
                  <a:pt x="815" y="430"/>
                  <a:pt x="815" y="431"/>
                  <a:pt x="815" y="431"/>
                </a:cubicBezTo>
                <a:cubicBezTo>
                  <a:pt x="815" y="431"/>
                  <a:pt x="814" y="431"/>
                  <a:pt x="815" y="431"/>
                </a:cubicBezTo>
                <a:cubicBezTo>
                  <a:pt x="816" y="433"/>
                  <a:pt x="816" y="434"/>
                  <a:pt x="814" y="436"/>
                </a:cubicBezTo>
                <a:cubicBezTo>
                  <a:pt x="814" y="436"/>
                  <a:pt x="815" y="437"/>
                  <a:pt x="815" y="437"/>
                </a:cubicBezTo>
                <a:cubicBezTo>
                  <a:pt x="815" y="440"/>
                  <a:pt x="815" y="442"/>
                  <a:pt x="815" y="445"/>
                </a:cubicBezTo>
                <a:cubicBezTo>
                  <a:pt x="815" y="445"/>
                  <a:pt x="815" y="446"/>
                  <a:pt x="814" y="446"/>
                </a:cubicBezTo>
                <a:cubicBezTo>
                  <a:pt x="815" y="447"/>
                  <a:pt x="815" y="447"/>
                  <a:pt x="815" y="447"/>
                </a:cubicBezTo>
                <a:cubicBezTo>
                  <a:pt x="814" y="448"/>
                  <a:pt x="814" y="449"/>
                  <a:pt x="814" y="450"/>
                </a:cubicBezTo>
                <a:cubicBezTo>
                  <a:pt x="814" y="452"/>
                  <a:pt x="814" y="453"/>
                  <a:pt x="814" y="454"/>
                </a:cubicBezTo>
                <a:cubicBezTo>
                  <a:pt x="814" y="455"/>
                  <a:pt x="815" y="457"/>
                  <a:pt x="813" y="458"/>
                </a:cubicBezTo>
                <a:cubicBezTo>
                  <a:pt x="813" y="459"/>
                  <a:pt x="814" y="460"/>
                  <a:pt x="813" y="461"/>
                </a:cubicBezTo>
                <a:cubicBezTo>
                  <a:pt x="812" y="462"/>
                  <a:pt x="813" y="462"/>
                  <a:pt x="813" y="463"/>
                </a:cubicBezTo>
                <a:cubicBezTo>
                  <a:pt x="814" y="463"/>
                  <a:pt x="813" y="464"/>
                  <a:pt x="813" y="465"/>
                </a:cubicBezTo>
                <a:cubicBezTo>
                  <a:pt x="814" y="466"/>
                  <a:pt x="814" y="466"/>
                  <a:pt x="814" y="466"/>
                </a:cubicBezTo>
                <a:cubicBezTo>
                  <a:pt x="814" y="467"/>
                  <a:pt x="813" y="467"/>
                  <a:pt x="814" y="468"/>
                </a:cubicBezTo>
                <a:cubicBezTo>
                  <a:pt x="814" y="468"/>
                  <a:pt x="815" y="469"/>
                  <a:pt x="815" y="470"/>
                </a:cubicBezTo>
                <a:cubicBezTo>
                  <a:pt x="815" y="471"/>
                  <a:pt x="814" y="471"/>
                  <a:pt x="813" y="472"/>
                </a:cubicBezTo>
                <a:cubicBezTo>
                  <a:pt x="814" y="472"/>
                  <a:pt x="814" y="473"/>
                  <a:pt x="814" y="474"/>
                </a:cubicBezTo>
                <a:cubicBezTo>
                  <a:pt x="815" y="474"/>
                  <a:pt x="814" y="475"/>
                  <a:pt x="815" y="476"/>
                </a:cubicBezTo>
                <a:cubicBezTo>
                  <a:pt x="816" y="477"/>
                  <a:pt x="815" y="478"/>
                  <a:pt x="815" y="479"/>
                </a:cubicBezTo>
                <a:cubicBezTo>
                  <a:pt x="814" y="479"/>
                  <a:pt x="814" y="479"/>
                  <a:pt x="814" y="480"/>
                </a:cubicBezTo>
                <a:cubicBezTo>
                  <a:pt x="814" y="481"/>
                  <a:pt x="813" y="482"/>
                  <a:pt x="814" y="483"/>
                </a:cubicBezTo>
                <a:cubicBezTo>
                  <a:pt x="814" y="484"/>
                  <a:pt x="814" y="484"/>
                  <a:pt x="814" y="485"/>
                </a:cubicBezTo>
                <a:cubicBezTo>
                  <a:pt x="813" y="485"/>
                  <a:pt x="814" y="486"/>
                  <a:pt x="813" y="487"/>
                </a:cubicBezTo>
                <a:cubicBezTo>
                  <a:pt x="813" y="487"/>
                  <a:pt x="812" y="488"/>
                  <a:pt x="813" y="488"/>
                </a:cubicBezTo>
                <a:cubicBezTo>
                  <a:pt x="814" y="489"/>
                  <a:pt x="813" y="491"/>
                  <a:pt x="815" y="491"/>
                </a:cubicBezTo>
                <a:cubicBezTo>
                  <a:pt x="813" y="492"/>
                  <a:pt x="812" y="492"/>
                  <a:pt x="812" y="493"/>
                </a:cubicBezTo>
                <a:cubicBezTo>
                  <a:pt x="812" y="494"/>
                  <a:pt x="810" y="494"/>
                  <a:pt x="811" y="496"/>
                </a:cubicBezTo>
                <a:cubicBezTo>
                  <a:pt x="810" y="496"/>
                  <a:pt x="809" y="496"/>
                  <a:pt x="808" y="497"/>
                </a:cubicBezTo>
                <a:cubicBezTo>
                  <a:pt x="808" y="498"/>
                  <a:pt x="807" y="498"/>
                  <a:pt x="807" y="499"/>
                </a:cubicBezTo>
                <a:cubicBezTo>
                  <a:pt x="807" y="503"/>
                  <a:pt x="807" y="503"/>
                  <a:pt x="807" y="503"/>
                </a:cubicBezTo>
                <a:cubicBezTo>
                  <a:pt x="806" y="504"/>
                  <a:pt x="805" y="504"/>
                  <a:pt x="804" y="505"/>
                </a:cubicBezTo>
                <a:cubicBezTo>
                  <a:pt x="804" y="506"/>
                  <a:pt x="803" y="505"/>
                  <a:pt x="802" y="506"/>
                </a:cubicBezTo>
                <a:cubicBezTo>
                  <a:pt x="802" y="507"/>
                  <a:pt x="803" y="509"/>
                  <a:pt x="802" y="509"/>
                </a:cubicBezTo>
                <a:cubicBezTo>
                  <a:pt x="801" y="510"/>
                  <a:pt x="802" y="511"/>
                  <a:pt x="801" y="512"/>
                </a:cubicBezTo>
                <a:cubicBezTo>
                  <a:pt x="800" y="513"/>
                  <a:pt x="800" y="513"/>
                  <a:pt x="800" y="514"/>
                </a:cubicBezTo>
                <a:cubicBezTo>
                  <a:pt x="801" y="516"/>
                  <a:pt x="799" y="518"/>
                  <a:pt x="799" y="520"/>
                </a:cubicBezTo>
                <a:cubicBezTo>
                  <a:pt x="799" y="520"/>
                  <a:pt x="798" y="520"/>
                  <a:pt x="798" y="521"/>
                </a:cubicBezTo>
                <a:cubicBezTo>
                  <a:pt x="798" y="522"/>
                  <a:pt x="799" y="524"/>
                  <a:pt x="797" y="525"/>
                </a:cubicBezTo>
                <a:cubicBezTo>
                  <a:pt x="797" y="527"/>
                  <a:pt x="797" y="528"/>
                  <a:pt x="797" y="530"/>
                </a:cubicBezTo>
                <a:cubicBezTo>
                  <a:pt x="797" y="531"/>
                  <a:pt x="797" y="532"/>
                  <a:pt x="796" y="533"/>
                </a:cubicBezTo>
                <a:cubicBezTo>
                  <a:pt x="796" y="533"/>
                  <a:pt x="796" y="534"/>
                  <a:pt x="797" y="534"/>
                </a:cubicBezTo>
                <a:cubicBezTo>
                  <a:pt x="797" y="535"/>
                  <a:pt x="798" y="535"/>
                  <a:pt x="798" y="536"/>
                </a:cubicBezTo>
                <a:cubicBezTo>
                  <a:pt x="798" y="536"/>
                  <a:pt x="798" y="536"/>
                  <a:pt x="797" y="536"/>
                </a:cubicBezTo>
                <a:cubicBezTo>
                  <a:pt x="797" y="536"/>
                  <a:pt x="796" y="537"/>
                  <a:pt x="796" y="537"/>
                </a:cubicBezTo>
                <a:cubicBezTo>
                  <a:pt x="798" y="539"/>
                  <a:pt x="797" y="541"/>
                  <a:pt x="797" y="543"/>
                </a:cubicBezTo>
                <a:cubicBezTo>
                  <a:pt x="797" y="544"/>
                  <a:pt x="796" y="544"/>
                  <a:pt x="795" y="544"/>
                </a:cubicBezTo>
                <a:cubicBezTo>
                  <a:pt x="795" y="546"/>
                  <a:pt x="795" y="546"/>
                  <a:pt x="795" y="546"/>
                </a:cubicBezTo>
                <a:cubicBezTo>
                  <a:pt x="796" y="547"/>
                  <a:pt x="797" y="547"/>
                  <a:pt x="797" y="548"/>
                </a:cubicBezTo>
                <a:cubicBezTo>
                  <a:pt x="797" y="549"/>
                  <a:pt x="797" y="549"/>
                  <a:pt x="797" y="550"/>
                </a:cubicBezTo>
                <a:cubicBezTo>
                  <a:pt x="797" y="550"/>
                  <a:pt x="797" y="551"/>
                  <a:pt x="797" y="551"/>
                </a:cubicBezTo>
                <a:cubicBezTo>
                  <a:pt x="795" y="552"/>
                  <a:pt x="793" y="553"/>
                  <a:pt x="792" y="554"/>
                </a:cubicBezTo>
                <a:cubicBezTo>
                  <a:pt x="792" y="556"/>
                  <a:pt x="792" y="556"/>
                  <a:pt x="792" y="556"/>
                </a:cubicBezTo>
                <a:cubicBezTo>
                  <a:pt x="792" y="557"/>
                  <a:pt x="793" y="557"/>
                  <a:pt x="792" y="558"/>
                </a:cubicBezTo>
                <a:cubicBezTo>
                  <a:pt x="791" y="559"/>
                  <a:pt x="792" y="560"/>
                  <a:pt x="791" y="560"/>
                </a:cubicBezTo>
                <a:cubicBezTo>
                  <a:pt x="790" y="561"/>
                  <a:pt x="789" y="561"/>
                  <a:pt x="788" y="561"/>
                </a:cubicBezTo>
                <a:cubicBezTo>
                  <a:pt x="787" y="562"/>
                  <a:pt x="786" y="564"/>
                  <a:pt x="785" y="565"/>
                </a:cubicBezTo>
                <a:cubicBezTo>
                  <a:pt x="785" y="565"/>
                  <a:pt x="785" y="567"/>
                  <a:pt x="785" y="567"/>
                </a:cubicBezTo>
                <a:cubicBezTo>
                  <a:pt x="784" y="568"/>
                  <a:pt x="783" y="569"/>
                  <a:pt x="783" y="570"/>
                </a:cubicBezTo>
                <a:cubicBezTo>
                  <a:pt x="783" y="571"/>
                  <a:pt x="783" y="571"/>
                  <a:pt x="783" y="571"/>
                </a:cubicBezTo>
                <a:cubicBezTo>
                  <a:pt x="782" y="572"/>
                  <a:pt x="781" y="573"/>
                  <a:pt x="781" y="574"/>
                </a:cubicBezTo>
                <a:cubicBezTo>
                  <a:pt x="780" y="575"/>
                  <a:pt x="779" y="576"/>
                  <a:pt x="778" y="576"/>
                </a:cubicBezTo>
                <a:cubicBezTo>
                  <a:pt x="778" y="577"/>
                  <a:pt x="777" y="578"/>
                  <a:pt x="777" y="578"/>
                </a:cubicBezTo>
                <a:cubicBezTo>
                  <a:pt x="777" y="579"/>
                  <a:pt x="777" y="579"/>
                  <a:pt x="777" y="579"/>
                </a:cubicBezTo>
                <a:cubicBezTo>
                  <a:pt x="776" y="580"/>
                  <a:pt x="776" y="582"/>
                  <a:pt x="775" y="583"/>
                </a:cubicBezTo>
                <a:cubicBezTo>
                  <a:pt x="774" y="585"/>
                  <a:pt x="774" y="586"/>
                  <a:pt x="773" y="588"/>
                </a:cubicBezTo>
                <a:cubicBezTo>
                  <a:pt x="772" y="589"/>
                  <a:pt x="772" y="590"/>
                  <a:pt x="771" y="591"/>
                </a:cubicBezTo>
                <a:cubicBezTo>
                  <a:pt x="771" y="593"/>
                  <a:pt x="770" y="594"/>
                  <a:pt x="770" y="595"/>
                </a:cubicBezTo>
                <a:cubicBezTo>
                  <a:pt x="770" y="597"/>
                  <a:pt x="769" y="597"/>
                  <a:pt x="768" y="598"/>
                </a:cubicBezTo>
                <a:cubicBezTo>
                  <a:pt x="768" y="600"/>
                  <a:pt x="767" y="600"/>
                  <a:pt x="767" y="602"/>
                </a:cubicBezTo>
                <a:cubicBezTo>
                  <a:pt x="767" y="602"/>
                  <a:pt x="767" y="602"/>
                  <a:pt x="767" y="602"/>
                </a:cubicBezTo>
                <a:cubicBezTo>
                  <a:pt x="767" y="602"/>
                  <a:pt x="767" y="602"/>
                  <a:pt x="766" y="602"/>
                </a:cubicBezTo>
                <a:cubicBezTo>
                  <a:pt x="765" y="603"/>
                  <a:pt x="765" y="605"/>
                  <a:pt x="764" y="606"/>
                </a:cubicBezTo>
                <a:cubicBezTo>
                  <a:pt x="763" y="606"/>
                  <a:pt x="763" y="607"/>
                  <a:pt x="762" y="608"/>
                </a:cubicBezTo>
                <a:cubicBezTo>
                  <a:pt x="762" y="609"/>
                  <a:pt x="762" y="610"/>
                  <a:pt x="761" y="611"/>
                </a:cubicBezTo>
                <a:cubicBezTo>
                  <a:pt x="761" y="611"/>
                  <a:pt x="761" y="613"/>
                  <a:pt x="761" y="613"/>
                </a:cubicBezTo>
                <a:cubicBezTo>
                  <a:pt x="760" y="614"/>
                  <a:pt x="758" y="616"/>
                  <a:pt x="758" y="616"/>
                </a:cubicBezTo>
                <a:cubicBezTo>
                  <a:pt x="757" y="617"/>
                  <a:pt x="758" y="618"/>
                  <a:pt x="757" y="618"/>
                </a:cubicBezTo>
                <a:cubicBezTo>
                  <a:pt x="755" y="620"/>
                  <a:pt x="755" y="623"/>
                  <a:pt x="753" y="625"/>
                </a:cubicBezTo>
                <a:cubicBezTo>
                  <a:pt x="752" y="625"/>
                  <a:pt x="752" y="627"/>
                  <a:pt x="751" y="628"/>
                </a:cubicBezTo>
                <a:cubicBezTo>
                  <a:pt x="750" y="628"/>
                  <a:pt x="749" y="629"/>
                  <a:pt x="749" y="630"/>
                </a:cubicBezTo>
                <a:cubicBezTo>
                  <a:pt x="749" y="632"/>
                  <a:pt x="747" y="632"/>
                  <a:pt x="747" y="634"/>
                </a:cubicBezTo>
                <a:cubicBezTo>
                  <a:pt x="746" y="635"/>
                  <a:pt x="746" y="637"/>
                  <a:pt x="745" y="637"/>
                </a:cubicBezTo>
                <a:cubicBezTo>
                  <a:pt x="744" y="638"/>
                  <a:pt x="744" y="639"/>
                  <a:pt x="744" y="639"/>
                </a:cubicBezTo>
                <a:cubicBezTo>
                  <a:pt x="744" y="640"/>
                  <a:pt x="743" y="640"/>
                  <a:pt x="743" y="641"/>
                </a:cubicBezTo>
                <a:cubicBezTo>
                  <a:pt x="743" y="642"/>
                  <a:pt x="742" y="642"/>
                  <a:pt x="741" y="643"/>
                </a:cubicBezTo>
                <a:cubicBezTo>
                  <a:pt x="740" y="643"/>
                  <a:pt x="741" y="645"/>
                  <a:pt x="739" y="646"/>
                </a:cubicBezTo>
                <a:cubicBezTo>
                  <a:pt x="738" y="646"/>
                  <a:pt x="738" y="647"/>
                  <a:pt x="737" y="649"/>
                </a:cubicBezTo>
                <a:cubicBezTo>
                  <a:pt x="737" y="649"/>
                  <a:pt x="736" y="650"/>
                  <a:pt x="735" y="650"/>
                </a:cubicBezTo>
                <a:cubicBezTo>
                  <a:pt x="735" y="652"/>
                  <a:pt x="735" y="652"/>
                  <a:pt x="735" y="652"/>
                </a:cubicBezTo>
                <a:cubicBezTo>
                  <a:pt x="734" y="653"/>
                  <a:pt x="733" y="654"/>
                  <a:pt x="733" y="655"/>
                </a:cubicBezTo>
                <a:cubicBezTo>
                  <a:pt x="732" y="656"/>
                  <a:pt x="731" y="657"/>
                  <a:pt x="730" y="657"/>
                </a:cubicBezTo>
                <a:cubicBezTo>
                  <a:pt x="730" y="658"/>
                  <a:pt x="729" y="658"/>
                  <a:pt x="729" y="659"/>
                </a:cubicBezTo>
                <a:cubicBezTo>
                  <a:pt x="728" y="660"/>
                  <a:pt x="727" y="663"/>
                  <a:pt x="725" y="663"/>
                </a:cubicBezTo>
                <a:cubicBezTo>
                  <a:pt x="724" y="663"/>
                  <a:pt x="724" y="664"/>
                  <a:pt x="723" y="665"/>
                </a:cubicBezTo>
                <a:cubicBezTo>
                  <a:pt x="723" y="667"/>
                  <a:pt x="722" y="668"/>
                  <a:pt x="720" y="669"/>
                </a:cubicBezTo>
                <a:cubicBezTo>
                  <a:pt x="719" y="671"/>
                  <a:pt x="718" y="672"/>
                  <a:pt x="716" y="674"/>
                </a:cubicBezTo>
                <a:cubicBezTo>
                  <a:pt x="715" y="674"/>
                  <a:pt x="715" y="675"/>
                  <a:pt x="714" y="676"/>
                </a:cubicBezTo>
                <a:cubicBezTo>
                  <a:pt x="714" y="678"/>
                  <a:pt x="712" y="677"/>
                  <a:pt x="712" y="678"/>
                </a:cubicBezTo>
                <a:cubicBezTo>
                  <a:pt x="712" y="678"/>
                  <a:pt x="711" y="679"/>
                  <a:pt x="711" y="679"/>
                </a:cubicBezTo>
                <a:cubicBezTo>
                  <a:pt x="711" y="680"/>
                  <a:pt x="710" y="681"/>
                  <a:pt x="709" y="682"/>
                </a:cubicBezTo>
                <a:cubicBezTo>
                  <a:pt x="708" y="682"/>
                  <a:pt x="707" y="682"/>
                  <a:pt x="707" y="683"/>
                </a:cubicBezTo>
                <a:cubicBezTo>
                  <a:pt x="707" y="683"/>
                  <a:pt x="707" y="684"/>
                  <a:pt x="707" y="684"/>
                </a:cubicBezTo>
                <a:cubicBezTo>
                  <a:pt x="705" y="686"/>
                  <a:pt x="703" y="688"/>
                  <a:pt x="701" y="690"/>
                </a:cubicBezTo>
                <a:cubicBezTo>
                  <a:pt x="700" y="690"/>
                  <a:pt x="699" y="690"/>
                  <a:pt x="699" y="691"/>
                </a:cubicBezTo>
                <a:cubicBezTo>
                  <a:pt x="698" y="692"/>
                  <a:pt x="698" y="693"/>
                  <a:pt x="697" y="693"/>
                </a:cubicBezTo>
                <a:cubicBezTo>
                  <a:pt x="696" y="694"/>
                  <a:pt x="697" y="695"/>
                  <a:pt x="697" y="696"/>
                </a:cubicBezTo>
                <a:cubicBezTo>
                  <a:pt x="696" y="697"/>
                  <a:pt x="695" y="698"/>
                  <a:pt x="693" y="698"/>
                </a:cubicBezTo>
                <a:cubicBezTo>
                  <a:pt x="693" y="699"/>
                  <a:pt x="693" y="699"/>
                  <a:pt x="693" y="699"/>
                </a:cubicBezTo>
                <a:cubicBezTo>
                  <a:pt x="692" y="699"/>
                  <a:pt x="692" y="700"/>
                  <a:pt x="692" y="701"/>
                </a:cubicBezTo>
                <a:cubicBezTo>
                  <a:pt x="692" y="701"/>
                  <a:pt x="691" y="701"/>
                  <a:pt x="690" y="701"/>
                </a:cubicBezTo>
                <a:cubicBezTo>
                  <a:pt x="690" y="702"/>
                  <a:pt x="690" y="703"/>
                  <a:pt x="690" y="703"/>
                </a:cubicBezTo>
                <a:cubicBezTo>
                  <a:pt x="689" y="704"/>
                  <a:pt x="689" y="705"/>
                  <a:pt x="688" y="705"/>
                </a:cubicBezTo>
                <a:cubicBezTo>
                  <a:pt x="688" y="705"/>
                  <a:pt x="687" y="705"/>
                  <a:pt x="687" y="705"/>
                </a:cubicBezTo>
                <a:cubicBezTo>
                  <a:pt x="688" y="707"/>
                  <a:pt x="685" y="707"/>
                  <a:pt x="685" y="709"/>
                </a:cubicBezTo>
                <a:cubicBezTo>
                  <a:pt x="685" y="709"/>
                  <a:pt x="684" y="710"/>
                  <a:pt x="684" y="711"/>
                </a:cubicBezTo>
                <a:cubicBezTo>
                  <a:pt x="683" y="711"/>
                  <a:pt x="683" y="711"/>
                  <a:pt x="683" y="711"/>
                </a:cubicBezTo>
                <a:cubicBezTo>
                  <a:pt x="680" y="711"/>
                  <a:pt x="679" y="711"/>
                  <a:pt x="677" y="713"/>
                </a:cubicBezTo>
                <a:cubicBezTo>
                  <a:pt x="677" y="713"/>
                  <a:pt x="677" y="713"/>
                  <a:pt x="677" y="713"/>
                </a:cubicBezTo>
                <a:cubicBezTo>
                  <a:pt x="676" y="713"/>
                  <a:pt x="675" y="714"/>
                  <a:pt x="674" y="714"/>
                </a:cubicBezTo>
                <a:cubicBezTo>
                  <a:pt x="673" y="715"/>
                  <a:pt x="672" y="716"/>
                  <a:pt x="671" y="716"/>
                </a:cubicBezTo>
                <a:cubicBezTo>
                  <a:pt x="670" y="717"/>
                  <a:pt x="669" y="717"/>
                  <a:pt x="668" y="718"/>
                </a:cubicBezTo>
                <a:cubicBezTo>
                  <a:pt x="669" y="718"/>
                  <a:pt x="669" y="718"/>
                  <a:pt x="669" y="719"/>
                </a:cubicBezTo>
                <a:cubicBezTo>
                  <a:pt x="669" y="719"/>
                  <a:pt x="668" y="719"/>
                  <a:pt x="667" y="719"/>
                </a:cubicBezTo>
                <a:cubicBezTo>
                  <a:pt x="666" y="721"/>
                  <a:pt x="664" y="721"/>
                  <a:pt x="663" y="724"/>
                </a:cubicBezTo>
                <a:cubicBezTo>
                  <a:pt x="663" y="724"/>
                  <a:pt x="663" y="725"/>
                  <a:pt x="662" y="725"/>
                </a:cubicBezTo>
                <a:cubicBezTo>
                  <a:pt x="661" y="725"/>
                  <a:pt x="660" y="726"/>
                  <a:pt x="659" y="727"/>
                </a:cubicBezTo>
                <a:cubicBezTo>
                  <a:pt x="659" y="727"/>
                  <a:pt x="658" y="727"/>
                  <a:pt x="657" y="728"/>
                </a:cubicBezTo>
                <a:cubicBezTo>
                  <a:pt x="657" y="728"/>
                  <a:pt x="656" y="728"/>
                  <a:pt x="655" y="729"/>
                </a:cubicBezTo>
                <a:cubicBezTo>
                  <a:pt x="655" y="729"/>
                  <a:pt x="655" y="730"/>
                  <a:pt x="655" y="730"/>
                </a:cubicBezTo>
                <a:cubicBezTo>
                  <a:pt x="655" y="731"/>
                  <a:pt x="654" y="731"/>
                  <a:pt x="654" y="731"/>
                </a:cubicBezTo>
                <a:cubicBezTo>
                  <a:pt x="653" y="732"/>
                  <a:pt x="652" y="731"/>
                  <a:pt x="652" y="733"/>
                </a:cubicBezTo>
                <a:cubicBezTo>
                  <a:pt x="652" y="733"/>
                  <a:pt x="651" y="733"/>
                  <a:pt x="651" y="733"/>
                </a:cubicBezTo>
                <a:cubicBezTo>
                  <a:pt x="649" y="733"/>
                  <a:pt x="648" y="734"/>
                  <a:pt x="647" y="735"/>
                </a:cubicBezTo>
                <a:cubicBezTo>
                  <a:pt x="647" y="735"/>
                  <a:pt x="648" y="735"/>
                  <a:pt x="647" y="736"/>
                </a:cubicBezTo>
                <a:cubicBezTo>
                  <a:pt x="646" y="737"/>
                  <a:pt x="645" y="737"/>
                  <a:pt x="644" y="738"/>
                </a:cubicBezTo>
                <a:cubicBezTo>
                  <a:pt x="643" y="739"/>
                  <a:pt x="644" y="740"/>
                  <a:pt x="643" y="740"/>
                </a:cubicBezTo>
                <a:cubicBezTo>
                  <a:pt x="642" y="740"/>
                  <a:pt x="642" y="741"/>
                  <a:pt x="641" y="741"/>
                </a:cubicBezTo>
                <a:cubicBezTo>
                  <a:pt x="640" y="741"/>
                  <a:pt x="640" y="742"/>
                  <a:pt x="639" y="743"/>
                </a:cubicBezTo>
                <a:cubicBezTo>
                  <a:pt x="639" y="742"/>
                  <a:pt x="638" y="741"/>
                  <a:pt x="637" y="742"/>
                </a:cubicBezTo>
                <a:cubicBezTo>
                  <a:pt x="637" y="743"/>
                  <a:pt x="636" y="743"/>
                  <a:pt x="636" y="743"/>
                </a:cubicBezTo>
                <a:cubicBezTo>
                  <a:pt x="635" y="743"/>
                  <a:pt x="635" y="744"/>
                  <a:pt x="635" y="745"/>
                </a:cubicBezTo>
                <a:cubicBezTo>
                  <a:pt x="634" y="745"/>
                  <a:pt x="634" y="746"/>
                  <a:pt x="633" y="746"/>
                </a:cubicBezTo>
                <a:cubicBezTo>
                  <a:pt x="632" y="746"/>
                  <a:pt x="632" y="747"/>
                  <a:pt x="631" y="748"/>
                </a:cubicBezTo>
                <a:cubicBezTo>
                  <a:pt x="628" y="748"/>
                  <a:pt x="628" y="748"/>
                  <a:pt x="628" y="748"/>
                </a:cubicBezTo>
                <a:cubicBezTo>
                  <a:pt x="628" y="748"/>
                  <a:pt x="628" y="748"/>
                  <a:pt x="628" y="748"/>
                </a:cubicBezTo>
                <a:cubicBezTo>
                  <a:pt x="629" y="747"/>
                  <a:pt x="629" y="747"/>
                  <a:pt x="628" y="747"/>
                </a:cubicBezTo>
                <a:cubicBezTo>
                  <a:pt x="628" y="747"/>
                  <a:pt x="628" y="746"/>
                  <a:pt x="628" y="747"/>
                </a:cubicBezTo>
                <a:cubicBezTo>
                  <a:pt x="628" y="747"/>
                  <a:pt x="628" y="747"/>
                  <a:pt x="628" y="748"/>
                </a:cubicBezTo>
                <a:cubicBezTo>
                  <a:pt x="628" y="748"/>
                  <a:pt x="628" y="749"/>
                  <a:pt x="628" y="749"/>
                </a:cubicBezTo>
                <a:cubicBezTo>
                  <a:pt x="627" y="749"/>
                  <a:pt x="626" y="751"/>
                  <a:pt x="624" y="750"/>
                </a:cubicBezTo>
                <a:cubicBezTo>
                  <a:pt x="624" y="750"/>
                  <a:pt x="624" y="751"/>
                  <a:pt x="624" y="752"/>
                </a:cubicBezTo>
                <a:cubicBezTo>
                  <a:pt x="622" y="753"/>
                  <a:pt x="621" y="752"/>
                  <a:pt x="619" y="753"/>
                </a:cubicBezTo>
                <a:cubicBezTo>
                  <a:pt x="619" y="753"/>
                  <a:pt x="620" y="753"/>
                  <a:pt x="620" y="753"/>
                </a:cubicBezTo>
                <a:cubicBezTo>
                  <a:pt x="620" y="753"/>
                  <a:pt x="621" y="753"/>
                  <a:pt x="621" y="754"/>
                </a:cubicBezTo>
                <a:cubicBezTo>
                  <a:pt x="621" y="754"/>
                  <a:pt x="620" y="754"/>
                  <a:pt x="620" y="754"/>
                </a:cubicBezTo>
                <a:cubicBezTo>
                  <a:pt x="620" y="754"/>
                  <a:pt x="619" y="755"/>
                  <a:pt x="618" y="755"/>
                </a:cubicBezTo>
                <a:cubicBezTo>
                  <a:pt x="617" y="755"/>
                  <a:pt x="617" y="756"/>
                  <a:pt x="616" y="756"/>
                </a:cubicBezTo>
                <a:cubicBezTo>
                  <a:pt x="615" y="756"/>
                  <a:pt x="615" y="757"/>
                  <a:pt x="614" y="757"/>
                </a:cubicBezTo>
                <a:cubicBezTo>
                  <a:pt x="614" y="758"/>
                  <a:pt x="614" y="758"/>
                  <a:pt x="614" y="758"/>
                </a:cubicBezTo>
                <a:cubicBezTo>
                  <a:pt x="613" y="758"/>
                  <a:pt x="612" y="759"/>
                  <a:pt x="611" y="759"/>
                </a:cubicBezTo>
                <a:cubicBezTo>
                  <a:pt x="610" y="760"/>
                  <a:pt x="609" y="761"/>
                  <a:pt x="608" y="762"/>
                </a:cubicBezTo>
                <a:cubicBezTo>
                  <a:pt x="607" y="761"/>
                  <a:pt x="607" y="761"/>
                  <a:pt x="605" y="761"/>
                </a:cubicBezTo>
                <a:cubicBezTo>
                  <a:pt x="606" y="761"/>
                  <a:pt x="606" y="761"/>
                  <a:pt x="606" y="760"/>
                </a:cubicBezTo>
                <a:cubicBezTo>
                  <a:pt x="606" y="760"/>
                  <a:pt x="606" y="760"/>
                  <a:pt x="605" y="760"/>
                </a:cubicBezTo>
                <a:cubicBezTo>
                  <a:pt x="605" y="760"/>
                  <a:pt x="605" y="760"/>
                  <a:pt x="605" y="760"/>
                </a:cubicBezTo>
                <a:cubicBezTo>
                  <a:pt x="604" y="760"/>
                  <a:pt x="604" y="760"/>
                  <a:pt x="604" y="760"/>
                </a:cubicBezTo>
                <a:cubicBezTo>
                  <a:pt x="604" y="760"/>
                  <a:pt x="604" y="761"/>
                  <a:pt x="604" y="761"/>
                </a:cubicBezTo>
                <a:cubicBezTo>
                  <a:pt x="605" y="761"/>
                  <a:pt x="605" y="761"/>
                  <a:pt x="605" y="761"/>
                </a:cubicBezTo>
                <a:cubicBezTo>
                  <a:pt x="605" y="762"/>
                  <a:pt x="604" y="763"/>
                  <a:pt x="603" y="764"/>
                </a:cubicBezTo>
                <a:cubicBezTo>
                  <a:pt x="602" y="764"/>
                  <a:pt x="601" y="765"/>
                  <a:pt x="599" y="765"/>
                </a:cubicBezTo>
                <a:cubicBezTo>
                  <a:pt x="598" y="766"/>
                  <a:pt x="597" y="766"/>
                  <a:pt x="596" y="766"/>
                </a:cubicBezTo>
                <a:cubicBezTo>
                  <a:pt x="595" y="766"/>
                  <a:pt x="595" y="767"/>
                  <a:pt x="595" y="767"/>
                </a:cubicBezTo>
                <a:cubicBezTo>
                  <a:pt x="594" y="767"/>
                  <a:pt x="593" y="768"/>
                  <a:pt x="593" y="769"/>
                </a:cubicBezTo>
                <a:cubicBezTo>
                  <a:pt x="592" y="770"/>
                  <a:pt x="591" y="769"/>
                  <a:pt x="590" y="770"/>
                </a:cubicBezTo>
                <a:cubicBezTo>
                  <a:pt x="587" y="770"/>
                  <a:pt x="587" y="770"/>
                  <a:pt x="587" y="770"/>
                </a:cubicBezTo>
                <a:cubicBezTo>
                  <a:pt x="588" y="770"/>
                  <a:pt x="588" y="770"/>
                  <a:pt x="588" y="770"/>
                </a:cubicBezTo>
                <a:cubicBezTo>
                  <a:pt x="588" y="770"/>
                  <a:pt x="587" y="770"/>
                  <a:pt x="587" y="770"/>
                </a:cubicBezTo>
                <a:cubicBezTo>
                  <a:pt x="587" y="770"/>
                  <a:pt x="587" y="769"/>
                  <a:pt x="587" y="769"/>
                </a:cubicBezTo>
                <a:cubicBezTo>
                  <a:pt x="586" y="769"/>
                  <a:pt x="586" y="770"/>
                  <a:pt x="586" y="770"/>
                </a:cubicBezTo>
                <a:cubicBezTo>
                  <a:pt x="586" y="770"/>
                  <a:pt x="586" y="770"/>
                  <a:pt x="586" y="770"/>
                </a:cubicBezTo>
                <a:cubicBezTo>
                  <a:pt x="587" y="770"/>
                  <a:pt x="587" y="770"/>
                  <a:pt x="587" y="770"/>
                </a:cubicBezTo>
                <a:cubicBezTo>
                  <a:pt x="588" y="771"/>
                  <a:pt x="587" y="771"/>
                  <a:pt x="587" y="771"/>
                </a:cubicBezTo>
                <a:cubicBezTo>
                  <a:pt x="586" y="771"/>
                  <a:pt x="585" y="771"/>
                  <a:pt x="585" y="772"/>
                </a:cubicBezTo>
                <a:cubicBezTo>
                  <a:pt x="585" y="772"/>
                  <a:pt x="585" y="772"/>
                  <a:pt x="586" y="773"/>
                </a:cubicBezTo>
                <a:cubicBezTo>
                  <a:pt x="585" y="773"/>
                  <a:pt x="585" y="774"/>
                  <a:pt x="584" y="774"/>
                </a:cubicBezTo>
                <a:cubicBezTo>
                  <a:pt x="583" y="774"/>
                  <a:pt x="582" y="774"/>
                  <a:pt x="582" y="774"/>
                </a:cubicBezTo>
                <a:cubicBezTo>
                  <a:pt x="580" y="774"/>
                  <a:pt x="580" y="775"/>
                  <a:pt x="579" y="775"/>
                </a:cubicBezTo>
                <a:cubicBezTo>
                  <a:pt x="579" y="775"/>
                  <a:pt x="579" y="775"/>
                  <a:pt x="579" y="775"/>
                </a:cubicBezTo>
                <a:cubicBezTo>
                  <a:pt x="579" y="775"/>
                  <a:pt x="579" y="775"/>
                  <a:pt x="579" y="775"/>
                </a:cubicBezTo>
                <a:cubicBezTo>
                  <a:pt x="579" y="774"/>
                  <a:pt x="579" y="774"/>
                  <a:pt x="578" y="775"/>
                </a:cubicBezTo>
                <a:cubicBezTo>
                  <a:pt x="578" y="775"/>
                  <a:pt x="579" y="775"/>
                  <a:pt x="579" y="775"/>
                </a:cubicBezTo>
                <a:cubicBezTo>
                  <a:pt x="577" y="777"/>
                  <a:pt x="577" y="777"/>
                  <a:pt x="575" y="776"/>
                </a:cubicBezTo>
                <a:cubicBezTo>
                  <a:pt x="575" y="776"/>
                  <a:pt x="575" y="776"/>
                  <a:pt x="575" y="776"/>
                </a:cubicBezTo>
                <a:cubicBezTo>
                  <a:pt x="574" y="778"/>
                  <a:pt x="572" y="777"/>
                  <a:pt x="571" y="777"/>
                </a:cubicBezTo>
                <a:cubicBezTo>
                  <a:pt x="571" y="777"/>
                  <a:pt x="571" y="778"/>
                  <a:pt x="571" y="778"/>
                </a:cubicBezTo>
                <a:cubicBezTo>
                  <a:pt x="570" y="779"/>
                  <a:pt x="570" y="779"/>
                  <a:pt x="569" y="780"/>
                </a:cubicBezTo>
                <a:cubicBezTo>
                  <a:pt x="567" y="779"/>
                  <a:pt x="566" y="781"/>
                  <a:pt x="565" y="781"/>
                </a:cubicBezTo>
                <a:cubicBezTo>
                  <a:pt x="563" y="781"/>
                  <a:pt x="563" y="781"/>
                  <a:pt x="562" y="782"/>
                </a:cubicBezTo>
                <a:cubicBezTo>
                  <a:pt x="562" y="782"/>
                  <a:pt x="560" y="785"/>
                  <a:pt x="560" y="785"/>
                </a:cubicBezTo>
                <a:cubicBezTo>
                  <a:pt x="558" y="785"/>
                  <a:pt x="557" y="786"/>
                  <a:pt x="556" y="786"/>
                </a:cubicBezTo>
                <a:cubicBezTo>
                  <a:pt x="555" y="787"/>
                  <a:pt x="555" y="787"/>
                  <a:pt x="554" y="785"/>
                </a:cubicBezTo>
                <a:cubicBezTo>
                  <a:pt x="554" y="785"/>
                  <a:pt x="554" y="785"/>
                  <a:pt x="554" y="785"/>
                </a:cubicBezTo>
                <a:cubicBezTo>
                  <a:pt x="553" y="786"/>
                  <a:pt x="552" y="787"/>
                  <a:pt x="552" y="787"/>
                </a:cubicBezTo>
                <a:cubicBezTo>
                  <a:pt x="550" y="787"/>
                  <a:pt x="548" y="787"/>
                  <a:pt x="546" y="787"/>
                </a:cubicBezTo>
                <a:cubicBezTo>
                  <a:pt x="546" y="787"/>
                  <a:pt x="546" y="788"/>
                  <a:pt x="546" y="788"/>
                </a:cubicBezTo>
                <a:cubicBezTo>
                  <a:pt x="547" y="789"/>
                  <a:pt x="548" y="788"/>
                  <a:pt x="549" y="789"/>
                </a:cubicBezTo>
                <a:cubicBezTo>
                  <a:pt x="548" y="789"/>
                  <a:pt x="548" y="789"/>
                  <a:pt x="548" y="789"/>
                </a:cubicBezTo>
                <a:cubicBezTo>
                  <a:pt x="546" y="789"/>
                  <a:pt x="544" y="790"/>
                  <a:pt x="542" y="791"/>
                </a:cubicBezTo>
                <a:cubicBezTo>
                  <a:pt x="541" y="791"/>
                  <a:pt x="541" y="791"/>
                  <a:pt x="539" y="791"/>
                </a:cubicBezTo>
                <a:cubicBezTo>
                  <a:pt x="539" y="790"/>
                  <a:pt x="538" y="790"/>
                  <a:pt x="538" y="790"/>
                </a:cubicBezTo>
                <a:cubicBezTo>
                  <a:pt x="537" y="791"/>
                  <a:pt x="537" y="792"/>
                  <a:pt x="535" y="792"/>
                </a:cubicBezTo>
                <a:cubicBezTo>
                  <a:pt x="534" y="792"/>
                  <a:pt x="533" y="794"/>
                  <a:pt x="532" y="793"/>
                </a:cubicBezTo>
                <a:cubicBezTo>
                  <a:pt x="531" y="794"/>
                  <a:pt x="530" y="794"/>
                  <a:pt x="530" y="794"/>
                </a:cubicBezTo>
                <a:cubicBezTo>
                  <a:pt x="528" y="794"/>
                  <a:pt x="527" y="794"/>
                  <a:pt x="526" y="795"/>
                </a:cubicBezTo>
                <a:cubicBezTo>
                  <a:pt x="525" y="796"/>
                  <a:pt x="524" y="796"/>
                  <a:pt x="522" y="796"/>
                </a:cubicBezTo>
                <a:cubicBezTo>
                  <a:pt x="522" y="796"/>
                  <a:pt x="521" y="797"/>
                  <a:pt x="521" y="797"/>
                </a:cubicBezTo>
                <a:cubicBezTo>
                  <a:pt x="519" y="796"/>
                  <a:pt x="519" y="796"/>
                  <a:pt x="515" y="796"/>
                </a:cubicBezTo>
                <a:cubicBezTo>
                  <a:pt x="516" y="797"/>
                  <a:pt x="517" y="797"/>
                  <a:pt x="517" y="797"/>
                </a:cubicBezTo>
                <a:cubicBezTo>
                  <a:pt x="517" y="797"/>
                  <a:pt x="517" y="798"/>
                  <a:pt x="517" y="798"/>
                </a:cubicBezTo>
                <a:cubicBezTo>
                  <a:pt x="516" y="798"/>
                  <a:pt x="515" y="797"/>
                  <a:pt x="513" y="799"/>
                </a:cubicBezTo>
                <a:cubicBezTo>
                  <a:pt x="512" y="799"/>
                  <a:pt x="510" y="798"/>
                  <a:pt x="509" y="800"/>
                </a:cubicBezTo>
                <a:cubicBezTo>
                  <a:pt x="509" y="800"/>
                  <a:pt x="508" y="800"/>
                  <a:pt x="507" y="800"/>
                </a:cubicBezTo>
                <a:cubicBezTo>
                  <a:pt x="506" y="800"/>
                  <a:pt x="506" y="799"/>
                  <a:pt x="505" y="799"/>
                </a:cubicBezTo>
                <a:cubicBezTo>
                  <a:pt x="505" y="799"/>
                  <a:pt x="505" y="799"/>
                  <a:pt x="505" y="799"/>
                </a:cubicBezTo>
                <a:cubicBezTo>
                  <a:pt x="505" y="799"/>
                  <a:pt x="505" y="798"/>
                  <a:pt x="505" y="798"/>
                </a:cubicBezTo>
                <a:cubicBezTo>
                  <a:pt x="505" y="798"/>
                  <a:pt x="505" y="798"/>
                  <a:pt x="504" y="798"/>
                </a:cubicBezTo>
                <a:cubicBezTo>
                  <a:pt x="504" y="798"/>
                  <a:pt x="505" y="799"/>
                  <a:pt x="505" y="799"/>
                </a:cubicBezTo>
                <a:cubicBezTo>
                  <a:pt x="505" y="799"/>
                  <a:pt x="505" y="800"/>
                  <a:pt x="505" y="800"/>
                </a:cubicBezTo>
                <a:cubicBezTo>
                  <a:pt x="505" y="800"/>
                  <a:pt x="504" y="801"/>
                  <a:pt x="504" y="801"/>
                </a:cubicBezTo>
                <a:cubicBezTo>
                  <a:pt x="503" y="801"/>
                  <a:pt x="501" y="800"/>
                  <a:pt x="500" y="802"/>
                </a:cubicBezTo>
                <a:cubicBezTo>
                  <a:pt x="500" y="802"/>
                  <a:pt x="499" y="802"/>
                  <a:pt x="499" y="802"/>
                </a:cubicBezTo>
                <a:cubicBezTo>
                  <a:pt x="498" y="802"/>
                  <a:pt x="497" y="801"/>
                  <a:pt x="496" y="802"/>
                </a:cubicBezTo>
                <a:cubicBezTo>
                  <a:pt x="495" y="803"/>
                  <a:pt x="494" y="803"/>
                  <a:pt x="493" y="803"/>
                </a:cubicBezTo>
                <a:cubicBezTo>
                  <a:pt x="492" y="804"/>
                  <a:pt x="491" y="804"/>
                  <a:pt x="490" y="804"/>
                </a:cubicBezTo>
                <a:cubicBezTo>
                  <a:pt x="489" y="803"/>
                  <a:pt x="489" y="803"/>
                  <a:pt x="488" y="803"/>
                </a:cubicBezTo>
                <a:cubicBezTo>
                  <a:pt x="487" y="804"/>
                  <a:pt x="487" y="805"/>
                  <a:pt x="485" y="804"/>
                </a:cubicBezTo>
                <a:cubicBezTo>
                  <a:pt x="484" y="805"/>
                  <a:pt x="483" y="805"/>
                  <a:pt x="482" y="806"/>
                </a:cubicBezTo>
                <a:cubicBezTo>
                  <a:pt x="481" y="807"/>
                  <a:pt x="481" y="806"/>
                  <a:pt x="480" y="805"/>
                </a:cubicBezTo>
                <a:cubicBezTo>
                  <a:pt x="480" y="806"/>
                  <a:pt x="480" y="806"/>
                  <a:pt x="479" y="806"/>
                </a:cubicBezTo>
                <a:cubicBezTo>
                  <a:pt x="479" y="806"/>
                  <a:pt x="478" y="806"/>
                  <a:pt x="477" y="807"/>
                </a:cubicBezTo>
                <a:cubicBezTo>
                  <a:pt x="476" y="807"/>
                  <a:pt x="476" y="808"/>
                  <a:pt x="475" y="807"/>
                </a:cubicBezTo>
                <a:cubicBezTo>
                  <a:pt x="473" y="807"/>
                  <a:pt x="472" y="809"/>
                  <a:pt x="471" y="808"/>
                </a:cubicBezTo>
                <a:cubicBezTo>
                  <a:pt x="469" y="808"/>
                  <a:pt x="468" y="808"/>
                  <a:pt x="466" y="808"/>
                </a:cubicBezTo>
                <a:cubicBezTo>
                  <a:pt x="466" y="808"/>
                  <a:pt x="465" y="809"/>
                  <a:pt x="465" y="809"/>
                </a:cubicBezTo>
                <a:cubicBezTo>
                  <a:pt x="464" y="809"/>
                  <a:pt x="463" y="809"/>
                  <a:pt x="463" y="809"/>
                </a:cubicBezTo>
                <a:cubicBezTo>
                  <a:pt x="462" y="808"/>
                  <a:pt x="460" y="808"/>
                  <a:pt x="459" y="808"/>
                </a:cubicBezTo>
                <a:cubicBezTo>
                  <a:pt x="458" y="808"/>
                  <a:pt x="457" y="810"/>
                  <a:pt x="456" y="809"/>
                </a:cubicBezTo>
                <a:cubicBezTo>
                  <a:pt x="455" y="809"/>
                  <a:pt x="454" y="809"/>
                  <a:pt x="453" y="810"/>
                </a:cubicBezTo>
                <a:cubicBezTo>
                  <a:pt x="453" y="810"/>
                  <a:pt x="453" y="810"/>
                  <a:pt x="453" y="810"/>
                </a:cubicBezTo>
                <a:cubicBezTo>
                  <a:pt x="452" y="811"/>
                  <a:pt x="452" y="809"/>
                  <a:pt x="451" y="810"/>
                </a:cubicBezTo>
                <a:cubicBezTo>
                  <a:pt x="451" y="810"/>
                  <a:pt x="450" y="810"/>
                  <a:pt x="449" y="811"/>
                </a:cubicBezTo>
                <a:cubicBezTo>
                  <a:pt x="449" y="811"/>
                  <a:pt x="449" y="811"/>
                  <a:pt x="448" y="811"/>
                </a:cubicBezTo>
                <a:cubicBezTo>
                  <a:pt x="447" y="810"/>
                  <a:pt x="446" y="810"/>
                  <a:pt x="445" y="810"/>
                </a:cubicBezTo>
                <a:cubicBezTo>
                  <a:pt x="444" y="811"/>
                  <a:pt x="444" y="811"/>
                  <a:pt x="444" y="811"/>
                </a:cubicBezTo>
                <a:cubicBezTo>
                  <a:pt x="443" y="811"/>
                  <a:pt x="441" y="811"/>
                  <a:pt x="439" y="812"/>
                </a:cubicBezTo>
                <a:cubicBezTo>
                  <a:pt x="438" y="813"/>
                  <a:pt x="436" y="812"/>
                  <a:pt x="435" y="812"/>
                </a:cubicBezTo>
                <a:cubicBezTo>
                  <a:pt x="434" y="812"/>
                  <a:pt x="433" y="811"/>
                  <a:pt x="432" y="811"/>
                </a:cubicBezTo>
                <a:cubicBezTo>
                  <a:pt x="431" y="811"/>
                  <a:pt x="429" y="811"/>
                  <a:pt x="428" y="811"/>
                </a:cubicBezTo>
                <a:cubicBezTo>
                  <a:pt x="425" y="811"/>
                  <a:pt x="425" y="811"/>
                  <a:pt x="425" y="811"/>
                </a:cubicBezTo>
                <a:cubicBezTo>
                  <a:pt x="424" y="810"/>
                  <a:pt x="424" y="810"/>
                  <a:pt x="425" y="809"/>
                </a:cubicBezTo>
                <a:cubicBezTo>
                  <a:pt x="425" y="809"/>
                  <a:pt x="425" y="809"/>
                  <a:pt x="426" y="807"/>
                </a:cubicBezTo>
                <a:cubicBezTo>
                  <a:pt x="426" y="807"/>
                  <a:pt x="426" y="807"/>
                  <a:pt x="426" y="807"/>
                </a:cubicBezTo>
                <a:cubicBezTo>
                  <a:pt x="426" y="807"/>
                  <a:pt x="426" y="807"/>
                  <a:pt x="425" y="808"/>
                </a:cubicBezTo>
                <a:cubicBezTo>
                  <a:pt x="425" y="808"/>
                  <a:pt x="425" y="808"/>
                  <a:pt x="426" y="808"/>
                </a:cubicBezTo>
                <a:cubicBezTo>
                  <a:pt x="426" y="808"/>
                  <a:pt x="426" y="808"/>
                  <a:pt x="426" y="808"/>
                </a:cubicBezTo>
                <a:cubicBezTo>
                  <a:pt x="427" y="807"/>
                  <a:pt x="426" y="807"/>
                  <a:pt x="426" y="807"/>
                </a:cubicBezTo>
                <a:cubicBezTo>
                  <a:pt x="424" y="808"/>
                  <a:pt x="423" y="809"/>
                  <a:pt x="422" y="807"/>
                </a:cubicBezTo>
                <a:cubicBezTo>
                  <a:pt x="422" y="807"/>
                  <a:pt x="421" y="808"/>
                  <a:pt x="421" y="808"/>
                </a:cubicBezTo>
                <a:cubicBezTo>
                  <a:pt x="421" y="809"/>
                  <a:pt x="420" y="809"/>
                  <a:pt x="420" y="810"/>
                </a:cubicBezTo>
                <a:cubicBezTo>
                  <a:pt x="420" y="810"/>
                  <a:pt x="420" y="811"/>
                  <a:pt x="420" y="812"/>
                </a:cubicBezTo>
                <a:cubicBezTo>
                  <a:pt x="418" y="812"/>
                  <a:pt x="417" y="813"/>
                  <a:pt x="416" y="811"/>
                </a:cubicBezTo>
                <a:cubicBezTo>
                  <a:pt x="415" y="811"/>
                  <a:pt x="413" y="811"/>
                  <a:pt x="413" y="811"/>
                </a:cubicBezTo>
                <a:cubicBezTo>
                  <a:pt x="412" y="812"/>
                  <a:pt x="411" y="812"/>
                  <a:pt x="410" y="812"/>
                </a:cubicBezTo>
                <a:cubicBezTo>
                  <a:pt x="405" y="812"/>
                  <a:pt x="400" y="812"/>
                  <a:pt x="395" y="812"/>
                </a:cubicBezTo>
                <a:cubicBezTo>
                  <a:pt x="394" y="812"/>
                  <a:pt x="393" y="813"/>
                  <a:pt x="392" y="811"/>
                </a:cubicBezTo>
                <a:cubicBezTo>
                  <a:pt x="392" y="811"/>
                  <a:pt x="391" y="811"/>
                  <a:pt x="390" y="811"/>
                </a:cubicBezTo>
                <a:cubicBezTo>
                  <a:pt x="387" y="811"/>
                  <a:pt x="384" y="811"/>
                  <a:pt x="382" y="811"/>
                </a:cubicBezTo>
                <a:cubicBezTo>
                  <a:pt x="380" y="811"/>
                  <a:pt x="379" y="812"/>
                  <a:pt x="378" y="810"/>
                </a:cubicBezTo>
                <a:cubicBezTo>
                  <a:pt x="377" y="810"/>
                  <a:pt x="377" y="810"/>
                  <a:pt x="376" y="810"/>
                </a:cubicBezTo>
                <a:cubicBezTo>
                  <a:pt x="375" y="810"/>
                  <a:pt x="373" y="810"/>
                  <a:pt x="372" y="810"/>
                </a:cubicBezTo>
                <a:cubicBezTo>
                  <a:pt x="370" y="810"/>
                  <a:pt x="368" y="811"/>
                  <a:pt x="367" y="809"/>
                </a:cubicBezTo>
                <a:cubicBezTo>
                  <a:pt x="366" y="809"/>
                  <a:pt x="365" y="809"/>
                  <a:pt x="364" y="809"/>
                </a:cubicBezTo>
                <a:cubicBezTo>
                  <a:pt x="363" y="809"/>
                  <a:pt x="361" y="810"/>
                  <a:pt x="360" y="808"/>
                </a:cubicBezTo>
                <a:cubicBezTo>
                  <a:pt x="358" y="808"/>
                  <a:pt x="357" y="808"/>
                  <a:pt x="356" y="808"/>
                </a:cubicBezTo>
                <a:cubicBezTo>
                  <a:pt x="354" y="808"/>
                  <a:pt x="354" y="808"/>
                  <a:pt x="352" y="807"/>
                </a:cubicBezTo>
                <a:cubicBezTo>
                  <a:pt x="352" y="805"/>
                  <a:pt x="352" y="805"/>
                  <a:pt x="352" y="805"/>
                </a:cubicBezTo>
                <a:cubicBezTo>
                  <a:pt x="351" y="804"/>
                  <a:pt x="351" y="806"/>
                  <a:pt x="350" y="805"/>
                </a:cubicBezTo>
                <a:cubicBezTo>
                  <a:pt x="349" y="805"/>
                  <a:pt x="348" y="807"/>
                  <a:pt x="347" y="806"/>
                </a:cubicBezTo>
                <a:cubicBezTo>
                  <a:pt x="346" y="808"/>
                  <a:pt x="345" y="808"/>
                  <a:pt x="344" y="807"/>
                </a:cubicBezTo>
                <a:cubicBezTo>
                  <a:pt x="343" y="806"/>
                  <a:pt x="343" y="806"/>
                  <a:pt x="343" y="806"/>
                </a:cubicBezTo>
                <a:cubicBezTo>
                  <a:pt x="342" y="806"/>
                  <a:pt x="341" y="807"/>
                  <a:pt x="340" y="806"/>
                </a:cubicBezTo>
                <a:cubicBezTo>
                  <a:pt x="339" y="805"/>
                  <a:pt x="338" y="807"/>
                  <a:pt x="338" y="806"/>
                </a:cubicBezTo>
                <a:cubicBezTo>
                  <a:pt x="336" y="806"/>
                  <a:pt x="334" y="805"/>
                  <a:pt x="333" y="805"/>
                </a:cubicBezTo>
                <a:cubicBezTo>
                  <a:pt x="332" y="805"/>
                  <a:pt x="331" y="806"/>
                  <a:pt x="330" y="805"/>
                </a:cubicBezTo>
                <a:cubicBezTo>
                  <a:pt x="329" y="805"/>
                  <a:pt x="329" y="804"/>
                  <a:pt x="328" y="804"/>
                </a:cubicBezTo>
                <a:cubicBezTo>
                  <a:pt x="327" y="803"/>
                  <a:pt x="326" y="804"/>
                  <a:pt x="324" y="804"/>
                </a:cubicBezTo>
                <a:cubicBezTo>
                  <a:pt x="324" y="803"/>
                  <a:pt x="323" y="802"/>
                  <a:pt x="323" y="802"/>
                </a:cubicBezTo>
                <a:cubicBezTo>
                  <a:pt x="323" y="802"/>
                  <a:pt x="322" y="802"/>
                  <a:pt x="322" y="802"/>
                </a:cubicBezTo>
                <a:cubicBezTo>
                  <a:pt x="321" y="801"/>
                  <a:pt x="321" y="803"/>
                  <a:pt x="320" y="802"/>
                </a:cubicBezTo>
                <a:cubicBezTo>
                  <a:pt x="320" y="802"/>
                  <a:pt x="319" y="802"/>
                  <a:pt x="318" y="802"/>
                </a:cubicBezTo>
                <a:cubicBezTo>
                  <a:pt x="318" y="802"/>
                  <a:pt x="317" y="802"/>
                  <a:pt x="316" y="803"/>
                </a:cubicBezTo>
                <a:cubicBezTo>
                  <a:pt x="315" y="803"/>
                  <a:pt x="315" y="801"/>
                  <a:pt x="314" y="801"/>
                </a:cubicBezTo>
                <a:cubicBezTo>
                  <a:pt x="313" y="801"/>
                  <a:pt x="311" y="801"/>
                  <a:pt x="310" y="801"/>
                </a:cubicBezTo>
                <a:cubicBezTo>
                  <a:pt x="310" y="801"/>
                  <a:pt x="309" y="801"/>
                  <a:pt x="310" y="801"/>
                </a:cubicBezTo>
                <a:cubicBezTo>
                  <a:pt x="309" y="800"/>
                  <a:pt x="308" y="800"/>
                  <a:pt x="308" y="800"/>
                </a:cubicBezTo>
                <a:cubicBezTo>
                  <a:pt x="307" y="800"/>
                  <a:pt x="306" y="800"/>
                  <a:pt x="305" y="800"/>
                </a:cubicBezTo>
                <a:cubicBezTo>
                  <a:pt x="305" y="800"/>
                  <a:pt x="304" y="799"/>
                  <a:pt x="304" y="799"/>
                </a:cubicBezTo>
                <a:cubicBezTo>
                  <a:pt x="303" y="799"/>
                  <a:pt x="303" y="799"/>
                  <a:pt x="303" y="799"/>
                </a:cubicBezTo>
                <a:cubicBezTo>
                  <a:pt x="302" y="800"/>
                  <a:pt x="301" y="800"/>
                  <a:pt x="300" y="799"/>
                </a:cubicBezTo>
                <a:cubicBezTo>
                  <a:pt x="299" y="799"/>
                  <a:pt x="298" y="799"/>
                  <a:pt x="298" y="798"/>
                </a:cubicBezTo>
                <a:cubicBezTo>
                  <a:pt x="298" y="798"/>
                  <a:pt x="297" y="798"/>
                  <a:pt x="297" y="798"/>
                </a:cubicBezTo>
                <a:cubicBezTo>
                  <a:pt x="296" y="799"/>
                  <a:pt x="295" y="799"/>
                  <a:pt x="295" y="799"/>
                </a:cubicBezTo>
                <a:cubicBezTo>
                  <a:pt x="294" y="799"/>
                  <a:pt x="293" y="798"/>
                  <a:pt x="293" y="798"/>
                </a:cubicBezTo>
                <a:cubicBezTo>
                  <a:pt x="292" y="798"/>
                  <a:pt x="291" y="798"/>
                  <a:pt x="291" y="797"/>
                </a:cubicBezTo>
                <a:cubicBezTo>
                  <a:pt x="290" y="796"/>
                  <a:pt x="289" y="797"/>
                  <a:pt x="288" y="796"/>
                </a:cubicBezTo>
                <a:cubicBezTo>
                  <a:pt x="287" y="796"/>
                  <a:pt x="286" y="796"/>
                  <a:pt x="285" y="796"/>
                </a:cubicBezTo>
                <a:cubicBezTo>
                  <a:pt x="283" y="796"/>
                  <a:pt x="282" y="794"/>
                  <a:pt x="280" y="795"/>
                </a:cubicBezTo>
                <a:cubicBezTo>
                  <a:pt x="279" y="794"/>
                  <a:pt x="278" y="794"/>
                  <a:pt x="276" y="794"/>
                </a:cubicBezTo>
                <a:cubicBezTo>
                  <a:pt x="276" y="794"/>
                  <a:pt x="275" y="793"/>
                  <a:pt x="275" y="793"/>
                </a:cubicBezTo>
                <a:cubicBezTo>
                  <a:pt x="274" y="794"/>
                  <a:pt x="274" y="794"/>
                  <a:pt x="273" y="795"/>
                </a:cubicBezTo>
                <a:cubicBezTo>
                  <a:pt x="273" y="795"/>
                  <a:pt x="272" y="795"/>
                  <a:pt x="272" y="795"/>
                </a:cubicBezTo>
                <a:cubicBezTo>
                  <a:pt x="272" y="793"/>
                  <a:pt x="271" y="793"/>
                  <a:pt x="270" y="793"/>
                </a:cubicBezTo>
                <a:cubicBezTo>
                  <a:pt x="270" y="793"/>
                  <a:pt x="269" y="793"/>
                  <a:pt x="269" y="792"/>
                </a:cubicBezTo>
                <a:cubicBezTo>
                  <a:pt x="269" y="791"/>
                  <a:pt x="267" y="791"/>
                  <a:pt x="269" y="790"/>
                </a:cubicBezTo>
                <a:cubicBezTo>
                  <a:pt x="269" y="789"/>
                  <a:pt x="269" y="788"/>
                  <a:pt x="268" y="788"/>
                </a:cubicBezTo>
                <a:cubicBezTo>
                  <a:pt x="266" y="789"/>
                  <a:pt x="265" y="787"/>
                  <a:pt x="264" y="787"/>
                </a:cubicBezTo>
                <a:cubicBezTo>
                  <a:pt x="263" y="786"/>
                  <a:pt x="262" y="786"/>
                  <a:pt x="261" y="786"/>
                </a:cubicBezTo>
                <a:cubicBezTo>
                  <a:pt x="258" y="785"/>
                  <a:pt x="258" y="785"/>
                  <a:pt x="258" y="785"/>
                </a:cubicBezTo>
                <a:cubicBezTo>
                  <a:pt x="258" y="783"/>
                  <a:pt x="256" y="784"/>
                  <a:pt x="256" y="783"/>
                </a:cubicBezTo>
                <a:cubicBezTo>
                  <a:pt x="255" y="782"/>
                  <a:pt x="254" y="783"/>
                  <a:pt x="253" y="783"/>
                </a:cubicBezTo>
                <a:cubicBezTo>
                  <a:pt x="252" y="783"/>
                  <a:pt x="251" y="783"/>
                  <a:pt x="250" y="782"/>
                </a:cubicBezTo>
                <a:cubicBezTo>
                  <a:pt x="250" y="782"/>
                  <a:pt x="249" y="782"/>
                  <a:pt x="248" y="782"/>
                </a:cubicBezTo>
                <a:cubicBezTo>
                  <a:pt x="248" y="781"/>
                  <a:pt x="247" y="780"/>
                  <a:pt x="246" y="779"/>
                </a:cubicBezTo>
                <a:cubicBezTo>
                  <a:pt x="245" y="779"/>
                  <a:pt x="245" y="779"/>
                  <a:pt x="245" y="780"/>
                </a:cubicBezTo>
                <a:cubicBezTo>
                  <a:pt x="245" y="779"/>
                  <a:pt x="244" y="779"/>
                  <a:pt x="244" y="779"/>
                </a:cubicBezTo>
                <a:cubicBezTo>
                  <a:pt x="244" y="778"/>
                  <a:pt x="243" y="778"/>
                  <a:pt x="243" y="777"/>
                </a:cubicBezTo>
                <a:cubicBezTo>
                  <a:pt x="241" y="778"/>
                  <a:pt x="240" y="776"/>
                  <a:pt x="239" y="776"/>
                </a:cubicBezTo>
                <a:cubicBezTo>
                  <a:pt x="238" y="775"/>
                  <a:pt x="237" y="775"/>
                  <a:pt x="236" y="774"/>
                </a:cubicBezTo>
                <a:cubicBezTo>
                  <a:pt x="235" y="774"/>
                  <a:pt x="234" y="773"/>
                  <a:pt x="233" y="773"/>
                </a:cubicBezTo>
                <a:cubicBezTo>
                  <a:pt x="233" y="772"/>
                  <a:pt x="234" y="772"/>
                  <a:pt x="234" y="772"/>
                </a:cubicBezTo>
                <a:cubicBezTo>
                  <a:pt x="234" y="772"/>
                  <a:pt x="234" y="771"/>
                  <a:pt x="233" y="771"/>
                </a:cubicBezTo>
                <a:cubicBezTo>
                  <a:pt x="232" y="771"/>
                  <a:pt x="231" y="771"/>
                  <a:pt x="230" y="771"/>
                </a:cubicBezTo>
                <a:cubicBezTo>
                  <a:pt x="229" y="771"/>
                  <a:pt x="228" y="770"/>
                  <a:pt x="228" y="769"/>
                </a:cubicBezTo>
                <a:cubicBezTo>
                  <a:pt x="227" y="769"/>
                  <a:pt x="226" y="770"/>
                  <a:pt x="225" y="769"/>
                </a:cubicBezTo>
                <a:cubicBezTo>
                  <a:pt x="225" y="768"/>
                  <a:pt x="223" y="769"/>
                  <a:pt x="223" y="768"/>
                </a:cubicBezTo>
                <a:cubicBezTo>
                  <a:pt x="222" y="768"/>
                  <a:pt x="222" y="767"/>
                  <a:pt x="222" y="766"/>
                </a:cubicBezTo>
                <a:cubicBezTo>
                  <a:pt x="222" y="766"/>
                  <a:pt x="221" y="765"/>
                  <a:pt x="220" y="766"/>
                </a:cubicBezTo>
                <a:cubicBezTo>
                  <a:pt x="219" y="766"/>
                  <a:pt x="218" y="765"/>
                  <a:pt x="216" y="764"/>
                </a:cubicBezTo>
                <a:cubicBezTo>
                  <a:pt x="216" y="764"/>
                  <a:pt x="215" y="764"/>
                  <a:pt x="214" y="763"/>
                </a:cubicBezTo>
                <a:cubicBezTo>
                  <a:pt x="214" y="763"/>
                  <a:pt x="214" y="762"/>
                  <a:pt x="213" y="762"/>
                </a:cubicBezTo>
                <a:cubicBezTo>
                  <a:pt x="213" y="762"/>
                  <a:pt x="213" y="762"/>
                  <a:pt x="213" y="762"/>
                </a:cubicBezTo>
                <a:cubicBezTo>
                  <a:pt x="213" y="762"/>
                  <a:pt x="213" y="762"/>
                  <a:pt x="213" y="761"/>
                </a:cubicBezTo>
                <a:cubicBezTo>
                  <a:pt x="213" y="761"/>
                  <a:pt x="213" y="761"/>
                  <a:pt x="213" y="761"/>
                </a:cubicBezTo>
                <a:cubicBezTo>
                  <a:pt x="212" y="761"/>
                  <a:pt x="212" y="761"/>
                  <a:pt x="212" y="761"/>
                </a:cubicBezTo>
                <a:cubicBezTo>
                  <a:pt x="212" y="761"/>
                  <a:pt x="211" y="761"/>
                  <a:pt x="211" y="761"/>
                </a:cubicBezTo>
                <a:cubicBezTo>
                  <a:pt x="211" y="761"/>
                  <a:pt x="211" y="762"/>
                  <a:pt x="212" y="762"/>
                </a:cubicBezTo>
                <a:cubicBezTo>
                  <a:pt x="212" y="762"/>
                  <a:pt x="212" y="762"/>
                  <a:pt x="213" y="762"/>
                </a:cubicBezTo>
                <a:cubicBezTo>
                  <a:pt x="213" y="762"/>
                  <a:pt x="213" y="763"/>
                  <a:pt x="213" y="763"/>
                </a:cubicBezTo>
                <a:cubicBezTo>
                  <a:pt x="211" y="763"/>
                  <a:pt x="210" y="763"/>
                  <a:pt x="209" y="761"/>
                </a:cubicBezTo>
                <a:cubicBezTo>
                  <a:pt x="209" y="760"/>
                  <a:pt x="208" y="760"/>
                  <a:pt x="208" y="760"/>
                </a:cubicBezTo>
                <a:cubicBezTo>
                  <a:pt x="207" y="761"/>
                  <a:pt x="206" y="761"/>
                  <a:pt x="206" y="761"/>
                </a:cubicBezTo>
                <a:cubicBezTo>
                  <a:pt x="205" y="760"/>
                  <a:pt x="204" y="760"/>
                  <a:pt x="204" y="759"/>
                </a:cubicBezTo>
                <a:cubicBezTo>
                  <a:pt x="203" y="759"/>
                  <a:pt x="203" y="758"/>
                  <a:pt x="203" y="758"/>
                </a:cubicBezTo>
                <a:cubicBezTo>
                  <a:pt x="202" y="757"/>
                  <a:pt x="202" y="757"/>
                  <a:pt x="202" y="756"/>
                </a:cubicBezTo>
                <a:cubicBezTo>
                  <a:pt x="201" y="756"/>
                  <a:pt x="201" y="756"/>
                  <a:pt x="201" y="756"/>
                </a:cubicBezTo>
                <a:cubicBezTo>
                  <a:pt x="201" y="756"/>
                  <a:pt x="201" y="755"/>
                  <a:pt x="200" y="755"/>
                </a:cubicBezTo>
                <a:cubicBezTo>
                  <a:pt x="200" y="755"/>
                  <a:pt x="200" y="756"/>
                  <a:pt x="200" y="756"/>
                </a:cubicBezTo>
                <a:cubicBezTo>
                  <a:pt x="199" y="756"/>
                  <a:pt x="198" y="755"/>
                  <a:pt x="197" y="755"/>
                </a:cubicBezTo>
                <a:cubicBezTo>
                  <a:pt x="197" y="754"/>
                  <a:pt x="195" y="754"/>
                  <a:pt x="196" y="752"/>
                </a:cubicBezTo>
                <a:cubicBezTo>
                  <a:pt x="193" y="752"/>
                  <a:pt x="193" y="752"/>
                  <a:pt x="193" y="752"/>
                </a:cubicBezTo>
                <a:cubicBezTo>
                  <a:pt x="192" y="752"/>
                  <a:pt x="192" y="752"/>
                  <a:pt x="192" y="752"/>
                </a:cubicBezTo>
                <a:cubicBezTo>
                  <a:pt x="193" y="751"/>
                  <a:pt x="193" y="750"/>
                  <a:pt x="194" y="749"/>
                </a:cubicBezTo>
                <a:cubicBezTo>
                  <a:pt x="194" y="749"/>
                  <a:pt x="194" y="749"/>
                  <a:pt x="194" y="749"/>
                </a:cubicBezTo>
                <a:cubicBezTo>
                  <a:pt x="192" y="749"/>
                  <a:pt x="191" y="749"/>
                  <a:pt x="190" y="749"/>
                </a:cubicBezTo>
                <a:cubicBezTo>
                  <a:pt x="189" y="748"/>
                  <a:pt x="189" y="747"/>
                  <a:pt x="188" y="747"/>
                </a:cubicBezTo>
                <a:cubicBezTo>
                  <a:pt x="188" y="746"/>
                  <a:pt x="187" y="747"/>
                  <a:pt x="186" y="747"/>
                </a:cubicBezTo>
                <a:cubicBezTo>
                  <a:pt x="186" y="747"/>
                  <a:pt x="186" y="748"/>
                  <a:pt x="186" y="747"/>
                </a:cubicBezTo>
                <a:cubicBezTo>
                  <a:pt x="185" y="747"/>
                  <a:pt x="185" y="746"/>
                  <a:pt x="186" y="746"/>
                </a:cubicBezTo>
                <a:cubicBezTo>
                  <a:pt x="186" y="746"/>
                  <a:pt x="186" y="745"/>
                  <a:pt x="187" y="745"/>
                </a:cubicBezTo>
                <a:cubicBezTo>
                  <a:pt x="188" y="746"/>
                  <a:pt x="189" y="746"/>
                  <a:pt x="190" y="746"/>
                </a:cubicBezTo>
                <a:cubicBezTo>
                  <a:pt x="190" y="746"/>
                  <a:pt x="190" y="747"/>
                  <a:pt x="191" y="748"/>
                </a:cubicBezTo>
                <a:cubicBezTo>
                  <a:pt x="192" y="747"/>
                  <a:pt x="191" y="745"/>
                  <a:pt x="192" y="744"/>
                </a:cubicBezTo>
                <a:cubicBezTo>
                  <a:pt x="192" y="744"/>
                  <a:pt x="192" y="744"/>
                  <a:pt x="191" y="744"/>
                </a:cubicBezTo>
                <a:cubicBezTo>
                  <a:pt x="190" y="744"/>
                  <a:pt x="188" y="744"/>
                  <a:pt x="187" y="744"/>
                </a:cubicBezTo>
                <a:cubicBezTo>
                  <a:pt x="186" y="743"/>
                  <a:pt x="187" y="742"/>
                  <a:pt x="187" y="741"/>
                </a:cubicBezTo>
                <a:cubicBezTo>
                  <a:pt x="187" y="741"/>
                  <a:pt x="187" y="741"/>
                  <a:pt x="186" y="741"/>
                </a:cubicBezTo>
                <a:cubicBezTo>
                  <a:pt x="186" y="742"/>
                  <a:pt x="186" y="742"/>
                  <a:pt x="186" y="742"/>
                </a:cubicBezTo>
                <a:cubicBezTo>
                  <a:pt x="187" y="742"/>
                  <a:pt x="187" y="742"/>
                  <a:pt x="187" y="742"/>
                </a:cubicBezTo>
                <a:cubicBezTo>
                  <a:pt x="187" y="742"/>
                  <a:pt x="187" y="742"/>
                  <a:pt x="187" y="741"/>
                </a:cubicBezTo>
                <a:cubicBezTo>
                  <a:pt x="187" y="741"/>
                  <a:pt x="187" y="741"/>
                  <a:pt x="187" y="741"/>
                </a:cubicBezTo>
                <a:cubicBezTo>
                  <a:pt x="186" y="742"/>
                  <a:pt x="186" y="743"/>
                  <a:pt x="185" y="743"/>
                </a:cubicBezTo>
                <a:cubicBezTo>
                  <a:pt x="185" y="742"/>
                  <a:pt x="184" y="742"/>
                  <a:pt x="184" y="742"/>
                </a:cubicBezTo>
                <a:cubicBezTo>
                  <a:pt x="184" y="742"/>
                  <a:pt x="184" y="743"/>
                  <a:pt x="184" y="743"/>
                </a:cubicBezTo>
                <a:cubicBezTo>
                  <a:pt x="183" y="744"/>
                  <a:pt x="183" y="744"/>
                  <a:pt x="182" y="744"/>
                </a:cubicBezTo>
                <a:cubicBezTo>
                  <a:pt x="181" y="743"/>
                  <a:pt x="181" y="743"/>
                  <a:pt x="180" y="742"/>
                </a:cubicBezTo>
                <a:cubicBezTo>
                  <a:pt x="178" y="742"/>
                  <a:pt x="178" y="742"/>
                  <a:pt x="178" y="742"/>
                </a:cubicBezTo>
                <a:cubicBezTo>
                  <a:pt x="178" y="742"/>
                  <a:pt x="178" y="741"/>
                  <a:pt x="178" y="741"/>
                </a:cubicBezTo>
                <a:cubicBezTo>
                  <a:pt x="178" y="740"/>
                  <a:pt x="178" y="739"/>
                  <a:pt x="176" y="739"/>
                </a:cubicBezTo>
                <a:cubicBezTo>
                  <a:pt x="176" y="738"/>
                  <a:pt x="175" y="738"/>
                  <a:pt x="174" y="737"/>
                </a:cubicBezTo>
                <a:cubicBezTo>
                  <a:pt x="174" y="737"/>
                  <a:pt x="174" y="736"/>
                  <a:pt x="173" y="736"/>
                </a:cubicBezTo>
                <a:cubicBezTo>
                  <a:pt x="171" y="737"/>
                  <a:pt x="170" y="734"/>
                  <a:pt x="169" y="733"/>
                </a:cubicBezTo>
                <a:cubicBezTo>
                  <a:pt x="169" y="734"/>
                  <a:pt x="168" y="734"/>
                  <a:pt x="168" y="734"/>
                </a:cubicBezTo>
                <a:cubicBezTo>
                  <a:pt x="167" y="734"/>
                  <a:pt x="168" y="732"/>
                  <a:pt x="166" y="732"/>
                </a:cubicBezTo>
                <a:cubicBezTo>
                  <a:pt x="165" y="732"/>
                  <a:pt x="165" y="730"/>
                  <a:pt x="163" y="730"/>
                </a:cubicBezTo>
                <a:cubicBezTo>
                  <a:pt x="163" y="729"/>
                  <a:pt x="162" y="728"/>
                  <a:pt x="160" y="729"/>
                </a:cubicBezTo>
                <a:cubicBezTo>
                  <a:pt x="160" y="729"/>
                  <a:pt x="160" y="728"/>
                  <a:pt x="160" y="728"/>
                </a:cubicBezTo>
                <a:cubicBezTo>
                  <a:pt x="160" y="726"/>
                  <a:pt x="158" y="727"/>
                  <a:pt x="157" y="726"/>
                </a:cubicBezTo>
                <a:cubicBezTo>
                  <a:pt x="156" y="724"/>
                  <a:pt x="154" y="723"/>
                  <a:pt x="152" y="722"/>
                </a:cubicBezTo>
                <a:cubicBezTo>
                  <a:pt x="151" y="721"/>
                  <a:pt x="150" y="721"/>
                  <a:pt x="150" y="721"/>
                </a:cubicBezTo>
                <a:cubicBezTo>
                  <a:pt x="150" y="721"/>
                  <a:pt x="150" y="720"/>
                  <a:pt x="149" y="719"/>
                </a:cubicBezTo>
                <a:cubicBezTo>
                  <a:pt x="149" y="719"/>
                  <a:pt x="148" y="719"/>
                  <a:pt x="148" y="719"/>
                </a:cubicBezTo>
                <a:cubicBezTo>
                  <a:pt x="148" y="717"/>
                  <a:pt x="147" y="717"/>
                  <a:pt x="146" y="717"/>
                </a:cubicBezTo>
                <a:cubicBezTo>
                  <a:pt x="145" y="717"/>
                  <a:pt x="145" y="716"/>
                  <a:pt x="144" y="715"/>
                </a:cubicBezTo>
                <a:cubicBezTo>
                  <a:pt x="143" y="715"/>
                  <a:pt x="143" y="715"/>
                  <a:pt x="143" y="715"/>
                </a:cubicBezTo>
                <a:cubicBezTo>
                  <a:pt x="142" y="713"/>
                  <a:pt x="141" y="712"/>
                  <a:pt x="139" y="712"/>
                </a:cubicBezTo>
                <a:cubicBezTo>
                  <a:pt x="139" y="713"/>
                  <a:pt x="139" y="712"/>
                  <a:pt x="139" y="712"/>
                </a:cubicBezTo>
                <a:cubicBezTo>
                  <a:pt x="138" y="710"/>
                  <a:pt x="136" y="709"/>
                  <a:pt x="134" y="708"/>
                </a:cubicBezTo>
                <a:cubicBezTo>
                  <a:pt x="133" y="707"/>
                  <a:pt x="132" y="707"/>
                  <a:pt x="132" y="706"/>
                </a:cubicBezTo>
                <a:cubicBezTo>
                  <a:pt x="132" y="705"/>
                  <a:pt x="132" y="705"/>
                  <a:pt x="132" y="705"/>
                </a:cubicBezTo>
                <a:cubicBezTo>
                  <a:pt x="130" y="705"/>
                  <a:pt x="130" y="704"/>
                  <a:pt x="129" y="703"/>
                </a:cubicBezTo>
                <a:cubicBezTo>
                  <a:pt x="129" y="702"/>
                  <a:pt x="129" y="702"/>
                  <a:pt x="128" y="701"/>
                </a:cubicBezTo>
                <a:cubicBezTo>
                  <a:pt x="128" y="701"/>
                  <a:pt x="127" y="701"/>
                  <a:pt x="127" y="701"/>
                </a:cubicBezTo>
                <a:cubicBezTo>
                  <a:pt x="125" y="700"/>
                  <a:pt x="124" y="700"/>
                  <a:pt x="123" y="699"/>
                </a:cubicBezTo>
                <a:cubicBezTo>
                  <a:pt x="122" y="698"/>
                  <a:pt x="121" y="697"/>
                  <a:pt x="121" y="696"/>
                </a:cubicBezTo>
                <a:cubicBezTo>
                  <a:pt x="121" y="696"/>
                  <a:pt x="121" y="695"/>
                  <a:pt x="120" y="695"/>
                </a:cubicBezTo>
                <a:cubicBezTo>
                  <a:pt x="119" y="695"/>
                  <a:pt x="118" y="695"/>
                  <a:pt x="118" y="694"/>
                </a:cubicBezTo>
                <a:cubicBezTo>
                  <a:pt x="118" y="692"/>
                  <a:pt x="116" y="692"/>
                  <a:pt x="116" y="690"/>
                </a:cubicBezTo>
                <a:cubicBezTo>
                  <a:pt x="115" y="690"/>
                  <a:pt x="114" y="690"/>
                  <a:pt x="114" y="688"/>
                </a:cubicBezTo>
                <a:cubicBezTo>
                  <a:pt x="114" y="688"/>
                  <a:pt x="113" y="688"/>
                  <a:pt x="112" y="687"/>
                </a:cubicBezTo>
                <a:cubicBezTo>
                  <a:pt x="112" y="685"/>
                  <a:pt x="112" y="685"/>
                  <a:pt x="112" y="685"/>
                </a:cubicBezTo>
                <a:cubicBezTo>
                  <a:pt x="112" y="684"/>
                  <a:pt x="111" y="683"/>
                  <a:pt x="110" y="682"/>
                </a:cubicBezTo>
                <a:cubicBezTo>
                  <a:pt x="110" y="681"/>
                  <a:pt x="110" y="680"/>
                  <a:pt x="109" y="680"/>
                </a:cubicBezTo>
                <a:cubicBezTo>
                  <a:pt x="108" y="680"/>
                  <a:pt x="108" y="680"/>
                  <a:pt x="108" y="679"/>
                </a:cubicBezTo>
                <a:cubicBezTo>
                  <a:pt x="108" y="679"/>
                  <a:pt x="107" y="678"/>
                  <a:pt x="107" y="678"/>
                </a:cubicBezTo>
                <a:cubicBezTo>
                  <a:pt x="107" y="677"/>
                  <a:pt x="106" y="676"/>
                  <a:pt x="105" y="676"/>
                </a:cubicBezTo>
                <a:cubicBezTo>
                  <a:pt x="105" y="676"/>
                  <a:pt x="105" y="676"/>
                  <a:pt x="105" y="675"/>
                </a:cubicBezTo>
                <a:cubicBezTo>
                  <a:pt x="105" y="675"/>
                  <a:pt x="105" y="675"/>
                  <a:pt x="105" y="675"/>
                </a:cubicBezTo>
                <a:cubicBezTo>
                  <a:pt x="105" y="675"/>
                  <a:pt x="105" y="675"/>
                  <a:pt x="105" y="675"/>
                </a:cubicBezTo>
                <a:cubicBezTo>
                  <a:pt x="105" y="675"/>
                  <a:pt x="105" y="676"/>
                  <a:pt x="105" y="675"/>
                </a:cubicBezTo>
                <a:cubicBezTo>
                  <a:pt x="105" y="675"/>
                  <a:pt x="106" y="675"/>
                  <a:pt x="106" y="675"/>
                </a:cubicBezTo>
                <a:cubicBezTo>
                  <a:pt x="106" y="675"/>
                  <a:pt x="106" y="675"/>
                  <a:pt x="105" y="675"/>
                </a:cubicBezTo>
                <a:cubicBezTo>
                  <a:pt x="104" y="675"/>
                  <a:pt x="103" y="675"/>
                  <a:pt x="103" y="674"/>
                </a:cubicBezTo>
                <a:cubicBezTo>
                  <a:pt x="103" y="672"/>
                  <a:pt x="102" y="673"/>
                  <a:pt x="101" y="673"/>
                </a:cubicBezTo>
                <a:cubicBezTo>
                  <a:pt x="100" y="673"/>
                  <a:pt x="100" y="672"/>
                  <a:pt x="100" y="672"/>
                </a:cubicBezTo>
                <a:cubicBezTo>
                  <a:pt x="98" y="670"/>
                  <a:pt x="98" y="670"/>
                  <a:pt x="100" y="668"/>
                </a:cubicBezTo>
                <a:cubicBezTo>
                  <a:pt x="100" y="668"/>
                  <a:pt x="99" y="667"/>
                  <a:pt x="99" y="667"/>
                </a:cubicBezTo>
                <a:cubicBezTo>
                  <a:pt x="99" y="667"/>
                  <a:pt x="98" y="667"/>
                  <a:pt x="98" y="668"/>
                </a:cubicBezTo>
                <a:cubicBezTo>
                  <a:pt x="98" y="668"/>
                  <a:pt x="97" y="668"/>
                  <a:pt x="97" y="668"/>
                </a:cubicBezTo>
                <a:cubicBezTo>
                  <a:pt x="95" y="667"/>
                  <a:pt x="94" y="665"/>
                  <a:pt x="93" y="664"/>
                </a:cubicBezTo>
                <a:cubicBezTo>
                  <a:pt x="94" y="663"/>
                  <a:pt x="93" y="662"/>
                  <a:pt x="93" y="662"/>
                </a:cubicBezTo>
                <a:cubicBezTo>
                  <a:pt x="94" y="661"/>
                  <a:pt x="94" y="661"/>
                  <a:pt x="96" y="662"/>
                </a:cubicBezTo>
                <a:cubicBezTo>
                  <a:pt x="97" y="662"/>
                  <a:pt x="97" y="662"/>
                  <a:pt x="97" y="662"/>
                </a:cubicBezTo>
                <a:cubicBezTo>
                  <a:pt x="97" y="661"/>
                  <a:pt x="96" y="661"/>
                  <a:pt x="96" y="661"/>
                </a:cubicBezTo>
                <a:cubicBezTo>
                  <a:pt x="95" y="661"/>
                  <a:pt x="95" y="661"/>
                  <a:pt x="95" y="662"/>
                </a:cubicBezTo>
                <a:cubicBezTo>
                  <a:pt x="95" y="662"/>
                  <a:pt x="96" y="662"/>
                  <a:pt x="96" y="662"/>
                </a:cubicBezTo>
                <a:cubicBezTo>
                  <a:pt x="96" y="662"/>
                  <a:pt x="97" y="662"/>
                  <a:pt x="96" y="662"/>
                </a:cubicBezTo>
                <a:cubicBezTo>
                  <a:pt x="95" y="660"/>
                  <a:pt x="95" y="660"/>
                  <a:pt x="94" y="660"/>
                </a:cubicBezTo>
                <a:cubicBezTo>
                  <a:pt x="93" y="660"/>
                  <a:pt x="94" y="659"/>
                  <a:pt x="93" y="659"/>
                </a:cubicBezTo>
                <a:cubicBezTo>
                  <a:pt x="93" y="659"/>
                  <a:pt x="93" y="659"/>
                  <a:pt x="93" y="659"/>
                </a:cubicBezTo>
                <a:cubicBezTo>
                  <a:pt x="92" y="658"/>
                  <a:pt x="91" y="659"/>
                  <a:pt x="89" y="659"/>
                </a:cubicBezTo>
                <a:cubicBezTo>
                  <a:pt x="89" y="658"/>
                  <a:pt x="89" y="658"/>
                  <a:pt x="89" y="658"/>
                </a:cubicBezTo>
                <a:cubicBezTo>
                  <a:pt x="89" y="657"/>
                  <a:pt x="87" y="656"/>
                  <a:pt x="87" y="655"/>
                </a:cubicBezTo>
                <a:cubicBezTo>
                  <a:pt x="87" y="654"/>
                  <a:pt x="87" y="654"/>
                  <a:pt x="86" y="654"/>
                </a:cubicBezTo>
                <a:cubicBezTo>
                  <a:pt x="84" y="653"/>
                  <a:pt x="84" y="652"/>
                  <a:pt x="84" y="650"/>
                </a:cubicBezTo>
                <a:cubicBezTo>
                  <a:pt x="83" y="649"/>
                  <a:pt x="81" y="648"/>
                  <a:pt x="80" y="646"/>
                </a:cubicBezTo>
                <a:cubicBezTo>
                  <a:pt x="79" y="645"/>
                  <a:pt x="78" y="644"/>
                  <a:pt x="77" y="642"/>
                </a:cubicBezTo>
                <a:cubicBezTo>
                  <a:pt x="77" y="642"/>
                  <a:pt x="77" y="641"/>
                  <a:pt x="76" y="641"/>
                </a:cubicBezTo>
                <a:cubicBezTo>
                  <a:pt x="75" y="640"/>
                  <a:pt x="76" y="640"/>
                  <a:pt x="76" y="639"/>
                </a:cubicBezTo>
                <a:cubicBezTo>
                  <a:pt x="76" y="639"/>
                  <a:pt x="75" y="638"/>
                  <a:pt x="75" y="638"/>
                </a:cubicBezTo>
                <a:cubicBezTo>
                  <a:pt x="74" y="638"/>
                  <a:pt x="75" y="638"/>
                  <a:pt x="75" y="638"/>
                </a:cubicBezTo>
                <a:cubicBezTo>
                  <a:pt x="74" y="637"/>
                  <a:pt x="74" y="636"/>
                  <a:pt x="73" y="636"/>
                </a:cubicBezTo>
                <a:cubicBezTo>
                  <a:pt x="72" y="636"/>
                  <a:pt x="72" y="635"/>
                  <a:pt x="72" y="634"/>
                </a:cubicBezTo>
                <a:cubicBezTo>
                  <a:pt x="72" y="633"/>
                  <a:pt x="72" y="633"/>
                  <a:pt x="71" y="633"/>
                </a:cubicBezTo>
                <a:cubicBezTo>
                  <a:pt x="70" y="633"/>
                  <a:pt x="69" y="632"/>
                  <a:pt x="69" y="631"/>
                </a:cubicBezTo>
                <a:cubicBezTo>
                  <a:pt x="69" y="629"/>
                  <a:pt x="68" y="629"/>
                  <a:pt x="67" y="628"/>
                </a:cubicBezTo>
                <a:cubicBezTo>
                  <a:pt x="68" y="627"/>
                  <a:pt x="69" y="628"/>
                  <a:pt x="71" y="627"/>
                </a:cubicBezTo>
                <a:cubicBezTo>
                  <a:pt x="71" y="627"/>
                  <a:pt x="71" y="626"/>
                  <a:pt x="71" y="626"/>
                </a:cubicBezTo>
                <a:cubicBezTo>
                  <a:pt x="70" y="625"/>
                  <a:pt x="70" y="625"/>
                  <a:pt x="69" y="625"/>
                </a:cubicBezTo>
                <a:cubicBezTo>
                  <a:pt x="69" y="626"/>
                  <a:pt x="69" y="626"/>
                  <a:pt x="69" y="626"/>
                </a:cubicBezTo>
                <a:cubicBezTo>
                  <a:pt x="68" y="626"/>
                  <a:pt x="68" y="626"/>
                  <a:pt x="67" y="626"/>
                </a:cubicBezTo>
                <a:cubicBezTo>
                  <a:pt x="67" y="626"/>
                  <a:pt x="66" y="626"/>
                  <a:pt x="66" y="626"/>
                </a:cubicBezTo>
                <a:cubicBezTo>
                  <a:pt x="65" y="624"/>
                  <a:pt x="65" y="623"/>
                  <a:pt x="63" y="622"/>
                </a:cubicBezTo>
                <a:cubicBezTo>
                  <a:pt x="63" y="622"/>
                  <a:pt x="63" y="622"/>
                  <a:pt x="63" y="621"/>
                </a:cubicBezTo>
                <a:cubicBezTo>
                  <a:pt x="64" y="620"/>
                  <a:pt x="62" y="619"/>
                  <a:pt x="61" y="618"/>
                </a:cubicBezTo>
                <a:cubicBezTo>
                  <a:pt x="61" y="618"/>
                  <a:pt x="61" y="618"/>
                  <a:pt x="61" y="618"/>
                </a:cubicBezTo>
                <a:cubicBezTo>
                  <a:pt x="62" y="618"/>
                  <a:pt x="62" y="617"/>
                  <a:pt x="62" y="616"/>
                </a:cubicBezTo>
                <a:cubicBezTo>
                  <a:pt x="62" y="616"/>
                  <a:pt x="61" y="615"/>
                  <a:pt x="60" y="615"/>
                </a:cubicBezTo>
                <a:cubicBezTo>
                  <a:pt x="60" y="615"/>
                  <a:pt x="60" y="615"/>
                  <a:pt x="59" y="615"/>
                </a:cubicBezTo>
                <a:cubicBezTo>
                  <a:pt x="59" y="616"/>
                  <a:pt x="59" y="616"/>
                  <a:pt x="58" y="615"/>
                </a:cubicBezTo>
                <a:cubicBezTo>
                  <a:pt x="58" y="615"/>
                  <a:pt x="58" y="614"/>
                  <a:pt x="58" y="614"/>
                </a:cubicBezTo>
                <a:cubicBezTo>
                  <a:pt x="57" y="613"/>
                  <a:pt x="56" y="612"/>
                  <a:pt x="56" y="611"/>
                </a:cubicBezTo>
                <a:cubicBezTo>
                  <a:pt x="55" y="610"/>
                  <a:pt x="53" y="609"/>
                  <a:pt x="54" y="608"/>
                </a:cubicBezTo>
                <a:cubicBezTo>
                  <a:pt x="52" y="606"/>
                  <a:pt x="51" y="604"/>
                  <a:pt x="50" y="602"/>
                </a:cubicBezTo>
                <a:cubicBezTo>
                  <a:pt x="50" y="602"/>
                  <a:pt x="50" y="602"/>
                  <a:pt x="50" y="602"/>
                </a:cubicBezTo>
                <a:cubicBezTo>
                  <a:pt x="50" y="600"/>
                  <a:pt x="49" y="599"/>
                  <a:pt x="48" y="598"/>
                </a:cubicBezTo>
                <a:cubicBezTo>
                  <a:pt x="48" y="597"/>
                  <a:pt x="48" y="596"/>
                  <a:pt x="49" y="595"/>
                </a:cubicBezTo>
                <a:cubicBezTo>
                  <a:pt x="48" y="595"/>
                  <a:pt x="47" y="595"/>
                  <a:pt x="46" y="595"/>
                </a:cubicBezTo>
                <a:cubicBezTo>
                  <a:pt x="46" y="594"/>
                  <a:pt x="45" y="593"/>
                  <a:pt x="44" y="593"/>
                </a:cubicBezTo>
                <a:cubicBezTo>
                  <a:pt x="44" y="592"/>
                  <a:pt x="44" y="591"/>
                  <a:pt x="44" y="590"/>
                </a:cubicBezTo>
                <a:cubicBezTo>
                  <a:pt x="44" y="589"/>
                  <a:pt x="42" y="589"/>
                  <a:pt x="42" y="587"/>
                </a:cubicBezTo>
                <a:cubicBezTo>
                  <a:pt x="42" y="586"/>
                  <a:pt x="41" y="587"/>
                  <a:pt x="40" y="586"/>
                </a:cubicBezTo>
                <a:cubicBezTo>
                  <a:pt x="41" y="586"/>
                  <a:pt x="41" y="585"/>
                  <a:pt x="41" y="585"/>
                </a:cubicBezTo>
                <a:cubicBezTo>
                  <a:pt x="41" y="584"/>
                  <a:pt x="41" y="584"/>
                  <a:pt x="41" y="584"/>
                </a:cubicBezTo>
                <a:cubicBezTo>
                  <a:pt x="40" y="582"/>
                  <a:pt x="39" y="581"/>
                  <a:pt x="38" y="580"/>
                </a:cubicBezTo>
                <a:cubicBezTo>
                  <a:pt x="38" y="577"/>
                  <a:pt x="38" y="577"/>
                  <a:pt x="38" y="577"/>
                </a:cubicBezTo>
                <a:cubicBezTo>
                  <a:pt x="37" y="577"/>
                  <a:pt x="36" y="576"/>
                  <a:pt x="36" y="575"/>
                </a:cubicBezTo>
                <a:cubicBezTo>
                  <a:pt x="36" y="573"/>
                  <a:pt x="35" y="572"/>
                  <a:pt x="34" y="570"/>
                </a:cubicBezTo>
                <a:cubicBezTo>
                  <a:pt x="34" y="569"/>
                  <a:pt x="33" y="568"/>
                  <a:pt x="33" y="567"/>
                </a:cubicBezTo>
                <a:cubicBezTo>
                  <a:pt x="33" y="566"/>
                  <a:pt x="32" y="565"/>
                  <a:pt x="32" y="564"/>
                </a:cubicBezTo>
                <a:cubicBezTo>
                  <a:pt x="32" y="563"/>
                  <a:pt x="31" y="562"/>
                  <a:pt x="31" y="562"/>
                </a:cubicBezTo>
                <a:cubicBezTo>
                  <a:pt x="31" y="561"/>
                  <a:pt x="31" y="560"/>
                  <a:pt x="31" y="560"/>
                </a:cubicBezTo>
                <a:cubicBezTo>
                  <a:pt x="30" y="560"/>
                  <a:pt x="30" y="559"/>
                  <a:pt x="30" y="559"/>
                </a:cubicBezTo>
                <a:cubicBezTo>
                  <a:pt x="30" y="558"/>
                  <a:pt x="29" y="557"/>
                  <a:pt x="29" y="556"/>
                </a:cubicBezTo>
                <a:cubicBezTo>
                  <a:pt x="29" y="554"/>
                  <a:pt x="29" y="553"/>
                  <a:pt x="28" y="552"/>
                </a:cubicBezTo>
                <a:cubicBezTo>
                  <a:pt x="29" y="551"/>
                  <a:pt x="27" y="550"/>
                  <a:pt x="27" y="549"/>
                </a:cubicBezTo>
                <a:cubicBezTo>
                  <a:pt x="26" y="548"/>
                  <a:pt x="26" y="548"/>
                  <a:pt x="26" y="547"/>
                </a:cubicBezTo>
                <a:cubicBezTo>
                  <a:pt x="26" y="546"/>
                  <a:pt x="26" y="545"/>
                  <a:pt x="25" y="544"/>
                </a:cubicBezTo>
                <a:cubicBezTo>
                  <a:pt x="25" y="544"/>
                  <a:pt x="25" y="543"/>
                  <a:pt x="26" y="543"/>
                </a:cubicBezTo>
                <a:cubicBezTo>
                  <a:pt x="26" y="543"/>
                  <a:pt x="27" y="543"/>
                  <a:pt x="27" y="542"/>
                </a:cubicBezTo>
                <a:cubicBezTo>
                  <a:pt x="27" y="542"/>
                  <a:pt x="26" y="542"/>
                  <a:pt x="26" y="542"/>
                </a:cubicBezTo>
                <a:cubicBezTo>
                  <a:pt x="24" y="542"/>
                  <a:pt x="24" y="542"/>
                  <a:pt x="24" y="541"/>
                </a:cubicBezTo>
                <a:cubicBezTo>
                  <a:pt x="24" y="540"/>
                  <a:pt x="24" y="539"/>
                  <a:pt x="24" y="539"/>
                </a:cubicBezTo>
                <a:cubicBezTo>
                  <a:pt x="23" y="538"/>
                  <a:pt x="24" y="538"/>
                  <a:pt x="24" y="538"/>
                </a:cubicBezTo>
                <a:cubicBezTo>
                  <a:pt x="23" y="537"/>
                  <a:pt x="23" y="536"/>
                  <a:pt x="23" y="535"/>
                </a:cubicBezTo>
                <a:cubicBezTo>
                  <a:pt x="24" y="535"/>
                  <a:pt x="24" y="535"/>
                  <a:pt x="24" y="534"/>
                </a:cubicBezTo>
                <a:cubicBezTo>
                  <a:pt x="24" y="533"/>
                  <a:pt x="24" y="533"/>
                  <a:pt x="23" y="533"/>
                </a:cubicBezTo>
                <a:cubicBezTo>
                  <a:pt x="23" y="533"/>
                  <a:pt x="22" y="533"/>
                  <a:pt x="22" y="533"/>
                </a:cubicBezTo>
                <a:cubicBezTo>
                  <a:pt x="21" y="532"/>
                  <a:pt x="22" y="531"/>
                  <a:pt x="20" y="530"/>
                </a:cubicBezTo>
                <a:cubicBezTo>
                  <a:pt x="20" y="529"/>
                  <a:pt x="21" y="528"/>
                  <a:pt x="20" y="527"/>
                </a:cubicBezTo>
                <a:cubicBezTo>
                  <a:pt x="20" y="526"/>
                  <a:pt x="20" y="526"/>
                  <a:pt x="20" y="525"/>
                </a:cubicBezTo>
                <a:cubicBezTo>
                  <a:pt x="19" y="524"/>
                  <a:pt x="18" y="523"/>
                  <a:pt x="18" y="521"/>
                </a:cubicBezTo>
                <a:cubicBezTo>
                  <a:pt x="19" y="519"/>
                  <a:pt x="19" y="519"/>
                  <a:pt x="17" y="516"/>
                </a:cubicBezTo>
                <a:cubicBezTo>
                  <a:pt x="16" y="513"/>
                  <a:pt x="15" y="513"/>
                  <a:pt x="16" y="511"/>
                </a:cubicBezTo>
                <a:cubicBezTo>
                  <a:pt x="16" y="509"/>
                  <a:pt x="14" y="508"/>
                  <a:pt x="15" y="506"/>
                </a:cubicBezTo>
                <a:cubicBezTo>
                  <a:pt x="14" y="506"/>
                  <a:pt x="14" y="504"/>
                  <a:pt x="14" y="503"/>
                </a:cubicBezTo>
                <a:cubicBezTo>
                  <a:pt x="14" y="502"/>
                  <a:pt x="13" y="501"/>
                  <a:pt x="13" y="500"/>
                </a:cubicBezTo>
                <a:cubicBezTo>
                  <a:pt x="12" y="499"/>
                  <a:pt x="12" y="498"/>
                  <a:pt x="12" y="496"/>
                </a:cubicBezTo>
                <a:cubicBezTo>
                  <a:pt x="12" y="495"/>
                  <a:pt x="11" y="493"/>
                  <a:pt x="10" y="491"/>
                </a:cubicBezTo>
                <a:cubicBezTo>
                  <a:pt x="9" y="490"/>
                  <a:pt x="10" y="490"/>
                  <a:pt x="11" y="489"/>
                </a:cubicBezTo>
                <a:cubicBezTo>
                  <a:pt x="10" y="488"/>
                  <a:pt x="9" y="487"/>
                  <a:pt x="8" y="485"/>
                </a:cubicBezTo>
                <a:cubicBezTo>
                  <a:pt x="8" y="485"/>
                  <a:pt x="9" y="484"/>
                  <a:pt x="10" y="484"/>
                </a:cubicBezTo>
                <a:cubicBezTo>
                  <a:pt x="10" y="483"/>
                  <a:pt x="11" y="483"/>
                  <a:pt x="11" y="482"/>
                </a:cubicBezTo>
                <a:cubicBezTo>
                  <a:pt x="11" y="482"/>
                  <a:pt x="10" y="482"/>
                  <a:pt x="10" y="482"/>
                </a:cubicBezTo>
                <a:cubicBezTo>
                  <a:pt x="9" y="482"/>
                  <a:pt x="9" y="482"/>
                  <a:pt x="8" y="481"/>
                </a:cubicBezTo>
                <a:cubicBezTo>
                  <a:pt x="7" y="481"/>
                  <a:pt x="7" y="480"/>
                  <a:pt x="7" y="479"/>
                </a:cubicBezTo>
                <a:cubicBezTo>
                  <a:pt x="7" y="479"/>
                  <a:pt x="6" y="478"/>
                  <a:pt x="6" y="477"/>
                </a:cubicBezTo>
                <a:cubicBezTo>
                  <a:pt x="6" y="475"/>
                  <a:pt x="5" y="474"/>
                  <a:pt x="5" y="472"/>
                </a:cubicBezTo>
                <a:cubicBezTo>
                  <a:pt x="5" y="472"/>
                  <a:pt x="5" y="472"/>
                  <a:pt x="5" y="471"/>
                </a:cubicBezTo>
                <a:cubicBezTo>
                  <a:pt x="4" y="470"/>
                  <a:pt x="4" y="470"/>
                  <a:pt x="5" y="469"/>
                </a:cubicBezTo>
                <a:cubicBezTo>
                  <a:pt x="5" y="465"/>
                  <a:pt x="5" y="465"/>
                  <a:pt x="5" y="465"/>
                </a:cubicBezTo>
                <a:cubicBezTo>
                  <a:pt x="6" y="465"/>
                  <a:pt x="7" y="465"/>
                  <a:pt x="7" y="464"/>
                </a:cubicBezTo>
                <a:cubicBezTo>
                  <a:pt x="6" y="464"/>
                  <a:pt x="6" y="463"/>
                  <a:pt x="7" y="463"/>
                </a:cubicBezTo>
                <a:cubicBezTo>
                  <a:pt x="6" y="462"/>
                  <a:pt x="6" y="462"/>
                  <a:pt x="5" y="462"/>
                </a:cubicBezTo>
                <a:cubicBezTo>
                  <a:pt x="5" y="462"/>
                  <a:pt x="4" y="462"/>
                  <a:pt x="4" y="461"/>
                </a:cubicBezTo>
                <a:cubicBezTo>
                  <a:pt x="4" y="460"/>
                  <a:pt x="4" y="458"/>
                  <a:pt x="4" y="457"/>
                </a:cubicBezTo>
                <a:cubicBezTo>
                  <a:pt x="4" y="456"/>
                  <a:pt x="4" y="455"/>
                  <a:pt x="4" y="455"/>
                </a:cubicBezTo>
                <a:cubicBezTo>
                  <a:pt x="4" y="455"/>
                  <a:pt x="4" y="454"/>
                  <a:pt x="4" y="454"/>
                </a:cubicBezTo>
                <a:cubicBezTo>
                  <a:pt x="3" y="453"/>
                  <a:pt x="3" y="453"/>
                  <a:pt x="3" y="452"/>
                </a:cubicBezTo>
                <a:cubicBezTo>
                  <a:pt x="3" y="451"/>
                  <a:pt x="4" y="448"/>
                  <a:pt x="3" y="447"/>
                </a:cubicBezTo>
                <a:cubicBezTo>
                  <a:pt x="3" y="447"/>
                  <a:pt x="2" y="446"/>
                  <a:pt x="2" y="445"/>
                </a:cubicBezTo>
                <a:cubicBezTo>
                  <a:pt x="2" y="443"/>
                  <a:pt x="3" y="441"/>
                  <a:pt x="2" y="439"/>
                </a:cubicBezTo>
                <a:cubicBezTo>
                  <a:pt x="2" y="438"/>
                  <a:pt x="3" y="437"/>
                  <a:pt x="5" y="436"/>
                </a:cubicBezTo>
                <a:cubicBezTo>
                  <a:pt x="5" y="436"/>
                  <a:pt x="5" y="436"/>
                  <a:pt x="5" y="436"/>
                </a:cubicBezTo>
                <a:cubicBezTo>
                  <a:pt x="4" y="436"/>
                  <a:pt x="3" y="435"/>
                  <a:pt x="3" y="435"/>
                </a:cubicBezTo>
                <a:cubicBezTo>
                  <a:pt x="2" y="434"/>
                  <a:pt x="1" y="434"/>
                  <a:pt x="1" y="433"/>
                </a:cubicBezTo>
                <a:cubicBezTo>
                  <a:pt x="2" y="433"/>
                  <a:pt x="2" y="433"/>
                  <a:pt x="3" y="433"/>
                </a:cubicBezTo>
                <a:cubicBezTo>
                  <a:pt x="3" y="433"/>
                  <a:pt x="3" y="432"/>
                  <a:pt x="3" y="432"/>
                </a:cubicBezTo>
                <a:cubicBezTo>
                  <a:pt x="3" y="431"/>
                  <a:pt x="3" y="430"/>
                  <a:pt x="2" y="429"/>
                </a:cubicBezTo>
                <a:cubicBezTo>
                  <a:pt x="1" y="429"/>
                  <a:pt x="2" y="429"/>
                  <a:pt x="2" y="428"/>
                </a:cubicBezTo>
                <a:cubicBezTo>
                  <a:pt x="2" y="428"/>
                  <a:pt x="2" y="427"/>
                  <a:pt x="2" y="427"/>
                </a:cubicBezTo>
                <a:cubicBezTo>
                  <a:pt x="2" y="426"/>
                  <a:pt x="2" y="424"/>
                  <a:pt x="2" y="423"/>
                </a:cubicBezTo>
                <a:cubicBezTo>
                  <a:pt x="2" y="422"/>
                  <a:pt x="2" y="422"/>
                  <a:pt x="2" y="421"/>
                </a:cubicBezTo>
                <a:cubicBezTo>
                  <a:pt x="1" y="420"/>
                  <a:pt x="2" y="418"/>
                  <a:pt x="1" y="416"/>
                </a:cubicBezTo>
                <a:cubicBezTo>
                  <a:pt x="1" y="415"/>
                  <a:pt x="2" y="413"/>
                  <a:pt x="1" y="411"/>
                </a:cubicBezTo>
                <a:cubicBezTo>
                  <a:pt x="0" y="411"/>
                  <a:pt x="1" y="410"/>
                  <a:pt x="1" y="409"/>
                </a:cubicBezTo>
                <a:cubicBezTo>
                  <a:pt x="1" y="406"/>
                  <a:pt x="1" y="402"/>
                  <a:pt x="1" y="398"/>
                </a:cubicBezTo>
                <a:cubicBezTo>
                  <a:pt x="1" y="397"/>
                  <a:pt x="0" y="396"/>
                  <a:pt x="1" y="395"/>
                </a:cubicBezTo>
                <a:cubicBezTo>
                  <a:pt x="1" y="395"/>
                  <a:pt x="1" y="395"/>
                  <a:pt x="1" y="395"/>
                </a:cubicBezTo>
                <a:cubicBezTo>
                  <a:pt x="0" y="394"/>
                  <a:pt x="0" y="394"/>
                  <a:pt x="1" y="393"/>
                </a:cubicBezTo>
                <a:cubicBezTo>
                  <a:pt x="2" y="392"/>
                  <a:pt x="1" y="391"/>
                  <a:pt x="1" y="390"/>
                </a:cubicBezTo>
                <a:cubicBezTo>
                  <a:pt x="1" y="390"/>
                  <a:pt x="2" y="390"/>
                  <a:pt x="2" y="389"/>
                </a:cubicBezTo>
                <a:cubicBezTo>
                  <a:pt x="2" y="389"/>
                  <a:pt x="2" y="389"/>
                  <a:pt x="2" y="389"/>
                </a:cubicBezTo>
                <a:cubicBezTo>
                  <a:pt x="1" y="389"/>
                  <a:pt x="1" y="389"/>
                  <a:pt x="1" y="388"/>
                </a:cubicBezTo>
                <a:cubicBezTo>
                  <a:pt x="1" y="388"/>
                  <a:pt x="2" y="387"/>
                  <a:pt x="1" y="387"/>
                </a:cubicBezTo>
                <a:cubicBezTo>
                  <a:pt x="0" y="386"/>
                  <a:pt x="1" y="384"/>
                  <a:pt x="1" y="383"/>
                </a:cubicBezTo>
                <a:cubicBezTo>
                  <a:pt x="1" y="378"/>
                  <a:pt x="1" y="374"/>
                  <a:pt x="1" y="369"/>
                </a:cubicBezTo>
                <a:cubicBezTo>
                  <a:pt x="1" y="369"/>
                  <a:pt x="1" y="368"/>
                  <a:pt x="1" y="368"/>
                </a:cubicBezTo>
                <a:cubicBezTo>
                  <a:pt x="1" y="367"/>
                  <a:pt x="0" y="367"/>
                  <a:pt x="0" y="367"/>
                </a:cubicBezTo>
                <a:cubicBezTo>
                  <a:pt x="0" y="365"/>
                  <a:pt x="0" y="365"/>
                  <a:pt x="0" y="363"/>
                </a:cubicBezTo>
                <a:cubicBezTo>
                  <a:pt x="0" y="363"/>
                  <a:pt x="1" y="363"/>
                  <a:pt x="1" y="363"/>
                </a:cubicBezTo>
                <a:cubicBezTo>
                  <a:pt x="0" y="361"/>
                  <a:pt x="2" y="359"/>
                  <a:pt x="1" y="357"/>
                </a:cubicBezTo>
                <a:cubicBezTo>
                  <a:pt x="1" y="356"/>
                  <a:pt x="2" y="356"/>
                  <a:pt x="2" y="355"/>
                </a:cubicBezTo>
                <a:cubicBezTo>
                  <a:pt x="2" y="355"/>
                  <a:pt x="2" y="355"/>
                  <a:pt x="2" y="354"/>
                </a:cubicBezTo>
                <a:cubicBezTo>
                  <a:pt x="2" y="354"/>
                  <a:pt x="2" y="353"/>
                  <a:pt x="2" y="352"/>
                </a:cubicBezTo>
                <a:cubicBezTo>
                  <a:pt x="2" y="345"/>
                  <a:pt x="2" y="345"/>
                  <a:pt x="2" y="345"/>
                </a:cubicBezTo>
                <a:cubicBezTo>
                  <a:pt x="3" y="344"/>
                  <a:pt x="4" y="344"/>
                  <a:pt x="4" y="343"/>
                </a:cubicBezTo>
                <a:cubicBezTo>
                  <a:pt x="5" y="342"/>
                  <a:pt x="4" y="341"/>
                  <a:pt x="3" y="339"/>
                </a:cubicBezTo>
                <a:cubicBezTo>
                  <a:pt x="4" y="339"/>
                  <a:pt x="5" y="338"/>
                  <a:pt x="5" y="338"/>
                </a:cubicBezTo>
                <a:cubicBezTo>
                  <a:pt x="5" y="337"/>
                  <a:pt x="4" y="336"/>
                  <a:pt x="4" y="336"/>
                </a:cubicBezTo>
                <a:cubicBezTo>
                  <a:pt x="4" y="334"/>
                  <a:pt x="4" y="333"/>
                  <a:pt x="5" y="332"/>
                </a:cubicBezTo>
                <a:cubicBezTo>
                  <a:pt x="5" y="331"/>
                  <a:pt x="5" y="331"/>
                  <a:pt x="5" y="331"/>
                </a:cubicBezTo>
                <a:cubicBezTo>
                  <a:pt x="5" y="329"/>
                  <a:pt x="5" y="328"/>
                  <a:pt x="5" y="327"/>
                </a:cubicBezTo>
                <a:cubicBezTo>
                  <a:pt x="7" y="326"/>
                  <a:pt x="6" y="324"/>
                  <a:pt x="7" y="323"/>
                </a:cubicBezTo>
                <a:cubicBezTo>
                  <a:pt x="7" y="323"/>
                  <a:pt x="6" y="322"/>
                  <a:pt x="7" y="321"/>
                </a:cubicBezTo>
                <a:cubicBezTo>
                  <a:pt x="7" y="320"/>
                  <a:pt x="7" y="319"/>
                  <a:pt x="8" y="318"/>
                </a:cubicBezTo>
                <a:cubicBezTo>
                  <a:pt x="8" y="317"/>
                  <a:pt x="8" y="316"/>
                  <a:pt x="8" y="315"/>
                </a:cubicBezTo>
                <a:cubicBezTo>
                  <a:pt x="8" y="314"/>
                  <a:pt x="9" y="314"/>
                  <a:pt x="9" y="313"/>
                </a:cubicBezTo>
                <a:cubicBezTo>
                  <a:pt x="9" y="312"/>
                  <a:pt x="9" y="311"/>
                  <a:pt x="9" y="310"/>
                </a:cubicBezTo>
                <a:cubicBezTo>
                  <a:pt x="10" y="309"/>
                  <a:pt x="10" y="309"/>
                  <a:pt x="11" y="308"/>
                </a:cubicBezTo>
                <a:cubicBezTo>
                  <a:pt x="11" y="307"/>
                  <a:pt x="10" y="306"/>
                  <a:pt x="12" y="305"/>
                </a:cubicBezTo>
                <a:cubicBezTo>
                  <a:pt x="12" y="305"/>
                  <a:pt x="12" y="305"/>
                  <a:pt x="12" y="305"/>
                </a:cubicBezTo>
                <a:cubicBezTo>
                  <a:pt x="10" y="303"/>
                  <a:pt x="12" y="302"/>
                  <a:pt x="13" y="301"/>
                </a:cubicBezTo>
                <a:cubicBezTo>
                  <a:pt x="12" y="300"/>
                  <a:pt x="12" y="299"/>
                  <a:pt x="12" y="298"/>
                </a:cubicBezTo>
                <a:cubicBezTo>
                  <a:pt x="13" y="297"/>
                  <a:pt x="14" y="296"/>
                  <a:pt x="14" y="295"/>
                </a:cubicBezTo>
                <a:cubicBezTo>
                  <a:pt x="14" y="295"/>
                  <a:pt x="14" y="294"/>
                  <a:pt x="14" y="294"/>
                </a:cubicBezTo>
                <a:cubicBezTo>
                  <a:pt x="15" y="293"/>
                  <a:pt x="14" y="292"/>
                  <a:pt x="14" y="292"/>
                </a:cubicBezTo>
                <a:cubicBezTo>
                  <a:pt x="14" y="292"/>
                  <a:pt x="14" y="291"/>
                  <a:pt x="15" y="291"/>
                </a:cubicBezTo>
                <a:cubicBezTo>
                  <a:pt x="15" y="290"/>
                  <a:pt x="13" y="290"/>
                  <a:pt x="14" y="289"/>
                </a:cubicBezTo>
                <a:cubicBezTo>
                  <a:pt x="15" y="289"/>
                  <a:pt x="15" y="288"/>
                  <a:pt x="15" y="288"/>
                </a:cubicBezTo>
                <a:cubicBezTo>
                  <a:pt x="16" y="287"/>
                  <a:pt x="16" y="287"/>
                  <a:pt x="17" y="286"/>
                </a:cubicBezTo>
                <a:cubicBezTo>
                  <a:pt x="17" y="282"/>
                  <a:pt x="17" y="282"/>
                  <a:pt x="17" y="282"/>
                </a:cubicBezTo>
                <a:cubicBezTo>
                  <a:pt x="18" y="281"/>
                  <a:pt x="17" y="279"/>
                  <a:pt x="18" y="278"/>
                </a:cubicBezTo>
                <a:cubicBezTo>
                  <a:pt x="18" y="277"/>
                  <a:pt x="19" y="276"/>
                  <a:pt x="20" y="276"/>
                </a:cubicBezTo>
                <a:cubicBezTo>
                  <a:pt x="20" y="275"/>
                  <a:pt x="20" y="274"/>
                  <a:pt x="19" y="274"/>
                </a:cubicBezTo>
                <a:cubicBezTo>
                  <a:pt x="19" y="273"/>
                  <a:pt x="20" y="272"/>
                  <a:pt x="20" y="272"/>
                </a:cubicBezTo>
                <a:cubicBezTo>
                  <a:pt x="21" y="270"/>
                  <a:pt x="21" y="270"/>
                  <a:pt x="21" y="266"/>
                </a:cubicBezTo>
                <a:cubicBezTo>
                  <a:pt x="22" y="266"/>
                  <a:pt x="22" y="266"/>
                  <a:pt x="22" y="265"/>
                </a:cubicBezTo>
                <a:cubicBezTo>
                  <a:pt x="23" y="265"/>
                  <a:pt x="23" y="265"/>
                  <a:pt x="23" y="264"/>
                </a:cubicBezTo>
                <a:cubicBezTo>
                  <a:pt x="23" y="264"/>
                  <a:pt x="23" y="263"/>
                  <a:pt x="23" y="262"/>
                </a:cubicBezTo>
                <a:cubicBezTo>
                  <a:pt x="23" y="261"/>
                  <a:pt x="23" y="260"/>
                  <a:pt x="24" y="259"/>
                </a:cubicBezTo>
                <a:cubicBezTo>
                  <a:pt x="24" y="258"/>
                  <a:pt x="26" y="258"/>
                  <a:pt x="25" y="257"/>
                </a:cubicBezTo>
                <a:cubicBezTo>
                  <a:pt x="25" y="255"/>
                  <a:pt x="27" y="255"/>
                  <a:pt x="26" y="254"/>
                </a:cubicBezTo>
                <a:cubicBezTo>
                  <a:pt x="26" y="253"/>
                  <a:pt x="27" y="252"/>
                  <a:pt x="28" y="252"/>
                </a:cubicBezTo>
                <a:cubicBezTo>
                  <a:pt x="29" y="251"/>
                  <a:pt x="29" y="251"/>
                  <a:pt x="28" y="249"/>
                </a:cubicBezTo>
                <a:cubicBezTo>
                  <a:pt x="29" y="248"/>
                  <a:pt x="29" y="247"/>
                  <a:pt x="31" y="248"/>
                </a:cubicBezTo>
                <a:cubicBezTo>
                  <a:pt x="31" y="248"/>
                  <a:pt x="32" y="248"/>
                  <a:pt x="32" y="247"/>
                </a:cubicBezTo>
                <a:cubicBezTo>
                  <a:pt x="32" y="247"/>
                  <a:pt x="31" y="247"/>
                  <a:pt x="31" y="247"/>
                </a:cubicBezTo>
                <a:cubicBezTo>
                  <a:pt x="30" y="246"/>
                  <a:pt x="30" y="246"/>
                  <a:pt x="30" y="246"/>
                </a:cubicBezTo>
                <a:cubicBezTo>
                  <a:pt x="30" y="245"/>
                  <a:pt x="30" y="245"/>
                  <a:pt x="30" y="245"/>
                </a:cubicBezTo>
                <a:cubicBezTo>
                  <a:pt x="31" y="243"/>
                  <a:pt x="32" y="242"/>
                  <a:pt x="33" y="240"/>
                </a:cubicBezTo>
                <a:cubicBezTo>
                  <a:pt x="33" y="239"/>
                  <a:pt x="34" y="239"/>
                  <a:pt x="34" y="239"/>
                </a:cubicBezTo>
                <a:cubicBezTo>
                  <a:pt x="35" y="239"/>
                  <a:pt x="35" y="238"/>
                  <a:pt x="35" y="238"/>
                </a:cubicBezTo>
                <a:cubicBezTo>
                  <a:pt x="36" y="237"/>
                  <a:pt x="37" y="238"/>
                  <a:pt x="38" y="237"/>
                </a:cubicBezTo>
                <a:cubicBezTo>
                  <a:pt x="38" y="236"/>
                  <a:pt x="37" y="237"/>
                  <a:pt x="37" y="236"/>
                </a:cubicBezTo>
                <a:cubicBezTo>
                  <a:pt x="36" y="235"/>
                  <a:pt x="36" y="235"/>
                  <a:pt x="36" y="233"/>
                </a:cubicBezTo>
                <a:cubicBezTo>
                  <a:pt x="36" y="233"/>
                  <a:pt x="37" y="233"/>
                  <a:pt x="37" y="232"/>
                </a:cubicBezTo>
                <a:cubicBezTo>
                  <a:pt x="37" y="231"/>
                  <a:pt x="37" y="231"/>
                  <a:pt x="37" y="230"/>
                </a:cubicBezTo>
                <a:cubicBezTo>
                  <a:pt x="38" y="230"/>
                  <a:pt x="38" y="229"/>
                  <a:pt x="39" y="228"/>
                </a:cubicBezTo>
                <a:cubicBezTo>
                  <a:pt x="40" y="227"/>
                  <a:pt x="39" y="226"/>
                  <a:pt x="39" y="225"/>
                </a:cubicBezTo>
                <a:cubicBezTo>
                  <a:pt x="39" y="224"/>
                  <a:pt x="40" y="224"/>
                  <a:pt x="41" y="224"/>
                </a:cubicBezTo>
                <a:cubicBezTo>
                  <a:pt x="41" y="224"/>
                  <a:pt x="41" y="224"/>
                  <a:pt x="41" y="224"/>
                </a:cubicBezTo>
                <a:cubicBezTo>
                  <a:pt x="41" y="222"/>
                  <a:pt x="43" y="220"/>
                  <a:pt x="42" y="218"/>
                </a:cubicBezTo>
                <a:cubicBezTo>
                  <a:pt x="43" y="217"/>
                  <a:pt x="45" y="216"/>
                  <a:pt x="46" y="214"/>
                </a:cubicBezTo>
                <a:cubicBezTo>
                  <a:pt x="46" y="213"/>
                  <a:pt x="46" y="213"/>
                  <a:pt x="46" y="212"/>
                </a:cubicBezTo>
                <a:cubicBezTo>
                  <a:pt x="47" y="211"/>
                  <a:pt x="47" y="211"/>
                  <a:pt x="48" y="210"/>
                </a:cubicBezTo>
                <a:cubicBezTo>
                  <a:pt x="48" y="206"/>
                  <a:pt x="48" y="206"/>
                  <a:pt x="48" y="206"/>
                </a:cubicBezTo>
                <a:cubicBezTo>
                  <a:pt x="49" y="205"/>
                  <a:pt x="50" y="203"/>
                  <a:pt x="52" y="203"/>
                </a:cubicBezTo>
                <a:cubicBezTo>
                  <a:pt x="52" y="203"/>
                  <a:pt x="52" y="203"/>
                  <a:pt x="53" y="203"/>
                </a:cubicBezTo>
                <a:cubicBezTo>
                  <a:pt x="52" y="202"/>
                  <a:pt x="52" y="202"/>
                  <a:pt x="52" y="202"/>
                </a:cubicBezTo>
                <a:cubicBezTo>
                  <a:pt x="51" y="202"/>
                  <a:pt x="51" y="202"/>
                  <a:pt x="51" y="202"/>
                </a:cubicBezTo>
                <a:cubicBezTo>
                  <a:pt x="52" y="201"/>
                  <a:pt x="53" y="201"/>
                  <a:pt x="53" y="200"/>
                </a:cubicBezTo>
                <a:cubicBezTo>
                  <a:pt x="53" y="199"/>
                  <a:pt x="54" y="199"/>
                  <a:pt x="55" y="198"/>
                </a:cubicBezTo>
                <a:cubicBezTo>
                  <a:pt x="54" y="198"/>
                  <a:pt x="53" y="197"/>
                  <a:pt x="53" y="197"/>
                </a:cubicBezTo>
                <a:cubicBezTo>
                  <a:pt x="54" y="196"/>
                  <a:pt x="54" y="194"/>
                  <a:pt x="56" y="194"/>
                </a:cubicBezTo>
                <a:cubicBezTo>
                  <a:pt x="57" y="193"/>
                  <a:pt x="57" y="193"/>
                  <a:pt x="57" y="192"/>
                </a:cubicBezTo>
                <a:cubicBezTo>
                  <a:pt x="57" y="191"/>
                  <a:pt x="58" y="191"/>
                  <a:pt x="59" y="190"/>
                </a:cubicBezTo>
                <a:cubicBezTo>
                  <a:pt x="59" y="189"/>
                  <a:pt x="60" y="189"/>
                  <a:pt x="61" y="189"/>
                </a:cubicBezTo>
                <a:cubicBezTo>
                  <a:pt x="61" y="189"/>
                  <a:pt x="61" y="188"/>
                  <a:pt x="61" y="188"/>
                </a:cubicBezTo>
                <a:cubicBezTo>
                  <a:pt x="61" y="187"/>
                  <a:pt x="62" y="187"/>
                  <a:pt x="62" y="187"/>
                </a:cubicBezTo>
                <a:cubicBezTo>
                  <a:pt x="63" y="187"/>
                  <a:pt x="63" y="186"/>
                  <a:pt x="63" y="185"/>
                </a:cubicBezTo>
                <a:cubicBezTo>
                  <a:pt x="63" y="185"/>
                  <a:pt x="62" y="185"/>
                  <a:pt x="62" y="185"/>
                </a:cubicBezTo>
                <a:cubicBezTo>
                  <a:pt x="63" y="184"/>
                  <a:pt x="65" y="185"/>
                  <a:pt x="64" y="183"/>
                </a:cubicBezTo>
                <a:cubicBezTo>
                  <a:pt x="64" y="182"/>
                  <a:pt x="65" y="182"/>
                  <a:pt x="65" y="183"/>
                </a:cubicBezTo>
                <a:cubicBezTo>
                  <a:pt x="65" y="183"/>
                  <a:pt x="65" y="183"/>
                  <a:pt x="65" y="183"/>
                </a:cubicBezTo>
                <a:cubicBezTo>
                  <a:pt x="66" y="183"/>
                  <a:pt x="66" y="182"/>
                  <a:pt x="66" y="181"/>
                </a:cubicBezTo>
                <a:cubicBezTo>
                  <a:pt x="66" y="181"/>
                  <a:pt x="67" y="180"/>
                  <a:pt x="67" y="180"/>
                </a:cubicBezTo>
                <a:cubicBezTo>
                  <a:pt x="67" y="178"/>
                  <a:pt x="68" y="177"/>
                  <a:pt x="69" y="176"/>
                </a:cubicBezTo>
                <a:cubicBezTo>
                  <a:pt x="69" y="173"/>
                  <a:pt x="69" y="173"/>
                  <a:pt x="69" y="173"/>
                </a:cubicBezTo>
                <a:cubicBezTo>
                  <a:pt x="69" y="172"/>
                  <a:pt x="71" y="173"/>
                  <a:pt x="71" y="171"/>
                </a:cubicBezTo>
                <a:cubicBezTo>
                  <a:pt x="71" y="171"/>
                  <a:pt x="71" y="170"/>
                  <a:pt x="71" y="170"/>
                </a:cubicBezTo>
                <a:cubicBezTo>
                  <a:pt x="71" y="169"/>
                  <a:pt x="72" y="169"/>
                  <a:pt x="72" y="168"/>
                </a:cubicBezTo>
                <a:cubicBezTo>
                  <a:pt x="74" y="167"/>
                  <a:pt x="74" y="165"/>
                  <a:pt x="75" y="164"/>
                </a:cubicBezTo>
                <a:cubicBezTo>
                  <a:pt x="76" y="164"/>
                  <a:pt x="76" y="162"/>
                  <a:pt x="77" y="162"/>
                </a:cubicBezTo>
                <a:cubicBezTo>
                  <a:pt x="78" y="161"/>
                  <a:pt x="77" y="160"/>
                  <a:pt x="78" y="159"/>
                </a:cubicBezTo>
                <a:cubicBezTo>
                  <a:pt x="79" y="159"/>
                  <a:pt x="80" y="159"/>
                  <a:pt x="80" y="159"/>
                </a:cubicBezTo>
                <a:cubicBezTo>
                  <a:pt x="80" y="160"/>
                  <a:pt x="81" y="161"/>
                  <a:pt x="82" y="161"/>
                </a:cubicBezTo>
                <a:cubicBezTo>
                  <a:pt x="82" y="162"/>
                  <a:pt x="83" y="162"/>
                  <a:pt x="83" y="163"/>
                </a:cubicBezTo>
                <a:cubicBezTo>
                  <a:pt x="83" y="164"/>
                  <a:pt x="85" y="163"/>
                  <a:pt x="85" y="165"/>
                </a:cubicBezTo>
                <a:cubicBezTo>
                  <a:pt x="86" y="165"/>
                  <a:pt x="86" y="166"/>
                  <a:pt x="86" y="167"/>
                </a:cubicBezTo>
                <a:cubicBezTo>
                  <a:pt x="86" y="167"/>
                  <a:pt x="87" y="167"/>
                  <a:pt x="87" y="167"/>
                </a:cubicBezTo>
                <a:cubicBezTo>
                  <a:pt x="87" y="167"/>
                  <a:pt x="87" y="168"/>
                  <a:pt x="87" y="168"/>
                </a:cubicBezTo>
                <a:cubicBezTo>
                  <a:pt x="88" y="168"/>
                  <a:pt x="89" y="168"/>
                  <a:pt x="89" y="169"/>
                </a:cubicBezTo>
                <a:cubicBezTo>
                  <a:pt x="89" y="171"/>
                  <a:pt x="91" y="171"/>
                  <a:pt x="92" y="171"/>
                </a:cubicBezTo>
                <a:cubicBezTo>
                  <a:pt x="92" y="172"/>
                  <a:pt x="92" y="173"/>
                  <a:pt x="91" y="173"/>
                </a:cubicBezTo>
                <a:cubicBezTo>
                  <a:pt x="91" y="173"/>
                  <a:pt x="90" y="172"/>
                  <a:pt x="90" y="172"/>
                </a:cubicBezTo>
                <a:cubicBezTo>
                  <a:pt x="90" y="172"/>
                  <a:pt x="90" y="172"/>
                  <a:pt x="90" y="173"/>
                </a:cubicBezTo>
                <a:cubicBezTo>
                  <a:pt x="90" y="173"/>
                  <a:pt x="90" y="173"/>
                  <a:pt x="90" y="173"/>
                </a:cubicBezTo>
                <a:cubicBezTo>
                  <a:pt x="90" y="173"/>
                  <a:pt x="89" y="173"/>
                  <a:pt x="89" y="173"/>
                </a:cubicBezTo>
                <a:cubicBezTo>
                  <a:pt x="89" y="173"/>
                  <a:pt x="89" y="173"/>
                  <a:pt x="89" y="174"/>
                </a:cubicBezTo>
                <a:cubicBezTo>
                  <a:pt x="89" y="174"/>
                  <a:pt x="90" y="173"/>
                  <a:pt x="90" y="173"/>
                </a:cubicBezTo>
                <a:cubicBezTo>
                  <a:pt x="90" y="173"/>
                  <a:pt x="90" y="173"/>
                  <a:pt x="91" y="173"/>
                </a:cubicBezTo>
                <a:cubicBezTo>
                  <a:pt x="91" y="174"/>
                  <a:pt x="91" y="174"/>
                  <a:pt x="92" y="175"/>
                </a:cubicBezTo>
                <a:cubicBezTo>
                  <a:pt x="92" y="176"/>
                  <a:pt x="90" y="176"/>
                  <a:pt x="91" y="178"/>
                </a:cubicBezTo>
                <a:cubicBezTo>
                  <a:pt x="90" y="179"/>
                  <a:pt x="89" y="179"/>
                  <a:pt x="88" y="180"/>
                </a:cubicBezTo>
                <a:cubicBezTo>
                  <a:pt x="88" y="181"/>
                  <a:pt x="87" y="182"/>
                  <a:pt x="86" y="182"/>
                </a:cubicBezTo>
                <a:cubicBezTo>
                  <a:pt x="85" y="182"/>
                  <a:pt x="85" y="184"/>
                  <a:pt x="85" y="184"/>
                </a:cubicBezTo>
                <a:cubicBezTo>
                  <a:pt x="84" y="185"/>
                  <a:pt x="83" y="186"/>
                  <a:pt x="82" y="186"/>
                </a:cubicBezTo>
                <a:cubicBezTo>
                  <a:pt x="82" y="187"/>
                  <a:pt x="81" y="188"/>
                  <a:pt x="81" y="188"/>
                </a:cubicBezTo>
                <a:cubicBezTo>
                  <a:pt x="79" y="188"/>
                  <a:pt x="79" y="190"/>
                  <a:pt x="77" y="190"/>
                </a:cubicBezTo>
                <a:cubicBezTo>
                  <a:pt x="77" y="190"/>
                  <a:pt x="76" y="190"/>
                  <a:pt x="76" y="191"/>
                </a:cubicBezTo>
                <a:cubicBezTo>
                  <a:pt x="76" y="192"/>
                  <a:pt x="76" y="192"/>
                  <a:pt x="75" y="192"/>
                </a:cubicBezTo>
                <a:cubicBezTo>
                  <a:pt x="74" y="192"/>
                  <a:pt x="74" y="192"/>
                  <a:pt x="73" y="192"/>
                </a:cubicBezTo>
                <a:cubicBezTo>
                  <a:pt x="74" y="193"/>
                  <a:pt x="74" y="193"/>
                  <a:pt x="74" y="193"/>
                </a:cubicBezTo>
                <a:cubicBezTo>
                  <a:pt x="74" y="194"/>
                  <a:pt x="73" y="195"/>
                  <a:pt x="72" y="195"/>
                </a:cubicBezTo>
                <a:cubicBezTo>
                  <a:pt x="70" y="194"/>
                  <a:pt x="70" y="196"/>
                  <a:pt x="68" y="196"/>
                </a:cubicBezTo>
                <a:cubicBezTo>
                  <a:pt x="68" y="196"/>
                  <a:pt x="68" y="196"/>
                  <a:pt x="68" y="196"/>
                </a:cubicBezTo>
                <a:cubicBezTo>
                  <a:pt x="68" y="196"/>
                  <a:pt x="68" y="197"/>
                  <a:pt x="68" y="197"/>
                </a:cubicBezTo>
                <a:cubicBezTo>
                  <a:pt x="68" y="198"/>
                  <a:pt x="68" y="198"/>
                  <a:pt x="69" y="197"/>
                </a:cubicBezTo>
                <a:cubicBezTo>
                  <a:pt x="69" y="196"/>
                  <a:pt x="70" y="197"/>
                  <a:pt x="71" y="196"/>
                </a:cubicBezTo>
                <a:cubicBezTo>
                  <a:pt x="71" y="196"/>
                  <a:pt x="72" y="196"/>
                  <a:pt x="72" y="196"/>
                </a:cubicBezTo>
                <a:cubicBezTo>
                  <a:pt x="73" y="196"/>
                  <a:pt x="72" y="196"/>
                  <a:pt x="72" y="197"/>
                </a:cubicBezTo>
                <a:cubicBezTo>
                  <a:pt x="72" y="198"/>
                  <a:pt x="71" y="199"/>
                  <a:pt x="70" y="199"/>
                </a:cubicBezTo>
                <a:cubicBezTo>
                  <a:pt x="70" y="198"/>
                  <a:pt x="68" y="198"/>
                  <a:pt x="67" y="198"/>
                </a:cubicBezTo>
                <a:cubicBezTo>
                  <a:pt x="67" y="199"/>
                  <a:pt x="68" y="200"/>
                  <a:pt x="68" y="201"/>
                </a:cubicBezTo>
                <a:cubicBezTo>
                  <a:pt x="68" y="201"/>
                  <a:pt x="69" y="201"/>
                  <a:pt x="69" y="201"/>
                </a:cubicBezTo>
                <a:cubicBezTo>
                  <a:pt x="70" y="202"/>
                  <a:pt x="70" y="202"/>
                  <a:pt x="69" y="203"/>
                </a:cubicBezTo>
                <a:cubicBezTo>
                  <a:pt x="69" y="204"/>
                  <a:pt x="68" y="205"/>
                  <a:pt x="67" y="206"/>
                </a:cubicBezTo>
                <a:cubicBezTo>
                  <a:pt x="66" y="208"/>
                  <a:pt x="65" y="211"/>
                  <a:pt x="62" y="213"/>
                </a:cubicBezTo>
                <a:cubicBezTo>
                  <a:pt x="62" y="213"/>
                  <a:pt x="62" y="213"/>
                  <a:pt x="61" y="213"/>
                </a:cubicBezTo>
                <a:cubicBezTo>
                  <a:pt x="61" y="213"/>
                  <a:pt x="61" y="213"/>
                  <a:pt x="60" y="213"/>
                </a:cubicBezTo>
                <a:cubicBezTo>
                  <a:pt x="60" y="213"/>
                  <a:pt x="61" y="213"/>
                  <a:pt x="61" y="214"/>
                </a:cubicBezTo>
                <a:cubicBezTo>
                  <a:pt x="62" y="214"/>
                  <a:pt x="62" y="214"/>
                  <a:pt x="62" y="215"/>
                </a:cubicBezTo>
                <a:cubicBezTo>
                  <a:pt x="62" y="216"/>
                  <a:pt x="61" y="216"/>
                  <a:pt x="61" y="217"/>
                </a:cubicBezTo>
                <a:cubicBezTo>
                  <a:pt x="61" y="218"/>
                  <a:pt x="61" y="218"/>
                  <a:pt x="60" y="219"/>
                </a:cubicBezTo>
                <a:cubicBezTo>
                  <a:pt x="59" y="219"/>
                  <a:pt x="60" y="220"/>
                  <a:pt x="59" y="221"/>
                </a:cubicBezTo>
                <a:cubicBezTo>
                  <a:pt x="58" y="222"/>
                  <a:pt x="59" y="224"/>
                  <a:pt x="57" y="225"/>
                </a:cubicBezTo>
                <a:cubicBezTo>
                  <a:pt x="57" y="226"/>
                  <a:pt x="56" y="227"/>
                  <a:pt x="55" y="228"/>
                </a:cubicBezTo>
                <a:cubicBezTo>
                  <a:pt x="55" y="229"/>
                  <a:pt x="55" y="230"/>
                  <a:pt x="55" y="231"/>
                </a:cubicBezTo>
                <a:cubicBezTo>
                  <a:pt x="54" y="231"/>
                  <a:pt x="54" y="232"/>
                  <a:pt x="54" y="233"/>
                </a:cubicBezTo>
                <a:cubicBezTo>
                  <a:pt x="53" y="233"/>
                  <a:pt x="53" y="234"/>
                  <a:pt x="52" y="235"/>
                </a:cubicBezTo>
                <a:cubicBezTo>
                  <a:pt x="52" y="236"/>
                  <a:pt x="51" y="237"/>
                  <a:pt x="51" y="238"/>
                </a:cubicBezTo>
                <a:cubicBezTo>
                  <a:pt x="51" y="240"/>
                  <a:pt x="49" y="241"/>
                  <a:pt x="50" y="242"/>
                </a:cubicBezTo>
                <a:cubicBezTo>
                  <a:pt x="50" y="243"/>
                  <a:pt x="49" y="244"/>
                  <a:pt x="49" y="245"/>
                </a:cubicBezTo>
                <a:cubicBezTo>
                  <a:pt x="49" y="246"/>
                  <a:pt x="48" y="246"/>
                  <a:pt x="48" y="247"/>
                </a:cubicBezTo>
                <a:cubicBezTo>
                  <a:pt x="48" y="248"/>
                  <a:pt x="46" y="249"/>
                  <a:pt x="46" y="250"/>
                </a:cubicBezTo>
                <a:cubicBezTo>
                  <a:pt x="46" y="251"/>
                  <a:pt x="45" y="252"/>
                  <a:pt x="45" y="254"/>
                </a:cubicBezTo>
                <a:cubicBezTo>
                  <a:pt x="45" y="254"/>
                  <a:pt x="44" y="255"/>
                  <a:pt x="43" y="256"/>
                </a:cubicBezTo>
                <a:cubicBezTo>
                  <a:pt x="44" y="256"/>
                  <a:pt x="44" y="256"/>
                  <a:pt x="44" y="257"/>
                </a:cubicBezTo>
                <a:cubicBezTo>
                  <a:pt x="44" y="257"/>
                  <a:pt x="43" y="258"/>
                  <a:pt x="43" y="258"/>
                </a:cubicBezTo>
                <a:cubicBezTo>
                  <a:pt x="44" y="259"/>
                  <a:pt x="43" y="260"/>
                  <a:pt x="42" y="261"/>
                </a:cubicBezTo>
                <a:cubicBezTo>
                  <a:pt x="41" y="262"/>
                  <a:pt x="41" y="264"/>
                  <a:pt x="41" y="265"/>
                </a:cubicBezTo>
                <a:cubicBezTo>
                  <a:pt x="41" y="266"/>
                  <a:pt x="40" y="266"/>
                  <a:pt x="39" y="267"/>
                </a:cubicBezTo>
                <a:cubicBezTo>
                  <a:pt x="39" y="268"/>
                  <a:pt x="40" y="270"/>
                  <a:pt x="38" y="271"/>
                </a:cubicBezTo>
                <a:cubicBezTo>
                  <a:pt x="38" y="274"/>
                  <a:pt x="38" y="274"/>
                  <a:pt x="38" y="274"/>
                </a:cubicBezTo>
                <a:cubicBezTo>
                  <a:pt x="37" y="275"/>
                  <a:pt x="36" y="277"/>
                  <a:pt x="35" y="279"/>
                </a:cubicBezTo>
                <a:cubicBezTo>
                  <a:pt x="34" y="280"/>
                  <a:pt x="35" y="282"/>
                  <a:pt x="35" y="283"/>
                </a:cubicBezTo>
                <a:cubicBezTo>
                  <a:pt x="33" y="285"/>
                  <a:pt x="33" y="286"/>
                  <a:pt x="32" y="289"/>
                </a:cubicBezTo>
                <a:cubicBezTo>
                  <a:pt x="32" y="289"/>
                  <a:pt x="31" y="290"/>
                  <a:pt x="31" y="290"/>
                </a:cubicBezTo>
                <a:cubicBezTo>
                  <a:pt x="32" y="291"/>
                  <a:pt x="31" y="291"/>
                  <a:pt x="31" y="292"/>
                </a:cubicBezTo>
                <a:cubicBezTo>
                  <a:pt x="31" y="292"/>
                  <a:pt x="31" y="293"/>
                  <a:pt x="30" y="293"/>
                </a:cubicBezTo>
                <a:cubicBezTo>
                  <a:pt x="30" y="294"/>
                  <a:pt x="30" y="294"/>
                  <a:pt x="30" y="294"/>
                </a:cubicBezTo>
                <a:cubicBezTo>
                  <a:pt x="30" y="295"/>
                  <a:pt x="31" y="297"/>
                  <a:pt x="30" y="298"/>
                </a:cubicBezTo>
                <a:cubicBezTo>
                  <a:pt x="29" y="299"/>
                  <a:pt x="29" y="300"/>
                  <a:pt x="29" y="301"/>
                </a:cubicBezTo>
                <a:cubicBezTo>
                  <a:pt x="29" y="302"/>
                  <a:pt x="28" y="303"/>
                  <a:pt x="28" y="304"/>
                </a:cubicBezTo>
                <a:cubicBezTo>
                  <a:pt x="29" y="305"/>
                  <a:pt x="27" y="306"/>
                  <a:pt x="27" y="307"/>
                </a:cubicBezTo>
                <a:cubicBezTo>
                  <a:pt x="27" y="308"/>
                  <a:pt x="26" y="309"/>
                  <a:pt x="26" y="309"/>
                </a:cubicBezTo>
                <a:cubicBezTo>
                  <a:pt x="25" y="310"/>
                  <a:pt x="25" y="311"/>
                  <a:pt x="26" y="311"/>
                </a:cubicBezTo>
                <a:cubicBezTo>
                  <a:pt x="26" y="312"/>
                  <a:pt x="26" y="312"/>
                  <a:pt x="26" y="313"/>
                </a:cubicBezTo>
                <a:cubicBezTo>
                  <a:pt x="25" y="315"/>
                  <a:pt x="24" y="316"/>
                  <a:pt x="24" y="318"/>
                </a:cubicBezTo>
                <a:cubicBezTo>
                  <a:pt x="25" y="320"/>
                  <a:pt x="23" y="320"/>
                  <a:pt x="23" y="321"/>
                </a:cubicBezTo>
                <a:cubicBezTo>
                  <a:pt x="23" y="323"/>
                  <a:pt x="23" y="324"/>
                  <a:pt x="23" y="325"/>
                </a:cubicBezTo>
                <a:cubicBezTo>
                  <a:pt x="22" y="326"/>
                  <a:pt x="23" y="328"/>
                  <a:pt x="22" y="329"/>
                </a:cubicBezTo>
                <a:cubicBezTo>
                  <a:pt x="22" y="330"/>
                  <a:pt x="21" y="331"/>
                  <a:pt x="21" y="332"/>
                </a:cubicBezTo>
                <a:cubicBezTo>
                  <a:pt x="21" y="333"/>
                  <a:pt x="20" y="333"/>
                  <a:pt x="21" y="334"/>
                </a:cubicBezTo>
                <a:cubicBezTo>
                  <a:pt x="22" y="335"/>
                  <a:pt x="21" y="335"/>
                  <a:pt x="21" y="337"/>
                </a:cubicBezTo>
                <a:cubicBezTo>
                  <a:pt x="20" y="337"/>
                  <a:pt x="20" y="339"/>
                  <a:pt x="22" y="339"/>
                </a:cubicBezTo>
                <a:cubicBezTo>
                  <a:pt x="21" y="340"/>
                  <a:pt x="20" y="340"/>
                  <a:pt x="19" y="341"/>
                </a:cubicBezTo>
                <a:cubicBezTo>
                  <a:pt x="21" y="343"/>
                  <a:pt x="21" y="343"/>
                  <a:pt x="20" y="344"/>
                </a:cubicBezTo>
                <a:cubicBezTo>
                  <a:pt x="20" y="345"/>
                  <a:pt x="21" y="345"/>
                  <a:pt x="20" y="345"/>
                </a:cubicBezTo>
                <a:cubicBezTo>
                  <a:pt x="19" y="346"/>
                  <a:pt x="20" y="347"/>
                  <a:pt x="20" y="348"/>
                </a:cubicBezTo>
                <a:cubicBezTo>
                  <a:pt x="20" y="348"/>
                  <a:pt x="19" y="349"/>
                  <a:pt x="19" y="350"/>
                </a:cubicBezTo>
                <a:cubicBezTo>
                  <a:pt x="19" y="350"/>
                  <a:pt x="20" y="351"/>
                  <a:pt x="20" y="351"/>
                </a:cubicBezTo>
                <a:cubicBezTo>
                  <a:pt x="21" y="352"/>
                  <a:pt x="18" y="353"/>
                  <a:pt x="21" y="353"/>
                </a:cubicBezTo>
                <a:cubicBezTo>
                  <a:pt x="20" y="354"/>
                  <a:pt x="20" y="354"/>
                  <a:pt x="20" y="354"/>
                </a:cubicBezTo>
                <a:cubicBezTo>
                  <a:pt x="20" y="362"/>
                  <a:pt x="20" y="362"/>
                  <a:pt x="20" y="362"/>
                </a:cubicBezTo>
                <a:cubicBezTo>
                  <a:pt x="20" y="363"/>
                  <a:pt x="20" y="364"/>
                  <a:pt x="19" y="365"/>
                </a:cubicBezTo>
                <a:cubicBezTo>
                  <a:pt x="19" y="365"/>
                  <a:pt x="19" y="367"/>
                  <a:pt x="18" y="367"/>
                </a:cubicBezTo>
                <a:cubicBezTo>
                  <a:pt x="17" y="368"/>
                  <a:pt x="18" y="368"/>
                  <a:pt x="18" y="368"/>
                </a:cubicBezTo>
                <a:cubicBezTo>
                  <a:pt x="19" y="369"/>
                  <a:pt x="19" y="370"/>
                  <a:pt x="18" y="370"/>
                </a:cubicBezTo>
                <a:cubicBezTo>
                  <a:pt x="17" y="371"/>
                  <a:pt x="18" y="371"/>
                  <a:pt x="18" y="371"/>
                </a:cubicBezTo>
                <a:cubicBezTo>
                  <a:pt x="18" y="372"/>
                  <a:pt x="17" y="373"/>
                  <a:pt x="18" y="374"/>
                </a:cubicBezTo>
                <a:cubicBezTo>
                  <a:pt x="17" y="374"/>
                  <a:pt x="17" y="374"/>
                  <a:pt x="17" y="374"/>
                </a:cubicBezTo>
                <a:cubicBezTo>
                  <a:pt x="17" y="375"/>
                  <a:pt x="17" y="375"/>
                  <a:pt x="18" y="375"/>
                </a:cubicBezTo>
                <a:cubicBezTo>
                  <a:pt x="18" y="376"/>
                  <a:pt x="17" y="377"/>
                  <a:pt x="18" y="378"/>
                </a:cubicBezTo>
                <a:cubicBezTo>
                  <a:pt x="19" y="378"/>
                  <a:pt x="19" y="380"/>
                  <a:pt x="18" y="380"/>
                </a:cubicBezTo>
                <a:cubicBezTo>
                  <a:pt x="17" y="381"/>
                  <a:pt x="17" y="384"/>
                  <a:pt x="15" y="385"/>
                </a:cubicBezTo>
                <a:cubicBezTo>
                  <a:pt x="14" y="386"/>
                  <a:pt x="13" y="385"/>
                  <a:pt x="12" y="385"/>
                </a:cubicBezTo>
                <a:cubicBezTo>
                  <a:pt x="11" y="385"/>
                  <a:pt x="9" y="385"/>
                  <a:pt x="8" y="386"/>
                </a:cubicBezTo>
                <a:cubicBezTo>
                  <a:pt x="9" y="387"/>
                  <a:pt x="10" y="386"/>
                  <a:pt x="11" y="386"/>
                </a:cubicBezTo>
                <a:cubicBezTo>
                  <a:pt x="12" y="386"/>
                  <a:pt x="13" y="386"/>
                  <a:pt x="14" y="386"/>
                </a:cubicBezTo>
                <a:cubicBezTo>
                  <a:pt x="15" y="386"/>
                  <a:pt x="16" y="386"/>
                  <a:pt x="17" y="387"/>
                </a:cubicBezTo>
                <a:cubicBezTo>
                  <a:pt x="16" y="387"/>
                  <a:pt x="15" y="387"/>
                  <a:pt x="14" y="387"/>
                </a:cubicBezTo>
                <a:cubicBezTo>
                  <a:pt x="14" y="387"/>
                  <a:pt x="14" y="388"/>
                  <a:pt x="14" y="388"/>
                </a:cubicBezTo>
                <a:cubicBezTo>
                  <a:pt x="14" y="388"/>
                  <a:pt x="14" y="389"/>
                  <a:pt x="14" y="389"/>
                </a:cubicBezTo>
                <a:cubicBezTo>
                  <a:pt x="15" y="389"/>
                  <a:pt x="16" y="389"/>
                  <a:pt x="16" y="389"/>
                </a:cubicBezTo>
                <a:cubicBezTo>
                  <a:pt x="17" y="390"/>
                  <a:pt x="17" y="391"/>
                  <a:pt x="17" y="392"/>
                </a:cubicBezTo>
                <a:cubicBezTo>
                  <a:pt x="16" y="392"/>
                  <a:pt x="16" y="392"/>
                  <a:pt x="15" y="392"/>
                </a:cubicBezTo>
                <a:cubicBezTo>
                  <a:pt x="15" y="392"/>
                  <a:pt x="15" y="392"/>
                  <a:pt x="15" y="392"/>
                </a:cubicBezTo>
                <a:cubicBezTo>
                  <a:pt x="15" y="392"/>
                  <a:pt x="15" y="393"/>
                  <a:pt x="15" y="393"/>
                </a:cubicBezTo>
                <a:cubicBezTo>
                  <a:pt x="16" y="393"/>
                  <a:pt x="17" y="394"/>
                  <a:pt x="18" y="394"/>
                </a:cubicBezTo>
                <a:cubicBezTo>
                  <a:pt x="17" y="395"/>
                  <a:pt x="16" y="395"/>
                  <a:pt x="16" y="396"/>
                </a:cubicBezTo>
                <a:cubicBezTo>
                  <a:pt x="16" y="396"/>
                  <a:pt x="16" y="397"/>
                  <a:pt x="15" y="397"/>
                </a:cubicBezTo>
                <a:cubicBezTo>
                  <a:pt x="15" y="398"/>
                  <a:pt x="15" y="398"/>
                  <a:pt x="15" y="399"/>
                </a:cubicBezTo>
                <a:cubicBezTo>
                  <a:pt x="16" y="400"/>
                  <a:pt x="16" y="401"/>
                  <a:pt x="15" y="402"/>
                </a:cubicBezTo>
                <a:cubicBezTo>
                  <a:pt x="15" y="402"/>
                  <a:pt x="16" y="403"/>
                  <a:pt x="16" y="403"/>
                </a:cubicBezTo>
                <a:cubicBezTo>
                  <a:pt x="17" y="404"/>
                  <a:pt x="17" y="404"/>
                  <a:pt x="16" y="405"/>
                </a:cubicBezTo>
                <a:cubicBezTo>
                  <a:pt x="16" y="406"/>
                  <a:pt x="16" y="406"/>
                  <a:pt x="16" y="407"/>
                </a:cubicBezTo>
                <a:cubicBezTo>
                  <a:pt x="17" y="407"/>
                  <a:pt x="17" y="408"/>
                  <a:pt x="18" y="409"/>
                </a:cubicBezTo>
                <a:cubicBezTo>
                  <a:pt x="17" y="409"/>
                  <a:pt x="16" y="410"/>
                  <a:pt x="17" y="411"/>
                </a:cubicBezTo>
                <a:cubicBezTo>
                  <a:pt x="18" y="412"/>
                  <a:pt x="18" y="413"/>
                  <a:pt x="17" y="415"/>
                </a:cubicBezTo>
                <a:cubicBezTo>
                  <a:pt x="16" y="416"/>
                  <a:pt x="17" y="416"/>
                  <a:pt x="18" y="417"/>
                </a:cubicBezTo>
                <a:cubicBezTo>
                  <a:pt x="18" y="418"/>
                  <a:pt x="18" y="420"/>
                  <a:pt x="18" y="421"/>
                </a:cubicBezTo>
                <a:cubicBezTo>
                  <a:pt x="18" y="422"/>
                  <a:pt x="18" y="423"/>
                  <a:pt x="17" y="424"/>
                </a:cubicBezTo>
                <a:cubicBezTo>
                  <a:pt x="17" y="424"/>
                  <a:pt x="17" y="425"/>
                  <a:pt x="17" y="425"/>
                </a:cubicBezTo>
                <a:cubicBezTo>
                  <a:pt x="17" y="425"/>
                  <a:pt x="18" y="426"/>
                  <a:pt x="17" y="426"/>
                </a:cubicBezTo>
                <a:cubicBezTo>
                  <a:pt x="16" y="427"/>
                  <a:pt x="16" y="428"/>
                  <a:pt x="17" y="428"/>
                </a:cubicBezTo>
                <a:cubicBezTo>
                  <a:pt x="18" y="430"/>
                  <a:pt x="18" y="431"/>
                  <a:pt x="18" y="433"/>
                </a:cubicBezTo>
                <a:cubicBezTo>
                  <a:pt x="18" y="434"/>
                  <a:pt x="18" y="436"/>
                  <a:pt x="17" y="437"/>
                </a:cubicBezTo>
                <a:cubicBezTo>
                  <a:pt x="17" y="438"/>
                  <a:pt x="18" y="438"/>
                  <a:pt x="18" y="439"/>
                </a:cubicBezTo>
                <a:cubicBezTo>
                  <a:pt x="18" y="439"/>
                  <a:pt x="19" y="440"/>
                  <a:pt x="19" y="441"/>
                </a:cubicBezTo>
                <a:cubicBezTo>
                  <a:pt x="18" y="443"/>
                  <a:pt x="19" y="444"/>
                  <a:pt x="19" y="446"/>
                </a:cubicBezTo>
                <a:cubicBezTo>
                  <a:pt x="19" y="446"/>
                  <a:pt x="19" y="447"/>
                  <a:pt x="19" y="447"/>
                </a:cubicBezTo>
                <a:cubicBezTo>
                  <a:pt x="20" y="448"/>
                  <a:pt x="20" y="448"/>
                  <a:pt x="18" y="449"/>
                </a:cubicBezTo>
                <a:cubicBezTo>
                  <a:pt x="18" y="449"/>
                  <a:pt x="18" y="449"/>
                  <a:pt x="18" y="449"/>
                </a:cubicBezTo>
                <a:cubicBezTo>
                  <a:pt x="18" y="449"/>
                  <a:pt x="18" y="449"/>
                  <a:pt x="18" y="449"/>
                </a:cubicBezTo>
                <a:cubicBezTo>
                  <a:pt x="19" y="450"/>
                  <a:pt x="19" y="451"/>
                  <a:pt x="20" y="452"/>
                </a:cubicBezTo>
                <a:cubicBezTo>
                  <a:pt x="20" y="452"/>
                  <a:pt x="20" y="453"/>
                  <a:pt x="20" y="453"/>
                </a:cubicBezTo>
                <a:cubicBezTo>
                  <a:pt x="21" y="454"/>
                  <a:pt x="20" y="456"/>
                  <a:pt x="21" y="457"/>
                </a:cubicBezTo>
                <a:cubicBezTo>
                  <a:pt x="21" y="457"/>
                  <a:pt x="22" y="458"/>
                  <a:pt x="22" y="459"/>
                </a:cubicBezTo>
                <a:cubicBezTo>
                  <a:pt x="21" y="459"/>
                  <a:pt x="22" y="462"/>
                  <a:pt x="20" y="463"/>
                </a:cubicBezTo>
                <a:cubicBezTo>
                  <a:pt x="21" y="463"/>
                  <a:pt x="22" y="464"/>
                  <a:pt x="22" y="464"/>
                </a:cubicBezTo>
                <a:cubicBezTo>
                  <a:pt x="22" y="471"/>
                  <a:pt x="22" y="471"/>
                  <a:pt x="22" y="471"/>
                </a:cubicBezTo>
                <a:cubicBezTo>
                  <a:pt x="23" y="471"/>
                  <a:pt x="23" y="472"/>
                  <a:pt x="23" y="472"/>
                </a:cubicBezTo>
                <a:cubicBezTo>
                  <a:pt x="24" y="473"/>
                  <a:pt x="23" y="475"/>
                  <a:pt x="24" y="477"/>
                </a:cubicBezTo>
                <a:cubicBezTo>
                  <a:pt x="24" y="477"/>
                  <a:pt x="24" y="477"/>
                  <a:pt x="24" y="477"/>
                </a:cubicBezTo>
                <a:cubicBezTo>
                  <a:pt x="23" y="478"/>
                  <a:pt x="23" y="479"/>
                  <a:pt x="24" y="479"/>
                </a:cubicBezTo>
                <a:cubicBezTo>
                  <a:pt x="25" y="480"/>
                  <a:pt x="25" y="481"/>
                  <a:pt x="26" y="482"/>
                </a:cubicBezTo>
                <a:cubicBezTo>
                  <a:pt x="26" y="482"/>
                  <a:pt x="26" y="483"/>
                  <a:pt x="25" y="483"/>
                </a:cubicBezTo>
                <a:cubicBezTo>
                  <a:pt x="25" y="484"/>
                  <a:pt x="25" y="485"/>
                  <a:pt x="25" y="485"/>
                </a:cubicBezTo>
                <a:cubicBezTo>
                  <a:pt x="24" y="486"/>
                  <a:pt x="25" y="486"/>
                  <a:pt x="25" y="486"/>
                </a:cubicBezTo>
                <a:cubicBezTo>
                  <a:pt x="25" y="486"/>
                  <a:pt x="26" y="486"/>
                  <a:pt x="26" y="486"/>
                </a:cubicBezTo>
                <a:cubicBezTo>
                  <a:pt x="26" y="487"/>
                  <a:pt x="26" y="488"/>
                  <a:pt x="26" y="489"/>
                </a:cubicBezTo>
                <a:cubicBezTo>
                  <a:pt x="27" y="490"/>
                  <a:pt x="27" y="491"/>
                  <a:pt x="27" y="492"/>
                </a:cubicBezTo>
                <a:cubicBezTo>
                  <a:pt x="27" y="493"/>
                  <a:pt x="27" y="494"/>
                  <a:pt x="27" y="495"/>
                </a:cubicBezTo>
                <a:cubicBezTo>
                  <a:pt x="27" y="495"/>
                  <a:pt x="28" y="496"/>
                  <a:pt x="27" y="497"/>
                </a:cubicBezTo>
                <a:cubicBezTo>
                  <a:pt x="27" y="497"/>
                  <a:pt x="27" y="498"/>
                  <a:pt x="27" y="498"/>
                </a:cubicBezTo>
                <a:cubicBezTo>
                  <a:pt x="28" y="498"/>
                  <a:pt x="28" y="499"/>
                  <a:pt x="29" y="499"/>
                </a:cubicBezTo>
                <a:cubicBezTo>
                  <a:pt x="29" y="500"/>
                  <a:pt x="28" y="502"/>
                  <a:pt x="29" y="503"/>
                </a:cubicBezTo>
                <a:cubicBezTo>
                  <a:pt x="30" y="505"/>
                  <a:pt x="30" y="506"/>
                  <a:pt x="30" y="508"/>
                </a:cubicBezTo>
                <a:cubicBezTo>
                  <a:pt x="30" y="509"/>
                  <a:pt x="30" y="509"/>
                  <a:pt x="31" y="510"/>
                </a:cubicBezTo>
                <a:cubicBezTo>
                  <a:pt x="31" y="511"/>
                  <a:pt x="32" y="512"/>
                  <a:pt x="32" y="514"/>
                </a:cubicBezTo>
                <a:cubicBezTo>
                  <a:pt x="32" y="515"/>
                  <a:pt x="33" y="515"/>
                  <a:pt x="33" y="516"/>
                </a:cubicBezTo>
                <a:cubicBezTo>
                  <a:pt x="33" y="516"/>
                  <a:pt x="32" y="516"/>
                  <a:pt x="32" y="517"/>
                </a:cubicBezTo>
                <a:cubicBezTo>
                  <a:pt x="32" y="517"/>
                  <a:pt x="32" y="518"/>
                  <a:pt x="32" y="518"/>
                </a:cubicBezTo>
                <a:cubicBezTo>
                  <a:pt x="32" y="518"/>
                  <a:pt x="31" y="518"/>
                  <a:pt x="31" y="518"/>
                </a:cubicBezTo>
                <a:cubicBezTo>
                  <a:pt x="30" y="518"/>
                  <a:pt x="30" y="518"/>
                  <a:pt x="30" y="519"/>
                </a:cubicBezTo>
                <a:cubicBezTo>
                  <a:pt x="30" y="520"/>
                  <a:pt x="30" y="520"/>
                  <a:pt x="31" y="520"/>
                </a:cubicBezTo>
                <a:cubicBezTo>
                  <a:pt x="31" y="520"/>
                  <a:pt x="32" y="520"/>
                  <a:pt x="32" y="519"/>
                </a:cubicBezTo>
                <a:cubicBezTo>
                  <a:pt x="32" y="519"/>
                  <a:pt x="32" y="518"/>
                  <a:pt x="32" y="518"/>
                </a:cubicBezTo>
                <a:cubicBezTo>
                  <a:pt x="33" y="518"/>
                  <a:pt x="33" y="517"/>
                  <a:pt x="33" y="517"/>
                </a:cubicBezTo>
                <a:cubicBezTo>
                  <a:pt x="34" y="518"/>
                  <a:pt x="33" y="520"/>
                  <a:pt x="34" y="521"/>
                </a:cubicBezTo>
                <a:cubicBezTo>
                  <a:pt x="36" y="523"/>
                  <a:pt x="36" y="525"/>
                  <a:pt x="38" y="527"/>
                </a:cubicBezTo>
                <a:cubicBezTo>
                  <a:pt x="37" y="529"/>
                  <a:pt x="39" y="530"/>
                  <a:pt x="38" y="532"/>
                </a:cubicBezTo>
                <a:cubicBezTo>
                  <a:pt x="38" y="533"/>
                  <a:pt x="37" y="532"/>
                  <a:pt x="37" y="532"/>
                </a:cubicBezTo>
                <a:cubicBezTo>
                  <a:pt x="36" y="532"/>
                  <a:pt x="36" y="533"/>
                  <a:pt x="36" y="533"/>
                </a:cubicBezTo>
                <a:cubicBezTo>
                  <a:pt x="36" y="533"/>
                  <a:pt x="36" y="534"/>
                  <a:pt x="36" y="534"/>
                </a:cubicBezTo>
                <a:cubicBezTo>
                  <a:pt x="36" y="534"/>
                  <a:pt x="37" y="534"/>
                  <a:pt x="37" y="534"/>
                </a:cubicBezTo>
                <a:cubicBezTo>
                  <a:pt x="37" y="534"/>
                  <a:pt x="38" y="533"/>
                  <a:pt x="38" y="533"/>
                </a:cubicBezTo>
                <a:cubicBezTo>
                  <a:pt x="39" y="534"/>
                  <a:pt x="40" y="534"/>
                  <a:pt x="40" y="535"/>
                </a:cubicBezTo>
                <a:cubicBezTo>
                  <a:pt x="40" y="535"/>
                  <a:pt x="40" y="535"/>
                  <a:pt x="40" y="536"/>
                </a:cubicBezTo>
                <a:cubicBezTo>
                  <a:pt x="40" y="536"/>
                  <a:pt x="40" y="536"/>
                  <a:pt x="39" y="537"/>
                </a:cubicBezTo>
                <a:cubicBezTo>
                  <a:pt x="42" y="537"/>
                  <a:pt x="41" y="540"/>
                  <a:pt x="42" y="541"/>
                </a:cubicBezTo>
                <a:cubicBezTo>
                  <a:pt x="42" y="542"/>
                  <a:pt x="43" y="543"/>
                  <a:pt x="43" y="545"/>
                </a:cubicBezTo>
                <a:cubicBezTo>
                  <a:pt x="43" y="545"/>
                  <a:pt x="43" y="546"/>
                  <a:pt x="43" y="547"/>
                </a:cubicBezTo>
                <a:cubicBezTo>
                  <a:pt x="44" y="548"/>
                  <a:pt x="46" y="549"/>
                  <a:pt x="47" y="551"/>
                </a:cubicBezTo>
                <a:cubicBezTo>
                  <a:pt x="47" y="552"/>
                  <a:pt x="47" y="553"/>
                  <a:pt x="47" y="553"/>
                </a:cubicBezTo>
                <a:cubicBezTo>
                  <a:pt x="47" y="554"/>
                  <a:pt x="48" y="554"/>
                  <a:pt x="48" y="555"/>
                </a:cubicBezTo>
                <a:cubicBezTo>
                  <a:pt x="48" y="556"/>
                  <a:pt x="49" y="557"/>
                  <a:pt x="49" y="559"/>
                </a:cubicBezTo>
                <a:cubicBezTo>
                  <a:pt x="50" y="559"/>
                  <a:pt x="50" y="561"/>
                  <a:pt x="51" y="561"/>
                </a:cubicBezTo>
                <a:cubicBezTo>
                  <a:pt x="51" y="562"/>
                  <a:pt x="51" y="563"/>
                  <a:pt x="52" y="564"/>
                </a:cubicBezTo>
                <a:cubicBezTo>
                  <a:pt x="52" y="564"/>
                  <a:pt x="52" y="565"/>
                  <a:pt x="51" y="565"/>
                </a:cubicBezTo>
                <a:cubicBezTo>
                  <a:pt x="51" y="566"/>
                  <a:pt x="51" y="566"/>
                  <a:pt x="51" y="566"/>
                </a:cubicBezTo>
                <a:cubicBezTo>
                  <a:pt x="52" y="566"/>
                  <a:pt x="53" y="567"/>
                  <a:pt x="54" y="568"/>
                </a:cubicBezTo>
                <a:cubicBezTo>
                  <a:pt x="53" y="568"/>
                  <a:pt x="53" y="568"/>
                  <a:pt x="53" y="569"/>
                </a:cubicBezTo>
                <a:cubicBezTo>
                  <a:pt x="53" y="569"/>
                  <a:pt x="54" y="569"/>
                  <a:pt x="55" y="570"/>
                </a:cubicBezTo>
                <a:cubicBezTo>
                  <a:pt x="54" y="570"/>
                  <a:pt x="54" y="570"/>
                  <a:pt x="54" y="571"/>
                </a:cubicBezTo>
                <a:cubicBezTo>
                  <a:pt x="54" y="571"/>
                  <a:pt x="54" y="572"/>
                  <a:pt x="54" y="572"/>
                </a:cubicBezTo>
                <a:cubicBezTo>
                  <a:pt x="56" y="573"/>
                  <a:pt x="56" y="575"/>
                  <a:pt x="57" y="576"/>
                </a:cubicBezTo>
                <a:cubicBezTo>
                  <a:pt x="57" y="576"/>
                  <a:pt x="57" y="577"/>
                  <a:pt x="57" y="577"/>
                </a:cubicBezTo>
                <a:cubicBezTo>
                  <a:pt x="57" y="578"/>
                  <a:pt x="58" y="578"/>
                  <a:pt x="58" y="579"/>
                </a:cubicBezTo>
                <a:cubicBezTo>
                  <a:pt x="59" y="580"/>
                  <a:pt x="59" y="581"/>
                  <a:pt x="59" y="581"/>
                </a:cubicBezTo>
                <a:cubicBezTo>
                  <a:pt x="60" y="582"/>
                  <a:pt x="60" y="582"/>
                  <a:pt x="60" y="583"/>
                </a:cubicBezTo>
                <a:cubicBezTo>
                  <a:pt x="60" y="584"/>
                  <a:pt x="61" y="585"/>
                  <a:pt x="61" y="586"/>
                </a:cubicBezTo>
                <a:cubicBezTo>
                  <a:pt x="61" y="586"/>
                  <a:pt x="62" y="586"/>
                  <a:pt x="62" y="586"/>
                </a:cubicBezTo>
                <a:cubicBezTo>
                  <a:pt x="64" y="586"/>
                  <a:pt x="63" y="588"/>
                  <a:pt x="63" y="589"/>
                </a:cubicBezTo>
                <a:cubicBezTo>
                  <a:pt x="63" y="589"/>
                  <a:pt x="64" y="590"/>
                  <a:pt x="65" y="590"/>
                </a:cubicBezTo>
                <a:cubicBezTo>
                  <a:pt x="64" y="591"/>
                  <a:pt x="64" y="592"/>
                  <a:pt x="63" y="592"/>
                </a:cubicBezTo>
                <a:cubicBezTo>
                  <a:pt x="64" y="594"/>
                  <a:pt x="64" y="594"/>
                  <a:pt x="67" y="594"/>
                </a:cubicBezTo>
                <a:cubicBezTo>
                  <a:pt x="67" y="595"/>
                  <a:pt x="66" y="595"/>
                  <a:pt x="66" y="595"/>
                </a:cubicBezTo>
                <a:cubicBezTo>
                  <a:pt x="66" y="596"/>
                  <a:pt x="67" y="596"/>
                  <a:pt x="67" y="597"/>
                </a:cubicBezTo>
                <a:cubicBezTo>
                  <a:pt x="67" y="597"/>
                  <a:pt x="67" y="597"/>
                  <a:pt x="67" y="597"/>
                </a:cubicBezTo>
                <a:cubicBezTo>
                  <a:pt x="67" y="597"/>
                  <a:pt x="67" y="597"/>
                  <a:pt x="67" y="597"/>
                </a:cubicBezTo>
                <a:cubicBezTo>
                  <a:pt x="66" y="597"/>
                  <a:pt x="66" y="597"/>
                  <a:pt x="66" y="598"/>
                </a:cubicBezTo>
                <a:cubicBezTo>
                  <a:pt x="66" y="598"/>
                  <a:pt x="67" y="597"/>
                  <a:pt x="67" y="597"/>
                </a:cubicBezTo>
                <a:cubicBezTo>
                  <a:pt x="68" y="597"/>
                  <a:pt x="68" y="598"/>
                  <a:pt x="69" y="599"/>
                </a:cubicBezTo>
                <a:cubicBezTo>
                  <a:pt x="69" y="600"/>
                  <a:pt x="70" y="601"/>
                  <a:pt x="70" y="602"/>
                </a:cubicBezTo>
                <a:cubicBezTo>
                  <a:pt x="71" y="602"/>
                  <a:pt x="71" y="604"/>
                  <a:pt x="72" y="604"/>
                </a:cubicBezTo>
                <a:cubicBezTo>
                  <a:pt x="74" y="605"/>
                  <a:pt x="74" y="607"/>
                  <a:pt x="75" y="608"/>
                </a:cubicBezTo>
                <a:cubicBezTo>
                  <a:pt x="75" y="608"/>
                  <a:pt x="75" y="609"/>
                  <a:pt x="75" y="609"/>
                </a:cubicBezTo>
                <a:cubicBezTo>
                  <a:pt x="76" y="612"/>
                  <a:pt x="76" y="612"/>
                  <a:pt x="79" y="614"/>
                </a:cubicBezTo>
                <a:cubicBezTo>
                  <a:pt x="79" y="614"/>
                  <a:pt x="79" y="614"/>
                  <a:pt x="79" y="614"/>
                </a:cubicBezTo>
                <a:cubicBezTo>
                  <a:pt x="79" y="616"/>
                  <a:pt x="80" y="616"/>
                  <a:pt x="81" y="617"/>
                </a:cubicBezTo>
                <a:cubicBezTo>
                  <a:pt x="81" y="618"/>
                  <a:pt x="81" y="619"/>
                  <a:pt x="81" y="619"/>
                </a:cubicBezTo>
                <a:cubicBezTo>
                  <a:pt x="81" y="620"/>
                  <a:pt x="81" y="620"/>
                  <a:pt x="82" y="621"/>
                </a:cubicBezTo>
                <a:cubicBezTo>
                  <a:pt x="83" y="621"/>
                  <a:pt x="84" y="621"/>
                  <a:pt x="84" y="622"/>
                </a:cubicBezTo>
                <a:cubicBezTo>
                  <a:pt x="85" y="624"/>
                  <a:pt x="85" y="625"/>
                  <a:pt x="86" y="626"/>
                </a:cubicBezTo>
                <a:cubicBezTo>
                  <a:pt x="87" y="627"/>
                  <a:pt x="87" y="628"/>
                  <a:pt x="88" y="628"/>
                </a:cubicBezTo>
                <a:cubicBezTo>
                  <a:pt x="88" y="629"/>
                  <a:pt x="88" y="630"/>
                  <a:pt x="88" y="630"/>
                </a:cubicBezTo>
                <a:cubicBezTo>
                  <a:pt x="89" y="631"/>
                  <a:pt x="90" y="631"/>
                  <a:pt x="90" y="632"/>
                </a:cubicBezTo>
                <a:cubicBezTo>
                  <a:pt x="91" y="633"/>
                  <a:pt x="91" y="634"/>
                  <a:pt x="92" y="634"/>
                </a:cubicBezTo>
                <a:cubicBezTo>
                  <a:pt x="93" y="636"/>
                  <a:pt x="93" y="636"/>
                  <a:pt x="92" y="638"/>
                </a:cubicBezTo>
                <a:cubicBezTo>
                  <a:pt x="92" y="638"/>
                  <a:pt x="92" y="638"/>
                  <a:pt x="92" y="638"/>
                </a:cubicBezTo>
                <a:cubicBezTo>
                  <a:pt x="92" y="638"/>
                  <a:pt x="92" y="638"/>
                  <a:pt x="93" y="638"/>
                </a:cubicBezTo>
                <a:cubicBezTo>
                  <a:pt x="94" y="639"/>
                  <a:pt x="95" y="638"/>
                  <a:pt x="94" y="640"/>
                </a:cubicBezTo>
                <a:cubicBezTo>
                  <a:pt x="94" y="640"/>
                  <a:pt x="95" y="640"/>
                  <a:pt x="95" y="640"/>
                </a:cubicBezTo>
                <a:cubicBezTo>
                  <a:pt x="97" y="641"/>
                  <a:pt x="98" y="643"/>
                  <a:pt x="99" y="645"/>
                </a:cubicBezTo>
                <a:cubicBezTo>
                  <a:pt x="99" y="646"/>
                  <a:pt x="100" y="646"/>
                  <a:pt x="101" y="646"/>
                </a:cubicBezTo>
                <a:cubicBezTo>
                  <a:pt x="103" y="648"/>
                  <a:pt x="105" y="650"/>
                  <a:pt x="107" y="652"/>
                </a:cubicBezTo>
                <a:cubicBezTo>
                  <a:pt x="107" y="653"/>
                  <a:pt x="107" y="653"/>
                  <a:pt x="107" y="654"/>
                </a:cubicBezTo>
                <a:cubicBezTo>
                  <a:pt x="108" y="655"/>
                  <a:pt x="108" y="656"/>
                  <a:pt x="109" y="657"/>
                </a:cubicBezTo>
                <a:cubicBezTo>
                  <a:pt x="110" y="657"/>
                  <a:pt x="111" y="659"/>
                  <a:pt x="112" y="658"/>
                </a:cubicBezTo>
                <a:cubicBezTo>
                  <a:pt x="112" y="659"/>
                  <a:pt x="113" y="660"/>
                  <a:pt x="113" y="660"/>
                </a:cubicBezTo>
                <a:cubicBezTo>
                  <a:pt x="113" y="661"/>
                  <a:pt x="114" y="661"/>
                  <a:pt x="114" y="662"/>
                </a:cubicBezTo>
                <a:cubicBezTo>
                  <a:pt x="114" y="663"/>
                  <a:pt x="115" y="663"/>
                  <a:pt x="116" y="663"/>
                </a:cubicBezTo>
                <a:cubicBezTo>
                  <a:pt x="116" y="663"/>
                  <a:pt x="116" y="664"/>
                  <a:pt x="116" y="665"/>
                </a:cubicBezTo>
                <a:cubicBezTo>
                  <a:pt x="117" y="665"/>
                  <a:pt x="118" y="666"/>
                  <a:pt x="119" y="666"/>
                </a:cubicBezTo>
                <a:cubicBezTo>
                  <a:pt x="119" y="666"/>
                  <a:pt x="119" y="668"/>
                  <a:pt x="120" y="668"/>
                </a:cubicBezTo>
                <a:cubicBezTo>
                  <a:pt x="121" y="668"/>
                  <a:pt x="121" y="669"/>
                  <a:pt x="122" y="670"/>
                </a:cubicBezTo>
                <a:cubicBezTo>
                  <a:pt x="123" y="670"/>
                  <a:pt x="123" y="671"/>
                  <a:pt x="123" y="671"/>
                </a:cubicBezTo>
                <a:cubicBezTo>
                  <a:pt x="124" y="672"/>
                  <a:pt x="125" y="673"/>
                  <a:pt x="125" y="674"/>
                </a:cubicBezTo>
                <a:cubicBezTo>
                  <a:pt x="126" y="674"/>
                  <a:pt x="126" y="676"/>
                  <a:pt x="127" y="676"/>
                </a:cubicBezTo>
                <a:cubicBezTo>
                  <a:pt x="128" y="677"/>
                  <a:pt x="129" y="676"/>
                  <a:pt x="129" y="677"/>
                </a:cubicBezTo>
                <a:cubicBezTo>
                  <a:pt x="130" y="677"/>
                  <a:pt x="130" y="679"/>
                  <a:pt x="131" y="679"/>
                </a:cubicBezTo>
                <a:cubicBezTo>
                  <a:pt x="132" y="679"/>
                  <a:pt x="133" y="680"/>
                  <a:pt x="133" y="681"/>
                </a:cubicBezTo>
                <a:cubicBezTo>
                  <a:pt x="134" y="682"/>
                  <a:pt x="133" y="682"/>
                  <a:pt x="135" y="682"/>
                </a:cubicBezTo>
                <a:cubicBezTo>
                  <a:pt x="135" y="682"/>
                  <a:pt x="135" y="683"/>
                  <a:pt x="135" y="684"/>
                </a:cubicBezTo>
                <a:cubicBezTo>
                  <a:pt x="138" y="686"/>
                  <a:pt x="140" y="688"/>
                  <a:pt x="142" y="691"/>
                </a:cubicBezTo>
                <a:cubicBezTo>
                  <a:pt x="144" y="690"/>
                  <a:pt x="144" y="691"/>
                  <a:pt x="144" y="692"/>
                </a:cubicBezTo>
                <a:cubicBezTo>
                  <a:pt x="144" y="693"/>
                  <a:pt x="146" y="693"/>
                  <a:pt x="146" y="694"/>
                </a:cubicBezTo>
                <a:cubicBezTo>
                  <a:pt x="146" y="695"/>
                  <a:pt x="146" y="695"/>
                  <a:pt x="147" y="695"/>
                </a:cubicBezTo>
                <a:cubicBezTo>
                  <a:pt x="148" y="696"/>
                  <a:pt x="150" y="697"/>
                  <a:pt x="151" y="698"/>
                </a:cubicBezTo>
                <a:cubicBezTo>
                  <a:pt x="152" y="699"/>
                  <a:pt x="153" y="699"/>
                  <a:pt x="154" y="701"/>
                </a:cubicBezTo>
                <a:cubicBezTo>
                  <a:pt x="155" y="702"/>
                  <a:pt x="156" y="702"/>
                  <a:pt x="157" y="703"/>
                </a:cubicBezTo>
                <a:cubicBezTo>
                  <a:pt x="158" y="704"/>
                  <a:pt x="159" y="704"/>
                  <a:pt x="160" y="706"/>
                </a:cubicBezTo>
                <a:cubicBezTo>
                  <a:pt x="161" y="707"/>
                  <a:pt x="162" y="707"/>
                  <a:pt x="163" y="708"/>
                </a:cubicBezTo>
                <a:cubicBezTo>
                  <a:pt x="163" y="709"/>
                  <a:pt x="165" y="709"/>
                  <a:pt x="165" y="710"/>
                </a:cubicBezTo>
                <a:cubicBezTo>
                  <a:pt x="166" y="711"/>
                  <a:pt x="167" y="711"/>
                  <a:pt x="167" y="712"/>
                </a:cubicBezTo>
                <a:cubicBezTo>
                  <a:pt x="168" y="712"/>
                  <a:pt x="168" y="712"/>
                  <a:pt x="168" y="712"/>
                </a:cubicBezTo>
                <a:cubicBezTo>
                  <a:pt x="170" y="713"/>
                  <a:pt x="171" y="715"/>
                  <a:pt x="172" y="715"/>
                </a:cubicBezTo>
                <a:cubicBezTo>
                  <a:pt x="174" y="716"/>
                  <a:pt x="175" y="718"/>
                  <a:pt x="177" y="719"/>
                </a:cubicBezTo>
                <a:cubicBezTo>
                  <a:pt x="177" y="720"/>
                  <a:pt x="178" y="721"/>
                  <a:pt x="178" y="721"/>
                </a:cubicBezTo>
                <a:cubicBezTo>
                  <a:pt x="179" y="721"/>
                  <a:pt x="180" y="721"/>
                  <a:pt x="180" y="722"/>
                </a:cubicBezTo>
                <a:cubicBezTo>
                  <a:pt x="181" y="722"/>
                  <a:pt x="181" y="722"/>
                  <a:pt x="181" y="722"/>
                </a:cubicBezTo>
                <a:cubicBezTo>
                  <a:pt x="182" y="724"/>
                  <a:pt x="184" y="724"/>
                  <a:pt x="185" y="725"/>
                </a:cubicBezTo>
                <a:cubicBezTo>
                  <a:pt x="186" y="725"/>
                  <a:pt x="185" y="727"/>
                  <a:pt x="187" y="727"/>
                </a:cubicBezTo>
                <a:cubicBezTo>
                  <a:pt x="187" y="727"/>
                  <a:pt x="188" y="728"/>
                  <a:pt x="189" y="729"/>
                </a:cubicBezTo>
                <a:cubicBezTo>
                  <a:pt x="190" y="730"/>
                  <a:pt x="192" y="730"/>
                  <a:pt x="193" y="731"/>
                </a:cubicBezTo>
                <a:cubicBezTo>
                  <a:pt x="194" y="731"/>
                  <a:pt x="194" y="732"/>
                  <a:pt x="194" y="733"/>
                </a:cubicBezTo>
                <a:cubicBezTo>
                  <a:pt x="194" y="733"/>
                  <a:pt x="194" y="733"/>
                  <a:pt x="195" y="733"/>
                </a:cubicBezTo>
                <a:cubicBezTo>
                  <a:pt x="196" y="733"/>
                  <a:pt x="197" y="733"/>
                  <a:pt x="197" y="735"/>
                </a:cubicBezTo>
                <a:cubicBezTo>
                  <a:pt x="198" y="735"/>
                  <a:pt x="198" y="735"/>
                  <a:pt x="199" y="736"/>
                </a:cubicBezTo>
                <a:cubicBezTo>
                  <a:pt x="199" y="736"/>
                  <a:pt x="200" y="737"/>
                  <a:pt x="201" y="737"/>
                </a:cubicBezTo>
                <a:cubicBezTo>
                  <a:pt x="203" y="737"/>
                  <a:pt x="202" y="740"/>
                  <a:pt x="204" y="740"/>
                </a:cubicBezTo>
                <a:cubicBezTo>
                  <a:pt x="205" y="740"/>
                  <a:pt x="207" y="741"/>
                  <a:pt x="208" y="741"/>
                </a:cubicBezTo>
                <a:cubicBezTo>
                  <a:pt x="208" y="741"/>
                  <a:pt x="208" y="742"/>
                  <a:pt x="208" y="742"/>
                </a:cubicBezTo>
                <a:cubicBezTo>
                  <a:pt x="208" y="742"/>
                  <a:pt x="208" y="742"/>
                  <a:pt x="208" y="742"/>
                </a:cubicBezTo>
                <a:cubicBezTo>
                  <a:pt x="207" y="743"/>
                  <a:pt x="208" y="743"/>
                  <a:pt x="208" y="743"/>
                </a:cubicBezTo>
                <a:cubicBezTo>
                  <a:pt x="208" y="744"/>
                  <a:pt x="208" y="744"/>
                  <a:pt x="208" y="744"/>
                </a:cubicBezTo>
                <a:cubicBezTo>
                  <a:pt x="208" y="744"/>
                  <a:pt x="208" y="744"/>
                  <a:pt x="208" y="744"/>
                </a:cubicBezTo>
                <a:cubicBezTo>
                  <a:pt x="208" y="744"/>
                  <a:pt x="208" y="744"/>
                  <a:pt x="208" y="744"/>
                </a:cubicBezTo>
                <a:cubicBezTo>
                  <a:pt x="207" y="744"/>
                  <a:pt x="207" y="745"/>
                  <a:pt x="207" y="745"/>
                </a:cubicBezTo>
                <a:cubicBezTo>
                  <a:pt x="207" y="745"/>
                  <a:pt x="208" y="745"/>
                  <a:pt x="208" y="746"/>
                </a:cubicBezTo>
                <a:cubicBezTo>
                  <a:pt x="208" y="745"/>
                  <a:pt x="208" y="745"/>
                  <a:pt x="208" y="745"/>
                </a:cubicBezTo>
                <a:cubicBezTo>
                  <a:pt x="208" y="745"/>
                  <a:pt x="208" y="745"/>
                  <a:pt x="208" y="744"/>
                </a:cubicBezTo>
                <a:cubicBezTo>
                  <a:pt x="209" y="744"/>
                  <a:pt x="209" y="744"/>
                  <a:pt x="209" y="743"/>
                </a:cubicBezTo>
                <a:cubicBezTo>
                  <a:pt x="209" y="743"/>
                  <a:pt x="209" y="743"/>
                  <a:pt x="208" y="743"/>
                </a:cubicBezTo>
                <a:cubicBezTo>
                  <a:pt x="208" y="742"/>
                  <a:pt x="208" y="742"/>
                  <a:pt x="208" y="742"/>
                </a:cubicBezTo>
                <a:cubicBezTo>
                  <a:pt x="209" y="742"/>
                  <a:pt x="210" y="742"/>
                  <a:pt x="211" y="742"/>
                </a:cubicBezTo>
                <a:cubicBezTo>
                  <a:pt x="211" y="742"/>
                  <a:pt x="212" y="743"/>
                  <a:pt x="213" y="743"/>
                </a:cubicBezTo>
                <a:cubicBezTo>
                  <a:pt x="213" y="743"/>
                  <a:pt x="213" y="744"/>
                  <a:pt x="213" y="744"/>
                </a:cubicBezTo>
                <a:cubicBezTo>
                  <a:pt x="214" y="745"/>
                  <a:pt x="215" y="745"/>
                  <a:pt x="215" y="745"/>
                </a:cubicBezTo>
                <a:cubicBezTo>
                  <a:pt x="216" y="745"/>
                  <a:pt x="216" y="746"/>
                  <a:pt x="216" y="747"/>
                </a:cubicBezTo>
                <a:cubicBezTo>
                  <a:pt x="216" y="747"/>
                  <a:pt x="216" y="747"/>
                  <a:pt x="215" y="748"/>
                </a:cubicBezTo>
                <a:cubicBezTo>
                  <a:pt x="215" y="748"/>
                  <a:pt x="215" y="748"/>
                  <a:pt x="215" y="748"/>
                </a:cubicBezTo>
                <a:cubicBezTo>
                  <a:pt x="216" y="749"/>
                  <a:pt x="216" y="748"/>
                  <a:pt x="217" y="748"/>
                </a:cubicBezTo>
                <a:cubicBezTo>
                  <a:pt x="217" y="748"/>
                  <a:pt x="217" y="748"/>
                  <a:pt x="217" y="747"/>
                </a:cubicBezTo>
                <a:cubicBezTo>
                  <a:pt x="217" y="747"/>
                  <a:pt x="217" y="747"/>
                  <a:pt x="218" y="747"/>
                </a:cubicBezTo>
                <a:cubicBezTo>
                  <a:pt x="218" y="747"/>
                  <a:pt x="219" y="747"/>
                  <a:pt x="219" y="747"/>
                </a:cubicBezTo>
                <a:cubicBezTo>
                  <a:pt x="219" y="749"/>
                  <a:pt x="219" y="749"/>
                  <a:pt x="221" y="748"/>
                </a:cubicBezTo>
                <a:cubicBezTo>
                  <a:pt x="221" y="748"/>
                  <a:pt x="221" y="748"/>
                  <a:pt x="221" y="748"/>
                </a:cubicBezTo>
                <a:cubicBezTo>
                  <a:pt x="222" y="748"/>
                  <a:pt x="223" y="749"/>
                  <a:pt x="222" y="749"/>
                </a:cubicBezTo>
                <a:cubicBezTo>
                  <a:pt x="222" y="750"/>
                  <a:pt x="221" y="749"/>
                  <a:pt x="221" y="751"/>
                </a:cubicBezTo>
                <a:cubicBezTo>
                  <a:pt x="221" y="751"/>
                  <a:pt x="220" y="751"/>
                  <a:pt x="220" y="751"/>
                </a:cubicBezTo>
                <a:cubicBezTo>
                  <a:pt x="219" y="751"/>
                  <a:pt x="219" y="751"/>
                  <a:pt x="218" y="752"/>
                </a:cubicBezTo>
                <a:cubicBezTo>
                  <a:pt x="218" y="752"/>
                  <a:pt x="218" y="752"/>
                  <a:pt x="218" y="752"/>
                </a:cubicBezTo>
                <a:cubicBezTo>
                  <a:pt x="217" y="752"/>
                  <a:pt x="216" y="752"/>
                  <a:pt x="216" y="751"/>
                </a:cubicBezTo>
                <a:cubicBezTo>
                  <a:pt x="216" y="751"/>
                  <a:pt x="215" y="751"/>
                  <a:pt x="215" y="751"/>
                </a:cubicBezTo>
                <a:cubicBezTo>
                  <a:pt x="215" y="752"/>
                  <a:pt x="215" y="752"/>
                  <a:pt x="215" y="752"/>
                </a:cubicBezTo>
                <a:cubicBezTo>
                  <a:pt x="215" y="752"/>
                  <a:pt x="216" y="753"/>
                  <a:pt x="216" y="753"/>
                </a:cubicBezTo>
                <a:cubicBezTo>
                  <a:pt x="216" y="755"/>
                  <a:pt x="217" y="754"/>
                  <a:pt x="218" y="754"/>
                </a:cubicBezTo>
                <a:cubicBezTo>
                  <a:pt x="217" y="755"/>
                  <a:pt x="216" y="756"/>
                  <a:pt x="217" y="758"/>
                </a:cubicBezTo>
                <a:cubicBezTo>
                  <a:pt x="218" y="758"/>
                  <a:pt x="219" y="759"/>
                  <a:pt x="221" y="759"/>
                </a:cubicBezTo>
                <a:cubicBezTo>
                  <a:pt x="222" y="759"/>
                  <a:pt x="222" y="760"/>
                  <a:pt x="222" y="761"/>
                </a:cubicBezTo>
                <a:cubicBezTo>
                  <a:pt x="223" y="761"/>
                  <a:pt x="222" y="761"/>
                  <a:pt x="222" y="761"/>
                </a:cubicBezTo>
                <a:cubicBezTo>
                  <a:pt x="222" y="761"/>
                  <a:pt x="222" y="761"/>
                  <a:pt x="221" y="761"/>
                </a:cubicBezTo>
                <a:cubicBezTo>
                  <a:pt x="221" y="761"/>
                  <a:pt x="221" y="761"/>
                  <a:pt x="221" y="761"/>
                </a:cubicBezTo>
                <a:cubicBezTo>
                  <a:pt x="221" y="761"/>
                  <a:pt x="221" y="762"/>
                  <a:pt x="221" y="762"/>
                </a:cubicBezTo>
                <a:cubicBezTo>
                  <a:pt x="222" y="762"/>
                  <a:pt x="222" y="762"/>
                  <a:pt x="222" y="761"/>
                </a:cubicBezTo>
                <a:cubicBezTo>
                  <a:pt x="223" y="761"/>
                  <a:pt x="223" y="761"/>
                  <a:pt x="223" y="761"/>
                </a:cubicBezTo>
                <a:cubicBezTo>
                  <a:pt x="224" y="761"/>
                  <a:pt x="224" y="762"/>
                  <a:pt x="224" y="762"/>
                </a:cubicBezTo>
                <a:cubicBezTo>
                  <a:pt x="224" y="762"/>
                  <a:pt x="225" y="762"/>
                  <a:pt x="226" y="762"/>
                </a:cubicBezTo>
                <a:cubicBezTo>
                  <a:pt x="226" y="762"/>
                  <a:pt x="226" y="762"/>
                  <a:pt x="226" y="762"/>
                </a:cubicBezTo>
                <a:cubicBezTo>
                  <a:pt x="226" y="762"/>
                  <a:pt x="225" y="762"/>
                  <a:pt x="225" y="762"/>
                </a:cubicBezTo>
                <a:cubicBezTo>
                  <a:pt x="225" y="762"/>
                  <a:pt x="225" y="762"/>
                  <a:pt x="225" y="762"/>
                </a:cubicBezTo>
                <a:cubicBezTo>
                  <a:pt x="225" y="762"/>
                  <a:pt x="226" y="763"/>
                  <a:pt x="226" y="763"/>
                </a:cubicBezTo>
                <a:cubicBezTo>
                  <a:pt x="226" y="763"/>
                  <a:pt x="226" y="762"/>
                  <a:pt x="226" y="762"/>
                </a:cubicBezTo>
                <a:cubicBezTo>
                  <a:pt x="225" y="761"/>
                  <a:pt x="225" y="761"/>
                  <a:pt x="225" y="761"/>
                </a:cubicBezTo>
                <a:cubicBezTo>
                  <a:pt x="224" y="761"/>
                  <a:pt x="224" y="761"/>
                  <a:pt x="223" y="761"/>
                </a:cubicBezTo>
                <a:cubicBezTo>
                  <a:pt x="223" y="761"/>
                  <a:pt x="223" y="761"/>
                  <a:pt x="223" y="760"/>
                </a:cubicBezTo>
                <a:cubicBezTo>
                  <a:pt x="224" y="759"/>
                  <a:pt x="224" y="759"/>
                  <a:pt x="225" y="759"/>
                </a:cubicBezTo>
                <a:cubicBezTo>
                  <a:pt x="226" y="760"/>
                  <a:pt x="226" y="760"/>
                  <a:pt x="227" y="760"/>
                </a:cubicBezTo>
                <a:cubicBezTo>
                  <a:pt x="228" y="761"/>
                  <a:pt x="228" y="761"/>
                  <a:pt x="229" y="761"/>
                </a:cubicBezTo>
                <a:cubicBezTo>
                  <a:pt x="229" y="762"/>
                  <a:pt x="230" y="762"/>
                  <a:pt x="230" y="762"/>
                </a:cubicBezTo>
                <a:cubicBezTo>
                  <a:pt x="230" y="763"/>
                  <a:pt x="231" y="763"/>
                  <a:pt x="231" y="762"/>
                </a:cubicBezTo>
                <a:cubicBezTo>
                  <a:pt x="231" y="762"/>
                  <a:pt x="232" y="762"/>
                  <a:pt x="232" y="760"/>
                </a:cubicBezTo>
                <a:cubicBezTo>
                  <a:pt x="232" y="760"/>
                  <a:pt x="232" y="760"/>
                  <a:pt x="232" y="760"/>
                </a:cubicBezTo>
                <a:cubicBezTo>
                  <a:pt x="232" y="761"/>
                  <a:pt x="232" y="761"/>
                  <a:pt x="232" y="761"/>
                </a:cubicBezTo>
                <a:cubicBezTo>
                  <a:pt x="232" y="761"/>
                  <a:pt x="232" y="761"/>
                  <a:pt x="232" y="761"/>
                </a:cubicBezTo>
                <a:cubicBezTo>
                  <a:pt x="233" y="761"/>
                  <a:pt x="233" y="760"/>
                  <a:pt x="233" y="760"/>
                </a:cubicBezTo>
                <a:cubicBezTo>
                  <a:pt x="233" y="760"/>
                  <a:pt x="233" y="760"/>
                  <a:pt x="232" y="760"/>
                </a:cubicBezTo>
                <a:cubicBezTo>
                  <a:pt x="232" y="761"/>
                  <a:pt x="231" y="761"/>
                  <a:pt x="231" y="761"/>
                </a:cubicBezTo>
                <a:cubicBezTo>
                  <a:pt x="231" y="760"/>
                  <a:pt x="230" y="760"/>
                  <a:pt x="230" y="761"/>
                </a:cubicBezTo>
                <a:cubicBezTo>
                  <a:pt x="230" y="761"/>
                  <a:pt x="229" y="761"/>
                  <a:pt x="229" y="761"/>
                </a:cubicBezTo>
                <a:cubicBezTo>
                  <a:pt x="229" y="758"/>
                  <a:pt x="229" y="758"/>
                  <a:pt x="229" y="758"/>
                </a:cubicBezTo>
                <a:cubicBezTo>
                  <a:pt x="229" y="758"/>
                  <a:pt x="228" y="758"/>
                  <a:pt x="227" y="758"/>
                </a:cubicBezTo>
                <a:cubicBezTo>
                  <a:pt x="226" y="757"/>
                  <a:pt x="226" y="758"/>
                  <a:pt x="226" y="758"/>
                </a:cubicBezTo>
                <a:cubicBezTo>
                  <a:pt x="225" y="758"/>
                  <a:pt x="225" y="757"/>
                  <a:pt x="224" y="757"/>
                </a:cubicBezTo>
                <a:cubicBezTo>
                  <a:pt x="225" y="756"/>
                  <a:pt x="226" y="756"/>
                  <a:pt x="227" y="756"/>
                </a:cubicBezTo>
                <a:cubicBezTo>
                  <a:pt x="227" y="756"/>
                  <a:pt x="227" y="756"/>
                  <a:pt x="227" y="756"/>
                </a:cubicBezTo>
                <a:cubicBezTo>
                  <a:pt x="227" y="756"/>
                  <a:pt x="227" y="755"/>
                  <a:pt x="227" y="755"/>
                </a:cubicBezTo>
                <a:cubicBezTo>
                  <a:pt x="227" y="755"/>
                  <a:pt x="226" y="755"/>
                  <a:pt x="226" y="755"/>
                </a:cubicBezTo>
                <a:cubicBezTo>
                  <a:pt x="225" y="755"/>
                  <a:pt x="225" y="755"/>
                  <a:pt x="226" y="754"/>
                </a:cubicBezTo>
                <a:cubicBezTo>
                  <a:pt x="226" y="753"/>
                  <a:pt x="226" y="753"/>
                  <a:pt x="225" y="753"/>
                </a:cubicBezTo>
                <a:cubicBezTo>
                  <a:pt x="225" y="753"/>
                  <a:pt x="224" y="752"/>
                  <a:pt x="224" y="752"/>
                </a:cubicBezTo>
                <a:cubicBezTo>
                  <a:pt x="224" y="752"/>
                  <a:pt x="224" y="752"/>
                  <a:pt x="223" y="751"/>
                </a:cubicBezTo>
                <a:cubicBezTo>
                  <a:pt x="224" y="751"/>
                  <a:pt x="224" y="751"/>
                  <a:pt x="224" y="750"/>
                </a:cubicBezTo>
                <a:cubicBezTo>
                  <a:pt x="225" y="751"/>
                  <a:pt x="226" y="752"/>
                  <a:pt x="227" y="751"/>
                </a:cubicBezTo>
                <a:cubicBezTo>
                  <a:pt x="228" y="751"/>
                  <a:pt x="228" y="752"/>
                  <a:pt x="229" y="753"/>
                </a:cubicBezTo>
                <a:cubicBezTo>
                  <a:pt x="229" y="753"/>
                  <a:pt x="229" y="753"/>
                  <a:pt x="228" y="754"/>
                </a:cubicBezTo>
                <a:cubicBezTo>
                  <a:pt x="229" y="754"/>
                  <a:pt x="230" y="755"/>
                  <a:pt x="230" y="755"/>
                </a:cubicBezTo>
                <a:cubicBezTo>
                  <a:pt x="231" y="755"/>
                  <a:pt x="232" y="755"/>
                  <a:pt x="233" y="755"/>
                </a:cubicBezTo>
                <a:cubicBezTo>
                  <a:pt x="234" y="753"/>
                  <a:pt x="235" y="754"/>
                  <a:pt x="235" y="755"/>
                </a:cubicBezTo>
                <a:cubicBezTo>
                  <a:pt x="236" y="756"/>
                  <a:pt x="237" y="756"/>
                  <a:pt x="237" y="756"/>
                </a:cubicBezTo>
                <a:cubicBezTo>
                  <a:pt x="238" y="757"/>
                  <a:pt x="237" y="758"/>
                  <a:pt x="239" y="758"/>
                </a:cubicBezTo>
                <a:cubicBezTo>
                  <a:pt x="239" y="758"/>
                  <a:pt x="240" y="759"/>
                  <a:pt x="241" y="759"/>
                </a:cubicBezTo>
                <a:cubicBezTo>
                  <a:pt x="240" y="760"/>
                  <a:pt x="241" y="760"/>
                  <a:pt x="242" y="761"/>
                </a:cubicBezTo>
                <a:cubicBezTo>
                  <a:pt x="246" y="761"/>
                  <a:pt x="246" y="761"/>
                  <a:pt x="246" y="761"/>
                </a:cubicBezTo>
                <a:cubicBezTo>
                  <a:pt x="246" y="762"/>
                  <a:pt x="246" y="762"/>
                  <a:pt x="246" y="762"/>
                </a:cubicBezTo>
                <a:cubicBezTo>
                  <a:pt x="246" y="763"/>
                  <a:pt x="245" y="764"/>
                  <a:pt x="244" y="765"/>
                </a:cubicBezTo>
                <a:cubicBezTo>
                  <a:pt x="245" y="765"/>
                  <a:pt x="245" y="766"/>
                  <a:pt x="246" y="766"/>
                </a:cubicBezTo>
                <a:cubicBezTo>
                  <a:pt x="246" y="766"/>
                  <a:pt x="247" y="765"/>
                  <a:pt x="247" y="765"/>
                </a:cubicBezTo>
                <a:cubicBezTo>
                  <a:pt x="247" y="765"/>
                  <a:pt x="246" y="764"/>
                  <a:pt x="247" y="764"/>
                </a:cubicBezTo>
                <a:cubicBezTo>
                  <a:pt x="247" y="763"/>
                  <a:pt x="247" y="762"/>
                  <a:pt x="247" y="762"/>
                </a:cubicBezTo>
                <a:cubicBezTo>
                  <a:pt x="247" y="761"/>
                  <a:pt x="247" y="761"/>
                  <a:pt x="248" y="761"/>
                </a:cubicBezTo>
                <a:cubicBezTo>
                  <a:pt x="248" y="761"/>
                  <a:pt x="249" y="761"/>
                  <a:pt x="249" y="762"/>
                </a:cubicBezTo>
                <a:cubicBezTo>
                  <a:pt x="249" y="762"/>
                  <a:pt x="249" y="762"/>
                  <a:pt x="249" y="762"/>
                </a:cubicBezTo>
                <a:cubicBezTo>
                  <a:pt x="249" y="762"/>
                  <a:pt x="249" y="762"/>
                  <a:pt x="249" y="762"/>
                </a:cubicBezTo>
                <a:cubicBezTo>
                  <a:pt x="248" y="762"/>
                  <a:pt x="248" y="762"/>
                  <a:pt x="249" y="763"/>
                </a:cubicBezTo>
                <a:cubicBezTo>
                  <a:pt x="249" y="763"/>
                  <a:pt x="249" y="762"/>
                  <a:pt x="249" y="762"/>
                </a:cubicBezTo>
                <a:cubicBezTo>
                  <a:pt x="250" y="762"/>
                  <a:pt x="251" y="762"/>
                  <a:pt x="252" y="762"/>
                </a:cubicBezTo>
                <a:cubicBezTo>
                  <a:pt x="253" y="764"/>
                  <a:pt x="255" y="764"/>
                  <a:pt x="257" y="765"/>
                </a:cubicBezTo>
                <a:cubicBezTo>
                  <a:pt x="258" y="764"/>
                  <a:pt x="259" y="765"/>
                  <a:pt x="259" y="766"/>
                </a:cubicBezTo>
                <a:cubicBezTo>
                  <a:pt x="260" y="767"/>
                  <a:pt x="261" y="766"/>
                  <a:pt x="262" y="767"/>
                </a:cubicBezTo>
                <a:cubicBezTo>
                  <a:pt x="263" y="768"/>
                  <a:pt x="264" y="768"/>
                  <a:pt x="264" y="770"/>
                </a:cubicBezTo>
                <a:cubicBezTo>
                  <a:pt x="265" y="770"/>
                  <a:pt x="266" y="770"/>
                  <a:pt x="266" y="770"/>
                </a:cubicBezTo>
                <a:cubicBezTo>
                  <a:pt x="267" y="769"/>
                  <a:pt x="269" y="770"/>
                  <a:pt x="270" y="770"/>
                </a:cubicBezTo>
                <a:cubicBezTo>
                  <a:pt x="271" y="770"/>
                  <a:pt x="271" y="770"/>
                  <a:pt x="271" y="770"/>
                </a:cubicBezTo>
                <a:cubicBezTo>
                  <a:pt x="271" y="771"/>
                  <a:pt x="273" y="770"/>
                  <a:pt x="273" y="771"/>
                </a:cubicBezTo>
                <a:cubicBezTo>
                  <a:pt x="274" y="771"/>
                  <a:pt x="275" y="771"/>
                  <a:pt x="275" y="772"/>
                </a:cubicBezTo>
                <a:cubicBezTo>
                  <a:pt x="276" y="772"/>
                  <a:pt x="276" y="772"/>
                  <a:pt x="276" y="772"/>
                </a:cubicBezTo>
                <a:cubicBezTo>
                  <a:pt x="278" y="772"/>
                  <a:pt x="279" y="773"/>
                  <a:pt x="280" y="774"/>
                </a:cubicBezTo>
                <a:cubicBezTo>
                  <a:pt x="280" y="774"/>
                  <a:pt x="281" y="774"/>
                  <a:pt x="281" y="774"/>
                </a:cubicBezTo>
                <a:cubicBezTo>
                  <a:pt x="284" y="774"/>
                  <a:pt x="284" y="774"/>
                  <a:pt x="288" y="776"/>
                </a:cubicBezTo>
                <a:cubicBezTo>
                  <a:pt x="289" y="776"/>
                  <a:pt x="289" y="777"/>
                  <a:pt x="291" y="777"/>
                </a:cubicBezTo>
                <a:cubicBezTo>
                  <a:pt x="292" y="777"/>
                  <a:pt x="292" y="778"/>
                  <a:pt x="293" y="778"/>
                </a:cubicBezTo>
                <a:cubicBezTo>
                  <a:pt x="294" y="778"/>
                  <a:pt x="295" y="779"/>
                  <a:pt x="296" y="779"/>
                </a:cubicBezTo>
                <a:cubicBezTo>
                  <a:pt x="297" y="778"/>
                  <a:pt x="297" y="780"/>
                  <a:pt x="298" y="780"/>
                </a:cubicBezTo>
                <a:cubicBezTo>
                  <a:pt x="300" y="780"/>
                  <a:pt x="300" y="780"/>
                  <a:pt x="301" y="781"/>
                </a:cubicBezTo>
                <a:cubicBezTo>
                  <a:pt x="301" y="782"/>
                  <a:pt x="301" y="782"/>
                  <a:pt x="300" y="782"/>
                </a:cubicBezTo>
                <a:cubicBezTo>
                  <a:pt x="302" y="784"/>
                  <a:pt x="302" y="781"/>
                  <a:pt x="303" y="782"/>
                </a:cubicBezTo>
                <a:cubicBezTo>
                  <a:pt x="304" y="782"/>
                  <a:pt x="306" y="782"/>
                  <a:pt x="306" y="782"/>
                </a:cubicBezTo>
                <a:cubicBezTo>
                  <a:pt x="307" y="782"/>
                  <a:pt x="307" y="784"/>
                  <a:pt x="308" y="784"/>
                </a:cubicBezTo>
                <a:cubicBezTo>
                  <a:pt x="309" y="783"/>
                  <a:pt x="310" y="784"/>
                  <a:pt x="310" y="784"/>
                </a:cubicBezTo>
                <a:cubicBezTo>
                  <a:pt x="311" y="785"/>
                  <a:pt x="312" y="785"/>
                  <a:pt x="312" y="785"/>
                </a:cubicBezTo>
                <a:cubicBezTo>
                  <a:pt x="313" y="785"/>
                  <a:pt x="313" y="785"/>
                  <a:pt x="313" y="786"/>
                </a:cubicBezTo>
                <a:cubicBezTo>
                  <a:pt x="313" y="785"/>
                  <a:pt x="314" y="785"/>
                  <a:pt x="314" y="785"/>
                </a:cubicBezTo>
                <a:cubicBezTo>
                  <a:pt x="315" y="785"/>
                  <a:pt x="315" y="786"/>
                  <a:pt x="316" y="785"/>
                </a:cubicBezTo>
                <a:cubicBezTo>
                  <a:pt x="318" y="785"/>
                  <a:pt x="319" y="785"/>
                  <a:pt x="322" y="786"/>
                </a:cubicBezTo>
                <a:cubicBezTo>
                  <a:pt x="323" y="786"/>
                  <a:pt x="324" y="788"/>
                  <a:pt x="326" y="787"/>
                </a:cubicBezTo>
                <a:cubicBezTo>
                  <a:pt x="328" y="787"/>
                  <a:pt x="328" y="788"/>
                  <a:pt x="329" y="789"/>
                </a:cubicBezTo>
                <a:cubicBezTo>
                  <a:pt x="330" y="789"/>
                  <a:pt x="330" y="789"/>
                  <a:pt x="331" y="789"/>
                </a:cubicBezTo>
                <a:cubicBezTo>
                  <a:pt x="332" y="788"/>
                  <a:pt x="332" y="789"/>
                  <a:pt x="332" y="789"/>
                </a:cubicBezTo>
                <a:cubicBezTo>
                  <a:pt x="333" y="789"/>
                  <a:pt x="335" y="789"/>
                  <a:pt x="336" y="789"/>
                </a:cubicBezTo>
                <a:cubicBezTo>
                  <a:pt x="336" y="790"/>
                  <a:pt x="336" y="790"/>
                  <a:pt x="336" y="790"/>
                </a:cubicBezTo>
                <a:cubicBezTo>
                  <a:pt x="336" y="791"/>
                  <a:pt x="336" y="790"/>
                  <a:pt x="336" y="790"/>
                </a:cubicBezTo>
                <a:cubicBezTo>
                  <a:pt x="336" y="790"/>
                  <a:pt x="336" y="790"/>
                  <a:pt x="336" y="790"/>
                </a:cubicBezTo>
                <a:cubicBezTo>
                  <a:pt x="336" y="790"/>
                  <a:pt x="335" y="791"/>
                  <a:pt x="336" y="791"/>
                </a:cubicBezTo>
                <a:cubicBezTo>
                  <a:pt x="336" y="791"/>
                  <a:pt x="336" y="791"/>
                  <a:pt x="336" y="790"/>
                </a:cubicBezTo>
                <a:cubicBezTo>
                  <a:pt x="337" y="790"/>
                  <a:pt x="337" y="790"/>
                  <a:pt x="338" y="790"/>
                </a:cubicBezTo>
                <a:cubicBezTo>
                  <a:pt x="339" y="790"/>
                  <a:pt x="341" y="790"/>
                  <a:pt x="342" y="791"/>
                </a:cubicBezTo>
                <a:cubicBezTo>
                  <a:pt x="343" y="791"/>
                  <a:pt x="344" y="791"/>
                  <a:pt x="346" y="791"/>
                </a:cubicBezTo>
                <a:cubicBezTo>
                  <a:pt x="345" y="792"/>
                  <a:pt x="345" y="792"/>
                  <a:pt x="345" y="793"/>
                </a:cubicBezTo>
                <a:cubicBezTo>
                  <a:pt x="347" y="793"/>
                  <a:pt x="347" y="793"/>
                  <a:pt x="349" y="793"/>
                </a:cubicBezTo>
                <a:cubicBezTo>
                  <a:pt x="350" y="792"/>
                  <a:pt x="351" y="792"/>
                  <a:pt x="352" y="793"/>
                </a:cubicBezTo>
                <a:cubicBezTo>
                  <a:pt x="352" y="793"/>
                  <a:pt x="353" y="792"/>
                  <a:pt x="354" y="793"/>
                </a:cubicBezTo>
                <a:cubicBezTo>
                  <a:pt x="355" y="793"/>
                  <a:pt x="356" y="794"/>
                  <a:pt x="358" y="794"/>
                </a:cubicBezTo>
                <a:cubicBezTo>
                  <a:pt x="359" y="794"/>
                  <a:pt x="360" y="794"/>
                  <a:pt x="361" y="794"/>
                </a:cubicBezTo>
                <a:cubicBezTo>
                  <a:pt x="362" y="794"/>
                  <a:pt x="362" y="794"/>
                  <a:pt x="363" y="795"/>
                </a:cubicBezTo>
                <a:cubicBezTo>
                  <a:pt x="364" y="795"/>
                  <a:pt x="365" y="795"/>
                  <a:pt x="366" y="795"/>
                </a:cubicBezTo>
                <a:cubicBezTo>
                  <a:pt x="367" y="796"/>
                  <a:pt x="369" y="796"/>
                  <a:pt x="371" y="796"/>
                </a:cubicBezTo>
                <a:cubicBezTo>
                  <a:pt x="371" y="796"/>
                  <a:pt x="372" y="796"/>
                  <a:pt x="372" y="797"/>
                </a:cubicBezTo>
                <a:cubicBezTo>
                  <a:pt x="373" y="797"/>
                  <a:pt x="373" y="797"/>
                  <a:pt x="373" y="796"/>
                </a:cubicBezTo>
                <a:cubicBezTo>
                  <a:pt x="374" y="796"/>
                  <a:pt x="375" y="796"/>
                  <a:pt x="376" y="796"/>
                </a:cubicBezTo>
                <a:cubicBezTo>
                  <a:pt x="376" y="797"/>
                  <a:pt x="377" y="797"/>
                  <a:pt x="379" y="797"/>
                </a:cubicBezTo>
                <a:cubicBezTo>
                  <a:pt x="382" y="797"/>
                  <a:pt x="385" y="797"/>
                  <a:pt x="388" y="797"/>
                </a:cubicBezTo>
                <a:cubicBezTo>
                  <a:pt x="388" y="797"/>
                  <a:pt x="389" y="796"/>
                  <a:pt x="389" y="796"/>
                </a:cubicBezTo>
                <a:cubicBezTo>
                  <a:pt x="390" y="797"/>
                  <a:pt x="391" y="797"/>
                  <a:pt x="392" y="796"/>
                </a:cubicBezTo>
                <a:cubicBezTo>
                  <a:pt x="392" y="796"/>
                  <a:pt x="392" y="797"/>
                  <a:pt x="393" y="797"/>
                </a:cubicBezTo>
                <a:cubicBezTo>
                  <a:pt x="395" y="797"/>
                  <a:pt x="396" y="797"/>
                  <a:pt x="398" y="797"/>
                </a:cubicBezTo>
                <a:cubicBezTo>
                  <a:pt x="400" y="797"/>
                  <a:pt x="401" y="796"/>
                  <a:pt x="402" y="798"/>
                </a:cubicBezTo>
                <a:cubicBezTo>
                  <a:pt x="403" y="798"/>
                  <a:pt x="405" y="798"/>
                  <a:pt x="406" y="797"/>
                </a:cubicBezTo>
                <a:cubicBezTo>
                  <a:pt x="406" y="797"/>
                  <a:pt x="407" y="797"/>
                  <a:pt x="408" y="797"/>
                </a:cubicBezTo>
                <a:cubicBezTo>
                  <a:pt x="411" y="797"/>
                  <a:pt x="415" y="797"/>
                  <a:pt x="419" y="797"/>
                </a:cubicBezTo>
                <a:cubicBezTo>
                  <a:pt x="421" y="797"/>
                  <a:pt x="423" y="798"/>
                  <a:pt x="425" y="796"/>
                </a:cubicBezTo>
                <a:cubicBezTo>
                  <a:pt x="427" y="796"/>
                  <a:pt x="429" y="796"/>
                  <a:pt x="431" y="796"/>
                </a:cubicBezTo>
                <a:cubicBezTo>
                  <a:pt x="431" y="796"/>
                  <a:pt x="432" y="797"/>
                  <a:pt x="433" y="797"/>
                </a:cubicBezTo>
                <a:cubicBezTo>
                  <a:pt x="433" y="796"/>
                  <a:pt x="434" y="796"/>
                  <a:pt x="434" y="797"/>
                </a:cubicBezTo>
                <a:cubicBezTo>
                  <a:pt x="435" y="797"/>
                  <a:pt x="436" y="797"/>
                  <a:pt x="436" y="798"/>
                </a:cubicBezTo>
                <a:cubicBezTo>
                  <a:pt x="436" y="798"/>
                  <a:pt x="437" y="798"/>
                  <a:pt x="437" y="798"/>
                </a:cubicBezTo>
                <a:cubicBezTo>
                  <a:pt x="438" y="798"/>
                  <a:pt x="438" y="797"/>
                  <a:pt x="439" y="796"/>
                </a:cubicBezTo>
                <a:cubicBezTo>
                  <a:pt x="439" y="796"/>
                  <a:pt x="440" y="796"/>
                  <a:pt x="440" y="796"/>
                </a:cubicBezTo>
                <a:cubicBezTo>
                  <a:pt x="441" y="796"/>
                  <a:pt x="443" y="796"/>
                  <a:pt x="444" y="795"/>
                </a:cubicBezTo>
                <a:cubicBezTo>
                  <a:pt x="444" y="795"/>
                  <a:pt x="444" y="795"/>
                  <a:pt x="445" y="795"/>
                </a:cubicBezTo>
                <a:cubicBezTo>
                  <a:pt x="445" y="795"/>
                  <a:pt x="446" y="795"/>
                  <a:pt x="446" y="796"/>
                </a:cubicBezTo>
                <a:cubicBezTo>
                  <a:pt x="446" y="796"/>
                  <a:pt x="446" y="796"/>
                  <a:pt x="446" y="797"/>
                </a:cubicBezTo>
                <a:cubicBezTo>
                  <a:pt x="446" y="797"/>
                  <a:pt x="446" y="797"/>
                  <a:pt x="446" y="797"/>
                </a:cubicBezTo>
                <a:cubicBezTo>
                  <a:pt x="446" y="797"/>
                  <a:pt x="446" y="797"/>
                  <a:pt x="446" y="797"/>
                </a:cubicBezTo>
                <a:cubicBezTo>
                  <a:pt x="445" y="797"/>
                  <a:pt x="445" y="798"/>
                  <a:pt x="445" y="798"/>
                </a:cubicBezTo>
                <a:cubicBezTo>
                  <a:pt x="445" y="798"/>
                  <a:pt x="446" y="798"/>
                  <a:pt x="446" y="799"/>
                </a:cubicBezTo>
                <a:cubicBezTo>
                  <a:pt x="446" y="799"/>
                  <a:pt x="446" y="798"/>
                  <a:pt x="446" y="798"/>
                </a:cubicBezTo>
                <a:cubicBezTo>
                  <a:pt x="446" y="798"/>
                  <a:pt x="446" y="798"/>
                  <a:pt x="446" y="797"/>
                </a:cubicBezTo>
                <a:cubicBezTo>
                  <a:pt x="447" y="797"/>
                  <a:pt x="447" y="797"/>
                  <a:pt x="447" y="797"/>
                </a:cubicBezTo>
                <a:cubicBezTo>
                  <a:pt x="448" y="797"/>
                  <a:pt x="448" y="798"/>
                  <a:pt x="449" y="798"/>
                </a:cubicBezTo>
                <a:cubicBezTo>
                  <a:pt x="450" y="798"/>
                  <a:pt x="450" y="798"/>
                  <a:pt x="450" y="798"/>
                </a:cubicBezTo>
                <a:cubicBezTo>
                  <a:pt x="449" y="798"/>
                  <a:pt x="449" y="798"/>
                  <a:pt x="449" y="798"/>
                </a:cubicBezTo>
                <a:cubicBezTo>
                  <a:pt x="448" y="798"/>
                  <a:pt x="448" y="798"/>
                  <a:pt x="448" y="798"/>
                </a:cubicBezTo>
                <a:cubicBezTo>
                  <a:pt x="448" y="798"/>
                  <a:pt x="448" y="799"/>
                  <a:pt x="449" y="799"/>
                </a:cubicBezTo>
                <a:cubicBezTo>
                  <a:pt x="449" y="799"/>
                  <a:pt x="450" y="799"/>
                  <a:pt x="449" y="798"/>
                </a:cubicBezTo>
                <a:cubicBezTo>
                  <a:pt x="448" y="797"/>
                  <a:pt x="448" y="796"/>
                  <a:pt x="447" y="795"/>
                </a:cubicBezTo>
                <a:cubicBezTo>
                  <a:pt x="448" y="795"/>
                  <a:pt x="448" y="795"/>
                  <a:pt x="449" y="794"/>
                </a:cubicBezTo>
                <a:cubicBezTo>
                  <a:pt x="449" y="794"/>
                  <a:pt x="449" y="795"/>
                  <a:pt x="450" y="795"/>
                </a:cubicBezTo>
                <a:cubicBezTo>
                  <a:pt x="450" y="795"/>
                  <a:pt x="450" y="794"/>
                  <a:pt x="451" y="794"/>
                </a:cubicBezTo>
                <a:cubicBezTo>
                  <a:pt x="452" y="794"/>
                  <a:pt x="453" y="794"/>
                  <a:pt x="455" y="793"/>
                </a:cubicBezTo>
                <a:cubicBezTo>
                  <a:pt x="456" y="792"/>
                  <a:pt x="458" y="794"/>
                  <a:pt x="459" y="792"/>
                </a:cubicBezTo>
                <a:cubicBezTo>
                  <a:pt x="461" y="792"/>
                  <a:pt x="462" y="792"/>
                  <a:pt x="464" y="792"/>
                </a:cubicBezTo>
                <a:cubicBezTo>
                  <a:pt x="465" y="792"/>
                  <a:pt x="465" y="792"/>
                  <a:pt x="466" y="791"/>
                </a:cubicBezTo>
                <a:cubicBezTo>
                  <a:pt x="466" y="791"/>
                  <a:pt x="467" y="791"/>
                  <a:pt x="467" y="791"/>
                </a:cubicBezTo>
                <a:cubicBezTo>
                  <a:pt x="467" y="792"/>
                  <a:pt x="468" y="792"/>
                  <a:pt x="468" y="792"/>
                </a:cubicBezTo>
                <a:cubicBezTo>
                  <a:pt x="470" y="791"/>
                  <a:pt x="471" y="790"/>
                  <a:pt x="473" y="790"/>
                </a:cubicBezTo>
                <a:cubicBezTo>
                  <a:pt x="474" y="791"/>
                  <a:pt x="475" y="789"/>
                  <a:pt x="476" y="789"/>
                </a:cubicBezTo>
                <a:cubicBezTo>
                  <a:pt x="478" y="789"/>
                  <a:pt x="479" y="789"/>
                  <a:pt x="480" y="789"/>
                </a:cubicBezTo>
                <a:cubicBezTo>
                  <a:pt x="481" y="788"/>
                  <a:pt x="482" y="788"/>
                  <a:pt x="484" y="788"/>
                </a:cubicBezTo>
                <a:cubicBezTo>
                  <a:pt x="484" y="788"/>
                  <a:pt x="484" y="789"/>
                  <a:pt x="485" y="789"/>
                </a:cubicBezTo>
                <a:cubicBezTo>
                  <a:pt x="485" y="789"/>
                  <a:pt x="486" y="788"/>
                  <a:pt x="486" y="787"/>
                </a:cubicBezTo>
                <a:cubicBezTo>
                  <a:pt x="489" y="787"/>
                  <a:pt x="489" y="787"/>
                  <a:pt x="489" y="787"/>
                </a:cubicBezTo>
                <a:cubicBezTo>
                  <a:pt x="490" y="788"/>
                  <a:pt x="490" y="788"/>
                  <a:pt x="491" y="788"/>
                </a:cubicBezTo>
                <a:cubicBezTo>
                  <a:pt x="491" y="788"/>
                  <a:pt x="491" y="787"/>
                  <a:pt x="491" y="786"/>
                </a:cubicBezTo>
                <a:cubicBezTo>
                  <a:pt x="495" y="786"/>
                  <a:pt x="495" y="786"/>
                  <a:pt x="495" y="786"/>
                </a:cubicBezTo>
                <a:cubicBezTo>
                  <a:pt x="497" y="785"/>
                  <a:pt x="499" y="786"/>
                  <a:pt x="501" y="786"/>
                </a:cubicBezTo>
                <a:cubicBezTo>
                  <a:pt x="501" y="785"/>
                  <a:pt x="502" y="785"/>
                  <a:pt x="502" y="785"/>
                </a:cubicBezTo>
                <a:cubicBezTo>
                  <a:pt x="504" y="784"/>
                  <a:pt x="505" y="784"/>
                  <a:pt x="506" y="785"/>
                </a:cubicBezTo>
                <a:cubicBezTo>
                  <a:pt x="507" y="786"/>
                  <a:pt x="508" y="786"/>
                  <a:pt x="509" y="786"/>
                </a:cubicBezTo>
                <a:cubicBezTo>
                  <a:pt x="509" y="787"/>
                  <a:pt x="509" y="786"/>
                  <a:pt x="510" y="786"/>
                </a:cubicBezTo>
                <a:cubicBezTo>
                  <a:pt x="509" y="785"/>
                  <a:pt x="508" y="784"/>
                  <a:pt x="506" y="785"/>
                </a:cubicBezTo>
                <a:cubicBezTo>
                  <a:pt x="507" y="784"/>
                  <a:pt x="508" y="784"/>
                  <a:pt x="508" y="784"/>
                </a:cubicBezTo>
                <a:cubicBezTo>
                  <a:pt x="509" y="784"/>
                  <a:pt x="510" y="783"/>
                  <a:pt x="511" y="784"/>
                </a:cubicBezTo>
                <a:cubicBezTo>
                  <a:pt x="512" y="784"/>
                  <a:pt x="513" y="782"/>
                  <a:pt x="514" y="783"/>
                </a:cubicBezTo>
                <a:cubicBezTo>
                  <a:pt x="516" y="783"/>
                  <a:pt x="517" y="781"/>
                  <a:pt x="518" y="782"/>
                </a:cubicBezTo>
                <a:cubicBezTo>
                  <a:pt x="518" y="780"/>
                  <a:pt x="520" y="781"/>
                  <a:pt x="521" y="780"/>
                </a:cubicBezTo>
                <a:cubicBezTo>
                  <a:pt x="522" y="780"/>
                  <a:pt x="523" y="779"/>
                  <a:pt x="524" y="779"/>
                </a:cubicBezTo>
                <a:cubicBezTo>
                  <a:pt x="525" y="779"/>
                  <a:pt x="525" y="780"/>
                  <a:pt x="526" y="780"/>
                </a:cubicBezTo>
                <a:cubicBezTo>
                  <a:pt x="527" y="780"/>
                  <a:pt x="528" y="778"/>
                  <a:pt x="529" y="778"/>
                </a:cubicBezTo>
                <a:cubicBezTo>
                  <a:pt x="529" y="777"/>
                  <a:pt x="532" y="776"/>
                  <a:pt x="532" y="776"/>
                </a:cubicBezTo>
                <a:cubicBezTo>
                  <a:pt x="534" y="777"/>
                  <a:pt x="535" y="776"/>
                  <a:pt x="536" y="775"/>
                </a:cubicBezTo>
                <a:cubicBezTo>
                  <a:pt x="538" y="774"/>
                  <a:pt x="540" y="773"/>
                  <a:pt x="543" y="773"/>
                </a:cubicBezTo>
                <a:cubicBezTo>
                  <a:pt x="544" y="773"/>
                  <a:pt x="545" y="773"/>
                  <a:pt x="546" y="773"/>
                </a:cubicBezTo>
                <a:cubicBezTo>
                  <a:pt x="546" y="773"/>
                  <a:pt x="547" y="773"/>
                  <a:pt x="547" y="773"/>
                </a:cubicBezTo>
                <a:cubicBezTo>
                  <a:pt x="547" y="773"/>
                  <a:pt x="547" y="772"/>
                  <a:pt x="547" y="772"/>
                </a:cubicBezTo>
                <a:cubicBezTo>
                  <a:pt x="547" y="771"/>
                  <a:pt x="547" y="770"/>
                  <a:pt x="548" y="770"/>
                </a:cubicBezTo>
                <a:cubicBezTo>
                  <a:pt x="549" y="770"/>
                  <a:pt x="549" y="769"/>
                  <a:pt x="550" y="769"/>
                </a:cubicBezTo>
                <a:cubicBezTo>
                  <a:pt x="551" y="770"/>
                  <a:pt x="552" y="769"/>
                  <a:pt x="552" y="769"/>
                </a:cubicBezTo>
                <a:cubicBezTo>
                  <a:pt x="552" y="769"/>
                  <a:pt x="553" y="769"/>
                  <a:pt x="553" y="769"/>
                </a:cubicBezTo>
                <a:cubicBezTo>
                  <a:pt x="554" y="769"/>
                  <a:pt x="554" y="768"/>
                  <a:pt x="555" y="768"/>
                </a:cubicBezTo>
                <a:cubicBezTo>
                  <a:pt x="556" y="768"/>
                  <a:pt x="556" y="767"/>
                  <a:pt x="557" y="768"/>
                </a:cubicBezTo>
                <a:cubicBezTo>
                  <a:pt x="559" y="768"/>
                  <a:pt x="560" y="768"/>
                  <a:pt x="561" y="767"/>
                </a:cubicBezTo>
                <a:cubicBezTo>
                  <a:pt x="562" y="766"/>
                  <a:pt x="564" y="767"/>
                  <a:pt x="565" y="766"/>
                </a:cubicBezTo>
                <a:cubicBezTo>
                  <a:pt x="566" y="766"/>
                  <a:pt x="566" y="766"/>
                  <a:pt x="567" y="765"/>
                </a:cubicBezTo>
                <a:cubicBezTo>
                  <a:pt x="567" y="764"/>
                  <a:pt x="567" y="764"/>
                  <a:pt x="567" y="764"/>
                </a:cubicBezTo>
                <a:cubicBezTo>
                  <a:pt x="568" y="764"/>
                  <a:pt x="569" y="765"/>
                  <a:pt x="570" y="765"/>
                </a:cubicBezTo>
                <a:cubicBezTo>
                  <a:pt x="570" y="765"/>
                  <a:pt x="570" y="765"/>
                  <a:pt x="570" y="765"/>
                </a:cubicBezTo>
                <a:cubicBezTo>
                  <a:pt x="571" y="765"/>
                  <a:pt x="571" y="767"/>
                  <a:pt x="572" y="767"/>
                </a:cubicBezTo>
                <a:cubicBezTo>
                  <a:pt x="572" y="767"/>
                  <a:pt x="572" y="767"/>
                  <a:pt x="572" y="767"/>
                </a:cubicBezTo>
                <a:cubicBezTo>
                  <a:pt x="573" y="767"/>
                  <a:pt x="574" y="766"/>
                  <a:pt x="573" y="765"/>
                </a:cubicBezTo>
                <a:cubicBezTo>
                  <a:pt x="573" y="764"/>
                  <a:pt x="572" y="765"/>
                  <a:pt x="572" y="765"/>
                </a:cubicBezTo>
                <a:cubicBezTo>
                  <a:pt x="571" y="765"/>
                  <a:pt x="570" y="765"/>
                  <a:pt x="570" y="765"/>
                </a:cubicBezTo>
                <a:cubicBezTo>
                  <a:pt x="570" y="764"/>
                  <a:pt x="570" y="764"/>
                  <a:pt x="570" y="764"/>
                </a:cubicBezTo>
                <a:cubicBezTo>
                  <a:pt x="571" y="764"/>
                  <a:pt x="571" y="764"/>
                  <a:pt x="572" y="764"/>
                </a:cubicBezTo>
                <a:cubicBezTo>
                  <a:pt x="573" y="764"/>
                  <a:pt x="574" y="763"/>
                  <a:pt x="574" y="762"/>
                </a:cubicBezTo>
                <a:cubicBezTo>
                  <a:pt x="574" y="762"/>
                  <a:pt x="573" y="762"/>
                  <a:pt x="574" y="761"/>
                </a:cubicBezTo>
                <a:cubicBezTo>
                  <a:pt x="574" y="761"/>
                  <a:pt x="574" y="761"/>
                  <a:pt x="574" y="761"/>
                </a:cubicBezTo>
                <a:cubicBezTo>
                  <a:pt x="576" y="760"/>
                  <a:pt x="577" y="760"/>
                  <a:pt x="578" y="759"/>
                </a:cubicBezTo>
                <a:cubicBezTo>
                  <a:pt x="579" y="759"/>
                  <a:pt x="580" y="759"/>
                  <a:pt x="581" y="759"/>
                </a:cubicBezTo>
                <a:cubicBezTo>
                  <a:pt x="582" y="758"/>
                  <a:pt x="583" y="758"/>
                  <a:pt x="583" y="757"/>
                </a:cubicBezTo>
                <a:cubicBezTo>
                  <a:pt x="583" y="757"/>
                  <a:pt x="583" y="756"/>
                  <a:pt x="584" y="756"/>
                </a:cubicBezTo>
                <a:cubicBezTo>
                  <a:pt x="585" y="756"/>
                  <a:pt x="586" y="756"/>
                  <a:pt x="586" y="757"/>
                </a:cubicBezTo>
                <a:cubicBezTo>
                  <a:pt x="587" y="756"/>
                  <a:pt x="587" y="754"/>
                  <a:pt x="589" y="754"/>
                </a:cubicBezTo>
                <a:cubicBezTo>
                  <a:pt x="589" y="754"/>
                  <a:pt x="589" y="754"/>
                  <a:pt x="590" y="753"/>
                </a:cubicBezTo>
                <a:cubicBezTo>
                  <a:pt x="590" y="753"/>
                  <a:pt x="590" y="753"/>
                  <a:pt x="590" y="753"/>
                </a:cubicBezTo>
                <a:cubicBezTo>
                  <a:pt x="590" y="753"/>
                  <a:pt x="590" y="753"/>
                  <a:pt x="590" y="753"/>
                </a:cubicBezTo>
                <a:cubicBezTo>
                  <a:pt x="591" y="753"/>
                  <a:pt x="592" y="751"/>
                  <a:pt x="593" y="750"/>
                </a:cubicBezTo>
                <a:cubicBezTo>
                  <a:pt x="594" y="750"/>
                  <a:pt x="594" y="750"/>
                  <a:pt x="595" y="749"/>
                </a:cubicBezTo>
                <a:cubicBezTo>
                  <a:pt x="595" y="749"/>
                  <a:pt x="596" y="749"/>
                  <a:pt x="596" y="749"/>
                </a:cubicBezTo>
                <a:cubicBezTo>
                  <a:pt x="597" y="749"/>
                  <a:pt x="597" y="749"/>
                  <a:pt x="597" y="749"/>
                </a:cubicBezTo>
                <a:cubicBezTo>
                  <a:pt x="597" y="749"/>
                  <a:pt x="598" y="748"/>
                  <a:pt x="599" y="748"/>
                </a:cubicBezTo>
                <a:cubicBezTo>
                  <a:pt x="599" y="747"/>
                  <a:pt x="600" y="747"/>
                  <a:pt x="601" y="746"/>
                </a:cubicBezTo>
                <a:cubicBezTo>
                  <a:pt x="601" y="744"/>
                  <a:pt x="602" y="745"/>
                  <a:pt x="603" y="745"/>
                </a:cubicBezTo>
                <a:cubicBezTo>
                  <a:pt x="604" y="744"/>
                  <a:pt x="605" y="744"/>
                  <a:pt x="606" y="743"/>
                </a:cubicBezTo>
                <a:cubicBezTo>
                  <a:pt x="607" y="742"/>
                  <a:pt x="607" y="742"/>
                  <a:pt x="609" y="742"/>
                </a:cubicBezTo>
                <a:cubicBezTo>
                  <a:pt x="609" y="743"/>
                  <a:pt x="610" y="743"/>
                  <a:pt x="611" y="743"/>
                </a:cubicBezTo>
                <a:cubicBezTo>
                  <a:pt x="611" y="743"/>
                  <a:pt x="611" y="742"/>
                  <a:pt x="611" y="742"/>
                </a:cubicBezTo>
                <a:cubicBezTo>
                  <a:pt x="610" y="742"/>
                  <a:pt x="610" y="741"/>
                  <a:pt x="611" y="741"/>
                </a:cubicBezTo>
                <a:cubicBezTo>
                  <a:pt x="611" y="740"/>
                  <a:pt x="611" y="740"/>
                  <a:pt x="611" y="740"/>
                </a:cubicBezTo>
                <a:cubicBezTo>
                  <a:pt x="613" y="739"/>
                  <a:pt x="614" y="739"/>
                  <a:pt x="617" y="741"/>
                </a:cubicBezTo>
                <a:cubicBezTo>
                  <a:pt x="617" y="741"/>
                  <a:pt x="617" y="742"/>
                  <a:pt x="617" y="743"/>
                </a:cubicBezTo>
                <a:cubicBezTo>
                  <a:pt x="616" y="743"/>
                  <a:pt x="616" y="743"/>
                  <a:pt x="617" y="744"/>
                </a:cubicBezTo>
                <a:cubicBezTo>
                  <a:pt x="617" y="744"/>
                  <a:pt x="617" y="744"/>
                  <a:pt x="618" y="743"/>
                </a:cubicBezTo>
                <a:cubicBezTo>
                  <a:pt x="618" y="743"/>
                  <a:pt x="618" y="743"/>
                  <a:pt x="619" y="743"/>
                </a:cubicBezTo>
                <a:cubicBezTo>
                  <a:pt x="619" y="743"/>
                  <a:pt x="619" y="744"/>
                  <a:pt x="620" y="744"/>
                </a:cubicBezTo>
                <a:cubicBezTo>
                  <a:pt x="620" y="744"/>
                  <a:pt x="620" y="745"/>
                  <a:pt x="621" y="745"/>
                </a:cubicBezTo>
                <a:cubicBezTo>
                  <a:pt x="621" y="745"/>
                  <a:pt x="623" y="747"/>
                  <a:pt x="623" y="747"/>
                </a:cubicBezTo>
                <a:cubicBezTo>
                  <a:pt x="623" y="746"/>
                  <a:pt x="624" y="746"/>
                  <a:pt x="624" y="746"/>
                </a:cubicBezTo>
                <a:cubicBezTo>
                  <a:pt x="624" y="745"/>
                  <a:pt x="623" y="745"/>
                  <a:pt x="623" y="745"/>
                </a:cubicBezTo>
                <a:cubicBezTo>
                  <a:pt x="622" y="745"/>
                  <a:pt x="622" y="745"/>
                  <a:pt x="621" y="745"/>
                </a:cubicBezTo>
                <a:cubicBezTo>
                  <a:pt x="621" y="744"/>
                  <a:pt x="621" y="744"/>
                  <a:pt x="620" y="744"/>
                </a:cubicBezTo>
                <a:cubicBezTo>
                  <a:pt x="620" y="743"/>
                  <a:pt x="620" y="743"/>
                  <a:pt x="619" y="743"/>
                </a:cubicBezTo>
                <a:cubicBezTo>
                  <a:pt x="619" y="742"/>
                  <a:pt x="620" y="742"/>
                  <a:pt x="620" y="741"/>
                </a:cubicBezTo>
                <a:cubicBezTo>
                  <a:pt x="619" y="740"/>
                  <a:pt x="618" y="740"/>
                  <a:pt x="618" y="738"/>
                </a:cubicBezTo>
                <a:cubicBezTo>
                  <a:pt x="618" y="737"/>
                  <a:pt x="618" y="738"/>
                  <a:pt x="618" y="738"/>
                </a:cubicBezTo>
                <a:cubicBezTo>
                  <a:pt x="618" y="738"/>
                  <a:pt x="618" y="738"/>
                  <a:pt x="618" y="738"/>
                </a:cubicBezTo>
                <a:cubicBezTo>
                  <a:pt x="618" y="738"/>
                  <a:pt x="618" y="738"/>
                  <a:pt x="618" y="738"/>
                </a:cubicBezTo>
                <a:cubicBezTo>
                  <a:pt x="619" y="738"/>
                  <a:pt x="619" y="738"/>
                  <a:pt x="619" y="738"/>
                </a:cubicBezTo>
                <a:cubicBezTo>
                  <a:pt x="619" y="737"/>
                  <a:pt x="619" y="737"/>
                  <a:pt x="618" y="738"/>
                </a:cubicBezTo>
                <a:cubicBezTo>
                  <a:pt x="617" y="738"/>
                  <a:pt x="616" y="738"/>
                  <a:pt x="614" y="738"/>
                </a:cubicBezTo>
                <a:cubicBezTo>
                  <a:pt x="614" y="738"/>
                  <a:pt x="615" y="737"/>
                  <a:pt x="615" y="737"/>
                </a:cubicBezTo>
                <a:cubicBezTo>
                  <a:pt x="615" y="736"/>
                  <a:pt x="617" y="736"/>
                  <a:pt x="618" y="736"/>
                </a:cubicBezTo>
                <a:cubicBezTo>
                  <a:pt x="619" y="736"/>
                  <a:pt x="619" y="734"/>
                  <a:pt x="620" y="734"/>
                </a:cubicBezTo>
                <a:cubicBezTo>
                  <a:pt x="621" y="734"/>
                  <a:pt x="622" y="734"/>
                  <a:pt x="623" y="733"/>
                </a:cubicBezTo>
                <a:cubicBezTo>
                  <a:pt x="623" y="733"/>
                  <a:pt x="623" y="734"/>
                  <a:pt x="624" y="734"/>
                </a:cubicBezTo>
                <a:cubicBezTo>
                  <a:pt x="624" y="734"/>
                  <a:pt x="623" y="735"/>
                  <a:pt x="623" y="735"/>
                </a:cubicBezTo>
                <a:cubicBezTo>
                  <a:pt x="621" y="735"/>
                  <a:pt x="622" y="736"/>
                  <a:pt x="622" y="737"/>
                </a:cubicBezTo>
                <a:cubicBezTo>
                  <a:pt x="622" y="737"/>
                  <a:pt x="622" y="737"/>
                  <a:pt x="622" y="737"/>
                </a:cubicBezTo>
                <a:cubicBezTo>
                  <a:pt x="622" y="737"/>
                  <a:pt x="621" y="737"/>
                  <a:pt x="621" y="737"/>
                </a:cubicBezTo>
                <a:cubicBezTo>
                  <a:pt x="621" y="737"/>
                  <a:pt x="621" y="738"/>
                  <a:pt x="621" y="738"/>
                </a:cubicBezTo>
                <a:cubicBezTo>
                  <a:pt x="621" y="738"/>
                  <a:pt x="622" y="738"/>
                  <a:pt x="622" y="737"/>
                </a:cubicBezTo>
                <a:cubicBezTo>
                  <a:pt x="623" y="737"/>
                  <a:pt x="624" y="738"/>
                  <a:pt x="624" y="737"/>
                </a:cubicBezTo>
                <a:cubicBezTo>
                  <a:pt x="625" y="736"/>
                  <a:pt x="626" y="736"/>
                  <a:pt x="626" y="736"/>
                </a:cubicBezTo>
                <a:cubicBezTo>
                  <a:pt x="628" y="735"/>
                  <a:pt x="629" y="735"/>
                  <a:pt x="630" y="736"/>
                </a:cubicBezTo>
                <a:cubicBezTo>
                  <a:pt x="630" y="736"/>
                  <a:pt x="630" y="735"/>
                  <a:pt x="631" y="735"/>
                </a:cubicBezTo>
                <a:cubicBezTo>
                  <a:pt x="631" y="734"/>
                  <a:pt x="631" y="734"/>
                  <a:pt x="631" y="733"/>
                </a:cubicBezTo>
                <a:cubicBezTo>
                  <a:pt x="631" y="733"/>
                  <a:pt x="632" y="732"/>
                  <a:pt x="632" y="732"/>
                </a:cubicBezTo>
                <a:cubicBezTo>
                  <a:pt x="633" y="732"/>
                  <a:pt x="633" y="733"/>
                  <a:pt x="633" y="734"/>
                </a:cubicBezTo>
                <a:cubicBezTo>
                  <a:pt x="633" y="733"/>
                  <a:pt x="633" y="733"/>
                  <a:pt x="633" y="733"/>
                </a:cubicBezTo>
                <a:cubicBezTo>
                  <a:pt x="633" y="733"/>
                  <a:pt x="633" y="733"/>
                  <a:pt x="633" y="733"/>
                </a:cubicBezTo>
                <a:cubicBezTo>
                  <a:pt x="632" y="734"/>
                  <a:pt x="632" y="734"/>
                  <a:pt x="633" y="734"/>
                </a:cubicBezTo>
                <a:cubicBezTo>
                  <a:pt x="633" y="734"/>
                  <a:pt x="633" y="734"/>
                  <a:pt x="633" y="734"/>
                </a:cubicBezTo>
                <a:cubicBezTo>
                  <a:pt x="634" y="733"/>
                  <a:pt x="636" y="733"/>
                  <a:pt x="636" y="734"/>
                </a:cubicBezTo>
                <a:cubicBezTo>
                  <a:pt x="637" y="734"/>
                  <a:pt x="637" y="734"/>
                  <a:pt x="637" y="734"/>
                </a:cubicBezTo>
                <a:cubicBezTo>
                  <a:pt x="637" y="733"/>
                  <a:pt x="637" y="733"/>
                  <a:pt x="637" y="733"/>
                </a:cubicBezTo>
                <a:cubicBezTo>
                  <a:pt x="638" y="732"/>
                  <a:pt x="639" y="733"/>
                  <a:pt x="640" y="732"/>
                </a:cubicBezTo>
                <a:cubicBezTo>
                  <a:pt x="641" y="732"/>
                  <a:pt x="641" y="732"/>
                  <a:pt x="641" y="731"/>
                </a:cubicBezTo>
                <a:cubicBezTo>
                  <a:pt x="641" y="732"/>
                  <a:pt x="642" y="731"/>
                  <a:pt x="642" y="731"/>
                </a:cubicBezTo>
                <a:cubicBezTo>
                  <a:pt x="642" y="730"/>
                  <a:pt x="641" y="730"/>
                  <a:pt x="641" y="729"/>
                </a:cubicBezTo>
                <a:cubicBezTo>
                  <a:pt x="642" y="729"/>
                  <a:pt x="643" y="728"/>
                  <a:pt x="644" y="727"/>
                </a:cubicBezTo>
                <a:cubicBezTo>
                  <a:pt x="643" y="726"/>
                  <a:pt x="641" y="726"/>
                  <a:pt x="640" y="726"/>
                </a:cubicBezTo>
                <a:cubicBezTo>
                  <a:pt x="640" y="722"/>
                  <a:pt x="640" y="722"/>
                  <a:pt x="640" y="722"/>
                </a:cubicBezTo>
                <a:cubicBezTo>
                  <a:pt x="640" y="722"/>
                  <a:pt x="641" y="722"/>
                  <a:pt x="642" y="722"/>
                </a:cubicBezTo>
                <a:cubicBezTo>
                  <a:pt x="642" y="721"/>
                  <a:pt x="641" y="720"/>
                  <a:pt x="643" y="720"/>
                </a:cubicBezTo>
                <a:cubicBezTo>
                  <a:pt x="643" y="720"/>
                  <a:pt x="644" y="719"/>
                  <a:pt x="645" y="719"/>
                </a:cubicBezTo>
                <a:cubicBezTo>
                  <a:pt x="646" y="719"/>
                  <a:pt x="645" y="718"/>
                  <a:pt x="646" y="718"/>
                </a:cubicBezTo>
                <a:cubicBezTo>
                  <a:pt x="646" y="718"/>
                  <a:pt x="646" y="718"/>
                  <a:pt x="646" y="717"/>
                </a:cubicBezTo>
                <a:cubicBezTo>
                  <a:pt x="647" y="719"/>
                  <a:pt x="648" y="717"/>
                  <a:pt x="648" y="717"/>
                </a:cubicBezTo>
                <a:cubicBezTo>
                  <a:pt x="647" y="715"/>
                  <a:pt x="647" y="715"/>
                  <a:pt x="648" y="714"/>
                </a:cubicBezTo>
                <a:cubicBezTo>
                  <a:pt x="649" y="714"/>
                  <a:pt x="649" y="712"/>
                  <a:pt x="650" y="711"/>
                </a:cubicBezTo>
                <a:cubicBezTo>
                  <a:pt x="651" y="710"/>
                  <a:pt x="653" y="710"/>
                  <a:pt x="654" y="709"/>
                </a:cubicBezTo>
                <a:cubicBezTo>
                  <a:pt x="654" y="709"/>
                  <a:pt x="655" y="709"/>
                  <a:pt x="655" y="708"/>
                </a:cubicBezTo>
                <a:cubicBezTo>
                  <a:pt x="655" y="707"/>
                  <a:pt x="655" y="707"/>
                  <a:pt x="655" y="707"/>
                </a:cubicBezTo>
                <a:cubicBezTo>
                  <a:pt x="658" y="704"/>
                  <a:pt x="658" y="704"/>
                  <a:pt x="659" y="702"/>
                </a:cubicBezTo>
                <a:cubicBezTo>
                  <a:pt x="659" y="702"/>
                  <a:pt x="661" y="699"/>
                  <a:pt x="661" y="698"/>
                </a:cubicBezTo>
                <a:cubicBezTo>
                  <a:pt x="664" y="698"/>
                  <a:pt x="664" y="698"/>
                  <a:pt x="665" y="699"/>
                </a:cubicBezTo>
                <a:cubicBezTo>
                  <a:pt x="667" y="699"/>
                  <a:pt x="667" y="698"/>
                  <a:pt x="668" y="697"/>
                </a:cubicBezTo>
                <a:cubicBezTo>
                  <a:pt x="668" y="697"/>
                  <a:pt x="669" y="696"/>
                  <a:pt x="669" y="695"/>
                </a:cubicBezTo>
                <a:cubicBezTo>
                  <a:pt x="669" y="695"/>
                  <a:pt x="669" y="695"/>
                  <a:pt x="670" y="695"/>
                </a:cubicBezTo>
                <a:cubicBezTo>
                  <a:pt x="671" y="695"/>
                  <a:pt x="671" y="694"/>
                  <a:pt x="672" y="693"/>
                </a:cubicBezTo>
                <a:cubicBezTo>
                  <a:pt x="672" y="692"/>
                  <a:pt x="673" y="691"/>
                  <a:pt x="674" y="690"/>
                </a:cubicBezTo>
                <a:cubicBezTo>
                  <a:pt x="674" y="690"/>
                  <a:pt x="675" y="690"/>
                  <a:pt x="675" y="690"/>
                </a:cubicBezTo>
                <a:cubicBezTo>
                  <a:pt x="676" y="690"/>
                  <a:pt x="676" y="688"/>
                  <a:pt x="676" y="688"/>
                </a:cubicBezTo>
                <a:cubicBezTo>
                  <a:pt x="677" y="688"/>
                  <a:pt x="677" y="688"/>
                  <a:pt x="679" y="688"/>
                </a:cubicBezTo>
                <a:cubicBezTo>
                  <a:pt x="679" y="687"/>
                  <a:pt x="680" y="686"/>
                  <a:pt x="681" y="685"/>
                </a:cubicBezTo>
                <a:cubicBezTo>
                  <a:pt x="682" y="685"/>
                  <a:pt x="682" y="684"/>
                  <a:pt x="683" y="683"/>
                </a:cubicBezTo>
                <a:cubicBezTo>
                  <a:pt x="684" y="682"/>
                  <a:pt x="685" y="680"/>
                  <a:pt x="687" y="680"/>
                </a:cubicBezTo>
                <a:cubicBezTo>
                  <a:pt x="687" y="680"/>
                  <a:pt x="687" y="679"/>
                  <a:pt x="688" y="678"/>
                </a:cubicBezTo>
                <a:cubicBezTo>
                  <a:pt x="689" y="677"/>
                  <a:pt x="691" y="675"/>
                  <a:pt x="693" y="674"/>
                </a:cubicBezTo>
                <a:cubicBezTo>
                  <a:pt x="693" y="674"/>
                  <a:pt x="694" y="673"/>
                  <a:pt x="694" y="673"/>
                </a:cubicBezTo>
                <a:cubicBezTo>
                  <a:pt x="694" y="671"/>
                  <a:pt x="694" y="670"/>
                  <a:pt x="696" y="670"/>
                </a:cubicBezTo>
                <a:cubicBezTo>
                  <a:pt x="697" y="669"/>
                  <a:pt x="698" y="669"/>
                  <a:pt x="698" y="668"/>
                </a:cubicBezTo>
                <a:cubicBezTo>
                  <a:pt x="698" y="667"/>
                  <a:pt x="699" y="667"/>
                  <a:pt x="700" y="667"/>
                </a:cubicBezTo>
                <a:cubicBezTo>
                  <a:pt x="700" y="667"/>
                  <a:pt x="700" y="667"/>
                  <a:pt x="700" y="667"/>
                </a:cubicBezTo>
                <a:cubicBezTo>
                  <a:pt x="700" y="667"/>
                  <a:pt x="700" y="667"/>
                  <a:pt x="700" y="667"/>
                </a:cubicBezTo>
                <a:cubicBezTo>
                  <a:pt x="700" y="667"/>
                  <a:pt x="700" y="667"/>
                  <a:pt x="700" y="667"/>
                </a:cubicBezTo>
                <a:cubicBezTo>
                  <a:pt x="700" y="668"/>
                  <a:pt x="700" y="668"/>
                  <a:pt x="700" y="668"/>
                </a:cubicBezTo>
                <a:cubicBezTo>
                  <a:pt x="700" y="668"/>
                  <a:pt x="700" y="668"/>
                  <a:pt x="700" y="667"/>
                </a:cubicBezTo>
                <a:cubicBezTo>
                  <a:pt x="700" y="666"/>
                  <a:pt x="701" y="666"/>
                  <a:pt x="701" y="665"/>
                </a:cubicBezTo>
                <a:cubicBezTo>
                  <a:pt x="701" y="665"/>
                  <a:pt x="701" y="664"/>
                  <a:pt x="701" y="664"/>
                </a:cubicBezTo>
                <a:cubicBezTo>
                  <a:pt x="701" y="663"/>
                  <a:pt x="701" y="662"/>
                  <a:pt x="703" y="662"/>
                </a:cubicBezTo>
                <a:cubicBezTo>
                  <a:pt x="703" y="661"/>
                  <a:pt x="704" y="661"/>
                  <a:pt x="704" y="660"/>
                </a:cubicBezTo>
                <a:cubicBezTo>
                  <a:pt x="705" y="659"/>
                  <a:pt x="705" y="659"/>
                  <a:pt x="706" y="658"/>
                </a:cubicBezTo>
                <a:cubicBezTo>
                  <a:pt x="707" y="658"/>
                  <a:pt x="707" y="657"/>
                  <a:pt x="707" y="656"/>
                </a:cubicBezTo>
                <a:cubicBezTo>
                  <a:pt x="708" y="655"/>
                  <a:pt x="709" y="654"/>
                  <a:pt x="710" y="654"/>
                </a:cubicBezTo>
                <a:cubicBezTo>
                  <a:pt x="710" y="653"/>
                  <a:pt x="710" y="652"/>
                  <a:pt x="711" y="651"/>
                </a:cubicBezTo>
                <a:cubicBezTo>
                  <a:pt x="712" y="651"/>
                  <a:pt x="712" y="649"/>
                  <a:pt x="713" y="648"/>
                </a:cubicBezTo>
                <a:cubicBezTo>
                  <a:pt x="713" y="647"/>
                  <a:pt x="713" y="647"/>
                  <a:pt x="714" y="647"/>
                </a:cubicBezTo>
                <a:cubicBezTo>
                  <a:pt x="715" y="647"/>
                  <a:pt x="715" y="646"/>
                  <a:pt x="715" y="645"/>
                </a:cubicBezTo>
                <a:cubicBezTo>
                  <a:pt x="716" y="645"/>
                  <a:pt x="716" y="644"/>
                  <a:pt x="717" y="643"/>
                </a:cubicBezTo>
                <a:cubicBezTo>
                  <a:pt x="717" y="642"/>
                  <a:pt x="718" y="641"/>
                  <a:pt x="719" y="641"/>
                </a:cubicBezTo>
                <a:cubicBezTo>
                  <a:pt x="719" y="641"/>
                  <a:pt x="719" y="641"/>
                  <a:pt x="720" y="640"/>
                </a:cubicBezTo>
                <a:cubicBezTo>
                  <a:pt x="720" y="640"/>
                  <a:pt x="720" y="639"/>
                  <a:pt x="720" y="638"/>
                </a:cubicBezTo>
                <a:cubicBezTo>
                  <a:pt x="721" y="637"/>
                  <a:pt x="721" y="638"/>
                  <a:pt x="722" y="638"/>
                </a:cubicBezTo>
                <a:cubicBezTo>
                  <a:pt x="723" y="637"/>
                  <a:pt x="723" y="636"/>
                  <a:pt x="723" y="635"/>
                </a:cubicBezTo>
                <a:cubicBezTo>
                  <a:pt x="724" y="634"/>
                  <a:pt x="725" y="634"/>
                  <a:pt x="725" y="633"/>
                </a:cubicBezTo>
                <a:cubicBezTo>
                  <a:pt x="726" y="631"/>
                  <a:pt x="727" y="631"/>
                  <a:pt x="728" y="630"/>
                </a:cubicBezTo>
                <a:cubicBezTo>
                  <a:pt x="728" y="630"/>
                  <a:pt x="729" y="630"/>
                  <a:pt x="729" y="629"/>
                </a:cubicBezTo>
                <a:cubicBezTo>
                  <a:pt x="729" y="627"/>
                  <a:pt x="730" y="626"/>
                  <a:pt x="732" y="626"/>
                </a:cubicBezTo>
                <a:cubicBezTo>
                  <a:pt x="732" y="624"/>
                  <a:pt x="732" y="624"/>
                  <a:pt x="732" y="624"/>
                </a:cubicBezTo>
                <a:cubicBezTo>
                  <a:pt x="733" y="622"/>
                  <a:pt x="735" y="622"/>
                  <a:pt x="735" y="620"/>
                </a:cubicBezTo>
                <a:cubicBezTo>
                  <a:pt x="736" y="619"/>
                  <a:pt x="736" y="618"/>
                  <a:pt x="738" y="618"/>
                </a:cubicBezTo>
                <a:cubicBezTo>
                  <a:pt x="739" y="617"/>
                  <a:pt x="739" y="617"/>
                  <a:pt x="738" y="616"/>
                </a:cubicBezTo>
                <a:cubicBezTo>
                  <a:pt x="738" y="615"/>
                  <a:pt x="738" y="615"/>
                  <a:pt x="738" y="615"/>
                </a:cubicBezTo>
                <a:cubicBezTo>
                  <a:pt x="739" y="614"/>
                  <a:pt x="740" y="615"/>
                  <a:pt x="740" y="613"/>
                </a:cubicBezTo>
                <a:cubicBezTo>
                  <a:pt x="741" y="612"/>
                  <a:pt x="741" y="611"/>
                  <a:pt x="742" y="611"/>
                </a:cubicBezTo>
                <a:cubicBezTo>
                  <a:pt x="743" y="610"/>
                  <a:pt x="743" y="609"/>
                  <a:pt x="744" y="608"/>
                </a:cubicBezTo>
                <a:cubicBezTo>
                  <a:pt x="745" y="607"/>
                  <a:pt x="744" y="607"/>
                  <a:pt x="743" y="607"/>
                </a:cubicBezTo>
                <a:cubicBezTo>
                  <a:pt x="744" y="606"/>
                  <a:pt x="745" y="605"/>
                  <a:pt x="746" y="604"/>
                </a:cubicBezTo>
                <a:cubicBezTo>
                  <a:pt x="746" y="603"/>
                  <a:pt x="747" y="602"/>
                  <a:pt x="748" y="601"/>
                </a:cubicBezTo>
                <a:cubicBezTo>
                  <a:pt x="748" y="601"/>
                  <a:pt x="748" y="600"/>
                  <a:pt x="748" y="600"/>
                </a:cubicBezTo>
                <a:cubicBezTo>
                  <a:pt x="748" y="599"/>
                  <a:pt x="749" y="598"/>
                  <a:pt x="749" y="596"/>
                </a:cubicBezTo>
                <a:cubicBezTo>
                  <a:pt x="750" y="595"/>
                  <a:pt x="750" y="594"/>
                  <a:pt x="751" y="593"/>
                </a:cubicBezTo>
                <a:cubicBezTo>
                  <a:pt x="752" y="593"/>
                  <a:pt x="752" y="592"/>
                  <a:pt x="752" y="591"/>
                </a:cubicBezTo>
                <a:cubicBezTo>
                  <a:pt x="752" y="591"/>
                  <a:pt x="753" y="590"/>
                  <a:pt x="753" y="590"/>
                </a:cubicBezTo>
                <a:cubicBezTo>
                  <a:pt x="752" y="588"/>
                  <a:pt x="753" y="587"/>
                  <a:pt x="754" y="586"/>
                </a:cubicBezTo>
                <a:cubicBezTo>
                  <a:pt x="755" y="584"/>
                  <a:pt x="756" y="582"/>
                  <a:pt x="757" y="581"/>
                </a:cubicBezTo>
                <a:cubicBezTo>
                  <a:pt x="756" y="579"/>
                  <a:pt x="758" y="579"/>
                  <a:pt x="759" y="578"/>
                </a:cubicBezTo>
                <a:cubicBezTo>
                  <a:pt x="759" y="578"/>
                  <a:pt x="760" y="578"/>
                  <a:pt x="760" y="577"/>
                </a:cubicBezTo>
                <a:cubicBezTo>
                  <a:pt x="759" y="576"/>
                  <a:pt x="759" y="575"/>
                  <a:pt x="760" y="574"/>
                </a:cubicBezTo>
                <a:cubicBezTo>
                  <a:pt x="761" y="573"/>
                  <a:pt x="761" y="572"/>
                  <a:pt x="762" y="571"/>
                </a:cubicBezTo>
                <a:cubicBezTo>
                  <a:pt x="763" y="570"/>
                  <a:pt x="763" y="570"/>
                  <a:pt x="763" y="569"/>
                </a:cubicBezTo>
                <a:cubicBezTo>
                  <a:pt x="764" y="568"/>
                  <a:pt x="764" y="568"/>
                  <a:pt x="764" y="567"/>
                </a:cubicBezTo>
                <a:cubicBezTo>
                  <a:pt x="765" y="566"/>
                  <a:pt x="765" y="564"/>
                  <a:pt x="766" y="563"/>
                </a:cubicBezTo>
                <a:cubicBezTo>
                  <a:pt x="766" y="563"/>
                  <a:pt x="767" y="563"/>
                  <a:pt x="767" y="562"/>
                </a:cubicBezTo>
                <a:cubicBezTo>
                  <a:pt x="767" y="559"/>
                  <a:pt x="769" y="558"/>
                  <a:pt x="771" y="556"/>
                </a:cubicBezTo>
                <a:cubicBezTo>
                  <a:pt x="771" y="556"/>
                  <a:pt x="771" y="554"/>
                  <a:pt x="771" y="554"/>
                </a:cubicBezTo>
                <a:cubicBezTo>
                  <a:pt x="772" y="553"/>
                  <a:pt x="773" y="552"/>
                  <a:pt x="773" y="550"/>
                </a:cubicBezTo>
                <a:cubicBezTo>
                  <a:pt x="773" y="549"/>
                  <a:pt x="774" y="548"/>
                  <a:pt x="774" y="547"/>
                </a:cubicBezTo>
                <a:cubicBezTo>
                  <a:pt x="775" y="546"/>
                  <a:pt x="774" y="546"/>
                  <a:pt x="774" y="545"/>
                </a:cubicBezTo>
                <a:cubicBezTo>
                  <a:pt x="775" y="543"/>
                  <a:pt x="775" y="543"/>
                  <a:pt x="775" y="543"/>
                </a:cubicBezTo>
                <a:cubicBezTo>
                  <a:pt x="776" y="542"/>
                  <a:pt x="775" y="541"/>
                  <a:pt x="776" y="540"/>
                </a:cubicBezTo>
                <a:cubicBezTo>
                  <a:pt x="777" y="539"/>
                  <a:pt x="776" y="537"/>
                  <a:pt x="777" y="536"/>
                </a:cubicBezTo>
                <a:cubicBezTo>
                  <a:pt x="777" y="536"/>
                  <a:pt x="777" y="535"/>
                  <a:pt x="777" y="535"/>
                </a:cubicBezTo>
                <a:cubicBezTo>
                  <a:pt x="777" y="534"/>
                  <a:pt x="777" y="533"/>
                  <a:pt x="776" y="533"/>
                </a:cubicBezTo>
                <a:cubicBezTo>
                  <a:pt x="777" y="532"/>
                  <a:pt x="778" y="531"/>
                  <a:pt x="778" y="531"/>
                </a:cubicBezTo>
                <a:cubicBezTo>
                  <a:pt x="778" y="529"/>
                  <a:pt x="778" y="529"/>
                  <a:pt x="778" y="529"/>
                </a:cubicBezTo>
                <a:cubicBezTo>
                  <a:pt x="779" y="529"/>
                  <a:pt x="779" y="529"/>
                  <a:pt x="780" y="528"/>
                </a:cubicBezTo>
                <a:cubicBezTo>
                  <a:pt x="780" y="528"/>
                  <a:pt x="780" y="528"/>
                  <a:pt x="780" y="527"/>
                </a:cubicBezTo>
                <a:cubicBezTo>
                  <a:pt x="780" y="527"/>
                  <a:pt x="779" y="526"/>
                  <a:pt x="780" y="526"/>
                </a:cubicBezTo>
                <a:cubicBezTo>
                  <a:pt x="780" y="525"/>
                  <a:pt x="780" y="525"/>
                  <a:pt x="780" y="524"/>
                </a:cubicBezTo>
                <a:cubicBezTo>
                  <a:pt x="781" y="523"/>
                  <a:pt x="781" y="522"/>
                  <a:pt x="782" y="521"/>
                </a:cubicBezTo>
                <a:cubicBezTo>
                  <a:pt x="782" y="519"/>
                  <a:pt x="783" y="518"/>
                  <a:pt x="783" y="517"/>
                </a:cubicBezTo>
                <a:cubicBezTo>
                  <a:pt x="783" y="516"/>
                  <a:pt x="784" y="515"/>
                  <a:pt x="784" y="514"/>
                </a:cubicBezTo>
                <a:cubicBezTo>
                  <a:pt x="784" y="513"/>
                  <a:pt x="785" y="512"/>
                  <a:pt x="785" y="511"/>
                </a:cubicBezTo>
                <a:cubicBezTo>
                  <a:pt x="785" y="510"/>
                  <a:pt x="785" y="510"/>
                  <a:pt x="786" y="509"/>
                </a:cubicBezTo>
                <a:cubicBezTo>
                  <a:pt x="786" y="509"/>
                  <a:pt x="786" y="508"/>
                  <a:pt x="786" y="507"/>
                </a:cubicBezTo>
                <a:cubicBezTo>
                  <a:pt x="786" y="507"/>
                  <a:pt x="787" y="506"/>
                  <a:pt x="787" y="506"/>
                </a:cubicBezTo>
                <a:cubicBezTo>
                  <a:pt x="787" y="506"/>
                  <a:pt x="786" y="506"/>
                  <a:pt x="786" y="505"/>
                </a:cubicBezTo>
                <a:cubicBezTo>
                  <a:pt x="786" y="504"/>
                  <a:pt x="786" y="502"/>
                  <a:pt x="786" y="500"/>
                </a:cubicBezTo>
                <a:cubicBezTo>
                  <a:pt x="786" y="499"/>
                  <a:pt x="786" y="499"/>
                  <a:pt x="786" y="498"/>
                </a:cubicBezTo>
                <a:cubicBezTo>
                  <a:pt x="786" y="496"/>
                  <a:pt x="787" y="496"/>
                  <a:pt x="787" y="495"/>
                </a:cubicBezTo>
                <a:cubicBezTo>
                  <a:pt x="787" y="494"/>
                  <a:pt x="787" y="494"/>
                  <a:pt x="788" y="493"/>
                </a:cubicBezTo>
                <a:cubicBezTo>
                  <a:pt x="787" y="492"/>
                  <a:pt x="787" y="492"/>
                  <a:pt x="787" y="491"/>
                </a:cubicBezTo>
                <a:cubicBezTo>
                  <a:pt x="786" y="490"/>
                  <a:pt x="788" y="488"/>
                  <a:pt x="788" y="487"/>
                </a:cubicBezTo>
                <a:cubicBezTo>
                  <a:pt x="788" y="486"/>
                  <a:pt x="790" y="487"/>
                  <a:pt x="790" y="486"/>
                </a:cubicBezTo>
                <a:cubicBezTo>
                  <a:pt x="790" y="485"/>
                  <a:pt x="791" y="485"/>
                  <a:pt x="791" y="484"/>
                </a:cubicBezTo>
                <a:cubicBezTo>
                  <a:pt x="791" y="483"/>
                  <a:pt x="792" y="482"/>
                  <a:pt x="792" y="480"/>
                </a:cubicBezTo>
                <a:cubicBezTo>
                  <a:pt x="791" y="479"/>
                  <a:pt x="791" y="478"/>
                  <a:pt x="792" y="477"/>
                </a:cubicBezTo>
                <a:cubicBezTo>
                  <a:pt x="793" y="477"/>
                  <a:pt x="793" y="476"/>
                  <a:pt x="793" y="475"/>
                </a:cubicBezTo>
                <a:cubicBezTo>
                  <a:pt x="793" y="474"/>
                  <a:pt x="792" y="472"/>
                  <a:pt x="793" y="471"/>
                </a:cubicBezTo>
                <a:cubicBezTo>
                  <a:pt x="793" y="470"/>
                  <a:pt x="794" y="468"/>
                  <a:pt x="795" y="467"/>
                </a:cubicBezTo>
                <a:cubicBezTo>
                  <a:pt x="795" y="466"/>
                  <a:pt x="796" y="465"/>
                  <a:pt x="795" y="465"/>
                </a:cubicBezTo>
                <a:cubicBezTo>
                  <a:pt x="794" y="464"/>
                  <a:pt x="794" y="464"/>
                  <a:pt x="795" y="464"/>
                </a:cubicBezTo>
                <a:cubicBezTo>
                  <a:pt x="795" y="464"/>
                  <a:pt x="795" y="463"/>
                  <a:pt x="795" y="463"/>
                </a:cubicBezTo>
                <a:cubicBezTo>
                  <a:pt x="796" y="461"/>
                  <a:pt x="795" y="459"/>
                  <a:pt x="796" y="458"/>
                </a:cubicBezTo>
                <a:cubicBezTo>
                  <a:pt x="797" y="457"/>
                  <a:pt x="796" y="457"/>
                  <a:pt x="796" y="456"/>
                </a:cubicBezTo>
                <a:cubicBezTo>
                  <a:pt x="796" y="454"/>
                  <a:pt x="796" y="452"/>
                  <a:pt x="797" y="451"/>
                </a:cubicBezTo>
                <a:cubicBezTo>
                  <a:pt x="797" y="448"/>
                  <a:pt x="797" y="448"/>
                  <a:pt x="797" y="448"/>
                </a:cubicBezTo>
                <a:cubicBezTo>
                  <a:pt x="797" y="445"/>
                  <a:pt x="797" y="445"/>
                  <a:pt x="797" y="445"/>
                </a:cubicBezTo>
                <a:cubicBezTo>
                  <a:pt x="798" y="445"/>
                  <a:pt x="798" y="445"/>
                  <a:pt x="799" y="445"/>
                </a:cubicBezTo>
                <a:cubicBezTo>
                  <a:pt x="799" y="445"/>
                  <a:pt x="799" y="444"/>
                  <a:pt x="799" y="444"/>
                </a:cubicBezTo>
                <a:cubicBezTo>
                  <a:pt x="799" y="443"/>
                  <a:pt x="799" y="441"/>
                  <a:pt x="800" y="441"/>
                </a:cubicBezTo>
                <a:cubicBezTo>
                  <a:pt x="800" y="441"/>
                  <a:pt x="800" y="440"/>
                  <a:pt x="800" y="440"/>
                </a:cubicBezTo>
                <a:cubicBezTo>
                  <a:pt x="799" y="439"/>
                  <a:pt x="800" y="438"/>
                  <a:pt x="800" y="438"/>
                </a:cubicBezTo>
                <a:cubicBezTo>
                  <a:pt x="800" y="437"/>
                  <a:pt x="800" y="436"/>
                  <a:pt x="800" y="436"/>
                </a:cubicBezTo>
                <a:cubicBezTo>
                  <a:pt x="800" y="433"/>
                  <a:pt x="800" y="430"/>
                  <a:pt x="800" y="428"/>
                </a:cubicBezTo>
                <a:cubicBezTo>
                  <a:pt x="800" y="427"/>
                  <a:pt x="800" y="426"/>
                  <a:pt x="801" y="426"/>
                </a:cubicBezTo>
                <a:cubicBezTo>
                  <a:pt x="801" y="425"/>
                  <a:pt x="800" y="425"/>
                  <a:pt x="800" y="424"/>
                </a:cubicBezTo>
                <a:cubicBezTo>
                  <a:pt x="800" y="422"/>
                  <a:pt x="800" y="420"/>
                  <a:pt x="800" y="419"/>
                </a:cubicBezTo>
                <a:cubicBezTo>
                  <a:pt x="800" y="418"/>
                  <a:pt x="801" y="418"/>
                  <a:pt x="801" y="417"/>
                </a:cubicBezTo>
                <a:cubicBezTo>
                  <a:pt x="801" y="417"/>
                  <a:pt x="800" y="416"/>
                  <a:pt x="800" y="416"/>
                </a:cubicBezTo>
                <a:cubicBezTo>
                  <a:pt x="802" y="414"/>
                  <a:pt x="801" y="412"/>
                  <a:pt x="801" y="411"/>
                </a:cubicBezTo>
                <a:cubicBezTo>
                  <a:pt x="801" y="410"/>
                  <a:pt x="800" y="410"/>
                  <a:pt x="801" y="409"/>
                </a:cubicBezTo>
                <a:cubicBezTo>
                  <a:pt x="801" y="409"/>
                  <a:pt x="801" y="408"/>
                  <a:pt x="801" y="408"/>
                </a:cubicBezTo>
                <a:cubicBezTo>
                  <a:pt x="800" y="408"/>
                  <a:pt x="800" y="407"/>
                  <a:pt x="800" y="407"/>
                </a:cubicBezTo>
                <a:cubicBezTo>
                  <a:pt x="801" y="406"/>
                  <a:pt x="801" y="405"/>
                  <a:pt x="801" y="403"/>
                </a:cubicBezTo>
                <a:cubicBezTo>
                  <a:pt x="801" y="403"/>
                  <a:pt x="802" y="403"/>
                  <a:pt x="802" y="402"/>
                </a:cubicBezTo>
                <a:cubicBezTo>
                  <a:pt x="802" y="401"/>
                  <a:pt x="802" y="401"/>
                  <a:pt x="802" y="401"/>
                </a:cubicBezTo>
                <a:cubicBezTo>
                  <a:pt x="800" y="398"/>
                  <a:pt x="801" y="397"/>
                  <a:pt x="804" y="397"/>
                </a:cubicBezTo>
                <a:cubicBezTo>
                  <a:pt x="805" y="397"/>
                  <a:pt x="805" y="397"/>
                  <a:pt x="804" y="397"/>
                </a:cubicBezTo>
                <a:cubicBezTo>
                  <a:pt x="804" y="397"/>
                  <a:pt x="804" y="397"/>
                  <a:pt x="804" y="397"/>
                </a:cubicBezTo>
                <a:cubicBezTo>
                  <a:pt x="804" y="397"/>
                  <a:pt x="804" y="397"/>
                  <a:pt x="804" y="397"/>
                </a:cubicBezTo>
                <a:cubicBezTo>
                  <a:pt x="804" y="397"/>
                  <a:pt x="804" y="397"/>
                  <a:pt x="805" y="397"/>
                </a:cubicBezTo>
                <a:cubicBezTo>
                  <a:pt x="805" y="397"/>
                  <a:pt x="805" y="397"/>
                  <a:pt x="804" y="397"/>
                </a:cubicBezTo>
                <a:cubicBezTo>
                  <a:pt x="804" y="396"/>
                  <a:pt x="804" y="396"/>
                  <a:pt x="804" y="396"/>
                </a:cubicBezTo>
                <a:cubicBezTo>
                  <a:pt x="802" y="396"/>
                  <a:pt x="802" y="395"/>
                  <a:pt x="801" y="395"/>
                </a:cubicBezTo>
                <a:cubicBezTo>
                  <a:pt x="800" y="395"/>
                  <a:pt x="800" y="394"/>
                  <a:pt x="800" y="393"/>
                </a:cubicBezTo>
                <a:cubicBezTo>
                  <a:pt x="801" y="393"/>
                  <a:pt x="801" y="392"/>
                  <a:pt x="800" y="392"/>
                </a:cubicBezTo>
                <a:cubicBezTo>
                  <a:pt x="800" y="391"/>
                  <a:pt x="801" y="391"/>
                  <a:pt x="801" y="390"/>
                </a:cubicBezTo>
                <a:cubicBezTo>
                  <a:pt x="801" y="389"/>
                  <a:pt x="801" y="388"/>
                  <a:pt x="801" y="386"/>
                </a:cubicBezTo>
                <a:cubicBezTo>
                  <a:pt x="800" y="386"/>
                  <a:pt x="800" y="386"/>
                  <a:pt x="800" y="386"/>
                </a:cubicBezTo>
                <a:cubicBezTo>
                  <a:pt x="799" y="386"/>
                  <a:pt x="799" y="385"/>
                  <a:pt x="799" y="385"/>
                </a:cubicBezTo>
                <a:cubicBezTo>
                  <a:pt x="799" y="385"/>
                  <a:pt x="800" y="384"/>
                  <a:pt x="800" y="383"/>
                </a:cubicBezTo>
                <a:cubicBezTo>
                  <a:pt x="800" y="383"/>
                  <a:pt x="799" y="382"/>
                  <a:pt x="799" y="381"/>
                </a:cubicBezTo>
                <a:cubicBezTo>
                  <a:pt x="799" y="380"/>
                  <a:pt x="799" y="379"/>
                  <a:pt x="800" y="378"/>
                </a:cubicBezTo>
                <a:cubicBezTo>
                  <a:pt x="800" y="377"/>
                  <a:pt x="800" y="376"/>
                  <a:pt x="800" y="376"/>
                </a:cubicBezTo>
                <a:cubicBezTo>
                  <a:pt x="799" y="374"/>
                  <a:pt x="798" y="372"/>
                  <a:pt x="800" y="370"/>
                </a:cubicBezTo>
                <a:cubicBezTo>
                  <a:pt x="800" y="370"/>
                  <a:pt x="800" y="369"/>
                  <a:pt x="800" y="369"/>
                </a:cubicBezTo>
                <a:cubicBezTo>
                  <a:pt x="799" y="368"/>
                  <a:pt x="799" y="368"/>
                  <a:pt x="800" y="367"/>
                </a:cubicBezTo>
                <a:cubicBezTo>
                  <a:pt x="798" y="365"/>
                  <a:pt x="800" y="363"/>
                  <a:pt x="799" y="362"/>
                </a:cubicBezTo>
                <a:cubicBezTo>
                  <a:pt x="799" y="362"/>
                  <a:pt x="799" y="362"/>
                  <a:pt x="798" y="362"/>
                </a:cubicBezTo>
                <a:cubicBezTo>
                  <a:pt x="797" y="361"/>
                  <a:pt x="797" y="361"/>
                  <a:pt x="798" y="361"/>
                </a:cubicBezTo>
                <a:cubicBezTo>
                  <a:pt x="798" y="360"/>
                  <a:pt x="798" y="360"/>
                  <a:pt x="797" y="358"/>
                </a:cubicBezTo>
                <a:cubicBezTo>
                  <a:pt x="798" y="357"/>
                  <a:pt x="799" y="357"/>
                  <a:pt x="798" y="356"/>
                </a:cubicBezTo>
                <a:cubicBezTo>
                  <a:pt x="797" y="355"/>
                  <a:pt x="797" y="354"/>
                  <a:pt x="797" y="354"/>
                </a:cubicBezTo>
                <a:cubicBezTo>
                  <a:pt x="796" y="353"/>
                  <a:pt x="797" y="353"/>
                  <a:pt x="797" y="352"/>
                </a:cubicBezTo>
                <a:cubicBezTo>
                  <a:pt x="797" y="352"/>
                  <a:pt x="796" y="352"/>
                  <a:pt x="796" y="351"/>
                </a:cubicBezTo>
                <a:cubicBezTo>
                  <a:pt x="797" y="350"/>
                  <a:pt x="797" y="350"/>
                  <a:pt x="797" y="350"/>
                </a:cubicBezTo>
                <a:cubicBezTo>
                  <a:pt x="797" y="349"/>
                  <a:pt x="797" y="349"/>
                  <a:pt x="796" y="349"/>
                </a:cubicBezTo>
                <a:cubicBezTo>
                  <a:pt x="796" y="342"/>
                  <a:pt x="796" y="342"/>
                  <a:pt x="796" y="342"/>
                </a:cubicBezTo>
                <a:cubicBezTo>
                  <a:pt x="796" y="342"/>
                  <a:pt x="795" y="342"/>
                  <a:pt x="795" y="341"/>
                </a:cubicBezTo>
                <a:cubicBezTo>
                  <a:pt x="794" y="340"/>
                  <a:pt x="795" y="339"/>
                  <a:pt x="794" y="338"/>
                </a:cubicBezTo>
                <a:cubicBezTo>
                  <a:pt x="793" y="337"/>
                  <a:pt x="794" y="335"/>
                  <a:pt x="793" y="333"/>
                </a:cubicBezTo>
                <a:cubicBezTo>
                  <a:pt x="793" y="332"/>
                  <a:pt x="794" y="331"/>
                  <a:pt x="793" y="330"/>
                </a:cubicBezTo>
                <a:cubicBezTo>
                  <a:pt x="793" y="329"/>
                  <a:pt x="793" y="327"/>
                  <a:pt x="792" y="326"/>
                </a:cubicBezTo>
                <a:cubicBezTo>
                  <a:pt x="792" y="326"/>
                  <a:pt x="791" y="325"/>
                  <a:pt x="791" y="325"/>
                </a:cubicBezTo>
                <a:cubicBezTo>
                  <a:pt x="791" y="324"/>
                  <a:pt x="791" y="322"/>
                  <a:pt x="791" y="321"/>
                </a:cubicBezTo>
                <a:cubicBezTo>
                  <a:pt x="791" y="320"/>
                  <a:pt x="790" y="319"/>
                  <a:pt x="790" y="318"/>
                </a:cubicBezTo>
                <a:cubicBezTo>
                  <a:pt x="789" y="317"/>
                  <a:pt x="788" y="316"/>
                  <a:pt x="789" y="314"/>
                </a:cubicBezTo>
                <a:cubicBezTo>
                  <a:pt x="789" y="313"/>
                  <a:pt x="788" y="312"/>
                  <a:pt x="788" y="311"/>
                </a:cubicBezTo>
                <a:cubicBezTo>
                  <a:pt x="788" y="310"/>
                  <a:pt x="788" y="309"/>
                  <a:pt x="788" y="308"/>
                </a:cubicBezTo>
                <a:cubicBezTo>
                  <a:pt x="786" y="307"/>
                  <a:pt x="787" y="306"/>
                  <a:pt x="786" y="305"/>
                </a:cubicBezTo>
                <a:cubicBezTo>
                  <a:pt x="786" y="305"/>
                  <a:pt x="786" y="304"/>
                  <a:pt x="786" y="304"/>
                </a:cubicBezTo>
                <a:cubicBezTo>
                  <a:pt x="788" y="302"/>
                  <a:pt x="786" y="302"/>
                  <a:pt x="785" y="300"/>
                </a:cubicBezTo>
                <a:cubicBezTo>
                  <a:pt x="785" y="300"/>
                  <a:pt x="786" y="300"/>
                  <a:pt x="786" y="299"/>
                </a:cubicBezTo>
                <a:cubicBezTo>
                  <a:pt x="785" y="299"/>
                  <a:pt x="785" y="298"/>
                  <a:pt x="784" y="297"/>
                </a:cubicBezTo>
                <a:cubicBezTo>
                  <a:pt x="784" y="296"/>
                  <a:pt x="784" y="294"/>
                  <a:pt x="783" y="293"/>
                </a:cubicBezTo>
                <a:cubicBezTo>
                  <a:pt x="783" y="293"/>
                  <a:pt x="782" y="292"/>
                  <a:pt x="782" y="292"/>
                </a:cubicBezTo>
                <a:cubicBezTo>
                  <a:pt x="783" y="290"/>
                  <a:pt x="781" y="289"/>
                  <a:pt x="780" y="288"/>
                </a:cubicBezTo>
                <a:cubicBezTo>
                  <a:pt x="780" y="288"/>
                  <a:pt x="780" y="287"/>
                  <a:pt x="780" y="287"/>
                </a:cubicBezTo>
                <a:cubicBezTo>
                  <a:pt x="780" y="285"/>
                  <a:pt x="781" y="284"/>
                  <a:pt x="779" y="283"/>
                </a:cubicBezTo>
                <a:cubicBezTo>
                  <a:pt x="779" y="282"/>
                  <a:pt x="779" y="281"/>
                  <a:pt x="778" y="280"/>
                </a:cubicBezTo>
                <a:cubicBezTo>
                  <a:pt x="779" y="279"/>
                  <a:pt x="777" y="278"/>
                  <a:pt x="777" y="277"/>
                </a:cubicBezTo>
                <a:cubicBezTo>
                  <a:pt x="777" y="276"/>
                  <a:pt x="776" y="276"/>
                  <a:pt x="776" y="275"/>
                </a:cubicBezTo>
                <a:cubicBezTo>
                  <a:pt x="776" y="272"/>
                  <a:pt x="776" y="272"/>
                  <a:pt x="776" y="272"/>
                </a:cubicBezTo>
                <a:cubicBezTo>
                  <a:pt x="775" y="271"/>
                  <a:pt x="774" y="271"/>
                  <a:pt x="774" y="270"/>
                </a:cubicBezTo>
                <a:cubicBezTo>
                  <a:pt x="774" y="269"/>
                  <a:pt x="774" y="268"/>
                  <a:pt x="774" y="266"/>
                </a:cubicBezTo>
                <a:cubicBezTo>
                  <a:pt x="774" y="266"/>
                  <a:pt x="774" y="266"/>
                  <a:pt x="774" y="266"/>
                </a:cubicBezTo>
                <a:cubicBezTo>
                  <a:pt x="774" y="266"/>
                  <a:pt x="774" y="267"/>
                  <a:pt x="774" y="267"/>
                </a:cubicBezTo>
                <a:cubicBezTo>
                  <a:pt x="774" y="267"/>
                  <a:pt x="775" y="267"/>
                  <a:pt x="775" y="268"/>
                </a:cubicBezTo>
                <a:cubicBezTo>
                  <a:pt x="775" y="268"/>
                  <a:pt x="775" y="267"/>
                  <a:pt x="775" y="267"/>
                </a:cubicBezTo>
                <a:cubicBezTo>
                  <a:pt x="776" y="266"/>
                  <a:pt x="775" y="266"/>
                  <a:pt x="774" y="266"/>
                </a:cubicBezTo>
                <a:cubicBezTo>
                  <a:pt x="773" y="267"/>
                  <a:pt x="773" y="267"/>
                  <a:pt x="773" y="266"/>
                </a:cubicBezTo>
                <a:cubicBezTo>
                  <a:pt x="773" y="266"/>
                  <a:pt x="772" y="265"/>
                  <a:pt x="773" y="265"/>
                </a:cubicBezTo>
                <a:cubicBezTo>
                  <a:pt x="774" y="263"/>
                  <a:pt x="774" y="262"/>
                  <a:pt x="774" y="261"/>
                </a:cubicBezTo>
                <a:cubicBezTo>
                  <a:pt x="773" y="259"/>
                  <a:pt x="774" y="259"/>
                  <a:pt x="775" y="258"/>
                </a:cubicBezTo>
                <a:cubicBezTo>
                  <a:pt x="776" y="258"/>
                  <a:pt x="776" y="258"/>
                  <a:pt x="777" y="258"/>
                </a:cubicBezTo>
                <a:cubicBezTo>
                  <a:pt x="775" y="257"/>
                  <a:pt x="774" y="257"/>
                  <a:pt x="773" y="258"/>
                </a:cubicBezTo>
                <a:cubicBezTo>
                  <a:pt x="771" y="259"/>
                  <a:pt x="770" y="258"/>
                  <a:pt x="769" y="257"/>
                </a:cubicBezTo>
                <a:cubicBezTo>
                  <a:pt x="769" y="257"/>
                  <a:pt x="769" y="256"/>
                  <a:pt x="769" y="256"/>
                </a:cubicBezTo>
                <a:cubicBezTo>
                  <a:pt x="769" y="255"/>
                  <a:pt x="770" y="255"/>
                  <a:pt x="770" y="255"/>
                </a:cubicBezTo>
                <a:cubicBezTo>
                  <a:pt x="771" y="256"/>
                  <a:pt x="771" y="256"/>
                  <a:pt x="772" y="256"/>
                </a:cubicBezTo>
                <a:cubicBezTo>
                  <a:pt x="773" y="256"/>
                  <a:pt x="773" y="256"/>
                  <a:pt x="774" y="255"/>
                </a:cubicBezTo>
                <a:cubicBezTo>
                  <a:pt x="774" y="253"/>
                  <a:pt x="774" y="253"/>
                  <a:pt x="775" y="251"/>
                </a:cubicBezTo>
                <a:cubicBezTo>
                  <a:pt x="775" y="251"/>
                  <a:pt x="777" y="252"/>
                  <a:pt x="777" y="251"/>
                </a:cubicBezTo>
                <a:cubicBezTo>
                  <a:pt x="776" y="251"/>
                  <a:pt x="776" y="251"/>
                  <a:pt x="775" y="251"/>
                </a:cubicBezTo>
                <a:cubicBezTo>
                  <a:pt x="774" y="252"/>
                  <a:pt x="774" y="252"/>
                  <a:pt x="774" y="252"/>
                </a:cubicBezTo>
                <a:cubicBezTo>
                  <a:pt x="772" y="253"/>
                  <a:pt x="771" y="253"/>
                  <a:pt x="770" y="251"/>
                </a:cubicBezTo>
                <a:cubicBezTo>
                  <a:pt x="770" y="251"/>
                  <a:pt x="770" y="251"/>
                  <a:pt x="770" y="250"/>
                </a:cubicBezTo>
                <a:cubicBezTo>
                  <a:pt x="770" y="250"/>
                  <a:pt x="771" y="249"/>
                  <a:pt x="771" y="250"/>
                </a:cubicBezTo>
                <a:cubicBezTo>
                  <a:pt x="772" y="250"/>
                  <a:pt x="772" y="250"/>
                  <a:pt x="772" y="251"/>
                </a:cubicBezTo>
                <a:cubicBezTo>
                  <a:pt x="773" y="251"/>
                  <a:pt x="773" y="250"/>
                  <a:pt x="773" y="250"/>
                </a:cubicBezTo>
                <a:cubicBezTo>
                  <a:pt x="773" y="250"/>
                  <a:pt x="774" y="249"/>
                  <a:pt x="773" y="249"/>
                </a:cubicBezTo>
                <a:cubicBezTo>
                  <a:pt x="773" y="248"/>
                  <a:pt x="771" y="248"/>
                  <a:pt x="770" y="247"/>
                </a:cubicBezTo>
                <a:cubicBezTo>
                  <a:pt x="769" y="247"/>
                  <a:pt x="768" y="246"/>
                  <a:pt x="767" y="245"/>
                </a:cubicBezTo>
                <a:cubicBezTo>
                  <a:pt x="767" y="245"/>
                  <a:pt x="766" y="245"/>
                  <a:pt x="766" y="245"/>
                </a:cubicBezTo>
                <a:cubicBezTo>
                  <a:pt x="765" y="245"/>
                  <a:pt x="764" y="245"/>
                  <a:pt x="764" y="244"/>
                </a:cubicBezTo>
                <a:cubicBezTo>
                  <a:pt x="764" y="244"/>
                  <a:pt x="764" y="243"/>
                  <a:pt x="764" y="242"/>
                </a:cubicBezTo>
                <a:cubicBezTo>
                  <a:pt x="763" y="242"/>
                  <a:pt x="763" y="241"/>
                  <a:pt x="762" y="241"/>
                </a:cubicBezTo>
                <a:cubicBezTo>
                  <a:pt x="762" y="238"/>
                  <a:pt x="762" y="238"/>
                  <a:pt x="762" y="238"/>
                </a:cubicBezTo>
                <a:cubicBezTo>
                  <a:pt x="762" y="237"/>
                  <a:pt x="761" y="237"/>
                  <a:pt x="760" y="237"/>
                </a:cubicBezTo>
                <a:cubicBezTo>
                  <a:pt x="760" y="235"/>
                  <a:pt x="760" y="234"/>
                  <a:pt x="759" y="233"/>
                </a:cubicBezTo>
                <a:cubicBezTo>
                  <a:pt x="758" y="232"/>
                  <a:pt x="757" y="229"/>
                  <a:pt x="757" y="227"/>
                </a:cubicBezTo>
                <a:cubicBezTo>
                  <a:pt x="756" y="227"/>
                  <a:pt x="757" y="226"/>
                  <a:pt x="756" y="226"/>
                </a:cubicBezTo>
                <a:cubicBezTo>
                  <a:pt x="755" y="225"/>
                  <a:pt x="755" y="224"/>
                  <a:pt x="754" y="223"/>
                </a:cubicBezTo>
                <a:cubicBezTo>
                  <a:pt x="754" y="222"/>
                  <a:pt x="754" y="221"/>
                  <a:pt x="753" y="221"/>
                </a:cubicBezTo>
                <a:cubicBezTo>
                  <a:pt x="752" y="220"/>
                  <a:pt x="752" y="218"/>
                  <a:pt x="751" y="218"/>
                </a:cubicBezTo>
                <a:cubicBezTo>
                  <a:pt x="750" y="217"/>
                  <a:pt x="750" y="217"/>
                  <a:pt x="750" y="217"/>
                </a:cubicBezTo>
                <a:cubicBezTo>
                  <a:pt x="750" y="215"/>
                  <a:pt x="749" y="214"/>
                  <a:pt x="748" y="213"/>
                </a:cubicBezTo>
                <a:cubicBezTo>
                  <a:pt x="748" y="212"/>
                  <a:pt x="748" y="212"/>
                  <a:pt x="748" y="211"/>
                </a:cubicBezTo>
                <a:cubicBezTo>
                  <a:pt x="747" y="210"/>
                  <a:pt x="746" y="210"/>
                  <a:pt x="746" y="208"/>
                </a:cubicBezTo>
                <a:cubicBezTo>
                  <a:pt x="745" y="208"/>
                  <a:pt x="745" y="206"/>
                  <a:pt x="745" y="205"/>
                </a:cubicBezTo>
                <a:cubicBezTo>
                  <a:pt x="745" y="205"/>
                  <a:pt x="745" y="204"/>
                  <a:pt x="744" y="204"/>
                </a:cubicBezTo>
                <a:cubicBezTo>
                  <a:pt x="743" y="204"/>
                  <a:pt x="742" y="203"/>
                  <a:pt x="742" y="202"/>
                </a:cubicBezTo>
                <a:cubicBezTo>
                  <a:pt x="742" y="201"/>
                  <a:pt x="741" y="201"/>
                  <a:pt x="741" y="201"/>
                </a:cubicBezTo>
                <a:cubicBezTo>
                  <a:pt x="740" y="200"/>
                  <a:pt x="741" y="200"/>
                  <a:pt x="740" y="199"/>
                </a:cubicBezTo>
                <a:cubicBezTo>
                  <a:pt x="740" y="199"/>
                  <a:pt x="740" y="198"/>
                  <a:pt x="739" y="198"/>
                </a:cubicBezTo>
                <a:cubicBezTo>
                  <a:pt x="737" y="196"/>
                  <a:pt x="736" y="194"/>
                  <a:pt x="736" y="192"/>
                </a:cubicBezTo>
                <a:cubicBezTo>
                  <a:pt x="736" y="192"/>
                  <a:pt x="736" y="192"/>
                  <a:pt x="736" y="192"/>
                </a:cubicBezTo>
                <a:cubicBezTo>
                  <a:pt x="733" y="189"/>
                  <a:pt x="731" y="187"/>
                  <a:pt x="729" y="185"/>
                </a:cubicBezTo>
                <a:cubicBezTo>
                  <a:pt x="729" y="184"/>
                  <a:pt x="730" y="184"/>
                  <a:pt x="730" y="184"/>
                </a:cubicBezTo>
                <a:cubicBezTo>
                  <a:pt x="730" y="183"/>
                  <a:pt x="730" y="182"/>
                  <a:pt x="729" y="182"/>
                </a:cubicBezTo>
                <a:cubicBezTo>
                  <a:pt x="729" y="182"/>
                  <a:pt x="729" y="182"/>
                  <a:pt x="729" y="181"/>
                </a:cubicBezTo>
                <a:cubicBezTo>
                  <a:pt x="728" y="181"/>
                  <a:pt x="727" y="180"/>
                  <a:pt x="727" y="178"/>
                </a:cubicBezTo>
                <a:cubicBezTo>
                  <a:pt x="726" y="179"/>
                  <a:pt x="726" y="179"/>
                  <a:pt x="726" y="179"/>
                </a:cubicBezTo>
                <a:cubicBezTo>
                  <a:pt x="725" y="179"/>
                  <a:pt x="725" y="179"/>
                  <a:pt x="725" y="179"/>
                </a:cubicBezTo>
                <a:cubicBezTo>
                  <a:pt x="725" y="178"/>
                  <a:pt x="725" y="178"/>
                  <a:pt x="725" y="177"/>
                </a:cubicBezTo>
                <a:cubicBezTo>
                  <a:pt x="724" y="176"/>
                  <a:pt x="723" y="175"/>
                  <a:pt x="721" y="174"/>
                </a:cubicBezTo>
                <a:cubicBezTo>
                  <a:pt x="721" y="172"/>
                  <a:pt x="721" y="172"/>
                  <a:pt x="721" y="172"/>
                </a:cubicBezTo>
                <a:cubicBezTo>
                  <a:pt x="718" y="169"/>
                  <a:pt x="716" y="166"/>
                  <a:pt x="713" y="163"/>
                </a:cubicBezTo>
                <a:cubicBezTo>
                  <a:pt x="713" y="161"/>
                  <a:pt x="713" y="161"/>
                  <a:pt x="713" y="161"/>
                </a:cubicBezTo>
                <a:cubicBezTo>
                  <a:pt x="711" y="160"/>
                  <a:pt x="709" y="159"/>
                  <a:pt x="708" y="157"/>
                </a:cubicBezTo>
                <a:cubicBezTo>
                  <a:pt x="708" y="156"/>
                  <a:pt x="708" y="156"/>
                  <a:pt x="707" y="156"/>
                </a:cubicBezTo>
                <a:cubicBezTo>
                  <a:pt x="706" y="155"/>
                  <a:pt x="705" y="155"/>
                  <a:pt x="705" y="154"/>
                </a:cubicBezTo>
                <a:cubicBezTo>
                  <a:pt x="705" y="153"/>
                  <a:pt x="704" y="152"/>
                  <a:pt x="703" y="152"/>
                </a:cubicBezTo>
                <a:cubicBezTo>
                  <a:pt x="702" y="152"/>
                  <a:pt x="702" y="151"/>
                  <a:pt x="702" y="151"/>
                </a:cubicBezTo>
                <a:cubicBezTo>
                  <a:pt x="701" y="149"/>
                  <a:pt x="699" y="148"/>
                  <a:pt x="698" y="146"/>
                </a:cubicBezTo>
                <a:cubicBezTo>
                  <a:pt x="696" y="146"/>
                  <a:pt x="697" y="145"/>
                  <a:pt x="697" y="144"/>
                </a:cubicBezTo>
                <a:cubicBezTo>
                  <a:pt x="696" y="143"/>
                  <a:pt x="694" y="144"/>
                  <a:pt x="694" y="143"/>
                </a:cubicBezTo>
                <a:cubicBezTo>
                  <a:pt x="693" y="143"/>
                  <a:pt x="692" y="142"/>
                  <a:pt x="691" y="142"/>
                </a:cubicBezTo>
                <a:cubicBezTo>
                  <a:pt x="689" y="141"/>
                  <a:pt x="691" y="140"/>
                  <a:pt x="690" y="139"/>
                </a:cubicBezTo>
                <a:cubicBezTo>
                  <a:pt x="689" y="139"/>
                  <a:pt x="689" y="139"/>
                  <a:pt x="689" y="139"/>
                </a:cubicBezTo>
                <a:cubicBezTo>
                  <a:pt x="689" y="139"/>
                  <a:pt x="687" y="135"/>
                  <a:pt x="687" y="135"/>
                </a:cubicBezTo>
                <a:cubicBezTo>
                  <a:pt x="688" y="134"/>
                  <a:pt x="687" y="134"/>
                  <a:pt x="686" y="133"/>
                </a:cubicBezTo>
                <a:cubicBezTo>
                  <a:pt x="686" y="133"/>
                  <a:pt x="685" y="133"/>
                  <a:pt x="685" y="133"/>
                </a:cubicBezTo>
                <a:cubicBezTo>
                  <a:pt x="684" y="133"/>
                  <a:pt x="684" y="133"/>
                  <a:pt x="684" y="133"/>
                </a:cubicBezTo>
                <a:cubicBezTo>
                  <a:pt x="683" y="133"/>
                  <a:pt x="684" y="132"/>
                  <a:pt x="683" y="131"/>
                </a:cubicBezTo>
                <a:cubicBezTo>
                  <a:pt x="683" y="131"/>
                  <a:pt x="683" y="131"/>
                  <a:pt x="682" y="130"/>
                </a:cubicBezTo>
                <a:cubicBezTo>
                  <a:pt x="682" y="129"/>
                  <a:pt x="682" y="129"/>
                  <a:pt x="681" y="128"/>
                </a:cubicBezTo>
                <a:cubicBezTo>
                  <a:pt x="680" y="128"/>
                  <a:pt x="679" y="129"/>
                  <a:pt x="679" y="127"/>
                </a:cubicBezTo>
                <a:cubicBezTo>
                  <a:pt x="679" y="127"/>
                  <a:pt x="678" y="126"/>
                  <a:pt x="678" y="125"/>
                </a:cubicBezTo>
                <a:cubicBezTo>
                  <a:pt x="678" y="125"/>
                  <a:pt x="677" y="124"/>
                  <a:pt x="677" y="124"/>
                </a:cubicBezTo>
                <a:cubicBezTo>
                  <a:pt x="675" y="122"/>
                  <a:pt x="672" y="119"/>
                  <a:pt x="670" y="117"/>
                </a:cubicBezTo>
                <a:cubicBezTo>
                  <a:pt x="669" y="116"/>
                  <a:pt x="668" y="116"/>
                  <a:pt x="667" y="115"/>
                </a:cubicBezTo>
                <a:cubicBezTo>
                  <a:pt x="666" y="114"/>
                  <a:pt x="665" y="113"/>
                  <a:pt x="664" y="113"/>
                </a:cubicBezTo>
                <a:cubicBezTo>
                  <a:pt x="663" y="113"/>
                  <a:pt x="664" y="111"/>
                  <a:pt x="662" y="111"/>
                </a:cubicBezTo>
                <a:cubicBezTo>
                  <a:pt x="662" y="110"/>
                  <a:pt x="661" y="110"/>
                  <a:pt x="661" y="109"/>
                </a:cubicBezTo>
                <a:cubicBezTo>
                  <a:pt x="660" y="108"/>
                  <a:pt x="659" y="108"/>
                  <a:pt x="658" y="107"/>
                </a:cubicBezTo>
                <a:cubicBezTo>
                  <a:pt x="657" y="107"/>
                  <a:pt x="657" y="107"/>
                  <a:pt x="657" y="106"/>
                </a:cubicBezTo>
                <a:cubicBezTo>
                  <a:pt x="657" y="105"/>
                  <a:pt x="656" y="105"/>
                  <a:pt x="656" y="105"/>
                </a:cubicBezTo>
                <a:cubicBezTo>
                  <a:pt x="654" y="105"/>
                  <a:pt x="653" y="103"/>
                  <a:pt x="651" y="103"/>
                </a:cubicBezTo>
                <a:cubicBezTo>
                  <a:pt x="651" y="102"/>
                  <a:pt x="651" y="102"/>
                  <a:pt x="650" y="102"/>
                </a:cubicBezTo>
                <a:cubicBezTo>
                  <a:pt x="649" y="101"/>
                  <a:pt x="647" y="101"/>
                  <a:pt x="646" y="99"/>
                </a:cubicBezTo>
                <a:cubicBezTo>
                  <a:pt x="646" y="98"/>
                  <a:pt x="644" y="98"/>
                  <a:pt x="643" y="97"/>
                </a:cubicBezTo>
                <a:cubicBezTo>
                  <a:pt x="642" y="97"/>
                  <a:pt x="642" y="97"/>
                  <a:pt x="642" y="96"/>
                </a:cubicBezTo>
                <a:cubicBezTo>
                  <a:pt x="642" y="96"/>
                  <a:pt x="641" y="94"/>
                  <a:pt x="640" y="94"/>
                </a:cubicBezTo>
                <a:cubicBezTo>
                  <a:pt x="639" y="93"/>
                  <a:pt x="639" y="92"/>
                  <a:pt x="638" y="92"/>
                </a:cubicBezTo>
                <a:cubicBezTo>
                  <a:pt x="637" y="91"/>
                  <a:pt x="636" y="89"/>
                  <a:pt x="635" y="89"/>
                </a:cubicBezTo>
                <a:cubicBezTo>
                  <a:pt x="634" y="89"/>
                  <a:pt x="633" y="87"/>
                  <a:pt x="632" y="87"/>
                </a:cubicBezTo>
                <a:cubicBezTo>
                  <a:pt x="631" y="87"/>
                  <a:pt x="632" y="85"/>
                  <a:pt x="630" y="85"/>
                </a:cubicBezTo>
                <a:cubicBezTo>
                  <a:pt x="629" y="85"/>
                  <a:pt x="628" y="85"/>
                  <a:pt x="627" y="84"/>
                </a:cubicBezTo>
                <a:cubicBezTo>
                  <a:pt x="627" y="83"/>
                  <a:pt x="626" y="82"/>
                  <a:pt x="625" y="82"/>
                </a:cubicBezTo>
                <a:cubicBezTo>
                  <a:pt x="624" y="82"/>
                  <a:pt x="623" y="81"/>
                  <a:pt x="623" y="80"/>
                </a:cubicBezTo>
                <a:cubicBezTo>
                  <a:pt x="623" y="80"/>
                  <a:pt x="623" y="79"/>
                  <a:pt x="622" y="79"/>
                </a:cubicBezTo>
                <a:cubicBezTo>
                  <a:pt x="621" y="79"/>
                  <a:pt x="620" y="78"/>
                  <a:pt x="619" y="78"/>
                </a:cubicBezTo>
                <a:cubicBezTo>
                  <a:pt x="618" y="77"/>
                  <a:pt x="618" y="76"/>
                  <a:pt x="617" y="75"/>
                </a:cubicBezTo>
                <a:cubicBezTo>
                  <a:pt x="616" y="75"/>
                  <a:pt x="615" y="75"/>
                  <a:pt x="614" y="75"/>
                </a:cubicBezTo>
                <a:cubicBezTo>
                  <a:pt x="614" y="74"/>
                  <a:pt x="612" y="73"/>
                  <a:pt x="611" y="73"/>
                </a:cubicBezTo>
                <a:cubicBezTo>
                  <a:pt x="611" y="72"/>
                  <a:pt x="609" y="72"/>
                  <a:pt x="609" y="71"/>
                </a:cubicBezTo>
                <a:cubicBezTo>
                  <a:pt x="609" y="70"/>
                  <a:pt x="607" y="71"/>
                  <a:pt x="607" y="70"/>
                </a:cubicBezTo>
                <a:cubicBezTo>
                  <a:pt x="606" y="69"/>
                  <a:pt x="605" y="70"/>
                  <a:pt x="605" y="69"/>
                </a:cubicBezTo>
                <a:cubicBezTo>
                  <a:pt x="604" y="68"/>
                  <a:pt x="603" y="69"/>
                  <a:pt x="602" y="68"/>
                </a:cubicBezTo>
                <a:cubicBezTo>
                  <a:pt x="601" y="67"/>
                  <a:pt x="600" y="67"/>
                  <a:pt x="599" y="66"/>
                </a:cubicBezTo>
                <a:cubicBezTo>
                  <a:pt x="599" y="66"/>
                  <a:pt x="598" y="66"/>
                  <a:pt x="598" y="66"/>
                </a:cubicBezTo>
                <a:cubicBezTo>
                  <a:pt x="597" y="66"/>
                  <a:pt x="597" y="66"/>
                  <a:pt x="596" y="65"/>
                </a:cubicBezTo>
                <a:cubicBezTo>
                  <a:pt x="595" y="64"/>
                  <a:pt x="593" y="64"/>
                  <a:pt x="592" y="62"/>
                </a:cubicBezTo>
                <a:cubicBezTo>
                  <a:pt x="592" y="61"/>
                  <a:pt x="591" y="62"/>
                  <a:pt x="590" y="62"/>
                </a:cubicBezTo>
                <a:cubicBezTo>
                  <a:pt x="589" y="61"/>
                  <a:pt x="588" y="60"/>
                  <a:pt x="588" y="59"/>
                </a:cubicBezTo>
                <a:cubicBezTo>
                  <a:pt x="584" y="59"/>
                  <a:pt x="584" y="59"/>
                  <a:pt x="584" y="59"/>
                </a:cubicBezTo>
                <a:cubicBezTo>
                  <a:pt x="583" y="57"/>
                  <a:pt x="581" y="57"/>
                  <a:pt x="579" y="56"/>
                </a:cubicBezTo>
                <a:cubicBezTo>
                  <a:pt x="578" y="55"/>
                  <a:pt x="577" y="55"/>
                  <a:pt x="577" y="54"/>
                </a:cubicBezTo>
                <a:cubicBezTo>
                  <a:pt x="576" y="54"/>
                  <a:pt x="575" y="54"/>
                  <a:pt x="574" y="54"/>
                </a:cubicBezTo>
                <a:cubicBezTo>
                  <a:pt x="573" y="53"/>
                  <a:pt x="572" y="52"/>
                  <a:pt x="570" y="52"/>
                </a:cubicBezTo>
                <a:cubicBezTo>
                  <a:pt x="570" y="52"/>
                  <a:pt x="570" y="52"/>
                  <a:pt x="570" y="52"/>
                </a:cubicBezTo>
                <a:cubicBezTo>
                  <a:pt x="569" y="51"/>
                  <a:pt x="568" y="51"/>
                  <a:pt x="567" y="51"/>
                </a:cubicBezTo>
                <a:cubicBezTo>
                  <a:pt x="567" y="49"/>
                  <a:pt x="566" y="49"/>
                  <a:pt x="564" y="49"/>
                </a:cubicBezTo>
                <a:cubicBezTo>
                  <a:pt x="564" y="49"/>
                  <a:pt x="563" y="49"/>
                  <a:pt x="562" y="48"/>
                </a:cubicBezTo>
                <a:cubicBezTo>
                  <a:pt x="561" y="47"/>
                  <a:pt x="560" y="48"/>
                  <a:pt x="560" y="48"/>
                </a:cubicBezTo>
                <a:cubicBezTo>
                  <a:pt x="559" y="47"/>
                  <a:pt x="558" y="46"/>
                  <a:pt x="558" y="46"/>
                </a:cubicBezTo>
                <a:cubicBezTo>
                  <a:pt x="558" y="46"/>
                  <a:pt x="557" y="46"/>
                  <a:pt x="557" y="46"/>
                </a:cubicBezTo>
                <a:cubicBezTo>
                  <a:pt x="556" y="46"/>
                  <a:pt x="554" y="46"/>
                  <a:pt x="554" y="44"/>
                </a:cubicBezTo>
                <a:cubicBezTo>
                  <a:pt x="553" y="44"/>
                  <a:pt x="552" y="44"/>
                  <a:pt x="551" y="43"/>
                </a:cubicBezTo>
                <a:cubicBezTo>
                  <a:pt x="551" y="42"/>
                  <a:pt x="550" y="43"/>
                  <a:pt x="549" y="43"/>
                </a:cubicBezTo>
                <a:cubicBezTo>
                  <a:pt x="548" y="43"/>
                  <a:pt x="547" y="41"/>
                  <a:pt x="546" y="42"/>
                </a:cubicBezTo>
                <a:cubicBezTo>
                  <a:pt x="544" y="42"/>
                  <a:pt x="544" y="41"/>
                  <a:pt x="542" y="41"/>
                </a:cubicBezTo>
                <a:cubicBezTo>
                  <a:pt x="542" y="39"/>
                  <a:pt x="540" y="40"/>
                  <a:pt x="540" y="40"/>
                </a:cubicBezTo>
                <a:cubicBezTo>
                  <a:pt x="539" y="39"/>
                  <a:pt x="538" y="39"/>
                  <a:pt x="537" y="39"/>
                </a:cubicBezTo>
                <a:cubicBezTo>
                  <a:pt x="536" y="39"/>
                  <a:pt x="536" y="39"/>
                  <a:pt x="535" y="38"/>
                </a:cubicBezTo>
                <a:cubicBezTo>
                  <a:pt x="534" y="39"/>
                  <a:pt x="533" y="37"/>
                  <a:pt x="532" y="37"/>
                </a:cubicBezTo>
                <a:cubicBezTo>
                  <a:pt x="531" y="38"/>
                  <a:pt x="531" y="36"/>
                  <a:pt x="529" y="36"/>
                </a:cubicBezTo>
                <a:cubicBezTo>
                  <a:pt x="529" y="36"/>
                  <a:pt x="527" y="35"/>
                  <a:pt x="526" y="34"/>
                </a:cubicBezTo>
                <a:cubicBezTo>
                  <a:pt x="527" y="34"/>
                  <a:pt x="527" y="34"/>
                  <a:pt x="527" y="33"/>
                </a:cubicBezTo>
                <a:cubicBezTo>
                  <a:pt x="527" y="33"/>
                  <a:pt x="526" y="33"/>
                  <a:pt x="526" y="32"/>
                </a:cubicBezTo>
                <a:cubicBezTo>
                  <a:pt x="526" y="32"/>
                  <a:pt x="525" y="33"/>
                  <a:pt x="525" y="33"/>
                </a:cubicBezTo>
                <a:cubicBezTo>
                  <a:pt x="525" y="33"/>
                  <a:pt x="525" y="34"/>
                  <a:pt x="524" y="34"/>
                </a:cubicBezTo>
                <a:cubicBezTo>
                  <a:pt x="524" y="34"/>
                  <a:pt x="524" y="34"/>
                  <a:pt x="524" y="34"/>
                </a:cubicBezTo>
                <a:cubicBezTo>
                  <a:pt x="523" y="33"/>
                  <a:pt x="522" y="33"/>
                  <a:pt x="521" y="33"/>
                </a:cubicBezTo>
                <a:cubicBezTo>
                  <a:pt x="519" y="34"/>
                  <a:pt x="520" y="32"/>
                  <a:pt x="519" y="32"/>
                </a:cubicBezTo>
                <a:cubicBezTo>
                  <a:pt x="519" y="32"/>
                  <a:pt x="519" y="31"/>
                  <a:pt x="519" y="31"/>
                </a:cubicBezTo>
                <a:cubicBezTo>
                  <a:pt x="517" y="31"/>
                  <a:pt x="515" y="32"/>
                  <a:pt x="514" y="31"/>
                </a:cubicBezTo>
                <a:cubicBezTo>
                  <a:pt x="512" y="30"/>
                  <a:pt x="510" y="31"/>
                  <a:pt x="509" y="30"/>
                </a:cubicBezTo>
                <a:cubicBezTo>
                  <a:pt x="509" y="30"/>
                  <a:pt x="509" y="30"/>
                  <a:pt x="509" y="30"/>
                </a:cubicBezTo>
                <a:cubicBezTo>
                  <a:pt x="508" y="29"/>
                  <a:pt x="507" y="30"/>
                  <a:pt x="506" y="29"/>
                </a:cubicBezTo>
                <a:cubicBezTo>
                  <a:pt x="505" y="28"/>
                  <a:pt x="504" y="29"/>
                  <a:pt x="503" y="29"/>
                </a:cubicBezTo>
                <a:cubicBezTo>
                  <a:pt x="503" y="29"/>
                  <a:pt x="503" y="29"/>
                  <a:pt x="503" y="29"/>
                </a:cubicBezTo>
                <a:cubicBezTo>
                  <a:pt x="502" y="27"/>
                  <a:pt x="501" y="28"/>
                  <a:pt x="500" y="27"/>
                </a:cubicBezTo>
                <a:cubicBezTo>
                  <a:pt x="499" y="27"/>
                  <a:pt x="498" y="26"/>
                  <a:pt x="497" y="26"/>
                </a:cubicBezTo>
                <a:cubicBezTo>
                  <a:pt x="496" y="27"/>
                  <a:pt x="496" y="26"/>
                  <a:pt x="495" y="26"/>
                </a:cubicBezTo>
                <a:cubicBezTo>
                  <a:pt x="494" y="26"/>
                  <a:pt x="493" y="25"/>
                  <a:pt x="492" y="25"/>
                </a:cubicBezTo>
                <a:cubicBezTo>
                  <a:pt x="491" y="25"/>
                  <a:pt x="490" y="25"/>
                  <a:pt x="489" y="25"/>
                </a:cubicBezTo>
                <a:cubicBezTo>
                  <a:pt x="488" y="25"/>
                  <a:pt x="488" y="24"/>
                  <a:pt x="487" y="24"/>
                </a:cubicBezTo>
                <a:cubicBezTo>
                  <a:pt x="486" y="24"/>
                  <a:pt x="485" y="24"/>
                  <a:pt x="485" y="24"/>
                </a:cubicBezTo>
                <a:cubicBezTo>
                  <a:pt x="484" y="23"/>
                  <a:pt x="484" y="23"/>
                  <a:pt x="484" y="22"/>
                </a:cubicBezTo>
                <a:cubicBezTo>
                  <a:pt x="483" y="22"/>
                  <a:pt x="483" y="22"/>
                  <a:pt x="482" y="21"/>
                </a:cubicBezTo>
                <a:cubicBezTo>
                  <a:pt x="482" y="21"/>
                  <a:pt x="482" y="21"/>
                  <a:pt x="481" y="22"/>
                </a:cubicBezTo>
                <a:cubicBezTo>
                  <a:pt x="480" y="22"/>
                  <a:pt x="480" y="22"/>
                  <a:pt x="479" y="20"/>
                </a:cubicBezTo>
                <a:cubicBezTo>
                  <a:pt x="479" y="20"/>
                  <a:pt x="479" y="20"/>
                  <a:pt x="479" y="20"/>
                </a:cubicBezTo>
                <a:cubicBezTo>
                  <a:pt x="479" y="20"/>
                  <a:pt x="478" y="21"/>
                  <a:pt x="478" y="21"/>
                </a:cubicBezTo>
                <a:cubicBezTo>
                  <a:pt x="477" y="21"/>
                  <a:pt x="476" y="21"/>
                  <a:pt x="475" y="21"/>
                </a:cubicBezTo>
                <a:cubicBezTo>
                  <a:pt x="474" y="21"/>
                  <a:pt x="474" y="20"/>
                  <a:pt x="474" y="19"/>
                </a:cubicBezTo>
                <a:cubicBezTo>
                  <a:pt x="474" y="19"/>
                  <a:pt x="474" y="19"/>
                  <a:pt x="475" y="19"/>
                </a:cubicBezTo>
                <a:cubicBezTo>
                  <a:pt x="474" y="18"/>
                  <a:pt x="474" y="18"/>
                  <a:pt x="474" y="18"/>
                </a:cubicBezTo>
                <a:cubicBezTo>
                  <a:pt x="472" y="18"/>
                  <a:pt x="470" y="19"/>
                  <a:pt x="469" y="17"/>
                </a:cubicBezTo>
                <a:cubicBezTo>
                  <a:pt x="469" y="17"/>
                  <a:pt x="468" y="18"/>
                  <a:pt x="468" y="18"/>
                </a:cubicBezTo>
                <a:cubicBezTo>
                  <a:pt x="468" y="18"/>
                  <a:pt x="468" y="19"/>
                  <a:pt x="468" y="19"/>
                </a:cubicBezTo>
                <a:cubicBezTo>
                  <a:pt x="468" y="19"/>
                  <a:pt x="467" y="20"/>
                  <a:pt x="467" y="20"/>
                </a:cubicBezTo>
                <a:cubicBezTo>
                  <a:pt x="466" y="18"/>
                  <a:pt x="464" y="19"/>
                  <a:pt x="463" y="19"/>
                </a:cubicBezTo>
                <a:cubicBezTo>
                  <a:pt x="463" y="18"/>
                  <a:pt x="464" y="18"/>
                  <a:pt x="463" y="16"/>
                </a:cubicBezTo>
                <a:cubicBezTo>
                  <a:pt x="462" y="16"/>
                  <a:pt x="462" y="17"/>
                  <a:pt x="461" y="18"/>
                </a:cubicBezTo>
                <a:cubicBezTo>
                  <a:pt x="461" y="18"/>
                  <a:pt x="460" y="18"/>
                  <a:pt x="460" y="19"/>
                </a:cubicBezTo>
                <a:cubicBezTo>
                  <a:pt x="459" y="20"/>
                  <a:pt x="459" y="18"/>
                  <a:pt x="458" y="18"/>
                </a:cubicBezTo>
                <a:cubicBezTo>
                  <a:pt x="456" y="18"/>
                  <a:pt x="454" y="18"/>
                  <a:pt x="452" y="18"/>
                </a:cubicBezTo>
                <a:cubicBezTo>
                  <a:pt x="451" y="18"/>
                  <a:pt x="450" y="17"/>
                  <a:pt x="449" y="17"/>
                </a:cubicBezTo>
                <a:cubicBezTo>
                  <a:pt x="447" y="17"/>
                  <a:pt x="446" y="17"/>
                  <a:pt x="445" y="17"/>
                </a:cubicBezTo>
                <a:cubicBezTo>
                  <a:pt x="441" y="17"/>
                  <a:pt x="441" y="17"/>
                  <a:pt x="441" y="17"/>
                </a:cubicBezTo>
                <a:cubicBezTo>
                  <a:pt x="441" y="17"/>
                  <a:pt x="440" y="16"/>
                  <a:pt x="439" y="16"/>
                </a:cubicBezTo>
                <a:cubicBezTo>
                  <a:pt x="438" y="17"/>
                  <a:pt x="437" y="18"/>
                  <a:pt x="436" y="17"/>
                </a:cubicBezTo>
                <a:cubicBezTo>
                  <a:pt x="433" y="16"/>
                  <a:pt x="429" y="17"/>
                  <a:pt x="425" y="16"/>
                </a:cubicBezTo>
                <a:cubicBezTo>
                  <a:pt x="424" y="16"/>
                  <a:pt x="423" y="17"/>
                  <a:pt x="422" y="15"/>
                </a:cubicBezTo>
                <a:cubicBezTo>
                  <a:pt x="422" y="15"/>
                  <a:pt x="422" y="16"/>
                  <a:pt x="422" y="16"/>
                </a:cubicBezTo>
                <a:cubicBezTo>
                  <a:pt x="421" y="17"/>
                  <a:pt x="420" y="16"/>
                  <a:pt x="419" y="15"/>
                </a:cubicBezTo>
                <a:cubicBezTo>
                  <a:pt x="419" y="16"/>
                  <a:pt x="418" y="16"/>
                  <a:pt x="418" y="16"/>
                </a:cubicBezTo>
                <a:cubicBezTo>
                  <a:pt x="417" y="16"/>
                  <a:pt x="416" y="15"/>
                  <a:pt x="416" y="15"/>
                </a:cubicBezTo>
                <a:cubicBezTo>
                  <a:pt x="415" y="15"/>
                  <a:pt x="415" y="16"/>
                  <a:pt x="414" y="16"/>
                </a:cubicBezTo>
                <a:cubicBezTo>
                  <a:pt x="414" y="16"/>
                  <a:pt x="413" y="16"/>
                  <a:pt x="413" y="15"/>
                </a:cubicBezTo>
                <a:cubicBezTo>
                  <a:pt x="412" y="16"/>
                  <a:pt x="412" y="16"/>
                  <a:pt x="412" y="16"/>
                </a:cubicBezTo>
                <a:cubicBezTo>
                  <a:pt x="410" y="15"/>
                  <a:pt x="409" y="16"/>
                  <a:pt x="407" y="15"/>
                </a:cubicBezTo>
                <a:cubicBezTo>
                  <a:pt x="407" y="16"/>
                  <a:pt x="406" y="16"/>
                  <a:pt x="406" y="16"/>
                </a:cubicBezTo>
                <a:cubicBezTo>
                  <a:pt x="405" y="15"/>
                  <a:pt x="404" y="15"/>
                  <a:pt x="403" y="16"/>
                </a:cubicBezTo>
                <a:cubicBezTo>
                  <a:pt x="403" y="16"/>
                  <a:pt x="403" y="16"/>
                  <a:pt x="402" y="15"/>
                </a:cubicBezTo>
                <a:cubicBezTo>
                  <a:pt x="400" y="15"/>
                  <a:pt x="398" y="15"/>
                  <a:pt x="396" y="15"/>
                </a:cubicBezTo>
                <a:cubicBezTo>
                  <a:pt x="396" y="15"/>
                  <a:pt x="395" y="16"/>
                  <a:pt x="395" y="16"/>
                </a:cubicBezTo>
                <a:cubicBezTo>
                  <a:pt x="394" y="16"/>
                  <a:pt x="394" y="16"/>
                  <a:pt x="394" y="15"/>
                </a:cubicBezTo>
                <a:cubicBezTo>
                  <a:pt x="393" y="16"/>
                  <a:pt x="393" y="16"/>
                  <a:pt x="393" y="16"/>
                </a:cubicBezTo>
                <a:cubicBezTo>
                  <a:pt x="392" y="16"/>
                  <a:pt x="390" y="16"/>
                  <a:pt x="389" y="16"/>
                </a:cubicBezTo>
                <a:cubicBezTo>
                  <a:pt x="386" y="16"/>
                  <a:pt x="382" y="16"/>
                  <a:pt x="379" y="16"/>
                </a:cubicBezTo>
                <a:cubicBezTo>
                  <a:pt x="376" y="16"/>
                  <a:pt x="374" y="15"/>
                  <a:pt x="372" y="17"/>
                </a:cubicBezTo>
                <a:cubicBezTo>
                  <a:pt x="371" y="17"/>
                  <a:pt x="371" y="17"/>
                  <a:pt x="371" y="17"/>
                </a:cubicBezTo>
                <a:cubicBezTo>
                  <a:pt x="369" y="17"/>
                  <a:pt x="367" y="17"/>
                  <a:pt x="365" y="18"/>
                </a:cubicBezTo>
                <a:cubicBezTo>
                  <a:pt x="364" y="18"/>
                  <a:pt x="362" y="18"/>
                  <a:pt x="361" y="18"/>
                </a:cubicBezTo>
                <a:cubicBezTo>
                  <a:pt x="360" y="19"/>
                  <a:pt x="360" y="19"/>
                  <a:pt x="360" y="18"/>
                </a:cubicBezTo>
                <a:cubicBezTo>
                  <a:pt x="359" y="19"/>
                  <a:pt x="359" y="19"/>
                  <a:pt x="358" y="19"/>
                </a:cubicBezTo>
                <a:cubicBezTo>
                  <a:pt x="357" y="19"/>
                  <a:pt x="355" y="19"/>
                  <a:pt x="354" y="19"/>
                </a:cubicBezTo>
                <a:cubicBezTo>
                  <a:pt x="352" y="19"/>
                  <a:pt x="351" y="20"/>
                  <a:pt x="350" y="20"/>
                </a:cubicBezTo>
                <a:cubicBezTo>
                  <a:pt x="349" y="20"/>
                  <a:pt x="347" y="20"/>
                  <a:pt x="346" y="20"/>
                </a:cubicBezTo>
                <a:cubicBezTo>
                  <a:pt x="344" y="22"/>
                  <a:pt x="342" y="21"/>
                  <a:pt x="339" y="21"/>
                </a:cubicBezTo>
                <a:cubicBezTo>
                  <a:pt x="338" y="21"/>
                  <a:pt x="338" y="22"/>
                  <a:pt x="336" y="22"/>
                </a:cubicBezTo>
                <a:cubicBezTo>
                  <a:pt x="336" y="22"/>
                  <a:pt x="335" y="22"/>
                  <a:pt x="334" y="23"/>
                </a:cubicBezTo>
                <a:cubicBezTo>
                  <a:pt x="334" y="23"/>
                  <a:pt x="333" y="23"/>
                  <a:pt x="333" y="23"/>
                </a:cubicBezTo>
                <a:cubicBezTo>
                  <a:pt x="332" y="23"/>
                  <a:pt x="332" y="23"/>
                  <a:pt x="331" y="24"/>
                </a:cubicBezTo>
                <a:cubicBezTo>
                  <a:pt x="331" y="24"/>
                  <a:pt x="330" y="23"/>
                  <a:pt x="330" y="23"/>
                </a:cubicBezTo>
                <a:cubicBezTo>
                  <a:pt x="329" y="24"/>
                  <a:pt x="328" y="24"/>
                  <a:pt x="327" y="25"/>
                </a:cubicBezTo>
                <a:cubicBezTo>
                  <a:pt x="327" y="25"/>
                  <a:pt x="327" y="25"/>
                  <a:pt x="326" y="25"/>
                </a:cubicBezTo>
                <a:cubicBezTo>
                  <a:pt x="325" y="24"/>
                  <a:pt x="324" y="27"/>
                  <a:pt x="324" y="25"/>
                </a:cubicBezTo>
                <a:cubicBezTo>
                  <a:pt x="323" y="25"/>
                  <a:pt x="322" y="26"/>
                  <a:pt x="321" y="26"/>
                </a:cubicBezTo>
                <a:cubicBezTo>
                  <a:pt x="321" y="27"/>
                  <a:pt x="320" y="27"/>
                  <a:pt x="320" y="27"/>
                </a:cubicBezTo>
                <a:cubicBezTo>
                  <a:pt x="319" y="26"/>
                  <a:pt x="318" y="28"/>
                  <a:pt x="317" y="28"/>
                </a:cubicBezTo>
                <a:cubicBezTo>
                  <a:pt x="315" y="27"/>
                  <a:pt x="314" y="28"/>
                  <a:pt x="313" y="29"/>
                </a:cubicBezTo>
                <a:cubicBezTo>
                  <a:pt x="312" y="30"/>
                  <a:pt x="310" y="29"/>
                  <a:pt x="309" y="30"/>
                </a:cubicBezTo>
                <a:cubicBezTo>
                  <a:pt x="309" y="31"/>
                  <a:pt x="308" y="30"/>
                  <a:pt x="308" y="31"/>
                </a:cubicBezTo>
                <a:cubicBezTo>
                  <a:pt x="307" y="31"/>
                  <a:pt x="306" y="30"/>
                  <a:pt x="305" y="31"/>
                </a:cubicBezTo>
                <a:cubicBezTo>
                  <a:pt x="305" y="31"/>
                  <a:pt x="304" y="31"/>
                  <a:pt x="303" y="31"/>
                </a:cubicBezTo>
                <a:cubicBezTo>
                  <a:pt x="302" y="31"/>
                  <a:pt x="302" y="33"/>
                  <a:pt x="301" y="32"/>
                </a:cubicBezTo>
                <a:cubicBezTo>
                  <a:pt x="300" y="33"/>
                  <a:pt x="300" y="34"/>
                  <a:pt x="299" y="33"/>
                </a:cubicBezTo>
                <a:cubicBezTo>
                  <a:pt x="298" y="33"/>
                  <a:pt x="298" y="33"/>
                  <a:pt x="298" y="33"/>
                </a:cubicBezTo>
                <a:cubicBezTo>
                  <a:pt x="297" y="33"/>
                  <a:pt x="295" y="33"/>
                  <a:pt x="294" y="33"/>
                </a:cubicBezTo>
                <a:cubicBezTo>
                  <a:pt x="294" y="33"/>
                  <a:pt x="294" y="34"/>
                  <a:pt x="294" y="34"/>
                </a:cubicBezTo>
                <a:cubicBezTo>
                  <a:pt x="292" y="34"/>
                  <a:pt x="291" y="35"/>
                  <a:pt x="289" y="35"/>
                </a:cubicBezTo>
                <a:cubicBezTo>
                  <a:pt x="289" y="36"/>
                  <a:pt x="288" y="36"/>
                  <a:pt x="288" y="36"/>
                </a:cubicBezTo>
                <a:cubicBezTo>
                  <a:pt x="287" y="36"/>
                  <a:pt x="286" y="36"/>
                  <a:pt x="285" y="37"/>
                </a:cubicBezTo>
                <a:cubicBezTo>
                  <a:pt x="284" y="38"/>
                  <a:pt x="283" y="37"/>
                  <a:pt x="282" y="37"/>
                </a:cubicBezTo>
                <a:cubicBezTo>
                  <a:pt x="280" y="37"/>
                  <a:pt x="280" y="39"/>
                  <a:pt x="279" y="38"/>
                </a:cubicBezTo>
                <a:cubicBezTo>
                  <a:pt x="278" y="38"/>
                  <a:pt x="277" y="38"/>
                  <a:pt x="276" y="39"/>
                </a:cubicBezTo>
                <a:cubicBezTo>
                  <a:pt x="275" y="39"/>
                  <a:pt x="274" y="40"/>
                  <a:pt x="273" y="40"/>
                </a:cubicBezTo>
                <a:cubicBezTo>
                  <a:pt x="272" y="40"/>
                  <a:pt x="271" y="41"/>
                  <a:pt x="270" y="41"/>
                </a:cubicBezTo>
                <a:cubicBezTo>
                  <a:pt x="268" y="40"/>
                  <a:pt x="267" y="42"/>
                  <a:pt x="265" y="42"/>
                </a:cubicBezTo>
                <a:cubicBezTo>
                  <a:pt x="265" y="43"/>
                  <a:pt x="264" y="43"/>
                  <a:pt x="263" y="43"/>
                </a:cubicBezTo>
                <a:cubicBezTo>
                  <a:pt x="263" y="44"/>
                  <a:pt x="262" y="44"/>
                  <a:pt x="261" y="44"/>
                </a:cubicBezTo>
                <a:cubicBezTo>
                  <a:pt x="260" y="44"/>
                  <a:pt x="259" y="45"/>
                  <a:pt x="258" y="45"/>
                </a:cubicBezTo>
                <a:cubicBezTo>
                  <a:pt x="258" y="46"/>
                  <a:pt x="257" y="47"/>
                  <a:pt x="257" y="47"/>
                </a:cubicBezTo>
                <a:cubicBezTo>
                  <a:pt x="255" y="46"/>
                  <a:pt x="254" y="48"/>
                  <a:pt x="253" y="49"/>
                </a:cubicBezTo>
                <a:cubicBezTo>
                  <a:pt x="250" y="49"/>
                  <a:pt x="250" y="49"/>
                  <a:pt x="250" y="49"/>
                </a:cubicBezTo>
                <a:cubicBezTo>
                  <a:pt x="249" y="49"/>
                  <a:pt x="248" y="50"/>
                  <a:pt x="248" y="50"/>
                </a:cubicBezTo>
                <a:cubicBezTo>
                  <a:pt x="247" y="50"/>
                  <a:pt x="247" y="50"/>
                  <a:pt x="247" y="50"/>
                </a:cubicBezTo>
                <a:cubicBezTo>
                  <a:pt x="245" y="51"/>
                  <a:pt x="245" y="49"/>
                  <a:pt x="244" y="49"/>
                </a:cubicBezTo>
                <a:cubicBezTo>
                  <a:pt x="243" y="50"/>
                  <a:pt x="242" y="49"/>
                  <a:pt x="241" y="49"/>
                </a:cubicBezTo>
                <a:cubicBezTo>
                  <a:pt x="241" y="49"/>
                  <a:pt x="241" y="49"/>
                  <a:pt x="241" y="49"/>
                </a:cubicBezTo>
                <a:cubicBezTo>
                  <a:pt x="241" y="48"/>
                  <a:pt x="242" y="49"/>
                  <a:pt x="242" y="48"/>
                </a:cubicBezTo>
                <a:cubicBezTo>
                  <a:pt x="242" y="48"/>
                  <a:pt x="242" y="47"/>
                  <a:pt x="241" y="47"/>
                </a:cubicBezTo>
                <a:cubicBezTo>
                  <a:pt x="240" y="46"/>
                  <a:pt x="241" y="45"/>
                  <a:pt x="241" y="44"/>
                </a:cubicBezTo>
                <a:cubicBezTo>
                  <a:pt x="241" y="44"/>
                  <a:pt x="241" y="44"/>
                  <a:pt x="241" y="44"/>
                </a:cubicBezTo>
                <a:cubicBezTo>
                  <a:pt x="241" y="44"/>
                  <a:pt x="241" y="44"/>
                  <a:pt x="242" y="45"/>
                </a:cubicBezTo>
                <a:cubicBezTo>
                  <a:pt x="243" y="44"/>
                  <a:pt x="243" y="44"/>
                  <a:pt x="243" y="43"/>
                </a:cubicBezTo>
                <a:cubicBezTo>
                  <a:pt x="244" y="43"/>
                  <a:pt x="244" y="43"/>
                  <a:pt x="244" y="42"/>
                </a:cubicBezTo>
                <a:cubicBezTo>
                  <a:pt x="244" y="41"/>
                  <a:pt x="244" y="41"/>
                  <a:pt x="243" y="41"/>
                </a:cubicBezTo>
                <a:cubicBezTo>
                  <a:pt x="243" y="39"/>
                  <a:pt x="243" y="39"/>
                  <a:pt x="243" y="39"/>
                </a:cubicBezTo>
                <a:cubicBezTo>
                  <a:pt x="243" y="38"/>
                  <a:pt x="242" y="37"/>
                  <a:pt x="241" y="36"/>
                </a:cubicBezTo>
                <a:cubicBezTo>
                  <a:pt x="241" y="37"/>
                  <a:pt x="240" y="37"/>
                  <a:pt x="240" y="38"/>
                </a:cubicBezTo>
                <a:cubicBezTo>
                  <a:pt x="240" y="38"/>
                  <a:pt x="239" y="37"/>
                  <a:pt x="239" y="37"/>
                </a:cubicBezTo>
                <a:cubicBezTo>
                  <a:pt x="239" y="37"/>
                  <a:pt x="239" y="36"/>
                  <a:pt x="239" y="36"/>
                </a:cubicBezTo>
                <a:cubicBezTo>
                  <a:pt x="239" y="35"/>
                  <a:pt x="240" y="35"/>
                  <a:pt x="240" y="34"/>
                </a:cubicBezTo>
                <a:cubicBezTo>
                  <a:pt x="240" y="34"/>
                  <a:pt x="240" y="33"/>
                  <a:pt x="241" y="33"/>
                </a:cubicBezTo>
                <a:cubicBezTo>
                  <a:pt x="242" y="33"/>
                  <a:pt x="242" y="33"/>
                  <a:pt x="243" y="32"/>
                </a:cubicBezTo>
                <a:cubicBezTo>
                  <a:pt x="243" y="32"/>
                  <a:pt x="244" y="31"/>
                  <a:pt x="245" y="31"/>
                </a:cubicBezTo>
                <a:cubicBezTo>
                  <a:pt x="246" y="32"/>
                  <a:pt x="247" y="30"/>
                  <a:pt x="248" y="30"/>
                </a:cubicBezTo>
                <a:cubicBezTo>
                  <a:pt x="248" y="31"/>
                  <a:pt x="249" y="31"/>
                  <a:pt x="250" y="30"/>
                </a:cubicBezTo>
                <a:cubicBezTo>
                  <a:pt x="250" y="30"/>
                  <a:pt x="251" y="30"/>
                  <a:pt x="251" y="30"/>
                </a:cubicBezTo>
                <a:cubicBezTo>
                  <a:pt x="253" y="29"/>
                  <a:pt x="255" y="29"/>
                  <a:pt x="256" y="28"/>
                </a:cubicBezTo>
                <a:cubicBezTo>
                  <a:pt x="258" y="26"/>
                  <a:pt x="259" y="26"/>
                  <a:pt x="261" y="26"/>
                </a:cubicBezTo>
                <a:cubicBezTo>
                  <a:pt x="262" y="26"/>
                  <a:pt x="262" y="25"/>
                  <a:pt x="263" y="25"/>
                </a:cubicBezTo>
                <a:cubicBezTo>
                  <a:pt x="264" y="24"/>
                  <a:pt x="266" y="24"/>
                  <a:pt x="267" y="23"/>
                </a:cubicBezTo>
                <a:cubicBezTo>
                  <a:pt x="268" y="23"/>
                  <a:pt x="270" y="22"/>
                  <a:pt x="271" y="22"/>
                </a:cubicBezTo>
                <a:cubicBezTo>
                  <a:pt x="272" y="20"/>
                  <a:pt x="274" y="22"/>
                  <a:pt x="275" y="20"/>
                </a:cubicBezTo>
                <a:cubicBezTo>
                  <a:pt x="276" y="20"/>
                  <a:pt x="277" y="21"/>
                  <a:pt x="278" y="20"/>
                </a:cubicBezTo>
                <a:cubicBezTo>
                  <a:pt x="279" y="19"/>
                  <a:pt x="280" y="19"/>
                  <a:pt x="281" y="19"/>
                </a:cubicBezTo>
                <a:cubicBezTo>
                  <a:pt x="282" y="19"/>
                  <a:pt x="283" y="20"/>
                  <a:pt x="284" y="19"/>
                </a:cubicBezTo>
                <a:cubicBezTo>
                  <a:pt x="285" y="18"/>
                  <a:pt x="286" y="18"/>
                  <a:pt x="287" y="17"/>
                </a:cubicBezTo>
                <a:cubicBezTo>
                  <a:pt x="288" y="16"/>
                  <a:pt x="289" y="16"/>
                  <a:pt x="290" y="17"/>
                </a:cubicBezTo>
                <a:cubicBezTo>
                  <a:pt x="291" y="17"/>
                  <a:pt x="291" y="17"/>
                  <a:pt x="291" y="17"/>
                </a:cubicBezTo>
                <a:cubicBezTo>
                  <a:pt x="291" y="18"/>
                  <a:pt x="290" y="18"/>
                  <a:pt x="290" y="18"/>
                </a:cubicBezTo>
                <a:cubicBezTo>
                  <a:pt x="290" y="19"/>
                  <a:pt x="290" y="19"/>
                  <a:pt x="290" y="20"/>
                </a:cubicBezTo>
                <a:cubicBezTo>
                  <a:pt x="290" y="20"/>
                  <a:pt x="291" y="20"/>
                  <a:pt x="292" y="20"/>
                </a:cubicBezTo>
                <a:cubicBezTo>
                  <a:pt x="292" y="19"/>
                  <a:pt x="293" y="19"/>
                  <a:pt x="294" y="19"/>
                </a:cubicBezTo>
                <a:cubicBezTo>
                  <a:pt x="293" y="18"/>
                  <a:pt x="292" y="18"/>
                  <a:pt x="291" y="17"/>
                </a:cubicBezTo>
                <a:cubicBezTo>
                  <a:pt x="293" y="16"/>
                  <a:pt x="293" y="15"/>
                  <a:pt x="294" y="14"/>
                </a:cubicBezTo>
                <a:cubicBezTo>
                  <a:pt x="296" y="14"/>
                  <a:pt x="296" y="14"/>
                  <a:pt x="298" y="13"/>
                </a:cubicBezTo>
                <a:cubicBezTo>
                  <a:pt x="299" y="13"/>
                  <a:pt x="300" y="12"/>
                  <a:pt x="302" y="12"/>
                </a:cubicBezTo>
                <a:cubicBezTo>
                  <a:pt x="303" y="13"/>
                  <a:pt x="303" y="11"/>
                  <a:pt x="304" y="12"/>
                </a:cubicBezTo>
                <a:cubicBezTo>
                  <a:pt x="305" y="12"/>
                  <a:pt x="306" y="12"/>
                  <a:pt x="307" y="12"/>
                </a:cubicBezTo>
                <a:cubicBezTo>
                  <a:pt x="308" y="11"/>
                  <a:pt x="308" y="10"/>
                  <a:pt x="309" y="11"/>
                </a:cubicBezTo>
                <a:cubicBezTo>
                  <a:pt x="310" y="10"/>
                  <a:pt x="311" y="9"/>
                  <a:pt x="312" y="11"/>
                </a:cubicBezTo>
                <a:cubicBezTo>
                  <a:pt x="312" y="11"/>
                  <a:pt x="313" y="11"/>
                  <a:pt x="314" y="11"/>
                </a:cubicBezTo>
                <a:cubicBezTo>
                  <a:pt x="315" y="10"/>
                  <a:pt x="315" y="9"/>
                  <a:pt x="316" y="10"/>
                </a:cubicBezTo>
                <a:cubicBezTo>
                  <a:pt x="317" y="10"/>
                  <a:pt x="317" y="10"/>
                  <a:pt x="318" y="10"/>
                </a:cubicBezTo>
                <a:cubicBezTo>
                  <a:pt x="318" y="9"/>
                  <a:pt x="319" y="8"/>
                  <a:pt x="320" y="8"/>
                </a:cubicBezTo>
                <a:cubicBezTo>
                  <a:pt x="320" y="8"/>
                  <a:pt x="320" y="8"/>
                  <a:pt x="321" y="8"/>
                </a:cubicBezTo>
                <a:cubicBezTo>
                  <a:pt x="321" y="8"/>
                  <a:pt x="321" y="8"/>
                  <a:pt x="322" y="8"/>
                </a:cubicBezTo>
                <a:cubicBezTo>
                  <a:pt x="323" y="8"/>
                  <a:pt x="324" y="8"/>
                  <a:pt x="325" y="8"/>
                </a:cubicBezTo>
                <a:cubicBezTo>
                  <a:pt x="327" y="8"/>
                  <a:pt x="327" y="6"/>
                  <a:pt x="329" y="7"/>
                </a:cubicBezTo>
                <a:cubicBezTo>
                  <a:pt x="330" y="7"/>
                  <a:pt x="331" y="6"/>
                  <a:pt x="332" y="6"/>
                </a:cubicBezTo>
                <a:cubicBezTo>
                  <a:pt x="333" y="6"/>
                  <a:pt x="334" y="6"/>
                  <a:pt x="335" y="6"/>
                </a:cubicBezTo>
                <a:cubicBezTo>
                  <a:pt x="336" y="5"/>
                  <a:pt x="336" y="5"/>
                  <a:pt x="337" y="5"/>
                </a:cubicBezTo>
                <a:cubicBezTo>
                  <a:pt x="339" y="5"/>
                  <a:pt x="340" y="5"/>
                  <a:pt x="341" y="5"/>
                </a:cubicBezTo>
                <a:cubicBezTo>
                  <a:pt x="343" y="4"/>
                  <a:pt x="343" y="4"/>
                  <a:pt x="345" y="5"/>
                </a:cubicBezTo>
                <a:cubicBezTo>
                  <a:pt x="346" y="5"/>
                  <a:pt x="347" y="5"/>
                  <a:pt x="348" y="4"/>
                </a:cubicBezTo>
                <a:cubicBezTo>
                  <a:pt x="349" y="4"/>
                  <a:pt x="349" y="4"/>
                  <a:pt x="350" y="3"/>
                </a:cubicBezTo>
                <a:cubicBezTo>
                  <a:pt x="351" y="3"/>
                  <a:pt x="352" y="3"/>
                  <a:pt x="353" y="3"/>
                </a:cubicBezTo>
                <a:cubicBezTo>
                  <a:pt x="354" y="3"/>
                  <a:pt x="355" y="3"/>
                  <a:pt x="356" y="3"/>
                </a:cubicBezTo>
                <a:cubicBezTo>
                  <a:pt x="358" y="3"/>
                  <a:pt x="359" y="3"/>
                  <a:pt x="360" y="2"/>
                </a:cubicBezTo>
                <a:cubicBezTo>
                  <a:pt x="364" y="2"/>
                  <a:pt x="364" y="2"/>
                  <a:pt x="364" y="2"/>
                </a:cubicBezTo>
                <a:cubicBezTo>
                  <a:pt x="365" y="2"/>
                  <a:pt x="367" y="2"/>
                  <a:pt x="368" y="2"/>
                </a:cubicBezTo>
                <a:cubicBezTo>
                  <a:pt x="368" y="2"/>
                  <a:pt x="368" y="1"/>
                  <a:pt x="369" y="1"/>
                </a:cubicBezTo>
                <a:cubicBezTo>
                  <a:pt x="370" y="1"/>
                  <a:pt x="370" y="1"/>
                  <a:pt x="371" y="2"/>
                </a:cubicBezTo>
                <a:cubicBezTo>
                  <a:pt x="372" y="1"/>
                  <a:pt x="372" y="0"/>
                  <a:pt x="373" y="2"/>
                </a:cubicBezTo>
                <a:cubicBezTo>
                  <a:pt x="374" y="2"/>
                  <a:pt x="374" y="2"/>
                  <a:pt x="375" y="2"/>
                </a:cubicBezTo>
                <a:cubicBezTo>
                  <a:pt x="376" y="2"/>
                  <a:pt x="378" y="2"/>
                  <a:pt x="379" y="2"/>
                </a:cubicBezTo>
                <a:cubicBezTo>
                  <a:pt x="380" y="2"/>
                  <a:pt x="380" y="2"/>
                  <a:pt x="380" y="1"/>
                </a:cubicBezTo>
                <a:cubicBezTo>
                  <a:pt x="381" y="1"/>
                  <a:pt x="381" y="2"/>
                  <a:pt x="383" y="2"/>
                </a:cubicBezTo>
                <a:cubicBezTo>
                  <a:pt x="384" y="2"/>
                  <a:pt x="385" y="2"/>
                  <a:pt x="386" y="2"/>
                </a:cubicBezTo>
                <a:cubicBezTo>
                  <a:pt x="387" y="2"/>
                  <a:pt x="388" y="2"/>
                  <a:pt x="389" y="1"/>
                </a:cubicBezTo>
                <a:cubicBezTo>
                  <a:pt x="390" y="3"/>
                  <a:pt x="391" y="2"/>
                  <a:pt x="393" y="2"/>
                </a:cubicBezTo>
                <a:cubicBezTo>
                  <a:pt x="394" y="2"/>
                  <a:pt x="395" y="2"/>
                  <a:pt x="396" y="2"/>
                </a:cubicBezTo>
                <a:cubicBezTo>
                  <a:pt x="398" y="2"/>
                  <a:pt x="400" y="2"/>
                  <a:pt x="402" y="2"/>
                </a:cubicBezTo>
                <a:cubicBezTo>
                  <a:pt x="403" y="2"/>
                  <a:pt x="404" y="1"/>
                  <a:pt x="405" y="1"/>
                </a:cubicBezTo>
                <a:cubicBezTo>
                  <a:pt x="406" y="1"/>
                  <a:pt x="407" y="1"/>
                  <a:pt x="408" y="1"/>
                </a:cubicBezTo>
                <a:cubicBezTo>
                  <a:pt x="412" y="1"/>
                  <a:pt x="412" y="1"/>
                  <a:pt x="412" y="1"/>
                </a:cubicBezTo>
                <a:cubicBezTo>
                  <a:pt x="413" y="1"/>
                  <a:pt x="413" y="1"/>
                  <a:pt x="414" y="1"/>
                </a:cubicBezTo>
                <a:cubicBezTo>
                  <a:pt x="414" y="1"/>
                  <a:pt x="414" y="2"/>
                  <a:pt x="415" y="2"/>
                </a:cubicBezTo>
                <a:cubicBezTo>
                  <a:pt x="416" y="2"/>
                  <a:pt x="418" y="2"/>
                  <a:pt x="420" y="2"/>
                </a:cubicBezTo>
                <a:cubicBezTo>
                  <a:pt x="421" y="2"/>
                  <a:pt x="421" y="2"/>
                  <a:pt x="422" y="3"/>
                </a:cubicBezTo>
                <a:cubicBezTo>
                  <a:pt x="422" y="3"/>
                  <a:pt x="423" y="3"/>
                  <a:pt x="423" y="3"/>
                </a:cubicBezTo>
                <a:cubicBezTo>
                  <a:pt x="424" y="3"/>
                  <a:pt x="424" y="2"/>
                  <a:pt x="425" y="2"/>
                </a:cubicBezTo>
                <a:cubicBezTo>
                  <a:pt x="432" y="2"/>
                  <a:pt x="439" y="2"/>
                  <a:pt x="446" y="2"/>
                </a:cubicBezTo>
                <a:cubicBezTo>
                  <a:pt x="447" y="2"/>
                  <a:pt x="448" y="3"/>
                  <a:pt x="449" y="4"/>
                </a:cubicBezTo>
                <a:cubicBezTo>
                  <a:pt x="450" y="4"/>
                  <a:pt x="450" y="4"/>
                  <a:pt x="451" y="3"/>
                </a:cubicBezTo>
                <a:cubicBezTo>
                  <a:pt x="452" y="2"/>
                  <a:pt x="453" y="3"/>
                  <a:pt x="454" y="4"/>
                </a:cubicBezTo>
                <a:cubicBezTo>
                  <a:pt x="455" y="4"/>
                  <a:pt x="455" y="3"/>
                  <a:pt x="455" y="3"/>
                </a:cubicBezTo>
                <a:cubicBezTo>
                  <a:pt x="456" y="3"/>
                  <a:pt x="456" y="4"/>
                  <a:pt x="456" y="4"/>
                </a:cubicBezTo>
                <a:cubicBezTo>
                  <a:pt x="457" y="4"/>
                  <a:pt x="457" y="4"/>
                  <a:pt x="457" y="4"/>
                </a:cubicBezTo>
                <a:cubicBezTo>
                  <a:pt x="459" y="4"/>
                  <a:pt x="461" y="4"/>
                  <a:pt x="462" y="4"/>
                </a:cubicBezTo>
                <a:cubicBezTo>
                  <a:pt x="463" y="6"/>
                  <a:pt x="465" y="5"/>
                  <a:pt x="466" y="5"/>
                </a:cubicBezTo>
                <a:cubicBezTo>
                  <a:pt x="467" y="5"/>
                  <a:pt x="468" y="6"/>
                  <a:pt x="469" y="6"/>
                </a:cubicBezTo>
                <a:cubicBezTo>
                  <a:pt x="470" y="6"/>
                  <a:pt x="471" y="6"/>
                  <a:pt x="471" y="7"/>
                </a:cubicBezTo>
                <a:cubicBezTo>
                  <a:pt x="472" y="6"/>
                  <a:pt x="472" y="6"/>
                  <a:pt x="472" y="6"/>
                </a:cubicBezTo>
                <a:cubicBezTo>
                  <a:pt x="473" y="6"/>
                  <a:pt x="474" y="6"/>
                  <a:pt x="475" y="6"/>
                </a:cubicBezTo>
                <a:cubicBezTo>
                  <a:pt x="477" y="6"/>
                  <a:pt x="477" y="7"/>
                  <a:pt x="479" y="7"/>
                </a:cubicBezTo>
                <a:cubicBezTo>
                  <a:pt x="480" y="7"/>
                  <a:pt x="481" y="7"/>
                  <a:pt x="482" y="7"/>
                </a:cubicBezTo>
                <a:cubicBezTo>
                  <a:pt x="483" y="7"/>
                  <a:pt x="483" y="7"/>
                  <a:pt x="484" y="7"/>
                </a:cubicBezTo>
                <a:cubicBezTo>
                  <a:pt x="485" y="8"/>
                  <a:pt x="486" y="9"/>
                  <a:pt x="488" y="9"/>
                </a:cubicBezTo>
                <a:cubicBezTo>
                  <a:pt x="489" y="9"/>
                  <a:pt x="490" y="9"/>
                  <a:pt x="492" y="9"/>
                </a:cubicBezTo>
                <a:cubicBezTo>
                  <a:pt x="493" y="8"/>
                  <a:pt x="495" y="10"/>
                  <a:pt x="497" y="10"/>
                </a:cubicBezTo>
                <a:cubicBezTo>
                  <a:pt x="497" y="10"/>
                  <a:pt x="498" y="11"/>
                  <a:pt x="499" y="11"/>
                </a:cubicBezTo>
                <a:cubicBezTo>
                  <a:pt x="499" y="11"/>
                  <a:pt x="500" y="12"/>
                  <a:pt x="500" y="12"/>
                </a:cubicBezTo>
                <a:cubicBezTo>
                  <a:pt x="501" y="10"/>
                  <a:pt x="502" y="11"/>
                  <a:pt x="503" y="11"/>
                </a:cubicBezTo>
                <a:cubicBezTo>
                  <a:pt x="503" y="12"/>
                  <a:pt x="504" y="11"/>
                  <a:pt x="505" y="12"/>
                </a:cubicBezTo>
                <a:cubicBezTo>
                  <a:pt x="506" y="12"/>
                  <a:pt x="507" y="11"/>
                  <a:pt x="508" y="12"/>
                </a:cubicBezTo>
                <a:cubicBezTo>
                  <a:pt x="509" y="12"/>
                  <a:pt x="510" y="13"/>
                  <a:pt x="511" y="13"/>
                </a:cubicBezTo>
                <a:cubicBezTo>
                  <a:pt x="512" y="14"/>
                  <a:pt x="513" y="12"/>
                  <a:pt x="514" y="13"/>
                </a:cubicBezTo>
                <a:cubicBezTo>
                  <a:pt x="514" y="14"/>
                  <a:pt x="516" y="14"/>
                  <a:pt x="517" y="14"/>
                </a:cubicBezTo>
                <a:cubicBezTo>
                  <a:pt x="518" y="15"/>
                  <a:pt x="518" y="15"/>
                  <a:pt x="517" y="16"/>
                </a:cubicBezTo>
                <a:cubicBezTo>
                  <a:pt x="517" y="16"/>
                  <a:pt x="517" y="17"/>
                  <a:pt x="517" y="17"/>
                </a:cubicBezTo>
                <a:cubicBezTo>
                  <a:pt x="517" y="17"/>
                  <a:pt x="518" y="17"/>
                  <a:pt x="519" y="18"/>
                </a:cubicBezTo>
                <a:cubicBezTo>
                  <a:pt x="517" y="19"/>
                  <a:pt x="515" y="18"/>
                  <a:pt x="515" y="20"/>
                </a:cubicBezTo>
                <a:cubicBezTo>
                  <a:pt x="516" y="20"/>
                  <a:pt x="517" y="21"/>
                  <a:pt x="518" y="21"/>
                </a:cubicBezTo>
                <a:cubicBezTo>
                  <a:pt x="518" y="22"/>
                  <a:pt x="517" y="22"/>
                  <a:pt x="518" y="23"/>
                </a:cubicBezTo>
                <a:cubicBezTo>
                  <a:pt x="518" y="23"/>
                  <a:pt x="518" y="24"/>
                  <a:pt x="518" y="24"/>
                </a:cubicBezTo>
                <a:cubicBezTo>
                  <a:pt x="519" y="25"/>
                  <a:pt x="519" y="25"/>
                  <a:pt x="520" y="25"/>
                </a:cubicBezTo>
                <a:cubicBezTo>
                  <a:pt x="522" y="24"/>
                  <a:pt x="522" y="24"/>
                  <a:pt x="522" y="25"/>
                </a:cubicBezTo>
                <a:cubicBezTo>
                  <a:pt x="522" y="26"/>
                  <a:pt x="523" y="26"/>
                  <a:pt x="523" y="26"/>
                </a:cubicBezTo>
                <a:cubicBezTo>
                  <a:pt x="523" y="25"/>
                  <a:pt x="524" y="25"/>
                  <a:pt x="524" y="24"/>
                </a:cubicBezTo>
                <a:cubicBezTo>
                  <a:pt x="525" y="24"/>
                  <a:pt x="526" y="25"/>
                  <a:pt x="526" y="25"/>
                </a:cubicBezTo>
                <a:cubicBezTo>
                  <a:pt x="527" y="25"/>
                  <a:pt x="527" y="25"/>
                  <a:pt x="528" y="25"/>
                </a:cubicBezTo>
                <a:cubicBezTo>
                  <a:pt x="528" y="25"/>
                  <a:pt x="528" y="26"/>
                  <a:pt x="529" y="26"/>
                </a:cubicBezTo>
                <a:cubicBezTo>
                  <a:pt x="530" y="26"/>
                  <a:pt x="530" y="26"/>
                  <a:pt x="531" y="25"/>
                </a:cubicBezTo>
                <a:cubicBezTo>
                  <a:pt x="531" y="25"/>
                  <a:pt x="532" y="25"/>
                  <a:pt x="532" y="25"/>
                </a:cubicBezTo>
                <a:cubicBezTo>
                  <a:pt x="533" y="25"/>
                  <a:pt x="533" y="25"/>
                  <a:pt x="533" y="24"/>
                </a:cubicBezTo>
                <a:cubicBezTo>
                  <a:pt x="533" y="23"/>
                  <a:pt x="531" y="24"/>
                  <a:pt x="530" y="24"/>
                </a:cubicBezTo>
                <a:cubicBezTo>
                  <a:pt x="529" y="24"/>
                  <a:pt x="528" y="24"/>
                  <a:pt x="527" y="24"/>
                </a:cubicBezTo>
                <a:cubicBezTo>
                  <a:pt x="527" y="23"/>
                  <a:pt x="527" y="23"/>
                  <a:pt x="527" y="23"/>
                </a:cubicBezTo>
                <a:cubicBezTo>
                  <a:pt x="528" y="23"/>
                  <a:pt x="530" y="23"/>
                  <a:pt x="530" y="23"/>
                </a:cubicBezTo>
                <a:cubicBezTo>
                  <a:pt x="531" y="22"/>
                  <a:pt x="532" y="22"/>
                  <a:pt x="533" y="22"/>
                </a:cubicBezTo>
                <a:cubicBezTo>
                  <a:pt x="532" y="21"/>
                  <a:pt x="531" y="21"/>
                  <a:pt x="531" y="21"/>
                </a:cubicBezTo>
                <a:cubicBezTo>
                  <a:pt x="530" y="21"/>
                  <a:pt x="530" y="21"/>
                  <a:pt x="530" y="20"/>
                </a:cubicBezTo>
                <a:cubicBezTo>
                  <a:pt x="533" y="20"/>
                  <a:pt x="533" y="20"/>
                  <a:pt x="533" y="20"/>
                </a:cubicBezTo>
                <a:cubicBezTo>
                  <a:pt x="534" y="21"/>
                  <a:pt x="535" y="22"/>
                  <a:pt x="536" y="23"/>
                </a:cubicBezTo>
                <a:cubicBezTo>
                  <a:pt x="536" y="23"/>
                  <a:pt x="536" y="23"/>
                  <a:pt x="537" y="23"/>
                </a:cubicBezTo>
                <a:cubicBezTo>
                  <a:pt x="538" y="23"/>
                  <a:pt x="539" y="23"/>
                  <a:pt x="540" y="23"/>
                </a:cubicBezTo>
                <a:cubicBezTo>
                  <a:pt x="542" y="23"/>
                  <a:pt x="542" y="24"/>
                  <a:pt x="543" y="24"/>
                </a:cubicBezTo>
                <a:cubicBezTo>
                  <a:pt x="545" y="24"/>
                  <a:pt x="545" y="24"/>
                  <a:pt x="546" y="25"/>
                </a:cubicBezTo>
                <a:cubicBezTo>
                  <a:pt x="546" y="26"/>
                  <a:pt x="547" y="26"/>
                  <a:pt x="548" y="26"/>
                </a:cubicBezTo>
                <a:cubicBezTo>
                  <a:pt x="548" y="27"/>
                  <a:pt x="549" y="27"/>
                  <a:pt x="550" y="27"/>
                </a:cubicBezTo>
                <a:cubicBezTo>
                  <a:pt x="552" y="26"/>
                  <a:pt x="553" y="27"/>
                  <a:pt x="554" y="28"/>
                </a:cubicBezTo>
                <a:cubicBezTo>
                  <a:pt x="556" y="29"/>
                  <a:pt x="558" y="30"/>
                  <a:pt x="560" y="29"/>
                </a:cubicBezTo>
                <a:cubicBezTo>
                  <a:pt x="560" y="30"/>
                  <a:pt x="561" y="31"/>
                  <a:pt x="561" y="31"/>
                </a:cubicBezTo>
                <a:cubicBezTo>
                  <a:pt x="563" y="32"/>
                  <a:pt x="564" y="31"/>
                  <a:pt x="565" y="32"/>
                </a:cubicBezTo>
                <a:cubicBezTo>
                  <a:pt x="566" y="33"/>
                  <a:pt x="568" y="32"/>
                  <a:pt x="568" y="33"/>
                </a:cubicBezTo>
                <a:cubicBezTo>
                  <a:pt x="570" y="34"/>
                  <a:pt x="572" y="36"/>
                  <a:pt x="574" y="35"/>
                </a:cubicBezTo>
                <a:cubicBezTo>
                  <a:pt x="574" y="35"/>
                  <a:pt x="574" y="36"/>
                  <a:pt x="574" y="36"/>
                </a:cubicBezTo>
                <a:cubicBezTo>
                  <a:pt x="575" y="38"/>
                  <a:pt x="576" y="38"/>
                  <a:pt x="578" y="37"/>
                </a:cubicBezTo>
                <a:cubicBezTo>
                  <a:pt x="578" y="37"/>
                  <a:pt x="579" y="37"/>
                  <a:pt x="579" y="37"/>
                </a:cubicBezTo>
                <a:cubicBezTo>
                  <a:pt x="579" y="38"/>
                  <a:pt x="581" y="38"/>
                  <a:pt x="582" y="38"/>
                </a:cubicBezTo>
                <a:cubicBezTo>
                  <a:pt x="583" y="40"/>
                  <a:pt x="586" y="40"/>
                  <a:pt x="587" y="42"/>
                </a:cubicBezTo>
                <a:cubicBezTo>
                  <a:pt x="587" y="42"/>
                  <a:pt x="588" y="42"/>
                  <a:pt x="589" y="43"/>
                </a:cubicBezTo>
                <a:cubicBezTo>
                  <a:pt x="591" y="43"/>
                  <a:pt x="593" y="45"/>
                  <a:pt x="595" y="47"/>
                </a:cubicBezTo>
                <a:cubicBezTo>
                  <a:pt x="598" y="47"/>
                  <a:pt x="598" y="47"/>
                  <a:pt x="598" y="47"/>
                </a:cubicBezTo>
                <a:cubicBezTo>
                  <a:pt x="599" y="47"/>
                  <a:pt x="599" y="49"/>
                  <a:pt x="601" y="49"/>
                </a:cubicBezTo>
                <a:cubicBezTo>
                  <a:pt x="601" y="49"/>
                  <a:pt x="602" y="51"/>
                  <a:pt x="603" y="51"/>
                </a:cubicBezTo>
                <a:cubicBezTo>
                  <a:pt x="604" y="52"/>
                  <a:pt x="605" y="52"/>
                  <a:pt x="605" y="52"/>
                </a:cubicBezTo>
                <a:cubicBezTo>
                  <a:pt x="606" y="53"/>
                  <a:pt x="607" y="52"/>
                  <a:pt x="607" y="53"/>
                </a:cubicBezTo>
                <a:cubicBezTo>
                  <a:pt x="608" y="54"/>
                  <a:pt x="610" y="54"/>
                  <a:pt x="611" y="56"/>
                </a:cubicBezTo>
                <a:cubicBezTo>
                  <a:pt x="612" y="57"/>
                  <a:pt x="613" y="57"/>
                  <a:pt x="614" y="58"/>
                </a:cubicBezTo>
                <a:cubicBezTo>
                  <a:pt x="615" y="58"/>
                  <a:pt x="616" y="58"/>
                  <a:pt x="617" y="59"/>
                </a:cubicBezTo>
                <a:cubicBezTo>
                  <a:pt x="617" y="60"/>
                  <a:pt x="618" y="60"/>
                  <a:pt x="618" y="60"/>
                </a:cubicBezTo>
                <a:cubicBezTo>
                  <a:pt x="620" y="60"/>
                  <a:pt x="621" y="61"/>
                  <a:pt x="622" y="62"/>
                </a:cubicBezTo>
                <a:cubicBezTo>
                  <a:pt x="623" y="62"/>
                  <a:pt x="624" y="63"/>
                  <a:pt x="624" y="63"/>
                </a:cubicBezTo>
                <a:cubicBezTo>
                  <a:pt x="625" y="64"/>
                  <a:pt x="627" y="64"/>
                  <a:pt x="627" y="65"/>
                </a:cubicBezTo>
                <a:cubicBezTo>
                  <a:pt x="628" y="65"/>
                  <a:pt x="628" y="66"/>
                  <a:pt x="629" y="66"/>
                </a:cubicBezTo>
                <a:cubicBezTo>
                  <a:pt x="630" y="65"/>
                  <a:pt x="630" y="66"/>
                  <a:pt x="631" y="67"/>
                </a:cubicBezTo>
                <a:cubicBezTo>
                  <a:pt x="632" y="67"/>
                  <a:pt x="632" y="68"/>
                  <a:pt x="633" y="68"/>
                </a:cubicBezTo>
                <a:cubicBezTo>
                  <a:pt x="635" y="69"/>
                  <a:pt x="637" y="70"/>
                  <a:pt x="639" y="71"/>
                </a:cubicBezTo>
                <a:cubicBezTo>
                  <a:pt x="640" y="71"/>
                  <a:pt x="641" y="72"/>
                  <a:pt x="642" y="73"/>
                </a:cubicBezTo>
                <a:cubicBezTo>
                  <a:pt x="643" y="74"/>
                  <a:pt x="644" y="74"/>
                  <a:pt x="644" y="74"/>
                </a:cubicBezTo>
                <a:cubicBezTo>
                  <a:pt x="645" y="75"/>
                  <a:pt x="644" y="76"/>
                  <a:pt x="646" y="76"/>
                </a:cubicBezTo>
                <a:cubicBezTo>
                  <a:pt x="647" y="77"/>
                  <a:pt x="647" y="78"/>
                  <a:pt x="648" y="78"/>
                </a:cubicBezTo>
                <a:cubicBezTo>
                  <a:pt x="649" y="78"/>
                  <a:pt x="649" y="78"/>
                  <a:pt x="649" y="79"/>
                </a:cubicBezTo>
                <a:cubicBezTo>
                  <a:pt x="649" y="79"/>
                  <a:pt x="650" y="80"/>
                  <a:pt x="650" y="80"/>
                </a:cubicBezTo>
                <a:cubicBezTo>
                  <a:pt x="651" y="80"/>
                  <a:pt x="651" y="80"/>
                  <a:pt x="652" y="80"/>
                </a:cubicBezTo>
                <a:cubicBezTo>
                  <a:pt x="652" y="80"/>
                  <a:pt x="652" y="80"/>
                  <a:pt x="652" y="81"/>
                </a:cubicBezTo>
                <a:cubicBezTo>
                  <a:pt x="652" y="81"/>
                  <a:pt x="652" y="81"/>
                  <a:pt x="652" y="82"/>
                </a:cubicBezTo>
                <a:cubicBezTo>
                  <a:pt x="652" y="81"/>
                  <a:pt x="651" y="81"/>
                  <a:pt x="651" y="81"/>
                </a:cubicBezTo>
                <a:cubicBezTo>
                  <a:pt x="651" y="81"/>
                  <a:pt x="651" y="81"/>
                  <a:pt x="651" y="81"/>
                </a:cubicBezTo>
                <a:cubicBezTo>
                  <a:pt x="650" y="81"/>
                  <a:pt x="650" y="81"/>
                  <a:pt x="650" y="82"/>
                </a:cubicBezTo>
                <a:cubicBezTo>
                  <a:pt x="649" y="83"/>
                  <a:pt x="649" y="83"/>
                  <a:pt x="650" y="84"/>
                </a:cubicBezTo>
                <a:cubicBezTo>
                  <a:pt x="650" y="84"/>
                  <a:pt x="650" y="84"/>
                  <a:pt x="650" y="84"/>
                </a:cubicBezTo>
                <a:cubicBezTo>
                  <a:pt x="650" y="84"/>
                  <a:pt x="651" y="84"/>
                  <a:pt x="651" y="85"/>
                </a:cubicBezTo>
                <a:cubicBezTo>
                  <a:pt x="651" y="83"/>
                  <a:pt x="652" y="84"/>
                  <a:pt x="653" y="84"/>
                </a:cubicBezTo>
                <a:cubicBezTo>
                  <a:pt x="654" y="84"/>
                  <a:pt x="654" y="83"/>
                  <a:pt x="655" y="83"/>
                </a:cubicBezTo>
                <a:cubicBezTo>
                  <a:pt x="655" y="83"/>
                  <a:pt x="656" y="84"/>
                  <a:pt x="656" y="84"/>
                </a:cubicBezTo>
                <a:cubicBezTo>
                  <a:pt x="657" y="85"/>
                  <a:pt x="659" y="85"/>
                  <a:pt x="660" y="86"/>
                </a:cubicBezTo>
                <a:cubicBezTo>
                  <a:pt x="661" y="88"/>
                  <a:pt x="663" y="89"/>
                  <a:pt x="664" y="89"/>
                </a:cubicBezTo>
                <a:cubicBezTo>
                  <a:pt x="665" y="90"/>
                  <a:pt x="666" y="90"/>
                  <a:pt x="666" y="91"/>
                </a:cubicBezTo>
                <a:cubicBezTo>
                  <a:pt x="667" y="91"/>
                  <a:pt x="668" y="92"/>
                  <a:pt x="669" y="92"/>
                </a:cubicBezTo>
                <a:cubicBezTo>
                  <a:pt x="669" y="93"/>
                  <a:pt x="670" y="93"/>
                  <a:pt x="670" y="95"/>
                </a:cubicBezTo>
                <a:cubicBezTo>
                  <a:pt x="672" y="96"/>
                  <a:pt x="672" y="97"/>
                  <a:pt x="674" y="98"/>
                </a:cubicBezTo>
                <a:cubicBezTo>
                  <a:pt x="675" y="98"/>
                  <a:pt x="675" y="100"/>
                  <a:pt x="676" y="100"/>
                </a:cubicBezTo>
                <a:cubicBezTo>
                  <a:pt x="677" y="102"/>
                  <a:pt x="679" y="103"/>
                  <a:pt x="680" y="104"/>
                </a:cubicBezTo>
                <a:cubicBezTo>
                  <a:pt x="682" y="105"/>
                  <a:pt x="683" y="107"/>
                  <a:pt x="685" y="108"/>
                </a:cubicBezTo>
                <a:cubicBezTo>
                  <a:pt x="685" y="108"/>
                  <a:pt x="685" y="108"/>
                  <a:pt x="685" y="108"/>
                </a:cubicBezTo>
                <a:cubicBezTo>
                  <a:pt x="687" y="109"/>
                  <a:pt x="688" y="110"/>
                  <a:pt x="689" y="111"/>
                </a:cubicBezTo>
                <a:cubicBezTo>
                  <a:pt x="690" y="112"/>
                  <a:pt x="691" y="113"/>
                  <a:pt x="692" y="114"/>
                </a:cubicBezTo>
                <a:cubicBezTo>
                  <a:pt x="693" y="115"/>
                  <a:pt x="694" y="116"/>
                  <a:pt x="695" y="117"/>
                </a:cubicBezTo>
                <a:cubicBezTo>
                  <a:pt x="697" y="118"/>
                  <a:pt x="698" y="120"/>
                  <a:pt x="700" y="121"/>
                </a:cubicBezTo>
                <a:cubicBezTo>
                  <a:pt x="702" y="122"/>
                  <a:pt x="702" y="123"/>
                  <a:pt x="703" y="124"/>
                </a:cubicBezTo>
                <a:cubicBezTo>
                  <a:pt x="703" y="126"/>
                  <a:pt x="705" y="126"/>
                  <a:pt x="705" y="127"/>
                </a:cubicBezTo>
                <a:cubicBezTo>
                  <a:pt x="705" y="128"/>
                  <a:pt x="706" y="128"/>
                  <a:pt x="707" y="128"/>
                </a:cubicBezTo>
                <a:cubicBezTo>
                  <a:pt x="708" y="130"/>
                  <a:pt x="710" y="131"/>
                  <a:pt x="710" y="133"/>
                </a:cubicBezTo>
                <a:cubicBezTo>
                  <a:pt x="711" y="134"/>
                  <a:pt x="711" y="135"/>
                  <a:pt x="712" y="135"/>
                </a:cubicBezTo>
                <a:cubicBezTo>
                  <a:pt x="713" y="136"/>
                  <a:pt x="713" y="137"/>
                  <a:pt x="714" y="137"/>
                </a:cubicBezTo>
                <a:cubicBezTo>
                  <a:pt x="715" y="137"/>
                  <a:pt x="716" y="139"/>
                  <a:pt x="717" y="139"/>
                </a:cubicBezTo>
                <a:cubicBezTo>
                  <a:pt x="718" y="141"/>
                  <a:pt x="721" y="142"/>
                  <a:pt x="721" y="144"/>
                </a:cubicBezTo>
                <a:cubicBezTo>
                  <a:pt x="722" y="145"/>
                  <a:pt x="722" y="146"/>
                  <a:pt x="723" y="146"/>
                </a:cubicBezTo>
                <a:cubicBezTo>
                  <a:pt x="724" y="148"/>
                  <a:pt x="726" y="149"/>
                  <a:pt x="726" y="151"/>
                </a:cubicBezTo>
                <a:cubicBezTo>
                  <a:pt x="726" y="151"/>
                  <a:pt x="728" y="151"/>
                  <a:pt x="728" y="151"/>
                </a:cubicBezTo>
                <a:cubicBezTo>
                  <a:pt x="728" y="152"/>
                  <a:pt x="728" y="153"/>
                  <a:pt x="729" y="153"/>
                </a:cubicBezTo>
                <a:cubicBezTo>
                  <a:pt x="729" y="153"/>
                  <a:pt x="729" y="154"/>
                  <a:pt x="730" y="154"/>
                </a:cubicBezTo>
                <a:cubicBezTo>
                  <a:pt x="732" y="153"/>
                  <a:pt x="732" y="156"/>
                  <a:pt x="733" y="156"/>
                </a:cubicBezTo>
                <a:cubicBezTo>
                  <a:pt x="733" y="156"/>
                  <a:pt x="733" y="157"/>
                  <a:pt x="733" y="157"/>
                </a:cubicBezTo>
                <a:cubicBezTo>
                  <a:pt x="733" y="158"/>
                  <a:pt x="732" y="159"/>
                  <a:pt x="733" y="159"/>
                </a:cubicBezTo>
                <a:cubicBezTo>
                  <a:pt x="734" y="160"/>
                  <a:pt x="734" y="160"/>
                  <a:pt x="734" y="160"/>
                </a:cubicBezTo>
                <a:cubicBezTo>
                  <a:pt x="736" y="160"/>
                  <a:pt x="736" y="162"/>
                  <a:pt x="738" y="161"/>
                </a:cubicBezTo>
                <a:cubicBezTo>
                  <a:pt x="738" y="161"/>
                  <a:pt x="739" y="162"/>
                  <a:pt x="738" y="163"/>
                </a:cubicBezTo>
                <a:cubicBezTo>
                  <a:pt x="738" y="163"/>
                  <a:pt x="738" y="164"/>
                  <a:pt x="738" y="164"/>
                </a:cubicBezTo>
                <a:cubicBezTo>
                  <a:pt x="739" y="164"/>
                  <a:pt x="740" y="165"/>
                  <a:pt x="740" y="167"/>
                </a:cubicBezTo>
                <a:cubicBezTo>
                  <a:pt x="742" y="168"/>
                  <a:pt x="742" y="169"/>
                  <a:pt x="743" y="171"/>
                </a:cubicBezTo>
                <a:cubicBezTo>
                  <a:pt x="743" y="172"/>
                  <a:pt x="745" y="173"/>
                  <a:pt x="746" y="174"/>
                </a:cubicBezTo>
                <a:cubicBezTo>
                  <a:pt x="746" y="177"/>
                  <a:pt x="746" y="177"/>
                  <a:pt x="746" y="177"/>
                </a:cubicBezTo>
                <a:cubicBezTo>
                  <a:pt x="746" y="177"/>
                  <a:pt x="746" y="177"/>
                  <a:pt x="747" y="177"/>
                </a:cubicBezTo>
                <a:cubicBezTo>
                  <a:pt x="749" y="179"/>
                  <a:pt x="750" y="182"/>
                  <a:pt x="751" y="184"/>
                </a:cubicBezTo>
                <a:cubicBezTo>
                  <a:pt x="751" y="185"/>
                  <a:pt x="752" y="186"/>
                  <a:pt x="752" y="187"/>
                </a:cubicBezTo>
                <a:cubicBezTo>
                  <a:pt x="752" y="188"/>
                  <a:pt x="753" y="188"/>
                  <a:pt x="755" y="188"/>
                </a:cubicBezTo>
                <a:cubicBezTo>
                  <a:pt x="755" y="188"/>
                  <a:pt x="755" y="188"/>
                  <a:pt x="755" y="188"/>
                </a:cubicBezTo>
                <a:cubicBezTo>
                  <a:pt x="755" y="189"/>
                  <a:pt x="754" y="190"/>
                  <a:pt x="755" y="191"/>
                </a:cubicBezTo>
                <a:cubicBezTo>
                  <a:pt x="756" y="191"/>
                  <a:pt x="755" y="192"/>
                  <a:pt x="756" y="193"/>
                </a:cubicBezTo>
                <a:cubicBezTo>
                  <a:pt x="757" y="193"/>
                  <a:pt x="756" y="194"/>
                  <a:pt x="757" y="195"/>
                </a:cubicBezTo>
                <a:cubicBezTo>
                  <a:pt x="757" y="195"/>
                  <a:pt x="757" y="196"/>
                  <a:pt x="757" y="197"/>
                </a:cubicBezTo>
                <a:cubicBezTo>
                  <a:pt x="758" y="197"/>
                  <a:pt x="759" y="198"/>
                  <a:pt x="759" y="199"/>
                </a:cubicBezTo>
                <a:cubicBezTo>
                  <a:pt x="759" y="199"/>
                  <a:pt x="759" y="200"/>
                  <a:pt x="759" y="201"/>
                </a:cubicBezTo>
                <a:cubicBezTo>
                  <a:pt x="759" y="201"/>
                  <a:pt x="759" y="201"/>
                  <a:pt x="759" y="202"/>
                </a:cubicBezTo>
                <a:cubicBezTo>
                  <a:pt x="760" y="202"/>
                  <a:pt x="760" y="202"/>
                  <a:pt x="760" y="202"/>
                </a:cubicBezTo>
                <a:cubicBezTo>
                  <a:pt x="761" y="202"/>
                  <a:pt x="761" y="202"/>
                  <a:pt x="761" y="203"/>
                </a:cubicBezTo>
                <a:cubicBezTo>
                  <a:pt x="761" y="204"/>
                  <a:pt x="761" y="204"/>
                  <a:pt x="761" y="204"/>
                </a:cubicBezTo>
                <a:cubicBezTo>
                  <a:pt x="760" y="204"/>
                  <a:pt x="760" y="204"/>
                  <a:pt x="759" y="204"/>
                </a:cubicBezTo>
                <a:cubicBezTo>
                  <a:pt x="760" y="205"/>
                  <a:pt x="761" y="206"/>
                  <a:pt x="762" y="207"/>
                </a:cubicBezTo>
                <a:cubicBezTo>
                  <a:pt x="765" y="207"/>
                  <a:pt x="765" y="207"/>
                  <a:pt x="765" y="207"/>
                </a:cubicBezTo>
                <a:cubicBezTo>
                  <a:pt x="765" y="208"/>
                  <a:pt x="766" y="208"/>
                  <a:pt x="767" y="209"/>
                </a:cubicBezTo>
                <a:cubicBezTo>
                  <a:pt x="767" y="210"/>
                  <a:pt x="767" y="211"/>
                  <a:pt x="767" y="212"/>
                </a:cubicBezTo>
                <a:cubicBezTo>
                  <a:pt x="767" y="212"/>
                  <a:pt x="767" y="212"/>
                  <a:pt x="767" y="212"/>
                </a:cubicBezTo>
                <a:cubicBezTo>
                  <a:pt x="768" y="212"/>
                  <a:pt x="768" y="212"/>
                  <a:pt x="769" y="211"/>
                </a:cubicBezTo>
                <a:cubicBezTo>
                  <a:pt x="770" y="212"/>
                  <a:pt x="771" y="213"/>
                  <a:pt x="771" y="214"/>
                </a:cubicBezTo>
                <a:cubicBezTo>
                  <a:pt x="771" y="214"/>
                  <a:pt x="771" y="214"/>
                  <a:pt x="771" y="215"/>
                </a:cubicBezTo>
                <a:cubicBezTo>
                  <a:pt x="770" y="215"/>
                  <a:pt x="771" y="217"/>
                  <a:pt x="770" y="217"/>
                </a:cubicBezTo>
                <a:cubicBezTo>
                  <a:pt x="769" y="218"/>
                  <a:pt x="770" y="218"/>
                  <a:pt x="770" y="218"/>
                </a:cubicBezTo>
                <a:cubicBezTo>
                  <a:pt x="771" y="218"/>
                  <a:pt x="772" y="218"/>
                  <a:pt x="772" y="218"/>
                </a:cubicBezTo>
                <a:cubicBezTo>
                  <a:pt x="772" y="219"/>
                  <a:pt x="773" y="219"/>
                  <a:pt x="773" y="219"/>
                </a:cubicBezTo>
                <a:cubicBezTo>
                  <a:pt x="772" y="219"/>
                  <a:pt x="772" y="219"/>
                  <a:pt x="772" y="220"/>
                </a:cubicBezTo>
                <a:cubicBezTo>
                  <a:pt x="772" y="220"/>
                  <a:pt x="772" y="220"/>
                  <a:pt x="773" y="220"/>
                </a:cubicBezTo>
                <a:cubicBezTo>
                  <a:pt x="772" y="222"/>
                  <a:pt x="773" y="223"/>
                  <a:pt x="774" y="223"/>
                </a:cubicBezTo>
                <a:cubicBezTo>
                  <a:pt x="776" y="223"/>
                  <a:pt x="775" y="224"/>
                  <a:pt x="776" y="226"/>
                </a:cubicBezTo>
                <a:cubicBezTo>
                  <a:pt x="776" y="226"/>
                  <a:pt x="777" y="227"/>
                  <a:pt x="779" y="229"/>
                </a:cubicBezTo>
                <a:cubicBezTo>
                  <a:pt x="780" y="229"/>
                  <a:pt x="779" y="231"/>
                  <a:pt x="781" y="232"/>
                </a:cubicBezTo>
                <a:cubicBezTo>
                  <a:pt x="781" y="233"/>
                  <a:pt x="781" y="234"/>
                  <a:pt x="781" y="235"/>
                </a:cubicBezTo>
                <a:cubicBezTo>
                  <a:pt x="781" y="236"/>
                  <a:pt x="781" y="236"/>
                  <a:pt x="781" y="237"/>
                </a:cubicBezTo>
                <a:cubicBezTo>
                  <a:pt x="782" y="238"/>
                  <a:pt x="782" y="239"/>
                  <a:pt x="783" y="239"/>
                </a:cubicBezTo>
                <a:cubicBezTo>
                  <a:pt x="784" y="240"/>
                  <a:pt x="784" y="241"/>
                  <a:pt x="784" y="242"/>
                </a:cubicBezTo>
                <a:cubicBezTo>
                  <a:pt x="784" y="243"/>
                  <a:pt x="785" y="243"/>
                  <a:pt x="785" y="244"/>
                </a:cubicBezTo>
                <a:cubicBezTo>
                  <a:pt x="786" y="245"/>
                  <a:pt x="786" y="245"/>
                  <a:pt x="785" y="246"/>
                </a:cubicBezTo>
                <a:cubicBezTo>
                  <a:pt x="786" y="247"/>
                  <a:pt x="786" y="248"/>
                  <a:pt x="787" y="248"/>
                </a:cubicBezTo>
                <a:cubicBezTo>
                  <a:pt x="788" y="249"/>
                  <a:pt x="789" y="250"/>
                  <a:pt x="790" y="251"/>
                </a:cubicBezTo>
                <a:cubicBezTo>
                  <a:pt x="790" y="252"/>
                  <a:pt x="791" y="253"/>
                  <a:pt x="792" y="254"/>
                </a:cubicBezTo>
                <a:cubicBezTo>
                  <a:pt x="792" y="254"/>
                  <a:pt x="791" y="255"/>
                  <a:pt x="791" y="255"/>
                </a:cubicBezTo>
                <a:cubicBezTo>
                  <a:pt x="790" y="255"/>
                  <a:pt x="790" y="257"/>
                  <a:pt x="789" y="257"/>
                </a:cubicBezTo>
                <a:cubicBezTo>
                  <a:pt x="789" y="257"/>
                  <a:pt x="789" y="258"/>
                  <a:pt x="789" y="258"/>
                </a:cubicBezTo>
                <a:cubicBezTo>
                  <a:pt x="790" y="259"/>
                  <a:pt x="789" y="260"/>
                  <a:pt x="789" y="262"/>
                </a:cubicBezTo>
                <a:cubicBezTo>
                  <a:pt x="790" y="262"/>
                  <a:pt x="790" y="262"/>
                  <a:pt x="791" y="263"/>
                </a:cubicBezTo>
                <a:cubicBezTo>
                  <a:pt x="792" y="264"/>
                  <a:pt x="792" y="264"/>
                  <a:pt x="791" y="265"/>
                </a:cubicBezTo>
                <a:cubicBezTo>
                  <a:pt x="791" y="265"/>
                  <a:pt x="791" y="266"/>
                  <a:pt x="791" y="266"/>
                </a:cubicBezTo>
                <a:cubicBezTo>
                  <a:pt x="792" y="266"/>
                  <a:pt x="792" y="266"/>
                  <a:pt x="792" y="266"/>
                </a:cubicBezTo>
                <a:cubicBezTo>
                  <a:pt x="793" y="267"/>
                  <a:pt x="792" y="268"/>
                  <a:pt x="793" y="269"/>
                </a:cubicBezTo>
                <a:cubicBezTo>
                  <a:pt x="794" y="270"/>
                  <a:pt x="793" y="272"/>
                  <a:pt x="793" y="273"/>
                </a:cubicBezTo>
                <a:cubicBezTo>
                  <a:pt x="794" y="273"/>
                  <a:pt x="794" y="273"/>
                  <a:pt x="794" y="273"/>
                </a:cubicBezTo>
                <a:cubicBezTo>
                  <a:pt x="795" y="274"/>
                  <a:pt x="794" y="275"/>
                  <a:pt x="795" y="276"/>
                </a:cubicBezTo>
                <a:cubicBezTo>
                  <a:pt x="795" y="276"/>
                  <a:pt x="795" y="277"/>
                  <a:pt x="795" y="277"/>
                </a:cubicBezTo>
                <a:cubicBezTo>
                  <a:pt x="795" y="277"/>
                  <a:pt x="795" y="277"/>
                  <a:pt x="794" y="278"/>
                </a:cubicBezTo>
                <a:cubicBezTo>
                  <a:pt x="795" y="278"/>
                  <a:pt x="795" y="278"/>
                  <a:pt x="796" y="278"/>
                </a:cubicBezTo>
                <a:cubicBezTo>
                  <a:pt x="796" y="278"/>
                  <a:pt x="796" y="278"/>
                  <a:pt x="796" y="279"/>
                </a:cubicBezTo>
                <a:cubicBezTo>
                  <a:pt x="796" y="280"/>
                  <a:pt x="797" y="281"/>
                  <a:pt x="797" y="282"/>
                </a:cubicBezTo>
                <a:cubicBezTo>
                  <a:pt x="797" y="283"/>
                  <a:pt x="798" y="284"/>
                  <a:pt x="798" y="284"/>
                </a:cubicBezTo>
                <a:cubicBezTo>
                  <a:pt x="798" y="285"/>
                  <a:pt x="798" y="286"/>
                  <a:pt x="799" y="287"/>
                </a:cubicBezTo>
                <a:cubicBezTo>
                  <a:pt x="800" y="288"/>
                  <a:pt x="799" y="289"/>
                  <a:pt x="800" y="290"/>
                </a:cubicBezTo>
                <a:cubicBezTo>
                  <a:pt x="800" y="290"/>
                  <a:pt x="800" y="291"/>
                  <a:pt x="799" y="291"/>
                </a:cubicBezTo>
                <a:cubicBezTo>
                  <a:pt x="800" y="291"/>
                  <a:pt x="800" y="291"/>
                  <a:pt x="801" y="292"/>
                </a:cubicBezTo>
                <a:cubicBezTo>
                  <a:pt x="800" y="293"/>
                  <a:pt x="800" y="293"/>
                  <a:pt x="801" y="294"/>
                </a:cubicBezTo>
                <a:cubicBezTo>
                  <a:pt x="801" y="295"/>
                  <a:pt x="802" y="296"/>
                  <a:pt x="803" y="296"/>
                </a:cubicBezTo>
                <a:cubicBezTo>
                  <a:pt x="803" y="297"/>
                  <a:pt x="803" y="298"/>
                  <a:pt x="804" y="298"/>
                </a:cubicBezTo>
                <a:cubicBezTo>
                  <a:pt x="804" y="299"/>
                  <a:pt x="803" y="299"/>
                  <a:pt x="803" y="299"/>
                </a:cubicBezTo>
                <a:cubicBezTo>
                  <a:pt x="803" y="300"/>
                  <a:pt x="804" y="300"/>
                  <a:pt x="804" y="301"/>
                </a:cubicBezTo>
                <a:cubicBezTo>
                  <a:pt x="804" y="302"/>
                  <a:pt x="804" y="303"/>
                  <a:pt x="804" y="305"/>
                </a:cubicBezTo>
                <a:cubicBezTo>
                  <a:pt x="804" y="306"/>
                  <a:pt x="805" y="306"/>
                  <a:pt x="805" y="308"/>
                </a:cubicBezTo>
                <a:cubicBezTo>
                  <a:pt x="805" y="309"/>
                  <a:pt x="805" y="310"/>
                  <a:pt x="805" y="311"/>
                </a:cubicBezTo>
                <a:cubicBezTo>
                  <a:pt x="805" y="312"/>
                  <a:pt x="807" y="311"/>
                  <a:pt x="807" y="312"/>
                </a:cubicBezTo>
                <a:cubicBezTo>
                  <a:pt x="807" y="314"/>
                  <a:pt x="806" y="316"/>
                  <a:pt x="808" y="317"/>
                </a:cubicBezTo>
                <a:cubicBezTo>
                  <a:pt x="807" y="318"/>
                  <a:pt x="809" y="319"/>
                  <a:pt x="810" y="320"/>
                </a:cubicBezTo>
                <a:cubicBezTo>
                  <a:pt x="809" y="321"/>
                  <a:pt x="809" y="321"/>
                  <a:pt x="809" y="321"/>
                </a:cubicBezTo>
                <a:cubicBezTo>
                  <a:pt x="810" y="322"/>
                  <a:pt x="810" y="323"/>
                  <a:pt x="809" y="324"/>
                </a:cubicBezTo>
                <a:cubicBezTo>
                  <a:pt x="809" y="325"/>
                  <a:pt x="808" y="326"/>
                  <a:pt x="809" y="326"/>
                </a:cubicBezTo>
                <a:cubicBezTo>
                  <a:pt x="809" y="326"/>
                  <a:pt x="810" y="326"/>
                  <a:pt x="810" y="326"/>
                </a:cubicBezTo>
                <a:cubicBezTo>
                  <a:pt x="810" y="327"/>
                  <a:pt x="810" y="327"/>
                  <a:pt x="810" y="327"/>
                </a:cubicBezTo>
                <a:cubicBezTo>
                  <a:pt x="809" y="328"/>
                  <a:pt x="809" y="329"/>
                  <a:pt x="810" y="330"/>
                </a:cubicBezTo>
                <a:cubicBezTo>
                  <a:pt x="811" y="330"/>
                  <a:pt x="812" y="330"/>
                  <a:pt x="812" y="331"/>
                </a:cubicBezTo>
                <a:moveTo>
                  <a:pt x="777" y="271"/>
                </a:moveTo>
                <a:cubicBezTo>
                  <a:pt x="777" y="271"/>
                  <a:pt x="777" y="271"/>
                  <a:pt x="777" y="270"/>
                </a:cubicBezTo>
                <a:cubicBezTo>
                  <a:pt x="777" y="270"/>
                  <a:pt x="777" y="270"/>
                  <a:pt x="776" y="270"/>
                </a:cubicBezTo>
                <a:cubicBezTo>
                  <a:pt x="776" y="271"/>
                  <a:pt x="776" y="271"/>
                  <a:pt x="776" y="271"/>
                </a:cubicBezTo>
                <a:cubicBezTo>
                  <a:pt x="777" y="271"/>
                  <a:pt x="777" y="271"/>
                  <a:pt x="777" y="271"/>
                </a:cubicBezTo>
                <a:cubicBezTo>
                  <a:pt x="777" y="271"/>
                  <a:pt x="777" y="271"/>
                  <a:pt x="776" y="270"/>
                </a:cubicBezTo>
                <a:cubicBezTo>
                  <a:pt x="776" y="270"/>
                  <a:pt x="776" y="270"/>
                  <a:pt x="776" y="270"/>
                </a:cubicBezTo>
                <a:cubicBezTo>
                  <a:pt x="776" y="270"/>
                  <a:pt x="776" y="270"/>
                  <a:pt x="776" y="270"/>
                </a:cubicBezTo>
                <a:cubicBezTo>
                  <a:pt x="776" y="270"/>
                  <a:pt x="776" y="269"/>
                  <a:pt x="776" y="270"/>
                </a:cubicBezTo>
                <a:cubicBezTo>
                  <a:pt x="776" y="270"/>
                  <a:pt x="776" y="270"/>
                  <a:pt x="777" y="271"/>
                </a:cubicBezTo>
                <a:moveTo>
                  <a:pt x="780" y="263"/>
                </a:moveTo>
                <a:cubicBezTo>
                  <a:pt x="780" y="263"/>
                  <a:pt x="780" y="263"/>
                  <a:pt x="780" y="263"/>
                </a:cubicBezTo>
                <a:cubicBezTo>
                  <a:pt x="780" y="263"/>
                  <a:pt x="779" y="263"/>
                  <a:pt x="779" y="263"/>
                </a:cubicBezTo>
                <a:cubicBezTo>
                  <a:pt x="779" y="263"/>
                  <a:pt x="779" y="263"/>
                  <a:pt x="779" y="263"/>
                </a:cubicBezTo>
                <a:cubicBezTo>
                  <a:pt x="779" y="263"/>
                  <a:pt x="780" y="264"/>
                  <a:pt x="780" y="264"/>
                </a:cubicBezTo>
                <a:cubicBezTo>
                  <a:pt x="780" y="264"/>
                  <a:pt x="780" y="264"/>
                  <a:pt x="779" y="263"/>
                </a:cubicBezTo>
                <a:cubicBezTo>
                  <a:pt x="779" y="263"/>
                  <a:pt x="779" y="263"/>
                  <a:pt x="779" y="263"/>
                </a:cubicBezTo>
                <a:cubicBezTo>
                  <a:pt x="779" y="263"/>
                  <a:pt x="779" y="263"/>
                  <a:pt x="779" y="262"/>
                </a:cubicBezTo>
                <a:cubicBezTo>
                  <a:pt x="779" y="262"/>
                  <a:pt x="779" y="262"/>
                  <a:pt x="778" y="262"/>
                </a:cubicBezTo>
                <a:cubicBezTo>
                  <a:pt x="778" y="262"/>
                  <a:pt x="779" y="263"/>
                  <a:pt x="780" y="263"/>
                </a:cubicBezTo>
                <a:moveTo>
                  <a:pt x="217" y="762"/>
                </a:moveTo>
                <a:cubicBezTo>
                  <a:pt x="217" y="762"/>
                  <a:pt x="218" y="762"/>
                  <a:pt x="218" y="762"/>
                </a:cubicBezTo>
                <a:cubicBezTo>
                  <a:pt x="218" y="762"/>
                  <a:pt x="218" y="761"/>
                  <a:pt x="218" y="761"/>
                </a:cubicBezTo>
                <a:cubicBezTo>
                  <a:pt x="218" y="761"/>
                  <a:pt x="217" y="761"/>
                  <a:pt x="217" y="761"/>
                </a:cubicBezTo>
                <a:cubicBezTo>
                  <a:pt x="217" y="761"/>
                  <a:pt x="217" y="762"/>
                  <a:pt x="219" y="762"/>
                </a:cubicBezTo>
                <a:cubicBezTo>
                  <a:pt x="218" y="762"/>
                  <a:pt x="218" y="762"/>
                  <a:pt x="218" y="762"/>
                </a:cubicBezTo>
                <a:cubicBezTo>
                  <a:pt x="218" y="762"/>
                  <a:pt x="218" y="762"/>
                  <a:pt x="218" y="762"/>
                </a:cubicBezTo>
                <a:cubicBezTo>
                  <a:pt x="218" y="762"/>
                  <a:pt x="218" y="762"/>
                  <a:pt x="218" y="762"/>
                </a:cubicBezTo>
                <a:cubicBezTo>
                  <a:pt x="218" y="762"/>
                  <a:pt x="218" y="763"/>
                  <a:pt x="218" y="763"/>
                </a:cubicBezTo>
                <a:cubicBezTo>
                  <a:pt x="218" y="763"/>
                  <a:pt x="219" y="762"/>
                  <a:pt x="217" y="762"/>
                </a:cubicBezTo>
                <a:moveTo>
                  <a:pt x="67" y="607"/>
                </a:moveTo>
                <a:cubicBezTo>
                  <a:pt x="66" y="607"/>
                  <a:pt x="66" y="608"/>
                  <a:pt x="66" y="608"/>
                </a:cubicBezTo>
                <a:cubicBezTo>
                  <a:pt x="66" y="608"/>
                  <a:pt x="66" y="608"/>
                  <a:pt x="66" y="608"/>
                </a:cubicBezTo>
                <a:cubicBezTo>
                  <a:pt x="66" y="608"/>
                  <a:pt x="66" y="608"/>
                  <a:pt x="66" y="608"/>
                </a:cubicBezTo>
                <a:cubicBezTo>
                  <a:pt x="67" y="608"/>
                  <a:pt x="67" y="608"/>
                  <a:pt x="67" y="608"/>
                </a:cubicBezTo>
                <a:cubicBezTo>
                  <a:pt x="67" y="608"/>
                  <a:pt x="67" y="607"/>
                  <a:pt x="66" y="609"/>
                </a:cubicBezTo>
                <a:cubicBezTo>
                  <a:pt x="66" y="608"/>
                  <a:pt x="66" y="608"/>
                  <a:pt x="66" y="608"/>
                </a:cubicBezTo>
                <a:cubicBezTo>
                  <a:pt x="66" y="608"/>
                  <a:pt x="66" y="608"/>
                  <a:pt x="66" y="608"/>
                </a:cubicBezTo>
                <a:cubicBezTo>
                  <a:pt x="65" y="608"/>
                  <a:pt x="65" y="609"/>
                  <a:pt x="65" y="609"/>
                </a:cubicBezTo>
                <a:cubicBezTo>
                  <a:pt x="66" y="609"/>
                  <a:pt x="66" y="609"/>
                  <a:pt x="67" y="607"/>
                </a:cubicBezTo>
                <a:moveTo>
                  <a:pt x="206" y="744"/>
                </a:moveTo>
                <a:cubicBezTo>
                  <a:pt x="206" y="744"/>
                  <a:pt x="206" y="744"/>
                  <a:pt x="206" y="744"/>
                </a:cubicBezTo>
                <a:cubicBezTo>
                  <a:pt x="206" y="744"/>
                  <a:pt x="206" y="744"/>
                  <a:pt x="205" y="744"/>
                </a:cubicBezTo>
                <a:cubicBezTo>
                  <a:pt x="205" y="744"/>
                  <a:pt x="205" y="744"/>
                  <a:pt x="205" y="744"/>
                </a:cubicBezTo>
                <a:cubicBezTo>
                  <a:pt x="206" y="744"/>
                  <a:pt x="206" y="745"/>
                  <a:pt x="206" y="745"/>
                </a:cubicBezTo>
                <a:cubicBezTo>
                  <a:pt x="206" y="745"/>
                  <a:pt x="206" y="744"/>
                  <a:pt x="205" y="744"/>
                </a:cubicBezTo>
                <a:cubicBezTo>
                  <a:pt x="205" y="744"/>
                  <a:pt x="206" y="744"/>
                  <a:pt x="205" y="743"/>
                </a:cubicBezTo>
                <a:cubicBezTo>
                  <a:pt x="205" y="743"/>
                  <a:pt x="205" y="743"/>
                  <a:pt x="205" y="743"/>
                </a:cubicBezTo>
                <a:cubicBezTo>
                  <a:pt x="205" y="743"/>
                  <a:pt x="205" y="743"/>
                  <a:pt x="204" y="743"/>
                </a:cubicBezTo>
                <a:cubicBezTo>
                  <a:pt x="204" y="743"/>
                  <a:pt x="204" y="743"/>
                  <a:pt x="204" y="743"/>
                </a:cubicBezTo>
                <a:cubicBezTo>
                  <a:pt x="204" y="743"/>
                  <a:pt x="204" y="744"/>
                  <a:pt x="204" y="744"/>
                </a:cubicBezTo>
                <a:cubicBezTo>
                  <a:pt x="204" y="744"/>
                  <a:pt x="205" y="744"/>
                  <a:pt x="206" y="744"/>
                </a:cubicBezTo>
                <a:moveTo>
                  <a:pt x="807" y="368"/>
                </a:moveTo>
                <a:cubicBezTo>
                  <a:pt x="807" y="368"/>
                  <a:pt x="807" y="368"/>
                  <a:pt x="804" y="365"/>
                </a:cubicBezTo>
                <a:cubicBezTo>
                  <a:pt x="805" y="367"/>
                  <a:pt x="807" y="365"/>
                  <a:pt x="807" y="367"/>
                </a:cubicBezTo>
                <a:cubicBezTo>
                  <a:pt x="807" y="367"/>
                  <a:pt x="807" y="367"/>
                  <a:pt x="808" y="367"/>
                </a:cubicBezTo>
                <a:cubicBezTo>
                  <a:pt x="808" y="366"/>
                  <a:pt x="808" y="366"/>
                  <a:pt x="807" y="365"/>
                </a:cubicBezTo>
                <a:cubicBezTo>
                  <a:pt x="806" y="365"/>
                  <a:pt x="805" y="365"/>
                  <a:pt x="807" y="367"/>
                </a:cubicBezTo>
                <a:cubicBezTo>
                  <a:pt x="807" y="367"/>
                  <a:pt x="806" y="367"/>
                  <a:pt x="806" y="368"/>
                </a:cubicBezTo>
                <a:cubicBezTo>
                  <a:pt x="806" y="368"/>
                  <a:pt x="806" y="368"/>
                  <a:pt x="809" y="369"/>
                </a:cubicBezTo>
                <a:cubicBezTo>
                  <a:pt x="809" y="369"/>
                  <a:pt x="809" y="368"/>
                  <a:pt x="808" y="368"/>
                </a:cubicBezTo>
                <a:cubicBezTo>
                  <a:pt x="808" y="368"/>
                  <a:pt x="808" y="368"/>
                  <a:pt x="807" y="368"/>
                </a:cubicBezTo>
                <a:cubicBezTo>
                  <a:pt x="807" y="368"/>
                  <a:pt x="807" y="368"/>
                  <a:pt x="807" y="369"/>
                </a:cubicBezTo>
                <a:cubicBezTo>
                  <a:pt x="807" y="369"/>
                  <a:pt x="807" y="369"/>
                  <a:pt x="807" y="369"/>
                </a:cubicBezTo>
                <a:cubicBezTo>
                  <a:pt x="808" y="369"/>
                  <a:pt x="808" y="369"/>
                  <a:pt x="807" y="368"/>
                </a:cubicBezTo>
                <a:moveTo>
                  <a:pt x="440" y="801"/>
                </a:moveTo>
                <a:cubicBezTo>
                  <a:pt x="441" y="801"/>
                  <a:pt x="441" y="801"/>
                  <a:pt x="441" y="801"/>
                </a:cubicBezTo>
                <a:cubicBezTo>
                  <a:pt x="441" y="801"/>
                  <a:pt x="441" y="800"/>
                  <a:pt x="441" y="800"/>
                </a:cubicBezTo>
                <a:cubicBezTo>
                  <a:pt x="440" y="800"/>
                  <a:pt x="440" y="800"/>
                  <a:pt x="440" y="800"/>
                </a:cubicBezTo>
                <a:cubicBezTo>
                  <a:pt x="440" y="800"/>
                  <a:pt x="440" y="801"/>
                  <a:pt x="442" y="801"/>
                </a:cubicBezTo>
                <a:cubicBezTo>
                  <a:pt x="442" y="801"/>
                  <a:pt x="442" y="801"/>
                  <a:pt x="442" y="801"/>
                </a:cubicBezTo>
                <a:cubicBezTo>
                  <a:pt x="442" y="801"/>
                  <a:pt x="441" y="801"/>
                  <a:pt x="441" y="801"/>
                </a:cubicBezTo>
                <a:cubicBezTo>
                  <a:pt x="441" y="801"/>
                  <a:pt x="440" y="801"/>
                  <a:pt x="441" y="801"/>
                </a:cubicBezTo>
                <a:cubicBezTo>
                  <a:pt x="441" y="801"/>
                  <a:pt x="441" y="801"/>
                  <a:pt x="441" y="801"/>
                </a:cubicBezTo>
                <a:cubicBezTo>
                  <a:pt x="442" y="802"/>
                  <a:pt x="442" y="802"/>
                  <a:pt x="440" y="801"/>
                </a:cubicBezTo>
                <a:moveTo>
                  <a:pt x="12" y="398"/>
                </a:moveTo>
                <a:cubicBezTo>
                  <a:pt x="10" y="399"/>
                  <a:pt x="9" y="398"/>
                  <a:pt x="8" y="399"/>
                </a:cubicBezTo>
                <a:cubicBezTo>
                  <a:pt x="9" y="400"/>
                  <a:pt x="10" y="400"/>
                  <a:pt x="12" y="398"/>
                </a:cubicBezTo>
                <a:cubicBezTo>
                  <a:pt x="11" y="398"/>
                  <a:pt x="11" y="398"/>
                  <a:pt x="11" y="398"/>
                </a:cubicBezTo>
                <a:cubicBezTo>
                  <a:pt x="11" y="398"/>
                  <a:pt x="11" y="398"/>
                  <a:pt x="11" y="399"/>
                </a:cubicBezTo>
                <a:cubicBezTo>
                  <a:pt x="11" y="399"/>
                  <a:pt x="11" y="399"/>
                  <a:pt x="11" y="399"/>
                </a:cubicBezTo>
                <a:cubicBezTo>
                  <a:pt x="12" y="398"/>
                  <a:pt x="12" y="398"/>
                  <a:pt x="12" y="398"/>
                </a:cubicBezTo>
                <a:cubicBezTo>
                  <a:pt x="12" y="398"/>
                  <a:pt x="12" y="398"/>
                  <a:pt x="12" y="398"/>
                </a:cubicBezTo>
                <a:moveTo>
                  <a:pt x="64" y="602"/>
                </a:moveTo>
                <a:cubicBezTo>
                  <a:pt x="64" y="602"/>
                  <a:pt x="64" y="602"/>
                  <a:pt x="64" y="602"/>
                </a:cubicBezTo>
                <a:cubicBezTo>
                  <a:pt x="64" y="602"/>
                  <a:pt x="64" y="602"/>
                  <a:pt x="64" y="602"/>
                </a:cubicBezTo>
                <a:cubicBezTo>
                  <a:pt x="64" y="602"/>
                  <a:pt x="64" y="601"/>
                  <a:pt x="63" y="602"/>
                </a:cubicBezTo>
                <a:cubicBezTo>
                  <a:pt x="63" y="602"/>
                  <a:pt x="64" y="602"/>
                  <a:pt x="67" y="604"/>
                </a:cubicBezTo>
                <a:cubicBezTo>
                  <a:pt x="67" y="603"/>
                  <a:pt x="67" y="603"/>
                  <a:pt x="67" y="602"/>
                </a:cubicBezTo>
                <a:cubicBezTo>
                  <a:pt x="67" y="601"/>
                  <a:pt x="66" y="601"/>
                  <a:pt x="65" y="602"/>
                </a:cubicBezTo>
                <a:cubicBezTo>
                  <a:pt x="65" y="602"/>
                  <a:pt x="65" y="602"/>
                  <a:pt x="65" y="602"/>
                </a:cubicBezTo>
                <a:cubicBezTo>
                  <a:pt x="65" y="602"/>
                  <a:pt x="64" y="603"/>
                  <a:pt x="64" y="603"/>
                </a:cubicBezTo>
                <a:cubicBezTo>
                  <a:pt x="64" y="603"/>
                  <a:pt x="65" y="603"/>
                  <a:pt x="65" y="603"/>
                </a:cubicBezTo>
                <a:cubicBezTo>
                  <a:pt x="66" y="603"/>
                  <a:pt x="66" y="605"/>
                  <a:pt x="67" y="605"/>
                </a:cubicBezTo>
                <a:cubicBezTo>
                  <a:pt x="67" y="605"/>
                  <a:pt x="67" y="604"/>
                  <a:pt x="64" y="602"/>
                </a:cubicBezTo>
                <a:moveTo>
                  <a:pt x="495" y="20"/>
                </a:moveTo>
                <a:cubicBezTo>
                  <a:pt x="495" y="21"/>
                  <a:pt x="495" y="21"/>
                  <a:pt x="499" y="19"/>
                </a:cubicBezTo>
                <a:cubicBezTo>
                  <a:pt x="498" y="19"/>
                  <a:pt x="498" y="20"/>
                  <a:pt x="497" y="21"/>
                </a:cubicBezTo>
                <a:cubicBezTo>
                  <a:pt x="497" y="21"/>
                  <a:pt x="497" y="21"/>
                  <a:pt x="496" y="21"/>
                </a:cubicBezTo>
                <a:cubicBezTo>
                  <a:pt x="496" y="21"/>
                  <a:pt x="495" y="21"/>
                  <a:pt x="496" y="21"/>
                </a:cubicBezTo>
                <a:cubicBezTo>
                  <a:pt x="496" y="22"/>
                  <a:pt x="496" y="22"/>
                  <a:pt x="496" y="22"/>
                </a:cubicBezTo>
                <a:cubicBezTo>
                  <a:pt x="497" y="22"/>
                  <a:pt x="498" y="22"/>
                  <a:pt x="499" y="22"/>
                </a:cubicBezTo>
                <a:cubicBezTo>
                  <a:pt x="499" y="22"/>
                  <a:pt x="500" y="22"/>
                  <a:pt x="499" y="23"/>
                </a:cubicBezTo>
                <a:cubicBezTo>
                  <a:pt x="499" y="23"/>
                  <a:pt x="500" y="24"/>
                  <a:pt x="500" y="24"/>
                </a:cubicBezTo>
                <a:cubicBezTo>
                  <a:pt x="500" y="24"/>
                  <a:pt x="500" y="23"/>
                  <a:pt x="500" y="23"/>
                </a:cubicBezTo>
                <a:cubicBezTo>
                  <a:pt x="501" y="22"/>
                  <a:pt x="501" y="22"/>
                  <a:pt x="502" y="22"/>
                </a:cubicBezTo>
                <a:cubicBezTo>
                  <a:pt x="503" y="23"/>
                  <a:pt x="505" y="23"/>
                  <a:pt x="506" y="22"/>
                </a:cubicBezTo>
                <a:cubicBezTo>
                  <a:pt x="507" y="22"/>
                  <a:pt x="507" y="22"/>
                  <a:pt x="508" y="22"/>
                </a:cubicBezTo>
                <a:cubicBezTo>
                  <a:pt x="508" y="22"/>
                  <a:pt x="509" y="22"/>
                  <a:pt x="510" y="22"/>
                </a:cubicBezTo>
                <a:cubicBezTo>
                  <a:pt x="511" y="21"/>
                  <a:pt x="512" y="21"/>
                  <a:pt x="513" y="21"/>
                </a:cubicBezTo>
                <a:cubicBezTo>
                  <a:pt x="513" y="18"/>
                  <a:pt x="513" y="18"/>
                  <a:pt x="513" y="18"/>
                </a:cubicBezTo>
                <a:cubicBezTo>
                  <a:pt x="512" y="18"/>
                  <a:pt x="511" y="18"/>
                  <a:pt x="510" y="19"/>
                </a:cubicBezTo>
                <a:cubicBezTo>
                  <a:pt x="510" y="19"/>
                  <a:pt x="511" y="19"/>
                  <a:pt x="511" y="20"/>
                </a:cubicBezTo>
                <a:cubicBezTo>
                  <a:pt x="509" y="21"/>
                  <a:pt x="508" y="19"/>
                  <a:pt x="507" y="18"/>
                </a:cubicBezTo>
                <a:cubicBezTo>
                  <a:pt x="506" y="19"/>
                  <a:pt x="506" y="19"/>
                  <a:pt x="506" y="19"/>
                </a:cubicBezTo>
                <a:cubicBezTo>
                  <a:pt x="505" y="19"/>
                  <a:pt x="505" y="19"/>
                  <a:pt x="505" y="18"/>
                </a:cubicBezTo>
                <a:cubicBezTo>
                  <a:pt x="504" y="19"/>
                  <a:pt x="504" y="19"/>
                  <a:pt x="505" y="21"/>
                </a:cubicBezTo>
                <a:cubicBezTo>
                  <a:pt x="505" y="21"/>
                  <a:pt x="504" y="21"/>
                  <a:pt x="504" y="21"/>
                </a:cubicBezTo>
                <a:cubicBezTo>
                  <a:pt x="503" y="21"/>
                  <a:pt x="503" y="20"/>
                  <a:pt x="502" y="20"/>
                </a:cubicBezTo>
                <a:cubicBezTo>
                  <a:pt x="501" y="20"/>
                  <a:pt x="500" y="19"/>
                  <a:pt x="496" y="21"/>
                </a:cubicBezTo>
                <a:cubicBezTo>
                  <a:pt x="496" y="20"/>
                  <a:pt x="495" y="20"/>
                  <a:pt x="495" y="20"/>
                </a:cubicBezTo>
                <a:cubicBezTo>
                  <a:pt x="495" y="19"/>
                  <a:pt x="494" y="18"/>
                  <a:pt x="493" y="17"/>
                </a:cubicBezTo>
                <a:cubicBezTo>
                  <a:pt x="492" y="17"/>
                  <a:pt x="492" y="17"/>
                  <a:pt x="492" y="18"/>
                </a:cubicBezTo>
                <a:cubicBezTo>
                  <a:pt x="492" y="18"/>
                  <a:pt x="491" y="18"/>
                  <a:pt x="491" y="18"/>
                </a:cubicBezTo>
                <a:cubicBezTo>
                  <a:pt x="490" y="18"/>
                  <a:pt x="490" y="18"/>
                  <a:pt x="490" y="19"/>
                </a:cubicBezTo>
                <a:cubicBezTo>
                  <a:pt x="490" y="19"/>
                  <a:pt x="490" y="20"/>
                  <a:pt x="490" y="20"/>
                </a:cubicBezTo>
                <a:cubicBezTo>
                  <a:pt x="491" y="20"/>
                  <a:pt x="491" y="20"/>
                  <a:pt x="492" y="20"/>
                </a:cubicBezTo>
                <a:cubicBezTo>
                  <a:pt x="492" y="21"/>
                  <a:pt x="492" y="21"/>
                  <a:pt x="493" y="20"/>
                </a:cubicBezTo>
                <a:cubicBezTo>
                  <a:pt x="493" y="20"/>
                  <a:pt x="494" y="20"/>
                  <a:pt x="495" y="20"/>
                </a:cubicBezTo>
                <a:moveTo>
                  <a:pt x="73" y="628"/>
                </a:moveTo>
                <a:cubicBezTo>
                  <a:pt x="74" y="628"/>
                  <a:pt x="75" y="628"/>
                  <a:pt x="76" y="628"/>
                </a:cubicBezTo>
                <a:cubicBezTo>
                  <a:pt x="76" y="628"/>
                  <a:pt x="76" y="627"/>
                  <a:pt x="76" y="627"/>
                </a:cubicBezTo>
                <a:cubicBezTo>
                  <a:pt x="76" y="627"/>
                  <a:pt x="76" y="626"/>
                  <a:pt x="76" y="626"/>
                </a:cubicBezTo>
                <a:cubicBezTo>
                  <a:pt x="75" y="626"/>
                  <a:pt x="73" y="626"/>
                  <a:pt x="72" y="626"/>
                </a:cubicBezTo>
                <a:cubicBezTo>
                  <a:pt x="72" y="626"/>
                  <a:pt x="72" y="627"/>
                  <a:pt x="72" y="627"/>
                </a:cubicBezTo>
                <a:cubicBezTo>
                  <a:pt x="72" y="627"/>
                  <a:pt x="73" y="628"/>
                  <a:pt x="73" y="628"/>
                </a:cubicBezTo>
                <a:moveTo>
                  <a:pt x="9" y="448"/>
                </a:moveTo>
                <a:cubicBezTo>
                  <a:pt x="7" y="448"/>
                  <a:pt x="7" y="448"/>
                  <a:pt x="6" y="448"/>
                </a:cubicBezTo>
                <a:cubicBezTo>
                  <a:pt x="5" y="448"/>
                  <a:pt x="5" y="448"/>
                  <a:pt x="6" y="450"/>
                </a:cubicBezTo>
                <a:cubicBezTo>
                  <a:pt x="6" y="450"/>
                  <a:pt x="6" y="450"/>
                  <a:pt x="6" y="451"/>
                </a:cubicBezTo>
                <a:cubicBezTo>
                  <a:pt x="6" y="451"/>
                  <a:pt x="6" y="452"/>
                  <a:pt x="7" y="451"/>
                </a:cubicBezTo>
                <a:cubicBezTo>
                  <a:pt x="7" y="451"/>
                  <a:pt x="7" y="451"/>
                  <a:pt x="7" y="451"/>
                </a:cubicBezTo>
                <a:cubicBezTo>
                  <a:pt x="7" y="450"/>
                  <a:pt x="7" y="449"/>
                  <a:pt x="9" y="448"/>
                </a:cubicBezTo>
                <a:moveTo>
                  <a:pt x="449" y="805"/>
                </a:moveTo>
                <a:cubicBezTo>
                  <a:pt x="448" y="804"/>
                  <a:pt x="448" y="805"/>
                  <a:pt x="447" y="805"/>
                </a:cubicBezTo>
                <a:cubicBezTo>
                  <a:pt x="446" y="804"/>
                  <a:pt x="446" y="804"/>
                  <a:pt x="445" y="805"/>
                </a:cubicBezTo>
                <a:cubicBezTo>
                  <a:pt x="445" y="805"/>
                  <a:pt x="445" y="805"/>
                  <a:pt x="445" y="805"/>
                </a:cubicBezTo>
                <a:cubicBezTo>
                  <a:pt x="445" y="805"/>
                  <a:pt x="445" y="805"/>
                  <a:pt x="445" y="805"/>
                </a:cubicBezTo>
                <a:cubicBezTo>
                  <a:pt x="445" y="806"/>
                  <a:pt x="446" y="806"/>
                  <a:pt x="446" y="807"/>
                </a:cubicBezTo>
                <a:cubicBezTo>
                  <a:pt x="446" y="805"/>
                  <a:pt x="448" y="806"/>
                  <a:pt x="449" y="805"/>
                </a:cubicBezTo>
                <a:moveTo>
                  <a:pt x="578" y="768"/>
                </a:moveTo>
                <a:cubicBezTo>
                  <a:pt x="577" y="769"/>
                  <a:pt x="576" y="770"/>
                  <a:pt x="575" y="771"/>
                </a:cubicBezTo>
                <a:cubicBezTo>
                  <a:pt x="576" y="771"/>
                  <a:pt x="576" y="771"/>
                  <a:pt x="577" y="771"/>
                </a:cubicBezTo>
                <a:cubicBezTo>
                  <a:pt x="577" y="771"/>
                  <a:pt x="578" y="770"/>
                  <a:pt x="579" y="770"/>
                </a:cubicBezTo>
                <a:cubicBezTo>
                  <a:pt x="579" y="769"/>
                  <a:pt x="578" y="769"/>
                  <a:pt x="578" y="768"/>
                </a:cubicBezTo>
                <a:moveTo>
                  <a:pt x="512" y="787"/>
                </a:moveTo>
                <a:cubicBezTo>
                  <a:pt x="512" y="787"/>
                  <a:pt x="512" y="787"/>
                  <a:pt x="512" y="787"/>
                </a:cubicBezTo>
                <a:cubicBezTo>
                  <a:pt x="512" y="788"/>
                  <a:pt x="512" y="789"/>
                  <a:pt x="513" y="788"/>
                </a:cubicBezTo>
                <a:cubicBezTo>
                  <a:pt x="513" y="788"/>
                  <a:pt x="514" y="788"/>
                  <a:pt x="514" y="787"/>
                </a:cubicBezTo>
                <a:cubicBezTo>
                  <a:pt x="514" y="787"/>
                  <a:pt x="514" y="787"/>
                  <a:pt x="514" y="787"/>
                </a:cubicBezTo>
                <a:cubicBezTo>
                  <a:pt x="514" y="786"/>
                  <a:pt x="513" y="785"/>
                  <a:pt x="513" y="786"/>
                </a:cubicBezTo>
                <a:cubicBezTo>
                  <a:pt x="512" y="786"/>
                  <a:pt x="512" y="786"/>
                  <a:pt x="512" y="786"/>
                </a:cubicBezTo>
                <a:cubicBezTo>
                  <a:pt x="512" y="787"/>
                  <a:pt x="512" y="787"/>
                  <a:pt x="512" y="787"/>
                </a:cubicBezTo>
                <a:moveTo>
                  <a:pt x="14" y="341"/>
                </a:moveTo>
                <a:cubicBezTo>
                  <a:pt x="15" y="342"/>
                  <a:pt x="16" y="343"/>
                  <a:pt x="19" y="342"/>
                </a:cubicBezTo>
                <a:cubicBezTo>
                  <a:pt x="17" y="342"/>
                  <a:pt x="16" y="340"/>
                  <a:pt x="14" y="341"/>
                </a:cubicBezTo>
                <a:moveTo>
                  <a:pt x="486" y="19"/>
                </a:moveTo>
                <a:cubicBezTo>
                  <a:pt x="486" y="19"/>
                  <a:pt x="486" y="19"/>
                  <a:pt x="486" y="19"/>
                </a:cubicBezTo>
                <a:cubicBezTo>
                  <a:pt x="486" y="18"/>
                  <a:pt x="485" y="18"/>
                  <a:pt x="485" y="18"/>
                </a:cubicBezTo>
                <a:cubicBezTo>
                  <a:pt x="484" y="18"/>
                  <a:pt x="484" y="17"/>
                  <a:pt x="483" y="17"/>
                </a:cubicBezTo>
                <a:cubicBezTo>
                  <a:pt x="483" y="17"/>
                  <a:pt x="482" y="18"/>
                  <a:pt x="482" y="18"/>
                </a:cubicBezTo>
                <a:cubicBezTo>
                  <a:pt x="482" y="18"/>
                  <a:pt x="483" y="19"/>
                  <a:pt x="483" y="19"/>
                </a:cubicBezTo>
                <a:cubicBezTo>
                  <a:pt x="484" y="19"/>
                  <a:pt x="485" y="19"/>
                  <a:pt x="486" y="19"/>
                </a:cubicBezTo>
                <a:moveTo>
                  <a:pt x="482" y="16"/>
                </a:moveTo>
                <a:cubicBezTo>
                  <a:pt x="480" y="16"/>
                  <a:pt x="479" y="16"/>
                  <a:pt x="478" y="16"/>
                </a:cubicBezTo>
                <a:cubicBezTo>
                  <a:pt x="478" y="16"/>
                  <a:pt x="477" y="16"/>
                  <a:pt x="477" y="16"/>
                </a:cubicBezTo>
                <a:cubicBezTo>
                  <a:pt x="477" y="17"/>
                  <a:pt x="479" y="17"/>
                  <a:pt x="479" y="18"/>
                </a:cubicBezTo>
                <a:cubicBezTo>
                  <a:pt x="479" y="17"/>
                  <a:pt x="481" y="17"/>
                  <a:pt x="482" y="16"/>
                </a:cubicBezTo>
                <a:moveTo>
                  <a:pt x="506" y="27"/>
                </a:moveTo>
                <a:cubicBezTo>
                  <a:pt x="507" y="27"/>
                  <a:pt x="507" y="27"/>
                  <a:pt x="508" y="27"/>
                </a:cubicBezTo>
                <a:cubicBezTo>
                  <a:pt x="508" y="27"/>
                  <a:pt x="508" y="26"/>
                  <a:pt x="508" y="26"/>
                </a:cubicBezTo>
                <a:cubicBezTo>
                  <a:pt x="508" y="26"/>
                  <a:pt x="508" y="26"/>
                  <a:pt x="507" y="26"/>
                </a:cubicBezTo>
                <a:cubicBezTo>
                  <a:pt x="507" y="26"/>
                  <a:pt x="506" y="26"/>
                  <a:pt x="505" y="25"/>
                </a:cubicBezTo>
                <a:cubicBezTo>
                  <a:pt x="505" y="25"/>
                  <a:pt x="504" y="25"/>
                  <a:pt x="504" y="25"/>
                </a:cubicBezTo>
                <a:cubicBezTo>
                  <a:pt x="504" y="26"/>
                  <a:pt x="504" y="26"/>
                  <a:pt x="504" y="26"/>
                </a:cubicBezTo>
                <a:cubicBezTo>
                  <a:pt x="505" y="27"/>
                  <a:pt x="506" y="27"/>
                  <a:pt x="506" y="27"/>
                </a:cubicBezTo>
                <a:moveTo>
                  <a:pt x="530" y="28"/>
                </a:moveTo>
                <a:cubicBezTo>
                  <a:pt x="529" y="27"/>
                  <a:pt x="528" y="28"/>
                  <a:pt x="528" y="28"/>
                </a:cubicBezTo>
                <a:cubicBezTo>
                  <a:pt x="527" y="28"/>
                  <a:pt x="527" y="28"/>
                  <a:pt x="527" y="29"/>
                </a:cubicBezTo>
                <a:cubicBezTo>
                  <a:pt x="527" y="29"/>
                  <a:pt x="527" y="29"/>
                  <a:pt x="527" y="29"/>
                </a:cubicBezTo>
                <a:cubicBezTo>
                  <a:pt x="528" y="29"/>
                  <a:pt x="528" y="30"/>
                  <a:pt x="528" y="29"/>
                </a:cubicBezTo>
                <a:cubicBezTo>
                  <a:pt x="529" y="29"/>
                  <a:pt x="529" y="29"/>
                  <a:pt x="530" y="28"/>
                </a:cubicBezTo>
                <a:moveTo>
                  <a:pt x="418" y="11"/>
                </a:moveTo>
                <a:cubicBezTo>
                  <a:pt x="419" y="11"/>
                  <a:pt x="420" y="11"/>
                  <a:pt x="420" y="11"/>
                </a:cubicBezTo>
                <a:cubicBezTo>
                  <a:pt x="420" y="11"/>
                  <a:pt x="421" y="10"/>
                  <a:pt x="421" y="10"/>
                </a:cubicBezTo>
                <a:cubicBezTo>
                  <a:pt x="420" y="10"/>
                  <a:pt x="420" y="10"/>
                  <a:pt x="420" y="10"/>
                </a:cubicBezTo>
                <a:cubicBezTo>
                  <a:pt x="419" y="10"/>
                  <a:pt x="418" y="10"/>
                  <a:pt x="417" y="10"/>
                </a:cubicBezTo>
                <a:cubicBezTo>
                  <a:pt x="417" y="10"/>
                  <a:pt x="417" y="10"/>
                  <a:pt x="417" y="10"/>
                </a:cubicBezTo>
                <a:cubicBezTo>
                  <a:pt x="417" y="10"/>
                  <a:pt x="417" y="10"/>
                  <a:pt x="417" y="11"/>
                </a:cubicBezTo>
                <a:cubicBezTo>
                  <a:pt x="418" y="11"/>
                  <a:pt x="418" y="11"/>
                  <a:pt x="418" y="11"/>
                </a:cubicBezTo>
                <a:moveTo>
                  <a:pt x="602" y="759"/>
                </a:moveTo>
                <a:cubicBezTo>
                  <a:pt x="602" y="760"/>
                  <a:pt x="602" y="760"/>
                  <a:pt x="602" y="760"/>
                </a:cubicBezTo>
                <a:cubicBezTo>
                  <a:pt x="602" y="761"/>
                  <a:pt x="602" y="761"/>
                  <a:pt x="602" y="761"/>
                </a:cubicBezTo>
                <a:cubicBezTo>
                  <a:pt x="602" y="761"/>
                  <a:pt x="602" y="761"/>
                  <a:pt x="603" y="761"/>
                </a:cubicBezTo>
                <a:cubicBezTo>
                  <a:pt x="603" y="760"/>
                  <a:pt x="603" y="759"/>
                  <a:pt x="604" y="758"/>
                </a:cubicBezTo>
                <a:cubicBezTo>
                  <a:pt x="604" y="758"/>
                  <a:pt x="603" y="758"/>
                  <a:pt x="603" y="758"/>
                </a:cubicBezTo>
                <a:cubicBezTo>
                  <a:pt x="602" y="758"/>
                  <a:pt x="602" y="758"/>
                  <a:pt x="602" y="759"/>
                </a:cubicBezTo>
                <a:moveTo>
                  <a:pt x="410" y="9"/>
                </a:moveTo>
                <a:cubicBezTo>
                  <a:pt x="410" y="9"/>
                  <a:pt x="410" y="9"/>
                  <a:pt x="410" y="9"/>
                </a:cubicBezTo>
                <a:cubicBezTo>
                  <a:pt x="409" y="9"/>
                  <a:pt x="408" y="9"/>
                  <a:pt x="408" y="10"/>
                </a:cubicBezTo>
                <a:cubicBezTo>
                  <a:pt x="408" y="10"/>
                  <a:pt x="409" y="10"/>
                  <a:pt x="409" y="11"/>
                </a:cubicBezTo>
                <a:cubicBezTo>
                  <a:pt x="410" y="11"/>
                  <a:pt x="410" y="10"/>
                  <a:pt x="410" y="9"/>
                </a:cubicBezTo>
                <a:moveTo>
                  <a:pt x="202" y="742"/>
                </a:moveTo>
                <a:cubicBezTo>
                  <a:pt x="203" y="742"/>
                  <a:pt x="203" y="742"/>
                  <a:pt x="204" y="742"/>
                </a:cubicBezTo>
                <a:cubicBezTo>
                  <a:pt x="204" y="742"/>
                  <a:pt x="204" y="741"/>
                  <a:pt x="204" y="741"/>
                </a:cubicBezTo>
                <a:cubicBezTo>
                  <a:pt x="204" y="741"/>
                  <a:pt x="204" y="741"/>
                  <a:pt x="204" y="741"/>
                </a:cubicBezTo>
                <a:cubicBezTo>
                  <a:pt x="203" y="741"/>
                  <a:pt x="202" y="741"/>
                  <a:pt x="201" y="741"/>
                </a:cubicBezTo>
                <a:cubicBezTo>
                  <a:pt x="201" y="741"/>
                  <a:pt x="201" y="741"/>
                  <a:pt x="201" y="742"/>
                </a:cubicBezTo>
                <a:cubicBezTo>
                  <a:pt x="201" y="742"/>
                  <a:pt x="201" y="742"/>
                  <a:pt x="201" y="742"/>
                </a:cubicBezTo>
                <a:cubicBezTo>
                  <a:pt x="201" y="742"/>
                  <a:pt x="202" y="742"/>
                  <a:pt x="202" y="742"/>
                </a:cubicBezTo>
                <a:moveTo>
                  <a:pt x="200" y="742"/>
                </a:moveTo>
                <a:cubicBezTo>
                  <a:pt x="199" y="742"/>
                  <a:pt x="199" y="740"/>
                  <a:pt x="197" y="741"/>
                </a:cubicBezTo>
                <a:cubicBezTo>
                  <a:pt x="198" y="742"/>
                  <a:pt x="198" y="744"/>
                  <a:pt x="200" y="742"/>
                </a:cubicBezTo>
                <a:moveTo>
                  <a:pt x="601" y="55"/>
                </a:moveTo>
                <a:cubicBezTo>
                  <a:pt x="602" y="55"/>
                  <a:pt x="603" y="54"/>
                  <a:pt x="603" y="54"/>
                </a:cubicBezTo>
                <a:cubicBezTo>
                  <a:pt x="602" y="53"/>
                  <a:pt x="602" y="53"/>
                  <a:pt x="601" y="51"/>
                </a:cubicBezTo>
                <a:cubicBezTo>
                  <a:pt x="601" y="53"/>
                  <a:pt x="600" y="54"/>
                  <a:pt x="601" y="55"/>
                </a:cubicBezTo>
                <a:moveTo>
                  <a:pt x="627" y="72"/>
                </a:moveTo>
                <a:cubicBezTo>
                  <a:pt x="627" y="72"/>
                  <a:pt x="627" y="72"/>
                  <a:pt x="627" y="72"/>
                </a:cubicBezTo>
                <a:cubicBezTo>
                  <a:pt x="626" y="73"/>
                  <a:pt x="626" y="75"/>
                  <a:pt x="627" y="75"/>
                </a:cubicBezTo>
                <a:cubicBezTo>
                  <a:pt x="627" y="75"/>
                  <a:pt x="628" y="75"/>
                  <a:pt x="628" y="75"/>
                </a:cubicBezTo>
                <a:cubicBezTo>
                  <a:pt x="628" y="75"/>
                  <a:pt x="628" y="75"/>
                  <a:pt x="628" y="75"/>
                </a:cubicBezTo>
                <a:cubicBezTo>
                  <a:pt x="628" y="74"/>
                  <a:pt x="628" y="73"/>
                  <a:pt x="627" y="72"/>
                </a:cubicBezTo>
                <a:moveTo>
                  <a:pt x="634" y="82"/>
                </a:moveTo>
                <a:cubicBezTo>
                  <a:pt x="633" y="82"/>
                  <a:pt x="632" y="82"/>
                  <a:pt x="632" y="82"/>
                </a:cubicBezTo>
                <a:cubicBezTo>
                  <a:pt x="632" y="82"/>
                  <a:pt x="632" y="82"/>
                  <a:pt x="631" y="82"/>
                </a:cubicBezTo>
                <a:cubicBezTo>
                  <a:pt x="631" y="82"/>
                  <a:pt x="632" y="83"/>
                  <a:pt x="632" y="83"/>
                </a:cubicBezTo>
                <a:cubicBezTo>
                  <a:pt x="633" y="83"/>
                  <a:pt x="634" y="83"/>
                  <a:pt x="635" y="83"/>
                </a:cubicBezTo>
                <a:cubicBezTo>
                  <a:pt x="635" y="83"/>
                  <a:pt x="635" y="82"/>
                  <a:pt x="635" y="82"/>
                </a:cubicBezTo>
                <a:cubicBezTo>
                  <a:pt x="635" y="82"/>
                  <a:pt x="635" y="82"/>
                  <a:pt x="635" y="82"/>
                </a:cubicBezTo>
                <a:cubicBezTo>
                  <a:pt x="634" y="82"/>
                  <a:pt x="634" y="82"/>
                  <a:pt x="634" y="82"/>
                </a:cubicBezTo>
                <a:moveTo>
                  <a:pt x="452" y="801"/>
                </a:moveTo>
                <a:cubicBezTo>
                  <a:pt x="452" y="801"/>
                  <a:pt x="453" y="801"/>
                  <a:pt x="453" y="801"/>
                </a:cubicBezTo>
                <a:cubicBezTo>
                  <a:pt x="454" y="801"/>
                  <a:pt x="454" y="800"/>
                  <a:pt x="454" y="800"/>
                </a:cubicBezTo>
                <a:cubicBezTo>
                  <a:pt x="454" y="800"/>
                  <a:pt x="454" y="800"/>
                  <a:pt x="453" y="800"/>
                </a:cubicBezTo>
                <a:cubicBezTo>
                  <a:pt x="452" y="800"/>
                  <a:pt x="452" y="800"/>
                  <a:pt x="451" y="800"/>
                </a:cubicBezTo>
                <a:cubicBezTo>
                  <a:pt x="450" y="800"/>
                  <a:pt x="450" y="800"/>
                  <a:pt x="450" y="800"/>
                </a:cubicBezTo>
                <a:cubicBezTo>
                  <a:pt x="450" y="800"/>
                  <a:pt x="450" y="801"/>
                  <a:pt x="451" y="801"/>
                </a:cubicBezTo>
                <a:cubicBezTo>
                  <a:pt x="451" y="801"/>
                  <a:pt x="451" y="801"/>
                  <a:pt x="452" y="801"/>
                </a:cubicBezTo>
                <a:moveTo>
                  <a:pt x="371" y="798"/>
                </a:moveTo>
                <a:cubicBezTo>
                  <a:pt x="371" y="798"/>
                  <a:pt x="371" y="797"/>
                  <a:pt x="370" y="797"/>
                </a:cubicBezTo>
                <a:cubicBezTo>
                  <a:pt x="369" y="798"/>
                  <a:pt x="369" y="798"/>
                  <a:pt x="369" y="798"/>
                </a:cubicBezTo>
                <a:cubicBezTo>
                  <a:pt x="370" y="799"/>
                  <a:pt x="370" y="799"/>
                  <a:pt x="371" y="798"/>
                </a:cubicBezTo>
                <a:moveTo>
                  <a:pt x="104" y="668"/>
                </a:moveTo>
                <a:cubicBezTo>
                  <a:pt x="105" y="668"/>
                  <a:pt x="105" y="668"/>
                  <a:pt x="106" y="668"/>
                </a:cubicBezTo>
                <a:cubicBezTo>
                  <a:pt x="106" y="668"/>
                  <a:pt x="106" y="667"/>
                  <a:pt x="106" y="667"/>
                </a:cubicBezTo>
                <a:cubicBezTo>
                  <a:pt x="105" y="667"/>
                  <a:pt x="104" y="667"/>
                  <a:pt x="103" y="667"/>
                </a:cubicBezTo>
                <a:cubicBezTo>
                  <a:pt x="103" y="667"/>
                  <a:pt x="103" y="668"/>
                  <a:pt x="103" y="668"/>
                </a:cubicBezTo>
                <a:cubicBezTo>
                  <a:pt x="104" y="668"/>
                  <a:pt x="104" y="668"/>
                  <a:pt x="104" y="668"/>
                </a:cubicBezTo>
                <a:moveTo>
                  <a:pt x="806" y="349"/>
                </a:moveTo>
                <a:cubicBezTo>
                  <a:pt x="807" y="350"/>
                  <a:pt x="808" y="350"/>
                  <a:pt x="809" y="349"/>
                </a:cubicBezTo>
                <a:cubicBezTo>
                  <a:pt x="808" y="348"/>
                  <a:pt x="807" y="348"/>
                  <a:pt x="806" y="349"/>
                </a:cubicBezTo>
                <a:moveTo>
                  <a:pt x="536" y="789"/>
                </a:moveTo>
                <a:cubicBezTo>
                  <a:pt x="536" y="789"/>
                  <a:pt x="537" y="789"/>
                  <a:pt x="537" y="789"/>
                </a:cubicBezTo>
                <a:cubicBezTo>
                  <a:pt x="537" y="789"/>
                  <a:pt x="537" y="789"/>
                  <a:pt x="537" y="789"/>
                </a:cubicBezTo>
                <a:cubicBezTo>
                  <a:pt x="537" y="788"/>
                  <a:pt x="535" y="788"/>
                  <a:pt x="535" y="789"/>
                </a:cubicBezTo>
                <a:cubicBezTo>
                  <a:pt x="535" y="789"/>
                  <a:pt x="535" y="789"/>
                  <a:pt x="535" y="789"/>
                </a:cubicBezTo>
                <a:cubicBezTo>
                  <a:pt x="535" y="789"/>
                  <a:pt x="536" y="789"/>
                  <a:pt x="536" y="789"/>
                </a:cubicBezTo>
                <a:moveTo>
                  <a:pt x="2" y="386"/>
                </a:moveTo>
                <a:cubicBezTo>
                  <a:pt x="3" y="387"/>
                  <a:pt x="4" y="387"/>
                  <a:pt x="5" y="386"/>
                </a:cubicBezTo>
                <a:cubicBezTo>
                  <a:pt x="4" y="385"/>
                  <a:pt x="3" y="385"/>
                  <a:pt x="2" y="386"/>
                </a:cubicBezTo>
                <a:moveTo>
                  <a:pt x="37" y="251"/>
                </a:moveTo>
                <a:cubicBezTo>
                  <a:pt x="37" y="251"/>
                  <a:pt x="37" y="251"/>
                  <a:pt x="37" y="251"/>
                </a:cubicBezTo>
                <a:cubicBezTo>
                  <a:pt x="38" y="251"/>
                  <a:pt x="38" y="251"/>
                  <a:pt x="38" y="250"/>
                </a:cubicBezTo>
                <a:cubicBezTo>
                  <a:pt x="38" y="250"/>
                  <a:pt x="38" y="250"/>
                  <a:pt x="38" y="250"/>
                </a:cubicBezTo>
                <a:cubicBezTo>
                  <a:pt x="38" y="250"/>
                  <a:pt x="37" y="250"/>
                  <a:pt x="37" y="250"/>
                </a:cubicBezTo>
                <a:cubicBezTo>
                  <a:pt x="36" y="250"/>
                  <a:pt x="36" y="251"/>
                  <a:pt x="37" y="251"/>
                </a:cubicBezTo>
                <a:moveTo>
                  <a:pt x="14" y="487"/>
                </a:moveTo>
                <a:cubicBezTo>
                  <a:pt x="14" y="487"/>
                  <a:pt x="14" y="487"/>
                  <a:pt x="15" y="486"/>
                </a:cubicBezTo>
                <a:cubicBezTo>
                  <a:pt x="15" y="486"/>
                  <a:pt x="15" y="486"/>
                  <a:pt x="16" y="485"/>
                </a:cubicBezTo>
                <a:cubicBezTo>
                  <a:pt x="16" y="485"/>
                  <a:pt x="15" y="485"/>
                  <a:pt x="15" y="485"/>
                </a:cubicBezTo>
                <a:cubicBezTo>
                  <a:pt x="15" y="485"/>
                  <a:pt x="14" y="485"/>
                  <a:pt x="14" y="485"/>
                </a:cubicBezTo>
                <a:cubicBezTo>
                  <a:pt x="14" y="486"/>
                  <a:pt x="14" y="486"/>
                  <a:pt x="14" y="487"/>
                </a:cubicBezTo>
                <a:moveTo>
                  <a:pt x="10" y="427"/>
                </a:moveTo>
                <a:cubicBezTo>
                  <a:pt x="11" y="427"/>
                  <a:pt x="11" y="427"/>
                  <a:pt x="11" y="427"/>
                </a:cubicBezTo>
                <a:cubicBezTo>
                  <a:pt x="12" y="427"/>
                  <a:pt x="12" y="427"/>
                  <a:pt x="12" y="426"/>
                </a:cubicBezTo>
                <a:cubicBezTo>
                  <a:pt x="12" y="426"/>
                  <a:pt x="12" y="426"/>
                  <a:pt x="11" y="426"/>
                </a:cubicBezTo>
                <a:cubicBezTo>
                  <a:pt x="11" y="426"/>
                  <a:pt x="10" y="426"/>
                  <a:pt x="10" y="426"/>
                </a:cubicBezTo>
                <a:cubicBezTo>
                  <a:pt x="9" y="426"/>
                  <a:pt x="9" y="426"/>
                  <a:pt x="9" y="427"/>
                </a:cubicBezTo>
                <a:cubicBezTo>
                  <a:pt x="9" y="427"/>
                  <a:pt x="9" y="427"/>
                  <a:pt x="10" y="427"/>
                </a:cubicBezTo>
                <a:cubicBezTo>
                  <a:pt x="10" y="427"/>
                  <a:pt x="10" y="427"/>
                  <a:pt x="10" y="427"/>
                </a:cubicBezTo>
                <a:moveTo>
                  <a:pt x="212" y="759"/>
                </a:moveTo>
                <a:cubicBezTo>
                  <a:pt x="212" y="759"/>
                  <a:pt x="212" y="759"/>
                  <a:pt x="212" y="759"/>
                </a:cubicBezTo>
                <a:cubicBezTo>
                  <a:pt x="211" y="759"/>
                  <a:pt x="211" y="758"/>
                  <a:pt x="211" y="758"/>
                </a:cubicBezTo>
                <a:cubicBezTo>
                  <a:pt x="211" y="758"/>
                  <a:pt x="210" y="758"/>
                  <a:pt x="210" y="758"/>
                </a:cubicBezTo>
                <a:cubicBezTo>
                  <a:pt x="210" y="759"/>
                  <a:pt x="210" y="759"/>
                  <a:pt x="210" y="760"/>
                </a:cubicBezTo>
                <a:cubicBezTo>
                  <a:pt x="211" y="760"/>
                  <a:pt x="212" y="760"/>
                  <a:pt x="212" y="759"/>
                </a:cubicBezTo>
                <a:moveTo>
                  <a:pt x="425" y="8"/>
                </a:moveTo>
                <a:cubicBezTo>
                  <a:pt x="426" y="9"/>
                  <a:pt x="426" y="9"/>
                  <a:pt x="427" y="9"/>
                </a:cubicBezTo>
                <a:cubicBezTo>
                  <a:pt x="427" y="10"/>
                  <a:pt x="427" y="9"/>
                  <a:pt x="427" y="9"/>
                </a:cubicBezTo>
                <a:cubicBezTo>
                  <a:pt x="428" y="8"/>
                  <a:pt x="427" y="8"/>
                  <a:pt x="427" y="8"/>
                </a:cubicBezTo>
                <a:cubicBezTo>
                  <a:pt x="426" y="8"/>
                  <a:pt x="426" y="8"/>
                  <a:pt x="425" y="8"/>
                </a:cubicBezTo>
                <a:moveTo>
                  <a:pt x="238" y="769"/>
                </a:moveTo>
                <a:cubicBezTo>
                  <a:pt x="238" y="769"/>
                  <a:pt x="238" y="769"/>
                  <a:pt x="238" y="769"/>
                </a:cubicBezTo>
                <a:cubicBezTo>
                  <a:pt x="238" y="769"/>
                  <a:pt x="239" y="768"/>
                  <a:pt x="238" y="768"/>
                </a:cubicBezTo>
                <a:cubicBezTo>
                  <a:pt x="238" y="768"/>
                  <a:pt x="238" y="768"/>
                  <a:pt x="237" y="768"/>
                </a:cubicBezTo>
                <a:cubicBezTo>
                  <a:pt x="237" y="768"/>
                  <a:pt x="237" y="768"/>
                  <a:pt x="237" y="768"/>
                </a:cubicBezTo>
                <a:cubicBezTo>
                  <a:pt x="237" y="769"/>
                  <a:pt x="238" y="769"/>
                  <a:pt x="238" y="769"/>
                </a:cubicBezTo>
                <a:moveTo>
                  <a:pt x="506" y="795"/>
                </a:moveTo>
                <a:cubicBezTo>
                  <a:pt x="506" y="795"/>
                  <a:pt x="506" y="795"/>
                  <a:pt x="507" y="795"/>
                </a:cubicBezTo>
                <a:cubicBezTo>
                  <a:pt x="507" y="795"/>
                  <a:pt x="507" y="795"/>
                  <a:pt x="507" y="795"/>
                </a:cubicBezTo>
                <a:cubicBezTo>
                  <a:pt x="507" y="794"/>
                  <a:pt x="507" y="794"/>
                  <a:pt x="507" y="794"/>
                </a:cubicBezTo>
                <a:cubicBezTo>
                  <a:pt x="506" y="794"/>
                  <a:pt x="505" y="794"/>
                  <a:pt x="505" y="794"/>
                </a:cubicBezTo>
                <a:cubicBezTo>
                  <a:pt x="505" y="794"/>
                  <a:pt x="504" y="794"/>
                  <a:pt x="504" y="794"/>
                </a:cubicBezTo>
                <a:cubicBezTo>
                  <a:pt x="504" y="795"/>
                  <a:pt x="505" y="795"/>
                  <a:pt x="505" y="795"/>
                </a:cubicBezTo>
                <a:cubicBezTo>
                  <a:pt x="505" y="795"/>
                  <a:pt x="505" y="795"/>
                  <a:pt x="506" y="795"/>
                </a:cubicBezTo>
                <a:moveTo>
                  <a:pt x="639" y="80"/>
                </a:moveTo>
                <a:cubicBezTo>
                  <a:pt x="639" y="80"/>
                  <a:pt x="640" y="80"/>
                  <a:pt x="640" y="80"/>
                </a:cubicBezTo>
                <a:cubicBezTo>
                  <a:pt x="640" y="79"/>
                  <a:pt x="640" y="79"/>
                  <a:pt x="640" y="78"/>
                </a:cubicBezTo>
                <a:cubicBezTo>
                  <a:pt x="639" y="78"/>
                  <a:pt x="639" y="78"/>
                  <a:pt x="638" y="78"/>
                </a:cubicBezTo>
                <a:cubicBezTo>
                  <a:pt x="638" y="78"/>
                  <a:pt x="638" y="78"/>
                  <a:pt x="638" y="79"/>
                </a:cubicBezTo>
                <a:cubicBezTo>
                  <a:pt x="638" y="79"/>
                  <a:pt x="639" y="79"/>
                  <a:pt x="639" y="80"/>
                </a:cubicBezTo>
                <a:moveTo>
                  <a:pt x="58" y="212"/>
                </a:moveTo>
                <a:cubicBezTo>
                  <a:pt x="58" y="212"/>
                  <a:pt x="58" y="212"/>
                  <a:pt x="58" y="212"/>
                </a:cubicBezTo>
                <a:cubicBezTo>
                  <a:pt x="58" y="212"/>
                  <a:pt x="57" y="212"/>
                  <a:pt x="57" y="212"/>
                </a:cubicBezTo>
                <a:cubicBezTo>
                  <a:pt x="57" y="212"/>
                  <a:pt x="57" y="213"/>
                  <a:pt x="57" y="213"/>
                </a:cubicBezTo>
                <a:cubicBezTo>
                  <a:pt x="57" y="213"/>
                  <a:pt x="57" y="213"/>
                  <a:pt x="57" y="213"/>
                </a:cubicBezTo>
                <a:cubicBezTo>
                  <a:pt x="58" y="213"/>
                  <a:pt x="58" y="213"/>
                  <a:pt x="58" y="212"/>
                </a:cubicBezTo>
                <a:moveTo>
                  <a:pt x="348" y="803"/>
                </a:moveTo>
                <a:cubicBezTo>
                  <a:pt x="347" y="802"/>
                  <a:pt x="346" y="802"/>
                  <a:pt x="346" y="803"/>
                </a:cubicBezTo>
                <a:cubicBezTo>
                  <a:pt x="346" y="804"/>
                  <a:pt x="347" y="804"/>
                  <a:pt x="348" y="803"/>
                </a:cubicBezTo>
                <a:moveTo>
                  <a:pt x="649" y="726"/>
                </a:moveTo>
                <a:cubicBezTo>
                  <a:pt x="649" y="726"/>
                  <a:pt x="648" y="726"/>
                  <a:pt x="648" y="726"/>
                </a:cubicBezTo>
                <a:cubicBezTo>
                  <a:pt x="648" y="726"/>
                  <a:pt x="648" y="726"/>
                  <a:pt x="648" y="726"/>
                </a:cubicBezTo>
                <a:cubicBezTo>
                  <a:pt x="648" y="727"/>
                  <a:pt x="649" y="727"/>
                  <a:pt x="649" y="726"/>
                </a:cubicBezTo>
                <a:cubicBezTo>
                  <a:pt x="649" y="726"/>
                  <a:pt x="649" y="726"/>
                  <a:pt x="649" y="726"/>
                </a:cubicBezTo>
                <a:moveTo>
                  <a:pt x="323" y="12"/>
                </a:moveTo>
                <a:cubicBezTo>
                  <a:pt x="323" y="13"/>
                  <a:pt x="322" y="13"/>
                  <a:pt x="322" y="13"/>
                </a:cubicBezTo>
                <a:cubicBezTo>
                  <a:pt x="322" y="14"/>
                  <a:pt x="323" y="14"/>
                  <a:pt x="324" y="13"/>
                </a:cubicBezTo>
                <a:cubicBezTo>
                  <a:pt x="324" y="13"/>
                  <a:pt x="324" y="13"/>
                  <a:pt x="324" y="13"/>
                </a:cubicBezTo>
                <a:cubicBezTo>
                  <a:pt x="324" y="13"/>
                  <a:pt x="323" y="13"/>
                  <a:pt x="323" y="12"/>
                </a:cubicBezTo>
                <a:moveTo>
                  <a:pt x="809" y="344"/>
                </a:moveTo>
                <a:cubicBezTo>
                  <a:pt x="808" y="343"/>
                  <a:pt x="807" y="343"/>
                  <a:pt x="807" y="344"/>
                </a:cubicBezTo>
                <a:cubicBezTo>
                  <a:pt x="807" y="344"/>
                  <a:pt x="807" y="344"/>
                  <a:pt x="807" y="344"/>
                </a:cubicBezTo>
                <a:cubicBezTo>
                  <a:pt x="807" y="345"/>
                  <a:pt x="808" y="345"/>
                  <a:pt x="808" y="344"/>
                </a:cubicBezTo>
                <a:cubicBezTo>
                  <a:pt x="809" y="344"/>
                  <a:pt x="809" y="344"/>
                  <a:pt x="809" y="344"/>
                </a:cubicBezTo>
                <a:moveTo>
                  <a:pt x="497" y="17"/>
                </a:moveTo>
                <a:cubicBezTo>
                  <a:pt x="497" y="17"/>
                  <a:pt x="498" y="17"/>
                  <a:pt x="499" y="17"/>
                </a:cubicBezTo>
                <a:cubicBezTo>
                  <a:pt x="498" y="16"/>
                  <a:pt x="497" y="16"/>
                  <a:pt x="497" y="17"/>
                </a:cubicBezTo>
                <a:moveTo>
                  <a:pt x="353" y="803"/>
                </a:moveTo>
                <a:cubicBezTo>
                  <a:pt x="353" y="803"/>
                  <a:pt x="353" y="803"/>
                  <a:pt x="353" y="803"/>
                </a:cubicBezTo>
                <a:cubicBezTo>
                  <a:pt x="353" y="802"/>
                  <a:pt x="352" y="802"/>
                  <a:pt x="352" y="803"/>
                </a:cubicBezTo>
                <a:cubicBezTo>
                  <a:pt x="352" y="803"/>
                  <a:pt x="352" y="803"/>
                  <a:pt x="352" y="803"/>
                </a:cubicBezTo>
                <a:cubicBezTo>
                  <a:pt x="352" y="804"/>
                  <a:pt x="353" y="804"/>
                  <a:pt x="353" y="803"/>
                </a:cubicBezTo>
                <a:moveTo>
                  <a:pt x="630" y="81"/>
                </a:moveTo>
                <a:cubicBezTo>
                  <a:pt x="631" y="80"/>
                  <a:pt x="631" y="79"/>
                  <a:pt x="630" y="79"/>
                </a:cubicBezTo>
                <a:cubicBezTo>
                  <a:pt x="630" y="79"/>
                  <a:pt x="630" y="79"/>
                  <a:pt x="630" y="79"/>
                </a:cubicBezTo>
                <a:cubicBezTo>
                  <a:pt x="629" y="79"/>
                  <a:pt x="629" y="80"/>
                  <a:pt x="630" y="81"/>
                </a:cubicBezTo>
                <a:cubicBezTo>
                  <a:pt x="630" y="81"/>
                  <a:pt x="630" y="81"/>
                  <a:pt x="630" y="81"/>
                </a:cubicBezTo>
                <a:moveTo>
                  <a:pt x="438" y="799"/>
                </a:moveTo>
                <a:cubicBezTo>
                  <a:pt x="437" y="799"/>
                  <a:pt x="436" y="799"/>
                  <a:pt x="436" y="799"/>
                </a:cubicBezTo>
                <a:cubicBezTo>
                  <a:pt x="436" y="799"/>
                  <a:pt x="436" y="799"/>
                  <a:pt x="436" y="799"/>
                </a:cubicBezTo>
                <a:cubicBezTo>
                  <a:pt x="436" y="800"/>
                  <a:pt x="437" y="800"/>
                  <a:pt x="438" y="799"/>
                </a:cubicBezTo>
                <a:cubicBezTo>
                  <a:pt x="438" y="799"/>
                  <a:pt x="438" y="799"/>
                  <a:pt x="438" y="799"/>
                </a:cubicBezTo>
                <a:moveTo>
                  <a:pt x="413" y="801"/>
                </a:moveTo>
                <a:cubicBezTo>
                  <a:pt x="414" y="802"/>
                  <a:pt x="414" y="802"/>
                  <a:pt x="415" y="801"/>
                </a:cubicBezTo>
                <a:cubicBezTo>
                  <a:pt x="414" y="800"/>
                  <a:pt x="414" y="800"/>
                  <a:pt x="413" y="801"/>
                </a:cubicBezTo>
                <a:moveTo>
                  <a:pt x="549" y="33"/>
                </a:moveTo>
                <a:cubicBezTo>
                  <a:pt x="549" y="33"/>
                  <a:pt x="549" y="33"/>
                  <a:pt x="550" y="33"/>
                </a:cubicBezTo>
                <a:cubicBezTo>
                  <a:pt x="550" y="33"/>
                  <a:pt x="550" y="33"/>
                  <a:pt x="550" y="33"/>
                </a:cubicBezTo>
                <a:cubicBezTo>
                  <a:pt x="549" y="32"/>
                  <a:pt x="548" y="32"/>
                  <a:pt x="548" y="33"/>
                </a:cubicBezTo>
                <a:cubicBezTo>
                  <a:pt x="548" y="33"/>
                  <a:pt x="548" y="33"/>
                  <a:pt x="549" y="33"/>
                </a:cubicBezTo>
                <a:moveTo>
                  <a:pt x="60" y="597"/>
                </a:moveTo>
                <a:cubicBezTo>
                  <a:pt x="60" y="597"/>
                  <a:pt x="59" y="597"/>
                  <a:pt x="59" y="597"/>
                </a:cubicBezTo>
                <a:cubicBezTo>
                  <a:pt x="59" y="597"/>
                  <a:pt x="59" y="597"/>
                  <a:pt x="59" y="597"/>
                </a:cubicBezTo>
                <a:cubicBezTo>
                  <a:pt x="59" y="598"/>
                  <a:pt x="60" y="598"/>
                  <a:pt x="60" y="597"/>
                </a:cubicBezTo>
                <a:cubicBezTo>
                  <a:pt x="60" y="597"/>
                  <a:pt x="60" y="597"/>
                  <a:pt x="60" y="597"/>
                </a:cubicBezTo>
                <a:moveTo>
                  <a:pt x="470" y="801"/>
                </a:moveTo>
                <a:cubicBezTo>
                  <a:pt x="470" y="801"/>
                  <a:pt x="471" y="800"/>
                  <a:pt x="471" y="800"/>
                </a:cubicBezTo>
                <a:cubicBezTo>
                  <a:pt x="471" y="800"/>
                  <a:pt x="471" y="800"/>
                  <a:pt x="471" y="800"/>
                </a:cubicBezTo>
                <a:cubicBezTo>
                  <a:pt x="470" y="800"/>
                  <a:pt x="469" y="800"/>
                  <a:pt x="469" y="800"/>
                </a:cubicBezTo>
                <a:cubicBezTo>
                  <a:pt x="469" y="800"/>
                  <a:pt x="470" y="801"/>
                  <a:pt x="470" y="801"/>
                </a:cubicBezTo>
                <a:moveTo>
                  <a:pt x="803" y="361"/>
                </a:moveTo>
                <a:cubicBezTo>
                  <a:pt x="804" y="362"/>
                  <a:pt x="804" y="362"/>
                  <a:pt x="805" y="361"/>
                </a:cubicBezTo>
                <a:cubicBezTo>
                  <a:pt x="804" y="360"/>
                  <a:pt x="804" y="360"/>
                  <a:pt x="803" y="361"/>
                </a:cubicBezTo>
                <a:moveTo>
                  <a:pt x="801" y="367"/>
                </a:moveTo>
                <a:cubicBezTo>
                  <a:pt x="802" y="367"/>
                  <a:pt x="802" y="367"/>
                  <a:pt x="803" y="367"/>
                </a:cubicBezTo>
                <a:cubicBezTo>
                  <a:pt x="802" y="366"/>
                  <a:pt x="802" y="366"/>
                  <a:pt x="801" y="367"/>
                </a:cubicBezTo>
                <a:moveTo>
                  <a:pt x="487" y="21"/>
                </a:moveTo>
                <a:cubicBezTo>
                  <a:pt x="488" y="22"/>
                  <a:pt x="488" y="22"/>
                  <a:pt x="489" y="21"/>
                </a:cubicBezTo>
                <a:cubicBezTo>
                  <a:pt x="488" y="21"/>
                  <a:pt x="488" y="21"/>
                  <a:pt x="487" y="21"/>
                </a:cubicBezTo>
                <a:moveTo>
                  <a:pt x="13" y="437"/>
                </a:moveTo>
                <a:cubicBezTo>
                  <a:pt x="13" y="437"/>
                  <a:pt x="13" y="437"/>
                  <a:pt x="13" y="437"/>
                </a:cubicBezTo>
                <a:cubicBezTo>
                  <a:pt x="12" y="436"/>
                  <a:pt x="11" y="436"/>
                  <a:pt x="11" y="437"/>
                </a:cubicBezTo>
                <a:cubicBezTo>
                  <a:pt x="11" y="437"/>
                  <a:pt x="11" y="437"/>
                  <a:pt x="11" y="437"/>
                </a:cubicBezTo>
                <a:cubicBezTo>
                  <a:pt x="12" y="438"/>
                  <a:pt x="12" y="438"/>
                  <a:pt x="13" y="437"/>
                </a:cubicBezTo>
                <a:moveTo>
                  <a:pt x="457" y="807"/>
                </a:moveTo>
                <a:cubicBezTo>
                  <a:pt x="457" y="807"/>
                  <a:pt x="457" y="807"/>
                  <a:pt x="458" y="807"/>
                </a:cubicBezTo>
                <a:cubicBezTo>
                  <a:pt x="458" y="807"/>
                  <a:pt x="458" y="807"/>
                  <a:pt x="458" y="807"/>
                </a:cubicBezTo>
                <a:cubicBezTo>
                  <a:pt x="457" y="806"/>
                  <a:pt x="456" y="806"/>
                  <a:pt x="456" y="807"/>
                </a:cubicBezTo>
                <a:cubicBezTo>
                  <a:pt x="456" y="807"/>
                  <a:pt x="456" y="807"/>
                  <a:pt x="457" y="807"/>
                </a:cubicBezTo>
                <a:moveTo>
                  <a:pt x="200" y="754"/>
                </a:moveTo>
                <a:cubicBezTo>
                  <a:pt x="200" y="754"/>
                  <a:pt x="200" y="754"/>
                  <a:pt x="201" y="754"/>
                </a:cubicBezTo>
                <a:cubicBezTo>
                  <a:pt x="201" y="754"/>
                  <a:pt x="201" y="754"/>
                  <a:pt x="200" y="754"/>
                </a:cubicBezTo>
                <a:cubicBezTo>
                  <a:pt x="200" y="753"/>
                  <a:pt x="199" y="753"/>
                  <a:pt x="199" y="754"/>
                </a:cubicBezTo>
                <a:cubicBezTo>
                  <a:pt x="199" y="754"/>
                  <a:pt x="199" y="754"/>
                  <a:pt x="200" y="754"/>
                </a:cubicBezTo>
                <a:moveTo>
                  <a:pt x="213" y="749"/>
                </a:moveTo>
                <a:cubicBezTo>
                  <a:pt x="213" y="749"/>
                  <a:pt x="213" y="749"/>
                  <a:pt x="213" y="749"/>
                </a:cubicBezTo>
                <a:cubicBezTo>
                  <a:pt x="212" y="748"/>
                  <a:pt x="212" y="748"/>
                  <a:pt x="211" y="749"/>
                </a:cubicBezTo>
                <a:cubicBezTo>
                  <a:pt x="211" y="749"/>
                  <a:pt x="211" y="749"/>
                  <a:pt x="211" y="749"/>
                </a:cubicBezTo>
                <a:cubicBezTo>
                  <a:pt x="212" y="750"/>
                  <a:pt x="213" y="750"/>
                  <a:pt x="213" y="749"/>
                </a:cubicBezTo>
                <a:moveTo>
                  <a:pt x="496" y="790"/>
                </a:moveTo>
                <a:cubicBezTo>
                  <a:pt x="497" y="790"/>
                  <a:pt x="497" y="790"/>
                  <a:pt x="497" y="790"/>
                </a:cubicBezTo>
                <a:cubicBezTo>
                  <a:pt x="497" y="790"/>
                  <a:pt x="497" y="790"/>
                  <a:pt x="497" y="790"/>
                </a:cubicBezTo>
                <a:cubicBezTo>
                  <a:pt x="497" y="789"/>
                  <a:pt x="496" y="789"/>
                  <a:pt x="496" y="790"/>
                </a:cubicBezTo>
                <a:cubicBezTo>
                  <a:pt x="496" y="790"/>
                  <a:pt x="496" y="790"/>
                  <a:pt x="496" y="790"/>
                </a:cubicBezTo>
                <a:moveTo>
                  <a:pt x="416" y="10"/>
                </a:moveTo>
                <a:cubicBezTo>
                  <a:pt x="416" y="9"/>
                  <a:pt x="415" y="9"/>
                  <a:pt x="414" y="10"/>
                </a:cubicBezTo>
                <a:cubicBezTo>
                  <a:pt x="414" y="10"/>
                  <a:pt x="414" y="10"/>
                  <a:pt x="414" y="10"/>
                </a:cubicBezTo>
                <a:cubicBezTo>
                  <a:pt x="415" y="11"/>
                  <a:pt x="415" y="11"/>
                  <a:pt x="416" y="10"/>
                </a:cubicBezTo>
                <a:cubicBezTo>
                  <a:pt x="416" y="10"/>
                  <a:pt x="416" y="10"/>
                  <a:pt x="416" y="10"/>
                </a:cubicBezTo>
                <a:moveTo>
                  <a:pt x="291" y="779"/>
                </a:moveTo>
                <a:cubicBezTo>
                  <a:pt x="290" y="779"/>
                  <a:pt x="290" y="779"/>
                  <a:pt x="290" y="779"/>
                </a:cubicBezTo>
                <a:cubicBezTo>
                  <a:pt x="290" y="780"/>
                  <a:pt x="291" y="780"/>
                  <a:pt x="292" y="780"/>
                </a:cubicBezTo>
                <a:cubicBezTo>
                  <a:pt x="292" y="779"/>
                  <a:pt x="292" y="779"/>
                  <a:pt x="292" y="779"/>
                </a:cubicBezTo>
                <a:cubicBezTo>
                  <a:pt x="291" y="779"/>
                  <a:pt x="291" y="779"/>
                  <a:pt x="291" y="779"/>
                </a:cubicBezTo>
                <a:moveTo>
                  <a:pt x="579" y="772"/>
                </a:moveTo>
                <a:cubicBezTo>
                  <a:pt x="579" y="772"/>
                  <a:pt x="580" y="772"/>
                  <a:pt x="580" y="772"/>
                </a:cubicBezTo>
                <a:cubicBezTo>
                  <a:pt x="580" y="772"/>
                  <a:pt x="580" y="772"/>
                  <a:pt x="580" y="772"/>
                </a:cubicBezTo>
                <a:cubicBezTo>
                  <a:pt x="580" y="771"/>
                  <a:pt x="579" y="771"/>
                  <a:pt x="578" y="772"/>
                </a:cubicBezTo>
                <a:cubicBezTo>
                  <a:pt x="578" y="772"/>
                  <a:pt x="579" y="772"/>
                  <a:pt x="579" y="772"/>
                </a:cubicBezTo>
                <a:moveTo>
                  <a:pt x="241" y="772"/>
                </a:moveTo>
                <a:cubicBezTo>
                  <a:pt x="241" y="772"/>
                  <a:pt x="242" y="772"/>
                  <a:pt x="242" y="772"/>
                </a:cubicBezTo>
                <a:cubicBezTo>
                  <a:pt x="242" y="771"/>
                  <a:pt x="241" y="771"/>
                  <a:pt x="241" y="772"/>
                </a:cubicBezTo>
                <a:moveTo>
                  <a:pt x="229" y="764"/>
                </a:moveTo>
                <a:cubicBezTo>
                  <a:pt x="229" y="763"/>
                  <a:pt x="229" y="763"/>
                  <a:pt x="229" y="763"/>
                </a:cubicBezTo>
                <a:cubicBezTo>
                  <a:pt x="229" y="763"/>
                  <a:pt x="229" y="763"/>
                  <a:pt x="228" y="763"/>
                </a:cubicBezTo>
                <a:cubicBezTo>
                  <a:pt x="228" y="763"/>
                  <a:pt x="228" y="764"/>
                  <a:pt x="229" y="764"/>
                </a:cubicBezTo>
                <a:cubicBezTo>
                  <a:pt x="229" y="765"/>
                  <a:pt x="229" y="764"/>
                  <a:pt x="229" y="764"/>
                </a:cubicBezTo>
                <a:moveTo>
                  <a:pt x="244" y="762"/>
                </a:moveTo>
                <a:cubicBezTo>
                  <a:pt x="244" y="762"/>
                  <a:pt x="244" y="762"/>
                  <a:pt x="244" y="762"/>
                </a:cubicBezTo>
                <a:cubicBezTo>
                  <a:pt x="243" y="762"/>
                  <a:pt x="243" y="763"/>
                  <a:pt x="244" y="764"/>
                </a:cubicBezTo>
                <a:cubicBezTo>
                  <a:pt x="244" y="764"/>
                  <a:pt x="244" y="764"/>
                  <a:pt x="244" y="764"/>
                </a:cubicBezTo>
                <a:cubicBezTo>
                  <a:pt x="244" y="763"/>
                  <a:pt x="244" y="762"/>
                  <a:pt x="244" y="762"/>
                </a:cubicBezTo>
                <a:moveTo>
                  <a:pt x="437" y="5"/>
                </a:moveTo>
                <a:cubicBezTo>
                  <a:pt x="438" y="4"/>
                  <a:pt x="438" y="4"/>
                  <a:pt x="437" y="3"/>
                </a:cubicBezTo>
                <a:cubicBezTo>
                  <a:pt x="437" y="3"/>
                  <a:pt x="437" y="3"/>
                  <a:pt x="437" y="3"/>
                </a:cubicBezTo>
                <a:cubicBezTo>
                  <a:pt x="437" y="3"/>
                  <a:pt x="437" y="4"/>
                  <a:pt x="437" y="5"/>
                </a:cubicBezTo>
                <a:cubicBezTo>
                  <a:pt x="437" y="5"/>
                  <a:pt x="437" y="5"/>
                  <a:pt x="437" y="5"/>
                </a:cubicBezTo>
                <a:moveTo>
                  <a:pt x="89" y="172"/>
                </a:moveTo>
                <a:cubicBezTo>
                  <a:pt x="89" y="171"/>
                  <a:pt x="89" y="171"/>
                  <a:pt x="89" y="171"/>
                </a:cubicBezTo>
                <a:cubicBezTo>
                  <a:pt x="88" y="171"/>
                  <a:pt x="87" y="171"/>
                  <a:pt x="87" y="171"/>
                </a:cubicBezTo>
                <a:cubicBezTo>
                  <a:pt x="87" y="171"/>
                  <a:pt x="87" y="171"/>
                  <a:pt x="87" y="172"/>
                </a:cubicBezTo>
                <a:cubicBezTo>
                  <a:pt x="87" y="172"/>
                  <a:pt x="88" y="172"/>
                  <a:pt x="89" y="172"/>
                </a:cubicBezTo>
                <a:moveTo>
                  <a:pt x="782" y="271"/>
                </a:moveTo>
                <a:cubicBezTo>
                  <a:pt x="782" y="270"/>
                  <a:pt x="783" y="270"/>
                  <a:pt x="783" y="270"/>
                </a:cubicBezTo>
                <a:cubicBezTo>
                  <a:pt x="783" y="270"/>
                  <a:pt x="783" y="270"/>
                  <a:pt x="783" y="270"/>
                </a:cubicBezTo>
                <a:cubicBezTo>
                  <a:pt x="783" y="269"/>
                  <a:pt x="782" y="269"/>
                  <a:pt x="781" y="270"/>
                </a:cubicBezTo>
                <a:cubicBezTo>
                  <a:pt x="781" y="270"/>
                  <a:pt x="782" y="270"/>
                  <a:pt x="782" y="271"/>
                </a:cubicBezTo>
                <a:moveTo>
                  <a:pt x="369" y="11"/>
                </a:moveTo>
                <a:cubicBezTo>
                  <a:pt x="369" y="11"/>
                  <a:pt x="369" y="11"/>
                  <a:pt x="369" y="11"/>
                </a:cubicBezTo>
                <a:cubicBezTo>
                  <a:pt x="369" y="10"/>
                  <a:pt x="368" y="10"/>
                  <a:pt x="368" y="11"/>
                </a:cubicBezTo>
                <a:cubicBezTo>
                  <a:pt x="368" y="11"/>
                  <a:pt x="368" y="11"/>
                  <a:pt x="368" y="11"/>
                </a:cubicBezTo>
                <a:cubicBezTo>
                  <a:pt x="368" y="12"/>
                  <a:pt x="369" y="12"/>
                  <a:pt x="369" y="11"/>
                </a:cubicBezTo>
                <a:moveTo>
                  <a:pt x="572" y="43"/>
                </a:moveTo>
                <a:cubicBezTo>
                  <a:pt x="572" y="43"/>
                  <a:pt x="572" y="43"/>
                  <a:pt x="572" y="43"/>
                </a:cubicBezTo>
                <a:cubicBezTo>
                  <a:pt x="572" y="43"/>
                  <a:pt x="572" y="43"/>
                  <a:pt x="572" y="43"/>
                </a:cubicBezTo>
                <a:cubicBezTo>
                  <a:pt x="572" y="43"/>
                  <a:pt x="572" y="44"/>
                  <a:pt x="572" y="44"/>
                </a:cubicBezTo>
                <a:moveTo>
                  <a:pt x="445" y="809"/>
                </a:moveTo>
                <a:cubicBezTo>
                  <a:pt x="445" y="809"/>
                  <a:pt x="445" y="808"/>
                  <a:pt x="445" y="808"/>
                </a:cubicBezTo>
                <a:cubicBezTo>
                  <a:pt x="445" y="809"/>
                  <a:pt x="445" y="809"/>
                  <a:pt x="444" y="809"/>
                </a:cubicBezTo>
                <a:cubicBezTo>
                  <a:pt x="445" y="809"/>
                  <a:pt x="445" y="809"/>
                  <a:pt x="445" y="809"/>
                </a:cubicBezTo>
                <a:cubicBezTo>
                  <a:pt x="445" y="809"/>
                  <a:pt x="445" y="809"/>
                  <a:pt x="445" y="809"/>
                </a:cubicBezTo>
                <a:moveTo>
                  <a:pt x="452" y="805"/>
                </a:moveTo>
                <a:cubicBezTo>
                  <a:pt x="452" y="805"/>
                  <a:pt x="452" y="805"/>
                  <a:pt x="453" y="805"/>
                </a:cubicBezTo>
                <a:cubicBezTo>
                  <a:pt x="453" y="805"/>
                  <a:pt x="453" y="805"/>
                  <a:pt x="453" y="805"/>
                </a:cubicBezTo>
                <a:cubicBezTo>
                  <a:pt x="453" y="805"/>
                  <a:pt x="453" y="805"/>
                  <a:pt x="453" y="804"/>
                </a:cubicBezTo>
                <a:cubicBezTo>
                  <a:pt x="452" y="805"/>
                  <a:pt x="452" y="805"/>
                  <a:pt x="452" y="805"/>
                </a:cubicBezTo>
                <a:moveTo>
                  <a:pt x="578" y="44"/>
                </a:moveTo>
                <a:cubicBezTo>
                  <a:pt x="578" y="44"/>
                  <a:pt x="579" y="45"/>
                  <a:pt x="579" y="45"/>
                </a:cubicBezTo>
                <a:cubicBezTo>
                  <a:pt x="579" y="45"/>
                  <a:pt x="579" y="44"/>
                  <a:pt x="579" y="44"/>
                </a:cubicBezTo>
                <a:cubicBezTo>
                  <a:pt x="579" y="44"/>
                  <a:pt x="579" y="44"/>
                  <a:pt x="579" y="44"/>
                </a:cubicBezTo>
                <a:cubicBezTo>
                  <a:pt x="579" y="44"/>
                  <a:pt x="578" y="44"/>
                  <a:pt x="578" y="44"/>
                </a:cubicBezTo>
                <a:moveTo>
                  <a:pt x="404" y="5"/>
                </a:moveTo>
                <a:cubicBezTo>
                  <a:pt x="403" y="4"/>
                  <a:pt x="403" y="4"/>
                  <a:pt x="403" y="4"/>
                </a:cubicBezTo>
                <a:cubicBezTo>
                  <a:pt x="403" y="4"/>
                  <a:pt x="403" y="4"/>
                  <a:pt x="403" y="4"/>
                </a:cubicBezTo>
                <a:cubicBezTo>
                  <a:pt x="403" y="4"/>
                  <a:pt x="403" y="5"/>
                  <a:pt x="403" y="5"/>
                </a:cubicBezTo>
                <a:cubicBezTo>
                  <a:pt x="403" y="5"/>
                  <a:pt x="403" y="5"/>
                  <a:pt x="404" y="5"/>
                </a:cubicBezTo>
                <a:moveTo>
                  <a:pt x="247" y="44"/>
                </a:moveTo>
                <a:cubicBezTo>
                  <a:pt x="247" y="44"/>
                  <a:pt x="247" y="44"/>
                  <a:pt x="247" y="44"/>
                </a:cubicBezTo>
                <a:cubicBezTo>
                  <a:pt x="247" y="44"/>
                  <a:pt x="246" y="44"/>
                  <a:pt x="246" y="44"/>
                </a:cubicBezTo>
                <a:cubicBezTo>
                  <a:pt x="246" y="44"/>
                  <a:pt x="247" y="45"/>
                  <a:pt x="247" y="45"/>
                </a:cubicBezTo>
                <a:cubicBezTo>
                  <a:pt x="247" y="45"/>
                  <a:pt x="247" y="44"/>
                  <a:pt x="247" y="44"/>
                </a:cubicBezTo>
                <a:moveTo>
                  <a:pt x="56" y="597"/>
                </a:moveTo>
                <a:cubicBezTo>
                  <a:pt x="56" y="597"/>
                  <a:pt x="56" y="597"/>
                  <a:pt x="56" y="597"/>
                </a:cubicBezTo>
                <a:cubicBezTo>
                  <a:pt x="56" y="597"/>
                  <a:pt x="56" y="597"/>
                  <a:pt x="56" y="597"/>
                </a:cubicBezTo>
                <a:cubicBezTo>
                  <a:pt x="56" y="597"/>
                  <a:pt x="56" y="598"/>
                  <a:pt x="56" y="598"/>
                </a:cubicBezTo>
                <a:cubicBezTo>
                  <a:pt x="56" y="598"/>
                  <a:pt x="56" y="597"/>
                  <a:pt x="56" y="597"/>
                </a:cubicBezTo>
                <a:moveTo>
                  <a:pt x="461" y="801"/>
                </a:moveTo>
                <a:cubicBezTo>
                  <a:pt x="461" y="801"/>
                  <a:pt x="461" y="801"/>
                  <a:pt x="461" y="801"/>
                </a:cubicBezTo>
                <a:cubicBezTo>
                  <a:pt x="461" y="801"/>
                  <a:pt x="461" y="801"/>
                  <a:pt x="461" y="801"/>
                </a:cubicBezTo>
                <a:cubicBezTo>
                  <a:pt x="461" y="801"/>
                  <a:pt x="461" y="801"/>
                  <a:pt x="461" y="802"/>
                </a:cubicBezTo>
                <a:cubicBezTo>
                  <a:pt x="461" y="802"/>
                  <a:pt x="461" y="801"/>
                  <a:pt x="461" y="801"/>
                </a:cubicBezTo>
                <a:moveTo>
                  <a:pt x="440" y="807"/>
                </a:moveTo>
                <a:cubicBezTo>
                  <a:pt x="440" y="807"/>
                  <a:pt x="440" y="807"/>
                  <a:pt x="440" y="807"/>
                </a:cubicBezTo>
                <a:cubicBezTo>
                  <a:pt x="440" y="807"/>
                  <a:pt x="440" y="807"/>
                  <a:pt x="440" y="807"/>
                </a:cubicBezTo>
                <a:cubicBezTo>
                  <a:pt x="440" y="807"/>
                  <a:pt x="440" y="807"/>
                  <a:pt x="441" y="807"/>
                </a:cubicBezTo>
                <a:cubicBezTo>
                  <a:pt x="441" y="807"/>
                  <a:pt x="440" y="807"/>
                  <a:pt x="440" y="807"/>
                </a:cubicBezTo>
                <a:moveTo>
                  <a:pt x="454" y="804"/>
                </a:moveTo>
                <a:cubicBezTo>
                  <a:pt x="454" y="805"/>
                  <a:pt x="454" y="805"/>
                  <a:pt x="454" y="805"/>
                </a:cubicBezTo>
                <a:cubicBezTo>
                  <a:pt x="454" y="805"/>
                  <a:pt x="454" y="805"/>
                  <a:pt x="454" y="805"/>
                </a:cubicBezTo>
                <a:cubicBezTo>
                  <a:pt x="455" y="805"/>
                  <a:pt x="455" y="805"/>
                  <a:pt x="455" y="805"/>
                </a:cubicBezTo>
                <a:cubicBezTo>
                  <a:pt x="455" y="805"/>
                  <a:pt x="455" y="805"/>
                  <a:pt x="454" y="804"/>
                </a:cubicBezTo>
                <a:moveTo>
                  <a:pt x="437" y="802"/>
                </a:moveTo>
                <a:cubicBezTo>
                  <a:pt x="437" y="802"/>
                  <a:pt x="436" y="802"/>
                  <a:pt x="436" y="802"/>
                </a:cubicBezTo>
                <a:cubicBezTo>
                  <a:pt x="436" y="802"/>
                  <a:pt x="436" y="802"/>
                  <a:pt x="436" y="802"/>
                </a:cubicBezTo>
                <a:cubicBezTo>
                  <a:pt x="436" y="802"/>
                  <a:pt x="436" y="802"/>
                  <a:pt x="436" y="803"/>
                </a:cubicBezTo>
                <a:cubicBezTo>
                  <a:pt x="436" y="802"/>
                  <a:pt x="437" y="802"/>
                  <a:pt x="437" y="802"/>
                </a:cubicBezTo>
                <a:moveTo>
                  <a:pt x="429" y="804"/>
                </a:moveTo>
                <a:cubicBezTo>
                  <a:pt x="430" y="804"/>
                  <a:pt x="430" y="804"/>
                  <a:pt x="430" y="804"/>
                </a:cubicBezTo>
                <a:cubicBezTo>
                  <a:pt x="430" y="804"/>
                  <a:pt x="430" y="804"/>
                  <a:pt x="430" y="804"/>
                </a:cubicBezTo>
                <a:cubicBezTo>
                  <a:pt x="430" y="804"/>
                  <a:pt x="430" y="804"/>
                  <a:pt x="430" y="804"/>
                </a:cubicBezTo>
                <a:cubicBezTo>
                  <a:pt x="430" y="804"/>
                  <a:pt x="430" y="804"/>
                  <a:pt x="429" y="804"/>
                </a:cubicBezTo>
                <a:moveTo>
                  <a:pt x="59" y="592"/>
                </a:moveTo>
                <a:cubicBezTo>
                  <a:pt x="59" y="591"/>
                  <a:pt x="59" y="591"/>
                  <a:pt x="59" y="591"/>
                </a:cubicBezTo>
                <a:cubicBezTo>
                  <a:pt x="59" y="591"/>
                  <a:pt x="59" y="591"/>
                  <a:pt x="59" y="591"/>
                </a:cubicBezTo>
                <a:cubicBezTo>
                  <a:pt x="59" y="592"/>
                  <a:pt x="59" y="592"/>
                  <a:pt x="59" y="592"/>
                </a:cubicBezTo>
                <a:cubicBezTo>
                  <a:pt x="59" y="592"/>
                  <a:pt x="59" y="592"/>
                  <a:pt x="59" y="592"/>
                </a:cubicBezTo>
                <a:moveTo>
                  <a:pt x="202" y="743"/>
                </a:moveTo>
                <a:cubicBezTo>
                  <a:pt x="202" y="743"/>
                  <a:pt x="202" y="743"/>
                  <a:pt x="202" y="743"/>
                </a:cubicBezTo>
                <a:cubicBezTo>
                  <a:pt x="202" y="743"/>
                  <a:pt x="202" y="743"/>
                  <a:pt x="202" y="743"/>
                </a:cubicBezTo>
                <a:cubicBezTo>
                  <a:pt x="202" y="744"/>
                  <a:pt x="202" y="744"/>
                  <a:pt x="202" y="744"/>
                </a:cubicBezTo>
                <a:cubicBezTo>
                  <a:pt x="202" y="744"/>
                  <a:pt x="202" y="743"/>
                  <a:pt x="202" y="743"/>
                </a:cubicBezTo>
                <a:moveTo>
                  <a:pt x="332" y="791"/>
                </a:moveTo>
                <a:cubicBezTo>
                  <a:pt x="332" y="791"/>
                  <a:pt x="332" y="790"/>
                  <a:pt x="332" y="790"/>
                </a:cubicBezTo>
                <a:cubicBezTo>
                  <a:pt x="332" y="790"/>
                  <a:pt x="332" y="791"/>
                  <a:pt x="332" y="791"/>
                </a:cubicBezTo>
                <a:cubicBezTo>
                  <a:pt x="332" y="791"/>
                  <a:pt x="332" y="791"/>
                  <a:pt x="332" y="791"/>
                </a:cubicBezTo>
                <a:cubicBezTo>
                  <a:pt x="332" y="791"/>
                  <a:pt x="332" y="791"/>
                  <a:pt x="332" y="791"/>
                </a:cubicBezTo>
                <a:moveTo>
                  <a:pt x="615" y="743"/>
                </a:moveTo>
                <a:cubicBezTo>
                  <a:pt x="615" y="743"/>
                  <a:pt x="615" y="743"/>
                  <a:pt x="615" y="743"/>
                </a:cubicBezTo>
                <a:cubicBezTo>
                  <a:pt x="615" y="743"/>
                  <a:pt x="614" y="743"/>
                  <a:pt x="614" y="743"/>
                </a:cubicBezTo>
                <a:cubicBezTo>
                  <a:pt x="614" y="743"/>
                  <a:pt x="614" y="744"/>
                  <a:pt x="615" y="744"/>
                </a:cubicBezTo>
                <a:cubicBezTo>
                  <a:pt x="615" y="744"/>
                  <a:pt x="615" y="743"/>
                  <a:pt x="615" y="743"/>
                </a:cubicBezTo>
                <a:moveTo>
                  <a:pt x="195" y="745"/>
                </a:moveTo>
                <a:cubicBezTo>
                  <a:pt x="195" y="745"/>
                  <a:pt x="195" y="745"/>
                  <a:pt x="195" y="745"/>
                </a:cubicBezTo>
                <a:cubicBezTo>
                  <a:pt x="195" y="745"/>
                  <a:pt x="195" y="745"/>
                  <a:pt x="195" y="746"/>
                </a:cubicBezTo>
                <a:cubicBezTo>
                  <a:pt x="196" y="746"/>
                  <a:pt x="196" y="745"/>
                  <a:pt x="196" y="745"/>
                </a:cubicBezTo>
                <a:cubicBezTo>
                  <a:pt x="196" y="745"/>
                  <a:pt x="196" y="745"/>
                  <a:pt x="195" y="745"/>
                </a:cubicBezTo>
                <a:moveTo>
                  <a:pt x="197" y="746"/>
                </a:moveTo>
                <a:cubicBezTo>
                  <a:pt x="197" y="746"/>
                  <a:pt x="197" y="747"/>
                  <a:pt x="197" y="747"/>
                </a:cubicBezTo>
                <a:cubicBezTo>
                  <a:pt x="197" y="746"/>
                  <a:pt x="198" y="746"/>
                  <a:pt x="198" y="746"/>
                </a:cubicBezTo>
                <a:cubicBezTo>
                  <a:pt x="198" y="746"/>
                  <a:pt x="197" y="746"/>
                  <a:pt x="197" y="746"/>
                </a:cubicBezTo>
                <a:cubicBezTo>
                  <a:pt x="197" y="746"/>
                  <a:pt x="197" y="746"/>
                  <a:pt x="197" y="746"/>
                </a:cubicBezTo>
                <a:moveTo>
                  <a:pt x="210" y="746"/>
                </a:moveTo>
                <a:cubicBezTo>
                  <a:pt x="210" y="746"/>
                  <a:pt x="210" y="746"/>
                  <a:pt x="210" y="746"/>
                </a:cubicBezTo>
                <a:cubicBezTo>
                  <a:pt x="210" y="746"/>
                  <a:pt x="209" y="746"/>
                  <a:pt x="209" y="746"/>
                </a:cubicBezTo>
                <a:cubicBezTo>
                  <a:pt x="209" y="746"/>
                  <a:pt x="209" y="746"/>
                  <a:pt x="210" y="746"/>
                </a:cubicBezTo>
                <a:cubicBezTo>
                  <a:pt x="210" y="746"/>
                  <a:pt x="210" y="746"/>
                  <a:pt x="210" y="746"/>
                </a:cubicBezTo>
                <a:moveTo>
                  <a:pt x="213" y="746"/>
                </a:moveTo>
                <a:cubicBezTo>
                  <a:pt x="213" y="746"/>
                  <a:pt x="213" y="747"/>
                  <a:pt x="213" y="747"/>
                </a:cubicBezTo>
                <a:cubicBezTo>
                  <a:pt x="214" y="746"/>
                  <a:pt x="214" y="746"/>
                  <a:pt x="214" y="746"/>
                </a:cubicBezTo>
                <a:cubicBezTo>
                  <a:pt x="214" y="746"/>
                  <a:pt x="214" y="746"/>
                  <a:pt x="213" y="746"/>
                </a:cubicBezTo>
                <a:cubicBezTo>
                  <a:pt x="213" y="746"/>
                  <a:pt x="213" y="746"/>
                  <a:pt x="213" y="746"/>
                </a:cubicBezTo>
                <a:moveTo>
                  <a:pt x="194" y="747"/>
                </a:moveTo>
                <a:cubicBezTo>
                  <a:pt x="193" y="747"/>
                  <a:pt x="193" y="747"/>
                  <a:pt x="193" y="747"/>
                </a:cubicBezTo>
                <a:cubicBezTo>
                  <a:pt x="193" y="747"/>
                  <a:pt x="193" y="747"/>
                  <a:pt x="194" y="748"/>
                </a:cubicBezTo>
                <a:cubicBezTo>
                  <a:pt x="194" y="747"/>
                  <a:pt x="194" y="747"/>
                  <a:pt x="194" y="747"/>
                </a:cubicBezTo>
                <a:cubicBezTo>
                  <a:pt x="194" y="747"/>
                  <a:pt x="194" y="747"/>
                  <a:pt x="194" y="747"/>
                </a:cubicBezTo>
                <a:moveTo>
                  <a:pt x="436" y="9"/>
                </a:moveTo>
                <a:cubicBezTo>
                  <a:pt x="436" y="9"/>
                  <a:pt x="436" y="9"/>
                  <a:pt x="436" y="9"/>
                </a:cubicBezTo>
                <a:cubicBezTo>
                  <a:pt x="435" y="9"/>
                  <a:pt x="435" y="9"/>
                  <a:pt x="435" y="9"/>
                </a:cubicBezTo>
                <a:cubicBezTo>
                  <a:pt x="435" y="9"/>
                  <a:pt x="435" y="9"/>
                  <a:pt x="435" y="9"/>
                </a:cubicBezTo>
                <a:cubicBezTo>
                  <a:pt x="435" y="9"/>
                  <a:pt x="436" y="9"/>
                  <a:pt x="436" y="9"/>
                </a:cubicBezTo>
                <a:moveTo>
                  <a:pt x="204" y="749"/>
                </a:moveTo>
                <a:cubicBezTo>
                  <a:pt x="204" y="749"/>
                  <a:pt x="204" y="749"/>
                  <a:pt x="204" y="749"/>
                </a:cubicBezTo>
                <a:cubicBezTo>
                  <a:pt x="204" y="749"/>
                  <a:pt x="204" y="749"/>
                  <a:pt x="204" y="749"/>
                </a:cubicBezTo>
                <a:cubicBezTo>
                  <a:pt x="204" y="749"/>
                  <a:pt x="204" y="749"/>
                  <a:pt x="204" y="749"/>
                </a:cubicBezTo>
                <a:cubicBezTo>
                  <a:pt x="204" y="749"/>
                  <a:pt x="204" y="749"/>
                  <a:pt x="204" y="749"/>
                </a:cubicBezTo>
                <a:moveTo>
                  <a:pt x="610" y="749"/>
                </a:moveTo>
                <a:cubicBezTo>
                  <a:pt x="610" y="749"/>
                  <a:pt x="610" y="749"/>
                  <a:pt x="610" y="749"/>
                </a:cubicBezTo>
                <a:cubicBezTo>
                  <a:pt x="610" y="749"/>
                  <a:pt x="610" y="749"/>
                  <a:pt x="610" y="749"/>
                </a:cubicBezTo>
                <a:cubicBezTo>
                  <a:pt x="610" y="749"/>
                  <a:pt x="610" y="749"/>
                  <a:pt x="609" y="749"/>
                </a:cubicBezTo>
                <a:cubicBezTo>
                  <a:pt x="610" y="749"/>
                  <a:pt x="610" y="749"/>
                  <a:pt x="610" y="749"/>
                </a:cubicBezTo>
                <a:moveTo>
                  <a:pt x="498" y="788"/>
                </a:moveTo>
                <a:cubicBezTo>
                  <a:pt x="498" y="788"/>
                  <a:pt x="498" y="788"/>
                  <a:pt x="498" y="788"/>
                </a:cubicBezTo>
                <a:cubicBezTo>
                  <a:pt x="498" y="788"/>
                  <a:pt x="498" y="788"/>
                  <a:pt x="498" y="788"/>
                </a:cubicBezTo>
                <a:cubicBezTo>
                  <a:pt x="498" y="788"/>
                  <a:pt x="498" y="788"/>
                  <a:pt x="498" y="787"/>
                </a:cubicBezTo>
                <a:cubicBezTo>
                  <a:pt x="498" y="788"/>
                  <a:pt x="498" y="788"/>
                  <a:pt x="498" y="788"/>
                </a:cubicBezTo>
                <a:moveTo>
                  <a:pt x="196" y="751"/>
                </a:moveTo>
                <a:cubicBezTo>
                  <a:pt x="196" y="751"/>
                  <a:pt x="196" y="751"/>
                  <a:pt x="195" y="750"/>
                </a:cubicBezTo>
                <a:cubicBezTo>
                  <a:pt x="195" y="751"/>
                  <a:pt x="195" y="751"/>
                  <a:pt x="195" y="751"/>
                </a:cubicBezTo>
                <a:cubicBezTo>
                  <a:pt x="195" y="751"/>
                  <a:pt x="195" y="751"/>
                  <a:pt x="195" y="751"/>
                </a:cubicBezTo>
                <a:cubicBezTo>
                  <a:pt x="196" y="751"/>
                  <a:pt x="196" y="751"/>
                  <a:pt x="196" y="751"/>
                </a:cubicBezTo>
                <a:moveTo>
                  <a:pt x="210" y="751"/>
                </a:moveTo>
                <a:cubicBezTo>
                  <a:pt x="210" y="751"/>
                  <a:pt x="210" y="751"/>
                  <a:pt x="210" y="750"/>
                </a:cubicBezTo>
                <a:cubicBezTo>
                  <a:pt x="210" y="751"/>
                  <a:pt x="209" y="751"/>
                  <a:pt x="209" y="751"/>
                </a:cubicBezTo>
                <a:cubicBezTo>
                  <a:pt x="209" y="751"/>
                  <a:pt x="210" y="751"/>
                  <a:pt x="210" y="751"/>
                </a:cubicBezTo>
                <a:cubicBezTo>
                  <a:pt x="210" y="751"/>
                  <a:pt x="210" y="751"/>
                  <a:pt x="210" y="751"/>
                </a:cubicBezTo>
                <a:moveTo>
                  <a:pt x="651" y="725"/>
                </a:moveTo>
                <a:cubicBezTo>
                  <a:pt x="651" y="726"/>
                  <a:pt x="652" y="726"/>
                  <a:pt x="652" y="726"/>
                </a:cubicBezTo>
                <a:cubicBezTo>
                  <a:pt x="652" y="726"/>
                  <a:pt x="652" y="725"/>
                  <a:pt x="652" y="725"/>
                </a:cubicBezTo>
                <a:cubicBezTo>
                  <a:pt x="652" y="725"/>
                  <a:pt x="652" y="725"/>
                  <a:pt x="652" y="725"/>
                </a:cubicBezTo>
                <a:cubicBezTo>
                  <a:pt x="652" y="725"/>
                  <a:pt x="651" y="725"/>
                  <a:pt x="651" y="725"/>
                </a:cubicBezTo>
                <a:moveTo>
                  <a:pt x="651" y="728"/>
                </a:moveTo>
                <a:cubicBezTo>
                  <a:pt x="651" y="728"/>
                  <a:pt x="652" y="729"/>
                  <a:pt x="652" y="729"/>
                </a:cubicBezTo>
                <a:cubicBezTo>
                  <a:pt x="652" y="728"/>
                  <a:pt x="652" y="728"/>
                  <a:pt x="652" y="728"/>
                </a:cubicBezTo>
                <a:cubicBezTo>
                  <a:pt x="652" y="728"/>
                  <a:pt x="652" y="728"/>
                  <a:pt x="652" y="728"/>
                </a:cubicBezTo>
                <a:cubicBezTo>
                  <a:pt x="652" y="728"/>
                  <a:pt x="651" y="728"/>
                  <a:pt x="651" y="728"/>
                </a:cubicBezTo>
                <a:moveTo>
                  <a:pt x="475" y="794"/>
                </a:moveTo>
                <a:cubicBezTo>
                  <a:pt x="475" y="794"/>
                  <a:pt x="475" y="794"/>
                  <a:pt x="475" y="795"/>
                </a:cubicBezTo>
                <a:cubicBezTo>
                  <a:pt x="475" y="795"/>
                  <a:pt x="475" y="795"/>
                  <a:pt x="475" y="795"/>
                </a:cubicBezTo>
                <a:cubicBezTo>
                  <a:pt x="475" y="795"/>
                  <a:pt x="476" y="795"/>
                  <a:pt x="476" y="795"/>
                </a:cubicBezTo>
                <a:cubicBezTo>
                  <a:pt x="476" y="794"/>
                  <a:pt x="476" y="794"/>
                  <a:pt x="475" y="794"/>
                </a:cubicBezTo>
                <a:moveTo>
                  <a:pt x="465" y="794"/>
                </a:moveTo>
                <a:cubicBezTo>
                  <a:pt x="465" y="794"/>
                  <a:pt x="465" y="794"/>
                  <a:pt x="465" y="794"/>
                </a:cubicBezTo>
                <a:cubicBezTo>
                  <a:pt x="465" y="794"/>
                  <a:pt x="465" y="794"/>
                  <a:pt x="465" y="795"/>
                </a:cubicBezTo>
                <a:cubicBezTo>
                  <a:pt x="465" y="795"/>
                  <a:pt x="465" y="795"/>
                  <a:pt x="465" y="795"/>
                </a:cubicBezTo>
                <a:cubicBezTo>
                  <a:pt x="465" y="795"/>
                  <a:pt x="465" y="795"/>
                  <a:pt x="465" y="794"/>
                </a:cubicBezTo>
                <a:moveTo>
                  <a:pt x="506" y="792"/>
                </a:moveTo>
                <a:cubicBezTo>
                  <a:pt x="506" y="792"/>
                  <a:pt x="505" y="793"/>
                  <a:pt x="505" y="793"/>
                </a:cubicBezTo>
                <a:cubicBezTo>
                  <a:pt x="505" y="793"/>
                  <a:pt x="505" y="793"/>
                  <a:pt x="505" y="793"/>
                </a:cubicBezTo>
                <a:cubicBezTo>
                  <a:pt x="506" y="793"/>
                  <a:pt x="506" y="793"/>
                  <a:pt x="506" y="793"/>
                </a:cubicBezTo>
                <a:cubicBezTo>
                  <a:pt x="506" y="793"/>
                  <a:pt x="506" y="792"/>
                  <a:pt x="506" y="792"/>
                </a:cubicBezTo>
                <a:moveTo>
                  <a:pt x="636" y="737"/>
                </a:moveTo>
                <a:cubicBezTo>
                  <a:pt x="635" y="737"/>
                  <a:pt x="635" y="737"/>
                  <a:pt x="635" y="737"/>
                </a:cubicBezTo>
                <a:cubicBezTo>
                  <a:pt x="635" y="738"/>
                  <a:pt x="635" y="738"/>
                  <a:pt x="636" y="738"/>
                </a:cubicBezTo>
                <a:cubicBezTo>
                  <a:pt x="636" y="738"/>
                  <a:pt x="636" y="738"/>
                  <a:pt x="636" y="738"/>
                </a:cubicBezTo>
                <a:cubicBezTo>
                  <a:pt x="636" y="738"/>
                  <a:pt x="636" y="737"/>
                  <a:pt x="636" y="737"/>
                </a:cubicBezTo>
                <a:moveTo>
                  <a:pt x="344" y="793"/>
                </a:moveTo>
                <a:cubicBezTo>
                  <a:pt x="344" y="793"/>
                  <a:pt x="344" y="792"/>
                  <a:pt x="343" y="792"/>
                </a:cubicBezTo>
                <a:cubicBezTo>
                  <a:pt x="343" y="792"/>
                  <a:pt x="343" y="792"/>
                  <a:pt x="343" y="792"/>
                </a:cubicBezTo>
                <a:cubicBezTo>
                  <a:pt x="343" y="793"/>
                  <a:pt x="343" y="793"/>
                  <a:pt x="343" y="793"/>
                </a:cubicBezTo>
                <a:cubicBezTo>
                  <a:pt x="344" y="793"/>
                  <a:pt x="344" y="793"/>
                  <a:pt x="344" y="793"/>
                </a:cubicBezTo>
                <a:moveTo>
                  <a:pt x="393" y="5"/>
                </a:moveTo>
                <a:cubicBezTo>
                  <a:pt x="393" y="5"/>
                  <a:pt x="392" y="5"/>
                  <a:pt x="392" y="5"/>
                </a:cubicBezTo>
                <a:cubicBezTo>
                  <a:pt x="393" y="5"/>
                  <a:pt x="393" y="6"/>
                  <a:pt x="393" y="6"/>
                </a:cubicBezTo>
                <a:cubicBezTo>
                  <a:pt x="393" y="6"/>
                  <a:pt x="393" y="6"/>
                  <a:pt x="393" y="6"/>
                </a:cubicBezTo>
                <a:cubicBezTo>
                  <a:pt x="393" y="5"/>
                  <a:pt x="393" y="5"/>
                  <a:pt x="393" y="5"/>
                </a:cubicBezTo>
                <a:moveTo>
                  <a:pt x="234" y="763"/>
                </a:moveTo>
                <a:cubicBezTo>
                  <a:pt x="234" y="762"/>
                  <a:pt x="234" y="762"/>
                  <a:pt x="234" y="762"/>
                </a:cubicBezTo>
                <a:cubicBezTo>
                  <a:pt x="234" y="762"/>
                  <a:pt x="233" y="762"/>
                  <a:pt x="233" y="762"/>
                </a:cubicBezTo>
                <a:cubicBezTo>
                  <a:pt x="233" y="762"/>
                  <a:pt x="233" y="762"/>
                  <a:pt x="233" y="762"/>
                </a:cubicBezTo>
                <a:cubicBezTo>
                  <a:pt x="233" y="762"/>
                  <a:pt x="233" y="763"/>
                  <a:pt x="234" y="763"/>
                </a:cubicBezTo>
                <a:moveTo>
                  <a:pt x="526" y="785"/>
                </a:moveTo>
                <a:cubicBezTo>
                  <a:pt x="525" y="785"/>
                  <a:pt x="525" y="785"/>
                  <a:pt x="525" y="785"/>
                </a:cubicBezTo>
                <a:cubicBezTo>
                  <a:pt x="525" y="785"/>
                  <a:pt x="525" y="785"/>
                  <a:pt x="526" y="786"/>
                </a:cubicBezTo>
                <a:cubicBezTo>
                  <a:pt x="526" y="785"/>
                  <a:pt x="526" y="785"/>
                  <a:pt x="526" y="785"/>
                </a:cubicBezTo>
                <a:cubicBezTo>
                  <a:pt x="526" y="785"/>
                  <a:pt x="526" y="785"/>
                  <a:pt x="526" y="785"/>
                </a:cubicBezTo>
                <a:moveTo>
                  <a:pt x="249" y="765"/>
                </a:moveTo>
                <a:cubicBezTo>
                  <a:pt x="250" y="764"/>
                  <a:pt x="250" y="764"/>
                  <a:pt x="250" y="764"/>
                </a:cubicBezTo>
                <a:cubicBezTo>
                  <a:pt x="250" y="764"/>
                  <a:pt x="250" y="764"/>
                  <a:pt x="250" y="764"/>
                </a:cubicBezTo>
                <a:cubicBezTo>
                  <a:pt x="249" y="764"/>
                  <a:pt x="249" y="764"/>
                  <a:pt x="249" y="764"/>
                </a:cubicBezTo>
                <a:cubicBezTo>
                  <a:pt x="249" y="764"/>
                  <a:pt x="249" y="764"/>
                  <a:pt x="249" y="765"/>
                </a:cubicBezTo>
                <a:moveTo>
                  <a:pt x="575" y="765"/>
                </a:moveTo>
                <a:cubicBezTo>
                  <a:pt x="575" y="765"/>
                  <a:pt x="575" y="765"/>
                  <a:pt x="575" y="766"/>
                </a:cubicBezTo>
                <a:cubicBezTo>
                  <a:pt x="575" y="766"/>
                  <a:pt x="575" y="765"/>
                  <a:pt x="575" y="765"/>
                </a:cubicBezTo>
                <a:cubicBezTo>
                  <a:pt x="575" y="765"/>
                  <a:pt x="575" y="765"/>
                  <a:pt x="575" y="765"/>
                </a:cubicBezTo>
                <a:cubicBezTo>
                  <a:pt x="575" y="765"/>
                  <a:pt x="575" y="765"/>
                  <a:pt x="575" y="765"/>
                </a:cubicBezTo>
                <a:moveTo>
                  <a:pt x="591" y="767"/>
                </a:moveTo>
                <a:cubicBezTo>
                  <a:pt x="591" y="767"/>
                  <a:pt x="591" y="767"/>
                  <a:pt x="591" y="767"/>
                </a:cubicBezTo>
                <a:cubicBezTo>
                  <a:pt x="591" y="767"/>
                  <a:pt x="591" y="767"/>
                  <a:pt x="591" y="768"/>
                </a:cubicBezTo>
                <a:cubicBezTo>
                  <a:pt x="591" y="767"/>
                  <a:pt x="591" y="767"/>
                  <a:pt x="591" y="767"/>
                </a:cubicBezTo>
                <a:cubicBezTo>
                  <a:pt x="591" y="767"/>
                  <a:pt x="591" y="767"/>
                  <a:pt x="591" y="767"/>
                </a:cubicBezTo>
                <a:moveTo>
                  <a:pt x="435" y="7"/>
                </a:moveTo>
                <a:cubicBezTo>
                  <a:pt x="435" y="7"/>
                  <a:pt x="435" y="8"/>
                  <a:pt x="435" y="8"/>
                </a:cubicBezTo>
                <a:cubicBezTo>
                  <a:pt x="436" y="8"/>
                  <a:pt x="436" y="8"/>
                  <a:pt x="436" y="7"/>
                </a:cubicBezTo>
                <a:cubicBezTo>
                  <a:pt x="436" y="7"/>
                  <a:pt x="436" y="7"/>
                  <a:pt x="435" y="7"/>
                </a:cubicBezTo>
                <a:cubicBezTo>
                  <a:pt x="435" y="7"/>
                  <a:pt x="435" y="7"/>
                  <a:pt x="435" y="7"/>
                </a:cubicBezTo>
                <a:moveTo>
                  <a:pt x="236" y="770"/>
                </a:moveTo>
                <a:cubicBezTo>
                  <a:pt x="236" y="770"/>
                  <a:pt x="236" y="770"/>
                  <a:pt x="236" y="770"/>
                </a:cubicBezTo>
                <a:cubicBezTo>
                  <a:pt x="236" y="770"/>
                  <a:pt x="236" y="770"/>
                  <a:pt x="236" y="770"/>
                </a:cubicBezTo>
                <a:cubicBezTo>
                  <a:pt x="236" y="770"/>
                  <a:pt x="237" y="770"/>
                  <a:pt x="237" y="770"/>
                </a:cubicBezTo>
                <a:cubicBezTo>
                  <a:pt x="237" y="770"/>
                  <a:pt x="236" y="770"/>
                  <a:pt x="236" y="770"/>
                </a:cubicBezTo>
                <a:moveTo>
                  <a:pt x="242" y="770"/>
                </a:moveTo>
                <a:cubicBezTo>
                  <a:pt x="242" y="770"/>
                  <a:pt x="242" y="770"/>
                  <a:pt x="242" y="770"/>
                </a:cubicBezTo>
                <a:cubicBezTo>
                  <a:pt x="242" y="770"/>
                  <a:pt x="242" y="770"/>
                  <a:pt x="242" y="770"/>
                </a:cubicBezTo>
                <a:cubicBezTo>
                  <a:pt x="242" y="770"/>
                  <a:pt x="242" y="770"/>
                  <a:pt x="241" y="770"/>
                </a:cubicBezTo>
                <a:cubicBezTo>
                  <a:pt x="242" y="770"/>
                  <a:pt x="242" y="770"/>
                  <a:pt x="242" y="770"/>
                </a:cubicBezTo>
                <a:moveTo>
                  <a:pt x="236" y="772"/>
                </a:moveTo>
                <a:cubicBezTo>
                  <a:pt x="236" y="772"/>
                  <a:pt x="236" y="772"/>
                  <a:pt x="236" y="772"/>
                </a:cubicBezTo>
                <a:cubicBezTo>
                  <a:pt x="236" y="772"/>
                  <a:pt x="236" y="772"/>
                  <a:pt x="237" y="772"/>
                </a:cubicBezTo>
                <a:cubicBezTo>
                  <a:pt x="237" y="772"/>
                  <a:pt x="236" y="771"/>
                  <a:pt x="236" y="771"/>
                </a:cubicBezTo>
                <a:cubicBezTo>
                  <a:pt x="236" y="772"/>
                  <a:pt x="236" y="772"/>
                  <a:pt x="236" y="772"/>
                </a:cubicBezTo>
                <a:moveTo>
                  <a:pt x="238" y="773"/>
                </a:moveTo>
                <a:cubicBezTo>
                  <a:pt x="238" y="773"/>
                  <a:pt x="238" y="773"/>
                  <a:pt x="238" y="773"/>
                </a:cubicBezTo>
                <a:cubicBezTo>
                  <a:pt x="238" y="773"/>
                  <a:pt x="238" y="773"/>
                  <a:pt x="238" y="773"/>
                </a:cubicBezTo>
                <a:cubicBezTo>
                  <a:pt x="238" y="772"/>
                  <a:pt x="238" y="772"/>
                  <a:pt x="238" y="772"/>
                </a:cubicBezTo>
                <a:cubicBezTo>
                  <a:pt x="238" y="772"/>
                  <a:pt x="238" y="773"/>
                  <a:pt x="238" y="773"/>
                </a:cubicBezTo>
                <a:moveTo>
                  <a:pt x="242" y="776"/>
                </a:moveTo>
                <a:cubicBezTo>
                  <a:pt x="242" y="776"/>
                  <a:pt x="242" y="775"/>
                  <a:pt x="242" y="775"/>
                </a:cubicBezTo>
                <a:cubicBezTo>
                  <a:pt x="242" y="775"/>
                  <a:pt x="242" y="775"/>
                  <a:pt x="242" y="775"/>
                </a:cubicBezTo>
                <a:cubicBezTo>
                  <a:pt x="242" y="776"/>
                  <a:pt x="242" y="776"/>
                  <a:pt x="242" y="776"/>
                </a:cubicBezTo>
                <a:cubicBezTo>
                  <a:pt x="242" y="776"/>
                  <a:pt x="242" y="776"/>
                  <a:pt x="242" y="776"/>
                </a:cubicBezTo>
                <a:moveTo>
                  <a:pt x="523" y="782"/>
                </a:moveTo>
                <a:cubicBezTo>
                  <a:pt x="523" y="782"/>
                  <a:pt x="524" y="782"/>
                  <a:pt x="524" y="783"/>
                </a:cubicBezTo>
                <a:cubicBezTo>
                  <a:pt x="524" y="783"/>
                  <a:pt x="524" y="782"/>
                  <a:pt x="524" y="782"/>
                </a:cubicBezTo>
                <a:cubicBezTo>
                  <a:pt x="524" y="782"/>
                  <a:pt x="524" y="782"/>
                  <a:pt x="524" y="782"/>
                </a:cubicBezTo>
                <a:cubicBezTo>
                  <a:pt x="524" y="782"/>
                  <a:pt x="523" y="782"/>
                  <a:pt x="523" y="782"/>
                </a:cubicBezTo>
                <a:moveTo>
                  <a:pt x="201" y="752"/>
                </a:moveTo>
                <a:cubicBezTo>
                  <a:pt x="201" y="752"/>
                  <a:pt x="201" y="751"/>
                  <a:pt x="201" y="751"/>
                </a:cubicBezTo>
                <a:cubicBezTo>
                  <a:pt x="201" y="752"/>
                  <a:pt x="201" y="752"/>
                  <a:pt x="201" y="752"/>
                </a:cubicBezTo>
                <a:cubicBezTo>
                  <a:pt x="201" y="752"/>
                  <a:pt x="201" y="752"/>
                  <a:pt x="201" y="752"/>
                </a:cubicBezTo>
                <a:cubicBezTo>
                  <a:pt x="201" y="752"/>
                  <a:pt x="201" y="752"/>
                  <a:pt x="201" y="752"/>
                </a:cubicBezTo>
                <a:moveTo>
                  <a:pt x="431" y="9"/>
                </a:moveTo>
                <a:cubicBezTo>
                  <a:pt x="430" y="9"/>
                  <a:pt x="430" y="9"/>
                  <a:pt x="430" y="9"/>
                </a:cubicBezTo>
                <a:cubicBezTo>
                  <a:pt x="430" y="9"/>
                  <a:pt x="431" y="9"/>
                  <a:pt x="431" y="9"/>
                </a:cubicBezTo>
                <a:cubicBezTo>
                  <a:pt x="431" y="9"/>
                  <a:pt x="431" y="9"/>
                  <a:pt x="431" y="9"/>
                </a:cubicBezTo>
                <a:cubicBezTo>
                  <a:pt x="431" y="9"/>
                  <a:pt x="431" y="9"/>
                  <a:pt x="431" y="9"/>
                </a:cubicBezTo>
                <a:moveTo>
                  <a:pt x="208" y="752"/>
                </a:moveTo>
                <a:cubicBezTo>
                  <a:pt x="208" y="753"/>
                  <a:pt x="207" y="753"/>
                  <a:pt x="207" y="753"/>
                </a:cubicBezTo>
                <a:cubicBezTo>
                  <a:pt x="208" y="753"/>
                  <a:pt x="208" y="753"/>
                  <a:pt x="208" y="753"/>
                </a:cubicBezTo>
                <a:cubicBezTo>
                  <a:pt x="208" y="753"/>
                  <a:pt x="208" y="753"/>
                  <a:pt x="208" y="753"/>
                </a:cubicBezTo>
                <a:cubicBezTo>
                  <a:pt x="208" y="753"/>
                  <a:pt x="208" y="753"/>
                  <a:pt x="208" y="752"/>
                </a:cubicBezTo>
                <a:moveTo>
                  <a:pt x="205" y="758"/>
                </a:moveTo>
                <a:cubicBezTo>
                  <a:pt x="205" y="758"/>
                  <a:pt x="205" y="758"/>
                  <a:pt x="205" y="758"/>
                </a:cubicBezTo>
                <a:cubicBezTo>
                  <a:pt x="205" y="758"/>
                  <a:pt x="205" y="758"/>
                  <a:pt x="205" y="757"/>
                </a:cubicBezTo>
                <a:cubicBezTo>
                  <a:pt x="205" y="757"/>
                  <a:pt x="205" y="757"/>
                  <a:pt x="205" y="757"/>
                </a:cubicBezTo>
                <a:cubicBezTo>
                  <a:pt x="205" y="757"/>
                  <a:pt x="205" y="757"/>
                  <a:pt x="205" y="758"/>
                </a:cubicBezTo>
                <a:moveTo>
                  <a:pt x="515" y="787"/>
                </a:moveTo>
                <a:cubicBezTo>
                  <a:pt x="515" y="787"/>
                  <a:pt x="515" y="787"/>
                  <a:pt x="516" y="787"/>
                </a:cubicBezTo>
                <a:cubicBezTo>
                  <a:pt x="515" y="787"/>
                  <a:pt x="515" y="787"/>
                  <a:pt x="515" y="787"/>
                </a:cubicBezTo>
                <a:cubicBezTo>
                  <a:pt x="515" y="787"/>
                  <a:pt x="515" y="787"/>
                  <a:pt x="515" y="787"/>
                </a:cubicBezTo>
                <a:cubicBezTo>
                  <a:pt x="515" y="787"/>
                  <a:pt x="515" y="787"/>
                  <a:pt x="515" y="787"/>
                </a:cubicBezTo>
                <a:moveTo>
                  <a:pt x="215" y="760"/>
                </a:moveTo>
                <a:cubicBezTo>
                  <a:pt x="215" y="760"/>
                  <a:pt x="215" y="760"/>
                  <a:pt x="215" y="760"/>
                </a:cubicBezTo>
                <a:cubicBezTo>
                  <a:pt x="215" y="760"/>
                  <a:pt x="216" y="760"/>
                  <a:pt x="216" y="759"/>
                </a:cubicBezTo>
                <a:cubicBezTo>
                  <a:pt x="216" y="759"/>
                  <a:pt x="215" y="759"/>
                  <a:pt x="215" y="759"/>
                </a:cubicBezTo>
                <a:cubicBezTo>
                  <a:pt x="215" y="759"/>
                  <a:pt x="215" y="759"/>
                  <a:pt x="215" y="760"/>
                </a:cubicBezTo>
                <a:moveTo>
                  <a:pt x="319" y="787"/>
                </a:moveTo>
                <a:cubicBezTo>
                  <a:pt x="319" y="787"/>
                  <a:pt x="319" y="787"/>
                  <a:pt x="319" y="786"/>
                </a:cubicBezTo>
                <a:cubicBezTo>
                  <a:pt x="319" y="787"/>
                  <a:pt x="318" y="787"/>
                  <a:pt x="318" y="787"/>
                </a:cubicBezTo>
                <a:cubicBezTo>
                  <a:pt x="319" y="787"/>
                  <a:pt x="319" y="787"/>
                  <a:pt x="319" y="787"/>
                </a:cubicBezTo>
                <a:cubicBezTo>
                  <a:pt x="319" y="787"/>
                  <a:pt x="319" y="787"/>
                  <a:pt x="319" y="787"/>
                </a:cubicBezTo>
                <a:moveTo>
                  <a:pt x="93" y="645"/>
                </a:moveTo>
                <a:cubicBezTo>
                  <a:pt x="93" y="645"/>
                  <a:pt x="93" y="644"/>
                  <a:pt x="93" y="644"/>
                </a:cubicBezTo>
                <a:cubicBezTo>
                  <a:pt x="93" y="644"/>
                  <a:pt x="93" y="644"/>
                  <a:pt x="93" y="645"/>
                </a:cubicBezTo>
                <a:cubicBezTo>
                  <a:pt x="93" y="645"/>
                  <a:pt x="93" y="645"/>
                  <a:pt x="93" y="645"/>
                </a:cubicBezTo>
                <a:cubicBezTo>
                  <a:pt x="93" y="645"/>
                  <a:pt x="93" y="645"/>
                  <a:pt x="93" y="645"/>
                </a:cubicBezTo>
                <a:moveTo>
                  <a:pt x="530" y="33"/>
                </a:moveTo>
                <a:cubicBezTo>
                  <a:pt x="530" y="33"/>
                  <a:pt x="530" y="33"/>
                  <a:pt x="530" y="33"/>
                </a:cubicBezTo>
                <a:cubicBezTo>
                  <a:pt x="530" y="33"/>
                  <a:pt x="531" y="33"/>
                  <a:pt x="531" y="33"/>
                </a:cubicBezTo>
                <a:cubicBezTo>
                  <a:pt x="531" y="33"/>
                  <a:pt x="530" y="33"/>
                  <a:pt x="530" y="32"/>
                </a:cubicBezTo>
                <a:cubicBezTo>
                  <a:pt x="530" y="33"/>
                  <a:pt x="530" y="33"/>
                  <a:pt x="530" y="33"/>
                </a:cubicBezTo>
                <a:moveTo>
                  <a:pt x="555" y="31"/>
                </a:moveTo>
                <a:cubicBezTo>
                  <a:pt x="555" y="31"/>
                  <a:pt x="555" y="31"/>
                  <a:pt x="555" y="31"/>
                </a:cubicBezTo>
                <a:cubicBezTo>
                  <a:pt x="555" y="31"/>
                  <a:pt x="555" y="31"/>
                  <a:pt x="554" y="31"/>
                </a:cubicBezTo>
                <a:cubicBezTo>
                  <a:pt x="555" y="31"/>
                  <a:pt x="555" y="31"/>
                  <a:pt x="555" y="31"/>
                </a:cubicBezTo>
                <a:cubicBezTo>
                  <a:pt x="555" y="31"/>
                  <a:pt x="555" y="31"/>
                  <a:pt x="555" y="31"/>
                </a:cubicBezTo>
                <a:moveTo>
                  <a:pt x="502" y="798"/>
                </a:moveTo>
                <a:cubicBezTo>
                  <a:pt x="502" y="798"/>
                  <a:pt x="502" y="798"/>
                  <a:pt x="502" y="798"/>
                </a:cubicBezTo>
                <a:cubicBezTo>
                  <a:pt x="502" y="798"/>
                  <a:pt x="502" y="798"/>
                  <a:pt x="502" y="798"/>
                </a:cubicBezTo>
                <a:cubicBezTo>
                  <a:pt x="502" y="799"/>
                  <a:pt x="502" y="799"/>
                  <a:pt x="502" y="799"/>
                </a:cubicBezTo>
                <a:cubicBezTo>
                  <a:pt x="502" y="799"/>
                  <a:pt x="502" y="798"/>
                  <a:pt x="502" y="798"/>
                </a:cubicBezTo>
                <a:moveTo>
                  <a:pt x="98" y="662"/>
                </a:moveTo>
                <a:cubicBezTo>
                  <a:pt x="98" y="662"/>
                  <a:pt x="99" y="662"/>
                  <a:pt x="99" y="662"/>
                </a:cubicBezTo>
                <a:cubicBezTo>
                  <a:pt x="99" y="662"/>
                  <a:pt x="99" y="662"/>
                  <a:pt x="99" y="662"/>
                </a:cubicBezTo>
                <a:cubicBezTo>
                  <a:pt x="99" y="662"/>
                  <a:pt x="99" y="661"/>
                  <a:pt x="99" y="661"/>
                </a:cubicBezTo>
                <a:cubicBezTo>
                  <a:pt x="99" y="661"/>
                  <a:pt x="98" y="661"/>
                  <a:pt x="98" y="662"/>
                </a:cubicBezTo>
                <a:moveTo>
                  <a:pt x="536" y="27"/>
                </a:moveTo>
                <a:cubicBezTo>
                  <a:pt x="536" y="27"/>
                  <a:pt x="536" y="27"/>
                  <a:pt x="536" y="27"/>
                </a:cubicBezTo>
                <a:cubicBezTo>
                  <a:pt x="536" y="27"/>
                  <a:pt x="536" y="27"/>
                  <a:pt x="536" y="27"/>
                </a:cubicBezTo>
                <a:cubicBezTo>
                  <a:pt x="536" y="27"/>
                  <a:pt x="536" y="28"/>
                  <a:pt x="536" y="28"/>
                </a:cubicBezTo>
                <a:cubicBezTo>
                  <a:pt x="536" y="27"/>
                  <a:pt x="536" y="27"/>
                  <a:pt x="536" y="27"/>
                </a:cubicBezTo>
                <a:moveTo>
                  <a:pt x="524" y="27"/>
                </a:moveTo>
                <a:cubicBezTo>
                  <a:pt x="524" y="27"/>
                  <a:pt x="524" y="27"/>
                  <a:pt x="524" y="27"/>
                </a:cubicBezTo>
                <a:cubicBezTo>
                  <a:pt x="524" y="27"/>
                  <a:pt x="523" y="27"/>
                  <a:pt x="523" y="27"/>
                </a:cubicBezTo>
                <a:cubicBezTo>
                  <a:pt x="523" y="27"/>
                  <a:pt x="523" y="28"/>
                  <a:pt x="523" y="27"/>
                </a:cubicBezTo>
                <a:cubicBezTo>
                  <a:pt x="524" y="27"/>
                  <a:pt x="524" y="27"/>
                  <a:pt x="524" y="27"/>
                </a:cubicBezTo>
                <a:moveTo>
                  <a:pt x="508" y="797"/>
                </a:moveTo>
                <a:cubicBezTo>
                  <a:pt x="508" y="797"/>
                  <a:pt x="508" y="798"/>
                  <a:pt x="508" y="798"/>
                </a:cubicBezTo>
                <a:cubicBezTo>
                  <a:pt x="509" y="798"/>
                  <a:pt x="509" y="798"/>
                  <a:pt x="509" y="798"/>
                </a:cubicBezTo>
                <a:cubicBezTo>
                  <a:pt x="509" y="797"/>
                  <a:pt x="509" y="797"/>
                  <a:pt x="508" y="797"/>
                </a:cubicBezTo>
                <a:cubicBezTo>
                  <a:pt x="508" y="797"/>
                  <a:pt x="508" y="797"/>
                  <a:pt x="508" y="797"/>
                </a:cubicBezTo>
                <a:moveTo>
                  <a:pt x="536" y="25"/>
                </a:moveTo>
                <a:cubicBezTo>
                  <a:pt x="536" y="25"/>
                  <a:pt x="536" y="24"/>
                  <a:pt x="536" y="24"/>
                </a:cubicBezTo>
                <a:cubicBezTo>
                  <a:pt x="536" y="24"/>
                  <a:pt x="536" y="24"/>
                  <a:pt x="536" y="24"/>
                </a:cubicBezTo>
                <a:cubicBezTo>
                  <a:pt x="536" y="24"/>
                  <a:pt x="536" y="24"/>
                  <a:pt x="535" y="24"/>
                </a:cubicBezTo>
                <a:cubicBezTo>
                  <a:pt x="536" y="24"/>
                  <a:pt x="536" y="25"/>
                  <a:pt x="536" y="25"/>
                </a:cubicBezTo>
                <a:moveTo>
                  <a:pt x="499" y="800"/>
                </a:moveTo>
                <a:cubicBezTo>
                  <a:pt x="499" y="800"/>
                  <a:pt x="499" y="801"/>
                  <a:pt x="499" y="801"/>
                </a:cubicBezTo>
                <a:cubicBezTo>
                  <a:pt x="499" y="800"/>
                  <a:pt x="499" y="800"/>
                  <a:pt x="499" y="800"/>
                </a:cubicBezTo>
                <a:cubicBezTo>
                  <a:pt x="499" y="800"/>
                  <a:pt x="499" y="800"/>
                  <a:pt x="499" y="800"/>
                </a:cubicBezTo>
                <a:cubicBezTo>
                  <a:pt x="499" y="800"/>
                  <a:pt x="499" y="800"/>
                  <a:pt x="499" y="800"/>
                </a:cubicBezTo>
                <a:moveTo>
                  <a:pt x="65" y="616"/>
                </a:moveTo>
                <a:cubicBezTo>
                  <a:pt x="65" y="616"/>
                  <a:pt x="65" y="616"/>
                  <a:pt x="65" y="616"/>
                </a:cubicBezTo>
                <a:cubicBezTo>
                  <a:pt x="64" y="616"/>
                  <a:pt x="64" y="616"/>
                  <a:pt x="64" y="616"/>
                </a:cubicBezTo>
                <a:cubicBezTo>
                  <a:pt x="64" y="616"/>
                  <a:pt x="64" y="617"/>
                  <a:pt x="65" y="617"/>
                </a:cubicBezTo>
                <a:cubicBezTo>
                  <a:pt x="65" y="616"/>
                  <a:pt x="65" y="616"/>
                  <a:pt x="65" y="616"/>
                </a:cubicBezTo>
                <a:moveTo>
                  <a:pt x="541" y="38"/>
                </a:moveTo>
                <a:cubicBezTo>
                  <a:pt x="541" y="38"/>
                  <a:pt x="541" y="38"/>
                  <a:pt x="541" y="38"/>
                </a:cubicBezTo>
                <a:cubicBezTo>
                  <a:pt x="541" y="38"/>
                  <a:pt x="541" y="37"/>
                  <a:pt x="541" y="37"/>
                </a:cubicBezTo>
                <a:cubicBezTo>
                  <a:pt x="541" y="37"/>
                  <a:pt x="540" y="38"/>
                  <a:pt x="540" y="38"/>
                </a:cubicBezTo>
                <a:cubicBezTo>
                  <a:pt x="540" y="38"/>
                  <a:pt x="540" y="38"/>
                  <a:pt x="541" y="38"/>
                </a:cubicBezTo>
                <a:moveTo>
                  <a:pt x="76" y="636"/>
                </a:moveTo>
                <a:cubicBezTo>
                  <a:pt x="76" y="636"/>
                  <a:pt x="76" y="636"/>
                  <a:pt x="76" y="636"/>
                </a:cubicBezTo>
                <a:cubicBezTo>
                  <a:pt x="76" y="636"/>
                  <a:pt x="76" y="636"/>
                  <a:pt x="76" y="636"/>
                </a:cubicBezTo>
                <a:cubicBezTo>
                  <a:pt x="76" y="636"/>
                  <a:pt x="76" y="636"/>
                  <a:pt x="75" y="636"/>
                </a:cubicBezTo>
                <a:cubicBezTo>
                  <a:pt x="76" y="636"/>
                  <a:pt x="76" y="636"/>
                  <a:pt x="76" y="636"/>
                </a:cubicBezTo>
                <a:moveTo>
                  <a:pt x="78" y="639"/>
                </a:moveTo>
                <a:cubicBezTo>
                  <a:pt x="78" y="639"/>
                  <a:pt x="78" y="639"/>
                  <a:pt x="78" y="639"/>
                </a:cubicBezTo>
                <a:cubicBezTo>
                  <a:pt x="78" y="639"/>
                  <a:pt x="78" y="639"/>
                  <a:pt x="78" y="639"/>
                </a:cubicBezTo>
                <a:cubicBezTo>
                  <a:pt x="78" y="639"/>
                  <a:pt x="78" y="639"/>
                  <a:pt x="78" y="639"/>
                </a:cubicBezTo>
                <a:cubicBezTo>
                  <a:pt x="78" y="639"/>
                  <a:pt x="78" y="639"/>
                  <a:pt x="78" y="639"/>
                </a:cubicBezTo>
                <a:moveTo>
                  <a:pt x="480" y="797"/>
                </a:moveTo>
                <a:cubicBezTo>
                  <a:pt x="480" y="797"/>
                  <a:pt x="480" y="797"/>
                  <a:pt x="480" y="796"/>
                </a:cubicBezTo>
                <a:cubicBezTo>
                  <a:pt x="480" y="796"/>
                  <a:pt x="480" y="796"/>
                  <a:pt x="480" y="796"/>
                </a:cubicBezTo>
                <a:cubicBezTo>
                  <a:pt x="480" y="796"/>
                  <a:pt x="480" y="796"/>
                  <a:pt x="480" y="796"/>
                </a:cubicBezTo>
                <a:cubicBezTo>
                  <a:pt x="480" y="797"/>
                  <a:pt x="480" y="797"/>
                  <a:pt x="480" y="797"/>
                </a:cubicBezTo>
                <a:moveTo>
                  <a:pt x="471" y="797"/>
                </a:moveTo>
                <a:cubicBezTo>
                  <a:pt x="471" y="796"/>
                  <a:pt x="471" y="796"/>
                  <a:pt x="471" y="796"/>
                </a:cubicBezTo>
                <a:cubicBezTo>
                  <a:pt x="470" y="796"/>
                  <a:pt x="470" y="796"/>
                  <a:pt x="470" y="796"/>
                </a:cubicBezTo>
                <a:cubicBezTo>
                  <a:pt x="470" y="796"/>
                  <a:pt x="470" y="797"/>
                  <a:pt x="471" y="797"/>
                </a:cubicBezTo>
                <a:cubicBezTo>
                  <a:pt x="471" y="797"/>
                  <a:pt x="471" y="797"/>
                  <a:pt x="471" y="797"/>
                </a:cubicBezTo>
                <a:moveTo>
                  <a:pt x="463" y="14"/>
                </a:moveTo>
                <a:cubicBezTo>
                  <a:pt x="463" y="14"/>
                  <a:pt x="463" y="14"/>
                  <a:pt x="463" y="14"/>
                </a:cubicBezTo>
                <a:cubicBezTo>
                  <a:pt x="463" y="14"/>
                  <a:pt x="463" y="14"/>
                  <a:pt x="463" y="14"/>
                </a:cubicBezTo>
                <a:cubicBezTo>
                  <a:pt x="463" y="14"/>
                  <a:pt x="463" y="14"/>
                  <a:pt x="463" y="13"/>
                </a:cubicBezTo>
                <a:cubicBezTo>
                  <a:pt x="463" y="14"/>
                  <a:pt x="463" y="14"/>
                  <a:pt x="463" y="14"/>
                </a:cubicBezTo>
                <a:moveTo>
                  <a:pt x="474" y="12"/>
                </a:moveTo>
                <a:cubicBezTo>
                  <a:pt x="473" y="12"/>
                  <a:pt x="473" y="12"/>
                  <a:pt x="473" y="12"/>
                </a:cubicBezTo>
                <a:cubicBezTo>
                  <a:pt x="473" y="12"/>
                  <a:pt x="473" y="12"/>
                  <a:pt x="473" y="12"/>
                </a:cubicBezTo>
                <a:cubicBezTo>
                  <a:pt x="473" y="12"/>
                  <a:pt x="473" y="12"/>
                  <a:pt x="473" y="12"/>
                </a:cubicBezTo>
                <a:cubicBezTo>
                  <a:pt x="473" y="12"/>
                  <a:pt x="474" y="12"/>
                  <a:pt x="474" y="12"/>
                </a:cubicBezTo>
                <a:moveTo>
                  <a:pt x="426" y="11"/>
                </a:moveTo>
                <a:cubicBezTo>
                  <a:pt x="426" y="11"/>
                  <a:pt x="426" y="11"/>
                  <a:pt x="425" y="11"/>
                </a:cubicBezTo>
                <a:cubicBezTo>
                  <a:pt x="426" y="11"/>
                  <a:pt x="426" y="11"/>
                  <a:pt x="426" y="11"/>
                </a:cubicBezTo>
                <a:cubicBezTo>
                  <a:pt x="426" y="11"/>
                  <a:pt x="426" y="11"/>
                  <a:pt x="426" y="11"/>
                </a:cubicBezTo>
                <a:cubicBezTo>
                  <a:pt x="426" y="11"/>
                  <a:pt x="426" y="11"/>
                  <a:pt x="426" y="11"/>
                </a:cubicBezTo>
                <a:moveTo>
                  <a:pt x="642" y="723"/>
                </a:moveTo>
                <a:cubicBezTo>
                  <a:pt x="641" y="723"/>
                  <a:pt x="641" y="723"/>
                  <a:pt x="641" y="723"/>
                </a:cubicBezTo>
                <a:cubicBezTo>
                  <a:pt x="641" y="723"/>
                  <a:pt x="641" y="723"/>
                  <a:pt x="641" y="724"/>
                </a:cubicBezTo>
                <a:cubicBezTo>
                  <a:pt x="641" y="724"/>
                  <a:pt x="641" y="724"/>
                  <a:pt x="641" y="724"/>
                </a:cubicBezTo>
                <a:cubicBezTo>
                  <a:pt x="641" y="724"/>
                  <a:pt x="641" y="723"/>
                  <a:pt x="642" y="723"/>
                </a:cubicBezTo>
                <a:moveTo>
                  <a:pt x="352" y="795"/>
                </a:moveTo>
                <a:cubicBezTo>
                  <a:pt x="352" y="795"/>
                  <a:pt x="352" y="795"/>
                  <a:pt x="352" y="795"/>
                </a:cubicBezTo>
                <a:cubicBezTo>
                  <a:pt x="352" y="795"/>
                  <a:pt x="352" y="795"/>
                  <a:pt x="352" y="796"/>
                </a:cubicBezTo>
                <a:cubicBezTo>
                  <a:pt x="352" y="796"/>
                  <a:pt x="352" y="796"/>
                  <a:pt x="352" y="796"/>
                </a:cubicBezTo>
                <a:cubicBezTo>
                  <a:pt x="352" y="796"/>
                  <a:pt x="352" y="796"/>
                  <a:pt x="352" y="795"/>
                </a:cubicBezTo>
                <a:moveTo>
                  <a:pt x="112" y="675"/>
                </a:moveTo>
                <a:cubicBezTo>
                  <a:pt x="112" y="675"/>
                  <a:pt x="112" y="675"/>
                  <a:pt x="112" y="675"/>
                </a:cubicBezTo>
                <a:cubicBezTo>
                  <a:pt x="112" y="675"/>
                  <a:pt x="112" y="675"/>
                  <a:pt x="112" y="675"/>
                </a:cubicBezTo>
                <a:cubicBezTo>
                  <a:pt x="112" y="675"/>
                  <a:pt x="112" y="675"/>
                  <a:pt x="112" y="675"/>
                </a:cubicBezTo>
                <a:cubicBezTo>
                  <a:pt x="112" y="675"/>
                  <a:pt x="112" y="675"/>
                  <a:pt x="112" y="675"/>
                </a:cubicBezTo>
                <a:moveTo>
                  <a:pt x="468" y="797"/>
                </a:moveTo>
                <a:cubicBezTo>
                  <a:pt x="468" y="797"/>
                  <a:pt x="468" y="797"/>
                  <a:pt x="468" y="797"/>
                </a:cubicBezTo>
                <a:cubicBezTo>
                  <a:pt x="468" y="797"/>
                  <a:pt x="469" y="798"/>
                  <a:pt x="469" y="798"/>
                </a:cubicBezTo>
                <a:cubicBezTo>
                  <a:pt x="469" y="798"/>
                  <a:pt x="469" y="797"/>
                  <a:pt x="469" y="797"/>
                </a:cubicBezTo>
                <a:cubicBezTo>
                  <a:pt x="469" y="797"/>
                  <a:pt x="469" y="797"/>
                  <a:pt x="468" y="797"/>
                </a:cubicBezTo>
                <a:moveTo>
                  <a:pt x="509" y="25"/>
                </a:moveTo>
                <a:cubicBezTo>
                  <a:pt x="509" y="25"/>
                  <a:pt x="509" y="24"/>
                  <a:pt x="509" y="24"/>
                </a:cubicBezTo>
                <a:cubicBezTo>
                  <a:pt x="509" y="24"/>
                  <a:pt x="509" y="24"/>
                  <a:pt x="508" y="24"/>
                </a:cubicBezTo>
                <a:cubicBezTo>
                  <a:pt x="508" y="24"/>
                  <a:pt x="508" y="24"/>
                  <a:pt x="508" y="24"/>
                </a:cubicBezTo>
                <a:cubicBezTo>
                  <a:pt x="508" y="24"/>
                  <a:pt x="508" y="25"/>
                  <a:pt x="509" y="25"/>
                </a:cubicBezTo>
                <a:moveTo>
                  <a:pt x="464" y="798"/>
                </a:moveTo>
                <a:cubicBezTo>
                  <a:pt x="464" y="797"/>
                  <a:pt x="464" y="797"/>
                  <a:pt x="464" y="797"/>
                </a:cubicBezTo>
                <a:cubicBezTo>
                  <a:pt x="464" y="797"/>
                  <a:pt x="464" y="797"/>
                  <a:pt x="464" y="797"/>
                </a:cubicBezTo>
                <a:cubicBezTo>
                  <a:pt x="464" y="797"/>
                  <a:pt x="464" y="798"/>
                  <a:pt x="464" y="798"/>
                </a:cubicBezTo>
                <a:cubicBezTo>
                  <a:pt x="464" y="798"/>
                  <a:pt x="464" y="798"/>
                  <a:pt x="464" y="798"/>
                </a:cubicBezTo>
                <a:moveTo>
                  <a:pt x="113" y="680"/>
                </a:moveTo>
                <a:cubicBezTo>
                  <a:pt x="113" y="680"/>
                  <a:pt x="113" y="680"/>
                  <a:pt x="113" y="680"/>
                </a:cubicBezTo>
                <a:cubicBezTo>
                  <a:pt x="113" y="680"/>
                  <a:pt x="113" y="680"/>
                  <a:pt x="113" y="679"/>
                </a:cubicBezTo>
                <a:cubicBezTo>
                  <a:pt x="113" y="679"/>
                  <a:pt x="113" y="680"/>
                  <a:pt x="112" y="680"/>
                </a:cubicBezTo>
                <a:cubicBezTo>
                  <a:pt x="113" y="680"/>
                  <a:pt x="113" y="680"/>
                  <a:pt x="113" y="680"/>
                </a:cubicBezTo>
                <a:moveTo>
                  <a:pt x="453" y="797"/>
                </a:moveTo>
                <a:cubicBezTo>
                  <a:pt x="453" y="797"/>
                  <a:pt x="453" y="797"/>
                  <a:pt x="453" y="797"/>
                </a:cubicBezTo>
                <a:cubicBezTo>
                  <a:pt x="452" y="797"/>
                  <a:pt x="452" y="797"/>
                  <a:pt x="452" y="798"/>
                </a:cubicBezTo>
                <a:cubicBezTo>
                  <a:pt x="452" y="798"/>
                  <a:pt x="452" y="798"/>
                  <a:pt x="453" y="798"/>
                </a:cubicBezTo>
                <a:cubicBezTo>
                  <a:pt x="453" y="798"/>
                  <a:pt x="453" y="797"/>
                  <a:pt x="453" y="797"/>
                </a:cubicBezTo>
                <a:moveTo>
                  <a:pt x="295" y="19"/>
                </a:moveTo>
                <a:cubicBezTo>
                  <a:pt x="295" y="19"/>
                  <a:pt x="295" y="19"/>
                  <a:pt x="296" y="19"/>
                </a:cubicBezTo>
                <a:cubicBezTo>
                  <a:pt x="295" y="19"/>
                  <a:pt x="295" y="18"/>
                  <a:pt x="295" y="18"/>
                </a:cubicBezTo>
                <a:cubicBezTo>
                  <a:pt x="295" y="18"/>
                  <a:pt x="295" y="19"/>
                  <a:pt x="295" y="19"/>
                </a:cubicBezTo>
                <a:cubicBezTo>
                  <a:pt x="295" y="19"/>
                  <a:pt x="295" y="19"/>
                  <a:pt x="295" y="19"/>
                </a:cubicBezTo>
                <a:moveTo>
                  <a:pt x="780" y="262"/>
                </a:moveTo>
                <a:cubicBezTo>
                  <a:pt x="780" y="262"/>
                  <a:pt x="781" y="262"/>
                  <a:pt x="781" y="262"/>
                </a:cubicBezTo>
                <a:cubicBezTo>
                  <a:pt x="781" y="262"/>
                  <a:pt x="781" y="262"/>
                  <a:pt x="781" y="261"/>
                </a:cubicBezTo>
                <a:cubicBezTo>
                  <a:pt x="781" y="261"/>
                  <a:pt x="781" y="261"/>
                  <a:pt x="781" y="261"/>
                </a:cubicBezTo>
                <a:cubicBezTo>
                  <a:pt x="781" y="261"/>
                  <a:pt x="780" y="261"/>
                  <a:pt x="780" y="262"/>
                </a:cubicBezTo>
                <a:moveTo>
                  <a:pt x="780" y="266"/>
                </a:moveTo>
                <a:cubicBezTo>
                  <a:pt x="780" y="266"/>
                  <a:pt x="780" y="266"/>
                  <a:pt x="780" y="266"/>
                </a:cubicBezTo>
                <a:cubicBezTo>
                  <a:pt x="780" y="266"/>
                  <a:pt x="779" y="266"/>
                  <a:pt x="779" y="266"/>
                </a:cubicBezTo>
                <a:cubicBezTo>
                  <a:pt x="779" y="266"/>
                  <a:pt x="780" y="266"/>
                  <a:pt x="780" y="267"/>
                </a:cubicBezTo>
                <a:cubicBezTo>
                  <a:pt x="780" y="267"/>
                  <a:pt x="780" y="266"/>
                  <a:pt x="780" y="266"/>
                </a:cubicBezTo>
                <a:moveTo>
                  <a:pt x="781" y="277"/>
                </a:moveTo>
                <a:cubicBezTo>
                  <a:pt x="781" y="276"/>
                  <a:pt x="781" y="276"/>
                  <a:pt x="781" y="276"/>
                </a:cubicBezTo>
                <a:cubicBezTo>
                  <a:pt x="781" y="276"/>
                  <a:pt x="780" y="277"/>
                  <a:pt x="780" y="277"/>
                </a:cubicBezTo>
                <a:cubicBezTo>
                  <a:pt x="780" y="277"/>
                  <a:pt x="781" y="277"/>
                  <a:pt x="781" y="277"/>
                </a:cubicBezTo>
                <a:cubicBezTo>
                  <a:pt x="781" y="277"/>
                  <a:pt x="781" y="277"/>
                  <a:pt x="781" y="277"/>
                </a:cubicBezTo>
                <a:moveTo>
                  <a:pt x="771" y="246"/>
                </a:moveTo>
                <a:cubicBezTo>
                  <a:pt x="771" y="246"/>
                  <a:pt x="772" y="245"/>
                  <a:pt x="772" y="245"/>
                </a:cubicBezTo>
                <a:cubicBezTo>
                  <a:pt x="771" y="245"/>
                  <a:pt x="771" y="245"/>
                  <a:pt x="771" y="245"/>
                </a:cubicBezTo>
                <a:cubicBezTo>
                  <a:pt x="771" y="245"/>
                  <a:pt x="771" y="245"/>
                  <a:pt x="771" y="245"/>
                </a:cubicBezTo>
                <a:cubicBezTo>
                  <a:pt x="771" y="245"/>
                  <a:pt x="771" y="246"/>
                  <a:pt x="771" y="246"/>
                </a:cubicBezTo>
                <a:moveTo>
                  <a:pt x="778" y="252"/>
                </a:moveTo>
                <a:cubicBezTo>
                  <a:pt x="779" y="252"/>
                  <a:pt x="779" y="252"/>
                  <a:pt x="779" y="252"/>
                </a:cubicBezTo>
                <a:cubicBezTo>
                  <a:pt x="779" y="252"/>
                  <a:pt x="779" y="252"/>
                  <a:pt x="779" y="252"/>
                </a:cubicBezTo>
                <a:cubicBezTo>
                  <a:pt x="779" y="252"/>
                  <a:pt x="779" y="252"/>
                  <a:pt x="779" y="252"/>
                </a:cubicBezTo>
                <a:cubicBezTo>
                  <a:pt x="779" y="252"/>
                  <a:pt x="779" y="252"/>
                  <a:pt x="778" y="252"/>
                </a:cubicBezTo>
                <a:moveTo>
                  <a:pt x="34" y="255"/>
                </a:moveTo>
                <a:cubicBezTo>
                  <a:pt x="34" y="255"/>
                  <a:pt x="35" y="255"/>
                  <a:pt x="35" y="255"/>
                </a:cubicBezTo>
                <a:cubicBezTo>
                  <a:pt x="34" y="255"/>
                  <a:pt x="34" y="255"/>
                  <a:pt x="34" y="255"/>
                </a:cubicBezTo>
                <a:cubicBezTo>
                  <a:pt x="34" y="255"/>
                  <a:pt x="34" y="255"/>
                  <a:pt x="34" y="255"/>
                </a:cubicBezTo>
                <a:cubicBezTo>
                  <a:pt x="34" y="255"/>
                  <a:pt x="34" y="255"/>
                  <a:pt x="34" y="255"/>
                </a:cubicBezTo>
                <a:moveTo>
                  <a:pt x="779" y="258"/>
                </a:moveTo>
                <a:cubicBezTo>
                  <a:pt x="779" y="258"/>
                  <a:pt x="779" y="258"/>
                  <a:pt x="779" y="258"/>
                </a:cubicBezTo>
                <a:cubicBezTo>
                  <a:pt x="779" y="258"/>
                  <a:pt x="779" y="259"/>
                  <a:pt x="778" y="259"/>
                </a:cubicBezTo>
                <a:cubicBezTo>
                  <a:pt x="778" y="259"/>
                  <a:pt x="779" y="259"/>
                  <a:pt x="779" y="259"/>
                </a:cubicBezTo>
                <a:cubicBezTo>
                  <a:pt x="779" y="259"/>
                  <a:pt x="779" y="259"/>
                  <a:pt x="779" y="258"/>
                </a:cubicBezTo>
                <a:moveTo>
                  <a:pt x="35" y="260"/>
                </a:moveTo>
                <a:cubicBezTo>
                  <a:pt x="35" y="260"/>
                  <a:pt x="36" y="260"/>
                  <a:pt x="36" y="260"/>
                </a:cubicBezTo>
                <a:cubicBezTo>
                  <a:pt x="35" y="259"/>
                  <a:pt x="35" y="259"/>
                  <a:pt x="35" y="259"/>
                </a:cubicBezTo>
                <a:cubicBezTo>
                  <a:pt x="35" y="259"/>
                  <a:pt x="35" y="259"/>
                  <a:pt x="35" y="260"/>
                </a:cubicBezTo>
                <a:cubicBezTo>
                  <a:pt x="35" y="260"/>
                  <a:pt x="35" y="260"/>
                  <a:pt x="35" y="260"/>
                </a:cubicBezTo>
                <a:moveTo>
                  <a:pt x="24" y="307"/>
                </a:moveTo>
                <a:cubicBezTo>
                  <a:pt x="25" y="307"/>
                  <a:pt x="25" y="307"/>
                  <a:pt x="25" y="307"/>
                </a:cubicBezTo>
                <a:cubicBezTo>
                  <a:pt x="25" y="307"/>
                  <a:pt x="25" y="307"/>
                  <a:pt x="25" y="307"/>
                </a:cubicBezTo>
                <a:cubicBezTo>
                  <a:pt x="25" y="307"/>
                  <a:pt x="25" y="307"/>
                  <a:pt x="25" y="307"/>
                </a:cubicBezTo>
                <a:cubicBezTo>
                  <a:pt x="25" y="307"/>
                  <a:pt x="24" y="307"/>
                  <a:pt x="24" y="307"/>
                </a:cubicBezTo>
                <a:moveTo>
                  <a:pt x="811" y="341"/>
                </a:moveTo>
                <a:cubicBezTo>
                  <a:pt x="810" y="341"/>
                  <a:pt x="810" y="341"/>
                  <a:pt x="810" y="341"/>
                </a:cubicBezTo>
                <a:cubicBezTo>
                  <a:pt x="810" y="341"/>
                  <a:pt x="810" y="341"/>
                  <a:pt x="810" y="341"/>
                </a:cubicBezTo>
                <a:cubicBezTo>
                  <a:pt x="810" y="341"/>
                  <a:pt x="810" y="341"/>
                  <a:pt x="810" y="341"/>
                </a:cubicBezTo>
                <a:cubicBezTo>
                  <a:pt x="810" y="341"/>
                  <a:pt x="810" y="341"/>
                  <a:pt x="811" y="341"/>
                </a:cubicBezTo>
                <a:moveTo>
                  <a:pt x="84" y="164"/>
                </a:moveTo>
                <a:cubicBezTo>
                  <a:pt x="83" y="164"/>
                  <a:pt x="83" y="165"/>
                  <a:pt x="83" y="165"/>
                </a:cubicBezTo>
                <a:cubicBezTo>
                  <a:pt x="83" y="165"/>
                  <a:pt x="83" y="165"/>
                  <a:pt x="83" y="165"/>
                </a:cubicBezTo>
                <a:cubicBezTo>
                  <a:pt x="84" y="165"/>
                  <a:pt x="84" y="165"/>
                  <a:pt x="84" y="165"/>
                </a:cubicBezTo>
                <a:cubicBezTo>
                  <a:pt x="84" y="165"/>
                  <a:pt x="84" y="165"/>
                  <a:pt x="84" y="164"/>
                </a:cubicBezTo>
                <a:moveTo>
                  <a:pt x="81" y="166"/>
                </a:moveTo>
                <a:cubicBezTo>
                  <a:pt x="81" y="166"/>
                  <a:pt x="81" y="165"/>
                  <a:pt x="81" y="165"/>
                </a:cubicBezTo>
                <a:cubicBezTo>
                  <a:pt x="81" y="165"/>
                  <a:pt x="80" y="166"/>
                  <a:pt x="80" y="166"/>
                </a:cubicBezTo>
                <a:cubicBezTo>
                  <a:pt x="80" y="166"/>
                  <a:pt x="80" y="166"/>
                  <a:pt x="81" y="166"/>
                </a:cubicBezTo>
                <a:cubicBezTo>
                  <a:pt x="81" y="166"/>
                  <a:pt x="81" y="166"/>
                  <a:pt x="81" y="166"/>
                </a:cubicBezTo>
                <a:moveTo>
                  <a:pt x="762" y="209"/>
                </a:moveTo>
                <a:cubicBezTo>
                  <a:pt x="761" y="209"/>
                  <a:pt x="761" y="209"/>
                  <a:pt x="761" y="209"/>
                </a:cubicBezTo>
                <a:cubicBezTo>
                  <a:pt x="761" y="209"/>
                  <a:pt x="762" y="210"/>
                  <a:pt x="762" y="210"/>
                </a:cubicBezTo>
                <a:cubicBezTo>
                  <a:pt x="762" y="210"/>
                  <a:pt x="762" y="209"/>
                  <a:pt x="762" y="209"/>
                </a:cubicBezTo>
                <a:cubicBezTo>
                  <a:pt x="762" y="209"/>
                  <a:pt x="762" y="209"/>
                  <a:pt x="762" y="209"/>
                </a:cubicBezTo>
                <a:moveTo>
                  <a:pt x="766" y="212"/>
                </a:moveTo>
                <a:cubicBezTo>
                  <a:pt x="766" y="211"/>
                  <a:pt x="766" y="211"/>
                  <a:pt x="766" y="211"/>
                </a:cubicBezTo>
                <a:cubicBezTo>
                  <a:pt x="766" y="211"/>
                  <a:pt x="766" y="211"/>
                  <a:pt x="765" y="211"/>
                </a:cubicBezTo>
                <a:cubicBezTo>
                  <a:pt x="765" y="211"/>
                  <a:pt x="765" y="211"/>
                  <a:pt x="765" y="211"/>
                </a:cubicBezTo>
                <a:cubicBezTo>
                  <a:pt x="765" y="211"/>
                  <a:pt x="765" y="211"/>
                  <a:pt x="766" y="212"/>
                </a:cubicBezTo>
                <a:moveTo>
                  <a:pt x="85" y="177"/>
                </a:moveTo>
                <a:cubicBezTo>
                  <a:pt x="84" y="177"/>
                  <a:pt x="84" y="177"/>
                  <a:pt x="84" y="177"/>
                </a:cubicBezTo>
                <a:cubicBezTo>
                  <a:pt x="84" y="177"/>
                  <a:pt x="84" y="177"/>
                  <a:pt x="84" y="177"/>
                </a:cubicBezTo>
                <a:cubicBezTo>
                  <a:pt x="84" y="177"/>
                  <a:pt x="84" y="177"/>
                  <a:pt x="84" y="178"/>
                </a:cubicBezTo>
                <a:cubicBezTo>
                  <a:pt x="85" y="177"/>
                  <a:pt x="85" y="177"/>
                  <a:pt x="85" y="177"/>
                </a:cubicBezTo>
                <a:moveTo>
                  <a:pt x="63" y="192"/>
                </a:moveTo>
                <a:cubicBezTo>
                  <a:pt x="63" y="192"/>
                  <a:pt x="62" y="192"/>
                  <a:pt x="62" y="192"/>
                </a:cubicBezTo>
                <a:cubicBezTo>
                  <a:pt x="62" y="192"/>
                  <a:pt x="62" y="193"/>
                  <a:pt x="63" y="193"/>
                </a:cubicBezTo>
                <a:cubicBezTo>
                  <a:pt x="63" y="192"/>
                  <a:pt x="63" y="192"/>
                  <a:pt x="63" y="192"/>
                </a:cubicBezTo>
                <a:cubicBezTo>
                  <a:pt x="63" y="192"/>
                  <a:pt x="63" y="192"/>
                  <a:pt x="63" y="192"/>
                </a:cubicBezTo>
                <a:moveTo>
                  <a:pt x="56" y="202"/>
                </a:moveTo>
                <a:cubicBezTo>
                  <a:pt x="56" y="201"/>
                  <a:pt x="56" y="201"/>
                  <a:pt x="56" y="201"/>
                </a:cubicBezTo>
                <a:cubicBezTo>
                  <a:pt x="56" y="201"/>
                  <a:pt x="56" y="202"/>
                  <a:pt x="56" y="202"/>
                </a:cubicBezTo>
                <a:cubicBezTo>
                  <a:pt x="56" y="202"/>
                  <a:pt x="56" y="202"/>
                  <a:pt x="56" y="202"/>
                </a:cubicBezTo>
                <a:cubicBezTo>
                  <a:pt x="56" y="202"/>
                  <a:pt x="56" y="202"/>
                  <a:pt x="56" y="202"/>
                </a:cubicBezTo>
                <a:moveTo>
                  <a:pt x="63" y="201"/>
                </a:moveTo>
                <a:cubicBezTo>
                  <a:pt x="63" y="201"/>
                  <a:pt x="62" y="202"/>
                  <a:pt x="62" y="202"/>
                </a:cubicBezTo>
                <a:cubicBezTo>
                  <a:pt x="62" y="202"/>
                  <a:pt x="62" y="202"/>
                  <a:pt x="63" y="202"/>
                </a:cubicBezTo>
                <a:cubicBezTo>
                  <a:pt x="63" y="202"/>
                  <a:pt x="63" y="202"/>
                  <a:pt x="63" y="202"/>
                </a:cubicBezTo>
                <a:cubicBezTo>
                  <a:pt x="63" y="202"/>
                  <a:pt x="63" y="202"/>
                  <a:pt x="63" y="201"/>
                </a:cubicBezTo>
                <a:moveTo>
                  <a:pt x="54" y="203"/>
                </a:moveTo>
                <a:cubicBezTo>
                  <a:pt x="54" y="203"/>
                  <a:pt x="54" y="203"/>
                  <a:pt x="54" y="203"/>
                </a:cubicBezTo>
                <a:cubicBezTo>
                  <a:pt x="54" y="203"/>
                  <a:pt x="54" y="204"/>
                  <a:pt x="54" y="204"/>
                </a:cubicBezTo>
                <a:cubicBezTo>
                  <a:pt x="54" y="204"/>
                  <a:pt x="54" y="204"/>
                  <a:pt x="54" y="204"/>
                </a:cubicBezTo>
                <a:cubicBezTo>
                  <a:pt x="54" y="204"/>
                  <a:pt x="54" y="204"/>
                  <a:pt x="54" y="203"/>
                </a:cubicBezTo>
                <a:moveTo>
                  <a:pt x="8" y="461"/>
                </a:moveTo>
                <a:cubicBezTo>
                  <a:pt x="8" y="461"/>
                  <a:pt x="8" y="461"/>
                  <a:pt x="8" y="461"/>
                </a:cubicBezTo>
                <a:cubicBezTo>
                  <a:pt x="8" y="461"/>
                  <a:pt x="8" y="460"/>
                  <a:pt x="8" y="460"/>
                </a:cubicBezTo>
                <a:cubicBezTo>
                  <a:pt x="8" y="460"/>
                  <a:pt x="7" y="461"/>
                  <a:pt x="7" y="461"/>
                </a:cubicBezTo>
                <a:cubicBezTo>
                  <a:pt x="7" y="461"/>
                  <a:pt x="7" y="461"/>
                  <a:pt x="8" y="461"/>
                </a:cubicBezTo>
                <a:moveTo>
                  <a:pt x="812" y="426"/>
                </a:moveTo>
                <a:cubicBezTo>
                  <a:pt x="812" y="426"/>
                  <a:pt x="812" y="425"/>
                  <a:pt x="812" y="425"/>
                </a:cubicBezTo>
                <a:cubicBezTo>
                  <a:pt x="812" y="425"/>
                  <a:pt x="812" y="425"/>
                  <a:pt x="812" y="425"/>
                </a:cubicBezTo>
                <a:cubicBezTo>
                  <a:pt x="812" y="426"/>
                  <a:pt x="812" y="426"/>
                  <a:pt x="812" y="426"/>
                </a:cubicBezTo>
                <a:cubicBezTo>
                  <a:pt x="812" y="426"/>
                  <a:pt x="812" y="426"/>
                  <a:pt x="812" y="426"/>
                </a:cubicBezTo>
                <a:moveTo>
                  <a:pt x="4" y="427"/>
                </a:moveTo>
                <a:cubicBezTo>
                  <a:pt x="4" y="427"/>
                  <a:pt x="4" y="427"/>
                  <a:pt x="4" y="427"/>
                </a:cubicBezTo>
                <a:cubicBezTo>
                  <a:pt x="4" y="427"/>
                  <a:pt x="4" y="427"/>
                  <a:pt x="3" y="427"/>
                </a:cubicBezTo>
                <a:cubicBezTo>
                  <a:pt x="3" y="428"/>
                  <a:pt x="4" y="428"/>
                  <a:pt x="4" y="428"/>
                </a:cubicBezTo>
                <a:cubicBezTo>
                  <a:pt x="4" y="428"/>
                  <a:pt x="4" y="428"/>
                  <a:pt x="4" y="427"/>
                </a:cubicBezTo>
                <a:moveTo>
                  <a:pt x="13" y="440"/>
                </a:moveTo>
                <a:cubicBezTo>
                  <a:pt x="13" y="440"/>
                  <a:pt x="13" y="439"/>
                  <a:pt x="13" y="439"/>
                </a:cubicBezTo>
                <a:cubicBezTo>
                  <a:pt x="12" y="440"/>
                  <a:pt x="12" y="440"/>
                  <a:pt x="12" y="440"/>
                </a:cubicBezTo>
                <a:cubicBezTo>
                  <a:pt x="12" y="440"/>
                  <a:pt x="12" y="440"/>
                  <a:pt x="12" y="440"/>
                </a:cubicBezTo>
                <a:cubicBezTo>
                  <a:pt x="12" y="440"/>
                  <a:pt x="13" y="440"/>
                  <a:pt x="13" y="440"/>
                </a:cubicBezTo>
                <a:moveTo>
                  <a:pt x="22" y="494"/>
                </a:moveTo>
                <a:cubicBezTo>
                  <a:pt x="22" y="494"/>
                  <a:pt x="22" y="494"/>
                  <a:pt x="22" y="494"/>
                </a:cubicBezTo>
                <a:cubicBezTo>
                  <a:pt x="22" y="494"/>
                  <a:pt x="22" y="494"/>
                  <a:pt x="22" y="494"/>
                </a:cubicBezTo>
                <a:cubicBezTo>
                  <a:pt x="22" y="494"/>
                  <a:pt x="22" y="493"/>
                  <a:pt x="22" y="493"/>
                </a:cubicBezTo>
                <a:cubicBezTo>
                  <a:pt x="22" y="494"/>
                  <a:pt x="22" y="494"/>
                  <a:pt x="22" y="494"/>
                </a:cubicBezTo>
                <a:moveTo>
                  <a:pt x="23" y="497"/>
                </a:moveTo>
                <a:cubicBezTo>
                  <a:pt x="23" y="497"/>
                  <a:pt x="23" y="497"/>
                  <a:pt x="23" y="497"/>
                </a:cubicBezTo>
                <a:cubicBezTo>
                  <a:pt x="23" y="497"/>
                  <a:pt x="23" y="496"/>
                  <a:pt x="23" y="496"/>
                </a:cubicBezTo>
                <a:cubicBezTo>
                  <a:pt x="23" y="496"/>
                  <a:pt x="23" y="497"/>
                  <a:pt x="22" y="497"/>
                </a:cubicBezTo>
                <a:cubicBezTo>
                  <a:pt x="22" y="497"/>
                  <a:pt x="23" y="497"/>
                  <a:pt x="23" y="497"/>
                </a:cubicBezTo>
                <a:moveTo>
                  <a:pt x="16" y="377"/>
                </a:moveTo>
                <a:cubicBezTo>
                  <a:pt x="15" y="377"/>
                  <a:pt x="15" y="377"/>
                  <a:pt x="15" y="377"/>
                </a:cubicBezTo>
                <a:cubicBezTo>
                  <a:pt x="15" y="377"/>
                  <a:pt x="15" y="377"/>
                  <a:pt x="15" y="377"/>
                </a:cubicBezTo>
                <a:cubicBezTo>
                  <a:pt x="15" y="377"/>
                  <a:pt x="15" y="377"/>
                  <a:pt x="15" y="378"/>
                </a:cubicBezTo>
                <a:cubicBezTo>
                  <a:pt x="15" y="378"/>
                  <a:pt x="15" y="377"/>
                  <a:pt x="16" y="377"/>
                </a:cubicBezTo>
                <a:moveTo>
                  <a:pt x="647" y="80"/>
                </a:moveTo>
                <a:cubicBezTo>
                  <a:pt x="647" y="80"/>
                  <a:pt x="647" y="80"/>
                  <a:pt x="647" y="80"/>
                </a:cubicBezTo>
                <a:cubicBezTo>
                  <a:pt x="647" y="80"/>
                  <a:pt x="647" y="80"/>
                  <a:pt x="646" y="80"/>
                </a:cubicBezTo>
                <a:cubicBezTo>
                  <a:pt x="647" y="80"/>
                  <a:pt x="647" y="81"/>
                  <a:pt x="647" y="81"/>
                </a:cubicBezTo>
                <a:cubicBezTo>
                  <a:pt x="647" y="81"/>
                  <a:pt x="647" y="80"/>
                  <a:pt x="647" y="80"/>
                </a:cubicBezTo>
                <a:moveTo>
                  <a:pt x="811" y="365"/>
                </a:moveTo>
                <a:cubicBezTo>
                  <a:pt x="811" y="366"/>
                  <a:pt x="811" y="366"/>
                  <a:pt x="811" y="366"/>
                </a:cubicBezTo>
                <a:cubicBezTo>
                  <a:pt x="811" y="366"/>
                  <a:pt x="811" y="366"/>
                  <a:pt x="811" y="366"/>
                </a:cubicBezTo>
                <a:cubicBezTo>
                  <a:pt x="811" y="366"/>
                  <a:pt x="811" y="366"/>
                  <a:pt x="812" y="366"/>
                </a:cubicBezTo>
                <a:cubicBezTo>
                  <a:pt x="811" y="366"/>
                  <a:pt x="811" y="366"/>
                  <a:pt x="811" y="365"/>
                </a:cubicBezTo>
                <a:moveTo>
                  <a:pt x="643" y="82"/>
                </a:moveTo>
                <a:cubicBezTo>
                  <a:pt x="643" y="82"/>
                  <a:pt x="643" y="82"/>
                  <a:pt x="643" y="82"/>
                </a:cubicBezTo>
                <a:cubicBezTo>
                  <a:pt x="643" y="82"/>
                  <a:pt x="643" y="82"/>
                  <a:pt x="643" y="82"/>
                </a:cubicBezTo>
                <a:cubicBezTo>
                  <a:pt x="643" y="83"/>
                  <a:pt x="644" y="82"/>
                  <a:pt x="644" y="82"/>
                </a:cubicBezTo>
                <a:cubicBezTo>
                  <a:pt x="643" y="82"/>
                  <a:pt x="643" y="82"/>
                  <a:pt x="643" y="82"/>
                </a:cubicBezTo>
                <a:moveTo>
                  <a:pt x="13" y="422"/>
                </a:moveTo>
                <a:cubicBezTo>
                  <a:pt x="13" y="422"/>
                  <a:pt x="13" y="423"/>
                  <a:pt x="13" y="423"/>
                </a:cubicBezTo>
                <a:cubicBezTo>
                  <a:pt x="13" y="423"/>
                  <a:pt x="13" y="423"/>
                  <a:pt x="13" y="423"/>
                </a:cubicBezTo>
                <a:cubicBezTo>
                  <a:pt x="13" y="423"/>
                  <a:pt x="14" y="423"/>
                  <a:pt x="14" y="423"/>
                </a:cubicBezTo>
                <a:cubicBezTo>
                  <a:pt x="14" y="423"/>
                  <a:pt x="14" y="423"/>
                  <a:pt x="13" y="422"/>
                </a:cubicBezTo>
                <a:moveTo>
                  <a:pt x="622" y="74"/>
                </a:moveTo>
                <a:cubicBezTo>
                  <a:pt x="622" y="74"/>
                  <a:pt x="622" y="74"/>
                  <a:pt x="622" y="75"/>
                </a:cubicBezTo>
                <a:cubicBezTo>
                  <a:pt x="622" y="75"/>
                  <a:pt x="622" y="75"/>
                  <a:pt x="622" y="75"/>
                </a:cubicBezTo>
                <a:cubicBezTo>
                  <a:pt x="622" y="75"/>
                  <a:pt x="623" y="75"/>
                  <a:pt x="623" y="75"/>
                </a:cubicBezTo>
                <a:cubicBezTo>
                  <a:pt x="623" y="75"/>
                  <a:pt x="623" y="74"/>
                  <a:pt x="622" y="74"/>
                </a:cubicBezTo>
                <a:moveTo>
                  <a:pt x="14" y="392"/>
                </a:moveTo>
                <a:cubicBezTo>
                  <a:pt x="14" y="392"/>
                  <a:pt x="14" y="392"/>
                  <a:pt x="14" y="392"/>
                </a:cubicBezTo>
                <a:cubicBezTo>
                  <a:pt x="13" y="392"/>
                  <a:pt x="13" y="392"/>
                  <a:pt x="13" y="392"/>
                </a:cubicBezTo>
                <a:cubicBezTo>
                  <a:pt x="13" y="392"/>
                  <a:pt x="13" y="393"/>
                  <a:pt x="13" y="393"/>
                </a:cubicBezTo>
                <a:cubicBezTo>
                  <a:pt x="13" y="393"/>
                  <a:pt x="14" y="392"/>
                  <a:pt x="14" y="392"/>
                </a:cubicBezTo>
                <a:moveTo>
                  <a:pt x="814" y="397"/>
                </a:moveTo>
                <a:cubicBezTo>
                  <a:pt x="814" y="397"/>
                  <a:pt x="814" y="397"/>
                  <a:pt x="814" y="398"/>
                </a:cubicBezTo>
                <a:cubicBezTo>
                  <a:pt x="814" y="397"/>
                  <a:pt x="814" y="397"/>
                  <a:pt x="814" y="397"/>
                </a:cubicBezTo>
                <a:cubicBezTo>
                  <a:pt x="814" y="397"/>
                  <a:pt x="814" y="397"/>
                  <a:pt x="814" y="397"/>
                </a:cubicBezTo>
                <a:cubicBezTo>
                  <a:pt x="814" y="397"/>
                  <a:pt x="814" y="397"/>
                  <a:pt x="814" y="397"/>
                </a:cubicBezTo>
                <a:moveTo>
                  <a:pt x="13" y="403"/>
                </a:moveTo>
                <a:cubicBezTo>
                  <a:pt x="13" y="403"/>
                  <a:pt x="13" y="403"/>
                  <a:pt x="12" y="402"/>
                </a:cubicBezTo>
                <a:cubicBezTo>
                  <a:pt x="12" y="402"/>
                  <a:pt x="12" y="403"/>
                  <a:pt x="12" y="403"/>
                </a:cubicBezTo>
                <a:cubicBezTo>
                  <a:pt x="12" y="403"/>
                  <a:pt x="12" y="403"/>
                  <a:pt x="12" y="403"/>
                </a:cubicBezTo>
                <a:cubicBezTo>
                  <a:pt x="12" y="403"/>
                  <a:pt x="13" y="403"/>
                  <a:pt x="13" y="403"/>
                </a:cubicBezTo>
                <a:moveTo>
                  <a:pt x="606" y="540"/>
                </a:moveTo>
                <a:cubicBezTo>
                  <a:pt x="607" y="540"/>
                  <a:pt x="607" y="541"/>
                  <a:pt x="607" y="542"/>
                </a:cubicBezTo>
                <a:cubicBezTo>
                  <a:pt x="608" y="542"/>
                  <a:pt x="608" y="543"/>
                  <a:pt x="607" y="544"/>
                </a:cubicBezTo>
                <a:cubicBezTo>
                  <a:pt x="607" y="544"/>
                  <a:pt x="607" y="545"/>
                  <a:pt x="606" y="545"/>
                </a:cubicBezTo>
                <a:cubicBezTo>
                  <a:pt x="606" y="545"/>
                  <a:pt x="607" y="545"/>
                  <a:pt x="607" y="545"/>
                </a:cubicBezTo>
                <a:cubicBezTo>
                  <a:pt x="607" y="545"/>
                  <a:pt x="607" y="544"/>
                  <a:pt x="607" y="544"/>
                </a:cubicBezTo>
                <a:cubicBezTo>
                  <a:pt x="606" y="544"/>
                  <a:pt x="606" y="543"/>
                  <a:pt x="606" y="544"/>
                </a:cubicBezTo>
                <a:cubicBezTo>
                  <a:pt x="606" y="544"/>
                  <a:pt x="606" y="544"/>
                  <a:pt x="606" y="545"/>
                </a:cubicBezTo>
                <a:cubicBezTo>
                  <a:pt x="607" y="545"/>
                  <a:pt x="607" y="545"/>
                  <a:pt x="607" y="545"/>
                </a:cubicBezTo>
                <a:cubicBezTo>
                  <a:pt x="607" y="546"/>
                  <a:pt x="607" y="546"/>
                  <a:pt x="606" y="546"/>
                </a:cubicBezTo>
                <a:cubicBezTo>
                  <a:pt x="606" y="547"/>
                  <a:pt x="605" y="547"/>
                  <a:pt x="605" y="546"/>
                </a:cubicBezTo>
                <a:cubicBezTo>
                  <a:pt x="605" y="546"/>
                  <a:pt x="604" y="546"/>
                  <a:pt x="604" y="545"/>
                </a:cubicBezTo>
                <a:cubicBezTo>
                  <a:pt x="604" y="547"/>
                  <a:pt x="604" y="548"/>
                  <a:pt x="603" y="548"/>
                </a:cubicBezTo>
                <a:cubicBezTo>
                  <a:pt x="603" y="549"/>
                  <a:pt x="603" y="550"/>
                  <a:pt x="602" y="550"/>
                </a:cubicBezTo>
                <a:cubicBezTo>
                  <a:pt x="600" y="550"/>
                  <a:pt x="601" y="552"/>
                  <a:pt x="600" y="552"/>
                </a:cubicBezTo>
                <a:cubicBezTo>
                  <a:pt x="598" y="554"/>
                  <a:pt x="598" y="556"/>
                  <a:pt x="596" y="558"/>
                </a:cubicBezTo>
                <a:cubicBezTo>
                  <a:pt x="596" y="558"/>
                  <a:pt x="597" y="559"/>
                  <a:pt x="597" y="559"/>
                </a:cubicBezTo>
                <a:cubicBezTo>
                  <a:pt x="596" y="560"/>
                  <a:pt x="596" y="561"/>
                  <a:pt x="594" y="562"/>
                </a:cubicBezTo>
                <a:cubicBezTo>
                  <a:pt x="593" y="562"/>
                  <a:pt x="593" y="562"/>
                  <a:pt x="593" y="563"/>
                </a:cubicBezTo>
                <a:cubicBezTo>
                  <a:pt x="592" y="564"/>
                  <a:pt x="592" y="565"/>
                  <a:pt x="590" y="566"/>
                </a:cubicBezTo>
                <a:cubicBezTo>
                  <a:pt x="589" y="567"/>
                  <a:pt x="588" y="567"/>
                  <a:pt x="587" y="569"/>
                </a:cubicBezTo>
                <a:cubicBezTo>
                  <a:pt x="586" y="569"/>
                  <a:pt x="585" y="570"/>
                  <a:pt x="585" y="571"/>
                </a:cubicBezTo>
                <a:cubicBezTo>
                  <a:pt x="585" y="572"/>
                  <a:pt x="584" y="572"/>
                  <a:pt x="584" y="572"/>
                </a:cubicBezTo>
                <a:cubicBezTo>
                  <a:pt x="583" y="574"/>
                  <a:pt x="581" y="576"/>
                  <a:pt x="579" y="577"/>
                </a:cubicBezTo>
                <a:cubicBezTo>
                  <a:pt x="579" y="580"/>
                  <a:pt x="577" y="581"/>
                  <a:pt x="575" y="582"/>
                </a:cubicBezTo>
                <a:cubicBezTo>
                  <a:pt x="574" y="583"/>
                  <a:pt x="574" y="584"/>
                  <a:pt x="572" y="584"/>
                </a:cubicBezTo>
                <a:cubicBezTo>
                  <a:pt x="571" y="585"/>
                  <a:pt x="572" y="587"/>
                  <a:pt x="570" y="587"/>
                </a:cubicBezTo>
                <a:cubicBezTo>
                  <a:pt x="570" y="587"/>
                  <a:pt x="569" y="588"/>
                  <a:pt x="568" y="588"/>
                </a:cubicBezTo>
                <a:cubicBezTo>
                  <a:pt x="567" y="589"/>
                  <a:pt x="567" y="590"/>
                  <a:pt x="566" y="591"/>
                </a:cubicBezTo>
                <a:cubicBezTo>
                  <a:pt x="567" y="591"/>
                  <a:pt x="567" y="591"/>
                  <a:pt x="568" y="592"/>
                </a:cubicBezTo>
                <a:cubicBezTo>
                  <a:pt x="567" y="592"/>
                  <a:pt x="567" y="593"/>
                  <a:pt x="566" y="593"/>
                </a:cubicBezTo>
                <a:cubicBezTo>
                  <a:pt x="564" y="593"/>
                  <a:pt x="564" y="594"/>
                  <a:pt x="563" y="595"/>
                </a:cubicBezTo>
                <a:cubicBezTo>
                  <a:pt x="561" y="595"/>
                  <a:pt x="560" y="595"/>
                  <a:pt x="559" y="595"/>
                </a:cubicBezTo>
                <a:cubicBezTo>
                  <a:pt x="558" y="596"/>
                  <a:pt x="556" y="597"/>
                  <a:pt x="556" y="598"/>
                </a:cubicBezTo>
                <a:cubicBezTo>
                  <a:pt x="555" y="600"/>
                  <a:pt x="554" y="600"/>
                  <a:pt x="553" y="601"/>
                </a:cubicBezTo>
                <a:cubicBezTo>
                  <a:pt x="553" y="602"/>
                  <a:pt x="552" y="602"/>
                  <a:pt x="551" y="602"/>
                </a:cubicBezTo>
                <a:cubicBezTo>
                  <a:pt x="550" y="603"/>
                  <a:pt x="549" y="603"/>
                  <a:pt x="548" y="604"/>
                </a:cubicBezTo>
                <a:cubicBezTo>
                  <a:pt x="547" y="604"/>
                  <a:pt x="546" y="605"/>
                  <a:pt x="545" y="606"/>
                </a:cubicBezTo>
                <a:cubicBezTo>
                  <a:pt x="544" y="606"/>
                  <a:pt x="543" y="608"/>
                  <a:pt x="542" y="608"/>
                </a:cubicBezTo>
                <a:cubicBezTo>
                  <a:pt x="541" y="609"/>
                  <a:pt x="540" y="610"/>
                  <a:pt x="539" y="611"/>
                </a:cubicBezTo>
                <a:cubicBezTo>
                  <a:pt x="538" y="612"/>
                  <a:pt x="537" y="613"/>
                  <a:pt x="536" y="613"/>
                </a:cubicBezTo>
                <a:cubicBezTo>
                  <a:pt x="535" y="614"/>
                  <a:pt x="535" y="614"/>
                  <a:pt x="532" y="614"/>
                </a:cubicBezTo>
                <a:cubicBezTo>
                  <a:pt x="531" y="615"/>
                  <a:pt x="530" y="616"/>
                  <a:pt x="529" y="616"/>
                </a:cubicBezTo>
                <a:cubicBezTo>
                  <a:pt x="528" y="617"/>
                  <a:pt x="526" y="617"/>
                  <a:pt x="525" y="619"/>
                </a:cubicBezTo>
                <a:cubicBezTo>
                  <a:pt x="525" y="619"/>
                  <a:pt x="523" y="620"/>
                  <a:pt x="522" y="620"/>
                </a:cubicBezTo>
                <a:cubicBezTo>
                  <a:pt x="520" y="621"/>
                  <a:pt x="519" y="622"/>
                  <a:pt x="518" y="621"/>
                </a:cubicBezTo>
                <a:cubicBezTo>
                  <a:pt x="517" y="621"/>
                  <a:pt x="517" y="622"/>
                  <a:pt x="516" y="622"/>
                </a:cubicBezTo>
                <a:cubicBezTo>
                  <a:pt x="515" y="623"/>
                  <a:pt x="513" y="624"/>
                  <a:pt x="512" y="624"/>
                </a:cubicBezTo>
                <a:cubicBezTo>
                  <a:pt x="511" y="625"/>
                  <a:pt x="510" y="625"/>
                  <a:pt x="510" y="626"/>
                </a:cubicBezTo>
                <a:cubicBezTo>
                  <a:pt x="510" y="627"/>
                  <a:pt x="509" y="627"/>
                  <a:pt x="509" y="628"/>
                </a:cubicBezTo>
                <a:cubicBezTo>
                  <a:pt x="509" y="628"/>
                  <a:pt x="508" y="628"/>
                  <a:pt x="508" y="628"/>
                </a:cubicBezTo>
                <a:cubicBezTo>
                  <a:pt x="507" y="627"/>
                  <a:pt x="506" y="627"/>
                  <a:pt x="505" y="627"/>
                </a:cubicBezTo>
                <a:cubicBezTo>
                  <a:pt x="505" y="628"/>
                  <a:pt x="504" y="628"/>
                  <a:pt x="503" y="629"/>
                </a:cubicBezTo>
                <a:cubicBezTo>
                  <a:pt x="502" y="629"/>
                  <a:pt x="501" y="630"/>
                  <a:pt x="499" y="630"/>
                </a:cubicBezTo>
                <a:cubicBezTo>
                  <a:pt x="497" y="630"/>
                  <a:pt x="496" y="631"/>
                  <a:pt x="495" y="631"/>
                </a:cubicBezTo>
                <a:cubicBezTo>
                  <a:pt x="494" y="632"/>
                  <a:pt x="492" y="633"/>
                  <a:pt x="491" y="634"/>
                </a:cubicBezTo>
                <a:cubicBezTo>
                  <a:pt x="490" y="634"/>
                  <a:pt x="489" y="635"/>
                  <a:pt x="488" y="635"/>
                </a:cubicBezTo>
                <a:cubicBezTo>
                  <a:pt x="486" y="634"/>
                  <a:pt x="486" y="635"/>
                  <a:pt x="485" y="636"/>
                </a:cubicBezTo>
                <a:cubicBezTo>
                  <a:pt x="484" y="636"/>
                  <a:pt x="483" y="636"/>
                  <a:pt x="482" y="636"/>
                </a:cubicBezTo>
                <a:cubicBezTo>
                  <a:pt x="481" y="636"/>
                  <a:pt x="481" y="637"/>
                  <a:pt x="480" y="637"/>
                </a:cubicBezTo>
                <a:cubicBezTo>
                  <a:pt x="477" y="637"/>
                  <a:pt x="477" y="637"/>
                  <a:pt x="477" y="637"/>
                </a:cubicBezTo>
                <a:cubicBezTo>
                  <a:pt x="477" y="638"/>
                  <a:pt x="476" y="639"/>
                  <a:pt x="476" y="639"/>
                </a:cubicBezTo>
                <a:cubicBezTo>
                  <a:pt x="474" y="640"/>
                  <a:pt x="473" y="639"/>
                  <a:pt x="472" y="640"/>
                </a:cubicBezTo>
                <a:cubicBezTo>
                  <a:pt x="471" y="641"/>
                  <a:pt x="469" y="640"/>
                  <a:pt x="468" y="641"/>
                </a:cubicBezTo>
                <a:cubicBezTo>
                  <a:pt x="467" y="641"/>
                  <a:pt x="467" y="640"/>
                  <a:pt x="466" y="640"/>
                </a:cubicBezTo>
                <a:cubicBezTo>
                  <a:pt x="465" y="641"/>
                  <a:pt x="464" y="641"/>
                  <a:pt x="463" y="641"/>
                </a:cubicBezTo>
                <a:cubicBezTo>
                  <a:pt x="462" y="641"/>
                  <a:pt x="462" y="642"/>
                  <a:pt x="461" y="642"/>
                </a:cubicBezTo>
                <a:cubicBezTo>
                  <a:pt x="460" y="642"/>
                  <a:pt x="459" y="644"/>
                  <a:pt x="457" y="643"/>
                </a:cubicBezTo>
                <a:cubicBezTo>
                  <a:pt x="456" y="645"/>
                  <a:pt x="455" y="644"/>
                  <a:pt x="453" y="644"/>
                </a:cubicBezTo>
                <a:cubicBezTo>
                  <a:pt x="452" y="644"/>
                  <a:pt x="451" y="645"/>
                  <a:pt x="449" y="645"/>
                </a:cubicBezTo>
                <a:cubicBezTo>
                  <a:pt x="448" y="645"/>
                  <a:pt x="447" y="645"/>
                  <a:pt x="446" y="646"/>
                </a:cubicBezTo>
                <a:cubicBezTo>
                  <a:pt x="446" y="646"/>
                  <a:pt x="444" y="646"/>
                  <a:pt x="444" y="646"/>
                </a:cubicBezTo>
                <a:cubicBezTo>
                  <a:pt x="443" y="646"/>
                  <a:pt x="442" y="646"/>
                  <a:pt x="441" y="647"/>
                </a:cubicBezTo>
                <a:cubicBezTo>
                  <a:pt x="441" y="647"/>
                  <a:pt x="440" y="647"/>
                  <a:pt x="440" y="647"/>
                </a:cubicBezTo>
                <a:cubicBezTo>
                  <a:pt x="439" y="646"/>
                  <a:pt x="437" y="646"/>
                  <a:pt x="436" y="646"/>
                </a:cubicBezTo>
                <a:cubicBezTo>
                  <a:pt x="436" y="646"/>
                  <a:pt x="435" y="646"/>
                  <a:pt x="435" y="645"/>
                </a:cubicBezTo>
                <a:cubicBezTo>
                  <a:pt x="434" y="645"/>
                  <a:pt x="434" y="645"/>
                  <a:pt x="433" y="646"/>
                </a:cubicBezTo>
                <a:cubicBezTo>
                  <a:pt x="433" y="646"/>
                  <a:pt x="432" y="646"/>
                  <a:pt x="432" y="647"/>
                </a:cubicBezTo>
                <a:cubicBezTo>
                  <a:pt x="431" y="647"/>
                  <a:pt x="429" y="646"/>
                  <a:pt x="428" y="648"/>
                </a:cubicBezTo>
                <a:cubicBezTo>
                  <a:pt x="428" y="648"/>
                  <a:pt x="427" y="648"/>
                  <a:pt x="426" y="648"/>
                </a:cubicBezTo>
                <a:cubicBezTo>
                  <a:pt x="424" y="648"/>
                  <a:pt x="422" y="648"/>
                  <a:pt x="420" y="648"/>
                </a:cubicBezTo>
                <a:cubicBezTo>
                  <a:pt x="418" y="648"/>
                  <a:pt x="417" y="648"/>
                  <a:pt x="417" y="649"/>
                </a:cubicBezTo>
                <a:cubicBezTo>
                  <a:pt x="416" y="649"/>
                  <a:pt x="416" y="648"/>
                  <a:pt x="415" y="648"/>
                </a:cubicBezTo>
                <a:cubicBezTo>
                  <a:pt x="415" y="648"/>
                  <a:pt x="415" y="648"/>
                  <a:pt x="415" y="648"/>
                </a:cubicBezTo>
                <a:cubicBezTo>
                  <a:pt x="414" y="648"/>
                  <a:pt x="412" y="647"/>
                  <a:pt x="411" y="649"/>
                </a:cubicBezTo>
                <a:cubicBezTo>
                  <a:pt x="410" y="649"/>
                  <a:pt x="408" y="649"/>
                  <a:pt x="407" y="648"/>
                </a:cubicBezTo>
                <a:cubicBezTo>
                  <a:pt x="407" y="648"/>
                  <a:pt x="406" y="648"/>
                  <a:pt x="405" y="648"/>
                </a:cubicBezTo>
                <a:cubicBezTo>
                  <a:pt x="402" y="648"/>
                  <a:pt x="399" y="648"/>
                  <a:pt x="396" y="648"/>
                </a:cubicBezTo>
                <a:cubicBezTo>
                  <a:pt x="394" y="648"/>
                  <a:pt x="392" y="649"/>
                  <a:pt x="390" y="647"/>
                </a:cubicBezTo>
                <a:cubicBezTo>
                  <a:pt x="387" y="647"/>
                  <a:pt x="387" y="647"/>
                  <a:pt x="387" y="647"/>
                </a:cubicBezTo>
                <a:cubicBezTo>
                  <a:pt x="384" y="647"/>
                  <a:pt x="381" y="647"/>
                  <a:pt x="379" y="647"/>
                </a:cubicBezTo>
                <a:cubicBezTo>
                  <a:pt x="378" y="647"/>
                  <a:pt x="377" y="647"/>
                  <a:pt x="377" y="646"/>
                </a:cubicBezTo>
                <a:cubicBezTo>
                  <a:pt x="377" y="646"/>
                  <a:pt x="376" y="647"/>
                  <a:pt x="375" y="647"/>
                </a:cubicBezTo>
                <a:cubicBezTo>
                  <a:pt x="375" y="647"/>
                  <a:pt x="374" y="647"/>
                  <a:pt x="373" y="646"/>
                </a:cubicBezTo>
                <a:cubicBezTo>
                  <a:pt x="373" y="646"/>
                  <a:pt x="372" y="646"/>
                  <a:pt x="370" y="646"/>
                </a:cubicBezTo>
                <a:cubicBezTo>
                  <a:pt x="370" y="646"/>
                  <a:pt x="370" y="646"/>
                  <a:pt x="369" y="645"/>
                </a:cubicBezTo>
                <a:cubicBezTo>
                  <a:pt x="368" y="645"/>
                  <a:pt x="368" y="645"/>
                  <a:pt x="367" y="646"/>
                </a:cubicBezTo>
                <a:cubicBezTo>
                  <a:pt x="366" y="646"/>
                  <a:pt x="365" y="646"/>
                  <a:pt x="365" y="646"/>
                </a:cubicBezTo>
                <a:cubicBezTo>
                  <a:pt x="364" y="645"/>
                  <a:pt x="363" y="645"/>
                  <a:pt x="361" y="645"/>
                </a:cubicBezTo>
                <a:cubicBezTo>
                  <a:pt x="361" y="645"/>
                  <a:pt x="361" y="644"/>
                  <a:pt x="361" y="644"/>
                </a:cubicBezTo>
                <a:cubicBezTo>
                  <a:pt x="361" y="644"/>
                  <a:pt x="361" y="643"/>
                  <a:pt x="361" y="643"/>
                </a:cubicBezTo>
                <a:cubicBezTo>
                  <a:pt x="360" y="643"/>
                  <a:pt x="358" y="644"/>
                  <a:pt x="358" y="642"/>
                </a:cubicBezTo>
                <a:cubicBezTo>
                  <a:pt x="357" y="642"/>
                  <a:pt x="356" y="642"/>
                  <a:pt x="355" y="642"/>
                </a:cubicBezTo>
                <a:cubicBezTo>
                  <a:pt x="355" y="642"/>
                  <a:pt x="354" y="642"/>
                  <a:pt x="353" y="641"/>
                </a:cubicBezTo>
                <a:cubicBezTo>
                  <a:pt x="352" y="641"/>
                  <a:pt x="351" y="642"/>
                  <a:pt x="350" y="641"/>
                </a:cubicBezTo>
                <a:cubicBezTo>
                  <a:pt x="350" y="640"/>
                  <a:pt x="348" y="641"/>
                  <a:pt x="347" y="640"/>
                </a:cubicBezTo>
                <a:cubicBezTo>
                  <a:pt x="347" y="640"/>
                  <a:pt x="346" y="639"/>
                  <a:pt x="345" y="639"/>
                </a:cubicBezTo>
                <a:cubicBezTo>
                  <a:pt x="343" y="640"/>
                  <a:pt x="341" y="638"/>
                  <a:pt x="339" y="638"/>
                </a:cubicBezTo>
                <a:cubicBezTo>
                  <a:pt x="339" y="637"/>
                  <a:pt x="337" y="638"/>
                  <a:pt x="336" y="638"/>
                </a:cubicBezTo>
                <a:cubicBezTo>
                  <a:pt x="335" y="637"/>
                  <a:pt x="335" y="636"/>
                  <a:pt x="334" y="636"/>
                </a:cubicBezTo>
                <a:cubicBezTo>
                  <a:pt x="331" y="636"/>
                  <a:pt x="331" y="636"/>
                  <a:pt x="331" y="636"/>
                </a:cubicBezTo>
                <a:cubicBezTo>
                  <a:pt x="330" y="634"/>
                  <a:pt x="329" y="635"/>
                  <a:pt x="328" y="634"/>
                </a:cubicBezTo>
                <a:cubicBezTo>
                  <a:pt x="326" y="633"/>
                  <a:pt x="324" y="633"/>
                  <a:pt x="323" y="632"/>
                </a:cubicBezTo>
                <a:cubicBezTo>
                  <a:pt x="323" y="631"/>
                  <a:pt x="322" y="631"/>
                  <a:pt x="321" y="631"/>
                </a:cubicBezTo>
                <a:cubicBezTo>
                  <a:pt x="320" y="631"/>
                  <a:pt x="320" y="630"/>
                  <a:pt x="319" y="630"/>
                </a:cubicBezTo>
                <a:cubicBezTo>
                  <a:pt x="318" y="630"/>
                  <a:pt x="317" y="629"/>
                  <a:pt x="316" y="629"/>
                </a:cubicBezTo>
                <a:cubicBezTo>
                  <a:pt x="316" y="628"/>
                  <a:pt x="316" y="628"/>
                  <a:pt x="316" y="628"/>
                </a:cubicBezTo>
                <a:cubicBezTo>
                  <a:pt x="315" y="628"/>
                  <a:pt x="314" y="627"/>
                  <a:pt x="313" y="627"/>
                </a:cubicBezTo>
                <a:cubicBezTo>
                  <a:pt x="312" y="627"/>
                  <a:pt x="311" y="626"/>
                  <a:pt x="310" y="626"/>
                </a:cubicBezTo>
                <a:cubicBezTo>
                  <a:pt x="309" y="626"/>
                  <a:pt x="308" y="625"/>
                  <a:pt x="307" y="625"/>
                </a:cubicBezTo>
                <a:cubicBezTo>
                  <a:pt x="306" y="625"/>
                  <a:pt x="306" y="624"/>
                  <a:pt x="305" y="624"/>
                </a:cubicBezTo>
                <a:cubicBezTo>
                  <a:pt x="304" y="623"/>
                  <a:pt x="302" y="622"/>
                  <a:pt x="300" y="622"/>
                </a:cubicBezTo>
                <a:cubicBezTo>
                  <a:pt x="299" y="621"/>
                  <a:pt x="298" y="620"/>
                  <a:pt x="296" y="620"/>
                </a:cubicBezTo>
                <a:cubicBezTo>
                  <a:pt x="295" y="620"/>
                  <a:pt x="294" y="619"/>
                  <a:pt x="293" y="620"/>
                </a:cubicBezTo>
                <a:cubicBezTo>
                  <a:pt x="292" y="619"/>
                  <a:pt x="292" y="618"/>
                  <a:pt x="291" y="618"/>
                </a:cubicBezTo>
                <a:cubicBezTo>
                  <a:pt x="290" y="617"/>
                  <a:pt x="289" y="617"/>
                  <a:pt x="289" y="616"/>
                </a:cubicBezTo>
                <a:cubicBezTo>
                  <a:pt x="288" y="615"/>
                  <a:pt x="287" y="615"/>
                  <a:pt x="286" y="614"/>
                </a:cubicBezTo>
                <a:cubicBezTo>
                  <a:pt x="285" y="614"/>
                  <a:pt x="285" y="614"/>
                  <a:pt x="284" y="614"/>
                </a:cubicBezTo>
                <a:cubicBezTo>
                  <a:pt x="283" y="613"/>
                  <a:pt x="282" y="612"/>
                  <a:pt x="281" y="611"/>
                </a:cubicBezTo>
                <a:cubicBezTo>
                  <a:pt x="276" y="611"/>
                  <a:pt x="276" y="611"/>
                  <a:pt x="276" y="611"/>
                </a:cubicBezTo>
                <a:cubicBezTo>
                  <a:pt x="276" y="610"/>
                  <a:pt x="276" y="609"/>
                  <a:pt x="275" y="609"/>
                </a:cubicBezTo>
                <a:cubicBezTo>
                  <a:pt x="275" y="609"/>
                  <a:pt x="274" y="609"/>
                  <a:pt x="273" y="608"/>
                </a:cubicBezTo>
                <a:cubicBezTo>
                  <a:pt x="272" y="607"/>
                  <a:pt x="271" y="606"/>
                  <a:pt x="270" y="605"/>
                </a:cubicBezTo>
                <a:cubicBezTo>
                  <a:pt x="269" y="604"/>
                  <a:pt x="268" y="603"/>
                  <a:pt x="268" y="602"/>
                </a:cubicBezTo>
                <a:cubicBezTo>
                  <a:pt x="266" y="602"/>
                  <a:pt x="266" y="600"/>
                  <a:pt x="265" y="600"/>
                </a:cubicBezTo>
                <a:cubicBezTo>
                  <a:pt x="263" y="600"/>
                  <a:pt x="262" y="600"/>
                  <a:pt x="260" y="599"/>
                </a:cubicBezTo>
                <a:cubicBezTo>
                  <a:pt x="261" y="599"/>
                  <a:pt x="261" y="599"/>
                  <a:pt x="261" y="598"/>
                </a:cubicBezTo>
                <a:cubicBezTo>
                  <a:pt x="261" y="598"/>
                  <a:pt x="260" y="598"/>
                  <a:pt x="260" y="598"/>
                </a:cubicBezTo>
                <a:cubicBezTo>
                  <a:pt x="259" y="598"/>
                  <a:pt x="259" y="597"/>
                  <a:pt x="259" y="597"/>
                </a:cubicBezTo>
                <a:cubicBezTo>
                  <a:pt x="259" y="596"/>
                  <a:pt x="258" y="596"/>
                  <a:pt x="257" y="595"/>
                </a:cubicBezTo>
                <a:cubicBezTo>
                  <a:pt x="257" y="594"/>
                  <a:pt x="256" y="594"/>
                  <a:pt x="255" y="594"/>
                </a:cubicBezTo>
                <a:cubicBezTo>
                  <a:pt x="255" y="594"/>
                  <a:pt x="254" y="593"/>
                  <a:pt x="254" y="593"/>
                </a:cubicBezTo>
                <a:cubicBezTo>
                  <a:pt x="253" y="590"/>
                  <a:pt x="251" y="589"/>
                  <a:pt x="249" y="587"/>
                </a:cubicBezTo>
                <a:cubicBezTo>
                  <a:pt x="248" y="586"/>
                  <a:pt x="247" y="586"/>
                  <a:pt x="247" y="585"/>
                </a:cubicBezTo>
                <a:cubicBezTo>
                  <a:pt x="246" y="584"/>
                  <a:pt x="245" y="584"/>
                  <a:pt x="244" y="583"/>
                </a:cubicBezTo>
                <a:cubicBezTo>
                  <a:pt x="243" y="583"/>
                  <a:pt x="242" y="581"/>
                  <a:pt x="241" y="582"/>
                </a:cubicBezTo>
                <a:cubicBezTo>
                  <a:pt x="241" y="582"/>
                  <a:pt x="240" y="581"/>
                  <a:pt x="240" y="581"/>
                </a:cubicBezTo>
                <a:cubicBezTo>
                  <a:pt x="239" y="578"/>
                  <a:pt x="237" y="577"/>
                  <a:pt x="235" y="575"/>
                </a:cubicBezTo>
                <a:cubicBezTo>
                  <a:pt x="234" y="574"/>
                  <a:pt x="234" y="573"/>
                  <a:pt x="233" y="573"/>
                </a:cubicBezTo>
                <a:cubicBezTo>
                  <a:pt x="232" y="573"/>
                  <a:pt x="231" y="572"/>
                  <a:pt x="230" y="570"/>
                </a:cubicBezTo>
                <a:cubicBezTo>
                  <a:pt x="230" y="569"/>
                  <a:pt x="229" y="569"/>
                  <a:pt x="229" y="568"/>
                </a:cubicBezTo>
                <a:cubicBezTo>
                  <a:pt x="228" y="568"/>
                  <a:pt x="227" y="567"/>
                  <a:pt x="226" y="567"/>
                </a:cubicBezTo>
                <a:cubicBezTo>
                  <a:pt x="225" y="566"/>
                  <a:pt x="225" y="566"/>
                  <a:pt x="224" y="566"/>
                </a:cubicBezTo>
                <a:cubicBezTo>
                  <a:pt x="224" y="564"/>
                  <a:pt x="224" y="564"/>
                  <a:pt x="224" y="564"/>
                </a:cubicBezTo>
                <a:cubicBezTo>
                  <a:pt x="222" y="562"/>
                  <a:pt x="221" y="559"/>
                  <a:pt x="219" y="557"/>
                </a:cubicBezTo>
                <a:cubicBezTo>
                  <a:pt x="219" y="556"/>
                  <a:pt x="218" y="556"/>
                  <a:pt x="218" y="555"/>
                </a:cubicBezTo>
                <a:cubicBezTo>
                  <a:pt x="218" y="554"/>
                  <a:pt x="217" y="554"/>
                  <a:pt x="216" y="554"/>
                </a:cubicBezTo>
                <a:cubicBezTo>
                  <a:pt x="215" y="554"/>
                  <a:pt x="216" y="553"/>
                  <a:pt x="216" y="552"/>
                </a:cubicBezTo>
                <a:cubicBezTo>
                  <a:pt x="215" y="551"/>
                  <a:pt x="214" y="550"/>
                  <a:pt x="213" y="549"/>
                </a:cubicBezTo>
                <a:cubicBezTo>
                  <a:pt x="213" y="547"/>
                  <a:pt x="213" y="547"/>
                  <a:pt x="213" y="547"/>
                </a:cubicBezTo>
                <a:cubicBezTo>
                  <a:pt x="213" y="546"/>
                  <a:pt x="211" y="547"/>
                  <a:pt x="211" y="545"/>
                </a:cubicBezTo>
                <a:cubicBezTo>
                  <a:pt x="211" y="544"/>
                  <a:pt x="210" y="544"/>
                  <a:pt x="209" y="543"/>
                </a:cubicBezTo>
                <a:cubicBezTo>
                  <a:pt x="209" y="542"/>
                  <a:pt x="209" y="542"/>
                  <a:pt x="208" y="541"/>
                </a:cubicBezTo>
                <a:cubicBezTo>
                  <a:pt x="207" y="541"/>
                  <a:pt x="207" y="540"/>
                  <a:pt x="206" y="539"/>
                </a:cubicBezTo>
                <a:cubicBezTo>
                  <a:pt x="206" y="538"/>
                  <a:pt x="206" y="538"/>
                  <a:pt x="206" y="538"/>
                </a:cubicBezTo>
                <a:cubicBezTo>
                  <a:pt x="206" y="537"/>
                  <a:pt x="204" y="537"/>
                  <a:pt x="204" y="536"/>
                </a:cubicBezTo>
                <a:cubicBezTo>
                  <a:pt x="203" y="535"/>
                  <a:pt x="204" y="533"/>
                  <a:pt x="203" y="533"/>
                </a:cubicBezTo>
                <a:cubicBezTo>
                  <a:pt x="202" y="533"/>
                  <a:pt x="202" y="533"/>
                  <a:pt x="202" y="532"/>
                </a:cubicBezTo>
                <a:cubicBezTo>
                  <a:pt x="202" y="530"/>
                  <a:pt x="201" y="530"/>
                  <a:pt x="200" y="529"/>
                </a:cubicBezTo>
                <a:cubicBezTo>
                  <a:pt x="199" y="529"/>
                  <a:pt x="199" y="529"/>
                  <a:pt x="199" y="529"/>
                </a:cubicBezTo>
                <a:cubicBezTo>
                  <a:pt x="199" y="527"/>
                  <a:pt x="199" y="527"/>
                  <a:pt x="199" y="527"/>
                </a:cubicBezTo>
                <a:cubicBezTo>
                  <a:pt x="198" y="526"/>
                  <a:pt x="198" y="526"/>
                  <a:pt x="197" y="525"/>
                </a:cubicBezTo>
                <a:cubicBezTo>
                  <a:pt x="198" y="524"/>
                  <a:pt x="198" y="523"/>
                  <a:pt x="197" y="522"/>
                </a:cubicBezTo>
                <a:cubicBezTo>
                  <a:pt x="196" y="521"/>
                  <a:pt x="196" y="520"/>
                  <a:pt x="195" y="519"/>
                </a:cubicBezTo>
                <a:cubicBezTo>
                  <a:pt x="195" y="518"/>
                  <a:pt x="194" y="517"/>
                  <a:pt x="193" y="517"/>
                </a:cubicBezTo>
                <a:cubicBezTo>
                  <a:pt x="193" y="514"/>
                  <a:pt x="193" y="514"/>
                  <a:pt x="193" y="514"/>
                </a:cubicBezTo>
                <a:cubicBezTo>
                  <a:pt x="192" y="512"/>
                  <a:pt x="190" y="512"/>
                  <a:pt x="188" y="510"/>
                </a:cubicBezTo>
                <a:cubicBezTo>
                  <a:pt x="188" y="509"/>
                  <a:pt x="190" y="509"/>
                  <a:pt x="189" y="509"/>
                </a:cubicBezTo>
                <a:cubicBezTo>
                  <a:pt x="188" y="508"/>
                  <a:pt x="188" y="507"/>
                  <a:pt x="188" y="506"/>
                </a:cubicBezTo>
                <a:cubicBezTo>
                  <a:pt x="187" y="506"/>
                  <a:pt x="188" y="505"/>
                  <a:pt x="187" y="504"/>
                </a:cubicBezTo>
                <a:cubicBezTo>
                  <a:pt x="186" y="503"/>
                  <a:pt x="186" y="503"/>
                  <a:pt x="186" y="502"/>
                </a:cubicBezTo>
                <a:cubicBezTo>
                  <a:pt x="186" y="501"/>
                  <a:pt x="187" y="501"/>
                  <a:pt x="186" y="501"/>
                </a:cubicBezTo>
                <a:cubicBezTo>
                  <a:pt x="186" y="500"/>
                  <a:pt x="185" y="499"/>
                  <a:pt x="185" y="498"/>
                </a:cubicBezTo>
                <a:cubicBezTo>
                  <a:pt x="184" y="497"/>
                  <a:pt x="185" y="496"/>
                  <a:pt x="184" y="496"/>
                </a:cubicBezTo>
                <a:cubicBezTo>
                  <a:pt x="185" y="495"/>
                  <a:pt x="183" y="494"/>
                  <a:pt x="184" y="493"/>
                </a:cubicBezTo>
                <a:cubicBezTo>
                  <a:pt x="184" y="492"/>
                  <a:pt x="183" y="490"/>
                  <a:pt x="182" y="489"/>
                </a:cubicBezTo>
                <a:cubicBezTo>
                  <a:pt x="181" y="488"/>
                  <a:pt x="182" y="487"/>
                  <a:pt x="181" y="486"/>
                </a:cubicBezTo>
                <a:cubicBezTo>
                  <a:pt x="181" y="485"/>
                  <a:pt x="181" y="484"/>
                  <a:pt x="180" y="483"/>
                </a:cubicBezTo>
                <a:cubicBezTo>
                  <a:pt x="180" y="483"/>
                  <a:pt x="180" y="483"/>
                  <a:pt x="181" y="482"/>
                </a:cubicBezTo>
                <a:cubicBezTo>
                  <a:pt x="180" y="482"/>
                  <a:pt x="180" y="481"/>
                  <a:pt x="179" y="481"/>
                </a:cubicBezTo>
                <a:cubicBezTo>
                  <a:pt x="179" y="480"/>
                  <a:pt x="179" y="479"/>
                  <a:pt x="179" y="478"/>
                </a:cubicBezTo>
                <a:cubicBezTo>
                  <a:pt x="179" y="477"/>
                  <a:pt x="178" y="477"/>
                  <a:pt x="177" y="477"/>
                </a:cubicBezTo>
                <a:cubicBezTo>
                  <a:pt x="177" y="477"/>
                  <a:pt x="177" y="477"/>
                  <a:pt x="177" y="477"/>
                </a:cubicBezTo>
                <a:cubicBezTo>
                  <a:pt x="177" y="475"/>
                  <a:pt x="177" y="474"/>
                  <a:pt x="177" y="473"/>
                </a:cubicBezTo>
                <a:cubicBezTo>
                  <a:pt x="177" y="472"/>
                  <a:pt x="176" y="472"/>
                  <a:pt x="176" y="471"/>
                </a:cubicBezTo>
                <a:cubicBezTo>
                  <a:pt x="176" y="469"/>
                  <a:pt x="176" y="469"/>
                  <a:pt x="176" y="469"/>
                </a:cubicBezTo>
                <a:cubicBezTo>
                  <a:pt x="176" y="468"/>
                  <a:pt x="176" y="467"/>
                  <a:pt x="176" y="466"/>
                </a:cubicBezTo>
                <a:cubicBezTo>
                  <a:pt x="176" y="466"/>
                  <a:pt x="175" y="465"/>
                  <a:pt x="175" y="464"/>
                </a:cubicBezTo>
                <a:cubicBezTo>
                  <a:pt x="174" y="464"/>
                  <a:pt x="174" y="463"/>
                  <a:pt x="174" y="462"/>
                </a:cubicBezTo>
                <a:cubicBezTo>
                  <a:pt x="175" y="461"/>
                  <a:pt x="173" y="460"/>
                  <a:pt x="173" y="459"/>
                </a:cubicBezTo>
                <a:cubicBezTo>
                  <a:pt x="173" y="458"/>
                  <a:pt x="173" y="457"/>
                  <a:pt x="173" y="456"/>
                </a:cubicBezTo>
                <a:cubicBezTo>
                  <a:pt x="170" y="451"/>
                  <a:pt x="170" y="451"/>
                  <a:pt x="170" y="451"/>
                </a:cubicBezTo>
                <a:cubicBezTo>
                  <a:pt x="169" y="450"/>
                  <a:pt x="169" y="450"/>
                  <a:pt x="170" y="449"/>
                </a:cubicBezTo>
                <a:cubicBezTo>
                  <a:pt x="170" y="448"/>
                  <a:pt x="169" y="447"/>
                  <a:pt x="169" y="447"/>
                </a:cubicBezTo>
                <a:cubicBezTo>
                  <a:pt x="170" y="445"/>
                  <a:pt x="168" y="443"/>
                  <a:pt x="168" y="441"/>
                </a:cubicBezTo>
                <a:cubicBezTo>
                  <a:pt x="168" y="441"/>
                  <a:pt x="167" y="441"/>
                  <a:pt x="167" y="440"/>
                </a:cubicBezTo>
                <a:cubicBezTo>
                  <a:pt x="167" y="439"/>
                  <a:pt x="168" y="438"/>
                  <a:pt x="167" y="437"/>
                </a:cubicBezTo>
                <a:cubicBezTo>
                  <a:pt x="166" y="437"/>
                  <a:pt x="167" y="436"/>
                  <a:pt x="166" y="435"/>
                </a:cubicBezTo>
                <a:cubicBezTo>
                  <a:pt x="165" y="435"/>
                  <a:pt x="165" y="434"/>
                  <a:pt x="166" y="434"/>
                </a:cubicBezTo>
                <a:cubicBezTo>
                  <a:pt x="166" y="433"/>
                  <a:pt x="166" y="433"/>
                  <a:pt x="167" y="433"/>
                </a:cubicBezTo>
                <a:cubicBezTo>
                  <a:pt x="168" y="432"/>
                  <a:pt x="168" y="431"/>
                  <a:pt x="167" y="430"/>
                </a:cubicBezTo>
                <a:cubicBezTo>
                  <a:pt x="167" y="429"/>
                  <a:pt x="166" y="429"/>
                  <a:pt x="167" y="428"/>
                </a:cubicBezTo>
                <a:cubicBezTo>
                  <a:pt x="167" y="428"/>
                  <a:pt x="168" y="427"/>
                  <a:pt x="167" y="427"/>
                </a:cubicBezTo>
                <a:cubicBezTo>
                  <a:pt x="166" y="426"/>
                  <a:pt x="167" y="424"/>
                  <a:pt x="166" y="424"/>
                </a:cubicBezTo>
                <a:cubicBezTo>
                  <a:pt x="165" y="423"/>
                  <a:pt x="166" y="423"/>
                  <a:pt x="166" y="423"/>
                </a:cubicBezTo>
                <a:cubicBezTo>
                  <a:pt x="166" y="422"/>
                  <a:pt x="166" y="422"/>
                  <a:pt x="166" y="422"/>
                </a:cubicBezTo>
                <a:cubicBezTo>
                  <a:pt x="167" y="421"/>
                  <a:pt x="167" y="421"/>
                  <a:pt x="166" y="420"/>
                </a:cubicBezTo>
                <a:cubicBezTo>
                  <a:pt x="165" y="420"/>
                  <a:pt x="166" y="419"/>
                  <a:pt x="166" y="419"/>
                </a:cubicBezTo>
                <a:cubicBezTo>
                  <a:pt x="166" y="418"/>
                  <a:pt x="165" y="417"/>
                  <a:pt x="166" y="416"/>
                </a:cubicBezTo>
                <a:cubicBezTo>
                  <a:pt x="167" y="416"/>
                  <a:pt x="167" y="416"/>
                  <a:pt x="166" y="416"/>
                </a:cubicBezTo>
                <a:cubicBezTo>
                  <a:pt x="166" y="415"/>
                  <a:pt x="166" y="415"/>
                  <a:pt x="165" y="414"/>
                </a:cubicBezTo>
                <a:cubicBezTo>
                  <a:pt x="165" y="413"/>
                  <a:pt x="165" y="413"/>
                  <a:pt x="165" y="412"/>
                </a:cubicBezTo>
                <a:cubicBezTo>
                  <a:pt x="165" y="411"/>
                  <a:pt x="166" y="409"/>
                  <a:pt x="165" y="408"/>
                </a:cubicBezTo>
                <a:cubicBezTo>
                  <a:pt x="164" y="407"/>
                  <a:pt x="165" y="407"/>
                  <a:pt x="165" y="406"/>
                </a:cubicBezTo>
                <a:cubicBezTo>
                  <a:pt x="165" y="405"/>
                  <a:pt x="165" y="404"/>
                  <a:pt x="165" y="403"/>
                </a:cubicBezTo>
                <a:cubicBezTo>
                  <a:pt x="165" y="402"/>
                  <a:pt x="165" y="401"/>
                  <a:pt x="165" y="400"/>
                </a:cubicBezTo>
                <a:cubicBezTo>
                  <a:pt x="164" y="399"/>
                  <a:pt x="166" y="399"/>
                  <a:pt x="166" y="398"/>
                </a:cubicBezTo>
                <a:cubicBezTo>
                  <a:pt x="166" y="396"/>
                  <a:pt x="165" y="395"/>
                  <a:pt x="166" y="394"/>
                </a:cubicBezTo>
                <a:cubicBezTo>
                  <a:pt x="166" y="392"/>
                  <a:pt x="165" y="391"/>
                  <a:pt x="167" y="389"/>
                </a:cubicBezTo>
                <a:cubicBezTo>
                  <a:pt x="166" y="388"/>
                  <a:pt x="167" y="387"/>
                  <a:pt x="166" y="386"/>
                </a:cubicBezTo>
                <a:cubicBezTo>
                  <a:pt x="166" y="386"/>
                  <a:pt x="166" y="386"/>
                  <a:pt x="166" y="386"/>
                </a:cubicBezTo>
                <a:cubicBezTo>
                  <a:pt x="167" y="384"/>
                  <a:pt x="166" y="382"/>
                  <a:pt x="167" y="380"/>
                </a:cubicBezTo>
                <a:cubicBezTo>
                  <a:pt x="167" y="380"/>
                  <a:pt x="167" y="379"/>
                  <a:pt x="167" y="379"/>
                </a:cubicBezTo>
                <a:cubicBezTo>
                  <a:pt x="167" y="379"/>
                  <a:pt x="167" y="378"/>
                  <a:pt x="167" y="378"/>
                </a:cubicBezTo>
                <a:cubicBezTo>
                  <a:pt x="166" y="377"/>
                  <a:pt x="166" y="376"/>
                  <a:pt x="167" y="376"/>
                </a:cubicBezTo>
                <a:cubicBezTo>
                  <a:pt x="168" y="375"/>
                  <a:pt x="167" y="374"/>
                  <a:pt x="168" y="374"/>
                </a:cubicBezTo>
                <a:cubicBezTo>
                  <a:pt x="169" y="373"/>
                  <a:pt x="169" y="373"/>
                  <a:pt x="168" y="372"/>
                </a:cubicBezTo>
                <a:cubicBezTo>
                  <a:pt x="168" y="372"/>
                  <a:pt x="167" y="371"/>
                  <a:pt x="168" y="371"/>
                </a:cubicBezTo>
                <a:cubicBezTo>
                  <a:pt x="169" y="369"/>
                  <a:pt x="168" y="368"/>
                  <a:pt x="168" y="366"/>
                </a:cubicBezTo>
                <a:cubicBezTo>
                  <a:pt x="170" y="365"/>
                  <a:pt x="169" y="363"/>
                  <a:pt x="169" y="361"/>
                </a:cubicBezTo>
                <a:cubicBezTo>
                  <a:pt x="169" y="361"/>
                  <a:pt x="170" y="361"/>
                  <a:pt x="170" y="361"/>
                </a:cubicBezTo>
                <a:cubicBezTo>
                  <a:pt x="171" y="359"/>
                  <a:pt x="170" y="359"/>
                  <a:pt x="169" y="358"/>
                </a:cubicBezTo>
                <a:cubicBezTo>
                  <a:pt x="170" y="358"/>
                  <a:pt x="170" y="358"/>
                  <a:pt x="170" y="357"/>
                </a:cubicBezTo>
                <a:cubicBezTo>
                  <a:pt x="171" y="356"/>
                  <a:pt x="170" y="354"/>
                  <a:pt x="171" y="353"/>
                </a:cubicBezTo>
                <a:cubicBezTo>
                  <a:pt x="172" y="352"/>
                  <a:pt x="171" y="351"/>
                  <a:pt x="171" y="350"/>
                </a:cubicBezTo>
                <a:cubicBezTo>
                  <a:pt x="171" y="349"/>
                  <a:pt x="172" y="348"/>
                  <a:pt x="172" y="348"/>
                </a:cubicBezTo>
                <a:cubicBezTo>
                  <a:pt x="172" y="348"/>
                  <a:pt x="171" y="347"/>
                  <a:pt x="171" y="347"/>
                </a:cubicBezTo>
                <a:cubicBezTo>
                  <a:pt x="171" y="346"/>
                  <a:pt x="171" y="346"/>
                  <a:pt x="172" y="346"/>
                </a:cubicBezTo>
                <a:cubicBezTo>
                  <a:pt x="173" y="345"/>
                  <a:pt x="172" y="343"/>
                  <a:pt x="172" y="342"/>
                </a:cubicBezTo>
                <a:cubicBezTo>
                  <a:pt x="171" y="341"/>
                  <a:pt x="171" y="340"/>
                  <a:pt x="171" y="339"/>
                </a:cubicBezTo>
                <a:cubicBezTo>
                  <a:pt x="171" y="338"/>
                  <a:pt x="171" y="338"/>
                  <a:pt x="171" y="338"/>
                </a:cubicBezTo>
                <a:cubicBezTo>
                  <a:pt x="170" y="337"/>
                  <a:pt x="170" y="337"/>
                  <a:pt x="170" y="337"/>
                </a:cubicBezTo>
                <a:cubicBezTo>
                  <a:pt x="170" y="337"/>
                  <a:pt x="170" y="336"/>
                  <a:pt x="170" y="336"/>
                </a:cubicBezTo>
                <a:cubicBezTo>
                  <a:pt x="172" y="336"/>
                  <a:pt x="171" y="334"/>
                  <a:pt x="172" y="333"/>
                </a:cubicBezTo>
                <a:cubicBezTo>
                  <a:pt x="172" y="332"/>
                  <a:pt x="172" y="331"/>
                  <a:pt x="173" y="330"/>
                </a:cubicBezTo>
                <a:cubicBezTo>
                  <a:pt x="174" y="330"/>
                  <a:pt x="175" y="329"/>
                  <a:pt x="176" y="328"/>
                </a:cubicBezTo>
                <a:cubicBezTo>
                  <a:pt x="176" y="327"/>
                  <a:pt x="176" y="326"/>
                  <a:pt x="176" y="326"/>
                </a:cubicBezTo>
                <a:cubicBezTo>
                  <a:pt x="177" y="325"/>
                  <a:pt x="177" y="324"/>
                  <a:pt x="178" y="323"/>
                </a:cubicBezTo>
                <a:cubicBezTo>
                  <a:pt x="177" y="321"/>
                  <a:pt x="179" y="320"/>
                  <a:pt x="179" y="319"/>
                </a:cubicBezTo>
                <a:cubicBezTo>
                  <a:pt x="179" y="318"/>
                  <a:pt x="179" y="318"/>
                  <a:pt x="180" y="318"/>
                </a:cubicBezTo>
                <a:cubicBezTo>
                  <a:pt x="180" y="318"/>
                  <a:pt x="181" y="318"/>
                  <a:pt x="181" y="317"/>
                </a:cubicBezTo>
                <a:cubicBezTo>
                  <a:pt x="181" y="316"/>
                  <a:pt x="182" y="316"/>
                  <a:pt x="183" y="315"/>
                </a:cubicBezTo>
                <a:cubicBezTo>
                  <a:pt x="182" y="314"/>
                  <a:pt x="181" y="313"/>
                  <a:pt x="182" y="313"/>
                </a:cubicBezTo>
                <a:cubicBezTo>
                  <a:pt x="183" y="311"/>
                  <a:pt x="183" y="310"/>
                  <a:pt x="184" y="309"/>
                </a:cubicBezTo>
                <a:cubicBezTo>
                  <a:pt x="185" y="306"/>
                  <a:pt x="186" y="306"/>
                  <a:pt x="185" y="303"/>
                </a:cubicBezTo>
                <a:cubicBezTo>
                  <a:pt x="185" y="302"/>
                  <a:pt x="186" y="301"/>
                  <a:pt x="186" y="300"/>
                </a:cubicBezTo>
                <a:cubicBezTo>
                  <a:pt x="187" y="300"/>
                  <a:pt x="186" y="298"/>
                  <a:pt x="186" y="298"/>
                </a:cubicBezTo>
                <a:cubicBezTo>
                  <a:pt x="187" y="297"/>
                  <a:pt x="188" y="297"/>
                  <a:pt x="189" y="297"/>
                </a:cubicBezTo>
                <a:cubicBezTo>
                  <a:pt x="191" y="296"/>
                  <a:pt x="191" y="293"/>
                  <a:pt x="193" y="292"/>
                </a:cubicBezTo>
                <a:cubicBezTo>
                  <a:pt x="193" y="291"/>
                  <a:pt x="194" y="290"/>
                  <a:pt x="194" y="289"/>
                </a:cubicBezTo>
                <a:cubicBezTo>
                  <a:pt x="195" y="289"/>
                  <a:pt x="195" y="288"/>
                  <a:pt x="195" y="288"/>
                </a:cubicBezTo>
                <a:cubicBezTo>
                  <a:pt x="196" y="287"/>
                  <a:pt x="196" y="287"/>
                  <a:pt x="196" y="286"/>
                </a:cubicBezTo>
                <a:cubicBezTo>
                  <a:pt x="196" y="286"/>
                  <a:pt x="196" y="285"/>
                  <a:pt x="196" y="285"/>
                </a:cubicBezTo>
                <a:cubicBezTo>
                  <a:pt x="197" y="284"/>
                  <a:pt x="198" y="283"/>
                  <a:pt x="199" y="282"/>
                </a:cubicBezTo>
                <a:cubicBezTo>
                  <a:pt x="199" y="281"/>
                  <a:pt x="200" y="281"/>
                  <a:pt x="200" y="280"/>
                </a:cubicBezTo>
                <a:cubicBezTo>
                  <a:pt x="200" y="280"/>
                  <a:pt x="201" y="279"/>
                  <a:pt x="201" y="279"/>
                </a:cubicBezTo>
                <a:cubicBezTo>
                  <a:pt x="201" y="278"/>
                  <a:pt x="201" y="277"/>
                  <a:pt x="202" y="277"/>
                </a:cubicBezTo>
                <a:cubicBezTo>
                  <a:pt x="202" y="277"/>
                  <a:pt x="202" y="277"/>
                  <a:pt x="203" y="276"/>
                </a:cubicBezTo>
                <a:cubicBezTo>
                  <a:pt x="203" y="275"/>
                  <a:pt x="204" y="273"/>
                  <a:pt x="205" y="273"/>
                </a:cubicBezTo>
                <a:cubicBezTo>
                  <a:pt x="205" y="272"/>
                  <a:pt x="205" y="271"/>
                  <a:pt x="206" y="271"/>
                </a:cubicBezTo>
                <a:cubicBezTo>
                  <a:pt x="206" y="270"/>
                  <a:pt x="206" y="269"/>
                  <a:pt x="207" y="269"/>
                </a:cubicBezTo>
                <a:cubicBezTo>
                  <a:pt x="208" y="268"/>
                  <a:pt x="208" y="266"/>
                  <a:pt x="210" y="265"/>
                </a:cubicBezTo>
                <a:cubicBezTo>
                  <a:pt x="211" y="264"/>
                  <a:pt x="211" y="263"/>
                  <a:pt x="211" y="262"/>
                </a:cubicBezTo>
                <a:cubicBezTo>
                  <a:pt x="212" y="261"/>
                  <a:pt x="212" y="261"/>
                  <a:pt x="212" y="260"/>
                </a:cubicBezTo>
                <a:cubicBezTo>
                  <a:pt x="213" y="260"/>
                  <a:pt x="213" y="259"/>
                  <a:pt x="214" y="258"/>
                </a:cubicBezTo>
                <a:cubicBezTo>
                  <a:pt x="215" y="258"/>
                  <a:pt x="216" y="256"/>
                  <a:pt x="217" y="255"/>
                </a:cubicBezTo>
                <a:cubicBezTo>
                  <a:pt x="217" y="254"/>
                  <a:pt x="217" y="253"/>
                  <a:pt x="218" y="253"/>
                </a:cubicBezTo>
                <a:cubicBezTo>
                  <a:pt x="219" y="253"/>
                  <a:pt x="219" y="252"/>
                  <a:pt x="219" y="251"/>
                </a:cubicBezTo>
                <a:cubicBezTo>
                  <a:pt x="220" y="249"/>
                  <a:pt x="221" y="249"/>
                  <a:pt x="223" y="249"/>
                </a:cubicBezTo>
                <a:cubicBezTo>
                  <a:pt x="223" y="249"/>
                  <a:pt x="223" y="248"/>
                  <a:pt x="223" y="248"/>
                </a:cubicBezTo>
                <a:cubicBezTo>
                  <a:pt x="222" y="247"/>
                  <a:pt x="222" y="246"/>
                  <a:pt x="223" y="245"/>
                </a:cubicBezTo>
                <a:cubicBezTo>
                  <a:pt x="224" y="244"/>
                  <a:pt x="224" y="244"/>
                  <a:pt x="224" y="243"/>
                </a:cubicBezTo>
                <a:cubicBezTo>
                  <a:pt x="225" y="242"/>
                  <a:pt x="226" y="241"/>
                  <a:pt x="227" y="240"/>
                </a:cubicBezTo>
                <a:cubicBezTo>
                  <a:pt x="228" y="240"/>
                  <a:pt x="230" y="239"/>
                  <a:pt x="230" y="238"/>
                </a:cubicBezTo>
                <a:cubicBezTo>
                  <a:pt x="231" y="236"/>
                  <a:pt x="232" y="235"/>
                  <a:pt x="233" y="234"/>
                </a:cubicBezTo>
                <a:cubicBezTo>
                  <a:pt x="234" y="234"/>
                  <a:pt x="234" y="233"/>
                  <a:pt x="235" y="233"/>
                </a:cubicBezTo>
                <a:cubicBezTo>
                  <a:pt x="235" y="231"/>
                  <a:pt x="235" y="231"/>
                  <a:pt x="235" y="231"/>
                </a:cubicBezTo>
                <a:cubicBezTo>
                  <a:pt x="235" y="231"/>
                  <a:pt x="235" y="231"/>
                  <a:pt x="236" y="231"/>
                </a:cubicBezTo>
                <a:cubicBezTo>
                  <a:pt x="236" y="231"/>
                  <a:pt x="237" y="231"/>
                  <a:pt x="237" y="231"/>
                </a:cubicBezTo>
                <a:cubicBezTo>
                  <a:pt x="238" y="230"/>
                  <a:pt x="239" y="230"/>
                  <a:pt x="240" y="229"/>
                </a:cubicBezTo>
                <a:cubicBezTo>
                  <a:pt x="241" y="228"/>
                  <a:pt x="242" y="228"/>
                  <a:pt x="242" y="227"/>
                </a:cubicBezTo>
                <a:cubicBezTo>
                  <a:pt x="242" y="226"/>
                  <a:pt x="243" y="225"/>
                  <a:pt x="244" y="225"/>
                </a:cubicBezTo>
                <a:cubicBezTo>
                  <a:pt x="246" y="225"/>
                  <a:pt x="247" y="223"/>
                  <a:pt x="248" y="222"/>
                </a:cubicBezTo>
                <a:cubicBezTo>
                  <a:pt x="249" y="221"/>
                  <a:pt x="250" y="220"/>
                  <a:pt x="251" y="219"/>
                </a:cubicBezTo>
                <a:cubicBezTo>
                  <a:pt x="252" y="218"/>
                  <a:pt x="252" y="217"/>
                  <a:pt x="254" y="216"/>
                </a:cubicBezTo>
                <a:cubicBezTo>
                  <a:pt x="255" y="216"/>
                  <a:pt x="256" y="214"/>
                  <a:pt x="257" y="214"/>
                </a:cubicBezTo>
                <a:cubicBezTo>
                  <a:pt x="258" y="214"/>
                  <a:pt x="258" y="214"/>
                  <a:pt x="259" y="213"/>
                </a:cubicBezTo>
                <a:cubicBezTo>
                  <a:pt x="259" y="212"/>
                  <a:pt x="260" y="212"/>
                  <a:pt x="261" y="211"/>
                </a:cubicBezTo>
                <a:cubicBezTo>
                  <a:pt x="262" y="211"/>
                  <a:pt x="263" y="211"/>
                  <a:pt x="264" y="210"/>
                </a:cubicBezTo>
                <a:cubicBezTo>
                  <a:pt x="264" y="209"/>
                  <a:pt x="265" y="209"/>
                  <a:pt x="266" y="208"/>
                </a:cubicBezTo>
                <a:cubicBezTo>
                  <a:pt x="267" y="207"/>
                  <a:pt x="270" y="206"/>
                  <a:pt x="271" y="205"/>
                </a:cubicBezTo>
                <a:cubicBezTo>
                  <a:pt x="271" y="204"/>
                  <a:pt x="273" y="204"/>
                  <a:pt x="273" y="203"/>
                </a:cubicBezTo>
                <a:cubicBezTo>
                  <a:pt x="275" y="203"/>
                  <a:pt x="276" y="201"/>
                  <a:pt x="277" y="199"/>
                </a:cubicBezTo>
                <a:cubicBezTo>
                  <a:pt x="279" y="199"/>
                  <a:pt x="279" y="199"/>
                  <a:pt x="279" y="199"/>
                </a:cubicBezTo>
                <a:cubicBezTo>
                  <a:pt x="280" y="198"/>
                  <a:pt x="281" y="198"/>
                  <a:pt x="283" y="197"/>
                </a:cubicBezTo>
                <a:cubicBezTo>
                  <a:pt x="283" y="196"/>
                  <a:pt x="284" y="196"/>
                  <a:pt x="284" y="196"/>
                </a:cubicBezTo>
                <a:cubicBezTo>
                  <a:pt x="285" y="195"/>
                  <a:pt x="286" y="195"/>
                  <a:pt x="287" y="194"/>
                </a:cubicBezTo>
                <a:cubicBezTo>
                  <a:pt x="289" y="192"/>
                  <a:pt x="291" y="191"/>
                  <a:pt x="293" y="190"/>
                </a:cubicBezTo>
                <a:cubicBezTo>
                  <a:pt x="294" y="190"/>
                  <a:pt x="295" y="189"/>
                  <a:pt x="296" y="189"/>
                </a:cubicBezTo>
                <a:cubicBezTo>
                  <a:pt x="296" y="189"/>
                  <a:pt x="296" y="188"/>
                  <a:pt x="296" y="188"/>
                </a:cubicBezTo>
                <a:cubicBezTo>
                  <a:pt x="297" y="187"/>
                  <a:pt x="297" y="187"/>
                  <a:pt x="297" y="187"/>
                </a:cubicBezTo>
                <a:cubicBezTo>
                  <a:pt x="298" y="187"/>
                  <a:pt x="299" y="187"/>
                  <a:pt x="299" y="187"/>
                </a:cubicBezTo>
                <a:cubicBezTo>
                  <a:pt x="301" y="186"/>
                  <a:pt x="302" y="185"/>
                  <a:pt x="304" y="184"/>
                </a:cubicBezTo>
                <a:cubicBezTo>
                  <a:pt x="305" y="183"/>
                  <a:pt x="306" y="181"/>
                  <a:pt x="308" y="181"/>
                </a:cubicBezTo>
                <a:cubicBezTo>
                  <a:pt x="308" y="180"/>
                  <a:pt x="309" y="181"/>
                  <a:pt x="310" y="180"/>
                </a:cubicBezTo>
                <a:cubicBezTo>
                  <a:pt x="310" y="180"/>
                  <a:pt x="311" y="179"/>
                  <a:pt x="312" y="179"/>
                </a:cubicBezTo>
                <a:cubicBezTo>
                  <a:pt x="313" y="180"/>
                  <a:pt x="314" y="178"/>
                  <a:pt x="315" y="178"/>
                </a:cubicBezTo>
                <a:cubicBezTo>
                  <a:pt x="316" y="179"/>
                  <a:pt x="317" y="177"/>
                  <a:pt x="318" y="177"/>
                </a:cubicBezTo>
                <a:cubicBezTo>
                  <a:pt x="319" y="178"/>
                  <a:pt x="320" y="176"/>
                  <a:pt x="322" y="177"/>
                </a:cubicBezTo>
                <a:cubicBezTo>
                  <a:pt x="322" y="176"/>
                  <a:pt x="323" y="176"/>
                  <a:pt x="324" y="175"/>
                </a:cubicBezTo>
                <a:cubicBezTo>
                  <a:pt x="324" y="175"/>
                  <a:pt x="325" y="175"/>
                  <a:pt x="325" y="175"/>
                </a:cubicBezTo>
                <a:cubicBezTo>
                  <a:pt x="326" y="175"/>
                  <a:pt x="327" y="174"/>
                  <a:pt x="327" y="174"/>
                </a:cubicBezTo>
                <a:cubicBezTo>
                  <a:pt x="328" y="173"/>
                  <a:pt x="329" y="173"/>
                  <a:pt x="330" y="173"/>
                </a:cubicBezTo>
                <a:cubicBezTo>
                  <a:pt x="332" y="173"/>
                  <a:pt x="331" y="172"/>
                  <a:pt x="332" y="171"/>
                </a:cubicBezTo>
                <a:cubicBezTo>
                  <a:pt x="333" y="171"/>
                  <a:pt x="334" y="173"/>
                  <a:pt x="335" y="171"/>
                </a:cubicBezTo>
                <a:cubicBezTo>
                  <a:pt x="335" y="170"/>
                  <a:pt x="336" y="171"/>
                  <a:pt x="337" y="171"/>
                </a:cubicBezTo>
                <a:cubicBezTo>
                  <a:pt x="337" y="170"/>
                  <a:pt x="338" y="170"/>
                  <a:pt x="339" y="170"/>
                </a:cubicBezTo>
                <a:cubicBezTo>
                  <a:pt x="340" y="170"/>
                  <a:pt x="340" y="169"/>
                  <a:pt x="342" y="169"/>
                </a:cubicBezTo>
                <a:cubicBezTo>
                  <a:pt x="343" y="169"/>
                  <a:pt x="344" y="169"/>
                  <a:pt x="345" y="169"/>
                </a:cubicBezTo>
                <a:cubicBezTo>
                  <a:pt x="346" y="169"/>
                  <a:pt x="347" y="168"/>
                  <a:pt x="348" y="168"/>
                </a:cubicBezTo>
                <a:cubicBezTo>
                  <a:pt x="349" y="168"/>
                  <a:pt x="349" y="167"/>
                  <a:pt x="350" y="167"/>
                </a:cubicBezTo>
                <a:cubicBezTo>
                  <a:pt x="351" y="167"/>
                  <a:pt x="351" y="167"/>
                  <a:pt x="352" y="167"/>
                </a:cubicBezTo>
                <a:cubicBezTo>
                  <a:pt x="352" y="166"/>
                  <a:pt x="352" y="166"/>
                  <a:pt x="353" y="166"/>
                </a:cubicBezTo>
                <a:cubicBezTo>
                  <a:pt x="354" y="166"/>
                  <a:pt x="355" y="166"/>
                  <a:pt x="356" y="166"/>
                </a:cubicBezTo>
                <a:cubicBezTo>
                  <a:pt x="356" y="166"/>
                  <a:pt x="357" y="166"/>
                  <a:pt x="357" y="166"/>
                </a:cubicBezTo>
                <a:cubicBezTo>
                  <a:pt x="357" y="166"/>
                  <a:pt x="357" y="165"/>
                  <a:pt x="358" y="165"/>
                </a:cubicBezTo>
                <a:cubicBezTo>
                  <a:pt x="358" y="165"/>
                  <a:pt x="358" y="166"/>
                  <a:pt x="358" y="166"/>
                </a:cubicBezTo>
                <a:cubicBezTo>
                  <a:pt x="359" y="166"/>
                  <a:pt x="359" y="165"/>
                  <a:pt x="360" y="165"/>
                </a:cubicBezTo>
                <a:cubicBezTo>
                  <a:pt x="361" y="165"/>
                  <a:pt x="363" y="166"/>
                  <a:pt x="365" y="164"/>
                </a:cubicBezTo>
                <a:cubicBezTo>
                  <a:pt x="367" y="164"/>
                  <a:pt x="369" y="164"/>
                  <a:pt x="371" y="164"/>
                </a:cubicBezTo>
                <a:cubicBezTo>
                  <a:pt x="371" y="164"/>
                  <a:pt x="375" y="163"/>
                  <a:pt x="375" y="163"/>
                </a:cubicBezTo>
                <a:cubicBezTo>
                  <a:pt x="375" y="163"/>
                  <a:pt x="376" y="162"/>
                  <a:pt x="376" y="162"/>
                </a:cubicBezTo>
                <a:cubicBezTo>
                  <a:pt x="376" y="163"/>
                  <a:pt x="376" y="163"/>
                  <a:pt x="377" y="163"/>
                </a:cubicBezTo>
                <a:cubicBezTo>
                  <a:pt x="377" y="163"/>
                  <a:pt x="378" y="162"/>
                  <a:pt x="378" y="162"/>
                </a:cubicBezTo>
                <a:cubicBezTo>
                  <a:pt x="380" y="162"/>
                  <a:pt x="381" y="162"/>
                  <a:pt x="382" y="162"/>
                </a:cubicBezTo>
                <a:cubicBezTo>
                  <a:pt x="384" y="162"/>
                  <a:pt x="385" y="161"/>
                  <a:pt x="386" y="161"/>
                </a:cubicBezTo>
                <a:cubicBezTo>
                  <a:pt x="388" y="162"/>
                  <a:pt x="389" y="161"/>
                  <a:pt x="390" y="161"/>
                </a:cubicBezTo>
                <a:cubicBezTo>
                  <a:pt x="394" y="161"/>
                  <a:pt x="394" y="161"/>
                  <a:pt x="394" y="161"/>
                </a:cubicBezTo>
                <a:cubicBezTo>
                  <a:pt x="398" y="161"/>
                  <a:pt x="398" y="161"/>
                  <a:pt x="398" y="161"/>
                </a:cubicBezTo>
                <a:cubicBezTo>
                  <a:pt x="400" y="161"/>
                  <a:pt x="401" y="161"/>
                  <a:pt x="402" y="161"/>
                </a:cubicBezTo>
                <a:cubicBezTo>
                  <a:pt x="404" y="162"/>
                  <a:pt x="404" y="161"/>
                  <a:pt x="405" y="160"/>
                </a:cubicBezTo>
                <a:cubicBezTo>
                  <a:pt x="407" y="159"/>
                  <a:pt x="407" y="160"/>
                  <a:pt x="411" y="160"/>
                </a:cubicBezTo>
                <a:cubicBezTo>
                  <a:pt x="411" y="160"/>
                  <a:pt x="411" y="161"/>
                  <a:pt x="411" y="161"/>
                </a:cubicBezTo>
                <a:cubicBezTo>
                  <a:pt x="412" y="162"/>
                  <a:pt x="412" y="162"/>
                  <a:pt x="413" y="162"/>
                </a:cubicBezTo>
                <a:cubicBezTo>
                  <a:pt x="413" y="162"/>
                  <a:pt x="413" y="162"/>
                  <a:pt x="413" y="162"/>
                </a:cubicBezTo>
                <a:cubicBezTo>
                  <a:pt x="413" y="162"/>
                  <a:pt x="413" y="161"/>
                  <a:pt x="414" y="161"/>
                </a:cubicBezTo>
                <a:cubicBezTo>
                  <a:pt x="415" y="161"/>
                  <a:pt x="416" y="162"/>
                  <a:pt x="418" y="161"/>
                </a:cubicBezTo>
                <a:cubicBezTo>
                  <a:pt x="418" y="162"/>
                  <a:pt x="420" y="161"/>
                  <a:pt x="421" y="162"/>
                </a:cubicBezTo>
                <a:cubicBezTo>
                  <a:pt x="421" y="162"/>
                  <a:pt x="422" y="162"/>
                  <a:pt x="422" y="162"/>
                </a:cubicBezTo>
                <a:cubicBezTo>
                  <a:pt x="423" y="162"/>
                  <a:pt x="423" y="162"/>
                  <a:pt x="424" y="161"/>
                </a:cubicBezTo>
                <a:cubicBezTo>
                  <a:pt x="425" y="162"/>
                  <a:pt x="426" y="163"/>
                  <a:pt x="427" y="162"/>
                </a:cubicBezTo>
                <a:cubicBezTo>
                  <a:pt x="427" y="162"/>
                  <a:pt x="427" y="162"/>
                  <a:pt x="427" y="162"/>
                </a:cubicBezTo>
                <a:cubicBezTo>
                  <a:pt x="428" y="162"/>
                  <a:pt x="428" y="162"/>
                  <a:pt x="428" y="162"/>
                </a:cubicBezTo>
                <a:cubicBezTo>
                  <a:pt x="429" y="161"/>
                  <a:pt x="430" y="161"/>
                  <a:pt x="430" y="162"/>
                </a:cubicBezTo>
                <a:cubicBezTo>
                  <a:pt x="431" y="162"/>
                  <a:pt x="431" y="164"/>
                  <a:pt x="432" y="164"/>
                </a:cubicBezTo>
                <a:cubicBezTo>
                  <a:pt x="434" y="163"/>
                  <a:pt x="435" y="162"/>
                  <a:pt x="437" y="162"/>
                </a:cubicBezTo>
                <a:cubicBezTo>
                  <a:pt x="438" y="162"/>
                  <a:pt x="438" y="163"/>
                  <a:pt x="439" y="163"/>
                </a:cubicBezTo>
                <a:cubicBezTo>
                  <a:pt x="440" y="164"/>
                  <a:pt x="442" y="164"/>
                  <a:pt x="444" y="164"/>
                </a:cubicBezTo>
                <a:cubicBezTo>
                  <a:pt x="446" y="164"/>
                  <a:pt x="447" y="164"/>
                  <a:pt x="448" y="164"/>
                </a:cubicBezTo>
                <a:cubicBezTo>
                  <a:pt x="449" y="164"/>
                  <a:pt x="451" y="164"/>
                  <a:pt x="451" y="165"/>
                </a:cubicBezTo>
                <a:cubicBezTo>
                  <a:pt x="453" y="165"/>
                  <a:pt x="454" y="165"/>
                  <a:pt x="455" y="165"/>
                </a:cubicBezTo>
                <a:cubicBezTo>
                  <a:pt x="456" y="165"/>
                  <a:pt x="456" y="166"/>
                  <a:pt x="456" y="166"/>
                </a:cubicBezTo>
                <a:cubicBezTo>
                  <a:pt x="457" y="166"/>
                  <a:pt x="458" y="166"/>
                  <a:pt x="458" y="167"/>
                </a:cubicBezTo>
                <a:cubicBezTo>
                  <a:pt x="459" y="167"/>
                  <a:pt x="460" y="167"/>
                  <a:pt x="461" y="167"/>
                </a:cubicBezTo>
                <a:cubicBezTo>
                  <a:pt x="461" y="167"/>
                  <a:pt x="462" y="167"/>
                  <a:pt x="463" y="168"/>
                </a:cubicBezTo>
                <a:cubicBezTo>
                  <a:pt x="463" y="168"/>
                  <a:pt x="464" y="168"/>
                  <a:pt x="465" y="168"/>
                </a:cubicBezTo>
                <a:cubicBezTo>
                  <a:pt x="465" y="167"/>
                  <a:pt x="466" y="167"/>
                  <a:pt x="466" y="167"/>
                </a:cubicBezTo>
                <a:cubicBezTo>
                  <a:pt x="467" y="168"/>
                  <a:pt x="468" y="168"/>
                  <a:pt x="469" y="168"/>
                </a:cubicBezTo>
                <a:cubicBezTo>
                  <a:pt x="470" y="168"/>
                  <a:pt x="472" y="168"/>
                  <a:pt x="472" y="169"/>
                </a:cubicBezTo>
                <a:cubicBezTo>
                  <a:pt x="476" y="169"/>
                  <a:pt x="476" y="169"/>
                  <a:pt x="476" y="169"/>
                </a:cubicBezTo>
                <a:cubicBezTo>
                  <a:pt x="477" y="170"/>
                  <a:pt x="477" y="171"/>
                  <a:pt x="479" y="171"/>
                </a:cubicBezTo>
                <a:cubicBezTo>
                  <a:pt x="480" y="171"/>
                  <a:pt x="480" y="171"/>
                  <a:pt x="481" y="172"/>
                </a:cubicBezTo>
                <a:cubicBezTo>
                  <a:pt x="483" y="171"/>
                  <a:pt x="484" y="173"/>
                  <a:pt x="485" y="173"/>
                </a:cubicBezTo>
                <a:cubicBezTo>
                  <a:pt x="486" y="173"/>
                  <a:pt x="488" y="174"/>
                  <a:pt x="489" y="175"/>
                </a:cubicBezTo>
                <a:cubicBezTo>
                  <a:pt x="490" y="174"/>
                  <a:pt x="491" y="175"/>
                  <a:pt x="492" y="176"/>
                </a:cubicBezTo>
                <a:cubicBezTo>
                  <a:pt x="492" y="176"/>
                  <a:pt x="492" y="176"/>
                  <a:pt x="493" y="176"/>
                </a:cubicBezTo>
                <a:cubicBezTo>
                  <a:pt x="494" y="177"/>
                  <a:pt x="494" y="178"/>
                  <a:pt x="495" y="178"/>
                </a:cubicBezTo>
                <a:cubicBezTo>
                  <a:pt x="496" y="178"/>
                  <a:pt x="497" y="178"/>
                  <a:pt x="498" y="178"/>
                </a:cubicBezTo>
                <a:cubicBezTo>
                  <a:pt x="498" y="179"/>
                  <a:pt x="499" y="178"/>
                  <a:pt x="500" y="179"/>
                </a:cubicBezTo>
                <a:cubicBezTo>
                  <a:pt x="500" y="179"/>
                  <a:pt x="501" y="180"/>
                  <a:pt x="501" y="180"/>
                </a:cubicBezTo>
                <a:cubicBezTo>
                  <a:pt x="502" y="181"/>
                  <a:pt x="504" y="181"/>
                  <a:pt x="505" y="182"/>
                </a:cubicBezTo>
                <a:cubicBezTo>
                  <a:pt x="506" y="182"/>
                  <a:pt x="507" y="184"/>
                  <a:pt x="508" y="183"/>
                </a:cubicBezTo>
                <a:cubicBezTo>
                  <a:pt x="508" y="183"/>
                  <a:pt x="509" y="184"/>
                  <a:pt x="509" y="184"/>
                </a:cubicBezTo>
                <a:cubicBezTo>
                  <a:pt x="510" y="184"/>
                  <a:pt x="511" y="185"/>
                  <a:pt x="513" y="185"/>
                </a:cubicBezTo>
                <a:cubicBezTo>
                  <a:pt x="514" y="186"/>
                  <a:pt x="515" y="186"/>
                  <a:pt x="516" y="187"/>
                </a:cubicBezTo>
                <a:cubicBezTo>
                  <a:pt x="516" y="187"/>
                  <a:pt x="517" y="188"/>
                  <a:pt x="517" y="188"/>
                </a:cubicBezTo>
                <a:cubicBezTo>
                  <a:pt x="518" y="188"/>
                  <a:pt x="519" y="188"/>
                  <a:pt x="520" y="189"/>
                </a:cubicBezTo>
                <a:cubicBezTo>
                  <a:pt x="521" y="190"/>
                  <a:pt x="522" y="190"/>
                  <a:pt x="523" y="191"/>
                </a:cubicBezTo>
                <a:cubicBezTo>
                  <a:pt x="523" y="191"/>
                  <a:pt x="524" y="192"/>
                  <a:pt x="525" y="192"/>
                </a:cubicBezTo>
                <a:cubicBezTo>
                  <a:pt x="526" y="192"/>
                  <a:pt x="526" y="193"/>
                  <a:pt x="527" y="193"/>
                </a:cubicBezTo>
                <a:cubicBezTo>
                  <a:pt x="528" y="193"/>
                  <a:pt x="529" y="193"/>
                  <a:pt x="529" y="193"/>
                </a:cubicBezTo>
                <a:cubicBezTo>
                  <a:pt x="530" y="194"/>
                  <a:pt x="530" y="192"/>
                  <a:pt x="531" y="193"/>
                </a:cubicBezTo>
                <a:cubicBezTo>
                  <a:pt x="531" y="194"/>
                  <a:pt x="532" y="194"/>
                  <a:pt x="532" y="194"/>
                </a:cubicBezTo>
                <a:cubicBezTo>
                  <a:pt x="533" y="194"/>
                  <a:pt x="534" y="196"/>
                  <a:pt x="535" y="196"/>
                </a:cubicBezTo>
                <a:cubicBezTo>
                  <a:pt x="536" y="196"/>
                  <a:pt x="537" y="197"/>
                  <a:pt x="538" y="198"/>
                </a:cubicBezTo>
                <a:cubicBezTo>
                  <a:pt x="538" y="198"/>
                  <a:pt x="539" y="198"/>
                  <a:pt x="540" y="198"/>
                </a:cubicBezTo>
                <a:cubicBezTo>
                  <a:pt x="540" y="198"/>
                  <a:pt x="540" y="199"/>
                  <a:pt x="540" y="199"/>
                </a:cubicBezTo>
                <a:cubicBezTo>
                  <a:pt x="540" y="201"/>
                  <a:pt x="543" y="201"/>
                  <a:pt x="544" y="202"/>
                </a:cubicBezTo>
                <a:cubicBezTo>
                  <a:pt x="544" y="202"/>
                  <a:pt x="545" y="202"/>
                  <a:pt x="545" y="202"/>
                </a:cubicBezTo>
                <a:cubicBezTo>
                  <a:pt x="546" y="203"/>
                  <a:pt x="546" y="204"/>
                  <a:pt x="546" y="204"/>
                </a:cubicBezTo>
                <a:cubicBezTo>
                  <a:pt x="548" y="206"/>
                  <a:pt x="550" y="208"/>
                  <a:pt x="552" y="209"/>
                </a:cubicBezTo>
                <a:cubicBezTo>
                  <a:pt x="552" y="210"/>
                  <a:pt x="554" y="210"/>
                  <a:pt x="554" y="211"/>
                </a:cubicBezTo>
                <a:cubicBezTo>
                  <a:pt x="556" y="212"/>
                  <a:pt x="557" y="213"/>
                  <a:pt x="558" y="214"/>
                </a:cubicBezTo>
                <a:cubicBezTo>
                  <a:pt x="559" y="215"/>
                  <a:pt x="561" y="215"/>
                  <a:pt x="561" y="216"/>
                </a:cubicBezTo>
                <a:cubicBezTo>
                  <a:pt x="562" y="217"/>
                  <a:pt x="563" y="218"/>
                  <a:pt x="564" y="219"/>
                </a:cubicBezTo>
                <a:cubicBezTo>
                  <a:pt x="565" y="220"/>
                  <a:pt x="567" y="220"/>
                  <a:pt x="567" y="222"/>
                </a:cubicBezTo>
                <a:cubicBezTo>
                  <a:pt x="567" y="222"/>
                  <a:pt x="567" y="222"/>
                  <a:pt x="568" y="223"/>
                </a:cubicBezTo>
                <a:cubicBezTo>
                  <a:pt x="570" y="223"/>
                  <a:pt x="571" y="225"/>
                  <a:pt x="573" y="226"/>
                </a:cubicBezTo>
                <a:cubicBezTo>
                  <a:pt x="574" y="227"/>
                  <a:pt x="575" y="228"/>
                  <a:pt x="576" y="229"/>
                </a:cubicBezTo>
                <a:cubicBezTo>
                  <a:pt x="576" y="230"/>
                  <a:pt x="577" y="231"/>
                  <a:pt x="578" y="231"/>
                </a:cubicBezTo>
                <a:cubicBezTo>
                  <a:pt x="579" y="232"/>
                  <a:pt x="580" y="233"/>
                  <a:pt x="581" y="234"/>
                </a:cubicBezTo>
                <a:cubicBezTo>
                  <a:pt x="582" y="235"/>
                  <a:pt x="584" y="237"/>
                  <a:pt x="585" y="239"/>
                </a:cubicBezTo>
                <a:cubicBezTo>
                  <a:pt x="586" y="240"/>
                  <a:pt x="587" y="240"/>
                  <a:pt x="588" y="241"/>
                </a:cubicBezTo>
                <a:cubicBezTo>
                  <a:pt x="590" y="243"/>
                  <a:pt x="592" y="244"/>
                  <a:pt x="593" y="246"/>
                </a:cubicBezTo>
                <a:cubicBezTo>
                  <a:pt x="594" y="247"/>
                  <a:pt x="595" y="248"/>
                  <a:pt x="596" y="248"/>
                </a:cubicBezTo>
                <a:cubicBezTo>
                  <a:pt x="596" y="250"/>
                  <a:pt x="596" y="250"/>
                  <a:pt x="596" y="250"/>
                </a:cubicBezTo>
                <a:cubicBezTo>
                  <a:pt x="597" y="250"/>
                  <a:pt x="597" y="250"/>
                  <a:pt x="597" y="251"/>
                </a:cubicBezTo>
                <a:cubicBezTo>
                  <a:pt x="598" y="251"/>
                  <a:pt x="598" y="251"/>
                  <a:pt x="598" y="251"/>
                </a:cubicBezTo>
                <a:cubicBezTo>
                  <a:pt x="597" y="252"/>
                  <a:pt x="597" y="252"/>
                  <a:pt x="598" y="252"/>
                </a:cubicBezTo>
                <a:cubicBezTo>
                  <a:pt x="599" y="252"/>
                  <a:pt x="599" y="253"/>
                  <a:pt x="600" y="253"/>
                </a:cubicBezTo>
                <a:cubicBezTo>
                  <a:pt x="601" y="255"/>
                  <a:pt x="603" y="256"/>
                  <a:pt x="605" y="256"/>
                </a:cubicBezTo>
                <a:cubicBezTo>
                  <a:pt x="606" y="258"/>
                  <a:pt x="606" y="259"/>
                  <a:pt x="605" y="259"/>
                </a:cubicBezTo>
                <a:cubicBezTo>
                  <a:pt x="604" y="260"/>
                  <a:pt x="605" y="260"/>
                  <a:pt x="606" y="261"/>
                </a:cubicBezTo>
                <a:cubicBezTo>
                  <a:pt x="606" y="261"/>
                  <a:pt x="606" y="261"/>
                  <a:pt x="606" y="261"/>
                </a:cubicBezTo>
                <a:cubicBezTo>
                  <a:pt x="607" y="262"/>
                  <a:pt x="607" y="263"/>
                  <a:pt x="608" y="264"/>
                </a:cubicBezTo>
                <a:cubicBezTo>
                  <a:pt x="609" y="264"/>
                  <a:pt x="609" y="265"/>
                  <a:pt x="609" y="266"/>
                </a:cubicBezTo>
                <a:cubicBezTo>
                  <a:pt x="610" y="267"/>
                  <a:pt x="610" y="269"/>
                  <a:pt x="612" y="269"/>
                </a:cubicBezTo>
                <a:cubicBezTo>
                  <a:pt x="612" y="269"/>
                  <a:pt x="612" y="269"/>
                  <a:pt x="612" y="270"/>
                </a:cubicBezTo>
                <a:cubicBezTo>
                  <a:pt x="613" y="270"/>
                  <a:pt x="613" y="271"/>
                  <a:pt x="613" y="271"/>
                </a:cubicBezTo>
                <a:cubicBezTo>
                  <a:pt x="614" y="270"/>
                  <a:pt x="614" y="271"/>
                  <a:pt x="614" y="271"/>
                </a:cubicBezTo>
                <a:cubicBezTo>
                  <a:pt x="614" y="272"/>
                  <a:pt x="615" y="273"/>
                  <a:pt x="615" y="275"/>
                </a:cubicBezTo>
                <a:cubicBezTo>
                  <a:pt x="615" y="276"/>
                  <a:pt x="615" y="277"/>
                  <a:pt x="616" y="278"/>
                </a:cubicBezTo>
                <a:cubicBezTo>
                  <a:pt x="616" y="278"/>
                  <a:pt x="616" y="279"/>
                  <a:pt x="616" y="279"/>
                </a:cubicBezTo>
                <a:cubicBezTo>
                  <a:pt x="617" y="280"/>
                  <a:pt x="617" y="281"/>
                  <a:pt x="618" y="281"/>
                </a:cubicBezTo>
                <a:cubicBezTo>
                  <a:pt x="619" y="285"/>
                  <a:pt x="619" y="285"/>
                  <a:pt x="620" y="286"/>
                </a:cubicBezTo>
                <a:cubicBezTo>
                  <a:pt x="619" y="286"/>
                  <a:pt x="619" y="287"/>
                  <a:pt x="618" y="287"/>
                </a:cubicBezTo>
                <a:cubicBezTo>
                  <a:pt x="617" y="288"/>
                  <a:pt x="619" y="289"/>
                  <a:pt x="618" y="290"/>
                </a:cubicBezTo>
                <a:cubicBezTo>
                  <a:pt x="617" y="291"/>
                  <a:pt x="617" y="291"/>
                  <a:pt x="619" y="291"/>
                </a:cubicBezTo>
                <a:cubicBezTo>
                  <a:pt x="619" y="291"/>
                  <a:pt x="619" y="291"/>
                  <a:pt x="619" y="291"/>
                </a:cubicBezTo>
                <a:cubicBezTo>
                  <a:pt x="619" y="292"/>
                  <a:pt x="620" y="293"/>
                  <a:pt x="620" y="293"/>
                </a:cubicBezTo>
                <a:cubicBezTo>
                  <a:pt x="622" y="292"/>
                  <a:pt x="622" y="292"/>
                  <a:pt x="624" y="294"/>
                </a:cubicBezTo>
                <a:cubicBezTo>
                  <a:pt x="624" y="296"/>
                  <a:pt x="624" y="296"/>
                  <a:pt x="624" y="296"/>
                </a:cubicBezTo>
                <a:cubicBezTo>
                  <a:pt x="624" y="298"/>
                  <a:pt x="626" y="298"/>
                  <a:pt x="626" y="299"/>
                </a:cubicBezTo>
                <a:cubicBezTo>
                  <a:pt x="627" y="300"/>
                  <a:pt x="627" y="301"/>
                  <a:pt x="627" y="302"/>
                </a:cubicBezTo>
                <a:cubicBezTo>
                  <a:pt x="628" y="303"/>
                  <a:pt x="629" y="304"/>
                  <a:pt x="628" y="306"/>
                </a:cubicBezTo>
                <a:cubicBezTo>
                  <a:pt x="629" y="307"/>
                  <a:pt x="629" y="307"/>
                  <a:pt x="629" y="308"/>
                </a:cubicBezTo>
                <a:cubicBezTo>
                  <a:pt x="629" y="309"/>
                  <a:pt x="630" y="310"/>
                  <a:pt x="630" y="310"/>
                </a:cubicBezTo>
                <a:cubicBezTo>
                  <a:pt x="630" y="311"/>
                  <a:pt x="631" y="312"/>
                  <a:pt x="631" y="313"/>
                </a:cubicBezTo>
                <a:cubicBezTo>
                  <a:pt x="632" y="314"/>
                  <a:pt x="631" y="315"/>
                  <a:pt x="632" y="316"/>
                </a:cubicBezTo>
                <a:cubicBezTo>
                  <a:pt x="632" y="317"/>
                  <a:pt x="633" y="318"/>
                  <a:pt x="633" y="319"/>
                </a:cubicBezTo>
                <a:cubicBezTo>
                  <a:pt x="633" y="320"/>
                  <a:pt x="634" y="320"/>
                  <a:pt x="635" y="321"/>
                </a:cubicBezTo>
                <a:cubicBezTo>
                  <a:pt x="636" y="322"/>
                  <a:pt x="636" y="324"/>
                  <a:pt x="636" y="326"/>
                </a:cubicBezTo>
                <a:cubicBezTo>
                  <a:pt x="637" y="326"/>
                  <a:pt x="638" y="327"/>
                  <a:pt x="639" y="327"/>
                </a:cubicBezTo>
                <a:cubicBezTo>
                  <a:pt x="639" y="329"/>
                  <a:pt x="639" y="330"/>
                  <a:pt x="639" y="331"/>
                </a:cubicBezTo>
                <a:cubicBezTo>
                  <a:pt x="639" y="332"/>
                  <a:pt x="639" y="333"/>
                  <a:pt x="639" y="334"/>
                </a:cubicBezTo>
                <a:cubicBezTo>
                  <a:pt x="640" y="334"/>
                  <a:pt x="639" y="336"/>
                  <a:pt x="640" y="337"/>
                </a:cubicBezTo>
                <a:cubicBezTo>
                  <a:pt x="641" y="337"/>
                  <a:pt x="641" y="337"/>
                  <a:pt x="641" y="338"/>
                </a:cubicBezTo>
                <a:cubicBezTo>
                  <a:pt x="641" y="339"/>
                  <a:pt x="641" y="340"/>
                  <a:pt x="641" y="342"/>
                </a:cubicBezTo>
                <a:cubicBezTo>
                  <a:pt x="642" y="343"/>
                  <a:pt x="642" y="344"/>
                  <a:pt x="642" y="346"/>
                </a:cubicBezTo>
                <a:cubicBezTo>
                  <a:pt x="641" y="347"/>
                  <a:pt x="643" y="347"/>
                  <a:pt x="643" y="349"/>
                </a:cubicBezTo>
                <a:cubicBezTo>
                  <a:pt x="643" y="350"/>
                  <a:pt x="642" y="351"/>
                  <a:pt x="643" y="351"/>
                </a:cubicBezTo>
                <a:cubicBezTo>
                  <a:pt x="644" y="351"/>
                  <a:pt x="644" y="352"/>
                  <a:pt x="644" y="352"/>
                </a:cubicBezTo>
                <a:cubicBezTo>
                  <a:pt x="644" y="353"/>
                  <a:pt x="643" y="354"/>
                  <a:pt x="644" y="355"/>
                </a:cubicBezTo>
                <a:cubicBezTo>
                  <a:pt x="645" y="356"/>
                  <a:pt x="644" y="357"/>
                  <a:pt x="645" y="358"/>
                </a:cubicBezTo>
                <a:cubicBezTo>
                  <a:pt x="645" y="358"/>
                  <a:pt x="646" y="358"/>
                  <a:pt x="646" y="358"/>
                </a:cubicBezTo>
                <a:cubicBezTo>
                  <a:pt x="645" y="361"/>
                  <a:pt x="647" y="362"/>
                  <a:pt x="647" y="365"/>
                </a:cubicBezTo>
                <a:cubicBezTo>
                  <a:pt x="646" y="365"/>
                  <a:pt x="647" y="365"/>
                  <a:pt x="648" y="365"/>
                </a:cubicBezTo>
                <a:cubicBezTo>
                  <a:pt x="649" y="367"/>
                  <a:pt x="648" y="368"/>
                  <a:pt x="648" y="369"/>
                </a:cubicBezTo>
                <a:cubicBezTo>
                  <a:pt x="648" y="370"/>
                  <a:pt x="650" y="370"/>
                  <a:pt x="649" y="371"/>
                </a:cubicBezTo>
                <a:cubicBezTo>
                  <a:pt x="648" y="372"/>
                  <a:pt x="648" y="372"/>
                  <a:pt x="648" y="373"/>
                </a:cubicBezTo>
                <a:cubicBezTo>
                  <a:pt x="648" y="374"/>
                  <a:pt x="647" y="374"/>
                  <a:pt x="647" y="375"/>
                </a:cubicBezTo>
                <a:cubicBezTo>
                  <a:pt x="648" y="376"/>
                  <a:pt x="647" y="377"/>
                  <a:pt x="647" y="378"/>
                </a:cubicBezTo>
                <a:cubicBezTo>
                  <a:pt x="647" y="379"/>
                  <a:pt x="647" y="381"/>
                  <a:pt x="648" y="382"/>
                </a:cubicBezTo>
                <a:cubicBezTo>
                  <a:pt x="648" y="383"/>
                  <a:pt x="648" y="385"/>
                  <a:pt x="648" y="386"/>
                </a:cubicBezTo>
                <a:cubicBezTo>
                  <a:pt x="648" y="387"/>
                  <a:pt x="648" y="388"/>
                  <a:pt x="649" y="388"/>
                </a:cubicBezTo>
                <a:cubicBezTo>
                  <a:pt x="649" y="389"/>
                  <a:pt x="649" y="389"/>
                  <a:pt x="648" y="390"/>
                </a:cubicBezTo>
                <a:cubicBezTo>
                  <a:pt x="648" y="394"/>
                  <a:pt x="648" y="394"/>
                  <a:pt x="649" y="395"/>
                </a:cubicBezTo>
                <a:cubicBezTo>
                  <a:pt x="649" y="396"/>
                  <a:pt x="648" y="396"/>
                  <a:pt x="648" y="397"/>
                </a:cubicBezTo>
                <a:cubicBezTo>
                  <a:pt x="648" y="399"/>
                  <a:pt x="648" y="402"/>
                  <a:pt x="648" y="405"/>
                </a:cubicBezTo>
                <a:cubicBezTo>
                  <a:pt x="648" y="405"/>
                  <a:pt x="649" y="406"/>
                  <a:pt x="649" y="406"/>
                </a:cubicBezTo>
                <a:cubicBezTo>
                  <a:pt x="650" y="407"/>
                  <a:pt x="649" y="408"/>
                  <a:pt x="649" y="409"/>
                </a:cubicBezTo>
                <a:cubicBezTo>
                  <a:pt x="648" y="411"/>
                  <a:pt x="649" y="413"/>
                  <a:pt x="648" y="414"/>
                </a:cubicBezTo>
                <a:cubicBezTo>
                  <a:pt x="648" y="415"/>
                  <a:pt x="648" y="415"/>
                  <a:pt x="648" y="416"/>
                </a:cubicBezTo>
                <a:cubicBezTo>
                  <a:pt x="647" y="416"/>
                  <a:pt x="648" y="416"/>
                  <a:pt x="648" y="417"/>
                </a:cubicBezTo>
                <a:cubicBezTo>
                  <a:pt x="649" y="418"/>
                  <a:pt x="648" y="418"/>
                  <a:pt x="647" y="419"/>
                </a:cubicBezTo>
                <a:cubicBezTo>
                  <a:pt x="648" y="419"/>
                  <a:pt x="648" y="419"/>
                  <a:pt x="648" y="420"/>
                </a:cubicBezTo>
                <a:cubicBezTo>
                  <a:pt x="649" y="421"/>
                  <a:pt x="648" y="422"/>
                  <a:pt x="648" y="424"/>
                </a:cubicBezTo>
                <a:cubicBezTo>
                  <a:pt x="647" y="426"/>
                  <a:pt x="648" y="427"/>
                  <a:pt x="647" y="428"/>
                </a:cubicBezTo>
                <a:cubicBezTo>
                  <a:pt x="646" y="428"/>
                  <a:pt x="646" y="429"/>
                  <a:pt x="647" y="429"/>
                </a:cubicBezTo>
                <a:cubicBezTo>
                  <a:pt x="648" y="431"/>
                  <a:pt x="647" y="434"/>
                  <a:pt x="648" y="436"/>
                </a:cubicBezTo>
                <a:cubicBezTo>
                  <a:pt x="647" y="436"/>
                  <a:pt x="646" y="436"/>
                  <a:pt x="645" y="436"/>
                </a:cubicBezTo>
                <a:cubicBezTo>
                  <a:pt x="645" y="437"/>
                  <a:pt x="644" y="437"/>
                  <a:pt x="645" y="438"/>
                </a:cubicBezTo>
                <a:cubicBezTo>
                  <a:pt x="645" y="439"/>
                  <a:pt x="646" y="439"/>
                  <a:pt x="646" y="439"/>
                </a:cubicBezTo>
                <a:cubicBezTo>
                  <a:pt x="646" y="439"/>
                  <a:pt x="647" y="439"/>
                  <a:pt x="647" y="438"/>
                </a:cubicBezTo>
                <a:cubicBezTo>
                  <a:pt x="648" y="440"/>
                  <a:pt x="649" y="441"/>
                  <a:pt x="648" y="443"/>
                </a:cubicBezTo>
                <a:cubicBezTo>
                  <a:pt x="648" y="443"/>
                  <a:pt x="649" y="444"/>
                  <a:pt x="649" y="444"/>
                </a:cubicBezTo>
                <a:cubicBezTo>
                  <a:pt x="649" y="444"/>
                  <a:pt x="649" y="444"/>
                  <a:pt x="649" y="445"/>
                </a:cubicBezTo>
                <a:cubicBezTo>
                  <a:pt x="648" y="446"/>
                  <a:pt x="647" y="446"/>
                  <a:pt x="646" y="447"/>
                </a:cubicBezTo>
                <a:cubicBezTo>
                  <a:pt x="646" y="450"/>
                  <a:pt x="646" y="450"/>
                  <a:pt x="646" y="450"/>
                </a:cubicBezTo>
                <a:cubicBezTo>
                  <a:pt x="646" y="451"/>
                  <a:pt x="646" y="451"/>
                  <a:pt x="645" y="452"/>
                </a:cubicBezTo>
                <a:cubicBezTo>
                  <a:pt x="645" y="452"/>
                  <a:pt x="644" y="453"/>
                  <a:pt x="645" y="453"/>
                </a:cubicBezTo>
                <a:cubicBezTo>
                  <a:pt x="645" y="454"/>
                  <a:pt x="646" y="454"/>
                  <a:pt x="646" y="455"/>
                </a:cubicBezTo>
                <a:cubicBezTo>
                  <a:pt x="645" y="456"/>
                  <a:pt x="646" y="458"/>
                  <a:pt x="646" y="460"/>
                </a:cubicBezTo>
                <a:cubicBezTo>
                  <a:pt x="646" y="462"/>
                  <a:pt x="646" y="462"/>
                  <a:pt x="644" y="465"/>
                </a:cubicBezTo>
                <a:cubicBezTo>
                  <a:pt x="644" y="465"/>
                  <a:pt x="644" y="465"/>
                  <a:pt x="644" y="466"/>
                </a:cubicBezTo>
                <a:cubicBezTo>
                  <a:pt x="645" y="466"/>
                  <a:pt x="645" y="467"/>
                  <a:pt x="644" y="468"/>
                </a:cubicBezTo>
                <a:cubicBezTo>
                  <a:pt x="644" y="468"/>
                  <a:pt x="644" y="468"/>
                  <a:pt x="644" y="468"/>
                </a:cubicBezTo>
                <a:cubicBezTo>
                  <a:pt x="644" y="470"/>
                  <a:pt x="643" y="471"/>
                  <a:pt x="642" y="472"/>
                </a:cubicBezTo>
                <a:cubicBezTo>
                  <a:pt x="643" y="473"/>
                  <a:pt x="643" y="474"/>
                  <a:pt x="642" y="475"/>
                </a:cubicBezTo>
                <a:cubicBezTo>
                  <a:pt x="642" y="476"/>
                  <a:pt x="642" y="477"/>
                  <a:pt x="642" y="478"/>
                </a:cubicBezTo>
                <a:cubicBezTo>
                  <a:pt x="640" y="479"/>
                  <a:pt x="639" y="480"/>
                  <a:pt x="638" y="481"/>
                </a:cubicBezTo>
                <a:cubicBezTo>
                  <a:pt x="638" y="482"/>
                  <a:pt x="638" y="482"/>
                  <a:pt x="639" y="482"/>
                </a:cubicBezTo>
                <a:cubicBezTo>
                  <a:pt x="639" y="483"/>
                  <a:pt x="639" y="484"/>
                  <a:pt x="638" y="484"/>
                </a:cubicBezTo>
                <a:cubicBezTo>
                  <a:pt x="638" y="484"/>
                  <a:pt x="637" y="484"/>
                  <a:pt x="637" y="484"/>
                </a:cubicBezTo>
                <a:cubicBezTo>
                  <a:pt x="637" y="484"/>
                  <a:pt x="637" y="484"/>
                  <a:pt x="637" y="484"/>
                </a:cubicBezTo>
                <a:cubicBezTo>
                  <a:pt x="637" y="487"/>
                  <a:pt x="636" y="489"/>
                  <a:pt x="634" y="491"/>
                </a:cubicBezTo>
                <a:cubicBezTo>
                  <a:pt x="634" y="491"/>
                  <a:pt x="634" y="492"/>
                  <a:pt x="634" y="492"/>
                </a:cubicBezTo>
                <a:cubicBezTo>
                  <a:pt x="634" y="493"/>
                  <a:pt x="634" y="493"/>
                  <a:pt x="633" y="494"/>
                </a:cubicBezTo>
                <a:cubicBezTo>
                  <a:pt x="632" y="494"/>
                  <a:pt x="632" y="495"/>
                  <a:pt x="632" y="496"/>
                </a:cubicBezTo>
                <a:cubicBezTo>
                  <a:pt x="632" y="496"/>
                  <a:pt x="632" y="497"/>
                  <a:pt x="632" y="497"/>
                </a:cubicBezTo>
                <a:cubicBezTo>
                  <a:pt x="631" y="497"/>
                  <a:pt x="632" y="499"/>
                  <a:pt x="631" y="500"/>
                </a:cubicBezTo>
                <a:cubicBezTo>
                  <a:pt x="630" y="502"/>
                  <a:pt x="629" y="503"/>
                  <a:pt x="629" y="505"/>
                </a:cubicBezTo>
                <a:cubicBezTo>
                  <a:pt x="629" y="506"/>
                  <a:pt x="628" y="506"/>
                  <a:pt x="629" y="507"/>
                </a:cubicBezTo>
                <a:cubicBezTo>
                  <a:pt x="630" y="509"/>
                  <a:pt x="629" y="510"/>
                  <a:pt x="628" y="510"/>
                </a:cubicBezTo>
                <a:cubicBezTo>
                  <a:pt x="627" y="511"/>
                  <a:pt x="627" y="511"/>
                  <a:pt x="626" y="511"/>
                </a:cubicBezTo>
                <a:cubicBezTo>
                  <a:pt x="626" y="513"/>
                  <a:pt x="625" y="515"/>
                  <a:pt x="624" y="516"/>
                </a:cubicBezTo>
                <a:cubicBezTo>
                  <a:pt x="623" y="516"/>
                  <a:pt x="623" y="517"/>
                  <a:pt x="623" y="518"/>
                </a:cubicBezTo>
                <a:cubicBezTo>
                  <a:pt x="623" y="519"/>
                  <a:pt x="622" y="520"/>
                  <a:pt x="621" y="521"/>
                </a:cubicBezTo>
                <a:cubicBezTo>
                  <a:pt x="621" y="522"/>
                  <a:pt x="620" y="523"/>
                  <a:pt x="619" y="524"/>
                </a:cubicBezTo>
                <a:cubicBezTo>
                  <a:pt x="619" y="524"/>
                  <a:pt x="619" y="524"/>
                  <a:pt x="619" y="524"/>
                </a:cubicBezTo>
                <a:cubicBezTo>
                  <a:pt x="619" y="524"/>
                  <a:pt x="619" y="524"/>
                  <a:pt x="619" y="524"/>
                </a:cubicBezTo>
                <a:cubicBezTo>
                  <a:pt x="619" y="524"/>
                  <a:pt x="619" y="523"/>
                  <a:pt x="619" y="523"/>
                </a:cubicBezTo>
                <a:cubicBezTo>
                  <a:pt x="619" y="523"/>
                  <a:pt x="618" y="523"/>
                  <a:pt x="618" y="523"/>
                </a:cubicBezTo>
                <a:cubicBezTo>
                  <a:pt x="618" y="523"/>
                  <a:pt x="618" y="524"/>
                  <a:pt x="619" y="524"/>
                </a:cubicBezTo>
                <a:cubicBezTo>
                  <a:pt x="619" y="524"/>
                  <a:pt x="620" y="525"/>
                  <a:pt x="620" y="525"/>
                </a:cubicBezTo>
                <a:cubicBezTo>
                  <a:pt x="619" y="526"/>
                  <a:pt x="619" y="526"/>
                  <a:pt x="618" y="527"/>
                </a:cubicBezTo>
                <a:cubicBezTo>
                  <a:pt x="618" y="527"/>
                  <a:pt x="618" y="528"/>
                  <a:pt x="618" y="528"/>
                </a:cubicBezTo>
                <a:cubicBezTo>
                  <a:pt x="617" y="529"/>
                  <a:pt x="615" y="528"/>
                  <a:pt x="614" y="529"/>
                </a:cubicBezTo>
                <a:cubicBezTo>
                  <a:pt x="615" y="529"/>
                  <a:pt x="615" y="529"/>
                  <a:pt x="615" y="530"/>
                </a:cubicBezTo>
                <a:cubicBezTo>
                  <a:pt x="615" y="531"/>
                  <a:pt x="615" y="531"/>
                  <a:pt x="614" y="531"/>
                </a:cubicBezTo>
                <a:cubicBezTo>
                  <a:pt x="613" y="533"/>
                  <a:pt x="614" y="534"/>
                  <a:pt x="613" y="536"/>
                </a:cubicBezTo>
                <a:cubicBezTo>
                  <a:pt x="613" y="536"/>
                  <a:pt x="613" y="536"/>
                  <a:pt x="612" y="537"/>
                </a:cubicBezTo>
                <a:cubicBezTo>
                  <a:pt x="611" y="538"/>
                  <a:pt x="611" y="538"/>
                  <a:pt x="612" y="539"/>
                </a:cubicBezTo>
                <a:cubicBezTo>
                  <a:pt x="611" y="541"/>
                  <a:pt x="610" y="541"/>
                  <a:pt x="609" y="542"/>
                </a:cubicBezTo>
                <a:cubicBezTo>
                  <a:pt x="609" y="541"/>
                  <a:pt x="608" y="540"/>
                  <a:pt x="608" y="539"/>
                </a:cubicBezTo>
                <a:cubicBezTo>
                  <a:pt x="608" y="539"/>
                  <a:pt x="607" y="540"/>
                  <a:pt x="606" y="540"/>
                </a:cubicBezTo>
                <a:cubicBezTo>
                  <a:pt x="606" y="540"/>
                  <a:pt x="606" y="540"/>
                  <a:pt x="607" y="540"/>
                </a:cubicBezTo>
                <a:cubicBezTo>
                  <a:pt x="607" y="540"/>
                  <a:pt x="607" y="539"/>
                  <a:pt x="607" y="539"/>
                </a:cubicBezTo>
                <a:cubicBezTo>
                  <a:pt x="606" y="539"/>
                  <a:pt x="606" y="539"/>
                  <a:pt x="606" y="539"/>
                </a:cubicBezTo>
                <a:cubicBezTo>
                  <a:pt x="605" y="539"/>
                  <a:pt x="605" y="539"/>
                  <a:pt x="605" y="540"/>
                </a:cubicBezTo>
                <a:cubicBezTo>
                  <a:pt x="605" y="540"/>
                  <a:pt x="605" y="541"/>
                  <a:pt x="606" y="540"/>
                </a:cubicBezTo>
                <a:moveTo>
                  <a:pt x="383" y="167"/>
                </a:moveTo>
                <a:cubicBezTo>
                  <a:pt x="383" y="167"/>
                  <a:pt x="382" y="166"/>
                  <a:pt x="382" y="166"/>
                </a:cubicBezTo>
                <a:cubicBezTo>
                  <a:pt x="382" y="166"/>
                  <a:pt x="382" y="166"/>
                  <a:pt x="382" y="166"/>
                </a:cubicBezTo>
                <a:cubicBezTo>
                  <a:pt x="382" y="166"/>
                  <a:pt x="382" y="166"/>
                  <a:pt x="382" y="167"/>
                </a:cubicBezTo>
                <a:cubicBezTo>
                  <a:pt x="382" y="167"/>
                  <a:pt x="382" y="167"/>
                  <a:pt x="382" y="167"/>
                </a:cubicBezTo>
                <a:cubicBezTo>
                  <a:pt x="382" y="167"/>
                  <a:pt x="383" y="167"/>
                  <a:pt x="381" y="166"/>
                </a:cubicBezTo>
                <a:cubicBezTo>
                  <a:pt x="382" y="166"/>
                  <a:pt x="382" y="166"/>
                  <a:pt x="382" y="166"/>
                </a:cubicBezTo>
                <a:cubicBezTo>
                  <a:pt x="382" y="166"/>
                  <a:pt x="382" y="166"/>
                  <a:pt x="382" y="166"/>
                </a:cubicBezTo>
                <a:cubicBezTo>
                  <a:pt x="382" y="165"/>
                  <a:pt x="381" y="165"/>
                  <a:pt x="381" y="166"/>
                </a:cubicBezTo>
                <a:cubicBezTo>
                  <a:pt x="381" y="166"/>
                  <a:pt x="381" y="166"/>
                  <a:pt x="383" y="167"/>
                </a:cubicBezTo>
                <a:moveTo>
                  <a:pt x="605" y="537"/>
                </a:moveTo>
                <a:cubicBezTo>
                  <a:pt x="605" y="537"/>
                  <a:pt x="605" y="537"/>
                  <a:pt x="605" y="537"/>
                </a:cubicBezTo>
                <a:cubicBezTo>
                  <a:pt x="605" y="537"/>
                  <a:pt x="604" y="537"/>
                  <a:pt x="604" y="537"/>
                </a:cubicBezTo>
                <a:cubicBezTo>
                  <a:pt x="604" y="537"/>
                  <a:pt x="604" y="538"/>
                  <a:pt x="604" y="538"/>
                </a:cubicBezTo>
                <a:cubicBezTo>
                  <a:pt x="604" y="538"/>
                  <a:pt x="605" y="538"/>
                  <a:pt x="605" y="536"/>
                </a:cubicBezTo>
                <a:cubicBezTo>
                  <a:pt x="605" y="536"/>
                  <a:pt x="605" y="536"/>
                  <a:pt x="605" y="537"/>
                </a:cubicBezTo>
                <a:cubicBezTo>
                  <a:pt x="605" y="537"/>
                  <a:pt x="605" y="537"/>
                  <a:pt x="605" y="537"/>
                </a:cubicBezTo>
                <a:cubicBezTo>
                  <a:pt x="605" y="537"/>
                  <a:pt x="605" y="537"/>
                  <a:pt x="605" y="537"/>
                </a:cubicBezTo>
                <a:cubicBezTo>
                  <a:pt x="605" y="537"/>
                  <a:pt x="605" y="537"/>
                  <a:pt x="606" y="536"/>
                </a:cubicBezTo>
                <a:cubicBezTo>
                  <a:pt x="606" y="536"/>
                  <a:pt x="605" y="536"/>
                  <a:pt x="605" y="537"/>
                </a:cubicBezTo>
                <a:moveTo>
                  <a:pt x="618" y="525"/>
                </a:moveTo>
                <a:cubicBezTo>
                  <a:pt x="618" y="525"/>
                  <a:pt x="618" y="525"/>
                  <a:pt x="617" y="525"/>
                </a:cubicBezTo>
                <a:cubicBezTo>
                  <a:pt x="617" y="525"/>
                  <a:pt x="617" y="525"/>
                  <a:pt x="617" y="525"/>
                </a:cubicBezTo>
                <a:cubicBezTo>
                  <a:pt x="617" y="525"/>
                  <a:pt x="617" y="525"/>
                  <a:pt x="617" y="525"/>
                </a:cubicBezTo>
                <a:cubicBezTo>
                  <a:pt x="617" y="525"/>
                  <a:pt x="617" y="525"/>
                  <a:pt x="618" y="526"/>
                </a:cubicBezTo>
                <a:cubicBezTo>
                  <a:pt x="618" y="526"/>
                  <a:pt x="618" y="525"/>
                  <a:pt x="617" y="525"/>
                </a:cubicBezTo>
                <a:cubicBezTo>
                  <a:pt x="617" y="525"/>
                  <a:pt x="617" y="525"/>
                  <a:pt x="617" y="525"/>
                </a:cubicBezTo>
                <a:cubicBezTo>
                  <a:pt x="617" y="525"/>
                  <a:pt x="617" y="524"/>
                  <a:pt x="617" y="524"/>
                </a:cubicBezTo>
                <a:cubicBezTo>
                  <a:pt x="617" y="524"/>
                  <a:pt x="617" y="524"/>
                  <a:pt x="616" y="524"/>
                </a:cubicBezTo>
                <a:cubicBezTo>
                  <a:pt x="616" y="524"/>
                  <a:pt x="617" y="524"/>
                  <a:pt x="618" y="525"/>
                </a:cubicBezTo>
                <a:moveTo>
                  <a:pt x="610" y="533"/>
                </a:moveTo>
                <a:cubicBezTo>
                  <a:pt x="610" y="533"/>
                  <a:pt x="610" y="532"/>
                  <a:pt x="610" y="532"/>
                </a:cubicBezTo>
                <a:cubicBezTo>
                  <a:pt x="610" y="532"/>
                  <a:pt x="610" y="532"/>
                  <a:pt x="609" y="532"/>
                </a:cubicBezTo>
                <a:cubicBezTo>
                  <a:pt x="609" y="532"/>
                  <a:pt x="609" y="533"/>
                  <a:pt x="609" y="533"/>
                </a:cubicBezTo>
                <a:cubicBezTo>
                  <a:pt x="610" y="533"/>
                  <a:pt x="610" y="533"/>
                  <a:pt x="610" y="533"/>
                </a:cubicBezTo>
                <a:cubicBezTo>
                  <a:pt x="610" y="533"/>
                  <a:pt x="610" y="533"/>
                  <a:pt x="609" y="532"/>
                </a:cubicBezTo>
                <a:cubicBezTo>
                  <a:pt x="609" y="532"/>
                  <a:pt x="610" y="532"/>
                  <a:pt x="609" y="531"/>
                </a:cubicBezTo>
                <a:cubicBezTo>
                  <a:pt x="609" y="531"/>
                  <a:pt x="609" y="531"/>
                  <a:pt x="609" y="531"/>
                </a:cubicBezTo>
                <a:cubicBezTo>
                  <a:pt x="609" y="531"/>
                  <a:pt x="609" y="531"/>
                  <a:pt x="609" y="531"/>
                </a:cubicBezTo>
                <a:cubicBezTo>
                  <a:pt x="608" y="531"/>
                  <a:pt x="608" y="531"/>
                  <a:pt x="608" y="531"/>
                </a:cubicBezTo>
                <a:cubicBezTo>
                  <a:pt x="608" y="532"/>
                  <a:pt x="608" y="532"/>
                  <a:pt x="608" y="532"/>
                </a:cubicBezTo>
                <a:cubicBezTo>
                  <a:pt x="608" y="532"/>
                  <a:pt x="608" y="532"/>
                  <a:pt x="609" y="532"/>
                </a:cubicBezTo>
                <a:cubicBezTo>
                  <a:pt x="609" y="532"/>
                  <a:pt x="609" y="532"/>
                  <a:pt x="610" y="533"/>
                </a:cubicBezTo>
                <a:moveTo>
                  <a:pt x="294" y="204"/>
                </a:moveTo>
                <a:cubicBezTo>
                  <a:pt x="294" y="204"/>
                  <a:pt x="294" y="204"/>
                  <a:pt x="294" y="204"/>
                </a:cubicBezTo>
                <a:cubicBezTo>
                  <a:pt x="294" y="204"/>
                  <a:pt x="290" y="206"/>
                  <a:pt x="289" y="207"/>
                </a:cubicBezTo>
                <a:cubicBezTo>
                  <a:pt x="288" y="207"/>
                  <a:pt x="287" y="207"/>
                  <a:pt x="286" y="208"/>
                </a:cubicBezTo>
                <a:cubicBezTo>
                  <a:pt x="286" y="209"/>
                  <a:pt x="285" y="209"/>
                  <a:pt x="285" y="210"/>
                </a:cubicBezTo>
                <a:cubicBezTo>
                  <a:pt x="284" y="210"/>
                  <a:pt x="283" y="210"/>
                  <a:pt x="283" y="211"/>
                </a:cubicBezTo>
                <a:cubicBezTo>
                  <a:pt x="282" y="211"/>
                  <a:pt x="281" y="211"/>
                  <a:pt x="281" y="210"/>
                </a:cubicBezTo>
                <a:cubicBezTo>
                  <a:pt x="281" y="209"/>
                  <a:pt x="281" y="209"/>
                  <a:pt x="281" y="209"/>
                </a:cubicBezTo>
                <a:cubicBezTo>
                  <a:pt x="281" y="208"/>
                  <a:pt x="280" y="207"/>
                  <a:pt x="280" y="208"/>
                </a:cubicBezTo>
                <a:cubicBezTo>
                  <a:pt x="279" y="209"/>
                  <a:pt x="278" y="209"/>
                  <a:pt x="277" y="210"/>
                </a:cubicBezTo>
                <a:cubicBezTo>
                  <a:pt x="276" y="211"/>
                  <a:pt x="275" y="211"/>
                  <a:pt x="275" y="211"/>
                </a:cubicBezTo>
                <a:cubicBezTo>
                  <a:pt x="274" y="212"/>
                  <a:pt x="274" y="213"/>
                  <a:pt x="273" y="213"/>
                </a:cubicBezTo>
                <a:cubicBezTo>
                  <a:pt x="272" y="213"/>
                  <a:pt x="271" y="214"/>
                  <a:pt x="270" y="214"/>
                </a:cubicBezTo>
                <a:cubicBezTo>
                  <a:pt x="270" y="214"/>
                  <a:pt x="269" y="214"/>
                  <a:pt x="268" y="215"/>
                </a:cubicBezTo>
                <a:cubicBezTo>
                  <a:pt x="268" y="215"/>
                  <a:pt x="268" y="216"/>
                  <a:pt x="267" y="217"/>
                </a:cubicBezTo>
                <a:cubicBezTo>
                  <a:pt x="267" y="217"/>
                  <a:pt x="267" y="218"/>
                  <a:pt x="266" y="219"/>
                </a:cubicBezTo>
                <a:cubicBezTo>
                  <a:pt x="266" y="219"/>
                  <a:pt x="265" y="220"/>
                  <a:pt x="265" y="220"/>
                </a:cubicBezTo>
                <a:cubicBezTo>
                  <a:pt x="263" y="220"/>
                  <a:pt x="263" y="223"/>
                  <a:pt x="261" y="222"/>
                </a:cubicBezTo>
                <a:cubicBezTo>
                  <a:pt x="260" y="223"/>
                  <a:pt x="258" y="224"/>
                  <a:pt x="258" y="225"/>
                </a:cubicBezTo>
                <a:cubicBezTo>
                  <a:pt x="258" y="226"/>
                  <a:pt x="258" y="227"/>
                  <a:pt x="257" y="227"/>
                </a:cubicBezTo>
                <a:cubicBezTo>
                  <a:pt x="256" y="227"/>
                  <a:pt x="256" y="228"/>
                  <a:pt x="255" y="228"/>
                </a:cubicBezTo>
                <a:cubicBezTo>
                  <a:pt x="253" y="230"/>
                  <a:pt x="252" y="232"/>
                  <a:pt x="249" y="233"/>
                </a:cubicBezTo>
                <a:cubicBezTo>
                  <a:pt x="248" y="233"/>
                  <a:pt x="247" y="235"/>
                  <a:pt x="246" y="236"/>
                </a:cubicBezTo>
                <a:cubicBezTo>
                  <a:pt x="245" y="237"/>
                  <a:pt x="245" y="238"/>
                  <a:pt x="243" y="238"/>
                </a:cubicBezTo>
                <a:cubicBezTo>
                  <a:pt x="242" y="239"/>
                  <a:pt x="242" y="240"/>
                  <a:pt x="241" y="241"/>
                </a:cubicBezTo>
                <a:cubicBezTo>
                  <a:pt x="241" y="241"/>
                  <a:pt x="240" y="242"/>
                  <a:pt x="240" y="242"/>
                </a:cubicBezTo>
                <a:cubicBezTo>
                  <a:pt x="240" y="242"/>
                  <a:pt x="239" y="242"/>
                  <a:pt x="239" y="243"/>
                </a:cubicBezTo>
                <a:cubicBezTo>
                  <a:pt x="239" y="243"/>
                  <a:pt x="238" y="244"/>
                  <a:pt x="238" y="244"/>
                </a:cubicBezTo>
                <a:cubicBezTo>
                  <a:pt x="237" y="245"/>
                  <a:pt x="235" y="247"/>
                  <a:pt x="234" y="248"/>
                </a:cubicBezTo>
                <a:cubicBezTo>
                  <a:pt x="234" y="249"/>
                  <a:pt x="233" y="250"/>
                  <a:pt x="233" y="250"/>
                </a:cubicBezTo>
                <a:cubicBezTo>
                  <a:pt x="232" y="252"/>
                  <a:pt x="231" y="251"/>
                  <a:pt x="230" y="252"/>
                </a:cubicBezTo>
                <a:cubicBezTo>
                  <a:pt x="229" y="253"/>
                  <a:pt x="229" y="253"/>
                  <a:pt x="229" y="254"/>
                </a:cubicBezTo>
                <a:cubicBezTo>
                  <a:pt x="228" y="255"/>
                  <a:pt x="227" y="256"/>
                  <a:pt x="226" y="257"/>
                </a:cubicBezTo>
                <a:cubicBezTo>
                  <a:pt x="225" y="257"/>
                  <a:pt x="224" y="257"/>
                  <a:pt x="224" y="258"/>
                </a:cubicBezTo>
                <a:cubicBezTo>
                  <a:pt x="225" y="260"/>
                  <a:pt x="224" y="260"/>
                  <a:pt x="223" y="260"/>
                </a:cubicBezTo>
                <a:cubicBezTo>
                  <a:pt x="222" y="262"/>
                  <a:pt x="221" y="263"/>
                  <a:pt x="219" y="265"/>
                </a:cubicBezTo>
                <a:cubicBezTo>
                  <a:pt x="219" y="265"/>
                  <a:pt x="219" y="266"/>
                  <a:pt x="219" y="266"/>
                </a:cubicBezTo>
                <a:cubicBezTo>
                  <a:pt x="219" y="266"/>
                  <a:pt x="219" y="267"/>
                  <a:pt x="219" y="267"/>
                </a:cubicBezTo>
                <a:cubicBezTo>
                  <a:pt x="220" y="267"/>
                  <a:pt x="219" y="267"/>
                  <a:pt x="219" y="268"/>
                </a:cubicBezTo>
                <a:cubicBezTo>
                  <a:pt x="219" y="268"/>
                  <a:pt x="218" y="268"/>
                  <a:pt x="218" y="268"/>
                </a:cubicBezTo>
                <a:cubicBezTo>
                  <a:pt x="218" y="269"/>
                  <a:pt x="217" y="270"/>
                  <a:pt x="216" y="270"/>
                </a:cubicBezTo>
                <a:cubicBezTo>
                  <a:pt x="216" y="271"/>
                  <a:pt x="216" y="271"/>
                  <a:pt x="216" y="272"/>
                </a:cubicBezTo>
                <a:cubicBezTo>
                  <a:pt x="215" y="272"/>
                  <a:pt x="215" y="274"/>
                  <a:pt x="214" y="275"/>
                </a:cubicBezTo>
                <a:cubicBezTo>
                  <a:pt x="213" y="275"/>
                  <a:pt x="213" y="276"/>
                  <a:pt x="213" y="277"/>
                </a:cubicBezTo>
                <a:cubicBezTo>
                  <a:pt x="213" y="278"/>
                  <a:pt x="212" y="279"/>
                  <a:pt x="212" y="280"/>
                </a:cubicBezTo>
                <a:cubicBezTo>
                  <a:pt x="211" y="281"/>
                  <a:pt x="211" y="282"/>
                  <a:pt x="210" y="282"/>
                </a:cubicBezTo>
                <a:cubicBezTo>
                  <a:pt x="211" y="283"/>
                  <a:pt x="211" y="283"/>
                  <a:pt x="210" y="284"/>
                </a:cubicBezTo>
                <a:cubicBezTo>
                  <a:pt x="210" y="284"/>
                  <a:pt x="209" y="284"/>
                  <a:pt x="209" y="284"/>
                </a:cubicBezTo>
                <a:cubicBezTo>
                  <a:pt x="209" y="286"/>
                  <a:pt x="207" y="288"/>
                  <a:pt x="207" y="290"/>
                </a:cubicBezTo>
                <a:cubicBezTo>
                  <a:pt x="207" y="290"/>
                  <a:pt x="207" y="290"/>
                  <a:pt x="207" y="290"/>
                </a:cubicBezTo>
                <a:cubicBezTo>
                  <a:pt x="206" y="290"/>
                  <a:pt x="206" y="291"/>
                  <a:pt x="205" y="291"/>
                </a:cubicBezTo>
                <a:cubicBezTo>
                  <a:pt x="204" y="293"/>
                  <a:pt x="204" y="296"/>
                  <a:pt x="202" y="297"/>
                </a:cubicBezTo>
                <a:cubicBezTo>
                  <a:pt x="202" y="300"/>
                  <a:pt x="202" y="300"/>
                  <a:pt x="202" y="300"/>
                </a:cubicBezTo>
                <a:cubicBezTo>
                  <a:pt x="201" y="301"/>
                  <a:pt x="200" y="302"/>
                  <a:pt x="200" y="302"/>
                </a:cubicBezTo>
                <a:cubicBezTo>
                  <a:pt x="200" y="307"/>
                  <a:pt x="200" y="307"/>
                  <a:pt x="200" y="307"/>
                </a:cubicBezTo>
                <a:cubicBezTo>
                  <a:pt x="201" y="308"/>
                  <a:pt x="200" y="310"/>
                  <a:pt x="201" y="312"/>
                </a:cubicBezTo>
                <a:cubicBezTo>
                  <a:pt x="200" y="313"/>
                  <a:pt x="199" y="314"/>
                  <a:pt x="198" y="315"/>
                </a:cubicBezTo>
                <a:cubicBezTo>
                  <a:pt x="198" y="317"/>
                  <a:pt x="198" y="319"/>
                  <a:pt x="198" y="321"/>
                </a:cubicBezTo>
                <a:cubicBezTo>
                  <a:pt x="197" y="322"/>
                  <a:pt x="196" y="323"/>
                  <a:pt x="196" y="324"/>
                </a:cubicBezTo>
                <a:cubicBezTo>
                  <a:pt x="196" y="325"/>
                  <a:pt x="194" y="325"/>
                  <a:pt x="194" y="326"/>
                </a:cubicBezTo>
                <a:cubicBezTo>
                  <a:pt x="194" y="328"/>
                  <a:pt x="193" y="327"/>
                  <a:pt x="192" y="328"/>
                </a:cubicBezTo>
                <a:cubicBezTo>
                  <a:pt x="192" y="329"/>
                  <a:pt x="192" y="330"/>
                  <a:pt x="192" y="331"/>
                </a:cubicBezTo>
                <a:cubicBezTo>
                  <a:pt x="191" y="332"/>
                  <a:pt x="190" y="333"/>
                  <a:pt x="189" y="334"/>
                </a:cubicBezTo>
                <a:cubicBezTo>
                  <a:pt x="189" y="334"/>
                  <a:pt x="188" y="334"/>
                  <a:pt x="188" y="335"/>
                </a:cubicBezTo>
                <a:cubicBezTo>
                  <a:pt x="189" y="335"/>
                  <a:pt x="189" y="335"/>
                  <a:pt x="189" y="335"/>
                </a:cubicBezTo>
                <a:cubicBezTo>
                  <a:pt x="189" y="337"/>
                  <a:pt x="189" y="338"/>
                  <a:pt x="189" y="340"/>
                </a:cubicBezTo>
                <a:cubicBezTo>
                  <a:pt x="188" y="341"/>
                  <a:pt x="188" y="342"/>
                  <a:pt x="187" y="343"/>
                </a:cubicBezTo>
                <a:cubicBezTo>
                  <a:pt x="186" y="343"/>
                  <a:pt x="186" y="344"/>
                  <a:pt x="186" y="344"/>
                </a:cubicBezTo>
                <a:cubicBezTo>
                  <a:pt x="185" y="345"/>
                  <a:pt x="186" y="345"/>
                  <a:pt x="186" y="346"/>
                </a:cubicBezTo>
                <a:cubicBezTo>
                  <a:pt x="185" y="348"/>
                  <a:pt x="185" y="348"/>
                  <a:pt x="185" y="348"/>
                </a:cubicBezTo>
                <a:cubicBezTo>
                  <a:pt x="184" y="349"/>
                  <a:pt x="184" y="350"/>
                  <a:pt x="184" y="351"/>
                </a:cubicBezTo>
                <a:cubicBezTo>
                  <a:pt x="183" y="352"/>
                  <a:pt x="182" y="353"/>
                  <a:pt x="183" y="354"/>
                </a:cubicBezTo>
                <a:cubicBezTo>
                  <a:pt x="183" y="356"/>
                  <a:pt x="183" y="357"/>
                  <a:pt x="183" y="358"/>
                </a:cubicBezTo>
                <a:cubicBezTo>
                  <a:pt x="183" y="359"/>
                  <a:pt x="182" y="360"/>
                  <a:pt x="181" y="361"/>
                </a:cubicBezTo>
                <a:cubicBezTo>
                  <a:pt x="181" y="362"/>
                  <a:pt x="180" y="363"/>
                  <a:pt x="179" y="364"/>
                </a:cubicBezTo>
                <a:cubicBezTo>
                  <a:pt x="179" y="364"/>
                  <a:pt x="180" y="365"/>
                  <a:pt x="180" y="366"/>
                </a:cubicBezTo>
                <a:cubicBezTo>
                  <a:pt x="181" y="367"/>
                  <a:pt x="181" y="369"/>
                  <a:pt x="180" y="370"/>
                </a:cubicBezTo>
                <a:cubicBezTo>
                  <a:pt x="180" y="371"/>
                  <a:pt x="180" y="371"/>
                  <a:pt x="180" y="372"/>
                </a:cubicBezTo>
                <a:cubicBezTo>
                  <a:pt x="180" y="373"/>
                  <a:pt x="180" y="374"/>
                  <a:pt x="180" y="375"/>
                </a:cubicBezTo>
                <a:cubicBezTo>
                  <a:pt x="179" y="376"/>
                  <a:pt x="179" y="376"/>
                  <a:pt x="178" y="377"/>
                </a:cubicBezTo>
                <a:cubicBezTo>
                  <a:pt x="178" y="377"/>
                  <a:pt x="178" y="378"/>
                  <a:pt x="177" y="379"/>
                </a:cubicBezTo>
                <a:cubicBezTo>
                  <a:pt x="176" y="380"/>
                  <a:pt x="177" y="380"/>
                  <a:pt x="178" y="381"/>
                </a:cubicBezTo>
                <a:cubicBezTo>
                  <a:pt x="178" y="383"/>
                  <a:pt x="179" y="384"/>
                  <a:pt x="177" y="386"/>
                </a:cubicBezTo>
                <a:cubicBezTo>
                  <a:pt x="177" y="386"/>
                  <a:pt x="177" y="387"/>
                  <a:pt x="177" y="387"/>
                </a:cubicBezTo>
                <a:cubicBezTo>
                  <a:pt x="178" y="388"/>
                  <a:pt x="178" y="388"/>
                  <a:pt x="178" y="389"/>
                </a:cubicBezTo>
                <a:cubicBezTo>
                  <a:pt x="177" y="389"/>
                  <a:pt x="177" y="390"/>
                  <a:pt x="177" y="390"/>
                </a:cubicBezTo>
                <a:cubicBezTo>
                  <a:pt x="177" y="393"/>
                  <a:pt x="177" y="395"/>
                  <a:pt x="177" y="397"/>
                </a:cubicBezTo>
                <a:cubicBezTo>
                  <a:pt x="177" y="398"/>
                  <a:pt x="177" y="398"/>
                  <a:pt x="177" y="398"/>
                </a:cubicBezTo>
                <a:cubicBezTo>
                  <a:pt x="178" y="399"/>
                  <a:pt x="178" y="400"/>
                  <a:pt x="178" y="401"/>
                </a:cubicBezTo>
                <a:cubicBezTo>
                  <a:pt x="178" y="402"/>
                  <a:pt x="178" y="403"/>
                  <a:pt x="177" y="404"/>
                </a:cubicBezTo>
                <a:cubicBezTo>
                  <a:pt x="177" y="404"/>
                  <a:pt x="178" y="404"/>
                  <a:pt x="178" y="405"/>
                </a:cubicBezTo>
                <a:cubicBezTo>
                  <a:pt x="178" y="405"/>
                  <a:pt x="177" y="405"/>
                  <a:pt x="177" y="406"/>
                </a:cubicBezTo>
                <a:cubicBezTo>
                  <a:pt x="178" y="406"/>
                  <a:pt x="179" y="407"/>
                  <a:pt x="178" y="408"/>
                </a:cubicBezTo>
                <a:cubicBezTo>
                  <a:pt x="177" y="409"/>
                  <a:pt x="177" y="410"/>
                  <a:pt x="177" y="411"/>
                </a:cubicBezTo>
                <a:cubicBezTo>
                  <a:pt x="178" y="412"/>
                  <a:pt x="178" y="413"/>
                  <a:pt x="178" y="414"/>
                </a:cubicBezTo>
                <a:cubicBezTo>
                  <a:pt x="178" y="416"/>
                  <a:pt x="178" y="417"/>
                  <a:pt x="178" y="418"/>
                </a:cubicBezTo>
                <a:cubicBezTo>
                  <a:pt x="178" y="419"/>
                  <a:pt x="180" y="420"/>
                  <a:pt x="180" y="421"/>
                </a:cubicBezTo>
                <a:cubicBezTo>
                  <a:pt x="180" y="422"/>
                  <a:pt x="181" y="422"/>
                  <a:pt x="181" y="423"/>
                </a:cubicBezTo>
                <a:cubicBezTo>
                  <a:pt x="181" y="424"/>
                  <a:pt x="181" y="426"/>
                  <a:pt x="182" y="427"/>
                </a:cubicBezTo>
                <a:cubicBezTo>
                  <a:pt x="182" y="427"/>
                  <a:pt x="182" y="428"/>
                  <a:pt x="181" y="429"/>
                </a:cubicBezTo>
                <a:cubicBezTo>
                  <a:pt x="181" y="429"/>
                  <a:pt x="180" y="429"/>
                  <a:pt x="180" y="429"/>
                </a:cubicBezTo>
                <a:cubicBezTo>
                  <a:pt x="180" y="430"/>
                  <a:pt x="181" y="430"/>
                  <a:pt x="181" y="431"/>
                </a:cubicBezTo>
                <a:cubicBezTo>
                  <a:pt x="181" y="432"/>
                  <a:pt x="180" y="432"/>
                  <a:pt x="180" y="432"/>
                </a:cubicBezTo>
                <a:cubicBezTo>
                  <a:pt x="180" y="435"/>
                  <a:pt x="180" y="435"/>
                  <a:pt x="181" y="436"/>
                </a:cubicBezTo>
                <a:cubicBezTo>
                  <a:pt x="180" y="436"/>
                  <a:pt x="180" y="437"/>
                  <a:pt x="178" y="437"/>
                </a:cubicBezTo>
                <a:cubicBezTo>
                  <a:pt x="179" y="438"/>
                  <a:pt x="180" y="438"/>
                  <a:pt x="181" y="439"/>
                </a:cubicBezTo>
                <a:cubicBezTo>
                  <a:pt x="181" y="440"/>
                  <a:pt x="181" y="440"/>
                  <a:pt x="179" y="441"/>
                </a:cubicBezTo>
                <a:cubicBezTo>
                  <a:pt x="179" y="442"/>
                  <a:pt x="179" y="442"/>
                  <a:pt x="179" y="442"/>
                </a:cubicBezTo>
                <a:cubicBezTo>
                  <a:pt x="181" y="443"/>
                  <a:pt x="179" y="445"/>
                  <a:pt x="181" y="446"/>
                </a:cubicBezTo>
                <a:cubicBezTo>
                  <a:pt x="181" y="446"/>
                  <a:pt x="181" y="447"/>
                  <a:pt x="181" y="447"/>
                </a:cubicBezTo>
                <a:cubicBezTo>
                  <a:pt x="181" y="449"/>
                  <a:pt x="180" y="451"/>
                  <a:pt x="182" y="453"/>
                </a:cubicBezTo>
                <a:cubicBezTo>
                  <a:pt x="182" y="454"/>
                  <a:pt x="181" y="455"/>
                  <a:pt x="182" y="456"/>
                </a:cubicBezTo>
                <a:cubicBezTo>
                  <a:pt x="183" y="457"/>
                  <a:pt x="182" y="458"/>
                  <a:pt x="183" y="459"/>
                </a:cubicBezTo>
                <a:cubicBezTo>
                  <a:pt x="183" y="460"/>
                  <a:pt x="183" y="460"/>
                  <a:pt x="183" y="460"/>
                </a:cubicBezTo>
                <a:cubicBezTo>
                  <a:pt x="184" y="461"/>
                  <a:pt x="183" y="461"/>
                  <a:pt x="183" y="461"/>
                </a:cubicBezTo>
                <a:cubicBezTo>
                  <a:pt x="183" y="462"/>
                  <a:pt x="182" y="462"/>
                  <a:pt x="183" y="463"/>
                </a:cubicBezTo>
                <a:cubicBezTo>
                  <a:pt x="183" y="463"/>
                  <a:pt x="184" y="463"/>
                  <a:pt x="184" y="464"/>
                </a:cubicBezTo>
                <a:cubicBezTo>
                  <a:pt x="184" y="465"/>
                  <a:pt x="183" y="466"/>
                  <a:pt x="184" y="467"/>
                </a:cubicBezTo>
                <a:cubicBezTo>
                  <a:pt x="185" y="468"/>
                  <a:pt x="184" y="469"/>
                  <a:pt x="184" y="470"/>
                </a:cubicBezTo>
                <a:cubicBezTo>
                  <a:pt x="185" y="471"/>
                  <a:pt x="185" y="472"/>
                  <a:pt x="185" y="473"/>
                </a:cubicBezTo>
                <a:cubicBezTo>
                  <a:pt x="186" y="474"/>
                  <a:pt x="187" y="476"/>
                  <a:pt x="186" y="477"/>
                </a:cubicBezTo>
                <a:cubicBezTo>
                  <a:pt x="186" y="477"/>
                  <a:pt x="187" y="478"/>
                  <a:pt x="187" y="478"/>
                </a:cubicBezTo>
                <a:cubicBezTo>
                  <a:pt x="188" y="479"/>
                  <a:pt x="188" y="480"/>
                  <a:pt x="189" y="481"/>
                </a:cubicBezTo>
                <a:cubicBezTo>
                  <a:pt x="190" y="482"/>
                  <a:pt x="189" y="482"/>
                  <a:pt x="188" y="483"/>
                </a:cubicBezTo>
                <a:cubicBezTo>
                  <a:pt x="190" y="483"/>
                  <a:pt x="190" y="486"/>
                  <a:pt x="192" y="487"/>
                </a:cubicBezTo>
                <a:cubicBezTo>
                  <a:pt x="192" y="487"/>
                  <a:pt x="192" y="488"/>
                  <a:pt x="192" y="488"/>
                </a:cubicBezTo>
                <a:cubicBezTo>
                  <a:pt x="193" y="489"/>
                  <a:pt x="193" y="490"/>
                  <a:pt x="193" y="491"/>
                </a:cubicBezTo>
                <a:cubicBezTo>
                  <a:pt x="194" y="492"/>
                  <a:pt x="194" y="492"/>
                  <a:pt x="195" y="493"/>
                </a:cubicBezTo>
                <a:cubicBezTo>
                  <a:pt x="194" y="494"/>
                  <a:pt x="194" y="494"/>
                  <a:pt x="195" y="495"/>
                </a:cubicBezTo>
                <a:cubicBezTo>
                  <a:pt x="196" y="496"/>
                  <a:pt x="197" y="498"/>
                  <a:pt x="197" y="500"/>
                </a:cubicBezTo>
                <a:cubicBezTo>
                  <a:pt x="197" y="501"/>
                  <a:pt x="198" y="502"/>
                  <a:pt x="198" y="503"/>
                </a:cubicBezTo>
                <a:cubicBezTo>
                  <a:pt x="198" y="503"/>
                  <a:pt x="198" y="503"/>
                  <a:pt x="198" y="504"/>
                </a:cubicBezTo>
                <a:cubicBezTo>
                  <a:pt x="199" y="506"/>
                  <a:pt x="200" y="507"/>
                  <a:pt x="202" y="508"/>
                </a:cubicBezTo>
                <a:cubicBezTo>
                  <a:pt x="202" y="509"/>
                  <a:pt x="201" y="510"/>
                  <a:pt x="202" y="510"/>
                </a:cubicBezTo>
                <a:cubicBezTo>
                  <a:pt x="203" y="511"/>
                  <a:pt x="204" y="513"/>
                  <a:pt x="205" y="514"/>
                </a:cubicBezTo>
                <a:cubicBezTo>
                  <a:pt x="206" y="517"/>
                  <a:pt x="207" y="519"/>
                  <a:pt x="209" y="521"/>
                </a:cubicBezTo>
                <a:cubicBezTo>
                  <a:pt x="209" y="522"/>
                  <a:pt x="210" y="523"/>
                  <a:pt x="210" y="524"/>
                </a:cubicBezTo>
                <a:cubicBezTo>
                  <a:pt x="210" y="525"/>
                  <a:pt x="210" y="525"/>
                  <a:pt x="211" y="526"/>
                </a:cubicBezTo>
                <a:cubicBezTo>
                  <a:pt x="211" y="527"/>
                  <a:pt x="211" y="528"/>
                  <a:pt x="212" y="528"/>
                </a:cubicBezTo>
                <a:cubicBezTo>
                  <a:pt x="213" y="529"/>
                  <a:pt x="213" y="530"/>
                  <a:pt x="214" y="531"/>
                </a:cubicBezTo>
                <a:cubicBezTo>
                  <a:pt x="214" y="533"/>
                  <a:pt x="215" y="534"/>
                  <a:pt x="216" y="535"/>
                </a:cubicBezTo>
                <a:cubicBezTo>
                  <a:pt x="217" y="537"/>
                  <a:pt x="218" y="538"/>
                  <a:pt x="220" y="540"/>
                </a:cubicBezTo>
                <a:cubicBezTo>
                  <a:pt x="220" y="541"/>
                  <a:pt x="220" y="541"/>
                  <a:pt x="220" y="541"/>
                </a:cubicBezTo>
                <a:cubicBezTo>
                  <a:pt x="221" y="542"/>
                  <a:pt x="222" y="543"/>
                  <a:pt x="223" y="544"/>
                </a:cubicBezTo>
                <a:cubicBezTo>
                  <a:pt x="224" y="545"/>
                  <a:pt x="223" y="547"/>
                  <a:pt x="225" y="547"/>
                </a:cubicBezTo>
                <a:cubicBezTo>
                  <a:pt x="226" y="548"/>
                  <a:pt x="227" y="549"/>
                  <a:pt x="228" y="550"/>
                </a:cubicBezTo>
                <a:cubicBezTo>
                  <a:pt x="228" y="551"/>
                  <a:pt x="228" y="551"/>
                  <a:pt x="228" y="551"/>
                </a:cubicBezTo>
                <a:cubicBezTo>
                  <a:pt x="229" y="554"/>
                  <a:pt x="231" y="556"/>
                  <a:pt x="232" y="558"/>
                </a:cubicBezTo>
                <a:cubicBezTo>
                  <a:pt x="233" y="560"/>
                  <a:pt x="234" y="560"/>
                  <a:pt x="235" y="560"/>
                </a:cubicBezTo>
                <a:cubicBezTo>
                  <a:pt x="236" y="560"/>
                  <a:pt x="236" y="561"/>
                  <a:pt x="237" y="561"/>
                </a:cubicBezTo>
                <a:cubicBezTo>
                  <a:pt x="237" y="563"/>
                  <a:pt x="237" y="563"/>
                  <a:pt x="237" y="563"/>
                </a:cubicBezTo>
                <a:cubicBezTo>
                  <a:pt x="237" y="564"/>
                  <a:pt x="239" y="564"/>
                  <a:pt x="239" y="565"/>
                </a:cubicBezTo>
                <a:cubicBezTo>
                  <a:pt x="240" y="566"/>
                  <a:pt x="241" y="567"/>
                  <a:pt x="242" y="568"/>
                </a:cubicBezTo>
                <a:cubicBezTo>
                  <a:pt x="243" y="570"/>
                  <a:pt x="244" y="571"/>
                  <a:pt x="246" y="572"/>
                </a:cubicBezTo>
                <a:cubicBezTo>
                  <a:pt x="248" y="573"/>
                  <a:pt x="249" y="575"/>
                  <a:pt x="251" y="576"/>
                </a:cubicBezTo>
                <a:cubicBezTo>
                  <a:pt x="252" y="577"/>
                  <a:pt x="253" y="578"/>
                  <a:pt x="255" y="579"/>
                </a:cubicBezTo>
                <a:cubicBezTo>
                  <a:pt x="255" y="579"/>
                  <a:pt x="256" y="579"/>
                  <a:pt x="256" y="579"/>
                </a:cubicBezTo>
                <a:cubicBezTo>
                  <a:pt x="256" y="581"/>
                  <a:pt x="257" y="582"/>
                  <a:pt x="259" y="582"/>
                </a:cubicBezTo>
                <a:cubicBezTo>
                  <a:pt x="259" y="582"/>
                  <a:pt x="259" y="582"/>
                  <a:pt x="259" y="582"/>
                </a:cubicBezTo>
                <a:cubicBezTo>
                  <a:pt x="259" y="584"/>
                  <a:pt x="260" y="583"/>
                  <a:pt x="261" y="584"/>
                </a:cubicBezTo>
                <a:cubicBezTo>
                  <a:pt x="262" y="585"/>
                  <a:pt x="263" y="586"/>
                  <a:pt x="264" y="587"/>
                </a:cubicBezTo>
                <a:cubicBezTo>
                  <a:pt x="265" y="588"/>
                  <a:pt x="267" y="588"/>
                  <a:pt x="268" y="590"/>
                </a:cubicBezTo>
                <a:cubicBezTo>
                  <a:pt x="269" y="591"/>
                  <a:pt x="270" y="591"/>
                  <a:pt x="271" y="592"/>
                </a:cubicBezTo>
                <a:cubicBezTo>
                  <a:pt x="272" y="592"/>
                  <a:pt x="273" y="592"/>
                  <a:pt x="274" y="593"/>
                </a:cubicBezTo>
                <a:cubicBezTo>
                  <a:pt x="274" y="594"/>
                  <a:pt x="276" y="595"/>
                  <a:pt x="277" y="595"/>
                </a:cubicBezTo>
                <a:cubicBezTo>
                  <a:pt x="276" y="597"/>
                  <a:pt x="277" y="597"/>
                  <a:pt x="278" y="597"/>
                </a:cubicBezTo>
                <a:cubicBezTo>
                  <a:pt x="279" y="597"/>
                  <a:pt x="280" y="597"/>
                  <a:pt x="281" y="598"/>
                </a:cubicBezTo>
                <a:cubicBezTo>
                  <a:pt x="282" y="599"/>
                  <a:pt x="283" y="599"/>
                  <a:pt x="284" y="600"/>
                </a:cubicBezTo>
                <a:cubicBezTo>
                  <a:pt x="285" y="601"/>
                  <a:pt x="286" y="602"/>
                  <a:pt x="287" y="603"/>
                </a:cubicBezTo>
                <a:cubicBezTo>
                  <a:pt x="288" y="603"/>
                  <a:pt x="289" y="603"/>
                  <a:pt x="289" y="603"/>
                </a:cubicBezTo>
                <a:cubicBezTo>
                  <a:pt x="291" y="605"/>
                  <a:pt x="293" y="606"/>
                  <a:pt x="295" y="606"/>
                </a:cubicBezTo>
                <a:cubicBezTo>
                  <a:pt x="296" y="607"/>
                  <a:pt x="296" y="608"/>
                  <a:pt x="298" y="608"/>
                </a:cubicBezTo>
                <a:cubicBezTo>
                  <a:pt x="298" y="608"/>
                  <a:pt x="299" y="609"/>
                  <a:pt x="299" y="610"/>
                </a:cubicBezTo>
                <a:cubicBezTo>
                  <a:pt x="300" y="611"/>
                  <a:pt x="302" y="611"/>
                  <a:pt x="303" y="612"/>
                </a:cubicBezTo>
                <a:cubicBezTo>
                  <a:pt x="303" y="612"/>
                  <a:pt x="304" y="612"/>
                  <a:pt x="305" y="612"/>
                </a:cubicBezTo>
                <a:cubicBezTo>
                  <a:pt x="306" y="613"/>
                  <a:pt x="307" y="613"/>
                  <a:pt x="307" y="614"/>
                </a:cubicBezTo>
                <a:cubicBezTo>
                  <a:pt x="308" y="613"/>
                  <a:pt x="309" y="615"/>
                  <a:pt x="310" y="615"/>
                </a:cubicBezTo>
                <a:cubicBezTo>
                  <a:pt x="310" y="615"/>
                  <a:pt x="311" y="616"/>
                  <a:pt x="312" y="616"/>
                </a:cubicBezTo>
                <a:cubicBezTo>
                  <a:pt x="313" y="616"/>
                  <a:pt x="313" y="616"/>
                  <a:pt x="314" y="617"/>
                </a:cubicBezTo>
                <a:cubicBezTo>
                  <a:pt x="315" y="617"/>
                  <a:pt x="316" y="617"/>
                  <a:pt x="317" y="618"/>
                </a:cubicBezTo>
                <a:cubicBezTo>
                  <a:pt x="318" y="618"/>
                  <a:pt x="319" y="619"/>
                  <a:pt x="320" y="619"/>
                </a:cubicBezTo>
                <a:cubicBezTo>
                  <a:pt x="321" y="620"/>
                  <a:pt x="322" y="619"/>
                  <a:pt x="323" y="620"/>
                </a:cubicBezTo>
                <a:cubicBezTo>
                  <a:pt x="323" y="620"/>
                  <a:pt x="323" y="621"/>
                  <a:pt x="323" y="621"/>
                </a:cubicBezTo>
                <a:cubicBezTo>
                  <a:pt x="327" y="621"/>
                  <a:pt x="327" y="621"/>
                  <a:pt x="327" y="621"/>
                </a:cubicBezTo>
                <a:cubicBezTo>
                  <a:pt x="328" y="622"/>
                  <a:pt x="329" y="624"/>
                  <a:pt x="331" y="623"/>
                </a:cubicBezTo>
                <a:cubicBezTo>
                  <a:pt x="332" y="625"/>
                  <a:pt x="334" y="624"/>
                  <a:pt x="335" y="625"/>
                </a:cubicBezTo>
                <a:cubicBezTo>
                  <a:pt x="336" y="625"/>
                  <a:pt x="336" y="626"/>
                  <a:pt x="336" y="626"/>
                </a:cubicBezTo>
                <a:cubicBezTo>
                  <a:pt x="337" y="627"/>
                  <a:pt x="339" y="626"/>
                  <a:pt x="340" y="627"/>
                </a:cubicBezTo>
                <a:cubicBezTo>
                  <a:pt x="341" y="627"/>
                  <a:pt x="342" y="627"/>
                  <a:pt x="343" y="627"/>
                </a:cubicBezTo>
                <a:cubicBezTo>
                  <a:pt x="344" y="627"/>
                  <a:pt x="345" y="628"/>
                  <a:pt x="345" y="628"/>
                </a:cubicBezTo>
                <a:cubicBezTo>
                  <a:pt x="346" y="628"/>
                  <a:pt x="347" y="629"/>
                  <a:pt x="347" y="629"/>
                </a:cubicBezTo>
                <a:cubicBezTo>
                  <a:pt x="348" y="629"/>
                  <a:pt x="349" y="629"/>
                  <a:pt x="350" y="629"/>
                </a:cubicBezTo>
                <a:cubicBezTo>
                  <a:pt x="351" y="629"/>
                  <a:pt x="352" y="629"/>
                  <a:pt x="353" y="629"/>
                </a:cubicBezTo>
                <a:cubicBezTo>
                  <a:pt x="354" y="631"/>
                  <a:pt x="356" y="629"/>
                  <a:pt x="357" y="631"/>
                </a:cubicBezTo>
                <a:cubicBezTo>
                  <a:pt x="357" y="631"/>
                  <a:pt x="358" y="631"/>
                  <a:pt x="359" y="632"/>
                </a:cubicBezTo>
                <a:cubicBezTo>
                  <a:pt x="359" y="632"/>
                  <a:pt x="360" y="632"/>
                  <a:pt x="361" y="632"/>
                </a:cubicBezTo>
                <a:cubicBezTo>
                  <a:pt x="362" y="632"/>
                  <a:pt x="363" y="632"/>
                  <a:pt x="363" y="633"/>
                </a:cubicBezTo>
                <a:cubicBezTo>
                  <a:pt x="364" y="633"/>
                  <a:pt x="364" y="632"/>
                  <a:pt x="364" y="632"/>
                </a:cubicBezTo>
                <a:cubicBezTo>
                  <a:pt x="364" y="632"/>
                  <a:pt x="364" y="632"/>
                  <a:pt x="365" y="632"/>
                </a:cubicBezTo>
                <a:cubicBezTo>
                  <a:pt x="366" y="633"/>
                  <a:pt x="366" y="633"/>
                  <a:pt x="369" y="633"/>
                </a:cubicBezTo>
                <a:cubicBezTo>
                  <a:pt x="369" y="633"/>
                  <a:pt x="369" y="633"/>
                  <a:pt x="369" y="633"/>
                </a:cubicBezTo>
                <a:cubicBezTo>
                  <a:pt x="370" y="634"/>
                  <a:pt x="371" y="634"/>
                  <a:pt x="372" y="634"/>
                </a:cubicBezTo>
                <a:cubicBezTo>
                  <a:pt x="373" y="633"/>
                  <a:pt x="373" y="635"/>
                  <a:pt x="374" y="635"/>
                </a:cubicBezTo>
                <a:cubicBezTo>
                  <a:pt x="376" y="635"/>
                  <a:pt x="377" y="634"/>
                  <a:pt x="378" y="636"/>
                </a:cubicBezTo>
                <a:cubicBezTo>
                  <a:pt x="378" y="636"/>
                  <a:pt x="379" y="635"/>
                  <a:pt x="379" y="635"/>
                </a:cubicBezTo>
                <a:cubicBezTo>
                  <a:pt x="380" y="635"/>
                  <a:pt x="380" y="635"/>
                  <a:pt x="380" y="636"/>
                </a:cubicBezTo>
                <a:cubicBezTo>
                  <a:pt x="380" y="637"/>
                  <a:pt x="381" y="637"/>
                  <a:pt x="382" y="636"/>
                </a:cubicBezTo>
                <a:cubicBezTo>
                  <a:pt x="382" y="636"/>
                  <a:pt x="382" y="636"/>
                  <a:pt x="382" y="636"/>
                </a:cubicBezTo>
                <a:cubicBezTo>
                  <a:pt x="384" y="636"/>
                  <a:pt x="387" y="635"/>
                  <a:pt x="389" y="637"/>
                </a:cubicBezTo>
                <a:cubicBezTo>
                  <a:pt x="390" y="637"/>
                  <a:pt x="391" y="637"/>
                  <a:pt x="392" y="637"/>
                </a:cubicBezTo>
                <a:cubicBezTo>
                  <a:pt x="393" y="637"/>
                  <a:pt x="395" y="636"/>
                  <a:pt x="396" y="637"/>
                </a:cubicBezTo>
                <a:cubicBezTo>
                  <a:pt x="396" y="639"/>
                  <a:pt x="396" y="639"/>
                  <a:pt x="398" y="639"/>
                </a:cubicBezTo>
                <a:cubicBezTo>
                  <a:pt x="398" y="638"/>
                  <a:pt x="399" y="639"/>
                  <a:pt x="399" y="638"/>
                </a:cubicBezTo>
                <a:cubicBezTo>
                  <a:pt x="400" y="637"/>
                  <a:pt x="402" y="638"/>
                  <a:pt x="403" y="638"/>
                </a:cubicBezTo>
                <a:cubicBezTo>
                  <a:pt x="405" y="638"/>
                  <a:pt x="408" y="638"/>
                  <a:pt x="410" y="638"/>
                </a:cubicBezTo>
                <a:cubicBezTo>
                  <a:pt x="411" y="638"/>
                  <a:pt x="411" y="637"/>
                  <a:pt x="412" y="638"/>
                </a:cubicBezTo>
                <a:cubicBezTo>
                  <a:pt x="413" y="639"/>
                  <a:pt x="414" y="638"/>
                  <a:pt x="416" y="638"/>
                </a:cubicBezTo>
                <a:cubicBezTo>
                  <a:pt x="416" y="638"/>
                  <a:pt x="417" y="637"/>
                  <a:pt x="417" y="637"/>
                </a:cubicBezTo>
                <a:cubicBezTo>
                  <a:pt x="417" y="637"/>
                  <a:pt x="418" y="637"/>
                  <a:pt x="418" y="637"/>
                </a:cubicBezTo>
                <a:cubicBezTo>
                  <a:pt x="418" y="637"/>
                  <a:pt x="418" y="637"/>
                  <a:pt x="418" y="638"/>
                </a:cubicBezTo>
                <a:cubicBezTo>
                  <a:pt x="420" y="636"/>
                  <a:pt x="420" y="636"/>
                  <a:pt x="422" y="637"/>
                </a:cubicBezTo>
                <a:cubicBezTo>
                  <a:pt x="422" y="638"/>
                  <a:pt x="423" y="638"/>
                  <a:pt x="424" y="637"/>
                </a:cubicBezTo>
                <a:cubicBezTo>
                  <a:pt x="425" y="636"/>
                  <a:pt x="427" y="635"/>
                  <a:pt x="429" y="636"/>
                </a:cubicBezTo>
                <a:cubicBezTo>
                  <a:pt x="430" y="636"/>
                  <a:pt x="431" y="636"/>
                  <a:pt x="431" y="636"/>
                </a:cubicBezTo>
                <a:cubicBezTo>
                  <a:pt x="432" y="636"/>
                  <a:pt x="433" y="636"/>
                  <a:pt x="433" y="637"/>
                </a:cubicBezTo>
                <a:cubicBezTo>
                  <a:pt x="434" y="636"/>
                  <a:pt x="435" y="636"/>
                  <a:pt x="436" y="636"/>
                </a:cubicBezTo>
                <a:cubicBezTo>
                  <a:pt x="437" y="636"/>
                  <a:pt x="437" y="636"/>
                  <a:pt x="438" y="635"/>
                </a:cubicBezTo>
                <a:cubicBezTo>
                  <a:pt x="439" y="634"/>
                  <a:pt x="439" y="636"/>
                  <a:pt x="439" y="636"/>
                </a:cubicBezTo>
                <a:cubicBezTo>
                  <a:pt x="440" y="636"/>
                  <a:pt x="441" y="636"/>
                  <a:pt x="442" y="636"/>
                </a:cubicBezTo>
                <a:cubicBezTo>
                  <a:pt x="442" y="636"/>
                  <a:pt x="443" y="636"/>
                  <a:pt x="443" y="635"/>
                </a:cubicBezTo>
                <a:cubicBezTo>
                  <a:pt x="444" y="635"/>
                  <a:pt x="444" y="634"/>
                  <a:pt x="444" y="634"/>
                </a:cubicBezTo>
                <a:cubicBezTo>
                  <a:pt x="445" y="634"/>
                  <a:pt x="447" y="634"/>
                  <a:pt x="448" y="634"/>
                </a:cubicBezTo>
                <a:cubicBezTo>
                  <a:pt x="449" y="632"/>
                  <a:pt x="450" y="633"/>
                  <a:pt x="451" y="633"/>
                </a:cubicBezTo>
                <a:cubicBezTo>
                  <a:pt x="453" y="633"/>
                  <a:pt x="453" y="632"/>
                  <a:pt x="455" y="632"/>
                </a:cubicBezTo>
                <a:cubicBezTo>
                  <a:pt x="456" y="632"/>
                  <a:pt x="458" y="632"/>
                  <a:pt x="459" y="632"/>
                </a:cubicBezTo>
                <a:cubicBezTo>
                  <a:pt x="460" y="632"/>
                  <a:pt x="460" y="632"/>
                  <a:pt x="460" y="632"/>
                </a:cubicBezTo>
                <a:cubicBezTo>
                  <a:pt x="461" y="630"/>
                  <a:pt x="463" y="631"/>
                  <a:pt x="464" y="630"/>
                </a:cubicBezTo>
                <a:cubicBezTo>
                  <a:pt x="465" y="629"/>
                  <a:pt x="466" y="630"/>
                  <a:pt x="468" y="630"/>
                </a:cubicBezTo>
                <a:cubicBezTo>
                  <a:pt x="469" y="630"/>
                  <a:pt x="470" y="630"/>
                  <a:pt x="470" y="629"/>
                </a:cubicBezTo>
                <a:cubicBezTo>
                  <a:pt x="471" y="629"/>
                  <a:pt x="472" y="629"/>
                  <a:pt x="473" y="629"/>
                </a:cubicBezTo>
                <a:cubicBezTo>
                  <a:pt x="474" y="629"/>
                  <a:pt x="474" y="628"/>
                  <a:pt x="476" y="628"/>
                </a:cubicBezTo>
                <a:cubicBezTo>
                  <a:pt x="477" y="628"/>
                  <a:pt x="479" y="626"/>
                  <a:pt x="481" y="627"/>
                </a:cubicBezTo>
                <a:cubicBezTo>
                  <a:pt x="481" y="627"/>
                  <a:pt x="481" y="627"/>
                  <a:pt x="482" y="627"/>
                </a:cubicBezTo>
                <a:cubicBezTo>
                  <a:pt x="484" y="625"/>
                  <a:pt x="486" y="625"/>
                  <a:pt x="488" y="623"/>
                </a:cubicBezTo>
                <a:cubicBezTo>
                  <a:pt x="489" y="624"/>
                  <a:pt x="490" y="622"/>
                  <a:pt x="491" y="622"/>
                </a:cubicBezTo>
                <a:cubicBezTo>
                  <a:pt x="492" y="621"/>
                  <a:pt x="494" y="622"/>
                  <a:pt x="494" y="621"/>
                </a:cubicBezTo>
                <a:cubicBezTo>
                  <a:pt x="495" y="621"/>
                  <a:pt x="496" y="621"/>
                  <a:pt x="496" y="620"/>
                </a:cubicBezTo>
                <a:cubicBezTo>
                  <a:pt x="497" y="619"/>
                  <a:pt x="498" y="620"/>
                  <a:pt x="499" y="619"/>
                </a:cubicBezTo>
                <a:cubicBezTo>
                  <a:pt x="500" y="618"/>
                  <a:pt x="502" y="618"/>
                  <a:pt x="503" y="617"/>
                </a:cubicBezTo>
                <a:cubicBezTo>
                  <a:pt x="504" y="617"/>
                  <a:pt x="505" y="617"/>
                  <a:pt x="506" y="616"/>
                </a:cubicBezTo>
                <a:cubicBezTo>
                  <a:pt x="507" y="616"/>
                  <a:pt x="507" y="614"/>
                  <a:pt x="508" y="615"/>
                </a:cubicBezTo>
                <a:cubicBezTo>
                  <a:pt x="509" y="614"/>
                  <a:pt x="510" y="614"/>
                  <a:pt x="511" y="614"/>
                </a:cubicBezTo>
                <a:cubicBezTo>
                  <a:pt x="511" y="614"/>
                  <a:pt x="512" y="614"/>
                  <a:pt x="512" y="613"/>
                </a:cubicBezTo>
                <a:cubicBezTo>
                  <a:pt x="512" y="612"/>
                  <a:pt x="514" y="612"/>
                  <a:pt x="515" y="611"/>
                </a:cubicBezTo>
                <a:cubicBezTo>
                  <a:pt x="516" y="611"/>
                  <a:pt x="517" y="610"/>
                  <a:pt x="518" y="609"/>
                </a:cubicBezTo>
                <a:cubicBezTo>
                  <a:pt x="520" y="609"/>
                  <a:pt x="520" y="609"/>
                  <a:pt x="520" y="609"/>
                </a:cubicBezTo>
                <a:cubicBezTo>
                  <a:pt x="520" y="609"/>
                  <a:pt x="520" y="609"/>
                  <a:pt x="520" y="608"/>
                </a:cubicBezTo>
                <a:cubicBezTo>
                  <a:pt x="521" y="607"/>
                  <a:pt x="521" y="606"/>
                  <a:pt x="523" y="606"/>
                </a:cubicBezTo>
                <a:cubicBezTo>
                  <a:pt x="524" y="606"/>
                  <a:pt x="526" y="605"/>
                  <a:pt x="527" y="604"/>
                </a:cubicBezTo>
                <a:cubicBezTo>
                  <a:pt x="528" y="603"/>
                  <a:pt x="530" y="603"/>
                  <a:pt x="531" y="602"/>
                </a:cubicBezTo>
                <a:cubicBezTo>
                  <a:pt x="531" y="602"/>
                  <a:pt x="532" y="602"/>
                  <a:pt x="533" y="602"/>
                </a:cubicBezTo>
                <a:cubicBezTo>
                  <a:pt x="533" y="601"/>
                  <a:pt x="533" y="601"/>
                  <a:pt x="534" y="601"/>
                </a:cubicBezTo>
                <a:cubicBezTo>
                  <a:pt x="534" y="600"/>
                  <a:pt x="534" y="600"/>
                  <a:pt x="534" y="600"/>
                </a:cubicBezTo>
                <a:cubicBezTo>
                  <a:pt x="536" y="599"/>
                  <a:pt x="537" y="598"/>
                  <a:pt x="538" y="598"/>
                </a:cubicBezTo>
                <a:cubicBezTo>
                  <a:pt x="539" y="597"/>
                  <a:pt x="540" y="597"/>
                  <a:pt x="540" y="596"/>
                </a:cubicBezTo>
                <a:cubicBezTo>
                  <a:pt x="541" y="596"/>
                  <a:pt x="541" y="596"/>
                  <a:pt x="542" y="596"/>
                </a:cubicBezTo>
                <a:cubicBezTo>
                  <a:pt x="543" y="595"/>
                  <a:pt x="543" y="595"/>
                  <a:pt x="544" y="594"/>
                </a:cubicBezTo>
                <a:cubicBezTo>
                  <a:pt x="544" y="594"/>
                  <a:pt x="545" y="594"/>
                  <a:pt x="545" y="593"/>
                </a:cubicBezTo>
                <a:cubicBezTo>
                  <a:pt x="545" y="593"/>
                  <a:pt x="545" y="592"/>
                  <a:pt x="545" y="592"/>
                </a:cubicBezTo>
                <a:cubicBezTo>
                  <a:pt x="547" y="592"/>
                  <a:pt x="547" y="590"/>
                  <a:pt x="549" y="590"/>
                </a:cubicBezTo>
                <a:cubicBezTo>
                  <a:pt x="550" y="590"/>
                  <a:pt x="551" y="588"/>
                  <a:pt x="552" y="587"/>
                </a:cubicBezTo>
                <a:cubicBezTo>
                  <a:pt x="553" y="587"/>
                  <a:pt x="554" y="585"/>
                  <a:pt x="555" y="584"/>
                </a:cubicBezTo>
                <a:cubicBezTo>
                  <a:pt x="556" y="584"/>
                  <a:pt x="556" y="583"/>
                  <a:pt x="557" y="583"/>
                </a:cubicBezTo>
                <a:cubicBezTo>
                  <a:pt x="559" y="582"/>
                  <a:pt x="559" y="581"/>
                  <a:pt x="561" y="580"/>
                </a:cubicBezTo>
                <a:cubicBezTo>
                  <a:pt x="561" y="579"/>
                  <a:pt x="561" y="578"/>
                  <a:pt x="562" y="578"/>
                </a:cubicBezTo>
                <a:cubicBezTo>
                  <a:pt x="563" y="578"/>
                  <a:pt x="564" y="577"/>
                  <a:pt x="564" y="576"/>
                </a:cubicBezTo>
                <a:cubicBezTo>
                  <a:pt x="565" y="575"/>
                  <a:pt x="567" y="575"/>
                  <a:pt x="568" y="573"/>
                </a:cubicBezTo>
                <a:cubicBezTo>
                  <a:pt x="568" y="573"/>
                  <a:pt x="568" y="573"/>
                  <a:pt x="569" y="573"/>
                </a:cubicBezTo>
                <a:cubicBezTo>
                  <a:pt x="570" y="573"/>
                  <a:pt x="570" y="571"/>
                  <a:pt x="571" y="570"/>
                </a:cubicBezTo>
                <a:cubicBezTo>
                  <a:pt x="572" y="570"/>
                  <a:pt x="572" y="570"/>
                  <a:pt x="573" y="570"/>
                </a:cubicBezTo>
                <a:cubicBezTo>
                  <a:pt x="573" y="570"/>
                  <a:pt x="573" y="570"/>
                  <a:pt x="573" y="570"/>
                </a:cubicBezTo>
                <a:cubicBezTo>
                  <a:pt x="573" y="569"/>
                  <a:pt x="573" y="569"/>
                  <a:pt x="572" y="569"/>
                </a:cubicBezTo>
                <a:cubicBezTo>
                  <a:pt x="574" y="568"/>
                  <a:pt x="574" y="566"/>
                  <a:pt x="575" y="565"/>
                </a:cubicBezTo>
                <a:cubicBezTo>
                  <a:pt x="576" y="564"/>
                  <a:pt x="578" y="563"/>
                  <a:pt x="579" y="562"/>
                </a:cubicBezTo>
                <a:cubicBezTo>
                  <a:pt x="579" y="561"/>
                  <a:pt x="579" y="560"/>
                  <a:pt x="579" y="560"/>
                </a:cubicBezTo>
                <a:cubicBezTo>
                  <a:pt x="580" y="559"/>
                  <a:pt x="581" y="558"/>
                  <a:pt x="582" y="558"/>
                </a:cubicBezTo>
                <a:cubicBezTo>
                  <a:pt x="583" y="558"/>
                  <a:pt x="583" y="557"/>
                  <a:pt x="583" y="557"/>
                </a:cubicBezTo>
                <a:cubicBezTo>
                  <a:pt x="583" y="557"/>
                  <a:pt x="583" y="556"/>
                  <a:pt x="583" y="556"/>
                </a:cubicBezTo>
                <a:cubicBezTo>
                  <a:pt x="584" y="555"/>
                  <a:pt x="584" y="554"/>
                  <a:pt x="585" y="554"/>
                </a:cubicBezTo>
                <a:cubicBezTo>
                  <a:pt x="585" y="553"/>
                  <a:pt x="586" y="553"/>
                  <a:pt x="586" y="552"/>
                </a:cubicBezTo>
                <a:cubicBezTo>
                  <a:pt x="586" y="551"/>
                  <a:pt x="587" y="551"/>
                  <a:pt x="588" y="551"/>
                </a:cubicBezTo>
                <a:cubicBezTo>
                  <a:pt x="588" y="550"/>
                  <a:pt x="588" y="550"/>
                  <a:pt x="589" y="549"/>
                </a:cubicBezTo>
                <a:cubicBezTo>
                  <a:pt x="589" y="548"/>
                  <a:pt x="590" y="546"/>
                  <a:pt x="591" y="545"/>
                </a:cubicBezTo>
                <a:cubicBezTo>
                  <a:pt x="592" y="545"/>
                  <a:pt x="593" y="544"/>
                  <a:pt x="593" y="544"/>
                </a:cubicBezTo>
                <a:cubicBezTo>
                  <a:pt x="594" y="542"/>
                  <a:pt x="593" y="541"/>
                  <a:pt x="595" y="541"/>
                </a:cubicBezTo>
                <a:cubicBezTo>
                  <a:pt x="595" y="540"/>
                  <a:pt x="596" y="540"/>
                  <a:pt x="597" y="539"/>
                </a:cubicBezTo>
                <a:cubicBezTo>
                  <a:pt x="597" y="538"/>
                  <a:pt x="598" y="538"/>
                  <a:pt x="599" y="538"/>
                </a:cubicBezTo>
                <a:cubicBezTo>
                  <a:pt x="599" y="536"/>
                  <a:pt x="600" y="536"/>
                  <a:pt x="601" y="534"/>
                </a:cubicBezTo>
                <a:cubicBezTo>
                  <a:pt x="601" y="532"/>
                  <a:pt x="601" y="532"/>
                  <a:pt x="601" y="532"/>
                </a:cubicBezTo>
                <a:cubicBezTo>
                  <a:pt x="603" y="531"/>
                  <a:pt x="604" y="530"/>
                  <a:pt x="604" y="528"/>
                </a:cubicBezTo>
                <a:cubicBezTo>
                  <a:pt x="604" y="527"/>
                  <a:pt x="605" y="526"/>
                  <a:pt x="606" y="526"/>
                </a:cubicBezTo>
                <a:cubicBezTo>
                  <a:pt x="607" y="525"/>
                  <a:pt x="606" y="524"/>
                  <a:pt x="607" y="524"/>
                </a:cubicBezTo>
                <a:cubicBezTo>
                  <a:pt x="609" y="524"/>
                  <a:pt x="608" y="522"/>
                  <a:pt x="609" y="521"/>
                </a:cubicBezTo>
                <a:cubicBezTo>
                  <a:pt x="610" y="521"/>
                  <a:pt x="611" y="520"/>
                  <a:pt x="610" y="519"/>
                </a:cubicBezTo>
                <a:cubicBezTo>
                  <a:pt x="610" y="519"/>
                  <a:pt x="611" y="518"/>
                  <a:pt x="611" y="518"/>
                </a:cubicBezTo>
                <a:cubicBezTo>
                  <a:pt x="612" y="516"/>
                  <a:pt x="613" y="515"/>
                  <a:pt x="615" y="513"/>
                </a:cubicBezTo>
                <a:cubicBezTo>
                  <a:pt x="616" y="513"/>
                  <a:pt x="617" y="513"/>
                  <a:pt x="615" y="512"/>
                </a:cubicBezTo>
                <a:cubicBezTo>
                  <a:pt x="615" y="512"/>
                  <a:pt x="616" y="511"/>
                  <a:pt x="616" y="511"/>
                </a:cubicBezTo>
                <a:cubicBezTo>
                  <a:pt x="617" y="511"/>
                  <a:pt x="617" y="512"/>
                  <a:pt x="618" y="511"/>
                </a:cubicBezTo>
                <a:cubicBezTo>
                  <a:pt x="617" y="511"/>
                  <a:pt x="617" y="510"/>
                  <a:pt x="616" y="510"/>
                </a:cubicBezTo>
                <a:cubicBezTo>
                  <a:pt x="617" y="509"/>
                  <a:pt x="617" y="509"/>
                  <a:pt x="618" y="508"/>
                </a:cubicBezTo>
                <a:cubicBezTo>
                  <a:pt x="618" y="506"/>
                  <a:pt x="618" y="506"/>
                  <a:pt x="619" y="504"/>
                </a:cubicBezTo>
                <a:cubicBezTo>
                  <a:pt x="619" y="503"/>
                  <a:pt x="620" y="502"/>
                  <a:pt x="620" y="501"/>
                </a:cubicBezTo>
                <a:cubicBezTo>
                  <a:pt x="621" y="500"/>
                  <a:pt x="621" y="498"/>
                  <a:pt x="622" y="498"/>
                </a:cubicBezTo>
                <a:cubicBezTo>
                  <a:pt x="621" y="496"/>
                  <a:pt x="623" y="495"/>
                  <a:pt x="624" y="494"/>
                </a:cubicBezTo>
                <a:cubicBezTo>
                  <a:pt x="624" y="492"/>
                  <a:pt x="624" y="492"/>
                  <a:pt x="625" y="490"/>
                </a:cubicBezTo>
                <a:cubicBezTo>
                  <a:pt x="625" y="489"/>
                  <a:pt x="625" y="488"/>
                  <a:pt x="626" y="487"/>
                </a:cubicBezTo>
                <a:cubicBezTo>
                  <a:pt x="627" y="486"/>
                  <a:pt x="626" y="485"/>
                  <a:pt x="627" y="484"/>
                </a:cubicBezTo>
                <a:cubicBezTo>
                  <a:pt x="627" y="484"/>
                  <a:pt x="628" y="483"/>
                  <a:pt x="628" y="482"/>
                </a:cubicBezTo>
                <a:cubicBezTo>
                  <a:pt x="628" y="482"/>
                  <a:pt x="628" y="481"/>
                  <a:pt x="628" y="480"/>
                </a:cubicBezTo>
                <a:cubicBezTo>
                  <a:pt x="629" y="479"/>
                  <a:pt x="630" y="478"/>
                  <a:pt x="629" y="477"/>
                </a:cubicBezTo>
                <a:cubicBezTo>
                  <a:pt x="629" y="476"/>
                  <a:pt x="630" y="476"/>
                  <a:pt x="631" y="475"/>
                </a:cubicBezTo>
                <a:cubicBezTo>
                  <a:pt x="631" y="474"/>
                  <a:pt x="631" y="474"/>
                  <a:pt x="631" y="474"/>
                </a:cubicBezTo>
                <a:cubicBezTo>
                  <a:pt x="631" y="472"/>
                  <a:pt x="631" y="470"/>
                  <a:pt x="632" y="469"/>
                </a:cubicBezTo>
                <a:cubicBezTo>
                  <a:pt x="633" y="468"/>
                  <a:pt x="632" y="466"/>
                  <a:pt x="632" y="464"/>
                </a:cubicBezTo>
                <a:cubicBezTo>
                  <a:pt x="632" y="463"/>
                  <a:pt x="632" y="463"/>
                  <a:pt x="633" y="461"/>
                </a:cubicBezTo>
                <a:cubicBezTo>
                  <a:pt x="634" y="460"/>
                  <a:pt x="634" y="460"/>
                  <a:pt x="634" y="459"/>
                </a:cubicBezTo>
                <a:cubicBezTo>
                  <a:pt x="634" y="458"/>
                  <a:pt x="635" y="457"/>
                  <a:pt x="635" y="457"/>
                </a:cubicBezTo>
                <a:cubicBezTo>
                  <a:pt x="635" y="457"/>
                  <a:pt x="635" y="456"/>
                  <a:pt x="635" y="456"/>
                </a:cubicBezTo>
                <a:cubicBezTo>
                  <a:pt x="635" y="456"/>
                  <a:pt x="635" y="455"/>
                  <a:pt x="634" y="455"/>
                </a:cubicBezTo>
                <a:cubicBezTo>
                  <a:pt x="635" y="454"/>
                  <a:pt x="635" y="453"/>
                  <a:pt x="635" y="453"/>
                </a:cubicBezTo>
                <a:cubicBezTo>
                  <a:pt x="636" y="452"/>
                  <a:pt x="636" y="452"/>
                  <a:pt x="636" y="451"/>
                </a:cubicBezTo>
                <a:cubicBezTo>
                  <a:pt x="636" y="450"/>
                  <a:pt x="636" y="448"/>
                  <a:pt x="637" y="447"/>
                </a:cubicBezTo>
                <a:cubicBezTo>
                  <a:pt x="637" y="446"/>
                  <a:pt x="637" y="444"/>
                  <a:pt x="637" y="443"/>
                </a:cubicBezTo>
                <a:cubicBezTo>
                  <a:pt x="638" y="442"/>
                  <a:pt x="638" y="441"/>
                  <a:pt x="638" y="439"/>
                </a:cubicBezTo>
                <a:cubicBezTo>
                  <a:pt x="638" y="437"/>
                  <a:pt x="638" y="435"/>
                  <a:pt x="638" y="433"/>
                </a:cubicBezTo>
                <a:cubicBezTo>
                  <a:pt x="638" y="432"/>
                  <a:pt x="638" y="431"/>
                  <a:pt x="639" y="430"/>
                </a:cubicBezTo>
                <a:cubicBezTo>
                  <a:pt x="639" y="429"/>
                  <a:pt x="640" y="428"/>
                  <a:pt x="640" y="427"/>
                </a:cubicBezTo>
                <a:cubicBezTo>
                  <a:pt x="640" y="425"/>
                  <a:pt x="639" y="422"/>
                  <a:pt x="641" y="420"/>
                </a:cubicBezTo>
                <a:cubicBezTo>
                  <a:pt x="641" y="420"/>
                  <a:pt x="641" y="419"/>
                  <a:pt x="641" y="418"/>
                </a:cubicBezTo>
                <a:cubicBezTo>
                  <a:pt x="641" y="414"/>
                  <a:pt x="641" y="414"/>
                  <a:pt x="641" y="414"/>
                </a:cubicBezTo>
                <a:cubicBezTo>
                  <a:pt x="641" y="413"/>
                  <a:pt x="641" y="412"/>
                  <a:pt x="641" y="411"/>
                </a:cubicBezTo>
                <a:cubicBezTo>
                  <a:pt x="641" y="410"/>
                  <a:pt x="641" y="409"/>
                  <a:pt x="641" y="408"/>
                </a:cubicBezTo>
                <a:cubicBezTo>
                  <a:pt x="640" y="408"/>
                  <a:pt x="640" y="408"/>
                  <a:pt x="640" y="407"/>
                </a:cubicBezTo>
                <a:cubicBezTo>
                  <a:pt x="639" y="406"/>
                  <a:pt x="639" y="406"/>
                  <a:pt x="640" y="405"/>
                </a:cubicBezTo>
                <a:cubicBezTo>
                  <a:pt x="640" y="404"/>
                  <a:pt x="640" y="404"/>
                  <a:pt x="641" y="404"/>
                </a:cubicBezTo>
                <a:cubicBezTo>
                  <a:pt x="641" y="402"/>
                  <a:pt x="641" y="400"/>
                  <a:pt x="641" y="399"/>
                </a:cubicBezTo>
                <a:cubicBezTo>
                  <a:pt x="641" y="399"/>
                  <a:pt x="640" y="398"/>
                  <a:pt x="640" y="398"/>
                </a:cubicBezTo>
                <a:cubicBezTo>
                  <a:pt x="640" y="398"/>
                  <a:pt x="640" y="397"/>
                  <a:pt x="641" y="397"/>
                </a:cubicBezTo>
                <a:cubicBezTo>
                  <a:pt x="640" y="397"/>
                  <a:pt x="640" y="396"/>
                  <a:pt x="640" y="396"/>
                </a:cubicBezTo>
                <a:cubicBezTo>
                  <a:pt x="641" y="395"/>
                  <a:pt x="641" y="395"/>
                  <a:pt x="640" y="394"/>
                </a:cubicBezTo>
                <a:cubicBezTo>
                  <a:pt x="640" y="393"/>
                  <a:pt x="640" y="393"/>
                  <a:pt x="640" y="392"/>
                </a:cubicBezTo>
                <a:cubicBezTo>
                  <a:pt x="640" y="390"/>
                  <a:pt x="640" y="388"/>
                  <a:pt x="640" y="386"/>
                </a:cubicBezTo>
                <a:cubicBezTo>
                  <a:pt x="639" y="385"/>
                  <a:pt x="639" y="385"/>
                  <a:pt x="638" y="384"/>
                </a:cubicBezTo>
                <a:cubicBezTo>
                  <a:pt x="638" y="381"/>
                  <a:pt x="638" y="378"/>
                  <a:pt x="638" y="375"/>
                </a:cubicBezTo>
                <a:cubicBezTo>
                  <a:pt x="638" y="374"/>
                  <a:pt x="638" y="373"/>
                  <a:pt x="638" y="372"/>
                </a:cubicBezTo>
                <a:cubicBezTo>
                  <a:pt x="637" y="371"/>
                  <a:pt x="637" y="370"/>
                  <a:pt x="636" y="370"/>
                </a:cubicBezTo>
                <a:cubicBezTo>
                  <a:pt x="636" y="369"/>
                  <a:pt x="637" y="369"/>
                  <a:pt x="637" y="369"/>
                </a:cubicBezTo>
                <a:cubicBezTo>
                  <a:pt x="636" y="368"/>
                  <a:pt x="636" y="366"/>
                  <a:pt x="636" y="366"/>
                </a:cubicBezTo>
                <a:cubicBezTo>
                  <a:pt x="635" y="365"/>
                  <a:pt x="636" y="363"/>
                  <a:pt x="635" y="363"/>
                </a:cubicBezTo>
                <a:cubicBezTo>
                  <a:pt x="634" y="362"/>
                  <a:pt x="634" y="360"/>
                  <a:pt x="634" y="359"/>
                </a:cubicBezTo>
                <a:cubicBezTo>
                  <a:pt x="634" y="359"/>
                  <a:pt x="634" y="359"/>
                  <a:pt x="633" y="358"/>
                </a:cubicBezTo>
                <a:cubicBezTo>
                  <a:pt x="634" y="358"/>
                  <a:pt x="634" y="358"/>
                  <a:pt x="634" y="357"/>
                </a:cubicBezTo>
                <a:cubicBezTo>
                  <a:pt x="634" y="357"/>
                  <a:pt x="633" y="356"/>
                  <a:pt x="632" y="355"/>
                </a:cubicBezTo>
                <a:cubicBezTo>
                  <a:pt x="633" y="353"/>
                  <a:pt x="631" y="350"/>
                  <a:pt x="629" y="349"/>
                </a:cubicBezTo>
                <a:cubicBezTo>
                  <a:pt x="629" y="347"/>
                  <a:pt x="630" y="346"/>
                  <a:pt x="629" y="345"/>
                </a:cubicBezTo>
                <a:cubicBezTo>
                  <a:pt x="629" y="343"/>
                  <a:pt x="628" y="342"/>
                  <a:pt x="628" y="341"/>
                </a:cubicBezTo>
                <a:cubicBezTo>
                  <a:pt x="627" y="341"/>
                  <a:pt x="628" y="340"/>
                  <a:pt x="628" y="340"/>
                </a:cubicBezTo>
                <a:cubicBezTo>
                  <a:pt x="629" y="338"/>
                  <a:pt x="629" y="338"/>
                  <a:pt x="628" y="337"/>
                </a:cubicBezTo>
                <a:cubicBezTo>
                  <a:pt x="627" y="336"/>
                  <a:pt x="628" y="336"/>
                  <a:pt x="628" y="336"/>
                </a:cubicBezTo>
                <a:cubicBezTo>
                  <a:pt x="628" y="335"/>
                  <a:pt x="627" y="334"/>
                  <a:pt x="628" y="333"/>
                </a:cubicBezTo>
                <a:cubicBezTo>
                  <a:pt x="629" y="333"/>
                  <a:pt x="628" y="333"/>
                  <a:pt x="628" y="332"/>
                </a:cubicBezTo>
                <a:cubicBezTo>
                  <a:pt x="628" y="332"/>
                  <a:pt x="628" y="331"/>
                  <a:pt x="628" y="331"/>
                </a:cubicBezTo>
                <a:cubicBezTo>
                  <a:pt x="628" y="330"/>
                  <a:pt x="627" y="330"/>
                  <a:pt x="627" y="329"/>
                </a:cubicBezTo>
                <a:cubicBezTo>
                  <a:pt x="626" y="329"/>
                  <a:pt x="626" y="328"/>
                  <a:pt x="625" y="327"/>
                </a:cubicBezTo>
                <a:cubicBezTo>
                  <a:pt x="625" y="327"/>
                  <a:pt x="625" y="326"/>
                  <a:pt x="625" y="326"/>
                </a:cubicBezTo>
                <a:cubicBezTo>
                  <a:pt x="625" y="326"/>
                  <a:pt x="625" y="325"/>
                  <a:pt x="626" y="325"/>
                </a:cubicBezTo>
                <a:cubicBezTo>
                  <a:pt x="625" y="324"/>
                  <a:pt x="624" y="323"/>
                  <a:pt x="623" y="322"/>
                </a:cubicBezTo>
                <a:cubicBezTo>
                  <a:pt x="623" y="321"/>
                  <a:pt x="623" y="321"/>
                  <a:pt x="623" y="320"/>
                </a:cubicBezTo>
                <a:cubicBezTo>
                  <a:pt x="622" y="319"/>
                  <a:pt x="621" y="319"/>
                  <a:pt x="621" y="318"/>
                </a:cubicBezTo>
                <a:cubicBezTo>
                  <a:pt x="621" y="317"/>
                  <a:pt x="620" y="317"/>
                  <a:pt x="619" y="317"/>
                </a:cubicBezTo>
                <a:cubicBezTo>
                  <a:pt x="619" y="317"/>
                  <a:pt x="619" y="314"/>
                  <a:pt x="619" y="314"/>
                </a:cubicBezTo>
                <a:cubicBezTo>
                  <a:pt x="619" y="313"/>
                  <a:pt x="619" y="312"/>
                  <a:pt x="619" y="311"/>
                </a:cubicBezTo>
                <a:cubicBezTo>
                  <a:pt x="618" y="310"/>
                  <a:pt x="618" y="310"/>
                  <a:pt x="618" y="309"/>
                </a:cubicBezTo>
                <a:cubicBezTo>
                  <a:pt x="617" y="309"/>
                  <a:pt x="617" y="309"/>
                  <a:pt x="616" y="309"/>
                </a:cubicBezTo>
                <a:cubicBezTo>
                  <a:pt x="616" y="308"/>
                  <a:pt x="616" y="307"/>
                  <a:pt x="616" y="306"/>
                </a:cubicBezTo>
                <a:cubicBezTo>
                  <a:pt x="615" y="305"/>
                  <a:pt x="615" y="305"/>
                  <a:pt x="614" y="304"/>
                </a:cubicBezTo>
                <a:cubicBezTo>
                  <a:pt x="614" y="303"/>
                  <a:pt x="614" y="303"/>
                  <a:pt x="614" y="302"/>
                </a:cubicBezTo>
                <a:cubicBezTo>
                  <a:pt x="615" y="300"/>
                  <a:pt x="613" y="299"/>
                  <a:pt x="613" y="298"/>
                </a:cubicBezTo>
                <a:cubicBezTo>
                  <a:pt x="613" y="297"/>
                  <a:pt x="612" y="297"/>
                  <a:pt x="611" y="296"/>
                </a:cubicBezTo>
                <a:cubicBezTo>
                  <a:pt x="611" y="296"/>
                  <a:pt x="610" y="295"/>
                  <a:pt x="610" y="294"/>
                </a:cubicBezTo>
                <a:cubicBezTo>
                  <a:pt x="610" y="294"/>
                  <a:pt x="610" y="293"/>
                  <a:pt x="609" y="293"/>
                </a:cubicBezTo>
                <a:cubicBezTo>
                  <a:pt x="608" y="293"/>
                  <a:pt x="608" y="292"/>
                  <a:pt x="608" y="291"/>
                </a:cubicBezTo>
                <a:cubicBezTo>
                  <a:pt x="608" y="290"/>
                  <a:pt x="606" y="290"/>
                  <a:pt x="607" y="289"/>
                </a:cubicBezTo>
                <a:cubicBezTo>
                  <a:pt x="606" y="288"/>
                  <a:pt x="606" y="287"/>
                  <a:pt x="604" y="288"/>
                </a:cubicBezTo>
                <a:cubicBezTo>
                  <a:pt x="604" y="288"/>
                  <a:pt x="604" y="287"/>
                  <a:pt x="604" y="287"/>
                </a:cubicBezTo>
                <a:cubicBezTo>
                  <a:pt x="604" y="285"/>
                  <a:pt x="603" y="284"/>
                  <a:pt x="603" y="283"/>
                </a:cubicBezTo>
                <a:cubicBezTo>
                  <a:pt x="602" y="283"/>
                  <a:pt x="602" y="282"/>
                  <a:pt x="602" y="281"/>
                </a:cubicBezTo>
                <a:cubicBezTo>
                  <a:pt x="602" y="280"/>
                  <a:pt x="600" y="280"/>
                  <a:pt x="601" y="279"/>
                </a:cubicBezTo>
                <a:cubicBezTo>
                  <a:pt x="600" y="278"/>
                  <a:pt x="600" y="277"/>
                  <a:pt x="600" y="277"/>
                </a:cubicBezTo>
                <a:cubicBezTo>
                  <a:pt x="600" y="276"/>
                  <a:pt x="599" y="276"/>
                  <a:pt x="598" y="276"/>
                </a:cubicBezTo>
                <a:cubicBezTo>
                  <a:pt x="598" y="275"/>
                  <a:pt x="597" y="275"/>
                  <a:pt x="597" y="275"/>
                </a:cubicBezTo>
                <a:cubicBezTo>
                  <a:pt x="597" y="271"/>
                  <a:pt x="597" y="271"/>
                  <a:pt x="597" y="271"/>
                </a:cubicBezTo>
                <a:cubicBezTo>
                  <a:pt x="595" y="270"/>
                  <a:pt x="595" y="270"/>
                  <a:pt x="593" y="267"/>
                </a:cubicBezTo>
                <a:cubicBezTo>
                  <a:pt x="592" y="267"/>
                  <a:pt x="592" y="266"/>
                  <a:pt x="591" y="266"/>
                </a:cubicBezTo>
                <a:cubicBezTo>
                  <a:pt x="589" y="264"/>
                  <a:pt x="589" y="264"/>
                  <a:pt x="589" y="262"/>
                </a:cubicBezTo>
                <a:cubicBezTo>
                  <a:pt x="589" y="261"/>
                  <a:pt x="588" y="260"/>
                  <a:pt x="588" y="259"/>
                </a:cubicBezTo>
                <a:cubicBezTo>
                  <a:pt x="587" y="258"/>
                  <a:pt x="586" y="257"/>
                  <a:pt x="585" y="256"/>
                </a:cubicBezTo>
                <a:cubicBezTo>
                  <a:pt x="584" y="256"/>
                  <a:pt x="584" y="255"/>
                  <a:pt x="584" y="254"/>
                </a:cubicBezTo>
                <a:cubicBezTo>
                  <a:pt x="584" y="254"/>
                  <a:pt x="584" y="253"/>
                  <a:pt x="583" y="253"/>
                </a:cubicBezTo>
                <a:cubicBezTo>
                  <a:pt x="583" y="253"/>
                  <a:pt x="582" y="253"/>
                  <a:pt x="582" y="253"/>
                </a:cubicBezTo>
                <a:cubicBezTo>
                  <a:pt x="582" y="252"/>
                  <a:pt x="581" y="251"/>
                  <a:pt x="581" y="250"/>
                </a:cubicBezTo>
                <a:cubicBezTo>
                  <a:pt x="580" y="250"/>
                  <a:pt x="579" y="249"/>
                  <a:pt x="579" y="248"/>
                </a:cubicBezTo>
                <a:cubicBezTo>
                  <a:pt x="579" y="247"/>
                  <a:pt x="579" y="247"/>
                  <a:pt x="578" y="246"/>
                </a:cubicBezTo>
                <a:cubicBezTo>
                  <a:pt x="577" y="246"/>
                  <a:pt x="576" y="246"/>
                  <a:pt x="576" y="245"/>
                </a:cubicBezTo>
                <a:cubicBezTo>
                  <a:pt x="575" y="244"/>
                  <a:pt x="574" y="243"/>
                  <a:pt x="573" y="243"/>
                </a:cubicBezTo>
                <a:cubicBezTo>
                  <a:pt x="572" y="241"/>
                  <a:pt x="570" y="241"/>
                  <a:pt x="569" y="240"/>
                </a:cubicBezTo>
                <a:cubicBezTo>
                  <a:pt x="568" y="239"/>
                  <a:pt x="567" y="239"/>
                  <a:pt x="566" y="239"/>
                </a:cubicBezTo>
                <a:cubicBezTo>
                  <a:pt x="566" y="238"/>
                  <a:pt x="565" y="238"/>
                  <a:pt x="565" y="237"/>
                </a:cubicBezTo>
                <a:cubicBezTo>
                  <a:pt x="565" y="236"/>
                  <a:pt x="565" y="236"/>
                  <a:pt x="565" y="235"/>
                </a:cubicBezTo>
                <a:cubicBezTo>
                  <a:pt x="565" y="235"/>
                  <a:pt x="564" y="234"/>
                  <a:pt x="564" y="234"/>
                </a:cubicBezTo>
                <a:cubicBezTo>
                  <a:pt x="563" y="234"/>
                  <a:pt x="563" y="235"/>
                  <a:pt x="562" y="234"/>
                </a:cubicBezTo>
                <a:cubicBezTo>
                  <a:pt x="562" y="232"/>
                  <a:pt x="562" y="231"/>
                  <a:pt x="560" y="231"/>
                </a:cubicBezTo>
                <a:cubicBezTo>
                  <a:pt x="559" y="230"/>
                  <a:pt x="560" y="229"/>
                  <a:pt x="559" y="229"/>
                </a:cubicBezTo>
                <a:cubicBezTo>
                  <a:pt x="557" y="229"/>
                  <a:pt x="557" y="229"/>
                  <a:pt x="555" y="227"/>
                </a:cubicBezTo>
                <a:cubicBezTo>
                  <a:pt x="554" y="226"/>
                  <a:pt x="554" y="226"/>
                  <a:pt x="554" y="226"/>
                </a:cubicBezTo>
                <a:cubicBezTo>
                  <a:pt x="552" y="226"/>
                  <a:pt x="553" y="224"/>
                  <a:pt x="552" y="224"/>
                </a:cubicBezTo>
                <a:cubicBezTo>
                  <a:pt x="551" y="224"/>
                  <a:pt x="550" y="224"/>
                  <a:pt x="550" y="224"/>
                </a:cubicBezTo>
                <a:cubicBezTo>
                  <a:pt x="549" y="224"/>
                  <a:pt x="549" y="224"/>
                  <a:pt x="549" y="224"/>
                </a:cubicBezTo>
                <a:cubicBezTo>
                  <a:pt x="549" y="224"/>
                  <a:pt x="549" y="223"/>
                  <a:pt x="549" y="223"/>
                </a:cubicBezTo>
                <a:cubicBezTo>
                  <a:pt x="548" y="222"/>
                  <a:pt x="548" y="221"/>
                  <a:pt x="547" y="221"/>
                </a:cubicBezTo>
                <a:cubicBezTo>
                  <a:pt x="545" y="221"/>
                  <a:pt x="544" y="221"/>
                  <a:pt x="544" y="220"/>
                </a:cubicBezTo>
                <a:cubicBezTo>
                  <a:pt x="544" y="218"/>
                  <a:pt x="543" y="218"/>
                  <a:pt x="543" y="217"/>
                </a:cubicBezTo>
                <a:cubicBezTo>
                  <a:pt x="541" y="218"/>
                  <a:pt x="541" y="216"/>
                  <a:pt x="540" y="216"/>
                </a:cubicBezTo>
                <a:cubicBezTo>
                  <a:pt x="539" y="216"/>
                  <a:pt x="539" y="216"/>
                  <a:pt x="538" y="216"/>
                </a:cubicBezTo>
                <a:cubicBezTo>
                  <a:pt x="537" y="215"/>
                  <a:pt x="537" y="214"/>
                  <a:pt x="536" y="213"/>
                </a:cubicBezTo>
                <a:cubicBezTo>
                  <a:pt x="535" y="213"/>
                  <a:pt x="534" y="213"/>
                  <a:pt x="533" y="212"/>
                </a:cubicBezTo>
                <a:cubicBezTo>
                  <a:pt x="532" y="212"/>
                  <a:pt x="531" y="212"/>
                  <a:pt x="531" y="211"/>
                </a:cubicBezTo>
                <a:cubicBezTo>
                  <a:pt x="530" y="210"/>
                  <a:pt x="529" y="211"/>
                  <a:pt x="528" y="211"/>
                </a:cubicBezTo>
                <a:cubicBezTo>
                  <a:pt x="528" y="210"/>
                  <a:pt x="528" y="209"/>
                  <a:pt x="527" y="208"/>
                </a:cubicBezTo>
                <a:cubicBezTo>
                  <a:pt x="526" y="208"/>
                  <a:pt x="525" y="207"/>
                  <a:pt x="523" y="207"/>
                </a:cubicBezTo>
                <a:cubicBezTo>
                  <a:pt x="521" y="207"/>
                  <a:pt x="521" y="207"/>
                  <a:pt x="519" y="206"/>
                </a:cubicBezTo>
                <a:cubicBezTo>
                  <a:pt x="518" y="205"/>
                  <a:pt x="517" y="204"/>
                  <a:pt x="517" y="203"/>
                </a:cubicBezTo>
                <a:cubicBezTo>
                  <a:pt x="516" y="203"/>
                  <a:pt x="516" y="202"/>
                  <a:pt x="516" y="202"/>
                </a:cubicBezTo>
                <a:cubicBezTo>
                  <a:pt x="515" y="202"/>
                  <a:pt x="515" y="201"/>
                  <a:pt x="514" y="201"/>
                </a:cubicBezTo>
                <a:cubicBezTo>
                  <a:pt x="512" y="201"/>
                  <a:pt x="513" y="200"/>
                  <a:pt x="512" y="200"/>
                </a:cubicBezTo>
                <a:cubicBezTo>
                  <a:pt x="511" y="199"/>
                  <a:pt x="510" y="198"/>
                  <a:pt x="509" y="197"/>
                </a:cubicBezTo>
                <a:cubicBezTo>
                  <a:pt x="509" y="198"/>
                  <a:pt x="509" y="198"/>
                  <a:pt x="508" y="198"/>
                </a:cubicBezTo>
                <a:cubicBezTo>
                  <a:pt x="508" y="198"/>
                  <a:pt x="508" y="198"/>
                  <a:pt x="507" y="197"/>
                </a:cubicBezTo>
                <a:cubicBezTo>
                  <a:pt x="507" y="197"/>
                  <a:pt x="506" y="197"/>
                  <a:pt x="505" y="197"/>
                </a:cubicBezTo>
                <a:cubicBezTo>
                  <a:pt x="504" y="198"/>
                  <a:pt x="503" y="196"/>
                  <a:pt x="501" y="196"/>
                </a:cubicBezTo>
                <a:cubicBezTo>
                  <a:pt x="501" y="196"/>
                  <a:pt x="500" y="195"/>
                  <a:pt x="499" y="195"/>
                </a:cubicBezTo>
                <a:cubicBezTo>
                  <a:pt x="499" y="195"/>
                  <a:pt x="499" y="195"/>
                  <a:pt x="499" y="195"/>
                </a:cubicBezTo>
                <a:cubicBezTo>
                  <a:pt x="497" y="194"/>
                  <a:pt x="497" y="194"/>
                  <a:pt x="497" y="192"/>
                </a:cubicBezTo>
                <a:cubicBezTo>
                  <a:pt x="497" y="192"/>
                  <a:pt x="496" y="192"/>
                  <a:pt x="496" y="192"/>
                </a:cubicBezTo>
                <a:cubicBezTo>
                  <a:pt x="494" y="192"/>
                  <a:pt x="493" y="191"/>
                  <a:pt x="493" y="189"/>
                </a:cubicBezTo>
                <a:cubicBezTo>
                  <a:pt x="491" y="189"/>
                  <a:pt x="490" y="189"/>
                  <a:pt x="489" y="189"/>
                </a:cubicBezTo>
                <a:cubicBezTo>
                  <a:pt x="488" y="189"/>
                  <a:pt x="488" y="189"/>
                  <a:pt x="487" y="188"/>
                </a:cubicBezTo>
                <a:cubicBezTo>
                  <a:pt x="486" y="188"/>
                  <a:pt x="485" y="188"/>
                  <a:pt x="484" y="188"/>
                </a:cubicBezTo>
                <a:cubicBezTo>
                  <a:pt x="483" y="187"/>
                  <a:pt x="482" y="187"/>
                  <a:pt x="482" y="186"/>
                </a:cubicBezTo>
                <a:cubicBezTo>
                  <a:pt x="481" y="186"/>
                  <a:pt x="480" y="186"/>
                  <a:pt x="480" y="186"/>
                </a:cubicBezTo>
                <a:cubicBezTo>
                  <a:pt x="479" y="185"/>
                  <a:pt x="478" y="185"/>
                  <a:pt x="477" y="185"/>
                </a:cubicBezTo>
                <a:cubicBezTo>
                  <a:pt x="476" y="185"/>
                  <a:pt x="476" y="185"/>
                  <a:pt x="475" y="184"/>
                </a:cubicBezTo>
                <a:cubicBezTo>
                  <a:pt x="475" y="184"/>
                  <a:pt x="474" y="185"/>
                  <a:pt x="473" y="184"/>
                </a:cubicBezTo>
                <a:cubicBezTo>
                  <a:pt x="472" y="182"/>
                  <a:pt x="471" y="184"/>
                  <a:pt x="470" y="184"/>
                </a:cubicBezTo>
                <a:cubicBezTo>
                  <a:pt x="469" y="185"/>
                  <a:pt x="468" y="183"/>
                  <a:pt x="467" y="183"/>
                </a:cubicBezTo>
                <a:cubicBezTo>
                  <a:pt x="466" y="183"/>
                  <a:pt x="466" y="182"/>
                  <a:pt x="466" y="181"/>
                </a:cubicBezTo>
                <a:cubicBezTo>
                  <a:pt x="463" y="181"/>
                  <a:pt x="463" y="181"/>
                  <a:pt x="463" y="181"/>
                </a:cubicBezTo>
                <a:cubicBezTo>
                  <a:pt x="462" y="180"/>
                  <a:pt x="461" y="180"/>
                  <a:pt x="460" y="180"/>
                </a:cubicBezTo>
                <a:cubicBezTo>
                  <a:pt x="459" y="180"/>
                  <a:pt x="458" y="180"/>
                  <a:pt x="457" y="180"/>
                </a:cubicBezTo>
                <a:cubicBezTo>
                  <a:pt x="456" y="180"/>
                  <a:pt x="456" y="179"/>
                  <a:pt x="455" y="178"/>
                </a:cubicBezTo>
                <a:cubicBezTo>
                  <a:pt x="455" y="179"/>
                  <a:pt x="454" y="178"/>
                  <a:pt x="454" y="179"/>
                </a:cubicBezTo>
                <a:cubicBezTo>
                  <a:pt x="453" y="179"/>
                  <a:pt x="453" y="180"/>
                  <a:pt x="452" y="179"/>
                </a:cubicBezTo>
                <a:cubicBezTo>
                  <a:pt x="451" y="178"/>
                  <a:pt x="449" y="177"/>
                  <a:pt x="448" y="178"/>
                </a:cubicBezTo>
                <a:cubicBezTo>
                  <a:pt x="447" y="178"/>
                  <a:pt x="447" y="177"/>
                  <a:pt x="446" y="177"/>
                </a:cubicBezTo>
                <a:cubicBezTo>
                  <a:pt x="445" y="176"/>
                  <a:pt x="443" y="175"/>
                  <a:pt x="441" y="176"/>
                </a:cubicBezTo>
                <a:cubicBezTo>
                  <a:pt x="439" y="176"/>
                  <a:pt x="438" y="174"/>
                  <a:pt x="436" y="174"/>
                </a:cubicBezTo>
                <a:cubicBezTo>
                  <a:pt x="436" y="173"/>
                  <a:pt x="435" y="174"/>
                  <a:pt x="434" y="174"/>
                </a:cubicBezTo>
                <a:cubicBezTo>
                  <a:pt x="433" y="174"/>
                  <a:pt x="432" y="174"/>
                  <a:pt x="431" y="175"/>
                </a:cubicBezTo>
                <a:cubicBezTo>
                  <a:pt x="430" y="175"/>
                  <a:pt x="429" y="174"/>
                  <a:pt x="429" y="174"/>
                </a:cubicBezTo>
                <a:cubicBezTo>
                  <a:pt x="428" y="175"/>
                  <a:pt x="427" y="175"/>
                  <a:pt x="426" y="174"/>
                </a:cubicBezTo>
                <a:cubicBezTo>
                  <a:pt x="424" y="173"/>
                  <a:pt x="422" y="173"/>
                  <a:pt x="420" y="173"/>
                </a:cubicBezTo>
                <a:cubicBezTo>
                  <a:pt x="419" y="173"/>
                  <a:pt x="418" y="173"/>
                  <a:pt x="417" y="173"/>
                </a:cubicBezTo>
                <a:cubicBezTo>
                  <a:pt x="416" y="173"/>
                  <a:pt x="416" y="173"/>
                  <a:pt x="415" y="173"/>
                </a:cubicBezTo>
                <a:cubicBezTo>
                  <a:pt x="414" y="171"/>
                  <a:pt x="412" y="172"/>
                  <a:pt x="411" y="172"/>
                </a:cubicBezTo>
                <a:cubicBezTo>
                  <a:pt x="411" y="172"/>
                  <a:pt x="410" y="172"/>
                  <a:pt x="410" y="173"/>
                </a:cubicBezTo>
                <a:cubicBezTo>
                  <a:pt x="409" y="172"/>
                  <a:pt x="408" y="171"/>
                  <a:pt x="407" y="172"/>
                </a:cubicBezTo>
                <a:cubicBezTo>
                  <a:pt x="406" y="173"/>
                  <a:pt x="406" y="173"/>
                  <a:pt x="405" y="173"/>
                </a:cubicBezTo>
                <a:cubicBezTo>
                  <a:pt x="404" y="173"/>
                  <a:pt x="404" y="174"/>
                  <a:pt x="403" y="174"/>
                </a:cubicBezTo>
                <a:cubicBezTo>
                  <a:pt x="402" y="174"/>
                  <a:pt x="402" y="174"/>
                  <a:pt x="401" y="174"/>
                </a:cubicBezTo>
                <a:cubicBezTo>
                  <a:pt x="400" y="172"/>
                  <a:pt x="399" y="172"/>
                  <a:pt x="398" y="174"/>
                </a:cubicBezTo>
                <a:cubicBezTo>
                  <a:pt x="397" y="174"/>
                  <a:pt x="396" y="174"/>
                  <a:pt x="396" y="175"/>
                </a:cubicBezTo>
                <a:cubicBezTo>
                  <a:pt x="394" y="175"/>
                  <a:pt x="393" y="176"/>
                  <a:pt x="393" y="177"/>
                </a:cubicBezTo>
                <a:cubicBezTo>
                  <a:pt x="393" y="179"/>
                  <a:pt x="392" y="179"/>
                  <a:pt x="391" y="179"/>
                </a:cubicBezTo>
                <a:cubicBezTo>
                  <a:pt x="390" y="180"/>
                  <a:pt x="390" y="179"/>
                  <a:pt x="389" y="178"/>
                </a:cubicBezTo>
                <a:cubicBezTo>
                  <a:pt x="389" y="178"/>
                  <a:pt x="388" y="178"/>
                  <a:pt x="388" y="178"/>
                </a:cubicBezTo>
                <a:cubicBezTo>
                  <a:pt x="388" y="178"/>
                  <a:pt x="388" y="178"/>
                  <a:pt x="388" y="178"/>
                </a:cubicBezTo>
                <a:cubicBezTo>
                  <a:pt x="388" y="176"/>
                  <a:pt x="388" y="176"/>
                  <a:pt x="388" y="175"/>
                </a:cubicBezTo>
                <a:cubicBezTo>
                  <a:pt x="390" y="174"/>
                  <a:pt x="390" y="172"/>
                  <a:pt x="391" y="171"/>
                </a:cubicBezTo>
                <a:cubicBezTo>
                  <a:pt x="391" y="171"/>
                  <a:pt x="391" y="171"/>
                  <a:pt x="391" y="170"/>
                </a:cubicBezTo>
                <a:cubicBezTo>
                  <a:pt x="391" y="170"/>
                  <a:pt x="390" y="170"/>
                  <a:pt x="390" y="170"/>
                </a:cubicBezTo>
                <a:cubicBezTo>
                  <a:pt x="389" y="172"/>
                  <a:pt x="388" y="170"/>
                  <a:pt x="386" y="171"/>
                </a:cubicBezTo>
                <a:cubicBezTo>
                  <a:pt x="385" y="172"/>
                  <a:pt x="384" y="172"/>
                  <a:pt x="382" y="172"/>
                </a:cubicBezTo>
                <a:cubicBezTo>
                  <a:pt x="381" y="172"/>
                  <a:pt x="380" y="172"/>
                  <a:pt x="380" y="172"/>
                </a:cubicBezTo>
                <a:cubicBezTo>
                  <a:pt x="379" y="172"/>
                  <a:pt x="379" y="173"/>
                  <a:pt x="378" y="173"/>
                </a:cubicBezTo>
                <a:cubicBezTo>
                  <a:pt x="377" y="173"/>
                  <a:pt x="376" y="173"/>
                  <a:pt x="375" y="173"/>
                </a:cubicBezTo>
                <a:cubicBezTo>
                  <a:pt x="373" y="173"/>
                  <a:pt x="372" y="172"/>
                  <a:pt x="371" y="174"/>
                </a:cubicBezTo>
                <a:cubicBezTo>
                  <a:pt x="370" y="174"/>
                  <a:pt x="369" y="174"/>
                  <a:pt x="368" y="174"/>
                </a:cubicBezTo>
                <a:cubicBezTo>
                  <a:pt x="367" y="174"/>
                  <a:pt x="367" y="174"/>
                  <a:pt x="366" y="174"/>
                </a:cubicBezTo>
                <a:cubicBezTo>
                  <a:pt x="364" y="175"/>
                  <a:pt x="363" y="176"/>
                  <a:pt x="361" y="176"/>
                </a:cubicBezTo>
                <a:cubicBezTo>
                  <a:pt x="360" y="175"/>
                  <a:pt x="359" y="175"/>
                  <a:pt x="358" y="176"/>
                </a:cubicBezTo>
                <a:cubicBezTo>
                  <a:pt x="357" y="177"/>
                  <a:pt x="356" y="177"/>
                  <a:pt x="355" y="177"/>
                </a:cubicBezTo>
                <a:cubicBezTo>
                  <a:pt x="354" y="176"/>
                  <a:pt x="353" y="178"/>
                  <a:pt x="352" y="178"/>
                </a:cubicBezTo>
                <a:cubicBezTo>
                  <a:pt x="351" y="177"/>
                  <a:pt x="349" y="178"/>
                  <a:pt x="348" y="178"/>
                </a:cubicBezTo>
                <a:cubicBezTo>
                  <a:pt x="348" y="178"/>
                  <a:pt x="347" y="178"/>
                  <a:pt x="347" y="178"/>
                </a:cubicBezTo>
                <a:cubicBezTo>
                  <a:pt x="346" y="179"/>
                  <a:pt x="345" y="178"/>
                  <a:pt x="344" y="179"/>
                </a:cubicBezTo>
                <a:cubicBezTo>
                  <a:pt x="344" y="179"/>
                  <a:pt x="343" y="180"/>
                  <a:pt x="342" y="179"/>
                </a:cubicBezTo>
                <a:cubicBezTo>
                  <a:pt x="341" y="179"/>
                  <a:pt x="340" y="181"/>
                  <a:pt x="339" y="180"/>
                </a:cubicBezTo>
                <a:cubicBezTo>
                  <a:pt x="337" y="180"/>
                  <a:pt x="336" y="181"/>
                  <a:pt x="335" y="182"/>
                </a:cubicBezTo>
                <a:cubicBezTo>
                  <a:pt x="334" y="182"/>
                  <a:pt x="333" y="182"/>
                  <a:pt x="333" y="182"/>
                </a:cubicBezTo>
                <a:cubicBezTo>
                  <a:pt x="332" y="182"/>
                  <a:pt x="329" y="183"/>
                  <a:pt x="329" y="184"/>
                </a:cubicBezTo>
                <a:cubicBezTo>
                  <a:pt x="328" y="184"/>
                  <a:pt x="327" y="185"/>
                  <a:pt x="326" y="185"/>
                </a:cubicBezTo>
                <a:cubicBezTo>
                  <a:pt x="325" y="185"/>
                  <a:pt x="325" y="186"/>
                  <a:pt x="324" y="186"/>
                </a:cubicBezTo>
                <a:cubicBezTo>
                  <a:pt x="323" y="187"/>
                  <a:pt x="321" y="188"/>
                  <a:pt x="320" y="187"/>
                </a:cubicBezTo>
                <a:cubicBezTo>
                  <a:pt x="319" y="188"/>
                  <a:pt x="319" y="188"/>
                  <a:pt x="318" y="189"/>
                </a:cubicBezTo>
                <a:cubicBezTo>
                  <a:pt x="317" y="189"/>
                  <a:pt x="316" y="189"/>
                  <a:pt x="316" y="189"/>
                </a:cubicBezTo>
                <a:cubicBezTo>
                  <a:pt x="315" y="190"/>
                  <a:pt x="313" y="190"/>
                  <a:pt x="313" y="191"/>
                </a:cubicBezTo>
                <a:cubicBezTo>
                  <a:pt x="313" y="192"/>
                  <a:pt x="314" y="192"/>
                  <a:pt x="315" y="192"/>
                </a:cubicBezTo>
                <a:cubicBezTo>
                  <a:pt x="313" y="193"/>
                  <a:pt x="313" y="195"/>
                  <a:pt x="311" y="195"/>
                </a:cubicBezTo>
                <a:cubicBezTo>
                  <a:pt x="310" y="196"/>
                  <a:pt x="309" y="197"/>
                  <a:pt x="308" y="198"/>
                </a:cubicBezTo>
                <a:cubicBezTo>
                  <a:pt x="309" y="199"/>
                  <a:pt x="309" y="199"/>
                  <a:pt x="308" y="201"/>
                </a:cubicBezTo>
                <a:cubicBezTo>
                  <a:pt x="308" y="201"/>
                  <a:pt x="308" y="201"/>
                  <a:pt x="307" y="201"/>
                </a:cubicBezTo>
                <a:cubicBezTo>
                  <a:pt x="306" y="201"/>
                  <a:pt x="305" y="201"/>
                  <a:pt x="304" y="201"/>
                </a:cubicBezTo>
                <a:cubicBezTo>
                  <a:pt x="303" y="201"/>
                  <a:pt x="302" y="201"/>
                  <a:pt x="301" y="202"/>
                </a:cubicBezTo>
                <a:cubicBezTo>
                  <a:pt x="300" y="202"/>
                  <a:pt x="299" y="202"/>
                  <a:pt x="297" y="202"/>
                </a:cubicBezTo>
                <a:cubicBezTo>
                  <a:pt x="297" y="203"/>
                  <a:pt x="296" y="204"/>
                  <a:pt x="296" y="204"/>
                </a:cubicBezTo>
                <a:cubicBezTo>
                  <a:pt x="296" y="204"/>
                  <a:pt x="296" y="204"/>
                  <a:pt x="295" y="204"/>
                </a:cubicBezTo>
                <a:moveTo>
                  <a:pt x="371" y="168"/>
                </a:moveTo>
                <a:cubicBezTo>
                  <a:pt x="372" y="169"/>
                  <a:pt x="373" y="169"/>
                  <a:pt x="374" y="168"/>
                </a:cubicBezTo>
                <a:cubicBezTo>
                  <a:pt x="374" y="167"/>
                  <a:pt x="374" y="166"/>
                  <a:pt x="374" y="165"/>
                </a:cubicBezTo>
                <a:cubicBezTo>
                  <a:pt x="374" y="165"/>
                  <a:pt x="374" y="165"/>
                  <a:pt x="374" y="165"/>
                </a:cubicBezTo>
                <a:cubicBezTo>
                  <a:pt x="373" y="166"/>
                  <a:pt x="372" y="167"/>
                  <a:pt x="371" y="168"/>
                </a:cubicBezTo>
                <a:moveTo>
                  <a:pt x="224" y="248"/>
                </a:moveTo>
                <a:cubicBezTo>
                  <a:pt x="225" y="249"/>
                  <a:pt x="225" y="250"/>
                  <a:pt x="227" y="250"/>
                </a:cubicBezTo>
                <a:cubicBezTo>
                  <a:pt x="228" y="250"/>
                  <a:pt x="228" y="249"/>
                  <a:pt x="229" y="248"/>
                </a:cubicBezTo>
                <a:cubicBezTo>
                  <a:pt x="228" y="247"/>
                  <a:pt x="227" y="248"/>
                  <a:pt x="226" y="248"/>
                </a:cubicBezTo>
                <a:cubicBezTo>
                  <a:pt x="226" y="248"/>
                  <a:pt x="225" y="247"/>
                  <a:pt x="224" y="248"/>
                </a:cubicBezTo>
                <a:moveTo>
                  <a:pt x="612" y="285"/>
                </a:moveTo>
                <a:cubicBezTo>
                  <a:pt x="613" y="286"/>
                  <a:pt x="613" y="286"/>
                  <a:pt x="613" y="286"/>
                </a:cubicBezTo>
                <a:cubicBezTo>
                  <a:pt x="614" y="286"/>
                  <a:pt x="614" y="287"/>
                  <a:pt x="614" y="287"/>
                </a:cubicBezTo>
                <a:cubicBezTo>
                  <a:pt x="615" y="287"/>
                  <a:pt x="615" y="286"/>
                  <a:pt x="615" y="285"/>
                </a:cubicBezTo>
                <a:cubicBezTo>
                  <a:pt x="615" y="285"/>
                  <a:pt x="615" y="284"/>
                  <a:pt x="615" y="283"/>
                </a:cubicBezTo>
                <a:cubicBezTo>
                  <a:pt x="615" y="283"/>
                  <a:pt x="615" y="283"/>
                  <a:pt x="615" y="283"/>
                </a:cubicBezTo>
                <a:cubicBezTo>
                  <a:pt x="615" y="283"/>
                  <a:pt x="614" y="283"/>
                  <a:pt x="614" y="283"/>
                </a:cubicBezTo>
                <a:cubicBezTo>
                  <a:pt x="615" y="285"/>
                  <a:pt x="613" y="284"/>
                  <a:pt x="612" y="285"/>
                </a:cubicBezTo>
                <a:moveTo>
                  <a:pt x="438" y="165"/>
                </a:moveTo>
                <a:cubicBezTo>
                  <a:pt x="437" y="164"/>
                  <a:pt x="437" y="164"/>
                  <a:pt x="437" y="163"/>
                </a:cubicBezTo>
                <a:cubicBezTo>
                  <a:pt x="436" y="164"/>
                  <a:pt x="435" y="164"/>
                  <a:pt x="434" y="165"/>
                </a:cubicBezTo>
                <a:cubicBezTo>
                  <a:pt x="435" y="165"/>
                  <a:pt x="437" y="165"/>
                  <a:pt x="438" y="165"/>
                </a:cubicBezTo>
                <a:moveTo>
                  <a:pt x="387" y="164"/>
                </a:moveTo>
                <a:cubicBezTo>
                  <a:pt x="388" y="163"/>
                  <a:pt x="387" y="162"/>
                  <a:pt x="387" y="162"/>
                </a:cubicBezTo>
                <a:cubicBezTo>
                  <a:pt x="386" y="162"/>
                  <a:pt x="386" y="163"/>
                  <a:pt x="386" y="163"/>
                </a:cubicBezTo>
                <a:cubicBezTo>
                  <a:pt x="386" y="164"/>
                  <a:pt x="386" y="164"/>
                  <a:pt x="387" y="164"/>
                </a:cubicBezTo>
                <a:cubicBezTo>
                  <a:pt x="387" y="164"/>
                  <a:pt x="387" y="164"/>
                  <a:pt x="387" y="164"/>
                </a:cubicBezTo>
                <a:moveTo>
                  <a:pt x="613" y="282"/>
                </a:moveTo>
                <a:cubicBezTo>
                  <a:pt x="613" y="282"/>
                  <a:pt x="613" y="282"/>
                  <a:pt x="614" y="282"/>
                </a:cubicBezTo>
                <a:cubicBezTo>
                  <a:pt x="614" y="282"/>
                  <a:pt x="614" y="282"/>
                  <a:pt x="614" y="282"/>
                </a:cubicBezTo>
                <a:cubicBezTo>
                  <a:pt x="614" y="281"/>
                  <a:pt x="614" y="281"/>
                  <a:pt x="614" y="281"/>
                </a:cubicBezTo>
                <a:cubicBezTo>
                  <a:pt x="613" y="281"/>
                  <a:pt x="612" y="281"/>
                  <a:pt x="612" y="281"/>
                </a:cubicBezTo>
                <a:cubicBezTo>
                  <a:pt x="612" y="281"/>
                  <a:pt x="612" y="281"/>
                  <a:pt x="612" y="281"/>
                </a:cubicBezTo>
                <a:cubicBezTo>
                  <a:pt x="612" y="281"/>
                  <a:pt x="612" y="282"/>
                  <a:pt x="612" y="282"/>
                </a:cubicBezTo>
                <a:cubicBezTo>
                  <a:pt x="612" y="282"/>
                  <a:pt x="613" y="282"/>
                  <a:pt x="613" y="282"/>
                </a:cubicBezTo>
                <a:moveTo>
                  <a:pt x="378" y="166"/>
                </a:moveTo>
                <a:cubicBezTo>
                  <a:pt x="377" y="165"/>
                  <a:pt x="376" y="165"/>
                  <a:pt x="375" y="166"/>
                </a:cubicBezTo>
                <a:cubicBezTo>
                  <a:pt x="376" y="166"/>
                  <a:pt x="377" y="166"/>
                  <a:pt x="378" y="166"/>
                </a:cubicBezTo>
                <a:moveTo>
                  <a:pt x="641" y="440"/>
                </a:moveTo>
                <a:cubicBezTo>
                  <a:pt x="641" y="440"/>
                  <a:pt x="641" y="441"/>
                  <a:pt x="641" y="441"/>
                </a:cubicBezTo>
                <a:cubicBezTo>
                  <a:pt x="641" y="441"/>
                  <a:pt x="641" y="442"/>
                  <a:pt x="641" y="442"/>
                </a:cubicBezTo>
                <a:cubicBezTo>
                  <a:pt x="641" y="442"/>
                  <a:pt x="642" y="442"/>
                  <a:pt x="642" y="442"/>
                </a:cubicBezTo>
                <a:cubicBezTo>
                  <a:pt x="642" y="442"/>
                  <a:pt x="643" y="442"/>
                  <a:pt x="642" y="442"/>
                </a:cubicBezTo>
                <a:cubicBezTo>
                  <a:pt x="642" y="441"/>
                  <a:pt x="642" y="441"/>
                  <a:pt x="641" y="440"/>
                </a:cubicBezTo>
                <a:moveTo>
                  <a:pt x="422" y="163"/>
                </a:moveTo>
                <a:cubicBezTo>
                  <a:pt x="421" y="163"/>
                  <a:pt x="421" y="164"/>
                  <a:pt x="421" y="164"/>
                </a:cubicBezTo>
                <a:cubicBezTo>
                  <a:pt x="421" y="164"/>
                  <a:pt x="422" y="164"/>
                  <a:pt x="422" y="164"/>
                </a:cubicBezTo>
                <a:cubicBezTo>
                  <a:pt x="422" y="164"/>
                  <a:pt x="423" y="164"/>
                  <a:pt x="422" y="164"/>
                </a:cubicBezTo>
                <a:cubicBezTo>
                  <a:pt x="422" y="164"/>
                  <a:pt x="422" y="163"/>
                  <a:pt x="422" y="163"/>
                </a:cubicBezTo>
                <a:moveTo>
                  <a:pt x="381" y="164"/>
                </a:moveTo>
                <a:cubicBezTo>
                  <a:pt x="382" y="164"/>
                  <a:pt x="382" y="164"/>
                  <a:pt x="383" y="164"/>
                </a:cubicBezTo>
                <a:cubicBezTo>
                  <a:pt x="382" y="163"/>
                  <a:pt x="382" y="163"/>
                  <a:pt x="381" y="164"/>
                </a:cubicBezTo>
                <a:moveTo>
                  <a:pt x="268" y="212"/>
                </a:moveTo>
                <a:cubicBezTo>
                  <a:pt x="268" y="212"/>
                  <a:pt x="267" y="212"/>
                  <a:pt x="267" y="212"/>
                </a:cubicBezTo>
                <a:cubicBezTo>
                  <a:pt x="267" y="213"/>
                  <a:pt x="268" y="213"/>
                  <a:pt x="269" y="212"/>
                </a:cubicBezTo>
                <a:cubicBezTo>
                  <a:pt x="269" y="212"/>
                  <a:pt x="269" y="212"/>
                  <a:pt x="269" y="212"/>
                </a:cubicBezTo>
                <a:cubicBezTo>
                  <a:pt x="269" y="212"/>
                  <a:pt x="268" y="212"/>
                  <a:pt x="268" y="212"/>
                </a:cubicBezTo>
                <a:moveTo>
                  <a:pt x="567" y="586"/>
                </a:moveTo>
                <a:cubicBezTo>
                  <a:pt x="567" y="586"/>
                  <a:pt x="567" y="587"/>
                  <a:pt x="567" y="587"/>
                </a:cubicBezTo>
                <a:cubicBezTo>
                  <a:pt x="567" y="587"/>
                  <a:pt x="567" y="587"/>
                  <a:pt x="567" y="587"/>
                </a:cubicBezTo>
                <a:cubicBezTo>
                  <a:pt x="567" y="587"/>
                  <a:pt x="568" y="587"/>
                  <a:pt x="568" y="587"/>
                </a:cubicBezTo>
                <a:cubicBezTo>
                  <a:pt x="568" y="587"/>
                  <a:pt x="567" y="587"/>
                  <a:pt x="567" y="586"/>
                </a:cubicBezTo>
                <a:moveTo>
                  <a:pt x="612" y="529"/>
                </a:moveTo>
                <a:cubicBezTo>
                  <a:pt x="613" y="529"/>
                  <a:pt x="613" y="529"/>
                  <a:pt x="613" y="529"/>
                </a:cubicBezTo>
                <a:cubicBezTo>
                  <a:pt x="613" y="529"/>
                  <a:pt x="613" y="529"/>
                  <a:pt x="613" y="529"/>
                </a:cubicBezTo>
                <a:cubicBezTo>
                  <a:pt x="613" y="529"/>
                  <a:pt x="613" y="529"/>
                  <a:pt x="613" y="528"/>
                </a:cubicBezTo>
                <a:cubicBezTo>
                  <a:pt x="613" y="529"/>
                  <a:pt x="613" y="529"/>
                  <a:pt x="612" y="529"/>
                </a:cubicBezTo>
                <a:moveTo>
                  <a:pt x="611" y="523"/>
                </a:moveTo>
                <a:cubicBezTo>
                  <a:pt x="611" y="523"/>
                  <a:pt x="611" y="523"/>
                  <a:pt x="611" y="523"/>
                </a:cubicBezTo>
                <a:cubicBezTo>
                  <a:pt x="611" y="523"/>
                  <a:pt x="611" y="523"/>
                  <a:pt x="611" y="523"/>
                </a:cubicBezTo>
                <a:cubicBezTo>
                  <a:pt x="611" y="523"/>
                  <a:pt x="611" y="524"/>
                  <a:pt x="611" y="524"/>
                </a:cubicBezTo>
                <a:cubicBezTo>
                  <a:pt x="611" y="524"/>
                  <a:pt x="611" y="523"/>
                  <a:pt x="611" y="523"/>
                </a:cubicBezTo>
                <a:moveTo>
                  <a:pt x="611" y="536"/>
                </a:moveTo>
                <a:cubicBezTo>
                  <a:pt x="611" y="536"/>
                  <a:pt x="611" y="535"/>
                  <a:pt x="611" y="535"/>
                </a:cubicBezTo>
                <a:cubicBezTo>
                  <a:pt x="611" y="535"/>
                  <a:pt x="611" y="535"/>
                  <a:pt x="611" y="535"/>
                </a:cubicBezTo>
                <a:cubicBezTo>
                  <a:pt x="611" y="536"/>
                  <a:pt x="611" y="536"/>
                  <a:pt x="611" y="536"/>
                </a:cubicBezTo>
                <a:cubicBezTo>
                  <a:pt x="611" y="536"/>
                  <a:pt x="611" y="536"/>
                  <a:pt x="611" y="536"/>
                </a:cubicBezTo>
                <a:moveTo>
                  <a:pt x="326" y="632"/>
                </a:moveTo>
                <a:cubicBezTo>
                  <a:pt x="326" y="632"/>
                  <a:pt x="326" y="632"/>
                  <a:pt x="326" y="632"/>
                </a:cubicBezTo>
                <a:cubicBezTo>
                  <a:pt x="326" y="632"/>
                  <a:pt x="327" y="631"/>
                  <a:pt x="327" y="631"/>
                </a:cubicBezTo>
                <a:cubicBezTo>
                  <a:pt x="327" y="631"/>
                  <a:pt x="326" y="631"/>
                  <a:pt x="326" y="631"/>
                </a:cubicBezTo>
                <a:cubicBezTo>
                  <a:pt x="326" y="631"/>
                  <a:pt x="326" y="631"/>
                  <a:pt x="326" y="632"/>
                </a:cubicBezTo>
                <a:moveTo>
                  <a:pt x="614" y="290"/>
                </a:moveTo>
                <a:cubicBezTo>
                  <a:pt x="614" y="290"/>
                  <a:pt x="614" y="290"/>
                  <a:pt x="614" y="289"/>
                </a:cubicBezTo>
                <a:cubicBezTo>
                  <a:pt x="614" y="290"/>
                  <a:pt x="613" y="290"/>
                  <a:pt x="613" y="290"/>
                </a:cubicBezTo>
                <a:cubicBezTo>
                  <a:pt x="614" y="290"/>
                  <a:pt x="614" y="290"/>
                  <a:pt x="614" y="290"/>
                </a:cubicBezTo>
                <a:cubicBezTo>
                  <a:pt x="614" y="290"/>
                  <a:pt x="614" y="290"/>
                  <a:pt x="614" y="290"/>
                </a:cubicBezTo>
                <a:moveTo>
                  <a:pt x="222" y="253"/>
                </a:moveTo>
                <a:cubicBezTo>
                  <a:pt x="222" y="253"/>
                  <a:pt x="222" y="253"/>
                  <a:pt x="222" y="253"/>
                </a:cubicBezTo>
                <a:cubicBezTo>
                  <a:pt x="222" y="253"/>
                  <a:pt x="222" y="253"/>
                  <a:pt x="222" y="253"/>
                </a:cubicBezTo>
                <a:cubicBezTo>
                  <a:pt x="222" y="253"/>
                  <a:pt x="222" y="253"/>
                  <a:pt x="222" y="252"/>
                </a:cubicBezTo>
                <a:cubicBezTo>
                  <a:pt x="222" y="253"/>
                  <a:pt x="222" y="253"/>
                  <a:pt x="222" y="253"/>
                </a:cubicBezTo>
                <a:moveTo>
                  <a:pt x="621" y="295"/>
                </a:moveTo>
                <a:cubicBezTo>
                  <a:pt x="621" y="295"/>
                  <a:pt x="621" y="295"/>
                  <a:pt x="621" y="295"/>
                </a:cubicBezTo>
                <a:cubicBezTo>
                  <a:pt x="621" y="295"/>
                  <a:pt x="620" y="294"/>
                  <a:pt x="620" y="294"/>
                </a:cubicBezTo>
                <a:cubicBezTo>
                  <a:pt x="620" y="294"/>
                  <a:pt x="620" y="295"/>
                  <a:pt x="620" y="295"/>
                </a:cubicBezTo>
                <a:cubicBezTo>
                  <a:pt x="620" y="295"/>
                  <a:pt x="620" y="295"/>
                  <a:pt x="621" y="295"/>
                </a:cubicBezTo>
                <a:moveTo>
                  <a:pt x="389" y="163"/>
                </a:moveTo>
                <a:cubicBezTo>
                  <a:pt x="389" y="163"/>
                  <a:pt x="389" y="164"/>
                  <a:pt x="389" y="164"/>
                </a:cubicBezTo>
                <a:cubicBezTo>
                  <a:pt x="389" y="164"/>
                  <a:pt x="389" y="164"/>
                  <a:pt x="389" y="164"/>
                </a:cubicBezTo>
                <a:cubicBezTo>
                  <a:pt x="389" y="164"/>
                  <a:pt x="389" y="164"/>
                  <a:pt x="389" y="164"/>
                </a:cubicBezTo>
                <a:cubicBezTo>
                  <a:pt x="389" y="164"/>
                  <a:pt x="389" y="164"/>
                  <a:pt x="389" y="163"/>
                </a:cubicBezTo>
                <a:moveTo>
                  <a:pt x="643" y="459"/>
                </a:moveTo>
                <a:cubicBezTo>
                  <a:pt x="643" y="458"/>
                  <a:pt x="643" y="458"/>
                  <a:pt x="643" y="458"/>
                </a:cubicBezTo>
                <a:cubicBezTo>
                  <a:pt x="643" y="458"/>
                  <a:pt x="643" y="459"/>
                  <a:pt x="643" y="459"/>
                </a:cubicBezTo>
                <a:cubicBezTo>
                  <a:pt x="643" y="459"/>
                  <a:pt x="643" y="459"/>
                  <a:pt x="643" y="459"/>
                </a:cubicBezTo>
                <a:cubicBezTo>
                  <a:pt x="643" y="459"/>
                  <a:pt x="643" y="459"/>
                  <a:pt x="643" y="459"/>
                </a:cubicBezTo>
                <a:moveTo>
                  <a:pt x="641" y="445"/>
                </a:moveTo>
                <a:cubicBezTo>
                  <a:pt x="642" y="445"/>
                  <a:pt x="642" y="445"/>
                  <a:pt x="642" y="445"/>
                </a:cubicBezTo>
                <a:cubicBezTo>
                  <a:pt x="642" y="444"/>
                  <a:pt x="641" y="444"/>
                  <a:pt x="641" y="444"/>
                </a:cubicBezTo>
                <a:cubicBezTo>
                  <a:pt x="641" y="444"/>
                  <a:pt x="641" y="444"/>
                  <a:pt x="641" y="445"/>
                </a:cubicBezTo>
                <a:cubicBezTo>
                  <a:pt x="641" y="445"/>
                  <a:pt x="641" y="445"/>
                  <a:pt x="641" y="445"/>
                </a:cubicBezTo>
                <a:moveTo>
                  <a:pt x="647" y="444"/>
                </a:moveTo>
                <a:cubicBezTo>
                  <a:pt x="647" y="444"/>
                  <a:pt x="647" y="444"/>
                  <a:pt x="646" y="445"/>
                </a:cubicBezTo>
                <a:cubicBezTo>
                  <a:pt x="647" y="445"/>
                  <a:pt x="647" y="445"/>
                  <a:pt x="647" y="445"/>
                </a:cubicBezTo>
                <a:cubicBezTo>
                  <a:pt x="647" y="445"/>
                  <a:pt x="647" y="445"/>
                  <a:pt x="647" y="445"/>
                </a:cubicBezTo>
                <a:cubicBezTo>
                  <a:pt x="647" y="444"/>
                  <a:pt x="647" y="444"/>
                  <a:pt x="647" y="444"/>
                </a:cubicBezTo>
                <a:moveTo>
                  <a:pt x="643" y="448"/>
                </a:moveTo>
                <a:cubicBezTo>
                  <a:pt x="643" y="448"/>
                  <a:pt x="643" y="448"/>
                  <a:pt x="643" y="448"/>
                </a:cubicBezTo>
                <a:cubicBezTo>
                  <a:pt x="643" y="448"/>
                  <a:pt x="643" y="448"/>
                  <a:pt x="643" y="448"/>
                </a:cubicBezTo>
                <a:cubicBezTo>
                  <a:pt x="643" y="449"/>
                  <a:pt x="643" y="449"/>
                  <a:pt x="643" y="449"/>
                </a:cubicBezTo>
                <a:cubicBezTo>
                  <a:pt x="643" y="449"/>
                  <a:pt x="643" y="448"/>
                  <a:pt x="643" y="448"/>
                </a:cubicBezTo>
                <a:moveTo>
                  <a:pt x="94" y="535"/>
                </a:moveTo>
                <a:cubicBezTo>
                  <a:pt x="94" y="535"/>
                  <a:pt x="94" y="535"/>
                  <a:pt x="94" y="535"/>
                </a:cubicBezTo>
                <a:cubicBezTo>
                  <a:pt x="94" y="535"/>
                  <a:pt x="94" y="535"/>
                  <a:pt x="94" y="535"/>
                </a:cubicBezTo>
                <a:cubicBezTo>
                  <a:pt x="93" y="534"/>
                  <a:pt x="93" y="533"/>
                  <a:pt x="92" y="532"/>
                </a:cubicBezTo>
                <a:cubicBezTo>
                  <a:pt x="94" y="531"/>
                  <a:pt x="94" y="529"/>
                  <a:pt x="97" y="529"/>
                </a:cubicBezTo>
                <a:cubicBezTo>
                  <a:pt x="98" y="528"/>
                  <a:pt x="99" y="528"/>
                  <a:pt x="101" y="527"/>
                </a:cubicBezTo>
                <a:cubicBezTo>
                  <a:pt x="101" y="526"/>
                  <a:pt x="102" y="525"/>
                  <a:pt x="102" y="525"/>
                </a:cubicBezTo>
                <a:cubicBezTo>
                  <a:pt x="103" y="525"/>
                  <a:pt x="104" y="525"/>
                  <a:pt x="104" y="524"/>
                </a:cubicBezTo>
                <a:cubicBezTo>
                  <a:pt x="106" y="524"/>
                  <a:pt x="106" y="522"/>
                  <a:pt x="108" y="522"/>
                </a:cubicBezTo>
                <a:cubicBezTo>
                  <a:pt x="109" y="522"/>
                  <a:pt x="110" y="519"/>
                  <a:pt x="112" y="520"/>
                </a:cubicBezTo>
                <a:cubicBezTo>
                  <a:pt x="113" y="519"/>
                  <a:pt x="114" y="519"/>
                  <a:pt x="115" y="518"/>
                </a:cubicBezTo>
                <a:cubicBezTo>
                  <a:pt x="117" y="517"/>
                  <a:pt x="118" y="516"/>
                  <a:pt x="117" y="513"/>
                </a:cubicBezTo>
                <a:cubicBezTo>
                  <a:pt x="116" y="512"/>
                  <a:pt x="117" y="511"/>
                  <a:pt x="115" y="510"/>
                </a:cubicBezTo>
                <a:cubicBezTo>
                  <a:pt x="115" y="510"/>
                  <a:pt x="115" y="509"/>
                  <a:pt x="115" y="508"/>
                </a:cubicBezTo>
                <a:cubicBezTo>
                  <a:pt x="116" y="507"/>
                  <a:pt x="114" y="505"/>
                  <a:pt x="114" y="504"/>
                </a:cubicBezTo>
                <a:cubicBezTo>
                  <a:pt x="113" y="503"/>
                  <a:pt x="114" y="502"/>
                  <a:pt x="114" y="501"/>
                </a:cubicBezTo>
                <a:cubicBezTo>
                  <a:pt x="114" y="501"/>
                  <a:pt x="113" y="500"/>
                  <a:pt x="113" y="500"/>
                </a:cubicBezTo>
                <a:cubicBezTo>
                  <a:pt x="113" y="499"/>
                  <a:pt x="113" y="499"/>
                  <a:pt x="113" y="498"/>
                </a:cubicBezTo>
                <a:cubicBezTo>
                  <a:pt x="113" y="498"/>
                  <a:pt x="112" y="497"/>
                  <a:pt x="112" y="497"/>
                </a:cubicBezTo>
                <a:cubicBezTo>
                  <a:pt x="112" y="493"/>
                  <a:pt x="112" y="493"/>
                  <a:pt x="112" y="493"/>
                </a:cubicBezTo>
                <a:cubicBezTo>
                  <a:pt x="110" y="492"/>
                  <a:pt x="111" y="491"/>
                  <a:pt x="110" y="490"/>
                </a:cubicBezTo>
                <a:cubicBezTo>
                  <a:pt x="110" y="489"/>
                  <a:pt x="109" y="488"/>
                  <a:pt x="109" y="487"/>
                </a:cubicBezTo>
                <a:cubicBezTo>
                  <a:pt x="109" y="487"/>
                  <a:pt x="110" y="487"/>
                  <a:pt x="111" y="486"/>
                </a:cubicBezTo>
                <a:cubicBezTo>
                  <a:pt x="110" y="486"/>
                  <a:pt x="110" y="486"/>
                  <a:pt x="110" y="485"/>
                </a:cubicBezTo>
                <a:cubicBezTo>
                  <a:pt x="110" y="485"/>
                  <a:pt x="111" y="485"/>
                  <a:pt x="111" y="483"/>
                </a:cubicBezTo>
                <a:cubicBezTo>
                  <a:pt x="111" y="483"/>
                  <a:pt x="111" y="483"/>
                  <a:pt x="111" y="483"/>
                </a:cubicBezTo>
                <a:cubicBezTo>
                  <a:pt x="111" y="484"/>
                  <a:pt x="111" y="484"/>
                  <a:pt x="111" y="484"/>
                </a:cubicBezTo>
                <a:cubicBezTo>
                  <a:pt x="111" y="484"/>
                  <a:pt x="111" y="484"/>
                  <a:pt x="111" y="484"/>
                </a:cubicBezTo>
                <a:cubicBezTo>
                  <a:pt x="111" y="484"/>
                  <a:pt x="111" y="484"/>
                  <a:pt x="111" y="483"/>
                </a:cubicBezTo>
                <a:cubicBezTo>
                  <a:pt x="111" y="483"/>
                  <a:pt x="111" y="483"/>
                  <a:pt x="111" y="483"/>
                </a:cubicBezTo>
                <a:cubicBezTo>
                  <a:pt x="110" y="483"/>
                  <a:pt x="109" y="482"/>
                  <a:pt x="110" y="482"/>
                </a:cubicBezTo>
                <a:cubicBezTo>
                  <a:pt x="111" y="482"/>
                  <a:pt x="112" y="482"/>
                  <a:pt x="112" y="481"/>
                </a:cubicBezTo>
                <a:cubicBezTo>
                  <a:pt x="112" y="480"/>
                  <a:pt x="112" y="480"/>
                  <a:pt x="112" y="480"/>
                </a:cubicBezTo>
                <a:cubicBezTo>
                  <a:pt x="114" y="480"/>
                  <a:pt x="113" y="479"/>
                  <a:pt x="113" y="478"/>
                </a:cubicBezTo>
                <a:cubicBezTo>
                  <a:pt x="115" y="478"/>
                  <a:pt x="115" y="478"/>
                  <a:pt x="115" y="476"/>
                </a:cubicBezTo>
                <a:cubicBezTo>
                  <a:pt x="114" y="477"/>
                  <a:pt x="114" y="477"/>
                  <a:pt x="113" y="478"/>
                </a:cubicBezTo>
                <a:cubicBezTo>
                  <a:pt x="113" y="478"/>
                  <a:pt x="112" y="478"/>
                  <a:pt x="112" y="478"/>
                </a:cubicBezTo>
                <a:cubicBezTo>
                  <a:pt x="111" y="477"/>
                  <a:pt x="112" y="475"/>
                  <a:pt x="111" y="474"/>
                </a:cubicBezTo>
                <a:cubicBezTo>
                  <a:pt x="111" y="473"/>
                  <a:pt x="110" y="473"/>
                  <a:pt x="110" y="474"/>
                </a:cubicBezTo>
                <a:cubicBezTo>
                  <a:pt x="109" y="476"/>
                  <a:pt x="109" y="476"/>
                  <a:pt x="108" y="475"/>
                </a:cubicBezTo>
                <a:cubicBezTo>
                  <a:pt x="108" y="475"/>
                  <a:pt x="108" y="475"/>
                  <a:pt x="107" y="475"/>
                </a:cubicBezTo>
                <a:cubicBezTo>
                  <a:pt x="107" y="474"/>
                  <a:pt x="107" y="474"/>
                  <a:pt x="107" y="474"/>
                </a:cubicBezTo>
                <a:cubicBezTo>
                  <a:pt x="107" y="473"/>
                  <a:pt x="107" y="472"/>
                  <a:pt x="107" y="471"/>
                </a:cubicBezTo>
                <a:cubicBezTo>
                  <a:pt x="107" y="471"/>
                  <a:pt x="107" y="471"/>
                  <a:pt x="107" y="471"/>
                </a:cubicBezTo>
                <a:cubicBezTo>
                  <a:pt x="107" y="471"/>
                  <a:pt x="107" y="471"/>
                  <a:pt x="107" y="472"/>
                </a:cubicBezTo>
                <a:cubicBezTo>
                  <a:pt x="107" y="472"/>
                  <a:pt x="107" y="472"/>
                  <a:pt x="107" y="472"/>
                </a:cubicBezTo>
                <a:cubicBezTo>
                  <a:pt x="107" y="471"/>
                  <a:pt x="108" y="471"/>
                  <a:pt x="108" y="471"/>
                </a:cubicBezTo>
                <a:cubicBezTo>
                  <a:pt x="108" y="471"/>
                  <a:pt x="107" y="471"/>
                  <a:pt x="107" y="471"/>
                </a:cubicBezTo>
                <a:cubicBezTo>
                  <a:pt x="106" y="472"/>
                  <a:pt x="106" y="472"/>
                  <a:pt x="105" y="472"/>
                </a:cubicBezTo>
                <a:cubicBezTo>
                  <a:pt x="105" y="472"/>
                  <a:pt x="105" y="471"/>
                  <a:pt x="104" y="471"/>
                </a:cubicBezTo>
                <a:cubicBezTo>
                  <a:pt x="104" y="470"/>
                  <a:pt x="104" y="470"/>
                  <a:pt x="104" y="470"/>
                </a:cubicBezTo>
                <a:cubicBezTo>
                  <a:pt x="105" y="469"/>
                  <a:pt x="105" y="469"/>
                  <a:pt x="105" y="468"/>
                </a:cubicBezTo>
                <a:cubicBezTo>
                  <a:pt x="104" y="468"/>
                  <a:pt x="104" y="467"/>
                  <a:pt x="104" y="467"/>
                </a:cubicBezTo>
                <a:cubicBezTo>
                  <a:pt x="105" y="466"/>
                  <a:pt x="105" y="465"/>
                  <a:pt x="106" y="464"/>
                </a:cubicBezTo>
                <a:cubicBezTo>
                  <a:pt x="106" y="464"/>
                  <a:pt x="107" y="464"/>
                  <a:pt x="107" y="463"/>
                </a:cubicBezTo>
                <a:cubicBezTo>
                  <a:pt x="107" y="463"/>
                  <a:pt x="107" y="463"/>
                  <a:pt x="108" y="463"/>
                </a:cubicBezTo>
                <a:cubicBezTo>
                  <a:pt x="108" y="464"/>
                  <a:pt x="108" y="464"/>
                  <a:pt x="109" y="464"/>
                </a:cubicBezTo>
                <a:cubicBezTo>
                  <a:pt x="111" y="466"/>
                  <a:pt x="113" y="467"/>
                  <a:pt x="113" y="470"/>
                </a:cubicBezTo>
                <a:cubicBezTo>
                  <a:pt x="113" y="471"/>
                  <a:pt x="114" y="472"/>
                  <a:pt x="115" y="472"/>
                </a:cubicBezTo>
                <a:cubicBezTo>
                  <a:pt x="115" y="473"/>
                  <a:pt x="115" y="474"/>
                  <a:pt x="115" y="475"/>
                </a:cubicBezTo>
                <a:cubicBezTo>
                  <a:pt x="115" y="475"/>
                  <a:pt x="115" y="474"/>
                  <a:pt x="115" y="474"/>
                </a:cubicBezTo>
                <a:cubicBezTo>
                  <a:pt x="115" y="474"/>
                  <a:pt x="115" y="474"/>
                  <a:pt x="115" y="474"/>
                </a:cubicBezTo>
                <a:cubicBezTo>
                  <a:pt x="115" y="475"/>
                  <a:pt x="114" y="475"/>
                  <a:pt x="115" y="475"/>
                </a:cubicBezTo>
                <a:cubicBezTo>
                  <a:pt x="115" y="475"/>
                  <a:pt x="115" y="475"/>
                  <a:pt x="115" y="475"/>
                </a:cubicBezTo>
                <a:cubicBezTo>
                  <a:pt x="116" y="474"/>
                  <a:pt x="116" y="475"/>
                  <a:pt x="116" y="475"/>
                </a:cubicBezTo>
                <a:cubicBezTo>
                  <a:pt x="117" y="476"/>
                  <a:pt x="117" y="477"/>
                  <a:pt x="118" y="478"/>
                </a:cubicBezTo>
                <a:cubicBezTo>
                  <a:pt x="119" y="479"/>
                  <a:pt x="119" y="480"/>
                  <a:pt x="120" y="481"/>
                </a:cubicBezTo>
                <a:cubicBezTo>
                  <a:pt x="121" y="483"/>
                  <a:pt x="122" y="484"/>
                  <a:pt x="123" y="486"/>
                </a:cubicBezTo>
                <a:cubicBezTo>
                  <a:pt x="124" y="487"/>
                  <a:pt x="124" y="489"/>
                  <a:pt x="125" y="490"/>
                </a:cubicBezTo>
                <a:cubicBezTo>
                  <a:pt x="125" y="490"/>
                  <a:pt x="126" y="490"/>
                  <a:pt x="126" y="491"/>
                </a:cubicBezTo>
                <a:cubicBezTo>
                  <a:pt x="125" y="492"/>
                  <a:pt x="127" y="493"/>
                  <a:pt x="127" y="495"/>
                </a:cubicBezTo>
                <a:cubicBezTo>
                  <a:pt x="127" y="495"/>
                  <a:pt x="127" y="495"/>
                  <a:pt x="128" y="495"/>
                </a:cubicBezTo>
                <a:cubicBezTo>
                  <a:pt x="128" y="495"/>
                  <a:pt x="128" y="496"/>
                  <a:pt x="129" y="496"/>
                </a:cubicBezTo>
                <a:cubicBezTo>
                  <a:pt x="129" y="497"/>
                  <a:pt x="129" y="498"/>
                  <a:pt x="130" y="499"/>
                </a:cubicBezTo>
                <a:cubicBezTo>
                  <a:pt x="131" y="500"/>
                  <a:pt x="130" y="501"/>
                  <a:pt x="131" y="501"/>
                </a:cubicBezTo>
                <a:cubicBezTo>
                  <a:pt x="132" y="502"/>
                  <a:pt x="132" y="503"/>
                  <a:pt x="133" y="504"/>
                </a:cubicBezTo>
                <a:cubicBezTo>
                  <a:pt x="135" y="505"/>
                  <a:pt x="135" y="508"/>
                  <a:pt x="136" y="509"/>
                </a:cubicBezTo>
                <a:cubicBezTo>
                  <a:pt x="136" y="510"/>
                  <a:pt x="136" y="510"/>
                  <a:pt x="137" y="511"/>
                </a:cubicBezTo>
                <a:cubicBezTo>
                  <a:pt x="137" y="511"/>
                  <a:pt x="137" y="512"/>
                  <a:pt x="138" y="513"/>
                </a:cubicBezTo>
                <a:cubicBezTo>
                  <a:pt x="138" y="513"/>
                  <a:pt x="139" y="514"/>
                  <a:pt x="139" y="514"/>
                </a:cubicBezTo>
                <a:cubicBezTo>
                  <a:pt x="139" y="515"/>
                  <a:pt x="139" y="515"/>
                  <a:pt x="140" y="516"/>
                </a:cubicBezTo>
                <a:cubicBezTo>
                  <a:pt x="141" y="516"/>
                  <a:pt x="141" y="517"/>
                  <a:pt x="141" y="518"/>
                </a:cubicBezTo>
                <a:cubicBezTo>
                  <a:pt x="142" y="519"/>
                  <a:pt x="142" y="519"/>
                  <a:pt x="142" y="520"/>
                </a:cubicBezTo>
                <a:cubicBezTo>
                  <a:pt x="142" y="520"/>
                  <a:pt x="142" y="521"/>
                  <a:pt x="143" y="521"/>
                </a:cubicBezTo>
                <a:cubicBezTo>
                  <a:pt x="143" y="522"/>
                  <a:pt x="143" y="522"/>
                  <a:pt x="144" y="523"/>
                </a:cubicBezTo>
                <a:cubicBezTo>
                  <a:pt x="143" y="525"/>
                  <a:pt x="140" y="527"/>
                  <a:pt x="138" y="528"/>
                </a:cubicBezTo>
                <a:cubicBezTo>
                  <a:pt x="137" y="527"/>
                  <a:pt x="136" y="529"/>
                  <a:pt x="135" y="529"/>
                </a:cubicBezTo>
                <a:cubicBezTo>
                  <a:pt x="135" y="529"/>
                  <a:pt x="134" y="529"/>
                  <a:pt x="134" y="530"/>
                </a:cubicBezTo>
                <a:cubicBezTo>
                  <a:pt x="134" y="530"/>
                  <a:pt x="134" y="530"/>
                  <a:pt x="133" y="530"/>
                </a:cubicBezTo>
                <a:cubicBezTo>
                  <a:pt x="132" y="530"/>
                  <a:pt x="132" y="532"/>
                  <a:pt x="130" y="532"/>
                </a:cubicBezTo>
                <a:cubicBezTo>
                  <a:pt x="129" y="532"/>
                  <a:pt x="128" y="533"/>
                  <a:pt x="128" y="534"/>
                </a:cubicBezTo>
                <a:cubicBezTo>
                  <a:pt x="127" y="534"/>
                  <a:pt x="127" y="534"/>
                  <a:pt x="127" y="535"/>
                </a:cubicBezTo>
                <a:cubicBezTo>
                  <a:pt x="127" y="536"/>
                  <a:pt x="127" y="536"/>
                  <a:pt x="128" y="537"/>
                </a:cubicBezTo>
                <a:cubicBezTo>
                  <a:pt x="128" y="538"/>
                  <a:pt x="129" y="539"/>
                  <a:pt x="129" y="540"/>
                </a:cubicBezTo>
                <a:cubicBezTo>
                  <a:pt x="130" y="541"/>
                  <a:pt x="129" y="542"/>
                  <a:pt x="130" y="543"/>
                </a:cubicBezTo>
                <a:cubicBezTo>
                  <a:pt x="130" y="545"/>
                  <a:pt x="132" y="546"/>
                  <a:pt x="131" y="548"/>
                </a:cubicBezTo>
                <a:cubicBezTo>
                  <a:pt x="133" y="549"/>
                  <a:pt x="132" y="552"/>
                  <a:pt x="134" y="553"/>
                </a:cubicBezTo>
                <a:cubicBezTo>
                  <a:pt x="134" y="554"/>
                  <a:pt x="134" y="555"/>
                  <a:pt x="135" y="555"/>
                </a:cubicBezTo>
                <a:cubicBezTo>
                  <a:pt x="135" y="557"/>
                  <a:pt x="136" y="558"/>
                  <a:pt x="136" y="559"/>
                </a:cubicBezTo>
                <a:cubicBezTo>
                  <a:pt x="136" y="559"/>
                  <a:pt x="136" y="560"/>
                  <a:pt x="136" y="560"/>
                </a:cubicBezTo>
                <a:cubicBezTo>
                  <a:pt x="137" y="561"/>
                  <a:pt x="137" y="561"/>
                  <a:pt x="138" y="562"/>
                </a:cubicBezTo>
                <a:cubicBezTo>
                  <a:pt x="138" y="562"/>
                  <a:pt x="138" y="563"/>
                  <a:pt x="138" y="563"/>
                </a:cubicBezTo>
                <a:cubicBezTo>
                  <a:pt x="138" y="565"/>
                  <a:pt x="139" y="566"/>
                  <a:pt x="140" y="567"/>
                </a:cubicBezTo>
                <a:cubicBezTo>
                  <a:pt x="140" y="569"/>
                  <a:pt x="141" y="570"/>
                  <a:pt x="141" y="572"/>
                </a:cubicBezTo>
                <a:cubicBezTo>
                  <a:pt x="141" y="573"/>
                  <a:pt x="142" y="573"/>
                  <a:pt x="142" y="574"/>
                </a:cubicBezTo>
                <a:cubicBezTo>
                  <a:pt x="142" y="574"/>
                  <a:pt x="141" y="574"/>
                  <a:pt x="141" y="574"/>
                </a:cubicBezTo>
                <a:cubicBezTo>
                  <a:pt x="141" y="575"/>
                  <a:pt x="141" y="575"/>
                  <a:pt x="142" y="575"/>
                </a:cubicBezTo>
                <a:cubicBezTo>
                  <a:pt x="142" y="575"/>
                  <a:pt x="141" y="576"/>
                  <a:pt x="141" y="576"/>
                </a:cubicBezTo>
                <a:cubicBezTo>
                  <a:pt x="142" y="577"/>
                  <a:pt x="144" y="577"/>
                  <a:pt x="144" y="579"/>
                </a:cubicBezTo>
                <a:cubicBezTo>
                  <a:pt x="144" y="580"/>
                  <a:pt x="145" y="580"/>
                  <a:pt x="145" y="581"/>
                </a:cubicBezTo>
                <a:cubicBezTo>
                  <a:pt x="145" y="581"/>
                  <a:pt x="145" y="581"/>
                  <a:pt x="145" y="581"/>
                </a:cubicBezTo>
                <a:cubicBezTo>
                  <a:pt x="145" y="581"/>
                  <a:pt x="145" y="582"/>
                  <a:pt x="144" y="581"/>
                </a:cubicBezTo>
                <a:cubicBezTo>
                  <a:pt x="144" y="581"/>
                  <a:pt x="144" y="581"/>
                  <a:pt x="143" y="581"/>
                </a:cubicBezTo>
                <a:cubicBezTo>
                  <a:pt x="143" y="581"/>
                  <a:pt x="142" y="581"/>
                  <a:pt x="142" y="581"/>
                </a:cubicBezTo>
                <a:cubicBezTo>
                  <a:pt x="143" y="582"/>
                  <a:pt x="143" y="583"/>
                  <a:pt x="143" y="584"/>
                </a:cubicBezTo>
                <a:cubicBezTo>
                  <a:pt x="143" y="584"/>
                  <a:pt x="142" y="584"/>
                  <a:pt x="142" y="584"/>
                </a:cubicBezTo>
                <a:cubicBezTo>
                  <a:pt x="141" y="584"/>
                  <a:pt x="141" y="585"/>
                  <a:pt x="141" y="586"/>
                </a:cubicBezTo>
                <a:cubicBezTo>
                  <a:pt x="141" y="586"/>
                  <a:pt x="142" y="586"/>
                  <a:pt x="142" y="586"/>
                </a:cubicBezTo>
                <a:cubicBezTo>
                  <a:pt x="143" y="586"/>
                  <a:pt x="143" y="586"/>
                  <a:pt x="144" y="586"/>
                </a:cubicBezTo>
                <a:cubicBezTo>
                  <a:pt x="143" y="587"/>
                  <a:pt x="142" y="588"/>
                  <a:pt x="143" y="589"/>
                </a:cubicBezTo>
                <a:cubicBezTo>
                  <a:pt x="143" y="590"/>
                  <a:pt x="143" y="590"/>
                  <a:pt x="144" y="590"/>
                </a:cubicBezTo>
                <a:cubicBezTo>
                  <a:pt x="144" y="591"/>
                  <a:pt x="144" y="591"/>
                  <a:pt x="144" y="591"/>
                </a:cubicBezTo>
                <a:cubicBezTo>
                  <a:pt x="143" y="591"/>
                  <a:pt x="142" y="592"/>
                  <a:pt x="142" y="593"/>
                </a:cubicBezTo>
                <a:cubicBezTo>
                  <a:pt x="142" y="593"/>
                  <a:pt x="141" y="593"/>
                  <a:pt x="141" y="593"/>
                </a:cubicBezTo>
                <a:cubicBezTo>
                  <a:pt x="140" y="593"/>
                  <a:pt x="140" y="593"/>
                  <a:pt x="140" y="592"/>
                </a:cubicBezTo>
                <a:cubicBezTo>
                  <a:pt x="140" y="592"/>
                  <a:pt x="140" y="591"/>
                  <a:pt x="141" y="591"/>
                </a:cubicBezTo>
                <a:cubicBezTo>
                  <a:pt x="141" y="591"/>
                  <a:pt x="141" y="591"/>
                  <a:pt x="142" y="591"/>
                </a:cubicBezTo>
                <a:cubicBezTo>
                  <a:pt x="141" y="590"/>
                  <a:pt x="141" y="589"/>
                  <a:pt x="140" y="589"/>
                </a:cubicBezTo>
                <a:cubicBezTo>
                  <a:pt x="140" y="589"/>
                  <a:pt x="140" y="588"/>
                  <a:pt x="139" y="588"/>
                </a:cubicBezTo>
                <a:cubicBezTo>
                  <a:pt x="139" y="588"/>
                  <a:pt x="138" y="588"/>
                  <a:pt x="138" y="589"/>
                </a:cubicBezTo>
                <a:cubicBezTo>
                  <a:pt x="137" y="589"/>
                  <a:pt x="137" y="589"/>
                  <a:pt x="137" y="589"/>
                </a:cubicBezTo>
                <a:cubicBezTo>
                  <a:pt x="136" y="588"/>
                  <a:pt x="134" y="587"/>
                  <a:pt x="133" y="586"/>
                </a:cubicBezTo>
                <a:cubicBezTo>
                  <a:pt x="134" y="584"/>
                  <a:pt x="131" y="584"/>
                  <a:pt x="131" y="582"/>
                </a:cubicBezTo>
                <a:cubicBezTo>
                  <a:pt x="131" y="582"/>
                  <a:pt x="131" y="581"/>
                  <a:pt x="130" y="581"/>
                </a:cubicBezTo>
                <a:cubicBezTo>
                  <a:pt x="129" y="579"/>
                  <a:pt x="127" y="578"/>
                  <a:pt x="126" y="577"/>
                </a:cubicBezTo>
                <a:cubicBezTo>
                  <a:pt x="125" y="576"/>
                  <a:pt x="125" y="575"/>
                  <a:pt x="125" y="574"/>
                </a:cubicBezTo>
                <a:cubicBezTo>
                  <a:pt x="124" y="573"/>
                  <a:pt x="124" y="572"/>
                  <a:pt x="122" y="571"/>
                </a:cubicBezTo>
                <a:cubicBezTo>
                  <a:pt x="120" y="570"/>
                  <a:pt x="120" y="567"/>
                  <a:pt x="118" y="566"/>
                </a:cubicBezTo>
                <a:cubicBezTo>
                  <a:pt x="118" y="565"/>
                  <a:pt x="118" y="565"/>
                  <a:pt x="117" y="564"/>
                </a:cubicBezTo>
                <a:cubicBezTo>
                  <a:pt x="116" y="563"/>
                  <a:pt x="114" y="561"/>
                  <a:pt x="113" y="560"/>
                </a:cubicBezTo>
                <a:cubicBezTo>
                  <a:pt x="112" y="558"/>
                  <a:pt x="111" y="557"/>
                  <a:pt x="109" y="555"/>
                </a:cubicBezTo>
                <a:cubicBezTo>
                  <a:pt x="108" y="554"/>
                  <a:pt x="108" y="553"/>
                  <a:pt x="107" y="552"/>
                </a:cubicBezTo>
                <a:cubicBezTo>
                  <a:pt x="106" y="551"/>
                  <a:pt x="105" y="551"/>
                  <a:pt x="105" y="549"/>
                </a:cubicBezTo>
                <a:cubicBezTo>
                  <a:pt x="104" y="548"/>
                  <a:pt x="103" y="547"/>
                  <a:pt x="102" y="546"/>
                </a:cubicBezTo>
                <a:cubicBezTo>
                  <a:pt x="102" y="544"/>
                  <a:pt x="100" y="544"/>
                  <a:pt x="99" y="542"/>
                </a:cubicBezTo>
                <a:cubicBezTo>
                  <a:pt x="99" y="541"/>
                  <a:pt x="100" y="541"/>
                  <a:pt x="100" y="540"/>
                </a:cubicBezTo>
                <a:cubicBezTo>
                  <a:pt x="99" y="540"/>
                  <a:pt x="99" y="540"/>
                  <a:pt x="98" y="540"/>
                </a:cubicBezTo>
                <a:cubicBezTo>
                  <a:pt x="97" y="539"/>
                  <a:pt x="96" y="538"/>
                  <a:pt x="96" y="538"/>
                </a:cubicBezTo>
                <a:cubicBezTo>
                  <a:pt x="95" y="537"/>
                  <a:pt x="94" y="536"/>
                  <a:pt x="94" y="535"/>
                </a:cubicBezTo>
                <a:cubicBezTo>
                  <a:pt x="95" y="534"/>
                  <a:pt x="97" y="536"/>
                  <a:pt x="97" y="535"/>
                </a:cubicBezTo>
                <a:cubicBezTo>
                  <a:pt x="97" y="534"/>
                  <a:pt x="96" y="534"/>
                  <a:pt x="96" y="533"/>
                </a:cubicBezTo>
                <a:cubicBezTo>
                  <a:pt x="95" y="533"/>
                  <a:pt x="95" y="533"/>
                  <a:pt x="94" y="534"/>
                </a:cubicBezTo>
                <a:cubicBezTo>
                  <a:pt x="94" y="535"/>
                  <a:pt x="94" y="535"/>
                  <a:pt x="94" y="535"/>
                </a:cubicBezTo>
                <a:moveTo>
                  <a:pt x="125" y="496"/>
                </a:moveTo>
                <a:cubicBezTo>
                  <a:pt x="125" y="496"/>
                  <a:pt x="124" y="495"/>
                  <a:pt x="124" y="495"/>
                </a:cubicBezTo>
                <a:cubicBezTo>
                  <a:pt x="124" y="495"/>
                  <a:pt x="124" y="495"/>
                  <a:pt x="124" y="495"/>
                </a:cubicBezTo>
                <a:cubicBezTo>
                  <a:pt x="124" y="495"/>
                  <a:pt x="124" y="496"/>
                  <a:pt x="124" y="496"/>
                </a:cubicBezTo>
                <a:cubicBezTo>
                  <a:pt x="124" y="496"/>
                  <a:pt x="124" y="496"/>
                  <a:pt x="124" y="496"/>
                </a:cubicBezTo>
                <a:cubicBezTo>
                  <a:pt x="124" y="496"/>
                  <a:pt x="125" y="496"/>
                  <a:pt x="124" y="495"/>
                </a:cubicBezTo>
                <a:cubicBezTo>
                  <a:pt x="124" y="495"/>
                  <a:pt x="124" y="494"/>
                  <a:pt x="122" y="494"/>
                </a:cubicBezTo>
                <a:cubicBezTo>
                  <a:pt x="123" y="494"/>
                  <a:pt x="123" y="494"/>
                  <a:pt x="123" y="494"/>
                </a:cubicBezTo>
                <a:cubicBezTo>
                  <a:pt x="123" y="494"/>
                  <a:pt x="123" y="494"/>
                  <a:pt x="123" y="494"/>
                </a:cubicBezTo>
                <a:cubicBezTo>
                  <a:pt x="123" y="494"/>
                  <a:pt x="122" y="493"/>
                  <a:pt x="122" y="494"/>
                </a:cubicBezTo>
                <a:cubicBezTo>
                  <a:pt x="122" y="494"/>
                  <a:pt x="122" y="494"/>
                  <a:pt x="123" y="494"/>
                </a:cubicBezTo>
                <a:cubicBezTo>
                  <a:pt x="123" y="495"/>
                  <a:pt x="123" y="495"/>
                  <a:pt x="125" y="496"/>
                </a:cubicBezTo>
                <a:moveTo>
                  <a:pt x="135" y="563"/>
                </a:moveTo>
                <a:cubicBezTo>
                  <a:pt x="135" y="563"/>
                  <a:pt x="135" y="563"/>
                  <a:pt x="135" y="563"/>
                </a:cubicBezTo>
                <a:cubicBezTo>
                  <a:pt x="135" y="563"/>
                  <a:pt x="135" y="562"/>
                  <a:pt x="135" y="562"/>
                </a:cubicBezTo>
                <a:cubicBezTo>
                  <a:pt x="135" y="562"/>
                  <a:pt x="135" y="562"/>
                  <a:pt x="134" y="562"/>
                </a:cubicBezTo>
                <a:cubicBezTo>
                  <a:pt x="134" y="562"/>
                  <a:pt x="135" y="562"/>
                  <a:pt x="135" y="563"/>
                </a:cubicBezTo>
                <a:cubicBezTo>
                  <a:pt x="135" y="564"/>
                  <a:pt x="135" y="564"/>
                  <a:pt x="136" y="566"/>
                </a:cubicBezTo>
                <a:cubicBezTo>
                  <a:pt x="136" y="565"/>
                  <a:pt x="137" y="565"/>
                  <a:pt x="137" y="564"/>
                </a:cubicBezTo>
                <a:cubicBezTo>
                  <a:pt x="136" y="564"/>
                  <a:pt x="136" y="563"/>
                  <a:pt x="135" y="563"/>
                </a:cubicBezTo>
                <a:moveTo>
                  <a:pt x="99" y="534"/>
                </a:moveTo>
                <a:cubicBezTo>
                  <a:pt x="100" y="535"/>
                  <a:pt x="101" y="534"/>
                  <a:pt x="102" y="534"/>
                </a:cubicBezTo>
                <a:cubicBezTo>
                  <a:pt x="102" y="534"/>
                  <a:pt x="102" y="533"/>
                  <a:pt x="102" y="533"/>
                </a:cubicBezTo>
                <a:cubicBezTo>
                  <a:pt x="102" y="533"/>
                  <a:pt x="102" y="532"/>
                  <a:pt x="101" y="532"/>
                </a:cubicBezTo>
                <a:cubicBezTo>
                  <a:pt x="101" y="533"/>
                  <a:pt x="100" y="533"/>
                  <a:pt x="99" y="534"/>
                </a:cubicBezTo>
                <a:moveTo>
                  <a:pt x="115" y="484"/>
                </a:moveTo>
                <a:cubicBezTo>
                  <a:pt x="115" y="484"/>
                  <a:pt x="115" y="484"/>
                  <a:pt x="115" y="484"/>
                </a:cubicBezTo>
                <a:cubicBezTo>
                  <a:pt x="114" y="485"/>
                  <a:pt x="114" y="485"/>
                  <a:pt x="115" y="485"/>
                </a:cubicBezTo>
                <a:cubicBezTo>
                  <a:pt x="115" y="486"/>
                  <a:pt x="115" y="486"/>
                  <a:pt x="116" y="486"/>
                </a:cubicBezTo>
                <a:cubicBezTo>
                  <a:pt x="116" y="486"/>
                  <a:pt x="116" y="485"/>
                  <a:pt x="116" y="485"/>
                </a:cubicBezTo>
                <a:cubicBezTo>
                  <a:pt x="116" y="485"/>
                  <a:pt x="115" y="484"/>
                  <a:pt x="115" y="484"/>
                </a:cubicBezTo>
                <a:moveTo>
                  <a:pt x="99" y="529"/>
                </a:moveTo>
                <a:cubicBezTo>
                  <a:pt x="98" y="530"/>
                  <a:pt x="98" y="531"/>
                  <a:pt x="99" y="531"/>
                </a:cubicBezTo>
                <a:cubicBezTo>
                  <a:pt x="99" y="531"/>
                  <a:pt x="99" y="530"/>
                  <a:pt x="99" y="529"/>
                </a:cubicBezTo>
                <a:moveTo>
                  <a:pt x="132" y="561"/>
                </a:moveTo>
                <a:cubicBezTo>
                  <a:pt x="132" y="560"/>
                  <a:pt x="132" y="560"/>
                  <a:pt x="132" y="560"/>
                </a:cubicBezTo>
                <a:cubicBezTo>
                  <a:pt x="132" y="560"/>
                  <a:pt x="132" y="560"/>
                  <a:pt x="132" y="560"/>
                </a:cubicBezTo>
                <a:cubicBezTo>
                  <a:pt x="131" y="560"/>
                  <a:pt x="131" y="561"/>
                  <a:pt x="132" y="561"/>
                </a:cubicBezTo>
                <a:cubicBezTo>
                  <a:pt x="132" y="562"/>
                  <a:pt x="132" y="561"/>
                  <a:pt x="132" y="561"/>
                </a:cubicBezTo>
                <a:moveTo>
                  <a:pt x="130" y="563"/>
                </a:moveTo>
                <a:cubicBezTo>
                  <a:pt x="130" y="563"/>
                  <a:pt x="130" y="563"/>
                  <a:pt x="130" y="563"/>
                </a:cubicBezTo>
                <a:cubicBezTo>
                  <a:pt x="130" y="563"/>
                  <a:pt x="130" y="563"/>
                  <a:pt x="130" y="564"/>
                </a:cubicBezTo>
                <a:cubicBezTo>
                  <a:pt x="130" y="563"/>
                  <a:pt x="130" y="563"/>
                  <a:pt x="130" y="563"/>
                </a:cubicBezTo>
                <a:cubicBezTo>
                  <a:pt x="130" y="563"/>
                  <a:pt x="130" y="563"/>
                  <a:pt x="130" y="563"/>
                </a:cubicBezTo>
                <a:moveTo>
                  <a:pt x="132" y="565"/>
                </a:moveTo>
                <a:cubicBezTo>
                  <a:pt x="132" y="565"/>
                  <a:pt x="132" y="565"/>
                  <a:pt x="132" y="565"/>
                </a:cubicBezTo>
                <a:cubicBezTo>
                  <a:pt x="132" y="565"/>
                  <a:pt x="132" y="565"/>
                  <a:pt x="132" y="565"/>
                </a:cubicBezTo>
                <a:cubicBezTo>
                  <a:pt x="132" y="565"/>
                  <a:pt x="132" y="565"/>
                  <a:pt x="132" y="565"/>
                </a:cubicBezTo>
                <a:cubicBezTo>
                  <a:pt x="132" y="565"/>
                  <a:pt x="132" y="565"/>
                  <a:pt x="132" y="565"/>
                </a:cubicBezTo>
                <a:moveTo>
                  <a:pt x="127" y="525"/>
                </a:moveTo>
                <a:cubicBezTo>
                  <a:pt x="127" y="524"/>
                  <a:pt x="128" y="524"/>
                  <a:pt x="128" y="524"/>
                </a:cubicBezTo>
                <a:cubicBezTo>
                  <a:pt x="127" y="524"/>
                  <a:pt x="127" y="524"/>
                  <a:pt x="127" y="524"/>
                </a:cubicBezTo>
                <a:cubicBezTo>
                  <a:pt x="127" y="524"/>
                  <a:pt x="127" y="524"/>
                  <a:pt x="127" y="524"/>
                </a:cubicBezTo>
                <a:cubicBezTo>
                  <a:pt x="127" y="524"/>
                  <a:pt x="127" y="524"/>
                  <a:pt x="127" y="525"/>
                </a:cubicBezTo>
                <a:moveTo>
                  <a:pt x="99" y="535"/>
                </a:moveTo>
                <a:cubicBezTo>
                  <a:pt x="99" y="535"/>
                  <a:pt x="98" y="535"/>
                  <a:pt x="98" y="536"/>
                </a:cubicBezTo>
                <a:cubicBezTo>
                  <a:pt x="98" y="536"/>
                  <a:pt x="98" y="536"/>
                  <a:pt x="99" y="536"/>
                </a:cubicBezTo>
                <a:cubicBezTo>
                  <a:pt x="99" y="536"/>
                  <a:pt x="99" y="536"/>
                  <a:pt x="99" y="536"/>
                </a:cubicBezTo>
                <a:cubicBezTo>
                  <a:pt x="99" y="535"/>
                  <a:pt x="99" y="535"/>
                  <a:pt x="99" y="535"/>
                </a:cubicBezTo>
                <a:moveTo>
                  <a:pt x="101" y="531"/>
                </a:moveTo>
                <a:cubicBezTo>
                  <a:pt x="101" y="531"/>
                  <a:pt x="101" y="531"/>
                  <a:pt x="101" y="530"/>
                </a:cubicBezTo>
                <a:cubicBezTo>
                  <a:pt x="100" y="530"/>
                  <a:pt x="100" y="531"/>
                  <a:pt x="100" y="531"/>
                </a:cubicBezTo>
                <a:cubicBezTo>
                  <a:pt x="100" y="531"/>
                  <a:pt x="100" y="531"/>
                  <a:pt x="101" y="531"/>
                </a:cubicBezTo>
                <a:cubicBezTo>
                  <a:pt x="101" y="531"/>
                  <a:pt x="101" y="531"/>
                  <a:pt x="101" y="531"/>
                </a:cubicBezTo>
                <a:moveTo>
                  <a:pt x="127" y="519"/>
                </a:moveTo>
                <a:cubicBezTo>
                  <a:pt x="127" y="519"/>
                  <a:pt x="127" y="519"/>
                  <a:pt x="127" y="519"/>
                </a:cubicBezTo>
                <a:cubicBezTo>
                  <a:pt x="127" y="520"/>
                  <a:pt x="127" y="520"/>
                  <a:pt x="127" y="520"/>
                </a:cubicBezTo>
                <a:cubicBezTo>
                  <a:pt x="127" y="520"/>
                  <a:pt x="127" y="520"/>
                  <a:pt x="127" y="520"/>
                </a:cubicBezTo>
                <a:cubicBezTo>
                  <a:pt x="127" y="519"/>
                  <a:pt x="127" y="519"/>
                  <a:pt x="127" y="519"/>
                </a:cubicBezTo>
                <a:moveTo>
                  <a:pt x="131" y="522"/>
                </a:moveTo>
                <a:cubicBezTo>
                  <a:pt x="131" y="523"/>
                  <a:pt x="131" y="523"/>
                  <a:pt x="131" y="523"/>
                </a:cubicBezTo>
                <a:cubicBezTo>
                  <a:pt x="131" y="523"/>
                  <a:pt x="131" y="522"/>
                  <a:pt x="131" y="522"/>
                </a:cubicBezTo>
                <a:cubicBezTo>
                  <a:pt x="131" y="522"/>
                  <a:pt x="131" y="522"/>
                  <a:pt x="131" y="522"/>
                </a:cubicBezTo>
                <a:cubicBezTo>
                  <a:pt x="131" y="522"/>
                  <a:pt x="131" y="522"/>
                  <a:pt x="131" y="522"/>
                </a:cubicBezTo>
                <a:moveTo>
                  <a:pt x="109" y="466"/>
                </a:moveTo>
                <a:cubicBezTo>
                  <a:pt x="109" y="466"/>
                  <a:pt x="109" y="466"/>
                  <a:pt x="109" y="466"/>
                </a:cubicBezTo>
                <a:cubicBezTo>
                  <a:pt x="109" y="466"/>
                  <a:pt x="109" y="467"/>
                  <a:pt x="109" y="467"/>
                </a:cubicBezTo>
                <a:cubicBezTo>
                  <a:pt x="109" y="467"/>
                  <a:pt x="110" y="466"/>
                  <a:pt x="110" y="466"/>
                </a:cubicBezTo>
                <a:cubicBezTo>
                  <a:pt x="109" y="466"/>
                  <a:pt x="109" y="466"/>
                  <a:pt x="109" y="466"/>
                </a:cubicBezTo>
                <a:moveTo>
                  <a:pt x="113" y="489"/>
                </a:moveTo>
                <a:cubicBezTo>
                  <a:pt x="113" y="489"/>
                  <a:pt x="113" y="489"/>
                  <a:pt x="113" y="489"/>
                </a:cubicBezTo>
                <a:cubicBezTo>
                  <a:pt x="113" y="489"/>
                  <a:pt x="113" y="489"/>
                  <a:pt x="113" y="489"/>
                </a:cubicBezTo>
                <a:cubicBezTo>
                  <a:pt x="113" y="489"/>
                  <a:pt x="113" y="489"/>
                  <a:pt x="113" y="490"/>
                </a:cubicBezTo>
                <a:cubicBezTo>
                  <a:pt x="113" y="489"/>
                  <a:pt x="113" y="489"/>
                  <a:pt x="113" y="489"/>
                </a:cubicBezTo>
                <a:moveTo>
                  <a:pt x="111" y="471"/>
                </a:moveTo>
                <a:cubicBezTo>
                  <a:pt x="111" y="471"/>
                  <a:pt x="111" y="471"/>
                  <a:pt x="111" y="472"/>
                </a:cubicBezTo>
                <a:cubicBezTo>
                  <a:pt x="111" y="471"/>
                  <a:pt x="111" y="471"/>
                  <a:pt x="111" y="471"/>
                </a:cubicBezTo>
                <a:cubicBezTo>
                  <a:pt x="111" y="471"/>
                  <a:pt x="111" y="471"/>
                  <a:pt x="111" y="471"/>
                </a:cubicBezTo>
                <a:cubicBezTo>
                  <a:pt x="111" y="471"/>
                  <a:pt x="111" y="471"/>
                  <a:pt x="111" y="471"/>
                </a:cubicBezTo>
                <a:moveTo>
                  <a:pt x="113" y="475"/>
                </a:moveTo>
                <a:cubicBezTo>
                  <a:pt x="113" y="475"/>
                  <a:pt x="113" y="476"/>
                  <a:pt x="113" y="476"/>
                </a:cubicBezTo>
                <a:cubicBezTo>
                  <a:pt x="113" y="476"/>
                  <a:pt x="113" y="476"/>
                  <a:pt x="113" y="476"/>
                </a:cubicBezTo>
                <a:cubicBezTo>
                  <a:pt x="113" y="476"/>
                  <a:pt x="113" y="476"/>
                  <a:pt x="113" y="476"/>
                </a:cubicBezTo>
                <a:cubicBezTo>
                  <a:pt x="113" y="476"/>
                  <a:pt x="113" y="476"/>
                  <a:pt x="113" y="475"/>
                </a:cubicBezTo>
                <a:moveTo>
                  <a:pt x="115" y="481"/>
                </a:moveTo>
                <a:cubicBezTo>
                  <a:pt x="115" y="481"/>
                  <a:pt x="115" y="481"/>
                  <a:pt x="115" y="481"/>
                </a:cubicBezTo>
                <a:cubicBezTo>
                  <a:pt x="115" y="480"/>
                  <a:pt x="115" y="480"/>
                  <a:pt x="115" y="480"/>
                </a:cubicBezTo>
                <a:cubicBezTo>
                  <a:pt x="115" y="480"/>
                  <a:pt x="114" y="480"/>
                  <a:pt x="114" y="481"/>
                </a:cubicBezTo>
                <a:cubicBezTo>
                  <a:pt x="115" y="481"/>
                  <a:pt x="115" y="481"/>
                  <a:pt x="115" y="481"/>
                </a:cubicBezTo>
                <a:moveTo>
                  <a:pt x="115" y="482"/>
                </a:moveTo>
                <a:cubicBezTo>
                  <a:pt x="115" y="482"/>
                  <a:pt x="115" y="482"/>
                  <a:pt x="115" y="482"/>
                </a:cubicBezTo>
                <a:cubicBezTo>
                  <a:pt x="115" y="482"/>
                  <a:pt x="115" y="482"/>
                  <a:pt x="115" y="483"/>
                </a:cubicBezTo>
                <a:cubicBezTo>
                  <a:pt x="115" y="483"/>
                  <a:pt x="115" y="483"/>
                  <a:pt x="115" y="483"/>
                </a:cubicBezTo>
                <a:cubicBezTo>
                  <a:pt x="115" y="483"/>
                  <a:pt x="115" y="483"/>
                  <a:pt x="115" y="482"/>
                </a:cubicBezTo>
                <a:moveTo>
                  <a:pt x="118" y="485"/>
                </a:moveTo>
                <a:cubicBezTo>
                  <a:pt x="118" y="486"/>
                  <a:pt x="119" y="486"/>
                  <a:pt x="119" y="486"/>
                </a:cubicBezTo>
                <a:cubicBezTo>
                  <a:pt x="119" y="486"/>
                  <a:pt x="119" y="485"/>
                  <a:pt x="119" y="485"/>
                </a:cubicBezTo>
                <a:cubicBezTo>
                  <a:pt x="119" y="485"/>
                  <a:pt x="119" y="485"/>
                  <a:pt x="119" y="485"/>
                </a:cubicBezTo>
                <a:cubicBezTo>
                  <a:pt x="119" y="485"/>
                  <a:pt x="118" y="485"/>
                  <a:pt x="118" y="485"/>
                </a:cubicBezTo>
                <a:moveTo>
                  <a:pt x="680" y="580"/>
                </a:moveTo>
                <a:cubicBezTo>
                  <a:pt x="679" y="581"/>
                  <a:pt x="679" y="580"/>
                  <a:pt x="678" y="580"/>
                </a:cubicBezTo>
                <a:cubicBezTo>
                  <a:pt x="678" y="580"/>
                  <a:pt x="677" y="581"/>
                  <a:pt x="677" y="581"/>
                </a:cubicBezTo>
                <a:cubicBezTo>
                  <a:pt x="677" y="582"/>
                  <a:pt x="677" y="582"/>
                  <a:pt x="676" y="583"/>
                </a:cubicBezTo>
                <a:cubicBezTo>
                  <a:pt x="675" y="583"/>
                  <a:pt x="675" y="582"/>
                  <a:pt x="675" y="582"/>
                </a:cubicBezTo>
                <a:cubicBezTo>
                  <a:pt x="674" y="581"/>
                  <a:pt x="674" y="581"/>
                  <a:pt x="673" y="581"/>
                </a:cubicBezTo>
                <a:cubicBezTo>
                  <a:pt x="673" y="581"/>
                  <a:pt x="674" y="580"/>
                  <a:pt x="674" y="580"/>
                </a:cubicBezTo>
                <a:cubicBezTo>
                  <a:pt x="674" y="579"/>
                  <a:pt x="674" y="577"/>
                  <a:pt x="674" y="576"/>
                </a:cubicBezTo>
                <a:cubicBezTo>
                  <a:pt x="674" y="576"/>
                  <a:pt x="675" y="574"/>
                  <a:pt x="676" y="573"/>
                </a:cubicBezTo>
                <a:cubicBezTo>
                  <a:pt x="677" y="573"/>
                  <a:pt x="676" y="573"/>
                  <a:pt x="676" y="573"/>
                </a:cubicBezTo>
                <a:cubicBezTo>
                  <a:pt x="676" y="573"/>
                  <a:pt x="676" y="573"/>
                  <a:pt x="676" y="573"/>
                </a:cubicBezTo>
                <a:cubicBezTo>
                  <a:pt x="676" y="573"/>
                  <a:pt x="676" y="573"/>
                  <a:pt x="676" y="573"/>
                </a:cubicBezTo>
                <a:cubicBezTo>
                  <a:pt x="676" y="574"/>
                  <a:pt x="676" y="574"/>
                  <a:pt x="676" y="574"/>
                </a:cubicBezTo>
                <a:cubicBezTo>
                  <a:pt x="676" y="574"/>
                  <a:pt x="677" y="574"/>
                  <a:pt x="676" y="573"/>
                </a:cubicBezTo>
                <a:cubicBezTo>
                  <a:pt x="676" y="572"/>
                  <a:pt x="677" y="572"/>
                  <a:pt x="677" y="571"/>
                </a:cubicBezTo>
                <a:cubicBezTo>
                  <a:pt x="677" y="569"/>
                  <a:pt x="678" y="567"/>
                  <a:pt x="680" y="565"/>
                </a:cubicBezTo>
                <a:cubicBezTo>
                  <a:pt x="680" y="565"/>
                  <a:pt x="678" y="564"/>
                  <a:pt x="679" y="564"/>
                </a:cubicBezTo>
                <a:cubicBezTo>
                  <a:pt x="679" y="563"/>
                  <a:pt x="680" y="563"/>
                  <a:pt x="680" y="562"/>
                </a:cubicBezTo>
                <a:cubicBezTo>
                  <a:pt x="680" y="562"/>
                  <a:pt x="680" y="561"/>
                  <a:pt x="680" y="561"/>
                </a:cubicBezTo>
                <a:cubicBezTo>
                  <a:pt x="681" y="560"/>
                  <a:pt x="682" y="559"/>
                  <a:pt x="682" y="558"/>
                </a:cubicBezTo>
                <a:cubicBezTo>
                  <a:pt x="682" y="557"/>
                  <a:pt x="683" y="556"/>
                  <a:pt x="683" y="555"/>
                </a:cubicBezTo>
                <a:cubicBezTo>
                  <a:pt x="684" y="553"/>
                  <a:pt x="685" y="552"/>
                  <a:pt x="684" y="551"/>
                </a:cubicBezTo>
                <a:cubicBezTo>
                  <a:pt x="686" y="550"/>
                  <a:pt x="686" y="550"/>
                  <a:pt x="688" y="550"/>
                </a:cubicBezTo>
                <a:cubicBezTo>
                  <a:pt x="687" y="550"/>
                  <a:pt x="686" y="549"/>
                  <a:pt x="686" y="549"/>
                </a:cubicBezTo>
                <a:cubicBezTo>
                  <a:pt x="685" y="549"/>
                  <a:pt x="685" y="548"/>
                  <a:pt x="685" y="548"/>
                </a:cubicBezTo>
                <a:cubicBezTo>
                  <a:pt x="686" y="547"/>
                  <a:pt x="686" y="546"/>
                  <a:pt x="687" y="546"/>
                </a:cubicBezTo>
                <a:cubicBezTo>
                  <a:pt x="687" y="545"/>
                  <a:pt x="688" y="544"/>
                  <a:pt x="688" y="543"/>
                </a:cubicBezTo>
                <a:cubicBezTo>
                  <a:pt x="688" y="542"/>
                  <a:pt x="689" y="541"/>
                  <a:pt x="689" y="540"/>
                </a:cubicBezTo>
                <a:cubicBezTo>
                  <a:pt x="689" y="538"/>
                  <a:pt x="690" y="538"/>
                  <a:pt x="691" y="537"/>
                </a:cubicBezTo>
                <a:cubicBezTo>
                  <a:pt x="691" y="536"/>
                  <a:pt x="691" y="535"/>
                  <a:pt x="691" y="535"/>
                </a:cubicBezTo>
                <a:cubicBezTo>
                  <a:pt x="690" y="533"/>
                  <a:pt x="689" y="533"/>
                  <a:pt x="688" y="532"/>
                </a:cubicBezTo>
                <a:cubicBezTo>
                  <a:pt x="687" y="533"/>
                  <a:pt x="686" y="531"/>
                  <a:pt x="685" y="531"/>
                </a:cubicBezTo>
                <a:cubicBezTo>
                  <a:pt x="684" y="531"/>
                  <a:pt x="684" y="530"/>
                  <a:pt x="683" y="530"/>
                </a:cubicBezTo>
                <a:cubicBezTo>
                  <a:pt x="682" y="529"/>
                  <a:pt x="682" y="529"/>
                  <a:pt x="681" y="528"/>
                </a:cubicBezTo>
                <a:cubicBezTo>
                  <a:pt x="680" y="528"/>
                  <a:pt x="679" y="527"/>
                  <a:pt x="678" y="527"/>
                </a:cubicBezTo>
                <a:cubicBezTo>
                  <a:pt x="678" y="526"/>
                  <a:pt x="676" y="526"/>
                  <a:pt x="676" y="525"/>
                </a:cubicBezTo>
                <a:cubicBezTo>
                  <a:pt x="675" y="525"/>
                  <a:pt x="675" y="525"/>
                  <a:pt x="674" y="524"/>
                </a:cubicBezTo>
                <a:cubicBezTo>
                  <a:pt x="674" y="523"/>
                  <a:pt x="674" y="523"/>
                  <a:pt x="675" y="522"/>
                </a:cubicBezTo>
                <a:cubicBezTo>
                  <a:pt x="675" y="520"/>
                  <a:pt x="676" y="519"/>
                  <a:pt x="677" y="517"/>
                </a:cubicBezTo>
                <a:cubicBezTo>
                  <a:pt x="677" y="516"/>
                  <a:pt x="678" y="515"/>
                  <a:pt x="679" y="515"/>
                </a:cubicBezTo>
                <a:cubicBezTo>
                  <a:pt x="679" y="516"/>
                  <a:pt x="679" y="515"/>
                  <a:pt x="679" y="515"/>
                </a:cubicBezTo>
                <a:cubicBezTo>
                  <a:pt x="679" y="515"/>
                  <a:pt x="679" y="515"/>
                  <a:pt x="679" y="515"/>
                </a:cubicBezTo>
                <a:cubicBezTo>
                  <a:pt x="679" y="515"/>
                  <a:pt x="679" y="516"/>
                  <a:pt x="679" y="516"/>
                </a:cubicBezTo>
                <a:cubicBezTo>
                  <a:pt x="679" y="516"/>
                  <a:pt x="679" y="516"/>
                  <a:pt x="679" y="516"/>
                </a:cubicBezTo>
                <a:cubicBezTo>
                  <a:pt x="679" y="516"/>
                  <a:pt x="679" y="516"/>
                  <a:pt x="679" y="515"/>
                </a:cubicBezTo>
                <a:cubicBezTo>
                  <a:pt x="679" y="514"/>
                  <a:pt x="680" y="514"/>
                  <a:pt x="681" y="513"/>
                </a:cubicBezTo>
                <a:cubicBezTo>
                  <a:pt x="680" y="511"/>
                  <a:pt x="681" y="510"/>
                  <a:pt x="682" y="509"/>
                </a:cubicBezTo>
                <a:cubicBezTo>
                  <a:pt x="684" y="509"/>
                  <a:pt x="684" y="509"/>
                  <a:pt x="683" y="507"/>
                </a:cubicBezTo>
                <a:cubicBezTo>
                  <a:pt x="683" y="507"/>
                  <a:pt x="683" y="507"/>
                  <a:pt x="683" y="507"/>
                </a:cubicBezTo>
                <a:cubicBezTo>
                  <a:pt x="683" y="507"/>
                  <a:pt x="683" y="506"/>
                  <a:pt x="684" y="506"/>
                </a:cubicBezTo>
                <a:cubicBezTo>
                  <a:pt x="684" y="506"/>
                  <a:pt x="685" y="506"/>
                  <a:pt x="685" y="506"/>
                </a:cubicBezTo>
                <a:cubicBezTo>
                  <a:pt x="686" y="507"/>
                  <a:pt x="688" y="506"/>
                  <a:pt x="690" y="507"/>
                </a:cubicBezTo>
                <a:cubicBezTo>
                  <a:pt x="690" y="508"/>
                  <a:pt x="690" y="507"/>
                  <a:pt x="690" y="507"/>
                </a:cubicBezTo>
                <a:cubicBezTo>
                  <a:pt x="690" y="507"/>
                  <a:pt x="690" y="507"/>
                  <a:pt x="690" y="507"/>
                </a:cubicBezTo>
                <a:cubicBezTo>
                  <a:pt x="689" y="507"/>
                  <a:pt x="689" y="507"/>
                  <a:pt x="689" y="508"/>
                </a:cubicBezTo>
                <a:cubicBezTo>
                  <a:pt x="689" y="508"/>
                  <a:pt x="690" y="508"/>
                  <a:pt x="690" y="508"/>
                </a:cubicBezTo>
                <a:cubicBezTo>
                  <a:pt x="690" y="508"/>
                  <a:pt x="690" y="508"/>
                  <a:pt x="690" y="507"/>
                </a:cubicBezTo>
                <a:cubicBezTo>
                  <a:pt x="689" y="506"/>
                  <a:pt x="689" y="506"/>
                  <a:pt x="690" y="506"/>
                </a:cubicBezTo>
                <a:cubicBezTo>
                  <a:pt x="690" y="506"/>
                  <a:pt x="691" y="505"/>
                  <a:pt x="691" y="505"/>
                </a:cubicBezTo>
                <a:cubicBezTo>
                  <a:pt x="690" y="504"/>
                  <a:pt x="689" y="505"/>
                  <a:pt x="688" y="505"/>
                </a:cubicBezTo>
                <a:cubicBezTo>
                  <a:pt x="687" y="505"/>
                  <a:pt x="686" y="505"/>
                  <a:pt x="684" y="505"/>
                </a:cubicBezTo>
                <a:cubicBezTo>
                  <a:pt x="685" y="503"/>
                  <a:pt x="687" y="502"/>
                  <a:pt x="688" y="501"/>
                </a:cubicBezTo>
                <a:cubicBezTo>
                  <a:pt x="689" y="501"/>
                  <a:pt x="690" y="501"/>
                  <a:pt x="691" y="501"/>
                </a:cubicBezTo>
                <a:cubicBezTo>
                  <a:pt x="692" y="502"/>
                  <a:pt x="693" y="502"/>
                  <a:pt x="694" y="502"/>
                </a:cubicBezTo>
                <a:cubicBezTo>
                  <a:pt x="693" y="501"/>
                  <a:pt x="693" y="500"/>
                  <a:pt x="691" y="500"/>
                </a:cubicBezTo>
                <a:cubicBezTo>
                  <a:pt x="691" y="500"/>
                  <a:pt x="691" y="499"/>
                  <a:pt x="691" y="499"/>
                </a:cubicBezTo>
                <a:cubicBezTo>
                  <a:pt x="691" y="499"/>
                  <a:pt x="692" y="499"/>
                  <a:pt x="692" y="499"/>
                </a:cubicBezTo>
                <a:cubicBezTo>
                  <a:pt x="693" y="499"/>
                  <a:pt x="693" y="499"/>
                  <a:pt x="693" y="498"/>
                </a:cubicBezTo>
                <a:cubicBezTo>
                  <a:pt x="693" y="498"/>
                  <a:pt x="693" y="497"/>
                  <a:pt x="693" y="497"/>
                </a:cubicBezTo>
                <a:cubicBezTo>
                  <a:pt x="692" y="496"/>
                  <a:pt x="691" y="496"/>
                  <a:pt x="690" y="496"/>
                </a:cubicBezTo>
                <a:cubicBezTo>
                  <a:pt x="689" y="495"/>
                  <a:pt x="690" y="495"/>
                  <a:pt x="690" y="494"/>
                </a:cubicBezTo>
                <a:cubicBezTo>
                  <a:pt x="690" y="493"/>
                  <a:pt x="691" y="492"/>
                  <a:pt x="693" y="492"/>
                </a:cubicBezTo>
                <a:cubicBezTo>
                  <a:pt x="693" y="492"/>
                  <a:pt x="693" y="492"/>
                  <a:pt x="694" y="492"/>
                </a:cubicBezTo>
                <a:cubicBezTo>
                  <a:pt x="695" y="492"/>
                  <a:pt x="695" y="492"/>
                  <a:pt x="695" y="491"/>
                </a:cubicBezTo>
                <a:cubicBezTo>
                  <a:pt x="695" y="491"/>
                  <a:pt x="695" y="491"/>
                  <a:pt x="694" y="491"/>
                </a:cubicBezTo>
                <a:cubicBezTo>
                  <a:pt x="693" y="490"/>
                  <a:pt x="693" y="490"/>
                  <a:pt x="693" y="489"/>
                </a:cubicBezTo>
                <a:cubicBezTo>
                  <a:pt x="694" y="487"/>
                  <a:pt x="695" y="486"/>
                  <a:pt x="696" y="484"/>
                </a:cubicBezTo>
                <a:cubicBezTo>
                  <a:pt x="696" y="483"/>
                  <a:pt x="696" y="483"/>
                  <a:pt x="697" y="482"/>
                </a:cubicBezTo>
                <a:cubicBezTo>
                  <a:pt x="697" y="482"/>
                  <a:pt x="698" y="482"/>
                  <a:pt x="698" y="482"/>
                </a:cubicBezTo>
                <a:cubicBezTo>
                  <a:pt x="699" y="483"/>
                  <a:pt x="699" y="483"/>
                  <a:pt x="700" y="484"/>
                </a:cubicBezTo>
                <a:cubicBezTo>
                  <a:pt x="700" y="484"/>
                  <a:pt x="701" y="484"/>
                  <a:pt x="701" y="484"/>
                </a:cubicBezTo>
                <a:cubicBezTo>
                  <a:pt x="701" y="484"/>
                  <a:pt x="701" y="483"/>
                  <a:pt x="701" y="483"/>
                </a:cubicBezTo>
                <a:cubicBezTo>
                  <a:pt x="700" y="482"/>
                  <a:pt x="701" y="481"/>
                  <a:pt x="699" y="481"/>
                </a:cubicBezTo>
                <a:cubicBezTo>
                  <a:pt x="699" y="481"/>
                  <a:pt x="699" y="481"/>
                  <a:pt x="699" y="480"/>
                </a:cubicBezTo>
                <a:cubicBezTo>
                  <a:pt x="699" y="480"/>
                  <a:pt x="699" y="479"/>
                  <a:pt x="700" y="479"/>
                </a:cubicBezTo>
                <a:cubicBezTo>
                  <a:pt x="701" y="478"/>
                  <a:pt x="701" y="476"/>
                  <a:pt x="702" y="475"/>
                </a:cubicBezTo>
                <a:cubicBezTo>
                  <a:pt x="703" y="476"/>
                  <a:pt x="703" y="476"/>
                  <a:pt x="704" y="476"/>
                </a:cubicBezTo>
                <a:cubicBezTo>
                  <a:pt x="704" y="477"/>
                  <a:pt x="705" y="477"/>
                  <a:pt x="705" y="477"/>
                </a:cubicBezTo>
                <a:cubicBezTo>
                  <a:pt x="705" y="477"/>
                  <a:pt x="705" y="477"/>
                  <a:pt x="705" y="476"/>
                </a:cubicBezTo>
                <a:cubicBezTo>
                  <a:pt x="706" y="476"/>
                  <a:pt x="706" y="476"/>
                  <a:pt x="707" y="475"/>
                </a:cubicBezTo>
                <a:cubicBezTo>
                  <a:pt x="707" y="476"/>
                  <a:pt x="707" y="476"/>
                  <a:pt x="708" y="476"/>
                </a:cubicBezTo>
                <a:cubicBezTo>
                  <a:pt x="709" y="475"/>
                  <a:pt x="709" y="475"/>
                  <a:pt x="709" y="473"/>
                </a:cubicBezTo>
                <a:cubicBezTo>
                  <a:pt x="711" y="473"/>
                  <a:pt x="711" y="473"/>
                  <a:pt x="711" y="473"/>
                </a:cubicBezTo>
                <a:cubicBezTo>
                  <a:pt x="711" y="474"/>
                  <a:pt x="711" y="474"/>
                  <a:pt x="711" y="474"/>
                </a:cubicBezTo>
                <a:cubicBezTo>
                  <a:pt x="712" y="475"/>
                  <a:pt x="712" y="475"/>
                  <a:pt x="712" y="476"/>
                </a:cubicBezTo>
                <a:cubicBezTo>
                  <a:pt x="711" y="477"/>
                  <a:pt x="711" y="478"/>
                  <a:pt x="710" y="478"/>
                </a:cubicBezTo>
                <a:cubicBezTo>
                  <a:pt x="710" y="479"/>
                  <a:pt x="710" y="480"/>
                  <a:pt x="710" y="480"/>
                </a:cubicBezTo>
                <a:cubicBezTo>
                  <a:pt x="709" y="481"/>
                  <a:pt x="709" y="482"/>
                  <a:pt x="709" y="483"/>
                </a:cubicBezTo>
                <a:cubicBezTo>
                  <a:pt x="710" y="485"/>
                  <a:pt x="708" y="486"/>
                  <a:pt x="708" y="487"/>
                </a:cubicBezTo>
                <a:cubicBezTo>
                  <a:pt x="707" y="488"/>
                  <a:pt x="707" y="489"/>
                  <a:pt x="707" y="490"/>
                </a:cubicBezTo>
                <a:cubicBezTo>
                  <a:pt x="706" y="490"/>
                  <a:pt x="706" y="491"/>
                  <a:pt x="706" y="491"/>
                </a:cubicBezTo>
                <a:cubicBezTo>
                  <a:pt x="707" y="492"/>
                  <a:pt x="708" y="493"/>
                  <a:pt x="706" y="494"/>
                </a:cubicBezTo>
                <a:cubicBezTo>
                  <a:pt x="706" y="494"/>
                  <a:pt x="706" y="494"/>
                  <a:pt x="706" y="495"/>
                </a:cubicBezTo>
                <a:cubicBezTo>
                  <a:pt x="707" y="497"/>
                  <a:pt x="705" y="498"/>
                  <a:pt x="705" y="500"/>
                </a:cubicBezTo>
                <a:cubicBezTo>
                  <a:pt x="705" y="501"/>
                  <a:pt x="704" y="501"/>
                  <a:pt x="704" y="501"/>
                </a:cubicBezTo>
                <a:cubicBezTo>
                  <a:pt x="704" y="502"/>
                  <a:pt x="704" y="503"/>
                  <a:pt x="703" y="503"/>
                </a:cubicBezTo>
                <a:cubicBezTo>
                  <a:pt x="703" y="504"/>
                  <a:pt x="703" y="505"/>
                  <a:pt x="703" y="506"/>
                </a:cubicBezTo>
                <a:cubicBezTo>
                  <a:pt x="703" y="506"/>
                  <a:pt x="703" y="506"/>
                  <a:pt x="703" y="507"/>
                </a:cubicBezTo>
                <a:cubicBezTo>
                  <a:pt x="702" y="507"/>
                  <a:pt x="702" y="507"/>
                  <a:pt x="701" y="507"/>
                </a:cubicBezTo>
                <a:cubicBezTo>
                  <a:pt x="700" y="507"/>
                  <a:pt x="701" y="507"/>
                  <a:pt x="701" y="508"/>
                </a:cubicBezTo>
                <a:cubicBezTo>
                  <a:pt x="701" y="508"/>
                  <a:pt x="702" y="508"/>
                  <a:pt x="702" y="508"/>
                </a:cubicBezTo>
                <a:cubicBezTo>
                  <a:pt x="702" y="508"/>
                  <a:pt x="703" y="509"/>
                  <a:pt x="702" y="510"/>
                </a:cubicBezTo>
                <a:cubicBezTo>
                  <a:pt x="702" y="510"/>
                  <a:pt x="702" y="511"/>
                  <a:pt x="702" y="512"/>
                </a:cubicBezTo>
                <a:cubicBezTo>
                  <a:pt x="701" y="512"/>
                  <a:pt x="702" y="513"/>
                  <a:pt x="701" y="514"/>
                </a:cubicBezTo>
                <a:cubicBezTo>
                  <a:pt x="701" y="514"/>
                  <a:pt x="701" y="515"/>
                  <a:pt x="700" y="515"/>
                </a:cubicBezTo>
                <a:cubicBezTo>
                  <a:pt x="702" y="518"/>
                  <a:pt x="705" y="518"/>
                  <a:pt x="706" y="521"/>
                </a:cubicBezTo>
                <a:cubicBezTo>
                  <a:pt x="704" y="521"/>
                  <a:pt x="704" y="521"/>
                  <a:pt x="704" y="523"/>
                </a:cubicBezTo>
                <a:cubicBezTo>
                  <a:pt x="704" y="523"/>
                  <a:pt x="704" y="523"/>
                  <a:pt x="705" y="523"/>
                </a:cubicBezTo>
                <a:cubicBezTo>
                  <a:pt x="706" y="523"/>
                  <a:pt x="707" y="525"/>
                  <a:pt x="708" y="526"/>
                </a:cubicBezTo>
                <a:cubicBezTo>
                  <a:pt x="708" y="526"/>
                  <a:pt x="709" y="526"/>
                  <a:pt x="709" y="526"/>
                </a:cubicBezTo>
                <a:cubicBezTo>
                  <a:pt x="710" y="526"/>
                  <a:pt x="710" y="525"/>
                  <a:pt x="710" y="525"/>
                </a:cubicBezTo>
                <a:cubicBezTo>
                  <a:pt x="710" y="524"/>
                  <a:pt x="710" y="524"/>
                  <a:pt x="710" y="524"/>
                </a:cubicBezTo>
                <a:cubicBezTo>
                  <a:pt x="711" y="523"/>
                  <a:pt x="711" y="523"/>
                  <a:pt x="711" y="523"/>
                </a:cubicBezTo>
                <a:cubicBezTo>
                  <a:pt x="712" y="524"/>
                  <a:pt x="713" y="524"/>
                  <a:pt x="714" y="524"/>
                </a:cubicBezTo>
                <a:cubicBezTo>
                  <a:pt x="715" y="525"/>
                  <a:pt x="716" y="526"/>
                  <a:pt x="716" y="527"/>
                </a:cubicBezTo>
                <a:cubicBezTo>
                  <a:pt x="717" y="527"/>
                  <a:pt x="717" y="527"/>
                  <a:pt x="718" y="528"/>
                </a:cubicBezTo>
                <a:cubicBezTo>
                  <a:pt x="718" y="528"/>
                  <a:pt x="719" y="529"/>
                  <a:pt x="719" y="529"/>
                </a:cubicBezTo>
                <a:cubicBezTo>
                  <a:pt x="720" y="530"/>
                  <a:pt x="721" y="529"/>
                  <a:pt x="723" y="529"/>
                </a:cubicBezTo>
                <a:cubicBezTo>
                  <a:pt x="723" y="530"/>
                  <a:pt x="724" y="531"/>
                  <a:pt x="724" y="531"/>
                </a:cubicBezTo>
                <a:cubicBezTo>
                  <a:pt x="725" y="532"/>
                  <a:pt x="725" y="533"/>
                  <a:pt x="725" y="534"/>
                </a:cubicBezTo>
                <a:cubicBezTo>
                  <a:pt x="725" y="534"/>
                  <a:pt x="724" y="535"/>
                  <a:pt x="723" y="536"/>
                </a:cubicBezTo>
                <a:cubicBezTo>
                  <a:pt x="722" y="537"/>
                  <a:pt x="721" y="538"/>
                  <a:pt x="721" y="538"/>
                </a:cubicBezTo>
                <a:cubicBezTo>
                  <a:pt x="720" y="539"/>
                  <a:pt x="720" y="540"/>
                  <a:pt x="719" y="541"/>
                </a:cubicBezTo>
                <a:cubicBezTo>
                  <a:pt x="718" y="542"/>
                  <a:pt x="718" y="543"/>
                  <a:pt x="717" y="544"/>
                </a:cubicBezTo>
                <a:cubicBezTo>
                  <a:pt x="717" y="544"/>
                  <a:pt x="715" y="545"/>
                  <a:pt x="715" y="546"/>
                </a:cubicBezTo>
                <a:cubicBezTo>
                  <a:pt x="715" y="547"/>
                  <a:pt x="714" y="548"/>
                  <a:pt x="713" y="549"/>
                </a:cubicBezTo>
                <a:cubicBezTo>
                  <a:pt x="712" y="549"/>
                  <a:pt x="712" y="550"/>
                  <a:pt x="711" y="551"/>
                </a:cubicBezTo>
                <a:cubicBezTo>
                  <a:pt x="710" y="551"/>
                  <a:pt x="710" y="553"/>
                  <a:pt x="709" y="553"/>
                </a:cubicBezTo>
                <a:cubicBezTo>
                  <a:pt x="708" y="554"/>
                  <a:pt x="708" y="555"/>
                  <a:pt x="708" y="556"/>
                </a:cubicBezTo>
                <a:cubicBezTo>
                  <a:pt x="707" y="557"/>
                  <a:pt x="706" y="558"/>
                  <a:pt x="705" y="559"/>
                </a:cubicBezTo>
                <a:cubicBezTo>
                  <a:pt x="705" y="560"/>
                  <a:pt x="703" y="561"/>
                  <a:pt x="702" y="562"/>
                </a:cubicBezTo>
                <a:cubicBezTo>
                  <a:pt x="701" y="563"/>
                  <a:pt x="702" y="564"/>
                  <a:pt x="700" y="565"/>
                </a:cubicBezTo>
                <a:cubicBezTo>
                  <a:pt x="700" y="566"/>
                  <a:pt x="699" y="567"/>
                  <a:pt x="698" y="568"/>
                </a:cubicBezTo>
                <a:cubicBezTo>
                  <a:pt x="698" y="568"/>
                  <a:pt x="698" y="568"/>
                  <a:pt x="698" y="569"/>
                </a:cubicBezTo>
                <a:cubicBezTo>
                  <a:pt x="697" y="570"/>
                  <a:pt x="695" y="571"/>
                  <a:pt x="695" y="573"/>
                </a:cubicBezTo>
                <a:cubicBezTo>
                  <a:pt x="694" y="574"/>
                  <a:pt x="692" y="575"/>
                  <a:pt x="692" y="577"/>
                </a:cubicBezTo>
                <a:cubicBezTo>
                  <a:pt x="691" y="578"/>
                  <a:pt x="689" y="579"/>
                  <a:pt x="688" y="581"/>
                </a:cubicBezTo>
                <a:cubicBezTo>
                  <a:pt x="686" y="581"/>
                  <a:pt x="686" y="581"/>
                  <a:pt x="686" y="581"/>
                </a:cubicBezTo>
                <a:cubicBezTo>
                  <a:pt x="686" y="581"/>
                  <a:pt x="686" y="581"/>
                  <a:pt x="686" y="581"/>
                </a:cubicBezTo>
                <a:cubicBezTo>
                  <a:pt x="686" y="581"/>
                  <a:pt x="686" y="580"/>
                  <a:pt x="686" y="580"/>
                </a:cubicBezTo>
                <a:cubicBezTo>
                  <a:pt x="686" y="580"/>
                  <a:pt x="686" y="580"/>
                  <a:pt x="685" y="580"/>
                </a:cubicBezTo>
                <a:cubicBezTo>
                  <a:pt x="685" y="580"/>
                  <a:pt x="686" y="580"/>
                  <a:pt x="686" y="581"/>
                </a:cubicBezTo>
                <a:cubicBezTo>
                  <a:pt x="686" y="582"/>
                  <a:pt x="686" y="582"/>
                  <a:pt x="685" y="583"/>
                </a:cubicBezTo>
                <a:cubicBezTo>
                  <a:pt x="684" y="583"/>
                  <a:pt x="685" y="582"/>
                  <a:pt x="684" y="581"/>
                </a:cubicBezTo>
                <a:cubicBezTo>
                  <a:pt x="684" y="581"/>
                  <a:pt x="684" y="581"/>
                  <a:pt x="684" y="581"/>
                </a:cubicBezTo>
                <a:cubicBezTo>
                  <a:pt x="684" y="581"/>
                  <a:pt x="684" y="581"/>
                  <a:pt x="683" y="581"/>
                </a:cubicBezTo>
                <a:cubicBezTo>
                  <a:pt x="683" y="581"/>
                  <a:pt x="684" y="581"/>
                  <a:pt x="683" y="582"/>
                </a:cubicBezTo>
                <a:cubicBezTo>
                  <a:pt x="683" y="582"/>
                  <a:pt x="683" y="582"/>
                  <a:pt x="683" y="582"/>
                </a:cubicBezTo>
                <a:cubicBezTo>
                  <a:pt x="683" y="582"/>
                  <a:pt x="683" y="582"/>
                  <a:pt x="683" y="582"/>
                </a:cubicBezTo>
                <a:cubicBezTo>
                  <a:pt x="682" y="581"/>
                  <a:pt x="682" y="581"/>
                  <a:pt x="682" y="581"/>
                </a:cubicBezTo>
                <a:cubicBezTo>
                  <a:pt x="682" y="581"/>
                  <a:pt x="682" y="581"/>
                  <a:pt x="682" y="582"/>
                </a:cubicBezTo>
                <a:cubicBezTo>
                  <a:pt x="682" y="582"/>
                  <a:pt x="682" y="582"/>
                  <a:pt x="682" y="582"/>
                </a:cubicBezTo>
                <a:cubicBezTo>
                  <a:pt x="682" y="583"/>
                  <a:pt x="682" y="583"/>
                  <a:pt x="682" y="583"/>
                </a:cubicBezTo>
                <a:cubicBezTo>
                  <a:pt x="681" y="583"/>
                  <a:pt x="681" y="583"/>
                  <a:pt x="681" y="583"/>
                </a:cubicBezTo>
                <a:cubicBezTo>
                  <a:pt x="681" y="582"/>
                  <a:pt x="680" y="582"/>
                  <a:pt x="680" y="580"/>
                </a:cubicBezTo>
                <a:cubicBezTo>
                  <a:pt x="680" y="580"/>
                  <a:pt x="680" y="580"/>
                  <a:pt x="680" y="580"/>
                </a:cubicBezTo>
                <a:cubicBezTo>
                  <a:pt x="680" y="580"/>
                  <a:pt x="680" y="581"/>
                  <a:pt x="680" y="581"/>
                </a:cubicBezTo>
                <a:cubicBezTo>
                  <a:pt x="680" y="581"/>
                  <a:pt x="680" y="581"/>
                  <a:pt x="680" y="581"/>
                </a:cubicBezTo>
                <a:cubicBezTo>
                  <a:pt x="680" y="580"/>
                  <a:pt x="680" y="580"/>
                  <a:pt x="681" y="580"/>
                </a:cubicBezTo>
                <a:cubicBezTo>
                  <a:pt x="681" y="580"/>
                  <a:pt x="680" y="580"/>
                  <a:pt x="680" y="580"/>
                </a:cubicBezTo>
                <a:moveTo>
                  <a:pt x="696" y="495"/>
                </a:moveTo>
                <a:cubicBezTo>
                  <a:pt x="696" y="496"/>
                  <a:pt x="696" y="496"/>
                  <a:pt x="696" y="496"/>
                </a:cubicBezTo>
                <a:cubicBezTo>
                  <a:pt x="696" y="496"/>
                  <a:pt x="696" y="496"/>
                  <a:pt x="696" y="496"/>
                </a:cubicBezTo>
                <a:cubicBezTo>
                  <a:pt x="696" y="496"/>
                  <a:pt x="696" y="496"/>
                  <a:pt x="696" y="496"/>
                </a:cubicBezTo>
                <a:cubicBezTo>
                  <a:pt x="696" y="496"/>
                  <a:pt x="697" y="496"/>
                  <a:pt x="697" y="496"/>
                </a:cubicBezTo>
                <a:cubicBezTo>
                  <a:pt x="697" y="496"/>
                  <a:pt x="696" y="495"/>
                  <a:pt x="696" y="497"/>
                </a:cubicBezTo>
                <a:cubicBezTo>
                  <a:pt x="696" y="496"/>
                  <a:pt x="696" y="496"/>
                  <a:pt x="696" y="496"/>
                </a:cubicBezTo>
                <a:cubicBezTo>
                  <a:pt x="696" y="496"/>
                  <a:pt x="695" y="496"/>
                  <a:pt x="695" y="496"/>
                </a:cubicBezTo>
                <a:cubicBezTo>
                  <a:pt x="695" y="496"/>
                  <a:pt x="695" y="497"/>
                  <a:pt x="695" y="497"/>
                </a:cubicBezTo>
                <a:cubicBezTo>
                  <a:pt x="695" y="497"/>
                  <a:pt x="696" y="497"/>
                  <a:pt x="696" y="495"/>
                </a:cubicBezTo>
                <a:moveTo>
                  <a:pt x="704" y="488"/>
                </a:moveTo>
                <a:cubicBezTo>
                  <a:pt x="704" y="488"/>
                  <a:pt x="704" y="488"/>
                  <a:pt x="704" y="488"/>
                </a:cubicBezTo>
                <a:cubicBezTo>
                  <a:pt x="704" y="488"/>
                  <a:pt x="703" y="488"/>
                  <a:pt x="703" y="488"/>
                </a:cubicBezTo>
                <a:cubicBezTo>
                  <a:pt x="703" y="488"/>
                  <a:pt x="703" y="488"/>
                  <a:pt x="703" y="488"/>
                </a:cubicBezTo>
                <a:cubicBezTo>
                  <a:pt x="704" y="488"/>
                  <a:pt x="704" y="488"/>
                  <a:pt x="704" y="489"/>
                </a:cubicBezTo>
                <a:cubicBezTo>
                  <a:pt x="704" y="489"/>
                  <a:pt x="704" y="488"/>
                  <a:pt x="703" y="488"/>
                </a:cubicBezTo>
                <a:cubicBezTo>
                  <a:pt x="703" y="487"/>
                  <a:pt x="703" y="487"/>
                  <a:pt x="702" y="487"/>
                </a:cubicBezTo>
                <a:cubicBezTo>
                  <a:pt x="702" y="487"/>
                  <a:pt x="702" y="487"/>
                  <a:pt x="702" y="487"/>
                </a:cubicBezTo>
                <a:cubicBezTo>
                  <a:pt x="702" y="487"/>
                  <a:pt x="702" y="486"/>
                  <a:pt x="702" y="486"/>
                </a:cubicBezTo>
                <a:cubicBezTo>
                  <a:pt x="702" y="486"/>
                  <a:pt x="702" y="486"/>
                  <a:pt x="702" y="486"/>
                </a:cubicBezTo>
                <a:cubicBezTo>
                  <a:pt x="702" y="486"/>
                  <a:pt x="702" y="487"/>
                  <a:pt x="702" y="487"/>
                </a:cubicBezTo>
                <a:cubicBezTo>
                  <a:pt x="702" y="487"/>
                  <a:pt x="703" y="488"/>
                  <a:pt x="704" y="488"/>
                </a:cubicBezTo>
                <a:moveTo>
                  <a:pt x="686" y="514"/>
                </a:moveTo>
                <a:cubicBezTo>
                  <a:pt x="686" y="514"/>
                  <a:pt x="686" y="514"/>
                  <a:pt x="686" y="514"/>
                </a:cubicBezTo>
                <a:cubicBezTo>
                  <a:pt x="686" y="514"/>
                  <a:pt x="686" y="514"/>
                  <a:pt x="686" y="514"/>
                </a:cubicBezTo>
                <a:cubicBezTo>
                  <a:pt x="686" y="514"/>
                  <a:pt x="686" y="513"/>
                  <a:pt x="685" y="514"/>
                </a:cubicBezTo>
                <a:cubicBezTo>
                  <a:pt x="685" y="514"/>
                  <a:pt x="686" y="514"/>
                  <a:pt x="686" y="514"/>
                </a:cubicBezTo>
                <a:cubicBezTo>
                  <a:pt x="686" y="515"/>
                  <a:pt x="687" y="515"/>
                  <a:pt x="688" y="515"/>
                </a:cubicBezTo>
                <a:cubicBezTo>
                  <a:pt x="688" y="515"/>
                  <a:pt x="688" y="516"/>
                  <a:pt x="688" y="516"/>
                </a:cubicBezTo>
                <a:cubicBezTo>
                  <a:pt x="689" y="515"/>
                  <a:pt x="690" y="515"/>
                  <a:pt x="691" y="515"/>
                </a:cubicBezTo>
                <a:cubicBezTo>
                  <a:pt x="689" y="514"/>
                  <a:pt x="688" y="514"/>
                  <a:pt x="686" y="514"/>
                </a:cubicBezTo>
                <a:moveTo>
                  <a:pt x="698" y="489"/>
                </a:moveTo>
                <a:cubicBezTo>
                  <a:pt x="698" y="488"/>
                  <a:pt x="697" y="488"/>
                  <a:pt x="697" y="488"/>
                </a:cubicBezTo>
                <a:cubicBezTo>
                  <a:pt x="696" y="488"/>
                  <a:pt x="696" y="487"/>
                  <a:pt x="695" y="488"/>
                </a:cubicBezTo>
                <a:cubicBezTo>
                  <a:pt x="696" y="489"/>
                  <a:pt x="697" y="488"/>
                  <a:pt x="699" y="488"/>
                </a:cubicBezTo>
                <a:cubicBezTo>
                  <a:pt x="699" y="488"/>
                  <a:pt x="699" y="488"/>
                  <a:pt x="699" y="488"/>
                </a:cubicBezTo>
                <a:cubicBezTo>
                  <a:pt x="698" y="489"/>
                  <a:pt x="697" y="489"/>
                  <a:pt x="698" y="489"/>
                </a:cubicBezTo>
                <a:cubicBezTo>
                  <a:pt x="699" y="490"/>
                  <a:pt x="700" y="490"/>
                  <a:pt x="700" y="491"/>
                </a:cubicBezTo>
                <a:cubicBezTo>
                  <a:pt x="701" y="491"/>
                  <a:pt x="701" y="492"/>
                  <a:pt x="700" y="492"/>
                </a:cubicBezTo>
                <a:cubicBezTo>
                  <a:pt x="699" y="493"/>
                  <a:pt x="699" y="493"/>
                  <a:pt x="699" y="493"/>
                </a:cubicBezTo>
                <a:cubicBezTo>
                  <a:pt x="699" y="493"/>
                  <a:pt x="699" y="493"/>
                  <a:pt x="699" y="493"/>
                </a:cubicBezTo>
                <a:cubicBezTo>
                  <a:pt x="699" y="493"/>
                  <a:pt x="699" y="494"/>
                  <a:pt x="699" y="494"/>
                </a:cubicBezTo>
                <a:cubicBezTo>
                  <a:pt x="700" y="494"/>
                  <a:pt x="701" y="495"/>
                  <a:pt x="701" y="494"/>
                </a:cubicBezTo>
                <a:cubicBezTo>
                  <a:pt x="703" y="493"/>
                  <a:pt x="703" y="492"/>
                  <a:pt x="702" y="492"/>
                </a:cubicBezTo>
                <a:cubicBezTo>
                  <a:pt x="701" y="491"/>
                  <a:pt x="702" y="490"/>
                  <a:pt x="701" y="490"/>
                </a:cubicBezTo>
                <a:cubicBezTo>
                  <a:pt x="700" y="489"/>
                  <a:pt x="700" y="488"/>
                  <a:pt x="698" y="489"/>
                </a:cubicBezTo>
                <a:moveTo>
                  <a:pt x="700" y="497"/>
                </a:moveTo>
                <a:cubicBezTo>
                  <a:pt x="700" y="498"/>
                  <a:pt x="701" y="498"/>
                  <a:pt x="702" y="498"/>
                </a:cubicBezTo>
                <a:cubicBezTo>
                  <a:pt x="703" y="498"/>
                  <a:pt x="704" y="498"/>
                  <a:pt x="703" y="496"/>
                </a:cubicBezTo>
                <a:cubicBezTo>
                  <a:pt x="703" y="497"/>
                  <a:pt x="702" y="497"/>
                  <a:pt x="702" y="497"/>
                </a:cubicBezTo>
                <a:cubicBezTo>
                  <a:pt x="701" y="497"/>
                  <a:pt x="701" y="496"/>
                  <a:pt x="700" y="497"/>
                </a:cubicBezTo>
                <a:moveTo>
                  <a:pt x="697" y="500"/>
                </a:moveTo>
                <a:cubicBezTo>
                  <a:pt x="697" y="500"/>
                  <a:pt x="697" y="500"/>
                  <a:pt x="697" y="500"/>
                </a:cubicBezTo>
                <a:cubicBezTo>
                  <a:pt x="697" y="501"/>
                  <a:pt x="697" y="501"/>
                  <a:pt x="697" y="502"/>
                </a:cubicBezTo>
                <a:cubicBezTo>
                  <a:pt x="697" y="502"/>
                  <a:pt x="698" y="502"/>
                  <a:pt x="698" y="502"/>
                </a:cubicBezTo>
                <a:cubicBezTo>
                  <a:pt x="698" y="502"/>
                  <a:pt x="699" y="501"/>
                  <a:pt x="698" y="501"/>
                </a:cubicBezTo>
                <a:cubicBezTo>
                  <a:pt x="698" y="501"/>
                  <a:pt x="698" y="500"/>
                  <a:pt x="697" y="500"/>
                </a:cubicBezTo>
                <a:moveTo>
                  <a:pt x="703" y="499"/>
                </a:moveTo>
                <a:cubicBezTo>
                  <a:pt x="703" y="499"/>
                  <a:pt x="703" y="499"/>
                  <a:pt x="703" y="499"/>
                </a:cubicBezTo>
                <a:cubicBezTo>
                  <a:pt x="702" y="500"/>
                  <a:pt x="702" y="500"/>
                  <a:pt x="702" y="500"/>
                </a:cubicBezTo>
                <a:cubicBezTo>
                  <a:pt x="702" y="500"/>
                  <a:pt x="702" y="501"/>
                  <a:pt x="702" y="501"/>
                </a:cubicBezTo>
                <a:cubicBezTo>
                  <a:pt x="702" y="501"/>
                  <a:pt x="703" y="501"/>
                  <a:pt x="703" y="501"/>
                </a:cubicBezTo>
                <a:cubicBezTo>
                  <a:pt x="704" y="500"/>
                  <a:pt x="703" y="500"/>
                  <a:pt x="703" y="499"/>
                </a:cubicBezTo>
                <a:moveTo>
                  <a:pt x="699" y="565"/>
                </a:moveTo>
                <a:cubicBezTo>
                  <a:pt x="699" y="564"/>
                  <a:pt x="699" y="564"/>
                  <a:pt x="699" y="564"/>
                </a:cubicBezTo>
                <a:cubicBezTo>
                  <a:pt x="699" y="564"/>
                  <a:pt x="699" y="564"/>
                  <a:pt x="699" y="564"/>
                </a:cubicBezTo>
                <a:cubicBezTo>
                  <a:pt x="699" y="563"/>
                  <a:pt x="698" y="563"/>
                  <a:pt x="698" y="564"/>
                </a:cubicBezTo>
                <a:cubicBezTo>
                  <a:pt x="698" y="564"/>
                  <a:pt x="698" y="564"/>
                  <a:pt x="699" y="565"/>
                </a:cubicBezTo>
                <a:moveTo>
                  <a:pt x="682" y="512"/>
                </a:moveTo>
                <a:cubicBezTo>
                  <a:pt x="682" y="512"/>
                  <a:pt x="682" y="513"/>
                  <a:pt x="682" y="513"/>
                </a:cubicBezTo>
                <a:cubicBezTo>
                  <a:pt x="682" y="513"/>
                  <a:pt x="682" y="513"/>
                  <a:pt x="682" y="513"/>
                </a:cubicBezTo>
                <a:cubicBezTo>
                  <a:pt x="682" y="513"/>
                  <a:pt x="682" y="513"/>
                  <a:pt x="682" y="513"/>
                </a:cubicBezTo>
                <a:cubicBezTo>
                  <a:pt x="682" y="513"/>
                  <a:pt x="682" y="513"/>
                  <a:pt x="682" y="512"/>
                </a:cubicBezTo>
                <a:moveTo>
                  <a:pt x="700" y="503"/>
                </a:moveTo>
                <a:cubicBezTo>
                  <a:pt x="700" y="502"/>
                  <a:pt x="700" y="502"/>
                  <a:pt x="700" y="502"/>
                </a:cubicBezTo>
                <a:cubicBezTo>
                  <a:pt x="700" y="502"/>
                  <a:pt x="700" y="502"/>
                  <a:pt x="700" y="502"/>
                </a:cubicBezTo>
                <a:cubicBezTo>
                  <a:pt x="700" y="502"/>
                  <a:pt x="700" y="503"/>
                  <a:pt x="700" y="503"/>
                </a:cubicBezTo>
                <a:cubicBezTo>
                  <a:pt x="700" y="503"/>
                  <a:pt x="700" y="503"/>
                  <a:pt x="700" y="503"/>
                </a:cubicBezTo>
                <a:moveTo>
                  <a:pt x="695" y="503"/>
                </a:moveTo>
                <a:cubicBezTo>
                  <a:pt x="694" y="503"/>
                  <a:pt x="694" y="503"/>
                  <a:pt x="694" y="503"/>
                </a:cubicBezTo>
                <a:cubicBezTo>
                  <a:pt x="694" y="503"/>
                  <a:pt x="694" y="504"/>
                  <a:pt x="694" y="504"/>
                </a:cubicBezTo>
                <a:cubicBezTo>
                  <a:pt x="694" y="504"/>
                  <a:pt x="695" y="503"/>
                  <a:pt x="695" y="503"/>
                </a:cubicBezTo>
                <a:cubicBezTo>
                  <a:pt x="695" y="503"/>
                  <a:pt x="695" y="503"/>
                  <a:pt x="695" y="503"/>
                </a:cubicBezTo>
                <a:moveTo>
                  <a:pt x="700" y="504"/>
                </a:moveTo>
                <a:cubicBezTo>
                  <a:pt x="700" y="504"/>
                  <a:pt x="700" y="504"/>
                  <a:pt x="700" y="504"/>
                </a:cubicBezTo>
                <a:cubicBezTo>
                  <a:pt x="700" y="504"/>
                  <a:pt x="700" y="505"/>
                  <a:pt x="700" y="505"/>
                </a:cubicBezTo>
                <a:cubicBezTo>
                  <a:pt x="700" y="505"/>
                  <a:pt x="700" y="504"/>
                  <a:pt x="701" y="504"/>
                </a:cubicBezTo>
                <a:cubicBezTo>
                  <a:pt x="700" y="504"/>
                  <a:pt x="700" y="504"/>
                  <a:pt x="700" y="504"/>
                </a:cubicBezTo>
                <a:moveTo>
                  <a:pt x="693" y="537"/>
                </a:moveTo>
                <a:cubicBezTo>
                  <a:pt x="693" y="536"/>
                  <a:pt x="693" y="536"/>
                  <a:pt x="692" y="536"/>
                </a:cubicBezTo>
                <a:cubicBezTo>
                  <a:pt x="692" y="536"/>
                  <a:pt x="692" y="536"/>
                  <a:pt x="692" y="536"/>
                </a:cubicBezTo>
                <a:cubicBezTo>
                  <a:pt x="692" y="537"/>
                  <a:pt x="692" y="537"/>
                  <a:pt x="692" y="537"/>
                </a:cubicBezTo>
                <a:cubicBezTo>
                  <a:pt x="693" y="537"/>
                  <a:pt x="693" y="537"/>
                  <a:pt x="693" y="537"/>
                </a:cubicBezTo>
                <a:moveTo>
                  <a:pt x="704" y="482"/>
                </a:moveTo>
                <a:cubicBezTo>
                  <a:pt x="704" y="481"/>
                  <a:pt x="704" y="481"/>
                  <a:pt x="704" y="481"/>
                </a:cubicBezTo>
                <a:cubicBezTo>
                  <a:pt x="704" y="481"/>
                  <a:pt x="704" y="481"/>
                  <a:pt x="704" y="481"/>
                </a:cubicBezTo>
                <a:cubicBezTo>
                  <a:pt x="704" y="482"/>
                  <a:pt x="704" y="482"/>
                  <a:pt x="704" y="482"/>
                </a:cubicBezTo>
                <a:cubicBezTo>
                  <a:pt x="704" y="482"/>
                  <a:pt x="704" y="482"/>
                  <a:pt x="704" y="482"/>
                </a:cubicBezTo>
                <a:moveTo>
                  <a:pt x="211" y="52"/>
                </a:moveTo>
                <a:cubicBezTo>
                  <a:pt x="211" y="55"/>
                  <a:pt x="211" y="55"/>
                  <a:pt x="211" y="55"/>
                </a:cubicBezTo>
                <a:cubicBezTo>
                  <a:pt x="212" y="55"/>
                  <a:pt x="212" y="55"/>
                  <a:pt x="213" y="56"/>
                </a:cubicBezTo>
                <a:cubicBezTo>
                  <a:pt x="212" y="56"/>
                  <a:pt x="211" y="56"/>
                  <a:pt x="210" y="56"/>
                </a:cubicBezTo>
                <a:cubicBezTo>
                  <a:pt x="211" y="57"/>
                  <a:pt x="211" y="58"/>
                  <a:pt x="211" y="58"/>
                </a:cubicBezTo>
                <a:cubicBezTo>
                  <a:pt x="211" y="59"/>
                  <a:pt x="211" y="59"/>
                  <a:pt x="211" y="60"/>
                </a:cubicBezTo>
                <a:cubicBezTo>
                  <a:pt x="211" y="60"/>
                  <a:pt x="211" y="60"/>
                  <a:pt x="211" y="60"/>
                </a:cubicBezTo>
                <a:cubicBezTo>
                  <a:pt x="211" y="60"/>
                  <a:pt x="211" y="60"/>
                  <a:pt x="211" y="60"/>
                </a:cubicBezTo>
                <a:cubicBezTo>
                  <a:pt x="210" y="60"/>
                  <a:pt x="210" y="60"/>
                  <a:pt x="211" y="61"/>
                </a:cubicBezTo>
                <a:cubicBezTo>
                  <a:pt x="211" y="61"/>
                  <a:pt x="211" y="60"/>
                  <a:pt x="211" y="60"/>
                </a:cubicBezTo>
                <a:cubicBezTo>
                  <a:pt x="212" y="60"/>
                  <a:pt x="212" y="60"/>
                  <a:pt x="213" y="60"/>
                </a:cubicBezTo>
                <a:cubicBezTo>
                  <a:pt x="212" y="61"/>
                  <a:pt x="211" y="62"/>
                  <a:pt x="211" y="63"/>
                </a:cubicBezTo>
                <a:cubicBezTo>
                  <a:pt x="211" y="64"/>
                  <a:pt x="210" y="64"/>
                  <a:pt x="210" y="64"/>
                </a:cubicBezTo>
                <a:cubicBezTo>
                  <a:pt x="209" y="64"/>
                  <a:pt x="209" y="63"/>
                  <a:pt x="208" y="63"/>
                </a:cubicBezTo>
                <a:cubicBezTo>
                  <a:pt x="208" y="63"/>
                  <a:pt x="208" y="63"/>
                  <a:pt x="208" y="63"/>
                </a:cubicBezTo>
                <a:cubicBezTo>
                  <a:pt x="208" y="63"/>
                  <a:pt x="208" y="62"/>
                  <a:pt x="208" y="62"/>
                </a:cubicBezTo>
                <a:cubicBezTo>
                  <a:pt x="208" y="62"/>
                  <a:pt x="208" y="62"/>
                  <a:pt x="207" y="62"/>
                </a:cubicBezTo>
                <a:cubicBezTo>
                  <a:pt x="207" y="62"/>
                  <a:pt x="208" y="63"/>
                  <a:pt x="208" y="63"/>
                </a:cubicBezTo>
                <a:cubicBezTo>
                  <a:pt x="208" y="64"/>
                  <a:pt x="208" y="65"/>
                  <a:pt x="209" y="66"/>
                </a:cubicBezTo>
                <a:cubicBezTo>
                  <a:pt x="209" y="65"/>
                  <a:pt x="209" y="65"/>
                  <a:pt x="210" y="65"/>
                </a:cubicBezTo>
                <a:cubicBezTo>
                  <a:pt x="210" y="65"/>
                  <a:pt x="211" y="65"/>
                  <a:pt x="211" y="66"/>
                </a:cubicBezTo>
                <a:cubicBezTo>
                  <a:pt x="211" y="66"/>
                  <a:pt x="212" y="66"/>
                  <a:pt x="212" y="67"/>
                </a:cubicBezTo>
                <a:cubicBezTo>
                  <a:pt x="211" y="68"/>
                  <a:pt x="210" y="67"/>
                  <a:pt x="210" y="68"/>
                </a:cubicBezTo>
                <a:cubicBezTo>
                  <a:pt x="209" y="68"/>
                  <a:pt x="209" y="69"/>
                  <a:pt x="208" y="69"/>
                </a:cubicBezTo>
                <a:cubicBezTo>
                  <a:pt x="208" y="70"/>
                  <a:pt x="207" y="69"/>
                  <a:pt x="206" y="70"/>
                </a:cubicBezTo>
                <a:cubicBezTo>
                  <a:pt x="206" y="71"/>
                  <a:pt x="204" y="70"/>
                  <a:pt x="204" y="71"/>
                </a:cubicBezTo>
                <a:cubicBezTo>
                  <a:pt x="203" y="72"/>
                  <a:pt x="203" y="72"/>
                  <a:pt x="203" y="73"/>
                </a:cubicBezTo>
                <a:cubicBezTo>
                  <a:pt x="202" y="74"/>
                  <a:pt x="200" y="74"/>
                  <a:pt x="199" y="75"/>
                </a:cubicBezTo>
                <a:cubicBezTo>
                  <a:pt x="198" y="76"/>
                  <a:pt x="198" y="77"/>
                  <a:pt x="197" y="78"/>
                </a:cubicBezTo>
                <a:cubicBezTo>
                  <a:pt x="196" y="78"/>
                  <a:pt x="195" y="78"/>
                  <a:pt x="195" y="78"/>
                </a:cubicBezTo>
                <a:cubicBezTo>
                  <a:pt x="194" y="79"/>
                  <a:pt x="192" y="79"/>
                  <a:pt x="192" y="81"/>
                </a:cubicBezTo>
                <a:cubicBezTo>
                  <a:pt x="191" y="82"/>
                  <a:pt x="191" y="82"/>
                  <a:pt x="190" y="83"/>
                </a:cubicBezTo>
                <a:cubicBezTo>
                  <a:pt x="189" y="83"/>
                  <a:pt x="188" y="85"/>
                  <a:pt x="186" y="85"/>
                </a:cubicBezTo>
                <a:cubicBezTo>
                  <a:pt x="186" y="85"/>
                  <a:pt x="186" y="85"/>
                  <a:pt x="185" y="85"/>
                </a:cubicBezTo>
                <a:cubicBezTo>
                  <a:pt x="185" y="86"/>
                  <a:pt x="183" y="86"/>
                  <a:pt x="182" y="87"/>
                </a:cubicBezTo>
                <a:cubicBezTo>
                  <a:pt x="181" y="88"/>
                  <a:pt x="180" y="89"/>
                  <a:pt x="179" y="90"/>
                </a:cubicBezTo>
                <a:cubicBezTo>
                  <a:pt x="179" y="91"/>
                  <a:pt x="178" y="91"/>
                  <a:pt x="178" y="91"/>
                </a:cubicBezTo>
                <a:cubicBezTo>
                  <a:pt x="176" y="91"/>
                  <a:pt x="176" y="92"/>
                  <a:pt x="175" y="93"/>
                </a:cubicBezTo>
                <a:cubicBezTo>
                  <a:pt x="174" y="93"/>
                  <a:pt x="173" y="93"/>
                  <a:pt x="172" y="93"/>
                </a:cubicBezTo>
                <a:cubicBezTo>
                  <a:pt x="171" y="92"/>
                  <a:pt x="169" y="92"/>
                  <a:pt x="168" y="91"/>
                </a:cubicBezTo>
                <a:cubicBezTo>
                  <a:pt x="168" y="91"/>
                  <a:pt x="168" y="92"/>
                  <a:pt x="168" y="92"/>
                </a:cubicBezTo>
                <a:cubicBezTo>
                  <a:pt x="168" y="92"/>
                  <a:pt x="168" y="92"/>
                  <a:pt x="168" y="93"/>
                </a:cubicBezTo>
                <a:cubicBezTo>
                  <a:pt x="168" y="93"/>
                  <a:pt x="167" y="94"/>
                  <a:pt x="166" y="95"/>
                </a:cubicBezTo>
                <a:cubicBezTo>
                  <a:pt x="166" y="95"/>
                  <a:pt x="165" y="95"/>
                  <a:pt x="164" y="95"/>
                </a:cubicBezTo>
                <a:cubicBezTo>
                  <a:pt x="164" y="95"/>
                  <a:pt x="165" y="95"/>
                  <a:pt x="165" y="95"/>
                </a:cubicBezTo>
                <a:cubicBezTo>
                  <a:pt x="165" y="95"/>
                  <a:pt x="165" y="95"/>
                  <a:pt x="165" y="95"/>
                </a:cubicBezTo>
                <a:cubicBezTo>
                  <a:pt x="164" y="94"/>
                  <a:pt x="164" y="94"/>
                  <a:pt x="164" y="94"/>
                </a:cubicBezTo>
                <a:cubicBezTo>
                  <a:pt x="164" y="95"/>
                  <a:pt x="164" y="95"/>
                  <a:pt x="164" y="95"/>
                </a:cubicBezTo>
                <a:cubicBezTo>
                  <a:pt x="165" y="95"/>
                  <a:pt x="165" y="95"/>
                  <a:pt x="165" y="95"/>
                </a:cubicBezTo>
                <a:cubicBezTo>
                  <a:pt x="164" y="96"/>
                  <a:pt x="163" y="96"/>
                  <a:pt x="163" y="97"/>
                </a:cubicBezTo>
                <a:cubicBezTo>
                  <a:pt x="162" y="97"/>
                  <a:pt x="163" y="98"/>
                  <a:pt x="163" y="98"/>
                </a:cubicBezTo>
                <a:cubicBezTo>
                  <a:pt x="162" y="99"/>
                  <a:pt x="161" y="99"/>
                  <a:pt x="160" y="100"/>
                </a:cubicBezTo>
                <a:cubicBezTo>
                  <a:pt x="160" y="99"/>
                  <a:pt x="159" y="99"/>
                  <a:pt x="159" y="99"/>
                </a:cubicBezTo>
                <a:cubicBezTo>
                  <a:pt x="159" y="99"/>
                  <a:pt x="158" y="99"/>
                  <a:pt x="158" y="99"/>
                </a:cubicBezTo>
                <a:cubicBezTo>
                  <a:pt x="158" y="99"/>
                  <a:pt x="158" y="100"/>
                  <a:pt x="159" y="100"/>
                </a:cubicBezTo>
                <a:cubicBezTo>
                  <a:pt x="159" y="100"/>
                  <a:pt x="159" y="100"/>
                  <a:pt x="159" y="100"/>
                </a:cubicBezTo>
                <a:cubicBezTo>
                  <a:pt x="158" y="101"/>
                  <a:pt x="157" y="102"/>
                  <a:pt x="155" y="103"/>
                </a:cubicBezTo>
                <a:cubicBezTo>
                  <a:pt x="154" y="104"/>
                  <a:pt x="153" y="106"/>
                  <a:pt x="152" y="106"/>
                </a:cubicBezTo>
                <a:cubicBezTo>
                  <a:pt x="150" y="107"/>
                  <a:pt x="149" y="108"/>
                  <a:pt x="148" y="109"/>
                </a:cubicBezTo>
                <a:cubicBezTo>
                  <a:pt x="147" y="110"/>
                  <a:pt x="146" y="108"/>
                  <a:pt x="146" y="110"/>
                </a:cubicBezTo>
                <a:cubicBezTo>
                  <a:pt x="146" y="111"/>
                  <a:pt x="145" y="112"/>
                  <a:pt x="144" y="112"/>
                </a:cubicBezTo>
                <a:cubicBezTo>
                  <a:pt x="144" y="112"/>
                  <a:pt x="143" y="113"/>
                  <a:pt x="142" y="113"/>
                </a:cubicBezTo>
                <a:cubicBezTo>
                  <a:pt x="141" y="114"/>
                  <a:pt x="141" y="115"/>
                  <a:pt x="140" y="116"/>
                </a:cubicBezTo>
                <a:cubicBezTo>
                  <a:pt x="140" y="116"/>
                  <a:pt x="140" y="117"/>
                  <a:pt x="139" y="117"/>
                </a:cubicBezTo>
                <a:cubicBezTo>
                  <a:pt x="135" y="117"/>
                  <a:pt x="135" y="117"/>
                  <a:pt x="135" y="117"/>
                </a:cubicBezTo>
                <a:cubicBezTo>
                  <a:pt x="136" y="118"/>
                  <a:pt x="137" y="118"/>
                  <a:pt x="137" y="118"/>
                </a:cubicBezTo>
                <a:cubicBezTo>
                  <a:pt x="137" y="118"/>
                  <a:pt x="138" y="118"/>
                  <a:pt x="138" y="118"/>
                </a:cubicBezTo>
                <a:cubicBezTo>
                  <a:pt x="138" y="118"/>
                  <a:pt x="138" y="119"/>
                  <a:pt x="138" y="119"/>
                </a:cubicBezTo>
                <a:cubicBezTo>
                  <a:pt x="136" y="121"/>
                  <a:pt x="134" y="123"/>
                  <a:pt x="132" y="125"/>
                </a:cubicBezTo>
                <a:cubicBezTo>
                  <a:pt x="130" y="125"/>
                  <a:pt x="131" y="126"/>
                  <a:pt x="130" y="127"/>
                </a:cubicBezTo>
                <a:cubicBezTo>
                  <a:pt x="130" y="128"/>
                  <a:pt x="129" y="127"/>
                  <a:pt x="128" y="128"/>
                </a:cubicBezTo>
                <a:cubicBezTo>
                  <a:pt x="128" y="129"/>
                  <a:pt x="127" y="130"/>
                  <a:pt x="126" y="131"/>
                </a:cubicBezTo>
                <a:cubicBezTo>
                  <a:pt x="125" y="132"/>
                  <a:pt x="124" y="134"/>
                  <a:pt x="123" y="135"/>
                </a:cubicBezTo>
                <a:cubicBezTo>
                  <a:pt x="122" y="136"/>
                  <a:pt x="121" y="137"/>
                  <a:pt x="120" y="138"/>
                </a:cubicBezTo>
                <a:cubicBezTo>
                  <a:pt x="119" y="138"/>
                  <a:pt x="119" y="139"/>
                  <a:pt x="119" y="139"/>
                </a:cubicBezTo>
                <a:cubicBezTo>
                  <a:pt x="118" y="140"/>
                  <a:pt x="117" y="140"/>
                  <a:pt x="117" y="141"/>
                </a:cubicBezTo>
                <a:cubicBezTo>
                  <a:pt x="117" y="141"/>
                  <a:pt x="116" y="141"/>
                  <a:pt x="116" y="141"/>
                </a:cubicBezTo>
                <a:cubicBezTo>
                  <a:pt x="116" y="142"/>
                  <a:pt x="115" y="141"/>
                  <a:pt x="115" y="141"/>
                </a:cubicBezTo>
                <a:cubicBezTo>
                  <a:pt x="114" y="142"/>
                  <a:pt x="115" y="144"/>
                  <a:pt x="114" y="145"/>
                </a:cubicBezTo>
                <a:cubicBezTo>
                  <a:pt x="113" y="145"/>
                  <a:pt x="113" y="146"/>
                  <a:pt x="112" y="147"/>
                </a:cubicBezTo>
                <a:cubicBezTo>
                  <a:pt x="111" y="148"/>
                  <a:pt x="111" y="149"/>
                  <a:pt x="110" y="149"/>
                </a:cubicBezTo>
                <a:cubicBezTo>
                  <a:pt x="110" y="148"/>
                  <a:pt x="110" y="147"/>
                  <a:pt x="109" y="147"/>
                </a:cubicBezTo>
                <a:cubicBezTo>
                  <a:pt x="109" y="147"/>
                  <a:pt x="109" y="146"/>
                  <a:pt x="109" y="146"/>
                </a:cubicBezTo>
                <a:cubicBezTo>
                  <a:pt x="110" y="146"/>
                  <a:pt x="110" y="145"/>
                  <a:pt x="111" y="144"/>
                </a:cubicBezTo>
                <a:cubicBezTo>
                  <a:pt x="111" y="143"/>
                  <a:pt x="111" y="143"/>
                  <a:pt x="110" y="142"/>
                </a:cubicBezTo>
                <a:cubicBezTo>
                  <a:pt x="110" y="144"/>
                  <a:pt x="108" y="145"/>
                  <a:pt x="109" y="146"/>
                </a:cubicBezTo>
                <a:cubicBezTo>
                  <a:pt x="108" y="146"/>
                  <a:pt x="108" y="146"/>
                  <a:pt x="108" y="146"/>
                </a:cubicBezTo>
                <a:cubicBezTo>
                  <a:pt x="107" y="145"/>
                  <a:pt x="106" y="145"/>
                  <a:pt x="106" y="144"/>
                </a:cubicBezTo>
                <a:cubicBezTo>
                  <a:pt x="106" y="143"/>
                  <a:pt x="106" y="143"/>
                  <a:pt x="107" y="143"/>
                </a:cubicBezTo>
                <a:cubicBezTo>
                  <a:pt x="106" y="142"/>
                  <a:pt x="106" y="142"/>
                  <a:pt x="105" y="141"/>
                </a:cubicBezTo>
                <a:cubicBezTo>
                  <a:pt x="104" y="143"/>
                  <a:pt x="103" y="143"/>
                  <a:pt x="101" y="144"/>
                </a:cubicBezTo>
                <a:cubicBezTo>
                  <a:pt x="101" y="144"/>
                  <a:pt x="101" y="144"/>
                  <a:pt x="101" y="144"/>
                </a:cubicBezTo>
                <a:cubicBezTo>
                  <a:pt x="100" y="144"/>
                  <a:pt x="100" y="144"/>
                  <a:pt x="99" y="145"/>
                </a:cubicBezTo>
                <a:cubicBezTo>
                  <a:pt x="98" y="146"/>
                  <a:pt x="97" y="145"/>
                  <a:pt x="97" y="145"/>
                </a:cubicBezTo>
                <a:cubicBezTo>
                  <a:pt x="96" y="145"/>
                  <a:pt x="96" y="144"/>
                  <a:pt x="96" y="143"/>
                </a:cubicBezTo>
                <a:cubicBezTo>
                  <a:pt x="93" y="143"/>
                  <a:pt x="93" y="143"/>
                  <a:pt x="93" y="143"/>
                </a:cubicBezTo>
                <a:cubicBezTo>
                  <a:pt x="93" y="143"/>
                  <a:pt x="92" y="142"/>
                  <a:pt x="93" y="142"/>
                </a:cubicBezTo>
                <a:cubicBezTo>
                  <a:pt x="93" y="142"/>
                  <a:pt x="93" y="142"/>
                  <a:pt x="93" y="141"/>
                </a:cubicBezTo>
                <a:cubicBezTo>
                  <a:pt x="94" y="142"/>
                  <a:pt x="94" y="142"/>
                  <a:pt x="94" y="142"/>
                </a:cubicBezTo>
                <a:cubicBezTo>
                  <a:pt x="95" y="142"/>
                  <a:pt x="96" y="142"/>
                  <a:pt x="97" y="142"/>
                </a:cubicBezTo>
                <a:cubicBezTo>
                  <a:pt x="97" y="141"/>
                  <a:pt x="96" y="141"/>
                  <a:pt x="96" y="139"/>
                </a:cubicBezTo>
                <a:cubicBezTo>
                  <a:pt x="96" y="139"/>
                  <a:pt x="96" y="139"/>
                  <a:pt x="95" y="139"/>
                </a:cubicBezTo>
                <a:cubicBezTo>
                  <a:pt x="95" y="139"/>
                  <a:pt x="95" y="139"/>
                  <a:pt x="95" y="138"/>
                </a:cubicBezTo>
                <a:cubicBezTo>
                  <a:pt x="95" y="138"/>
                  <a:pt x="95" y="138"/>
                  <a:pt x="95" y="138"/>
                </a:cubicBezTo>
                <a:cubicBezTo>
                  <a:pt x="96" y="138"/>
                  <a:pt x="96" y="137"/>
                  <a:pt x="96" y="137"/>
                </a:cubicBezTo>
                <a:cubicBezTo>
                  <a:pt x="96" y="135"/>
                  <a:pt x="98" y="136"/>
                  <a:pt x="99" y="135"/>
                </a:cubicBezTo>
                <a:cubicBezTo>
                  <a:pt x="100" y="135"/>
                  <a:pt x="100" y="134"/>
                  <a:pt x="100" y="133"/>
                </a:cubicBezTo>
                <a:cubicBezTo>
                  <a:pt x="100" y="133"/>
                  <a:pt x="101" y="133"/>
                  <a:pt x="102" y="132"/>
                </a:cubicBezTo>
                <a:cubicBezTo>
                  <a:pt x="102" y="132"/>
                  <a:pt x="102" y="132"/>
                  <a:pt x="101" y="132"/>
                </a:cubicBezTo>
                <a:cubicBezTo>
                  <a:pt x="101" y="132"/>
                  <a:pt x="101" y="132"/>
                  <a:pt x="101" y="131"/>
                </a:cubicBezTo>
                <a:cubicBezTo>
                  <a:pt x="101" y="131"/>
                  <a:pt x="101" y="131"/>
                  <a:pt x="102" y="131"/>
                </a:cubicBezTo>
                <a:cubicBezTo>
                  <a:pt x="102" y="130"/>
                  <a:pt x="103" y="129"/>
                  <a:pt x="104" y="129"/>
                </a:cubicBezTo>
                <a:cubicBezTo>
                  <a:pt x="105" y="129"/>
                  <a:pt x="105" y="127"/>
                  <a:pt x="106" y="126"/>
                </a:cubicBezTo>
                <a:cubicBezTo>
                  <a:pt x="107" y="126"/>
                  <a:pt x="108" y="125"/>
                  <a:pt x="108" y="124"/>
                </a:cubicBezTo>
                <a:cubicBezTo>
                  <a:pt x="109" y="124"/>
                  <a:pt x="109" y="123"/>
                  <a:pt x="110" y="123"/>
                </a:cubicBezTo>
                <a:cubicBezTo>
                  <a:pt x="110" y="124"/>
                  <a:pt x="110" y="124"/>
                  <a:pt x="110" y="124"/>
                </a:cubicBezTo>
                <a:cubicBezTo>
                  <a:pt x="110" y="125"/>
                  <a:pt x="111" y="125"/>
                  <a:pt x="111" y="125"/>
                </a:cubicBezTo>
                <a:cubicBezTo>
                  <a:pt x="112" y="126"/>
                  <a:pt x="111" y="126"/>
                  <a:pt x="110" y="127"/>
                </a:cubicBezTo>
                <a:cubicBezTo>
                  <a:pt x="110" y="127"/>
                  <a:pt x="110" y="127"/>
                  <a:pt x="110" y="128"/>
                </a:cubicBezTo>
                <a:cubicBezTo>
                  <a:pt x="110" y="128"/>
                  <a:pt x="111" y="128"/>
                  <a:pt x="111" y="129"/>
                </a:cubicBezTo>
                <a:cubicBezTo>
                  <a:pt x="112" y="129"/>
                  <a:pt x="112" y="130"/>
                  <a:pt x="113" y="130"/>
                </a:cubicBezTo>
                <a:cubicBezTo>
                  <a:pt x="113" y="130"/>
                  <a:pt x="114" y="129"/>
                  <a:pt x="114" y="129"/>
                </a:cubicBezTo>
                <a:cubicBezTo>
                  <a:pt x="114" y="128"/>
                  <a:pt x="114" y="128"/>
                  <a:pt x="113" y="128"/>
                </a:cubicBezTo>
                <a:cubicBezTo>
                  <a:pt x="114" y="127"/>
                  <a:pt x="114" y="127"/>
                  <a:pt x="114" y="126"/>
                </a:cubicBezTo>
                <a:cubicBezTo>
                  <a:pt x="115" y="125"/>
                  <a:pt x="116" y="125"/>
                  <a:pt x="116" y="124"/>
                </a:cubicBezTo>
                <a:cubicBezTo>
                  <a:pt x="116" y="124"/>
                  <a:pt x="116" y="123"/>
                  <a:pt x="116" y="123"/>
                </a:cubicBezTo>
                <a:cubicBezTo>
                  <a:pt x="114" y="123"/>
                  <a:pt x="112" y="123"/>
                  <a:pt x="110" y="123"/>
                </a:cubicBezTo>
                <a:cubicBezTo>
                  <a:pt x="110" y="123"/>
                  <a:pt x="110" y="123"/>
                  <a:pt x="110" y="123"/>
                </a:cubicBezTo>
                <a:cubicBezTo>
                  <a:pt x="111" y="123"/>
                  <a:pt x="112" y="122"/>
                  <a:pt x="112" y="121"/>
                </a:cubicBezTo>
                <a:cubicBezTo>
                  <a:pt x="112" y="119"/>
                  <a:pt x="114" y="120"/>
                  <a:pt x="115" y="119"/>
                </a:cubicBezTo>
                <a:cubicBezTo>
                  <a:pt x="115" y="118"/>
                  <a:pt x="116" y="119"/>
                  <a:pt x="117" y="119"/>
                </a:cubicBezTo>
                <a:cubicBezTo>
                  <a:pt x="118" y="120"/>
                  <a:pt x="120" y="120"/>
                  <a:pt x="121" y="119"/>
                </a:cubicBezTo>
                <a:cubicBezTo>
                  <a:pt x="121" y="119"/>
                  <a:pt x="121" y="119"/>
                  <a:pt x="122" y="119"/>
                </a:cubicBezTo>
                <a:cubicBezTo>
                  <a:pt x="123" y="120"/>
                  <a:pt x="123" y="120"/>
                  <a:pt x="124" y="119"/>
                </a:cubicBezTo>
                <a:cubicBezTo>
                  <a:pt x="124" y="119"/>
                  <a:pt x="124" y="119"/>
                  <a:pt x="124" y="119"/>
                </a:cubicBezTo>
                <a:cubicBezTo>
                  <a:pt x="125" y="120"/>
                  <a:pt x="126" y="120"/>
                  <a:pt x="127" y="120"/>
                </a:cubicBezTo>
                <a:cubicBezTo>
                  <a:pt x="127" y="120"/>
                  <a:pt x="128" y="120"/>
                  <a:pt x="128" y="121"/>
                </a:cubicBezTo>
                <a:cubicBezTo>
                  <a:pt x="129" y="119"/>
                  <a:pt x="130" y="118"/>
                  <a:pt x="131" y="117"/>
                </a:cubicBezTo>
                <a:cubicBezTo>
                  <a:pt x="131" y="117"/>
                  <a:pt x="130" y="117"/>
                  <a:pt x="130" y="116"/>
                </a:cubicBezTo>
                <a:cubicBezTo>
                  <a:pt x="129" y="116"/>
                  <a:pt x="128" y="116"/>
                  <a:pt x="127" y="116"/>
                </a:cubicBezTo>
                <a:cubicBezTo>
                  <a:pt x="127" y="116"/>
                  <a:pt x="126" y="116"/>
                  <a:pt x="125" y="116"/>
                </a:cubicBezTo>
                <a:cubicBezTo>
                  <a:pt x="125" y="115"/>
                  <a:pt x="125" y="115"/>
                  <a:pt x="126" y="115"/>
                </a:cubicBezTo>
                <a:cubicBezTo>
                  <a:pt x="127" y="115"/>
                  <a:pt x="128" y="115"/>
                  <a:pt x="129" y="115"/>
                </a:cubicBezTo>
                <a:cubicBezTo>
                  <a:pt x="130" y="115"/>
                  <a:pt x="131" y="115"/>
                  <a:pt x="132" y="114"/>
                </a:cubicBezTo>
                <a:cubicBezTo>
                  <a:pt x="132" y="114"/>
                  <a:pt x="133" y="114"/>
                  <a:pt x="133" y="114"/>
                </a:cubicBezTo>
                <a:cubicBezTo>
                  <a:pt x="134" y="115"/>
                  <a:pt x="135" y="115"/>
                  <a:pt x="136" y="115"/>
                </a:cubicBezTo>
                <a:cubicBezTo>
                  <a:pt x="135" y="114"/>
                  <a:pt x="134" y="113"/>
                  <a:pt x="132" y="113"/>
                </a:cubicBezTo>
                <a:cubicBezTo>
                  <a:pt x="133" y="112"/>
                  <a:pt x="134" y="112"/>
                  <a:pt x="133" y="110"/>
                </a:cubicBezTo>
                <a:cubicBezTo>
                  <a:pt x="132" y="109"/>
                  <a:pt x="132" y="108"/>
                  <a:pt x="131" y="106"/>
                </a:cubicBezTo>
                <a:cubicBezTo>
                  <a:pt x="131" y="106"/>
                  <a:pt x="130" y="106"/>
                  <a:pt x="130" y="106"/>
                </a:cubicBezTo>
                <a:cubicBezTo>
                  <a:pt x="129" y="106"/>
                  <a:pt x="128" y="106"/>
                  <a:pt x="129" y="105"/>
                </a:cubicBezTo>
                <a:cubicBezTo>
                  <a:pt x="130" y="104"/>
                  <a:pt x="130" y="102"/>
                  <a:pt x="132" y="102"/>
                </a:cubicBezTo>
                <a:cubicBezTo>
                  <a:pt x="133" y="101"/>
                  <a:pt x="133" y="100"/>
                  <a:pt x="134" y="100"/>
                </a:cubicBezTo>
                <a:cubicBezTo>
                  <a:pt x="135" y="99"/>
                  <a:pt x="136" y="99"/>
                  <a:pt x="136" y="98"/>
                </a:cubicBezTo>
                <a:cubicBezTo>
                  <a:pt x="137" y="98"/>
                  <a:pt x="137" y="97"/>
                  <a:pt x="137" y="97"/>
                </a:cubicBezTo>
                <a:cubicBezTo>
                  <a:pt x="137" y="96"/>
                  <a:pt x="138" y="96"/>
                  <a:pt x="138" y="96"/>
                </a:cubicBezTo>
                <a:cubicBezTo>
                  <a:pt x="139" y="96"/>
                  <a:pt x="139" y="95"/>
                  <a:pt x="140" y="95"/>
                </a:cubicBezTo>
                <a:cubicBezTo>
                  <a:pt x="140" y="92"/>
                  <a:pt x="143" y="91"/>
                  <a:pt x="144" y="89"/>
                </a:cubicBezTo>
                <a:cubicBezTo>
                  <a:pt x="145" y="89"/>
                  <a:pt x="145" y="89"/>
                  <a:pt x="146" y="90"/>
                </a:cubicBezTo>
                <a:cubicBezTo>
                  <a:pt x="146" y="90"/>
                  <a:pt x="146" y="89"/>
                  <a:pt x="146" y="89"/>
                </a:cubicBezTo>
                <a:cubicBezTo>
                  <a:pt x="146" y="89"/>
                  <a:pt x="146" y="89"/>
                  <a:pt x="146" y="89"/>
                </a:cubicBezTo>
                <a:cubicBezTo>
                  <a:pt x="146" y="89"/>
                  <a:pt x="146" y="90"/>
                  <a:pt x="146" y="90"/>
                </a:cubicBezTo>
                <a:cubicBezTo>
                  <a:pt x="146" y="90"/>
                  <a:pt x="146" y="90"/>
                  <a:pt x="146" y="90"/>
                </a:cubicBezTo>
                <a:cubicBezTo>
                  <a:pt x="146" y="90"/>
                  <a:pt x="146" y="90"/>
                  <a:pt x="146" y="90"/>
                </a:cubicBezTo>
                <a:cubicBezTo>
                  <a:pt x="146" y="89"/>
                  <a:pt x="146" y="88"/>
                  <a:pt x="146" y="88"/>
                </a:cubicBezTo>
                <a:cubicBezTo>
                  <a:pt x="147" y="87"/>
                  <a:pt x="148" y="86"/>
                  <a:pt x="150" y="86"/>
                </a:cubicBezTo>
                <a:cubicBezTo>
                  <a:pt x="150" y="86"/>
                  <a:pt x="150" y="86"/>
                  <a:pt x="150" y="85"/>
                </a:cubicBezTo>
                <a:cubicBezTo>
                  <a:pt x="150" y="85"/>
                  <a:pt x="150" y="85"/>
                  <a:pt x="150" y="84"/>
                </a:cubicBezTo>
                <a:cubicBezTo>
                  <a:pt x="153" y="83"/>
                  <a:pt x="155" y="82"/>
                  <a:pt x="156" y="80"/>
                </a:cubicBezTo>
                <a:cubicBezTo>
                  <a:pt x="157" y="79"/>
                  <a:pt x="158" y="79"/>
                  <a:pt x="158" y="78"/>
                </a:cubicBezTo>
                <a:cubicBezTo>
                  <a:pt x="159" y="78"/>
                  <a:pt x="160" y="77"/>
                  <a:pt x="161" y="77"/>
                </a:cubicBezTo>
                <a:cubicBezTo>
                  <a:pt x="162" y="77"/>
                  <a:pt x="162" y="77"/>
                  <a:pt x="162" y="76"/>
                </a:cubicBezTo>
                <a:cubicBezTo>
                  <a:pt x="162" y="75"/>
                  <a:pt x="162" y="75"/>
                  <a:pt x="163" y="75"/>
                </a:cubicBezTo>
                <a:cubicBezTo>
                  <a:pt x="164" y="75"/>
                  <a:pt x="164" y="76"/>
                  <a:pt x="164" y="77"/>
                </a:cubicBezTo>
                <a:cubicBezTo>
                  <a:pt x="164" y="77"/>
                  <a:pt x="164" y="77"/>
                  <a:pt x="164" y="77"/>
                </a:cubicBezTo>
                <a:cubicBezTo>
                  <a:pt x="164" y="77"/>
                  <a:pt x="164" y="77"/>
                  <a:pt x="164" y="77"/>
                </a:cubicBezTo>
                <a:cubicBezTo>
                  <a:pt x="164" y="77"/>
                  <a:pt x="163" y="77"/>
                  <a:pt x="163" y="77"/>
                </a:cubicBezTo>
                <a:cubicBezTo>
                  <a:pt x="163" y="77"/>
                  <a:pt x="163" y="77"/>
                  <a:pt x="163" y="78"/>
                </a:cubicBezTo>
                <a:cubicBezTo>
                  <a:pt x="163" y="78"/>
                  <a:pt x="163" y="78"/>
                  <a:pt x="164" y="77"/>
                </a:cubicBezTo>
                <a:cubicBezTo>
                  <a:pt x="164" y="77"/>
                  <a:pt x="165" y="77"/>
                  <a:pt x="165" y="77"/>
                </a:cubicBezTo>
                <a:cubicBezTo>
                  <a:pt x="166" y="76"/>
                  <a:pt x="165" y="75"/>
                  <a:pt x="166" y="73"/>
                </a:cubicBezTo>
                <a:cubicBezTo>
                  <a:pt x="167" y="73"/>
                  <a:pt x="168" y="73"/>
                  <a:pt x="169" y="73"/>
                </a:cubicBezTo>
                <a:cubicBezTo>
                  <a:pt x="169" y="73"/>
                  <a:pt x="169" y="73"/>
                  <a:pt x="169" y="73"/>
                </a:cubicBezTo>
                <a:cubicBezTo>
                  <a:pt x="169" y="72"/>
                  <a:pt x="170" y="71"/>
                  <a:pt x="171" y="71"/>
                </a:cubicBezTo>
                <a:cubicBezTo>
                  <a:pt x="171" y="71"/>
                  <a:pt x="172" y="71"/>
                  <a:pt x="172" y="71"/>
                </a:cubicBezTo>
                <a:cubicBezTo>
                  <a:pt x="172" y="70"/>
                  <a:pt x="172" y="70"/>
                  <a:pt x="172" y="69"/>
                </a:cubicBezTo>
                <a:cubicBezTo>
                  <a:pt x="172" y="69"/>
                  <a:pt x="171" y="69"/>
                  <a:pt x="171" y="69"/>
                </a:cubicBezTo>
                <a:cubicBezTo>
                  <a:pt x="172" y="68"/>
                  <a:pt x="173" y="68"/>
                  <a:pt x="174" y="69"/>
                </a:cubicBezTo>
                <a:cubicBezTo>
                  <a:pt x="175" y="68"/>
                  <a:pt x="176" y="68"/>
                  <a:pt x="177" y="67"/>
                </a:cubicBezTo>
                <a:cubicBezTo>
                  <a:pt x="176" y="66"/>
                  <a:pt x="176" y="67"/>
                  <a:pt x="175" y="67"/>
                </a:cubicBezTo>
                <a:cubicBezTo>
                  <a:pt x="175" y="66"/>
                  <a:pt x="175" y="66"/>
                  <a:pt x="175" y="66"/>
                </a:cubicBezTo>
                <a:cubicBezTo>
                  <a:pt x="176" y="66"/>
                  <a:pt x="177" y="65"/>
                  <a:pt x="178" y="65"/>
                </a:cubicBezTo>
                <a:cubicBezTo>
                  <a:pt x="178" y="65"/>
                  <a:pt x="178" y="65"/>
                  <a:pt x="178" y="66"/>
                </a:cubicBezTo>
                <a:cubicBezTo>
                  <a:pt x="178" y="66"/>
                  <a:pt x="178" y="67"/>
                  <a:pt x="179" y="66"/>
                </a:cubicBezTo>
                <a:cubicBezTo>
                  <a:pt x="179" y="66"/>
                  <a:pt x="180" y="66"/>
                  <a:pt x="181" y="66"/>
                </a:cubicBezTo>
                <a:cubicBezTo>
                  <a:pt x="182" y="66"/>
                  <a:pt x="184" y="65"/>
                  <a:pt x="185" y="64"/>
                </a:cubicBezTo>
                <a:cubicBezTo>
                  <a:pt x="185" y="63"/>
                  <a:pt x="186" y="63"/>
                  <a:pt x="188" y="63"/>
                </a:cubicBezTo>
                <a:cubicBezTo>
                  <a:pt x="189" y="63"/>
                  <a:pt x="189" y="61"/>
                  <a:pt x="189" y="60"/>
                </a:cubicBezTo>
                <a:cubicBezTo>
                  <a:pt x="190" y="60"/>
                  <a:pt x="191" y="59"/>
                  <a:pt x="192" y="59"/>
                </a:cubicBezTo>
                <a:cubicBezTo>
                  <a:pt x="193" y="59"/>
                  <a:pt x="194" y="58"/>
                  <a:pt x="194" y="57"/>
                </a:cubicBezTo>
                <a:cubicBezTo>
                  <a:pt x="194" y="57"/>
                  <a:pt x="194" y="56"/>
                  <a:pt x="194" y="56"/>
                </a:cubicBezTo>
                <a:cubicBezTo>
                  <a:pt x="194" y="56"/>
                  <a:pt x="194" y="55"/>
                  <a:pt x="195" y="55"/>
                </a:cubicBezTo>
                <a:cubicBezTo>
                  <a:pt x="195" y="55"/>
                  <a:pt x="195" y="56"/>
                  <a:pt x="195" y="56"/>
                </a:cubicBezTo>
                <a:cubicBezTo>
                  <a:pt x="197" y="55"/>
                  <a:pt x="197" y="54"/>
                  <a:pt x="197" y="53"/>
                </a:cubicBezTo>
                <a:cubicBezTo>
                  <a:pt x="198" y="52"/>
                  <a:pt x="198" y="53"/>
                  <a:pt x="198" y="53"/>
                </a:cubicBezTo>
                <a:cubicBezTo>
                  <a:pt x="199" y="54"/>
                  <a:pt x="200" y="53"/>
                  <a:pt x="201" y="53"/>
                </a:cubicBezTo>
                <a:cubicBezTo>
                  <a:pt x="201" y="53"/>
                  <a:pt x="202" y="53"/>
                  <a:pt x="202" y="53"/>
                </a:cubicBezTo>
                <a:cubicBezTo>
                  <a:pt x="202" y="52"/>
                  <a:pt x="203" y="51"/>
                  <a:pt x="204" y="52"/>
                </a:cubicBezTo>
                <a:cubicBezTo>
                  <a:pt x="205" y="52"/>
                  <a:pt x="204" y="53"/>
                  <a:pt x="205" y="54"/>
                </a:cubicBezTo>
                <a:cubicBezTo>
                  <a:pt x="205" y="55"/>
                  <a:pt x="206" y="54"/>
                  <a:pt x="207" y="54"/>
                </a:cubicBezTo>
                <a:cubicBezTo>
                  <a:pt x="208" y="53"/>
                  <a:pt x="208" y="52"/>
                  <a:pt x="209" y="51"/>
                </a:cubicBezTo>
                <a:cubicBezTo>
                  <a:pt x="209" y="52"/>
                  <a:pt x="209" y="52"/>
                  <a:pt x="209" y="53"/>
                </a:cubicBezTo>
                <a:cubicBezTo>
                  <a:pt x="209" y="53"/>
                  <a:pt x="209" y="54"/>
                  <a:pt x="210" y="55"/>
                </a:cubicBezTo>
                <a:cubicBezTo>
                  <a:pt x="210" y="54"/>
                  <a:pt x="210" y="53"/>
                  <a:pt x="210" y="53"/>
                </a:cubicBezTo>
                <a:cubicBezTo>
                  <a:pt x="210" y="52"/>
                  <a:pt x="211" y="52"/>
                  <a:pt x="211" y="52"/>
                </a:cubicBezTo>
                <a:moveTo>
                  <a:pt x="113" y="137"/>
                </a:moveTo>
                <a:cubicBezTo>
                  <a:pt x="113" y="137"/>
                  <a:pt x="113" y="137"/>
                  <a:pt x="113" y="137"/>
                </a:cubicBezTo>
                <a:cubicBezTo>
                  <a:pt x="113" y="137"/>
                  <a:pt x="113" y="137"/>
                  <a:pt x="112" y="137"/>
                </a:cubicBezTo>
                <a:cubicBezTo>
                  <a:pt x="112" y="137"/>
                  <a:pt x="112" y="137"/>
                  <a:pt x="112" y="137"/>
                </a:cubicBezTo>
                <a:cubicBezTo>
                  <a:pt x="113" y="137"/>
                  <a:pt x="113" y="137"/>
                  <a:pt x="113" y="138"/>
                </a:cubicBezTo>
                <a:cubicBezTo>
                  <a:pt x="113" y="138"/>
                  <a:pt x="113" y="137"/>
                  <a:pt x="112" y="137"/>
                </a:cubicBezTo>
                <a:cubicBezTo>
                  <a:pt x="112" y="137"/>
                  <a:pt x="112" y="137"/>
                  <a:pt x="112" y="137"/>
                </a:cubicBezTo>
                <a:cubicBezTo>
                  <a:pt x="112" y="136"/>
                  <a:pt x="113" y="136"/>
                  <a:pt x="112" y="135"/>
                </a:cubicBezTo>
                <a:cubicBezTo>
                  <a:pt x="112" y="135"/>
                  <a:pt x="112" y="135"/>
                  <a:pt x="112" y="135"/>
                </a:cubicBezTo>
                <a:cubicBezTo>
                  <a:pt x="112" y="135"/>
                  <a:pt x="112" y="135"/>
                  <a:pt x="112" y="135"/>
                </a:cubicBezTo>
                <a:cubicBezTo>
                  <a:pt x="111" y="136"/>
                  <a:pt x="111" y="136"/>
                  <a:pt x="113" y="137"/>
                </a:cubicBezTo>
                <a:moveTo>
                  <a:pt x="110" y="139"/>
                </a:moveTo>
                <a:cubicBezTo>
                  <a:pt x="109" y="138"/>
                  <a:pt x="107" y="140"/>
                  <a:pt x="107" y="138"/>
                </a:cubicBezTo>
                <a:cubicBezTo>
                  <a:pt x="107" y="138"/>
                  <a:pt x="106" y="138"/>
                  <a:pt x="106" y="138"/>
                </a:cubicBezTo>
                <a:cubicBezTo>
                  <a:pt x="106" y="139"/>
                  <a:pt x="106" y="139"/>
                  <a:pt x="106" y="139"/>
                </a:cubicBezTo>
                <a:cubicBezTo>
                  <a:pt x="107" y="139"/>
                  <a:pt x="108" y="139"/>
                  <a:pt x="107" y="138"/>
                </a:cubicBezTo>
                <a:cubicBezTo>
                  <a:pt x="108" y="138"/>
                  <a:pt x="108" y="137"/>
                  <a:pt x="109" y="136"/>
                </a:cubicBezTo>
                <a:cubicBezTo>
                  <a:pt x="107" y="136"/>
                  <a:pt x="107" y="136"/>
                  <a:pt x="110" y="139"/>
                </a:cubicBezTo>
                <a:moveTo>
                  <a:pt x="113" y="121"/>
                </a:moveTo>
                <a:cubicBezTo>
                  <a:pt x="114" y="121"/>
                  <a:pt x="114" y="122"/>
                  <a:pt x="114" y="122"/>
                </a:cubicBezTo>
                <a:cubicBezTo>
                  <a:pt x="115" y="123"/>
                  <a:pt x="115" y="123"/>
                  <a:pt x="116" y="122"/>
                </a:cubicBezTo>
                <a:cubicBezTo>
                  <a:pt x="117" y="122"/>
                  <a:pt x="117" y="121"/>
                  <a:pt x="117" y="121"/>
                </a:cubicBezTo>
                <a:cubicBezTo>
                  <a:pt x="116" y="120"/>
                  <a:pt x="115" y="120"/>
                  <a:pt x="113" y="121"/>
                </a:cubicBezTo>
                <a:moveTo>
                  <a:pt x="109" y="132"/>
                </a:moveTo>
                <a:cubicBezTo>
                  <a:pt x="108" y="132"/>
                  <a:pt x="108" y="132"/>
                  <a:pt x="108" y="133"/>
                </a:cubicBezTo>
                <a:cubicBezTo>
                  <a:pt x="108" y="134"/>
                  <a:pt x="108" y="134"/>
                  <a:pt x="108" y="134"/>
                </a:cubicBezTo>
                <a:cubicBezTo>
                  <a:pt x="109" y="134"/>
                  <a:pt x="110" y="134"/>
                  <a:pt x="110" y="133"/>
                </a:cubicBezTo>
                <a:cubicBezTo>
                  <a:pt x="110" y="133"/>
                  <a:pt x="109" y="132"/>
                  <a:pt x="109" y="132"/>
                </a:cubicBezTo>
                <a:moveTo>
                  <a:pt x="149" y="103"/>
                </a:moveTo>
                <a:cubicBezTo>
                  <a:pt x="149" y="103"/>
                  <a:pt x="149" y="103"/>
                  <a:pt x="150" y="103"/>
                </a:cubicBezTo>
                <a:cubicBezTo>
                  <a:pt x="150" y="103"/>
                  <a:pt x="150" y="102"/>
                  <a:pt x="150" y="102"/>
                </a:cubicBezTo>
                <a:cubicBezTo>
                  <a:pt x="150" y="102"/>
                  <a:pt x="150" y="102"/>
                  <a:pt x="150" y="102"/>
                </a:cubicBezTo>
                <a:cubicBezTo>
                  <a:pt x="149" y="102"/>
                  <a:pt x="148" y="102"/>
                  <a:pt x="147" y="102"/>
                </a:cubicBezTo>
                <a:cubicBezTo>
                  <a:pt x="147" y="102"/>
                  <a:pt x="147" y="102"/>
                  <a:pt x="147" y="102"/>
                </a:cubicBezTo>
                <a:cubicBezTo>
                  <a:pt x="147" y="102"/>
                  <a:pt x="147" y="103"/>
                  <a:pt x="147" y="103"/>
                </a:cubicBezTo>
                <a:cubicBezTo>
                  <a:pt x="148" y="103"/>
                  <a:pt x="148" y="103"/>
                  <a:pt x="149" y="103"/>
                </a:cubicBezTo>
                <a:moveTo>
                  <a:pt x="150" y="93"/>
                </a:moveTo>
                <a:cubicBezTo>
                  <a:pt x="151" y="95"/>
                  <a:pt x="151" y="95"/>
                  <a:pt x="152" y="95"/>
                </a:cubicBezTo>
                <a:cubicBezTo>
                  <a:pt x="151" y="93"/>
                  <a:pt x="151" y="93"/>
                  <a:pt x="150" y="93"/>
                </a:cubicBezTo>
                <a:moveTo>
                  <a:pt x="122" y="121"/>
                </a:moveTo>
                <a:cubicBezTo>
                  <a:pt x="121" y="120"/>
                  <a:pt x="120" y="120"/>
                  <a:pt x="119" y="121"/>
                </a:cubicBezTo>
                <a:cubicBezTo>
                  <a:pt x="120" y="122"/>
                  <a:pt x="121" y="122"/>
                  <a:pt x="122" y="121"/>
                </a:cubicBezTo>
                <a:moveTo>
                  <a:pt x="162" y="94"/>
                </a:moveTo>
                <a:cubicBezTo>
                  <a:pt x="162" y="94"/>
                  <a:pt x="162" y="93"/>
                  <a:pt x="161" y="93"/>
                </a:cubicBezTo>
                <a:cubicBezTo>
                  <a:pt x="161" y="93"/>
                  <a:pt x="161" y="93"/>
                  <a:pt x="161" y="92"/>
                </a:cubicBezTo>
                <a:cubicBezTo>
                  <a:pt x="160" y="92"/>
                  <a:pt x="160" y="93"/>
                  <a:pt x="160" y="93"/>
                </a:cubicBezTo>
                <a:cubicBezTo>
                  <a:pt x="160" y="93"/>
                  <a:pt x="160" y="94"/>
                  <a:pt x="160" y="94"/>
                </a:cubicBezTo>
                <a:cubicBezTo>
                  <a:pt x="161" y="94"/>
                  <a:pt x="161" y="94"/>
                  <a:pt x="162" y="94"/>
                </a:cubicBezTo>
                <a:moveTo>
                  <a:pt x="149" y="97"/>
                </a:moveTo>
                <a:cubicBezTo>
                  <a:pt x="150" y="97"/>
                  <a:pt x="150" y="97"/>
                  <a:pt x="150" y="97"/>
                </a:cubicBezTo>
                <a:cubicBezTo>
                  <a:pt x="150" y="97"/>
                  <a:pt x="150" y="96"/>
                  <a:pt x="150" y="96"/>
                </a:cubicBezTo>
                <a:cubicBezTo>
                  <a:pt x="150" y="96"/>
                  <a:pt x="149" y="96"/>
                  <a:pt x="149" y="96"/>
                </a:cubicBezTo>
                <a:cubicBezTo>
                  <a:pt x="149" y="96"/>
                  <a:pt x="149" y="97"/>
                  <a:pt x="149" y="97"/>
                </a:cubicBezTo>
                <a:moveTo>
                  <a:pt x="144" y="96"/>
                </a:moveTo>
                <a:cubicBezTo>
                  <a:pt x="144" y="97"/>
                  <a:pt x="145" y="97"/>
                  <a:pt x="146" y="96"/>
                </a:cubicBezTo>
                <a:cubicBezTo>
                  <a:pt x="145" y="96"/>
                  <a:pt x="144" y="96"/>
                  <a:pt x="144" y="96"/>
                </a:cubicBezTo>
                <a:moveTo>
                  <a:pt x="158" y="95"/>
                </a:moveTo>
                <a:cubicBezTo>
                  <a:pt x="158" y="95"/>
                  <a:pt x="157" y="95"/>
                  <a:pt x="156" y="95"/>
                </a:cubicBezTo>
                <a:cubicBezTo>
                  <a:pt x="156" y="95"/>
                  <a:pt x="156" y="96"/>
                  <a:pt x="156" y="96"/>
                </a:cubicBezTo>
                <a:cubicBezTo>
                  <a:pt x="157" y="96"/>
                  <a:pt x="157" y="96"/>
                  <a:pt x="158" y="96"/>
                </a:cubicBezTo>
                <a:cubicBezTo>
                  <a:pt x="158" y="96"/>
                  <a:pt x="158" y="95"/>
                  <a:pt x="158" y="95"/>
                </a:cubicBezTo>
                <a:moveTo>
                  <a:pt x="204" y="69"/>
                </a:moveTo>
                <a:cubicBezTo>
                  <a:pt x="204" y="68"/>
                  <a:pt x="203" y="68"/>
                  <a:pt x="203" y="69"/>
                </a:cubicBezTo>
                <a:cubicBezTo>
                  <a:pt x="203" y="69"/>
                  <a:pt x="203" y="69"/>
                  <a:pt x="203" y="69"/>
                </a:cubicBezTo>
                <a:cubicBezTo>
                  <a:pt x="203" y="70"/>
                  <a:pt x="204" y="70"/>
                  <a:pt x="204" y="69"/>
                </a:cubicBezTo>
                <a:cubicBezTo>
                  <a:pt x="204" y="69"/>
                  <a:pt x="204" y="69"/>
                  <a:pt x="204" y="69"/>
                </a:cubicBezTo>
                <a:moveTo>
                  <a:pt x="115" y="131"/>
                </a:moveTo>
                <a:cubicBezTo>
                  <a:pt x="114" y="132"/>
                  <a:pt x="114" y="132"/>
                  <a:pt x="115" y="133"/>
                </a:cubicBezTo>
                <a:cubicBezTo>
                  <a:pt x="116" y="132"/>
                  <a:pt x="116" y="132"/>
                  <a:pt x="115" y="131"/>
                </a:cubicBezTo>
                <a:moveTo>
                  <a:pt x="146" y="108"/>
                </a:moveTo>
                <a:cubicBezTo>
                  <a:pt x="145" y="108"/>
                  <a:pt x="145" y="107"/>
                  <a:pt x="145" y="107"/>
                </a:cubicBezTo>
                <a:cubicBezTo>
                  <a:pt x="145" y="108"/>
                  <a:pt x="145" y="108"/>
                  <a:pt x="145" y="108"/>
                </a:cubicBezTo>
                <a:cubicBezTo>
                  <a:pt x="145" y="108"/>
                  <a:pt x="145" y="108"/>
                  <a:pt x="145" y="108"/>
                </a:cubicBezTo>
                <a:cubicBezTo>
                  <a:pt x="145" y="108"/>
                  <a:pt x="145" y="108"/>
                  <a:pt x="146" y="108"/>
                </a:cubicBezTo>
                <a:moveTo>
                  <a:pt x="148" y="105"/>
                </a:moveTo>
                <a:cubicBezTo>
                  <a:pt x="148" y="105"/>
                  <a:pt x="148" y="105"/>
                  <a:pt x="148" y="104"/>
                </a:cubicBezTo>
                <a:cubicBezTo>
                  <a:pt x="148" y="105"/>
                  <a:pt x="148" y="105"/>
                  <a:pt x="148" y="105"/>
                </a:cubicBezTo>
                <a:cubicBezTo>
                  <a:pt x="148" y="105"/>
                  <a:pt x="148" y="105"/>
                  <a:pt x="148" y="105"/>
                </a:cubicBezTo>
                <a:cubicBezTo>
                  <a:pt x="148" y="105"/>
                  <a:pt x="148" y="105"/>
                  <a:pt x="148" y="105"/>
                </a:cubicBezTo>
                <a:moveTo>
                  <a:pt x="117" y="129"/>
                </a:moveTo>
                <a:cubicBezTo>
                  <a:pt x="117" y="129"/>
                  <a:pt x="117" y="129"/>
                  <a:pt x="117" y="129"/>
                </a:cubicBezTo>
                <a:cubicBezTo>
                  <a:pt x="117" y="129"/>
                  <a:pt x="117" y="128"/>
                  <a:pt x="117" y="128"/>
                </a:cubicBezTo>
                <a:cubicBezTo>
                  <a:pt x="116" y="128"/>
                  <a:pt x="116" y="129"/>
                  <a:pt x="116" y="129"/>
                </a:cubicBezTo>
                <a:cubicBezTo>
                  <a:pt x="116" y="129"/>
                  <a:pt x="117" y="129"/>
                  <a:pt x="117" y="129"/>
                </a:cubicBezTo>
                <a:moveTo>
                  <a:pt x="142" y="101"/>
                </a:moveTo>
                <a:cubicBezTo>
                  <a:pt x="142" y="101"/>
                  <a:pt x="142" y="101"/>
                  <a:pt x="142" y="101"/>
                </a:cubicBezTo>
                <a:cubicBezTo>
                  <a:pt x="142" y="101"/>
                  <a:pt x="142" y="101"/>
                  <a:pt x="142" y="101"/>
                </a:cubicBezTo>
                <a:cubicBezTo>
                  <a:pt x="142" y="101"/>
                  <a:pt x="143" y="101"/>
                  <a:pt x="143" y="101"/>
                </a:cubicBezTo>
                <a:cubicBezTo>
                  <a:pt x="143" y="101"/>
                  <a:pt x="143" y="101"/>
                  <a:pt x="142" y="101"/>
                </a:cubicBezTo>
                <a:moveTo>
                  <a:pt x="103" y="141"/>
                </a:moveTo>
                <a:cubicBezTo>
                  <a:pt x="103" y="141"/>
                  <a:pt x="103" y="141"/>
                  <a:pt x="103" y="141"/>
                </a:cubicBezTo>
                <a:cubicBezTo>
                  <a:pt x="102" y="141"/>
                  <a:pt x="102" y="141"/>
                  <a:pt x="102" y="141"/>
                </a:cubicBezTo>
                <a:cubicBezTo>
                  <a:pt x="102" y="141"/>
                  <a:pt x="102" y="141"/>
                  <a:pt x="103" y="141"/>
                </a:cubicBezTo>
                <a:cubicBezTo>
                  <a:pt x="103" y="141"/>
                  <a:pt x="103" y="141"/>
                  <a:pt x="103" y="141"/>
                </a:cubicBezTo>
                <a:moveTo>
                  <a:pt x="99" y="138"/>
                </a:moveTo>
                <a:cubicBezTo>
                  <a:pt x="99" y="138"/>
                  <a:pt x="98" y="138"/>
                  <a:pt x="98" y="138"/>
                </a:cubicBezTo>
                <a:cubicBezTo>
                  <a:pt x="98" y="138"/>
                  <a:pt x="99" y="138"/>
                  <a:pt x="99" y="139"/>
                </a:cubicBezTo>
                <a:cubicBezTo>
                  <a:pt x="99" y="139"/>
                  <a:pt x="99" y="138"/>
                  <a:pt x="99" y="138"/>
                </a:cubicBezTo>
                <a:cubicBezTo>
                  <a:pt x="99" y="138"/>
                  <a:pt x="99" y="138"/>
                  <a:pt x="99" y="138"/>
                </a:cubicBezTo>
                <a:moveTo>
                  <a:pt x="111" y="130"/>
                </a:moveTo>
                <a:cubicBezTo>
                  <a:pt x="111" y="131"/>
                  <a:pt x="111" y="131"/>
                  <a:pt x="111" y="131"/>
                </a:cubicBezTo>
                <a:cubicBezTo>
                  <a:pt x="111" y="131"/>
                  <a:pt x="111" y="131"/>
                  <a:pt x="111" y="131"/>
                </a:cubicBezTo>
                <a:cubicBezTo>
                  <a:pt x="111" y="131"/>
                  <a:pt x="111" y="130"/>
                  <a:pt x="111" y="130"/>
                </a:cubicBezTo>
                <a:cubicBezTo>
                  <a:pt x="111" y="130"/>
                  <a:pt x="111" y="130"/>
                  <a:pt x="111" y="130"/>
                </a:cubicBezTo>
                <a:moveTo>
                  <a:pt x="192" y="61"/>
                </a:moveTo>
                <a:cubicBezTo>
                  <a:pt x="192" y="61"/>
                  <a:pt x="193" y="61"/>
                  <a:pt x="193" y="61"/>
                </a:cubicBezTo>
                <a:cubicBezTo>
                  <a:pt x="193" y="61"/>
                  <a:pt x="193" y="60"/>
                  <a:pt x="193" y="60"/>
                </a:cubicBezTo>
                <a:cubicBezTo>
                  <a:pt x="193" y="60"/>
                  <a:pt x="193" y="60"/>
                  <a:pt x="193" y="60"/>
                </a:cubicBezTo>
                <a:cubicBezTo>
                  <a:pt x="192" y="60"/>
                  <a:pt x="192" y="60"/>
                  <a:pt x="192" y="61"/>
                </a:cubicBezTo>
                <a:moveTo>
                  <a:pt x="147" y="93"/>
                </a:moveTo>
                <a:cubicBezTo>
                  <a:pt x="147" y="93"/>
                  <a:pt x="147" y="92"/>
                  <a:pt x="147" y="92"/>
                </a:cubicBezTo>
                <a:cubicBezTo>
                  <a:pt x="147" y="92"/>
                  <a:pt x="147" y="92"/>
                  <a:pt x="147" y="92"/>
                </a:cubicBezTo>
                <a:cubicBezTo>
                  <a:pt x="147" y="93"/>
                  <a:pt x="147" y="93"/>
                  <a:pt x="147" y="93"/>
                </a:cubicBezTo>
                <a:cubicBezTo>
                  <a:pt x="147" y="93"/>
                  <a:pt x="147" y="93"/>
                  <a:pt x="147" y="93"/>
                </a:cubicBezTo>
                <a:moveTo>
                  <a:pt x="141" y="286"/>
                </a:moveTo>
                <a:cubicBezTo>
                  <a:pt x="139" y="285"/>
                  <a:pt x="139" y="285"/>
                  <a:pt x="138" y="285"/>
                </a:cubicBezTo>
                <a:cubicBezTo>
                  <a:pt x="137" y="285"/>
                  <a:pt x="135" y="284"/>
                  <a:pt x="134" y="284"/>
                </a:cubicBezTo>
                <a:cubicBezTo>
                  <a:pt x="132" y="283"/>
                  <a:pt x="131" y="282"/>
                  <a:pt x="129" y="281"/>
                </a:cubicBezTo>
                <a:cubicBezTo>
                  <a:pt x="127" y="281"/>
                  <a:pt x="127" y="279"/>
                  <a:pt x="125" y="279"/>
                </a:cubicBezTo>
                <a:cubicBezTo>
                  <a:pt x="121" y="276"/>
                  <a:pt x="115" y="274"/>
                  <a:pt x="111" y="271"/>
                </a:cubicBezTo>
                <a:cubicBezTo>
                  <a:pt x="110" y="272"/>
                  <a:pt x="109" y="271"/>
                  <a:pt x="109" y="270"/>
                </a:cubicBezTo>
                <a:cubicBezTo>
                  <a:pt x="108" y="269"/>
                  <a:pt x="107" y="270"/>
                  <a:pt x="107" y="269"/>
                </a:cubicBezTo>
                <a:cubicBezTo>
                  <a:pt x="107" y="269"/>
                  <a:pt x="106" y="269"/>
                  <a:pt x="106" y="269"/>
                </a:cubicBezTo>
                <a:cubicBezTo>
                  <a:pt x="105" y="269"/>
                  <a:pt x="104" y="269"/>
                  <a:pt x="103" y="268"/>
                </a:cubicBezTo>
                <a:cubicBezTo>
                  <a:pt x="102" y="268"/>
                  <a:pt x="102" y="267"/>
                  <a:pt x="101" y="266"/>
                </a:cubicBezTo>
                <a:cubicBezTo>
                  <a:pt x="99" y="266"/>
                  <a:pt x="98" y="264"/>
                  <a:pt x="95" y="264"/>
                </a:cubicBezTo>
                <a:cubicBezTo>
                  <a:pt x="92" y="262"/>
                  <a:pt x="92" y="262"/>
                  <a:pt x="92" y="262"/>
                </a:cubicBezTo>
                <a:cubicBezTo>
                  <a:pt x="91" y="261"/>
                  <a:pt x="91" y="260"/>
                  <a:pt x="89" y="260"/>
                </a:cubicBezTo>
                <a:cubicBezTo>
                  <a:pt x="88" y="260"/>
                  <a:pt x="88" y="259"/>
                  <a:pt x="86" y="259"/>
                </a:cubicBezTo>
                <a:cubicBezTo>
                  <a:pt x="86" y="259"/>
                  <a:pt x="85" y="258"/>
                  <a:pt x="85" y="258"/>
                </a:cubicBezTo>
                <a:cubicBezTo>
                  <a:pt x="84" y="258"/>
                  <a:pt x="83" y="257"/>
                  <a:pt x="83" y="257"/>
                </a:cubicBezTo>
                <a:cubicBezTo>
                  <a:pt x="82" y="257"/>
                  <a:pt x="82" y="257"/>
                  <a:pt x="82" y="256"/>
                </a:cubicBezTo>
                <a:cubicBezTo>
                  <a:pt x="82" y="256"/>
                  <a:pt x="82" y="255"/>
                  <a:pt x="82" y="255"/>
                </a:cubicBezTo>
                <a:cubicBezTo>
                  <a:pt x="83" y="254"/>
                  <a:pt x="84" y="252"/>
                  <a:pt x="84" y="251"/>
                </a:cubicBezTo>
                <a:cubicBezTo>
                  <a:pt x="85" y="250"/>
                  <a:pt x="85" y="250"/>
                  <a:pt x="86" y="250"/>
                </a:cubicBezTo>
                <a:cubicBezTo>
                  <a:pt x="86" y="250"/>
                  <a:pt x="87" y="250"/>
                  <a:pt x="88" y="251"/>
                </a:cubicBezTo>
                <a:cubicBezTo>
                  <a:pt x="88" y="251"/>
                  <a:pt x="88" y="251"/>
                  <a:pt x="88" y="251"/>
                </a:cubicBezTo>
                <a:cubicBezTo>
                  <a:pt x="90" y="251"/>
                  <a:pt x="92" y="250"/>
                  <a:pt x="93" y="252"/>
                </a:cubicBezTo>
                <a:cubicBezTo>
                  <a:pt x="95" y="252"/>
                  <a:pt x="97" y="251"/>
                  <a:pt x="98" y="252"/>
                </a:cubicBezTo>
                <a:cubicBezTo>
                  <a:pt x="99" y="252"/>
                  <a:pt x="101" y="252"/>
                  <a:pt x="102" y="253"/>
                </a:cubicBezTo>
                <a:cubicBezTo>
                  <a:pt x="103" y="253"/>
                  <a:pt x="104" y="254"/>
                  <a:pt x="106" y="253"/>
                </a:cubicBezTo>
                <a:cubicBezTo>
                  <a:pt x="107" y="253"/>
                  <a:pt x="108" y="255"/>
                  <a:pt x="109" y="254"/>
                </a:cubicBezTo>
                <a:cubicBezTo>
                  <a:pt x="110" y="254"/>
                  <a:pt x="112" y="254"/>
                  <a:pt x="112" y="255"/>
                </a:cubicBezTo>
                <a:cubicBezTo>
                  <a:pt x="113" y="255"/>
                  <a:pt x="114" y="255"/>
                  <a:pt x="115" y="255"/>
                </a:cubicBezTo>
                <a:cubicBezTo>
                  <a:pt x="116" y="256"/>
                  <a:pt x="116" y="256"/>
                  <a:pt x="117" y="256"/>
                </a:cubicBezTo>
                <a:cubicBezTo>
                  <a:pt x="118" y="256"/>
                  <a:pt x="120" y="256"/>
                  <a:pt x="121" y="257"/>
                </a:cubicBezTo>
                <a:cubicBezTo>
                  <a:pt x="122" y="257"/>
                  <a:pt x="123" y="257"/>
                  <a:pt x="124" y="258"/>
                </a:cubicBezTo>
                <a:cubicBezTo>
                  <a:pt x="124" y="258"/>
                  <a:pt x="125" y="258"/>
                  <a:pt x="125" y="258"/>
                </a:cubicBezTo>
                <a:cubicBezTo>
                  <a:pt x="127" y="258"/>
                  <a:pt x="128" y="258"/>
                  <a:pt x="129" y="258"/>
                </a:cubicBezTo>
                <a:cubicBezTo>
                  <a:pt x="130" y="258"/>
                  <a:pt x="131" y="259"/>
                  <a:pt x="132" y="259"/>
                </a:cubicBezTo>
                <a:cubicBezTo>
                  <a:pt x="133" y="259"/>
                  <a:pt x="134" y="259"/>
                  <a:pt x="135" y="259"/>
                </a:cubicBezTo>
                <a:cubicBezTo>
                  <a:pt x="136" y="260"/>
                  <a:pt x="136" y="260"/>
                  <a:pt x="137" y="260"/>
                </a:cubicBezTo>
                <a:cubicBezTo>
                  <a:pt x="138" y="260"/>
                  <a:pt x="139" y="260"/>
                  <a:pt x="140" y="260"/>
                </a:cubicBezTo>
                <a:cubicBezTo>
                  <a:pt x="141" y="260"/>
                  <a:pt x="141" y="261"/>
                  <a:pt x="142" y="261"/>
                </a:cubicBezTo>
                <a:cubicBezTo>
                  <a:pt x="142" y="261"/>
                  <a:pt x="143" y="261"/>
                  <a:pt x="144" y="261"/>
                </a:cubicBezTo>
                <a:cubicBezTo>
                  <a:pt x="143" y="259"/>
                  <a:pt x="141" y="259"/>
                  <a:pt x="140" y="258"/>
                </a:cubicBezTo>
                <a:cubicBezTo>
                  <a:pt x="138" y="258"/>
                  <a:pt x="136" y="257"/>
                  <a:pt x="134" y="255"/>
                </a:cubicBezTo>
                <a:cubicBezTo>
                  <a:pt x="133" y="255"/>
                  <a:pt x="132" y="254"/>
                  <a:pt x="131" y="254"/>
                </a:cubicBezTo>
                <a:cubicBezTo>
                  <a:pt x="130" y="254"/>
                  <a:pt x="130" y="253"/>
                  <a:pt x="129" y="253"/>
                </a:cubicBezTo>
                <a:cubicBezTo>
                  <a:pt x="128" y="252"/>
                  <a:pt x="126" y="252"/>
                  <a:pt x="125" y="250"/>
                </a:cubicBezTo>
                <a:cubicBezTo>
                  <a:pt x="124" y="249"/>
                  <a:pt x="123" y="250"/>
                  <a:pt x="122" y="249"/>
                </a:cubicBezTo>
                <a:cubicBezTo>
                  <a:pt x="121" y="249"/>
                  <a:pt x="120" y="248"/>
                  <a:pt x="119" y="248"/>
                </a:cubicBezTo>
                <a:cubicBezTo>
                  <a:pt x="117" y="247"/>
                  <a:pt x="116" y="247"/>
                  <a:pt x="115" y="246"/>
                </a:cubicBezTo>
                <a:cubicBezTo>
                  <a:pt x="113" y="244"/>
                  <a:pt x="111" y="243"/>
                  <a:pt x="109" y="242"/>
                </a:cubicBezTo>
                <a:cubicBezTo>
                  <a:pt x="108" y="241"/>
                  <a:pt x="106" y="241"/>
                  <a:pt x="104" y="240"/>
                </a:cubicBezTo>
                <a:cubicBezTo>
                  <a:pt x="103" y="239"/>
                  <a:pt x="102" y="239"/>
                  <a:pt x="102" y="239"/>
                </a:cubicBezTo>
                <a:cubicBezTo>
                  <a:pt x="101" y="238"/>
                  <a:pt x="100" y="237"/>
                  <a:pt x="99" y="236"/>
                </a:cubicBezTo>
                <a:cubicBezTo>
                  <a:pt x="98" y="236"/>
                  <a:pt x="98" y="236"/>
                  <a:pt x="97" y="236"/>
                </a:cubicBezTo>
                <a:cubicBezTo>
                  <a:pt x="97" y="236"/>
                  <a:pt x="96" y="235"/>
                  <a:pt x="96" y="235"/>
                </a:cubicBezTo>
                <a:cubicBezTo>
                  <a:pt x="95" y="236"/>
                  <a:pt x="94" y="235"/>
                  <a:pt x="93" y="234"/>
                </a:cubicBezTo>
                <a:cubicBezTo>
                  <a:pt x="94" y="232"/>
                  <a:pt x="95" y="231"/>
                  <a:pt x="96" y="229"/>
                </a:cubicBezTo>
                <a:cubicBezTo>
                  <a:pt x="96" y="228"/>
                  <a:pt x="98" y="227"/>
                  <a:pt x="99" y="228"/>
                </a:cubicBezTo>
                <a:cubicBezTo>
                  <a:pt x="100" y="229"/>
                  <a:pt x="103" y="230"/>
                  <a:pt x="104" y="231"/>
                </a:cubicBezTo>
                <a:cubicBezTo>
                  <a:pt x="105" y="232"/>
                  <a:pt x="106" y="232"/>
                  <a:pt x="107" y="233"/>
                </a:cubicBezTo>
                <a:cubicBezTo>
                  <a:pt x="107" y="233"/>
                  <a:pt x="107" y="233"/>
                  <a:pt x="108" y="233"/>
                </a:cubicBezTo>
                <a:cubicBezTo>
                  <a:pt x="109" y="234"/>
                  <a:pt x="111" y="235"/>
                  <a:pt x="112" y="236"/>
                </a:cubicBezTo>
                <a:cubicBezTo>
                  <a:pt x="113" y="236"/>
                  <a:pt x="113" y="237"/>
                  <a:pt x="114" y="236"/>
                </a:cubicBezTo>
                <a:cubicBezTo>
                  <a:pt x="115" y="236"/>
                  <a:pt x="115" y="238"/>
                  <a:pt x="117" y="237"/>
                </a:cubicBezTo>
                <a:cubicBezTo>
                  <a:pt x="117" y="238"/>
                  <a:pt x="118" y="239"/>
                  <a:pt x="119" y="239"/>
                </a:cubicBezTo>
                <a:cubicBezTo>
                  <a:pt x="120" y="239"/>
                  <a:pt x="120" y="240"/>
                  <a:pt x="121" y="240"/>
                </a:cubicBezTo>
                <a:cubicBezTo>
                  <a:pt x="122" y="240"/>
                  <a:pt x="122" y="241"/>
                  <a:pt x="123" y="241"/>
                </a:cubicBezTo>
                <a:cubicBezTo>
                  <a:pt x="124" y="242"/>
                  <a:pt x="126" y="242"/>
                  <a:pt x="127" y="244"/>
                </a:cubicBezTo>
                <a:cubicBezTo>
                  <a:pt x="130" y="244"/>
                  <a:pt x="130" y="244"/>
                  <a:pt x="130" y="244"/>
                </a:cubicBezTo>
                <a:cubicBezTo>
                  <a:pt x="131" y="245"/>
                  <a:pt x="131" y="246"/>
                  <a:pt x="133" y="246"/>
                </a:cubicBezTo>
                <a:cubicBezTo>
                  <a:pt x="133" y="246"/>
                  <a:pt x="134" y="247"/>
                  <a:pt x="135" y="247"/>
                </a:cubicBezTo>
                <a:cubicBezTo>
                  <a:pt x="136" y="248"/>
                  <a:pt x="137" y="248"/>
                  <a:pt x="138" y="249"/>
                </a:cubicBezTo>
                <a:cubicBezTo>
                  <a:pt x="139" y="248"/>
                  <a:pt x="139" y="250"/>
                  <a:pt x="140" y="250"/>
                </a:cubicBezTo>
                <a:cubicBezTo>
                  <a:pt x="141" y="250"/>
                  <a:pt x="141" y="251"/>
                  <a:pt x="142" y="251"/>
                </a:cubicBezTo>
                <a:cubicBezTo>
                  <a:pt x="143" y="252"/>
                  <a:pt x="144" y="251"/>
                  <a:pt x="145" y="252"/>
                </a:cubicBezTo>
                <a:cubicBezTo>
                  <a:pt x="145" y="253"/>
                  <a:pt x="146" y="254"/>
                  <a:pt x="147" y="253"/>
                </a:cubicBezTo>
                <a:cubicBezTo>
                  <a:pt x="148" y="254"/>
                  <a:pt x="149" y="255"/>
                  <a:pt x="151" y="255"/>
                </a:cubicBezTo>
                <a:cubicBezTo>
                  <a:pt x="152" y="256"/>
                  <a:pt x="153" y="256"/>
                  <a:pt x="154" y="257"/>
                </a:cubicBezTo>
                <a:cubicBezTo>
                  <a:pt x="155" y="258"/>
                  <a:pt x="156" y="258"/>
                  <a:pt x="157" y="259"/>
                </a:cubicBezTo>
                <a:cubicBezTo>
                  <a:pt x="158" y="259"/>
                  <a:pt x="159" y="259"/>
                  <a:pt x="159" y="259"/>
                </a:cubicBezTo>
                <a:cubicBezTo>
                  <a:pt x="160" y="260"/>
                  <a:pt x="162" y="260"/>
                  <a:pt x="163" y="261"/>
                </a:cubicBezTo>
                <a:cubicBezTo>
                  <a:pt x="164" y="263"/>
                  <a:pt x="165" y="264"/>
                  <a:pt x="167" y="264"/>
                </a:cubicBezTo>
                <a:cubicBezTo>
                  <a:pt x="168" y="264"/>
                  <a:pt x="168" y="264"/>
                  <a:pt x="168" y="264"/>
                </a:cubicBezTo>
                <a:cubicBezTo>
                  <a:pt x="169" y="265"/>
                  <a:pt x="170" y="265"/>
                  <a:pt x="171" y="266"/>
                </a:cubicBezTo>
                <a:cubicBezTo>
                  <a:pt x="171" y="266"/>
                  <a:pt x="172" y="266"/>
                  <a:pt x="172" y="266"/>
                </a:cubicBezTo>
                <a:cubicBezTo>
                  <a:pt x="172" y="266"/>
                  <a:pt x="172" y="266"/>
                  <a:pt x="172" y="266"/>
                </a:cubicBezTo>
                <a:cubicBezTo>
                  <a:pt x="172" y="267"/>
                  <a:pt x="172" y="267"/>
                  <a:pt x="172" y="267"/>
                </a:cubicBezTo>
                <a:cubicBezTo>
                  <a:pt x="171" y="269"/>
                  <a:pt x="170" y="270"/>
                  <a:pt x="169" y="272"/>
                </a:cubicBezTo>
                <a:cubicBezTo>
                  <a:pt x="168" y="272"/>
                  <a:pt x="167" y="272"/>
                  <a:pt x="166" y="272"/>
                </a:cubicBezTo>
                <a:cubicBezTo>
                  <a:pt x="164" y="273"/>
                  <a:pt x="164" y="271"/>
                  <a:pt x="162" y="271"/>
                </a:cubicBezTo>
                <a:cubicBezTo>
                  <a:pt x="161" y="272"/>
                  <a:pt x="160" y="271"/>
                  <a:pt x="158" y="271"/>
                </a:cubicBezTo>
                <a:cubicBezTo>
                  <a:pt x="158" y="270"/>
                  <a:pt x="156" y="271"/>
                  <a:pt x="155" y="270"/>
                </a:cubicBezTo>
                <a:cubicBezTo>
                  <a:pt x="155" y="270"/>
                  <a:pt x="155" y="270"/>
                  <a:pt x="154" y="270"/>
                </a:cubicBezTo>
                <a:cubicBezTo>
                  <a:pt x="153" y="270"/>
                  <a:pt x="152" y="269"/>
                  <a:pt x="150" y="270"/>
                </a:cubicBezTo>
                <a:cubicBezTo>
                  <a:pt x="149" y="270"/>
                  <a:pt x="148" y="268"/>
                  <a:pt x="147" y="269"/>
                </a:cubicBezTo>
                <a:cubicBezTo>
                  <a:pt x="146" y="269"/>
                  <a:pt x="144" y="268"/>
                  <a:pt x="143" y="268"/>
                </a:cubicBezTo>
                <a:cubicBezTo>
                  <a:pt x="142" y="267"/>
                  <a:pt x="141" y="268"/>
                  <a:pt x="140" y="268"/>
                </a:cubicBezTo>
                <a:cubicBezTo>
                  <a:pt x="138" y="266"/>
                  <a:pt x="137" y="267"/>
                  <a:pt x="135" y="267"/>
                </a:cubicBezTo>
                <a:cubicBezTo>
                  <a:pt x="134" y="267"/>
                  <a:pt x="133" y="266"/>
                  <a:pt x="132" y="266"/>
                </a:cubicBezTo>
                <a:cubicBezTo>
                  <a:pt x="131" y="266"/>
                  <a:pt x="129" y="266"/>
                  <a:pt x="128" y="266"/>
                </a:cubicBezTo>
                <a:cubicBezTo>
                  <a:pt x="128" y="265"/>
                  <a:pt x="127" y="265"/>
                  <a:pt x="127" y="265"/>
                </a:cubicBezTo>
                <a:cubicBezTo>
                  <a:pt x="125" y="264"/>
                  <a:pt x="124" y="265"/>
                  <a:pt x="123" y="264"/>
                </a:cubicBezTo>
                <a:cubicBezTo>
                  <a:pt x="122" y="263"/>
                  <a:pt x="121" y="264"/>
                  <a:pt x="120" y="264"/>
                </a:cubicBezTo>
                <a:cubicBezTo>
                  <a:pt x="119" y="264"/>
                  <a:pt x="119" y="263"/>
                  <a:pt x="117" y="263"/>
                </a:cubicBezTo>
                <a:cubicBezTo>
                  <a:pt x="116" y="263"/>
                  <a:pt x="116" y="263"/>
                  <a:pt x="115" y="262"/>
                </a:cubicBezTo>
                <a:cubicBezTo>
                  <a:pt x="115" y="262"/>
                  <a:pt x="114" y="262"/>
                  <a:pt x="113" y="262"/>
                </a:cubicBezTo>
                <a:cubicBezTo>
                  <a:pt x="112" y="262"/>
                  <a:pt x="111" y="262"/>
                  <a:pt x="110" y="261"/>
                </a:cubicBezTo>
                <a:cubicBezTo>
                  <a:pt x="109" y="261"/>
                  <a:pt x="109" y="261"/>
                  <a:pt x="108" y="261"/>
                </a:cubicBezTo>
                <a:cubicBezTo>
                  <a:pt x="108" y="263"/>
                  <a:pt x="110" y="263"/>
                  <a:pt x="111" y="264"/>
                </a:cubicBezTo>
                <a:cubicBezTo>
                  <a:pt x="112" y="264"/>
                  <a:pt x="113" y="264"/>
                  <a:pt x="114" y="265"/>
                </a:cubicBezTo>
                <a:cubicBezTo>
                  <a:pt x="114" y="265"/>
                  <a:pt x="115" y="265"/>
                  <a:pt x="116" y="266"/>
                </a:cubicBezTo>
                <a:cubicBezTo>
                  <a:pt x="117" y="265"/>
                  <a:pt x="117" y="266"/>
                  <a:pt x="118" y="267"/>
                </a:cubicBezTo>
                <a:cubicBezTo>
                  <a:pt x="119" y="267"/>
                  <a:pt x="120" y="267"/>
                  <a:pt x="121" y="268"/>
                </a:cubicBezTo>
                <a:cubicBezTo>
                  <a:pt x="122" y="269"/>
                  <a:pt x="123" y="268"/>
                  <a:pt x="123" y="269"/>
                </a:cubicBezTo>
                <a:cubicBezTo>
                  <a:pt x="124" y="269"/>
                  <a:pt x="125" y="269"/>
                  <a:pt x="125" y="270"/>
                </a:cubicBezTo>
                <a:cubicBezTo>
                  <a:pt x="126" y="270"/>
                  <a:pt x="127" y="271"/>
                  <a:pt x="127" y="271"/>
                </a:cubicBezTo>
                <a:cubicBezTo>
                  <a:pt x="128" y="273"/>
                  <a:pt x="129" y="272"/>
                  <a:pt x="130" y="273"/>
                </a:cubicBezTo>
                <a:cubicBezTo>
                  <a:pt x="132" y="273"/>
                  <a:pt x="133" y="274"/>
                  <a:pt x="134" y="275"/>
                </a:cubicBezTo>
                <a:cubicBezTo>
                  <a:pt x="136" y="275"/>
                  <a:pt x="136" y="276"/>
                  <a:pt x="138" y="277"/>
                </a:cubicBezTo>
                <a:cubicBezTo>
                  <a:pt x="139" y="277"/>
                  <a:pt x="140" y="278"/>
                  <a:pt x="141" y="278"/>
                </a:cubicBezTo>
                <a:cubicBezTo>
                  <a:pt x="142" y="279"/>
                  <a:pt x="142" y="280"/>
                  <a:pt x="143" y="280"/>
                </a:cubicBezTo>
                <a:cubicBezTo>
                  <a:pt x="143" y="283"/>
                  <a:pt x="143" y="283"/>
                  <a:pt x="143" y="283"/>
                </a:cubicBezTo>
                <a:cubicBezTo>
                  <a:pt x="144" y="284"/>
                  <a:pt x="144" y="285"/>
                  <a:pt x="145" y="286"/>
                </a:cubicBezTo>
                <a:cubicBezTo>
                  <a:pt x="146" y="285"/>
                  <a:pt x="147" y="287"/>
                  <a:pt x="148" y="287"/>
                </a:cubicBezTo>
                <a:cubicBezTo>
                  <a:pt x="148" y="287"/>
                  <a:pt x="148" y="287"/>
                  <a:pt x="148" y="287"/>
                </a:cubicBezTo>
                <a:cubicBezTo>
                  <a:pt x="148" y="287"/>
                  <a:pt x="148" y="287"/>
                  <a:pt x="148" y="287"/>
                </a:cubicBezTo>
                <a:cubicBezTo>
                  <a:pt x="148" y="287"/>
                  <a:pt x="148" y="287"/>
                  <a:pt x="148" y="287"/>
                </a:cubicBezTo>
                <a:cubicBezTo>
                  <a:pt x="148" y="287"/>
                  <a:pt x="148" y="287"/>
                  <a:pt x="148" y="287"/>
                </a:cubicBezTo>
                <a:cubicBezTo>
                  <a:pt x="148" y="287"/>
                  <a:pt x="148" y="287"/>
                  <a:pt x="148" y="287"/>
                </a:cubicBezTo>
                <a:cubicBezTo>
                  <a:pt x="148" y="285"/>
                  <a:pt x="147" y="285"/>
                  <a:pt x="146" y="284"/>
                </a:cubicBezTo>
                <a:cubicBezTo>
                  <a:pt x="146" y="284"/>
                  <a:pt x="147" y="283"/>
                  <a:pt x="147" y="283"/>
                </a:cubicBezTo>
                <a:cubicBezTo>
                  <a:pt x="148" y="283"/>
                  <a:pt x="148" y="284"/>
                  <a:pt x="149" y="285"/>
                </a:cubicBezTo>
                <a:cubicBezTo>
                  <a:pt x="151" y="283"/>
                  <a:pt x="151" y="283"/>
                  <a:pt x="153" y="285"/>
                </a:cubicBezTo>
                <a:cubicBezTo>
                  <a:pt x="153" y="285"/>
                  <a:pt x="154" y="286"/>
                  <a:pt x="155" y="286"/>
                </a:cubicBezTo>
                <a:cubicBezTo>
                  <a:pt x="156" y="286"/>
                  <a:pt x="158" y="287"/>
                  <a:pt x="159" y="288"/>
                </a:cubicBezTo>
                <a:cubicBezTo>
                  <a:pt x="160" y="288"/>
                  <a:pt x="160" y="289"/>
                  <a:pt x="160" y="289"/>
                </a:cubicBezTo>
                <a:cubicBezTo>
                  <a:pt x="160" y="290"/>
                  <a:pt x="159" y="290"/>
                  <a:pt x="159" y="291"/>
                </a:cubicBezTo>
                <a:cubicBezTo>
                  <a:pt x="158" y="292"/>
                  <a:pt x="158" y="294"/>
                  <a:pt x="157" y="295"/>
                </a:cubicBezTo>
                <a:cubicBezTo>
                  <a:pt x="156" y="295"/>
                  <a:pt x="155" y="294"/>
                  <a:pt x="155" y="294"/>
                </a:cubicBezTo>
                <a:cubicBezTo>
                  <a:pt x="154" y="294"/>
                  <a:pt x="154" y="294"/>
                  <a:pt x="154" y="293"/>
                </a:cubicBezTo>
                <a:cubicBezTo>
                  <a:pt x="154" y="293"/>
                  <a:pt x="155" y="293"/>
                  <a:pt x="155" y="293"/>
                </a:cubicBezTo>
                <a:cubicBezTo>
                  <a:pt x="155" y="293"/>
                  <a:pt x="156" y="293"/>
                  <a:pt x="156" y="293"/>
                </a:cubicBezTo>
                <a:cubicBezTo>
                  <a:pt x="156" y="293"/>
                  <a:pt x="156" y="293"/>
                  <a:pt x="156" y="292"/>
                </a:cubicBezTo>
                <a:cubicBezTo>
                  <a:pt x="155" y="292"/>
                  <a:pt x="155" y="292"/>
                  <a:pt x="155" y="291"/>
                </a:cubicBezTo>
                <a:cubicBezTo>
                  <a:pt x="154" y="291"/>
                  <a:pt x="154" y="291"/>
                  <a:pt x="153" y="292"/>
                </a:cubicBezTo>
                <a:cubicBezTo>
                  <a:pt x="153" y="292"/>
                  <a:pt x="152" y="292"/>
                  <a:pt x="152" y="292"/>
                </a:cubicBezTo>
                <a:cubicBezTo>
                  <a:pt x="152" y="291"/>
                  <a:pt x="152" y="289"/>
                  <a:pt x="152" y="288"/>
                </a:cubicBezTo>
                <a:cubicBezTo>
                  <a:pt x="151" y="287"/>
                  <a:pt x="150" y="287"/>
                  <a:pt x="150" y="288"/>
                </a:cubicBezTo>
                <a:cubicBezTo>
                  <a:pt x="150" y="289"/>
                  <a:pt x="151" y="289"/>
                  <a:pt x="150" y="290"/>
                </a:cubicBezTo>
                <a:cubicBezTo>
                  <a:pt x="150" y="290"/>
                  <a:pt x="149" y="290"/>
                  <a:pt x="149" y="290"/>
                </a:cubicBezTo>
                <a:cubicBezTo>
                  <a:pt x="149" y="290"/>
                  <a:pt x="148" y="290"/>
                  <a:pt x="148" y="290"/>
                </a:cubicBezTo>
                <a:cubicBezTo>
                  <a:pt x="147" y="289"/>
                  <a:pt x="145" y="289"/>
                  <a:pt x="144" y="288"/>
                </a:cubicBezTo>
                <a:cubicBezTo>
                  <a:pt x="144" y="288"/>
                  <a:pt x="144" y="288"/>
                  <a:pt x="144" y="287"/>
                </a:cubicBezTo>
                <a:cubicBezTo>
                  <a:pt x="145" y="287"/>
                  <a:pt x="145" y="287"/>
                  <a:pt x="144" y="287"/>
                </a:cubicBezTo>
                <a:cubicBezTo>
                  <a:pt x="144" y="287"/>
                  <a:pt x="144" y="287"/>
                  <a:pt x="144" y="287"/>
                </a:cubicBezTo>
                <a:cubicBezTo>
                  <a:pt x="144" y="288"/>
                  <a:pt x="144" y="288"/>
                  <a:pt x="145" y="288"/>
                </a:cubicBezTo>
                <a:cubicBezTo>
                  <a:pt x="145" y="288"/>
                  <a:pt x="145" y="287"/>
                  <a:pt x="146" y="287"/>
                </a:cubicBezTo>
                <a:cubicBezTo>
                  <a:pt x="145" y="287"/>
                  <a:pt x="145" y="287"/>
                  <a:pt x="144" y="287"/>
                </a:cubicBezTo>
                <a:cubicBezTo>
                  <a:pt x="143" y="288"/>
                  <a:pt x="143" y="287"/>
                  <a:pt x="143" y="286"/>
                </a:cubicBezTo>
                <a:cubicBezTo>
                  <a:pt x="143" y="286"/>
                  <a:pt x="142" y="286"/>
                  <a:pt x="142" y="286"/>
                </a:cubicBezTo>
                <a:cubicBezTo>
                  <a:pt x="142" y="285"/>
                  <a:pt x="142" y="285"/>
                  <a:pt x="142" y="285"/>
                </a:cubicBezTo>
                <a:cubicBezTo>
                  <a:pt x="141" y="285"/>
                  <a:pt x="141" y="285"/>
                  <a:pt x="141" y="286"/>
                </a:cubicBezTo>
                <a:moveTo>
                  <a:pt x="148" y="263"/>
                </a:moveTo>
                <a:cubicBezTo>
                  <a:pt x="148" y="262"/>
                  <a:pt x="148" y="262"/>
                  <a:pt x="148" y="262"/>
                </a:cubicBezTo>
                <a:cubicBezTo>
                  <a:pt x="148" y="262"/>
                  <a:pt x="147" y="262"/>
                  <a:pt x="147" y="262"/>
                </a:cubicBezTo>
                <a:cubicBezTo>
                  <a:pt x="147" y="262"/>
                  <a:pt x="146" y="262"/>
                  <a:pt x="147" y="262"/>
                </a:cubicBezTo>
                <a:cubicBezTo>
                  <a:pt x="147" y="263"/>
                  <a:pt x="147" y="263"/>
                  <a:pt x="147" y="263"/>
                </a:cubicBezTo>
                <a:cubicBezTo>
                  <a:pt x="148" y="263"/>
                  <a:pt x="148" y="263"/>
                  <a:pt x="146" y="262"/>
                </a:cubicBezTo>
                <a:cubicBezTo>
                  <a:pt x="147" y="262"/>
                  <a:pt x="147" y="262"/>
                  <a:pt x="147" y="262"/>
                </a:cubicBezTo>
                <a:cubicBezTo>
                  <a:pt x="147" y="261"/>
                  <a:pt x="146" y="261"/>
                  <a:pt x="146" y="261"/>
                </a:cubicBezTo>
                <a:cubicBezTo>
                  <a:pt x="146" y="261"/>
                  <a:pt x="146" y="261"/>
                  <a:pt x="146" y="261"/>
                </a:cubicBezTo>
                <a:cubicBezTo>
                  <a:pt x="145" y="261"/>
                  <a:pt x="145" y="261"/>
                  <a:pt x="145" y="261"/>
                </a:cubicBezTo>
                <a:cubicBezTo>
                  <a:pt x="145" y="262"/>
                  <a:pt x="145" y="262"/>
                  <a:pt x="145" y="262"/>
                </a:cubicBezTo>
                <a:cubicBezTo>
                  <a:pt x="146" y="262"/>
                  <a:pt x="146" y="262"/>
                  <a:pt x="148" y="263"/>
                </a:cubicBezTo>
                <a:moveTo>
                  <a:pt x="142" y="283"/>
                </a:moveTo>
                <a:cubicBezTo>
                  <a:pt x="142" y="283"/>
                  <a:pt x="141" y="283"/>
                  <a:pt x="141" y="283"/>
                </a:cubicBezTo>
                <a:cubicBezTo>
                  <a:pt x="141" y="283"/>
                  <a:pt x="141" y="283"/>
                  <a:pt x="141" y="283"/>
                </a:cubicBezTo>
                <a:cubicBezTo>
                  <a:pt x="141" y="284"/>
                  <a:pt x="141" y="284"/>
                  <a:pt x="141" y="284"/>
                </a:cubicBezTo>
                <a:cubicBezTo>
                  <a:pt x="142" y="284"/>
                  <a:pt x="142" y="283"/>
                  <a:pt x="142" y="283"/>
                </a:cubicBezTo>
                <a:moveTo>
                  <a:pt x="540" y="137"/>
                </a:moveTo>
                <a:cubicBezTo>
                  <a:pt x="540" y="137"/>
                  <a:pt x="542" y="134"/>
                  <a:pt x="542" y="134"/>
                </a:cubicBezTo>
                <a:cubicBezTo>
                  <a:pt x="542" y="133"/>
                  <a:pt x="543" y="132"/>
                  <a:pt x="543" y="130"/>
                </a:cubicBezTo>
                <a:cubicBezTo>
                  <a:pt x="543" y="130"/>
                  <a:pt x="544" y="130"/>
                  <a:pt x="544" y="129"/>
                </a:cubicBezTo>
                <a:cubicBezTo>
                  <a:pt x="544" y="129"/>
                  <a:pt x="544" y="128"/>
                  <a:pt x="544" y="127"/>
                </a:cubicBezTo>
                <a:cubicBezTo>
                  <a:pt x="545" y="126"/>
                  <a:pt x="546" y="125"/>
                  <a:pt x="546" y="124"/>
                </a:cubicBezTo>
                <a:cubicBezTo>
                  <a:pt x="547" y="123"/>
                  <a:pt x="547" y="123"/>
                  <a:pt x="547" y="122"/>
                </a:cubicBezTo>
                <a:cubicBezTo>
                  <a:pt x="548" y="122"/>
                  <a:pt x="548" y="122"/>
                  <a:pt x="548" y="122"/>
                </a:cubicBezTo>
                <a:cubicBezTo>
                  <a:pt x="548" y="121"/>
                  <a:pt x="548" y="120"/>
                  <a:pt x="548" y="119"/>
                </a:cubicBezTo>
                <a:cubicBezTo>
                  <a:pt x="549" y="118"/>
                  <a:pt x="549" y="117"/>
                  <a:pt x="549" y="117"/>
                </a:cubicBezTo>
                <a:cubicBezTo>
                  <a:pt x="550" y="116"/>
                  <a:pt x="549" y="115"/>
                  <a:pt x="550" y="115"/>
                </a:cubicBezTo>
                <a:cubicBezTo>
                  <a:pt x="551" y="114"/>
                  <a:pt x="550" y="113"/>
                  <a:pt x="551" y="113"/>
                </a:cubicBezTo>
                <a:cubicBezTo>
                  <a:pt x="551" y="112"/>
                  <a:pt x="552" y="112"/>
                  <a:pt x="552" y="111"/>
                </a:cubicBezTo>
                <a:cubicBezTo>
                  <a:pt x="552" y="110"/>
                  <a:pt x="552" y="109"/>
                  <a:pt x="553" y="108"/>
                </a:cubicBezTo>
                <a:cubicBezTo>
                  <a:pt x="554" y="108"/>
                  <a:pt x="553" y="106"/>
                  <a:pt x="554" y="106"/>
                </a:cubicBezTo>
                <a:cubicBezTo>
                  <a:pt x="554" y="105"/>
                  <a:pt x="556" y="104"/>
                  <a:pt x="556" y="103"/>
                </a:cubicBezTo>
                <a:cubicBezTo>
                  <a:pt x="555" y="103"/>
                  <a:pt x="556" y="102"/>
                  <a:pt x="557" y="102"/>
                </a:cubicBezTo>
                <a:cubicBezTo>
                  <a:pt x="558" y="103"/>
                  <a:pt x="559" y="102"/>
                  <a:pt x="561" y="103"/>
                </a:cubicBezTo>
                <a:cubicBezTo>
                  <a:pt x="561" y="102"/>
                  <a:pt x="562" y="101"/>
                  <a:pt x="562" y="101"/>
                </a:cubicBezTo>
                <a:cubicBezTo>
                  <a:pt x="564" y="101"/>
                  <a:pt x="564" y="101"/>
                  <a:pt x="564" y="101"/>
                </a:cubicBezTo>
                <a:cubicBezTo>
                  <a:pt x="564" y="103"/>
                  <a:pt x="564" y="103"/>
                  <a:pt x="564" y="103"/>
                </a:cubicBezTo>
                <a:cubicBezTo>
                  <a:pt x="562" y="104"/>
                  <a:pt x="563" y="105"/>
                  <a:pt x="563" y="106"/>
                </a:cubicBezTo>
                <a:cubicBezTo>
                  <a:pt x="562" y="107"/>
                  <a:pt x="561" y="108"/>
                  <a:pt x="561" y="109"/>
                </a:cubicBezTo>
                <a:cubicBezTo>
                  <a:pt x="561" y="110"/>
                  <a:pt x="561" y="111"/>
                  <a:pt x="560" y="112"/>
                </a:cubicBezTo>
                <a:cubicBezTo>
                  <a:pt x="560" y="113"/>
                  <a:pt x="559" y="114"/>
                  <a:pt x="559" y="115"/>
                </a:cubicBezTo>
                <a:cubicBezTo>
                  <a:pt x="558" y="116"/>
                  <a:pt x="558" y="117"/>
                  <a:pt x="557" y="118"/>
                </a:cubicBezTo>
                <a:cubicBezTo>
                  <a:pt x="557" y="119"/>
                  <a:pt x="557" y="120"/>
                  <a:pt x="556" y="121"/>
                </a:cubicBezTo>
                <a:cubicBezTo>
                  <a:pt x="555" y="121"/>
                  <a:pt x="556" y="123"/>
                  <a:pt x="555" y="124"/>
                </a:cubicBezTo>
                <a:cubicBezTo>
                  <a:pt x="554" y="124"/>
                  <a:pt x="554" y="126"/>
                  <a:pt x="553" y="127"/>
                </a:cubicBezTo>
                <a:cubicBezTo>
                  <a:pt x="553" y="128"/>
                  <a:pt x="553" y="129"/>
                  <a:pt x="552" y="130"/>
                </a:cubicBezTo>
                <a:cubicBezTo>
                  <a:pt x="552" y="131"/>
                  <a:pt x="551" y="132"/>
                  <a:pt x="550" y="134"/>
                </a:cubicBezTo>
                <a:cubicBezTo>
                  <a:pt x="550" y="135"/>
                  <a:pt x="549" y="136"/>
                  <a:pt x="549" y="137"/>
                </a:cubicBezTo>
                <a:cubicBezTo>
                  <a:pt x="548" y="139"/>
                  <a:pt x="547" y="140"/>
                  <a:pt x="547" y="141"/>
                </a:cubicBezTo>
                <a:cubicBezTo>
                  <a:pt x="546" y="142"/>
                  <a:pt x="546" y="143"/>
                  <a:pt x="546" y="143"/>
                </a:cubicBezTo>
                <a:cubicBezTo>
                  <a:pt x="546" y="144"/>
                  <a:pt x="545" y="145"/>
                  <a:pt x="545" y="145"/>
                </a:cubicBezTo>
                <a:cubicBezTo>
                  <a:pt x="545" y="146"/>
                  <a:pt x="544" y="147"/>
                  <a:pt x="544" y="148"/>
                </a:cubicBezTo>
                <a:cubicBezTo>
                  <a:pt x="543" y="149"/>
                  <a:pt x="544" y="151"/>
                  <a:pt x="542" y="151"/>
                </a:cubicBezTo>
                <a:cubicBezTo>
                  <a:pt x="543" y="153"/>
                  <a:pt x="541" y="153"/>
                  <a:pt x="541" y="154"/>
                </a:cubicBezTo>
                <a:cubicBezTo>
                  <a:pt x="540" y="155"/>
                  <a:pt x="540" y="156"/>
                  <a:pt x="539" y="157"/>
                </a:cubicBezTo>
                <a:cubicBezTo>
                  <a:pt x="540" y="158"/>
                  <a:pt x="538" y="159"/>
                  <a:pt x="538" y="160"/>
                </a:cubicBezTo>
                <a:cubicBezTo>
                  <a:pt x="537" y="161"/>
                  <a:pt x="537" y="162"/>
                  <a:pt x="537" y="163"/>
                </a:cubicBezTo>
                <a:cubicBezTo>
                  <a:pt x="537" y="163"/>
                  <a:pt x="536" y="164"/>
                  <a:pt x="536" y="163"/>
                </a:cubicBezTo>
                <a:cubicBezTo>
                  <a:pt x="534" y="162"/>
                  <a:pt x="532" y="161"/>
                  <a:pt x="530" y="160"/>
                </a:cubicBezTo>
                <a:cubicBezTo>
                  <a:pt x="530" y="160"/>
                  <a:pt x="531" y="159"/>
                  <a:pt x="531" y="158"/>
                </a:cubicBezTo>
                <a:cubicBezTo>
                  <a:pt x="531" y="158"/>
                  <a:pt x="531" y="158"/>
                  <a:pt x="531" y="158"/>
                </a:cubicBezTo>
                <a:cubicBezTo>
                  <a:pt x="531" y="155"/>
                  <a:pt x="531" y="153"/>
                  <a:pt x="531" y="151"/>
                </a:cubicBezTo>
                <a:cubicBezTo>
                  <a:pt x="533" y="150"/>
                  <a:pt x="531" y="148"/>
                  <a:pt x="532" y="146"/>
                </a:cubicBezTo>
                <a:cubicBezTo>
                  <a:pt x="533" y="143"/>
                  <a:pt x="533" y="140"/>
                  <a:pt x="533" y="138"/>
                </a:cubicBezTo>
                <a:cubicBezTo>
                  <a:pt x="533" y="136"/>
                  <a:pt x="534" y="136"/>
                  <a:pt x="534" y="134"/>
                </a:cubicBezTo>
                <a:cubicBezTo>
                  <a:pt x="533" y="133"/>
                  <a:pt x="534" y="132"/>
                  <a:pt x="534" y="131"/>
                </a:cubicBezTo>
                <a:cubicBezTo>
                  <a:pt x="535" y="129"/>
                  <a:pt x="534" y="127"/>
                  <a:pt x="535" y="126"/>
                </a:cubicBezTo>
                <a:cubicBezTo>
                  <a:pt x="535" y="124"/>
                  <a:pt x="536" y="123"/>
                  <a:pt x="536" y="122"/>
                </a:cubicBezTo>
                <a:cubicBezTo>
                  <a:pt x="535" y="120"/>
                  <a:pt x="536" y="119"/>
                  <a:pt x="535" y="118"/>
                </a:cubicBezTo>
                <a:cubicBezTo>
                  <a:pt x="535" y="117"/>
                  <a:pt x="537" y="117"/>
                  <a:pt x="536" y="115"/>
                </a:cubicBezTo>
                <a:cubicBezTo>
                  <a:pt x="536" y="115"/>
                  <a:pt x="536" y="114"/>
                  <a:pt x="536" y="113"/>
                </a:cubicBezTo>
                <a:cubicBezTo>
                  <a:pt x="536" y="112"/>
                  <a:pt x="536" y="111"/>
                  <a:pt x="536" y="110"/>
                </a:cubicBezTo>
                <a:cubicBezTo>
                  <a:pt x="536" y="109"/>
                  <a:pt x="538" y="109"/>
                  <a:pt x="537" y="108"/>
                </a:cubicBezTo>
                <a:cubicBezTo>
                  <a:pt x="537" y="107"/>
                  <a:pt x="537" y="106"/>
                  <a:pt x="537" y="104"/>
                </a:cubicBezTo>
                <a:cubicBezTo>
                  <a:pt x="537" y="104"/>
                  <a:pt x="537" y="103"/>
                  <a:pt x="538" y="101"/>
                </a:cubicBezTo>
                <a:cubicBezTo>
                  <a:pt x="538" y="100"/>
                  <a:pt x="538" y="100"/>
                  <a:pt x="538" y="100"/>
                </a:cubicBezTo>
                <a:cubicBezTo>
                  <a:pt x="538" y="100"/>
                  <a:pt x="537" y="101"/>
                  <a:pt x="537" y="101"/>
                </a:cubicBezTo>
                <a:cubicBezTo>
                  <a:pt x="537" y="102"/>
                  <a:pt x="537" y="102"/>
                  <a:pt x="538" y="102"/>
                </a:cubicBezTo>
                <a:cubicBezTo>
                  <a:pt x="538" y="102"/>
                  <a:pt x="538" y="101"/>
                  <a:pt x="538" y="101"/>
                </a:cubicBezTo>
                <a:cubicBezTo>
                  <a:pt x="538" y="101"/>
                  <a:pt x="538" y="100"/>
                  <a:pt x="538" y="101"/>
                </a:cubicBezTo>
                <a:cubicBezTo>
                  <a:pt x="537" y="102"/>
                  <a:pt x="537" y="102"/>
                  <a:pt x="537" y="102"/>
                </a:cubicBezTo>
                <a:cubicBezTo>
                  <a:pt x="536" y="103"/>
                  <a:pt x="537" y="104"/>
                  <a:pt x="536" y="105"/>
                </a:cubicBezTo>
                <a:cubicBezTo>
                  <a:pt x="535" y="105"/>
                  <a:pt x="536" y="106"/>
                  <a:pt x="535" y="107"/>
                </a:cubicBezTo>
                <a:cubicBezTo>
                  <a:pt x="535" y="108"/>
                  <a:pt x="533" y="108"/>
                  <a:pt x="534" y="110"/>
                </a:cubicBezTo>
                <a:cubicBezTo>
                  <a:pt x="534" y="111"/>
                  <a:pt x="532" y="111"/>
                  <a:pt x="532" y="113"/>
                </a:cubicBezTo>
                <a:cubicBezTo>
                  <a:pt x="532" y="114"/>
                  <a:pt x="531" y="114"/>
                  <a:pt x="531" y="115"/>
                </a:cubicBezTo>
                <a:cubicBezTo>
                  <a:pt x="530" y="116"/>
                  <a:pt x="531" y="117"/>
                  <a:pt x="530" y="118"/>
                </a:cubicBezTo>
                <a:cubicBezTo>
                  <a:pt x="530" y="119"/>
                  <a:pt x="529" y="120"/>
                  <a:pt x="529" y="121"/>
                </a:cubicBezTo>
                <a:cubicBezTo>
                  <a:pt x="529" y="121"/>
                  <a:pt x="527" y="122"/>
                  <a:pt x="528" y="123"/>
                </a:cubicBezTo>
                <a:cubicBezTo>
                  <a:pt x="527" y="123"/>
                  <a:pt x="527" y="125"/>
                  <a:pt x="526" y="126"/>
                </a:cubicBezTo>
                <a:cubicBezTo>
                  <a:pt x="526" y="127"/>
                  <a:pt x="525" y="129"/>
                  <a:pt x="525" y="130"/>
                </a:cubicBezTo>
                <a:cubicBezTo>
                  <a:pt x="524" y="131"/>
                  <a:pt x="523" y="133"/>
                  <a:pt x="523" y="134"/>
                </a:cubicBezTo>
                <a:cubicBezTo>
                  <a:pt x="522" y="134"/>
                  <a:pt x="522" y="135"/>
                  <a:pt x="522" y="135"/>
                </a:cubicBezTo>
                <a:cubicBezTo>
                  <a:pt x="522" y="136"/>
                  <a:pt x="522" y="136"/>
                  <a:pt x="522" y="137"/>
                </a:cubicBezTo>
                <a:cubicBezTo>
                  <a:pt x="521" y="137"/>
                  <a:pt x="520" y="138"/>
                  <a:pt x="520" y="139"/>
                </a:cubicBezTo>
                <a:cubicBezTo>
                  <a:pt x="520" y="140"/>
                  <a:pt x="519" y="140"/>
                  <a:pt x="519" y="141"/>
                </a:cubicBezTo>
                <a:cubicBezTo>
                  <a:pt x="519" y="142"/>
                  <a:pt x="519" y="142"/>
                  <a:pt x="519" y="142"/>
                </a:cubicBezTo>
                <a:cubicBezTo>
                  <a:pt x="519" y="143"/>
                  <a:pt x="518" y="144"/>
                  <a:pt x="518" y="145"/>
                </a:cubicBezTo>
                <a:cubicBezTo>
                  <a:pt x="518" y="146"/>
                  <a:pt x="516" y="146"/>
                  <a:pt x="517" y="147"/>
                </a:cubicBezTo>
                <a:cubicBezTo>
                  <a:pt x="517" y="148"/>
                  <a:pt x="516" y="149"/>
                  <a:pt x="516" y="150"/>
                </a:cubicBezTo>
                <a:cubicBezTo>
                  <a:pt x="514" y="153"/>
                  <a:pt x="514" y="153"/>
                  <a:pt x="514" y="153"/>
                </a:cubicBezTo>
                <a:cubicBezTo>
                  <a:pt x="513" y="152"/>
                  <a:pt x="512" y="152"/>
                  <a:pt x="511" y="152"/>
                </a:cubicBezTo>
                <a:cubicBezTo>
                  <a:pt x="511" y="151"/>
                  <a:pt x="510" y="151"/>
                  <a:pt x="510" y="151"/>
                </a:cubicBezTo>
                <a:cubicBezTo>
                  <a:pt x="508" y="151"/>
                  <a:pt x="508" y="150"/>
                  <a:pt x="507" y="150"/>
                </a:cubicBezTo>
                <a:cubicBezTo>
                  <a:pt x="508" y="148"/>
                  <a:pt x="510" y="143"/>
                  <a:pt x="511" y="142"/>
                </a:cubicBezTo>
                <a:cubicBezTo>
                  <a:pt x="511" y="140"/>
                  <a:pt x="512" y="138"/>
                  <a:pt x="513" y="137"/>
                </a:cubicBezTo>
                <a:cubicBezTo>
                  <a:pt x="514" y="136"/>
                  <a:pt x="515" y="135"/>
                  <a:pt x="515" y="134"/>
                </a:cubicBezTo>
                <a:cubicBezTo>
                  <a:pt x="515" y="133"/>
                  <a:pt x="515" y="132"/>
                  <a:pt x="516" y="131"/>
                </a:cubicBezTo>
                <a:cubicBezTo>
                  <a:pt x="516" y="129"/>
                  <a:pt x="518" y="126"/>
                  <a:pt x="518" y="125"/>
                </a:cubicBezTo>
                <a:cubicBezTo>
                  <a:pt x="519" y="124"/>
                  <a:pt x="519" y="123"/>
                  <a:pt x="519" y="123"/>
                </a:cubicBezTo>
                <a:cubicBezTo>
                  <a:pt x="520" y="121"/>
                  <a:pt x="521" y="120"/>
                  <a:pt x="521" y="118"/>
                </a:cubicBezTo>
                <a:cubicBezTo>
                  <a:pt x="522" y="118"/>
                  <a:pt x="522" y="116"/>
                  <a:pt x="523" y="116"/>
                </a:cubicBezTo>
                <a:cubicBezTo>
                  <a:pt x="524" y="115"/>
                  <a:pt x="523" y="114"/>
                  <a:pt x="524" y="113"/>
                </a:cubicBezTo>
                <a:cubicBezTo>
                  <a:pt x="524" y="112"/>
                  <a:pt x="524" y="111"/>
                  <a:pt x="525" y="111"/>
                </a:cubicBezTo>
                <a:cubicBezTo>
                  <a:pt x="525" y="109"/>
                  <a:pt x="526" y="108"/>
                  <a:pt x="526" y="107"/>
                </a:cubicBezTo>
                <a:cubicBezTo>
                  <a:pt x="526" y="106"/>
                  <a:pt x="527" y="105"/>
                  <a:pt x="527" y="105"/>
                </a:cubicBezTo>
                <a:cubicBezTo>
                  <a:pt x="528" y="103"/>
                  <a:pt x="529" y="102"/>
                  <a:pt x="529" y="101"/>
                </a:cubicBezTo>
                <a:cubicBezTo>
                  <a:pt x="529" y="101"/>
                  <a:pt x="530" y="100"/>
                  <a:pt x="530" y="99"/>
                </a:cubicBezTo>
                <a:cubicBezTo>
                  <a:pt x="530" y="99"/>
                  <a:pt x="530" y="98"/>
                  <a:pt x="530" y="98"/>
                </a:cubicBezTo>
                <a:cubicBezTo>
                  <a:pt x="531" y="97"/>
                  <a:pt x="532" y="96"/>
                  <a:pt x="532" y="94"/>
                </a:cubicBezTo>
                <a:cubicBezTo>
                  <a:pt x="532" y="93"/>
                  <a:pt x="533" y="93"/>
                  <a:pt x="534" y="91"/>
                </a:cubicBezTo>
                <a:cubicBezTo>
                  <a:pt x="534" y="90"/>
                  <a:pt x="534" y="89"/>
                  <a:pt x="535" y="88"/>
                </a:cubicBezTo>
                <a:cubicBezTo>
                  <a:pt x="535" y="87"/>
                  <a:pt x="536" y="86"/>
                  <a:pt x="536" y="85"/>
                </a:cubicBezTo>
                <a:cubicBezTo>
                  <a:pt x="537" y="83"/>
                  <a:pt x="537" y="82"/>
                  <a:pt x="538" y="81"/>
                </a:cubicBezTo>
                <a:cubicBezTo>
                  <a:pt x="538" y="80"/>
                  <a:pt x="539" y="79"/>
                  <a:pt x="540" y="77"/>
                </a:cubicBezTo>
                <a:cubicBezTo>
                  <a:pt x="540" y="76"/>
                  <a:pt x="541" y="75"/>
                  <a:pt x="541" y="74"/>
                </a:cubicBezTo>
                <a:cubicBezTo>
                  <a:pt x="541" y="74"/>
                  <a:pt x="542" y="73"/>
                  <a:pt x="542" y="73"/>
                </a:cubicBezTo>
                <a:cubicBezTo>
                  <a:pt x="544" y="74"/>
                  <a:pt x="545" y="74"/>
                  <a:pt x="547" y="75"/>
                </a:cubicBezTo>
                <a:cubicBezTo>
                  <a:pt x="547" y="75"/>
                  <a:pt x="547" y="75"/>
                  <a:pt x="548" y="75"/>
                </a:cubicBezTo>
                <a:cubicBezTo>
                  <a:pt x="549" y="76"/>
                  <a:pt x="549" y="77"/>
                  <a:pt x="549" y="79"/>
                </a:cubicBezTo>
                <a:cubicBezTo>
                  <a:pt x="548" y="79"/>
                  <a:pt x="548" y="79"/>
                  <a:pt x="548" y="80"/>
                </a:cubicBezTo>
                <a:cubicBezTo>
                  <a:pt x="548" y="81"/>
                  <a:pt x="548" y="83"/>
                  <a:pt x="547" y="84"/>
                </a:cubicBezTo>
                <a:cubicBezTo>
                  <a:pt x="547" y="89"/>
                  <a:pt x="547" y="89"/>
                  <a:pt x="547" y="89"/>
                </a:cubicBezTo>
                <a:cubicBezTo>
                  <a:pt x="547" y="90"/>
                  <a:pt x="547" y="90"/>
                  <a:pt x="547" y="91"/>
                </a:cubicBezTo>
                <a:cubicBezTo>
                  <a:pt x="548" y="92"/>
                  <a:pt x="546" y="94"/>
                  <a:pt x="546" y="95"/>
                </a:cubicBezTo>
                <a:cubicBezTo>
                  <a:pt x="546" y="97"/>
                  <a:pt x="546" y="99"/>
                  <a:pt x="546" y="100"/>
                </a:cubicBezTo>
                <a:cubicBezTo>
                  <a:pt x="545" y="101"/>
                  <a:pt x="545" y="102"/>
                  <a:pt x="545" y="103"/>
                </a:cubicBezTo>
                <a:cubicBezTo>
                  <a:pt x="545" y="104"/>
                  <a:pt x="544" y="104"/>
                  <a:pt x="544" y="106"/>
                </a:cubicBezTo>
                <a:cubicBezTo>
                  <a:pt x="544" y="106"/>
                  <a:pt x="544" y="107"/>
                  <a:pt x="544" y="108"/>
                </a:cubicBezTo>
                <a:cubicBezTo>
                  <a:pt x="544" y="109"/>
                  <a:pt x="544" y="110"/>
                  <a:pt x="544" y="111"/>
                </a:cubicBezTo>
                <a:cubicBezTo>
                  <a:pt x="544" y="111"/>
                  <a:pt x="544" y="112"/>
                  <a:pt x="544" y="112"/>
                </a:cubicBezTo>
                <a:cubicBezTo>
                  <a:pt x="542" y="113"/>
                  <a:pt x="544" y="115"/>
                  <a:pt x="542" y="116"/>
                </a:cubicBezTo>
                <a:cubicBezTo>
                  <a:pt x="542" y="117"/>
                  <a:pt x="542" y="117"/>
                  <a:pt x="543" y="118"/>
                </a:cubicBezTo>
                <a:cubicBezTo>
                  <a:pt x="543" y="118"/>
                  <a:pt x="543" y="119"/>
                  <a:pt x="543" y="119"/>
                </a:cubicBezTo>
                <a:cubicBezTo>
                  <a:pt x="543" y="120"/>
                  <a:pt x="542" y="120"/>
                  <a:pt x="542" y="120"/>
                </a:cubicBezTo>
                <a:cubicBezTo>
                  <a:pt x="542" y="122"/>
                  <a:pt x="542" y="123"/>
                  <a:pt x="542" y="124"/>
                </a:cubicBezTo>
                <a:cubicBezTo>
                  <a:pt x="541" y="125"/>
                  <a:pt x="541" y="126"/>
                  <a:pt x="541" y="127"/>
                </a:cubicBezTo>
                <a:cubicBezTo>
                  <a:pt x="541" y="128"/>
                  <a:pt x="541" y="129"/>
                  <a:pt x="541" y="130"/>
                </a:cubicBezTo>
                <a:cubicBezTo>
                  <a:pt x="542" y="132"/>
                  <a:pt x="540" y="132"/>
                  <a:pt x="540" y="133"/>
                </a:cubicBezTo>
                <a:cubicBezTo>
                  <a:pt x="540" y="134"/>
                  <a:pt x="540" y="136"/>
                  <a:pt x="540" y="137"/>
                </a:cubicBezTo>
                <a:cubicBezTo>
                  <a:pt x="540" y="137"/>
                  <a:pt x="540" y="137"/>
                  <a:pt x="540" y="137"/>
                </a:cubicBezTo>
                <a:cubicBezTo>
                  <a:pt x="540" y="137"/>
                  <a:pt x="540" y="137"/>
                  <a:pt x="539" y="137"/>
                </a:cubicBezTo>
                <a:cubicBezTo>
                  <a:pt x="539" y="137"/>
                  <a:pt x="539" y="138"/>
                  <a:pt x="539" y="138"/>
                </a:cubicBezTo>
                <a:cubicBezTo>
                  <a:pt x="539" y="138"/>
                  <a:pt x="540" y="138"/>
                  <a:pt x="540" y="139"/>
                </a:cubicBezTo>
                <a:cubicBezTo>
                  <a:pt x="540" y="138"/>
                  <a:pt x="540" y="138"/>
                  <a:pt x="540" y="138"/>
                </a:cubicBezTo>
                <a:cubicBezTo>
                  <a:pt x="540" y="138"/>
                  <a:pt x="540" y="137"/>
                  <a:pt x="540" y="137"/>
                </a:cubicBezTo>
                <a:moveTo>
                  <a:pt x="409" y="50"/>
                </a:moveTo>
                <a:cubicBezTo>
                  <a:pt x="409" y="51"/>
                  <a:pt x="410" y="51"/>
                  <a:pt x="410" y="51"/>
                </a:cubicBezTo>
                <a:cubicBezTo>
                  <a:pt x="412" y="51"/>
                  <a:pt x="413" y="52"/>
                  <a:pt x="414" y="54"/>
                </a:cubicBezTo>
                <a:cubicBezTo>
                  <a:pt x="414" y="55"/>
                  <a:pt x="414" y="54"/>
                  <a:pt x="414" y="54"/>
                </a:cubicBezTo>
                <a:cubicBezTo>
                  <a:pt x="414" y="54"/>
                  <a:pt x="414" y="54"/>
                  <a:pt x="414" y="54"/>
                </a:cubicBezTo>
                <a:cubicBezTo>
                  <a:pt x="413" y="54"/>
                  <a:pt x="413" y="55"/>
                  <a:pt x="414" y="55"/>
                </a:cubicBezTo>
                <a:cubicBezTo>
                  <a:pt x="414" y="55"/>
                  <a:pt x="414" y="55"/>
                  <a:pt x="414" y="54"/>
                </a:cubicBezTo>
                <a:cubicBezTo>
                  <a:pt x="415" y="54"/>
                  <a:pt x="415" y="54"/>
                  <a:pt x="415" y="54"/>
                </a:cubicBezTo>
                <a:cubicBezTo>
                  <a:pt x="416" y="54"/>
                  <a:pt x="417" y="55"/>
                  <a:pt x="417" y="55"/>
                </a:cubicBezTo>
                <a:cubicBezTo>
                  <a:pt x="418" y="55"/>
                  <a:pt x="418" y="54"/>
                  <a:pt x="419" y="54"/>
                </a:cubicBezTo>
                <a:cubicBezTo>
                  <a:pt x="419" y="53"/>
                  <a:pt x="419" y="52"/>
                  <a:pt x="418" y="52"/>
                </a:cubicBezTo>
                <a:cubicBezTo>
                  <a:pt x="416" y="52"/>
                  <a:pt x="415" y="52"/>
                  <a:pt x="415" y="50"/>
                </a:cubicBezTo>
                <a:cubicBezTo>
                  <a:pt x="415" y="50"/>
                  <a:pt x="414" y="49"/>
                  <a:pt x="414" y="50"/>
                </a:cubicBezTo>
                <a:cubicBezTo>
                  <a:pt x="413" y="50"/>
                  <a:pt x="412" y="49"/>
                  <a:pt x="411" y="48"/>
                </a:cubicBezTo>
                <a:cubicBezTo>
                  <a:pt x="413" y="48"/>
                  <a:pt x="413" y="48"/>
                  <a:pt x="416" y="48"/>
                </a:cubicBezTo>
                <a:cubicBezTo>
                  <a:pt x="417" y="49"/>
                  <a:pt x="418" y="48"/>
                  <a:pt x="418" y="49"/>
                </a:cubicBezTo>
                <a:cubicBezTo>
                  <a:pt x="419" y="49"/>
                  <a:pt x="420" y="47"/>
                  <a:pt x="420" y="48"/>
                </a:cubicBezTo>
                <a:cubicBezTo>
                  <a:pt x="421" y="48"/>
                  <a:pt x="422" y="49"/>
                  <a:pt x="423" y="49"/>
                </a:cubicBezTo>
                <a:cubicBezTo>
                  <a:pt x="423" y="48"/>
                  <a:pt x="423" y="49"/>
                  <a:pt x="424" y="49"/>
                </a:cubicBezTo>
                <a:cubicBezTo>
                  <a:pt x="424" y="50"/>
                  <a:pt x="424" y="50"/>
                  <a:pt x="423" y="50"/>
                </a:cubicBezTo>
                <a:cubicBezTo>
                  <a:pt x="423" y="50"/>
                  <a:pt x="422" y="50"/>
                  <a:pt x="422" y="50"/>
                </a:cubicBezTo>
                <a:cubicBezTo>
                  <a:pt x="421" y="49"/>
                  <a:pt x="420" y="49"/>
                  <a:pt x="419" y="50"/>
                </a:cubicBezTo>
                <a:cubicBezTo>
                  <a:pt x="420" y="51"/>
                  <a:pt x="421" y="50"/>
                  <a:pt x="423" y="50"/>
                </a:cubicBezTo>
                <a:cubicBezTo>
                  <a:pt x="423" y="51"/>
                  <a:pt x="424" y="52"/>
                  <a:pt x="424" y="52"/>
                </a:cubicBezTo>
                <a:cubicBezTo>
                  <a:pt x="424" y="52"/>
                  <a:pt x="425" y="52"/>
                  <a:pt x="425" y="51"/>
                </a:cubicBezTo>
                <a:cubicBezTo>
                  <a:pt x="425" y="51"/>
                  <a:pt x="425" y="51"/>
                  <a:pt x="425" y="50"/>
                </a:cubicBezTo>
                <a:cubicBezTo>
                  <a:pt x="424" y="50"/>
                  <a:pt x="425" y="50"/>
                  <a:pt x="425" y="50"/>
                </a:cubicBezTo>
                <a:cubicBezTo>
                  <a:pt x="426" y="49"/>
                  <a:pt x="426" y="49"/>
                  <a:pt x="427" y="49"/>
                </a:cubicBezTo>
                <a:cubicBezTo>
                  <a:pt x="427" y="50"/>
                  <a:pt x="427" y="50"/>
                  <a:pt x="427" y="50"/>
                </a:cubicBezTo>
                <a:cubicBezTo>
                  <a:pt x="428" y="51"/>
                  <a:pt x="430" y="51"/>
                  <a:pt x="430" y="52"/>
                </a:cubicBezTo>
                <a:cubicBezTo>
                  <a:pt x="430" y="53"/>
                  <a:pt x="431" y="53"/>
                  <a:pt x="431" y="54"/>
                </a:cubicBezTo>
                <a:cubicBezTo>
                  <a:pt x="433" y="55"/>
                  <a:pt x="434" y="57"/>
                  <a:pt x="435" y="59"/>
                </a:cubicBezTo>
                <a:cubicBezTo>
                  <a:pt x="435" y="59"/>
                  <a:pt x="435" y="60"/>
                  <a:pt x="435" y="60"/>
                </a:cubicBezTo>
                <a:cubicBezTo>
                  <a:pt x="435" y="62"/>
                  <a:pt x="435" y="64"/>
                  <a:pt x="435" y="65"/>
                </a:cubicBezTo>
                <a:cubicBezTo>
                  <a:pt x="435" y="66"/>
                  <a:pt x="436" y="66"/>
                  <a:pt x="436" y="67"/>
                </a:cubicBezTo>
                <a:cubicBezTo>
                  <a:pt x="436" y="70"/>
                  <a:pt x="436" y="73"/>
                  <a:pt x="436" y="77"/>
                </a:cubicBezTo>
                <a:cubicBezTo>
                  <a:pt x="436" y="78"/>
                  <a:pt x="435" y="78"/>
                  <a:pt x="435" y="80"/>
                </a:cubicBezTo>
                <a:cubicBezTo>
                  <a:pt x="435" y="80"/>
                  <a:pt x="435" y="81"/>
                  <a:pt x="434" y="82"/>
                </a:cubicBezTo>
                <a:cubicBezTo>
                  <a:pt x="434" y="84"/>
                  <a:pt x="432" y="86"/>
                  <a:pt x="433" y="88"/>
                </a:cubicBezTo>
                <a:cubicBezTo>
                  <a:pt x="431" y="90"/>
                  <a:pt x="429" y="92"/>
                  <a:pt x="426" y="94"/>
                </a:cubicBezTo>
                <a:cubicBezTo>
                  <a:pt x="427" y="95"/>
                  <a:pt x="427" y="95"/>
                  <a:pt x="427" y="96"/>
                </a:cubicBezTo>
                <a:cubicBezTo>
                  <a:pt x="428" y="97"/>
                  <a:pt x="427" y="98"/>
                  <a:pt x="428" y="99"/>
                </a:cubicBezTo>
                <a:cubicBezTo>
                  <a:pt x="428" y="100"/>
                  <a:pt x="428" y="101"/>
                  <a:pt x="428" y="102"/>
                </a:cubicBezTo>
                <a:cubicBezTo>
                  <a:pt x="428" y="103"/>
                  <a:pt x="430" y="103"/>
                  <a:pt x="429" y="104"/>
                </a:cubicBezTo>
                <a:cubicBezTo>
                  <a:pt x="429" y="105"/>
                  <a:pt x="429" y="106"/>
                  <a:pt x="429" y="107"/>
                </a:cubicBezTo>
                <a:cubicBezTo>
                  <a:pt x="429" y="108"/>
                  <a:pt x="431" y="109"/>
                  <a:pt x="430" y="110"/>
                </a:cubicBezTo>
                <a:cubicBezTo>
                  <a:pt x="430" y="111"/>
                  <a:pt x="430" y="113"/>
                  <a:pt x="431" y="113"/>
                </a:cubicBezTo>
                <a:cubicBezTo>
                  <a:pt x="431" y="114"/>
                  <a:pt x="431" y="114"/>
                  <a:pt x="431" y="114"/>
                </a:cubicBezTo>
                <a:cubicBezTo>
                  <a:pt x="431" y="115"/>
                  <a:pt x="431" y="116"/>
                  <a:pt x="432" y="117"/>
                </a:cubicBezTo>
                <a:cubicBezTo>
                  <a:pt x="433" y="118"/>
                  <a:pt x="432" y="119"/>
                  <a:pt x="433" y="120"/>
                </a:cubicBezTo>
                <a:cubicBezTo>
                  <a:pt x="433" y="120"/>
                  <a:pt x="433" y="120"/>
                  <a:pt x="433" y="120"/>
                </a:cubicBezTo>
                <a:cubicBezTo>
                  <a:pt x="433" y="121"/>
                  <a:pt x="433" y="122"/>
                  <a:pt x="433" y="123"/>
                </a:cubicBezTo>
                <a:cubicBezTo>
                  <a:pt x="433" y="124"/>
                  <a:pt x="434" y="124"/>
                  <a:pt x="434" y="125"/>
                </a:cubicBezTo>
                <a:cubicBezTo>
                  <a:pt x="434" y="126"/>
                  <a:pt x="434" y="127"/>
                  <a:pt x="434" y="128"/>
                </a:cubicBezTo>
                <a:cubicBezTo>
                  <a:pt x="434" y="130"/>
                  <a:pt x="435" y="130"/>
                  <a:pt x="435" y="131"/>
                </a:cubicBezTo>
                <a:cubicBezTo>
                  <a:pt x="435" y="132"/>
                  <a:pt x="435" y="132"/>
                  <a:pt x="435" y="133"/>
                </a:cubicBezTo>
                <a:cubicBezTo>
                  <a:pt x="435" y="133"/>
                  <a:pt x="434" y="133"/>
                  <a:pt x="434" y="133"/>
                </a:cubicBezTo>
                <a:cubicBezTo>
                  <a:pt x="431" y="133"/>
                  <a:pt x="429" y="133"/>
                  <a:pt x="426" y="133"/>
                </a:cubicBezTo>
                <a:cubicBezTo>
                  <a:pt x="426" y="133"/>
                  <a:pt x="426" y="133"/>
                  <a:pt x="425" y="132"/>
                </a:cubicBezTo>
                <a:cubicBezTo>
                  <a:pt x="425" y="132"/>
                  <a:pt x="425" y="131"/>
                  <a:pt x="425" y="130"/>
                </a:cubicBezTo>
                <a:cubicBezTo>
                  <a:pt x="426" y="128"/>
                  <a:pt x="424" y="126"/>
                  <a:pt x="424" y="125"/>
                </a:cubicBezTo>
                <a:cubicBezTo>
                  <a:pt x="424" y="124"/>
                  <a:pt x="424" y="124"/>
                  <a:pt x="424" y="124"/>
                </a:cubicBezTo>
                <a:cubicBezTo>
                  <a:pt x="424" y="122"/>
                  <a:pt x="424" y="121"/>
                  <a:pt x="424" y="119"/>
                </a:cubicBezTo>
                <a:cubicBezTo>
                  <a:pt x="422" y="118"/>
                  <a:pt x="423" y="117"/>
                  <a:pt x="423" y="116"/>
                </a:cubicBezTo>
                <a:cubicBezTo>
                  <a:pt x="423" y="115"/>
                  <a:pt x="421" y="114"/>
                  <a:pt x="422" y="113"/>
                </a:cubicBezTo>
                <a:cubicBezTo>
                  <a:pt x="422" y="112"/>
                  <a:pt x="422" y="111"/>
                  <a:pt x="422" y="110"/>
                </a:cubicBezTo>
                <a:cubicBezTo>
                  <a:pt x="422" y="109"/>
                  <a:pt x="420" y="109"/>
                  <a:pt x="421" y="108"/>
                </a:cubicBezTo>
                <a:cubicBezTo>
                  <a:pt x="421" y="107"/>
                  <a:pt x="421" y="106"/>
                  <a:pt x="420" y="105"/>
                </a:cubicBezTo>
                <a:cubicBezTo>
                  <a:pt x="420" y="105"/>
                  <a:pt x="420" y="105"/>
                  <a:pt x="420" y="104"/>
                </a:cubicBezTo>
                <a:cubicBezTo>
                  <a:pt x="420" y="103"/>
                  <a:pt x="419" y="102"/>
                  <a:pt x="419" y="100"/>
                </a:cubicBezTo>
                <a:cubicBezTo>
                  <a:pt x="419" y="99"/>
                  <a:pt x="419" y="98"/>
                  <a:pt x="419" y="96"/>
                </a:cubicBezTo>
                <a:cubicBezTo>
                  <a:pt x="417" y="96"/>
                  <a:pt x="415" y="96"/>
                  <a:pt x="413" y="96"/>
                </a:cubicBezTo>
                <a:cubicBezTo>
                  <a:pt x="412" y="97"/>
                  <a:pt x="412" y="98"/>
                  <a:pt x="412" y="98"/>
                </a:cubicBezTo>
                <a:cubicBezTo>
                  <a:pt x="412" y="105"/>
                  <a:pt x="412" y="111"/>
                  <a:pt x="412" y="117"/>
                </a:cubicBezTo>
                <a:cubicBezTo>
                  <a:pt x="412" y="118"/>
                  <a:pt x="412" y="119"/>
                  <a:pt x="411" y="119"/>
                </a:cubicBezTo>
                <a:cubicBezTo>
                  <a:pt x="411" y="131"/>
                  <a:pt x="411" y="131"/>
                  <a:pt x="411" y="131"/>
                </a:cubicBezTo>
                <a:cubicBezTo>
                  <a:pt x="411" y="132"/>
                  <a:pt x="410" y="132"/>
                  <a:pt x="409" y="132"/>
                </a:cubicBezTo>
                <a:cubicBezTo>
                  <a:pt x="407" y="132"/>
                  <a:pt x="405" y="132"/>
                  <a:pt x="403" y="132"/>
                </a:cubicBezTo>
                <a:cubicBezTo>
                  <a:pt x="403" y="131"/>
                  <a:pt x="403" y="131"/>
                  <a:pt x="403" y="131"/>
                </a:cubicBezTo>
                <a:cubicBezTo>
                  <a:pt x="403" y="127"/>
                  <a:pt x="403" y="123"/>
                  <a:pt x="403" y="120"/>
                </a:cubicBezTo>
                <a:cubicBezTo>
                  <a:pt x="403" y="119"/>
                  <a:pt x="403" y="119"/>
                  <a:pt x="403" y="119"/>
                </a:cubicBezTo>
                <a:cubicBezTo>
                  <a:pt x="404" y="117"/>
                  <a:pt x="404" y="117"/>
                  <a:pt x="403" y="115"/>
                </a:cubicBezTo>
                <a:cubicBezTo>
                  <a:pt x="403" y="114"/>
                  <a:pt x="403" y="114"/>
                  <a:pt x="403" y="113"/>
                </a:cubicBezTo>
                <a:cubicBezTo>
                  <a:pt x="404" y="110"/>
                  <a:pt x="404" y="111"/>
                  <a:pt x="403" y="108"/>
                </a:cubicBezTo>
                <a:cubicBezTo>
                  <a:pt x="402" y="107"/>
                  <a:pt x="403" y="106"/>
                  <a:pt x="404" y="106"/>
                </a:cubicBezTo>
                <a:cubicBezTo>
                  <a:pt x="404" y="100"/>
                  <a:pt x="404" y="94"/>
                  <a:pt x="404" y="87"/>
                </a:cubicBezTo>
                <a:cubicBezTo>
                  <a:pt x="404" y="86"/>
                  <a:pt x="403" y="85"/>
                  <a:pt x="405" y="84"/>
                </a:cubicBezTo>
                <a:cubicBezTo>
                  <a:pt x="405" y="84"/>
                  <a:pt x="405" y="83"/>
                  <a:pt x="405" y="82"/>
                </a:cubicBezTo>
                <a:cubicBezTo>
                  <a:pt x="404" y="79"/>
                  <a:pt x="404" y="79"/>
                  <a:pt x="404" y="76"/>
                </a:cubicBezTo>
                <a:cubicBezTo>
                  <a:pt x="405" y="75"/>
                  <a:pt x="405" y="75"/>
                  <a:pt x="405" y="74"/>
                </a:cubicBezTo>
                <a:cubicBezTo>
                  <a:pt x="405" y="72"/>
                  <a:pt x="405" y="69"/>
                  <a:pt x="405" y="67"/>
                </a:cubicBezTo>
                <a:cubicBezTo>
                  <a:pt x="405" y="66"/>
                  <a:pt x="406" y="67"/>
                  <a:pt x="406" y="67"/>
                </a:cubicBezTo>
                <a:cubicBezTo>
                  <a:pt x="407" y="67"/>
                  <a:pt x="407" y="66"/>
                  <a:pt x="407" y="66"/>
                </a:cubicBezTo>
                <a:cubicBezTo>
                  <a:pt x="407" y="66"/>
                  <a:pt x="407" y="65"/>
                  <a:pt x="407" y="65"/>
                </a:cubicBezTo>
                <a:cubicBezTo>
                  <a:pt x="407" y="65"/>
                  <a:pt x="406" y="65"/>
                  <a:pt x="406" y="65"/>
                </a:cubicBezTo>
                <a:cubicBezTo>
                  <a:pt x="406" y="65"/>
                  <a:pt x="405" y="65"/>
                  <a:pt x="405" y="66"/>
                </a:cubicBezTo>
                <a:cubicBezTo>
                  <a:pt x="404" y="65"/>
                  <a:pt x="404" y="64"/>
                  <a:pt x="405" y="64"/>
                </a:cubicBezTo>
                <a:cubicBezTo>
                  <a:pt x="406" y="64"/>
                  <a:pt x="406" y="64"/>
                  <a:pt x="407" y="63"/>
                </a:cubicBezTo>
                <a:cubicBezTo>
                  <a:pt x="407" y="62"/>
                  <a:pt x="407" y="62"/>
                  <a:pt x="408" y="62"/>
                </a:cubicBezTo>
                <a:cubicBezTo>
                  <a:pt x="408" y="62"/>
                  <a:pt x="409" y="62"/>
                  <a:pt x="409" y="63"/>
                </a:cubicBezTo>
                <a:cubicBezTo>
                  <a:pt x="409" y="62"/>
                  <a:pt x="409" y="62"/>
                  <a:pt x="409" y="61"/>
                </a:cubicBezTo>
                <a:cubicBezTo>
                  <a:pt x="409" y="61"/>
                  <a:pt x="409" y="61"/>
                  <a:pt x="408" y="61"/>
                </a:cubicBezTo>
                <a:cubicBezTo>
                  <a:pt x="407" y="61"/>
                  <a:pt x="406" y="61"/>
                  <a:pt x="405" y="61"/>
                </a:cubicBezTo>
                <a:cubicBezTo>
                  <a:pt x="405" y="60"/>
                  <a:pt x="405" y="60"/>
                  <a:pt x="405" y="60"/>
                </a:cubicBezTo>
                <a:cubicBezTo>
                  <a:pt x="405" y="59"/>
                  <a:pt x="405" y="58"/>
                  <a:pt x="405" y="58"/>
                </a:cubicBezTo>
                <a:cubicBezTo>
                  <a:pt x="405" y="57"/>
                  <a:pt x="405" y="57"/>
                  <a:pt x="406" y="57"/>
                </a:cubicBezTo>
                <a:cubicBezTo>
                  <a:pt x="406" y="57"/>
                  <a:pt x="407" y="58"/>
                  <a:pt x="407" y="58"/>
                </a:cubicBezTo>
                <a:cubicBezTo>
                  <a:pt x="408" y="57"/>
                  <a:pt x="408" y="57"/>
                  <a:pt x="408" y="57"/>
                </a:cubicBezTo>
                <a:cubicBezTo>
                  <a:pt x="408" y="54"/>
                  <a:pt x="408" y="54"/>
                  <a:pt x="408" y="54"/>
                </a:cubicBezTo>
                <a:cubicBezTo>
                  <a:pt x="408" y="53"/>
                  <a:pt x="406" y="53"/>
                  <a:pt x="406" y="52"/>
                </a:cubicBezTo>
                <a:cubicBezTo>
                  <a:pt x="406" y="52"/>
                  <a:pt x="406" y="51"/>
                  <a:pt x="406" y="51"/>
                </a:cubicBezTo>
                <a:cubicBezTo>
                  <a:pt x="406" y="51"/>
                  <a:pt x="406" y="50"/>
                  <a:pt x="407" y="50"/>
                </a:cubicBezTo>
                <a:cubicBezTo>
                  <a:pt x="407" y="50"/>
                  <a:pt x="408" y="50"/>
                  <a:pt x="409" y="50"/>
                </a:cubicBezTo>
                <a:moveTo>
                  <a:pt x="411" y="76"/>
                </a:moveTo>
                <a:cubicBezTo>
                  <a:pt x="411" y="76"/>
                  <a:pt x="411" y="76"/>
                  <a:pt x="411" y="76"/>
                </a:cubicBezTo>
                <a:cubicBezTo>
                  <a:pt x="411" y="76"/>
                  <a:pt x="411" y="76"/>
                  <a:pt x="411" y="76"/>
                </a:cubicBezTo>
                <a:cubicBezTo>
                  <a:pt x="411" y="75"/>
                  <a:pt x="411" y="75"/>
                  <a:pt x="410" y="75"/>
                </a:cubicBezTo>
                <a:cubicBezTo>
                  <a:pt x="410" y="76"/>
                  <a:pt x="411" y="76"/>
                  <a:pt x="411" y="76"/>
                </a:cubicBezTo>
                <a:cubicBezTo>
                  <a:pt x="412" y="77"/>
                  <a:pt x="412" y="78"/>
                  <a:pt x="413" y="79"/>
                </a:cubicBezTo>
                <a:cubicBezTo>
                  <a:pt x="413" y="81"/>
                  <a:pt x="413" y="84"/>
                  <a:pt x="413" y="87"/>
                </a:cubicBezTo>
                <a:cubicBezTo>
                  <a:pt x="413" y="87"/>
                  <a:pt x="413" y="87"/>
                  <a:pt x="413" y="87"/>
                </a:cubicBezTo>
                <a:cubicBezTo>
                  <a:pt x="413" y="87"/>
                  <a:pt x="413" y="87"/>
                  <a:pt x="414" y="87"/>
                </a:cubicBezTo>
                <a:cubicBezTo>
                  <a:pt x="415" y="87"/>
                  <a:pt x="417" y="87"/>
                  <a:pt x="419" y="87"/>
                </a:cubicBezTo>
                <a:cubicBezTo>
                  <a:pt x="420" y="88"/>
                  <a:pt x="421" y="87"/>
                  <a:pt x="422" y="86"/>
                </a:cubicBezTo>
                <a:cubicBezTo>
                  <a:pt x="424" y="86"/>
                  <a:pt x="425" y="84"/>
                  <a:pt x="425" y="82"/>
                </a:cubicBezTo>
                <a:cubicBezTo>
                  <a:pt x="426" y="81"/>
                  <a:pt x="425" y="80"/>
                  <a:pt x="426" y="79"/>
                </a:cubicBezTo>
                <a:cubicBezTo>
                  <a:pt x="427" y="78"/>
                  <a:pt x="426" y="77"/>
                  <a:pt x="426" y="76"/>
                </a:cubicBezTo>
                <a:cubicBezTo>
                  <a:pt x="426" y="75"/>
                  <a:pt x="426" y="74"/>
                  <a:pt x="426" y="73"/>
                </a:cubicBezTo>
                <a:cubicBezTo>
                  <a:pt x="426" y="70"/>
                  <a:pt x="426" y="70"/>
                  <a:pt x="426" y="70"/>
                </a:cubicBezTo>
                <a:cubicBezTo>
                  <a:pt x="427" y="70"/>
                  <a:pt x="427" y="69"/>
                  <a:pt x="427" y="69"/>
                </a:cubicBezTo>
                <a:cubicBezTo>
                  <a:pt x="426" y="67"/>
                  <a:pt x="427" y="65"/>
                  <a:pt x="426" y="64"/>
                </a:cubicBezTo>
                <a:cubicBezTo>
                  <a:pt x="426" y="63"/>
                  <a:pt x="427" y="63"/>
                  <a:pt x="427" y="63"/>
                </a:cubicBezTo>
                <a:cubicBezTo>
                  <a:pt x="429" y="63"/>
                  <a:pt x="429" y="62"/>
                  <a:pt x="428" y="61"/>
                </a:cubicBezTo>
                <a:cubicBezTo>
                  <a:pt x="427" y="61"/>
                  <a:pt x="427" y="63"/>
                  <a:pt x="426" y="61"/>
                </a:cubicBezTo>
                <a:cubicBezTo>
                  <a:pt x="425" y="60"/>
                  <a:pt x="425" y="59"/>
                  <a:pt x="425" y="58"/>
                </a:cubicBezTo>
                <a:cubicBezTo>
                  <a:pt x="424" y="59"/>
                  <a:pt x="423" y="57"/>
                  <a:pt x="422" y="57"/>
                </a:cubicBezTo>
                <a:cubicBezTo>
                  <a:pt x="421" y="57"/>
                  <a:pt x="420" y="56"/>
                  <a:pt x="418" y="56"/>
                </a:cubicBezTo>
                <a:cubicBezTo>
                  <a:pt x="417" y="56"/>
                  <a:pt x="416" y="56"/>
                  <a:pt x="415" y="56"/>
                </a:cubicBezTo>
                <a:cubicBezTo>
                  <a:pt x="414" y="57"/>
                  <a:pt x="413" y="57"/>
                  <a:pt x="413" y="58"/>
                </a:cubicBezTo>
                <a:cubicBezTo>
                  <a:pt x="412" y="57"/>
                  <a:pt x="412" y="57"/>
                  <a:pt x="411" y="56"/>
                </a:cubicBezTo>
                <a:cubicBezTo>
                  <a:pt x="412" y="56"/>
                  <a:pt x="412" y="56"/>
                  <a:pt x="412" y="56"/>
                </a:cubicBezTo>
                <a:cubicBezTo>
                  <a:pt x="411" y="55"/>
                  <a:pt x="411" y="55"/>
                  <a:pt x="411" y="55"/>
                </a:cubicBezTo>
                <a:cubicBezTo>
                  <a:pt x="410" y="56"/>
                  <a:pt x="410" y="56"/>
                  <a:pt x="410" y="56"/>
                </a:cubicBezTo>
                <a:cubicBezTo>
                  <a:pt x="409" y="57"/>
                  <a:pt x="409" y="58"/>
                  <a:pt x="410" y="58"/>
                </a:cubicBezTo>
                <a:cubicBezTo>
                  <a:pt x="411" y="59"/>
                  <a:pt x="413" y="59"/>
                  <a:pt x="414" y="60"/>
                </a:cubicBezTo>
                <a:cubicBezTo>
                  <a:pt x="413" y="61"/>
                  <a:pt x="412" y="62"/>
                  <a:pt x="411" y="63"/>
                </a:cubicBezTo>
                <a:cubicBezTo>
                  <a:pt x="413" y="64"/>
                  <a:pt x="413" y="64"/>
                  <a:pt x="413" y="66"/>
                </a:cubicBezTo>
                <a:cubicBezTo>
                  <a:pt x="413" y="66"/>
                  <a:pt x="413" y="67"/>
                  <a:pt x="412" y="67"/>
                </a:cubicBezTo>
                <a:cubicBezTo>
                  <a:pt x="411" y="67"/>
                  <a:pt x="411" y="67"/>
                  <a:pt x="411" y="68"/>
                </a:cubicBezTo>
                <a:cubicBezTo>
                  <a:pt x="411" y="69"/>
                  <a:pt x="412" y="68"/>
                  <a:pt x="413" y="68"/>
                </a:cubicBezTo>
                <a:cubicBezTo>
                  <a:pt x="413" y="68"/>
                  <a:pt x="413" y="69"/>
                  <a:pt x="413" y="69"/>
                </a:cubicBezTo>
                <a:cubicBezTo>
                  <a:pt x="413" y="71"/>
                  <a:pt x="413" y="73"/>
                  <a:pt x="413" y="75"/>
                </a:cubicBezTo>
                <a:cubicBezTo>
                  <a:pt x="413" y="76"/>
                  <a:pt x="413" y="76"/>
                  <a:pt x="413" y="76"/>
                </a:cubicBezTo>
                <a:moveTo>
                  <a:pt x="425" y="56"/>
                </a:moveTo>
                <a:cubicBezTo>
                  <a:pt x="425" y="56"/>
                  <a:pt x="426" y="55"/>
                  <a:pt x="426" y="55"/>
                </a:cubicBezTo>
                <a:cubicBezTo>
                  <a:pt x="426" y="54"/>
                  <a:pt x="426" y="54"/>
                  <a:pt x="426" y="54"/>
                </a:cubicBezTo>
                <a:cubicBezTo>
                  <a:pt x="426" y="53"/>
                  <a:pt x="425" y="53"/>
                  <a:pt x="425" y="54"/>
                </a:cubicBezTo>
                <a:cubicBezTo>
                  <a:pt x="424" y="54"/>
                  <a:pt x="424" y="54"/>
                  <a:pt x="424" y="55"/>
                </a:cubicBezTo>
                <a:cubicBezTo>
                  <a:pt x="424" y="55"/>
                  <a:pt x="425" y="56"/>
                  <a:pt x="425" y="56"/>
                </a:cubicBezTo>
                <a:moveTo>
                  <a:pt x="407" y="71"/>
                </a:moveTo>
                <a:cubicBezTo>
                  <a:pt x="407" y="71"/>
                  <a:pt x="407" y="71"/>
                  <a:pt x="407" y="71"/>
                </a:cubicBezTo>
                <a:cubicBezTo>
                  <a:pt x="407" y="71"/>
                  <a:pt x="407" y="70"/>
                  <a:pt x="407" y="70"/>
                </a:cubicBezTo>
                <a:cubicBezTo>
                  <a:pt x="407" y="69"/>
                  <a:pt x="406" y="69"/>
                  <a:pt x="406" y="69"/>
                </a:cubicBezTo>
                <a:cubicBezTo>
                  <a:pt x="406" y="69"/>
                  <a:pt x="406" y="70"/>
                  <a:pt x="406" y="70"/>
                </a:cubicBezTo>
                <a:cubicBezTo>
                  <a:pt x="406" y="70"/>
                  <a:pt x="407" y="71"/>
                  <a:pt x="407" y="71"/>
                </a:cubicBezTo>
                <a:moveTo>
                  <a:pt x="427" y="59"/>
                </a:moveTo>
                <a:cubicBezTo>
                  <a:pt x="427" y="59"/>
                  <a:pt x="427" y="59"/>
                  <a:pt x="426" y="59"/>
                </a:cubicBezTo>
                <a:cubicBezTo>
                  <a:pt x="427" y="60"/>
                  <a:pt x="427" y="60"/>
                  <a:pt x="427" y="60"/>
                </a:cubicBezTo>
                <a:cubicBezTo>
                  <a:pt x="427" y="60"/>
                  <a:pt x="427" y="60"/>
                  <a:pt x="427" y="59"/>
                </a:cubicBezTo>
                <a:cubicBezTo>
                  <a:pt x="427" y="59"/>
                  <a:pt x="427" y="59"/>
                  <a:pt x="427" y="59"/>
                </a:cubicBezTo>
                <a:moveTo>
                  <a:pt x="242" y="137"/>
                </a:moveTo>
                <a:cubicBezTo>
                  <a:pt x="242" y="136"/>
                  <a:pt x="242" y="136"/>
                  <a:pt x="242" y="136"/>
                </a:cubicBezTo>
                <a:cubicBezTo>
                  <a:pt x="242" y="135"/>
                  <a:pt x="242" y="135"/>
                  <a:pt x="242" y="135"/>
                </a:cubicBezTo>
                <a:cubicBezTo>
                  <a:pt x="241" y="135"/>
                  <a:pt x="240" y="135"/>
                  <a:pt x="239" y="135"/>
                </a:cubicBezTo>
                <a:cubicBezTo>
                  <a:pt x="239" y="136"/>
                  <a:pt x="237" y="136"/>
                  <a:pt x="236" y="136"/>
                </a:cubicBezTo>
                <a:cubicBezTo>
                  <a:pt x="236" y="136"/>
                  <a:pt x="235" y="135"/>
                  <a:pt x="235" y="135"/>
                </a:cubicBezTo>
                <a:cubicBezTo>
                  <a:pt x="234" y="133"/>
                  <a:pt x="234" y="132"/>
                  <a:pt x="233" y="131"/>
                </a:cubicBezTo>
                <a:cubicBezTo>
                  <a:pt x="232" y="130"/>
                  <a:pt x="232" y="128"/>
                  <a:pt x="230" y="127"/>
                </a:cubicBezTo>
                <a:cubicBezTo>
                  <a:pt x="230" y="127"/>
                  <a:pt x="230" y="125"/>
                  <a:pt x="229" y="125"/>
                </a:cubicBezTo>
                <a:cubicBezTo>
                  <a:pt x="229" y="124"/>
                  <a:pt x="228" y="123"/>
                  <a:pt x="227" y="122"/>
                </a:cubicBezTo>
                <a:cubicBezTo>
                  <a:pt x="227" y="119"/>
                  <a:pt x="227" y="119"/>
                  <a:pt x="227" y="119"/>
                </a:cubicBezTo>
                <a:cubicBezTo>
                  <a:pt x="224" y="117"/>
                  <a:pt x="224" y="114"/>
                  <a:pt x="222" y="111"/>
                </a:cubicBezTo>
                <a:cubicBezTo>
                  <a:pt x="222" y="110"/>
                  <a:pt x="221" y="109"/>
                  <a:pt x="221" y="108"/>
                </a:cubicBezTo>
                <a:cubicBezTo>
                  <a:pt x="221" y="107"/>
                  <a:pt x="219" y="107"/>
                  <a:pt x="219" y="106"/>
                </a:cubicBezTo>
                <a:cubicBezTo>
                  <a:pt x="219" y="105"/>
                  <a:pt x="218" y="104"/>
                  <a:pt x="218" y="103"/>
                </a:cubicBezTo>
                <a:cubicBezTo>
                  <a:pt x="218" y="103"/>
                  <a:pt x="218" y="102"/>
                  <a:pt x="218" y="102"/>
                </a:cubicBezTo>
                <a:cubicBezTo>
                  <a:pt x="218" y="102"/>
                  <a:pt x="219" y="102"/>
                  <a:pt x="219" y="102"/>
                </a:cubicBezTo>
                <a:cubicBezTo>
                  <a:pt x="220" y="101"/>
                  <a:pt x="221" y="101"/>
                  <a:pt x="222" y="100"/>
                </a:cubicBezTo>
                <a:cubicBezTo>
                  <a:pt x="222" y="100"/>
                  <a:pt x="222" y="100"/>
                  <a:pt x="223" y="100"/>
                </a:cubicBezTo>
                <a:cubicBezTo>
                  <a:pt x="224" y="100"/>
                  <a:pt x="224" y="100"/>
                  <a:pt x="224" y="100"/>
                </a:cubicBezTo>
                <a:cubicBezTo>
                  <a:pt x="224" y="100"/>
                  <a:pt x="225" y="101"/>
                  <a:pt x="225" y="101"/>
                </a:cubicBezTo>
                <a:cubicBezTo>
                  <a:pt x="226" y="102"/>
                  <a:pt x="227" y="103"/>
                  <a:pt x="228" y="104"/>
                </a:cubicBezTo>
                <a:cubicBezTo>
                  <a:pt x="228" y="104"/>
                  <a:pt x="229" y="104"/>
                  <a:pt x="230" y="105"/>
                </a:cubicBezTo>
                <a:cubicBezTo>
                  <a:pt x="231" y="107"/>
                  <a:pt x="233" y="107"/>
                  <a:pt x="234" y="110"/>
                </a:cubicBezTo>
                <a:cubicBezTo>
                  <a:pt x="234" y="111"/>
                  <a:pt x="235" y="112"/>
                  <a:pt x="236" y="112"/>
                </a:cubicBezTo>
                <a:cubicBezTo>
                  <a:pt x="238" y="112"/>
                  <a:pt x="238" y="113"/>
                  <a:pt x="239" y="114"/>
                </a:cubicBezTo>
                <a:cubicBezTo>
                  <a:pt x="245" y="120"/>
                  <a:pt x="251" y="126"/>
                  <a:pt x="257" y="131"/>
                </a:cubicBezTo>
                <a:cubicBezTo>
                  <a:pt x="258" y="133"/>
                  <a:pt x="260" y="135"/>
                  <a:pt x="262" y="136"/>
                </a:cubicBezTo>
                <a:cubicBezTo>
                  <a:pt x="263" y="137"/>
                  <a:pt x="264" y="137"/>
                  <a:pt x="264" y="139"/>
                </a:cubicBezTo>
                <a:cubicBezTo>
                  <a:pt x="264" y="140"/>
                  <a:pt x="266" y="141"/>
                  <a:pt x="267" y="141"/>
                </a:cubicBezTo>
                <a:cubicBezTo>
                  <a:pt x="267" y="142"/>
                  <a:pt x="268" y="141"/>
                  <a:pt x="268" y="142"/>
                </a:cubicBezTo>
                <a:cubicBezTo>
                  <a:pt x="269" y="142"/>
                  <a:pt x="269" y="142"/>
                  <a:pt x="268" y="141"/>
                </a:cubicBezTo>
                <a:cubicBezTo>
                  <a:pt x="268" y="141"/>
                  <a:pt x="268" y="141"/>
                  <a:pt x="268" y="142"/>
                </a:cubicBezTo>
                <a:cubicBezTo>
                  <a:pt x="268" y="142"/>
                  <a:pt x="268" y="142"/>
                  <a:pt x="268" y="142"/>
                </a:cubicBezTo>
                <a:cubicBezTo>
                  <a:pt x="268" y="142"/>
                  <a:pt x="268" y="142"/>
                  <a:pt x="269" y="142"/>
                </a:cubicBezTo>
                <a:cubicBezTo>
                  <a:pt x="269" y="142"/>
                  <a:pt x="269" y="142"/>
                  <a:pt x="268" y="142"/>
                </a:cubicBezTo>
                <a:cubicBezTo>
                  <a:pt x="268" y="141"/>
                  <a:pt x="268" y="140"/>
                  <a:pt x="268" y="140"/>
                </a:cubicBezTo>
                <a:cubicBezTo>
                  <a:pt x="266" y="139"/>
                  <a:pt x="266" y="137"/>
                  <a:pt x="265" y="136"/>
                </a:cubicBezTo>
                <a:cubicBezTo>
                  <a:pt x="264" y="136"/>
                  <a:pt x="264" y="134"/>
                  <a:pt x="263" y="133"/>
                </a:cubicBezTo>
                <a:cubicBezTo>
                  <a:pt x="263" y="132"/>
                  <a:pt x="262" y="132"/>
                  <a:pt x="262" y="131"/>
                </a:cubicBezTo>
                <a:cubicBezTo>
                  <a:pt x="262" y="131"/>
                  <a:pt x="261" y="130"/>
                  <a:pt x="261" y="129"/>
                </a:cubicBezTo>
                <a:cubicBezTo>
                  <a:pt x="260" y="128"/>
                  <a:pt x="260" y="127"/>
                  <a:pt x="259" y="126"/>
                </a:cubicBezTo>
                <a:cubicBezTo>
                  <a:pt x="259" y="126"/>
                  <a:pt x="259" y="124"/>
                  <a:pt x="258" y="124"/>
                </a:cubicBezTo>
                <a:cubicBezTo>
                  <a:pt x="257" y="124"/>
                  <a:pt x="257" y="122"/>
                  <a:pt x="256" y="122"/>
                </a:cubicBezTo>
                <a:cubicBezTo>
                  <a:pt x="256" y="121"/>
                  <a:pt x="256" y="121"/>
                  <a:pt x="256" y="121"/>
                </a:cubicBezTo>
                <a:cubicBezTo>
                  <a:pt x="256" y="120"/>
                  <a:pt x="255" y="119"/>
                  <a:pt x="255" y="118"/>
                </a:cubicBezTo>
                <a:cubicBezTo>
                  <a:pt x="254" y="116"/>
                  <a:pt x="252" y="114"/>
                  <a:pt x="251" y="112"/>
                </a:cubicBezTo>
                <a:cubicBezTo>
                  <a:pt x="251" y="111"/>
                  <a:pt x="251" y="111"/>
                  <a:pt x="251" y="111"/>
                </a:cubicBezTo>
                <a:cubicBezTo>
                  <a:pt x="250" y="109"/>
                  <a:pt x="248" y="108"/>
                  <a:pt x="248" y="106"/>
                </a:cubicBezTo>
                <a:cubicBezTo>
                  <a:pt x="247" y="106"/>
                  <a:pt x="247" y="105"/>
                  <a:pt x="247" y="105"/>
                </a:cubicBezTo>
                <a:cubicBezTo>
                  <a:pt x="247" y="104"/>
                  <a:pt x="247" y="104"/>
                  <a:pt x="247" y="104"/>
                </a:cubicBezTo>
                <a:cubicBezTo>
                  <a:pt x="246" y="103"/>
                  <a:pt x="245" y="101"/>
                  <a:pt x="244" y="100"/>
                </a:cubicBezTo>
                <a:cubicBezTo>
                  <a:pt x="244" y="98"/>
                  <a:pt x="243" y="97"/>
                  <a:pt x="242" y="95"/>
                </a:cubicBezTo>
                <a:cubicBezTo>
                  <a:pt x="241" y="94"/>
                  <a:pt x="241" y="92"/>
                  <a:pt x="240" y="92"/>
                </a:cubicBezTo>
                <a:cubicBezTo>
                  <a:pt x="240" y="90"/>
                  <a:pt x="240" y="90"/>
                  <a:pt x="240" y="90"/>
                </a:cubicBezTo>
                <a:cubicBezTo>
                  <a:pt x="242" y="89"/>
                  <a:pt x="243" y="87"/>
                  <a:pt x="245" y="87"/>
                </a:cubicBezTo>
                <a:cubicBezTo>
                  <a:pt x="248" y="89"/>
                  <a:pt x="249" y="92"/>
                  <a:pt x="250" y="94"/>
                </a:cubicBezTo>
                <a:cubicBezTo>
                  <a:pt x="251" y="95"/>
                  <a:pt x="251" y="97"/>
                  <a:pt x="252" y="98"/>
                </a:cubicBezTo>
                <a:cubicBezTo>
                  <a:pt x="253" y="98"/>
                  <a:pt x="253" y="99"/>
                  <a:pt x="253" y="99"/>
                </a:cubicBezTo>
                <a:cubicBezTo>
                  <a:pt x="253" y="100"/>
                  <a:pt x="254" y="100"/>
                  <a:pt x="254" y="101"/>
                </a:cubicBezTo>
                <a:cubicBezTo>
                  <a:pt x="254" y="102"/>
                  <a:pt x="256" y="103"/>
                  <a:pt x="256" y="104"/>
                </a:cubicBezTo>
                <a:cubicBezTo>
                  <a:pt x="256" y="105"/>
                  <a:pt x="257" y="106"/>
                  <a:pt x="257" y="107"/>
                </a:cubicBezTo>
                <a:cubicBezTo>
                  <a:pt x="258" y="108"/>
                  <a:pt x="258" y="109"/>
                  <a:pt x="259" y="110"/>
                </a:cubicBezTo>
                <a:cubicBezTo>
                  <a:pt x="260" y="111"/>
                  <a:pt x="260" y="112"/>
                  <a:pt x="261" y="113"/>
                </a:cubicBezTo>
                <a:cubicBezTo>
                  <a:pt x="262" y="114"/>
                  <a:pt x="263" y="116"/>
                  <a:pt x="263" y="118"/>
                </a:cubicBezTo>
                <a:cubicBezTo>
                  <a:pt x="264" y="119"/>
                  <a:pt x="265" y="120"/>
                  <a:pt x="265" y="122"/>
                </a:cubicBezTo>
                <a:cubicBezTo>
                  <a:pt x="267" y="123"/>
                  <a:pt x="267" y="125"/>
                  <a:pt x="268" y="126"/>
                </a:cubicBezTo>
                <a:cubicBezTo>
                  <a:pt x="269" y="127"/>
                  <a:pt x="269" y="128"/>
                  <a:pt x="270" y="129"/>
                </a:cubicBezTo>
                <a:cubicBezTo>
                  <a:pt x="269" y="131"/>
                  <a:pt x="271" y="131"/>
                  <a:pt x="271" y="132"/>
                </a:cubicBezTo>
                <a:cubicBezTo>
                  <a:pt x="272" y="133"/>
                  <a:pt x="272" y="134"/>
                  <a:pt x="273" y="134"/>
                </a:cubicBezTo>
                <a:cubicBezTo>
                  <a:pt x="273" y="136"/>
                  <a:pt x="274" y="137"/>
                  <a:pt x="275" y="139"/>
                </a:cubicBezTo>
                <a:cubicBezTo>
                  <a:pt x="275" y="139"/>
                  <a:pt x="275" y="140"/>
                  <a:pt x="276" y="140"/>
                </a:cubicBezTo>
                <a:cubicBezTo>
                  <a:pt x="277" y="142"/>
                  <a:pt x="277" y="144"/>
                  <a:pt x="279" y="146"/>
                </a:cubicBezTo>
                <a:cubicBezTo>
                  <a:pt x="280" y="147"/>
                  <a:pt x="280" y="149"/>
                  <a:pt x="281" y="150"/>
                </a:cubicBezTo>
                <a:cubicBezTo>
                  <a:pt x="283" y="151"/>
                  <a:pt x="283" y="153"/>
                  <a:pt x="284" y="153"/>
                </a:cubicBezTo>
                <a:cubicBezTo>
                  <a:pt x="284" y="154"/>
                  <a:pt x="285" y="155"/>
                  <a:pt x="285" y="155"/>
                </a:cubicBezTo>
                <a:cubicBezTo>
                  <a:pt x="285" y="157"/>
                  <a:pt x="286" y="158"/>
                  <a:pt x="287" y="159"/>
                </a:cubicBezTo>
                <a:cubicBezTo>
                  <a:pt x="287" y="161"/>
                  <a:pt x="286" y="162"/>
                  <a:pt x="284" y="162"/>
                </a:cubicBezTo>
                <a:cubicBezTo>
                  <a:pt x="283" y="163"/>
                  <a:pt x="282" y="164"/>
                  <a:pt x="280" y="163"/>
                </a:cubicBezTo>
                <a:cubicBezTo>
                  <a:pt x="278" y="162"/>
                  <a:pt x="277" y="160"/>
                  <a:pt x="275" y="158"/>
                </a:cubicBezTo>
                <a:cubicBezTo>
                  <a:pt x="274" y="158"/>
                  <a:pt x="274" y="157"/>
                  <a:pt x="274" y="156"/>
                </a:cubicBezTo>
                <a:cubicBezTo>
                  <a:pt x="273" y="156"/>
                  <a:pt x="273" y="155"/>
                  <a:pt x="272" y="155"/>
                </a:cubicBezTo>
                <a:cubicBezTo>
                  <a:pt x="271" y="155"/>
                  <a:pt x="271" y="154"/>
                  <a:pt x="270" y="153"/>
                </a:cubicBezTo>
                <a:cubicBezTo>
                  <a:pt x="268" y="151"/>
                  <a:pt x="265" y="149"/>
                  <a:pt x="263" y="146"/>
                </a:cubicBezTo>
                <a:cubicBezTo>
                  <a:pt x="262" y="145"/>
                  <a:pt x="260" y="144"/>
                  <a:pt x="259" y="143"/>
                </a:cubicBezTo>
                <a:cubicBezTo>
                  <a:pt x="258" y="141"/>
                  <a:pt x="257" y="140"/>
                  <a:pt x="256" y="139"/>
                </a:cubicBezTo>
                <a:cubicBezTo>
                  <a:pt x="254" y="138"/>
                  <a:pt x="253" y="137"/>
                  <a:pt x="252" y="135"/>
                </a:cubicBezTo>
                <a:cubicBezTo>
                  <a:pt x="251" y="134"/>
                  <a:pt x="250" y="133"/>
                  <a:pt x="248" y="133"/>
                </a:cubicBezTo>
                <a:cubicBezTo>
                  <a:pt x="247" y="132"/>
                  <a:pt x="246" y="130"/>
                  <a:pt x="245" y="129"/>
                </a:cubicBezTo>
                <a:cubicBezTo>
                  <a:pt x="243" y="128"/>
                  <a:pt x="242" y="127"/>
                  <a:pt x="241" y="125"/>
                </a:cubicBezTo>
                <a:cubicBezTo>
                  <a:pt x="240" y="124"/>
                  <a:pt x="238" y="123"/>
                  <a:pt x="237" y="122"/>
                </a:cubicBezTo>
                <a:cubicBezTo>
                  <a:pt x="237" y="122"/>
                  <a:pt x="236" y="123"/>
                  <a:pt x="237" y="123"/>
                </a:cubicBezTo>
                <a:cubicBezTo>
                  <a:pt x="238" y="124"/>
                  <a:pt x="239" y="126"/>
                  <a:pt x="240" y="127"/>
                </a:cubicBezTo>
                <a:cubicBezTo>
                  <a:pt x="241" y="128"/>
                  <a:pt x="242" y="129"/>
                  <a:pt x="241" y="130"/>
                </a:cubicBezTo>
                <a:cubicBezTo>
                  <a:pt x="243" y="132"/>
                  <a:pt x="243" y="135"/>
                  <a:pt x="245" y="136"/>
                </a:cubicBezTo>
                <a:cubicBezTo>
                  <a:pt x="245" y="139"/>
                  <a:pt x="245" y="139"/>
                  <a:pt x="245" y="139"/>
                </a:cubicBezTo>
                <a:cubicBezTo>
                  <a:pt x="245" y="139"/>
                  <a:pt x="245" y="138"/>
                  <a:pt x="244" y="138"/>
                </a:cubicBezTo>
                <a:cubicBezTo>
                  <a:pt x="244" y="138"/>
                  <a:pt x="244" y="138"/>
                  <a:pt x="243" y="138"/>
                </a:cubicBezTo>
                <a:cubicBezTo>
                  <a:pt x="243" y="137"/>
                  <a:pt x="243" y="137"/>
                  <a:pt x="242" y="137"/>
                </a:cubicBezTo>
                <a:moveTo>
                  <a:pt x="637" y="253"/>
                </a:moveTo>
                <a:cubicBezTo>
                  <a:pt x="635" y="252"/>
                  <a:pt x="635" y="252"/>
                  <a:pt x="636" y="249"/>
                </a:cubicBezTo>
                <a:cubicBezTo>
                  <a:pt x="636" y="249"/>
                  <a:pt x="636" y="248"/>
                  <a:pt x="635" y="248"/>
                </a:cubicBezTo>
                <a:cubicBezTo>
                  <a:pt x="635" y="248"/>
                  <a:pt x="635" y="248"/>
                  <a:pt x="635" y="248"/>
                </a:cubicBezTo>
                <a:cubicBezTo>
                  <a:pt x="633" y="247"/>
                  <a:pt x="633" y="246"/>
                  <a:pt x="633" y="244"/>
                </a:cubicBezTo>
                <a:cubicBezTo>
                  <a:pt x="634" y="244"/>
                  <a:pt x="635" y="244"/>
                  <a:pt x="636" y="244"/>
                </a:cubicBezTo>
                <a:cubicBezTo>
                  <a:pt x="636" y="243"/>
                  <a:pt x="636" y="241"/>
                  <a:pt x="636" y="240"/>
                </a:cubicBezTo>
                <a:cubicBezTo>
                  <a:pt x="637" y="240"/>
                  <a:pt x="637" y="240"/>
                  <a:pt x="637" y="239"/>
                </a:cubicBezTo>
                <a:cubicBezTo>
                  <a:pt x="640" y="239"/>
                  <a:pt x="640" y="239"/>
                  <a:pt x="640" y="239"/>
                </a:cubicBezTo>
                <a:cubicBezTo>
                  <a:pt x="640" y="240"/>
                  <a:pt x="641" y="240"/>
                  <a:pt x="641" y="241"/>
                </a:cubicBezTo>
                <a:cubicBezTo>
                  <a:pt x="642" y="241"/>
                  <a:pt x="642" y="240"/>
                  <a:pt x="642" y="239"/>
                </a:cubicBezTo>
                <a:cubicBezTo>
                  <a:pt x="641" y="238"/>
                  <a:pt x="639" y="238"/>
                  <a:pt x="638" y="237"/>
                </a:cubicBezTo>
                <a:cubicBezTo>
                  <a:pt x="638" y="238"/>
                  <a:pt x="637" y="238"/>
                  <a:pt x="637" y="239"/>
                </a:cubicBezTo>
                <a:cubicBezTo>
                  <a:pt x="636" y="239"/>
                  <a:pt x="636" y="239"/>
                  <a:pt x="636" y="240"/>
                </a:cubicBezTo>
                <a:cubicBezTo>
                  <a:pt x="635" y="240"/>
                  <a:pt x="635" y="240"/>
                  <a:pt x="634" y="240"/>
                </a:cubicBezTo>
                <a:cubicBezTo>
                  <a:pt x="635" y="239"/>
                  <a:pt x="636" y="238"/>
                  <a:pt x="637" y="237"/>
                </a:cubicBezTo>
                <a:cubicBezTo>
                  <a:pt x="637" y="236"/>
                  <a:pt x="638" y="236"/>
                  <a:pt x="638" y="235"/>
                </a:cubicBezTo>
                <a:cubicBezTo>
                  <a:pt x="638" y="234"/>
                  <a:pt x="639" y="234"/>
                  <a:pt x="639" y="234"/>
                </a:cubicBezTo>
                <a:cubicBezTo>
                  <a:pt x="640" y="234"/>
                  <a:pt x="641" y="233"/>
                  <a:pt x="641" y="233"/>
                </a:cubicBezTo>
                <a:cubicBezTo>
                  <a:pt x="642" y="232"/>
                  <a:pt x="643" y="231"/>
                  <a:pt x="644" y="230"/>
                </a:cubicBezTo>
                <a:cubicBezTo>
                  <a:pt x="645" y="229"/>
                  <a:pt x="646" y="229"/>
                  <a:pt x="647" y="228"/>
                </a:cubicBezTo>
                <a:cubicBezTo>
                  <a:pt x="648" y="228"/>
                  <a:pt x="650" y="227"/>
                  <a:pt x="651" y="226"/>
                </a:cubicBezTo>
                <a:cubicBezTo>
                  <a:pt x="651" y="225"/>
                  <a:pt x="652" y="224"/>
                  <a:pt x="654" y="224"/>
                </a:cubicBezTo>
                <a:cubicBezTo>
                  <a:pt x="655" y="223"/>
                  <a:pt x="656" y="222"/>
                  <a:pt x="656" y="221"/>
                </a:cubicBezTo>
                <a:cubicBezTo>
                  <a:pt x="658" y="221"/>
                  <a:pt x="659" y="219"/>
                  <a:pt x="660" y="220"/>
                </a:cubicBezTo>
                <a:cubicBezTo>
                  <a:pt x="661" y="219"/>
                  <a:pt x="662" y="219"/>
                  <a:pt x="663" y="218"/>
                </a:cubicBezTo>
                <a:cubicBezTo>
                  <a:pt x="663" y="217"/>
                  <a:pt x="664" y="217"/>
                  <a:pt x="665" y="216"/>
                </a:cubicBezTo>
                <a:cubicBezTo>
                  <a:pt x="666" y="216"/>
                  <a:pt x="666" y="215"/>
                  <a:pt x="667" y="214"/>
                </a:cubicBezTo>
                <a:cubicBezTo>
                  <a:pt x="668" y="214"/>
                  <a:pt x="668" y="214"/>
                  <a:pt x="668" y="214"/>
                </a:cubicBezTo>
                <a:cubicBezTo>
                  <a:pt x="669" y="213"/>
                  <a:pt x="670" y="213"/>
                  <a:pt x="671" y="212"/>
                </a:cubicBezTo>
                <a:cubicBezTo>
                  <a:pt x="672" y="211"/>
                  <a:pt x="673" y="211"/>
                  <a:pt x="674" y="210"/>
                </a:cubicBezTo>
                <a:cubicBezTo>
                  <a:pt x="675" y="209"/>
                  <a:pt x="676" y="209"/>
                  <a:pt x="677" y="208"/>
                </a:cubicBezTo>
                <a:cubicBezTo>
                  <a:pt x="678" y="207"/>
                  <a:pt x="680" y="207"/>
                  <a:pt x="681" y="205"/>
                </a:cubicBezTo>
                <a:cubicBezTo>
                  <a:pt x="681" y="205"/>
                  <a:pt x="682" y="205"/>
                  <a:pt x="683" y="205"/>
                </a:cubicBezTo>
                <a:cubicBezTo>
                  <a:pt x="684" y="207"/>
                  <a:pt x="686" y="205"/>
                  <a:pt x="687" y="207"/>
                </a:cubicBezTo>
                <a:cubicBezTo>
                  <a:pt x="687" y="207"/>
                  <a:pt x="688" y="207"/>
                  <a:pt x="688" y="207"/>
                </a:cubicBezTo>
                <a:cubicBezTo>
                  <a:pt x="688" y="208"/>
                  <a:pt x="689" y="208"/>
                  <a:pt x="689" y="208"/>
                </a:cubicBezTo>
                <a:cubicBezTo>
                  <a:pt x="690" y="208"/>
                  <a:pt x="690" y="209"/>
                  <a:pt x="690" y="209"/>
                </a:cubicBezTo>
                <a:cubicBezTo>
                  <a:pt x="689" y="210"/>
                  <a:pt x="688" y="212"/>
                  <a:pt x="687" y="213"/>
                </a:cubicBezTo>
                <a:cubicBezTo>
                  <a:pt x="686" y="214"/>
                  <a:pt x="684" y="214"/>
                  <a:pt x="683" y="215"/>
                </a:cubicBezTo>
                <a:cubicBezTo>
                  <a:pt x="682" y="215"/>
                  <a:pt x="681" y="215"/>
                  <a:pt x="681" y="216"/>
                </a:cubicBezTo>
                <a:cubicBezTo>
                  <a:pt x="680" y="217"/>
                  <a:pt x="678" y="217"/>
                  <a:pt x="677" y="219"/>
                </a:cubicBezTo>
                <a:cubicBezTo>
                  <a:pt x="676" y="220"/>
                  <a:pt x="675" y="220"/>
                  <a:pt x="675" y="221"/>
                </a:cubicBezTo>
                <a:cubicBezTo>
                  <a:pt x="673" y="221"/>
                  <a:pt x="673" y="222"/>
                  <a:pt x="672" y="222"/>
                </a:cubicBezTo>
                <a:cubicBezTo>
                  <a:pt x="671" y="222"/>
                  <a:pt x="671" y="223"/>
                  <a:pt x="670" y="223"/>
                </a:cubicBezTo>
                <a:cubicBezTo>
                  <a:pt x="670" y="223"/>
                  <a:pt x="669" y="224"/>
                  <a:pt x="669" y="224"/>
                </a:cubicBezTo>
                <a:cubicBezTo>
                  <a:pt x="669" y="224"/>
                  <a:pt x="668" y="225"/>
                  <a:pt x="668" y="225"/>
                </a:cubicBezTo>
                <a:cubicBezTo>
                  <a:pt x="667" y="225"/>
                  <a:pt x="667" y="225"/>
                  <a:pt x="666" y="225"/>
                </a:cubicBezTo>
                <a:cubicBezTo>
                  <a:pt x="666" y="226"/>
                  <a:pt x="666" y="227"/>
                  <a:pt x="665" y="227"/>
                </a:cubicBezTo>
                <a:cubicBezTo>
                  <a:pt x="665" y="228"/>
                  <a:pt x="664" y="228"/>
                  <a:pt x="663" y="228"/>
                </a:cubicBezTo>
                <a:cubicBezTo>
                  <a:pt x="663" y="229"/>
                  <a:pt x="663" y="230"/>
                  <a:pt x="662" y="230"/>
                </a:cubicBezTo>
                <a:cubicBezTo>
                  <a:pt x="660" y="230"/>
                  <a:pt x="659" y="231"/>
                  <a:pt x="658" y="232"/>
                </a:cubicBezTo>
                <a:cubicBezTo>
                  <a:pt x="656" y="232"/>
                  <a:pt x="655" y="234"/>
                  <a:pt x="654" y="234"/>
                </a:cubicBezTo>
                <a:cubicBezTo>
                  <a:pt x="653" y="235"/>
                  <a:pt x="652" y="235"/>
                  <a:pt x="652" y="235"/>
                </a:cubicBezTo>
                <a:cubicBezTo>
                  <a:pt x="651" y="237"/>
                  <a:pt x="648" y="237"/>
                  <a:pt x="647" y="239"/>
                </a:cubicBezTo>
                <a:cubicBezTo>
                  <a:pt x="646" y="239"/>
                  <a:pt x="645" y="240"/>
                  <a:pt x="644" y="241"/>
                </a:cubicBezTo>
                <a:cubicBezTo>
                  <a:pt x="644" y="241"/>
                  <a:pt x="643" y="242"/>
                  <a:pt x="643" y="243"/>
                </a:cubicBezTo>
                <a:cubicBezTo>
                  <a:pt x="642" y="244"/>
                  <a:pt x="642" y="245"/>
                  <a:pt x="641" y="246"/>
                </a:cubicBezTo>
                <a:cubicBezTo>
                  <a:pt x="641" y="245"/>
                  <a:pt x="641" y="245"/>
                  <a:pt x="640" y="245"/>
                </a:cubicBezTo>
                <a:cubicBezTo>
                  <a:pt x="640" y="245"/>
                  <a:pt x="640" y="246"/>
                  <a:pt x="639" y="246"/>
                </a:cubicBezTo>
                <a:cubicBezTo>
                  <a:pt x="639" y="245"/>
                  <a:pt x="638" y="245"/>
                  <a:pt x="638" y="245"/>
                </a:cubicBezTo>
                <a:cubicBezTo>
                  <a:pt x="638" y="245"/>
                  <a:pt x="637" y="245"/>
                  <a:pt x="636" y="245"/>
                </a:cubicBezTo>
                <a:cubicBezTo>
                  <a:pt x="637" y="246"/>
                  <a:pt x="638" y="246"/>
                  <a:pt x="639" y="246"/>
                </a:cubicBezTo>
                <a:cubicBezTo>
                  <a:pt x="639" y="246"/>
                  <a:pt x="639" y="247"/>
                  <a:pt x="639" y="247"/>
                </a:cubicBezTo>
                <a:cubicBezTo>
                  <a:pt x="640" y="247"/>
                  <a:pt x="642" y="248"/>
                  <a:pt x="643" y="248"/>
                </a:cubicBezTo>
                <a:cubicBezTo>
                  <a:pt x="642" y="249"/>
                  <a:pt x="641" y="249"/>
                  <a:pt x="640" y="250"/>
                </a:cubicBezTo>
                <a:cubicBezTo>
                  <a:pt x="640" y="250"/>
                  <a:pt x="641" y="251"/>
                  <a:pt x="641" y="251"/>
                </a:cubicBezTo>
                <a:cubicBezTo>
                  <a:pt x="641" y="251"/>
                  <a:pt x="642" y="252"/>
                  <a:pt x="642" y="251"/>
                </a:cubicBezTo>
                <a:cubicBezTo>
                  <a:pt x="643" y="250"/>
                  <a:pt x="644" y="250"/>
                  <a:pt x="645" y="251"/>
                </a:cubicBezTo>
                <a:cubicBezTo>
                  <a:pt x="646" y="252"/>
                  <a:pt x="647" y="252"/>
                  <a:pt x="648" y="253"/>
                </a:cubicBezTo>
                <a:cubicBezTo>
                  <a:pt x="648" y="254"/>
                  <a:pt x="649" y="253"/>
                  <a:pt x="649" y="253"/>
                </a:cubicBezTo>
                <a:cubicBezTo>
                  <a:pt x="649" y="253"/>
                  <a:pt x="650" y="253"/>
                  <a:pt x="650" y="253"/>
                </a:cubicBezTo>
                <a:cubicBezTo>
                  <a:pt x="650" y="252"/>
                  <a:pt x="652" y="253"/>
                  <a:pt x="653" y="252"/>
                </a:cubicBezTo>
                <a:cubicBezTo>
                  <a:pt x="653" y="252"/>
                  <a:pt x="654" y="252"/>
                  <a:pt x="655" y="251"/>
                </a:cubicBezTo>
                <a:cubicBezTo>
                  <a:pt x="655" y="251"/>
                  <a:pt x="655" y="251"/>
                  <a:pt x="656" y="250"/>
                </a:cubicBezTo>
                <a:cubicBezTo>
                  <a:pt x="657" y="249"/>
                  <a:pt x="659" y="248"/>
                  <a:pt x="660" y="247"/>
                </a:cubicBezTo>
                <a:cubicBezTo>
                  <a:pt x="661" y="247"/>
                  <a:pt x="662" y="246"/>
                  <a:pt x="662" y="246"/>
                </a:cubicBezTo>
                <a:cubicBezTo>
                  <a:pt x="663" y="245"/>
                  <a:pt x="664" y="244"/>
                  <a:pt x="665" y="243"/>
                </a:cubicBezTo>
                <a:cubicBezTo>
                  <a:pt x="666" y="243"/>
                  <a:pt x="667" y="243"/>
                  <a:pt x="668" y="242"/>
                </a:cubicBezTo>
                <a:cubicBezTo>
                  <a:pt x="668" y="241"/>
                  <a:pt x="669" y="241"/>
                  <a:pt x="670" y="241"/>
                </a:cubicBezTo>
                <a:cubicBezTo>
                  <a:pt x="671" y="241"/>
                  <a:pt x="671" y="239"/>
                  <a:pt x="673" y="239"/>
                </a:cubicBezTo>
                <a:cubicBezTo>
                  <a:pt x="674" y="239"/>
                  <a:pt x="674" y="238"/>
                  <a:pt x="675" y="237"/>
                </a:cubicBezTo>
                <a:cubicBezTo>
                  <a:pt x="676" y="236"/>
                  <a:pt x="677" y="236"/>
                  <a:pt x="678" y="235"/>
                </a:cubicBezTo>
                <a:cubicBezTo>
                  <a:pt x="678" y="235"/>
                  <a:pt x="679" y="235"/>
                  <a:pt x="679" y="234"/>
                </a:cubicBezTo>
                <a:cubicBezTo>
                  <a:pt x="680" y="234"/>
                  <a:pt x="681" y="232"/>
                  <a:pt x="682" y="232"/>
                </a:cubicBezTo>
                <a:cubicBezTo>
                  <a:pt x="684" y="231"/>
                  <a:pt x="685" y="231"/>
                  <a:pt x="686" y="230"/>
                </a:cubicBezTo>
                <a:cubicBezTo>
                  <a:pt x="686" y="229"/>
                  <a:pt x="687" y="229"/>
                  <a:pt x="688" y="229"/>
                </a:cubicBezTo>
                <a:cubicBezTo>
                  <a:pt x="688" y="228"/>
                  <a:pt x="690" y="228"/>
                  <a:pt x="690" y="227"/>
                </a:cubicBezTo>
                <a:cubicBezTo>
                  <a:pt x="691" y="226"/>
                  <a:pt x="693" y="226"/>
                  <a:pt x="694" y="225"/>
                </a:cubicBezTo>
                <a:cubicBezTo>
                  <a:pt x="695" y="222"/>
                  <a:pt x="698" y="222"/>
                  <a:pt x="700" y="220"/>
                </a:cubicBezTo>
                <a:cubicBezTo>
                  <a:pt x="701" y="220"/>
                  <a:pt x="702" y="220"/>
                  <a:pt x="703" y="219"/>
                </a:cubicBezTo>
                <a:cubicBezTo>
                  <a:pt x="704" y="218"/>
                  <a:pt x="706" y="217"/>
                  <a:pt x="707" y="216"/>
                </a:cubicBezTo>
                <a:cubicBezTo>
                  <a:pt x="708" y="214"/>
                  <a:pt x="710" y="214"/>
                  <a:pt x="711" y="213"/>
                </a:cubicBezTo>
                <a:cubicBezTo>
                  <a:pt x="712" y="213"/>
                  <a:pt x="713" y="214"/>
                  <a:pt x="713" y="215"/>
                </a:cubicBezTo>
                <a:cubicBezTo>
                  <a:pt x="713" y="215"/>
                  <a:pt x="714" y="216"/>
                  <a:pt x="714" y="216"/>
                </a:cubicBezTo>
                <a:cubicBezTo>
                  <a:pt x="715" y="217"/>
                  <a:pt x="715" y="218"/>
                  <a:pt x="716" y="219"/>
                </a:cubicBezTo>
                <a:cubicBezTo>
                  <a:pt x="716" y="219"/>
                  <a:pt x="716" y="220"/>
                  <a:pt x="715" y="220"/>
                </a:cubicBezTo>
                <a:cubicBezTo>
                  <a:pt x="715" y="220"/>
                  <a:pt x="715" y="221"/>
                  <a:pt x="714" y="221"/>
                </a:cubicBezTo>
                <a:cubicBezTo>
                  <a:pt x="713" y="221"/>
                  <a:pt x="712" y="222"/>
                  <a:pt x="711" y="223"/>
                </a:cubicBezTo>
                <a:cubicBezTo>
                  <a:pt x="709" y="223"/>
                  <a:pt x="709" y="223"/>
                  <a:pt x="709" y="223"/>
                </a:cubicBezTo>
                <a:cubicBezTo>
                  <a:pt x="709" y="223"/>
                  <a:pt x="709" y="223"/>
                  <a:pt x="709" y="223"/>
                </a:cubicBezTo>
                <a:cubicBezTo>
                  <a:pt x="709" y="223"/>
                  <a:pt x="709" y="223"/>
                  <a:pt x="709" y="223"/>
                </a:cubicBezTo>
                <a:cubicBezTo>
                  <a:pt x="709" y="222"/>
                  <a:pt x="709" y="222"/>
                  <a:pt x="708" y="223"/>
                </a:cubicBezTo>
                <a:cubicBezTo>
                  <a:pt x="708" y="223"/>
                  <a:pt x="709" y="223"/>
                  <a:pt x="709" y="223"/>
                </a:cubicBezTo>
                <a:cubicBezTo>
                  <a:pt x="709" y="224"/>
                  <a:pt x="709" y="225"/>
                  <a:pt x="708" y="225"/>
                </a:cubicBezTo>
                <a:cubicBezTo>
                  <a:pt x="707" y="226"/>
                  <a:pt x="706" y="226"/>
                  <a:pt x="705" y="228"/>
                </a:cubicBezTo>
                <a:cubicBezTo>
                  <a:pt x="704" y="229"/>
                  <a:pt x="702" y="229"/>
                  <a:pt x="701" y="230"/>
                </a:cubicBezTo>
                <a:cubicBezTo>
                  <a:pt x="701" y="231"/>
                  <a:pt x="700" y="231"/>
                  <a:pt x="700" y="231"/>
                </a:cubicBezTo>
                <a:cubicBezTo>
                  <a:pt x="699" y="232"/>
                  <a:pt x="698" y="232"/>
                  <a:pt x="698" y="233"/>
                </a:cubicBezTo>
                <a:cubicBezTo>
                  <a:pt x="697" y="234"/>
                  <a:pt x="695" y="234"/>
                  <a:pt x="694" y="235"/>
                </a:cubicBezTo>
                <a:cubicBezTo>
                  <a:pt x="693" y="236"/>
                  <a:pt x="692" y="236"/>
                  <a:pt x="692" y="236"/>
                </a:cubicBezTo>
                <a:cubicBezTo>
                  <a:pt x="691" y="237"/>
                  <a:pt x="690" y="238"/>
                  <a:pt x="689" y="238"/>
                </a:cubicBezTo>
                <a:cubicBezTo>
                  <a:pt x="688" y="238"/>
                  <a:pt x="688" y="240"/>
                  <a:pt x="687" y="240"/>
                </a:cubicBezTo>
                <a:cubicBezTo>
                  <a:pt x="686" y="241"/>
                  <a:pt x="686" y="241"/>
                  <a:pt x="685" y="241"/>
                </a:cubicBezTo>
                <a:cubicBezTo>
                  <a:pt x="684" y="241"/>
                  <a:pt x="683" y="242"/>
                  <a:pt x="682" y="243"/>
                </a:cubicBezTo>
                <a:cubicBezTo>
                  <a:pt x="682" y="243"/>
                  <a:pt x="681" y="244"/>
                  <a:pt x="680" y="244"/>
                </a:cubicBezTo>
                <a:cubicBezTo>
                  <a:pt x="679" y="246"/>
                  <a:pt x="677" y="246"/>
                  <a:pt x="676" y="247"/>
                </a:cubicBezTo>
                <a:cubicBezTo>
                  <a:pt x="676" y="247"/>
                  <a:pt x="675" y="247"/>
                  <a:pt x="675" y="247"/>
                </a:cubicBezTo>
                <a:cubicBezTo>
                  <a:pt x="674" y="248"/>
                  <a:pt x="673" y="250"/>
                  <a:pt x="671" y="250"/>
                </a:cubicBezTo>
                <a:cubicBezTo>
                  <a:pt x="670" y="251"/>
                  <a:pt x="669" y="251"/>
                  <a:pt x="668" y="253"/>
                </a:cubicBezTo>
                <a:cubicBezTo>
                  <a:pt x="667" y="254"/>
                  <a:pt x="665" y="254"/>
                  <a:pt x="665" y="255"/>
                </a:cubicBezTo>
                <a:cubicBezTo>
                  <a:pt x="664" y="255"/>
                  <a:pt x="663" y="256"/>
                  <a:pt x="662" y="256"/>
                </a:cubicBezTo>
                <a:cubicBezTo>
                  <a:pt x="660" y="259"/>
                  <a:pt x="657" y="260"/>
                  <a:pt x="654" y="261"/>
                </a:cubicBezTo>
                <a:cubicBezTo>
                  <a:pt x="652" y="262"/>
                  <a:pt x="652" y="262"/>
                  <a:pt x="651" y="262"/>
                </a:cubicBezTo>
                <a:cubicBezTo>
                  <a:pt x="650" y="262"/>
                  <a:pt x="650" y="262"/>
                  <a:pt x="649" y="262"/>
                </a:cubicBezTo>
                <a:cubicBezTo>
                  <a:pt x="647" y="262"/>
                  <a:pt x="645" y="261"/>
                  <a:pt x="643" y="260"/>
                </a:cubicBezTo>
                <a:cubicBezTo>
                  <a:pt x="642" y="259"/>
                  <a:pt x="641" y="258"/>
                  <a:pt x="640" y="258"/>
                </a:cubicBezTo>
                <a:cubicBezTo>
                  <a:pt x="638" y="256"/>
                  <a:pt x="638" y="255"/>
                  <a:pt x="637" y="253"/>
                </a:cubicBezTo>
                <a:cubicBezTo>
                  <a:pt x="637" y="253"/>
                  <a:pt x="637" y="253"/>
                  <a:pt x="637" y="253"/>
                </a:cubicBezTo>
                <a:cubicBezTo>
                  <a:pt x="637" y="253"/>
                  <a:pt x="637" y="253"/>
                  <a:pt x="637" y="253"/>
                </a:cubicBezTo>
                <a:cubicBezTo>
                  <a:pt x="637" y="253"/>
                  <a:pt x="637" y="253"/>
                  <a:pt x="637" y="253"/>
                </a:cubicBezTo>
                <a:cubicBezTo>
                  <a:pt x="638" y="253"/>
                  <a:pt x="638" y="253"/>
                  <a:pt x="638" y="253"/>
                </a:cubicBezTo>
                <a:cubicBezTo>
                  <a:pt x="638" y="253"/>
                  <a:pt x="638" y="253"/>
                  <a:pt x="637" y="253"/>
                </a:cubicBezTo>
                <a:moveTo>
                  <a:pt x="642" y="255"/>
                </a:moveTo>
                <a:cubicBezTo>
                  <a:pt x="643" y="255"/>
                  <a:pt x="643" y="255"/>
                  <a:pt x="644" y="255"/>
                </a:cubicBezTo>
                <a:cubicBezTo>
                  <a:pt x="644" y="255"/>
                  <a:pt x="645" y="255"/>
                  <a:pt x="645" y="254"/>
                </a:cubicBezTo>
                <a:cubicBezTo>
                  <a:pt x="645" y="254"/>
                  <a:pt x="644" y="254"/>
                  <a:pt x="644" y="254"/>
                </a:cubicBezTo>
                <a:cubicBezTo>
                  <a:pt x="644" y="254"/>
                  <a:pt x="644" y="254"/>
                  <a:pt x="644" y="254"/>
                </a:cubicBezTo>
                <a:cubicBezTo>
                  <a:pt x="643" y="254"/>
                  <a:pt x="643" y="254"/>
                  <a:pt x="643" y="254"/>
                </a:cubicBezTo>
                <a:cubicBezTo>
                  <a:pt x="642" y="253"/>
                  <a:pt x="641" y="253"/>
                  <a:pt x="641" y="254"/>
                </a:cubicBezTo>
                <a:cubicBezTo>
                  <a:pt x="641" y="254"/>
                  <a:pt x="642" y="255"/>
                  <a:pt x="642" y="255"/>
                </a:cubicBezTo>
                <a:moveTo>
                  <a:pt x="643" y="258"/>
                </a:moveTo>
                <a:cubicBezTo>
                  <a:pt x="643" y="258"/>
                  <a:pt x="643" y="258"/>
                  <a:pt x="643" y="258"/>
                </a:cubicBezTo>
                <a:cubicBezTo>
                  <a:pt x="643" y="258"/>
                  <a:pt x="644" y="258"/>
                  <a:pt x="644" y="258"/>
                </a:cubicBezTo>
                <a:cubicBezTo>
                  <a:pt x="644" y="258"/>
                  <a:pt x="645" y="257"/>
                  <a:pt x="645" y="257"/>
                </a:cubicBezTo>
                <a:cubicBezTo>
                  <a:pt x="645" y="257"/>
                  <a:pt x="644" y="256"/>
                  <a:pt x="644" y="256"/>
                </a:cubicBezTo>
                <a:cubicBezTo>
                  <a:pt x="644" y="257"/>
                  <a:pt x="643" y="257"/>
                  <a:pt x="643" y="258"/>
                </a:cubicBezTo>
                <a:moveTo>
                  <a:pt x="709" y="219"/>
                </a:moveTo>
                <a:cubicBezTo>
                  <a:pt x="709" y="219"/>
                  <a:pt x="709" y="219"/>
                  <a:pt x="710" y="219"/>
                </a:cubicBezTo>
                <a:cubicBezTo>
                  <a:pt x="710" y="219"/>
                  <a:pt x="710" y="219"/>
                  <a:pt x="710" y="219"/>
                </a:cubicBezTo>
                <a:cubicBezTo>
                  <a:pt x="710" y="219"/>
                  <a:pt x="710" y="218"/>
                  <a:pt x="710" y="218"/>
                </a:cubicBezTo>
                <a:cubicBezTo>
                  <a:pt x="709" y="219"/>
                  <a:pt x="709" y="219"/>
                  <a:pt x="709" y="219"/>
                </a:cubicBezTo>
                <a:moveTo>
                  <a:pt x="361" y="60"/>
                </a:moveTo>
                <a:cubicBezTo>
                  <a:pt x="360" y="60"/>
                  <a:pt x="360" y="59"/>
                  <a:pt x="359" y="59"/>
                </a:cubicBezTo>
                <a:cubicBezTo>
                  <a:pt x="359" y="59"/>
                  <a:pt x="359" y="60"/>
                  <a:pt x="359" y="60"/>
                </a:cubicBezTo>
                <a:cubicBezTo>
                  <a:pt x="359" y="61"/>
                  <a:pt x="359" y="61"/>
                  <a:pt x="358" y="60"/>
                </a:cubicBezTo>
                <a:cubicBezTo>
                  <a:pt x="358" y="60"/>
                  <a:pt x="357" y="60"/>
                  <a:pt x="357" y="60"/>
                </a:cubicBezTo>
                <a:cubicBezTo>
                  <a:pt x="357" y="61"/>
                  <a:pt x="357" y="62"/>
                  <a:pt x="358" y="62"/>
                </a:cubicBezTo>
                <a:cubicBezTo>
                  <a:pt x="359" y="62"/>
                  <a:pt x="359" y="62"/>
                  <a:pt x="359" y="63"/>
                </a:cubicBezTo>
                <a:cubicBezTo>
                  <a:pt x="359" y="64"/>
                  <a:pt x="359" y="65"/>
                  <a:pt x="360" y="65"/>
                </a:cubicBezTo>
                <a:cubicBezTo>
                  <a:pt x="361" y="65"/>
                  <a:pt x="361" y="65"/>
                  <a:pt x="361" y="65"/>
                </a:cubicBezTo>
                <a:cubicBezTo>
                  <a:pt x="361" y="66"/>
                  <a:pt x="361" y="67"/>
                  <a:pt x="360" y="68"/>
                </a:cubicBezTo>
                <a:cubicBezTo>
                  <a:pt x="360" y="68"/>
                  <a:pt x="361" y="68"/>
                  <a:pt x="361" y="68"/>
                </a:cubicBezTo>
                <a:cubicBezTo>
                  <a:pt x="361" y="70"/>
                  <a:pt x="361" y="72"/>
                  <a:pt x="361" y="74"/>
                </a:cubicBezTo>
                <a:cubicBezTo>
                  <a:pt x="361" y="75"/>
                  <a:pt x="360" y="77"/>
                  <a:pt x="362" y="78"/>
                </a:cubicBezTo>
                <a:cubicBezTo>
                  <a:pt x="362" y="79"/>
                  <a:pt x="362" y="79"/>
                  <a:pt x="362" y="80"/>
                </a:cubicBezTo>
                <a:cubicBezTo>
                  <a:pt x="362" y="81"/>
                  <a:pt x="362" y="82"/>
                  <a:pt x="362" y="83"/>
                </a:cubicBezTo>
                <a:cubicBezTo>
                  <a:pt x="362" y="84"/>
                  <a:pt x="362" y="85"/>
                  <a:pt x="362" y="86"/>
                </a:cubicBezTo>
                <a:cubicBezTo>
                  <a:pt x="362" y="88"/>
                  <a:pt x="363" y="88"/>
                  <a:pt x="363" y="89"/>
                </a:cubicBezTo>
                <a:cubicBezTo>
                  <a:pt x="363" y="91"/>
                  <a:pt x="363" y="93"/>
                  <a:pt x="363" y="95"/>
                </a:cubicBezTo>
                <a:cubicBezTo>
                  <a:pt x="363" y="96"/>
                  <a:pt x="364" y="96"/>
                  <a:pt x="364" y="97"/>
                </a:cubicBezTo>
                <a:cubicBezTo>
                  <a:pt x="364" y="97"/>
                  <a:pt x="364" y="97"/>
                  <a:pt x="364" y="98"/>
                </a:cubicBezTo>
                <a:cubicBezTo>
                  <a:pt x="364" y="100"/>
                  <a:pt x="364" y="101"/>
                  <a:pt x="364" y="103"/>
                </a:cubicBezTo>
                <a:cubicBezTo>
                  <a:pt x="365" y="104"/>
                  <a:pt x="364" y="106"/>
                  <a:pt x="365" y="107"/>
                </a:cubicBezTo>
                <a:cubicBezTo>
                  <a:pt x="366" y="109"/>
                  <a:pt x="366" y="110"/>
                  <a:pt x="366" y="112"/>
                </a:cubicBezTo>
                <a:cubicBezTo>
                  <a:pt x="366" y="113"/>
                  <a:pt x="367" y="113"/>
                  <a:pt x="367" y="114"/>
                </a:cubicBezTo>
                <a:cubicBezTo>
                  <a:pt x="367" y="115"/>
                  <a:pt x="367" y="116"/>
                  <a:pt x="367" y="117"/>
                </a:cubicBezTo>
                <a:cubicBezTo>
                  <a:pt x="367" y="118"/>
                  <a:pt x="368" y="118"/>
                  <a:pt x="368" y="119"/>
                </a:cubicBezTo>
                <a:cubicBezTo>
                  <a:pt x="368" y="120"/>
                  <a:pt x="368" y="120"/>
                  <a:pt x="368" y="121"/>
                </a:cubicBezTo>
                <a:cubicBezTo>
                  <a:pt x="368" y="122"/>
                  <a:pt x="370" y="123"/>
                  <a:pt x="370" y="124"/>
                </a:cubicBezTo>
                <a:cubicBezTo>
                  <a:pt x="370" y="125"/>
                  <a:pt x="373" y="126"/>
                  <a:pt x="374" y="126"/>
                </a:cubicBezTo>
                <a:cubicBezTo>
                  <a:pt x="375" y="126"/>
                  <a:pt x="375" y="126"/>
                  <a:pt x="376" y="126"/>
                </a:cubicBezTo>
                <a:cubicBezTo>
                  <a:pt x="379" y="126"/>
                  <a:pt x="380" y="125"/>
                  <a:pt x="382" y="123"/>
                </a:cubicBezTo>
                <a:cubicBezTo>
                  <a:pt x="381" y="121"/>
                  <a:pt x="383" y="120"/>
                  <a:pt x="383" y="119"/>
                </a:cubicBezTo>
                <a:cubicBezTo>
                  <a:pt x="383" y="118"/>
                  <a:pt x="382" y="116"/>
                  <a:pt x="384" y="115"/>
                </a:cubicBezTo>
                <a:cubicBezTo>
                  <a:pt x="384" y="115"/>
                  <a:pt x="383" y="114"/>
                  <a:pt x="383" y="114"/>
                </a:cubicBezTo>
                <a:cubicBezTo>
                  <a:pt x="383" y="114"/>
                  <a:pt x="383" y="113"/>
                  <a:pt x="383" y="113"/>
                </a:cubicBezTo>
                <a:cubicBezTo>
                  <a:pt x="383" y="112"/>
                  <a:pt x="383" y="111"/>
                  <a:pt x="383" y="109"/>
                </a:cubicBezTo>
                <a:cubicBezTo>
                  <a:pt x="383" y="108"/>
                  <a:pt x="382" y="107"/>
                  <a:pt x="382" y="106"/>
                </a:cubicBezTo>
                <a:cubicBezTo>
                  <a:pt x="382" y="105"/>
                  <a:pt x="382" y="103"/>
                  <a:pt x="382" y="101"/>
                </a:cubicBezTo>
                <a:cubicBezTo>
                  <a:pt x="382" y="100"/>
                  <a:pt x="382" y="100"/>
                  <a:pt x="382" y="99"/>
                </a:cubicBezTo>
                <a:cubicBezTo>
                  <a:pt x="380" y="98"/>
                  <a:pt x="379" y="100"/>
                  <a:pt x="378" y="100"/>
                </a:cubicBezTo>
                <a:cubicBezTo>
                  <a:pt x="376" y="100"/>
                  <a:pt x="375" y="100"/>
                  <a:pt x="374" y="100"/>
                </a:cubicBezTo>
                <a:cubicBezTo>
                  <a:pt x="373" y="98"/>
                  <a:pt x="374" y="96"/>
                  <a:pt x="372" y="95"/>
                </a:cubicBezTo>
                <a:cubicBezTo>
                  <a:pt x="372" y="93"/>
                  <a:pt x="372" y="93"/>
                  <a:pt x="372" y="93"/>
                </a:cubicBezTo>
                <a:cubicBezTo>
                  <a:pt x="373" y="92"/>
                  <a:pt x="374" y="92"/>
                  <a:pt x="375" y="91"/>
                </a:cubicBezTo>
                <a:cubicBezTo>
                  <a:pt x="376" y="91"/>
                  <a:pt x="377" y="91"/>
                  <a:pt x="378" y="91"/>
                </a:cubicBezTo>
                <a:cubicBezTo>
                  <a:pt x="378" y="91"/>
                  <a:pt x="379" y="91"/>
                  <a:pt x="380" y="91"/>
                </a:cubicBezTo>
                <a:cubicBezTo>
                  <a:pt x="381" y="91"/>
                  <a:pt x="384" y="92"/>
                  <a:pt x="385" y="90"/>
                </a:cubicBezTo>
                <a:cubicBezTo>
                  <a:pt x="389" y="90"/>
                  <a:pt x="389" y="90"/>
                  <a:pt x="389" y="90"/>
                </a:cubicBezTo>
                <a:cubicBezTo>
                  <a:pt x="390" y="91"/>
                  <a:pt x="389" y="92"/>
                  <a:pt x="389" y="93"/>
                </a:cubicBezTo>
                <a:cubicBezTo>
                  <a:pt x="389" y="94"/>
                  <a:pt x="389" y="95"/>
                  <a:pt x="390" y="96"/>
                </a:cubicBezTo>
                <a:cubicBezTo>
                  <a:pt x="390" y="97"/>
                  <a:pt x="390" y="98"/>
                  <a:pt x="390" y="99"/>
                </a:cubicBezTo>
                <a:cubicBezTo>
                  <a:pt x="390" y="102"/>
                  <a:pt x="390" y="104"/>
                  <a:pt x="390" y="107"/>
                </a:cubicBezTo>
                <a:cubicBezTo>
                  <a:pt x="391" y="107"/>
                  <a:pt x="391" y="108"/>
                  <a:pt x="391" y="108"/>
                </a:cubicBezTo>
                <a:cubicBezTo>
                  <a:pt x="391" y="110"/>
                  <a:pt x="391" y="112"/>
                  <a:pt x="392" y="113"/>
                </a:cubicBezTo>
                <a:cubicBezTo>
                  <a:pt x="392" y="118"/>
                  <a:pt x="392" y="118"/>
                  <a:pt x="392" y="118"/>
                </a:cubicBezTo>
                <a:cubicBezTo>
                  <a:pt x="392" y="120"/>
                  <a:pt x="392" y="121"/>
                  <a:pt x="392" y="123"/>
                </a:cubicBezTo>
                <a:cubicBezTo>
                  <a:pt x="392" y="124"/>
                  <a:pt x="393" y="125"/>
                  <a:pt x="393" y="126"/>
                </a:cubicBezTo>
                <a:cubicBezTo>
                  <a:pt x="393" y="127"/>
                  <a:pt x="393" y="129"/>
                  <a:pt x="394" y="130"/>
                </a:cubicBezTo>
                <a:cubicBezTo>
                  <a:pt x="394" y="131"/>
                  <a:pt x="394" y="132"/>
                  <a:pt x="394" y="133"/>
                </a:cubicBezTo>
                <a:cubicBezTo>
                  <a:pt x="393" y="133"/>
                  <a:pt x="392" y="133"/>
                  <a:pt x="392" y="133"/>
                </a:cubicBezTo>
                <a:cubicBezTo>
                  <a:pt x="391" y="133"/>
                  <a:pt x="391" y="133"/>
                  <a:pt x="390" y="134"/>
                </a:cubicBezTo>
                <a:cubicBezTo>
                  <a:pt x="389" y="134"/>
                  <a:pt x="389" y="134"/>
                  <a:pt x="388" y="133"/>
                </a:cubicBezTo>
                <a:cubicBezTo>
                  <a:pt x="388" y="132"/>
                  <a:pt x="388" y="132"/>
                  <a:pt x="388" y="131"/>
                </a:cubicBezTo>
                <a:cubicBezTo>
                  <a:pt x="387" y="130"/>
                  <a:pt x="388" y="129"/>
                  <a:pt x="388" y="129"/>
                </a:cubicBezTo>
                <a:cubicBezTo>
                  <a:pt x="387" y="128"/>
                  <a:pt x="387" y="128"/>
                  <a:pt x="386" y="127"/>
                </a:cubicBezTo>
                <a:cubicBezTo>
                  <a:pt x="386" y="128"/>
                  <a:pt x="386" y="128"/>
                  <a:pt x="386" y="128"/>
                </a:cubicBezTo>
                <a:cubicBezTo>
                  <a:pt x="384" y="130"/>
                  <a:pt x="382" y="132"/>
                  <a:pt x="381" y="134"/>
                </a:cubicBezTo>
                <a:cubicBezTo>
                  <a:pt x="380" y="134"/>
                  <a:pt x="379" y="134"/>
                  <a:pt x="378" y="135"/>
                </a:cubicBezTo>
                <a:cubicBezTo>
                  <a:pt x="378" y="135"/>
                  <a:pt x="377" y="135"/>
                  <a:pt x="377" y="135"/>
                </a:cubicBezTo>
                <a:cubicBezTo>
                  <a:pt x="374" y="135"/>
                  <a:pt x="372" y="135"/>
                  <a:pt x="369" y="135"/>
                </a:cubicBezTo>
                <a:cubicBezTo>
                  <a:pt x="368" y="134"/>
                  <a:pt x="368" y="134"/>
                  <a:pt x="367" y="133"/>
                </a:cubicBezTo>
                <a:cubicBezTo>
                  <a:pt x="366" y="133"/>
                  <a:pt x="365" y="132"/>
                  <a:pt x="364" y="132"/>
                </a:cubicBezTo>
                <a:cubicBezTo>
                  <a:pt x="363" y="131"/>
                  <a:pt x="363" y="129"/>
                  <a:pt x="363" y="129"/>
                </a:cubicBezTo>
                <a:cubicBezTo>
                  <a:pt x="361" y="127"/>
                  <a:pt x="360" y="125"/>
                  <a:pt x="360" y="124"/>
                </a:cubicBezTo>
                <a:cubicBezTo>
                  <a:pt x="360" y="123"/>
                  <a:pt x="359" y="123"/>
                  <a:pt x="359" y="123"/>
                </a:cubicBezTo>
                <a:cubicBezTo>
                  <a:pt x="359" y="122"/>
                  <a:pt x="358" y="121"/>
                  <a:pt x="358" y="120"/>
                </a:cubicBezTo>
                <a:cubicBezTo>
                  <a:pt x="358" y="118"/>
                  <a:pt x="358" y="117"/>
                  <a:pt x="357" y="116"/>
                </a:cubicBezTo>
                <a:cubicBezTo>
                  <a:pt x="357" y="115"/>
                  <a:pt x="356" y="114"/>
                  <a:pt x="356" y="113"/>
                </a:cubicBezTo>
                <a:cubicBezTo>
                  <a:pt x="356" y="111"/>
                  <a:pt x="357" y="110"/>
                  <a:pt x="355" y="108"/>
                </a:cubicBezTo>
                <a:cubicBezTo>
                  <a:pt x="355" y="104"/>
                  <a:pt x="355" y="104"/>
                  <a:pt x="355" y="104"/>
                </a:cubicBezTo>
                <a:cubicBezTo>
                  <a:pt x="354" y="102"/>
                  <a:pt x="355" y="100"/>
                  <a:pt x="354" y="98"/>
                </a:cubicBezTo>
                <a:cubicBezTo>
                  <a:pt x="354" y="97"/>
                  <a:pt x="353" y="96"/>
                  <a:pt x="353" y="95"/>
                </a:cubicBezTo>
                <a:cubicBezTo>
                  <a:pt x="354" y="94"/>
                  <a:pt x="353" y="92"/>
                  <a:pt x="353" y="91"/>
                </a:cubicBezTo>
                <a:cubicBezTo>
                  <a:pt x="353" y="88"/>
                  <a:pt x="353" y="88"/>
                  <a:pt x="353" y="88"/>
                </a:cubicBezTo>
                <a:cubicBezTo>
                  <a:pt x="353" y="87"/>
                  <a:pt x="352" y="87"/>
                  <a:pt x="352" y="86"/>
                </a:cubicBezTo>
                <a:cubicBezTo>
                  <a:pt x="352" y="84"/>
                  <a:pt x="352" y="82"/>
                  <a:pt x="352" y="80"/>
                </a:cubicBezTo>
                <a:cubicBezTo>
                  <a:pt x="352" y="80"/>
                  <a:pt x="351" y="79"/>
                  <a:pt x="352" y="78"/>
                </a:cubicBezTo>
                <a:cubicBezTo>
                  <a:pt x="352" y="78"/>
                  <a:pt x="352" y="77"/>
                  <a:pt x="352" y="76"/>
                </a:cubicBezTo>
                <a:cubicBezTo>
                  <a:pt x="352" y="73"/>
                  <a:pt x="352" y="69"/>
                  <a:pt x="352" y="65"/>
                </a:cubicBezTo>
                <a:cubicBezTo>
                  <a:pt x="352" y="64"/>
                  <a:pt x="353" y="63"/>
                  <a:pt x="353" y="62"/>
                </a:cubicBezTo>
                <a:cubicBezTo>
                  <a:pt x="354" y="61"/>
                  <a:pt x="355" y="59"/>
                  <a:pt x="354" y="57"/>
                </a:cubicBezTo>
                <a:cubicBezTo>
                  <a:pt x="355" y="57"/>
                  <a:pt x="356" y="56"/>
                  <a:pt x="356" y="56"/>
                </a:cubicBezTo>
                <a:cubicBezTo>
                  <a:pt x="357" y="55"/>
                  <a:pt x="357" y="55"/>
                  <a:pt x="358" y="55"/>
                </a:cubicBezTo>
                <a:cubicBezTo>
                  <a:pt x="359" y="55"/>
                  <a:pt x="359" y="55"/>
                  <a:pt x="359" y="54"/>
                </a:cubicBezTo>
                <a:cubicBezTo>
                  <a:pt x="359" y="53"/>
                  <a:pt x="360" y="53"/>
                  <a:pt x="360" y="53"/>
                </a:cubicBezTo>
                <a:cubicBezTo>
                  <a:pt x="361" y="53"/>
                  <a:pt x="361" y="54"/>
                  <a:pt x="360" y="54"/>
                </a:cubicBezTo>
                <a:cubicBezTo>
                  <a:pt x="360" y="54"/>
                  <a:pt x="360" y="55"/>
                  <a:pt x="360" y="55"/>
                </a:cubicBezTo>
                <a:cubicBezTo>
                  <a:pt x="360" y="55"/>
                  <a:pt x="361" y="55"/>
                  <a:pt x="361" y="56"/>
                </a:cubicBezTo>
                <a:cubicBezTo>
                  <a:pt x="361" y="56"/>
                  <a:pt x="360" y="56"/>
                  <a:pt x="359" y="57"/>
                </a:cubicBezTo>
                <a:cubicBezTo>
                  <a:pt x="358" y="57"/>
                  <a:pt x="358" y="58"/>
                  <a:pt x="358" y="58"/>
                </a:cubicBezTo>
                <a:cubicBezTo>
                  <a:pt x="359" y="58"/>
                  <a:pt x="359" y="58"/>
                  <a:pt x="360" y="58"/>
                </a:cubicBezTo>
                <a:cubicBezTo>
                  <a:pt x="360" y="58"/>
                  <a:pt x="360" y="57"/>
                  <a:pt x="360" y="57"/>
                </a:cubicBezTo>
                <a:cubicBezTo>
                  <a:pt x="359" y="57"/>
                  <a:pt x="359" y="55"/>
                  <a:pt x="359" y="57"/>
                </a:cubicBezTo>
                <a:cubicBezTo>
                  <a:pt x="361" y="57"/>
                  <a:pt x="361" y="57"/>
                  <a:pt x="361" y="58"/>
                </a:cubicBezTo>
                <a:cubicBezTo>
                  <a:pt x="361" y="58"/>
                  <a:pt x="361" y="59"/>
                  <a:pt x="361" y="60"/>
                </a:cubicBezTo>
                <a:moveTo>
                  <a:pt x="354" y="64"/>
                </a:moveTo>
                <a:cubicBezTo>
                  <a:pt x="355" y="64"/>
                  <a:pt x="355" y="64"/>
                  <a:pt x="355" y="65"/>
                </a:cubicBezTo>
                <a:cubicBezTo>
                  <a:pt x="355" y="65"/>
                  <a:pt x="355" y="64"/>
                  <a:pt x="355" y="64"/>
                </a:cubicBezTo>
                <a:cubicBezTo>
                  <a:pt x="355" y="64"/>
                  <a:pt x="355" y="64"/>
                  <a:pt x="355" y="64"/>
                </a:cubicBezTo>
                <a:cubicBezTo>
                  <a:pt x="355" y="64"/>
                  <a:pt x="355" y="64"/>
                  <a:pt x="354" y="64"/>
                </a:cubicBezTo>
                <a:moveTo>
                  <a:pt x="583" y="643"/>
                </a:moveTo>
                <a:cubicBezTo>
                  <a:pt x="581" y="643"/>
                  <a:pt x="581" y="643"/>
                  <a:pt x="581" y="643"/>
                </a:cubicBezTo>
                <a:cubicBezTo>
                  <a:pt x="581" y="644"/>
                  <a:pt x="581" y="645"/>
                  <a:pt x="580" y="645"/>
                </a:cubicBezTo>
                <a:cubicBezTo>
                  <a:pt x="580" y="645"/>
                  <a:pt x="579" y="645"/>
                  <a:pt x="578" y="646"/>
                </a:cubicBezTo>
                <a:cubicBezTo>
                  <a:pt x="579" y="646"/>
                  <a:pt x="580" y="647"/>
                  <a:pt x="581" y="647"/>
                </a:cubicBezTo>
                <a:cubicBezTo>
                  <a:pt x="581" y="647"/>
                  <a:pt x="581" y="648"/>
                  <a:pt x="581" y="649"/>
                </a:cubicBezTo>
                <a:cubicBezTo>
                  <a:pt x="583" y="650"/>
                  <a:pt x="585" y="648"/>
                  <a:pt x="587" y="648"/>
                </a:cubicBezTo>
                <a:cubicBezTo>
                  <a:pt x="588" y="649"/>
                  <a:pt x="590" y="650"/>
                  <a:pt x="591" y="652"/>
                </a:cubicBezTo>
                <a:cubicBezTo>
                  <a:pt x="592" y="652"/>
                  <a:pt x="591" y="654"/>
                  <a:pt x="592" y="654"/>
                </a:cubicBezTo>
                <a:cubicBezTo>
                  <a:pt x="593" y="655"/>
                  <a:pt x="594" y="656"/>
                  <a:pt x="595" y="657"/>
                </a:cubicBezTo>
                <a:cubicBezTo>
                  <a:pt x="595" y="657"/>
                  <a:pt x="595" y="658"/>
                  <a:pt x="596" y="659"/>
                </a:cubicBezTo>
                <a:cubicBezTo>
                  <a:pt x="597" y="660"/>
                  <a:pt x="598" y="660"/>
                  <a:pt x="599" y="659"/>
                </a:cubicBezTo>
                <a:cubicBezTo>
                  <a:pt x="600" y="658"/>
                  <a:pt x="601" y="658"/>
                  <a:pt x="602" y="657"/>
                </a:cubicBezTo>
                <a:cubicBezTo>
                  <a:pt x="603" y="656"/>
                  <a:pt x="604" y="655"/>
                  <a:pt x="604" y="655"/>
                </a:cubicBezTo>
                <a:cubicBezTo>
                  <a:pt x="605" y="654"/>
                  <a:pt x="606" y="654"/>
                  <a:pt x="607" y="653"/>
                </a:cubicBezTo>
                <a:cubicBezTo>
                  <a:pt x="607" y="651"/>
                  <a:pt x="607" y="651"/>
                  <a:pt x="607" y="651"/>
                </a:cubicBezTo>
                <a:cubicBezTo>
                  <a:pt x="605" y="650"/>
                  <a:pt x="604" y="649"/>
                  <a:pt x="603" y="648"/>
                </a:cubicBezTo>
                <a:cubicBezTo>
                  <a:pt x="603" y="647"/>
                  <a:pt x="602" y="647"/>
                  <a:pt x="602" y="647"/>
                </a:cubicBezTo>
                <a:cubicBezTo>
                  <a:pt x="602" y="645"/>
                  <a:pt x="600" y="645"/>
                  <a:pt x="600" y="643"/>
                </a:cubicBezTo>
                <a:cubicBezTo>
                  <a:pt x="600" y="643"/>
                  <a:pt x="599" y="642"/>
                  <a:pt x="599" y="642"/>
                </a:cubicBezTo>
                <a:cubicBezTo>
                  <a:pt x="598" y="641"/>
                  <a:pt x="598" y="640"/>
                  <a:pt x="597" y="639"/>
                </a:cubicBezTo>
                <a:cubicBezTo>
                  <a:pt x="596" y="638"/>
                  <a:pt x="595" y="637"/>
                  <a:pt x="594" y="636"/>
                </a:cubicBezTo>
                <a:cubicBezTo>
                  <a:pt x="594" y="634"/>
                  <a:pt x="592" y="634"/>
                  <a:pt x="592" y="633"/>
                </a:cubicBezTo>
                <a:cubicBezTo>
                  <a:pt x="591" y="631"/>
                  <a:pt x="590" y="630"/>
                  <a:pt x="588" y="628"/>
                </a:cubicBezTo>
                <a:cubicBezTo>
                  <a:pt x="589" y="627"/>
                  <a:pt x="590" y="626"/>
                  <a:pt x="592" y="625"/>
                </a:cubicBezTo>
                <a:cubicBezTo>
                  <a:pt x="592" y="625"/>
                  <a:pt x="593" y="624"/>
                  <a:pt x="594" y="624"/>
                </a:cubicBezTo>
                <a:cubicBezTo>
                  <a:pt x="597" y="625"/>
                  <a:pt x="597" y="629"/>
                  <a:pt x="600" y="631"/>
                </a:cubicBezTo>
                <a:cubicBezTo>
                  <a:pt x="600" y="633"/>
                  <a:pt x="602" y="633"/>
                  <a:pt x="603" y="634"/>
                </a:cubicBezTo>
                <a:cubicBezTo>
                  <a:pt x="604" y="636"/>
                  <a:pt x="605" y="636"/>
                  <a:pt x="606" y="638"/>
                </a:cubicBezTo>
                <a:cubicBezTo>
                  <a:pt x="606" y="639"/>
                  <a:pt x="608" y="639"/>
                  <a:pt x="608" y="641"/>
                </a:cubicBezTo>
                <a:cubicBezTo>
                  <a:pt x="608" y="641"/>
                  <a:pt x="608" y="641"/>
                  <a:pt x="608" y="641"/>
                </a:cubicBezTo>
                <a:cubicBezTo>
                  <a:pt x="609" y="643"/>
                  <a:pt x="611" y="644"/>
                  <a:pt x="611" y="645"/>
                </a:cubicBezTo>
                <a:cubicBezTo>
                  <a:pt x="612" y="647"/>
                  <a:pt x="614" y="648"/>
                  <a:pt x="615" y="649"/>
                </a:cubicBezTo>
                <a:cubicBezTo>
                  <a:pt x="616" y="650"/>
                  <a:pt x="616" y="651"/>
                  <a:pt x="617" y="652"/>
                </a:cubicBezTo>
                <a:cubicBezTo>
                  <a:pt x="618" y="653"/>
                  <a:pt x="619" y="654"/>
                  <a:pt x="619" y="655"/>
                </a:cubicBezTo>
                <a:cubicBezTo>
                  <a:pt x="620" y="656"/>
                  <a:pt x="621" y="657"/>
                  <a:pt x="621" y="658"/>
                </a:cubicBezTo>
                <a:cubicBezTo>
                  <a:pt x="622" y="658"/>
                  <a:pt x="622" y="659"/>
                  <a:pt x="623" y="660"/>
                </a:cubicBezTo>
                <a:cubicBezTo>
                  <a:pt x="624" y="661"/>
                  <a:pt x="624" y="662"/>
                  <a:pt x="625" y="663"/>
                </a:cubicBezTo>
                <a:cubicBezTo>
                  <a:pt x="626" y="664"/>
                  <a:pt x="627" y="665"/>
                  <a:pt x="628" y="666"/>
                </a:cubicBezTo>
                <a:cubicBezTo>
                  <a:pt x="629" y="666"/>
                  <a:pt x="628" y="668"/>
                  <a:pt x="629" y="669"/>
                </a:cubicBezTo>
                <a:cubicBezTo>
                  <a:pt x="631" y="669"/>
                  <a:pt x="632" y="670"/>
                  <a:pt x="632" y="672"/>
                </a:cubicBezTo>
                <a:cubicBezTo>
                  <a:pt x="632" y="673"/>
                  <a:pt x="634" y="673"/>
                  <a:pt x="634" y="675"/>
                </a:cubicBezTo>
                <a:cubicBezTo>
                  <a:pt x="634" y="676"/>
                  <a:pt x="636" y="676"/>
                  <a:pt x="636" y="678"/>
                </a:cubicBezTo>
                <a:cubicBezTo>
                  <a:pt x="637" y="679"/>
                  <a:pt x="638" y="680"/>
                  <a:pt x="639" y="681"/>
                </a:cubicBezTo>
                <a:cubicBezTo>
                  <a:pt x="638" y="682"/>
                  <a:pt x="637" y="682"/>
                  <a:pt x="637" y="683"/>
                </a:cubicBezTo>
                <a:cubicBezTo>
                  <a:pt x="636" y="683"/>
                  <a:pt x="636" y="682"/>
                  <a:pt x="636" y="682"/>
                </a:cubicBezTo>
                <a:cubicBezTo>
                  <a:pt x="635" y="683"/>
                  <a:pt x="635" y="683"/>
                  <a:pt x="635" y="684"/>
                </a:cubicBezTo>
                <a:cubicBezTo>
                  <a:pt x="634" y="684"/>
                  <a:pt x="634" y="683"/>
                  <a:pt x="634" y="683"/>
                </a:cubicBezTo>
                <a:cubicBezTo>
                  <a:pt x="634" y="682"/>
                  <a:pt x="634" y="682"/>
                  <a:pt x="633" y="683"/>
                </a:cubicBezTo>
                <a:cubicBezTo>
                  <a:pt x="633" y="683"/>
                  <a:pt x="632" y="683"/>
                  <a:pt x="632" y="683"/>
                </a:cubicBezTo>
                <a:cubicBezTo>
                  <a:pt x="632" y="681"/>
                  <a:pt x="633" y="680"/>
                  <a:pt x="632" y="679"/>
                </a:cubicBezTo>
                <a:cubicBezTo>
                  <a:pt x="631" y="679"/>
                  <a:pt x="632" y="677"/>
                  <a:pt x="631" y="676"/>
                </a:cubicBezTo>
                <a:cubicBezTo>
                  <a:pt x="631" y="677"/>
                  <a:pt x="630" y="677"/>
                  <a:pt x="630" y="677"/>
                </a:cubicBezTo>
                <a:cubicBezTo>
                  <a:pt x="629" y="676"/>
                  <a:pt x="628" y="675"/>
                  <a:pt x="626" y="675"/>
                </a:cubicBezTo>
                <a:cubicBezTo>
                  <a:pt x="626" y="676"/>
                  <a:pt x="626" y="675"/>
                  <a:pt x="625" y="675"/>
                </a:cubicBezTo>
                <a:cubicBezTo>
                  <a:pt x="624" y="673"/>
                  <a:pt x="622" y="672"/>
                  <a:pt x="621" y="670"/>
                </a:cubicBezTo>
                <a:cubicBezTo>
                  <a:pt x="620" y="669"/>
                  <a:pt x="620" y="668"/>
                  <a:pt x="619" y="667"/>
                </a:cubicBezTo>
                <a:cubicBezTo>
                  <a:pt x="618" y="667"/>
                  <a:pt x="617" y="666"/>
                  <a:pt x="617" y="665"/>
                </a:cubicBezTo>
                <a:cubicBezTo>
                  <a:pt x="617" y="664"/>
                  <a:pt x="615" y="664"/>
                  <a:pt x="615" y="663"/>
                </a:cubicBezTo>
                <a:cubicBezTo>
                  <a:pt x="615" y="661"/>
                  <a:pt x="613" y="660"/>
                  <a:pt x="612" y="658"/>
                </a:cubicBezTo>
                <a:cubicBezTo>
                  <a:pt x="610" y="658"/>
                  <a:pt x="610" y="658"/>
                  <a:pt x="610" y="658"/>
                </a:cubicBezTo>
                <a:cubicBezTo>
                  <a:pt x="608" y="660"/>
                  <a:pt x="607" y="662"/>
                  <a:pt x="605" y="663"/>
                </a:cubicBezTo>
                <a:cubicBezTo>
                  <a:pt x="605" y="664"/>
                  <a:pt x="604" y="664"/>
                  <a:pt x="604" y="664"/>
                </a:cubicBezTo>
                <a:cubicBezTo>
                  <a:pt x="603" y="664"/>
                  <a:pt x="602" y="665"/>
                  <a:pt x="602" y="666"/>
                </a:cubicBezTo>
                <a:cubicBezTo>
                  <a:pt x="602" y="667"/>
                  <a:pt x="603" y="667"/>
                  <a:pt x="603" y="668"/>
                </a:cubicBezTo>
                <a:cubicBezTo>
                  <a:pt x="603" y="668"/>
                  <a:pt x="603" y="669"/>
                  <a:pt x="603" y="669"/>
                </a:cubicBezTo>
                <a:cubicBezTo>
                  <a:pt x="604" y="670"/>
                  <a:pt x="605" y="671"/>
                  <a:pt x="606" y="672"/>
                </a:cubicBezTo>
                <a:cubicBezTo>
                  <a:pt x="607" y="674"/>
                  <a:pt x="608" y="674"/>
                  <a:pt x="609" y="676"/>
                </a:cubicBezTo>
                <a:cubicBezTo>
                  <a:pt x="610" y="677"/>
                  <a:pt x="611" y="678"/>
                  <a:pt x="612" y="679"/>
                </a:cubicBezTo>
                <a:cubicBezTo>
                  <a:pt x="612" y="680"/>
                  <a:pt x="613" y="681"/>
                  <a:pt x="614" y="682"/>
                </a:cubicBezTo>
                <a:cubicBezTo>
                  <a:pt x="614" y="683"/>
                  <a:pt x="615" y="683"/>
                  <a:pt x="616" y="684"/>
                </a:cubicBezTo>
                <a:cubicBezTo>
                  <a:pt x="616" y="685"/>
                  <a:pt x="617" y="686"/>
                  <a:pt x="618" y="687"/>
                </a:cubicBezTo>
                <a:cubicBezTo>
                  <a:pt x="618" y="687"/>
                  <a:pt x="618" y="688"/>
                  <a:pt x="618" y="688"/>
                </a:cubicBezTo>
                <a:cubicBezTo>
                  <a:pt x="618" y="690"/>
                  <a:pt x="619" y="690"/>
                  <a:pt x="619" y="692"/>
                </a:cubicBezTo>
                <a:cubicBezTo>
                  <a:pt x="620" y="691"/>
                  <a:pt x="620" y="690"/>
                  <a:pt x="621" y="691"/>
                </a:cubicBezTo>
                <a:cubicBezTo>
                  <a:pt x="621" y="692"/>
                  <a:pt x="621" y="692"/>
                  <a:pt x="622" y="692"/>
                </a:cubicBezTo>
                <a:cubicBezTo>
                  <a:pt x="622" y="693"/>
                  <a:pt x="620" y="693"/>
                  <a:pt x="621" y="694"/>
                </a:cubicBezTo>
                <a:cubicBezTo>
                  <a:pt x="621" y="694"/>
                  <a:pt x="622" y="694"/>
                  <a:pt x="622" y="694"/>
                </a:cubicBezTo>
                <a:cubicBezTo>
                  <a:pt x="620" y="694"/>
                  <a:pt x="619" y="697"/>
                  <a:pt x="617" y="697"/>
                </a:cubicBezTo>
                <a:cubicBezTo>
                  <a:pt x="616" y="697"/>
                  <a:pt x="616" y="697"/>
                  <a:pt x="616" y="696"/>
                </a:cubicBezTo>
                <a:cubicBezTo>
                  <a:pt x="615" y="696"/>
                  <a:pt x="615" y="695"/>
                  <a:pt x="614" y="694"/>
                </a:cubicBezTo>
                <a:cubicBezTo>
                  <a:pt x="614" y="694"/>
                  <a:pt x="613" y="693"/>
                  <a:pt x="613" y="692"/>
                </a:cubicBezTo>
                <a:cubicBezTo>
                  <a:pt x="611" y="691"/>
                  <a:pt x="611" y="689"/>
                  <a:pt x="609" y="688"/>
                </a:cubicBezTo>
                <a:cubicBezTo>
                  <a:pt x="608" y="687"/>
                  <a:pt x="607" y="685"/>
                  <a:pt x="605" y="684"/>
                </a:cubicBezTo>
                <a:cubicBezTo>
                  <a:pt x="605" y="684"/>
                  <a:pt x="605" y="683"/>
                  <a:pt x="604" y="682"/>
                </a:cubicBezTo>
                <a:cubicBezTo>
                  <a:pt x="603" y="680"/>
                  <a:pt x="602" y="678"/>
                  <a:pt x="600" y="677"/>
                </a:cubicBezTo>
                <a:cubicBezTo>
                  <a:pt x="600" y="675"/>
                  <a:pt x="598" y="674"/>
                  <a:pt x="597" y="673"/>
                </a:cubicBezTo>
                <a:cubicBezTo>
                  <a:pt x="596" y="672"/>
                  <a:pt x="596" y="670"/>
                  <a:pt x="595" y="670"/>
                </a:cubicBezTo>
                <a:cubicBezTo>
                  <a:pt x="594" y="668"/>
                  <a:pt x="593" y="667"/>
                  <a:pt x="592" y="666"/>
                </a:cubicBezTo>
                <a:cubicBezTo>
                  <a:pt x="591" y="665"/>
                  <a:pt x="589" y="664"/>
                  <a:pt x="589" y="662"/>
                </a:cubicBezTo>
                <a:cubicBezTo>
                  <a:pt x="588" y="661"/>
                  <a:pt x="586" y="660"/>
                  <a:pt x="585" y="658"/>
                </a:cubicBezTo>
                <a:cubicBezTo>
                  <a:pt x="585" y="658"/>
                  <a:pt x="585" y="657"/>
                  <a:pt x="584" y="656"/>
                </a:cubicBezTo>
                <a:cubicBezTo>
                  <a:pt x="583" y="656"/>
                  <a:pt x="583" y="655"/>
                  <a:pt x="583" y="654"/>
                </a:cubicBezTo>
                <a:cubicBezTo>
                  <a:pt x="582" y="653"/>
                  <a:pt x="581" y="652"/>
                  <a:pt x="580" y="651"/>
                </a:cubicBezTo>
                <a:cubicBezTo>
                  <a:pt x="580" y="650"/>
                  <a:pt x="579" y="650"/>
                  <a:pt x="579" y="649"/>
                </a:cubicBezTo>
                <a:cubicBezTo>
                  <a:pt x="578" y="648"/>
                  <a:pt x="577" y="646"/>
                  <a:pt x="576" y="646"/>
                </a:cubicBezTo>
                <a:cubicBezTo>
                  <a:pt x="577" y="645"/>
                  <a:pt x="578" y="644"/>
                  <a:pt x="578" y="644"/>
                </a:cubicBezTo>
                <a:cubicBezTo>
                  <a:pt x="577" y="643"/>
                  <a:pt x="576" y="643"/>
                  <a:pt x="575" y="643"/>
                </a:cubicBezTo>
                <a:cubicBezTo>
                  <a:pt x="574" y="643"/>
                  <a:pt x="574" y="642"/>
                  <a:pt x="573" y="642"/>
                </a:cubicBezTo>
                <a:cubicBezTo>
                  <a:pt x="574" y="642"/>
                  <a:pt x="574" y="641"/>
                  <a:pt x="574" y="641"/>
                </a:cubicBezTo>
                <a:cubicBezTo>
                  <a:pt x="575" y="640"/>
                  <a:pt x="574" y="639"/>
                  <a:pt x="575" y="639"/>
                </a:cubicBezTo>
                <a:cubicBezTo>
                  <a:pt x="575" y="638"/>
                  <a:pt x="576" y="637"/>
                  <a:pt x="577" y="637"/>
                </a:cubicBezTo>
                <a:cubicBezTo>
                  <a:pt x="579" y="637"/>
                  <a:pt x="579" y="637"/>
                  <a:pt x="579" y="637"/>
                </a:cubicBezTo>
                <a:cubicBezTo>
                  <a:pt x="579" y="637"/>
                  <a:pt x="579" y="638"/>
                  <a:pt x="579" y="638"/>
                </a:cubicBezTo>
                <a:cubicBezTo>
                  <a:pt x="579" y="639"/>
                  <a:pt x="580" y="639"/>
                  <a:pt x="580" y="639"/>
                </a:cubicBezTo>
                <a:cubicBezTo>
                  <a:pt x="581" y="639"/>
                  <a:pt x="581" y="640"/>
                  <a:pt x="581" y="641"/>
                </a:cubicBezTo>
                <a:cubicBezTo>
                  <a:pt x="581" y="641"/>
                  <a:pt x="582" y="641"/>
                  <a:pt x="583" y="642"/>
                </a:cubicBezTo>
                <a:cubicBezTo>
                  <a:pt x="583" y="642"/>
                  <a:pt x="583" y="643"/>
                  <a:pt x="583" y="643"/>
                </a:cubicBezTo>
                <a:moveTo>
                  <a:pt x="579" y="641"/>
                </a:moveTo>
                <a:cubicBezTo>
                  <a:pt x="578" y="641"/>
                  <a:pt x="578" y="641"/>
                  <a:pt x="578" y="641"/>
                </a:cubicBezTo>
                <a:cubicBezTo>
                  <a:pt x="578" y="641"/>
                  <a:pt x="578" y="641"/>
                  <a:pt x="578" y="641"/>
                </a:cubicBezTo>
                <a:cubicBezTo>
                  <a:pt x="578" y="641"/>
                  <a:pt x="578" y="641"/>
                  <a:pt x="578" y="641"/>
                </a:cubicBezTo>
                <a:cubicBezTo>
                  <a:pt x="578" y="641"/>
                  <a:pt x="578" y="640"/>
                  <a:pt x="577" y="641"/>
                </a:cubicBezTo>
                <a:cubicBezTo>
                  <a:pt x="577" y="641"/>
                  <a:pt x="578" y="641"/>
                  <a:pt x="578" y="641"/>
                </a:cubicBezTo>
                <a:cubicBezTo>
                  <a:pt x="578" y="642"/>
                  <a:pt x="578" y="642"/>
                  <a:pt x="579" y="642"/>
                </a:cubicBezTo>
                <a:cubicBezTo>
                  <a:pt x="579" y="642"/>
                  <a:pt x="579" y="642"/>
                  <a:pt x="580" y="640"/>
                </a:cubicBezTo>
                <a:cubicBezTo>
                  <a:pt x="580" y="641"/>
                  <a:pt x="579" y="641"/>
                  <a:pt x="579" y="641"/>
                </a:cubicBezTo>
                <a:cubicBezTo>
                  <a:pt x="579" y="641"/>
                  <a:pt x="579" y="641"/>
                  <a:pt x="579" y="641"/>
                </a:cubicBezTo>
                <a:cubicBezTo>
                  <a:pt x="579" y="641"/>
                  <a:pt x="579" y="641"/>
                  <a:pt x="580" y="641"/>
                </a:cubicBezTo>
                <a:cubicBezTo>
                  <a:pt x="580" y="641"/>
                  <a:pt x="580" y="641"/>
                  <a:pt x="580" y="641"/>
                </a:cubicBezTo>
                <a:cubicBezTo>
                  <a:pt x="580" y="641"/>
                  <a:pt x="580" y="641"/>
                  <a:pt x="579" y="641"/>
                </a:cubicBezTo>
                <a:moveTo>
                  <a:pt x="560" y="174"/>
                </a:moveTo>
                <a:cubicBezTo>
                  <a:pt x="561" y="175"/>
                  <a:pt x="561" y="176"/>
                  <a:pt x="562" y="177"/>
                </a:cubicBezTo>
                <a:cubicBezTo>
                  <a:pt x="562" y="177"/>
                  <a:pt x="563" y="177"/>
                  <a:pt x="563" y="177"/>
                </a:cubicBezTo>
                <a:cubicBezTo>
                  <a:pt x="564" y="176"/>
                  <a:pt x="564" y="176"/>
                  <a:pt x="564" y="176"/>
                </a:cubicBezTo>
                <a:cubicBezTo>
                  <a:pt x="563" y="174"/>
                  <a:pt x="563" y="174"/>
                  <a:pt x="564" y="172"/>
                </a:cubicBezTo>
                <a:cubicBezTo>
                  <a:pt x="566" y="173"/>
                  <a:pt x="564" y="174"/>
                  <a:pt x="564" y="174"/>
                </a:cubicBezTo>
                <a:cubicBezTo>
                  <a:pt x="565" y="175"/>
                  <a:pt x="566" y="175"/>
                  <a:pt x="567" y="175"/>
                </a:cubicBezTo>
                <a:cubicBezTo>
                  <a:pt x="567" y="174"/>
                  <a:pt x="567" y="174"/>
                  <a:pt x="567" y="173"/>
                </a:cubicBezTo>
                <a:cubicBezTo>
                  <a:pt x="567" y="173"/>
                  <a:pt x="567" y="173"/>
                  <a:pt x="567" y="173"/>
                </a:cubicBezTo>
                <a:cubicBezTo>
                  <a:pt x="570" y="174"/>
                  <a:pt x="570" y="174"/>
                  <a:pt x="570" y="174"/>
                </a:cubicBezTo>
                <a:cubicBezTo>
                  <a:pt x="570" y="175"/>
                  <a:pt x="570" y="175"/>
                  <a:pt x="569" y="175"/>
                </a:cubicBezTo>
                <a:cubicBezTo>
                  <a:pt x="569" y="176"/>
                  <a:pt x="569" y="177"/>
                  <a:pt x="569" y="178"/>
                </a:cubicBezTo>
                <a:cubicBezTo>
                  <a:pt x="568" y="178"/>
                  <a:pt x="568" y="178"/>
                  <a:pt x="568" y="178"/>
                </a:cubicBezTo>
                <a:cubicBezTo>
                  <a:pt x="567" y="178"/>
                  <a:pt x="567" y="178"/>
                  <a:pt x="567" y="178"/>
                </a:cubicBezTo>
                <a:cubicBezTo>
                  <a:pt x="567" y="178"/>
                  <a:pt x="567" y="177"/>
                  <a:pt x="566" y="177"/>
                </a:cubicBezTo>
                <a:cubicBezTo>
                  <a:pt x="566" y="177"/>
                  <a:pt x="565" y="178"/>
                  <a:pt x="565" y="178"/>
                </a:cubicBezTo>
                <a:cubicBezTo>
                  <a:pt x="565" y="178"/>
                  <a:pt x="566" y="179"/>
                  <a:pt x="566" y="179"/>
                </a:cubicBezTo>
                <a:cubicBezTo>
                  <a:pt x="565" y="180"/>
                  <a:pt x="564" y="179"/>
                  <a:pt x="563" y="179"/>
                </a:cubicBezTo>
                <a:cubicBezTo>
                  <a:pt x="562" y="178"/>
                  <a:pt x="560" y="178"/>
                  <a:pt x="559" y="177"/>
                </a:cubicBezTo>
                <a:cubicBezTo>
                  <a:pt x="558" y="175"/>
                  <a:pt x="556" y="174"/>
                  <a:pt x="555" y="174"/>
                </a:cubicBezTo>
                <a:cubicBezTo>
                  <a:pt x="554" y="173"/>
                  <a:pt x="553" y="173"/>
                  <a:pt x="553" y="172"/>
                </a:cubicBezTo>
                <a:cubicBezTo>
                  <a:pt x="552" y="172"/>
                  <a:pt x="552" y="172"/>
                  <a:pt x="551" y="172"/>
                </a:cubicBezTo>
                <a:cubicBezTo>
                  <a:pt x="548" y="170"/>
                  <a:pt x="548" y="170"/>
                  <a:pt x="548" y="170"/>
                </a:cubicBezTo>
                <a:cubicBezTo>
                  <a:pt x="547" y="169"/>
                  <a:pt x="546" y="168"/>
                  <a:pt x="544" y="168"/>
                </a:cubicBezTo>
                <a:cubicBezTo>
                  <a:pt x="544" y="168"/>
                  <a:pt x="544" y="167"/>
                  <a:pt x="544" y="167"/>
                </a:cubicBezTo>
                <a:cubicBezTo>
                  <a:pt x="546" y="165"/>
                  <a:pt x="546" y="163"/>
                  <a:pt x="547" y="162"/>
                </a:cubicBezTo>
                <a:cubicBezTo>
                  <a:pt x="547" y="161"/>
                  <a:pt x="548" y="161"/>
                  <a:pt x="548" y="160"/>
                </a:cubicBezTo>
                <a:cubicBezTo>
                  <a:pt x="548" y="159"/>
                  <a:pt x="550" y="158"/>
                  <a:pt x="551" y="157"/>
                </a:cubicBezTo>
                <a:cubicBezTo>
                  <a:pt x="551" y="156"/>
                  <a:pt x="552" y="154"/>
                  <a:pt x="553" y="153"/>
                </a:cubicBezTo>
                <a:cubicBezTo>
                  <a:pt x="553" y="153"/>
                  <a:pt x="553" y="152"/>
                  <a:pt x="554" y="151"/>
                </a:cubicBezTo>
                <a:cubicBezTo>
                  <a:pt x="555" y="150"/>
                  <a:pt x="555" y="149"/>
                  <a:pt x="556" y="148"/>
                </a:cubicBezTo>
                <a:cubicBezTo>
                  <a:pt x="557" y="147"/>
                  <a:pt x="557" y="145"/>
                  <a:pt x="558" y="144"/>
                </a:cubicBezTo>
                <a:cubicBezTo>
                  <a:pt x="559" y="143"/>
                  <a:pt x="559" y="142"/>
                  <a:pt x="560" y="141"/>
                </a:cubicBezTo>
                <a:cubicBezTo>
                  <a:pt x="561" y="141"/>
                  <a:pt x="561" y="140"/>
                  <a:pt x="561" y="139"/>
                </a:cubicBezTo>
                <a:cubicBezTo>
                  <a:pt x="561" y="138"/>
                  <a:pt x="562" y="137"/>
                  <a:pt x="563" y="137"/>
                </a:cubicBezTo>
                <a:cubicBezTo>
                  <a:pt x="563" y="136"/>
                  <a:pt x="564" y="135"/>
                  <a:pt x="564" y="134"/>
                </a:cubicBezTo>
                <a:cubicBezTo>
                  <a:pt x="566" y="133"/>
                  <a:pt x="566" y="131"/>
                  <a:pt x="567" y="130"/>
                </a:cubicBezTo>
                <a:cubicBezTo>
                  <a:pt x="568" y="130"/>
                  <a:pt x="568" y="128"/>
                  <a:pt x="569" y="127"/>
                </a:cubicBezTo>
                <a:cubicBezTo>
                  <a:pt x="571" y="125"/>
                  <a:pt x="571" y="122"/>
                  <a:pt x="573" y="121"/>
                </a:cubicBezTo>
                <a:cubicBezTo>
                  <a:pt x="573" y="120"/>
                  <a:pt x="573" y="120"/>
                  <a:pt x="573" y="119"/>
                </a:cubicBezTo>
                <a:cubicBezTo>
                  <a:pt x="574" y="118"/>
                  <a:pt x="575" y="117"/>
                  <a:pt x="576" y="116"/>
                </a:cubicBezTo>
                <a:cubicBezTo>
                  <a:pt x="577" y="115"/>
                  <a:pt x="576" y="114"/>
                  <a:pt x="578" y="113"/>
                </a:cubicBezTo>
                <a:cubicBezTo>
                  <a:pt x="579" y="112"/>
                  <a:pt x="579" y="111"/>
                  <a:pt x="580" y="110"/>
                </a:cubicBezTo>
                <a:cubicBezTo>
                  <a:pt x="580" y="108"/>
                  <a:pt x="582" y="108"/>
                  <a:pt x="582" y="107"/>
                </a:cubicBezTo>
                <a:cubicBezTo>
                  <a:pt x="583" y="105"/>
                  <a:pt x="584" y="104"/>
                  <a:pt x="585" y="102"/>
                </a:cubicBezTo>
                <a:cubicBezTo>
                  <a:pt x="585" y="101"/>
                  <a:pt x="586" y="99"/>
                  <a:pt x="587" y="98"/>
                </a:cubicBezTo>
                <a:cubicBezTo>
                  <a:pt x="587" y="97"/>
                  <a:pt x="587" y="97"/>
                  <a:pt x="588" y="96"/>
                </a:cubicBezTo>
                <a:cubicBezTo>
                  <a:pt x="588" y="96"/>
                  <a:pt x="590" y="96"/>
                  <a:pt x="590" y="96"/>
                </a:cubicBezTo>
                <a:cubicBezTo>
                  <a:pt x="591" y="97"/>
                  <a:pt x="592" y="98"/>
                  <a:pt x="593" y="98"/>
                </a:cubicBezTo>
                <a:cubicBezTo>
                  <a:pt x="594" y="99"/>
                  <a:pt x="595" y="100"/>
                  <a:pt x="596" y="100"/>
                </a:cubicBezTo>
                <a:cubicBezTo>
                  <a:pt x="597" y="101"/>
                  <a:pt x="597" y="102"/>
                  <a:pt x="598" y="102"/>
                </a:cubicBezTo>
                <a:cubicBezTo>
                  <a:pt x="599" y="102"/>
                  <a:pt x="600" y="103"/>
                  <a:pt x="601" y="104"/>
                </a:cubicBezTo>
                <a:cubicBezTo>
                  <a:pt x="602" y="103"/>
                  <a:pt x="602" y="105"/>
                  <a:pt x="603" y="105"/>
                </a:cubicBezTo>
                <a:cubicBezTo>
                  <a:pt x="603" y="105"/>
                  <a:pt x="604" y="105"/>
                  <a:pt x="604" y="106"/>
                </a:cubicBezTo>
                <a:cubicBezTo>
                  <a:pt x="605" y="107"/>
                  <a:pt x="606" y="107"/>
                  <a:pt x="608" y="108"/>
                </a:cubicBezTo>
                <a:cubicBezTo>
                  <a:pt x="608" y="108"/>
                  <a:pt x="609" y="108"/>
                  <a:pt x="609" y="109"/>
                </a:cubicBezTo>
                <a:cubicBezTo>
                  <a:pt x="610" y="109"/>
                  <a:pt x="611" y="110"/>
                  <a:pt x="611" y="111"/>
                </a:cubicBezTo>
                <a:cubicBezTo>
                  <a:pt x="610" y="113"/>
                  <a:pt x="609" y="115"/>
                  <a:pt x="607" y="117"/>
                </a:cubicBezTo>
                <a:cubicBezTo>
                  <a:pt x="606" y="116"/>
                  <a:pt x="605" y="115"/>
                  <a:pt x="604" y="115"/>
                </a:cubicBezTo>
                <a:cubicBezTo>
                  <a:pt x="603" y="114"/>
                  <a:pt x="602" y="114"/>
                  <a:pt x="601" y="113"/>
                </a:cubicBezTo>
                <a:cubicBezTo>
                  <a:pt x="600" y="112"/>
                  <a:pt x="599" y="112"/>
                  <a:pt x="598" y="111"/>
                </a:cubicBezTo>
                <a:cubicBezTo>
                  <a:pt x="597" y="111"/>
                  <a:pt x="596" y="110"/>
                  <a:pt x="595" y="109"/>
                </a:cubicBezTo>
                <a:cubicBezTo>
                  <a:pt x="594" y="109"/>
                  <a:pt x="593" y="108"/>
                  <a:pt x="592" y="107"/>
                </a:cubicBezTo>
                <a:cubicBezTo>
                  <a:pt x="590" y="109"/>
                  <a:pt x="589" y="112"/>
                  <a:pt x="588" y="114"/>
                </a:cubicBezTo>
                <a:cubicBezTo>
                  <a:pt x="588" y="114"/>
                  <a:pt x="588" y="114"/>
                  <a:pt x="588" y="114"/>
                </a:cubicBezTo>
                <a:cubicBezTo>
                  <a:pt x="587" y="116"/>
                  <a:pt x="585" y="116"/>
                  <a:pt x="585" y="118"/>
                </a:cubicBezTo>
                <a:cubicBezTo>
                  <a:pt x="584" y="119"/>
                  <a:pt x="584" y="120"/>
                  <a:pt x="583" y="121"/>
                </a:cubicBezTo>
                <a:cubicBezTo>
                  <a:pt x="582" y="122"/>
                  <a:pt x="582" y="123"/>
                  <a:pt x="581" y="124"/>
                </a:cubicBezTo>
                <a:cubicBezTo>
                  <a:pt x="580" y="124"/>
                  <a:pt x="580" y="126"/>
                  <a:pt x="579" y="127"/>
                </a:cubicBezTo>
                <a:cubicBezTo>
                  <a:pt x="578" y="127"/>
                  <a:pt x="578" y="129"/>
                  <a:pt x="578" y="129"/>
                </a:cubicBezTo>
                <a:cubicBezTo>
                  <a:pt x="577" y="130"/>
                  <a:pt x="577" y="131"/>
                  <a:pt x="578" y="131"/>
                </a:cubicBezTo>
                <a:cubicBezTo>
                  <a:pt x="579" y="132"/>
                  <a:pt x="581" y="133"/>
                  <a:pt x="582" y="134"/>
                </a:cubicBezTo>
                <a:cubicBezTo>
                  <a:pt x="582" y="135"/>
                  <a:pt x="584" y="135"/>
                  <a:pt x="585" y="136"/>
                </a:cubicBezTo>
                <a:cubicBezTo>
                  <a:pt x="586" y="137"/>
                  <a:pt x="587" y="138"/>
                  <a:pt x="589" y="138"/>
                </a:cubicBezTo>
                <a:cubicBezTo>
                  <a:pt x="587" y="141"/>
                  <a:pt x="587" y="144"/>
                  <a:pt x="584" y="145"/>
                </a:cubicBezTo>
                <a:cubicBezTo>
                  <a:pt x="583" y="145"/>
                  <a:pt x="582" y="144"/>
                  <a:pt x="582" y="143"/>
                </a:cubicBezTo>
                <a:cubicBezTo>
                  <a:pt x="580" y="144"/>
                  <a:pt x="580" y="142"/>
                  <a:pt x="579" y="142"/>
                </a:cubicBezTo>
                <a:cubicBezTo>
                  <a:pt x="578" y="142"/>
                  <a:pt x="577" y="141"/>
                  <a:pt x="576" y="140"/>
                </a:cubicBezTo>
                <a:cubicBezTo>
                  <a:pt x="576" y="140"/>
                  <a:pt x="575" y="140"/>
                  <a:pt x="575" y="140"/>
                </a:cubicBezTo>
                <a:cubicBezTo>
                  <a:pt x="572" y="138"/>
                  <a:pt x="572" y="138"/>
                  <a:pt x="571" y="141"/>
                </a:cubicBezTo>
                <a:cubicBezTo>
                  <a:pt x="570" y="142"/>
                  <a:pt x="569" y="142"/>
                  <a:pt x="569" y="143"/>
                </a:cubicBezTo>
                <a:cubicBezTo>
                  <a:pt x="569" y="144"/>
                  <a:pt x="568" y="144"/>
                  <a:pt x="568" y="145"/>
                </a:cubicBezTo>
                <a:cubicBezTo>
                  <a:pt x="568" y="146"/>
                  <a:pt x="566" y="147"/>
                  <a:pt x="567" y="148"/>
                </a:cubicBezTo>
                <a:cubicBezTo>
                  <a:pt x="566" y="149"/>
                  <a:pt x="565" y="149"/>
                  <a:pt x="565" y="151"/>
                </a:cubicBezTo>
                <a:cubicBezTo>
                  <a:pt x="564" y="152"/>
                  <a:pt x="564" y="153"/>
                  <a:pt x="563" y="154"/>
                </a:cubicBezTo>
                <a:cubicBezTo>
                  <a:pt x="562" y="154"/>
                  <a:pt x="562" y="156"/>
                  <a:pt x="561" y="157"/>
                </a:cubicBezTo>
                <a:cubicBezTo>
                  <a:pt x="560" y="157"/>
                  <a:pt x="560" y="159"/>
                  <a:pt x="559" y="160"/>
                </a:cubicBezTo>
                <a:cubicBezTo>
                  <a:pt x="558" y="160"/>
                  <a:pt x="558" y="160"/>
                  <a:pt x="558" y="160"/>
                </a:cubicBezTo>
                <a:cubicBezTo>
                  <a:pt x="557" y="162"/>
                  <a:pt x="557" y="164"/>
                  <a:pt x="555" y="165"/>
                </a:cubicBezTo>
                <a:cubicBezTo>
                  <a:pt x="557" y="166"/>
                  <a:pt x="560" y="167"/>
                  <a:pt x="560" y="169"/>
                </a:cubicBezTo>
                <a:cubicBezTo>
                  <a:pt x="560" y="169"/>
                  <a:pt x="559" y="169"/>
                  <a:pt x="559" y="169"/>
                </a:cubicBezTo>
                <a:cubicBezTo>
                  <a:pt x="559" y="170"/>
                  <a:pt x="560" y="170"/>
                  <a:pt x="560" y="170"/>
                </a:cubicBezTo>
                <a:cubicBezTo>
                  <a:pt x="560" y="170"/>
                  <a:pt x="560" y="171"/>
                  <a:pt x="560" y="171"/>
                </a:cubicBezTo>
                <a:cubicBezTo>
                  <a:pt x="559" y="171"/>
                  <a:pt x="559" y="172"/>
                  <a:pt x="560" y="172"/>
                </a:cubicBezTo>
                <a:cubicBezTo>
                  <a:pt x="560" y="172"/>
                  <a:pt x="560" y="173"/>
                  <a:pt x="560" y="173"/>
                </a:cubicBezTo>
                <a:cubicBezTo>
                  <a:pt x="560" y="173"/>
                  <a:pt x="559" y="173"/>
                  <a:pt x="559" y="173"/>
                </a:cubicBezTo>
                <a:cubicBezTo>
                  <a:pt x="559" y="174"/>
                  <a:pt x="560" y="174"/>
                  <a:pt x="560" y="174"/>
                </a:cubicBezTo>
                <a:moveTo>
                  <a:pt x="470" y="89"/>
                </a:moveTo>
                <a:cubicBezTo>
                  <a:pt x="470" y="90"/>
                  <a:pt x="471" y="90"/>
                  <a:pt x="471" y="91"/>
                </a:cubicBezTo>
                <a:cubicBezTo>
                  <a:pt x="471" y="93"/>
                  <a:pt x="471" y="93"/>
                  <a:pt x="471" y="93"/>
                </a:cubicBezTo>
                <a:cubicBezTo>
                  <a:pt x="470" y="93"/>
                  <a:pt x="469" y="93"/>
                  <a:pt x="468" y="93"/>
                </a:cubicBezTo>
                <a:cubicBezTo>
                  <a:pt x="468" y="93"/>
                  <a:pt x="468" y="94"/>
                  <a:pt x="469" y="94"/>
                </a:cubicBezTo>
                <a:cubicBezTo>
                  <a:pt x="469" y="94"/>
                  <a:pt x="470" y="94"/>
                  <a:pt x="470" y="95"/>
                </a:cubicBezTo>
                <a:cubicBezTo>
                  <a:pt x="471" y="95"/>
                  <a:pt x="471" y="95"/>
                  <a:pt x="470" y="96"/>
                </a:cubicBezTo>
                <a:cubicBezTo>
                  <a:pt x="470" y="97"/>
                  <a:pt x="470" y="97"/>
                  <a:pt x="469" y="98"/>
                </a:cubicBezTo>
                <a:cubicBezTo>
                  <a:pt x="469" y="97"/>
                  <a:pt x="468" y="96"/>
                  <a:pt x="468" y="96"/>
                </a:cubicBezTo>
                <a:cubicBezTo>
                  <a:pt x="465" y="97"/>
                  <a:pt x="462" y="97"/>
                  <a:pt x="460" y="97"/>
                </a:cubicBezTo>
                <a:cubicBezTo>
                  <a:pt x="459" y="95"/>
                  <a:pt x="458" y="96"/>
                  <a:pt x="456" y="96"/>
                </a:cubicBezTo>
                <a:cubicBezTo>
                  <a:pt x="456" y="97"/>
                  <a:pt x="456" y="98"/>
                  <a:pt x="455" y="99"/>
                </a:cubicBezTo>
                <a:cubicBezTo>
                  <a:pt x="455" y="100"/>
                  <a:pt x="455" y="101"/>
                  <a:pt x="455" y="102"/>
                </a:cubicBezTo>
                <a:cubicBezTo>
                  <a:pt x="455" y="103"/>
                  <a:pt x="455" y="104"/>
                  <a:pt x="454" y="105"/>
                </a:cubicBezTo>
                <a:cubicBezTo>
                  <a:pt x="454" y="105"/>
                  <a:pt x="454" y="106"/>
                  <a:pt x="454" y="106"/>
                </a:cubicBezTo>
                <a:cubicBezTo>
                  <a:pt x="454" y="108"/>
                  <a:pt x="454" y="109"/>
                  <a:pt x="454" y="111"/>
                </a:cubicBezTo>
                <a:cubicBezTo>
                  <a:pt x="454" y="112"/>
                  <a:pt x="454" y="114"/>
                  <a:pt x="453" y="114"/>
                </a:cubicBezTo>
                <a:cubicBezTo>
                  <a:pt x="453" y="116"/>
                  <a:pt x="453" y="117"/>
                  <a:pt x="453" y="118"/>
                </a:cubicBezTo>
                <a:cubicBezTo>
                  <a:pt x="452" y="119"/>
                  <a:pt x="452" y="120"/>
                  <a:pt x="451" y="121"/>
                </a:cubicBezTo>
                <a:cubicBezTo>
                  <a:pt x="451" y="121"/>
                  <a:pt x="451" y="122"/>
                  <a:pt x="451" y="122"/>
                </a:cubicBezTo>
                <a:cubicBezTo>
                  <a:pt x="452" y="123"/>
                  <a:pt x="452" y="123"/>
                  <a:pt x="452" y="123"/>
                </a:cubicBezTo>
                <a:cubicBezTo>
                  <a:pt x="451" y="124"/>
                  <a:pt x="451" y="126"/>
                  <a:pt x="451" y="127"/>
                </a:cubicBezTo>
                <a:cubicBezTo>
                  <a:pt x="451" y="127"/>
                  <a:pt x="452" y="128"/>
                  <a:pt x="453" y="128"/>
                </a:cubicBezTo>
                <a:cubicBezTo>
                  <a:pt x="454" y="128"/>
                  <a:pt x="454" y="129"/>
                  <a:pt x="454" y="130"/>
                </a:cubicBezTo>
                <a:cubicBezTo>
                  <a:pt x="454" y="130"/>
                  <a:pt x="454" y="130"/>
                  <a:pt x="455" y="130"/>
                </a:cubicBezTo>
                <a:cubicBezTo>
                  <a:pt x="455" y="130"/>
                  <a:pt x="455" y="130"/>
                  <a:pt x="455" y="130"/>
                </a:cubicBezTo>
                <a:cubicBezTo>
                  <a:pt x="455" y="129"/>
                  <a:pt x="455" y="129"/>
                  <a:pt x="455" y="128"/>
                </a:cubicBezTo>
                <a:cubicBezTo>
                  <a:pt x="455" y="128"/>
                  <a:pt x="456" y="129"/>
                  <a:pt x="456" y="129"/>
                </a:cubicBezTo>
                <a:cubicBezTo>
                  <a:pt x="456" y="129"/>
                  <a:pt x="457" y="129"/>
                  <a:pt x="458" y="129"/>
                </a:cubicBezTo>
                <a:cubicBezTo>
                  <a:pt x="458" y="129"/>
                  <a:pt x="458" y="129"/>
                  <a:pt x="459" y="130"/>
                </a:cubicBezTo>
                <a:cubicBezTo>
                  <a:pt x="458" y="130"/>
                  <a:pt x="457" y="130"/>
                  <a:pt x="456" y="130"/>
                </a:cubicBezTo>
                <a:cubicBezTo>
                  <a:pt x="456" y="131"/>
                  <a:pt x="457" y="132"/>
                  <a:pt x="457" y="132"/>
                </a:cubicBezTo>
                <a:cubicBezTo>
                  <a:pt x="458" y="133"/>
                  <a:pt x="458" y="133"/>
                  <a:pt x="457" y="134"/>
                </a:cubicBezTo>
                <a:cubicBezTo>
                  <a:pt x="456" y="134"/>
                  <a:pt x="456" y="134"/>
                  <a:pt x="456" y="134"/>
                </a:cubicBezTo>
                <a:cubicBezTo>
                  <a:pt x="456" y="135"/>
                  <a:pt x="458" y="134"/>
                  <a:pt x="458" y="137"/>
                </a:cubicBezTo>
                <a:cubicBezTo>
                  <a:pt x="456" y="137"/>
                  <a:pt x="455" y="137"/>
                  <a:pt x="453" y="136"/>
                </a:cubicBezTo>
                <a:cubicBezTo>
                  <a:pt x="452" y="136"/>
                  <a:pt x="451" y="136"/>
                  <a:pt x="450" y="136"/>
                </a:cubicBezTo>
                <a:cubicBezTo>
                  <a:pt x="448" y="136"/>
                  <a:pt x="448" y="134"/>
                  <a:pt x="447" y="135"/>
                </a:cubicBezTo>
                <a:cubicBezTo>
                  <a:pt x="446" y="135"/>
                  <a:pt x="445" y="135"/>
                  <a:pt x="444" y="134"/>
                </a:cubicBezTo>
                <a:cubicBezTo>
                  <a:pt x="444" y="134"/>
                  <a:pt x="443" y="134"/>
                  <a:pt x="442" y="134"/>
                </a:cubicBezTo>
                <a:cubicBezTo>
                  <a:pt x="442" y="134"/>
                  <a:pt x="441" y="134"/>
                  <a:pt x="441" y="133"/>
                </a:cubicBezTo>
                <a:cubicBezTo>
                  <a:pt x="441" y="133"/>
                  <a:pt x="441" y="133"/>
                  <a:pt x="442" y="132"/>
                </a:cubicBezTo>
                <a:cubicBezTo>
                  <a:pt x="442" y="131"/>
                  <a:pt x="442" y="130"/>
                  <a:pt x="442" y="129"/>
                </a:cubicBezTo>
                <a:cubicBezTo>
                  <a:pt x="441" y="128"/>
                  <a:pt x="443" y="127"/>
                  <a:pt x="443" y="125"/>
                </a:cubicBezTo>
                <a:cubicBezTo>
                  <a:pt x="442" y="124"/>
                  <a:pt x="443" y="122"/>
                  <a:pt x="443" y="121"/>
                </a:cubicBezTo>
                <a:cubicBezTo>
                  <a:pt x="444" y="120"/>
                  <a:pt x="443" y="118"/>
                  <a:pt x="444" y="116"/>
                </a:cubicBezTo>
                <a:cubicBezTo>
                  <a:pt x="445" y="116"/>
                  <a:pt x="444" y="115"/>
                  <a:pt x="444" y="115"/>
                </a:cubicBezTo>
                <a:cubicBezTo>
                  <a:pt x="444" y="113"/>
                  <a:pt x="444" y="111"/>
                  <a:pt x="444" y="109"/>
                </a:cubicBezTo>
                <a:cubicBezTo>
                  <a:pt x="446" y="107"/>
                  <a:pt x="445" y="105"/>
                  <a:pt x="445" y="102"/>
                </a:cubicBezTo>
                <a:cubicBezTo>
                  <a:pt x="445" y="101"/>
                  <a:pt x="446" y="101"/>
                  <a:pt x="446" y="100"/>
                </a:cubicBezTo>
                <a:cubicBezTo>
                  <a:pt x="446" y="99"/>
                  <a:pt x="446" y="98"/>
                  <a:pt x="446" y="97"/>
                </a:cubicBezTo>
                <a:cubicBezTo>
                  <a:pt x="448" y="96"/>
                  <a:pt x="446" y="94"/>
                  <a:pt x="448" y="93"/>
                </a:cubicBezTo>
                <a:cubicBezTo>
                  <a:pt x="448" y="91"/>
                  <a:pt x="449" y="89"/>
                  <a:pt x="448" y="87"/>
                </a:cubicBezTo>
                <a:cubicBezTo>
                  <a:pt x="448" y="85"/>
                  <a:pt x="449" y="84"/>
                  <a:pt x="449" y="83"/>
                </a:cubicBezTo>
                <a:cubicBezTo>
                  <a:pt x="449" y="82"/>
                  <a:pt x="449" y="81"/>
                  <a:pt x="449" y="79"/>
                </a:cubicBezTo>
                <a:cubicBezTo>
                  <a:pt x="451" y="78"/>
                  <a:pt x="450" y="77"/>
                  <a:pt x="450" y="75"/>
                </a:cubicBezTo>
                <a:cubicBezTo>
                  <a:pt x="450" y="73"/>
                  <a:pt x="452" y="72"/>
                  <a:pt x="451" y="70"/>
                </a:cubicBezTo>
                <a:cubicBezTo>
                  <a:pt x="453" y="69"/>
                  <a:pt x="452" y="67"/>
                  <a:pt x="452" y="65"/>
                </a:cubicBezTo>
                <a:cubicBezTo>
                  <a:pt x="452" y="64"/>
                  <a:pt x="452" y="63"/>
                  <a:pt x="452" y="62"/>
                </a:cubicBezTo>
                <a:cubicBezTo>
                  <a:pt x="453" y="61"/>
                  <a:pt x="453" y="61"/>
                  <a:pt x="453" y="59"/>
                </a:cubicBezTo>
                <a:cubicBezTo>
                  <a:pt x="453" y="59"/>
                  <a:pt x="453" y="57"/>
                  <a:pt x="453" y="57"/>
                </a:cubicBezTo>
                <a:cubicBezTo>
                  <a:pt x="454" y="56"/>
                  <a:pt x="454" y="55"/>
                  <a:pt x="454" y="54"/>
                </a:cubicBezTo>
                <a:cubicBezTo>
                  <a:pt x="454" y="53"/>
                  <a:pt x="454" y="53"/>
                  <a:pt x="454" y="52"/>
                </a:cubicBezTo>
                <a:cubicBezTo>
                  <a:pt x="455" y="51"/>
                  <a:pt x="456" y="51"/>
                  <a:pt x="457" y="51"/>
                </a:cubicBezTo>
                <a:cubicBezTo>
                  <a:pt x="458" y="51"/>
                  <a:pt x="459" y="51"/>
                  <a:pt x="460" y="52"/>
                </a:cubicBezTo>
                <a:cubicBezTo>
                  <a:pt x="462" y="52"/>
                  <a:pt x="463" y="52"/>
                  <a:pt x="465" y="52"/>
                </a:cubicBezTo>
                <a:cubicBezTo>
                  <a:pt x="466" y="52"/>
                  <a:pt x="466" y="53"/>
                  <a:pt x="467" y="53"/>
                </a:cubicBezTo>
                <a:cubicBezTo>
                  <a:pt x="468" y="53"/>
                  <a:pt x="470" y="53"/>
                  <a:pt x="471" y="53"/>
                </a:cubicBezTo>
                <a:cubicBezTo>
                  <a:pt x="472" y="53"/>
                  <a:pt x="473" y="55"/>
                  <a:pt x="474" y="54"/>
                </a:cubicBezTo>
                <a:cubicBezTo>
                  <a:pt x="475" y="54"/>
                  <a:pt x="476" y="54"/>
                  <a:pt x="477" y="54"/>
                </a:cubicBezTo>
                <a:cubicBezTo>
                  <a:pt x="480" y="54"/>
                  <a:pt x="480" y="54"/>
                  <a:pt x="480" y="54"/>
                </a:cubicBezTo>
                <a:cubicBezTo>
                  <a:pt x="480" y="55"/>
                  <a:pt x="481" y="55"/>
                  <a:pt x="481" y="56"/>
                </a:cubicBezTo>
                <a:cubicBezTo>
                  <a:pt x="481" y="57"/>
                  <a:pt x="482" y="58"/>
                  <a:pt x="480" y="59"/>
                </a:cubicBezTo>
                <a:cubicBezTo>
                  <a:pt x="480" y="60"/>
                  <a:pt x="480" y="61"/>
                  <a:pt x="480" y="62"/>
                </a:cubicBezTo>
                <a:cubicBezTo>
                  <a:pt x="480" y="63"/>
                  <a:pt x="479" y="63"/>
                  <a:pt x="478" y="63"/>
                </a:cubicBezTo>
                <a:cubicBezTo>
                  <a:pt x="477" y="62"/>
                  <a:pt x="476" y="62"/>
                  <a:pt x="475" y="62"/>
                </a:cubicBezTo>
                <a:cubicBezTo>
                  <a:pt x="473" y="62"/>
                  <a:pt x="472" y="62"/>
                  <a:pt x="471" y="61"/>
                </a:cubicBezTo>
                <a:cubicBezTo>
                  <a:pt x="469" y="61"/>
                  <a:pt x="467" y="61"/>
                  <a:pt x="465" y="61"/>
                </a:cubicBezTo>
                <a:cubicBezTo>
                  <a:pt x="464" y="61"/>
                  <a:pt x="464" y="61"/>
                  <a:pt x="463" y="60"/>
                </a:cubicBezTo>
                <a:cubicBezTo>
                  <a:pt x="462" y="59"/>
                  <a:pt x="462" y="60"/>
                  <a:pt x="462" y="61"/>
                </a:cubicBezTo>
                <a:cubicBezTo>
                  <a:pt x="462" y="61"/>
                  <a:pt x="462" y="61"/>
                  <a:pt x="462" y="61"/>
                </a:cubicBezTo>
                <a:cubicBezTo>
                  <a:pt x="461" y="62"/>
                  <a:pt x="462" y="64"/>
                  <a:pt x="461" y="65"/>
                </a:cubicBezTo>
                <a:cubicBezTo>
                  <a:pt x="460" y="65"/>
                  <a:pt x="461" y="66"/>
                  <a:pt x="461" y="66"/>
                </a:cubicBezTo>
                <a:cubicBezTo>
                  <a:pt x="461" y="68"/>
                  <a:pt x="461" y="69"/>
                  <a:pt x="461" y="70"/>
                </a:cubicBezTo>
                <a:cubicBezTo>
                  <a:pt x="461" y="71"/>
                  <a:pt x="459" y="72"/>
                  <a:pt x="460" y="73"/>
                </a:cubicBezTo>
                <a:cubicBezTo>
                  <a:pt x="460" y="74"/>
                  <a:pt x="458" y="74"/>
                  <a:pt x="459" y="76"/>
                </a:cubicBezTo>
                <a:cubicBezTo>
                  <a:pt x="459" y="77"/>
                  <a:pt x="459" y="78"/>
                  <a:pt x="459" y="78"/>
                </a:cubicBezTo>
                <a:cubicBezTo>
                  <a:pt x="459" y="80"/>
                  <a:pt x="459" y="81"/>
                  <a:pt x="458" y="82"/>
                </a:cubicBezTo>
                <a:cubicBezTo>
                  <a:pt x="458" y="87"/>
                  <a:pt x="458" y="87"/>
                  <a:pt x="458" y="87"/>
                </a:cubicBezTo>
                <a:cubicBezTo>
                  <a:pt x="458" y="88"/>
                  <a:pt x="460" y="87"/>
                  <a:pt x="460" y="88"/>
                </a:cubicBezTo>
                <a:cubicBezTo>
                  <a:pt x="461" y="88"/>
                  <a:pt x="462" y="89"/>
                  <a:pt x="463" y="88"/>
                </a:cubicBezTo>
                <a:cubicBezTo>
                  <a:pt x="464" y="88"/>
                  <a:pt x="465" y="89"/>
                  <a:pt x="466" y="89"/>
                </a:cubicBezTo>
                <a:cubicBezTo>
                  <a:pt x="467" y="89"/>
                  <a:pt x="469" y="89"/>
                  <a:pt x="470" y="89"/>
                </a:cubicBezTo>
                <a:moveTo>
                  <a:pt x="588" y="196"/>
                </a:moveTo>
                <a:cubicBezTo>
                  <a:pt x="586" y="195"/>
                  <a:pt x="586" y="194"/>
                  <a:pt x="585" y="194"/>
                </a:cubicBezTo>
                <a:cubicBezTo>
                  <a:pt x="585" y="194"/>
                  <a:pt x="585" y="195"/>
                  <a:pt x="585" y="195"/>
                </a:cubicBezTo>
                <a:cubicBezTo>
                  <a:pt x="585" y="195"/>
                  <a:pt x="584" y="195"/>
                  <a:pt x="584" y="195"/>
                </a:cubicBezTo>
                <a:cubicBezTo>
                  <a:pt x="584" y="195"/>
                  <a:pt x="584" y="194"/>
                  <a:pt x="583" y="194"/>
                </a:cubicBezTo>
                <a:cubicBezTo>
                  <a:pt x="583" y="193"/>
                  <a:pt x="582" y="194"/>
                  <a:pt x="582" y="193"/>
                </a:cubicBezTo>
                <a:cubicBezTo>
                  <a:pt x="582" y="193"/>
                  <a:pt x="582" y="193"/>
                  <a:pt x="582" y="193"/>
                </a:cubicBezTo>
                <a:cubicBezTo>
                  <a:pt x="582" y="192"/>
                  <a:pt x="582" y="192"/>
                  <a:pt x="582" y="192"/>
                </a:cubicBezTo>
                <a:cubicBezTo>
                  <a:pt x="582" y="192"/>
                  <a:pt x="582" y="192"/>
                  <a:pt x="583" y="192"/>
                </a:cubicBezTo>
                <a:cubicBezTo>
                  <a:pt x="584" y="193"/>
                  <a:pt x="585" y="193"/>
                  <a:pt x="587" y="192"/>
                </a:cubicBezTo>
                <a:cubicBezTo>
                  <a:pt x="588" y="192"/>
                  <a:pt x="590" y="191"/>
                  <a:pt x="591" y="190"/>
                </a:cubicBezTo>
                <a:cubicBezTo>
                  <a:pt x="591" y="190"/>
                  <a:pt x="592" y="190"/>
                  <a:pt x="592" y="189"/>
                </a:cubicBezTo>
                <a:cubicBezTo>
                  <a:pt x="593" y="188"/>
                  <a:pt x="595" y="188"/>
                  <a:pt x="596" y="187"/>
                </a:cubicBezTo>
                <a:cubicBezTo>
                  <a:pt x="598" y="184"/>
                  <a:pt x="601" y="182"/>
                  <a:pt x="603" y="179"/>
                </a:cubicBezTo>
                <a:cubicBezTo>
                  <a:pt x="605" y="178"/>
                  <a:pt x="606" y="176"/>
                  <a:pt x="606" y="174"/>
                </a:cubicBezTo>
                <a:cubicBezTo>
                  <a:pt x="606" y="173"/>
                  <a:pt x="607" y="172"/>
                  <a:pt x="607" y="171"/>
                </a:cubicBezTo>
                <a:cubicBezTo>
                  <a:pt x="606" y="170"/>
                  <a:pt x="606" y="169"/>
                  <a:pt x="607" y="168"/>
                </a:cubicBezTo>
                <a:cubicBezTo>
                  <a:pt x="608" y="167"/>
                  <a:pt x="608" y="167"/>
                  <a:pt x="607" y="166"/>
                </a:cubicBezTo>
                <a:cubicBezTo>
                  <a:pt x="607" y="166"/>
                  <a:pt x="607" y="165"/>
                  <a:pt x="607" y="165"/>
                </a:cubicBezTo>
                <a:cubicBezTo>
                  <a:pt x="606" y="164"/>
                  <a:pt x="607" y="162"/>
                  <a:pt x="606" y="161"/>
                </a:cubicBezTo>
                <a:cubicBezTo>
                  <a:pt x="605" y="160"/>
                  <a:pt x="606" y="159"/>
                  <a:pt x="606" y="158"/>
                </a:cubicBezTo>
                <a:cubicBezTo>
                  <a:pt x="606" y="158"/>
                  <a:pt x="605" y="157"/>
                  <a:pt x="605" y="157"/>
                </a:cubicBezTo>
                <a:cubicBezTo>
                  <a:pt x="605" y="153"/>
                  <a:pt x="605" y="149"/>
                  <a:pt x="605" y="144"/>
                </a:cubicBezTo>
                <a:cubicBezTo>
                  <a:pt x="605" y="143"/>
                  <a:pt x="604" y="142"/>
                  <a:pt x="605" y="141"/>
                </a:cubicBezTo>
                <a:cubicBezTo>
                  <a:pt x="606" y="141"/>
                  <a:pt x="605" y="139"/>
                  <a:pt x="606" y="138"/>
                </a:cubicBezTo>
                <a:cubicBezTo>
                  <a:pt x="607" y="138"/>
                  <a:pt x="607" y="138"/>
                  <a:pt x="607" y="138"/>
                </a:cubicBezTo>
                <a:cubicBezTo>
                  <a:pt x="607" y="137"/>
                  <a:pt x="607" y="136"/>
                  <a:pt x="607" y="136"/>
                </a:cubicBezTo>
                <a:cubicBezTo>
                  <a:pt x="608" y="135"/>
                  <a:pt x="610" y="134"/>
                  <a:pt x="610" y="132"/>
                </a:cubicBezTo>
                <a:cubicBezTo>
                  <a:pt x="610" y="132"/>
                  <a:pt x="610" y="132"/>
                  <a:pt x="610" y="132"/>
                </a:cubicBezTo>
                <a:cubicBezTo>
                  <a:pt x="612" y="131"/>
                  <a:pt x="612" y="130"/>
                  <a:pt x="613" y="130"/>
                </a:cubicBezTo>
                <a:cubicBezTo>
                  <a:pt x="614" y="129"/>
                  <a:pt x="615" y="128"/>
                  <a:pt x="616" y="127"/>
                </a:cubicBezTo>
                <a:cubicBezTo>
                  <a:pt x="618" y="127"/>
                  <a:pt x="618" y="126"/>
                  <a:pt x="619" y="125"/>
                </a:cubicBezTo>
                <a:cubicBezTo>
                  <a:pt x="619" y="125"/>
                  <a:pt x="620" y="124"/>
                  <a:pt x="620" y="124"/>
                </a:cubicBezTo>
                <a:cubicBezTo>
                  <a:pt x="621" y="125"/>
                  <a:pt x="622" y="124"/>
                  <a:pt x="623" y="124"/>
                </a:cubicBezTo>
                <a:cubicBezTo>
                  <a:pt x="623" y="123"/>
                  <a:pt x="624" y="123"/>
                  <a:pt x="625" y="123"/>
                </a:cubicBezTo>
                <a:cubicBezTo>
                  <a:pt x="627" y="124"/>
                  <a:pt x="629" y="123"/>
                  <a:pt x="630" y="124"/>
                </a:cubicBezTo>
                <a:cubicBezTo>
                  <a:pt x="632" y="124"/>
                  <a:pt x="633" y="125"/>
                  <a:pt x="634" y="126"/>
                </a:cubicBezTo>
                <a:cubicBezTo>
                  <a:pt x="635" y="126"/>
                  <a:pt x="635" y="126"/>
                  <a:pt x="636" y="127"/>
                </a:cubicBezTo>
                <a:cubicBezTo>
                  <a:pt x="636" y="129"/>
                  <a:pt x="636" y="129"/>
                  <a:pt x="636" y="129"/>
                </a:cubicBezTo>
                <a:cubicBezTo>
                  <a:pt x="637" y="129"/>
                  <a:pt x="637" y="130"/>
                  <a:pt x="638" y="131"/>
                </a:cubicBezTo>
                <a:cubicBezTo>
                  <a:pt x="638" y="132"/>
                  <a:pt x="638" y="133"/>
                  <a:pt x="637" y="133"/>
                </a:cubicBezTo>
                <a:cubicBezTo>
                  <a:pt x="637" y="133"/>
                  <a:pt x="637" y="134"/>
                  <a:pt x="637" y="134"/>
                </a:cubicBezTo>
                <a:cubicBezTo>
                  <a:pt x="639" y="134"/>
                  <a:pt x="639" y="135"/>
                  <a:pt x="640" y="135"/>
                </a:cubicBezTo>
                <a:cubicBezTo>
                  <a:pt x="639" y="136"/>
                  <a:pt x="638" y="136"/>
                  <a:pt x="637" y="137"/>
                </a:cubicBezTo>
                <a:cubicBezTo>
                  <a:pt x="637" y="137"/>
                  <a:pt x="638" y="138"/>
                  <a:pt x="638" y="138"/>
                </a:cubicBezTo>
                <a:cubicBezTo>
                  <a:pt x="639" y="138"/>
                  <a:pt x="639" y="138"/>
                  <a:pt x="639" y="139"/>
                </a:cubicBezTo>
                <a:cubicBezTo>
                  <a:pt x="639" y="139"/>
                  <a:pt x="639" y="140"/>
                  <a:pt x="638" y="140"/>
                </a:cubicBezTo>
                <a:cubicBezTo>
                  <a:pt x="638" y="140"/>
                  <a:pt x="637" y="140"/>
                  <a:pt x="637" y="140"/>
                </a:cubicBezTo>
                <a:cubicBezTo>
                  <a:pt x="637" y="140"/>
                  <a:pt x="637" y="141"/>
                  <a:pt x="637" y="141"/>
                </a:cubicBezTo>
                <a:cubicBezTo>
                  <a:pt x="639" y="142"/>
                  <a:pt x="639" y="143"/>
                  <a:pt x="639" y="144"/>
                </a:cubicBezTo>
                <a:cubicBezTo>
                  <a:pt x="639" y="144"/>
                  <a:pt x="638" y="144"/>
                  <a:pt x="638" y="144"/>
                </a:cubicBezTo>
                <a:cubicBezTo>
                  <a:pt x="638" y="144"/>
                  <a:pt x="638" y="144"/>
                  <a:pt x="638" y="144"/>
                </a:cubicBezTo>
                <a:cubicBezTo>
                  <a:pt x="638" y="144"/>
                  <a:pt x="638" y="144"/>
                  <a:pt x="638" y="144"/>
                </a:cubicBezTo>
                <a:cubicBezTo>
                  <a:pt x="638" y="144"/>
                  <a:pt x="637" y="143"/>
                  <a:pt x="637" y="144"/>
                </a:cubicBezTo>
                <a:cubicBezTo>
                  <a:pt x="637" y="144"/>
                  <a:pt x="637" y="144"/>
                  <a:pt x="638" y="144"/>
                </a:cubicBezTo>
                <a:cubicBezTo>
                  <a:pt x="638" y="145"/>
                  <a:pt x="638" y="145"/>
                  <a:pt x="638" y="145"/>
                </a:cubicBezTo>
                <a:cubicBezTo>
                  <a:pt x="636" y="145"/>
                  <a:pt x="636" y="145"/>
                  <a:pt x="635" y="147"/>
                </a:cubicBezTo>
                <a:cubicBezTo>
                  <a:pt x="636" y="148"/>
                  <a:pt x="637" y="148"/>
                  <a:pt x="638" y="149"/>
                </a:cubicBezTo>
                <a:cubicBezTo>
                  <a:pt x="638" y="149"/>
                  <a:pt x="637" y="150"/>
                  <a:pt x="637" y="150"/>
                </a:cubicBezTo>
                <a:cubicBezTo>
                  <a:pt x="637" y="151"/>
                  <a:pt x="636" y="151"/>
                  <a:pt x="636" y="151"/>
                </a:cubicBezTo>
                <a:cubicBezTo>
                  <a:pt x="635" y="150"/>
                  <a:pt x="634" y="150"/>
                  <a:pt x="633" y="150"/>
                </a:cubicBezTo>
                <a:cubicBezTo>
                  <a:pt x="633" y="150"/>
                  <a:pt x="632" y="149"/>
                  <a:pt x="631" y="149"/>
                </a:cubicBezTo>
                <a:cubicBezTo>
                  <a:pt x="629" y="148"/>
                  <a:pt x="629" y="147"/>
                  <a:pt x="630" y="145"/>
                </a:cubicBezTo>
                <a:cubicBezTo>
                  <a:pt x="630" y="145"/>
                  <a:pt x="630" y="144"/>
                  <a:pt x="630" y="144"/>
                </a:cubicBezTo>
                <a:cubicBezTo>
                  <a:pt x="632" y="140"/>
                  <a:pt x="632" y="140"/>
                  <a:pt x="632" y="137"/>
                </a:cubicBezTo>
                <a:cubicBezTo>
                  <a:pt x="632" y="136"/>
                  <a:pt x="632" y="136"/>
                  <a:pt x="631" y="135"/>
                </a:cubicBezTo>
                <a:cubicBezTo>
                  <a:pt x="631" y="135"/>
                  <a:pt x="631" y="134"/>
                  <a:pt x="632" y="133"/>
                </a:cubicBezTo>
                <a:cubicBezTo>
                  <a:pt x="632" y="133"/>
                  <a:pt x="632" y="133"/>
                  <a:pt x="632" y="133"/>
                </a:cubicBezTo>
                <a:cubicBezTo>
                  <a:pt x="632" y="133"/>
                  <a:pt x="631" y="133"/>
                  <a:pt x="631" y="133"/>
                </a:cubicBezTo>
                <a:cubicBezTo>
                  <a:pt x="631" y="134"/>
                  <a:pt x="632" y="134"/>
                  <a:pt x="632" y="134"/>
                </a:cubicBezTo>
                <a:cubicBezTo>
                  <a:pt x="633" y="134"/>
                  <a:pt x="633" y="134"/>
                  <a:pt x="633" y="133"/>
                </a:cubicBezTo>
                <a:cubicBezTo>
                  <a:pt x="633" y="133"/>
                  <a:pt x="633" y="133"/>
                  <a:pt x="632" y="133"/>
                </a:cubicBezTo>
                <a:cubicBezTo>
                  <a:pt x="631" y="134"/>
                  <a:pt x="630" y="133"/>
                  <a:pt x="630" y="133"/>
                </a:cubicBezTo>
                <a:cubicBezTo>
                  <a:pt x="630" y="133"/>
                  <a:pt x="629" y="132"/>
                  <a:pt x="629" y="132"/>
                </a:cubicBezTo>
                <a:cubicBezTo>
                  <a:pt x="627" y="132"/>
                  <a:pt x="625" y="132"/>
                  <a:pt x="622" y="132"/>
                </a:cubicBezTo>
                <a:cubicBezTo>
                  <a:pt x="621" y="133"/>
                  <a:pt x="621" y="134"/>
                  <a:pt x="620" y="134"/>
                </a:cubicBezTo>
                <a:cubicBezTo>
                  <a:pt x="620" y="134"/>
                  <a:pt x="620" y="133"/>
                  <a:pt x="620" y="133"/>
                </a:cubicBezTo>
                <a:cubicBezTo>
                  <a:pt x="619" y="133"/>
                  <a:pt x="619" y="133"/>
                  <a:pt x="619" y="134"/>
                </a:cubicBezTo>
                <a:cubicBezTo>
                  <a:pt x="619" y="134"/>
                  <a:pt x="618" y="134"/>
                  <a:pt x="618" y="134"/>
                </a:cubicBezTo>
                <a:cubicBezTo>
                  <a:pt x="618" y="135"/>
                  <a:pt x="619" y="135"/>
                  <a:pt x="619" y="135"/>
                </a:cubicBezTo>
                <a:cubicBezTo>
                  <a:pt x="619" y="135"/>
                  <a:pt x="619" y="136"/>
                  <a:pt x="619" y="137"/>
                </a:cubicBezTo>
                <a:cubicBezTo>
                  <a:pt x="618" y="138"/>
                  <a:pt x="617" y="138"/>
                  <a:pt x="616" y="140"/>
                </a:cubicBezTo>
                <a:cubicBezTo>
                  <a:pt x="615" y="142"/>
                  <a:pt x="614" y="144"/>
                  <a:pt x="614" y="147"/>
                </a:cubicBezTo>
                <a:cubicBezTo>
                  <a:pt x="614" y="148"/>
                  <a:pt x="614" y="149"/>
                  <a:pt x="614" y="150"/>
                </a:cubicBezTo>
                <a:cubicBezTo>
                  <a:pt x="614" y="152"/>
                  <a:pt x="614" y="153"/>
                  <a:pt x="615" y="155"/>
                </a:cubicBezTo>
                <a:cubicBezTo>
                  <a:pt x="616" y="156"/>
                  <a:pt x="615" y="158"/>
                  <a:pt x="615" y="159"/>
                </a:cubicBezTo>
                <a:cubicBezTo>
                  <a:pt x="616" y="160"/>
                  <a:pt x="616" y="161"/>
                  <a:pt x="616" y="162"/>
                </a:cubicBezTo>
                <a:cubicBezTo>
                  <a:pt x="617" y="163"/>
                  <a:pt x="617" y="164"/>
                  <a:pt x="617" y="165"/>
                </a:cubicBezTo>
                <a:cubicBezTo>
                  <a:pt x="617" y="166"/>
                  <a:pt x="617" y="167"/>
                  <a:pt x="617" y="168"/>
                </a:cubicBezTo>
                <a:cubicBezTo>
                  <a:pt x="617" y="169"/>
                  <a:pt x="618" y="171"/>
                  <a:pt x="617" y="172"/>
                </a:cubicBezTo>
                <a:cubicBezTo>
                  <a:pt x="616" y="173"/>
                  <a:pt x="616" y="174"/>
                  <a:pt x="616" y="176"/>
                </a:cubicBezTo>
                <a:cubicBezTo>
                  <a:pt x="616" y="176"/>
                  <a:pt x="616" y="176"/>
                  <a:pt x="616" y="176"/>
                </a:cubicBezTo>
                <a:cubicBezTo>
                  <a:pt x="615" y="178"/>
                  <a:pt x="613" y="181"/>
                  <a:pt x="612" y="183"/>
                </a:cubicBezTo>
                <a:cubicBezTo>
                  <a:pt x="612" y="184"/>
                  <a:pt x="611" y="185"/>
                  <a:pt x="611" y="185"/>
                </a:cubicBezTo>
                <a:cubicBezTo>
                  <a:pt x="610" y="186"/>
                  <a:pt x="609" y="187"/>
                  <a:pt x="608" y="189"/>
                </a:cubicBezTo>
                <a:cubicBezTo>
                  <a:pt x="608" y="189"/>
                  <a:pt x="607" y="189"/>
                  <a:pt x="606" y="190"/>
                </a:cubicBezTo>
                <a:cubicBezTo>
                  <a:pt x="605" y="191"/>
                  <a:pt x="603" y="193"/>
                  <a:pt x="601" y="195"/>
                </a:cubicBezTo>
                <a:cubicBezTo>
                  <a:pt x="601" y="195"/>
                  <a:pt x="600" y="194"/>
                  <a:pt x="600" y="195"/>
                </a:cubicBezTo>
                <a:cubicBezTo>
                  <a:pt x="599" y="195"/>
                  <a:pt x="599" y="195"/>
                  <a:pt x="598" y="196"/>
                </a:cubicBezTo>
                <a:cubicBezTo>
                  <a:pt x="597" y="196"/>
                  <a:pt x="597" y="197"/>
                  <a:pt x="595" y="197"/>
                </a:cubicBezTo>
                <a:cubicBezTo>
                  <a:pt x="594" y="197"/>
                  <a:pt x="592" y="197"/>
                  <a:pt x="589" y="197"/>
                </a:cubicBezTo>
                <a:cubicBezTo>
                  <a:pt x="589" y="197"/>
                  <a:pt x="589" y="197"/>
                  <a:pt x="589" y="196"/>
                </a:cubicBezTo>
                <a:cubicBezTo>
                  <a:pt x="589" y="197"/>
                  <a:pt x="590" y="196"/>
                  <a:pt x="590" y="195"/>
                </a:cubicBezTo>
                <a:cubicBezTo>
                  <a:pt x="589" y="195"/>
                  <a:pt x="589" y="195"/>
                  <a:pt x="589" y="195"/>
                </a:cubicBezTo>
                <a:cubicBezTo>
                  <a:pt x="588" y="195"/>
                  <a:pt x="588" y="195"/>
                  <a:pt x="588" y="196"/>
                </a:cubicBezTo>
                <a:moveTo>
                  <a:pt x="629" y="130"/>
                </a:moveTo>
                <a:cubicBezTo>
                  <a:pt x="629" y="130"/>
                  <a:pt x="629" y="130"/>
                  <a:pt x="629" y="130"/>
                </a:cubicBezTo>
                <a:cubicBezTo>
                  <a:pt x="629" y="131"/>
                  <a:pt x="629" y="131"/>
                  <a:pt x="629" y="131"/>
                </a:cubicBezTo>
                <a:cubicBezTo>
                  <a:pt x="629" y="131"/>
                  <a:pt x="629" y="131"/>
                  <a:pt x="629" y="131"/>
                </a:cubicBezTo>
                <a:cubicBezTo>
                  <a:pt x="629" y="131"/>
                  <a:pt x="629" y="130"/>
                  <a:pt x="629" y="130"/>
                </a:cubicBezTo>
                <a:moveTo>
                  <a:pt x="590" y="193"/>
                </a:moveTo>
                <a:cubicBezTo>
                  <a:pt x="589" y="193"/>
                  <a:pt x="589" y="193"/>
                  <a:pt x="589" y="193"/>
                </a:cubicBezTo>
                <a:cubicBezTo>
                  <a:pt x="589" y="193"/>
                  <a:pt x="589" y="193"/>
                  <a:pt x="589" y="193"/>
                </a:cubicBezTo>
                <a:cubicBezTo>
                  <a:pt x="589" y="193"/>
                  <a:pt x="589" y="193"/>
                  <a:pt x="589" y="193"/>
                </a:cubicBezTo>
                <a:cubicBezTo>
                  <a:pt x="589" y="193"/>
                  <a:pt x="589" y="193"/>
                  <a:pt x="590" y="193"/>
                </a:cubicBezTo>
                <a:moveTo>
                  <a:pt x="554" y="654"/>
                </a:moveTo>
                <a:cubicBezTo>
                  <a:pt x="556" y="654"/>
                  <a:pt x="557" y="653"/>
                  <a:pt x="558" y="654"/>
                </a:cubicBezTo>
                <a:cubicBezTo>
                  <a:pt x="558" y="654"/>
                  <a:pt x="557" y="655"/>
                  <a:pt x="557" y="655"/>
                </a:cubicBezTo>
                <a:cubicBezTo>
                  <a:pt x="557" y="655"/>
                  <a:pt x="558" y="656"/>
                  <a:pt x="558" y="656"/>
                </a:cubicBezTo>
                <a:cubicBezTo>
                  <a:pt x="557" y="657"/>
                  <a:pt x="557" y="659"/>
                  <a:pt x="555" y="659"/>
                </a:cubicBezTo>
                <a:cubicBezTo>
                  <a:pt x="555" y="659"/>
                  <a:pt x="554" y="659"/>
                  <a:pt x="554" y="659"/>
                </a:cubicBezTo>
                <a:cubicBezTo>
                  <a:pt x="554" y="661"/>
                  <a:pt x="554" y="664"/>
                  <a:pt x="555" y="666"/>
                </a:cubicBezTo>
                <a:cubicBezTo>
                  <a:pt x="555" y="668"/>
                  <a:pt x="556" y="670"/>
                  <a:pt x="557" y="672"/>
                </a:cubicBezTo>
                <a:cubicBezTo>
                  <a:pt x="558" y="672"/>
                  <a:pt x="558" y="673"/>
                  <a:pt x="558" y="674"/>
                </a:cubicBezTo>
                <a:cubicBezTo>
                  <a:pt x="558" y="674"/>
                  <a:pt x="558" y="675"/>
                  <a:pt x="559" y="675"/>
                </a:cubicBezTo>
                <a:cubicBezTo>
                  <a:pt x="559" y="676"/>
                  <a:pt x="559" y="677"/>
                  <a:pt x="560" y="678"/>
                </a:cubicBezTo>
                <a:cubicBezTo>
                  <a:pt x="561" y="678"/>
                  <a:pt x="561" y="680"/>
                  <a:pt x="562" y="680"/>
                </a:cubicBezTo>
                <a:cubicBezTo>
                  <a:pt x="562" y="681"/>
                  <a:pt x="562" y="682"/>
                  <a:pt x="563" y="683"/>
                </a:cubicBezTo>
                <a:cubicBezTo>
                  <a:pt x="563" y="683"/>
                  <a:pt x="564" y="683"/>
                  <a:pt x="564" y="683"/>
                </a:cubicBezTo>
                <a:cubicBezTo>
                  <a:pt x="565" y="686"/>
                  <a:pt x="566" y="688"/>
                  <a:pt x="568" y="690"/>
                </a:cubicBezTo>
                <a:cubicBezTo>
                  <a:pt x="567" y="691"/>
                  <a:pt x="569" y="692"/>
                  <a:pt x="569" y="693"/>
                </a:cubicBezTo>
                <a:cubicBezTo>
                  <a:pt x="569" y="694"/>
                  <a:pt x="570" y="694"/>
                  <a:pt x="571" y="696"/>
                </a:cubicBezTo>
                <a:cubicBezTo>
                  <a:pt x="571" y="696"/>
                  <a:pt x="571" y="697"/>
                  <a:pt x="572" y="698"/>
                </a:cubicBezTo>
                <a:cubicBezTo>
                  <a:pt x="572" y="699"/>
                  <a:pt x="574" y="699"/>
                  <a:pt x="573" y="701"/>
                </a:cubicBezTo>
                <a:cubicBezTo>
                  <a:pt x="575" y="702"/>
                  <a:pt x="576" y="703"/>
                  <a:pt x="577" y="704"/>
                </a:cubicBezTo>
                <a:cubicBezTo>
                  <a:pt x="578" y="706"/>
                  <a:pt x="579" y="707"/>
                  <a:pt x="580" y="708"/>
                </a:cubicBezTo>
                <a:cubicBezTo>
                  <a:pt x="581" y="709"/>
                  <a:pt x="582" y="710"/>
                  <a:pt x="584" y="710"/>
                </a:cubicBezTo>
                <a:cubicBezTo>
                  <a:pt x="585" y="710"/>
                  <a:pt x="586" y="710"/>
                  <a:pt x="586" y="709"/>
                </a:cubicBezTo>
                <a:cubicBezTo>
                  <a:pt x="587" y="709"/>
                  <a:pt x="589" y="709"/>
                  <a:pt x="589" y="708"/>
                </a:cubicBezTo>
                <a:cubicBezTo>
                  <a:pt x="589" y="707"/>
                  <a:pt x="590" y="707"/>
                  <a:pt x="591" y="706"/>
                </a:cubicBezTo>
                <a:cubicBezTo>
                  <a:pt x="591" y="705"/>
                  <a:pt x="591" y="705"/>
                  <a:pt x="591" y="705"/>
                </a:cubicBezTo>
                <a:cubicBezTo>
                  <a:pt x="591" y="700"/>
                  <a:pt x="591" y="700"/>
                  <a:pt x="591" y="700"/>
                </a:cubicBezTo>
                <a:cubicBezTo>
                  <a:pt x="589" y="698"/>
                  <a:pt x="589" y="696"/>
                  <a:pt x="588" y="694"/>
                </a:cubicBezTo>
                <a:cubicBezTo>
                  <a:pt x="587" y="694"/>
                  <a:pt x="587" y="693"/>
                  <a:pt x="587" y="693"/>
                </a:cubicBezTo>
                <a:cubicBezTo>
                  <a:pt x="586" y="692"/>
                  <a:pt x="586" y="692"/>
                  <a:pt x="586" y="691"/>
                </a:cubicBezTo>
                <a:cubicBezTo>
                  <a:pt x="586" y="691"/>
                  <a:pt x="586" y="690"/>
                  <a:pt x="585" y="690"/>
                </a:cubicBezTo>
                <a:cubicBezTo>
                  <a:pt x="584" y="689"/>
                  <a:pt x="584" y="687"/>
                  <a:pt x="582" y="686"/>
                </a:cubicBezTo>
                <a:cubicBezTo>
                  <a:pt x="582" y="686"/>
                  <a:pt x="581" y="686"/>
                  <a:pt x="580" y="686"/>
                </a:cubicBezTo>
                <a:cubicBezTo>
                  <a:pt x="580" y="687"/>
                  <a:pt x="579" y="688"/>
                  <a:pt x="579" y="688"/>
                </a:cubicBezTo>
                <a:cubicBezTo>
                  <a:pt x="577" y="688"/>
                  <a:pt x="577" y="689"/>
                  <a:pt x="576" y="689"/>
                </a:cubicBezTo>
                <a:cubicBezTo>
                  <a:pt x="575" y="689"/>
                  <a:pt x="576" y="687"/>
                  <a:pt x="575" y="687"/>
                </a:cubicBezTo>
                <a:cubicBezTo>
                  <a:pt x="574" y="685"/>
                  <a:pt x="574" y="685"/>
                  <a:pt x="573" y="684"/>
                </a:cubicBezTo>
                <a:cubicBezTo>
                  <a:pt x="572" y="683"/>
                  <a:pt x="572" y="682"/>
                  <a:pt x="573" y="682"/>
                </a:cubicBezTo>
                <a:cubicBezTo>
                  <a:pt x="574" y="682"/>
                  <a:pt x="574" y="682"/>
                  <a:pt x="575" y="681"/>
                </a:cubicBezTo>
                <a:cubicBezTo>
                  <a:pt x="575" y="681"/>
                  <a:pt x="576" y="680"/>
                  <a:pt x="576" y="680"/>
                </a:cubicBezTo>
                <a:cubicBezTo>
                  <a:pt x="579" y="680"/>
                  <a:pt x="581" y="678"/>
                  <a:pt x="583" y="677"/>
                </a:cubicBezTo>
                <a:cubicBezTo>
                  <a:pt x="584" y="676"/>
                  <a:pt x="584" y="677"/>
                  <a:pt x="585" y="676"/>
                </a:cubicBezTo>
                <a:cubicBezTo>
                  <a:pt x="586" y="677"/>
                  <a:pt x="586" y="678"/>
                  <a:pt x="587" y="679"/>
                </a:cubicBezTo>
                <a:cubicBezTo>
                  <a:pt x="587" y="679"/>
                  <a:pt x="588" y="680"/>
                  <a:pt x="588" y="681"/>
                </a:cubicBezTo>
                <a:cubicBezTo>
                  <a:pt x="589" y="682"/>
                  <a:pt x="589" y="683"/>
                  <a:pt x="590" y="684"/>
                </a:cubicBezTo>
                <a:cubicBezTo>
                  <a:pt x="592" y="685"/>
                  <a:pt x="592" y="687"/>
                  <a:pt x="593" y="688"/>
                </a:cubicBezTo>
                <a:cubicBezTo>
                  <a:pt x="594" y="690"/>
                  <a:pt x="595" y="692"/>
                  <a:pt x="596" y="694"/>
                </a:cubicBezTo>
                <a:cubicBezTo>
                  <a:pt x="597" y="696"/>
                  <a:pt x="597" y="697"/>
                  <a:pt x="599" y="698"/>
                </a:cubicBezTo>
                <a:cubicBezTo>
                  <a:pt x="599" y="699"/>
                  <a:pt x="600" y="700"/>
                  <a:pt x="600" y="701"/>
                </a:cubicBezTo>
                <a:cubicBezTo>
                  <a:pt x="601" y="702"/>
                  <a:pt x="601" y="704"/>
                  <a:pt x="602" y="705"/>
                </a:cubicBezTo>
                <a:cubicBezTo>
                  <a:pt x="603" y="706"/>
                  <a:pt x="603" y="707"/>
                  <a:pt x="602" y="708"/>
                </a:cubicBezTo>
                <a:cubicBezTo>
                  <a:pt x="601" y="709"/>
                  <a:pt x="600" y="709"/>
                  <a:pt x="599" y="710"/>
                </a:cubicBezTo>
                <a:cubicBezTo>
                  <a:pt x="598" y="708"/>
                  <a:pt x="597" y="707"/>
                  <a:pt x="596" y="706"/>
                </a:cubicBezTo>
                <a:cubicBezTo>
                  <a:pt x="595" y="706"/>
                  <a:pt x="595" y="706"/>
                  <a:pt x="595" y="706"/>
                </a:cubicBezTo>
                <a:cubicBezTo>
                  <a:pt x="595" y="708"/>
                  <a:pt x="595" y="709"/>
                  <a:pt x="595" y="711"/>
                </a:cubicBezTo>
                <a:cubicBezTo>
                  <a:pt x="595" y="712"/>
                  <a:pt x="594" y="712"/>
                  <a:pt x="594" y="713"/>
                </a:cubicBezTo>
                <a:cubicBezTo>
                  <a:pt x="593" y="714"/>
                  <a:pt x="591" y="714"/>
                  <a:pt x="590" y="715"/>
                </a:cubicBezTo>
                <a:cubicBezTo>
                  <a:pt x="589" y="716"/>
                  <a:pt x="589" y="716"/>
                  <a:pt x="588" y="716"/>
                </a:cubicBezTo>
                <a:cubicBezTo>
                  <a:pt x="588" y="717"/>
                  <a:pt x="587" y="717"/>
                  <a:pt x="586" y="717"/>
                </a:cubicBezTo>
                <a:cubicBezTo>
                  <a:pt x="585" y="717"/>
                  <a:pt x="584" y="719"/>
                  <a:pt x="583" y="717"/>
                </a:cubicBezTo>
                <a:cubicBezTo>
                  <a:pt x="583" y="717"/>
                  <a:pt x="583" y="717"/>
                  <a:pt x="582" y="717"/>
                </a:cubicBezTo>
                <a:cubicBezTo>
                  <a:pt x="582" y="717"/>
                  <a:pt x="581" y="718"/>
                  <a:pt x="580" y="717"/>
                </a:cubicBezTo>
                <a:cubicBezTo>
                  <a:pt x="580" y="716"/>
                  <a:pt x="578" y="717"/>
                  <a:pt x="578" y="716"/>
                </a:cubicBezTo>
                <a:cubicBezTo>
                  <a:pt x="577" y="714"/>
                  <a:pt x="576" y="715"/>
                  <a:pt x="575" y="714"/>
                </a:cubicBezTo>
                <a:cubicBezTo>
                  <a:pt x="574" y="713"/>
                  <a:pt x="574" y="713"/>
                  <a:pt x="573" y="712"/>
                </a:cubicBezTo>
                <a:cubicBezTo>
                  <a:pt x="573" y="711"/>
                  <a:pt x="572" y="710"/>
                  <a:pt x="571" y="710"/>
                </a:cubicBezTo>
                <a:cubicBezTo>
                  <a:pt x="570" y="709"/>
                  <a:pt x="570" y="708"/>
                  <a:pt x="570" y="707"/>
                </a:cubicBezTo>
                <a:cubicBezTo>
                  <a:pt x="569" y="706"/>
                  <a:pt x="568" y="706"/>
                  <a:pt x="567" y="705"/>
                </a:cubicBezTo>
                <a:cubicBezTo>
                  <a:pt x="567" y="704"/>
                  <a:pt x="567" y="703"/>
                  <a:pt x="566" y="703"/>
                </a:cubicBezTo>
                <a:cubicBezTo>
                  <a:pt x="564" y="702"/>
                  <a:pt x="564" y="700"/>
                  <a:pt x="563" y="698"/>
                </a:cubicBezTo>
                <a:cubicBezTo>
                  <a:pt x="562" y="697"/>
                  <a:pt x="561" y="696"/>
                  <a:pt x="560" y="695"/>
                </a:cubicBezTo>
                <a:cubicBezTo>
                  <a:pt x="560" y="693"/>
                  <a:pt x="559" y="692"/>
                  <a:pt x="558" y="691"/>
                </a:cubicBezTo>
                <a:cubicBezTo>
                  <a:pt x="557" y="690"/>
                  <a:pt x="557" y="689"/>
                  <a:pt x="556" y="688"/>
                </a:cubicBezTo>
                <a:cubicBezTo>
                  <a:pt x="556" y="687"/>
                  <a:pt x="555" y="685"/>
                  <a:pt x="554" y="684"/>
                </a:cubicBezTo>
                <a:cubicBezTo>
                  <a:pt x="554" y="683"/>
                  <a:pt x="554" y="682"/>
                  <a:pt x="553" y="681"/>
                </a:cubicBezTo>
                <a:cubicBezTo>
                  <a:pt x="553" y="679"/>
                  <a:pt x="551" y="679"/>
                  <a:pt x="551" y="677"/>
                </a:cubicBezTo>
                <a:cubicBezTo>
                  <a:pt x="551" y="676"/>
                  <a:pt x="550" y="676"/>
                  <a:pt x="550" y="675"/>
                </a:cubicBezTo>
                <a:cubicBezTo>
                  <a:pt x="550" y="674"/>
                  <a:pt x="549" y="673"/>
                  <a:pt x="549" y="672"/>
                </a:cubicBezTo>
                <a:cubicBezTo>
                  <a:pt x="548" y="671"/>
                  <a:pt x="548" y="670"/>
                  <a:pt x="548" y="669"/>
                </a:cubicBezTo>
                <a:cubicBezTo>
                  <a:pt x="547" y="669"/>
                  <a:pt x="547" y="668"/>
                  <a:pt x="547" y="666"/>
                </a:cubicBezTo>
                <a:cubicBezTo>
                  <a:pt x="547" y="665"/>
                  <a:pt x="547" y="664"/>
                  <a:pt x="547" y="663"/>
                </a:cubicBezTo>
                <a:cubicBezTo>
                  <a:pt x="547" y="661"/>
                  <a:pt x="546" y="660"/>
                  <a:pt x="548" y="659"/>
                </a:cubicBezTo>
                <a:cubicBezTo>
                  <a:pt x="548" y="656"/>
                  <a:pt x="548" y="656"/>
                  <a:pt x="548" y="656"/>
                </a:cubicBezTo>
                <a:cubicBezTo>
                  <a:pt x="548" y="655"/>
                  <a:pt x="549" y="655"/>
                  <a:pt x="550" y="654"/>
                </a:cubicBezTo>
                <a:cubicBezTo>
                  <a:pt x="550" y="653"/>
                  <a:pt x="552" y="653"/>
                  <a:pt x="553" y="652"/>
                </a:cubicBezTo>
                <a:cubicBezTo>
                  <a:pt x="554" y="651"/>
                  <a:pt x="554" y="652"/>
                  <a:pt x="554" y="653"/>
                </a:cubicBezTo>
                <a:cubicBezTo>
                  <a:pt x="554" y="653"/>
                  <a:pt x="554" y="654"/>
                  <a:pt x="554" y="654"/>
                </a:cubicBezTo>
                <a:cubicBezTo>
                  <a:pt x="555" y="654"/>
                  <a:pt x="554" y="654"/>
                  <a:pt x="554" y="654"/>
                </a:cubicBezTo>
                <a:cubicBezTo>
                  <a:pt x="554" y="654"/>
                  <a:pt x="554" y="654"/>
                  <a:pt x="553" y="654"/>
                </a:cubicBezTo>
                <a:cubicBezTo>
                  <a:pt x="553" y="654"/>
                  <a:pt x="553" y="654"/>
                  <a:pt x="553" y="654"/>
                </a:cubicBezTo>
                <a:cubicBezTo>
                  <a:pt x="553" y="654"/>
                  <a:pt x="553" y="654"/>
                  <a:pt x="553" y="655"/>
                </a:cubicBezTo>
                <a:cubicBezTo>
                  <a:pt x="554" y="655"/>
                  <a:pt x="554" y="655"/>
                  <a:pt x="554" y="654"/>
                </a:cubicBezTo>
                <a:moveTo>
                  <a:pt x="586" y="715"/>
                </a:moveTo>
                <a:cubicBezTo>
                  <a:pt x="586" y="715"/>
                  <a:pt x="585" y="715"/>
                  <a:pt x="585" y="714"/>
                </a:cubicBezTo>
                <a:cubicBezTo>
                  <a:pt x="585" y="714"/>
                  <a:pt x="585" y="715"/>
                  <a:pt x="585" y="715"/>
                </a:cubicBezTo>
                <a:cubicBezTo>
                  <a:pt x="585" y="715"/>
                  <a:pt x="585" y="715"/>
                  <a:pt x="585" y="715"/>
                </a:cubicBezTo>
                <a:cubicBezTo>
                  <a:pt x="585" y="715"/>
                  <a:pt x="586" y="715"/>
                  <a:pt x="586" y="715"/>
                </a:cubicBezTo>
                <a:moveTo>
                  <a:pt x="256" y="650"/>
                </a:moveTo>
                <a:cubicBezTo>
                  <a:pt x="257" y="650"/>
                  <a:pt x="257" y="650"/>
                  <a:pt x="258" y="650"/>
                </a:cubicBezTo>
                <a:cubicBezTo>
                  <a:pt x="259" y="650"/>
                  <a:pt x="259" y="650"/>
                  <a:pt x="260" y="651"/>
                </a:cubicBezTo>
                <a:cubicBezTo>
                  <a:pt x="260" y="651"/>
                  <a:pt x="261" y="651"/>
                  <a:pt x="261" y="651"/>
                </a:cubicBezTo>
                <a:cubicBezTo>
                  <a:pt x="262" y="651"/>
                  <a:pt x="262" y="651"/>
                  <a:pt x="263" y="652"/>
                </a:cubicBezTo>
                <a:cubicBezTo>
                  <a:pt x="263" y="652"/>
                  <a:pt x="264" y="652"/>
                  <a:pt x="264" y="652"/>
                </a:cubicBezTo>
                <a:cubicBezTo>
                  <a:pt x="264" y="653"/>
                  <a:pt x="264" y="654"/>
                  <a:pt x="264" y="655"/>
                </a:cubicBezTo>
                <a:cubicBezTo>
                  <a:pt x="263" y="655"/>
                  <a:pt x="263" y="656"/>
                  <a:pt x="262" y="657"/>
                </a:cubicBezTo>
                <a:cubicBezTo>
                  <a:pt x="262" y="658"/>
                  <a:pt x="261" y="659"/>
                  <a:pt x="261" y="660"/>
                </a:cubicBezTo>
                <a:cubicBezTo>
                  <a:pt x="262" y="661"/>
                  <a:pt x="261" y="661"/>
                  <a:pt x="260" y="662"/>
                </a:cubicBezTo>
                <a:cubicBezTo>
                  <a:pt x="260" y="663"/>
                  <a:pt x="260" y="663"/>
                  <a:pt x="260" y="664"/>
                </a:cubicBezTo>
                <a:cubicBezTo>
                  <a:pt x="259" y="665"/>
                  <a:pt x="258" y="665"/>
                  <a:pt x="259" y="667"/>
                </a:cubicBezTo>
                <a:cubicBezTo>
                  <a:pt x="259" y="667"/>
                  <a:pt x="258" y="668"/>
                  <a:pt x="258" y="669"/>
                </a:cubicBezTo>
                <a:cubicBezTo>
                  <a:pt x="257" y="669"/>
                  <a:pt x="258" y="670"/>
                  <a:pt x="257" y="670"/>
                </a:cubicBezTo>
                <a:cubicBezTo>
                  <a:pt x="256" y="672"/>
                  <a:pt x="255" y="674"/>
                  <a:pt x="254" y="677"/>
                </a:cubicBezTo>
                <a:cubicBezTo>
                  <a:pt x="254" y="678"/>
                  <a:pt x="253" y="679"/>
                  <a:pt x="253" y="680"/>
                </a:cubicBezTo>
                <a:cubicBezTo>
                  <a:pt x="253" y="681"/>
                  <a:pt x="253" y="681"/>
                  <a:pt x="252" y="681"/>
                </a:cubicBezTo>
                <a:cubicBezTo>
                  <a:pt x="252" y="682"/>
                  <a:pt x="251" y="683"/>
                  <a:pt x="251" y="684"/>
                </a:cubicBezTo>
                <a:cubicBezTo>
                  <a:pt x="251" y="685"/>
                  <a:pt x="250" y="686"/>
                  <a:pt x="250" y="687"/>
                </a:cubicBezTo>
                <a:cubicBezTo>
                  <a:pt x="250" y="688"/>
                  <a:pt x="249" y="689"/>
                  <a:pt x="249" y="690"/>
                </a:cubicBezTo>
                <a:cubicBezTo>
                  <a:pt x="249" y="691"/>
                  <a:pt x="248" y="692"/>
                  <a:pt x="248" y="693"/>
                </a:cubicBezTo>
                <a:cubicBezTo>
                  <a:pt x="248" y="693"/>
                  <a:pt x="248" y="694"/>
                  <a:pt x="248" y="694"/>
                </a:cubicBezTo>
                <a:cubicBezTo>
                  <a:pt x="247" y="695"/>
                  <a:pt x="247" y="696"/>
                  <a:pt x="247" y="697"/>
                </a:cubicBezTo>
                <a:cubicBezTo>
                  <a:pt x="246" y="697"/>
                  <a:pt x="246" y="698"/>
                  <a:pt x="246" y="699"/>
                </a:cubicBezTo>
                <a:cubicBezTo>
                  <a:pt x="245" y="700"/>
                  <a:pt x="245" y="700"/>
                  <a:pt x="245" y="701"/>
                </a:cubicBezTo>
                <a:cubicBezTo>
                  <a:pt x="245" y="702"/>
                  <a:pt x="244" y="702"/>
                  <a:pt x="244" y="703"/>
                </a:cubicBezTo>
                <a:cubicBezTo>
                  <a:pt x="244" y="704"/>
                  <a:pt x="243" y="705"/>
                  <a:pt x="242" y="705"/>
                </a:cubicBezTo>
                <a:cubicBezTo>
                  <a:pt x="242" y="706"/>
                  <a:pt x="243" y="707"/>
                  <a:pt x="242" y="708"/>
                </a:cubicBezTo>
                <a:cubicBezTo>
                  <a:pt x="241" y="708"/>
                  <a:pt x="242" y="709"/>
                  <a:pt x="241" y="710"/>
                </a:cubicBezTo>
                <a:cubicBezTo>
                  <a:pt x="241" y="711"/>
                  <a:pt x="240" y="712"/>
                  <a:pt x="240" y="714"/>
                </a:cubicBezTo>
                <a:cubicBezTo>
                  <a:pt x="239" y="716"/>
                  <a:pt x="238" y="717"/>
                  <a:pt x="237" y="719"/>
                </a:cubicBezTo>
                <a:cubicBezTo>
                  <a:pt x="237" y="720"/>
                  <a:pt x="236" y="720"/>
                  <a:pt x="236" y="720"/>
                </a:cubicBezTo>
                <a:cubicBezTo>
                  <a:pt x="234" y="719"/>
                  <a:pt x="233" y="719"/>
                  <a:pt x="231" y="717"/>
                </a:cubicBezTo>
                <a:cubicBezTo>
                  <a:pt x="230" y="717"/>
                  <a:pt x="230" y="717"/>
                  <a:pt x="231" y="716"/>
                </a:cubicBezTo>
                <a:cubicBezTo>
                  <a:pt x="231" y="715"/>
                  <a:pt x="231" y="714"/>
                  <a:pt x="232" y="713"/>
                </a:cubicBezTo>
                <a:cubicBezTo>
                  <a:pt x="232" y="713"/>
                  <a:pt x="232" y="712"/>
                  <a:pt x="233" y="711"/>
                </a:cubicBezTo>
                <a:cubicBezTo>
                  <a:pt x="233" y="710"/>
                  <a:pt x="234" y="709"/>
                  <a:pt x="234" y="708"/>
                </a:cubicBezTo>
                <a:cubicBezTo>
                  <a:pt x="234" y="706"/>
                  <a:pt x="235" y="705"/>
                  <a:pt x="236" y="704"/>
                </a:cubicBezTo>
                <a:cubicBezTo>
                  <a:pt x="236" y="703"/>
                  <a:pt x="237" y="702"/>
                  <a:pt x="238" y="701"/>
                </a:cubicBezTo>
                <a:cubicBezTo>
                  <a:pt x="238" y="700"/>
                  <a:pt x="238" y="698"/>
                  <a:pt x="239" y="698"/>
                </a:cubicBezTo>
                <a:cubicBezTo>
                  <a:pt x="239" y="698"/>
                  <a:pt x="238" y="697"/>
                  <a:pt x="238" y="696"/>
                </a:cubicBezTo>
                <a:cubicBezTo>
                  <a:pt x="238" y="696"/>
                  <a:pt x="237" y="696"/>
                  <a:pt x="237" y="695"/>
                </a:cubicBezTo>
                <a:cubicBezTo>
                  <a:pt x="235" y="695"/>
                  <a:pt x="234" y="694"/>
                  <a:pt x="233" y="693"/>
                </a:cubicBezTo>
                <a:cubicBezTo>
                  <a:pt x="232" y="693"/>
                  <a:pt x="231" y="692"/>
                  <a:pt x="230" y="692"/>
                </a:cubicBezTo>
                <a:cubicBezTo>
                  <a:pt x="230" y="692"/>
                  <a:pt x="229" y="694"/>
                  <a:pt x="228" y="694"/>
                </a:cubicBezTo>
                <a:cubicBezTo>
                  <a:pt x="227" y="695"/>
                  <a:pt x="225" y="697"/>
                  <a:pt x="224" y="698"/>
                </a:cubicBezTo>
                <a:cubicBezTo>
                  <a:pt x="222" y="701"/>
                  <a:pt x="220" y="703"/>
                  <a:pt x="218" y="705"/>
                </a:cubicBezTo>
                <a:cubicBezTo>
                  <a:pt x="217" y="706"/>
                  <a:pt x="217" y="707"/>
                  <a:pt x="216" y="708"/>
                </a:cubicBezTo>
                <a:cubicBezTo>
                  <a:pt x="216" y="708"/>
                  <a:pt x="215" y="708"/>
                  <a:pt x="215" y="708"/>
                </a:cubicBezTo>
                <a:cubicBezTo>
                  <a:pt x="214" y="707"/>
                  <a:pt x="212" y="707"/>
                  <a:pt x="211" y="706"/>
                </a:cubicBezTo>
                <a:cubicBezTo>
                  <a:pt x="211" y="705"/>
                  <a:pt x="211" y="705"/>
                  <a:pt x="211" y="705"/>
                </a:cubicBezTo>
                <a:cubicBezTo>
                  <a:pt x="212" y="704"/>
                  <a:pt x="212" y="703"/>
                  <a:pt x="212" y="702"/>
                </a:cubicBezTo>
                <a:cubicBezTo>
                  <a:pt x="213" y="701"/>
                  <a:pt x="214" y="701"/>
                  <a:pt x="214" y="700"/>
                </a:cubicBezTo>
                <a:cubicBezTo>
                  <a:pt x="215" y="700"/>
                  <a:pt x="215" y="699"/>
                  <a:pt x="215" y="698"/>
                </a:cubicBezTo>
                <a:cubicBezTo>
                  <a:pt x="216" y="697"/>
                  <a:pt x="217" y="697"/>
                  <a:pt x="218" y="696"/>
                </a:cubicBezTo>
                <a:cubicBezTo>
                  <a:pt x="218" y="695"/>
                  <a:pt x="219" y="694"/>
                  <a:pt x="219" y="693"/>
                </a:cubicBezTo>
                <a:cubicBezTo>
                  <a:pt x="220" y="692"/>
                  <a:pt x="221" y="692"/>
                  <a:pt x="222" y="691"/>
                </a:cubicBezTo>
                <a:cubicBezTo>
                  <a:pt x="223" y="689"/>
                  <a:pt x="225" y="688"/>
                  <a:pt x="226" y="686"/>
                </a:cubicBezTo>
                <a:cubicBezTo>
                  <a:pt x="227" y="684"/>
                  <a:pt x="229" y="683"/>
                  <a:pt x="230" y="681"/>
                </a:cubicBezTo>
                <a:cubicBezTo>
                  <a:pt x="232" y="678"/>
                  <a:pt x="235" y="676"/>
                  <a:pt x="238" y="673"/>
                </a:cubicBezTo>
                <a:cubicBezTo>
                  <a:pt x="239" y="672"/>
                  <a:pt x="240" y="671"/>
                  <a:pt x="240" y="670"/>
                </a:cubicBezTo>
                <a:cubicBezTo>
                  <a:pt x="241" y="668"/>
                  <a:pt x="241" y="668"/>
                  <a:pt x="242" y="667"/>
                </a:cubicBezTo>
                <a:cubicBezTo>
                  <a:pt x="243" y="666"/>
                  <a:pt x="244" y="666"/>
                  <a:pt x="244" y="666"/>
                </a:cubicBezTo>
                <a:cubicBezTo>
                  <a:pt x="244" y="665"/>
                  <a:pt x="245" y="664"/>
                  <a:pt x="245" y="664"/>
                </a:cubicBezTo>
                <a:cubicBezTo>
                  <a:pt x="246" y="663"/>
                  <a:pt x="247" y="663"/>
                  <a:pt x="247" y="662"/>
                </a:cubicBezTo>
                <a:cubicBezTo>
                  <a:pt x="247" y="660"/>
                  <a:pt x="250" y="659"/>
                  <a:pt x="250" y="657"/>
                </a:cubicBezTo>
                <a:cubicBezTo>
                  <a:pt x="252" y="656"/>
                  <a:pt x="252" y="654"/>
                  <a:pt x="254" y="654"/>
                </a:cubicBezTo>
                <a:cubicBezTo>
                  <a:pt x="255" y="653"/>
                  <a:pt x="255" y="651"/>
                  <a:pt x="256" y="650"/>
                </a:cubicBezTo>
                <a:moveTo>
                  <a:pt x="253" y="663"/>
                </a:moveTo>
                <a:cubicBezTo>
                  <a:pt x="252" y="663"/>
                  <a:pt x="252" y="664"/>
                  <a:pt x="251" y="665"/>
                </a:cubicBezTo>
                <a:cubicBezTo>
                  <a:pt x="251" y="665"/>
                  <a:pt x="251" y="665"/>
                  <a:pt x="251" y="666"/>
                </a:cubicBezTo>
                <a:cubicBezTo>
                  <a:pt x="250" y="667"/>
                  <a:pt x="249" y="668"/>
                  <a:pt x="248" y="669"/>
                </a:cubicBezTo>
                <a:cubicBezTo>
                  <a:pt x="246" y="670"/>
                  <a:pt x="246" y="671"/>
                  <a:pt x="245" y="672"/>
                </a:cubicBezTo>
                <a:cubicBezTo>
                  <a:pt x="244" y="674"/>
                  <a:pt x="242" y="675"/>
                  <a:pt x="241" y="677"/>
                </a:cubicBezTo>
                <a:cubicBezTo>
                  <a:pt x="241" y="678"/>
                  <a:pt x="240" y="679"/>
                  <a:pt x="239" y="679"/>
                </a:cubicBezTo>
                <a:cubicBezTo>
                  <a:pt x="238" y="680"/>
                  <a:pt x="238" y="681"/>
                  <a:pt x="237" y="682"/>
                </a:cubicBezTo>
                <a:cubicBezTo>
                  <a:pt x="236" y="682"/>
                  <a:pt x="237" y="684"/>
                  <a:pt x="236" y="684"/>
                </a:cubicBezTo>
                <a:cubicBezTo>
                  <a:pt x="235" y="685"/>
                  <a:pt x="234" y="686"/>
                  <a:pt x="234" y="687"/>
                </a:cubicBezTo>
                <a:cubicBezTo>
                  <a:pt x="236" y="687"/>
                  <a:pt x="236" y="688"/>
                  <a:pt x="237" y="689"/>
                </a:cubicBezTo>
                <a:cubicBezTo>
                  <a:pt x="239" y="689"/>
                  <a:pt x="240" y="690"/>
                  <a:pt x="241" y="690"/>
                </a:cubicBezTo>
                <a:cubicBezTo>
                  <a:pt x="242" y="690"/>
                  <a:pt x="242" y="689"/>
                  <a:pt x="242" y="688"/>
                </a:cubicBezTo>
                <a:cubicBezTo>
                  <a:pt x="243" y="687"/>
                  <a:pt x="244" y="686"/>
                  <a:pt x="243" y="685"/>
                </a:cubicBezTo>
                <a:cubicBezTo>
                  <a:pt x="243" y="685"/>
                  <a:pt x="244" y="684"/>
                  <a:pt x="244" y="684"/>
                </a:cubicBezTo>
                <a:cubicBezTo>
                  <a:pt x="244" y="683"/>
                  <a:pt x="245" y="683"/>
                  <a:pt x="245" y="682"/>
                </a:cubicBezTo>
                <a:cubicBezTo>
                  <a:pt x="245" y="681"/>
                  <a:pt x="247" y="681"/>
                  <a:pt x="246" y="680"/>
                </a:cubicBezTo>
                <a:cubicBezTo>
                  <a:pt x="246" y="679"/>
                  <a:pt x="247" y="678"/>
                  <a:pt x="247" y="677"/>
                </a:cubicBezTo>
                <a:cubicBezTo>
                  <a:pt x="247" y="676"/>
                  <a:pt x="247" y="676"/>
                  <a:pt x="248" y="675"/>
                </a:cubicBezTo>
                <a:cubicBezTo>
                  <a:pt x="249" y="675"/>
                  <a:pt x="249" y="674"/>
                  <a:pt x="249" y="673"/>
                </a:cubicBezTo>
                <a:cubicBezTo>
                  <a:pt x="249" y="672"/>
                  <a:pt x="251" y="671"/>
                  <a:pt x="250" y="670"/>
                </a:cubicBezTo>
                <a:cubicBezTo>
                  <a:pt x="251" y="669"/>
                  <a:pt x="251" y="667"/>
                  <a:pt x="252" y="667"/>
                </a:cubicBezTo>
                <a:cubicBezTo>
                  <a:pt x="252" y="665"/>
                  <a:pt x="253" y="665"/>
                  <a:pt x="253" y="662"/>
                </a:cubicBezTo>
                <a:cubicBezTo>
                  <a:pt x="253" y="662"/>
                  <a:pt x="253" y="663"/>
                  <a:pt x="253" y="663"/>
                </a:cubicBezTo>
                <a:cubicBezTo>
                  <a:pt x="253" y="663"/>
                  <a:pt x="253" y="663"/>
                  <a:pt x="253" y="663"/>
                </a:cubicBezTo>
                <a:cubicBezTo>
                  <a:pt x="253" y="663"/>
                  <a:pt x="253" y="663"/>
                  <a:pt x="253" y="663"/>
                </a:cubicBezTo>
                <a:cubicBezTo>
                  <a:pt x="253" y="663"/>
                  <a:pt x="254" y="663"/>
                  <a:pt x="254" y="663"/>
                </a:cubicBezTo>
                <a:cubicBezTo>
                  <a:pt x="254" y="663"/>
                  <a:pt x="254" y="662"/>
                  <a:pt x="253" y="663"/>
                </a:cubicBezTo>
                <a:moveTo>
                  <a:pt x="259" y="652"/>
                </a:moveTo>
                <a:cubicBezTo>
                  <a:pt x="260" y="653"/>
                  <a:pt x="261" y="653"/>
                  <a:pt x="261" y="652"/>
                </a:cubicBezTo>
                <a:cubicBezTo>
                  <a:pt x="261" y="652"/>
                  <a:pt x="260" y="652"/>
                  <a:pt x="259" y="652"/>
                </a:cubicBezTo>
                <a:moveTo>
                  <a:pt x="257" y="653"/>
                </a:moveTo>
                <a:cubicBezTo>
                  <a:pt x="257" y="653"/>
                  <a:pt x="257" y="653"/>
                  <a:pt x="257" y="654"/>
                </a:cubicBezTo>
                <a:cubicBezTo>
                  <a:pt x="257" y="654"/>
                  <a:pt x="257" y="653"/>
                  <a:pt x="257" y="653"/>
                </a:cubicBezTo>
                <a:cubicBezTo>
                  <a:pt x="257" y="653"/>
                  <a:pt x="257" y="653"/>
                  <a:pt x="257" y="653"/>
                </a:cubicBezTo>
                <a:cubicBezTo>
                  <a:pt x="257" y="653"/>
                  <a:pt x="257" y="653"/>
                  <a:pt x="257" y="653"/>
                </a:cubicBezTo>
                <a:moveTo>
                  <a:pt x="188" y="134"/>
                </a:moveTo>
                <a:cubicBezTo>
                  <a:pt x="187" y="135"/>
                  <a:pt x="186" y="135"/>
                  <a:pt x="185" y="134"/>
                </a:cubicBezTo>
                <a:cubicBezTo>
                  <a:pt x="185" y="133"/>
                  <a:pt x="185" y="132"/>
                  <a:pt x="184" y="132"/>
                </a:cubicBezTo>
                <a:cubicBezTo>
                  <a:pt x="184" y="131"/>
                  <a:pt x="183" y="131"/>
                  <a:pt x="183" y="131"/>
                </a:cubicBezTo>
                <a:cubicBezTo>
                  <a:pt x="183" y="130"/>
                  <a:pt x="183" y="130"/>
                  <a:pt x="183" y="129"/>
                </a:cubicBezTo>
                <a:cubicBezTo>
                  <a:pt x="184" y="128"/>
                  <a:pt x="185" y="128"/>
                  <a:pt x="185" y="129"/>
                </a:cubicBezTo>
                <a:cubicBezTo>
                  <a:pt x="185" y="129"/>
                  <a:pt x="185" y="129"/>
                  <a:pt x="185" y="129"/>
                </a:cubicBezTo>
                <a:cubicBezTo>
                  <a:pt x="185" y="129"/>
                  <a:pt x="185" y="129"/>
                  <a:pt x="185" y="130"/>
                </a:cubicBezTo>
                <a:cubicBezTo>
                  <a:pt x="185" y="130"/>
                  <a:pt x="185" y="130"/>
                  <a:pt x="185" y="130"/>
                </a:cubicBezTo>
                <a:cubicBezTo>
                  <a:pt x="186" y="130"/>
                  <a:pt x="186" y="130"/>
                  <a:pt x="187" y="129"/>
                </a:cubicBezTo>
                <a:cubicBezTo>
                  <a:pt x="187" y="129"/>
                  <a:pt x="188" y="128"/>
                  <a:pt x="189" y="128"/>
                </a:cubicBezTo>
                <a:cubicBezTo>
                  <a:pt x="190" y="128"/>
                  <a:pt x="190" y="128"/>
                  <a:pt x="191" y="130"/>
                </a:cubicBezTo>
                <a:cubicBezTo>
                  <a:pt x="191" y="131"/>
                  <a:pt x="191" y="131"/>
                  <a:pt x="190" y="132"/>
                </a:cubicBezTo>
                <a:cubicBezTo>
                  <a:pt x="190" y="133"/>
                  <a:pt x="189" y="133"/>
                  <a:pt x="189" y="134"/>
                </a:cubicBezTo>
                <a:cubicBezTo>
                  <a:pt x="189" y="135"/>
                  <a:pt x="189" y="136"/>
                  <a:pt x="189" y="137"/>
                </a:cubicBezTo>
                <a:cubicBezTo>
                  <a:pt x="190" y="138"/>
                  <a:pt x="190" y="139"/>
                  <a:pt x="191" y="139"/>
                </a:cubicBezTo>
                <a:cubicBezTo>
                  <a:pt x="192" y="140"/>
                  <a:pt x="192" y="141"/>
                  <a:pt x="193" y="142"/>
                </a:cubicBezTo>
                <a:cubicBezTo>
                  <a:pt x="193" y="143"/>
                  <a:pt x="193" y="144"/>
                  <a:pt x="194" y="145"/>
                </a:cubicBezTo>
                <a:cubicBezTo>
                  <a:pt x="195" y="146"/>
                  <a:pt x="195" y="147"/>
                  <a:pt x="196" y="147"/>
                </a:cubicBezTo>
                <a:cubicBezTo>
                  <a:pt x="196" y="148"/>
                  <a:pt x="196" y="149"/>
                  <a:pt x="197" y="150"/>
                </a:cubicBezTo>
                <a:cubicBezTo>
                  <a:pt x="198" y="151"/>
                  <a:pt x="198" y="152"/>
                  <a:pt x="199" y="153"/>
                </a:cubicBezTo>
                <a:cubicBezTo>
                  <a:pt x="200" y="153"/>
                  <a:pt x="201" y="154"/>
                  <a:pt x="201" y="155"/>
                </a:cubicBezTo>
                <a:cubicBezTo>
                  <a:pt x="201" y="156"/>
                  <a:pt x="202" y="156"/>
                  <a:pt x="203" y="157"/>
                </a:cubicBezTo>
                <a:cubicBezTo>
                  <a:pt x="204" y="158"/>
                  <a:pt x="204" y="159"/>
                  <a:pt x="205" y="160"/>
                </a:cubicBezTo>
                <a:cubicBezTo>
                  <a:pt x="206" y="161"/>
                  <a:pt x="206" y="162"/>
                  <a:pt x="207" y="163"/>
                </a:cubicBezTo>
                <a:cubicBezTo>
                  <a:pt x="208" y="164"/>
                  <a:pt x="209" y="165"/>
                  <a:pt x="210" y="166"/>
                </a:cubicBezTo>
                <a:cubicBezTo>
                  <a:pt x="210" y="168"/>
                  <a:pt x="212" y="169"/>
                  <a:pt x="213" y="171"/>
                </a:cubicBezTo>
                <a:cubicBezTo>
                  <a:pt x="214" y="172"/>
                  <a:pt x="215" y="173"/>
                  <a:pt x="216" y="174"/>
                </a:cubicBezTo>
                <a:cubicBezTo>
                  <a:pt x="216" y="175"/>
                  <a:pt x="216" y="176"/>
                  <a:pt x="215" y="177"/>
                </a:cubicBezTo>
                <a:cubicBezTo>
                  <a:pt x="215" y="177"/>
                  <a:pt x="216" y="178"/>
                  <a:pt x="216" y="178"/>
                </a:cubicBezTo>
                <a:cubicBezTo>
                  <a:pt x="220" y="178"/>
                  <a:pt x="220" y="178"/>
                  <a:pt x="220" y="178"/>
                </a:cubicBezTo>
                <a:cubicBezTo>
                  <a:pt x="221" y="180"/>
                  <a:pt x="222" y="181"/>
                  <a:pt x="223" y="182"/>
                </a:cubicBezTo>
                <a:cubicBezTo>
                  <a:pt x="224" y="182"/>
                  <a:pt x="225" y="183"/>
                  <a:pt x="225" y="184"/>
                </a:cubicBezTo>
                <a:cubicBezTo>
                  <a:pt x="226" y="185"/>
                  <a:pt x="228" y="185"/>
                  <a:pt x="230" y="186"/>
                </a:cubicBezTo>
                <a:cubicBezTo>
                  <a:pt x="231" y="186"/>
                  <a:pt x="232" y="186"/>
                  <a:pt x="232" y="186"/>
                </a:cubicBezTo>
                <a:cubicBezTo>
                  <a:pt x="233" y="185"/>
                  <a:pt x="234" y="185"/>
                  <a:pt x="235" y="184"/>
                </a:cubicBezTo>
                <a:cubicBezTo>
                  <a:pt x="236" y="184"/>
                  <a:pt x="237" y="183"/>
                  <a:pt x="238" y="182"/>
                </a:cubicBezTo>
                <a:cubicBezTo>
                  <a:pt x="238" y="179"/>
                  <a:pt x="238" y="179"/>
                  <a:pt x="238" y="179"/>
                </a:cubicBezTo>
                <a:cubicBezTo>
                  <a:pt x="236" y="178"/>
                  <a:pt x="237" y="177"/>
                  <a:pt x="236" y="176"/>
                </a:cubicBezTo>
                <a:cubicBezTo>
                  <a:pt x="235" y="174"/>
                  <a:pt x="235" y="172"/>
                  <a:pt x="234" y="171"/>
                </a:cubicBezTo>
                <a:cubicBezTo>
                  <a:pt x="233" y="170"/>
                  <a:pt x="232" y="169"/>
                  <a:pt x="232" y="167"/>
                </a:cubicBezTo>
                <a:cubicBezTo>
                  <a:pt x="232" y="166"/>
                  <a:pt x="232" y="166"/>
                  <a:pt x="232" y="167"/>
                </a:cubicBezTo>
                <a:cubicBezTo>
                  <a:pt x="232" y="167"/>
                  <a:pt x="232" y="167"/>
                  <a:pt x="232" y="167"/>
                </a:cubicBezTo>
                <a:cubicBezTo>
                  <a:pt x="232" y="167"/>
                  <a:pt x="232" y="167"/>
                  <a:pt x="232" y="167"/>
                </a:cubicBezTo>
                <a:cubicBezTo>
                  <a:pt x="233" y="167"/>
                  <a:pt x="233" y="167"/>
                  <a:pt x="233" y="167"/>
                </a:cubicBezTo>
                <a:cubicBezTo>
                  <a:pt x="233" y="166"/>
                  <a:pt x="233" y="166"/>
                  <a:pt x="232" y="167"/>
                </a:cubicBezTo>
                <a:cubicBezTo>
                  <a:pt x="231" y="167"/>
                  <a:pt x="231" y="166"/>
                  <a:pt x="230" y="166"/>
                </a:cubicBezTo>
                <a:cubicBezTo>
                  <a:pt x="230" y="164"/>
                  <a:pt x="229" y="164"/>
                  <a:pt x="228" y="163"/>
                </a:cubicBezTo>
                <a:cubicBezTo>
                  <a:pt x="228" y="163"/>
                  <a:pt x="229" y="161"/>
                  <a:pt x="227" y="161"/>
                </a:cubicBezTo>
                <a:cubicBezTo>
                  <a:pt x="228" y="161"/>
                  <a:pt x="228" y="160"/>
                  <a:pt x="228" y="160"/>
                </a:cubicBezTo>
                <a:cubicBezTo>
                  <a:pt x="230" y="160"/>
                  <a:pt x="231" y="160"/>
                  <a:pt x="233" y="160"/>
                </a:cubicBezTo>
                <a:cubicBezTo>
                  <a:pt x="233" y="161"/>
                  <a:pt x="233" y="161"/>
                  <a:pt x="233" y="162"/>
                </a:cubicBezTo>
                <a:cubicBezTo>
                  <a:pt x="233" y="162"/>
                  <a:pt x="233" y="162"/>
                  <a:pt x="233" y="162"/>
                </a:cubicBezTo>
                <a:cubicBezTo>
                  <a:pt x="234" y="162"/>
                  <a:pt x="234" y="161"/>
                  <a:pt x="235" y="161"/>
                </a:cubicBezTo>
                <a:cubicBezTo>
                  <a:pt x="235" y="161"/>
                  <a:pt x="236" y="161"/>
                  <a:pt x="236" y="160"/>
                </a:cubicBezTo>
                <a:cubicBezTo>
                  <a:pt x="236" y="160"/>
                  <a:pt x="236" y="159"/>
                  <a:pt x="237" y="159"/>
                </a:cubicBezTo>
                <a:cubicBezTo>
                  <a:pt x="237" y="160"/>
                  <a:pt x="238" y="160"/>
                  <a:pt x="238" y="160"/>
                </a:cubicBezTo>
                <a:cubicBezTo>
                  <a:pt x="238" y="161"/>
                  <a:pt x="238" y="161"/>
                  <a:pt x="239" y="161"/>
                </a:cubicBezTo>
                <a:cubicBezTo>
                  <a:pt x="239" y="161"/>
                  <a:pt x="239" y="162"/>
                  <a:pt x="240" y="162"/>
                </a:cubicBezTo>
                <a:cubicBezTo>
                  <a:pt x="240" y="164"/>
                  <a:pt x="241" y="166"/>
                  <a:pt x="242" y="168"/>
                </a:cubicBezTo>
                <a:cubicBezTo>
                  <a:pt x="243" y="169"/>
                  <a:pt x="243" y="169"/>
                  <a:pt x="243" y="169"/>
                </a:cubicBezTo>
                <a:cubicBezTo>
                  <a:pt x="244" y="170"/>
                  <a:pt x="244" y="171"/>
                  <a:pt x="244" y="173"/>
                </a:cubicBezTo>
                <a:cubicBezTo>
                  <a:pt x="244" y="173"/>
                  <a:pt x="244" y="173"/>
                  <a:pt x="244" y="174"/>
                </a:cubicBezTo>
                <a:cubicBezTo>
                  <a:pt x="243" y="174"/>
                  <a:pt x="242" y="174"/>
                  <a:pt x="240" y="174"/>
                </a:cubicBezTo>
                <a:cubicBezTo>
                  <a:pt x="240" y="174"/>
                  <a:pt x="240" y="174"/>
                  <a:pt x="240" y="174"/>
                </a:cubicBezTo>
                <a:cubicBezTo>
                  <a:pt x="241" y="174"/>
                  <a:pt x="241" y="173"/>
                  <a:pt x="241" y="173"/>
                </a:cubicBezTo>
                <a:cubicBezTo>
                  <a:pt x="240" y="173"/>
                  <a:pt x="240" y="173"/>
                  <a:pt x="240" y="173"/>
                </a:cubicBezTo>
                <a:cubicBezTo>
                  <a:pt x="240" y="173"/>
                  <a:pt x="240" y="174"/>
                  <a:pt x="240" y="174"/>
                </a:cubicBezTo>
                <a:cubicBezTo>
                  <a:pt x="241" y="174"/>
                  <a:pt x="243" y="175"/>
                  <a:pt x="243" y="175"/>
                </a:cubicBezTo>
                <a:cubicBezTo>
                  <a:pt x="243" y="175"/>
                  <a:pt x="244" y="175"/>
                  <a:pt x="244" y="175"/>
                </a:cubicBezTo>
                <a:cubicBezTo>
                  <a:pt x="244" y="175"/>
                  <a:pt x="245" y="175"/>
                  <a:pt x="245" y="175"/>
                </a:cubicBezTo>
                <a:cubicBezTo>
                  <a:pt x="245" y="176"/>
                  <a:pt x="247" y="177"/>
                  <a:pt x="246" y="179"/>
                </a:cubicBezTo>
                <a:cubicBezTo>
                  <a:pt x="246" y="180"/>
                  <a:pt x="246" y="181"/>
                  <a:pt x="246" y="182"/>
                </a:cubicBezTo>
                <a:cubicBezTo>
                  <a:pt x="246" y="183"/>
                  <a:pt x="245" y="185"/>
                  <a:pt x="245" y="186"/>
                </a:cubicBezTo>
                <a:cubicBezTo>
                  <a:pt x="244" y="187"/>
                  <a:pt x="244" y="188"/>
                  <a:pt x="243" y="189"/>
                </a:cubicBezTo>
                <a:cubicBezTo>
                  <a:pt x="242" y="189"/>
                  <a:pt x="241" y="190"/>
                  <a:pt x="240" y="191"/>
                </a:cubicBezTo>
                <a:cubicBezTo>
                  <a:pt x="240" y="192"/>
                  <a:pt x="239" y="193"/>
                  <a:pt x="238" y="193"/>
                </a:cubicBezTo>
                <a:cubicBezTo>
                  <a:pt x="237" y="193"/>
                  <a:pt x="236" y="193"/>
                  <a:pt x="236" y="194"/>
                </a:cubicBezTo>
                <a:cubicBezTo>
                  <a:pt x="235" y="194"/>
                  <a:pt x="235" y="195"/>
                  <a:pt x="234" y="195"/>
                </a:cubicBezTo>
                <a:cubicBezTo>
                  <a:pt x="233" y="194"/>
                  <a:pt x="232" y="195"/>
                  <a:pt x="232" y="195"/>
                </a:cubicBezTo>
                <a:cubicBezTo>
                  <a:pt x="231" y="196"/>
                  <a:pt x="231" y="195"/>
                  <a:pt x="230" y="195"/>
                </a:cubicBezTo>
                <a:cubicBezTo>
                  <a:pt x="230" y="195"/>
                  <a:pt x="230" y="195"/>
                  <a:pt x="229" y="195"/>
                </a:cubicBezTo>
                <a:cubicBezTo>
                  <a:pt x="228" y="194"/>
                  <a:pt x="227" y="195"/>
                  <a:pt x="226" y="194"/>
                </a:cubicBezTo>
                <a:cubicBezTo>
                  <a:pt x="225" y="193"/>
                  <a:pt x="223" y="193"/>
                  <a:pt x="222" y="192"/>
                </a:cubicBezTo>
                <a:cubicBezTo>
                  <a:pt x="221" y="191"/>
                  <a:pt x="220" y="191"/>
                  <a:pt x="219" y="190"/>
                </a:cubicBezTo>
                <a:cubicBezTo>
                  <a:pt x="218" y="189"/>
                  <a:pt x="218" y="188"/>
                  <a:pt x="217" y="188"/>
                </a:cubicBezTo>
                <a:cubicBezTo>
                  <a:pt x="214" y="186"/>
                  <a:pt x="212" y="183"/>
                  <a:pt x="210" y="181"/>
                </a:cubicBezTo>
                <a:cubicBezTo>
                  <a:pt x="208" y="180"/>
                  <a:pt x="208" y="178"/>
                  <a:pt x="207" y="177"/>
                </a:cubicBezTo>
                <a:cubicBezTo>
                  <a:pt x="205" y="176"/>
                  <a:pt x="204" y="175"/>
                  <a:pt x="203" y="174"/>
                </a:cubicBezTo>
                <a:cubicBezTo>
                  <a:pt x="202" y="173"/>
                  <a:pt x="202" y="172"/>
                  <a:pt x="201" y="171"/>
                </a:cubicBezTo>
                <a:cubicBezTo>
                  <a:pt x="201" y="170"/>
                  <a:pt x="200" y="170"/>
                  <a:pt x="199" y="169"/>
                </a:cubicBezTo>
                <a:cubicBezTo>
                  <a:pt x="199" y="168"/>
                  <a:pt x="199" y="167"/>
                  <a:pt x="198" y="166"/>
                </a:cubicBezTo>
                <a:cubicBezTo>
                  <a:pt x="197" y="166"/>
                  <a:pt x="196" y="165"/>
                  <a:pt x="196" y="164"/>
                </a:cubicBezTo>
                <a:cubicBezTo>
                  <a:pt x="195" y="163"/>
                  <a:pt x="194" y="162"/>
                  <a:pt x="193" y="161"/>
                </a:cubicBezTo>
                <a:cubicBezTo>
                  <a:pt x="192" y="160"/>
                  <a:pt x="192" y="159"/>
                  <a:pt x="191" y="158"/>
                </a:cubicBezTo>
                <a:cubicBezTo>
                  <a:pt x="190" y="157"/>
                  <a:pt x="190" y="155"/>
                  <a:pt x="189" y="155"/>
                </a:cubicBezTo>
                <a:cubicBezTo>
                  <a:pt x="188" y="153"/>
                  <a:pt x="187" y="150"/>
                  <a:pt x="186" y="148"/>
                </a:cubicBezTo>
                <a:cubicBezTo>
                  <a:pt x="185" y="148"/>
                  <a:pt x="186" y="148"/>
                  <a:pt x="186" y="147"/>
                </a:cubicBezTo>
                <a:cubicBezTo>
                  <a:pt x="186" y="147"/>
                  <a:pt x="186" y="147"/>
                  <a:pt x="187" y="147"/>
                </a:cubicBezTo>
                <a:cubicBezTo>
                  <a:pt x="188" y="147"/>
                  <a:pt x="189" y="146"/>
                  <a:pt x="188" y="145"/>
                </a:cubicBezTo>
                <a:cubicBezTo>
                  <a:pt x="188" y="144"/>
                  <a:pt x="189" y="143"/>
                  <a:pt x="189" y="143"/>
                </a:cubicBezTo>
                <a:cubicBezTo>
                  <a:pt x="187" y="141"/>
                  <a:pt x="187" y="141"/>
                  <a:pt x="187" y="141"/>
                </a:cubicBezTo>
                <a:cubicBezTo>
                  <a:pt x="188" y="139"/>
                  <a:pt x="187" y="138"/>
                  <a:pt x="188" y="136"/>
                </a:cubicBezTo>
                <a:cubicBezTo>
                  <a:pt x="188" y="136"/>
                  <a:pt x="187" y="136"/>
                  <a:pt x="188" y="134"/>
                </a:cubicBezTo>
                <a:cubicBezTo>
                  <a:pt x="188" y="134"/>
                  <a:pt x="188" y="134"/>
                  <a:pt x="187" y="134"/>
                </a:cubicBezTo>
                <a:cubicBezTo>
                  <a:pt x="187" y="135"/>
                  <a:pt x="187" y="135"/>
                  <a:pt x="187" y="135"/>
                </a:cubicBezTo>
                <a:cubicBezTo>
                  <a:pt x="187" y="135"/>
                  <a:pt x="188" y="135"/>
                  <a:pt x="188" y="135"/>
                </a:cubicBezTo>
                <a:cubicBezTo>
                  <a:pt x="188" y="135"/>
                  <a:pt x="188" y="134"/>
                  <a:pt x="188" y="134"/>
                </a:cubicBezTo>
                <a:cubicBezTo>
                  <a:pt x="188" y="134"/>
                  <a:pt x="188" y="134"/>
                  <a:pt x="188" y="134"/>
                </a:cubicBezTo>
                <a:moveTo>
                  <a:pt x="232" y="165"/>
                </a:moveTo>
                <a:cubicBezTo>
                  <a:pt x="233" y="165"/>
                  <a:pt x="233" y="165"/>
                  <a:pt x="233" y="165"/>
                </a:cubicBezTo>
                <a:cubicBezTo>
                  <a:pt x="234" y="164"/>
                  <a:pt x="235" y="164"/>
                  <a:pt x="236" y="164"/>
                </a:cubicBezTo>
                <a:cubicBezTo>
                  <a:pt x="236" y="164"/>
                  <a:pt x="237" y="164"/>
                  <a:pt x="237" y="164"/>
                </a:cubicBezTo>
                <a:cubicBezTo>
                  <a:pt x="237" y="164"/>
                  <a:pt x="238" y="164"/>
                  <a:pt x="238" y="163"/>
                </a:cubicBezTo>
                <a:cubicBezTo>
                  <a:pt x="238" y="163"/>
                  <a:pt x="237" y="162"/>
                  <a:pt x="237" y="162"/>
                </a:cubicBezTo>
                <a:cubicBezTo>
                  <a:pt x="237" y="162"/>
                  <a:pt x="236" y="162"/>
                  <a:pt x="236" y="162"/>
                </a:cubicBezTo>
                <a:cubicBezTo>
                  <a:pt x="236" y="163"/>
                  <a:pt x="235" y="163"/>
                  <a:pt x="234" y="163"/>
                </a:cubicBezTo>
                <a:cubicBezTo>
                  <a:pt x="233" y="163"/>
                  <a:pt x="233" y="164"/>
                  <a:pt x="232" y="165"/>
                </a:cubicBezTo>
                <a:moveTo>
                  <a:pt x="235" y="168"/>
                </a:moveTo>
                <a:cubicBezTo>
                  <a:pt x="235" y="168"/>
                  <a:pt x="236" y="168"/>
                  <a:pt x="236" y="169"/>
                </a:cubicBezTo>
                <a:cubicBezTo>
                  <a:pt x="236" y="169"/>
                  <a:pt x="237" y="169"/>
                  <a:pt x="237" y="169"/>
                </a:cubicBezTo>
                <a:cubicBezTo>
                  <a:pt x="237" y="169"/>
                  <a:pt x="238" y="169"/>
                  <a:pt x="238" y="168"/>
                </a:cubicBezTo>
                <a:cubicBezTo>
                  <a:pt x="238" y="168"/>
                  <a:pt x="238" y="167"/>
                  <a:pt x="237" y="167"/>
                </a:cubicBezTo>
                <a:cubicBezTo>
                  <a:pt x="237" y="167"/>
                  <a:pt x="236" y="167"/>
                  <a:pt x="235" y="168"/>
                </a:cubicBezTo>
                <a:moveTo>
                  <a:pt x="217" y="181"/>
                </a:moveTo>
                <a:cubicBezTo>
                  <a:pt x="216" y="180"/>
                  <a:pt x="215" y="180"/>
                  <a:pt x="215" y="181"/>
                </a:cubicBezTo>
                <a:cubicBezTo>
                  <a:pt x="215" y="181"/>
                  <a:pt x="215" y="181"/>
                  <a:pt x="215" y="181"/>
                </a:cubicBezTo>
                <a:cubicBezTo>
                  <a:pt x="215" y="181"/>
                  <a:pt x="216" y="181"/>
                  <a:pt x="217" y="181"/>
                </a:cubicBezTo>
                <a:cubicBezTo>
                  <a:pt x="217" y="181"/>
                  <a:pt x="217" y="181"/>
                  <a:pt x="217" y="181"/>
                </a:cubicBezTo>
                <a:moveTo>
                  <a:pt x="232" y="162"/>
                </a:moveTo>
                <a:cubicBezTo>
                  <a:pt x="232" y="162"/>
                  <a:pt x="232" y="162"/>
                  <a:pt x="232" y="162"/>
                </a:cubicBezTo>
                <a:cubicBezTo>
                  <a:pt x="232" y="162"/>
                  <a:pt x="232" y="162"/>
                  <a:pt x="231" y="162"/>
                </a:cubicBezTo>
                <a:cubicBezTo>
                  <a:pt x="231" y="162"/>
                  <a:pt x="231" y="162"/>
                  <a:pt x="231" y="162"/>
                </a:cubicBezTo>
                <a:cubicBezTo>
                  <a:pt x="231" y="162"/>
                  <a:pt x="231" y="162"/>
                  <a:pt x="232" y="162"/>
                </a:cubicBezTo>
                <a:moveTo>
                  <a:pt x="189" y="139"/>
                </a:moveTo>
                <a:cubicBezTo>
                  <a:pt x="189" y="139"/>
                  <a:pt x="189" y="139"/>
                  <a:pt x="188" y="139"/>
                </a:cubicBezTo>
                <a:cubicBezTo>
                  <a:pt x="188" y="139"/>
                  <a:pt x="189" y="139"/>
                  <a:pt x="189" y="139"/>
                </a:cubicBezTo>
                <a:cubicBezTo>
                  <a:pt x="189" y="139"/>
                  <a:pt x="189" y="139"/>
                  <a:pt x="189" y="139"/>
                </a:cubicBezTo>
                <a:cubicBezTo>
                  <a:pt x="189" y="139"/>
                  <a:pt x="189" y="139"/>
                  <a:pt x="189" y="139"/>
                </a:cubicBezTo>
                <a:moveTo>
                  <a:pt x="190" y="145"/>
                </a:moveTo>
                <a:cubicBezTo>
                  <a:pt x="190" y="145"/>
                  <a:pt x="190" y="145"/>
                  <a:pt x="190" y="144"/>
                </a:cubicBezTo>
                <a:cubicBezTo>
                  <a:pt x="190" y="144"/>
                  <a:pt x="189" y="145"/>
                  <a:pt x="189" y="145"/>
                </a:cubicBezTo>
                <a:cubicBezTo>
                  <a:pt x="190" y="145"/>
                  <a:pt x="190" y="145"/>
                  <a:pt x="190" y="145"/>
                </a:cubicBezTo>
                <a:cubicBezTo>
                  <a:pt x="190" y="145"/>
                  <a:pt x="190" y="145"/>
                  <a:pt x="190" y="145"/>
                </a:cubicBezTo>
                <a:moveTo>
                  <a:pt x="218" y="180"/>
                </a:moveTo>
                <a:cubicBezTo>
                  <a:pt x="218" y="180"/>
                  <a:pt x="219" y="180"/>
                  <a:pt x="219" y="180"/>
                </a:cubicBezTo>
                <a:cubicBezTo>
                  <a:pt x="218" y="180"/>
                  <a:pt x="218" y="180"/>
                  <a:pt x="218" y="180"/>
                </a:cubicBezTo>
                <a:cubicBezTo>
                  <a:pt x="218" y="180"/>
                  <a:pt x="218" y="180"/>
                  <a:pt x="218" y="180"/>
                </a:cubicBezTo>
                <a:cubicBezTo>
                  <a:pt x="218" y="180"/>
                  <a:pt x="218" y="180"/>
                  <a:pt x="218" y="180"/>
                </a:cubicBezTo>
                <a:moveTo>
                  <a:pt x="182" y="664"/>
                </a:moveTo>
                <a:cubicBezTo>
                  <a:pt x="182" y="663"/>
                  <a:pt x="181" y="663"/>
                  <a:pt x="180" y="663"/>
                </a:cubicBezTo>
                <a:cubicBezTo>
                  <a:pt x="180" y="663"/>
                  <a:pt x="180" y="663"/>
                  <a:pt x="180" y="662"/>
                </a:cubicBezTo>
                <a:cubicBezTo>
                  <a:pt x="180" y="662"/>
                  <a:pt x="180" y="662"/>
                  <a:pt x="180" y="661"/>
                </a:cubicBezTo>
                <a:cubicBezTo>
                  <a:pt x="184" y="659"/>
                  <a:pt x="185" y="657"/>
                  <a:pt x="187" y="655"/>
                </a:cubicBezTo>
                <a:cubicBezTo>
                  <a:pt x="187" y="654"/>
                  <a:pt x="187" y="654"/>
                  <a:pt x="187" y="653"/>
                </a:cubicBezTo>
                <a:cubicBezTo>
                  <a:pt x="187" y="652"/>
                  <a:pt x="189" y="651"/>
                  <a:pt x="188" y="650"/>
                </a:cubicBezTo>
                <a:cubicBezTo>
                  <a:pt x="188" y="648"/>
                  <a:pt x="188" y="646"/>
                  <a:pt x="188" y="644"/>
                </a:cubicBezTo>
                <a:cubicBezTo>
                  <a:pt x="188" y="643"/>
                  <a:pt x="187" y="643"/>
                  <a:pt x="187" y="642"/>
                </a:cubicBezTo>
                <a:cubicBezTo>
                  <a:pt x="188" y="640"/>
                  <a:pt x="187" y="639"/>
                  <a:pt x="187" y="638"/>
                </a:cubicBezTo>
                <a:cubicBezTo>
                  <a:pt x="186" y="637"/>
                  <a:pt x="187" y="635"/>
                  <a:pt x="186" y="634"/>
                </a:cubicBezTo>
                <a:cubicBezTo>
                  <a:pt x="186" y="632"/>
                  <a:pt x="188" y="632"/>
                  <a:pt x="187" y="630"/>
                </a:cubicBezTo>
                <a:cubicBezTo>
                  <a:pt x="187" y="629"/>
                  <a:pt x="187" y="628"/>
                  <a:pt x="187" y="627"/>
                </a:cubicBezTo>
                <a:cubicBezTo>
                  <a:pt x="187" y="626"/>
                  <a:pt x="188" y="626"/>
                  <a:pt x="188" y="626"/>
                </a:cubicBezTo>
                <a:cubicBezTo>
                  <a:pt x="189" y="624"/>
                  <a:pt x="190" y="622"/>
                  <a:pt x="190" y="621"/>
                </a:cubicBezTo>
                <a:cubicBezTo>
                  <a:pt x="191" y="619"/>
                  <a:pt x="193" y="618"/>
                  <a:pt x="194" y="617"/>
                </a:cubicBezTo>
                <a:cubicBezTo>
                  <a:pt x="194" y="617"/>
                  <a:pt x="195" y="616"/>
                  <a:pt x="195" y="616"/>
                </a:cubicBezTo>
                <a:cubicBezTo>
                  <a:pt x="196" y="614"/>
                  <a:pt x="198" y="614"/>
                  <a:pt x="199" y="613"/>
                </a:cubicBezTo>
                <a:cubicBezTo>
                  <a:pt x="200" y="613"/>
                  <a:pt x="201" y="612"/>
                  <a:pt x="203" y="612"/>
                </a:cubicBezTo>
                <a:cubicBezTo>
                  <a:pt x="204" y="610"/>
                  <a:pt x="207" y="611"/>
                  <a:pt x="209" y="611"/>
                </a:cubicBezTo>
                <a:cubicBezTo>
                  <a:pt x="210" y="612"/>
                  <a:pt x="211" y="612"/>
                  <a:pt x="213" y="612"/>
                </a:cubicBezTo>
                <a:cubicBezTo>
                  <a:pt x="213" y="612"/>
                  <a:pt x="214" y="613"/>
                  <a:pt x="214" y="614"/>
                </a:cubicBezTo>
                <a:cubicBezTo>
                  <a:pt x="215" y="614"/>
                  <a:pt x="215" y="615"/>
                  <a:pt x="216" y="615"/>
                </a:cubicBezTo>
                <a:cubicBezTo>
                  <a:pt x="216" y="616"/>
                  <a:pt x="216" y="617"/>
                  <a:pt x="216" y="618"/>
                </a:cubicBezTo>
                <a:cubicBezTo>
                  <a:pt x="217" y="617"/>
                  <a:pt x="217" y="617"/>
                  <a:pt x="217" y="617"/>
                </a:cubicBezTo>
                <a:cubicBezTo>
                  <a:pt x="218" y="617"/>
                  <a:pt x="218" y="617"/>
                  <a:pt x="218" y="618"/>
                </a:cubicBezTo>
                <a:cubicBezTo>
                  <a:pt x="218" y="619"/>
                  <a:pt x="219" y="620"/>
                  <a:pt x="219" y="621"/>
                </a:cubicBezTo>
                <a:cubicBezTo>
                  <a:pt x="218" y="622"/>
                  <a:pt x="219" y="623"/>
                  <a:pt x="220" y="624"/>
                </a:cubicBezTo>
                <a:cubicBezTo>
                  <a:pt x="220" y="624"/>
                  <a:pt x="220" y="625"/>
                  <a:pt x="218" y="625"/>
                </a:cubicBezTo>
                <a:cubicBezTo>
                  <a:pt x="218" y="625"/>
                  <a:pt x="219" y="625"/>
                  <a:pt x="219" y="625"/>
                </a:cubicBezTo>
                <a:cubicBezTo>
                  <a:pt x="219" y="625"/>
                  <a:pt x="219" y="625"/>
                  <a:pt x="219" y="625"/>
                </a:cubicBezTo>
                <a:cubicBezTo>
                  <a:pt x="218" y="624"/>
                  <a:pt x="218" y="624"/>
                  <a:pt x="218" y="625"/>
                </a:cubicBezTo>
                <a:cubicBezTo>
                  <a:pt x="218" y="625"/>
                  <a:pt x="218" y="625"/>
                  <a:pt x="218" y="625"/>
                </a:cubicBezTo>
                <a:cubicBezTo>
                  <a:pt x="219" y="626"/>
                  <a:pt x="219" y="627"/>
                  <a:pt x="219" y="629"/>
                </a:cubicBezTo>
                <a:cubicBezTo>
                  <a:pt x="218" y="630"/>
                  <a:pt x="216" y="630"/>
                  <a:pt x="217" y="632"/>
                </a:cubicBezTo>
                <a:cubicBezTo>
                  <a:pt x="217" y="632"/>
                  <a:pt x="216" y="633"/>
                  <a:pt x="216" y="633"/>
                </a:cubicBezTo>
                <a:cubicBezTo>
                  <a:pt x="215" y="634"/>
                  <a:pt x="215" y="635"/>
                  <a:pt x="215" y="635"/>
                </a:cubicBezTo>
                <a:cubicBezTo>
                  <a:pt x="214" y="636"/>
                  <a:pt x="214" y="635"/>
                  <a:pt x="213" y="634"/>
                </a:cubicBezTo>
                <a:cubicBezTo>
                  <a:pt x="212" y="634"/>
                  <a:pt x="212" y="633"/>
                  <a:pt x="211" y="633"/>
                </a:cubicBezTo>
                <a:cubicBezTo>
                  <a:pt x="210" y="633"/>
                  <a:pt x="210" y="632"/>
                  <a:pt x="209" y="631"/>
                </a:cubicBezTo>
                <a:cubicBezTo>
                  <a:pt x="210" y="630"/>
                  <a:pt x="211" y="629"/>
                  <a:pt x="211" y="627"/>
                </a:cubicBezTo>
                <a:cubicBezTo>
                  <a:pt x="211" y="626"/>
                  <a:pt x="212" y="626"/>
                  <a:pt x="212" y="625"/>
                </a:cubicBezTo>
                <a:cubicBezTo>
                  <a:pt x="212" y="624"/>
                  <a:pt x="212" y="623"/>
                  <a:pt x="212" y="623"/>
                </a:cubicBezTo>
                <a:cubicBezTo>
                  <a:pt x="211" y="622"/>
                  <a:pt x="211" y="620"/>
                  <a:pt x="210" y="620"/>
                </a:cubicBezTo>
                <a:cubicBezTo>
                  <a:pt x="210" y="620"/>
                  <a:pt x="209" y="619"/>
                  <a:pt x="209" y="619"/>
                </a:cubicBezTo>
                <a:cubicBezTo>
                  <a:pt x="207" y="619"/>
                  <a:pt x="206" y="619"/>
                  <a:pt x="205" y="618"/>
                </a:cubicBezTo>
                <a:cubicBezTo>
                  <a:pt x="204" y="618"/>
                  <a:pt x="204" y="620"/>
                  <a:pt x="202" y="620"/>
                </a:cubicBezTo>
                <a:cubicBezTo>
                  <a:pt x="201" y="621"/>
                  <a:pt x="199" y="622"/>
                  <a:pt x="198" y="624"/>
                </a:cubicBezTo>
                <a:cubicBezTo>
                  <a:pt x="198" y="626"/>
                  <a:pt x="197" y="627"/>
                  <a:pt x="196" y="628"/>
                </a:cubicBezTo>
                <a:cubicBezTo>
                  <a:pt x="195" y="629"/>
                  <a:pt x="197" y="631"/>
                  <a:pt x="195" y="631"/>
                </a:cubicBezTo>
                <a:cubicBezTo>
                  <a:pt x="195" y="632"/>
                  <a:pt x="195" y="634"/>
                  <a:pt x="195" y="635"/>
                </a:cubicBezTo>
                <a:cubicBezTo>
                  <a:pt x="196" y="635"/>
                  <a:pt x="196" y="636"/>
                  <a:pt x="196" y="636"/>
                </a:cubicBezTo>
                <a:cubicBezTo>
                  <a:pt x="196" y="637"/>
                  <a:pt x="196" y="638"/>
                  <a:pt x="196" y="639"/>
                </a:cubicBezTo>
                <a:cubicBezTo>
                  <a:pt x="197" y="640"/>
                  <a:pt x="197" y="641"/>
                  <a:pt x="197" y="643"/>
                </a:cubicBezTo>
                <a:cubicBezTo>
                  <a:pt x="197" y="644"/>
                  <a:pt x="197" y="645"/>
                  <a:pt x="197" y="646"/>
                </a:cubicBezTo>
                <a:cubicBezTo>
                  <a:pt x="197" y="647"/>
                  <a:pt x="197" y="648"/>
                  <a:pt x="197" y="649"/>
                </a:cubicBezTo>
                <a:cubicBezTo>
                  <a:pt x="197" y="650"/>
                  <a:pt x="197" y="652"/>
                  <a:pt x="196" y="652"/>
                </a:cubicBezTo>
                <a:cubicBezTo>
                  <a:pt x="196" y="653"/>
                  <a:pt x="196" y="654"/>
                  <a:pt x="196" y="655"/>
                </a:cubicBezTo>
                <a:cubicBezTo>
                  <a:pt x="196" y="655"/>
                  <a:pt x="195" y="655"/>
                  <a:pt x="195" y="656"/>
                </a:cubicBezTo>
                <a:cubicBezTo>
                  <a:pt x="195" y="657"/>
                  <a:pt x="195" y="658"/>
                  <a:pt x="194" y="658"/>
                </a:cubicBezTo>
                <a:cubicBezTo>
                  <a:pt x="193" y="659"/>
                  <a:pt x="193" y="660"/>
                  <a:pt x="193" y="660"/>
                </a:cubicBezTo>
                <a:cubicBezTo>
                  <a:pt x="192" y="661"/>
                  <a:pt x="191" y="661"/>
                  <a:pt x="191" y="663"/>
                </a:cubicBezTo>
                <a:cubicBezTo>
                  <a:pt x="191" y="663"/>
                  <a:pt x="190" y="664"/>
                  <a:pt x="189" y="665"/>
                </a:cubicBezTo>
                <a:cubicBezTo>
                  <a:pt x="188" y="666"/>
                  <a:pt x="186" y="666"/>
                  <a:pt x="185" y="668"/>
                </a:cubicBezTo>
                <a:cubicBezTo>
                  <a:pt x="184" y="668"/>
                  <a:pt x="183" y="668"/>
                  <a:pt x="184" y="669"/>
                </a:cubicBezTo>
                <a:cubicBezTo>
                  <a:pt x="182" y="670"/>
                  <a:pt x="181" y="670"/>
                  <a:pt x="179" y="672"/>
                </a:cubicBezTo>
                <a:cubicBezTo>
                  <a:pt x="178" y="671"/>
                  <a:pt x="177" y="673"/>
                  <a:pt x="176" y="673"/>
                </a:cubicBezTo>
                <a:cubicBezTo>
                  <a:pt x="174" y="673"/>
                  <a:pt x="173" y="673"/>
                  <a:pt x="172" y="673"/>
                </a:cubicBezTo>
                <a:cubicBezTo>
                  <a:pt x="172" y="673"/>
                  <a:pt x="171" y="673"/>
                  <a:pt x="170" y="672"/>
                </a:cubicBezTo>
                <a:cubicBezTo>
                  <a:pt x="170" y="671"/>
                  <a:pt x="169" y="672"/>
                  <a:pt x="168" y="672"/>
                </a:cubicBezTo>
                <a:cubicBezTo>
                  <a:pt x="167" y="671"/>
                  <a:pt x="167" y="671"/>
                  <a:pt x="166" y="671"/>
                </a:cubicBezTo>
                <a:cubicBezTo>
                  <a:pt x="165" y="670"/>
                  <a:pt x="166" y="669"/>
                  <a:pt x="164" y="669"/>
                </a:cubicBezTo>
                <a:cubicBezTo>
                  <a:pt x="164" y="669"/>
                  <a:pt x="163" y="668"/>
                  <a:pt x="162" y="667"/>
                </a:cubicBezTo>
                <a:cubicBezTo>
                  <a:pt x="162" y="666"/>
                  <a:pt x="162" y="665"/>
                  <a:pt x="161" y="665"/>
                </a:cubicBezTo>
                <a:cubicBezTo>
                  <a:pt x="160" y="664"/>
                  <a:pt x="160" y="662"/>
                  <a:pt x="159" y="661"/>
                </a:cubicBezTo>
                <a:cubicBezTo>
                  <a:pt x="158" y="660"/>
                  <a:pt x="159" y="660"/>
                  <a:pt x="160" y="659"/>
                </a:cubicBezTo>
                <a:cubicBezTo>
                  <a:pt x="160" y="657"/>
                  <a:pt x="160" y="656"/>
                  <a:pt x="160" y="654"/>
                </a:cubicBezTo>
                <a:cubicBezTo>
                  <a:pt x="161" y="653"/>
                  <a:pt x="161" y="651"/>
                  <a:pt x="162" y="650"/>
                </a:cubicBezTo>
                <a:cubicBezTo>
                  <a:pt x="163" y="648"/>
                  <a:pt x="164" y="647"/>
                  <a:pt x="165" y="646"/>
                </a:cubicBezTo>
                <a:cubicBezTo>
                  <a:pt x="166" y="647"/>
                  <a:pt x="167" y="647"/>
                  <a:pt x="168" y="648"/>
                </a:cubicBezTo>
                <a:cubicBezTo>
                  <a:pt x="169" y="648"/>
                  <a:pt x="170" y="650"/>
                  <a:pt x="171" y="649"/>
                </a:cubicBezTo>
                <a:cubicBezTo>
                  <a:pt x="169" y="651"/>
                  <a:pt x="169" y="654"/>
                  <a:pt x="167" y="657"/>
                </a:cubicBezTo>
                <a:cubicBezTo>
                  <a:pt x="167" y="657"/>
                  <a:pt x="167" y="657"/>
                  <a:pt x="167" y="658"/>
                </a:cubicBezTo>
                <a:cubicBezTo>
                  <a:pt x="166" y="659"/>
                  <a:pt x="167" y="661"/>
                  <a:pt x="166" y="663"/>
                </a:cubicBezTo>
                <a:cubicBezTo>
                  <a:pt x="166" y="663"/>
                  <a:pt x="166" y="663"/>
                  <a:pt x="166" y="663"/>
                </a:cubicBezTo>
                <a:cubicBezTo>
                  <a:pt x="167" y="664"/>
                  <a:pt x="168" y="664"/>
                  <a:pt x="168" y="665"/>
                </a:cubicBezTo>
                <a:cubicBezTo>
                  <a:pt x="168" y="665"/>
                  <a:pt x="168" y="665"/>
                  <a:pt x="167" y="666"/>
                </a:cubicBezTo>
                <a:cubicBezTo>
                  <a:pt x="169" y="666"/>
                  <a:pt x="170" y="666"/>
                  <a:pt x="171" y="666"/>
                </a:cubicBezTo>
                <a:cubicBezTo>
                  <a:pt x="172" y="665"/>
                  <a:pt x="173" y="665"/>
                  <a:pt x="175" y="665"/>
                </a:cubicBezTo>
                <a:cubicBezTo>
                  <a:pt x="175" y="666"/>
                  <a:pt x="176" y="666"/>
                  <a:pt x="176" y="667"/>
                </a:cubicBezTo>
                <a:cubicBezTo>
                  <a:pt x="176" y="668"/>
                  <a:pt x="177" y="668"/>
                  <a:pt x="178" y="668"/>
                </a:cubicBezTo>
                <a:cubicBezTo>
                  <a:pt x="179" y="669"/>
                  <a:pt x="179" y="668"/>
                  <a:pt x="180" y="668"/>
                </a:cubicBezTo>
                <a:cubicBezTo>
                  <a:pt x="181" y="668"/>
                  <a:pt x="182" y="666"/>
                  <a:pt x="183" y="665"/>
                </a:cubicBezTo>
                <a:cubicBezTo>
                  <a:pt x="183" y="665"/>
                  <a:pt x="183" y="664"/>
                  <a:pt x="182" y="664"/>
                </a:cubicBezTo>
                <a:moveTo>
                  <a:pt x="93" y="353"/>
                </a:moveTo>
                <a:cubicBezTo>
                  <a:pt x="94" y="356"/>
                  <a:pt x="94" y="356"/>
                  <a:pt x="94" y="356"/>
                </a:cubicBezTo>
                <a:cubicBezTo>
                  <a:pt x="93" y="357"/>
                  <a:pt x="94" y="357"/>
                  <a:pt x="94" y="358"/>
                </a:cubicBezTo>
                <a:cubicBezTo>
                  <a:pt x="94" y="357"/>
                  <a:pt x="94" y="357"/>
                  <a:pt x="94" y="357"/>
                </a:cubicBezTo>
                <a:cubicBezTo>
                  <a:pt x="95" y="357"/>
                  <a:pt x="96" y="357"/>
                  <a:pt x="96" y="357"/>
                </a:cubicBezTo>
                <a:cubicBezTo>
                  <a:pt x="97" y="357"/>
                  <a:pt x="97" y="357"/>
                  <a:pt x="97" y="358"/>
                </a:cubicBezTo>
                <a:cubicBezTo>
                  <a:pt x="97" y="358"/>
                  <a:pt x="97" y="359"/>
                  <a:pt x="96" y="359"/>
                </a:cubicBezTo>
                <a:cubicBezTo>
                  <a:pt x="96" y="359"/>
                  <a:pt x="95" y="359"/>
                  <a:pt x="96" y="360"/>
                </a:cubicBezTo>
                <a:cubicBezTo>
                  <a:pt x="96" y="360"/>
                  <a:pt x="96" y="360"/>
                  <a:pt x="96" y="361"/>
                </a:cubicBezTo>
                <a:cubicBezTo>
                  <a:pt x="96" y="362"/>
                  <a:pt x="96" y="362"/>
                  <a:pt x="96" y="363"/>
                </a:cubicBezTo>
                <a:cubicBezTo>
                  <a:pt x="96" y="363"/>
                  <a:pt x="96" y="364"/>
                  <a:pt x="96" y="364"/>
                </a:cubicBezTo>
                <a:cubicBezTo>
                  <a:pt x="95" y="365"/>
                  <a:pt x="96" y="367"/>
                  <a:pt x="95" y="367"/>
                </a:cubicBezTo>
                <a:cubicBezTo>
                  <a:pt x="94" y="368"/>
                  <a:pt x="95" y="368"/>
                  <a:pt x="95" y="368"/>
                </a:cubicBezTo>
                <a:cubicBezTo>
                  <a:pt x="96" y="369"/>
                  <a:pt x="96" y="370"/>
                  <a:pt x="95" y="371"/>
                </a:cubicBezTo>
                <a:cubicBezTo>
                  <a:pt x="94" y="372"/>
                  <a:pt x="95" y="373"/>
                  <a:pt x="94" y="374"/>
                </a:cubicBezTo>
                <a:cubicBezTo>
                  <a:pt x="95" y="374"/>
                  <a:pt x="95" y="374"/>
                  <a:pt x="96" y="374"/>
                </a:cubicBezTo>
                <a:cubicBezTo>
                  <a:pt x="97" y="374"/>
                  <a:pt x="98" y="374"/>
                  <a:pt x="100" y="374"/>
                </a:cubicBezTo>
                <a:cubicBezTo>
                  <a:pt x="101" y="374"/>
                  <a:pt x="102" y="375"/>
                  <a:pt x="103" y="375"/>
                </a:cubicBezTo>
                <a:cubicBezTo>
                  <a:pt x="105" y="375"/>
                  <a:pt x="107" y="375"/>
                  <a:pt x="110" y="375"/>
                </a:cubicBezTo>
                <a:cubicBezTo>
                  <a:pt x="111" y="375"/>
                  <a:pt x="111" y="376"/>
                  <a:pt x="112" y="376"/>
                </a:cubicBezTo>
                <a:cubicBezTo>
                  <a:pt x="113" y="376"/>
                  <a:pt x="115" y="375"/>
                  <a:pt x="116" y="376"/>
                </a:cubicBezTo>
                <a:cubicBezTo>
                  <a:pt x="116" y="377"/>
                  <a:pt x="116" y="377"/>
                  <a:pt x="116" y="377"/>
                </a:cubicBezTo>
                <a:cubicBezTo>
                  <a:pt x="117" y="377"/>
                  <a:pt x="119" y="377"/>
                  <a:pt x="120" y="377"/>
                </a:cubicBezTo>
                <a:cubicBezTo>
                  <a:pt x="121" y="377"/>
                  <a:pt x="122" y="377"/>
                  <a:pt x="123" y="377"/>
                </a:cubicBezTo>
                <a:cubicBezTo>
                  <a:pt x="124" y="377"/>
                  <a:pt x="125" y="376"/>
                  <a:pt x="126" y="378"/>
                </a:cubicBezTo>
                <a:cubicBezTo>
                  <a:pt x="127" y="378"/>
                  <a:pt x="129" y="378"/>
                  <a:pt x="130" y="378"/>
                </a:cubicBezTo>
                <a:cubicBezTo>
                  <a:pt x="131" y="378"/>
                  <a:pt x="131" y="379"/>
                  <a:pt x="132" y="379"/>
                </a:cubicBezTo>
                <a:cubicBezTo>
                  <a:pt x="133" y="379"/>
                  <a:pt x="134" y="379"/>
                  <a:pt x="135" y="379"/>
                </a:cubicBezTo>
                <a:cubicBezTo>
                  <a:pt x="135" y="379"/>
                  <a:pt x="135" y="379"/>
                  <a:pt x="135" y="380"/>
                </a:cubicBezTo>
                <a:cubicBezTo>
                  <a:pt x="135" y="381"/>
                  <a:pt x="134" y="381"/>
                  <a:pt x="134" y="383"/>
                </a:cubicBezTo>
                <a:cubicBezTo>
                  <a:pt x="134" y="384"/>
                  <a:pt x="134" y="385"/>
                  <a:pt x="134" y="386"/>
                </a:cubicBezTo>
                <a:cubicBezTo>
                  <a:pt x="134" y="386"/>
                  <a:pt x="133" y="387"/>
                  <a:pt x="133" y="387"/>
                </a:cubicBezTo>
                <a:cubicBezTo>
                  <a:pt x="132" y="387"/>
                  <a:pt x="131" y="387"/>
                  <a:pt x="130" y="387"/>
                </a:cubicBezTo>
                <a:cubicBezTo>
                  <a:pt x="129" y="387"/>
                  <a:pt x="128" y="386"/>
                  <a:pt x="127" y="386"/>
                </a:cubicBezTo>
                <a:cubicBezTo>
                  <a:pt x="126" y="386"/>
                  <a:pt x="126" y="386"/>
                  <a:pt x="125" y="386"/>
                </a:cubicBezTo>
                <a:cubicBezTo>
                  <a:pt x="124" y="386"/>
                  <a:pt x="123" y="386"/>
                  <a:pt x="122" y="386"/>
                </a:cubicBezTo>
                <a:cubicBezTo>
                  <a:pt x="121" y="386"/>
                  <a:pt x="120" y="385"/>
                  <a:pt x="119" y="385"/>
                </a:cubicBezTo>
                <a:cubicBezTo>
                  <a:pt x="117" y="385"/>
                  <a:pt x="116" y="385"/>
                  <a:pt x="115" y="385"/>
                </a:cubicBezTo>
                <a:cubicBezTo>
                  <a:pt x="113" y="383"/>
                  <a:pt x="110" y="385"/>
                  <a:pt x="107" y="384"/>
                </a:cubicBezTo>
                <a:cubicBezTo>
                  <a:pt x="105" y="384"/>
                  <a:pt x="104" y="385"/>
                  <a:pt x="102" y="383"/>
                </a:cubicBezTo>
                <a:cubicBezTo>
                  <a:pt x="99" y="383"/>
                  <a:pt x="99" y="383"/>
                  <a:pt x="99" y="383"/>
                </a:cubicBezTo>
                <a:cubicBezTo>
                  <a:pt x="98" y="382"/>
                  <a:pt x="96" y="382"/>
                  <a:pt x="95" y="383"/>
                </a:cubicBezTo>
                <a:cubicBezTo>
                  <a:pt x="94" y="383"/>
                  <a:pt x="94" y="381"/>
                  <a:pt x="92" y="382"/>
                </a:cubicBezTo>
                <a:cubicBezTo>
                  <a:pt x="92" y="383"/>
                  <a:pt x="90" y="382"/>
                  <a:pt x="89" y="382"/>
                </a:cubicBezTo>
                <a:cubicBezTo>
                  <a:pt x="89" y="382"/>
                  <a:pt x="89" y="381"/>
                  <a:pt x="89" y="381"/>
                </a:cubicBezTo>
                <a:cubicBezTo>
                  <a:pt x="88" y="380"/>
                  <a:pt x="88" y="381"/>
                  <a:pt x="88" y="381"/>
                </a:cubicBezTo>
                <a:cubicBezTo>
                  <a:pt x="87" y="381"/>
                  <a:pt x="87" y="381"/>
                  <a:pt x="87" y="381"/>
                </a:cubicBezTo>
                <a:cubicBezTo>
                  <a:pt x="87" y="380"/>
                  <a:pt x="85" y="379"/>
                  <a:pt x="86" y="378"/>
                </a:cubicBezTo>
                <a:cubicBezTo>
                  <a:pt x="85" y="378"/>
                  <a:pt x="85" y="377"/>
                  <a:pt x="84" y="377"/>
                </a:cubicBezTo>
                <a:cubicBezTo>
                  <a:pt x="83" y="377"/>
                  <a:pt x="83" y="376"/>
                  <a:pt x="83" y="375"/>
                </a:cubicBezTo>
                <a:cubicBezTo>
                  <a:pt x="84" y="375"/>
                  <a:pt x="84" y="374"/>
                  <a:pt x="85" y="374"/>
                </a:cubicBezTo>
                <a:cubicBezTo>
                  <a:pt x="85" y="374"/>
                  <a:pt x="85" y="374"/>
                  <a:pt x="86" y="374"/>
                </a:cubicBezTo>
                <a:cubicBezTo>
                  <a:pt x="86" y="375"/>
                  <a:pt x="85" y="375"/>
                  <a:pt x="85" y="375"/>
                </a:cubicBezTo>
                <a:cubicBezTo>
                  <a:pt x="85" y="376"/>
                  <a:pt x="86" y="376"/>
                  <a:pt x="86" y="377"/>
                </a:cubicBezTo>
                <a:cubicBezTo>
                  <a:pt x="87" y="376"/>
                  <a:pt x="87" y="375"/>
                  <a:pt x="87" y="375"/>
                </a:cubicBezTo>
                <a:cubicBezTo>
                  <a:pt x="88" y="374"/>
                  <a:pt x="88" y="374"/>
                  <a:pt x="89" y="373"/>
                </a:cubicBezTo>
                <a:cubicBezTo>
                  <a:pt x="88" y="373"/>
                  <a:pt x="88" y="373"/>
                  <a:pt x="87" y="373"/>
                </a:cubicBezTo>
                <a:cubicBezTo>
                  <a:pt x="88" y="372"/>
                  <a:pt x="89" y="371"/>
                  <a:pt x="87" y="370"/>
                </a:cubicBezTo>
                <a:cubicBezTo>
                  <a:pt x="87" y="370"/>
                  <a:pt x="87" y="369"/>
                  <a:pt x="87" y="368"/>
                </a:cubicBezTo>
                <a:cubicBezTo>
                  <a:pt x="87" y="367"/>
                  <a:pt x="88" y="366"/>
                  <a:pt x="88" y="365"/>
                </a:cubicBezTo>
                <a:cubicBezTo>
                  <a:pt x="88" y="363"/>
                  <a:pt x="88" y="362"/>
                  <a:pt x="88" y="361"/>
                </a:cubicBezTo>
                <a:cubicBezTo>
                  <a:pt x="88" y="359"/>
                  <a:pt x="88" y="359"/>
                  <a:pt x="88" y="359"/>
                </a:cubicBezTo>
                <a:cubicBezTo>
                  <a:pt x="89" y="358"/>
                  <a:pt x="89" y="358"/>
                  <a:pt x="88" y="358"/>
                </a:cubicBezTo>
                <a:cubicBezTo>
                  <a:pt x="87" y="357"/>
                  <a:pt x="86" y="357"/>
                  <a:pt x="84" y="357"/>
                </a:cubicBezTo>
                <a:cubicBezTo>
                  <a:pt x="83" y="357"/>
                  <a:pt x="82" y="357"/>
                  <a:pt x="81" y="356"/>
                </a:cubicBezTo>
                <a:cubicBezTo>
                  <a:pt x="79" y="356"/>
                  <a:pt x="78" y="356"/>
                  <a:pt x="77" y="356"/>
                </a:cubicBezTo>
                <a:cubicBezTo>
                  <a:pt x="75" y="356"/>
                  <a:pt x="72" y="357"/>
                  <a:pt x="70" y="355"/>
                </a:cubicBezTo>
                <a:cubicBezTo>
                  <a:pt x="69" y="355"/>
                  <a:pt x="68" y="355"/>
                  <a:pt x="67" y="355"/>
                </a:cubicBezTo>
                <a:cubicBezTo>
                  <a:pt x="66" y="355"/>
                  <a:pt x="65" y="355"/>
                  <a:pt x="64" y="354"/>
                </a:cubicBezTo>
                <a:cubicBezTo>
                  <a:pt x="64" y="354"/>
                  <a:pt x="63" y="354"/>
                  <a:pt x="62" y="354"/>
                </a:cubicBezTo>
                <a:cubicBezTo>
                  <a:pt x="62" y="354"/>
                  <a:pt x="61" y="354"/>
                  <a:pt x="60" y="354"/>
                </a:cubicBezTo>
                <a:cubicBezTo>
                  <a:pt x="56" y="354"/>
                  <a:pt x="56" y="354"/>
                  <a:pt x="56" y="354"/>
                </a:cubicBezTo>
                <a:cubicBezTo>
                  <a:pt x="55" y="353"/>
                  <a:pt x="54" y="353"/>
                  <a:pt x="53" y="353"/>
                </a:cubicBezTo>
                <a:cubicBezTo>
                  <a:pt x="53" y="351"/>
                  <a:pt x="52" y="350"/>
                  <a:pt x="53" y="349"/>
                </a:cubicBezTo>
                <a:cubicBezTo>
                  <a:pt x="54" y="348"/>
                  <a:pt x="54" y="346"/>
                  <a:pt x="54" y="345"/>
                </a:cubicBezTo>
                <a:cubicBezTo>
                  <a:pt x="54" y="345"/>
                  <a:pt x="54" y="344"/>
                  <a:pt x="54" y="344"/>
                </a:cubicBezTo>
                <a:cubicBezTo>
                  <a:pt x="57" y="344"/>
                  <a:pt x="59" y="344"/>
                  <a:pt x="61" y="344"/>
                </a:cubicBezTo>
                <a:cubicBezTo>
                  <a:pt x="62" y="345"/>
                  <a:pt x="63" y="345"/>
                  <a:pt x="63" y="345"/>
                </a:cubicBezTo>
                <a:cubicBezTo>
                  <a:pt x="64" y="346"/>
                  <a:pt x="65" y="346"/>
                  <a:pt x="67" y="345"/>
                </a:cubicBezTo>
                <a:cubicBezTo>
                  <a:pt x="68" y="345"/>
                  <a:pt x="68" y="347"/>
                  <a:pt x="69" y="346"/>
                </a:cubicBezTo>
                <a:cubicBezTo>
                  <a:pt x="71" y="346"/>
                  <a:pt x="72" y="346"/>
                  <a:pt x="73" y="346"/>
                </a:cubicBezTo>
                <a:cubicBezTo>
                  <a:pt x="75" y="348"/>
                  <a:pt x="77" y="347"/>
                  <a:pt x="80" y="347"/>
                </a:cubicBezTo>
                <a:cubicBezTo>
                  <a:pt x="81" y="347"/>
                  <a:pt x="82" y="349"/>
                  <a:pt x="83" y="348"/>
                </a:cubicBezTo>
                <a:cubicBezTo>
                  <a:pt x="85" y="348"/>
                  <a:pt x="86" y="348"/>
                  <a:pt x="87" y="348"/>
                </a:cubicBezTo>
                <a:cubicBezTo>
                  <a:pt x="88" y="350"/>
                  <a:pt x="90" y="349"/>
                  <a:pt x="91" y="350"/>
                </a:cubicBezTo>
                <a:cubicBezTo>
                  <a:pt x="91" y="350"/>
                  <a:pt x="92" y="351"/>
                  <a:pt x="92" y="350"/>
                </a:cubicBezTo>
                <a:cubicBezTo>
                  <a:pt x="93" y="349"/>
                  <a:pt x="93" y="349"/>
                  <a:pt x="93" y="350"/>
                </a:cubicBezTo>
                <a:cubicBezTo>
                  <a:pt x="94" y="351"/>
                  <a:pt x="94" y="352"/>
                  <a:pt x="94" y="352"/>
                </a:cubicBezTo>
                <a:cubicBezTo>
                  <a:pt x="95" y="353"/>
                  <a:pt x="94" y="353"/>
                  <a:pt x="94" y="353"/>
                </a:cubicBezTo>
                <a:cubicBezTo>
                  <a:pt x="93" y="353"/>
                  <a:pt x="92" y="354"/>
                  <a:pt x="93" y="354"/>
                </a:cubicBezTo>
                <a:cubicBezTo>
                  <a:pt x="93" y="355"/>
                  <a:pt x="93" y="355"/>
                  <a:pt x="94" y="355"/>
                </a:cubicBezTo>
                <a:cubicBezTo>
                  <a:pt x="94" y="355"/>
                  <a:pt x="94" y="355"/>
                  <a:pt x="93" y="353"/>
                </a:cubicBezTo>
                <a:cubicBezTo>
                  <a:pt x="93" y="351"/>
                  <a:pt x="93" y="351"/>
                  <a:pt x="93" y="351"/>
                </a:cubicBezTo>
                <a:cubicBezTo>
                  <a:pt x="92" y="351"/>
                  <a:pt x="92" y="350"/>
                  <a:pt x="92" y="350"/>
                </a:cubicBezTo>
                <a:cubicBezTo>
                  <a:pt x="91" y="350"/>
                  <a:pt x="92" y="351"/>
                  <a:pt x="92" y="351"/>
                </a:cubicBezTo>
                <a:cubicBezTo>
                  <a:pt x="92" y="351"/>
                  <a:pt x="92" y="352"/>
                  <a:pt x="92" y="352"/>
                </a:cubicBezTo>
                <a:cubicBezTo>
                  <a:pt x="92" y="352"/>
                  <a:pt x="92" y="351"/>
                  <a:pt x="93" y="353"/>
                </a:cubicBezTo>
                <a:moveTo>
                  <a:pt x="90" y="375"/>
                </a:moveTo>
                <a:cubicBezTo>
                  <a:pt x="91" y="374"/>
                  <a:pt x="91" y="374"/>
                  <a:pt x="91" y="374"/>
                </a:cubicBezTo>
                <a:cubicBezTo>
                  <a:pt x="91" y="373"/>
                  <a:pt x="91" y="373"/>
                  <a:pt x="91" y="373"/>
                </a:cubicBezTo>
                <a:cubicBezTo>
                  <a:pt x="90" y="373"/>
                  <a:pt x="90" y="373"/>
                  <a:pt x="90" y="374"/>
                </a:cubicBezTo>
                <a:cubicBezTo>
                  <a:pt x="90" y="374"/>
                  <a:pt x="90" y="374"/>
                  <a:pt x="90" y="375"/>
                </a:cubicBezTo>
                <a:moveTo>
                  <a:pt x="70" y="350"/>
                </a:moveTo>
                <a:cubicBezTo>
                  <a:pt x="71" y="350"/>
                  <a:pt x="71" y="349"/>
                  <a:pt x="70" y="348"/>
                </a:cubicBezTo>
                <a:cubicBezTo>
                  <a:pt x="70" y="349"/>
                  <a:pt x="70" y="350"/>
                  <a:pt x="70" y="350"/>
                </a:cubicBezTo>
                <a:moveTo>
                  <a:pt x="78" y="350"/>
                </a:moveTo>
                <a:cubicBezTo>
                  <a:pt x="78" y="350"/>
                  <a:pt x="78" y="350"/>
                  <a:pt x="78" y="350"/>
                </a:cubicBezTo>
                <a:cubicBezTo>
                  <a:pt x="78" y="350"/>
                  <a:pt x="78" y="351"/>
                  <a:pt x="78" y="351"/>
                </a:cubicBezTo>
                <a:cubicBezTo>
                  <a:pt x="78" y="351"/>
                  <a:pt x="78" y="351"/>
                  <a:pt x="78" y="351"/>
                </a:cubicBezTo>
                <a:cubicBezTo>
                  <a:pt x="78" y="351"/>
                  <a:pt x="78" y="351"/>
                  <a:pt x="78" y="350"/>
                </a:cubicBezTo>
                <a:moveTo>
                  <a:pt x="90" y="352"/>
                </a:moveTo>
                <a:cubicBezTo>
                  <a:pt x="90" y="351"/>
                  <a:pt x="89" y="351"/>
                  <a:pt x="89" y="351"/>
                </a:cubicBezTo>
                <a:cubicBezTo>
                  <a:pt x="89" y="351"/>
                  <a:pt x="89" y="351"/>
                  <a:pt x="89" y="352"/>
                </a:cubicBezTo>
                <a:cubicBezTo>
                  <a:pt x="89" y="352"/>
                  <a:pt x="89" y="352"/>
                  <a:pt x="89" y="352"/>
                </a:cubicBezTo>
                <a:cubicBezTo>
                  <a:pt x="89" y="352"/>
                  <a:pt x="89" y="352"/>
                  <a:pt x="90" y="352"/>
                </a:cubicBezTo>
                <a:moveTo>
                  <a:pt x="91" y="355"/>
                </a:moveTo>
                <a:cubicBezTo>
                  <a:pt x="91" y="355"/>
                  <a:pt x="91" y="355"/>
                  <a:pt x="91" y="355"/>
                </a:cubicBezTo>
                <a:cubicBezTo>
                  <a:pt x="91" y="355"/>
                  <a:pt x="91" y="354"/>
                  <a:pt x="91" y="354"/>
                </a:cubicBezTo>
                <a:cubicBezTo>
                  <a:pt x="91" y="354"/>
                  <a:pt x="91" y="354"/>
                  <a:pt x="91" y="354"/>
                </a:cubicBezTo>
                <a:cubicBezTo>
                  <a:pt x="91" y="354"/>
                  <a:pt x="91" y="354"/>
                  <a:pt x="91" y="355"/>
                </a:cubicBezTo>
                <a:moveTo>
                  <a:pt x="90" y="379"/>
                </a:moveTo>
                <a:cubicBezTo>
                  <a:pt x="89" y="379"/>
                  <a:pt x="89" y="379"/>
                  <a:pt x="89" y="379"/>
                </a:cubicBezTo>
                <a:cubicBezTo>
                  <a:pt x="89" y="379"/>
                  <a:pt x="89" y="379"/>
                  <a:pt x="89" y="379"/>
                </a:cubicBezTo>
                <a:cubicBezTo>
                  <a:pt x="89" y="379"/>
                  <a:pt x="89" y="379"/>
                  <a:pt x="89" y="380"/>
                </a:cubicBezTo>
                <a:cubicBezTo>
                  <a:pt x="89" y="379"/>
                  <a:pt x="89" y="379"/>
                  <a:pt x="90" y="379"/>
                </a:cubicBezTo>
                <a:moveTo>
                  <a:pt x="654" y="279"/>
                </a:moveTo>
                <a:cubicBezTo>
                  <a:pt x="654" y="280"/>
                  <a:pt x="655" y="280"/>
                  <a:pt x="656" y="281"/>
                </a:cubicBezTo>
                <a:cubicBezTo>
                  <a:pt x="656" y="280"/>
                  <a:pt x="657" y="279"/>
                  <a:pt x="657" y="277"/>
                </a:cubicBezTo>
                <a:cubicBezTo>
                  <a:pt x="657" y="276"/>
                  <a:pt x="658" y="276"/>
                  <a:pt x="658" y="276"/>
                </a:cubicBezTo>
                <a:cubicBezTo>
                  <a:pt x="660" y="275"/>
                  <a:pt x="660" y="274"/>
                  <a:pt x="661" y="273"/>
                </a:cubicBezTo>
                <a:cubicBezTo>
                  <a:pt x="663" y="273"/>
                  <a:pt x="664" y="272"/>
                  <a:pt x="665" y="271"/>
                </a:cubicBezTo>
                <a:cubicBezTo>
                  <a:pt x="666" y="271"/>
                  <a:pt x="667" y="271"/>
                  <a:pt x="668" y="270"/>
                </a:cubicBezTo>
                <a:cubicBezTo>
                  <a:pt x="669" y="269"/>
                  <a:pt x="670" y="270"/>
                  <a:pt x="671" y="269"/>
                </a:cubicBezTo>
                <a:cubicBezTo>
                  <a:pt x="671" y="269"/>
                  <a:pt x="672" y="269"/>
                  <a:pt x="673" y="268"/>
                </a:cubicBezTo>
                <a:cubicBezTo>
                  <a:pt x="674" y="268"/>
                  <a:pt x="674" y="267"/>
                  <a:pt x="675" y="267"/>
                </a:cubicBezTo>
                <a:cubicBezTo>
                  <a:pt x="676" y="266"/>
                  <a:pt x="677" y="266"/>
                  <a:pt x="678" y="266"/>
                </a:cubicBezTo>
                <a:cubicBezTo>
                  <a:pt x="679" y="266"/>
                  <a:pt x="679" y="265"/>
                  <a:pt x="680" y="265"/>
                </a:cubicBezTo>
                <a:cubicBezTo>
                  <a:pt x="682" y="263"/>
                  <a:pt x="684" y="262"/>
                  <a:pt x="685" y="261"/>
                </a:cubicBezTo>
                <a:cubicBezTo>
                  <a:pt x="686" y="261"/>
                  <a:pt x="687" y="261"/>
                  <a:pt x="688" y="260"/>
                </a:cubicBezTo>
                <a:cubicBezTo>
                  <a:pt x="688" y="259"/>
                  <a:pt x="689" y="259"/>
                  <a:pt x="689" y="259"/>
                </a:cubicBezTo>
                <a:cubicBezTo>
                  <a:pt x="691" y="259"/>
                  <a:pt x="692" y="258"/>
                  <a:pt x="693" y="258"/>
                </a:cubicBezTo>
                <a:cubicBezTo>
                  <a:pt x="694" y="257"/>
                  <a:pt x="695" y="257"/>
                  <a:pt x="696" y="256"/>
                </a:cubicBezTo>
                <a:cubicBezTo>
                  <a:pt x="697" y="255"/>
                  <a:pt x="699" y="255"/>
                  <a:pt x="700" y="253"/>
                </a:cubicBezTo>
                <a:cubicBezTo>
                  <a:pt x="701" y="254"/>
                  <a:pt x="702" y="253"/>
                  <a:pt x="703" y="253"/>
                </a:cubicBezTo>
                <a:cubicBezTo>
                  <a:pt x="704" y="252"/>
                  <a:pt x="705" y="252"/>
                  <a:pt x="706" y="251"/>
                </a:cubicBezTo>
                <a:cubicBezTo>
                  <a:pt x="707" y="251"/>
                  <a:pt x="708" y="250"/>
                  <a:pt x="709" y="250"/>
                </a:cubicBezTo>
                <a:cubicBezTo>
                  <a:pt x="710" y="250"/>
                  <a:pt x="710" y="248"/>
                  <a:pt x="711" y="249"/>
                </a:cubicBezTo>
                <a:cubicBezTo>
                  <a:pt x="712" y="248"/>
                  <a:pt x="713" y="247"/>
                  <a:pt x="714" y="247"/>
                </a:cubicBezTo>
                <a:cubicBezTo>
                  <a:pt x="715" y="245"/>
                  <a:pt x="717" y="246"/>
                  <a:pt x="717" y="246"/>
                </a:cubicBezTo>
                <a:cubicBezTo>
                  <a:pt x="718" y="245"/>
                  <a:pt x="719" y="245"/>
                  <a:pt x="719" y="245"/>
                </a:cubicBezTo>
                <a:cubicBezTo>
                  <a:pt x="720" y="244"/>
                  <a:pt x="720" y="244"/>
                  <a:pt x="720" y="244"/>
                </a:cubicBezTo>
                <a:cubicBezTo>
                  <a:pt x="720" y="243"/>
                  <a:pt x="719" y="243"/>
                  <a:pt x="719" y="242"/>
                </a:cubicBezTo>
                <a:cubicBezTo>
                  <a:pt x="719" y="241"/>
                  <a:pt x="718" y="241"/>
                  <a:pt x="718" y="240"/>
                </a:cubicBezTo>
                <a:cubicBezTo>
                  <a:pt x="717" y="239"/>
                  <a:pt x="718" y="239"/>
                  <a:pt x="717" y="237"/>
                </a:cubicBezTo>
                <a:cubicBezTo>
                  <a:pt x="717" y="237"/>
                  <a:pt x="716" y="236"/>
                  <a:pt x="716" y="236"/>
                </a:cubicBezTo>
                <a:cubicBezTo>
                  <a:pt x="716" y="234"/>
                  <a:pt x="716" y="234"/>
                  <a:pt x="716" y="234"/>
                </a:cubicBezTo>
                <a:cubicBezTo>
                  <a:pt x="718" y="233"/>
                  <a:pt x="720" y="232"/>
                  <a:pt x="722" y="231"/>
                </a:cubicBezTo>
                <a:cubicBezTo>
                  <a:pt x="723" y="230"/>
                  <a:pt x="723" y="231"/>
                  <a:pt x="723" y="232"/>
                </a:cubicBezTo>
                <a:cubicBezTo>
                  <a:pt x="723" y="232"/>
                  <a:pt x="723" y="233"/>
                  <a:pt x="723" y="233"/>
                </a:cubicBezTo>
                <a:cubicBezTo>
                  <a:pt x="724" y="234"/>
                  <a:pt x="725" y="235"/>
                  <a:pt x="725" y="236"/>
                </a:cubicBezTo>
                <a:cubicBezTo>
                  <a:pt x="725" y="237"/>
                  <a:pt x="726" y="238"/>
                  <a:pt x="727" y="239"/>
                </a:cubicBezTo>
                <a:cubicBezTo>
                  <a:pt x="728" y="241"/>
                  <a:pt x="729" y="242"/>
                  <a:pt x="730" y="244"/>
                </a:cubicBezTo>
                <a:cubicBezTo>
                  <a:pt x="730" y="245"/>
                  <a:pt x="730" y="246"/>
                  <a:pt x="730" y="246"/>
                </a:cubicBezTo>
                <a:cubicBezTo>
                  <a:pt x="730" y="247"/>
                  <a:pt x="731" y="247"/>
                  <a:pt x="731" y="248"/>
                </a:cubicBezTo>
                <a:cubicBezTo>
                  <a:pt x="731" y="249"/>
                  <a:pt x="732" y="249"/>
                  <a:pt x="732" y="250"/>
                </a:cubicBezTo>
                <a:cubicBezTo>
                  <a:pt x="733" y="250"/>
                  <a:pt x="733" y="251"/>
                  <a:pt x="733" y="252"/>
                </a:cubicBezTo>
                <a:cubicBezTo>
                  <a:pt x="734" y="253"/>
                  <a:pt x="735" y="254"/>
                  <a:pt x="735" y="256"/>
                </a:cubicBezTo>
                <a:cubicBezTo>
                  <a:pt x="736" y="256"/>
                  <a:pt x="736" y="257"/>
                  <a:pt x="736" y="257"/>
                </a:cubicBezTo>
                <a:cubicBezTo>
                  <a:pt x="736" y="258"/>
                  <a:pt x="735" y="258"/>
                  <a:pt x="735" y="258"/>
                </a:cubicBezTo>
                <a:cubicBezTo>
                  <a:pt x="734" y="258"/>
                  <a:pt x="733" y="259"/>
                  <a:pt x="733" y="259"/>
                </a:cubicBezTo>
                <a:cubicBezTo>
                  <a:pt x="732" y="260"/>
                  <a:pt x="732" y="260"/>
                  <a:pt x="731" y="260"/>
                </a:cubicBezTo>
                <a:cubicBezTo>
                  <a:pt x="730" y="261"/>
                  <a:pt x="730" y="261"/>
                  <a:pt x="728" y="260"/>
                </a:cubicBezTo>
                <a:cubicBezTo>
                  <a:pt x="728" y="260"/>
                  <a:pt x="728" y="260"/>
                  <a:pt x="728" y="260"/>
                </a:cubicBezTo>
                <a:cubicBezTo>
                  <a:pt x="728" y="259"/>
                  <a:pt x="728" y="258"/>
                  <a:pt x="728" y="258"/>
                </a:cubicBezTo>
                <a:cubicBezTo>
                  <a:pt x="727" y="257"/>
                  <a:pt x="726" y="256"/>
                  <a:pt x="725" y="255"/>
                </a:cubicBezTo>
                <a:cubicBezTo>
                  <a:pt x="725" y="254"/>
                  <a:pt x="725" y="253"/>
                  <a:pt x="724" y="252"/>
                </a:cubicBezTo>
                <a:cubicBezTo>
                  <a:pt x="722" y="253"/>
                  <a:pt x="720" y="255"/>
                  <a:pt x="718" y="255"/>
                </a:cubicBezTo>
                <a:cubicBezTo>
                  <a:pt x="717" y="256"/>
                  <a:pt x="716" y="255"/>
                  <a:pt x="716" y="256"/>
                </a:cubicBezTo>
                <a:cubicBezTo>
                  <a:pt x="715" y="257"/>
                  <a:pt x="713" y="257"/>
                  <a:pt x="712" y="258"/>
                </a:cubicBezTo>
                <a:cubicBezTo>
                  <a:pt x="711" y="258"/>
                  <a:pt x="710" y="260"/>
                  <a:pt x="709" y="259"/>
                </a:cubicBezTo>
                <a:cubicBezTo>
                  <a:pt x="708" y="260"/>
                  <a:pt x="707" y="260"/>
                  <a:pt x="706" y="261"/>
                </a:cubicBezTo>
                <a:cubicBezTo>
                  <a:pt x="706" y="261"/>
                  <a:pt x="705" y="262"/>
                  <a:pt x="704" y="262"/>
                </a:cubicBezTo>
                <a:cubicBezTo>
                  <a:pt x="703" y="263"/>
                  <a:pt x="701" y="263"/>
                  <a:pt x="699" y="265"/>
                </a:cubicBezTo>
                <a:cubicBezTo>
                  <a:pt x="697" y="265"/>
                  <a:pt x="695" y="267"/>
                  <a:pt x="692" y="268"/>
                </a:cubicBezTo>
                <a:cubicBezTo>
                  <a:pt x="691" y="268"/>
                  <a:pt x="690" y="269"/>
                  <a:pt x="689" y="270"/>
                </a:cubicBezTo>
                <a:cubicBezTo>
                  <a:pt x="687" y="270"/>
                  <a:pt x="685" y="272"/>
                  <a:pt x="683" y="273"/>
                </a:cubicBezTo>
                <a:cubicBezTo>
                  <a:pt x="681" y="274"/>
                  <a:pt x="679" y="275"/>
                  <a:pt x="677" y="276"/>
                </a:cubicBezTo>
                <a:cubicBezTo>
                  <a:pt x="675" y="277"/>
                  <a:pt x="673" y="278"/>
                  <a:pt x="671" y="279"/>
                </a:cubicBezTo>
                <a:cubicBezTo>
                  <a:pt x="669" y="279"/>
                  <a:pt x="669" y="280"/>
                  <a:pt x="668" y="281"/>
                </a:cubicBezTo>
                <a:cubicBezTo>
                  <a:pt x="667" y="281"/>
                  <a:pt x="666" y="281"/>
                  <a:pt x="666" y="282"/>
                </a:cubicBezTo>
                <a:cubicBezTo>
                  <a:pt x="665" y="282"/>
                  <a:pt x="664" y="282"/>
                  <a:pt x="664" y="282"/>
                </a:cubicBezTo>
                <a:cubicBezTo>
                  <a:pt x="663" y="283"/>
                  <a:pt x="661" y="283"/>
                  <a:pt x="660" y="284"/>
                </a:cubicBezTo>
                <a:cubicBezTo>
                  <a:pt x="659" y="285"/>
                  <a:pt x="658" y="285"/>
                  <a:pt x="658" y="285"/>
                </a:cubicBezTo>
                <a:cubicBezTo>
                  <a:pt x="658" y="285"/>
                  <a:pt x="658" y="285"/>
                  <a:pt x="658" y="285"/>
                </a:cubicBezTo>
                <a:cubicBezTo>
                  <a:pt x="658" y="285"/>
                  <a:pt x="658" y="284"/>
                  <a:pt x="658" y="284"/>
                </a:cubicBezTo>
                <a:cubicBezTo>
                  <a:pt x="658" y="284"/>
                  <a:pt x="657" y="284"/>
                  <a:pt x="657" y="284"/>
                </a:cubicBezTo>
                <a:cubicBezTo>
                  <a:pt x="657" y="284"/>
                  <a:pt x="657" y="285"/>
                  <a:pt x="658" y="285"/>
                </a:cubicBezTo>
                <a:cubicBezTo>
                  <a:pt x="658" y="286"/>
                  <a:pt x="657" y="286"/>
                  <a:pt x="657" y="286"/>
                </a:cubicBezTo>
                <a:cubicBezTo>
                  <a:pt x="656" y="286"/>
                  <a:pt x="656" y="285"/>
                  <a:pt x="656" y="285"/>
                </a:cubicBezTo>
                <a:cubicBezTo>
                  <a:pt x="656" y="284"/>
                  <a:pt x="656" y="283"/>
                  <a:pt x="656" y="282"/>
                </a:cubicBezTo>
                <a:cubicBezTo>
                  <a:pt x="654" y="282"/>
                  <a:pt x="654" y="282"/>
                  <a:pt x="654" y="282"/>
                </a:cubicBezTo>
                <a:cubicBezTo>
                  <a:pt x="653" y="281"/>
                  <a:pt x="653" y="280"/>
                  <a:pt x="653" y="279"/>
                </a:cubicBezTo>
                <a:cubicBezTo>
                  <a:pt x="653" y="279"/>
                  <a:pt x="654" y="279"/>
                  <a:pt x="654" y="279"/>
                </a:cubicBezTo>
                <a:moveTo>
                  <a:pt x="200" y="225"/>
                </a:moveTo>
                <a:cubicBezTo>
                  <a:pt x="200" y="225"/>
                  <a:pt x="201" y="225"/>
                  <a:pt x="202" y="225"/>
                </a:cubicBezTo>
                <a:cubicBezTo>
                  <a:pt x="202" y="226"/>
                  <a:pt x="202" y="226"/>
                  <a:pt x="202" y="226"/>
                </a:cubicBezTo>
                <a:cubicBezTo>
                  <a:pt x="201" y="227"/>
                  <a:pt x="200" y="228"/>
                  <a:pt x="199" y="229"/>
                </a:cubicBezTo>
                <a:cubicBezTo>
                  <a:pt x="197" y="229"/>
                  <a:pt x="197" y="229"/>
                  <a:pt x="197" y="229"/>
                </a:cubicBezTo>
                <a:cubicBezTo>
                  <a:pt x="194" y="226"/>
                  <a:pt x="192" y="224"/>
                  <a:pt x="190" y="221"/>
                </a:cubicBezTo>
                <a:cubicBezTo>
                  <a:pt x="190" y="221"/>
                  <a:pt x="191" y="220"/>
                  <a:pt x="192" y="220"/>
                </a:cubicBezTo>
                <a:cubicBezTo>
                  <a:pt x="192" y="220"/>
                  <a:pt x="192" y="220"/>
                  <a:pt x="192" y="220"/>
                </a:cubicBezTo>
                <a:cubicBezTo>
                  <a:pt x="192" y="220"/>
                  <a:pt x="192" y="219"/>
                  <a:pt x="192" y="219"/>
                </a:cubicBezTo>
                <a:cubicBezTo>
                  <a:pt x="191" y="219"/>
                  <a:pt x="190" y="219"/>
                  <a:pt x="190" y="218"/>
                </a:cubicBezTo>
                <a:cubicBezTo>
                  <a:pt x="190" y="217"/>
                  <a:pt x="189" y="217"/>
                  <a:pt x="189" y="215"/>
                </a:cubicBezTo>
                <a:cubicBezTo>
                  <a:pt x="188" y="216"/>
                  <a:pt x="188" y="217"/>
                  <a:pt x="187" y="217"/>
                </a:cubicBezTo>
                <a:cubicBezTo>
                  <a:pt x="186" y="217"/>
                  <a:pt x="186" y="217"/>
                  <a:pt x="185" y="216"/>
                </a:cubicBezTo>
                <a:cubicBezTo>
                  <a:pt x="185" y="216"/>
                  <a:pt x="185" y="216"/>
                  <a:pt x="185" y="216"/>
                </a:cubicBezTo>
                <a:cubicBezTo>
                  <a:pt x="185" y="216"/>
                  <a:pt x="186" y="216"/>
                  <a:pt x="185" y="216"/>
                </a:cubicBezTo>
                <a:cubicBezTo>
                  <a:pt x="185" y="216"/>
                  <a:pt x="185" y="215"/>
                  <a:pt x="185" y="216"/>
                </a:cubicBezTo>
                <a:cubicBezTo>
                  <a:pt x="185" y="216"/>
                  <a:pt x="185" y="216"/>
                  <a:pt x="185" y="216"/>
                </a:cubicBezTo>
                <a:cubicBezTo>
                  <a:pt x="186" y="217"/>
                  <a:pt x="185" y="217"/>
                  <a:pt x="184" y="217"/>
                </a:cubicBezTo>
                <a:cubicBezTo>
                  <a:pt x="184" y="217"/>
                  <a:pt x="184" y="217"/>
                  <a:pt x="184" y="217"/>
                </a:cubicBezTo>
                <a:cubicBezTo>
                  <a:pt x="183" y="216"/>
                  <a:pt x="182" y="215"/>
                  <a:pt x="181" y="215"/>
                </a:cubicBezTo>
                <a:cubicBezTo>
                  <a:pt x="179" y="215"/>
                  <a:pt x="179" y="213"/>
                  <a:pt x="178" y="212"/>
                </a:cubicBezTo>
                <a:cubicBezTo>
                  <a:pt x="177" y="211"/>
                  <a:pt x="176" y="210"/>
                  <a:pt x="175" y="209"/>
                </a:cubicBezTo>
                <a:cubicBezTo>
                  <a:pt x="174" y="208"/>
                  <a:pt x="173" y="207"/>
                  <a:pt x="171" y="206"/>
                </a:cubicBezTo>
                <a:cubicBezTo>
                  <a:pt x="170" y="205"/>
                  <a:pt x="169" y="204"/>
                  <a:pt x="168" y="203"/>
                </a:cubicBezTo>
                <a:cubicBezTo>
                  <a:pt x="166" y="204"/>
                  <a:pt x="167" y="202"/>
                  <a:pt x="166" y="202"/>
                </a:cubicBezTo>
                <a:cubicBezTo>
                  <a:pt x="166" y="201"/>
                  <a:pt x="165" y="200"/>
                  <a:pt x="164" y="199"/>
                </a:cubicBezTo>
                <a:cubicBezTo>
                  <a:pt x="164" y="199"/>
                  <a:pt x="164" y="199"/>
                  <a:pt x="163" y="199"/>
                </a:cubicBezTo>
                <a:cubicBezTo>
                  <a:pt x="162" y="199"/>
                  <a:pt x="161" y="197"/>
                  <a:pt x="160" y="197"/>
                </a:cubicBezTo>
                <a:cubicBezTo>
                  <a:pt x="159" y="196"/>
                  <a:pt x="159" y="196"/>
                  <a:pt x="158" y="195"/>
                </a:cubicBezTo>
                <a:cubicBezTo>
                  <a:pt x="157" y="194"/>
                  <a:pt x="156" y="192"/>
                  <a:pt x="153" y="191"/>
                </a:cubicBezTo>
                <a:cubicBezTo>
                  <a:pt x="153" y="191"/>
                  <a:pt x="153" y="191"/>
                  <a:pt x="152" y="190"/>
                </a:cubicBezTo>
                <a:cubicBezTo>
                  <a:pt x="152" y="188"/>
                  <a:pt x="150" y="187"/>
                  <a:pt x="149" y="186"/>
                </a:cubicBezTo>
                <a:cubicBezTo>
                  <a:pt x="148" y="186"/>
                  <a:pt x="148" y="186"/>
                  <a:pt x="147" y="185"/>
                </a:cubicBezTo>
                <a:cubicBezTo>
                  <a:pt x="146" y="185"/>
                  <a:pt x="146" y="184"/>
                  <a:pt x="145" y="183"/>
                </a:cubicBezTo>
                <a:cubicBezTo>
                  <a:pt x="144" y="183"/>
                  <a:pt x="144" y="183"/>
                  <a:pt x="143" y="182"/>
                </a:cubicBezTo>
                <a:cubicBezTo>
                  <a:pt x="142" y="182"/>
                  <a:pt x="142" y="181"/>
                  <a:pt x="141" y="180"/>
                </a:cubicBezTo>
                <a:cubicBezTo>
                  <a:pt x="140" y="181"/>
                  <a:pt x="139" y="182"/>
                  <a:pt x="138" y="183"/>
                </a:cubicBezTo>
                <a:cubicBezTo>
                  <a:pt x="138" y="183"/>
                  <a:pt x="137" y="184"/>
                  <a:pt x="137" y="184"/>
                </a:cubicBezTo>
                <a:cubicBezTo>
                  <a:pt x="137" y="185"/>
                  <a:pt x="136" y="185"/>
                  <a:pt x="136" y="186"/>
                </a:cubicBezTo>
                <a:cubicBezTo>
                  <a:pt x="135" y="187"/>
                  <a:pt x="134" y="187"/>
                  <a:pt x="133" y="187"/>
                </a:cubicBezTo>
                <a:cubicBezTo>
                  <a:pt x="132" y="186"/>
                  <a:pt x="130" y="184"/>
                  <a:pt x="129" y="182"/>
                </a:cubicBezTo>
                <a:cubicBezTo>
                  <a:pt x="129" y="181"/>
                  <a:pt x="129" y="181"/>
                  <a:pt x="129" y="181"/>
                </a:cubicBezTo>
                <a:cubicBezTo>
                  <a:pt x="130" y="179"/>
                  <a:pt x="132" y="178"/>
                  <a:pt x="133" y="176"/>
                </a:cubicBezTo>
                <a:cubicBezTo>
                  <a:pt x="134" y="175"/>
                  <a:pt x="135" y="175"/>
                  <a:pt x="135" y="173"/>
                </a:cubicBezTo>
                <a:cubicBezTo>
                  <a:pt x="138" y="170"/>
                  <a:pt x="138" y="170"/>
                  <a:pt x="138" y="170"/>
                </a:cubicBezTo>
                <a:cubicBezTo>
                  <a:pt x="139" y="169"/>
                  <a:pt x="141" y="168"/>
                  <a:pt x="141" y="167"/>
                </a:cubicBezTo>
                <a:cubicBezTo>
                  <a:pt x="143" y="164"/>
                  <a:pt x="146" y="162"/>
                  <a:pt x="148" y="159"/>
                </a:cubicBezTo>
                <a:cubicBezTo>
                  <a:pt x="150" y="161"/>
                  <a:pt x="151" y="164"/>
                  <a:pt x="154" y="164"/>
                </a:cubicBezTo>
                <a:cubicBezTo>
                  <a:pt x="154" y="165"/>
                  <a:pt x="154" y="165"/>
                  <a:pt x="154" y="165"/>
                </a:cubicBezTo>
                <a:cubicBezTo>
                  <a:pt x="154" y="165"/>
                  <a:pt x="154" y="165"/>
                  <a:pt x="153" y="166"/>
                </a:cubicBezTo>
                <a:cubicBezTo>
                  <a:pt x="152" y="167"/>
                  <a:pt x="150" y="169"/>
                  <a:pt x="148" y="171"/>
                </a:cubicBezTo>
                <a:cubicBezTo>
                  <a:pt x="148" y="172"/>
                  <a:pt x="147" y="173"/>
                  <a:pt x="148" y="174"/>
                </a:cubicBezTo>
                <a:cubicBezTo>
                  <a:pt x="150" y="175"/>
                  <a:pt x="151" y="177"/>
                  <a:pt x="152" y="178"/>
                </a:cubicBezTo>
                <a:cubicBezTo>
                  <a:pt x="153" y="179"/>
                  <a:pt x="154" y="179"/>
                  <a:pt x="155" y="180"/>
                </a:cubicBezTo>
                <a:cubicBezTo>
                  <a:pt x="156" y="181"/>
                  <a:pt x="157" y="182"/>
                  <a:pt x="158" y="183"/>
                </a:cubicBezTo>
                <a:cubicBezTo>
                  <a:pt x="159" y="184"/>
                  <a:pt x="160" y="185"/>
                  <a:pt x="161" y="185"/>
                </a:cubicBezTo>
                <a:cubicBezTo>
                  <a:pt x="161" y="186"/>
                  <a:pt x="163" y="186"/>
                  <a:pt x="163" y="187"/>
                </a:cubicBezTo>
                <a:cubicBezTo>
                  <a:pt x="164" y="188"/>
                  <a:pt x="165" y="189"/>
                  <a:pt x="166" y="189"/>
                </a:cubicBezTo>
                <a:cubicBezTo>
                  <a:pt x="167" y="190"/>
                  <a:pt x="168" y="191"/>
                  <a:pt x="169" y="191"/>
                </a:cubicBezTo>
                <a:cubicBezTo>
                  <a:pt x="169" y="192"/>
                  <a:pt x="170" y="193"/>
                  <a:pt x="171" y="194"/>
                </a:cubicBezTo>
                <a:cubicBezTo>
                  <a:pt x="172" y="195"/>
                  <a:pt x="173" y="195"/>
                  <a:pt x="173" y="196"/>
                </a:cubicBezTo>
                <a:cubicBezTo>
                  <a:pt x="174" y="197"/>
                  <a:pt x="175" y="197"/>
                  <a:pt x="176" y="198"/>
                </a:cubicBezTo>
                <a:cubicBezTo>
                  <a:pt x="176" y="198"/>
                  <a:pt x="177" y="198"/>
                  <a:pt x="177" y="199"/>
                </a:cubicBezTo>
                <a:cubicBezTo>
                  <a:pt x="177" y="200"/>
                  <a:pt x="178" y="201"/>
                  <a:pt x="178" y="201"/>
                </a:cubicBezTo>
                <a:cubicBezTo>
                  <a:pt x="180" y="201"/>
                  <a:pt x="181" y="203"/>
                  <a:pt x="183" y="205"/>
                </a:cubicBezTo>
                <a:cubicBezTo>
                  <a:pt x="184" y="206"/>
                  <a:pt x="186" y="206"/>
                  <a:pt x="187" y="207"/>
                </a:cubicBezTo>
                <a:cubicBezTo>
                  <a:pt x="188" y="209"/>
                  <a:pt x="189" y="210"/>
                  <a:pt x="190" y="211"/>
                </a:cubicBezTo>
                <a:cubicBezTo>
                  <a:pt x="193" y="213"/>
                  <a:pt x="195" y="215"/>
                  <a:pt x="197" y="217"/>
                </a:cubicBezTo>
                <a:cubicBezTo>
                  <a:pt x="198" y="217"/>
                  <a:pt x="198" y="219"/>
                  <a:pt x="199" y="218"/>
                </a:cubicBezTo>
                <a:cubicBezTo>
                  <a:pt x="200" y="219"/>
                  <a:pt x="200" y="220"/>
                  <a:pt x="200" y="221"/>
                </a:cubicBezTo>
                <a:cubicBezTo>
                  <a:pt x="201" y="221"/>
                  <a:pt x="200" y="221"/>
                  <a:pt x="200" y="221"/>
                </a:cubicBezTo>
                <a:cubicBezTo>
                  <a:pt x="199" y="222"/>
                  <a:pt x="200" y="222"/>
                  <a:pt x="201" y="223"/>
                </a:cubicBezTo>
                <a:cubicBezTo>
                  <a:pt x="200" y="223"/>
                  <a:pt x="200" y="224"/>
                  <a:pt x="200" y="225"/>
                </a:cubicBezTo>
                <a:cubicBezTo>
                  <a:pt x="200" y="225"/>
                  <a:pt x="200" y="225"/>
                  <a:pt x="199" y="225"/>
                </a:cubicBezTo>
                <a:cubicBezTo>
                  <a:pt x="199" y="225"/>
                  <a:pt x="198" y="225"/>
                  <a:pt x="198" y="225"/>
                </a:cubicBezTo>
                <a:cubicBezTo>
                  <a:pt x="197" y="224"/>
                  <a:pt x="197" y="224"/>
                  <a:pt x="197" y="223"/>
                </a:cubicBezTo>
                <a:cubicBezTo>
                  <a:pt x="197" y="222"/>
                  <a:pt x="196" y="222"/>
                  <a:pt x="196" y="222"/>
                </a:cubicBezTo>
                <a:cubicBezTo>
                  <a:pt x="196" y="222"/>
                  <a:pt x="195" y="222"/>
                  <a:pt x="195" y="222"/>
                </a:cubicBezTo>
                <a:cubicBezTo>
                  <a:pt x="196" y="223"/>
                  <a:pt x="196" y="225"/>
                  <a:pt x="197" y="226"/>
                </a:cubicBezTo>
                <a:cubicBezTo>
                  <a:pt x="198" y="226"/>
                  <a:pt x="199" y="226"/>
                  <a:pt x="200" y="225"/>
                </a:cubicBezTo>
                <a:moveTo>
                  <a:pt x="198" y="221"/>
                </a:moveTo>
                <a:cubicBezTo>
                  <a:pt x="198" y="220"/>
                  <a:pt x="197" y="220"/>
                  <a:pt x="197" y="220"/>
                </a:cubicBezTo>
                <a:cubicBezTo>
                  <a:pt x="197" y="220"/>
                  <a:pt x="197" y="221"/>
                  <a:pt x="197" y="221"/>
                </a:cubicBezTo>
                <a:cubicBezTo>
                  <a:pt x="197" y="221"/>
                  <a:pt x="197" y="221"/>
                  <a:pt x="197" y="221"/>
                </a:cubicBezTo>
                <a:cubicBezTo>
                  <a:pt x="197" y="221"/>
                  <a:pt x="198" y="221"/>
                  <a:pt x="198" y="221"/>
                </a:cubicBezTo>
                <a:moveTo>
                  <a:pt x="742" y="303"/>
                </a:moveTo>
                <a:cubicBezTo>
                  <a:pt x="742" y="304"/>
                  <a:pt x="742" y="304"/>
                  <a:pt x="741" y="304"/>
                </a:cubicBezTo>
                <a:cubicBezTo>
                  <a:pt x="740" y="305"/>
                  <a:pt x="739" y="306"/>
                  <a:pt x="739" y="305"/>
                </a:cubicBezTo>
                <a:cubicBezTo>
                  <a:pt x="737" y="305"/>
                  <a:pt x="736" y="307"/>
                  <a:pt x="735" y="307"/>
                </a:cubicBezTo>
                <a:cubicBezTo>
                  <a:pt x="734" y="306"/>
                  <a:pt x="733" y="308"/>
                  <a:pt x="732" y="307"/>
                </a:cubicBezTo>
                <a:cubicBezTo>
                  <a:pt x="731" y="307"/>
                  <a:pt x="731" y="309"/>
                  <a:pt x="730" y="308"/>
                </a:cubicBezTo>
                <a:cubicBezTo>
                  <a:pt x="729" y="308"/>
                  <a:pt x="728" y="309"/>
                  <a:pt x="727" y="309"/>
                </a:cubicBezTo>
                <a:cubicBezTo>
                  <a:pt x="726" y="310"/>
                  <a:pt x="725" y="311"/>
                  <a:pt x="724" y="310"/>
                </a:cubicBezTo>
                <a:cubicBezTo>
                  <a:pt x="723" y="312"/>
                  <a:pt x="722" y="311"/>
                  <a:pt x="721" y="311"/>
                </a:cubicBezTo>
                <a:cubicBezTo>
                  <a:pt x="720" y="311"/>
                  <a:pt x="719" y="313"/>
                  <a:pt x="718" y="312"/>
                </a:cubicBezTo>
                <a:cubicBezTo>
                  <a:pt x="717" y="312"/>
                  <a:pt x="716" y="312"/>
                  <a:pt x="715" y="313"/>
                </a:cubicBezTo>
                <a:cubicBezTo>
                  <a:pt x="714" y="314"/>
                  <a:pt x="713" y="313"/>
                  <a:pt x="713" y="314"/>
                </a:cubicBezTo>
                <a:cubicBezTo>
                  <a:pt x="711" y="314"/>
                  <a:pt x="709" y="316"/>
                  <a:pt x="707" y="315"/>
                </a:cubicBezTo>
                <a:cubicBezTo>
                  <a:pt x="706" y="316"/>
                  <a:pt x="705" y="316"/>
                  <a:pt x="703" y="316"/>
                </a:cubicBezTo>
                <a:cubicBezTo>
                  <a:pt x="702" y="318"/>
                  <a:pt x="700" y="316"/>
                  <a:pt x="699" y="318"/>
                </a:cubicBezTo>
                <a:cubicBezTo>
                  <a:pt x="697" y="317"/>
                  <a:pt x="696" y="320"/>
                  <a:pt x="694" y="319"/>
                </a:cubicBezTo>
                <a:cubicBezTo>
                  <a:pt x="694" y="319"/>
                  <a:pt x="693" y="319"/>
                  <a:pt x="693" y="319"/>
                </a:cubicBezTo>
                <a:cubicBezTo>
                  <a:pt x="693" y="320"/>
                  <a:pt x="691" y="319"/>
                  <a:pt x="690" y="320"/>
                </a:cubicBezTo>
                <a:cubicBezTo>
                  <a:pt x="689" y="321"/>
                  <a:pt x="688" y="321"/>
                  <a:pt x="687" y="322"/>
                </a:cubicBezTo>
                <a:cubicBezTo>
                  <a:pt x="686" y="322"/>
                  <a:pt x="686" y="322"/>
                  <a:pt x="685" y="323"/>
                </a:cubicBezTo>
                <a:cubicBezTo>
                  <a:pt x="685" y="323"/>
                  <a:pt x="684" y="323"/>
                  <a:pt x="683" y="323"/>
                </a:cubicBezTo>
                <a:cubicBezTo>
                  <a:pt x="682" y="322"/>
                  <a:pt x="681" y="324"/>
                  <a:pt x="680" y="324"/>
                </a:cubicBezTo>
                <a:cubicBezTo>
                  <a:pt x="680" y="324"/>
                  <a:pt x="680" y="324"/>
                  <a:pt x="680" y="324"/>
                </a:cubicBezTo>
                <a:cubicBezTo>
                  <a:pt x="681" y="325"/>
                  <a:pt x="681" y="326"/>
                  <a:pt x="681" y="327"/>
                </a:cubicBezTo>
                <a:cubicBezTo>
                  <a:pt x="681" y="328"/>
                  <a:pt x="680" y="329"/>
                  <a:pt x="682" y="330"/>
                </a:cubicBezTo>
                <a:cubicBezTo>
                  <a:pt x="681" y="331"/>
                  <a:pt x="681" y="332"/>
                  <a:pt x="683" y="333"/>
                </a:cubicBezTo>
                <a:cubicBezTo>
                  <a:pt x="683" y="334"/>
                  <a:pt x="684" y="335"/>
                  <a:pt x="683" y="337"/>
                </a:cubicBezTo>
                <a:cubicBezTo>
                  <a:pt x="683" y="337"/>
                  <a:pt x="683" y="337"/>
                  <a:pt x="684" y="337"/>
                </a:cubicBezTo>
                <a:cubicBezTo>
                  <a:pt x="684" y="338"/>
                  <a:pt x="685" y="339"/>
                  <a:pt x="684" y="339"/>
                </a:cubicBezTo>
                <a:cubicBezTo>
                  <a:pt x="684" y="340"/>
                  <a:pt x="683" y="341"/>
                  <a:pt x="682" y="341"/>
                </a:cubicBezTo>
                <a:cubicBezTo>
                  <a:pt x="682" y="341"/>
                  <a:pt x="681" y="341"/>
                  <a:pt x="680" y="342"/>
                </a:cubicBezTo>
                <a:cubicBezTo>
                  <a:pt x="680" y="342"/>
                  <a:pt x="679" y="342"/>
                  <a:pt x="679" y="342"/>
                </a:cubicBezTo>
                <a:cubicBezTo>
                  <a:pt x="678" y="342"/>
                  <a:pt x="678" y="342"/>
                  <a:pt x="677" y="342"/>
                </a:cubicBezTo>
                <a:cubicBezTo>
                  <a:pt x="677" y="342"/>
                  <a:pt x="677" y="341"/>
                  <a:pt x="676" y="341"/>
                </a:cubicBezTo>
                <a:cubicBezTo>
                  <a:pt x="676" y="340"/>
                  <a:pt x="676" y="340"/>
                  <a:pt x="676" y="340"/>
                </a:cubicBezTo>
                <a:cubicBezTo>
                  <a:pt x="676" y="338"/>
                  <a:pt x="676" y="337"/>
                  <a:pt x="675" y="336"/>
                </a:cubicBezTo>
                <a:cubicBezTo>
                  <a:pt x="675" y="335"/>
                  <a:pt x="675" y="334"/>
                  <a:pt x="674" y="333"/>
                </a:cubicBezTo>
                <a:cubicBezTo>
                  <a:pt x="675" y="332"/>
                  <a:pt x="673" y="331"/>
                  <a:pt x="673" y="330"/>
                </a:cubicBezTo>
                <a:cubicBezTo>
                  <a:pt x="672" y="329"/>
                  <a:pt x="672" y="328"/>
                  <a:pt x="672" y="327"/>
                </a:cubicBezTo>
                <a:cubicBezTo>
                  <a:pt x="671" y="326"/>
                  <a:pt x="671" y="325"/>
                  <a:pt x="671" y="324"/>
                </a:cubicBezTo>
                <a:cubicBezTo>
                  <a:pt x="671" y="323"/>
                  <a:pt x="670" y="323"/>
                  <a:pt x="670" y="322"/>
                </a:cubicBezTo>
                <a:cubicBezTo>
                  <a:pt x="670" y="321"/>
                  <a:pt x="670" y="320"/>
                  <a:pt x="670" y="319"/>
                </a:cubicBezTo>
                <a:cubicBezTo>
                  <a:pt x="670" y="319"/>
                  <a:pt x="669" y="318"/>
                  <a:pt x="669" y="317"/>
                </a:cubicBezTo>
                <a:cubicBezTo>
                  <a:pt x="670" y="317"/>
                  <a:pt x="671" y="316"/>
                  <a:pt x="672" y="316"/>
                </a:cubicBezTo>
                <a:cubicBezTo>
                  <a:pt x="673" y="316"/>
                  <a:pt x="674" y="316"/>
                  <a:pt x="675" y="316"/>
                </a:cubicBezTo>
                <a:cubicBezTo>
                  <a:pt x="676" y="314"/>
                  <a:pt x="678" y="316"/>
                  <a:pt x="679" y="314"/>
                </a:cubicBezTo>
                <a:cubicBezTo>
                  <a:pt x="680" y="314"/>
                  <a:pt x="681" y="314"/>
                  <a:pt x="682" y="313"/>
                </a:cubicBezTo>
                <a:cubicBezTo>
                  <a:pt x="683" y="313"/>
                  <a:pt x="684" y="313"/>
                  <a:pt x="685" y="312"/>
                </a:cubicBezTo>
                <a:cubicBezTo>
                  <a:pt x="685" y="312"/>
                  <a:pt x="686" y="312"/>
                  <a:pt x="686" y="312"/>
                </a:cubicBezTo>
                <a:cubicBezTo>
                  <a:pt x="687" y="313"/>
                  <a:pt x="688" y="311"/>
                  <a:pt x="690" y="311"/>
                </a:cubicBezTo>
                <a:cubicBezTo>
                  <a:pt x="690" y="311"/>
                  <a:pt x="691" y="310"/>
                  <a:pt x="692" y="310"/>
                </a:cubicBezTo>
                <a:cubicBezTo>
                  <a:pt x="693" y="311"/>
                  <a:pt x="695" y="310"/>
                  <a:pt x="696" y="309"/>
                </a:cubicBezTo>
                <a:cubicBezTo>
                  <a:pt x="697" y="309"/>
                  <a:pt x="698" y="308"/>
                  <a:pt x="700" y="308"/>
                </a:cubicBezTo>
                <a:cubicBezTo>
                  <a:pt x="701" y="309"/>
                  <a:pt x="702" y="307"/>
                  <a:pt x="703" y="307"/>
                </a:cubicBezTo>
                <a:cubicBezTo>
                  <a:pt x="704" y="308"/>
                  <a:pt x="705" y="307"/>
                  <a:pt x="705" y="307"/>
                </a:cubicBezTo>
                <a:cubicBezTo>
                  <a:pt x="706" y="306"/>
                  <a:pt x="707" y="307"/>
                  <a:pt x="707" y="306"/>
                </a:cubicBezTo>
                <a:cubicBezTo>
                  <a:pt x="707" y="306"/>
                  <a:pt x="708" y="306"/>
                  <a:pt x="708" y="306"/>
                </a:cubicBezTo>
                <a:cubicBezTo>
                  <a:pt x="709" y="306"/>
                  <a:pt x="710" y="306"/>
                  <a:pt x="711" y="306"/>
                </a:cubicBezTo>
                <a:cubicBezTo>
                  <a:pt x="711" y="304"/>
                  <a:pt x="713" y="305"/>
                  <a:pt x="714" y="304"/>
                </a:cubicBezTo>
                <a:cubicBezTo>
                  <a:pt x="714" y="304"/>
                  <a:pt x="715" y="304"/>
                  <a:pt x="715" y="304"/>
                </a:cubicBezTo>
                <a:cubicBezTo>
                  <a:pt x="716" y="303"/>
                  <a:pt x="716" y="303"/>
                  <a:pt x="717" y="303"/>
                </a:cubicBezTo>
                <a:cubicBezTo>
                  <a:pt x="718" y="303"/>
                  <a:pt x="719" y="303"/>
                  <a:pt x="720" y="302"/>
                </a:cubicBezTo>
                <a:cubicBezTo>
                  <a:pt x="721" y="301"/>
                  <a:pt x="723" y="302"/>
                  <a:pt x="724" y="301"/>
                </a:cubicBezTo>
                <a:cubicBezTo>
                  <a:pt x="725" y="301"/>
                  <a:pt x="726" y="301"/>
                  <a:pt x="726" y="300"/>
                </a:cubicBezTo>
                <a:cubicBezTo>
                  <a:pt x="727" y="299"/>
                  <a:pt x="728" y="300"/>
                  <a:pt x="729" y="300"/>
                </a:cubicBezTo>
                <a:cubicBezTo>
                  <a:pt x="730" y="300"/>
                  <a:pt x="731" y="298"/>
                  <a:pt x="732" y="299"/>
                </a:cubicBezTo>
                <a:cubicBezTo>
                  <a:pt x="733" y="298"/>
                  <a:pt x="734" y="298"/>
                  <a:pt x="735" y="298"/>
                </a:cubicBezTo>
                <a:cubicBezTo>
                  <a:pt x="736" y="298"/>
                  <a:pt x="737" y="297"/>
                  <a:pt x="738" y="296"/>
                </a:cubicBezTo>
                <a:cubicBezTo>
                  <a:pt x="739" y="296"/>
                  <a:pt x="740" y="296"/>
                  <a:pt x="741" y="296"/>
                </a:cubicBezTo>
                <a:cubicBezTo>
                  <a:pt x="742" y="296"/>
                  <a:pt x="744" y="295"/>
                  <a:pt x="745" y="295"/>
                </a:cubicBezTo>
                <a:cubicBezTo>
                  <a:pt x="746" y="294"/>
                  <a:pt x="748" y="295"/>
                  <a:pt x="749" y="293"/>
                </a:cubicBezTo>
                <a:cubicBezTo>
                  <a:pt x="749" y="293"/>
                  <a:pt x="750" y="293"/>
                  <a:pt x="751" y="294"/>
                </a:cubicBezTo>
                <a:cubicBezTo>
                  <a:pt x="750" y="294"/>
                  <a:pt x="750" y="294"/>
                  <a:pt x="750" y="295"/>
                </a:cubicBezTo>
                <a:cubicBezTo>
                  <a:pt x="750" y="295"/>
                  <a:pt x="751" y="295"/>
                  <a:pt x="751" y="296"/>
                </a:cubicBezTo>
                <a:cubicBezTo>
                  <a:pt x="751" y="296"/>
                  <a:pt x="751" y="297"/>
                  <a:pt x="750" y="297"/>
                </a:cubicBezTo>
                <a:cubicBezTo>
                  <a:pt x="750" y="297"/>
                  <a:pt x="749" y="297"/>
                  <a:pt x="749" y="297"/>
                </a:cubicBezTo>
                <a:cubicBezTo>
                  <a:pt x="748" y="298"/>
                  <a:pt x="750" y="300"/>
                  <a:pt x="748" y="301"/>
                </a:cubicBezTo>
                <a:cubicBezTo>
                  <a:pt x="748" y="300"/>
                  <a:pt x="748" y="300"/>
                  <a:pt x="748" y="299"/>
                </a:cubicBezTo>
                <a:cubicBezTo>
                  <a:pt x="748" y="299"/>
                  <a:pt x="747" y="299"/>
                  <a:pt x="747" y="299"/>
                </a:cubicBezTo>
                <a:cubicBezTo>
                  <a:pt x="747" y="299"/>
                  <a:pt x="747" y="299"/>
                  <a:pt x="747" y="298"/>
                </a:cubicBezTo>
                <a:cubicBezTo>
                  <a:pt x="747" y="298"/>
                  <a:pt x="747" y="298"/>
                  <a:pt x="747" y="298"/>
                </a:cubicBezTo>
                <a:cubicBezTo>
                  <a:pt x="746" y="298"/>
                  <a:pt x="746" y="298"/>
                  <a:pt x="746" y="298"/>
                </a:cubicBezTo>
                <a:cubicBezTo>
                  <a:pt x="746" y="298"/>
                  <a:pt x="745" y="298"/>
                  <a:pt x="745" y="298"/>
                </a:cubicBezTo>
                <a:cubicBezTo>
                  <a:pt x="745" y="299"/>
                  <a:pt x="746" y="299"/>
                  <a:pt x="746" y="299"/>
                </a:cubicBezTo>
                <a:cubicBezTo>
                  <a:pt x="746" y="299"/>
                  <a:pt x="746" y="299"/>
                  <a:pt x="747" y="299"/>
                </a:cubicBezTo>
                <a:cubicBezTo>
                  <a:pt x="747" y="299"/>
                  <a:pt x="747" y="300"/>
                  <a:pt x="747" y="300"/>
                </a:cubicBezTo>
                <a:cubicBezTo>
                  <a:pt x="746" y="300"/>
                  <a:pt x="745" y="300"/>
                  <a:pt x="744" y="299"/>
                </a:cubicBezTo>
                <a:cubicBezTo>
                  <a:pt x="744" y="299"/>
                  <a:pt x="743" y="299"/>
                  <a:pt x="743" y="299"/>
                </a:cubicBezTo>
                <a:cubicBezTo>
                  <a:pt x="742" y="300"/>
                  <a:pt x="742" y="300"/>
                  <a:pt x="742" y="301"/>
                </a:cubicBezTo>
                <a:cubicBezTo>
                  <a:pt x="742" y="301"/>
                  <a:pt x="742" y="301"/>
                  <a:pt x="741" y="301"/>
                </a:cubicBezTo>
                <a:cubicBezTo>
                  <a:pt x="741" y="301"/>
                  <a:pt x="741" y="301"/>
                  <a:pt x="741" y="301"/>
                </a:cubicBezTo>
                <a:cubicBezTo>
                  <a:pt x="741" y="301"/>
                  <a:pt x="741" y="302"/>
                  <a:pt x="741" y="302"/>
                </a:cubicBezTo>
                <a:cubicBezTo>
                  <a:pt x="741" y="302"/>
                  <a:pt x="742" y="303"/>
                  <a:pt x="742" y="303"/>
                </a:cubicBezTo>
                <a:moveTo>
                  <a:pt x="738" y="302"/>
                </a:moveTo>
                <a:cubicBezTo>
                  <a:pt x="738" y="302"/>
                  <a:pt x="738" y="302"/>
                  <a:pt x="738" y="302"/>
                </a:cubicBezTo>
                <a:cubicBezTo>
                  <a:pt x="738" y="302"/>
                  <a:pt x="739" y="301"/>
                  <a:pt x="738" y="301"/>
                </a:cubicBezTo>
                <a:cubicBezTo>
                  <a:pt x="738" y="301"/>
                  <a:pt x="738" y="301"/>
                  <a:pt x="738" y="301"/>
                </a:cubicBezTo>
                <a:cubicBezTo>
                  <a:pt x="738" y="301"/>
                  <a:pt x="738" y="302"/>
                  <a:pt x="739" y="303"/>
                </a:cubicBezTo>
                <a:cubicBezTo>
                  <a:pt x="739" y="303"/>
                  <a:pt x="739" y="303"/>
                  <a:pt x="739" y="302"/>
                </a:cubicBezTo>
                <a:cubicBezTo>
                  <a:pt x="739" y="302"/>
                  <a:pt x="739" y="302"/>
                  <a:pt x="739" y="302"/>
                </a:cubicBezTo>
                <a:cubicBezTo>
                  <a:pt x="738" y="302"/>
                  <a:pt x="739" y="302"/>
                  <a:pt x="739" y="303"/>
                </a:cubicBezTo>
                <a:cubicBezTo>
                  <a:pt x="739" y="303"/>
                  <a:pt x="739" y="303"/>
                  <a:pt x="739" y="304"/>
                </a:cubicBezTo>
                <a:cubicBezTo>
                  <a:pt x="739" y="303"/>
                  <a:pt x="739" y="303"/>
                  <a:pt x="738" y="302"/>
                </a:cubicBezTo>
                <a:moveTo>
                  <a:pt x="228" y="631"/>
                </a:moveTo>
                <a:cubicBezTo>
                  <a:pt x="228" y="629"/>
                  <a:pt x="229" y="629"/>
                  <a:pt x="231" y="629"/>
                </a:cubicBezTo>
                <a:cubicBezTo>
                  <a:pt x="231" y="630"/>
                  <a:pt x="232" y="631"/>
                  <a:pt x="233" y="632"/>
                </a:cubicBezTo>
                <a:cubicBezTo>
                  <a:pt x="235" y="632"/>
                  <a:pt x="236" y="633"/>
                  <a:pt x="237" y="634"/>
                </a:cubicBezTo>
                <a:cubicBezTo>
                  <a:pt x="237" y="635"/>
                  <a:pt x="239" y="634"/>
                  <a:pt x="239" y="636"/>
                </a:cubicBezTo>
                <a:cubicBezTo>
                  <a:pt x="239" y="636"/>
                  <a:pt x="239" y="636"/>
                  <a:pt x="239" y="636"/>
                </a:cubicBezTo>
                <a:cubicBezTo>
                  <a:pt x="239" y="636"/>
                  <a:pt x="238" y="636"/>
                  <a:pt x="238" y="636"/>
                </a:cubicBezTo>
                <a:cubicBezTo>
                  <a:pt x="238" y="636"/>
                  <a:pt x="237" y="636"/>
                  <a:pt x="238" y="636"/>
                </a:cubicBezTo>
                <a:cubicBezTo>
                  <a:pt x="238" y="637"/>
                  <a:pt x="238" y="636"/>
                  <a:pt x="239" y="636"/>
                </a:cubicBezTo>
                <a:cubicBezTo>
                  <a:pt x="239" y="636"/>
                  <a:pt x="240" y="636"/>
                  <a:pt x="240" y="636"/>
                </a:cubicBezTo>
                <a:cubicBezTo>
                  <a:pt x="241" y="637"/>
                  <a:pt x="241" y="637"/>
                  <a:pt x="241" y="638"/>
                </a:cubicBezTo>
                <a:cubicBezTo>
                  <a:pt x="242" y="639"/>
                  <a:pt x="242" y="639"/>
                  <a:pt x="242" y="640"/>
                </a:cubicBezTo>
                <a:cubicBezTo>
                  <a:pt x="244" y="640"/>
                  <a:pt x="245" y="642"/>
                  <a:pt x="247" y="642"/>
                </a:cubicBezTo>
                <a:cubicBezTo>
                  <a:pt x="247" y="642"/>
                  <a:pt x="247" y="642"/>
                  <a:pt x="247" y="642"/>
                </a:cubicBezTo>
                <a:cubicBezTo>
                  <a:pt x="246" y="644"/>
                  <a:pt x="245" y="646"/>
                  <a:pt x="244" y="647"/>
                </a:cubicBezTo>
                <a:cubicBezTo>
                  <a:pt x="244" y="647"/>
                  <a:pt x="243" y="647"/>
                  <a:pt x="243" y="647"/>
                </a:cubicBezTo>
                <a:cubicBezTo>
                  <a:pt x="242" y="646"/>
                  <a:pt x="243" y="644"/>
                  <a:pt x="241" y="646"/>
                </a:cubicBezTo>
                <a:cubicBezTo>
                  <a:pt x="241" y="646"/>
                  <a:pt x="241" y="646"/>
                  <a:pt x="241" y="646"/>
                </a:cubicBezTo>
                <a:cubicBezTo>
                  <a:pt x="241" y="645"/>
                  <a:pt x="240" y="644"/>
                  <a:pt x="240" y="644"/>
                </a:cubicBezTo>
                <a:cubicBezTo>
                  <a:pt x="240" y="643"/>
                  <a:pt x="239" y="642"/>
                  <a:pt x="238" y="641"/>
                </a:cubicBezTo>
                <a:cubicBezTo>
                  <a:pt x="238" y="642"/>
                  <a:pt x="238" y="642"/>
                  <a:pt x="237" y="642"/>
                </a:cubicBezTo>
                <a:cubicBezTo>
                  <a:pt x="236" y="642"/>
                  <a:pt x="236" y="641"/>
                  <a:pt x="235" y="640"/>
                </a:cubicBezTo>
                <a:cubicBezTo>
                  <a:pt x="235" y="639"/>
                  <a:pt x="234" y="639"/>
                  <a:pt x="234" y="637"/>
                </a:cubicBezTo>
                <a:cubicBezTo>
                  <a:pt x="234" y="637"/>
                  <a:pt x="234" y="637"/>
                  <a:pt x="234" y="637"/>
                </a:cubicBezTo>
                <a:cubicBezTo>
                  <a:pt x="234" y="637"/>
                  <a:pt x="234" y="637"/>
                  <a:pt x="234" y="638"/>
                </a:cubicBezTo>
                <a:cubicBezTo>
                  <a:pt x="234" y="638"/>
                  <a:pt x="234" y="638"/>
                  <a:pt x="234" y="638"/>
                </a:cubicBezTo>
                <a:cubicBezTo>
                  <a:pt x="234" y="637"/>
                  <a:pt x="235" y="637"/>
                  <a:pt x="235" y="637"/>
                </a:cubicBezTo>
                <a:cubicBezTo>
                  <a:pt x="235" y="637"/>
                  <a:pt x="235" y="637"/>
                  <a:pt x="234" y="637"/>
                </a:cubicBezTo>
                <a:cubicBezTo>
                  <a:pt x="233" y="638"/>
                  <a:pt x="233" y="637"/>
                  <a:pt x="232" y="637"/>
                </a:cubicBezTo>
                <a:cubicBezTo>
                  <a:pt x="232" y="637"/>
                  <a:pt x="232" y="639"/>
                  <a:pt x="231" y="639"/>
                </a:cubicBezTo>
                <a:cubicBezTo>
                  <a:pt x="230" y="639"/>
                  <a:pt x="229" y="640"/>
                  <a:pt x="229" y="641"/>
                </a:cubicBezTo>
                <a:cubicBezTo>
                  <a:pt x="228" y="642"/>
                  <a:pt x="226" y="643"/>
                  <a:pt x="225" y="645"/>
                </a:cubicBezTo>
                <a:cubicBezTo>
                  <a:pt x="226" y="646"/>
                  <a:pt x="223" y="647"/>
                  <a:pt x="223" y="649"/>
                </a:cubicBezTo>
                <a:cubicBezTo>
                  <a:pt x="223" y="649"/>
                  <a:pt x="222" y="650"/>
                  <a:pt x="221" y="651"/>
                </a:cubicBezTo>
                <a:cubicBezTo>
                  <a:pt x="220" y="651"/>
                  <a:pt x="220" y="653"/>
                  <a:pt x="219" y="654"/>
                </a:cubicBezTo>
                <a:cubicBezTo>
                  <a:pt x="219" y="654"/>
                  <a:pt x="219" y="655"/>
                  <a:pt x="218" y="656"/>
                </a:cubicBezTo>
                <a:cubicBezTo>
                  <a:pt x="217" y="656"/>
                  <a:pt x="217" y="656"/>
                  <a:pt x="217" y="657"/>
                </a:cubicBezTo>
                <a:cubicBezTo>
                  <a:pt x="217" y="659"/>
                  <a:pt x="218" y="660"/>
                  <a:pt x="219" y="660"/>
                </a:cubicBezTo>
                <a:cubicBezTo>
                  <a:pt x="220" y="661"/>
                  <a:pt x="221" y="661"/>
                  <a:pt x="222" y="662"/>
                </a:cubicBezTo>
                <a:cubicBezTo>
                  <a:pt x="223" y="662"/>
                  <a:pt x="224" y="663"/>
                  <a:pt x="225" y="664"/>
                </a:cubicBezTo>
                <a:cubicBezTo>
                  <a:pt x="225" y="664"/>
                  <a:pt x="226" y="664"/>
                  <a:pt x="226" y="664"/>
                </a:cubicBezTo>
                <a:cubicBezTo>
                  <a:pt x="226" y="664"/>
                  <a:pt x="226" y="665"/>
                  <a:pt x="226" y="666"/>
                </a:cubicBezTo>
                <a:cubicBezTo>
                  <a:pt x="225" y="667"/>
                  <a:pt x="224" y="668"/>
                  <a:pt x="223" y="668"/>
                </a:cubicBezTo>
                <a:cubicBezTo>
                  <a:pt x="223" y="669"/>
                  <a:pt x="223" y="670"/>
                  <a:pt x="222" y="671"/>
                </a:cubicBezTo>
                <a:cubicBezTo>
                  <a:pt x="221" y="670"/>
                  <a:pt x="221" y="669"/>
                  <a:pt x="220" y="669"/>
                </a:cubicBezTo>
                <a:cubicBezTo>
                  <a:pt x="218" y="669"/>
                  <a:pt x="218" y="668"/>
                  <a:pt x="217" y="667"/>
                </a:cubicBezTo>
                <a:cubicBezTo>
                  <a:pt x="216" y="666"/>
                  <a:pt x="216" y="665"/>
                  <a:pt x="215" y="664"/>
                </a:cubicBezTo>
                <a:cubicBezTo>
                  <a:pt x="214" y="664"/>
                  <a:pt x="213" y="665"/>
                  <a:pt x="213" y="663"/>
                </a:cubicBezTo>
                <a:cubicBezTo>
                  <a:pt x="211" y="665"/>
                  <a:pt x="210" y="666"/>
                  <a:pt x="208" y="667"/>
                </a:cubicBezTo>
                <a:cubicBezTo>
                  <a:pt x="208" y="669"/>
                  <a:pt x="206" y="670"/>
                  <a:pt x="205" y="671"/>
                </a:cubicBezTo>
                <a:cubicBezTo>
                  <a:pt x="206" y="673"/>
                  <a:pt x="204" y="673"/>
                  <a:pt x="204" y="674"/>
                </a:cubicBezTo>
                <a:cubicBezTo>
                  <a:pt x="203" y="675"/>
                  <a:pt x="202" y="675"/>
                  <a:pt x="201" y="677"/>
                </a:cubicBezTo>
                <a:cubicBezTo>
                  <a:pt x="201" y="678"/>
                  <a:pt x="200" y="679"/>
                  <a:pt x="199" y="680"/>
                </a:cubicBezTo>
                <a:cubicBezTo>
                  <a:pt x="199" y="681"/>
                  <a:pt x="198" y="682"/>
                  <a:pt x="197" y="683"/>
                </a:cubicBezTo>
                <a:cubicBezTo>
                  <a:pt x="196" y="683"/>
                  <a:pt x="196" y="684"/>
                  <a:pt x="196" y="685"/>
                </a:cubicBezTo>
                <a:cubicBezTo>
                  <a:pt x="197" y="686"/>
                  <a:pt x="197" y="688"/>
                  <a:pt x="199" y="688"/>
                </a:cubicBezTo>
                <a:cubicBezTo>
                  <a:pt x="200" y="688"/>
                  <a:pt x="200" y="689"/>
                  <a:pt x="200" y="689"/>
                </a:cubicBezTo>
                <a:cubicBezTo>
                  <a:pt x="202" y="691"/>
                  <a:pt x="205" y="692"/>
                  <a:pt x="207" y="694"/>
                </a:cubicBezTo>
                <a:cubicBezTo>
                  <a:pt x="207" y="695"/>
                  <a:pt x="208" y="694"/>
                  <a:pt x="208" y="695"/>
                </a:cubicBezTo>
                <a:cubicBezTo>
                  <a:pt x="208" y="696"/>
                  <a:pt x="208" y="696"/>
                  <a:pt x="208" y="697"/>
                </a:cubicBezTo>
                <a:cubicBezTo>
                  <a:pt x="207" y="698"/>
                  <a:pt x="206" y="699"/>
                  <a:pt x="205" y="700"/>
                </a:cubicBezTo>
                <a:cubicBezTo>
                  <a:pt x="203" y="700"/>
                  <a:pt x="202" y="699"/>
                  <a:pt x="201" y="698"/>
                </a:cubicBezTo>
                <a:cubicBezTo>
                  <a:pt x="200" y="697"/>
                  <a:pt x="199" y="696"/>
                  <a:pt x="199" y="696"/>
                </a:cubicBezTo>
                <a:cubicBezTo>
                  <a:pt x="198" y="695"/>
                  <a:pt x="197" y="695"/>
                  <a:pt x="197" y="695"/>
                </a:cubicBezTo>
                <a:cubicBezTo>
                  <a:pt x="195" y="695"/>
                  <a:pt x="195" y="694"/>
                  <a:pt x="194" y="693"/>
                </a:cubicBezTo>
                <a:cubicBezTo>
                  <a:pt x="193" y="692"/>
                  <a:pt x="192" y="691"/>
                  <a:pt x="191" y="690"/>
                </a:cubicBezTo>
                <a:cubicBezTo>
                  <a:pt x="190" y="689"/>
                  <a:pt x="189" y="689"/>
                  <a:pt x="188" y="688"/>
                </a:cubicBezTo>
                <a:cubicBezTo>
                  <a:pt x="188" y="688"/>
                  <a:pt x="187" y="688"/>
                  <a:pt x="187" y="688"/>
                </a:cubicBezTo>
                <a:cubicBezTo>
                  <a:pt x="186" y="685"/>
                  <a:pt x="187" y="683"/>
                  <a:pt x="188" y="682"/>
                </a:cubicBezTo>
                <a:cubicBezTo>
                  <a:pt x="189" y="681"/>
                  <a:pt x="189" y="680"/>
                  <a:pt x="190" y="680"/>
                </a:cubicBezTo>
                <a:cubicBezTo>
                  <a:pt x="190" y="679"/>
                  <a:pt x="190" y="677"/>
                  <a:pt x="192" y="677"/>
                </a:cubicBezTo>
                <a:cubicBezTo>
                  <a:pt x="192" y="676"/>
                  <a:pt x="194" y="675"/>
                  <a:pt x="194" y="674"/>
                </a:cubicBezTo>
                <a:cubicBezTo>
                  <a:pt x="194" y="673"/>
                  <a:pt x="195" y="672"/>
                  <a:pt x="196" y="671"/>
                </a:cubicBezTo>
                <a:cubicBezTo>
                  <a:pt x="197" y="670"/>
                  <a:pt x="198" y="670"/>
                  <a:pt x="198" y="669"/>
                </a:cubicBezTo>
                <a:cubicBezTo>
                  <a:pt x="199" y="667"/>
                  <a:pt x="201" y="666"/>
                  <a:pt x="202" y="664"/>
                </a:cubicBezTo>
                <a:cubicBezTo>
                  <a:pt x="203" y="663"/>
                  <a:pt x="203" y="662"/>
                  <a:pt x="204" y="662"/>
                </a:cubicBezTo>
                <a:cubicBezTo>
                  <a:pt x="204" y="661"/>
                  <a:pt x="204" y="660"/>
                  <a:pt x="205" y="660"/>
                </a:cubicBezTo>
                <a:cubicBezTo>
                  <a:pt x="206" y="659"/>
                  <a:pt x="206" y="657"/>
                  <a:pt x="207" y="656"/>
                </a:cubicBezTo>
                <a:cubicBezTo>
                  <a:pt x="208" y="656"/>
                  <a:pt x="208" y="655"/>
                  <a:pt x="209" y="655"/>
                </a:cubicBezTo>
                <a:cubicBezTo>
                  <a:pt x="209" y="654"/>
                  <a:pt x="209" y="653"/>
                  <a:pt x="210" y="653"/>
                </a:cubicBezTo>
                <a:cubicBezTo>
                  <a:pt x="211" y="651"/>
                  <a:pt x="212" y="649"/>
                  <a:pt x="214" y="648"/>
                </a:cubicBezTo>
                <a:cubicBezTo>
                  <a:pt x="214" y="646"/>
                  <a:pt x="216" y="644"/>
                  <a:pt x="218" y="643"/>
                </a:cubicBezTo>
                <a:cubicBezTo>
                  <a:pt x="219" y="642"/>
                  <a:pt x="220" y="640"/>
                  <a:pt x="221" y="639"/>
                </a:cubicBezTo>
                <a:cubicBezTo>
                  <a:pt x="221" y="638"/>
                  <a:pt x="221" y="638"/>
                  <a:pt x="221" y="638"/>
                </a:cubicBezTo>
                <a:cubicBezTo>
                  <a:pt x="222" y="636"/>
                  <a:pt x="223" y="636"/>
                  <a:pt x="223" y="634"/>
                </a:cubicBezTo>
                <a:cubicBezTo>
                  <a:pt x="224" y="633"/>
                  <a:pt x="225" y="632"/>
                  <a:pt x="226" y="631"/>
                </a:cubicBezTo>
                <a:cubicBezTo>
                  <a:pt x="227" y="631"/>
                  <a:pt x="227" y="631"/>
                  <a:pt x="228" y="631"/>
                </a:cubicBezTo>
                <a:cubicBezTo>
                  <a:pt x="228" y="631"/>
                  <a:pt x="228" y="631"/>
                  <a:pt x="228" y="631"/>
                </a:cubicBezTo>
                <a:cubicBezTo>
                  <a:pt x="228" y="631"/>
                  <a:pt x="227" y="631"/>
                  <a:pt x="227" y="631"/>
                </a:cubicBezTo>
                <a:cubicBezTo>
                  <a:pt x="227" y="631"/>
                  <a:pt x="227" y="631"/>
                  <a:pt x="227" y="631"/>
                </a:cubicBezTo>
                <a:cubicBezTo>
                  <a:pt x="227" y="632"/>
                  <a:pt x="228" y="632"/>
                  <a:pt x="228" y="632"/>
                </a:cubicBezTo>
                <a:cubicBezTo>
                  <a:pt x="228" y="632"/>
                  <a:pt x="228" y="632"/>
                  <a:pt x="228" y="631"/>
                </a:cubicBezTo>
                <a:moveTo>
                  <a:pt x="193" y="689"/>
                </a:moveTo>
                <a:cubicBezTo>
                  <a:pt x="193" y="689"/>
                  <a:pt x="193" y="689"/>
                  <a:pt x="193" y="689"/>
                </a:cubicBezTo>
                <a:cubicBezTo>
                  <a:pt x="192" y="689"/>
                  <a:pt x="192" y="689"/>
                  <a:pt x="192" y="689"/>
                </a:cubicBezTo>
                <a:cubicBezTo>
                  <a:pt x="192" y="689"/>
                  <a:pt x="192" y="689"/>
                  <a:pt x="192" y="689"/>
                </a:cubicBezTo>
                <a:cubicBezTo>
                  <a:pt x="192" y="689"/>
                  <a:pt x="193" y="690"/>
                  <a:pt x="193" y="690"/>
                </a:cubicBezTo>
                <a:cubicBezTo>
                  <a:pt x="193" y="690"/>
                  <a:pt x="193" y="689"/>
                  <a:pt x="192" y="689"/>
                </a:cubicBezTo>
                <a:cubicBezTo>
                  <a:pt x="192" y="688"/>
                  <a:pt x="191" y="687"/>
                  <a:pt x="191" y="687"/>
                </a:cubicBezTo>
                <a:cubicBezTo>
                  <a:pt x="190" y="689"/>
                  <a:pt x="190" y="689"/>
                  <a:pt x="193" y="689"/>
                </a:cubicBezTo>
                <a:moveTo>
                  <a:pt x="231" y="637"/>
                </a:moveTo>
                <a:cubicBezTo>
                  <a:pt x="230" y="636"/>
                  <a:pt x="230" y="636"/>
                  <a:pt x="229" y="635"/>
                </a:cubicBezTo>
                <a:cubicBezTo>
                  <a:pt x="228" y="635"/>
                  <a:pt x="227" y="635"/>
                  <a:pt x="227" y="635"/>
                </a:cubicBezTo>
                <a:cubicBezTo>
                  <a:pt x="227" y="636"/>
                  <a:pt x="227" y="636"/>
                  <a:pt x="228" y="636"/>
                </a:cubicBezTo>
                <a:cubicBezTo>
                  <a:pt x="228" y="637"/>
                  <a:pt x="229" y="637"/>
                  <a:pt x="230" y="638"/>
                </a:cubicBezTo>
                <a:cubicBezTo>
                  <a:pt x="230" y="638"/>
                  <a:pt x="231" y="637"/>
                  <a:pt x="231" y="637"/>
                </a:cubicBezTo>
                <a:moveTo>
                  <a:pt x="232" y="633"/>
                </a:moveTo>
                <a:cubicBezTo>
                  <a:pt x="231" y="633"/>
                  <a:pt x="230" y="634"/>
                  <a:pt x="230" y="634"/>
                </a:cubicBezTo>
                <a:cubicBezTo>
                  <a:pt x="231" y="635"/>
                  <a:pt x="231" y="635"/>
                  <a:pt x="231" y="636"/>
                </a:cubicBezTo>
                <a:cubicBezTo>
                  <a:pt x="232" y="635"/>
                  <a:pt x="232" y="634"/>
                  <a:pt x="232" y="633"/>
                </a:cubicBezTo>
                <a:moveTo>
                  <a:pt x="238" y="638"/>
                </a:moveTo>
                <a:cubicBezTo>
                  <a:pt x="238" y="638"/>
                  <a:pt x="239" y="638"/>
                  <a:pt x="239" y="638"/>
                </a:cubicBezTo>
                <a:cubicBezTo>
                  <a:pt x="238" y="638"/>
                  <a:pt x="238" y="638"/>
                  <a:pt x="238" y="638"/>
                </a:cubicBezTo>
                <a:cubicBezTo>
                  <a:pt x="238" y="638"/>
                  <a:pt x="238" y="638"/>
                  <a:pt x="238" y="638"/>
                </a:cubicBezTo>
                <a:cubicBezTo>
                  <a:pt x="238" y="638"/>
                  <a:pt x="238" y="638"/>
                  <a:pt x="238" y="638"/>
                </a:cubicBezTo>
                <a:moveTo>
                  <a:pt x="241" y="639"/>
                </a:moveTo>
                <a:cubicBezTo>
                  <a:pt x="240" y="639"/>
                  <a:pt x="240" y="639"/>
                  <a:pt x="240" y="639"/>
                </a:cubicBezTo>
                <a:cubicBezTo>
                  <a:pt x="240" y="639"/>
                  <a:pt x="240" y="639"/>
                  <a:pt x="240" y="639"/>
                </a:cubicBezTo>
                <a:cubicBezTo>
                  <a:pt x="240" y="639"/>
                  <a:pt x="240" y="639"/>
                  <a:pt x="240" y="639"/>
                </a:cubicBezTo>
                <a:cubicBezTo>
                  <a:pt x="240" y="639"/>
                  <a:pt x="240" y="639"/>
                  <a:pt x="241" y="639"/>
                </a:cubicBezTo>
                <a:moveTo>
                  <a:pt x="195" y="689"/>
                </a:moveTo>
                <a:cubicBezTo>
                  <a:pt x="194" y="689"/>
                  <a:pt x="194" y="689"/>
                  <a:pt x="194" y="689"/>
                </a:cubicBezTo>
                <a:cubicBezTo>
                  <a:pt x="194" y="689"/>
                  <a:pt x="194" y="690"/>
                  <a:pt x="195" y="690"/>
                </a:cubicBezTo>
                <a:cubicBezTo>
                  <a:pt x="195" y="690"/>
                  <a:pt x="195" y="689"/>
                  <a:pt x="195" y="689"/>
                </a:cubicBezTo>
                <a:cubicBezTo>
                  <a:pt x="195" y="689"/>
                  <a:pt x="195" y="689"/>
                  <a:pt x="195" y="689"/>
                </a:cubicBezTo>
                <a:moveTo>
                  <a:pt x="195" y="691"/>
                </a:moveTo>
                <a:cubicBezTo>
                  <a:pt x="195" y="691"/>
                  <a:pt x="195" y="691"/>
                  <a:pt x="195" y="691"/>
                </a:cubicBezTo>
                <a:cubicBezTo>
                  <a:pt x="195" y="691"/>
                  <a:pt x="195" y="691"/>
                  <a:pt x="194" y="691"/>
                </a:cubicBezTo>
                <a:cubicBezTo>
                  <a:pt x="194" y="691"/>
                  <a:pt x="194" y="691"/>
                  <a:pt x="194" y="691"/>
                </a:cubicBezTo>
                <a:cubicBezTo>
                  <a:pt x="194" y="691"/>
                  <a:pt x="194" y="691"/>
                  <a:pt x="195" y="691"/>
                </a:cubicBezTo>
                <a:moveTo>
                  <a:pt x="132" y="404"/>
                </a:moveTo>
                <a:cubicBezTo>
                  <a:pt x="131" y="404"/>
                  <a:pt x="131" y="404"/>
                  <a:pt x="131" y="403"/>
                </a:cubicBezTo>
                <a:cubicBezTo>
                  <a:pt x="131" y="403"/>
                  <a:pt x="131" y="403"/>
                  <a:pt x="131" y="402"/>
                </a:cubicBezTo>
                <a:cubicBezTo>
                  <a:pt x="131" y="402"/>
                  <a:pt x="132" y="401"/>
                  <a:pt x="133" y="401"/>
                </a:cubicBezTo>
                <a:cubicBezTo>
                  <a:pt x="133" y="402"/>
                  <a:pt x="133" y="402"/>
                  <a:pt x="133" y="402"/>
                </a:cubicBezTo>
                <a:cubicBezTo>
                  <a:pt x="133" y="403"/>
                  <a:pt x="134" y="405"/>
                  <a:pt x="133" y="406"/>
                </a:cubicBezTo>
                <a:cubicBezTo>
                  <a:pt x="133" y="406"/>
                  <a:pt x="133" y="406"/>
                  <a:pt x="132" y="406"/>
                </a:cubicBezTo>
                <a:cubicBezTo>
                  <a:pt x="132" y="406"/>
                  <a:pt x="131" y="406"/>
                  <a:pt x="131" y="407"/>
                </a:cubicBezTo>
                <a:cubicBezTo>
                  <a:pt x="131" y="408"/>
                  <a:pt x="132" y="408"/>
                  <a:pt x="132" y="408"/>
                </a:cubicBezTo>
                <a:cubicBezTo>
                  <a:pt x="133" y="408"/>
                  <a:pt x="133" y="408"/>
                  <a:pt x="133" y="408"/>
                </a:cubicBezTo>
                <a:cubicBezTo>
                  <a:pt x="133" y="409"/>
                  <a:pt x="132" y="409"/>
                  <a:pt x="132" y="409"/>
                </a:cubicBezTo>
                <a:cubicBezTo>
                  <a:pt x="131" y="409"/>
                  <a:pt x="130" y="409"/>
                  <a:pt x="129" y="410"/>
                </a:cubicBezTo>
                <a:cubicBezTo>
                  <a:pt x="128" y="410"/>
                  <a:pt x="128" y="410"/>
                  <a:pt x="127" y="409"/>
                </a:cubicBezTo>
                <a:cubicBezTo>
                  <a:pt x="127" y="409"/>
                  <a:pt x="127" y="410"/>
                  <a:pt x="126" y="410"/>
                </a:cubicBezTo>
                <a:cubicBezTo>
                  <a:pt x="125" y="410"/>
                  <a:pt x="124" y="410"/>
                  <a:pt x="123" y="410"/>
                </a:cubicBezTo>
                <a:cubicBezTo>
                  <a:pt x="121" y="410"/>
                  <a:pt x="120" y="410"/>
                  <a:pt x="120" y="409"/>
                </a:cubicBezTo>
                <a:cubicBezTo>
                  <a:pt x="118" y="409"/>
                  <a:pt x="117" y="409"/>
                  <a:pt x="116" y="408"/>
                </a:cubicBezTo>
                <a:cubicBezTo>
                  <a:pt x="116" y="408"/>
                  <a:pt x="116" y="407"/>
                  <a:pt x="116" y="407"/>
                </a:cubicBezTo>
                <a:cubicBezTo>
                  <a:pt x="115" y="407"/>
                  <a:pt x="115" y="408"/>
                  <a:pt x="115" y="408"/>
                </a:cubicBezTo>
                <a:cubicBezTo>
                  <a:pt x="114" y="409"/>
                  <a:pt x="113" y="409"/>
                  <a:pt x="112" y="409"/>
                </a:cubicBezTo>
                <a:cubicBezTo>
                  <a:pt x="111" y="409"/>
                  <a:pt x="111" y="409"/>
                  <a:pt x="110" y="410"/>
                </a:cubicBezTo>
                <a:cubicBezTo>
                  <a:pt x="110" y="410"/>
                  <a:pt x="109" y="409"/>
                  <a:pt x="109" y="409"/>
                </a:cubicBezTo>
                <a:cubicBezTo>
                  <a:pt x="108" y="409"/>
                  <a:pt x="108" y="410"/>
                  <a:pt x="107" y="410"/>
                </a:cubicBezTo>
                <a:cubicBezTo>
                  <a:pt x="105" y="410"/>
                  <a:pt x="104" y="411"/>
                  <a:pt x="103" y="409"/>
                </a:cubicBezTo>
                <a:cubicBezTo>
                  <a:pt x="101" y="409"/>
                  <a:pt x="100" y="409"/>
                  <a:pt x="99" y="410"/>
                </a:cubicBezTo>
                <a:cubicBezTo>
                  <a:pt x="98" y="410"/>
                  <a:pt x="96" y="410"/>
                  <a:pt x="95" y="410"/>
                </a:cubicBezTo>
                <a:cubicBezTo>
                  <a:pt x="94" y="409"/>
                  <a:pt x="93" y="409"/>
                  <a:pt x="92" y="409"/>
                </a:cubicBezTo>
                <a:cubicBezTo>
                  <a:pt x="81" y="409"/>
                  <a:pt x="69" y="409"/>
                  <a:pt x="57" y="409"/>
                </a:cubicBezTo>
                <a:cubicBezTo>
                  <a:pt x="56" y="410"/>
                  <a:pt x="57" y="411"/>
                  <a:pt x="57" y="412"/>
                </a:cubicBezTo>
                <a:cubicBezTo>
                  <a:pt x="56" y="413"/>
                  <a:pt x="56" y="415"/>
                  <a:pt x="56" y="416"/>
                </a:cubicBezTo>
                <a:cubicBezTo>
                  <a:pt x="56" y="419"/>
                  <a:pt x="56" y="419"/>
                  <a:pt x="56" y="419"/>
                </a:cubicBezTo>
                <a:cubicBezTo>
                  <a:pt x="56" y="419"/>
                  <a:pt x="56" y="419"/>
                  <a:pt x="56" y="419"/>
                </a:cubicBezTo>
                <a:cubicBezTo>
                  <a:pt x="54" y="419"/>
                  <a:pt x="51" y="419"/>
                  <a:pt x="49" y="419"/>
                </a:cubicBezTo>
                <a:cubicBezTo>
                  <a:pt x="49" y="419"/>
                  <a:pt x="49" y="418"/>
                  <a:pt x="49" y="417"/>
                </a:cubicBezTo>
                <a:cubicBezTo>
                  <a:pt x="49" y="410"/>
                  <a:pt x="49" y="402"/>
                  <a:pt x="49" y="394"/>
                </a:cubicBezTo>
                <a:cubicBezTo>
                  <a:pt x="49" y="393"/>
                  <a:pt x="49" y="393"/>
                  <a:pt x="50" y="392"/>
                </a:cubicBezTo>
                <a:cubicBezTo>
                  <a:pt x="49" y="392"/>
                  <a:pt x="49" y="391"/>
                  <a:pt x="49" y="389"/>
                </a:cubicBezTo>
                <a:cubicBezTo>
                  <a:pt x="49" y="389"/>
                  <a:pt x="49" y="389"/>
                  <a:pt x="50" y="389"/>
                </a:cubicBezTo>
                <a:cubicBezTo>
                  <a:pt x="56" y="389"/>
                  <a:pt x="56" y="389"/>
                  <a:pt x="57" y="390"/>
                </a:cubicBezTo>
                <a:cubicBezTo>
                  <a:pt x="57" y="399"/>
                  <a:pt x="57" y="399"/>
                  <a:pt x="57" y="399"/>
                </a:cubicBezTo>
                <a:cubicBezTo>
                  <a:pt x="58" y="400"/>
                  <a:pt x="60" y="399"/>
                  <a:pt x="61" y="400"/>
                </a:cubicBezTo>
                <a:cubicBezTo>
                  <a:pt x="61" y="400"/>
                  <a:pt x="61" y="400"/>
                  <a:pt x="62" y="400"/>
                </a:cubicBezTo>
                <a:cubicBezTo>
                  <a:pt x="66" y="400"/>
                  <a:pt x="71" y="400"/>
                  <a:pt x="75" y="400"/>
                </a:cubicBezTo>
                <a:cubicBezTo>
                  <a:pt x="75" y="400"/>
                  <a:pt x="76" y="400"/>
                  <a:pt x="76" y="400"/>
                </a:cubicBezTo>
                <a:cubicBezTo>
                  <a:pt x="77" y="401"/>
                  <a:pt x="78" y="400"/>
                  <a:pt x="79" y="400"/>
                </a:cubicBezTo>
                <a:cubicBezTo>
                  <a:pt x="89" y="400"/>
                  <a:pt x="98" y="400"/>
                  <a:pt x="108" y="400"/>
                </a:cubicBezTo>
                <a:cubicBezTo>
                  <a:pt x="109" y="400"/>
                  <a:pt x="110" y="400"/>
                  <a:pt x="111" y="401"/>
                </a:cubicBezTo>
                <a:cubicBezTo>
                  <a:pt x="112" y="402"/>
                  <a:pt x="112" y="401"/>
                  <a:pt x="113" y="400"/>
                </a:cubicBezTo>
                <a:cubicBezTo>
                  <a:pt x="114" y="401"/>
                  <a:pt x="114" y="403"/>
                  <a:pt x="116" y="402"/>
                </a:cubicBezTo>
                <a:cubicBezTo>
                  <a:pt x="116" y="402"/>
                  <a:pt x="116" y="403"/>
                  <a:pt x="116" y="403"/>
                </a:cubicBezTo>
                <a:cubicBezTo>
                  <a:pt x="115" y="405"/>
                  <a:pt x="118" y="405"/>
                  <a:pt x="119" y="406"/>
                </a:cubicBezTo>
                <a:cubicBezTo>
                  <a:pt x="119" y="406"/>
                  <a:pt x="119" y="406"/>
                  <a:pt x="119" y="405"/>
                </a:cubicBezTo>
                <a:cubicBezTo>
                  <a:pt x="119" y="405"/>
                  <a:pt x="119" y="405"/>
                  <a:pt x="119" y="404"/>
                </a:cubicBezTo>
                <a:cubicBezTo>
                  <a:pt x="120" y="404"/>
                  <a:pt x="120" y="406"/>
                  <a:pt x="121" y="405"/>
                </a:cubicBezTo>
                <a:cubicBezTo>
                  <a:pt x="122" y="404"/>
                  <a:pt x="123" y="404"/>
                  <a:pt x="124" y="404"/>
                </a:cubicBezTo>
                <a:cubicBezTo>
                  <a:pt x="124" y="405"/>
                  <a:pt x="125" y="406"/>
                  <a:pt x="126" y="406"/>
                </a:cubicBezTo>
                <a:cubicBezTo>
                  <a:pt x="126" y="406"/>
                  <a:pt x="127" y="407"/>
                  <a:pt x="127" y="407"/>
                </a:cubicBezTo>
                <a:cubicBezTo>
                  <a:pt x="127" y="407"/>
                  <a:pt x="128" y="406"/>
                  <a:pt x="128" y="406"/>
                </a:cubicBezTo>
                <a:cubicBezTo>
                  <a:pt x="128" y="406"/>
                  <a:pt x="129" y="407"/>
                  <a:pt x="129" y="407"/>
                </a:cubicBezTo>
                <a:cubicBezTo>
                  <a:pt x="130" y="406"/>
                  <a:pt x="130" y="405"/>
                  <a:pt x="131" y="405"/>
                </a:cubicBezTo>
                <a:cubicBezTo>
                  <a:pt x="131" y="405"/>
                  <a:pt x="131" y="404"/>
                  <a:pt x="132" y="404"/>
                </a:cubicBezTo>
                <a:cubicBezTo>
                  <a:pt x="132" y="403"/>
                  <a:pt x="132" y="404"/>
                  <a:pt x="131" y="404"/>
                </a:cubicBezTo>
                <a:cubicBezTo>
                  <a:pt x="131" y="404"/>
                  <a:pt x="131" y="404"/>
                  <a:pt x="131" y="404"/>
                </a:cubicBezTo>
                <a:cubicBezTo>
                  <a:pt x="132" y="404"/>
                  <a:pt x="132" y="404"/>
                  <a:pt x="132" y="404"/>
                </a:cubicBezTo>
                <a:cubicBezTo>
                  <a:pt x="132" y="404"/>
                  <a:pt x="132" y="404"/>
                  <a:pt x="132" y="404"/>
                </a:cubicBezTo>
                <a:cubicBezTo>
                  <a:pt x="132" y="404"/>
                  <a:pt x="132" y="403"/>
                  <a:pt x="132" y="404"/>
                </a:cubicBezTo>
                <a:moveTo>
                  <a:pt x="87" y="406"/>
                </a:moveTo>
                <a:cubicBezTo>
                  <a:pt x="87" y="406"/>
                  <a:pt x="87" y="405"/>
                  <a:pt x="87" y="405"/>
                </a:cubicBezTo>
                <a:cubicBezTo>
                  <a:pt x="86" y="405"/>
                  <a:pt x="86" y="406"/>
                  <a:pt x="86" y="406"/>
                </a:cubicBezTo>
                <a:cubicBezTo>
                  <a:pt x="86" y="406"/>
                  <a:pt x="86" y="406"/>
                  <a:pt x="86" y="406"/>
                </a:cubicBezTo>
                <a:cubicBezTo>
                  <a:pt x="86" y="406"/>
                  <a:pt x="87" y="406"/>
                  <a:pt x="87" y="406"/>
                </a:cubicBezTo>
                <a:moveTo>
                  <a:pt x="122" y="408"/>
                </a:moveTo>
                <a:cubicBezTo>
                  <a:pt x="122" y="408"/>
                  <a:pt x="122" y="408"/>
                  <a:pt x="121" y="408"/>
                </a:cubicBezTo>
                <a:cubicBezTo>
                  <a:pt x="121" y="408"/>
                  <a:pt x="121" y="408"/>
                  <a:pt x="121" y="409"/>
                </a:cubicBezTo>
                <a:cubicBezTo>
                  <a:pt x="121" y="409"/>
                  <a:pt x="121" y="409"/>
                  <a:pt x="121" y="409"/>
                </a:cubicBezTo>
                <a:cubicBezTo>
                  <a:pt x="122" y="409"/>
                  <a:pt x="122" y="409"/>
                  <a:pt x="122" y="408"/>
                </a:cubicBezTo>
                <a:moveTo>
                  <a:pt x="142" y="230"/>
                </a:moveTo>
                <a:cubicBezTo>
                  <a:pt x="141" y="231"/>
                  <a:pt x="141" y="230"/>
                  <a:pt x="140" y="229"/>
                </a:cubicBezTo>
                <a:cubicBezTo>
                  <a:pt x="139" y="229"/>
                  <a:pt x="139" y="229"/>
                  <a:pt x="138" y="228"/>
                </a:cubicBezTo>
                <a:cubicBezTo>
                  <a:pt x="138" y="228"/>
                  <a:pt x="137" y="227"/>
                  <a:pt x="137" y="227"/>
                </a:cubicBezTo>
                <a:cubicBezTo>
                  <a:pt x="136" y="226"/>
                  <a:pt x="136" y="225"/>
                  <a:pt x="135" y="225"/>
                </a:cubicBezTo>
                <a:cubicBezTo>
                  <a:pt x="134" y="225"/>
                  <a:pt x="134" y="224"/>
                  <a:pt x="134" y="224"/>
                </a:cubicBezTo>
                <a:cubicBezTo>
                  <a:pt x="134" y="223"/>
                  <a:pt x="135" y="223"/>
                  <a:pt x="135" y="223"/>
                </a:cubicBezTo>
                <a:cubicBezTo>
                  <a:pt x="136" y="223"/>
                  <a:pt x="138" y="222"/>
                  <a:pt x="139" y="224"/>
                </a:cubicBezTo>
                <a:cubicBezTo>
                  <a:pt x="141" y="224"/>
                  <a:pt x="142" y="224"/>
                  <a:pt x="143" y="224"/>
                </a:cubicBezTo>
                <a:cubicBezTo>
                  <a:pt x="144" y="224"/>
                  <a:pt x="144" y="225"/>
                  <a:pt x="144" y="225"/>
                </a:cubicBezTo>
                <a:cubicBezTo>
                  <a:pt x="143" y="225"/>
                  <a:pt x="143" y="225"/>
                  <a:pt x="142" y="225"/>
                </a:cubicBezTo>
                <a:cubicBezTo>
                  <a:pt x="142" y="226"/>
                  <a:pt x="140" y="226"/>
                  <a:pt x="139" y="227"/>
                </a:cubicBezTo>
                <a:cubicBezTo>
                  <a:pt x="139" y="227"/>
                  <a:pt x="139" y="227"/>
                  <a:pt x="139" y="228"/>
                </a:cubicBezTo>
                <a:cubicBezTo>
                  <a:pt x="140" y="228"/>
                  <a:pt x="140" y="228"/>
                  <a:pt x="141" y="228"/>
                </a:cubicBezTo>
                <a:cubicBezTo>
                  <a:pt x="141" y="227"/>
                  <a:pt x="142" y="227"/>
                  <a:pt x="143" y="227"/>
                </a:cubicBezTo>
                <a:cubicBezTo>
                  <a:pt x="144" y="227"/>
                  <a:pt x="144" y="227"/>
                  <a:pt x="144" y="225"/>
                </a:cubicBezTo>
                <a:cubicBezTo>
                  <a:pt x="144" y="225"/>
                  <a:pt x="145" y="225"/>
                  <a:pt x="146" y="225"/>
                </a:cubicBezTo>
                <a:cubicBezTo>
                  <a:pt x="146" y="226"/>
                  <a:pt x="148" y="227"/>
                  <a:pt x="148" y="228"/>
                </a:cubicBezTo>
                <a:cubicBezTo>
                  <a:pt x="148" y="229"/>
                  <a:pt x="149" y="229"/>
                  <a:pt x="150" y="230"/>
                </a:cubicBezTo>
                <a:cubicBezTo>
                  <a:pt x="152" y="231"/>
                  <a:pt x="153" y="233"/>
                  <a:pt x="155" y="234"/>
                </a:cubicBezTo>
                <a:cubicBezTo>
                  <a:pt x="156" y="233"/>
                  <a:pt x="156" y="231"/>
                  <a:pt x="158" y="229"/>
                </a:cubicBezTo>
                <a:cubicBezTo>
                  <a:pt x="159" y="229"/>
                  <a:pt x="159" y="228"/>
                  <a:pt x="159" y="227"/>
                </a:cubicBezTo>
                <a:cubicBezTo>
                  <a:pt x="160" y="226"/>
                  <a:pt x="160" y="226"/>
                  <a:pt x="158" y="225"/>
                </a:cubicBezTo>
                <a:cubicBezTo>
                  <a:pt x="158" y="225"/>
                  <a:pt x="158" y="225"/>
                  <a:pt x="158" y="224"/>
                </a:cubicBezTo>
                <a:cubicBezTo>
                  <a:pt x="159" y="224"/>
                  <a:pt x="159" y="224"/>
                  <a:pt x="160" y="224"/>
                </a:cubicBezTo>
                <a:cubicBezTo>
                  <a:pt x="160" y="223"/>
                  <a:pt x="159" y="223"/>
                  <a:pt x="159" y="223"/>
                </a:cubicBezTo>
                <a:cubicBezTo>
                  <a:pt x="158" y="222"/>
                  <a:pt x="158" y="222"/>
                  <a:pt x="157" y="223"/>
                </a:cubicBezTo>
                <a:cubicBezTo>
                  <a:pt x="157" y="224"/>
                  <a:pt x="156" y="224"/>
                  <a:pt x="155" y="224"/>
                </a:cubicBezTo>
                <a:cubicBezTo>
                  <a:pt x="155" y="223"/>
                  <a:pt x="154" y="223"/>
                  <a:pt x="154" y="222"/>
                </a:cubicBezTo>
                <a:cubicBezTo>
                  <a:pt x="153" y="221"/>
                  <a:pt x="153" y="221"/>
                  <a:pt x="154" y="220"/>
                </a:cubicBezTo>
                <a:cubicBezTo>
                  <a:pt x="154" y="219"/>
                  <a:pt x="153" y="219"/>
                  <a:pt x="153" y="218"/>
                </a:cubicBezTo>
                <a:cubicBezTo>
                  <a:pt x="152" y="218"/>
                  <a:pt x="151" y="218"/>
                  <a:pt x="150" y="218"/>
                </a:cubicBezTo>
                <a:cubicBezTo>
                  <a:pt x="149" y="219"/>
                  <a:pt x="148" y="218"/>
                  <a:pt x="148" y="217"/>
                </a:cubicBezTo>
                <a:cubicBezTo>
                  <a:pt x="148" y="217"/>
                  <a:pt x="148" y="216"/>
                  <a:pt x="148" y="216"/>
                </a:cubicBezTo>
                <a:cubicBezTo>
                  <a:pt x="148" y="216"/>
                  <a:pt x="148" y="215"/>
                  <a:pt x="147" y="215"/>
                </a:cubicBezTo>
                <a:cubicBezTo>
                  <a:pt x="147" y="216"/>
                  <a:pt x="146" y="217"/>
                  <a:pt x="145" y="217"/>
                </a:cubicBezTo>
                <a:cubicBezTo>
                  <a:pt x="144" y="216"/>
                  <a:pt x="145" y="215"/>
                  <a:pt x="145" y="214"/>
                </a:cubicBezTo>
                <a:cubicBezTo>
                  <a:pt x="144" y="214"/>
                  <a:pt x="144" y="214"/>
                  <a:pt x="143" y="213"/>
                </a:cubicBezTo>
                <a:cubicBezTo>
                  <a:pt x="143" y="213"/>
                  <a:pt x="142" y="212"/>
                  <a:pt x="142" y="212"/>
                </a:cubicBezTo>
                <a:cubicBezTo>
                  <a:pt x="141" y="212"/>
                  <a:pt x="141" y="211"/>
                  <a:pt x="140" y="212"/>
                </a:cubicBezTo>
                <a:cubicBezTo>
                  <a:pt x="139" y="213"/>
                  <a:pt x="139" y="213"/>
                  <a:pt x="138" y="212"/>
                </a:cubicBezTo>
                <a:cubicBezTo>
                  <a:pt x="138" y="212"/>
                  <a:pt x="137" y="211"/>
                  <a:pt x="136" y="211"/>
                </a:cubicBezTo>
                <a:cubicBezTo>
                  <a:pt x="136" y="210"/>
                  <a:pt x="136" y="209"/>
                  <a:pt x="137" y="208"/>
                </a:cubicBezTo>
                <a:cubicBezTo>
                  <a:pt x="137" y="208"/>
                  <a:pt x="137" y="208"/>
                  <a:pt x="137" y="208"/>
                </a:cubicBezTo>
                <a:cubicBezTo>
                  <a:pt x="137" y="208"/>
                  <a:pt x="136" y="208"/>
                  <a:pt x="136" y="208"/>
                </a:cubicBezTo>
                <a:cubicBezTo>
                  <a:pt x="136" y="209"/>
                  <a:pt x="137" y="209"/>
                  <a:pt x="137" y="209"/>
                </a:cubicBezTo>
                <a:cubicBezTo>
                  <a:pt x="137" y="209"/>
                  <a:pt x="138" y="208"/>
                  <a:pt x="138" y="208"/>
                </a:cubicBezTo>
                <a:cubicBezTo>
                  <a:pt x="138" y="208"/>
                  <a:pt x="138" y="208"/>
                  <a:pt x="137" y="208"/>
                </a:cubicBezTo>
                <a:cubicBezTo>
                  <a:pt x="136" y="209"/>
                  <a:pt x="136" y="209"/>
                  <a:pt x="135" y="209"/>
                </a:cubicBezTo>
                <a:cubicBezTo>
                  <a:pt x="135" y="209"/>
                  <a:pt x="134" y="209"/>
                  <a:pt x="134" y="208"/>
                </a:cubicBezTo>
                <a:cubicBezTo>
                  <a:pt x="134" y="208"/>
                  <a:pt x="134" y="207"/>
                  <a:pt x="134" y="207"/>
                </a:cubicBezTo>
                <a:cubicBezTo>
                  <a:pt x="135" y="207"/>
                  <a:pt x="136" y="207"/>
                  <a:pt x="137" y="206"/>
                </a:cubicBezTo>
                <a:cubicBezTo>
                  <a:pt x="137" y="206"/>
                  <a:pt x="138" y="206"/>
                  <a:pt x="138" y="206"/>
                </a:cubicBezTo>
                <a:cubicBezTo>
                  <a:pt x="138" y="206"/>
                  <a:pt x="138" y="207"/>
                  <a:pt x="139" y="207"/>
                </a:cubicBezTo>
                <a:cubicBezTo>
                  <a:pt x="139" y="207"/>
                  <a:pt x="140" y="207"/>
                  <a:pt x="140" y="207"/>
                </a:cubicBezTo>
                <a:cubicBezTo>
                  <a:pt x="142" y="208"/>
                  <a:pt x="140" y="209"/>
                  <a:pt x="141" y="211"/>
                </a:cubicBezTo>
                <a:cubicBezTo>
                  <a:pt x="142" y="211"/>
                  <a:pt x="143" y="211"/>
                  <a:pt x="143" y="211"/>
                </a:cubicBezTo>
                <a:cubicBezTo>
                  <a:pt x="145" y="210"/>
                  <a:pt x="146" y="212"/>
                  <a:pt x="148" y="212"/>
                </a:cubicBezTo>
                <a:cubicBezTo>
                  <a:pt x="149" y="212"/>
                  <a:pt x="150" y="213"/>
                  <a:pt x="150" y="215"/>
                </a:cubicBezTo>
                <a:cubicBezTo>
                  <a:pt x="150" y="215"/>
                  <a:pt x="150" y="215"/>
                  <a:pt x="150" y="215"/>
                </a:cubicBezTo>
                <a:cubicBezTo>
                  <a:pt x="150" y="214"/>
                  <a:pt x="150" y="214"/>
                  <a:pt x="150" y="215"/>
                </a:cubicBezTo>
                <a:cubicBezTo>
                  <a:pt x="150" y="215"/>
                  <a:pt x="149" y="215"/>
                  <a:pt x="150" y="215"/>
                </a:cubicBezTo>
                <a:cubicBezTo>
                  <a:pt x="150" y="215"/>
                  <a:pt x="150" y="215"/>
                  <a:pt x="150" y="215"/>
                </a:cubicBezTo>
                <a:cubicBezTo>
                  <a:pt x="151" y="215"/>
                  <a:pt x="151" y="215"/>
                  <a:pt x="152" y="215"/>
                </a:cubicBezTo>
                <a:cubicBezTo>
                  <a:pt x="153" y="214"/>
                  <a:pt x="153" y="215"/>
                  <a:pt x="154" y="215"/>
                </a:cubicBezTo>
                <a:cubicBezTo>
                  <a:pt x="154" y="215"/>
                  <a:pt x="155" y="214"/>
                  <a:pt x="156" y="215"/>
                </a:cubicBezTo>
                <a:cubicBezTo>
                  <a:pt x="157" y="216"/>
                  <a:pt x="158" y="216"/>
                  <a:pt x="159" y="216"/>
                </a:cubicBezTo>
                <a:cubicBezTo>
                  <a:pt x="160" y="217"/>
                  <a:pt x="161" y="218"/>
                  <a:pt x="161" y="219"/>
                </a:cubicBezTo>
                <a:cubicBezTo>
                  <a:pt x="161" y="220"/>
                  <a:pt x="161" y="220"/>
                  <a:pt x="161" y="220"/>
                </a:cubicBezTo>
                <a:cubicBezTo>
                  <a:pt x="162" y="220"/>
                  <a:pt x="162" y="219"/>
                  <a:pt x="162" y="218"/>
                </a:cubicBezTo>
                <a:cubicBezTo>
                  <a:pt x="163" y="219"/>
                  <a:pt x="163" y="220"/>
                  <a:pt x="163" y="220"/>
                </a:cubicBezTo>
                <a:cubicBezTo>
                  <a:pt x="164" y="220"/>
                  <a:pt x="165" y="219"/>
                  <a:pt x="165" y="219"/>
                </a:cubicBezTo>
                <a:cubicBezTo>
                  <a:pt x="166" y="220"/>
                  <a:pt x="167" y="220"/>
                  <a:pt x="168" y="220"/>
                </a:cubicBezTo>
                <a:cubicBezTo>
                  <a:pt x="169" y="221"/>
                  <a:pt x="170" y="222"/>
                  <a:pt x="171" y="222"/>
                </a:cubicBezTo>
                <a:cubicBezTo>
                  <a:pt x="172" y="222"/>
                  <a:pt x="172" y="223"/>
                  <a:pt x="174" y="223"/>
                </a:cubicBezTo>
                <a:cubicBezTo>
                  <a:pt x="174" y="224"/>
                  <a:pt x="176" y="224"/>
                  <a:pt x="177" y="225"/>
                </a:cubicBezTo>
                <a:cubicBezTo>
                  <a:pt x="178" y="226"/>
                  <a:pt x="179" y="226"/>
                  <a:pt x="180" y="227"/>
                </a:cubicBezTo>
                <a:cubicBezTo>
                  <a:pt x="181" y="228"/>
                  <a:pt x="183" y="228"/>
                  <a:pt x="184" y="230"/>
                </a:cubicBezTo>
                <a:cubicBezTo>
                  <a:pt x="185" y="230"/>
                  <a:pt x="186" y="230"/>
                  <a:pt x="186" y="231"/>
                </a:cubicBezTo>
                <a:cubicBezTo>
                  <a:pt x="187" y="232"/>
                  <a:pt x="187" y="231"/>
                  <a:pt x="188" y="231"/>
                </a:cubicBezTo>
                <a:cubicBezTo>
                  <a:pt x="189" y="232"/>
                  <a:pt x="191" y="232"/>
                  <a:pt x="191" y="234"/>
                </a:cubicBezTo>
                <a:cubicBezTo>
                  <a:pt x="191" y="234"/>
                  <a:pt x="191" y="234"/>
                  <a:pt x="191" y="234"/>
                </a:cubicBezTo>
                <a:cubicBezTo>
                  <a:pt x="191" y="233"/>
                  <a:pt x="191" y="233"/>
                  <a:pt x="191" y="233"/>
                </a:cubicBezTo>
                <a:cubicBezTo>
                  <a:pt x="190" y="234"/>
                  <a:pt x="190" y="234"/>
                  <a:pt x="191" y="234"/>
                </a:cubicBezTo>
                <a:cubicBezTo>
                  <a:pt x="191" y="234"/>
                  <a:pt x="191" y="234"/>
                  <a:pt x="191" y="234"/>
                </a:cubicBezTo>
                <a:cubicBezTo>
                  <a:pt x="192" y="233"/>
                  <a:pt x="192" y="235"/>
                  <a:pt x="193" y="235"/>
                </a:cubicBezTo>
                <a:cubicBezTo>
                  <a:pt x="192" y="235"/>
                  <a:pt x="193" y="237"/>
                  <a:pt x="191" y="237"/>
                </a:cubicBezTo>
                <a:cubicBezTo>
                  <a:pt x="190" y="237"/>
                  <a:pt x="190" y="238"/>
                  <a:pt x="189" y="239"/>
                </a:cubicBezTo>
                <a:cubicBezTo>
                  <a:pt x="190" y="239"/>
                  <a:pt x="190" y="239"/>
                  <a:pt x="190" y="239"/>
                </a:cubicBezTo>
                <a:cubicBezTo>
                  <a:pt x="190" y="240"/>
                  <a:pt x="190" y="240"/>
                  <a:pt x="190" y="240"/>
                </a:cubicBezTo>
                <a:cubicBezTo>
                  <a:pt x="189" y="240"/>
                  <a:pt x="189" y="240"/>
                  <a:pt x="189" y="240"/>
                </a:cubicBezTo>
                <a:cubicBezTo>
                  <a:pt x="188" y="239"/>
                  <a:pt x="187" y="239"/>
                  <a:pt x="187" y="239"/>
                </a:cubicBezTo>
                <a:cubicBezTo>
                  <a:pt x="186" y="238"/>
                  <a:pt x="185" y="239"/>
                  <a:pt x="184" y="238"/>
                </a:cubicBezTo>
                <a:cubicBezTo>
                  <a:pt x="183" y="237"/>
                  <a:pt x="182" y="237"/>
                  <a:pt x="182" y="237"/>
                </a:cubicBezTo>
                <a:cubicBezTo>
                  <a:pt x="181" y="236"/>
                  <a:pt x="181" y="235"/>
                  <a:pt x="179" y="235"/>
                </a:cubicBezTo>
                <a:cubicBezTo>
                  <a:pt x="179" y="234"/>
                  <a:pt x="178" y="235"/>
                  <a:pt x="177" y="234"/>
                </a:cubicBezTo>
                <a:cubicBezTo>
                  <a:pt x="176" y="233"/>
                  <a:pt x="175" y="233"/>
                  <a:pt x="174" y="233"/>
                </a:cubicBezTo>
                <a:cubicBezTo>
                  <a:pt x="173" y="232"/>
                  <a:pt x="172" y="232"/>
                  <a:pt x="171" y="232"/>
                </a:cubicBezTo>
                <a:cubicBezTo>
                  <a:pt x="170" y="231"/>
                  <a:pt x="169" y="231"/>
                  <a:pt x="168" y="230"/>
                </a:cubicBezTo>
                <a:cubicBezTo>
                  <a:pt x="167" y="230"/>
                  <a:pt x="167" y="230"/>
                  <a:pt x="166" y="231"/>
                </a:cubicBezTo>
                <a:cubicBezTo>
                  <a:pt x="165" y="231"/>
                  <a:pt x="165" y="233"/>
                  <a:pt x="164" y="233"/>
                </a:cubicBezTo>
                <a:cubicBezTo>
                  <a:pt x="163" y="234"/>
                  <a:pt x="164" y="235"/>
                  <a:pt x="163" y="236"/>
                </a:cubicBezTo>
                <a:cubicBezTo>
                  <a:pt x="162" y="236"/>
                  <a:pt x="161" y="237"/>
                  <a:pt x="161" y="238"/>
                </a:cubicBezTo>
                <a:cubicBezTo>
                  <a:pt x="161" y="239"/>
                  <a:pt x="161" y="240"/>
                  <a:pt x="161" y="240"/>
                </a:cubicBezTo>
                <a:cubicBezTo>
                  <a:pt x="163" y="241"/>
                  <a:pt x="164" y="244"/>
                  <a:pt x="166" y="244"/>
                </a:cubicBezTo>
                <a:cubicBezTo>
                  <a:pt x="168" y="246"/>
                  <a:pt x="170" y="247"/>
                  <a:pt x="171" y="249"/>
                </a:cubicBezTo>
                <a:cubicBezTo>
                  <a:pt x="171" y="254"/>
                  <a:pt x="171" y="254"/>
                  <a:pt x="171" y="254"/>
                </a:cubicBezTo>
                <a:cubicBezTo>
                  <a:pt x="171" y="254"/>
                  <a:pt x="171" y="255"/>
                  <a:pt x="170" y="255"/>
                </a:cubicBezTo>
                <a:cubicBezTo>
                  <a:pt x="171" y="255"/>
                  <a:pt x="171" y="256"/>
                  <a:pt x="172" y="256"/>
                </a:cubicBezTo>
                <a:cubicBezTo>
                  <a:pt x="172" y="256"/>
                  <a:pt x="172" y="256"/>
                  <a:pt x="173" y="255"/>
                </a:cubicBezTo>
                <a:cubicBezTo>
                  <a:pt x="173" y="256"/>
                  <a:pt x="173" y="256"/>
                  <a:pt x="174" y="256"/>
                </a:cubicBezTo>
                <a:cubicBezTo>
                  <a:pt x="174" y="256"/>
                  <a:pt x="174" y="255"/>
                  <a:pt x="175" y="255"/>
                </a:cubicBezTo>
                <a:cubicBezTo>
                  <a:pt x="176" y="255"/>
                  <a:pt x="177" y="255"/>
                  <a:pt x="178" y="255"/>
                </a:cubicBezTo>
                <a:cubicBezTo>
                  <a:pt x="178" y="256"/>
                  <a:pt x="178" y="257"/>
                  <a:pt x="178" y="257"/>
                </a:cubicBezTo>
                <a:cubicBezTo>
                  <a:pt x="177" y="259"/>
                  <a:pt x="176" y="259"/>
                  <a:pt x="176" y="260"/>
                </a:cubicBezTo>
                <a:cubicBezTo>
                  <a:pt x="175" y="261"/>
                  <a:pt x="174" y="262"/>
                  <a:pt x="174" y="263"/>
                </a:cubicBezTo>
                <a:cubicBezTo>
                  <a:pt x="173" y="262"/>
                  <a:pt x="172" y="261"/>
                  <a:pt x="172" y="261"/>
                </a:cubicBezTo>
                <a:cubicBezTo>
                  <a:pt x="171" y="260"/>
                  <a:pt x="170" y="259"/>
                  <a:pt x="170" y="258"/>
                </a:cubicBezTo>
                <a:cubicBezTo>
                  <a:pt x="170" y="258"/>
                  <a:pt x="170" y="258"/>
                  <a:pt x="169" y="258"/>
                </a:cubicBezTo>
                <a:cubicBezTo>
                  <a:pt x="169" y="257"/>
                  <a:pt x="167" y="257"/>
                  <a:pt x="167" y="256"/>
                </a:cubicBezTo>
                <a:cubicBezTo>
                  <a:pt x="166" y="254"/>
                  <a:pt x="166" y="254"/>
                  <a:pt x="165" y="253"/>
                </a:cubicBezTo>
                <a:cubicBezTo>
                  <a:pt x="164" y="252"/>
                  <a:pt x="162" y="252"/>
                  <a:pt x="162" y="251"/>
                </a:cubicBezTo>
                <a:cubicBezTo>
                  <a:pt x="161" y="250"/>
                  <a:pt x="160" y="249"/>
                  <a:pt x="159" y="248"/>
                </a:cubicBezTo>
                <a:cubicBezTo>
                  <a:pt x="158" y="247"/>
                  <a:pt x="157" y="246"/>
                  <a:pt x="156" y="245"/>
                </a:cubicBezTo>
                <a:cubicBezTo>
                  <a:pt x="155" y="244"/>
                  <a:pt x="154" y="243"/>
                  <a:pt x="153" y="242"/>
                </a:cubicBezTo>
                <a:cubicBezTo>
                  <a:pt x="152" y="241"/>
                  <a:pt x="151" y="240"/>
                  <a:pt x="149" y="239"/>
                </a:cubicBezTo>
                <a:cubicBezTo>
                  <a:pt x="150" y="238"/>
                  <a:pt x="151" y="237"/>
                  <a:pt x="151" y="237"/>
                </a:cubicBezTo>
                <a:cubicBezTo>
                  <a:pt x="150" y="236"/>
                  <a:pt x="149" y="237"/>
                  <a:pt x="148" y="236"/>
                </a:cubicBezTo>
                <a:cubicBezTo>
                  <a:pt x="147" y="236"/>
                  <a:pt x="147" y="234"/>
                  <a:pt x="145" y="234"/>
                </a:cubicBezTo>
                <a:cubicBezTo>
                  <a:pt x="144" y="234"/>
                  <a:pt x="144" y="233"/>
                  <a:pt x="142" y="232"/>
                </a:cubicBezTo>
                <a:cubicBezTo>
                  <a:pt x="142" y="232"/>
                  <a:pt x="142" y="231"/>
                  <a:pt x="142" y="230"/>
                </a:cubicBezTo>
                <a:cubicBezTo>
                  <a:pt x="143" y="230"/>
                  <a:pt x="142" y="230"/>
                  <a:pt x="142" y="230"/>
                </a:cubicBezTo>
                <a:cubicBezTo>
                  <a:pt x="142" y="230"/>
                  <a:pt x="142" y="230"/>
                  <a:pt x="142" y="231"/>
                </a:cubicBezTo>
                <a:cubicBezTo>
                  <a:pt x="143" y="231"/>
                  <a:pt x="143" y="231"/>
                  <a:pt x="143" y="232"/>
                </a:cubicBezTo>
                <a:cubicBezTo>
                  <a:pt x="143" y="232"/>
                  <a:pt x="144" y="231"/>
                  <a:pt x="144" y="231"/>
                </a:cubicBezTo>
                <a:cubicBezTo>
                  <a:pt x="144" y="230"/>
                  <a:pt x="144" y="230"/>
                  <a:pt x="142" y="230"/>
                </a:cubicBezTo>
                <a:moveTo>
                  <a:pt x="163" y="223"/>
                </a:moveTo>
                <a:cubicBezTo>
                  <a:pt x="164" y="223"/>
                  <a:pt x="164" y="223"/>
                  <a:pt x="164" y="223"/>
                </a:cubicBezTo>
                <a:cubicBezTo>
                  <a:pt x="164" y="223"/>
                  <a:pt x="165" y="223"/>
                  <a:pt x="165" y="222"/>
                </a:cubicBezTo>
                <a:cubicBezTo>
                  <a:pt x="165" y="222"/>
                  <a:pt x="165" y="222"/>
                  <a:pt x="164" y="221"/>
                </a:cubicBezTo>
                <a:cubicBezTo>
                  <a:pt x="164" y="221"/>
                  <a:pt x="164" y="221"/>
                  <a:pt x="164" y="221"/>
                </a:cubicBezTo>
                <a:cubicBezTo>
                  <a:pt x="163" y="222"/>
                  <a:pt x="163" y="222"/>
                  <a:pt x="162" y="222"/>
                </a:cubicBezTo>
                <a:cubicBezTo>
                  <a:pt x="162" y="222"/>
                  <a:pt x="162" y="223"/>
                  <a:pt x="162" y="223"/>
                </a:cubicBezTo>
                <a:cubicBezTo>
                  <a:pt x="162" y="223"/>
                  <a:pt x="162" y="223"/>
                  <a:pt x="162" y="223"/>
                </a:cubicBezTo>
                <a:cubicBezTo>
                  <a:pt x="163" y="223"/>
                  <a:pt x="163" y="223"/>
                  <a:pt x="163" y="223"/>
                </a:cubicBezTo>
                <a:moveTo>
                  <a:pt x="163" y="229"/>
                </a:moveTo>
                <a:cubicBezTo>
                  <a:pt x="162" y="229"/>
                  <a:pt x="161" y="229"/>
                  <a:pt x="161" y="229"/>
                </a:cubicBezTo>
                <a:cubicBezTo>
                  <a:pt x="161" y="229"/>
                  <a:pt x="161" y="229"/>
                  <a:pt x="161" y="229"/>
                </a:cubicBezTo>
                <a:cubicBezTo>
                  <a:pt x="161" y="230"/>
                  <a:pt x="162" y="230"/>
                  <a:pt x="163" y="229"/>
                </a:cubicBezTo>
                <a:cubicBezTo>
                  <a:pt x="163" y="229"/>
                  <a:pt x="163" y="229"/>
                  <a:pt x="163" y="229"/>
                </a:cubicBezTo>
                <a:moveTo>
                  <a:pt x="170" y="252"/>
                </a:moveTo>
                <a:cubicBezTo>
                  <a:pt x="170" y="252"/>
                  <a:pt x="170" y="252"/>
                  <a:pt x="170" y="252"/>
                </a:cubicBezTo>
                <a:cubicBezTo>
                  <a:pt x="169" y="252"/>
                  <a:pt x="169" y="253"/>
                  <a:pt x="170" y="253"/>
                </a:cubicBezTo>
                <a:cubicBezTo>
                  <a:pt x="170" y="253"/>
                  <a:pt x="170" y="253"/>
                  <a:pt x="170" y="253"/>
                </a:cubicBezTo>
                <a:cubicBezTo>
                  <a:pt x="170" y="253"/>
                  <a:pt x="170" y="253"/>
                  <a:pt x="170" y="252"/>
                </a:cubicBezTo>
                <a:moveTo>
                  <a:pt x="156" y="218"/>
                </a:moveTo>
                <a:cubicBezTo>
                  <a:pt x="156" y="218"/>
                  <a:pt x="155" y="219"/>
                  <a:pt x="155" y="219"/>
                </a:cubicBezTo>
                <a:cubicBezTo>
                  <a:pt x="156" y="219"/>
                  <a:pt x="157" y="219"/>
                  <a:pt x="157" y="219"/>
                </a:cubicBezTo>
                <a:cubicBezTo>
                  <a:pt x="157" y="219"/>
                  <a:pt x="157" y="219"/>
                  <a:pt x="157" y="219"/>
                </a:cubicBezTo>
                <a:cubicBezTo>
                  <a:pt x="157" y="219"/>
                  <a:pt x="156" y="218"/>
                  <a:pt x="156" y="218"/>
                </a:cubicBezTo>
                <a:moveTo>
                  <a:pt x="175" y="256"/>
                </a:moveTo>
                <a:cubicBezTo>
                  <a:pt x="175" y="257"/>
                  <a:pt x="175" y="257"/>
                  <a:pt x="175" y="257"/>
                </a:cubicBezTo>
                <a:cubicBezTo>
                  <a:pt x="175" y="257"/>
                  <a:pt x="175" y="257"/>
                  <a:pt x="176" y="257"/>
                </a:cubicBezTo>
                <a:cubicBezTo>
                  <a:pt x="176" y="257"/>
                  <a:pt x="176" y="257"/>
                  <a:pt x="176" y="257"/>
                </a:cubicBezTo>
                <a:cubicBezTo>
                  <a:pt x="176" y="257"/>
                  <a:pt x="176" y="256"/>
                  <a:pt x="175" y="256"/>
                </a:cubicBezTo>
                <a:moveTo>
                  <a:pt x="162" y="224"/>
                </a:moveTo>
                <a:cubicBezTo>
                  <a:pt x="162" y="224"/>
                  <a:pt x="162" y="224"/>
                  <a:pt x="161" y="224"/>
                </a:cubicBezTo>
                <a:cubicBezTo>
                  <a:pt x="161" y="224"/>
                  <a:pt x="161" y="224"/>
                  <a:pt x="161" y="224"/>
                </a:cubicBezTo>
                <a:cubicBezTo>
                  <a:pt x="161" y="225"/>
                  <a:pt x="161" y="225"/>
                  <a:pt x="161" y="225"/>
                </a:cubicBezTo>
                <a:cubicBezTo>
                  <a:pt x="161" y="225"/>
                  <a:pt x="162" y="225"/>
                  <a:pt x="162" y="224"/>
                </a:cubicBezTo>
                <a:moveTo>
                  <a:pt x="221" y="206"/>
                </a:moveTo>
                <a:cubicBezTo>
                  <a:pt x="218" y="209"/>
                  <a:pt x="216" y="211"/>
                  <a:pt x="214" y="213"/>
                </a:cubicBezTo>
                <a:cubicBezTo>
                  <a:pt x="214" y="213"/>
                  <a:pt x="214" y="213"/>
                  <a:pt x="214" y="213"/>
                </a:cubicBezTo>
                <a:cubicBezTo>
                  <a:pt x="213" y="212"/>
                  <a:pt x="212" y="211"/>
                  <a:pt x="211" y="210"/>
                </a:cubicBezTo>
                <a:cubicBezTo>
                  <a:pt x="211" y="209"/>
                  <a:pt x="210" y="208"/>
                  <a:pt x="209" y="207"/>
                </a:cubicBezTo>
                <a:cubicBezTo>
                  <a:pt x="208" y="206"/>
                  <a:pt x="207" y="205"/>
                  <a:pt x="205" y="204"/>
                </a:cubicBezTo>
                <a:cubicBezTo>
                  <a:pt x="204" y="203"/>
                  <a:pt x="204" y="201"/>
                  <a:pt x="202" y="201"/>
                </a:cubicBezTo>
                <a:cubicBezTo>
                  <a:pt x="201" y="200"/>
                  <a:pt x="199" y="199"/>
                  <a:pt x="198" y="197"/>
                </a:cubicBezTo>
                <a:cubicBezTo>
                  <a:pt x="198" y="197"/>
                  <a:pt x="197" y="195"/>
                  <a:pt x="197" y="195"/>
                </a:cubicBezTo>
                <a:cubicBezTo>
                  <a:pt x="196" y="194"/>
                  <a:pt x="195" y="193"/>
                  <a:pt x="194" y="193"/>
                </a:cubicBezTo>
                <a:cubicBezTo>
                  <a:pt x="194" y="192"/>
                  <a:pt x="193" y="191"/>
                  <a:pt x="192" y="190"/>
                </a:cubicBezTo>
                <a:cubicBezTo>
                  <a:pt x="191" y="189"/>
                  <a:pt x="189" y="187"/>
                  <a:pt x="187" y="186"/>
                </a:cubicBezTo>
                <a:cubicBezTo>
                  <a:pt x="187" y="183"/>
                  <a:pt x="185" y="182"/>
                  <a:pt x="183" y="181"/>
                </a:cubicBezTo>
                <a:cubicBezTo>
                  <a:pt x="182" y="179"/>
                  <a:pt x="181" y="178"/>
                  <a:pt x="179" y="177"/>
                </a:cubicBezTo>
                <a:cubicBezTo>
                  <a:pt x="178" y="176"/>
                  <a:pt x="176" y="175"/>
                  <a:pt x="176" y="173"/>
                </a:cubicBezTo>
                <a:cubicBezTo>
                  <a:pt x="176" y="172"/>
                  <a:pt x="174" y="172"/>
                  <a:pt x="173" y="171"/>
                </a:cubicBezTo>
                <a:cubicBezTo>
                  <a:pt x="171" y="168"/>
                  <a:pt x="168" y="165"/>
                  <a:pt x="165" y="162"/>
                </a:cubicBezTo>
                <a:cubicBezTo>
                  <a:pt x="164" y="161"/>
                  <a:pt x="163" y="161"/>
                  <a:pt x="163" y="159"/>
                </a:cubicBezTo>
                <a:cubicBezTo>
                  <a:pt x="163" y="158"/>
                  <a:pt x="161" y="159"/>
                  <a:pt x="160" y="158"/>
                </a:cubicBezTo>
                <a:cubicBezTo>
                  <a:pt x="160" y="156"/>
                  <a:pt x="158" y="156"/>
                  <a:pt x="158" y="154"/>
                </a:cubicBezTo>
                <a:cubicBezTo>
                  <a:pt x="157" y="154"/>
                  <a:pt x="156" y="153"/>
                  <a:pt x="155" y="152"/>
                </a:cubicBezTo>
                <a:cubicBezTo>
                  <a:pt x="156" y="151"/>
                  <a:pt x="157" y="150"/>
                  <a:pt x="158" y="149"/>
                </a:cubicBezTo>
                <a:cubicBezTo>
                  <a:pt x="159" y="149"/>
                  <a:pt x="161" y="148"/>
                  <a:pt x="161" y="147"/>
                </a:cubicBezTo>
                <a:cubicBezTo>
                  <a:pt x="162" y="147"/>
                  <a:pt x="162" y="147"/>
                  <a:pt x="162" y="147"/>
                </a:cubicBezTo>
                <a:cubicBezTo>
                  <a:pt x="164" y="149"/>
                  <a:pt x="165" y="150"/>
                  <a:pt x="167" y="152"/>
                </a:cubicBezTo>
                <a:cubicBezTo>
                  <a:pt x="168" y="153"/>
                  <a:pt x="169" y="155"/>
                  <a:pt x="171" y="156"/>
                </a:cubicBezTo>
                <a:cubicBezTo>
                  <a:pt x="173" y="157"/>
                  <a:pt x="174" y="158"/>
                  <a:pt x="176" y="160"/>
                </a:cubicBezTo>
                <a:cubicBezTo>
                  <a:pt x="177" y="161"/>
                  <a:pt x="179" y="163"/>
                  <a:pt x="180" y="164"/>
                </a:cubicBezTo>
                <a:cubicBezTo>
                  <a:pt x="182" y="166"/>
                  <a:pt x="183" y="168"/>
                  <a:pt x="185" y="170"/>
                </a:cubicBezTo>
                <a:cubicBezTo>
                  <a:pt x="187" y="172"/>
                  <a:pt x="189" y="174"/>
                  <a:pt x="191" y="175"/>
                </a:cubicBezTo>
                <a:cubicBezTo>
                  <a:pt x="192" y="177"/>
                  <a:pt x="194" y="179"/>
                  <a:pt x="196" y="181"/>
                </a:cubicBezTo>
                <a:cubicBezTo>
                  <a:pt x="197" y="182"/>
                  <a:pt x="197" y="183"/>
                  <a:pt x="198" y="184"/>
                </a:cubicBezTo>
                <a:cubicBezTo>
                  <a:pt x="199" y="185"/>
                  <a:pt x="200" y="186"/>
                  <a:pt x="201" y="187"/>
                </a:cubicBezTo>
                <a:cubicBezTo>
                  <a:pt x="202" y="188"/>
                  <a:pt x="203" y="189"/>
                  <a:pt x="204" y="190"/>
                </a:cubicBezTo>
                <a:cubicBezTo>
                  <a:pt x="205" y="191"/>
                  <a:pt x="206" y="192"/>
                  <a:pt x="207" y="193"/>
                </a:cubicBezTo>
                <a:cubicBezTo>
                  <a:pt x="208" y="194"/>
                  <a:pt x="209" y="195"/>
                  <a:pt x="210" y="196"/>
                </a:cubicBezTo>
                <a:cubicBezTo>
                  <a:pt x="211" y="197"/>
                  <a:pt x="212" y="198"/>
                  <a:pt x="213" y="199"/>
                </a:cubicBezTo>
                <a:cubicBezTo>
                  <a:pt x="214" y="200"/>
                  <a:pt x="215" y="201"/>
                  <a:pt x="216" y="202"/>
                </a:cubicBezTo>
                <a:cubicBezTo>
                  <a:pt x="219" y="205"/>
                  <a:pt x="219" y="205"/>
                  <a:pt x="219" y="205"/>
                </a:cubicBezTo>
                <a:cubicBezTo>
                  <a:pt x="219" y="205"/>
                  <a:pt x="220" y="206"/>
                  <a:pt x="221" y="206"/>
                </a:cubicBezTo>
                <a:moveTo>
                  <a:pt x="218" y="207"/>
                </a:moveTo>
                <a:cubicBezTo>
                  <a:pt x="217" y="207"/>
                  <a:pt x="217" y="207"/>
                  <a:pt x="217" y="207"/>
                </a:cubicBezTo>
                <a:cubicBezTo>
                  <a:pt x="217" y="207"/>
                  <a:pt x="217" y="207"/>
                  <a:pt x="217" y="208"/>
                </a:cubicBezTo>
                <a:cubicBezTo>
                  <a:pt x="217" y="208"/>
                  <a:pt x="217" y="208"/>
                  <a:pt x="217" y="208"/>
                </a:cubicBezTo>
                <a:cubicBezTo>
                  <a:pt x="217" y="208"/>
                  <a:pt x="217" y="207"/>
                  <a:pt x="218" y="207"/>
                </a:cubicBezTo>
                <a:moveTo>
                  <a:pt x="760" y="329"/>
                </a:moveTo>
                <a:cubicBezTo>
                  <a:pt x="761" y="331"/>
                  <a:pt x="761" y="333"/>
                  <a:pt x="761" y="335"/>
                </a:cubicBezTo>
                <a:cubicBezTo>
                  <a:pt x="761" y="336"/>
                  <a:pt x="761" y="337"/>
                  <a:pt x="762" y="337"/>
                </a:cubicBezTo>
                <a:cubicBezTo>
                  <a:pt x="761" y="338"/>
                  <a:pt x="760" y="339"/>
                  <a:pt x="759" y="339"/>
                </a:cubicBezTo>
                <a:cubicBezTo>
                  <a:pt x="759" y="340"/>
                  <a:pt x="758" y="340"/>
                  <a:pt x="757" y="340"/>
                </a:cubicBezTo>
                <a:cubicBezTo>
                  <a:pt x="756" y="340"/>
                  <a:pt x="755" y="339"/>
                  <a:pt x="754" y="340"/>
                </a:cubicBezTo>
                <a:cubicBezTo>
                  <a:pt x="753" y="341"/>
                  <a:pt x="751" y="340"/>
                  <a:pt x="751" y="341"/>
                </a:cubicBezTo>
                <a:cubicBezTo>
                  <a:pt x="751" y="341"/>
                  <a:pt x="750" y="342"/>
                  <a:pt x="750" y="342"/>
                </a:cubicBezTo>
                <a:cubicBezTo>
                  <a:pt x="749" y="342"/>
                  <a:pt x="748" y="342"/>
                  <a:pt x="747" y="342"/>
                </a:cubicBezTo>
                <a:cubicBezTo>
                  <a:pt x="745" y="342"/>
                  <a:pt x="744" y="342"/>
                  <a:pt x="743" y="342"/>
                </a:cubicBezTo>
                <a:cubicBezTo>
                  <a:pt x="742" y="342"/>
                  <a:pt x="741" y="343"/>
                  <a:pt x="740" y="343"/>
                </a:cubicBezTo>
                <a:cubicBezTo>
                  <a:pt x="740" y="343"/>
                  <a:pt x="739" y="343"/>
                  <a:pt x="738" y="343"/>
                </a:cubicBezTo>
                <a:cubicBezTo>
                  <a:pt x="738" y="344"/>
                  <a:pt x="737" y="344"/>
                  <a:pt x="736" y="343"/>
                </a:cubicBezTo>
                <a:cubicBezTo>
                  <a:pt x="734" y="343"/>
                  <a:pt x="733" y="345"/>
                  <a:pt x="731" y="345"/>
                </a:cubicBezTo>
                <a:cubicBezTo>
                  <a:pt x="731" y="345"/>
                  <a:pt x="730" y="345"/>
                  <a:pt x="730" y="345"/>
                </a:cubicBezTo>
                <a:cubicBezTo>
                  <a:pt x="729" y="346"/>
                  <a:pt x="727" y="345"/>
                  <a:pt x="726" y="346"/>
                </a:cubicBezTo>
                <a:cubicBezTo>
                  <a:pt x="725" y="347"/>
                  <a:pt x="724" y="346"/>
                  <a:pt x="722" y="346"/>
                </a:cubicBezTo>
                <a:cubicBezTo>
                  <a:pt x="721" y="346"/>
                  <a:pt x="721" y="348"/>
                  <a:pt x="720" y="347"/>
                </a:cubicBezTo>
                <a:cubicBezTo>
                  <a:pt x="719" y="347"/>
                  <a:pt x="718" y="347"/>
                  <a:pt x="717" y="347"/>
                </a:cubicBezTo>
                <a:cubicBezTo>
                  <a:pt x="716" y="349"/>
                  <a:pt x="715" y="348"/>
                  <a:pt x="713" y="348"/>
                </a:cubicBezTo>
                <a:cubicBezTo>
                  <a:pt x="712" y="348"/>
                  <a:pt x="712" y="349"/>
                  <a:pt x="711" y="349"/>
                </a:cubicBezTo>
                <a:cubicBezTo>
                  <a:pt x="710" y="349"/>
                  <a:pt x="709" y="349"/>
                  <a:pt x="708" y="349"/>
                </a:cubicBezTo>
                <a:cubicBezTo>
                  <a:pt x="708" y="350"/>
                  <a:pt x="708" y="350"/>
                  <a:pt x="707" y="350"/>
                </a:cubicBezTo>
                <a:cubicBezTo>
                  <a:pt x="706" y="350"/>
                  <a:pt x="704" y="350"/>
                  <a:pt x="703" y="350"/>
                </a:cubicBezTo>
                <a:cubicBezTo>
                  <a:pt x="702" y="352"/>
                  <a:pt x="700" y="351"/>
                  <a:pt x="699" y="351"/>
                </a:cubicBezTo>
                <a:cubicBezTo>
                  <a:pt x="698" y="351"/>
                  <a:pt x="697" y="352"/>
                  <a:pt x="696" y="352"/>
                </a:cubicBezTo>
                <a:cubicBezTo>
                  <a:pt x="695" y="352"/>
                  <a:pt x="694" y="352"/>
                  <a:pt x="694" y="353"/>
                </a:cubicBezTo>
                <a:cubicBezTo>
                  <a:pt x="694" y="353"/>
                  <a:pt x="694" y="353"/>
                  <a:pt x="693" y="353"/>
                </a:cubicBezTo>
                <a:cubicBezTo>
                  <a:pt x="692" y="353"/>
                  <a:pt x="691" y="353"/>
                  <a:pt x="690" y="353"/>
                </a:cubicBezTo>
                <a:cubicBezTo>
                  <a:pt x="689" y="354"/>
                  <a:pt x="687" y="354"/>
                  <a:pt x="686" y="354"/>
                </a:cubicBezTo>
                <a:cubicBezTo>
                  <a:pt x="685" y="354"/>
                  <a:pt x="684" y="355"/>
                  <a:pt x="683" y="355"/>
                </a:cubicBezTo>
                <a:cubicBezTo>
                  <a:pt x="682" y="355"/>
                  <a:pt x="681" y="355"/>
                  <a:pt x="680" y="356"/>
                </a:cubicBezTo>
                <a:cubicBezTo>
                  <a:pt x="680" y="356"/>
                  <a:pt x="679" y="356"/>
                  <a:pt x="679" y="356"/>
                </a:cubicBezTo>
                <a:cubicBezTo>
                  <a:pt x="679" y="354"/>
                  <a:pt x="679" y="353"/>
                  <a:pt x="679" y="352"/>
                </a:cubicBezTo>
                <a:cubicBezTo>
                  <a:pt x="677" y="350"/>
                  <a:pt x="678" y="348"/>
                  <a:pt x="678" y="347"/>
                </a:cubicBezTo>
                <a:cubicBezTo>
                  <a:pt x="679" y="346"/>
                  <a:pt x="680" y="347"/>
                  <a:pt x="681" y="346"/>
                </a:cubicBezTo>
                <a:cubicBezTo>
                  <a:pt x="681" y="345"/>
                  <a:pt x="682" y="346"/>
                  <a:pt x="683" y="345"/>
                </a:cubicBezTo>
                <a:cubicBezTo>
                  <a:pt x="684" y="345"/>
                  <a:pt x="686" y="346"/>
                  <a:pt x="687" y="345"/>
                </a:cubicBezTo>
                <a:cubicBezTo>
                  <a:pt x="688" y="344"/>
                  <a:pt x="690" y="345"/>
                  <a:pt x="691" y="344"/>
                </a:cubicBezTo>
                <a:cubicBezTo>
                  <a:pt x="692" y="343"/>
                  <a:pt x="693" y="343"/>
                  <a:pt x="694" y="344"/>
                </a:cubicBezTo>
                <a:cubicBezTo>
                  <a:pt x="695" y="344"/>
                  <a:pt x="696" y="343"/>
                  <a:pt x="697" y="343"/>
                </a:cubicBezTo>
                <a:cubicBezTo>
                  <a:pt x="697" y="342"/>
                  <a:pt x="698" y="342"/>
                  <a:pt x="699" y="342"/>
                </a:cubicBezTo>
                <a:cubicBezTo>
                  <a:pt x="700" y="342"/>
                  <a:pt x="700" y="342"/>
                  <a:pt x="700" y="342"/>
                </a:cubicBezTo>
                <a:cubicBezTo>
                  <a:pt x="701" y="342"/>
                  <a:pt x="702" y="341"/>
                  <a:pt x="703" y="342"/>
                </a:cubicBezTo>
                <a:cubicBezTo>
                  <a:pt x="704" y="342"/>
                  <a:pt x="704" y="341"/>
                  <a:pt x="705" y="341"/>
                </a:cubicBezTo>
                <a:cubicBezTo>
                  <a:pt x="707" y="341"/>
                  <a:pt x="708" y="341"/>
                  <a:pt x="710" y="341"/>
                </a:cubicBezTo>
                <a:cubicBezTo>
                  <a:pt x="711" y="339"/>
                  <a:pt x="712" y="340"/>
                  <a:pt x="713" y="340"/>
                </a:cubicBezTo>
                <a:cubicBezTo>
                  <a:pt x="714" y="340"/>
                  <a:pt x="714" y="339"/>
                  <a:pt x="715" y="339"/>
                </a:cubicBezTo>
                <a:cubicBezTo>
                  <a:pt x="717" y="338"/>
                  <a:pt x="718" y="338"/>
                  <a:pt x="720" y="338"/>
                </a:cubicBezTo>
                <a:cubicBezTo>
                  <a:pt x="721" y="338"/>
                  <a:pt x="722" y="338"/>
                  <a:pt x="724" y="337"/>
                </a:cubicBezTo>
                <a:cubicBezTo>
                  <a:pt x="724" y="337"/>
                  <a:pt x="725" y="337"/>
                  <a:pt x="725" y="337"/>
                </a:cubicBezTo>
                <a:cubicBezTo>
                  <a:pt x="727" y="337"/>
                  <a:pt x="728" y="337"/>
                  <a:pt x="729" y="337"/>
                </a:cubicBezTo>
                <a:cubicBezTo>
                  <a:pt x="730" y="336"/>
                  <a:pt x="731" y="336"/>
                  <a:pt x="731" y="336"/>
                </a:cubicBezTo>
                <a:cubicBezTo>
                  <a:pt x="732" y="335"/>
                  <a:pt x="733" y="335"/>
                  <a:pt x="735" y="335"/>
                </a:cubicBezTo>
                <a:cubicBezTo>
                  <a:pt x="736" y="335"/>
                  <a:pt x="737" y="335"/>
                  <a:pt x="738" y="334"/>
                </a:cubicBezTo>
                <a:cubicBezTo>
                  <a:pt x="739" y="334"/>
                  <a:pt x="741" y="334"/>
                  <a:pt x="742" y="334"/>
                </a:cubicBezTo>
                <a:cubicBezTo>
                  <a:pt x="743" y="332"/>
                  <a:pt x="745" y="334"/>
                  <a:pt x="746" y="332"/>
                </a:cubicBezTo>
                <a:cubicBezTo>
                  <a:pt x="747" y="332"/>
                  <a:pt x="748" y="332"/>
                  <a:pt x="749" y="332"/>
                </a:cubicBezTo>
                <a:cubicBezTo>
                  <a:pt x="750" y="332"/>
                  <a:pt x="751" y="332"/>
                  <a:pt x="753" y="331"/>
                </a:cubicBezTo>
                <a:cubicBezTo>
                  <a:pt x="754" y="330"/>
                  <a:pt x="754" y="330"/>
                  <a:pt x="758" y="330"/>
                </a:cubicBezTo>
                <a:cubicBezTo>
                  <a:pt x="759" y="330"/>
                  <a:pt x="759" y="330"/>
                  <a:pt x="760" y="329"/>
                </a:cubicBezTo>
                <a:moveTo>
                  <a:pt x="742" y="276"/>
                </a:moveTo>
                <a:cubicBezTo>
                  <a:pt x="741" y="276"/>
                  <a:pt x="740" y="276"/>
                  <a:pt x="740" y="276"/>
                </a:cubicBezTo>
                <a:cubicBezTo>
                  <a:pt x="739" y="277"/>
                  <a:pt x="738" y="277"/>
                  <a:pt x="737" y="278"/>
                </a:cubicBezTo>
                <a:cubicBezTo>
                  <a:pt x="736" y="279"/>
                  <a:pt x="735" y="279"/>
                  <a:pt x="735" y="279"/>
                </a:cubicBezTo>
                <a:cubicBezTo>
                  <a:pt x="734" y="280"/>
                  <a:pt x="733" y="280"/>
                  <a:pt x="733" y="280"/>
                </a:cubicBezTo>
                <a:cubicBezTo>
                  <a:pt x="732" y="280"/>
                  <a:pt x="732" y="280"/>
                  <a:pt x="732" y="280"/>
                </a:cubicBezTo>
                <a:cubicBezTo>
                  <a:pt x="731" y="281"/>
                  <a:pt x="730" y="282"/>
                  <a:pt x="729" y="282"/>
                </a:cubicBezTo>
                <a:cubicBezTo>
                  <a:pt x="727" y="282"/>
                  <a:pt x="727" y="283"/>
                  <a:pt x="725" y="283"/>
                </a:cubicBezTo>
                <a:cubicBezTo>
                  <a:pt x="724" y="284"/>
                  <a:pt x="722" y="284"/>
                  <a:pt x="721" y="285"/>
                </a:cubicBezTo>
                <a:cubicBezTo>
                  <a:pt x="720" y="286"/>
                  <a:pt x="718" y="285"/>
                  <a:pt x="717" y="286"/>
                </a:cubicBezTo>
                <a:cubicBezTo>
                  <a:pt x="717" y="287"/>
                  <a:pt x="715" y="288"/>
                  <a:pt x="715" y="287"/>
                </a:cubicBezTo>
                <a:cubicBezTo>
                  <a:pt x="713" y="287"/>
                  <a:pt x="713" y="289"/>
                  <a:pt x="712" y="289"/>
                </a:cubicBezTo>
                <a:cubicBezTo>
                  <a:pt x="711" y="289"/>
                  <a:pt x="709" y="289"/>
                  <a:pt x="709" y="290"/>
                </a:cubicBezTo>
                <a:cubicBezTo>
                  <a:pt x="708" y="290"/>
                  <a:pt x="706" y="290"/>
                  <a:pt x="706" y="291"/>
                </a:cubicBezTo>
                <a:cubicBezTo>
                  <a:pt x="704" y="291"/>
                  <a:pt x="703" y="292"/>
                  <a:pt x="702" y="292"/>
                </a:cubicBezTo>
                <a:cubicBezTo>
                  <a:pt x="701" y="292"/>
                  <a:pt x="700" y="294"/>
                  <a:pt x="699" y="293"/>
                </a:cubicBezTo>
                <a:cubicBezTo>
                  <a:pt x="698" y="294"/>
                  <a:pt x="697" y="295"/>
                  <a:pt x="696" y="295"/>
                </a:cubicBezTo>
                <a:cubicBezTo>
                  <a:pt x="695" y="295"/>
                  <a:pt x="695" y="297"/>
                  <a:pt x="693" y="296"/>
                </a:cubicBezTo>
                <a:cubicBezTo>
                  <a:pt x="692" y="296"/>
                  <a:pt x="692" y="298"/>
                  <a:pt x="691" y="297"/>
                </a:cubicBezTo>
                <a:cubicBezTo>
                  <a:pt x="690" y="298"/>
                  <a:pt x="689" y="298"/>
                  <a:pt x="688" y="298"/>
                </a:cubicBezTo>
                <a:cubicBezTo>
                  <a:pt x="688" y="298"/>
                  <a:pt x="687" y="299"/>
                  <a:pt x="687" y="299"/>
                </a:cubicBezTo>
                <a:cubicBezTo>
                  <a:pt x="686" y="300"/>
                  <a:pt x="686" y="300"/>
                  <a:pt x="685" y="300"/>
                </a:cubicBezTo>
                <a:cubicBezTo>
                  <a:pt x="684" y="300"/>
                  <a:pt x="684" y="301"/>
                  <a:pt x="683" y="301"/>
                </a:cubicBezTo>
                <a:cubicBezTo>
                  <a:pt x="682" y="301"/>
                  <a:pt x="681" y="302"/>
                  <a:pt x="679" y="302"/>
                </a:cubicBezTo>
                <a:cubicBezTo>
                  <a:pt x="678" y="301"/>
                  <a:pt x="678" y="303"/>
                  <a:pt x="676" y="303"/>
                </a:cubicBezTo>
                <a:cubicBezTo>
                  <a:pt x="675" y="304"/>
                  <a:pt x="673" y="304"/>
                  <a:pt x="672" y="305"/>
                </a:cubicBezTo>
                <a:cubicBezTo>
                  <a:pt x="671" y="305"/>
                  <a:pt x="670" y="306"/>
                  <a:pt x="669" y="306"/>
                </a:cubicBezTo>
                <a:cubicBezTo>
                  <a:pt x="668" y="307"/>
                  <a:pt x="668" y="307"/>
                  <a:pt x="667" y="307"/>
                </a:cubicBezTo>
                <a:cubicBezTo>
                  <a:pt x="667" y="308"/>
                  <a:pt x="666" y="307"/>
                  <a:pt x="666" y="307"/>
                </a:cubicBezTo>
                <a:cubicBezTo>
                  <a:pt x="665" y="307"/>
                  <a:pt x="664" y="306"/>
                  <a:pt x="665" y="305"/>
                </a:cubicBezTo>
                <a:cubicBezTo>
                  <a:pt x="665" y="304"/>
                  <a:pt x="664" y="304"/>
                  <a:pt x="664" y="303"/>
                </a:cubicBezTo>
                <a:cubicBezTo>
                  <a:pt x="664" y="302"/>
                  <a:pt x="663" y="301"/>
                  <a:pt x="663" y="300"/>
                </a:cubicBezTo>
                <a:cubicBezTo>
                  <a:pt x="662" y="300"/>
                  <a:pt x="662" y="299"/>
                  <a:pt x="663" y="299"/>
                </a:cubicBezTo>
                <a:cubicBezTo>
                  <a:pt x="664" y="299"/>
                  <a:pt x="665" y="298"/>
                  <a:pt x="666" y="298"/>
                </a:cubicBezTo>
                <a:cubicBezTo>
                  <a:pt x="667" y="298"/>
                  <a:pt x="668" y="297"/>
                  <a:pt x="669" y="297"/>
                </a:cubicBezTo>
                <a:cubicBezTo>
                  <a:pt x="669" y="296"/>
                  <a:pt x="670" y="296"/>
                  <a:pt x="671" y="296"/>
                </a:cubicBezTo>
                <a:cubicBezTo>
                  <a:pt x="672" y="296"/>
                  <a:pt x="673" y="294"/>
                  <a:pt x="674" y="294"/>
                </a:cubicBezTo>
                <a:cubicBezTo>
                  <a:pt x="675" y="294"/>
                  <a:pt x="676" y="294"/>
                  <a:pt x="677" y="293"/>
                </a:cubicBezTo>
                <a:cubicBezTo>
                  <a:pt x="678" y="293"/>
                  <a:pt x="679" y="292"/>
                  <a:pt x="680" y="292"/>
                </a:cubicBezTo>
                <a:cubicBezTo>
                  <a:pt x="680" y="292"/>
                  <a:pt x="681" y="291"/>
                  <a:pt x="682" y="291"/>
                </a:cubicBezTo>
                <a:cubicBezTo>
                  <a:pt x="682" y="291"/>
                  <a:pt x="683" y="290"/>
                  <a:pt x="684" y="290"/>
                </a:cubicBezTo>
                <a:cubicBezTo>
                  <a:pt x="685" y="291"/>
                  <a:pt x="686" y="289"/>
                  <a:pt x="687" y="289"/>
                </a:cubicBezTo>
                <a:cubicBezTo>
                  <a:pt x="687" y="288"/>
                  <a:pt x="689" y="289"/>
                  <a:pt x="689" y="288"/>
                </a:cubicBezTo>
                <a:cubicBezTo>
                  <a:pt x="691" y="288"/>
                  <a:pt x="692" y="287"/>
                  <a:pt x="693" y="287"/>
                </a:cubicBezTo>
                <a:cubicBezTo>
                  <a:pt x="694" y="286"/>
                  <a:pt x="696" y="286"/>
                  <a:pt x="696" y="285"/>
                </a:cubicBezTo>
                <a:cubicBezTo>
                  <a:pt x="697" y="285"/>
                  <a:pt x="698" y="285"/>
                  <a:pt x="699" y="284"/>
                </a:cubicBezTo>
                <a:cubicBezTo>
                  <a:pt x="701" y="284"/>
                  <a:pt x="703" y="282"/>
                  <a:pt x="705" y="282"/>
                </a:cubicBezTo>
                <a:cubicBezTo>
                  <a:pt x="706" y="281"/>
                  <a:pt x="707" y="280"/>
                  <a:pt x="708" y="280"/>
                </a:cubicBezTo>
                <a:cubicBezTo>
                  <a:pt x="710" y="280"/>
                  <a:pt x="710" y="279"/>
                  <a:pt x="712" y="279"/>
                </a:cubicBezTo>
                <a:cubicBezTo>
                  <a:pt x="712" y="279"/>
                  <a:pt x="712" y="279"/>
                  <a:pt x="712" y="279"/>
                </a:cubicBezTo>
                <a:cubicBezTo>
                  <a:pt x="714" y="277"/>
                  <a:pt x="717" y="277"/>
                  <a:pt x="719" y="276"/>
                </a:cubicBezTo>
                <a:cubicBezTo>
                  <a:pt x="720" y="275"/>
                  <a:pt x="721" y="276"/>
                  <a:pt x="722" y="275"/>
                </a:cubicBezTo>
                <a:cubicBezTo>
                  <a:pt x="722" y="275"/>
                  <a:pt x="723" y="275"/>
                  <a:pt x="724" y="274"/>
                </a:cubicBezTo>
                <a:cubicBezTo>
                  <a:pt x="725" y="273"/>
                  <a:pt x="726" y="274"/>
                  <a:pt x="726" y="273"/>
                </a:cubicBezTo>
                <a:cubicBezTo>
                  <a:pt x="727" y="272"/>
                  <a:pt x="728" y="272"/>
                  <a:pt x="728" y="272"/>
                </a:cubicBezTo>
                <a:cubicBezTo>
                  <a:pt x="729" y="271"/>
                  <a:pt x="731" y="272"/>
                  <a:pt x="732" y="271"/>
                </a:cubicBezTo>
                <a:cubicBezTo>
                  <a:pt x="733" y="270"/>
                  <a:pt x="734" y="269"/>
                  <a:pt x="735" y="270"/>
                </a:cubicBezTo>
                <a:cubicBezTo>
                  <a:pt x="736" y="270"/>
                  <a:pt x="737" y="268"/>
                  <a:pt x="738" y="268"/>
                </a:cubicBezTo>
                <a:cubicBezTo>
                  <a:pt x="738" y="269"/>
                  <a:pt x="739" y="267"/>
                  <a:pt x="740" y="268"/>
                </a:cubicBezTo>
                <a:cubicBezTo>
                  <a:pt x="740" y="268"/>
                  <a:pt x="740" y="269"/>
                  <a:pt x="741" y="269"/>
                </a:cubicBezTo>
                <a:cubicBezTo>
                  <a:pt x="741" y="270"/>
                  <a:pt x="741" y="270"/>
                  <a:pt x="741" y="270"/>
                </a:cubicBezTo>
                <a:cubicBezTo>
                  <a:pt x="741" y="272"/>
                  <a:pt x="742" y="272"/>
                  <a:pt x="742" y="273"/>
                </a:cubicBezTo>
                <a:cubicBezTo>
                  <a:pt x="742" y="274"/>
                  <a:pt x="742" y="275"/>
                  <a:pt x="742" y="276"/>
                </a:cubicBezTo>
                <a:moveTo>
                  <a:pt x="392" y="764"/>
                </a:moveTo>
                <a:cubicBezTo>
                  <a:pt x="392" y="763"/>
                  <a:pt x="391" y="763"/>
                  <a:pt x="390" y="763"/>
                </a:cubicBezTo>
                <a:cubicBezTo>
                  <a:pt x="389" y="762"/>
                  <a:pt x="388" y="762"/>
                  <a:pt x="388" y="761"/>
                </a:cubicBezTo>
                <a:cubicBezTo>
                  <a:pt x="388" y="760"/>
                  <a:pt x="385" y="759"/>
                  <a:pt x="386" y="757"/>
                </a:cubicBezTo>
                <a:cubicBezTo>
                  <a:pt x="384" y="754"/>
                  <a:pt x="384" y="754"/>
                  <a:pt x="384" y="752"/>
                </a:cubicBezTo>
                <a:cubicBezTo>
                  <a:pt x="384" y="750"/>
                  <a:pt x="384" y="749"/>
                  <a:pt x="383" y="748"/>
                </a:cubicBezTo>
                <a:cubicBezTo>
                  <a:pt x="383" y="748"/>
                  <a:pt x="383" y="747"/>
                  <a:pt x="383" y="746"/>
                </a:cubicBezTo>
                <a:cubicBezTo>
                  <a:pt x="383" y="743"/>
                  <a:pt x="383" y="741"/>
                  <a:pt x="383" y="739"/>
                </a:cubicBezTo>
                <a:cubicBezTo>
                  <a:pt x="381" y="737"/>
                  <a:pt x="382" y="734"/>
                  <a:pt x="382" y="732"/>
                </a:cubicBezTo>
                <a:cubicBezTo>
                  <a:pt x="384" y="730"/>
                  <a:pt x="383" y="728"/>
                  <a:pt x="383" y="726"/>
                </a:cubicBezTo>
                <a:cubicBezTo>
                  <a:pt x="383" y="724"/>
                  <a:pt x="383" y="722"/>
                  <a:pt x="383" y="720"/>
                </a:cubicBezTo>
                <a:cubicBezTo>
                  <a:pt x="383" y="718"/>
                  <a:pt x="382" y="716"/>
                  <a:pt x="384" y="714"/>
                </a:cubicBezTo>
                <a:cubicBezTo>
                  <a:pt x="384" y="713"/>
                  <a:pt x="384" y="712"/>
                  <a:pt x="384" y="711"/>
                </a:cubicBezTo>
                <a:cubicBezTo>
                  <a:pt x="384" y="709"/>
                  <a:pt x="383" y="708"/>
                  <a:pt x="384" y="707"/>
                </a:cubicBezTo>
                <a:cubicBezTo>
                  <a:pt x="385" y="706"/>
                  <a:pt x="384" y="704"/>
                  <a:pt x="385" y="704"/>
                </a:cubicBezTo>
                <a:cubicBezTo>
                  <a:pt x="386" y="702"/>
                  <a:pt x="386" y="701"/>
                  <a:pt x="387" y="700"/>
                </a:cubicBezTo>
                <a:cubicBezTo>
                  <a:pt x="386" y="699"/>
                  <a:pt x="387" y="698"/>
                  <a:pt x="388" y="698"/>
                </a:cubicBezTo>
                <a:cubicBezTo>
                  <a:pt x="389" y="697"/>
                  <a:pt x="390" y="696"/>
                  <a:pt x="390" y="695"/>
                </a:cubicBezTo>
                <a:cubicBezTo>
                  <a:pt x="390" y="694"/>
                  <a:pt x="390" y="694"/>
                  <a:pt x="391" y="694"/>
                </a:cubicBezTo>
                <a:cubicBezTo>
                  <a:pt x="392" y="694"/>
                  <a:pt x="393" y="693"/>
                  <a:pt x="393" y="692"/>
                </a:cubicBezTo>
                <a:cubicBezTo>
                  <a:pt x="394" y="691"/>
                  <a:pt x="395" y="692"/>
                  <a:pt x="395" y="691"/>
                </a:cubicBezTo>
                <a:cubicBezTo>
                  <a:pt x="396" y="691"/>
                  <a:pt x="397" y="691"/>
                  <a:pt x="397" y="691"/>
                </a:cubicBezTo>
                <a:cubicBezTo>
                  <a:pt x="399" y="691"/>
                  <a:pt x="400" y="691"/>
                  <a:pt x="401" y="691"/>
                </a:cubicBezTo>
                <a:cubicBezTo>
                  <a:pt x="403" y="690"/>
                  <a:pt x="404" y="692"/>
                  <a:pt x="405" y="692"/>
                </a:cubicBezTo>
                <a:cubicBezTo>
                  <a:pt x="406" y="692"/>
                  <a:pt x="406" y="693"/>
                  <a:pt x="407" y="693"/>
                </a:cubicBezTo>
                <a:cubicBezTo>
                  <a:pt x="409" y="694"/>
                  <a:pt x="408" y="695"/>
                  <a:pt x="409" y="695"/>
                </a:cubicBezTo>
                <a:cubicBezTo>
                  <a:pt x="410" y="696"/>
                  <a:pt x="411" y="697"/>
                  <a:pt x="412" y="699"/>
                </a:cubicBezTo>
                <a:cubicBezTo>
                  <a:pt x="412" y="699"/>
                  <a:pt x="412" y="699"/>
                  <a:pt x="412" y="700"/>
                </a:cubicBezTo>
                <a:cubicBezTo>
                  <a:pt x="412" y="701"/>
                  <a:pt x="412" y="703"/>
                  <a:pt x="413" y="705"/>
                </a:cubicBezTo>
                <a:cubicBezTo>
                  <a:pt x="413" y="709"/>
                  <a:pt x="413" y="709"/>
                  <a:pt x="413" y="709"/>
                </a:cubicBezTo>
                <a:cubicBezTo>
                  <a:pt x="412" y="710"/>
                  <a:pt x="411" y="710"/>
                  <a:pt x="409" y="710"/>
                </a:cubicBezTo>
                <a:cubicBezTo>
                  <a:pt x="408" y="710"/>
                  <a:pt x="408" y="710"/>
                  <a:pt x="407" y="711"/>
                </a:cubicBezTo>
                <a:cubicBezTo>
                  <a:pt x="407" y="711"/>
                  <a:pt x="406" y="710"/>
                  <a:pt x="406" y="710"/>
                </a:cubicBezTo>
                <a:cubicBezTo>
                  <a:pt x="406" y="710"/>
                  <a:pt x="406" y="709"/>
                  <a:pt x="406" y="709"/>
                </a:cubicBezTo>
                <a:cubicBezTo>
                  <a:pt x="405" y="708"/>
                  <a:pt x="406" y="707"/>
                  <a:pt x="405" y="706"/>
                </a:cubicBezTo>
                <a:cubicBezTo>
                  <a:pt x="404" y="705"/>
                  <a:pt x="405" y="703"/>
                  <a:pt x="405" y="703"/>
                </a:cubicBezTo>
                <a:cubicBezTo>
                  <a:pt x="404" y="702"/>
                  <a:pt x="404" y="701"/>
                  <a:pt x="403" y="700"/>
                </a:cubicBezTo>
                <a:cubicBezTo>
                  <a:pt x="402" y="699"/>
                  <a:pt x="402" y="699"/>
                  <a:pt x="401" y="698"/>
                </a:cubicBezTo>
                <a:cubicBezTo>
                  <a:pt x="400" y="698"/>
                  <a:pt x="399" y="698"/>
                  <a:pt x="398" y="698"/>
                </a:cubicBezTo>
                <a:cubicBezTo>
                  <a:pt x="397" y="698"/>
                  <a:pt x="397" y="699"/>
                  <a:pt x="396" y="699"/>
                </a:cubicBezTo>
                <a:cubicBezTo>
                  <a:pt x="395" y="699"/>
                  <a:pt x="395" y="700"/>
                  <a:pt x="395" y="700"/>
                </a:cubicBezTo>
                <a:cubicBezTo>
                  <a:pt x="395" y="701"/>
                  <a:pt x="394" y="701"/>
                  <a:pt x="394" y="702"/>
                </a:cubicBezTo>
                <a:cubicBezTo>
                  <a:pt x="393" y="702"/>
                  <a:pt x="393" y="703"/>
                  <a:pt x="393" y="703"/>
                </a:cubicBezTo>
                <a:cubicBezTo>
                  <a:pt x="393" y="705"/>
                  <a:pt x="392" y="705"/>
                  <a:pt x="392" y="707"/>
                </a:cubicBezTo>
                <a:cubicBezTo>
                  <a:pt x="392" y="708"/>
                  <a:pt x="392" y="709"/>
                  <a:pt x="392" y="710"/>
                </a:cubicBezTo>
                <a:cubicBezTo>
                  <a:pt x="392" y="711"/>
                  <a:pt x="391" y="711"/>
                  <a:pt x="391" y="712"/>
                </a:cubicBezTo>
                <a:cubicBezTo>
                  <a:pt x="391" y="713"/>
                  <a:pt x="391" y="715"/>
                  <a:pt x="391" y="717"/>
                </a:cubicBezTo>
                <a:cubicBezTo>
                  <a:pt x="391" y="719"/>
                  <a:pt x="392" y="722"/>
                  <a:pt x="390" y="724"/>
                </a:cubicBezTo>
                <a:cubicBezTo>
                  <a:pt x="390" y="726"/>
                  <a:pt x="390" y="728"/>
                  <a:pt x="390" y="730"/>
                </a:cubicBezTo>
                <a:cubicBezTo>
                  <a:pt x="390" y="730"/>
                  <a:pt x="391" y="730"/>
                  <a:pt x="391" y="730"/>
                </a:cubicBezTo>
                <a:cubicBezTo>
                  <a:pt x="392" y="731"/>
                  <a:pt x="392" y="732"/>
                  <a:pt x="391" y="733"/>
                </a:cubicBezTo>
                <a:cubicBezTo>
                  <a:pt x="390" y="737"/>
                  <a:pt x="391" y="740"/>
                  <a:pt x="390" y="744"/>
                </a:cubicBezTo>
                <a:cubicBezTo>
                  <a:pt x="390" y="745"/>
                  <a:pt x="390" y="747"/>
                  <a:pt x="391" y="748"/>
                </a:cubicBezTo>
                <a:cubicBezTo>
                  <a:pt x="392" y="748"/>
                  <a:pt x="391" y="749"/>
                  <a:pt x="391" y="750"/>
                </a:cubicBezTo>
                <a:cubicBezTo>
                  <a:pt x="391" y="751"/>
                  <a:pt x="391" y="752"/>
                  <a:pt x="392" y="753"/>
                </a:cubicBezTo>
                <a:cubicBezTo>
                  <a:pt x="392" y="754"/>
                  <a:pt x="392" y="755"/>
                  <a:pt x="393" y="755"/>
                </a:cubicBezTo>
                <a:cubicBezTo>
                  <a:pt x="393" y="756"/>
                  <a:pt x="393" y="756"/>
                  <a:pt x="393" y="757"/>
                </a:cubicBezTo>
                <a:cubicBezTo>
                  <a:pt x="393" y="758"/>
                  <a:pt x="394" y="758"/>
                  <a:pt x="395" y="758"/>
                </a:cubicBezTo>
                <a:cubicBezTo>
                  <a:pt x="395" y="758"/>
                  <a:pt x="395" y="758"/>
                  <a:pt x="395" y="759"/>
                </a:cubicBezTo>
                <a:cubicBezTo>
                  <a:pt x="395" y="759"/>
                  <a:pt x="394" y="759"/>
                  <a:pt x="393" y="759"/>
                </a:cubicBezTo>
                <a:cubicBezTo>
                  <a:pt x="393" y="759"/>
                  <a:pt x="392" y="759"/>
                  <a:pt x="392" y="760"/>
                </a:cubicBezTo>
                <a:cubicBezTo>
                  <a:pt x="392" y="760"/>
                  <a:pt x="392" y="761"/>
                  <a:pt x="393" y="761"/>
                </a:cubicBezTo>
                <a:cubicBezTo>
                  <a:pt x="393" y="763"/>
                  <a:pt x="393" y="763"/>
                  <a:pt x="393" y="763"/>
                </a:cubicBezTo>
                <a:cubicBezTo>
                  <a:pt x="393" y="763"/>
                  <a:pt x="392" y="763"/>
                  <a:pt x="392" y="764"/>
                </a:cubicBezTo>
                <a:moveTo>
                  <a:pt x="462" y="699"/>
                </a:moveTo>
                <a:cubicBezTo>
                  <a:pt x="460" y="699"/>
                  <a:pt x="460" y="697"/>
                  <a:pt x="459" y="696"/>
                </a:cubicBezTo>
                <a:cubicBezTo>
                  <a:pt x="459" y="696"/>
                  <a:pt x="459" y="695"/>
                  <a:pt x="459" y="695"/>
                </a:cubicBezTo>
                <a:cubicBezTo>
                  <a:pt x="460" y="696"/>
                  <a:pt x="460" y="696"/>
                  <a:pt x="461" y="696"/>
                </a:cubicBezTo>
                <a:cubicBezTo>
                  <a:pt x="461" y="696"/>
                  <a:pt x="461" y="696"/>
                  <a:pt x="462" y="695"/>
                </a:cubicBezTo>
                <a:cubicBezTo>
                  <a:pt x="462" y="695"/>
                  <a:pt x="462" y="695"/>
                  <a:pt x="462" y="695"/>
                </a:cubicBezTo>
                <a:cubicBezTo>
                  <a:pt x="463" y="694"/>
                  <a:pt x="464" y="695"/>
                  <a:pt x="465" y="694"/>
                </a:cubicBezTo>
                <a:cubicBezTo>
                  <a:pt x="467" y="696"/>
                  <a:pt x="468" y="699"/>
                  <a:pt x="469" y="701"/>
                </a:cubicBezTo>
                <a:cubicBezTo>
                  <a:pt x="469" y="702"/>
                  <a:pt x="470" y="702"/>
                  <a:pt x="470" y="704"/>
                </a:cubicBezTo>
                <a:cubicBezTo>
                  <a:pt x="471" y="704"/>
                  <a:pt x="471" y="705"/>
                  <a:pt x="471" y="706"/>
                </a:cubicBezTo>
                <a:cubicBezTo>
                  <a:pt x="471" y="706"/>
                  <a:pt x="472" y="707"/>
                  <a:pt x="472" y="707"/>
                </a:cubicBezTo>
                <a:cubicBezTo>
                  <a:pt x="473" y="708"/>
                  <a:pt x="473" y="710"/>
                  <a:pt x="474" y="712"/>
                </a:cubicBezTo>
                <a:cubicBezTo>
                  <a:pt x="474" y="713"/>
                  <a:pt x="475" y="714"/>
                  <a:pt x="476" y="715"/>
                </a:cubicBezTo>
                <a:cubicBezTo>
                  <a:pt x="476" y="715"/>
                  <a:pt x="477" y="715"/>
                  <a:pt x="477" y="714"/>
                </a:cubicBezTo>
                <a:cubicBezTo>
                  <a:pt x="477" y="713"/>
                  <a:pt x="477" y="712"/>
                  <a:pt x="477" y="711"/>
                </a:cubicBezTo>
                <a:cubicBezTo>
                  <a:pt x="478" y="710"/>
                  <a:pt x="478" y="707"/>
                  <a:pt x="477" y="706"/>
                </a:cubicBezTo>
                <a:cubicBezTo>
                  <a:pt x="476" y="705"/>
                  <a:pt x="477" y="704"/>
                  <a:pt x="478" y="703"/>
                </a:cubicBezTo>
                <a:cubicBezTo>
                  <a:pt x="478" y="702"/>
                  <a:pt x="478" y="701"/>
                  <a:pt x="478" y="700"/>
                </a:cubicBezTo>
                <a:cubicBezTo>
                  <a:pt x="478" y="700"/>
                  <a:pt x="477" y="699"/>
                  <a:pt x="477" y="699"/>
                </a:cubicBezTo>
                <a:cubicBezTo>
                  <a:pt x="477" y="698"/>
                  <a:pt x="477" y="698"/>
                  <a:pt x="477" y="697"/>
                </a:cubicBezTo>
                <a:cubicBezTo>
                  <a:pt x="477" y="696"/>
                  <a:pt x="478" y="696"/>
                  <a:pt x="478" y="695"/>
                </a:cubicBezTo>
                <a:cubicBezTo>
                  <a:pt x="477" y="694"/>
                  <a:pt x="478" y="693"/>
                  <a:pt x="478" y="692"/>
                </a:cubicBezTo>
                <a:cubicBezTo>
                  <a:pt x="478" y="691"/>
                  <a:pt x="478" y="691"/>
                  <a:pt x="478" y="690"/>
                </a:cubicBezTo>
                <a:cubicBezTo>
                  <a:pt x="479" y="690"/>
                  <a:pt x="479" y="690"/>
                  <a:pt x="479" y="690"/>
                </a:cubicBezTo>
                <a:cubicBezTo>
                  <a:pt x="477" y="688"/>
                  <a:pt x="478" y="686"/>
                  <a:pt x="478" y="684"/>
                </a:cubicBezTo>
                <a:cubicBezTo>
                  <a:pt x="478" y="684"/>
                  <a:pt x="478" y="683"/>
                  <a:pt x="478" y="683"/>
                </a:cubicBezTo>
                <a:cubicBezTo>
                  <a:pt x="478" y="683"/>
                  <a:pt x="479" y="683"/>
                  <a:pt x="479" y="683"/>
                </a:cubicBezTo>
                <a:cubicBezTo>
                  <a:pt x="481" y="683"/>
                  <a:pt x="482" y="683"/>
                  <a:pt x="483" y="682"/>
                </a:cubicBezTo>
                <a:cubicBezTo>
                  <a:pt x="483" y="682"/>
                  <a:pt x="484" y="682"/>
                  <a:pt x="485" y="682"/>
                </a:cubicBezTo>
                <a:cubicBezTo>
                  <a:pt x="485" y="684"/>
                  <a:pt x="485" y="684"/>
                  <a:pt x="485" y="686"/>
                </a:cubicBezTo>
                <a:cubicBezTo>
                  <a:pt x="484" y="687"/>
                  <a:pt x="484" y="687"/>
                  <a:pt x="484" y="687"/>
                </a:cubicBezTo>
                <a:cubicBezTo>
                  <a:pt x="484" y="689"/>
                  <a:pt x="484" y="692"/>
                  <a:pt x="484" y="694"/>
                </a:cubicBezTo>
                <a:cubicBezTo>
                  <a:pt x="484" y="696"/>
                  <a:pt x="485" y="698"/>
                  <a:pt x="483" y="700"/>
                </a:cubicBezTo>
                <a:cubicBezTo>
                  <a:pt x="483" y="700"/>
                  <a:pt x="483" y="701"/>
                  <a:pt x="483" y="701"/>
                </a:cubicBezTo>
                <a:cubicBezTo>
                  <a:pt x="483" y="704"/>
                  <a:pt x="483" y="706"/>
                  <a:pt x="483" y="709"/>
                </a:cubicBezTo>
                <a:cubicBezTo>
                  <a:pt x="483" y="711"/>
                  <a:pt x="484" y="714"/>
                  <a:pt x="482" y="716"/>
                </a:cubicBezTo>
                <a:cubicBezTo>
                  <a:pt x="482" y="717"/>
                  <a:pt x="482" y="718"/>
                  <a:pt x="482" y="718"/>
                </a:cubicBezTo>
                <a:cubicBezTo>
                  <a:pt x="482" y="721"/>
                  <a:pt x="483" y="723"/>
                  <a:pt x="482" y="725"/>
                </a:cubicBezTo>
                <a:cubicBezTo>
                  <a:pt x="482" y="725"/>
                  <a:pt x="482" y="725"/>
                  <a:pt x="482" y="725"/>
                </a:cubicBezTo>
                <a:cubicBezTo>
                  <a:pt x="483" y="727"/>
                  <a:pt x="482" y="729"/>
                  <a:pt x="483" y="730"/>
                </a:cubicBezTo>
                <a:cubicBezTo>
                  <a:pt x="483" y="730"/>
                  <a:pt x="483" y="730"/>
                  <a:pt x="483" y="730"/>
                </a:cubicBezTo>
                <a:cubicBezTo>
                  <a:pt x="483" y="732"/>
                  <a:pt x="483" y="733"/>
                  <a:pt x="484" y="734"/>
                </a:cubicBezTo>
                <a:cubicBezTo>
                  <a:pt x="484" y="735"/>
                  <a:pt x="484" y="736"/>
                  <a:pt x="484" y="737"/>
                </a:cubicBezTo>
                <a:cubicBezTo>
                  <a:pt x="484" y="737"/>
                  <a:pt x="485" y="738"/>
                  <a:pt x="485" y="738"/>
                </a:cubicBezTo>
                <a:cubicBezTo>
                  <a:pt x="485" y="739"/>
                  <a:pt x="486" y="740"/>
                  <a:pt x="486" y="741"/>
                </a:cubicBezTo>
                <a:cubicBezTo>
                  <a:pt x="486" y="742"/>
                  <a:pt x="486" y="743"/>
                  <a:pt x="486" y="744"/>
                </a:cubicBezTo>
                <a:cubicBezTo>
                  <a:pt x="486" y="745"/>
                  <a:pt x="487" y="746"/>
                  <a:pt x="487" y="747"/>
                </a:cubicBezTo>
                <a:cubicBezTo>
                  <a:pt x="487" y="749"/>
                  <a:pt x="487" y="750"/>
                  <a:pt x="488" y="751"/>
                </a:cubicBezTo>
                <a:cubicBezTo>
                  <a:pt x="488" y="755"/>
                  <a:pt x="488" y="755"/>
                  <a:pt x="488" y="755"/>
                </a:cubicBezTo>
                <a:cubicBezTo>
                  <a:pt x="487" y="755"/>
                  <a:pt x="487" y="756"/>
                  <a:pt x="485" y="756"/>
                </a:cubicBezTo>
                <a:cubicBezTo>
                  <a:pt x="485" y="756"/>
                  <a:pt x="484" y="757"/>
                  <a:pt x="483" y="757"/>
                </a:cubicBezTo>
                <a:cubicBezTo>
                  <a:pt x="482" y="757"/>
                  <a:pt x="480" y="756"/>
                  <a:pt x="481" y="755"/>
                </a:cubicBezTo>
                <a:cubicBezTo>
                  <a:pt x="481" y="753"/>
                  <a:pt x="480" y="752"/>
                  <a:pt x="480" y="751"/>
                </a:cubicBezTo>
                <a:cubicBezTo>
                  <a:pt x="479" y="750"/>
                  <a:pt x="480" y="749"/>
                  <a:pt x="480" y="747"/>
                </a:cubicBezTo>
                <a:cubicBezTo>
                  <a:pt x="478" y="746"/>
                  <a:pt x="479" y="744"/>
                  <a:pt x="479" y="742"/>
                </a:cubicBezTo>
                <a:cubicBezTo>
                  <a:pt x="478" y="741"/>
                  <a:pt x="477" y="740"/>
                  <a:pt x="478" y="739"/>
                </a:cubicBezTo>
                <a:cubicBezTo>
                  <a:pt x="477" y="738"/>
                  <a:pt x="477" y="737"/>
                  <a:pt x="477" y="736"/>
                </a:cubicBezTo>
                <a:cubicBezTo>
                  <a:pt x="477" y="735"/>
                  <a:pt x="477" y="733"/>
                  <a:pt x="476" y="733"/>
                </a:cubicBezTo>
                <a:cubicBezTo>
                  <a:pt x="475" y="732"/>
                  <a:pt x="476" y="730"/>
                  <a:pt x="476" y="729"/>
                </a:cubicBezTo>
                <a:cubicBezTo>
                  <a:pt x="476" y="729"/>
                  <a:pt x="475" y="729"/>
                  <a:pt x="475" y="728"/>
                </a:cubicBezTo>
                <a:cubicBezTo>
                  <a:pt x="474" y="727"/>
                  <a:pt x="474" y="725"/>
                  <a:pt x="473" y="723"/>
                </a:cubicBezTo>
                <a:cubicBezTo>
                  <a:pt x="472" y="722"/>
                  <a:pt x="471" y="720"/>
                  <a:pt x="470" y="719"/>
                </a:cubicBezTo>
                <a:cubicBezTo>
                  <a:pt x="470" y="717"/>
                  <a:pt x="469" y="717"/>
                  <a:pt x="469" y="716"/>
                </a:cubicBezTo>
                <a:cubicBezTo>
                  <a:pt x="468" y="716"/>
                  <a:pt x="468" y="714"/>
                  <a:pt x="467" y="714"/>
                </a:cubicBezTo>
                <a:cubicBezTo>
                  <a:pt x="467" y="713"/>
                  <a:pt x="465" y="712"/>
                  <a:pt x="466" y="710"/>
                </a:cubicBezTo>
                <a:cubicBezTo>
                  <a:pt x="465" y="709"/>
                  <a:pt x="464" y="708"/>
                  <a:pt x="463" y="707"/>
                </a:cubicBezTo>
                <a:cubicBezTo>
                  <a:pt x="464" y="707"/>
                  <a:pt x="464" y="707"/>
                  <a:pt x="464" y="707"/>
                </a:cubicBezTo>
                <a:cubicBezTo>
                  <a:pt x="464" y="707"/>
                  <a:pt x="464" y="706"/>
                  <a:pt x="464" y="706"/>
                </a:cubicBezTo>
                <a:cubicBezTo>
                  <a:pt x="463" y="706"/>
                  <a:pt x="464" y="704"/>
                  <a:pt x="463" y="703"/>
                </a:cubicBezTo>
                <a:cubicBezTo>
                  <a:pt x="462" y="703"/>
                  <a:pt x="462" y="703"/>
                  <a:pt x="462" y="703"/>
                </a:cubicBezTo>
                <a:cubicBezTo>
                  <a:pt x="461" y="702"/>
                  <a:pt x="462" y="700"/>
                  <a:pt x="462" y="699"/>
                </a:cubicBezTo>
                <a:cubicBezTo>
                  <a:pt x="462" y="698"/>
                  <a:pt x="462" y="699"/>
                  <a:pt x="462" y="699"/>
                </a:cubicBezTo>
                <a:cubicBezTo>
                  <a:pt x="461" y="699"/>
                  <a:pt x="461" y="699"/>
                  <a:pt x="462" y="699"/>
                </a:cubicBezTo>
                <a:cubicBezTo>
                  <a:pt x="462" y="699"/>
                  <a:pt x="462" y="699"/>
                  <a:pt x="462" y="699"/>
                </a:cubicBezTo>
                <a:cubicBezTo>
                  <a:pt x="462" y="699"/>
                  <a:pt x="462" y="699"/>
                  <a:pt x="462" y="699"/>
                </a:cubicBezTo>
                <a:cubicBezTo>
                  <a:pt x="462" y="699"/>
                  <a:pt x="462" y="698"/>
                  <a:pt x="462" y="699"/>
                </a:cubicBezTo>
                <a:moveTo>
                  <a:pt x="464" y="699"/>
                </a:moveTo>
                <a:cubicBezTo>
                  <a:pt x="464" y="699"/>
                  <a:pt x="464" y="699"/>
                  <a:pt x="464" y="699"/>
                </a:cubicBezTo>
                <a:cubicBezTo>
                  <a:pt x="464" y="699"/>
                  <a:pt x="464" y="698"/>
                  <a:pt x="464" y="698"/>
                </a:cubicBezTo>
                <a:cubicBezTo>
                  <a:pt x="464" y="698"/>
                  <a:pt x="464" y="699"/>
                  <a:pt x="463" y="699"/>
                </a:cubicBezTo>
                <a:cubicBezTo>
                  <a:pt x="464" y="699"/>
                  <a:pt x="464" y="699"/>
                  <a:pt x="464" y="699"/>
                </a:cubicBezTo>
                <a:moveTo>
                  <a:pt x="465" y="701"/>
                </a:moveTo>
                <a:cubicBezTo>
                  <a:pt x="465" y="701"/>
                  <a:pt x="464" y="701"/>
                  <a:pt x="464" y="702"/>
                </a:cubicBezTo>
                <a:cubicBezTo>
                  <a:pt x="465" y="702"/>
                  <a:pt x="465" y="702"/>
                  <a:pt x="465" y="702"/>
                </a:cubicBezTo>
                <a:cubicBezTo>
                  <a:pt x="465" y="702"/>
                  <a:pt x="465" y="702"/>
                  <a:pt x="465" y="702"/>
                </a:cubicBezTo>
                <a:cubicBezTo>
                  <a:pt x="465" y="701"/>
                  <a:pt x="465" y="701"/>
                  <a:pt x="465" y="701"/>
                </a:cubicBezTo>
                <a:moveTo>
                  <a:pt x="292" y="671"/>
                </a:moveTo>
                <a:cubicBezTo>
                  <a:pt x="293" y="670"/>
                  <a:pt x="293" y="670"/>
                  <a:pt x="293" y="670"/>
                </a:cubicBezTo>
                <a:cubicBezTo>
                  <a:pt x="294" y="671"/>
                  <a:pt x="296" y="670"/>
                  <a:pt x="296" y="671"/>
                </a:cubicBezTo>
                <a:cubicBezTo>
                  <a:pt x="296" y="672"/>
                  <a:pt x="295" y="672"/>
                  <a:pt x="295" y="672"/>
                </a:cubicBezTo>
                <a:cubicBezTo>
                  <a:pt x="294" y="672"/>
                  <a:pt x="294" y="672"/>
                  <a:pt x="294" y="673"/>
                </a:cubicBezTo>
                <a:cubicBezTo>
                  <a:pt x="294" y="673"/>
                  <a:pt x="294" y="674"/>
                  <a:pt x="294" y="674"/>
                </a:cubicBezTo>
                <a:cubicBezTo>
                  <a:pt x="295" y="674"/>
                  <a:pt x="295" y="674"/>
                  <a:pt x="295" y="674"/>
                </a:cubicBezTo>
                <a:cubicBezTo>
                  <a:pt x="296" y="675"/>
                  <a:pt x="295" y="675"/>
                  <a:pt x="295" y="675"/>
                </a:cubicBezTo>
                <a:cubicBezTo>
                  <a:pt x="295" y="676"/>
                  <a:pt x="294" y="676"/>
                  <a:pt x="294" y="675"/>
                </a:cubicBezTo>
                <a:cubicBezTo>
                  <a:pt x="294" y="675"/>
                  <a:pt x="293" y="674"/>
                  <a:pt x="292" y="674"/>
                </a:cubicBezTo>
                <a:cubicBezTo>
                  <a:pt x="291" y="674"/>
                  <a:pt x="290" y="674"/>
                  <a:pt x="289" y="673"/>
                </a:cubicBezTo>
                <a:cubicBezTo>
                  <a:pt x="287" y="672"/>
                  <a:pt x="285" y="671"/>
                  <a:pt x="283" y="670"/>
                </a:cubicBezTo>
                <a:cubicBezTo>
                  <a:pt x="281" y="671"/>
                  <a:pt x="281" y="673"/>
                  <a:pt x="279" y="674"/>
                </a:cubicBezTo>
                <a:cubicBezTo>
                  <a:pt x="280" y="675"/>
                  <a:pt x="279" y="676"/>
                  <a:pt x="278" y="678"/>
                </a:cubicBezTo>
                <a:cubicBezTo>
                  <a:pt x="278" y="679"/>
                  <a:pt x="277" y="680"/>
                  <a:pt x="277" y="681"/>
                </a:cubicBezTo>
                <a:cubicBezTo>
                  <a:pt x="276" y="681"/>
                  <a:pt x="276" y="682"/>
                  <a:pt x="275" y="683"/>
                </a:cubicBezTo>
                <a:cubicBezTo>
                  <a:pt x="275" y="683"/>
                  <a:pt x="275" y="684"/>
                  <a:pt x="275" y="684"/>
                </a:cubicBezTo>
                <a:cubicBezTo>
                  <a:pt x="275" y="685"/>
                  <a:pt x="275" y="686"/>
                  <a:pt x="274" y="686"/>
                </a:cubicBezTo>
                <a:cubicBezTo>
                  <a:pt x="274" y="688"/>
                  <a:pt x="272" y="688"/>
                  <a:pt x="273" y="689"/>
                </a:cubicBezTo>
                <a:cubicBezTo>
                  <a:pt x="272" y="690"/>
                  <a:pt x="272" y="691"/>
                  <a:pt x="271" y="692"/>
                </a:cubicBezTo>
                <a:cubicBezTo>
                  <a:pt x="271" y="693"/>
                  <a:pt x="270" y="694"/>
                  <a:pt x="270" y="695"/>
                </a:cubicBezTo>
                <a:cubicBezTo>
                  <a:pt x="270" y="696"/>
                  <a:pt x="270" y="696"/>
                  <a:pt x="269" y="696"/>
                </a:cubicBezTo>
                <a:cubicBezTo>
                  <a:pt x="268" y="697"/>
                  <a:pt x="268" y="699"/>
                  <a:pt x="267" y="700"/>
                </a:cubicBezTo>
                <a:cubicBezTo>
                  <a:pt x="267" y="701"/>
                  <a:pt x="266" y="703"/>
                  <a:pt x="265" y="704"/>
                </a:cubicBezTo>
                <a:cubicBezTo>
                  <a:pt x="264" y="706"/>
                  <a:pt x="264" y="707"/>
                  <a:pt x="263" y="709"/>
                </a:cubicBezTo>
                <a:cubicBezTo>
                  <a:pt x="262" y="710"/>
                  <a:pt x="261" y="712"/>
                  <a:pt x="260" y="714"/>
                </a:cubicBezTo>
                <a:cubicBezTo>
                  <a:pt x="260" y="715"/>
                  <a:pt x="259" y="717"/>
                  <a:pt x="258" y="718"/>
                </a:cubicBezTo>
                <a:cubicBezTo>
                  <a:pt x="258" y="719"/>
                  <a:pt x="258" y="719"/>
                  <a:pt x="258" y="720"/>
                </a:cubicBezTo>
                <a:cubicBezTo>
                  <a:pt x="258" y="720"/>
                  <a:pt x="258" y="721"/>
                  <a:pt x="257" y="721"/>
                </a:cubicBezTo>
                <a:cubicBezTo>
                  <a:pt x="256" y="722"/>
                  <a:pt x="256" y="724"/>
                  <a:pt x="254" y="725"/>
                </a:cubicBezTo>
                <a:cubicBezTo>
                  <a:pt x="254" y="725"/>
                  <a:pt x="254" y="726"/>
                  <a:pt x="254" y="726"/>
                </a:cubicBezTo>
                <a:cubicBezTo>
                  <a:pt x="254" y="727"/>
                  <a:pt x="253" y="728"/>
                  <a:pt x="253" y="728"/>
                </a:cubicBezTo>
                <a:cubicBezTo>
                  <a:pt x="250" y="727"/>
                  <a:pt x="248" y="726"/>
                  <a:pt x="246" y="725"/>
                </a:cubicBezTo>
                <a:cubicBezTo>
                  <a:pt x="247" y="724"/>
                  <a:pt x="248" y="722"/>
                  <a:pt x="248" y="720"/>
                </a:cubicBezTo>
                <a:cubicBezTo>
                  <a:pt x="249" y="718"/>
                  <a:pt x="250" y="716"/>
                  <a:pt x="251" y="714"/>
                </a:cubicBezTo>
                <a:cubicBezTo>
                  <a:pt x="252" y="713"/>
                  <a:pt x="253" y="711"/>
                  <a:pt x="254" y="709"/>
                </a:cubicBezTo>
                <a:cubicBezTo>
                  <a:pt x="255" y="707"/>
                  <a:pt x="256" y="705"/>
                  <a:pt x="257" y="703"/>
                </a:cubicBezTo>
                <a:cubicBezTo>
                  <a:pt x="257" y="703"/>
                  <a:pt x="258" y="702"/>
                  <a:pt x="258" y="701"/>
                </a:cubicBezTo>
                <a:cubicBezTo>
                  <a:pt x="258" y="701"/>
                  <a:pt x="258" y="700"/>
                  <a:pt x="258" y="699"/>
                </a:cubicBezTo>
                <a:cubicBezTo>
                  <a:pt x="259" y="698"/>
                  <a:pt x="260" y="698"/>
                  <a:pt x="259" y="697"/>
                </a:cubicBezTo>
                <a:cubicBezTo>
                  <a:pt x="260" y="696"/>
                  <a:pt x="261" y="695"/>
                  <a:pt x="261" y="695"/>
                </a:cubicBezTo>
                <a:cubicBezTo>
                  <a:pt x="262" y="694"/>
                  <a:pt x="262" y="693"/>
                  <a:pt x="262" y="692"/>
                </a:cubicBezTo>
                <a:cubicBezTo>
                  <a:pt x="263" y="691"/>
                  <a:pt x="263" y="691"/>
                  <a:pt x="264" y="690"/>
                </a:cubicBezTo>
                <a:cubicBezTo>
                  <a:pt x="264" y="689"/>
                  <a:pt x="264" y="688"/>
                  <a:pt x="265" y="687"/>
                </a:cubicBezTo>
                <a:cubicBezTo>
                  <a:pt x="265" y="686"/>
                  <a:pt x="266" y="686"/>
                  <a:pt x="266" y="685"/>
                </a:cubicBezTo>
                <a:cubicBezTo>
                  <a:pt x="267" y="683"/>
                  <a:pt x="268" y="681"/>
                  <a:pt x="269" y="680"/>
                </a:cubicBezTo>
                <a:cubicBezTo>
                  <a:pt x="269" y="678"/>
                  <a:pt x="270" y="676"/>
                  <a:pt x="271" y="675"/>
                </a:cubicBezTo>
                <a:cubicBezTo>
                  <a:pt x="271" y="674"/>
                  <a:pt x="272" y="673"/>
                  <a:pt x="272" y="673"/>
                </a:cubicBezTo>
                <a:cubicBezTo>
                  <a:pt x="273" y="672"/>
                  <a:pt x="273" y="671"/>
                  <a:pt x="273" y="671"/>
                </a:cubicBezTo>
                <a:cubicBezTo>
                  <a:pt x="273" y="671"/>
                  <a:pt x="274" y="670"/>
                  <a:pt x="274" y="670"/>
                </a:cubicBezTo>
                <a:cubicBezTo>
                  <a:pt x="273" y="668"/>
                  <a:pt x="275" y="668"/>
                  <a:pt x="276" y="666"/>
                </a:cubicBezTo>
                <a:cubicBezTo>
                  <a:pt x="274" y="666"/>
                  <a:pt x="273" y="666"/>
                  <a:pt x="272" y="665"/>
                </a:cubicBezTo>
                <a:cubicBezTo>
                  <a:pt x="271" y="664"/>
                  <a:pt x="270" y="663"/>
                  <a:pt x="269" y="663"/>
                </a:cubicBezTo>
                <a:cubicBezTo>
                  <a:pt x="268" y="662"/>
                  <a:pt x="268" y="661"/>
                  <a:pt x="268" y="660"/>
                </a:cubicBezTo>
                <a:cubicBezTo>
                  <a:pt x="269" y="659"/>
                  <a:pt x="269" y="659"/>
                  <a:pt x="269" y="658"/>
                </a:cubicBezTo>
                <a:cubicBezTo>
                  <a:pt x="270" y="656"/>
                  <a:pt x="271" y="656"/>
                  <a:pt x="273" y="657"/>
                </a:cubicBezTo>
                <a:cubicBezTo>
                  <a:pt x="277" y="659"/>
                  <a:pt x="281" y="661"/>
                  <a:pt x="285" y="663"/>
                </a:cubicBezTo>
                <a:cubicBezTo>
                  <a:pt x="286" y="663"/>
                  <a:pt x="286" y="664"/>
                  <a:pt x="287" y="664"/>
                </a:cubicBezTo>
                <a:cubicBezTo>
                  <a:pt x="288" y="664"/>
                  <a:pt x="288" y="665"/>
                  <a:pt x="289" y="665"/>
                </a:cubicBezTo>
                <a:cubicBezTo>
                  <a:pt x="290" y="665"/>
                  <a:pt x="290" y="666"/>
                  <a:pt x="291" y="666"/>
                </a:cubicBezTo>
                <a:cubicBezTo>
                  <a:pt x="291" y="667"/>
                  <a:pt x="292" y="667"/>
                  <a:pt x="293" y="667"/>
                </a:cubicBezTo>
                <a:cubicBezTo>
                  <a:pt x="293" y="668"/>
                  <a:pt x="292" y="668"/>
                  <a:pt x="292" y="668"/>
                </a:cubicBezTo>
                <a:cubicBezTo>
                  <a:pt x="291" y="669"/>
                  <a:pt x="292" y="670"/>
                  <a:pt x="292" y="671"/>
                </a:cubicBezTo>
                <a:moveTo>
                  <a:pt x="322" y="138"/>
                </a:moveTo>
                <a:cubicBezTo>
                  <a:pt x="322" y="136"/>
                  <a:pt x="321" y="135"/>
                  <a:pt x="323" y="133"/>
                </a:cubicBezTo>
                <a:cubicBezTo>
                  <a:pt x="323" y="133"/>
                  <a:pt x="323" y="132"/>
                  <a:pt x="323" y="132"/>
                </a:cubicBezTo>
                <a:cubicBezTo>
                  <a:pt x="322" y="131"/>
                  <a:pt x="322" y="130"/>
                  <a:pt x="322" y="129"/>
                </a:cubicBezTo>
                <a:cubicBezTo>
                  <a:pt x="322" y="128"/>
                  <a:pt x="323" y="127"/>
                  <a:pt x="322" y="125"/>
                </a:cubicBezTo>
                <a:cubicBezTo>
                  <a:pt x="321" y="124"/>
                  <a:pt x="322" y="123"/>
                  <a:pt x="320" y="122"/>
                </a:cubicBezTo>
                <a:cubicBezTo>
                  <a:pt x="321" y="121"/>
                  <a:pt x="320" y="120"/>
                  <a:pt x="319" y="118"/>
                </a:cubicBezTo>
                <a:cubicBezTo>
                  <a:pt x="319" y="117"/>
                  <a:pt x="317" y="117"/>
                  <a:pt x="317" y="115"/>
                </a:cubicBezTo>
                <a:cubicBezTo>
                  <a:pt x="317" y="115"/>
                  <a:pt x="316" y="114"/>
                  <a:pt x="316" y="114"/>
                </a:cubicBezTo>
                <a:cubicBezTo>
                  <a:pt x="315" y="114"/>
                  <a:pt x="315" y="114"/>
                  <a:pt x="314" y="113"/>
                </a:cubicBezTo>
                <a:cubicBezTo>
                  <a:pt x="314" y="113"/>
                  <a:pt x="313" y="112"/>
                  <a:pt x="313" y="112"/>
                </a:cubicBezTo>
                <a:cubicBezTo>
                  <a:pt x="312" y="111"/>
                  <a:pt x="311" y="111"/>
                  <a:pt x="311" y="111"/>
                </a:cubicBezTo>
                <a:cubicBezTo>
                  <a:pt x="311" y="110"/>
                  <a:pt x="310" y="110"/>
                  <a:pt x="309" y="110"/>
                </a:cubicBezTo>
                <a:cubicBezTo>
                  <a:pt x="309" y="110"/>
                  <a:pt x="308" y="109"/>
                  <a:pt x="308" y="109"/>
                </a:cubicBezTo>
                <a:cubicBezTo>
                  <a:pt x="306" y="110"/>
                  <a:pt x="305" y="108"/>
                  <a:pt x="304" y="108"/>
                </a:cubicBezTo>
                <a:cubicBezTo>
                  <a:pt x="303" y="108"/>
                  <a:pt x="302" y="107"/>
                  <a:pt x="301" y="107"/>
                </a:cubicBezTo>
                <a:cubicBezTo>
                  <a:pt x="300" y="106"/>
                  <a:pt x="299" y="107"/>
                  <a:pt x="298" y="106"/>
                </a:cubicBezTo>
                <a:cubicBezTo>
                  <a:pt x="298" y="106"/>
                  <a:pt x="298" y="105"/>
                  <a:pt x="297" y="105"/>
                </a:cubicBezTo>
                <a:cubicBezTo>
                  <a:pt x="296" y="105"/>
                  <a:pt x="296" y="105"/>
                  <a:pt x="295" y="105"/>
                </a:cubicBezTo>
                <a:cubicBezTo>
                  <a:pt x="295" y="104"/>
                  <a:pt x="294" y="103"/>
                  <a:pt x="293" y="103"/>
                </a:cubicBezTo>
                <a:cubicBezTo>
                  <a:pt x="293" y="102"/>
                  <a:pt x="292" y="102"/>
                  <a:pt x="291" y="101"/>
                </a:cubicBezTo>
                <a:cubicBezTo>
                  <a:pt x="290" y="101"/>
                  <a:pt x="290" y="100"/>
                  <a:pt x="289" y="100"/>
                </a:cubicBezTo>
                <a:cubicBezTo>
                  <a:pt x="289" y="99"/>
                  <a:pt x="289" y="98"/>
                  <a:pt x="289" y="98"/>
                </a:cubicBezTo>
                <a:cubicBezTo>
                  <a:pt x="288" y="97"/>
                  <a:pt x="288" y="96"/>
                  <a:pt x="287" y="95"/>
                </a:cubicBezTo>
                <a:cubicBezTo>
                  <a:pt x="286" y="95"/>
                  <a:pt x="286" y="93"/>
                  <a:pt x="285" y="92"/>
                </a:cubicBezTo>
                <a:cubicBezTo>
                  <a:pt x="285" y="91"/>
                  <a:pt x="284" y="90"/>
                  <a:pt x="284" y="90"/>
                </a:cubicBezTo>
                <a:cubicBezTo>
                  <a:pt x="284" y="89"/>
                  <a:pt x="283" y="89"/>
                  <a:pt x="283" y="88"/>
                </a:cubicBezTo>
                <a:cubicBezTo>
                  <a:pt x="283" y="87"/>
                  <a:pt x="284" y="86"/>
                  <a:pt x="283" y="86"/>
                </a:cubicBezTo>
                <a:cubicBezTo>
                  <a:pt x="282" y="85"/>
                  <a:pt x="282" y="84"/>
                  <a:pt x="282" y="83"/>
                </a:cubicBezTo>
                <a:cubicBezTo>
                  <a:pt x="282" y="82"/>
                  <a:pt x="282" y="81"/>
                  <a:pt x="282" y="80"/>
                </a:cubicBezTo>
                <a:cubicBezTo>
                  <a:pt x="282" y="77"/>
                  <a:pt x="282" y="77"/>
                  <a:pt x="282" y="77"/>
                </a:cubicBezTo>
                <a:cubicBezTo>
                  <a:pt x="283" y="77"/>
                  <a:pt x="283" y="77"/>
                  <a:pt x="284" y="76"/>
                </a:cubicBezTo>
                <a:cubicBezTo>
                  <a:pt x="284" y="76"/>
                  <a:pt x="284" y="77"/>
                  <a:pt x="285" y="78"/>
                </a:cubicBezTo>
                <a:cubicBezTo>
                  <a:pt x="284" y="78"/>
                  <a:pt x="284" y="78"/>
                  <a:pt x="283" y="78"/>
                </a:cubicBezTo>
                <a:cubicBezTo>
                  <a:pt x="284" y="79"/>
                  <a:pt x="285" y="80"/>
                  <a:pt x="285" y="81"/>
                </a:cubicBezTo>
                <a:cubicBezTo>
                  <a:pt x="285" y="81"/>
                  <a:pt x="286" y="82"/>
                  <a:pt x="286" y="82"/>
                </a:cubicBezTo>
                <a:cubicBezTo>
                  <a:pt x="287" y="82"/>
                  <a:pt x="287" y="82"/>
                  <a:pt x="288" y="83"/>
                </a:cubicBezTo>
                <a:cubicBezTo>
                  <a:pt x="288" y="82"/>
                  <a:pt x="288" y="82"/>
                  <a:pt x="289" y="81"/>
                </a:cubicBezTo>
                <a:cubicBezTo>
                  <a:pt x="289" y="81"/>
                  <a:pt x="290" y="81"/>
                  <a:pt x="290" y="81"/>
                </a:cubicBezTo>
                <a:cubicBezTo>
                  <a:pt x="291" y="81"/>
                  <a:pt x="291" y="82"/>
                  <a:pt x="291" y="82"/>
                </a:cubicBezTo>
                <a:cubicBezTo>
                  <a:pt x="291" y="82"/>
                  <a:pt x="291" y="83"/>
                  <a:pt x="291" y="83"/>
                </a:cubicBezTo>
                <a:cubicBezTo>
                  <a:pt x="292" y="84"/>
                  <a:pt x="291" y="85"/>
                  <a:pt x="292" y="86"/>
                </a:cubicBezTo>
                <a:cubicBezTo>
                  <a:pt x="293" y="87"/>
                  <a:pt x="293" y="88"/>
                  <a:pt x="293" y="89"/>
                </a:cubicBezTo>
                <a:cubicBezTo>
                  <a:pt x="294" y="91"/>
                  <a:pt x="296" y="92"/>
                  <a:pt x="298" y="94"/>
                </a:cubicBezTo>
                <a:cubicBezTo>
                  <a:pt x="300" y="96"/>
                  <a:pt x="302" y="97"/>
                  <a:pt x="305" y="98"/>
                </a:cubicBezTo>
                <a:cubicBezTo>
                  <a:pt x="306" y="98"/>
                  <a:pt x="306" y="99"/>
                  <a:pt x="307" y="99"/>
                </a:cubicBezTo>
                <a:cubicBezTo>
                  <a:pt x="308" y="99"/>
                  <a:pt x="308" y="99"/>
                  <a:pt x="309" y="99"/>
                </a:cubicBezTo>
                <a:cubicBezTo>
                  <a:pt x="310" y="99"/>
                  <a:pt x="311" y="100"/>
                  <a:pt x="311" y="100"/>
                </a:cubicBezTo>
                <a:cubicBezTo>
                  <a:pt x="312" y="101"/>
                  <a:pt x="314" y="101"/>
                  <a:pt x="315" y="102"/>
                </a:cubicBezTo>
                <a:cubicBezTo>
                  <a:pt x="316" y="102"/>
                  <a:pt x="317" y="102"/>
                  <a:pt x="317" y="103"/>
                </a:cubicBezTo>
                <a:cubicBezTo>
                  <a:pt x="318" y="104"/>
                  <a:pt x="320" y="105"/>
                  <a:pt x="321" y="106"/>
                </a:cubicBezTo>
                <a:cubicBezTo>
                  <a:pt x="322" y="107"/>
                  <a:pt x="324" y="108"/>
                  <a:pt x="325" y="110"/>
                </a:cubicBezTo>
                <a:cubicBezTo>
                  <a:pt x="326" y="111"/>
                  <a:pt x="326" y="112"/>
                  <a:pt x="327" y="113"/>
                </a:cubicBezTo>
                <a:cubicBezTo>
                  <a:pt x="328" y="114"/>
                  <a:pt x="328" y="116"/>
                  <a:pt x="329" y="117"/>
                </a:cubicBezTo>
                <a:cubicBezTo>
                  <a:pt x="328" y="118"/>
                  <a:pt x="329" y="119"/>
                  <a:pt x="330" y="119"/>
                </a:cubicBezTo>
                <a:cubicBezTo>
                  <a:pt x="330" y="121"/>
                  <a:pt x="331" y="122"/>
                  <a:pt x="331" y="123"/>
                </a:cubicBezTo>
                <a:cubicBezTo>
                  <a:pt x="331" y="124"/>
                  <a:pt x="331" y="124"/>
                  <a:pt x="331" y="125"/>
                </a:cubicBezTo>
                <a:cubicBezTo>
                  <a:pt x="331" y="125"/>
                  <a:pt x="332" y="126"/>
                  <a:pt x="332" y="126"/>
                </a:cubicBezTo>
                <a:cubicBezTo>
                  <a:pt x="330" y="127"/>
                  <a:pt x="331" y="128"/>
                  <a:pt x="331" y="130"/>
                </a:cubicBezTo>
                <a:cubicBezTo>
                  <a:pt x="330" y="130"/>
                  <a:pt x="329" y="130"/>
                  <a:pt x="329" y="130"/>
                </a:cubicBezTo>
                <a:cubicBezTo>
                  <a:pt x="328" y="131"/>
                  <a:pt x="329" y="132"/>
                  <a:pt x="328" y="132"/>
                </a:cubicBezTo>
                <a:cubicBezTo>
                  <a:pt x="328" y="132"/>
                  <a:pt x="328" y="133"/>
                  <a:pt x="328" y="133"/>
                </a:cubicBezTo>
                <a:cubicBezTo>
                  <a:pt x="329" y="134"/>
                  <a:pt x="329" y="134"/>
                  <a:pt x="330" y="134"/>
                </a:cubicBezTo>
                <a:cubicBezTo>
                  <a:pt x="330" y="134"/>
                  <a:pt x="331" y="134"/>
                  <a:pt x="331" y="135"/>
                </a:cubicBezTo>
                <a:cubicBezTo>
                  <a:pt x="331" y="136"/>
                  <a:pt x="329" y="137"/>
                  <a:pt x="328" y="137"/>
                </a:cubicBezTo>
                <a:cubicBezTo>
                  <a:pt x="328" y="137"/>
                  <a:pt x="328" y="136"/>
                  <a:pt x="328" y="136"/>
                </a:cubicBezTo>
                <a:cubicBezTo>
                  <a:pt x="328" y="135"/>
                  <a:pt x="327" y="135"/>
                  <a:pt x="327" y="135"/>
                </a:cubicBezTo>
                <a:cubicBezTo>
                  <a:pt x="326" y="135"/>
                  <a:pt x="326" y="136"/>
                  <a:pt x="325" y="136"/>
                </a:cubicBezTo>
                <a:cubicBezTo>
                  <a:pt x="324" y="136"/>
                  <a:pt x="324" y="136"/>
                  <a:pt x="324" y="136"/>
                </a:cubicBezTo>
                <a:cubicBezTo>
                  <a:pt x="324" y="138"/>
                  <a:pt x="323" y="138"/>
                  <a:pt x="322" y="138"/>
                </a:cubicBezTo>
                <a:moveTo>
                  <a:pt x="326" y="131"/>
                </a:moveTo>
                <a:cubicBezTo>
                  <a:pt x="327" y="131"/>
                  <a:pt x="327" y="131"/>
                  <a:pt x="327" y="131"/>
                </a:cubicBezTo>
                <a:cubicBezTo>
                  <a:pt x="327" y="130"/>
                  <a:pt x="326" y="130"/>
                  <a:pt x="326" y="130"/>
                </a:cubicBezTo>
                <a:cubicBezTo>
                  <a:pt x="326" y="130"/>
                  <a:pt x="326" y="130"/>
                  <a:pt x="326" y="131"/>
                </a:cubicBezTo>
                <a:cubicBezTo>
                  <a:pt x="326" y="131"/>
                  <a:pt x="326" y="131"/>
                  <a:pt x="326" y="131"/>
                </a:cubicBezTo>
                <a:moveTo>
                  <a:pt x="300" y="747"/>
                </a:moveTo>
                <a:cubicBezTo>
                  <a:pt x="296" y="747"/>
                  <a:pt x="296" y="747"/>
                  <a:pt x="296" y="747"/>
                </a:cubicBezTo>
                <a:cubicBezTo>
                  <a:pt x="296" y="746"/>
                  <a:pt x="295" y="746"/>
                  <a:pt x="295" y="745"/>
                </a:cubicBezTo>
                <a:cubicBezTo>
                  <a:pt x="295" y="745"/>
                  <a:pt x="295" y="745"/>
                  <a:pt x="295" y="744"/>
                </a:cubicBezTo>
                <a:cubicBezTo>
                  <a:pt x="295" y="743"/>
                  <a:pt x="296" y="742"/>
                  <a:pt x="296" y="741"/>
                </a:cubicBezTo>
                <a:cubicBezTo>
                  <a:pt x="297" y="740"/>
                  <a:pt x="298" y="739"/>
                  <a:pt x="297" y="738"/>
                </a:cubicBezTo>
                <a:cubicBezTo>
                  <a:pt x="297" y="736"/>
                  <a:pt x="299" y="736"/>
                  <a:pt x="298" y="734"/>
                </a:cubicBezTo>
                <a:cubicBezTo>
                  <a:pt x="298" y="734"/>
                  <a:pt x="299" y="733"/>
                  <a:pt x="299" y="732"/>
                </a:cubicBezTo>
                <a:cubicBezTo>
                  <a:pt x="299" y="732"/>
                  <a:pt x="299" y="731"/>
                  <a:pt x="300" y="730"/>
                </a:cubicBezTo>
                <a:cubicBezTo>
                  <a:pt x="300" y="730"/>
                  <a:pt x="300" y="730"/>
                  <a:pt x="300" y="729"/>
                </a:cubicBezTo>
                <a:cubicBezTo>
                  <a:pt x="300" y="728"/>
                  <a:pt x="300" y="727"/>
                  <a:pt x="301" y="726"/>
                </a:cubicBezTo>
                <a:cubicBezTo>
                  <a:pt x="302" y="726"/>
                  <a:pt x="301" y="724"/>
                  <a:pt x="302" y="724"/>
                </a:cubicBezTo>
                <a:cubicBezTo>
                  <a:pt x="302" y="724"/>
                  <a:pt x="302" y="723"/>
                  <a:pt x="302" y="723"/>
                </a:cubicBezTo>
                <a:cubicBezTo>
                  <a:pt x="302" y="722"/>
                  <a:pt x="302" y="721"/>
                  <a:pt x="302" y="721"/>
                </a:cubicBezTo>
                <a:cubicBezTo>
                  <a:pt x="304" y="720"/>
                  <a:pt x="303" y="718"/>
                  <a:pt x="303" y="717"/>
                </a:cubicBezTo>
                <a:cubicBezTo>
                  <a:pt x="304" y="717"/>
                  <a:pt x="304" y="716"/>
                  <a:pt x="304" y="715"/>
                </a:cubicBezTo>
                <a:cubicBezTo>
                  <a:pt x="305" y="715"/>
                  <a:pt x="305" y="715"/>
                  <a:pt x="305" y="714"/>
                </a:cubicBezTo>
                <a:cubicBezTo>
                  <a:pt x="304" y="712"/>
                  <a:pt x="306" y="711"/>
                  <a:pt x="306" y="709"/>
                </a:cubicBezTo>
                <a:cubicBezTo>
                  <a:pt x="307" y="708"/>
                  <a:pt x="307" y="707"/>
                  <a:pt x="307" y="706"/>
                </a:cubicBezTo>
                <a:cubicBezTo>
                  <a:pt x="307" y="706"/>
                  <a:pt x="307" y="705"/>
                  <a:pt x="307" y="705"/>
                </a:cubicBezTo>
                <a:cubicBezTo>
                  <a:pt x="309" y="702"/>
                  <a:pt x="309" y="702"/>
                  <a:pt x="309" y="700"/>
                </a:cubicBezTo>
                <a:cubicBezTo>
                  <a:pt x="309" y="699"/>
                  <a:pt x="310" y="698"/>
                  <a:pt x="310" y="696"/>
                </a:cubicBezTo>
                <a:cubicBezTo>
                  <a:pt x="310" y="695"/>
                  <a:pt x="311" y="694"/>
                  <a:pt x="311" y="693"/>
                </a:cubicBezTo>
                <a:cubicBezTo>
                  <a:pt x="312" y="692"/>
                  <a:pt x="311" y="691"/>
                  <a:pt x="312" y="690"/>
                </a:cubicBezTo>
                <a:cubicBezTo>
                  <a:pt x="313" y="689"/>
                  <a:pt x="312" y="688"/>
                  <a:pt x="313" y="688"/>
                </a:cubicBezTo>
                <a:cubicBezTo>
                  <a:pt x="313" y="687"/>
                  <a:pt x="314" y="686"/>
                  <a:pt x="314" y="685"/>
                </a:cubicBezTo>
                <a:cubicBezTo>
                  <a:pt x="314" y="684"/>
                  <a:pt x="315" y="683"/>
                  <a:pt x="314" y="682"/>
                </a:cubicBezTo>
                <a:cubicBezTo>
                  <a:pt x="316" y="681"/>
                  <a:pt x="315" y="680"/>
                  <a:pt x="316" y="679"/>
                </a:cubicBezTo>
                <a:cubicBezTo>
                  <a:pt x="316" y="678"/>
                  <a:pt x="316" y="678"/>
                  <a:pt x="317" y="677"/>
                </a:cubicBezTo>
                <a:cubicBezTo>
                  <a:pt x="317" y="677"/>
                  <a:pt x="318" y="676"/>
                  <a:pt x="318" y="676"/>
                </a:cubicBezTo>
                <a:cubicBezTo>
                  <a:pt x="319" y="678"/>
                  <a:pt x="320" y="679"/>
                  <a:pt x="321" y="680"/>
                </a:cubicBezTo>
                <a:cubicBezTo>
                  <a:pt x="321" y="681"/>
                  <a:pt x="321" y="682"/>
                  <a:pt x="322" y="680"/>
                </a:cubicBezTo>
                <a:cubicBezTo>
                  <a:pt x="322" y="680"/>
                  <a:pt x="323" y="681"/>
                  <a:pt x="323" y="681"/>
                </a:cubicBezTo>
                <a:cubicBezTo>
                  <a:pt x="323" y="681"/>
                  <a:pt x="323" y="682"/>
                  <a:pt x="322" y="682"/>
                </a:cubicBezTo>
                <a:cubicBezTo>
                  <a:pt x="322" y="682"/>
                  <a:pt x="321" y="682"/>
                  <a:pt x="322" y="683"/>
                </a:cubicBezTo>
                <a:cubicBezTo>
                  <a:pt x="322" y="684"/>
                  <a:pt x="322" y="685"/>
                  <a:pt x="322" y="686"/>
                </a:cubicBezTo>
                <a:cubicBezTo>
                  <a:pt x="321" y="686"/>
                  <a:pt x="321" y="687"/>
                  <a:pt x="321" y="688"/>
                </a:cubicBezTo>
                <a:cubicBezTo>
                  <a:pt x="321" y="689"/>
                  <a:pt x="320" y="690"/>
                  <a:pt x="320" y="692"/>
                </a:cubicBezTo>
                <a:cubicBezTo>
                  <a:pt x="320" y="693"/>
                  <a:pt x="319" y="693"/>
                  <a:pt x="319" y="694"/>
                </a:cubicBezTo>
                <a:cubicBezTo>
                  <a:pt x="319" y="695"/>
                  <a:pt x="319" y="696"/>
                  <a:pt x="318" y="697"/>
                </a:cubicBezTo>
                <a:cubicBezTo>
                  <a:pt x="318" y="698"/>
                  <a:pt x="318" y="699"/>
                  <a:pt x="318" y="700"/>
                </a:cubicBezTo>
                <a:cubicBezTo>
                  <a:pt x="317" y="700"/>
                  <a:pt x="318" y="702"/>
                  <a:pt x="316" y="703"/>
                </a:cubicBezTo>
                <a:cubicBezTo>
                  <a:pt x="317" y="704"/>
                  <a:pt x="315" y="705"/>
                  <a:pt x="315" y="707"/>
                </a:cubicBezTo>
                <a:cubicBezTo>
                  <a:pt x="314" y="707"/>
                  <a:pt x="315" y="709"/>
                  <a:pt x="314" y="709"/>
                </a:cubicBezTo>
                <a:cubicBezTo>
                  <a:pt x="313" y="710"/>
                  <a:pt x="314" y="711"/>
                  <a:pt x="314" y="712"/>
                </a:cubicBezTo>
                <a:cubicBezTo>
                  <a:pt x="314" y="713"/>
                  <a:pt x="313" y="714"/>
                  <a:pt x="312" y="715"/>
                </a:cubicBezTo>
                <a:cubicBezTo>
                  <a:pt x="312" y="716"/>
                  <a:pt x="311" y="717"/>
                  <a:pt x="312" y="719"/>
                </a:cubicBezTo>
                <a:cubicBezTo>
                  <a:pt x="310" y="719"/>
                  <a:pt x="311" y="721"/>
                  <a:pt x="310" y="722"/>
                </a:cubicBezTo>
                <a:cubicBezTo>
                  <a:pt x="309" y="723"/>
                  <a:pt x="310" y="723"/>
                  <a:pt x="310" y="724"/>
                </a:cubicBezTo>
                <a:cubicBezTo>
                  <a:pt x="310" y="725"/>
                  <a:pt x="309" y="725"/>
                  <a:pt x="309" y="726"/>
                </a:cubicBezTo>
                <a:cubicBezTo>
                  <a:pt x="309" y="727"/>
                  <a:pt x="308" y="728"/>
                  <a:pt x="308" y="729"/>
                </a:cubicBezTo>
                <a:cubicBezTo>
                  <a:pt x="308" y="730"/>
                  <a:pt x="308" y="730"/>
                  <a:pt x="308" y="731"/>
                </a:cubicBezTo>
                <a:cubicBezTo>
                  <a:pt x="308" y="732"/>
                  <a:pt x="307" y="733"/>
                  <a:pt x="307" y="733"/>
                </a:cubicBezTo>
                <a:cubicBezTo>
                  <a:pt x="307" y="734"/>
                  <a:pt x="307" y="735"/>
                  <a:pt x="307" y="736"/>
                </a:cubicBezTo>
                <a:cubicBezTo>
                  <a:pt x="306" y="737"/>
                  <a:pt x="306" y="738"/>
                  <a:pt x="306" y="738"/>
                </a:cubicBezTo>
                <a:cubicBezTo>
                  <a:pt x="304" y="739"/>
                  <a:pt x="306" y="741"/>
                  <a:pt x="304" y="741"/>
                </a:cubicBezTo>
                <a:cubicBezTo>
                  <a:pt x="304" y="741"/>
                  <a:pt x="304" y="742"/>
                  <a:pt x="305" y="742"/>
                </a:cubicBezTo>
                <a:cubicBezTo>
                  <a:pt x="306" y="742"/>
                  <a:pt x="308" y="743"/>
                  <a:pt x="309" y="744"/>
                </a:cubicBezTo>
                <a:cubicBezTo>
                  <a:pt x="309" y="744"/>
                  <a:pt x="310" y="744"/>
                  <a:pt x="310" y="744"/>
                </a:cubicBezTo>
                <a:cubicBezTo>
                  <a:pt x="311" y="744"/>
                  <a:pt x="312" y="744"/>
                  <a:pt x="312" y="744"/>
                </a:cubicBezTo>
                <a:cubicBezTo>
                  <a:pt x="313" y="745"/>
                  <a:pt x="314" y="744"/>
                  <a:pt x="315" y="745"/>
                </a:cubicBezTo>
                <a:cubicBezTo>
                  <a:pt x="316" y="746"/>
                  <a:pt x="316" y="746"/>
                  <a:pt x="317" y="746"/>
                </a:cubicBezTo>
                <a:cubicBezTo>
                  <a:pt x="318" y="746"/>
                  <a:pt x="318" y="747"/>
                  <a:pt x="318" y="747"/>
                </a:cubicBezTo>
                <a:cubicBezTo>
                  <a:pt x="318" y="748"/>
                  <a:pt x="317" y="747"/>
                  <a:pt x="316" y="748"/>
                </a:cubicBezTo>
                <a:cubicBezTo>
                  <a:pt x="316" y="748"/>
                  <a:pt x="316" y="748"/>
                  <a:pt x="316" y="748"/>
                </a:cubicBezTo>
                <a:cubicBezTo>
                  <a:pt x="316" y="747"/>
                  <a:pt x="316" y="747"/>
                  <a:pt x="316" y="747"/>
                </a:cubicBezTo>
                <a:cubicBezTo>
                  <a:pt x="316" y="747"/>
                  <a:pt x="316" y="746"/>
                  <a:pt x="316" y="747"/>
                </a:cubicBezTo>
                <a:cubicBezTo>
                  <a:pt x="316" y="747"/>
                  <a:pt x="316" y="747"/>
                  <a:pt x="316" y="748"/>
                </a:cubicBezTo>
                <a:cubicBezTo>
                  <a:pt x="317" y="749"/>
                  <a:pt x="318" y="750"/>
                  <a:pt x="317" y="751"/>
                </a:cubicBezTo>
                <a:cubicBezTo>
                  <a:pt x="316" y="750"/>
                  <a:pt x="315" y="749"/>
                  <a:pt x="314" y="748"/>
                </a:cubicBezTo>
                <a:cubicBezTo>
                  <a:pt x="313" y="748"/>
                  <a:pt x="314" y="749"/>
                  <a:pt x="314" y="749"/>
                </a:cubicBezTo>
                <a:cubicBezTo>
                  <a:pt x="314" y="751"/>
                  <a:pt x="314" y="751"/>
                  <a:pt x="311" y="751"/>
                </a:cubicBezTo>
                <a:cubicBezTo>
                  <a:pt x="310" y="750"/>
                  <a:pt x="309" y="750"/>
                  <a:pt x="308" y="749"/>
                </a:cubicBezTo>
                <a:cubicBezTo>
                  <a:pt x="305" y="749"/>
                  <a:pt x="305" y="749"/>
                  <a:pt x="305" y="747"/>
                </a:cubicBezTo>
                <a:cubicBezTo>
                  <a:pt x="305" y="746"/>
                  <a:pt x="305" y="746"/>
                  <a:pt x="305" y="746"/>
                </a:cubicBezTo>
                <a:cubicBezTo>
                  <a:pt x="304" y="746"/>
                  <a:pt x="304" y="747"/>
                  <a:pt x="303" y="747"/>
                </a:cubicBezTo>
                <a:cubicBezTo>
                  <a:pt x="302" y="745"/>
                  <a:pt x="302" y="745"/>
                  <a:pt x="299" y="745"/>
                </a:cubicBezTo>
                <a:cubicBezTo>
                  <a:pt x="300" y="746"/>
                  <a:pt x="300" y="746"/>
                  <a:pt x="300" y="747"/>
                </a:cubicBezTo>
                <a:moveTo>
                  <a:pt x="440" y="700"/>
                </a:moveTo>
                <a:cubicBezTo>
                  <a:pt x="440" y="700"/>
                  <a:pt x="441" y="701"/>
                  <a:pt x="441" y="701"/>
                </a:cubicBezTo>
                <a:cubicBezTo>
                  <a:pt x="442" y="700"/>
                  <a:pt x="442" y="700"/>
                  <a:pt x="443" y="701"/>
                </a:cubicBezTo>
                <a:cubicBezTo>
                  <a:pt x="443" y="701"/>
                  <a:pt x="444" y="701"/>
                  <a:pt x="444" y="701"/>
                </a:cubicBezTo>
                <a:cubicBezTo>
                  <a:pt x="444" y="700"/>
                  <a:pt x="444" y="700"/>
                  <a:pt x="444" y="700"/>
                </a:cubicBezTo>
                <a:cubicBezTo>
                  <a:pt x="444" y="699"/>
                  <a:pt x="445" y="699"/>
                  <a:pt x="445" y="700"/>
                </a:cubicBezTo>
                <a:cubicBezTo>
                  <a:pt x="445" y="704"/>
                  <a:pt x="445" y="704"/>
                  <a:pt x="445" y="704"/>
                </a:cubicBezTo>
                <a:cubicBezTo>
                  <a:pt x="445" y="705"/>
                  <a:pt x="445" y="706"/>
                  <a:pt x="445" y="707"/>
                </a:cubicBezTo>
                <a:cubicBezTo>
                  <a:pt x="445" y="707"/>
                  <a:pt x="445" y="708"/>
                  <a:pt x="446" y="709"/>
                </a:cubicBezTo>
                <a:cubicBezTo>
                  <a:pt x="447" y="710"/>
                  <a:pt x="446" y="711"/>
                  <a:pt x="446" y="712"/>
                </a:cubicBezTo>
                <a:cubicBezTo>
                  <a:pt x="448" y="713"/>
                  <a:pt x="447" y="715"/>
                  <a:pt x="447" y="717"/>
                </a:cubicBezTo>
                <a:cubicBezTo>
                  <a:pt x="447" y="718"/>
                  <a:pt x="447" y="720"/>
                  <a:pt x="448" y="721"/>
                </a:cubicBezTo>
                <a:cubicBezTo>
                  <a:pt x="448" y="722"/>
                  <a:pt x="448" y="723"/>
                  <a:pt x="448" y="723"/>
                </a:cubicBezTo>
                <a:cubicBezTo>
                  <a:pt x="448" y="726"/>
                  <a:pt x="448" y="729"/>
                  <a:pt x="448" y="732"/>
                </a:cubicBezTo>
                <a:cubicBezTo>
                  <a:pt x="448" y="733"/>
                  <a:pt x="449" y="733"/>
                  <a:pt x="449" y="734"/>
                </a:cubicBezTo>
                <a:cubicBezTo>
                  <a:pt x="449" y="735"/>
                  <a:pt x="449" y="736"/>
                  <a:pt x="449" y="738"/>
                </a:cubicBezTo>
                <a:cubicBezTo>
                  <a:pt x="449" y="739"/>
                  <a:pt x="449" y="740"/>
                  <a:pt x="450" y="741"/>
                </a:cubicBezTo>
                <a:cubicBezTo>
                  <a:pt x="451" y="742"/>
                  <a:pt x="450" y="744"/>
                  <a:pt x="450" y="745"/>
                </a:cubicBezTo>
                <a:cubicBezTo>
                  <a:pt x="452" y="748"/>
                  <a:pt x="451" y="751"/>
                  <a:pt x="451" y="753"/>
                </a:cubicBezTo>
                <a:cubicBezTo>
                  <a:pt x="451" y="754"/>
                  <a:pt x="451" y="755"/>
                  <a:pt x="452" y="755"/>
                </a:cubicBezTo>
                <a:cubicBezTo>
                  <a:pt x="452" y="756"/>
                  <a:pt x="452" y="757"/>
                  <a:pt x="452" y="758"/>
                </a:cubicBezTo>
                <a:cubicBezTo>
                  <a:pt x="451" y="758"/>
                  <a:pt x="451" y="759"/>
                  <a:pt x="452" y="759"/>
                </a:cubicBezTo>
                <a:cubicBezTo>
                  <a:pt x="452" y="760"/>
                  <a:pt x="452" y="761"/>
                  <a:pt x="452" y="762"/>
                </a:cubicBezTo>
                <a:cubicBezTo>
                  <a:pt x="451" y="762"/>
                  <a:pt x="449" y="762"/>
                  <a:pt x="448" y="762"/>
                </a:cubicBezTo>
                <a:cubicBezTo>
                  <a:pt x="447" y="762"/>
                  <a:pt x="446" y="763"/>
                  <a:pt x="445" y="763"/>
                </a:cubicBezTo>
                <a:cubicBezTo>
                  <a:pt x="445" y="762"/>
                  <a:pt x="444" y="762"/>
                  <a:pt x="444" y="762"/>
                </a:cubicBezTo>
                <a:cubicBezTo>
                  <a:pt x="444" y="761"/>
                  <a:pt x="444" y="760"/>
                  <a:pt x="444" y="759"/>
                </a:cubicBezTo>
                <a:cubicBezTo>
                  <a:pt x="444" y="758"/>
                  <a:pt x="444" y="758"/>
                  <a:pt x="444" y="757"/>
                </a:cubicBezTo>
                <a:cubicBezTo>
                  <a:pt x="443" y="756"/>
                  <a:pt x="444" y="756"/>
                  <a:pt x="443" y="755"/>
                </a:cubicBezTo>
                <a:cubicBezTo>
                  <a:pt x="443" y="753"/>
                  <a:pt x="444" y="751"/>
                  <a:pt x="443" y="749"/>
                </a:cubicBezTo>
                <a:cubicBezTo>
                  <a:pt x="443" y="748"/>
                  <a:pt x="442" y="747"/>
                  <a:pt x="443" y="746"/>
                </a:cubicBezTo>
                <a:cubicBezTo>
                  <a:pt x="443" y="744"/>
                  <a:pt x="442" y="744"/>
                  <a:pt x="442" y="743"/>
                </a:cubicBezTo>
                <a:cubicBezTo>
                  <a:pt x="442" y="741"/>
                  <a:pt x="442" y="739"/>
                  <a:pt x="442" y="737"/>
                </a:cubicBezTo>
                <a:cubicBezTo>
                  <a:pt x="442" y="735"/>
                  <a:pt x="440" y="734"/>
                  <a:pt x="441" y="732"/>
                </a:cubicBezTo>
                <a:cubicBezTo>
                  <a:pt x="441" y="729"/>
                  <a:pt x="441" y="727"/>
                  <a:pt x="441" y="724"/>
                </a:cubicBezTo>
                <a:cubicBezTo>
                  <a:pt x="441" y="723"/>
                  <a:pt x="441" y="723"/>
                  <a:pt x="440" y="722"/>
                </a:cubicBezTo>
                <a:cubicBezTo>
                  <a:pt x="439" y="721"/>
                  <a:pt x="441" y="719"/>
                  <a:pt x="439" y="718"/>
                </a:cubicBezTo>
                <a:cubicBezTo>
                  <a:pt x="439" y="716"/>
                  <a:pt x="438" y="715"/>
                  <a:pt x="439" y="713"/>
                </a:cubicBezTo>
                <a:cubicBezTo>
                  <a:pt x="440" y="713"/>
                  <a:pt x="440" y="713"/>
                  <a:pt x="439" y="713"/>
                </a:cubicBezTo>
                <a:cubicBezTo>
                  <a:pt x="439" y="712"/>
                  <a:pt x="439" y="712"/>
                  <a:pt x="439" y="712"/>
                </a:cubicBezTo>
                <a:cubicBezTo>
                  <a:pt x="439" y="711"/>
                  <a:pt x="439" y="711"/>
                  <a:pt x="439" y="710"/>
                </a:cubicBezTo>
                <a:cubicBezTo>
                  <a:pt x="438" y="708"/>
                  <a:pt x="440" y="706"/>
                  <a:pt x="438" y="704"/>
                </a:cubicBezTo>
                <a:cubicBezTo>
                  <a:pt x="438" y="698"/>
                  <a:pt x="438" y="698"/>
                  <a:pt x="438" y="698"/>
                </a:cubicBezTo>
                <a:cubicBezTo>
                  <a:pt x="437" y="697"/>
                  <a:pt x="436" y="697"/>
                  <a:pt x="435" y="697"/>
                </a:cubicBezTo>
                <a:cubicBezTo>
                  <a:pt x="434" y="697"/>
                  <a:pt x="433" y="697"/>
                  <a:pt x="433" y="697"/>
                </a:cubicBezTo>
                <a:cubicBezTo>
                  <a:pt x="432" y="697"/>
                  <a:pt x="431" y="697"/>
                  <a:pt x="430" y="697"/>
                </a:cubicBezTo>
                <a:cubicBezTo>
                  <a:pt x="429" y="697"/>
                  <a:pt x="429" y="698"/>
                  <a:pt x="429" y="698"/>
                </a:cubicBezTo>
                <a:cubicBezTo>
                  <a:pt x="427" y="696"/>
                  <a:pt x="429" y="694"/>
                  <a:pt x="427" y="692"/>
                </a:cubicBezTo>
                <a:cubicBezTo>
                  <a:pt x="429" y="692"/>
                  <a:pt x="430" y="690"/>
                  <a:pt x="432" y="691"/>
                </a:cubicBezTo>
                <a:cubicBezTo>
                  <a:pt x="434" y="691"/>
                  <a:pt x="435" y="691"/>
                  <a:pt x="437" y="690"/>
                </a:cubicBezTo>
                <a:cubicBezTo>
                  <a:pt x="437" y="690"/>
                  <a:pt x="437" y="690"/>
                  <a:pt x="438" y="690"/>
                </a:cubicBezTo>
                <a:cubicBezTo>
                  <a:pt x="439" y="690"/>
                  <a:pt x="439" y="691"/>
                  <a:pt x="440" y="691"/>
                </a:cubicBezTo>
                <a:cubicBezTo>
                  <a:pt x="441" y="691"/>
                  <a:pt x="442" y="691"/>
                  <a:pt x="442" y="691"/>
                </a:cubicBezTo>
                <a:cubicBezTo>
                  <a:pt x="443" y="691"/>
                  <a:pt x="443" y="692"/>
                  <a:pt x="443" y="692"/>
                </a:cubicBezTo>
                <a:cubicBezTo>
                  <a:pt x="444" y="693"/>
                  <a:pt x="444" y="693"/>
                  <a:pt x="445" y="692"/>
                </a:cubicBezTo>
                <a:cubicBezTo>
                  <a:pt x="446" y="691"/>
                  <a:pt x="447" y="691"/>
                  <a:pt x="448" y="692"/>
                </a:cubicBezTo>
                <a:cubicBezTo>
                  <a:pt x="448" y="693"/>
                  <a:pt x="449" y="693"/>
                  <a:pt x="449" y="692"/>
                </a:cubicBezTo>
                <a:cubicBezTo>
                  <a:pt x="450" y="692"/>
                  <a:pt x="450" y="691"/>
                  <a:pt x="451" y="691"/>
                </a:cubicBezTo>
                <a:cubicBezTo>
                  <a:pt x="451" y="691"/>
                  <a:pt x="451" y="692"/>
                  <a:pt x="452" y="693"/>
                </a:cubicBezTo>
                <a:cubicBezTo>
                  <a:pt x="452" y="693"/>
                  <a:pt x="452" y="694"/>
                  <a:pt x="451" y="695"/>
                </a:cubicBezTo>
                <a:cubicBezTo>
                  <a:pt x="451" y="695"/>
                  <a:pt x="451" y="695"/>
                  <a:pt x="451" y="695"/>
                </a:cubicBezTo>
                <a:cubicBezTo>
                  <a:pt x="450" y="695"/>
                  <a:pt x="449" y="696"/>
                  <a:pt x="448" y="695"/>
                </a:cubicBezTo>
                <a:cubicBezTo>
                  <a:pt x="447" y="695"/>
                  <a:pt x="446" y="696"/>
                  <a:pt x="445" y="697"/>
                </a:cubicBezTo>
                <a:cubicBezTo>
                  <a:pt x="444" y="697"/>
                  <a:pt x="444" y="698"/>
                  <a:pt x="444" y="699"/>
                </a:cubicBezTo>
                <a:cubicBezTo>
                  <a:pt x="444" y="698"/>
                  <a:pt x="444" y="697"/>
                  <a:pt x="444" y="697"/>
                </a:cubicBezTo>
                <a:cubicBezTo>
                  <a:pt x="443" y="695"/>
                  <a:pt x="443" y="695"/>
                  <a:pt x="441" y="695"/>
                </a:cubicBezTo>
                <a:cubicBezTo>
                  <a:pt x="442" y="695"/>
                  <a:pt x="442" y="695"/>
                  <a:pt x="442" y="695"/>
                </a:cubicBezTo>
                <a:cubicBezTo>
                  <a:pt x="442" y="695"/>
                  <a:pt x="442" y="695"/>
                  <a:pt x="442" y="695"/>
                </a:cubicBezTo>
                <a:cubicBezTo>
                  <a:pt x="441" y="695"/>
                  <a:pt x="441" y="694"/>
                  <a:pt x="441" y="695"/>
                </a:cubicBezTo>
                <a:cubicBezTo>
                  <a:pt x="441" y="695"/>
                  <a:pt x="441" y="695"/>
                  <a:pt x="441" y="695"/>
                </a:cubicBezTo>
                <a:cubicBezTo>
                  <a:pt x="442" y="697"/>
                  <a:pt x="442" y="697"/>
                  <a:pt x="443" y="698"/>
                </a:cubicBezTo>
                <a:cubicBezTo>
                  <a:pt x="442" y="698"/>
                  <a:pt x="442" y="698"/>
                  <a:pt x="441" y="698"/>
                </a:cubicBezTo>
                <a:cubicBezTo>
                  <a:pt x="440" y="698"/>
                  <a:pt x="440" y="697"/>
                  <a:pt x="439" y="697"/>
                </a:cubicBezTo>
                <a:cubicBezTo>
                  <a:pt x="438" y="698"/>
                  <a:pt x="439" y="699"/>
                  <a:pt x="440" y="700"/>
                </a:cubicBezTo>
                <a:cubicBezTo>
                  <a:pt x="440" y="700"/>
                  <a:pt x="440" y="700"/>
                  <a:pt x="440" y="700"/>
                </a:cubicBezTo>
                <a:cubicBezTo>
                  <a:pt x="440" y="700"/>
                  <a:pt x="439" y="700"/>
                  <a:pt x="439" y="700"/>
                </a:cubicBezTo>
                <a:cubicBezTo>
                  <a:pt x="439" y="700"/>
                  <a:pt x="439" y="701"/>
                  <a:pt x="439" y="701"/>
                </a:cubicBezTo>
                <a:cubicBezTo>
                  <a:pt x="439" y="701"/>
                  <a:pt x="440" y="701"/>
                  <a:pt x="440" y="700"/>
                </a:cubicBezTo>
                <a:moveTo>
                  <a:pt x="539" y="737"/>
                </a:moveTo>
                <a:cubicBezTo>
                  <a:pt x="539" y="738"/>
                  <a:pt x="539" y="739"/>
                  <a:pt x="538" y="740"/>
                </a:cubicBezTo>
                <a:cubicBezTo>
                  <a:pt x="537" y="740"/>
                  <a:pt x="537" y="739"/>
                  <a:pt x="536" y="740"/>
                </a:cubicBezTo>
                <a:cubicBezTo>
                  <a:pt x="536" y="740"/>
                  <a:pt x="534" y="740"/>
                  <a:pt x="535" y="741"/>
                </a:cubicBezTo>
                <a:cubicBezTo>
                  <a:pt x="534" y="742"/>
                  <a:pt x="533" y="743"/>
                  <a:pt x="532" y="743"/>
                </a:cubicBezTo>
                <a:cubicBezTo>
                  <a:pt x="532" y="743"/>
                  <a:pt x="531" y="743"/>
                  <a:pt x="531" y="743"/>
                </a:cubicBezTo>
                <a:cubicBezTo>
                  <a:pt x="529" y="744"/>
                  <a:pt x="529" y="744"/>
                  <a:pt x="528" y="741"/>
                </a:cubicBezTo>
                <a:cubicBezTo>
                  <a:pt x="528" y="740"/>
                  <a:pt x="527" y="740"/>
                  <a:pt x="527" y="739"/>
                </a:cubicBezTo>
                <a:cubicBezTo>
                  <a:pt x="526" y="738"/>
                  <a:pt x="526" y="737"/>
                  <a:pt x="526" y="736"/>
                </a:cubicBezTo>
                <a:cubicBezTo>
                  <a:pt x="526" y="735"/>
                  <a:pt x="525" y="734"/>
                  <a:pt x="525" y="733"/>
                </a:cubicBezTo>
                <a:cubicBezTo>
                  <a:pt x="524" y="732"/>
                  <a:pt x="523" y="730"/>
                  <a:pt x="523" y="728"/>
                </a:cubicBezTo>
                <a:cubicBezTo>
                  <a:pt x="522" y="727"/>
                  <a:pt x="522" y="725"/>
                  <a:pt x="520" y="724"/>
                </a:cubicBezTo>
                <a:cubicBezTo>
                  <a:pt x="521" y="722"/>
                  <a:pt x="519" y="721"/>
                  <a:pt x="519" y="719"/>
                </a:cubicBezTo>
                <a:cubicBezTo>
                  <a:pt x="519" y="718"/>
                  <a:pt x="518" y="717"/>
                  <a:pt x="517" y="716"/>
                </a:cubicBezTo>
                <a:cubicBezTo>
                  <a:pt x="518" y="714"/>
                  <a:pt x="516" y="713"/>
                  <a:pt x="517" y="712"/>
                </a:cubicBezTo>
                <a:cubicBezTo>
                  <a:pt x="517" y="711"/>
                  <a:pt x="515" y="710"/>
                  <a:pt x="516" y="709"/>
                </a:cubicBezTo>
                <a:cubicBezTo>
                  <a:pt x="516" y="708"/>
                  <a:pt x="515" y="707"/>
                  <a:pt x="515" y="707"/>
                </a:cubicBezTo>
                <a:cubicBezTo>
                  <a:pt x="514" y="706"/>
                  <a:pt x="514" y="704"/>
                  <a:pt x="513" y="703"/>
                </a:cubicBezTo>
                <a:cubicBezTo>
                  <a:pt x="513" y="702"/>
                  <a:pt x="513" y="701"/>
                  <a:pt x="512" y="701"/>
                </a:cubicBezTo>
                <a:cubicBezTo>
                  <a:pt x="512" y="699"/>
                  <a:pt x="511" y="698"/>
                  <a:pt x="511" y="697"/>
                </a:cubicBezTo>
                <a:cubicBezTo>
                  <a:pt x="511" y="696"/>
                  <a:pt x="510" y="695"/>
                  <a:pt x="510" y="694"/>
                </a:cubicBezTo>
                <a:cubicBezTo>
                  <a:pt x="510" y="693"/>
                  <a:pt x="509" y="692"/>
                  <a:pt x="509" y="691"/>
                </a:cubicBezTo>
                <a:cubicBezTo>
                  <a:pt x="508" y="690"/>
                  <a:pt x="508" y="689"/>
                  <a:pt x="507" y="688"/>
                </a:cubicBezTo>
                <a:cubicBezTo>
                  <a:pt x="507" y="687"/>
                  <a:pt x="507" y="686"/>
                  <a:pt x="506" y="685"/>
                </a:cubicBezTo>
                <a:cubicBezTo>
                  <a:pt x="506" y="684"/>
                  <a:pt x="505" y="682"/>
                  <a:pt x="504" y="681"/>
                </a:cubicBezTo>
                <a:cubicBezTo>
                  <a:pt x="504" y="679"/>
                  <a:pt x="503" y="678"/>
                  <a:pt x="502" y="676"/>
                </a:cubicBezTo>
                <a:cubicBezTo>
                  <a:pt x="504" y="675"/>
                  <a:pt x="506" y="675"/>
                  <a:pt x="508" y="674"/>
                </a:cubicBezTo>
                <a:cubicBezTo>
                  <a:pt x="509" y="673"/>
                  <a:pt x="510" y="674"/>
                  <a:pt x="510" y="675"/>
                </a:cubicBezTo>
                <a:cubicBezTo>
                  <a:pt x="511" y="675"/>
                  <a:pt x="511" y="676"/>
                  <a:pt x="512" y="677"/>
                </a:cubicBezTo>
                <a:cubicBezTo>
                  <a:pt x="512" y="678"/>
                  <a:pt x="512" y="679"/>
                  <a:pt x="512" y="679"/>
                </a:cubicBezTo>
                <a:cubicBezTo>
                  <a:pt x="513" y="680"/>
                  <a:pt x="513" y="681"/>
                  <a:pt x="513" y="681"/>
                </a:cubicBezTo>
                <a:cubicBezTo>
                  <a:pt x="514" y="682"/>
                  <a:pt x="513" y="684"/>
                  <a:pt x="515" y="685"/>
                </a:cubicBezTo>
                <a:cubicBezTo>
                  <a:pt x="514" y="686"/>
                  <a:pt x="516" y="688"/>
                  <a:pt x="516" y="689"/>
                </a:cubicBezTo>
                <a:cubicBezTo>
                  <a:pt x="515" y="690"/>
                  <a:pt x="516" y="690"/>
                  <a:pt x="516" y="691"/>
                </a:cubicBezTo>
                <a:cubicBezTo>
                  <a:pt x="517" y="692"/>
                  <a:pt x="517" y="693"/>
                  <a:pt x="518" y="694"/>
                </a:cubicBezTo>
                <a:cubicBezTo>
                  <a:pt x="518" y="695"/>
                  <a:pt x="519" y="695"/>
                  <a:pt x="518" y="696"/>
                </a:cubicBezTo>
                <a:cubicBezTo>
                  <a:pt x="518" y="697"/>
                  <a:pt x="520" y="698"/>
                  <a:pt x="519" y="699"/>
                </a:cubicBezTo>
                <a:cubicBezTo>
                  <a:pt x="519" y="700"/>
                  <a:pt x="520" y="700"/>
                  <a:pt x="520" y="700"/>
                </a:cubicBezTo>
                <a:cubicBezTo>
                  <a:pt x="520" y="701"/>
                  <a:pt x="521" y="701"/>
                  <a:pt x="521" y="702"/>
                </a:cubicBezTo>
                <a:cubicBezTo>
                  <a:pt x="521" y="703"/>
                  <a:pt x="522" y="704"/>
                  <a:pt x="522" y="705"/>
                </a:cubicBezTo>
                <a:cubicBezTo>
                  <a:pt x="522" y="706"/>
                  <a:pt x="524" y="707"/>
                  <a:pt x="523" y="708"/>
                </a:cubicBezTo>
                <a:cubicBezTo>
                  <a:pt x="524" y="709"/>
                  <a:pt x="524" y="710"/>
                  <a:pt x="524" y="711"/>
                </a:cubicBezTo>
                <a:cubicBezTo>
                  <a:pt x="524" y="712"/>
                  <a:pt x="525" y="713"/>
                  <a:pt x="525" y="714"/>
                </a:cubicBezTo>
                <a:cubicBezTo>
                  <a:pt x="525" y="715"/>
                  <a:pt x="526" y="715"/>
                  <a:pt x="526" y="716"/>
                </a:cubicBezTo>
                <a:cubicBezTo>
                  <a:pt x="527" y="717"/>
                  <a:pt x="527" y="717"/>
                  <a:pt x="527" y="717"/>
                </a:cubicBezTo>
                <a:cubicBezTo>
                  <a:pt x="527" y="719"/>
                  <a:pt x="528" y="719"/>
                  <a:pt x="528" y="720"/>
                </a:cubicBezTo>
                <a:cubicBezTo>
                  <a:pt x="528" y="722"/>
                  <a:pt x="529" y="722"/>
                  <a:pt x="529" y="724"/>
                </a:cubicBezTo>
                <a:cubicBezTo>
                  <a:pt x="529" y="725"/>
                  <a:pt x="530" y="726"/>
                  <a:pt x="530" y="726"/>
                </a:cubicBezTo>
                <a:cubicBezTo>
                  <a:pt x="531" y="727"/>
                  <a:pt x="531" y="729"/>
                  <a:pt x="532" y="729"/>
                </a:cubicBezTo>
                <a:cubicBezTo>
                  <a:pt x="531" y="730"/>
                  <a:pt x="533" y="731"/>
                  <a:pt x="533" y="732"/>
                </a:cubicBezTo>
                <a:cubicBezTo>
                  <a:pt x="533" y="732"/>
                  <a:pt x="533" y="733"/>
                  <a:pt x="533" y="734"/>
                </a:cubicBezTo>
                <a:cubicBezTo>
                  <a:pt x="534" y="735"/>
                  <a:pt x="535" y="734"/>
                  <a:pt x="535" y="734"/>
                </a:cubicBezTo>
                <a:cubicBezTo>
                  <a:pt x="536" y="734"/>
                  <a:pt x="537" y="733"/>
                  <a:pt x="538" y="733"/>
                </a:cubicBezTo>
                <a:cubicBezTo>
                  <a:pt x="539" y="733"/>
                  <a:pt x="539" y="733"/>
                  <a:pt x="539" y="732"/>
                </a:cubicBezTo>
                <a:cubicBezTo>
                  <a:pt x="540" y="732"/>
                  <a:pt x="540" y="732"/>
                  <a:pt x="541" y="732"/>
                </a:cubicBezTo>
                <a:cubicBezTo>
                  <a:pt x="541" y="733"/>
                  <a:pt x="540" y="734"/>
                  <a:pt x="540" y="735"/>
                </a:cubicBezTo>
                <a:cubicBezTo>
                  <a:pt x="540" y="735"/>
                  <a:pt x="540" y="735"/>
                  <a:pt x="539" y="735"/>
                </a:cubicBezTo>
                <a:cubicBezTo>
                  <a:pt x="539" y="735"/>
                  <a:pt x="538" y="735"/>
                  <a:pt x="538" y="736"/>
                </a:cubicBezTo>
                <a:cubicBezTo>
                  <a:pt x="538" y="737"/>
                  <a:pt x="538" y="737"/>
                  <a:pt x="539" y="737"/>
                </a:cubicBezTo>
                <a:moveTo>
                  <a:pt x="536" y="737"/>
                </a:moveTo>
                <a:cubicBezTo>
                  <a:pt x="536" y="737"/>
                  <a:pt x="536" y="737"/>
                  <a:pt x="536" y="737"/>
                </a:cubicBezTo>
                <a:cubicBezTo>
                  <a:pt x="536" y="737"/>
                  <a:pt x="536" y="737"/>
                  <a:pt x="536" y="737"/>
                </a:cubicBezTo>
                <a:cubicBezTo>
                  <a:pt x="536" y="736"/>
                  <a:pt x="536" y="736"/>
                  <a:pt x="536" y="736"/>
                </a:cubicBezTo>
                <a:cubicBezTo>
                  <a:pt x="536" y="736"/>
                  <a:pt x="536" y="737"/>
                  <a:pt x="536" y="737"/>
                </a:cubicBezTo>
                <a:moveTo>
                  <a:pt x="645" y="660"/>
                </a:moveTo>
                <a:cubicBezTo>
                  <a:pt x="641" y="656"/>
                  <a:pt x="638" y="653"/>
                  <a:pt x="635" y="650"/>
                </a:cubicBezTo>
                <a:cubicBezTo>
                  <a:pt x="634" y="649"/>
                  <a:pt x="634" y="648"/>
                  <a:pt x="634" y="648"/>
                </a:cubicBezTo>
                <a:cubicBezTo>
                  <a:pt x="633" y="647"/>
                  <a:pt x="632" y="647"/>
                  <a:pt x="632" y="646"/>
                </a:cubicBezTo>
                <a:cubicBezTo>
                  <a:pt x="631" y="646"/>
                  <a:pt x="631" y="644"/>
                  <a:pt x="629" y="644"/>
                </a:cubicBezTo>
                <a:cubicBezTo>
                  <a:pt x="628" y="644"/>
                  <a:pt x="629" y="642"/>
                  <a:pt x="628" y="642"/>
                </a:cubicBezTo>
                <a:cubicBezTo>
                  <a:pt x="627" y="641"/>
                  <a:pt x="626" y="640"/>
                  <a:pt x="625" y="640"/>
                </a:cubicBezTo>
                <a:cubicBezTo>
                  <a:pt x="623" y="637"/>
                  <a:pt x="620" y="634"/>
                  <a:pt x="618" y="632"/>
                </a:cubicBezTo>
                <a:cubicBezTo>
                  <a:pt x="617" y="631"/>
                  <a:pt x="616" y="630"/>
                  <a:pt x="615" y="629"/>
                </a:cubicBezTo>
                <a:cubicBezTo>
                  <a:pt x="614" y="628"/>
                  <a:pt x="614" y="627"/>
                  <a:pt x="613" y="626"/>
                </a:cubicBezTo>
                <a:cubicBezTo>
                  <a:pt x="612" y="625"/>
                  <a:pt x="611" y="624"/>
                  <a:pt x="610" y="623"/>
                </a:cubicBezTo>
                <a:cubicBezTo>
                  <a:pt x="609" y="622"/>
                  <a:pt x="608" y="621"/>
                  <a:pt x="607" y="621"/>
                </a:cubicBezTo>
                <a:cubicBezTo>
                  <a:pt x="605" y="623"/>
                  <a:pt x="603" y="625"/>
                  <a:pt x="601" y="627"/>
                </a:cubicBezTo>
                <a:cubicBezTo>
                  <a:pt x="599" y="626"/>
                  <a:pt x="598" y="624"/>
                  <a:pt x="596" y="623"/>
                </a:cubicBezTo>
                <a:cubicBezTo>
                  <a:pt x="596" y="622"/>
                  <a:pt x="597" y="622"/>
                  <a:pt x="597" y="621"/>
                </a:cubicBezTo>
                <a:cubicBezTo>
                  <a:pt x="601" y="617"/>
                  <a:pt x="606" y="612"/>
                  <a:pt x="610" y="608"/>
                </a:cubicBezTo>
                <a:cubicBezTo>
                  <a:pt x="611" y="607"/>
                  <a:pt x="612" y="606"/>
                  <a:pt x="613" y="606"/>
                </a:cubicBezTo>
                <a:cubicBezTo>
                  <a:pt x="613" y="606"/>
                  <a:pt x="613" y="605"/>
                  <a:pt x="613" y="605"/>
                </a:cubicBezTo>
                <a:cubicBezTo>
                  <a:pt x="614" y="605"/>
                  <a:pt x="614" y="604"/>
                  <a:pt x="615" y="604"/>
                </a:cubicBezTo>
                <a:cubicBezTo>
                  <a:pt x="616" y="606"/>
                  <a:pt x="618" y="607"/>
                  <a:pt x="619" y="609"/>
                </a:cubicBezTo>
                <a:cubicBezTo>
                  <a:pt x="619" y="610"/>
                  <a:pt x="618" y="611"/>
                  <a:pt x="617" y="612"/>
                </a:cubicBezTo>
                <a:cubicBezTo>
                  <a:pt x="616" y="612"/>
                  <a:pt x="615" y="612"/>
                  <a:pt x="615" y="613"/>
                </a:cubicBezTo>
                <a:cubicBezTo>
                  <a:pt x="614" y="614"/>
                  <a:pt x="613" y="614"/>
                  <a:pt x="612" y="615"/>
                </a:cubicBezTo>
                <a:cubicBezTo>
                  <a:pt x="614" y="617"/>
                  <a:pt x="616" y="619"/>
                  <a:pt x="618" y="621"/>
                </a:cubicBezTo>
                <a:cubicBezTo>
                  <a:pt x="618" y="623"/>
                  <a:pt x="621" y="624"/>
                  <a:pt x="622" y="626"/>
                </a:cubicBezTo>
                <a:cubicBezTo>
                  <a:pt x="623" y="627"/>
                  <a:pt x="624" y="628"/>
                  <a:pt x="625" y="628"/>
                </a:cubicBezTo>
                <a:cubicBezTo>
                  <a:pt x="626" y="630"/>
                  <a:pt x="627" y="631"/>
                  <a:pt x="628" y="632"/>
                </a:cubicBezTo>
                <a:cubicBezTo>
                  <a:pt x="633" y="637"/>
                  <a:pt x="639" y="643"/>
                  <a:pt x="645" y="649"/>
                </a:cubicBezTo>
                <a:cubicBezTo>
                  <a:pt x="646" y="650"/>
                  <a:pt x="647" y="650"/>
                  <a:pt x="647" y="651"/>
                </a:cubicBezTo>
                <a:cubicBezTo>
                  <a:pt x="647" y="653"/>
                  <a:pt x="649" y="653"/>
                  <a:pt x="649" y="654"/>
                </a:cubicBezTo>
                <a:cubicBezTo>
                  <a:pt x="650" y="655"/>
                  <a:pt x="649" y="655"/>
                  <a:pt x="649" y="656"/>
                </a:cubicBezTo>
                <a:cubicBezTo>
                  <a:pt x="649" y="656"/>
                  <a:pt x="648" y="656"/>
                  <a:pt x="648" y="656"/>
                </a:cubicBezTo>
                <a:cubicBezTo>
                  <a:pt x="647" y="657"/>
                  <a:pt x="646" y="657"/>
                  <a:pt x="646" y="658"/>
                </a:cubicBezTo>
                <a:cubicBezTo>
                  <a:pt x="646" y="659"/>
                  <a:pt x="645" y="659"/>
                  <a:pt x="645" y="660"/>
                </a:cubicBezTo>
                <a:moveTo>
                  <a:pt x="616" y="625"/>
                </a:moveTo>
                <a:cubicBezTo>
                  <a:pt x="616" y="625"/>
                  <a:pt x="615" y="626"/>
                  <a:pt x="615" y="626"/>
                </a:cubicBezTo>
                <a:cubicBezTo>
                  <a:pt x="615" y="626"/>
                  <a:pt x="615" y="626"/>
                  <a:pt x="615" y="626"/>
                </a:cubicBezTo>
                <a:cubicBezTo>
                  <a:pt x="616" y="626"/>
                  <a:pt x="616" y="626"/>
                  <a:pt x="616" y="626"/>
                </a:cubicBezTo>
                <a:cubicBezTo>
                  <a:pt x="616" y="626"/>
                  <a:pt x="616" y="625"/>
                  <a:pt x="616" y="625"/>
                </a:cubicBezTo>
                <a:moveTo>
                  <a:pt x="425" y="690"/>
                </a:moveTo>
                <a:cubicBezTo>
                  <a:pt x="425" y="693"/>
                  <a:pt x="424" y="695"/>
                  <a:pt x="425" y="697"/>
                </a:cubicBezTo>
                <a:cubicBezTo>
                  <a:pt x="425" y="698"/>
                  <a:pt x="424" y="700"/>
                  <a:pt x="425" y="702"/>
                </a:cubicBezTo>
                <a:cubicBezTo>
                  <a:pt x="426" y="702"/>
                  <a:pt x="425" y="702"/>
                  <a:pt x="425" y="703"/>
                </a:cubicBezTo>
                <a:cubicBezTo>
                  <a:pt x="425" y="706"/>
                  <a:pt x="425" y="709"/>
                  <a:pt x="425" y="712"/>
                </a:cubicBezTo>
                <a:cubicBezTo>
                  <a:pt x="425" y="714"/>
                  <a:pt x="425" y="715"/>
                  <a:pt x="426" y="716"/>
                </a:cubicBezTo>
                <a:cubicBezTo>
                  <a:pt x="427" y="716"/>
                  <a:pt x="426" y="717"/>
                  <a:pt x="426" y="717"/>
                </a:cubicBezTo>
                <a:cubicBezTo>
                  <a:pt x="425" y="720"/>
                  <a:pt x="425" y="720"/>
                  <a:pt x="426" y="723"/>
                </a:cubicBezTo>
                <a:cubicBezTo>
                  <a:pt x="426" y="724"/>
                  <a:pt x="426" y="724"/>
                  <a:pt x="426" y="725"/>
                </a:cubicBezTo>
                <a:cubicBezTo>
                  <a:pt x="426" y="731"/>
                  <a:pt x="426" y="736"/>
                  <a:pt x="426" y="742"/>
                </a:cubicBezTo>
                <a:cubicBezTo>
                  <a:pt x="427" y="744"/>
                  <a:pt x="426" y="747"/>
                  <a:pt x="427" y="749"/>
                </a:cubicBezTo>
                <a:cubicBezTo>
                  <a:pt x="427" y="749"/>
                  <a:pt x="427" y="750"/>
                  <a:pt x="427" y="750"/>
                </a:cubicBezTo>
                <a:cubicBezTo>
                  <a:pt x="427" y="763"/>
                  <a:pt x="427" y="763"/>
                  <a:pt x="427" y="763"/>
                </a:cubicBezTo>
                <a:cubicBezTo>
                  <a:pt x="424" y="764"/>
                  <a:pt x="424" y="764"/>
                  <a:pt x="422" y="763"/>
                </a:cubicBezTo>
                <a:cubicBezTo>
                  <a:pt x="421" y="763"/>
                  <a:pt x="421" y="764"/>
                  <a:pt x="420" y="765"/>
                </a:cubicBezTo>
                <a:cubicBezTo>
                  <a:pt x="420" y="764"/>
                  <a:pt x="420" y="764"/>
                  <a:pt x="420" y="764"/>
                </a:cubicBezTo>
                <a:cubicBezTo>
                  <a:pt x="420" y="763"/>
                  <a:pt x="420" y="762"/>
                  <a:pt x="420" y="762"/>
                </a:cubicBezTo>
                <a:cubicBezTo>
                  <a:pt x="420" y="762"/>
                  <a:pt x="421" y="761"/>
                  <a:pt x="421" y="761"/>
                </a:cubicBezTo>
                <a:cubicBezTo>
                  <a:pt x="419" y="759"/>
                  <a:pt x="420" y="757"/>
                  <a:pt x="420" y="755"/>
                </a:cubicBezTo>
                <a:cubicBezTo>
                  <a:pt x="420" y="754"/>
                  <a:pt x="420" y="752"/>
                  <a:pt x="419" y="751"/>
                </a:cubicBezTo>
                <a:cubicBezTo>
                  <a:pt x="419" y="749"/>
                  <a:pt x="418" y="748"/>
                  <a:pt x="420" y="746"/>
                </a:cubicBezTo>
                <a:cubicBezTo>
                  <a:pt x="420" y="746"/>
                  <a:pt x="420" y="745"/>
                  <a:pt x="420" y="744"/>
                </a:cubicBezTo>
                <a:cubicBezTo>
                  <a:pt x="419" y="743"/>
                  <a:pt x="419" y="742"/>
                  <a:pt x="419" y="741"/>
                </a:cubicBezTo>
                <a:cubicBezTo>
                  <a:pt x="419" y="739"/>
                  <a:pt x="419" y="736"/>
                  <a:pt x="419" y="734"/>
                </a:cubicBezTo>
                <a:cubicBezTo>
                  <a:pt x="419" y="732"/>
                  <a:pt x="420" y="730"/>
                  <a:pt x="418" y="728"/>
                </a:cubicBezTo>
                <a:cubicBezTo>
                  <a:pt x="418" y="728"/>
                  <a:pt x="418" y="727"/>
                  <a:pt x="418" y="726"/>
                </a:cubicBezTo>
                <a:cubicBezTo>
                  <a:pt x="418" y="721"/>
                  <a:pt x="418" y="717"/>
                  <a:pt x="418" y="712"/>
                </a:cubicBezTo>
                <a:cubicBezTo>
                  <a:pt x="418" y="710"/>
                  <a:pt x="419" y="707"/>
                  <a:pt x="417" y="705"/>
                </a:cubicBezTo>
                <a:cubicBezTo>
                  <a:pt x="417" y="705"/>
                  <a:pt x="417" y="705"/>
                  <a:pt x="417" y="704"/>
                </a:cubicBezTo>
                <a:cubicBezTo>
                  <a:pt x="417" y="692"/>
                  <a:pt x="417" y="692"/>
                  <a:pt x="417" y="692"/>
                </a:cubicBezTo>
                <a:cubicBezTo>
                  <a:pt x="419" y="691"/>
                  <a:pt x="422" y="693"/>
                  <a:pt x="425" y="690"/>
                </a:cubicBezTo>
                <a:moveTo>
                  <a:pt x="426" y="763"/>
                </a:moveTo>
                <a:cubicBezTo>
                  <a:pt x="426" y="763"/>
                  <a:pt x="426" y="762"/>
                  <a:pt x="426" y="762"/>
                </a:cubicBezTo>
                <a:cubicBezTo>
                  <a:pt x="426" y="762"/>
                  <a:pt x="426" y="762"/>
                  <a:pt x="426" y="762"/>
                </a:cubicBezTo>
                <a:cubicBezTo>
                  <a:pt x="426" y="762"/>
                  <a:pt x="426" y="762"/>
                  <a:pt x="425" y="762"/>
                </a:cubicBezTo>
                <a:cubicBezTo>
                  <a:pt x="426" y="762"/>
                  <a:pt x="426" y="762"/>
                  <a:pt x="426" y="763"/>
                </a:cubicBezTo>
                <a:moveTo>
                  <a:pt x="657" y="149"/>
                </a:moveTo>
                <a:cubicBezTo>
                  <a:pt x="658" y="149"/>
                  <a:pt x="659" y="149"/>
                  <a:pt x="659" y="150"/>
                </a:cubicBezTo>
                <a:cubicBezTo>
                  <a:pt x="660" y="151"/>
                  <a:pt x="660" y="152"/>
                  <a:pt x="661" y="153"/>
                </a:cubicBezTo>
                <a:cubicBezTo>
                  <a:pt x="661" y="154"/>
                  <a:pt x="661" y="154"/>
                  <a:pt x="662" y="154"/>
                </a:cubicBezTo>
                <a:cubicBezTo>
                  <a:pt x="663" y="154"/>
                  <a:pt x="663" y="155"/>
                  <a:pt x="664" y="155"/>
                </a:cubicBezTo>
                <a:cubicBezTo>
                  <a:pt x="665" y="155"/>
                  <a:pt x="665" y="156"/>
                  <a:pt x="666" y="156"/>
                </a:cubicBezTo>
                <a:cubicBezTo>
                  <a:pt x="667" y="157"/>
                  <a:pt x="668" y="159"/>
                  <a:pt x="670" y="160"/>
                </a:cubicBezTo>
                <a:cubicBezTo>
                  <a:pt x="671" y="161"/>
                  <a:pt x="673" y="163"/>
                  <a:pt x="675" y="165"/>
                </a:cubicBezTo>
                <a:cubicBezTo>
                  <a:pt x="673" y="166"/>
                  <a:pt x="671" y="168"/>
                  <a:pt x="670" y="170"/>
                </a:cubicBezTo>
                <a:cubicBezTo>
                  <a:pt x="670" y="170"/>
                  <a:pt x="669" y="170"/>
                  <a:pt x="669" y="170"/>
                </a:cubicBezTo>
                <a:cubicBezTo>
                  <a:pt x="669" y="170"/>
                  <a:pt x="669" y="170"/>
                  <a:pt x="669" y="170"/>
                </a:cubicBezTo>
                <a:cubicBezTo>
                  <a:pt x="669" y="170"/>
                  <a:pt x="669" y="170"/>
                  <a:pt x="668" y="170"/>
                </a:cubicBezTo>
                <a:cubicBezTo>
                  <a:pt x="666" y="167"/>
                  <a:pt x="664" y="165"/>
                  <a:pt x="662" y="163"/>
                </a:cubicBezTo>
                <a:cubicBezTo>
                  <a:pt x="661" y="163"/>
                  <a:pt x="661" y="164"/>
                  <a:pt x="660" y="164"/>
                </a:cubicBezTo>
                <a:cubicBezTo>
                  <a:pt x="656" y="168"/>
                  <a:pt x="652" y="172"/>
                  <a:pt x="648" y="176"/>
                </a:cubicBezTo>
                <a:cubicBezTo>
                  <a:pt x="648" y="177"/>
                  <a:pt x="647" y="178"/>
                  <a:pt x="646" y="179"/>
                </a:cubicBezTo>
                <a:cubicBezTo>
                  <a:pt x="646" y="180"/>
                  <a:pt x="645" y="180"/>
                  <a:pt x="645" y="181"/>
                </a:cubicBezTo>
                <a:cubicBezTo>
                  <a:pt x="644" y="181"/>
                  <a:pt x="642" y="182"/>
                  <a:pt x="641" y="183"/>
                </a:cubicBezTo>
                <a:cubicBezTo>
                  <a:pt x="641" y="184"/>
                  <a:pt x="640" y="185"/>
                  <a:pt x="639" y="186"/>
                </a:cubicBezTo>
                <a:cubicBezTo>
                  <a:pt x="638" y="187"/>
                  <a:pt x="637" y="188"/>
                  <a:pt x="636" y="189"/>
                </a:cubicBezTo>
                <a:cubicBezTo>
                  <a:pt x="635" y="189"/>
                  <a:pt x="633" y="188"/>
                  <a:pt x="633" y="190"/>
                </a:cubicBezTo>
                <a:cubicBezTo>
                  <a:pt x="633" y="191"/>
                  <a:pt x="632" y="191"/>
                  <a:pt x="632" y="191"/>
                </a:cubicBezTo>
                <a:cubicBezTo>
                  <a:pt x="631" y="191"/>
                  <a:pt x="631" y="192"/>
                  <a:pt x="631" y="193"/>
                </a:cubicBezTo>
                <a:cubicBezTo>
                  <a:pt x="630" y="192"/>
                  <a:pt x="629" y="193"/>
                  <a:pt x="629" y="194"/>
                </a:cubicBezTo>
                <a:cubicBezTo>
                  <a:pt x="629" y="194"/>
                  <a:pt x="629" y="194"/>
                  <a:pt x="628" y="195"/>
                </a:cubicBezTo>
                <a:cubicBezTo>
                  <a:pt x="628" y="194"/>
                  <a:pt x="629" y="194"/>
                  <a:pt x="628" y="193"/>
                </a:cubicBezTo>
                <a:cubicBezTo>
                  <a:pt x="628" y="193"/>
                  <a:pt x="628" y="193"/>
                  <a:pt x="628" y="193"/>
                </a:cubicBezTo>
                <a:cubicBezTo>
                  <a:pt x="628" y="192"/>
                  <a:pt x="628" y="192"/>
                  <a:pt x="628" y="192"/>
                </a:cubicBezTo>
                <a:cubicBezTo>
                  <a:pt x="628" y="191"/>
                  <a:pt x="628" y="191"/>
                  <a:pt x="628" y="191"/>
                </a:cubicBezTo>
                <a:cubicBezTo>
                  <a:pt x="629" y="191"/>
                  <a:pt x="630" y="190"/>
                  <a:pt x="630" y="189"/>
                </a:cubicBezTo>
                <a:cubicBezTo>
                  <a:pt x="630" y="189"/>
                  <a:pt x="630" y="189"/>
                  <a:pt x="629" y="188"/>
                </a:cubicBezTo>
                <a:cubicBezTo>
                  <a:pt x="630" y="188"/>
                  <a:pt x="630" y="188"/>
                  <a:pt x="631" y="188"/>
                </a:cubicBezTo>
                <a:cubicBezTo>
                  <a:pt x="632" y="188"/>
                  <a:pt x="633" y="187"/>
                  <a:pt x="633" y="186"/>
                </a:cubicBezTo>
                <a:cubicBezTo>
                  <a:pt x="633" y="186"/>
                  <a:pt x="634" y="186"/>
                  <a:pt x="634" y="186"/>
                </a:cubicBezTo>
                <a:cubicBezTo>
                  <a:pt x="634" y="185"/>
                  <a:pt x="634" y="184"/>
                  <a:pt x="636" y="184"/>
                </a:cubicBezTo>
                <a:cubicBezTo>
                  <a:pt x="636" y="184"/>
                  <a:pt x="636" y="183"/>
                  <a:pt x="636" y="183"/>
                </a:cubicBezTo>
                <a:cubicBezTo>
                  <a:pt x="635" y="182"/>
                  <a:pt x="634" y="182"/>
                  <a:pt x="633" y="180"/>
                </a:cubicBezTo>
                <a:cubicBezTo>
                  <a:pt x="633" y="181"/>
                  <a:pt x="633" y="182"/>
                  <a:pt x="633" y="183"/>
                </a:cubicBezTo>
                <a:cubicBezTo>
                  <a:pt x="632" y="183"/>
                  <a:pt x="632" y="182"/>
                  <a:pt x="631" y="182"/>
                </a:cubicBezTo>
                <a:cubicBezTo>
                  <a:pt x="632" y="181"/>
                  <a:pt x="632" y="181"/>
                  <a:pt x="632" y="181"/>
                </a:cubicBezTo>
                <a:cubicBezTo>
                  <a:pt x="632" y="180"/>
                  <a:pt x="633" y="179"/>
                  <a:pt x="634" y="179"/>
                </a:cubicBezTo>
                <a:cubicBezTo>
                  <a:pt x="634" y="179"/>
                  <a:pt x="634" y="178"/>
                  <a:pt x="636" y="179"/>
                </a:cubicBezTo>
                <a:cubicBezTo>
                  <a:pt x="636" y="179"/>
                  <a:pt x="636" y="179"/>
                  <a:pt x="636" y="178"/>
                </a:cubicBezTo>
                <a:cubicBezTo>
                  <a:pt x="635" y="178"/>
                  <a:pt x="635" y="178"/>
                  <a:pt x="635" y="178"/>
                </a:cubicBezTo>
                <a:cubicBezTo>
                  <a:pt x="635" y="179"/>
                  <a:pt x="635" y="179"/>
                  <a:pt x="635" y="179"/>
                </a:cubicBezTo>
                <a:cubicBezTo>
                  <a:pt x="635" y="179"/>
                  <a:pt x="635" y="179"/>
                  <a:pt x="636" y="179"/>
                </a:cubicBezTo>
                <a:cubicBezTo>
                  <a:pt x="636" y="179"/>
                  <a:pt x="636" y="179"/>
                  <a:pt x="636" y="179"/>
                </a:cubicBezTo>
                <a:cubicBezTo>
                  <a:pt x="635" y="178"/>
                  <a:pt x="635" y="178"/>
                  <a:pt x="635" y="177"/>
                </a:cubicBezTo>
                <a:cubicBezTo>
                  <a:pt x="638" y="175"/>
                  <a:pt x="640" y="172"/>
                  <a:pt x="642" y="170"/>
                </a:cubicBezTo>
                <a:cubicBezTo>
                  <a:pt x="644" y="168"/>
                  <a:pt x="645" y="167"/>
                  <a:pt x="646" y="165"/>
                </a:cubicBezTo>
                <a:cubicBezTo>
                  <a:pt x="646" y="165"/>
                  <a:pt x="646" y="165"/>
                  <a:pt x="646" y="165"/>
                </a:cubicBezTo>
                <a:cubicBezTo>
                  <a:pt x="650" y="163"/>
                  <a:pt x="652" y="160"/>
                  <a:pt x="655" y="157"/>
                </a:cubicBezTo>
                <a:cubicBezTo>
                  <a:pt x="655" y="157"/>
                  <a:pt x="655" y="157"/>
                  <a:pt x="655" y="157"/>
                </a:cubicBezTo>
                <a:cubicBezTo>
                  <a:pt x="655" y="156"/>
                  <a:pt x="655" y="156"/>
                  <a:pt x="654" y="155"/>
                </a:cubicBezTo>
                <a:cubicBezTo>
                  <a:pt x="652" y="154"/>
                  <a:pt x="650" y="152"/>
                  <a:pt x="649" y="150"/>
                </a:cubicBezTo>
                <a:cubicBezTo>
                  <a:pt x="648" y="149"/>
                  <a:pt x="648" y="148"/>
                  <a:pt x="649" y="148"/>
                </a:cubicBezTo>
                <a:cubicBezTo>
                  <a:pt x="650" y="148"/>
                  <a:pt x="651" y="147"/>
                  <a:pt x="652" y="147"/>
                </a:cubicBezTo>
                <a:cubicBezTo>
                  <a:pt x="652" y="146"/>
                  <a:pt x="653" y="146"/>
                  <a:pt x="653" y="145"/>
                </a:cubicBezTo>
                <a:cubicBezTo>
                  <a:pt x="653" y="145"/>
                  <a:pt x="654" y="144"/>
                  <a:pt x="654" y="144"/>
                </a:cubicBezTo>
                <a:cubicBezTo>
                  <a:pt x="655" y="144"/>
                  <a:pt x="655" y="145"/>
                  <a:pt x="655" y="145"/>
                </a:cubicBezTo>
                <a:cubicBezTo>
                  <a:pt x="655" y="146"/>
                  <a:pt x="656" y="146"/>
                  <a:pt x="657" y="146"/>
                </a:cubicBezTo>
                <a:cubicBezTo>
                  <a:pt x="657" y="147"/>
                  <a:pt x="657" y="148"/>
                  <a:pt x="657" y="149"/>
                </a:cubicBezTo>
                <a:cubicBezTo>
                  <a:pt x="657" y="149"/>
                  <a:pt x="657" y="149"/>
                  <a:pt x="657" y="149"/>
                </a:cubicBezTo>
                <a:cubicBezTo>
                  <a:pt x="657" y="149"/>
                  <a:pt x="657" y="149"/>
                  <a:pt x="656" y="149"/>
                </a:cubicBezTo>
                <a:cubicBezTo>
                  <a:pt x="656" y="149"/>
                  <a:pt x="656" y="150"/>
                  <a:pt x="656" y="150"/>
                </a:cubicBezTo>
                <a:cubicBezTo>
                  <a:pt x="656" y="150"/>
                  <a:pt x="657" y="150"/>
                  <a:pt x="657" y="149"/>
                </a:cubicBezTo>
                <a:moveTo>
                  <a:pt x="563" y="727"/>
                </a:moveTo>
                <a:cubicBezTo>
                  <a:pt x="562" y="727"/>
                  <a:pt x="561" y="727"/>
                  <a:pt x="560" y="726"/>
                </a:cubicBezTo>
                <a:cubicBezTo>
                  <a:pt x="560" y="726"/>
                  <a:pt x="559" y="726"/>
                  <a:pt x="559" y="726"/>
                </a:cubicBezTo>
                <a:cubicBezTo>
                  <a:pt x="558" y="726"/>
                  <a:pt x="559" y="727"/>
                  <a:pt x="559" y="727"/>
                </a:cubicBezTo>
                <a:cubicBezTo>
                  <a:pt x="559" y="727"/>
                  <a:pt x="559" y="728"/>
                  <a:pt x="559" y="728"/>
                </a:cubicBezTo>
                <a:cubicBezTo>
                  <a:pt x="558" y="729"/>
                  <a:pt x="558" y="730"/>
                  <a:pt x="558" y="730"/>
                </a:cubicBezTo>
                <a:cubicBezTo>
                  <a:pt x="558" y="731"/>
                  <a:pt x="558" y="731"/>
                  <a:pt x="558" y="731"/>
                </a:cubicBezTo>
                <a:cubicBezTo>
                  <a:pt x="558" y="731"/>
                  <a:pt x="557" y="731"/>
                  <a:pt x="557" y="731"/>
                </a:cubicBezTo>
                <a:cubicBezTo>
                  <a:pt x="556" y="727"/>
                  <a:pt x="554" y="724"/>
                  <a:pt x="552" y="720"/>
                </a:cubicBezTo>
                <a:cubicBezTo>
                  <a:pt x="552" y="720"/>
                  <a:pt x="551" y="719"/>
                  <a:pt x="552" y="719"/>
                </a:cubicBezTo>
                <a:cubicBezTo>
                  <a:pt x="552" y="718"/>
                  <a:pt x="551" y="718"/>
                  <a:pt x="551" y="717"/>
                </a:cubicBezTo>
                <a:cubicBezTo>
                  <a:pt x="550" y="716"/>
                  <a:pt x="548" y="713"/>
                  <a:pt x="548" y="711"/>
                </a:cubicBezTo>
                <a:cubicBezTo>
                  <a:pt x="548" y="710"/>
                  <a:pt x="547" y="709"/>
                  <a:pt x="547" y="708"/>
                </a:cubicBezTo>
                <a:cubicBezTo>
                  <a:pt x="546" y="707"/>
                  <a:pt x="545" y="707"/>
                  <a:pt x="545" y="705"/>
                </a:cubicBezTo>
                <a:cubicBezTo>
                  <a:pt x="545" y="704"/>
                  <a:pt x="544" y="704"/>
                  <a:pt x="544" y="702"/>
                </a:cubicBezTo>
                <a:cubicBezTo>
                  <a:pt x="544" y="702"/>
                  <a:pt x="544" y="701"/>
                  <a:pt x="543" y="701"/>
                </a:cubicBezTo>
                <a:cubicBezTo>
                  <a:pt x="541" y="696"/>
                  <a:pt x="538" y="691"/>
                  <a:pt x="536" y="686"/>
                </a:cubicBezTo>
                <a:cubicBezTo>
                  <a:pt x="536" y="686"/>
                  <a:pt x="535" y="685"/>
                  <a:pt x="535" y="684"/>
                </a:cubicBezTo>
                <a:cubicBezTo>
                  <a:pt x="535" y="684"/>
                  <a:pt x="535" y="683"/>
                  <a:pt x="535" y="683"/>
                </a:cubicBezTo>
                <a:cubicBezTo>
                  <a:pt x="534" y="682"/>
                  <a:pt x="533" y="681"/>
                  <a:pt x="533" y="680"/>
                </a:cubicBezTo>
                <a:cubicBezTo>
                  <a:pt x="532" y="678"/>
                  <a:pt x="531" y="677"/>
                  <a:pt x="531" y="676"/>
                </a:cubicBezTo>
                <a:cubicBezTo>
                  <a:pt x="531" y="675"/>
                  <a:pt x="529" y="674"/>
                  <a:pt x="530" y="673"/>
                </a:cubicBezTo>
                <a:cubicBezTo>
                  <a:pt x="530" y="672"/>
                  <a:pt x="528" y="672"/>
                  <a:pt x="529" y="670"/>
                </a:cubicBezTo>
                <a:cubicBezTo>
                  <a:pt x="528" y="670"/>
                  <a:pt x="528" y="669"/>
                  <a:pt x="528" y="668"/>
                </a:cubicBezTo>
                <a:cubicBezTo>
                  <a:pt x="527" y="668"/>
                  <a:pt x="527" y="667"/>
                  <a:pt x="527" y="666"/>
                </a:cubicBezTo>
                <a:cubicBezTo>
                  <a:pt x="528" y="666"/>
                  <a:pt x="528" y="665"/>
                  <a:pt x="529" y="665"/>
                </a:cubicBezTo>
                <a:cubicBezTo>
                  <a:pt x="530" y="665"/>
                  <a:pt x="531" y="664"/>
                  <a:pt x="532" y="664"/>
                </a:cubicBezTo>
                <a:cubicBezTo>
                  <a:pt x="533" y="664"/>
                  <a:pt x="533" y="663"/>
                  <a:pt x="534" y="663"/>
                </a:cubicBezTo>
                <a:cubicBezTo>
                  <a:pt x="535" y="664"/>
                  <a:pt x="535" y="665"/>
                  <a:pt x="535" y="666"/>
                </a:cubicBezTo>
                <a:cubicBezTo>
                  <a:pt x="535" y="668"/>
                  <a:pt x="537" y="670"/>
                  <a:pt x="538" y="672"/>
                </a:cubicBezTo>
                <a:cubicBezTo>
                  <a:pt x="539" y="674"/>
                  <a:pt x="540" y="677"/>
                  <a:pt x="542" y="679"/>
                </a:cubicBezTo>
                <a:cubicBezTo>
                  <a:pt x="542" y="680"/>
                  <a:pt x="542" y="680"/>
                  <a:pt x="542" y="680"/>
                </a:cubicBezTo>
                <a:cubicBezTo>
                  <a:pt x="543" y="682"/>
                  <a:pt x="543" y="684"/>
                  <a:pt x="544" y="685"/>
                </a:cubicBezTo>
                <a:cubicBezTo>
                  <a:pt x="545" y="685"/>
                  <a:pt x="545" y="686"/>
                  <a:pt x="545" y="686"/>
                </a:cubicBezTo>
                <a:cubicBezTo>
                  <a:pt x="545" y="687"/>
                  <a:pt x="546" y="688"/>
                  <a:pt x="546" y="689"/>
                </a:cubicBezTo>
                <a:cubicBezTo>
                  <a:pt x="546" y="690"/>
                  <a:pt x="547" y="690"/>
                  <a:pt x="547" y="691"/>
                </a:cubicBezTo>
                <a:cubicBezTo>
                  <a:pt x="548" y="692"/>
                  <a:pt x="548" y="692"/>
                  <a:pt x="548" y="693"/>
                </a:cubicBezTo>
                <a:cubicBezTo>
                  <a:pt x="548" y="694"/>
                  <a:pt x="548" y="694"/>
                  <a:pt x="548" y="694"/>
                </a:cubicBezTo>
                <a:cubicBezTo>
                  <a:pt x="550" y="696"/>
                  <a:pt x="550" y="698"/>
                  <a:pt x="551" y="699"/>
                </a:cubicBezTo>
                <a:cubicBezTo>
                  <a:pt x="552" y="700"/>
                  <a:pt x="551" y="701"/>
                  <a:pt x="552" y="702"/>
                </a:cubicBezTo>
                <a:cubicBezTo>
                  <a:pt x="553" y="703"/>
                  <a:pt x="553" y="704"/>
                  <a:pt x="554" y="705"/>
                </a:cubicBezTo>
                <a:cubicBezTo>
                  <a:pt x="554" y="706"/>
                  <a:pt x="555" y="707"/>
                  <a:pt x="554" y="708"/>
                </a:cubicBezTo>
                <a:cubicBezTo>
                  <a:pt x="555" y="710"/>
                  <a:pt x="556" y="711"/>
                  <a:pt x="557" y="713"/>
                </a:cubicBezTo>
                <a:cubicBezTo>
                  <a:pt x="558" y="714"/>
                  <a:pt x="558" y="716"/>
                  <a:pt x="559" y="717"/>
                </a:cubicBezTo>
                <a:cubicBezTo>
                  <a:pt x="560" y="717"/>
                  <a:pt x="561" y="720"/>
                  <a:pt x="561" y="721"/>
                </a:cubicBezTo>
                <a:cubicBezTo>
                  <a:pt x="562" y="722"/>
                  <a:pt x="562" y="724"/>
                  <a:pt x="562" y="725"/>
                </a:cubicBezTo>
                <a:cubicBezTo>
                  <a:pt x="562" y="726"/>
                  <a:pt x="563" y="726"/>
                  <a:pt x="563" y="727"/>
                </a:cubicBezTo>
                <a:moveTo>
                  <a:pt x="728" y="370"/>
                </a:moveTo>
                <a:cubicBezTo>
                  <a:pt x="727" y="368"/>
                  <a:pt x="727" y="368"/>
                  <a:pt x="727" y="367"/>
                </a:cubicBezTo>
                <a:cubicBezTo>
                  <a:pt x="727" y="367"/>
                  <a:pt x="727" y="366"/>
                  <a:pt x="726" y="366"/>
                </a:cubicBezTo>
                <a:cubicBezTo>
                  <a:pt x="726" y="366"/>
                  <a:pt x="725" y="365"/>
                  <a:pt x="725" y="365"/>
                </a:cubicBezTo>
                <a:cubicBezTo>
                  <a:pt x="725" y="365"/>
                  <a:pt x="725" y="364"/>
                  <a:pt x="726" y="364"/>
                </a:cubicBezTo>
                <a:cubicBezTo>
                  <a:pt x="727" y="364"/>
                  <a:pt x="728" y="364"/>
                  <a:pt x="729" y="364"/>
                </a:cubicBezTo>
                <a:cubicBezTo>
                  <a:pt x="730" y="364"/>
                  <a:pt x="731" y="363"/>
                  <a:pt x="732" y="363"/>
                </a:cubicBezTo>
                <a:cubicBezTo>
                  <a:pt x="733" y="364"/>
                  <a:pt x="733" y="362"/>
                  <a:pt x="735" y="362"/>
                </a:cubicBezTo>
                <a:cubicBezTo>
                  <a:pt x="736" y="363"/>
                  <a:pt x="737" y="362"/>
                  <a:pt x="738" y="362"/>
                </a:cubicBezTo>
                <a:cubicBezTo>
                  <a:pt x="740" y="362"/>
                  <a:pt x="740" y="362"/>
                  <a:pt x="740" y="362"/>
                </a:cubicBezTo>
                <a:cubicBezTo>
                  <a:pt x="740" y="362"/>
                  <a:pt x="741" y="362"/>
                  <a:pt x="741" y="362"/>
                </a:cubicBezTo>
                <a:cubicBezTo>
                  <a:pt x="742" y="361"/>
                  <a:pt x="743" y="362"/>
                  <a:pt x="744" y="362"/>
                </a:cubicBezTo>
                <a:cubicBezTo>
                  <a:pt x="746" y="361"/>
                  <a:pt x="749" y="362"/>
                  <a:pt x="750" y="361"/>
                </a:cubicBezTo>
                <a:cubicBezTo>
                  <a:pt x="757" y="361"/>
                  <a:pt x="757" y="361"/>
                  <a:pt x="757" y="361"/>
                </a:cubicBezTo>
                <a:cubicBezTo>
                  <a:pt x="758" y="359"/>
                  <a:pt x="757" y="358"/>
                  <a:pt x="757" y="357"/>
                </a:cubicBezTo>
                <a:cubicBezTo>
                  <a:pt x="758" y="356"/>
                  <a:pt x="757" y="355"/>
                  <a:pt x="757" y="354"/>
                </a:cubicBezTo>
                <a:cubicBezTo>
                  <a:pt x="756" y="353"/>
                  <a:pt x="757" y="351"/>
                  <a:pt x="756" y="350"/>
                </a:cubicBezTo>
                <a:cubicBezTo>
                  <a:pt x="758" y="349"/>
                  <a:pt x="759" y="349"/>
                  <a:pt x="760" y="349"/>
                </a:cubicBezTo>
                <a:cubicBezTo>
                  <a:pt x="761" y="349"/>
                  <a:pt x="762" y="349"/>
                  <a:pt x="763" y="349"/>
                </a:cubicBezTo>
                <a:cubicBezTo>
                  <a:pt x="765" y="350"/>
                  <a:pt x="765" y="351"/>
                  <a:pt x="765" y="352"/>
                </a:cubicBezTo>
                <a:cubicBezTo>
                  <a:pt x="765" y="353"/>
                  <a:pt x="765" y="353"/>
                  <a:pt x="765" y="354"/>
                </a:cubicBezTo>
                <a:cubicBezTo>
                  <a:pt x="765" y="356"/>
                  <a:pt x="764" y="358"/>
                  <a:pt x="766" y="360"/>
                </a:cubicBezTo>
                <a:cubicBezTo>
                  <a:pt x="766" y="361"/>
                  <a:pt x="766" y="362"/>
                  <a:pt x="766" y="363"/>
                </a:cubicBezTo>
                <a:cubicBezTo>
                  <a:pt x="766" y="364"/>
                  <a:pt x="766" y="365"/>
                  <a:pt x="767" y="366"/>
                </a:cubicBezTo>
                <a:cubicBezTo>
                  <a:pt x="767" y="366"/>
                  <a:pt x="767" y="367"/>
                  <a:pt x="767" y="367"/>
                </a:cubicBezTo>
                <a:cubicBezTo>
                  <a:pt x="767" y="370"/>
                  <a:pt x="766" y="372"/>
                  <a:pt x="768" y="375"/>
                </a:cubicBezTo>
                <a:cubicBezTo>
                  <a:pt x="768" y="378"/>
                  <a:pt x="768" y="378"/>
                  <a:pt x="768" y="378"/>
                </a:cubicBezTo>
                <a:cubicBezTo>
                  <a:pt x="767" y="379"/>
                  <a:pt x="766" y="378"/>
                  <a:pt x="764" y="379"/>
                </a:cubicBezTo>
                <a:cubicBezTo>
                  <a:pt x="764" y="379"/>
                  <a:pt x="764" y="379"/>
                  <a:pt x="763" y="379"/>
                </a:cubicBezTo>
                <a:cubicBezTo>
                  <a:pt x="762" y="380"/>
                  <a:pt x="760" y="379"/>
                  <a:pt x="759" y="378"/>
                </a:cubicBezTo>
                <a:cubicBezTo>
                  <a:pt x="759" y="377"/>
                  <a:pt x="759" y="375"/>
                  <a:pt x="759" y="373"/>
                </a:cubicBezTo>
                <a:cubicBezTo>
                  <a:pt x="759" y="372"/>
                  <a:pt x="758" y="371"/>
                  <a:pt x="758" y="370"/>
                </a:cubicBezTo>
                <a:cubicBezTo>
                  <a:pt x="758" y="369"/>
                  <a:pt x="758" y="369"/>
                  <a:pt x="758" y="369"/>
                </a:cubicBezTo>
                <a:cubicBezTo>
                  <a:pt x="756" y="369"/>
                  <a:pt x="754" y="369"/>
                  <a:pt x="752" y="369"/>
                </a:cubicBezTo>
                <a:cubicBezTo>
                  <a:pt x="752" y="370"/>
                  <a:pt x="751" y="370"/>
                  <a:pt x="750" y="370"/>
                </a:cubicBezTo>
                <a:cubicBezTo>
                  <a:pt x="749" y="370"/>
                  <a:pt x="749" y="369"/>
                  <a:pt x="748" y="369"/>
                </a:cubicBezTo>
                <a:cubicBezTo>
                  <a:pt x="747" y="371"/>
                  <a:pt x="744" y="369"/>
                  <a:pt x="743" y="371"/>
                </a:cubicBezTo>
                <a:cubicBezTo>
                  <a:pt x="742" y="371"/>
                  <a:pt x="740" y="371"/>
                  <a:pt x="739" y="371"/>
                </a:cubicBezTo>
                <a:cubicBezTo>
                  <a:pt x="738" y="371"/>
                  <a:pt x="737" y="372"/>
                  <a:pt x="736" y="372"/>
                </a:cubicBezTo>
                <a:cubicBezTo>
                  <a:pt x="734" y="372"/>
                  <a:pt x="731" y="372"/>
                  <a:pt x="729" y="372"/>
                </a:cubicBezTo>
                <a:cubicBezTo>
                  <a:pt x="726" y="372"/>
                  <a:pt x="726" y="372"/>
                  <a:pt x="726" y="372"/>
                </a:cubicBezTo>
                <a:cubicBezTo>
                  <a:pt x="725" y="371"/>
                  <a:pt x="726" y="371"/>
                  <a:pt x="726" y="370"/>
                </a:cubicBezTo>
                <a:cubicBezTo>
                  <a:pt x="726" y="370"/>
                  <a:pt x="725" y="370"/>
                  <a:pt x="725" y="370"/>
                </a:cubicBezTo>
                <a:cubicBezTo>
                  <a:pt x="725" y="370"/>
                  <a:pt x="725" y="370"/>
                  <a:pt x="724" y="369"/>
                </a:cubicBezTo>
                <a:cubicBezTo>
                  <a:pt x="724" y="369"/>
                  <a:pt x="725" y="369"/>
                  <a:pt x="725" y="369"/>
                </a:cubicBezTo>
                <a:cubicBezTo>
                  <a:pt x="726" y="369"/>
                  <a:pt x="726" y="369"/>
                  <a:pt x="728" y="370"/>
                </a:cubicBezTo>
                <a:cubicBezTo>
                  <a:pt x="728" y="370"/>
                  <a:pt x="728" y="370"/>
                  <a:pt x="728" y="370"/>
                </a:cubicBezTo>
                <a:cubicBezTo>
                  <a:pt x="728" y="370"/>
                  <a:pt x="728" y="369"/>
                  <a:pt x="728" y="369"/>
                </a:cubicBezTo>
                <a:cubicBezTo>
                  <a:pt x="727" y="369"/>
                  <a:pt x="727" y="370"/>
                  <a:pt x="727" y="370"/>
                </a:cubicBezTo>
                <a:cubicBezTo>
                  <a:pt x="727" y="370"/>
                  <a:pt x="727" y="371"/>
                  <a:pt x="728" y="371"/>
                </a:cubicBezTo>
                <a:cubicBezTo>
                  <a:pt x="728" y="371"/>
                  <a:pt x="728" y="370"/>
                  <a:pt x="728" y="370"/>
                </a:cubicBezTo>
                <a:moveTo>
                  <a:pt x="729" y="367"/>
                </a:moveTo>
                <a:cubicBezTo>
                  <a:pt x="729" y="367"/>
                  <a:pt x="729" y="367"/>
                  <a:pt x="729" y="367"/>
                </a:cubicBezTo>
                <a:cubicBezTo>
                  <a:pt x="729" y="367"/>
                  <a:pt x="729" y="367"/>
                  <a:pt x="728" y="366"/>
                </a:cubicBezTo>
                <a:cubicBezTo>
                  <a:pt x="728" y="366"/>
                  <a:pt x="728" y="367"/>
                  <a:pt x="728" y="367"/>
                </a:cubicBezTo>
                <a:cubicBezTo>
                  <a:pt x="728" y="367"/>
                  <a:pt x="728" y="367"/>
                  <a:pt x="729" y="367"/>
                </a:cubicBezTo>
                <a:moveTo>
                  <a:pt x="736" y="366"/>
                </a:moveTo>
                <a:cubicBezTo>
                  <a:pt x="736" y="367"/>
                  <a:pt x="736" y="367"/>
                  <a:pt x="736" y="367"/>
                </a:cubicBezTo>
                <a:cubicBezTo>
                  <a:pt x="736" y="367"/>
                  <a:pt x="736" y="367"/>
                  <a:pt x="736" y="367"/>
                </a:cubicBezTo>
                <a:cubicBezTo>
                  <a:pt x="736" y="367"/>
                  <a:pt x="736" y="367"/>
                  <a:pt x="737" y="367"/>
                </a:cubicBezTo>
                <a:cubicBezTo>
                  <a:pt x="736" y="367"/>
                  <a:pt x="736" y="367"/>
                  <a:pt x="736" y="366"/>
                </a:cubicBezTo>
                <a:moveTo>
                  <a:pt x="730" y="370"/>
                </a:moveTo>
                <a:cubicBezTo>
                  <a:pt x="730" y="370"/>
                  <a:pt x="730" y="370"/>
                  <a:pt x="730" y="370"/>
                </a:cubicBezTo>
                <a:cubicBezTo>
                  <a:pt x="730" y="369"/>
                  <a:pt x="730" y="369"/>
                  <a:pt x="729" y="369"/>
                </a:cubicBezTo>
                <a:cubicBezTo>
                  <a:pt x="729" y="369"/>
                  <a:pt x="729" y="369"/>
                  <a:pt x="729" y="370"/>
                </a:cubicBezTo>
                <a:cubicBezTo>
                  <a:pt x="729" y="370"/>
                  <a:pt x="729" y="370"/>
                  <a:pt x="730" y="370"/>
                </a:cubicBezTo>
                <a:moveTo>
                  <a:pt x="296" y="682"/>
                </a:moveTo>
                <a:cubicBezTo>
                  <a:pt x="296" y="682"/>
                  <a:pt x="295" y="681"/>
                  <a:pt x="295" y="681"/>
                </a:cubicBezTo>
                <a:cubicBezTo>
                  <a:pt x="295" y="681"/>
                  <a:pt x="295" y="680"/>
                  <a:pt x="295" y="680"/>
                </a:cubicBezTo>
                <a:cubicBezTo>
                  <a:pt x="295" y="680"/>
                  <a:pt x="295" y="679"/>
                  <a:pt x="295" y="679"/>
                </a:cubicBezTo>
                <a:cubicBezTo>
                  <a:pt x="295" y="678"/>
                  <a:pt x="295" y="678"/>
                  <a:pt x="295" y="678"/>
                </a:cubicBezTo>
                <a:cubicBezTo>
                  <a:pt x="295" y="677"/>
                  <a:pt x="295" y="677"/>
                  <a:pt x="296" y="677"/>
                </a:cubicBezTo>
                <a:cubicBezTo>
                  <a:pt x="297" y="676"/>
                  <a:pt x="298" y="676"/>
                  <a:pt x="299" y="677"/>
                </a:cubicBezTo>
                <a:cubicBezTo>
                  <a:pt x="300" y="678"/>
                  <a:pt x="300" y="680"/>
                  <a:pt x="301" y="682"/>
                </a:cubicBezTo>
                <a:cubicBezTo>
                  <a:pt x="301" y="682"/>
                  <a:pt x="301" y="682"/>
                  <a:pt x="301" y="683"/>
                </a:cubicBezTo>
                <a:cubicBezTo>
                  <a:pt x="300" y="684"/>
                  <a:pt x="301" y="685"/>
                  <a:pt x="300" y="686"/>
                </a:cubicBezTo>
                <a:cubicBezTo>
                  <a:pt x="299" y="687"/>
                  <a:pt x="300" y="688"/>
                  <a:pt x="299" y="689"/>
                </a:cubicBezTo>
                <a:cubicBezTo>
                  <a:pt x="299" y="690"/>
                  <a:pt x="298" y="691"/>
                  <a:pt x="298" y="692"/>
                </a:cubicBezTo>
                <a:cubicBezTo>
                  <a:pt x="297" y="693"/>
                  <a:pt x="297" y="693"/>
                  <a:pt x="296" y="694"/>
                </a:cubicBezTo>
                <a:cubicBezTo>
                  <a:pt x="296" y="695"/>
                  <a:pt x="296" y="696"/>
                  <a:pt x="296" y="697"/>
                </a:cubicBezTo>
                <a:cubicBezTo>
                  <a:pt x="296" y="697"/>
                  <a:pt x="295" y="698"/>
                  <a:pt x="294" y="699"/>
                </a:cubicBezTo>
                <a:cubicBezTo>
                  <a:pt x="295" y="700"/>
                  <a:pt x="294" y="702"/>
                  <a:pt x="294" y="703"/>
                </a:cubicBezTo>
                <a:cubicBezTo>
                  <a:pt x="293" y="704"/>
                  <a:pt x="293" y="705"/>
                  <a:pt x="292" y="706"/>
                </a:cubicBezTo>
                <a:cubicBezTo>
                  <a:pt x="292" y="707"/>
                  <a:pt x="291" y="708"/>
                  <a:pt x="291" y="709"/>
                </a:cubicBezTo>
                <a:cubicBezTo>
                  <a:pt x="291" y="710"/>
                  <a:pt x="290" y="711"/>
                  <a:pt x="290" y="712"/>
                </a:cubicBezTo>
                <a:cubicBezTo>
                  <a:pt x="290" y="713"/>
                  <a:pt x="289" y="713"/>
                  <a:pt x="289" y="714"/>
                </a:cubicBezTo>
                <a:cubicBezTo>
                  <a:pt x="289" y="715"/>
                  <a:pt x="288" y="715"/>
                  <a:pt x="288" y="716"/>
                </a:cubicBezTo>
                <a:cubicBezTo>
                  <a:pt x="288" y="717"/>
                  <a:pt x="287" y="717"/>
                  <a:pt x="287" y="718"/>
                </a:cubicBezTo>
                <a:cubicBezTo>
                  <a:pt x="287" y="720"/>
                  <a:pt x="286" y="721"/>
                  <a:pt x="286" y="722"/>
                </a:cubicBezTo>
                <a:cubicBezTo>
                  <a:pt x="285" y="723"/>
                  <a:pt x="285" y="724"/>
                  <a:pt x="284" y="724"/>
                </a:cubicBezTo>
                <a:cubicBezTo>
                  <a:pt x="285" y="726"/>
                  <a:pt x="283" y="727"/>
                  <a:pt x="283" y="728"/>
                </a:cubicBezTo>
                <a:cubicBezTo>
                  <a:pt x="283" y="729"/>
                  <a:pt x="283" y="729"/>
                  <a:pt x="283" y="729"/>
                </a:cubicBezTo>
                <a:cubicBezTo>
                  <a:pt x="282" y="730"/>
                  <a:pt x="281" y="731"/>
                  <a:pt x="281" y="732"/>
                </a:cubicBezTo>
                <a:cubicBezTo>
                  <a:pt x="281" y="733"/>
                  <a:pt x="280" y="734"/>
                  <a:pt x="280" y="736"/>
                </a:cubicBezTo>
                <a:cubicBezTo>
                  <a:pt x="280" y="736"/>
                  <a:pt x="279" y="737"/>
                  <a:pt x="279" y="738"/>
                </a:cubicBezTo>
                <a:cubicBezTo>
                  <a:pt x="279" y="738"/>
                  <a:pt x="278" y="739"/>
                  <a:pt x="278" y="740"/>
                </a:cubicBezTo>
                <a:cubicBezTo>
                  <a:pt x="278" y="740"/>
                  <a:pt x="278" y="740"/>
                  <a:pt x="278" y="740"/>
                </a:cubicBezTo>
                <a:cubicBezTo>
                  <a:pt x="277" y="739"/>
                  <a:pt x="276" y="739"/>
                  <a:pt x="276" y="739"/>
                </a:cubicBezTo>
                <a:cubicBezTo>
                  <a:pt x="275" y="739"/>
                  <a:pt x="274" y="738"/>
                  <a:pt x="274" y="738"/>
                </a:cubicBezTo>
                <a:cubicBezTo>
                  <a:pt x="272" y="737"/>
                  <a:pt x="271" y="736"/>
                  <a:pt x="272" y="734"/>
                </a:cubicBezTo>
                <a:cubicBezTo>
                  <a:pt x="273" y="733"/>
                  <a:pt x="274" y="731"/>
                  <a:pt x="275" y="730"/>
                </a:cubicBezTo>
                <a:cubicBezTo>
                  <a:pt x="274" y="728"/>
                  <a:pt x="276" y="727"/>
                  <a:pt x="276" y="726"/>
                </a:cubicBezTo>
                <a:cubicBezTo>
                  <a:pt x="277" y="725"/>
                  <a:pt x="276" y="723"/>
                  <a:pt x="277" y="722"/>
                </a:cubicBezTo>
                <a:cubicBezTo>
                  <a:pt x="277" y="721"/>
                  <a:pt x="278" y="721"/>
                  <a:pt x="278" y="720"/>
                </a:cubicBezTo>
                <a:cubicBezTo>
                  <a:pt x="279" y="718"/>
                  <a:pt x="279" y="718"/>
                  <a:pt x="280" y="716"/>
                </a:cubicBezTo>
                <a:cubicBezTo>
                  <a:pt x="280" y="716"/>
                  <a:pt x="280" y="716"/>
                  <a:pt x="280" y="716"/>
                </a:cubicBezTo>
                <a:cubicBezTo>
                  <a:pt x="280" y="713"/>
                  <a:pt x="282" y="711"/>
                  <a:pt x="283" y="708"/>
                </a:cubicBezTo>
                <a:cubicBezTo>
                  <a:pt x="283" y="707"/>
                  <a:pt x="284" y="706"/>
                  <a:pt x="284" y="705"/>
                </a:cubicBezTo>
                <a:cubicBezTo>
                  <a:pt x="284" y="704"/>
                  <a:pt x="285" y="703"/>
                  <a:pt x="285" y="702"/>
                </a:cubicBezTo>
                <a:cubicBezTo>
                  <a:pt x="285" y="701"/>
                  <a:pt x="286" y="701"/>
                  <a:pt x="286" y="700"/>
                </a:cubicBezTo>
                <a:cubicBezTo>
                  <a:pt x="286" y="699"/>
                  <a:pt x="287" y="698"/>
                  <a:pt x="287" y="698"/>
                </a:cubicBezTo>
                <a:cubicBezTo>
                  <a:pt x="288" y="696"/>
                  <a:pt x="289" y="694"/>
                  <a:pt x="289" y="692"/>
                </a:cubicBezTo>
                <a:cubicBezTo>
                  <a:pt x="290" y="690"/>
                  <a:pt x="291" y="688"/>
                  <a:pt x="292" y="687"/>
                </a:cubicBezTo>
                <a:cubicBezTo>
                  <a:pt x="292" y="686"/>
                  <a:pt x="293" y="685"/>
                  <a:pt x="294" y="685"/>
                </a:cubicBezTo>
                <a:cubicBezTo>
                  <a:pt x="294" y="686"/>
                  <a:pt x="294" y="686"/>
                  <a:pt x="295" y="686"/>
                </a:cubicBezTo>
                <a:cubicBezTo>
                  <a:pt x="296" y="686"/>
                  <a:pt x="296" y="686"/>
                  <a:pt x="296" y="686"/>
                </a:cubicBezTo>
                <a:cubicBezTo>
                  <a:pt x="296" y="686"/>
                  <a:pt x="295" y="686"/>
                  <a:pt x="295" y="686"/>
                </a:cubicBezTo>
                <a:cubicBezTo>
                  <a:pt x="295" y="686"/>
                  <a:pt x="294" y="686"/>
                  <a:pt x="295" y="686"/>
                </a:cubicBezTo>
                <a:cubicBezTo>
                  <a:pt x="295" y="686"/>
                  <a:pt x="295" y="687"/>
                  <a:pt x="295" y="687"/>
                </a:cubicBezTo>
                <a:cubicBezTo>
                  <a:pt x="296" y="687"/>
                  <a:pt x="296" y="687"/>
                  <a:pt x="295" y="686"/>
                </a:cubicBezTo>
                <a:cubicBezTo>
                  <a:pt x="295" y="685"/>
                  <a:pt x="294" y="685"/>
                  <a:pt x="294" y="685"/>
                </a:cubicBezTo>
                <a:cubicBezTo>
                  <a:pt x="294" y="685"/>
                  <a:pt x="294" y="684"/>
                  <a:pt x="294" y="684"/>
                </a:cubicBezTo>
                <a:cubicBezTo>
                  <a:pt x="294" y="682"/>
                  <a:pt x="294" y="682"/>
                  <a:pt x="296" y="682"/>
                </a:cubicBezTo>
                <a:cubicBezTo>
                  <a:pt x="297" y="683"/>
                  <a:pt x="297" y="682"/>
                  <a:pt x="297" y="682"/>
                </a:cubicBezTo>
                <a:cubicBezTo>
                  <a:pt x="297" y="682"/>
                  <a:pt x="296" y="682"/>
                  <a:pt x="296" y="682"/>
                </a:cubicBezTo>
                <a:cubicBezTo>
                  <a:pt x="296" y="682"/>
                  <a:pt x="295" y="682"/>
                  <a:pt x="296" y="683"/>
                </a:cubicBezTo>
                <a:cubicBezTo>
                  <a:pt x="296" y="683"/>
                  <a:pt x="296" y="683"/>
                  <a:pt x="296" y="683"/>
                </a:cubicBezTo>
                <a:cubicBezTo>
                  <a:pt x="296" y="683"/>
                  <a:pt x="297" y="683"/>
                  <a:pt x="296" y="682"/>
                </a:cubicBezTo>
                <a:moveTo>
                  <a:pt x="299" y="686"/>
                </a:moveTo>
                <a:cubicBezTo>
                  <a:pt x="299" y="683"/>
                  <a:pt x="299" y="683"/>
                  <a:pt x="299" y="682"/>
                </a:cubicBezTo>
                <a:cubicBezTo>
                  <a:pt x="298" y="683"/>
                  <a:pt x="298" y="684"/>
                  <a:pt x="298" y="684"/>
                </a:cubicBezTo>
                <a:cubicBezTo>
                  <a:pt x="298" y="685"/>
                  <a:pt x="298" y="685"/>
                  <a:pt x="299" y="686"/>
                </a:cubicBezTo>
                <a:moveTo>
                  <a:pt x="95" y="331"/>
                </a:moveTo>
                <a:cubicBezTo>
                  <a:pt x="96" y="332"/>
                  <a:pt x="95" y="333"/>
                  <a:pt x="95" y="333"/>
                </a:cubicBezTo>
                <a:cubicBezTo>
                  <a:pt x="94" y="333"/>
                  <a:pt x="94" y="332"/>
                  <a:pt x="93" y="332"/>
                </a:cubicBezTo>
                <a:cubicBezTo>
                  <a:pt x="91" y="333"/>
                  <a:pt x="89" y="332"/>
                  <a:pt x="88" y="331"/>
                </a:cubicBezTo>
                <a:cubicBezTo>
                  <a:pt x="87" y="331"/>
                  <a:pt x="87" y="330"/>
                  <a:pt x="87" y="330"/>
                </a:cubicBezTo>
                <a:cubicBezTo>
                  <a:pt x="86" y="330"/>
                  <a:pt x="85" y="330"/>
                  <a:pt x="84" y="330"/>
                </a:cubicBezTo>
                <a:cubicBezTo>
                  <a:pt x="84" y="330"/>
                  <a:pt x="83" y="329"/>
                  <a:pt x="82" y="329"/>
                </a:cubicBezTo>
                <a:cubicBezTo>
                  <a:pt x="81" y="329"/>
                  <a:pt x="80" y="328"/>
                  <a:pt x="78" y="328"/>
                </a:cubicBezTo>
                <a:cubicBezTo>
                  <a:pt x="77" y="327"/>
                  <a:pt x="75" y="327"/>
                  <a:pt x="74" y="327"/>
                </a:cubicBezTo>
                <a:cubicBezTo>
                  <a:pt x="73" y="327"/>
                  <a:pt x="72" y="326"/>
                  <a:pt x="71" y="326"/>
                </a:cubicBezTo>
                <a:cubicBezTo>
                  <a:pt x="70" y="327"/>
                  <a:pt x="69" y="326"/>
                  <a:pt x="68" y="326"/>
                </a:cubicBezTo>
                <a:cubicBezTo>
                  <a:pt x="68" y="325"/>
                  <a:pt x="66" y="326"/>
                  <a:pt x="66" y="325"/>
                </a:cubicBezTo>
                <a:cubicBezTo>
                  <a:pt x="65" y="324"/>
                  <a:pt x="63" y="325"/>
                  <a:pt x="63" y="324"/>
                </a:cubicBezTo>
                <a:cubicBezTo>
                  <a:pt x="62" y="324"/>
                  <a:pt x="61" y="324"/>
                  <a:pt x="60" y="323"/>
                </a:cubicBezTo>
                <a:cubicBezTo>
                  <a:pt x="59" y="322"/>
                  <a:pt x="59" y="321"/>
                  <a:pt x="60" y="319"/>
                </a:cubicBezTo>
                <a:cubicBezTo>
                  <a:pt x="61" y="318"/>
                  <a:pt x="60" y="317"/>
                  <a:pt x="61" y="316"/>
                </a:cubicBezTo>
                <a:cubicBezTo>
                  <a:pt x="62" y="315"/>
                  <a:pt x="61" y="314"/>
                  <a:pt x="61" y="313"/>
                </a:cubicBezTo>
                <a:cubicBezTo>
                  <a:pt x="61" y="313"/>
                  <a:pt x="62" y="312"/>
                  <a:pt x="62" y="312"/>
                </a:cubicBezTo>
                <a:cubicBezTo>
                  <a:pt x="62" y="310"/>
                  <a:pt x="63" y="310"/>
                  <a:pt x="63" y="309"/>
                </a:cubicBezTo>
                <a:cubicBezTo>
                  <a:pt x="63" y="308"/>
                  <a:pt x="63" y="306"/>
                  <a:pt x="63" y="306"/>
                </a:cubicBezTo>
                <a:cubicBezTo>
                  <a:pt x="64" y="305"/>
                  <a:pt x="64" y="304"/>
                  <a:pt x="64" y="303"/>
                </a:cubicBezTo>
                <a:cubicBezTo>
                  <a:pt x="64" y="302"/>
                  <a:pt x="65" y="301"/>
                  <a:pt x="65" y="300"/>
                </a:cubicBezTo>
                <a:cubicBezTo>
                  <a:pt x="66" y="299"/>
                  <a:pt x="66" y="298"/>
                  <a:pt x="66" y="297"/>
                </a:cubicBezTo>
                <a:cubicBezTo>
                  <a:pt x="67" y="297"/>
                  <a:pt x="68" y="297"/>
                  <a:pt x="69" y="297"/>
                </a:cubicBezTo>
                <a:cubicBezTo>
                  <a:pt x="70" y="299"/>
                  <a:pt x="72" y="298"/>
                  <a:pt x="73" y="298"/>
                </a:cubicBezTo>
                <a:cubicBezTo>
                  <a:pt x="74" y="301"/>
                  <a:pt x="72" y="302"/>
                  <a:pt x="72" y="304"/>
                </a:cubicBezTo>
                <a:cubicBezTo>
                  <a:pt x="71" y="305"/>
                  <a:pt x="72" y="307"/>
                  <a:pt x="71" y="307"/>
                </a:cubicBezTo>
                <a:cubicBezTo>
                  <a:pt x="70" y="308"/>
                  <a:pt x="71" y="309"/>
                  <a:pt x="71" y="310"/>
                </a:cubicBezTo>
                <a:cubicBezTo>
                  <a:pt x="71" y="311"/>
                  <a:pt x="70" y="312"/>
                  <a:pt x="70" y="312"/>
                </a:cubicBezTo>
                <a:cubicBezTo>
                  <a:pt x="70" y="313"/>
                  <a:pt x="70" y="314"/>
                  <a:pt x="70" y="315"/>
                </a:cubicBezTo>
                <a:cubicBezTo>
                  <a:pt x="70" y="315"/>
                  <a:pt x="69" y="315"/>
                  <a:pt x="69" y="316"/>
                </a:cubicBezTo>
                <a:cubicBezTo>
                  <a:pt x="69" y="317"/>
                  <a:pt x="71" y="317"/>
                  <a:pt x="72" y="318"/>
                </a:cubicBezTo>
                <a:cubicBezTo>
                  <a:pt x="73" y="318"/>
                  <a:pt x="73" y="318"/>
                  <a:pt x="74" y="318"/>
                </a:cubicBezTo>
                <a:cubicBezTo>
                  <a:pt x="76" y="317"/>
                  <a:pt x="77" y="319"/>
                  <a:pt x="78" y="319"/>
                </a:cubicBezTo>
                <a:cubicBezTo>
                  <a:pt x="79" y="319"/>
                  <a:pt x="79" y="320"/>
                  <a:pt x="80" y="320"/>
                </a:cubicBezTo>
                <a:cubicBezTo>
                  <a:pt x="82" y="319"/>
                  <a:pt x="83" y="321"/>
                  <a:pt x="85" y="321"/>
                </a:cubicBezTo>
                <a:cubicBezTo>
                  <a:pt x="86" y="322"/>
                  <a:pt x="87" y="322"/>
                  <a:pt x="89" y="322"/>
                </a:cubicBezTo>
                <a:cubicBezTo>
                  <a:pt x="90" y="322"/>
                  <a:pt x="91" y="322"/>
                  <a:pt x="91" y="323"/>
                </a:cubicBezTo>
                <a:cubicBezTo>
                  <a:pt x="92" y="323"/>
                  <a:pt x="92" y="324"/>
                  <a:pt x="92" y="325"/>
                </a:cubicBezTo>
                <a:cubicBezTo>
                  <a:pt x="93" y="324"/>
                  <a:pt x="93" y="324"/>
                  <a:pt x="93" y="324"/>
                </a:cubicBezTo>
                <a:cubicBezTo>
                  <a:pt x="94" y="325"/>
                  <a:pt x="96" y="324"/>
                  <a:pt x="97" y="325"/>
                </a:cubicBezTo>
                <a:cubicBezTo>
                  <a:pt x="97" y="325"/>
                  <a:pt x="97" y="326"/>
                  <a:pt x="96" y="326"/>
                </a:cubicBezTo>
                <a:cubicBezTo>
                  <a:pt x="98" y="327"/>
                  <a:pt x="97" y="328"/>
                  <a:pt x="97" y="329"/>
                </a:cubicBezTo>
                <a:cubicBezTo>
                  <a:pt x="96" y="329"/>
                  <a:pt x="95" y="330"/>
                  <a:pt x="94" y="330"/>
                </a:cubicBezTo>
                <a:cubicBezTo>
                  <a:pt x="94" y="330"/>
                  <a:pt x="94" y="330"/>
                  <a:pt x="94" y="330"/>
                </a:cubicBezTo>
                <a:cubicBezTo>
                  <a:pt x="93" y="330"/>
                  <a:pt x="93" y="330"/>
                  <a:pt x="94" y="331"/>
                </a:cubicBezTo>
                <a:cubicBezTo>
                  <a:pt x="94" y="331"/>
                  <a:pt x="94" y="331"/>
                  <a:pt x="94" y="331"/>
                </a:cubicBezTo>
                <a:cubicBezTo>
                  <a:pt x="95" y="331"/>
                  <a:pt x="95" y="331"/>
                  <a:pt x="95" y="331"/>
                </a:cubicBezTo>
                <a:cubicBezTo>
                  <a:pt x="94" y="330"/>
                  <a:pt x="93" y="329"/>
                  <a:pt x="92" y="329"/>
                </a:cubicBezTo>
                <a:cubicBezTo>
                  <a:pt x="92" y="329"/>
                  <a:pt x="93" y="329"/>
                  <a:pt x="93" y="329"/>
                </a:cubicBezTo>
                <a:cubicBezTo>
                  <a:pt x="93" y="329"/>
                  <a:pt x="93" y="328"/>
                  <a:pt x="93" y="328"/>
                </a:cubicBezTo>
                <a:cubicBezTo>
                  <a:pt x="92" y="328"/>
                  <a:pt x="92" y="328"/>
                  <a:pt x="92" y="327"/>
                </a:cubicBezTo>
                <a:cubicBezTo>
                  <a:pt x="92" y="327"/>
                  <a:pt x="92" y="328"/>
                  <a:pt x="92" y="328"/>
                </a:cubicBezTo>
                <a:cubicBezTo>
                  <a:pt x="92" y="328"/>
                  <a:pt x="92" y="329"/>
                  <a:pt x="92" y="329"/>
                </a:cubicBezTo>
                <a:cubicBezTo>
                  <a:pt x="93" y="330"/>
                  <a:pt x="93" y="330"/>
                  <a:pt x="95" y="331"/>
                </a:cubicBezTo>
                <a:moveTo>
                  <a:pt x="94" y="326"/>
                </a:moveTo>
                <a:cubicBezTo>
                  <a:pt x="94" y="325"/>
                  <a:pt x="94" y="325"/>
                  <a:pt x="94" y="325"/>
                </a:cubicBezTo>
                <a:cubicBezTo>
                  <a:pt x="94" y="326"/>
                  <a:pt x="94" y="326"/>
                  <a:pt x="94" y="326"/>
                </a:cubicBezTo>
                <a:cubicBezTo>
                  <a:pt x="94" y="326"/>
                  <a:pt x="94" y="326"/>
                  <a:pt x="94" y="326"/>
                </a:cubicBezTo>
                <a:cubicBezTo>
                  <a:pt x="94" y="326"/>
                  <a:pt x="94" y="326"/>
                  <a:pt x="94" y="326"/>
                </a:cubicBezTo>
                <a:moveTo>
                  <a:pt x="743" y="409"/>
                </a:moveTo>
                <a:cubicBezTo>
                  <a:pt x="743" y="410"/>
                  <a:pt x="743" y="411"/>
                  <a:pt x="744" y="411"/>
                </a:cubicBezTo>
                <a:cubicBezTo>
                  <a:pt x="744" y="412"/>
                  <a:pt x="743" y="412"/>
                  <a:pt x="743" y="413"/>
                </a:cubicBezTo>
                <a:cubicBezTo>
                  <a:pt x="743" y="413"/>
                  <a:pt x="742" y="412"/>
                  <a:pt x="742" y="412"/>
                </a:cubicBezTo>
                <a:cubicBezTo>
                  <a:pt x="742" y="412"/>
                  <a:pt x="742" y="412"/>
                  <a:pt x="742" y="412"/>
                </a:cubicBezTo>
                <a:cubicBezTo>
                  <a:pt x="740" y="413"/>
                  <a:pt x="739" y="411"/>
                  <a:pt x="738" y="411"/>
                </a:cubicBezTo>
                <a:cubicBezTo>
                  <a:pt x="737" y="411"/>
                  <a:pt x="736" y="411"/>
                  <a:pt x="735" y="411"/>
                </a:cubicBezTo>
                <a:cubicBezTo>
                  <a:pt x="734" y="411"/>
                  <a:pt x="733" y="410"/>
                  <a:pt x="732" y="410"/>
                </a:cubicBezTo>
                <a:cubicBezTo>
                  <a:pt x="731" y="410"/>
                  <a:pt x="730" y="408"/>
                  <a:pt x="729" y="409"/>
                </a:cubicBezTo>
                <a:cubicBezTo>
                  <a:pt x="727" y="409"/>
                  <a:pt x="727" y="408"/>
                  <a:pt x="725" y="408"/>
                </a:cubicBezTo>
                <a:cubicBezTo>
                  <a:pt x="724" y="408"/>
                  <a:pt x="724" y="407"/>
                  <a:pt x="723" y="407"/>
                </a:cubicBezTo>
                <a:cubicBezTo>
                  <a:pt x="722" y="407"/>
                  <a:pt x="721" y="407"/>
                  <a:pt x="721" y="407"/>
                </a:cubicBezTo>
                <a:cubicBezTo>
                  <a:pt x="720" y="407"/>
                  <a:pt x="720" y="406"/>
                  <a:pt x="719" y="406"/>
                </a:cubicBezTo>
                <a:cubicBezTo>
                  <a:pt x="718" y="406"/>
                  <a:pt x="717" y="406"/>
                  <a:pt x="715" y="407"/>
                </a:cubicBezTo>
                <a:cubicBezTo>
                  <a:pt x="715" y="407"/>
                  <a:pt x="714" y="407"/>
                  <a:pt x="714" y="407"/>
                </a:cubicBezTo>
                <a:cubicBezTo>
                  <a:pt x="704" y="407"/>
                  <a:pt x="694" y="407"/>
                  <a:pt x="685" y="407"/>
                </a:cubicBezTo>
                <a:cubicBezTo>
                  <a:pt x="684" y="406"/>
                  <a:pt x="684" y="404"/>
                  <a:pt x="684" y="403"/>
                </a:cubicBezTo>
                <a:cubicBezTo>
                  <a:pt x="684" y="402"/>
                  <a:pt x="684" y="400"/>
                  <a:pt x="684" y="399"/>
                </a:cubicBezTo>
                <a:cubicBezTo>
                  <a:pt x="686" y="398"/>
                  <a:pt x="687" y="399"/>
                  <a:pt x="688" y="399"/>
                </a:cubicBezTo>
                <a:cubicBezTo>
                  <a:pt x="690" y="398"/>
                  <a:pt x="691" y="399"/>
                  <a:pt x="692" y="399"/>
                </a:cubicBezTo>
                <a:cubicBezTo>
                  <a:pt x="696" y="399"/>
                  <a:pt x="696" y="399"/>
                  <a:pt x="696" y="399"/>
                </a:cubicBezTo>
                <a:cubicBezTo>
                  <a:pt x="697" y="399"/>
                  <a:pt x="698" y="398"/>
                  <a:pt x="699" y="399"/>
                </a:cubicBezTo>
                <a:cubicBezTo>
                  <a:pt x="700" y="399"/>
                  <a:pt x="701" y="397"/>
                  <a:pt x="702" y="398"/>
                </a:cubicBezTo>
                <a:cubicBezTo>
                  <a:pt x="705" y="398"/>
                  <a:pt x="708" y="398"/>
                  <a:pt x="711" y="398"/>
                </a:cubicBezTo>
                <a:cubicBezTo>
                  <a:pt x="712" y="398"/>
                  <a:pt x="713" y="398"/>
                  <a:pt x="713" y="398"/>
                </a:cubicBezTo>
                <a:cubicBezTo>
                  <a:pt x="713" y="399"/>
                  <a:pt x="714" y="399"/>
                  <a:pt x="714" y="399"/>
                </a:cubicBezTo>
                <a:cubicBezTo>
                  <a:pt x="716" y="397"/>
                  <a:pt x="719" y="398"/>
                  <a:pt x="721" y="398"/>
                </a:cubicBezTo>
                <a:cubicBezTo>
                  <a:pt x="722" y="398"/>
                  <a:pt x="722" y="398"/>
                  <a:pt x="723" y="398"/>
                </a:cubicBezTo>
                <a:cubicBezTo>
                  <a:pt x="723" y="398"/>
                  <a:pt x="723" y="397"/>
                  <a:pt x="723" y="397"/>
                </a:cubicBezTo>
                <a:cubicBezTo>
                  <a:pt x="724" y="396"/>
                  <a:pt x="724" y="398"/>
                  <a:pt x="725" y="398"/>
                </a:cubicBezTo>
                <a:cubicBezTo>
                  <a:pt x="725" y="398"/>
                  <a:pt x="726" y="398"/>
                  <a:pt x="726" y="398"/>
                </a:cubicBezTo>
                <a:cubicBezTo>
                  <a:pt x="726" y="398"/>
                  <a:pt x="726" y="399"/>
                  <a:pt x="726" y="399"/>
                </a:cubicBezTo>
                <a:cubicBezTo>
                  <a:pt x="726" y="400"/>
                  <a:pt x="726" y="400"/>
                  <a:pt x="727" y="400"/>
                </a:cubicBezTo>
                <a:cubicBezTo>
                  <a:pt x="728" y="400"/>
                  <a:pt x="728" y="401"/>
                  <a:pt x="729" y="402"/>
                </a:cubicBezTo>
                <a:cubicBezTo>
                  <a:pt x="729" y="402"/>
                  <a:pt x="728" y="403"/>
                  <a:pt x="728" y="403"/>
                </a:cubicBezTo>
                <a:cubicBezTo>
                  <a:pt x="728" y="403"/>
                  <a:pt x="728" y="403"/>
                  <a:pt x="728" y="403"/>
                </a:cubicBezTo>
                <a:cubicBezTo>
                  <a:pt x="730" y="403"/>
                  <a:pt x="732" y="403"/>
                  <a:pt x="733" y="403"/>
                </a:cubicBezTo>
                <a:cubicBezTo>
                  <a:pt x="734" y="404"/>
                  <a:pt x="734" y="405"/>
                  <a:pt x="734" y="405"/>
                </a:cubicBezTo>
                <a:cubicBezTo>
                  <a:pt x="735" y="404"/>
                  <a:pt x="736" y="404"/>
                  <a:pt x="737" y="404"/>
                </a:cubicBezTo>
                <a:cubicBezTo>
                  <a:pt x="738" y="405"/>
                  <a:pt x="737" y="405"/>
                  <a:pt x="737" y="405"/>
                </a:cubicBezTo>
                <a:cubicBezTo>
                  <a:pt x="737" y="406"/>
                  <a:pt x="736" y="406"/>
                  <a:pt x="737" y="407"/>
                </a:cubicBezTo>
                <a:cubicBezTo>
                  <a:pt x="738" y="407"/>
                  <a:pt x="737" y="409"/>
                  <a:pt x="739" y="410"/>
                </a:cubicBezTo>
                <a:cubicBezTo>
                  <a:pt x="740" y="410"/>
                  <a:pt x="740" y="410"/>
                  <a:pt x="741" y="410"/>
                </a:cubicBezTo>
                <a:cubicBezTo>
                  <a:pt x="742" y="410"/>
                  <a:pt x="743" y="409"/>
                  <a:pt x="743" y="409"/>
                </a:cubicBezTo>
                <a:moveTo>
                  <a:pt x="733" y="405"/>
                </a:moveTo>
                <a:cubicBezTo>
                  <a:pt x="733" y="405"/>
                  <a:pt x="732" y="404"/>
                  <a:pt x="732" y="404"/>
                </a:cubicBezTo>
                <a:cubicBezTo>
                  <a:pt x="732" y="404"/>
                  <a:pt x="732" y="404"/>
                  <a:pt x="732" y="405"/>
                </a:cubicBezTo>
                <a:cubicBezTo>
                  <a:pt x="732" y="405"/>
                  <a:pt x="732" y="405"/>
                  <a:pt x="732" y="405"/>
                </a:cubicBezTo>
                <a:cubicBezTo>
                  <a:pt x="732" y="405"/>
                  <a:pt x="733" y="405"/>
                  <a:pt x="733" y="405"/>
                </a:cubicBezTo>
                <a:moveTo>
                  <a:pt x="112" y="333"/>
                </a:moveTo>
                <a:cubicBezTo>
                  <a:pt x="111" y="331"/>
                  <a:pt x="111" y="330"/>
                  <a:pt x="110" y="330"/>
                </a:cubicBezTo>
                <a:cubicBezTo>
                  <a:pt x="108" y="330"/>
                  <a:pt x="109" y="329"/>
                  <a:pt x="109" y="328"/>
                </a:cubicBezTo>
                <a:cubicBezTo>
                  <a:pt x="109" y="328"/>
                  <a:pt x="109" y="327"/>
                  <a:pt x="110" y="327"/>
                </a:cubicBezTo>
                <a:cubicBezTo>
                  <a:pt x="110" y="328"/>
                  <a:pt x="111" y="328"/>
                  <a:pt x="112" y="328"/>
                </a:cubicBezTo>
                <a:cubicBezTo>
                  <a:pt x="112" y="328"/>
                  <a:pt x="113" y="329"/>
                  <a:pt x="114" y="329"/>
                </a:cubicBezTo>
                <a:cubicBezTo>
                  <a:pt x="115" y="330"/>
                  <a:pt x="116" y="331"/>
                  <a:pt x="118" y="330"/>
                </a:cubicBezTo>
                <a:cubicBezTo>
                  <a:pt x="119" y="330"/>
                  <a:pt x="120" y="332"/>
                  <a:pt x="121" y="331"/>
                </a:cubicBezTo>
                <a:cubicBezTo>
                  <a:pt x="122" y="331"/>
                  <a:pt x="123" y="331"/>
                  <a:pt x="123" y="332"/>
                </a:cubicBezTo>
                <a:cubicBezTo>
                  <a:pt x="124" y="332"/>
                  <a:pt x="125" y="332"/>
                  <a:pt x="126" y="332"/>
                </a:cubicBezTo>
                <a:cubicBezTo>
                  <a:pt x="127" y="332"/>
                  <a:pt x="127" y="333"/>
                  <a:pt x="128" y="333"/>
                </a:cubicBezTo>
                <a:cubicBezTo>
                  <a:pt x="129" y="333"/>
                  <a:pt x="131" y="333"/>
                  <a:pt x="132" y="334"/>
                </a:cubicBezTo>
                <a:cubicBezTo>
                  <a:pt x="135" y="334"/>
                  <a:pt x="135" y="334"/>
                  <a:pt x="135" y="334"/>
                </a:cubicBezTo>
                <a:cubicBezTo>
                  <a:pt x="136" y="333"/>
                  <a:pt x="135" y="332"/>
                  <a:pt x="136" y="331"/>
                </a:cubicBezTo>
                <a:cubicBezTo>
                  <a:pt x="137" y="330"/>
                  <a:pt x="136" y="329"/>
                  <a:pt x="137" y="328"/>
                </a:cubicBezTo>
                <a:cubicBezTo>
                  <a:pt x="137" y="328"/>
                  <a:pt x="137" y="328"/>
                  <a:pt x="137" y="328"/>
                </a:cubicBezTo>
                <a:cubicBezTo>
                  <a:pt x="137" y="327"/>
                  <a:pt x="137" y="325"/>
                  <a:pt x="138" y="324"/>
                </a:cubicBezTo>
                <a:cubicBezTo>
                  <a:pt x="138" y="323"/>
                  <a:pt x="138" y="322"/>
                  <a:pt x="139" y="321"/>
                </a:cubicBezTo>
                <a:cubicBezTo>
                  <a:pt x="139" y="321"/>
                  <a:pt x="139" y="320"/>
                  <a:pt x="139" y="320"/>
                </a:cubicBezTo>
                <a:cubicBezTo>
                  <a:pt x="139" y="318"/>
                  <a:pt x="140" y="318"/>
                  <a:pt x="140" y="316"/>
                </a:cubicBezTo>
                <a:cubicBezTo>
                  <a:pt x="140" y="316"/>
                  <a:pt x="141" y="316"/>
                  <a:pt x="141" y="316"/>
                </a:cubicBezTo>
                <a:cubicBezTo>
                  <a:pt x="142" y="316"/>
                  <a:pt x="142" y="317"/>
                  <a:pt x="143" y="317"/>
                </a:cubicBezTo>
                <a:cubicBezTo>
                  <a:pt x="145" y="316"/>
                  <a:pt x="146" y="318"/>
                  <a:pt x="148" y="318"/>
                </a:cubicBezTo>
                <a:cubicBezTo>
                  <a:pt x="147" y="319"/>
                  <a:pt x="148" y="321"/>
                  <a:pt x="147" y="322"/>
                </a:cubicBezTo>
                <a:cubicBezTo>
                  <a:pt x="146" y="322"/>
                  <a:pt x="147" y="323"/>
                  <a:pt x="146" y="324"/>
                </a:cubicBezTo>
                <a:cubicBezTo>
                  <a:pt x="146" y="325"/>
                  <a:pt x="145" y="326"/>
                  <a:pt x="145" y="327"/>
                </a:cubicBezTo>
                <a:cubicBezTo>
                  <a:pt x="145" y="328"/>
                  <a:pt x="145" y="329"/>
                  <a:pt x="145" y="330"/>
                </a:cubicBezTo>
                <a:cubicBezTo>
                  <a:pt x="145" y="331"/>
                  <a:pt x="143" y="332"/>
                  <a:pt x="144" y="333"/>
                </a:cubicBezTo>
                <a:cubicBezTo>
                  <a:pt x="144" y="334"/>
                  <a:pt x="144" y="335"/>
                  <a:pt x="143" y="335"/>
                </a:cubicBezTo>
                <a:cubicBezTo>
                  <a:pt x="142" y="336"/>
                  <a:pt x="143" y="337"/>
                  <a:pt x="142" y="338"/>
                </a:cubicBezTo>
                <a:cubicBezTo>
                  <a:pt x="141" y="339"/>
                  <a:pt x="142" y="340"/>
                  <a:pt x="142" y="341"/>
                </a:cubicBezTo>
                <a:cubicBezTo>
                  <a:pt x="142" y="342"/>
                  <a:pt x="141" y="342"/>
                  <a:pt x="141" y="343"/>
                </a:cubicBezTo>
                <a:cubicBezTo>
                  <a:pt x="141" y="344"/>
                  <a:pt x="141" y="344"/>
                  <a:pt x="141" y="345"/>
                </a:cubicBezTo>
                <a:cubicBezTo>
                  <a:pt x="138" y="345"/>
                  <a:pt x="138" y="345"/>
                  <a:pt x="136" y="345"/>
                </a:cubicBezTo>
                <a:cubicBezTo>
                  <a:pt x="135" y="344"/>
                  <a:pt x="135" y="343"/>
                  <a:pt x="134" y="344"/>
                </a:cubicBezTo>
                <a:cubicBezTo>
                  <a:pt x="133" y="344"/>
                  <a:pt x="132" y="343"/>
                  <a:pt x="132" y="343"/>
                </a:cubicBezTo>
                <a:cubicBezTo>
                  <a:pt x="131" y="342"/>
                  <a:pt x="130" y="343"/>
                  <a:pt x="129" y="343"/>
                </a:cubicBezTo>
                <a:cubicBezTo>
                  <a:pt x="128" y="343"/>
                  <a:pt x="127" y="343"/>
                  <a:pt x="127" y="342"/>
                </a:cubicBezTo>
                <a:cubicBezTo>
                  <a:pt x="126" y="341"/>
                  <a:pt x="125" y="342"/>
                  <a:pt x="124" y="341"/>
                </a:cubicBezTo>
                <a:cubicBezTo>
                  <a:pt x="122" y="340"/>
                  <a:pt x="120" y="339"/>
                  <a:pt x="118" y="340"/>
                </a:cubicBezTo>
                <a:cubicBezTo>
                  <a:pt x="118" y="340"/>
                  <a:pt x="118" y="340"/>
                  <a:pt x="118" y="340"/>
                </a:cubicBezTo>
                <a:cubicBezTo>
                  <a:pt x="117" y="339"/>
                  <a:pt x="117" y="339"/>
                  <a:pt x="117" y="339"/>
                </a:cubicBezTo>
                <a:cubicBezTo>
                  <a:pt x="116" y="338"/>
                  <a:pt x="116" y="338"/>
                  <a:pt x="116" y="338"/>
                </a:cubicBezTo>
                <a:cubicBezTo>
                  <a:pt x="115" y="338"/>
                  <a:pt x="115" y="339"/>
                  <a:pt x="114" y="338"/>
                </a:cubicBezTo>
                <a:cubicBezTo>
                  <a:pt x="114" y="338"/>
                  <a:pt x="113" y="338"/>
                  <a:pt x="113" y="338"/>
                </a:cubicBezTo>
                <a:cubicBezTo>
                  <a:pt x="113" y="337"/>
                  <a:pt x="112" y="337"/>
                  <a:pt x="113" y="336"/>
                </a:cubicBezTo>
                <a:cubicBezTo>
                  <a:pt x="113" y="336"/>
                  <a:pt x="113" y="336"/>
                  <a:pt x="113" y="335"/>
                </a:cubicBezTo>
                <a:cubicBezTo>
                  <a:pt x="113" y="335"/>
                  <a:pt x="112" y="335"/>
                  <a:pt x="111" y="335"/>
                </a:cubicBezTo>
                <a:cubicBezTo>
                  <a:pt x="110" y="335"/>
                  <a:pt x="110" y="335"/>
                  <a:pt x="110" y="334"/>
                </a:cubicBezTo>
                <a:cubicBezTo>
                  <a:pt x="110" y="334"/>
                  <a:pt x="110" y="333"/>
                  <a:pt x="110" y="333"/>
                </a:cubicBezTo>
                <a:cubicBezTo>
                  <a:pt x="111" y="333"/>
                  <a:pt x="111" y="332"/>
                  <a:pt x="112" y="333"/>
                </a:cubicBezTo>
                <a:cubicBezTo>
                  <a:pt x="112" y="334"/>
                  <a:pt x="112" y="333"/>
                  <a:pt x="112" y="333"/>
                </a:cubicBezTo>
                <a:cubicBezTo>
                  <a:pt x="112" y="333"/>
                  <a:pt x="111" y="333"/>
                  <a:pt x="111" y="333"/>
                </a:cubicBezTo>
                <a:cubicBezTo>
                  <a:pt x="111" y="333"/>
                  <a:pt x="110" y="333"/>
                  <a:pt x="111" y="334"/>
                </a:cubicBezTo>
                <a:cubicBezTo>
                  <a:pt x="111" y="334"/>
                  <a:pt x="111" y="334"/>
                  <a:pt x="111" y="334"/>
                </a:cubicBezTo>
                <a:cubicBezTo>
                  <a:pt x="112" y="334"/>
                  <a:pt x="112" y="334"/>
                  <a:pt x="112" y="333"/>
                </a:cubicBezTo>
                <a:moveTo>
                  <a:pt x="123" y="338"/>
                </a:moveTo>
                <a:cubicBezTo>
                  <a:pt x="123" y="339"/>
                  <a:pt x="123" y="339"/>
                  <a:pt x="123" y="339"/>
                </a:cubicBezTo>
                <a:cubicBezTo>
                  <a:pt x="123" y="339"/>
                  <a:pt x="124" y="338"/>
                  <a:pt x="124" y="338"/>
                </a:cubicBezTo>
                <a:cubicBezTo>
                  <a:pt x="124" y="338"/>
                  <a:pt x="123" y="338"/>
                  <a:pt x="123" y="338"/>
                </a:cubicBezTo>
                <a:cubicBezTo>
                  <a:pt x="123" y="338"/>
                  <a:pt x="123" y="338"/>
                  <a:pt x="123" y="338"/>
                </a:cubicBezTo>
                <a:moveTo>
                  <a:pt x="495" y="83"/>
                </a:moveTo>
                <a:cubicBezTo>
                  <a:pt x="494" y="84"/>
                  <a:pt x="494" y="83"/>
                  <a:pt x="494" y="83"/>
                </a:cubicBezTo>
                <a:cubicBezTo>
                  <a:pt x="494" y="83"/>
                  <a:pt x="493" y="83"/>
                  <a:pt x="493" y="83"/>
                </a:cubicBezTo>
                <a:cubicBezTo>
                  <a:pt x="493" y="82"/>
                  <a:pt x="492" y="82"/>
                  <a:pt x="492" y="81"/>
                </a:cubicBezTo>
                <a:cubicBezTo>
                  <a:pt x="492" y="81"/>
                  <a:pt x="493" y="80"/>
                  <a:pt x="493" y="80"/>
                </a:cubicBezTo>
                <a:cubicBezTo>
                  <a:pt x="493" y="78"/>
                  <a:pt x="492" y="77"/>
                  <a:pt x="493" y="76"/>
                </a:cubicBezTo>
                <a:cubicBezTo>
                  <a:pt x="494" y="75"/>
                  <a:pt x="493" y="74"/>
                  <a:pt x="494" y="73"/>
                </a:cubicBezTo>
                <a:cubicBezTo>
                  <a:pt x="494" y="72"/>
                  <a:pt x="495" y="71"/>
                  <a:pt x="495" y="70"/>
                </a:cubicBezTo>
                <a:cubicBezTo>
                  <a:pt x="496" y="69"/>
                  <a:pt x="496" y="68"/>
                  <a:pt x="496" y="67"/>
                </a:cubicBezTo>
                <a:cubicBezTo>
                  <a:pt x="496" y="66"/>
                  <a:pt x="496" y="66"/>
                  <a:pt x="496" y="66"/>
                </a:cubicBezTo>
                <a:cubicBezTo>
                  <a:pt x="497" y="66"/>
                  <a:pt x="496" y="64"/>
                  <a:pt x="497" y="63"/>
                </a:cubicBezTo>
                <a:cubicBezTo>
                  <a:pt x="497" y="63"/>
                  <a:pt x="498" y="62"/>
                  <a:pt x="498" y="62"/>
                </a:cubicBezTo>
                <a:cubicBezTo>
                  <a:pt x="497" y="60"/>
                  <a:pt x="498" y="60"/>
                  <a:pt x="499" y="59"/>
                </a:cubicBezTo>
                <a:cubicBezTo>
                  <a:pt x="499" y="59"/>
                  <a:pt x="500" y="60"/>
                  <a:pt x="500" y="60"/>
                </a:cubicBezTo>
                <a:cubicBezTo>
                  <a:pt x="501" y="60"/>
                  <a:pt x="502" y="60"/>
                  <a:pt x="502" y="60"/>
                </a:cubicBezTo>
                <a:cubicBezTo>
                  <a:pt x="503" y="60"/>
                  <a:pt x="504" y="61"/>
                  <a:pt x="504" y="61"/>
                </a:cubicBezTo>
                <a:cubicBezTo>
                  <a:pt x="506" y="61"/>
                  <a:pt x="507" y="62"/>
                  <a:pt x="508" y="62"/>
                </a:cubicBezTo>
                <a:cubicBezTo>
                  <a:pt x="509" y="63"/>
                  <a:pt x="510" y="62"/>
                  <a:pt x="511" y="63"/>
                </a:cubicBezTo>
                <a:cubicBezTo>
                  <a:pt x="512" y="64"/>
                  <a:pt x="513" y="64"/>
                  <a:pt x="514" y="64"/>
                </a:cubicBezTo>
                <a:cubicBezTo>
                  <a:pt x="515" y="63"/>
                  <a:pt x="516" y="65"/>
                  <a:pt x="517" y="65"/>
                </a:cubicBezTo>
                <a:cubicBezTo>
                  <a:pt x="518" y="65"/>
                  <a:pt x="519" y="64"/>
                  <a:pt x="520" y="66"/>
                </a:cubicBezTo>
                <a:cubicBezTo>
                  <a:pt x="521" y="66"/>
                  <a:pt x="522" y="65"/>
                  <a:pt x="523" y="67"/>
                </a:cubicBezTo>
                <a:cubicBezTo>
                  <a:pt x="523" y="67"/>
                  <a:pt x="524" y="67"/>
                  <a:pt x="524" y="67"/>
                </a:cubicBezTo>
                <a:cubicBezTo>
                  <a:pt x="524" y="67"/>
                  <a:pt x="524" y="68"/>
                  <a:pt x="524" y="69"/>
                </a:cubicBezTo>
                <a:cubicBezTo>
                  <a:pt x="523" y="70"/>
                  <a:pt x="523" y="71"/>
                  <a:pt x="523" y="73"/>
                </a:cubicBezTo>
                <a:cubicBezTo>
                  <a:pt x="523" y="73"/>
                  <a:pt x="523" y="73"/>
                  <a:pt x="522" y="74"/>
                </a:cubicBezTo>
                <a:cubicBezTo>
                  <a:pt x="522" y="74"/>
                  <a:pt x="521" y="74"/>
                  <a:pt x="521" y="74"/>
                </a:cubicBezTo>
                <a:cubicBezTo>
                  <a:pt x="520" y="74"/>
                  <a:pt x="520" y="73"/>
                  <a:pt x="519" y="73"/>
                </a:cubicBezTo>
                <a:cubicBezTo>
                  <a:pt x="518" y="74"/>
                  <a:pt x="517" y="72"/>
                  <a:pt x="517" y="72"/>
                </a:cubicBezTo>
                <a:cubicBezTo>
                  <a:pt x="516" y="72"/>
                  <a:pt x="515" y="72"/>
                  <a:pt x="514" y="72"/>
                </a:cubicBezTo>
                <a:cubicBezTo>
                  <a:pt x="513" y="72"/>
                  <a:pt x="512" y="71"/>
                  <a:pt x="511" y="71"/>
                </a:cubicBezTo>
                <a:cubicBezTo>
                  <a:pt x="510" y="71"/>
                  <a:pt x="510" y="71"/>
                  <a:pt x="509" y="71"/>
                </a:cubicBezTo>
                <a:cubicBezTo>
                  <a:pt x="508" y="70"/>
                  <a:pt x="506" y="70"/>
                  <a:pt x="505" y="70"/>
                </a:cubicBezTo>
                <a:cubicBezTo>
                  <a:pt x="504" y="71"/>
                  <a:pt x="504" y="71"/>
                  <a:pt x="503" y="72"/>
                </a:cubicBezTo>
                <a:cubicBezTo>
                  <a:pt x="503" y="72"/>
                  <a:pt x="503" y="73"/>
                  <a:pt x="503" y="73"/>
                </a:cubicBezTo>
                <a:cubicBezTo>
                  <a:pt x="503" y="74"/>
                  <a:pt x="504" y="75"/>
                  <a:pt x="503" y="76"/>
                </a:cubicBezTo>
                <a:cubicBezTo>
                  <a:pt x="502" y="77"/>
                  <a:pt x="503" y="78"/>
                  <a:pt x="502" y="79"/>
                </a:cubicBezTo>
                <a:cubicBezTo>
                  <a:pt x="501" y="80"/>
                  <a:pt x="501" y="82"/>
                  <a:pt x="501" y="83"/>
                </a:cubicBezTo>
                <a:cubicBezTo>
                  <a:pt x="500" y="84"/>
                  <a:pt x="500" y="85"/>
                  <a:pt x="499" y="86"/>
                </a:cubicBezTo>
                <a:cubicBezTo>
                  <a:pt x="499" y="88"/>
                  <a:pt x="497" y="88"/>
                  <a:pt x="495" y="86"/>
                </a:cubicBezTo>
                <a:cubicBezTo>
                  <a:pt x="495" y="86"/>
                  <a:pt x="495" y="86"/>
                  <a:pt x="495" y="86"/>
                </a:cubicBezTo>
                <a:cubicBezTo>
                  <a:pt x="495" y="83"/>
                  <a:pt x="495" y="83"/>
                  <a:pt x="495" y="83"/>
                </a:cubicBezTo>
                <a:cubicBezTo>
                  <a:pt x="495" y="84"/>
                  <a:pt x="495" y="84"/>
                  <a:pt x="495" y="84"/>
                </a:cubicBezTo>
                <a:cubicBezTo>
                  <a:pt x="495" y="84"/>
                  <a:pt x="496" y="84"/>
                  <a:pt x="496" y="84"/>
                </a:cubicBezTo>
                <a:cubicBezTo>
                  <a:pt x="496" y="85"/>
                  <a:pt x="496" y="85"/>
                  <a:pt x="497" y="85"/>
                </a:cubicBezTo>
                <a:cubicBezTo>
                  <a:pt x="497" y="85"/>
                  <a:pt x="497" y="85"/>
                  <a:pt x="497" y="85"/>
                </a:cubicBezTo>
                <a:cubicBezTo>
                  <a:pt x="497" y="86"/>
                  <a:pt x="498" y="86"/>
                  <a:pt x="498" y="85"/>
                </a:cubicBezTo>
                <a:cubicBezTo>
                  <a:pt x="498" y="85"/>
                  <a:pt x="499" y="84"/>
                  <a:pt x="498" y="84"/>
                </a:cubicBezTo>
                <a:cubicBezTo>
                  <a:pt x="498" y="83"/>
                  <a:pt x="497" y="82"/>
                  <a:pt x="495" y="83"/>
                </a:cubicBezTo>
                <a:moveTo>
                  <a:pt x="491" y="103"/>
                </a:moveTo>
                <a:cubicBezTo>
                  <a:pt x="490" y="106"/>
                  <a:pt x="491" y="107"/>
                  <a:pt x="492" y="106"/>
                </a:cubicBezTo>
                <a:cubicBezTo>
                  <a:pt x="492" y="106"/>
                  <a:pt x="492" y="106"/>
                  <a:pt x="493" y="105"/>
                </a:cubicBezTo>
                <a:cubicBezTo>
                  <a:pt x="493" y="105"/>
                  <a:pt x="494" y="106"/>
                  <a:pt x="494" y="106"/>
                </a:cubicBezTo>
                <a:cubicBezTo>
                  <a:pt x="494" y="107"/>
                  <a:pt x="494" y="108"/>
                  <a:pt x="494" y="109"/>
                </a:cubicBezTo>
                <a:cubicBezTo>
                  <a:pt x="493" y="110"/>
                  <a:pt x="491" y="109"/>
                  <a:pt x="490" y="110"/>
                </a:cubicBezTo>
                <a:cubicBezTo>
                  <a:pt x="490" y="110"/>
                  <a:pt x="491" y="111"/>
                  <a:pt x="492" y="112"/>
                </a:cubicBezTo>
                <a:cubicBezTo>
                  <a:pt x="492" y="112"/>
                  <a:pt x="492" y="113"/>
                  <a:pt x="492" y="114"/>
                </a:cubicBezTo>
                <a:cubicBezTo>
                  <a:pt x="492" y="115"/>
                  <a:pt x="491" y="115"/>
                  <a:pt x="491" y="116"/>
                </a:cubicBezTo>
                <a:cubicBezTo>
                  <a:pt x="491" y="116"/>
                  <a:pt x="491" y="117"/>
                  <a:pt x="491" y="118"/>
                </a:cubicBezTo>
                <a:cubicBezTo>
                  <a:pt x="490" y="118"/>
                  <a:pt x="490" y="118"/>
                  <a:pt x="489" y="118"/>
                </a:cubicBezTo>
                <a:cubicBezTo>
                  <a:pt x="489" y="119"/>
                  <a:pt x="490" y="119"/>
                  <a:pt x="490" y="119"/>
                </a:cubicBezTo>
                <a:cubicBezTo>
                  <a:pt x="489" y="120"/>
                  <a:pt x="489" y="121"/>
                  <a:pt x="489" y="122"/>
                </a:cubicBezTo>
                <a:cubicBezTo>
                  <a:pt x="489" y="124"/>
                  <a:pt x="488" y="125"/>
                  <a:pt x="488" y="126"/>
                </a:cubicBezTo>
                <a:cubicBezTo>
                  <a:pt x="487" y="127"/>
                  <a:pt x="487" y="128"/>
                  <a:pt x="487" y="129"/>
                </a:cubicBezTo>
                <a:cubicBezTo>
                  <a:pt x="487" y="129"/>
                  <a:pt x="487" y="129"/>
                  <a:pt x="487" y="129"/>
                </a:cubicBezTo>
                <a:cubicBezTo>
                  <a:pt x="486" y="129"/>
                  <a:pt x="486" y="129"/>
                  <a:pt x="486" y="128"/>
                </a:cubicBezTo>
                <a:cubicBezTo>
                  <a:pt x="486" y="128"/>
                  <a:pt x="486" y="128"/>
                  <a:pt x="486" y="128"/>
                </a:cubicBezTo>
                <a:cubicBezTo>
                  <a:pt x="483" y="126"/>
                  <a:pt x="483" y="126"/>
                  <a:pt x="483" y="126"/>
                </a:cubicBezTo>
                <a:cubicBezTo>
                  <a:pt x="483" y="126"/>
                  <a:pt x="483" y="126"/>
                  <a:pt x="483" y="127"/>
                </a:cubicBezTo>
                <a:cubicBezTo>
                  <a:pt x="482" y="127"/>
                  <a:pt x="482" y="127"/>
                  <a:pt x="483" y="127"/>
                </a:cubicBezTo>
                <a:cubicBezTo>
                  <a:pt x="483" y="127"/>
                  <a:pt x="483" y="128"/>
                  <a:pt x="483" y="128"/>
                </a:cubicBezTo>
                <a:cubicBezTo>
                  <a:pt x="483" y="128"/>
                  <a:pt x="482" y="128"/>
                  <a:pt x="482" y="128"/>
                </a:cubicBezTo>
                <a:cubicBezTo>
                  <a:pt x="481" y="127"/>
                  <a:pt x="480" y="127"/>
                  <a:pt x="480" y="127"/>
                </a:cubicBezTo>
                <a:cubicBezTo>
                  <a:pt x="480" y="126"/>
                  <a:pt x="479" y="125"/>
                  <a:pt x="480" y="124"/>
                </a:cubicBezTo>
                <a:cubicBezTo>
                  <a:pt x="480" y="124"/>
                  <a:pt x="481" y="123"/>
                  <a:pt x="482" y="123"/>
                </a:cubicBezTo>
                <a:cubicBezTo>
                  <a:pt x="481" y="123"/>
                  <a:pt x="480" y="122"/>
                  <a:pt x="480" y="122"/>
                </a:cubicBezTo>
                <a:cubicBezTo>
                  <a:pt x="481" y="121"/>
                  <a:pt x="482" y="122"/>
                  <a:pt x="484" y="121"/>
                </a:cubicBezTo>
                <a:cubicBezTo>
                  <a:pt x="482" y="121"/>
                  <a:pt x="482" y="121"/>
                  <a:pt x="480" y="120"/>
                </a:cubicBezTo>
                <a:cubicBezTo>
                  <a:pt x="480" y="120"/>
                  <a:pt x="480" y="119"/>
                  <a:pt x="481" y="119"/>
                </a:cubicBezTo>
                <a:cubicBezTo>
                  <a:pt x="481" y="118"/>
                  <a:pt x="481" y="117"/>
                  <a:pt x="482" y="116"/>
                </a:cubicBezTo>
                <a:cubicBezTo>
                  <a:pt x="482" y="115"/>
                  <a:pt x="482" y="114"/>
                  <a:pt x="483" y="113"/>
                </a:cubicBezTo>
                <a:cubicBezTo>
                  <a:pt x="483" y="113"/>
                  <a:pt x="483" y="112"/>
                  <a:pt x="483" y="112"/>
                </a:cubicBezTo>
                <a:cubicBezTo>
                  <a:pt x="484" y="110"/>
                  <a:pt x="484" y="110"/>
                  <a:pt x="486" y="109"/>
                </a:cubicBezTo>
                <a:cubicBezTo>
                  <a:pt x="486" y="109"/>
                  <a:pt x="487" y="109"/>
                  <a:pt x="487" y="109"/>
                </a:cubicBezTo>
                <a:cubicBezTo>
                  <a:pt x="487" y="109"/>
                  <a:pt x="487" y="108"/>
                  <a:pt x="487" y="108"/>
                </a:cubicBezTo>
                <a:cubicBezTo>
                  <a:pt x="487" y="108"/>
                  <a:pt x="487" y="107"/>
                  <a:pt x="487" y="107"/>
                </a:cubicBezTo>
                <a:cubicBezTo>
                  <a:pt x="486" y="107"/>
                  <a:pt x="485" y="107"/>
                  <a:pt x="485" y="107"/>
                </a:cubicBezTo>
                <a:cubicBezTo>
                  <a:pt x="484" y="107"/>
                  <a:pt x="484" y="107"/>
                  <a:pt x="484" y="107"/>
                </a:cubicBezTo>
                <a:cubicBezTo>
                  <a:pt x="485" y="106"/>
                  <a:pt x="486" y="105"/>
                  <a:pt x="487" y="104"/>
                </a:cubicBezTo>
                <a:cubicBezTo>
                  <a:pt x="487" y="105"/>
                  <a:pt x="487" y="105"/>
                  <a:pt x="487" y="105"/>
                </a:cubicBezTo>
                <a:cubicBezTo>
                  <a:pt x="487" y="106"/>
                  <a:pt x="487" y="106"/>
                  <a:pt x="487" y="106"/>
                </a:cubicBezTo>
                <a:cubicBezTo>
                  <a:pt x="488" y="106"/>
                  <a:pt x="489" y="105"/>
                  <a:pt x="489" y="105"/>
                </a:cubicBezTo>
                <a:cubicBezTo>
                  <a:pt x="489" y="104"/>
                  <a:pt x="488" y="104"/>
                  <a:pt x="488" y="104"/>
                </a:cubicBezTo>
                <a:cubicBezTo>
                  <a:pt x="486" y="103"/>
                  <a:pt x="486" y="102"/>
                  <a:pt x="487" y="101"/>
                </a:cubicBezTo>
                <a:cubicBezTo>
                  <a:pt x="487" y="100"/>
                  <a:pt x="488" y="100"/>
                  <a:pt x="488" y="99"/>
                </a:cubicBezTo>
                <a:cubicBezTo>
                  <a:pt x="488" y="99"/>
                  <a:pt x="487" y="98"/>
                  <a:pt x="488" y="98"/>
                </a:cubicBezTo>
                <a:cubicBezTo>
                  <a:pt x="488" y="97"/>
                  <a:pt x="488" y="97"/>
                  <a:pt x="488" y="97"/>
                </a:cubicBezTo>
                <a:cubicBezTo>
                  <a:pt x="488" y="95"/>
                  <a:pt x="489" y="95"/>
                  <a:pt x="489" y="94"/>
                </a:cubicBezTo>
                <a:cubicBezTo>
                  <a:pt x="491" y="94"/>
                  <a:pt x="491" y="94"/>
                  <a:pt x="491" y="94"/>
                </a:cubicBezTo>
                <a:cubicBezTo>
                  <a:pt x="492" y="95"/>
                  <a:pt x="493" y="96"/>
                  <a:pt x="493" y="98"/>
                </a:cubicBezTo>
                <a:cubicBezTo>
                  <a:pt x="494" y="97"/>
                  <a:pt x="494" y="97"/>
                  <a:pt x="494" y="97"/>
                </a:cubicBezTo>
                <a:cubicBezTo>
                  <a:pt x="496" y="97"/>
                  <a:pt x="497" y="97"/>
                  <a:pt x="499" y="97"/>
                </a:cubicBezTo>
                <a:cubicBezTo>
                  <a:pt x="500" y="97"/>
                  <a:pt x="500" y="98"/>
                  <a:pt x="501" y="98"/>
                </a:cubicBezTo>
                <a:cubicBezTo>
                  <a:pt x="502" y="98"/>
                  <a:pt x="503" y="98"/>
                  <a:pt x="504" y="99"/>
                </a:cubicBezTo>
                <a:cubicBezTo>
                  <a:pt x="504" y="99"/>
                  <a:pt x="504" y="99"/>
                  <a:pt x="505" y="99"/>
                </a:cubicBezTo>
                <a:cubicBezTo>
                  <a:pt x="506" y="99"/>
                  <a:pt x="507" y="99"/>
                  <a:pt x="507" y="100"/>
                </a:cubicBezTo>
                <a:cubicBezTo>
                  <a:pt x="508" y="100"/>
                  <a:pt x="509" y="100"/>
                  <a:pt x="510" y="100"/>
                </a:cubicBezTo>
                <a:cubicBezTo>
                  <a:pt x="511" y="100"/>
                  <a:pt x="511" y="101"/>
                  <a:pt x="511" y="101"/>
                </a:cubicBezTo>
                <a:cubicBezTo>
                  <a:pt x="510" y="102"/>
                  <a:pt x="510" y="103"/>
                  <a:pt x="510" y="103"/>
                </a:cubicBezTo>
                <a:cubicBezTo>
                  <a:pt x="509" y="104"/>
                  <a:pt x="509" y="105"/>
                  <a:pt x="509" y="105"/>
                </a:cubicBezTo>
                <a:cubicBezTo>
                  <a:pt x="509" y="107"/>
                  <a:pt x="507" y="108"/>
                  <a:pt x="505" y="107"/>
                </a:cubicBezTo>
                <a:cubicBezTo>
                  <a:pt x="504" y="106"/>
                  <a:pt x="503" y="106"/>
                  <a:pt x="502" y="105"/>
                </a:cubicBezTo>
                <a:cubicBezTo>
                  <a:pt x="501" y="105"/>
                  <a:pt x="501" y="105"/>
                  <a:pt x="500" y="105"/>
                </a:cubicBezTo>
                <a:cubicBezTo>
                  <a:pt x="499" y="106"/>
                  <a:pt x="497" y="106"/>
                  <a:pt x="496" y="105"/>
                </a:cubicBezTo>
                <a:cubicBezTo>
                  <a:pt x="496" y="104"/>
                  <a:pt x="495" y="105"/>
                  <a:pt x="495" y="104"/>
                </a:cubicBezTo>
                <a:cubicBezTo>
                  <a:pt x="494" y="104"/>
                  <a:pt x="494" y="104"/>
                  <a:pt x="494" y="104"/>
                </a:cubicBezTo>
                <a:cubicBezTo>
                  <a:pt x="494" y="104"/>
                  <a:pt x="493" y="103"/>
                  <a:pt x="493" y="104"/>
                </a:cubicBezTo>
                <a:cubicBezTo>
                  <a:pt x="493" y="104"/>
                  <a:pt x="492" y="104"/>
                  <a:pt x="491" y="105"/>
                </a:cubicBezTo>
                <a:cubicBezTo>
                  <a:pt x="491" y="105"/>
                  <a:pt x="490" y="106"/>
                  <a:pt x="491" y="103"/>
                </a:cubicBezTo>
                <a:cubicBezTo>
                  <a:pt x="492" y="100"/>
                  <a:pt x="491" y="100"/>
                  <a:pt x="491" y="98"/>
                </a:cubicBezTo>
                <a:cubicBezTo>
                  <a:pt x="491" y="98"/>
                  <a:pt x="490" y="98"/>
                  <a:pt x="490" y="98"/>
                </a:cubicBezTo>
                <a:cubicBezTo>
                  <a:pt x="489" y="98"/>
                  <a:pt x="489" y="98"/>
                  <a:pt x="489" y="99"/>
                </a:cubicBezTo>
                <a:cubicBezTo>
                  <a:pt x="489" y="100"/>
                  <a:pt x="489" y="101"/>
                  <a:pt x="491" y="102"/>
                </a:cubicBezTo>
                <a:cubicBezTo>
                  <a:pt x="493" y="102"/>
                  <a:pt x="494" y="103"/>
                  <a:pt x="495" y="103"/>
                </a:cubicBezTo>
                <a:cubicBezTo>
                  <a:pt x="496" y="104"/>
                  <a:pt x="497" y="104"/>
                  <a:pt x="497" y="102"/>
                </a:cubicBezTo>
                <a:cubicBezTo>
                  <a:pt x="497" y="102"/>
                  <a:pt x="497" y="101"/>
                  <a:pt x="496" y="101"/>
                </a:cubicBezTo>
                <a:cubicBezTo>
                  <a:pt x="495" y="101"/>
                  <a:pt x="494" y="101"/>
                  <a:pt x="491" y="103"/>
                </a:cubicBezTo>
                <a:moveTo>
                  <a:pt x="499" y="101"/>
                </a:moveTo>
                <a:cubicBezTo>
                  <a:pt x="499" y="101"/>
                  <a:pt x="500" y="101"/>
                  <a:pt x="499" y="101"/>
                </a:cubicBezTo>
                <a:cubicBezTo>
                  <a:pt x="499" y="101"/>
                  <a:pt x="499" y="101"/>
                  <a:pt x="499" y="101"/>
                </a:cubicBezTo>
                <a:cubicBezTo>
                  <a:pt x="499" y="101"/>
                  <a:pt x="498" y="101"/>
                  <a:pt x="499" y="102"/>
                </a:cubicBezTo>
                <a:cubicBezTo>
                  <a:pt x="499" y="102"/>
                  <a:pt x="499" y="101"/>
                  <a:pt x="500" y="100"/>
                </a:cubicBezTo>
                <a:cubicBezTo>
                  <a:pt x="500" y="100"/>
                  <a:pt x="500" y="100"/>
                  <a:pt x="499" y="100"/>
                </a:cubicBezTo>
                <a:cubicBezTo>
                  <a:pt x="499" y="100"/>
                  <a:pt x="499" y="101"/>
                  <a:pt x="499" y="101"/>
                </a:cubicBezTo>
                <a:cubicBezTo>
                  <a:pt x="500" y="101"/>
                  <a:pt x="500" y="101"/>
                  <a:pt x="500" y="101"/>
                </a:cubicBezTo>
                <a:cubicBezTo>
                  <a:pt x="500" y="101"/>
                  <a:pt x="500" y="100"/>
                  <a:pt x="500" y="100"/>
                </a:cubicBezTo>
                <a:cubicBezTo>
                  <a:pt x="500" y="100"/>
                  <a:pt x="500" y="100"/>
                  <a:pt x="499" y="101"/>
                </a:cubicBezTo>
                <a:moveTo>
                  <a:pt x="507" y="101"/>
                </a:moveTo>
                <a:cubicBezTo>
                  <a:pt x="506" y="101"/>
                  <a:pt x="506" y="101"/>
                  <a:pt x="506" y="102"/>
                </a:cubicBezTo>
                <a:cubicBezTo>
                  <a:pt x="505" y="101"/>
                  <a:pt x="504" y="100"/>
                  <a:pt x="503" y="101"/>
                </a:cubicBezTo>
                <a:cubicBezTo>
                  <a:pt x="504" y="102"/>
                  <a:pt x="504" y="103"/>
                  <a:pt x="506" y="103"/>
                </a:cubicBezTo>
                <a:cubicBezTo>
                  <a:pt x="507" y="103"/>
                  <a:pt x="507" y="102"/>
                  <a:pt x="507" y="101"/>
                </a:cubicBezTo>
                <a:moveTo>
                  <a:pt x="484" y="113"/>
                </a:moveTo>
                <a:cubicBezTo>
                  <a:pt x="485" y="113"/>
                  <a:pt x="485" y="113"/>
                  <a:pt x="485" y="114"/>
                </a:cubicBezTo>
                <a:cubicBezTo>
                  <a:pt x="486" y="114"/>
                  <a:pt x="486" y="114"/>
                  <a:pt x="486" y="114"/>
                </a:cubicBezTo>
                <a:cubicBezTo>
                  <a:pt x="486" y="114"/>
                  <a:pt x="486" y="114"/>
                  <a:pt x="487" y="114"/>
                </a:cubicBezTo>
                <a:cubicBezTo>
                  <a:pt x="487" y="114"/>
                  <a:pt x="487" y="113"/>
                  <a:pt x="487" y="113"/>
                </a:cubicBezTo>
                <a:cubicBezTo>
                  <a:pt x="487" y="113"/>
                  <a:pt x="487" y="112"/>
                  <a:pt x="487" y="112"/>
                </a:cubicBezTo>
                <a:cubicBezTo>
                  <a:pt x="486" y="112"/>
                  <a:pt x="485" y="112"/>
                  <a:pt x="484" y="113"/>
                </a:cubicBezTo>
                <a:moveTo>
                  <a:pt x="505" y="105"/>
                </a:moveTo>
                <a:cubicBezTo>
                  <a:pt x="505" y="105"/>
                  <a:pt x="505" y="105"/>
                  <a:pt x="505" y="105"/>
                </a:cubicBezTo>
                <a:cubicBezTo>
                  <a:pt x="506" y="105"/>
                  <a:pt x="506" y="105"/>
                  <a:pt x="507" y="105"/>
                </a:cubicBezTo>
                <a:cubicBezTo>
                  <a:pt x="507" y="105"/>
                  <a:pt x="507" y="104"/>
                  <a:pt x="507" y="104"/>
                </a:cubicBezTo>
                <a:cubicBezTo>
                  <a:pt x="507" y="104"/>
                  <a:pt x="507" y="104"/>
                  <a:pt x="506" y="104"/>
                </a:cubicBezTo>
                <a:cubicBezTo>
                  <a:pt x="506" y="104"/>
                  <a:pt x="506" y="105"/>
                  <a:pt x="505" y="105"/>
                </a:cubicBezTo>
                <a:moveTo>
                  <a:pt x="483" y="123"/>
                </a:moveTo>
                <a:cubicBezTo>
                  <a:pt x="483" y="123"/>
                  <a:pt x="483" y="123"/>
                  <a:pt x="483" y="123"/>
                </a:cubicBezTo>
                <a:cubicBezTo>
                  <a:pt x="483" y="123"/>
                  <a:pt x="483" y="123"/>
                  <a:pt x="483" y="123"/>
                </a:cubicBezTo>
                <a:cubicBezTo>
                  <a:pt x="483" y="123"/>
                  <a:pt x="483" y="123"/>
                  <a:pt x="483" y="123"/>
                </a:cubicBezTo>
                <a:cubicBezTo>
                  <a:pt x="483" y="123"/>
                  <a:pt x="483" y="123"/>
                  <a:pt x="483" y="123"/>
                </a:cubicBezTo>
                <a:moveTo>
                  <a:pt x="195" y="125"/>
                </a:moveTo>
                <a:cubicBezTo>
                  <a:pt x="195" y="124"/>
                  <a:pt x="195" y="123"/>
                  <a:pt x="195" y="122"/>
                </a:cubicBezTo>
                <a:cubicBezTo>
                  <a:pt x="194" y="122"/>
                  <a:pt x="193" y="123"/>
                  <a:pt x="192" y="123"/>
                </a:cubicBezTo>
                <a:cubicBezTo>
                  <a:pt x="192" y="122"/>
                  <a:pt x="191" y="122"/>
                  <a:pt x="191" y="122"/>
                </a:cubicBezTo>
                <a:cubicBezTo>
                  <a:pt x="191" y="122"/>
                  <a:pt x="191" y="121"/>
                  <a:pt x="192" y="121"/>
                </a:cubicBezTo>
                <a:cubicBezTo>
                  <a:pt x="192" y="120"/>
                  <a:pt x="192" y="120"/>
                  <a:pt x="193" y="120"/>
                </a:cubicBezTo>
                <a:cubicBezTo>
                  <a:pt x="196" y="120"/>
                  <a:pt x="196" y="120"/>
                  <a:pt x="196" y="120"/>
                </a:cubicBezTo>
                <a:cubicBezTo>
                  <a:pt x="196" y="120"/>
                  <a:pt x="196" y="121"/>
                  <a:pt x="196" y="121"/>
                </a:cubicBezTo>
                <a:cubicBezTo>
                  <a:pt x="196" y="121"/>
                  <a:pt x="196" y="121"/>
                  <a:pt x="196" y="121"/>
                </a:cubicBezTo>
                <a:cubicBezTo>
                  <a:pt x="197" y="120"/>
                  <a:pt x="198" y="121"/>
                  <a:pt x="199" y="121"/>
                </a:cubicBezTo>
                <a:cubicBezTo>
                  <a:pt x="201" y="120"/>
                  <a:pt x="201" y="121"/>
                  <a:pt x="202" y="122"/>
                </a:cubicBezTo>
                <a:cubicBezTo>
                  <a:pt x="204" y="122"/>
                  <a:pt x="205" y="123"/>
                  <a:pt x="207" y="124"/>
                </a:cubicBezTo>
                <a:cubicBezTo>
                  <a:pt x="208" y="124"/>
                  <a:pt x="209" y="126"/>
                  <a:pt x="210" y="127"/>
                </a:cubicBezTo>
                <a:cubicBezTo>
                  <a:pt x="211" y="128"/>
                  <a:pt x="213" y="129"/>
                  <a:pt x="214" y="131"/>
                </a:cubicBezTo>
                <a:cubicBezTo>
                  <a:pt x="215" y="132"/>
                  <a:pt x="216" y="133"/>
                  <a:pt x="217" y="133"/>
                </a:cubicBezTo>
                <a:cubicBezTo>
                  <a:pt x="218" y="134"/>
                  <a:pt x="218" y="135"/>
                  <a:pt x="219" y="135"/>
                </a:cubicBezTo>
                <a:cubicBezTo>
                  <a:pt x="220" y="137"/>
                  <a:pt x="221" y="137"/>
                  <a:pt x="221" y="138"/>
                </a:cubicBezTo>
                <a:cubicBezTo>
                  <a:pt x="222" y="139"/>
                  <a:pt x="222" y="140"/>
                  <a:pt x="222" y="141"/>
                </a:cubicBezTo>
                <a:cubicBezTo>
                  <a:pt x="222" y="141"/>
                  <a:pt x="222" y="141"/>
                  <a:pt x="222" y="141"/>
                </a:cubicBezTo>
                <a:cubicBezTo>
                  <a:pt x="223" y="141"/>
                  <a:pt x="223" y="141"/>
                  <a:pt x="223" y="141"/>
                </a:cubicBezTo>
                <a:cubicBezTo>
                  <a:pt x="223" y="141"/>
                  <a:pt x="224" y="142"/>
                  <a:pt x="223" y="142"/>
                </a:cubicBezTo>
                <a:cubicBezTo>
                  <a:pt x="223" y="142"/>
                  <a:pt x="223" y="142"/>
                  <a:pt x="222" y="142"/>
                </a:cubicBezTo>
                <a:cubicBezTo>
                  <a:pt x="220" y="143"/>
                  <a:pt x="220" y="143"/>
                  <a:pt x="221" y="144"/>
                </a:cubicBezTo>
                <a:cubicBezTo>
                  <a:pt x="222" y="146"/>
                  <a:pt x="221" y="147"/>
                  <a:pt x="221" y="149"/>
                </a:cubicBezTo>
                <a:cubicBezTo>
                  <a:pt x="221" y="149"/>
                  <a:pt x="221" y="149"/>
                  <a:pt x="221" y="149"/>
                </a:cubicBezTo>
                <a:cubicBezTo>
                  <a:pt x="221" y="149"/>
                  <a:pt x="221" y="149"/>
                  <a:pt x="221" y="149"/>
                </a:cubicBezTo>
                <a:cubicBezTo>
                  <a:pt x="220" y="147"/>
                  <a:pt x="219" y="148"/>
                  <a:pt x="218" y="148"/>
                </a:cubicBezTo>
                <a:cubicBezTo>
                  <a:pt x="217" y="148"/>
                  <a:pt x="216" y="148"/>
                  <a:pt x="216" y="147"/>
                </a:cubicBezTo>
                <a:cubicBezTo>
                  <a:pt x="216" y="146"/>
                  <a:pt x="215" y="145"/>
                  <a:pt x="214" y="144"/>
                </a:cubicBezTo>
                <a:cubicBezTo>
                  <a:pt x="213" y="143"/>
                  <a:pt x="212" y="141"/>
                  <a:pt x="211" y="140"/>
                </a:cubicBezTo>
                <a:cubicBezTo>
                  <a:pt x="210" y="139"/>
                  <a:pt x="209" y="138"/>
                  <a:pt x="207" y="136"/>
                </a:cubicBezTo>
                <a:cubicBezTo>
                  <a:pt x="206" y="135"/>
                  <a:pt x="205" y="134"/>
                  <a:pt x="204" y="133"/>
                </a:cubicBezTo>
                <a:cubicBezTo>
                  <a:pt x="202" y="131"/>
                  <a:pt x="200" y="130"/>
                  <a:pt x="198" y="129"/>
                </a:cubicBezTo>
                <a:cubicBezTo>
                  <a:pt x="197" y="128"/>
                  <a:pt x="196" y="129"/>
                  <a:pt x="196" y="128"/>
                </a:cubicBezTo>
                <a:cubicBezTo>
                  <a:pt x="197" y="127"/>
                  <a:pt x="197" y="126"/>
                  <a:pt x="197" y="126"/>
                </a:cubicBezTo>
                <a:cubicBezTo>
                  <a:pt x="197" y="125"/>
                  <a:pt x="198" y="125"/>
                  <a:pt x="198" y="125"/>
                </a:cubicBezTo>
                <a:cubicBezTo>
                  <a:pt x="198" y="125"/>
                  <a:pt x="199" y="125"/>
                  <a:pt x="199" y="125"/>
                </a:cubicBezTo>
                <a:cubicBezTo>
                  <a:pt x="199" y="125"/>
                  <a:pt x="198" y="124"/>
                  <a:pt x="198" y="124"/>
                </a:cubicBezTo>
                <a:cubicBezTo>
                  <a:pt x="197" y="124"/>
                  <a:pt x="196" y="125"/>
                  <a:pt x="195" y="125"/>
                </a:cubicBezTo>
                <a:moveTo>
                  <a:pt x="627" y="188"/>
                </a:moveTo>
                <a:cubicBezTo>
                  <a:pt x="627" y="187"/>
                  <a:pt x="627" y="187"/>
                  <a:pt x="627" y="187"/>
                </a:cubicBezTo>
                <a:cubicBezTo>
                  <a:pt x="627" y="187"/>
                  <a:pt x="628" y="186"/>
                  <a:pt x="628" y="186"/>
                </a:cubicBezTo>
                <a:cubicBezTo>
                  <a:pt x="629" y="186"/>
                  <a:pt x="630" y="186"/>
                  <a:pt x="630" y="187"/>
                </a:cubicBezTo>
                <a:cubicBezTo>
                  <a:pt x="630" y="187"/>
                  <a:pt x="629" y="187"/>
                  <a:pt x="628" y="187"/>
                </a:cubicBezTo>
                <a:cubicBezTo>
                  <a:pt x="628" y="191"/>
                  <a:pt x="628" y="191"/>
                  <a:pt x="628" y="191"/>
                </a:cubicBezTo>
                <a:cubicBezTo>
                  <a:pt x="628" y="191"/>
                  <a:pt x="628" y="191"/>
                  <a:pt x="628" y="191"/>
                </a:cubicBezTo>
                <a:cubicBezTo>
                  <a:pt x="627" y="191"/>
                  <a:pt x="627" y="191"/>
                  <a:pt x="627" y="192"/>
                </a:cubicBezTo>
                <a:cubicBezTo>
                  <a:pt x="627" y="192"/>
                  <a:pt x="627" y="193"/>
                  <a:pt x="628" y="193"/>
                </a:cubicBezTo>
                <a:cubicBezTo>
                  <a:pt x="627" y="193"/>
                  <a:pt x="627" y="193"/>
                  <a:pt x="627" y="194"/>
                </a:cubicBezTo>
                <a:cubicBezTo>
                  <a:pt x="626" y="194"/>
                  <a:pt x="627" y="194"/>
                  <a:pt x="627" y="195"/>
                </a:cubicBezTo>
                <a:cubicBezTo>
                  <a:pt x="628" y="195"/>
                  <a:pt x="628" y="195"/>
                  <a:pt x="628" y="195"/>
                </a:cubicBezTo>
                <a:cubicBezTo>
                  <a:pt x="628" y="196"/>
                  <a:pt x="627" y="198"/>
                  <a:pt x="626" y="199"/>
                </a:cubicBezTo>
                <a:cubicBezTo>
                  <a:pt x="620" y="204"/>
                  <a:pt x="615" y="210"/>
                  <a:pt x="609" y="215"/>
                </a:cubicBezTo>
                <a:cubicBezTo>
                  <a:pt x="609" y="216"/>
                  <a:pt x="608" y="216"/>
                  <a:pt x="608" y="216"/>
                </a:cubicBezTo>
                <a:cubicBezTo>
                  <a:pt x="607" y="216"/>
                  <a:pt x="607" y="216"/>
                  <a:pt x="607" y="216"/>
                </a:cubicBezTo>
                <a:cubicBezTo>
                  <a:pt x="605" y="214"/>
                  <a:pt x="603" y="213"/>
                  <a:pt x="602" y="211"/>
                </a:cubicBezTo>
                <a:cubicBezTo>
                  <a:pt x="602" y="210"/>
                  <a:pt x="602" y="210"/>
                  <a:pt x="602" y="210"/>
                </a:cubicBezTo>
                <a:cubicBezTo>
                  <a:pt x="602" y="209"/>
                  <a:pt x="602" y="209"/>
                  <a:pt x="602" y="209"/>
                </a:cubicBezTo>
                <a:cubicBezTo>
                  <a:pt x="603" y="208"/>
                  <a:pt x="604" y="207"/>
                  <a:pt x="605" y="206"/>
                </a:cubicBezTo>
                <a:cubicBezTo>
                  <a:pt x="607" y="206"/>
                  <a:pt x="607" y="205"/>
                  <a:pt x="608" y="205"/>
                </a:cubicBezTo>
                <a:cubicBezTo>
                  <a:pt x="609" y="203"/>
                  <a:pt x="610" y="202"/>
                  <a:pt x="611" y="200"/>
                </a:cubicBezTo>
                <a:cubicBezTo>
                  <a:pt x="612" y="198"/>
                  <a:pt x="614" y="198"/>
                  <a:pt x="615" y="197"/>
                </a:cubicBezTo>
                <a:cubicBezTo>
                  <a:pt x="616" y="195"/>
                  <a:pt x="618" y="194"/>
                  <a:pt x="619" y="193"/>
                </a:cubicBezTo>
                <a:cubicBezTo>
                  <a:pt x="620" y="192"/>
                  <a:pt x="621" y="191"/>
                  <a:pt x="621" y="190"/>
                </a:cubicBezTo>
                <a:cubicBezTo>
                  <a:pt x="623" y="190"/>
                  <a:pt x="623" y="189"/>
                  <a:pt x="624" y="188"/>
                </a:cubicBezTo>
                <a:cubicBezTo>
                  <a:pt x="627" y="188"/>
                  <a:pt x="627" y="188"/>
                  <a:pt x="627" y="188"/>
                </a:cubicBezTo>
                <a:cubicBezTo>
                  <a:pt x="627" y="189"/>
                  <a:pt x="627" y="189"/>
                  <a:pt x="627" y="189"/>
                </a:cubicBezTo>
                <a:cubicBezTo>
                  <a:pt x="627" y="189"/>
                  <a:pt x="627" y="189"/>
                  <a:pt x="627" y="189"/>
                </a:cubicBezTo>
                <a:cubicBezTo>
                  <a:pt x="626" y="189"/>
                  <a:pt x="626" y="189"/>
                  <a:pt x="626" y="189"/>
                </a:cubicBezTo>
                <a:cubicBezTo>
                  <a:pt x="626" y="189"/>
                  <a:pt x="625" y="189"/>
                  <a:pt x="626" y="190"/>
                </a:cubicBezTo>
                <a:cubicBezTo>
                  <a:pt x="626" y="190"/>
                  <a:pt x="626" y="189"/>
                  <a:pt x="627" y="189"/>
                </a:cubicBezTo>
                <a:cubicBezTo>
                  <a:pt x="627" y="189"/>
                  <a:pt x="627" y="189"/>
                  <a:pt x="627" y="189"/>
                </a:cubicBezTo>
                <a:cubicBezTo>
                  <a:pt x="627" y="188"/>
                  <a:pt x="627" y="188"/>
                  <a:pt x="627" y="188"/>
                </a:cubicBezTo>
                <a:moveTo>
                  <a:pt x="329" y="143"/>
                </a:moveTo>
                <a:cubicBezTo>
                  <a:pt x="328" y="143"/>
                  <a:pt x="328" y="144"/>
                  <a:pt x="327" y="145"/>
                </a:cubicBezTo>
                <a:cubicBezTo>
                  <a:pt x="327" y="145"/>
                  <a:pt x="326" y="145"/>
                  <a:pt x="325" y="145"/>
                </a:cubicBezTo>
                <a:cubicBezTo>
                  <a:pt x="324" y="145"/>
                  <a:pt x="323" y="147"/>
                  <a:pt x="322" y="146"/>
                </a:cubicBezTo>
                <a:cubicBezTo>
                  <a:pt x="322" y="146"/>
                  <a:pt x="321" y="147"/>
                  <a:pt x="321" y="147"/>
                </a:cubicBezTo>
                <a:cubicBezTo>
                  <a:pt x="321" y="148"/>
                  <a:pt x="321" y="148"/>
                  <a:pt x="321" y="148"/>
                </a:cubicBezTo>
                <a:cubicBezTo>
                  <a:pt x="319" y="147"/>
                  <a:pt x="318" y="149"/>
                  <a:pt x="317" y="149"/>
                </a:cubicBezTo>
                <a:cubicBezTo>
                  <a:pt x="316" y="149"/>
                  <a:pt x="316" y="149"/>
                  <a:pt x="316" y="149"/>
                </a:cubicBezTo>
                <a:cubicBezTo>
                  <a:pt x="314" y="149"/>
                  <a:pt x="312" y="149"/>
                  <a:pt x="310" y="149"/>
                </a:cubicBezTo>
                <a:cubicBezTo>
                  <a:pt x="309" y="148"/>
                  <a:pt x="307" y="147"/>
                  <a:pt x="305" y="146"/>
                </a:cubicBezTo>
                <a:cubicBezTo>
                  <a:pt x="304" y="146"/>
                  <a:pt x="304" y="145"/>
                  <a:pt x="304" y="145"/>
                </a:cubicBezTo>
                <a:cubicBezTo>
                  <a:pt x="303" y="144"/>
                  <a:pt x="302" y="143"/>
                  <a:pt x="301" y="142"/>
                </a:cubicBezTo>
                <a:cubicBezTo>
                  <a:pt x="301" y="141"/>
                  <a:pt x="300" y="140"/>
                  <a:pt x="300" y="139"/>
                </a:cubicBezTo>
                <a:cubicBezTo>
                  <a:pt x="299" y="137"/>
                  <a:pt x="298" y="137"/>
                  <a:pt x="298" y="135"/>
                </a:cubicBezTo>
                <a:cubicBezTo>
                  <a:pt x="298" y="135"/>
                  <a:pt x="298" y="135"/>
                  <a:pt x="297" y="134"/>
                </a:cubicBezTo>
                <a:cubicBezTo>
                  <a:pt x="298" y="134"/>
                  <a:pt x="299" y="133"/>
                  <a:pt x="300" y="133"/>
                </a:cubicBezTo>
                <a:cubicBezTo>
                  <a:pt x="300" y="132"/>
                  <a:pt x="301" y="132"/>
                  <a:pt x="302" y="132"/>
                </a:cubicBezTo>
                <a:cubicBezTo>
                  <a:pt x="303" y="132"/>
                  <a:pt x="303" y="132"/>
                  <a:pt x="303" y="131"/>
                </a:cubicBezTo>
                <a:cubicBezTo>
                  <a:pt x="304" y="131"/>
                  <a:pt x="304" y="131"/>
                  <a:pt x="305" y="131"/>
                </a:cubicBezTo>
                <a:cubicBezTo>
                  <a:pt x="306" y="133"/>
                  <a:pt x="306" y="134"/>
                  <a:pt x="308" y="135"/>
                </a:cubicBezTo>
                <a:cubicBezTo>
                  <a:pt x="308" y="137"/>
                  <a:pt x="310" y="138"/>
                  <a:pt x="311" y="139"/>
                </a:cubicBezTo>
                <a:cubicBezTo>
                  <a:pt x="313" y="140"/>
                  <a:pt x="315" y="141"/>
                  <a:pt x="317" y="140"/>
                </a:cubicBezTo>
                <a:cubicBezTo>
                  <a:pt x="319" y="139"/>
                  <a:pt x="321" y="139"/>
                  <a:pt x="322" y="138"/>
                </a:cubicBezTo>
                <a:cubicBezTo>
                  <a:pt x="322" y="137"/>
                  <a:pt x="322" y="138"/>
                  <a:pt x="322" y="138"/>
                </a:cubicBezTo>
                <a:cubicBezTo>
                  <a:pt x="323" y="139"/>
                  <a:pt x="323" y="139"/>
                  <a:pt x="324" y="139"/>
                </a:cubicBezTo>
                <a:cubicBezTo>
                  <a:pt x="325" y="140"/>
                  <a:pt x="325" y="139"/>
                  <a:pt x="325" y="139"/>
                </a:cubicBezTo>
                <a:cubicBezTo>
                  <a:pt x="325" y="139"/>
                  <a:pt x="326" y="139"/>
                  <a:pt x="326" y="139"/>
                </a:cubicBezTo>
                <a:cubicBezTo>
                  <a:pt x="327" y="139"/>
                  <a:pt x="328" y="140"/>
                  <a:pt x="329" y="141"/>
                </a:cubicBezTo>
                <a:cubicBezTo>
                  <a:pt x="329" y="141"/>
                  <a:pt x="329" y="142"/>
                  <a:pt x="329" y="143"/>
                </a:cubicBezTo>
                <a:moveTo>
                  <a:pt x="107" y="359"/>
                </a:moveTo>
                <a:cubicBezTo>
                  <a:pt x="107" y="358"/>
                  <a:pt x="107" y="358"/>
                  <a:pt x="107" y="358"/>
                </a:cubicBezTo>
                <a:cubicBezTo>
                  <a:pt x="107" y="358"/>
                  <a:pt x="108" y="357"/>
                  <a:pt x="108" y="357"/>
                </a:cubicBezTo>
                <a:cubicBezTo>
                  <a:pt x="108" y="357"/>
                  <a:pt x="110" y="354"/>
                  <a:pt x="109" y="354"/>
                </a:cubicBezTo>
                <a:cubicBezTo>
                  <a:pt x="109" y="354"/>
                  <a:pt x="109" y="354"/>
                  <a:pt x="109" y="354"/>
                </a:cubicBezTo>
                <a:cubicBezTo>
                  <a:pt x="108" y="354"/>
                  <a:pt x="108" y="354"/>
                  <a:pt x="108" y="354"/>
                </a:cubicBezTo>
                <a:cubicBezTo>
                  <a:pt x="108" y="353"/>
                  <a:pt x="109" y="352"/>
                  <a:pt x="110" y="352"/>
                </a:cubicBezTo>
                <a:cubicBezTo>
                  <a:pt x="110" y="352"/>
                  <a:pt x="110" y="353"/>
                  <a:pt x="110" y="353"/>
                </a:cubicBezTo>
                <a:cubicBezTo>
                  <a:pt x="111" y="353"/>
                  <a:pt x="111" y="353"/>
                  <a:pt x="111" y="352"/>
                </a:cubicBezTo>
                <a:cubicBezTo>
                  <a:pt x="112" y="352"/>
                  <a:pt x="114" y="352"/>
                  <a:pt x="116" y="352"/>
                </a:cubicBezTo>
                <a:cubicBezTo>
                  <a:pt x="118" y="352"/>
                  <a:pt x="118" y="353"/>
                  <a:pt x="120" y="353"/>
                </a:cubicBezTo>
                <a:cubicBezTo>
                  <a:pt x="121" y="353"/>
                  <a:pt x="122" y="353"/>
                  <a:pt x="123" y="353"/>
                </a:cubicBezTo>
                <a:cubicBezTo>
                  <a:pt x="125" y="355"/>
                  <a:pt x="126" y="354"/>
                  <a:pt x="128" y="354"/>
                </a:cubicBezTo>
                <a:cubicBezTo>
                  <a:pt x="130" y="354"/>
                  <a:pt x="132" y="353"/>
                  <a:pt x="133" y="355"/>
                </a:cubicBezTo>
                <a:cubicBezTo>
                  <a:pt x="138" y="355"/>
                  <a:pt x="138" y="355"/>
                  <a:pt x="138" y="355"/>
                </a:cubicBezTo>
                <a:cubicBezTo>
                  <a:pt x="138" y="356"/>
                  <a:pt x="138" y="357"/>
                  <a:pt x="137" y="358"/>
                </a:cubicBezTo>
                <a:cubicBezTo>
                  <a:pt x="137" y="358"/>
                  <a:pt x="137" y="359"/>
                  <a:pt x="137" y="359"/>
                </a:cubicBezTo>
                <a:cubicBezTo>
                  <a:pt x="137" y="361"/>
                  <a:pt x="137" y="362"/>
                  <a:pt x="137" y="364"/>
                </a:cubicBezTo>
                <a:cubicBezTo>
                  <a:pt x="136" y="365"/>
                  <a:pt x="135" y="364"/>
                  <a:pt x="135" y="363"/>
                </a:cubicBezTo>
                <a:cubicBezTo>
                  <a:pt x="134" y="363"/>
                  <a:pt x="132" y="363"/>
                  <a:pt x="131" y="363"/>
                </a:cubicBezTo>
                <a:cubicBezTo>
                  <a:pt x="130" y="364"/>
                  <a:pt x="129" y="362"/>
                  <a:pt x="128" y="362"/>
                </a:cubicBezTo>
                <a:cubicBezTo>
                  <a:pt x="127" y="363"/>
                  <a:pt x="126" y="362"/>
                  <a:pt x="124" y="362"/>
                </a:cubicBezTo>
                <a:cubicBezTo>
                  <a:pt x="123" y="362"/>
                  <a:pt x="122" y="363"/>
                  <a:pt x="121" y="362"/>
                </a:cubicBezTo>
                <a:cubicBezTo>
                  <a:pt x="120" y="362"/>
                  <a:pt x="120" y="361"/>
                  <a:pt x="118" y="362"/>
                </a:cubicBezTo>
                <a:cubicBezTo>
                  <a:pt x="118" y="362"/>
                  <a:pt x="117" y="362"/>
                  <a:pt x="116" y="361"/>
                </a:cubicBezTo>
                <a:cubicBezTo>
                  <a:pt x="114" y="360"/>
                  <a:pt x="111" y="361"/>
                  <a:pt x="108" y="361"/>
                </a:cubicBezTo>
                <a:cubicBezTo>
                  <a:pt x="108" y="361"/>
                  <a:pt x="107" y="360"/>
                  <a:pt x="107" y="360"/>
                </a:cubicBezTo>
                <a:cubicBezTo>
                  <a:pt x="107" y="360"/>
                  <a:pt x="107" y="360"/>
                  <a:pt x="107" y="360"/>
                </a:cubicBezTo>
                <a:cubicBezTo>
                  <a:pt x="107" y="360"/>
                  <a:pt x="107" y="359"/>
                  <a:pt x="108" y="359"/>
                </a:cubicBezTo>
                <a:cubicBezTo>
                  <a:pt x="108" y="359"/>
                  <a:pt x="107" y="359"/>
                  <a:pt x="107" y="359"/>
                </a:cubicBezTo>
                <a:moveTo>
                  <a:pt x="79" y="374"/>
                </a:moveTo>
                <a:cubicBezTo>
                  <a:pt x="79" y="375"/>
                  <a:pt x="80" y="376"/>
                  <a:pt x="78" y="376"/>
                </a:cubicBezTo>
                <a:cubicBezTo>
                  <a:pt x="77" y="376"/>
                  <a:pt x="78" y="378"/>
                  <a:pt x="76" y="378"/>
                </a:cubicBezTo>
                <a:cubicBezTo>
                  <a:pt x="77" y="378"/>
                  <a:pt x="77" y="379"/>
                  <a:pt x="77" y="379"/>
                </a:cubicBezTo>
                <a:cubicBezTo>
                  <a:pt x="78" y="379"/>
                  <a:pt x="78" y="378"/>
                  <a:pt x="78" y="378"/>
                </a:cubicBezTo>
                <a:cubicBezTo>
                  <a:pt x="79" y="378"/>
                  <a:pt x="79" y="378"/>
                  <a:pt x="79" y="378"/>
                </a:cubicBezTo>
                <a:cubicBezTo>
                  <a:pt x="79" y="378"/>
                  <a:pt x="79" y="378"/>
                  <a:pt x="79" y="379"/>
                </a:cubicBezTo>
                <a:cubicBezTo>
                  <a:pt x="79" y="379"/>
                  <a:pt x="79" y="379"/>
                  <a:pt x="79" y="379"/>
                </a:cubicBezTo>
                <a:cubicBezTo>
                  <a:pt x="78" y="379"/>
                  <a:pt x="76" y="379"/>
                  <a:pt x="75" y="379"/>
                </a:cubicBezTo>
                <a:cubicBezTo>
                  <a:pt x="75" y="379"/>
                  <a:pt x="75" y="379"/>
                  <a:pt x="75" y="378"/>
                </a:cubicBezTo>
                <a:cubicBezTo>
                  <a:pt x="75" y="378"/>
                  <a:pt x="75" y="378"/>
                  <a:pt x="75" y="378"/>
                </a:cubicBezTo>
                <a:cubicBezTo>
                  <a:pt x="74" y="378"/>
                  <a:pt x="74" y="379"/>
                  <a:pt x="75" y="379"/>
                </a:cubicBezTo>
                <a:cubicBezTo>
                  <a:pt x="75" y="379"/>
                  <a:pt x="75" y="379"/>
                  <a:pt x="75" y="379"/>
                </a:cubicBezTo>
                <a:cubicBezTo>
                  <a:pt x="75" y="378"/>
                  <a:pt x="75" y="378"/>
                  <a:pt x="75" y="378"/>
                </a:cubicBezTo>
                <a:cubicBezTo>
                  <a:pt x="75" y="378"/>
                  <a:pt x="75" y="378"/>
                  <a:pt x="75" y="378"/>
                </a:cubicBezTo>
                <a:cubicBezTo>
                  <a:pt x="72" y="380"/>
                  <a:pt x="72" y="380"/>
                  <a:pt x="69" y="379"/>
                </a:cubicBezTo>
                <a:cubicBezTo>
                  <a:pt x="68" y="379"/>
                  <a:pt x="68" y="379"/>
                  <a:pt x="68" y="379"/>
                </a:cubicBezTo>
                <a:cubicBezTo>
                  <a:pt x="67" y="379"/>
                  <a:pt x="65" y="379"/>
                  <a:pt x="64" y="379"/>
                </a:cubicBezTo>
                <a:cubicBezTo>
                  <a:pt x="62" y="377"/>
                  <a:pt x="61" y="378"/>
                  <a:pt x="59" y="378"/>
                </a:cubicBezTo>
                <a:cubicBezTo>
                  <a:pt x="58" y="378"/>
                  <a:pt x="57" y="378"/>
                  <a:pt x="56" y="377"/>
                </a:cubicBezTo>
                <a:cubicBezTo>
                  <a:pt x="56" y="377"/>
                  <a:pt x="55" y="377"/>
                  <a:pt x="54" y="377"/>
                </a:cubicBezTo>
                <a:cubicBezTo>
                  <a:pt x="53" y="377"/>
                  <a:pt x="52" y="377"/>
                  <a:pt x="50" y="377"/>
                </a:cubicBezTo>
                <a:cubicBezTo>
                  <a:pt x="50" y="376"/>
                  <a:pt x="50" y="375"/>
                  <a:pt x="50" y="374"/>
                </a:cubicBezTo>
                <a:cubicBezTo>
                  <a:pt x="50" y="373"/>
                  <a:pt x="50" y="372"/>
                  <a:pt x="51" y="371"/>
                </a:cubicBezTo>
                <a:cubicBezTo>
                  <a:pt x="51" y="371"/>
                  <a:pt x="51" y="369"/>
                  <a:pt x="51" y="369"/>
                </a:cubicBezTo>
                <a:cubicBezTo>
                  <a:pt x="52" y="368"/>
                  <a:pt x="53" y="368"/>
                  <a:pt x="54" y="368"/>
                </a:cubicBezTo>
                <a:cubicBezTo>
                  <a:pt x="54" y="368"/>
                  <a:pt x="55" y="368"/>
                  <a:pt x="56" y="368"/>
                </a:cubicBezTo>
                <a:cubicBezTo>
                  <a:pt x="57" y="370"/>
                  <a:pt x="59" y="369"/>
                  <a:pt x="61" y="369"/>
                </a:cubicBezTo>
                <a:cubicBezTo>
                  <a:pt x="62" y="369"/>
                  <a:pt x="63" y="369"/>
                  <a:pt x="65" y="369"/>
                </a:cubicBezTo>
                <a:cubicBezTo>
                  <a:pt x="65" y="369"/>
                  <a:pt x="66" y="369"/>
                  <a:pt x="67" y="370"/>
                </a:cubicBezTo>
                <a:cubicBezTo>
                  <a:pt x="68" y="371"/>
                  <a:pt x="69" y="369"/>
                  <a:pt x="70" y="371"/>
                </a:cubicBezTo>
                <a:cubicBezTo>
                  <a:pt x="71" y="371"/>
                  <a:pt x="72" y="371"/>
                  <a:pt x="73" y="371"/>
                </a:cubicBezTo>
                <a:cubicBezTo>
                  <a:pt x="74" y="371"/>
                  <a:pt x="75" y="371"/>
                  <a:pt x="76" y="372"/>
                </a:cubicBezTo>
                <a:cubicBezTo>
                  <a:pt x="76" y="372"/>
                  <a:pt x="76" y="371"/>
                  <a:pt x="77" y="371"/>
                </a:cubicBezTo>
                <a:cubicBezTo>
                  <a:pt x="77" y="372"/>
                  <a:pt x="78" y="372"/>
                  <a:pt x="78" y="373"/>
                </a:cubicBezTo>
                <a:cubicBezTo>
                  <a:pt x="78" y="374"/>
                  <a:pt x="79" y="374"/>
                  <a:pt x="79" y="374"/>
                </a:cubicBezTo>
                <a:moveTo>
                  <a:pt x="76" y="374"/>
                </a:moveTo>
                <a:cubicBezTo>
                  <a:pt x="76" y="374"/>
                  <a:pt x="76" y="374"/>
                  <a:pt x="76" y="374"/>
                </a:cubicBezTo>
                <a:cubicBezTo>
                  <a:pt x="76" y="374"/>
                  <a:pt x="76" y="374"/>
                  <a:pt x="76" y="374"/>
                </a:cubicBezTo>
                <a:cubicBezTo>
                  <a:pt x="76" y="374"/>
                  <a:pt x="76" y="375"/>
                  <a:pt x="76" y="375"/>
                </a:cubicBezTo>
                <a:cubicBezTo>
                  <a:pt x="76" y="375"/>
                  <a:pt x="76" y="375"/>
                  <a:pt x="76" y="374"/>
                </a:cubicBezTo>
                <a:moveTo>
                  <a:pt x="112" y="203"/>
                </a:moveTo>
                <a:cubicBezTo>
                  <a:pt x="114" y="202"/>
                  <a:pt x="114" y="200"/>
                  <a:pt x="115" y="199"/>
                </a:cubicBezTo>
                <a:cubicBezTo>
                  <a:pt x="116" y="198"/>
                  <a:pt x="117" y="197"/>
                  <a:pt x="118" y="196"/>
                </a:cubicBezTo>
                <a:cubicBezTo>
                  <a:pt x="121" y="196"/>
                  <a:pt x="121" y="196"/>
                  <a:pt x="121" y="196"/>
                </a:cubicBezTo>
                <a:cubicBezTo>
                  <a:pt x="121" y="198"/>
                  <a:pt x="123" y="198"/>
                  <a:pt x="124" y="199"/>
                </a:cubicBezTo>
                <a:cubicBezTo>
                  <a:pt x="125" y="199"/>
                  <a:pt x="126" y="199"/>
                  <a:pt x="126" y="200"/>
                </a:cubicBezTo>
                <a:cubicBezTo>
                  <a:pt x="127" y="200"/>
                  <a:pt x="128" y="201"/>
                  <a:pt x="129" y="202"/>
                </a:cubicBezTo>
                <a:cubicBezTo>
                  <a:pt x="128" y="202"/>
                  <a:pt x="127" y="203"/>
                  <a:pt x="128" y="204"/>
                </a:cubicBezTo>
                <a:cubicBezTo>
                  <a:pt x="128" y="204"/>
                  <a:pt x="129" y="203"/>
                  <a:pt x="129" y="203"/>
                </a:cubicBezTo>
                <a:cubicBezTo>
                  <a:pt x="130" y="203"/>
                  <a:pt x="130" y="203"/>
                  <a:pt x="130" y="204"/>
                </a:cubicBezTo>
                <a:cubicBezTo>
                  <a:pt x="131" y="205"/>
                  <a:pt x="130" y="205"/>
                  <a:pt x="130" y="205"/>
                </a:cubicBezTo>
                <a:cubicBezTo>
                  <a:pt x="129" y="205"/>
                  <a:pt x="129" y="205"/>
                  <a:pt x="128" y="205"/>
                </a:cubicBezTo>
                <a:cubicBezTo>
                  <a:pt x="127" y="206"/>
                  <a:pt x="128" y="207"/>
                  <a:pt x="128" y="207"/>
                </a:cubicBezTo>
                <a:cubicBezTo>
                  <a:pt x="128" y="208"/>
                  <a:pt x="128" y="209"/>
                  <a:pt x="128" y="210"/>
                </a:cubicBezTo>
                <a:cubicBezTo>
                  <a:pt x="128" y="211"/>
                  <a:pt x="127" y="212"/>
                  <a:pt x="128" y="212"/>
                </a:cubicBezTo>
                <a:cubicBezTo>
                  <a:pt x="128" y="212"/>
                  <a:pt x="128" y="213"/>
                  <a:pt x="128" y="212"/>
                </a:cubicBezTo>
                <a:cubicBezTo>
                  <a:pt x="128" y="212"/>
                  <a:pt x="129" y="212"/>
                  <a:pt x="129" y="212"/>
                </a:cubicBezTo>
                <a:cubicBezTo>
                  <a:pt x="129" y="212"/>
                  <a:pt x="130" y="212"/>
                  <a:pt x="130" y="213"/>
                </a:cubicBezTo>
                <a:cubicBezTo>
                  <a:pt x="131" y="213"/>
                  <a:pt x="132" y="214"/>
                  <a:pt x="131" y="216"/>
                </a:cubicBezTo>
                <a:cubicBezTo>
                  <a:pt x="131" y="216"/>
                  <a:pt x="132" y="216"/>
                  <a:pt x="132" y="216"/>
                </a:cubicBezTo>
                <a:cubicBezTo>
                  <a:pt x="133" y="216"/>
                  <a:pt x="133" y="217"/>
                  <a:pt x="133" y="217"/>
                </a:cubicBezTo>
                <a:cubicBezTo>
                  <a:pt x="135" y="219"/>
                  <a:pt x="135" y="219"/>
                  <a:pt x="139" y="219"/>
                </a:cubicBezTo>
                <a:cubicBezTo>
                  <a:pt x="139" y="220"/>
                  <a:pt x="139" y="220"/>
                  <a:pt x="140" y="220"/>
                </a:cubicBezTo>
                <a:cubicBezTo>
                  <a:pt x="140" y="221"/>
                  <a:pt x="141" y="221"/>
                  <a:pt x="141" y="221"/>
                </a:cubicBezTo>
                <a:cubicBezTo>
                  <a:pt x="140" y="222"/>
                  <a:pt x="140" y="222"/>
                  <a:pt x="139" y="222"/>
                </a:cubicBezTo>
                <a:cubicBezTo>
                  <a:pt x="137" y="221"/>
                  <a:pt x="137" y="221"/>
                  <a:pt x="136" y="222"/>
                </a:cubicBezTo>
                <a:cubicBezTo>
                  <a:pt x="135" y="222"/>
                  <a:pt x="135" y="222"/>
                  <a:pt x="135" y="221"/>
                </a:cubicBezTo>
                <a:cubicBezTo>
                  <a:pt x="135" y="221"/>
                  <a:pt x="135" y="221"/>
                  <a:pt x="135" y="221"/>
                </a:cubicBezTo>
                <a:cubicBezTo>
                  <a:pt x="133" y="223"/>
                  <a:pt x="133" y="223"/>
                  <a:pt x="132" y="221"/>
                </a:cubicBezTo>
                <a:cubicBezTo>
                  <a:pt x="132" y="221"/>
                  <a:pt x="132" y="220"/>
                  <a:pt x="132" y="220"/>
                </a:cubicBezTo>
                <a:cubicBezTo>
                  <a:pt x="132" y="220"/>
                  <a:pt x="131" y="220"/>
                  <a:pt x="130" y="220"/>
                </a:cubicBezTo>
                <a:cubicBezTo>
                  <a:pt x="129" y="219"/>
                  <a:pt x="128" y="219"/>
                  <a:pt x="127" y="217"/>
                </a:cubicBezTo>
                <a:cubicBezTo>
                  <a:pt x="127" y="217"/>
                  <a:pt x="127" y="217"/>
                  <a:pt x="127" y="216"/>
                </a:cubicBezTo>
                <a:cubicBezTo>
                  <a:pt x="126" y="216"/>
                  <a:pt x="126" y="216"/>
                  <a:pt x="127" y="215"/>
                </a:cubicBezTo>
                <a:cubicBezTo>
                  <a:pt x="125" y="214"/>
                  <a:pt x="123" y="213"/>
                  <a:pt x="121" y="211"/>
                </a:cubicBezTo>
                <a:cubicBezTo>
                  <a:pt x="120" y="210"/>
                  <a:pt x="119" y="210"/>
                  <a:pt x="118" y="209"/>
                </a:cubicBezTo>
                <a:cubicBezTo>
                  <a:pt x="117" y="208"/>
                  <a:pt x="117" y="207"/>
                  <a:pt x="116" y="206"/>
                </a:cubicBezTo>
                <a:cubicBezTo>
                  <a:pt x="114" y="205"/>
                  <a:pt x="114" y="204"/>
                  <a:pt x="112" y="203"/>
                </a:cubicBezTo>
                <a:moveTo>
                  <a:pt x="125" y="211"/>
                </a:moveTo>
                <a:cubicBezTo>
                  <a:pt x="125" y="212"/>
                  <a:pt x="126" y="212"/>
                  <a:pt x="127" y="211"/>
                </a:cubicBezTo>
                <a:cubicBezTo>
                  <a:pt x="126" y="211"/>
                  <a:pt x="125" y="211"/>
                  <a:pt x="125" y="211"/>
                </a:cubicBezTo>
                <a:moveTo>
                  <a:pt x="131" y="218"/>
                </a:moveTo>
                <a:cubicBezTo>
                  <a:pt x="131" y="218"/>
                  <a:pt x="131" y="218"/>
                  <a:pt x="131" y="218"/>
                </a:cubicBezTo>
                <a:cubicBezTo>
                  <a:pt x="131" y="218"/>
                  <a:pt x="131" y="218"/>
                  <a:pt x="131" y="218"/>
                </a:cubicBezTo>
                <a:cubicBezTo>
                  <a:pt x="131" y="218"/>
                  <a:pt x="131" y="218"/>
                  <a:pt x="131" y="217"/>
                </a:cubicBezTo>
                <a:cubicBezTo>
                  <a:pt x="131" y="217"/>
                  <a:pt x="131" y="218"/>
                  <a:pt x="131" y="218"/>
                </a:cubicBezTo>
                <a:moveTo>
                  <a:pt x="256" y="156"/>
                </a:moveTo>
                <a:cubicBezTo>
                  <a:pt x="255" y="156"/>
                  <a:pt x="255" y="156"/>
                  <a:pt x="254" y="156"/>
                </a:cubicBezTo>
                <a:cubicBezTo>
                  <a:pt x="254" y="158"/>
                  <a:pt x="256" y="158"/>
                  <a:pt x="258" y="158"/>
                </a:cubicBezTo>
                <a:cubicBezTo>
                  <a:pt x="257" y="159"/>
                  <a:pt x="256" y="159"/>
                  <a:pt x="256" y="160"/>
                </a:cubicBezTo>
                <a:cubicBezTo>
                  <a:pt x="257" y="161"/>
                  <a:pt x="257" y="160"/>
                  <a:pt x="258" y="159"/>
                </a:cubicBezTo>
                <a:cubicBezTo>
                  <a:pt x="259" y="162"/>
                  <a:pt x="261" y="164"/>
                  <a:pt x="262" y="166"/>
                </a:cubicBezTo>
                <a:cubicBezTo>
                  <a:pt x="262" y="167"/>
                  <a:pt x="263" y="167"/>
                  <a:pt x="263" y="168"/>
                </a:cubicBezTo>
                <a:cubicBezTo>
                  <a:pt x="264" y="169"/>
                  <a:pt x="265" y="171"/>
                  <a:pt x="265" y="172"/>
                </a:cubicBezTo>
                <a:cubicBezTo>
                  <a:pt x="263" y="173"/>
                  <a:pt x="261" y="174"/>
                  <a:pt x="260" y="176"/>
                </a:cubicBezTo>
                <a:cubicBezTo>
                  <a:pt x="260" y="176"/>
                  <a:pt x="259" y="176"/>
                  <a:pt x="259" y="175"/>
                </a:cubicBezTo>
                <a:cubicBezTo>
                  <a:pt x="258" y="175"/>
                  <a:pt x="258" y="175"/>
                  <a:pt x="258" y="174"/>
                </a:cubicBezTo>
                <a:cubicBezTo>
                  <a:pt x="257" y="173"/>
                  <a:pt x="257" y="172"/>
                  <a:pt x="256" y="171"/>
                </a:cubicBezTo>
                <a:cubicBezTo>
                  <a:pt x="256" y="170"/>
                  <a:pt x="255" y="169"/>
                  <a:pt x="254" y="168"/>
                </a:cubicBezTo>
                <a:cubicBezTo>
                  <a:pt x="254" y="167"/>
                  <a:pt x="253" y="166"/>
                  <a:pt x="253" y="165"/>
                </a:cubicBezTo>
                <a:cubicBezTo>
                  <a:pt x="253" y="164"/>
                  <a:pt x="252" y="163"/>
                  <a:pt x="251" y="162"/>
                </a:cubicBezTo>
                <a:cubicBezTo>
                  <a:pt x="251" y="162"/>
                  <a:pt x="251" y="162"/>
                  <a:pt x="251" y="162"/>
                </a:cubicBezTo>
                <a:cubicBezTo>
                  <a:pt x="252" y="161"/>
                  <a:pt x="252" y="161"/>
                  <a:pt x="253" y="161"/>
                </a:cubicBezTo>
                <a:cubicBezTo>
                  <a:pt x="252" y="160"/>
                  <a:pt x="251" y="159"/>
                  <a:pt x="250" y="159"/>
                </a:cubicBezTo>
                <a:cubicBezTo>
                  <a:pt x="250" y="160"/>
                  <a:pt x="249" y="159"/>
                  <a:pt x="249" y="159"/>
                </a:cubicBezTo>
                <a:cubicBezTo>
                  <a:pt x="249" y="157"/>
                  <a:pt x="247" y="157"/>
                  <a:pt x="247" y="156"/>
                </a:cubicBezTo>
                <a:cubicBezTo>
                  <a:pt x="247" y="155"/>
                  <a:pt x="246" y="154"/>
                  <a:pt x="245" y="153"/>
                </a:cubicBezTo>
                <a:cubicBezTo>
                  <a:pt x="245" y="153"/>
                  <a:pt x="245" y="152"/>
                  <a:pt x="246" y="152"/>
                </a:cubicBezTo>
                <a:cubicBezTo>
                  <a:pt x="247" y="152"/>
                  <a:pt x="248" y="152"/>
                  <a:pt x="249" y="152"/>
                </a:cubicBezTo>
                <a:cubicBezTo>
                  <a:pt x="249" y="152"/>
                  <a:pt x="249" y="151"/>
                  <a:pt x="249" y="151"/>
                </a:cubicBezTo>
                <a:cubicBezTo>
                  <a:pt x="249" y="151"/>
                  <a:pt x="249" y="150"/>
                  <a:pt x="249" y="150"/>
                </a:cubicBezTo>
                <a:cubicBezTo>
                  <a:pt x="249" y="150"/>
                  <a:pt x="248" y="150"/>
                  <a:pt x="248" y="150"/>
                </a:cubicBezTo>
                <a:cubicBezTo>
                  <a:pt x="246" y="150"/>
                  <a:pt x="245" y="149"/>
                  <a:pt x="245" y="148"/>
                </a:cubicBezTo>
                <a:cubicBezTo>
                  <a:pt x="245" y="147"/>
                  <a:pt x="245" y="147"/>
                  <a:pt x="245" y="147"/>
                </a:cubicBezTo>
                <a:cubicBezTo>
                  <a:pt x="243" y="147"/>
                  <a:pt x="242" y="147"/>
                  <a:pt x="242" y="146"/>
                </a:cubicBezTo>
                <a:cubicBezTo>
                  <a:pt x="241" y="145"/>
                  <a:pt x="242" y="144"/>
                  <a:pt x="242" y="144"/>
                </a:cubicBezTo>
                <a:cubicBezTo>
                  <a:pt x="244" y="145"/>
                  <a:pt x="243" y="143"/>
                  <a:pt x="244" y="142"/>
                </a:cubicBezTo>
                <a:cubicBezTo>
                  <a:pt x="245" y="143"/>
                  <a:pt x="245" y="145"/>
                  <a:pt x="247" y="145"/>
                </a:cubicBezTo>
                <a:cubicBezTo>
                  <a:pt x="247" y="145"/>
                  <a:pt x="247" y="145"/>
                  <a:pt x="247" y="145"/>
                </a:cubicBezTo>
                <a:cubicBezTo>
                  <a:pt x="247" y="146"/>
                  <a:pt x="247" y="146"/>
                  <a:pt x="248" y="146"/>
                </a:cubicBezTo>
                <a:cubicBezTo>
                  <a:pt x="249" y="146"/>
                  <a:pt x="249" y="146"/>
                  <a:pt x="249" y="146"/>
                </a:cubicBezTo>
                <a:cubicBezTo>
                  <a:pt x="249" y="145"/>
                  <a:pt x="249" y="145"/>
                  <a:pt x="249" y="144"/>
                </a:cubicBezTo>
                <a:cubicBezTo>
                  <a:pt x="250" y="145"/>
                  <a:pt x="250" y="145"/>
                  <a:pt x="251" y="145"/>
                </a:cubicBezTo>
                <a:cubicBezTo>
                  <a:pt x="251" y="146"/>
                  <a:pt x="251" y="147"/>
                  <a:pt x="250" y="147"/>
                </a:cubicBezTo>
                <a:cubicBezTo>
                  <a:pt x="250" y="147"/>
                  <a:pt x="249" y="147"/>
                  <a:pt x="249" y="148"/>
                </a:cubicBezTo>
                <a:cubicBezTo>
                  <a:pt x="249" y="148"/>
                  <a:pt x="249" y="148"/>
                  <a:pt x="249" y="148"/>
                </a:cubicBezTo>
                <a:cubicBezTo>
                  <a:pt x="251" y="148"/>
                  <a:pt x="252" y="148"/>
                  <a:pt x="253" y="150"/>
                </a:cubicBezTo>
                <a:cubicBezTo>
                  <a:pt x="253" y="150"/>
                  <a:pt x="253" y="150"/>
                  <a:pt x="253" y="150"/>
                </a:cubicBezTo>
                <a:cubicBezTo>
                  <a:pt x="254" y="151"/>
                  <a:pt x="254" y="151"/>
                  <a:pt x="253" y="152"/>
                </a:cubicBezTo>
                <a:cubicBezTo>
                  <a:pt x="253" y="153"/>
                  <a:pt x="254" y="154"/>
                  <a:pt x="255" y="154"/>
                </a:cubicBezTo>
                <a:cubicBezTo>
                  <a:pt x="256" y="154"/>
                  <a:pt x="255" y="155"/>
                  <a:pt x="256" y="156"/>
                </a:cubicBezTo>
                <a:moveTo>
                  <a:pt x="251" y="155"/>
                </a:moveTo>
                <a:cubicBezTo>
                  <a:pt x="250" y="155"/>
                  <a:pt x="250" y="155"/>
                  <a:pt x="250" y="155"/>
                </a:cubicBezTo>
                <a:cubicBezTo>
                  <a:pt x="250" y="155"/>
                  <a:pt x="250" y="156"/>
                  <a:pt x="250" y="156"/>
                </a:cubicBezTo>
                <a:cubicBezTo>
                  <a:pt x="250" y="156"/>
                  <a:pt x="250" y="156"/>
                  <a:pt x="250" y="156"/>
                </a:cubicBezTo>
                <a:cubicBezTo>
                  <a:pt x="251" y="156"/>
                  <a:pt x="251" y="155"/>
                  <a:pt x="251" y="155"/>
                </a:cubicBezTo>
                <a:cubicBezTo>
                  <a:pt x="251" y="155"/>
                  <a:pt x="251" y="155"/>
                  <a:pt x="250" y="156"/>
                </a:cubicBezTo>
                <a:cubicBezTo>
                  <a:pt x="250" y="156"/>
                  <a:pt x="250" y="156"/>
                  <a:pt x="250" y="156"/>
                </a:cubicBezTo>
                <a:cubicBezTo>
                  <a:pt x="250" y="156"/>
                  <a:pt x="250" y="156"/>
                  <a:pt x="250" y="156"/>
                </a:cubicBezTo>
                <a:cubicBezTo>
                  <a:pt x="249" y="156"/>
                  <a:pt x="249" y="156"/>
                  <a:pt x="249" y="157"/>
                </a:cubicBezTo>
                <a:cubicBezTo>
                  <a:pt x="250" y="157"/>
                  <a:pt x="250" y="156"/>
                  <a:pt x="251" y="155"/>
                </a:cubicBezTo>
                <a:moveTo>
                  <a:pt x="255" y="167"/>
                </a:moveTo>
                <a:cubicBezTo>
                  <a:pt x="255" y="167"/>
                  <a:pt x="256" y="167"/>
                  <a:pt x="257" y="167"/>
                </a:cubicBezTo>
                <a:cubicBezTo>
                  <a:pt x="256" y="166"/>
                  <a:pt x="255" y="166"/>
                  <a:pt x="255" y="167"/>
                </a:cubicBezTo>
                <a:moveTo>
                  <a:pt x="254" y="161"/>
                </a:moveTo>
                <a:cubicBezTo>
                  <a:pt x="254" y="162"/>
                  <a:pt x="254" y="162"/>
                  <a:pt x="254" y="162"/>
                </a:cubicBezTo>
                <a:cubicBezTo>
                  <a:pt x="254" y="162"/>
                  <a:pt x="254" y="162"/>
                  <a:pt x="254" y="162"/>
                </a:cubicBezTo>
                <a:cubicBezTo>
                  <a:pt x="254" y="162"/>
                  <a:pt x="255" y="162"/>
                  <a:pt x="255" y="162"/>
                </a:cubicBezTo>
                <a:cubicBezTo>
                  <a:pt x="255" y="162"/>
                  <a:pt x="254" y="162"/>
                  <a:pt x="254" y="161"/>
                </a:cubicBezTo>
                <a:moveTo>
                  <a:pt x="255" y="164"/>
                </a:moveTo>
                <a:cubicBezTo>
                  <a:pt x="254" y="164"/>
                  <a:pt x="254" y="164"/>
                  <a:pt x="254" y="163"/>
                </a:cubicBezTo>
                <a:cubicBezTo>
                  <a:pt x="254" y="163"/>
                  <a:pt x="254" y="164"/>
                  <a:pt x="254" y="164"/>
                </a:cubicBezTo>
                <a:cubicBezTo>
                  <a:pt x="254" y="164"/>
                  <a:pt x="254" y="164"/>
                  <a:pt x="254" y="164"/>
                </a:cubicBezTo>
                <a:cubicBezTo>
                  <a:pt x="254" y="164"/>
                  <a:pt x="254" y="164"/>
                  <a:pt x="255" y="164"/>
                </a:cubicBezTo>
                <a:moveTo>
                  <a:pt x="345" y="689"/>
                </a:moveTo>
                <a:cubicBezTo>
                  <a:pt x="345" y="688"/>
                  <a:pt x="345" y="687"/>
                  <a:pt x="345" y="685"/>
                </a:cubicBezTo>
                <a:cubicBezTo>
                  <a:pt x="347" y="685"/>
                  <a:pt x="348" y="685"/>
                  <a:pt x="349" y="685"/>
                </a:cubicBezTo>
                <a:cubicBezTo>
                  <a:pt x="350" y="687"/>
                  <a:pt x="352" y="686"/>
                  <a:pt x="353" y="686"/>
                </a:cubicBezTo>
                <a:cubicBezTo>
                  <a:pt x="354" y="687"/>
                  <a:pt x="353" y="689"/>
                  <a:pt x="353" y="690"/>
                </a:cubicBezTo>
                <a:cubicBezTo>
                  <a:pt x="353" y="690"/>
                  <a:pt x="352" y="690"/>
                  <a:pt x="351" y="690"/>
                </a:cubicBezTo>
                <a:cubicBezTo>
                  <a:pt x="351" y="690"/>
                  <a:pt x="351" y="690"/>
                  <a:pt x="351" y="690"/>
                </a:cubicBezTo>
                <a:cubicBezTo>
                  <a:pt x="351" y="690"/>
                  <a:pt x="351" y="691"/>
                  <a:pt x="351" y="691"/>
                </a:cubicBezTo>
                <a:cubicBezTo>
                  <a:pt x="352" y="691"/>
                  <a:pt x="353" y="691"/>
                  <a:pt x="354" y="691"/>
                </a:cubicBezTo>
                <a:cubicBezTo>
                  <a:pt x="354" y="691"/>
                  <a:pt x="354" y="691"/>
                  <a:pt x="354" y="691"/>
                </a:cubicBezTo>
                <a:cubicBezTo>
                  <a:pt x="354" y="691"/>
                  <a:pt x="353" y="691"/>
                  <a:pt x="353" y="691"/>
                </a:cubicBezTo>
                <a:cubicBezTo>
                  <a:pt x="353" y="691"/>
                  <a:pt x="353" y="691"/>
                  <a:pt x="353" y="691"/>
                </a:cubicBezTo>
                <a:cubicBezTo>
                  <a:pt x="354" y="691"/>
                  <a:pt x="354" y="691"/>
                  <a:pt x="354" y="692"/>
                </a:cubicBezTo>
                <a:cubicBezTo>
                  <a:pt x="354" y="692"/>
                  <a:pt x="354" y="691"/>
                  <a:pt x="354" y="691"/>
                </a:cubicBezTo>
                <a:cubicBezTo>
                  <a:pt x="353" y="690"/>
                  <a:pt x="353" y="690"/>
                  <a:pt x="353" y="690"/>
                </a:cubicBezTo>
                <a:cubicBezTo>
                  <a:pt x="355" y="690"/>
                  <a:pt x="356" y="691"/>
                  <a:pt x="356" y="693"/>
                </a:cubicBezTo>
                <a:cubicBezTo>
                  <a:pt x="354" y="693"/>
                  <a:pt x="352" y="693"/>
                  <a:pt x="350" y="693"/>
                </a:cubicBezTo>
                <a:cubicBezTo>
                  <a:pt x="349" y="693"/>
                  <a:pt x="349" y="692"/>
                  <a:pt x="348" y="692"/>
                </a:cubicBezTo>
                <a:cubicBezTo>
                  <a:pt x="348" y="692"/>
                  <a:pt x="347" y="693"/>
                  <a:pt x="347" y="693"/>
                </a:cubicBezTo>
                <a:cubicBezTo>
                  <a:pt x="347" y="694"/>
                  <a:pt x="347" y="695"/>
                  <a:pt x="346" y="696"/>
                </a:cubicBezTo>
                <a:cubicBezTo>
                  <a:pt x="346" y="697"/>
                  <a:pt x="346" y="698"/>
                  <a:pt x="346" y="699"/>
                </a:cubicBezTo>
                <a:cubicBezTo>
                  <a:pt x="345" y="699"/>
                  <a:pt x="345" y="700"/>
                  <a:pt x="345" y="701"/>
                </a:cubicBezTo>
                <a:cubicBezTo>
                  <a:pt x="345" y="702"/>
                  <a:pt x="345" y="703"/>
                  <a:pt x="345" y="703"/>
                </a:cubicBezTo>
                <a:cubicBezTo>
                  <a:pt x="344" y="704"/>
                  <a:pt x="344" y="705"/>
                  <a:pt x="344" y="706"/>
                </a:cubicBezTo>
                <a:cubicBezTo>
                  <a:pt x="344" y="706"/>
                  <a:pt x="343" y="707"/>
                  <a:pt x="343" y="707"/>
                </a:cubicBezTo>
                <a:cubicBezTo>
                  <a:pt x="343" y="708"/>
                  <a:pt x="342" y="707"/>
                  <a:pt x="341" y="708"/>
                </a:cubicBezTo>
                <a:cubicBezTo>
                  <a:pt x="340" y="709"/>
                  <a:pt x="340" y="708"/>
                  <a:pt x="339" y="708"/>
                </a:cubicBezTo>
                <a:cubicBezTo>
                  <a:pt x="339" y="708"/>
                  <a:pt x="338" y="707"/>
                  <a:pt x="337" y="708"/>
                </a:cubicBezTo>
                <a:cubicBezTo>
                  <a:pt x="338" y="709"/>
                  <a:pt x="339" y="710"/>
                  <a:pt x="340" y="710"/>
                </a:cubicBezTo>
                <a:cubicBezTo>
                  <a:pt x="340" y="710"/>
                  <a:pt x="341" y="710"/>
                  <a:pt x="341" y="710"/>
                </a:cubicBezTo>
                <a:cubicBezTo>
                  <a:pt x="341" y="710"/>
                  <a:pt x="340" y="711"/>
                  <a:pt x="340" y="711"/>
                </a:cubicBezTo>
                <a:cubicBezTo>
                  <a:pt x="339" y="711"/>
                  <a:pt x="339" y="711"/>
                  <a:pt x="339" y="712"/>
                </a:cubicBezTo>
                <a:cubicBezTo>
                  <a:pt x="338" y="712"/>
                  <a:pt x="338" y="712"/>
                  <a:pt x="339" y="713"/>
                </a:cubicBezTo>
                <a:cubicBezTo>
                  <a:pt x="338" y="714"/>
                  <a:pt x="337" y="713"/>
                  <a:pt x="336" y="713"/>
                </a:cubicBezTo>
                <a:cubicBezTo>
                  <a:pt x="335" y="713"/>
                  <a:pt x="336" y="712"/>
                  <a:pt x="335" y="711"/>
                </a:cubicBezTo>
                <a:cubicBezTo>
                  <a:pt x="336" y="711"/>
                  <a:pt x="337" y="710"/>
                  <a:pt x="337" y="710"/>
                </a:cubicBezTo>
                <a:cubicBezTo>
                  <a:pt x="337" y="710"/>
                  <a:pt x="336" y="709"/>
                  <a:pt x="336" y="709"/>
                </a:cubicBezTo>
                <a:cubicBezTo>
                  <a:pt x="336" y="707"/>
                  <a:pt x="336" y="706"/>
                  <a:pt x="336" y="704"/>
                </a:cubicBezTo>
                <a:cubicBezTo>
                  <a:pt x="336" y="703"/>
                  <a:pt x="338" y="703"/>
                  <a:pt x="337" y="701"/>
                </a:cubicBezTo>
                <a:cubicBezTo>
                  <a:pt x="337" y="700"/>
                  <a:pt x="337" y="699"/>
                  <a:pt x="337" y="698"/>
                </a:cubicBezTo>
                <a:cubicBezTo>
                  <a:pt x="339" y="697"/>
                  <a:pt x="338" y="695"/>
                  <a:pt x="338" y="693"/>
                </a:cubicBezTo>
                <a:cubicBezTo>
                  <a:pt x="339" y="692"/>
                  <a:pt x="339" y="691"/>
                  <a:pt x="340" y="690"/>
                </a:cubicBezTo>
                <a:cubicBezTo>
                  <a:pt x="340" y="690"/>
                  <a:pt x="341" y="690"/>
                  <a:pt x="341" y="689"/>
                </a:cubicBezTo>
                <a:cubicBezTo>
                  <a:pt x="341" y="689"/>
                  <a:pt x="342" y="689"/>
                  <a:pt x="342" y="689"/>
                </a:cubicBezTo>
                <a:cubicBezTo>
                  <a:pt x="343" y="689"/>
                  <a:pt x="343" y="689"/>
                  <a:pt x="343" y="690"/>
                </a:cubicBezTo>
                <a:cubicBezTo>
                  <a:pt x="343" y="690"/>
                  <a:pt x="343" y="690"/>
                  <a:pt x="343" y="690"/>
                </a:cubicBezTo>
                <a:cubicBezTo>
                  <a:pt x="343" y="690"/>
                  <a:pt x="343" y="690"/>
                  <a:pt x="343" y="690"/>
                </a:cubicBezTo>
                <a:cubicBezTo>
                  <a:pt x="342" y="690"/>
                  <a:pt x="342" y="690"/>
                  <a:pt x="342" y="691"/>
                </a:cubicBezTo>
                <a:cubicBezTo>
                  <a:pt x="342" y="691"/>
                  <a:pt x="343" y="690"/>
                  <a:pt x="343" y="690"/>
                </a:cubicBezTo>
                <a:cubicBezTo>
                  <a:pt x="343" y="690"/>
                  <a:pt x="343" y="690"/>
                  <a:pt x="344" y="689"/>
                </a:cubicBezTo>
                <a:cubicBezTo>
                  <a:pt x="344" y="689"/>
                  <a:pt x="344" y="689"/>
                  <a:pt x="345" y="689"/>
                </a:cubicBezTo>
                <a:cubicBezTo>
                  <a:pt x="346" y="689"/>
                  <a:pt x="345" y="689"/>
                  <a:pt x="345" y="689"/>
                </a:cubicBezTo>
                <a:cubicBezTo>
                  <a:pt x="345" y="689"/>
                  <a:pt x="345" y="689"/>
                  <a:pt x="345" y="689"/>
                </a:cubicBezTo>
                <a:cubicBezTo>
                  <a:pt x="345" y="689"/>
                  <a:pt x="345" y="689"/>
                  <a:pt x="345" y="689"/>
                </a:cubicBezTo>
                <a:cubicBezTo>
                  <a:pt x="345" y="689"/>
                  <a:pt x="345" y="690"/>
                  <a:pt x="345" y="690"/>
                </a:cubicBezTo>
                <a:cubicBezTo>
                  <a:pt x="345" y="690"/>
                  <a:pt x="346" y="689"/>
                  <a:pt x="345" y="689"/>
                </a:cubicBezTo>
                <a:moveTo>
                  <a:pt x="337" y="740"/>
                </a:moveTo>
                <a:cubicBezTo>
                  <a:pt x="335" y="747"/>
                  <a:pt x="335" y="748"/>
                  <a:pt x="335" y="749"/>
                </a:cubicBezTo>
                <a:cubicBezTo>
                  <a:pt x="337" y="750"/>
                  <a:pt x="338" y="751"/>
                  <a:pt x="340" y="750"/>
                </a:cubicBezTo>
                <a:cubicBezTo>
                  <a:pt x="342" y="750"/>
                  <a:pt x="343" y="752"/>
                  <a:pt x="344" y="751"/>
                </a:cubicBezTo>
                <a:cubicBezTo>
                  <a:pt x="345" y="753"/>
                  <a:pt x="346" y="752"/>
                  <a:pt x="347" y="752"/>
                </a:cubicBezTo>
                <a:cubicBezTo>
                  <a:pt x="349" y="752"/>
                  <a:pt x="350" y="754"/>
                  <a:pt x="351" y="753"/>
                </a:cubicBezTo>
                <a:cubicBezTo>
                  <a:pt x="351" y="753"/>
                  <a:pt x="352" y="755"/>
                  <a:pt x="351" y="755"/>
                </a:cubicBezTo>
                <a:cubicBezTo>
                  <a:pt x="351" y="755"/>
                  <a:pt x="351" y="756"/>
                  <a:pt x="350" y="757"/>
                </a:cubicBezTo>
                <a:cubicBezTo>
                  <a:pt x="350" y="757"/>
                  <a:pt x="349" y="758"/>
                  <a:pt x="348" y="758"/>
                </a:cubicBezTo>
                <a:cubicBezTo>
                  <a:pt x="347" y="757"/>
                  <a:pt x="347" y="756"/>
                  <a:pt x="347" y="754"/>
                </a:cubicBezTo>
                <a:cubicBezTo>
                  <a:pt x="346" y="754"/>
                  <a:pt x="346" y="755"/>
                  <a:pt x="346" y="755"/>
                </a:cubicBezTo>
                <a:cubicBezTo>
                  <a:pt x="345" y="756"/>
                  <a:pt x="345" y="756"/>
                  <a:pt x="345" y="757"/>
                </a:cubicBezTo>
                <a:cubicBezTo>
                  <a:pt x="344" y="757"/>
                  <a:pt x="343" y="756"/>
                  <a:pt x="343" y="756"/>
                </a:cubicBezTo>
                <a:cubicBezTo>
                  <a:pt x="342" y="755"/>
                  <a:pt x="342" y="755"/>
                  <a:pt x="341" y="755"/>
                </a:cubicBezTo>
                <a:cubicBezTo>
                  <a:pt x="341" y="754"/>
                  <a:pt x="340" y="754"/>
                  <a:pt x="340" y="755"/>
                </a:cubicBezTo>
                <a:cubicBezTo>
                  <a:pt x="340" y="755"/>
                  <a:pt x="340" y="755"/>
                  <a:pt x="340" y="755"/>
                </a:cubicBezTo>
                <a:cubicBezTo>
                  <a:pt x="340" y="756"/>
                  <a:pt x="340" y="756"/>
                  <a:pt x="340" y="756"/>
                </a:cubicBezTo>
                <a:cubicBezTo>
                  <a:pt x="339" y="756"/>
                  <a:pt x="338" y="756"/>
                  <a:pt x="337" y="756"/>
                </a:cubicBezTo>
                <a:cubicBezTo>
                  <a:pt x="336" y="755"/>
                  <a:pt x="337" y="755"/>
                  <a:pt x="337" y="755"/>
                </a:cubicBezTo>
                <a:cubicBezTo>
                  <a:pt x="337" y="754"/>
                  <a:pt x="336" y="753"/>
                  <a:pt x="334" y="753"/>
                </a:cubicBezTo>
                <a:cubicBezTo>
                  <a:pt x="333" y="753"/>
                  <a:pt x="332" y="753"/>
                  <a:pt x="332" y="752"/>
                </a:cubicBezTo>
                <a:cubicBezTo>
                  <a:pt x="332" y="751"/>
                  <a:pt x="332" y="751"/>
                  <a:pt x="331" y="750"/>
                </a:cubicBezTo>
                <a:cubicBezTo>
                  <a:pt x="331" y="751"/>
                  <a:pt x="330" y="752"/>
                  <a:pt x="330" y="752"/>
                </a:cubicBezTo>
                <a:cubicBezTo>
                  <a:pt x="330" y="752"/>
                  <a:pt x="329" y="752"/>
                  <a:pt x="329" y="751"/>
                </a:cubicBezTo>
                <a:cubicBezTo>
                  <a:pt x="329" y="752"/>
                  <a:pt x="328" y="752"/>
                  <a:pt x="328" y="753"/>
                </a:cubicBezTo>
                <a:cubicBezTo>
                  <a:pt x="328" y="753"/>
                  <a:pt x="328" y="753"/>
                  <a:pt x="329" y="754"/>
                </a:cubicBezTo>
                <a:cubicBezTo>
                  <a:pt x="328" y="754"/>
                  <a:pt x="328" y="755"/>
                  <a:pt x="327" y="755"/>
                </a:cubicBezTo>
                <a:cubicBezTo>
                  <a:pt x="327" y="755"/>
                  <a:pt x="327" y="755"/>
                  <a:pt x="327" y="755"/>
                </a:cubicBezTo>
                <a:cubicBezTo>
                  <a:pt x="327" y="753"/>
                  <a:pt x="327" y="752"/>
                  <a:pt x="327" y="751"/>
                </a:cubicBezTo>
                <a:cubicBezTo>
                  <a:pt x="327" y="750"/>
                  <a:pt x="326" y="749"/>
                  <a:pt x="328" y="748"/>
                </a:cubicBezTo>
                <a:cubicBezTo>
                  <a:pt x="328" y="747"/>
                  <a:pt x="328" y="746"/>
                  <a:pt x="328" y="745"/>
                </a:cubicBezTo>
                <a:cubicBezTo>
                  <a:pt x="329" y="744"/>
                  <a:pt x="329" y="743"/>
                  <a:pt x="329" y="742"/>
                </a:cubicBezTo>
                <a:cubicBezTo>
                  <a:pt x="329" y="741"/>
                  <a:pt x="329" y="741"/>
                  <a:pt x="329" y="740"/>
                </a:cubicBezTo>
                <a:cubicBezTo>
                  <a:pt x="330" y="740"/>
                  <a:pt x="329" y="738"/>
                  <a:pt x="330" y="737"/>
                </a:cubicBezTo>
                <a:cubicBezTo>
                  <a:pt x="330" y="737"/>
                  <a:pt x="330" y="737"/>
                  <a:pt x="331" y="738"/>
                </a:cubicBezTo>
                <a:cubicBezTo>
                  <a:pt x="331" y="738"/>
                  <a:pt x="331" y="738"/>
                  <a:pt x="331" y="738"/>
                </a:cubicBezTo>
                <a:cubicBezTo>
                  <a:pt x="332" y="737"/>
                  <a:pt x="331" y="736"/>
                  <a:pt x="332" y="736"/>
                </a:cubicBezTo>
                <a:cubicBezTo>
                  <a:pt x="332" y="735"/>
                  <a:pt x="331" y="735"/>
                  <a:pt x="332" y="734"/>
                </a:cubicBezTo>
                <a:cubicBezTo>
                  <a:pt x="333" y="734"/>
                  <a:pt x="332" y="733"/>
                  <a:pt x="332" y="733"/>
                </a:cubicBezTo>
                <a:cubicBezTo>
                  <a:pt x="332" y="733"/>
                  <a:pt x="332" y="732"/>
                  <a:pt x="332" y="732"/>
                </a:cubicBezTo>
                <a:cubicBezTo>
                  <a:pt x="334" y="732"/>
                  <a:pt x="336" y="732"/>
                  <a:pt x="338" y="732"/>
                </a:cubicBezTo>
                <a:cubicBezTo>
                  <a:pt x="338" y="732"/>
                  <a:pt x="338" y="733"/>
                  <a:pt x="338" y="734"/>
                </a:cubicBezTo>
                <a:cubicBezTo>
                  <a:pt x="338" y="734"/>
                  <a:pt x="337" y="734"/>
                  <a:pt x="337" y="735"/>
                </a:cubicBezTo>
                <a:cubicBezTo>
                  <a:pt x="337" y="735"/>
                  <a:pt x="337" y="736"/>
                  <a:pt x="337" y="736"/>
                </a:cubicBezTo>
                <a:cubicBezTo>
                  <a:pt x="337" y="737"/>
                  <a:pt x="337" y="737"/>
                  <a:pt x="337" y="738"/>
                </a:cubicBezTo>
                <a:cubicBezTo>
                  <a:pt x="337" y="739"/>
                  <a:pt x="336" y="739"/>
                  <a:pt x="336" y="741"/>
                </a:cubicBezTo>
                <a:cubicBezTo>
                  <a:pt x="336" y="741"/>
                  <a:pt x="336" y="742"/>
                  <a:pt x="336" y="743"/>
                </a:cubicBezTo>
                <a:cubicBezTo>
                  <a:pt x="336" y="744"/>
                  <a:pt x="336" y="745"/>
                  <a:pt x="337" y="740"/>
                </a:cubicBezTo>
                <a:cubicBezTo>
                  <a:pt x="337" y="734"/>
                  <a:pt x="337" y="734"/>
                  <a:pt x="337" y="734"/>
                </a:cubicBezTo>
                <a:cubicBezTo>
                  <a:pt x="337" y="734"/>
                  <a:pt x="337" y="734"/>
                  <a:pt x="337" y="734"/>
                </a:cubicBezTo>
                <a:cubicBezTo>
                  <a:pt x="337" y="734"/>
                  <a:pt x="337" y="733"/>
                  <a:pt x="336" y="734"/>
                </a:cubicBezTo>
                <a:cubicBezTo>
                  <a:pt x="336" y="734"/>
                  <a:pt x="337" y="734"/>
                  <a:pt x="337" y="740"/>
                </a:cubicBezTo>
                <a:moveTo>
                  <a:pt x="333" y="741"/>
                </a:moveTo>
                <a:cubicBezTo>
                  <a:pt x="333" y="742"/>
                  <a:pt x="334" y="742"/>
                  <a:pt x="334" y="741"/>
                </a:cubicBezTo>
                <a:cubicBezTo>
                  <a:pt x="334" y="741"/>
                  <a:pt x="333" y="741"/>
                  <a:pt x="333" y="741"/>
                </a:cubicBezTo>
                <a:moveTo>
                  <a:pt x="349" y="756"/>
                </a:moveTo>
                <a:cubicBezTo>
                  <a:pt x="349" y="756"/>
                  <a:pt x="349" y="756"/>
                  <a:pt x="350" y="756"/>
                </a:cubicBezTo>
                <a:cubicBezTo>
                  <a:pt x="349" y="756"/>
                  <a:pt x="349" y="755"/>
                  <a:pt x="349" y="755"/>
                </a:cubicBezTo>
                <a:cubicBezTo>
                  <a:pt x="349" y="755"/>
                  <a:pt x="349" y="756"/>
                  <a:pt x="349" y="756"/>
                </a:cubicBezTo>
                <a:cubicBezTo>
                  <a:pt x="349" y="756"/>
                  <a:pt x="349" y="756"/>
                  <a:pt x="349" y="756"/>
                </a:cubicBezTo>
                <a:moveTo>
                  <a:pt x="275" y="103"/>
                </a:moveTo>
                <a:cubicBezTo>
                  <a:pt x="273" y="104"/>
                  <a:pt x="272" y="105"/>
                  <a:pt x="271" y="105"/>
                </a:cubicBezTo>
                <a:cubicBezTo>
                  <a:pt x="271" y="105"/>
                  <a:pt x="270" y="104"/>
                  <a:pt x="270" y="103"/>
                </a:cubicBezTo>
                <a:cubicBezTo>
                  <a:pt x="270" y="102"/>
                  <a:pt x="270" y="101"/>
                  <a:pt x="270" y="100"/>
                </a:cubicBezTo>
                <a:cubicBezTo>
                  <a:pt x="270" y="98"/>
                  <a:pt x="270" y="96"/>
                  <a:pt x="269" y="94"/>
                </a:cubicBezTo>
                <a:cubicBezTo>
                  <a:pt x="269" y="94"/>
                  <a:pt x="269" y="92"/>
                  <a:pt x="269" y="92"/>
                </a:cubicBezTo>
                <a:cubicBezTo>
                  <a:pt x="268" y="91"/>
                  <a:pt x="267" y="91"/>
                  <a:pt x="266" y="92"/>
                </a:cubicBezTo>
                <a:cubicBezTo>
                  <a:pt x="265" y="92"/>
                  <a:pt x="265" y="91"/>
                  <a:pt x="265" y="91"/>
                </a:cubicBezTo>
                <a:cubicBezTo>
                  <a:pt x="264" y="90"/>
                  <a:pt x="265" y="89"/>
                  <a:pt x="264" y="88"/>
                </a:cubicBezTo>
                <a:cubicBezTo>
                  <a:pt x="262" y="88"/>
                  <a:pt x="262" y="86"/>
                  <a:pt x="262" y="85"/>
                </a:cubicBezTo>
                <a:cubicBezTo>
                  <a:pt x="262" y="85"/>
                  <a:pt x="261" y="85"/>
                  <a:pt x="261" y="84"/>
                </a:cubicBezTo>
                <a:cubicBezTo>
                  <a:pt x="262" y="83"/>
                  <a:pt x="260" y="82"/>
                  <a:pt x="260" y="80"/>
                </a:cubicBezTo>
                <a:cubicBezTo>
                  <a:pt x="262" y="79"/>
                  <a:pt x="264" y="79"/>
                  <a:pt x="265" y="77"/>
                </a:cubicBezTo>
                <a:cubicBezTo>
                  <a:pt x="266" y="77"/>
                  <a:pt x="266" y="77"/>
                  <a:pt x="267" y="77"/>
                </a:cubicBezTo>
                <a:cubicBezTo>
                  <a:pt x="268" y="77"/>
                  <a:pt x="268" y="76"/>
                  <a:pt x="269" y="76"/>
                </a:cubicBezTo>
                <a:cubicBezTo>
                  <a:pt x="269" y="78"/>
                  <a:pt x="271" y="80"/>
                  <a:pt x="271" y="82"/>
                </a:cubicBezTo>
                <a:cubicBezTo>
                  <a:pt x="272" y="82"/>
                  <a:pt x="271" y="84"/>
                  <a:pt x="272" y="84"/>
                </a:cubicBezTo>
                <a:cubicBezTo>
                  <a:pt x="273" y="85"/>
                  <a:pt x="273" y="86"/>
                  <a:pt x="274" y="87"/>
                </a:cubicBezTo>
                <a:cubicBezTo>
                  <a:pt x="273" y="89"/>
                  <a:pt x="275" y="91"/>
                  <a:pt x="275" y="94"/>
                </a:cubicBezTo>
                <a:cubicBezTo>
                  <a:pt x="275" y="95"/>
                  <a:pt x="275" y="96"/>
                  <a:pt x="274" y="96"/>
                </a:cubicBezTo>
                <a:cubicBezTo>
                  <a:pt x="274" y="97"/>
                  <a:pt x="273" y="98"/>
                  <a:pt x="274" y="98"/>
                </a:cubicBezTo>
                <a:cubicBezTo>
                  <a:pt x="275" y="100"/>
                  <a:pt x="274" y="101"/>
                  <a:pt x="275" y="103"/>
                </a:cubicBezTo>
                <a:moveTo>
                  <a:pt x="494" y="137"/>
                </a:moveTo>
                <a:cubicBezTo>
                  <a:pt x="503" y="140"/>
                  <a:pt x="503" y="140"/>
                  <a:pt x="503" y="140"/>
                </a:cubicBezTo>
                <a:cubicBezTo>
                  <a:pt x="504" y="141"/>
                  <a:pt x="505" y="141"/>
                  <a:pt x="504" y="142"/>
                </a:cubicBezTo>
                <a:cubicBezTo>
                  <a:pt x="503" y="142"/>
                  <a:pt x="503" y="142"/>
                  <a:pt x="503" y="142"/>
                </a:cubicBezTo>
                <a:cubicBezTo>
                  <a:pt x="503" y="143"/>
                  <a:pt x="503" y="144"/>
                  <a:pt x="503" y="145"/>
                </a:cubicBezTo>
                <a:cubicBezTo>
                  <a:pt x="502" y="146"/>
                  <a:pt x="502" y="146"/>
                  <a:pt x="502" y="147"/>
                </a:cubicBezTo>
                <a:cubicBezTo>
                  <a:pt x="501" y="147"/>
                  <a:pt x="499" y="148"/>
                  <a:pt x="498" y="146"/>
                </a:cubicBezTo>
                <a:cubicBezTo>
                  <a:pt x="498" y="146"/>
                  <a:pt x="498" y="146"/>
                  <a:pt x="497" y="146"/>
                </a:cubicBezTo>
                <a:cubicBezTo>
                  <a:pt x="495" y="147"/>
                  <a:pt x="494" y="145"/>
                  <a:pt x="492" y="145"/>
                </a:cubicBezTo>
                <a:cubicBezTo>
                  <a:pt x="492" y="144"/>
                  <a:pt x="490" y="145"/>
                  <a:pt x="490" y="144"/>
                </a:cubicBezTo>
                <a:cubicBezTo>
                  <a:pt x="489" y="144"/>
                  <a:pt x="488" y="143"/>
                  <a:pt x="487" y="143"/>
                </a:cubicBezTo>
                <a:cubicBezTo>
                  <a:pt x="486" y="143"/>
                  <a:pt x="486" y="143"/>
                  <a:pt x="486" y="143"/>
                </a:cubicBezTo>
                <a:cubicBezTo>
                  <a:pt x="486" y="142"/>
                  <a:pt x="486" y="142"/>
                  <a:pt x="485" y="141"/>
                </a:cubicBezTo>
                <a:cubicBezTo>
                  <a:pt x="485" y="140"/>
                  <a:pt x="484" y="140"/>
                  <a:pt x="483" y="141"/>
                </a:cubicBezTo>
                <a:cubicBezTo>
                  <a:pt x="482" y="142"/>
                  <a:pt x="482" y="141"/>
                  <a:pt x="481" y="141"/>
                </a:cubicBezTo>
                <a:cubicBezTo>
                  <a:pt x="481" y="141"/>
                  <a:pt x="480" y="141"/>
                  <a:pt x="480" y="141"/>
                </a:cubicBezTo>
                <a:cubicBezTo>
                  <a:pt x="480" y="141"/>
                  <a:pt x="479" y="141"/>
                  <a:pt x="479" y="141"/>
                </a:cubicBezTo>
                <a:cubicBezTo>
                  <a:pt x="479" y="141"/>
                  <a:pt x="479" y="141"/>
                  <a:pt x="478" y="141"/>
                </a:cubicBezTo>
                <a:cubicBezTo>
                  <a:pt x="477" y="141"/>
                  <a:pt x="478" y="140"/>
                  <a:pt x="477" y="140"/>
                </a:cubicBezTo>
                <a:cubicBezTo>
                  <a:pt x="477" y="139"/>
                  <a:pt x="476" y="139"/>
                  <a:pt x="476" y="138"/>
                </a:cubicBezTo>
                <a:cubicBezTo>
                  <a:pt x="476" y="137"/>
                  <a:pt x="475" y="136"/>
                  <a:pt x="476" y="135"/>
                </a:cubicBezTo>
                <a:cubicBezTo>
                  <a:pt x="477" y="134"/>
                  <a:pt x="477" y="133"/>
                  <a:pt x="478" y="132"/>
                </a:cubicBezTo>
                <a:cubicBezTo>
                  <a:pt x="478" y="133"/>
                  <a:pt x="479" y="134"/>
                  <a:pt x="479" y="135"/>
                </a:cubicBezTo>
                <a:cubicBezTo>
                  <a:pt x="480" y="135"/>
                  <a:pt x="481" y="135"/>
                  <a:pt x="481" y="134"/>
                </a:cubicBezTo>
                <a:cubicBezTo>
                  <a:pt x="482" y="134"/>
                  <a:pt x="484" y="134"/>
                  <a:pt x="485" y="134"/>
                </a:cubicBezTo>
                <a:cubicBezTo>
                  <a:pt x="485" y="134"/>
                  <a:pt x="485" y="134"/>
                  <a:pt x="485" y="134"/>
                </a:cubicBezTo>
                <a:cubicBezTo>
                  <a:pt x="485" y="135"/>
                  <a:pt x="486" y="135"/>
                  <a:pt x="487" y="136"/>
                </a:cubicBezTo>
                <a:cubicBezTo>
                  <a:pt x="487" y="136"/>
                  <a:pt x="488" y="136"/>
                  <a:pt x="489" y="136"/>
                </a:cubicBezTo>
                <a:cubicBezTo>
                  <a:pt x="489" y="136"/>
                  <a:pt x="490" y="136"/>
                  <a:pt x="490" y="136"/>
                </a:cubicBezTo>
                <a:cubicBezTo>
                  <a:pt x="492" y="137"/>
                  <a:pt x="492" y="138"/>
                  <a:pt x="494" y="138"/>
                </a:cubicBezTo>
                <a:cubicBezTo>
                  <a:pt x="495" y="139"/>
                  <a:pt x="497" y="139"/>
                  <a:pt x="498" y="139"/>
                </a:cubicBezTo>
                <a:cubicBezTo>
                  <a:pt x="499" y="139"/>
                  <a:pt x="499" y="139"/>
                  <a:pt x="500" y="139"/>
                </a:cubicBezTo>
                <a:cubicBezTo>
                  <a:pt x="501" y="140"/>
                  <a:pt x="502" y="140"/>
                  <a:pt x="494" y="137"/>
                </a:cubicBezTo>
                <a:cubicBezTo>
                  <a:pt x="485" y="135"/>
                  <a:pt x="485" y="135"/>
                  <a:pt x="485" y="135"/>
                </a:cubicBezTo>
                <a:cubicBezTo>
                  <a:pt x="485" y="135"/>
                  <a:pt x="485" y="135"/>
                  <a:pt x="485" y="135"/>
                </a:cubicBezTo>
                <a:cubicBezTo>
                  <a:pt x="484" y="135"/>
                  <a:pt x="484" y="135"/>
                  <a:pt x="485" y="136"/>
                </a:cubicBezTo>
                <a:cubicBezTo>
                  <a:pt x="485" y="136"/>
                  <a:pt x="485" y="135"/>
                  <a:pt x="494" y="137"/>
                </a:cubicBezTo>
                <a:moveTo>
                  <a:pt x="478" y="138"/>
                </a:moveTo>
                <a:cubicBezTo>
                  <a:pt x="478" y="138"/>
                  <a:pt x="478" y="138"/>
                  <a:pt x="478" y="138"/>
                </a:cubicBezTo>
                <a:cubicBezTo>
                  <a:pt x="478" y="138"/>
                  <a:pt x="478" y="138"/>
                  <a:pt x="478" y="138"/>
                </a:cubicBezTo>
                <a:cubicBezTo>
                  <a:pt x="478" y="138"/>
                  <a:pt x="478" y="138"/>
                  <a:pt x="479" y="138"/>
                </a:cubicBezTo>
                <a:cubicBezTo>
                  <a:pt x="478" y="138"/>
                  <a:pt x="478" y="138"/>
                  <a:pt x="478" y="138"/>
                </a:cubicBezTo>
                <a:moveTo>
                  <a:pt x="745" y="393"/>
                </a:moveTo>
                <a:cubicBezTo>
                  <a:pt x="745" y="393"/>
                  <a:pt x="746" y="393"/>
                  <a:pt x="746" y="393"/>
                </a:cubicBezTo>
                <a:cubicBezTo>
                  <a:pt x="746" y="393"/>
                  <a:pt x="747" y="393"/>
                  <a:pt x="747" y="393"/>
                </a:cubicBezTo>
                <a:cubicBezTo>
                  <a:pt x="747" y="392"/>
                  <a:pt x="747" y="392"/>
                  <a:pt x="747" y="392"/>
                </a:cubicBezTo>
                <a:cubicBezTo>
                  <a:pt x="746" y="392"/>
                  <a:pt x="746" y="392"/>
                  <a:pt x="746" y="392"/>
                </a:cubicBezTo>
                <a:cubicBezTo>
                  <a:pt x="747" y="391"/>
                  <a:pt x="747" y="390"/>
                  <a:pt x="749" y="390"/>
                </a:cubicBezTo>
                <a:cubicBezTo>
                  <a:pt x="750" y="390"/>
                  <a:pt x="751" y="388"/>
                  <a:pt x="752" y="389"/>
                </a:cubicBezTo>
                <a:cubicBezTo>
                  <a:pt x="752" y="389"/>
                  <a:pt x="753" y="389"/>
                  <a:pt x="753" y="390"/>
                </a:cubicBezTo>
                <a:cubicBezTo>
                  <a:pt x="752" y="390"/>
                  <a:pt x="752" y="390"/>
                  <a:pt x="752" y="391"/>
                </a:cubicBezTo>
                <a:cubicBezTo>
                  <a:pt x="751" y="391"/>
                  <a:pt x="750" y="392"/>
                  <a:pt x="750" y="392"/>
                </a:cubicBezTo>
                <a:cubicBezTo>
                  <a:pt x="750" y="393"/>
                  <a:pt x="751" y="393"/>
                  <a:pt x="751" y="394"/>
                </a:cubicBezTo>
                <a:cubicBezTo>
                  <a:pt x="751" y="394"/>
                  <a:pt x="751" y="394"/>
                  <a:pt x="751" y="394"/>
                </a:cubicBezTo>
                <a:cubicBezTo>
                  <a:pt x="751" y="394"/>
                  <a:pt x="750" y="394"/>
                  <a:pt x="750" y="394"/>
                </a:cubicBezTo>
                <a:cubicBezTo>
                  <a:pt x="750" y="394"/>
                  <a:pt x="750" y="394"/>
                  <a:pt x="750" y="395"/>
                </a:cubicBezTo>
                <a:cubicBezTo>
                  <a:pt x="750" y="395"/>
                  <a:pt x="751" y="394"/>
                  <a:pt x="751" y="394"/>
                </a:cubicBezTo>
                <a:cubicBezTo>
                  <a:pt x="751" y="394"/>
                  <a:pt x="752" y="394"/>
                  <a:pt x="752" y="393"/>
                </a:cubicBezTo>
                <a:cubicBezTo>
                  <a:pt x="752" y="392"/>
                  <a:pt x="752" y="392"/>
                  <a:pt x="752" y="391"/>
                </a:cubicBezTo>
                <a:cubicBezTo>
                  <a:pt x="752" y="391"/>
                  <a:pt x="753" y="391"/>
                  <a:pt x="753" y="390"/>
                </a:cubicBezTo>
                <a:cubicBezTo>
                  <a:pt x="753" y="390"/>
                  <a:pt x="753" y="390"/>
                  <a:pt x="754" y="391"/>
                </a:cubicBezTo>
                <a:cubicBezTo>
                  <a:pt x="754" y="391"/>
                  <a:pt x="754" y="391"/>
                  <a:pt x="754" y="392"/>
                </a:cubicBezTo>
                <a:cubicBezTo>
                  <a:pt x="754" y="392"/>
                  <a:pt x="754" y="392"/>
                  <a:pt x="754" y="392"/>
                </a:cubicBezTo>
                <a:cubicBezTo>
                  <a:pt x="754" y="392"/>
                  <a:pt x="753" y="392"/>
                  <a:pt x="753" y="392"/>
                </a:cubicBezTo>
                <a:cubicBezTo>
                  <a:pt x="753" y="392"/>
                  <a:pt x="753" y="392"/>
                  <a:pt x="753" y="393"/>
                </a:cubicBezTo>
                <a:cubicBezTo>
                  <a:pt x="753" y="393"/>
                  <a:pt x="753" y="392"/>
                  <a:pt x="754" y="392"/>
                </a:cubicBezTo>
                <a:cubicBezTo>
                  <a:pt x="755" y="391"/>
                  <a:pt x="755" y="391"/>
                  <a:pt x="756" y="391"/>
                </a:cubicBezTo>
                <a:cubicBezTo>
                  <a:pt x="757" y="389"/>
                  <a:pt x="756" y="387"/>
                  <a:pt x="758" y="386"/>
                </a:cubicBezTo>
                <a:cubicBezTo>
                  <a:pt x="759" y="386"/>
                  <a:pt x="760" y="386"/>
                  <a:pt x="762" y="386"/>
                </a:cubicBezTo>
                <a:cubicBezTo>
                  <a:pt x="762" y="387"/>
                  <a:pt x="762" y="386"/>
                  <a:pt x="762" y="386"/>
                </a:cubicBezTo>
                <a:cubicBezTo>
                  <a:pt x="762" y="386"/>
                  <a:pt x="761" y="386"/>
                  <a:pt x="761" y="386"/>
                </a:cubicBezTo>
                <a:cubicBezTo>
                  <a:pt x="761" y="386"/>
                  <a:pt x="761" y="387"/>
                  <a:pt x="761" y="387"/>
                </a:cubicBezTo>
                <a:cubicBezTo>
                  <a:pt x="761" y="387"/>
                  <a:pt x="762" y="387"/>
                  <a:pt x="762" y="387"/>
                </a:cubicBezTo>
                <a:cubicBezTo>
                  <a:pt x="762" y="387"/>
                  <a:pt x="762" y="387"/>
                  <a:pt x="762" y="386"/>
                </a:cubicBezTo>
                <a:cubicBezTo>
                  <a:pt x="761" y="386"/>
                  <a:pt x="762" y="385"/>
                  <a:pt x="762" y="385"/>
                </a:cubicBezTo>
                <a:cubicBezTo>
                  <a:pt x="763" y="385"/>
                  <a:pt x="764" y="385"/>
                  <a:pt x="765" y="384"/>
                </a:cubicBezTo>
                <a:cubicBezTo>
                  <a:pt x="765" y="384"/>
                  <a:pt x="766" y="384"/>
                  <a:pt x="767" y="384"/>
                </a:cubicBezTo>
                <a:cubicBezTo>
                  <a:pt x="767" y="384"/>
                  <a:pt x="767" y="384"/>
                  <a:pt x="767" y="383"/>
                </a:cubicBezTo>
                <a:cubicBezTo>
                  <a:pt x="768" y="384"/>
                  <a:pt x="768" y="384"/>
                  <a:pt x="769" y="385"/>
                </a:cubicBezTo>
                <a:cubicBezTo>
                  <a:pt x="769" y="393"/>
                  <a:pt x="769" y="393"/>
                  <a:pt x="769" y="393"/>
                </a:cubicBezTo>
                <a:cubicBezTo>
                  <a:pt x="768" y="393"/>
                  <a:pt x="767" y="393"/>
                  <a:pt x="766" y="394"/>
                </a:cubicBezTo>
                <a:cubicBezTo>
                  <a:pt x="766" y="394"/>
                  <a:pt x="764" y="393"/>
                  <a:pt x="764" y="394"/>
                </a:cubicBezTo>
                <a:cubicBezTo>
                  <a:pt x="762" y="395"/>
                  <a:pt x="760" y="395"/>
                  <a:pt x="759" y="395"/>
                </a:cubicBezTo>
                <a:cubicBezTo>
                  <a:pt x="758" y="395"/>
                  <a:pt x="757" y="395"/>
                  <a:pt x="756" y="395"/>
                </a:cubicBezTo>
                <a:cubicBezTo>
                  <a:pt x="755" y="396"/>
                  <a:pt x="754" y="396"/>
                  <a:pt x="753" y="396"/>
                </a:cubicBezTo>
                <a:cubicBezTo>
                  <a:pt x="753" y="396"/>
                  <a:pt x="752" y="397"/>
                  <a:pt x="751" y="398"/>
                </a:cubicBezTo>
                <a:cubicBezTo>
                  <a:pt x="751" y="397"/>
                  <a:pt x="751" y="397"/>
                  <a:pt x="750" y="397"/>
                </a:cubicBezTo>
                <a:cubicBezTo>
                  <a:pt x="750" y="397"/>
                  <a:pt x="750" y="397"/>
                  <a:pt x="749" y="398"/>
                </a:cubicBezTo>
                <a:cubicBezTo>
                  <a:pt x="749" y="397"/>
                  <a:pt x="749" y="395"/>
                  <a:pt x="749" y="394"/>
                </a:cubicBezTo>
                <a:cubicBezTo>
                  <a:pt x="749" y="394"/>
                  <a:pt x="748" y="394"/>
                  <a:pt x="748" y="394"/>
                </a:cubicBezTo>
                <a:cubicBezTo>
                  <a:pt x="747" y="394"/>
                  <a:pt x="746" y="394"/>
                  <a:pt x="745" y="394"/>
                </a:cubicBezTo>
                <a:cubicBezTo>
                  <a:pt x="745" y="394"/>
                  <a:pt x="745" y="393"/>
                  <a:pt x="745" y="393"/>
                </a:cubicBezTo>
                <a:moveTo>
                  <a:pt x="758" y="390"/>
                </a:moveTo>
                <a:cubicBezTo>
                  <a:pt x="758" y="389"/>
                  <a:pt x="758" y="389"/>
                  <a:pt x="758" y="389"/>
                </a:cubicBezTo>
                <a:cubicBezTo>
                  <a:pt x="758" y="389"/>
                  <a:pt x="758" y="389"/>
                  <a:pt x="758" y="389"/>
                </a:cubicBezTo>
                <a:cubicBezTo>
                  <a:pt x="758" y="390"/>
                  <a:pt x="758" y="390"/>
                  <a:pt x="758" y="390"/>
                </a:cubicBezTo>
                <a:cubicBezTo>
                  <a:pt x="758" y="390"/>
                  <a:pt x="758" y="390"/>
                  <a:pt x="758" y="390"/>
                </a:cubicBezTo>
                <a:moveTo>
                  <a:pt x="759" y="393"/>
                </a:moveTo>
                <a:cubicBezTo>
                  <a:pt x="759" y="393"/>
                  <a:pt x="759" y="393"/>
                  <a:pt x="759" y="393"/>
                </a:cubicBezTo>
                <a:cubicBezTo>
                  <a:pt x="759" y="393"/>
                  <a:pt x="759" y="394"/>
                  <a:pt x="759" y="394"/>
                </a:cubicBezTo>
                <a:cubicBezTo>
                  <a:pt x="759" y="394"/>
                  <a:pt x="759" y="394"/>
                  <a:pt x="759" y="393"/>
                </a:cubicBezTo>
                <a:cubicBezTo>
                  <a:pt x="759" y="393"/>
                  <a:pt x="759" y="393"/>
                  <a:pt x="759" y="393"/>
                </a:cubicBezTo>
                <a:moveTo>
                  <a:pt x="753" y="413"/>
                </a:moveTo>
                <a:cubicBezTo>
                  <a:pt x="752" y="414"/>
                  <a:pt x="752" y="414"/>
                  <a:pt x="751" y="415"/>
                </a:cubicBezTo>
                <a:cubicBezTo>
                  <a:pt x="751" y="414"/>
                  <a:pt x="750" y="413"/>
                  <a:pt x="750" y="412"/>
                </a:cubicBezTo>
                <a:cubicBezTo>
                  <a:pt x="750" y="411"/>
                  <a:pt x="750" y="411"/>
                  <a:pt x="751" y="410"/>
                </a:cubicBezTo>
                <a:cubicBezTo>
                  <a:pt x="749" y="409"/>
                  <a:pt x="749" y="409"/>
                  <a:pt x="749" y="409"/>
                </a:cubicBezTo>
                <a:cubicBezTo>
                  <a:pt x="749" y="409"/>
                  <a:pt x="749" y="410"/>
                  <a:pt x="748" y="410"/>
                </a:cubicBezTo>
                <a:cubicBezTo>
                  <a:pt x="748" y="409"/>
                  <a:pt x="748" y="408"/>
                  <a:pt x="748" y="407"/>
                </a:cubicBezTo>
                <a:cubicBezTo>
                  <a:pt x="748" y="407"/>
                  <a:pt x="749" y="407"/>
                  <a:pt x="749" y="407"/>
                </a:cubicBezTo>
                <a:cubicBezTo>
                  <a:pt x="749" y="407"/>
                  <a:pt x="749" y="407"/>
                  <a:pt x="749" y="407"/>
                </a:cubicBezTo>
                <a:cubicBezTo>
                  <a:pt x="750" y="408"/>
                  <a:pt x="751" y="408"/>
                  <a:pt x="752" y="409"/>
                </a:cubicBezTo>
                <a:cubicBezTo>
                  <a:pt x="753" y="409"/>
                  <a:pt x="753" y="409"/>
                  <a:pt x="754" y="409"/>
                </a:cubicBezTo>
                <a:cubicBezTo>
                  <a:pt x="754" y="408"/>
                  <a:pt x="755" y="408"/>
                  <a:pt x="755" y="408"/>
                </a:cubicBezTo>
                <a:cubicBezTo>
                  <a:pt x="756" y="408"/>
                  <a:pt x="756" y="409"/>
                  <a:pt x="756" y="409"/>
                </a:cubicBezTo>
                <a:cubicBezTo>
                  <a:pt x="758" y="409"/>
                  <a:pt x="759" y="409"/>
                  <a:pt x="761" y="409"/>
                </a:cubicBezTo>
                <a:cubicBezTo>
                  <a:pt x="761" y="410"/>
                  <a:pt x="763" y="410"/>
                  <a:pt x="764" y="410"/>
                </a:cubicBezTo>
                <a:cubicBezTo>
                  <a:pt x="765" y="410"/>
                  <a:pt x="767" y="411"/>
                  <a:pt x="769" y="411"/>
                </a:cubicBezTo>
                <a:cubicBezTo>
                  <a:pt x="769" y="411"/>
                  <a:pt x="769" y="412"/>
                  <a:pt x="769" y="412"/>
                </a:cubicBezTo>
                <a:cubicBezTo>
                  <a:pt x="769" y="414"/>
                  <a:pt x="769" y="417"/>
                  <a:pt x="769" y="419"/>
                </a:cubicBezTo>
                <a:cubicBezTo>
                  <a:pt x="768" y="420"/>
                  <a:pt x="766" y="419"/>
                  <a:pt x="765" y="419"/>
                </a:cubicBezTo>
                <a:cubicBezTo>
                  <a:pt x="765" y="419"/>
                  <a:pt x="764" y="419"/>
                  <a:pt x="764" y="419"/>
                </a:cubicBezTo>
                <a:cubicBezTo>
                  <a:pt x="764" y="418"/>
                  <a:pt x="762" y="419"/>
                  <a:pt x="761" y="418"/>
                </a:cubicBezTo>
                <a:cubicBezTo>
                  <a:pt x="760" y="418"/>
                  <a:pt x="759" y="416"/>
                  <a:pt x="757" y="417"/>
                </a:cubicBezTo>
                <a:cubicBezTo>
                  <a:pt x="756" y="416"/>
                  <a:pt x="755" y="415"/>
                  <a:pt x="754" y="416"/>
                </a:cubicBezTo>
                <a:cubicBezTo>
                  <a:pt x="754" y="416"/>
                  <a:pt x="753" y="415"/>
                  <a:pt x="753" y="415"/>
                </a:cubicBezTo>
                <a:cubicBezTo>
                  <a:pt x="753" y="415"/>
                  <a:pt x="753" y="414"/>
                  <a:pt x="753" y="413"/>
                </a:cubicBezTo>
                <a:cubicBezTo>
                  <a:pt x="753" y="413"/>
                  <a:pt x="753" y="413"/>
                  <a:pt x="753" y="413"/>
                </a:cubicBezTo>
                <a:cubicBezTo>
                  <a:pt x="753" y="413"/>
                  <a:pt x="753" y="414"/>
                  <a:pt x="753" y="414"/>
                </a:cubicBezTo>
                <a:cubicBezTo>
                  <a:pt x="753" y="414"/>
                  <a:pt x="753" y="414"/>
                  <a:pt x="753" y="414"/>
                </a:cubicBezTo>
                <a:cubicBezTo>
                  <a:pt x="753" y="414"/>
                  <a:pt x="753" y="413"/>
                  <a:pt x="754" y="413"/>
                </a:cubicBezTo>
                <a:cubicBezTo>
                  <a:pt x="754" y="413"/>
                  <a:pt x="753" y="413"/>
                  <a:pt x="753" y="413"/>
                </a:cubicBezTo>
                <a:moveTo>
                  <a:pt x="407" y="759"/>
                </a:moveTo>
                <a:cubicBezTo>
                  <a:pt x="408" y="760"/>
                  <a:pt x="406" y="760"/>
                  <a:pt x="406" y="761"/>
                </a:cubicBezTo>
                <a:cubicBezTo>
                  <a:pt x="407" y="761"/>
                  <a:pt x="406" y="762"/>
                  <a:pt x="406" y="762"/>
                </a:cubicBezTo>
                <a:cubicBezTo>
                  <a:pt x="405" y="761"/>
                  <a:pt x="405" y="763"/>
                  <a:pt x="403" y="763"/>
                </a:cubicBezTo>
                <a:cubicBezTo>
                  <a:pt x="403" y="763"/>
                  <a:pt x="404" y="763"/>
                  <a:pt x="404" y="763"/>
                </a:cubicBezTo>
                <a:cubicBezTo>
                  <a:pt x="404" y="763"/>
                  <a:pt x="404" y="762"/>
                  <a:pt x="404" y="762"/>
                </a:cubicBezTo>
                <a:cubicBezTo>
                  <a:pt x="403" y="762"/>
                  <a:pt x="403" y="762"/>
                  <a:pt x="403" y="762"/>
                </a:cubicBezTo>
                <a:cubicBezTo>
                  <a:pt x="403" y="762"/>
                  <a:pt x="403" y="763"/>
                  <a:pt x="403" y="763"/>
                </a:cubicBezTo>
                <a:cubicBezTo>
                  <a:pt x="403" y="763"/>
                  <a:pt x="401" y="765"/>
                  <a:pt x="401" y="765"/>
                </a:cubicBezTo>
                <a:cubicBezTo>
                  <a:pt x="400" y="765"/>
                  <a:pt x="399" y="765"/>
                  <a:pt x="398" y="764"/>
                </a:cubicBezTo>
                <a:cubicBezTo>
                  <a:pt x="398" y="764"/>
                  <a:pt x="397" y="764"/>
                  <a:pt x="397" y="763"/>
                </a:cubicBezTo>
                <a:cubicBezTo>
                  <a:pt x="396" y="762"/>
                  <a:pt x="395" y="761"/>
                  <a:pt x="393" y="761"/>
                </a:cubicBezTo>
                <a:cubicBezTo>
                  <a:pt x="393" y="761"/>
                  <a:pt x="393" y="760"/>
                  <a:pt x="394" y="760"/>
                </a:cubicBezTo>
                <a:cubicBezTo>
                  <a:pt x="394" y="760"/>
                  <a:pt x="395" y="760"/>
                  <a:pt x="396" y="760"/>
                </a:cubicBezTo>
                <a:cubicBezTo>
                  <a:pt x="397" y="760"/>
                  <a:pt x="397" y="759"/>
                  <a:pt x="398" y="759"/>
                </a:cubicBezTo>
                <a:cubicBezTo>
                  <a:pt x="399" y="759"/>
                  <a:pt x="399" y="759"/>
                  <a:pt x="399" y="759"/>
                </a:cubicBezTo>
                <a:cubicBezTo>
                  <a:pt x="399" y="759"/>
                  <a:pt x="399" y="760"/>
                  <a:pt x="399" y="761"/>
                </a:cubicBezTo>
                <a:cubicBezTo>
                  <a:pt x="399" y="761"/>
                  <a:pt x="399" y="760"/>
                  <a:pt x="399" y="760"/>
                </a:cubicBezTo>
                <a:cubicBezTo>
                  <a:pt x="399" y="760"/>
                  <a:pt x="399" y="760"/>
                  <a:pt x="398" y="760"/>
                </a:cubicBezTo>
                <a:cubicBezTo>
                  <a:pt x="398" y="760"/>
                  <a:pt x="398" y="761"/>
                  <a:pt x="398" y="761"/>
                </a:cubicBezTo>
                <a:cubicBezTo>
                  <a:pt x="398" y="762"/>
                  <a:pt x="398" y="762"/>
                  <a:pt x="399" y="762"/>
                </a:cubicBezTo>
                <a:cubicBezTo>
                  <a:pt x="399" y="762"/>
                  <a:pt x="400" y="761"/>
                  <a:pt x="399" y="761"/>
                </a:cubicBezTo>
                <a:cubicBezTo>
                  <a:pt x="399" y="760"/>
                  <a:pt x="400" y="760"/>
                  <a:pt x="400" y="760"/>
                </a:cubicBezTo>
                <a:cubicBezTo>
                  <a:pt x="400" y="759"/>
                  <a:pt x="399" y="759"/>
                  <a:pt x="399" y="759"/>
                </a:cubicBezTo>
                <a:cubicBezTo>
                  <a:pt x="399" y="758"/>
                  <a:pt x="400" y="757"/>
                  <a:pt x="400" y="757"/>
                </a:cubicBezTo>
                <a:cubicBezTo>
                  <a:pt x="402" y="757"/>
                  <a:pt x="402" y="756"/>
                  <a:pt x="404" y="755"/>
                </a:cubicBezTo>
                <a:cubicBezTo>
                  <a:pt x="403" y="753"/>
                  <a:pt x="403" y="753"/>
                  <a:pt x="404" y="752"/>
                </a:cubicBezTo>
                <a:cubicBezTo>
                  <a:pt x="404" y="747"/>
                  <a:pt x="404" y="747"/>
                  <a:pt x="404" y="747"/>
                </a:cubicBezTo>
                <a:cubicBezTo>
                  <a:pt x="405" y="746"/>
                  <a:pt x="406" y="748"/>
                  <a:pt x="407" y="748"/>
                </a:cubicBezTo>
                <a:cubicBezTo>
                  <a:pt x="408" y="748"/>
                  <a:pt x="409" y="747"/>
                  <a:pt x="409" y="748"/>
                </a:cubicBezTo>
                <a:cubicBezTo>
                  <a:pt x="410" y="748"/>
                  <a:pt x="411" y="749"/>
                  <a:pt x="411" y="749"/>
                </a:cubicBezTo>
                <a:cubicBezTo>
                  <a:pt x="411" y="750"/>
                  <a:pt x="411" y="751"/>
                  <a:pt x="411" y="752"/>
                </a:cubicBezTo>
                <a:cubicBezTo>
                  <a:pt x="410" y="753"/>
                  <a:pt x="410" y="754"/>
                  <a:pt x="409" y="755"/>
                </a:cubicBezTo>
                <a:cubicBezTo>
                  <a:pt x="409" y="757"/>
                  <a:pt x="408" y="758"/>
                  <a:pt x="408" y="759"/>
                </a:cubicBezTo>
                <a:cubicBezTo>
                  <a:pt x="408" y="759"/>
                  <a:pt x="408" y="759"/>
                  <a:pt x="407" y="759"/>
                </a:cubicBezTo>
                <a:cubicBezTo>
                  <a:pt x="407" y="759"/>
                  <a:pt x="407" y="759"/>
                  <a:pt x="407" y="759"/>
                </a:cubicBezTo>
                <a:cubicBezTo>
                  <a:pt x="408" y="759"/>
                  <a:pt x="408" y="759"/>
                  <a:pt x="407" y="759"/>
                </a:cubicBezTo>
                <a:cubicBezTo>
                  <a:pt x="407" y="758"/>
                  <a:pt x="407" y="758"/>
                  <a:pt x="407" y="758"/>
                </a:cubicBezTo>
                <a:cubicBezTo>
                  <a:pt x="407" y="758"/>
                  <a:pt x="407" y="759"/>
                  <a:pt x="407" y="759"/>
                </a:cubicBezTo>
                <a:moveTo>
                  <a:pt x="405" y="755"/>
                </a:moveTo>
                <a:cubicBezTo>
                  <a:pt x="406" y="754"/>
                  <a:pt x="406" y="754"/>
                  <a:pt x="406" y="754"/>
                </a:cubicBezTo>
                <a:cubicBezTo>
                  <a:pt x="406" y="753"/>
                  <a:pt x="407" y="752"/>
                  <a:pt x="406" y="751"/>
                </a:cubicBezTo>
                <a:cubicBezTo>
                  <a:pt x="405" y="752"/>
                  <a:pt x="406" y="753"/>
                  <a:pt x="406" y="755"/>
                </a:cubicBezTo>
                <a:cubicBezTo>
                  <a:pt x="406" y="755"/>
                  <a:pt x="406" y="754"/>
                  <a:pt x="406" y="754"/>
                </a:cubicBezTo>
                <a:cubicBezTo>
                  <a:pt x="405" y="754"/>
                  <a:pt x="405" y="754"/>
                  <a:pt x="405" y="754"/>
                </a:cubicBezTo>
                <a:cubicBezTo>
                  <a:pt x="405" y="754"/>
                  <a:pt x="404" y="755"/>
                  <a:pt x="405" y="755"/>
                </a:cubicBezTo>
                <a:cubicBezTo>
                  <a:pt x="405" y="755"/>
                  <a:pt x="405" y="755"/>
                  <a:pt x="405" y="755"/>
                </a:cubicBezTo>
                <a:moveTo>
                  <a:pt x="405" y="761"/>
                </a:moveTo>
                <a:cubicBezTo>
                  <a:pt x="405" y="761"/>
                  <a:pt x="405" y="761"/>
                  <a:pt x="405" y="761"/>
                </a:cubicBezTo>
                <a:cubicBezTo>
                  <a:pt x="405" y="761"/>
                  <a:pt x="405" y="760"/>
                  <a:pt x="405" y="760"/>
                </a:cubicBezTo>
                <a:cubicBezTo>
                  <a:pt x="405" y="760"/>
                  <a:pt x="405" y="760"/>
                  <a:pt x="405" y="760"/>
                </a:cubicBezTo>
                <a:cubicBezTo>
                  <a:pt x="405" y="760"/>
                  <a:pt x="405" y="760"/>
                  <a:pt x="405" y="761"/>
                </a:cubicBezTo>
                <a:moveTo>
                  <a:pt x="699" y="377"/>
                </a:moveTo>
                <a:cubicBezTo>
                  <a:pt x="697" y="377"/>
                  <a:pt x="696" y="377"/>
                  <a:pt x="695" y="377"/>
                </a:cubicBezTo>
                <a:cubicBezTo>
                  <a:pt x="693" y="377"/>
                  <a:pt x="692" y="377"/>
                  <a:pt x="691" y="378"/>
                </a:cubicBezTo>
                <a:cubicBezTo>
                  <a:pt x="688" y="378"/>
                  <a:pt x="686" y="378"/>
                  <a:pt x="683" y="378"/>
                </a:cubicBezTo>
                <a:cubicBezTo>
                  <a:pt x="683" y="377"/>
                  <a:pt x="682" y="376"/>
                  <a:pt x="682" y="376"/>
                </a:cubicBezTo>
                <a:cubicBezTo>
                  <a:pt x="682" y="375"/>
                  <a:pt x="682" y="375"/>
                  <a:pt x="682" y="375"/>
                </a:cubicBezTo>
                <a:cubicBezTo>
                  <a:pt x="683" y="373"/>
                  <a:pt x="683" y="372"/>
                  <a:pt x="682" y="371"/>
                </a:cubicBezTo>
                <a:cubicBezTo>
                  <a:pt x="681" y="370"/>
                  <a:pt x="682" y="370"/>
                  <a:pt x="682" y="369"/>
                </a:cubicBezTo>
                <a:cubicBezTo>
                  <a:pt x="683" y="369"/>
                  <a:pt x="683" y="369"/>
                  <a:pt x="684" y="369"/>
                </a:cubicBezTo>
                <a:cubicBezTo>
                  <a:pt x="686" y="369"/>
                  <a:pt x="688" y="370"/>
                  <a:pt x="690" y="368"/>
                </a:cubicBezTo>
                <a:cubicBezTo>
                  <a:pt x="691" y="368"/>
                  <a:pt x="692" y="368"/>
                  <a:pt x="693" y="368"/>
                </a:cubicBezTo>
                <a:cubicBezTo>
                  <a:pt x="694" y="369"/>
                  <a:pt x="695" y="370"/>
                  <a:pt x="696" y="370"/>
                </a:cubicBezTo>
                <a:cubicBezTo>
                  <a:pt x="697" y="370"/>
                  <a:pt x="697" y="371"/>
                  <a:pt x="696" y="371"/>
                </a:cubicBezTo>
                <a:cubicBezTo>
                  <a:pt x="696" y="371"/>
                  <a:pt x="696" y="372"/>
                  <a:pt x="696" y="372"/>
                </a:cubicBezTo>
                <a:cubicBezTo>
                  <a:pt x="697" y="373"/>
                  <a:pt x="696" y="373"/>
                  <a:pt x="696" y="373"/>
                </a:cubicBezTo>
                <a:cubicBezTo>
                  <a:pt x="696" y="374"/>
                  <a:pt x="697" y="375"/>
                  <a:pt x="698" y="375"/>
                </a:cubicBezTo>
                <a:cubicBezTo>
                  <a:pt x="699" y="375"/>
                  <a:pt x="699" y="376"/>
                  <a:pt x="699" y="377"/>
                </a:cubicBezTo>
                <a:moveTo>
                  <a:pt x="110" y="149"/>
                </a:moveTo>
                <a:cubicBezTo>
                  <a:pt x="110" y="150"/>
                  <a:pt x="110" y="150"/>
                  <a:pt x="110" y="150"/>
                </a:cubicBezTo>
                <a:cubicBezTo>
                  <a:pt x="108" y="152"/>
                  <a:pt x="107" y="153"/>
                  <a:pt x="106" y="155"/>
                </a:cubicBezTo>
                <a:cubicBezTo>
                  <a:pt x="105" y="155"/>
                  <a:pt x="104" y="156"/>
                  <a:pt x="103" y="157"/>
                </a:cubicBezTo>
                <a:cubicBezTo>
                  <a:pt x="103" y="157"/>
                  <a:pt x="102" y="157"/>
                  <a:pt x="102" y="158"/>
                </a:cubicBezTo>
                <a:cubicBezTo>
                  <a:pt x="102" y="159"/>
                  <a:pt x="101" y="159"/>
                  <a:pt x="101" y="160"/>
                </a:cubicBezTo>
                <a:cubicBezTo>
                  <a:pt x="101" y="161"/>
                  <a:pt x="101" y="161"/>
                  <a:pt x="100" y="161"/>
                </a:cubicBezTo>
                <a:cubicBezTo>
                  <a:pt x="100" y="161"/>
                  <a:pt x="99" y="161"/>
                  <a:pt x="99" y="160"/>
                </a:cubicBezTo>
                <a:cubicBezTo>
                  <a:pt x="98" y="160"/>
                  <a:pt x="99" y="160"/>
                  <a:pt x="99" y="159"/>
                </a:cubicBezTo>
                <a:cubicBezTo>
                  <a:pt x="99" y="159"/>
                  <a:pt x="99" y="159"/>
                  <a:pt x="99" y="159"/>
                </a:cubicBezTo>
                <a:cubicBezTo>
                  <a:pt x="98" y="158"/>
                  <a:pt x="97" y="159"/>
                  <a:pt x="95" y="159"/>
                </a:cubicBezTo>
                <a:cubicBezTo>
                  <a:pt x="95" y="158"/>
                  <a:pt x="95" y="158"/>
                  <a:pt x="95" y="158"/>
                </a:cubicBezTo>
                <a:cubicBezTo>
                  <a:pt x="97" y="158"/>
                  <a:pt x="98" y="158"/>
                  <a:pt x="99" y="158"/>
                </a:cubicBezTo>
                <a:cubicBezTo>
                  <a:pt x="100" y="158"/>
                  <a:pt x="100" y="157"/>
                  <a:pt x="100" y="156"/>
                </a:cubicBezTo>
                <a:cubicBezTo>
                  <a:pt x="100" y="156"/>
                  <a:pt x="99" y="156"/>
                  <a:pt x="99" y="155"/>
                </a:cubicBezTo>
                <a:cubicBezTo>
                  <a:pt x="101" y="155"/>
                  <a:pt x="101" y="155"/>
                  <a:pt x="101" y="153"/>
                </a:cubicBezTo>
                <a:cubicBezTo>
                  <a:pt x="101" y="153"/>
                  <a:pt x="101" y="152"/>
                  <a:pt x="101" y="152"/>
                </a:cubicBezTo>
                <a:cubicBezTo>
                  <a:pt x="100" y="153"/>
                  <a:pt x="99" y="153"/>
                  <a:pt x="99" y="155"/>
                </a:cubicBezTo>
                <a:cubicBezTo>
                  <a:pt x="98" y="154"/>
                  <a:pt x="97" y="153"/>
                  <a:pt x="96" y="152"/>
                </a:cubicBezTo>
                <a:cubicBezTo>
                  <a:pt x="97" y="152"/>
                  <a:pt x="97" y="151"/>
                  <a:pt x="98" y="151"/>
                </a:cubicBezTo>
                <a:cubicBezTo>
                  <a:pt x="99" y="150"/>
                  <a:pt x="98" y="150"/>
                  <a:pt x="97" y="150"/>
                </a:cubicBezTo>
                <a:cubicBezTo>
                  <a:pt x="99" y="149"/>
                  <a:pt x="100" y="148"/>
                  <a:pt x="101" y="148"/>
                </a:cubicBezTo>
                <a:cubicBezTo>
                  <a:pt x="100" y="146"/>
                  <a:pt x="100" y="146"/>
                  <a:pt x="101" y="145"/>
                </a:cubicBezTo>
                <a:cubicBezTo>
                  <a:pt x="101" y="145"/>
                  <a:pt x="101" y="144"/>
                  <a:pt x="101" y="144"/>
                </a:cubicBezTo>
                <a:cubicBezTo>
                  <a:pt x="102" y="144"/>
                  <a:pt x="102" y="145"/>
                  <a:pt x="102" y="145"/>
                </a:cubicBezTo>
                <a:cubicBezTo>
                  <a:pt x="102" y="146"/>
                  <a:pt x="102" y="147"/>
                  <a:pt x="103" y="147"/>
                </a:cubicBezTo>
                <a:cubicBezTo>
                  <a:pt x="103" y="147"/>
                  <a:pt x="103" y="146"/>
                  <a:pt x="103" y="145"/>
                </a:cubicBezTo>
                <a:cubicBezTo>
                  <a:pt x="103" y="144"/>
                  <a:pt x="104" y="144"/>
                  <a:pt x="104" y="144"/>
                </a:cubicBezTo>
                <a:cubicBezTo>
                  <a:pt x="105" y="145"/>
                  <a:pt x="106" y="146"/>
                  <a:pt x="106" y="147"/>
                </a:cubicBezTo>
                <a:cubicBezTo>
                  <a:pt x="106" y="147"/>
                  <a:pt x="105" y="147"/>
                  <a:pt x="105" y="147"/>
                </a:cubicBezTo>
                <a:cubicBezTo>
                  <a:pt x="105" y="148"/>
                  <a:pt x="105" y="148"/>
                  <a:pt x="106" y="148"/>
                </a:cubicBezTo>
                <a:cubicBezTo>
                  <a:pt x="107" y="148"/>
                  <a:pt x="106" y="148"/>
                  <a:pt x="106" y="148"/>
                </a:cubicBezTo>
                <a:cubicBezTo>
                  <a:pt x="106" y="148"/>
                  <a:pt x="106" y="148"/>
                  <a:pt x="106" y="148"/>
                </a:cubicBezTo>
                <a:cubicBezTo>
                  <a:pt x="106" y="148"/>
                  <a:pt x="106" y="148"/>
                  <a:pt x="106" y="149"/>
                </a:cubicBezTo>
                <a:cubicBezTo>
                  <a:pt x="106" y="149"/>
                  <a:pt x="106" y="149"/>
                  <a:pt x="106" y="149"/>
                </a:cubicBezTo>
                <a:cubicBezTo>
                  <a:pt x="106" y="149"/>
                  <a:pt x="107" y="149"/>
                  <a:pt x="106" y="148"/>
                </a:cubicBezTo>
                <a:cubicBezTo>
                  <a:pt x="106" y="148"/>
                  <a:pt x="106" y="147"/>
                  <a:pt x="106" y="147"/>
                </a:cubicBezTo>
                <a:cubicBezTo>
                  <a:pt x="106" y="147"/>
                  <a:pt x="108" y="147"/>
                  <a:pt x="108" y="148"/>
                </a:cubicBezTo>
                <a:cubicBezTo>
                  <a:pt x="108" y="149"/>
                  <a:pt x="109" y="149"/>
                  <a:pt x="110" y="149"/>
                </a:cubicBezTo>
                <a:moveTo>
                  <a:pt x="105" y="151"/>
                </a:moveTo>
                <a:cubicBezTo>
                  <a:pt x="105" y="151"/>
                  <a:pt x="105" y="151"/>
                  <a:pt x="105" y="151"/>
                </a:cubicBezTo>
                <a:cubicBezTo>
                  <a:pt x="104" y="151"/>
                  <a:pt x="104" y="151"/>
                  <a:pt x="104" y="151"/>
                </a:cubicBezTo>
                <a:cubicBezTo>
                  <a:pt x="104" y="152"/>
                  <a:pt x="104" y="152"/>
                  <a:pt x="104" y="152"/>
                </a:cubicBezTo>
                <a:cubicBezTo>
                  <a:pt x="104" y="152"/>
                  <a:pt x="105" y="152"/>
                  <a:pt x="105" y="151"/>
                </a:cubicBezTo>
                <a:moveTo>
                  <a:pt x="94" y="160"/>
                </a:moveTo>
                <a:cubicBezTo>
                  <a:pt x="95" y="160"/>
                  <a:pt x="94" y="160"/>
                  <a:pt x="94" y="160"/>
                </a:cubicBezTo>
                <a:cubicBezTo>
                  <a:pt x="93" y="161"/>
                  <a:pt x="92" y="160"/>
                  <a:pt x="92" y="160"/>
                </a:cubicBezTo>
                <a:cubicBezTo>
                  <a:pt x="91" y="160"/>
                  <a:pt x="91" y="159"/>
                  <a:pt x="90" y="158"/>
                </a:cubicBezTo>
                <a:cubicBezTo>
                  <a:pt x="90" y="158"/>
                  <a:pt x="89" y="159"/>
                  <a:pt x="89" y="159"/>
                </a:cubicBezTo>
                <a:cubicBezTo>
                  <a:pt x="89" y="159"/>
                  <a:pt x="89" y="160"/>
                  <a:pt x="90" y="160"/>
                </a:cubicBezTo>
                <a:cubicBezTo>
                  <a:pt x="89" y="161"/>
                  <a:pt x="89" y="161"/>
                  <a:pt x="89" y="161"/>
                </a:cubicBezTo>
                <a:cubicBezTo>
                  <a:pt x="88" y="161"/>
                  <a:pt x="88" y="161"/>
                  <a:pt x="88" y="161"/>
                </a:cubicBezTo>
                <a:cubicBezTo>
                  <a:pt x="87" y="161"/>
                  <a:pt x="87" y="161"/>
                  <a:pt x="87" y="160"/>
                </a:cubicBezTo>
                <a:cubicBezTo>
                  <a:pt x="87" y="160"/>
                  <a:pt x="87" y="159"/>
                  <a:pt x="88" y="159"/>
                </a:cubicBezTo>
                <a:cubicBezTo>
                  <a:pt x="87" y="158"/>
                  <a:pt x="86" y="157"/>
                  <a:pt x="85" y="157"/>
                </a:cubicBezTo>
                <a:cubicBezTo>
                  <a:pt x="85" y="158"/>
                  <a:pt x="85" y="159"/>
                  <a:pt x="85" y="160"/>
                </a:cubicBezTo>
                <a:cubicBezTo>
                  <a:pt x="84" y="159"/>
                  <a:pt x="84" y="159"/>
                  <a:pt x="83" y="159"/>
                </a:cubicBezTo>
                <a:cubicBezTo>
                  <a:pt x="83" y="158"/>
                  <a:pt x="83" y="157"/>
                  <a:pt x="82" y="156"/>
                </a:cubicBezTo>
                <a:cubicBezTo>
                  <a:pt x="82" y="156"/>
                  <a:pt x="82" y="155"/>
                  <a:pt x="82" y="154"/>
                </a:cubicBezTo>
                <a:cubicBezTo>
                  <a:pt x="84" y="153"/>
                  <a:pt x="84" y="151"/>
                  <a:pt x="85" y="150"/>
                </a:cubicBezTo>
                <a:cubicBezTo>
                  <a:pt x="86" y="149"/>
                  <a:pt x="87" y="148"/>
                  <a:pt x="88" y="148"/>
                </a:cubicBezTo>
                <a:cubicBezTo>
                  <a:pt x="88" y="146"/>
                  <a:pt x="89" y="146"/>
                  <a:pt x="89" y="145"/>
                </a:cubicBezTo>
                <a:cubicBezTo>
                  <a:pt x="90" y="145"/>
                  <a:pt x="90" y="144"/>
                  <a:pt x="90" y="143"/>
                </a:cubicBezTo>
                <a:cubicBezTo>
                  <a:pt x="93" y="143"/>
                  <a:pt x="93" y="143"/>
                  <a:pt x="93" y="143"/>
                </a:cubicBezTo>
                <a:cubicBezTo>
                  <a:pt x="93" y="144"/>
                  <a:pt x="92" y="144"/>
                  <a:pt x="92" y="145"/>
                </a:cubicBezTo>
                <a:cubicBezTo>
                  <a:pt x="93" y="146"/>
                  <a:pt x="94" y="145"/>
                  <a:pt x="96" y="146"/>
                </a:cubicBezTo>
                <a:cubicBezTo>
                  <a:pt x="94" y="146"/>
                  <a:pt x="92" y="146"/>
                  <a:pt x="91" y="146"/>
                </a:cubicBezTo>
                <a:cubicBezTo>
                  <a:pt x="91" y="147"/>
                  <a:pt x="92" y="148"/>
                  <a:pt x="92" y="148"/>
                </a:cubicBezTo>
                <a:cubicBezTo>
                  <a:pt x="93" y="148"/>
                  <a:pt x="94" y="148"/>
                  <a:pt x="94" y="149"/>
                </a:cubicBezTo>
                <a:cubicBezTo>
                  <a:pt x="94" y="150"/>
                  <a:pt x="94" y="150"/>
                  <a:pt x="95" y="150"/>
                </a:cubicBezTo>
                <a:cubicBezTo>
                  <a:pt x="96" y="150"/>
                  <a:pt x="96" y="150"/>
                  <a:pt x="96" y="152"/>
                </a:cubicBezTo>
                <a:cubicBezTo>
                  <a:pt x="96" y="152"/>
                  <a:pt x="95" y="151"/>
                  <a:pt x="95" y="151"/>
                </a:cubicBezTo>
                <a:cubicBezTo>
                  <a:pt x="95" y="151"/>
                  <a:pt x="95" y="151"/>
                  <a:pt x="95" y="151"/>
                </a:cubicBezTo>
                <a:cubicBezTo>
                  <a:pt x="94" y="152"/>
                  <a:pt x="94" y="153"/>
                  <a:pt x="93" y="153"/>
                </a:cubicBezTo>
                <a:cubicBezTo>
                  <a:pt x="91" y="153"/>
                  <a:pt x="91" y="152"/>
                  <a:pt x="92" y="151"/>
                </a:cubicBezTo>
                <a:cubicBezTo>
                  <a:pt x="93" y="150"/>
                  <a:pt x="93" y="150"/>
                  <a:pt x="92" y="149"/>
                </a:cubicBezTo>
                <a:cubicBezTo>
                  <a:pt x="91" y="150"/>
                  <a:pt x="90" y="151"/>
                  <a:pt x="90" y="152"/>
                </a:cubicBezTo>
                <a:cubicBezTo>
                  <a:pt x="89" y="152"/>
                  <a:pt x="88" y="152"/>
                  <a:pt x="87" y="152"/>
                </a:cubicBezTo>
                <a:cubicBezTo>
                  <a:pt x="87" y="152"/>
                  <a:pt x="87" y="152"/>
                  <a:pt x="87" y="152"/>
                </a:cubicBezTo>
                <a:cubicBezTo>
                  <a:pt x="87" y="153"/>
                  <a:pt x="87" y="153"/>
                  <a:pt x="87" y="153"/>
                </a:cubicBezTo>
                <a:cubicBezTo>
                  <a:pt x="87" y="153"/>
                  <a:pt x="88" y="153"/>
                  <a:pt x="88" y="154"/>
                </a:cubicBezTo>
                <a:cubicBezTo>
                  <a:pt x="87" y="154"/>
                  <a:pt x="87" y="154"/>
                  <a:pt x="87" y="154"/>
                </a:cubicBezTo>
                <a:cubicBezTo>
                  <a:pt x="86" y="155"/>
                  <a:pt x="86" y="155"/>
                  <a:pt x="86" y="155"/>
                </a:cubicBezTo>
                <a:cubicBezTo>
                  <a:pt x="86" y="155"/>
                  <a:pt x="86" y="155"/>
                  <a:pt x="86" y="155"/>
                </a:cubicBezTo>
                <a:cubicBezTo>
                  <a:pt x="86" y="155"/>
                  <a:pt x="86" y="154"/>
                  <a:pt x="86" y="154"/>
                </a:cubicBezTo>
                <a:cubicBezTo>
                  <a:pt x="86" y="154"/>
                  <a:pt x="85" y="154"/>
                  <a:pt x="85" y="154"/>
                </a:cubicBezTo>
                <a:cubicBezTo>
                  <a:pt x="85" y="154"/>
                  <a:pt x="85" y="155"/>
                  <a:pt x="86" y="155"/>
                </a:cubicBezTo>
                <a:cubicBezTo>
                  <a:pt x="86" y="156"/>
                  <a:pt x="86" y="156"/>
                  <a:pt x="87" y="156"/>
                </a:cubicBezTo>
                <a:cubicBezTo>
                  <a:pt x="88" y="156"/>
                  <a:pt x="88" y="155"/>
                  <a:pt x="88" y="155"/>
                </a:cubicBezTo>
                <a:cubicBezTo>
                  <a:pt x="88" y="154"/>
                  <a:pt x="88" y="154"/>
                  <a:pt x="88" y="154"/>
                </a:cubicBezTo>
                <a:cubicBezTo>
                  <a:pt x="88" y="154"/>
                  <a:pt x="88" y="154"/>
                  <a:pt x="89" y="154"/>
                </a:cubicBezTo>
                <a:cubicBezTo>
                  <a:pt x="89" y="155"/>
                  <a:pt x="89" y="155"/>
                  <a:pt x="89" y="156"/>
                </a:cubicBezTo>
                <a:cubicBezTo>
                  <a:pt x="90" y="155"/>
                  <a:pt x="90" y="154"/>
                  <a:pt x="90" y="154"/>
                </a:cubicBezTo>
                <a:cubicBezTo>
                  <a:pt x="91" y="155"/>
                  <a:pt x="90" y="155"/>
                  <a:pt x="91" y="156"/>
                </a:cubicBezTo>
                <a:cubicBezTo>
                  <a:pt x="92" y="157"/>
                  <a:pt x="93" y="159"/>
                  <a:pt x="94" y="160"/>
                </a:cubicBezTo>
                <a:moveTo>
                  <a:pt x="378" y="58"/>
                </a:moveTo>
                <a:cubicBezTo>
                  <a:pt x="377" y="58"/>
                  <a:pt x="376" y="59"/>
                  <a:pt x="374" y="59"/>
                </a:cubicBezTo>
                <a:cubicBezTo>
                  <a:pt x="375" y="60"/>
                  <a:pt x="375" y="60"/>
                  <a:pt x="376" y="61"/>
                </a:cubicBezTo>
                <a:cubicBezTo>
                  <a:pt x="376" y="60"/>
                  <a:pt x="377" y="60"/>
                  <a:pt x="377" y="59"/>
                </a:cubicBezTo>
                <a:cubicBezTo>
                  <a:pt x="378" y="60"/>
                  <a:pt x="379" y="60"/>
                  <a:pt x="380" y="60"/>
                </a:cubicBezTo>
                <a:cubicBezTo>
                  <a:pt x="381" y="61"/>
                  <a:pt x="382" y="60"/>
                  <a:pt x="383" y="61"/>
                </a:cubicBezTo>
                <a:cubicBezTo>
                  <a:pt x="382" y="62"/>
                  <a:pt x="382" y="62"/>
                  <a:pt x="382" y="62"/>
                </a:cubicBezTo>
                <a:cubicBezTo>
                  <a:pt x="382" y="63"/>
                  <a:pt x="383" y="63"/>
                  <a:pt x="384" y="63"/>
                </a:cubicBezTo>
                <a:cubicBezTo>
                  <a:pt x="384" y="64"/>
                  <a:pt x="384" y="65"/>
                  <a:pt x="384" y="65"/>
                </a:cubicBezTo>
                <a:cubicBezTo>
                  <a:pt x="384" y="65"/>
                  <a:pt x="383" y="66"/>
                  <a:pt x="383" y="66"/>
                </a:cubicBezTo>
                <a:cubicBezTo>
                  <a:pt x="382" y="67"/>
                  <a:pt x="383" y="66"/>
                  <a:pt x="384" y="67"/>
                </a:cubicBezTo>
                <a:cubicBezTo>
                  <a:pt x="384" y="67"/>
                  <a:pt x="385" y="67"/>
                  <a:pt x="385" y="67"/>
                </a:cubicBezTo>
                <a:cubicBezTo>
                  <a:pt x="385" y="68"/>
                  <a:pt x="384" y="68"/>
                  <a:pt x="384" y="68"/>
                </a:cubicBezTo>
                <a:cubicBezTo>
                  <a:pt x="383" y="69"/>
                  <a:pt x="382" y="70"/>
                  <a:pt x="380" y="69"/>
                </a:cubicBezTo>
                <a:cubicBezTo>
                  <a:pt x="379" y="69"/>
                  <a:pt x="379" y="69"/>
                  <a:pt x="378" y="70"/>
                </a:cubicBezTo>
                <a:cubicBezTo>
                  <a:pt x="378" y="70"/>
                  <a:pt x="378" y="70"/>
                  <a:pt x="377" y="70"/>
                </a:cubicBezTo>
                <a:cubicBezTo>
                  <a:pt x="377" y="70"/>
                  <a:pt x="377" y="70"/>
                  <a:pt x="377" y="70"/>
                </a:cubicBezTo>
                <a:cubicBezTo>
                  <a:pt x="378" y="68"/>
                  <a:pt x="375" y="67"/>
                  <a:pt x="376" y="65"/>
                </a:cubicBezTo>
                <a:cubicBezTo>
                  <a:pt x="377" y="64"/>
                  <a:pt x="380" y="66"/>
                  <a:pt x="380" y="63"/>
                </a:cubicBezTo>
                <a:cubicBezTo>
                  <a:pt x="380" y="63"/>
                  <a:pt x="379" y="63"/>
                  <a:pt x="379" y="63"/>
                </a:cubicBezTo>
                <a:cubicBezTo>
                  <a:pt x="378" y="63"/>
                  <a:pt x="377" y="63"/>
                  <a:pt x="377" y="64"/>
                </a:cubicBezTo>
                <a:cubicBezTo>
                  <a:pt x="376" y="64"/>
                  <a:pt x="376" y="64"/>
                  <a:pt x="375" y="63"/>
                </a:cubicBezTo>
                <a:cubicBezTo>
                  <a:pt x="374" y="62"/>
                  <a:pt x="374" y="61"/>
                  <a:pt x="373" y="60"/>
                </a:cubicBezTo>
                <a:cubicBezTo>
                  <a:pt x="373" y="58"/>
                  <a:pt x="372" y="58"/>
                  <a:pt x="372" y="56"/>
                </a:cubicBezTo>
                <a:cubicBezTo>
                  <a:pt x="372" y="56"/>
                  <a:pt x="372" y="56"/>
                  <a:pt x="371" y="57"/>
                </a:cubicBezTo>
                <a:cubicBezTo>
                  <a:pt x="371" y="57"/>
                  <a:pt x="371" y="57"/>
                  <a:pt x="371" y="57"/>
                </a:cubicBezTo>
                <a:cubicBezTo>
                  <a:pt x="371" y="57"/>
                  <a:pt x="370" y="56"/>
                  <a:pt x="370" y="56"/>
                </a:cubicBezTo>
                <a:cubicBezTo>
                  <a:pt x="371" y="54"/>
                  <a:pt x="373" y="54"/>
                  <a:pt x="374" y="55"/>
                </a:cubicBezTo>
                <a:cubicBezTo>
                  <a:pt x="375" y="55"/>
                  <a:pt x="375" y="55"/>
                  <a:pt x="376" y="55"/>
                </a:cubicBezTo>
                <a:cubicBezTo>
                  <a:pt x="376" y="56"/>
                  <a:pt x="377" y="57"/>
                  <a:pt x="378" y="58"/>
                </a:cubicBezTo>
                <a:moveTo>
                  <a:pt x="379" y="66"/>
                </a:moveTo>
                <a:cubicBezTo>
                  <a:pt x="379" y="66"/>
                  <a:pt x="379" y="66"/>
                  <a:pt x="379" y="66"/>
                </a:cubicBezTo>
                <a:cubicBezTo>
                  <a:pt x="378" y="65"/>
                  <a:pt x="378" y="65"/>
                  <a:pt x="377" y="66"/>
                </a:cubicBezTo>
                <a:cubicBezTo>
                  <a:pt x="377" y="66"/>
                  <a:pt x="377" y="66"/>
                  <a:pt x="377" y="66"/>
                </a:cubicBezTo>
                <a:cubicBezTo>
                  <a:pt x="378" y="67"/>
                  <a:pt x="379" y="67"/>
                  <a:pt x="379" y="66"/>
                </a:cubicBezTo>
                <a:moveTo>
                  <a:pt x="380" y="68"/>
                </a:moveTo>
                <a:cubicBezTo>
                  <a:pt x="380" y="68"/>
                  <a:pt x="380" y="68"/>
                  <a:pt x="380" y="68"/>
                </a:cubicBezTo>
                <a:cubicBezTo>
                  <a:pt x="379" y="68"/>
                  <a:pt x="379" y="68"/>
                  <a:pt x="379" y="68"/>
                </a:cubicBezTo>
                <a:cubicBezTo>
                  <a:pt x="379" y="68"/>
                  <a:pt x="379" y="68"/>
                  <a:pt x="379" y="68"/>
                </a:cubicBezTo>
                <a:cubicBezTo>
                  <a:pt x="380" y="68"/>
                  <a:pt x="380" y="68"/>
                  <a:pt x="380" y="68"/>
                </a:cubicBezTo>
                <a:moveTo>
                  <a:pt x="99" y="312"/>
                </a:moveTo>
                <a:cubicBezTo>
                  <a:pt x="100" y="311"/>
                  <a:pt x="100" y="311"/>
                  <a:pt x="100" y="311"/>
                </a:cubicBezTo>
                <a:cubicBezTo>
                  <a:pt x="101" y="310"/>
                  <a:pt x="101" y="310"/>
                  <a:pt x="101" y="310"/>
                </a:cubicBezTo>
                <a:cubicBezTo>
                  <a:pt x="101" y="310"/>
                  <a:pt x="102" y="310"/>
                  <a:pt x="102" y="310"/>
                </a:cubicBezTo>
                <a:cubicBezTo>
                  <a:pt x="102" y="312"/>
                  <a:pt x="104" y="311"/>
                  <a:pt x="105" y="312"/>
                </a:cubicBezTo>
                <a:cubicBezTo>
                  <a:pt x="105" y="313"/>
                  <a:pt x="106" y="312"/>
                  <a:pt x="107" y="312"/>
                </a:cubicBezTo>
                <a:cubicBezTo>
                  <a:pt x="108" y="313"/>
                  <a:pt x="108" y="314"/>
                  <a:pt x="107" y="315"/>
                </a:cubicBezTo>
                <a:cubicBezTo>
                  <a:pt x="106" y="316"/>
                  <a:pt x="107" y="317"/>
                  <a:pt x="107" y="317"/>
                </a:cubicBezTo>
                <a:cubicBezTo>
                  <a:pt x="106" y="318"/>
                  <a:pt x="106" y="319"/>
                  <a:pt x="105" y="320"/>
                </a:cubicBezTo>
                <a:cubicBezTo>
                  <a:pt x="105" y="320"/>
                  <a:pt x="105" y="321"/>
                  <a:pt x="104" y="322"/>
                </a:cubicBezTo>
                <a:cubicBezTo>
                  <a:pt x="104" y="321"/>
                  <a:pt x="103" y="320"/>
                  <a:pt x="103" y="319"/>
                </a:cubicBezTo>
                <a:cubicBezTo>
                  <a:pt x="102" y="320"/>
                  <a:pt x="102" y="321"/>
                  <a:pt x="101" y="322"/>
                </a:cubicBezTo>
                <a:cubicBezTo>
                  <a:pt x="101" y="321"/>
                  <a:pt x="100" y="320"/>
                  <a:pt x="100" y="320"/>
                </a:cubicBezTo>
                <a:cubicBezTo>
                  <a:pt x="98" y="320"/>
                  <a:pt x="98" y="320"/>
                  <a:pt x="98" y="320"/>
                </a:cubicBezTo>
                <a:cubicBezTo>
                  <a:pt x="97" y="319"/>
                  <a:pt x="98" y="319"/>
                  <a:pt x="98" y="318"/>
                </a:cubicBezTo>
                <a:cubicBezTo>
                  <a:pt x="98" y="318"/>
                  <a:pt x="98" y="317"/>
                  <a:pt x="99" y="317"/>
                </a:cubicBezTo>
                <a:cubicBezTo>
                  <a:pt x="99" y="317"/>
                  <a:pt x="99" y="316"/>
                  <a:pt x="99" y="316"/>
                </a:cubicBezTo>
                <a:cubicBezTo>
                  <a:pt x="99" y="316"/>
                  <a:pt x="98" y="316"/>
                  <a:pt x="98" y="315"/>
                </a:cubicBezTo>
                <a:cubicBezTo>
                  <a:pt x="100" y="314"/>
                  <a:pt x="99" y="313"/>
                  <a:pt x="99" y="312"/>
                </a:cubicBezTo>
                <a:moveTo>
                  <a:pt x="699" y="199"/>
                </a:moveTo>
                <a:cubicBezTo>
                  <a:pt x="702" y="202"/>
                  <a:pt x="702" y="203"/>
                  <a:pt x="700" y="203"/>
                </a:cubicBezTo>
                <a:cubicBezTo>
                  <a:pt x="699" y="204"/>
                  <a:pt x="698" y="204"/>
                  <a:pt x="697" y="204"/>
                </a:cubicBezTo>
                <a:cubicBezTo>
                  <a:pt x="696" y="204"/>
                  <a:pt x="696" y="206"/>
                  <a:pt x="696" y="204"/>
                </a:cubicBezTo>
                <a:cubicBezTo>
                  <a:pt x="696" y="203"/>
                  <a:pt x="695" y="203"/>
                  <a:pt x="694" y="202"/>
                </a:cubicBezTo>
                <a:cubicBezTo>
                  <a:pt x="694" y="203"/>
                  <a:pt x="694" y="203"/>
                  <a:pt x="693" y="203"/>
                </a:cubicBezTo>
                <a:cubicBezTo>
                  <a:pt x="693" y="203"/>
                  <a:pt x="692" y="202"/>
                  <a:pt x="692" y="202"/>
                </a:cubicBezTo>
                <a:cubicBezTo>
                  <a:pt x="692" y="201"/>
                  <a:pt x="693" y="201"/>
                  <a:pt x="693" y="201"/>
                </a:cubicBezTo>
                <a:cubicBezTo>
                  <a:pt x="693" y="200"/>
                  <a:pt x="692" y="200"/>
                  <a:pt x="692" y="200"/>
                </a:cubicBezTo>
                <a:cubicBezTo>
                  <a:pt x="693" y="199"/>
                  <a:pt x="693" y="198"/>
                  <a:pt x="693" y="197"/>
                </a:cubicBezTo>
                <a:cubicBezTo>
                  <a:pt x="694" y="197"/>
                  <a:pt x="694" y="196"/>
                  <a:pt x="696" y="196"/>
                </a:cubicBezTo>
                <a:cubicBezTo>
                  <a:pt x="697" y="196"/>
                  <a:pt x="697" y="195"/>
                  <a:pt x="698" y="194"/>
                </a:cubicBezTo>
                <a:cubicBezTo>
                  <a:pt x="699" y="193"/>
                  <a:pt x="699" y="193"/>
                  <a:pt x="700" y="195"/>
                </a:cubicBezTo>
                <a:cubicBezTo>
                  <a:pt x="700" y="196"/>
                  <a:pt x="701" y="198"/>
                  <a:pt x="702" y="199"/>
                </a:cubicBezTo>
                <a:cubicBezTo>
                  <a:pt x="702" y="200"/>
                  <a:pt x="703" y="200"/>
                  <a:pt x="699" y="199"/>
                </a:cubicBezTo>
                <a:cubicBezTo>
                  <a:pt x="695" y="198"/>
                  <a:pt x="694" y="198"/>
                  <a:pt x="694" y="197"/>
                </a:cubicBezTo>
                <a:cubicBezTo>
                  <a:pt x="694" y="197"/>
                  <a:pt x="694" y="197"/>
                  <a:pt x="694" y="197"/>
                </a:cubicBezTo>
                <a:cubicBezTo>
                  <a:pt x="694" y="198"/>
                  <a:pt x="694" y="198"/>
                  <a:pt x="694" y="198"/>
                </a:cubicBezTo>
                <a:cubicBezTo>
                  <a:pt x="694" y="198"/>
                  <a:pt x="694" y="198"/>
                  <a:pt x="694" y="198"/>
                </a:cubicBezTo>
                <a:cubicBezTo>
                  <a:pt x="695" y="198"/>
                  <a:pt x="695" y="198"/>
                  <a:pt x="699" y="199"/>
                </a:cubicBezTo>
                <a:moveTo>
                  <a:pt x="567" y="653"/>
                </a:moveTo>
                <a:cubicBezTo>
                  <a:pt x="567" y="653"/>
                  <a:pt x="568" y="653"/>
                  <a:pt x="568" y="653"/>
                </a:cubicBezTo>
                <a:cubicBezTo>
                  <a:pt x="570" y="655"/>
                  <a:pt x="572" y="656"/>
                  <a:pt x="573" y="658"/>
                </a:cubicBezTo>
                <a:cubicBezTo>
                  <a:pt x="573" y="660"/>
                  <a:pt x="573" y="660"/>
                  <a:pt x="573" y="660"/>
                </a:cubicBezTo>
                <a:cubicBezTo>
                  <a:pt x="573" y="661"/>
                  <a:pt x="571" y="662"/>
                  <a:pt x="570" y="663"/>
                </a:cubicBezTo>
                <a:cubicBezTo>
                  <a:pt x="569" y="663"/>
                  <a:pt x="567" y="663"/>
                  <a:pt x="567" y="662"/>
                </a:cubicBezTo>
                <a:cubicBezTo>
                  <a:pt x="567" y="660"/>
                  <a:pt x="565" y="660"/>
                  <a:pt x="564" y="659"/>
                </a:cubicBezTo>
                <a:cubicBezTo>
                  <a:pt x="564" y="659"/>
                  <a:pt x="564" y="659"/>
                  <a:pt x="564" y="658"/>
                </a:cubicBezTo>
                <a:cubicBezTo>
                  <a:pt x="565" y="658"/>
                  <a:pt x="565" y="658"/>
                  <a:pt x="566" y="657"/>
                </a:cubicBezTo>
                <a:cubicBezTo>
                  <a:pt x="565" y="655"/>
                  <a:pt x="563" y="656"/>
                  <a:pt x="562" y="656"/>
                </a:cubicBezTo>
                <a:cubicBezTo>
                  <a:pt x="562" y="655"/>
                  <a:pt x="563" y="654"/>
                  <a:pt x="563" y="653"/>
                </a:cubicBezTo>
                <a:cubicBezTo>
                  <a:pt x="564" y="653"/>
                  <a:pt x="564" y="652"/>
                  <a:pt x="564" y="651"/>
                </a:cubicBezTo>
                <a:cubicBezTo>
                  <a:pt x="564" y="651"/>
                  <a:pt x="564" y="651"/>
                  <a:pt x="565" y="651"/>
                </a:cubicBezTo>
                <a:cubicBezTo>
                  <a:pt x="565" y="652"/>
                  <a:pt x="567" y="651"/>
                  <a:pt x="567" y="653"/>
                </a:cubicBezTo>
                <a:cubicBezTo>
                  <a:pt x="567" y="653"/>
                  <a:pt x="567" y="653"/>
                  <a:pt x="567" y="653"/>
                </a:cubicBezTo>
                <a:cubicBezTo>
                  <a:pt x="567" y="653"/>
                  <a:pt x="566" y="653"/>
                  <a:pt x="566" y="653"/>
                </a:cubicBezTo>
                <a:cubicBezTo>
                  <a:pt x="566" y="653"/>
                  <a:pt x="566" y="653"/>
                  <a:pt x="566" y="654"/>
                </a:cubicBezTo>
                <a:cubicBezTo>
                  <a:pt x="566" y="654"/>
                  <a:pt x="567" y="653"/>
                  <a:pt x="567" y="653"/>
                </a:cubicBezTo>
                <a:moveTo>
                  <a:pt x="567" y="655"/>
                </a:moveTo>
                <a:cubicBezTo>
                  <a:pt x="567" y="655"/>
                  <a:pt x="566" y="655"/>
                  <a:pt x="566" y="655"/>
                </a:cubicBezTo>
                <a:cubicBezTo>
                  <a:pt x="566" y="655"/>
                  <a:pt x="566" y="655"/>
                  <a:pt x="566" y="655"/>
                </a:cubicBezTo>
                <a:cubicBezTo>
                  <a:pt x="566" y="655"/>
                  <a:pt x="566" y="655"/>
                  <a:pt x="566" y="656"/>
                </a:cubicBezTo>
                <a:moveTo>
                  <a:pt x="298" y="673"/>
                </a:moveTo>
                <a:cubicBezTo>
                  <a:pt x="298" y="672"/>
                  <a:pt x="298" y="671"/>
                  <a:pt x="298" y="670"/>
                </a:cubicBezTo>
                <a:cubicBezTo>
                  <a:pt x="299" y="670"/>
                  <a:pt x="300" y="670"/>
                  <a:pt x="301" y="670"/>
                </a:cubicBezTo>
                <a:cubicBezTo>
                  <a:pt x="302" y="671"/>
                  <a:pt x="303" y="671"/>
                  <a:pt x="304" y="672"/>
                </a:cubicBezTo>
                <a:cubicBezTo>
                  <a:pt x="305" y="672"/>
                  <a:pt x="305" y="672"/>
                  <a:pt x="306" y="673"/>
                </a:cubicBezTo>
                <a:cubicBezTo>
                  <a:pt x="306" y="673"/>
                  <a:pt x="307" y="674"/>
                  <a:pt x="308" y="674"/>
                </a:cubicBezTo>
                <a:cubicBezTo>
                  <a:pt x="309" y="675"/>
                  <a:pt x="309" y="676"/>
                  <a:pt x="310" y="676"/>
                </a:cubicBezTo>
                <a:cubicBezTo>
                  <a:pt x="311" y="676"/>
                  <a:pt x="311" y="675"/>
                  <a:pt x="311" y="675"/>
                </a:cubicBezTo>
                <a:cubicBezTo>
                  <a:pt x="312" y="675"/>
                  <a:pt x="312" y="675"/>
                  <a:pt x="313" y="675"/>
                </a:cubicBezTo>
                <a:cubicBezTo>
                  <a:pt x="314" y="676"/>
                  <a:pt x="314" y="676"/>
                  <a:pt x="313" y="677"/>
                </a:cubicBezTo>
                <a:cubicBezTo>
                  <a:pt x="312" y="678"/>
                  <a:pt x="313" y="679"/>
                  <a:pt x="313" y="680"/>
                </a:cubicBezTo>
                <a:cubicBezTo>
                  <a:pt x="312" y="681"/>
                  <a:pt x="312" y="682"/>
                  <a:pt x="311" y="682"/>
                </a:cubicBezTo>
                <a:cubicBezTo>
                  <a:pt x="309" y="681"/>
                  <a:pt x="307" y="681"/>
                  <a:pt x="307" y="679"/>
                </a:cubicBezTo>
                <a:cubicBezTo>
                  <a:pt x="306" y="678"/>
                  <a:pt x="304" y="679"/>
                  <a:pt x="303" y="678"/>
                </a:cubicBezTo>
                <a:cubicBezTo>
                  <a:pt x="303" y="678"/>
                  <a:pt x="304" y="677"/>
                  <a:pt x="304" y="677"/>
                </a:cubicBezTo>
                <a:cubicBezTo>
                  <a:pt x="304" y="676"/>
                  <a:pt x="303" y="676"/>
                  <a:pt x="303" y="675"/>
                </a:cubicBezTo>
                <a:cubicBezTo>
                  <a:pt x="304" y="675"/>
                  <a:pt x="304" y="676"/>
                  <a:pt x="305" y="675"/>
                </a:cubicBezTo>
                <a:cubicBezTo>
                  <a:pt x="305" y="675"/>
                  <a:pt x="305" y="675"/>
                  <a:pt x="305" y="675"/>
                </a:cubicBezTo>
                <a:cubicBezTo>
                  <a:pt x="305" y="675"/>
                  <a:pt x="305" y="675"/>
                  <a:pt x="305" y="675"/>
                </a:cubicBezTo>
                <a:cubicBezTo>
                  <a:pt x="304" y="675"/>
                  <a:pt x="304" y="675"/>
                  <a:pt x="303" y="675"/>
                </a:cubicBezTo>
                <a:cubicBezTo>
                  <a:pt x="303" y="674"/>
                  <a:pt x="303" y="674"/>
                  <a:pt x="303" y="674"/>
                </a:cubicBezTo>
                <a:cubicBezTo>
                  <a:pt x="302" y="673"/>
                  <a:pt x="300" y="672"/>
                  <a:pt x="298" y="673"/>
                </a:cubicBezTo>
                <a:moveTo>
                  <a:pt x="310" y="679"/>
                </a:moveTo>
                <a:cubicBezTo>
                  <a:pt x="310" y="679"/>
                  <a:pt x="310" y="679"/>
                  <a:pt x="310" y="679"/>
                </a:cubicBezTo>
                <a:cubicBezTo>
                  <a:pt x="309" y="678"/>
                  <a:pt x="308" y="678"/>
                  <a:pt x="308" y="679"/>
                </a:cubicBezTo>
                <a:cubicBezTo>
                  <a:pt x="308" y="679"/>
                  <a:pt x="308" y="679"/>
                  <a:pt x="308" y="679"/>
                </a:cubicBezTo>
                <a:cubicBezTo>
                  <a:pt x="308" y="679"/>
                  <a:pt x="309" y="679"/>
                  <a:pt x="310" y="679"/>
                </a:cubicBezTo>
                <a:moveTo>
                  <a:pt x="223" y="149"/>
                </a:moveTo>
                <a:cubicBezTo>
                  <a:pt x="224" y="151"/>
                  <a:pt x="225" y="153"/>
                  <a:pt x="226" y="154"/>
                </a:cubicBezTo>
                <a:cubicBezTo>
                  <a:pt x="227" y="155"/>
                  <a:pt x="228" y="157"/>
                  <a:pt x="229" y="157"/>
                </a:cubicBezTo>
                <a:cubicBezTo>
                  <a:pt x="230" y="157"/>
                  <a:pt x="231" y="157"/>
                  <a:pt x="231" y="156"/>
                </a:cubicBezTo>
                <a:cubicBezTo>
                  <a:pt x="231" y="156"/>
                  <a:pt x="231" y="155"/>
                  <a:pt x="231" y="155"/>
                </a:cubicBezTo>
                <a:cubicBezTo>
                  <a:pt x="230" y="153"/>
                  <a:pt x="230" y="153"/>
                  <a:pt x="232" y="151"/>
                </a:cubicBezTo>
                <a:cubicBezTo>
                  <a:pt x="232" y="152"/>
                  <a:pt x="232" y="153"/>
                  <a:pt x="233" y="154"/>
                </a:cubicBezTo>
                <a:cubicBezTo>
                  <a:pt x="234" y="154"/>
                  <a:pt x="235" y="155"/>
                  <a:pt x="235" y="156"/>
                </a:cubicBezTo>
                <a:cubicBezTo>
                  <a:pt x="235" y="157"/>
                  <a:pt x="236" y="157"/>
                  <a:pt x="235" y="159"/>
                </a:cubicBezTo>
                <a:cubicBezTo>
                  <a:pt x="234" y="160"/>
                  <a:pt x="233" y="160"/>
                  <a:pt x="232" y="159"/>
                </a:cubicBezTo>
                <a:cubicBezTo>
                  <a:pt x="232" y="159"/>
                  <a:pt x="231" y="159"/>
                  <a:pt x="230" y="159"/>
                </a:cubicBezTo>
                <a:cubicBezTo>
                  <a:pt x="230" y="158"/>
                  <a:pt x="229" y="159"/>
                  <a:pt x="229" y="159"/>
                </a:cubicBezTo>
                <a:cubicBezTo>
                  <a:pt x="229" y="159"/>
                  <a:pt x="228" y="159"/>
                  <a:pt x="228" y="159"/>
                </a:cubicBezTo>
                <a:cubicBezTo>
                  <a:pt x="227" y="159"/>
                  <a:pt x="227" y="159"/>
                  <a:pt x="227" y="160"/>
                </a:cubicBezTo>
                <a:cubicBezTo>
                  <a:pt x="226" y="159"/>
                  <a:pt x="225" y="158"/>
                  <a:pt x="224" y="156"/>
                </a:cubicBezTo>
                <a:cubicBezTo>
                  <a:pt x="224" y="156"/>
                  <a:pt x="224" y="155"/>
                  <a:pt x="224" y="154"/>
                </a:cubicBezTo>
                <a:cubicBezTo>
                  <a:pt x="224" y="154"/>
                  <a:pt x="224" y="154"/>
                  <a:pt x="224" y="154"/>
                </a:cubicBezTo>
                <a:cubicBezTo>
                  <a:pt x="224" y="154"/>
                  <a:pt x="223" y="154"/>
                  <a:pt x="223" y="155"/>
                </a:cubicBezTo>
                <a:cubicBezTo>
                  <a:pt x="223" y="154"/>
                  <a:pt x="223" y="154"/>
                  <a:pt x="223" y="154"/>
                </a:cubicBezTo>
                <a:cubicBezTo>
                  <a:pt x="222" y="153"/>
                  <a:pt x="221" y="152"/>
                  <a:pt x="220" y="151"/>
                </a:cubicBezTo>
                <a:cubicBezTo>
                  <a:pt x="220" y="151"/>
                  <a:pt x="220" y="150"/>
                  <a:pt x="220" y="149"/>
                </a:cubicBezTo>
                <a:cubicBezTo>
                  <a:pt x="220" y="149"/>
                  <a:pt x="220" y="149"/>
                  <a:pt x="221" y="149"/>
                </a:cubicBezTo>
                <a:cubicBezTo>
                  <a:pt x="221" y="150"/>
                  <a:pt x="221" y="150"/>
                  <a:pt x="222" y="150"/>
                </a:cubicBezTo>
                <a:cubicBezTo>
                  <a:pt x="222" y="150"/>
                  <a:pt x="223" y="149"/>
                  <a:pt x="223" y="149"/>
                </a:cubicBezTo>
                <a:moveTo>
                  <a:pt x="577" y="173"/>
                </a:moveTo>
                <a:cubicBezTo>
                  <a:pt x="577" y="170"/>
                  <a:pt x="577" y="170"/>
                  <a:pt x="577" y="170"/>
                </a:cubicBezTo>
                <a:cubicBezTo>
                  <a:pt x="578" y="170"/>
                  <a:pt x="579" y="170"/>
                  <a:pt x="579" y="169"/>
                </a:cubicBezTo>
                <a:cubicBezTo>
                  <a:pt x="579" y="168"/>
                  <a:pt x="580" y="168"/>
                  <a:pt x="580" y="167"/>
                </a:cubicBezTo>
                <a:cubicBezTo>
                  <a:pt x="581" y="168"/>
                  <a:pt x="582" y="168"/>
                  <a:pt x="583" y="169"/>
                </a:cubicBezTo>
                <a:cubicBezTo>
                  <a:pt x="584" y="169"/>
                  <a:pt x="584" y="170"/>
                  <a:pt x="585" y="170"/>
                </a:cubicBezTo>
                <a:cubicBezTo>
                  <a:pt x="586" y="170"/>
                  <a:pt x="586" y="171"/>
                  <a:pt x="587" y="171"/>
                </a:cubicBezTo>
                <a:cubicBezTo>
                  <a:pt x="587" y="172"/>
                  <a:pt x="586" y="173"/>
                  <a:pt x="586" y="173"/>
                </a:cubicBezTo>
                <a:cubicBezTo>
                  <a:pt x="586" y="173"/>
                  <a:pt x="586" y="174"/>
                  <a:pt x="585" y="175"/>
                </a:cubicBezTo>
                <a:cubicBezTo>
                  <a:pt x="584" y="176"/>
                  <a:pt x="584" y="176"/>
                  <a:pt x="584" y="178"/>
                </a:cubicBezTo>
                <a:cubicBezTo>
                  <a:pt x="584" y="178"/>
                  <a:pt x="583" y="179"/>
                  <a:pt x="583" y="179"/>
                </a:cubicBezTo>
                <a:cubicBezTo>
                  <a:pt x="582" y="179"/>
                  <a:pt x="581" y="178"/>
                  <a:pt x="580" y="178"/>
                </a:cubicBezTo>
                <a:cubicBezTo>
                  <a:pt x="580" y="178"/>
                  <a:pt x="581" y="177"/>
                  <a:pt x="581" y="177"/>
                </a:cubicBezTo>
                <a:cubicBezTo>
                  <a:pt x="580" y="177"/>
                  <a:pt x="579" y="176"/>
                  <a:pt x="578" y="176"/>
                </a:cubicBezTo>
                <a:cubicBezTo>
                  <a:pt x="578" y="175"/>
                  <a:pt x="578" y="175"/>
                  <a:pt x="578" y="175"/>
                </a:cubicBezTo>
                <a:cubicBezTo>
                  <a:pt x="579" y="175"/>
                  <a:pt x="580" y="175"/>
                  <a:pt x="580" y="175"/>
                </a:cubicBezTo>
                <a:cubicBezTo>
                  <a:pt x="581" y="175"/>
                  <a:pt x="581" y="174"/>
                  <a:pt x="582" y="173"/>
                </a:cubicBezTo>
                <a:cubicBezTo>
                  <a:pt x="582" y="173"/>
                  <a:pt x="582" y="173"/>
                  <a:pt x="582" y="173"/>
                </a:cubicBezTo>
                <a:cubicBezTo>
                  <a:pt x="581" y="173"/>
                  <a:pt x="581" y="173"/>
                  <a:pt x="581" y="173"/>
                </a:cubicBezTo>
                <a:cubicBezTo>
                  <a:pt x="581" y="174"/>
                  <a:pt x="582" y="174"/>
                  <a:pt x="582" y="174"/>
                </a:cubicBezTo>
                <a:cubicBezTo>
                  <a:pt x="582" y="174"/>
                  <a:pt x="583" y="173"/>
                  <a:pt x="583" y="173"/>
                </a:cubicBezTo>
                <a:cubicBezTo>
                  <a:pt x="583" y="173"/>
                  <a:pt x="582" y="173"/>
                  <a:pt x="582" y="173"/>
                </a:cubicBezTo>
                <a:cubicBezTo>
                  <a:pt x="580" y="174"/>
                  <a:pt x="579" y="174"/>
                  <a:pt x="578" y="174"/>
                </a:cubicBezTo>
                <a:cubicBezTo>
                  <a:pt x="578" y="173"/>
                  <a:pt x="578" y="173"/>
                  <a:pt x="577" y="173"/>
                </a:cubicBezTo>
                <a:moveTo>
                  <a:pt x="712" y="370"/>
                </a:moveTo>
                <a:cubicBezTo>
                  <a:pt x="712" y="371"/>
                  <a:pt x="712" y="371"/>
                  <a:pt x="711" y="371"/>
                </a:cubicBezTo>
                <a:cubicBezTo>
                  <a:pt x="710" y="371"/>
                  <a:pt x="709" y="370"/>
                  <a:pt x="707" y="370"/>
                </a:cubicBezTo>
                <a:cubicBezTo>
                  <a:pt x="707" y="370"/>
                  <a:pt x="707" y="369"/>
                  <a:pt x="707" y="369"/>
                </a:cubicBezTo>
                <a:cubicBezTo>
                  <a:pt x="708" y="368"/>
                  <a:pt x="708" y="367"/>
                  <a:pt x="709" y="366"/>
                </a:cubicBezTo>
                <a:cubicBezTo>
                  <a:pt x="710" y="367"/>
                  <a:pt x="710" y="365"/>
                  <a:pt x="711" y="365"/>
                </a:cubicBezTo>
                <a:cubicBezTo>
                  <a:pt x="714" y="365"/>
                  <a:pt x="717" y="365"/>
                  <a:pt x="720" y="366"/>
                </a:cubicBezTo>
                <a:cubicBezTo>
                  <a:pt x="720" y="366"/>
                  <a:pt x="720" y="366"/>
                  <a:pt x="720" y="366"/>
                </a:cubicBezTo>
                <a:cubicBezTo>
                  <a:pt x="720" y="366"/>
                  <a:pt x="719" y="367"/>
                  <a:pt x="720" y="367"/>
                </a:cubicBezTo>
                <a:cubicBezTo>
                  <a:pt x="720" y="368"/>
                  <a:pt x="719" y="369"/>
                  <a:pt x="720" y="369"/>
                </a:cubicBezTo>
                <a:cubicBezTo>
                  <a:pt x="720" y="369"/>
                  <a:pt x="720" y="370"/>
                  <a:pt x="720" y="370"/>
                </a:cubicBezTo>
                <a:cubicBezTo>
                  <a:pt x="720" y="371"/>
                  <a:pt x="720" y="371"/>
                  <a:pt x="719" y="371"/>
                </a:cubicBezTo>
                <a:cubicBezTo>
                  <a:pt x="719" y="371"/>
                  <a:pt x="719" y="371"/>
                  <a:pt x="719" y="371"/>
                </a:cubicBezTo>
                <a:cubicBezTo>
                  <a:pt x="718" y="370"/>
                  <a:pt x="717" y="370"/>
                  <a:pt x="716" y="371"/>
                </a:cubicBezTo>
                <a:cubicBezTo>
                  <a:pt x="715" y="370"/>
                  <a:pt x="715" y="370"/>
                  <a:pt x="713" y="371"/>
                </a:cubicBezTo>
                <a:cubicBezTo>
                  <a:pt x="713" y="371"/>
                  <a:pt x="712" y="370"/>
                  <a:pt x="712" y="370"/>
                </a:cubicBezTo>
                <a:cubicBezTo>
                  <a:pt x="712" y="369"/>
                  <a:pt x="712" y="369"/>
                  <a:pt x="711" y="369"/>
                </a:cubicBezTo>
                <a:cubicBezTo>
                  <a:pt x="711" y="369"/>
                  <a:pt x="711" y="369"/>
                  <a:pt x="711" y="369"/>
                </a:cubicBezTo>
                <a:cubicBezTo>
                  <a:pt x="711" y="369"/>
                  <a:pt x="711" y="369"/>
                  <a:pt x="711" y="369"/>
                </a:cubicBezTo>
                <a:cubicBezTo>
                  <a:pt x="711" y="368"/>
                  <a:pt x="710" y="368"/>
                  <a:pt x="710" y="369"/>
                </a:cubicBezTo>
                <a:cubicBezTo>
                  <a:pt x="710" y="369"/>
                  <a:pt x="710" y="369"/>
                  <a:pt x="711" y="369"/>
                </a:cubicBezTo>
                <a:cubicBezTo>
                  <a:pt x="711" y="370"/>
                  <a:pt x="711" y="370"/>
                  <a:pt x="712" y="370"/>
                </a:cubicBezTo>
                <a:moveTo>
                  <a:pt x="665" y="606"/>
                </a:moveTo>
                <a:cubicBezTo>
                  <a:pt x="665" y="606"/>
                  <a:pt x="664" y="606"/>
                  <a:pt x="663" y="606"/>
                </a:cubicBezTo>
                <a:cubicBezTo>
                  <a:pt x="663" y="606"/>
                  <a:pt x="663" y="606"/>
                  <a:pt x="663" y="606"/>
                </a:cubicBezTo>
                <a:cubicBezTo>
                  <a:pt x="663" y="606"/>
                  <a:pt x="663" y="605"/>
                  <a:pt x="663" y="605"/>
                </a:cubicBezTo>
                <a:cubicBezTo>
                  <a:pt x="664" y="605"/>
                  <a:pt x="664" y="605"/>
                  <a:pt x="665" y="605"/>
                </a:cubicBezTo>
                <a:cubicBezTo>
                  <a:pt x="665" y="603"/>
                  <a:pt x="665" y="602"/>
                  <a:pt x="666" y="601"/>
                </a:cubicBezTo>
                <a:cubicBezTo>
                  <a:pt x="667" y="601"/>
                  <a:pt x="667" y="601"/>
                  <a:pt x="668" y="601"/>
                </a:cubicBezTo>
                <a:cubicBezTo>
                  <a:pt x="668" y="601"/>
                  <a:pt x="669" y="601"/>
                  <a:pt x="669" y="600"/>
                </a:cubicBezTo>
                <a:cubicBezTo>
                  <a:pt x="669" y="599"/>
                  <a:pt x="668" y="598"/>
                  <a:pt x="666" y="599"/>
                </a:cubicBezTo>
                <a:cubicBezTo>
                  <a:pt x="666" y="598"/>
                  <a:pt x="666" y="597"/>
                  <a:pt x="666" y="596"/>
                </a:cubicBezTo>
                <a:cubicBezTo>
                  <a:pt x="666" y="596"/>
                  <a:pt x="667" y="596"/>
                  <a:pt x="667" y="596"/>
                </a:cubicBezTo>
                <a:cubicBezTo>
                  <a:pt x="667" y="596"/>
                  <a:pt x="668" y="597"/>
                  <a:pt x="668" y="597"/>
                </a:cubicBezTo>
                <a:cubicBezTo>
                  <a:pt x="668" y="596"/>
                  <a:pt x="668" y="596"/>
                  <a:pt x="668" y="595"/>
                </a:cubicBezTo>
                <a:cubicBezTo>
                  <a:pt x="668" y="595"/>
                  <a:pt x="668" y="595"/>
                  <a:pt x="667" y="594"/>
                </a:cubicBezTo>
                <a:cubicBezTo>
                  <a:pt x="667" y="594"/>
                  <a:pt x="667" y="593"/>
                  <a:pt x="668" y="593"/>
                </a:cubicBezTo>
                <a:cubicBezTo>
                  <a:pt x="668" y="594"/>
                  <a:pt x="669" y="594"/>
                  <a:pt x="669" y="595"/>
                </a:cubicBezTo>
                <a:cubicBezTo>
                  <a:pt x="670" y="595"/>
                  <a:pt x="671" y="595"/>
                  <a:pt x="672" y="595"/>
                </a:cubicBezTo>
                <a:cubicBezTo>
                  <a:pt x="673" y="595"/>
                  <a:pt x="673" y="595"/>
                  <a:pt x="673" y="593"/>
                </a:cubicBezTo>
                <a:cubicBezTo>
                  <a:pt x="674" y="593"/>
                  <a:pt x="675" y="593"/>
                  <a:pt x="675" y="593"/>
                </a:cubicBezTo>
                <a:cubicBezTo>
                  <a:pt x="676" y="593"/>
                  <a:pt x="677" y="593"/>
                  <a:pt x="678" y="593"/>
                </a:cubicBezTo>
                <a:cubicBezTo>
                  <a:pt x="678" y="594"/>
                  <a:pt x="676" y="594"/>
                  <a:pt x="676" y="595"/>
                </a:cubicBezTo>
                <a:cubicBezTo>
                  <a:pt x="676" y="597"/>
                  <a:pt x="675" y="597"/>
                  <a:pt x="675" y="598"/>
                </a:cubicBezTo>
                <a:cubicBezTo>
                  <a:pt x="674" y="597"/>
                  <a:pt x="673" y="596"/>
                  <a:pt x="671" y="596"/>
                </a:cubicBezTo>
                <a:cubicBezTo>
                  <a:pt x="671" y="597"/>
                  <a:pt x="671" y="598"/>
                  <a:pt x="672" y="599"/>
                </a:cubicBezTo>
                <a:cubicBezTo>
                  <a:pt x="672" y="599"/>
                  <a:pt x="672" y="600"/>
                  <a:pt x="672" y="600"/>
                </a:cubicBezTo>
                <a:cubicBezTo>
                  <a:pt x="672" y="600"/>
                  <a:pt x="671" y="600"/>
                  <a:pt x="671" y="600"/>
                </a:cubicBezTo>
                <a:cubicBezTo>
                  <a:pt x="671" y="600"/>
                  <a:pt x="671" y="600"/>
                  <a:pt x="670" y="600"/>
                </a:cubicBezTo>
                <a:cubicBezTo>
                  <a:pt x="670" y="600"/>
                  <a:pt x="670" y="600"/>
                  <a:pt x="670" y="601"/>
                </a:cubicBezTo>
                <a:cubicBezTo>
                  <a:pt x="670" y="602"/>
                  <a:pt x="670" y="603"/>
                  <a:pt x="669" y="603"/>
                </a:cubicBezTo>
                <a:cubicBezTo>
                  <a:pt x="668" y="603"/>
                  <a:pt x="668" y="603"/>
                  <a:pt x="668" y="602"/>
                </a:cubicBezTo>
                <a:cubicBezTo>
                  <a:pt x="668" y="604"/>
                  <a:pt x="666" y="605"/>
                  <a:pt x="665" y="606"/>
                </a:cubicBezTo>
                <a:moveTo>
                  <a:pt x="716" y="458"/>
                </a:moveTo>
                <a:cubicBezTo>
                  <a:pt x="716" y="460"/>
                  <a:pt x="716" y="460"/>
                  <a:pt x="715" y="462"/>
                </a:cubicBezTo>
                <a:cubicBezTo>
                  <a:pt x="715" y="463"/>
                  <a:pt x="714" y="463"/>
                  <a:pt x="714" y="463"/>
                </a:cubicBezTo>
                <a:cubicBezTo>
                  <a:pt x="713" y="463"/>
                  <a:pt x="713" y="463"/>
                  <a:pt x="713" y="464"/>
                </a:cubicBezTo>
                <a:cubicBezTo>
                  <a:pt x="713" y="465"/>
                  <a:pt x="712" y="465"/>
                  <a:pt x="711" y="465"/>
                </a:cubicBezTo>
                <a:cubicBezTo>
                  <a:pt x="711" y="464"/>
                  <a:pt x="711" y="464"/>
                  <a:pt x="711" y="464"/>
                </a:cubicBezTo>
                <a:cubicBezTo>
                  <a:pt x="710" y="465"/>
                  <a:pt x="709" y="466"/>
                  <a:pt x="708" y="467"/>
                </a:cubicBezTo>
                <a:cubicBezTo>
                  <a:pt x="707" y="467"/>
                  <a:pt x="707" y="468"/>
                  <a:pt x="707" y="468"/>
                </a:cubicBezTo>
                <a:cubicBezTo>
                  <a:pt x="707" y="469"/>
                  <a:pt x="706" y="469"/>
                  <a:pt x="706" y="468"/>
                </a:cubicBezTo>
                <a:cubicBezTo>
                  <a:pt x="705" y="468"/>
                  <a:pt x="705" y="467"/>
                  <a:pt x="705" y="467"/>
                </a:cubicBezTo>
                <a:cubicBezTo>
                  <a:pt x="706" y="466"/>
                  <a:pt x="706" y="465"/>
                  <a:pt x="708" y="464"/>
                </a:cubicBezTo>
                <a:cubicBezTo>
                  <a:pt x="709" y="463"/>
                  <a:pt x="709" y="462"/>
                  <a:pt x="709" y="461"/>
                </a:cubicBezTo>
                <a:cubicBezTo>
                  <a:pt x="709" y="460"/>
                  <a:pt x="710" y="460"/>
                  <a:pt x="710" y="459"/>
                </a:cubicBezTo>
                <a:cubicBezTo>
                  <a:pt x="711" y="458"/>
                  <a:pt x="712" y="456"/>
                  <a:pt x="714" y="455"/>
                </a:cubicBezTo>
                <a:cubicBezTo>
                  <a:pt x="714" y="456"/>
                  <a:pt x="714" y="456"/>
                  <a:pt x="714" y="456"/>
                </a:cubicBezTo>
                <a:cubicBezTo>
                  <a:pt x="715" y="456"/>
                  <a:pt x="715" y="456"/>
                  <a:pt x="715" y="455"/>
                </a:cubicBezTo>
                <a:cubicBezTo>
                  <a:pt x="715" y="455"/>
                  <a:pt x="716" y="455"/>
                  <a:pt x="716" y="455"/>
                </a:cubicBezTo>
                <a:cubicBezTo>
                  <a:pt x="716" y="456"/>
                  <a:pt x="717" y="456"/>
                  <a:pt x="716" y="456"/>
                </a:cubicBezTo>
                <a:cubicBezTo>
                  <a:pt x="716" y="457"/>
                  <a:pt x="716" y="457"/>
                  <a:pt x="716" y="457"/>
                </a:cubicBezTo>
                <a:cubicBezTo>
                  <a:pt x="715" y="457"/>
                  <a:pt x="715" y="458"/>
                  <a:pt x="715" y="458"/>
                </a:cubicBezTo>
                <a:cubicBezTo>
                  <a:pt x="715" y="458"/>
                  <a:pt x="715" y="458"/>
                  <a:pt x="716" y="458"/>
                </a:cubicBezTo>
                <a:moveTo>
                  <a:pt x="711" y="462"/>
                </a:moveTo>
                <a:cubicBezTo>
                  <a:pt x="711" y="462"/>
                  <a:pt x="712" y="462"/>
                  <a:pt x="712" y="462"/>
                </a:cubicBezTo>
                <a:cubicBezTo>
                  <a:pt x="712" y="462"/>
                  <a:pt x="712" y="462"/>
                  <a:pt x="712" y="461"/>
                </a:cubicBezTo>
                <a:cubicBezTo>
                  <a:pt x="711" y="461"/>
                  <a:pt x="710" y="461"/>
                  <a:pt x="710" y="461"/>
                </a:cubicBezTo>
                <a:cubicBezTo>
                  <a:pt x="710" y="462"/>
                  <a:pt x="711" y="462"/>
                  <a:pt x="711" y="462"/>
                </a:cubicBezTo>
                <a:moveTo>
                  <a:pt x="345" y="721"/>
                </a:moveTo>
                <a:cubicBezTo>
                  <a:pt x="346" y="721"/>
                  <a:pt x="346" y="721"/>
                  <a:pt x="347" y="721"/>
                </a:cubicBezTo>
                <a:cubicBezTo>
                  <a:pt x="348" y="722"/>
                  <a:pt x="348" y="723"/>
                  <a:pt x="349" y="724"/>
                </a:cubicBezTo>
                <a:cubicBezTo>
                  <a:pt x="348" y="724"/>
                  <a:pt x="348" y="724"/>
                  <a:pt x="347" y="724"/>
                </a:cubicBezTo>
                <a:cubicBezTo>
                  <a:pt x="346" y="724"/>
                  <a:pt x="346" y="723"/>
                  <a:pt x="345" y="723"/>
                </a:cubicBezTo>
                <a:cubicBezTo>
                  <a:pt x="344" y="723"/>
                  <a:pt x="343" y="723"/>
                  <a:pt x="343" y="723"/>
                </a:cubicBezTo>
                <a:cubicBezTo>
                  <a:pt x="342" y="722"/>
                  <a:pt x="341" y="722"/>
                  <a:pt x="340" y="722"/>
                </a:cubicBezTo>
                <a:cubicBezTo>
                  <a:pt x="340" y="721"/>
                  <a:pt x="340" y="721"/>
                  <a:pt x="339" y="721"/>
                </a:cubicBezTo>
                <a:cubicBezTo>
                  <a:pt x="337" y="722"/>
                  <a:pt x="337" y="722"/>
                  <a:pt x="335" y="721"/>
                </a:cubicBezTo>
                <a:cubicBezTo>
                  <a:pt x="335" y="720"/>
                  <a:pt x="335" y="719"/>
                  <a:pt x="336" y="718"/>
                </a:cubicBezTo>
                <a:cubicBezTo>
                  <a:pt x="336" y="717"/>
                  <a:pt x="336" y="717"/>
                  <a:pt x="336" y="717"/>
                </a:cubicBezTo>
                <a:cubicBezTo>
                  <a:pt x="336" y="717"/>
                  <a:pt x="335" y="718"/>
                  <a:pt x="335" y="718"/>
                </a:cubicBezTo>
                <a:cubicBezTo>
                  <a:pt x="335" y="719"/>
                  <a:pt x="336" y="718"/>
                  <a:pt x="336" y="718"/>
                </a:cubicBezTo>
                <a:cubicBezTo>
                  <a:pt x="337" y="718"/>
                  <a:pt x="337" y="718"/>
                  <a:pt x="337" y="718"/>
                </a:cubicBezTo>
                <a:cubicBezTo>
                  <a:pt x="337" y="717"/>
                  <a:pt x="337" y="717"/>
                  <a:pt x="336" y="718"/>
                </a:cubicBezTo>
                <a:cubicBezTo>
                  <a:pt x="335" y="718"/>
                  <a:pt x="334" y="718"/>
                  <a:pt x="333" y="718"/>
                </a:cubicBezTo>
                <a:cubicBezTo>
                  <a:pt x="334" y="717"/>
                  <a:pt x="335" y="717"/>
                  <a:pt x="335" y="716"/>
                </a:cubicBezTo>
                <a:cubicBezTo>
                  <a:pt x="335" y="716"/>
                  <a:pt x="335" y="715"/>
                  <a:pt x="336" y="715"/>
                </a:cubicBezTo>
                <a:cubicBezTo>
                  <a:pt x="336" y="714"/>
                  <a:pt x="337" y="714"/>
                  <a:pt x="337" y="715"/>
                </a:cubicBezTo>
                <a:cubicBezTo>
                  <a:pt x="338" y="715"/>
                  <a:pt x="337" y="716"/>
                  <a:pt x="338" y="716"/>
                </a:cubicBezTo>
                <a:cubicBezTo>
                  <a:pt x="339" y="716"/>
                  <a:pt x="339" y="717"/>
                  <a:pt x="340" y="718"/>
                </a:cubicBezTo>
                <a:cubicBezTo>
                  <a:pt x="340" y="718"/>
                  <a:pt x="340" y="718"/>
                  <a:pt x="340" y="718"/>
                </a:cubicBezTo>
                <a:cubicBezTo>
                  <a:pt x="340" y="718"/>
                  <a:pt x="339" y="718"/>
                  <a:pt x="340" y="719"/>
                </a:cubicBezTo>
                <a:cubicBezTo>
                  <a:pt x="340" y="720"/>
                  <a:pt x="341" y="720"/>
                  <a:pt x="342" y="720"/>
                </a:cubicBezTo>
                <a:cubicBezTo>
                  <a:pt x="342" y="720"/>
                  <a:pt x="343" y="720"/>
                  <a:pt x="343" y="720"/>
                </a:cubicBezTo>
                <a:cubicBezTo>
                  <a:pt x="344" y="719"/>
                  <a:pt x="345" y="719"/>
                  <a:pt x="345" y="718"/>
                </a:cubicBezTo>
                <a:cubicBezTo>
                  <a:pt x="346" y="718"/>
                  <a:pt x="346" y="718"/>
                  <a:pt x="346" y="718"/>
                </a:cubicBezTo>
                <a:cubicBezTo>
                  <a:pt x="346" y="719"/>
                  <a:pt x="346" y="720"/>
                  <a:pt x="345" y="721"/>
                </a:cubicBezTo>
                <a:cubicBezTo>
                  <a:pt x="345" y="721"/>
                  <a:pt x="345" y="721"/>
                  <a:pt x="345" y="721"/>
                </a:cubicBezTo>
                <a:cubicBezTo>
                  <a:pt x="345" y="721"/>
                  <a:pt x="345" y="721"/>
                  <a:pt x="345" y="721"/>
                </a:cubicBezTo>
                <a:cubicBezTo>
                  <a:pt x="345" y="721"/>
                  <a:pt x="345" y="721"/>
                  <a:pt x="344" y="721"/>
                </a:cubicBezTo>
                <a:cubicBezTo>
                  <a:pt x="344" y="721"/>
                  <a:pt x="344" y="722"/>
                  <a:pt x="344" y="722"/>
                </a:cubicBezTo>
                <a:cubicBezTo>
                  <a:pt x="344" y="722"/>
                  <a:pt x="345" y="722"/>
                  <a:pt x="345" y="721"/>
                </a:cubicBezTo>
                <a:moveTo>
                  <a:pt x="102" y="460"/>
                </a:moveTo>
                <a:cubicBezTo>
                  <a:pt x="101" y="458"/>
                  <a:pt x="100" y="456"/>
                  <a:pt x="100" y="454"/>
                </a:cubicBezTo>
                <a:cubicBezTo>
                  <a:pt x="100" y="453"/>
                  <a:pt x="99" y="453"/>
                  <a:pt x="99" y="452"/>
                </a:cubicBezTo>
                <a:cubicBezTo>
                  <a:pt x="99" y="451"/>
                  <a:pt x="99" y="450"/>
                  <a:pt x="99" y="449"/>
                </a:cubicBezTo>
                <a:cubicBezTo>
                  <a:pt x="99" y="449"/>
                  <a:pt x="99" y="449"/>
                  <a:pt x="98" y="448"/>
                </a:cubicBezTo>
                <a:cubicBezTo>
                  <a:pt x="98" y="448"/>
                  <a:pt x="99" y="447"/>
                  <a:pt x="99" y="447"/>
                </a:cubicBezTo>
                <a:cubicBezTo>
                  <a:pt x="100" y="447"/>
                  <a:pt x="101" y="447"/>
                  <a:pt x="101" y="447"/>
                </a:cubicBezTo>
                <a:cubicBezTo>
                  <a:pt x="101" y="448"/>
                  <a:pt x="102" y="449"/>
                  <a:pt x="102" y="449"/>
                </a:cubicBezTo>
                <a:cubicBezTo>
                  <a:pt x="102" y="450"/>
                  <a:pt x="103" y="451"/>
                  <a:pt x="103" y="451"/>
                </a:cubicBezTo>
                <a:cubicBezTo>
                  <a:pt x="103" y="452"/>
                  <a:pt x="104" y="453"/>
                  <a:pt x="104" y="453"/>
                </a:cubicBezTo>
                <a:cubicBezTo>
                  <a:pt x="104" y="455"/>
                  <a:pt x="105" y="455"/>
                  <a:pt x="106" y="456"/>
                </a:cubicBezTo>
                <a:cubicBezTo>
                  <a:pt x="106" y="460"/>
                  <a:pt x="106" y="460"/>
                  <a:pt x="106" y="460"/>
                </a:cubicBezTo>
                <a:cubicBezTo>
                  <a:pt x="105" y="460"/>
                  <a:pt x="105" y="460"/>
                  <a:pt x="105" y="460"/>
                </a:cubicBezTo>
                <a:cubicBezTo>
                  <a:pt x="104" y="459"/>
                  <a:pt x="103" y="458"/>
                  <a:pt x="102" y="457"/>
                </a:cubicBezTo>
                <a:cubicBezTo>
                  <a:pt x="102" y="458"/>
                  <a:pt x="102" y="459"/>
                  <a:pt x="102" y="460"/>
                </a:cubicBezTo>
                <a:moveTo>
                  <a:pt x="309" y="76"/>
                </a:moveTo>
                <a:cubicBezTo>
                  <a:pt x="308" y="76"/>
                  <a:pt x="308" y="76"/>
                  <a:pt x="307" y="76"/>
                </a:cubicBezTo>
                <a:cubicBezTo>
                  <a:pt x="306" y="76"/>
                  <a:pt x="306" y="76"/>
                  <a:pt x="306" y="74"/>
                </a:cubicBezTo>
                <a:cubicBezTo>
                  <a:pt x="307" y="75"/>
                  <a:pt x="308" y="74"/>
                  <a:pt x="309" y="73"/>
                </a:cubicBezTo>
                <a:cubicBezTo>
                  <a:pt x="308" y="72"/>
                  <a:pt x="308" y="72"/>
                  <a:pt x="307" y="71"/>
                </a:cubicBezTo>
                <a:cubicBezTo>
                  <a:pt x="307" y="71"/>
                  <a:pt x="307" y="70"/>
                  <a:pt x="307" y="69"/>
                </a:cubicBezTo>
                <a:cubicBezTo>
                  <a:pt x="308" y="69"/>
                  <a:pt x="308" y="70"/>
                  <a:pt x="309" y="71"/>
                </a:cubicBezTo>
                <a:cubicBezTo>
                  <a:pt x="310" y="72"/>
                  <a:pt x="311" y="72"/>
                  <a:pt x="311" y="73"/>
                </a:cubicBezTo>
                <a:cubicBezTo>
                  <a:pt x="311" y="73"/>
                  <a:pt x="311" y="73"/>
                  <a:pt x="311" y="73"/>
                </a:cubicBezTo>
                <a:cubicBezTo>
                  <a:pt x="311" y="73"/>
                  <a:pt x="310" y="73"/>
                  <a:pt x="310" y="73"/>
                </a:cubicBezTo>
                <a:cubicBezTo>
                  <a:pt x="310" y="73"/>
                  <a:pt x="310" y="74"/>
                  <a:pt x="310" y="74"/>
                </a:cubicBezTo>
                <a:cubicBezTo>
                  <a:pt x="310" y="74"/>
                  <a:pt x="311" y="74"/>
                  <a:pt x="311" y="73"/>
                </a:cubicBezTo>
                <a:cubicBezTo>
                  <a:pt x="312" y="73"/>
                  <a:pt x="312" y="74"/>
                  <a:pt x="313" y="75"/>
                </a:cubicBezTo>
                <a:cubicBezTo>
                  <a:pt x="313" y="76"/>
                  <a:pt x="314" y="77"/>
                  <a:pt x="314" y="79"/>
                </a:cubicBezTo>
                <a:cubicBezTo>
                  <a:pt x="314" y="79"/>
                  <a:pt x="312" y="78"/>
                  <a:pt x="312" y="79"/>
                </a:cubicBezTo>
                <a:cubicBezTo>
                  <a:pt x="311" y="80"/>
                  <a:pt x="310" y="80"/>
                  <a:pt x="309" y="81"/>
                </a:cubicBezTo>
                <a:cubicBezTo>
                  <a:pt x="309" y="81"/>
                  <a:pt x="308" y="81"/>
                  <a:pt x="308" y="80"/>
                </a:cubicBezTo>
                <a:cubicBezTo>
                  <a:pt x="308" y="80"/>
                  <a:pt x="308" y="80"/>
                  <a:pt x="308" y="80"/>
                </a:cubicBezTo>
                <a:cubicBezTo>
                  <a:pt x="309" y="79"/>
                  <a:pt x="308" y="79"/>
                  <a:pt x="307" y="79"/>
                </a:cubicBezTo>
                <a:cubicBezTo>
                  <a:pt x="307" y="79"/>
                  <a:pt x="307" y="79"/>
                  <a:pt x="307" y="79"/>
                </a:cubicBezTo>
                <a:cubicBezTo>
                  <a:pt x="307" y="78"/>
                  <a:pt x="307" y="78"/>
                  <a:pt x="308" y="78"/>
                </a:cubicBezTo>
                <a:cubicBezTo>
                  <a:pt x="308" y="78"/>
                  <a:pt x="308" y="78"/>
                  <a:pt x="309" y="78"/>
                </a:cubicBezTo>
                <a:cubicBezTo>
                  <a:pt x="309" y="78"/>
                  <a:pt x="309" y="78"/>
                  <a:pt x="310" y="78"/>
                </a:cubicBezTo>
                <a:cubicBezTo>
                  <a:pt x="309" y="77"/>
                  <a:pt x="309" y="77"/>
                  <a:pt x="309" y="76"/>
                </a:cubicBezTo>
                <a:cubicBezTo>
                  <a:pt x="309" y="75"/>
                  <a:pt x="309" y="75"/>
                  <a:pt x="309" y="76"/>
                </a:cubicBezTo>
                <a:cubicBezTo>
                  <a:pt x="309" y="76"/>
                  <a:pt x="309" y="76"/>
                  <a:pt x="309" y="76"/>
                </a:cubicBezTo>
                <a:cubicBezTo>
                  <a:pt x="309" y="76"/>
                  <a:pt x="309" y="76"/>
                  <a:pt x="309" y="76"/>
                </a:cubicBezTo>
                <a:cubicBezTo>
                  <a:pt x="309" y="76"/>
                  <a:pt x="310" y="76"/>
                  <a:pt x="310" y="75"/>
                </a:cubicBezTo>
                <a:cubicBezTo>
                  <a:pt x="310" y="75"/>
                  <a:pt x="309" y="75"/>
                  <a:pt x="309" y="76"/>
                </a:cubicBezTo>
                <a:moveTo>
                  <a:pt x="742" y="392"/>
                </a:moveTo>
                <a:cubicBezTo>
                  <a:pt x="741" y="393"/>
                  <a:pt x="741" y="393"/>
                  <a:pt x="740" y="393"/>
                </a:cubicBezTo>
                <a:cubicBezTo>
                  <a:pt x="741" y="394"/>
                  <a:pt x="741" y="394"/>
                  <a:pt x="742" y="394"/>
                </a:cubicBezTo>
                <a:cubicBezTo>
                  <a:pt x="742" y="394"/>
                  <a:pt x="743" y="394"/>
                  <a:pt x="744" y="394"/>
                </a:cubicBezTo>
                <a:cubicBezTo>
                  <a:pt x="743" y="395"/>
                  <a:pt x="742" y="395"/>
                  <a:pt x="741" y="395"/>
                </a:cubicBezTo>
                <a:cubicBezTo>
                  <a:pt x="741" y="398"/>
                  <a:pt x="741" y="398"/>
                  <a:pt x="741" y="398"/>
                </a:cubicBezTo>
                <a:cubicBezTo>
                  <a:pt x="741" y="399"/>
                  <a:pt x="739" y="399"/>
                  <a:pt x="739" y="398"/>
                </a:cubicBezTo>
                <a:cubicBezTo>
                  <a:pt x="738" y="398"/>
                  <a:pt x="738" y="397"/>
                  <a:pt x="737" y="397"/>
                </a:cubicBezTo>
                <a:cubicBezTo>
                  <a:pt x="737" y="396"/>
                  <a:pt x="735" y="397"/>
                  <a:pt x="735" y="396"/>
                </a:cubicBezTo>
                <a:cubicBezTo>
                  <a:pt x="734" y="395"/>
                  <a:pt x="733" y="394"/>
                  <a:pt x="732" y="395"/>
                </a:cubicBezTo>
                <a:cubicBezTo>
                  <a:pt x="732" y="395"/>
                  <a:pt x="732" y="394"/>
                  <a:pt x="732" y="394"/>
                </a:cubicBezTo>
                <a:cubicBezTo>
                  <a:pt x="732" y="394"/>
                  <a:pt x="732" y="394"/>
                  <a:pt x="732" y="394"/>
                </a:cubicBezTo>
                <a:cubicBezTo>
                  <a:pt x="734" y="394"/>
                  <a:pt x="734" y="393"/>
                  <a:pt x="735" y="393"/>
                </a:cubicBezTo>
                <a:cubicBezTo>
                  <a:pt x="736" y="393"/>
                  <a:pt x="737" y="393"/>
                  <a:pt x="738" y="393"/>
                </a:cubicBezTo>
                <a:cubicBezTo>
                  <a:pt x="738" y="393"/>
                  <a:pt x="738" y="392"/>
                  <a:pt x="739" y="392"/>
                </a:cubicBezTo>
                <a:cubicBezTo>
                  <a:pt x="740" y="392"/>
                  <a:pt x="740" y="392"/>
                  <a:pt x="742" y="392"/>
                </a:cubicBezTo>
                <a:moveTo>
                  <a:pt x="340" y="723"/>
                </a:moveTo>
                <a:cubicBezTo>
                  <a:pt x="339" y="724"/>
                  <a:pt x="339" y="724"/>
                  <a:pt x="338" y="724"/>
                </a:cubicBezTo>
                <a:cubicBezTo>
                  <a:pt x="339" y="726"/>
                  <a:pt x="339" y="726"/>
                  <a:pt x="339" y="730"/>
                </a:cubicBezTo>
                <a:cubicBezTo>
                  <a:pt x="339" y="731"/>
                  <a:pt x="338" y="731"/>
                  <a:pt x="338" y="731"/>
                </a:cubicBezTo>
                <a:cubicBezTo>
                  <a:pt x="337" y="730"/>
                  <a:pt x="336" y="730"/>
                  <a:pt x="335" y="731"/>
                </a:cubicBezTo>
                <a:cubicBezTo>
                  <a:pt x="334" y="731"/>
                  <a:pt x="334" y="731"/>
                  <a:pt x="334" y="731"/>
                </a:cubicBezTo>
                <a:cubicBezTo>
                  <a:pt x="334" y="731"/>
                  <a:pt x="333" y="731"/>
                  <a:pt x="333" y="731"/>
                </a:cubicBezTo>
                <a:cubicBezTo>
                  <a:pt x="333" y="731"/>
                  <a:pt x="332" y="731"/>
                  <a:pt x="332" y="731"/>
                </a:cubicBezTo>
                <a:cubicBezTo>
                  <a:pt x="331" y="730"/>
                  <a:pt x="332" y="729"/>
                  <a:pt x="332" y="728"/>
                </a:cubicBezTo>
                <a:cubicBezTo>
                  <a:pt x="332" y="728"/>
                  <a:pt x="333" y="727"/>
                  <a:pt x="333" y="728"/>
                </a:cubicBezTo>
                <a:cubicBezTo>
                  <a:pt x="334" y="728"/>
                  <a:pt x="334" y="729"/>
                  <a:pt x="334" y="729"/>
                </a:cubicBezTo>
                <a:cubicBezTo>
                  <a:pt x="335" y="729"/>
                  <a:pt x="336" y="729"/>
                  <a:pt x="336" y="728"/>
                </a:cubicBezTo>
                <a:cubicBezTo>
                  <a:pt x="337" y="728"/>
                  <a:pt x="336" y="727"/>
                  <a:pt x="336" y="727"/>
                </a:cubicBezTo>
                <a:cubicBezTo>
                  <a:pt x="335" y="726"/>
                  <a:pt x="335" y="726"/>
                  <a:pt x="335" y="725"/>
                </a:cubicBezTo>
                <a:cubicBezTo>
                  <a:pt x="335" y="724"/>
                  <a:pt x="336" y="723"/>
                  <a:pt x="337" y="723"/>
                </a:cubicBezTo>
                <a:cubicBezTo>
                  <a:pt x="338" y="723"/>
                  <a:pt x="339" y="722"/>
                  <a:pt x="340" y="723"/>
                </a:cubicBezTo>
                <a:moveTo>
                  <a:pt x="358" y="690"/>
                </a:moveTo>
                <a:cubicBezTo>
                  <a:pt x="360" y="690"/>
                  <a:pt x="360" y="690"/>
                  <a:pt x="360" y="688"/>
                </a:cubicBezTo>
                <a:cubicBezTo>
                  <a:pt x="361" y="688"/>
                  <a:pt x="361" y="688"/>
                  <a:pt x="362" y="688"/>
                </a:cubicBezTo>
                <a:cubicBezTo>
                  <a:pt x="362" y="688"/>
                  <a:pt x="363" y="688"/>
                  <a:pt x="363" y="688"/>
                </a:cubicBezTo>
                <a:cubicBezTo>
                  <a:pt x="364" y="688"/>
                  <a:pt x="364" y="689"/>
                  <a:pt x="364" y="690"/>
                </a:cubicBezTo>
                <a:cubicBezTo>
                  <a:pt x="364" y="691"/>
                  <a:pt x="363" y="691"/>
                  <a:pt x="363" y="692"/>
                </a:cubicBezTo>
                <a:cubicBezTo>
                  <a:pt x="363" y="693"/>
                  <a:pt x="363" y="694"/>
                  <a:pt x="363" y="695"/>
                </a:cubicBezTo>
                <a:cubicBezTo>
                  <a:pt x="362" y="696"/>
                  <a:pt x="361" y="696"/>
                  <a:pt x="360" y="695"/>
                </a:cubicBezTo>
                <a:cubicBezTo>
                  <a:pt x="360" y="695"/>
                  <a:pt x="359" y="695"/>
                  <a:pt x="358" y="694"/>
                </a:cubicBezTo>
                <a:cubicBezTo>
                  <a:pt x="357" y="694"/>
                  <a:pt x="356" y="694"/>
                  <a:pt x="356" y="693"/>
                </a:cubicBezTo>
                <a:cubicBezTo>
                  <a:pt x="357" y="692"/>
                  <a:pt x="358" y="692"/>
                  <a:pt x="359" y="691"/>
                </a:cubicBezTo>
                <a:cubicBezTo>
                  <a:pt x="359" y="691"/>
                  <a:pt x="358" y="690"/>
                  <a:pt x="358" y="690"/>
                </a:cubicBezTo>
                <a:moveTo>
                  <a:pt x="103" y="330"/>
                </a:moveTo>
                <a:cubicBezTo>
                  <a:pt x="104" y="330"/>
                  <a:pt x="105" y="331"/>
                  <a:pt x="106" y="331"/>
                </a:cubicBezTo>
                <a:cubicBezTo>
                  <a:pt x="106" y="332"/>
                  <a:pt x="104" y="332"/>
                  <a:pt x="105" y="333"/>
                </a:cubicBezTo>
                <a:cubicBezTo>
                  <a:pt x="106" y="333"/>
                  <a:pt x="107" y="333"/>
                  <a:pt x="106" y="334"/>
                </a:cubicBezTo>
                <a:cubicBezTo>
                  <a:pt x="106" y="334"/>
                  <a:pt x="106" y="335"/>
                  <a:pt x="106" y="335"/>
                </a:cubicBezTo>
                <a:cubicBezTo>
                  <a:pt x="106" y="336"/>
                  <a:pt x="105" y="336"/>
                  <a:pt x="105" y="336"/>
                </a:cubicBezTo>
                <a:cubicBezTo>
                  <a:pt x="105" y="336"/>
                  <a:pt x="103" y="335"/>
                  <a:pt x="102" y="334"/>
                </a:cubicBezTo>
                <a:cubicBezTo>
                  <a:pt x="103" y="334"/>
                  <a:pt x="103" y="334"/>
                  <a:pt x="103" y="333"/>
                </a:cubicBezTo>
                <a:cubicBezTo>
                  <a:pt x="103" y="332"/>
                  <a:pt x="103" y="332"/>
                  <a:pt x="103" y="333"/>
                </a:cubicBezTo>
                <a:cubicBezTo>
                  <a:pt x="103" y="333"/>
                  <a:pt x="103" y="333"/>
                  <a:pt x="103" y="333"/>
                </a:cubicBezTo>
                <a:cubicBezTo>
                  <a:pt x="103" y="333"/>
                  <a:pt x="103" y="333"/>
                  <a:pt x="103" y="333"/>
                </a:cubicBezTo>
                <a:cubicBezTo>
                  <a:pt x="104" y="333"/>
                  <a:pt x="104" y="333"/>
                  <a:pt x="104" y="333"/>
                </a:cubicBezTo>
                <a:cubicBezTo>
                  <a:pt x="104" y="332"/>
                  <a:pt x="104" y="332"/>
                  <a:pt x="103" y="333"/>
                </a:cubicBezTo>
                <a:cubicBezTo>
                  <a:pt x="102" y="333"/>
                  <a:pt x="102" y="333"/>
                  <a:pt x="102" y="334"/>
                </a:cubicBezTo>
                <a:cubicBezTo>
                  <a:pt x="101" y="334"/>
                  <a:pt x="100" y="334"/>
                  <a:pt x="100" y="334"/>
                </a:cubicBezTo>
                <a:cubicBezTo>
                  <a:pt x="99" y="334"/>
                  <a:pt x="99" y="333"/>
                  <a:pt x="98" y="333"/>
                </a:cubicBezTo>
                <a:cubicBezTo>
                  <a:pt x="98" y="333"/>
                  <a:pt x="97" y="333"/>
                  <a:pt x="97" y="332"/>
                </a:cubicBezTo>
                <a:cubicBezTo>
                  <a:pt x="98" y="332"/>
                  <a:pt x="98" y="332"/>
                  <a:pt x="98" y="332"/>
                </a:cubicBezTo>
                <a:cubicBezTo>
                  <a:pt x="99" y="332"/>
                  <a:pt x="99" y="332"/>
                  <a:pt x="99" y="332"/>
                </a:cubicBezTo>
                <a:cubicBezTo>
                  <a:pt x="99" y="332"/>
                  <a:pt x="99" y="331"/>
                  <a:pt x="99" y="331"/>
                </a:cubicBezTo>
                <a:cubicBezTo>
                  <a:pt x="99" y="329"/>
                  <a:pt x="99" y="329"/>
                  <a:pt x="101" y="329"/>
                </a:cubicBezTo>
                <a:cubicBezTo>
                  <a:pt x="101" y="330"/>
                  <a:pt x="101" y="330"/>
                  <a:pt x="101" y="330"/>
                </a:cubicBezTo>
                <a:cubicBezTo>
                  <a:pt x="101" y="331"/>
                  <a:pt x="101" y="331"/>
                  <a:pt x="102" y="331"/>
                </a:cubicBezTo>
                <a:cubicBezTo>
                  <a:pt x="102" y="331"/>
                  <a:pt x="103" y="331"/>
                  <a:pt x="103" y="330"/>
                </a:cubicBezTo>
                <a:moveTo>
                  <a:pt x="490" y="91"/>
                </a:moveTo>
                <a:cubicBezTo>
                  <a:pt x="490" y="89"/>
                  <a:pt x="490" y="89"/>
                  <a:pt x="491" y="89"/>
                </a:cubicBezTo>
                <a:cubicBezTo>
                  <a:pt x="493" y="90"/>
                  <a:pt x="493" y="88"/>
                  <a:pt x="493" y="88"/>
                </a:cubicBezTo>
                <a:cubicBezTo>
                  <a:pt x="494" y="88"/>
                  <a:pt x="495" y="90"/>
                  <a:pt x="496" y="89"/>
                </a:cubicBezTo>
                <a:cubicBezTo>
                  <a:pt x="497" y="90"/>
                  <a:pt x="497" y="91"/>
                  <a:pt x="498" y="92"/>
                </a:cubicBezTo>
                <a:cubicBezTo>
                  <a:pt x="498" y="92"/>
                  <a:pt x="497" y="93"/>
                  <a:pt x="497" y="93"/>
                </a:cubicBezTo>
                <a:cubicBezTo>
                  <a:pt x="496" y="93"/>
                  <a:pt x="497" y="94"/>
                  <a:pt x="496" y="95"/>
                </a:cubicBezTo>
                <a:cubicBezTo>
                  <a:pt x="495" y="94"/>
                  <a:pt x="495" y="94"/>
                  <a:pt x="495" y="93"/>
                </a:cubicBezTo>
                <a:cubicBezTo>
                  <a:pt x="495" y="93"/>
                  <a:pt x="494" y="92"/>
                  <a:pt x="494" y="92"/>
                </a:cubicBezTo>
                <a:cubicBezTo>
                  <a:pt x="493" y="93"/>
                  <a:pt x="492" y="91"/>
                  <a:pt x="490" y="91"/>
                </a:cubicBezTo>
                <a:moveTo>
                  <a:pt x="345" y="718"/>
                </a:moveTo>
                <a:cubicBezTo>
                  <a:pt x="344" y="718"/>
                  <a:pt x="344" y="717"/>
                  <a:pt x="343" y="717"/>
                </a:cubicBezTo>
                <a:cubicBezTo>
                  <a:pt x="345" y="716"/>
                  <a:pt x="345" y="716"/>
                  <a:pt x="347" y="717"/>
                </a:cubicBezTo>
                <a:cubicBezTo>
                  <a:pt x="347" y="717"/>
                  <a:pt x="347" y="717"/>
                  <a:pt x="347" y="717"/>
                </a:cubicBezTo>
                <a:cubicBezTo>
                  <a:pt x="349" y="717"/>
                  <a:pt x="350" y="717"/>
                  <a:pt x="351" y="717"/>
                </a:cubicBezTo>
                <a:cubicBezTo>
                  <a:pt x="352" y="718"/>
                  <a:pt x="353" y="718"/>
                  <a:pt x="354" y="718"/>
                </a:cubicBezTo>
                <a:cubicBezTo>
                  <a:pt x="355" y="719"/>
                  <a:pt x="353" y="719"/>
                  <a:pt x="353" y="720"/>
                </a:cubicBezTo>
                <a:cubicBezTo>
                  <a:pt x="354" y="721"/>
                  <a:pt x="352" y="721"/>
                  <a:pt x="352" y="722"/>
                </a:cubicBezTo>
                <a:cubicBezTo>
                  <a:pt x="351" y="721"/>
                  <a:pt x="351" y="721"/>
                  <a:pt x="351" y="720"/>
                </a:cubicBezTo>
                <a:cubicBezTo>
                  <a:pt x="351" y="720"/>
                  <a:pt x="350" y="719"/>
                  <a:pt x="350" y="719"/>
                </a:cubicBezTo>
                <a:cubicBezTo>
                  <a:pt x="348" y="720"/>
                  <a:pt x="347" y="718"/>
                  <a:pt x="346" y="718"/>
                </a:cubicBezTo>
                <a:cubicBezTo>
                  <a:pt x="346" y="718"/>
                  <a:pt x="346" y="717"/>
                  <a:pt x="345" y="717"/>
                </a:cubicBezTo>
                <a:cubicBezTo>
                  <a:pt x="345" y="717"/>
                  <a:pt x="345" y="718"/>
                  <a:pt x="345" y="718"/>
                </a:cubicBezTo>
                <a:moveTo>
                  <a:pt x="307" y="69"/>
                </a:moveTo>
                <a:cubicBezTo>
                  <a:pt x="307" y="70"/>
                  <a:pt x="306" y="70"/>
                  <a:pt x="306" y="70"/>
                </a:cubicBezTo>
                <a:cubicBezTo>
                  <a:pt x="306" y="71"/>
                  <a:pt x="306" y="72"/>
                  <a:pt x="305" y="71"/>
                </a:cubicBezTo>
                <a:cubicBezTo>
                  <a:pt x="304" y="72"/>
                  <a:pt x="304" y="73"/>
                  <a:pt x="304" y="73"/>
                </a:cubicBezTo>
                <a:cubicBezTo>
                  <a:pt x="303" y="72"/>
                  <a:pt x="302" y="72"/>
                  <a:pt x="301" y="71"/>
                </a:cubicBezTo>
                <a:cubicBezTo>
                  <a:pt x="302" y="70"/>
                  <a:pt x="303" y="71"/>
                  <a:pt x="304" y="70"/>
                </a:cubicBezTo>
                <a:cubicBezTo>
                  <a:pt x="305" y="69"/>
                  <a:pt x="304" y="68"/>
                  <a:pt x="303" y="67"/>
                </a:cubicBezTo>
                <a:cubicBezTo>
                  <a:pt x="304" y="67"/>
                  <a:pt x="305" y="66"/>
                  <a:pt x="305" y="67"/>
                </a:cubicBezTo>
                <a:cubicBezTo>
                  <a:pt x="306" y="68"/>
                  <a:pt x="307" y="68"/>
                  <a:pt x="307" y="69"/>
                </a:cubicBezTo>
                <a:moveTo>
                  <a:pt x="665" y="606"/>
                </a:moveTo>
                <a:cubicBezTo>
                  <a:pt x="666" y="606"/>
                  <a:pt x="667" y="606"/>
                  <a:pt x="667" y="607"/>
                </a:cubicBezTo>
                <a:cubicBezTo>
                  <a:pt x="667" y="608"/>
                  <a:pt x="665" y="608"/>
                  <a:pt x="665" y="610"/>
                </a:cubicBezTo>
                <a:cubicBezTo>
                  <a:pt x="665" y="610"/>
                  <a:pt x="664" y="611"/>
                  <a:pt x="663" y="612"/>
                </a:cubicBezTo>
                <a:cubicBezTo>
                  <a:pt x="662" y="611"/>
                  <a:pt x="662" y="611"/>
                  <a:pt x="661" y="611"/>
                </a:cubicBezTo>
                <a:cubicBezTo>
                  <a:pt x="661" y="611"/>
                  <a:pt x="661" y="610"/>
                  <a:pt x="661" y="610"/>
                </a:cubicBezTo>
                <a:cubicBezTo>
                  <a:pt x="661" y="609"/>
                  <a:pt x="661" y="609"/>
                  <a:pt x="662" y="609"/>
                </a:cubicBezTo>
                <a:cubicBezTo>
                  <a:pt x="663" y="609"/>
                  <a:pt x="664" y="609"/>
                  <a:pt x="664" y="608"/>
                </a:cubicBezTo>
                <a:cubicBezTo>
                  <a:pt x="664" y="608"/>
                  <a:pt x="664" y="607"/>
                  <a:pt x="665" y="607"/>
                </a:cubicBezTo>
                <a:cubicBezTo>
                  <a:pt x="665" y="607"/>
                  <a:pt x="666" y="607"/>
                  <a:pt x="665" y="606"/>
                </a:cubicBezTo>
                <a:moveTo>
                  <a:pt x="294" y="72"/>
                </a:moveTo>
                <a:cubicBezTo>
                  <a:pt x="295" y="72"/>
                  <a:pt x="296" y="72"/>
                  <a:pt x="297" y="72"/>
                </a:cubicBezTo>
                <a:cubicBezTo>
                  <a:pt x="298" y="72"/>
                  <a:pt x="299" y="72"/>
                  <a:pt x="300" y="71"/>
                </a:cubicBezTo>
                <a:cubicBezTo>
                  <a:pt x="300" y="72"/>
                  <a:pt x="301" y="72"/>
                  <a:pt x="301" y="73"/>
                </a:cubicBezTo>
                <a:cubicBezTo>
                  <a:pt x="301" y="73"/>
                  <a:pt x="301" y="73"/>
                  <a:pt x="301" y="74"/>
                </a:cubicBezTo>
                <a:cubicBezTo>
                  <a:pt x="301" y="74"/>
                  <a:pt x="300" y="74"/>
                  <a:pt x="300" y="74"/>
                </a:cubicBezTo>
                <a:cubicBezTo>
                  <a:pt x="299" y="73"/>
                  <a:pt x="298" y="73"/>
                  <a:pt x="296" y="74"/>
                </a:cubicBezTo>
                <a:cubicBezTo>
                  <a:pt x="296" y="74"/>
                  <a:pt x="295" y="74"/>
                  <a:pt x="295" y="74"/>
                </a:cubicBezTo>
                <a:cubicBezTo>
                  <a:pt x="294" y="74"/>
                  <a:pt x="294" y="75"/>
                  <a:pt x="293" y="75"/>
                </a:cubicBezTo>
                <a:cubicBezTo>
                  <a:pt x="293" y="75"/>
                  <a:pt x="293" y="74"/>
                  <a:pt x="293" y="74"/>
                </a:cubicBezTo>
                <a:cubicBezTo>
                  <a:pt x="293" y="73"/>
                  <a:pt x="294" y="73"/>
                  <a:pt x="294" y="72"/>
                </a:cubicBezTo>
                <a:moveTo>
                  <a:pt x="214" y="64"/>
                </a:moveTo>
                <a:cubicBezTo>
                  <a:pt x="214" y="63"/>
                  <a:pt x="214" y="62"/>
                  <a:pt x="214" y="62"/>
                </a:cubicBezTo>
                <a:cubicBezTo>
                  <a:pt x="215" y="62"/>
                  <a:pt x="216" y="63"/>
                  <a:pt x="217" y="63"/>
                </a:cubicBezTo>
                <a:cubicBezTo>
                  <a:pt x="216" y="64"/>
                  <a:pt x="216" y="64"/>
                  <a:pt x="216" y="64"/>
                </a:cubicBezTo>
                <a:cubicBezTo>
                  <a:pt x="217" y="65"/>
                  <a:pt x="217" y="65"/>
                  <a:pt x="216" y="66"/>
                </a:cubicBezTo>
                <a:cubicBezTo>
                  <a:pt x="216" y="66"/>
                  <a:pt x="215" y="66"/>
                  <a:pt x="215" y="66"/>
                </a:cubicBezTo>
                <a:cubicBezTo>
                  <a:pt x="214" y="67"/>
                  <a:pt x="214" y="67"/>
                  <a:pt x="213" y="66"/>
                </a:cubicBezTo>
                <a:cubicBezTo>
                  <a:pt x="212" y="65"/>
                  <a:pt x="212" y="66"/>
                  <a:pt x="211" y="66"/>
                </a:cubicBezTo>
                <a:cubicBezTo>
                  <a:pt x="211" y="64"/>
                  <a:pt x="212" y="64"/>
                  <a:pt x="214" y="64"/>
                </a:cubicBezTo>
                <a:cubicBezTo>
                  <a:pt x="215" y="64"/>
                  <a:pt x="215" y="64"/>
                  <a:pt x="214" y="64"/>
                </a:cubicBezTo>
                <a:cubicBezTo>
                  <a:pt x="214" y="64"/>
                  <a:pt x="214" y="64"/>
                  <a:pt x="214" y="64"/>
                </a:cubicBezTo>
                <a:cubicBezTo>
                  <a:pt x="214" y="64"/>
                  <a:pt x="214" y="64"/>
                  <a:pt x="214" y="64"/>
                </a:cubicBezTo>
                <a:cubicBezTo>
                  <a:pt x="214" y="64"/>
                  <a:pt x="214" y="64"/>
                  <a:pt x="215" y="65"/>
                </a:cubicBezTo>
                <a:cubicBezTo>
                  <a:pt x="215" y="65"/>
                  <a:pt x="215" y="64"/>
                  <a:pt x="214" y="64"/>
                </a:cubicBezTo>
                <a:moveTo>
                  <a:pt x="93" y="166"/>
                </a:moveTo>
                <a:cubicBezTo>
                  <a:pt x="93" y="165"/>
                  <a:pt x="94" y="164"/>
                  <a:pt x="92" y="164"/>
                </a:cubicBezTo>
                <a:cubicBezTo>
                  <a:pt x="92" y="164"/>
                  <a:pt x="91" y="164"/>
                  <a:pt x="92" y="163"/>
                </a:cubicBezTo>
                <a:cubicBezTo>
                  <a:pt x="92" y="163"/>
                  <a:pt x="91" y="162"/>
                  <a:pt x="91" y="162"/>
                </a:cubicBezTo>
                <a:cubicBezTo>
                  <a:pt x="89" y="162"/>
                  <a:pt x="90" y="161"/>
                  <a:pt x="90" y="160"/>
                </a:cubicBezTo>
                <a:cubicBezTo>
                  <a:pt x="92" y="160"/>
                  <a:pt x="92" y="160"/>
                  <a:pt x="92" y="160"/>
                </a:cubicBezTo>
                <a:cubicBezTo>
                  <a:pt x="92" y="162"/>
                  <a:pt x="93" y="163"/>
                  <a:pt x="94" y="164"/>
                </a:cubicBezTo>
                <a:cubicBezTo>
                  <a:pt x="95" y="164"/>
                  <a:pt x="95" y="164"/>
                  <a:pt x="95" y="165"/>
                </a:cubicBezTo>
                <a:cubicBezTo>
                  <a:pt x="95" y="165"/>
                  <a:pt x="95" y="165"/>
                  <a:pt x="95" y="166"/>
                </a:cubicBezTo>
                <a:cubicBezTo>
                  <a:pt x="95" y="166"/>
                  <a:pt x="95" y="166"/>
                  <a:pt x="94" y="166"/>
                </a:cubicBezTo>
                <a:cubicBezTo>
                  <a:pt x="94" y="166"/>
                  <a:pt x="94" y="166"/>
                  <a:pt x="93" y="166"/>
                </a:cubicBezTo>
                <a:moveTo>
                  <a:pt x="722" y="369"/>
                </a:moveTo>
                <a:cubicBezTo>
                  <a:pt x="721" y="369"/>
                  <a:pt x="721" y="369"/>
                  <a:pt x="720" y="369"/>
                </a:cubicBezTo>
                <a:cubicBezTo>
                  <a:pt x="720" y="366"/>
                  <a:pt x="720" y="366"/>
                  <a:pt x="720" y="366"/>
                </a:cubicBezTo>
                <a:cubicBezTo>
                  <a:pt x="724" y="366"/>
                  <a:pt x="724" y="366"/>
                  <a:pt x="724" y="366"/>
                </a:cubicBezTo>
                <a:cubicBezTo>
                  <a:pt x="724" y="367"/>
                  <a:pt x="723" y="368"/>
                  <a:pt x="723" y="369"/>
                </a:cubicBezTo>
                <a:cubicBezTo>
                  <a:pt x="724" y="370"/>
                  <a:pt x="723" y="370"/>
                  <a:pt x="722" y="371"/>
                </a:cubicBezTo>
                <a:cubicBezTo>
                  <a:pt x="721" y="370"/>
                  <a:pt x="722" y="370"/>
                  <a:pt x="722" y="369"/>
                </a:cubicBezTo>
                <a:cubicBezTo>
                  <a:pt x="722" y="368"/>
                  <a:pt x="722" y="369"/>
                  <a:pt x="721" y="369"/>
                </a:cubicBezTo>
                <a:cubicBezTo>
                  <a:pt x="721" y="369"/>
                  <a:pt x="721" y="369"/>
                  <a:pt x="721" y="369"/>
                </a:cubicBezTo>
                <a:cubicBezTo>
                  <a:pt x="721" y="369"/>
                  <a:pt x="722" y="369"/>
                  <a:pt x="722" y="369"/>
                </a:cubicBezTo>
                <a:cubicBezTo>
                  <a:pt x="722" y="369"/>
                  <a:pt x="722" y="369"/>
                  <a:pt x="722" y="369"/>
                </a:cubicBezTo>
                <a:cubicBezTo>
                  <a:pt x="722" y="369"/>
                  <a:pt x="722" y="368"/>
                  <a:pt x="722" y="369"/>
                </a:cubicBezTo>
                <a:moveTo>
                  <a:pt x="243" y="138"/>
                </a:moveTo>
                <a:cubicBezTo>
                  <a:pt x="243" y="140"/>
                  <a:pt x="243" y="140"/>
                  <a:pt x="243" y="140"/>
                </a:cubicBezTo>
                <a:cubicBezTo>
                  <a:pt x="243" y="140"/>
                  <a:pt x="242" y="141"/>
                  <a:pt x="242" y="141"/>
                </a:cubicBezTo>
                <a:cubicBezTo>
                  <a:pt x="241" y="140"/>
                  <a:pt x="240" y="139"/>
                  <a:pt x="240" y="137"/>
                </a:cubicBezTo>
                <a:cubicBezTo>
                  <a:pt x="241" y="136"/>
                  <a:pt x="242" y="137"/>
                  <a:pt x="242" y="137"/>
                </a:cubicBezTo>
                <a:cubicBezTo>
                  <a:pt x="242" y="137"/>
                  <a:pt x="243" y="138"/>
                  <a:pt x="243" y="138"/>
                </a:cubicBezTo>
                <a:moveTo>
                  <a:pt x="578" y="184"/>
                </a:moveTo>
                <a:cubicBezTo>
                  <a:pt x="577" y="185"/>
                  <a:pt x="577" y="185"/>
                  <a:pt x="576" y="186"/>
                </a:cubicBezTo>
                <a:cubicBezTo>
                  <a:pt x="577" y="186"/>
                  <a:pt x="577" y="186"/>
                  <a:pt x="579" y="185"/>
                </a:cubicBezTo>
                <a:cubicBezTo>
                  <a:pt x="579" y="186"/>
                  <a:pt x="580" y="186"/>
                  <a:pt x="580" y="186"/>
                </a:cubicBezTo>
                <a:cubicBezTo>
                  <a:pt x="580" y="187"/>
                  <a:pt x="580" y="187"/>
                  <a:pt x="580" y="187"/>
                </a:cubicBezTo>
                <a:cubicBezTo>
                  <a:pt x="578" y="187"/>
                  <a:pt x="577" y="187"/>
                  <a:pt x="576" y="187"/>
                </a:cubicBezTo>
                <a:cubicBezTo>
                  <a:pt x="574" y="184"/>
                  <a:pt x="574" y="184"/>
                  <a:pt x="575" y="183"/>
                </a:cubicBezTo>
                <a:cubicBezTo>
                  <a:pt x="575" y="184"/>
                  <a:pt x="576" y="184"/>
                  <a:pt x="578" y="184"/>
                </a:cubicBezTo>
                <a:moveTo>
                  <a:pt x="87" y="167"/>
                </a:moveTo>
                <a:cubicBezTo>
                  <a:pt x="87" y="166"/>
                  <a:pt x="87" y="164"/>
                  <a:pt x="87" y="163"/>
                </a:cubicBezTo>
                <a:cubicBezTo>
                  <a:pt x="87" y="163"/>
                  <a:pt x="87" y="163"/>
                  <a:pt x="87" y="163"/>
                </a:cubicBezTo>
                <a:cubicBezTo>
                  <a:pt x="87" y="163"/>
                  <a:pt x="88" y="163"/>
                  <a:pt x="88" y="163"/>
                </a:cubicBezTo>
                <a:cubicBezTo>
                  <a:pt x="88" y="164"/>
                  <a:pt x="89" y="165"/>
                  <a:pt x="90" y="165"/>
                </a:cubicBezTo>
                <a:cubicBezTo>
                  <a:pt x="91" y="165"/>
                  <a:pt x="91" y="165"/>
                  <a:pt x="92" y="166"/>
                </a:cubicBezTo>
                <a:cubicBezTo>
                  <a:pt x="91" y="166"/>
                  <a:pt x="91" y="167"/>
                  <a:pt x="90" y="167"/>
                </a:cubicBezTo>
                <a:cubicBezTo>
                  <a:pt x="89" y="166"/>
                  <a:pt x="89" y="166"/>
                  <a:pt x="87" y="167"/>
                </a:cubicBezTo>
                <a:moveTo>
                  <a:pt x="145" y="590"/>
                </a:moveTo>
                <a:cubicBezTo>
                  <a:pt x="145" y="590"/>
                  <a:pt x="145" y="590"/>
                  <a:pt x="145" y="590"/>
                </a:cubicBezTo>
                <a:cubicBezTo>
                  <a:pt x="146" y="591"/>
                  <a:pt x="146" y="592"/>
                  <a:pt x="145" y="593"/>
                </a:cubicBezTo>
                <a:cubicBezTo>
                  <a:pt x="145" y="593"/>
                  <a:pt x="145" y="594"/>
                  <a:pt x="145" y="595"/>
                </a:cubicBezTo>
                <a:cubicBezTo>
                  <a:pt x="144" y="595"/>
                  <a:pt x="144" y="595"/>
                  <a:pt x="143" y="595"/>
                </a:cubicBezTo>
                <a:cubicBezTo>
                  <a:pt x="143" y="595"/>
                  <a:pt x="143" y="594"/>
                  <a:pt x="142" y="594"/>
                </a:cubicBezTo>
                <a:cubicBezTo>
                  <a:pt x="142" y="593"/>
                  <a:pt x="142" y="593"/>
                  <a:pt x="142" y="593"/>
                </a:cubicBezTo>
                <a:cubicBezTo>
                  <a:pt x="144" y="593"/>
                  <a:pt x="144" y="593"/>
                  <a:pt x="144" y="591"/>
                </a:cubicBezTo>
                <a:cubicBezTo>
                  <a:pt x="144" y="591"/>
                  <a:pt x="145" y="591"/>
                  <a:pt x="145" y="590"/>
                </a:cubicBezTo>
                <a:moveTo>
                  <a:pt x="79" y="374"/>
                </a:moveTo>
                <a:cubicBezTo>
                  <a:pt x="79" y="374"/>
                  <a:pt x="79" y="373"/>
                  <a:pt x="79" y="373"/>
                </a:cubicBezTo>
                <a:cubicBezTo>
                  <a:pt x="79" y="372"/>
                  <a:pt x="80" y="372"/>
                  <a:pt x="80" y="372"/>
                </a:cubicBezTo>
                <a:cubicBezTo>
                  <a:pt x="81" y="372"/>
                  <a:pt x="81" y="373"/>
                  <a:pt x="82" y="373"/>
                </a:cubicBezTo>
                <a:cubicBezTo>
                  <a:pt x="82" y="372"/>
                  <a:pt x="83" y="372"/>
                  <a:pt x="84" y="372"/>
                </a:cubicBezTo>
                <a:cubicBezTo>
                  <a:pt x="84" y="373"/>
                  <a:pt x="84" y="373"/>
                  <a:pt x="83" y="373"/>
                </a:cubicBezTo>
                <a:cubicBezTo>
                  <a:pt x="83" y="374"/>
                  <a:pt x="82" y="375"/>
                  <a:pt x="81" y="375"/>
                </a:cubicBezTo>
                <a:cubicBezTo>
                  <a:pt x="81" y="375"/>
                  <a:pt x="81" y="374"/>
                  <a:pt x="81" y="374"/>
                </a:cubicBezTo>
                <a:cubicBezTo>
                  <a:pt x="80" y="374"/>
                  <a:pt x="80" y="374"/>
                  <a:pt x="79" y="374"/>
                </a:cubicBezTo>
                <a:moveTo>
                  <a:pt x="564" y="99"/>
                </a:moveTo>
                <a:cubicBezTo>
                  <a:pt x="565" y="99"/>
                  <a:pt x="565" y="98"/>
                  <a:pt x="565" y="98"/>
                </a:cubicBezTo>
                <a:cubicBezTo>
                  <a:pt x="565" y="98"/>
                  <a:pt x="565" y="98"/>
                  <a:pt x="565" y="98"/>
                </a:cubicBezTo>
                <a:cubicBezTo>
                  <a:pt x="566" y="98"/>
                  <a:pt x="566" y="98"/>
                  <a:pt x="566" y="99"/>
                </a:cubicBezTo>
                <a:cubicBezTo>
                  <a:pt x="566" y="99"/>
                  <a:pt x="566" y="99"/>
                  <a:pt x="565" y="100"/>
                </a:cubicBezTo>
                <a:cubicBezTo>
                  <a:pt x="565" y="100"/>
                  <a:pt x="565" y="100"/>
                  <a:pt x="564" y="101"/>
                </a:cubicBezTo>
                <a:cubicBezTo>
                  <a:pt x="564" y="101"/>
                  <a:pt x="564" y="101"/>
                  <a:pt x="564" y="100"/>
                </a:cubicBezTo>
                <a:cubicBezTo>
                  <a:pt x="564" y="100"/>
                  <a:pt x="563" y="99"/>
                  <a:pt x="562" y="99"/>
                </a:cubicBezTo>
                <a:cubicBezTo>
                  <a:pt x="562" y="98"/>
                  <a:pt x="562" y="98"/>
                  <a:pt x="562" y="97"/>
                </a:cubicBezTo>
                <a:cubicBezTo>
                  <a:pt x="562" y="97"/>
                  <a:pt x="563" y="97"/>
                  <a:pt x="563" y="97"/>
                </a:cubicBezTo>
                <a:cubicBezTo>
                  <a:pt x="564" y="97"/>
                  <a:pt x="564" y="97"/>
                  <a:pt x="564" y="98"/>
                </a:cubicBezTo>
                <a:cubicBezTo>
                  <a:pt x="564" y="98"/>
                  <a:pt x="564" y="98"/>
                  <a:pt x="564" y="99"/>
                </a:cubicBezTo>
                <a:moveTo>
                  <a:pt x="766" y="247"/>
                </a:moveTo>
                <a:cubicBezTo>
                  <a:pt x="767" y="248"/>
                  <a:pt x="768" y="248"/>
                  <a:pt x="769" y="249"/>
                </a:cubicBezTo>
                <a:cubicBezTo>
                  <a:pt x="769" y="249"/>
                  <a:pt x="769" y="250"/>
                  <a:pt x="769" y="250"/>
                </a:cubicBezTo>
                <a:cubicBezTo>
                  <a:pt x="768" y="250"/>
                  <a:pt x="768" y="251"/>
                  <a:pt x="768" y="251"/>
                </a:cubicBezTo>
                <a:cubicBezTo>
                  <a:pt x="767" y="250"/>
                  <a:pt x="766" y="250"/>
                  <a:pt x="766" y="249"/>
                </a:cubicBezTo>
                <a:cubicBezTo>
                  <a:pt x="766" y="248"/>
                  <a:pt x="766" y="248"/>
                  <a:pt x="766" y="247"/>
                </a:cubicBezTo>
                <a:moveTo>
                  <a:pt x="519" y="16"/>
                </a:moveTo>
                <a:cubicBezTo>
                  <a:pt x="521" y="16"/>
                  <a:pt x="522" y="16"/>
                  <a:pt x="523" y="17"/>
                </a:cubicBezTo>
                <a:cubicBezTo>
                  <a:pt x="523" y="17"/>
                  <a:pt x="524" y="17"/>
                  <a:pt x="525" y="17"/>
                </a:cubicBezTo>
                <a:cubicBezTo>
                  <a:pt x="525" y="17"/>
                  <a:pt x="525" y="18"/>
                  <a:pt x="525" y="18"/>
                </a:cubicBezTo>
                <a:cubicBezTo>
                  <a:pt x="525" y="19"/>
                  <a:pt x="525" y="19"/>
                  <a:pt x="524" y="19"/>
                </a:cubicBezTo>
                <a:cubicBezTo>
                  <a:pt x="524" y="18"/>
                  <a:pt x="522" y="19"/>
                  <a:pt x="522" y="18"/>
                </a:cubicBezTo>
                <a:cubicBezTo>
                  <a:pt x="521" y="18"/>
                  <a:pt x="520" y="17"/>
                  <a:pt x="520" y="17"/>
                </a:cubicBezTo>
                <a:cubicBezTo>
                  <a:pt x="520" y="17"/>
                  <a:pt x="519" y="17"/>
                  <a:pt x="519" y="16"/>
                </a:cubicBezTo>
                <a:moveTo>
                  <a:pt x="742" y="301"/>
                </a:moveTo>
                <a:cubicBezTo>
                  <a:pt x="743" y="301"/>
                  <a:pt x="743" y="301"/>
                  <a:pt x="744" y="302"/>
                </a:cubicBezTo>
                <a:cubicBezTo>
                  <a:pt x="744" y="301"/>
                  <a:pt x="745" y="301"/>
                  <a:pt x="747" y="301"/>
                </a:cubicBezTo>
                <a:cubicBezTo>
                  <a:pt x="747" y="301"/>
                  <a:pt x="747" y="301"/>
                  <a:pt x="747" y="301"/>
                </a:cubicBezTo>
                <a:cubicBezTo>
                  <a:pt x="747" y="301"/>
                  <a:pt x="747" y="302"/>
                  <a:pt x="747" y="302"/>
                </a:cubicBezTo>
                <a:cubicBezTo>
                  <a:pt x="745" y="301"/>
                  <a:pt x="746" y="303"/>
                  <a:pt x="745" y="304"/>
                </a:cubicBezTo>
                <a:cubicBezTo>
                  <a:pt x="744" y="303"/>
                  <a:pt x="743" y="303"/>
                  <a:pt x="742" y="303"/>
                </a:cubicBezTo>
                <a:moveTo>
                  <a:pt x="245" y="139"/>
                </a:moveTo>
                <a:cubicBezTo>
                  <a:pt x="247" y="139"/>
                  <a:pt x="247" y="141"/>
                  <a:pt x="248" y="142"/>
                </a:cubicBezTo>
                <a:cubicBezTo>
                  <a:pt x="248" y="142"/>
                  <a:pt x="248" y="142"/>
                  <a:pt x="248" y="142"/>
                </a:cubicBezTo>
                <a:cubicBezTo>
                  <a:pt x="248" y="142"/>
                  <a:pt x="247" y="143"/>
                  <a:pt x="247" y="142"/>
                </a:cubicBezTo>
                <a:cubicBezTo>
                  <a:pt x="246" y="142"/>
                  <a:pt x="246" y="142"/>
                  <a:pt x="245" y="141"/>
                </a:cubicBezTo>
                <a:moveTo>
                  <a:pt x="688" y="500"/>
                </a:moveTo>
                <a:cubicBezTo>
                  <a:pt x="688" y="500"/>
                  <a:pt x="687" y="500"/>
                  <a:pt x="687" y="500"/>
                </a:cubicBezTo>
                <a:cubicBezTo>
                  <a:pt x="687" y="499"/>
                  <a:pt x="687" y="499"/>
                  <a:pt x="688" y="498"/>
                </a:cubicBezTo>
                <a:cubicBezTo>
                  <a:pt x="688" y="498"/>
                  <a:pt x="688" y="498"/>
                  <a:pt x="689" y="497"/>
                </a:cubicBezTo>
                <a:cubicBezTo>
                  <a:pt x="689" y="498"/>
                  <a:pt x="690" y="498"/>
                  <a:pt x="691" y="499"/>
                </a:cubicBezTo>
                <a:cubicBezTo>
                  <a:pt x="691" y="499"/>
                  <a:pt x="691" y="499"/>
                  <a:pt x="691" y="499"/>
                </a:cubicBezTo>
                <a:cubicBezTo>
                  <a:pt x="690" y="499"/>
                  <a:pt x="689" y="500"/>
                  <a:pt x="688" y="500"/>
                </a:cubicBezTo>
                <a:moveTo>
                  <a:pt x="741" y="407"/>
                </a:moveTo>
                <a:cubicBezTo>
                  <a:pt x="742" y="406"/>
                  <a:pt x="742" y="406"/>
                  <a:pt x="742" y="406"/>
                </a:cubicBezTo>
                <a:cubicBezTo>
                  <a:pt x="744" y="406"/>
                  <a:pt x="745" y="406"/>
                  <a:pt x="747" y="406"/>
                </a:cubicBezTo>
                <a:cubicBezTo>
                  <a:pt x="746" y="407"/>
                  <a:pt x="746" y="407"/>
                  <a:pt x="741" y="407"/>
                </a:cubicBezTo>
                <a:moveTo>
                  <a:pt x="747" y="395"/>
                </a:moveTo>
                <a:cubicBezTo>
                  <a:pt x="747" y="395"/>
                  <a:pt x="747" y="395"/>
                  <a:pt x="747" y="395"/>
                </a:cubicBezTo>
                <a:cubicBezTo>
                  <a:pt x="748" y="395"/>
                  <a:pt x="748" y="395"/>
                  <a:pt x="748" y="395"/>
                </a:cubicBezTo>
                <a:cubicBezTo>
                  <a:pt x="747" y="396"/>
                  <a:pt x="747" y="397"/>
                  <a:pt x="747" y="397"/>
                </a:cubicBezTo>
                <a:cubicBezTo>
                  <a:pt x="747" y="398"/>
                  <a:pt x="746" y="398"/>
                  <a:pt x="746" y="398"/>
                </a:cubicBezTo>
                <a:cubicBezTo>
                  <a:pt x="745" y="397"/>
                  <a:pt x="745" y="397"/>
                  <a:pt x="745" y="396"/>
                </a:cubicBezTo>
                <a:cubicBezTo>
                  <a:pt x="745" y="396"/>
                  <a:pt x="746" y="395"/>
                  <a:pt x="747" y="395"/>
                </a:cubicBezTo>
                <a:moveTo>
                  <a:pt x="682" y="586"/>
                </a:moveTo>
                <a:cubicBezTo>
                  <a:pt x="682" y="586"/>
                  <a:pt x="682" y="586"/>
                  <a:pt x="682" y="586"/>
                </a:cubicBezTo>
                <a:cubicBezTo>
                  <a:pt x="683" y="585"/>
                  <a:pt x="683" y="585"/>
                  <a:pt x="682" y="584"/>
                </a:cubicBezTo>
                <a:cubicBezTo>
                  <a:pt x="682" y="584"/>
                  <a:pt x="682" y="584"/>
                  <a:pt x="682" y="583"/>
                </a:cubicBezTo>
                <a:cubicBezTo>
                  <a:pt x="683" y="583"/>
                  <a:pt x="684" y="584"/>
                  <a:pt x="684" y="585"/>
                </a:cubicBezTo>
                <a:cubicBezTo>
                  <a:pt x="684" y="586"/>
                  <a:pt x="683" y="587"/>
                  <a:pt x="682" y="586"/>
                </a:cubicBezTo>
                <a:moveTo>
                  <a:pt x="584" y="644"/>
                </a:moveTo>
                <a:cubicBezTo>
                  <a:pt x="585" y="645"/>
                  <a:pt x="585" y="646"/>
                  <a:pt x="583" y="648"/>
                </a:cubicBezTo>
                <a:cubicBezTo>
                  <a:pt x="583" y="647"/>
                  <a:pt x="582" y="647"/>
                  <a:pt x="582" y="647"/>
                </a:cubicBezTo>
                <a:cubicBezTo>
                  <a:pt x="583" y="646"/>
                  <a:pt x="585" y="646"/>
                  <a:pt x="584" y="644"/>
                </a:cubicBezTo>
                <a:moveTo>
                  <a:pt x="301" y="675"/>
                </a:moveTo>
                <a:cubicBezTo>
                  <a:pt x="301" y="676"/>
                  <a:pt x="301" y="677"/>
                  <a:pt x="301" y="678"/>
                </a:cubicBezTo>
                <a:cubicBezTo>
                  <a:pt x="301" y="678"/>
                  <a:pt x="301" y="678"/>
                  <a:pt x="301" y="678"/>
                </a:cubicBezTo>
                <a:cubicBezTo>
                  <a:pt x="300" y="678"/>
                  <a:pt x="300" y="678"/>
                  <a:pt x="300" y="677"/>
                </a:cubicBezTo>
                <a:cubicBezTo>
                  <a:pt x="301" y="676"/>
                  <a:pt x="300" y="676"/>
                  <a:pt x="299" y="675"/>
                </a:cubicBezTo>
                <a:cubicBezTo>
                  <a:pt x="299" y="674"/>
                  <a:pt x="299" y="674"/>
                  <a:pt x="300" y="674"/>
                </a:cubicBezTo>
                <a:cubicBezTo>
                  <a:pt x="300" y="674"/>
                  <a:pt x="300" y="674"/>
                  <a:pt x="300" y="674"/>
                </a:cubicBezTo>
                <a:cubicBezTo>
                  <a:pt x="301" y="674"/>
                  <a:pt x="301" y="675"/>
                  <a:pt x="301" y="675"/>
                </a:cubicBezTo>
                <a:moveTo>
                  <a:pt x="358" y="690"/>
                </a:moveTo>
                <a:cubicBezTo>
                  <a:pt x="357" y="689"/>
                  <a:pt x="357" y="688"/>
                  <a:pt x="356" y="687"/>
                </a:cubicBezTo>
                <a:cubicBezTo>
                  <a:pt x="357" y="687"/>
                  <a:pt x="358" y="687"/>
                  <a:pt x="358" y="687"/>
                </a:cubicBezTo>
                <a:cubicBezTo>
                  <a:pt x="359" y="687"/>
                  <a:pt x="359" y="688"/>
                  <a:pt x="359" y="688"/>
                </a:cubicBezTo>
                <a:cubicBezTo>
                  <a:pt x="359" y="689"/>
                  <a:pt x="358" y="689"/>
                  <a:pt x="358" y="690"/>
                </a:cubicBezTo>
                <a:moveTo>
                  <a:pt x="578" y="189"/>
                </a:moveTo>
                <a:cubicBezTo>
                  <a:pt x="579" y="189"/>
                  <a:pt x="580" y="189"/>
                  <a:pt x="580" y="189"/>
                </a:cubicBezTo>
                <a:cubicBezTo>
                  <a:pt x="580" y="190"/>
                  <a:pt x="580" y="191"/>
                  <a:pt x="580" y="191"/>
                </a:cubicBezTo>
                <a:cubicBezTo>
                  <a:pt x="580" y="191"/>
                  <a:pt x="579" y="192"/>
                  <a:pt x="579" y="192"/>
                </a:cubicBezTo>
                <a:cubicBezTo>
                  <a:pt x="579" y="192"/>
                  <a:pt x="578" y="191"/>
                  <a:pt x="578" y="191"/>
                </a:cubicBezTo>
                <a:cubicBezTo>
                  <a:pt x="578" y="190"/>
                  <a:pt x="578" y="190"/>
                  <a:pt x="578" y="189"/>
                </a:cubicBezTo>
                <a:moveTo>
                  <a:pt x="569" y="178"/>
                </a:moveTo>
                <a:cubicBezTo>
                  <a:pt x="569" y="181"/>
                  <a:pt x="569" y="181"/>
                  <a:pt x="569" y="181"/>
                </a:cubicBezTo>
                <a:cubicBezTo>
                  <a:pt x="568" y="182"/>
                  <a:pt x="567" y="181"/>
                  <a:pt x="566" y="181"/>
                </a:cubicBezTo>
                <a:cubicBezTo>
                  <a:pt x="566" y="180"/>
                  <a:pt x="568" y="180"/>
                  <a:pt x="568" y="178"/>
                </a:cubicBezTo>
                <a:moveTo>
                  <a:pt x="361" y="60"/>
                </a:moveTo>
                <a:cubicBezTo>
                  <a:pt x="361" y="60"/>
                  <a:pt x="362" y="60"/>
                  <a:pt x="362" y="60"/>
                </a:cubicBezTo>
                <a:cubicBezTo>
                  <a:pt x="362" y="60"/>
                  <a:pt x="363" y="60"/>
                  <a:pt x="363" y="61"/>
                </a:cubicBezTo>
                <a:cubicBezTo>
                  <a:pt x="362" y="61"/>
                  <a:pt x="362" y="62"/>
                  <a:pt x="362" y="63"/>
                </a:cubicBezTo>
                <a:cubicBezTo>
                  <a:pt x="362" y="63"/>
                  <a:pt x="361" y="64"/>
                  <a:pt x="361" y="64"/>
                </a:cubicBezTo>
                <a:cubicBezTo>
                  <a:pt x="361" y="64"/>
                  <a:pt x="361" y="64"/>
                  <a:pt x="360" y="64"/>
                </a:cubicBezTo>
                <a:cubicBezTo>
                  <a:pt x="360" y="63"/>
                  <a:pt x="360" y="63"/>
                  <a:pt x="360" y="63"/>
                </a:cubicBezTo>
                <a:cubicBezTo>
                  <a:pt x="361" y="62"/>
                  <a:pt x="361" y="61"/>
                  <a:pt x="361" y="60"/>
                </a:cubicBezTo>
                <a:moveTo>
                  <a:pt x="493" y="83"/>
                </a:moveTo>
                <a:cubicBezTo>
                  <a:pt x="493" y="85"/>
                  <a:pt x="493" y="85"/>
                  <a:pt x="493" y="85"/>
                </a:cubicBezTo>
                <a:cubicBezTo>
                  <a:pt x="492" y="85"/>
                  <a:pt x="492" y="86"/>
                  <a:pt x="491" y="86"/>
                </a:cubicBezTo>
                <a:cubicBezTo>
                  <a:pt x="491" y="86"/>
                  <a:pt x="491" y="86"/>
                  <a:pt x="491" y="86"/>
                </a:cubicBezTo>
                <a:cubicBezTo>
                  <a:pt x="491" y="84"/>
                  <a:pt x="491" y="83"/>
                  <a:pt x="493" y="83"/>
                </a:cubicBezTo>
                <a:moveTo>
                  <a:pt x="566" y="86"/>
                </a:moveTo>
                <a:cubicBezTo>
                  <a:pt x="569" y="86"/>
                  <a:pt x="569" y="86"/>
                  <a:pt x="569" y="86"/>
                </a:cubicBezTo>
                <a:cubicBezTo>
                  <a:pt x="569" y="86"/>
                  <a:pt x="570" y="86"/>
                  <a:pt x="570" y="86"/>
                </a:cubicBezTo>
                <a:cubicBezTo>
                  <a:pt x="569" y="86"/>
                  <a:pt x="569" y="87"/>
                  <a:pt x="568" y="88"/>
                </a:cubicBezTo>
                <a:cubicBezTo>
                  <a:pt x="568" y="88"/>
                  <a:pt x="568" y="88"/>
                  <a:pt x="568" y="88"/>
                </a:cubicBezTo>
                <a:cubicBezTo>
                  <a:pt x="568" y="87"/>
                  <a:pt x="567" y="86"/>
                  <a:pt x="566" y="86"/>
                </a:cubicBezTo>
                <a:moveTo>
                  <a:pt x="182" y="664"/>
                </a:moveTo>
                <a:cubicBezTo>
                  <a:pt x="181" y="665"/>
                  <a:pt x="180" y="665"/>
                  <a:pt x="180" y="665"/>
                </a:cubicBezTo>
                <a:cubicBezTo>
                  <a:pt x="179" y="665"/>
                  <a:pt x="179" y="666"/>
                  <a:pt x="178" y="666"/>
                </a:cubicBezTo>
                <a:cubicBezTo>
                  <a:pt x="178" y="666"/>
                  <a:pt x="178" y="665"/>
                  <a:pt x="178" y="665"/>
                </a:cubicBezTo>
                <a:cubicBezTo>
                  <a:pt x="178" y="665"/>
                  <a:pt x="178" y="665"/>
                  <a:pt x="178" y="664"/>
                </a:cubicBezTo>
                <a:moveTo>
                  <a:pt x="92" y="168"/>
                </a:moveTo>
                <a:cubicBezTo>
                  <a:pt x="92" y="168"/>
                  <a:pt x="92" y="168"/>
                  <a:pt x="92" y="167"/>
                </a:cubicBezTo>
                <a:cubicBezTo>
                  <a:pt x="92" y="167"/>
                  <a:pt x="92" y="167"/>
                  <a:pt x="93" y="167"/>
                </a:cubicBezTo>
                <a:cubicBezTo>
                  <a:pt x="92" y="168"/>
                  <a:pt x="93" y="168"/>
                  <a:pt x="93" y="169"/>
                </a:cubicBezTo>
                <a:cubicBezTo>
                  <a:pt x="94" y="169"/>
                  <a:pt x="93" y="169"/>
                  <a:pt x="93" y="170"/>
                </a:cubicBezTo>
                <a:cubicBezTo>
                  <a:pt x="93" y="170"/>
                  <a:pt x="93" y="170"/>
                  <a:pt x="92" y="170"/>
                </a:cubicBezTo>
                <a:cubicBezTo>
                  <a:pt x="92" y="170"/>
                  <a:pt x="92" y="170"/>
                  <a:pt x="92" y="169"/>
                </a:cubicBezTo>
                <a:cubicBezTo>
                  <a:pt x="92" y="169"/>
                  <a:pt x="92" y="169"/>
                  <a:pt x="92" y="168"/>
                </a:cubicBezTo>
                <a:moveTo>
                  <a:pt x="661" y="615"/>
                </a:moveTo>
                <a:cubicBezTo>
                  <a:pt x="661" y="616"/>
                  <a:pt x="660" y="616"/>
                  <a:pt x="660" y="616"/>
                </a:cubicBezTo>
                <a:cubicBezTo>
                  <a:pt x="659" y="615"/>
                  <a:pt x="658" y="615"/>
                  <a:pt x="658" y="614"/>
                </a:cubicBezTo>
                <a:cubicBezTo>
                  <a:pt x="659" y="614"/>
                  <a:pt x="659" y="613"/>
                  <a:pt x="660" y="613"/>
                </a:cubicBezTo>
                <a:cubicBezTo>
                  <a:pt x="660" y="613"/>
                  <a:pt x="660" y="614"/>
                  <a:pt x="660" y="614"/>
                </a:cubicBezTo>
                <a:cubicBezTo>
                  <a:pt x="660" y="614"/>
                  <a:pt x="660" y="615"/>
                  <a:pt x="661" y="615"/>
                </a:cubicBezTo>
                <a:moveTo>
                  <a:pt x="295" y="68"/>
                </a:moveTo>
                <a:cubicBezTo>
                  <a:pt x="294" y="69"/>
                  <a:pt x="293" y="68"/>
                  <a:pt x="292" y="68"/>
                </a:cubicBezTo>
                <a:cubicBezTo>
                  <a:pt x="292" y="68"/>
                  <a:pt x="292" y="68"/>
                  <a:pt x="292" y="68"/>
                </a:cubicBezTo>
                <a:cubicBezTo>
                  <a:pt x="292" y="67"/>
                  <a:pt x="292" y="67"/>
                  <a:pt x="292" y="67"/>
                </a:cubicBezTo>
                <a:cubicBezTo>
                  <a:pt x="292" y="67"/>
                  <a:pt x="293" y="67"/>
                  <a:pt x="293" y="67"/>
                </a:cubicBezTo>
                <a:cubicBezTo>
                  <a:pt x="294" y="67"/>
                  <a:pt x="294" y="68"/>
                  <a:pt x="295" y="68"/>
                </a:cubicBezTo>
                <a:moveTo>
                  <a:pt x="226" y="149"/>
                </a:moveTo>
                <a:cubicBezTo>
                  <a:pt x="227" y="149"/>
                  <a:pt x="228" y="149"/>
                  <a:pt x="229" y="149"/>
                </a:cubicBezTo>
                <a:cubicBezTo>
                  <a:pt x="229" y="149"/>
                  <a:pt x="229" y="150"/>
                  <a:pt x="229" y="150"/>
                </a:cubicBezTo>
                <a:cubicBezTo>
                  <a:pt x="229" y="150"/>
                  <a:pt x="229" y="151"/>
                  <a:pt x="229" y="151"/>
                </a:cubicBezTo>
                <a:cubicBezTo>
                  <a:pt x="228" y="151"/>
                  <a:pt x="228" y="151"/>
                  <a:pt x="228" y="151"/>
                </a:cubicBezTo>
                <a:cubicBezTo>
                  <a:pt x="228" y="151"/>
                  <a:pt x="227" y="151"/>
                  <a:pt x="227" y="151"/>
                </a:cubicBezTo>
                <a:cubicBezTo>
                  <a:pt x="227" y="150"/>
                  <a:pt x="226" y="150"/>
                  <a:pt x="226" y="149"/>
                </a:cubicBezTo>
                <a:moveTo>
                  <a:pt x="140" y="215"/>
                </a:moveTo>
                <a:cubicBezTo>
                  <a:pt x="142" y="215"/>
                  <a:pt x="142" y="214"/>
                  <a:pt x="143" y="215"/>
                </a:cubicBezTo>
                <a:cubicBezTo>
                  <a:pt x="143" y="215"/>
                  <a:pt x="144" y="215"/>
                  <a:pt x="144" y="215"/>
                </a:cubicBezTo>
                <a:cubicBezTo>
                  <a:pt x="144" y="216"/>
                  <a:pt x="144" y="216"/>
                  <a:pt x="143" y="216"/>
                </a:cubicBezTo>
                <a:cubicBezTo>
                  <a:pt x="143" y="216"/>
                  <a:pt x="143" y="216"/>
                  <a:pt x="143" y="216"/>
                </a:cubicBezTo>
                <a:cubicBezTo>
                  <a:pt x="142" y="216"/>
                  <a:pt x="141" y="215"/>
                  <a:pt x="140" y="215"/>
                </a:cubicBezTo>
                <a:moveTo>
                  <a:pt x="101" y="329"/>
                </a:moveTo>
                <a:cubicBezTo>
                  <a:pt x="101" y="329"/>
                  <a:pt x="101" y="329"/>
                  <a:pt x="100" y="328"/>
                </a:cubicBezTo>
                <a:cubicBezTo>
                  <a:pt x="100" y="327"/>
                  <a:pt x="100" y="327"/>
                  <a:pt x="100" y="327"/>
                </a:cubicBezTo>
                <a:cubicBezTo>
                  <a:pt x="101" y="327"/>
                  <a:pt x="101" y="327"/>
                  <a:pt x="101" y="327"/>
                </a:cubicBezTo>
                <a:cubicBezTo>
                  <a:pt x="102" y="328"/>
                  <a:pt x="102" y="329"/>
                  <a:pt x="102" y="329"/>
                </a:cubicBezTo>
                <a:moveTo>
                  <a:pt x="561" y="101"/>
                </a:moveTo>
                <a:cubicBezTo>
                  <a:pt x="560" y="100"/>
                  <a:pt x="559" y="100"/>
                  <a:pt x="560" y="98"/>
                </a:cubicBezTo>
                <a:cubicBezTo>
                  <a:pt x="560" y="99"/>
                  <a:pt x="562" y="99"/>
                  <a:pt x="561" y="101"/>
                </a:cubicBezTo>
                <a:moveTo>
                  <a:pt x="690" y="200"/>
                </a:moveTo>
                <a:cubicBezTo>
                  <a:pt x="690" y="201"/>
                  <a:pt x="690" y="201"/>
                  <a:pt x="690" y="201"/>
                </a:cubicBezTo>
                <a:cubicBezTo>
                  <a:pt x="690" y="202"/>
                  <a:pt x="690" y="202"/>
                  <a:pt x="689" y="202"/>
                </a:cubicBezTo>
                <a:cubicBezTo>
                  <a:pt x="688" y="202"/>
                  <a:pt x="688" y="202"/>
                  <a:pt x="688" y="201"/>
                </a:cubicBezTo>
                <a:cubicBezTo>
                  <a:pt x="688" y="201"/>
                  <a:pt x="689" y="200"/>
                  <a:pt x="690" y="200"/>
                </a:cubicBezTo>
                <a:moveTo>
                  <a:pt x="222" y="749"/>
                </a:moveTo>
                <a:cubicBezTo>
                  <a:pt x="223" y="749"/>
                  <a:pt x="223" y="749"/>
                  <a:pt x="224" y="750"/>
                </a:cubicBezTo>
                <a:cubicBezTo>
                  <a:pt x="224" y="750"/>
                  <a:pt x="224" y="750"/>
                  <a:pt x="224" y="750"/>
                </a:cubicBezTo>
                <a:cubicBezTo>
                  <a:pt x="224" y="750"/>
                  <a:pt x="223" y="751"/>
                  <a:pt x="223" y="751"/>
                </a:cubicBezTo>
                <a:cubicBezTo>
                  <a:pt x="223" y="751"/>
                  <a:pt x="223" y="751"/>
                  <a:pt x="222" y="751"/>
                </a:cubicBezTo>
                <a:cubicBezTo>
                  <a:pt x="222" y="751"/>
                  <a:pt x="221" y="751"/>
                  <a:pt x="222" y="751"/>
                </a:cubicBezTo>
                <a:cubicBezTo>
                  <a:pt x="222" y="750"/>
                  <a:pt x="222" y="750"/>
                  <a:pt x="222" y="749"/>
                </a:cubicBezTo>
                <a:moveTo>
                  <a:pt x="626" y="734"/>
                </a:moveTo>
                <a:cubicBezTo>
                  <a:pt x="625" y="734"/>
                  <a:pt x="625" y="734"/>
                  <a:pt x="625" y="733"/>
                </a:cubicBezTo>
                <a:cubicBezTo>
                  <a:pt x="625" y="733"/>
                  <a:pt x="625" y="732"/>
                  <a:pt x="625" y="733"/>
                </a:cubicBezTo>
                <a:cubicBezTo>
                  <a:pt x="626" y="733"/>
                  <a:pt x="626" y="733"/>
                  <a:pt x="627" y="733"/>
                </a:cubicBezTo>
                <a:cubicBezTo>
                  <a:pt x="627" y="733"/>
                  <a:pt x="627" y="733"/>
                  <a:pt x="627" y="734"/>
                </a:cubicBezTo>
                <a:cubicBezTo>
                  <a:pt x="627" y="734"/>
                  <a:pt x="627" y="734"/>
                  <a:pt x="627" y="734"/>
                </a:cubicBezTo>
                <a:cubicBezTo>
                  <a:pt x="626" y="734"/>
                  <a:pt x="626" y="734"/>
                  <a:pt x="626" y="734"/>
                </a:cubicBezTo>
                <a:moveTo>
                  <a:pt x="120" y="117"/>
                </a:moveTo>
                <a:cubicBezTo>
                  <a:pt x="119" y="118"/>
                  <a:pt x="119" y="118"/>
                  <a:pt x="117" y="116"/>
                </a:cubicBezTo>
                <a:cubicBezTo>
                  <a:pt x="119" y="116"/>
                  <a:pt x="119" y="116"/>
                  <a:pt x="120" y="117"/>
                </a:cubicBezTo>
                <a:moveTo>
                  <a:pt x="211" y="52"/>
                </a:moveTo>
                <a:cubicBezTo>
                  <a:pt x="211" y="52"/>
                  <a:pt x="211" y="52"/>
                  <a:pt x="211" y="51"/>
                </a:cubicBezTo>
                <a:cubicBezTo>
                  <a:pt x="211" y="51"/>
                  <a:pt x="211" y="50"/>
                  <a:pt x="212" y="50"/>
                </a:cubicBezTo>
                <a:cubicBezTo>
                  <a:pt x="213" y="50"/>
                  <a:pt x="213" y="51"/>
                  <a:pt x="213" y="51"/>
                </a:cubicBezTo>
                <a:cubicBezTo>
                  <a:pt x="213" y="52"/>
                  <a:pt x="213" y="52"/>
                  <a:pt x="212" y="52"/>
                </a:cubicBezTo>
                <a:cubicBezTo>
                  <a:pt x="212" y="52"/>
                  <a:pt x="211" y="52"/>
                  <a:pt x="211" y="52"/>
                </a:cubicBezTo>
                <a:moveTo>
                  <a:pt x="378" y="54"/>
                </a:moveTo>
                <a:cubicBezTo>
                  <a:pt x="376" y="54"/>
                  <a:pt x="376" y="54"/>
                  <a:pt x="376" y="53"/>
                </a:cubicBezTo>
                <a:cubicBezTo>
                  <a:pt x="376" y="53"/>
                  <a:pt x="377" y="52"/>
                  <a:pt x="377" y="53"/>
                </a:cubicBezTo>
                <a:cubicBezTo>
                  <a:pt x="377" y="53"/>
                  <a:pt x="377" y="53"/>
                  <a:pt x="378" y="53"/>
                </a:cubicBezTo>
                <a:cubicBezTo>
                  <a:pt x="378" y="53"/>
                  <a:pt x="379" y="53"/>
                  <a:pt x="379" y="54"/>
                </a:cubicBezTo>
                <a:cubicBezTo>
                  <a:pt x="379" y="54"/>
                  <a:pt x="378" y="54"/>
                  <a:pt x="378" y="54"/>
                </a:cubicBezTo>
                <a:moveTo>
                  <a:pt x="407" y="55"/>
                </a:moveTo>
                <a:cubicBezTo>
                  <a:pt x="407" y="56"/>
                  <a:pt x="407" y="56"/>
                  <a:pt x="407" y="56"/>
                </a:cubicBezTo>
                <a:cubicBezTo>
                  <a:pt x="406" y="56"/>
                  <a:pt x="406" y="56"/>
                  <a:pt x="406" y="55"/>
                </a:cubicBezTo>
                <a:cubicBezTo>
                  <a:pt x="405" y="55"/>
                  <a:pt x="406" y="54"/>
                  <a:pt x="406" y="54"/>
                </a:cubicBezTo>
                <a:cubicBezTo>
                  <a:pt x="407" y="54"/>
                  <a:pt x="407" y="54"/>
                  <a:pt x="407" y="55"/>
                </a:cubicBezTo>
                <a:moveTo>
                  <a:pt x="672" y="588"/>
                </a:moveTo>
                <a:cubicBezTo>
                  <a:pt x="671" y="588"/>
                  <a:pt x="671" y="587"/>
                  <a:pt x="670" y="587"/>
                </a:cubicBezTo>
                <a:cubicBezTo>
                  <a:pt x="671" y="586"/>
                  <a:pt x="671" y="586"/>
                  <a:pt x="673" y="587"/>
                </a:cubicBezTo>
                <a:cubicBezTo>
                  <a:pt x="673" y="587"/>
                  <a:pt x="672" y="588"/>
                  <a:pt x="672" y="588"/>
                </a:cubicBezTo>
                <a:moveTo>
                  <a:pt x="157" y="615"/>
                </a:moveTo>
                <a:cubicBezTo>
                  <a:pt x="156" y="615"/>
                  <a:pt x="155" y="614"/>
                  <a:pt x="155" y="613"/>
                </a:cubicBezTo>
                <a:cubicBezTo>
                  <a:pt x="155" y="613"/>
                  <a:pt x="155" y="612"/>
                  <a:pt x="155" y="612"/>
                </a:cubicBezTo>
                <a:cubicBezTo>
                  <a:pt x="156" y="612"/>
                  <a:pt x="156" y="612"/>
                  <a:pt x="156" y="612"/>
                </a:cubicBezTo>
                <a:cubicBezTo>
                  <a:pt x="156" y="613"/>
                  <a:pt x="157" y="613"/>
                  <a:pt x="157" y="613"/>
                </a:cubicBezTo>
                <a:cubicBezTo>
                  <a:pt x="157" y="614"/>
                  <a:pt x="157" y="614"/>
                  <a:pt x="157" y="615"/>
                </a:cubicBezTo>
                <a:moveTo>
                  <a:pt x="104" y="359"/>
                </a:moveTo>
                <a:cubicBezTo>
                  <a:pt x="104" y="359"/>
                  <a:pt x="105" y="359"/>
                  <a:pt x="105" y="358"/>
                </a:cubicBezTo>
                <a:cubicBezTo>
                  <a:pt x="105" y="358"/>
                  <a:pt x="106" y="358"/>
                  <a:pt x="106" y="358"/>
                </a:cubicBezTo>
                <a:cubicBezTo>
                  <a:pt x="106" y="359"/>
                  <a:pt x="107" y="359"/>
                  <a:pt x="107" y="359"/>
                </a:cubicBezTo>
                <a:cubicBezTo>
                  <a:pt x="107" y="360"/>
                  <a:pt x="107" y="360"/>
                  <a:pt x="107" y="360"/>
                </a:cubicBezTo>
                <a:cubicBezTo>
                  <a:pt x="106" y="360"/>
                  <a:pt x="105" y="360"/>
                  <a:pt x="105" y="360"/>
                </a:cubicBezTo>
                <a:cubicBezTo>
                  <a:pt x="104" y="360"/>
                  <a:pt x="104" y="359"/>
                  <a:pt x="104" y="359"/>
                </a:cubicBezTo>
                <a:moveTo>
                  <a:pt x="108" y="357"/>
                </a:moveTo>
                <a:cubicBezTo>
                  <a:pt x="107" y="356"/>
                  <a:pt x="106" y="356"/>
                  <a:pt x="105" y="355"/>
                </a:cubicBezTo>
                <a:cubicBezTo>
                  <a:pt x="105" y="355"/>
                  <a:pt x="106" y="355"/>
                  <a:pt x="106" y="355"/>
                </a:cubicBezTo>
                <a:cubicBezTo>
                  <a:pt x="108" y="355"/>
                  <a:pt x="108" y="355"/>
                  <a:pt x="108" y="357"/>
                </a:cubicBezTo>
                <a:moveTo>
                  <a:pt x="577" y="176"/>
                </a:moveTo>
                <a:cubicBezTo>
                  <a:pt x="576" y="176"/>
                  <a:pt x="576" y="175"/>
                  <a:pt x="576" y="174"/>
                </a:cubicBezTo>
                <a:cubicBezTo>
                  <a:pt x="576" y="173"/>
                  <a:pt x="576" y="173"/>
                  <a:pt x="577" y="173"/>
                </a:cubicBezTo>
                <a:cubicBezTo>
                  <a:pt x="577" y="173"/>
                  <a:pt x="578" y="174"/>
                  <a:pt x="578" y="174"/>
                </a:cubicBezTo>
                <a:cubicBezTo>
                  <a:pt x="578" y="175"/>
                  <a:pt x="578" y="175"/>
                  <a:pt x="578" y="175"/>
                </a:cubicBezTo>
                <a:cubicBezTo>
                  <a:pt x="578" y="175"/>
                  <a:pt x="577" y="175"/>
                  <a:pt x="577" y="176"/>
                </a:cubicBezTo>
                <a:moveTo>
                  <a:pt x="653" y="666"/>
                </a:moveTo>
                <a:cubicBezTo>
                  <a:pt x="653" y="666"/>
                  <a:pt x="652" y="666"/>
                  <a:pt x="652" y="667"/>
                </a:cubicBezTo>
                <a:cubicBezTo>
                  <a:pt x="652" y="667"/>
                  <a:pt x="651" y="667"/>
                  <a:pt x="651" y="666"/>
                </a:cubicBezTo>
                <a:cubicBezTo>
                  <a:pt x="651" y="666"/>
                  <a:pt x="651" y="665"/>
                  <a:pt x="652" y="665"/>
                </a:cubicBezTo>
                <a:cubicBezTo>
                  <a:pt x="652" y="665"/>
                  <a:pt x="652" y="665"/>
                  <a:pt x="653" y="665"/>
                </a:cubicBezTo>
                <a:cubicBezTo>
                  <a:pt x="653" y="665"/>
                  <a:pt x="653" y="665"/>
                  <a:pt x="653" y="666"/>
                </a:cubicBezTo>
                <a:moveTo>
                  <a:pt x="202" y="225"/>
                </a:moveTo>
                <a:cubicBezTo>
                  <a:pt x="202" y="223"/>
                  <a:pt x="202" y="223"/>
                  <a:pt x="203" y="223"/>
                </a:cubicBezTo>
                <a:cubicBezTo>
                  <a:pt x="203" y="224"/>
                  <a:pt x="203" y="225"/>
                  <a:pt x="202" y="225"/>
                </a:cubicBezTo>
                <a:moveTo>
                  <a:pt x="680" y="585"/>
                </a:moveTo>
                <a:cubicBezTo>
                  <a:pt x="680" y="585"/>
                  <a:pt x="680" y="586"/>
                  <a:pt x="680" y="586"/>
                </a:cubicBezTo>
                <a:cubicBezTo>
                  <a:pt x="680" y="586"/>
                  <a:pt x="679" y="586"/>
                  <a:pt x="679" y="586"/>
                </a:cubicBezTo>
                <a:cubicBezTo>
                  <a:pt x="679" y="586"/>
                  <a:pt x="679" y="586"/>
                  <a:pt x="679" y="586"/>
                </a:cubicBezTo>
                <a:cubicBezTo>
                  <a:pt x="679" y="585"/>
                  <a:pt x="679" y="585"/>
                  <a:pt x="679" y="584"/>
                </a:cubicBezTo>
                <a:cubicBezTo>
                  <a:pt x="679" y="584"/>
                  <a:pt x="679" y="584"/>
                  <a:pt x="679" y="584"/>
                </a:cubicBezTo>
                <a:cubicBezTo>
                  <a:pt x="679" y="584"/>
                  <a:pt x="680" y="584"/>
                  <a:pt x="680" y="584"/>
                </a:cubicBezTo>
                <a:cubicBezTo>
                  <a:pt x="680" y="584"/>
                  <a:pt x="680" y="585"/>
                  <a:pt x="680" y="585"/>
                </a:cubicBezTo>
                <a:moveTo>
                  <a:pt x="302" y="67"/>
                </a:moveTo>
                <a:cubicBezTo>
                  <a:pt x="302" y="67"/>
                  <a:pt x="301" y="67"/>
                  <a:pt x="301" y="67"/>
                </a:cubicBezTo>
                <a:cubicBezTo>
                  <a:pt x="301" y="66"/>
                  <a:pt x="301" y="66"/>
                  <a:pt x="302" y="66"/>
                </a:cubicBezTo>
                <a:cubicBezTo>
                  <a:pt x="302" y="66"/>
                  <a:pt x="303" y="66"/>
                  <a:pt x="303" y="66"/>
                </a:cubicBezTo>
                <a:cubicBezTo>
                  <a:pt x="303" y="66"/>
                  <a:pt x="303" y="66"/>
                  <a:pt x="303" y="67"/>
                </a:cubicBezTo>
                <a:cubicBezTo>
                  <a:pt x="303" y="67"/>
                  <a:pt x="302" y="67"/>
                  <a:pt x="302" y="67"/>
                </a:cubicBezTo>
                <a:moveTo>
                  <a:pt x="108" y="481"/>
                </a:moveTo>
                <a:cubicBezTo>
                  <a:pt x="108" y="481"/>
                  <a:pt x="107" y="480"/>
                  <a:pt x="108" y="479"/>
                </a:cubicBezTo>
                <a:cubicBezTo>
                  <a:pt x="108" y="479"/>
                  <a:pt x="109" y="479"/>
                  <a:pt x="109" y="479"/>
                </a:cubicBezTo>
                <a:cubicBezTo>
                  <a:pt x="109" y="479"/>
                  <a:pt x="109" y="480"/>
                  <a:pt x="109" y="480"/>
                </a:cubicBezTo>
                <a:cubicBezTo>
                  <a:pt x="109" y="480"/>
                  <a:pt x="109" y="480"/>
                  <a:pt x="108" y="481"/>
                </a:cubicBezTo>
                <a:cubicBezTo>
                  <a:pt x="108" y="481"/>
                  <a:pt x="108" y="481"/>
                  <a:pt x="108" y="481"/>
                </a:cubicBezTo>
                <a:moveTo>
                  <a:pt x="340" y="713"/>
                </a:moveTo>
                <a:cubicBezTo>
                  <a:pt x="341" y="712"/>
                  <a:pt x="341" y="712"/>
                  <a:pt x="342" y="713"/>
                </a:cubicBezTo>
                <a:cubicBezTo>
                  <a:pt x="342" y="713"/>
                  <a:pt x="342" y="713"/>
                  <a:pt x="342" y="714"/>
                </a:cubicBezTo>
                <a:cubicBezTo>
                  <a:pt x="342" y="714"/>
                  <a:pt x="341" y="714"/>
                  <a:pt x="341" y="714"/>
                </a:cubicBezTo>
                <a:cubicBezTo>
                  <a:pt x="341" y="714"/>
                  <a:pt x="341" y="714"/>
                  <a:pt x="340" y="713"/>
                </a:cubicBezTo>
                <a:cubicBezTo>
                  <a:pt x="340" y="713"/>
                  <a:pt x="340" y="713"/>
                  <a:pt x="340" y="713"/>
                </a:cubicBezTo>
                <a:moveTo>
                  <a:pt x="148" y="595"/>
                </a:moveTo>
                <a:cubicBezTo>
                  <a:pt x="147" y="594"/>
                  <a:pt x="147" y="594"/>
                  <a:pt x="148" y="593"/>
                </a:cubicBezTo>
                <a:cubicBezTo>
                  <a:pt x="148" y="593"/>
                  <a:pt x="149" y="593"/>
                  <a:pt x="149" y="593"/>
                </a:cubicBezTo>
                <a:cubicBezTo>
                  <a:pt x="149" y="593"/>
                  <a:pt x="149" y="594"/>
                  <a:pt x="149" y="594"/>
                </a:cubicBezTo>
                <a:cubicBezTo>
                  <a:pt x="149" y="594"/>
                  <a:pt x="149" y="594"/>
                  <a:pt x="148" y="595"/>
                </a:cubicBezTo>
                <a:cubicBezTo>
                  <a:pt x="148" y="595"/>
                  <a:pt x="148" y="595"/>
                  <a:pt x="148" y="595"/>
                </a:cubicBezTo>
                <a:moveTo>
                  <a:pt x="370" y="56"/>
                </a:moveTo>
                <a:cubicBezTo>
                  <a:pt x="369" y="57"/>
                  <a:pt x="369" y="57"/>
                  <a:pt x="368" y="57"/>
                </a:cubicBezTo>
                <a:cubicBezTo>
                  <a:pt x="368" y="57"/>
                  <a:pt x="368" y="57"/>
                  <a:pt x="368" y="57"/>
                </a:cubicBezTo>
                <a:cubicBezTo>
                  <a:pt x="368" y="56"/>
                  <a:pt x="369" y="56"/>
                  <a:pt x="369" y="55"/>
                </a:cubicBezTo>
                <a:cubicBezTo>
                  <a:pt x="369" y="55"/>
                  <a:pt x="369" y="55"/>
                  <a:pt x="369" y="55"/>
                </a:cubicBezTo>
                <a:cubicBezTo>
                  <a:pt x="369" y="56"/>
                  <a:pt x="369" y="56"/>
                  <a:pt x="370" y="56"/>
                </a:cubicBezTo>
                <a:moveTo>
                  <a:pt x="530" y="20"/>
                </a:moveTo>
                <a:cubicBezTo>
                  <a:pt x="528" y="20"/>
                  <a:pt x="528" y="20"/>
                  <a:pt x="528" y="18"/>
                </a:cubicBezTo>
                <a:cubicBezTo>
                  <a:pt x="529" y="19"/>
                  <a:pt x="530" y="19"/>
                  <a:pt x="530" y="20"/>
                </a:cubicBezTo>
                <a:moveTo>
                  <a:pt x="678" y="593"/>
                </a:moveTo>
                <a:cubicBezTo>
                  <a:pt x="676" y="591"/>
                  <a:pt x="677" y="590"/>
                  <a:pt x="677" y="589"/>
                </a:cubicBezTo>
                <a:cubicBezTo>
                  <a:pt x="678" y="590"/>
                  <a:pt x="678" y="591"/>
                  <a:pt x="678" y="593"/>
                </a:cubicBezTo>
                <a:moveTo>
                  <a:pt x="654" y="279"/>
                </a:moveTo>
                <a:cubicBezTo>
                  <a:pt x="654" y="277"/>
                  <a:pt x="654" y="277"/>
                  <a:pt x="656" y="277"/>
                </a:cubicBezTo>
                <a:cubicBezTo>
                  <a:pt x="655" y="278"/>
                  <a:pt x="655" y="279"/>
                  <a:pt x="654" y="279"/>
                </a:cubicBezTo>
                <a:moveTo>
                  <a:pt x="393" y="763"/>
                </a:moveTo>
                <a:cubicBezTo>
                  <a:pt x="394" y="763"/>
                  <a:pt x="394" y="763"/>
                  <a:pt x="394" y="764"/>
                </a:cubicBezTo>
                <a:cubicBezTo>
                  <a:pt x="394" y="764"/>
                  <a:pt x="394" y="765"/>
                  <a:pt x="393" y="765"/>
                </a:cubicBezTo>
                <a:cubicBezTo>
                  <a:pt x="393" y="765"/>
                  <a:pt x="392" y="765"/>
                  <a:pt x="392" y="764"/>
                </a:cubicBezTo>
                <a:cubicBezTo>
                  <a:pt x="393" y="764"/>
                  <a:pt x="393" y="763"/>
                  <a:pt x="393" y="763"/>
                </a:cubicBezTo>
                <a:moveTo>
                  <a:pt x="351" y="725"/>
                </a:moveTo>
                <a:cubicBezTo>
                  <a:pt x="351" y="725"/>
                  <a:pt x="350" y="725"/>
                  <a:pt x="350" y="725"/>
                </a:cubicBezTo>
                <a:cubicBezTo>
                  <a:pt x="350" y="725"/>
                  <a:pt x="350" y="724"/>
                  <a:pt x="350" y="724"/>
                </a:cubicBezTo>
                <a:cubicBezTo>
                  <a:pt x="350" y="724"/>
                  <a:pt x="350" y="724"/>
                  <a:pt x="350" y="724"/>
                </a:cubicBezTo>
                <a:cubicBezTo>
                  <a:pt x="351" y="724"/>
                  <a:pt x="351" y="724"/>
                  <a:pt x="352" y="724"/>
                </a:cubicBezTo>
                <a:cubicBezTo>
                  <a:pt x="352" y="724"/>
                  <a:pt x="352" y="724"/>
                  <a:pt x="352" y="725"/>
                </a:cubicBezTo>
                <a:cubicBezTo>
                  <a:pt x="352" y="725"/>
                  <a:pt x="352" y="725"/>
                  <a:pt x="352" y="725"/>
                </a:cubicBezTo>
                <a:cubicBezTo>
                  <a:pt x="352" y="725"/>
                  <a:pt x="351" y="725"/>
                  <a:pt x="351" y="725"/>
                </a:cubicBezTo>
                <a:moveTo>
                  <a:pt x="577" y="184"/>
                </a:moveTo>
                <a:cubicBezTo>
                  <a:pt x="577" y="182"/>
                  <a:pt x="577" y="182"/>
                  <a:pt x="579" y="183"/>
                </a:cubicBezTo>
                <a:cubicBezTo>
                  <a:pt x="579" y="183"/>
                  <a:pt x="578" y="184"/>
                  <a:pt x="577" y="184"/>
                </a:cubicBezTo>
                <a:moveTo>
                  <a:pt x="105" y="329"/>
                </a:moveTo>
                <a:cubicBezTo>
                  <a:pt x="105" y="329"/>
                  <a:pt x="104" y="328"/>
                  <a:pt x="104" y="328"/>
                </a:cubicBezTo>
                <a:cubicBezTo>
                  <a:pt x="104" y="328"/>
                  <a:pt x="104" y="327"/>
                  <a:pt x="104" y="327"/>
                </a:cubicBezTo>
                <a:cubicBezTo>
                  <a:pt x="105" y="327"/>
                  <a:pt x="105" y="327"/>
                  <a:pt x="106" y="328"/>
                </a:cubicBezTo>
                <a:cubicBezTo>
                  <a:pt x="106" y="328"/>
                  <a:pt x="106" y="329"/>
                  <a:pt x="106" y="329"/>
                </a:cubicBezTo>
                <a:cubicBezTo>
                  <a:pt x="106" y="329"/>
                  <a:pt x="105" y="329"/>
                  <a:pt x="105" y="329"/>
                </a:cubicBezTo>
                <a:moveTo>
                  <a:pt x="660" y="613"/>
                </a:moveTo>
                <a:cubicBezTo>
                  <a:pt x="660" y="612"/>
                  <a:pt x="660" y="612"/>
                  <a:pt x="660" y="612"/>
                </a:cubicBezTo>
                <a:cubicBezTo>
                  <a:pt x="660" y="611"/>
                  <a:pt x="660" y="611"/>
                  <a:pt x="661" y="611"/>
                </a:cubicBezTo>
                <a:cubicBezTo>
                  <a:pt x="661" y="611"/>
                  <a:pt x="661" y="612"/>
                  <a:pt x="661" y="612"/>
                </a:cubicBezTo>
                <a:cubicBezTo>
                  <a:pt x="662" y="613"/>
                  <a:pt x="661" y="613"/>
                  <a:pt x="661" y="613"/>
                </a:cubicBezTo>
                <a:cubicBezTo>
                  <a:pt x="661" y="613"/>
                  <a:pt x="660" y="613"/>
                  <a:pt x="660" y="613"/>
                </a:cubicBezTo>
                <a:moveTo>
                  <a:pt x="297" y="70"/>
                </a:moveTo>
                <a:cubicBezTo>
                  <a:pt x="297" y="70"/>
                  <a:pt x="296" y="70"/>
                  <a:pt x="296" y="70"/>
                </a:cubicBezTo>
                <a:cubicBezTo>
                  <a:pt x="296" y="70"/>
                  <a:pt x="296" y="70"/>
                  <a:pt x="296" y="70"/>
                </a:cubicBezTo>
                <a:cubicBezTo>
                  <a:pt x="296" y="70"/>
                  <a:pt x="296" y="69"/>
                  <a:pt x="296" y="69"/>
                </a:cubicBezTo>
                <a:cubicBezTo>
                  <a:pt x="297" y="69"/>
                  <a:pt x="297" y="69"/>
                  <a:pt x="298" y="69"/>
                </a:cubicBezTo>
                <a:cubicBezTo>
                  <a:pt x="298" y="69"/>
                  <a:pt x="298" y="70"/>
                  <a:pt x="298" y="70"/>
                </a:cubicBezTo>
                <a:cubicBezTo>
                  <a:pt x="298" y="70"/>
                  <a:pt x="298" y="70"/>
                  <a:pt x="298" y="70"/>
                </a:cubicBezTo>
                <a:cubicBezTo>
                  <a:pt x="298" y="70"/>
                  <a:pt x="297" y="70"/>
                  <a:pt x="297" y="70"/>
                </a:cubicBezTo>
                <a:moveTo>
                  <a:pt x="675" y="584"/>
                </a:moveTo>
                <a:cubicBezTo>
                  <a:pt x="675" y="583"/>
                  <a:pt x="676" y="583"/>
                  <a:pt x="676" y="584"/>
                </a:cubicBezTo>
                <a:cubicBezTo>
                  <a:pt x="677" y="584"/>
                  <a:pt x="677" y="584"/>
                  <a:pt x="677" y="584"/>
                </a:cubicBezTo>
                <a:cubicBezTo>
                  <a:pt x="677" y="585"/>
                  <a:pt x="677" y="585"/>
                  <a:pt x="677" y="585"/>
                </a:cubicBezTo>
                <a:cubicBezTo>
                  <a:pt x="676" y="585"/>
                  <a:pt x="676" y="585"/>
                  <a:pt x="676" y="585"/>
                </a:cubicBezTo>
                <a:cubicBezTo>
                  <a:pt x="676" y="585"/>
                  <a:pt x="675" y="584"/>
                  <a:pt x="675" y="584"/>
                </a:cubicBezTo>
                <a:cubicBezTo>
                  <a:pt x="675" y="584"/>
                  <a:pt x="675" y="584"/>
                  <a:pt x="675" y="584"/>
                </a:cubicBezTo>
                <a:moveTo>
                  <a:pt x="541" y="737"/>
                </a:moveTo>
                <a:cubicBezTo>
                  <a:pt x="539" y="737"/>
                  <a:pt x="539" y="737"/>
                  <a:pt x="539" y="737"/>
                </a:cubicBezTo>
                <a:cubicBezTo>
                  <a:pt x="539" y="737"/>
                  <a:pt x="539" y="737"/>
                  <a:pt x="540" y="736"/>
                </a:cubicBezTo>
                <a:cubicBezTo>
                  <a:pt x="540" y="736"/>
                  <a:pt x="540" y="736"/>
                  <a:pt x="540" y="735"/>
                </a:cubicBezTo>
                <a:cubicBezTo>
                  <a:pt x="541" y="735"/>
                  <a:pt x="541" y="736"/>
                  <a:pt x="541" y="736"/>
                </a:cubicBezTo>
                <a:cubicBezTo>
                  <a:pt x="541" y="736"/>
                  <a:pt x="541" y="737"/>
                  <a:pt x="541" y="737"/>
                </a:cubicBezTo>
                <a:moveTo>
                  <a:pt x="543" y="736"/>
                </a:moveTo>
                <a:cubicBezTo>
                  <a:pt x="543" y="735"/>
                  <a:pt x="543" y="735"/>
                  <a:pt x="543" y="735"/>
                </a:cubicBezTo>
                <a:cubicBezTo>
                  <a:pt x="543" y="735"/>
                  <a:pt x="543" y="734"/>
                  <a:pt x="543" y="734"/>
                </a:cubicBezTo>
                <a:cubicBezTo>
                  <a:pt x="544" y="735"/>
                  <a:pt x="544" y="735"/>
                  <a:pt x="544" y="735"/>
                </a:cubicBezTo>
                <a:cubicBezTo>
                  <a:pt x="544" y="735"/>
                  <a:pt x="544" y="736"/>
                  <a:pt x="544" y="737"/>
                </a:cubicBezTo>
                <a:cubicBezTo>
                  <a:pt x="544" y="737"/>
                  <a:pt x="544" y="737"/>
                  <a:pt x="544" y="737"/>
                </a:cubicBezTo>
                <a:cubicBezTo>
                  <a:pt x="543" y="737"/>
                  <a:pt x="543" y="737"/>
                  <a:pt x="543" y="737"/>
                </a:cubicBezTo>
                <a:cubicBezTo>
                  <a:pt x="543" y="736"/>
                  <a:pt x="543" y="736"/>
                  <a:pt x="543" y="736"/>
                </a:cubicBezTo>
                <a:moveTo>
                  <a:pt x="303" y="747"/>
                </a:moveTo>
                <a:cubicBezTo>
                  <a:pt x="303" y="748"/>
                  <a:pt x="302" y="748"/>
                  <a:pt x="301" y="748"/>
                </a:cubicBezTo>
                <a:cubicBezTo>
                  <a:pt x="301" y="748"/>
                  <a:pt x="300" y="748"/>
                  <a:pt x="300" y="747"/>
                </a:cubicBezTo>
                <a:moveTo>
                  <a:pt x="103" y="359"/>
                </a:moveTo>
                <a:cubicBezTo>
                  <a:pt x="103" y="358"/>
                  <a:pt x="103" y="358"/>
                  <a:pt x="103" y="357"/>
                </a:cubicBezTo>
                <a:cubicBezTo>
                  <a:pt x="103" y="357"/>
                  <a:pt x="103" y="357"/>
                  <a:pt x="103" y="357"/>
                </a:cubicBezTo>
                <a:cubicBezTo>
                  <a:pt x="104" y="357"/>
                  <a:pt x="104" y="357"/>
                  <a:pt x="104" y="357"/>
                </a:cubicBezTo>
                <a:cubicBezTo>
                  <a:pt x="104" y="358"/>
                  <a:pt x="104" y="358"/>
                  <a:pt x="104" y="359"/>
                </a:cubicBezTo>
                <a:cubicBezTo>
                  <a:pt x="104" y="359"/>
                  <a:pt x="104" y="359"/>
                  <a:pt x="103" y="359"/>
                </a:cubicBezTo>
                <a:moveTo>
                  <a:pt x="103" y="461"/>
                </a:moveTo>
                <a:cubicBezTo>
                  <a:pt x="103" y="461"/>
                  <a:pt x="102" y="461"/>
                  <a:pt x="102" y="461"/>
                </a:cubicBezTo>
                <a:cubicBezTo>
                  <a:pt x="102" y="460"/>
                  <a:pt x="102" y="460"/>
                  <a:pt x="102" y="459"/>
                </a:cubicBezTo>
                <a:cubicBezTo>
                  <a:pt x="102" y="459"/>
                  <a:pt x="103" y="460"/>
                  <a:pt x="103" y="460"/>
                </a:cubicBezTo>
                <a:cubicBezTo>
                  <a:pt x="103" y="460"/>
                  <a:pt x="103" y="461"/>
                  <a:pt x="103" y="461"/>
                </a:cubicBezTo>
                <a:moveTo>
                  <a:pt x="334" y="721"/>
                </a:moveTo>
                <a:cubicBezTo>
                  <a:pt x="335" y="722"/>
                  <a:pt x="335" y="722"/>
                  <a:pt x="334" y="723"/>
                </a:cubicBezTo>
                <a:cubicBezTo>
                  <a:pt x="333" y="722"/>
                  <a:pt x="333" y="722"/>
                  <a:pt x="334" y="721"/>
                </a:cubicBezTo>
                <a:moveTo>
                  <a:pt x="292" y="77"/>
                </a:moveTo>
                <a:cubicBezTo>
                  <a:pt x="292" y="77"/>
                  <a:pt x="292" y="78"/>
                  <a:pt x="291" y="78"/>
                </a:cubicBezTo>
                <a:cubicBezTo>
                  <a:pt x="291" y="78"/>
                  <a:pt x="291" y="78"/>
                  <a:pt x="291" y="78"/>
                </a:cubicBezTo>
                <a:cubicBezTo>
                  <a:pt x="291" y="77"/>
                  <a:pt x="291" y="76"/>
                  <a:pt x="291" y="76"/>
                </a:cubicBezTo>
                <a:cubicBezTo>
                  <a:pt x="291" y="76"/>
                  <a:pt x="292" y="77"/>
                  <a:pt x="292" y="77"/>
                </a:cubicBezTo>
                <a:moveTo>
                  <a:pt x="562" y="653"/>
                </a:moveTo>
                <a:cubicBezTo>
                  <a:pt x="562" y="653"/>
                  <a:pt x="562" y="653"/>
                  <a:pt x="562" y="653"/>
                </a:cubicBezTo>
                <a:cubicBezTo>
                  <a:pt x="562" y="654"/>
                  <a:pt x="561" y="654"/>
                  <a:pt x="560" y="653"/>
                </a:cubicBezTo>
                <a:cubicBezTo>
                  <a:pt x="560" y="653"/>
                  <a:pt x="560" y="653"/>
                  <a:pt x="560" y="653"/>
                </a:cubicBezTo>
                <a:cubicBezTo>
                  <a:pt x="561" y="653"/>
                  <a:pt x="562" y="653"/>
                  <a:pt x="562" y="653"/>
                </a:cubicBezTo>
                <a:moveTo>
                  <a:pt x="558" y="650"/>
                </a:moveTo>
                <a:cubicBezTo>
                  <a:pt x="558" y="650"/>
                  <a:pt x="558" y="651"/>
                  <a:pt x="558" y="652"/>
                </a:cubicBezTo>
                <a:cubicBezTo>
                  <a:pt x="558" y="652"/>
                  <a:pt x="558" y="652"/>
                  <a:pt x="558" y="652"/>
                </a:cubicBezTo>
                <a:cubicBezTo>
                  <a:pt x="557" y="651"/>
                  <a:pt x="557" y="650"/>
                  <a:pt x="558" y="650"/>
                </a:cubicBezTo>
                <a:cubicBezTo>
                  <a:pt x="558" y="650"/>
                  <a:pt x="558" y="650"/>
                  <a:pt x="558" y="650"/>
                </a:cubicBezTo>
                <a:moveTo>
                  <a:pt x="175" y="67"/>
                </a:moveTo>
                <a:cubicBezTo>
                  <a:pt x="175" y="68"/>
                  <a:pt x="174" y="68"/>
                  <a:pt x="174" y="67"/>
                </a:cubicBezTo>
                <a:cubicBezTo>
                  <a:pt x="173" y="67"/>
                  <a:pt x="173" y="67"/>
                  <a:pt x="173" y="67"/>
                </a:cubicBezTo>
                <a:cubicBezTo>
                  <a:pt x="173" y="67"/>
                  <a:pt x="174" y="67"/>
                  <a:pt x="174" y="67"/>
                </a:cubicBezTo>
                <a:cubicBezTo>
                  <a:pt x="174" y="66"/>
                  <a:pt x="175" y="67"/>
                  <a:pt x="175" y="67"/>
                </a:cubicBezTo>
                <a:cubicBezTo>
                  <a:pt x="175" y="67"/>
                  <a:pt x="175" y="67"/>
                  <a:pt x="175" y="67"/>
                </a:cubicBezTo>
                <a:moveTo>
                  <a:pt x="81" y="159"/>
                </a:moveTo>
                <a:cubicBezTo>
                  <a:pt x="83" y="159"/>
                  <a:pt x="83" y="159"/>
                  <a:pt x="83" y="159"/>
                </a:cubicBezTo>
                <a:cubicBezTo>
                  <a:pt x="83" y="159"/>
                  <a:pt x="83" y="160"/>
                  <a:pt x="82" y="159"/>
                </a:cubicBezTo>
                <a:cubicBezTo>
                  <a:pt x="81" y="159"/>
                  <a:pt x="81" y="159"/>
                  <a:pt x="81" y="159"/>
                </a:cubicBezTo>
                <a:moveTo>
                  <a:pt x="306" y="74"/>
                </a:moveTo>
                <a:cubicBezTo>
                  <a:pt x="305" y="74"/>
                  <a:pt x="305" y="73"/>
                  <a:pt x="305" y="73"/>
                </a:cubicBezTo>
                <a:cubicBezTo>
                  <a:pt x="305" y="73"/>
                  <a:pt x="305" y="72"/>
                  <a:pt x="305" y="72"/>
                </a:cubicBezTo>
                <a:cubicBezTo>
                  <a:pt x="306" y="72"/>
                  <a:pt x="306" y="73"/>
                  <a:pt x="306" y="73"/>
                </a:cubicBezTo>
                <a:cubicBezTo>
                  <a:pt x="306" y="73"/>
                  <a:pt x="306" y="74"/>
                  <a:pt x="306" y="74"/>
                </a:cubicBezTo>
                <a:cubicBezTo>
                  <a:pt x="306" y="74"/>
                  <a:pt x="306" y="74"/>
                  <a:pt x="306" y="74"/>
                </a:cubicBezTo>
                <a:moveTo>
                  <a:pt x="746" y="408"/>
                </a:moveTo>
                <a:cubicBezTo>
                  <a:pt x="746" y="409"/>
                  <a:pt x="746" y="409"/>
                  <a:pt x="746" y="410"/>
                </a:cubicBezTo>
                <a:cubicBezTo>
                  <a:pt x="745" y="409"/>
                  <a:pt x="745" y="409"/>
                  <a:pt x="746" y="408"/>
                </a:cubicBezTo>
                <a:moveTo>
                  <a:pt x="243" y="43"/>
                </a:moveTo>
                <a:cubicBezTo>
                  <a:pt x="242" y="43"/>
                  <a:pt x="242" y="42"/>
                  <a:pt x="242" y="42"/>
                </a:cubicBezTo>
                <a:cubicBezTo>
                  <a:pt x="242" y="41"/>
                  <a:pt x="243" y="41"/>
                  <a:pt x="243" y="41"/>
                </a:cubicBezTo>
                <a:moveTo>
                  <a:pt x="159" y="615"/>
                </a:moveTo>
                <a:cubicBezTo>
                  <a:pt x="159" y="616"/>
                  <a:pt x="158" y="616"/>
                  <a:pt x="157" y="616"/>
                </a:cubicBezTo>
                <a:cubicBezTo>
                  <a:pt x="157" y="615"/>
                  <a:pt x="157" y="615"/>
                  <a:pt x="157" y="615"/>
                </a:cubicBezTo>
                <a:cubicBezTo>
                  <a:pt x="157" y="615"/>
                  <a:pt x="157" y="615"/>
                  <a:pt x="157" y="615"/>
                </a:cubicBezTo>
                <a:cubicBezTo>
                  <a:pt x="158" y="615"/>
                  <a:pt x="158" y="615"/>
                  <a:pt x="159" y="615"/>
                </a:cubicBezTo>
                <a:cubicBezTo>
                  <a:pt x="159" y="615"/>
                  <a:pt x="159" y="615"/>
                  <a:pt x="159" y="615"/>
                </a:cubicBezTo>
                <a:moveTo>
                  <a:pt x="155" y="605"/>
                </a:moveTo>
                <a:cubicBezTo>
                  <a:pt x="155" y="606"/>
                  <a:pt x="155" y="607"/>
                  <a:pt x="155" y="607"/>
                </a:cubicBezTo>
                <a:cubicBezTo>
                  <a:pt x="155" y="607"/>
                  <a:pt x="155" y="607"/>
                  <a:pt x="155" y="607"/>
                </a:cubicBezTo>
                <a:cubicBezTo>
                  <a:pt x="154" y="607"/>
                  <a:pt x="154" y="606"/>
                  <a:pt x="155" y="605"/>
                </a:cubicBezTo>
                <a:cubicBezTo>
                  <a:pt x="155" y="605"/>
                  <a:pt x="155" y="605"/>
                  <a:pt x="155" y="605"/>
                </a:cubicBezTo>
                <a:moveTo>
                  <a:pt x="680" y="589"/>
                </a:moveTo>
                <a:cubicBezTo>
                  <a:pt x="679" y="589"/>
                  <a:pt x="679" y="589"/>
                  <a:pt x="679" y="589"/>
                </a:cubicBezTo>
                <a:cubicBezTo>
                  <a:pt x="679" y="588"/>
                  <a:pt x="680" y="588"/>
                  <a:pt x="680" y="589"/>
                </a:cubicBezTo>
                <a:cubicBezTo>
                  <a:pt x="680" y="589"/>
                  <a:pt x="681" y="589"/>
                  <a:pt x="680" y="589"/>
                </a:cubicBezTo>
                <a:cubicBezTo>
                  <a:pt x="680" y="589"/>
                  <a:pt x="680" y="589"/>
                  <a:pt x="680" y="589"/>
                </a:cubicBezTo>
                <a:moveTo>
                  <a:pt x="140" y="589"/>
                </a:moveTo>
                <a:cubicBezTo>
                  <a:pt x="140" y="590"/>
                  <a:pt x="139" y="590"/>
                  <a:pt x="139" y="590"/>
                </a:cubicBezTo>
                <a:cubicBezTo>
                  <a:pt x="138" y="590"/>
                  <a:pt x="138" y="590"/>
                  <a:pt x="138" y="589"/>
                </a:cubicBezTo>
                <a:moveTo>
                  <a:pt x="490" y="92"/>
                </a:moveTo>
                <a:cubicBezTo>
                  <a:pt x="490" y="92"/>
                  <a:pt x="490" y="92"/>
                  <a:pt x="490" y="93"/>
                </a:cubicBezTo>
                <a:cubicBezTo>
                  <a:pt x="490" y="93"/>
                  <a:pt x="490" y="93"/>
                  <a:pt x="489" y="93"/>
                </a:cubicBezTo>
                <a:cubicBezTo>
                  <a:pt x="489" y="93"/>
                  <a:pt x="489" y="93"/>
                  <a:pt x="489" y="92"/>
                </a:cubicBezTo>
                <a:cubicBezTo>
                  <a:pt x="489" y="92"/>
                  <a:pt x="489" y="92"/>
                  <a:pt x="489" y="92"/>
                </a:cubicBezTo>
                <a:cubicBezTo>
                  <a:pt x="489" y="91"/>
                  <a:pt x="489" y="91"/>
                  <a:pt x="490" y="91"/>
                </a:cubicBezTo>
                <a:cubicBezTo>
                  <a:pt x="490" y="91"/>
                  <a:pt x="490" y="91"/>
                  <a:pt x="490" y="92"/>
                </a:cubicBezTo>
                <a:moveTo>
                  <a:pt x="298" y="673"/>
                </a:moveTo>
                <a:cubicBezTo>
                  <a:pt x="298" y="674"/>
                  <a:pt x="297" y="674"/>
                  <a:pt x="297" y="674"/>
                </a:cubicBezTo>
                <a:cubicBezTo>
                  <a:pt x="297" y="673"/>
                  <a:pt x="297" y="673"/>
                  <a:pt x="297" y="673"/>
                </a:cubicBezTo>
                <a:cubicBezTo>
                  <a:pt x="297" y="673"/>
                  <a:pt x="297" y="673"/>
                  <a:pt x="297" y="673"/>
                </a:cubicBezTo>
                <a:cubicBezTo>
                  <a:pt x="297" y="673"/>
                  <a:pt x="298" y="673"/>
                  <a:pt x="298" y="673"/>
                </a:cubicBezTo>
                <a:cubicBezTo>
                  <a:pt x="298" y="673"/>
                  <a:pt x="298" y="673"/>
                  <a:pt x="298" y="673"/>
                </a:cubicBezTo>
                <a:moveTo>
                  <a:pt x="718" y="372"/>
                </a:moveTo>
                <a:cubicBezTo>
                  <a:pt x="719" y="373"/>
                  <a:pt x="719" y="373"/>
                  <a:pt x="718" y="374"/>
                </a:cubicBezTo>
                <a:cubicBezTo>
                  <a:pt x="717" y="373"/>
                  <a:pt x="717" y="373"/>
                  <a:pt x="718" y="372"/>
                </a:cubicBezTo>
                <a:moveTo>
                  <a:pt x="655" y="663"/>
                </a:moveTo>
                <a:cubicBezTo>
                  <a:pt x="655" y="663"/>
                  <a:pt x="656" y="663"/>
                  <a:pt x="656" y="664"/>
                </a:cubicBezTo>
                <a:cubicBezTo>
                  <a:pt x="656" y="664"/>
                  <a:pt x="656" y="664"/>
                  <a:pt x="656" y="664"/>
                </a:cubicBezTo>
                <a:cubicBezTo>
                  <a:pt x="655" y="664"/>
                  <a:pt x="654" y="664"/>
                  <a:pt x="654" y="664"/>
                </a:cubicBezTo>
                <a:cubicBezTo>
                  <a:pt x="654" y="664"/>
                  <a:pt x="655" y="663"/>
                  <a:pt x="655" y="663"/>
                </a:cubicBezTo>
                <a:moveTo>
                  <a:pt x="81" y="375"/>
                </a:moveTo>
                <a:cubicBezTo>
                  <a:pt x="81" y="377"/>
                  <a:pt x="81" y="377"/>
                  <a:pt x="81" y="377"/>
                </a:cubicBezTo>
                <a:cubicBezTo>
                  <a:pt x="80" y="377"/>
                  <a:pt x="80" y="376"/>
                  <a:pt x="80" y="376"/>
                </a:cubicBezTo>
                <a:cubicBezTo>
                  <a:pt x="80" y="375"/>
                  <a:pt x="81" y="375"/>
                  <a:pt x="81" y="375"/>
                </a:cubicBezTo>
                <a:moveTo>
                  <a:pt x="151" y="220"/>
                </a:moveTo>
                <a:cubicBezTo>
                  <a:pt x="152" y="220"/>
                  <a:pt x="152" y="220"/>
                  <a:pt x="152" y="221"/>
                </a:cubicBezTo>
                <a:cubicBezTo>
                  <a:pt x="152" y="221"/>
                  <a:pt x="152" y="221"/>
                  <a:pt x="152" y="221"/>
                </a:cubicBezTo>
                <a:cubicBezTo>
                  <a:pt x="152" y="221"/>
                  <a:pt x="151" y="221"/>
                  <a:pt x="151" y="221"/>
                </a:cubicBezTo>
                <a:cubicBezTo>
                  <a:pt x="151" y="221"/>
                  <a:pt x="151" y="220"/>
                  <a:pt x="151" y="220"/>
                </a:cubicBezTo>
                <a:moveTo>
                  <a:pt x="351" y="759"/>
                </a:moveTo>
                <a:cubicBezTo>
                  <a:pt x="350" y="759"/>
                  <a:pt x="350" y="760"/>
                  <a:pt x="350" y="760"/>
                </a:cubicBezTo>
                <a:cubicBezTo>
                  <a:pt x="350" y="760"/>
                  <a:pt x="350" y="760"/>
                  <a:pt x="350" y="760"/>
                </a:cubicBezTo>
                <a:cubicBezTo>
                  <a:pt x="349" y="759"/>
                  <a:pt x="349" y="758"/>
                  <a:pt x="350" y="758"/>
                </a:cubicBezTo>
                <a:cubicBezTo>
                  <a:pt x="350" y="758"/>
                  <a:pt x="350" y="759"/>
                  <a:pt x="351" y="759"/>
                </a:cubicBezTo>
                <a:moveTo>
                  <a:pt x="708" y="524"/>
                </a:moveTo>
                <a:cubicBezTo>
                  <a:pt x="708" y="524"/>
                  <a:pt x="707" y="523"/>
                  <a:pt x="707" y="523"/>
                </a:cubicBezTo>
                <a:cubicBezTo>
                  <a:pt x="708" y="523"/>
                  <a:pt x="709" y="523"/>
                  <a:pt x="709" y="523"/>
                </a:cubicBezTo>
                <a:cubicBezTo>
                  <a:pt x="709" y="523"/>
                  <a:pt x="709" y="523"/>
                  <a:pt x="709" y="523"/>
                </a:cubicBezTo>
                <a:cubicBezTo>
                  <a:pt x="709" y="524"/>
                  <a:pt x="708" y="524"/>
                  <a:pt x="708" y="524"/>
                </a:cubicBezTo>
                <a:moveTo>
                  <a:pt x="108" y="482"/>
                </a:moveTo>
                <a:cubicBezTo>
                  <a:pt x="109" y="482"/>
                  <a:pt x="109" y="483"/>
                  <a:pt x="108" y="484"/>
                </a:cubicBezTo>
                <a:cubicBezTo>
                  <a:pt x="108" y="484"/>
                  <a:pt x="108" y="484"/>
                  <a:pt x="108" y="484"/>
                </a:cubicBezTo>
                <a:cubicBezTo>
                  <a:pt x="108" y="483"/>
                  <a:pt x="108" y="483"/>
                  <a:pt x="108" y="482"/>
                </a:cubicBezTo>
                <a:cubicBezTo>
                  <a:pt x="108" y="482"/>
                  <a:pt x="108" y="482"/>
                  <a:pt x="108" y="482"/>
                </a:cubicBezTo>
                <a:moveTo>
                  <a:pt x="569" y="178"/>
                </a:moveTo>
                <a:cubicBezTo>
                  <a:pt x="569" y="178"/>
                  <a:pt x="570" y="177"/>
                  <a:pt x="570" y="178"/>
                </a:cubicBezTo>
                <a:cubicBezTo>
                  <a:pt x="570" y="178"/>
                  <a:pt x="570" y="178"/>
                  <a:pt x="570" y="178"/>
                </a:cubicBezTo>
                <a:cubicBezTo>
                  <a:pt x="570" y="178"/>
                  <a:pt x="570" y="178"/>
                  <a:pt x="570" y="178"/>
                </a:cubicBezTo>
                <a:cubicBezTo>
                  <a:pt x="570" y="178"/>
                  <a:pt x="569" y="178"/>
                  <a:pt x="569" y="178"/>
                </a:cubicBezTo>
                <a:moveTo>
                  <a:pt x="94" y="140"/>
                </a:moveTo>
                <a:cubicBezTo>
                  <a:pt x="94" y="140"/>
                  <a:pt x="95" y="141"/>
                  <a:pt x="94" y="141"/>
                </a:cubicBezTo>
                <a:cubicBezTo>
                  <a:pt x="94" y="141"/>
                  <a:pt x="94" y="141"/>
                  <a:pt x="94" y="141"/>
                </a:cubicBezTo>
                <a:cubicBezTo>
                  <a:pt x="93" y="142"/>
                  <a:pt x="93" y="141"/>
                  <a:pt x="93" y="141"/>
                </a:cubicBezTo>
                <a:cubicBezTo>
                  <a:pt x="94" y="141"/>
                  <a:pt x="94" y="140"/>
                  <a:pt x="94" y="140"/>
                </a:cubicBezTo>
                <a:cubicBezTo>
                  <a:pt x="94" y="140"/>
                  <a:pt x="94" y="140"/>
                  <a:pt x="94" y="140"/>
                </a:cubicBezTo>
                <a:moveTo>
                  <a:pt x="410" y="49"/>
                </a:moveTo>
                <a:cubicBezTo>
                  <a:pt x="410" y="49"/>
                  <a:pt x="410" y="49"/>
                  <a:pt x="410" y="50"/>
                </a:cubicBezTo>
                <a:cubicBezTo>
                  <a:pt x="410" y="50"/>
                  <a:pt x="410" y="50"/>
                  <a:pt x="410" y="50"/>
                </a:cubicBezTo>
                <a:cubicBezTo>
                  <a:pt x="409" y="51"/>
                  <a:pt x="409" y="50"/>
                  <a:pt x="409" y="50"/>
                </a:cubicBezTo>
                <a:cubicBezTo>
                  <a:pt x="409" y="50"/>
                  <a:pt x="409" y="49"/>
                  <a:pt x="410" y="49"/>
                </a:cubicBezTo>
                <a:cubicBezTo>
                  <a:pt x="410" y="49"/>
                  <a:pt x="410" y="49"/>
                  <a:pt x="410" y="49"/>
                </a:cubicBezTo>
                <a:moveTo>
                  <a:pt x="686" y="204"/>
                </a:moveTo>
                <a:cubicBezTo>
                  <a:pt x="686" y="204"/>
                  <a:pt x="685" y="204"/>
                  <a:pt x="685" y="204"/>
                </a:cubicBezTo>
                <a:cubicBezTo>
                  <a:pt x="685" y="204"/>
                  <a:pt x="685" y="204"/>
                  <a:pt x="685" y="203"/>
                </a:cubicBezTo>
                <a:cubicBezTo>
                  <a:pt x="685" y="203"/>
                  <a:pt x="686" y="203"/>
                  <a:pt x="686" y="203"/>
                </a:cubicBezTo>
                <a:cubicBezTo>
                  <a:pt x="686" y="204"/>
                  <a:pt x="686" y="204"/>
                  <a:pt x="686" y="204"/>
                </a:cubicBezTo>
                <a:moveTo>
                  <a:pt x="764" y="204"/>
                </a:moveTo>
                <a:cubicBezTo>
                  <a:pt x="764" y="205"/>
                  <a:pt x="764" y="205"/>
                  <a:pt x="764" y="206"/>
                </a:cubicBezTo>
                <a:cubicBezTo>
                  <a:pt x="764" y="206"/>
                  <a:pt x="764" y="206"/>
                  <a:pt x="763" y="206"/>
                </a:cubicBezTo>
                <a:cubicBezTo>
                  <a:pt x="763" y="206"/>
                  <a:pt x="763" y="205"/>
                  <a:pt x="763" y="204"/>
                </a:cubicBezTo>
                <a:cubicBezTo>
                  <a:pt x="764" y="204"/>
                  <a:pt x="764" y="204"/>
                  <a:pt x="764" y="204"/>
                </a:cubicBezTo>
                <a:moveTo>
                  <a:pt x="140" y="215"/>
                </a:moveTo>
                <a:cubicBezTo>
                  <a:pt x="140" y="215"/>
                  <a:pt x="140" y="215"/>
                  <a:pt x="140" y="214"/>
                </a:cubicBezTo>
                <a:cubicBezTo>
                  <a:pt x="139" y="214"/>
                  <a:pt x="139" y="214"/>
                  <a:pt x="139" y="214"/>
                </a:cubicBezTo>
                <a:cubicBezTo>
                  <a:pt x="139" y="214"/>
                  <a:pt x="140" y="214"/>
                  <a:pt x="140" y="214"/>
                </a:cubicBezTo>
                <a:cubicBezTo>
                  <a:pt x="140" y="214"/>
                  <a:pt x="140" y="214"/>
                  <a:pt x="141" y="214"/>
                </a:cubicBezTo>
                <a:cubicBezTo>
                  <a:pt x="141" y="214"/>
                  <a:pt x="141" y="214"/>
                  <a:pt x="141" y="214"/>
                </a:cubicBezTo>
                <a:cubicBezTo>
                  <a:pt x="141" y="215"/>
                  <a:pt x="141" y="215"/>
                  <a:pt x="140" y="215"/>
                </a:cubicBezTo>
                <a:moveTo>
                  <a:pt x="188" y="218"/>
                </a:moveTo>
                <a:cubicBezTo>
                  <a:pt x="189" y="218"/>
                  <a:pt x="189" y="219"/>
                  <a:pt x="189" y="219"/>
                </a:cubicBezTo>
                <a:cubicBezTo>
                  <a:pt x="189" y="219"/>
                  <a:pt x="189" y="219"/>
                  <a:pt x="189" y="219"/>
                </a:cubicBezTo>
                <a:cubicBezTo>
                  <a:pt x="189" y="219"/>
                  <a:pt x="188" y="219"/>
                  <a:pt x="188" y="219"/>
                </a:cubicBezTo>
                <a:cubicBezTo>
                  <a:pt x="188" y="219"/>
                  <a:pt x="188" y="218"/>
                  <a:pt x="188" y="218"/>
                </a:cubicBezTo>
                <a:moveTo>
                  <a:pt x="548" y="736"/>
                </a:moveTo>
                <a:cubicBezTo>
                  <a:pt x="547" y="736"/>
                  <a:pt x="547" y="736"/>
                  <a:pt x="547" y="736"/>
                </a:cubicBezTo>
                <a:cubicBezTo>
                  <a:pt x="547" y="735"/>
                  <a:pt x="548" y="735"/>
                  <a:pt x="549" y="736"/>
                </a:cubicBezTo>
                <a:cubicBezTo>
                  <a:pt x="549" y="736"/>
                  <a:pt x="549" y="736"/>
                  <a:pt x="549" y="736"/>
                </a:cubicBezTo>
                <a:cubicBezTo>
                  <a:pt x="548" y="736"/>
                  <a:pt x="548" y="736"/>
                  <a:pt x="548" y="736"/>
                </a:cubicBezTo>
                <a:moveTo>
                  <a:pt x="127" y="113"/>
                </a:moveTo>
                <a:cubicBezTo>
                  <a:pt x="126" y="113"/>
                  <a:pt x="125" y="113"/>
                  <a:pt x="125" y="113"/>
                </a:cubicBezTo>
                <a:cubicBezTo>
                  <a:pt x="125" y="113"/>
                  <a:pt x="125" y="112"/>
                  <a:pt x="125" y="112"/>
                </a:cubicBezTo>
                <a:cubicBezTo>
                  <a:pt x="125" y="112"/>
                  <a:pt x="126" y="112"/>
                  <a:pt x="127" y="112"/>
                </a:cubicBezTo>
                <a:cubicBezTo>
                  <a:pt x="127" y="112"/>
                  <a:pt x="127" y="113"/>
                  <a:pt x="127" y="113"/>
                </a:cubicBezTo>
                <a:moveTo>
                  <a:pt x="630" y="732"/>
                </a:moveTo>
                <a:cubicBezTo>
                  <a:pt x="630" y="733"/>
                  <a:pt x="630" y="733"/>
                  <a:pt x="630" y="733"/>
                </a:cubicBezTo>
                <a:cubicBezTo>
                  <a:pt x="630" y="733"/>
                  <a:pt x="630" y="733"/>
                  <a:pt x="630" y="733"/>
                </a:cubicBezTo>
                <a:cubicBezTo>
                  <a:pt x="629" y="733"/>
                  <a:pt x="629" y="732"/>
                  <a:pt x="630" y="732"/>
                </a:cubicBezTo>
                <a:cubicBezTo>
                  <a:pt x="630" y="732"/>
                  <a:pt x="630" y="732"/>
                  <a:pt x="630" y="732"/>
                </a:cubicBezTo>
                <a:moveTo>
                  <a:pt x="100" y="324"/>
                </a:moveTo>
                <a:cubicBezTo>
                  <a:pt x="100" y="323"/>
                  <a:pt x="99" y="323"/>
                  <a:pt x="99" y="323"/>
                </a:cubicBezTo>
                <a:cubicBezTo>
                  <a:pt x="100" y="322"/>
                  <a:pt x="101" y="322"/>
                  <a:pt x="101" y="323"/>
                </a:cubicBezTo>
                <a:cubicBezTo>
                  <a:pt x="101" y="323"/>
                  <a:pt x="101" y="323"/>
                  <a:pt x="101" y="323"/>
                </a:cubicBezTo>
                <a:cubicBezTo>
                  <a:pt x="101" y="323"/>
                  <a:pt x="100" y="323"/>
                  <a:pt x="100" y="324"/>
                </a:cubicBezTo>
                <a:moveTo>
                  <a:pt x="142" y="574"/>
                </a:moveTo>
                <a:cubicBezTo>
                  <a:pt x="142" y="574"/>
                  <a:pt x="143" y="574"/>
                  <a:pt x="143" y="575"/>
                </a:cubicBezTo>
                <a:cubicBezTo>
                  <a:pt x="143" y="575"/>
                  <a:pt x="142" y="575"/>
                  <a:pt x="142" y="575"/>
                </a:cubicBezTo>
                <a:moveTo>
                  <a:pt x="142" y="594"/>
                </a:moveTo>
                <a:cubicBezTo>
                  <a:pt x="142" y="594"/>
                  <a:pt x="141" y="595"/>
                  <a:pt x="141" y="595"/>
                </a:cubicBezTo>
                <a:cubicBezTo>
                  <a:pt x="141" y="594"/>
                  <a:pt x="141" y="594"/>
                  <a:pt x="141" y="594"/>
                </a:cubicBezTo>
                <a:cubicBezTo>
                  <a:pt x="142" y="594"/>
                  <a:pt x="142" y="594"/>
                  <a:pt x="142" y="594"/>
                </a:cubicBezTo>
                <a:cubicBezTo>
                  <a:pt x="142" y="594"/>
                  <a:pt x="142" y="594"/>
                  <a:pt x="142" y="594"/>
                </a:cubicBezTo>
                <a:moveTo>
                  <a:pt x="238" y="46"/>
                </a:moveTo>
                <a:cubicBezTo>
                  <a:pt x="237" y="46"/>
                  <a:pt x="237" y="46"/>
                  <a:pt x="237" y="46"/>
                </a:cubicBezTo>
                <a:cubicBezTo>
                  <a:pt x="237" y="46"/>
                  <a:pt x="237" y="46"/>
                  <a:pt x="237" y="46"/>
                </a:cubicBezTo>
                <a:cubicBezTo>
                  <a:pt x="237" y="46"/>
                  <a:pt x="237" y="46"/>
                  <a:pt x="237" y="46"/>
                </a:cubicBezTo>
                <a:cubicBezTo>
                  <a:pt x="237" y="46"/>
                  <a:pt x="238" y="46"/>
                  <a:pt x="238" y="46"/>
                </a:cubicBezTo>
                <a:moveTo>
                  <a:pt x="671" y="594"/>
                </a:moveTo>
                <a:cubicBezTo>
                  <a:pt x="671" y="593"/>
                  <a:pt x="671" y="593"/>
                  <a:pt x="672" y="593"/>
                </a:cubicBezTo>
                <a:cubicBezTo>
                  <a:pt x="672" y="593"/>
                  <a:pt x="672" y="593"/>
                  <a:pt x="672" y="593"/>
                </a:cubicBezTo>
                <a:cubicBezTo>
                  <a:pt x="672" y="594"/>
                  <a:pt x="672" y="594"/>
                  <a:pt x="672" y="594"/>
                </a:cubicBezTo>
                <a:cubicBezTo>
                  <a:pt x="672" y="594"/>
                  <a:pt x="671" y="594"/>
                  <a:pt x="671" y="594"/>
                </a:cubicBezTo>
                <a:moveTo>
                  <a:pt x="146" y="583"/>
                </a:moveTo>
                <a:cubicBezTo>
                  <a:pt x="146" y="583"/>
                  <a:pt x="146" y="583"/>
                  <a:pt x="146" y="583"/>
                </a:cubicBezTo>
                <a:cubicBezTo>
                  <a:pt x="146" y="583"/>
                  <a:pt x="146" y="583"/>
                  <a:pt x="146" y="583"/>
                </a:cubicBezTo>
                <a:cubicBezTo>
                  <a:pt x="146" y="583"/>
                  <a:pt x="146" y="583"/>
                  <a:pt x="146" y="583"/>
                </a:cubicBezTo>
                <a:cubicBezTo>
                  <a:pt x="146" y="583"/>
                  <a:pt x="146" y="583"/>
                  <a:pt x="146" y="583"/>
                </a:cubicBezTo>
                <a:moveTo>
                  <a:pt x="665" y="600"/>
                </a:moveTo>
                <a:cubicBezTo>
                  <a:pt x="665" y="600"/>
                  <a:pt x="665" y="600"/>
                  <a:pt x="665" y="601"/>
                </a:cubicBezTo>
                <a:cubicBezTo>
                  <a:pt x="665" y="600"/>
                  <a:pt x="665" y="600"/>
                  <a:pt x="665" y="600"/>
                </a:cubicBezTo>
                <a:cubicBezTo>
                  <a:pt x="665" y="600"/>
                  <a:pt x="665" y="600"/>
                  <a:pt x="665" y="600"/>
                </a:cubicBezTo>
                <a:cubicBezTo>
                  <a:pt x="665" y="600"/>
                  <a:pt x="665" y="600"/>
                  <a:pt x="665" y="600"/>
                </a:cubicBezTo>
                <a:moveTo>
                  <a:pt x="210" y="50"/>
                </a:moveTo>
                <a:cubicBezTo>
                  <a:pt x="210" y="50"/>
                  <a:pt x="210" y="50"/>
                  <a:pt x="210" y="50"/>
                </a:cubicBezTo>
                <a:cubicBezTo>
                  <a:pt x="209" y="50"/>
                  <a:pt x="209" y="50"/>
                  <a:pt x="210" y="49"/>
                </a:cubicBezTo>
                <a:cubicBezTo>
                  <a:pt x="210" y="49"/>
                  <a:pt x="210" y="49"/>
                  <a:pt x="210" y="49"/>
                </a:cubicBezTo>
                <a:cubicBezTo>
                  <a:pt x="210" y="50"/>
                  <a:pt x="210" y="50"/>
                  <a:pt x="210" y="50"/>
                </a:cubicBezTo>
                <a:moveTo>
                  <a:pt x="151" y="595"/>
                </a:moveTo>
                <a:cubicBezTo>
                  <a:pt x="151" y="595"/>
                  <a:pt x="151" y="595"/>
                  <a:pt x="151" y="595"/>
                </a:cubicBezTo>
                <a:cubicBezTo>
                  <a:pt x="151" y="595"/>
                  <a:pt x="151" y="595"/>
                  <a:pt x="151" y="595"/>
                </a:cubicBezTo>
                <a:cubicBezTo>
                  <a:pt x="151" y="595"/>
                  <a:pt x="151" y="596"/>
                  <a:pt x="151" y="596"/>
                </a:cubicBezTo>
                <a:cubicBezTo>
                  <a:pt x="151" y="596"/>
                  <a:pt x="151" y="596"/>
                  <a:pt x="151" y="595"/>
                </a:cubicBezTo>
                <a:moveTo>
                  <a:pt x="217" y="46"/>
                </a:moveTo>
                <a:cubicBezTo>
                  <a:pt x="217" y="45"/>
                  <a:pt x="217" y="45"/>
                  <a:pt x="217" y="45"/>
                </a:cubicBezTo>
                <a:cubicBezTo>
                  <a:pt x="217" y="45"/>
                  <a:pt x="217" y="45"/>
                  <a:pt x="217" y="45"/>
                </a:cubicBezTo>
                <a:cubicBezTo>
                  <a:pt x="218" y="45"/>
                  <a:pt x="218" y="45"/>
                  <a:pt x="218" y="45"/>
                </a:cubicBezTo>
                <a:cubicBezTo>
                  <a:pt x="218" y="45"/>
                  <a:pt x="217" y="45"/>
                  <a:pt x="217" y="46"/>
                </a:cubicBezTo>
                <a:moveTo>
                  <a:pt x="214" y="49"/>
                </a:moveTo>
                <a:cubicBezTo>
                  <a:pt x="214" y="49"/>
                  <a:pt x="214" y="49"/>
                  <a:pt x="214" y="49"/>
                </a:cubicBezTo>
                <a:cubicBezTo>
                  <a:pt x="214" y="49"/>
                  <a:pt x="214" y="49"/>
                  <a:pt x="213" y="49"/>
                </a:cubicBezTo>
                <a:cubicBezTo>
                  <a:pt x="213" y="49"/>
                  <a:pt x="213" y="49"/>
                  <a:pt x="213" y="49"/>
                </a:cubicBezTo>
                <a:cubicBezTo>
                  <a:pt x="213" y="49"/>
                  <a:pt x="213" y="49"/>
                  <a:pt x="214" y="49"/>
                </a:cubicBezTo>
                <a:moveTo>
                  <a:pt x="144" y="585"/>
                </a:moveTo>
                <a:cubicBezTo>
                  <a:pt x="144" y="585"/>
                  <a:pt x="145" y="585"/>
                  <a:pt x="145" y="586"/>
                </a:cubicBezTo>
                <a:cubicBezTo>
                  <a:pt x="144" y="586"/>
                  <a:pt x="144" y="586"/>
                  <a:pt x="144" y="586"/>
                </a:cubicBezTo>
                <a:moveTo>
                  <a:pt x="23" y="535"/>
                </a:moveTo>
                <a:cubicBezTo>
                  <a:pt x="23" y="535"/>
                  <a:pt x="22" y="535"/>
                  <a:pt x="22" y="535"/>
                </a:cubicBezTo>
                <a:cubicBezTo>
                  <a:pt x="23" y="534"/>
                  <a:pt x="23" y="534"/>
                  <a:pt x="23" y="535"/>
                </a:cubicBezTo>
                <a:cubicBezTo>
                  <a:pt x="23" y="535"/>
                  <a:pt x="23" y="535"/>
                  <a:pt x="23" y="535"/>
                </a:cubicBezTo>
                <a:cubicBezTo>
                  <a:pt x="23" y="535"/>
                  <a:pt x="23" y="535"/>
                  <a:pt x="23" y="535"/>
                </a:cubicBezTo>
                <a:moveTo>
                  <a:pt x="675" y="590"/>
                </a:moveTo>
                <a:cubicBezTo>
                  <a:pt x="675" y="590"/>
                  <a:pt x="675" y="590"/>
                  <a:pt x="675" y="590"/>
                </a:cubicBezTo>
                <a:cubicBezTo>
                  <a:pt x="674" y="590"/>
                  <a:pt x="674" y="590"/>
                  <a:pt x="674" y="590"/>
                </a:cubicBezTo>
                <a:cubicBezTo>
                  <a:pt x="674" y="590"/>
                  <a:pt x="674" y="589"/>
                  <a:pt x="674" y="589"/>
                </a:cubicBezTo>
                <a:cubicBezTo>
                  <a:pt x="674" y="589"/>
                  <a:pt x="674" y="589"/>
                  <a:pt x="674" y="589"/>
                </a:cubicBezTo>
                <a:cubicBezTo>
                  <a:pt x="675" y="589"/>
                  <a:pt x="675" y="590"/>
                  <a:pt x="675" y="590"/>
                </a:cubicBezTo>
                <a:moveTo>
                  <a:pt x="144" y="590"/>
                </a:moveTo>
                <a:cubicBezTo>
                  <a:pt x="144" y="590"/>
                  <a:pt x="144" y="589"/>
                  <a:pt x="144" y="589"/>
                </a:cubicBezTo>
                <a:cubicBezTo>
                  <a:pt x="145" y="589"/>
                  <a:pt x="145" y="590"/>
                  <a:pt x="145" y="590"/>
                </a:cubicBezTo>
                <a:moveTo>
                  <a:pt x="677" y="587"/>
                </a:moveTo>
                <a:cubicBezTo>
                  <a:pt x="677" y="587"/>
                  <a:pt x="676" y="587"/>
                  <a:pt x="676" y="587"/>
                </a:cubicBezTo>
                <a:cubicBezTo>
                  <a:pt x="676" y="587"/>
                  <a:pt x="676" y="587"/>
                  <a:pt x="676" y="587"/>
                </a:cubicBezTo>
                <a:cubicBezTo>
                  <a:pt x="676" y="587"/>
                  <a:pt x="676" y="587"/>
                  <a:pt x="677" y="587"/>
                </a:cubicBezTo>
                <a:cubicBezTo>
                  <a:pt x="677" y="586"/>
                  <a:pt x="677" y="587"/>
                  <a:pt x="677" y="587"/>
                </a:cubicBezTo>
                <a:moveTo>
                  <a:pt x="682" y="587"/>
                </a:moveTo>
                <a:cubicBezTo>
                  <a:pt x="681" y="587"/>
                  <a:pt x="681" y="587"/>
                  <a:pt x="681" y="587"/>
                </a:cubicBezTo>
                <a:cubicBezTo>
                  <a:pt x="680" y="587"/>
                  <a:pt x="681" y="587"/>
                  <a:pt x="681" y="586"/>
                </a:cubicBezTo>
                <a:cubicBezTo>
                  <a:pt x="681" y="586"/>
                  <a:pt x="681" y="586"/>
                  <a:pt x="682" y="586"/>
                </a:cubicBezTo>
                <a:cubicBezTo>
                  <a:pt x="682" y="586"/>
                  <a:pt x="682" y="587"/>
                  <a:pt x="682" y="587"/>
                </a:cubicBezTo>
                <a:moveTo>
                  <a:pt x="674" y="589"/>
                </a:moveTo>
                <a:cubicBezTo>
                  <a:pt x="673" y="589"/>
                  <a:pt x="673" y="589"/>
                  <a:pt x="673" y="589"/>
                </a:cubicBezTo>
                <a:cubicBezTo>
                  <a:pt x="673" y="588"/>
                  <a:pt x="674" y="588"/>
                  <a:pt x="674" y="589"/>
                </a:cubicBezTo>
                <a:cubicBezTo>
                  <a:pt x="674" y="589"/>
                  <a:pt x="674" y="589"/>
                  <a:pt x="674" y="589"/>
                </a:cubicBezTo>
                <a:cubicBezTo>
                  <a:pt x="674" y="589"/>
                  <a:pt x="674" y="589"/>
                  <a:pt x="674" y="589"/>
                </a:cubicBezTo>
                <a:moveTo>
                  <a:pt x="678" y="593"/>
                </a:moveTo>
                <a:cubicBezTo>
                  <a:pt x="678" y="592"/>
                  <a:pt x="678" y="592"/>
                  <a:pt x="678" y="592"/>
                </a:cubicBezTo>
                <a:cubicBezTo>
                  <a:pt x="679" y="592"/>
                  <a:pt x="679" y="592"/>
                  <a:pt x="679" y="592"/>
                </a:cubicBezTo>
                <a:cubicBezTo>
                  <a:pt x="679" y="593"/>
                  <a:pt x="678" y="593"/>
                  <a:pt x="678" y="593"/>
                </a:cubicBezTo>
                <a:moveTo>
                  <a:pt x="679" y="591"/>
                </a:moveTo>
                <a:cubicBezTo>
                  <a:pt x="679" y="591"/>
                  <a:pt x="680" y="591"/>
                  <a:pt x="680" y="591"/>
                </a:cubicBezTo>
                <a:cubicBezTo>
                  <a:pt x="679" y="592"/>
                  <a:pt x="679" y="592"/>
                  <a:pt x="679" y="592"/>
                </a:cubicBezTo>
                <a:cubicBezTo>
                  <a:pt x="679" y="592"/>
                  <a:pt x="679" y="592"/>
                  <a:pt x="679" y="592"/>
                </a:cubicBezTo>
                <a:cubicBezTo>
                  <a:pt x="679" y="592"/>
                  <a:pt x="679" y="592"/>
                  <a:pt x="679" y="592"/>
                </a:cubicBezTo>
                <a:cubicBezTo>
                  <a:pt x="679" y="591"/>
                  <a:pt x="679" y="591"/>
                  <a:pt x="679" y="591"/>
                </a:cubicBezTo>
                <a:moveTo>
                  <a:pt x="352" y="808"/>
                </a:moveTo>
                <a:cubicBezTo>
                  <a:pt x="352" y="808"/>
                  <a:pt x="352" y="808"/>
                  <a:pt x="352" y="808"/>
                </a:cubicBezTo>
                <a:cubicBezTo>
                  <a:pt x="351" y="808"/>
                  <a:pt x="352" y="808"/>
                  <a:pt x="352" y="807"/>
                </a:cubicBezTo>
                <a:cubicBezTo>
                  <a:pt x="352" y="807"/>
                  <a:pt x="352" y="807"/>
                  <a:pt x="352" y="807"/>
                </a:cubicBezTo>
                <a:cubicBezTo>
                  <a:pt x="352" y="807"/>
                  <a:pt x="352" y="808"/>
                  <a:pt x="352" y="808"/>
                </a:cubicBezTo>
                <a:moveTo>
                  <a:pt x="149" y="592"/>
                </a:moveTo>
                <a:cubicBezTo>
                  <a:pt x="149" y="592"/>
                  <a:pt x="149" y="592"/>
                  <a:pt x="149" y="592"/>
                </a:cubicBezTo>
                <a:cubicBezTo>
                  <a:pt x="149" y="592"/>
                  <a:pt x="149" y="592"/>
                  <a:pt x="149" y="591"/>
                </a:cubicBezTo>
                <a:cubicBezTo>
                  <a:pt x="148" y="591"/>
                  <a:pt x="148" y="591"/>
                  <a:pt x="149" y="591"/>
                </a:cubicBezTo>
                <a:cubicBezTo>
                  <a:pt x="149" y="591"/>
                  <a:pt x="149" y="591"/>
                  <a:pt x="149" y="591"/>
                </a:cubicBezTo>
                <a:cubicBezTo>
                  <a:pt x="149" y="591"/>
                  <a:pt x="149" y="591"/>
                  <a:pt x="149" y="592"/>
                </a:cubicBezTo>
                <a:moveTo>
                  <a:pt x="211" y="49"/>
                </a:moveTo>
                <a:cubicBezTo>
                  <a:pt x="211" y="49"/>
                  <a:pt x="211" y="49"/>
                  <a:pt x="211" y="49"/>
                </a:cubicBezTo>
                <a:cubicBezTo>
                  <a:pt x="211" y="49"/>
                  <a:pt x="211" y="49"/>
                  <a:pt x="211" y="49"/>
                </a:cubicBezTo>
                <a:cubicBezTo>
                  <a:pt x="210" y="50"/>
                  <a:pt x="210" y="49"/>
                  <a:pt x="210" y="49"/>
                </a:cubicBezTo>
                <a:cubicBezTo>
                  <a:pt x="210" y="49"/>
                  <a:pt x="210" y="49"/>
                  <a:pt x="210" y="49"/>
                </a:cubicBezTo>
                <a:cubicBezTo>
                  <a:pt x="210" y="49"/>
                  <a:pt x="211" y="49"/>
                  <a:pt x="211" y="49"/>
                </a:cubicBezTo>
                <a:moveTo>
                  <a:pt x="669" y="590"/>
                </a:moveTo>
                <a:cubicBezTo>
                  <a:pt x="669" y="591"/>
                  <a:pt x="669" y="591"/>
                  <a:pt x="669" y="591"/>
                </a:cubicBezTo>
                <a:cubicBezTo>
                  <a:pt x="669" y="591"/>
                  <a:pt x="668" y="591"/>
                  <a:pt x="668" y="591"/>
                </a:cubicBezTo>
                <a:cubicBezTo>
                  <a:pt x="669" y="591"/>
                  <a:pt x="669" y="590"/>
                  <a:pt x="669" y="590"/>
                </a:cubicBezTo>
                <a:cubicBezTo>
                  <a:pt x="669" y="590"/>
                  <a:pt x="669" y="590"/>
                  <a:pt x="669" y="590"/>
                </a:cubicBezTo>
                <a:moveTo>
                  <a:pt x="148" y="591"/>
                </a:moveTo>
                <a:cubicBezTo>
                  <a:pt x="148" y="591"/>
                  <a:pt x="148" y="591"/>
                  <a:pt x="148" y="591"/>
                </a:cubicBezTo>
                <a:cubicBezTo>
                  <a:pt x="148" y="590"/>
                  <a:pt x="148" y="590"/>
                  <a:pt x="148" y="591"/>
                </a:cubicBezTo>
                <a:cubicBezTo>
                  <a:pt x="149" y="591"/>
                  <a:pt x="149" y="591"/>
                  <a:pt x="148" y="591"/>
                </a:cubicBezTo>
                <a:cubicBezTo>
                  <a:pt x="148" y="591"/>
                  <a:pt x="148" y="591"/>
                  <a:pt x="148" y="591"/>
                </a:cubicBezTo>
                <a:moveTo>
                  <a:pt x="143" y="584"/>
                </a:moveTo>
                <a:cubicBezTo>
                  <a:pt x="143" y="584"/>
                  <a:pt x="144" y="585"/>
                  <a:pt x="144" y="585"/>
                </a:cubicBezTo>
                <a:cubicBezTo>
                  <a:pt x="143" y="585"/>
                  <a:pt x="143" y="585"/>
                  <a:pt x="143" y="584"/>
                </a:cubicBezTo>
                <a:moveTo>
                  <a:pt x="240" y="49"/>
                </a:moveTo>
                <a:cubicBezTo>
                  <a:pt x="240" y="48"/>
                  <a:pt x="240" y="48"/>
                  <a:pt x="240" y="48"/>
                </a:cubicBezTo>
                <a:cubicBezTo>
                  <a:pt x="240" y="47"/>
                  <a:pt x="240" y="48"/>
                  <a:pt x="240" y="48"/>
                </a:cubicBezTo>
                <a:cubicBezTo>
                  <a:pt x="241" y="48"/>
                  <a:pt x="241" y="48"/>
                  <a:pt x="240" y="49"/>
                </a:cubicBezTo>
                <a:cubicBezTo>
                  <a:pt x="240" y="49"/>
                  <a:pt x="240" y="49"/>
                  <a:pt x="240" y="49"/>
                </a:cubicBezTo>
                <a:moveTo>
                  <a:pt x="639" y="727"/>
                </a:moveTo>
                <a:cubicBezTo>
                  <a:pt x="638" y="726"/>
                  <a:pt x="638" y="726"/>
                  <a:pt x="638" y="726"/>
                </a:cubicBezTo>
                <a:cubicBezTo>
                  <a:pt x="638" y="726"/>
                  <a:pt x="638" y="726"/>
                  <a:pt x="638" y="726"/>
                </a:cubicBezTo>
                <a:cubicBezTo>
                  <a:pt x="638" y="726"/>
                  <a:pt x="639" y="726"/>
                  <a:pt x="639" y="726"/>
                </a:cubicBezTo>
                <a:cubicBezTo>
                  <a:pt x="639" y="726"/>
                  <a:pt x="639" y="726"/>
                  <a:pt x="639" y="727"/>
                </a:cubicBezTo>
                <a:moveTo>
                  <a:pt x="640" y="728"/>
                </a:moveTo>
                <a:cubicBezTo>
                  <a:pt x="640" y="727"/>
                  <a:pt x="640" y="727"/>
                  <a:pt x="640" y="727"/>
                </a:cubicBezTo>
                <a:cubicBezTo>
                  <a:pt x="640" y="727"/>
                  <a:pt x="640" y="727"/>
                  <a:pt x="640" y="727"/>
                </a:cubicBezTo>
                <a:cubicBezTo>
                  <a:pt x="641" y="727"/>
                  <a:pt x="641" y="727"/>
                  <a:pt x="641" y="727"/>
                </a:cubicBezTo>
                <a:cubicBezTo>
                  <a:pt x="641" y="727"/>
                  <a:pt x="640" y="727"/>
                  <a:pt x="640" y="728"/>
                </a:cubicBezTo>
                <a:moveTo>
                  <a:pt x="563" y="728"/>
                </a:moveTo>
                <a:cubicBezTo>
                  <a:pt x="563" y="728"/>
                  <a:pt x="563" y="728"/>
                  <a:pt x="563" y="728"/>
                </a:cubicBezTo>
                <a:cubicBezTo>
                  <a:pt x="563" y="728"/>
                  <a:pt x="563" y="728"/>
                  <a:pt x="564" y="728"/>
                </a:cubicBezTo>
                <a:cubicBezTo>
                  <a:pt x="564" y="728"/>
                  <a:pt x="564" y="728"/>
                  <a:pt x="564" y="728"/>
                </a:cubicBezTo>
                <a:cubicBezTo>
                  <a:pt x="564" y="728"/>
                  <a:pt x="564" y="728"/>
                  <a:pt x="563" y="728"/>
                </a:cubicBezTo>
                <a:moveTo>
                  <a:pt x="632" y="728"/>
                </a:moveTo>
                <a:cubicBezTo>
                  <a:pt x="632" y="728"/>
                  <a:pt x="632" y="729"/>
                  <a:pt x="632" y="729"/>
                </a:cubicBezTo>
                <a:cubicBezTo>
                  <a:pt x="632" y="728"/>
                  <a:pt x="632" y="728"/>
                  <a:pt x="631" y="728"/>
                </a:cubicBezTo>
                <a:cubicBezTo>
                  <a:pt x="631" y="728"/>
                  <a:pt x="632" y="728"/>
                  <a:pt x="632" y="728"/>
                </a:cubicBezTo>
                <a:cubicBezTo>
                  <a:pt x="632" y="728"/>
                  <a:pt x="632" y="728"/>
                  <a:pt x="632" y="728"/>
                </a:cubicBezTo>
                <a:moveTo>
                  <a:pt x="640" y="731"/>
                </a:moveTo>
                <a:cubicBezTo>
                  <a:pt x="640" y="731"/>
                  <a:pt x="640" y="731"/>
                  <a:pt x="640" y="731"/>
                </a:cubicBezTo>
                <a:cubicBezTo>
                  <a:pt x="640" y="730"/>
                  <a:pt x="641" y="731"/>
                  <a:pt x="641" y="731"/>
                </a:cubicBezTo>
                <a:cubicBezTo>
                  <a:pt x="641" y="731"/>
                  <a:pt x="641" y="731"/>
                  <a:pt x="641" y="731"/>
                </a:cubicBezTo>
                <a:cubicBezTo>
                  <a:pt x="641" y="732"/>
                  <a:pt x="641" y="731"/>
                  <a:pt x="640" y="731"/>
                </a:cubicBezTo>
                <a:moveTo>
                  <a:pt x="543" y="733"/>
                </a:moveTo>
                <a:cubicBezTo>
                  <a:pt x="543" y="733"/>
                  <a:pt x="543" y="733"/>
                  <a:pt x="543" y="733"/>
                </a:cubicBezTo>
                <a:cubicBezTo>
                  <a:pt x="543" y="733"/>
                  <a:pt x="542" y="733"/>
                  <a:pt x="542" y="733"/>
                </a:cubicBezTo>
                <a:cubicBezTo>
                  <a:pt x="542" y="733"/>
                  <a:pt x="543" y="733"/>
                  <a:pt x="543" y="732"/>
                </a:cubicBezTo>
                <a:cubicBezTo>
                  <a:pt x="543" y="733"/>
                  <a:pt x="543" y="733"/>
                  <a:pt x="543" y="733"/>
                </a:cubicBezTo>
                <a:moveTo>
                  <a:pt x="542" y="738"/>
                </a:moveTo>
                <a:cubicBezTo>
                  <a:pt x="542" y="738"/>
                  <a:pt x="542" y="738"/>
                  <a:pt x="542" y="738"/>
                </a:cubicBezTo>
                <a:cubicBezTo>
                  <a:pt x="542" y="738"/>
                  <a:pt x="541" y="738"/>
                  <a:pt x="541" y="738"/>
                </a:cubicBezTo>
                <a:cubicBezTo>
                  <a:pt x="541" y="737"/>
                  <a:pt x="541" y="737"/>
                  <a:pt x="541" y="737"/>
                </a:cubicBezTo>
                <a:cubicBezTo>
                  <a:pt x="541" y="737"/>
                  <a:pt x="542" y="737"/>
                  <a:pt x="542" y="737"/>
                </a:cubicBezTo>
                <a:cubicBezTo>
                  <a:pt x="542" y="737"/>
                  <a:pt x="542" y="738"/>
                  <a:pt x="542" y="738"/>
                </a:cubicBezTo>
                <a:moveTo>
                  <a:pt x="396" y="763"/>
                </a:moveTo>
                <a:cubicBezTo>
                  <a:pt x="396" y="763"/>
                  <a:pt x="396" y="764"/>
                  <a:pt x="396" y="764"/>
                </a:cubicBezTo>
                <a:cubicBezTo>
                  <a:pt x="395" y="764"/>
                  <a:pt x="395" y="763"/>
                  <a:pt x="395" y="763"/>
                </a:cubicBezTo>
                <a:cubicBezTo>
                  <a:pt x="395" y="763"/>
                  <a:pt x="395" y="763"/>
                  <a:pt x="396" y="763"/>
                </a:cubicBezTo>
                <a:cubicBezTo>
                  <a:pt x="396" y="763"/>
                  <a:pt x="396" y="763"/>
                  <a:pt x="396" y="763"/>
                </a:cubicBezTo>
                <a:moveTo>
                  <a:pt x="330" y="755"/>
                </a:moveTo>
                <a:cubicBezTo>
                  <a:pt x="330" y="755"/>
                  <a:pt x="330" y="755"/>
                  <a:pt x="330" y="755"/>
                </a:cubicBezTo>
                <a:cubicBezTo>
                  <a:pt x="330" y="755"/>
                  <a:pt x="330" y="755"/>
                  <a:pt x="330" y="755"/>
                </a:cubicBezTo>
                <a:cubicBezTo>
                  <a:pt x="330" y="755"/>
                  <a:pt x="330" y="754"/>
                  <a:pt x="330" y="754"/>
                </a:cubicBezTo>
                <a:cubicBezTo>
                  <a:pt x="330" y="754"/>
                  <a:pt x="330" y="754"/>
                  <a:pt x="330" y="755"/>
                </a:cubicBezTo>
                <a:moveTo>
                  <a:pt x="201" y="756"/>
                </a:moveTo>
                <a:cubicBezTo>
                  <a:pt x="201" y="757"/>
                  <a:pt x="201" y="757"/>
                  <a:pt x="200" y="757"/>
                </a:cubicBezTo>
                <a:cubicBezTo>
                  <a:pt x="200" y="757"/>
                  <a:pt x="200" y="756"/>
                  <a:pt x="200" y="756"/>
                </a:cubicBezTo>
                <a:moveTo>
                  <a:pt x="342" y="758"/>
                </a:moveTo>
                <a:cubicBezTo>
                  <a:pt x="342" y="758"/>
                  <a:pt x="342" y="758"/>
                  <a:pt x="342" y="758"/>
                </a:cubicBezTo>
                <a:cubicBezTo>
                  <a:pt x="341" y="758"/>
                  <a:pt x="341" y="758"/>
                  <a:pt x="341" y="757"/>
                </a:cubicBezTo>
                <a:cubicBezTo>
                  <a:pt x="341" y="757"/>
                  <a:pt x="341" y="757"/>
                  <a:pt x="342" y="757"/>
                </a:cubicBezTo>
                <a:cubicBezTo>
                  <a:pt x="342" y="757"/>
                  <a:pt x="342" y="757"/>
                  <a:pt x="342" y="758"/>
                </a:cubicBezTo>
                <a:moveTo>
                  <a:pt x="241" y="758"/>
                </a:moveTo>
                <a:cubicBezTo>
                  <a:pt x="241" y="758"/>
                  <a:pt x="241" y="758"/>
                  <a:pt x="241" y="758"/>
                </a:cubicBezTo>
                <a:cubicBezTo>
                  <a:pt x="241" y="759"/>
                  <a:pt x="241" y="759"/>
                  <a:pt x="241" y="759"/>
                </a:cubicBezTo>
                <a:cubicBezTo>
                  <a:pt x="241" y="759"/>
                  <a:pt x="241" y="759"/>
                  <a:pt x="241" y="759"/>
                </a:cubicBezTo>
                <a:cubicBezTo>
                  <a:pt x="240" y="759"/>
                  <a:pt x="240" y="759"/>
                  <a:pt x="241" y="759"/>
                </a:cubicBezTo>
                <a:cubicBezTo>
                  <a:pt x="241" y="758"/>
                  <a:pt x="241" y="758"/>
                  <a:pt x="241" y="758"/>
                </a:cubicBezTo>
                <a:moveTo>
                  <a:pt x="584" y="644"/>
                </a:moveTo>
                <a:cubicBezTo>
                  <a:pt x="583" y="644"/>
                  <a:pt x="583" y="644"/>
                  <a:pt x="583" y="643"/>
                </a:cubicBezTo>
                <a:cubicBezTo>
                  <a:pt x="584" y="643"/>
                  <a:pt x="584" y="644"/>
                  <a:pt x="584" y="644"/>
                </a:cubicBezTo>
                <a:moveTo>
                  <a:pt x="562" y="657"/>
                </a:moveTo>
                <a:cubicBezTo>
                  <a:pt x="562" y="657"/>
                  <a:pt x="561" y="656"/>
                  <a:pt x="561" y="656"/>
                </a:cubicBezTo>
                <a:cubicBezTo>
                  <a:pt x="561" y="656"/>
                  <a:pt x="562" y="656"/>
                  <a:pt x="562" y="656"/>
                </a:cubicBezTo>
                <a:moveTo>
                  <a:pt x="563" y="657"/>
                </a:moveTo>
                <a:cubicBezTo>
                  <a:pt x="562" y="657"/>
                  <a:pt x="562" y="657"/>
                  <a:pt x="562" y="657"/>
                </a:cubicBezTo>
                <a:cubicBezTo>
                  <a:pt x="563" y="657"/>
                  <a:pt x="563" y="657"/>
                  <a:pt x="563" y="657"/>
                </a:cubicBezTo>
                <a:moveTo>
                  <a:pt x="564" y="658"/>
                </a:moveTo>
                <a:cubicBezTo>
                  <a:pt x="563" y="658"/>
                  <a:pt x="563" y="658"/>
                  <a:pt x="563" y="657"/>
                </a:cubicBezTo>
                <a:cubicBezTo>
                  <a:pt x="564" y="657"/>
                  <a:pt x="564" y="658"/>
                  <a:pt x="564" y="658"/>
                </a:cubicBezTo>
                <a:moveTo>
                  <a:pt x="294" y="668"/>
                </a:moveTo>
                <a:cubicBezTo>
                  <a:pt x="293" y="669"/>
                  <a:pt x="293" y="669"/>
                  <a:pt x="293" y="669"/>
                </a:cubicBezTo>
                <a:cubicBezTo>
                  <a:pt x="293" y="669"/>
                  <a:pt x="293" y="669"/>
                  <a:pt x="293" y="668"/>
                </a:cubicBezTo>
                <a:cubicBezTo>
                  <a:pt x="293" y="668"/>
                  <a:pt x="293" y="668"/>
                  <a:pt x="293" y="668"/>
                </a:cubicBezTo>
                <a:cubicBezTo>
                  <a:pt x="293" y="668"/>
                  <a:pt x="293" y="668"/>
                  <a:pt x="293" y="668"/>
                </a:cubicBezTo>
                <a:cubicBezTo>
                  <a:pt x="293" y="668"/>
                  <a:pt x="293" y="668"/>
                  <a:pt x="294" y="668"/>
                </a:cubicBezTo>
                <a:moveTo>
                  <a:pt x="153" y="608"/>
                </a:moveTo>
                <a:cubicBezTo>
                  <a:pt x="153" y="608"/>
                  <a:pt x="153" y="608"/>
                  <a:pt x="153" y="608"/>
                </a:cubicBezTo>
                <a:cubicBezTo>
                  <a:pt x="153" y="608"/>
                  <a:pt x="152" y="608"/>
                  <a:pt x="152" y="608"/>
                </a:cubicBezTo>
                <a:cubicBezTo>
                  <a:pt x="153" y="608"/>
                  <a:pt x="153" y="607"/>
                  <a:pt x="153" y="607"/>
                </a:cubicBezTo>
                <a:cubicBezTo>
                  <a:pt x="153" y="607"/>
                  <a:pt x="153" y="607"/>
                  <a:pt x="153" y="608"/>
                </a:cubicBezTo>
                <a:moveTo>
                  <a:pt x="156" y="610"/>
                </a:moveTo>
                <a:cubicBezTo>
                  <a:pt x="156" y="610"/>
                  <a:pt x="156" y="610"/>
                  <a:pt x="155" y="610"/>
                </a:cubicBezTo>
                <a:cubicBezTo>
                  <a:pt x="155" y="610"/>
                  <a:pt x="155" y="610"/>
                  <a:pt x="155" y="610"/>
                </a:cubicBezTo>
                <a:cubicBezTo>
                  <a:pt x="155" y="609"/>
                  <a:pt x="156" y="609"/>
                  <a:pt x="156" y="609"/>
                </a:cubicBezTo>
                <a:cubicBezTo>
                  <a:pt x="156" y="609"/>
                  <a:pt x="156" y="609"/>
                  <a:pt x="156" y="610"/>
                </a:cubicBezTo>
                <a:moveTo>
                  <a:pt x="661" y="614"/>
                </a:moveTo>
                <a:cubicBezTo>
                  <a:pt x="661" y="614"/>
                  <a:pt x="662" y="614"/>
                  <a:pt x="662" y="614"/>
                </a:cubicBezTo>
                <a:cubicBezTo>
                  <a:pt x="661" y="614"/>
                  <a:pt x="661" y="615"/>
                  <a:pt x="661" y="615"/>
                </a:cubicBezTo>
                <a:cubicBezTo>
                  <a:pt x="661" y="615"/>
                  <a:pt x="661" y="615"/>
                  <a:pt x="661" y="615"/>
                </a:cubicBezTo>
                <a:cubicBezTo>
                  <a:pt x="661" y="615"/>
                  <a:pt x="661" y="614"/>
                  <a:pt x="661" y="614"/>
                </a:cubicBezTo>
                <a:cubicBezTo>
                  <a:pt x="661" y="614"/>
                  <a:pt x="661" y="614"/>
                  <a:pt x="661" y="614"/>
                </a:cubicBezTo>
                <a:moveTo>
                  <a:pt x="526" y="34"/>
                </a:moveTo>
                <a:cubicBezTo>
                  <a:pt x="525" y="34"/>
                  <a:pt x="525" y="34"/>
                  <a:pt x="525" y="33"/>
                </a:cubicBezTo>
                <a:cubicBezTo>
                  <a:pt x="526" y="33"/>
                  <a:pt x="526" y="34"/>
                  <a:pt x="526" y="34"/>
                </a:cubicBezTo>
                <a:moveTo>
                  <a:pt x="444" y="691"/>
                </a:moveTo>
                <a:cubicBezTo>
                  <a:pt x="444" y="691"/>
                  <a:pt x="444" y="691"/>
                  <a:pt x="444" y="691"/>
                </a:cubicBezTo>
                <a:cubicBezTo>
                  <a:pt x="444" y="691"/>
                  <a:pt x="444" y="691"/>
                  <a:pt x="444" y="692"/>
                </a:cubicBezTo>
                <a:cubicBezTo>
                  <a:pt x="444" y="692"/>
                  <a:pt x="444" y="692"/>
                  <a:pt x="444" y="692"/>
                </a:cubicBezTo>
                <a:cubicBezTo>
                  <a:pt x="443" y="692"/>
                  <a:pt x="443" y="691"/>
                  <a:pt x="444" y="691"/>
                </a:cubicBezTo>
                <a:cubicBezTo>
                  <a:pt x="444" y="691"/>
                  <a:pt x="444" y="691"/>
                  <a:pt x="444" y="691"/>
                </a:cubicBezTo>
                <a:moveTo>
                  <a:pt x="449" y="692"/>
                </a:moveTo>
                <a:cubicBezTo>
                  <a:pt x="449" y="691"/>
                  <a:pt x="448" y="691"/>
                  <a:pt x="448" y="691"/>
                </a:cubicBezTo>
                <a:cubicBezTo>
                  <a:pt x="449" y="691"/>
                  <a:pt x="449" y="691"/>
                  <a:pt x="449" y="691"/>
                </a:cubicBezTo>
                <a:cubicBezTo>
                  <a:pt x="449" y="691"/>
                  <a:pt x="449" y="692"/>
                  <a:pt x="449" y="692"/>
                </a:cubicBezTo>
                <a:cubicBezTo>
                  <a:pt x="449" y="692"/>
                  <a:pt x="449" y="692"/>
                  <a:pt x="449" y="692"/>
                </a:cubicBezTo>
                <a:moveTo>
                  <a:pt x="519" y="16"/>
                </a:moveTo>
                <a:cubicBezTo>
                  <a:pt x="519" y="16"/>
                  <a:pt x="518" y="16"/>
                  <a:pt x="519" y="16"/>
                </a:cubicBezTo>
                <a:cubicBezTo>
                  <a:pt x="519" y="15"/>
                  <a:pt x="519" y="16"/>
                  <a:pt x="519" y="16"/>
                </a:cubicBezTo>
                <a:cubicBezTo>
                  <a:pt x="519" y="16"/>
                  <a:pt x="519" y="16"/>
                  <a:pt x="519" y="16"/>
                </a:cubicBezTo>
                <a:cubicBezTo>
                  <a:pt x="519" y="16"/>
                  <a:pt x="519" y="16"/>
                  <a:pt x="519" y="16"/>
                </a:cubicBezTo>
                <a:moveTo>
                  <a:pt x="462" y="693"/>
                </a:moveTo>
                <a:cubicBezTo>
                  <a:pt x="461" y="693"/>
                  <a:pt x="461" y="693"/>
                  <a:pt x="461" y="693"/>
                </a:cubicBezTo>
                <a:cubicBezTo>
                  <a:pt x="461" y="693"/>
                  <a:pt x="461" y="693"/>
                  <a:pt x="461" y="693"/>
                </a:cubicBezTo>
                <a:cubicBezTo>
                  <a:pt x="461" y="693"/>
                  <a:pt x="461" y="693"/>
                  <a:pt x="461" y="693"/>
                </a:cubicBezTo>
                <a:cubicBezTo>
                  <a:pt x="461" y="693"/>
                  <a:pt x="461" y="693"/>
                  <a:pt x="462" y="693"/>
                </a:cubicBezTo>
                <a:moveTo>
                  <a:pt x="342" y="716"/>
                </a:moveTo>
                <a:cubicBezTo>
                  <a:pt x="342" y="717"/>
                  <a:pt x="342" y="717"/>
                  <a:pt x="342" y="717"/>
                </a:cubicBezTo>
                <a:cubicBezTo>
                  <a:pt x="342" y="717"/>
                  <a:pt x="342" y="717"/>
                  <a:pt x="341" y="717"/>
                </a:cubicBezTo>
                <a:cubicBezTo>
                  <a:pt x="341" y="717"/>
                  <a:pt x="341" y="717"/>
                  <a:pt x="341" y="717"/>
                </a:cubicBezTo>
                <a:cubicBezTo>
                  <a:pt x="341" y="717"/>
                  <a:pt x="341" y="717"/>
                  <a:pt x="342" y="716"/>
                </a:cubicBezTo>
                <a:moveTo>
                  <a:pt x="303" y="675"/>
                </a:moveTo>
                <a:cubicBezTo>
                  <a:pt x="303" y="676"/>
                  <a:pt x="302" y="675"/>
                  <a:pt x="302" y="675"/>
                </a:cubicBezTo>
                <a:cubicBezTo>
                  <a:pt x="302" y="675"/>
                  <a:pt x="303" y="675"/>
                  <a:pt x="303" y="675"/>
                </a:cubicBezTo>
                <a:moveTo>
                  <a:pt x="521" y="21"/>
                </a:moveTo>
                <a:cubicBezTo>
                  <a:pt x="521" y="22"/>
                  <a:pt x="521" y="22"/>
                  <a:pt x="521" y="22"/>
                </a:cubicBezTo>
                <a:cubicBezTo>
                  <a:pt x="521" y="22"/>
                  <a:pt x="520" y="22"/>
                  <a:pt x="520" y="22"/>
                </a:cubicBezTo>
                <a:cubicBezTo>
                  <a:pt x="521" y="21"/>
                  <a:pt x="521" y="21"/>
                  <a:pt x="521" y="21"/>
                </a:cubicBezTo>
                <a:cubicBezTo>
                  <a:pt x="521" y="21"/>
                  <a:pt x="521" y="21"/>
                  <a:pt x="521" y="21"/>
                </a:cubicBezTo>
                <a:moveTo>
                  <a:pt x="344" y="686"/>
                </a:moveTo>
                <a:cubicBezTo>
                  <a:pt x="344" y="686"/>
                  <a:pt x="344" y="686"/>
                  <a:pt x="343" y="686"/>
                </a:cubicBezTo>
                <a:cubicBezTo>
                  <a:pt x="343" y="686"/>
                  <a:pt x="343" y="686"/>
                  <a:pt x="343" y="685"/>
                </a:cubicBezTo>
                <a:cubicBezTo>
                  <a:pt x="343" y="685"/>
                  <a:pt x="343" y="685"/>
                  <a:pt x="343" y="685"/>
                </a:cubicBezTo>
                <a:cubicBezTo>
                  <a:pt x="344" y="685"/>
                  <a:pt x="344" y="685"/>
                  <a:pt x="344" y="686"/>
                </a:cubicBezTo>
                <a:moveTo>
                  <a:pt x="342" y="687"/>
                </a:moveTo>
                <a:cubicBezTo>
                  <a:pt x="342" y="687"/>
                  <a:pt x="342" y="687"/>
                  <a:pt x="342" y="687"/>
                </a:cubicBezTo>
                <a:cubicBezTo>
                  <a:pt x="342" y="687"/>
                  <a:pt x="342" y="688"/>
                  <a:pt x="341" y="688"/>
                </a:cubicBezTo>
                <a:cubicBezTo>
                  <a:pt x="341" y="688"/>
                  <a:pt x="341" y="688"/>
                  <a:pt x="341" y="688"/>
                </a:cubicBezTo>
                <a:cubicBezTo>
                  <a:pt x="341" y="688"/>
                  <a:pt x="341" y="688"/>
                  <a:pt x="341" y="687"/>
                </a:cubicBezTo>
                <a:cubicBezTo>
                  <a:pt x="341" y="687"/>
                  <a:pt x="341" y="687"/>
                  <a:pt x="342" y="687"/>
                </a:cubicBezTo>
                <a:moveTo>
                  <a:pt x="341" y="689"/>
                </a:moveTo>
                <a:cubicBezTo>
                  <a:pt x="341" y="689"/>
                  <a:pt x="340" y="689"/>
                  <a:pt x="340" y="688"/>
                </a:cubicBezTo>
                <a:cubicBezTo>
                  <a:pt x="340" y="688"/>
                  <a:pt x="341" y="688"/>
                  <a:pt x="341" y="688"/>
                </a:cubicBezTo>
                <a:moveTo>
                  <a:pt x="449" y="689"/>
                </a:moveTo>
                <a:cubicBezTo>
                  <a:pt x="449" y="689"/>
                  <a:pt x="449" y="689"/>
                  <a:pt x="449" y="689"/>
                </a:cubicBezTo>
                <a:cubicBezTo>
                  <a:pt x="449" y="689"/>
                  <a:pt x="449" y="689"/>
                  <a:pt x="449" y="690"/>
                </a:cubicBezTo>
                <a:cubicBezTo>
                  <a:pt x="448" y="690"/>
                  <a:pt x="448" y="689"/>
                  <a:pt x="448" y="689"/>
                </a:cubicBezTo>
                <a:cubicBezTo>
                  <a:pt x="448" y="689"/>
                  <a:pt x="449" y="689"/>
                  <a:pt x="449" y="689"/>
                </a:cubicBezTo>
                <a:moveTo>
                  <a:pt x="142" y="286"/>
                </a:moveTo>
                <a:cubicBezTo>
                  <a:pt x="142" y="286"/>
                  <a:pt x="142" y="287"/>
                  <a:pt x="141" y="286"/>
                </a:cubicBezTo>
                <a:cubicBezTo>
                  <a:pt x="141" y="286"/>
                  <a:pt x="141" y="286"/>
                  <a:pt x="141" y="286"/>
                </a:cubicBezTo>
                <a:moveTo>
                  <a:pt x="619" y="289"/>
                </a:moveTo>
                <a:cubicBezTo>
                  <a:pt x="619" y="289"/>
                  <a:pt x="619" y="289"/>
                  <a:pt x="619" y="289"/>
                </a:cubicBezTo>
                <a:cubicBezTo>
                  <a:pt x="620" y="289"/>
                  <a:pt x="620" y="289"/>
                  <a:pt x="620" y="289"/>
                </a:cubicBezTo>
                <a:cubicBezTo>
                  <a:pt x="620" y="289"/>
                  <a:pt x="620" y="289"/>
                  <a:pt x="619" y="289"/>
                </a:cubicBezTo>
                <a:cubicBezTo>
                  <a:pt x="619" y="289"/>
                  <a:pt x="619" y="289"/>
                  <a:pt x="619" y="289"/>
                </a:cubicBezTo>
                <a:moveTo>
                  <a:pt x="620" y="290"/>
                </a:moveTo>
                <a:cubicBezTo>
                  <a:pt x="620" y="291"/>
                  <a:pt x="620" y="291"/>
                  <a:pt x="620" y="291"/>
                </a:cubicBezTo>
                <a:cubicBezTo>
                  <a:pt x="620" y="291"/>
                  <a:pt x="620" y="291"/>
                  <a:pt x="619" y="291"/>
                </a:cubicBezTo>
                <a:cubicBezTo>
                  <a:pt x="619" y="291"/>
                  <a:pt x="619" y="291"/>
                  <a:pt x="619" y="291"/>
                </a:cubicBezTo>
                <a:cubicBezTo>
                  <a:pt x="619" y="291"/>
                  <a:pt x="619" y="291"/>
                  <a:pt x="619" y="291"/>
                </a:cubicBezTo>
                <a:cubicBezTo>
                  <a:pt x="619" y="291"/>
                  <a:pt x="619" y="291"/>
                  <a:pt x="620" y="290"/>
                </a:cubicBezTo>
                <a:moveTo>
                  <a:pt x="154" y="293"/>
                </a:moveTo>
                <a:cubicBezTo>
                  <a:pt x="154" y="293"/>
                  <a:pt x="153" y="293"/>
                  <a:pt x="153" y="292"/>
                </a:cubicBezTo>
                <a:cubicBezTo>
                  <a:pt x="154" y="292"/>
                  <a:pt x="154" y="293"/>
                  <a:pt x="154" y="293"/>
                </a:cubicBezTo>
                <a:moveTo>
                  <a:pt x="194" y="129"/>
                </a:moveTo>
                <a:cubicBezTo>
                  <a:pt x="194" y="129"/>
                  <a:pt x="194" y="129"/>
                  <a:pt x="194" y="129"/>
                </a:cubicBezTo>
                <a:cubicBezTo>
                  <a:pt x="193" y="129"/>
                  <a:pt x="193" y="129"/>
                  <a:pt x="193" y="129"/>
                </a:cubicBezTo>
                <a:cubicBezTo>
                  <a:pt x="193" y="129"/>
                  <a:pt x="193" y="128"/>
                  <a:pt x="194" y="128"/>
                </a:cubicBezTo>
                <a:moveTo>
                  <a:pt x="192" y="128"/>
                </a:moveTo>
                <a:cubicBezTo>
                  <a:pt x="192" y="128"/>
                  <a:pt x="192" y="128"/>
                  <a:pt x="192" y="128"/>
                </a:cubicBezTo>
                <a:cubicBezTo>
                  <a:pt x="191" y="128"/>
                  <a:pt x="191" y="128"/>
                  <a:pt x="191" y="128"/>
                </a:cubicBezTo>
                <a:cubicBezTo>
                  <a:pt x="191" y="128"/>
                  <a:pt x="192" y="127"/>
                  <a:pt x="192" y="127"/>
                </a:cubicBezTo>
                <a:cubicBezTo>
                  <a:pt x="192" y="127"/>
                  <a:pt x="192" y="128"/>
                  <a:pt x="192" y="128"/>
                </a:cubicBezTo>
                <a:moveTo>
                  <a:pt x="187" y="127"/>
                </a:moveTo>
                <a:cubicBezTo>
                  <a:pt x="187" y="127"/>
                  <a:pt x="187" y="127"/>
                  <a:pt x="187" y="126"/>
                </a:cubicBezTo>
                <a:cubicBezTo>
                  <a:pt x="187" y="126"/>
                  <a:pt x="187" y="127"/>
                  <a:pt x="187" y="127"/>
                </a:cubicBezTo>
                <a:cubicBezTo>
                  <a:pt x="187" y="127"/>
                  <a:pt x="187" y="127"/>
                  <a:pt x="187" y="127"/>
                </a:cubicBezTo>
                <a:cubicBezTo>
                  <a:pt x="187" y="127"/>
                  <a:pt x="187" y="127"/>
                  <a:pt x="187" y="127"/>
                </a:cubicBezTo>
                <a:moveTo>
                  <a:pt x="769" y="253"/>
                </a:moveTo>
                <a:cubicBezTo>
                  <a:pt x="769" y="253"/>
                  <a:pt x="769" y="253"/>
                  <a:pt x="769" y="253"/>
                </a:cubicBezTo>
                <a:cubicBezTo>
                  <a:pt x="769" y="252"/>
                  <a:pt x="770" y="253"/>
                  <a:pt x="770" y="253"/>
                </a:cubicBezTo>
                <a:cubicBezTo>
                  <a:pt x="770" y="253"/>
                  <a:pt x="770" y="253"/>
                  <a:pt x="770" y="253"/>
                </a:cubicBezTo>
                <a:cubicBezTo>
                  <a:pt x="770" y="253"/>
                  <a:pt x="770" y="253"/>
                  <a:pt x="769" y="253"/>
                </a:cubicBezTo>
                <a:moveTo>
                  <a:pt x="771" y="254"/>
                </a:moveTo>
                <a:cubicBezTo>
                  <a:pt x="771" y="254"/>
                  <a:pt x="770" y="254"/>
                  <a:pt x="770" y="254"/>
                </a:cubicBezTo>
                <a:cubicBezTo>
                  <a:pt x="770" y="254"/>
                  <a:pt x="770" y="254"/>
                  <a:pt x="770" y="254"/>
                </a:cubicBezTo>
                <a:cubicBezTo>
                  <a:pt x="770" y="254"/>
                  <a:pt x="770" y="253"/>
                  <a:pt x="770" y="253"/>
                </a:cubicBezTo>
                <a:cubicBezTo>
                  <a:pt x="770" y="253"/>
                  <a:pt x="770" y="253"/>
                  <a:pt x="770" y="253"/>
                </a:cubicBezTo>
                <a:cubicBezTo>
                  <a:pt x="770" y="254"/>
                  <a:pt x="771" y="254"/>
                  <a:pt x="771" y="254"/>
                </a:cubicBezTo>
                <a:moveTo>
                  <a:pt x="128" y="117"/>
                </a:moveTo>
                <a:cubicBezTo>
                  <a:pt x="127" y="117"/>
                  <a:pt x="127" y="118"/>
                  <a:pt x="127" y="118"/>
                </a:cubicBezTo>
                <a:cubicBezTo>
                  <a:pt x="127" y="118"/>
                  <a:pt x="127" y="118"/>
                  <a:pt x="127" y="117"/>
                </a:cubicBezTo>
                <a:cubicBezTo>
                  <a:pt x="127" y="117"/>
                  <a:pt x="127" y="117"/>
                  <a:pt x="127" y="117"/>
                </a:cubicBezTo>
                <a:cubicBezTo>
                  <a:pt x="127" y="117"/>
                  <a:pt x="127" y="117"/>
                  <a:pt x="128" y="117"/>
                </a:cubicBezTo>
                <a:moveTo>
                  <a:pt x="96" y="351"/>
                </a:moveTo>
                <a:cubicBezTo>
                  <a:pt x="96" y="351"/>
                  <a:pt x="95" y="351"/>
                  <a:pt x="95" y="351"/>
                </a:cubicBezTo>
                <a:cubicBezTo>
                  <a:pt x="96" y="351"/>
                  <a:pt x="96" y="350"/>
                  <a:pt x="96" y="350"/>
                </a:cubicBezTo>
                <a:cubicBezTo>
                  <a:pt x="96" y="350"/>
                  <a:pt x="96" y="351"/>
                  <a:pt x="96" y="351"/>
                </a:cubicBezTo>
                <a:cubicBezTo>
                  <a:pt x="96" y="351"/>
                  <a:pt x="96" y="351"/>
                  <a:pt x="96" y="351"/>
                </a:cubicBezTo>
                <a:moveTo>
                  <a:pt x="110" y="352"/>
                </a:moveTo>
                <a:cubicBezTo>
                  <a:pt x="110" y="352"/>
                  <a:pt x="110" y="351"/>
                  <a:pt x="110" y="351"/>
                </a:cubicBezTo>
                <a:cubicBezTo>
                  <a:pt x="110" y="351"/>
                  <a:pt x="110" y="352"/>
                  <a:pt x="111" y="352"/>
                </a:cubicBezTo>
                <a:moveTo>
                  <a:pt x="561" y="94"/>
                </a:moveTo>
                <a:cubicBezTo>
                  <a:pt x="561" y="95"/>
                  <a:pt x="561" y="95"/>
                  <a:pt x="561" y="95"/>
                </a:cubicBezTo>
                <a:cubicBezTo>
                  <a:pt x="561" y="95"/>
                  <a:pt x="560" y="95"/>
                  <a:pt x="560" y="95"/>
                </a:cubicBezTo>
                <a:cubicBezTo>
                  <a:pt x="560" y="94"/>
                  <a:pt x="561" y="94"/>
                  <a:pt x="561" y="94"/>
                </a:cubicBezTo>
                <a:cubicBezTo>
                  <a:pt x="561" y="94"/>
                  <a:pt x="561" y="94"/>
                  <a:pt x="561" y="94"/>
                </a:cubicBezTo>
                <a:moveTo>
                  <a:pt x="102" y="329"/>
                </a:moveTo>
                <a:cubicBezTo>
                  <a:pt x="103" y="329"/>
                  <a:pt x="103" y="330"/>
                  <a:pt x="103" y="330"/>
                </a:cubicBezTo>
                <a:cubicBezTo>
                  <a:pt x="102" y="330"/>
                  <a:pt x="102" y="330"/>
                  <a:pt x="102" y="329"/>
                </a:cubicBezTo>
                <a:moveTo>
                  <a:pt x="98" y="331"/>
                </a:moveTo>
                <a:cubicBezTo>
                  <a:pt x="98" y="331"/>
                  <a:pt x="98" y="331"/>
                  <a:pt x="98" y="331"/>
                </a:cubicBezTo>
                <a:cubicBezTo>
                  <a:pt x="98" y="331"/>
                  <a:pt x="98" y="331"/>
                  <a:pt x="97" y="331"/>
                </a:cubicBezTo>
                <a:cubicBezTo>
                  <a:pt x="97" y="330"/>
                  <a:pt x="98" y="330"/>
                  <a:pt x="98" y="330"/>
                </a:cubicBezTo>
                <a:cubicBezTo>
                  <a:pt x="98" y="330"/>
                  <a:pt x="98" y="331"/>
                  <a:pt x="98" y="331"/>
                </a:cubicBezTo>
                <a:moveTo>
                  <a:pt x="812" y="332"/>
                </a:moveTo>
                <a:cubicBezTo>
                  <a:pt x="812" y="332"/>
                  <a:pt x="812" y="332"/>
                  <a:pt x="812" y="332"/>
                </a:cubicBezTo>
                <a:cubicBezTo>
                  <a:pt x="812" y="332"/>
                  <a:pt x="812" y="332"/>
                  <a:pt x="812" y="332"/>
                </a:cubicBezTo>
                <a:cubicBezTo>
                  <a:pt x="811" y="332"/>
                  <a:pt x="811" y="331"/>
                  <a:pt x="812" y="331"/>
                </a:cubicBezTo>
                <a:cubicBezTo>
                  <a:pt x="812" y="331"/>
                  <a:pt x="812" y="331"/>
                  <a:pt x="812" y="331"/>
                </a:cubicBezTo>
                <a:cubicBezTo>
                  <a:pt x="812" y="331"/>
                  <a:pt x="812" y="332"/>
                  <a:pt x="812" y="332"/>
                </a:cubicBezTo>
                <a:moveTo>
                  <a:pt x="561" y="97"/>
                </a:moveTo>
                <a:cubicBezTo>
                  <a:pt x="561" y="97"/>
                  <a:pt x="560" y="97"/>
                  <a:pt x="560" y="96"/>
                </a:cubicBezTo>
                <a:cubicBezTo>
                  <a:pt x="560" y="96"/>
                  <a:pt x="560" y="96"/>
                  <a:pt x="560" y="96"/>
                </a:cubicBezTo>
                <a:cubicBezTo>
                  <a:pt x="561" y="96"/>
                  <a:pt x="561" y="96"/>
                  <a:pt x="561" y="96"/>
                </a:cubicBezTo>
                <a:cubicBezTo>
                  <a:pt x="561" y="97"/>
                  <a:pt x="561" y="97"/>
                  <a:pt x="561" y="97"/>
                </a:cubicBezTo>
                <a:moveTo>
                  <a:pt x="95" y="162"/>
                </a:moveTo>
                <a:cubicBezTo>
                  <a:pt x="95" y="162"/>
                  <a:pt x="95" y="162"/>
                  <a:pt x="95" y="162"/>
                </a:cubicBezTo>
                <a:cubicBezTo>
                  <a:pt x="95" y="162"/>
                  <a:pt x="95" y="162"/>
                  <a:pt x="95" y="162"/>
                </a:cubicBezTo>
                <a:cubicBezTo>
                  <a:pt x="95" y="162"/>
                  <a:pt x="95" y="162"/>
                  <a:pt x="95" y="161"/>
                </a:cubicBezTo>
                <a:cubicBezTo>
                  <a:pt x="95" y="162"/>
                  <a:pt x="95" y="162"/>
                  <a:pt x="95" y="162"/>
                </a:cubicBezTo>
                <a:moveTo>
                  <a:pt x="459" y="137"/>
                </a:moveTo>
                <a:cubicBezTo>
                  <a:pt x="459" y="136"/>
                  <a:pt x="459" y="136"/>
                  <a:pt x="459" y="136"/>
                </a:cubicBezTo>
                <a:cubicBezTo>
                  <a:pt x="459" y="136"/>
                  <a:pt x="459" y="136"/>
                  <a:pt x="459" y="136"/>
                </a:cubicBezTo>
                <a:cubicBezTo>
                  <a:pt x="459" y="136"/>
                  <a:pt x="459" y="136"/>
                  <a:pt x="460" y="136"/>
                </a:cubicBezTo>
                <a:cubicBezTo>
                  <a:pt x="460" y="136"/>
                  <a:pt x="459" y="136"/>
                  <a:pt x="459" y="137"/>
                </a:cubicBezTo>
                <a:moveTo>
                  <a:pt x="93" y="166"/>
                </a:moveTo>
                <a:cubicBezTo>
                  <a:pt x="94" y="167"/>
                  <a:pt x="93" y="167"/>
                  <a:pt x="93" y="167"/>
                </a:cubicBezTo>
                <a:cubicBezTo>
                  <a:pt x="93" y="166"/>
                  <a:pt x="93" y="166"/>
                  <a:pt x="93" y="166"/>
                </a:cubicBezTo>
                <a:moveTo>
                  <a:pt x="560" y="169"/>
                </a:moveTo>
                <a:cubicBezTo>
                  <a:pt x="561" y="169"/>
                  <a:pt x="561" y="169"/>
                  <a:pt x="561" y="170"/>
                </a:cubicBezTo>
                <a:cubicBezTo>
                  <a:pt x="561" y="170"/>
                  <a:pt x="560" y="170"/>
                  <a:pt x="560" y="170"/>
                </a:cubicBezTo>
                <a:moveTo>
                  <a:pt x="560" y="173"/>
                </a:moveTo>
                <a:cubicBezTo>
                  <a:pt x="561" y="173"/>
                  <a:pt x="561" y="173"/>
                  <a:pt x="561" y="173"/>
                </a:cubicBezTo>
                <a:cubicBezTo>
                  <a:pt x="561" y="174"/>
                  <a:pt x="560" y="174"/>
                  <a:pt x="560" y="174"/>
                </a:cubicBezTo>
                <a:moveTo>
                  <a:pt x="620" y="134"/>
                </a:moveTo>
                <a:cubicBezTo>
                  <a:pt x="620" y="135"/>
                  <a:pt x="620" y="135"/>
                  <a:pt x="619" y="135"/>
                </a:cubicBezTo>
                <a:cubicBezTo>
                  <a:pt x="619" y="134"/>
                  <a:pt x="619" y="134"/>
                  <a:pt x="619" y="134"/>
                </a:cubicBezTo>
                <a:moveTo>
                  <a:pt x="185" y="146"/>
                </a:moveTo>
                <a:cubicBezTo>
                  <a:pt x="185" y="146"/>
                  <a:pt x="185" y="146"/>
                  <a:pt x="185" y="146"/>
                </a:cubicBezTo>
                <a:cubicBezTo>
                  <a:pt x="185" y="146"/>
                  <a:pt x="185" y="146"/>
                  <a:pt x="185" y="146"/>
                </a:cubicBezTo>
                <a:cubicBezTo>
                  <a:pt x="185" y="146"/>
                  <a:pt x="185" y="145"/>
                  <a:pt x="185" y="145"/>
                </a:cubicBezTo>
                <a:cubicBezTo>
                  <a:pt x="185" y="145"/>
                  <a:pt x="185" y="146"/>
                  <a:pt x="185" y="146"/>
                </a:cubicBezTo>
                <a:moveTo>
                  <a:pt x="639" y="146"/>
                </a:moveTo>
                <a:cubicBezTo>
                  <a:pt x="639" y="146"/>
                  <a:pt x="639" y="146"/>
                  <a:pt x="639" y="146"/>
                </a:cubicBezTo>
                <a:cubicBezTo>
                  <a:pt x="638" y="146"/>
                  <a:pt x="638" y="146"/>
                  <a:pt x="638" y="146"/>
                </a:cubicBezTo>
                <a:cubicBezTo>
                  <a:pt x="638" y="146"/>
                  <a:pt x="638" y="145"/>
                  <a:pt x="638" y="145"/>
                </a:cubicBezTo>
                <a:cubicBezTo>
                  <a:pt x="638" y="145"/>
                  <a:pt x="638" y="145"/>
                  <a:pt x="638" y="145"/>
                </a:cubicBezTo>
                <a:cubicBezTo>
                  <a:pt x="639" y="145"/>
                  <a:pt x="639" y="146"/>
                  <a:pt x="639" y="146"/>
                </a:cubicBezTo>
                <a:moveTo>
                  <a:pt x="465" y="137"/>
                </a:moveTo>
                <a:cubicBezTo>
                  <a:pt x="465" y="137"/>
                  <a:pt x="465" y="137"/>
                  <a:pt x="465" y="137"/>
                </a:cubicBezTo>
                <a:cubicBezTo>
                  <a:pt x="465" y="137"/>
                  <a:pt x="465" y="138"/>
                  <a:pt x="465" y="138"/>
                </a:cubicBezTo>
                <a:cubicBezTo>
                  <a:pt x="465" y="137"/>
                  <a:pt x="465" y="137"/>
                  <a:pt x="465" y="137"/>
                </a:cubicBezTo>
                <a:cubicBezTo>
                  <a:pt x="465" y="137"/>
                  <a:pt x="465" y="137"/>
                  <a:pt x="465" y="137"/>
                </a:cubicBezTo>
                <a:moveTo>
                  <a:pt x="257" y="156"/>
                </a:moveTo>
                <a:cubicBezTo>
                  <a:pt x="256" y="156"/>
                  <a:pt x="256" y="157"/>
                  <a:pt x="256" y="157"/>
                </a:cubicBezTo>
                <a:cubicBezTo>
                  <a:pt x="256" y="156"/>
                  <a:pt x="256" y="156"/>
                  <a:pt x="256" y="156"/>
                </a:cubicBezTo>
                <a:cubicBezTo>
                  <a:pt x="256" y="156"/>
                  <a:pt x="256" y="156"/>
                  <a:pt x="256" y="156"/>
                </a:cubicBezTo>
                <a:cubicBezTo>
                  <a:pt x="256" y="156"/>
                  <a:pt x="256" y="156"/>
                  <a:pt x="256" y="156"/>
                </a:cubicBezTo>
                <a:cubicBezTo>
                  <a:pt x="256" y="156"/>
                  <a:pt x="256" y="156"/>
                  <a:pt x="257" y="156"/>
                </a:cubicBezTo>
                <a:moveTo>
                  <a:pt x="81" y="159"/>
                </a:moveTo>
                <a:cubicBezTo>
                  <a:pt x="80" y="159"/>
                  <a:pt x="80" y="159"/>
                  <a:pt x="80" y="159"/>
                </a:cubicBezTo>
                <a:cubicBezTo>
                  <a:pt x="80" y="158"/>
                  <a:pt x="80" y="158"/>
                  <a:pt x="81" y="158"/>
                </a:cubicBezTo>
                <a:cubicBezTo>
                  <a:pt x="81" y="158"/>
                  <a:pt x="81" y="158"/>
                  <a:pt x="81" y="159"/>
                </a:cubicBezTo>
                <a:moveTo>
                  <a:pt x="95" y="159"/>
                </a:moveTo>
                <a:cubicBezTo>
                  <a:pt x="95" y="159"/>
                  <a:pt x="95" y="160"/>
                  <a:pt x="94" y="160"/>
                </a:cubicBezTo>
                <a:cubicBezTo>
                  <a:pt x="94" y="159"/>
                  <a:pt x="95" y="159"/>
                  <a:pt x="95" y="159"/>
                </a:cubicBezTo>
                <a:moveTo>
                  <a:pt x="87" y="161"/>
                </a:moveTo>
                <a:cubicBezTo>
                  <a:pt x="87" y="161"/>
                  <a:pt x="86" y="161"/>
                  <a:pt x="86" y="161"/>
                </a:cubicBezTo>
                <a:cubicBezTo>
                  <a:pt x="86" y="161"/>
                  <a:pt x="86" y="161"/>
                  <a:pt x="86" y="160"/>
                </a:cubicBezTo>
                <a:cubicBezTo>
                  <a:pt x="87" y="160"/>
                  <a:pt x="87" y="160"/>
                  <a:pt x="87" y="160"/>
                </a:cubicBezTo>
                <a:cubicBezTo>
                  <a:pt x="87" y="161"/>
                  <a:pt x="87" y="161"/>
                  <a:pt x="87" y="161"/>
                </a:cubicBezTo>
                <a:moveTo>
                  <a:pt x="461" y="136"/>
                </a:moveTo>
                <a:cubicBezTo>
                  <a:pt x="461" y="136"/>
                  <a:pt x="461" y="137"/>
                  <a:pt x="461" y="137"/>
                </a:cubicBezTo>
                <a:cubicBezTo>
                  <a:pt x="461" y="137"/>
                  <a:pt x="461" y="137"/>
                  <a:pt x="461" y="136"/>
                </a:cubicBezTo>
                <a:cubicBezTo>
                  <a:pt x="461" y="136"/>
                  <a:pt x="461" y="136"/>
                  <a:pt x="461" y="136"/>
                </a:cubicBezTo>
                <a:cubicBezTo>
                  <a:pt x="461" y="136"/>
                  <a:pt x="461" y="136"/>
                  <a:pt x="461" y="136"/>
                </a:cubicBezTo>
                <a:moveTo>
                  <a:pt x="133" y="210"/>
                </a:moveTo>
                <a:cubicBezTo>
                  <a:pt x="133" y="210"/>
                  <a:pt x="133" y="211"/>
                  <a:pt x="133" y="211"/>
                </a:cubicBezTo>
                <a:cubicBezTo>
                  <a:pt x="133" y="211"/>
                  <a:pt x="133" y="210"/>
                  <a:pt x="133" y="210"/>
                </a:cubicBezTo>
                <a:cubicBezTo>
                  <a:pt x="133" y="210"/>
                  <a:pt x="133" y="210"/>
                  <a:pt x="133" y="210"/>
                </a:cubicBezTo>
                <a:cubicBezTo>
                  <a:pt x="133" y="210"/>
                  <a:pt x="133" y="210"/>
                  <a:pt x="133" y="210"/>
                </a:cubicBezTo>
                <a:moveTo>
                  <a:pt x="184" y="132"/>
                </a:moveTo>
                <a:cubicBezTo>
                  <a:pt x="183" y="133"/>
                  <a:pt x="183" y="133"/>
                  <a:pt x="183" y="133"/>
                </a:cubicBezTo>
                <a:cubicBezTo>
                  <a:pt x="182" y="132"/>
                  <a:pt x="183" y="132"/>
                  <a:pt x="183" y="132"/>
                </a:cubicBezTo>
                <a:cubicBezTo>
                  <a:pt x="183" y="132"/>
                  <a:pt x="184" y="132"/>
                  <a:pt x="184" y="132"/>
                </a:cubicBezTo>
                <a:cubicBezTo>
                  <a:pt x="184" y="132"/>
                  <a:pt x="184" y="132"/>
                  <a:pt x="184" y="132"/>
                </a:cubicBezTo>
                <a:moveTo>
                  <a:pt x="149" y="220"/>
                </a:moveTo>
                <a:cubicBezTo>
                  <a:pt x="149" y="220"/>
                  <a:pt x="149" y="220"/>
                  <a:pt x="149" y="220"/>
                </a:cubicBezTo>
                <a:cubicBezTo>
                  <a:pt x="149" y="220"/>
                  <a:pt x="149" y="219"/>
                  <a:pt x="149" y="219"/>
                </a:cubicBezTo>
                <a:cubicBezTo>
                  <a:pt x="149" y="219"/>
                  <a:pt x="149" y="220"/>
                  <a:pt x="149" y="220"/>
                </a:cubicBezTo>
                <a:cubicBezTo>
                  <a:pt x="149" y="220"/>
                  <a:pt x="149" y="220"/>
                  <a:pt x="149" y="220"/>
                </a:cubicBezTo>
                <a:moveTo>
                  <a:pt x="773" y="219"/>
                </a:moveTo>
                <a:cubicBezTo>
                  <a:pt x="773" y="219"/>
                  <a:pt x="774" y="219"/>
                  <a:pt x="773" y="220"/>
                </a:cubicBezTo>
                <a:cubicBezTo>
                  <a:pt x="773" y="220"/>
                  <a:pt x="773" y="220"/>
                  <a:pt x="773" y="220"/>
                </a:cubicBezTo>
                <a:moveTo>
                  <a:pt x="462" y="132"/>
                </a:moveTo>
                <a:cubicBezTo>
                  <a:pt x="461" y="132"/>
                  <a:pt x="461" y="132"/>
                  <a:pt x="461" y="132"/>
                </a:cubicBezTo>
                <a:cubicBezTo>
                  <a:pt x="461" y="132"/>
                  <a:pt x="461" y="132"/>
                  <a:pt x="461" y="132"/>
                </a:cubicBezTo>
                <a:cubicBezTo>
                  <a:pt x="461" y="131"/>
                  <a:pt x="461" y="131"/>
                  <a:pt x="461" y="131"/>
                </a:cubicBezTo>
                <a:cubicBezTo>
                  <a:pt x="461" y="131"/>
                  <a:pt x="461" y="131"/>
                  <a:pt x="462" y="132"/>
                </a:cubicBezTo>
                <a:moveTo>
                  <a:pt x="464" y="131"/>
                </a:moveTo>
                <a:cubicBezTo>
                  <a:pt x="464" y="131"/>
                  <a:pt x="464" y="131"/>
                  <a:pt x="463" y="131"/>
                </a:cubicBezTo>
                <a:cubicBezTo>
                  <a:pt x="464" y="130"/>
                  <a:pt x="464" y="130"/>
                  <a:pt x="464" y="130"/>
                </a:cubicBezTo>
                <a:cubicBezTo>
                  <a:pt x="464" y="130"/>
                  <a:pt x="464" y="130"/>
                  <a:pt x="464" y="131"/>
                </a:cubicBezTo>
                <a:cubicBezTo>
                  <a:pt x="464" y="131"/>
                  <a:pt x="464" y="131"/>
                  <a:pt x="464" y="131"/>
                </a:cubicBezTo>
                <a:moveTo>
                  <a:pt x="578" y="176"/>
                </a:moveTo>
                <a:cubicBezTo>
                  <a:pt x="578" y="176"/>
                  <a:pt x="578" y="177"/>
                  <a:pt x="578" y="176"/>
                </a:cubicBezTo>
                <a:cubicBezTo>
                  <a:pt x="577" y="176"/>
                  <a:pt x="577" y="176"/>
                  <a:pt x="577" y="176"/>
                </a:cubicBezTo>
                <a:moveTo>
                  <a:pt x="218" y="177"/>
                </a:moveTo>
                <a:cubicBezTo>
                  <a:pt x="218" y="177"/>
                  <a:pt x="217" y="177"/>
                  <a:pt x="217" y="178"/>
                </a:cubicBezTo>
                <a:cubicBezTo>
                  <a:pt x="217" y="177"/>
                  <a:pt x="217" y="177"/>
                  <a:pt x="217" y="177"/>
                </a:cubicBezTo>
                <a:cubicBezTo>
                  <a:pt x="217" y="177"/>
                  <a:pt x="217" y="177"/>
                  <a:pt x="217" y="177"/>
                </a:cubicBezTo>
                <a:moveTo>
                  <a:pt x="462" y="134"/>
                </a:moveTo>
                <a:cubicBezTo>
                  <a:pt x="461" y="134"/>
                  <a:pt x="461" y="135"/>
                  <a:pt x="461" y="135"/>
                </a:cubicBezTo>
                <a:cubicBezTo>
                  <a:pt x="461" y="135"/>
                  <a:pt x="461" y="134"/>
                  <a:pt x="461" y="134"/>
                </a:cubicBezTo>
                <a:cubicBezTo>
                  <a:pt x="461" y="134"/>
                  <a:pt x="461" y="134"/>
                  <a:pt x="461" y="134"/>
                </a:cubicBezTo>
                <a:cubicBezTo>
                  <a:pt x="461" y="134"/>
                  <a:pt x="461" y="134"/>
                  <a:pt x="462" y="134"/>
                </a:cubicBezTo>
                <a:moveTo>
                  <a:pt x="581" y="179"/>
                </a:moveTo>
                <a:cubicBezTo>
                  <a:pt x="581" y="180"/>
                  <a:pt x="581" y="180"/>
                  <a:pt x="581" y="180"/>
                </a:cubicBezTo>
                <a:cubicBezTo>
                  <a:pt x="581" y="180"/>
                  <a:pt x="581" y="180"/>
                  <a:pt x="581" y="180"/>
                </a:cubicBezTo>
                <a:cubicBezTo>
                  <a:pt x="580" y="180"/>
                  <a:pt x="580" y="180"/>
                  <a:pt x="580" y="180"/>
                </a:cubicBezTo>
                <a:cubicBezTo>
                  <a:pt x="580" y="180"/>
                  <a:pt x="580" y="180"/>
                  <a:pt x="581" y="179"/>
                </a:cubicBezTo>
                <a:moveTo>
                  <a:pt x="459" y="134"/>
                </a:moveTo>
                <a:cubicBezTo>
                  <a:pt x="459" y="134"/>
                  <a:pt x="459" y="134"/>
                  <a:pt x="459" y="135"/>
                </a:cubicBezTo>
                <a:cubicBezTo>
                  <a:pt x="459" y="135"/>
                  <a:pt x="459" y="135"/>
                  <a:pt x="459" y="135"/>
                </a:cubicBezTo>
                <a:cubicBezTo>
                  <a:pt x="459" y="135"/>
                  <a:pt x="459" y="134"/>
                  <a:pt x="459" y="134"/>
                </a:cubicBezTo>
                <a:cubicBezTo>
                  <a:pt x="459" y="134"/>
                  <a:pt x="459" y="134"/>
                  <a:pt x="459" y="134"/>
                </a:cubicBezTo>
                <a:moveTo>
                  <a:pt x="633" y="186"/>
                </a:moveTo>
                <a:cubicBezTo>
                  <a:pt x="633" y="186"/>
                  <a:pt x="632" y="186"/>
                  <a:pt x="632" y="186"/>
                </a:cubicBezTo>
                <a:cubicBezTo>
                  <a:pt x="633" y="185"/>
                  <a:pt x="633" y="185"/>
                  <a:pt x="633" y="186"/>
                </a:cubicBezTo>
                <a:cubicBezTo>
                  <a:pt x="633" y="186"/>
                  <a:pt x="633" y="186"/>
                  <a:pt x="633" y="186"/>
                </a:cubicBezTo>
                <a:cubicBezTo>
                  <a:pt x="633" y="186"/>
                  <a:pt x="633" y="186"/>
                  <a:pt x="633" y="186"/>
                </a:cubicBezTo>
                <a:moveTo>
                  <a:pt x="626" y="187"/>
                </a:moveTo>
                <a:cubicBezTo>
                  <a:pt x="626" y="187"/>
                  <a:pt x="626" y="187"/>
                  <a:pt x="626" y="186"/>
                </a:cubicBezTo>
                <a:cubicBezTo>
                  <a:pt x="626" y="186"/>
                  <a:pt x="626" y="186"/>
                  <a:pt x="627" y="187"/>
                </a:cubicBezTo>
                <a:cubicBezTo>
                  <a:pt x="627" y="187"/>
                  <a:pt x="627" y="187"/>
                  <a:pt x="627" y="187"/>
                </a:cubicBezTo>
                <a:cubicBezTo>
                  <a:pt x="626" y="187"/>
                  <a:pt x="626" y="187"/>
                  <a:pt x="626" y="187"/>
                </a:cubicBezTo>
                <a:moveTo>
                  <a:pt x="578" y="189"/>
                </a:moveTo>
                <a:cubicBezTo>
                  <a:pt x="578" y="189"/>
                  <a:pt x="577" y="188"/>
                  <a:pt x="577" y="188"/>
                </a:cubicBezTo>
                <a:cubicBezTo>
                  <a:pt x="578" y="188"/>
                  <a:pt x="578" y="188"/>
                  <a:pt x="578" y="188"/>
                </a:cubicBezTo>
                <a:cubicBezTo>
                  <a:pt x="578" y="189"/>
                  <a:pt x="578" y="189"/>
                  <a:pt x="578" y="189"/>
                </a:cubicBezTo>
                <a:cubicBezTo>
                  <a:pt x="578" y="189"/>
                  <a:pt x="578" y="189"/>
                  <a:pt x="578" y="189"/>
                </a:cubicBezTo>
                <a:moveTo>
                  <a:pt x="589" y="196"/>
                </a:moveTo>
                <a:cubicBezTo>
                  <a:pt x="588" y="197"/>
                  <a:pt x="588" y="196"/>
                  <a:pt x="588" y="196"/>
                </a:cubicBezTo>
                <a:cubicBezTo>
                  <a:pt x="588" y="196"/>
                  <a:pt x="589" y="196"/>
                  <a:pt x="589" y="196"/>
                </a:cubicBezTo>
                <a:moveTo>
                  <a:pt x="689" y="206"/>
                </a:moveTo>
                <a:cubicBezTo>
                  <a:pt x="689" y="206"/>
                  <a:pt x="689" y="206"/>
                  <a:pt x="689" y="206"/>
                </a:cubicBezTo>
                <a:cubicBezTo>
                  <a:pt x="689" y="207"/>
                  <a:pt x="689" y="207"/>
                  <a:pt x="689" y="207"/>
                </a:cubicBezTo>
                <a:cubicBezTo>
                  <a:pt x="689" y="207"/>
                  <a:pt x="688" y="207"/>
                  <a:pt x="688" y="207"/>
                </a:cubicBezTo>
                <a:cubicBezTo>
                  <a:pt x="688" y="207"/>
                  <a:pt x="688" y="207"/>
                  <a:pt x="688" y="207"/>
                </a:cubicBezTo>
                <a:cubicBezTo>
                  <a:pt x="688" y="206"/>
                  <a:pt x="689" y="206"/>
                  <a:pt x="689" y="206"/>
                </a:cubicBezTo>
                <a:moveTo>
                  <a:pt x="716" y="451"/>
                </a:moveTo>
                <a:cubicBezTo>
                  <a:pt x="716" y="451"/>
                  <a:pt x="716" y="451"/>
                  <a:pt x="716" y="451"/>
                </a:cubicBezTo>
                <a:cubicBezTo>
                  <a:pt x="717" y="451"/>
                  <a:pt x="716" y="452"/>
                  <a:pt x="716" y="452"/>
                </a:cubicBezTo>
                <a:cubicBezTo>
                  <a:pt x="716" y="451"/>
                  <a:pt x="716" y="451"/>
                  <a:pt x="716" y="451"/>
                </a:cubicBezTo>
                <a:cubicBezTo>
                  <a:pt x="716" y="451"/>
                  <a:pt x="716" y="451"/>
                  <a:pt x="716" y="451"/>
                </a:cubicBezTo>
                <a:moveTo>
                  <a:pt x="714" y="455"/>
                </a:moveTo>
                <a:cubicBezTo>
                  <a:pt x="714" y="455"/>
                  <a:pt x="714" y="455"/>
                  <a:pt x="714" y="455"/>
                </a:cubicBezTo>
                <a:cubicBezTo>
                  <a:pt x="715" y="455"/>
                  <a:pt x="715" y="455"/>
                  <a:pt x="715" y="455"/>
                </a:cubicBezTo>
                <a:moveTo>
                  <a:pt x="716" y="457"/>
                </a:moveTo>
                <a:cubicBezTo>
                  <a:pt x="716" y="457"/>
                  <a:pt x="717" y="457"/>
                  <a:pt x="716" y="458"/>
                </a:cubicBezTo>
                <a:cubicBezTo>
                  <a:pt x="716" y="458"/>
                  <a:pt x="716" y="458"/>
                  <a:pt x="716" y="458"/>
                </a:cubicBezTo>
                <a:moveTo>
                  <a:pt x="104" y="462"/>
                </a:moveTo>
                <a:cubicBezTo>
                  <a:pt x="104" y="462"/>
                  <a:pt x="104" y="462"/>
                  <a:pt x="104" y="462"/>
                </a:cubicBezTo>
                <a:cubicBezTo>
                  <a:pt x="103" y="462"/>
                  <a:pt x="103" y="462"/>
                  <a:pt x="103" y="462"/>
                </a:cubicBezTo>
                <a:cubicBezTo>
                  <a:pt x="103" y="461"/>
                  <a:pt x="103" y="461"/>
                  <a:pt x="103" y="461"/>
                </a:cubicBezTo>
                <a:cubicBezTo>
                  <a:pt x="103" y="461"/>
                  <a:pt x="103" y="461"/>
                  <a:pt x="103" y="461"/>
                </a:cubicBezTo>
                <a:cubicBezTo>
                  <a:pt x="104" y="461"/>
                  <a:pt x="104" y="462"/>
                  <a:pt x="104" y="462"/>
                </a:cubicBezTo>
                <a:moveTo>
                  <a:pt x="108" y="462"/>
                </a:moveTo>
                <a:cubicBezTo>
                  <a:pt x="108" y="462"/>
                  <a:pt x="109" y="462"/>
                  <a:pt x="109" y="462"/>
                </a:cubicBezTo>
                <a:cubicBezTo>
                  <a:pt x="108" y="463"/>
                  <a:pt x="108" y="463"/>
                  <a:pt x="108" y="463"/>
                </a:cubicBezTo>
                <a:cubicBezTo>
                  <a:pt x="108" y="463"/>
                  <a:pt x="108" y="463"/>
                  <a:pt x="108" y="463"/>
                </a:cubicBezTo>
                <a:cubicBezTo>
                  <a:pt x="108" y="463"/>
                  <a:pt x="108" y="463"/>
                  <a:pt x="108" y="463"/>
                </a:cubicBezTo>
                <a:cubicBezTo>
                  <a:pt x="108" y="462"/>
                  <a:pt x="108" y="462"/>
                  <a:pt x="108" y="462"/>
                </a:cubicBezTo>
                <a:moveTo>
                  <a:pt x="105" y="464"/>
                </a:moveTo>
                <a:cubicBezTo>
                  <a:pt x="105" y="464"/>
                  <a:pt x="105" y="464"/>
                  <a:pt x="105" y="463"/>
                </a:cubicBezTo>
                <a:cubicBezTo>
                  <a:pt x="105" y="463"/>
                  <a:pt x="106" y="463"/>
                  <a:pt x="106" y="464"/>
                </a:cubicBezTo>
                <a:cubicBezTo>
                  <a:pt x="106" y="464"/>
                  <a:pt x="106" y="464"/>
                  <a:pt x="106" y="464"/>
                </a:cubicBezTo>
                <a:cubicBezTo>
                  <a:pt x="106" y="464"/>
                  <a:pt x="106" y="464"/>
                  <a:pt x="105" y="464"/>
                </a:cubicBezTo>
                <a:moveTo>
                  <a:pt x="363" y="56"/>
                </a:moveTo>
                <a:cubicBezTo>
                  <a:pt x="363" y="56"/>
                  <a:pt x="363" y="56"/>
                  <a:pt x="362" y="56"/>
                </a:cubicBezTo>
                <a:cubicBezTo>
                  <a:pt x="362" y="56"/>
                  <a:pt x="362" y="56"/>
                  <a:pt x="362" y="55"/>
                </a:cubicBezTo>
                <a:cubicBezTo>
                  <a:pt x="362" y="55"/>
                  <a:pt x="362" y="55"/>
                  <a:pt x="362" y="55"/>
                </a:cubicBezTo>
                <a:cubicBezTo>
                  <a:pt x="363" y="55"/>
                  <a:pt x="363" y="56"/>
                  <a:pt x="363" y="56"/>
                </a:cubicBezTo>
                <a:moveTo>
                  <a:pt x="711" y="470"/>
                </a:moveTo>
                <a:cubicBezTo>
                  <a:pt x="711" y="470"/>
                  <a:pt x="711" y="470"/>
                  <a:pt x="711" y="470"/>
                </a:cubicBezTo>
                <a:cubicBezTo>
                  <a:pt x="711" y="470"/>
                  <a:pt x="711" y="470"/>
                  <a:pt x="710" y="470"/>
                </a:cubicBezTo>
                <a:cubicBezTo>
                  <a:pt x="710" y="470"/>
                  <a:pt x="710" y="470"/>
                  <a:pt x="710" y="470"/>
                </a:cubicBezTo>
                <a:cubicBezTo>
                  <a:pt x="710" y="470"/>
                  <a:pt x="710" y="470"/>
                  <a:pt x="711" y="470"/>
                </a:cubicBezTo>
                <a:moveTo>
                  <a:pt x="219" y="64"/>
                </a:moveTo>
                <a:cubicBezTo>
                  <a:pt x="218" y="64"/>
                  <a:pt x="218" y="64"/>
                  <a:pt x="218" y="65"/>
                </a:cubicBezTo>
                <a:cubicBezTo>
                  <a:pt x="218" y="65"/>
                  <a:pt x="218" y="64"/>
                  <a:pt x="218" y="64"/>
                </a:cubicBezTo>
                <a:cubicBezTo>
                  <a:pt x="218" y="64"/>
                  <a:pt x="218" y="64"/>
                  <a:pt x="218" y="64"/>
                </a:cubicBezTo>
                <a:cubicBezTo>
                  <a:pt x="218" y="64"/>
                  <a:pt x="218" y="64"/>
                  <a:pt x="219" y="64"/>
                </a:cubicBezTo>
                <a:moveTo>
                  <a:pt x="178" y="64"/>
                </a:moveTo>
                <a:cubicBezTo>
                  <a:pt x="179" y="64"/>
                  <a:pt x="179" y="64"/>
                  <a:pt x="179" y="64"/>
                </a:cubicBezTo>
                <a:cubicBezTo>
                  <a:pt x="179" y="64"/>
                  <a:pt x="179" y="64"/>
                  <a:pt x="178" y="65"/>
                </a:cubicBezTo>
                <a:cubicBezTo>
                  <a:pt x="178" y="65"/>
                  <a:pt x="178" y="65"/>
                  <a:pt x="178" y="65"/>
                </a:cubicBezTo>
                <a:cubicBezTo>
                  <a:pt x="178" y="65"/>
                  <a:pt x="178" y="64"/>
                  <a:pt x="178" y="64"/>
                </a:cubicBezTo>
                <a:cubicBezTo>
                  <a:pt x="178" y="64"/>
                  <a:pt x="178" y="64"/>
                  <a:pt x="178" y="64"/>
                </a:cubicBezTo>
                <a:moveTo>
                  <a:pt x="215" y="61"/>
                </a:moveTo>
                <a:cubicBezTo>
                  <a:pt x="215" y="60"/>
                  <a:pt x="215" y="60"/>
                  <a:pt x="215" y="60"/>
                </a:cubicBezTo>
                <a:cubicBezTo>
                  <a:pt x="215" y="60"/>
                  <a:pt x="216" y="60"/>
                  <a:pt x="216" y="60"/>
                </a:cubicBezTo>
                <a:cubicBezTo>
                  <a:pt x="216" y="60"/>
                  <a:pt x="215" y="61"/>
                  <a:pt x="215" y="61"/>
                </a:cubicBezTo>
                <a:cubicBezTo>
                  <a:pt x="215" y="61"/>
                  <a:pt x="215" y="61"/>
                  <a:pt x="215" y="61"/>
                </a:cubicBezTo>
                <a:moveTo>
                  <a:pt x="189" y="60"/>
                </a:moveTo>
                <a:cubicBezTo>
                  <a:pt x="189" y="60"/>
                  <a:pt x="188" y="59"/>
                  <a:pt x="188" y="59"/>
                </a:cubicBezTo>
                <a:cubicBezTo>
                  <a:pt x="189" y="59"/>
                  <a:pt x="189" y="59"/>
                  <a:pt x="189" y="59"/>
                </a:cubicBezTo>
                <a:cubicBezTo>
                  <a:pt x="189" y="60"/>
                  <a:pt x="189" y="60"/>
                  <a:pt x="189" y="60"/>
                </a:cubicBezTo>
                <a:cubicBezTo>
                  <a:pt x="189" y="60"/>
                  <a:pt x="189" y="60"/>
                  <a:pt x="189" y="60"/>
                </a:cubicBezTo>
                <a:moveTo>
                  <a:pt x="365" y="57"/>
                </a:moveTo>
                <a:cubicBezTo>
                  <a:pt x="365" y="57"/>
                  <a:pt x="365" y="57"/>
                  <a:pt x="365" y="57"/>
                </a:cubicBezTo>
                <a:cubicBezTo>
                  <a:pt x="365" y="56"/>
                  <a:pt x="365" y="56"/>
                  <a:pt x="365" y="56"/>
                </a:cubicBezTo>
                <a:cubicBezTo>
                  <a:pt x="365" y="56"/>
                  <a:pt x="366" y="56"/>
                  <a:pt x="366" y="57"/>
                </a:cubicBezTo>
                <a:cubicBezTo>
                  <a:pt x="366" y="57"/>
                  <a:pt x="365" y="57"/>
                  <a:pt x="365" y="57"/>
                </a:cubicBezTo>
                <a:moveTo>
                  <a:pt x="717" y="449"/>
                </a:moveTo>
                <a:cubicBezTo>
                  <a:pt x="717" y="450"/>
                  <a:pt x="717" y="450"/>
                  <a:pt x="717" y="450"/>
                </a:cubicBezTo>
                <a:cubicBezTo>
                  <a:pt x="717" y="450"/>
                  <a:pt x="717" y="449"/>
                  <a:pt x="717" y="449"/>
                </a:cubicBezTo>
                <a:cubicBezTo>
                  <a:pt x="717" y="449"/>
                  <a:pt x="717" y="449"/>
                  <a:pt x="717" y="449"/>
                </a:cubicBezTo>
                <a:cubicBezTo>
                  <a:pt x="717" y="449"/>
                  <a:pt x="717" y="449"/>
                  <a:pt x="717" y="449"/>
                </a:cubicBezTo>
                <a:moveTo>
                  <a:pt x="366" y="53"/>
                </a:moveTo>
                <a:cubicBezTo>
                  <a:pt x="366" y="53"/>
                  <a:pt x="365" y="53"/>
                  <a:pt x="365" y="53"/>
                </a:cubicBezTo>
                <a:cubicBezTo>
                  <a:pt x="365" y="53"/>
                  <a:pt x="365" y="53"/>
                  <a:pt x="365" y="53"/>
                </a:cubicBezTo>
                <a:cubicBezTo>
                  <a:pt x="365" y="53"/>
                  <a:pt x="365" y="53"/>
                  <a:pt x="365" y="53"/>
                </a:cubicBezTo>
                <a:cubicBezTo>
                  <a:pt x="365" y="52"/>
                  <a:pt x="366" y="53"/>
                  <a:pt x="366" y="53"/>
                </a:cubicBezTo>
                <a:moveTo>
                  <a:pt x="231" y="52"/>
                </a:moveTo>
                <a:cubicBezTo>
                  <a:pt x="231" y="53"/>
                  <a:pt x="231" y="53"/>
                  <a:pt x="231" y="53"/>
                </a:cubicBezTo>
                <a:cubicBezTo>
                  <a:pt x="231" y="53"/>
                  <a:pt x="231" y="53"/>
                  <a:pt x="231" y="53"/>
                </a:cubicBezTo>
                <a:cubicBezTo>
                  <a:pt x="230" y="53"/>
                  <a:pt x="230" y="53"/>
                  <a:pt x="230" y="53"/>
                </a:cubicBezTo>
                <a:cubicBezTo>
                  <a:pt x="230" y="53"/>
                  <a:pt x="230" y="52"/>
                  <a:pt x="231" y="52"/>
                </a:cubicBezTo>
                <a:moveTo>
                  <a:pt x="709" y="473"/>
                </a:moveTo>
                <a:cubicBezTo>
                  <a:pt x="709" y="473"/>
                  <a:pt x="708" y="473"/>
                  <a:pt x="708" y="473"/>
                </a:cubicBezTo>
                <a:cubicBezTo>
                  <a:pt x="709" y="472"/>
                  <a:pt x="709" y="473"/>
                  <a:pt x="709" y="473"/>
                </a:cubicBezTo>
                <a:cubicBezTo>
                  <a:pt x="709" y="473"/>
                  <a:pt x="709" y="473"/>
                  <a:pt x="709" y="473"/>
                </a:cubicBezTo>
                <a:cubicBezTo>
                  <a:pt x="709" y="474"/>
                  <a:pt x="709" y="473"/>
                  <a:pt x="709" y="473"/>
                </a:cubicBezTo>
                <a:moveTo>
                  <a:pt x="712" y="473"/>
                </a:moveTo>
                <a:cubicBezTo>
                  <a:pt x="712" y="473"/>
                  <a:pt x="712" y="473"/>
                  <a:pt x="712" y="473"/>
                </a:cubicBezTo>
                <a:cubicBezTo>
                  <a:pt x="712" y="473"/>
                  <a:pt x="712" y="473"/>
                  <a:pt x="711" y="473"/>
                </a:cubicBezTo>
                <a:cubicBezTo>
                  <a:pt x="711" y="474"/>
                  <a:pt x="711" y="474"/>
                  <a:pt x="711" y="473"/>
                </a:cubicBezTo>
                <a:cubicBezTo>
                  <a:pt x="711" y="473"/>
                  <a:pt x="711" y="473"/>
                  <a:pt x="711" y="473"/>
                </a:cubicBezTo>
                <a:cubicBezTo>
                  <a:pt x="711" y="473"/>
                  <a:pt x="711" y="473"/>
                  <a:pt x="712" y="473"/>
                </a:cubicBezTo>
                <a:moveTo>
                  <a:pt x="368" y="55"/>
                </a:moveTo>
                <a:cubicBezTo>
                  <a:pt x="368" y="55"/>
                  <a:pt x="368" y="55"/>
                  <a:pt x="368" y="55"/>
                </a:cubicBezTo>
                <a:cubicBezTo>
                  <a:pt x="368" y="54"/>
                  <a:pt x="368" y="54"/>
                  <a:pt x="369" y="55"/>
                </a:cubicBezTo>
                <a:cubicBezTo>
                  <a:pt x="369" y="55"/>
                  <a:pt x="369" y="55"/>
                  <a:pt x="369" y="55"/>
                </a:cubicBezTo>
                <a:moveTo>
                  <a:pt x="704" y="476"/>
                </a:moveTo>
                <a:cubicBezTo>
                  <a:pt x="704" y="476"/>
                  <a:pt x="704" y="475"/>
                  <a:pt x="705" y="476"/>
                </a:cubicBezTo>
                <a:cubicBezTo>
                  <a:pt x="705" y="476"/>
                  <a:pt x="705" y="476"/>
                  <a:pt x="705" y="476"/>
                </a:cubicBezTo>
                <a:moveTo>
                  <a:pt x="18" y="374"/>
                </a:moveTo>
                <a:cubicBezTo>
                  <a:pt x="18" y="374"/>
                  <a:pt x="18" y="374"/>
                  <a:pt x="18" y="374"/>
                </a:cubicBezTo>
                <a:cubicBezTo>
                  <a:pt x="18" y="375"/>
                  <a:pt x="18" y="375"/>
                  <a:pt x="18" y="375"/>
                </a:cubicBezTo>
                <a:moveTo>
                  <a:pt x="82" y="377"/>
                </a:moveTo>
                <a:cubicBezTo>
                  <a:pt x="82" y="377"/>
                  <a:pt x="82" y="378"/>
                  <a:pt x="82" y="378"/>
                </a:cubicBezTo>
                <a:cubicBezTo>
                  <a:pt x="82" y="377"/>
                  <a:pt x="81" y="377"/>
                  <a:pt x="81" y="377"/>
                </a:cubicBezTo>
                <a:cubicBezTo>
                  <a:pt x="81" y="377"/>
                  <a:pt x="81" y="377"/>
                  <a:pt x="81" y="377"/>
                </a:cubicBezTo>
                <a:cubicBezTo>
                  <a:pt x="81" y="377"/>
                  <a:pt x="81" y="377"/>
                  <a:pt x="82" y="377"/>
                </a:cubicBezTo>
                <a:cubicBezTo>
                  <a:pt x="82" y="377"/>
                  <a:pt x="82" y="377"/>
                  <a:pt x="82" y="377"/>
                </a:cubicBezTo>
                <a:moveTo>
                  <a:pt x="81" y="379"/>
                </a:moveTo>
                <a:cubicBezTo>
                  <a:pt x="82" y="379"/>
                  <a:pt x="82" y="379"/>
                  <a:pt x="82" y="379"/>
                </a:cubicBezTo>
                <a:cubicBezTo>
                  <a:pt x="82" y="379"/>
                  <a:pt x="82" y="379"/>
                  <a:pt x="82" y="379"/>
                </a:cubicBezTo>
                <a:cubicBezTo>
                  <a:pt x="82" y="379"/>
                  <a:pt x="81" y="379"/>
                  <a:pt x="81" y="379"/>
                </a:cubicBezTo>
                <a:cubicBezTo>
                  <a:pt x="81" y="379"/>
                  <a:pt x="81" y="379"/>
                  <a:pt x="81" y="379"/>
                </a:cubicBezTo>
                <a:moveTo>
                  <a:pt x="288" y="79"/>
                </a:moveTo>
                <a:cubicBezTo>
                  <a:pt x="289" y="79"/>
                  <a:pt x="289" y="79"/>
                  <a:pt x="289" y="80"/>
                </a:cubicBezTo>
                <a:cubicBezTo>
                  <a:pt x="289" y="80"/>
                  <a:pt x="289" y="80"/>
                  <a:pt x="288" y="80"/>
                </a:cubicBezTo>
                <a:cubicBezTo>
                  <a:pt x="288" y="80"/>
                  <a:pt x="288" y="79"/>
                  <a:pt x="288" y="79"/>
                </a:cubicBezTo>
                <a:cubicBezTo>
                  <a:pt x="288" y="79"/>
                  <a:pt x="288" y="79"/>
                  <a:pt x="288" y="79"/>
                </a:cubicBezTo>
                <a:moveTo>
                  <a:pt x="287" y="79"/>
                </a:moveTo>
                <a:cubicBezTo>
                  <a:pt x="287" y="79"/>
                  <a:pt x="287" y="80"/>
                  <a:pt x="287" y="80"/>
                </a:cubicBezTo>
                <a:cubicBezTo>
                  <a:pt x="286" y="80"/>
                  <a:pt x="286" y="80"/>
                  <a:pt x="286" y="80"/>
                </a:cubicBezTo>
                <a:cubicBezTo>
                  <a:pt x="286" y="79"/>
                  <a:pt x="286" y="79"/>
                  <a:pt x="287" y="79"/>
                </a:cubicBezTo>
                <a:cubicBezTo>
                  <a:pt x="287" y="79"/>
                  <a:pt x="287" y="79"/>
                  <a:pt x="287" y="79"/>
                </a:cubicBezTo>
                <a:moveTo>
                  <a:pt x="755" y="389"/>
                </a:moveTo>
                <a:cubicBezTo>
                  <a:pt x="754" y="389"/>
                  <a:pt x="754" y="389"/>
                  <a:pt x="754" y="389"/>
                </a:cubicBezTo>
                <a:cubicBezTo>
                  <a:pt x="754" y="389"/>
                  <a:pt x="754" y="389"/>
                  <a:pt x="754" y="389"/>
                </a:cubicBezTo>
                <a:cubicBezTo>
                  <a:pt x="754" y="388"/>
                  <a:pt x="754" y="388"/>
                  <a:pt x="754" y="388"/>
                </a:cubicBezTo>
                <a:cubicBezTo>
                  <a:pt x="754" y="388"/>
                  <a:pt x="755" y="388"/>
                  <a:pt x="755" y="389"/>
                </a:cubicBezTo>
                <a:moveTo>
                  <a:pt x="726" y="367"/>
                </a:moveTo>
                <a:cubicBezTo>
                  <a:pt x="726" y="367"/>
                  <a:pt x="726" y="367"/>
                  <a:pt x="726" y="367"/>
                </a:cubicBezTo>
                <a:cubicBezTo>
                  <a:pt x="725" y="367"/>
                  <a:pt x="725" y="367"/>
                  <a:pt x="726" y="366"/>
                </a:cubicBezTo>
                <a:cubicBezTo>
                  <a:pt x="726" y="366"/>
                  <a:pt x="726" y="366"/>
                  <a:pt x="726" y="366"/>
                </a:cubicBezTo>
                <a:cubicBezTo>
                  <a:pt x="726" y="366"/>
                  <a:pt x="726" y="367"/>
                  <a:pt x="726" y="367"/>
                </a:cubicBezTo>
                <a:moveTo>
                  <a:pt x="566" y="89"/>
                </a:moveTo>
                <a:cubicBezTo>
                  <a:pt x="566" y="89"/>
                  <a:pt x="566" y="89"/>
                  <a:pt x="566" y="89"/>
                </a:cubicBezTo>
                <a:cubicBezTo>
                  <a:pt x="566" y="89"/>
                  <a:pt x="566" y="89"/>
                  <a:pt x="566" y="89"/>
                </a:cubicBezTo>
                <a:cubicBezTo>
                  <a:pt x="567" y="89"/>
                  <a:pt x="567" y="89"/>
                  <a:pt x="567" y="89"/>
                </a:cubicBezTo>
                <a:cubicBezTo>
                  <a:pt x="567" y="89"/>
                  <a:pt x="566" y="89"/>
                  <a:pt x="566" y="89"/>
                </a:cubicBezTo>
                <a:moveTo>
                  <a:pt x="717" y="373"/>
                </a:moveTo>
                <a:cubicBezTo>
                  <a:pt x="716" y="373"/>
                  <a:pt x="716" y="373"/>
                  <a:pt x="716" y="373"/>
                </a:cubicBezTo>
                <a:cubicBezTo>
                  <a:pt x="716" y="373"/>
                  <a:pt x="716" y="373"/>
                  <a:pt x="716" y="372"/>
                </a:cubicBezTo>
                <a:cubicBezTo>
                  <a:pt x="716" y="372"/>
                  <a:pt x="716" y="372"/>
                  <a:pt x="716" y="372"/>
                </a:cubicBezTo>
                <a:cubicBezTo>
                  <a:pt x="716" y="372"/>
                  <a:pt x="716" y="372"/>
                  <a:pt x="717" y="373"/>
                </a:cubicBezTo>
                <a:moveTo>
                  <a:pt x="116" y="408"/>
                </a:moveTo>
                <a:cubicBezTo>
                  <a:pt x="116" y="408"/>
                  <a:pt x="116" y="409"/>
                  <a:pt x="116" y="409"/>
                </a:cubicBezTo>
                <a:cubicBezTo>
                  <a:pt x="115" y="409"/>
                  <a:pt x="115" y="408"/>
                  <a:pt x="115" y="408"/>
                </a:cubicBezTo>
                <a:moveTo>
                  <a:pt x="740" y="409"/>
                </a:moveTo>
                <a:cubicBezTo>
                  <a:pt x="740" y="409"/>
                  <a:pt x="740" y="409"/>
                  <a:pt x="740" y="409"/>
                </a:cubicBezTo>
                <a:cubicBezTo>
                  <a:pt x="740" y="409"/>
                  <a:pt x="740" y="409"/>
                  <a:pt x="740" y="408"/>
                </a:cubicBezTo>
                <a:cubicBezTo>
                  <a:pt x="740" y="408"/>
                  <a:pt x="740" y="408"/>
                  <a:pt x="740" y="408"/>
                </a:cubicBezTo>
                <a:cubicBezTo>
                  <a:pt x="740" y="408"/>
                  <a:pt x="740" y="408"/>
                  <a:pt x="740" y="409"/>
                </a:cubicBezTo>
                <a:moveTo>
                  <a:pt x="744" y="408"/>
                </a:moveTo>
                <a:cubicBezTo>
                  <a:pt x="744" y="408"/>
                  <a:pt x="744" y="408"/>
                  <a:pt x="744" y="408"/>
                </a:cubicBezTo>
                <a:cubicBezTo>
                  <a:pt x="744" y="409"/>
                  <a:pt x="744" y="409"/>
                  <a:pt x="744" y="409"/>
                </a:cubicBezTo>
                <a:cubicBezTo>
                  <a:pt x="744" y="409"/>
                  <a:pt x="743" y="409"/>
                  <a:pt x="743" y="409"/>
                </a:cubicBezTo>
                <a:cubicBezTo>
                  <a:pt x="743" y="409"/>
                  <a:pt x="743" y="409"/>
                  <a:pt x="743" y="409"/>
                </a:cubicBezTo>
                <a:cubicBezTo>
                  <a:pt x="743" y="408"/>
                  <a:pt x="744" y="408"/>
                  <a:pt x="744" y="408"/>
                </a:cubicBezTo>
                <a:moveTo>
                  <a:pt x="745" y="393"/>
                </a:moveTo>
                <a:cubicBezTo>
                  <a:pt x="745" y="393"/>
                  <a:pt x="744" y="392"/>
                  <a:pt x="744" y="392"/>
                </a:cubicBezTo>
                <a:cubicBezTo>
                  <a:pt x="745" y="392"/>
                  <a:pt x="745" y="392"/>
                  <a:pt x="745" y="392"/>
                </a:cubicBezTo>
                <a:cubicBezTo>
                  <a:pt x="745" y="393"/>
                  <a:pt x="745" y="393"/>
                  <a:pt x="745" y="393"/>
                </a:cubicBezTo>
                <a:cubicBezTo>
                  <a:pt x="745" y="393"/>
                  <a:pt x="745" y="393"/>
                  <a:pt x="745" y="393"/>
                </a:cubicBezTo>
                <a:moveTo>
                  <a:pt x="123" y="403"/>
                </a:moveTo>
                <a:cubicBezTo>
                  <a:pt x="123" y="403"/>
                  <a:pt x="123" y="403"/>
                  <a:pt x="123" y="403"/>
                </a:cubicBezTo>
                <a:cubicBezTo>
                  <a:pt x="123" y="402"/>
                  <a:pt x="124" y="403"/>
                  <a:pt x="124" y="403"/>
                </a:cubicBezTo>
                <a:cubicBezTo>
                  <a:pt x="124" y="403"/>
                  <a:pt x="124" y="403"/>
                  <a:pt x="124" y="403"/>
                </a:cubicBezTo>
                <a:cubicBezTo>
                  <a:pt x="124" y="403"/>
                  <a:pt x="124" y="403"/>
                  <a:pt x="123" y="403"/>
                </a:cubicBezTo>
                <a:moveTo>
                  <a:pt x="124" y="403"/>
                </a:moveTo>
                <a:cubicBezTo>
                  <a:pt x="124" y="403"/>
                  <a:pt x="125" y="403"/>
                  <a:pt x="125" y="404"/>
                </a:cubicBezTo>
                <a:cubicBezTo>
                  <a:pt x="125" y="404"/>
                  <a:pt x="124" y="404"/>
                  <a:pt x="124" y="404"/>
                </a:cubicBezTo>
                <a:moveTo>
                  <a:pt x="218" y="754"/>
                </a:moveTo>
                <a:cubicBezTo>
                  <a:pt x="218" y="752"/>
                  <a:pt x="218" y="752"/>
                  <a:pt x="218" y="752"/>
                </a:cubicBezTo>
                <a:cubicBezTo>
                  <a:pt x="219" y="752"/>
                  <a:pt x="219" y="753"/>
                  <a:pt x="219" y="754"/>
                </a:cubicBezTo>
                <a:cubicBezTo>
                  <a:pt x="219" y="754"/>
                  <a:pt x="218" y="754"/>
                  <a:pt x="218" y="754"/>
                </a:cubicBezTo>
                <a:moveTo>
                  <a:pt x="218" y="756"/>
                </a:moveTo>
                <a:cubicBezTo>
                  <a:pt x="218" y="756"/>
                  <a:pt x="218" y="757"/>
                  <a:pt x="219" y="757"/>
                </a:cubicBezTo>
                <a:cubicBezTo>
                  <a:pt x="219" y="757"/>
                  <a:pt x="218" y="757"/>
                  <a:pt x="218" y="757"/>
                </a:cubicBezTo>
                <a:cubicBezTo>
                  <a:pt x="218" y="757"/>
                  <a:pt x="218" y="757"/>
                  <a:pt x="218" y="756"/>
                </a:cubicBezTo>
                <a:cubicBezTo>
                  <a:pt x="218" y="756"/>
                  <a:pt x="218" y="756"/>
                  <a:pt x="218" y="756"/>
                </a:cubicBezTo>
                <a:moveTo>
                  <a:pt x="493" y="19"/>
                </a:moveTo>
                <a:cubicBezTo>
                  <a:pt x="493" y="19"/>
                  <a:pt x="492" y="19"/>
                  <a:pt x="492" y="19"/>
                </a:cubicBezTo>
                <a:cubicBezTo>
                  <a:pt x="492" y="19"/>
                  <a:pt x="492" y="19"/>
                  <a:pt x="492" y="19"/>
                </a:cubicBezTo>
                <a:cubicBezTo>
                  <a:pt x="492" y="19"/>
                  <a:pt x="492" y="18"/>
                  <a:pt x="492" y="18"/>
                </a:cubicBezTo>
                <a:cubicBezTo>
                  <a:pt x="492" y="18"/>
                  <a:pt x="492" y="18"/>
                  <a:pt x="492" y="18"/>
                </a:cubicBezTo>
                <a:cubicBezTo>
                  <a:pt x="492" y="18"/>
                  <a:pt x="493" y="19"/>
                  <a:pt x="493" y="19"/>
                </a:cubicBezTo>
                <a:moveTo>
                  <a:pt x="386" y="488"/>
                </a:moveTo>
                <a:cubicBezTo>
                  <a:pt x="386" y="488"/>
                  <a:pt x="386" y="488"/>
                  <a:pt x="387" y="488"/>
                </a:cubicBezTo>
                <a:cubicBezTo>
                  <a:pt x="387" y="488"/>
                  <a:pt x="387" y="488"/>
                  <a:pt x="387" y="489"/>
                </a:cubicBezTo>
                <a:cubicBezTo>
                  <a:pt x="387" y="488"/>
                  <a:pt x="387" y="488"/>
                  <a:pt x="388" y="488"/>
                </a:cubicBezTo>
                <a:cubicBezTo>
                  <a:pt x="388" y="487"/>
                  <a:pt x="388" y="487"/>
                  <a:pt x="388" y="485"/>
                </a:cubicBezTo>
                <a:cubicBezTo>
                  <a:pt x="388" y="485"/>
                  <a:pt x="388" y="485"/>
                  <a:pt x="388" y="485"/>
                </a:cubicBezTo>
                <a:cubicBezTo>
                  <a:pt x="387" y="485"/>
                  <a:pt x="387" y="486"/>
                  <a:pt x="388" y="486"/>
                </a:cubicBezTo>
                <a:cubicBezTo>
                  <a:pt x="388" y="486"/>
                  <a:pt x="388" y="486"/>
                  <a:pt x="388" y="486"/>
                </a:cubicBezTo>
                <a:cubicBezTo>
                  <a:pt x="388" y="486"/>
                  <a:pt x="388" y="485"/>
                  <a:pt x="388" y="485"/>
                </a:cubicBezTo>
                <a:cubicBezTo>
                  <a:pt x="388" y="485"/>
                  <a:pt x="388" y="485"/>
                  <a:pt x="388" y="485"/>
                </a:cubicBezTo>
                <a:cubicBezTo>
                  <a:pt x="387" y="486"/>
                  <a:pt x="387" y="486"/>
                  <a:pt x="387" y="485"/>
                </a:cubicBezTo>
                <a:cubicBezTo>
                  <a:pt x="387" y="485"/>
                  <a:pt x="387" y="484"/>
                  <a:pt x="387" y="483"/>
                </a:cubicBezTo>
                <a:cubicBezTo>
                  <a:pt x="387" y="483"/>
                  <a:pt x="386" y="482"/>
                  <a:pt x="386" y="482"/>
                </a:cubicBezTo>
                <a:cubicBezTo>
                  <a:pt x="385" y="483"/>
                  <a:pt x="386" y="483"/>
                  <a:pt x="386" y="484"/>
                </a:cubicBezTo>
                <a:cubicBezTo>
                  <a:pt x="386" y="485"/>
                  <a:pt x="386" y="485"/>
                  <a:pt x="385" y="486"/>
                </a:cubicBezTo>
                <a:cubicBezTo>
                  <a:pt x="385" y="486"/>
                  <a:pt x="385" y="485"/>
                  <a:pt x="385" y="484"/>
                </a:cubicBezTo>
                <a:cubicBezTo>
                  <a:pt x="385" y="484"/>
                  <a:pt x="385" y="483"/>
                  <a:pt x="384" y="483"/>
                </a:cubicBezTo>
                <a:cubicBezTo>
                  <a:pt x="383" y="482"/>
                  <a:pt x="384" y="482"/>
                  <a:pt x="384" y="481"/>
                </a:cubicBezTo>
                <a:cubicBezTo>
                  <a:pt x="384" y="481"/>
                  <a:pt x="385" y="481"/>
                  <a:pt x="385" y="481"/>
                </a:cubicBezTo>
                <a:cubicBezTo>
                  <a:pt x="385" y="481"/>
                  <a:pt x="385" y="480"/>
                  <a:pt x="386" y="480"/>
                </a:cubicBezTo>
                <a:cubicBezTo>
                  <a:pt x="386" y="479"/>
                  <a:pt x="386" y="480"/>
                  <a:pt x="386" y="480"/>
                </a:cubicBezTo>
                <a:cubicBezTo>
                  <a:pt x="386" y="480"/>
                  <a:pt x="386" y="480"/>
                  <a:pt x="386" y="480"/>
                </a:cubicBezTo>
                <a:cubicBezTo>
                  <a:pt x="386" y="480"/>
                  <a:pt x="386" y="480"/>
                  <a:pt x="386" y="480"/>
                </a:cubicBezTo>
                <a:cubicBezTo>
                  <a:pt x="386" y="480"/>
                  <a:pt x="386" y="480"/>
                  <a:pt x="386" y="480"/>
                </a:cubicBezTo>
                <a:cubicBezTo>
                  <a:pt x="386" y="479"/>
                  <a:pt x="386" y="479"/>
                  <a:pt x="386" y="480"/>
                </a:cubicBezTo>
                <a:cubicBezTo>
                  <a:pt x="384" y="479"/>
                  <a:pt x="383" y="479"/>
                  <a:pt x="381" y="478"/>
                </a:cubicBezTo>
                <a:cubicBezTo>
                  <a:pt x="381" y="478"/>
                  <a:pt x="381" y="477"/>
                  <a:pt x="381" y="477"/>
                </a:cubicBezTo>
                <a:cubicBezTo>
                  <a:pt x="382" y="477"/>
                  <a:pt x="382" y="476"/>
                  <a:pt x="382" y="476"/>
                </a:cubicBezTo>
                <a:cubicBezTo>
                  <a:pt x="381" y="474"/>
                  <a:pt x="379" y="474"/>
                  <a:pt x="378" y="473"/>
                </a:cubicBezTo>
                <a:cubicBezTo>
                  <a:pt x="377" y="473"/>
                  <a:pt x="376" y="474"/>
                  <a:pt x="376" y="473"/>
                </a:cubicBezTo>
                <a:cubicBezTo>
                  <a:pt x="375" y="471"/>
                  <a:pt x="373" y="472"/>
                  <a:pt x="372" y="471"/>
                </a:cubicBezTo>
                <a:cubicBezTo>
                  <a:pt x="372" y="471"/>
                  <a:pt x="371" y="471"/>
                  <a:pt x="371" y="471"/>
                </a:cubicBezTo>
                <a:cubicBezTo>
                  <a:pt x="371" y="471"/>
                  <a:pt x="370" y="471"/>
                  <a:pt x="370" y="471"/>
                </a:cubicBezTo>
                <a:cubicBezTo>
                  <a:pt x="370" y="470"/>
                  <a:pt x="370" y="469"/>
                  <a:pt x="370" y="469"/>
                </a:cubicBezTo>
                <a:cubicBezTo>
                  <a:pt x="369" y="468"/>
                  <a:pt x="369" y="467"/>
                  <a:pt x="368" y="468"/>
                </a:cubicBezTo>
                <a:cubicBezTo>
                  <a:pt x="367" y="469"/>
                  <a:pt x="366" y="469"/>
                  <a:pt x="364" y="469"/>
                </a:cubicBezTo>
                <a:cubicBezTo>
                  <a:pt x="363" y="470"/>
                  <a:pt x="362" y="470"/>
                  <a:pt x="360" y="470"/>
                </a:cubicBezTo>
                <a:cubicBezTo>
                  <a:pt x="360" y="469"/>
                  <a:pt x="359" y="469"/>
                  <a:pt x="359" y="468"/>
                </a:cubicBezTo>
                <a:cubicBezTo>
                  <a:pt x="358" y="467"/>
                  <a:pt x="357" y="465"/>
                  <a:pt x="356" y="464"/>
                </a:cubicBezTo>
                <a:cubicBezTo>
                  <a:pt x="356" y="463"/>
                  <a:pt x="354" y="462"/>
                  <a:pt x="354" y="461"/>
                </a:cubicBezTo>
                <a:cubicBezTo>
                  <a:pt x="353" y="460"/>
                  <a:pt x="353" y="458"/>
                  <a:pt x="352" y="457"/>
                </a:cubicBezTo>
                <a:cubicBezTo>
                  <a:pt x="351" y="457"/>
                  <a:pt x="352" y="456"/>
                  <a:pt x="351" y="456"/>
                </a:cubicBezTo>
                <a:cubicBezTo>
                  <a:pt x="350" y="455"/>
                  <a:pt x="351" y="453"/>
                  <a:pt x="350" y="452"/>
                </a:cubicBezTo>
                <a:cubicBezTo>
                  <a:pt x="349" y="452"/>
                  <a:pt x="349" y="450"/>
                  <a:pt x="349" y="450"/>
                </a:cubicBezTo>
                <a:cubicBezTo>
                  <a:pt x="349" y="448"/>
                  <a:pt x="347" y="447"/>
                  <a:pt x="348" y="445"/>
                </a:cubicBezTo>
                <a:cubicBezTo>
                  <a:pt x="347" y="444"/>
                  <a:pt x="347" y="443"/>
                  <a:pt x="347" y="441"/>
                </a:cubicBezTo>
                <a:cubicBezTo>
                  <a:pt x="347" y="440"/>
                  <a:pt x="345" y="440"/>
                  <a:pt x="346" y="438"/>
                </a:cubicBezTo>
                <a:cubicBezTo>
                  <a:pt x="346" y="438"/>
                  <a:pt x="346" y="436"/>
                  <a:pt x="345" y="436"/>
                </a:cubicBezTo>
                <a:cubicBezTo>
                  <a:pt x="344" y="435"/>
                  <a:pt x="345" y="434"/>
                  <a:pt x="345" y="433"/>
                </a:cubicBezTo>
                <a:cubicBezTo>
                  <a:pt x="345" y="432"/>
                  <a:pt x="344" y="431"/>
                  <a:pt x="344" y="430"/>
                </a:cubicBezTo>
                <a:cubicBezTo>
                  <a:pt x="344" y="428"/>
                  <a:pt x="344" y="426"/>
                  <a:pt x="344" y="424"/>
                </a:cubicBezTo>
                <a:cubicBezTo>
                  <a:pt x="344" y="422"/>
                  <a:pt x="343" y="421"/>
                  <a:pt x="343" y="420"/>
                </a:cubicBezTo>
                <a:cubicBezTo>
                  <a:pt x="343" y="418"/>
                  <a:pt x="343" y="417"/>
                  <a:pt x="343" y="415"/>
                </a:cubicBezTo>
                <a:cubicBezTo>
                  <a:pt x="343" y="411"/>
                  <a:pt x="343" y="411"/>
                  <a:pt x="343" y="411"/>
                </a:cubicBezTo>
                <a:cubicBezTo>
                  <a:pt x="343" y="407"/>
                  <a:pt x="343" y="407"/>
                  <a:pt x="343" y="407"/>
                </a:cubicBezTo>
                <a:cubicBezTo>
                  <a:pt x="343" y="406"/>
                  <a:pt x="343" y="404"/>
                  <a:pt x="343" y="403"/>
                </a:cubicBezTo>
                <a:cubicBezTo>
                  <a:pt x="343" y="400"/>
                  <a:pt x="342" y="398"/>
                  <a:pt x="344" y="396"/>
                </a:cubicBezTo>
                <a:cubicBezTo>
                  <a:pt x="344" y="396"/>
                  <a:pt x="344" y="395"/>
                  <a:pt x="344" y="395"/>
                </a:cubicBezTo>
                <a:cubicBezTo>
                  <a:pt x="344" y="393"/>
                  <a:pt x="343" y="390"/>
                  <a:pt x="345" y="388"/>
                </a:cubicBezTo>
                <a:cubicBezTo>
                  <a:pt x="345" y="388"/>
                  <a:pt x="345" y="387"/>
                  <a:pt x="345" y="386"/>
                </a:cubicBezTo>
                <a:cubicBezTo>
                  <a:pt x="345" y="385"/>
                  <a:pt x="344" y="384"/>
                  <a:pt x="346" y="383"/>
                </a:cubicBezTo>
                <a:cubicBezTo>
                  <a:pt x="346" y="383"/>
                  <a:pt x="346" y="381"/>
                  <a:pt x="346" y="381"/>
                </a:cubicBezTo>
                <a:cubicBezTo>
                  <a:pt x="346" y="380"/>
                  <a:pt x="345" y="378"/>
                  <a:pt x="346" y="378"/>
                </a:cubicBezTo>
                <a:cubicBezTo>
                  <a:pt x="347" y="377"/>
                  <a:pt x="347" y="376"/>
                  <a:pt x="347" y="375"/>
                </a:cubicBezTo>
                <a:cubicBezTo>
                  <a:pt x="347" y="374"/>
                  <a:pt x="347" y="373"/>
                  <a:pt x="347" y="372"/>
                </a:cubicBezTo>
                <a:cubicBezTo>
                  <a:pt x="348" y="370"/>
                  <a:pt x="347" y="369"/>
                  <a:pt x="348" y="367"/>
                </a:cubicBezTo>
                <a:cubicBezTo>
                  <a:pt x="348" y="366"/>
                  <a:pt x="349" y="366"/>
                  <a:pt x="349" y="364"/>
                </a:cubicBezTo>
                <a:cubicBezTo>
                  <a:pt x="349" y="363"/>
                  <a:pt x="350" y="363"/>
                  <a:pt x="350" y="362"/>
                </a:cubicBezTo>
                <a:cubicBezTo>
                  <a:pt x="351" y="361"/>
                  <a:pt x="352" y="361"/>
                  <a:pt x="353" y="362"/>
                </a:cubicBezTo>
                <a:cubicBezTo>
                  <a:pt x="354" y="362"/>
                  <a:pt x="353" y="361"/>
                  <a:pt x="354" y="360"/>
                </a:cubicBezTo>
                <a:cubicBezTo>
                  <a:pt x="354" y="359"/>
                  <a:pt x="355" y="359"/>
                  <a:pt x="356" y="359"/>
                </a:cubicBezTo>
                <a:cubicBezTo>
                  <a:pt x="357" y="359"/>
                  <a:pt x="357" y="358"/>
                  <a:pt x="357" y="357"/>
                </a:cubicBezTo>
                <a:cubicBezTo>
                  <a:pt x="358" y="356"/>
                  <a:pt x="360" y="357"/>
                  <a:pt x="361" y="357"/>
                </a:cubicBezTo>
                <a:cubicBezTo>
                  <a:pt x="361" y="356"/>
                  <a:pt x="361" y="356"/>
                  <a:pt x="361" y="356"/>
                </a:cubicBezTo>
                <a:cubicBezTo>
                  <a:pt x="360" y="356"/>
                  <a:pt x="360" y="355"/>
                  <a:pt x="359" y="355"/>
                </a:cubicBezTo>
                <a:cubicBezTo>
                  <a:pt x="359" y="355"/>
                  <a:pt x="359" y="355"/>
                  <a:pt x="359" y="355"/>
                </a:cubicBezTo>
                <a:cubicBezTo>
                  <a:pt x="359" y="355"/>
                  <a:pt x="359" y="355"/>
                  <a:pt x="359" y="354"/>
                </a:cubicBezTo>
                <a:cubicBezTo>
                  <a:pt x="359" y="354"/>
                  <a:pt x="359" y="354"/>
                  <a:pt x="358" y="354"/>
                </a:cubicBezTo>
                <a:cubicBezTo>
                  <a:pt x="358" y="354"/>
                  <a:pt x="359" y="355"/>
                  <a:pt x="359" y="355"/>
                </a:cubicBezTo>
                <a:cubicBezTo>
                  <a:pt x="359" y="355"/>
                  <a:pt x="359" y="356"/>
                  <a:pt x="359" y="356"/>
                </a:cubicBezTo>
                <a:cubicBezTo>
                  <a:pt x="358" y="356"/>
                  <a:pt x="358" y="356"/>
                  <a:pt x="357" y="356"/>
                </a:cubicBezTo>
                <a:cubicBezTo>
                  <a:pt x="356" y="356"/>
                  <a:pt x="356" y="355"/>
                  <a:pt x="356" y="354"/>
                </a:cubicBezTo>
                <a:cubicBezTo>
                  <a:pt x="357" y="354"/>
                  <a:pt x="357" y="353"/>
                  <a:pt x="358" y="353"/>
                </a:cubicBezTo>
                <a:cubicBezTo>
                  <a:pt x="358" y="353"/>
                  <a:pt x="359" y="353"/>
                  <a:pt x="359" y="352"/>
                </a:cubicBezTo>
                <a:cubicBezTo>
                  <a:pt x="360" y="351"/>
                  <a:pt x="361" y="351"/>
                  <a:pt x="362" y="349"/>
                </a:cubicBezTo>
                <a:cubicBezTo>
                  <a:pt x="362" y="349"/>
                  <a:pt x="363" y="349"/>
                  <a:pt x="363" y="349"/>
                </a:cubicBezTo>
                <a:cubicBezTo>
                  <a:pt x="363" y="348"/>
                  <a:pt x="362" y="348"/>
                  <a:pt x="362" y="347"/>
                </a:cubicBezTo>
                <a:cubicBezTo>
                  <a:pt x="362" y="346"/>
                  <a:pt x="361" y="346"/>
                  <a:pt x="361" y="347"/>
                </a:cubicBezTo>
                <a:cubicBezTo>
                  <a:pt x="361" y="347"/>
                  <a:pt x="361" y="348"/>
                  <a:pt x="361" y="348"/>
                </a:cubicBezTo>
                <a:cubicBezTo>
                  <a:pt x="361" y="348"/>
                  <a:pt x="362" y="348"/>
                  <a:pt x="362" y="348"/>
                </a:cubicBezTo>
                <a:cubicBezTo>
                  <a:pt x="362" y="346"/>
                  <a:pt x="364" y="348"/>
                  <a:pt x="365" y="347"/>
                </a:cubicBezTo>
                <a:cubicBezTo>
                  <a:pt x="364" y="346"/>
                  <a:pt x="363" y="346"/>
                  <a:pt x="362" y="347"/>
                </a:cubicBezTo>
                <a:cubicBezTo>
                  <a:pt x="362" y="349"/>
                  <a:pt x="362" y="349"/>
                  <a:pt x="362" y="349"/>
                </a:cubicBezTo>
                <a:cubicBezTo>
                  <a:pt x="360" y="349"/>
                  <a:pt x="360" y="349"/>
                  <a:pt x="360" y="348"/>
                </a:cubicBezTo>
                <a:cubicBezTo>
                  <a:pt x="360" y="348"/>
                  <a:pt x="360" y="347"/>
                  <a:pt x="360" y="347"/>
                </a:cubicBezTo>
                <a:cubicBezTo>
                  <a:pt x="360" y="347"/>
                  <a:pt x="360" y="346"/>
                  <a:pt x="359" y="346"/>
                </a:cubicBezTo>
                <a:cubicBezTo>
                  <a:pt x="358" y="346"/>
                  <a:pt x="358" y="347"/>
                  <a:pt x="358" y="347"/>
                </a:cubicBezTo>
                <a:cubicBezTo>
                  <a:pt x="358" y="347"/>
                  <a:pt x="358" y="348"/>
                  <a:pt x="358" y="348"/>
                </a:cubicBezTo>
                <a:cubicBezTo>
                  <a:pt x="358" y="348"/>
                  <a:pt x="358" y="348"/>
                  <a:pt x="357" y="348"/>
                </a:cubicBezTo>
                <a:cubicBezTo>
                  <a:pt x="357" y="348"/>
                  <a:pt x="357" y="347"/>
                  <a:pt x="357" y="347"/>
                </a:cubicBezTo>
                <a:cubicBezTo>
                  <a:pt x="357" y="346"/>
                  <a:pt x="357" y="345"/>
                  <a:pt x="356" y="345"/>
                </a:cubicBezTo>
                <a:cubicBezTo>
                  <a:pt x="356" y="345"/>
                  <a:pt x="355" y="345"/>
                  <a:pt x="355" y="345"/>
                </a:cubicBezTo>
                <a:cubicBezTo>
                  <a:pt x="356" y="344"/>
                  <a:pt x="357" y="345"/>
                  <a:pt x="358" y="344"/>
                </a:cubicBezTo>
                <a:cubicBezTo>
                  <a:pt x="358" y="344"/>
                  <a:pt x="359" y="344"/>
                  <a:pt x="359" y="344"/>
                </a:cubicBezTo>
                <a:cubicBezTo>
                  <a:pt x="359" y="344"/>
                  <a:pt x="359" y="343"/>
                  <a:pt x="359" y="342"/>
                </a:cubicBezTo>
                <a:cubicBezTo>
                  <a:pt x="360" y="341"/>
                  <a:pt x="359" y="341"/>
                  <a:pt x="359" y="341"/>
                </a:cubicBezTo>
                <a:cubicBezTo>
                  <a:pt x="359" y="341"/>
                  <a:pt x="359" y="342"/>
                  <a:pt x="359" y="342"/>
                </a:cubicBezTo>
                <a:cubicBezTo>
                  <a:pt x="359" y="343"/>
                  <a:pt x="359" y="343"/>
                  <a:pt x="360" y="343"/>
                </a:cubicBezTo>
                <a:cubicBezTo>
                  <a:pt x="360" y="343"/>
                  <a:pt x="360" y="342"/>
                  <a:pt x="360" y="342"/>
                </a:cubicBezTo>
                <a:cubicBezTo>
                  <a:pt x="360" y="342"/>
                  <a:pt x="360" y="341"/>
                  <a:pt x="359" y="342"/>
                </a:cubicBezTo>
                <a:cubicBezTo>
                  <a:pt x="358" y="342"/>
                  <a:pt x="358" y="343"/>
                  <a:pt x="358" y="344"/>
                </a:cubicBezTo>
                <a:cubicBezTo>
                  <a:pt x="356" y="344"/>
                  <a:pt x="355" y="343"/>
                  <a:pt x="354" y="342"/>
                </a:cubicBezTo>
                <a:cubicBezTo>
                  <a:pt x="355" y="342"/>
                  <a:pt x="355" y="341"/>
                  <a:pt x="355" y="341"/>
                </a:cubicBezTo>
                <a:cubicBezTo>
                  <a:pt x="355" y="338"/>
                  <a:pt x="356" y="337"/>
                  <a:pt x="358" y="335"/>
                </a:cubicBezTo>
                <a:cubicBezTo>
                  <a:pt x="358" y="334"/>
                  <a:pt x="358" y="334"/>
                  <a:pt x="358" y="333"/>
                </a:cubicBezTo>
                <a:cubicBezTo>
                  <a:pt x="357" y="333"/>
                  <a:pt x="357" y="333"/>
                  <a:pt x="357" y="332"/>
                </a:cubicBezTo>
                <a:cubicBezTo>
                  <a:pt x="358" y="331"/>
                  <a:pt x="359" y="329"/>
                  <a:pt x="359" y="327"/>
                </a:cubicBezTo>
                <a:cubicBezTo>
                  <a:pt x="359" y="326"/>
                  <a:pt x="360" y="326"/>
                  <a:pt x="360" y="325"/>
                </a:cubicBezTo>
                <a:cubicBezTo>
                  <a:pt x="360" y="324"/>
                  <a:pt x="360" y="323"/>
                  <a:pt x="360" y="323"/>
                </a:cubicBezTo>
                <a:cubicBezTo>
                  <a:pt x="361" y="322"/>
                  <a:pt x="361" y="321"/>
                  <a:pt x="361" y="320"/>
                </a:cubicBezTo>
                <a:cubicBezTo>
                  <a:pt x="361" y="320"/>
                  <a:pt x="362" y="320"/>
                  <a:pt x="362" y="320"/>
                </a:cubicBezTo>
                <a:cubicBezTo>
                  <a:pt x="363" y="320"/>
                  <a:pt x="363" y="321"/>
                  <a:pt x="364" y="321"/>
                </a:cubicBezTo>
                <a:cubicBezTo>
                  <a:pt x="363" y="321"/>
                  <a:pt x="363" y="322"/>
                  <a:pt x="363" y="322"/>
                </a:cubicBezTo>
                <a:cubicBezTo>
                  <a:pt x="363" y="322"/>
                  <a:pt x="363" y="323"/>
                  <a:pt x="364" y="323"/>
                </a:cubicBezTo>
                <a:cubicBezTo>
                  <a:pt x="365" y="322"/>
                  <a:pt x="367" y="322"/>
                  <a:pt x="368" y="320"/>
                </a:cubicBezTo>
                <a:cubicBezTo>
                  <a:pt x="368" y="319"/>
                  <a:pt x="369" y="318"/>
                  <a:pt x="369" y="317"/>
                </a:cubicBezTo>
                <a:cubicBezTo>
                  <a:pt x="369" y="317"/>
                  <a:pt x="369" y="317"/>
                  <a:pt x="369" y="317"/>
                </a:cubicBezTo>
                <a:cubicBezTo>
                  <a:pt x="368" y="316"/>
                  <a:pt x="369" y="314"/>
                  <a:pt x="369" y="313"/>
                </a:cubicBezTo>
                <a:cubicBezTo>
                  <a:pt x="368" y="312"/>
                  <a:pt x="367" y="312"/>
                  <a:pt x="367" y="311"/>
                </a:cubicBezTo>
                <a:cubicBezTo>
                  <a:pt x="367" y="311"/>
                  <a:pt x="367" y="311"/>
                  <a:pt x="367" y="310"/>
                </a:cubicBezTo>
                <a:cubicBezTo>
                  <a:pt x="367" y="309"/>
                  <a:pt x="367" y="309"/>
                  <a:pt x="367" y="308"/>
                </a:cubicBezTo>
                <a:cubicBezTo>
                  <a:pt x="367" y="307"/>
                  <a:pt x="366" y="305"/>
                  <a:pt x="367" y="304"/>
                </a:cubicBezTo>
                <a:cubicBezTo>
                  <a:pt x="368" y="303"/>
                  <a:pt x="367" y="302"/>
                  <a:pt x="369" y="301"/>
                </a:cubicBezTo>
                <a:cubicBezTo>
                  <a:pt x="368" y="300"/>
                  <a:pt x="370" y="299"/>
                  <a:pt x="370" y="298"/>
                </a:cubicBezTo>
                <a:cubicBezTo>
                  <a:pt x="369" y="297"/>
                  <a:pt x="371" y="297"/>
                  <a:pt x="370" y="296"/>
                </a:cubicBezTo>
                <a:cubicBezTo>
                  <a:pt x="372" y="295"/>
                  <a:pt x="372" y="294"/>
                  <a:pt x="371" y="293"/>
                </a:cubicBezTo>
                <a:cubicBezTo>
                  <a:pt x="373" y="292"/>
                  <a:pt x="372" y="291"/>
                  <a:pt x="372" y="290"/>
                </a:cubicBezTo>
                <a:cubicBezTo>
                  <a:pt x="374" y="289"/>
                  <a:pt x="373" y="288"/>
                  <a:pt x="373" y="287"/>
                </a:cubicBezTo>
                <a:cubicBezTo>
                  <a:pt x="374" y="286"/>
                  <a:pt x="375" y="285"/>
                  <a:pt x="375" y="284"/>
                </a:cubicBezTo>
                <a:cubicBezTo>
                  <a:pt x="376" y="284"/>
                  <a:pt x="375" y="283"/>
                  <a:pt x="376" y="282"/>
                </a:cubicBezTo>
                <a:cubicBezTo>
                  <a:pt x="376" y="281"/>
                  <a:pt x="377" y="280"/>
                  <a:pt x="377" y="279"/>
                </a:cubicBezTo>
                <a:cubicBezTo>
                  <a:pt x="377" y="278"/>
                  <a:pt x="378" y="278"/>
                  <a:pt x="378" y="277"/>
                </a:cubicBezTo>
                <a:cubicBezTo>
                  <a:pt x="380" y="276"/>
                  <a:pt x="378" y="274"/>
                  <a:pt x="380" y="273"/>
                </a:cubicBezTo>
                <a:cubicBezTo>
                  <a:pt x="380" y="272"/>
                  <a:pt x="381" y="271"/>
                  <a:pt x="382" y="270"/>
                </a:cubicBezTo>
                <a:cubicBezTo>
                  <a:pt x="382" y="269"/>
                  <a:pt x="382" y="268"/>
                  <a:pt x="382" y="267"/>
                </a:cubicBezTo>
                <a:cubicBezTo>
                  <a:pt x="382" y="266"/>
                  <a:pt x="383" y="266"/>
                  <a:pt x="383" y="265"/>
                </a:cubicBezTo>
                <a:cubicBezTo>
                  <a:pt x="383" y="264"/>
                  <a:pt x="383" y="264"/>
                  <a:pt x="383" y="264"/>
                </a:cubicBezTo>
                <a:cubicBezTo>
                  <a:pt x="384" y="263"/>
                  <a:pt x="385" y="263"/>
                  <a:pt x="385" y="262"/>
                </a:cubicBezTo>
                <a:cubicBezTo>
                  <a:pt x="385" y="261"/>
                  <a:pt x="386" y="260"/>
                  <a:pt x="386" y="259"/>
                </a:cubicBezTo>
                <a:cubicBezTo>
                  <a:pt x="386" y="258"/>
                  <a:pt x="387" y="257"/>
                  <a:pt x="387" y="256"/>
                </a:cubicBezTo>
                <a:cubicBezTo>
                  <a:pt x="388" y="255"/>
                  <a:pt x="388" y="254"/>
                  <a:pt x="388" y="253"/>
                </a:cubicBezTo>
                <a:cubicBezTo>
                  <a:pt x="388" y="252"/>
                  <a:pt x="389" y="252"/>
                  <a:pt x="389" y="251"/>
                </a:cubicBezTo>
                <a:cubicBezTo>
                  <a:pt x="390" y="249"/>
                  <a:pt x="390" y="247"/>
                  <a:pt x="391" y="246"/>
                </a:cubicBezTo>
                <a:cubicBezTo>
                  <a:pt x="392" y="245"/>
                  <a:pt x="393" y="245"/>
                  <a:pt x="393" y="244"/>
                </a:cubicBezTo>
                <a:cubicBezTo>
                  <a:pt x="393" y="243"/>
                  <a:pt x="394" y="243"/>
                  <a:pt x="395" y="243"/>
                </a:cubicBezTo>
                <a:cubicBezTo>
                  <a:pt x="395" y="243"/>
                  <a:pt x="396" y="243"/>
                  <a:pt x="396" y="243"/>
                </a:cubicBezTo>
                <a:cubicBezTo>
                  <a:pt x="395" y="242"/>
                  <a:pt x="395" y="242"/>
                  <a:pt x="394" y="242"/>
                </a:cubicBezTo>
                <a:cubicBezTo>
                  <a:pt x="395" y="241"/>
                  <a:pt x="395" y="241"/>
                  <a:pt x="395" y="240"/>
                </a:cubicBezTo>
                <a:cubicBezTo>
                  <a:pt x="395" y="239"/>
                  <a:pt x="396" y="238"/>
                  <a:pt x="396" y="238"/>
                </a:cubicBezTo>
                <a:cubicBezTo>
                  <a:pt x="396" y="236"/>
                  <a:pt x="398" y="236"/>
                  <a:pt x="397" y="234"/>
                </a:cubicBezTo>
                <a:cubicBezTo>
                  <a:pt x="398" y="233"/>
                  <a:pt x="398" y="232"/>
                  <a:pt x="399" y="231"/>
                </a:cubicBezTo>
                <a:cubicBezTo>
                  <a:pt x="400" y="231"/>
                  <a:pt x="400" y="230"/>
                  <a:pt x="400" y="229"/>
                </a:cubicBezTo>
                <a:cubicBezTo>
                  <a:pt x="400" y="228"/>
                  <a:pt x="401" y="227"/>
                  <a:pt x="401" y="226"/>
                </a:cubicBezTo>
                <a:cubicBezTo>
                  <a:pt x="403" y="227"/>
                  <a:pt x="403" y="227"/>
                  <a:pt x="404" y="227"/>
                </a:cubicBezTo>
                <a:cubicBezTo>
                  <a:pt x="404" y="226"/>
                  <a:pt x="404" y="226"/>
                  <a:pt x="403" y="225"/>
                </a:cubicBezTo>
                <a:cubicBezTo>
                  <a:pt x="404" y="223"/>
                  <a:pt x="404" y="223"/>
                  <a:pt x="403" y="222"/>
                </a:cubicBezTo>
                <a:cubicBezTo>
                  <a:pt x="403" y="221"/>
                  <a:pt x="404" y="221"/>
                  <a:pt x="404" y="220"/>
                </a:cubicBezTo>
                <a:cubicBezTo>
                  <a:pt x="405" y="219"/>
                  <a:pt x="405" y="219"/>
                  <a:pt x="405" y="218"/>
                </a:cubicBezTo>
                <a:cubicBezTo>
                  <a:pt x="405" y="218"/>
                  <a:pt x="405" y="218"/>
                  <a:pt x="406" y="218"/>
                </a:cubicBezTo>
                <a:cubicBezTo>
                  <a:pt x="406" y="219"/>
                  <a:pt x="406" y="220"/>
                  <a:pt x="407" y="220"/>
                </a:cubicBezTo>
                <a:cubicBezTo>
                  <a:pt x="408" y="218"/>
                  <a:pt x="408" y="218"/>
                  <a:pt x="406" y="218"/>
                </a:cubicBezTo>
                <a:cubicBezTo>
                  <a:pt x="405" y="217"/>
                  <a:pt x="406" y="216"/>
                  <a:pt x="407" y="215"/>
                </a:cubicBezTo>
                <a:cubicBezTo>
                  <a:pt x="407" y="214"/>
                  <a:pt x="408" y="213"/>
                  <a:pt x="409" y="214"/>
                </a:cubicBezTo>
                <a:cubicBezTo>
                  <a:pt x="410" y="214"/>
                  <a:pt x="410" y="214"/>
                  <a:pt x="410" y="215"/>
                </a:cubicBezTo>
                <a:cubicBezTo>
                  <a:pt x="410" y="215"/>
                  <a:pt x="411" y="215"/>
                  <a:pt x="411" y="215"/>
                </a:cubicBezTo>
                <a:cubicBezTo>
                  <a:pt x="412" y="216"/>
                  <a:pt x="412" y="216"/>
                  <a:pt x="412" y="216"/>
                </a:cubicBezTo>
                <a:cubicBezTo>
                  <a:pt x="411" y="217"/>
                  <a:pt x="413" y="218"/>
                  <a:pt x="413" y="220"/>
                </a:cubicBezTo>
                <a:cubicBezTo>
                  <a:pt x="413" y="220"/>
                  <a:pt x="413" y="220"/>
                  <a:pt x="413" y="220"/>
                </a:cubicBezTo>
                <a:cubicBezTo>
                  <a:pt x="413" y="220"/>
                  <a:pt x="413" y="220"/>
                  <a:pt x="412" y="220"/>
                </a:cubicBezTo>
                <a:cubicBezTo>
                  <a:pt x="412" y="220"/>
                  <a:pt x="412" y="219"/>
                  <a:pt x="411" y="220"/>
                </a:cubicBezTo>
                <a:cubicBezTo>
                  <a:pt x="411" y="220"/>
                  <a:pt x="411" y="220"/>
                  <a:pt x="411" y="221"/>
                </a:cubicBezTo>
                <a:cubicBezTo>
                  <a:pt x="412" y="221"/>
                  <a:pt x="412" y="221"/>
                  <a:pt x="412" y="221"/>
                </a:cubicBezTo>
                <a:cubicBezTo>
                  <a:pt x="413" y="221"/>
                  <a:pt x="413" y="221"/>
                  <a:pt x="413" y="220"/>
                </a:cubicBezTo>
                <a:cubicBezTo>
                  <a:pt x="414" y="220"/>
                  <a:pt x="414" y="221"/>
                  <a:pt x="414" y="222"/>
                </a:cubicBezTo>
                <a:cubicBezTo>
                  <a:pt x="415" y="222"/>
                  <a:pt x="415" y="223"/>
                  <a:pt x="414" y="223"/>
                </a:cubicBezTo>
                <a:cubicBezTo>
                  <a:pt x="414" y="224"/>
                  <a:pt x="414" y="224"/>
                  <a:pt x="414" y="225"/>
                </a:cubicBezTo>
                <a:cubicBezTo>
                  <a:pt x="414" y="225"/>
                  <a:pt x="414" y="225"/>
                  <a:pt x="415" y="226"/>
                </a:cubicBezTo>
                <a:cubicBezTo>
                  <a:pt x="415" y="226"/>
                  <a:pt x="415" y="225"/>
                  <a:pt x="415" y="225"/>
                </a:cubicBezTo>
                <a:cubicBezTo>
                  <a:pt x="415" y="224"/>
                  <a:pt x="415" y="224"/>
                  <a:pt x="416" y="224"/>
                </a:cubicBezTo>
                <a:cubicBezTo>
                  <a:pt x="417" y="225"/>
                  <a:pt x="417" y="226"/>
                  <a:pt x="418" y="227"/>
                </a:cubicBezTo>
                <a:cubicBezTo>
                  <a:pt x="418" y="227"/>
                  <a:pt x="418" y="227"/>
                  <a:pt x="418" y="228"/>
                </a:cubicBezTo>
                <a:cubicBezTo>
                  <a:pt x="417" y="228"/>
                  <a:pt x="417" y="228"/>
                  <a:pt x="417" y="229"/>
                </a:cubicBezTo>
                <a:cubicBezTo>
                  <a:pt x="417" y="231"/>
                  <a:pt x="417" y="233"/>
                  <a:pt x="417" y="234"/>
                </a:cubicBezTo>
                <a:cubicBezTo>
                  <a:pt x="417" y="234"/>
                  <a:pt x="416" y="234"/>
                  <a:pt x="416" y="234"/>
                </a:cubicBezTo>
                <a:cubicBezTo>
                  <a:pt x="416" y="234"/>
                  <a:pt x="415" y="235"/>
                  <a:pt x="415" y="235"/>
                </a:cubicBezTo>
                <a:cubicBezTo>
                  <a:pt x="416" y="236"/>
                  <a:pt x="416" y="238"/>
                  <a:pt x="416" y="239"/>
                </a:cubicBezTo>
                <a:cubicBezTo>
                  <a:pt x="415" y="239"/>
                  <a:pt x="415" y="239"/>
                  <a:pt x="414" y="239"/>
                </a:cubicBezTo>
                <a:cubicBezTo>
                  <a:pt x="413" y="239"/>
                  <a:pt x="413" y="239"/>
                  <a:pt x="413" y="240"/>
                </a:cubicBezTo>
                <a:cubicBezTo>
                  <a:pt x="413" y="241"/>
                  <a:pt x="413" y="241"/>
                  <a:pt x="414" y="241"/>
                </a:cubicBezTo>
                <a:cubicBezTo>
                  <a:pt x="414" y="241"/>
                  <a:pt x="415" y="241"/>
                  <a:pt x="415" y="241"/>
                </a:cubicBezTo>
                <a:cubicBezTo>
                  <a:pt x="415" y="241"/>
                  <a:pt x="415" y="241"/>
                  <a:pt x="416" y="241"/>
                </a:cubicBezTo>
                <a:cubicBezTo>
                  <a:pt x="417" y="242"/>
                  <a:pt x="415" y="244"/>
                  <a:pt x="417" y="245"/>
                </a:cubicBezTo>
                <a:cubicBezTo>
                  <a:pt x="417" y="247"/>
                  <a:pt x="417" y="248"/>
                  <a:pt x="417" y="249"/>
                </a:cubicBezTo>
                <a:cubicBezTo>
                  <a:pt x="416" y="250"/>
                  <a:pt x="416" y="250"/>
                  <a:pt x="415" y="250"/>
                </a:cubicBezTo>
                <a:cubicBezTo>
                  <a:pt x="415" y="251"/>
                  <a:pt x="416" y="251"/>
                  <a:pt x="416" y="252"/>
                </a:cubicBezTo>
                <a:cubicBezTo>
                  <a:pt x="415" y="252"/>
                  <a:pt x="414" y="251"/>
                  <a:pt x="413" y="250"/>
                </a:cubicBezTo>
                <a:cubicBezTo>
                  <a:pt x="413" y="250"/>
                  <a:pt x="413" y="249"/>
                  <a:pt x="414" y="249"/>
                </a:cubicBezTo>
                <a:cubicBezTo>
                  <a:pt x="414" y="249"/>
                  <a:pt x="415" y="248"/>
                  <a:pt x="415" y="248"/>
                </a:cubicBezTo>
                <a:cubicBezTo>
                  <a:pt x="415" y="248"/>
                  <a:pt x="414" y="248"/>
                  <a:pt x="414" y="248"/>
                </a:cubicBezTo>
                <a:cubicBezTo>
                  <a:pt x="413" y="248"/>
                  <a:pt x="412" y="247"/>
                  <a:pt x="411" y="248"/>
                </a:cubicBezTo>
                <a:cubicBezTo>
                  <a:pt x="411" y="248"/>
                  <a:pt x="411" y="249"/>
                  <a:pt x="411" y="249"/>
                </a:cubicBezTo>
                <a:cubicBezTo>
                  <a:pt x="412" y="250"/>
                  <a:pt x="412" y="252"/>
                  <a:pt x="414" y="253"/>
                </a:cubicBezTo>
                <a:cubicBezTo>
                  <a:pt x="415" y="253"/>
                  <a:pt x="414" y="254"/>
                  <a:pt x="413" y="255"/>
                </a:cubicBezTo>
                <a:cubicBezTo>
                  <a:pt x="413" y="255"/>
                  <a:pt x="413" y="255"/>
                  <a:pt x="413" y="255"/>
                </a:cubicBezTo>
                <a:cubicBezTo>
                  <a:pt x="413" y="255"/>
                  <a:pt x="412" y="255"/>
                  <a:pt x="412" y="254"/>
                </a:cubicBezTo>
                <a:cubicBezTo>
                  <a:pt x="411" y="255"/>
                  <a:pt x="412" y="257"/>
                  <a:pt x="410" y="258"/>
                </a:cubicBezTo>
                <a:cubicBezTo>
                  <a:pt x="411" y="259"/>
                  <a:pt x="412" y="259"/>
                  <a:pt x="412" y="260"/>
                </a:cubicBezTo>
                <a:cubicBezTo>
                  <a:pt x="412" y="260"/>
                  <a:pt x="411" y="260"/>
                  <a:pt x="411" y="261"/>
                </a:cubicBezTo>
                <a:cubicBezTo>
                  <a:pt x="411" y="261"/>
                  <a:pt x="411" y="261"/>
                  <a:pt x="411" y="261"/>
                </a:cubicBezTo>
                <a:cubicBezTo>
                  <a:pt x="411" y="261"/>
                  <a:pt x="411" y="261"/>
                  <a:pt x="411" y="261"/>
                </a:cubicBezTo>
                <a:cubicBezTo>
                  <a:pt x="411" y="261"/>
                  <a:pt x="410" y="261"/>
                  <a:pt x="411" y="262"/>
                </a:cubicBezTo>
                <a:cubicBezTo>
                  <a:pt x="411" y="262"/>
                  <a:pt x="411" y="262"/>
                  <a:pt x="411" y="261"/>
                </a:cubicBezTo>
                <a:cubicBezTo>
                  <a:pt x="412" y="261"/>
                  <a:pt x="412" y="261"/>
                  <a:pt x="412" y="260"/>
                </a:cubicBezTo>
                <a:cubicBezTo>
                  <a:pt x="412" y="260"/>
                  <a:pt x="413" y="260"/>
                  <a:pt x="413" y="260"/>
                </a:cubicBezTo>
                <a:cubicBezTo>
                  <a:pt x="413" y="262"/>
                  <a:pt x="414" y="263"/>
                  <a:pt x="416" y="263"/>
                </a:cubicBezTo>
                <a:cubicBezTo>
                  <a:pt x="416" y="263"/>
                  <a:pt x="416" y="264"/>
                  <a:pt x="416" y="264"/>
                </a:cubicBezTo>
                <a:cubicBezTo>
                  <a:pt x="416" y="264"/>
                  <a:pt x="415" y="264"/>
                  <a:pt x="415" y="264"/>
                </a:cubicBezTo>
                <a:cubicBezTo>
                  <a:pt x="414" y="264"/>
                  <a:pt x="414" y="264"/>
                  <a:pt x="414" y="265"/>
                </a:cubicBezTo>
                <a:cubicBezTo>
                  <a:pt x="414" y="265"/>
                  <a:pt x="414" y="265"/>
                  <a:pt x="414" y="265"/>
                </a:cubicBezTo>
                <a:cubicBezTo>
                  <a:pt x="414" y="265"/>
                  <a:pt x="414" y="265"/>
                  <a:pt x="414" y="265"/>
                </a:cubicBezTo>
                <a:cubicBezTo>
                  <a:pt x="413" y="265"/>
                  <a:pt x="413" y="265"/>
                  <a:pt x="414" y="266"/>
                </a:cubicBezTo>
                <a:cubicBezTo>
                  <a:pt x="414" y="266"/>
                  <a:pt x="414" y="265"/>
                  <a:pt x="414" y="265"/>
                </a:cubicBezTo>
                <a:cubicBezTo>
                  <a:pt x="415" y="265"/>
                  <a:pt x="415" y="265"/>
                  <a:pt x="415" y="265"/>
                </a:cubicBezTo>
                <a:cubicBezTo>
                  <a:pt x="416" y="265"/>
                  <a:pt x="416" y="264"/>
                  <a:pt x="416" y="264"/>
                </a:cubicBezTo>
                <a:cubicBezTo>
                  <a:pt x="416" y="264"/>
                  <a:pt x="417" y="264"/>
                  <a:pt x="417" y="265"/>
                </a:cubicBezTo>
                <a:cubicBezTo>
                  <a:pt x="418" y="264"/>
                  <a:pt x="418" y="263"/>
                  <a:pt x="419" y="262"/>
                </a:cubicBezTo>
                <a:cubicBezTo>
                  <a:pt x="420" y="262"/>
                  <a:pt x="421" y="262"/>
                  <a:pt x="421" y="262"/>
                </a:cubicBezTo>
                <a:cubicBezTo>
                  <a:pt x="420" y="264"/>
                  <a:pt x="422" y="264"/>
                  <a:pt x="422" y="265"/>
                </a:cubicBezTo>
                <a:cubicBezTo>
                  <a:pt x="422" y="265"/>
                  <a:pt x="422" y="265"/>
                  <a:pt x="422" y="265"/>
                </a:cubicBezTo>
                <a:cubicBezTo>
                  <a:pt x="422" y="265"/>
                  <a:pt x="423" y="265"/>
                  <a:pt x="423" y="265"/>
                </a:cubicBezTo>
                <a:cubicBezTo>
                  <a:pt x="423" y="264"/>
                  <a:pt x="423" y="264"/>
                  <a:pt x="422" y="263"/>
                </a:cubicBezTo>
                <a:cubicBezTo>
                  <a:pt x="421" y="262"/>
                  <a:pt x="422" y="262"/>
                  <a:pt x="423" y="261"/>
                </a:cubicBezTo>
                <a:cubicBezTo>
                  <a:pt x="423" y="261"/>
                  <a:pt x="423" y="261"/>
                  <a:pt x="423" y="260"/>
                </a:cubicBezTo>
                <a:cubicBezTo>
                  <a:pt x="422" y="260"/>
                  <a:pt x="421" y="259"/>
                  <a:pt x="420" y="258"/>
                </a:cubicBezTo>
                <a:cubicBezTo>
                  <a:pt x="420" y="257"/>
                  <a:pt x="420" y="257"/>
                  <a:pt x="420" y="256"/>
                </a:cubicBezTo>
                <a:cubicBezTo>
                  <a:pt x="421" y="256"/>
                  <a:pt x="421" y="256"/>
                  <a:pt x="422" y="256"/>
                </a:cubicBezTo>
                <a:cubicBezTo>
                  <a:pt x="422" y="256"/>
                  <a:pt x="423" y="256"/>
                  <a:pt x="423" y="255"/>
                </a:cubicBezTo>
                <a:cubicBezTo>
                  <a:pt x="423" y="255"/>
                  <a:pt x="424" y="255"/>
                  <a:pt x="424" y="254"/>
                </a:cubicBezTo>
                <a:cubicBezTo>
                  <a:pt x="425" y="255"/>
                  <a:pt x="425" y="257"/>
                  <a:pt x="426" y="257"/>
                </a:cubicBezTo>
                <a:cubicBezTo>
                  <a:pt x="426" y="257"/>
                  <a:pt x="426" y="256"/>
                  <a:pt x="426" y="256"/>
                </a:cubicBezTo>
                <a:cubicBezTo>
                  <a:pt x="427" y="256"/>
                  <a:pt x="427" y="255"/>
                  <a:pt x="427" y="255"/>
                </a:cubicBezTo>
                <a:cubicBezTo>
                  <a:pt x="428" y="255"/>
                  <a:pt x="430" y="256"/>
                  <a:pt x="430" y="257"/>
                </a:cubicBezTo>
                <a:cubicBezTo>
                  <a:pt x="430" y="258"/>
                  <a:pt x="430" y="257"/>
                  <a:pt x="430" y="257"/>
                </a:cubicBezTo>
                <a:cubicBezTo>
                  <a:pt x="430" y="257"/>
                  <a:pt x="429" y="257"/>
                  <a:pt x="429" y="257"/>
                </a:cubicBezTo>
                <a:cubicBezTo>
                  <a:pt x="429" y="257"/>
                  <a:pt x="429" y="258"/>
                  <a:pt x="428" y="258"/>
                </a:cubicBezTo>
                <a:cubicBezTo>
                  <a:pt x="428" y="258"/>
                  <a:pt x="429" y="258"/>
                  <a:pt x="429" y="258"/>
                </a:cubicBezTo>
                <a:cubicBezTo>
                  <a:pt x="429" y="258"/>
                  <a:pt x="430" y="258"/>
                  <a:pt x="430" y="257"/>
                </a:cubicBezTo>
                <a:cubicBezTo>
                  <a:pt x="430" y="257"/>
                  <a:pt x="431" y="257"/>
                  <a:pt x="431" y="257"/>
                </a:cubicBezTo>
                <a:cubicBezTo>
                  <a:pt x="431" y="258"/>
                  <a:pt x="432" y="259"/>
                  <a:pt x="432" y="260"/>
                </a:cubicBezTo>
                <a:cubicBezTo>
                  <a:pt x="433" y="261"/>
                  <a:pt x="434" y="262"/>
                  <a:pt x="433" y="263"/>
                </a:cubicBezTo>
                <a:cubicBezTo>
                  <a:pt x="434" y="264"/>
                  <a:pt x="434" y="265"/>
                  <a:pt x="435" y="266"/>
                </a:cubicBezTo>
                <a:cubicBezTo>
                  <a:pt x="436" y="267"/>
                  <a:pt x="436" y="268"/>
                  <a:pt x="436" y="270"/>
                </a:cubicBezTo>
                <a:cubicBezTo>
                  <a:pt x="436" y="271"/>
                  <a:pt x="436" y="273"/>
                  <a:pt x="436" y="273"/>
                </a:cubicBezTo>
                <a:cubicBezTo>
                  <a:pt x="437" y="274"/>
                  <a:pt x="437" y="276"/>
                  <a:pt x="436" y="277"/>
                </a:cubicBezTo>
                <a:cubicBezTo>
                  <a:pt x="436" y="278"/>
                  <a:pt x="436" y="278"/>
                  <a:pt x="437" y="278"/>
                </a:cubicBezTo>
                <a:cubicBezTo>
                  <a:pt x="437" y="279"/>
                  <a:pt x="437" y="279"/>
                  <a:pt x="437" y="280"/>
                </a:cubicBezTo>
                <a:cubicBezTo>
                  <a:pt x="437" y="281"/>
                  <a:pt x="438" y="281"/>
                  <a:pt x="439" y="281"/>
                </a:cubicBezTo>
                <a:cubicBezTo>
                  <a:pt x="439" y="280"/>
                  <a:pt x="439" y="280"/>
                  <a:pt x="440" y="280"/>
                </a:cubicBezTo>
                <a:cubicBezTo>
                  <a:pt x="440" y="280"/>
                  <a:pt x="440" y="280"/>
                  <a:pt x="441" y="280"/>
                </a:cubicBezTo>
                <a:cubicBezTo>
                  <a:pt x="440" y="281"/>
                  <a:pt x="440" y="281"/>
                  <a:pt x="440" y="281"/>
                </a:cubicBezTo>
                <a:cubicBezTo>
                  <a:pt x="440" y="281"/>
                  <a:pt x="440" y="281"/>
                  <a:pt x="440" y="281"/>
                </a:cubicBezTo>
                <a:cubicBezTo>
                  <a:pt x="440" y="282"/>
                  <a:pt x="440" y="282"/>
                  <a:pt x="441" y="282"/>
                </a:cubicBezTo>
                <a:cubicBezTo>
                  <a:pt x="440" y="283"/>
                  <a:pt x="440" y="283"/>
                  <a:pt x="440" y="283"/>
                </a:cubicBezTo>
                <a:cubicBezTo>
                  <a:pt x="441" y="284"/>
                  <a:pt x="441" y="284"/>
                  <a:pt x="442" y="284"/>
                </a:cubicBezTo>
                <a:cubicBezTo>
                  <a:pt x="443" y="285"/>
                  <a:pt x="443" y="287"/>
                  <a:pt x="444" y="288"/>
                </a:cubicBezTo>
                <a:cubicBezTo>
                  <a:pt x="444" y="289"/>
                  <a:pt x="446" y="290"/>
                  <a:pt x="445" y="291"/>
                </a:cubicBezTo>
                <a:cubicBezTo>
                  <a:pt x="445" y="292"/>
                  <a:pt x="447" y="293"/>
                  <a:pt x="446" y="294"/>
                </a:cubicBezTo>
                <a:cubicBezTo>
                  <a:pt x="446" y="295"/>
                  <a:pt x="446" y="296"/>
                  <a:pt x="446" y="297"/>
                </a:cubicBezTo>
                <a:cubicBezTo>
                  <a:pt x="447" y="297"/>
                  <a:pt x="449" y="297"/>
                  <a:pt x="448" y="298"/>
                </a:cubicBezTo>
                <a:cubicBezTo>
                  <a:pt x="448" y="300"/>
                  <a:pt x="450" y="300"/>
                  <a:pt x="449" y="301"/>
                </a:cubicBezTo>
                <a:cubicBezTo>
                  <a:pt x="449" y="303"/>
                  <a:pt x="450" y="303"/>
                  <a:pt x="450" y="304"/>
                </a:cubicBezTo>
                <a:cubicBezTo>
                  <a:pt x="450" y="305"/>
                  <a:pt x="452" y="306"/>
                  <a:pt x="451" y="308"/>
                </a:cubicBezTo>
                <a:cubicBezTo>
                  <a:pt x="452" y="309"/>
                  <a:pt x="452" y="310"/>
                  <a:pt x="453" y="310"/>
                </a:cubicBezTo>
                <a:cubicBezTo>
                  <a:pt x="453" y="311"/>
                  <a:pt x="453" y="311"/>
                  <a:pt x="453" y="312"/>
                </a:cubicBezTo>
                <a:cubicBezTo>
                  <a:pt x="454" y="312"/>
                  <a:pt x="454" y="313"/>
                  <a:pt x="454" y="314"/>
                </a:cubicBezTo>
                <a:cubicBezTo>
                  <a:pt x="454" y="315"/>
                  <a:pt x="455" y="315"/>
                  <a:pt x="455" y="317"/>
                </a:cubicBezTo>
                <a:cubicBezTo>
                  <a:pt x="455" y="318"/>
                  <a:pt x="456" y="318"/>
                  <a:pt x="456" y="319"/>
                </a:cubicBezTo>
                <a:cubicBezTo>
                  <a:pt x="456" y="319"/>
                  <a:pt x="456" y="320"/>
                  <a:pt x="456" y="321"/>
                </a:cubicBezTo>
                <a:cubicBezTo>
                  <a:pt x="457" y="322"/>
                  <a:pt x="457" y="324"/>
                  <a:pt x="458" y="325"/>
                </a:cubicBezTo>
                <a:cubicBezTo>
                  <a:pt x="458" y="326"/>
                  <a:pt x="459" y="326"/>
                  <a:pt x="459" y="327"/>
                </a:cubicBezTo>
                <a:cubicBezTo>
                  <a:pt x="459" y="328"/>
                  <a:pt x="458" y="329"/>
                  <a:pt x="459" y="330"/>
                </a:cubicBezTo>
                <a:cubicBezTo>
                  <a:pt x="460" y="331"/>
                  <a:pt x="459" y="333"/>
                  <a:pt x="460" y="333"/>
                </a:cubicBezTo>
                <a:cubicBezTo>
                  <a:pt x="460" y="333"/>
                  <a:pt x="461" y="334"/>
                  <a:pt x="461" y="334"/>
                </a:cubicBezTo>
                <a:cubicBezTo>
                  <a:pt x="460" y="336"/>
                  <a:pt x="462" y="338"/>
                  <a:pt x="462" y="339"/>
                </a:cubicBezTo>
                <a:cubicBezTo>
                  <a:pt x="462" y="340"/>
                  <a:pt x="461" y="340"/>
                  <a:pt x="461" y="340"/>
                </a:cubicBezTo>
                <a:cubicBezTo>
                  <a:pt x="460" y="340"/>
                  <a:pt x="460" y="340"/>
                  <a:pt x="460" y="340"/>
                </a:cubicBezTo>
                <a:cubicBezTo>
                  <a:pt x="460" y="340"/>
                  <a:pt x="460" y="341"/>
                  <a:pt x="460" y="341"/>
                </a:cubicBezTo>
                <a:cubicBezTo>
                  <a:pt x="460" y="342"/>
                  <a:pt x="460" y="342"/>
                  <a:pt x="461" y="341"/>
                </a:cubicBezTo>
                <a:cubicBezTo>
                  <a:pt x="461" y="341"/>
                  <a:pt x="462" y="340"/>
                  <a:pt x="462" y="341"/>
                </a:cubicBezTo>
                <a:cubicBezTo>
                  <a:pt x="463" y="341"/>
                  <a:pt x="462" y="342"/>
                  <a:pt x="462" y="343"/>
                </a:cubicBezTo>
                <a:cubicBezTo>
                  <a:pt x="462" y="343"/>
                  <a:pt x="462" y="343"/>
                  <a:pt x="462" y="343"/>
                </a:cubicBezTo>
                <a:cubicBezTo>
                  <a:pt x="461" y="343"/>
                  <a:pt x="461" y="343"/>
                  <a:pt x="461" y="344"/>
                </a:cubicBezTo>
                <a:cubicBezTo>
                  <a:pt x="461" y="344"/>
                  <a:pt x="461" y="345"/>
                  <a:pt x="461" y="345"/>
                </a:cubicBezTo>
                <a:cubicBezTo>
                  <a:pt x="462" y="346"/>
                  <a:pt x="461" y="346"/>
                  <a:pt x="461" y="346"/>
                </a:cubicBezTo>
                <a:cubicBezTo>
                  <a:pt x="460" y="347"/>
                  <a:pt x="459" y="347"/>
                  <a:pt x="460" y="348"/>
                </a:cubicBezTo>
                <a:cubicBezTo>
                  <a:pt x="460" y="349"/>
                  <a:pt x="462" y="349"/>
                  <a:pt x="462" y="350"/>
                </a:cubicBezTo>
                <a:cubicBezTo>
                  <a:pt x="462" y="352"/>
                  <a:pt x="462" y="352"/>
                  <a:pt x="461" y="353"/>
                </a:cubicBezTo>
                <a:cubicBezTo>
                  <a:pt x="461" y="353"/>
                  <a:pt x="461" y="352"/>
                  <a:pt x="461" y="352"/>
                </a:cubicBezTo>
                <a:cubicBezTo>
                  <a:pt x="461" y="351"/>
                  <a:pt x="460" y="351"/>
                  <a:pt x="459" y="351"/>
                </a:cubicBezTo>
                <a:cubicBezTo>
                  <a:pt x="459" y="351"/>
                  <a:pt x="459" y="351"/>
                  <a:pt x="459" y="352"/>
                </a:cubicBezTo>
                <a:cubicBezTo>
                  <a:pt x="460" y="353"/>
                  <a:pt x="459" y="355"/>
                  <a:pt x="460" y="356"/>
                </a:cubicBezTo>
                <a:cubicBezTo>
                  <a:pt x="461" y="355"/>
                  <a:pt x="461" y="355"/>
                  <a:pt x="463" y="356"/>
                </a:cubicBezTo>
                <a:cubicBezTo>
                  <a:pt x="463" y="356"/>
                  <a:pt x="463" y="356"/>
                  <a:pt x="463" y="356"/>
                </a:cubicBezTo>
                <a:cubicBezTo>
                  <a:pt x="464" y="357"/>
                  <a:pt x="463" y="358"/>
                  <a:pt x="464" y="359"/>
                </a:cubicBezTo>
                <a:cubicBezTo>
                  <a:pt x="464" y="358"/>
                  <a:pt x="464" y="358"/>
                  <a:pt x="465" y="358"/>
                </a:cubicBezTo>
                <a:cubicBezTo>
                  <a:pt x="465" y="358"/>
                  <a:pt x="465" y="358"/>
                  <a:pt x="465" y="358"/>
                </a:cubicBezTo>
                <a:cubicBezTo>
                  <a:pt x="466" y="359"/>
                  <a:pt x="466" y="359"/>
                  <a:pt x="466" y="361"/>
                </a:cubicBezTo>
                <a:cubicBezTo>
                  <a:pt x="465" y="362"/>
                  <a:pt x="465" y="363"/>
                  <a:pt x="466" y="362"/>
                </a:cubicBezTo>
                <a:cubicBezTo>
                  <a:pt x="468" y="362"/>
                  <a:pt x="468" y="363"/>
                  <a:pt x="469" y="364"/>
                </a:cubicBezTo>
                <a:cubicBezTo>
                  <a:pt x="469" y="365"/>
                  <a:pt x="469" y="367"/>
                  <a:pt x="470" y="368"/>
                </a:cubicBezTo>
                <a:cubicBezTo>
                  <a:pt x="470" y="372"/>
                  <a:pt x="470" y="372"/>
                  <a:pt x="470" y="372"/>
                </a:cubicBezTo>
                <a:cubicBezTo>
                  <a:pt x="471" y="373"/>
                  <a:pt x="471" y="373"/>
                  <a:pt x="470" y="374"/>
                </a:cubicBezTo>
                <a:cubicBezTo>
                  <a:pt x="470" y="375"/>
                  <a:pt x="470" y="376"/>
                  <a:pt x="471" y="376"/>
                </a:cubicBezTo>
                <a:cubicBezTo>
                  <a:pt x="472" y="376"/>
                  <a:pt x="472" y="377"/>
                  <a:pt x="472" y="378"/>
                </a:cubicBezTo>
                <a:cubicBezTo>
                  <a:pt x="472" y="379"/>
                  <a:pt x="471" y="381"/>
                  <a:pt x="473" y="383"/>
                </a:cubicBezTo>
                <a:cubicBezTo>
                  <a:pt x="473" y="383"/>
                  <a:pt x="473" y="383"/>
                  <a:pt x="473" y="383"/>
                </a:cubicBezTo>
                <a:cubicBezTo>
                  <a:pt x="473" y="385"/>
                  <a:pt x="473" y="386"/>
                  <a:pt x="473" y="387"/>
                </a:cubicBezTo>
                <a:cubicBezTo>
                  <a:pt x="473" y="388"/>
                  <a:pt x="473" y="390"/>
                  <a:pt x="474" y="390"/>
                </a:cubicBezTo>
                <a:cubicBezTo>
                  <a:pt x="474" y="394"/>
                  <a:pt x="474" y="394"/>
                  <a:pt x="474" y="394"/>
                </a:cubicBezTo>
                <a:cubicBezTo>
                  <a:pt x="474" y="398"/>
                  <a:pt x="474" y="398"/>
                  <a:pt x="474" y="398"/>
                </a:cubicBezTo>
                <a:cubicBezTo>
                  <a:pt x="474" y="398"/>
                  <a:pt x="474" y="399"/>
                  <a:pt x="475" y="399"/>
                </a:cubicBezTo>
                <a:cubicBezTo>
                  <a:pt x="474" y="400"/>
                  <a:pt x="473" y="400"/>
                  <a:pt x="474" y="401"/>
                </a:cubicBezTo>
                <a:cubicBezTo>
                  <a:pt x="474" y="402"/>
                  <a:pt x="475" y="402"/>
                  <a:pt x="475" y="403"/>
                </a:cubicBezTo>
                <a:cubicBezTo>
                  <a:pt x="475" y="409"/>
                  <a:pt x="475" y="415"/>
                  <a:pt x="475" y="421"/>
                </a:cubicBezTo>
                <a:cubicBezTo>
                  <a:pt x="475" y="422"/>
                  <a:pt x="474" y="422"/>
                  <a:pt x="474" y="423"/>
                </a:cubicBezTo>
                <a:cubicBezTo>
                  <a:pt x="474" y="424"/>
                  <a:pt x="474" y="425"/>
                  <a:pt x="474" y="426"/>
                </a:cubicBezTo>
                <a:cubicBezTo>
                  <a:pt x="474" y="429"/>
                  <a:pt x="474" y="429"/>
                  <a:pt x="474" y="429"/>
                </a:cubicBezTo>
                <a:cubicBezTo>
                  <a:pt x="472" y="431"/>
                  <a:pt x="473" y="433"/>
                  <a:pt x="473" y="434"/>
                </a:cubicBezTo>
                <a:cubicBezTo>
                  <a:pt x="473" y="435"/>
                  <a:pt x="472" y="436"/>
                  <a:pt x="472" y="436"/>
                </a:cubicBezTo>
                <a:cubicBezTo>
                  <a:pt x="472" y="439"/>
                  <a:pt x="472" y="439"/>
                  <a:pt x="472" y="439"/>
                </a:cubicBezTo>
                <a:cubicBezTo>
                  <a:pt x="472" y="442"/>
                  <a:pt x="472" y="442"/>
                  <a:pt x="472" y="442"/>
                </a:cubicBezTo>
                <a:cubicBezTo>
                  <a:pt x="471" y="442"/>
                  <a:pt x="471" y="444"/>
                  <a:pt x="471" y="445"/>
                </a:cubicBezTo>
                <a:cubicBezTo>
                  <a:pt x="469" y="445"/>
                  <a:pt x="470" y="447"/>
                  <a:pt x="470" y="448"/>
                </a:cubicBezTo>
                <a:cubicBezTo>
                  <a:pt x="469" y="449"/>
                  <a:pt x="468" y="450"/>
                  <a:pt x="468" y="451"/>
                </a:cubicBezTo>
                <a:cubicBezTo>
                  <a:pt x="468" y="452"/>
                  <a:pt x="467" y="452"/>
                  <a:pt x="467" y="453"/>
                </a:cubicBezTo>
                <a:cubicBezTo>
                  <a:pt x="467" y="454"/>
                  <a:pt x="466" y="455"/>
                  <a:pt x="466" y="456"/>
                </a:cubicBezTo>
                <a:cubicBezTo>
                  <a:pt x="466" y="457"/>
                  <a:pt x="465" y="458"/>
                  <a:pt x="465" y="459"/>
                </a:cubicBezTo>
                <a:cubicBezTo>
                  <a:pt x="464" y="460"/>
                  <a:pt x="464" y="460"/>
                  <a:pt x="463" y="461"/>
                </a:cubicBezTo>
                <a:cubicBezTo>
                  <a:pt x="462" y="462"/>
                  <a:pt x="462" y="463"/>
                  <a:pt x="462" y="463"/>
                </a:cubicBezTo>
                <a:cubicBezTo>
                  <a:pt x="461" y="464"/>
                  <a:pt x="460" y="464"/>
                  <a:pt x="459" y="463"/>
                </a:cubicBezTo>
                <a:cubicBezTo>
                  <a:pt x="459" y="463"/>
                  <a:pt x="459" y="463"/>
                  <a:pt x="459" y="463"/>
                </a:cubicBezTo>
                <a:cubicBezTo>
                  <a:pt x="459" y="462"/>
                  <a:pt x="459" y="462"/>
                  <a:pt x="459" y="463"/>
                </a:cubicBezTo>
                <a:cubicBezTo>
                  <a:pt x="459" y="463"/>
                  <a:pt x="459" y="463"/>
                  <a:pt x="459" y="463"/>
                </a:cubicBezTo>
                <a:cubicBezTo>
                  <a:pt x="459" y="463"/>
                  <a:pt x="459" y="463"/>
                  <a:pt x="459" y="463"/>
                </a:cubicBezTo>
                <a:cubicBezTo>
                  <a:pt x="459" y="463"/>
                  <a:pt x="459" y="463"/>
                  <a:pt x="460" y="462"/>
                </a:cubicBezTo>
                <a:cubicBezTo>
                  <a:pt x="460" y="462"/>
                  <a:pt x="459" y="462"/>
                  <a:pt x="459" y="463"/>
                </a:cubicBezTo>
                <a:cubicBezTo>
                  <a:pt x="457" y="464"/>
                  <a:pt x="456" y="465"/>
                  <a:pt x="455" y="466"/>
                </a:cubicBezTo>
                <a:cubicBezTo>
                  <a:pt x="455" y="467"/>
                  <a:pt x="455" y="467"/>
                  <a:pt x="456" y="467"/>
                </a:cubicBezTo>
                <a:cubicBezTo>
                  <a:pt x="455" y="468"/>
                  <a:pt x="455" y="468"/>
                  <a:pt x="454" y="468"/>
                </a:cubicBezTo>
                <a:cubicBezTo>
                  <a:pt x="454" y="468"/>
                  <a:pt x="454" y="469"/>
                  <a:pt x="454" y="470"/>
                </a:cubicBezTo>
                <a:cubicBezTo>
                  <a:pt x="454" y="470"/>
                  <a:pt x="454" y="470"/>
                  <a:pt x="454" y="470"/>
                </a:cubicBezTo>
                <a:cubicBezTo>
                  <a:pt x="454" y="470"/>
                  <a:pt x="454" y="470"/>
                  <a:pt x="454" y="471"/>
                </a:cubicBezTo>
                <a:cubicBezTo>
                  <a:pt x="453" y="470"/>
                  <a:pt x="453" y="470"/>
                  <a:pt x="452" y="470"/>
                </a:cubicBezTo>
                <a:cubicBezTo>
                  <a:pt x="452" y="470"/>
                  <a:pt x="452" y="470"/>
                  <a:pt x="452" y="470"/>
                </a:cubicBezTo>
                <a:cubicBezTo>
                  <a:pt x="452" y="470"/>
                  <a:pt x="452" y="469"/>
                  <a:pt x="452" y="469"/>
                </a:cubicBezTo>
                <a:cubicBezTo>
                  <a:pt x="452" y="469"/>
                  <a:pt x="452" y="469"/>
                  <a:pt x="451" y="469"/>
                </a:cubicBezTo>
                <a:cubicBezTo>
                  <a:pt x="451" y="469"/>
                  <a:pt x="451" y="469"/>
                  <a:pt x="452" y="470"/>
                </a:cubicBezTo>
                <a:cubicBezTo>
                  <a:pt x="452" y="470"/>
                  <a:pt x="452" y="470"/>
                  <a:pt x="452" y="470"/>
                </a:cubicBezTo>
                <a:cubicBezTo>
                  <a:pt x="451" y="471"/>
                  <a:pt x="450" y="471"/>
                  <a:pt x="448" y="471"/>
                </a:cubicBezTo>
                <a:cubicBezTo>
                  <a:pt x="449" y="471"/>
                  <a:pt x="449" y="472"/>
                  <a:pt x="449" y="472"/>
                </a:cubicBezTo>
                <a:cubicBezTo>
                  <a:pt x="448" y="473"/>
                  <a:pt x="447" y="473"/>
                  <a:pt x="446" y="472"/>
                </a:cubicBezTo>
                <a:cubicBezTo>
                  <a:pt x="445" y="472"/>
                  <a:pt x="445" y="472"/>
                  <a:pt x="445" y="473"/>
                </a:cubicBezTo>
                <a:cubicBezTo>
                  <a:pt x="444" y="473"/>
                  <a:pt x="445" y="474"/>
                  <a:pt x="444" y="474"/>
                </a:cubicBezTo>
                <a:cubicBezTo>
                  <a:pt x="443" y="475"/>
                  <a:pt x="443" y="474"/>
                  <a:pt x="442" y="474"/>
                </a:cubicBezTo>
                <a:cubicBezTo>
                  <a:pt x="441" y="473"/>
                  <a:pt x="441" y="473"/>
                  <a:pt x="441" y="474"/>
                </a:cubicBezTo>
                <a:cubicBezTo>
                  <a:pt x="441" y="475"/>
                  <a:pt x="441" y="475"/>
                  <a:pt x="441" y="475"/>
                </a:cubicBezTo>
                <a:cubicBezTo>
                  <a:pt x="440" y="475"/>
                  <a:pt x="440" y="475"/>
                  <a:pt x="440" y="476"/>
                </a:cubicBezTo>
                <a:cubicBezTo>
                  <a:pt x="439" y="477"/>
                  <a:pt x="439" y="477"/>
                  <a:pt x="437" y="475"/>
                </a:cubicBezTo>
                <a:cubicBezTo>
                  <a:pt x="437" y="476"/>
                  <a:pt x="437" y="477"/>
                  <a:pt x="437" y="477"/>
                </a:cubicBezTo>
                <a:cubicBezTo>
                  <a:pt x="437" y="478"/>
                  <a:pt x="437" y="478"/>
                  <a:pt x="436" y="478"/>
                </a:cubicBezTo>
                <a:cubicBezTo>
                  <a:pt x="436" y="478"/>
                  <a:pt x="436" y="478"/>
                  <a:pt x="436" y="478"/>
                </a:cubicBezTo>
                <a:cubicBezTo>
                  <a:pt x="436" y="478"/>
                  <a:pt x="436" y="478"/>
                  <a:pt x="436" y="478"/>
                </a:cubicBezTo>
                <a:cubicBezTo>
                  <a:pt x="436" y="477"/>
                  <a:pt x="435" y="477"/>
                  <a:pt x="435" y="478"/>
                </a:cubicBezTo>
                <a:cubicBezTo>
                  <a:pt x="435" y="478"/>
                  <a:pt x="435" y="478"/>
                  <a:pt x="436" y="478"/>
                </a:cubicBezTo>
                <a:cubicBezTo>
                  <a:pt x="436" y="479"/>
                  <a:pt x="436" y="479"/>
                  <a:pt x="436" y="480"/>
                </a:cubicBezTo>
                <a:cubicBezTo>
                  <a:pt x="434" y="481"/>
                  <a:pt x="433" y="483"/>
                  <a:pt x="431" y="484"/>
                </a:cubicBezTo>
                <a:cubicBezTo>
                  <a:pt x="431" y="484"/>
                  <a:pt x="431" y="484"/>
                  <a:pt x="431" y="484"/>
                </a:cubicBezTo>
                <a:cubicBezTo>
                  <a:pt x="431" y="484"/>
                  <a:pt x="431" y="484"/>
                  <a:pt x="431" y="483"/>
                </a:cubicBezTo>
                <a:cubicBezTo>
                  <a:pt x="431" y="483"/>
                  <a:pt x="431" y="483"/>
                  <a:pt x="430" y="483"/>
                </a:cubicBezTo>
                <a:cubicBezTo>
                  <a:pt x="430" y="483"/>
                  <a:pt x="431" y="484"/>
                  <a:pt x="431" y="484"/>
                </a:cubicBezTo>
                <a:cubicBezTo>
                  <a:pt x="431" y="484"/>
                  <a:pt x="431" y="485"/>
                  <a:pt x="431" y="485"/>
                </a:cubicBezTo>
                <a:cubicBezTo>
                  <a:pt x="430" y="485"/>
                  <a:pt x="430" y="485"/>
                  <a:pt x="429" y="485"/>
                </a:cubicBezTo>
                <a:cubicBezTo>
                  <a:pt x="430" y="486"/>
                  <a:pt x="430" y="486"/>
                  <a:pt x="431" y="486"/>
                </a:cubicBezTo>
                <a:cubicBezTo>
                  <a:pt x="431" y="487"/>
                  <a:pt x="431" y="488"/>
                  <a:pt x="431" y="489"/>
                </a:cubicBezTo>
                <a:cubicBezTo>
                  <a:pt x="430" y="491"/>
                  <a:pt x="429" y="491"/>
                  <a:pt x="428" y="491"/>
                </a:cubicBezTo>
                <a:cubicBezTo>
                  <a:pt x="427" y="492"/>
                  <a:pt x="426" y="492"/>
                  <a:pt x="425" y="490"/>
                </a:cubicBezTo>
                <a:cubicBezTo>
                  <a:pt x="424" y="491"/>
                  <a:pt x="424" y="492"/>
                  <a:pt x="423" y="493"/>
                </a:cubicBezTo>
                <a:cubicBezTo>
                  <a:pt x="422" y="492"/>
                  <a:pt x="422" y="491"/>
                  <a:pt x="422" y="490"/>
                </a:cubicBezTo>
                <a:cubicBezTo>
                  <a:pt x="422" y="490"/>
                  <a:pt x="421" y="490"/>
                  <a:pt x="421" y="490"/>
                </a:cubicBezTo>
                <a:cubicBezTo>
                  <a:pt x="420" y="491"/>
                  <a:pt x="420" y="490"/>
                  <a:pt x="420" y="490"/>
                </a:cubicBezTo>
                <a:cubicBezTo>
                  <a:pt x="420" y="489"/>
                  <a:pt x="418" y="488"/>
                  <a:pt x="419" y="487"/>
                </a:cubicBezTo>
                <a:cubicBezTo>
                  <a:pt x="419" y="487"/>
                  <a:pt x="418" y="486"/>
                  <a:pt x="418" y="486"/>
                </a:cubicBezTo>
                <a:cubicBezTo>
                  <a:pt x="418" y="485"/>
                  <a:pt x="419" y="484"/>
                  <a:pt x="420" y="484"/>
                </a:cubicBezTo>
                <a:cubicBezTo>
                  <a:pt x="420" y="484"/>
                  <a:pt x="420" y="485"/>
                  <a:pt x="420" y="485"/>
                </a:cubicBezTo>
                <a:cubicBezTo>
                  <a:pt x="421" y="485"/>
                  <a:pt x="421" y="484"/>
                  <a:pt x="421" y="484"/>
                </a:cubicBezTo>
                <a:cubicBezTo>
                  <a:pt x="422" y="484"/>
                  <a:pt x="423" y="483"/>
                  <a:pt x="424" y="482"/>
                </a:cubicBezTo>
                <a:cubicBezTo>
                  <a:pt x="423" y="482"/>
                  <a:pt x="423" y="481"/>
                  <a:pt x="422" y="481"/>
                </a:cubicBezTo>
                <a:cubicBezTo>
                  <a:pt x="422" y="482"/>
                  <a:pt x="421" y="483"/>
                  <a:pt x="421" y="484"/>
                </a:cubicBezTo>
                <a:cubicBezTo>
                  <a:pt x="420" y="484"/>
                  <a:pt x="420" y="484"/>
                  <a:pt x="420" y="484"/>
                </a:cubicBezTo>
                <a:cubicBezTo>
                  <a:pt x="420" y="484"/>
                  <a:pt x="420" y="484"/>
                  <a:pt x="420" y="483"/>
                </a:cubicBezTo>
                <a:cubicBezTo>
                  <a:pt x="419" y="482"/>
                  <a:pt x="419" y="482"/>
                  <a:pt x="420" y="480"/>
                </a:cubicBezTo>
                <a:cubicBezTo>
                  <a:pt x="419" y="480"/>
                  <a:pt x="419" y="479"/>
                  <a:pt x="418" y="479"/>
                </a:cubicBezTo>
                <a:cubicBezTo>
                  <a:pt x="418" y="473"/>
                  <a:pt x="418" y="468"/>
                  <a:pt x="418" y="462"/>
                </a:cubicBezTo>
                <a:cubicBezTo>
                  <a:pt x="418" y="461"/>
                  <a:pt x="418" y="460"/>
                  <a:pt x="417" y="459"/>
                </a:cubicBezTo>
                <a:cubicBezTo>
                  <a:pt x="417" y="458"/>
                  <a:pt x="417" y="457"/>
                  <a:pt x="417" y="456"/>
                </a:cubicBezTo>
                <a:cubicBezTo>
                  <a:pt x="417" y="454"/>
                  <a:pt x="417" y="453"/>
                  <a:pt x="417" y="452"/>
                </a:cubicBezTo>
                <a:cubicBezTo>
                  <a:pt x="417" y="452"/>
                  <a:pt x="418" y="452"/>
                  <a:pt x="418" y="452"/>
                </a:cubicBezTo>
                <a:cubicBezTo>
                  <a:pt x="419" y="452"/>
                  <a:pt x="419" y="452"/>
                  <a:pt x="420" y="453"/>
                </a:cubicBezTo>
                <a:cubicBezTo>
                  <a:pt x="421" y="453"/>
                  <a:pt x="421" y="453"/>
                  <a:pt x="422" y="453"/>
                </a:cubicBezTo>
                <a:cubicBezTo>
                  <a:pt x="423" y="453"/>
                  <a:pt x="423" y="453"/>
                  <a:pt x="423" y="454"/>
                </a:cubicBezTo>
                <a:cubicBezTo>
                  <a:pt x="424" y="453"/>
                  <a:pt x="424" y="452"/>
                  <a:pt x="424" y="451"/>
                </a:cubicBezTo>
                <a:cubicBezTo>
                  <a:pt x="425" y="451"/>
                  <a:pt x="426" y="452"/>
                  <a:pt x="427" y="452"/>
                </a:cubicBezTo>
                <a:cubicBezTo>
                  <a:pt x="427" y="451"/>
                  <a:pt x="427" y="451"/>
                  <a:pt x="427" y="450"/>
                </a:cubicBezTo>
                <a:cubicBezTo>
                  <a:pt x="426" y="449"/>
                  <a:pt x="424" y="450"/>
                  <a:pt x="422" y="450"/>
                </a:cubicBezTo>
                <a:cubicBezTo>
                  <a:pt x="422" y="448"/>
                  <a:pt x="421" y="447"/>
                  <a:pt x="421" y="446"/>
                </a:cubicBezTo>
                <a:cubicBezTo>
                  <a:pt x="422" y="446"/>
                  <a:pt x="423" y="446"/>
                  <a:pt x="424" y="446"/>
                </a:cubicBezTo>
                <a:cubicBezTo>
                  <a:pt x="424" y="446"/>
                  <a:pt x="424" y="445"/>
                  <a:pt x="424" y="445"/>
                </a:cubicBezTo>
                <a:cubicBezTo>
                  <a:pt x="425" y="444"/>
                  <a:pt x="424" y="443"/>
                  <a:pt x="424" y="442"/>
                </a:cubicBezTo>
                <a:cubicBezTo>
                  <a:pt x="424" y="442"/>
                  <a:pt x="424" y="442"/>
                  <a:pt x="424" y="442"/>
                </a:cubicBezTo>
                <a:cubicBezTo>
                  <a:pt x="424" y="441"/>
                  <a:pt x="423" y="440"/>
                  <a:pt x="424" y="440"/>
                </a:cubicBezTo>
                <a:cubicBezTo>
                  <a:pt x="426" y="440"/>
                  <a:pt x="426" y="439"/>
                  <a:pt x="427" y="438"/>
                </a:cubicBezTo>
                <a:cubicBezTo>
                  <a:pt x="427" y="436"/>
                  <a:pt x="429" y="436"/>
                  <a:pt x="430" y="435"/>
                </a:cubicBezTo>
                <a:cubicBezTo>
                  <a:pt x="430" y="434"/>
                  <a:pt x="431" y="433"/>
                  <a:pt x="431" y="432"/>
                </a:cubicBezTo>
                <a:cubicBezTo>
                  <a:pt x="432" y="432"/>
                  <a:pt x="433" y="432"/>
                  <a:pt x="434" y="431"/>
                </a:cubicBezTo>
                <a:cubicBezTo>
                  <a:pt x="434" y="430"/>
                  <a:pt x="436" y="429"/>
                  <a:pt x="436" y="428"/>
                </a:cubicBezTo>
                <a:cubicBezTo>
                  <a:pt x="436" y="427"/>
                  <a:pt x="438" y="426"/>
                  <a:pt x="439" y="425"/>
                </a:cubicBezTo>
                <a:cubicBezTo>
                  <a:pt x="439" y="424"/>
                  <a:pt x="440" y="423"/>
                  <a:pt x="441" y="422"/>
                </a:cubicBezTo>
                <a:cubicBezTo>
                  <a:pt x="442" y="421"/>
                  <a:pt x="443" y="420"/>
                  <a:pt x="444" y="419"/>
                </a:cubicBezTo>
                <a:cubicBezTo>
                  <a:pt x="445" y="417"/>
                  <a:pt x="447" y="416"/>
                  <a:pt x="448" y="414"/>
                </a:cubicBezTo>
                <a:cubicBezTo>
                  <a:pt x="449" y="413"/>
                  <a:pt x="450" y="411"/>
                  <a:pt x="451" y="410"/>
                </a:cubicBezTo>
                <a:cubicBezTo>
                  <a:pt x="453" y="409"/>
                  <a:pt x="454" y="408"/>
                  <a:pt x="455" y="406"/>
                </a:cubicBezTo>
                <a:cubicBezTo>
                  <a:pt x="456" y="405"/>
                  <a:pt x="457" y="404"/>
                  <a:pt x="459" y="403"/>
                </a:cubicBezTo>
                <a:cubicBezTo>
                  <a:pt x="460" y="402"/>
                  <a:pt x="461" y="401"/>
                  <a:pt x="461" y="399"/>
                </a:cubicBezTo>
                <a:cubicBezTo>
                  <a:pt x="461" y="398"/>
                  <a:pt x="462" y="398"/>
                  <a:pt x="461" y="397"/>
                </a:cubicBezTo>
                <a:cubicBezTo>
                  <a:pt x="460" y="396"/>
                  <a:pt x="461" y="394"/>
                  <a:pt x="458" y="394"/>
                </a:cubicBezTo>
                <a:cubicBezTo>
                  <a:pt x="458" y="394"/>
                  <a:pt x="457" y="392"/>
                  <a:pt x="456" y="393"/>
                </a:cubicBezTo>
                <a:cubicBezTo>
                  <a:pt x="455" y="393"/>
                  <a:pt x="454" y="394"/>
                  <a:pt x="453" y="394"/>
                </a:cubicBezTo>
                <a:cubicBezTo>
                  <a:pt x="452" y="395"/>
                  <a:pt x="451" y="396"/>
                  <a:pt x="451" y="397"/>
                </a:cubicBezTo>
                <a:cubicBezTo>
                  <a:pt x="449" y="400"/>
                  <a:pt x="446" y="401"/>
                  <a:pt x="444" y="404"/>
                </a:cubicBezTo>
                <a:cubicBezTo>
                  <a:pt x="443" y="405"/>
                  <a:pt x="442" y="407"/>
                  <a:pt x="440" y="408"/>
                </a:cubicBezTo>
                <a:cubicBezTo>
                  <a:pt x="439" y="409"/>
                  <a:pt x="439" y="411"/>
                  <a:pt x="437" y="412"/>
                </a:cubicBezTo>
                <a:cubicBezTo>
                  <a:pt x="436" y="413"/>
                  <a:pt x="435" y="414"/>
                  <a:pt x="434" y="415"/>
                </a:cubicBezTo>
                <a:cubicBezTo>
                  <a:pt x="433" y="416"/>
                  <a:pt x="432" y="417"/>
                  <a:pt x="431" y="418"/>
                </a:cubicBezTo>
                <a:cubicBezTo>
                  <a:pt x="430" y="419"/>
                  <a:pt x="430" y="420"/>
                  <a:pt x="429" y="421"/>
                </a:cubicBezTo>
                <a:cubicBezTo>
                  <a:pt x="428" y="422"/>
                  <a:pt x="427" y="423"/>
                  <a:pt x="426" y="424"/>
                </a:cubicBezTo>
                <a:cubicBezTo>
                  <a:pt x="425" y="425"/>
                  <a:pt x="425" y="426"/>
                  <a:pt x="424" y="426"/>
                </a:cubicBezTo>
                <a:cubicBezTo>
                  <a:pt x="423" y="427"/>
                  <a:pt x="422" y="428"/>
                  <a:pt x="421" y="429"/>
                </a:cubicBezTo>
                <a:cubicBezTo>
                  <a:pt x="420" y="430"/>
                  <a:pt x="420" y="430"/>
                  <a:pt x="420" y="431"/>
                </a:cubicBezTo>
                <a:cubicBezTo>
                  <a:pt x="419" y="432"/>
                  <a:pt x="418" y="433"/>
                  <a:pt x="417" y="434"/>
                </a:cubicBezTo>
                <a:cubicBezTo>
                  <a:pt x="417" y="433"/>
                  <a:pt x="417" y="433"/>
                  <a:pt x="417" y="433"/>
                </a:cubicBezTo>
                <a:cubicBezTo>
                  <a:pt x="417" y="431"/>
                  <a:pt x="417" y="429"/>
                  <a:pt x="417" y="427"/>
                </a:cubicBezTo>
                <a:cubicBezTo>
                  <a:pt x="417" y="423"/>
                  <a:pt x="417" y="423"/>
                  <a:pt x="417" y="423"/>
                </a:cubicBezTo>
                <a:cubicBezTo>
                  <a:pt x="417" y="419"/>
                  <a:pt x="417" y="419"/>
                  <a:pt x="417" y="419"/>
                </a:cubicBezTo>
                <a:cubicBezTo>
                  <a:pt x="416" y="418"/>
                  <a:pt x="416" y="417"/>
                  <a:pt x="416" y="416"/>
                </a:cubicBezTo>
                <a:cubicBezTo>
                  <a:pt x="416" y="411"/>
                  <a:pt x="416" y="407"/>
                  <a:pt x="416" y="402"/>
                </a:cubicBezTo>
                <a:cubicBezTo>
                  <a:pt x="416" y="392"/>
                  <a:pt x="416" y="392"/>
                  <a:pt x="416" y="392"/>
                </a:cubicBezTo>
                <a:cubicBezTo>
                  <a:pt x="418" y="391"/>
                  <a:pt x="419" y="388"/>
                  <a:pt x="421" y="386"/>
                </a:cubicBezTo>
                <a:cubicBezTo>
                  <a:pt x="423" y="384"/>
                  <a:pt x="425" y="382"/>
                  <a:pt x="427" y="380"/>
                </a:cubicBezTo>
                <a:cubicBezTo>
                  <a:pt x="428" y="378"/>
                  <a:pt x="430" y="376"/>
                  <a:pt x="432" y="375"/>
                </a:cubicBezTo>
                <a:cubicBezTo>
                  <a:pt x="433" y="373"/>
                  <a:pt x="434" y="371"/>
                  <a:pt x="436" y="370"/>
                </a:cubicBezTo>
                <a:cubicBezTo>
                  <a:pt x="437" y="368"/>
                  <a:pt x="439" y="367"/>
                  <a:pt x="440" y="365"/>
                </a:cubicBezTo>
                <a:cubicBezTo>
                  <a:pt x="441" y="363"/>
                  <a:pt x="442" y="362"/>
                  <a:pt x="444" y="361"/>
                </a:cubicBezTo>
                <a:cubicBezTo>
                  <a:pt x="446" y="360"/>
                  <a:pt x="447" y="359"/>
                  <a:pt x="447" y="358"/>
                </a:cubicBezTo>
                <a:cubicBezTo>
                  <a:pt x="448" y="357"/>
                  <a:pt x="449" y="356"/>
                  <a:pt x="449" y="355"/>
                </a:cubicBezTo>
                <a:cubicBezTo>
                  <a:pt x="449" y="350"/>
                  <a:pt x="449" y="350"/>
                  <a:pt x="449" y="350"/>
                </a:cubicBezTo>
                <a:cubicBezTo>
                  <a:pt x="449" y="350"/>
                  <a:pt x="448" y="350"/>
                  <a:pt x="448" y="349"/>
                </a:cubicBezTo>
                <a:cubicBezTo>
                  <a:pt x="447" y="348"/>
                  <a:pt x="446" y="348"/>
                  <a:pt x="445" y="349"/>
                </a:cubicBezTo>
                <a:cubicBezTo>
                  <a:pt x="444" y="349"/>
                  <a:pt x="443" y="349"/>
                  <a:pt x="442" y="350"/>
                </a:cubicBezTo>
                <a:cubicBezTo>
                  <a:pt x="440" y="352"/>
                  <a:pt x="438" y="354"/>
                  <a:pt x="436" y="356"/>
                </a:cubicBezTo>
                <a:cubicBezTo>
                  <a:pt x="435" y="357"/>
                  <a:pt x="435" y="359"/>
                  <a:pt x="434" y="360"/>
                </a:cubicBezTo>
                <a:cubicBezTo>
                  <a:pt x="433" y="360"/>
                  <a:pt x="432" y="362"/>
                  <a:pt x="431" y="363"/>
                </a:cubicBezTo>
                <a:cubicBezTo>
                  <a:pt x="430" y="364"/>
                  <a:pt x="428" y="365"/>
                  <a:pt x="427" y="366"/>
                </a:cubicBezTo>
                <a:cubicBezTo>
                  <a:pt x="426" y="367"/>
                  <a:pt x="425" y="368"/>
                  <a:pt x="424" y="369"/>
                </a:cubicBezTo>
                <a:cubicBezTo>
                  <a:pt x="423" y="370"/>
                  <a:pt x="423" y="372"/>
                  <a:pt x="422" y="373"/>
                </a:cubicBezTo>
                <a:cubicBezTo>
                  <a:pt x="420" y="374"/>
                  <a:pt x="419" y="375"/>
                  <a:pt x="418" y="376"/>
                </a:cubicBezTo>
                <a:cubicBezTo>
                  <a:pt x="418" y="377"/>
                  <a:pt x="418" y="378"/>
                  <a:pt x="417" y="378"/>
                </a:cubicBezTo>
                <a:cubicBezTo>
                  <a:pt x="416" y="379"/>
                  <a:pt x="416" y="379"/>
                  <a:pt x="415" y="378"/>
                </a:cubicBezTo>
                <a:cubicBezTo>
                  <a:pt x="415" y="373"/>
                  <a:pt x="415" y="373"/>
                  <a:pt x="415" y="373"/>
                </a:cubicBezTo>
                <a:cubicBezTo>
                  <a:pt x="416" y="371"/>
                  <a:pt x="416" y="370"/>
                  <a:pt x="416" y="368"/>
                </a:cubicBezTo>
                <a:cubicBezTo>
                  <a:pt x="416" y="366"/>
                  <a:pt x="415" y="365"/>
                  <a:pt x="415" y="363"/>
                </a:cubicBezTo>
                <a:cubicBezTo>
                  <a:pt x="415" y="362"/>
                  <a:pt x="415" y="360"/>
                  <a:pt x="415" y="358"/>
                </a:cubicBezTo>
                <a:cubicBezTo>
                  <a:pt x="415" y="353"/>
                  <a:pt x="415" y="353"/>
                  <a:pt x="415" y="353"/>
                </a:cubicBezTo>
                <a:cubicBezTo>
                  <a:pt x="415" y="352"/>
                  <a:pt x="415" y="350"/>
                  <a:pt x="415" y="348"/>
                </a:cubicBezTo>
                <a:cubicBezTo>
                  <a:pt x="415" y="348"/>
                  <a:pt x="415" y="348"/>
                  <a:pt x="415" y="348"/>
                </a:cubicBezTo>
                <a:cubicBezTo>
                  <a:pt x="415" y="347"/>
                  <a:pt x="414" y="347"/>
                  <a:pt x="414" y="347"/>
                </a:cubicBezTo>
                <a:cubicBezTo>
                  <a:pt x="414" y="347"/>
                  <a:pt x="415" y="346"/>
                  <a:pt x="415" y="346"/>
                </a:cubicBezTo>
                <a:cubicBezTo>
                  <a:pt x="415" y="342"/>
                  <a:pt x="415" y="342"/>
                  <a:pt x="415" y="342"/>
                </a:cubicBezTo>
                <a:cubicBezTo>
                  <a:pt x="414" y="341"/>
                  <a:pt x="414" y="340"/>
                  <a:pt x="414" y="338"/>
                </a:cubicBezTo>
                <a:cubicBezTo>
                  <a:pt x="415" y="337"/>
                  <a:pt x="416" y="337"/>
                  <a:pt x="416" y="335"/>
                </a:cubicBezTo>
                <a:cubicBezTo>
                  <a:pt x="417" y="334"/>
                  <a:pt x="418" y="334"/>
                  <a:pt x="419" y="333"/>
                </a:cubicBezTo>
                <a:cubicBezTo>
                  <a:pt x="419" y="332"/>
                  <a:pt x="420" y="331"/>
                  <a:pt x="421" y="331"/>
                </a:cubicBezTo>
                <a:cubicBezTo>
                  <a:pt x="421" y="331"/>
                  <a:pt x="422" y="331"/>
                  <a:pt x="422" y="331"/>
                </a:cubicBezTo>
                <a:cubicBezTo>
                  <a:pt x="422" y="330"/>
                  <a:pt x="422" y="329"/>
                  <a:pt x="422" y="329"/>
                </a:cubicBezTo>
                <a:cubicBezTo>
                  <a:pt x="424" y="328"/>
                  <a:pt x="425" y="326"/>
                  <a:pt x="426" y="325"/>
                </a:cubicBezTo>
                <a:cubicBezTo>
                  <a:pt x="428" y="324"/>
                  <a:pt x="429" y="323"/>
                  <a:pt x="430" y="321"/>
                </a:cubicBezTo>
                <a:cubicBezTo>
                  <a:pt x="431" y="319"/>
                  <a:pt x="433" y="318"/>
                  <a:pt x="434" y="316"/>
                </a:cubicBezTo>
                <a:cubicBezTo>
                  <a:pt x="434" y="316"/>
                  <a:pt x="434" y="315"/>
                  <a:pt x="434" y="314"/>
                </a:cubicBezTo>
                <a:cubicBezTo>
                  <a:pt x="434" y="314"/>
                  <a:pt x="435" y="314"/>
                  <a:pt x="435" y="313"/>
                </a:cubicBezTo>
                <a:cubicBezTo>
                  <a:pt x="434" y="313"/>
                  <a:pt x="434" y="312"/>
                  <a:pt x="434" y="311"/>
                </a:cubicBezTo>
                <a:cubicBezTo>
                  <a:pt x="434" y="311"/>
                  <a:pt x="433" y="311"/>
                  <a:pt x="433" y="311"/>
                </a:cubicBezTo>
                <a:cubicBezTo>
                  <a:pt x="433" y="311"/>
                  <a:pt x="433" y="311"/>
                  <a:pt x="432" y="311"/>
                </a:cubicBezTo>
                <a:cubicBezTo>
                  <a:pt x="432" y="311"/>
                  <a:pt x="431" y="311"/>
                  <a:pt x="431" y="310"/>
                </a:cubicBezTo>
                <a:cubicBezTo>
                  <a:pt x="430" y="310"/>
                  <a:pt x="430" y="311"/>
                  <a:pt x="429" y="311"/>
                </a:cubicBezTo>
                <a:cubicBezTo>
                  <a:pt x="429" y="311"/>
                  <a:pt x="429" y="311"/>
                  <a:pt x="428" y="311"/>
                </a:cubicBezTo>
                <a:cubicBezTo>
                  <a:pt x="428" y="311"/>
                  <a:pt x="427" y="312"/>
                  <a:pt x="427" y="312"/>
                </a:cubicBezTo>
                <a:cubicBezTo>
                  <a:pt x="427" y="313"/>
                  <a:pt x="426" y="314"/>
                  <a:pt x="426" y="315"/>
                </a:cubicBezTo>
                <a:cubicBezTo>
                  <a:pt x="425" y="315"/>
                  <a:pt x="424" y="316"/>
                  <a:pt x="423" y="317"/>
                </a:cubicBezTo>
                <a:cubicBezTo>
                  <a:pt x="422" y="318"/>
                  <a:pt x="421" y="319"/>
                  <a:pt x="420" y="320"/>
                </a:cubicBezTo>
                <a:cubicBezTo>
                  <a:pt x="420" y="320"/>
                  <a:pt x="420" y="320"/>
                  <a:pt x="420" y="321"/>
                </a:cubicBezTo>
                <a:cubicBezTo>
                  <a:pt x="420" y="322"/>
                  <a:pt x="419" y="322"/>
                  <a:pt x="419" y="322"/>
                </a:cubicBezTo>
                <a:cubicBezTo>
                  <a:pt x="418" y="323"/>
                  <a:pt x="417" y="323"/>
                  <a:pt x="417" y="324"/>
                </a:cubicBezTo>
                <a:cubicBezTo>
                  <a:pt x="416" y="324"/>
                  <a:pt x="415" y="325"/>
                  <a:pt x="415" y="326"/>
                </a:cubicBezTo>
                <a:cubicBezTo>
                  <a:pt x="414" y="325"/>
                  <a:pt x="414" y="324"/>
                  <a:pt x="414" y="324"/>
                </a:cubicBezTo>
                <a:cubicBezTo>
                  <a:pt x="414" y="319"/>
                  <a:pt x="414" y="315"/>
                  <a:pt x="414" y="311"/>
                </a:cubicBezTo>
                <a:cubicBezTo>
                  <a:pt x="414" y="310"/>
                  <a:pt x="414" y="309"/>
                  <a:pt x="413" y="308"/>
                </a:cubicBezTo>
                <a:cubicBezTo>
                  <a:pt x="413" y="307"/>
                  <a:pt x="413" y="306"/>
                  <a:pt x="414" y="305"/>
                </a:cubicBezTo>
                <a:cubicBezTo>
                  <a:pt x="414" y="305"/>
                  <a:pt x="414" y="304"/>
                  <a:pt x="414" y="304"/>
                </a:cubicBezTo>
                <a:cubicBezTo>
                  <a:pt x="413" y="303"/>
                  <a:pt x="413" y="302"/>
                  <a:pt x="413" y="301"/>
                </a:cubicBezTo>
                <a:cubicBezTo>
                  <a:pt x="413" y="300"/>
                  <a:pt x="413" y="299"/>
                  <a:pt x="414" y="299"/>
                </a:cubicBezTo>
                <a:cubicBezTo>
                  <a:pt x="414" y="298"/>
                  <a:pt x="414" y="298"/>
                  <a:pt x="414" y="297"/>
                </a:cubicBezTo>
                <a:cubicBezTo>
                  <a:pt x="413" y="297"/>
                  <a:pt x="413" y="296"/>
                  <a:pt x="413" y="295"/>
                </a:cubicBezTo>
                <a:cubicBezTo>
                  <a:pt x="413" y="289"/>
                  <a:pt x="413" y="282"/>
                  <a:pt x="413" y="276"/>
                </a:cubicBezTo>
                <a:cubicBezTo>
                  <a:pt x="412" y="275"/>
                  <a:pt x="411" y="274"/>
                  <a:pt x="410" y="273"/>
                </a:cubicBezTo>
                <a:cubicBezTo>
                  <a:pt x="408" y="272"/>
                  <a:pt x="407" y="273"/>
                  <a:pt x="406" y="273"/>
                </a:cubicBezTo>
                <a:cubicBezTo>
                  <a:pt x="406" y="273"/>
                  <a:pt x="405" y="276"/>
                  <a:pt x="405" y="276"/>
                </a:cubicBezTo>
                <a:cubicBezTo>
                  <a:pt x="405" y="278"/>
                  <a:pt x="405" y="280"/>
                  <a:pt x="405" y="282"/>
                </a:cubicBezTo>
                <a:cubicBezTo>
                  <a:pt x="405" y="286"/>
                  <a:pt x="405" y="290"/>
                  <a:pt x="405" y="294"/>
                </a:cubicBezTo>
                <a:cubicBezTo>
                  <a:pt x="405" y="296"/>
                  <a:pt x="405" y="297"/>
                  <a:pt x="404" y="298"/>
                </a:cubicBezTo>
                <a:cubicBezTo>
                  <a:pt x="403" y="299"/>
                  <a:pt x="404" y="300"/>
                  <a:pt x="404" y="301"/>
                </a:cubicBezTo>
                <a:cubicBezTo>
                  <a:pt x="404" y="308"/>
                  <a:pt x="404" y="316"/>
                  <a:pt x="404" y="324"/>
                </a:cubicBezTo>
                <a:cubicBezTo>
                  <a:pt x="404" y="325"/>
                  <a:pt x="404" y="326"/>
                  <a:pt x="403" y="326"/>
                </a:cubicBezTo>
                <a:cubicBezTo>
                  <a:pt x="403" y="326"/>
                  <a:pt x="402" y="325"/>
                  <a:pt x="402" y="325"/>
                </a:cubicBezTo>
                <a:cubicBezTo>
                  <a:pt x="401" y="324"/>
                  <a:pt x="401" y="324"/>
                  <a:pt x="400" y="323"/>
                </a:cubicBezTo>
                <a:cubicBezTo>
                  <a:pt x="400" y="323"/>
                  <a:pt x="399" y="322"/>
                  <a:pt x="399" y="321"/>
                </a:cubicBezTo>
                <a:cubicBezTo>
                  <a:pt x="398" y="320"/>
                  <a:pt x="397" y="320"/>
                  <a:pt x="397" y="319"/>
                </a:cubicBezTo>
                <a:cubicBezTo>
                  <a:pt x="396" y="318"/>
                  <a:pt x="395" y="317"/>
                  <a:pt x="394" y="316"/>
                </a:cubicBezTo>
                <a:cubicBezTo>
                  <a:pt x="393" y="315"/>
                  <a:pt x="392" y="314"/>
                  <a:pt x="392" y="313"/>
                </a:cubicBezTo>
                <a:cubicBezTo>
                  <a:pt x="391" y="312"/>
                  <a:pt x="390" y="311"/>
                  <a:pt x="388" y="311"/>
                </a:cubicBezTo>
                <a:cubicBezTo>
                  <a:pt x="388" y="311"/>
                  <a:pt x="387" y="310"/>
                  <a:pt x="386" y="310"/>
                </a:cubicBezTo>
                <a:cubicBezTo>
                  <a:pt x="386" y="311"/>
                  <a:pt x="385" y="311"/>
                  <a:pt x="384" y="311"/>
                </a:cubicBezTo>
                <a:cubicBezTo>
                  <a:pt x="383" y="312"/>
                  <a:pt x="384" y="313"/>
                  <a:pt x="383" y="314"/>
                </a:cubicBezTo>
                <a:cubicBezTo>
                  <a:pt x="383" y="314"/>
                  <a:pt x="383" y="315"/>
                  <a:pt x="383" y="315"/>
                </a:cubicBezTo>
                <a:cubicBezTo>
                  <a:pt x="384" y="316"/>
                  <a:pt x="384" y="317"/>
                  <a:pt x="385" y="318"/>
                </a:cubicBezTo>
                <a:cubicBezTo>
                  <a:pt x="386" y="319"/>
                  <a:pt x="388" y="320"/>
                  <a:pt x="388" y="322"/>
                </a:cubicBezTo>
                <a:cubicBezTo>
                  <a:pt x="389" y="323"/>
                  <a:pt x="391" y="324"/>
                  <a:pt x="392" y="325"/>
                </a:cubicBezTo>
                <a:cubicBezTo>
                  <a:pt x="393" y="327"/>
                  <a:pt x="395" y="328"/>
                  <a:pt x="395" y="329"/>
                </a:cubicBezTo>
                <a:cubicBezTo>
                  <a:pt x="397" y="332"/>
                  <a:pt x="400" y="334"/>
                  <a:pt x="403" y="337"/>
                </a:cubicBezTo>
                <a:cubicBezTo>
                  <a:pt x="403" y="352"/>
                  <a:pt x="403" y="352"/>
                  <a:pt x="403" y="352"/>
                </a:cubicBezTo>
                <a:cubicBezTo>
                  <a:pt x="403" y="356"/>
                  <a:pt x="403" y="359"/>
                  <a:pt x="403" y="363"/>
                </a:cubicBezTo>
                <a:cubicBezTo>
                  <a:pt x="403" y="364"/>
                  <a:pt x="403" y="366"/>
                  <a:pt x="402" y="367"/>
                </a:cubicBezTo>
                <a:cubicBezTo>
                  <a:pt x="402" y="367"/>
                  <a:pt x="402" y="368"/>
                  <a:pt x="402" y="368"/>
                </a:cubicBezTo>
                <a:cubicBezTo>
                  <a:pt x="402" y="371"/>
                  <a:pt x="402" y="374"/>
                  <a:pt x="402" y="377"/>
                </a:cubicBezTo>
                <a:cubicBezTo>
                  <a:pt x="401" y="378"/>
                  <a:pt x="400" y="377"/>
                  <a:pt x="400" y="376"/>
                </a:cubicBezTo>
                <a:cubicBezTo>
                  <a:pt x="399" y="376"/>
                  <a:pt x="399" y="375"/>
                  <a:pt x="398" y="375"/>
                </a:cubicBezTo>
                <a:cubicBezTo>
                  <a:pt x="397" y="374"/>
                  <a:pt x="397" y="373"/>
                  <a:pt x="397" y="373"/>
                </a:cubicBezTo>
                <a:cubicBezTo>
                  <a:pt x="395" y="372"/>
                  <a:pt x="394" y="370"/>
                  <a:pt x="393" y="369"/>
                </a:cubicBezTo>
                <a:cubicBezTo>
                  <a:pt x="392" y="368"/>
                  <a:pt x="391" y="367"/>
                  <a:pt x="390" y="366"/>
                </a:cubicBezTo>
                <a:cubicBezTo>
                  <a:pt x="390" y="365"/>
                  <a:pt x="389" y="365"/>
                  <a:pt x="388" y="365"/>
                </a:cubicBezTo>
                <a:cubicBezTo>
                  <a:pt x="387" y="364"/>
                  <a:pt x="387" y="362"/>
                  <a:pt x="386" y="362"/>
                </a:cubicBezTo>
                <a:cubicBezTo>
                  <a:pt x="385" y="361"/>
                  <a:pt x="384" y="360"/>
                  <a:pt x="383" y="359"/>
                </a:cubicBezTo>
                <a:cubicBezTo>
                  <a:pt x="382" y="358"/>
                  <a:pt x="381" y="357"/>
                  <a:pt x="381" y="356"/>
                </a:cubicBezTo>
                <a:cubicBezTo>
                  <a:pt x="380" y="355"/>
                  <a:pt x="379" y="354"/>
                  <a:pt x="378" y="353"/>
                </a:cubicBezTo>
                <a:cubicBezTo>
                  <a:pt x="377" y="352"/>
                  <a:pt x="377" y="351"/>
                  <a:pt x="376" y="350"/>
                </a:cubicBezTo>
                <a:cubicBezTo>
                  <a:pt x="376" y="349"/>
                  <a:pt x="376" y="349"/>
                  <a:pt x="375" y="349"/>
                </a:cubicBezTo>
                <a:cubicBezTo>
                  <a:pt x="374" y="349"/>
                  <a:pt x="373" y="349"/>
                  <a:pt x="373" y="348"/>
                </a:cubicBezTo>
                <a:cubicBezTo>
                  <a:pt x="373" y="348"/>
                  <a:pt x="372" y="348"/>
                  <a:pt x="372" y="348"/>
                </a:cubicBezTo>
                <a:cubicBezTo>
                  <a:pt x="371" y="349"/>
                  <a:pt x="369" y="349"/>
                  <a:pt x="369" y="351"/>
                </a:cubicBezTo>
                <a:cubicBezTo>
                  <a:pt x="369" y="351"/>
                  <a:pt x="369" y="351"/>
                  <a:pt x="369" y="351"/>
                </a:cubicBezTo>
                <a:cubicBezTo>
                  <a:pt x="368" y="352"/>
                  <a:pt x="367" y="353"/>
                  <a:pt x="368" y="353"/>
                </a:cubicBezTo>
                <a:cubicBezTo>
                  <a:pt x="368" y="354"/>
                  <a:pt x="368" y="355"/>
                  <a:pt x="369" y="356"/>
                </a:cubicBezTo>
                <a:cubicBezTo>
                  <a:pt x="369" y="356"/>
                  <a:pt x="369" y="356"/>
                  <a:pt x="369" y="356"/>
                </a:cubicBezTo>
                <a:cubicBezTo>
                  <a:pt x="371" y="358"/>
                  <a:pt x="373" y="359"/>
                  <a:pt x="374" y="361"/>
                </a:cubicBezTo>
                <a:cubicBezTo>
                  <a:pt x="375" y="363"/>
                  <a:pt x="377" y="364"/>
                  <a:pt x="378" y="366"/>
                </a:cubicBezTo>
                <a:cubicBezTo>
                  <a:pt x="379" y="367"/>
                  <a:pt x="380" y="369"/>
                  <a:pt x="382" y="370"/>
                </a:cubicBezTo>
                <a:cubicBezTo>
                  <a:pt x="383" y="372"/>
                  <a:pt x="385" y="373"/>
                  <a:pt x="386" y="375"/>
                </a:cubicBezTo>
                <a:cubicBezTo>
                  <a:pt x="387" y="376"/>
                  <a:pt x="389" y="378"/>
                  <a:pt x="390" y="379"/>
                </a:cubicBezTo>
                <a:cubicBezTo>
                  <a:pt x="391" y="380"/>
                  <a:pt x="391" y="381"/>
                  <a:pt x="392" y="382"/>
                </a:cubicBezTo>
                <a:cubicBezTo>
                  <a:pt x="393" y="383"/>
                  <a:pt x="394" y="384"/>
                  <a:pt x="395" y="384"/>
                </a:cubicBezTo>
                <a:cubicBezTo>
                  <a:pt x="396" y="385"/>
                  <a:pt x="397" y="386"/>
                  <a:pt x="397" y="387"/>
                </a:cubicBezTo>
                <a:cubicBezTo>
                  <a:pt x="398" y="388"/>
                  <a:pt x="398" y="389"/>
                  <a:pt x="399" y="390"/>
                </a:cubicBezTo>
                <a:cubicBezTo>
                  <a:pt x="400" y="391"/>
                  <a:pt x="401" y="392"/>
                  <a:pt x="402" y="392"/>
                </a:cubicBezTo>
                <a:cubicBezTo>
                  <a:pt x="402" y="400"/>
                  <a:pt x="402" y="408"/>
                  <a:pt x="402" y="417"/>
                </a:cubicBezTo>
                <a:cubicBezTo>
                  <a:pt x="402" y="418"/>
                  <a:pt x="400" y="419"/>
                  <a:pt x="401" y="421"/>
                </a:cubicBezTo>
                <a:cubicBezTo>
                  <a:pt x="401" y="422"/>
                  <a:pt x="401" y="424"/>
                  <a:pt x="401" y="426"/>
                </a:cubicBezTo>
                <a:cubicBezTo>
                  <a:pt x="401" y="430"/>
                  <a:pt x="401" y="430"/>
                  <a:pt x="401" y="430"/>
                </a:cubicBezTo>
                <a:cubicBezTo>
                  <a:pt x="400" y="431"/>
                  <a:pt x="400" y="431"/>
                  <a:pt x="399" y="431"/>
                </a:cubicBezTo>
                <a:cubicBezTo>
                  <a:pt x="398" y="431"/>
                  <a:pt x="398" y="430"/>
                  <a:pt x="398" y="429"/>
                </a:cubicBezTo>
                <a:cubicBezTo>
                  <a:pt x="399" y="428"/>
                  <a:pt x="399" y="428"/>
                  <a:pt x="397" y="428"/>
                </a:cubicBezTo>
                <a:cubicBezTo>
                  <a:pt x="397" y="428"/>
                  <a:pt x="397" y="427"/>
                  <a:pt x="396" y="427"/>
                </a:cubicBezTo>
                <a:cubicBezTo>
                  <a:pt x="395" y="427"/>
                  <a:pt x="394" y="426"/>
                  <a:pt x="393" y="425"/>
                </a:cubicBezTo>
                <a:cubicBezTo>
                  <a:pt x="392" y="424"/>
                  <a:pt x="391" y="424"/>
                  <a:pt x="391" y="423"/>
                </a:cubicBezTo>
                <a:cubicBezTo>
                  <a:pt x="390" y="422"/>
                  <a:pt x="389" y="421"/>
                  <a:pt x="388" y="420"/>
                </a:cubicBezTo>
                <a:cubicBezTo>
                  <a:pt x="388" y="419"/>
                  <a:pt x="387" y="419"/>
                  <a:pt x="386" y="418"/>
                </a:cubicBezTo>
                <a:cubicBezTo>
                  <a:pt x="385" y="417"/>
                  <a:pt x="383" y="416"/>
                  <a:pt x="383" y="414"/>
                </a:cubicBezTo>
                <a:cubicBezTo>
                  <a:pt x="382" y="413"/>
                  <a:pt x="380" y="412"/>
                  <a:pt x="380" y="410"/>
                </a:cubicBezTo>
                <a:cubicBezTo>
                  <a:pt x="380" y="410"/>
                  <a:pt x="379" y="409"/>
                  <a:pt x="378" y="409"/>
                </a:cubicBezTo>
                <a:cubicBezTo>
                  <a:pt x="376" y="406"/>
                  <a:pt x="373" y="404"/>
                  <a:pt x="371" y="401"/>
                </a:cubicBezTo>
                <a:cubicBezTo>
                  <a:pt x="370" y="400"/>
                  <a:pt x="369" y="400"/>
                  <a:pt x="368" y="398"/>
                </a:cubicBezTo>
                <a:cubicBezTo>
                  <a:pt x="368" y="397"/>
                  <a:pt x="367" y="397"/>
                  <a:pt x="366" y="396"/>
                </a:cubicBezTo>
                <a:cubicBezTo>
                  <a:pt x="366" y="395"/>
                  <a:pt x="365" y="395"/>
                  <a:pt x="365" y="394"/>
                </a:cubicBezTo>
                <a:cubicBezTo>
                  <a:pt x="363" y="394"/>
                  <a:pt x="362" y="392"/>
                  <a:pt x="360" y="394"/>
                </a:cubicBezTo>
                <a:cubicBezTo>
                  <a:pt x="359" y="394"/>
                  <a:pt x="359" y="394"/>
                  <a:pt x="358" y="394"/>
                </a:cubicBezTo>
                <a:cubicBezTo>
                  <a:pt x="358" y="394"/>
                  <a:pt x="357" y="394"/>
                  <a:pt x="357" y="394"/>
                </a:cubicBezTo>
                <a:cubicBezTo>
                  <a:pt x="357" y="395"/>
                  <a:pt x="357" y="396"/>
                  <a:pt x="356" y="397"/>
                </a:cubicBezTo>
                <a:cubicBezTo>
                  <a:pt x="356" y="397"/>
                  <a:pt x="356" y="398"/>
                  <a:pt x="356" y="398"/>
                </a:cubicBezTo>
                <a:cubicBezTo>
                  <a:pt x="357" y="399"/>
                  <a:pt x="357" y="400"/>
                  <a:pt x="357" y="401"/>
                </a:cubicBezTo>
                <a:cubicBezTo>
                  <a:pt x="357" y="401"/>
                  <a:pt x="358" y="401"/>
                  <a:pt x="358" y="402"/>
                </a:cubicBezTo>
                <a:cubicBezTo>
                  <a:pt x="359" y="403"/>
                  <a:pt x="361" y="404"/>
                  <a:pt x="362" y="406"/>
                </a:cubicBezTo>
                <a:cubicBezTo>
                  <a:pt x="363" y="407"/>
                  <a:pt x="365" y="408"/>
                  <a:pt x="366" y="410"/>
                </a:cubicBezTo>
                <a:cubicBezTo>
                  <a:pt x="367" y="412"/>
                  <a:pt x="368" y="413"/>
                  <a:pt x="370" y="414"/>
                </a:cubicBezTo>
                <a:cubicBezTo>
                  <a:pt x="371" y="416"/>
                  <a:pt x="372" y="417"/>
                  <a:pt x="374" y="418"/>
                </a:cubicBezTo>
                <a:cubicBezTo>
                  <a:pt x="374" y="419"/>
                  <a:pt x="374" y="420"/>
                  <a:pt x="376" y="421"/>
                </a:cubicBezTo>
                <a:cubicBezTo>
                  <a:pt x="376" y="422"/>
                  <a:pt x="377" y="423"/>
                  <a:pt x="377" y="424"/>
                </a:cubicBezTo>
                <a:cubicBezTo>
                  <a:pt x="377" y="424"/>
                  <a:pt x="378" y="425"/>
                  <a:pt x="378" y="425"/>
                </a:cubicBezTo>
                <a:cubicBezTo>
                  <a:pt x="380" y="425"/>
                  <a:pt x="381" y="427"/>
                  <a:pt x="383" y="428"/>
                </a:cubicBezTo>
                <a:cubicBezTo>
                  <a:pt x="383" y="429"/>
                  <a:pt x="384" y="430"/>
                  <a:pt x="384" y="431"/>
                </a:cubicBezTo>
                <a:cubicBezTo>
                  <a:pt x="385" y="432"/>
                  <a:pt x="386" y="432"/>
                  <a:pt x="387" y="433"/>
                </a:cubicBezTo>
                <a:cubicBezTo>
                  <a:pt x="387" y="434"/>
                  <a:pt x="388" y="435"/>
                  <a:pt x="389" y="435"/>
                </a:cubicBezTo>
                <a:cubicBezTo>
                  <a:pt x="390" y="439"/>
                  <a:pt x="393" y="441"/>
                  <a:pt x="396" y="443"/>
                </a:cubicBezTo>
                <a:cubicBezTo>
                  <a:pt x="398" y="445"/>
                  <a:pt x="398" y="447"/>
                  <a:pt x="400" y="449"/>
                </a:cubicBezTo>
                <a:cubicBezTo>
                  <a:pt x="400" y="449"/>
                  <a:pt x="400" y="449"/>
                  <a:pt x="400" y="449"/>
                </a:cubicBezTo>
                <a:cubicBezTo>
                  <a:pt x="400" y="450"/>
                  <a:pt x="400" y="451"/>
                  <a:pt x="400" y="451"/>
                </a:cubicBezTo>
                <a:cubicBezTo>
                  <a:pt x="399" y="452"/>
                  <a:pt x="399" y="452"/>
                  <a:pt x="398" y="452"/>
                </a:cubicBezTo>
                <a:cubicBezTo>
                  <a:pt x="398" y="453"/>
                  <a:pt x="399" y="453"/>
                  <a:pt x="400" y="454"/>
                </a:cubicBezTo>
                <a:cubicBezTo>
                  <a:pt x="400" y="456"/>
                  <a:pt x="400" y="458"/>
                  <a:pt x="400" y="460"/>
                </a:cubicBezTo>
                <a:cubicBezTo>
                  <a:pt x="400" y="461"/>
                  <a:pt x="400" y="461"/>
                  <a:pt x="399" y="463"/>
                </a:cubicBezTo>
                <a:cubicBezTo>
                  <a:pt x="399" y="463"/>
                  <a:pt x="398" y="463"/>
                  <a:pt x="398" y="463"/>
                </a:cubicBezTo>
                <a:cubicBezTo>
                  <a:pt x="398" y="464"/>
                  <a:pt x="398" y="464"/>
                  <a:pt x="399" y="464"/>
                </a:cubicBezTo>
                <a:cubicBezTo>
                  <a:pt x="399" y="465"/>
                  <a:pt x="399" y="465"/>
                  <a:pt x="399" y="466"/>
                </a:cubicBezTo>
                <a:cubicBezTo>
                  <a:pt x="400" y="466"/>
                  <a:pt x="400" y="466"/>
                  <a:pt x="400" y="467"/>
                </a:cubicBezTo>
                <a:cubicBezTo>
                  <a:pt x="400" y="468"/>
                  <a:pt x="400" y="470"/>
                  <a:pt x="400" y="472"/>
                </a:cubicBezTo>
                <a:cubicBezTo>
                  <a:pt x="400" y="472"/>
                  <a:pt x="399" y="472"/>
                  <a:pt x="399" y="473"/>
                </a:cubicBezTo>
                <a:cubicBezTo>
                  <a:pt x="399" y="474"/>
                  <a:pt x="399" y="475"/>
                  <a:pt x="398" y="476"/>
                </a:cubicBezTo>
                <a:cubicBezTo>
                  <a:pt x="397" y="477"/>
                  <a:pt x="399" y="477"/>
                  <a:pt x="399" y="478"/>
                </a:cubicBezTo>
                <a:cubicBezTo>
                  <a:pt x="399" y="480"/>
                  <a:pt x="399" y="481"/>
                  <a:pt x="399" y="483"/>
                </a:cubicBezTo>
                <a:cubicBezTo>
                  <a:pt x="399" y="483"/>
                  <a:pt x="399" y="484"/>
                  <a:pt x="398" y="484"/>
                </a:cubicBezTo>
                <a:cubicBezTo>
                  <a:pt x="398" y="484"/>
                  <a:pt x="398" y="483"/>
                  <a:pt x="397" y="483"/>
                </a:cubicBezTo>
                <a:cubicBezTo>
                  <a:pt x="397" y="485"/>
                  <a:pt x="397" y="485"/>
                  <a:pt x="399" y="485"/>
                </a:cubicBezTo>
                <a:cubicBezTo>
                  <a:pt x="399" y="486"/>
                  <a:pt x="399" y="488"/>
                  <a:pt x="399" y="489"/>
                </a:cubicBezTo>
                <a:cubicBezTo>
                  <a:pt x="400" y="490"/>
                  <a:pt x="400" y="490"/>
                  <a:pt x="401" y="489"/>
                </a:cubicBezTo>
                <a:cubicBezTo>
                  <a:pt x="401" y="488"/>
                  <a:pt x="401" y="487"/>
                  <a:pt x="403" y="487"/>
                </a:cubicBezTo>
                <a:cubicBezTo>
                  <a:pt x="403" y="487"/>
                  <a:pt x="404" y="486"/>
                  <a:pt x="404" y="486"/>
                </a:cubicBezTo>
                <a:cubicBezTo>
                  <a:pt x="406" y="484"/>
                  <a:pt x="407" y="484"/>
                  <a:pt x="410" y="484"/>
                </a:cubicBezTo>
                <a:cubicBezTo>
                  <a:pt x="411" y="484"/>
                  <a:pt x="411" y="486"/>
                  <a:pt x="412" y="486"/>
                </a:cubicBezTo>
                <a:cubicBezTo>
                  <a:pt x="412" y="486"/>
                  <a:pt x="412" y="487"/>
                  <a:pt x="413" y="487"/>
                </a:cubicBezTo>
                <a:cubicBezTo>
                  <a:pt x="413" y="488"/>
                  <a:pt x="413" y="488"/>
                  <a:pt x="413" y="488"/>
                </a:cubicBezTo>
                <a:cubicBezTo>
                  <a:pt x="410" y="488"/>
                  <a:pt x="410" y="488"/>
                  <a:pt x="410" y="488"/>
                </a:cubicBezTo>
                <a:cubicBezTo>
                  <a:pt x="410" y="488"/>
                  <a:pt x="410" y="488"/>
                  <a:pt x="410" y="488"/>
                </a:cubicBezTo>
                <a:cubicBezTo>
                  <a:pt x="410" y="488"/>
                  <a:pt x="410" y="487"/>
                  <a:pt x="410" y="487"/>
                </a:cubicBezTo>
                <a:cubicBezTo>
                  <a:pt x="410" y="487"/>
                  <a:pt x="410" y="487"/>
                  <a:pt x="409" y="487"/>
                </a:cubicBezTo>
                <a:cubicBezTo>
                  <a:pt x="409" y="487"/>
                  <a:pt x="410" y="488"/>
                  <a:pt x="410" y="488"/>
                </a:cubicBezTo>
                <a:cubicBezTo>
                  <a:pt x="410" y="488"/>
                  <a:pt x="410" y="488"/>
                  <a:pt x="410" y="488"/>
                </a:cubicBezTo>
                <a:cubicBezTo>
                  <a:pt x="411" y="489"/>
                  <a:pt x="411" y="490"/>
                  <a:pt x="411" y="491"/>
                </a:cubicBezTo>
                <a:cubicBezTo>
                  <a:pt x="411" y="491"/>
                  <a:pt x="411" y="491"/>
                  <a:pt x="411" y="491"/>
                </a:cubicBezTo>
                <a:cubicBezTo>
                  <a:pt x="411" y="490"/>
                  <a:pt x="411" y="490"/>
                  <a:pt x="411" y="491"/>
                </a:cubicBezTo>
                <a:cubicBezTo>
                  <a:pt x="411" y="491"/>
                  <a:pt x="410" y="491"/>
                  <a:pt x="411" y="491"/>
                </a:cubicBezTo>
                <a:cubicBezTo>
                  <a:pt x="411" y="491"/>
                  <a:pt x="411" y="491"/>
                  <a:pt x="411" y="491"/>
                </a:cubicBezTo>
                <a:cubicBezTo>
                  <a:pt x="412" y="490"/>
                  <a:pt x="412" y="491"/>
                  <a:pt x="412" y="492"/>
                </a:cubicBezTo>
                <a:cubicBezTo>
                  <a:pt x="412" y="492"/>
                  <a:pt x="411" y="493"/>
                  <a:pt x="411" y="494"/>
                </a:cubicBezTo>
                <a:cubicBezTo>
                  <a:pt x="411" y="495"/>
                  <a:pt x="412" y="495"/>
                  <a:pt x="412" y="495"/>
                </a:cubicBezTo>
                <a:cubicBezTo>
                  <a:pt x="412" y="495"/>
                  <a:pt x="412" y="494"/>
                  <a:pt x="412" y="494"/>
                </a:cubicBezTo>
                <a:cubicBezTo>
                  <a:pt x="412" y="494"/>
                  <a:pt x="413" y="494"/>
                  <a:pt x="413" y="494"/>
                </a:cubicBezTo>
                <a:cubicBezTo>
                  <a:pt x="413" y="494"/>
                  <a:pt x="413" y="494"/>
                  <a:pt x="413" y="494"/>
                </a:cubicBezTo>
                <a:cubicBezTo>
                  <a:pt x="413" y="494"/>
                  <a:pt x="413" y="494"/>
                  <a:pt x="413" y="494"/>
                </a:cubicBezTo>
                <a:cubicBezTo>
                  <a:pt x="413" y="496"/>
                  <a:pt x="413" y="496"/>
                  <a:pt x="413" y="496"/>
                </a:cubicBezTo>
                <a:cubicBezTo>
                  <a:pt x="417" y="496"/>
                  <a:pt x="417" y="496"/>
                  <a:pt x="418" y="495"/>
                </a:cubicBezTo>
                <a:cubicBezTo>
                  <a:pt x="418" y="496"/>
                  <a:pt x="419" y="496"/>
                  <a:pt x="419" y="496"/>
                </a:cubicBezTo>
                <a:cubicBezTo>
                  <a:pt x="419" y="498"/>
                  <a:pt x="419" y="499"/>
                  <a:pt x="419" y="501"/>
                </a:cubicBezTo>
                <a:cubicBezTo>
                  <a:pt x="419" y="502"/>
                  <a:pt x="418" y="502"/>
                  <a:pt x="418" y="503"/>
                </a:cubicBezTo>
                <a:cubicBezTo>
                  <a:pt x="418" y="504"/>
                  <a:pt x="419" y="504"/>
                  <a:pt x="419" y="505"/>
                </a:cubicBezTo>
                <a:cubicBezTo>
                  <a:pt x="419" y="506"/>
                  <a:pt x="419" y="507"/>
                  <a:pt x="419" y="508"/>
                </a:cubicBezTo>
                <a:cubicBezTo>
                  <a:pt x="419" y="513"/>
                  <a:pt x="419" y="517"/>
                  <a:pt x="419" y="522"/>
                </a:cubicBezTo>
                <a:cubicBezTo>
                  <a:pt x="419" y="523"/>
                  <a:pt x="419" y="523"/>
                  <a:pt x="420" y="524"/>
                </a:cubicBezTo>
                <a:cubicBezTo>
                  <a:pt x="420" y="525"/>
                  <a:pt x="419" y="526"/>
                  <a:pt x="419" y="526"/>
                </a:cubicBezTo>
                <a:cubicBezTo>
                  <a:pt x="419" y="527"/>
                  <a:pt x="420" y="527"/>
                  <a:pt x="419" y="528"/>
                </a:cubicBezTo>
                <a:cubicBezTo>
                  <a:pt x="419" y="529"/>
                  <a:pt x="419" y="529"/>
                  <a:pt x="419" y="530"/>
                </a:cubicBezTo>
                <a:cubicBezTo>
                  <a:pt x="419" y="532"/>
                  <a:pt x="419" y="533"/>
                  <a:pt x="419" y="535"/>
                </a:cubicBezTo>
                <a:cubicBezTo>
                  <a:pt x="419" y="537"/>
                  <a:pt x="420" y="538"/>
                  <a:pt x="420" y="540"/>
                </a:cubicBezTo>
                <a:cubicBezTo>
                  <a:pt x="420" y="542"/>
                  <a:pt x="420" y="544"/>
                  <a:pt x="420" y="545"/>
                </a:cubicBezTo>
                <a:cubicBezTo>
                  <a:pt x="420" y="550"/>
                  <a:pt x="420" y="550"/>
                  <a:pt x="420" y="550"/>
                </a:cubicBezTo>
                <a:cubicBezTo>
                  <a:pt x="420" y="555"/>
                  <a:pt x="420" y="555"/>
                  <a:pt x="420" y="555"/>
                </a:cubicBezTo>
                <a:cubicBezTo>
                  <a:pt x="420" y="557"/>
                  <a:pt x="420" y="559"/>
                  <a:pt x="420" y="561"/>
                </a:cubicBezTo>
                <a:cubicBezTo>
                  <a:pt x="420" y="561"/>
                  <a:pt x="420" y="562"/>
                  <a:pt x="420" y="562"/>
                </a:cubicBezTo>
                <a:cubicBezTo>
                  <a:pt x="421" y="563"/>
                  <a:pt x="421" y="565"/>
                  <a:pt x="421" y="566"/>
                </a:cubicBezTo>
                <a:cubicBezTo>
                  <a:pt x="421" y="567"/>
                  <a:pt x="420" y="567"/>
                  <a:pt x="420" y="568"/>
                </a:cubicBezTo>
                <a:cubicBezTo>
                  <a:pt x="420" y="568"/>
                  <a:pt x="421" y="569"/>
                  <a:pt x="421" y="569"/>
                </a:cubicBezTo>
                <a:cubicBezTo>
                  <a:pt x="421" y="570"/>
                  <a:pt x="421" y="571"/>
                  <a:pt x="420" y="571"/>
                </a:cubicBezTo>
                <a:cubicBezTo>
                  <a:pt x="420" y="571"/>
                  <a:pt x="420" y="571"/>
                  <a:pt x="419" y="571"/>
                </a:cubicBezTo>
                <a:cubicBezTo>
                  <a:pt x="419" y="573"/>
                  <a:pt x="418" y="575"/>
                  <a:pt x="420" y="576"/>
                </a:cubicBezTo>
                <a:cubicBezTo>
                  <a:pt x="419" y="577"/>
                  <a:pt x="419" y="578"/>
                  <a:pt x="418" y="578"/>
                </a:cubicBezTo>
                <a:cubicBezTo>
                  <a:pt x="418" y="579"/>
                  <a:pt x="420" y="578"/>
                  <a:pt x="420" y="579"/>
                </a:cubicBezTo>
                <a:cubicBezTo>
                  <a:pt x="420" y="579"/>
                  <a:pt x="421" y="579"/>
                  <a:pt x="421" y="580"/>
                </a:cubicBezTo>
                <a:cubicBezTo>
                  <a:pt x="421" y="581"/>
                  <a:pt x="421" y="582"/>
                  <a:pt x="421" y="583"/>
                </a:cubicBezTo>
                <a:cubicBezTo>
                  <a:pt x="421" y="584"/>
                  <a:pt x="421" y="586"/>
                  <a:pt x="420" y="587"/>
                </a:cubicBezTo>
                <a:cubicBezTo>
                  <a:pt x="420" y="588"/>
                  <a:pt x="420" y="589"/>
                  <a:pt x="420" y="590"/>
                </a:cubicBezTo>
                <a:cubicBezTo>
                  <a:pt x="419" y="590"/>
                  <a:pt x="419" y="590"/>
                  <a:pt x="418" y="589"/>
                </a:cubicBezTo>
                <a:cubicBezTo>
                  <a:pt x="418" y="590"/>
                  <a:pt x="418" y="590"/>
                  <a:pt x="417" y="590"/>
                </a:cubicBezTo>
                <a:cubicBezTo>
                  <a:pt x="417" y="591"/>
                  <a:pt x="418" y="591"/>
                  <a:pt x="418" y="592"/>
                </a:cubicBezTo>
                <a:cubicBezTo>
                  <a:pt x="417" y="592"/>
                  <a:pt x="416" y="593"/>
                  <a:pt x="415" y="594"/>
                </a:cubicBezTo>
                <a:cubicBezTo>
                  <a:pt x="414" y="594"/>
                  <a:pt x="413" y="594"/>
                  <a:pt x="412" y="594"/>
                </a:cubicBezTo>
                <a:cubicBezTo>
                  <a:pt x="411" y="594"/>
                  <a:pt x="411" y="595"/>
                  <a:pt x="410" y="595"/>
                </a:cubicBezTo>
                <a:cubicBezTo>
                  <a:pt x="410" y="594"/>
                  <a:pt x="410" y="594"/>
                  <a:pt x="409" y="594"/>
                </a:cubicBezTo>
                <a:cubicBezTo>
                  <a:pt x="409" y="593"/>
                  <a:pt x="409" y="593"/>
                  <a:pt x="410" y="592"/>
                </a:cubicBezTo>
                <a:cubicBezTo>
                  <a:pt x="411" y="592"/>
                  <a:pt x="411" y="590"/>
                  <a:pt x="413" y="590"/>
                </a:cubicBezTo>
                <a:cubicBezTo>
                  <a:pt x="413" y="590"/>
                  <a:pt x="413" y="589"/>
                  <a:pt x="413" y="589"/>
                </a:cubicBezTo>
                <a:cubicBezTo>
                  <a:pt x="413" y="588"/>
                  <a:pt x="414" y="588"/>
                  <a:pt x="414" y="588"/>
                </a:cubicBezTo>
                <a:cubicBezTo>
                  <a:pt x="415" y="588"/>
                  <a:pt x="415" y="587"/>
                  <a:pt x="415" y="587"/>
                </a:cubicBezTo>
                <a:cubicBezTo>
                  <a:pt x="415" y="586"/>
                  <a:pt x="414" y="586"/>
                  <a:pt x="414" y="586"/>
                </a:cubicBezTo>
                <a:cubicBezTo>
                  <a:pt x="413" y="585"/>
                  <a:pt x="413" y="586"/>
                  <a:pt x="412" y="587"/>
                </a:cubicBezTo>
                <a:cubicBezTo>
                  <a:pt x="412" y="587"/>
                  <a:pt x="412" y="587"/>
                  <a:pt x="411" y="588"/>
                </a:cubicBezTo>
                <a:cubicBezTo>
                  <a:pt x="412" y="589"/>
                  <a:pt x="412" y="589"/>
                  <a:pt x="411" y="589"/>
                </a:cubicBezTo>
                <a:cubicBezTo>
                  <a:pt x="411" y="589"/>
                  <a:pt x="410" y="590"/>
                  <a:pt x="410" y="590"/>
                </a:cubicBezTo>
                <a:cubicBezTo>
                  <a:pt x="409" y="590"/>
                  <a:pt x="409" y="589"/>
                  <a:pt x="408" y="589"/>
                </a:cubicBezTo>
                <a:cubicBezTo>
                  <a:pt x="408" y="589"/>
                  <a:pt x="408" y="589"/>
                  <a:pt x="407" y="589"/>
                </a:cubicBezTo>
                <a:cubicBezTo>
                  <a:pt x="408" y="588"/>
                  <a:pt x="408" y="588"/>
                  <a:pt x="408" y="588"/>
                </a:cubicBezTo>
                <a:cubicBezTo>
                  <a:pt x="409" y="588"/>
                  <a:pt x="409" y="587"/>
                  <a:pt x="409" y="587"/>
                </a:cubicBezTo>
                <a:cubicBezTo>
                  <a:pt x="410" y="587"/>
                  <a:pt x="410" y="587"/>
                  <a:pt x="410" y="587"/>
                </a:cubicBezTo>
                <a:cubicBezTo>
                  <a:pt x="410" y="586"/>
                  <a:pt x="409" y="586"/>
                  <a:pt x="409" y="585"/>
                </a:cubicBezTo>
                <a:cubicBezTo>
                  <a:pt x="408" y="586"/>
                  <a:pt x="406" y="585"/>
                  <a:pt x="405" y="586"/>
                </a:cubicBezTo>
                <a:cubicBezTo>
                  <a:pt x="404" y="585"/>
                  <a:pt x="403" y="583"/>
                  <a:pt x="402" y="583"/>
                </a:cubicBezTo>
                <a:cubicBezTo>
                  <a:pt x="402" y="582"/>
                  <a:pt x="401" y="583"/>
                  <a:pt x="401" y="583"/>
                </a:cubicBezTo>
                <a:cubicBezTo>
                  <a:pt x="401" y="583"/>
                  <a:pt x="401" y="584"/>
                  <a:pt x="401" y="584"/>
                </a:cubicBezTo>
                <a:cubicBezTo>
                  <a:pt x="401" y="584"/>
                  <a:pt x="400" y="584"/>
                  <a:pt x="400" y="584"/>
                </a:cubicBezTo>
                <a:cubicBezTo>
                  <a:pt x="400" y="583"/>
                  <a:pt x="400" y="582"/>
                  <a:pt x="398" y="583"/>
                </a:cubicBezTo>
                <a:cubicBezTo>
                  <a:pt x="397" y="581"/>
                  <a:pt x="397" y="581"/>
                  <a:pt x="397" y="580"/>
                </a:cubicBezTo>
                <a:cubicBezTo>
                  <a:pt x="397" y="576"/>
                  <a:pt x="397" y="573"/>
                  <a:pt x="397" y="570"/>
                </a:cubicBezTo>
                <a:cubicBezTo>
                  <a:pt x="397" y="569"/>
                  <a:pt x="398" y="569"/>
                  <a:pt x="398" y="569"/>
                </a:cubicBezTo>
                <a:cubicBezTo>
                  <a:pt x="398" y="567"/>
                  <a:pt x="398" y="566"/>
                  <a:pt x="398" y="564"/>
                </a:cubicBezTo>
                <a:cubicBezTo>
                  <a:pt x="397" y="563"/>
                  <a:pt x="397" y="562"/>
                  <a:pt x="397" y="562"/>
                </a:cubicBezTo>
                <a:cubicBezTo>
                  <a:pt x="397" y="560"/>
                  <a:pt x="397" y="559"/>
                  <a:pt x="398" y="558"/>
                </a:cubicBezTo>
                <a:cubicBezTo>
                  <a:pt x="398" y="558"/>
                  <a:pt x="398" y="557"/>
                  <a:pt x="398" y="557"/>
                </a:cubicBezTo>
                <a:cubicBezTo>
                  <a:pt x="398" y="552"/>
                  <a:pt x="398" y="548"/>
                  <a:pt x="398" y="544"/>
                </a:cubicBezTo>
                <a:cubicBezTo>
                  <a:pt x="398" y="543"/>
                  <a:pt x="398" y="542"/>
                  <a:pt x="399" y="541"/>
                </a:cubicBezTo>
                <a:cubicBezTo>
                  <a:pt x="399" y="541"/>
                  <a:pt x="399" y="541"/>
                  <a:pt x="399" y="540"/>
                </a:cubicBezTo>
                <a:cubicBezTo>
                  <a:pt x="399" y="540"/>
                  <a:pt x="398" y="539"/>
                  <a:pt x="398" y="539"/>
                </a:cubicBezTo>
                <a:cubicBezTo>
                  <a:pt x="398" y="537"/>
                  <a:pt x="398" y="535"/>
                  <a:pt x="398" y="533"/>
                </a:cubicBezTo>
                <a:cubicBezTo>
                  <a:pt x="400" y="531"/>
                  <a:pt x="399" y="529"/>
                  <a:pt x="399" y="527"/>
                </a:cubicBezTo>
                <a:cubicBezTo>
                  <a:pt x="399" y="526"/>
                  <a:pt x="399" y="525"/>
                  <a:pt x="398" y="524"/>
                </a:cubicBezTo>
                <a:cubicBezTo>
                  <a:pt x="398" y="524"/>
                  <a:pt x="398" y="523"/>
                  <a:pt x="398" y="523"/>
                </a:cubicBezTo>
                <a:cubicBezTo>
                  <a:pt x="399" y="523"/>
                  <a:pt x="399" y="522"/>
                  <a:pt x="399" y="521"/>
                </a:cubicBezTo>
                <a:cubicBezTo>
                  <a:pt x="399" y="518"/>
                  <a:pt x="399" y="514"/>
                  <a:pt x="399" y="510"/>
                </a:cubicBezTo>
                <a:cubicBezTo>
                  <a:pt x="399" y="505"/>
                  <a:pt x="399" y="499"/>
                  <a:pt x="399" y="494"/>
                </a:cubicBezTo>
                <a:cubicBezTo>
                  <a:pt x="398" y="493"/>
                  <a:pt x="397" y="492"/>
                  <a:pt x="396" y="492"/>
                </a:cubicBezTo>
                <a:cubicBezTo>
                  <a:pt x="395" y="491"/>
                  <a:pt x="395" y="491"/>
                  <a:pt x="394" y="492"/>
                </a:cubicBezTo>
                <a:cubicBezTo>
                  <a:pt x="393" y="492"/>
                  <a:pt x="392" y="491"/>
                  <a:pt x="392" y="490"/>
                </a:cubicBezTo>
                <a:cubicBezTo>
                  <a:pt x="392" y="490"/>
                  <a:pt x="392" y="490"/>
                  <a:pt x="392" y="490"/>
                </a:cubicBezTo>
                <a:cubicBezTo>
                  <a:pt x="390" y="490"/>
                  <a:pt x="391" y="488"/>
                  <a:pt x="390" y="488"/>
                </a:cubicBezTo>
                <a:cubicBezTo>
                  <a:pt x="389" y="488"/>
                  <a:pt x="390" y="489"/>
                  <a:pt x="389" y="490"/>
                </a:cubicBezTo>
                <a:cubicBezTo>
                  <a:pt x="389" y="490"/>
                  <a:pt x="389" y="491"/>
                  <a:pt x="388" y="491"/>
                </a:cubicBezTo>
                <a:cubicBezTo>
                  <a:pt x="387" y="490"/>
                  <a:pt x="386" y="489"/>
                  <a:pt x="385" y="490"/>
                </a:cubicBezTo>
                <a:cubicBezTo>
                  <a:pt x="385" y="489"/>
                  <a:pt x="386" y="488"/>
                  <a:pt x="386" y="488"/>
                </a:cubicBezTo>
                <a:moveTo>
                  <a:pt x="395" y="457"/>
                </a:moveTo>
                <a:cubicBezTo>
                  <a:pt x="395" y="458"/>
                  <a:pt x="394" y="458"/>
                  <a:pt x="394" y="458"/>
                </a:cubicBezTo>
                <a:cubicBezTo>
                  <a:pt x="394" y="458"/>
                  <a:pt x="394" y="458"/>
                  <a:pt x="394" y="458"/>
                </a:cubicBezTo>
                <a:cubicBezTo>
                  <a:pt x="394" y="458"/>
                  <a:pt x="395" y="458"/>
                  <a:pt x="395" y="458"/>
                </a:cubicBezTo>
                <a:cubicBezTo>
                  <a:pt x="395" y="458"/>
                  <a:pt x="395" y="458"/>
                  <a:pt x="395" y="458"/>
                </a:cubicBezTo>
                <a:cubicBezTo>
                  <a:pt x="395" y="458"/>
                  <a:pt x="395" y="458"/>
                  <a:pt x="394" y="459"/>
                </a:cubicBezTo>
                <a:cubicBezTo>
                  <a:pt x="394" y="459"/>
                  <a:pt x="394" y="458"/>
                  <a:pt x="394" y="458"/>
                </a:cubicBezTo>
                <a:cubicBezTo>
                  <a:pt x="394" y="458"/>
                  <a:pt x="394" y="458"/>
                  <a:pt x="394" y="458"/>
                </a:cubicBezTo>
                <a:cubicBezTo>
                  <a:pt x="393" y="459"/>
                  <a:pt x="393" y="459"/>
                  <a:pt x="394" y="459"/>
                </a:cubicBezTo>
                <a:cubicBezTo>
                  <a:pt x="394" y="459"/>
                  <a:pt x="394" y="459"/>
                  <a:pt x="395" y="457"/>
                </a:cubicBezTo>
                <a:moveTo>
                  <a:pt x="418" y="526"/>
                </a:moveTo>
                <a:cubicBezTo>
                  <a:pt x="418" y="526"/>
                  <a:pt x="418" y="526"/>
                  <a:pt x="417" y="526"/>
                </a:cubicBezTo>
                <a:cubicBezTo>
                  <a:pt x="417" y="526"/>
                  <a:pt x="417" y="526"/>
                  <a:pt x="417" y="526"/>
                </a:cubicBezTo>
                <a:cubicBezTo>
                  <a:pt x="417" y="526"/>
                  <a:pt x="417" y="526"/>
                  <a:pt x="417" y="526"/>
                </a:cubicBezTo>
                <a:cubicBezTo>
                  <a:pt x="417" y="526"/>
                  <a:pt x="417" y="526"/>
                  <a:pt x="418" y="526"/>
                </a:cubicBezTo>
                <a:cubicBezTo>
                  <a:pt x="418" y="526"/>
                  <a:pt x="418" y="526"/>
                  <a:pt x="417" y="526"/>
                </a:cubicBezTo>
                <a:cubicBezTo>
                  <a:pt x="417" y="526"/>
                  <a:pt x="417" y="526"/>
                  <a:pt x="417" y="526"/>
                </a:cubicBezTo>
                <a:cubicBezTo>
                  <a:pt x="417" y="526"/>
                  <a:pt x="417" y="525"/>
                  <a:pt x="417" y="525"/>
                </a:cubicBezTo>
                <a:cubicBezTo>
                  <a:pt x="417" y="525"/>
                  <a:pt x="416" y="525"/>
                  <a:pt x="416" y="525"/>
                </a:cubicBezTo>
                <a:cubicBezTo>
                  <a:pt x="416" y="525"/>
                  <a:pt x="416" y="525"/>
                  <a:pt x="418" y="526"/>
                </a:cubicBezTo>
                <a:moveTo>
                  <a:pt x="406" y="505"/>
                </a:moveTo>
                <a:cubicBezTo>
                  <a:pt x="407" y="505"/>
                  <a:pt x="407" y="505"/>
                  <a:pt x="407" y="505"/>
                </a:cubicBezTo>
                <a:cubicBezTo>
                  <a:pt x="406" y="505"/>
                  <a:pt x="406" y="505"/>
                  <a:pt x="405" y="505"/>
                </a:cubicBezTo>
                <a:cubicBezTo>
                  <a:pt x="405" y="505"/>
                  <a:pt x="405" y="505"/>
                  <a:pt x="405" y="505"/>
                </a:cubicBezTo>
                <a:cubicBezTo>
                  <a:pt x="405" y="505"/>
                  <a:pt x="405" y="506"/>
                  <a:pt x="405" y="506"/>
                </a:cubicBezTo>
                <a:cubicBezTo>
                  <a:pt x="406" y="506"/>
                  <a:pt x="406" y="506"/>
                  <a:pt x="407" y="504"/>
                </a:cubicBezTo>
                <a:cubicBezTo>
                  <a:pt x="407" y="504"/>
                  <a:pt x="407" y="504"/>
                  <a:pt x="407" y="504"/>
                </a:cubicBezTo>
                <a:cubicBezTo>
                  <a:pt x="406" y="504"/>
                  <a:pt x="406" y="505"/>
                  <a:pt x="407" y="505"/>
                </a:cubicBezTo>
                <a:cubicBezTo>
                  <a:pt x="407" y="505"/>
                  <a:pt x="407" y="505"/>
                  <a:pt x="407" y="505"/>
                </a:cubicBezTo>
                <a:cubicBezTo>
                  <a:pt x="407" y="505"/>
                  <a:pt x="407" y="504"/>
                  <a:pt x="407" y="504"/>
                </a:cubicBezTo>
                <a:cubicBezTo>
                  <a:pt x="407" y="504"/>
                  <a:pt x="407" y="504"/>
                  <a:pt x="406" y="505"/>
                </a:cubicBezTo>
                <a:moveTo>
                  <a:pt x="406" y="491"/>
                </a:moveTo>
                <a:cubicBezTo>
                  <a:pt x="406" y="492"/>
                  <a:pt x="406" y="492"/>
                  <a:pt x="406" y="492"/>
                </a:cubicBezTo>
                <a:cubicBezTo>
                  <a:pt x="405" y="493"/>
                  <a:pt x="404" y="492"/>
                  <a:pt x="404" y="493"/>
                </a:cubicBezTo>
                <a:cubicBezTo>
                  <a:pt x="404" y="496"/>
                  <a:pt x="404" y="496"/>
                  <a:pt x="404" y="496"/>
                </a:cubicBezTo>
                <a:cubicBezTo>
                  <a:pt x="404" y="496"/>
                  <a:pt x="404" y="496"/>
                  <a:pt x="404" y="496"/>
                </a:cubicBezTo>
                <a:cubicBezTo>
                  <a:pt x="404" y="496"/>
                  <a:pt x="405" y="496"/>
                  <a:pt x="405" y="496"/>
                </a:cubicBezTo>
                <a:cubicBezTo>
                  <a:pt x="405" y="496"/>
                  <a:pt x="406" y="497"/>
                  <a:pt x="406" y="497"/>
                </a:cubicBezTo>
                <a:cubicBezTo>
                  <a:pt x="406" y="497"/>
                  <a:pt x="406" y="496"/>
                  <a:pt x="407" y="496"/>
                </a:cubicBezTo>
                <a:cubicBezTo>
                  <a:pt x="407" y="496"/>
                  <a:pt x="407" y="496"/>
                  <a:pt x="407" y="495"/>
                </a:cubicBezTo>
                <a:cubicBezTo>
                  <a:pt x="407" y="495"/>
                  <a:pt x="407" y="496"/>
                  <a:pt x="407" y="496"/>
                </a:cubicBezTo>
                <a:cubicBezTo>
                  <a:pt x="407" y="497"/>
                  <a:pt x="407" y="497"/>
                  <a:pt x="407" y="498"/>
                </a:cubicBezTo>
                <a:cubicBezTo>
                  <a:pt x="407" y="498"/>
                  <a:pt x="407" y="498"/>
                  <a:pt x="407" y="498"/>
                </a:cubicBezTo>
                <a:cubicBezTo>
                  <a:pt x="406" y="498"/>
                  <a:pt x="405" y="498"/>
                  <a:pt x="406" y="499"/>
                </a:cubicBezTo>
                <a:cubicBezTo>
                  <a:pt x="406" y="499"/>
                  <a:pt x="406" y="500"/>
                  <a:pt x="406" y="500"/>
                </a:cubicBezTo>
                <a:cubicBezTo>
                  <a:pt x="405" y="501"/>
                  <a:pt x="405" y="502"/>
                  <a:pt x="406" y="503"/>
                </a:cubicBezTo>
                <a:cubicBezTo>
                  <a:pt x="407" y="503"/>
                  <a:pt x="408" y="503"/>
                  <a:pt x="410" y="503"/>
                </a:cubicBezTo>
                <a:cubicBezTo>
                  <a:pt x="410" y="503"/>
                  <a:pt x="410" y="503"/>
                  <a:pt x="410" y="502"/>
                </a:cubicBezTo>
                <a:cubicBezTo>
                  <a:pt x="410" y="500"/>
                  <a:pt x="410" y="500"/>
                  <a:pt x="410" y="500"/>
                </a:cubicBezTo>
                <a:cubicBezTo>
                  <a:pt x="411" y="500"/>
                  <a:pt x="411" y="501"/>
                  <a:pt x="412" y="501"/>
                </a:cubicBezTo>
                <a:cubicBezTo>
                  <a:pt x="412" y="501"/>
                  <a:pt x="412" y="500"/>
                  <a:pt x="412" y="499"/>
                </a:cubicBezTo>
                <a:cubicBezTo>
                  <a:pt x="412" y="499"/>
                  <a:pt x="411" y="498"/>
                  <a:pt x="410" y="498"/>
                </a:cubicBezTo>
                <a:cubicBezTo>
                  <a:pt x="410" y="497"/>
                  <a:pt x="410" y="497"/>
                  <a:pt x="409" y="497"/>
                </a:cubicBezTo>
                <a:cubicBezTo>
                  <a:pt x="410" y="497"/>
                  <a:pt x="410" y="496"/>
                  <a:pt x="410" y="496"/>
                </a:cubicBezTo>
                <a:cubicBezTo>
                  <a:pt x="410" y="495"/>
                  <a:pt x="409" y="495"/>
                  <a:pt x="408" y="495"/>
                </a:cubicBezTo>
                <a:cubicBezTo>
                  <a:pt x="409" y="495"/>
                  <a:pt x="409" y="494"/>
                  <a:pt x="410" y="494"/>
                </a:cubicBezTo>
                <a:cubicBezTo>
                  <a:pt x="410" y="494"/>
                  <a:pt x="410" y="494"/>
                  <a:pt x="410" y="494"/>
                </a:cubicBezTo>
                <a:cubicBezTo>
                  <a:pt x="410" y="494"/>
                  <a:pt x="410" y="493"/>
                  <a:pt x="410" y="493"/>
                </a:cubicBezTo>
                <a:cubicBezTo>
                  <a:pt x="409" y="494"/>
                  <a:pt x="408" y="493"/>
                  <a:pt x="408" y="492"/>
                </a:cubicBezTo>
                <a:cubicBezTo>
                  <a:pt x="407" y="493"/>
                  <a:pt x="406" y="495"/>
                  <a:pt x="405" y="494"/>
                </a:cubicBezTo>
                <a:cubicBezTo>
                  <a:pt x="405" y="493"/>
                  <a:pt x="405" y="493"/>
                  <a:pt x="406" y="492"/>
                </a:cubicBezTo>
                <a:cubicBezTo>
                  <a:pt x="406" y="492"/>
                  <a:pt x="406" y="492"/>
                  <a:pt x="406" y="492"/>
                </a:cubicBezTo>
                <a:cubicBezTo>
                  <a:pt x="406" y="492"/>
                  <a:pt x="406" y="491"/>
                  <a:pt x="405" y="491"/>
                </a:cubicBezTo>
                <a:cubicBezTo>
                  <a:pt x="406" y="492"/>
                  <a:pt x="406" y="491"/>
                  <a:pt x="406" y="491"/>
                </a:cubicBezTo>
                <a:cubicBezTo>
                  <a:pt x="405" y="491"/>
                  <a:pt x="405" y="491"/>
                  <a:pt x="405" y="491"/>
                </a:cubicBezTo>
                <a:cubicBezTo>
                  <a:pt x="405" y="491"/>
                  <a:pt x="405" y="491"/>
                  <a:pt x="404" y="491"/>
                </a:cubicBezTo>
                <a:cubicBezTo>
                  <a:pt x="404" y="491"/>
                  <a:pt x="404" y="491"/>
                  <a:pt x="404" y="491"/>
                </a:cubicBezTo>
                <a:cubicBezTo>
                  <a:pt x="404" y="491"/>
                  <a:pt x="404" y="491"/>
                  <a:pt x="404" y="491"/>
                </a:cubicBezTo>
                <a:cubicBezTo>
                  <a:pt x="404" y="492"/>
                  <a:pt x="405" y="491"/>
                  <a:pt x="406" y="491"/>
                </a:cubicBezTo>
                <a:moveTo>
                  <a:pt x="370" y="327"/>
                </a:moveTo>
                <a:cubicBezTo>
                  <a:pt x="370" y="328"/>
                  <a:pt x="370" y="328"/>
                  <a:pt x="370" y="328"/>
                </a:cubicBezTo>
                <a:cubicBezTo>
                  <a:pt x="370" y="328"/>
                  <a:pt x="371" y="329"/>
                  <a:pt x="370" y="329"/>
                </a:cubicBezTo>
                <a:cubicBezTo>
                  <a:pt x="371" y="329"/>
                  <a:pt x="371" y="329"/>
                  <a:pt x="371" y="329"/>
                </a:cubicBezTo>
                <a:cubicBezTo>
                  <a:pt x="371" y="329"/>
                  <a:pt x="371" y="329"/>
                  <a:pt x="371" y="328"/>
                </a:cubicBezTo>
                <a:cubicBezTo>
                  <a:pt x="371" y="328"/>
                  <a:pt x="371" y="327"/>
                  <a:pt x="370" y="330"/>
                </a:cubicBezTo>
                <a:cubicBezTo>
                  <a:pt x="370" y="330"/>
                  <a:pt x="371" y="329"/>
                  <a:pt x="370" y="329"/>
                </a:cubicBezTo>
                <a:cubicBezTo>
                  <a:pt x="370" y="329"/>
                  <a:pt x="370" y="329"/>
                  <a:pt x="370" y="329"/>
                </a:cubicBezTo>
                <a:cubicBezTo>
                  <a:pt x="370" y="330"/>
                  <a:pt x="369" y="330"/>
                  <a:pt x="370" y="330"/>
                </a:cubicBezTo>
                <a:cubicBezTo>
                  <a:pt x="370" y="330"/>
                  <a:pt x="370" y="330"/>
                  <a:pt x="370" y="327"/>
                </a:cubicBezTo>
                <a:moveTo>
                  <a:pt x="447" y="306"/>
                </a:moveTo>
                <a:cubicBezTo>
                  <a:pt x="447" y="306"/>
                  <a:pt x="447" y="306"/>
                  <a:pt x="447" y="306"/>
                </a:cubicBezTo>
                <a:cubicBezTo>
                  <a:pt x="447" y="305"/>
                  <a:pt x="447" y="305"/>
                  <a:pt x="447" y="304"/>
                </a:cubicBezTo>
                <a:cubicBezTo>
                  <a:pt x="447" y="304"/>
                  <a:pt x="447" y="304"/>
                  <a:pt x="447" y="304"/>
                </a:cubicBezTo>
                <a:cubicBezTo>
                  <a:pt x="447" y="304"/>
                  <a:pt x="446" y="304"/>
                  <a:pt x="446" y="304"/>
                </a:cubicBezTo>
                <a:cubicBezTo>
                  <a:pt x="446" y="305"/>
                  <a:pt x="446" y="305"/>
                  <a:pt x="447" y="305"/>
                </a:cubicBezTo>
                <a:cubicBezTo>
                  <a:pt x="447" y="306"/>
                  <a:pt x="447" y="308"/>
                  <a:pt x="448" y="308"/>
                </a:cubicBezTo>
                <a:cubicBezTo>
                  <a:pt x="448" y="307"/>
                  <a:pt x="449" y="306"/>
                  <a:pt x="447" y="306"/>
                </a:cubicBezTo>
                <a:moveTo>
                  <a:pt x="409" y="230"/>
                </a:moveTo>
                <a:cubicBezTo>
                  <a:pt x="409" y="230"/>
                  <a:pt x="409" y="230"/>
                  <a:pt x="409" y="230"/>
                </a:cubicBezTo>
                <a:cubicBezTo>
                  <a:pt x="409" y="230"/>
                  <a:pt x="409" y="229"/>
                  <a:pt x="409" y="229"/>
                </a:cubicBezTo>
                <a:cubicBezTo>
                  <a:pt x="409" y="229"/>
                  <a:pt x="409" y="229"/>
                  <a:pt x="409" y="229"/>
                </a:cubicBezTo>
                <a:cubicBezTo>
                  <a:pt x="408" y="229"/>
                  <a:pt x="409" y="230"/>
                  <a:pt x="409" y="230"/>
                </a:cubicBezTo>
                <a:cubicBezTo>
                  <a:pt x="409" y="231"/>
                  <a:pt x="410" y="231"/>
                  <a:pt x="411" y="231"/>
                </a:cubicBezTo>
                <a:cubicBezTo>
                  <a:pt x="411" y="231"/>
                  <a:pt x="411" y="231"/>
                  <a:pt x="411" y="231"/>
                </a:cubicBezTo>
                <a:cubicBezTo>
                  <a:pt x="411" y="231"/>
                  <a:pt x="411" y="230"/>
                  <a:pt x="412" y="228"/>
                </a:cubicBezTo>
                <a:cubicBezTo>
                  <a:pt x="412" y="228"/>
                  <a:pt x="412" y="228"/>
                  <a:pt x="411" y="228"/>
                </a:cubicBezTo>
                <a:cubicBezTo>
                  <a:pt x="411" y="228"/>
                  <a:pt x="411" y="229"/>
                  <a:pt x="411" y="229"/>
                </a:cubicBezTo>
                <a:cubicBezTo>
                  <a:pt x="411" y="230"/>
                  <a:pt x="411" y="230"/>
                  <a:pt x="412" y="230"/>
                </a:cubicBezTo>
                <a:cubicBezTo>
                  <a:pt x="412" y="230"/>
                  <a:pt x="412" y="230"/>
                  <a:pt x="412" y="229"/>
                </a:cubicBezTo>
                <a:cubicBezTo>
                  <a:pt x="412" y="229"/>
                  <a:pt x="412" y="228"/>
                  <a:pt x="411" y="230"/>
                </a:cubicBezTo>
                <a:moveTo>
                  <a:pt x="462" y="360"/>
                </a:moveTo>
                <a:cubicBezTo>
                  <a:pt x="462" y="360"/>
                  <a:pt x="462" y="360"/>
                  <a:pt x="462" y="360"/>
                </a:cubicBezTo>
                <a:cubicBezTo>
                  <a:pt x="463" y="360"/>
                  <a:pt x="463" y="359"/>
                  <a:pt x="462" y="359"/>
                </a:cubicBezTo>
                <a:cubicBezTo>
                  <a:pt x="462" y="359"/>
                  <a:pt x="462" y="359"/>
                  <a:pt x="462" y="359"/>
                </a:cubicBezTo>
                <a:cubicBezTo>
                  <a:pt x="462" y="359"/>
                  <a:pt x="462" y="359"/>
                  <a:pt x="462" y="360"/>
                </a:cubicBezTo>
                <a:cubicBezTo>
                  <a:pt x="462" y="360"/>
                  <a:pt x="462" y="360"/>
                  <a:pt x="462" y="361"/>
                </a:cubicBezTo>
                <a:cubicBezTo>
                  <a:pt x="462" y="361"/>
                  <a:pt x="463" y="362"/>
                  <a:pt x="464" y="362"/>
                </a:cubicBezTo>
                <a:cubicBezTo>
                  <a:pt x="464" y="362"/>
                  <a:pt x="464" y="361"/>
                  <a:pt x="464" y="361"/>
                </a:cubicBezTo>
                <a:cubicBezTo>
                  <a:pt x="464" y="360"/>
                  <a:pt x="464" y="360"/>
                  <a:pt x="463" y="360"/>
                </a:cubicBezTo>
                <a:cubicBezTo>
                  <a:pt x="463" y="360"/>
                  <a:pt x="463" y="360"/>
                  <a:pt x="462" y="360"/>
                </a:cubicBezTo>
                <a:moveTo>
                  <a:pt x="409" y="225"/>
                </a:moveTo>
                <a:cubicBezTo>
                  <a:pt x="409" y="224"/>
                  <a:pt x="410" y="224"/>
                  <a:pt x="410" y="224"/>
                </a:cubicBezTo>
                <a:cubicBezTo>
                  <a:pt x="409" y="223"/>
                  <a:pt x="409" y="222"/>
                  <a:pt x="408" y="221"/>
                </a:cubicBezTo>
                <a:cubicBezTo>
                  <a:pt x="407" y="221"/>
                  <a:pt x="406" y="221"/>
                  <a:pt x="405" y="221"/>
                </a:cubicBezTo>
                <a:cubicBezTo>
                  <a:pt x="405" y="221"/>
                  <a:pt x="404" y="222"/>
                  <a:pt x="405" y="223"/>
                </a:cubicBezTo>
                <a:cubicBezTo>
                  <a:pt x="406" y="223"/>
                  <a:pt x="405" y="224"/>
                  <a:pt x="406" y="225"/>
                </a:cubicBezTo>
                <a:moveTo>
                  <a:pt x="443" y="306"/>
                </a:moveTo>
                <a:cubicBezTo>
                  <a:pt x="443" y="306"/>
                  <a:pt x="442" y="305"/>
                  <a:pt x="442" y="303"/>
                </a:cubicBezTo>
                <a:cubicBezTo>
                  <a:pt x="442" y="304"/>
                  <a:pt x="442" y="304"/>
                  <a:pt x="442" y="305"/>
                </a:cubicBezTo>
                <a:cubicBezTo>
                  <a:pt x="441" y="305"/>
                  <a:pt x="441" y="306"/>
                  <a:pt x="441" y="307"/>
                </a:cubicBezTo>
                <a:cubicBezTo>
                  <a:pt x="441" y="308"/>
                  <a:pt x="442" y="307"/>
                  <a:pt x="443" y="308"/>
                </a:cubicBezTo>
                <a:cubicBezTo>
                  <a:pt x="443" y="309"/>
                  <a:pt x="444" y="309"/>
                  <a:pt x="444" y="308"/>
                </a:cubicBezTo>
                <a:cubicBezTo>
                  <a:pt x="445" y="308"/>
                  <a:pt x="446" y="307"/>
                  <a:pt x="445" y="306"/>
                </a:cubicBezTo>
                <a:cubicBezTo>
                  <a:pt x="445" y="306"/>
                  <a:pt x="445" y="306"/>
                  <a:pt x="444" y="306"/>
                </a:cubicBezTo>
                <a:cubicBezTo>
                  <a:pt x="444" y="306"/>
                  <a:pt x="443" y="306"/>
                  <a:pt x="443" y="306"/>
                </a:cubicBezTo>
                <a:moveTo>
                  <a:pt x="445" y="298"/>
                </a:moveTo>
                <a:cubicBezTo>
                  <a:pt x="444" y="296"/>
                  <a:pt x="444" y="296"/>
                  <a:pt x="445" y="295"/>
                </a:cubicBezTo>
                <a:cubicBezTo>
                  <a:pt x="446" y="294"/>
                  <a:pt x="446" y="294"/>
                  <a:pt x="445" y="293"/>
                </a:cubicBezTo>
                <a:cubicBezTo>
                  <a:pt x="445" y="293"/>
                  <a:pt x="444" y="292"/>
                  <a:pt x="443" y="293"/>
                </a:cubicBezTo>
                <a:cubicBezTo>
                  <a:pt x="443" y="293"/>
                  <a:pt x="444" y="294"/>
                  <a:pt x="443" y="294"/>
                </a:cubicBezTo>
                <a:cubicBezTo>
                  <a:pt x="443" y="296"/>
                  <a:pt x="442" y="295"/>
                  <a:pt x="442" y="296"/>
                </a:cubicBezTo>
                <a:cubicBezTo>
                  <a:pt x="442" y="296"/>
                  <a:pt x="443" y="297"/>
                  <a:pt x="444" y="298"/>
                </a:cubicBezTo>
                <a:cubicBezTo>
                  <a:pt x="444" y="298"/>
                  <a:pt x="445" y="298"/>
                  <a:pt x="445" y="298"/>
                </a:cubicBezTo>
                <a:moveTo>
                  <a:pt x="411" y="237"/>
                </a:moveTo>
                <a:cubicBezTo>
                  <a:pt x="410" y="243"/>
                  <a:pt x="410" y="243"/>
                  <a:pt x="411" y="244"/>
                </a:cubicBezTo>
                <a:cubicBezTo>
                  <a:pt x="411" y="244"/>
                  <a:pt x="411" y="244"/>
                  <a:pt x="411" y="243"/>
                </a:cubicBezTo>
                <a:cubicBezTo>
                  <a:pt x="411" y="242"/>
                  <a:pt x="411" y="240"/>
                  <a:pt x="411" y="238"/>
                </a:cubicBezTo>
                <a:cubicBezTo>
                  <a:pt x="411" y="238"/>
                  <a:pt x="411" y="238"/>
                  <a:pt x="411" y="237"/>
                </a:cubicBezTo>
                <a:moveTo>
                  <a:pt x="437" y="327"/>
                </a:moveTo>
                <a:cubicBezTo>
                  <a:pt x="438" y="327"/>
                  <a:pt x="438" y="327"/>
                  <a:pt x="438" y="327"/>
                </a:cubicBezTo>
                <a:cubicBezTo>
                  <a:pt x="439" y="326"/>
                  <a:pt x="439" y="326"/>
                  <a:pt x="439" y="325"/>
                </a:cubicBezTo>
                <a:cubicBezTo>
                  <a:pt x="438" y="325"/>
                  <a:pt x="438" y="325"/>
                  <a:pt x="438" y="325"/>
                </a:cubicBezTo>
                <a:cubicBezTo>
                  <a:pt x="437" y="324"/>
                  <a:pt x="437" y="325"/>
                  <a:pt x="436" y="326"/>
                </a:cubicBezTo>
                <a:cubicBezTo>
                  <a:pt x="436" y="326"/>
                  <a:pt x="436" y="326"/>
                  <a:pt x="436" y="326"/>
                </a:cubicBezTo>
                <a:cubicBezTo>
                  <a:pt x="436" y="327"/>
                  <a:pt x="437" y="327"/>
                  <a:pt x="437" y="327"/>
                </a:cubicBezTo>
                <a:moveTo>
                  <a:pt x="409" y="228"/>
                </a:moveTo>
                <a:cubicBezTo>
                  <a:pt x="409" y="228"/>
                  <a:pt x="409" y="228"/>
                  <a:pt x="409" y="228"/>
                </a:cubicBezTo>
                <a:cubicBezTo>
                  <a:pt x="410" y="228"/>
                  <a:pt x="410" y="227"/>
                  <a:pt x="410" y="227"/>
                </a:cubicBezTo>
                <a:cubicBezTo>
                  <a:pt x="410" y="226"/>
                  <a:pt x="410" y="226"/>
                  <a:pt x="409" y="226"/>
                </a:cubicBezTo>
                <a:cubicBezTo>
                  <a:pt x="409" y="226"/>
                  <a:pt x="409" y="226"/>
                  <a:pt x="408" y="226"/>
                </a:cubicBezTo>
                <a:cubicBezTo>
                  <a:pt x="408" y="226"/>
                  <a:pt x="407" y="226"/>
                  <a:pt x="407" y="227"/>
                </a:cubicBezTo>
                <a:cubicBezTo>
                  <a:pt x="408" y="228"/>
                  <a:pt x="408" y="228"/>
                  <a:pt x="408" y="228"/>
                </a:cubicBezTo>
                <a:cubicBezTo>
                  <a:pt x="409" y="228"/>
                  <a:pt x="409" y="228"/>
                  <a:pt x="409" y="228"/>
                </a:cubicBezTo>
                <a:moveTo>
                  <a:pt x="347" y="395"/>
                </a:moveTo>
                <a:cubicBezTo>
                  <a:pt x="347" y="395"/>
                  <a:pt x="347" y="396"/>
                  <a:pt x="347" y="397"/>
                </a:cubicBezTo>
                <a:cubicBezTo>
                  <a:pt x="347" y="397"/>
                  <a:pt x="347" y="398"/>
                  <a:pt x="347" y="398"/>
                </a:cubicBezTo>
                <a:cubicBezTo>
                  <a:pt x="348" y="398"/>
                  <a:pt x="348" y="397"/>
                  <a:pt x="349" y="397"/>
                </a:cubicBezTo>
                <a:cubicBezTo>
                  <a:pt x="349" y="397"/>
                  <a:pt x="349" y="396"/>
                  <a:pt x="348" y="396"/>
                </a:cubicBezTo>
                <a:cubicBezTo>
                  <a:pt x="348" y="395"/>
                  <a:pt x="348" y="395"/>
                  <a:pt x="347" y="395"/>
                </a:cubicBezTo>
                <a:moveTo>
                  <a:pt x="376" y="464"/>
                </a:moveTo>
                <a:cubicBezTo>
                  <a:pt x="375" y="465"/>
                  <a:pt x="375" y="465"/>
                  <a:pt x="375" y="466"/>
                </a:cubicBezTo>
                <a:cubicBezTo>
                  <a:pt x="375" y="466"/>
                  <a:pt x="375" y="467"/>
                  <a:pt x="376" y="467"/>
                </a:cubicBezTo>
                <a:cubicBezTo>
                  <a:pt x="376" y="467"/>
                  <a:pt x="377" y="467"/>
                  <a:pt x="377" y="466"/>
                </a:cubicBezTo>
                <a:cubicBezTo>
                  <a:pt x="377" y="466"/>
                  <a:pt x="377" y="465"/>
                  <a:pt x="377" y="465"/>
                </a:cubicBezTo>
                <a:cubicBezTo>
                  <a:pt x="377" y="465"/>
                  <a:pt x="376" y="464"/>
                  <a:pt x="376" y="464"/>
                </a:cubicBezTo>
                <a:moveTo>
                  <a:pt x="453" y="450"/>
                </a:moveTo>
                <a:cubicBezTo>
                  <a:pt x="452" y="450"/>
                  <a:pt x="452" y="450"/>
                  <a:pt x="451" y="450"/>
                </a:cubicBezTo>
                <a:cubicBezTo>
                  <a:pt x="452" y="451"/>
                  <a:pt x="452" y="451"/>
                  <a:pt x="453" y="450"/>
                </a:cubicBezTo>
                <a:moveTo>
                  <a:pt x="418" y="587"/>
                </a:moveTo>
                <a:cubicBezTo>
                  <a:pt x="417" y="586"/>
                  <a:pt x="417" y="586"/>
                  <a:pt x="416" y="587"/>
                </a:cubicBezTo>
                <a:cubicBezTo>
                  <a:pt x="417" y="587"/>
                  <a:pt x="417" y="587"/>
                  <a:pt x="418" y="587"/>
                </a:cubicBezTo>
                <a:moveTo>
                  <a:pt x="468" y="383"/>
                </a:moveTo>
                <a:cubicBezTo>
                  <a:pt x="468" y="383"/>
                  <a:pt x="468" y="383"/>
                  <a:pt x="468" y="383"/>
                </a:cubicBezTo>
                <a:cubicBezTo>
                  <a:pt x="468" y="383"/>
                  <a:pt x="468" y="383"/>
                  <a:pt x="468" y="383"/>
                </a:cubicBezTo>
                <a:cubicBezTo>
                  <a:pt x="467" y="383"/>
                  <a:pt x="467" y="384"/>
                  <a:pt x="468" y="384"/>
                </a:cubicBezTo>
                <a:cubicBezTo>
                  <a:pt x="468" y="384"/>
                  <a:pt x="468" y="384"/>
                  <a:pt x="468" y="383"/>
                </a:cubicBezTo>
                <a:moveTo>
                  <a:pt x="399" y="426"/>
                </a:moveTo>
                <a:cubicBezTo>
                  <a:pt x="400" y="425"/>
                  <a:pt x="400" y="425"/>
                  <a:pt x="399" y="424"/>
                </a:cubicBezTo>
                <a:cubicBezTo>
                  <a:pt x="399" y="425"/>
                  <a:pt x="399" y="425"/>
                  <a:pt x="399" y="426"/>
                </a:cubicBezTo>
                <a:moveTo>
                  <a:pt x="413" y="593"/>
                </a:moveTo>
                <a:cubicBezTo>
                  <a:pt x="413" y="592"/>
                  <a:pt x="412" y="592"/>
                  <a:pt x="411" y="593"/>
                </a:cubicBezTo>
                <a:cubicBezTo>
                  <a:pt x="412" y="593"/>
                  <a:pt x="413" y="593"/>
                  <a:pt x="413" y="593"/>
                </a:cubicBezTo>
                <a:moveTo>
                  <a:pt x="401" y="231"/>
                </a:moveTo>
                <a:cubicBezTo>
                  <a:pt x="402" y="230"/>
                  <a:pt x="402" y="229"/>
                  <a:pt x="401" y="229"/>
                </a:cubicBezTo>
                <a:cubicBezTo>
                  <a:pt x="401" y="229"/>
                  <a:pt x="401" y="230"/>
                  <a:pt x="401" y="231"/>
                </a:cubicBezTo>
                <a:moveTo>
                  <a:pt x="428" y="485"/>
                </a:moveTo>
                <a:cubicBezTo>
                  <a:pt x="428" y="485"/>
                  <a:pt x="428" y="484"/>
                  <a:pt x="428" y="484"/>
                </a:cubicBezTo>
                <a:cubicBezTo>
                  <a:pt x="427" y="484"/>
                  <a:pt x="427" y="485"/>
                  <a:pt x="428" y="486"/>
                </a:cubicBezTo>
                <a:cubicBezTo>
                  <a:pt x="428" y="486"/>
                  <a:pt x="428" y="486"/>
                  <a:pt x="428" y="486"/>
                </a:cubicBezTo>
                <a:cubicBezTo>
                  <a:pt x="428" y="485"/>
                  <a:pt x="428" y="485"/>
                  <a:pt x="428" y="485"/>
                </a:cubicBezTo>
                <a:moveTo>
                  <a:pt x="402" y="236"/>
                </a:moveTo>
                <a:cubicBezTo>
                  <a:pt x="402" y="237"/>
                  <a:pt x="403" y="237"/>
                  <a:pt x="404" y="236"/>
                </a:cubicBezTo>
                <a:cubicBezTo>
                  <a:pt x="403" y="235"/>
                  <a:pt x="402" y="235"/>
                  <a:pt x="402" y="236"/>
                </a:cubicBezTo>
                <a:moveTo>
                  <a:pt x="415" y="244"/>
                </a:moveTo>
                <a:cubicBezTo>
                  <a:pt x="415" y="243"/>
                  <a:pt x="415" y="243"/>
                  <a:pt x="415" y="242"/>
                </a:cubicBezTo>
                <a:cubicBezTo>
                  <a:pt x="414" y="243"/>
                  <a:pt x="414" y="243"/>
                  <a:pt x="415" y="244"/>
                </a:cubicBezTo>
                <a:moveTo>
                  <a:pt x="413" y="528"/>
                </a:moveTo>
                <a:cubicBezTo>
                  <a:pt x="413" y="527"/>
                  <a:pt x="412" y="527"/>
                  <a:pt x="411" y="528"/>
                </a:cubicBezTo>
                <a:cubicBezTo>
                  <a:pt x="412" y="529"/>
                  <a:pt x="413" y="529"/>
                  <a:pt x="413" y="528"/>
                </a:cubicBezTo>
                <a:moveTo>
                  <a:pt x="409" y="532"/>
                </a:moveTo>
                <a:cubicBezTo>
                  <a:pt x="409" y="532"/>
                  <a:pt x="409" y="532"/>
                  <a:pt x="409" y="532"/>
                </a:cubicBezTo>
                <a:cubicBezTo>
                  <a:pt x="409" y="531"/>
                  <a:pt x="408" y="531"/>
                  <a:pt x="408" y="532"/>
                </a:cubicBezTo>
                <a:cubicBezTo>
                  <a:pt x="408" y="532"/>
                  <a:pt x="408" y="532"/>
                  <a:pt x="408" y="532"/>
                </a:cubicBezTo>
                <a:cubicBezTo>
                  <a:pt x="408" y="532"/>
                  <a:pt x="409" y="532"/>
                  <a:pt x="409" y="532"/>
                </a:cubicBezTo>
                <a:moveTo>
                  <a:pt x="411" y="217"/>
                </a:moveTo>
                <a:cubicBezTo>
                  <a:pt x="411" y="217"/>
                  <a:pt x="411" y="217"/>
                  <a:pt x="411" y="217"/>
                </a:cubicBezTo>
                <a:cubicBezTo>
                  <a:pt x="411" y="216"/>
                  <a:pt x="410" y="216"/>
                  <a:pt x="410" y="217"/>
                </a:cubicBezTo>
                <a:cubicBezTo>
                  <a:pt x="409" y="217"/>
                  <a:pt x="409" y="217"/>
                  <a:pt x="410" y="217"/>
                </a:cubicBezTo>
                <a:cubicBezTo>
                  <a:pt x="410" y="218"/>
                  <a:pt x="411" y="218"/>
                  <a:pt x="411" y="217"/>
                </a:cubicBezTo>
                <a:moveTo>
                  <a:pt x="447" y="464"/>
                </a:moveTo>
                <a:cubicBezTo>
                  <a:pt x="448" y="464"/>
                  <a:pt x="449" y="464"/>
                  <a:pt x="449" y="464"/>
                </a:cubicBezTo>
                <a:cubicBezTo>
                  <a:pt x="449" y="463"/>
                  <a:pt x="448" y="463"/>
                  <a:pt x="447" y="464"/>
                </a:cubicBezTo>
                <a:moveTo>
                  <a:pt x="413" y="505"/>
                </a:moveTo>
                <a:cubicBezTo>
                  <a:pt x="413" y="505"/>
                  <a:pt x="413" y="505"/>
                  <a:pt x="413" y="505"/>
                </a:cubicBezTo>
                <a:cubicBezTo>
                  <a:pt x="413" y="505"/>
                  <a:pt x="412" y="505"/>
                  <a:pt x="412" y="505"/>
                </a:cubicBezTo>
                <a:cubicBezTo>
                  <a:pt x="412" y="505"/>
                  <a:pt x="412" y="506"/>
                  <a:pt x="413" y="506"/>
                </a:cubicBezTo>
                <a:cubicBezTo>
                  <a:pt x="413" y="505"/>
                  <a:pt x="413" y="505"/>
                  <a:pt x="413" y="505"/>
                </a:cubicBezTo>
                <a:moveTo>
                  <a:pt x="412" y="503"/>
                </a:moveTo>
                <a:cubicBezTo>
                  <a:pt x="411" y="503"/>
                  <a:pt x="411" y="503"/>
                  <a:pt x="411" y="503"/>
                </a:cubicBezTo>
                <a:cubicBezTo>
                  <a:pt x="411" y="503"/>
                  <a:pt x="412" y="504"/>
                  <a:pt x="412" y="504"/>
                </a:cubicBezTo>
                <a:cubicBezTo>
                  <a:pt x="412" y="504"/>
                  <a:pt x="412" y="503"/>
                  <a:pt x="412" y="503"/>
                </a:cubicBezTo>
                <a:cubicBezTo>
                  <a:pt x="412" y="503"/>
                  <a:pt x="412" y="503"/>
                  <a:pt x="412" y="503"/>
                </a:cubicBezTo>
                <a:moveTo>
                  <a:pt x="418" y="585"/>
                </a:moveTo>
                <a:cubicBezTo>
                  <a:pt x="418" y="585"/>
                  <a:pt x="418" y="585"/>
                  <a:pt x="418" y="585"/>
                </a:cubicBezTo>
                <a:cubicBezTo>
                  <a:pt x="417" y="585"/>
                  <a:pt x="417" y="585"/>
                  <a:pt x="417" y="585"/>
                </a:cubicBezTo>
                <a:cubicBezTo>
                  <a:pt x="417" y="585"/>
                  <a:pt x="417" y="585"/>
                  <a:pt x="417" y="585"/>
                </a:cubicBezTo>
                <a:cubicBezTo>
                  <a:pt x="417" y="585"/>
                  <a:pt x="418" y="585"/>
                  <a:pt x="418" y="585"/>
                </a:cubicBezTo>
                <a:moveTo>
                  <a:pt x="406" y="525"/>
                </a:moveTo>
                <a:cubicBezTo>
                  <a:pt x="406" y="525"/>
                  <a:pt x="406" y="525"/>
                  <a:pt x="406" y="525"/>
                </a:cubicBezTo>
                <a:cubicBezTo>
                  <a:pt x="406" y="525"/>
                  <a:pt x="406" y="525"/>
                  <a:pt x="406" y="525"/>
                </a:cubicBezTo>
                <a:cubicBezTo>
                  <a:pt x="406" y="525"/>
                  <a:pt x="406" y="525"/>
                  <a:pt x="406" y="526"/>
                </a:cubicBezTo>
                <a:cubicBezTo>
                  <a:pt x="406" y="526"/>
                  <a:pt x="406" y="525"/>
                  <a:pt x="406" y="525"/>
                </a:cubicBezTo>
                <a:moveTo>
                  <a:pt x="413" y="533"/>
                </a:moveTo>
                <a:cubicBezTo>
                  <a:pt x="413" y="533"/>
                  <a:pt x="413" y="533"/>
                  <a:pt x="413" y="533"/>
                </a:cubicBezTo>
                <a:cubicBezTo>
                  <a:pt x="413" y="533"/>
                  <a:pt x="413" y="532"/>
                  <a:pt x="413" y="532"/>
                </a:cubicBezTo>
                <a:cubicBezTo>
                  <a:pt x="413" y="532"/>
                  <a:pt x="412" y="533"/>
                  <a:pt x="412" y="533"/>
                </a:cubicBezTo>
                <a:cubicBezTo>
                  <a:pt x="412" y="533"/>
                  <a:pt x="412" y="533"/>
                  <a:pt x="413" y="533"/>
                </a:cubicBezTo>
                <a:moveTo>
                  <a:pt x="403" y="532"/>
                </a:moveTo>
                <a:cubicBezTo>
                  <a:pt x="402" y="532"/>
                  <a:pt x="402" y="532"/>
                  <a:pt x="402" y="531"/>
                </a:cubicBezTo>
                <a:cubicBezTo>
                  <a:pt x="402" y="531"/>
                  <a:pt x="402" y="532"/>
                  <a:pt x="402" y="532"/>
                </a:cubicBezTo>
                <a:cubicBezTo>
                  <a:pt x="402" y="532"/>
                  <a:pt x="402" y="532"/>
                  <a:pt x="402" y="532"/>
                </a:cubicBezTo>
                <a:cubicBezTo>
                  <a:pt x="402" y="532"/>
                  <a:pt x="402" y="532"/>
                  <a:pt x="403" y="532"/>
                </a:cubicBezTo>
                <a:moveTo>
                  <a:pt x="417" y="589"/>
                </a:moveTo>
                <a:cubicBezTo>
                  <a:pt x="417" y="588"/>
                  <a:pt x="417" y="588"/>
                  <a:pt x="416" y="588"/>
                </a:cubicBezTo>
                <a:cubicBezTo>
                  <a:pt x="416" y="588"/>
                  <a:pt x="416" y="589"/>
                  <a:pt x="416" y="589"/>
                </a:cubicBezTo>
                <a:cubicBezTo>
                  <a:pt x="416" y="589"/>
                  <a:pt x="416" y="589"/>
                  <a:pt x="416" y="589"/>
                </a:cubicBezTo>
                <a:cubicBezTo>
                  <a:pt x="417" y="589"/>
                  <a:pt x="417" y="589"/>
                  <a:pt x="417" y="589"/>
                </a:cubicBezTo>
                <a:moveTo>
                  <a:pt x="413" y="540"/>
                </a:moveTo>
                <a:cubicBezTo>
                  <a:pt x="413" y="540"/>
                  <a:pt x="413" y="539"/>
                  <a:pt x="413" y="539"/>
                </a:cubicBezTo>
                <a:cubicBezTo>
                  <a:pt x="413" y="539"/>
                  <a:pt x="413" y="539"/>
                  <a:pt x="413" y="539"/>
                </a:cubicBezTo>
                <a:cubicBezTo>
                  <a:pt x="412" y="539"/>
                  <a:pt x="412" y="539"/>
                  <a:pt x="412" y="539"/>
                </a:cubicBezTo>
                <a:cubicBezTo>
                  <a:pt x="412" y="539"/>
                  <a:pt x="413" y="540"/>
                  <a:pt x="413" y="540"/>
                </a:cubicBezTo>
                <a:moveTo>
                  <a:pt x="404" y="523"/>
                </a:moveTo>
                <a:cubicBezTo>
                  <a:pt x="404" y="523"/>
                  <a:pt x="404" y="523"/>
                  <a:pt x="404" y="523"/>
                </a:cubicBezTo>
                <a:cubicBezTo>
                  <a:pt x="404" y="523"/>
                  <a:pt x="404" y="523"/>
                  <a:pt x="404" y="523"/>
                </a:cubicBezTo>
                <a:cubicBezTo>
                  <a:pt x="404" y="523"/>
                  <a:pt x="404" y="524"/>
                  <a:pt x="404" y="524"/>
                </a:cubicBezTo>
                <a:cubicBezTo>
                  <a:pt x="404" y="524"/>
                  <a:pt x="404" y="523"/>
                  <a:pt x="404" y="523"/>
                </a:cubicBezTo>
                <a:moveTo>
                  <a:pt x="414" y="537"/>
                </a:moveTo>
                <a:cubicBezTo>
                  <a:pt x="414" y="536"/>
                  <a:pt x="414" y="536"/>
                  <a:pt x="414" y="536"/>
                </a:cubicBezTo>
                <a:cubicBezTo>
                  <a:pt x="414" y="536"/>
                  <a:pt x="413" y="536"/>
                  <a:pt x="413" y="537"/>
                </a:cubicBezTo>
                <a:cubicBezTo>
                  <a:pt x="413" y="537"/>
                  <a:pt x="413" y="537"/>
                  <a:pt x="413" y="537"/>
                </a:cubicBezTo>
                <a:cubicBezTo>
                  <a:pt x="414" y="537"/>
                  <a:pt x="414" y="537"/>
                  <a:pt x="414" y="537"/>
                </a:cubicBezTo>
                <a:moveTo>
                  <a:pt x="426" y="262"/>
                </a:moveTo>
                <a:cubicBezTo>
                  <a:pt x="426" y="262"/>
                  <a:pt x="426" y="262"/>
                  <a:pt x="426" y="262"/>
                </a:cubicBezTo>
                <a:cubicBezTo>
                  <a:pt x="426" y="262"/>
                  <a:pt x="426" y="263"/>
                  <a:pt x="426" y="263"/>
                </a:cubicBezTo>
                <a:cubicBezTo>
                  <a:pt x="426" y="263"/>
                  <a:pt x="426" y="263"/>
                  <a:pt x="426" y="263"/>
                </a:cubicBezTo>
                <a:cubicBezTo>
                  <a:pt x="426" y="262"/>
                  <a:pt x="426" y="262"/>
                  <a:pt x="426" y="262"/>
                </a:cubicBezTo>
                <a:moveTo>
                  <a:pt x="430" y="265"/>
                </a:moveTo>
                <a:cubicBezTo>
                  <a:pt x="430" y="265"/>
                  <a:pt x="430" y="265"/>
                  <a:pt x="430" y="265"/>
                </a:cubicBezTo>
                <a:cubicBezTo>
                  <a:pt x="430" y="265"/>
                  <a:pt x="429" y="265"/>
                  <a:pt x="429" y="265"/>
                </a:cubicBezTo>
                <a:cubicBezTo>
                  <a:pt x="429" y="265"/>
                  <a:pt x="430" y="266"/>
                  <a:pt x="430" y="266"/>
                </a:cubicBezTo>
                <a:cubicBezTo>
                  <a:pt x="430" y="266"/>
                  <a:pt x="430" y="266"/>
                  <a:pt x="430" y="265"/>
                </a:cubicBezTo>
                <a:moveTo>
                  <a:pt x="435" y="277"/>
                </a:moveTo>
                <a:cubicBezTo>
                  <a:pt x="435" y="277"/>
                  <a:pt x="435" y="277"/>
                  <a:pt x="434" y="277"/>
                </a:cubicBezTo>
                <a:cubicBezTo>
                  <a:pt x="434" y="277"/>
                  <a:pt x="434" y="278"/>
                  <a:pt x="434" y="278"/>
                </a:cubicBezTo>
                <a:cubicBezTo>
                  <a:pt x="434" y="278"/>
                  <a:pt x="434" y="278"/>
                  <a:pt x="434" y="278"/>
                </a:cubicBezTo>
                <a:cubicBezTo>
                  <a:pt x="435" y="278"/>
                  <a:pt x="435" y="278"/>
                  <a:pt x="435" y="277"/>
                </a:cubicBezTo>
                <a:moveTo>
                  <a:pt x="434" y="281"/>
                </a:moveTo>
                <a:cubicBezTo>
                  <a:pt x="434" y="281"/>
                  <a:pt x="434" y="281"/>
                  <a:pt x="434" y="281"/>
                </a:cubicBezTo>
                <a:cubicBezTo>
                  <a:pt x="434" y="281"/>
                  <a:pt x="434" y="282"/>
                  <a:pt x="434" y="282"/>
                </a:cubicBezTo>
                <a:cubicBezTo>
                  <a:pt x="435" y="282"/>
                  <a:pt x="435" y="282"/>
                  <a:pt x="435" y="282"/>
                </a:cubicBezTo>
                <a:cubicBezTo>
                  <a:pt x="435" y="281"/>
                  <a:pt x="435" y="281"/>
                  <a:pt x="434" y="281"/>
                </a:cubicBezTo>
                <a:moveTo>
                  <a:pt x="414" y="235"/>
                </a:moveTo>
                <a:cubicBezTo>
                  <a:pt x="414" y="235"/>
                  <a:pt x="413" y="236"/>
                  <a:pt x="413" y="236"/>
                </a:cubicBezTo>
                <a:cubicBezTo>
                  <a:pt x="413" y="236"/>
                  <a:pt x="414" y="236"/>
                  <a:pt x="414" y="236"/>
                </a:cubicBezTo>
                <a:cubicBezTo>
                  <a:pt x="414" y="236"/>
                  <a:pt x="414" y="236"/>
                  <a:pt x="414" y="236"/>
                </a:cubicBezTo>
                <a:cubicBezTo>
                  <a:pt x="414" y="236"/>
                  <a:pt x="414" y="236"/>
                  <a:pt x="414" y="235"/>
                </a:cubicBezTo>
                <a:moveTo>
                  <a:pt x="406" y="237"/>
                </a:moveTo>
                <a:cubicBezTo>
                  <a:pt x="406" y="237"/>
                  <a:pt x="406" y="238"/>
                  <a:pt x="406" y="238"/>
                </a:cubicBezTo>
                <a:cubicBezTo>
                  <a:pt x="406" y="238"/>
                  <a:pt x="406" y="238"/>
                  <a:pt x="406" y="238"/>
                </a:cubicBezTo>
                <a:cubicBezTo>
                  <a:pt x="406" y="238"/>
                  <a:pt x="406" y="238"/>
                  <a:pt x="406" y="238"/>
                </a:cubicBezTo>
                <a:cubicBezTo>
                  <a:pt x="406" y="238"/>
                  <a:pt x="406" y="237"/>
                  <a:pt x="406" y="237"/>
                </a:cubicBezTo>
                <a:moveTo>
                  <a:pt x="411" y="245"/>
                </a:moveTo>
                <a:cubicBezTo>
                  <a:pt x="411" y="245"/>
                  <a:pt x="411" y="245"/>
                  <a:pt x="410" y="245"/>
                </a:cubicBezTo>
                <a:cubicBezTo>
                  <a:pt x="410" y="245"/>
                  <a:pt x="411" y="246"/>
                  <a:pt x="411" y="246"/>
                </a:cubicBezTo>
                <a:cubicBezTo>
                  <a:pt x="411" y="246"/>
                  <a:pt x="411" y="245"/>
                  <a:pt x="411" y="245"/>
                </a:cubicBezTo>
                <a:cubicBezTo>
                  <a:pt x="411" y="245"/>
                  <a:pt x="411" y="245"/>
                  <a:pt x="411" y="245"/>
                </a:cubicBezTo>
                <a:moveTo>
                  <a:pt x="428" y="260"/>
                </a:moveTo>
                <a:cubicBezTo>
                  <a:pt x="428" y="260"/>
                  <a:pt x="428" y="260"/>
                  <a:pt x="428" y="260"/>
                </a:cubicBezTo>
                <a:cubicBezTo>
                  <a:pt x="428" y="259"/>
                  <a:pt x="428" y="259"/>
                  <a:pt x="428" y="259"/>
                </a:cubicBezTo>
                <a:cubicBezTo>
                  <a:pt x="428" y="259"/>
                  <a:pt x="427" y="259"/>
                  <a:pt x="427" y="260"/>
                </a:cubicBezTo>
                <a:cubicBezTo>
                  <a:pt x="428" y="260"/>
                  <a:pt x="428" y="260"/>
                  <a:pt x="428" y="260"/>
                </a:cubicBezTo>
                <a:moveTo>
                  <a:pt x="367" y="342"/>
                </a:moveTo>
                <a:cubicBezTo>
                  <a:pt x="367" y="342"/>
                  <a:pt x="367" y="342"/>
                  <a:pt x="367" y="342"/>
                </a:cubicBezTo>
                <a:cubicBezTo>
                  <a:pt x="367" y="342"/>
                  <a:pt x="367" y="342"/>
                  <a:pt x="367" y="342"/>
                </a:cubicBezTo>
                <a:cubicBezTo>
                  <a:pt x="367" y="342"/>
                  <a:pt x="368" y="342"/>
                  <a:pt x="368" y="342"/>
                </a:cubicBezTo>
                <a:cubicBezTo>
                  <a:pt x="367" y="342"/>
                  <a:pt x="367" y="342"/>
                  <a:pt x="367" y="342"/>
                </a:cubicBezTo>
                <a:moveTo>
                  <a:pt x="457" y="349"/>
                </a:moveTo>
                <a:cubicBezTo>
                  <a:pt x="457" y="348"/>
                  <a:pt x="456" y="348"/>
                  <a:pt x="456" y="348"/>
                </a:cubicBezTo>
                <a:cubicBezTo>
                  <a:pt x="456" y="348"/>
                  <a:pt x="456" y="349"/>
                  <a:pt x="456" y="349"/>
                </a:cubicBezTo>
                <a:cubicBezTo>
                  <a:pt x="456" y="349"/>
                  <a:pt x="456" y="349"/>
                  <a:pt x="456" y="349"/>
                </a:cubicBezTo>
                <a:cubicBezTo>
                  <a:pt x="456" y="349"/>
                  <a:pt x="457" y="349"/>
                  <a:pt x="457" y="349"/>
                </a:cubicBezTo>
                <a:moveTo>
                  <a:pt x="362" y="352"/>
                </a:moveTo>
                <a:cubicBezTo>
                  <a:pt x="362" y="352"/>
                  <a:pt x="362" y="352"/>
                  <a:pt x="362" y="352"/>
                </a:cubicBezTo>
                <a:cubicBezTo>
                  <a:pt x="362" y="353"/>
                  <a:pt x="362" y="353"/>
                  <a:pt x="362" y="353"/>
                </a:cubicBezTo>
                <a:cubicBezTo>
                  <a:pt x="363" y="353"/>
                  <a:pt x="363" y="353"/>
                  <a:pt x="363" y="353"/>
                </a:cubicBezTo>
                <a:cubicBezTo>
                  <a:pt x="363" y="352"/>
                  <a:pt x="363" y="352"/>
                  <a:pt x="362" y="352"/>
                </a:cubicBezTo>
                <a:moveTo>
                  <a:pt x="457" y="352"/>
                </a:moveTo>
                <a:cubicBezTo>
                  <a:pt x="457" y="352"/>
                  <a:pt x="457" y="352"/>
                  <a:pt x="457" y="353"/>
                </a:cubicBezTo>
                <a:cubicBezTo>
                  <a:pt x="457" y="353"/>
                  <a:pt x="457" y="353"/>
                  <a:pt x="457" y="353"/>
                </a:cubicBezTo>
                <a:cubicBezTo>
                  <a:pt x="457" y="353"/>
                  <a:pt x="458" y="353"/>
                  <a:pt x="458" y="353"/>
                </a:cubicBezTo>
                <a:cubicBezTo>
                  <a:pt x="458" y="352"/>
                  <a:pt x="457" y="352"/>
                  <a:pt x="457" y="352"/>
                </a:cubicBezTo>
                <a:moveTo>
                  <a:pt x="366" y="356"/>
                </a:moveTo>
                <a:cubicBezTo>
                  <a:pt x="365" y="356"/>
                  <a:pt x="365" y="356"/>
                  <a:pt x="365" y="356"/>
                </a:cubicBezTo>
                <a:cubicBezTo>
                  <a:pt x="365" y="356"/>
                  <a:pt x="365" y="356"/>
                  <a:pt x="365" y="356"/>
                </a:cubicBezTo>
                <a:cubicBezTo>
                  <a:pt x="365" y="356"/>
                  <a:pt x="365" y="357"/>
                  <a:pt x="365" y="357"/>
                </a:cubicBezTo>
                <a:cubicBezTo>
                  <a:pt x="365" y="357"/>
                  <a:pt x="365" y="357"/>
                  <a:pt x="366" y="356"/>
                </a:cubicBezTo>
                <a:moveTo>
                  <a:pt x="359" y="360"/>
                </a:moveTo>
                <a:cubicBezTo>
                  <a:pt x="359" y="360"/>
                  <a:pt x="359" y="360"/>
                  <a:pt x="359" y="360"/>
                </a:cubicBezTo>
                <a:cubicBezTo>
                  <a:pt x="359" y="360"/>
                  <a:pt x="358" y="360"/>
                  <a:pt x="358" y="360"/>
                </a:cubicBezTo>
                <a:cubicBezTo>
                  <a:pt x="358" y="360"/>
                  <a:pt x="358" y="360"/>
                  <a:pt x="358" y="360"/>
                </a:cubicBezTo>
                <a:cubicBezTo>
                  <a:pt x="359" y="360"/>
                  <a:pt x="359" y="360"/>
                  <a:pt x="359" y="360"/>
                </a:cubicBezTo>
                <a:moveTo>
                  <a:pt x="452" y="360"/>
                </a:moveTo>
                <a:cubicBezTo>
                  <a:pt x="452" y="360"/>
                  <a:pt x="452" y="360"/>
                  <a:pt x="452" y="360"/>
                </a:cubicBezTo>
                <a:cubicBezTo>
                  <a:pt x="451" y="360"/>
                  <a:pt x="451" y="360"/>
                  <a:pt x="451" y="360"/>
                </a:cubicBezTo>
                <a:cubicBezTo>
                  <a:pt x="451" y="360"/>
                  <a:pt x="451" y="360"/>
                  <a:pt x="452" y="361"/>
                </a:cubicBezTo>
                <a:cubicBezTo>
                  <a:pt x="452" y="360"/>
                  <a:pt x="452" y="360"/>
                  <a:pt x="452" y="360"/>
                </a:cubicBezTo>
                <a:moveTo>
                  <a:pt x="356" y="363"/>
                </a:moveTo>
                <a:cubicBezTo>
                  <a:pt x="356" y="363"/>
                  <a:pt x="356" y="363"/>
                  <a:pt x="356" y="362"/>
                </a:cubicBezTo>
                <a:cubicBezTo>
                  <a:pt x="356" y="363"/>
                  <a:pt x="356" y="363"/>
                  <a:pt x="355" y="363"/>
                </a:cubicBezTo>
                <a:cubicBezTo>
                  <a:pt x="355" y="363"/>
                  <a:pt x="356" y="363"/>
                  <a:pt x="356" y="363"/>
                </a:cubicBezTo>
                <a:cubicBezTo>
                  <a:pt x="356" y="363"/>
                  <a:pt x="356" y="363"/>
                  <a:pt x="356" y="363"/>
                </a:cubicBezTo>
                <a:moveTo>
                  <a:pt x="463" y="363"/>
                </a:moveTo>
                <a:cubicBezTo>
                  <a:pt x="463" y="362"/>
                  <a:pt x="463" y="362"/>
                  <a:pt x="463" y="362"/>
                </a:cubicBezTo>
                <a:cubicBezTo>
                  <a:pt x="463" y="363"/>
                  <a:pt x="463" y="363"/>
                  <a:pt x="463" y="363"/>
                </a:cubicBezTo>
                <a:cubicBezTo>
                  <a:pt x="463" y="363"/>
                  <a:pt x="463" y="363"/>
                  <a:pt x="463" y="363"/>
                </a:cubicBezTo>
                <a:cubicBezTo>
                  <a:pt x="463" y="363"/>
                  <a:pt x="463" y="363"/>
                  <a:pt x="463" y="363"/>
                </a:cubicBezTo>
                <a:moveTo>
                  <a:pt x="453" y="365"/>
                </a:moveTo>
                <a:cubicBezTo>
                  <a:pt x="453" y="365"/>
                  <a:pt x="453" y="364"/>
                  <a:pt x="453" y="364"/>
                </a:cubicBezTo>
                <a:cubicBezTo>
                  <a:pt x="452" y="365"/>
                  <a:pt x="452" y="365"/>
                  <a:pt x="452" y="365"/>
                </a:cubicBezTo>
                <a:cubicBezTo>
                  <a:pt x="452" y="365"/>
                  <a:pt x="452" y="365"/>
                  <a:pt x="453" y="365"/>
                </a:cubicBezTo>
                <a:cubicBezTo>
                  <a:pt x="453" y="365"/>
                  <a:pt x="453" y="365"/>
                  <a:pt x="453" y="365"/>
                </a:cubicBezTo>
                <a:moveTo>
                  <a:pt x="442" y="310"/>
                </a:moveTo>
                <a:cubicBezTo>
                  <a:pt x="442" y="310"/>
                  <a:pt x="442" y="310"/>
                  <a:pt x="443" y="310"/>
                </a:cubicBezTo>
                <a:cubicBezTo>
                  <a:pt x="442" y="310"/>
                  <a:pt x="442" y="310"/>
                  <a:pt x="442" y="310"/>
                </a:cubicBezTo>
                <a:cubicBezTo>
                  <a:pt x="442" y="310"/>
                  <a:pt x="442" y="310"/>
                  <a:pt x="442" y="310"/>
                </a:cubicBezTo>
                <a:cubicBezTo>
                  <a:pt x="442" y="310"/>
                  <a:pt x="442" y="310"/>
                  <a:pt x="442" y="310"/>
                </a:cubicBezTo>
                <a:moveTo>
                  <a:pt x="441" y="311"/>
                </a:moveTo>
                <a:cubicBezTo>
                  <a:pt x="440" y="311"/>
                  <a:pt x="440" y="310"/>
                  <a:pt x="440" y="310"/>
                </a:cubicBezTo>
                <a:cubicBezTo>
                  <a:pt x="440" y="311"/>
                  <a:pt x="440" y="311"/>
                  <a:pt x="440" y="311"/>
                </a:cubicBezTo>
                <a:cubicBezTo>
                  <a:pt x="440" y="311"/>
                  <a:pt x="440" y="311"/>
                  <a:pt x="440" y="311"/>
                </a:cubicBezTo>
                <a:cubicBezTo>
                  <a:pt x="440" y="311"/>
                  <a:pt x="440" y="311"/>
                  <a:pt x="441" y="311"/>
                </a:cubicBezTo>
                <a:moveTo>
                  <a:pt x="449" y="311"/>
                </a:moveTo>
                <a:cubicBezTo>
                  <a:pt x="449" y="311"/>
                  <a:pt x="449" y="311"/>
                  <a:pt x="449" y="310"/>
                </a:cubicBezTo>
                <a:cubicBezTo>
                  <a:pt x="449" y="310"/>
                  <a:pt x="448" y="311"/>
                  <a:pt x="448" y="311"/>
                </a:cubicBezTo>
                <a:cubicBezTo>
                  <a:pt x="448" y="311"/>
                  <a:pt x="449" y="311"/>
                  <a:pt x="449" y="311"/>
                </a:cubicBezTo>
                <a:cubicBezTo>
                  <a:pt x="449" y="311"/>
                  <a:pt x="449" y="311"/>
                  <a:pt x="449" y="311"/>
                </a:cubicBezTo>
                <a:moveTo>
                  <a:pt x="369" y="322"/>
                </a:moveTo>
                <a:cubicBezTo>
                  <a:pt x="369" y="322"/>
                  <a:pt x="369" y="322"/>
                  <a:pt x="369" y="322"/>
                </a:cubicBezTo>
                <a:cubicBezTo>
                  <a:pt x="369" y="322"/>
                  <a:pt x="369" y="322"/>
                  <a:pt x="369" y="323"/>
                </a:cubicBezTo>
                <a:cubicBezTo>
                  <a:pt x="369" y="323"/>
                  <a:pt x="369" y="322"/>
                  <a:pt x="369" y="322"/>
                </a:cubicBezTo>
                <a:cubicBezTo>
                  <a:pt x="369" y="322"/>
                  <a:pt x="369" y="322"/>
                  <a:pt x="369" y="322"/>
                </a:cubicBezTo>
                <a:moveTo>
                  <a:pt x="367" y="330"/>
                </a:moveTo>
                <a:cubicBezTo>
                  <a:pt x="367" y="330"/>
                  <a:pt x="367" y="330"/>
                  <a:pt x="367" y="331"/>
                </a:cubicBezTo>
                <a:cubicBezTo>
                  <a:pt x="367" y="331"/>
                  <a:pt x="367" y="331"/>
                  <a:pt x="367" y="331"/>
                </a:cubicBezTo>
                <a:cubicBezTo>
                  <a:pt x="367" y="331"/>
                  <a:pt x="367" y="331"/>
                  <a:pt x="367" y="331"/>
                </a:cubicBezTo>
                <a:cubicBezTo>
                  <a:pt x="367" y="331"/>
                  <a:pt x="367" y="330"/>
                  <a:pt x="367" y="330"/>
                </a:cubicBezTo>
                <a:moveTo>
                  <a:pt x="363" y="333"/>
                </a:moveTo>
                <a:cubicBezTo>
                  <a:pt x="363" y="333"/>
                  <a:pt x="363" y="333"/>
                  <a:pt x="363" y="333"/>
                </a:cubicBezTo>
                <a:cubicBezTo>
                  <a:pt x="363" y="334"/>
                  <a:pt x="363" y="334"/>
                  <a:pt x="363" y="334"/>
                </a:cubicBezTo>
                <a:cubicBezTo>
                  <a:pt x="363" y="334"/>
                  <a:pt x="364" y="334"/>
                  <a:pt x="364" y="334"/>
                </a:cubicBezTo>
                <a:cubicBezTo>
                  <a:pt x="364" y="333"/>
                  <a:pt x="363" y="333"/>
                  <a:pt x="363" y="333"/>
                </a:cubicBezTo>
                <a:moveTo>
                  <a:pt x="368" y="339"/>
                </a:moveTo>
                <a:cubicBezTo>
                  <a:pt x="368" y="339"/>
                  <a:pt x="368" y="339"/>
                  <a:pt x="368" y="339"/>
                </a:cubicBezTo>
                <a:cubicBezTo>
                  <a:pt x="368" y="339"/>
                  <a:pt x="368" y="340"/>
                  <a:pt x="368" y="340"/>
                </a:cubicBezTo>
                <a:cubicBezTo>
                  <a:pt x="368" y="340"/>
                  <a:pt x="368" y="339"/>
                  <a:pt x="368" y="339"/>
                </a:cubicBezTo>
                <a:cubicBezTo>
                  <a:pt x="368" y="339"/>
                  <a:pt x="368" y="339"/>
                  <a:pt x="368" y="339"/>
                </a:cubicBezTo>
                <a:moveTo>
                  <a:pt x="362" y="340"/>
                </a:moveTo>
                <a:cubicBezTo>
                  <a:pt x="362" y="340"/>
                  <a:pt x="362" y="341"/>
                  <a:pt x="362" y="341"/>
                </a:cubicBezTo>
                <a:cubicBezTo>
                  <a:pt x="363" y="340"/>
                  <a:pt x="363" y="340"/>
                  <a:pt x="363" y="340"/>
                </a:cubicBezTo>
                <a:cubicBezTo>
                  <a:pt x="363" y="340"/>
                  <a:pt x="363" y="340"/>
                  <a:pt x="362" y="340"/>
                </a:cubicBezTo>
                <a:cubicBezTo>
                  <a:pt x="362" y="340"/>
                  <a:pt x="362" y="340"/>
                  <a:pt x="362" y="340"/>
                </a:cubicBezTo>
                <a:moveTo>
                  <a:pt x="403" y="231"/>
                </a:moveTo>
                <a:cubicBezTo>
                  <a:pt x="403" y="231"/>
                  <a:pt x="403" y="231"/>
                  <a:pt x="403" y="231"/>
                </a:cubicBezTo>
                <a:cubicBezTo>
                  <a:pt x="403" y="231"/>
                  <a:pt x="403" y="231"/>
                  <a:pt x="403" y="232"/>
                </a:cubicBezTo>
                <a:cubicBezTo>
                  <a:pt x="403" y="231"/>
                  <a:pt x="403" y="231"/>
                  <a:pt x="403" y="231"/>
                </a:cubicBezTo>
                <a:cubicBezTo>
                  <a:pt x="403" y="231"/>
                  <a:pt x="403" y="231"/>
                  <a:pt x="403" y="231"/>
                </a:cubicBezTo>
                <a:moveTo>
                  <a:pt x="400" y="233"/>
                </a:moveTo>
                <a:cubicBezTo>
                  <a:pt x="401" y="233"/>
                  <a:pt x="401" y="233"/>
                  <a:pt x="401" y="233"/>
                </a:cubicBezTo>
                <a:cubicBezTo>
                  <a:pt x="401" y="233"/>
                  <a:pt x="400" y="233"/>
                  <a:pt x="400" y="233"/>
                </a:cubicBezTo>
                <a:cubicBezTo>
                  <a:pt x="400" y="233"/>
                  <a:pt x="400" y="233"/>
                  <a:pt x="400" y="233"/>
                </a:cubicBezTo>
                <a:cubicBezTo>
                  <a:pt x="400" y="233"/>
                  <a:pt x="400" y="233"/>
                  <a:pt x="400" y="233"/>
                </a:cubicBezTo>
                <a:moveTo>
                  <a:pt x="391" y="459"/>
                </a:moveTo>
                <a:cubicBezTo>
                  <a:pt x="391" y="458"/>
                  <a:pt x="391" y="458"/>
                  <a:pt x="391" y="458"/>
                </a:cubicBezTo>
                <a:cubicBezTo>
                  <a:pt x="391" y="458"/>
                  <a:pt x="391" y="459"/>
                  <a:pt x="391" y="459"/>
                </a:cubicBezTo>
                <a:cubicBezTo>
                  <a:pt x="391" y="459"/>
                  <a:pt x="391" y="459"/>
                  <a:pt x="391" y="459"/>
                </a:cubicBezTo>
                <a:cubicBezTo>
                  <a:pt x="391" y="459"/>
                  <a:pt x="391" y="459"/>
                  <a:pt x="391" y="459"/>
                </a:cubicBezTo>
                <a:moveTo>
                  <a:pt x="398" y="461"/>
                </a:moveTo>
                <a:cubicBezTo>
                  <a:pt x="398" y="461"/>
                  <a:pt x="398" y="460"/>
                  <a:pt x="398" y="460"/>
                </a:cubicBezTo>
                <a:cubicBezTo>
                  <a:pt x="397" y="460"/>
                  <a:pt x="397" y="461"/>
                  <a:pt x="397" y="461"/>
                </a:cubicBezTo>
                <a:cubicBezTo>
                  <a:pt x="397" y="461"/>
                  <a:pt x="397" y="461"/>
                  <a:pt x="397" y="461"/>
                </a:cubicBezTo>
                <a:cubicBezTo>
                  <a:pt x="398" y="461"/>
                  <a:pt x="398" y="461"/>
                  <a:pt x="398" y="461"/>
                </a:cubicBezTo>
                <a:moveTo>
                  <a:pt x="442" y="461"/>
                </a:moveTo>
                <a:cubicBezTo>
                  <a:pt x="442" y="461"/>
                  <a:pt x="442" y="461"/>
                  <a:pt x="442" y="462"/>
                </a:cubicBezTo>
                <a:cubicBezTo>
                  <a:pt x="442" y="462"/>
                  <a:pt x="442" y="462"/>
                  <a:pt x="442" y="462"/>
                </a:cubicBezTo>
                <a:cubicBezTo>
                  <a:pt x="442" y="462"/>
                  <a:pt x="442" y="462"/>
                  <a:pt x="443" y="462"/>
                </a:cubicBezTo>
                <a:cubicBezTo>
                  <a:pt x="442" y="462"/>
                  <a:pt x="442" y="461"/>
                  <a:pt x="442" y="461"/>
                </a:cubicBezTo>
                <a:moveTo>
                  <a:pt x="452" y="465"/>
                </a:moveTo>
                <a:cubicBezTo>
                  <a:pt x="452" y="465"/>
                  <a:pt x="452" y="465"/>
                  <a:pt x="452" y="465"/>
                </a:cubicBezTo>
                <a:cubicBezTo>
                  <a:pt x="451" y="465"/>
                  <a:pt x="451" y="465"/>
                  <a:pt x="451" y="466"/>
                </a:cubicBezTo>
                <a:cubicBezTo>
                  <a:pt x="451" y="466"/>
                  <a:pt x="451" y="466"/>
                  <a:pt x="452" y="466"/>
                </a:cubicBezTo>
                <a:cubicBezTo>
                  <a:pt x="452" y="466"/>
                  <a:pt x="452" y="465"/>
                  <a:pt x="452" y="465"/>
                </a:cubicBezTo>
                <a:moveTo>
                  <a:pt x="450" y="467"/>
                </a:moveTo>
                <a:cubicBezTo>
                  <a:pt x="450" y="467"/>
                  <a:pt x="450" y="466"/>
                  <a:pt x="450" y="466"/>
                </a:cubicBezTo>
                <a:cubicBezTo>
                  <a:pt x="450" y="466"/>
                  <a:pt x="450" y="466"/>
                  <a:pt x="450" y="466"/>
                </a:cubicBezTo>
                <a:cubicBezTo>
                  <a:pt x="450" y="466"/>
                  <a:pt x="449" y="466"/>
                  <a:pt x="449" y="466"/>
                </a:cubicBezTo>
                <a:cubicBezTo>
                  <a:pt x="449" y="466"/>
                  <a:pt x="449" y="467"/>
                  <a:pt x="450" y="467"/>
                </a:cubicBezTo>
                <a:moveTo>
                  <a:pt x="455" y="450"/>
                </a:moveTo>
                <a:cubicBezTo>
                  <a:pt x="455" y="450"/>
                  <a:pt x="455" y="450"/>
                  <a:pt x="455" y="450"/>
                </a:cubicBezTo>
                <a:cubicBezTo>
                  <a:pt x="454" y="450"/>
                  <a:pt x="454" y="450"/>
                  <a:pt x="454" y="450"/>
                </a:cubicBezTo>
                <a:cubicBezTo>
                  <a:pt x="454" y="450"/>
                  <a:pt x="454" y="451"/>
                  <a:pt x="454" y="451"/>
                </a:cubicBezTo>
                <a:cubicBezTo>
                  <a:pt x="454" y="450"/>
                  <a:pt x="455" y="450"/>
                  <a:pt x="455" y="450"/>
                </a:cubicBezTo>
                <a:moveTo>
                  <a:pt x="406" y="489"/>
                </a:moveTo>
                <a:cubicBezTo>
                  <a:pt x="406" y="489"/>
                  <a:pt x="406" y="489"/>
                  <a:pt x="406" y="489"/>
                </a:cubicBezTo>
                <a:cubicBezTo>
                  <a:pt x="406" y="489"/>
                  <a:pt x="406" y="489"/>
                  <a:pt x="406" y="489"/>
                </a:cubicBezTo>
                <a:cubicBezTo>
                  <a:pt x="406" y="489"/>
                  <a:pt x="406" y="489"/>
                  <a:pt x="406" y="490"/>
                </a:cubicBezTo>
                <a:cubicBezTo>
                  <a:pt x="406" y="489"/>
                  <a:pt x="406" y="489"/>
                  <a:pt x="406" y="489"/>
                </a:cubicBezTo>
                <a:moveTo>
                  <a:pt x="412" y="497"/>
                </a:moveTo>
                <a:cubicBezTo>
                  <a:pt x="412" y="497"/>
                  <a:pt x="412" y="496"/>
                  <a:pt x="412" y="496"/>
                </a:cubicBezTo>
                <a:cubicBezTo>
                  <a:pt x="412" y="496"/>
                  <a:pt x="411" y="496"/>
                  <a:pt x="411" y="497"/>
                </a:cubicBezTo>
                <a:cubicBezTo>
                  <a:pt x="411" y="497"/>
                  <a:pt x="412" y="497"/>
                  <a:pt x="412" y="497"/>
                </a:cubicBezTo>
                <a:cubicBezTo>
                  <a:pt x="412" y="497"/>
                  <a:pt x="412" y="497"/>
                  <a:pt x="412" y="497"/>
                </a:cubicBezTo>
                <a:moveTo>
                  <a:pt x="428" y="483"/>
                </a:moveTo>
                <a:cubicBezTo>
                  <a:pt x="428" y="483"/>
                  <a:pt x="428" y="483"/>
                  <a:pt x="428" y="482"/>
                </a:cubicBezTo>
                <a:cubicBezTo>
                  <a:pt x="428" y="482"/>
                  <a:pt x="428" y="482"/>
                  <a:pt x="428" y="482"/>
                </a:cubicBezTo>
                <a:cubicBezTo>
                  <a:pt x="428" y="482"/>
                  <a:pt x="427" y="482"/>
                  <a:pt x="427" y="482"/>
                </a:cubicBezTo>
                <a:cubicBezTo>
                  <a:pt x="428" y="483"/>
                  <a:pt x="428" y="483"/>
                  <a:pt x="428" y="483"/>
                </a:cubicBezTo>
                <a:moveTo>
                  <a:pt x="470" y="378"/>
                </a:moveTo>
                <a:cubicBezTo>
                  <a:pt x="470" y="377"/>
                  <a:pt x="470" y="377"/>
                  <a:pt x="470" y="377"/>
                </a:cubicBezTo>
                <a:cubicBezTo>
                  <a:pt x="470" y="377"/>
                  <a:pt x="470" y="377"/>
                  <a:pt x="469" y="377"/>
                </a:cubicBezTo>
                <a:cubicBezTo>
                  <a:pt x="469" y="377"/>
                  <a:pt x="469" y="377"/>
                  <a:pt x="469" y="377"/>
                </a:cubicBezTo>
                <a:cubicBezTo>
                  <a:pt x="469" y="377"/>
                  <a:pt x="470" y="377"/>
                  <a:pt x="470" y="378"/>
                </a:cubicBezTo>
                <a:moveTo>
                  <a:pt x="458" y="368"/>
                </a:moveTo>
                <a:cubicBezTo>
                  <a:pt x="458" y="368"/>
                  <a:pt x="459" y="368"/>
                  <a:pt x="459" y="368"/>
                </a:cubicBezTo>
                <a:cubicBezTo>
                  <a:pt x="458" y="368"/>
                  <a:pt x="458" y="367"/>
                  <a:pt x="458" y="367"/>
                </a:cubicBezTo>
                <a:cubicBezTo>
                  <a:pt x="458" y="367"/>
                  <a:pt x="458" y="368"/>
                  <a:pt x="458" y="368"/>
                </a:cubicBezTo>
                <a:cubicBezTo>
                  <a:pt x="458" y="368"/>
                  <a:pt x="458" y="368"/>
                  <a:pt x="458" y="368"/>
                </a:cubicBezTo>
                <a:moveTo>
                  <a:pt x="460" y="372"/>
                </a:moveTo>
                <a:cubicBezTo>
                  <a:pt x="460" y="371"/>
                  <a:pt x="460" y="371"/>
                  <a:pt x="460" y="371"/>
                </a:cubicBezTo>
                <a:cubicBezTo>
                  <a:pt x="460" y="371"/>
                  <a:pt x="460" y="371"/>
                  <a:pt x="460" y="371"/>
                </a:cubicBezTo>
                <a:cubicBezTo>
                  <a:pt x="460" y="372"/>
                  <a:pt x="460" y="372"/>
                  <a:pt x="460" y="372"/>
                </a:cubicBezTo>
                <a:cubicBezTo>
                  <a:pt x="460" y="372"/>
                  <a:pt x="460" y="372"/>
                  <a:pt x="460" y="372"/>
                </a:cubicBezTo>
                <a:moveTo>
                  <a:pt x="291" y="370"/>
                </a:moveTo>
                <a:cubicBezTo>
                  <a:pt x="291" y="370"/>
                  <a:pt x="292" y="370"/>
                  <a:pt x="292" y="370"/>
                </a:cubicBezTo>
                <a:cubicBezTo>
                  <a:pt x="293" y="370"/>
                  <a:pt x="293" y="369"/>
                  <a:pt x="294" y="368"/>
                </a:cubicBezTo>
                <a:cubicBezTo>
                  <a:pt x="295" y="369"/>
                  <a:pt x="296" y="369"/>
                  <a:pt x="297" y="369"/>
                </a:cubicBezTo>
                <a:cubicBezTo>
                  <a:pt x="298" y="369"/>
                  <a:pt x="299" y="369"/>
                  <a:pt x="300" y="369"/>
                </a:cubicBezTo>
                <a:cubicBezTo>
                  <a:pt x="304" y="369"/>
                  <a:pt x="304" y="369"/>
                  <a:pt x="304" y="369"/>
                </a:cubicBezTo>
                <a:cubicBezTo>
                  <a:pt x="305" y="369"/>
                  <a:pt x="306" y="369"/>
                  <a:pt x="307" y="369"/>
                </a:cubicBezTo>
                <a:cubicBezTo>
                  <a:pt x="308" y="369"/>
                  <a:pt x="309" y="369"/>
                  <a:pt x="310" y="368"/>
                </a:cubicBezTo>
                <a:cubicBezTo>
                  <a:pt x="311" y="369"/>
                  <a:pt x="311" y="369"/>
                  <a:pt x="312" y="369"/>
                </a:cubicBezTo>
                <a:cubicBezTo>
                  <a:pt x="312" y="374"/>
                  <a:pt x="312" y="374"/>
                  <a:pt x="312" y="374"/>
                </a:cubicBezTo>
                <a:cubicBezTo>
                  <a:pt x="311" y="375"/>
                  <a:pt x="311" y="375"/>
                  <a:pt x="311" y="375"/>
                </a:cubicBezTo>
                <a:cubicBezTo>
                  <a:pt x="311" y="375"/>
                  <a:pt x="311" y="375"/>
                  <a:pt x="310" y="375"/>
                </a:cubicBezTo>
                <a:cubicBezTo>
                  <a:pt x="304" y="375"/>
                  <a:pt x="304" y="375"/>
                  <a:pt x="304" y="375"/>
                </a:cubicBezTo>
                <a:cubicBezTo>
                  <a:pt x="303" y="375"/>
                  <a:pt x="303" y="376"/>
                  <a:pt x="302" y="376"/>
                </a:cubicBezTo>
                <a:cubicBezTo>
                  <a:pt x="300" y="376"/>
                  <a:pt x="297" y="376"/>
                  <a:pt x="295" y="376"/>
                </a:cubicBezTo>
                <a:cubicBezTo>
                  <a:pt x="294" y="376"/>
                  <a:pt x="294" y="375"/>
                  <a:pt x="293" y="375"/>
                </a:cubicBezTo>
                <a:cubicBezTo>
                  <a:pt x="293" y="375"/>
                  <a:pt x="292" y="375"/>
                  <a:pt x="292" y="375"/>
                </a:cubicBezTo>
                <a:cubicBezTo>
                  <a:pt x="290" y="376"/>
                  <a:pt x="288" y="376"/>
                  <a:pt x="286" y="376"/>
                </a:cubicBezTo>
                <a:cubicBezTo>
                  <a:pt x="285" y="376"/>
                  <a:pt x="284" y="375"/>
                  <a:pt x="284" y="375"/>
                </a:cubicBezTo>
                <a:cubicBezTo>
                  <a:pt x="283" y="374"/>
                  <a:pt x="282" y="375"/>
                  <a:pt x="282" y="376"/>
                </a:cubicBezTo>
                <a:cubicBezTo>
                  <a:pt x="279" y="376"/>
                  <a:pt x="276" y="376"/>
                  <a:pt x="272" y="376"/>
                </a:cubicBezTo>
                <a:cubicBezTo>
                  <a:pt x="271" y="376"/>
                  <a:pt x="270" y="376"/>
                  <a:pt x="269" y="375"/>
                </a:cubicBezTo>
                <a:cubicBezTo>
                  <a:pt x="269" y="375"/>
                  <a:pt x="269" y="375"/>
                  <a:pt x="269" y="375"/>
                </a:cubicBezTo>
                <a:cubicBezTo>
                  <a:pt x="268" y="376"/>
                  <a:pt x="267" y="376"/>
                  <a:pt x="266" y="376"/>
                </a:cubicBezTo>
                <a:cubicBezTo>
                  <a:pt x="265" y="376"/>
                  <a:pt x="265" y="376"/>
                  <a:pt x="264" y="375"/>
                </a:cubicBezTo>
                <a:cubicBezTo>
                  <a:pt x="263" y="375"/>
                  <a:pt x="262" y="375"/>
                  <a:pt x="262" y="375"/>
                </a:cubicBezTo>
                <a:cubicBezTo>
                  <a:pt x="261" y="376"/>
                  <a:pt x="260" y="376"/>
                  <a:pt x="259" y="376"/>
                </a:cubicBezTo>
                <a:cubicBezTo>
                  <a:pt x="252" y="376"/>
                  <a:pt x="245" y="376"/>
                  <a:pt x="238" y="376"/>
                </a:cubicBezTo>
                <a:cubicBezTo>
                  <a:pt x="236" y="376"/>
                  <a:pt x="236" y="375"/>
                  <a:pt x="234" y="375"/>
                </a:cubicBezTo>
                <a:cubicBezTo>
                  <a:pt x="233" y="375"/>
                  <a:pt x="230" y="374"/>
                  <a:pt x="229" y="376"/>
                </a:cubicBezTo>
                <a:cubicBezTo>
                  <a:pt x="228" y="376"/>
                  <a:pt x="228" y="376"/>
                  <a:pt x="227" y="376"/>
                </a:cubicBezTo>
                <a:cubicBezTo>
                  <a:pt x="225" y="376"/>
                  <a:pt x="223" y="376"/>
                  <a:pt x="221" y="376"/>
                </a:cubicBezTo>
                <a:cubicBezTo>
                  <a:pt x="220" y="376"/>
                  <a:pt x="220" y="376"/>
                  <a:pt x="219" y="375"/>
                </a:cubicBezTo>
                <a:cubicBezTo>
                  <a:pt x="218" y="375"/>
                  <a:pt x="216" y="375"/>
                  <a:pt x="216" y="373"/>
                </a:cubicBezTo>
                <a:cubicBezTo>
                  <a:pt x="216" y="370"/>
                  <a:pt x="216" y="370"/>
                  <a:pt x="216" y="370"/>
                </a:cubicBezTo>
                <a:cubicBezTo>
                  <a:pt x="217" y="370"/>
                  <a:pt x="217" y="369"/>
                  <a:pt x="218" y="368"/>
                </a:cubicBezTo>
                <a:cubicBezTo>
                  <a:pt x="218" y="369"/>
                  <a:pt x="219" y="369"/>
                  <a:pt x="219" y="369"/>
                </a:cubicBezTo>
                <a:cubicBezTo>
                  <a:pt x="221" y="369"/>
                  <a:pt x="223" y="370"/>
                  <a:pt x="224" y="368"/>
                </a:cubicBezTo>
                <a:cubicBezTo>
                  <a:pt x="227" y="368"/>
                  <a:pt x="227" y="368"/>
                  <a:pt x="227" y="368"/>
                </a:cubicBezTo>
                <a:cubicBezTo>
                  <a:pt x="228" y="369"/>
                  <a:pt x="229" y="369"/>
                  <a:pt x="229" y="369"/>
                </a:cubicBezTo>
                <a:cubicBezTo>
                  <a:pt x="230" y="369"/>
                  <a:pt x="230" y="368"/>
                  <a:pt x="231" y="369"/>
                </a:cubicBezTo>
                <a:cubicBezTo>
                  <a:pt x="232" y="369"/>
                  <a:pt x="232" y="369"/>
                  <a:pt x="233" y="369"/>
                </a:cubicBezTo>
                <a:cubicBezTo>
                  <a:pt x="238" y="369"/>
                  <a:pt x="243" y="369"/>
                  <a:pt x="248" y="369"/>
                </a:cubicBezTo>
                <a:cubicBezTo>
                  <a:pt x="249" y="369"/>
                  <a:pt x="250" y="369"/>
                  <a:pt x="250" y="369"/>
                </a:cubicBezTo>
                <a:cubicBezTo>
                  <a:pt x="251" y="368"/>
                  <a:pt x="251" y="369"/>
                  <a:pt x="252" y="369"/>
                </a:cubicBezTo>
                <a:cubicBezTo>
                  <a:pt x="253" y="369"/>
                  <a:pt x="254" y="369"/>
                  <a:pt x="256" y="369"/>
                </a:cubicBezTo>
                <a:cubicBezTo>
                  <a:pt x="256" y="369"/>
                  <a:pt x="256" y="369"/>
                  <a:pt x="257" y="368"/>
                </a:cubicBezTo>
                <a:cubicBezTo>
                  <a:pt x="257" y="368"/>
                  <a:pt x="258" y="368"/>
                  <a:pt x="258" y="368"/>
                </a:cubicBezTo>
                <a:cubicBezTo>
                  <a:pt x="259" y="369"/>
                  <a:pt x="260" y="369"/>
                  <a:pt x="261" y="369"/>
                </a:cubicBezTo>
                <a:cubicBezTo>
                  <a:pt x="266" y="369"/>
                  <a:pt x="271" y="369"/>
                  <a:pt x="276" y="369"/>
                </a:cubicBezTo>
                <a:cubicBezTo>
                  <a:pt x="279" y="369"/>
                  <a:pt x="279" y="369"/>
                  <a:pt x="279" y="369"/>
                </a:cubicBezTo>
                <a:cubicBezTo>
                  <a:pt x="279" y="370"/>
                  <a:pt x="279" y="370"/>
                  <a:pt x="279" y="370"/>
                </a:cubicBezTo>
                <a:cubicBezTo>
                  <a:pt x="280" y="371"/>
                  <a:pt x="281" y="371"/>
                  <a:pt x="281" y="370"/>
                </a:cubicBezTo>
                <a:cubicBezTo>
                  <a:pt x="282" y="370"/>
                  <a:pt x="283" y="370"/>
                  <a:pt x="283" y="369"/>
                </a:cubicBezTo>
                <a:cubicBezTo>
                  <a:pt x="284" y="369"/>
                  <a:pt x="284" y="369"/>
                  <a:pt x="285" y="369"/>
                </a:cubicBezTo>
                <a:cubicBezTo>
                  <a:pt x="285" y="370"/>
                  <a:pt x="286" y="370"/>
                  <a:pt x="286" y="370"/>
                </a:cubicBezTo>
                <a:cubicBezTo>
                  <a:pt x="287" y="370"/>
                  <a:pt x="287" y="371"/>
                  <a:pt x="288" y="371"/>
                </a:cubicBezTo>
                <a:cubicBezTo>
                  <a:pt x="288" y="371"/>
                  <a:pt x="288" y="372"/>
                  <a:pt x="288" y="372"/>
                </a:cubicBezTo>
                <a:cubicBezTo>
                  <a:pt x="289" y="372"/>
                  <a:pt x="289" y="371"/>
                  <a:pt x="289" y="371"/>
                </a:cubicBezTo>
                <a:cubicBezTo>
                  <a:pt x="289" y="371"/>
                  <a:pt x="290" y="371"/>
                  <a:pt x="290" y="371"/>
                </a:cubicBezTo>
                <a:cubicBezTo>
                  <a:pt x="290" y="371"/>
                  <a:pt x="291" y="370"/>
                  <a:pt x="291" y="370"/>
                </a:cubicBezTo>
                <a:moveTo>
                  <a:pt x="297" y="370"/>
                </a:moveTo>
                <a:cubicBezTo>
                  <a:pt x="297" y="370"/>
                  <a:pt x="297" y="370"/>
                  <a:pt x="297" y="370"/>
                </a:cubicBezTo>
                <a:cubicBezTo>
                  <a:pt x="297" y="371"/>
                  <a:pt x="297" y="371"/>
                  <a:pt x="297" y="371"/>
                </a:cubicBezTo>
                <a:cubicBezTo>
                  <a:pt x="297" y="371"/>
                  <a:pt x="297" y="371"/>
                  <a:pt x="297" y="371"/>
                </a:cubicBezTo>
                <a:cubicBezTo>
                  <a:pt x="297" y="370"/>
                  <a:pt x="297" y="370"/>
                  <a:pt x="297" y="370"/>
                </a:cubicBezTo>
                <a:moveTo>
                  <a:pt x="270" y="412"/>
                </a:moveTo>
                <a:cubicBezTo>
                  <a:pt x="270" y="414"/>
                  <a:pt x="270" y="416"/>
                  <a:pt x="270" y="418"/>
                </a:cubicBezTo>
                <a:cubicBezTo>
                  <a:pt x="270" y="419"/>
                  <a:pt x="270" y="420"/>
                  <a:pt x="270" y="421"/>
                </a:cubicBezTo>
                <a:cubicBezTo>
                  <a:pt x="269" y="422"/>
                  <a:pt x="269" y="423"/>
                  <a:pt x="268" y="424"/>
                </a:cubicBezTo>
                <a:cubicBezTo>
                  <a:pt x="267" y="424"/>
                  <a:pt x="267" y="426"/>
                  <a:pt x="267" y="427"/>
                </a:cubicBezTo>
                <a:cubicBezTo>
                  <a:pt x="267" y="428"/>
                  <a:pt x="268" y="428"/>
                  <a:pt x="268" y="429"/>
                </a:cubicBezTo>
                <a:cubicBezTo>
                  <a:pt x="270" y="428"/>
                  <a:pt x="269" y="427"/>
                  <a:pt x="268" y="427"/>
                </a:cubicBezTo>
                <a:cubicBezTo>
                  <a:pt x="269" y="426"/>
                  <a:pt x="270" y="426"/>
                  <a:pt x="270" y="427"/>
                </a:cubicBezTo>
                <a:cubicBezTo>
                  <a:pt x="270" y="428"/>
                  <a:pt x="270" y="429"/>
                  <a:pt x="270" y="429"/>
                </a:cubicBezTo>
                <a:cubicBezTo>
                  <a:pt x="269" y="430"/>
                  <a:pt x="268" y="430"/>
                  <a:pt x="267" y="430"/>
                </a:cubicBezTo>
                <a:cubicBezTo>
                  <a:pt x="266" y="430"/>
                  <a:pt x="265" y="430"/>
                  <a:pt x="265" y="430"/>
                </a:cubicBezTo>
                <a:cubicBezTo>
                  <a:pt x="264" y="428"/>
                  <a:pt x="265" y="427"/>
                  <a:pt x="264" y="426"/>
                </a:cubicBezTo>
                <a:cubicBezTo>
                  <a:pt x="263" y="425"/>
                  <a:pt x="264" y="424"/>
                  <a:pt x="263" y="423"/>
                </a:cubicBezTo>
                <a:cubicBezTo>
                  <a:pt x="262" y="422"/>
                  <a:pt x="263" y="420"/>
                  <a:pt x="262" y="420"/>
                </a:cubicBezTo>
                <a:cubicBezTo>
                  <a:pt x="261" y="419"/>
                  <a:pt x="262" y="417"/>
                  <a:pt x="261" y="417"/>
                </a:cubicBezTo>
                <a:cubicBezTo>
                  <a:pt x="260" y="416"/>
                  <a:pt x="260" y="415"/>
                  <a:pt x="260" y="414"/>
                </a:cubicBezTo>
                <a:cubicBezTo>
                  <a:pt x="260" y="413"/>
                  <a:pt x="260" y="413"/>
                  <a:pt x="260" y="413"/>
                </a:cubicBezTo>
                <a:cubicBezTo>
                  <a:pt x="259" y="411"/>
                  <a:pt x="258" y="410"/>
                  <a:pt x="259" y="409"/>
                </a:cubicBezTo>
                <a:cubicBezTo>
                  <a:pt x="258" y="408"/>
                  <a:pt x="258" y="407"/>
                  <a:pt x="258" y="405"/>
                </a:cubicBezTo>
                <a:cubicBezTo>
                  <a:pt x="257" y="404"/>
                  <a:pt x="257" y="403"/>
                  <a:pt x="256" y="402"/>
                </a:cubicBezTo>
                <a:cubicBezTo>
                  <a:pt x="256" y="404"/>
                  <a:pt x="255" y="405"/>
                  <a:pt x="256" y="406"/>
                </a:cubicBezTo>
                <a:cubicBezTo>
                  <a:pt x="256" y="406"/>
                  <a:pt x="257" y="407"/>
                  <a:pt x="257" y="407"/>
                </a:cubicBezTo>
                <a:cubicBezTo>
                  <a:pt x="257" y="408"/>
                  <a:pt x="257" y="409"/>
                  <a:pt x="257" y="410"/>
                </a:cubicBezTo>
                <a:cubicBezTo>
                  <a:pt x="256" y="411"/>
                  <a:pt x="256" y="411"/>
                  <a:pt x="256" y="411"/>
                </a:cubicBezTo>
                <a:cubicBezTo>
                  <a:pt x="257" y="412"/>
                  <a:pt x="257" y="413"/>
                  <a:pt x="257" y="414"/>
                </a:cubicBezTo>
                <a:cubicBezTo>
                  <a:pt x="257" y="415"/>
                  <a:pt x="257" y="417"/>
                  <a:pt x="256" y="418"/>
                </a:cubicBezTo>
                <a:cubicBezTo>
                  <a:pt x="255" y="419"/>
                  <a:pt x="255" y="420"/>
                  <a:pt x="257" y="421"/>
                </a:cubicBezTo>
                <a:cubicBezTo>
                  <a:pt x="257" y="421"/>
                  <a:pt x="257" y="421"/>
                  <a:pt x="257" y="421"/>
                </a:cubicBezTo>
                <a:cubicBezTo>
                  <a:pt x="257" y="421"/>
                  <a:pt x="257" y="421"/>
                  <a:pt x="257" y="422"/>
                </a:cubicBezTo>
                <a:cubicBezTo>
                  <a:pt x="257" y="424"/>
                  <a:pt x="257" y="427"/>
                  <a:pt x="257" y="429"/>
                </a:cubicBezTo>
                <a:cubicBezTo>
                  <a:pt x="257" y="429"/>
                  <a:pt x="256" y="429"/>
                  <a:pt x="256" y="430"/>
                </a:cubicBezTo>
                <a:cubicBezTo>
                  <a:pt x="256" y="430"/>
                  <a:pt x="255" y="430"/>
                  <a:pt x="255" y="430"/>
                </a:cubicBezTo>
                <a:cubicBezTo>
                  <a:pt x="255" y="429"/>
                  <a:pt x="255" y="429"/>
                  <a:pt x="255" y="428"/>
                </a:cubicBezTo>
                <a:cubicBezTo>
                  <a:pt x="255" y="428"/>
                  <a:pt x="254" y="428"/>
                  <a:pt x="254" y="428"/>
                </a:cubicBezTo>
                <a:cubicBezTo>
                  <a:pt x="254" y="428"/>
                  <a:pt x="254" y="428"/>
                  <a:pt x="254" y="428"/>
                </a:cubicBezTo>
                <a:cubicBezTo>
                  <a:pt x="253" y="430"/>
                  <a:pt x="253" y="430"/>
                  <a:pt x="252" y="429"/>
                </a:cubicBezTo>
                <a:cubicBezTo>
                  <a:pt x="252" y="429"/>
                  <a:pt x="251" y="429"/>
                  <a:pt x="251" y="428"/>
                </a:cubicBezTo>
                <a:cubicBezTo>
                  <a:pt x="251" y="426"/>
                  <a:pt x="251" y="424"/>
                  <a:pt x="251" y="422"/>
                </a:cubicBezTo>
                <a:cubicBezTo>
                  <a:pt x="251" y="421"/>
                  <a:pt x="251" y="420"/>
                  <a:pt x="252" y="420"/>
                </a:cubicBezTo>
                <a:cubicBezTo>
                  <a:pt x="252" y="420"/>
                  <a:pt x="251" y="419"/>
                  <a:pt x="251" y="419"/>
                </a:cubicBezTo>
                <a:cubicBezTo>
                  <a:pt x="251" y="385"/>
                  <a:pt x="251" y="385"/>
                  <a:pt x="251" y="385"/>
                </a:cubicBezTo>
                <a:cubicBezTo>
                  <a:pt x="256" y="385"/>
                  <a:pt x="256" y="385"/>
                  <a:pt x="256" y="385"/>
                </a:cubicBezTo>
                <a:cubicBezTo>
                  <a:pt x="257" y="386"/>
                  <a:pt x="257" y="387"/>
                  <a:pt x="258" y="388"/>
                </a:cubicBezTo>
                <a:cubicBezTo>
                  <a:pt x="258" y="388"/>
                  <a:pt x="257" y="389"/>
                  <a:pt x="258" y="390"/>
                </a:cubicBezTo>
                <a:cubicBezTo>
                  <a:pt x="258" y="391"/>
                  <a:pt x="259" y="392"/>
                  <a:pt x="259" y="393"/>
                </a:cubicBezTo>
                <a:cubicBezTo>
                  <a:pt x="260" y="394"/>
                  <a:pt x="259" y="396"/>
                  <a:pt x="260" y="396"/>
                </a:cubicBezTo>
                <a:cubicBezTo>
                  <a:pt x="261" y="397"/>
                  <a:pt x="260" y="398"/>
                  <a:pt x="260" y="399"/>
                </a:cubicBezTo>
                <a:cubicBezTo>
                  <a:pt x="261" y="400"/>
                  <a:pt x="261" y="400"/>
                  <a:pt x="261" y="400"/>
                </a:cubicBezTo>
                <a:cubicBezTo>
                  <a:pt x="262" y="403"/>
                  <a:pt x="262" y="403"/>
                  <a:pt x="262" y="406"/>
                </a:cubicBezTo>
                <a:cubicBezTo>
                  <a:pt x="262" y="406"/>
                  <a:pt x="262" y="406"/>
                  <a:pt x="262" y="407"/>
                </a:cubicBezTo>
                <a:cubicBezTo>
                  <a:pt x="264" y="408"/>
                  <a:pt x="262" y="410"/>
                  <a:pt x="264" y="411"/>
                </a:cubicBezTo>
                <a:cubicBezTo>
                  <a:pt x="264" y="412"/>
                  <a:pt x="264" y="412"/>
                  <a:pt x="263" y="412"/>
                </a:cubicBezTo>
                <a:cubicBezTo>
                  <a:pt x="262" y="412"/>
                  <a:pt x="262" y="412"/>
                  <a:pt x="262" y="413"/>
                </a:cubicBezTo>
                <a:cubicBezTo>
                  <a:pt x="263" y="414"/>
                  <a:pt x="263" y="415"/>
                  <a:pt x="264" y="416"/>
                </a:cubicBezTo>
                <a:cubicBezTo>
                  <a:pt x="264" y="415"/>
                  <a:pt x="265" y="414"/>
                  <a:pt x="265" y="413"/>
                </a:cubicBezTo>
                <a:cubicBezTo>
                  <a:pt x="265" y="410"/>
                  <a:pt x="265" y="408"/>
                  <a:pt x="265" y="405"/>
                </a:cubicBezTo>
                <a:cubicBezTo>
                  <a:pt x="265" y="403"/>
                  <a:pt x="266" y="401"/>
                  <a:pt x="264" y="399"/>
                </a:cubicBezTo>
                <a:cubicBezTo>
                  <a:pt x="264" y="396"/>
                  <a:pt x="264" y="394"/>
                  <a:pt x="264" y="391"/>
                </a:cubicBezTo>
                <a:cubicBezTo>
                  <a:pt x="266" y="390"/>
                  <a:pt x="265" y="387"/>
                  <a:pt x="265" y="386"/>
                </a:cubicBezTo>
                <a:cubicBezTo>
                  <a:pt x="266" y="385"/>
                  <a:pt x="267" y="385"/>
                  <a:pt x="269" y="385"/>
                </a:cubicBezTo>
                <a:cubicBezTo>
                  <a:pt x="269" y="386"/>
                  <a:pt x="269" y="386"/>
                  <a:pt x="270" y="387"/>
                </a:cubicBezTo>
                <a:cubicBezTo>
                  <a:pt x="270" y="388"/>
                  <a:pt x="270" y="390"/>
                  <a:pt x="270" y="392"/>
                </a:cubicBezTo>
                <a:cubicBezTo>
                  <a:pt x="270" y="393"/>
                  <a:pt x="269" y="395"/>
                  <a:pt x="271" y="396"/>
                </a:cubicBezTo>
                <a:cubicBezTo>
                  <a:pt x="271" y="397"/>
                  <a:pt x="271" y="398"/>
                  <a:pt x="271" y="399"/>
                </a:cubicBezTo>
                <a:cubicBezTo>
                  <a:pt x="271" y="401"/>
                  <a:pt x="270" y="401"/>
                  <a:pt x="270" y="403"/>
                </a:cubicBezTo>
                <a:cubicBezTo>
                  <a:pt x="270" y="404"/>
                  <a:pt x="270" y="406"/>
                  <a:pt x="270" y="407"/>
                </a:cubicBezTo>
                <a:cubicBezTo>
                  <a:pt x="270" y="411"/>
                  <a:pt x="270" y="411"/>
                  <a:pt x="270" y="411"/>
                </a:cubicBezTo>
                <a:cubicBezTo>
                  <a:pt x="268" y="411"/>
                  <a:pt x="268" y="411"/>
                  <a:pt x="268" y="413"/>
                </a:cubicBezTo>
                <a:cubicBezTo>
                  <a:pt x="269" y="412"/>
                  <a:pt x="269" y="412"/>
                  <a:pt x="270" y="412"/>
                </a:cubicBezTo>
                <a:moveTo>
                  <a:pt x="254" y="425"/>
                </a:moveTo>
                <a:cubicBezTo>
                  <a:pt x="254" y="425"/>
                  <a:pt x="253" y="425"/>
                  <a:pt x="253" y="425"/>
                </a:cubicBezTo>
                <a:cubicBezTo>
                  <a:pt x="253" y="425"/>
                  <a:pt x="253" y="426"/>
                  <a:pt x="253" y="426"/>
                </a:cubicBezTo>
                <a:cubicBezTo>
                  <a:pt x="253" y="426"/>
                  <a:pt x="253" y="426"/>
                  <a:pt x="253" y="426"/>
                </a:cubicBezTo>
                <a:cubicBezTo>
                  <a:pt x="253" y="426"/>
                  <a:pt x="254" y="426"/>
                  <a:pt x="254" y="425"/>
                </a:cubicBezTo>
                <a:moveTo>
                  <a:pt x="254" y="421"/>
                </a:moveTo>
                <a:cubicBezTo>
                  <a:pt x="254" y="421"/>
                  <a:pt x="254" y="422"/>
                  <a:pt x="254" y="422"/>
                </a:cubicBezTo>
                <a:cubicBezTo>
                  <a:pt x="254" y="422"/>
                  <a:pt x="254" y="422"/>
                  <a:pt x="254" y="422"/>
                </a:cubicBezTo>
                <a:cubicBezTo>
                  <a:pt x="254" y="422"/>
                  <a:pt x="255" y="422"/>
                  <a:pt x="255" y="422"/>
                </a:cubicBezTo>
                <a:cubicBezTo>
                  <a:pt x="255" y="422"/>
                  <a:pt x="254" y="422"/>
                  <a:pt x="254" y="421"/>
                </a:cubicBezTo>
                <a:moveTo>
                  <a:pt x="266" y="424"/>
                </a:moveTo>
                <a:cubicBezTo>
                  <a:pt x="266" y="423"/>
                  <a:pt x="266" y="423"/>
                  <a:pt x="266" y="423"/>
                </a:cubicBezTo>
                <a:cubicBezTo>
                  <a:pt x="266" y="423"/>
                  <a:pt x="265" y="424"/>
                  <a:pt x="265" y="424"/>
                </a:cubicBezTo>
                <a:cubicBezTo>
                  <a:pt x="265" y="424"/>
                  <a:pt x="266" y="424"/>
                  <a:pt x="266" y="424"/>
                </a:cubicBezTo>
                <a:cubicBezTo>
                  <a:pt x="266" y="424"/>
                  <a:pt x="266" y="424"/>
                  <a:pt x="266" y="424"/>
                </a:cubicBezTo>
                <a:moveTo>
                  <a:pt x="558" y="425"/>
                </a:moveTo>
                <a:cubicBezTo>
                  <a:pt x="557" y="425"/>
                  <a:pt x="557" y="425"/>
                  <a:pt x="556" y="425"/>
                </a:cubicBezTo>
                <a:cubicBezTo>
                  <a:pt x="555" y="424"/>
                  <a:pt x="556" y="423"/>
                  <a:pt x="555" y="422"/>
                </a:cubicBezTo>
                <a:cubicBezTo>
                  <a:pt x="554" y="422"/>
                  <a:pt x="554" y="421"/>
                  <a:pt x="554" y="420"/>
                </a:cubicBezTo>
                <a:cubicBezTo>
                  <a:pt x="554" y="417"/>
                  <a:pt x="554" y="414"/>
                  <a:pt x="554" y="411"/>
                </a:cubicBezTo>
                <a:cubicBezTo>
                  <a:pt x="554" y="410"/>
                  <a:pt x="554" y="409"/>
                  <a:pt x="554" y="409"/>
                </a:cubicBezTo>
                <a:cubicBezTo>
                  <a:pt x="554" y="408"/>
                  <a:pt x="553" y="408"/>
                  <a:pt x="554" y="407"/>
                </a:cubicBezTo>
                <a:cubicBezTo>
                  <a:pt x="555" y="406"/>
                  <a:pt x="555" y="404"/>
                  <a:pt x="554" y="403"/>
                </a:cubicBezTo>
                <a:cubicBezTo>
                  <a:pt x="553" y="402"/>
                  <a:pt x="554" y="401"/>
                  <a:pt x="554" y="400"/>
                </a:cubicBezTo>
                <a:cubicBezTo>
                  <a:pt x="555" y="399"/>
                  <a:pt x="554" y="397"/>
                  <a:pt x="554" y="396"/>
                </a:cubicBezTo>
                <a:cubicBezTo>
                  <a:pt x="555" y="395"/>
                  <a:pt x="554" y="393"/>
                  <a:pt x="555" y="392"/>
                </a:cubicBezTo>
                <a:cubicBezTo>
                  <a:pt x="555" y="389"/>
                  <a:pt x="555" y="389"/>
                  <a:pt x="555" y="389"/>
                </a:cubicBezTo>
                <a:cubicBezTo>
                  <a:pt x="556" y="389"/>
                  <a:pt x="557" y="388"/>
                  <a:pt x="558" y="387"/>
                </a:cubicBezTo>
                <a:cubicBezTo>
                  <a:pt x="559" y="386"/>
                  <a:pt x="560" y="386"/>
                  <a:pt x="560" y="386"/>
                </a:cubicBezTo>
                <a:cubicBezTo>
                  <a:pt x="561" y="385"/>
                  <a:pt x="562" y="385"/>
                  <a:pt x="562" y="385"/>
                </a:cubicBezTo>
                <a:cubicBezTo>
                  <a:pt x="563" y="385"/>
                  <a:pt x="563" y="385"/>
                  <a:pt x="564" y="385"/>
                </a:cubicBezTo>
                <a:cubicBezTo>
                  <a:pt x="564" y="385"/>
                  <a:pt x="565" y="385"/>
                  <a:pt x="566" y="386"/>
                </a:cubicBezTo>
                <a:cubicBezTo>
                  <a:pt x="566" y="386"/>
                  <a:pt x="568" y="386"/>
                  <a:pt x="568" y="387"/>
                </a:cubicBezTo>
                <a:cubicBezTo>
                  <a:pt x="569" y="388"/>
                  <a:pt x="571" y="389"/>
                  <a:pt x="571" y="391"/>
                </a:cubicBezTo>
                <a:cubicBezTo>
                  <a:pt x="571" y="392"/>
                  <a:pt x="572" y="393"/>
                  <a:pt x="572" y="394"/>
                </a:cubicBezTo>
                <a:cubicBezTo>
                  <a:pt x="571" y="395"/>
                  <a:pt x="573" y="396"/>
                  <a:pt x="573" y="397"/>
                </a:cubicBezTo>
                <a:cubicBezTo>
                  <a:pt x="572" y="399"/>
                  <a:pt x="572" y="400"/>
                  <a:pt x="572" y="401"/>
                </a:cubicBezTo>
                <a:cubicBezTo>
                  <a:pt x="572" y="405"/>
                  <a:pt x="572" y="405"/>
                  <a:pt x="572" y="405"/>
                </a:cubicBezTo>
                <a:cubicBezTo>
                  <a:pt x="572" y="408"/>
                  <a:pt x="572" y="408"/>
                  <a:pt x="572" y="408"/>
                </a:cubicBezTo>
                <a:cubicBezTo>
                  <a:pt x="572" y="411"/>
                  <a:pt x="573" y="414"/>
                  <a:pt x="572" y="416"/>
                </a:cubicBezTo>
                <a:cubicBezTo>
                  <a:pt x="572" y="418"/>
                  <a:pt x="573" y="420"/>
                  <a:pt x="572" y="421"/>
                </a:cubicBezTo>
                <a:cubicBezTo>
                  <a:pt x="572" y="422"/>
                  <a:pt x="571" y="424"/>
                  <a:pt x="570" y="425"/>
                </a:cubicBezTo>
                <a:cubicBezTo>
                  <a:pt x="569" y="425"/>
                  <a:pt x="571" y="428"/>
                  <a:pt x="569" y="428"/>
                </a:cubicBezTo>
                <a:cubicBezTo>
                  <a:pt x="568" y="428"/>
                  <a:pt x="567" y="429"/>
                  <a:pt x="566" y="430"/>
                </a:cubicBezTo>
                <a:cubicBezTo>
                  <a:pt x="565" y="430"/>
                  <a:pt x="563" y="430"/>
                  <a:pt x="562" y="430"/>
                </a:cubicBezTo>
                <a:cubicBezTo>
                  <a:pt x="560" y="430"/>
                  <a:pt x="560" y="428"/>
                  <a:pt x="559" y="429"/>
                </a:cubicBezTo>
                <a:cubicBezTo>
                  <a:pt x="558" y="428"/>
                  <a:pt x="558" y="427"/>
                  <a:pt x="557" y="427"/>
                </a:cubicBezTo>
                <a:cubicBezTo>
                  <a:pt x="558" y="426"/>
                  <a:pt x="558" y="426"/>
                  <a:pt x="558" y="425"/>
                </a:cubicBezTo>
                <a:moveTo>
                  <a:pt x="563" y="428"/>
                </a:moveTo>
                <a:cubicBezTo>
                  <a:pt x="563" y="427"/>
                  <a:pt x="564" y="427"/>
                  <a:pt x="564" y="426"/>
                </a:cubicBezTo>
                <a:cubicBezTo>
                  <a:pt x="564" y="426"/>
                  <a:pt x="565" y="426"/>
                  <a:pt x="565" y="426"/>
                </a:cubicBezTo>
                <a:cubicBezTo>
                  <a:pt x="565" y="425"/>
                  <a:pt x="565" y="424"/>
                  <a:pt x="565" y="422"/>
                </a:cubicBezTo>
                <a:cubicBezTo>
                  <a:pt x="565" y="421"/>
                  <a:pt x="566" y="421"/>
                  <a:pt x="566" y="420"/>
                </a:cubicBezTo>
                <a:cubicBezTo>
                  <a:pt x="566" y="411"/>
                  <a:pt x="566" y="402"/>
                  <a:pt x="566" y="393"/>
                </a:cubicBezTo>
                <a:cubicBezTo>
                  <a:pt x="565" y="392"/>
                  <a:pt x="564" y="392"/>
                  <a:pt x="563" y="391"/>
                </a:cubicBezTo>
                <a:cubicBezTo>
                  <a:pt x="563" y="391"/>
                  <a:pt x="563" y="391"/>
                  <a:pt x="562" y="391"/>
                </a:cubicBezTo>
                <a:cubicBezTo>
                  <a:pt x="562" y="392"/>
                  <a:pt x="562" y="393"/>
                  <a:pt x="561" y="393"/>
                </a:cubicBezTo>
                <a:cubicBezTo>
                  <a:pt x="561" y="394"/>
                  <a:pt x="561" y="395"/>
                  <a:pt x="561" y="396"/>
                </a:cubicBezTo>
                <a:cubicBezTo>
                  <a:pt x="562" y="397"/>
                  <a:pt x="560" y="398"/>
                  <a:pt x="560" y="399"/>
                </a:cubicBezTo>
                <a:cubicBezTo>
                  <a:pt x="560" y="405"/>
                  <a:pt x="560" y="411"/>
                  <a:pt x="560" y="417"/>
                </a:cubicBezTo>
                <a:cubicBezTo>
                  <a:pt x="560" y="417"/>
                  <a:pt x="560" y="418"/>
                  <a:pt x="560" y="418"/>
                </a:cubicBezTo>
                <a:cubicBezTo>
                  <a:pt x="561" y="419"/>
                  <a:pt x="561" y="420"/>
                  <a:pt x="561" y="421"/>
                </a:cubicBezTo>
                <a:cubicBezTo>
                  <a:pt x="560" y="421"/>
                  <a:pt x="560" y="421"/>
                  <a:pt x="559" y="421"/>
                </a:cubicBezTo>
                <a:cubicBezTo>
                  <a:pt x="558" y="421"/>
                  <a:pt x="558" y="422"/>
                  <a:pt x="558" y="422"/>
                </a:cubicBezTo>
                <a:cubicBezTo>
                  <a:pt x="558" y="423"/>
                  <a:pt x="558" y="423"/>
                  <a:pt x="559" y="423"/>
                </a:cubicBezTo>
                <a:cubicBezTo>
                  <a:pt x="559" y="423"/>
                  <a:pt x="559" y="423"/>
                  <a:pt x="560" y="423"/>
                </a:cubicBezTo>
                <a:cubicBezTo>
                  <a:pt x="560" y="423"/>
                  <a:pt x="560" y="424"/>
                  <a:pt x="560" y="424"/>
                </a:cubicBezTo>
                <a:cubicBezTo>
                  <a:pt x="559" y="424"/>
                  <a:pt x="559" y="425"/>
                  <a:pt x="560" y="425"/>
                </a:cubicBezTo>
                <a:cubicBezTo>
                  <a:pt x="560" y="425"/>
                  <a:pt x="561" y="425"/>
                  <a:pt x="561" y="426"/>
                </a:cubicBezTo>
                <a:cubicBezTo>
                  <a:pt x="561" y="427"/>
                  <a:pt x="562" y="427"/>
                  <a:pt x="563" y="428"/>
                </a:cubicBezTo>
                <a:moveTo>
                  <a:pt x="555" y="414"/>
                </a:moveTo>
                <a:cubicBezTo>
                  <a:pt x="556" y="415"/>
                  <a:pt x="557" y="416"/>
                  <a:pt x="558" y="415"/>
                </a:cubicBezTo>
                <a:cubicBezTo>
                  <a:pt x="557" y="415"/>
                  <a:pt x="557" y="413"/>
                  <a:pt x="555" y="414"/>
                </a:cubicBezTo>
                <a:moveTo>
                  <a:pt x="558" y="417"/>
                </a:moveTo>
                <a:cubicBezTo>
                  <a:pt x="558" y="417"/>
                  <a:pt x="558" y="417"/>
                  <a:pt x="558" y="417"/>
                </a:cubicBezTo>
                <a:cubicBezTo>
                  <a:pt x="558" y="417"/>
                  <a:pt x="558" y="417"/>
                  <a:pt x="557" y="417"/>
                </a:cubicBezTo>
                <a:cubicBezTo>
                  <a:pt x="557" y="417"/>
                  <a:pt x="558" y="417"/>
                  <a:pt x="558" y="417"/>
                </a:cubicBezTo>
                <a:cubicBezTo>
                  <a:pt x="558" y="417"/>
                  <a:pt x="558" y="417"/>
                  <a:pt x="558" y="417"/>
                </a:cubicBezTo>
                <a:moveTo>
                  <a:pt x="539" y="385"/>
                </a:moveTo>
                <a:cubicBezTo>
                  <a:pt x="545" y="385"/>
                  <a:pt x="545" y="385"/>
                  <a:pt x="545" y="385"/>
                </a:cubicBezTo>
                <a:cubicBezTo>
                  <a:pt x="545" y="386"/>
                  <a:pt x="546" y="387"/>
                  <a:pt x="547" y="388"/>
                </a:cubicBezTo>
                <a:cubicBezTo>
                  <a:pt x="547" y="388"/>
                  <a:pt x="549" y="391"/>
                  <a:pt x="549" y="391"/>
                </a:cubicBezTo>
                <a:cubicBezTo>
                  <a:pt x="549" y="393"/>
                  <a:pt x="550" y="393"/>
                  <a:pt x="550" y="395"/>
                </a:cubicBezTo>
                <a:cubicBezTo>
                  <a:pt x="549" y="396"/>
                  <a:pt x="550" y="397"/>
                  <a:pt x="550" y="399"/>
                </a:cubicBezTo>
                <a:cubicBezTo>
                  <a:pt x="551" y="400"/>
                  <a:pt x="551" y="402"/>
                  <a:pt x="551" y="404"/>
                </a:cubicBezTo>
                <a:cubicBezTo>
                  <a:pt x="551" y="406"/>
                  <a:pt x="551" y="408"/>
                  <a:pt x="551" y="410"/>
                </a:cubicBezTo>
                <a:cubicBezTo>
                  <a:pt x="551" y="411"/>
                  <a:pt x="551" y="412"/>
                  <a:pt x="550" y="412"/>
                </a:cubicBezTo>
                <a:cubicBezTo>
                  <a:pt x="550" y="412"/>
                  <a:pt x="550" y="413"/>
                  <a:pt x="551" y="413"/>
                </a:cubicBezTo>
                <a:cubicBezTo>
                  <a:pt x="550" y="414"/>
                  <a:pt x="550" y="414"/>
                  <a:pt x="550" y="414"/>
                </a:cubicBezTo>
                <a:cubicBezTo>
                  <a:pt x="550" y="423"/>
                  <a:pt x="550" y="423"/>
                  <a:pt x="550" y="423"/>
                </a:cubicBezTo>
                <a:cubicBezTo>
                  <a:pt x="549" y="424"/>
                  <a:pt x="548" y="424"/>
                  <a:pt x="547" y="425"/>
                </a:cubicBezTo>
                <a:cubicBezTo>
                  <a:pt x="547" y="426"/>
                  <a:pt x="547" y="427"/>
                  <a:pt x="546" y="428"/>
                </a:cubicBezTo>
                <a:cubicBezTo>
                  <a:pt x="546" y="429"/>
                  <a:pt x="545" y="429"/>
                  <a:pt x="545" y="430"/>
                </a:cubicBezTo>
                <a:cubicBezTo>
                  <a:pt x="544" y="430"/>
                  <a:pt x="543" y="430"/>
                  <a:pt x="542" y="429"/>
                </a:cubicBezTo>
                <a:cubicBezTo>
                  <a:pt x="542" y="429"/>
                  <a:pt x="542" y="429"/>
                  <a:pt x="541" y="429"/>
                </a:cubicBezTo>
                <a:cubicBezTo>
                  <a:pt x="540" y="430"/>
                  <a:pt x="539" y="430"/>
                  <a:pt x="538" y="430"/>
                </a:cubicBezTo>
                <a:cubicBezTo>
                  <a:pt x="537" y="429"/>
                  <a:pt x="535" y="429"/>
                  <a:pt x="534" y="427"/>
                </a:cubicBezTo>
                <a:cubicBezTo>
                  <a:pt x="534" y="426"/>
                  <a:pt x="534" y="425"/>
                  <a:pt x="533" y="424"/>
                </a:cubicBezTo>
                <a:cubicBezTo>
                  <a:pt x="532" y="423"/>
                  <a:pt x="533" y="423"/>
                  <a:pt x="533" y="422"/>
                </a:cubicBezTo>
                <a:cubicBezTo>
                  <a:pt x="533" y="421"/>
                  <a:pt x="534" y="421"/>
                  <a:pt x="534" y="421"/>
                </a:cubicBezTo>
                <a:cubicBezTo>
                  <a:pt x="535" y="421"/>
                  <a:pt x="535" y="421"/>
                  <a:pt x="536" y="421"/>
                </a:cubicBezTo>
                <a:cubicBezTo>
                  <a:pt x="536" y="421"/>
                  <a:pt x="536" y="420"/>
                  <a:pt x="537" y="420"/>
                </a:cubicBezTo>
                <a:cubicBezTo>
                  <a:pt x="538" y="420"/>
                  <a:pt x="538" y="420"/>
                  <a:pt x="538" y="421"/>
                </a:cubicBezTo>
                <a:cubicBezTo>
                  <a:pt x="539" y="423"/>
                  <a:pt x="540" y="425"/>
                  <a:pt x="542" y="426"/>
                </a:cubicBezTo>
                <a:cubicBezTo>
                  <a:pt x="542" y="425"/>
                  <a:pt x="543" y="425"/>
                  <a:pt x="544" y="424"/>
                </a:cubicBezTo>
                <a:cubicBezTo>
                  <a:pt x="544" y="424"/>
                  <a:pt x="544" y="424"/>
                  <a:pt x="544" y="424"/>
                </a:cubicBezTo>
                <a:cubicBezTo>
                  <a:pt x="544" y="423"/>
                  <a:pt x="544" y="423"/>
                  <a:pt x="544" y="423"/>
                </a:cubicBezTo>
                <a:cubicBezTo>
                  <a:pt x="544" y="419"/>
                  <a:pt x="544" y="416"/>
                  <a:pt x="544" y="412"/>
                </a:cubicBezTo>
                <a:cubicBezTo>
                  <a:pt x="544" y="412"/>
                  <a:pt x="544" y="412"/>
                  <a:pt x="543" y="412"/>
                </a:cubicBezTo>
                <a:cubicBezTo>
                  <a:pt x="543" y="412"/>
                  <a:pt x="543" y="413"/>
                  <a:pt x="543" y="413"/>
                </a:cubicBezTo>
                <a:cubicBezTo>
                  <a:pt x="543" y="413"/>
                  <a:pt x="542" y="414"/>
                  <a:pt x="542" y="414"/>
                </a:cubicBezTo>
                <a:cubicBezTo>
                  <a:pt x="541" y="414"/>
                  <a:pt x="540" y="414"/>
                  <a:pt x="539" y="414"/>
                </a:cubicBezTo>
                <a:cubicBezTo>
                  <a:pt x="539" y="414"/>
                  <a:pt x="536" y="412"/>
                  <a:pt x="536" y="412"/>
                </a:cubicBezTo>
                <a:cubicBezTo>
                  <a:pt x="535" y="411"/>
                  <a:pt x="534" y="410"/>
                  <a:pt x="534" y="409"/>
                </a:cubicBezTo>
                <a:cubicBezTo>
                  <a:pt x="533" y="408"/>
                  <a:pt x="534" y="406"/>
                  <a:pt x="533" y="406"/>
                </a:cubicBezTo>
                <a:cubicBezTo>
                  <a:pt x="533" y="402"/>
                  <a:pt x="533" y="402"/>
                  <a:pt x="533" y="402"/>
                </a:cubicBezTo>
                <a:cubicBezTo>
                  <a:pt x="533" y="398"/>
                  <a:pt x="533" y="398"/>
                  <a:pt x="533" y="398"/>
                </a:cubicBezTo>
                <a:cubicBezTo>
                  <a:pt x="532" y="398"/>
                  <a:pt x="532" y="397"/>
                  <a:pt x="532" y="397"/>
                </a:cubicBezTo>
                <a:cubicBezTo>
                  <a:pt x="533" y="396"/>
                  <a:pt x="533" y="395"/>
                  <a:pt x="533" y="395"/>
                </a:cubicBezTo>
                <a:cubicBezTo>
                  <a:pt x="532" y="393"/>
                  <a:pt x="534" y="393"/>
                  <a:pt x="534" y="392"/>
                </a:cubicBezTo>
                <a:cubicBezTo>
                  <a:pt x="533" y="390"/>
                  <a:pt x="535" y="390"/>
                  <a:pt x="535" y="389"/>
                </a:cubicBezTo>
                <a:cubicBezTo>
                  <a:pt x="536" y="388"/>
                  <a:pt x="536" y="387"/>
                  <a:pt x="537" y="387"/>
                </a:cubicBezTo>
                <a:cubicBezTo>
                  <a:pt x="538" y="387"/>
                  <a:pt x="538" y="386"/>
                  <a:pt x="539" y="385"/>
                </a:cubicBezTo>
                <a:moveTo>
                  <a:pt x="546" y="419"/>
                </a:moveTo>
                <a:cubicBezTo>
                  <a:pt x="547" y="419"/>
                  <a:pt x="547" y="419"/>
                  <a:pt x="547" y="419"/>
                </a:cubicBezTo>
                <a:cubicBezTo>
                  <a:pt x="547" y="419"/>
                  <a:pt x="547" y="419"/>
                  <a:pt x="547" y="419"/>
                </a:cubicBezTo>
                <a:cubicBezTo>
                  <a:pt x="547" y="419"/>
                  <a:pt x="546" y="418"/>
                  <a:pt x="546" y="419"/>
                </a:cubicBezTo>
                <a:cubicBezTo>
                  <a:pt x="546" y="419"/>
                  <a:pt x="546" y="419"/>
                  <a:pt x="547" y="419"/>
                </a:cubicBezTo>
                <a:cubicBezTo>
                  <a:pt x="547" y="421"/>
                  <a:pt x="547" y="421"/>
                  <a:pt x="549" y="421"/>
                </a:cubicBezTo>
                <a:cubicBezTo>
                  <a:pt x="548" y="420"/>
                  <a:pt x="548" y="420"/>
                  <a:pt x="546" y="419"/>
                </a:cubicBezTo>
                <a:moveTo>
                  <a:pt x="543" y="409"/>
                </a:moveTo>
                <a:cubicBezTo>
                  <a:pt x="543" y="408"/>
                  <a:pt x="543" y="407"/>
                  <a:pt x="543" y="407"/>
                </a:cubicBezTo>
                <a:cubicBezTo>
                  <a:pt x="544" y="405"/>
                  <a:pt x="545" y="404"/>
                  <a:pt x="543" y="402"/>
                </a:cubicBezTo>
                <a:cubicBezTo>
                  <a:pt x="543" y="402"/>
                  <a:pt x="543" y="401"/>
                  <a:pt x="543" y="401"/>
                </a:cubicBezTo>
                <a:cubicBezTo>
                  <a:pt x="543" y="399"/>
                  <a:pt x="543" y="398"/>
                  <a:pt x="543" y="396"/>
                </a:cubicBezTo>
                <a:cubicBezTo>
                  <a:pt x="544" y="396"/>
                  <a:pt x="545" y="395"/>
                  <a:pt x="544" y="394"/>
                </a:cubicBezTo>
                <a:cubicBezTo>
                  <a:pt x="543" y="393"/>
                  <a:pt x="543" y="393"/>
                  <a:pt x="543" y="392"/>
                </a:cubicBezTo>
                <a:cubicBezTo>
                  <a:pt x="543" y="391"/>
                  <a:pt x="543" y="391"/>
                  <a:pt x="543" y="391"/>
                </a:cubicBezTo>
                <a:cubicBezTo>
                  <a:pt x="541" y="391"/>
                  <a:pt x="541" y="391"/>
                  <a:pt x="541" y="391"/>
                </a:cubicBezTo>
                <a:cubicBezTo>
                  <a:pt x="540" y="392"/>
                  <a:pt x="539" y="393"/>
                  <a:pt x="538" y="393"/>
                </a:cubicBezTo>
                <a:cubicBezTo>
                  <a:pt x="538" y="399"/>
                  <a:pt x="538" y="399"/>
                  <a:pt x="538" y="399"/>
                </a:cubicBezTo>
                <a:cubicBezTo>
                  <a:pt x="539" y="399"/>
                  <a:pt x="539" y="400"/>
                  <a:pt x="539" y="400"/>
                </a:cubicBezTo>
                <a:cubicBezTo>
                  <a:pt x="538" y="402"/>
                  <a:pt x="539" y="404"/>
                  <a:pt x="538" y="406"/>
                </a:cubicBezTo>
                <a:cubicBezTo>
                  <a:pt x="539" y="407"/>
                  <a:pt x="540" y="408"/>
                  <a:pt x="541" y="409"/>
                </a:cubicBezTo>
                <a:moveTo>
                  <a:pt x="592" y="405"/>
                </a:moveTo>
                <a:cubicBezTo>
                  <a:pt x="593" y="405"/>
                  <a:pt x="593" y="405"/>
                  <a:pt x="593" y="406"/>
                </a:cubicBezTo>
                <a:cubicBezTo>
                  <a:pt x="593" y="407"/>
                  <a:pt x="594" y="409"/>
                  <a:pt x="593" y="410"/>
                </a:cubicBezTo>
                <a:cubicBezTo>
                  <a:pt x="593" y="410"/>
                  <a:pt x="593" y="411"/>
                  <a:pt x="593" y="411"/>
                </a:cubicBezTo>
                <a:cubicBezTo>
                  <a:pt x="593" y="411"/>
                  <a:pt x="594" y="411"/>
                  <a:pt x="594" y="411"/>
                </a:cubicBezTo>
                <a:cubicBezTo>
                  <a:pt x="594" y="412"/>
                  <a:pt x="593" y="412"/>
                  <a:pt x="593" y="413"/>
                </a:cubicBezTo>
                <a:cubicBezTo>
                  <a:pt x="592" y="413"/>
                  <a:pt x="593" y="414"/>
                  <a:pt x="592" y="415"/>
                </a:cubicBezTo>
                <a:cubicBezTo>
                  <a:pt x="592" y="415"/>
                  <a:pt x="591" y="415"/>
                  <a:pt x="591" y="416"/>
                </a:cubicBezTo>
                <a:cubicBezTo>
                  <a:pt x="590" y="416"/>
                  <a:pt x="590" y="416"/>
                  <a:pt x="590" y="416"/>
                </a:cubicBezTo>
                <a:cubicBezTo>
                  <a:pt x="591" y="416"/>
                  <a:pt x="591" y="416"/>
                  <a:pt x="591" y="416"/>
                </a:cubicBezTo>
                <a:cubicBezTo>
                  <a:pt x="591" y="415"/>
                  <a:pt x="591" y="415"/>
                  <a:pt x="591" y="415"/>
                </a:cubicBezTo>
                <a:cubicBezTo>
                  <a:pt x="590" y="415"/>
                  <a:pt x="590" y="414"/>
                  <a:pt x="590" y="415"/>
                </a:cubicBezTo>
                <a:cubicBezTo>
                  <a:pt x="590" y="415"/>
                  <a:pt x="590" y="415"/>
                  <a:pt x="590" y="416"/>
                </a:cubicBezTo>
                <a:cubicBezTo>
                  <a:pt x="591" y="416"/>
                  <a:pt x="591" y="416"/>
                  <a:pt x="591" y="416"/>
                </a:cubicBezTo>
                <a:cubicBezTo>
                  <a:pt x="591" y="416"/>
                  <a:pt x="591" y="416"/>
                  <a:pt x="591" y="416"/>
                </a:cubicBezTo>
                <a:cubicBezTo>
                  <a:pt x="592" y="416"/>
                  <a:pt x="592" y="415"/>
                  <a:pt x="592" y="415"/>
                </a:cubicBezTo>
                <a:cubicBezTo>
                  <a:pt x="593" y="415"/>
                  <a:pt x="593" y="415"/>
                  <a:pt x="593" y="415"/>
                </a:cubicBezTo>
                <a:cubicBezTo>
                  <a:pt x="593" y="416"/>
                  <a:pt x="593" y="416"/>
                  <a:pt x="593" y="417"/>
                </a:cubicBezTo>
                <a:cubicBezTo>
                  <a:pt x="593" y="418"/>
                  <a:pt x="592" y="418"/>
                  <a:pt x="593" y="419"/>
                </a:cubicBezTo>
                <a:cubicBezTo>
                  <a:pt x="593" y="420"/>
                  <a:pt x="593" y="421"/>
                  <a:pt x="593" y="422"/>
                </a:cubicBezTo>
                <a:cubicBezTo>
                  <a:pt x="592" y="422"/>
                  <a:pt x="593" y="424"/>
                  <a:pt x="592" y="425"/>
                </a:cubicBezTo>
                <a:cubicBezTo>
                  <a:pt x="591" y="427"/>
                  <a:pt x="591" y="427"/>
                  <a:pt x="590" y="428"/>
                </a:cubicBezTo>
                <a:cubicBezTo>
                  <a:pt x="589" y="429"/>
                  <a:pt x="589" y="429"/>
                  <a:pt x="588" y="430"/>
                </a:cubicBezTo>
                <a:cubicBezTo>
                  <a:pt x="586" y="430"/>
                  <a:pt x="585" y="430"/>
                  <a:pt x="583" y="430"/>
                </a:cubicBezTo>
                <a:cubicBezTo>
                  <a:pt x="582" y="430"/>
                  <a:pt x="581" y="429"/>
                  <a:pt x="580" y="429"/>
                </a:cubicBezTo>
                <a:cubicBezTo>
                  <a:pt x="578" y="429"/>
                  <a:pt x="578" y="427"/>
                  <a:pt x="578" y="426"/>
                </a:cubicBezTo>
                <a:cubicBezTo>
                  <a:pt x="577" y="424"/>
                  <a:pt x="576" y="423"/>
                  <a:pt x="576" y="421"/>
                </a:cubicBezTo>
                <a:cubicBezTo>
                  <a:pt x="577" y="420"/>
                  <a:pt x="578" y="420"/>
                  <a:pt x="579" y="420"/>
                </a:cubicBezTo>
                <a:cubicBezTo>
                  <a:pt x="580" y="420"/>
                  <a:pt x="581" y="420"/>
                  <a:pt x="582" y="420"/>
                </a:cubicBezTo>
                <a:cubicBezTo>
                  <a:pt x="582" y="421"/>
                  <a:pt x="582" y="422"/>
                  <a:pt x="583" y="423"/>
                </a:cubicBezTo>
                <a:cubicBezTo>
                  <a:pt x="583" y="424"/>
                  <a:pt x="583" y="424"/>
                  <a:pt x="585" y="424"/>
                </a:cubicBezTo>
                <a:cubicBezTo>
                  <a:pt x="586" y="424"/>
                  <a:pt x="586" y="423"/>
                  <a:pt x="587" y="423"/>
                </a:cubicBezTo>
                <a:cubicBezTo>
                  <a:pt x="586" y="421"/>
                  <a:pt x="588" y="420"/>
                  <a:pt x="588" y="418"/>
                </a:cubicBezTo>
                <a:cubicBezTo>
                  <a:pt x="587" y="416"/>
                  <a:pt x="588" y="414"/>
                  <a:pt x="588" y="413"/>
                </a:cubicBezTo>
                <a:cubicBezTo>
                  <a:pt x="587" y="412"/>
                  <a:pt x="587" y="411"/>
                  <a:pt x="587" y="411"/>
                </a:cubicBezTo>
                <a:cubicBezTo>
                  <a:pt x="587" y="409"/>
                  <a:pt x="587" y="408"/>
                  <a:pt x="586" y="407"/>
                </a:cubicBezTo>
                <a:cubicBezTo>
                  <a:pt x="586" y="406"/>
                  <a:pt x="585" y="406"/>
                  <a:pt x="584" y="406"/>
                </a:cubicBezTo>
                <a:cubicBezTo>
                  <a:pt x="583" y="406"/>
                  <a:pt x="582" y="407"/>
                  <a:pt x="582" y="408"/>
                </a:cubicBezTo>
                <a:cubicBezTo>
                  <a:pt x="582" y="409"/>
                  <a:pt x="582" y="409"/>
                  <a:pt x="582" y="409"/>
                </a:cubicBezTo>
                <a:cubicBezTo>
                  <a:pt x="582" y="410"/>
                  <a:pt x="581" y="410"/>
                  <a:pt x="581" y="410"/>
                </a:cubicBezTo>
                <a:cubicBezTo>
                  <a:pt x="580" y="410"/>
                  <a:pt x="579" y="410"/>
                  <a:pt x="577" y="410"/>
                </a:cubicBezTo>
                <a:cubicBezTo>
                  <a:pt x="577" y="404"/>
                  <a:pt x="577" y="398"/>
                  <a:pt x="577" y="392"/>
                </a:cubicBezTo>
                <a:cubicBezTo>
                  <a:pt x="577" y="391"/>
                  <a:pt x="578" y="390"/>
                  <a:pt x="578" y="389"/>
                </a:cubicBezTo>
                <a:cubicBezTo>
                  <a:pt x="578" y="388"/>
                  <a:pt x="578" y="387"/>
                  <a:pt x="578" y="386"/>
                </a:cubicBezTo>
                <a:cubicBezTo>
                  <a:pt x="579" y="385"/>
                  <a:pt x="580" y="385"/>
                  <a:pt x="581" y="385"/>
                </a:cubicBezTo>
                <a:cubicBezTo>
                  <a:pt x="581" y="385"/>
                  <a:pt x="582" y="386"/>
                  <a:pt x="583" y="386"/>
                </a:cubicBezTo>
                <a:cubicBezTo>
                  <a:pt x="583" y="386"/>
                  <a:pt x="583" y="386"/>
                  <a:pt x="583" y="386"/>
                </a:cubicBezTo>
                <a:cubicBezTo>
                  <a:pt x="584" y="385"/>
                  <a:pt x="585" y="385"/>
                  <a:pt x="586" y="385"/>
                </a:cubicBezTo>
                <a:cubicBezTo>
                  <a:pt x="588" y="385"/>
                  <a:pt x="589" y="385"/>
                  <a:pt x="591" y="385"/>
                </a:cubicBezTo>
                <a:cubicBezTo>
                  <a:pt x="592" y="386"/>
                  <a:pt x="592" y="386"/>
                  <a:pt x="592" y="387"/>
                </a:cubicBezTo>
                <a:cubicBezTo>
                  <a:pt x="591" y="387"/>
                  <a:pt x="591" y="388"/>
                  <a:pt x="591" y="390"/>
                </a:cubicBezTo>
                <a:cubicBezTo>
                  <a:pt x="590" y="390"/>
                  <a:pt x="588" y="391"/>
                  <a:pt x="586" y="391"/>
                </a:cubicBezTo>
                <a:cubicBezTo>
                  <a:pt x="585" y="391"/>
                  <a:pt x="584" y="391"/>
                  <a:pt x="583" y="391"/>
                </a:cubicBezTo>
                <a:cubicBezTo>
                  <a:pt x="583" y="399"/>
                  <a:pt x="583" y="399"/>
                  <a:pt x="583" y="399"/>
                </a:cubicBezTo>
                <a:cubicBezTo>
                  <a:pt x="582" y="399"/>
                  <a:pt x="582" y="400"/>
                  <a:pt x="581" y="400"/>
                </a:cubicBezTo>
                <a:cubicBezTo>
                  <a:pt x="583" y="402"/>
                  <a:pt x="583" y="402"/>
                  <a:pt x="585" y="401"/>
                </a:cubicBezTo>
                <a:cubicBezTo>
                  <a:pt x="585" y="401"/>
                  <a:pt x="585" y="402"/>
                  <a:pt x="585" y="403"/>
                </a:cubicBezTo>
                <a:cubicBezTo>
                  <a:pt x="585" y="403"/>
                  <a:pt x="585" y="403"/>
                  <a:pt x="585" y="403"/>
                </a:cubicBezTo>
                <a:cubicBezTo>
                  <a:pt x="585" y="403"/>
                  <a:pt x="585" y="403"/>
                  <a:pt x="584" y="403"/>
                </a:cubicBezTo>
                <a:cubicBezTo>
                  <a:pt x="584" y="404"/>
                  <a:pt x="584" y="404"/>
                  <a:pt x="584" y="404"/>
                </a:cubicBezTo>
                <a:cubicBezTo>
                  <a:pt x="584" y="404"/>
                  <a:pt x="585" y="404"/>
                  <a:pt x="585" y="403"/>
                </a:cubicBezTo>
                <a:cubicBezTo>
                  <a:pt x="585" y="403"/>
                  <a:pt x="586" y="403"/>
                  <a:pt x="586" y="403"/>
                </a:cubicBezTo>
                <a:cubicBezTo>
                  <a:pt x="586" y="402"/>
                  <a:pt x="586" y="401"/>
                  <a:pt x="586" y="400"/>
                </a:cubicBezTo>
                <a:cubicBezTo>
                  <a:pt x="586" y="400"/>
                  <a:pt x="587" y="399"/>
                  <a:pt x="587" y="400"/>
                </a:cubicBezTo>
                <a:cubicBezTo>
                  <a:pt x="589" y="400"/>
                  <a:pt x="591" y="401"/>
                  <a:pt x="591" y="403"/>
                </a:cubicBezTo>
                <a:cubicBezTo>
                  <a:pt x="592" y="404"/>
                  <a:pt x="592" y="405"/>
                  <a:pt x="592" y="405"/>
                </a:cubicBezTo>
                <a:cubicBezTo>
                  <a:pt x="592" y="405"/>
                  <a:pt x="592" y="405"/>
                  <a:pt x="592" y="405"/>
                </a:cubicBezTo>
                <a:cubicBezTo>
                  <a:pt x="592" y="405"/>
                  <a:pt x="592" y="405"/>
                  <a:pt x="592" y="405"/>
                </a:cubicBezTo>
                <a:cubicBezTo>
                  <a:pt x="592" y="405"/>
                  <a:pt x="591" y="406"/>
                  <a:pt x="592" y="406"/>
                </a:cubicBezTo>
                <a:cubicBezTo>
                  <a:pt x="592" y="406"/>
                  <a:pt x="592" y="406"/>
                  <a:pt x="592" y="405"/>
                </a:cubicBezTo>
                <a:moveTo>
                  <a:pt x="589" y="403"/>
                </a:moveTo>
                <a:cubicBezTo>
                  <a:pt x="589" y="404"/>
                  <a:pt x="589" y="404"/>
                  <a:pt x="591" y="405"/>
                </a:cubicBezTo>
                <a:cubicBezTo>
                  <a:pt x="591" y="405"/>
                  <a:pt x="591" y="405"/>
                  <a:pt x="591" y="405"/>
                </a:cubicBezTo>
                <a:cubicBezTo>
                  <a:pt x="590" y="405"/>
                  <a:pt x="590" y="404"/>
                  <a:pt x="590" y="404"/>
                </a:cubicBezTo>
                <a:cubicBezTo>
                  <a:pt x="589" y="404"/>
                  <a:pt x="590" y="405"/>
                  <a:pt x="590" y="405"/>
                </a:cubicBezTo>
                <a:cubicBezTo>
                  <a:pt x="590" y="405"/>
                  <a:pt x="590" y="406"/>
                  <a:pt x="590" y="406"/>
                </a:cubicBezTo>
                <a:cubicBezTo>
                  <a:pt x="590" y="406"/>
                  <a:pt x="590" y="406"/>
                  <a:pt x="590" y="404"/>
                </a:cubicBezTo>
                <a:cubicBezTo>
                  <a:pt x="590" y="404"/>
                  <a:pt x="589" y="403"/>
                  <a:pt x="588" y="403"/>
                </a:cubicBezTo>
                <a:cubicBezTo>
                  <a:pt x="588" y="403"/>
                  <a:pt x="589" y="403"/>
                  <a:pt x="589" y="403"/>
                </a:cubicBezTo>
                <a:cubicBezTo>
                  <a:pt x="589" y="403"/>
                  <a:pt x="589" y="403"/>
                  <a:pt x="589" y="403"/>
                </a:cubicBezTo>
                <a:cubicBezTo>
                  <a:pt x="588" y="403"/>
                  <a:pt x="588" y="402"/>
                  <a:pt x="588" y="403"/>
                </a:cubicBezTo>
                <a:cubicBezTo>
                  <a:pt x="588" y="403"/>
                  <a:pt x="588" y="403"/>
                  <a:pt x="589" y="403"/>
                </a:cubicBezTo>
                <a:moveTo>
                  <a:pt x="591" y="411"/>
                </a:moveTo>
                <a:cubicBezTo>
                  <a:pt x="591" y="411"/>
                  <a:pt x="591" y="411"/>
                  <a:pt x="590" y="410"/>
                </a:cubicBezTo>
                <a:cubicBezTo>
                  <a:pt x="590" y="410"/>
                  <a:pt x="590" y="410"/>
                  <a:pt x="590" y="410"/>
                </a:cubicBezTo>
                <a:cubicBezTo>
                  <a:pt x="590" y="410"/>
                  <a:pt x="589" y="410"/>
                  <a:pt x="589" y="410"/>
                </a:cubicBezTo>
                <a:cubicBezTo>
                  <a:pt x="589" y="410"/>
                  <a:pt x="589" y="410"/>
                  <a:pt x="589" y="411"/>
                </a:cubicBezTo>
                <a:cubicBezTo>
                  <a:pt x="590" y="411"/>
                  <a:pt x="590" y="412"/>
                  <a:pt x="590" y="412"/>
                </a:cubicBezTo>
                <a:cubicBezTo>
                  <a:pt x="590" y="412"/>
                  <a:pt x="590" y="413"/>
                  <a:pt x="590" y="413"/>
                </a:cubicBezTo>
                <a:cubicBezTo>
                  <a:pt x="590" y="413"/>
                  <a:pt x="590" y="412"/>
                  <a:pt x="590" y="412"/>
                </a:cubicBezTo>
                <a:cubicBezTo>
                  <a:pt x="591" y="412"/>
                  <a:pt x="591" y="412"/>
                  <a:pt x="591" y="411"/>
                </a:cubicBezTo>
                <a:moveTo>
                  <a:pt x="579" y="402"/>
                </a:moveTo>
                <a:cubicBezTo>
                  <a:pt x="579" y="402"/>
                  <a:pt x="580" y="402"/>
                  <a:pt x="580" y="402"/>
                </a:cubicBezTo>
                <a:cubicBezTo>
                  <a:pt x="580" y="402"/>
                  <a:pt x="580" y="402"/>
                  <a:pt x="580" y="402"/>
                </a:cubicBezTo>
                <a:cubicBezTo>
                  <a:pt x="580" y="401"/>
                  <a:pt x="579" y="401"/>
                  <a:pt x="578" y="402"/>
                </a:cubicBezTo>
                <a:cubicBezTo>
                  <a:pt x="578" y="402"/>
                  <a:pt x="579" y="402"/>
                  <a:pt x="579" y="402"/>
                </a:cubicBezTo>
                <a:moveTo>
                  <a:pt x="581" y="405"/>
                </a:moveTo>
                <a:cubicBezTo>
                  <a:pt x="582" y="405"/>
                  <a:pt x="582" y="405"/>
                  <a:pt x="582" y="405"/>
                </a:cubicBezTo>
                <a:cubicBezTo>
                  <a:pt x="582" y="405"/>
                  <a:pt x="582" y="404"/>
                  <a:pt x="582" y="404"/>
                </a:cubicBezTo>
                <a:cubicBezTo>
                  <a:pt x="581" y="404"/>
                  <a:pt x="581" y="405"/>
                  <a:pt x="581" y="405"/>
                </a:cubicBezTo>
                <a:cubicBezTo>
                  <a:pt x="581" y="405"/>
                  <a:pt x="581" y="405"/>
                  <a:pt x="581" y="405"/>
                </a:cubicBezTo>
                <a:moveTo>
                  <a:pt x="307" y="444"/>
                </a:moveTo>
                <a:cubicBezTo>
                  <a:pt x="307" y="443"/>
                  <a:pt x="307" y="442"/>
                  <a:pt x="307" y="441"/>
                </a:cubicBezTo>
                <a:cubicBezTo>
                  <a:pt x="307" y="440"/>
                  <a:pt x="308" y="440"/>
                  <a:pt x="309" y="440"/>
                </a:cubicBezTo>
                <a:cubicBezTo>
                  <a:pt x="310" y="440"/>
                  <a:pt x="311" y="440"/>
                  <a:pt x="311" y="440"/>
                </a:cubicBezTo>
                <a:cubicBezTo>
                  <a:pt x="312" y="442"/>
                  <a:pt x="313" y="443"/>
                  <a:pt x="313" y="445"/>
                </a:cubicBezTo>
                <a:cubicBezTo>
                  <a:pt x="312" y="445"/>
                  <a:pt x="312" y="445"/>
                  <a:pt x="311" y="446"/>
                </a:cubicBezTo>
                <a:cubicBezTo>
                  <a:pt x="310" y="446"/>
                  <a:pt x="308" y="446"/>
                  <a:pt x="307" y="446"/>
                </a:cubicBezTo>
                <a:cubicBezTo>
                  <a:pt x="306" y="446"/>
                  <a:pt x="305" y="446"/>
                  <a:pt x="304" y="445"/>
                </a:cubicBezTo>
                <a:cubicBezTo>
                  <a:pt x="304" y="445"/>
                  <a:pt x="304" y="445"/>
                  <a:pt x="303" y="445"/>
                </a:cubicBezTo>
                <a:cubicBezTo>
                  <a:pt x="303" y="444"/>
                  <a:pt x="303" y="444"/>
                  <a:pt x="303" y="443"/>
                </a:cubicBezTo>
                <a:cubicBezTo>
                  <a:pt x="302" y="443"/>
                  <a:pt x="301" y="443"/>
                  <a:pt x="299" y="444"/>
                </a:cubicBezTo>
                <a:cubicBezTo>
                  <a:pt x="301" y="444"/>
                  <a:pt x="302" y="445"/>
                  <a:pt x="303" y="445"/>
                </a:cubicBezTo>
                <a:cubicBezTo>
                  <a:pt x="303" y="445"/>
                  <a:pt x="303" y="446"/>
                  <a:pt x="303" y="446"/>
                </a:cubicBezTo>
                <a:cubicBezTo>
                  <a:pt x="301" y="446"/>
                  <a:pt x="299" y="446"/>
                  <a:pt x="298" y="446"/>
                </a:cubicBezTo>
                <a:cubicBezTo>
                  <a:pt x="297" y="446"/>
                  <a:pt x="296" y="446"/>
                  <a:pt x="295" y="447"/>
                </a:cubicBezTo>
                <a:cubicBezTo>
                  <a:pt x="295" y="447"/>
                  <a:pt x="293" y="447"/>
                  <a:pt x="293" y="447"/>
                </a:cubicBezTo>
                <a:cubicBezTo>
                  <a:pt x="292" y="446"/>
                  <a:pt x="291" y="446"/>
                  <a:pt x="290" y="446"/>
                </a:cubicBezTo>
                <a:cubicBezTo>
                  <a:pt x="286" y="446"/>
                  <a:pt x="281" y="446"/>
                  <a:pt x="276" y="446"/>
                </a:cubicBezTo>
                <a:cubicBezTo>
                  <a:pt x="275" y="445"/>
                  <a:pt x="276" y="445"/>
                  <a:pt x="276" y="444"/>
                </a:cubicBezTo>
                <a:cubicBezTo>
                  <a:pt x="277" y="444"/>
                  <a:pt x="278" y="444"/>
                  <a:pt x="279" y="443"/>
                </a:cubicBezTo>
                <a:cubicBezTo>
                  <a:pt x="279" y="443"/>
                  <a:pt x="280" y="444"/>
                  <a:pt x="280" y="444"/>
                </a:cubicBezTo>
                <a:cubicBezTo>
                  <a:pt x="280" y="444"/>
                  <a:pt x="281" y="443"/>
                  <a:pt x="281" y="443"/>
                </a:cubicBezTo>
                <a:cubicBezTo>
                  <a:pt x="281" y="443"/>
                  <a:pt x="281" y="443"/>
                  <a:pt x="281" y="444"/>
                </a:cubicBezTo>
                <a:cubicBezTo>
                  <a:pt x="282" y="445"/>
                  <a:pt x="282" y="445"/>
                  <a:pt x="283" y="445"/>
                </a:cubicBezTo>
                <a:cubicBezTo>
                  <a:pt x="283" y="444"/>
                  <a:pt x="285" y="444"/>
                  <a:pt x="285" y="444"/>
                </a:cubicBezTo>
                <a:cubicBezTo>
                  <a:pt x="286" y="443"/>
                  <a:pt x="287" y="444"/>
                  <a:pt x="288" y="443"/>
                </a:cubicBezTo>
                <a:cubicBezTo>
                  <a:pt x="288" y="442"/>
                  <a:pt x="288" y="442"/>
                  <a:pt x="288" y="442"/>
                </a:cubicBezTo>
                <a:cubicBezTo>
                  <a:pt x="284" y="442"/>
                  <a:pt x="280" y="442"/>
                  <a:pt x="277" y="442"/>
                </a:cubicBezTo>
                <a:cubicBezTo>
                  <a:pt x="277" y="443"/>
                  <a:pt x="276" y="443"/>
                  <a:pt x="276" y="444"/>
                </a:cubicBezTo>
                <a:cubicBezTo>
                  <a:pt x="275" y="444"/>
                  <a:pt x="275" y="443"/>
                  <a:pt x="274" y="443"/>
                </a:cubicBezTo>
                <a:cubicBezTo>
                  <a:pt x="274" y="444"/>
                  <a:pt x="274" y="444"/>
                  <a:pt x="273" y="445"/>
                </a:cubicBezTo>
                <a:cubicBezTo>
                  <a:pt x="273" y="445"/>
                  <a:pt x="273" y="444"/>
                  <a:pt x="272" y="444"/>
                </a:cubicBezTo>
                <a:cubicBezTo>
                  <a:pt x="271" y="445"/>
                  <a:pt x="272" y="446"/>
                  <a:pt x="273" y="446"/>
                </a:cubicBezTo>
                <a:cubicBezTo>
                  <a:pt x="271" y="447"/>
                  <a:pt x="270" y="447"/>
                  <a:pt x="268" y="447"/>
                </a:cubicBezTo>
                <a:cubicBezTo>
                  <a:pt x="268" y="446"/>
                  <a:pt x="267" y="446"/>
                  <a:pt x="267" y="445"/>
                </a:cubicBezTo>
                <a:cubicBezTo>
                  <a:pt x="267" y="445"/>
                  <a:pt x="268" y="445"/>
                  <a:pt x="268" y="445"/>
                </a:cubicBezTo>
                <a:cubicBezTo>
                  <a:pt x="269" y="445"/>
                  <a:pt x="269" y="445"/>
                  <a:pt x="269" y="444"/>
                </a:cubicBezTo>
                <a:cubicBezTo>
                  <a:pt x="269" y="443"/>
                  <a:pt x="269" y="443"/>
                  <a:pt x="268" y="443"/>
                </a:cubicBezTo>
                <a:cubicBezTo>
                  <a:pt x="267" y="443"/>
                  <a:pt x="267" y="443"/>
                  <a:pt x="267" y="444"/>
                </a:cubicBezTo>
                <a:cubicBezTo>
                  <a:pt x="267" y="444"/>
                  <a:pt x="267" y="445"/>
                  <a:pt x="267" y="445"/>
                </a:cubicBezTo>
                <a:cubicBezTo>
                  <a:pt x="266" y="445"/>
                  <a:pt x="266" y="446"/>
                  <a:pt x="265" y="446"/>
                </a:cubicBezTo>
                <a:cubicBezTo>
                  <a:pt x="263" y="446"/>
                  <a:pt x="262" y="447"/>
                  <a:pt x="260" y="447"/>
                </a:cubicBezTo>
                <a:cubicBezTo>
                  <a:pt x="259" y="447"/>
                  <a:pt x="258" y="447"/>
                  <a:pt x="257" y="447"/>
                </a:cubicBezTo>
                <a:cubicBezTo>
                  <a:pt x="255" y="447"/>
                  <a:pt x="252" y="448"/>
                  <a:pt x="250" y="446"/>
                </a:cubicBezTo>
                <a:cubicBezTo>
                  <a:pt x="250" y="446"/>
                  <a:pt x="249" y="446"/>
                  <a:pt x="248" y="446"/>
                </a:cubicBezTo>
                <a:cubicBezTo>
                  <a:pt x="245" y="446"/>
                  <a:pt x="241" y="446"/>
                  <a:pt x="237" y="446"/>
                </a:cubicBezTo>
                <a:cubicBezTo>
                  <a:pt x="237" y="446"/>
                  <a:pt x="236" y="446"/>
                  <a:pt x="236" y="445"/>
                </a:cubicBezTo>
                <a:cubicBezTo>
                  <a:pt x="236" y="445"/>
                  <a:pt x="236" y="445"/>
                  <a:pt x="237" y="444"/>
                </a:cubicBezTo>
                <a:cubicBezTo>
                  <a:pt x="236" y="444"/>
                  <a:pt x="235" y="444"/>
                  <a:pt x="235" y="443"/>
                </a:cubicBezTo>
                <a:cubicBezTo>
                  <a:pt x="234" y="443"/>
                  <a:pt x="234" y="443"/>
                  <a:pt x="234" y="444"/>
                </a:cubicBezTo>
                <a:cubicBezTo>
                  <a:pt x="234" y="444"/>
                  <a:pt x="234" y="444"/>
                  <a:pt x="234" y="445"/>
                </a:cubicBezTo>
                <a:cubicBezTo>
                  <a:pt x="233" y="445"/>
                  <a:pt x="232" y="445"/>
                  <a:pt x="231" y="445"/>
                </a:cubicBezTo>
                <a:cubicBezTo>
                  <a:pt x="231" y="444"/>
                  <a:pt x="231" y="444"/>
                  <a:pt x="232" y="443"/>
                </a:cubicBezTo>
                <a:cubicBezTo>
                  <a:pt x="232" y="442"/>
                  <a:pt x="231" y="442"/>
                  <a:pt x="231" y="442"/>
                </a:cubicBezTo>
                <a:cubicBezTo>
                  <a:pt x="232" y="441"/>
                  <a:pt x="233" y="441"/>
                  <a:pt x="233" y="440"/>
                </a:cubicBezTo>
                <a:cubicBezTo>
                  <a:pt x="234" y="440"/>
                  <a:pt x="235" y="440"/>
                  <a:pt x="236" y="440"/>
                </a:cubicBezTo>
                <a:cubicBezTo>
                  <a:pt x="249" y="440"/>
                  <a:pt x="249" y="440"/>
                  <a:pt x="249" y="440"/>
                </a:cubicBezTo>
                <a:cubicBezTo>
                  <a:pt x="249" y="440"/>
                  <a:pt x="250" y="439"/>
                  <a:pt x="251" y="440"/>
                </a:cubicBezTo>
                <a:cubicBezTo>
                  <a:pt x="251" y="440"/>
                  <a:pt x="252" y="440"/>
                  <a:pt x="252" y="440"/>
                </a:cubicBezTo>
                <a:cubicBezTo>
                  <a:pt x="256" y="440"/>
                  <a:pt x="260" y="440"/>
                  <a:pt x="264" y="440"/>
                </a:cubicBezTo>
                <a:cubicBezTo>
                  <a:pt x="267" y="440"/>
                  <a:pt x="267" y="440"/>
                  <a:pt x="268" y="441"/>
                </a:cubicBezTo>
                <a:cubicBezTo>
                  <a:pt x="269" y="441"/>
                  <a:pt x="269" y="441"/>
                  <a:pt x="270" y="441"/>
                </a:cubicBezTo>
                <a:cubicBezTo>
                  <a:pt x="271" y="440"/>
                  <a:pt x="271" y="440"/>
                  <a:pt x="272" y="441"/>
                </a:cubicBezTo>
                <a:cubicBezTo>
                  <a:pt x="272" y="441"/>
                  <a:pt x="273" y="442"/>
                  <a:pt x="273" y="442"/>
                </a:cubicBezTo>
                <a:cubicBezTo>
                  <a:pt x="274" y="442"/>
                  <a:pt x="274" y="442"/>
                  <a:pt x="275" y="442"/>
                </a:cubicBezTo>
                <a:cubicBezTo>
                  <a:pt x="274" y="441"/>
                  <a:pt x="274" y="441"/>
                  <a:pt x="274" y="441"/>
                </a:cubicBezTo>
                <a:cubicBezTo>
                  <a:pt x="274" y="441"/>
                  <a:pt x="274" y="440"/>
                  <a:pt x="274" y="440"/>
                </a:cubicBezTo>
                <a:cubicBezTo>
                  <a:pt x="274" y="440"/>
                  <a:pt x="275" y="440"/>
                  <a:pt x="275" y="440"/>
                </a:cubicBezTo>
                <a:cubicBezTo>
                  <a:pt x="281" y="440"/>
                  <a:pt x="288" y="440"/>
                  <a:pt x="294" y="440"/>
                </a:cubicBezTo>
                <a:cubicBezTo>
                  <a:pt x="294" y="441"/>
                  <a:pt x="295" y="441"/>
                  <a:pt x="295" y="442"/>
                </a:cubicBezTo>
                <a:cubicBezTo>
                  <a:pt x="294" y="443"/>
                  <a:pt x="292" y="442"/>
                  <a:pt x="291" y="442"/>
                </a:cubicBezTo>
                <a:cubicBezTo>
                  <a:pt x="291" y="442"/>
                  <a:pt x="290" y="443"/>
                  <a:pt x="290" y="443"/>
                </a:cubicBezTo>
                <a:cubicBezTo>
                  <a:pt x="290" y="444"/>
                  <a:pt x="290" y="444"/>
                  <a:pt x="290" y="444"/>
                </a:cubicBezTo>
                <a:cubicBezTo>
                  <a:pt x="291" y="444"/>
                  <a:pt x="292" y="443"/>
                  <a:pt x="292" y="443"/>
                </a:cubicBezTo>
                <a:cubicBezTo>
                  <a:pt x="293" y="444"/>
                  <a:pt x="294" y="444"/>
                  <a:pt x="295" y="445"/>
                </a:cubicBezTo>
                <a:cubicBezTo>
                  <a:pt x="295" y="445"/>
                  <a:pt x="295" y="445"/>
                  <a:pt x="295" y="445"/>
                </a:cubicBezTo>
                <a:cubicBezTo>
                  <a:pt x="296" y="445"/>
                  <a:pt x="296" y="445"/>
                  <a:pt x="296" y="445"/>
                </a:cubicBezTo>
                <a:cubicBezTo>
                  <a:pt x="296" y="445"/>
                  <a:pt x="297" y="444"/>
                  <a:pt x="296" y="444"/>
                </a:cubicBezTo>
                <a:cubicBezTo>
                  <a:pt x="296" y="443"/>
                  <a:pt x="295" y="442"/>
                  <a:pt x="296" y="441"/>
                </a:cubicBezTo>
                <a:cubicBezTo>
                  <a:pt x="296" y="440"/>
                  <a:pt x="296" y="440"/>
                  <a:pt x="297" y="440"/>
                </a:cubicBezTo>
                <a:cubicBezTo>
                  <a:pt x="297" y="440"/>
                  <a:pt x="297" y="441"/>
                  <a:pt x="298" y="441"/>
                </a:cubicBezTo>
                <a:cubicBezTo>
                  <a:pt x="298" y="441"/>
                  <a:pt x="299" y="441"/>
                  <a:pt x="299" y="441"/>
                </a:cubicBezTo>
                <a:cubicBezTo>
                  <a:pt x="300" y="440"/>
                  <a:pt x="302" y="441"/>
                  <a:pt x="303" y="440"/>
                </a:cubicBezTo>
                <a:cubicBezTo>
                  <a:pt x="304" y="441"/>
                  <a:pt x="305" y="441"/>
                  <a:pt x="305" y="442"/>
                </a:cubicBezTo>
                <a:cubicBezTo>
                  <a:pt x="305" y="442"/>
                  <a:pt x="304" y="442"/>
                  <a:pt x="304" y="443"/>
                </a:cubicBezTo>
                <a:cubicBezTo>
                  <a:pt x="305" y="444"/>
                  <a:pt x="306" y="444"/>
                  <a:pt x="307" y="444"/>
                </a:cubicBezTo>
                <a:cubicBezTo>
                  <a:pt x="308" y="444"/>
                  <a:pt x="308" y="444"/>
                  <a:pt x="307" y="444"/>
                </a:cubicBezTo>
                <a:cubicBezTo>
                  <a:pt x="307" y="444"/>
                  <a:pt x="307" y="444"/>
                  <a:pt x="307" y="444"/>
                </a:cubicBezTo>
                <a:cubicBezTo>
                  <a:pt x="307" y="444"/>
                  <a:pt x="307" y="444"/>
                  <a:pt x="307" y="444"/>
                </a:cubicBezTo>
                <a:cubicBezTo>
                  <a:pt x="307" y="445"/>
                  <a:pt x="307" y="445"/>
                  <a:pt x="307" y="445"/>
                </a:cubicBezTo>
                <a:cubicBezTo>
                  <a:pt x="308" y="445"/>
                  <a:pt x="308" y="445"/>
                  <a:pt x="307" y="444"/>
                </a:cubicBezTo>
                <a:moveTo>
                  <a:pt x="244" y="443"/>
                </a:moveTo>
                <a:cubicBezTo>
                  <a:pt x="244" y="443"/>
                  <a:pt x="244" y="442"/>
                  <a:pt x="244" y="442"/>
                </a:cubicBezTo>
                <a:cubicBezTo>
                  <a:pt x="244" y="442"/>
                  <a:pt x="244" y="443"/>
                  <a:pt x="243" y="443"/>
                </a:cubicBezTo>
                <a:cubicBezTo>
                  <a:pt x="243" y="443"/>
                  <a:pt x="244" y="443"/>
                  <a:pt x="244" y="443"/>
                </a:cubicBezTo>
                <a:cubicBezTo>
                  <a:pt x="244" y="443"/>
                  <a:pt x="244" y="443"/>
                  <a:pt x="244" y="443"/>
                </a:cubicBezTo>
                <a:moveTo>
                  <a:pt x="507" y="375"/>
                </a:moveTo>
                <a:cubicBezTo>
                  <a:pt x="506" y="375"/>
                  <a:pt x="506" y="374"/>
                  <a:pt x="506" y="374"/>
                </a:cubicBezTo>
                <a:cubicBezTo>
                  <a:pt x="505" y="373"/>
                  <a:pt x="505" y="373"/>
                  <a:pt x="506" y="372"/>
                </a:cubicBezTo>
                <a:cubicBezTo>
                  <a:pt x="506" y="371"/>
                  <a:pt x="506" y="371"/>
                  <a:pt x="506" y="371"/>
                </a:cubicBezTo>
                <a:cubicBezTo>
                  <a:pt x="506" y="371"/>
                  <a:pt x="505" y="371"/>
                  <a:pt x="505" y="371"/>
                </a:cubicBezTo>
                <a:cubicBezTo>
                  <a:pt x="506" y="370"/>
                  <a:pt x="506" y="370"/>
                  <a:pt x="507" y="369"/>
                </a:cubicBezTo>
                <a:cubicBezTo>
                  <a:pt x="516" y="369"/>
                  <a:pt x="525" y="369"/>
                  <a:pt x="534" y="369"/>
                </a:cubicBezTo>
                <a:cubicBezTo>
                  <a:pt x="535" y="369"/>
                  <a:pt x="535" y="369"/>
                  <a:pt x="536" y="368"/>
                </a:cubicBezTo>
                <a:cubicBezTo>
                  <a:pt x="536" y="369"/>
                  <a:pt x="537" y="369"/>
                  <a:pt x="537" y="369"/>
                </a:cubicBezTo>
                <a:cubicBezTo>
                  <a:pt x="542" y="369"/>
                  <a:pt x="542" y="369"/>
                  <a:pt x="542" y="369"/>
                </a:cubicBezTo>
                <a:cubicBezTo>
                  <a:pt x="542" y="369"/>
                  <a:pt x="542" y="369"/>
                  <a:pt x="542" y="368"/>
                </a:cubicBezTo>
                <a:cubicBezTo>
                  <a:pt x="544" y="368"/>
                  <a:pt x="545" y="368"/>
                  <a:pt x="547" y="369"/>
                </a:cubicBezTo>
                <a:cubicBezTo>
                  <a:pt x="548" y="369"/>
                  <a:pt x="548" y="369"/>
                  <a:pt x="549" y="369"/>
                </a:cubicBezTo>
                <a:cubicBezTo>
                  <a:pt x="550" y="370"/>
                  <a:pt x="551" y="367"/>
                  <a:pt x="552" y="368"/>
                </a:cubicBezTo>
                <a:cubicBezTo>
                  <a:pt x="553" y="370"/>
                  <a:pt x="555" y="369"/>
                  <a:pt x="556" y="369"/>
                </a:cubicBezTo>
                <a:cubicBezTo>
                  <a:pt x="557" y="369"/>
                  <a:pt x="558" y="369"/>
                  <a:pt x="560" y="369"/>
                </a:cubicBezTo>
                <a:cubicBezTo>
                  <a:pt x="561" y="369"/>
                  <a:pt x="561" y="370"/>
                  <a:pt x="562" y="371"/>
                </a:cubicBezTo>
                <a:cubicBezTo>
                  <a:pt x="561" y="371"/>
                  <a:pt x="561" y="371"/>
                  <a:pt x="560" y="371"/>
                </a:cubicBezTo>
                <a:cubicBezTo>
                  <a:pt x="561" y="372"/>
                  <a:pt x="562" y="373"/>
                  <a:pt x="562" y="374"/>
                </a:cubicBezTo>
                <a:cubicBezTo>
                  <a:pt x="562" y="374"/>
                  <a:pt x="562" y="375"/>
                  <a:pt x="561" y="375"/>
                </a:cubicBezTo>
                <a:cubicBezTo>
                  <a:pt x="559" y="375"/>
                  <a:pt x="556" y="375"/>
                  <a:pt x="554" y="375"/>
                </a:cubicBezTo>
                <a:cubicBezTo>
                  <a:pt x="553" y="375"/>
                  <a:pt x="551" y="374"/>
                  <a:pt x="550" y="376"/>
                </a:cubicBezTo>
                <a:cubicBezTo>
                  <a:pt x="550" y="376"/>
                  <a:pt x="549" y="376"/>
                  <a:pt x="548" y="376"/>
                </a:cubicBezTo>
                <a:cubicBezTo>
                  <a:pt x="542" y="376"/>
                  <a:pt x="535" y="376"/>
                  <a:pt x="528" y="376"/>
                </a:cubicBezTo>
                <a:cubicBezTo>
                  <a:pt x="527" y="376"/>
                  <a:pt x="527" y="376"/>
                  <a:pt x="526" y="375"/>
                </a:cubicBezTo>
                <a:cubicBezTo>
                  <a:pt x="524" y="374"/>
                  <a:pt x="523" y="375"/>
                  <a:pt x="521" y="375"/>
                </a:cubicBezTo>
                <a:cubicBezTo>
                  <a:pt x="520" y="376"/>
                  <a:pt x="519" y="376"/>
                  <a:pt x="518" y="375"/>
                </a:cubicBezTo>
                <a:cubicBezTo>
                  <a:pt x="517" y="375"/>
                  <a:pt x="517" y="375"/>
                  <a:pt x="516" y="375"/>
                </a:cubicBezTo>
                <a:cubicBezTo>
                  <a:pt x="513" y="375"/>
                  <a:pt x="510" y="375"/>
                  <a:pt x="507" y="375"/>
                </a:cubicBezTo>
                <a:moveTo>
                  <a:pt x="277" y="417"/>
                </a:moveTo>
                <a:cubicBezTo>
                  <a:pt x="276" y="416"/>
                  <a:pt x="275" y="416"/>
                  <a:pt x="275" y="415"/>
                </a:cubicBezTo>
                <a:cubicBezTo>
                  <a:pt x="275" y="413"/>
                  <a:pt x="275" y="411"/>
                  <a:pt x="275" y="408"/>
                </a:cubicBezTo>
                <a:cubicBezTo>
                  <a:pt x="275" y="407"/>
                  <a:pt x="275" y="405"/>
                  <a:pt x="275" y="403"/>
                </a:cubicBezTo>
                <a:cubicBezTo>
                  <a:pt x="275" y="402"/>
                  <a:pt x="274" y="400"/>
                  <a:pt x="276" y="399"/>
                </a:cubicBezTo>
                <a:cubicBezTo>
                  <a:pt x="276" y="397"/>
                  <a:pt x="276" y="395"/>
                  <a:pt x="276" y="394"/>
                </a:cubicBezTo>
                <a:cubicBezTo>
                  <a:pt x="276" y="393"/>
                  <a:pt x="276" y="393"/>
                  <a:pt x="276" y="393"/>
                </a:cubicBezTo>
                <a:cubicBezTo>
                  <a:pt x="276" y="393"/>
                  <a:pt x="276" y="392"/>
                  <a:pt x="277" y="392"/>
                </a:cubicBezTo>
                <a:cubicBezTo>
                  <a:pt x="277" y="391"/>
                  <a:pt x="277" y="391"/>
                  <a:pt x="277" y="390"/>
                </a:cubicBezTo>
                <a:cubicBezTo>
                  <a:pt x="278" y="389"/>
                  <a:pt x="280" y="387"/>
                  <a:pt x="282" y="385"/>
                </a:cubicBezTo>
                <a:cubicBezTo>
                  <a:pt x="283" y="385"/>
                  <a:pt x="285" y="386"/>
                  <a:pt x="287" y="385"/>
                </a:cubicBezTo>
                <a:cubicBezTo>
                  <a:pt x="288" y="385"/>
                  <a:pt x="289" y="386"/>
                  <a:pt x="290" y="386"/>
                </a:cubicBezTo>
                <a:cubicBezTo>
                  <a:pt x="291" y="386"/>
                  <a:pt x="291" y="387"/>
                  <a:pt x="291" y="387"/>
                </a:cubicBezTo>
                <a:cubicBezTo>
                  <a:pt x="292" y="389"/>
                  <a:pt x="293" y="389"/>
                  <a:pt x="293" y="391"/>
                </a:cubicBezTo>
                <a:cubicBezTo>
                  <a:pt x="293" y="392"/>
                  <a:pt x="293" y="392"/>
                  <a:pt x="293" y="393"/>
                </a:cubicBezTo>
                <a:cubicBezTo>
                  <a:pt x="294" y="394"/>
                  <a:pt x="294" y="396"/>
                  <a:pt x="292" y="397"/>
                </a:cubicBezTo>
                <a:cubicBezTo>
                  <a:pt x="288" y="397"/>
                  <a:pt x="288" y="397"/>
                  <a:pt x="288" y="397"/>
                </a:cubicBezTo>
                <a:cubicBezTo>
                  <a:pt x="288" y="396"/>
                  <a:pt x="288" y="396"/>
                  <a:pt x="288" y="396"/>
                </a:cubicBezTo>
                <a:cubicBezTo>
                  <a:pt x="288" y="395"/>
                  <a:pt x="287" y="392"/>
                  <a:pt x="286" y="391"/>
                </a:cubicBezTo>
                <a:cubicBezTo>
                  <a:pt x="285" y="391"/>
                  <a:pt x="285" y="391"/>
                  <a:pt x="284" y="391"/>
                </a:cubicBezTo>
                <a:cubicBezTo>
                  <a:pt x="283" y="392"/>
                  <a:pt x="282" y="394"/>
                  <a:pt x="282" y="396"/>
                </a:cubicBezTo>
                <a:cubicBezTo>
                  <a:pt x="282" y="397"/>
                  <a:pt x="282" y="397"/>
                  <a:pt x="282" y="398"/>
                </a:cubicBezTo>
                <a:cubicBezTo>
                  <a:pt x="282" y="399"/>
                  <a:pt x="282" y="400"/>
                  <a:pt x="281" y="401"/>
                </a:cubicBezTo>
                <a:cubicBezTo>
                  <a:pt x="281" y="401"/>
                  <a:pt x="281" y="402"/>
                  <a:pt x="282" y="402"/>
                </a:cubicBezTo>
                <a:cubicBezTo>
                  <a:pt x="282" y="403"/>
                  <a:pt x="282" y="403"/>
                  <a:pt x="282" y="403"/>
                </a:cubicBezTo>
                <a:cubicBezTo>
                  <a:pt x="282" y="405"/>
                  <a:pt x="283" y="406"/>
                  <a:pt x="281" y="408"/>
                </a:cubicBezTo>
                <a:cubicBezTo>
                  <a:pt x="281" y="408"/>
                  <a:pt x="281" y="409"/>
                  <a:pt x="281" y="410"/>
                </a:cubicBezTo>
                <a:cubicBezTo>
                  <a:pt x="282" y="411"/>
                  <a:pt x="282" y="412"/>
                  <a:pt x="282" y="413"/>
                </a:cubicBezTo>
                <a:cubicBezTo>
                  <a:pt x="282" y="415"/>
                  <a:pt x="282" y="416"/>
                  <a:pt x="282" y="417"/>
                </a:cubicBezTo>
                <a:cubicBezTo>
                  <a:pt x="282" y="418"/>
                  <a:pt x="281" y="418"/>
                  <a:pt x="280" y="419"/>
                </a:cubicBezTo>
                <a:cubicBezTo>
                  <a:pt x="281" y="419"/>
                  <a:pt x="281" y="420"/>
                  <a:pt x="282" y="420"/>
                </a:cubicBezTo>
                <a:cubicBezTo>
                  <a:pt x="282" y="420"/>
                  <a:pt x="282" y="421"/>
                  <a:pt x="282" y="421"/>
                </a:cubicBezTo>
                <a:cubicBezTo>
                  <a:pt x="282" y="422"/>
                  <a:pt x="282" y="422"/>
                  <a:pt x="281" y="423"/>
                </a:cubicBezTo>
                <a:cubicBezTo>
                  <a:pt x="282" y="423"/>
                  <a:pt x="282" y="423"/>
                  <a:pt x="282" y="424"/>
                </a:cubicBezTo>
                <a:cubicBezTo>
                  <a:pt x="282" y="424"/>
                  <a:pt x="282" y="424"/>
                  <a:pt x="281" y="424"/>
                </a:cubicBezTo>
                <a:cubicBezTo>
                  <a:pt x="281" y="425"/>
                  <a:pt x="281" y="425"/>
                  <a:pt x="280" y="424"/>
                </a:cubicBezTo>
                <a:cubicBezTo>
                  <a:pt x="280" y="424"/>
                  <a:pt x="279" y="424"/>
                  <a:pt x="278" y="424"/>
                </a:cubicBezTo>
                <a:cubicBezTo>
                  <a:pt x="278" y="424"/>
                  <a:pt x="277" y="423"/>
                  <a:pt x="278" y="423"/>
                </a:cubicBezTo>
                <a:cubicBezTo>
                  <a:pt x="278" y="422"/>
                  <a:pt x="278" y="422"/>
                  <a:pt x="279" y="422"/>
                </a:cubicBezTo>
                <a:cubicBezTo>
                  <a:pt x="279" y="421"/>
                  <a:pt x="280" y="422"/>
                  <a:pt x="280" y="421"/>
                </a:cubicBezTo>
                <a:cubicBezTo>
                  <a:pt x="280" y="420"/>
                  <a:pt x="279" y="420"/>
                  <a:pt x="278" y="420"/>
                </a:cubicBezTo>
                <a:cubicBezTo>
                  <a:pt x="277" y="420"/>
                  <a:pt x="277" y="419"/>
                  <a:pt x="277" y="418"/>
                </a:cubicBezTo>
                <a:cubicBezTo>
                  <a:pt x="277" y="418"/>
                  <a:pt x="277" y="417"/>
                  <a:pt x="277" y="417"/>
                </a:cubicBezTo>
                <a:moveTo>
                  <a:pt x="298" y="423"/>
                </a:moveTo>
                <a:cubicBezTo>
                  <a:pt x="298" y="422"/>
                  <a:pt x="297" y="422"/>
                  <a:pt x="296" y="421"/>
                </a:cubicBezTo>
                <a:cubicBezTo>
                  <a:pt x="296" y="418"/>
                  <a:pt x="296" y="418"/>
                  <a:pt x="296" y="418"/>
                </a:cubicBezTo>
                <a:cubicBezTo>
                  <a:pt x="296" y="415"/>
                  <a:pt x="296" y="415"/>
                  <a:pt x="296" y="415"/>
                </a:cubicBezTo>
                <a:cubicBezTo>
                  <a:pt x="296" y="411"/>
                  <a:pt x="296" y="411"/>
                  <a:pt x="296" y="411"/>
                </a:cubicBezTo>
                <a:cubicBezTo>
                  <a:pt x="296" y="410"/>
                  <a:pt x="296" y="409"/>
                  <a:pt x="296" y="408"/>
                </a:cubicBezTo>
                <a:cubicBezTo>
                  <a:pt x="297" y="407"/>
                  <a:pt x="296" y="406"/>
                  <a:pt x="297" y="405"/>
                </a:cubicBezTo>
                <a:cubicBezTo>
                  <a:pt x="297" y="404"/>
                  <a:pt x="296" y="403"/>
                  <a:pt x="296" y="402"/>
                </a:cubicBezTo>
                <a:cubicBezTo>
                  <a:pt x="297" y="401"/>
                  <a:pt x="296" y="400"/>
                  <a:pt x="296" y="399"/>
                </a:cubicBezTo>
                <a:cubicBezTo>
                  <a:pt x="296" y="395"/>
                  <a:pt x="296" y="395"/>
                  <a:pt x="296" y="395"/>
                </a:cubicBezTo>
                <a:cubicBezTo>
                  <a:pt x="296" y="392"/>
                  <a:pt x="296" y="392"/>
                  <a:pt x="296" y="392"/>
                </a:cubicBezTo>
                <a:cubicBezTo>
                  <a:pt x="296" y="389"/>
                  <a:pt x="296" y="389"/>
                  <a:pt x="296" y="389"/>
                </a:cubicBezTo>
                <a:cubicBezTo>
                  <a:pt x="296" y="386"/>
                  <a:pt x="296" y="386"/>
                  <a:pt x="296" y="386"/>
                </a:cubicBezTo>
                <a:cubicBezTo>
                  <a:pt x="298" y="385"/>
                  <a:pt x="298" y="385"/>
                  <a:pt x="299" y="385"/>
                </a:cubicBezTo>
                <a:cubicBezTo>
                  <a:pt x="300" y="385"/>
                  <a:pt x="301" y="385"/>
                  <a:pt x="301" y="386"/>
                </a:cubicBezTo>
                <a:cubicBezTo>
                  <a:pt x="303" y="386"/>
                  <a:pt x="305" y="387"/>
                  <a:pt x="307" y="386"/>
                </a:cubicBezTo>
                <a:cubicBezTo>
                  <a:pt x="308" y="385"/>
                  <a:pt x="309" y="385"/>
                  <a:pt x="310" y="385"/>
                </a:cubicBezTo>
                <a:cubicBezTo>
                  <a:pt x="311" y="385"/>
                  <a:pt x="311" y="386"/>
                  <a:pt x="312" y="387"/>
                </a:cubicBezTo>
                <a:cubicBezTo>
                  <a:pt x="312" y="387"/>
                  <a:pt x="311" y="388"/>
                  <a:pt x="311" y="388"/>
                </a:cubicBezTo>
                <a:cubicBezTo>
                  <a:pt x="311" y="389"/>
                  <a:pt x="310" y="389"/>
                  <a:pt x="310" y="391"/>
                </a:cubicBezTo>
                <a:cubicBezTo>
                  <a:pt x="309" y="391"/>
                  <a:pt x="307" y="391"/>
                  <a:pt x="306" y="391"/>
                </a:cubicBezTo>
                <a:cubicBezTo>
                  <a:pt x="305" y="391"/>
                  <a:pt x="304" y="391"/>
                  <a:pt x="304" y="391"/>
                </a:cubicBezTo>
                <a:cubicBezTo>
                  <a:pt x="303" y="391"/>
                  <a:pt x="303" y="392"/>
                  <a:pt x="302" y="392"/>
                </a:cubicBezTo>
                <a:cubicBezTo>
                  <a:pt x="302" y="393"/>
                  <a:pt x="303" y="393"/>
                  <a:pt x="303" y="393"/>
                </a:cubicBezTo>
                <a:cubicBezTo>
                  <a:pt x="302" y="394"/>
                  <a:pt x="301" y="395"/>
                  <a:pt x="303" y="396"/>
                </a:cubicBezTo>
                <a:cubicBezTo>
                  <a:pt x="303" y="396"/>
                  <a:pt x="303" y="397"/>
                  <a:pt x="303" y="397"/>
                </a:cubicBezTo>
                <a:cubicBezTo>
                  <a:pt x="303" y="399"/>
                  <a:pt x="303" y="402"/>
                  <a:pt x="303" y="404"/>
                </a:cubicBezTo>
                <a:cubicBezTo>
                  <a:pt x="305" y="405"/>
                  <a:pt x="307" y="404"/>
                  <a:pt x="309" y="404"/>
                </a:cubicBezTo>
                <a:cubicBezTo>
                  <a:pt x="309" y="405"/>
                  <a:pt x="307" y="405"/>
                  <a:pt x="308" y="406"/>
                </a:cubicBezTo>
                <a:cubicBezTo>
                  <a:pt x="309" y="407"/>
                  <a:pt x="309" y="408"/>
                  <a:pt x="309" y="409"/>
                </a:cubicBezTo>
                <a:cubicBezTo>
                  <a:pt x="307" y="409"/>
                  <a:pt x="305" y="409"/>
                  <a:pt x="303" y="409"/>
                </a:cubicBezTo>
                <a:cubicBezTo>
                  <a:pt x="303" y="409"/>
                  <a:pt x="303" y="409"/>
                  <a:pt x="303" y="409"/>
                </a:cubicBezTo>
                <a:cubicBezTo>
                  <a:pt x="303" y="410"/>
                  <a:pt x="303" y="410"/>
                  <a:pt x="303" y="410"/>
                </a:cubicBezTo>
                <a:cubicBezTo>
                  <a:pt x="303" y="424"/>
                  <a:pt x="303" y="424"/>
                  <a:pt x="303" y="424"/>
                </a:cubicBezTo>
                <a:cubicBezTo>
                  <a:pt x="303" y="424"/>
                  <a:pt x="302" y="424"/>
                  <a:pt x="302" y="424"/>
                </a:cubicBezTo>
                <a:cubicBezTo>
                  <a:pt x="301" y="423"/>
                  <a:pt x="300" y="423"/>
                  <a:pt x="298" y="423"/>
                </a:cubicBezTo>
                <a:moveTo>
                  <a:pt x="299" y="391"/>
                </a:moveTo>
                <a:cubicBezTo>
                  <a:pt x="299" y="391"/>
                  <a:pt x="299" y="391"/>
                  <a:pt x="299" y="391"/>
                </a:cubicBezTo>
                <a:cubicBezTo>
                  <a:pt x="299" y="391"/>
                  <a:pt x="299" y="391"/>
                  <a:pt x="298" y="391"/>
                </a:cubicBezTo>
                <a:cubicBezTo>
                  <a:pt x="298" y="392"/>
                  <a:pt x="299" y="392"/>
                  <a:pt x="299" y="392"/>
                </a:cubicBezTo>
                <a:cubicBezTo>
                  <a:pt x="299" y="392"/>
                  <a:pt x="299" y="392"/>
                  <a:pt x="299" y="391"/>
                </a:cubicBezTo>
                <a:moveTo>
                  <a:pt x="300" y="408"/>
                </a:moveTo>
                <a:cubicBezTo>
                  <a:pt x="300" y="407"/>
                  <a:pt x="300" y="407"/>
                  <a:pt x="300" y="407"/>
                </a:cubicBezTo>
                <a:cubicBezTo>
                  <a:pt x="300" y="407"/>
                  <a:pt x="299" y="407"/>
                  <a:pt x="299" y="407"/>
                </a:cubicBezTo>
                <a:cubicBezTo>
                  <a:pt x="300" y="408"/>
                  <a:pt x="300" y="408"/>
                  <a:pt x="300" y="408"/>
                </a:cubicBezTo>
                <a:cubicBezTo>
                  <a:pt x="300" y="408"/>
                  <a:pt x="300" y="408"/>
                  <a:pt x="300" y="408"/>
                </a:cubicBezTo>
                <a:moveTo>
                  <a:pt x="298" y="399"/>
                </a:moveTo>
                <a:cubicBezTo>
                  <a:pt x="298" y="400"/>
                  <a:pt x="298" y="400"/>
                  <a:pt x="298" y="400"/>
                </a:cubicBezTo>
                <a:cubicBezTo>
                  <a:pt x="298" y="400"/>
                  <a:pt x="298" y="400"/>
                  <a:pt x="298" y="400"/>
                </a:cubicBezTo>
                <a:cubicBezTo>
                  <a:pt x="298" y="400"/>
                  <a:pt x="298" y="400"/>
                  <a:pt x="298" y="400"/>
                </a:cubicBezTo>
                <a:cubicBezTo>
                  <a:pt x="298" y="400"/>
                  <a:pt x="298" y="400"/>
                  <a:pt x="298" y="399"/>
                </a:cubicBezTo>
                <a:moveTo>
                  <a:pt x="245" y="430"/>
                </a:moveTo>
                <a:cubicBezTo>
                  <a:pt x="240" y="430"/>
                  <a:pt x="240" y="430"/>
                  <a:pt x="240" y="430"/>
                </a:cubicBezTo>
                <a:cubicBezTo>
                  <a:pt x="239" y="429"/>
                  <a:pt x="239" y="428"/>
                  <a:pt x="239" y="427"/>
                </a:cubicBezTo>
                <a:cubicBezTo>
                  <a:pt x="239" y="413"/>
                  <a:pt x="239" y="399"/>
                  <a:pt x="239" y="386"/>
                </a:cubicBezTo>
                <a:cubicBezTo>
                  <a:pt x="240" y="385"/>
                  <a:pt x="241" y="385"/>
                  <a:pt x="242" y="385"/>
                </a:cubicBezTo>
                <a:cubicBezTo>
                  <a:pt x="243" y="385"/>
                  <a:pt x="244" y="385"/>
                  <a:pt x="245" y="385"/>
                </a:cubicBezTo>
                <a:cubicBezTo>
                  <a:pt x="245" y="386"/>
                  <a:pt x="245" y="386"/>
                  <a:pt x="245" y="386"/>
                </a:cubicBezTo>
                <a:cubicBezTo>
                  <a:pt x="245" y="400"/>
                  <a:pt x="245" y="415"/>
                  <a:pt x="245" y="429"/>
                </a:cubicBezTo>
                <a:cubicBezTo>
                  <a:pt x="245" y="429"/>
                  <a:pt x="245" y="430"/>
                  <a:pt x="245" y="430"/>
                </a:cubicBezTo>
                <a:moveTo>
                  <a:pt x="225" y="402"/>
                </a:moveTo>
                <a:cubicBezTo>
                  <a:pt x="226" y="402"/>
                  <a:pt x="226" y="403"/>
                  <a:pt x="227" y="404"/>
                </a:cubicBezTo>
                <a:cubicBezTo>
                  <a:pt x="228" y="404"/>
                  <a:pt x="228" y="404"/>
                  <a:pt x="229" y="405"/>
                </a:cubicBezTo>
                <a:cubicBezTo>
                  <a:pt x="230" y="405"/>
                  <a:pt x="230" y="406"/>
                  <a:pt x="230" y="406"/>
                </a:cubicBezTo>
                <a:cubicBezTo>
                  <a:pt x="231" y="406"/>
                  <a:pt x="231" y="406"/>
                  <a:pt x="231" y="407"/>
                </a:cubicBezTo>
                <a:cubicBezTo>
                  <a:pt x="231" y="408"/>
                  <a:pt x="233" y="409"/>
                  <a:pt x="233" y="410"/>
                </a:cubicBezTo>
                <a:cubicBezTo>
                  <a:pt x="233" y="411"/>
                  <a:pt x="234" y="412"/>
                  <a:pt x="234" y="413"/>
                </a:cubicBezTo>
                <a:cubicBezTo>
                  <a:pt x="234" y="414"/>
                  <a:pt x="235" y="415"/>
                  <a:pt x="235" y="416"/>
                </a:cubicBezTo>
                <a:cubicBezTo>
                  <a:pt x="235" y="416"/>
                  <a:pt x="235" y="417"/>
                  <a:pt x="235" y="418"/>
                </a:cubicBezTo>
                <a:cubicBezTo>
                  <a:pt x="235" y="419"/>
                  <a:pt x="235" y="420"/>
                  <a:pt x="234" y="421"/>
                </a:cubicBezTo>
                <a:cubicBezTo>
                  <a:pt x="233" y="422"/>
                  <a:pt x="234" y="424"/>
                  <a:pt x="234" y="425"/>
                </a:cubicBezTo>
                <a:cubicBezTo>
                  <a:pt x="234" y="425"/>
                  <a:pt x="233" y="425"/>
                  <a:pt x="233" y="425"/>
                </a:cubicBezTo>
                <a:cubicBezTo>
                  <a:pt x="233" y="426"/>
                  <a:pt x="232" y="427"/>
                  <a:pt x="232" y="428"/>
                </a:cubicBezTo>
                <a:cubicBezTo>
                  <a:pt x="232" y="429"/>
                  <a:pt x="231" y="429"/>
                  <a:pt x="231" y="429"/>
                </a:cubicBezTo>
                <a:cubicBezTo>
                  <a:pt x="230" y="429"/>
                  <a:pt x="229" y="430"/>
                  <a:pt x="228" y="430"/>
                </a:cubicBezTo>
                <a:cubicBezTo>
                  <a:pt x="227" y="431"/>
                  <a:pt x="226" y="431"/>
                  <a:pt x="224" y="430"/>
                </a:cubicBezTo>
                <a:cubicBezTo>
                  <a:pt x="223" y="430"/>
                  <a:pt x="222" y="429"/>
                  <a:pt x="220" y="429"/>
                </a:cubicBezTo>
                <a:cubicBezTo>
                  <a:pt x="220" y="429"/>
                  <a:pt x="220" y="429"/>
                  <a:pt x="220" y="428"/>
                </a:cubicBezTo>
                <a:cubicBezTo>
                  <a:pt x="220" y="427"/>
                  <a:pt x="218" y="426"/>
                  <a:pt x="219" y="425"/>
                </a:cubicBezTo>
                <a:cubicBezTo>
                  <a:pt x="220" y="425"/>
                  <a:pt x="220" y="424"/>
                  <a:pt x="221" y="424"/>
                </a:cubicBezTo>
                <a:cubicBezTo>
                  <a:pt x="220" y="423"/>
                  <a:pt x="220" y="423"/>
                  <a:pt x="219" y="422"/>
                </a:cubicBezTo>
                <a:cubicBezTo>
                  <a:pt x="218" y="423"/>
                  <a:pt x="219" y="424"/>
                  <a:pt x="219" y="425"/>
                </a:cubicBezTo>
                <a:cubicBezTo>
                  <a:pt x="218" y="425"/>
                  <a:pt x="217" y="423"/>
                  <a:pt x="217" y="422"/>
                </a:cubicBezTo>
                <a:cubicBezTo>
                  <a:pt x="217" y="422"/>
                  <a:pt x="217" y="422"/>
                  <a:pt x="218" y="422"/>
                </a:cubicBezTo>
                <a:cubicBezTo>
                  <a:pt x="218" y="422"/>
                  <a:pt x="217" y="421"/>
                  <a:pt x="217" y="421"/>
                </a:cubicBezTo>
                <a:cubicBezTo>
                  <a:pt x="217" y="421"/>
                  <a:pt x="217" y="420"/>
                  <a:pt x="217" y="420"/>
                </a:cubicBezTo>
                <a:cubicBezTo>
                  <a:pt x="217" y="419"/>
                  <a:pt x="218" y="419"/>
                  <a:pt x="218" y="420"/>
                </a:cubicBezTo>
                <a:cubicBezTo>
                  <a:pt x="219" y="421"/>
                  <a:pt x="220" y="420"/>
                  <a:pt x="221" y="419"/>
                </a:cubicBezTo>
                <a:cubicBezTo>
                  <a:pt x="221" y="419"/>
                  <a:pt x="222" y="420"/>
                  <a:pt x="222" y="420"/>
                </a:cubicBezTo>
                <a:cubicBezTo>
                  <a:pt x="223" y="421"/>
                  <a:pt x="222" y="422"/>
                  <a:pt x="222" y="423"/>
                </a:cubicBezTo>
                <a:cubicBezTo>
                  <a:pt x="223" y="423"/>
                  <a:pt x="224" y="423"/>
                  <a:pt x="224" y="423"/>
                </a:cubicBezTo>
                <a:cubicBezTo>
                  <a:pt x="224" y="423"/>
                  <a:pt x="225" y="424"/>
                  <a:pt x="225" y="424"/>
                </a:cubicBezTo>
                <a:cubicBezTo>
                  <a:pt x="226" y="424"/>
                  <a:pt x="227" y="423"/>
                  <a:pt x="227" y="422"/>
                </a:cubicBezTo>
                <a:cubicBezTo>
                  <a:pt x="228" y="421"/>
                  <a:pt x="229" y="420"/>
                  <a:pt x="228" y="419"/>
                </a:cubicBezTo>
                <a:cubicBezTo>
                  <a:pt x="228" y="418"/>
                  <a:pt x="228" y="417"/>
                  <a:pt x="228" y="417"/>
                </a:cubicBezTo>
                <a:cubicBezTo>
                  <a:pt x="228" y="416"/>
                  <a:pt x="228" y="415"/>
                  <a:pt x="227" y="414"/>
                </a:cubicBezTo>
                <a:cubicBezTo>
                  <a:pt x="228" y="413"/>
                  <a:pt x="226" y="412"/>
                  <a:pt x="226" y="411"/>
                </a:cubicBezTo>
                <a:cubicBezTo>
                  <a:pt x="226" y="411"/>
                  <a:pt x="225" y="410"/>
                  <a:pt x="225" y="409"/>
                </a:cubicBezTo>
                <a:cubicBezTo>
                  <a:pt x="225" y="409"/>
                  <a:pt x="225" y="409"/>
                  <a:pt x="225" y="409"/>
                </a:cubicBezTo>
                <a:cubicBezTo>
                  <a:pt x="226" y="409"/>
                  <a:pt x="226" y="409"/>
                  <a:pt x="226" y="409"/>
                </a:cubicBezTo>
                <a:cubicBezTo>
                  <a:pt x="226" y="408"/>
                  <a:pt x="226" y="408"/>
                  <a:pt x="226" y="408"/>
                </a:cubicBezTo>
                <a:cubicBezTo>
                  <a:pt x="225" y="408"/>
                  <a:pt x="224" y="408"/>
                  <a:pt x="223" y="409"/>
                </a:cubicBezTo>
                <a:cubicBezTo>
                  <a:pt x="223" y="409"/>
                  <a:pt x="223" y="409"/>
                  <a:pt x="223" y="408"/>
                </a:cubicBezTo>
                <a:cubicBezTo>
                  <a:pt x="223" y="407"/>
                  <a:pt x="222" y="407"/>
                  <a:pt x="221" y="407"/>
                </a:cubicBezTo>
                <a:cubicBezTo>
                  <a:pt x="221" y="407"/>
                  <a:pt x="221" y="407"/>
                  <a:pt x="221" y="407"/>
                </a:cubicBezTo>
                <a:cubicBezTo>
                  <a:pt x="221" y="405"/>
                  <a:pt x="219" y="405"/>
                  <a:pt x="219" y="404"/>
                </a:cubicBezTo>
                <a:cubicBezTo>
                  <a:pt x="219" y="403"/>
                  <a:pt x="219" y="402"/>
                  <a:pt x="220" y="403"/>
                </a:cubicBezTo>
                <a:cubicBezTo>
                  <a:pt x="220" y="403"/>
                  <a:pt x="220" y="402"/>
                  <a:pt x="220" y="402"/>
                </a:cubicBezTo>
                <a:cubicBezTo>
                  <a:pt x="220" y="402"/>
                  <a:pt x="220" y="402"/>
                  <a:pt x="220" y="402"/>
                </a:cubicBezTo>
                <a:cubicBezTo>
                  <a:pt x="220" y="402"/>
                  <a:pt x="220" y="403"/>
                  <a:pt x="220" y="403"/>
                </a:cubicBezTo>
                <a:cubicBezTo>
                  <a:pt x="220" y="403"/>
                  <a:pt x="220" y="403"/>
                  <a:pt x="220" y="403"/>
                </a:cubicBezTo>
                <a:cubicBezTo>
                  <a:pt x="220" y="403"/>
                  <a:pt x="220" y="403"/>
                  <a:pt x="220" y="403"/>
                </a:cubicBezTo>
                <a:cubicBezTo>
                  <a:pt x="220" y="402"/>
                  <a:pt x="220" y="401"/>
                  <a:pt x="220" y="400"/>
                </a:cubicBezTo>
                <a:cubicBezTo>
                  <a:pt x="221" y="400"/>
                  <a:pt x="221" y="400"/>
                  <a:pt x="222" y="401"/>
                </a:cubicBezTo>
                <a:cubicBezTo>
                  <a:pt x="223" y="402"/>
                  <a:pt x="223" y="402"/>
                  <a:pt x="224" y="402"/>
                </a:cubicBezTo>
                <a:cubicBezTo>
                  <a:pt x="224" y="403"/>
                  <a:pt x="225" y="403"/>
                  <a:pt x="225" y="403"/>
                </a:cubicBezTo>
                <a:cubicBezTo>
                  <a:pt x="225" y="403"/>
                  <a:pt x="225" y="403"/>
                  <a:pt x="225" y="402"/>
                </a:cubicBezTo>
                <a:moveTo>
                  <a:pt x="224" y="407"/>
                </a:moveTo>
                <a:cubicBezTo>
                  <a:pt x="224" y="407"/>
                  <a:pt x="224" y="407"/>
                  <a:pt x="224" y="407"/>
                </a:cubicBezTo>
                <a:cubicBezTo>
                  <a:pt x="224" y="407"/>
                  <a:pt x="224" y="407"/>
                  <a:pt x="224" y="406"/>
                </a:cubicBezTo>
                <a:cubicBezTo>
                  <a:pt x="224" y="406"/>
                  <a:pt x="224" y="406"/>
                  <a:pt x="224" y="406"/>
                </a:cubicBezTo>
                <a:cubicBezTo>
                  <a:pt x="224" y="406"/>
                  <a:pt x="224" y="407"/>
                  <a:pt x="224" y="407"/>
                </a:cubicBezTo>
                <a:moveTo>
                  <a:pt x="228" y="409"/>
                </a:moveTo>
                <a:cubicBezTo>
                  <a:pt x="228" y="409"/>
                  <a:pt x="228" y="409"/>
                  <a:pt x="228" y="409"/>
                </a:cubicBezTo>
                <a:cubicBezTo>
                  <a:pt x="228" y="409"/>
                  <a:pt x="227" y="409"/>
                  <a:pt x="227" y="410"/>
                </a:cubicBezTo>
                <a:cubicBezTo>
                  <a:pt x="227" y="410"/>
                  <a:pt x="228" y="410"/>
                  <a:pt x="228" y="410"/>
                </a:cubicBezTo>
                <a:cubicBezTo>
                  <a:pt x="228" y="410"/>
                  <a:pt x="228" y="410"/>
                  <a:pt x="228" y="409"/>
                </a:cubicBezTo>
                <a:moveTo>
                  <a:pt x="565" y="441"/>
                </a:moveTo>
                <a:cubicBezTo>
                  <a:pt x="565" y="441"/>
                  <a:pt x="565" y="441"/>
                  <a:pt x="565" y="441"/>
                </a:cubicBezTo>
                <a:cubicBezTo>
                  <a:pt x="566" y="440"/>
                  <a:pt x="566" y="440"/>
                  <a:pt x="567" y="441"/>
                </a:cubicBezTo>
                <a:cubicBezTo>
                  <a:pt x="567" y="441"/>
                  <a:pt x="568" y="441"/>
                  <a:pt x="568" y="442"/>
                </a:cubicBezTo>
                <a:cubicBezTo>
                  <a:pt x="567" y="442"/>
                  <a:pt x="566" y="442"/>
                  <a:pt x="565" y="442"/>
                </a:cubicBezTo>
                <a:cubicBezTo>
                  <a:pt x="566" y="443"/>
                  <a:pt x="566" y="444"/>
                  <a:pt x="566" y="446"/>
                </a:cubicBezTo>
                <a:cubicBezTo>
                  <a:pt x="565" y="446"/>
                  <a:pt x="565" y="446"/>
                  <a:pt x="565" y="446"/>
                </a:cubicBezTo>
                <a:cubicBezTo>
                  <a:pt x="563" y="446"/>
                  <a:pt x="560" y="446"/>
                  <a:pt x="558" y="446"/>
                </a:cubicBezTo>
                <a:cubicBezTo>
                  <a:pt x="557" y="446"/>
                  <a:pt x="555" y="445"/>
                  <a:pt x="554" y="447"/>
                </a:cubicBezTo>
                <a:cubicBezTo>
                  <a:pt x="553" y="447"/>
                  <a:pt x="552" y="447"/>
                  <a:pt x="550" y="446"/>
                </a:cubicBezTo>
                <a:cubicBezTo>
                  <a:pt x="550" y="446"/>
                  <a:pt x="550" y="446"/>
                  <a:pt x="550" y="446"/>
                </a:cubicBezTo>
                <a:cubicBezTo>
                  <a:pt x="548" y="446"/>
                  <a:pt x="546" y="446"/>
                  <a:pt x="544" y="446"/>
                </a:cubicBezTo>
                <a:cubicBezTo>
                  <a:pt x="543" y="446"/>
                  <a:pt x="543" y="446"/>
                  <a:pt x="543" y="447"/>
                </a:cubicBezTo>
                <a:cubicBezTo>
                  <a:pt x="543" y="447"/>
                  <a:pt x="542" y="447"/>
                  <a:pt x="542" y="447"/>
                </a:cubicBezTo>
                <a:cubicBezTo>
                  <a:pt x="542" y="447"/>
                  <a:pt x="541" y="447"/>
                  <a:pt x="541" y="447"/>
                </a:cubicBezTo>
                <a:cubicBezTo>
                  <a:pt x="541" y="445"/>
                  <a:pt x="539" y="447"/>
                  <a:pt x="538" y="445"/>
                </a:cubicBezTo>
                <a:cubicBezTo>
                  <a:pt x="537" y="444"/>
                  <a:pt x="536" y="443"/>
                  <a:pt x="536" y="443"/>
                </a:cubicBezTo>
                <a:cubicBezTo>
                  <a:pt x="536" y="442"/>
                  <a:pt x="536" y="441"/>
                  <a:pt x="537" y="440"/>
                </a:cubicBezTo>
                <a:cubicBezTo>
                  <a:pt x="537" y="440"/>
                  <a:pt x="538" y="440"/>
                  <a:pt x="539" y="440"/>
                </a:cubicBezTo>
                <a:cubicBezTo>
                  <a:pt x="540" y="440"/>
                  <a:pt x="540" y="440"/>
                  <a:pt x="541" y="440"/>
                </a:cubicBezTo>
                <a:cubicBezTo>
                  <a:pt x="547" y="440"/>
                  <a:pt x="547" y="440"/>
                  <a:pt x="547" y="440"/>
                </a:cubicBezTo>
                <a:cubicBezTo>
                  <a:pt x="549" y="438"/>
                  <a:pt x="551" y="440"/>
                  <a:pt x="553" y="439"/>
                </a:cubicBezTo>
                <a:cubicBezTo>
                  <a:pt x="555" y="439"/>
                  <a:pt x="557" y="439"/>
                  <a:pt x="559" y="439"/>
                </a:cubicBezTo>
                <a:cubicBezTo>
                  <a:pt x="560" y="441"/>
                  <a:pt x="563" y="440"/>
                  <a:pt x="565" y="441"/>
                </a:cubicBezTo>
                <a:moveTo>
                  <a:pt x="521" y="414"/>
                </a:moveTo>
                <a:cubicBezTo>
                  <a:pt x="522" y="413"/>
                  <a:pt x="521" y="412"/>
                  <a:pt x="521" y="411"/>
                </a:cubicBezTo>
                <a:cubicBezTo>
                  <a:pt x="521" y="411"/>
                  <a:pt x="520" y="410"/>
                  <a:pt x="520" y="410"/>
                </a:cubicBezTo>
                <a:cubicBezTo>
                  <a:pt x="520" y="408"/>
                  <a:pt x="520" y="408"/>
                  <a:pt x="519" y="409"/>
                </a:cubicBezTo>
                <a:cubicBezTo>
                  <a:pt x="519" y="403"/>
                  <a:pt x="519" y="403"/>
                  <a:pt x="519" y="403"/>
                </a:cubicBezTo>
                <a:cubicBezTo>
                  <a:pt x="518" y="402"/>
                  <a:pt x="517" y="402"/>
                  <a:pt x="518" y="401"/>
                </a:cubicBezTo>
                <a:cubicBezTo>
                  <a:pt x="519" y="399"/>
                  <a:pt x="518" y="398"/>
                  <a:pt x="518" y="396"/>
                </a:cubicBezTo>
                <a:cubicBezTo>
                  <a:pt x="518" y="396"/>
                  <a:pt x="517" y="396"/>
                  <a:pt x="517" y="396"/>
                </a:cubicBezTo>
                <a:cubicBezTo>
                  <a:pt x="516" y="396"/>
                  <a:pt x="516" y="397"/>
                  <a:pt x="515" y="397"/>
                </a:cubicBezTo>
                <a:cubicBezTo>
                  <a:pt x="515" y="398"/>
                  <a:pt x="515" y="398"/>
                  <a:pt x="514" y="398"/>
                </a:cubicBezTo>
                <a:cubicBezTo>
                  <a:pt x="514" y="397"/>
                  <a:pt x="514" y="397"/>
                  <a:pt x="514" y="397"/>
                </a:cubicBezTo>
                <a:cubicBezTo>
                  <a:pt x="514" y="396"/>
                  <a:pt x="514" y="394"/>
                  <a:pt x="514" y="392"/>
                </a:cubicBezTo>
                <a:cubicBezTo>
                  <a:pt x="515" y="391"/>
                  <a:pt x="516" y="390"/>
                  <a:pt x="517" y="389"/>
                </a:cubicBezTo>
                <a:cubicBezTo>
                  <a:pt x="518" y="388"/>
                  <a:pt x="518" y="388"/>
                  <a:pt x="518" y="387"/>
                </a:cubicBezTo>
                <a:cubicBezTo>
                  <a:pt x="519" y="386"/>
                  <a:pt x="520" y="385"/>
                  <a:pt x="521" y="385"/>
                </a:cubicBezTo>
                <a:cubicBezTo>
                  <a:pt x="522" y="385"/>
                  <a:pt x="523" y="385"/>
                  <a:pt x="524" y="385"/>
                </a:cubicBezTo>
                <a:cubicBezTo>
                  <a:pt x="524" y="386"/>
                  <a:pt x="524" y="387"/>
                  <a:pt x="524" y="388"/>
                </a:cubicBezTo>
                <a:cubicBezTo>
                  <a:pt x="524" y="388"/>
                  <a:pt x="524" y="389"/>
                  <a:pt x="524" y="389"/>
                </a:cubicBezTo>
                <a:cubicBezTo>
                  <a:pt x="523" y="390"/>
                  <a:pt x="523" y="391"/>
                  <a:pt x="523" y="392"/>
                </a:cubicBezTo>
                <a:cubicBezTo>
                  <a:pt x="524" y="393"/>
                  <a:pt x="524" y="394"/>
                  <a:pt x="524" y="395"/>
                </a:cubicBezTo>
                <a:cubicBezTo>
                  <a:pt x="524" y="397"/>
                  <a:pt x="524" y="398"/>
                  <a:pt x="524" y="400"/>
                </a:cubicBezTo>
                <a:cubicBezTo>
                  <a:pt x="524" y="403"/>
                  <a:pt x="524" y="403"/>
                  <a:pt x="524" y="403"/>
                </a:cubicBezTo>
                <a:cubicBezTo>
                  <a:pt x="524" y="405"/>
                  <a:pt x="524" y="406"/>
                  <a:pt x="524" y="407"/>
                </a:cubicBezTo>
                <a:cubicBezTo>
                  <a:pt x="524" y="408"/>
                  <a:pt x="523" y="409"/>
                  <a:pt x="523" y="410"/>
                </a:cubicBezTo>
                <a:cubicBezTo>
                  <a:pt x="523" y="412"/>
                  <a:pt x="523" y="413"/>
                  <a:pt x="523" y="414"/>
                </a:cubicBezTo>
                <a:cubicBezTo>
                  <a:pt x="523" y="415"/>
                  <a:pt x="522" y="416"/>
                  <a:pt x="522" y="417"/>
                </a:cubicBezTo>
                <a:cubicBezTo>
                  <a:pt x="521" y="416"/>
                  <a:pt x="521" y="415"/>
                  <a:pt x="521" y="415"/>
                </a:cubicBezTo>
                <a:cubicBezTo>
                  <a:pt x="520" y="415"/>
                  <a:pt x="520" y="415"/>
                  <a:pt x="520" y="416"/>
                </a:cubicBezTo>
                <a:cubicBezTo>
                  <a:pt x="519" y="415"/>
                  <a:pt x="519" y="415"/>
                  <a:pt x="518" y="414"/>
                </a:cubicBezTo>
                <a:cubicBezTo>
                  <a:pt x="519" y="414"/>
                  <a:pt x="519" y="414"/>
                  <a:pt x="519" y="413"/>
                </a:cubicBezTo>
                <a:cubicBezTo>
                  <a:pt x="520" y="412"/>
                  <a:pt x="520" y="413"/>
                  <a:pt x="520" y="413"/>
                </a:cubicBezTo>
                <a:cubicBezTo>
                  <a:pt x="520" y="413"/>
                  <a:pt x="521" y="413"/>
                  <a:pt x="521" y="414"/>
                </a:cubicBezTo>
                <a:moveTo>
                  <a:pt x="522" y="409"/>
                </a:moveTo>
                <a:cubicBezTo>
                  <a:pt x="522" y="409"/>
                  <a:pt x="522" y="409"/>
                  <a:pt x="522" y="408"/>
                </a:cubicBezTo>
                <a:cubicBezTo>
                  <a:pt x="522" y="408"/>
                  <a:pt x="522" y="408"/>
                  <a:pt x="522" y="408"/>
                </a:cubicBezTo>
                <a:cubicBezTo>
                  <a:pt x="522" y="408"/>
                  <a:pt x="521" y="408"/>
                  <a:pt x="521" y="408"/>
                </a:cubicBezTo>
                <a:cubicBezTo>
                  <a:pt x="521" y="409"/>
                  <a:pt x="521" y="409"/>
                  <a:pt x="522" y="409"/>
                </a:cubicBezTo>
                <a:moveTo>
                  <a:pt x="508" y="447"/>
                </a:moveTo>
                <a:cubicBezTo>
                  <a:pt x="506" y="446"/>
                  <a:pt x="506" y="445"/>
                  <a:pt x="505" y="444"/>
                </a:cubicBezTo>
                <a:cubicBezTo>
                  <a:pt x="505" y="443"/>
                  <a:pt x="505" y="442"/>
                  <a:pt x="505" y="442"/>
                </a:cubicBezTo>
                <a:cubicBezTo>
                  <a:pt x="506" y="441"/>
                  <a:pt x="506" y="441"/>
                  <a:pt x="507" y="440"/>
                </a:cubicBezTo>
                <a:cubicBezTo>
                  <a:pt x="532" y="440"/>
                  <a:pt x="532" y="440"/>
                  <a:pt x="532" y="440"/>
                </a:cubicBezTo>
                <a:cubicBezTo>
                  <a:pt x="533" y="442"/>
                  <a:pt x="533" y="442"/>
                  <a:pt x="531" y="442"/>
                </a:cubicBezTo>
                <a:cubicBezTo>
                  <a:pt x="531" y="443"/>
                  <a:pt x="531" y="443"/>
                  <a:pt x="531" y="443"/>
                </a:cubicBezTo>
                <a:cubicBezTo>
                  <a:pt x="532" y="444"/>
                  <a:pt x="533" y="444"/>
                  <a:pt x="533" y="446"/>
                </a:cubicBezTo>
                <a:cubicBezTo>
                  <a:pt x="533" y="447"/>
                  <a:pt x="532" y="447"/>
                  <a:pt x="531" y="447"/>
                </a:cubicBezTo>
                <a:cubicBezTo>
                  <a:pt x="530" y="446"/>
                  <a:pt x="528" y="446"/>
                  <a:pt x="527" y="447"/>
                </a:cubicBezTo>
                <a:cubicBezTo>
                  <a:pt x="526" y="447"/>
                  <a:pt x="525" y="447"/>
                  <a:pt x="524" y="446"/>
                </a:cubicBezTo>
                <a:cubicBezTo>
                  <a:pt x="524" y="446"/>
                  <a:pt x="523" y="446"/>
                  <a:pt x="523" y="446"/>
                </a:cubicBezTo>
                <a:cubicBezTo>
                  <a:pt x="522" y="447"/>
                  <a:pt x="520" y="447"/>
                  <a:pt x="519" y="447"/>
                </a:cubicBezTo>
                <a:cubicBezTo>
                  <a:pt x="515" y="447"/>
                  <a:pt x="511" y="447"/>
                  <a:pt x="508" y="447"/>
                </a:cubicBezTo>
                <a:moveTo>
                  <a:pt x="589" y="446"/>
                </a:moveTo>
                <a:cubicBezTo>
                  <a:pt x="589" y="446"/>
                  <a:pt x="588" y="447"/>
                  <a:pt x="587" y="446"/>
                </a:cubicBezTo>
                <a:cubicBezTo>
                  <a:pt x="587" y="446"/>
                  <a:pt x="587" y="446"/>
                  <a:pt x="587" y="446"/>
                </a:cubicBezTo>
                <a:cubicBezTo>
                  <a:pt x="586" y="446"/>
                  <a:pt x="586" y="445"/>
                  <a:pt x="585" y="444"/>
                </a:cubicBezTo>
                <a:cubicBezTo>
                  <a:pt x="585" y="444"/>
                  <a:pt x="585" y="444"/>
                  <a:pt x="585" y="444"/>
                </a:cubicBezTo>
                <a:cubicBezTo>
                  <a:pt x="584" y="445"/>
                  <a:pt x="583" y="446"/>
                  <a:pt x="582" y="447"/>
                </a:cubicBezTo>
                <a:cubicBezTo>
                  <a:pt x="582" y="446"/>
                  <a:pt x="581" y="445"/>
                  <a:pt x="580" y="446"/>
                </a:cubicBezTo>
                <a:cubicBezTo>
                  <a:pt x="579" y="447"/>
                  <a:pt x="578" y="447"/>
                  <a:pt x="578" y="447"/>
                </a:cubicBezTo>
                <a:cubicBezTo>
                  <a:pt x="577" y="447"/>
                  <a:pt x="577" y="446"/>
                  <a:pt x="576" y="446"/>
                </a:cubicBezTo>
                <a:cubicBezTo>
                  <a:pt x="576" y="446"/>
                  <a:pt x="575" y="446"/>
                  <a:pt x="575" y="445"/>
                </a:cubicBezTo>
                <a:cubicBezTo>
                  <a:pt x="575" y="444"/>
                  <a:pt x="575" y="444"/>
                  <a:pt x="574" y="443"/>
                </a:cubicBezTo>
                <a:cubicBezTo>
                  <a:pt x="574" y="443"/>
                  <a:pt x="575" y="442"/>
                  <a:pt x="575" y="442"/>
                </a:cubicBezTo>
                <a:cubicBezTo>
                  <a:pt x="575" y="442"/>
                  <a:pt x="575" y="442"/>
                  <a:pt x="576" y="441"/>
                </a:cubicBezTo>
                <a:cubicBezTo>
                  <a:pt x="576" y="442"/>
                  <a:pt x="577" y="443"/>
                  <a:pt x="578" y="442"/>
                </a:cubicBezTo>
                <a:cubicBezTo>
                  <a:pt x="578" y="441"/>
                  <a:pt x="578" y="441"/>
                  <a:pt x="577" y="441"/>
                </a:cubicBezTo>
                <a:cubicBezTo>
                  <a:pt x="577" y="441"/>
                  <a:pt x="578" y="440"/>
                  <a:pt x="578" y="440"/>
                </a:cubicBezTo>
                <a:cubicBezTo>
                  <a:pt x="579" y="440"/>
                  <a:pt x="579" y="440"/>
                  <a:pt x="580" y="441"/>
                </a:cubicBezTo>
                <a:cubicBezTo>
                  <a:pt x="581" y="442"/>
                  <a:pt x="581" y="441"/>
                  <a:pt x="582" y="440"/>
                </a:cubicBezTo>
                <a:cubicBezTo>
                  <a:pt x="583" y="440"/>
                  <a:pt x="585" y="440"/>
                  <a:pt x="587" y="440"/>
                </a:cubicBezTo>
                <a:cubicBezTo>
                  <a:pt x="588" y="440"/>
                  <a:pt x="589" y="441"/>
                  <a:pt x="589" y="441"/>
                </a:cubicBezTo>
                <a:cubicBezTo>
                  <a:pt x="590" y="440"/>
                  <a:pt x="591" y="440"/>
                  <a:pt x="592" y="440"/>
                </a:cubicBezTo>
                <a:cubicBezTo>
                  <a:pt x="593" y="440"/>
                  <a:pt x="593" y="440"/>
                  <a:pt x="594" y="440"/>
                </a:cubicBezTo>
                <a:cubicBezTo>
                  <a:pt x="594" y="439"/>
                  <a:pt x="594" y="440"/>
                  <a:pt x="595" y="440"/>
                </a:cubicBezTo>
                <a:cubicBezTo>
                  <a:pt x="597" y="438"/>
                  <a:pt x="598" y="439"/>
                  <a:pt x="600" y="440"/>
                </a:cubicBezTo>
                <a:cubicBezTo>
                  <a:pt x="602" y="441"/>
                  <a:pt x="603" y="443"/>
                  <a:pt x="602" y="445"/>
                </a:cubicBezTo>
                <a:cubicBezTo>
                  <a:pt x="601" y="445"/>
                  <a:pt x="601" y="446"/>
                  <a:pt x="601" y="447"/>
                </a:cubicBezTo>
                <a:cubicBezTo>
                  <a:pt x="601" y="447"/>
                  <a:pt x="600" y="447"/>
                  <a:pt x="599" y="447"/>
                </a:cubicBezTo>
                <a:cubicBezTo>
                  <a:pt x="598" y="445"/>
                  <a:pt x="596" y="446"/>
                  <a:pt x="595" y="446"/>
                </a:cubicBezTo>
                <a:cubicBezTo>
                  <a:pt x="594" y="448"/>
                  <a:pt x="592" y="445"/>
                  <a:pt x="592" y="447"/>
                </a:cubicBezTo>
                <a:cubicBezTo>
                  <a:pt x="591" y="447"/>
                  <a:pt x="590" y="447"/>
                  <a:pt x="589" y="446"/>
                </a:cubicBezTo>
                <a:moveTo>
                  <a:pt x="581" y="443"/>
                </a:moveTo>
                <a:cubicBezTo>
                  <a:pt x="581" y="443"/>
                  <a:pt x="582" y="444"/>
                  <a:pt x="582" y="444"/>
                </a:cubicBezTo>
                <a:cubicBezTo>
                  <a:pt x="583" y="444"/>
                  <a:pt x="583" y="444"/>
                  <a:pt x="584" y="444"/>
                </a:cubicBezTo>
                <a:cubicBezTo>
                  <a:pt x="584" y="444"/>
                  <a:pt x="584" y="443"/>
                  <a:pt x="584" y="443"/>
                </a:cubicBezTo>
                <a:cubicBezTo>
                  <a:pt x="584" y="443"/>
                  <a:pt x="584" y="442"/>
                  <a:pt x="583" y="442"/>
                </a:cubicBezTo>
                <a:cubicBezTo>
                  <a:pt x="582" y="442"/>
                  <a:pt x="582" y="442"/>
                  <a:pt x="581" y="443"/>
                </a:cubicBezTo>
                <a:moveTo>
                  <a:pt x="579" y="443"/>
                </a:moveTo>
                <a:cubicBezTo>
                  <a:pt x="579" y="443"/>
                  <a:pt x="578" y="443"/>
                  <a:pt x="578" y="443"/>
                </a:cubicBezTo>
                <a:cubicBezTo>
                  <a:pt x="578" y="444"/>
                  <a:pt x="578" y="444"/>
                  <a:pt x="578" y="445"/>
                </a:cubicBezTo>
                <a:cubicBezTo>
                  <a:pt x="579" y="445"/>
                  <a:pt x="579" y="445"/>
                  <a:pt x="580" y="445"/>
                </a:cubicBezTo>
                <a:cubicBezTo>
                  <a:pt x="580" y="445"/>
                  <a:pt x="580" y="444"/>
                  <a:pt x="580" y="444"/>
                </a:cubicBezTo>
                <a:cubicBezTo>
                  <a:pt x="580" y="444"/>
                  <a:pt x="579" y="443"/>
                  <a:pt x="579" y="443"/>
                </a:cubicBezTo>
                <a:moveTo>
                  <a:pt x="599" y="443"/>
                </a:moveTo>
                <a:cubicBezTo>
                  <a:pt x="599" y="443"/>
                  <a:pt x="599" y="443"/>
                  <a:pt x="600" y="443"/>
                </a:cubicBezTo>
                <a:cubicBezTo>
                  <a:pt x="600" y="443"/>
                  <a:pt x="600" y="443"/>
                  <a:pt x="600" y="442"/>
                </a:cubicBezTo>
                <a:cubicBezTo>
                  <a:pt x="600" y="442"/>
                  <a:pt x="600" y="442"/>
                  <a:pt x="600" y="442"/>
                </a:cubicBezTo>
                <a:cubicBezTo>
                  <a:pt x="599" y="442"/>
                  <a:pt x="599" y="443"/>
                  <a:pt x="599" y="443"/>
                </a:cubicBezTo>
                <a:moveTo>
                  <a:pt x="514" y="425"/>
                </a:moveTo>
                <a:cubicBezTo>
                  <a:pt x="518" y="425"/>
                  <a:pt x="518" y="425"/>
                  <a:pt x="518" y="425"/>
                </a:cubicBezTo>
                <a:cubicBezTo>
                  <a:pt x="518" y="425"/>
                  <a:pt x="518" y="425"/>
                  <a:pt x="518" y="425"/>
                </a:cubicBezTo>
                <a:cubicBezTo>
                  <a:pt x="518" y="424"/>
                  <a:pt x="518" y="423"/>
                  <a:pt x="518" y="423"/>
                </a:cubicBezTo>
                <a:cubicBezTo>
                  <a:pt x="518" y="417"/>
                  <a:pt x="518" y="417"/>
                  <a:pt x="518" y="417"/>
                </a:cubicBezTo>
                <a:cubicBezTo>
                  <a:pt x="519" y="417"/>
                  <a:pt x="520" y="417"/>
                  <a:pt x="521" y="417"/>
                </a:cubicBezTo>
                <a:cubicBezTo>
                  <a:pt x="521" y="418"/>
                  <a:pt x="522" y="417"/>
                  <a:pt x="523" y="418"/>
                </a:cubicBezTo>
                <a:cubicBezTo>
                  <a:pt x="523" y="419"/>
                  <a:pt x="521" y="419"/>
                  <a:pt x="523" y="420"/>
                </a:cubicBezTo>
                <a:cubicBezTo>
                  <a:pt x="524" y="421"/>
                  <a:pt x="523" y="422"/>
                  <a:pt x="523" y="423"/>
                </a:cubicBezTo>
                <a:cubicBezTo>
                  <a:pt x="524" y="423"/>
                  <a:pt x="524" y="424"/>
                  <a:pt x="524" y="425"/>
                </a:cubicBezTo>
                <a:cubicBezTo>
                  <a:pt x="528" y="425"/>
                  <a:pt x="528" y="425"/>
                  <a:pt x="528" y="425"/>
                </a:cubicBezTo>
                <a:cubicBezTo>
                  <a:pt x="529" y="426"/>
                  <a:pt x="529" y="427"/>
                  <a:pt x="529" y="428"/>
                </a:cubicBezTo>
                <a:cubicBezTo>
                  <a:pt x="528" y="429"/>
                  <a:pt x="528" y="429"/>
                  <a:pt x="527" y="430"/>
                </a:cubicBezTo>
                <a:cubicBezTo>
                  <a:pt x="514" y="430"/>
                  <a:pt x="514" y="430"/>
                  <a:pt x="514" y="430"/>
                </a:cubicBezTo>
                <a:cubicBezTo>
                  <a:pt x="514" y="430"/>
                  <a:pt x="514" y="429"/>
                  <a:pt x="514" y="429"/>
                </a:cubicBezTo>
                <a:cubicBezTo>
                  <a:pt x="514" y="428"/>
                  <a:pt x="514" y="427"/>
                  <a:pt x="514" y="425"/>
                </a:cubicBezTo>
                <a:moveTo>
                  <a:pt x="223" y="392"/>
                </a:moveTo>
                <a:cubicBezTo>
                  <a:pt x="223" y="393"/>
                  <a:pt x="223" y="394"/>
                  <a:pt x="223" y="395"/>
                </a:cubicBezTo>
                <a:cubicBezTo>
                  <a:pt x="223" y="395"/>
                  <a:pt x="223" y="395"/>
                  <a:pt x="223" y="396"/>
                </a:cubicBezTo>
                <a:cubicBezTo>
                  <a:pt x="222" y="397"/>
                  <a:pt x="223" y="397"/>
                  <a:pt x="223" y="398"/>
                </a:cubicBezTo>
                <a:cubicBezTo>
                  <a:pt x="223" y="399"/>
                  <a:pt x="222" y="398"/>
                  <a:pt x="221" y="399"/>
                </a:cubicBezTo>
                <a:cubicBezTo>
                  <a:pt x="221" y="398"/>
                  <a:pt x="221" y="398"/>
                  <a:pt x="221" y="398"/>
                </a:cubicBezTo>
                <a:cubicBezTo>
                  <a:pt x="221" y="397"/>
                  <a:pt x="221" y="397"/>
                  <a:pt x="221" y="397"/>
                </a:cubicBezTo>
                <a:cubicBezTo>
                  <a:pt x="220" y="396"/>
                  <a:pt x="220" y="396"/>
                  <a:pt x="220" y="395"/>
                </a:cubicBezTo>
                <a:cubicBezTo>
                  <a:pt x="220" y="395"/>
                  <a:pt x="220" y="395"/>
                  <a:pt x="221" y="395"/>
                </a:cubicBezTo>
                <a:cubicBezTo>
                  <a:pt x="221" y="395"/>
                  <a:pt x="221" y="395"/>
                  <a:pt x="221" y="396"/>
                </a:cubicBezTo>
                <a:cubicBezTo>
                  <a:pt x="222" y="395"/>
                  <a:pt x="221" y="393"/>
                  <a:pt x="222" y="392"/>
                </a:cubicBezTo>
                <a:cubicBezTo>
                  <a:pt x="221" y="392"/>
                  <a:pt x="221" y="392"/>
                  <a:pt x="220" y="392"/>
                </a:cubicBezTo>
                <a:cubicBezTo>
                  <a:pt x="220" y="392"/>
                  <a:pt x="220" y="391"/>
                  <a:pt x="220" y="391"/>
                </a:cubicBezTo>
                <a:cubicBezTo>
                  <a:pt x="220" y="390"/>
                  <a:pt x="222" y="389"/>
                  <a:pt x="220" y="388"/>
                </a:cubicBezTo>
                <a:cubicBezTo>
                  <a:pt x="220" y="388"/>
                  <a:pt x="220" y="387"/>
                  <a:pt x="220" y="387"/>
                </a:cubicBezTo>
                <a:cubicBezTo>
                  <a:pt x="221" y="386"/>
                  <a:pt x="223" y="385"/>
                  <a:pt x="225" y="385"/>
                </a:cubicBezTo>
                <a:cubicBezTo>
                  <a:pt x="226" y="385"/>
                  <a:pt x="227" y="385"/>
                  <a:pt x="228" y="385"/>
                </a:cubicBezTo>
                <a:cubicBezTo>
                  <a:pt x="230" y="386"/>
                  <a:pt x="231" y="388"/>
                  <a:pt x="233" y="388"/>
                </a:cubicBezTo>
                <a:cubicBezTo>
                  <a:pt x="233" y="389"/>
                  <a:pt x="233" y="391"/>
                  <a:pt x="233" y="392"/>
                </a:cubicBezTo>
                <a:cubicBezTo>
                  <a:pt x="233" y="392"/>
                  <a:pt x="233" y="393"/>
                  <a:pt x="234" y="393"/>
                </a:cubicBezTo>
                <a:cubicBezTo>
                  <a:pt x="234" y="393"/>
                  <a:pt x="234" y="394"/>
                  <a:pt x="234" y="394"/>
                </a:cubicBezTo>
                <a:cubicBezTo>
                  <a:pt x="234" y="395"/>
                  <a:pt x="233" y="395"/>
                  <a:pt x="232" y="394"/>
                </a:cubicBezTo>
                <a:cubicBezTo>
                  <a:pt x="232" y="394"/>
                  <a:pt x="232" y="394"/>
                  <a:pt x="231" y="394"/>
                </a:cubicBezTo>
                <a:cubicBezTo>
                  <a:pt x="230" y="395"/>
                  <a:pt x="229" y="395"/>
                  <a:pt x="227" y="395"/>
                </a:cubicBezTo>
                <a:cubicBezTo>
                  <a:pt x="228" y="394"/>
                  <a:pt x="228" y="394"/>
                  <a:pt x="228" y="393"/>
                </a:cubicBezTo>
                <a:cubicBezTo>
                  <a:pt x="227" y="393"/>
                  <a:pt x="227" y="392"/>
                  <a:pt x="226" y="391"/>
                </a:cubicBezTo>
                <a:cubicBezTo>
                  <a:pt x="224" y="391"/>
                  <a:pt x="224" y="391"/>
                  <a:pt x="224" y="391"/>
                </a:cubicBezTo>
                <a:cubicBezTo>
                  <a:pt x="224" y="390"/>
                  <a:pt x="224" y="390"/>
                  <a:pt x="223" y="390"/>
                </a:cubicBezTo>
                <a:cubicBezTo>
                  <a:pt x="223" y="390"/>
                  <a:pt x="223" y="390"/>
                  <a:pt x="223" y="391"/>
                </a:cubicBezTo>
                <a:cubicBezTo>
                  <a:pt x="222" y="391"/>
                  <a:pt x="223" y="392"/>
                  <a:pt x="223" y="392"/>
                </a:cubicBezTo>
                <a:moveTo>
                  <a:pt x="577" y="370"/>
                </a:moveTo>
                <a:cubicBezTo>
                  <a:pt x="577" y="370"/>
                  <a:pt x="577" y="370"/>
                  <a:pt x="577" y="370"/>
                </a:cubicBezTo>
                <a:cubicBezTo>
                  <a:pt x="578" y="369"/>
                  <a:pt x="580" y="369"/>
                  <a:pt x="581" y="369"/>
                </a:cubicBezTo>
                <a:cubicBezTo>
                  <a:pt x="581" y="369"/>
                  <a:pt x="581" y="370"/>
                  <a:pt x="581" y="370"/>
                </a:cubicBezTo>
                <a:cubicBezTo>
                  <a:pt x="581" y="370"/>
                  <a:pt x="581" y="371"/>
                  <a:pt x="581" y="371"/>
                </a:cubicBezTo>
                <a:cubicBezTo>
                  <a:pt x="582" y="371"/>
                  <a:pt x="582" y="371"/>
                  <a:pt x="582" y="370"/>
                </a:cubicBezTo>
                <a:cubicBezTo>
                  <a:pt x="582" y="370"/>
                  <a:pt x="582" y="369"/>
                  <a:pt x="583" y="369"/>
                </a:cubicBezTo>
                <a:cubicBezTo>
                  <a:pt x="583" y="368"/>
                  <a:pt x="584" y="368"/>
                  <a:pt x="584" y="368"/>
                </a:cubicBezTo>
                <a:cubicBezTo>
                  <a:pt x="585" y="369"/>
                  <a:pt x="586" y="369"/>
                  <a:pt x="587" y="369"/>
                </a:cubicBezTo>
                <a:cubicBezTo>
                  <a:pt x="587" y="369"/>
                  <a:pt x="588" y="370"/>
                  <a:pt x="589" y="370"/>
                </a:cubicBezTo>
                <a:cubicBezTo>
                  <a:pt x="589" y="371"/>
                  <a:pt x="589" y="371"/>
                  <a:pt x="590" y="371"/>
                </a:cubicBezTo>
                <a:cubicBezTo>
                  <a:pt x="590" y="371"/>
                  <a:pt x="590" y="371"/>
                  <a:pt x="590" y="371"/>
                </a:cubicBezTo>
                <a:cubicBezTo>
                  <a:pt x="590" y="372"/>
                  <a:pt x="590" y="372"/>
                  <a:pt x="590" y="372"/>
                </a:cubicBezTo>
                <a:cubicBezTo>
                  <a:pt x="591" y="372"/>
                  <a:pt x="592" y="373"/>
                  <a:pt x="593" y="373"/>
                </a:cubicBezTo>
                <a:cubicBezTo>
                  <a:pt x="593" y="373"/>
                  <a:pt x="594" y="372"/>
                  <a:pt x="594" y="372"/>
                </a:cubicBezTo>
                <a:cubicBezTo>
                  <a:pt x="594" y="371"/>
                  <a:pt x="595" y="371"/>
                  <a:pt x="595" y="371"/>
                </a:cubicBezTo>
                <a:cubicBezTo>
                  <a:pt x="595" y="371"/>
                  <a:pt x="596" y="371"/>
                  <a:pt x="596" y="371"/>
                </a:cubicBezTo>
                <a:cubicBezTo>
                  <a:pt x="596" y="371"/>
                  <a:pt x="596" y="372"/>
                  <a:pt x="597" y="372"/>
                </a:cubicBezTo>
                <a:cubicBezTo>
                  <a:pt x="598" y="371"/>
                  <a:pt x="598" y="370"/>
                  <a:pt x="599" y="369"/>
                </a:cubicBezTo>
                <a:cubicBezTo>
                  <a:pt x="600" y="369"/>
                  <a:pt x="600" y="369"/>
                  <a:pt x="600" y="369"/>
                </a:cubicBezTo>
                <a:cubicBezTo>
                  <a:pt x="601" y="369"/>
                  <a:pt x="601" y="370"/>
                  <a:pt x="601" y="370"/>
                </a:cubicBezTo>
                <a:cubicBezTo>
                  <a:pt x="601" y="372"/>
                  <a:pt x="601" y="373"/>
                  <a:pt x="601" y="374"/>
                </a:cubicBezTo>
                <a:cubicBezTo>
                  <a:pt x="601" y="375"/>
                  <a:pt x="600" y="375"/>
                  <a:pt x="599" y="376"/>
                </a:cubicBezTo>
                <a:cubicBezTo>
                  <a:pt x="598" y="376"/>
                  <a:pt x="597" y="376"/>
                  <a:pt x="595" y="376"/>
                </a:cubicBezTo>
                <a:cubicBezTo>
                  <a:pt x="595" y="376"/>
                  <a:pt x="595" y="376"/>
                  <a:pt x="594" y="375"/>
                </a:cubicBezTo>
                <a:cubicBezTo>
                  <a:pt x="594" y="375"/>
                  <a:pt x="593" y="375"/>
                  <a:pt x="592" y="375"/>
                </a:cubicBezTo>
                <a:cubicBezTo>
                  <a:pt x="590" y="377"/>
                  <a:pt x="588" y="375"/>
                  <a:pt x="586" y="376"/>
                </a:cubicBezTo>
                <a:cubicBezTo>
                  <a:pt x="586" y="375"/>
                  <a:pt x="586" y="374"/>
                  <a:pt x="585" y="374"/>
                </a:cubicBezTo>
                <a:cubicBezTo>
                  <a:pt x="585" y="375"/>
                  <a:pt x="584" y="375"/>
                  <a:pt x="583" y="375"/>
                </a:cubicBezTo>
                <a:cubicBezTo>
                  <a:pt x="583" y="375"/>
                  <a:pt x="583" y="374"/>
                  <a:pt x="583" y="374"/>
                </a:cubicBezTo>
                <a:cubicBezTo>
                  <a:pt x="582" y="374"/>
                  <a:pt x="582" y="374"/>
                  <a:pt x="581" y="373"/>
                </a:cubicBezTo>
                <a:cubicBezTo>
                  <a:pt x="581" y="373"/>
                  <a:pt x="582" y="373"/>
                  <a:pt x="582" y="372"/>
                </a:cubicBezTo>
                <a:cubicBezTo>
                  <a:pt x="581" y="372"/>
                  <a:pt x="580" y="371"/>
                  <a:pt x="579" y="371"/>
                </a:cubicBezTo>
                <a:cubicBezTo>
                  <a:pt x="579" y="371"/>
                  <a:pt x="579" y="370"/>
                  <a:pt x="579" y="370"/>
                </a:cubicBezTo>
                <a:cubicBezTo>
                  <a:pt x="578" y="370"/>
                  <a:pt x="578" y="370"/>
                  <a:pt x="577" y="370"/>
                </a:cubicBezTo>
                <a:moveTo>
                  <a:pt x="217" y="447"/>
                </a:moveTo>
                <a:cubicBezTo>
                  <a:pt x="216" y="445"/>
                  <a:pt x="215" y="443"/>
                  <a:pt x="217" y="440"/>
                </a:cubicBezTo>
                <a:cubicBezTo>
                  <a:pt x="221" y="440"/>
                  <a:pt x="225" y="440"/>
                  <a:pt x="229" y="440"/>
                </a:cubicBezTo>
                <a:cubicBezTo>
                  <a:pt x="230" y="440"/>
                  <a:pt x="230" y="441"/>
                  <a:pt x="230" y="441"/>
                </a:cubicBezTo>
                <a:cubicBezTo>
                  <a:pt x="230" y="442"/>
                  <a:pt x="229" y="442"/>
                  <a:pt x="230" y="443"/>
                </a:cubicBezTo>
                <a:cubicBezTo>
                  <a:pt x="230" y="443"/>
                  <a:pt x="230" y="444"/>
                  <a:pt x="230" y="445"/>
                </a:cubicBezTo>
                <a:cubicBezTo>
                  <a:pt x="230" y="445"/>
                  <a:pt x="232" y="445"/>
                  <a:pt x="231" y="446"/>
                </a:cubicBezTo>
                <a:cubicBezTo>
                  <a:pt x="229" y="447"/>
                  <a:pt x="229" y="447"/>
                  <a:pt x="228" y="446"/>
                </a:cubicBezTo>
                <a:cubicBezTo>
                  <a:pt x="227" y="446"/>
                  <a:pt x="227" y="446"/>
                  <a:pt x="226" y="446"/>
                </a:cubicBezTo>
                <a:cubicBezTo>
                  <a:pt x="225" y="446"/>
                  <a:pt x="225" y="447"/>
                  <a:pt x="223" y="447"/>
                </a:cubicBezTo>
                <a:cubicBezTo>
                  <a:pt x="222" y="447"/>
                  <a:pt x="222" y="447"/>
                  <a:pt x="221" y="447"/>
                </a:cubicBezTo>
                <a:cubicBezTo>
                  <a:pt x="219" y="447"/>
                  <a:pt x="218" y="447"/>
                  <a:pt x="217" y="447"/>
                </a:cubicBezTo>
                <a:moveTo>
                  <a:pt x="229" y="444"/>
                </a:moveTo>
                <a:cubicBezTo>
                  <a:pt x="228" y="444"/>
                  <a:pt x="228" y="444"/>
                  <a:pt x="228" y="445"/>
                </a:cubicBezTo>
                <a:cubicBezTo>
                  <a:pt x="228" y="445"/>
                  <a:pt x="229" y="445"/>
                  <a:pt x="229" y="445"/>
                </a:cubicBezTo>
                <a:cubicBezTo>
                  <a:pt x="229" y="445"/>
                  <a:pt x="229" y="445"/>
                  <a:pt x="229" y="445"/>
                </a:cubicBezTo>
                <a:cubicBezTo>
                  <a:pt x="229" y="444"/>
                  <a:pt x="229" y="444"/>
                  <a:pt x="229" y="444"/>
                </a:cubicBezTo>
                <a:moveTo>
                  <a:pt x="303" y="424"/>
                </a:moveTo>
                <a:cubicBezTo>
                  <a:pt x="311" y="424"/>
                  <a:pt x="311" y="424"/>
                  <a:pt x="311" y="424"/>
                </a:cubicBezTo>
                <a:cubicBezTo>
                  <a:pt x="312" y="425"/>
                  <a:pt x="312" y="426"/>
                  <a:pt x="312" y="426"/>
                </a:cubicBezTo>
                <a:cubicBezTo>
                  <a:pt x="313" y="427"/>
                  <a:pt x="313" y="427"/>
                  <a:pt x="312" y="428"/>
                </a:cubicBezTo>
                <a:cubicBezTo>
                  <a:pt x="312" y="428"/>
                  <a:pt x="312" y="429"/>
                  <a:pt x="311" y="430"/>
                </a:cubicBezTo>
                <a:cubicBezTo>
                  <a:pt x="298" y="430"/>
                  <a:pt x="298" y="430"/>
                  <a:pt x="298" y="430"/>
                </a:cubicBezTo>
                <a:cubicBezTo>
                  <a:pt x="297" y="428"/>
                  <a:pt x="297" y="427"/>
                  <a:pt x="298" y="426"/>
                </a:cubicBezTo>
                <a:cubicBezTo>
                  <a:pt x="298" y="426"/>
                  <a:pt x="297" y="426"/>
                  <a:pt x="297" y="426"/>
                </a:cubicBezTo>
                <a:cubicBezTo>
                  <a:pt x="296" y="425"/>
                  <a:pt x="296" y="425"/>
                  <a:pt x="296" y="424"/>
                </a:cubicBezTo>
                <a:cubicBezTo>
                  <a:pt x="297" y="423"/>
                  <a:pt x="298" y="423"/>
                  <a:pt x="298" y="423"/>
                </a:cubicBezTo>
                <a:cubicBezTo>
                  <a:pt x="298" y="424"/>
                  <a:pt x="299" y="424"/>
                  <a:pt x="300" y="425"/>
                </a:cubicBezTo>
                <a:cubicBezTo>
                  <a:pt x="301" y="425"/>
                  <a:pt x="302" y="426"/>
                  <a:pt x="304" y="426"/>
                </a:cubicBezTo>
                <a:cubicBezTo>
                  <a:pt x="304" y="426"/>
                  <a:pt x="304" y="426"/>
                  <a:pt x="304" y="426"/>
                </a:cubicBezTo>
                <a:cubicBezTo>
                  <a:pt x="304" y="425"/>
                  <a:pt x="303" y="425"/>
                  <a:pt x="303" y="424"/>
                </a:cubicBezTo>
                <a:moveTo>
                  <a:pt x="579" y="371"/>
                </a:moveTo>
                <a:cubicBezTo>
                  <a:pt x="579" y="372"/>
                  <a:pt x="578" y="372"/>
                  <a:pt x="578" y="373"/>
                </a:cubicBezTo>
                <a:cubicBezTo>
                  <a:pt x="579" y="373"/>
                  <a:pt x="580" y="374"/>
                  <a:pt x="579" y="375"/>
                </a:cubicBezTo>
                <a:cubicBezTo>
                  <a:pt x="577" y="374"/>
                  <a:pt x="577" y="374"/>
                  <a:pt x="576" y="375"/>
                </a:cubicBezTo>
                <a:cubicBezTo>
                  <a:pt x="575" y="375"/>
                  <a:pt x="575" y="375"/>
                  <a:pt x="574" y="374"/>
                </a:cubicBezTo>
                <a:cubicBezTo>
                  <a:pt x="574" y="374"/>
                  <a:pt x="575" y="374"/>
                  <a:pt x="575" y="373"/>
                </a:cubicBezTo>
                <a:cubicBezTo>
                  <a:pt x="575" y="373"/>
                  <a:pt x="575" y="373"/>
                  <a:pt x="575" y="372"/>
                </a:cubicBezTo>
                <a:cubicBezTo>
                  <a:pt x="575" y="372"/>
                  <a:pt x="575" y="372"/>
                  <a:pt x="576" y="372"/>
                </a:cubicBezTo>
                <a:cubicBezTo>
                  <a:pt x="576" y="371"/>
                  <a:pt x="575" y="371"/>
                  <a:pt x="575" y="372"/>
                </a:cubicBezTo>
                <a:cubicBezTo>
                  <a:pt x="575" y="372"/>
                  <a:pt x="575" y="372"/>
                  <a:pt x="575" y="372"/>
                </a:cubicBezTo>
                <a:cubicBezTo>
                  <a:pt x="575" y="372"/>
                  <a:pt x="576" y="372"/>
                  <a:pt x="576" y="372"/>
                </a:cubicBezTo>
                <a:cubicBezTo>
                  <a:pt x="576" y="372"/>
                  <a:pt x="576" y="372"/>
                  <a:pt x="576" y="371"/>
                </a:cubicBezTo>
                <a:cubicBezTo>
                  <a:pt x="576" y="371"/>
                  <a:pt x="576" y="371"/>
                  <a:pt x="576" y="372"/>
                </a:cubicBezTo>
                <a:cubicBezTo>
                  <a:pt x="574" y="372"/>
                  <a:pt x="574" y="371"/>
                  <a:pt x="574" y="371"/>
                </a:cubicBezTo>
                <a:cubicBezTo>
                  <a:pt x="574" y="370"/>
                  <a:pt x="575" y="370"/>
                  <a:pt x="575" y="370"/>
                </a:cubicBezTo>
                <a:cubicBezTo>
                  <a:pt x="576" y="370"/>
                  <a:pt x="577" y="370"/>
                  <a:pt x="577" y="370"/>
                </a:cubicBezTo>
                <a:cubicBezTo>
                  <a:pt x="577" y="370"/>
                  <a:pt x="578" y="371"/>
                  <a:pt x="578" y="371"/>
                </a:cubicBezTo>
                <a:cubicBezTo>
                  <a:pt x="578" y="371"/>
                  <a:pt x="579" y="371"/>
                  <a:pt x="579" y="371"/>
                </a:cubicBezTo>
                <a:moveTo>
                  <a:pt x="290" y="424"/>
                </a:moveTo>
                <a:cubicBezTo>
                  <a:pt x="289" y="423"/>
                  <a:pt x="291" y="421"/>
                  <a:pt x="289" y="421"/>
                </a:cubicBezTo>
                <a:cubicBezTo>
                  <a:pt x="289" y="420"/>
                  <a:pt x="290" y="420"/>
                  <a:pt x="290" y="419"/>
                </a:cubicBezTo>
                <a:cubicBezTo>
                  <a:pt x="291" y="420"/>
                  <a:pt x="292" y="420"/>
                  <a:pt x="292" y="421"/>
                </a:cubicBezTo>
                <a:cubicBezTo>
                  <a:pt x="292" y="422"/>
                  <a:pt x="292" y="422"/>
                  <a:pt x="293" y="423"/>
                </a:cubicBezTo>
                <a:cubicBezTo>
                  <a:pt x="293" y="423"/>
                  <a:pt x="292" y="424"/>
                  <a:pt x="292" y="424"/>
                </a:cubicBezTo>
                <a:cubicBezTo>
                  <a:pt x="291" y="424"/>
                  <a:pt x="291" y="424"/>
                  <a:pt x="290" y="424"/>
                </a:cubicBezTo>
                <a:moveTo>
                  <a:pt x="367" y="471"/>
                </a:moveTo>
                <a:cubicBezTo>
                  <a:pt x="367" y="471"/>
                  <a:pt x="368" y="470"/>
                  <a:pt x="368" y="470"/>
                </a:cubicBezTo>
                <a:cubicBezTo>
                  <a:pt x="369" y="470"/>
                  <a:pt x="369" y="470"/>
                  <a:pt x="370" y="471"/>
                </a:cubicBezTo>
                <a:cubicBezTo>
                  <a:pt x="369" y="472"/>
                  <a:pt x="370" y="472"/>
                  <a:pt x="370" y="473"/>
                </a:cubicBezTo>
                <a:cubicBezTo>
                  <a:pt x="370" y="474"/>
                  <a:pt x="370" y="474"/>
                  <a:pt x="370" y="474"/>
                </a:cubicBezTo>
                <a:cubicBezTo>
                  <a:pt x="370" y="474"/>
                  <a:pt x="369" y="475"/>
                  <a:pt x="369" y="474"/>
                </a:cubicBezTo>
                <a:cubicBezTo>
                  <a:pt x="369" y="474"/>
                  <a:pt x="368" y="473"/>
                  <a:pt x="368" y="472"/>
                </a:cubicBezTo>
                <a:cubicBezTo>
                  <a:pt x="367" y="472"/>
                  <a:pt x="367" y="471"/>
                  <a:pt x="367" y="471"/>
                </a:cubicBezTo>
                <a:moveTo>
                  <a:pt x="416" y="252"/>
                </a:moveTo>
                <a:cubicBezTo>
                  <a:pt x="417" y="252"/>
                  <a:pt x="418" y="251"/>
                  <a:pt x="419" y="252"/>
                </a:cubicBezTo>
                <a:cubicBezTo>
                  <a:pt x="419" y="253"/>
                  <a:pt x="418" y="254"/>
                  <a:pt x="420" y="255"/>
                </a:cubicBezTo>
                <a:cubicBezTo>
                  <a:pt x="420" y="255"/>
                  <a:pt x="420" y="256"/>
                  <a:pt x="420" y="256"/>
                </a:cubicBezTo>
                <a:cubicBezTo>
                  <a:pt x="418" y="256"/>
                  <a:pt x="417" y="254"/>
                  <a:pt x="416" y="253"/>
                </a:cubicBezTo>
                <a:cubicBezTo>
                  <a:pt x="416" y="253"/>
                  <a:pt x="416" y="252"/>
                  <a:pt x="416" y="252"/>
                </a:cubicBezTo>
                <a:moveTo>
                  <a:pt x="375" y="475"/>
                </a:moveTo>
                <a:cubicBezTo>
                  <a:pt x="378" y="475"/>
                  <a:pt x="378" y="475"/>
                  <a:pt x="378" y="475"/>
                </a:cubicBezTo>
                <a:cubicBezTo>
                  <a:pt x="379" y="476"/>
                  <a:pt x="381" y="477"/>
                  <a:pt x="380" y="478"/>
                </a:cubicBezTo>
                <a:cubicBezTo>
                  <a:pt x="378" y="477"/>
                  <a:pt x="378" y="477"/>
                  <a:pt x="377" y="478"/>
                </a:cubicBezTo>
                <a:cubicBezTo>
                  <a:pt x="376" y="477"/>
                  <a:pt x="376" y="476"/>
                  <a:pt x="375" y="475"/>
                </a:cubicBezTo>
                <a:moveTo>
                  <a:pt x="280" y="425"/>
                </a:moveTo>
                <a:cubicBezTo>
                  <a:pt x="280" y="426"/>
                  <a:pt x="280" y="427"/>
                  <a:pt x="282" y="427"/>
                </a:cubicBezTo>
                <a:cubicBezTo>
                  <a:pt x="282" y="427"/>
                  <a:pt x="283" y="428"/>
                  <a:pt x="283" y="428"/>
                </a:cubicBezTo>
                <a:cubicBezTo>
                  <a:pt x="283" y="429"/>
                  <a:pt x="283" y="429"/>
                  <a:pt x="283" y="429"/>
                </a:cubicBezTo>
                <a:cubicBezTo>
                  <a:pt x="283" y="430"/>
                  <a:pt x="283" y="430"/>
                  <a:pt x="283" y="430"/>
                </a:cubicBezTo>
                <a:cubicBezTo>
                  <a:pt x="282" y="429"/>
                  <a:pt x="281" y="429"/>
                  <a:pt x="281" y="429"/>
                </a:cubicBezTo>
                <a:cubicBezTo>
                  <a:pt x="280" y="428"/>
                  <a:pt x="279" y="428"/>
                  <a:pt x="279" y="427"/>
                </a:cubicBezTo>
                <a:cubicBezTo>
                  <a:pt x="280" y="427"/>
                  <a:pt x="279" y="426"/>
                  <a:pt x="280" y="425"/>
                </a:cubicBezTo>
                <a:cubicBezTo>
                  <a:pt x="280" y="425"/>
                  <a:pt x="280" y="425"/>
                  <a:pt x="280" y="425"/>
                </a:cubicBezTo>
                <a:moveTo>
                  <a:pt x="290" y="427"/>
                </a:moveTo>
                <a:cubicBezTo>
                  <a:pt x="289" y="427"/>
                  <a:pt x="289" y="427"/>
                  <a:pt x="290" y="429"/>
                </a:cubicBezTo>
                <a:cubicBezTo>
                  <a:pt x="289" y="429"/>
                  <a:pt x="287" y="429"/>
                  <a:pt x="286" y="429"/>
                </a:cubicBezTo>
                <a:cubicBezTo>
                  <a:pt x="287" y="428"/>
                  <a:pt x="287" y="427"/>
                  <a:pt x="288" y="427"/>
                </a:cubicBezTo>
                <a:cubicBezTo>
                  <a:pt x="289" y="425"/>
                  <a:pt x="289" y="425"/>
                  <a:pt x="290" y="427"/>
                </a:cubicBezTo>
                <a:moveTo>
                  <a:pt x="371" y="476"/>
                </a:moveTo>
                <a:cubicBezTo>
                  <a:pt x="372" y="477"/>
                  <a:pt x="372" y="477"/>
                  <a:pt x="372" y="478"/>
                </a:cubicBezTo>
                <a:cubicBezTo>
                  <a:pt x="372" y="478"/>
                  <a:pt x="371" y="479"/>
                  <a:pt x="371" y="479"/>
                </a:cubicBezTo>
                <a:cubicBezTo>
                  <a:pt x="370" y="479"/>
                  <a:pt x="369" y="479"/>
                  <a:pt x="368" y="479"/>
                </a:cubicBezTo>
                <a:cubicBezTo>
                  <a:pt x="368" y="477"/>
                  <a:pt x="370" y="478"/>
                  <a:pt x="371" y="476"/>
                </a:cubicBezTo>
                <a:moveTo>
                  <a:pt x="412" y="486"/>
                </a:moveTo>
                <a:cubicBezTo>
                  <a:pt x="412" y="485"/>
                  <a:pt x="413" y="485"/>
                  <a:pt x="413" y="485"/>
                </a:cubicBezTo>
                <a:cubicBezTo>
                  <a:pt x="414" y="485"/>
                  <a:pt x="414" y="486"/>
                  <a:pt x="415" y="486"/>
                </a:cubicBezTo>
                <a:cubicBezTo>
                  <a:pt x="415" y="487"/>
                  <a:pt x="416" y="488"/>
                  <a:pt x="416" y="489"/>
                </a:cubicBezTo>
                <a:cubicBezTo>
                  <a:pt x="415" y="489"/>
                  <a:pt x="415" y="489"/>
                  <a:pt x="414" y="489"/>
                </a:cubicBezTo>
                <a:cubicBezTo>
                  <a:pt x="413" y="489"/>
                  <a:pt x="413" y="488"/>
                  <a:pt x="413" y="488"/>
                </a:cubicBezTo>
                <a:cubicBezTo>
                  <a:pt x="413" y="488"/>
                  <a:pt x="414" y="488"/>
                  <a:pt x="414" y="487"/>
                </a:cubicBezTo>
                <a:cubicBezTo>
                  <a:pt x="414" y="487"/>
                  <a:pt x="414" y="487"/>
                  <a:pt x="413" y="487"/>
                </a:cubicBezTo>
                <a:cubicBezTo>
                  <a:pt x="413" y="486"/>
                  <a:pt x="413" y="486"/>
                  <a:pt x="412" y="486"/>
                </a:cubicBezTo>
                <a:moveTo>
                  <a:pt x="375" y="475"/>
                </a:moveTo>
                <a:cubicBezTo>
                  <a:pt x="374" y="475"/>
                  <a:pt x="374" y="475"/>
                  <a:pt x="373" y="475"/>
                </a:cubicBezTo>
                <a:cubicBezTo>
                  <a:pt x="372" y="475"/>
                  <a:pt x="372" y="475"/>
                  <a:pt x="371" y="475"/>
                </a:cubicBezTo>
                <a:cubicBezTo>
                  <a:pt x="371" y="474"/>
                  <a:pt x="372" y="474"/>
                  <a:pt x="372" y="473"/>
                </a:cubicBezTo>
                <a:cubicBezTo>
                  <a:pt x="372" y="473"/>
                  <a:pt x="373" y="473"/>
                  <a:pt x="373" y="473"/>
                </a:cubicBezTo>
                <a:cubicBezTo>
                  <a:pt x="374" y="474"/>
                  <a:pt x="375" y="474"/>
                  <a:pt x="375" y="475"/>
                </a:cubicBezTo>
                <a:moveTo>
                  <a:pt x="589" y="370"/>
                </a:moveTo>
                <a:cubicBezTo>
                  <a:pt x="589" y="370"/>
                  <a:pt x="589" y="369"/>
                  <a:pt x="589" y="369"/>
                </a:cubicBezTo>
                <a:cubicBezTo>
                  <a:pt x="590" y="369"/>
                  <a:pt x="591" y="369"/>
                  <a:pt x="592" y="369"/>
                </a:cubicBezTo>
                <a:cubicBezTo>
                  <a:pt x="592" y="371"/>
                  <a:pt x="591" y="371"/>
                  <a:pt x="590" y="371"/>
                </a:cubicBezTo>
                <a:cubicBezTo>
                  <a:pt x="590" y="370"/>
                  <a:pt x="589" y="370"/>
                  <a:pt x="589" y="370"/>
                </a:cubicBezTo>
                <a:moveTo>
                  <a:pt x="464" y="355"/>
                </a:moveTo>
                <a:cubicBezTo>
                  <a:pt x="465" y="354"/>
                  <a:pt x="465" y="354"/>
                  <a:pt x="466" y="353"/>
                </a:cubicBezTo>
                <a:cubicBezTo>
                  <a:pt x="466" y="353"/>
                  <a:pt x="466" y="353"/>
                  <a:pt x="466" y="354"/>
                </a:cubicBezTo>
                <a:cubicBezTo>
                  <a:pt x="466" y="354"/>
                  <a:pt x="466" y="355"/>
                  <a:pt x="466" y="356"/>
                </a:cubicBezTo>
                <a:cubicBezTo>
                  <a:pt x="466" y="355"/>
                  <a:pt x="465" y="355"/>
                  <a:pt x="464" y="355"/>
                </a:cubicBezTo>
                <a:moveTo>
                  <a:pt x="288" y="371"/>
                </a:moveTo>
                <a:cubicBezTo>
                  <a:pt x="288" y="371"/>
                  <a:pt x="288" y="371"/>
                  <a:pt x="288" y="371"/>
                </a:cubicBezTo>
                <a:cubicBezTo>
                  <a:pt x="288" y="369"/>
                  <a:pt x="288" y="369"/>
                  <a:pt x="289" y="369"/>
                </a:cubicBezTo>
                <a:cubicBezTo>
                  <a:pt x="290" y="369"/>
                  <a:pt x="291" y="369"/>
                  <a:pt x="291" y="370"/>
                </a:cubicBezTo>
                <a:cubicBezTo>
                  <a:pt x="290" y="370"/>
                  <a:pt x="290" y="370"/>
                  <a:pt x="290" y="370"/>
                </a:cubicBezTo>
                <a:cubicBezTo>
                  <a:pt x="289" y="370"/>
                  <a:pt x="289" y="371"/>
                  <a:pt x="289" y="371"/>
                </a:cubicBezTo>
                <a:moveTo>
                  <a:pt x="423" y="255"/>
                </a:moveTo>
                <a:cubicBezTo>
                  <a:pt x="421" y="255"/>
                  <a:pt x="421" y="255"/>
                  <a:pt x="421" y="254"/>
                </a:cubicBezTo>
                <a:cubicBezTo>
                  <a:pt x="422" y="254"/>
                  <a:pt x="422" y="254"/>
                  <a:pt x="423" y="255"/>
                </a:cubicBezTo>
                <a:moveTo>
                  <a:pt x="573" y="440"/>
                </a:moveTo>
                <a:cubicBezTo>
                  <a:pt x="573" y="440"/>
                  <a:pt x="574" y="440"/>
                  <a:pt x="574" y="441"/>
                </a:cubicBezTo>
                <a:cubicBezTo>
                  <a:pt x="574" y="441"/>
                  <a:pt x="574" y="441"/>
                  <a:pt x="574" y="441"/>
                </a:cubicBezTo>
                <a:cubicBezTo>
                  <a:pt x="574" y="441"/>
                  <a:pt x="572" y="441"/>
                  <a:pt x="572" y="441"/>
                </a:cubicBezTo>
                <a:cubicBezTo>
                  <a:pt x="572" y="441"/>
                  <a:pt x="572" y="441"/>
                  <a:pt x="572" y="441"/>
                </a:cubicBezTo>
                <a:cubicBezTo>
                  <a:pt x="572" y="440"/>
                  <a:pt x="573" y="440"/>
                  <a:pt x="573" y="440"/>
                </a:cubicBezTo>
                <a:moveTo>
                  <a:pt x="564" y="370"/>
                </a:moveTo>
                <a:cubicBezTo>
                  <a:pt x="566" y="369"/>
                  <a:pt x="567" y="369"/>
                  <a:pt x="568" y="370"/>
                </a:cubicBezTo>
                <a:cubicBezTo>
                  <a:pt x="567" y="371"/>
                  <a:pt x="566" y="370"/>
                  <a:pt x="564" y="370"/>
                </a:cubicBezTo>
                <a:moveTo>
                  <a:pt x="573" y="371"/>
                </a:moveTo>
                <a:cubicBezTo>
                  <a:pt x="573" y="371"/>
                  <a:pt x="574" y="371"/>
                  <a:pt x="573" y="371"/>
                </a:cubicBezTo>
                <a:cubicBezTo>
                  <a:pt x="573" y="372"/>
                  <a:pt x="573" y="372"/>
                  <a:pt x="573" y="372"/>
                </a:cubicBezTo>
                <a:cubicBezTo>
                  <a:pt x="573" y="372"/>
                  <a:pt x="573" y="372"/>
                  <a:pt x="573" y="371"/>
                </a:cubicBezTo>
                <a:cubicBezTo>
                  <a:pt x="572" y="371"/>
                  <a:pt x="572" y="370"/>
                  <a:pt x="573" y="370"/>
                </a:cubicBezTo>
                <a:cubicBezTo>
                  <a:pt x="573" y="370"/>
                  <a:pt x="573" y="369"/>
                  <a:pt x="573" y="369"/>
                </a:cubicBezTo>
                <a:cubicBezTo>
                  <a:pt x="573" y="369"/>
                  <a:pt x="573" y="369"/>
                  <a:pt x="573" y="370"/>
                </a:cubicBezTo>
                <a:cubicBezTo>
                  <a:pt x="573" y="370"/>
                  <a:pt x="573" y="370"/>
                  <a:pt x="573" y="371"/>
                </a:cubicBezTo>
                <a:moveTo>
                  <a:pt x="572" y="446"/>
                </a:moveTo>
                <a:cubicBezTo>
                  <a:pt x="572" y="446"/>
                  <a:pt x="571" y="446"/>
                  <a:pt x="571" y="446"/>
                </a:cubicBezTo>
                <a:cubicBezTo>
                  <a:pt x="571" y="446"/>
                  <a:pt x="571" y="445"/>
                  <a:pt x="571" y="445"/>
                </a:cubicBezTo>
                <a:cubicBezTo>
                  <a:pt x="571" y="445"/>
                  <a:pt x="573" y="445"/>
                  <a:pt x="573" y="445"/>
                </a:cubicBezTo>
                <a:cubicBezTo>
                  <a:pt x="573" y="445"/>
                  <a:pt x="573" y="446"/>
                  <a:pt x="573" y="446"/>
                </a:cubicBezTo>
                <a:cubicBezTo>
                  <a:pt x="573" y="446"/>
                  <a:pt x="572" y="446"/>
                  <a:pt x="572" y="446"/>
                </a:cubicBezTo>
                <a:moveTo>
                  <a:pt x="293" y="419"/>
                </a:moveTo>
                <a:cubicBezTo>
                  <a:pt x="293" y="419"/>
                  <a:pt x="294" y="420"/>
                  <a:pt x="294" y="421"/>
                </a:cubicBezTo>
                <a:cubicBezTo>
                  <a:pt x="294" y="421"/>
                  <a:pt x="293" y="421"/>
                  <a:pt x="293" y="421"/>
                </a:cubicBezTo>
                <a:cubicBezTo>
                  <a:pt x="293" y="421"/>
                  <a:pt x="292" y="420"/>
                  <a:pt x="292" y="420"/>
                </a:cubicBezTo>
                <a:cubicBezTo>
                  <a:pt x="292" y="420"/>
                  <a:pt x="292" y="420"/>
                  <a:pt x="292" y="420"/>
                </a:cubicBezTo>
                <a:cubicBezTo>
                  <a:pt x="292" y="420"/>
                  <a:pt x="292" y="419"/>
                  <a:pt x="293" y="419"/>
                </a:cubicBezTo>
                <a:moveTo>
                  <a:pt x="368" y="477"/>
                </a:moveTo>
                <a:cubicBezTo>
                  <a:pt x="367" y="477"/>
                  <a:pt x="367" y="477"/>
                  <a:pt x="366" y="477"/>
                </a:cubicBezTo>
                <a:cubicBezTo>
                  <a:pt x="366" y="477"/>
                  <a:pt x="366" y="477"/>
                  <a:pt x="366" y="476"/>
                </a:cubicBezTo>
                <a:cubicBezTo>
                  <a:pt x="366" y="476"/>
                  <a:pt x="366" y="476"/>
                  <a:pt x="366" y="476"/>
                </a:cubicBezTo>
                <a:cubicBezTo>
                  <a:pt x="366" y="476"/>
                  <a:pt x="366" y="476"/>
                  <a:pt x="367" y="476"/>
                </a:cubicBezTo>
                <a:cubicBezTo>
                  <a:pt x="367" y="476"/>
                  <a:pt x="367" y="476"/>
                  <a:pt x="367" y="476"/>
                </a:cubicBezTo>
                <a:cubicBezTo>
                  <a:pt x="367" y="477"/>
                  <a:pt x="368" y="477"/>
                  <a:pt x="368" y="477"/>
                </a:cubicBezTo>
                <a:moveTo>
                  <a:pt x="417" y="490"/>
                </a:moveTo>
                <a:cubicBezTo>
                  <a:pt x="419" y="490"/>
                  <a:pt x="419" y="490"/>
                  <a:pt x="418" y="491"/>
                </a:cubicBezTo>
                <a:cubicBezTo>
                  <a:pt x="418" y="491"/>
                  <a:pt x="417" y="491"/>
                  <a:pt x="417" y="490"/>
                </a:cubicBezTo>
                <a:moveTo>
                  <a:pt x="514" y="582"/>
                </a:moveTo>
                <a:cubicBezTo>
                  <a:pt x="513" y="583"/>
                  <a:pt x="512" y="583"/>
                  <a:pt x="512" y="582"/>
                </a:cubicBezTo>
                <a:cubicBezTo>
                  <a:pt x="512" y="582"/>
                  <a:pt x="512" y="582"/>
                  <a:pt x="512" y="582"/>
                </a:cubicBezTo>
                <a:cubicBezTo>
                  <a:pt x="512" y="581"/>
                  <a:pt x="513" y="581"/>
                  <a:pt x="514" y="582"/>
                </a:cubicBezTo>
                <a:cubicBezTo>
                  <a:pt x="514" y="582"/>
                  <a:pt x="514" y="582"/>
                  <a:pt x="514" y="582"/>
                </a:cubicBezTo>
                <a:moveTo>
                  <a:pt x="218" y="394"/>
                </a:moveTo>
                <a:cubicBezTo>
                  <a:pt x="218" y="393"/>
                  <a:pt x="218" y="393"/>
                  <a:pt x="218" y="392"/>
                </a:cubicBezTo>
                <a:cubicBezTo>
                  <a:pt x="219" y="393"/>
                  <a:pt x="219" y="393"/>
                  <a:pt x="218" y="394"/>
                </a:cubicBezTo>
                <a:moveTo>
                  <a:pt x="424" y="443"/>
                </a:moveTo>
                <a:cubicBezTo>
                  <a:pt x="424" y="443"/>
                  <a:pt x="424" y="443"/>
                  <a:pt x="424" y="443"/>
                </a:cubicBezTo>
                <a:cubicBezTo>
                  <a:pt x="423" y="444"/>
                  <a:pt x="423" y="444"/>
                  <a:pt x="423" y="444"/>
                </a:cubicBezTo>
                <a:cubicBezTo>
                  <a:pt x="423" y="444"/>
                  <a:pt x="423" y="444"/>
                  <a:pt x="423" y="443"/>
                </a:cubicBezTo>
                <a:cubicBezTo>
                  <a:pt x="423" y="443"/>
                  <a:pt x="423" y="443"/>
                  <a:pt x="423" y="442"/>
                </a:cubicBezTo>
                <a:cubicBezTo>
                  <a:pt x="423" y="442"/>
                  <a:pt x="423" y="442"/>
                  <a:pt x="423" y="442"/>
                </a:cubicBezTo>
                <a:cubicBezTo>
                  <a:pt x="424" y="442"/>
                  <a:pt x="424" y="442"/>
                  <a:pt x="424" y="443"/>
                </a:cubicBezTo>
                <a:moveTo>
                  <a:pt x="566" y="374"/>
                </a:moveTo>
                <a:cubicBezTo>
                  <a:pt x="564" y="374"/>
                  <a:pt x="564" y="374"/>
                  <a:pt x="564" y="374"/>
                </a:cubicBezTo>
                <a:cubicBezTo>
                  <a:pt x="564" y="373"/>
                  <a:pt x="564" y="373"/>
                  <a:pt x="564" y="373"/>
                </a:cubicBezTo>
                <a:cubicBezTo>
                  <a:pt x="564" y="373"/>
                  <a:pt x="565" y="373"/>
                  <a:pt x="565" y="373"/>
                </a:cubicBezTo>
                <a:cubicBezTo>
                  <a:pt x="566" y="373"/>
                  <a:pt x="566" y="374"/>
                  <a:pt x="566" y="374"/>
                </a:cubicBezTo>
                <a:moveTo>
                  <a:pt x="419" y="240"/>
                </a:moveTo>
                <a:cubicBezTo>
                  <a:pt x="418" y="240"/>
                  <a:pt x="418" y="240"/>
                  <a:pt x="417" y="240"/>
                </a:cubicBezTo>
                <a:cubicBezTo>
                  <a:pt x="418" y="239"/>
                  <a:pt x="418" y="239"/>
                  <a:pt x="419" y="240"/>
                </a:cubicBezTo>
                <a:moveTo>
                  <a:pt x="457" y="468"/>
                </a:moveTo>
                <a:cubicBezTo>
                  <a:pt x="457" y="467"/>
                  <a:pt x="457" y="467"/>
                  <a:pt x="457" y="466"/>
                </a:cubicBezTo>
                <a:cubicBezTo>
                  <a:pt x="458" y="467"/>
                  <a:pt x="458" y="467"/>
                  <a:pt x="457" y="468"/>
                </a:cubicBezTo>
                <a:moveTo>
                  <a:pt x="398" y="583"/>
                </a:moveTo>
                <a:cubicBezTo>
                  <a:pt x="398" y="583"/>
                  <a:pt x="397" y="583"/>
                  <a:pt x="397" y="583"/>
                </a:cubicBezTo>
                <a:cubicBezTo>
                  <a:pt x="397" y="583"/>
                  <a:pt x="397" y="583"/>
                  <a:pt x="398" y="583"/>
                </a:cubicBezTo>
                <a:cubicBezTo>
                  <a:pt x="398" y="582"/>
                  <a:pt x="398" y="582"/>
                  <a:pt x="398" y="583"/>
                </a:cubicBezTo>
                <a:cubicBezTo>
                  <a:pt x="398" y="583"/>
                  <a:pt x="398" y="583"/>
                  <a:pt x="398" y="583"/>
                </a:cubicBezTo>
                <a:moveTo>
                  <a:pt x="406" y="595"/>
                </a:moveTo>
                <a:cubicBezTo>
                  <a:pt x="405" y="595"/>
                  <a:pt x="405" y="596"/>
                  <a:pt x="405" y="596"/>
                </a:cubicBezTo>
                <a:cubicBezTo>
                  <a:pt x="405" y="596"/>
                  <a:pt x="405" y="595"/>
                  <a:pt x="405" y="595"/>
                </a:cubicBezTo>
                <a:cubicBezTo>
                  <a:pt x="405" y="595"/>
                  <a:pt x="405" y="595"/>
                  <a:pt x="405" y="595"/>
                </a:cubicBezTo>
                <a:cubicBezTo>
                  <a:pt x="405" y="595"/>
                  <a:pt x="405" y="595"/>
                  <a:pt x="406" y="595"/>
                </a:cubicBezTo>
                <a:moveTo>
                  <a:pt x="409" y="594"/>
                </a:moveTo>
                <a:cubicBezTo>
                  <a:pt x="409" y="594"/>
                  <a:pt x="409" y="595"/>
                  <a:pt x="409" y="595"/>
                </a:cubicBezTo>
                <a:cubicBezTo>
                  <a:pt x="408" y="594"/>
                  <a:pt x="409" y="594"/>
                  <a:pt x="409" y="594"/>
                </a:cubicBezTo>
                <a:cubicBezTo>
                  <a:pt x="409" y="594"/>
                  <a:pt x="409" y="594"/>
                  <a:pt x="409" y="594"/>
                </a:cubicBezTo>
                <a:cubicBezTo>
                  <a:pt x="409" y="594"/>
                  <a:pt x="409" y="594"/>
                  <a:pt x="409" y="594"/>
                </a:cubicBezTo>
                <a:moveTo>
                  <a:pt x="406" y="593"/>
                </a:moveTo>
                <a:cubicBezTo>
                  <a:pt x="406" y="593"/>
                  <a:pt x="406" y="593"/>
                  <a:pt x="406" y="593"/>
                </a:cubicBezTo>
                <a:cubicBezTo>
                  <a:pt x="406" y="593"/>
                  <a:pt x="406" y="593"/>
                  <a:pt x="406" y="592"/>
                </a:cubicBezTo>
                <a:cubicBezTo>
                  <a:pt x="406" y="592"/>
                  <a:pt x="406" y="592"/>
                  <a:pt x="406" y="592"/>
                </a:cubicBezTo>
                <a:cubicBezTo>
                  <a:pt x="406" y="592"/>
                  <a:pt x="406" y="592"/>
                  <a:pt x="406" y="593"/>
                </a:cubicBezTo>
                <a:moveTo>
                  <a:pt x="400" y="590"/>
                </a:moveTo>
                <a:cubicBezTo>
                  <a:pt x="400" y="590"/>
                  <a:pt x="401" y="590"/>
                  <a:pt x="401" y="591"/>
                </a:cubicBezTo>
                <a:cubicBezTo>
                  <a:pt x="401" y="591"/>
                  <a:pt x="401" y="591"/>
                  <a:pt x="400" y="591"/>
                </a:cubicBezTo>
                <a:cubicBezTo>
                  <a:pt x="400" y="591"/>
                  <a:pt x="400" y="591"/>
                  <a:pt x="400" y="591"/>
                </a:cubicBezTo>
                <a:cubicBezTo>
                  <a:pt x="400" y="591"/>
                  <a:pt x="400" y="590"/>
                  <a:pt x="400" y="590"/>
                </a:cubicBezTo>
                <a:moveTo>
                  <a:pt x="418" y="237"/>
                </a:moveTo>
                <a:cubicBezTo>
                  <a:pt x="418" y="237"/>
                  <a:pt x="417" y="237"/>
                  <a:pt x="417" y="237"/>
                </a:cubicBezTo>
                <a:cubicBezTo>
                  <a:pt x="417" y="237"/>
                  <a:pt x="417" y="237"/>
                  <a:pt x="417" y="237"/>
                </a:cubicBezTo>
                <a:cubicBezTo>
                  <a:pt x="417" y="237"/>
                  <a:pt x="417" y="237"/>
                  <a:pt x="418" y="237"/>
                </a:cubicBezTo>
                <a:cubicBezTo>
                  <a:pt x="418" y="236"/>
                  <a:pt x="418" y="237"/>
                  <a:pt x="418" y="237"/>
                </a:cubicBezTo>
                <a:moveTo>
                  <a:pt x="463" y="343"/>
                </a:moveTo>
                <a:cubicBezTo>
                  <a:pt x="463" y="343"/>
                  <a:pt x="463" y="343"/>
                  <a:pt x="463" y="343"/>
                </a:cubicBezTo>
                <a:cubicBezTo>
                  <a:pt x="463" y="343"/>
                  <a:pt x="463" y="343"/>
                  <a:pt x="462" y="343"/>
                </a:cubicBezTo>
                <a:cubicBezTo>
                  <a:pt x="462" y="343"/>
                  <a:pt x="462" y="343"/>
                  <a:pt x="462" y="343"/>
                </a:cubicBezTo>
                <a:cubicBezTo>
                  <a:pt x="463" y="343"/>
                  <a:pt x="463" y="343"/>
                  <a:pt x="463" y="343"/>
                </a:cubicBezTo>
                <a:cubicBezTo>
                  <a:pt x="463" y="343"/>
                  <a:pt x="463" y="343"/>
                  <a:pt x="463" y="343"/>
                </a:cubicBezTo>
                <a:moveTo>
                  <a:pt x="464" y="355"/>
                </a:moveTo>
                <a:cubicBezTo>
                  <a:pt x="464" y="356"/>
                  <a:pt x="464" y="356"/>
                  <a:pt x="463" y="356"/>
                </a:cubicBezTo>
                <a:cubicBezTo>
                  <a:pt x="463" y="355"/>
                  <a:pt x="464" y="355"/>
                  <a:pt x="464" y="355"/>
                </a:cubicBezTo>
                <a:moveTo>
                  <a:pt x="419" y="231"/>
                </a:moveTo>
                <a:cubicBezTo>
                  <a:pt x="419" y="231"/>
                  <a:pt x="418" y="231"/>
                  <a:pt x="418" y="231"/>
                </a:cubicBezTo>
                <a:cubicBezTo>
                  <a:pt x="418" y="231"/>
                  <a:pt x="418" y="231"/>
                  <a:pt x="418" y="231"/>
                </a:cubicBezTo>
                <a:cubicBezTo>
                  <a:pt x="418" y="231"/>
                  <a:pt x="418" y="231"/>
                  <a:pt x="419" y="231"/>
                </a:cubicBezTo>
                <a:cubicBezTo>
                  <a:pt x="419" y="231"/>
                  <a:pt x="419" y="231"/>
                  <a:pt x="419" y="231"/>
                </a:cubicBezTo>
                <a:moveTo>
                  <a:pt x="418" y="235"/>
                </a:moveTo>
                <a:cubicBezTo>
                  <a:pt x="418" y="235"/>
                  <a:pt x="418" y="235"/>
                  <a:pt x="418" y="235"/>
                </a:cubicBezTo>
                <a:cubicBezTo>
                  <a:pt x="417" y="235"/>
                  <a:pt x="417" y="235"/>
                  <a:pt x="417" y="235"/>
                </a:cubicBezTo>
                <a:cubicBezTo>
                  <a:pt x="417" y="235"/>
                  <a:pt x="417" y="235"/>
                  <a:pt x="417" y="234"/>
                </a:cubicBezTo>
                <a:cubicBezTo>
                  <a:pt x="417" y="234"/>
                  <a:pt x="417" y="234"/>
                  <a:pt x="417" y="234"/>
                </a:cubicBezTo>
                <a:cubicBezTo>
                  <a:pt x="418" y="235"/>
                  <a:pt x="418" y="235"/>
                  <a:pt x="418" y="235"/>
                </a:cubicBezTo>
                <a:moveTo>
                  <a:pt x="399" y="463"/>
                </a:moveTo>
                <a:cubicBezTo>
                  <a:pt x="399" y="463"/>
                  <a:pt x="400" y="463"/>
                  <a:pt x="400" y="464"/>
                </a:cubicBezTo>
                <a:cubicBezTo>
                  <a:pt x="400" y="464"/>
                  <a:pt x="399" y="464"/>
                  <a:pt x="399" y="464"/>
                </a:cubicBezTo>
                <a:moveTo>
                  <a:pt x="285" y="427"/>
                </a:moveTo>
                <a:cubicBezTo>
                  <a:pt x="285" y="427"/>
                  <a:pt x="285" y="427"/>
                  <a:pt x="285" y="428"/>
                </a:cubicBezTo>
                <a:cubicBezTo>
                  <a:pt x="285" y="428"/>
                  <a:pt x="285" y="428"/>
                  <a:pt x="285" y="428"/>
                </a:cubicBezTo>
                <a:cubicBezTo>
                  <a:pt x="285" y="428"/>
                  <a:pt x="284" y="428"/>
                  <a:pt x="284" y="427"/>
                </a:cubicBezTo>
                <a:cubicBezTo>
                  <a:pt x="284" y="427"/>
                  <a:pt x="285" y="427"/>
                  <a:pt x="285" y="427"/>
                </a:cubicBezTo>
                <a:moveTo>
                  <a:pt x="433" y="486"/>
                </a:moveTo>
                <a:cubicBezTo>
                  <a:pt x="433" y="486"/>
                  <a:pt x="433" y="485"/>
                  <a:pt x="433" y="485"/>
                </a:cubicBezTo>
                <a:cubicBezTo>
                  <a:pt x="433" y="485"/>
                  <a:pt x="433" y="485"/>
                  <a:pt x="434" y="485"/>
                </a:cubicBezTo>
                <a:cubicBezTo>
                  <a:pt x="434" y="485"/>
                  <a:pt x="434" y="485"/>
                  <a:pt x="434" y="485"/>
                </a:cubicBezTo>
                <a:cubicBezTo>
                  <a:pt x="434" y="485"/>
                  <a:pt x="434" y="486"/>
                  <a:pt x="433" y="486"/>
                </a:cubicBezTo>
                <a:moveTo>
                  <a:pt x="385" y="488"/>
                </a:moveTo>
                <a:cubicBezTo>
                  <a:pt x="385" y="488"/>
                  <a:pt x="385" y="487"/>
                  <a:pt x="385" y="487"/>
                </a:cubicBezTo>
                <a:cubicBezTo>
                  <a:pt x="385" y="487"/>
                  <a:pt x="385" y="487"/>
                  <a:pt x="386" y="487"/>
                </a:cubicBezTo>
                <a:cubicBezTo>
                  <a:pt x="386" y="487"/>
                  <a:pt x="386" y="488"/>
                  <a:pt x="386" y="488"/>
                </a:cubicBezTo>
                <a:cubicBezTo>
                  <a:pt x="386" y="488"/>
                  <a:pt x="385" y="488"/>
                  <a:pt x="385" y="488"/>
                </a:cubicBezTo>
                <a:moveTo>
                  <a:pt x="417" y="490"/>
                </a:moveTo>
                <a:cubicBezTo>
                  <a:pt x="416" y="490"/>
                  <a:pt x="416" y="489"/>
                  <a:pt x="416" y="489"/>
                </a:cubicBezTo>
                <a:cubicBezTo>
                  <a:pt x="417" y="489"/>
                  <a:pt x="417" y="489"/>
                  <a:pt x="417" y="490"/>
                </a:cubicBezTo>
                <a:moveTo>
                  <a:pt x="362" y="472"/>
                </a:moveTo>
                <a:cubicBezTo>
                  <a:pt x="362" y="472"/>
                  <a:pt x="362" y="472"/>
                  <a:pt x="361" y="472"/>
                </a:cubicBezTo>
                <a:cubicBezTo>
                  <a:pt x="361" y="472"/>
                  <a:pt x="361" y="472"/>
                  <a:pt x="361" y="472"/>
                </a:cubicBezTo>
                <a:cubicBezTo>
                  <a:pt x="361" y="472"/>
                  <a:pt x="361" y="472"/>
                  <a:pt x="362" y="472"/>
                </a:cubicBezTo>
                <a:cubicBezTo>
                  <a:pt x="362" y="472"/>
                  <a:pt x="362" y="472"/>
                  <a:pt x="362" y="472"/>
                </a:cubicBezTo>
                <a:moveTo>
                  <a:pt x="444" y="476"/>
                </a:moveTo>
                <a:cubicBezTo>
                  <a:pt x="444" y="476"/>
                  <a:pt x="444" y="476"/>
                  <a:pt x="443" y="476"/>
                </a:cubicBezTo>
                <a:cubicBezTo>
                  <a:pt x="444" y="476"/>
                  <a:pt x="444" y="476"/>
                  <a:pt x="444" y="476"/>
                </a:cubicBezTo>
                <a:cubicBezTo>
                  <a:pt x="444" y="476"/>
                  <a:pt x="444" y="476"/>
                  <a:pt x="444" y="476"/>
                </a:cubicBezTo>
                <a:cubicBezTo>
                  <a:pt x="444" y="476"/>
                  <a:pt x="444" y="476"/>
                  <a:pt x="444" y="476"/>
                </a:cubicBezTo>
                <a:moveTo>
                  <a:pt x="375" y="480"/>
                </a:moveTo>
                <a:cubicBezTo>
                  <a:pt x="375" y="480"/>
                  <a:pt x="375" y="481"/>
                  <a:pt x="375" y="481"/>
                </a:cubicBezTo>
                <a:cubicBezTo>
                  <a:pt x="375" y="481"/>
                  <a:pt x="375" y="481"/>
                  <a:pt x="375" y="481"/>
                </a:cubicBezTo>
                <a:cubicBezTo>
                  <a:pt x="375" y="481"/>
                  <a:pt x="374" y="481"/>
                  <a:pt x="374" y="480"/>
                </a:cubicBezTo>
                <a:cubicBezTo>
                  <a:pt x="374" y="480"/>
                  <a:pt x="375" y="480"/>
                  <a:pt x="375" y="480"/>
                </a:cubicBezTo>
                <a:moveTo>
                  <a:pt x="383" y="481"/>
                </a:moveTo>
                <a:cubicBezTo>
                  <a:pt x="383" y="481"/>
                  <a:pt x="383" y="481"/>
                  <a:pt x="383" y="481"/>
                </a:cubicBezTo>
                <a:cubicBezTo>
                  <a:pt x="383" y="480"/>
                  <a:pt x="384" y="480"/>
                  <a:pt x="384" y="481"/>
                </a:cubicBezTo>
                <a:cubicBezTo>
                  <a:pt x="384" y="481"/>
                  <a:pt x="384" y="481"/>
                  <a:pt x="384" y="481"/>
                </a:cubicBezTo>
                <a:cubicBezTo>
                  <a:pt x="384" y="481"/>
                  <a:pt x="383" y="481"/>
                  <a:pt x="383" y="481"/>
                </a:cubicBezTo>
                <a:moveTo>
                  <a:pt x="564" y="374"/>
                </a:moveTo>
                <a:cubicBezTo>
                  <a:pt x="564" y="375"/>
                  <a:pt x="564" y="375"/>
                  <a:pt x="564" y="375"/>
                </a:cubicBezTo>
                <a:cubicBezTo>
                  <a:pt x="563" y="375"/>
                  <a:pt x="563" y="375"/>
                  <a:pt x="563" y="374"/>
                </a:cubicBezTo>
                <a:cubicBezTo>
                  <a:pt x="563" y="374"/>
                  <a:pt x="564" y="374"/>
                  <a:pt x="564" y="374"/>
                </a:cubicBezTo>
                <a:moveTo>
                  <a:pt x="567" y="374"/>
                </a:moveTo>
                <a:cubicBezTo>
                  <a:pt x="567" y="375"/>
                  <a:pt x="566" y="375"/>
                  <a:pt x="566" y="375"/>
                </a:cubicBezTo>
                <a:cubicBezTo>
                  <a:pt x="566" y="375"/>
                  <a:pt x="566" y="374"/>
                  <a:pt x="566" y="374"/>
                </a:cubicBezTo>
                <a:cubicBezTo>
                  <a:pt x="566" y="374"/>
                  <a:pt x="566" y="374"/>
                  <a:pt x="566" y="374"/>
                </a:cubicBezTo>
                <a:cubicBezTo>
                  <a:pt x="566" y="374"/>
                  <a:pt x="566" y="374"/>
                  <a:pt x="566" y="374"/>
                </a:cubicBezTo>
                <a:cubicBezTo>
                  <a:pt x="566" y="374"/>
                  <a:pt x="567" y="374"/>
                  <a:pt x="567" y="374"/>
                </a:cubicBezTo>
                <a:moveTo>
                  <a:pt x="565" y="375"/>
                </a:moveTo>
                <a:cubicBezTo>
                  <a:pt x="565" y="375"/>
                  <a:pt x="565" y="376"/>
                  <a:pt x="565" y="376"/>
                </a:cubicBezTo>
                <a:cubicBezTo>
                  <a:pt x="564" y="376"/>
                  <a:pt x="564" y="375"/>
                  <a:pt x="564" y="375"/>
                </a:cubicBezTo>
                <a:cubicBezTo>
                  <a:pt x="564" y="375"/>
                  <a:pt x="564" y="375"/>
                  <a:pt x="564" y="375"/>
                </a:cubicBezTo>
                <a:cubicBezTo>
                  <a:pt x="564" y="375"/>
                  <a:pt x="564" y="375"/>
                  <a:pt x="564" y="375"/>
                </a:cubicBezTo>
                <a:cubicBezTo>
                  <a:pt x="565" y="375"/>
                  <a:pt x="565" y="375"/>
                  <a:pt x="565" y="375"/>
                </a:cubicBezTo>
                <a:moveTo>
                  <a:pt x="583" y="375"/>
                </a:moveTo>
                <a:cubicBezTo>
                  <a:pt x="583" y="375"/>
                  <a:pt x="582" y="376"/>
                  <a:pt x="582" y="376"/>
                </a:cubicBezTo>
                <a:cubicBezTo>
                  <a:pt x="582" y="375"/>
                  <a:pt x="582" y="375"/>
                  <a:pt x="583" y="375"/>
                </a:cubicBezTo>
                <a:cubicBezTo>
                  <a:pt x="583" y="375"/>
                  <a:pt x="583" y="375"/>
                  <a:pt x="583" y="375"/>
                </a:cubicBezTo>
                <a:cubicBezTo>
                  <a:pt x="583" y="375"/>
                  <a:pt x="583" y="375"/>
                  <a:pt x="583" y="375"/>
                </a:cubicBezTo>
                <a:moveTo>
                  <a:pt x="218" y="389"/>
                </a:moveTo>
                <a:cubicBezTo>
                  <a:pt x="218" y="389"/>
                  <a:pt x="218" y="389"/>
                  <a:pt x="218" y="389"/>
                </a:cubicBezTo>
                <a:cubicBezTo>
                  <a:pt x="218" y="389"/>
                  <a:pt x="218" y="389"/>
                  <a:pt x="219" y="390"/>
                </a:cubicBezTo>
                <a:cubicBezTo>
                  <a:pt x="219" y="390"/>
                  <a:pt x="218" y="390"/>
                  <a:pt x="218" y="390"/>
                </a:cubicBezTo>
                <a:cubicBezTo>
                  <a:pt x="218" y="390"/>
                  <a:pt x="218" y="390"/>
                  <a:pt x="218" y="389"/>
                </a:cubicBezTo>
                <a:moveTo>
                  <a:pt x="224" y="391"/>
                </a:moveTo>
                <a:cubicBezTo>
                  <a:pt x="224" y="392"/>
                  <a:pt x="224" y="392"/>
                  <a:pt x="223" y="392"/>
                </a:cubicBezTo>
                <a:cubicBezTo>
                  <a:pt x="223" y="391"/>
                  <a:pt x="224" y="391"/>
                  <a:pt x="224" y="391"/>
                </a:cubicBezTo>
                <a:moveTo>
                  <a:pt x="281" y="370"/>
                </a:moveTo>
                <a:cubicBezTo>
                  <a:pt x="281" y="370"/>
                  <a:pt x="280" y="370"/>
                  <a:pt x="280" y="370"/>
                </a:cubicBezTo>
                <a:cubicBezTo>
                  <a:pt x="281" y="369"/>
                  <a:pt x="281" y="369"/>
                  <a:pt x="281" y="370"/>
                </a:cubicBezTo>
                <a:cubicBezTo>
                  <a:pt x="281" y="370"/>
                  <a:pt x="281" y="370"/>
                  <a:pt x="281" y="370"/>
                </a:cubicBezTo>
                <a:cubicBezTo>
                  <a:pt x="281" y="370"/>
                  <a:pt x="281" y="370"/>
                  <a:pt x="281" y="370"/>
                </a:cubicBezTo>
                <a:moveTo>
                  <a:pt x="565" y="371"/>
                </a:moveTo>
                <a:cubicBezTo>
                  <a:pt x="564" y="371"/>
                  <a:pt x="564" y="371"/>
                  <a:pt x="564" y="370"/>
                </a:cubicBezTo>
                <a:cubicBezTo>
                  <a:pt x="564" y="370"/>
                  <a:pt x="565" y="370"/>
                  <a:pt x="565" y="370"/>
                </a:cubicBezTo>
                <a:moveTo>
                  <a:pt x="566" y="372"/>
                </a:moveTo>
                <a:cubicBezTo>
                  <a:pt x="566" y="372"/>
                  <a:pt x="566" y="372"/>
                  <a:pt x="565" y="372"/>
                </a:cubicBezTo>
                <a:cubicBezTo>
                  <a:pt x="565" y="372"/>
                  <a:pt x="565" y="372"/>
                  <a:pt x="565" y="371"/>
                </a:cubicBezTo>
                <a:cubicBezTo>
                  <a:pt x="565" y="371"/>
                  <a:pt x="565" y="371"/>
                  <a:pt x="565" y="371"/>
                </a:cubicBezTo>
                <a:cubicBezTo>
                  <a:pt x="565" y="371"/>
                  <a:pt x="565" y="371"/>
                  <a:pt x="565" y="371"/>
                </a:cubicBezTo>
                <a:cubicBezTo>
                  <a:pt x="565" y="371"/>
                  <a:pt x="566" y="371"/>
                  <a:pt x="566" y="372"/>
                </a:cubicBezTo>
                <a:moveTo>
                  <a:pt x="564" y="373"/>
                </a:moveTo>
                <a:cubicBezTo>
                  <a:pt x="563" y="373"/>
                  <a:pt x="563" y="372"/>
                  <a:pt x="563" y="372"/>
                </a:cubicBezTo>
                <a:cubicBezTo>
                  <a:pt x="563" y="372"/>
                  <a:pt x="564" y="372"/>
                  <a:pt x="564" y="373"/>
                </a:cubicBezTo>
                <a:cubicBezTo>
                  <a:pt x="564" y="373"/>
                  <a:pt x="564" y="373"/>
                  <a:pt x="564" y="373"/>
                </a:cubicBezTo>
                <a:cubicBezTo>
                  <a:pt x="564" y="373"/>
                  <a:pt x="564" y="373"/>
                  <a:pt x="564" y="373"/>
                </a:cubicBezTo>
                <a:moveTo>
                  <a:pt x="270" y="411"/>
                </a:moveTo>
                <a:cubicBezTo>
                  <a:pt x="270" y="411"/>
                  <a:pt x="271" y="411"/>
                  <a:pt x="271" y="411"/>
                </a:cubicBezTo>
                <a:cubicBezTo>
                  <a:pt x="271" y="412"/>
                  <a:pt x="270" y="412"/>
                  <a:pt x="270" y="412"/>
                </a:cubicBezTo>
                <a:moveTo>
                  <a:pt x="519" y="413"/>
                </a:moveTo>
                <a:cubicBezTo>
                  <a:pt x="519" y="413"/>
                  <a:pt x="518" y="412"/>
                  <a:pt x="519" y="412"/>
                </a:cubicBezTo>
                <a:cubicBezTo>
                  <a:pt x="519" y="412"/>
                  <a:pt x="519" y="412"/>
                  <a:pt x="519" y="412"/>
                </a:cubicBezTo>
                <a:cubicBezTo>
                  <a:pt x="519" y="412"/>
                  <a:pt x="519" y="413"/>
                  <a:pt x="519" y="413"/>
                </a:cubicBezTo>
                <a:cubicBezTo>
                  <a:pt x="519" y="413"/>
                  <a:pt x="519" y="413"/>
                  <a:pt x="519" y="413"/>
                </a:cubicBezTo>
                <a:moveTo>
                  <a:pt x="218" y="399"/>
                </a:moveTo>
                <a:cubicBezTo>
                  <a:pt x="218" y="399"/>
                  <a:pt x="218" y="399"/>
                  <a:pt x="218" y="399"/>
                </a:cubicBezTo>
                <a:cubicBezTo>
                  <a:pt x="218" y="398"/>
                  <a:pt x="218" y="399"/>
                  <a:pt x="219" y="399"/>
                </a:cubicBezTo>
                <a:cubicBezTo>
                  <a:pt x="219" y="399"/>
                  <a:pt x="219" y="399"/>
                  <a:pt x="219" y="399"/>
                </a:cubicBezTo>
                <a:cubicBezTo>
                  <a:pt x="219" y="400"/>
                  <a:pt x="218" y="399"/>
                  <a:pt x="218" y="399"/>
                </a:cubicBezTo>
                <a:moveTo>
                  <a:pt x="220" y="400"/>
                </a:moveTo>
                <a:cubicBezTo>
                  <a:pt x="219" y="400"/>
                  <a:pt x="219" y="400"/>
                  <a:pt x="219" y="399"/>
                </a:cubicBezTo>
                <a:cubicBezTo>
                  <a:pt x="219" y="399"/>
                  <a:pt x="220" y="400"/>
                  <a:pt x="220" y="400"/>
                </a:cubicBezTo>
                <a:moveTo>
                  <a:pt x="224" y="402"/>
                </a:moveTo>
                <a:cubicBezTo>
                  <a:pt x="224" y="402"/>
                  <a:pt x="224" y="401"/>
                  <a:pt x="225" y="402"/>
                </a:cubicBezTo>
                <a:cubicBezTo>
                  <a:pt x="225" y="402"/>
                  <a:pt x="225" y="402"/>
                  <a:pt x="225" y="402"/>
                </a:cubicBezTo>
                <a:moveTo>
                  <a:pt x="98" y="148"/>
                </a:moveTo>
                <a:cubicBezTo>
                  <a:pt x="98" y="148"/>
                  <a:pt x="98" y="148"/>
                  <a:pt x="98" y="148"/>
                </a:cubicBezTo>
                <a:cubicBezTo>
                  <a:pt x="97" y="148"/>
                  <a:pt x="97" y="147"/>
                  <a:pt x="98" y="146"/>
                </a:cubicBezTo>
                <a:cubicBezTo>
                  <a:pt x="98" y="146"/>
                  <a:pt x="98" y="146"/>
                  <a:pt x="98" y="146"/>
                </a:cubicBezTo>
                <a:cubicBezTo>
                  <a:pt x="98" y="147"/>
                  <a:pt x="98" y="148"/>
                  <a:pt x="98" y="148"/>
                </a:cubicBezTo>
                <a:moveTo>
                  <a:pt x="96" y="149"/>
                </a:moveTo>
                <a:cubicBezTo>
                  <a:pt x="96" y="149"/>
                  <a:pt x="96" y="149"/>
                  <a:pt x="96" y="149"/>
                </a:cubicBezTo>
                <a:cubicBezTo>
                  <a:pt x="95" y="149"/>
                  <a:pt x="95" y="148"/>
                  <a:pt x="96" y="147"/>
                </a:cubicBezTo>
                <a:cubicBezTo>
                  <a:pt x="96" y="147"/>
                  <a:pt x="96" y="147"/>
                  <a:pt x="96" y="147"/>
                </a:cubicBezTo>
                <a:cubicBezTo>
                  <a:pt x="97" y="148"/>
                  <a:pt x="96" y="149"/>
                  <a:pt x="96" y="149"/>
                </a:cubicBezTo>
                <a:moveTo>
                  <a:pt x="95" y="158"/>
                </a:moveTo>
                <a:cubicBezTo>
                  <a:pt x="93" y="158"/>
                  <a:pt x="93" y="158"/>
                  <a:pt x="94" y="156"/>
                </a:cubicBezTo>
                <a:cubicBezTo>
                  <a:pt x="95" y="156"/>
                  <a:pt x="95" y="157"/>
                  <a:pt x="95" y="158"/>
                </a:cubicBezTo>
                <a:moveTo>
                  <a:pt x="91" y="152"/>
                </a:moveTo>
                <a:cubicBezTo>
                  <a:pt x="90" y="153"/>
                  <a:pt x="90" y="153"/>
                  <a:pt x="90" y="153"/>
                </a:cubicBezTo>
                <a:cubicBezTo>
                  <a:pt x="90" y="153"/>
                  <a:pt x="90" y="153"/>
                  <a:pt x="90" y="152"/>
                </a:cubicBezTo>
                <a:cubicBezTo>
                  <a:pt x="90" y="152"/>
                  <a:pt x="90" y="152"/>
                  <a:pt x="90" y="152"/>
                </a:cubicBezTo>
                <a:cubicBezTo>
                  <a:pt x="90" y="152"/>
                  <a:pt x="90" y="152"/>
                  <a:pt x="90" y="152"/>
                </a:cubicBezTo>
                <a:cubicBezTo>
                  <a:pt x="90" y="152"/>
                  <a:pt x="90" y="152"/>
                  <a:pt x="91" y="152"/>
                </a:cubicBezTo>
                <a:moveTo>
                  <a:pt x="417" y="257"/>
                </a:moveTo>
                <a:cubicBezTo>
                  <a:pt x="417" y="257"/>
                  <a:pt x="417" y="258"/>
                  <a:pt x="417" y="258"/>
                </a:cubicBezTo>
                <a:cubicBezTo>
                  <a:pt x="417" y="258"/>
                  <a:pt x="416" y="258"/>
                  <a:pt x="416" y="258"/>
                </a:cubicBezTo>
                <a:cubicBezTo>
                  <a:pt x="416" y="258"/>
                  <a:pt x="416" y="257"/>
                  <a:pt x="416" y="256"/>
                </a:cubicBezTo>
                <a:cubicBezTo>
                  <a:pt x="416" y="256"/>
                  <a:pt x="417" y="257"/>
                  <a:pt x="417" y="257"/>
                </a:cubicBezTo>
                <a:moveTo>
                  <a:pt x="413" y="256"/>
                </a:moveTo>
                <a:cubicBezTo>
                  <a:pt x="413" y="255"/>
                  <a:pt x="413" y="255"/>
                  <a:pt x="413" y="255"/>
                </a:cubicBezTo>
                <a:cubicBezTo>
                  <a:pt x="414" y="255"/>
                  <a:pt x="414" y="255"/>
                  <a:pt x="414" y="256"/>
                </a:cubicBezTo>
                <a:cubicBezTo>
                  <a:pt x="414" y="256"/>
                  <a:pt x="413" y="256"/>
                  <a:pt x="413" y="256"/>
                </a:cubicBezTo>
                <a:moveTo>
                  <a:pt x="413" y="257"/>
                </a:moveTo>
                <a:cubicBezTo>
                  <a:pt x="413" y="257"/>
                  <a:pt x="413" y="257"/>
                  <a:pt x="413" y="257"/>
                </a:cubicBezTo>
                <a:cubicBezTo>
                  <a:pt x="412" y="257"/>
                  <a:pt x="412" y="256"/>
                  <a:pt x="413" y="256"/>
                </a:cubicBezTo>
                <a:cubicBezTo>
                  <a:pt x="413" y="256"/>
                  <a:pt x="413" y="256"/>
                  <a:pt x="413" y="256"/>
                </a:cubicBezTo>
                <a:cubicBezTo>
                  <a:pt x="413" y="256"/>
                  <a:pt x="413" y="257"/>
                  <a:pt x="413" y="257"/>
                </a:cubicBezTo>
                <a:moveTo>
                  <a:pt x="409" y="498"/>
                </a:moveTo>
                <a:cubicBezTo>
                  <a:pt x="410" y="498"/>
                  <a:pt x="410" y="498"/>
                  <a:pt x="410" y="498"/>
                </a:cubicBezTo>
                <a:cubicBezTo>
                  <a:pt x="410" y="500"/>
                  <a:pt x="410" y="500"/>
                  <a:pt x="410" y="500"/>
                </a:cubicBezTo>
                <a:cubicBezTo>
                  <a:pt x="409" y="500"/>
                  <a:pt x="408" y="500"/>
                  <a:pt x="408" y="501"/>
                </a:cubicBezTo>
                <a:cubicBezTo>
                  <a:pt x="408" y="501"/>
                  <a:pt x="408" y="501"/>
                  <a:pt x="407" y="501"/>
                </a:cubicBezTo>
                <a:cubicBezTo>
                  <a:pt x="407" y="498"/>
                  <a:pt x="407" y="498"/>
                  <a:pt x="407" y="498"/>
                </a:cubicBezTo>
                <a:cubicBezTo>
                  <a:pt x="408" y="498"/>
                  <a:pt x="408" y="498"/>
                  <a:pt x="408" y="498"/>
                </a:cubicBezTo>
                <a:cubicBezTo>
                  <a:pt x="409" y="498"/>
                  <a:pt x="409" y="499"/>
                  <a:pt x="409" y="499"/>
                </a:cubicBezTo>
                <a:cubicBezTo>
                  <a:pt x="409" y="499"/>
                  <a:pt x="409" y="499"/>
                  <a:pt x="409" y="498"/>
                </a:cubicBezTo>
                <a:moveTo>
                  <a:pt x="409" y="497"/>
                </a:moveTo>
                <a:cubicBezTo>
                  <a:pt x="409" y="498"/>
                  <a:pt x="409" y="498"/>
                  <a:pt x="409" y="498"/>
                </a:cubicBezTo>
                <a:cubicBezTo>
                  <a:pt x="408" y="498"/>
                  <a:pt x="408" y="498"/>
                  <a:pt x="408" y="498"/>
                </a:cubicBezTo>
                <a:cubicBezTo>
                  <a:pt x="408" y="497"/>
                  <a:pt x="409" y="497"/>
                  <a:pt x="409" y="497"/>
                </a:cubicBezTo>
                <a:moveTo>
                  <a:pt x="407" y="501"/>
                </a:moveTo>
                <a:cubicBezTo>
                  <a:pt x="407" y="502"/>
                  <a:pt x="407" y="502"/>
                  <a:pt x="407" y="502"/>
                </a:cubicBezTo>
                <a:cubicBezTo>
                  <a:pt x="406" y="501"/>
                  <a:pt x="407" y="501"/>
                  <a:pt x="407" y="501"/>
                </a:cubicBezTo>
                <a:cubicBezTo>
                  <a:pt x="407" y="501"/>
                  <a:pt x="407" y="501"/>
                  <a:pt x="407" y="501"/>
                </a:cubicBezTo>
                <a:cubicBezTo>
                  <a:pt x="408" y="501"/>
                  <a:pt x="407" y="501"/>
                  <a:pt x="407" y="501"/>
                </a:cubicBezTo>
                <a:moveTo>
                  <a:pt x="564" y="426"/>
                </a:moveTo>
                <a:cubicBezTo>
                  <a:pt x="563" y="426"/>
                  <a:pt x="562" y="425"/>
                  <a:pt x="562" y="424"/>
                </a:cubicBezTo>
                <a:cubicBezTo>
                  <a:pt x="564" y="424"/>
                  <a:pt x="564" y="424"/>
                  <a:pt x="564" y="426"/>
                </a:cubicBezTo>
                <a:moveTo>
                  <a:pt x="562" y="424"/>
                </a:moveTo>
                <a:cubicBezTo>
                  <a:pt x="561" y="424"/>
                  <a:pt x="561" y="424"/>
                  <a:pt x="561" y="424"/>
                </a:cubicBezTo>
                <a:cubicBezTo>
                  <a:pt x="562" y="423"/>
                  <a:pt x="562" y="423"/>
                  <a:pt x="562" y="424"/>
                </a:cubicBezTo>
                <a:cubicBezTo>
                  <a:pt x="562" y="424"/>
                  <a:pt x="562" y="424"/>
                  <a:pt x="562" y="424"/>
                </a:cubicBezTo>
                <a:cubicBezTo>
                  <a:pt x="562" y="424"/>
                  <a:pt x="562" y="424"/>
                  <a:pt x="562" y="424"/>
                </a:cubicBezTo>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11" name="Rectangle 10"/>
          <p:cNvSpPr/>
          <p:nvPr/>
        </p:nvSpPr>
        <p:spPr>
          <a:xfrm>
            <a:off x="0" y="0"/>
            <a:ext cx="9144000" cy="3429000"/>
          </a:xfrm>
          <a:prstGeom prst="rect">
            <a:avLst/>
          </a:prstGeom>
          <a:blipFill dpi="0" rotWithShape="1">
            <a:blip r:embed="rId2" cstate="screen">
              <a:extLst>
                <a:ext uri="{28A0092B-C50C-407E-A947-70E740481C1C}">
                  <a14:useLocalDpi xmlns:a14="http://schemas.microsoft.com/office/drawing/2010/main"/>
                </a:ext>
              </a:extLst>
            </a:blip>
            <a:srcRect/>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Seal (original 3.33x3.35&quot;)"/>
          <p:cNvSpPr>
            <a:spLocks noChangeAspect="1" noEditPoints="1"/>
          </p:cNvSpPr>
          <p:nvPr/>
        </p:nvSpPr>
        <p:spPr bwMode="auto">
          <a:xfrm>
            <a:off x="6059155" y="3860894"/>
            <a:ext cx="2536205" cy="2523065"/>
          </a:xfrm>
          <a:custGeom>
            <a:avLst/>
            <a:gdLst>
              <a:gd name="T0" fmla="*/ 605 w 817"/>
              <a:gd name="T1" fmla="*/ 760 h 813"/>
              <a:gd name="T2" fmla="*/ 187 w 817"/>
              <a:gd name="T3" fmla="*/ 741 h 813"/>
              <a:gd name="T4" fmla="*/ 8 w 817"/>
              <a:gd name="T5" fmla="*/ 315 h 813"/>
              <a:gd name="T6" fmla="*/ 18 w 817"/>
              <a:gd name="T7" fmla="*/ 433 h 813"/>
              <a:gd name="T8" fmla="*/ 232 w 817"/>
              <a:gd name="T9" fmla="*/ 761 h 813"/>
              <a:gd name="T10" fmla="*/ 621 w 817"/>
              <a:gd name="T11" fmla="*/ 745 h 813"/>
              <a:gd name="T12" fmla="*/ 797 w 817"/>
              <a:gd name="T13" fmla="*/ 352 h 813"/>
              <a:gd name="T14" fmla="*/ 436 w 817"/>
              <a:gd name="T15" fmla="*/ 17 h 813"/>
              <a:gd name="T16" fmla="*/ 574 w 817"/>
              <a:gd name="T17" fmla="*/ 36 h 813"/>
              <a:gd name="T18" fmla="*/ 809 w 817"/>
              <a:gd name="T19" fmla="*/ 369 h 813"/>
              <a:gd name="T20" fmla="*/ 15 w 817"/>
              <a:gd name="T21" fmla="*/ 485 h 813"/>
              <a:gd name="T22" fmla="*/ 461 w 817"/>
              <a:gd name="T23" fmla="*/ 802 h 813"/>
              <a:gd name="T24" fmla="*/ 515 w 817"/>
              <a:gd name="T25" fmla="*/ 787 h 813"/>
              <a:gd name="T26" fmla="*/ 85 w 817"/>
              <a:gd name="T27" fmla="*/ 177 h 813"/>
              <a:gd name="T28" fmla="*/ 300 w 817"/>
              <a:gd name="T29" fmla="*/ 622 h 813"/>
              <a:gd name="T30" fmla="*/ 353 w 817"/>
              <a:gd name="T31" fmla="*/ 166 h 813"/>
              <a:gd name="T32" fmla="*/ 609 w 817"/>
              <a:gd name="T33" fmla="*/ 542 h 813"/>
              <a:gd name="T34" fmla="*/ 295 w 817"/>
              <a:gd name="T35" fmla="*/ 606 h 813"/>
              <a:gd name="T36" fmla="*/ 609 w 817"/>
              <a:gd name="T37" fmla="*/ 293 h 813"/>
              <a:gd name="T38" fmla="*/ 611 w 817"/>
              <a:gd name="T39" fmla="*/ 536 h 813"/>
              <a:gd name="T40" fmla="*/ 102 w 817"/>
              <a:gd name="T41" fmla="*/ 534 h 813"/>
              <a:gd name="T42" fmla="*/ 717 w 817"/>
              <a:gd name="T43" fmla="*/ 544 h 813"/>
              <a:gd name="T44" fmla="*/ 108 w 817"/>
              <a:gd name="T45" fmla="*/ 146 h 813"/>
              <a:gd name="T46" fmla="*/ 103 w 817"/>
              <a:gd name="T47" fmla="*/ 141 h 813"/>
              <a:gd name="T48" fmla="*/ 564 w 817"/>
              <a:gd name="T49" fmla="*/ 103 h 813"/>
              <a:gd name="T50" fmla="*/ 408 w 817"/>
              <a:gd name="T51" fmla="*/ 61 h 813"/>
              <a:gd name="T52" fmla="*/ 652 w 817"/>
              <a:gd name="T53" fmla="*/ 235 h 813"/>
              <a:gd name="T54" fmla="*/ 602 w 817"/>
              <a:gd name="T55" fmla="*/ 657 h 813"/>
              <a:gd name="T56" fmla="*/ 454 w 817"/>
              <a:gd name="T57" fmla="*/ 111 h 813"/>
              <a:gd name="T58" fmla="*/ 587 w 817"/>
              <a:gd name="T59" fmla="*/ 693 h 813"/>
              <a:gd name="T60" fmla="*/ 227 w 817"/>
              <a:gd name="T61" fmla="*/ 161 h 813"/>
              <a:gd name="T62" fmla="*/ 132 w 817"/>
              <a:gd name="T63" fmla="*/ 379 h 813"/>
              <a:gd name="T64" fmla="*/ 138 w 817"/>
              <a:gd name="T65" fmla="*/ 170 h 813"/>
              <a:gd name="T66" fmla="*/ 207 w 817"/>
              <a:gd name="T67" fmla="*/ 656 h 813"/>
              <a:gd name="T68" fmla="*/ 184 w 817"/>
              <a:gd name="T69" fmla="*/ 238 h 813"/>
              <a:gd name="T70" fmla="*/ 677 w 817"/>
              <a:gd name="T71" fmla="*/ 293 h 813"/>
              <a:gd name="T72" fmla="*/ 269 w 817"/>
              <a:gd name="T73" fmla="*/ 680 h 813"/>
              <a:gd name="T74" fmla="*/ 438 w 817"/>
              <a:gd name="T75" fmla="*/ 690 h 813"/>
              <a:gd name="T76" fmla="*/ 649 w 817"/>
              <a:gd name="T77" fmla="*/ 150 h 813"/>
              <a:gd name="T78" fmla="*/ 69 w 817"/>
              <a:gd name="T79" fmla="*/ 316 h 813"/>
              <a:gd name="T80" fmla="*/ 483 w 817"/>
              <a:gd name="T81" fmla="*/ 112 h 813"/>
              <a:gd name="T82" fmla="*/ 75 w 817"/>
              <a:gd name="T83" fmla="*/ 378 h 813"/>
              <a:gd name="T84" fmla="*/ 332 w 817"/>
              <a:gd name="T85" fmla="*/ 752 h 813"/>
              <a:gd name="T86" fmla="*/ 404 w 817"/>
              <a:gd name="T87" fmla="*/ 747 h 813"/>
              <a:gd name="T88" fmla="*/ 567 w 817"/>
              <a:gd name="T89" fmla="*/ 662 h 813"/>
              <a:gd name="T90" fmla="*/ 306 w 817"/>
              <a:gd name="T91" fmla="*/ 74 h 813"/>
              <a:gd name="T92" fmla="*/ 83 w 817"/>
              <a:gd name="T93" fmla="*/ 373 h 813"/>
              <a:gd name="T94" fmla="*/ 578 w 817"/>
              <a:gd name="T95" fmla="*/ 174 h 813"/>
              <a:gd name="T96" fmla="*/ 350 w 817"/>
              <a:gd name="T97" fmla="*/ 760 h 813"/>
              <a:gd name="T98" fmla="*/ 640 w 817"/>
              <a:gd name="T99" fmla="*/ 731 h 813"/>
              <a:gd name="T100" fmla="*/ 560 w 817"/>
              <a:gd name="T101" fmla="*/ 173 h 813"/>
              <a:gd name="T102" fmla="*/ 81 w 817"/>
              <a:gd name="T103" fmla="*/ 377 h 813"/>
              <a:gd name="T104" fmla="*/ 377 w 817"/>
              <a:gd name="T105" fmla="*/ 279 h 813"/>
              <a:gd name="T106" fmla="*/ 454 w 817"/>
              <a:gd name="T107" fmla="*/ 471 h 813"/>
              <a:gd name="T108" fmla="*/ 378 w 817"/>
              <a:gd name="T109" fmla="*/ 366 h 813"/>
              <a:gd name="T110" fmla="*/ 407 w 817"/>
              <a:gd name="T111" fmla="*/ 498 h 813"/>
              <a:gd name="T112" fmla="*/ 426 w 817"/>
              <a:gd name="T113" fmla="*/ 262 h 813"/>
              <a:gd name="T114" fmla="*/ 269 w 817"/>
              <a:gd name="T115" fmla="*/ 375 h 813"/>
              <a:gd name="T116" fmla="*/ 543 w 817"/>
              <a:gd name="T117" fmla="*/ 412 h 813"/>
              <a:gd name="T118" fmla="*/ 304 w 817"/>
              <a:gd name="T119" fmla="*/ 443 h 813"/>
              <a:gd name="T120" fmla="*/ 550 w 817"/>
              <a:gd name="T121" fmla="*/ 446 h 813"/>
              <a:gd name="T122" fmla="*/ 304 w 817"/>
              <a:gd name="T123" fmla="*/ 426 h 813"/>
              <a:gd name="T124" fmla="*/ 284 w 817"/>
              <a:gd name="T125" fmla="*/ 427 h 8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17" h="813">
                <a:moveTo>
                  <a:pt x="812" y="331"/>
                </a:moveTo>
                <a:cubicBezTo>
                  <a:pt x="811" y="331"/>
                  <a:pt x="810" y="332"/>
                  <a:pt x="811" y="332"/>
                </a:cubicBezTo>
                <a:cubicBezTo>
                  <a:pt x="811" y="333"/>
                  <a:pt x="812" y="334"/>
                  <a:pt x="812" y="336"/>
                </a:cubicBezTo>
                <a:cubicBezTo>
                  <a:pt x="812" y="336"/>
                  <a:pt x="811" y="337"/>
                  <a:pt x="810" y="337"/>
                </a:cubicBezTo>
                <a:cubicBezTo>
                  <a:pt x="811" y="339"/>
                  <a:pt x="812" y="339"/>
                  <a:pt x="813" y="340"/>
                </a:cubicBezTo>
                <a:cubicBezTo>
                  <a:pt x="813" y="341"/>
                  <a:pt x="812" y="341"/>
                  <a:pt x="812" y="342"/>
                </a:cubicBezTo>
                <a:cubicBezTo>
                  <a:pt x="813" y="343"/>
                  <a:pt x="812" y="343"/>
                  <a:pt x="812" y="344"/>
                </a:cubicBezTo>
                <a:cubicBezTo>
                  <a:pt x="812" y="344"/>
                  <a:pt x="813" y="345"/>
                  <a:pt x="812" y="346"/>
                </a:cubicBezTo>
                <a:cubicBezTo>
                  <a:pt x="812" y="346"/>
                  <a:pt x="812" y="347"/>
                  <a:pt x="812" y="348"/>
                </a:cubicBezTo>
                <a:cubicBezTo>
                  <a:pt x="812" y="348"/>
                  <a:pt x="811" y="349"/>
                  <a:pt x="811" y="349"/>
                </a:cubicBezTo>
                <a:cubicBezTo>
                  <a:pt x="810" y="350"/>
                  <a:pt x="810" y="350"/>
                  <a:pt x="811" y="351"/>
                </a:cubicBezTo>
                <a:cubicBezTo>
                  <a:pt x="811" y="351"/>
                  <a:pt x="812" y="351"/>
                  <a:pt x="812" y="351"/>
                </a:cubicBezTo>
                <a:cubicBezTo>
                  <a:pt x="813" y="351"/>
                  <a:pt x="813" y="350"/>
                  <a:pt x="813" y="350"/>
                </a:cubicBezTo>
                <a:cubicBezTo>
                  <a:pt x="814" y="351"/>
                  <a:pt x="814" y="352"/>
                  <a:pt x="813" y="352"/>
                </a:cubicBezTo>
                <a:cubicBezTo>
                  <a:pt x="812" y="352"/>
                  <a:pt x="812" y="352"/>
                  <a:pt x="811" y="352"/>
                </a:cubicBezTo>
                <a:cubicBezTo>
                  <a:pt x="812" y="353"/>
                  <a:pt x="812" y="353"/>
                  <a:pt x="812" y="353"/>
                </a:cubicBezTo>
                <a:cubicBezTo>
                  <a:pt x="813" y="353"/>
                  <a:pt x="814" y="354"/>
                  <a:pt x="813" y="354"/>
                </a:cubicBezTo>
                <a:cubicBezTo>
                  <a:pt x="813" y="355"/>
                  <a:pt x="812" y="356"/>
                  <a:pt x="813" y="356"/>
                </a:cubicBezTo>
                <a:cubicBezTo>
                  <a:pt x="813" y="356"/>
                  <a:pt x="813" y="357"/>
                  <a:pt x="813" y="357"/>
                </a:cubicBezTo>
                <a:cubicBezTo>
                  <a:pt x="812" y="357"/>
                  <a:pt x="812" y="357"/>
                  <a:pt x="811" y="357"/>
                </a:cubicBezTo>
                <a:cubicBezTo>
                  <a:pt x="812" y="358"/>
                  <a:pt x="813" y="358"/>
                  <a:pt x="813" y="358"/>
                </a:cubicBezTo>
                <a:cubicBezTo>
                  <a:pt x="814" y="359"/>
                  <a:pt x="814" y="360"/>
                  <a:pt x="813" y="360"/>
                </a:cubicBezTo>
                <a:cubicBezTo>
                  <a:pt x="813" y="360"/>
                  <a:pt x="813" y="360"/>
                  <a:pt x="812" y="360"/>
                </a:cubicBezTo>
                <a:cubicBezTo>
                  <a:pt x="812" y="360"/>
                  <a:pt x="812" y="360"/>
                  <a:pt x="812" y="360"/>
                </a:cubicBezTo>
                <a:cubicBezTo>
                  <a:pt x="812" y="361"/>
                  <a:pt x="811" y="362"/>
                  <a:pt x="812" y="362"/>
                </a:cubicBezTo>
                <a:cubicBezTo>
                  <a:pt x="813" y="362"/>
                  <a:pt x="813" y="362"/>
                  <a:pt x="813" y="362"/>
                </a:cubicBezTo>
                <a:cubicBezTo>
                  <a:pt x="814" y="364"/>
                  <a:pt x="813" y="367"/>
                  <a:pt x="814" y="369"/>
                </a:cubicBezTo>
                <a:cubicBezTo>
                  <a:pt x="815" y="370"/>
                  <a:pt x="814" y="372"/>
                  <a:pt x="815" y="372"/>
                </a:cubicBezTo>
                <a:cubicBezTo>
                  <a:pt x="815" y="373"/>
                  <a:pt x="815" y="373"/>
                  <a:pt x="814" y="373"/>
                </a:cubicBezTo>
                <a:cubicBezTo>
                  <a:pt x="814" y="380"/>
                  <a:pt x="814" y="380"/>
                  <a:pt x="814" y="380"/>
                </a:cubicBezTo>
                <a:cubicBezTo>
                  <a:pt x="815" y="380"/>
                  <a:pt x="815" y="381"/>
                  <a:pt x="815" y="382"/>
                </a:cubicBezTo>
                <a:cubicBezTo>
                  <a:pt x="815" y="385"/>
                  <a:pt x="815" y="388"/>
                  <a:pt x="815" y="390"/>
                </a:cubicBezTo>
                <a:cubicBezTo>
                  <a:pt x="814" y="392"/>
                  <a:pt x="814" y="392"/>
                  <a:pt x="815" y="393"/>
                </a:cubicBezTo>
                <a:cubicBezTo>
                  <a:pt x="815" y="393"/>
                  <a:pt x="816" y="394"/>
                  <a:pt x="816" y="394"/>
                </a:cubicBezTo>
                <a:cubicBezTo>
                  <a:pt x="816" y="396"/>
                  <a:pt x="817" y="398"/>
                  <a:pt x="815" y="399"/>
                </a:cubicBezTo>
                <a:cubicBezTo>
                  <a:pt x="815" y="399"/>
                  <a:pt x="815" y="400"/>
                  <a:pt x="816" y="400"/>
                </a:cubicBezTo>
                <a:cubicBezTo>
                  <a:pt x="816" y="401"/>
                  <a:pt x="816" y="401"/>
                  <a:pt x="816" y="401"/>
                </a:cubicBezTo>
                <a:cubicBezTo>
                  <a:pt x="816" y="401"/>
                  <a:pt x="816" y="402"/>
                  <a:pt x="816" y="402"/>
                </a:cubicBezTo>
                <a:cubicBezTo>
                  <a:pt x="815" y="403"/>
                  <a:pt x="816" y="403"/>
                  <a:pt x="816" y="404"/>
                </a:cubicBezTo>
                <a:cubicBezTo>
                  <a:pt x="816" y="405"/>
                  <a:pt x="816" y="406"/>
                  <a:pt x="816" y="406"/>
                </a:cubicBezTo>
                <a:cubicBezTo>
                  <a:pt x="816" y="407"/>
                  <a:pt x="816" y="408"/>
                  <a:pt x="817" y="408"/>
                </a:cubicBezTo>
                <a:cubicBezTo>
                  <a:pt x="817" y="408"/>
                  <a:pt x="817" y="409"/>
                  <a:pt x="817" y="409"/>
                </a:cubicBezTo>
                <a:cubicBezTo>
                  <a:pt x="815" y="409"/>
                  <a:pt x="815" y="410"/>
                  <a:pt x="814" y="410"/>
                </a:cubicBezTo>
                <a:cubicBezTo>
                  <a:pt x="815" y="411"/>
                  <a:pt x="815" y="411"/>
                  <a:pt x="816" y="411"/>
                </a:cubicBezTo>
                <a:cubicBezTo>
                  <a:pt x="816" y="411"/>
                  <a:pt x="816" y="412"/>
                  <a:pt x="816" y="412"/>
                </a:cubicBezTo>
                <a:cubicBezTo>
                  <a:pt x="816" y="414"/>
                  <a:pt x="816" y="417"/>
                  <a:pt x="816" y="419"/>
                </a:cubicBezTo>
                <a:cubicBezTo>
                  <a:pt x="816" y="419"/>
                  <a:pt x="815" y="420"/>
                  <a:pt x="814" y="420"/>
                </a:cubicBezTo>
                <a:cubicBezTo>
                  <a:pt x="815" y="420"/>
                  <a:pt x="815" y="420"/>
                  <a:pt x="816" y="420"/>
                </a:cubicBezTo>
                <a:cubicBezTo>
                  <a:pt x="816" y="420"/>
                  <a:pt x="816" y="421"/>
                  <a:pt x="816" y="421"/>
                </a:cubicBezTo>
                <a:cubicBezTo>
                  <a:pt x="815" y="422"/>
                  <a:pt x="816" y="422"/>
                  <a:pt x="816" y="423"/>
                </a:cubicBezTo>
                <a:cubicBezTo>
                  <a:pt x="817" y="423"/>
                  <a:pt x="816" y="424"/>
                  <a:pt x="816" y="425"/>
                </a:cubicBezTo>
                <a:cubicBezTo>
                  <a:pt x="815" y="425"/>
                  <a:pt x="815" y="425"/>
                  <a:pt x="814" y="425"/>
                </a:cubicBezTo>
                <a:cubicBezTo>
                  <a:pt x="814" y="425"/>
                  <a:pt x="813" y="426"/>
                  <a:pt x="813" y="426"/>
                </a:cubicBezTo>
                <a:cubicBezTo>
                  <a:pt x="813" y="426"/>
                  <a:pt x="814" y="427"/>
                  <a:pt x="814" y="427"/>
                </a:cubicBezTo>
                <a:cubicBezTo>
                  <a:pt x="814" y="427"/>
                  <a:pt x="815" y="427"/>
                  <a:pt x="816" y="427"/>
                </a:cubicBezTo>
                <a:cubicBezTo>
                  <a:pt x="816" y="428"/>
                  <a:pt x="815" y="428"/>
                  <a:pt x="815" y="429"/>
                </a:cubicBezTo>
                <a:cubicBezTo>
                  <a:pt x="815" y="430"/>
                  <a:pt x="815" y="431"/>
                  <a:pt x="815" y="431"/>
                </a:cubicBezTo>
                <a:cubicBezTo>
                  <a:pt x="815" y="431"/>
                  <a:pt x="814" y="431"/>
                  <a:pt x="815" y="431"/>
                </a:cubicBezTo>
                <a:cubicBezTo>
                  <a:pt x="816" y="433"/>
                  <a:pt x="816" y="434"/>
                  <a:pt x="814" y="436"/>
                </a:cubicBezTo>
                <a:cubicBezTo>
                  <a:pt x="814" y="436"/>
                  <a:pt x="815" y="437"/>
                  <a:pt x="815" y="437"/>
                </a:cubicBezTo>
                <a:cubicBezTo>
                  <a:pt x="815" y="440"/>
                  <a:pt x="815" y="442"/>
                  <a:pt x="815" y="445"/>
                </a:cubicBezTo>
                <a:cubicBezTo>
                  <a:pt x="815" y="445"/>
                  <a:pt x="815" y="446"/>
                  <a:pt x="814" y="446"/>
                </a:cubicBezTo>
                <a:cubicBezTo>
                  <a:pt x="815" y="447"/>
                  <a:pt x="815" y="447"/>
                  <a:pt x="815" y="447"/>
                </a:cubicBezTo>
                <a:cubicBezTo>
                  <a:pt x="814" y="448"/>
                  <a:pt x="814" y="449"/>
                  <a:pt x="814" y="450"/>
                </a:cubicBezTo>
                <a:cubicBezTo>
                  <a:pt x="814" y="452"/>
                  <a:pt x="814" y="453"/>
                  <a:pt x="814" y="454"/>
                </a:cubicBezTo>
                <a:cubicBezTo>
                  <a:pt x="814" y="455"/>
                  <a:pt x="815" y="457"/>
                  <a:pt x="813" y="458"/>
                </a:cubicBezTo>
                <a:cubicBezTo>
                  <a:pt x="813" y="459"/>
                  <a:pt x="814" y="460"/>
                  <a:pt x="813" y="461"/>
                </a:cubicBezTo>
                <a:cubicBezTo>
                  <a:pt x="812" y="462"/>
                  <a:pt x="813" y="462"/>
                  <a:pt x="813" y="463"/>
                </a:cubicBezTo>
                <a:cubicBezTo>
                  <a:pt x="814" y="463"/>
                  <a:pt x="813" y="464"/>
                  <a:pt x="813" y="465"/>
                </a:cubicBezTo>
                <a:cubicBezTo>
                  <a:pt x="814" y="466"/>
                  <a:pt x="814" y="466"/>
                  <a:pt x="814" y="466"/>
                </a:cubicBezTo>
                <a:cubicBezTo>
                  <a:pt x="814" y="467"/>
                  <a:pt x="813" y="467"/>
                  <a:pt x="814" y="468"/>
                </a:cubicBezTo>
                <a:cubicBezTo>
                  <a:pt x="814" y="468"/>
                  <a:pt x="815" y="469"/>
                  <a:pt x="815" y="470"/>
                </a:cubicBezTo>
                <a:cubicBezTo>
                  <a:pt x="815" y="471"/>
                  <a:pt x="814" y="471"/>
                  <a:pt x="813" y="472"/>
                </a:cubicBezTo>
                <a:cubicBezTo>
                  <a:pt x="814" y="472"/>
                  <a:pt x="814" y="473"/>
                  <a:pt x="814" y="474"/>
                </a:cubicBezTo>
                <a:cubicBezTo>
                  <a:pt x="815" y="474"/>
                  <a:pt x="814" y="475"/>
                  <a:pt x="815" y="476"/>
                </a:cubicBezTo>
                <a:cubicBezTo>
                  <a:pt x="816" y="477"/>
                  <a:pt x="815" y="478"/>
                  <a:pt x="815" y="479"/>
                </a:cubicBezTo>
                <a:cubicBezTo>
                  <a:pt x="814" y="479"/>
                  <a:pt x="814" y="479"/>
                  <a:pt x="814" y="480"/>
                </a:cubicBezTo>
                <a:cubicBezTo>
                  <a:pt x="814" y="481"/>
                  <a:pt x="813" y="482"/>
                  <a:pt x="814" y="483"/>
                </a:cubicBezTo>
                <a:cubicBezTo>
                  <a:pt x="814" y="484"/>
                  <a:pt x="814" y="484"/>
                  <a:pt x="814" y="485"/>
                </a:cubicBezTo>
                <a:cubicBezTo>
                  <a:pt x="813" y="485"/>
                  <a:pt x="814" y="486"/>
                  <a:pt x="813" y="487"/>
                </a:cubicBezTo>
                <a:cubicBezTo>
                  <a:pt x="813" y="487"/>
                  <a:pt x="812" y="488"/>
                  <a:pt x="813" y="488"/>
                </a:cubicBezTo>
                <a:cubicBezTo>
                  <a:pt x="814" y="489"/>
                  <a:pt x="813" y="491"/>
                  <a:pt x="815" y="491"/>
                </a:cubicBezTo>
                <a:cubicBezTo>
                  <a:pt x="813" y="492"/>
                  <a:pt x="812" y="492"/>
                  <a:pt x="812" y="493"/>
                </a:cubicBezTo>
                <a:cubicBezTo>
                  <a:pt x="812" y="494"/>
                  <a:pt x="810" y="494"/>
                  <a:pt x="811" y="496"/>
                </a:cubicBezTo>
                <a:cubicBezTo>
                  <a:pt x="810" y="496"/>
                  <a:pt x="809" y="496"/>
                  <a:pt x="808" y="497"/>
                </a:cubicBezTo>
                <a:cubicBezTo>
                  <a:pt x="808" y="498"/>
                  <a:pt x="807" y="498"/>
                  <a:pt x="807" y="499"/>
                </a:cubicBezTo>
                <a:cubicBezTo>
                  <a:pt x="807" y="503"/>
                  <a:pt x="807" y="503"/>
                  <a:pt x="807" y="503"/>
                </a:cubicBezTo>
                <a:cubicBezTo>
                  <a:pt x="806" y="504"/>
                  <a:pt x="805" y="504"/>
                  <a:pt x="804" y="505"/>
                </a:cubicBezTo>
                <a:cubicBezTo>
                  <a:pt x="804" y="506"/>
                  <a:pt x="803" y="505"/>
                  <a:pt x="802" y="506"/>
                </a:cubicBezTo>
                <a:cubicBezTo>
                  <a:pt x="802" y="507"/>
                  <a:pt x="803" y="509"/>
                  <a:pt x="802" y="509"/>
                </a:cubicBezTo>
                <a:cubicBezTo>
                  <a:pt x="801" y="510"/>
                  <a:pt x="802" y="511"/>
                  <a:pt x="801" y="512"/>
                </a:cubicBezTo>
                <a:cubicBezTo>
                  <a:pt x="800" y="513"/>
                  <a:pt x="800" y="513"/>
                  <a:pt x="800" y="514"/>
                </a:cubicBezTo>
                <a:cubicBezTo>
                  <a:pt x="801" y="516"/>
                  <a:pt x="799" y="518"/>
                  <a:pt x="799" y="520"/>
                </a:cubicBezTo>
                <a:cubicBezTo>
                  <a:pt x="799" y="520"/>
                  <a:pt x="798" y="520"/>
                  <a:pt x="798" y="521"/>
                </a:cubicBezTo>
                <a:cubicBezTo>
                  <a:pt x="798" y="522"/>
                  <a:pt x="799" y="524"/>
                  <a:pt x="797" y="525"/>
                </a:cubicBezTo>
                <a:cubicBezTo>
                  <a:pt x="797" y="527"/>
                  <a:pt x="797" y="528"/>
                  <a:pt x="797" y="530"/>
                </a:cubicBezTo>
                <a:cubicBezTo>
                  <a:pt x="797" y="531"/>
                  <a:pt x="797" y="532"/>
                  <a:pt x="796" y="533"/>
                </a:cubicBezTo>
                <a:cubicBezTo>
                  <a:pt x="796" y="533"/>
                  <a:pt x="796" y="534"/>
                  <a:pt x="797" y="534"/>
                </a:cubicBezTo>
                <a:cubicBezTo>
                  <a:pt x="797" y="535"/>
                  <a:pt x="798" y="535"/>
                  <a:pt x="798" y="536"/>
                </a:cubicBezTo>
                <a:cubicBezTo>
                  <a:pt x="798" y="536"/>
                  <a:pt x="798" y="536"/>
                  <a:pt x="797" y="536"/>
                </a:cubicBezTo>
                <a:cubicBezTo>
                  <a:pt x="797" y="536"/>
                  <a:pt x="796" y="537"/>
                  <a:pt x="796" y="537"/>
                </a:cubicBezTo>
                <a:cubicBezTo>
                  <a:pt x="798" y="539"/>
                  <a:pt x="797" y="541"/>
                  <a:pt x="797" y="543"/>
                </a:cubicBezTo>
                <a:cubicBezTo>
                  <a:pt x="797" y="544"/>
                  <a:pt x="796" y="544"/>
                  <a:pt x="795" y="544"/>
                </a:cubicBezTo>
                <a:cubicBezTo>
                  <a:pt x="795" y="546"/>
                  <a:pt x="795" y="546"/>
                  <a:pt x="795" y="546"/>
                </a:cubicBezTo>
                <a:cubicBezTo>
                  <a:pt x="796" y="547"/>
                  <a:pt x="797" y="547"/>
                  <a:pt x="797" y="548"/>
                </a:cubicBezTo>
                <a:cubicBezTo>
                  <a:pt x="797" y="549"/>
                  <a:pt x="797" y="549"/>
                  <a:pt x="797" y="550"/>
                </a:cubicBezTo>
                <a:cubicBezTo>
                  <a:pt x="797" y="550"/>
                  <a:pt x="797" y="551"/>
                  <a:pt x="797" y="551"/>
                </a:cubicBezTo>
                <a:cubicBezTo>
                  <a:pt x="795" y="552"/>
                  <a:pt x="793" y="553"/>
                  <a:pt x="792" y="554"/>
                </a:cubicBezTo>
                <a:cubicBezTo>
                  <a:pt x="792" y="556"/>
                  <a:pt x="792" y="556"/>
                  <a:pt x="792" y="556"/>
                </a:cubicBezTo>
                <a:cubicBezTo>
                  <a:pt x="792" y="557"/>
                  <a:pt x="793" y="557"/>
                  <a:pt x="792" y="558"/>
                </a:cubicBezTo>
                <a:cubicBezTo>
                  <a:pt x="791" y="559"/>
                  <a:pt x="792" y="560"/>
                  <a:pt x="791" y="560"/>
                </a:cubicBezTo>
                <a:cubicBezTo>
                  <a:pt x="790" y="561"/>
                  <a:pt x="789" y="561"/>
                  <a:pt x="788" y="561"/>
                </a:cubicBezTo>
                <a:cubicBezTo>
                  <a:pt x="787" y="562"/>
                  <a:pt x="786" y="564"/>
                  <a:pt x="785" y="565"/>
                </a:cubicBezTo>
                <a:cubicBezTo>
                  <a:pt x="785" y="565"/>
                  <a:pt x="785" y="567"/>
                  <a:pt x="785" y="567"/>
                </a:cubicBezTo>
                <a:cubicBezTo>
                  <a:pt x="784" y="568"/>
                  <a:pt x="783" y="569"/>
                  <a:pt x="783" y="570"/>
                </a:cubicBezTo>
                <a:cubicBezTo>
                  <a:pt x="783" y="571"/>
                  <a:pt x="783" y="571"/>
                  <a:pt x="783" y="571"/>
                </a:cubicBezTo>
                <a:cubicBezTo>
                  <a:pt x="782" y="572"/>
                  <a:pt x="781" y="573"/>
                  <a:pt x="781" y="574"/>
                </a:cubicBezTo>
                <a:cubicBezTo>
                  <a:pt x="780" y="575"/>
                  <a:pt x="779" y="576"/>
                  <a:pt x="778" y="576"/>
                </a:cubicBezTo>
                <a:cubicBezTo>
                  <a:pt x="778" y="577"/>
                  <a:pt x="777" y="578"/>
                  <a:pt x="777" y="578"/>
                </a:cubicBezTo>
                <a:cubicBezTo>
                  <a:pt x="777" y="579"/>
                  <a:pt x="777" y="579"/>
                  <a:pt x="777" y="579"/>
                </a:cubicBezTo>
                <a:cubicBezTo>
                  <a:pt x="776" y="580"/>
                  <a:pt x="776" y="582"/>
                  <a:pt x="775" y="583"/>
                </a:cubicBezTo>
                <a:cubicBezTo>
                  <a:pt x="774" y="585"/>
                  <a:pt x="774" y="586"/>
                  <a:pt x="773" y="588"/>
                </a:cubicBezTo>
                <a:cubicBezTo>
                  <a:pt x="772" y="589"/>
                  <a:pt x="772" y="590"/>
                  <a:pt x="771" y="591"/>
                </a:cubicBezTo>
                <a:cubicBezTo>
                  <a:pt x="771" y="593"/>
                  <a:pt x="770" y="594"/>
                  <a:pt x="770" y="595"/>
                </a:cubicBezTo>
                <a:cubicBezTo>
                  <a:pt x="770" y="597"/>
                  <a:pt x="769" y="597"/>
                  <a:pt x="768" y="598"/>
                </a:cubicBezTo>
                <a:cubicBezTo>
                  <a:pt x="768" y="600"/>
                  <a:pt x="767" y="600"/>
                  <a:pt x="767" y="602"/>
                </a:cubicBezTo>
                <a:cubicBezTo>
                  <a:pt x="767" y="602"/>
                  <a:pt x="767" y="602"/>
                  <a:pt x="767" y="602"/>
                </a:cubicBezTo>
                <a:cubicBezTo>
                  <a:pt x="767" y="602"/>
                  <a:pt x="767" y="602"/>
                  <a:pt x="766" y="602"/>
                </a:cubicBezTo>
                <a:cubicBezTo>
                  <a:pt x="765" y="603"/>
                  <a:pt x="765" y="605"/>
                  <a:pt x="764" y="606"/>
                </a:cubicBezTo>
                <a:cubicBezTo>
                  <a:pt x="763" y="606"/>
                  <a:pt x="763" y="607"/>
                  <a:pt x="762" y="608"/>
                </a:cubicBezTo>
                <a:cubicBezTo>
                  <a:pt x="762" y="609"/>
                  <a:pt x="762" y="610"/>
                  <a:pt x="761" y="611"/>
                </a:cubicBezTo>
                <a:cubicBezTo>
                  <a:pt x="761" y="611"/>
                  <a:pt x="761" y="613"/>
                  <a:pt x="761" y="613"/>
                </a:cubicBezTo>
                <a:cubicBezTo>
                  <a:pt x="760" y="614"/>
                  <a:pt x="758" y="616"/>
                  <a:pt x="758" y="616"/>
                </a:cubicBezTo>
                <a:cubicBezTo>
                  <a:pt x="757" y="617"/>
                  <a:pt x="758" y="618"/>
                  <a:pt x="757" y="618"/>
                </a:cubicBezTo>
                <a:cubicBezTo>
                  <a:pt x="755" y="620"/>
                  <a:pt x="755" y="623"/>
                  <a:pt x="753" y="625"/>
                </a:cubicBezTo>
                <a:cubicBezTo>
                  <a:pt x="752" y="625"/>
                  <a:pt x="752" y="627"/>
                  <a:pt x="751" y="628"/>
                </a:cubicBezTo>
                <a:cubicBezTo>
                  <a:pt x="750" y="628"/>
                  <a:pt x="749" y="629"/>
                  <a:pt x="749" y="630"/>
                </a:cubicBezTo>
                <a:cubicBezTo>
                  <a:pt x="749" y="632"/>
                  <a:pt x="747" y="632"/>
                  <a:pt x="747" y="634"/>
                </a:cubicBezTo>
                <a:cubicBezTo>
                  <a:pt x="746" y="635"/>
                  <a:pt x="746" y="637"/>
                  <a:pt x="745" y="637"/>
                </a:cubicBezTo>
                <a:cubicBezTo>
                  <a:pt x="744" y="638"/>
                  <a:pt x="744" y="639"/>
                  <a:pt x="744" y="639"/>
                </a:cubicBezTo>
                <a:cubicBezTo>
                  <a:pt x="744" y="640"/>
                  <a:pt x="743" y="640"/>
                  <a:pt x="743" y="641"/>
                </a:cubicBezTo>
                <a:cubicBezTo>
                  <a:pt x="743" y="642"/>
                  <a:pt x="742" y="642"/>
                  <a:pt x="741" y="643"/>
                </a:cubicBezTo>
                <a:cubicBezTo>
                  <a:pt x="740" y="643"/>
                  <a:pt x="741" y="645"/>
                  <a:pt x="739" y="646"/>
                </a:cubicBezTo>
                <a:cubicBezTo>
                  <a:pt x="738" y="646"/>
                  <a:pt x="738" y="647"/>
                  <a:pt x="737" y="649"/>
                </a:cubicBezTo>
                <a:cubicBezTo>
                  <a:pt x="737" y="649"/>
                  <a:pt x="736" y="650"/>
                  <a:pt x="735" y="650"/>
                </a:cubicBezTo>
                <a:cubicBezTo>
                  <a:pt x="735" y="652"/>
                  <a:pt x="735" y="652"/>
                  <a:pt x="735" y="652"/>
                </a:cubicBezTo>
                <a:cubicBezTo>
                  <a:pt x="734" y="653"/>
                  <a:pt x="733" y="654"/>
                  <a:pt x="733" y="655"/>
                </a:cubicBezTo>
                <a:cubicBezTo>
                  <a:pt x="732" y="656"/>
                  <a:pt x="731" y="657"/>
                  <a:pt x="730" y="657"/>
                </a:cubicBezTo>
                <a:cubicBezTo>
                  <a:pt x="730" y="658"/>
                  <a:pt x="729" y="658"/>
                  <a:pt x="729" y="659"/>
                </a:cubicBezTo>
                <a:cubicBezTo>
                  <a:pt x="728" y="660"/>
                  <a:pt x="727" y="663"/>
                  <a:pt x="725" y="663"/>
                </a:cubicBezTo>
                <a:cubicBezTo>
                  <a:pt x="724" y="663"/>
                  <a:pt x="724" y="664"/>
                  <a:pt x="723" y="665"/>
                </a:cubicBezTo>
                <a:cubicBezTo>
                  <a:pt x="723" y="667"/>
                  <a:pt x="722" y="668"/>
                  <a:pt x="720" y="669"/>
                </a:cubicBezTo>
                <a:cubicBezTo>
                  <a:pt x="719" y="671"/>
                  <a:pt x="718" y="672"/>
                  <a:pt x="716" y="674"/>
                </a:cubicBezTo>
                <a:cubicBezTo>
                  <a:pt x="715" y="674"/>
                  <a:pt x="715" y="675"/>
                  <a:pt x="714" y="676"/>
                </a:cubicBezTo>
                <a:cubicBezTo>
                  <a:pt x="714" y="678"/>
                  <a:pt x="712" y="677"/>
                  <a:pt x="712" y="678"/>
                </a:cubicBezTo>
                <a:cubicBezTo>
                  <a:pt x="712" y="678"/>
                  <a:pt x="711" y="679"/>
                  <a:pt x="711" y="679"/>
                </a:cubicBezTo>
                <a:cubicBezTo>
                  <a:pt x="711" y="680"/>
                  <a:pt x="710" y="681"/>
                  <a:pt x="709" y="682"/>
                </a:cubicBezTo>
                <a:cubicBezTo>
                  <a:pt x="708" y="682"/>
                  <a:pt x="707" y="682"/>
                  <a:pt x="707" y="683"/>
                </a:cubicBezTo>
                <a:cubicBezTo>
                  <a:pt x="707" y="683"/>
                  <a:pt x="707" y="684"/>
                  <a:pt x="707" y="684"/>
                </a:cubicBezTo>
                <a:cubicBezTo>
                  <a:pt x="705" y="686"/>
                  <a:pt x="703" y="688"/>
                  <a:pt x="701" y="690"/>
                </a:cubicBezTo>
                <a:cubicBezTo>
                  <a:pt x="700" y="690"/>
                  <a:pt x="699" y="690"/>
                  <a:pt x="699" y="691"/>
                </a:cubicBezTo>
                <a:cubicBezTo>
                  <a:pt x="698" y="692"/>
                  <a:pt x="698" y="693"/>
                  <a:pt x="697" y="693"/>
                </a:cubicBezTo>
                <a:cubicBezTo>
                  <a:pt x="696" y="694"/>
                  <a:pt x="697" y="695"/>
                  <a:pt x="697" y="696"/>
                </a:cubicBezTo>
                <a:cubicBezTo>
                  <a:pt x="696" y="697"/>
                  <a:pt x="695" y="698"/>
                  <a:pt x="693" y="698"/>
                </a:cubicBezTo>
                <a:cubicBezTo>
                  <a:pt x="693" y="699"/>
                  <a:pt x="693" y="699"/>
                  <a:pt x="693" y="699"/>
                </a:cubicBezTo>
                <a:cubicBezTo>
                  <a:pt x="692" y="699"/>
                  <a:pt x="692" y="700"/>
                  <a:pt x="692" y="701"/>
                </a:cubicBezTo>
                <a:cubicBezTo>
                  <a:pt x="692" y="701"/>
                  <a:pt x="691" y="701"/>
                  <a:pt x="690" y="701"/>
                </a:cubicBezTo>
                <a:cubicBezTo>
                  <a:pt x="690" y="702"/>
                  <a:pt x="690" y="703"/>
                  <a:pt x="690" y="703"/>
                </a:cubicBezTo>
                <a:cubicBezTo>
                  <a:pt x="689" y="704"/>
                  <a:pt x="689" y="705"/>
                  <a:pt x="688" y="705"/>
                </a:cubicBezTo>
                <a:cubicBezTo>
                  <a:pt x="688" y="705"/>
                  <a:pt x="687" y="705"/>
                  <a:pt x="687" y="705"/>
                </a:cubicBezTo>
                <a:cubicBezTo>
                  <a:pt x="688" y="707"/>
                  <a:pt x="685" y="707"/>
                  <a:pt x="685" y="709"/>
                </a:cubicBezTo>
                <a:cubicBezTo>
                  <a:pt x="685" y="709"/>
                  <a:pt x="684" y="710"/>
                  <a:pt x="684" y="711"/>
                </a:cubicBezTo>
                <a:cubicBezTo>
                  <a:pt x="683" y="711"/>
                  <a:pt x="683" y="711"/>
                  <a:pt x="683" y="711"/>
                </a:cubicBezTo>
                <a:cubicBezTo>
                  <a:pt x="680" y="711"/>
                  <a:pt x="679" y="711"/>
                  <a:pt x="677" y="713"/>
                </a:cubicBezTo>
                <a:cubicBezTo>
                  <a:pt x="677" y="713"/>
                  <a:pt x="677" y="713"/>
                  <a:pt x="677" y="713"/>
                </a:cubicBezTo>
                <a:cubicBezTo>
                  <a:pt x="676" y="713"/>
                  <a:pt x="675" y="714"/>
                  <a:pt x="674" y="714"/>
                </a:cubicBezTo>
                <a:cubicBezTo>
                  <a:pt x="673" y="715"/>
                  <a:pt x="672" y="716"/>
                  <a:pt x="671" y="716"/>
                </a:cubicBezTo>
                <a:cubicBezTo>
                  <a:pt x="670" y="717"/>
                  <a:pt x="669" y="717"/>
                  <a:pt x="668" y="718"/>
                </a:cubicBezTo>
                <a:cubicBezTo>
                  <a:pt x="669" y="718"/>
                  <a:pt x="669" y="718"/>
                  <a:pt x="669" y="719"/>
                </a:cubicBezTo>
                <a:cubicBezTo>
                  <a:pt x="669" y="719"/>
                  <a:pt x="668" y="719"/>
                  <a:pt x="667" y="719"/>
                </a:cubicBezTo>
                <a:cubicBezTo>
                  <a:pt x="666" y="721"/>
                  <a:pt x="664" y="721"/>
                  <a:pt x="663" y="724"/>
                </a:cubicBezTo>
                <a:cubicBezTo>
                  <a:pt x="663" y="724"/>
                  <a:pt x="663" y="725"/>
                  <a:pt x="662" y="725"/>
                </a:cubicBezTo>
                <a:cubicBezTo>
                  <a:pt x="661" y="725"/>
                  <a:pt x="660" y="726"/>
                  <a:pt x="659" y="727"/>
                </a:cubicBezTo>
                <a:cubicBezTo>
                  <a:pt x="659" y="727"/>
                  <a:pt x="658" y="727"/>
                  <a:pt x="657" y="728"/>
                </a:cubicBezTo>
                <a:cubicBezTo>
                  <a:pt x="657" y="728"/>
                  <a:pt x="656" y="728"/>
                  <a:pt x="655" y="729"/>
                </a:cubicBezTo>
                <a:cubicBezTo>
                  <a:pt x="655" y="729"/>
                  <a:pt x="655" y="730"/>
                  <a:pt x="655" y="730"/>
                </a:cubicBezTo>
                <a:cubicBezTo>
                  <a:pt x="655" y="731"/>
                  <a:pt x="654" y="731"/>
                  <a:pt x="654" y="731"/>
                </a:cubicBezTo>
                <a:cubicBezTo>
                  <a:pt x="653" y="732"/>
                  <a:pt x="652" y="731"/>
                  <a:pt x="652" y="733"/>
                </a:cubicBezTo>
                <a:cubicBezTo>
                  <a:pt x="652" y="733"/>
                  <a:pt x="651" y="733"/>
                  <a:pt x="651" y="733"/>
                </a:cubicBezTo>
                <a:cubicBezTo>
                  <a:pt x="649" y="733"/>
                  <a:pt x="648" y="734"/>
                  <a:pt x="647" y="735"/>
                </a:cubicBezTo>
                <a:cubicBezTo>
                  <a:pt x="647" y="735"/>
                  <a:pt x="648" y="735"/>
                  <a:pt x="647" y="736"/>
                </a:cubicBezTo>
                <a:cubicBezTo>
                  <a:pt x="646" y="737"/>
                  <a:pt x="645" y="737"/>
                  <a:pt x="644" y="738"/>
                </a:cubicBezTo>
                <a:cubicBezTo>
                  <a:pt x="643" y="739"/>
                  <a:pt x="644" y="740"/>
                  <a:pt x="643" y="740"/>
                </a:cubicBezTo>
                <a:cubicBezTo>
                  <a:pt x="642" y="740"/>
                  <a:pt x="642" y="741"/>
                  <a:pt x="641" y="741"/>
                </a:cubicBezTo>
                <a:cubicBezTo>
                  <a:pt x="640" y="741"/>
                  <a:pt x="640" y="742"/>
                  <a:pt x="639" y="743"/>
                </a:cubicBezTo>
                <a:cubicBezTo>
                  <a:pt x="639" y="742"/>
                  <a:pt x="638" y="741"/>
                  <a:pt x="637" y="742"/>
                </a:cubicBezTo>
                <a:cubicBezTo>
                  <a:pt x="637" y="743"/>
                  <a:pt x="636" y="743"/>
                  <a:pt x="636" y="743"/>
                </a:cubicBezTo>
                <a:cubicBezTo>
                  <a:pt x="635" y="743"/>
                  <a:pt x="635" y="744"/>
                  <a:pt x="635" y="745"/>
                </a:cubicBezTo>
                <a:cubicBezTo>
                  <a:pt x="634" y="745"/>
                  <a:pt x="634" y="746"/>
                  <a:pt x="633" y="746"/>
                </a:cubicBezTo>
                <a:cubicBezTo>
                  <a:pt x="632" y="746"/>
                  <a:pt x="632" y="747"/>
                  <a:pt x="631" y="748"/>
                </a:cubicBezTo>
                <a:cubicBezTo>
                  <a:pt x="628" y="748"/>
                  <a:pt x="628" y="748"/>
                  <a:pt x="628" y="748"/>
                </a:cubicBezTo>
                <a:cubicBezTo>
                  <a:pt x="628" y="748"/>
                  <a:pt x="628" y="748"/>
                  <a:pt x="628" y="748"/>
                </a:cubicBezTo>
                <a:cubicBezTo>
                  <a:pt x="629" y="747"/>
                  <a:pt x="629" y="747"/>
                  <a:pt x="628" y="747"/>
                </a:cubicBezTo>
                <a:cubicBezTo>
                  <a:pt x="628" y="747"/>
                  <a:pt x="628" y="746"/>
                  <a:pt x="628" y="747"/>
                </a:cubicBezTo>
                <a:cubicBezTo>
                  <a:pt x="628" y="747"/>
                  <a:pt x="628" y="747"/>
                  <a:pt x="628" y="748"/>
                </a:cubicBezTo>
                <a:cubicBezTo>
                  <a:pt x="628" y="748"/>
                  <a:pt x="628" y="749"/>
                  <a:pt x="628" y="749"/>
                </a:cubicBezTo>
                <a:cubicBezTo>
                  <a:pt x="627" y="749"/>
                  <a:pt x="626" y="751"/>
                  <a:pt x="624" y="750"/>
                </a:cubicBezTo>
                <a:cubicBezTo>
                  <a:pt x="624" y="750"/>
                  <a:pt x="624" y="751"/>
                  <a:pt x="624" y="752"/>
                </a:cubicBezTo>
                <a:cubicBezTo>
                  <a:pt x="622" y="753"/>
                  <a:pt x="621" y="752"/>
                  <a:pt x="619" y="753"/>
                </a:cubicBezTo>
                <a:cubicBezTo>
                  <a:pt x="619" y="753"/>
                  <a:pt x="620" y="753"/>
                  <a:pt x="620" y="753"/>
                </a:cubicBezTo>
                <a:cubicBezTo>
                  <a:pt x="620" y="753"/>
                  <a:pt x="621" y="753"/>
                  <a:pt x="621" y="754"/>
                </a:cubicBezTo>
                <a:cubicBezTo>
                  <a:pt x="621" y="754"/>
                  <a:pt x="620" y="754"/>
                  <a:pt x="620" y="754"/>
                </a:cubicBezTo>
                <a:cubicBezTo>
                  <a:pt x="620" y="754"/>
                  <a:pt x="619" y="755"/>
                  <a:pt x="618" y="755"/>
                </a:cubicBezTo>
                <a:cubicBezTo>
                  <a:pt x="617" y="755"/>
                  <a:pt x="617" y="756"/>
                  <a:pt x="616" y="756"/>
                </a:cubicBezTo>
                <a:cubicBezTo>
                  <a:pt x="615" y="756"/>
                  <a:pt x="615" y="757"/>
                  <a:pt x="614" y="757"/>
                </a:cubicBezTo>
                <a:cubicBezTo>
                  <a:pt x="614" y="758"/>
                  <a:pt x="614" y="758"/>
                  <a:pt x="614" y="758"/>
                </a:cubicBezTo>
                <a:cubicBezTo>
                  <a:pt x="613" y="758"/>
                  <a:pt x="612" y="759"/>
                  <a:pt x="611" y="759"/>
                </a:cubicBezTo>
                <a:cubicBezTo>
                  <a:pt x="610" y="760"/>
                  <a:pt x="609" y="761"/>
                  <a:pt x="608" y="762"/>
                </a:cubicBezTo>
                <a:cubicBezTo>
                  <a:pt x="607" y="761"/>
                  <a:pt x="607" y="761"/>
                  <a:pt x="605" y="761"/>
                </a:cubicBezTo>
                <a:cubicBezTo>
                  <a:pt x="606" y="761"/>
                  <a:pt x="606" y="761"/>
                  <a:pt x="606" y="760"/>
                </a:cubicBezTo>
                <a:cubicBezTo>
                  <a:pt x="606" y="760"/>
                  <a:pt x="606" y="760"/>
                  <a:pt x="605" y="760"/>
                </a:cubicBezTo>
                <a:cubicBezTo>
                  <a:pt x="605" y="760"/>
                  <a:pt x="605" y="760"/>
                  <a:pt x="605" y="760"/>
                </a:cubicBezTo>
                <a:cubicBezTo>
                  <a:pt x="604" y="760"/>
                  <a:pt x="604" y="760"/>
                  <a:pt x="604" y="760"/>
                </a:cubicBezTo>
                <a:cubicBezTo>
                  <a:pt x="604" y="760"/>
                  <a:pt x="604" y="761"/>
                  <a:pt x="604" y="761"/>
                </a:cubicBezTo>
                <a:cubicBezTo>
                  <a:pt x="605" y="761"/>
                  <a:pt x="605" y="761"/>
                  <a:pt x="605" y="761"/>
                </a:cubicBezTo>
                <a:cubicBezTo>
                  <a:pt x="605" y="762"/>
                  <a:pt x="604" y="763"/>
                  <a:pt x="603" y="764"/>
                </a:cubicBezTo>
                <a:cubicBezTo>
                  <a:pt x="602" y="764"/>
                  <a:pt x="601" y="765"/>
                  <a:pt x="599" y="765"/>
                </a:cubicBezTo>
                <a:cubicBezTo>
                  <a:pt x="598" y="766"/>
                  <a:pt x="597" y="766"/>
                  <a:pt x="596" y="766"/>
                </a:cubicBezTo>
                <a:cubicBezTo>
                  <a:pt x="595" y="766"/>
                  <a:pt x="595" y="767"/>
                  <a:pt x="595" y="767"/>
                </a:cubicBezTo>
                <a:cubicBezTo>
                  <a:pt x="594" y="767"/>
                  <a:pt x="593" y="768"/>
                  <a:pt x="593" y="769"/>
                </a:cubicBezTo>
                <a:cubicBezTo>
                  <a:pt x="592" y="770"/>
                  <a:pt x="591" y="769"/>
                  <a:pt x="590" y="770"/>
                </a:cubicBezTo>
                <a:cubicBezTo>
                  <a:pt x="587" y="770"/>
                  <a:pt x="587" y="770"/>
                  <a:pt x="587" y="770"/>
                </a:cubicBezTo>
                <a:cubicBezTo>
                  <a:pt x="588" y="770"/>
                  <a:pt x="588" y="770"/>
                  <a:pt x="588" y="770"/>
                </a:cubicBezTo>
                <a:cubicBezTo>
                  <a:pt x="588" y="770"/>
                  <a:pt x="587" y="770"/>
                  <a:pt x="587" y="770"/>
                </a:cubicBezTo>
                <a:cubicBezTo>
                  <a:pt x="587" y="770"/>
                  <a:pt x="587" y="769"/>
                  <a:pt x="587" y="769"/>
                </a:cubicBezTo>
                <a:cubicBezTo>
                  <a:pt x="586" y="769"/>
                  <a:pt x="586" y="770"/>
                  <a:pt x="586" y="770"/>
                </a:cubicBezTo>
                <a:cubicBezTo>
                  <a:pt x="586" y="770"/>
                  <a:pt x="586" y="770"/>
                  <a:pt x="586" y="770"/>
                </a:cubicBezTo>
                <a:cubicBezTo>
                  <a:pt x="587" y="770"/>
                  <a:pt x="587" y="770"/>
                  <a:pt x="587" y="770"/>
                </a:cubicBezTo>
                <a:cubicBezTo>
                  <a:pt x="588" y="771"/>
                  <a:pt x="587" y="771"/>
                  <a:pt x="587" y="771"/>
                </a:cubicBezTo>
                <a:cubicBezTo>
                  <a:pt x="586" y="771"/>
                  <a:pt x="585" y="771"/>
                  <a:pt x="585" y="772"/>
                </a:cubicBezTo>
                <a:cubicBezTo>
                  <a:pt x="585" y="772"/>
                  <a:pt x="585" y="772"/>
                  <a:pt x="586" y="773"/>
                </a:cubicBezTo>
                <a:cubicBezTo>
                  <a:pt x="585" y="773"/>
                  <a:pt x="585" y="774"/>
                  <a:pt x="584" y="774"/>
                </a:cubicBezTo>
                <a:cubicBezTo>
                  <a:pt x="583" y="774"/>
                  <a:pt x="582" y="774"/>
                  <a:pt x="582" y="774"/>
                </a:cubicBezTo>
                <a:cubicBezTo>
                  <a:pt x="580" y="774"/>
                  <a:pt x="580" y="775"/>
                  <a:pt x="579" y="775"/>
                </a:cubicBezTo>
                <a:cubicBezTo>
                  <a:pt x="579" y="775"/>
                  <a:pt x="579" y="775"/>
                  <a:pt x="579" y="775"/>
                </a:cubicBezTo>
                <a:cubicBezTo>
                  <a:pt x="579" y="775"/>
                  <a:pt x="579" y="775"/>
                  <a:pt x="579" y="775"/>
                </a:cubicBezTo>
                <a:cubicBezTo>
                  <a:pt x="579" y="774"/>
                  <a:pt x="579" y="774"/>
                  <a:pt x="578" y="775"/>
                </a:cubicBezTo>
                <a:cubicBezTo>
                  <a:pt x="578" y="775"/>
                  <a:pt x="579" y="775"/>
                  <a:pt x="579" y="775"/>
                </a:cubicBezTo>
                <a:cubicBezTo>
                  <a:pt x="577" y="777"/>
                  <a:pt x="577" y="777"/>
                  <a:pt x="575" y="776"/>
                </a:cubicBezTo>
                <a:cubicBezTo>
                  <a:pt x="575" y="776"/>
                  <a:pt x="575" y="776"/>
                  <a:pt x="575" y="776"/>
                </a:cubicBezTo>
                <a:cubicBezTo>
                  <a:pt x="574" y="778"/>
                  <a:pt x="572" y="777"/>
                  <a:pt x="571" y="777"/>
                </a:cubicBezTo>
                <a:cubicBezTo>
                  <a:pt x="571" y="777"/>
                  <a:pt x="571" y="778"/>
                  <a:pt x="571" y="778"/>
                </a:cubicBezTo>
                <a:cubicBezTo>
                  <a:pt x="570" y="779"/>
                  <a:pt x="570" y="779"/>
                  <a:pt x="569" y="780"/>
                </a:cubicBezTo>
                <a:cubicBezTo>
                  <a:pt x="567" y="779"/>
                  <a:pt x="566" y="781"/>
                  <a:pt x="565" y="781"/>
                </a:cubicBezTo>
                <a:cubicBezTo>
                  <a:pt x="563" y="781"/>
                  <a:pt x="563" y="781"/>
                  <a:pt x="562" y="782"/>
                </a:cubicBezTo>
                <a:cubicBezTo>
                  <a:pt x="562" y="782"/>
                  <a:pt x="560" y="785"/>
                  <a:pt x="560" y="785"/>
                </a:cubicBezTo>
                <a:cubicBezTo>
                  <a:pt x="558" y="785"/>
                  <a:pt x="557" y="786"/>
                  <a:pt x="556" y="786"/>
                </a:cubicBezTo>
                <a:cubicBezTo>
                  <a:pt x="555" y="787"/>
                  <a:pt x="555" y="787"/>
                  <a:pt x="554" y="785"/>
                </a:cubicBezTo>
                <a:cubicBezTo>
                  <a:pt x="554" y="785"/>
                  <a:pt x="554" y="785"/>
                  <a:pt x="554" y="785"/>
                </a:cubicBezTo>
                <a:cubicBezTo>
                  <a:pt x="553" y="786"/>
                  <a:pt x="552" y="787"/>
                  <a:pt x="552" y="787"/>
                </a:cubicBezTo>
                <a:cubicBezTo>
                  <a:pt x="550" y="787"/>
                  <a:pt x="548" y="787"/>
                  <a:pt x="546" y="787"/>
                </a:cubicBezTo>
                <a:cubicBezTo>
                  <a:pt x="546" y="787"/>
                  <a:pt x="546" y="788"/>
                  <a:pt x="546" y="788"/>
                </a:cubicBezTo>
                <a:cubicBezTo>
                  <a:pt x="547" y="789"/>
                  <a:pt x="548" y="788"/>
                  <a:pt x="549" y="789"/>
                </a:cubicBezTo>
                <a:cubicBezTo>
                  <a:pt x="548" y="789"/>
                  <a:pt x="548" y="789"/>
                  <a:pt x="548" y="789"/>
                </a:cubicBezTo>
                <a:cubicBezTo>
                  <a:pt x="546" y="789"/>
                  <a:pt x="544" y="790"/>
                  <a:pt x="542" y="791"/>
                </a:cubicBezTo>
                <a:cubicBezTo>
                  <a:pt x="541" y="791"/>
                  <a:pt x="541" y="791"/>
                  <a:pt x="539" y="791"/>
                </a:cubicBezTo>
                <a:cubicBezTo>
                  <a:pt x="539" y="790"/>
                  <a:pt x="538" y="790"/>
                  <a:pt x="538" y="790"/>
                </a:cubicBezTo>
                <a:cubicBezTo>
                  <a:pt x="537" y="791"/>
                  <a:pt x="537" y="792"/>
                  <a:pt x="535" y="792"/>
                </a:cubicBezTo>
                <a:cubicBezTo>
                  <a:pt x="534" y="792"/>
                  <a:pt x="533" y="794"/>
                  <a:pt x="532" y="793"/>
                </a:cubicBezTo>
                <a:cubicBezTo>
                  <a:pt x="531" y="794"/>
                  <a:pt x="530" y="794"/>
                  <a:pt x="530" y="794"/>
                </a:cubicBezTo>
                <a:cubicBezTo>
                  <a:pt x="528" y="794"/>
                  <a:pt x="527" y="794"/>
                  <a:pt x="526" y="795"/>
                </a:cubicBezTo>
                <a:cubicBezTo>
                  <a:pt x="525" y="796"/>
                  <a:pt x="524" y="796"/>
                  <a:pt x="522" y="796"/>
                </a:cubicBezTo>
                <a:cubicBezTo>
                  <a:pt x="522" y="796"/>
                  <a:pt x="521" y="797"/>
                  <a:pt x="521" y="797"/>
                </a:cubicBezTo>
                <a:cubicBezTo>
                  <a:pt x="519" y="796"/>
                  <a:pt x="519" y="796"/>
                  <a:pt x="515" y="796"/>
                </a:cubicBezTo>
                <a:cubicBezTo>
                  <a:pt x="516" y="797"/>
                  <a:pt x="517" y="797"/>
                  <a:pt x="517" y="797"/>
                </a:cubicBezTo>
                <a:cubicBezTo>
                  <a:pt x="517" y="797"/>
                  <a:pt x="517" y="798"/>
                  <a:pt x="517" y="798"/>
                </a:cubicBezTo>
                <a:cubicBezTo>
                  <a:pt x="516" y="798"/>
                  <a:pt x="515" y="797"/>
                  <a:pt x="513" y="799"/>
                </a:cubicBezTo>
                <a:cubicBezTo>
                  <a:pt x="512" y="799"/>
                  <a:pt x="510" y="798"/>
                  <a:pt x="509" y="800"/>
                </a:cubicBezTo>
                <a:cubicBezTo>
                  <a:pt x="509" y="800"/>
                  <a:pt x="508" y="800"/>
                  <a:pt x="507" y="800"/>
                </a:cubicBezTo>
                <a:cubicBezTo>
                  <a:pt x="506" y="800"/>
                  <a:pt x="506" y="799"/>
                  <a:pt x="505" y="799"/>
                </a:cubicBezTo>
                <a:cubicBezTo>
                  <a:pt x="505" y="799"/>
                  <a:pt x="505" y="799"/>
                  <a:pt x="505" y="799"/>
                </a:cubicBezTo>
                <a:cubicBezTo>
                  <a:pt x="505" y="799"/>
                  <a:pt x="505" y="798"/>
                  <a:pt x="505" y="798"/>
                </a:cubicBezTo>
                <a:cubicBezTo>
                  <a:pt x="505" y="798"/>
                  <a:pt x="505" y="798"/>
                  <a:pt x="504" y="798"/>
                </a:cubicBezTo>
                <a:cubicBezTo>
                  <a:pt x="504" y="798"/>
                  <a:pt x="505" y="799"/>
                  <a:pt x="505" y="799"/>
                </a:cubicBezTo>
                <a:cubicBezTo>
                  <a:pt x="505" y="799"/>
                  <a:pt x="505" y="800"/>
                  <a:pt x="505" y="800"/>
                </a:cubicBezTo>
                <a:cubicBezTo>
                  <a:pt x="505" y="800"/>
                  <a:pt x="504" y="801"/>
                  <a:pt x="504" y="801"/>
                </a:cubicBezTo>
                <a:cubicBezTo>
                  <a:pt x="503" y="801"/>
                  <a:pt x="501" y="800"/>
                  <a:pt x="500" y="802"/>
                </a:cubicBezTo>
                <a:cubicBezTo>
                  <a:pt x="500" y="802"/>
                  <a:pt x="499" y="802"/>
                  <a:pt x="499" y="802"/>
                </a:cubicBezTo>
                <a:cubicBezTo>
                  <a:pt x="498" y="802"/>
                  <a:pt x="497" y="801"/>
                  <a:pt x="496" y="802"/>
                </a:cubicBezTo>
                <a:cubicBezTo>
                  <a:pt x="495" y="803"/>
                  <a:pt x="494" y="803"/>
                  <a:pt x="493" y="803"/>
                </a:cubicBezTo>
                <a:cubicBezTo>
                  <a:pt x="492" y="804"/>
                  <a:pt x="491" y="804"/>
                  <a:pt x="490" y="804"/>
                </a:cubicBezTo>
                <a:cubicBezTo>
                  <a:pt x="489" y="803"/>
                  <a:pt x="489" y="803"/>
                  <a:pt x="488" y="803"/>
                </a:cubicBezTo>
                <a:cubicBezTo>
                  <a:pt x="487" y="804"/>
                  <a:pt x="487" y="805"/>
                  <a:pt x="485" y="804"/>
                </a:cubicBezTo>
                <a:cubicBezTo>
                  <a:pt x="484" y="805"/>
                  <a:pt x="483" y="805"/>
                  <a:pt x="482" y="806"/>
                </a:cubicBezTo>
                <a:cubicBezTo>
                  <a:pt x="481" y="807"/>
                  <a:pt x="481" y="806"/>
                  <a:pt x="480" y="805"/>
                </a:cubicBezTo>
                <a:cubicBezTo>
                  <a:pt x="480" y="806"/>
                  <a:pt x="480" y="806"/>
                  <a:pt x="479" y="806"/>
                </a:cubicBezTo>
                <a:cubicBezTo>
                  <a:pt x="479" y="806"/>
                  <a:pt x="478" y="806"/>
                  <a:pt x="477" y="807"/>
                </a:cubicBezTo>
                <a:cubicBezTo>
                  <a:pt x="476" y="807"/>
                  <a:pt x="476" y="808"/>
                  <a:pt x="475" y="807"/>
                </a:cubicBezTo>
                <a:cubicBezTo>
                  <a:pt x="473" y="807"/>
                  <a:pt x="472" y="809"/>
                  <a:pt x="471" y="808"/>
                </a:cubicBezTo>
                <a:cubicBezTo>
                  <a:pt x="469" y="808"/>
                  <a:pt x="468" y="808"/>
                  <a:pt x="466" y="808"/>
                </a:cubicBezTo>
                <a:cubicBezTo>
                  <a:pt x="466" y="808"/>
                  <a:pt x="465" y="809"/>
                  <a:pt x="465" y="809"/>
                </a:cubicBezTo>
                <a:cubicBezTo>
                  <a:pt x="464" y="809"/>
                  <a:pt x="463" y="809"/>
                  <a:pt x="463" y="809"/>
                </a:cubicBezTo>
                <a:cubicBezTo>
                  <a:pt x="462" y="808"/>
                  <a:pt x="460" y="808"/>
                  <a:pt x="459" y="808"/>
                </a:cubicBezTo>
                <a:cubicBezTo>
                  <a:pt x="458" y="808"/>
                  <a:pt x="457" y="810"/>
                  <a:pt x="456" y="809"/>
                </a:cubicBezTo>
                <a:cubicBezTo>
                  <a:pt x="455" y="809"/>
                  <a:pt x="454" y="809"/>
                  <a:pt x="453" y="810"/>
                </a:cubicBezTo>
                <a:cubicBezTo>
                  <a:pt x="453" y="810"/>
                  <a:pt x="453" y="810"/>
                  <a:pt x="453" y="810"/>
                </a:cubicBezTo>
                <a:cubicBezTo>
                  <a:pt x="452" y="811"/>
                  <a:pt x="452" y="809"/>
                  <a:pt x="451" y="810"/>
                </a:cubicBezTo>
                <a:cubicBezTo>
                  <a:pt x="451" y="810"/>
                  <a:pt x="450" y="810"/>
                  <a:pt x="449" y="811"/>
                </a:cubicBezTo>
                <a:cubicBezTo>
                  <a:pt x="449" y="811"/>
                  <a:pt x="449" y="811"/>
                  <a:pt x="448" y="811"/>
                </a:cubicBezTo>
                <a:cubicBezTo>
                  <a:pt x="447" y="810"/>
                  <a:pt x="446" y="810"/>
                  <a:pt x="445" y="810"/>
                </a:cubicBezTo>
                <a:cubicBezTo>
                  <a:pt x="444" y="811"/>
                  <a:pt x="444" y="811"/>
                  <a:pt x="444" y="811"/>
                </a:cubicBezTo>
                <a:cubicBezTo>
                  <a:pt x="443" y="811"/>
                  <a:pt x="441" y="811"/>
                  <a:pt x="439" y="812"/>
                </a:cubicBezTo>
                <a:cubicBezTo>
                  <a:pt x="438" y="813"/>
                  <a:pt x="436" y="812"/>
                  <a:pt x="435" y="812"/>
                </a:cubicBezTo>
                <a:cubicBezTo>
                  <a:pt x="434" y="812"/>
                  <a:pt x="433" y="811"/>
                  <a:pt x="432" y="811"/>
                </a:cubicBezTo>
                <a:cubicBezTo>
                  <a:pt x="431" y="811"/>
                  <a:pt x="429" y="811"/>
                  <a:pt x="428" y="811"/>
                </a:cubicBezTo>
                <a:cubicBezTo>
                  <a:pt x="425" y="811"/>
                  <a:pt x="425" y="811"/>
                  <a:pt x="425" y="811"/>
                </a:cubicBezTo>
                <a:cubicBezTo>
                  <a:pt x="424" y="810"/>
                  <a:pt x="424" y="810"/>
                  <a:pt x="425" y="809"/>
                </a:cubicBezTo>
                <a:cubicBezTo>
                  <a:pt x="425" y="809"/>
                  <a:pt x="425" y="809"/>
                  <a:pt x="426" y="807"/>
                </a:cubicBezTo>
                <a:cubicBezTo>
                  <a:pt x="426" y="807"/>
                  <a:pt x="426" y="807"/>
                  <a:pt x="426" y="807"/>
                </a:cubicBezTo>
                <a:cubicBezTo>
                  <a:pt x="426" y="807"/>
                  <a:pt x="426" y="807"/>
                  <a:pt x="425" y="808"/>
                </a:cubicBezTo>
                <a:cubicBezTo>
                  <a:pt x="425" y="808"/>
                  <a:pt x="425" y="808"/>
                  <a:pt x="426" y="808"/>
                </a:cubicBezTo>
                <a:cubicBezTo>
                  <a:pt x="426" y="808"/>
                  <a:pt x="426" y="808"/>
                  <a:pt x="426" y="808"/>
                </a:cubicBezTo>
                <a:cubicBezTo>
                  <a:pt x="427" y="807"/>
                  <a:pt x="426" y="807"/>
                  <a:pt x="426" y="807"/>
                </a:cubicBezTo>
                <a:cubicBezTo>
                  <a:pt x="424" y="808"/>
                  <a:pt x="423" y="809"/>
                  <a:pt x="422" y="807"/>
                </a:cubicBezTo>
                <a:cubicBezTo>
                  <a:pt x="422" y="807"/>
                  <a:pt x="421" y="808"/>
                  <a:pt x="421" y="808"/>
                </a:cubicBezTo>
                <a:cubicBezTo>
                  <a:pt x="421" y="809"/>
                  <a:pt x="420" y="809"/>
                  <a:pt x="420" y="810"/>
                </a:cubicBezTo>
                <a:cubicBezTo>
                  <a:pt x="420" y="810"/>
                  <a:pt x="420" y="811"/>
                  <a:pt x="420" y="812"/>
                </a:cubicBezTo>
                <a:cubicBezTo>
                  <a:pt x="418" y="812"/>
                  <a:pt x="417" y="813"/>
                  <a:pt x="416" y="811"/>
                </a:cubicBezTo>
                <a:cubicBezTo>
                  <a:pt x="415" y="811"/>
                  <a:pt x="413" y="811"/>
                  <a:pt x="413" y="811"/>
                </a:cubicBezTo>
                <a:cubicBezTo>
                  <a:pt x="412" y="812"/>
                  <a:pt x="411" y="812"/>
                  <a:pt x="410" y="812"/>
                </a:cubicBezTo>
                <a:cubicBezTo>
                  <a:pt x="405" y="812"/>
                  <a:pt x="400" y="812"/>
                  <a:pt x="395" y="812"/>
                </a:cubicBezTo>
                <a:cubicBezTo>
                  <a:pt x="394" y="812"/>
                  <a:pt x="393" y="813"/>
                  <a:pt x="392" y="811"/>
                </a:cubicBezTo>
                <a:cubicBezTo>
                  <a:pt x="392" y="811"/>
                  <a:pt x="391" y="811"/>
                  <a:pt x="390" y="811"/>
                </a:cubicBezTo>
                <a:cubicBezTo>
                  <a:pt x="387" y="811"/>
                  <a:pt x="384" y="811"/>
                  <a:pt x="382" y="811"/>
                </a:cubicBezTo>
                <a:cubicBezTo>
                  <a:pt x="380" y="811"/>
                  <a:pt x="379" y="812"/>
                  <a:pt x="378" y="810"/>
                </a:cubicBezTo>
                <a:cubicBezTo>
                  <a:pt x="377" y="810"/>
                  <a:pt x="377" y="810"/>
                  <a:pt x="376" y="810"/>
                </a:cubicBezTo>
                <a:cubicBezTo>
                  <a:pt x="375" y="810"/>
                  <a:pt x="373" y="810"/>
                  <a:pt x="372" y="810"/>
                </a:cubicBezTo>
                <a:cubicBezTo>
                  <a:pt x="370" y="810"/>
                  <a:pt x="368" y="811"/>
                  <a:pt x="367" y="809"/>
                </a:cubicBezTo>
                <a:cubicBezTo>
                  <a:pt x="366" y="809"/>
                  <a:pt x="365" y="809"/>
                  <a:pt x="364" y="809"/>
                </a:cubicBezTo>
                <a:cubicBezTo>
                  <a:pt x="363" y="809"/>
                  <a:pt x="361" y="810"/>
                  <a:pt x="360" y="808"/>
                </a:cubicBezTo>
                <a:cubicBezTo>
                  <a:pt x="358" y="808"/>
                  <a:pt x="357" y="808"/>
                  <a:pt x="356" y="808"/>
                </a:cubicBezTo>
                <a:cubicBezTo>
                  <a:pt x="354" y="808"/>
                  <a:pt x="354" y="808"/>
                  <a:pt x="352" y="807"/>
                </a:cubicBezTo>
                <a:cubicBezTo>
                  <a:pt x="352" y="805"/>
                  <a:pt x="352" y="805"/>
                  <a:pt x="352" y="805"/>
                </a:cubicBezTo>
                <a:cubicBezTo>
                  <a:pt x="351" y="804"/>
                  <a:pt x="351" y="806"/>
                  <a:pt x="350" y="805"/>
                </a:cubicBezTo>
                <a:cubicBezTo>
                  <a:pt x="349" y="805"/>
                  <a:pt x="348" y="807"/>
                  <a:pt x="347" y="806"/>
                </a:cubicBezTo>
                <a:cubicBezTo>
                  <a:pt x="346" y="808"/>
                  <a:pt x="345" y="808"/>
                  <a:pt x="344" y="807"/>
                </a:cubicBezTo>
                <a:cubicBezTo>
                  <a:pt x="343" y="806"/>
                  <a:pt x="343" y="806"/>
                  <a:pt x="343" y="806"/>
                </a:cubicBezTo>
                <a:cubicBezTo>
                  <a:pt x="342" y="806"/>
                  <a:pt x="341" y="807"/>
                  <a:pt x="340" y="806"/>
                </a:cubicBezTo>
                <a:cubicBezTo>
                  <a:pt x="339" y="805"/>
                  <a:pt x="338" y="807"/>
                  <a:pt x="338" y="806"/>
                </a:cubicBezTo>
                <a:cubicBezTo>
                  <a:pt x="336" y="806"/>
                  <a:pt x="334" y="805"/>
                  <a:pt x="333" y="805"/>
                </a:cubicBezTo>
                <a:cubicBezTo>
                  <a:pt x="332" y="805"/>
                  <a:pt x="331" y="806"/>
                  <a:pt x="330" y="805"/>
                </a:cubicBezTo>
                <a:cubicBezTo>
                  <a:pt x="329" y="805"/>
                  <a:pt x="329" y="804"/>
                  <a:pt x="328" y="804"/>
                </a:cubicBezTo>
                <a:cubicBezTo>
                  <a:pt x="327" y="803"/>
                  <a:pt x="326" y="804"/>
                  <a:pt x="324" y="804"/>
                </a:cubicBezTo>
                <a:cubicBezTo>
                  <a:pt x="324" y="803"/>
                  <a:pt x="323" y="802"/>
                  <a:pt x="323" y="802"/>
                </a:cubicBezTo>
                <a:cubicBezTo>
                  <a:pt x="323" y="802"/>
                  <a:pt x="322" y="802"/>
                  <a:pt x="322" y="802"/>
                </a:cubicBezTo>
                <a:cubicBezTo>
                  <a:pt x="321" y="801"/>
                  <a:pt x="321" y="803"/>
                  <a:pt x="320" y="802"/>
                </a:cubicBezTo>
                <a:cubicBezTo>
                  <a:pt x="320" y="802"/>
                  <a:pt x="319" y="802"/>
                  <a:pt x="318" y="802"/>
                </a:cubicBezTo>
                <a:cubicBezTo>
                  <a:pt x="318" y="802"/>
                  <a:pt x="317" y="802"/>
                  <a:pt x="316" y="803"/>
                </a:cubicBezTo>
                <a:cubicBezTo>
                  <a:pt x="315" y="803"/>
                  <a:pt x="315" y="801"/>
                  <a:pt x="314" y="801"/>
                </a:cubicBezTo>
                <a:cubicBezTo>
                  <a:pt x="313" y="801"/>
                  <a:pt x="311" y="801"/>
                  <a:pt x="310" y="801"/>
                </a:cubicBezTo>
                <a:cubicBezTo>
                  <a:pt x="310" y="801"/>
                  <a:pt x="309" y="801"/>
                  <a:pt x="310" y="801"/>
                </a:cubicBezTo>
                <a:cubicBezTo>
                  <a:pt x="309" y="800"/>
                  <a:pt x="308" y="800"/>
                  <a:pt x="308" y="800"/>
                </a:cubicBezTo>
                <a:cubicBezTo>
                  <a:pt x="307" y="800"/>
                  <a:pt x="306" y="800"/>
                  <a:pt x="305" y="800"/>
                </a:cubicBezTo>
                <a:cubicBezTo>
                  <a:pt x="305" y="800"/>
                  <a:pt x="304" y="799"/>
                  <a:pt x="304" y="799"/>
                </a:cubicBezTo>
                <a:cubicBezTo>
                  <a:pt x="303" y="799"/>
                  <a:pt x="303" y="799"/>
                  <a:pt x="303" y="799"/>
                </a:cubicBezTo>
                <a:cubicBezTo>
                  <a:pt x="302" y="800"/>
                  <a:pt x="301" y="800"/>
                  <a:pt x="300" y="799"/>
                </a:cubicBezTo>
                <a:cubicBezTo>
                  <a:pt x="299" y="799"/>
                  <a:pt x="298" y="799"/>
                  <a:pt x="298" y="798"/>
                </a:cubicBezTo>
                <a:cubicBezTo>
                  <a:pt x="298" y="798"/>
                  <a:pt x="297" y="798"/>
                  <a:pt x="297" y="798"/>
                </a:cubicBezTo>
                <a:cubicBezTo>
                  <a:pt x="296" y="799"/>
                  <a:pt x="295" y="799"/>
                  <a:pt x="295" y="799"/>
                </a:cubicBezTo>
                <a:cubicBezTo>
                  <a:pt x="294" y="799"/>
                  <a:pt x="293" y="798"/>
                  <a:pt x="293" y="798"/>
                </a:cubicBezTo>
                <a:cubicBezTo>
                  <a:pt x="292" y="798"/>
                  <a:pt x="291" y="798"/>
                  <a:pt x="291" y="797"/>
                </a:cubicBezTo>
                <a:cubicBezTo>
                  <a:pt x="290" y="796"/>
                  <a:pt x="289" y="797"/>
                  <a:pt x="288" y="796"/>
                </a:cubicBezTo>
                <a:cubicBezTo>
                  <a:pt x="287" y="796"/>
                  <a:pt x="286" y="796"/>
                  <a:pt x="285" y="796"/>
                </a:cubicBezTo>
                <a:cubicBezTo>
                  <a:pt x="283" y="796"/>
                  <a:pt x="282" y="794"/>
                  <a:pt x="280" y="795"/>
                </a:cubicBezTo>
                <a:cubicBezTo>
                  <a:pt x="279" y="794"/>
                  <a:pt x="278" y="794"/>
                  <a:pt x="276" y="794"/>
                </a:cubicBezTo>
                <a:cubicBezTo>
                  <a:pt x="276" y="794"/>
                  <a:pt x="275" y="793"/>
                  <a:pt x="275" y="793"/>
                </a:cubicBezTo>
                <a:cubicBezTo>
                  <a:pt x="274" y="794"/>
                  <a:pt x="274" y="794"/>
                  <a:pt x="273" y="795"/>
                </a:cubicBezTo>
                <a:cubicBezTo>
                  <a:pt x="273" y="795"/>
                  <a:pt x="272" y="795"/>
                  <a:pt x="272" y="795"/>
                </a:cubicBezTo>
                <a:cubicBezTo>
                  <a:pt x="272" y="793"/>
                  <a:pt x="271" y="793"/>
                  <a:pt x="270" y="793"/>
                </a:cubicBezTo>
                <a:cubicBezTo>
                  <a:pt x="270" y="793"/>
                  <a:pt x="269" y="793"/>
                  <a:pt x="269" y="792"/>
                </a:cubicBezTo>
                <a:cubicBezTo>
                  <a:pt x="269" y="791"/>
                  <a:pt x="267" y="791"/>
                  <a:pt x="269" y="790"/>
                </a:cubicBezTo>
                <a:cubicBezTo>
                  <a:pt x="269" y="789"/>
                  <a:pt x="269" y="788"/>
                  <a:pt x="268" y="788"/>
                </a:cubicBezTo>
                <a:cubicBezTo>
                  <a:pt x="266" y="789"/>
                  <a:pt x="265" y="787"/>
                  <a:pt x="264" y="787"/>
                </a:cubicBezTo>
                <a:cubicBezTo>
                  <a:pt x="263" y="786"/>
                  <a:pt x="262" y="786"/>
                  <a:pt x="261" y="786"/>
                </a:cubicBezTo>
                <a:cubicBezTo>
                  <a:pt x="258" y="785"/>
                  <a:pt x="258" y="785"/>
                  <a:pt x="258" y="785"/>
                </a:cubicBezTo>
                <a:cubicBezTo>
                  <a:pt x="258" y="783"/>
                  <a:pt x="256" y="784"/>
                  <a:pt x="256" y="783"/>
                </a:cubicBezTo>
                <a:cubicBezTo>
                  <a:pt x="255" y="782"/>
                  <a:pt x="254" y="783"/>
                  <a:pt x="253" y="783"/>
                </a:cubicBezTo>
                <a:cubicBezTo>
                  <a:pt x="252" y="783"/>
                  <a:pt x="251" y="783"/>
                  <a:pt x="250" y="782"/>
                </a:cubicBezTo>
                <a:cubicBezTo>
                  <a:pt x="250" y="782"/>
                  <a:pt x="249" y="782"/>
                  <a:pt x="248" y="782"/>
                </a:cubicBezTo>
                <a:cubicBezTo>
                  <a:pt x="248" y="781"/>
                  <a:pt x="247" y="780"/>
                  <a:pt x="246" y="779"/>
                </a:cubicBezTo>
                <a:cubicBezTo>
                  <a:pt x="245" y="779"/>
                  <a:pt x="245" y="779"/>
                  <a:pt x="245" y="780"/>
                </a:cubicBezTo>
                <a:cubicBezTo>
                  <a:pt x="245" y="779"/>
                  <a:pt x="244" y="779"/>
                  <a:pt x="244" y="779"/>
                </a:cubicBezTo>
                <a:cubicBezTo>
                  <a:pt x="244" y="778"/>
                  <a:pt x="243" y="778"/>
                  <a:pt x="243" y="777"/>
                </a:cubicBezTo>
                <a:cubicBezTo>
                  <a:pt x="241" y="778"/>
                  <a:pt x="240" y="776"/>
                  <a:pt x="239" y="776"/>
                </a:cubicBezTo>
                <a:cubicBezTo>
                  <a:pt x="238" y="775"/>
                  <a:pt x="237" y="775"/>
                  <a:pt x="236" y="774"/>
                </a:cubicBezTo>
                <a:cubicBezTo>
                  <a:pt x="235" y="774"/>
                  <a:pt x="234" y="773"/>
                  <a:pt x="233" y="773"/>
                </a:cubicBezTo>
                <a:cubicBezTo>
                  <a:pt x="233" y="772"/>
                  <a:pt x="234" y="772"/>
                  <a:pt x="234" y="772"/>
                </a:cubicBezTo>
                <a:cubicBezTo>
                  <a:pt x="234" y="772"/>
                  <a:pt x="234" y="771"/>
                  <a:pt x="233" y="771"/>
                </a:cubicBezTo>
                <a:cubicBezTo>
                  <a:pt x="232" y="771"/>
                  <a:pt x="231" y="771"/>
                  <a:pt x="230" y="771"/>
                </a:cubicBezTo>
                <a:cubicBezTo>
                  <a:pt x="229" y="771"/>
                  <a:pt x="228" y="770"/>
                  <a:pt x="228" y="769"/>
                </a:cubicBezTo>
                <a:cubicBezTo>
                  <a:pt x="227" y="769"/>
                  <a:pt x="226" y="770"/>
                  <a:pt x="225" y="769"/>
                </a:cubicBezTo>
                <a:cubicBezTo>
                  <a:pt x="225" y="768"/>
                  <a:pt x="223" y="769"/>
                  <a:pt x="223" y="768"/>
                </a:cubicBezTo>
                <a:cubicBezTo>
                  <a:pt x="222" y="768"/>
                  <a:pt x="222" y="767"/>
                  <a:pt x="222" y="766"/>
                </a:cubicBezTo>
                <a:cubicBezTo>
                  <a:pt x="222" y="766"/>
                  <a:pt x="221" y="765"/>
                  <a:pt x="220" y="766"/>
                </a:cubicBezTo>
                <a:cubicBezTo>
                  <a:pt x="219" y="766"/>
                  <a:pt x="218" y="765"/>
                  <a:pt x="216" y="764"/>
                </a:cubicBezTo>
                <a:cubicBezTo>
                  <a:pt x="216" y="764"/>
                  <a:pt x="215" y="764"/>
                  <a:pt x="214" y="763"/>
                </a:cubicBezTo>
                <a:cubicBezTo>
                  <a:pt x="214" y="763"/>
                  <a:pt x="214" y="762"/>
                  <a:pt x="213" y="762"/>
                </a:cubicBezTo>
                <a:cubicBezTo>
                  <a:pt x="213" y="762"/>
                  <a:pt x="213" y="762"/>
                  <a:pt x="213" y="762"/>
                </a:cubicBezTo>
                <a:cubicBezTo>
                  <a:pt x="213" y="762"/>
                  <a:pt x="213" y="762"/>
                  <a:pt x="213" y="761"/>
                </a:cubicBezTo>
                <a:cubicBezTo>
                  <a:pt x="213" y="761"/>
                  <a:pt x="213" y="761"/>
                  <a:pt x="213" y="761"/>
                </a:cubicBezTo>
                <a:cubicBezTo>
                  <a:pt x="212" y="761"/>
                  <a:pt x="212" y="761"/>
                  <a:pt x="212" y="761"/>
                </a:cubicBezTo>
                <a:cubicBezTo>
                  <a:pt x="212" y="761"/>
                  <a:pt x="211" y="761"/>
                  <a:pt x="211" y="761"/>
                </a:cubicBezTo>
                <a:cubicBezTo>
                  <a:pt x="211" y="761"/>
                  <a:pt x="211" y="762"/>
                  <a:pt x="212" y="762"/>
                </a:cubicBezTo>
                <a:cubicBezTo>
                  <a:pt x="212" y="762"/>
                  <a:pt x="212" y="762"/>
                  <a:pt x="213" y="762"/>
                </a:cubicBezTo>
                <a:cubicBezTo>
                  <a:pt x="213" y="762"/>
                  <a:pt x="213" y="763"/>
                  <a:pt x="213" y="763"/>
                </a:cubicBezTo>
                <a:cubicBezTo>
                  <a:pt x="211" y="763"/>
                  <a:pt x="210" y="763"/>
                  <a:pt x="209" y="761"/>
                </a:cubicBezTo>
                <a:cubicBezTo>
                  <a:pt x="209" y="760"/>
                  <a:pt x="208" y="760"/>
                  <a:pt x="208" y="760"/>
                </a:cubicBezTo>
                <a:cubicBezTo>
                  <a:pt x="207" y="761"/>
                  <a:pt x="206" y="761"/>
                  <a:pt x="206" y="761"/>
                </a:cubicBezTo>
                <a:cubicBezTo>
                  <a:pt x="205" y="760"/>
                  <a:pt x="204" y="760"/>
                  <a:pt x="204" y="759"/>
                </a:cubicBezTo>
                <a:cubicBezTo>
                  <a:pt x="203" y="759"/>
                  <a:pt x="203" y="758"/>
                  <a:pt x="203" y="758"/>
                </a:cubicBezTo>
                <a:cubicBezTo>
                  <a:pt x="202" y="757"/>
                  <a:pt x="202" y="757"/>
                  <a:pt x="202" y="756"/>
                </a:cubicBezTo>
                <a:cubicBezTo>
                  <a:pt x="201" y="756"/>
                  <a:pt x="201" y="756"/>
                  <a:pt x="201" y="756"/>
                </a:cubicBezTo>
                <a:cubicBezTo>
                  <a:pt x="201" y="756"/>
                  <a:pt x="201" y="755"/>
                  <a:pt x="200" y="755"/>
                </a:cubicBezTo>
                <a:cubicBezTo>
                  <a:pt x="200" y="755"/>
                  <a:pt x="200" y="756"/>
                  <a:pt x="200" y="756"/>
                </a:cubicBezTo>
                <a:cubicBezTo>
                  <a:pt x="199" y="756"/>
                  <a:pt x="198" y="755"/>
                  <a:pt x="197" y="755"/>
                </a:cubicBezTo>
                <a:cubicBezTo>
                  <a:pt x="197" y="754"/>
                  <a:pt x="195" y="754"/>
                  <a:pt x="196" y="752"/>
                </a:cubicBezTo>
                <a:cubicBezTo>
                  <a:pt x="193" y="752"/>
                  <a:pt x="193" y="752"/>
                  <a:pt x="193" y="752"/>
                </a:cubicBezTo>
                <a:cubicBezTo>
                  <a:pt x="192" y="752"/>
                  <a:pt x="192" y="752"/>
                  <a:pt x="192" y="752"/>
                </a:cubicBezTo>
                <a:cubicBezTo>
                  <a:pt x="193" y="751"/>
                  <a:pt x="193" y="750"/>
                  <a:pt x="194" y="749"/>
                </a:cubicBezTo>
                <a:cubicBezTo>
                  <a:pt x="194" y="749"/>
                  <a:pt x="194" y="749"/>
                  <a:pt x="194" y="749"/>
                </a:cubicBezTo>
                <a:cubicBezTo>
                  <a:pt x="192" y="749"/>
                  <a:pt x="191" y="749"/>
                  <a:pt x="190" y="749"/>
                </a:cubicBezTo>
                <a:cubicBezTo>
                  <a:pt x="189" y="748"/>
                  <a:pt x="189" y="747"/>
                  <a:pt x="188" y="747"/>
                </a:cubicBezTo>
                <a:cubicBezTo>
                  <a:pt x="188" y="746"/>
                  <a:pt x="187" y="747"/>
                  <a:pt x="186" y="747"/>
                </a:cubicBezTo>
                <a:cubicBezTo>
                  <a:pt x="186" y="747"/>
                  <a:pt x="186" y="748"/>
                  <a:pt x="186" y="747"/>
                </a:cubicBezTo>
                <a:cubicBezTo>
                  <a:pt x="185" y="747"/>
                  <a:pt x="185" y="746"/>
                  <a:pt x="186" y="746"/>
                </a:cubicBezTo>
                <a:cubicBezTo>
                  <a:pt x="186" y="746"/>
                  <a:pt x="186" y="745"/>
                  <a:pt x="187" y="745"/>
                </a:cubicBezTo>
                <a:cubicBezTo>
                  <a:pt x="188" y="746"/>
                  <a:pt x="189" y="746"/>
                  <a:pt x="190" y="746"/>
                </a:cubicBezTo>
                <a:cubicBezTo>
                  <a:pt x="190" y="746"/>
                  <a:pt x="190" y="747"/>
                  <a:pt x="191" y="748"/>
                </a:cubicBezTo>
                <a:cubicBezTo>
                  <a:pt x="192" y="747"/>
                  <a:pt x="191" y="745"/>
                  <a:pt x="192" y="744"/>
                </a:cubicBezTo>
                <a:cubicBezTo>
                  <a:pt x="192" y="744"/>
                  <a:pt x="192" y="744"/>
                  <a:pt x="191" y="744"/>
                </a:cubicBezTo>
                <a:cubicBezTo>
                  <a:pt x="190" y="744"/>
                  <a:pt x="188" y="744"/>
                  <a:pt x="187" y="744"/>
                </a:cubicBezTo>
                <a:cubicBezTo>
                  <a:pt x="186" y="743"/>
                  <a:pt x="187" y="742"/>
                  <a:pt x="187" y="741"/>
                </a:cubicBezTo>
                <a:cubicBezTo>
                  <a:pt x="187" y="741"/>
                  <a:pt x="187" y="741"/>
                  <a:pt x="186" y="741"/>
                </a:cubicBezTo>
                <a:cubicBezTo>
                  <a:pt x="186" y="742"/>
                  <a:pt x="186" y="742"/>
                  <a:pt x="186" y="742"/>
                </a:cubicBezTo>
                <a:cubicBezTo>
                  <a:pt x="187" y="742"/>
                  <a:pt x="187" y="742"/>
                  <a:pt x="187" y="742"/>
                </a:cubicBezTo>
                <a:cubicBezTo>
                  <a:pt x="187" y="742"/>
                  <a:pt x="187" y="742"/>
                  <a:pt x="187" y="741"/>
                </a:cubicBezTo>
                <a:cubicBezTo>
                  <a:pt x="187" y="741"/>
                  <a:pt x="187" y="741"/>
                  <a:pt x="187" y="741"/>
                </a:cubicBezTo>
                <a:cubicBezTo>
                  <a:pt x="186" y="742"/>
                  <a:pt x="186" y="743"/>
                  <a:pt x="185" y="743"/>
                </a:cubicBezTo>
                <a:cubicBezTo>
                  <a:pt x="185" y="742"/>
                  <a:pt x="184" y="742"/>
                  <a:pt x="184" y="742"/>
                </a:cubicBezTo>
                <a:cubicBezTo>
                  <a:pt x="184" y="742"/>
                  <a:pt x="184" y="743"/>
                  <a:pt x="184" y="743"/>
                </a:cubicBezTo>
                <a:cubicBezTo>
                  <a:pt x="183" y="744"/>
                  <a:pt x="183" y="744"/>
                  <a:pt x="182" y="744"/>
                </a:cubicBezTo>
                <a:cubicBezTo>
                  <a:pt x="181" y="743"/>
                  <a:pt x="181" y="743"/>
                  <a:pt x="180" y="742"/>
                </a:cubicBezTo>
                <a:cubicBezTo>
                  <a:pt x="178" y="742"/>
                  <a:pt x="178" y="742"/>
                  <a:pt x="178" y="742"/>
                </a:cubicBezTo>
                <a:cubicBezTo>
                  <a:pt x="178" y="742"/>
                  <a:pt x="178" y="741"/>
                  <a:pt x="178" y="741"/>
                </a:cubicBezTo>
                <a:cubicBezTo>
                  <a:pt x="178" y="740"/>
                  <a:pt x="178" y="739"/>
                  <a:pt x="176" y="739"/>
                </a:cubicBezTo>
                <a:cubicBezTo>
                  <a:pt x="176" y="738"/>
                  <a:pt x="175" y="738"/>
                  <a:pt x="174" y="737"/>
                </a:cubicBezTo>
                <a:cubicBezTo>
                  <a:pt x="174" y="737"/>
                  <a:pt x="174" y="736"/>
                  <a:pt x="173" y="736"/>
                </a:cubicBezTo>
                <a:cubicBezTo>
                  <a:pt x="171" y="737"/>
                  <a:pt x="170" y="734"/>
                  <a:pt x="169" y="733"/>
                </a:cubicBezTo>
                <a:cubicBezTo>
                  <a:pt x="169" y="734"/>
                  <a:pt x="168" y="734"/>
                  <a:pt x="168" y="734"/>
                </a:cubicBezTo>
                <a:cubicBezTo>
                  <a:pt x="167" y="734"/>
                  <a:pt x="168" y="732"/>
                  <a:pt x="166" y="732"/>
                </a:cubicBezTo>
                <a:cubicBezTo>
                  <a:pt x="165" y="732"/>
                  <a:pt x="165" y="730"/>
                  <a:pt x="163" y="730"/>
                </a:cubicBezTo>
                <a:cubicBezTo>
                  <a:pt x="163" y="729"/>
                  <a:pt x="162" y="728"/>
                  <a:pt x="160" y="729"/>
                </a:cubicBezTo>
                <a:cubicBezTo>
                  <a:pt x="160" y="729"/>
                  <a:pt x="160" y="728"/>
                  <a:pt x="160" y="728"/>
                </a:cubicBezTo>
                <a:cubicBezTo>
                  <a:pt x="160" y="726"/>
                  <a:pt x="158" y="727"/>
                  <a:pt x="157" y="726"/>
                </a:cubicBezTo>
                <a:cubicBezTo>
                  <a:pt x="156" y="724"/>
                  <a:pt x="154" y="723"/>
                  <a:pt x="152" y="722"/>
                </a:cubicBezTo>
                <a:cubicBezTo>
                  <a:pt x="151" y="721"/>
                  <a:pt x="150" y="721"/>
                  <a:pt x="150" y="721"/>
                </a:cubicBezTo>
                <a:cubicBezTo>
                  <a:pt x="150" y="721"/>
                  <a:pt x="150" y="720"/>
                  <a:pt x="149" y="719"/>
                </a:cubicBezTo>
                <a:cubicBezTo>
                  <a:pt x="149" y="719"/>
                  <a:pt x="148" y="719"/>
                  <a:pt x="148" y="719"/>
                </a:cubicBezTo>
                <a:cubicBezTo>
                  <a:pt x="148" y="717"/>
                  <a:pt x="147" y="717"/>
                  <a:pt x="146" y="717"/>
                </a:cubicBezTo>
                <a:cubicBezTo>
                  <a:pt x="145" y="717"/>
                  <a:pt x="145" y="716"/>
                  <a:pt x="144" y="715"/>
                </a:cubicBezTo>
                <a:cubicBezTo>
                  <a:pt x="143" y="715"/>
                  <a:pt x="143" y="715"/>
                  <a:pt x="143" y="715"/>
                </a:cubicBezTo>
                <a:cubicBezTo>
                  <a:pt x="142" y="713"/>
                  <a:pt x="141" y="712"/>
                  <a:pt x="139" y="712"/>
                </a:cubicBezTo>
                <a:cubicBezTo>
                  <a:pt x="139" y="713"/>
                  <a:pt x="139" y="712"/>
                  <a:pt x="139" y="712"/>
                </a:cubicBezTo>
                <a:cubicBezTo>
                  <a:pt x="138" y="710"/>
                  <a:pt x="136" y="709"/>
                  <a:pt x="134" y="708"/>
                </a:cubicBezTo>
                <a:cubicBezTo>
                  <a:pt x="133" y="707"/>
                  <a:pt x="132" y="707"/>
                  <a:pt x="132" y="706"/>
                </a:cubicBezTo>
                <a:cubicBezTo>
                  <a:pt x="132" y="705"/>
                  <a:pt x="132" y="705"/>
                  <a:pt x="132" y="705"/>
                </a:cubicBezTo>
                <a:cubicBezTo>
                  <a:pt x="130" y="705"/>
                  <a:pt x="130" y="704"/>
                  <a:pt x="129" y="703"/>
                </a:cubicBezTo>
                <a:cubicBezTo>
                  <a:pt x="129" y="702"/>
                  <a:pt x="129" y="702"/>
                  <a:pt x="128" y="701"/>
                </a:cubicBezTo>
                <a:cubicBezTo>
                  <a:pt x="128" y="701"/>
                  <a:pt x="127" y="701"/>
                  <a:pt x="127" y="701"/>
                </a:cubicBezTo>
                <a:cubicBezTo>
                  <a:pt x="125" y="700"/>
                  <a:pt x="124" y="700"/>
                  <a:pt x="123" y="699"/>
                </a:cubicBezTo>
                <a:cubicBezTo>
                  <a:pt x="122" y="698"/>
                  <a:pt x="121" y="697"/>
                  <a:pt x="121" y="696"/>
                </a:cubicBezTo>
                <a:cubicBezTo>
                  <a:pt x="121" y="696"/>
                  <a:pt x="121" y="695"/>
                  <a:pt x="120" y="695"/>
                </a:cubicBezTo>
                <a:cubicBezTo>
                  <a:pt x="119" y="695"/>
                  <a:pt x="118" y="695"/>
                  <a:pt x="118" y="694"/>
                </a:cubicBezTo>
                <a:cubicBezTo>
                  <a:pt x="118" y="692"/>
                  <a:pt x="116" y="692"/>
                  <a:pt x="116" y="690"/>
                </a:cubicBezTo>
                <a:cubicBezTo>
                  <a:pt x="115" y="690"/>
                  <a:pt x="114" y="690"/>
                  <a:pt x="114" y="688"/>
                </a:cubicBezTo>
                <a:cubicBezTo>
                  <a:pt x="114" y="688"/>
                  <a:pt x="113" y="688"/>
                  <a:pt x="112" y="687"/>
                </a:cubicBezTo>
                <a:cubicBezTo>
                  <a:pt x="112" y="685"/>
                  <a:pt x="112" y="685"/>
                  <a:pt x="112" y="685"/>
                </a:cubicBezTo>
                <a:cubicBezTo>
                  <a:pt x="112" y="684"/>
                  <a:pt x="111" y="683"/>
                  <a:pt x="110" y="682"/>
                </a:cubicBezTo>
                <a:cubicBezTo>
                  <a:pt x="110" y="681"/>
                  <a:pt x="110" y="680"/>
                  <a:pt x="109" y="680"/>
                </a:cubicBezTo>
                <a:cubicBezTo>
                  <a:pt x="108" y="680"/>
                  <a:pt x="108" y="680"/>
                  <a:pt x="108" y="679"/>
                </a:cubicBezTo>
                <a:cubicBezTo>
                  <a:pt x="108" y="679"/>
                  <a:pt x="107" y="678"/>
                  <a:pt x="107" y="678"/>
                </a:cubicBezTo>
                <a:cubicBezTo>
                  <a:pt x="107" y="677"/>
                  <a:pt x="106" y="676"/>
                  <a:pt x="105" y="676"/>
                </a:cubicBezTo>
                <a:cubicBezTo>
                  <a:pt x="105" y="676"/>
                  <a:pt x="105" y="676"/>
                  <a:pt x="105" y="675"/>
                </a:cubicBezTo>
                <a:cubicBezTo>
                  <a:pt x="105" y="675"/>
                  <a:pt x="105" y="675"/>
                  <a:pt x="105" y="675"/>
                </a:cubicBezTo>
                <a:cubicBezTo>
                  <a:pt x="105" y="675"/>
                  <a:pt x="105" y="675"/>
                  <a:pt x="105" y="675"/>
                </a:cubicBezTo>
                <a:cubicBezTo>
                  <a:pt x="105" y="675"/>
                  <a:pt x="105" y="676"/>
                  <a:pt x="105" y="675"/>
                </a:cubicBezTo>
                <a:cubicBezTo>
                  <a:pt x="105" y="675"/>
                  <a:pt x="106" y="675"/>
                  <a:pt x="106" y="675"/>
                </a:cubicBezTo>
                <a:cubicBezTo>
                  <a:pt x="106" y="675"/>
                  <a:pt x="106" y="675"/>
                  <a:pt x="105" y="675"/>
                </a:cubicBezTo>
                <a:cubicBezTo>
                  <a:pt x="104" y="675"/>
                  <a:pt x="103" y="675"/>
                  <a:pt x="103" y="674"/>
                </a:cubicBezTo>
                <a:cubicBezTo>
                  <a:pt x="103" y="672"/>
                  <a:pt x="102" y="673"/>
                  <a:pt x="101" y="673"/>
                </a:cubicBezTo>
                <a:cubicBezTo>
                  <a:pt x="100" y="673"/>
                  <a:pt x="100" y="672"/>
                  <a:pt x="100" y="672"/>
                </a:cubicBezTo>
                <a:cubicBezTo>
                  <a:pt x="98" y="670"/>
                  <a:pt x="98" y="670"/>
                  <a:pt x="100" y="668"/>
                </a:cubicBezTo>
                <a:cubicBezTo>
                  <a:pt x="100" y="668"/>
                  <a:pt x="99" y="667"/>
                  <a:pt x="99" y="667"/>
                </a:cubicBezTo>
                <a:cubicBezTo>
                  <a:pt x="99" y="667"/>
                  <a:pt x="98" y="667"/>
                  <a:pt x="98" y="668"/>
                </a:cubicBezTo>
                <a:cubicBezTo>
                  <a:pt x="98" y="668"/>
                  <a:pt x="97" y="668"/>
                  <a:pt x="97" y="668"/>
                </a:cubicBezTo>
                <a:cubicBezTo>
                  <a:pt x="95" y="667"/>
                  <a:pt x="94" y="665"/>
                  <a:pt x="93" y="664"/>
                </a:cubicBezTo>
                <a:cubicBezTo>
                  <a:pt x="94" y="663"/>
                  <a:pt x="93" y="662"/>
                  <a:pt x="93" y="662"/>
                </a:cubicBezTo>
                <a:cubicBezTo>
                  <a:pt x="94" y="661"/>
                  <a:pt x="94" y="661"/>
                  <a:pt x="96" y="662"/>
                </a:cubicBezTo>
                <a:cubicBezTo>
                  <a:pt x="97" y="662"/>
                  <a:pt x="97" y="662"/>
                  <a:pt x="97" y="662"/>
                </a:cubicBezTo>
                <a:cubicBezTo>
                  <a:pt x="97" y="661"/>
                  <a:pt x="96" y="661"/>
                  <a:pt x="96" y="661"/>
                </a:cubicBezTo>
                <a:cubicBezTo>
                  <a:pt x="95" y="661"/>
                  <a:pt x="95" y="661"/>
                  <a:pt x="95" y="662"/>
                </a:cubicBezTo>
                <a:cubicBezTo>
                  <a:pt x="95" y="662"/>
                  <a:pt x="96" y="662"/>
                  <a:pt x="96" y="662"/>
                </a:cubicBezTo>
                <a:cubicBezTo>
                  <a:pt x="96" y="662"/>
                  <a:pt x="97" y="662"/>
                  <a:pt x="96" y="662"/>
                </a:cubicBezTo>
                <a:cubicBezTo>
                  <a:pt x="95" y="660"/>
                  <a:pt x="95" y="660"/>
                  <a:pt x="94" y="660"/>
                </a:cubicBezTo>
                <a:cubicBezTo>
                  <a:pt x="93" y="660"/>
                  <a:pt x="94" y="659"/>
                  <a:pt x="93" y="659"/>
                </a:cubicBezTo>
                <a:cubicBezTo>
                  <a:pt x="93" y="659"/>
                  <a:pt x="93" y="659"/>
                  <a:pt x="93" y="659"/>
                </a:cubicBezTo>
                <a:cubicBezTo>
                  <a:pt x="92" y="658"/>
                  <a:pt x="91" y="659"/>
                  <a:pt x="89" y="659"/>
                </a:cubicBezTo>
                <a:cubicBezTo>
                  <a:pt x="89" y="658"/>
                  <a:pt x="89" y="658"/>
                  <a:pt x="89" y="658"/>
                </a:cubicBezTo>
                <a:cubicBezTo>
                  <a:pt x="89" y="657"/>
                  <a:pt x="87" y="656"/>
                  <a:pt x="87" y="655"/>
                </a:cubicBezTo>
                <a:cubicBezTo>
                  <a:pt x="87" y="654"/>
                  <a:pt x="87" y="654"/>
                  <a:pt x="86" y="654"/>
                </a:cubicBezTo>
                <a:cubicBezTo>
                  <a:pt x="84" y="653"/>
                  <a:pt x="84" y="652"/>
                  <a:pt x="84" y="650"/>
                </a:cubicBezTo>
                <a:cubicBezTo>
                  <a:pt x="83" y="649"/>
                  <a:pt x="81" y="648"/>
                  <a:pt x="80" y="646"/>
                </a:cubicBezTo>
                <a:cubicBezTo>
                  <a:pt x="79" y="645"/>
                  <a:pt x="78" y="644"/>
                  <a:pt x="77" y="642"/>
                </a:cubicBezTo>
                <a:cubicBezTo>
                  <a:pt x="77" y="642"/>
                  <a:pt x="77" y="641"/>
                  <a:pt x="76" y="641"/>
                </a:cubicBezTo>
                <a:cubicBezTo>
                  <a:pt x="75" y="640"/>
                  <a:pt x="76" y="640"/>
                  <a:pt x="76" y="639"/>
                </a:cubicBezTo>
                <a:cubicBezTo>
                  <a:pt x="76" y="639"/>
                  <a:pt x="75" y="638"/>
                  <a:pt x="75" y="638"/>
                </a:cubicBezTo>
                <a:cubicBezTo>
                  <a:pt x="74" y="638"/>
                  <a:pt x="75" y="638"/>
                  <a:pt x="75" y="638"/>
                </a:cubicBezTo>
                <a:cubicBezTo>
                  <a:pt x="74" y="637"/>
                  <a:pt x="74" y="636"/>
                  <a:pt x="73" y="636"/>
                </a:cubicBezTo>
                <a:cubicBezTo>
                  <a:pt x="72" y="636"/>
                  <a:pt x="72" y="635"/>
                  <a:pt x="72" y="634"/>
                </a:cubicBezTo>
                <a:cubicBezTo>
                  <a:pt x="72" y="633"/>
                  <a:pt x="72" y="633"/>
                  <a:pt x="71" y="633"/>
                </a:cubicBezTo>
                <a:cubicBezTo>
                  <a:pt x="70" y="633"/>
                  <a:pt x="69" y="632"/>
                  <a:pt x="69" y="631"/>
                </a:cubicBezTo>
                <a:cubicBezTo>
                  <a:pt x="69" y="629"/>
                  <a:pt x="68" y="629"/>
                  <a:pt x="67" y="628"/>
                </a:cubicBezTo>
                <a:cubicBezTo>
                  <a:pt x="68" y="627"/>
                  <a:pt x="69" y="628"/>
                  <a:pt x="71" y="627"/>
                </a:cubicBezTo>
                <a:cubicBezTo>
                  <a:pt x="71" y="627"/>
                  <a:pt x="71" y="626"/>
                  <a:pt x="71" y="626"/>
                </a:cubicBezTo>
                <a:cubicBezTo>
                  <a:pt x="70" y="625"/>
                  <a:pt x="70" y="625"/>
                  <a:pt x="69" y="625"/>
                </a:cubicBezTo>
                <a:cubicBezTo>
                  <a:pt x="69" y="626"/>
                  <a:pt x="69" y="626"/>
                  <a:pt x="69" y="626"/>
                </a:cubicBezTo>
                <a:cubicBezTo>
                  <a:pt x="68" y="626"/>
                  <a:pt x="68" y="626"/>
                  <a:pt x="67" y="626"/>
                </a:cubicBezTo>
                <a:cubicBezTo>
                  <a:pt x="67" y="626"/>
                  <a:pt x="66" y="626"/>
                  <a:pt x="66" y="626"/>
                </a:cubicBezTo>
                <a:cubicBezTo>
                  <a:pt x="65" y="624"/>
                  <a:pt x="65" y="623"/>
                  <a:pt x="63" y="622"/>
                </a:cubicBezTo>
                <a:cubicBezTo>
                  <a:pt x="63" y="622"/>
                  <a:pt x="63" y="622"/>
                  <a:pt x="63" y="621"/>
                </a:cubicBezTo>
                <a:cubicBezTo>
                  <a:pt x="64" y="620"/>
                  <a:pt x="62" y="619"/>
                  <a:pt x="61" y="618"/>
                </a:cubicBezTo>
                <a:cubicBezTo>
                  <a:pt x="61" y="618"/>
                  <a:pt x="61" y="618"/>
                  <a:pt x="61" y="618"/>
                </a:cubicBezTo>
                <a:cubicBezTo>
                  <a:pt x="62" y="618"/>
                  <a:pt x="62" y="617"/>
                  <a:pt x="62" y="616"/>
                </a:cubicBezTo>
                <a:cubicBezTo>
                  <a:pt x="62" y="616"/>
                  <a:pt x="61" y="615"/>
                  <a:pt x="60" y="615"/>
                </a:cubicBezTo>
                <a:cubicBezTo>
                  <a:pt x="60" y="615"/>
                  <a:pt x="60" y="615"/>
                  <a:pt x="59" y="615"/>
                </a:cubicBezTo>
                <a:cubicBezTo>
                  <a:pt x="59" y="616"/>
                  <a:pt x="59" y="616"/>
                  <a:pt x="58" y="615"/>
                </a:cubicBezTo>
                <a:cubicBezTo>
                  <a:pt x="58" y="615"/>
                  <a:pt x="58" y="614"/>
                  <a:pt x="58" y="614"/>
                </a:cubicBezTo>
                <a:cubicBezTo>
                  <a:pt x="57" y="613"/>
                  <a:pt x="56" y="612"/>
                  <a:pt x="56" y="611"/>
                </a:cubicBezTo>
                <a:cubicBezTo>
                  <a:pt x="55" y="610"/>
                  <a:pt x="53" y="609"/>
                  <a:pt x="54" y="608"/>
                </a:cubicBezTo>
                <a:cubicBezTo>
                  <a:pt x="52" y="606"/>
                  <a:pt x="51" y="604"/>
                  <a:pt x="50" y="602"/>
                </a:cubicBezTo>
                <a:cubicBezTo>
                  <a:pt x="50" y="602"/>
                  <a:pt x="50" y="602"/>
                  <a:pt x="50" y="602"/>
                </a:cubicBezTo>
                <a:cubicBezTo>
                  <a:pt x="50" y="600"/>
                  <a:pt x="49" y="599"/>
                  <a:pt x="48" y="598"/>
                </a:cubicBezTo>
                <a:cubicBezTo>
                  <a:pt x="48" y="597"/>
                  <a:pt x="48" y="596"/>
                  <a:pt x="49" y="595"/>
                </a:cubicBezTo>
                <a:cubicBezTo>
                  <a:pt x="48" y="595"/>
                  <a:pt x="47" y="595"/>
                  <a:pt x="46" y="595"/>
                </a:cubicBezTo>
                <a:cubicBezTo>
                  <a:pt x="46" y="594"/>
                  <a:pt x="45" y="593"/>
                  <a:pt x="44" y="593"/>
                </a:cubicBezTo>
                <a:cubicBezTo>
                  <a:pt x="44" y="592"/>
                  <a:pt x="44" y="591"/>
                  <a:pt x="44" y="590"/>
                </a:cubicBezTo>
                <a:cubicBezTo>
                  <a:pt x="44" y="589"/>
                  <a:pt x="42" y="589"/>
                  <a:pt x="42" y="587"/>
                </a:cubicBezTo>
                <a:cubicBezTo>
                  <a:pt x="42" y="586"/>
                  <a:pt x="41" y="587"/>
                  <a:pt x="40" y="586"/>
                </a:cubicBezTo>
                <a:cubicBezTo>
                  <a:pt x="41" y="586"/>
                  <a:pt x="41" y="585"/>
                  <a:pt x="41" y="585"/>
                </a:cubicBezTo>
                <a:cubicBezTo>
                  <a:pt x="41" y="584"/>
                  <a:pt x="41" y="584"/>
                  <a:pt x="41" y="584"/>
                </a:cubicBezTo>
                <a:cubicBezTo>
                  <a:pt x="40" y="582"/>
                  <a:pt x="39" y="581"/>
                  <a:pt x="38" y="580"/>
                </a:cubicBezTo>
                <a:cubicBezTo>
                  <a:pt x="38" y="577"/>
                  <a:pt x="38" y="577"/>
                  <a:pt x="38" y="577"/>
                </a:cubicBezTo>
                <a:cubicBezTo>
                  <a:pt x="37" y="577"/>
                  <a:pt x="36" y="576"/>
                  <a:pt x="36" y="575"/>
                </a:cubicBezTo>
                <a:cubicBezTo>
                  <a:pt x="36" y="573"/>
                  <a:pt x="35" y="572"/>
                  <a:pt x="34" y="570"/>
                </a:cubicBezTo>
                <a:cubicBezTo>
                  <a:pt x="34" y="569"/>
                  <a:pt x="33" y="568"/>
                  <a:pt x="33" y="567"/>
                </a:cubicBezTo>
                <a:cubicBezTo>
                  <a:pt x="33" y="566"/>
                  <a:pt x="32" y="565"/>
                  <a:pt x="32" y="564"/>
                </a:cubicBezTo>
                <a:cubicBezTo>
                  <a:pt x="32" y="563"/>
                  <a:pt x="31" y="562"/>
                  <a:pt x="31" y="562"/>
                </a:cubicBezTo>
                <a:cubicBezTo>
                  <a:pt x="31" y="561"/>
                  <a:pt x="31" y="560"/>
                  <a:pt x="31" y="560"/>
                </a:cubicBezTo>
                <a:cubicBezTo>
                  <a:pt x="30" y="560"/>
                  <a:pt x="30" y="559"/>
                  <a:pt x="30" y="559"/>
                </a:cubicBezTo>
                <a:cubicBezTo>
                  <a:pt x="30" y="558"/>
                  <a:pt x="29" y="557"/>
                  <a:pt x="29" y="556"/>
                </a:cubicBezTo>
                <a:cubicBezTo>
                  <a:pt x="29" y="554"/>
                  <a:pt x="29" y="553"/>
                  <a:pt x="28" y="552"/>
                </a:cubicBezTo>
                <a:cubicBezTo>
                  <a:pt x="29" y="551"/>
                  <a:pt x="27" y="550"/>
                  <a:pt x="27" y="549"/>
                </a:cubicBezTo>
                <a:cubicBezTo>
                  <a:pt x="26" y="548"/>
                  <a:pt x="26" y="548"/>
                  <a:pt x="26" y="547"/>
                </a:cubicBezTo>
                <a:cubicBezTo>
                  <a:pt x="26" y="546"/>
                  <a:pt x="26" y="545"/>
                  <a:pt x="25" y="544"/>
                </a:cubicBezTo>
                <a:cubicBezTo>
                  <a:pt x="25" y="544"/>
                  <a:pt x="25" y="543"/>
                  <a:pt x="26" y="543"/>
                </a:cubicBezTo>
                <a:cubicBezTo>
                  <a:pt x="26" y="543"/>
                  <a:pt x="27" y="543"/>
                  <a:pt x="27" y="542"/>
                </a:cubicBezTo>
                <a:cubicBezTo>
                  <a:pt x="27" y="542"/>
                  <a:pt x="26" y="542"/>
                  <a:pt x="26" y="542"/>
                </a:cubicBezTo>
                <a:cubicBezTo>
                  <a:pt x="24" y="542"/>
                  <a:pt x="24" y="542"/>
                  <a:pt x="24" y="541"/>
                </a:cubicBezTo>
                <a:cubicBezTo>
                  <a:pt x="24" y="540"/>
                  <a:pt x="24" y="539"/>
                  <a:pt x="24" y="539"/>
                </a:cubicBezTo>
                <a:cubicBezTo>
                  <a:pt x="23" y="538"/>
                  <a:pt x="24" y="538"/>
                  <a:pt x="24" y="538"/>
                </a:cubicBezTo>
                <a:cubicBezTo>
                  <a:pt x="23" y="537"/>
                  <a:pt x="23" y="536"/>
                  <a:pt x="23" y="535"/>
                </a:cubicBezTo>
                <a:cubicBezTo>
                  <a:pt x="24" y="535"/>
                  <a:pt x="24" y="535"/>
                  <a:pt x="24" y="534"/>
                </a:cubicBezTo>
                <a:cubicBezTo>
                  <a:pt x="24" y="533"/>
                  <a:pt x="24" y="533"/>
                  <a:pt x="23" y="533"/>
                </a:cubicBezTo>
                <a:cubicBezTo>
                  <a:pt x="23" y="533"/>
                  <a:pt x="22" y="533"/>
                  <a:pt x="22" y="533"/>
                </a:cubicBezTo>
                <a:cubicBezTo>
                  <a:pt x="21" y="532"/>
                  <a:pt x="22" y="531"/>
                  <a:pt x="20" y="530"/>
                </a:cubicBezTo>
                <a:cubicBezTo>
                  <a:pt x="20" y="529"/>
                  <a:pt x="21" y="528"/>
                  <a:pt x="20" y="527"/>
                </a:cubicBezTo>
                <a:cubicBezTo>
                  <a:pt x="20" y="526"/>
                  <a:pt x="20" y="526"/>
                  <a:pt x="20" y="525"/>
                </a:cubicBezTo>
                <a:cubicBezTo>
                  <a:pt x="19" y="524"/>
                  <a:pt x="18" y="523"/>
                  <a:pt x="18" y="521"/>
                </a:cubicBezTo>
                <a:cubicBezTo>
                  <a:pt x="19" y="519"/>
                  <a:pt x="19" y="519"/>
                  <a:pt x="17" y="516"/>
                </a:cubicBezTo>
                <a:cubicBezTo>
                  <a:pt x="16" y="513"/>
                  <a:pt x="15" y="513"/>
                  <a:pt x="16" y="511"/>
                </a:cubicBezTo>
                <a:cubicBezTo>
                  <a:pt x="16" y="509"/>
                  <a:pt x="14" y="508"/>
                  <a:pt x="15" y="506"/>
                </a:cubicBezTo>
                <a:cubicBezTo>
                  <a:pt x="14" y="506"/>
                  <a:pt x="14" y="504"/>
                  <a:pt x="14" y="503"/>
                </a:cubicBezTo>
                <a:cubicBezTo>
                  <a:pt x="14" y="502"/>
                  <a:pt x="13" y="501"/>
                  <a:pt x="13" y="500"/>
                </a:cubicBezTo>
                <a:cubicBezTo>
                  <a:pt x="12" y="499"/>
                  <a:pt x="12" y="498"/>
                  <a:pt x="12" y="496"/>
                </a:cubicBezTo>
                <a:cubicBezTo>
                  <a:pt x="12" y="495"/>
                  <a:pt x="11" y="493"/>
                  <a:pt x="10" y="491"/>
                </a:cubicBezTo>
                <a:cubicBezTo>
                  <a:pt x="9" y="490"/>
                  <a:pt x="10" y="490"/>
                  <a:pt x="11" y="489"/>
                </a:cubicBezTo>
                <a:cubicBezTo>
                  <a:pt x="10" y="488"/>
                  <a:pt x="9" y="487"/>
                  <a:pt x="8" y="485"/>
                </a:cubicBezTo>
                <a:cubicBezTo>
                  <a:pt x="8" y="485"/>
                  <a:pt x="9" y="484"/>
                  <a:pt x="10" y="484"/>
                </a:cubicBezTo>
                <a:cubicBezTo>
                  <a:pt x="10" y="483"/>
                  <a:pt x="11" y="483"/>
                  <a:pt x="11" y="482"/>
                </a:cubicBezTo>
                <a:cubicBezTo>
                  <a:pt x="11" y="482"/>
                  <a:pt x="10" y="482"/>
                  <a:pt x="10" y="482"/>
                </a:cubicBezTo>
                <a:cubicBezTo>
                  <a:pt x="9" y="482"/>
                  <a:pt x="9" y="482"/>
                  <a:pt x="8" y="481"/>
                </a:cubicBezTo>
                <a:cubicBezTo>
                  <a:pt x="7" y="481"/>
                  <a:pt x="7" y="480"/>
                  <a:pt x="7" y="479"/>
                </a:cubicBezTo>
                <a:cubicBezTo>
                  <a:pt x="7" y="479"/>
                  <a:pt x="6" y="478"/>
                  <a:pt x="6" y="477"/>
                </a:cubicBezTo>
                <a:cubicBezTo>
                  <a:pt x="6" y="475"/>
                  <a:pt x="5" y="474"/>
                  <a:pt x="5" y="472"/>
                </a:cubicBezTo>
                <a:cubicBezTo>
                  <a:pt x="5" y="472"/>
                  <a:pt x="5" y="472"/>
                  <a:pt x="5" y="471"/>
                </a:cubicBezTo>
                <a:cubicBezTo>
                  <a:pt x="4" y="470"/>
                  <a:pt x="4" y="470"/>
                  <a:pt x="5" y="469"/>
                </a:cubicBezTo>
                <a:cubicBezTo>
                  <a:pt x="5" y="465"/>
                  <a:pt x="5" y="465"/>
                  <a:pt x="5" y="465"/>
                </a:cubicBezTo>
                <a:cubicBezTo>
                  <a:pt x="6" y="465"/>
                  <a:pt x="7" y="465"/>
                  <a:pt x="7" y="464"/>
                </a:cubicBezTo>
                <a:cubicBezTo>
                  <a:pt x="6" y="464"/>
                  <a:pt x="6" y="463"/>
                  <a:pt x="7" y="463"/>
                </a:cubicBezTo>
                <a:cubicBezTo>
                  <a:pt x="6" y="462"/>
                  <a:pt x="6" y="462"/>
                  <a:pt x="5" y="462"/>
                </a:cubicBezTo>
                <a:cubicBezTo>
                  <a:pt x="5" y="462"/>
                  <a:pt x="4" y="462"/>
                  <a:pt x="4" y="461"/>
                </a:cubicBezTo>
                <a:cubicBezTo>
                  <a:pt x="4" y="460"/>
                  <a:pt x="4" y="458"/>
                  <a:pt x="4" y="457"/>
                </a:cubicBezTo>
                <a:cubicBezTo>
                  <a:pt x="4" y="456"/>
                  <a:pt x="4" y="455"/>
                  <a:pt x="4" y="455"/>
                </a:cubicBezTo>
                <a:cubicBezTo>
                  <a:pt x="4" y="455"/>
                  <a:pt x="4" y="454"/>
                  <a:pt x="4" y="454"/>
                </a:cubicBezTo>
                <a:cubicBezTo>
                  <a:pt x="3" y="453"/>
                  <a:pt x="3" y="453"/>
                  <a:pt x="3" y="452"/>
                </a:cubicBezTo>
                <a:cubicBezTo>
                  <a:pt x="3" y="451"/>
                  <a:pt x="4" y="448"/>
                  <a:pt x="3" y="447"/>
                </a:cubicBezTo>
                <a:cubicBezTo>
                  <a:pt x="3" y="447"/>
                  <a:pt x="2" y="446"/>
                  <a:pt x="2" y="445"/>
                </a:cubicBezTo>
                <a:cubicBezTo>
                  <a:pt x="2" y="443"/>
                  <a:pt x="3" y="441"/>
                  <a:pt x="2" y="439"/>
                </a:cubicBezTo>
                <a:cubicBezTo>
                  <a:pt x="2" y="438"/>
                  <a:pt x="3" y="437"/>
                  <a:pt x="5" y="436"/>
                </a:cubicBezTo>
                <a:cubicBezTo>
                  <a:pt x="5" y="436"/>
                  <a:pt x="5" y="436"/>
                  <a:pt x="5" y="436"/>
                </a:cubicBezTo>
                <a:cubicBezTo>
                  <a:pt x="4" y="436"/>
                  <a:pt x="3" y="435"/>
                  <a:pt x="3" y="435"/>
                </a:cubicBezTo>
                <a:cubicBezTo>
                  <a:pt x="2" y="434"/>
                  <a:pt x="1" y="434"/>
                  <a:pt x="1" y="433"/>
                </a:cubicBezTo>
                <a:cubicBezTo>
                  <a:pt x="2" y="433"/>
                  <a:pt x="2" y="433"/>
                  <a:pt x="3" y="433"/>
                </a:cubicBezTo>
                <a:cubicBezTo>
                  <a:pt x="3" y="433"/>
                  <a:pt x="3" y="432"/>
                  <a:pt x="3" y="432"/>
                </a:cubicBezTo>
                <a:cubicBezTo>
                  <a:pt x="3" y="431"/>
                  <a:pt x="3" y="430"/>
                  <a:pt x="2" y="429"/>
                </a:cubicBezTo>
                <a:cubicBezTo>
                  <a:pt x="1" y="429"/>
                  <a:pt x="2" y="429"/>
                  <a:pt x="2" y="428"/>
                </a:cubicBezTo>
                <a:cubicBezTo>
                  <a:pt x="2" y="428"/>
                  <a:pt x="2" y="427"/>
                  <a:pt x="2" y="427"/>
                </a:cubicBezTo>
                <a:cubicBezTo>
                  <a:pt x="2" y="426"/>
                  <a:pt x="2" y="424"/>
                  <a:pt x="2" y="423"/>
                </a:cubicBezTo>
                <a:cubicBezTo>
                  <a:pt x="2" y="422"/>
                  <a:pt x="2" y="422"/>
                  <a:pt x="2" y="421"/>
                </a:cubicBezTo>
                <a:cubicBezTo>
                  <a:pt x="1" y="420"/>
                  <a:pt x="2" y="418"/>
                  <a:pt x="1" y="416"/>
                </a:cubicBezTo>
                <a:cubicBezTo>
                  <a:pt x="1" y="415"/>
                  <a:pt x="2" y="413"/>
                  <a:pt x="1" y="411"/>
                </a:cubicBezTo>
                <a:cubicBezTo>
                  <a:pt x="0" y="411"/>
                  <a:pt x="1" y="410"/>
                  <a:pt x="1" y="409"/>
                </a:cubicBezTo>
                <a:cubicBezTo>
                  <a:pt x="1" y="406"/>
                  <a:pt x="1" y="402"/>
                  <a:pt x="1" y="398"/>
                </a:cubicBezTo>
                <a:cubicBezTo>
                  <a:pt x="1" y="397"/>
                  <a:pt x="0" y="396"/>
                  <a:pt x="1" y="395"/>
                </a:cubicBezTo>
                <a:cubicBezTo>
                  <a:pt x="1" y="395"/>
                  <a:pt x="1" y="395"/>
                  <a:pt x="1" y="395"/>
                </a:cubicBezTo>
                <a:cubicBezTo>
                  <a:pt x="0" y="394"/>
                  <a:pt x="0" y="394"/>
                  <a:pt x="1" y="393"/>
                </a:cubicBezTo>
                <a:cubicBezTo>
                  <a:pt x="2" y="392"/>
                  <a:pt x="1" y="391"/>
                  <a:pt x="1" y="390"/>
                </a:cubicBezTo>
                <a:cubicBezTo>
                  <a:pt x="1" y="390"/>
                  <a:pt x="2" y="390"/>
                  <a:pt x="2" y="389"/>
                </a:cubicBezTo>
                <a:cubicBezTo>
                  <a:pt x="2" y="389"/>
                  <a:pt x="2" y="389"/>
                  <a:pt x="2" y="389"/>
                </a:cubicBezTo>
                <a:cubicBezTo>
                  <a:pt x="1" y="389"/>
                  <a:pt x="1" y="389"/>
                  <a:pt x="1" y="388"/>
                </a:cubicBezTo>
                <a:cubicBezTo>
                  <a:pt x="1" y="388"/>
                  <a:pt x="2" y="387"/>
                  <a:pt x="1" y="387"/>
                </a:cubicBezTo>
                <a:cubicBezTo>
                  <a:pt x="0" y="386"/>
                  <a:pt x="1" y="384"/>
                  <a:pt x="1" y="383"/>
                </a:cubicBezTo>
                <a:cubicBezTo>
                  <a:pt x="1" y="378"/>
                  <a:pt x="1" y="374"/>
                  <a:pt x="1" y="369"/>
                </a:cubicBezTo>
                <a:cubicBezTo>
                  <a:pt x="1" y="369"/>
                  <a:pt x="1" y="368"/>
                  <a:pt x="1" y="368"/>
                </a:cubicBezTo>
                <a:cubicBezTo>
                  <a:pt x="1" y="367"/>
                  <a:pt x="0" y="367"/>
                  <a:pt x="0" y="367"/>
                </a:cubicBezTo>
                <a:cubicBezTo>
                  <a:pt x="0" y="365"/>
                  <a:pt x="0" y="365"/>
                  <a:pt x="0" y="363"/>
                </a:cubicBezTo>
                <a:cubicBezTo>
                  <a:pt x="0" y="363"/>
                  <a:pt x="1" y="363"/>
                  <a:pt x="1" y="363"/>
                </a:cubicBezTo>
                <a:cubicBezTo>
                  <a:pt x="0" y="361"/>
                  <a:pt x="2" y="359"/>
                  <a:pt x="1" y="357"/>
                </a:cubicBezTo>
                <a:cubicBezTo>
                  <a:pt x="1" y="356"/>
                  <a:pt x="2" y="356"/>
                  <a:pt x="2" y="355"/>
                </a:cubicBezTo>
                <a:cubicBezTo>
                  <a:pt x="2" y="355"/>
                  <a:pt x="2" y="355"/>
                  <a:pt x="2" y="354"/>
                </a:cubicBezTo>
                <a:cubicBezTo>
                  <a:pt x="2" y="354"/>
                  <a:pt x="2" y="353"/>
                  <a:pt x="2" y="352"/>
                </a:cubicBezTo>
                <a:cubicBezTo>
                  <a:pt x="2" y="345"/>
                  <a:pt x="2" y="345"/>
                  <a:pt x="2" y="345"/>
                </a:cubicBezTo>
                <a:cubicBezTo>
                  <a:pt x="3" y="344"/>
                  <a:pt x="4" y="344"/>
                  <a:pt x="4" y="343"/>
                </a:cubicBezTo>
                <a:cubicBezTo>
                  <a:pt x="5" y="342"/>
                  <a:pt x="4" y="341"/>
                  <a:pt x="3" y="339"/>
                </a:cubicBezTo>
                <a:cubicBezTo>
                  <a:pt x="4" y="339"/>
                  <a:pt x="5" y="338"/>
                  <a:pt x="5" y="338"/>
                </a:cubicBezTo>
                <a:cubicBezTo>
                  <a:pt x="5" y="337"/>
                  <a:pt x="4" y="336"/>
                  <a:pt x="4" y="336"/>
                </a:cubicBezTo>
                <a:cubicBezTo>
                  <a:pt x="4" y="334"/>
                  <a:pt x="4" y="333"/>
                  <a:pt x="5" y="332"/>
                </a:cubicBezTo>
                <a:cubicBezTo>
                  <a:pt x="5" y="331"/>
                  <a:pt x="5" y="331"/>
                  <a:pt x="5" y="331"/>
                </a:cubicBezTo>
                <a:cubicBezTo>
                  <a:pt x="5" y="329"/>
                  <a:pt x="5" y="328"/>
                  <a:pt x="5" y="327"/>
                </a:cubicBezTo>
                <a:cubicBezTo>
                  <a:pt x="7" y="326"/>
                  <a:pt x="6" y="324"/>
                  <a:pt x="7" y="323"/>
                </a:cubicBezTo>
                <a:cubicBezTo>
                  <a:pt x="7" y="323"/>
                  <a:pt x="6" y="322"/>
                  <a:pt x="7" y="321"/>
                </a:cubicBezTo>
                <a:cubicBezTo>
                  <a:pt x="7" y="320"/>
                  <a:pt x="7" y="319"/>
                  <a:pt x="8" y="318"/>
                </a:cubicBezTo>
                <a:cubicBezTo>
                  <a:pt x="8" y="317"/>
                  <a:pt x="8" y="316"/>
                  <a:pt x="8" y="315"/>
                </a:cubicBezTo>
                <a:cubicBezTo>
                  <a:pt x="8" y="314"/>
                  <a:pt x="9" y="314"/>
                  <a:pt x="9" y="313"/>
                </a:cubicBezTo>
                <a:cubicBezTo>
                  <a:pt x="9" y="312"/>
                  <a:pt x="9" y="311"/>
                  <a:pt x="9" y="310"/>
                </a:cubicBezTo>
                <a:cubicBezTo>
                  <a:pt x="10" y="309"/>
                  <a:pt x="10" y="309"/>
                  <a:pt x="11" y="308"/>
                </a:cubicBezTo>
                <a:cubicBezTo>
                  <a:pt x="11" y="307"/>
                  <a:pt x="10" y="306"/>
                  <a:pt x="12" y="305"/>
                </a:cubicBezTo>
                <a:cubicBezTo>
                  <a:pt x="12" y="305"/>
                  <a:pt x="12" y="305"/>
                  <a:pt x="12" y="305"/>
                </a:cubicBezTo>
                <a:cubicBezTo>
                  <a:pt x="10" y="303"/>
                  <a:pt x="12" y="302"/>
                  <a:pt x="13" y="301"/>
                </a:cubicBezTo>
                <a:cubicBezTo>
                  <a:pt x="12" y="300"/>
                  <a:pt x="12" y="299"/>
                  <a:pt x="12" y="298"/>
                </a:cubicBezTo>
                <a:cubicBezTo>
                  <a:pt x="13" y="297"/>
                  <a:pt x="14" y="296"/>
                  <a:pt x="14" y="295"/>
                </a:cubicBezTo>
                <a:cubicBezTo>
                  <a:pt x="14" y="295"/>
                  <a:pt x="14" y="294"/>
                  <a:pt x="14" y="294"/>
                </a:cubicBezTo>
                <a:cubicBezTo>
                  <a:pt x="15" y="293"/>
                  <a:pt x="14" y="292"/>
                  <a:pt x="14" y="292"/>
                </a:cubicBezTo>
                <a:cubicBezTo>
                  <a:pt x="14" y="292"/>
                  <a:pt x="14" y="291"/>
                  <a:pt x="15" y="291"/>
                </a:cubicBezTo>
                <a:cubicBezTo>
                  <a:pt x="15" y="290"/>
                  <a:pt x="13" y="290"/>
                  <a:pt x="14" y="289"/>
                </a:cubicBezTo>
                <a:cubicBezTo>
                  <a:pt x="15" y="289"/>
                  <a:pt x="15" y="288"/>
                  <a:pt x="15" y="288"/>
                </a:cubicBezTo>
                <a:cubicBezTo>
                  <a:pt x="16" y="287"/>
                  <a:pt x="16" y="287"/>
                  <a:pt x="17" y="286"/>
                </a:cubicBezTo>
                <a:cubicBezTo>
                  <a:pt x="17" y="282"/>
                  <a:pt x="17" y="282"/>
                  <a:pt x="17" y="282"/>
                </a:cubicBezTo>
                <a:cubicBezTo>
                  <a:pt x="18" y="281"/>
                  <a:pt x="17" y="279"/>
                  <a:pt x="18" y="278"/>
                </a:cubicBezTo>
                <a:cubicBezTo>
                  <a:pt x="18" y="277"/>
                  <a:pt x="19" y="276"/>
                  <a:pt x="20" y="276"/>
                </a:cubicBezTo>
                <a:cubicBezTo>
                  <a:pt x="20" y="275"/>
                  <a:pt x="20" y="274"/>
                  <a:pt x="19" y="274"/>
                </a:cubicBezTo>
                <a:cubicBezTo>
                  <a:pt x="19" y="273"/>
                  <a:pt x="20" y="272"/>
                  <a:pt x="20" y="272"/>
                </a:cubicBezTo>
                <a:cubicBezTo>
                  <a:pt x="21" y="270"/>
                  <a:pt x="21" y="270"/>
                  <a:pt x="21" y="266"/>
                </a:cubicBezTo>
                <a:cubicBezTo>
                  <a:pt x="22" y="266"/>
                  <a:pt x="22" y="266"/>
                  <a:pt x="22" y="265"/>
                </a:cubicBezTo>
                <a:cubicBezTo>
                  <a:pt x="23" y="265"/>
                  <a:pt x="23" y="265"/>
                  <a:pt x="23" y="264"/>
                </a:cubicBezTo>
                <a:cubicBezTo>
                  <a:pt x="23" y="264"/>
                  <a:pt x="23" y="263"/>
                  <a:pt x="23" y="262"/>
                </a:cubicBezTo>
                <a:cubicBezTo>
                  <a:pt x="23" y="261"/>
                  <a:pt x="23" y="260"/>
                  <a:pt x="24" y="259"/>
                </a:cubicBezTo>
                <a:cubicBezTo>
                  <a:pt x="24" y="258"/>
                  <a:pt x="26" y="258"/>
                  <a:pt x="25" y="257"/>
                </a:cubicBezTo>
                <a:cubicBezTo>
                  <a:pt x="25" y="255"/>
                  <a:pt x="27" y="255"/>
                  <a:pt x="26" y="254"/>
                </a:cubicBezTo>
                <a:cubicBezTo>
                  <a:pt x="26" y="253"/>
                  <a:pt x="27" y="252"/>
                  <a:pt x="28" y="252"/>
                </a:cubicBezTo>
                <a:cubicBezTo>
                  <a:pt x="29" y="251"/>
                  <a:pt x="29" y="251"/>
                  <a:pt x="28" y="249"/>
                </a:cubicBezTo>
                <a:cubicBezTo>
                  <a:pt x="29" y="248"/>
                  <a:pt x="29" y="247"/>
                  <a:pt x="31" y="248"/>
                </a:cubicBezTo>
                <a:cubicBezTo>
                  <a:pt x="31" y="248"/>
                  <a:pt x="32" y="248"/>
                  <a:pt x="32" y="247"/>
                </a:cubicBezTo>
                <a:cubicBezTo>
                  <a:pt x="32" y="247"/>
                  <a:pt x="31" y="247"/>
                  <a:pt x="31" y="247"/>
                </a:cubicBezTo>
                <a:cubicBezTo>
                  <a:pt x="30" y="246"/>
                  <a:pt x="30" y="246"/>
                  <a:pt x="30" y="246"/>
                </a:cubicBezTo>
                <a:cubicBezTo>
                  <a:pt x="30" y="245"/>
                  <a:pt x="30" y="245"/>
                  <a:pt x="30" y="245"/>
                </a:cubicBezTo>
                <a:cubicBezTo>
                  <a:pt x="31" y="243"/>
                  <a:pt x="32" y="242"/>
                  <a:pt x="33" y="240"/>
                </a:cubicBezTo>
                <a:cubicBezTo>
                  <a:pt x="33" y="239"/>
                  <a:pt x="34" y="239"/>
                  <a:pt x="34" y="239"/>
                </a:cubicBezTo>
                <a:cubicBezTo>
                  <a:pt x="35" y="239"/>
                  <a:pt x="35" y="238"/>
                  <a:pt x="35" y="238"/>
                </a:cubicBezTo>
                <a:cubicBezTo>
                  <a:pt x="36" y="237"/>
                  <a:pt x="37" y="238"/>
                  <a:pt x="38" y="237"/>
                </a:cubicBezTo>
                <a:cubicBezTo>
                  <a:pt x="38" y="236"/>
                  <a:pt x="37" y="237"/>
                  <a:pt x="37" y="236"/>
                </a:cubicBezTo>
                <a:cubicBezTo>
                  <a:pt x="36" y="235"/>
                  <a:pt x="36" y="235"/>
                  <a:pt x="36" y="233"/>
                </a:cubicBezTo>
                <a:cubicBezTo>
                  <a:pt x="36" y="233"/>
                  <a:pt x="37" y="233"/>
                  <a:pt x="37" y="232"/>
                </a:cubicBezTo>
                <a:cubicBezTo>
                  <a:pt x="37" y="231"/>
                  <a:pt x="37" y="231"/>
                  <a:pt x="37" y="230"/>
                </a:cubicBezTo>
                <a:cubicBezTo>
                  <a:pt x="38" y="230"/>
                  <a:pt x="38" y="229"/>
                  <a:pt x="39" y="228"/>
                </a:cubicBezTo>
                <a:cubicBezTo>
                  <a:pt x="40" y="227"/>
                  <a:pt x="39" y="226"/>
                  <a:pt x="39" y="225"/>
                </a:cubicBezTo>
                <a:cubicBezTo>
                  <a:pt x="39" y="224"/>
                  <a:pt x="40" y="224"/>
                  <a:pt x="41" y="224"/>
                </a:cubicBezTo>
                <a:cubicBezTo>
                  <a:pt x="41" y="224"/>
                  <a:pt x="41" y="224"/>
                  <a:pt x="41" y="224"/>
                </a:cubicBezTo>
                <a:cubicBezTo>
                  <a:pt x="41" y="222"/>
                  <a:pt x="43" y="220"/>
                  <a:pt x="42" y="218"/>
                </a:cubicBezTo>
                <a:cubicBezTo>
                  <a:pt x="43" y="217"/>
                  <a:pt x="45" y="216"/>
                  <a:pt x="46" y="214"/>
                </a:cubicBezTo>
                <a:cubicBezTo>
                  <a:pt x="46" y="213"/>
                  <a:pt x="46" y="213"/>
                  <a:pt x="46" y="212"/>
                </a:cubicBezTo>
                <a:cubicBezTo>
                  <a:pt x="47" y="211"/>
                  <a:pt x="47" y="211"/>
                  <a:pt x="48" y="210"/>
                </a:cubicBezTo>
                <a:cubicBezTo>
                  <a:pt x="48" y="206"/>
                  <a:pt x="48" y="206"/>
                  <a:pt x="48" y="206"/>
                </a:cubicBezTo>
                <a:cubicBezTo>
                  <a:pt x="49" y="205"/>
                  <a:pt x="50" y="203"/>
                  <a:pt x="52" y="203"/>
                </a:cubicBezTo>
                <a:cubicBezTo>
                  <a:pt x="52" y="203"/>
                  <a:pt x="52" y="203"/>
                  <a:pt x="53" y="203"/>
                </a:cubicBezTo>
                <a:cubicBezTo>
                  <a:pt x="52" y="202"/>
                  <a:pt x="52" y="202"/>
                  <a:pt x="52" y="202"/>
                </a:cubicBezTo>
                <a:cubicBezTo>
                  <a:pt x="51" y="202"/>
                  <a:pt x="51" y="202"/>
                  <a:pt x="51" y="202"/>
                </a:cubicBezTo>
                <a:cubicBezTo>
                  <a:pt x="52" y="201"/>
                  <a:pt x="53" y="201"/>
                  <a:pt x="53" y="200"/>
                </a:cubicBezTo>
                <a:cubicBezTo>
                  <a:pt x="53" y="199"/>
                  <a:pt x="54" y="199"/>
                  <a:pt x="55" y="198"/>
                </a:cubicBezTo>
                <a:cubicBezTo>
                  <a:pt x="54" y="198"/>
                  <a:pt x="53" y="197"/>
                  <a:pt x="53" y="197"/>
                </a:cubicBezTo>
                <a:cubicBezTo>
                  <a:pt x="54" y="196"/>
                  <a:pt x="54" y="194"/>
                  <a:pt x="56" y="194"/>
                </a:cubicBezTo>
                <a:cubicBezTo>
                  <a:pt x="57" y="193"/>
                  <a:pt x="57" y="193"/>
                  <a:pt x="57" y="192"/>
                </a:cubicBezTo>
                <a:cubicBezTo>
                  <a:pt x="57" y="191"/>
                  <a:pt x="58" y="191"/>
                  <a:pt x="59" y="190"/>
                </a:cubicBezTo>
                <a:cubicBezTo>
                  <a:pt x="59" y="189"/>
                  <a:pt x="60" y="189"/>
                  <a:pt x="61" y="189"/>
                </a:cubicBezTo>
                <a:cubicBezTo>
                  <a:pt x="61" y="189"/>
                  <a:pt x="61" y="188"/>
                  <a:pt x="61" y="188"/>
                </a:cubicBezTo>
                <a:cubicBezTo>
                  <a:pt x="61" y="187"/>
                  <a:pt x="62" y="187"/>
                  <a:pt x="62" y="187"/>
                </a:cubicBezTo>
                <a:cubicBezTo>
                  <a:pt x="63" y="187"/>
                  <a:pt x="63" y="186"/>
                  <a:pt x="63" y="185"/>
                </a:cubicBezTo>
                <a:cubicBezTo>
                  <a:pt x="63" y="185"/>
                  <a:pt x="62" y="185"/>
                  <a:pt x="62" y="185"/>
                </a:cubicBezTo>
                <a:cubicBezTo>
                  <a:pt x="63" y="184"/>
                  <a:pt x="65" y="185"/>
                  <a:pt x="64" y="183"/>
                </a:cubicBezTo>
                <a:cubicBezTo>
                  <a:pt x="64" y="182"/>
                  <a:pt x="65" y="182"/>
                  <a:pt x="65" y="183"/>
                </a:cubicBezTo>
                <a:cubicBezTo>
                  <a:pt x="65" y="183"/>
                  <a:pt x="65" y="183"/>
                  <a:pt x="65" y="183"/>
                </a:cubicBezTo>
                <a:cubicBezTo>
                  <a:pt x="66" y="183"/>
                  <a:pt x="66" y="182"/>
                  <a:pt x="66" y="181"/>
                </a:cubicBezTo>
                <a:cubicBezTo>
                  <a:pt x="66" y="181"/>
                  <a:pt x="67" y="180"/>
                  <a:pt x="67" y="180"/>
                </a:cubicBezTo>
                <a:cubicBezTo>
                  <a:pt x="67" y="178"/>
                  <a:pt x="68" y="177"/>
                  <a:pt x="69" y="176"/>
                </a:cubicBezTo>
                <a:cubicBezTo>
                  <a:pt x="69" y="173"/>
                  <a:pt x="69" y="173"/>
                  <a:pt x="69" y="173"/>
                </a:cubicBezTo>
                <a:cubicBezTo>
                  <a:pt x="69" y="172"/>
                  <a:pt x="71" y="173"/>
                  <a:pt x="71" y="171"/>
                </a:cubicBezTo>
                <a:cubicBezTo>
                  <a:pt x="71" y="171"/>
                  <a:pt x="71" y="170"/>
                  <a:pt x="71" y="170"/>
                </a:cubicBezTo>
                <a:cubicBezTo>
                  <a:pt x="71" y="169"/>
                  <a:pt x="72" y="169"/>
                  <a:pt x="72" y="168"/>
                </a:cubicBezTo>
                <a:cubicBezTo>
                  <a:pt x="74" y="167"/>
                  <a:pt x="74" y="165"/>
                  <a:pt x="75" y="164"/>
                </a:cubicBezTo>
                <a:cubicBezTo>
                  <a:pt x="76" y="164"/>
                  <a:pt x="76" y="162"/>
                  <a:pt x="77" y="162"/>
                </a:cubicBezTo>
                <a:cubicBezTo>
                  <a:pt x="78" y="161"/>
                  <a:pt x="77" y="160"/>
                  <a:pt x="78" y="159"/>
                </a:cubicBezTo>
                <a:cubicBezTo>
                  <a:pt x="79" y="159"/>
                  <a:pt x="80" y="159"/>
                  <a:pt x="80" y="159"/>
                </a:cubicBezTo>
                <a:cubicBezTo>
                  <a:pt x="80" y="160"/>
                  <a:pt x="81" y="161"/>
                  <a:pt x="82" y="161"/>
                </a:cubicBezTo>
                <a:cubicBezTo>
                  <a:pt x="82" y="162"/>
                  <a:pt x="83" y="162"/>
                  <a:pt x="83" y="163"/>
                </a:cubicBezTo>
                <a:cubicBezTo>
                  <a:pt x="83" y="164"/>
                  <a:pt x="85" y="163"/>
                  <a:pt x="85" y="165"/>
                </a:cubicBezTo>
                <a:cubicBezTo>
                  <a:pt x="86" y="165"/>
                  <a:pt x="86" y="166"/>
                  <a:pt x="86" y="167"/>
                </a:cubicBezTo>
                <a:cubicBezTo>
                  <a:pt x="86" y="167"/>
                  <a:pt x="87" y="167"/>
                  <a:pt x="87" y="167"/>
                </a:cubicBezTo>
                <a:cubicBezTo>
                  <a:pt x="87" y="167"/>
                  <a:pt x="87" y="168"/>
                  <a:pt x="87" y="168"/>
                </a:cubicBezTo>
                <a:cubicBezTo>
                  <a:pt x="88" y="168"/>
                  <a:pt x="89" y="168"/>
                  <a:pt x="89" y="169"/>
                </a:cubicBezTo>
                <a:cubicBezTo>
                  <a:pt x="89" y="171"/>
                  <a:pt x="91" y="171"/>
                  <a:pt x="92" y="171"/>
                </a:cubicBezTo>
                <a:cubicBezTo>
                  <a:pt x="92" y="172"/>
                  <a:pt x="92" y="173"/>
                  <a:pt x="91" y="173"/>
                </a:cubicBezTo>
                <a:cubicBezTo>
                  <a:pt x="91" y="173"/>
                  <a:pt x="90" y="172"/>
                  <a:pt x="90" y="172"/>
                </a:cubicBezTo>
                <a:cubicBezTo>
                  <a:pt x="90" y="172"/>
                  <a:pt x="90" y="172"/>
                  <a:pt x="90" y="173"/>
                </a:cubicBezTo>
                <a:cubicBezTo>
                  <a:pt x="90" y="173"/>
                  <a:pt x="90" y="173"/>
                  <a:pt x="90" y="173"/>
                </a:cubicBezTo>
                <a:cubicBezTo>
                  <a:pt x="90" y="173"/>
                  <a:pt x="89" y="173"/>
                  <a:pt x="89" y="173"/>
                </a:cubicBezTo>
                <a:cubicBezTo>
                  <a:pt x="89" y="173"/>
                  <a:pt x="89" y="173"/>
                  <a:pt x="89" y="174"/>
                </a:cubicBezTo>
                <a:cubicBezTo>
                  <a:pt x="89" y="174"/>
                  <a:pt x="90" y="173"/>
                  <a:pt x="90" y="173"/>
                </a:cubicBezTo>
                <a:cubicBezTo>
                  <a:pt x="90" y="173"/>
                  <a:pt x="90" y="173"/>
                  <a:pt x="91" y="173"/>
                </a:cubicBezTo>
                <a:cubicBezTo>
                  <a:pt x="91" y="174"/>
                  <a:pt x="91" y="174"/>
                  <a:pt x="92" y="175"/>
                </a:cubicBezTo>
                <a:cubicBezTo>
                  <a:pt x="92" y="176"/>
                  <a:pt x="90" y="176"/>
                  <a:pt x="91" y="178"/>
                </a:cubicBezTo>
                <a:cubicBezTo>
                  <a:pt x="90" y="179"/>
                  <a:pt x="89" y="179"/>
                  <a:pt x="88" y="180"/>
                </a:cubicBezTo>
                <a:cubicBezTo>
                  <a:pt x="88" y="181"/>
                  <a:pt x="87" y="182"/>
                  <a:pt x="86" y="182"/>
                </a:cubicBezTo>
                <a:cubicBezTo>
                  <a:pt x="85" y="182"/>
                  <a:pt x="85" y="184"/>
                  <a:pt x="85" y="184"/>
                </a:cubicBezTo>
                <a:cubicBezTo>
                  <a:pt x="84" y="185"/>
                  <a:pt x="83" y="186"/>
                  <a:pt x="82" y="186"/>
                </a:cubicBezTo>
                <a:cubicBezTo>
                  <a:pt x="82" y="187"/>
                  <a:pt x="81" y="188"/>
                  <a:pt x="81" y="188"/>
                </a:cubicBezTo>
                <a:cubicBezTo>
                  <a:pt x="79" y="188"/>
                  <a:pt x="79" y="190"/>
                  <a:pt x="77" y="190"/>
                </a:cubicBezTo>
                <a:cubicBezTo>
                  <a:pt x="77" y="190"/>
                  <a:pt x="76" y="190"/>
                  <a:pt x="76" y="191"/>
                </a:cubicBezTo>
                <a:cubicBezTo>
                  <a:pt x="76" y="192"/>
                  <a:pt x="76" y="192"/>
                  <a:pt x="75" y="192"/>
                </a:cubicBezTo>
                <a:cubicBezTo>
                  <a:pt x="74" y="192"/>
                  <a:pt x="74" y="192"/>
                  <a:pt x="73" y="192"/>
                </a:cubicBezTo>
                <a:cubicBezTo>
                  <a:pt x="74" y="193"/>
                  <a:pt x="74" y="193"/>
                  <a:pt x="74" y="193"/>
                </a:cubicBezTo>
                <a:cubicBezTo>
                  <a:pt x="74" y="194"/>
                  <a:pt x="73" y="195"/>
                  <a:pt x="72" y="195"/>
                </a:cubicBezTo>
                <a:cubicBezTo>
                  <a:pt x="70" y="194"/>
                  <a:pt x="70" y="196"/>
                  <a:pt x="68" y="196"/>
                </a:cubicBezTo>
                <a:cubicBezTo>
                  <a:pt x="68" y="196"/>
                  <a:pt x="68" y="196"/>
                  <a:pt x="68" y="196"/>
                </a:cubicBezTo>
                <a:cubicBezTo>
                  <a:pt x="68" y="196"/>
                  <a:pt x="68" y="197"/>
                  <a:pt x="68" y="197"/>
                </a:cubicBezTo>
                <a:cubicBezTo>
                  <a:pt x="68" y="198"/>
                  <a:pt x="68" y="198"/>
                  <a:pt x="69" y="197"/>
                </a:cubicBezTo>
                <a:cubicBezTo>
                  <a:pt x="69" y="196"/>
                  <a:pt x="70" y="197"/>
                  <a:pt x="71" y="196"/>
                </a:cubicBezTo>
                <a:cubicBezTo>
                  <a:pt x="71" y="196"/>
                  <a:pt x="72" y="196"/>
                  <a:pt x="72" y="196"/>
                </a:cubicBezTo>
                <a:cubicBezTo>
                  <a:pt x="73" y="196"/>
                  <a:pt x="72" y="196"/>
                  <a:pt x="72" y="197"/>
                </a:cubicBezTo>
                <a:cubicBezTo>
                  <a:pt x="72" y="198"/>
                  <a:pt x="71" y="199"/>
                  <a:pt x="70" y="199"/>
                </a:cubicBezTo>
                <a:cubicBezTo>
                  <a:pt x="70" y="198"/>
                  <a:pt x="68" y="198"/>
                  <a:pt x="67" y="198"/>
                </a:cubicBezTo>
                <a:cubicBezTo>
                  <a:pt x="67" y="199"/>
                  <a:pt x="68" y="200"/>
                  <a:pt x="68" y="201"/>
                </a:cubicBezTo>
                <a:cubicBezTo>
                  <a:pt x="68" y="201"/>
                  <a:pt x="69" y="201"/>
                  <a:pt x="69" y="201"/>
                </a:cubicBezTo>
                <a:cubicBezTo>
                  <a:pt x="70" y="202"/>
                  <a:pt x="70" y="202"/>
                  <a:pt x="69" y="203"/>
                </a:cubicBezTo>
                <a:cubicBezTo>
                  <a:pt x="69" y="204"/>
                  <a:pt x="68" y="205"/>
                  <a:pt x="67" y="206"/>
                </a:cubicBezTo>
                <a:cubicBezTo>
                  <a:pt x="66" y="208"/>
                  <a:pt x="65" y="211"/>
                  <a:pt x="62" y="213"/>
                </a:cubicBezTo>
                <a:cubicBezTo>
                  <a:pt x="62" y="213"/>
                  <a:pt x="62" y="213"/>
                  <a:pt x="61" y="213"/>
                </a:cubicBezTo>
                <a:cubicBezTo>
                  <a:pt x="61" y="213"/>
                  <a:pt x="61" y="213"/>
                  <a:pt x="60" y="213"/>
                </a:cubicBezTo>
                <a:cubicBezTo>
                  <a:pt x="60" y="213"/>
                  <a:pt x="61" y="213"/>
                  <a:pt x="61" y="214"/>
                </a:cubicBezTo>
                <a:cubicBezTo>
                  <a:pt x="62" y="214"/>
                  <a:pt x="62" y="214"/>
                  <a:pt x="62" y="215"/>
                </a:cubicBezTo>
                <a:cubicBezTo>
                  <a:pt x="62" y="216"/>
                  <a:pt x="61" y="216"/>
                  <a:pt x="61" y="217"/>
                </a:cubicBezTo>
                <a:cubicBezTo>
                  <a:pt x="61" y="218"/>
                  <a:pt x="61" y="218"/>
                  <a:pt x="60" y="219"/>
                </a:cubicBezTo>
                <a:cubicBezTo>
                  <a:pt x="59" y="219"/>
                  <a:pt x="60" y="220"/>
                  <a:pt x="59" y="221"/>
                </a:cubicBezTo>
                <a:cubicBezTo>
                  <a:pt x="58" y="222"/>
                  <a:pt x="59" y="224"/>
                  <a:pt x="57" y="225"/>
                </a:cubicBezTo>
                <a:cubicBezTo>
                  <a:pt x="57" y="226"/>
                  <a:pt x="56" y="227"/>
                  <a:pt x="55" y="228"/>
                </a:cubicBezTo>
                <a:cubicBezTo>
                  <a:pt x="55" y="229"/>
                  <a:pt x="55" y="230"/>
                  <a:pt x="55" y="231"/>
                </a:cubicBezTo>
                <a:cubicBezTo>
                  <a:pt x="54" y="231"/>
                  <a:pt x="54" y="232"/>
                  <a:pt x="54" y="233"/>
                </a:cubicBezTo>
                <a:cubicBezTo>
                  <a:pt x="53" y="233"/>
                  <a:pt x="53" y="234"/>
                  <a:pt x="52" y="235"/>
                </a:cubicBezTo>
                <a:cubicBezTo>
                  <a:pt x="52" y="236"/>
                  <a:pt x="51" y="237"/>
                  <a:pt x="51" y="238"/>
                </a:cubicBezTo>
                <a:cubicBezTo>
                  <a:pt x="51" y="240"/>
                  <a:pt x="49" y="241"/>
                  <a:pt x="50" y="242"/>
                </a:cubicBezTo>
                <a:cubicBezTo>
                  <a:pt x="50" y="243"/>
                  <a:pt x="49" y="244"/>
                  <a:pt x="49" y="245"/>
                </a:cubicBezTo>
                <a:cubicBezTo>
                  <a:pt x="49" y="246"/>
                  <a:pt x="48" y="246"/>
                  <a:pt x="48" y="247"/>
                </a:cubicBezTo>
                <a:cubicBezTo>
                  <a:pt x="48" y="248"/>
                  <a:pt x="46" y="249"/>
                  <a:pt x="46" y="250"/>
                </a:cubicBezTo>
                <a:cubicBezTo>
                  <a:pt x="46" y="251"/>
                  <a:pt x="45" y="252"/>
                  <a:pt x="45" y="254"/>
                </a:cubicBezTo>
                <a:cubicBezTo>
                  <a:pt x="45" y="254"/>
                  <a:pt x="44" y="255"/>
                  <a:pt x="43" y="256"/>
                </a:cubicBezTo>
                <a:cubicBezTo>
                  <a:pt x="44" y="256"/>
                  <a:pt x="44" y="256"/>
                  <a:pt x="44" y="257"/>
                </a:cubicBezTo>
                <a:cubicBezTo>
                  <a:pt x="44" y="257"/>
                  <a:pt x="43" y="258"/>
                  <a:pt x="43" y="258"/>
                </a:cubicBezTo>
                <a:cubicBezTo>
                  <a:pt x="44" y="259"/>
                  <a:pt x="43" y="260"/>
                  <a:pt x="42" y="261"/>
                </a:cubicBezTo>
                <a:cubicBezTo>
                  <a:pt x="41" y="262"/>
                  <a:pt x="41" y="264"/>
                  <a:pt x="41" y="265"/>
                </a:cubicBezTo>
                <a:cubicBezTo>
                  <a:pt x="41" y="266"/>
                  <a:pt x="40" y="266"/>
                  <a:pt x="39" y="267"/>
                </a:cubicBezTo>
                <a:cubicBezTo>
                  <a:pt x="39" y="268"/>
                  <a:pt x="40" y="270"/>
                  <a:pt x="38" y="271"/>
                </a:cubicBezTo>
                <a:cubicBezTo>
                  <a:pt x="38" y="274"/>
                  <a:pt x="38" y="274"/>
                  <a:pt x="38" y="274"/>
                </a:cubicBezTo>
                <a:cubicBezTo>
                  <a:pt x="37" y="275"/>
                  <a:pt x="36" y="277"/>
                  <a:pt x="35" y="279"/>
                </a:cubicBezTo>
                <a:cubicBezTo>
                  <a:pt x="34" y="280"/>
                  <a:pt x="35" y="282"/>
                  <a:pt x="35" y="283"/>
                </a:cubicBezTo>
                <a:cubicBezTo>
                  <a:pt x="33" y="285"/>
                  <a:pt x="33" y="286"/>
                  <a:pt x="32" y="289"/>
                </a:cubicBezTo>
                <a:cubicBezTo>
                  <a:pt x="32" y="289"/>
                  <a:pt x="31" y="290"/>
                  <a:pt x="31" y="290"/>
                </a:cubicBezTo>
                <a:cubicBezTo>
                  <a:pt x="32" y="291"/>
                  <a:pt x="31" y="291"/>
                  <a:pt x="31" y="292"/>
                </a:cubicBezTo>
                <a:cubicBezTo>
                  <a:pt x="31" y="292"/>
                  <a:pt x="31" y="293"/>
                  <a:pt x="30" y="293"/>
                </a:cubicBezTo>
                <a:cubicBezTo>
                  <a:pt x="30" y="294"/>
                  <a:pt x="30" y="294"/>
                  <a:pt x="30" y="294"/>
                </a:cubicBezTo>
                <a:cubicBezTo>
                  <a:pt x="30" y="295"/>
                  <a:pt x="31" y="297"/>
                  <a:pt x="30" y="298"/>
                </a:cubicBezTo>
                <a:cubicBezTo>
                  <a:pt x="29" y="299"/>
                  <a:pt x="29" y="300"/>
                  <a:pt x="29" y="301"/>
                </a:cubicBezTo>
                <a:cubicBezTo>
                  <a:pt x="29" y="302"/>
                  <a:pt x="28" y="303"/>
                  <a:pt x="28" y="304"/>
                </a:cubicBezTo>
                <a:cubicBezTo>
                  <a:pt x="29" y="305"/>
                  <a:pt x="27" y="306"/>
                  <a:pt x="27" y="307"/>
                </a:cubicBezTo>
                <a:cubicBezTo>
                  <a:pt x="27" y="308"/>
                  <a:pt x="26" y="309"/>
                  <a:pt x="26" y="309"/>
                </a:cubicBezTo>
                <a:cubicBezTo>
                  <a:pt x="25" y="310"/>
                  <a:pt x="25" y="311"/>
                  <a:pt x="26" y="311"/>
                </a:cubicBezTo>
                <a:cubicBezTo>
                  <a:pt x="26" y="312"/>
                  <a:pt x="26" y="312"/>
                  <a:pt x="26" y="313"/>
                </a:cubicBezTo>
                <a:cubicBezTo>
                  <a:pt x="25" y="315"/>
                  <a:pt x="24" y="316"/>
                  <a:pt x="24" y="318"/>
                </a:cubicBezTo>
                <a:cubicBezTo>
                  <a:pt x="25" y="320"/>
                  <a:pt x="23" y="320"/>
                  <a:pt x="23" y="321"/>
                </a:cubicBezTo>
                <a:cubicBezTo>
                  <a:pt x="23" y="323"/>
                  <a:pt x="23" y="324"/>
                  <a:pt x="23" y="325"/>
                </a:cubicBezTo>
                <a:cubicBezTo>
                  <a:pt x="22" y="326"/>
                  <a:pt x="23" y="328"/>
                  <a:pt x="22" y="329"/>
                </a:cubicBezTo>
                <a:cubicBezTo>
                  <a:pt x="22" y="330"/>
                  <a:pt x="21" y="331"/>
                  <a:pt x="21" y="332"/>
                </a:cubicBezTo>
                <a:cubicBezTo>
                  <a:pt x="21" y="333"/>
                  <a:pt x="20" y="333"/>
                  <a:pt x="21" y="334"/>
                </a:cubicBezTo>
                <a:cubicBezTo>
                  <a:pt x="22" y="335"/>
                  <a:pt x="21" y="335"/>
                  <a:pt x="21" y="337"/>
                </a:cubicBezTo>
                <a:cubicBezTo>
                  <a:pt x="20" y="337"/>
                  <a:pt x="20" y="339"/>
                  <a:pt x="22" y="339"/>
                </a:cubicBezTo>
                <a:cubicBezTo>
                  <a:pt x="21" y="340"/>
                  <a:pt x="20" y="340"/>
                  <a:pt x="19" y="341"/>
                </a:cubicBezTo>
                <a:cubicBezTo>
                  <a:pt x="21" y="343"/>
                  <a:pt x="21" y="343"/>
                  <a:pt x="20" y="344"/>
                </a:cubicBezTo>
                <a:cubicBezTo>
                  <a:pt x="20" y="345"/>
                  <a:pt x="21" y="345"/>
                  <a:pt x="20" y="345"/>
                </a:cubicBezTo>
                <a:cubicBezTo>
                  <a:pt x="19" y="346"/>
                  <a:pt x="20" y="347"/>
                  <a:pt x="20" y="348"/>
                </a:cubicBezTo>
                <a:cubicBezTo>
                  <a:pt x="20" y="348"/>
                  <a:pt x="19" y="349"/>
                  <a:pt x="19" y="350"/>
                </a:cubicBezTo>
                <a:cubicBezTo>
                  <a:pt x="19" y="350"/>
                  <a:pt x="20" y="351"/>
                  <a:pt x="20" y="351"/>
                </a:cubicBezTo>
                <a:cubicBezTo>
                  <a:pt x="21" y="352"/>
                  <a:pt x="18" y="353"/>
                  <a:pt x="21" y="353"/>
                </a:cubicBezTo>
                <a:cubicBezTo>
                  <a:pt x="20" y="354"/>
                  <a:pt x="20" y="354"/>
                  <a:pt x="20" y="354"/>
                </a:cubicBezTo>
                <a:cubicBezTo>
                  <a:pt x="20" y="362"/>
                  <a:pt x="20" y="362"/>
                  <a:pt x="20" y="362"/>
                </a:cubicBezTo>
                <a:cubicBezTo>
                  <a:pt x="20" y="363"/>
                  <a:pt x="20" y="364"/>
                  <a:pt x="19" y="365"/>
                </a:cubicBezTo>
                <a:cubicBezTo>
                  <a:pt x="19" y="365"/>
                  <a:pt x="19" y="367"/>
                  <a:pt x="18" y="367"/>
                </a:cubicBezTo>
                <a:cubicBezTo>
                  <a:pt x="17" y="368"/>
                  <a:pt x="18" y="368"/>
                  <a:pt x="18" y="368"/>
                </a:cubicBezTo>
                <a:cubicBezTo>
                  <a:pt x="19" y="369"/>
                  <a:pt x="19" y="370"/>
                  <a:pt x="18" y="370"/>
                </a:cubicBezTo>
                <a:cubicBezTo>
                  <a:pt x="17" y="371"/>
                  <a:pt x="18" y="371"/>
                  <a:pt x="18" y="371"/>
                </a:cubicBezTo>
                <a:cubicBezTo>
                  <a:pt x="18" y="372"/>
                  <a:pt x="17" y="373"/>
                  <a:pt x="18" y="374"/>
                </a:cubicBezTo>
                <a:cubicBezTo>
                  <a:pt x="17" y="374"/>
                  <a:pt x="17" y="374"/>
                  <a:pt x="17" y="374"/>
                </a:cubicBezTo>
                <a:cubicBezTo>
                  <a:pt x="17" y="375"/>
                  <a:pt x="17" y="375"/>
                  <a:pt x="18" y="375"/>
                </a:cubicBezTo>
                <a:cubicBezTo>
                  <a:pt x="18" y="376"/>
                  <a:pt x="17" y="377"/>
                  <a:pt x="18" y="378"/>
                </a:cubicBezTo>
                <a:cubicBezTo>
                  <a:pt x="19" y="378"/>
                  <a:pt x="19" y="380"/>
                  <a:pt x="18" y="380"/>
                </a:cubicBezTo>
                <a:cubicBezTo>
                  <a:pt x="17" y="381"/>
                  <a:pt x="17" y="384"/>
                  <a:pt x="15" y="385"/>
                </a:cubicBezTo>
                <a:cubicBezTo>
                  <a:pt x="14" y="386"/>
                  <a:pt x="13" y="385"/>
                  <a:pt x="12" y="385"/>
                </a:cubicBezTo>
                <a:cubicBezTo>
                  <a:pt x="11" y="385"/>
                  <a:pt x="9" y="385"/>
                  <a:pt x="8" y="386"/>
                </a:cubicBezTo>
                <a:cubicBezTo>
                  <a:pt x="9" y="387"/>
                  <a:pt x="10" y="386"/>
                  <a:pt x="11" y="386"/>
                </a:cubicBezTo>
                <a:cubicBezTo>
                  <a:pt x="12" y="386"/>
                  <a:pt x="13" y="386"/>
                  <a:pt x="14" y="386"/>
                </a:cubicBezTo>
                <a:cubicBezTo>
                  <a:pt x="15" y="386"/>
                  <a:pt x="16" y="386"/>
                  <a:pt x="17" y="387"/>
                </a:cubicBezTo>
                <a:cubicBezTo>
                  <a:pt x="16" y="387"/>
                  <a:pt x="15" y="387"/>
                  <a:pt x="14" y="387"/>
                </a:cubicBezTo>
                <a:cubicBezTo>
                  <a:pt x="14" y="387"/>
                  <a:pt x="14" y="388"/>
                  <a:pt x="14" y="388"/>
                </a:cubicBezTo>
                <a:cubicBezTo>
                  <a:pt x="14" y="388"/>
                  <a:pt x="14" y="389"/>
                  <a:pt x="14" y="389"/>
                </a:cubicBezTo>
                <a:cubicBezTo>
                  <a:pt x="15" y="389"/>
                  <a:pt x="16" y="389"/>
                  <a:pt x="16" y="389"/>
                </a:cubicBezTo>
                <a:cubicBezTo>
                  <a:pt x="17" y="390"/>
                  <a:pt x="17" y="391"/>
                  <a:pt x="17" y="392"/>
                </a:cubicBezTo>
                <a:cubicBezTo>
                  <a:pt x="16" y="392"/>
                  <a:pt x="16" y="392"/>
                  <a:pt x="15" y="392"/>
                </a:cubicBezTo>
                <a:cubicBezTo>
                  <a:pt x="15" y="392"/>
                  <a:pt x="15" y="392"/>
                  <a:pt x="15" y="392"/>
                </a:cubicBezTo>
                <a:cubicBezTo>
                  <a:pt x="15" y="392"/>
                  <a:pt x="15" y="393"/>
                  <a:pt x="15" y="393"/>
                </a:cubicBezTo>
                <a:cubicBezTo>
                  <a:pt x="16" y="393"/>
                  <a:pt x="17" y="394"/>
                  <a:pt x="18" y="394"/>
                </a:cubicBezTo>
                <a:cubicBezTo>
                  <a:pt x="17" y="395"/>
                  <a:pt x="16" y="395"/>
                  <a:pt x="16" y="396"/>
                </a:cubicBezTo>
                <a:cubicBezTo>
                  <a:pt x="16" y="396"/>
                  <a:pt x="16" y="397"/>
                  <a:pt x="15" y="397"/>
                </a:cubicBezTo>
                <a:cubicBezTo>
                  <a:pt x="15" y="398"/>
                  <a:pt x="15" y="398"/>
                  <a:pt x="15" y="399"/>
                </a:cubicBezTo>
                <a:cubicBezTo>
                  <a:pt x="16" y="400"/>
                  <a:pt x="16" y="401"/>
                  <a:pt x="15" y="402"/>
                </a:cubicBezTo>
                <a:cubicBezTo>
                  <a:pt x="15" y="402"/>
                  <a:pt x="16" y="403"/>
                  <a:pt x="16" y="403"/>
                </a:cubicBezTo>
                <a:cubicBezTo>
                  <a:pt x="17" y="404"/>
                  <a:pt x="17" y="404"/>
                  <a:pt x="16" y="405"/>
                </a:cubicBezTo>
                <a:cubicBezTo>
                  <a:pt x="16" y="406"/>
                  <a:pt x="16" y="406"/>
                  <a:pt x="16" y="407"/>
                </a:cubicBezTo>
                <a:cubicBezTo>
                  <a:pt x="17" y="407"/>
                  <a:pt x="17" y="408"/>
                  <a:pt x="18" y="409"/>
                </a:cubicBezTo>
                <a:cubicBezTo>
                  <a:pt x="17" y="409"/>
                  <a:pt x="16" y="410"/>
                  <a:pt x="17" y="411"/>
                </a:cubicBezTo>
                <a:cubicBezTo>
                  <a:pt x="18" y="412"/>
                  <a:pt x="18" y="413"/>
                  <a:pt x="17" y="415"/>
                </a:cubicBezTo>
                <a:cubicBezTo>
                  <a:pt x="16" y="416"/>
                  <a:pt x="17" y="416"/>
                  <a:pt x="18" y="417"/>
                </a:cubicBezTo>
                <a:cubicBezTo>
                  <a:pt x="18" y="418"/>
                  <a:pt x="18" y="420"/>
                  <a:pt x="18" y="421"/>
                </a:cubicBezTo>
                <a:cubicBezTo>
                  <a:pt x="18" y="422"/>
                  <a:pt x="18" y="423"/>
                  <a:pt x="17" y="424"/>
                </a:cubicBezTo>
                <a:cubicBezTo>
                  <a:pt x="17" y="424"/>
                  <a:pt x="17" y="425"/>
                  <a:pt x="17" y="425"/>
                </a:cubicBezTo>
                <a:cubicBezTo>
                  <a:pt x="17" y="425"/>
                  <a:pt x="18" y="426"/>
                  <a:pt x="17" y="426"/>
                </a:cubicBezTo>
                <a:cubicBezTo>
                  <a:pt x="16" y="427"/>
                  <a:pt x="16" y="428"/>
                  <a:pt x="17" y="428"/>
                </a:cubicBezTo>
                <a:cubicBezTo>
                  <a:pt x="18" y="430"/>
                  <a:pt x="18" y="431"/>
                  <a:pt x="18" y="433"/>
                </a:cubicBezTo>
                <a:cubicBezTo>
                  <a:pt x="18" y="434"/>
                  <a:pt x="18" y="436"/>
                  <a:pt x="17" y="437"/>
                </a:cubicBezTo>
                <a:cubicBezTo>
                  <a:pt x="17" y="438"/>
                  <a:pt x="18" y="438"/>
                  <a:pt x="18" y="439"/>
                </a:cubicBezTo>
                <a:cubicBezTo>
                  <a:pt x="18" y="439"/>
                  <a:pt x="19" y="440"/>
                  <a:pt x="19" y="441"/>
                </a:cubicBezTo>
                <a:cubicBezTo>
                  <a:pt x="18" y="443"/>
                  <a:pt x="19" y="444"/>
                  <a:pt x="19" y="446"/>
                </a:cubicBezTo>
                <a:cubicBezTo>
                  <a:pt x="19" y="446"/>
                  <a:pt x="19" y="447"/>
                  <a:pt x="19" y="447"/>
                </a:cubicBezTo>
                <a:cubicBezTo>
                  <a:pt x="20" y="448"/>
                  <a:pt x="20" y="448"/>
                  <a:pt x="18" y="449"/>
                </a:cubicBezTo>
                <a:cubicBezTo>
                  <a:pt x="18" y="449"/>
                  <a:pt x="18" y="449"/>
                  <a:pt x="18" y="449"/>
                </a:cubicBezTo>
                <a:cubicBezTo>
                  <a:pt x="18" y="449"/>
                  <a:pt x="18" y="449"/>
                  <a:pt x="18" y="449"/>
                </a:cubicBezTo>
                <a:cubicBezTo>
                  <a:pt x="19" y="450"/>
                  <a:pt x="19" y="451"/>
                  <a:pt x="20" y="452"/>
                </a:cubicBezTo>
                <a:cubicBezTo>
                  <a:pt x="20" y="452"/>
                  <a:pt x="20" y="453"/>
                  <a:pt x="20" y="453"/>
                </a:cubicBezTo>
                <a:cubicBezTo>
                  <a:pt x="21" y="454"/>
                  <a:pt x="20" y="456"/>
                  <a:pt x="21" y="457"/>
                </a:cubicBezTo>
                <a:cubicBezTo>
                  <a:pt x="21" y="457"/>
                  <a:pt x="22" y="458"/>
                  <a:pt x="22" y="459"/>
                </a:cubicBezTo>
                <a:cubicBezTo>
                  <a:pt x="21" y="459"/>
                  <a:pt x="22" y="462"/>
                  <a:pt x="20" y="463"/>
                </a:cubicBezTo>
                <a:cubicBezTo>
                  <a:pt x="21" y="463"/>
                  <a:pt x="22" y="464"/>
                  <a:pt x="22" y="464"/>
                </a:cubicBezTo>
                <a:cubicBezTo>
                  <a:pt x="22" y="471"/>
                  <a:pt x="22" y="471"/>
                  <a:pt x="22" y="471"/>
                </a:cubicBezTo>
                <a:cubicBezTo>
                  <a:pt x="23" y="471"/>
                  <a:pt x="23" y="472"/>
                  <a:pt x="23" y="472"/>
                </a:cubicBezTo>
                <a:cubicBezTo>
                  <a:pt x="24" y="473"/>
                  <a:pt x="23" y="475"/>
                  <a:pt x="24" y="477"/>
                </a:cubicBezTo>
                <a:cubicBezTo>
                  <a:pt x="24" y="477"/>
                  <a:pt x="24" y="477"/>
                  <a:pt x="24" y="477"/>
                </a:cubicBezTo>
                <a:cubicBezTo>
                  <a:pt x="23" y="478"/>
                  <a:pt x="23" y="479"/>
                  <a:pt x="24" y="479"/>
                </a:cubicBezTo>
                <a:cubicBezTo>
                  <a:pt x="25" y="480"/>
                  <a:pt x="25" y="481"/>
                  <a:pt x="26" y="482"/>
                </a:cubicBezTo>
                <a:cubicBezTo>
                  <a:pt x="26" y="482"/>
                  <a:pt x="26" y="483"/>
                  <a:pt x="25" y="483"/>
                </a:cubicBezTo>
                <a:cubicBezTo>
                  <a:pt x="25" y="484"/>
                  <a:pt x="25" y="485"/>
                  <a:pt x="25" y="485"/>
                </a:cubicBezTo>
                <a:cubicBezTo>
                  <a:pt x="24" y="486"/>
                  <a:pt x="25" y="486"/>
                  <a:pt x="25" y="486"/>
                </a:cubicBezTo>
                <a:cubicBezTo>
                  <a:pt x="25" y="486"/>
                  <a:pt x="26" y="486"/>
                  <a:pt x="26" y="486"/>
                </a:cubicBezTo>
                <a:cubicBezTo>
                  <a:pt x="26" y="487"/>
                  <a:pt x="26" y="488"/>
                  <a:pt x="26" y="489"/>
                </a:cubicBezTo>
                <a:cubicBezTo>
                  <a:pt x="27" y="490"/>
                  <a:pt x="27" y="491"/>
                  <a:pt x="27" y="492"/>
                </a:cubicBezTo>
                <a:cubicBezTo>
                  <a:pt x="27" y="493"/>
                  <a:pt x="27" y="494"/>
                  <a:pt x="27" y="495"/>
                </a:cubicBezTo>
                <a:cubicBezTo>
                  <a:pt x="27" y="495"/>
                  <a:pt x="28" y="496"/>
                  <a:pt x="27" y="497"/>
                </a:cubicBezTo>
                <a:cubicBezTo>
                  <a:pt x="27" y="497"/>
                  <a:pt x="27" y="498"/>
                  <a:pt x="27" y="498"/>
                </a:cubicBezTo>
                <a:cubicBezTo>
                  <a:pt x="28" y="498"/>
                  <a:pt x="28" y="499"/>
                  <a:pt x="29" y="499"/>
                </a:cubicBezTo>
                <a:cubicBezTo>
                  <a:pt x="29" y="500"/>
                  <a:pt x="28" y="502"/>
                  <a:pt x="29" y="503"/>
                </a:cubicBezTo>
                <a:cubicBezTo>
                  <a:pt x="30" y="505"/>
                  <a:pt x="30" y="506"/>
                  <a:pt x="30" y="508"/>
                </a:cubicBezTo>
                <a:cubicBezTo>
                  <a:pt x="30" y="509"/>
                  <a:pt x="30" y="509"/>
                  <a:pt x="31" y="510"/>
                </a:cubicBezTo>
                <a:cubicBezTo>
                  <a:pt x="31" y="511"/>
                  <a:pt x="32" y="512"/>
                  <a:pt x="32" y="514"/>
                </a:cubicBezTo>
                <a:cubicBezTo>
                  <a:pt x="32" y="515"/>
                  <a:pt x="33" y="515"/>
                  <a:pt x="33" y="516"/>
                </a:cubicBezTo>
                <a:cubicBezTo>
                  <a:pt x="33" y="516"/>
                  <a:pt x="32" y="516"/>
                  <a:pt x="32" y="517"/>
                </a:cubicBezTo>
                <a:cubicBezTo>
                  <a:pt x="32" y="517"/>
                  <a:pt x="32" y="518"/>
                  <a:pt x="32" y="518"/>
                </a:cubicBezTo>
                <a:cubicBezTo>
                  <a:pt x="32" y="518"/>
                  <a:pt x="31" y="518"/>
                  <a:pt x="31" y="518"/>
                </a:cubicBezTo>
                <a:cubicBezTo>
                  <a:pt x="30" y="518"/>
                  <a:pt x="30" y="518"/>
                  <a:pt x="30" y="519"/>
                </a:cubicBezTo>
                <a:cubicBezTo>
                  <a:pt x="30" y="520"/>
                  <a:pt x="30" y="520"/>
                  <a:pt x="31" y="520"/>
                </a:cubicBezTo>
                <a:cubicBezTo>
                  <a:pt x="31" y="520"/>
                  <a:pt x="32" y="520"/>
                  <a:pt x="32" y="519"/>
                </a:cubicBezTo>
                <a:cubicBezTo>
                  <a:pt x="32" y="519"/>
                  <a:pt x="32" y="518"/>
                  <a:pt x="32" y="518"/>
                </a:cubicBezTo>
                <a:cubicBezTo>
                  <a:pt x="33" y="518"/>
                  <a:pt x="33" y="517"/>
                  <a:pt x="33" y="517"/>
                </a:cubicBezTo>
                <a:cubicBezTo>
                  <a:pt x="34" y="518"/>
                  <a:pt x="33" y="520"/>
                  <a:pt x="34" y="521"/>
                </a:cubicBezTo>
                <a:cubicBezTo>
                  <a:pt x="36" y="523"/>
                  <a:pt x="36" y="525"/>
                  <a:pt x="38" y="527"/>
                </a:cubicBezTo>
                <a:cubicBezTo>
                  <a:pt x="37" y="529"/>
                  <a:pt x="39" y="530"/>
                  <a:pt x="38" y="532"/>
                </a:cubicBezTo>
                <a:cubicBezTo>
                  <a:pt x="38" y="533"/>
                  <a:pt x="37" y="532"/>
                  <a:pt x="37" y="532"/>
                </a:cubicBezTo>
                <a:cubicBezTo>
                  <a:pt x="36" y="532"/>
                  <a:pt x="36" y="533"/>
                  <a:pt x="36" y="533"/>
                </a:cubicBezTo>
                <a:cubicBezTo>
                  <a:pt x="36" y="533"/>
                  <a:pt x="36" y="534"/>
                  <a:pt x="36" y="534"/>
                </a:cubicBezTo>
                <a:cubicBezTo>
                  <a:pt x="36" y="534"/>
                  <a:pt x="37" y="534"/>
                  <a:pt x="37" y="534"/>
                </a:cubicBezTo>
                <a:cubicBezTo>
                  <a:pt x="37" y="534"/>
                  <a:pt x="38" y="533"/>
                  <a:pt x="38" y="533"/>
                </a:cubicBezTo>
                <a:cubicBezTo>
                  <a:pt x="39" y="534"/>
                  <a:pt x="40" y="534"/>
                  <a:pt x="40" y="535"/>
                </a:cubicBezTo>
                <a:cubicBezTo>
                  <a:pt x="40" y="535"/>
                  <a:pt x="40" y="535"/>
                  <a:pt x="40" y="536"/>
                </a:cubicBezTo>
                <a:cubicBezTo>
                  <a:pt x="40" y="536"/>
                  <a:pt x="40" y="536"/>
                  <a:pt x="39" y="537"/>
                </a:cubicBezTo>
                <a:cubicBezTo>
                  <a:pt x="42" y="537"/>
                  <a:pt x="41" y="540"/>
                  <a:pt x="42" y="541"/>
                </a:cubicBezTo>
                <a:cubicBezTo>
                  <a:pt x="42" y="542"/>
                  <a:pt x="43" y="543"/>
                  <a:pt x="43" y="545"/>
                </a:cubicBezTo>
                <a:cubicBezTo>
                  <a:pt x="43" y="545"/>
                  <a:pt x="43" y="546"/>
                  <a:pt x="43" y="547"/>
                </a:cubicBezTo>
                <a:cubicBezTo>
                  <a:pt x="44" y="548"/>
                  <a:pt x="46" y="549"/>
                  <a:pt x="47" y="551"/>
                </a:cubicBezTo>
                <a:cubicBezTo>
                  <a:pt x="47" y="552"/>
                  <a:pt x="47" y="553"/>
                  <a:pt x="47" y="553"/>
                </a:cubicBezTo>
                <a:cubicBezTo>
                  <a:pt x="47" y="554"/>
                  <a:pt x="48" y="554"/>
                  <a:pt x="48" y="555"/>
                </a:cubicBezTo>
                <a:cubicBezTo>
                  <a:pt x="48" y="556"/>
                  <a:pt x="49" y="557"/>
                  <a:pt x="49" y="559"/>
                </a:cubicBezTo>
                <a:cubicBezTo>
                  <a:pt x="50" y="559"/>
                  <a:pt x="50" y="561"/>
                  <a:pt x="51" y="561"/>
                </a:cubicBezTo>
                <a:cubicBezTo>
                  <a:pt x="51" y="562"/>
                  <a:pt x="51" y="563"/>
                  <a:pt x="52" y="564"/>
                </a:cubicBezTo>
                <a:cubicBezTo>
                  <a:pt x="52" y="564"/>
                  <a:pt x="52" y="565"/>
                  <a:pt x="51" y="565"/>
                </a:cubicBezTo>
                <a:cubicBezTo>
                  <a:pt x="51" y="566"/>
                  <a:pt x="51" y="566"/>
                  <a:pt x="51" y="566"/>
                </a:cubicBezTo>
                <a:cubicBezTo>
                  <a:pt x="52" y="566"/>
                  <a:pt x="53" y="567"/>
                  <a:pt x="54" y="568"/>
                </a:cubicBezTo>
                <a:cubicBezTo>
                  <a:pt x="53" y="568"/>
                  <a:pt x="53" y="568"/>
                  <a:pt x="53" y="569"/>
                </a:cubicBezTo>
                <a:cubicBezTo>
                  <a:pt x="53" y="569"/>
                  <a:pt x="54" y="569"/>
                  <a:pt x="55" y="570"/>
                </a:cubicBezTo>
                <a:cubicBezTo>
                  <a:pt x="54" y="570"/>
                  <a:pt x="54" y="570"/>
                  <a:pt x="54" y="571"/>
                </a:cubicBezTo>
                <a:cubicBezTo>
                  <a:pt x="54" y="571"/>
                  <a:pt x="54" y="572"/>
                  <a:pt x="54" y="572"/>
                </a:cubicBezTo>
                <a:cubicBezTo>
                  <a:pt x="56" y="573"/>
                  <a:pt x="56" y="575"/>
                  <a:pt x="57" y="576"/>
                </a:cubicBezTo>
                <a:cubicBezTo>
                  <a:pt x="57" y="576"/>
                  <a:pt x="57" y="577"/>
                  <a:pt x="57" y="577"/>
                </a:cubicBezTo>
                <a:cubicBezTo>
                  <a:pt x="57" y="578"/>
                  <a:pt x="58" y="578"/>
                  <a:pt x="58" y="579"/>
                </a:cubicBezTo>
                <a:cubicBezTo>
                  <a:pt x="59" y="580"/>
                  <a:pt x="59" y="581"/>
                  <a:pt x="59" y="581"/>
                </a:cubicBezTo>
                <a:cubicBezTo>
                  <a:pt x="60" y="582"/>
                  <a:pt x="60" y="582"/>
                  <a:pt x="60" y="583"/>
                </a:cubicBezTo>
                <a:cubicBezTo>
                  <a:pt x="60" y="584"/>
                  <a:pt x="61" y="585"/>
                  <a:pt x="61" y="586"/>
                </a:cubicBezTo>
                <a:cubicBezTo>
                  <a:pt x="61" y="586"/>
                  <a:pt x="62" y="586"/>
                  <a:pt x="62" y="586"/>
                </a:cubicBezTo>
                <a:cubicBezTo>
                  <a:pt x="64" y="586"/>
                  <a:pt x="63" y="588"/>
                  <a:pt x="63" y="589"/>
                </a:cubicBezTo>
                <a:cubicBezTo>
                  <a:pt x="63" y="589"/>
                  <a:pt x="64" y="590"/>
                  <a:pt x="65" y="590"/>
                </a:cubicBezTo>
                <a:cubicBezTo>
                  <a:pt x="64" y="591"/>
                  <a:pt x="64" y="592"/>
                  <a:pt x="63" y="592"/>
                </a:cubicBezTo>
                <a:cubicBezTo>
                  <a:pt x="64" y="594"/>
                  <a:pt x="64" y="594"/>
                  <a:pt x="67" y="594"/>
                </a:cubicBezTo>
                <a:cubicBezTo>
                  <a:pt x="67" y="595"/>
                  <a:pt x="66" y="595"/>
                  <a:pt x="66" y="595"/>
                </a:cubicBezTo>
                <a:cubicBezTo>
                  <a:pt x="66" y="596"/>
                  <a:pt x="67" y="596"/>
                  <a:pt x="67" y="597"/>
                </a:cubicBezTo>
                <a:cubicBezTo>
                  <a:pt x="67" y="597"/>
                  <a:pt x="67" y="597"/>
                  <a:pt x="67" y="597"/>
                </a:cubicBezTo>
                <a:cubicBezTo>
                  <a:pt x="67" y="597"/>
                  <a:pt x="67" y="597"/>
                  <a:pt x="67" y="597"/>
                </a:cubicBezTo>
                <a:cubicBezTo>
                  <a:pt x="66" y="597"/>
                  <a:pt x="66" y="597"/>
                  <a:pt x="66" y="598"/>
                </a:cubicBezTo>
                <a:cubicBezTo>
                  <a:pt x="66" y="598"/>
                  <a:pt x="67" y="597"/>
                  <a:pt x="67" y="597"/>
                </a:cubicBezTo>
                <a:cubicBezTo>
                  <a:pt x="68" y="597"/>
                  <a:pt x="68" y="598"/>
                  <a:pt x="69" y="599"/>
                </a:cubicBezTo>
                <a:cubicBezTo>
                  <a:pt x="69" y="600"/>
                  <a:pt x="70" y="601"/>
                  <a:pt x="70" y="602"/>
                </a:cubicBezTo>
                <a:cubicBezTo>
                  <a:pt x="71" y="602"/>
                  <a:pt x="71" y="604"/>
                  <a:pt x="72" y="604"/>
                </a:cubicBezTo>
                <a:cubicBezTo>
                  <a:pt x="74" y="605"/>
                  <a:pt x="74" y="607"/>
                  <a:pt x="75" y="608"/>
                </a:cubicBezTo>
                <a:cubicBezTo>
                  <a:pt x="75" y="608"/>
                  <a:pt x="75" y="609"/>
                  <a:pt x="75" y="609"/>
                </a:cubicBezTo>
                <a:cubicBezTo>
                  <a:pt x="76" y="612"/>
                  <a:pt x="76" y="612"/>
                  <a:pt x="79" y="614"/>
                </a:cubicBezTo>
                <a:cubicBezTo>
                  <a:pt x="79" y="614"/>
                  <a:pt x="79" y="614"/>
                  <a:pt x="79" y="614"/>
                </a:cubicBezTo>
                <a:cubicBezTo>
                  <a:pt x="79" y="616"/>
                  <a:pt x="80" y="616"/>
                  <a:pt x="81" y="617"/>
                </a:cubicBezTo>
                <a:cubicBezTo>
                  <a:pt x="81" y="618"/>
                  <a:pt x="81" y="619"/>
                  <a:pt x="81" y="619"/>
                </a:cubicBezTo>
                <a:cubicBezTo>
                  <a:pt x="81" y="620"/>
                  <a:pt x="81" y="620"/>
                  <a:pt x="82" y="621"/>
                </a:cubicBezTo>
                <a:cubicBezTo>
                  <a:pt x="83" y="621"/>
                  <a:pt x="84" y="621"/>
                  <a:pt x="84" y="622"/>
                </a:cubicBezTo>
                <a:cubicBezTo>
                  <a:pt x="85" y="624"/>
                  <a:pt x="85" y="625"/>
                  <a:pt x="86" y="626"/>
                </a:cubicBezTo>
                <a:cubicBezTo>
                  <a:pt x="87" y="627"/>
                  <a:pt x="87" y="628"/>
                  <a:pt x="88" y="628"/>
                </a:cubicBezTo>
                <a:cubicBezTo>
                  <a:pt x="88" y="629"/>
                  <a:pt x="88" y="630"/>
                  <a:pt x="88" y="630"/>
                </a:cubicBezTo>
                <a:cubicBezTo>
                  <a:pt x="89" y="631"/>
                  <a:pt x="90" y="631"/>
                  <a:pt x="90" y="632"/>
                </a:cubicBezTo>
                <a:cubicBezTo>
                  <a:pt x="91" y="633"/>
                  <a:pt x="91" y="634"/>
                  <a:pt x="92" y="634"/>
                </a:cubicBezTo>
                <a:cubicBezTo>
                  <a:pt x="93" y="636"/>
                  <a:pt x="93" y="636"/>
                  <a:pt x="92" y="638"/>
                </a:cubicBezTo>
                <a:cubicBezTo>
                  <a:pt x="92" y="638"/>
                  <a:pt x="92" y="638"/>
                  <a:pt x="92" y="638"/>
                </a:cubicBezTo>
                <a:cubicBezTo>
                  <a:pt x="92" y="638"/>
                  <a:pt x="92" y="638"/>
                  <a:pt x="93" y="638"/>
                </a:cubicBezTo>
                <a:cubicBezTo>
                  <a:pt x="94" y="639"/>
                  <a:pt x="95" y="638"/>
                  <a:pt x="94" y="640"/>
                </a:cubicBezTo>
                <a:cubicBezTo>
                  <a:pt x="94" y="640"/>
                  <a:pt x="95" y="640"/>
                  <a:pt x="95" y="640"/>
                </a:cubicBezTo>
                <a:cubicBezTo>
                  <a:pt x="97" y="641"/>
                  <a:pt x="98" y="643"/>
                  <a:pt x="99" y="645"/>
                </a:cubicBezTo>
                <a:cubicBezTo>
                  <a:pt x="99" y="646"/>
                  <a:pt x="100" y="646"/>
                  <a:pt x="101" y="646"/>
                </a:cubicBezTo>
                <a:cubicBezTo>
                  <a:pt x="103" y="648"/>
                  <a:pt x="105" y="650"/>
                  <a:pt x="107" y="652"/>
                </a:cubicBezTo>
                <a:cubicBezTo>
                  <a:pt x="107" y="653"/>
                  <a:pt x="107" y="653"/>
                  <a:pt x="107" y="654"/>
                </a:cubicBezTo>
                <a:cubicBezTo>
                  <a:pt x="108" y="655"/>
                  <a:pt x="108" y="656"/>
                  <a:pt x="109" y="657"/>
                </a:cubicBezTo>
                <a:cubicBezTo>
                  <a:pt x="110" y="657"/>
                  <a:pt x="111" y="659"/>
                  <a:pt x="112" y="658"/>
                </a:cubicBezTo>
                <a:cubicBezTo>
                  <a:pt x="112" y="659"/>
                  <a:pt x="113" y="660"/>
                  <a:pt x="113" y="660"/>
                </a:cubicBezTo>
                <a:cubicBezTo>
                  <a:pt x="113" y="661"/>
                  <a:pt x="114" y="661"/>
                  <a:pt x="114" y="662"/>
                </a:cubicBezTo>
                <a:cubicBezTo>
                  <a:pt x="114" y="663"/>
                  <a:pt x="115" y="663"/>
                  <a:pt x="116" y="663"/>
                </a:cubicBezTo>
                <a:cubicBezTo>
                  <a:pt x="116" y="663"/>
                  <a:pt x="116" y="664"/>
                  <a:pt x="116" y="665"/>
                </a:cubicBezTo>
                <a:cubicBezTo>
                  <a:pt x="117" y="665"/>
                  <a:pt x="118" y="666"/>
                  <a:pt x="119" y="666"/>
                </a:cubicBezTo>
                <a:cubicBezTo>
                  <a:pt x="119" y="666"/>
                  <a:pt x="119" y="668"/>
                  <a:pt x="120" y="668"/>
                </a:cubicBezTo>
                <a:cubicBezTo>
                  <a:pt x="121" y="668"/>
                  <a:pt x="121" y="669"/>
                  <a:pt x="122" y="670"/>
                </a:cubicBezTo>
                <a:cubicBezTo>
                  <a:pt x="123" y="670"/>
                  <a:pt x="123" y="671"/>
                  <a:pt x="123" y="671"/>
                </a:cubicBezTo>
                <a:cubicBezTo>
                  <a:pt x="124" y="672"/>
                  <a:pt x="125" y="673"/>
                  <a:pt x="125" y="674"/>
                </a:cubicBezTo>
                <a:cubicBezTo>
                  <a:pt x="126" y="674"/>
                  <a:pt x="126" y="676"/>
                  <a:pt x="127" y="676"/>
                </a:cubicBezTo>
                <a:cubicBezTo>
                  <a:pt x="128" y="677"/>
                  <a:pt x="129" y="676"/>
                  <a:pt x="129" y="677"/>
                </a:cubicBezTo>
                <a:cubicBezTo>
                  <a:pt x="130" y="677"/>
                  <a:pt x="130" y="679"/>
                  <a:pt x="131" y="679"/>
                </a:cubicBezTo>
                <a:cubicBezTo>
                  <a:pt x="132" y="679"/>
                  <a:pt x="133" y="680"/>
                  <a:pt x="133" y="681"/>
                </a:cubicBezTo>
                <a:cubicBezTo>
                  <a:pt x="134" y="682"/>
                  <a:pt x="133" y="682"/>
                  <a:pt x="135" y="682"/>
                </a:cubicBezTo>
                <a:cubicBezTo>
                  <a:pt x="135" y="682"/>
                  <a:pt x="135" y="683"/>
                  <a:pt x="135" y="684"/>
                </a:cubicBezTo>
                <a:cubicBezTo>
                  <a:pt x="138" y="686"/>
                  <a:pt x="140" y="688"/>
                  <a:pt x="142" y="691"/>
                </a:cubicBezTo>
                <a:cubicBezTo>
                  <a:pt x="144" y="690"/>
                  <a:pt x="144" y="691"/>
                  <a:pt x="144" y="692"/>
                </a:cubicBezTo>
                <a:cubicBezTo>
                  <a:pt x="144" y="693"/>
                  <a:pt x="146" y="693"/>
                  <a:pt x="146" y="694"/>
                </a:cubicBezTo>
                <a:cubicBezTo>
                  <a:pt x="146" y="695"/>
                  <a:pt x="146" y="695"/>
                  <a:pt x="147" y="695"/>
                </a:cubicBezTo>
                <a:cubicBezTo>
                  <a:pt x="148" y="696"/>
                  <a:pt x="150" y="697"/>
                  <a:pt x="151" y="698"/>
                </a:cubicBezTo>
                <a:cubicBezTo>
                  <a:pt x="152" y="699"/>
                  <a:pt x="153" y="699"/>
                  <a:pt x="154" y="701"/>
                </a:cubicBezTo>
                <a:cubicBezTo>
                  <a:pt x="155" y="702"/>
                  <a:pt x="156" y="702"/>
                  <a:pt x="157" y="703"/>
                </a:cubicBezTo>
                <a:cubicBezTo>
                  <a:pt x="158" y="704"/>
                  <a:pt x="159" y="704"/>
                  <a:pt x="160" y="706"/>
                </a:cubicBezTo>
                <a:cubicBezTo>
                  <a:pt x="161" y="707"/>
                  <a:pt x="162" y="707"/>
                  <a:pt x="163" y="708"/>
                </a:cubicBezTo>
                <a:cubicBezTo>
                  <a:pt x="163" y="709"/>
                  <a:pt x="165" y="709"/>
                  <a:pt x="165" y="710"/>
                </a:cubicBezTo>
                <a:cubicBezTo>
                  <a:pt x="166" y="711"/>
                  <a:pt x="167" y="711"/>
                  <a:pt x="167" y="712"/>
                </a:cubicBezTo>
                <a:cubicBezTo>
                  <a:pt x="168" y="712"/>
                  <a:pt x="168" y="712"/>
                  <a:pt x="168" y="712"/>
                </a:cubicBezTo>
                <a:cubicBezTo>
                  <a:pt x="170" y="713"/>
                  <a:pt x="171" y="715"/>
                  <a:pt x="172" y="715"/>
                </a:cubicBezTo>
                <a:cubicBezTo>
                  <a:pt x="174" y="716"/>
                  <a:pt x="175" y="718"/>
                  <a:pt x="177" y="719"/>
                </a:cubicBezTo>
                <a:cubicBezTo>
                  <a:pt x="177" y="720"/>
                  <a:pt x="178" y="721"/>
                  <a:pt x="178" y="721"/>
                </a:cubicBezTo>
                <a:cubicBezTo>
                  <a:pt x="179" y="721"/>
                  <a:pt x="180" y="721"/>
                  <a:pt x="180" y="722"/>
                </a:cubicBezTo>
                <a:cubicBezTo>
                  <a:pt x="181" y="722"/>
                  <a:pt x="181" y="722"/>
                  <a:pt x="181" y="722"/>
                </a:cubicBezTo>
                <a:cubicBezTo>
                  <a:pt x="182" y="724"/>
                  <a:pt x="184" y="724"/>
                  <a:pt x="185" y="725"/>
                </a:cubicBezTo>
                <a:cubicBezTo>
                  <a:pt x="186" y="725"/>
                  <a:pt x="185" y="727"/>
                  <a:pt x="187" y="727"/>
                </a:cubicBezTo>
                <a:cubicBezTo>
                  <a:pt x="187" y="727"/>
                  <a:pt x="188" y="728"/>
                  <a:pt x="189" y="729"/>
                </a:cubicBezTo>
                <a:cubicBezTo>
                  <a:pt x="190" y="730"/>
                  <a:pt x="192" y="730"/>
                  <a:pt x="193" y="731"/>
                </a:cubicBezTo>
                <a:cubicBezTo>
                  <a:pt x="194" y="731"/>
                  <a:pt x="194" y="732"/>
                  <a:pt x="194" y="733"/>
                </a:cubicBezTo>
                <a:cubicBezTo>
                  <a:pt x="194" y="733"/>
                  <a:pt x="194" y="733"/>
                  <a:pt x="195" y="733"/>
                </a:cubicBezTo>
                <a:cubicBezTo>
                  <a:pt x="196" y="733"/>
                  <a:pt x="197" y="733"/>
                  <a:pt x="197" y="735"/>
                </a:cubicBezTo>
                <a:cubicBezTo>
                  <a:pt x="198" y="735"/>
                  <a:pt x="198" y="735"/>
                  <a:pt x="199" y="736"/>
                </a:cubicBezTo>
                <a:cubicBezTo>
                  <a:pt x="199" y="736"/>
                  <a:pt x="200" y="737"/>
                  <a:pt x="201" y="737"/>
                </a:cubicBezTo>
                <a:cubicBezTo>
                  <a:pt x="203" y="737"/>
                  <a:pt x="202" y="740"/>
                  <a:pt x="204" y="740"/>
                </a:cubicBezTo>
                <a:cubicBezTo>
                  <a:pt x="205" y="740"/>
                  <a:pt x="207" y="741"/>
                  <a:pt x="208" y="741"/>
                </a:cubicBezTo>
                <a:cubicBezTo>
                  <a:pt x="208" y="741"/>
                  <a:pt x="208" y="742"/>
                  <a:pt x="208" y="742"/>
                </a:cubicBezTo>
                <a:cubicBezTo>
                  <a:pt x="208" y="742"/>
                  <a:pt x="208" y="742"/>
                  <a:pt x="208" y="742"/>
                </a:cubicBezTo>
                <a:cubicBezTo>
                  <a:pt x="207" y="743"/>
                  <a:pt x="208" y="743"/>
                  <a:pt x="208" y="743"/>
                </a:cubicBezTo>
                <a:cubicBezTo>
                  <a:pt x="208" y="744"/>
                  <a:pt x="208" y="744"/>
                  <a:pt x="208" y="744"/>
                </a:cubicBezTo>
                <a:cubicBezTo>
                  <a:pt x="208" y="744"/>
                  <a:pt x="208" y="744"/>
                  <a:pt x="208" y="744"/>
                </a:cubicBezTo>
                <a:cubicBezTo>
                  <a:pt x="208" y="744"/>
                  <a:pt x="208" y="744"/>
                  <a:pt x="208" y="744"/>
                </a:cubicBezTo>
                <a:cubicBezTo>
                  <a:pt x="207" y="744"/>
                  <a:pt x="207" y="745"/>
                  <a:pt x="207" y="745"/>
                </a:cubicBezTo>
                <a:cubicBezTo>
                  <a:pt x="207" y="745"/>
                  <a:pt x="208" y="745"/>
                  <a:pt x="208" y="746"/>
                </a:cubicBezTo>
                <a:cubicBezTo>
                  <a:pt x="208" y="745"/>
                  <a:pt x="208" y="745"/>
                  <a:pt x="208" y="745"/>
                </a:cubicBezTo>
                <a:cubicBezTo>
                  <a:pt x="208" y="745"/>
                  <a:pt x="208" y="745"/>
                  <a:pt x="208" y="744"/>
                </a:cubicBezTo>
                <a:cubicBezTo>
                  <a:pt x="209" y="744"/>
                  <a:pt x="209" y="744"/>
                  <a:pt x="209" y="743"/>
                </a:cubicBezTo>
                <a:cubicBezTo>
                  <a:pt x="209" y="743"/>
                  <a:pt x="209" y="743"/>
                  <a:pt x="208" y="743"/>
                </a:cubicBezTo>
                <a:cubicBezTo>
                  <a:pt x="208" y="742"/>
                  <a:pt x="208" y="742"/>
                  <a:pt x="208" y="742"/>
                </a:cubicBezTo>
                <a:cubicBezTo>
                  <a:pt x="209" y="742"/>
                  <a:pt x="210" y="742"/>
                  <a:pt x="211" y="742"/>
                </a:cubicBezTo>
                <a:cubicBezTo>
                  <a:pt x="211" y="742"/>
                  <a:pt x="212" y="743"/>
                  <a:pt x="213" y="743"/>
                </a:cubicBezTo>
                <a:cubicBezTo>
                  <a:pt x="213" y="743"/>
                  <a:pt x="213" y="744"/>
                  <a:pt x="213" y="744"/>
                </a:cubicBezTo>
                <a:cubicBezTo>
                  <a:pt x="214" y="745"/>
                  <a:pt x="215" y="745"/>
                  <a:pt x="215" y="745"/>
                </a:cubicBezTo>
                <a:cubicBezTo>
                  <a:pt x="216" y="745"/>
                  <a:pt x="216" y="746"/>
                  <a:pt x="216" y="747"/>
                </a:cubicBezTo>
                <a:cubicBezTo>
                  <a:pt x="216" y="747"/>
                  <a:pt x="216" y="747"/>
                  <a:pt x="215" y="748"/>
                </a:cubicBezTo>
                <a:cubicBezTo>
                  <a:pt x="215" y="748"/>
                  <a:pt x="215" y="748"/>
                  <a:pt x="215" y="748"/>
                </a:cubicBezTo>
                <a:cubicBezTo>
                  <a:pt x="216" y="749"/>
                  <a:pt x="216" y="748"/>
                  <a:pt x="217" y="748"/>
                </a:cubicBezTo>
                <a:cubicBezTo>
                  <a:pt x="217" y="748"/>
                  <a:pt x="217" y="748"/>
                  <a:pt x="217" y="747"/>
                </a:cubicBezTo>
                <a:cubicBezTo>
                  <a:pt x="217" y="747"/>
                  <a:pt x="217" y="747"/>
                  <a:pt x="218" y="747"/>
                </a:cubicBezTo>
                <a:cubicBezTo>
                  <a:pt x="218" y="747"/>
                  <a:pt x="219" y="747"/>
                  <a:pt x="219" y="747"/>
                </a:cubicBezTo>
                <a:cubicBezTo>
                  <a:pt x="219" y="749"/>
                  <a:pt x="219" y="749"/>
                  <a:pt x="221" y="748"/>
                </a:cubicBezTo>
                <a:cubicBezTo>
                  <a:pt x="221" y="748"/>
                  <a:pt x="221" y="748"/>
                  <a:pt x="221" y="748"/>
                </a:cubicBezTo>
                <a:cubicBezTo>
                  <a:pt x="222" y="748"/>
                  <a:pt x="223" y="749"/>
                  <a:pt x="222" y="749"/>
                </a:cubicBezTo>
                <a:cubicBezTo>
                  <a:pt x="222" y="750"/>
                  <a:pt x="221" y="749"/>
                  <a:pt x="221" y="751"/>
                </a:cubicBezTo>
                <a:cubicBezTo>
                  <a:pt x="221" y="751"/>
                  <a:pt x="220" y="751"/>
                  <a:pt x="220" y="751"/>
                </a:cubicBezTo>
                <a:cubicBezTo>
                  <a:pt x="219" y="751"/>
                  <a:pt x="219" y="751"/>
                  <a:pt x="218" y="752"/>
                </a:cubicBezTo>
                <a:cubicBezTo>
                  <a:pt x="218" y="752"/>
                  <a:pt x="218" y="752"/>
                  <a:pt x="218" y="752"/>
                </a:cubicBezTo>
                <a:cubicBezTo>
                  <a:pt x="217" y="752"/>
                  <a:pt x="216" y="752"/>
                  <a:pt x="216" y="751"/>
                </a:cubicBezTo>
                <a:cubicBezTo>
                  <a:pt x="216" y="751"/>
                  <a:pt x="215" y="751"/>
                  <a:pt x="215" y="751"/>
                </a:cubicBezTo>
                <a:cubicBezTo>
                  <a:pt x="215" y="752"/>
                  <a:pt x="215" y="752"/>
                  <a:pt x="215" y="752"/>
                </a:cubicBezTo>
                <a:cubicBezTo>
                  <a:pt x="215" y="752"/>
                  <a:pt x="216" y="753"/>
                  <a:pt x="216" y="753"/>
                </a:cubicBezTo>
                <a:cubicBezTo>
                  <a:pt x="216" y="755"/>
                  <a:pt x="217" y="754"/>
                  <a:pt x="218" y="754"/>
                </a:cubicBezTo>
                <a:cubicBezTo>
                  <a:pt x="217" y="755"/>
                  <a:pt x="216" y="756"/>
                  <a:pt x="217" y="758"/>
                </a:cubicBezTo>
                <a:cubicBezTo>
                  <a:pt x="218" y="758"/>
                  <a:pt x="219" y="759"/>
                  <a:pt x="221" y="759"/>
                </a:cubicBezTo>
                <a:cubicBezTo>
                  <a:pt x="222" y="759"/>
                  <a:pt x="222" y="760"/>
                  <a:pt x="222" y="761"/>
                </a:cubicBezTo>
                <a:cubicBezTo>
                  <a:pt x="223" y="761"/>
                  <a:pt x="222" y="761"/>
                  <a:pt x="222" y="761"/>
                </a:cubicBezTo>
                <a:cubicBezTo>
                  <a:pt x="222" y="761"/>
                  <a:pt x="222" y="761"/>
                  <a:pt x="221" y="761"/>
                </a:cubicBezTo>
                <a:cubicBezTo>
                  <a:pt x="221" y="761"/>
                  <a:pt x="221" y="761"/>
                  <a:pt x="221" y="761"/>
                </a:cubicBezTo>
                <a:cubicBezTo>
                  <a:pt x="221" y="761"/>
                  <a:pt x="221" y="762"/>
                  <a:pt x="221" y="762"/>
                </a:cubicBezTo>
                <a:cubicBezTo>
                  <a:pt x="222" y="762"/>
                  <a:pt x="222" y="762"/>
                  <a:pt x="222" y="761"/>
                </a:cubicBezTo>
                <a:cubicBezTo>
                  <a:pt x="223" y="761"/>
                  <a:pt x="223" y="761"/>
                  <a:pt x="223" y="761"/>
                </a:cubicBezTo>
                <a:cubicBezTo>
                  <a:pt x="224" y="761"/>
                  <a:pt x="224" y="762"/>
                  <a:pt x="224" y="762"/>
                </a:cubicBezTo>
                <a:cubicBezTo>
                  <a:pt x="224" y="762"/>
                  <a:pt x="225" y="762"/>
                  <a:pt x="226" y="762"/>
                </a:cubicBezTo>
                <a:cubicBezTo>
                  <a:pt x="226" y="762"/>
                  <a:pt x="226" y="762"/>
                  <a:pt x="226" y="762"/>
                </a:cubicBezTo>
                <a:cubicBezTo>
                  <a:pt x="226" y="762"/>
                  <a:pt x="225" y="762"/>
                  <a:pt x="225" y="762"/>
                </a:cubicBezTo>
                <a:cubicBezTo>
                  <a:pt x="225" y="762"/>
                  <a:pt x="225" y="762"/>
                  <a:pt x="225" y="762"/>
                </a:cubicBezTo>
                <a:cubicBezTo>
                  <a:pt x="225" y="762"/>
                  <a:pt x="226" y="763"/>
                  <a:pt x="226" y="763"/>
                </a:cubicBezTo>
                <a:cubicBezTo>
                  <a:pt x="226" y="763"/>
                  <a:pt x="226" y="762"/>
                  <a:pt x="226" y="762"/>
                </a:cubicBezTo>
                <a:cubicBezTo>
                  <a:pt x="225" y="761"/>
                  <a:pt x="225" y="761"/>
                  <a:pt x="225" y="761"/>
                </a:cubicBezTo>
                <a:cubicBezTo>
                  <a:pt x="224" y="761"/>
                  <a:pt x="224" y="761"/>
                  <a:pt x="223" y="761"/>
                </a:cubicBezTo>
                <a:cubicBezTo>
                  <a:pt x="223" y="761"/>
                  <a:pt x="223" y="761"/>
                  <a:pt x="223" y="760"/>
                </a:cubicBezTo>
                <a:cubicBezTo>
                  <a:pt x="224" y="759"/>
                  <a:pt x="224" y="759"/>
                  <a:pt x="225" y="759"/>
                </a:cubicBezTo>
                <a:cubicBezTo>
                  <a:pt x="226" y="760"/>
                  <a:pt x="226" y="760"/>
                  <a:pt x="227" y="760"/>
                </a:cubicBezTo>
                <a:cubicBezTo>
                  <a:pt x="228" y="761"/>
                  <a:pt x="228" y="761"/>
                  <a:pt x="229" y="761"/>
                </a:cubicBezTo>
                <a:cubicBezTo>
                  <a:pt x="229" y="762"/>
                  <a:pt x="230" y="762"/>
                  <a:pt x="230" y="762"/>
                </a:cubicBezTo>
                <a:cubicBezTo>
                  <a:pt x="230" y="763"/>
                  <a:pt x="231" y="763"/>
                  <a:pt x="231" y="762"/>
                </a:cubicBezTo>
                <a:cubicBezTo>
                  <a:pt x="231" y="762"/>
                  <a:pt x="232" y="762"/>
                  <a:pt x="232" y="760"/>
                </a:cubicBezTo>
                <a:cubicBezTo>
                  <a:pt x="232" y="760"/>
                  <a:pt x="232" y="760"/>
                  <a:pt x="232" y="760"/>
                </a:cubicBezTo>
                <a:cubicBezTo>
                  <a:pt x="232" y="761"/>
                  <a:pt x="232" y="761"/>
                  <a:pt x="232" y="761"/>
                </a:cubicBezTo>
                <a:cubicBezTo>
                  <a:pt x="232" y="761"/>
                  <a:pt x="232" y="761"/>
                  <a:pt x="232" y="761"/>
                </a:cubicBezTo>
                <a:cubicBezTo>
                  <a:pt x="233" y="761"/>
                  <a:pt x="233" y="760"/>
                  <a:pt x="233" y="760"/>
                </a:cubicBezTo>
                <a:cubicBezTo>
                  <a:pt x="233" y="760"/>
                  <a:pt x="233" y="760"/>
                  <a:pt x="232" y="760"/>
                </a:cubicBezTo>
                <a:cubicBezTo>
                  <a:pt x="232" y="761"/>
                  <a:pt x="231" y="761"/>
                  <a:pt x="231" y="761"/>
                </a:cubicBezTo>
                <a:cubicBezTo>
                  <a:pt x="231" y="760"/>
                  <a:pt x="230" y="760"/>
                  <a:pt x="230" y="761"/>
                </a:cubicBezTo>
                <a:cubicBezTo>
                  <a:pt x="230" y="761"/>
                  <a:pt x="229" y="761"/>
                  <a:pt x="229" y="761"/>
                </a:cubicBezTo>
                <a:cubicBezTo>
                  <a:pt x="229" y="758"/>
                  <a:pt x="229" y="758"/>
                  <a:pt x="229" y="758"/>
                </a:cubicBezTo>
                <a:cubicBezTo>
                  <a:pt x="229" y="758"/>
                  <a:pt x="228" y="758"/>
                  <a:pt x="227" y="758"/>
                </a:cubicBezTo>
                <a:cubicBezTo>
                  <a:pt x="226" y="757"/>
                  <a:pt x="226" y="758"/>
                  <a:pt x="226" y="758"/>
                </a:cubicBezTo>
                <a:cubicBezTo>
                  <a:pt x="225" y="758"/>
                  <a:pt x="225" y="757"/>
                  <a:pt x="224" y="757"/>
                </a:cubicBezTo>
                <a:cubicBezTo>
                  <a:pt x="225" y="756"/>
                  <a:pt x="226" y="756"/>
                  <a:pt x="227" y="756"/>
                </a:cubicBezTo>
                <a:cubicBezTo>
                  <a:pt x="227" y="756"/>
                  <a:pt x="227" y="756"/>
                  <a:pt x="227" y="756"/>
                </a:cubicBezTo>
                <a:cubicBezTo>
                  <a:pt x="227" y="756"/>
                  <a:pt x="227" y="755"/>
                  <a:pt x="227" y="755"/>
                </a:cubicBezTo>
                <a:cubicBezTo>
                  <a:pt x="227" y="755"/>
                  <a:pt x="226" y="755"/>
                  <a:pt x="226" y="755"/>
                </a:cubicBezTo>
                <a:cubicBezTo>
                  <a:pt x="225" y="755"/>
                  <a:pt x="225" y="755"/>
                  <a:pt x="226" y="754"/>
                </a:cubicBezTo>
                <a:cubicBezTo>
                  <a:pt x="226" y="753"/>
                  <a:pt x="226" y="753"/>
                  <a:pt x="225" y="753"/>
                </a:cubicBezTo>
                <a:cubicBezTo>
                  <a:pt x="225" y="753"/>
                  <a:pt x="224" y="752"/>
                  <a:pt x="224" y="752"/>
                </a:cubicBezTo>
                <a:cubicBezTo>
                  <a:pt x="224" y="752"/>
                  <a:pt x="224" y="752"/>
                  <a:pt x="223" y="751"/>
                </a:cubicBezTo>
                <a:cubicBezTo>
                  <a:pt x="224" y="751"/>
                  <a:pt x="224" y="751"/>
                  <a:pt x="224" y="750"/>
                </a:cubicBezTo>
                <a:cubicBezTo>
                  <a:pt x="225" y="751"/>
                  <a:pt x="226" y="752"/>
                  <a:pt x="227" y="751"/>
                </a:cubicBezTo>
                <a:cubicBezTo>
                  <a:pt x="228" y="751"/>
                  <a:pt x="228" y="752"/>
                  <a:pt x="229" y="753"/>
                </a:cubicBezTo>
                <a:cubicBezTo>
                  <a:pt x="229" y="753"/>
                  <a:pt x="229" y="753"/>
                  <a:pt x="228" y="754"/>
                </a:cubicBezTo>
                <a:cubicBezTo>
                  <a:pt x="229" y="754"/>
                  <a:pt x="230" y="755"/>
                  <a:pt x="230" y="755"/>
                </a:cubicBezTo>
                <a:cubicBezTo>
                  <a:pt x="231" y="755"/>
                  <a:pt x="232" y="755"/>
                  <a:pt x="233" y="755"/>
                </a:cubicBezTo>
                <a:cubicBezTo>
                  <a:pt x="234" y="753"/>
                  <a:pt x="235" y="754"/>
                  <a:pt x="235" y="755"/>
                </a:cubicBezTo>
                <a:cubicBezTo>
                  <a:pt x="236" y="756"/>
                  <a:pt x="237" y="756"/>
                  <a:pt x="237" y="756"/>
                </a:cubicBezTo>
                <a:cubicBezTo>
                  <a:pt x="238" y="757"/>
                  <a:pt x="237" y="758"/>
                  <a:pt x="239" y="758"/>
                </a:cubicBezTo>
                <a:cubicBezTo>
                  <a:pt x="239" y="758"/>
                  <a:pt x="240" y="759"/>
                  <a:pt x="241" y="759"/>
                </a:cubicBezTo>
                <a:cubicBezTo>
                  <a:pt x="240" y="760"/>
                  <a:pt x="241" y="760"/>
                  <a:pt x="242" y="761"/>
                </a:cubicBezTo>
                <a:cubicBezTo>
                  <a:pt x="246" y="761"/>
                  <a:pt x="246" y="761"/>
                  <a:pt x="246" y="761"/>
                </a:cubicBezTo>
                <a:cubicBezTo>
                  <a:pt x="246" y="762"/>
                  <a:pt x="246" y="762"/>
                  <a:pt x="246" y="762"/>
                </a:cubicBezTo>
                <a:cubicBezTo>
                  <a:pt x="246" y="763"/>
                  <a:pt x="245" y="764"/>
                  <a:pt x="244" y="765"/>
                </a:cubicBezTo>
                <a:cubicBezTo>
                  <a:pt x="245" y="765"/>
                  <a:pt x="245" y="766"/>
                  <a:pt x="246" y="766"/>
                </a:cubicBezTo>
                <a:cubicBezTo>
                  <a:pt x="246" y="766"/>
                  <a:pt x="247" y="765"/>
                  <a:pt x="247" y="765"/>
                </a:cubicBezTo>
                <a:cubicBezTo>
                  <a:pt x="247" y="765"/>
                  <a:pt x="246" y="764"/>
                  <a:pt x="247" y="764"/>
                </a:cubicBezTo>
                <a:cubicBezTo>
                  <a:pt x="247" y="763"/>
                  <a:pt x="247" y="762"/>
                  <a:pt x="247" y="762"/>
                </a:cubicBezTo>
                <a:cubicBezTo>
                  <a:pt x="247" y="761"/>
                  <a:pt x="247" y="761"/>
                  <a:pt x="248" y="761"/>
                </a:cubicBezTo>
                <a:cubicBezTo>
                  <a:pt x="248" y="761"/>
                  <a:pt x="249" y="761"/>
                  <a:pt x="249" y="762"/>
                </a:cubicBezTo>
                <a:cubicBezTo>
                  <a:pt x="249" y="762"/>
                  <a:pt x="249" y="762"/>
                  <a:pt x="249" y="762"/>
                </a:cubicBezTo>
                <a:cubicBezTo>
                  <a:pt x="249" y="762"/>
                  <a:pt x="249" y="762"/>
                  <a:pt x="249" y="762"/>
                </a:cubicBezTo>
                <a:cubicBezTo>
                  <a:pt x="248" y="762"/>
                  <a:pt x="248" y="762"/>
                  <a:pt x="249" y="763"/>
                </a:cubicBezTo>
                <a:cubicBezTo>
                  <a:pt x="249" y="763"/>
                  <a:pt x="249" y="762"/>
                  <a:pt x="249" y="762"/>
                </a:cubicBezTo>
                <a:cubicBezTo>
                  <a:pt x="250" y="762"/>
                  <a:pt x="251" y="762"/>
                  <a:pt x="252" y="762"/>
                </a:cubicBezTo>
                <a:cubicBezTo>
                  <a:pt x="253" y="764"/>
                  <a:pt x="255" y="764"/>
                  <a:pt x="257" y="765"/>
                </a:cubicBezTo>
                <a:cubicBezTo>
                  <a:pt x="258" y="764"/>
                  <a:pt x="259" y="765"/>
                  <a:pt x="259" y="766"/>
                </a:cubicBezTo>
                <a:cubicBezTo>
                  <a:pt x="260" y="767"/>
                  <a:pt x="261" y="766"/>
                  <a:pt x="262" y="767"/>
                </a:cubicBezTo>
                <a:cubicBezTo>
                  <a:pt x="263" y="768"/>
                  <a:pt x="264" y="768"/>
                  <a:pt x="264" y="770"/>
                </a:cubicBezTo>
                <a:cubicBezTo>
                  <a:pt x="265" y="770"/>
                  <a:pt x="266" y="770"/>
                  <a:pt x="266" y="770"/>
                </a:cubicBezTo>
                <a:cubicBezTo>
                  <a:pt x="267" y="769"/>
                  <a:pt x="269" y="770"/>
                  <a:pt x="270" y="770"/>
                </a:cubicBezTo>
                <a:cubicBezTo>
                  <a:pt x="271" y="770"/>
                  <a:pt x="271" y="770"/>
                  <a:pt x="271" y="770"/>
                </a:cubicBezTo>
                <a:cubicBezTo>
                  <a:pt x="271" y="771"/>
                  <a:pt x="273" y="770"/>
                  <a:pt x="273" y="771"/>
                </a:cubicBezTo>
                <a:cubicBezTo>
                  <a:pt x="274" y="771"/>
                  <a:pt x="275" y="771"/>
                  <a:pt x="275" y="772"/>
                </a:cubicBezTo>
                <a:cubicBezTo>
                  <a:pt x="276" y="772"/>
                  <a:pt x="276" y="772"/>
                  <a:pt x="276" y="772"/>
                </a:cubicBezTo>
                <a:cubicBezTo>
                  <a:pt x="278" y="772"/>
                  <a:pt x="279" y="773"/>
                  <a:pt x="280" y="774"/>
                </a:cubicBezTo>
                <a:cubicBezTo>
                  <a:pt x="280" y="774"/>
                  <a:pt x="281" y="774"/>
                  <a:pt x="281" y="774"/>
                </a:cubicBezTo>
                <a:cubicBezTo>
                  <a:pt x="284" y="774"/>
                  <a:pt x="284" y="774"/>
                  <a:pt x="288" y="776"/>
                </a:cubicBezTo>
                <a:cubicBezTo>
                  <a:pt x="289" y="776"/>
                  <a:pt x="289" y="777"/>
                  <a:pt x="291" y="777"/>
                </a:cubicBezTo>
                <a:cubicBezTo>
                  <a:pt x="292" y="777"/>
                  <a:pt x="292" y="778"/>
                  <a:pt x="293" y="778"/>
                </a:cubicBezTo>
                <a:cubicBezTo>
                  <a:pt x="294" y="778"/>
                  <a:pt x="295" y="779"/>
                  <a:pt x="296" y="779"/>
                </a:cubicBezTo>
                <a:cubicBezTo>
                  <a:pt x="297" y="778"/>
                  <a:pt x="297" y="780"/>
                  <a:pt x="298" y="780"/>
                </a:cubicBezTo>
                <a:cubicBezTo>
                  <a:pt x="300" y="780"/>
                  <a:pt x="300" y="780"/>
                  <a:pt x="301" y="781"/>
                </a:cubicBezTo>
                <a:cubicBezTo>
                  <a:pt x="301" y="782"/>
                  <a:pt x="301" y="782"/>
                  <a:pt x="300" y="782"/>
                </a:cubicBezTo>
                <a:cubicBezTo>
                  <a:pt x="302" y="784"/>
                  <a:pt x="302" y="781"/>
                  <a:pt x="303" y="782"/>
                </a:cubicBezTo>
                <a:cubicBezTo>
                  <a:pt x="304" y="782"/>
                  <a:pt x="306" y="782"/>
                  <a:pt x="306" y="782"/>
                </a:cubicBezTo>
                <a:cubicBezTo>
                  <a:pt x="307" y="782"/>
                  <a:pt x="307" y="784"/>
                  <a:pt x="308" y="784"/>
                </a:cubicBezTo>
                <a:cubicBezTo>
                  <a:pt x="309" y="783"/>
                  <a:pt x="310" y="784"/>
                  <a:pt x="310" y="784"/>
                </a:cubicBezTo>
                <a:cubicBezTo>
                  <a:pt x="311" y="785"/>
                  <a:pt x="312" y="785"/>
                  <a:pt x="312" y="785"/>
                </a:cubicBezTo>
                <a:cubicBezTo>
                  <a:pt x="313" y="785"/>
                  <a:pt x="313" y="785"/>
                  <a:pt x="313" y="786"/>
                </a:cubicBezTo>
                <a:cubicBezTo>
                  <a:pt x="313" y="785"/>
                  <a:pt x="314" y="785"/>
                  <a:pt x="314" y="785"/>
                </a:cubicBezTo>
                <a:cubicBezTo>
                  <a:pt x="315" y="785"/>
                  <a:pt x="315" y="786"/>
                  <a:pt x="316" y="785"/>
                </a:cubicBezTo>
                <a:cubicBezTo>
                  <a:pt x="318" y="785"/>
                  <a:pt x="319" y="785"/>
                  <a:pt x="322" y="786"/>
                </a:cubicBezTo>
                <a:cubicBezTo>
                  <a:pt x="323" y="786"/>
                  <a:pt x="324" y="788"/>
                  <a:pt x="326" y="787"/>
                </a:cubicBezTo>
                <a:cubicBezTo>
                  <a:pt x="328" y="787"/>
                  <a:pt x="328" y="788"/>
                  <a:pt x="329" y="789"/>
                </a:cubicBezTo>
                <a:cubicBezTo>
                  <a:pt x="330" y="789"/>
                  <a:pt x="330" y="789"/>
                  <a:pt x="331" y="789"/>
                </a:cubicBezTo>
                <a:cubicBezTo>
                  <a:pt x="332" y="788"/>
                  <a:pt x="332" y="789"/>
                  <a:pt x="332" y="789"/>
                </a:cubicBezTo>
                <a:cubicBezTo>
                  <a:pt x="333" y="789"/>
                  <a:pt x="335" y="789"/>
                  <a:pt x="336" y="789"/>
                </a:cubicBezTo>
                <a:cubicBezTo>
                  <a:pt x="336" y="790"/>
                  <a:pt x="336" y="790"/>
                  <a:pt x="336" y="790"/>
                </a:cubicBezTo>
                <a:cubicBezTo>
                  <a:pt x="336" y="791"/>
                  <a:pt x="336" y="790"/>
                  <a:pt x="336" y="790"/>
                </a:cubicBezTo>
                <a:cubicBezTo>
                  <a:pt x="336" y="790"/>
                  <a:pt x="336" y="790"/>
                  <a:pt x="336" y="790"/>
                </a:cubicBezTo>
                <a:cubicBezTo>
                  <a:pt x="336" y="790"/>
                  <a:pt x="335" y="791"/>
                  <a:pt x="336" y="791"/>
                </a:cubicBezTo>
                <a:cubicBezTo>
                  <a:pt x="336" y="791"/>
                  <a:pt x="336" y="791"/>
                  <a:pt x="336" y="790"/>
                </a:cubicBezTo>
                <a:cubicBezTo>
                  <a:pt x="337" y="790"/>
                  <a:pt x="337" y="790"/>
                  <a:pt x="338" y="790"/>
                </a:cubicBezTo>
                <a:cubicBezTo>
                  <a:pt x="339" y="790"/>
                  <a:pt x="341" y="790"/>
                  <a:pt x="342" y="791"/>
                </a:cubicBezTo>
                <a:cubicBezTo>
                  <a:pt x="343" y="791"/>
                  <a:pt x="344" y="791"/>
                  <a:pt x="346" y="791"/>
                </a:cubicBezTo>
                <a:cubicBezTo>
                  <a:pt x="345" y="792"/>
                  <a:pt x="345" y="792"/>
                  <a:pt x="345" y="793"/>
                </a:cubicBezTo>
                <a:cubicBezTo>
                  <a:pt x="347" y="793"/>
                  <a:pt x="347" y="793"/>
                  <a:pt x="349" y="793"/>
                </a:cubicBezTo>
                <a:cubicBezTo>
                  <a:pt x="350" y="792"/>
                  <a:pt x="351" y="792"/>
                  <a:pt x="352" y="793"/>
                </a:cubicBezTo>
                <a:cubicBezTo>
                  <a:pt x="352" y="793"/>
                  <a:pt x="353" y="792"/>
                  <a:pt x="354" y="793"/>
                </a:cubicBezTo>
                <a:cubicBezTo>
                  <a:pt x="355" y="793"/>
                  <a:pt x="356" y="794"/>
                  <a:pt x="358" y="794"/>
                </a:cubicBezTo>
                <a:cubicBezTo>
                  <a:pt x="359" y="794"/>
                  <a:pt x="360" y="794"/>
                  <a:pt x="361" y="794"/>
                </a:cubicBezTo>
                <a:cubicBezTo>
                  <a:pt x="362" y="794"/>
                  <a:pt x="362" y="794"/>
                  <a:pt x="363" y="795"/>
                </a:cubicBezTo>
                <a:cubicBezTo>
                  <a:pt x="364" y="795"/>
                  <a:pt x="365" y="795"/>
                  <a:pt x="366" y="795"/>
                </a:cubicBezTo>
                <a:cubicBezTo>
                  <a:pt x="367" y="796"/>
                  <a:pt x="369" y="796"/>
                  <a:pt x="371" y="796"/>
                </a:cubicBezTo>
                <a:cubicBezTo>
                  <a:pt x="371" y="796"/>
                  <a:pt x="372" y="796"/>
                  <a:pt x="372" y="797"/>
                </a:cubicBezTo>
                <a:cubicBezTo>
                  <a:pt x="373" y="797"/>
                  <a:pt x="373" y="797"/>
                  <a:pt x="373" y="796"/>
                </a:cubicBezTo>
                <a:cubicBezTo>
                  <a:pt x="374" y="796"/>
                  <a:pt x="375" y="796"/>
                  <a:pt x="376" y="796"/>
                </a:cubicBezTo>
                <a:cubicBezTo>
                  <a:pt x="376" y="797"/>
                  <a:pt x="377" y="797"/>
                  <a:pt x="379" y="797"/>
                </a:cubicBezTo>
                <a:cubicBezTo>
                  <a:pt x="382" y="797"/>
                  <a:pt x="385" y="797"/>
                  <a:pt x="388" y="797"/>
                </a:cubicBezTo>
                <a:cubicBezTo>
                  <a:pt x="388" y="797"/>
                  <a:pt x="389" y="796"/>
                  <a:pt x="389" y="796"/>
                </a:cubicBezTo>
                <a:cubicBezTo>
                  <a:pt x="390" y="797"/>
                  <a:pt x="391" y="797"/>
                  <a:pt x="392" y="796"/>
                </a:cubicBezTo>
                <a:cubicBezTo>
                  <a:pt x="392" y="796"/>
                  <a:pt x="392" y="797"/>
                  <a:pt x="393" y="797"/>
                </a:cubicBezTo>
                <a:cubicBezTo>
                  <a:pt x="395" y="797"/>
                  <a:pt x="396" y="797"/>
                  <a:pt x="398" y="797"/>
                </a:cubicBezTo>
                <a:cubicBezTo>
                  <a:pt x="400" y="797"/>
                  <a:pt x="401" y="796"/>
                  <a:pt x="402" y="798"/>
                </a:cubicBezTo>
                <a:cubicBezTo>
                  <a:pt x="403" y="798"/>
                  <a:pt x="405" y="798"/>
                  <a:pt x="406" y="797"/>
                </a:cubicBezTo>
                <a:cubicBezTo>
                  <a:pt x="406" y="797"/>
                  <a:pt x="407" y="797"/>
                  <a:pt x="408" y="797"/>
                </a:cubicBezTo>
                <a:cubicBezTo>
                  <a:pt x="411" y="797"/>
                  <a:pt x="415" y="797"/>
                  <a:pt x="419" y="797"/>
                </a:cubicBezTo>
                <a:cubicBezTo>
                  <a:pt x="421" y="797"/>
                  <a:pt x="423" y="798"/>
                  <a:pt x="425" y="796"/>
                </a:cubicBezTo>
                <a:cubicBezTo>
                  <a:pt x="427" y="796"/>
                  <a:pt x="429" y="796"/>
                  <a:pt x="431" y="796"/>
                </a:cubicBezTo>
                <a:cubicBezTo>
                  <a:pt x="431" y="796"/>
                  <a:pt x="432" y="797"/>
                  <a:pt x="433" y="797"/>
                </a:cubicBezTo>
                <a:cubicBezTo>
                  <a:pt x="433" y="796"/>
                  <a:pt x="434" y="796"/>
                  <a:pt x="434" y="797"/>
                </a:cubicBezTo>
                <a:cubicBezTo>
                  <a:pt x="435" y="797"/>
                  <a:pt x="436" y="797"/>
                  <a:pt x="436" y="798"/>
                </a:cubicBezTo>
                <a:cubicBezTo>
                  <a:pt x="436" y="798"/>
                  <a:pt x="437" y="798"/>
                  <a:pt x="437" y="798"/>
                </a:cubicBezTo>
                <a:cubicBezTo>
                  <a:pt x="438" y="798"/>
                  <a:pt x="438" y="797"/>
                  <a:pt x="439" y="796"/>
                </a:cubicBezTo>
                <a:cubicBezTo>
                  <a:pt x="439" y="796"/>
                  <a:pt x="440" y="796"/>
                  <a:pt x="440" y="796"/>
                </a:cubicBezTo>
                <a:cubicBezTo>
                  <a:pt x="441" y="796"/>
                  <a:pt x="443" y="796"/>
                  <a:pt x="444" y="795"/>
                </a:cubicBezTo>
                <a:cubicBezTo>
                  <a:pt x="444" y="795"/>
                  <a:pt x="444" y="795"/>
                  <a:pt x="445" y="795"/>
                </a:cubicBezTo>
                <a:cubicBezTo>
                  <a:pt x="445" y="795"/>
                  <a:pt x="446" y="795"/>
                  <a:pt x="446" y="796"/>
                </a:cubicBezTo>
                <a:cubicBezTo>
                  <a:pt x="446" y="796"/>
                  <a:pt x="446" y="796"/>
                  <a:pt x="446" y="797"/>
                </a:cubicBezTo>
                <a:cubicBezTo>
                  <a:pt x="446" y="797"/>
                  <a:pt x="446" y="797"/>
                  <a:pt x="446" y="797"/>
                </a:cubicBezTo>
                <a:cubicBezTo>
                  <a:pt x="446" y="797"/>
                  <a:pt x="446" y="797"/>
                  <a:pt x="446" y="797"/>
                </a:cubicBezTo>
                <a:cubicBezTo>
                  <a:pt x="445" y="797"/>
                  <a:pt x="445" y="798"/>
                  <a:pt x="445" y="798"/>
                </a:cubicBezTo>
                <a:cubicBezTo>
                  <a:pt x="445" y="798"/>
                  <a:pt x="446" y="798"/>
                  <a:pt x="446" y="799"/>
                </a:cubicBezTo>
                <a:cubicBezTo>
                  <a:pt x="446" y="799"/>
                  <a:pt x="446" y="798"/>
                  <a:pt x="446" y="798"/>
                </a:cubicBezTo>
                <a:cubicBezTo>
                  <a:pt x="446" y="798"/>
                  <a:pt x="446" y="798"/>
                  <a:pt x="446" y="797"/>
                </a:cubicBezTo>
                <a:cubicBezTo>
                  <a:pt x="447" y="797"/>
                  <a:pt x="447" y="797"/>
                  <a:pt x="447" y="797"/>
                </a:cubicBezTo>
                <a:cubicBezTo>
                  <a:pt x="448" y="797"/>
                  <a:pt x="448" y="798"/>
                  <a:pt x="449" y="798"/>
                </a:cubicBezTo>
                <a:cubicBezTo>
                  <a:pt x="450" y="798"/>
                  <a:pt x="450" y="798"/>
                  <a:pt x="450" y="798"/>
                </a:cubicBezTo>
                <a:cubicBezTo>
                  <a:pt x="449" y="798"/>
                  <a:pt x="449" y="798"/>
                  <a:pt x="449" y="798"/>
                </a:cubicBezTo>
                <a:cubicBezTo>
                  <a:pt x="448" y="798"/>
                  <a:pt x="448" y="798"/>
                  <a:pt x="448" y="798"/>
                </a:cubicBezTo>
                <a:cubicBezTo>
                  <a:pt x="448" y="798"/>
                  <a:pt x="448" y="799"/>
                  <a:pt x="449" y="799"/>
                </a:cubicBezTo>
                <a:cubicBezTo>
                  <a:pt x="449" y="799"/>
                  <a:pt x="450" y="799"/>
                  <a:pt x="449" y="798"/>
                </a:cubicBezTo>
                <a:cubicBezTo>
                  <a:pt x="448" y="797"/>
                  <a:pt x="448" y="796"/>
                  <a:pt x="447" y="795"/>
                </a:cubicBezTo>
                <a:cubicBezTo>
                  <a:pt x="448" y="795"/>
                  <a:pt x="448" y="795"/>
                  <a:pt x="449" y="794"/>
                </a:cubicBezTo>
                <a:cubicBezTo>
                  <a:pt x="449" y="794"/>
                  <a:pt x="449" y="795"/>
                  <a:pt x="450" y="795"/>
                </a:cubicBezTo>
                <a:cubicBezTo>
                  <a:pt x="450" y="795"/>
                  <a:pt x="450" y="794"/>
                  <a:pt x="451" y="794"/>
                </a:cubicBezTo>
                <a:cubicBezTo>
                  <a:pt x="452" y="794"/>
                  <a:pt x="453" y="794"/>
                  <a:pt x="455" y="793"/>
                </a:cubicBezTo>
                <a:cubicBezTo>
                  <a:pt x="456" y="792"/>
                  <a:pt x="458" y="794"/>
                  <a:pt x="459" y="792"/>
                </a:cubicBezTo>
                <a:cubicBezTo>
                  <a:pt x="461" y="792"/>
                  <a:pt x="462" y="792"/>
                  <a:pt x="464" y="792"/>
                </a:cubicBezTo>
                <a:cubicBezTo>
                  <a:pt x="465" y="792"/>
                  <a:pt x="465" y="792"/>
                  <a:pt x="466" y="791"/>
                </a:cubicBezTo>
                <a:cubicBezTo>
                  <a:pt x="466" y="791"/>
                  <a:pt x="467" y="791"/>
                  <a:pt x="467" y="791"/>
                </a:cubicBezTo>
                <a:cubicBezTo>
                  <a:pt x="467" y="792"/>
                  <a:pt x="468" y="792"/>
                  <a:pt x="468" y="792"/>
                </a:cubicBezTo>
                <a:cubicBezTo>
                  <a:pt x="470" y="791"/>
                  <a:pt x="471" y="790"/>
                  <a:pt x="473" y="790"/>
                </a:cubicBezTo>
                <a:cubicBezTo>
                  <a:pt x="474" y="791"/>
                  <a:pt x="475" y="789"/>
                  <a:pt x="476" y="789"/>
                </a:cubicBezTo>
                <a:cubicBezTo>
                  <a:pt x="478" y="789"/>
                  <a:pt x="479" y="789"/>
                  <a:pt x="480" y="789"/>
                </a:cubicBezTo>
                <a:cubicBezTo>
                  <a:pt x="481" y="788"/>
                  <a:pt x="482" y="788"/>
                  <a:pt x="484" y="788"/>
                </a:cubicBezTo>
                <a:cubicBezTo>
                  <a:pt x="484" y="788"/>
                  <a:pt x="484" y="789"/>
                  <a:pt x="485" y="789"/>
                </a:cubicBezTo>
                <a:cubicBezTo>
                  <a:pt x="485" y="789"/>
                  <a:pt x="486" y="788"/>
                  <a:pt x="486" y="787"/>
                </a:cubicBezTo>
                <a:cubicBezTo>
                  <a:pt x="489" y="787"/>
                  <a:pt x="489" y="787"/>
                  <a:pt x="489" y="787"/>
                </a:cubicBezTo>
                <a:cubicBezTo>
                  <a:pt x="490" y="788"/>
                  <a:pt x="490" y="788"/>
                  <a:pt x="491" y="788"/>
                </a:cubicBezTo>
                <a:cubicBezTo>
                  <a:pt x="491" y="788"/>
                  <a:pt x="491" y="787"/>
                  <a:pt x="491" y="786"/>
                </a:cubicBezTo>
                <a:cubicBezTo>
                  <a:pt x="495" y="786"/>
                  <a:pt x="495" y="786"/>
                  <a:pt x="495" y="786"/>
                </a:cubicBezTo>
                <a:cubicBezTo>
                  <a:pt x="497" y="785"/>
                  <a:pt x="499" y="786"/>
                  <a:pt x="501" y="786"/>
                </a:cubicBezTo>
                <a:cubicBezTo>
                  <a:pt x="501" y="785"/>
                  <a:pt x="502" y="785"/>
                  <a:pt x="502" y="785"/>
                </a:cubicBezTo>
                <a:cubicBezTo>
                  <a:pt x="504" y="784"/>
                  <a:pt x="505" y="784"/>
                  <a:pt x="506" y="785"/>
                </a:cubicBezTo>
                <a:cubicBezTo>
                  <a:pt x="507" y="786"/>
                  <a:pt x="508" y="786"/>
                  <a:pt x="509" y="786"/>
                </a:cubicBezTo>
                <a:cubicBezTo>
                  <a:pt x="509" y="787"/>
                  <a:pt x="509" y="786"/>
                  <a:pt x="510" y="786"/>
                </a:cubicBezTo>
                <a:cubicBezTo>
                  <a:pt x="509" y="785"/>
                  <a:pt x="508" y="784"/>
                  <a:pt x="506" y="785"/>
                </a:cubicBezTo>
                <a:cubicBezTo>
                  <a:pt x="507" y="784"/>
                  <a:pt x="508" y="784"/>
                  <a:pt x="508" y="784"/>
                </a:cubicBezTo>
                <a:cubicBezTo>
                  <a:pt x="509" y="784"/>
                  <a:pt x="510" y="783"/>
                  <a:pt x="511" y="784"/>
                </a:cubicBezTo>
                <a:cubicBezTo>
                  <a:pt x="512" y="784"/>
                  <a:pt x="513" y="782"/>
                  <a:pt x="514" y="783"/>
                </a:cubicBezTo>
                <a:cubicBezTo>
                  <a:pt x="516" y="783"/>
                  <a:pt x="517" y="781"/>
                  <a:pt x="518" y="782"/>
                </a:cubicBezTo>
                <a:cubicBezTo>
                  <a:pt x="518" y="780"/>
                  <a:pt x="520" y="781"/>
                  <a:pt x="521" y="780"/>
                </a:cubicBezTo>
                <a:cubicBezTo>
                  <a:pt x="522" y="780"/>
                  <a:pt x="523" y="779"/>
                  <a:pt x="524" y="779"/>
                </a:cubicBezTo>
                <a:cubicBezTo>
                  <a:pt x="525" y="779"/>
                  <a:pt x="525" y="780"/>
                  <a:pt x="526" y="780"/>
                </a:cubicBezTo>
                <a:cubicBezTo>
                  <a:pt x="527" y="780"/>
                  <a:pt x="528" y="778"/>
                  <a:pt x="529" y="778"/>
                </a:cubicBezTo>
                <a:cubicBezTo>
                  <a:pt x="529" y="777"/>
                  <a:pt x="532" y="776"/>
                  <a:pt x="532" y="776"/>
                </a:cubicBezTo>
                <a:cubicBezTo>
                  <a:pt x="534" y="777"/>
                  <a:pt x="535" y="776"/>
                  <a:pt x="536" y="775"/>
                </a:cubicBezTo>
                <a:cubicBezTo>
                  <a:pt x="538" y="774"/>
                  <a:pt x="540" y="773"/>
                  <a:pt x="543" y="773"/>
                </a:cubicBezTo>
                <a:cubicBezTo>
                  <a:pt x="544" y="773"/>
                  <a:pt x="545" y="773"/>
                  <a:pt x="546" y="773"/>
                </a:cubicBezTo>
                <a:cubicBezTo>
                  <a:pt x="546" y="773"/>
                  <a:pt x="547" y="773"/>
                  <a:pt x="547" y="773"/>
                </a:cubicBezTo>
                <a:cubicBezTo>
                  <a:pt x="547" y="773"/>
                  <a:pt x="547" y="772"/>
                  <a:pt x="547" y="772"/>
                </a:cubicBezTo>
                <a:cubicBezTo>
                  <a:pt x="547" y="771"/>
                  <a:pt x="547" y="770"/>
                  <a:pt x="548" y="770"/>
                </a:cubicBezTo>
                <a:cubicBezTo>
                  <a:pt x="549" y="770"/>
                  <a:pt x="549" y="769"/>
                  <a:pt x="550" y="769"/>
                </a:cubicBezTo>
                <a:cubicBezTo>
                  <a:pt x="551" y="770"/>
                  <a:pt x="552" y="769"/>
                  <a:pt x="552" y="769"/>
                </a:cubicBezTo>
                <a:cubicBezTo>
                  <a:pt x="552" y="769"/>
                  <a:pt x="553" y="769"/>
                  <a:pt x="553" y="769"/>
                </a:cubicBezTo>
                <a:cubicBezTo>
                  <a:pt x="554" y="769"/>
                  <a:pt x="554" y="768"/>
                  <a:pt x="555" y="768"/>
                </a:cubicBezTo>
                <a:cubicBezTo>
                  <a:pt x="556" y="768"/>
                  <a:pt x="556" y="767"/>
                  <a:pt x="557" y="768"/>
                </a:cubicBezTo>
                <a:cubicBezTo>
                  <a:pt x="559" y="768"/>
                  <a:pt x="560" y="768"/>
                  <a:pt x="561" y="767"/>
                </a:cubicBezTo>
                <a:cubicBezTo>
                  <a:pt x="562" y="766"/>
                  <a:pt x="564" y="767"/>
                  <a:pt x="565" y="766"/>
                </a:cubicBezTo>
                <a:cubicBezTo>
                  <a:pt x="566" y="766"/>
                  <a:pt x="566" y="766"/>
                  <a:pt x="567" y="765"/>
                </a:cubicBezTo>
                <a:cubicBezTo>
                  <a:pt x="567" y="764"/>
                  <a:pt x="567" y="764"/>
                  <a:pt x="567" y="764"/>
                </a:cubicBezTo>
                <a:cubicBezTo>
                  <a:pt x="568" y="764"/>
                  <a:pt x="569" y="765"/>
                  <a:pt x="570" y="765"/>
                </a:cubicBezTo>
                <a:cubicBezTo>
                  <a:pt x="570" y="765"/>
                  <a:pt x="570" y="765"/>
                  <a:pt x="570" y="765"/>
                </a:cubicBezTo>
                <a:cubicBezTo>
                  <a:pt x="571" y="765"/>
                  <a:pt x="571" y="767"/>
                  <a:pt x="572" y="767"/>
                </a:cubicBezTo>
                <a:cubicBezTo>
                  <a:pt x="572" y="767"/>
                  <a:pt x="572" y="767"/>
                  <a:pt x="572" y="767"/>
                </a:cubicBezTo>
                <a:cubicBezTo>
                  <a:pt x="573" y="767"/>
                  <a:pt x="574" y="766"/>
                  <a:pt x="573" y="765"/>
                </a:cubicBezTo>
                <a:cubicBezTo>
                  <a:pt x="573" y="764"/>
                  <a:pt x="572" y="765"/>
                  <a:pt x="572" y="765"/>
                </a:cubicBezTo>
                <a:cubicBezTo>
                  <a:pt x="571" y="765"/>
                  <a:pt x="570" y="765"/>
                  <a:pt x="570" y="765"/>
                </a:cubicBezTo>
                <a:cubicBezTo>
                  <a:pt x="570" y="764"/>
                  <a:pt x="570" y="764"/>
                  <a:pt x="570" y="764"/>
                </a:cubicBezTo>
                <a:cubicBezTo>
                  <a:pt x="571" y="764"/>
                  <a:pt x="571" y="764"/>
                  <a:pt x="572" y="764"/>
                </a:cubicBezTo>
                <a:cubicBezTo>
                  <a:pt x="573" y="764"/>
                  <a:pt x="574" y="763"/>
                  <a:pt x="574" y="762"/>
                </a:cubicBezTo>
                <a:cubicBezTo>
                  <a:pt x="574" y="762"/>
                  <a:pt x="573" y="762"/>
                  <a:pt x="574" y="761"/>
                </a:cubicBezTo>
                <a:cubicBezTo>
                  <a:pt x="574" y="761"/>
                  <a:pt x="574" y="761"/>
                  <a:pt x="574" y="761"/>
                </a:cubicBezTo>
                <a:cubicBezTo>
                  <a:pt x="576" y="760"/>
                  <a:pt x="577" y="760"/>
                  <a:pt x="578" y="759"/>
                </a:cubicBezTo>
                <a:cubicBezTo>
                  <a:pt x="579" y="759"/>
                  <a:pt x="580" y="759"/>
                  <a:pt x="581" y="759"/>
                </a:cubicBezTo>
                <a:cubicBezTo>
                  <a:pt x="582" y="758"/>
                  <a:pt x="583" y="758"/>
                  <a:pt x="583" y="757"/>
                </a:cubicBezTo>
                <a:cubicBezTo>
                  <a:pt x="583" y="757"/>
                  <a:pt x="583" y="756"/>
                  <a:pt x="584" y="756"/>
                </a:cubicBezTo>
                <a:cubicBezTo>
                  <a:pt x="585" y="756"/>
                  <a:pt x="586" y="756"/>
                  <a:pt x="586" y="757"/>
                </a:cubicBezTo>
                <a:cubicBezTo>
                  <a:pt x="587" y="756"/>
                  <a:pt x="587" y="754"/>
                  <a:pt x="589" y="754"/>
                </a:cubicBezTo>
                <a:cubicBezTo>
                  <a:pt x="589" y="754"/>
                  <a:pt x="589" y="754"/>
                  <a:pt x="590" y="753"/>
                </a:cubicBezTo>
                <a:cubicBezTo>
                  <a:pt x="590" y="753"/>
                  <a:pt x="590" y="753"/>
                  <a:pt x="590" y="753"/>
                </a:cubicBezTo>
                <a:cubicBezTo>
                  <a:pt x="590" y="753"/>
                  <a:pt x="590" y="753"/>
                  <a:pt x="590" y="753"/>
                </a:cubicBezTo>
                <a:cubicBezTo>
                  <a:pt x="591" y="753"/>
                  <a:pt x="592" y="751"/>
                  <a:pt x="593" y="750"/>
                </a:cubicBezTo>
                <a:cubicBezTo>
                  <a:pt x="594" y="750"/>
                  <a:pt x="594" y="750"/>
                  <a:pt x="595" y="749"/>
                </a:cubicBezTo>
                <a:cubicBezTo>
                  <a:pt x="595" y="749"/>
                  <a:pt x="596" y="749"/>
                  <a:pt x="596" y="749"/>
                </a:cubicBezTo>
                <a:cubicBezTo>
                  <a:pt x="597" y="749"/>
                  <a:pt x="597" y="749"/>
                  <a:pt x="597" y="749"/>
                </a:cubicBezTo>
                <a:cubicBezTo>
                  <a:pt x="597" y="749"/>
                  <a:pt x="598" y="748"/>
                  <a:pt x="599" y="748"/>
                </a:cubicBezTo>
                <a:cubicBezTo>
                  <a:pt x="599" y="747"/>
                  <a:pt x="600" y="747"/>
                  <a:pt x="601" y="746"/>
                </a:cubicBezTo>
                <a:cubicBezTo>
                  <a:pt x="601" y="744"/>
                  <a:pt x="602" y="745"/>
                  <a:pt x="603" y="745"/>
                </a:cubicBezTo>
                <a:cubicBezTo>
                  <a:pt x="604" y="744"/>
                  <a:pt x="605" y="744"/>
                  <a:pt x="606" y="743"/>
                </a:cubicBezTo>
                <a:cubicBezTo>
                  <a:pt x="607" y="742"/>
                  <a:pt x="607" y="742"/>
                  <a:pt x="609" y="742"/>
                </a:cubicBezTo>
                <a:cubicBezTo>
                  <a:pt x="609" y="743"/>
                  <a:pt x="610" y="743"/>
                  <a:pt x="611" y="743"/>
                </a:cubicBezTo>
                <a:cubicBezTo>
                  <a:pt x="611" y="743"/>
                  <a:pt x="611" y="742"/>
                  <a:pt x="611" y="742"/>
                </a:cubicBezTo>
                <a:cubicBezTo>
                  <a:pt x="610" y="742"/>
                  <a:pt x="610" y="741"/>
                  <a:pt x="611" y="741"/>
                </a:cubicBezTo>
                <a:cubicBezTo>
                  <a:pt x="611" y="740"/>
                  <a:pt x="611" y="740"/>
                  <a:pt x="611" y="740"/>
                </a:cubicBezTo>
                <a:cubicBezTo>
                  <a:pt x="613" y="739"/>
                  <a:pt x="614" y="739"/>
                  <a:pt x="617" y="741"/>
                </a:cubicBezTo>
                <a:cubicBezTo>
                  <a:pt x="617" y="741"/>
                  <a:pt x="617" y="742"/>
                  <a:pt x="617" y="743"/>
                </a:cubicBezTo>
                <a:cubicBezTo>
                  <a:pt x="616" y="743"/>
                  <a:pt x="616" y="743"/>
                  <a:pt x="617" y="744"/>
                </a:cubicBezTo>
                <a:cubicBezTo>
                  <a:pt x="617" y="744"/>
                  <a:pt x="617" y="744"/>
                  <a:pt x="618" y="743"/>
                </a:cubicBezTo>
                <a:cubicBezTo>
                  <a:pt x="618" y="743"/>
                  <a:pt x="618" y="743"/>
                  <a:pt x="619" y="743"/>
                </a:cubicBezTo>
                <a:cubicBezTo>
                  <a:pt x="619" y="743"/>
                  <a:pt x="619" y="744"/>
                  <a:pt x="620" y="744"/>
                </a:cubicBezTo>
                <a:cubicBezTo>
                  <a:pt x="620" y="744"/>
                  <a:pt x="620" y="745"/>
                  <a:pt x="621" y="745"/>
                </a:cubicBezTo>
                <a:cubicBezTo>
                  <a:pt x="621" y="745"/>
                  <a:pt x="623" y="747"/>
                  <a:pt x="623" y="747"/>
                </a:cubicBezTo>
                <a:cubicBezTo>
                  <a:pt x="623" y="746"/>
                  <a:pt x="624" y="746"/>
                  <a:pt x="624" y="746"/>
                </a:cubicBezTo>
                <a:cubicBezTo>
                  <a:pt x="624" y="745"/>
                  <a:pt x="623" y="745"/>
                  <a:pt x="623" y="745"/>
                </a:cubicBezTo>
                <a:cubicBezTo>
                  <a:pt x="622" y="745"/>
                  <a:pt x="622" y="745"/>
                  <a:pt x="621" y="745"/>
                </a:cubicBezTo>
                <a:cubicBezTo>
                  <a:pt x="621" y="744"/>
                  <a:pt x="621" y="744"/>
                  <a:pt x="620" y="744"/>
                </a:cubicBezTo>
                <a:cubicBezTo>
                  <a:pt x="620" y="743"/>
                  <a:pt x="620" y="743"/>
                  <a:pt x="619" y="743"/>
                </a:cubicBezTo>
                <a:cubicBezTo>
                  <a:pt x="619" y="742"/>
                  <a:pt x="620" y="742"/>
                  <a:pt x="620" y="741"/>
                </a:cubicBezTo>
                <a:cubicBezTo>
                  <a:pt x="619" y="740"/>
                  <a:pt x="618" y="740"/>
                  <a:pt x="618" y="738"/>
                </a:cubicBezTo>
                <a:cubicBezTo>
                  <a:pt x="618" y="737"/>
                  <a:pt x="618" y="738"/>
                  <a:pt x="618" y="738"/>
                </a:cubicBezTo>
                <a:cubicBezTo>
                  <a:pt x="618" y="738"/>
                  <a:pt x="618" y="738"/>
                  <a:pt x="618" y="738"/>
                </a:cubicBezTo>
                <a:cubicBezTo>
                  <a:pt x="618" y="738"/>
                  <a:pt x="618" y="738"/>
                  <a:pt x="618" y="738"/>
                </a:cubicBezTo>
                <a:cubicBezTo>
                  <a:pt x="619" y="738"/>
                  <a:pt x="619" y="738"/>
                  <a:pt x="619" y="738"/>
                </a:cubicBezTo>
                <a:cubicBezTo>
                  <a:pt x="619" y="737"/>
                  <a:pt x="619" y="737"/>
                  <a:pt x="618" y="738"/>
                </a:cubicBezTo>
                <a:cubicBezTo>
                  <a:pt x="617" y="738"/>
                  <a:pt x="616" y="738"/>
                  <a:pt x="614" y="738"/>
                </a:cubicBezTo>
                <a:cubicBezTo>
                  <a:pt x="614" y="738"/>
                  <a:pt x="615" y="737"/>
                  <a:pt x="615" y="737"/>
                </a:cubicBezTo>
                <a:cubicBezTo>
                  <a:pt x="615" y="736"/>
                  <a:pt x="617" y="736"/>
                  <a:pt x="618" y="736"/>
                </a:cubicBezTo>
                <a:cubicBezTo>
                  <a:pt x="619" y="736"/>
                  <a:pt x="619" y="734"/>
                  <a:pt x="620" y="734"/>
                </a:cubicBezTo>
                <a:cubicBezTo>
                  <a:pt x="621" y="734"/>
                  <a:pt x="622" y="734"/>
                  <a:pt x="623" y="733"/>
                </a:cubicBezTo>
                <a:cubicBezTo>
                  <a:pt x="623" y="733"/>
                  <a:pt x="623" y="734"/>
                  <a:pt x="624" y="734"/>
                </a:cubicBezTo>
                <a:cubicBezTo>
                  <a:pt x="624" y="734"/>
                  <a:pt x="623" y="735"/>
                  <a:pt x="623" y="735"/>
                </a:cubicBezTo>
                <a:cubicBezTo>
                  <a:pt x="621" y="735"/>
                  <a:pt x="622" y="736"/>
                  <a:pt x="622" y="737"/>
                </a:cubicBezTo>
                <a:cubicBezTo>
                  <a:pt x="622" y="737"/>
                  <a:pt x="622" y="737"/>
                  <a:pt x="622" y="737"/>
                </a:cubicBezTo>
                <a:cubicBezTo>
                  <a:pt x="622" y="737"/>
                  <a:pt x="621" y="737"/>
                  <a:pt x="621" y="737"/>
                </a:cubicBezTo>
                <a:cubicBezTo>
                  <a:pt x="621" y="737"/>
                  <a:pt x="621" y="738"/>
                  <a:pt x="621" y="738"/>
                </a:cubicBezTo>
                <a:cubicBezTo>
                  <a:pt x="621" y="738"/>
                  <a:pt x="622" y="738"/>
                  <a:pt x="622" y="737"/>
                </a:cubicBezTo>
                <a:cubicBezTo>
                  <a:pt x="623" y="737"/>
                  <a:pt x="624" y="738"/>
                  <a:pt x="624" y="737"/>
                </a:cubicBezTo>
                <a:cubicBezTo>
                  <a:pt x="625" y="736"/>
                  <a:pt x="626" y="736"/>
                  <a:pt x="626" y="736"/>
                </a:cubicBezTo>
                <a:cubicBezTo>
                  <a:pt x="628" y="735"/>
                  <a:pt x="629" y="735"/>
                  <a:pt x="630" y="736"/>
                </a:cubicBezTo>
                <a:cubicBezTo>
                  <a:pt x="630" y="736"/>
                  <a:pt x="630" y="735"/>
                  <a:pt x="631" y="735"/>
                </a:cubicBezTo>
                <a:cubicBezTo>
                  <a:pt x="631" y="734"/>
                  <a:pt x="631" y="734"/>
                  <a:pt x="631" y="733"/>
                </a:cubicBezTo>
                <a:cubicBezTo>
                  <a:pt x="631" y="733"/>
                  <a:pt x="632" y="732"/>
                  <a:pt x="632" y="732"/>
                </a:cubicBezTo>
                <a:cubicBezTo>
                  <a:pt x="633" y="732"/>
                  <a:pt x="633" y="733"/>
                  <a:pt x="633" y="734"/>
                </a:cubicBezTo>
                <a:cubicBezTo>
                  <a:pt x="633" y="733"/>
                  <a:pt x="633" y="733"/>
                  <a:pt x="633" y="733"/>
                </a:cubicBezTo>
                <a:cubicBezTo>
                  <a:pt x="633" y="733"/>
                  <a:pt x="633" y="733"/>
                  <a:pt x="633" y="733"/>
                </a:cubicBezTo>
                <a:cubicBezTo>
                  <a:pt x="632" y="734"/>
                  <a:pt x="632" y="734"/>
                  <a:pt x="633" y="734"/>
                </a:cubicBezTo>
                <a:cubicBezTo>
                  <a:pt x="633" y="734"/>
                  <a:pt x="633" y="734"/>
                  <a:pt x="633" y="734"/>
                </a:cubicBezTo>
                <a:cubicBezTo>
                  <a:pt x="634" y="733"/>
                  <a:pt x="636" y="733"/>
                  <a:pt x="636" y="734"/>
                </a:cubicBezTo>
                <a:cubicBezTo>
                  <a:pt x="637" y="734"/>
                  <a:pt x="637" y="734"/>
                  <a:pt x="637" y="734"/>
                </a:cubicBezTo>
                <a:cubicBezTo>
                  <a:pt x="637" y="733"/>
                  <a:pt x="637" y="733"/>
                  <a:pt x="637" y="733"/>
                </a:cubicBezTo>
                <a:cubicBezTo>
                  <a:pt x="638" y="732"/>
                  <a:pt x="639" y="733"/>
                  <a:pt x="640" y="732"/>
                </a:cubicBezTo>
                <a:cubicBezTo>
                  <a:pt x="641" y="732"/>
                  <a:pt x="641" y="732"/>
                  <a:pt x="641" y="731"/>
                </a:cubicBezTo>
                <a:cubicBezTo>
                  <a:pt x="641" y="732"/>
                  <a:pt x="642" y="731"/>
                  <a:pt x="642" y="731"/>
                </a:cubicBezTo>
                <a:cubicBezTo>
                  <a:pt x="642" y="730"/>
                  <a:pt x="641" y="730"/>
                  <a:pt x="641" y="729"/>
                </a:cubicBezTo>
                <a:cubicBezTo>
                  <a:pt x="642" y="729"/>
                  <a:pt x="643" y="728"/>
                  <a:pt x="644" y="727"/>
                </a:cubicBezTo>
                <a:cubicBezTo>
                  <a:pt x="643" y="726"/>
                  <a:pt x="641" y="726"/>
                  <a:pt x="640" y="726"/>
                </a:cubicBezTo>
                <a:cubicBezTo>
                  <a:pt x="640" y="722"/>
                  <a:pt x="640" y="722"/>
                  <a:pt x="640" y="722"/>
                </a:cubicBezTo>
                <a:cubicBezTo>
                  <a:pt x="640" y="722"/>
                  <a:pt x="641" y="722"/>
                  <a:pt x="642" y="722"/>
                </a:cubicBezTo>
                <a:cubicBezTo>
                  <a:pt x="642" y="721"/>
                  <a:pt x="641" y="720"/>
                  <a:pt x="643" y="720"/>
                </a:cubicBezTo>
                <a:cubicBezTo>
                  <a:pt x="643" y="720"/>
                  <a:pt x="644" y="719"/>
                  <a:pt x="645" y="719"/>
                </a:cubicBezTo>
                <a:cubicBezTo>
                  <a:pt x="646" y="719"/>
                  <a:pt x="645" y="718"/>
                  <a:pt x="646" y="718"/>
                </a:cubicBezTo>
                <a:cubicBezTo>
                  <a:pt x="646" y="718"/>
                  <a:pt x="646" y="718"/>
                  <a:pt x="646" y="717"/>
                </a:cubicBezTo>
                <a:cubicBezTo>
                  <a:pt x="647" y="719"/>
                  <a:pt x="648" y="717"/>
                  <a:pt x="648" y="717"/>
                </a:cubicBezTo>
                <a:cubicBezTo>
                  <a:pt x="647" y="715"/>
                  <a:pt x="647" y="715"/>
                  <a:pt x="648" y="714"/>
                </a:cubicBezTo>
                <a:cubicBezTo>
                  <a:pt x="649" y="714"/>
                  <a:pt x="649" y="712"/>
                  <a:pt x="650" y="711"/>
                </a:cubicBezTo>
                <a:cubicBezTo>
                  <a:pt x="651" y="710"/>
                  <a:pt x="653" y="710"/>
                  <a:pt x="654" y="709"/>
                </a:cubicBezTo>
                <a:cubicBezTo>
                  <a:pt x="654" y="709"/>
                  <a:pt x="655" y="709"/>
                  <a:pt x="655" y="708"/>
                </a:cubicBezTo>
                <a:cubicBezTo>
                  <a:pt x="655" y="707"/>
                  <a:pt x="655" y="707"/>
                  <a:pt x="655" y="707"/>
                </a:cubicBezTo>
                <a:cubicBezTo>
                  <a:pt x="658" y="704"/>
                  <a:pt x="658" y="704"/>
                  <a:pt x="659" y="702"/>
                </a:cubicBezTo>
                <a:cubicBezTo>
                  <a:pt x="659" y="702"/>
                  <a:pt x="661" y="699"/>
                  <a:pt x="661" y="698"/>
                </a:cubicBezTo>
                <a:cubicBezTo>
                  <a:pt x="664" y="698"/>
                  <a:pt x="664" y="698"/>
                  <a:pt x="665" y="699"/>
                </a:cubicBezTo>
                <a:cubicBezTo>
                  <a:pt x="667" y="699"/>
                  <a:pt x="667" y="698"/>
                  <a:pt x="668" y="697"/>
                </a:cubicBezTo>
                <a:cubicBezTo>
                  <a:pt x="668" y="697"/>
                  <a:pt x="669" y="696"/>
                  <a:pt x="669" y="695"/>
                </a:cubicBezTo>
                <a:cubicBezTo>
                  <a:pt x="669" y="695"/>
                  <a:pt x="669" y="695"/>
                  <a:pt x="670" y="695"/>
                </a:cubicBezTo>
                <a:cubicBezTo>
                  <a:pt x="671" y="695"/>
                  <a:pt x="671" y="694"/>
                  <a:pt x="672" y="693"/>
                </a:cubicBezTo>
                <a:cubicBezTo>
                  <a:pt x="672" y="692"/>
                  <a:pt x="673" y="691"/>
                  <a:pt x="674" y="690"/>
                </a:cubicBezTo>
                <a:cubicBezTo>
                  <a:pt x="674" y="690"/>
                  <a:pt x="675" y="690"/>
                  <a:pt x="675" y="690"/>
                </a:cubicBezTo>
                <a:cubicBezTo>
                  <a:pt x="676" y="690"/>
                  <a:pt x="676" y="688"/>
                  <a:pt x="676" y="688"/>
                </a:cubicBezTo>
                <a:cubicBezTo>
                  <a:pt x="677" y="688"/>
                  <a:pt x="677" y="688"/>
                  <a:pt x="679" y="688"/>
                </a:cubicBezTo>
                <a:cubicBezTo>
                  <a:pt x="679" y="687"/>
                  <a:pt x="680" y="686"/>
                  <a:pt x="681" y="685"/>
                </a:cubicBezTo>
                <a:cubicBezTo>
                  <a:pt x="682" y="685"/>
                  <a:pt x="682" y="684"/>
                  <a:pt x="683" y="683"/>
                </a:cubicBezTo>
                <a:cubicBezTo>
                  <a:pt x="684" y="682"/>
                  <a:pt x="685" y="680"/>
                  <a:pt x="687" y="680"/>
                </a:cubicBezTo>
                <a:cubicBezTo>
                  <a:pt x="687" y="680"/>
                  <a:pt x="687" y="679"/>
                  <a:pt x="688" y="678"/>
                </a:cubicBezTo>
                <a:cubicBezTo>
                  <a:pt x="689" y="677"/>
                  <a:pt x="691" y="675"/>
                  <a:pt x="693" y="674"/>
                </a:cubicBezTo>
                <a:cubicBezTo>
                  <a:pt x="693" y="674"/>
                  <a:pt x="694" y="673"/>
                  <a:pt x="694" y="673"/>
                </a:cubicBezTo>
                <a:cubicBezTo>
                  <a:pt x="694" y="671"/>
                  <a:pt x="694" y="670"/>
                  <a:pt x="696" y="670"/>
                </a:cubicBezTo>
                <a:cubicBezTo>
                  <a:pt x="697" y="669"/>
                  <a:pt x="698" y="669"/>
                  <a:pt x="698" y="668"/>
                </a:cubicBezTo>
                <a:cubicBezTo>
                  <a:pt x="698" y="667"/>
                  <a:pt x="699" y="667"/>
                  <a:pt x="700" y="667"/>
                </a:cubicBezTo>
                <a:cubicBezTo>
                  <a:pt x="700" y="667"/>
                  <a:pt x="700" y="667"/>
                  <a:pt x="700" y="667"/>
                </a:cubicBezTo>
                <a:cubicBezTo>
                  <a:pt x="700" y="667"/>
                  <a:pt x="700" y="667"/>
                  <a:pt x="700" y="667"/>
                </a:cubicBezTo>
                <a:cubicBezTo>
                  <a:pt x="700" y="667"/>
                  <a:pt x="700" y="667"/>
                  <a:pt x="700" y="667"/>
                </a:cubicBezTo>
                <a:cubicBezTo>
                  <a:pt x="700" y="668"/>
                  <a:pt x="700" y="668"/>
                  <a:pt x="700" y="668"/>
                </a:cubicBezTo>
                <a:cubicBezTo>
                  <a:pt x="700" y="668"/>
                  <a:pt x="700" y="668"/>
                  <a:pt x="700" y="667"/>
                </a:cubicBezTo>
                <a:cubicBezTo>
                  <a:pt x="700" y="666"/>
                  <a:pt x="701" y="666"/>
                  <a:pt x="701" y="665"/>
                </a:cubicBezTo>
                <a:cubicBezTo>
                  <a:pt x="701" y="665"/>
                  <a:pt x="701" y="664"/>
                  <a:pt x="701" y="664"/>
                </a:cubicBezTo>
                <a:cubicBezTo>
                  <a:pt x="701" y="663"/>
                  <a:pt x="701" y="662"/>
                  <a:pt x="703" y="662"/>
                </a:cubicBezTo>
                <a:cubicBezTo>
                  <a:pt x="703" y="661"/>
                  <a:pt x="704" y="661"/>
                  <a:pt x="704" y="660"/>
                </a:cubicBezTo>
                <a:cubicBezTo>
                  <a:pt x="705" y="659"/>
                  <a:pt x="705" y="659"/>
                  <a:pt x="706" y="658"/>
                </a:cubicBezTo>
                <a:cubicBezTo>
                  <a:pt x="707" y="658"/>
                  <a:pt x="707" y="657"/>
                  <a:pt x="707" y="656"/>
                </a:cubicBezTo>
                <a:cubicBezTo>
                  <a:pt x="708" y="655"/>
                  <a:pt x="709" y="654"/>
                  <a:pt x="710" y="654"/>
                </a:cubicBezTo>
                <a:cubicBezTo>
                  <a:pt x="710" y="653"/>
                  <a:pt x="710" y="652"/>
                  <a:pt x="711" y="651"/>
                </a:cubicBezTo>
                <a:cubicBezTo>
                  <a:pt x="712" y="651"/>
                  <a:pt x="712" y="649"/>
                  <a:pt x="713" y="648"/>
                </a:cubicBezTo>
                <a:cubicBezTo>
                  <a:pt x="713" y="647"/>
                  <a:pt x="713" y="647"/>
                  <a:pt x="714" y="647"/>
                </a:cubicBezTo>
                <a:cubicBezTo>
                  <a:pt x="715" y="647"/>
                  <a:pt x="715" y="646"/>
                  <a:pt x="715" y="645"/>
                </a:cubicBezTo>
                <a:cubicBezTo>
                  <a:pt x="716" y="645"/>
                  <a:pt x="716" y="644"/>
                  <a:pt x="717" y="643"/>
                </a:cubicBezTo>
                <a:cubicBezTo>
                  <a:pt x="717" y="642"/>
                  <a:pt x="718" y="641"/>
                  <a:pt x="719" y="641"/>
                </a:cubicBezTo>
                <a:cubicBezTo>
                  <a:pt x="719" y="641"/>
                  <a:pt x="719" y="641"/>
                  <a:pt x="720" y="640"/>
                </a:cubicBezTo>
                <a:cubicBezTo>
                  <a:pt x="720" y="640"/>
                  <a:pt x="720" y="639"/>
                  <a:pt x="720" y="638"/>
                </a:cubicBezTo>
                <a:cubicBezTo>
                  <a:pt x="721" y="637"/>
                  <a:pt x="721" y="638"/>
                  <a:pt x="722" y="638"/>
                </a:cubicBezTo>
                <a:cubicBezTo>
                  <a:pt x="723" y="637"/>
                  <a:pt x="723" y="636"/>
                  <a:pt x="723" y="635"/>
                </a:cubicBezTo>
                <a:cubicBezTo>
                  <a:pt x="724" y="634"/>
                  <a:pt x="725" y="634"/>
                  <a:pt x="725" y="633"/>
                </a:cubicBezTo>
                <a:cubicBezTo>
                  <a:pt x="726" y="631"/>
                  <a:pt x="727" y="631"/>
                  <a:pt x="728" y="630"/>
                </a:cubicBezTo>
                <a:cubicBezTo>
                  <a:pt x="728" y="630"/>
                  <a:pt x="729" y="630"/>
                  <a:pt x="729" y="629"/>
                </a:cubicBezTo>
                <a:cubicBezTo>
                  <a:pt x="729" y="627"/>
                  <a:pt x="730" y="626"/>
                  <a:pt x="732" y="626"/>
                </a:cubicBezTo>
                <a:cubicBezTo>
                  <a:pt x="732" y="624"/>
                  <a:pt x="732" y="624"/>
                  <a:pt x="732" y="624"/>
                </a:cubicBezTo>
                <a:cubicBezTo>
                  <a:pt x="733" y="622"/>
                  <a:pt x="735" y="622"/>
                  <a:pt x="735" y="620"/>
                </a:cubicBezTo>
                <a:cubicBezTo>
                  <a:pt x="736" y="619"/>
                  <a:pt x="736" y="618"/>
                  <a:pt x="738" y="618"/>
                </a:cubicBezTo>
                <a:cubicBezTo>
                  <a:pt x="739" y="617"/>
                  <a:pt x="739" y="617"/>
                  <a:pt x="738" y="616"/>
                </a:cubicBezTo>
                <a:cubicBezTo>
                  <a:pt x="738" y="615"/>
                  <a:pt x="738" y="615"/>
                  <a:pt x="738" y="615"/>
                </a:cubicBezTo>
                <a:cubicBezTo>
                  <a:pt x="739" y="614"/>
                  <a:pt x="740" y="615"/>
                  <a:pt x="740" y="613"/>
                </a:cubicBezTo>
                <a:cubicBezTo>
                  <a:pt x="741" y="612"/>
                  <a:pt x="741" y="611"/>
                  <a:pt x="742" y="611"/>
                </a:cubicBezTo>
                <a:cubicBezTo>
                  <a:pt x="743" y="610"/>
                  <a:pt x="743" y="609"/>
                  <a:pt x="744" y="608"/>
                </a:cubicBezTo>
                <a:cubicBezTo>
                  <a:pt x="745" y="607"/>
                  <a:pt x="744" y="607"/>
                  <a:pt x="743" y="607"/>
                </a:cubicBezTo>
                <a:cubicBezTo>
                  <a:pt x="744" y="606"/>
                  <a:pt x="745" y="605"/>
                  <a:pt x="746" y="604"/>
                </a:cubicBezTo>
                <a:cubicBezTo>
                  <a:pt x="746" y="603"/>
                  <a:pt x="747" y="602"/>
                  <a:pt x="748" y="601"/>
                </a:cubicBezTo>
                <a:cubicBezTo>
                  <a:pt x="748" y="601"/>
                  <a:pt x="748" y="600"/>
                  <a:pt x="748" y="600"/>
                </a:cubicBezTo>
                <a:cubicBezTo>
                  <a:pt x="748" y="599"/>
                  <a:pt x="749" y="598"/>
                  <a:pt x="749" y="596"/>
                </a:cubicBezTo>
                <a:cubicBezTo>
                  <a:pt x="750" y="595"/>
                  <a:pt x="750" y="594"/>
                  <a:pt x="751" y="593"/>
                </a:cubicBezTo>
                <a:cubicBezTo>
                  <a:pt x="752" y="593"/>
                  <a:pt x="752" y="592"/>
                  <a:pt x="752" y="591"/>
                </a:cubicBezTo>
                <a:cubicBezTo>
                  <a:pt x="752" y="591"/>
                  <a:pt x="753" y="590"/>
                  <a:pt x="753" y="590"/>
                </a:cubicBezTo>
                <a:cubicBezTo>
                  <a:pt x="752" y="588"/>
                  <a:pt x="753" y="587"/>
                  <a:pt x="754" y="586"/>
                </a:cubicBezTo>
                <a:cubicBezTo>
                  <a:pt x="755" y="584"/>
                  <a:pt x="756" y="582"/>
                  <a:pt x="757" y="581"/>
                </a:cubicBezTo>
                <a:cubicBezTo>
                  <a:pt x="756" y="579"/>
                  <a:pt x="758" y="579"/>
                  <a:pt x="759" y="578"/>
                </a:cubicBezTo>
                <a:cubicBezTo>
                  <a:pt x="759" y="578"/>
                  <a:pt x="760" y="578"/>
                  <a:pt x="760" y="577"/>
                </a:cubicBezTo>
                <a:cubicBezTo>
                  <a:pt x="759" y="576"/>
                  <a:pt x="759" y="575"/>
                  <a:pt x="760" y="574"/>
                </a:cubicBezTo>
                <a:cubicBezTo>
                  <a:pt x="761" y="573"/>
                  <a:pt x="761" y="572"/>
                  <a:pt x="762" y="571"/>
                </a:cubicBezTo>
                <a:cubicBezTo>
                  <a:pt x="763" y="570"/>
                  <a:pt x="763" y="570"/>
                  <a:pt x="763" y="569"/>
                </a:cubicBezTo>
                <a:cubicBezTo>
                  <a:pt x="764" y="568"/>
                  <a:pt x="764" y="568"/>
                  <a:pt x="764" y="567"/>
                </a:cubicBezTo>
                <a:cubicBezTo>
                  <a:pt x="765" y="566"/>
                  <a:pt x="765" y="564"/>
                  <a:pt x="766" y="563"/>
                </a:cubicBezTo>
                <a:cubicBezTo>
                  <a:pt x="766" y="563"/>
                  <a:pt x="767" y="563"/>
                  <a:pt x="767" y="562"/>
                </a:cubicBezTo>
                <a:cubicBezTo>
                  <a:pt x="767" y="559"/>
                  <a:pt x="769" y="558"/>
                  <a:pt x="771" y="556"/>
                </a:cubicBezTo>
                <a:cubicBezTo>
                  <a:pt x="771" y="556"/>
                  <a:pt x="771" y="554"/>
                  <a:pt x="771" y="554"/>
                </a:cubicBezTo>
                <a:cubicBezTo>
                  <a:pt x="772" y="553"/>
                  <a:pt x="773" y="552"/>
                  <a:pt x="773" y="550"/>
                </a:cubicBezTo>
                <a:cubicBezTo>
                  <a:pt x="773" y="549"/>
                  <a:pt x="774" y="548"/>
                  <a:pt x="774" y="547"/>
                </a:cubicBezTo>
                <a:cubicBezTo>
                  <a:pt x="775" y="546"/>
                  <a:pt x="774" y="546"/>
                  <a:pt x="774" y="545"/>
                </a:cubicBezTo>
                <a:cubicBezTo>
                  <a:pt x="775" y="543"/>
                  <a:pt x="775" y="543"/>
                  <a:pt x="775" y="543"/>
                </a:cubicBezTo>
                <a:cubicBezTo>
                  <a:pt x="776" y="542"/>
                  <a:pt x="775" y="541"/>
                  <a:pt x="776" y="540"/>
                </a:cubicBezTo>
                <a:cubicBezTo>
                  <a:pt x="777" y="539"/>
                  <a:pt x="776" y="537"/>
                  <a:pt x="777" y="536"/>
                </a:cubicBezTo>
                <a:cubicBezTo>
                  <a:pt x="777" y="536"/>
                  <a:pt x="777" y="535"/>
                  <a:pt x="777" y="535"/>
                </a:cubicBezTo>
                <a:cubicBezTo>
                  <a:pt x="777" y="534"/>
                  <a:pt x="777" y="533"/>
                  <a:pt x="776" y="533"/>
                </a:cubicBezTo>
                <a:cubicBezTo>
                  <a:pt x="777" y="532"/>
                  <a:pt x="778" y="531"/>
                  <a:pt x="778" y="531"/>
                </a:cubicBezTo>
                <a:cubicBezTo>
                  <a:pt x="778" y="529"/>
                  <a:pt x="778" y="529"/>
                  <a:pt x="778" y="529"/>
                </a:cubicBezTo>
                <a:cubicBezTo>
                  <a:pt x="779" y="529"/>
                  <a:pt x="779" y="529"/>
                  <a:pt x="780" y="528"/>
                </a:cubicBezTo>
                <a:cubicBezTo>
                  <a:pt x="780" y="528"/>
                  <a:pt x="780" y="528"/>
                  <a:pt x="780" y="527"/>
                </a:cubicBezTo>
                <a:cubicBezTo>
                  <a:pt x="780" y="527"/>
                  <a:pt x="779" y="526"/>
                  <a:pt x="780" y="526"/>
                </a:cubicBezTo>
                <a:cubicBezTo>
                  <a:pt x="780" y="525"/>
                  <a:pt x="780" y="525"/>
                  <a:pt x="780" y="524"/>
                </a:cubicBezTo>
                <a:cubicBezTo>
                  <a:pt x="781" y="523"/>
                  <a:pt x="781" y="522"/>
                  <a:pt x="782" y="521"/>
                </a:cubicBezTo>
                <a:cubicBezTo>
                  <a:pt x="782" y="519"/>
                  <a:pt x="783" y="518"/>
                  <a:pt x="783" y="517"/>
                </a:cubicBezTo>
                <a:cubicBezTo>
                  <a:pt x="783" y="516"/>
                  <a:pt x="784" y="515"/>
                  <a:pt x="784" y="514"/>
                </a:cubicBezTo>
                <a:cubicBezTo>
                  <a:pt x="784" y="513"/>
                  <a:pt x="785" y="512"/>
                  <a:pt x="785" y="511"/>
                </a:cubicBezTo>
                <a:cubicBezTo>
                  <a:pt x="785" y="510"/>
                  <a:pt x="785" y="510"/>
                  <a:pt x="786" y="509"/>
                </a:cubicBezTo>
                <a:cubicBezTo>
                  <a:pt x="786" y="509"/>
                  <a:pt x="786" y="508"/>
                  <a:pt x="786" y="507"/>
                </a:cubicBezTo>
                <a:cubicBezTo>
                  <a:pt x="786" y="507"/>
                  <a:pt x="787" y="506"/>
                  <a:pt x="787" y="506"/>
                </a:cubicBezTo>
                <a:cubicBezTo>
                  <a:pt x="787" y="506"/>
                  <a:pt x="786" y="506"/>
                  <a:pt x="786" y="505"/>
                </a:cubicBezTo>
                <a:cubicBezTo>
                  <a:pt x="786" y="504"/>
                  <a:pt x="786" y="502"/>
                  <a:pt x="786" y="500"/>
                </a:cubicBezTo>
                <a:cubicBezTo>
                  <a:pt x="786" y="499"/>
                  <a:pt x="786" y="499"/>
                  <a:pt x="786" y="498"/>
                </a:cubicBezTo>
                <a:cubicBezTo>
                  <a:pt x="786" y="496"/>
                  <a:pt x="787" y="496"/>
                  <a:pt x="787" y="495"/>
                </a:cubicBezTo>
                <a:cubicBezTo>
                  <a:pt x="787" y="494"/>
                  <a:pt x="787" y="494"/>
                  <a:pt x="788" y="493"/>
                </a:cubicBezTo>
                <a:cubicBezTo>
                  <a:pt x="787" y="492"/>
                  <a:pt x="787" y="492"/>
                  <a:pt x="787" y="491"/>
                </a:cubicBezTo>
                <a:cubicBezTo>
                  <a:pt x="786" y="490"/>
                  <a:pt x="788" y="488"/>
                  <a:pt x="788" y="487"/>
                </a:cubicBezTo>
                <a:cubicBezTo>
                  <a:pt x="788" y="486"/>
                  <a:pt x="790" y="487"/>
                  <a:pt x="790" y="486"/>
                </a:cubicBezTo>
                <a:cubicBezTo>
                  <a:pt x="790" y="485"/>
                  <a:pt x="791" y="485"/>
                  <a:pt x="791" y="484"/>
                </a:cubicBezTo>
                <a:cubicBezTo>
                  <a:pt x="791" y="483"/>
                  <a:pt x="792" y="482"/>
                  <a:pt x="792" y="480"/>
                </a:cubicBezTo>
                <a:cubicBezTo>
                  <a:pt x="791" y="479"/>
                  <a:pt x="791" y="478"/>
                  <a:pt x="792" y="477"/>
                </a:cubicBezTo>
                <a:cubicBezTo>
                  <a:pt x="793" y="477"/>
                  <a:pt x="793" y="476"/>
                  <a:pt x="793" y="475"/>
                </a:cubicBezTo>
                <a:cubicBezTo>
                  <a:pt x="793" y="474"/>
                  <a:pt x="792" y="472"/>
                  <a:pt x="793" y="471"/>
                </a:cubicBezTo>
                <a:cubicBezTo>
                  <a:pt x="793" y="470"/>
                  <a:pt x="794" y="468"/>
                  <a:pt x="795" y="467"/>
                </a:cubicBezTo>
                <a:cubicBezTo>
                  <a:pt x="795" y="466"/>
                  <a:pt x="796" y="465"/>
                  <a:pt x="795" y="465"/>
                </a:cubicBezTo>
                <a:cubicBezTo>
                  <a:pt x="794" y="464"/>
                  <a:pt x="794" y="464"/>
                  <a:pt x="795" y="464"/>
                </a:cubicBezTo>
                <a:cubicBezTo>
                  <a:pt x="795" y="464"/>
                  <a:pt x="795" y="463"/>
                  <a:pt x="795" y="463"/>
                </a:cubicBezTo>
                <a:cubicBezTo>
                  <a:pt x="796" y="461"/>
                  <a:pt x="795" y="459"/>
                  <a:pt x="796" y="458"/>
                </a:cubicBezTo>
                <a:cubicBezTo>
                  <a:pt x="797" y="457"/>
                  <a:pt x="796" y="457"/>
                  <a:pt x="796" y="456"/>
                </a:cubicBezTo>
                <a:cubicBezTo>
                  <a:pt x="796" y="454"/>
                  <a:pt x="796" y="452"/>
                  <a:pt x="797" y="451"/>
                </a:cubicBezTo>
                <a:cubicBezTo>
                  <a:pt x="797" y="448"/>
                  <a:pt x="797" y="448"/>
                  <a:pt x="797" y="448"/>
                </a:cubicBezTo>
                <a:cubicBezTo>
                  <a:pt x="797" y="445"/>
                  <a:pt x="797" y="445"/>
                  <a:pt x="797" y="445"/>
                </a:cubicBezTo>
                <a:cubicBezTo>
                  <a:pt x="798" y="445"/>
                  <a:pt x="798" y="445"/>
                  <a:pt x="799" y="445"/>
                </a:cubicBezTo>
                <a:cubicBezTo>
                  <a:pt x="799" y="445"/>
                  <a:pt x="799" y="444"/>
                  <a:pt x="799" y="444"/>
                </a:cubicBezTo>
                <a:cubicBezTo>
                  <a:pt x="799" y="443"/>
                  <a:pt x="799" y="441"/>
                  <a:pt x="800" y="441"/>
                </a:cubicBezTo>
                <a:cubicBezTo>
                  <a:pt x="800" y="441"/>
                  <a:pt x="800" y="440"/>
                  <a:pt x="800" y="440"/>
                </a:cubicBezTo>
                <a:cubicBezTo>
                  <a:pt x="799" y="439"/>
                  <a:pt x="800" y="438"/>
                  <a:pt x="800" y="438"/>
                </a:cubicBezTo>
                <a:cubicBezTo>
                  <a:pt x="800" y="437"/>
                  <a:pt x="800" y="436"/>
                  <a:pt x="800" y="436"/>
                </a:cubicBezTo>
                <a:cubicBezTo>
                  <a:pt x="800" y="433"/>
                  <a:pt x="800" y="430"/>
                  <a:pt x="800" y="428"/>
                </a:cubicBezTo>
                <a:cubicBezTo>
                  <a:pt x="800" y="427"/>
                  <a:pt x="800" y="426"/>
                  <a:pt x="801" y="426"/>
                </a:cubicBezTo>
                <a:cubicBezTo>
                  <a:pt x="801" y="425"/>
                  <a:pt x="800" y="425"/>
                  <a:pt x="800" y="424"/>
                </a:cubicBezTo>
                <a:cubicBezTo>
                  <a:pt x="800" y="422"/>
                  <a:pt x="800" y="420"/>
                  <a:pt x="800" y="419"/>
                </a:cubicBezTo>
                <a:cubicBezTo>
                  <a:pt x="800" y="418"/>
                  <a:pt x="801" y="418"/>
                  <a:pt x="801" y="417"/>
                </a:cubicBezTo>
                <a:cubicBezTo>
                  <a:pt x="801" y="417"/>
                  <a:pt x="800" y="416"/>
                  <a:pt x="800" y="416"/>
                </a:cubicBezTo>
                <a:cubicBezTo>
                  <a:pt x="802" y="414"/>
                  <a:pt x="801" y="412"/>
                  <a:pt x="801" y="411"/>
                </a:cubicBezTo>
                <a:cubicBezTo>
                  <a:pt x="801" y="410"/>
                  <a:pt x="800" y="410"/>
                  <a:pt x="801" y="409"/>
                </a:cubicBezTo>
                <a:cubicBezTo>
                  <a:pt x="801" y="409"/>
                  <a:pt x="801" y="408"/>
                  <a:pt x="801" y="408"/>
                </a:cubicBezTo>
                <a:cubicBezTo>
                  <a:pt x="800" y="408"/>
                  <a:pt x="800" y="407"/>
                  <a:pt x="800" y="407"/>
                </a:cubicBezTo>
                <a:cubicBezTo>
                  <a:pt x="801" y="406"/>
                  <a:pt x="801" y="405"/>
                  <a:pt x="801" y="403"/>
                </a:cubicBezTo>
                <a:cubicBezTo>
                  <a:pt x="801" y="403"/>
                  <a:pt x="802" y="403"/>
                  <a:pt x="802" y="402"/>
                </a:cubicBezTo>
                <a:cubicBezTo>
                  <a:pt x="802" y="401"/>
                  <a:pt x="802" y="401"/>
                  <a:pt x="802" y="401"/>
                </a:cubicBezTo>
                <a:cubicBezTo>
                  <a:pt x="800" y="398"/>
                  <a:pt x="801" y="397"/>
                  <a:pt x="804" y="397"/>
                </a:cubicBezTo>
                <a:cubicBezTo>
                  <a:pt x="805" y="397"/>
                  <a:pt x="805" y="397"/>
                  <a:pt x="804" y="397"/>
                </a:cubicBezTo>
                <a:cubicBezTo>
                  <a:pt x="804" y="397"/>
                  <a:pt x="804" y="397"/>
                  <a:pt x="804" y="397"/>
                </a:cubicBezTo>
                <a:cubicBezTo>
                  <a:pt x="804" y="397"/>
                  <a:pt x="804" y="397"/>
                  <a:pt x="804" y="397"/>
                </a:cubicBezTo>
                <a:cubicBezTo>
                  <a:pt x="804" y="397"/>
                  <a:pt x="804" y="397"/>
                  <a:pt x="805" y="397"/>
                </a:cubicBezTo>
                <a:cubicBezTo>
                  <a:pt x="805" y="397"/>
                  <a:pt x="805" y="397"/>
                  <a:pt x="804" y="397"/>
                </a:cubicBezTo>
                <a:cubicBezTo>
                  <a:pt x="804" y="396"/>
                  <a:pt x="804" y="396"/>
                  <a:pt x="804" y="396"/>
                </a:cubicBezTo>
                <a:cubicBezTo>
                  <a:pt x="802" y="396"/>
                  <a:pt x="802" y="395"/>
                  <a:pt x="801" y="395"/>
                </a:cubicBezTo>
                <a:cubicBezTo>
                  <a:pt x="800" y="395"/>
                  <a:pt x="800" y="394"/>
                  <a:pt x="800" y="393"/>
                </a:cubicBezTo>
                <a:cubicBezTo>
                  <a:pt x="801" y="393"/>
                  <a:pt x="801" y="392"/>
                  <a:pt x="800" y="392"/>
                </a:cubicBezTo>
                <a:cubicBezTo>
                  <a:pt x="800" y="391"/>
                  <a:pt x="801" y="391"/>
                  <a:pt x="801" y="390"/>
                </a:cubicBezTo>
                <a:cubicBezTo>
                  <a:pt x="801" y="389"/>
                  <a:pt x="801" y="388"/>
                  <a:pt x="801" y="386"/>
                </a:cubicBezTo>
                <a:cubicBezTo>
                  <a:pt x="800" y="386"/>
                  <a:pt x="800" y="386"/>
                  <a:pt x="800" y="386"/>
                </a:cubicBezTo>
                <a:cubicBezTo>
                  <a:pt x="799" y="386"/>
                  <a:pt x="799" y="385"/>
                  <a:pt x="799" y="385"/>
                </a:cubicBezTo>
                <a:cubicBezTo>
                  <a:pt x="799" y="385"/>
                  <a:pt x="800" y="384"/>
                  <a:pt x="800" y="383"/>
                </a:cubicBezTo>
                <a:cubicBezTo>
                  <a:pt x="800" y="383"/>
                  <a:pt x="799" y="382"/>
                  <a:pt x="799" y="381"/>
                </a:cubicBezTo>
                <a:cubicBezTo>
                  <a:pt x="799" y="380"/>
                  <a:pt x="799" y="379"/>
                  <a:pt x="800" y="378"/>
                </a:cubicBezTo>
                <a:cubicBezTo>
                  <a:pt x="800" y="377"/>
                  <a:pt x="800" y="376"/>
                  <a:pt x="800" y="376"/>
                </a:cubicBezTo>
                <a:cubicBezTo>
                  <a:pt x="799" y="374"/>
                  <a:pt x="798" y="372"/>
                  <a:pt x="800" y="370"/>
                </a:cubicBezTo>
                <a:cubicBezTo>
                  <a:pt x="800" y="370"/>
                  <a:pt x="800" y="369"/>
                  <a:pt x="800" y="369"/>
                </a:cubicBezTo>
                <a:cubicBezTo>
                  <a:pt x="799" y="368"/>
                  <a:pt x="799" y="368"/>
                  <a:pt x="800" y="367"/>
                </a:cubicBezTo>
                <a:cubicBezTo>
                  <a:pt x="798" y="365"/>
                  <a:pt x="800" y="363"/>
                  <a:pt x="799" y="362"/>
                </a:cubicBezTo>
                <a:cubicBezTo>
                  <a:pt x="799" y="362"/>
                  <a:pt x="799" y="362"/>
                  <a:pt x="798" y="362"/>
                </a:cubicBezTo>
                <a:cubicBezTo>
                  <a:pt x="797" y="361"/>
                  <a:pt x="797" y="361"/>
                  <a:pt x="798" y="361"/>
                </a:cubicBezTo>
                <a:cubicBezTo>
                  <a:pt x="798" y="360"/>
                  <a:pt x="798" y="360"/>
                  <a:pt x="797" y="358"/>
                </a:cubicBezTo>
                <a:cubicBezTo>
                  <a:pt x="798" y="357"/>
                  <a:pt x="799" y="357"/>
                  <a:pt x="798" y="356"/>
                </a:cubicBezTo>
                <a:cubicBezTo>
                  <a:pt x="797" y="355"/>
                  <a:pt x="797" y="354"/>
                  <a:pt x="797" y="354"/>
                </a:cubicBezTo>
                <a:cubicBezTo>
                  <a:pt x="796" y="353"/>
                  <a:pt x="797" y="353"/>
                  <a:pt x="797" y="352"/>
                </a:cubicBezTo>
                <a:cubicBezTo>
                  <a:pt x="797" y="352"/>
                  <a:pt x="796" y="352"/>
                  <a:pt x="796" y="351"/>
                </a:cubicBezTo>
                <a:cubicBezTo>
                  <a:pt x="797" y="350"/>
                  <a:pt x="797" y="350"/>
                  <a:pt x="797" y="350"/>
                </a:cubicBezTo>
                <a:cubicBezTo>
                  <a:pt x="797" y="349"/>
                  <a:pt x="797" y="349"/>
                  <a:pt x="796" y="349"/>
                </a:cubicBezTo>
                <a:cubicBezTo>
                  <a:pt x="796" y="342"/>
                  <a:pt x="796" y="342"/>
                  <a:pt x="796" y="342"/>
                </a:cubicBezTo>
                <a:cubicBezTo>
                  <a:pt x="796" y="342"/>
                  <a:pt x="795" y="342"/>
                  <a:pt x="795" y="341"/>
                </a:cubicBezTo>
                <a:cubicBezTo>
                  <a:pt x="794" y="340"/>
                  <a:pt x="795" y="339"/>
                  <a:pt x="794" y="338"/>
                </a:cubicBezTo>
                <a:cubicBezTo>
                  <a:pt x="793" y="337"/>
                  <a:pt x="794" y="335"/>
                  <a:pt x="793" y="333"/>
                </a:cubicBezTo>
                <a:cubicBezTo>
                  <a:pt x="793" y="332"/>
                  <a:pt x="794" y="331"/>
                  <a:pt x="793" y="330"/>
                </a:cubicBezTo>
                <a:cubicBezTo>
                  <a:pt x="793" y="329"/>
                  <a:pt x="793" y="327"/>
                  <a:pt x="792" y="326"/>
                </a:cubicBezTo>
                <a:cubicBezTo>
                  <a:pt x="792" y="326"/>
                  <a:pt x="791" y="325"/>
                  <a:pt x="791" y="325"/>
                </a:cubicBezTo>
                <a:cubicBezTo>
                  <a:pt x="791" y="324"/>
                  <a:pt x="791" y="322"/>
                  <a:pt x="791" y="321"/>
                </a:cubicBezTo>
                <a:cubicBezTo>
                  <a:pt x="791" y="320"/>
                  <a:pt x="790" y="319"/>
                  <a:pt x="790" y="318"/>
                </a:cubicBezTo>
                <a:cubicBezTo>
                  <a:pt x="789" y="317"/>
                  <a:pt x="788" y="316"/>
                  <a:pt x="789" y="314"/>
                </a:cubicBezTo>
                <a:cubicBezTo>
                  <a:pt x="789" y="313"/>
                  <a:pt x="788" y="312"/>
                  <a:pt x="788" y="311"/>
                </a:cubicBezTo>
                <a:cubicBezTo>
                  <a:pt x="788" y="310"/>
                  <a:pt x="788" y="309"/>
                  <a:pt x="788" y="308"/>
                </a:cubicBezTo>
                <a:cubicBezTo>
                  <a:pt x="786" y="307"/>
                  <a:pt x="787" y="306"/>
                  <a:pt x="786" y="305"/>
                </a:cubicBezTo>
                <a:cubicBezTo>
                  <a:pt x="786" y="305"/>
                  <a:pt x="786" y="304"/>
                  <a:pt x="786" y="304"/>
                </a:cubicBezTo>
                <a:cubicBezTo>
                  <a:pt x="788" y="302"/>
                  <a:pt x="786" y="302"/>
                  <a:pt x="785" y="300"/>
                </a:cubicBezTo>
                <a:cubicBezTo>
                  <a:pt x="785" y="300"/>
                  <a:pt x="786" y="300"/>
                  <a:pt x="786" y="299"/>
                </a:cubicBezTo>
                <a:cubicBezTo>
                  <a:pt x="785" y="299"/>
                  <a:pt x="785" y="298"/>
                  <a:pt x="784" y="297"/>
                </a:cubicBezTo>
                <a:cubicBezTo>
                  <a:pt x="784" y="296"/>
                  <a:pt x="784" y="294"/>
                  <a:pt x="783" y="293"/>
                </a:cubicBezTo>
                <a:cubicBezTo>
                  <a:pt x="783" y="293"/>
                  <a:pt x="782" y="292"/>
                  <a:pt x="782" y="292"/>
                </a:cubicBezTo>
                <a:cubicBezTo>
                  <a:pt x="783" y="290"/>
                  <a:pt x="781" y="289"/>
                  <a:pt x="780" y="288"/>
                </a:cubicBezTo>
                <a:cubicBezTo>
                  <a:pt x="780" y="288"/>
                  <a:pt x="780" y="287"/>
                  <a:pt x="780" y="287"/>
                </a:cubicBezTo>
                <a:cubicBezTo>
                  <a:pt x="780" y="285"/>
                  <a:pt x="781" y="284"/>
                  <a:pt x="779" y="283"/>
                </a:cubicBezTo>
                <a:cubicBezTo>
                  <a:pt x="779" y="282"/>
                  <a:pt x="779" y="281"/>
                  <a:pt x="778" y="280"/>
                </a:cubicBezTo>
                <a:cubicBezTo>
                  <a:pt x="779" y="279"/>
                  <a:pt x="777" y="278"/>
                  <a:pt x="777" y="277"/>
                </a:cubicBezTo>
                <a:cubicBezTo>
                  <a:pt x="777" y="276"/>
                  <a:pt x="776" y="276"/>
                  <a:pt x="776" y="275"/>
                </a:cubicBezTo>
                <a:cubicBezTo>
                  <a:pt x="776" y="272"/>
                  <a:pt x="776" y="272"/>
                  <a:pt x="776" y="272"/>
                </a:cubicBezTo>
                <a:cubicBezTo>
                  <a:pt x="775" y="271"/>
                  <a:pt x="774" y="271"/>
                  <a:pt x="774" y="270"/>
                </a:cubicBezTo>
                <a:cubicBezTo>
                  <a:pt x="774" y="269"/>
                  <a:pt x="774" y="268"/>
                  <a:pt x="774" y="266"/>
                </a:cubicBezTo>
                <a:cubicBezTo>
                  <a:pt x="774" y="266"/>
                  <a:pt x="774" y="266"/>
                  <a:pt x="774" y="266"/>
                </a:cubicBezTo>
                <a:cubicBezTo>
                  <a:pt x="774" y="266"/>
                  <a:pt x="774" y="267"/>
                  <a:pt x="774" y="267"/>
                </a:cubicBezTo>
                <a:cubicBezTo>
                  <a:pt x="774" y="267"/>
                  <a:pt x="775" y="267"/>
                  <a:pt x="775" y="268"/>
                </a:cubicBezTo>
                <a:cubicBezTo>
                  <a:pt x="775" y="268"/>
                  <a:pt x="775" y="267"/>
                  <a:pt x="775" y="267"/>
                </a:cubicBezTo>
                <a:cubicBezTo>
                  <a:pt x="776" y="266"/>
                  <a:pt x="775" y="266"/>
                  <a:pt x="774" y="266"/>
                </a:cubicBezTo>
                <a:cubicBezTo>
                  <a:pt x="773" y="267"/>
                  <a:pt x="773" y="267"/>
                  <a:pt x="773" y="266"/>
                </a:cubicBezTo>
                <a:cubicBezTo>
                  <a:pt x="773" y="266"/>
                  <a:pt x="772" y="265"/>
                  <a:pt x="773" y="265"/>
                </a:cubicBezTo>
                <a:cubicBezTo>
                  <a:pt x="774" y="263"/>
                  <a:pt x="774" y="262"/>
                  <a:pt x="774" y="261"/>
                </a:cubicBezTo>
                <a:cubicBezTo>
                  <a:pt x="773" y="259"/>
                  <a:pt x="774" y="259"/>
                  <a:pt x="775" y="258"/>
                </a:cubicBezTo>
                <a:cubicBezTo>
                  <a:pt x="776" y="258"/>
                  <a:pt x="776" y="258"/>
                  <a:pt x="777" y="258"/>
                </a:cubicBezTo>
                <a:cubicBezTo>
                  <a:pt x="775" y="257"/>
                  <a:pt x="774" y="257"/>
                  <a:pt x="773" y="258"/>
                </a:cubicBezTo>
                <a:cubicBezTo>
                  <a:pt x="771" y="259"/>
                  <a:pt x="770" y="258"/>
                  <a:pt x="769" y="257"/>
                </a:cubicBezTo>
                <a:cubicBezTo>
                  <a:pt x="769" y="257"/>
                  <a:pt x="769" y="256"/>
                  <a:pt x="769" y="256"/>
                </a:cubicBezTo>
                <a:cubicBezTo>
                  <a:pt x="769" y="255"/>
                  <a:pt x="770" y="255"/>
                  <a:pt x="770" y="255"/>
                </a:cubicBezTo>
                <a:cubicBezTo>
                  <a:pt x="771" y="256"/>
                  <a:pt x="771" y="256"/>
                  <a:pt x="772" y="256"/>
                </a:cubicBezTo>
                <a:cubicBezTo>
                  <a:pt x="773" y="256"/>
                  <a:pt x="773" y="256"/>
                  <a:pt x="774" y="255"/>
                </a:cubicBezTo>
                <a:cubicBezTo>
                  <a:pt x="774" y="253"/>
                  <a:pt x="774" y="253"/>
                  <a:pt x="775" y="251"/>
                </a:cubicBezTo>
                <a:cubicBezTo>
                  <a:pt x="775" y="251"/>
                  <a:pt x="777" y="252"/>
                  <a:pt x="777" y="251"/>
                </a:cubicBezTo>
                <a:cubicBezTo>
                  <a:pt x="776" y="251"/>
                  <a:pt x="776" y="251"/>
                  <a:pt x="775" y="251"/>
                </a:cubicBezTo>
                <a:cubicBezTo>
                  <a:pt x="774" y="252"/>
                  <a:pt x="774" y="252"/>
                  <a:pt x="774" y="252"/>
                </a:cubicBezTo>
                <a:cubicBezTo>
                  <a:pt x="772" y="253"/>
                  <a:pt x="771" y="253"/>
                  <a:pt x="770" y="251"/>
                </a:cubicBezTo>
                <a:cubicBezTo>
                  <a:pt x="770" y="251"/>
                  <a:pt x="770" y="251"/>
                  <a:pt x="770" y="250"/>
                </a:cubicBezTo>
                <a:cubicBezTo>
                  <a:pt x="770" y="250"/>
                  <a:pt x="771" y="249"/>
                  <a:pt x="771" y="250"/>
                </a:cubicBezTo>
                <a:cubicBezTo>
                  <a:pt x="772" y="250"/>
                  <a:pt x="772" y="250"/>
                  <a:pt x="772" y="251"/>
                </a:cubicBezTo>
                <a:cubicBezTo>
                  <a:pt x="773" y="251"/>
                  <a:pt x="773" y="250"/>
                  <a:pt x="773" y="250"/>
                </a:cubicBezTo>
                <a:cubicBezTo>
                  <a:pt x="773" y="250"/>
                  <a:pt x="774" y="249"/>
                  <a:pt x="773" y="249"/>
                </a:cubicBezTo>
                <a:cubicBezTo>
                  <a:pt x="773" y="248"/>
                  <a:pt x="771" y="248"/>
                  <a:pt x="770" y="247"/>
                </a:cubicBezTo>
                <a:cubicBezTo>
                  <a:pt x="769" y="247"/>
                  <a:pt x="768" y="246"/>
                  <a:pt x="767" y="245"/>
                </a:cubicBezTo>
                <a:cubicBezTo>
                  <a:pt x="767" y="245"/>
                  <a:pt x="766" y="245"/>
                  <a:pt x="766" y="245"/>
                </a:cubicBezTo>
                <a:cubicBezTo>
                  <a:pt x="765" y="245"/>
                  <a:pt x="764" y="245"/>
                  <a:pt x="764" y="244"/>
                </a:cubicBezTo>
                <a:cubicBezTo>
                  <a:pt x="764" y="244"/>
                  <a:pt x="764" y="243"/>
                  <a:pt x="764" y="242"/>
                </a:cubicBezTo>
                <a:cubicBezTo>
                  <a:pt x="763" y="242"/>
                  <a:pt x="763" y="241"/>
                  <a:pt x="762" y="241"/>
                </a:cubicBezTo>
                <a:cubicBezTo>
                  <a:pt x="762" y="238"/>
                  <a:pt x="762" y="238"/>
                  <a:pt x="762" y="238"/>
                </a:cubicBezTo>
                <a:cubicBezTo>
                  <a:pt x="762" y="237"/>
                  <a:pt x="761" y="237"/>
                  <a:pt x="760" y="237"/>
                </a:cubicBezTo>
                <a:cubicBezTo>
                  <a:pt x="760" y="235"/>
                  <a:pt x="760" y="234"/>
                  <a:pt x="759" y="233"/>
                </a:cubicBezTo>
                <a:cubicBezTo>
                  <a:pt x="758" y="232"/>
                  <a:pt x="757" y="229"/>
                  <a:pt x="757" y="227"/>
                </a:cubicBezTo>
                <a:cubicBezTo>
                  <a:pt x="756" y="227"/>
                  <a:pt x="757" y="226"/>
                  <a:pt x="756" y="226"/>
                </a:cubicBezTo>
                <a:cubicBezTo>
                  <a:pt x="755" y="225"/>
                  <a:pt x="755" y="224"/>
                  <a:pt x="754" y="223"/>
                </a:cubicBezTo>
                <a:cubicBezTo>
                  <a:pt x="754" y="222"/>
                  <a:pt x="754" y="221"/>
                  <a:pt x="753" y="221"/>
                </a:cubicBezTo>
                <a:cubicBezTo>
                  <a:pt x="752" y="220"/>
                  <a:pt x="752" y="218"/>
                  <a:pt x="751" y="218"/>
                </a:cubicBezTo>
                <a:cubicBezTo>
                  <a:pt x="750" y="217"/>
                  <a:pt x="750" y="217"/>
                  <a:pt x="750" y="217"/>
                </a:cubicBezTo>
                <a:cubicBezTo>
                  <a:pt x="750" y="215"/>
                  <a:pt x="749" y="214"/>
                  <a:pt x="748" y="213"/>
                </a:cubicBezTo>
                <a:cubicBezTo>
                  <a:pt x="748" y="212"/>
                  <a:pt x="748" y="212"/>
                  <a:pt x="748" y="211"/>
                </a:cubicBezTo>
                <a:cubicBezTo>
                  <a:pt x="747" y="210"/>
                  <a:pt x="746" y="210"/>
                  <a:pt x="746" y="208"/>
                </a:cubicBezTo>
                <a:cubicBezTo>
                  <a:pt x="745" y="208"/>
                  <a:pt x="745" y="206"/>
                  <a:pt x="745" y="205"/>
                </a:cubicBezTo>
                <a:cubicBezTo>
                  <a:pt x="745" y="205"/>
                  <a:pt x="745" y="204"/>
                  <a:pt x="744" y="204"/>
                </a:cubicBezTo>
                <a:cubicBezTo>
                  <a:pt x="743" y="204"/>
                  <a:pt x="742" y="203"/>
                  <a:pt x="742" y="202"/>
                </a:cubicBezTo>
                <a:cubicBezTo>
                  <a:pt x="742" y="201"/>
                  <a:pt x="741" y="201"/>
                  <a:pt x="741" y="201"/>
                </a:cubicBezTo>
                <a:cubicBezTo>
                  <a:pt x="740" y="200"/>
                  <a:pt x="741" y="200"/>
                  <a:pt x="740" y="199"/>
                </a:cubicBezTo>
                <a:cubicBezTo>
                  <a:pt x="740" y="199"/>
                  <a:pt x="740" y="198"/>
                  <a:pt x="739" y="198"/>
                </a:cubicBezTo>
                <a:cubicBezTo>
                  <a:pt x="737" y="196"/>
                  <a:pt x="736" y="194"/>
                  <a:pt x="736" y="192"/>
                </a:cubicBezTo>
                <a:cubicBezTo>
                  <a:pt x="736" y="192"/>
                  <a:pt x="736" y="192"/>
                  <a:pt x="736" y="192"/>
                </a:cubicBezTo>
                <a:cubicBezTo>
                  <a:pt x="733" y="189"/>
                  <a:pt x="731" y="187"/>
                  <a:pt x="729" y="185"/>
                </a:cubicBezTo>
                <a:cubicBezTo>
                  <a:pt x="729" y="184"/>
                  <a:pt x="730" y="184"/>
                  <a:pt x="730" y="184"/>
                </a:cubicBezTo>
                <a:cubicBezTo>
                  <a:pt x="730" y="183"/>
                  <a:pt x="730" y="182"/>
                  <a:pt x="729" y="182"/>
                </a:cubicBezTo>
                <a:cubicBezTo>
                  <a:pt x="729" y="182"/>
                  <a:pt x="729" y="182"/>
                  <a:pt x="729" y="181"/>
                </a:cubicBezTo>
                <a:cubicBezTo>
                  <a:pt x="728" y="181"/>
                  <a:pt x="727" y="180"/>
                  <a:pt x="727" y="178"/>
                </a:cubicBezTo>
                <a:cubicBezTo>
                  <a:pt x="726" y="179"/>
                  <a:pt x="726" y="179"/>
                  <a:pt x="726" y="179"/>
                </a:cubicBezTo>
                <a:cubicBezTo>
                  <a:pt x="725" y="179"/>
                  <a:pt x="725" y="179"/>
                  <a:pt x="725" y="179"/>
                </a:cubicBezTo>
                <a:cubicBezTo>
                  <a:pt x="725" y="178"/>
                  <a:pt x="725" y="178"/>
                  <a:pt x="725" y="177"/>
                </a:cubicBezTo>
                <a:cubicBezTo>
                  <a:pt x="724" y="176"/>
                  <a:pt x="723" y="175"/>
                  <a:pt x="721" y="174"/>
                </a:cubicBezTo>
                <a:cubicBezTo>
                  <a:pt x="721" y="172"/>
                  <a:pt x="721" y="172"/>
                  <a:pt x="721" y="172"/>
                </a:cubicBezTo>
                <a:cubicBezTo>
                  <a:pt x="718" y="169"/>
                  <a:pt x="716" y="166"/>
                  <a:pt x="713" y="163"/>
                </a:cubicBezTo>
                <a:cubicBezTo>
                  <a:pt x="713" y="161"/>
                  <a:pt x="713" y="161"/>
                  <a:pt x="713" y="161"/>
                </a:cubicBezTo>
                <a:cubicBezTo>
                  <a:pt x="711" y="160"/>
                  <a:pt x="709" y="159"/>
                  <a:pt x="708" y="157"/>
                </a:cubicBezTo>
                <a:cubicBezTo>
                  <a:pt x="708" y="156"/>
                  <a:pt x="708" y="156"/>
                  <a:pt x="707" y="156"/>
                </a:cubicBezTo>
                <a:cubicBezTo>
                  <a:pt x="706" y="155"/>
                  <a:pt x="705" y="155"/>
                  <a:pt x="705" y="154"/>
                </a:cubicBezTo>
                <a:cubicBezTo>
                  <a:pt x="705" y="153"/>
                  <a:pt x="704" y="152"/>
                  <a:pt x="703" y="152"/>
                </a:cubicBezTo>
                <a:cubicBezTo>
                  <a:pt x="702" y="152"/>
                  <a:pt x="702" y="151"/>
                  <a:pt x="702" y="151"/>
                </a:cubicBezTo>
                <a:cubicBezTo>
                  <a:pt x="701" y="149"/>
                  <a:pt x="699" y="148"/>
                  <a:pt x="698" y="146"/>
                </a:cubicBezTo>
                <a:cubicBezTo>
                  <a:pt x="696" y="146"/>
                  <a:pt x="697" y="145"/>
                  <a:pt x="697" y="144"/>
                </a:cubicBezTo>
                <a:cubicBezTo>
                  <a:pt x="696" y="143"/>
                  <a:pt x="694" y="144"/>
                  <a:pt x="694" y="143"/>
                </a:cubicBezTo>
                <a:cubicBezTo>
                  <a:pt x="693" y="143"/>
                  <a:pt x="692" y="142"/>
                  <a:pt x="691" y="142"/>
                </a:cubicBezTo>
                <a:cubicBezTo>
                  <a:pt x="689" y="141"/>
                  <a:pt x="691" y="140"/>
                  <a:pt x="690" y="139"/>
                </a:cubicBezTo>
                <a:cubicBezTo>
                  <a:pt x="689" y="139"/>
                  <a:pt x="689" y="139"/>
                  <a:pt x="689" y="139"/>
                </a:cubicBezTo>
                <a:cubicBezTo>
                  <a:pt x="689" y="139"/>
                  <a:pt x="687" y="135"/>
                  <a:pt x="687" y="135"/>
                </a:cubicBezTo>
                <a:cubicBezTo>
                  <a:pt x="688" y="134"/>
                  <a:pt x="687" y="134"/>
                  <a:pt x="686" y="133"/>
                </a:cubicBezTo>
                <a:cubicBezTo>
                  <a:pt x="686" y="133"/>
                  <a:pt x="685" y="133"/>
                  <a:pt x="685" y="133"/>
                </a:cubicBezTo>
                <a:cubicBezTo>
                  <a:pt x="684" y="133"/>
                  <a:pt x="684" y="133"/>
                  <a:pt x="684" y="133"/>
                </a:cubicBezTo>
                <a:cubicBezTo>
                  <a:pt x="683" y="133"/>
                  <a:pt x="684" y="132"/>
                  <a:pt x="683" y="131"/>
                </a:cubicBezTo>
                <a:cubicBezTo>
                  <a:pt x="683" y="131"/>
                  <a:pt x="683" y="131"/>
                  <a:pt x="682" y="130"/>
                </a:cubicBezTo>
                <a:cubicBezTo>
                  <a:pt x="682" y="129"/>
                  <a:pt x="682" y="129"/>
                  <a:pt x="681" y="128"/>
                </a:cubicBezTo>
                <a:cubicBezTo>
                  <a:pt x="680" y="128"/>
                  <a:pt x="679" y="129"/>
                  <a:pt x="679" y="127"/>
                </a:cubicBezTo>
                <a:cubicBezTo>
                  <a:pt x="679" y="127"/>
                  <a:pt x="678" y="126"/>
                  <a:pt x="678" y="125"/>
                </a:cubicBezTo>
                <a:cubicBezTo>
                  <a:pt x="678" y="125"/>
                  <a:pt x="677" y="124"/>
                  <a:pt x="677" y="124"/>
                </a:cubicBezTo>
                <a:cubicBezTo>
                  <a:pt x="675" y="122"/>
                  <a:pt x="672" y="119"/>
                  <a:pt x="670" y="117"/>
                </a:cubicBezTo>
                <a:cubicBezTo>
                  <a:pt x="669" y="116"/>
                  <a:pt x="668" y="116"/>
                  <a:pt x="667" y="115"/>
                </a:cubicBezTo>
                <a:cubicBezTo>
                  <a:pt x="666" y="114"/>
                  <a:pt x="665" y="113"/>
                  <a:pt x="664" y="113"/>
                </a:cubicBezTo>
                <a:cubicBezTo>
                  <a:pt x="663" y="113"/>
                  <a:pt x="664" y="111"/>
                  <a:pt x="662" y="111"/>
                </a:cubicBezTo>
                <a:cubicBezTo>
                  <a:pt x="662" y="110"/>
                  <a:pt x="661" y="110"/>
                  <a:pt x="661" y="109"/>
                </a:cubicBezTo>
                <a:cubicBezTo>
                  <a:pt x="660" y="108"/>
                  <a:pt x="659" y="108"/>
                  <a:pt x="658" y="107"/>
                </a:cubicBezTo>
                <a:cubicBezTo>
                  <a:pt x="657" y="107"/>
                  <a:pt x="657" y="107"/>
                  <a:pt x="657" y="106"/>
                </a:cubicBezTo>
                <a:cubicBezTo>
                  <a:pt x="657" y="105"/>
                  <a:pt x="656" y="105"/>
                  <a:pt x="656" y="105"/>
                </a:cubicBezTo>
                <a:cubicBezTo>
                  <a:pt x="654" y="105"/>
                  <a:pt x="653" y="103"/>
                  <a:pt x="651" y="103"/>
                </a:cubicBezTo>
                <a:cubicBezTo>
                  <a:pt x="651" y="102"/>
                  <a:pt x="651" y="102"/>
                  <a:pt x="650" y="102"/>
                </a:cubicBezTo>
                <a:cubicBezTo>
                  <a:pt x="649" y="101"/>
                  <a:pt x="647" y="101"/>
                  <a:pt x="646" y="99"/>
                </a:cubicBezTo>
                <a:cubicBezTo>
                  <a:pt x="646" y="98"/>
                  <a:pt x="644" y="98"/>
                  <a:pt x="643" y="97"/>
                </a:cubicBezTo>
                <a:cubicBezTo>
                  <a:pt x="642" y="97"/>
                  <a:pt x="642" y="97"/>
                  <a:pt x="642" y="96"/>
                </a:cubicBezTo>
                <a:cubicBezTo>
                  <a:pt x="642" y="96"/>
                  <a:pt x="641" y="94"/>
                  <a:pt x="640" y="94"/>
                </a:cubicBezTo>
                <a:cubicBezTo>
                  <a:pt x="639" y="93"/>
                  <a:pt x="639" y="92"/>
                  <a:pt x="638" y="92"/>
                </a:cubicBezTo>
                <a:cubicBezTo>
                  <a:pt x="637" y="91"/>
                  <a:pt x="636" y="89"/>
                  <a:pt x="635" y="89"/>
                </a:cubicBezTo>
                <a:cubicBezTo>
                  <a:pt x="634" y="89"/>
                  <a:pt x="633" y="87"/>
                  <a:pt x="632" y="87"/>
                </a:cubicBezTo>
                <a:cubicBezTo>
                  <a:pt x="631" y="87"/>
                  <a:pt x="632" y="85"/>
                  <a:pt x="630" y="85"/>
                </a:cubicBezTo>
                <a:cubicBezTo>
                  <a:pt x="629" y="85"/>
                  <a:pt x="628" y="85"/>
                  <a:pt x="627" y="84"/>
                </a:cubicBezTo>
                <a:cubicBezTo>
                  <a:pt x="627" y="83"/>
                  <a:pt x="626" y="82"/>
                  <a:pt x="625" y="82"/>
                </a:cubicBezTo>
                <a:cubicBezTo>
                  <a:pt x="624" y="82"/>
                  <a:pt x="623" y="81"/>
                  <a:pt x="623" y="80"/>
                </a:cubicBezTo>
                <a:cubicBezTo>
                  <a:pt x="623" y="80"/>
                  <a:pt x="623" y="79"/>
                  <a:pt x="622" y="79"/>
                </a:cubicBezTo>
                <a:cubicBezTo>
                  <a:pt x="621" y="79"/>
                  <a:pt x="620" y="78"/>
                  <a:pt x="619" y="78"/>
                </a:cubicBezTo>
                <a:cubicBezTo>
                  <a:pt x="618" y="77"/>
                  <a:pt x="618" y="76"/>
                  <a:pt x="617" y="75"/>
                </a:cubicBezTo>
                <a:cubicBezTo>
                  <a:pt x="616" y="75"/>
                  <a:pt x="615" y="75"/>
                  <a:pt x="614" y="75"/>
                </a:cubicBezTo>
                <a:cubicBezTo>
                  <a:pt x="614" y="74"/>
                  <a:pt x="612" y="73"/>
                  <a:pt x="611" y="73"/>
                </a:cubicBezTo>
                <a:cubicBezTo>
                  <a:pt x="611" y="72"/>
                  <a:pt x="609" y="72"/>
                  <a:pt x="609" y="71"/>
                </a:cubicBezTo>
                <a:cubicBezTo>
                  <a:pt x="609" y="70"/>
                  <a:pt x="607" y="71"/>
                  <a:pt x="607" y="70"/>
                </a:cubicBezTo>
                <a:cubicBezTo>
                  <a:pt x="606" y="69"/>
                  <a:pt x="605" y="70"/>
                  <a:pt x="605" y="69"/>
                </a:cubicBezTo>
                <a:cubicBezTo>
                  <a:pt x="604" y="68"/>
                  <a:pt x="603" y="69"/>
                  <a:pt x="602" y="68"/>
                </a:cubicBezTo>
                <a:cubicBezTo>
                  <a:pt x="601" y="67"/>
                  <a:pt x="600" y="67"/>
                  <a:pt x="599" y="66"/>
                </a:cubicBezTo>
                <a:cubicBezTo>
                  <a:pt x="599" y="66"/>
                  <a:pt x="598" y="66"/>
                  <a:pt x="598" y="66"/>
                </a:cubicBezTo>
                <a:cubicBezTo>
                  <a:pt x="597" y="66"/>
                  <a:pt x="597" y="66"/>
                  <a:pt x="596" y="65"/>
                </a:cubicBezTo>
                <a:cubicBezTo>
                  <a:pt x="595" y="64"/>
                  <a:pt x="593" y="64"/>
                  <a:pt x="592" y="62"/>
                </a:cubicBezTo>
                <a:cubicBezTo>
                  <a:pt x="592" y="61"/>
                  <a:pt x="591" y="62"/>
                  <a:pt x="590" y="62"/>
                </a:cubicBezTo>
                <a:cubicBezTo>
                  <a:pt x="589" y="61"/>
                  <a:pt x="588" y="60"/>
                  <a:pt x="588" y="59"/>
                </a:cubicBezTo>
                <a:cubicBezTo>
                  <a:pt x="584" y="59"/>
                  <a:pt x="584" y="59"/>
                  <a:pt x="584" y="59"/>
                </a:cubicBezTo>
                <a:cubicBezTo>
                  <a:pt x="583" y="57"/>
                  <a:pt x="581" y="57"/>
                  <a:pt x="579" y="56"/>
                </a:cubicBezTo>
                <a:cubicBezTo>
                  <a:pt x="578" y="55"/>
                  <a:pt x="577" y="55"/>
                  <a:pt x="577" y="54"/>
                </a:cubicBezTo>
                <a:cubicBezTo>
                  <a:pt x="576" y="54"/>
                  <a:pt x="575" y="54"/>
                  <a:pt x="574" y="54"/>
                </a:cubicBezTo>
                <a:cubicBezTo>
                  <a:pt x="573" y="53"/>
                  <a:pt x="572" y="52"/>
                  <a:pt x="570" y="52"/>
                </a:cubicBezTo>
                <a:cubicBezTo>
                  <a:pt x="570" y="52"/>
                  <a:pt x="570" y="52"/>
                  <a:pt x="570" y="52"/>
                </a:cubicBezTo>
                <a:cubicBezTo>
                  <a:pt x="569" y="51"/>
                  <a:pt x="568" y="51"/>
                  <a:pt x="567" y="51"/>
                </a:cubicBezTo>
                <a:cubicBezTo>
                  <a:pt x="567" y="49"/>
                  <a:pt x="566" y="49"/>
                  <a:pt x="564" y="49"/>
                </a:cubicBezTo>
                <a:cubicBezTo>
                  <a:pt x="564" y="49"/>
                  <a:pt x="563" y="49"/>
                  <a:pt x="562" y="48"/>
                </a:cubicBezTo>
                <a:cubicBezTo>
                  <a:pt x="561" y="47"/>
                  <a:pt x="560" y="48"/>
                  <a:pt x="560" y="48"/>
                </a:cubicBezTo>
                <a:cubicBezTo>
                  <a:pt x="559" y="47"/>
                  <a:pt x="558" y="46"/>
                  <a:pt x="558" y="46"/>
                </a:cubicBezTo>
                <a:cubicBezTo>
                  <a:pt x="558" y="46"/>
                  <a:pt x="557" y="46"/>
                  <a:pt x="557" y="46"/>
                </a:cubicBezTo>
                <a:cubicBezTo>
                  <a:pt x="556" y="46"/>
                  <a:pt x="554" y="46"/>
                  <a:pt x="554" y="44"/>
                </a:cubicBezTo>
                <a:cubicBezTo>
                  <a:pt x="553" y="44"/>
                  <a:pt x="552" y="44"/>
                  <a:pt x="551" y="43"/>
                </a:cubicBezTo>
                <a:cubicBezTo>
                  <a:pt x="551" y="42"/>
                  <a:pt x="550" y="43"/>
                  <a:pt x="549" y="43"/>
                </a:cubicBezTo>
                <a:cubicBezTo>
                  <a:pt x="548" y="43"/>
                  <a:pt x="547" y="41"/>
                  <a:pt x="546" y="42"/>
                </a:cubicBezTo>
                <a:cubicBezTo>
                  <a:pt x="544" y="42"/>
                  <a:pt x="544" y="41"/>
                  <a:pt x="542" y="41"/>
                </a:cubicBezTo>
                <a:cubicBezTo>
                  <a:pt x="542" y="39"/>
                  <a:pt x="540" y="40"/>
                  <a:pt x="540" y="40"/>
                </a:cubicBezTo>
                <a:cubicBezTo>
                  <a:pt x="539" y="39"/>
                  <a:pt x="538" y="39"/>
                  <a:pt x="537" y="39"/>
                </a:cubicBezTo>
                <a:cubicBezTo>
                  <a:pt x="536" y="39"/>
                  <a:pt x="536" y="39"/>
                  <a:pt x="535" y="38"/>
                </a:cubicBezTo>
                <a:cubicBezTo>
                  <a:pt x="534" y="39"/>
                  <a:pt x="533" y="37"/>
                  <a:pt x="532" y="37"/>
                </a:cubicBezTo>
                <a:cubicBezTo>
                  <a:pt x="531" y="38"/>
                  <a:pt x="531" y="36"/>
                  <a:pt x="529" y="36"/>
                </a:cubicBezTo>
                <a:cubicBezTo>
                  <a:pt x="529" y="36"/>
                  <a:pt x="527" y="35"/>
                  <a:pt x="526" y="34"/>
                </a:cubicBezTo>
                <a:cubicBezTo>
                  <a:pt x="527" y="34"/>
                  <a:pt x="527" y="34"/>
                  <a:pt x="527" y="33"/>
                </a:cubicBezTo>
                <a:cubicBezTo>
                  <a:pt x="527" y="33"/>
                  <a:pt x="526" y="33"/>
                  <a:pt x="526" y="32"/>
                </a:cubicBezTo>
                <a:cubicBezTo>
                  <a:pt x="526" y="32"/>
                  <a:pt x="525" y="33"/>
                  <a:pt x="525" y="33"/>
                </a:cubicBezTo>
                <a:cubicBezTo>
                  <a:pt x="525" y="33"/>
                  <a:pt x="525" y="34"/>
                  <a:pt x="524" y="34"/>
                </a:cubicBezTo>
                <a:cubicBezTo>
                  <a:pt x="524" y="34"/>
                  <a:pt x="524" y="34"/>
                  <a:pt x="524" y="34"/>
                </a:cubicBezTo>
                <a:cubicBezTo>
                  <a:pt x="523" y="33"/>
                  <a:pt x="522" y="33"/>
                  <a:pt x="521" y="33"/>
                </a:cubicBezTo>
                <a:cubicBezTo>
                  <a:pt x="519" y="34"/>
                  <a:pt x="520" y="32"/>
                  <a:pt x="519" y="32"/>
                </a:cubicBezTo>
                <a:cubicBezTo>
                  <a:pt x="519" y="32"/>
                  <a:pt x="519" y="31"/>
                  <a:pt x="519" y="31"/>
                </a:cubicBezTo>
                <a:cubicBezTo>
                  <a:pt x="517" y="31"/>
                  <a:pt x="515" y="32"/>
                  <a:pt x="514" y="31"/>
                </a:cubicBezTo>
                <a:cubicBezTo>
                  <a:pt x="512" y="30"/>
                  <a:pt x="510" y="31"/>
                  <a:pt x="509" y="30"/>
                </a:cubicBezTo>
                <a:cubicBezTo>
                  <a:pt x="509" y="30"/>
                  <a:pt x="509" y="30"/>
                  <a:pt x="509" y="30"/>
                </a:cubicBezTo>
                <a:cubicBezTo>
                  <a:pt x="508" y="29"/>
                  <a:pt x="507" y="30"/>
                  <a:pt x="506" y="29"/>
                </a:cubicBezTo>
                <a:cubicBezTo>
                  <a:pt x="505" y="28"/>
                  <a:pt x="504" y="29"/>
                  <a:pt x="503" y="29"/>
                </a:cubicBezTo>
                <a:cubicBezTo>
                  <a:pt x="503" y="29"/>
                  <a:pt x="503" y="29"/>
                  <a:pt x="503" y="29"/>
                </a:cubicBezTo>
                <a:cubicBezTo>
                  <a:pt x="502" y="27"/>
                  <a:pt x="501" y="28"/>
                  <a:pt x="500" y="27"/>
                </a:cubicBezTo>
                <a:cubicBezTo>
                  <a:pt x="499" y="27"/>
                  <a:pt x="498" y="26"/>
                  <a:pt x="497" y="26"/>
                </a:cubicBezTo>
                <a:cubicBezTo>
                  <a:pt x="496" y="27"/>
                  <a:pt x="496" y="26"/>
                  <a:pt x="495" y="26"/>
                </a:cubicBezTo>
                <a:cubicBezTo>
                  <a:pt x="494" y="26"/>
                  <a:pt x="493" y="25"/>
                  <a:pt x="492" y="25"/>
                </a:cubicBezTo>
                <a:cubicBezTo>
                  <a:pt x="491" y="25"/>
                  <a:pt x="490" y="25"/>
                  <a:pt x="489" y="25"/>
                </a:cubicBezTo>
                <a:cubicBezTo>
                  <a:pt x="488" y="25"/>
                  <a:pt x="488" y="24"/>
                  <a:pt x="487" y="24"/>
                </a:cubicBezTo>
                <a:cubicBezTo>
                  <a:pt x="486" y="24"/>
                  <a:pt x="485" y="24"/>
                  <a:pt x="485" y="24"/>
                </a:cubicBezTo>
                <a:cubicBezTo>
                  <a:pt x="484" y="23"/>
                  <a:pt x="484" y="23"/>
                  <a:pt x="484" y="22"/>
                </a:cubicBezTo>
                <a:cubicBezTo>
                  <a:pt x="483" y="22"/>
                  <a:pt x="483" y="22"/>
                  <a:pt x="482" y="21"/>
                </a:cubicBezTo>
                <a:cubicBezTo>
                  <a:pt x="482" y="21"/>
                  <a:pt x="482" y="21"/>
                  <a:pt x="481" y="22"/>
                </a:cubicBezTo>
                <a:cubicBezTo>
                  <a:pt x="480" y="22"/>
                  <a:pt x="480" y="22"/>
                  <a:pt x="479" y="20"/>
                </a:cubicBezTo>
                <a:cubicBezTo>
                  <a:pt x="479" y="20"/>
                  <a:pt x="479" y="20"/>
                  <a:pt x="479" y="20"/>
                </a:cubicBezTo>
                <a:cubicBezTo>
                  <a:pt x="479" y="20"/>
                  <a:pt x="478" y="21"/>
                  <a:pt x="478" y="21"/>
                </a:cubicBezTo>
                <a:cubicBezTo>
                  <a:pt x="477" y="21"/>
                  <a:pt x="476" y="21"/>
                  <a:pt x="475" y="21"/>
                </a:cubicBezTo>
                <a:cubicBezTo>
                  <a:pt x="474" y="21"/>
                  <a:pt x="474" y="20"/>
                  <a:pt x="474" y="19"/>
                </a:cubicBezTo>
                <a:cubicBezTo>
                  <a:pt x="474" y="19"/>
                  <a:pt x="474" y="19"/>
                  <a:pt x="475" y="19"/>
                </a:cubicBezTo>
                <a:cubicBezTo>
                  <a:pt x="474" y="18"/>
                  <a:pt x="474" y="18"/>
                  <a:pt x="474" y="18"/>
                </a:cubicBezTo>
                <a:cubicBezTo>
                  <a:pt x="472" y="18"/>
                  <a:pt x="470" y="19"/>
                  <a:pt x="469" y="17"/>
                </a:cubicBezTo>
                <a:cubicBezTo>
                  <a:pt x="469" y="17"/>
                  <a:pt x="468" y="18"/>
                  <a:pt x="468" y="18"/>
                </a:cubicBezTo>
                <a:cubicBezTo>
                  <a:pt x="468" y="18"/>
                  <a:pt x="468" y="19"/>
                  <a:pt x="468" y="19"/>
                </a:cubicBezTo>
                <a:cubicBezTo>
                  <a:pt x="468" y="19"/>
                  <a:pt x="467" y="20"/>
                  <a:pt x="467" y="20"/>
                </a:cubicBezTo>
                <a:cubicBezTo>
                  <a:pt x="466" y="18"/>
                  <a:pt x="464" y="19"/>
                  <a:pt x="463" y="19"/>
                </a:cubicBezTo>
                <a:cubicBezTo>
                  <a:pt x="463" y="18"/>
                  <a:pt x="464" y="18"/>
                  <a:pt x="463" y="16"/>
                </a:cubicBezTo>
                <a:cubicBezTo>
                  <a:pt x="462" y="16"/>
                  <a:pt x="462" y="17"/>
                  <a:pt x="461" y="18"/>
                </a:cubicBezTo>
                <a:cubicBezTo>
                  <a:pt x="461" y="18"/>
                  <a:pt x="460" y="18"/>
                  <a:pt x="460" y="19"/>
                </a:cubicBezTo>
                <a:cubicBezTo>
                  <a:pt x="459" y="20"/>
                  <a:pt x="459" y="18"/>
                  <a:pt x="458" y="18"/>
                </a:cubicBezTo>
                <a:cubicBezTo>
                  <a:pt x="456" y="18"/>
                  <a:pt x="454" y="18"/>
                  <a:pt x="452" y="18"/>
                </a:cubicBezTo>
                <a:cubicBezTo>
                  <a:pt x="451" y="18"/>
                  <a:pt x="450" y="17"/>
                  <a:pt x="449" y="17"/>
                </a:cubicBezTo>
                <a:cubicBezTo>
                  <a:pt x="447" y="17"/>
                  <a:pt x="446" y="17"/>
                  <a:pt x="445" y="17"/>
                </a:cubicBezTo>
                <a:cubicBezTo>
                  <a:pt x="441" y="17"/>
                  <a:pt x="441" y="17"/>
                  <a:pt x="441" y="17"/>
                </a:cubicBezTo>
                <a:cubicBezTo>
                  <a:pt x="441" y="17"/>
                  <a:pt x="440" y="16"/>
                  <a:pt x="439" y="16"/>
                </a:cubicBezTo>
                <a:cubicBezTo>
                  <a:pt x="438" y="17"/>
                  <a:pt x="437" y="18"/>
                  <a:pt x="436" y="17"/>
                </a:cubicBezTo>
                <a:cubicBezTo>
                  <a:pt x="433" y="16"/>
                  <a:pt x="429" y="17"/>
                  <a:pt x="425" y="16"/>
                </a:cubicBezTo>
                <a:cubicBezTo>
                  <a:pt x="424" y="16"/>
                  <a:pt x="423" y="17"/>
                  <a:pt x="422" y="15"/>
                </a:cubicBezTo>
                <a:cubicBezTo>
                  <a:pt x="422" y="15"/>
                  <a:pt x="422" y="16"/>
                  <a:pt x="422" y="16"/>
                </a:cubicBezTo>
                <a:cubicBezTo>
                  <a:pt x="421" y="17"/>
                  <a:pt x="420" y="16"/>
                  <a:pt x="419" y="15"/>
                </a:cubicBezTo>
                <a:cubicBezTo>
                  <a:pt x="419" y="16"/>
                  <a:pt x="418" y="16"/>
                  <a:pt x="418" y="16"/>
                </a:cubicBezTo>
                <a:cubicBezTo>
                  <a:pt x="417" y="16"/>
                  <a:pt x="416" y="15"/>
                  <a:pt x="416" y="15"/>
                </a:cubicBezTo>
                <a:cubicBezTo>
                  <a:pt x="415" y="15"/>
                  <a:pt x="415" y="16"/>
                  <a:pt x="414" y="16"/>
                </a:cubicBezTo>
                <a:cubicBezTo>
                  <a:pt x="414" y="16"/>
                  <a:pt x="413" y="16"/>
                  <a:pt x="413" y="15"/>
                </a:cubicBezTo>
                <a:cubicBezTo>
                  <a:pt x="412" y="16"/>
                  <a:pt x="412" y="16"/>
                  <a:pt x="412" y="16"/>
                </a:cubicBezTo>
                <a:cubicBezTo>
                  <a:pt x="410" y="15"/>
                  <a:pt x="409" y="16"/>
                  <a:pt x="407" y="15"/>
                </a:cubicBezTo>
                <a:cubicBezTo>
                  <a:pt x="407" y="16"/>
                  <a:pt x="406" y="16"/>
                  <a:pt x="406" y="16"/>
                </a:cubicBezTo>
                <a:cubicBezTo>
                  <a:pt x="405" y="15"/>
                  <a:pt x="404" y="15"/>
                  <a:pt x="403" y="16"/>
                </a:cubicBezTo>
                <a:cubicBezTo>
                  <a:pt x="403" y="16"/>
                  <a:pt x="403" y="16"/>
                  <a:pt x="402" y="15"/>
                </a:cubicBezTo>
                <a:cubicBezTo>
                  <a:pt x="400" y="15"/>
                  <a:pt x="398" y="15"/>
                  <a:pt x="396" y="15"/>
                </a:cubicBezTo>
                <a:cubicBezTo>
                  <a:pt x="396" y="15"/>
                  <a:pt x="395" y="16"/>
                  <a:pt x="395" y="16"/>
                </a:cubicBezTo>
                <a:cubicBezTo>
                  <a:pt x="394" y="16"/>
                  <a:pt x="394" y="16"/>
                  <a:pt x="394" y="15"/>
                </a:cubicBezTo>
                <a:cubicBezTo>
                  <a:pt x="393" y="16"/>
                  <a:pt x="393" y="16"/>
                  <a:pt x="393" y="16"/>
                </a:cubicBezTo>
                <a:cubicBezTo>
                  <a:pt x="392" y="16"/>
                  <a:pt x="390" y="16"/>
                  <a:pt x="389" y="16"/>
                </a:cubicBezTo>
                <a:cubicBezTo>
                  <a:pt x="386" y="16"/>
                  <a:pt x="382" y="16"/>
                  <a:pt x="379" y="16"/>
                </a:cubicBezTo>
                <a:cubicBezTo>
                  <a:pt x="376" y="16"/>
                  <a:pt x="374" y="15"/>
                  <a:pt x="372" y="17"/>
                </a:cubicBezTo>
                <a:cubicBezTo>
                  <a:pt x="371" y="17"/>
                  <a:pt x="371" y="17"/>
                  <a:pt x="371" y="17"/>
                </a:cubicBezTo>
                <a:cubicBezTo>
                  <a:pt x="369" y="17"/>
                  <a:pt x="367" y="17"/>
                  <a:pt x="365" y="18"/>
                </a:cubicBezTo>
                <a:cubicBezTo>
                  <a:pt x="364" y="18"/>
                  <a:pt x="362" y="18"/>
                  <a:pt x="361" y="18"/>
                </a:cubicBezTo>
                <a:cubicBezTo>
                  <a:pt x="360" y="19"/>
                  <a:pt x="360" y="19"/>
                  <a:pt x="360" y="18"/>
                </a:cubicBezTo>
                <a:cubicBezTo>
                  <a:pt x="359" y="19"/>
                  <a:pt x="359" y="19"/>
                  <a:pt x="358" y="19"/>
                </a:cubicBezTo>
                <a:cubicBezTo>
                  <a:pt x="357" y="19"/>
                  <a:pt x="355" y="19"/>
                  <a:pt x="354" y="19"/>
                </a:cubicBezTo>
                <a:cubicBezTo>
                  <a:pt x="352" y="19"/>
                  <a:pt x="351" y="20"/>
                  <a:pt x="350" y="20"/>
                </a:cubicBezTo>
                <a:cubicBezTo>
                  <a:pt x="349" y="20"/>
                  <a:pt x="347" y="20"/>
                  <a:pt x="346" y="20"/>
                </a:cubicBezTo>
                <a:cubicBezTo>
                  <a:pt x="344" y="22"/>
                  <a:pt x="342" y="21"/>
                  <a:pt x="339" y="21"/>
                </a:cubicBezTo>
                <a:cubicBezTo>
                  <a:pt x="338" y="21"/>
                  <a:pt x="338" y="22"/>
                  <a:pt x="336" y="22"/>
                </a:cubicBezTo>
                <a:cubicBezTo>
                  <a:pt x="336" y="22"/>
                  <a:pt x="335" y="22"/>
                  <a:pt x="334" y="23"/>
                </a:cubicBezTo>
                <a:cubicBezTo>
                  <a:pt x="334" y="23"/>
                  <a:pt x="333" y="23"/>
                  <a:pt x="333" y="23"/>
                </a:cubicBezTo>
                <a:cubicBezTo>
                  <a:pt x="332" y="23"/>
                  <a:pt x="332" y="23"/>
                  <a:pt x="331" y="24"/>
                </a:cubicBezTo>
                <a:cubicBezTo>
                  <a:pt x="331" y="24"/>
                  <a:pt x="330" y="23"/>
                  <a:pt x="330" y="23"/>
                </a:cubicBezTo>
                <a:cubicBezTo>
                  <a:pt x="329" y="24"/>
                  <a:pt x="328" y="24"/>
                  <a:pt x="327" y="25"/>
                </a:cubicBezTo>
                <a:cubicBezTo>
                  <a:pt x="327" y="25"/>
                  <a:pt x="327" y="25"/>
                  <a:pt x="326" y="25"/>
                </a:cubicBezTo>
                <a:cubicBezTo>
                  <a:pt x="325" y="24"/>
                  <a:pt x="324" y="27"/>
                  <a:pt x="324" y="25"/>
                </a:cubicBezTo>
                <a:cubicBezTo>
                  <a:pt x="323" y="25"/>
                  <a:pt x="322" y="26"/>
                  <a:pt x="321" y="26"/>
                </a:cubicBezTo>
                <a:cubicBezTo>
                  <a:pt x="321" y="27"/>
                  <a:pt x="320" y="27"/>
                  <a:pt x="320" y="27"/>
                </a:cubicBezTo>
                <a:cubicBezTo>
                  <a:pt x="319" y="26"/>
                  <a:pt x="318" y="28"/>
                  <a:pt x="317" y="28"/>
                </a:cubicBezTo>
                <a:cubicBezTo>
                  <a:pt x="315" y="27"/>
                  <a:pt x="314" y="28"/>
                  <a:pt x="313" y="29"/>
                </a:cubicBezTo>
                <a:cubicBezTo>
                  <a:pt x="312" y="30"/>
                  <a:pt x="310" y="29"/>
                  <a:pt x="309" y="30"/>
                </a:cubicBezTo>
                <a:cubicBezTo>
                  <a:pt x="309" y="31"/>
                  <a:pt x="308" y="30"/>
                  <a:pt x="308" y="31"/>
                </a:cubicBezTo>
                <a:cubicBezTo>
                  <a:pt x="307" y="31"/>
                  <a:pt x="306" y="30"/>
                  <a:pt x="305" y="31"/>
                </a:cubicBezTo>
                <a:cubicBezTo>
                  <a:pt x="305" y="31"/>
                  <a:pt x="304" y="31"/>
                  <a:pt x="303" y="31"/>
                </a:cubicBezTo>
                <a:cubicBezTo>
                  <a:pt x="302" y="31"/>
                  <a:pt x="302" y="33"/>
                  <a:pt x="301" y="32"/>
                </a:cubicBezTo>
                <a:cubicBezTo>
                  <a:pt x="300" y="33"/>
                  <a:pt x="300" y="34"/>
                  <a:pt x="299" y="33"/>
                </a:cubicBezTo>
                <a:cubicBezTo>
                  <a:pt x="298" y="33"/>
                  <a:pt x="298" y="33"/>
                  <a:pt x="298" y="33"/>
                </a:cubicBezTo>
                <a:cubicBezTo>
                  <a:pt x="297" y="33"/>
                  <a:pt x="295" y="33"/>
                  <a:pt x="294" y="33"/>
                </a:cubicBezTo>
                <a:cubicBezTo>
                  <a:pt x="294" y="33"/>
                  <a:pt x="294" y="34"/>
                  <a:pt x="294" y="34"/>
                </a:cubicBezTo>
                <a:cubicBezTo>
                  <a:pt x="292" y="34"/>
                  <a:pt x="291" y="35"/>
                  <a:pt x="289" y="35"/>
                </a:cubicBezTo>
                <a:cubicBezTo>
                  <a:pt x="289" y="36"/>
                  <a:pt x="288" y="36"/>
                  <a:pt x="288" y="36"/>
                </a:cubicBezTo>
                <a:cubicBezTo>
                  <a:pt x="287" y="36"/>
                  <a:pt x="286" y="36"/>
                  <a:pt x="285" y="37"/>
                </a:cubicBezTo>
                <a:cubicBezTo>
                  <a:pt x="284" y="38"/>
                  <a:pt x="283" y="37"/>
                  <a:pt x="282" y="37"/>
                </a:cubicBezTo>
                <a:cubicBezTo>
                  <a:pt x="280" y="37"/>
                  <a:pt x="280" y="39"/>
                  <a:pt x="279" y="38"/>
                </a:cubicBezTo>
                <a:cubicBezTo>
                  <a:pt x="278" y="38"/>
                  <a:pt x="277" y="38"/>
                  <a:pt x="276" y="39"/>
                </a:cubicBezTo>
                <a:cubicBezTo>
                  <a:pt x="275" y="39"/>
                  <a:pt x="274" y="40"/>
                  <a:pt x="273" y="40"/>
                </a:cubicBezTo>
                <a:cubicBezTo>
                  <a:pt x="272" y="40"/>
                  <a:pt x="271" y="41"/>
                  <a:pt x="270" y="41"/>
                </a:cubicBezTo>
                <a:cubicBezTo>
                  <a:pt x="268" y="40"/>
                  <a:pt x="267" y="42"/>
                  <a:pt x="265" y="42"/>
                </a:cubicBezTo>
                <a:cubicBezTo>
                  <a:pt x="265" y="43"/>
                  <a:pt x="264" y="43"/>
                  <a:pt x="263" y="43"/>
                </a:cubicBezTo>
                <a:cubicBezTo>
                  <a:pt x="263" y="44"/>
                  <a:pt x="262" y="44"/>
                  <a:pt x="261" y="44"/>
                </a:cubicBezTo>
                <a:cubicBezTo>
                  <a:pt x="260" y="44"/>
                  <a:pt x="259" y="45"/>
                  <a:pt x="258" y="45"/>
                </a:cubicBezTo>
                <a:cubicBezTo>
                  <a:pt x="258" y="46"/>
                  <a:pt x="257" y="47"/>
                  <a:pt x="257" y="47"/>
                </a:cubicBezTo>
                <a:cubicBezTo>
                  <a:pt x="255" y="46"/>
                  <a:pt x="254" y="48"/>
                  <a:pt x="253" y="49"/>
                </a:cubicBezTo>
                <a:cubicBezTo>
                  <a:pt x="250" y="49"/>
                  <a:pt x="250" y="49"/>
                  <a:pt x="250" y="49"/>
                </a:cubicBezTo>
                <a:cubicBezTo>
                  <a:pt x="249" y="49"/>
                  <a:pt x="248" y="50"/>
                  <a:pt x="248" y="50"/>
                </a:cubicBezTo>
                <a:cubicBezTo>
                  <a:pt x="247" y="50"/>
                  <a:pt x="247" y="50"/>
                  <a:pt x="247" y="50"/>
                </a:cubicBezTo>
                <a:cubicBezTo>
                  <a:pt x="245" y="51"/>
                  <a:pt x="245" y="49"/>
                  <a:pt x="244" y="49"/>
                </a:cubicBezTo>
                <a:cubicBezTo>
                  <a:pt x="243" y="50"/>
                  <a:pt x="242" y="49"/>
                  <a:pt x="241" y="49"/>
                </a:cubicBezTo>
                <a:cubicBezTo>
                  <a:pt x="241" y="49"/>
                  <a:pt x="241" y="49"/>
                  <a:pt x="241" y="49"/>
                </a:cubicBezTo>
                <a:cubicBezTo>
                  <a:pt x="241" y="48"/>
                  <a:pt x="242" y="49"/>
                  <a:pt x="242" y="48"/>
                </a:cubicBezTo>
                <a:cubicBezTo>
                  <a:pt x="242" y="48"/>
                  <a:pt x="242" y="47"/>
                  <a:pt x="241" y="47"/>
                </a:cubicBezTo>
                <a:cubicBezTo>
                  <a:pt x="240" y="46"/>
                  <a:pt x="241" y="45"/>
                  <a:pt x="241" y="44"/>
                </a:cubicBezTo>
                <a:cubicBezTo>
                  <a:pt x="241" y="44"/>
                  <a:pt x="241" y="44"/>
                  <a:pt x="241" y="44"/>
                </a:cubicBezTo>
                <a:cubicBezTo>
                  <a:pt x="241" y="44"/>
                  <a:pt x="241" y="44"/>
                  <a:pt x="242" y="45"/>
                </a:cubicBezTo>
                <a:cubicBezTo>
                  <a:pt x="243" y="44"/>
                  <a:pt x="243" y="44"/>
                  <a:pt x="243" y="43"/>
                </a:cubicBezTo>
                <a:cubicBezTo>
                  <a:pt x="244" y="43"/>
                  <a:pt x="244" y="43"/>
                  <a:pt x="244" y="42"/>
                </a:cubicBezTo>
                <a:cubicBezTo>
                  <a:pt x="244" y="41"/>
                  <a:pt x="244" y="41"/>
                  <a:pt x="243" y="41"/>
                </a:cubicBezTo>
                <a:cubicBezTo>
                  <a:pt x="243" y="39"/>
                  <a:pt x="243" y="39"/>
                  <a:pt x="243" y="39"/>
                </a:cubicBezTo>
                <a:cubicBezTo>
                  <a:pt x="243" y="38"/>
                  <a:pt x="242" y="37"/>
                  <a:pt x="241" y="36"/>
                </a:cubicBezTo>
                <a:cubicBezTo>
                  <a:pt x="241" y="37"/>
                  <a:pt x="240" y="37"/>
                  <a:pt x="240" y="38"/>
                </a:cubicBezTo>
                <a:cubicBezTo>
                  <a:pt x="240" y="38"/>
                  <a:pt x="239" y="37"/>
                  <a:pt x="239" y="37"/>
                </a:cubicBezTo>
                <a:cubicBezTo>
                  <a:pt x="239" y="37"/>
                  <a:pt x="239" y="36"/>
                  <a:pt x="239" y="36"/>
                </a:cubicBezTo>
                <a:cubicBezTo>
                  <a:pt x="239" y="35"/>
                  <a:pt x="240" y="35"/>
                  <a:pt x="240" y="34"/>
                </a:cubicBezTo>
                <a:cubicBezTo>
                  <a:pt x="240" y="34"/>
                  <a:pt x="240" y="33"/>
                  <a:pt x="241" y="33"/>
                </a:cubicBezTo>
                <a:cubicBezTo>
                  <a:pt x="242" y="33"/>
                  <a:pt x="242" y="33"/>
                  <a:pt x="243" y="32"/>
                </a:cubicBezTo>
                <a:cubicBezTo>
                  <a:pt x="243" y="32"/>
                  <a:pt x="244" y="31"/>
                  <a:pt x="245" y="31"/>
                </a:cubicBezTo>
                <a:cubicBezTo>
                  <a:pt x="246" y="32"/>
                  <a:pt x="247" y="30"/>
                  <a:pt x="248" y="30"/>
                </a:cubicBezTo>
                <a:cubicBezTo>
                  <a:pt x="248" y="31"/>
                  <a:pt x="249" y="31"/>
                  <a:pt x="250" y="30"/>
                </a:cubicBezTo>
                <a:cubicBezTo>
                  <a:pt x="250" y="30"/>
                  <a:pt x="251" y="30"/>
                  <a:pt x="251" y="30"/>
                </a:cubicBezTo>
                <a:cubicBezTo>
                  <a:pt x="253" y="29"/>
                  <a:pt x="255" y="29"/>
                  <a:pt x="256" y="28"/>
                </a:cubicBezTo>
                <a:cubicBezTo>
                  <a:pt x="258" y="26"/>
                  <a:pt x="259" y="26"/>
                  <a:pt x="261" y="26"/>
                </a:cubicBezTo>
                <a:cubicBezTo>
                  <a:pt x="262" y="26"/>
                  <a:pt x="262" y="25"/>
                  <a:pt x="263" y="25"/>
                </a:cubicBezTo>
                <a:cubicBezTo>
                  <a:pt x="264" y="24"/>
                  <a:pt x="266" y="24"/>
                  <a:pt x="267" y="23"/>
                </a:cubicBezTo>
                <a:cubicBezTo>
                  <a:pt x="268" y="23"/>
                  <a:pt x="270" y="22"/>
                  <a:pt x="271" y="22"/>
                </a:cubicBezTo>
                <a:cubicBezTo>
                  <a:pt x="272" y="20"/>
                  <a:pt x="274" y="22"/>
                  <a:pt x="275" y="20"/>
                </a:cubicBezTo>
                <a:cubicBezTo>
                  <a:pt x="276" y="20"/>
                  <a:pt x="277" y="21"/>
                  <a:pt x="278" y="20"/>
                </a:cubicBezTo>
                <a:cubicBezTo>
                  <a:pt x="279" y="19"/>
                  <a:pt x="280" y="19"/>
                  <a:pt x="281" y="19"/>
                </a:cubicBezTo>
                <a:cubicBezTo>
                  <a:pt x="282" y="19"/>
                  <a:pt x="283" y="20"/>
                  <a:pt x="284" y="19"/>
                </a:cubicBezTo>
                <a:cubicBezTo>
                  <a:pt x="285" y="18"/>
                  <a:pt x="286" y="18"/>
                  <a:pt x="287" y="17"/>
                </a:cubicBezTo>
                <a:cubicBezTo>
                  <a:pt x="288" y="16"/>
                  <a:pt x="289" y="16"/>
                  <a:pt x="290" y="17"/>
                </a:cubicBezTo>
                <a:cubicBezTo>
                  <a:pt x="291" y="17"/>
                  <a:pt x="291" y="17"/>
                  <a:pt x="291" y="17"/>
                </a:cubicBezTo>
                <a:cubicBezTo>
                  <a:pt x="291" y="18"/>
                  <a:pt x="290" y="18"/>
                  <a:pt x="290" y="18"/>
                </a:cubicBezTo>
                <a:cubicBezTo>
                  <a:pt x="290" y="19"/>
                  <a:pt x="290" y="19"/>
                  <a:pt x="290" y="20"/>
                </a:cubicBezTo>
                <a:cubicBezTo>
                  <a:pt x="290" y="20"/>
                  <a:pt x="291" y="20"/>
                  <a:pt x="292" y="20"/>
                </a:cubicBezTo>
                <a:cubicBezTo>
                  <a:pt x="292" y="19"/>
                  <a:pt x="293" y="19"/>
                  <a:pt x="294" y="19"/>
                </a:cubicBezTo>
                <a:cubicBezTo>
                  <a:pt x="293" y="18"/>
                  <a:pt x="292" y="18"/>
                  <a:pt x="291" y="17"/>
                </a:cubicBezTo>
                <a:cubicBezTo>
                  <a:pt x="293" y="16"/>
                  <a:pt x="293" y="15"/>
                  <a:pt x="294" y="14"/>
                </a:cubicBezTo>
                <a:cubicBezTo>
                  <a:pt x="296" y="14"/>
                  <a:pt x="296" y="14"/>
                  <a:pt x="298" y="13"/>
                </a:cubicBezTo>
                <a:cubicBezTo>
                  <a:pt x="299" y="13"/>
                  <a:pt x="300" y="12"/>
                  <a:pt x="302" y="12"/>
                </a:cubicBezTo>
                <a:cubicBezTo>
                  <a:pt x="303" y="13"/>
                  <a:pt x="303" y="11"/>
                  <a:pt x="304" y="12"/>
                </a:cubicBezTo>
                <a:cubicBezTo>
                  <a:pt x="305" y="12"/>
                  <a:pt x="306" y="12"/>
                  <a:pt x="307" y="12"/>
                </a:cubicBezTo>
                <a:cubicBezTo>
                  <a:pt x="308" y="11"/>
                  <a:pt x="308" y="10"/>
                  <a:pt x="309" y="11"/>
                </a:cubicBezTo>
                <a:cubicBezTo>
                  <a:pt x="310" y="10"/>
                  <a:pt x="311" y="9"/>
                  <a:pt x="312" y="11"/>
                </a:cubicBezTo>
                <a:cubicBezTo>
                  <a:pt x="312" y="11"/>
                  <a:pt x="313" y="11"/>
                  <a:pt x="314" y="11"/>
                </a:cubicBezTo>
                <a:cubicBezTo>
                  <a:pt x="315" y="10"/>
                  <a:pt x="315" y="9"/>
                  <a:pt x="316" y="10"/>
                </a:cubicBezTo>
                <a:cubicBezTo>
                  <a:pt x="317" y="10"/>
                  <a:pt x="317" y="10"/>
                  <a:pt x="318" y="10"/>
                </a:cubicBezTo>
                <a:cubicBezTo>
                  <a:pt x="318" y="9"/>
                  <a:pt x="319" y="8"/>
                  <a:pt x="320" y="8"/>
                </a:cubicBezTo>
                <a:cubicBezTo>
                  <a:pt x="320" y="8"/>
                  <a:pt x="320" y="8"/>
                  <a:pt x="321" y="8"/>
                </a:cubicBezTo>
                <a:cubicBezTo>
                  <a:pt x="321" y="8"/>
                  <a:pt x="321" y="8"/>
                  <a:pt x="322" y="8"/>
                </a:cubicBezTo>
                <a:cubicBezTo>
                  <a:pt x="323" y="8"/>
                  <a:pt x="324" y="8"/>
                  <a:pt x="325" y="8"/>
                </a:cubicBezTo>
                <a:cubicBezTo>
                  <a:pt x="327" y="8"/>
                  <a:pt x="327" y="6"/>
                  <a:pt x="329" y="7"/>
                </a:cubicBezTo>
                <a:cubicBezTo>
                  <a:pt x="330" y="7"/>
                  <a:pt x="331" y="6"/>
                  <a:pt x="332" y="6"/>
                </a:cubicBezTo>
                <a:cubicBezTo>
                  <a:pt x="333" y="6"/>
                  <a:pt x="334" y="6"/>
                  <a:pt x="335" y="6"/>
                </a:cubicBezTo>
                <a:cubicBezTo>
                  <a:pt x="336" y="5"/>
                  <a:pt x="336" y="5"/>
                  <a:pt x="337" y="5"/>
                </a:cubicBezTo>
                <a:cubicBezTo>
                  <a:pt x="339" y="5"/>
                  <a:pt x="340" y="5"/>
                  <a:pt x="341" y="5"/>
                </a:cubicBezTo>
                <a:cubicBezTo>
                  <a:pt x="343" y="4"/>
                  <a:pt x="343" y="4"/>
                  <a:pt x="345" y="5"/>
                </a:cubicBezTo>
                <a:cubicBezTo>
                  <a:pt x="346" y="5"/>
                  <a:pt x="347" y="5"/>
                  <a:pt x="348" y="4"/>
                </a:cubicBezTo>
                <a:cubicBezTo>
                  <a:pt x="349" y="4"/>
                  <a:pt x="349" y="4"/>
                  <a:pt x="350" y="3"/>
                </a:cubicBezTo>
                <a:cubicBezTo>
                  <a:pt x="351" y="3"/>
                  <a:pt x="352" y="3"/>
                  <a:pt x="353" y="3"/>
                </a:cubicBezTo>
                <a:cubicBezTo>
                  <a:pt x="354" y="3"/>
                  <a:pt x="355" y="3"/>
                  <a:pt x="356" y="3"/>
                </a:cubicBezTo>
                <a:cubicBezTo>
                  <a:pt x="358" y="3"/>
                  <a:pt x="359" y="3"/>
                  <a:pt x="360" y="2"/>
                </a:cubicBezTo>
                <a:cubicBezTo>
                  <a:pt x="364" y="2"/>
                  <a:pt x="364" y="2"/>
                  <a:pt x="364" y="2"/>
                </a:cubicBezTo>
                <a:cubicBezTo>
                  <a:pt x="365" y="2"/>
                  <a:pt x="367" y="2"/>
                  <a:pt x="368" y="2"/>
                </a:cubicBezTo>
                <a:cubicBezTo>
                  <a:pt x="368" y="2"/>
                  <a:pt x="368" y="1"/>
                  <a:pt x="369" y="1"/>
                </a:cubicBezTo>
                <a:cubicBezTo>
                  <a:pt x="370" y="1"/>
                  <a:pt x="370" y="1"/>
                  <a:pt x="371" y="2"/>
                </a:cubicBezTo>
                <a:cubicBezTo>
                  <a:pt x="372" y="1"/>
                  <a:pt x="372" y="0"/>
                  <a:pt x="373" y="2"/>
                </a:cubicBezTo>
                <a:cubicBezTo>
                  <a:pt x="374" y="2"/>
                  <a:pt x="374" y="2"/>
                  <a:pt x="375" y="2"/>
                </a:cubicBezTo>
                <a:cubicBezTo>
                  <a:pt x="376" y="2"/>
                  <a:pt x="378" y="2"/>
                  <a:pt x="379" y="2"/>
                </a:cubicBezTo>
                <a:cubicBezTo>
                  <a:pt x="380" y="2"/>
                  <a:pt x="380" y="2"/>
                  <a:pt x="380" y="1"/>
                </a:cubicBezTo>
                <a:cubicBezTo>
                  <a:pt x="381" y="1"/>
                  <a:pt x="381" y="2"/>
                  <a:pt x="383" y="2"/>
                </a:cubicBezTo>
                <a:cubicBezTo>
                  <a:pt x="384" y="2"/>
                  <a:pt x="385" y="2"/>
                  <a:pt x="386" y="2"/>
                </a:cubicBezTo>
                <a:cubicBezTo>
                  <a:pt x="387" y="2"/>
                  <a:pt x="388" y="2"/>
                  <a:pt x="389" y="1"/>
                </a:cubicBezTo>
                <a:cubicBezTo>
                  <a:pt x="390" y="3"/>
                  <a:pt x="391" y="2"/>
                  <a:pt x="393" y="2"/>
                </a:cubicBezTo>
                <a:cubicBezTo>
                  <a:pt x="394" y="2"/>
                  <a:pt x="395" y="2"/>
                  <a:pt x="396" y="2"/>
                </a:cubicBezTo>
                <a:cubicBezTo>
                  <a:pt x="398" y="2"/>
                  <a:pt x="400" y="2"/>
                  <a:pt x="402" y="2"/>
                </a:cubicBezTo>
                <a:cubicBezTo>
                  <a:pt x="403" y="2"/>
                  <a:pt x="404" y="1"/>
                  <a:pt x="405" y="1"/>
                </a:cubicBezTo>
                <a:cubicBezTo>
                  <a:pt x="406" y="1"/>
                  <a:pt x="407" y="1"/>
                  <a:pt x="408" y="1"/>
                </a:cubicBezTo>
                <a:cubicBezTo>
                  <a:pt x="412" y="1"/>
                  <a:pt x="412" y="1"/>
                  <a:pt x="412" y="1"/>
                </a:cubicBezTo>
                <a:cubicBezTo>
                  <a:pt x="413" y="1"/>
                  <a:pt x="413" y="1"/>
                  <a:pt x="414" y="1"/>
                </a:cubicBezTo>
                <a:cubicBezTo>
                  <a:pt x="414" y="1"/>
                  <a:pt x="414" y="2"/>
                  <a:pt x="415" y="2"/>
                </a:cubicBezTo>
                <a:cubicBezTo>
                  <a:pt x="416" y="2"/>
                  <a:pt x="418" y="2"/>
                  <a:pt x="420" y="2"/>
                </a:cubicBezTo>
                <a:cubicBezTo>
                  <a:pt x="421" y="2"/>
                  <a:pt x="421" y="2"/>
                  <a:pt x="422" y="3"/>
                </a:cubicBezTo>
                <a:cubicBezTo>
                  <a:pt x="422" y="3"/>
                  <a:pt x="423" y="3"/>
                  <a:pt x="423" y="3"/>
                </a:cubicBezTo>
                <a:cubicBezTo>
                  <a:pt x="424" y="3"/>
                  <a:pt x="424" y="2"/>
                  <a:pt x="425" y="2"/>
                </a:cubicBezTo>
                <a:cubicBezTo>
                  <a:pt x="432" y="2"/>
                  <a:pt x="439" y="2"/>
                  <a:pt x="446" y="2"/>
                </a:cubicBezTo>
                <a:cubicBezTo>
                  <a:pt x="447" y="2"/>
                  <a:pt x="448" y="3"/>
                  <a:pt x="449" y="4"/>
                </a:cubicBezTo>
                <a:cubicBezTo>
                  <a:pt x="450" y="4"/>
                  <a:pt x="450" y="4"/>
                  <a:pt x="451" y="3"/>
                </a:cubicBezTo>
                <a:cubicBezTo>
                  <a:pt x="452" y="2"/>
                  <a:pt x="453" y="3"/>
                  <a:pt x="454" y="4"/>
                </a:cubicBezTo>
                <a:cubicBezTo>
                  <a:pt x="455" y="4"/>
                  <a:pt x="455" y="3"/>
                  <a:pt x="455" y="3"/>
                </a:cubicBezTo>
                <a:cubicBezTo>
                  <a:pt x="456" y="3"/>
                  <a:pt x="456" y="4"/>
                  <a:pt x="456" y="4"/>
                </a:cubicBezTo>
                <a:cubicBezTo>
                  <a:pt x="457" y="4"/>
                  <a:pt x="457" y="4"/>
                  <a:pt x="457" y="4"/>
                </a:cubicBezTo>
                <a:cubicBezTo>
                  <a:pt x="459" y="4"/>
                  <a:pt x="461" y="4"/>
                  <a:pt x="462" y="4"/>
                </a:cubicBezTo>
                <a:cubicBezTo>
                  <a:pt x="463" y="6"/>
                  <a:pt x="465" y="5"/>
                  <a:pt x="466" y="5"/>
                </a:cubicBezTo>
                <a:cubicBezTo>
                  <a:pt x="467" y="5"/>
                  <a:pt x="468" y="6"/>
                  <a:pt x="469" y="6"/>
                </a:cubicBezTo>
                <a:cubicBezTo>
                  <a:pt x="470" y="6"/>
                  <a:pt x="471" y="6"/>
                  <a:pt x="471" y="7"/>
                </a:cubicBezTo>
                <a:cubicBezTo>
                  <a:pt x="472" y="6"/>
                  <a:pt x="472" y="6"/>
                  <a:pt x="472" y="6"/>
                </a:cubicBezTo>
                <a:cubicBezTo>
                  <a:pt x="473" y="6"/>
                  <a:pt x="474" y="6"/>
                  <a:pt x="475" y="6"/>
                </a:cubicBezTo>
                <a:cubicBezTo>
                  <a:pt x="477" y="6"/>
                  <a:pt x="477" y="7"/>
                  <a:pt x="479" y="7"/>
                </a:cubicBezTo>
                <a:cubicBezTo>
                  <a:pt x="480" y="7"/>
                  <a:pt x="481" y="7"/>
                  <a:pt x="482" y="7"/>
                </a:cubicBezTo>
                <a:cubicBezTo>
                  <a:pt x="483" y="7"/>
                  <a:pt x="483" y="7"/>
                  <a:pt x="484" y="7"/>
                </a:cubicBezTo>
                <a:cubicBezTo>
                  <a:pt x="485" y="8"/>
                  <a:pt x="486" y="9"/>
                  <a:pt x="488" y="9"/>
                </a:cubicBezTo>
                <a:cubicBezTo>
                  <a:pt x="489" y="9"/>
                  <a:pt x="490" y="9"/>
                  <a:pt x="492" y="9"/>
                </a:cubicBezTo>
                <a:cubicBezTo>
                  <a:pt x="493" y="8"/>
                  <a:pt x="495" y="10"/>
                  <a:pt x="497" y="10"/>
                </a:cubicBezTo>
                <a:cubicBezTo>
                  <a:pt x="497" y="10"/>
                  <a:pt x="498" y="11"/>
                  <a:pt x="499" y="11"/>
                </a:cubicBezTo>
                <a:cubicBezTo>
                  <a:pt x="499" y="11"/>
                  <a:pt x="500" y="12"/>
                  <a:pt x="500" y="12"/>
                </a:cubicBezTo>
                <a:cubicBezTo>
                  <a:pt x="501" y="10"/>
                  <a:pt x="502" y="11"/>
                  <a:pt x="503" y="11"/>
                </a:cubicBezTo>
                <a:cubicBezTo>
                  <a:pt x="503" y="12"/>
                  <a:pt x="504" y="11"/>
                  <a:pt x="505" y="12"/>
                </a:cubicBezTo>
                <a:cubicBezTo>
                  <a:pt x="506" y="12"/>
                  <a:pt x="507" y="11"/>
                  <a:pt x="508" y="12"/>
                </a:cubicBezTo>
                <a:cubicBezTo>
                  <a:pt x="509" y="12"/>
                  <a:pt x="510" y="13"/>
                  <a:pt x="511" y="13"/>
                </a:cubicBezTo>
                <a:cubicBezTo>
                  <a:pt x="512" y="14"/>
                  <a:pt x="513" y="12"/>
                  <a:pt x="514" y="13"/>
                </a:cubicBezTo>
                <a:cubicBezTo>
                  <a:pt x="514" y="14"/>
                  <a:pt x="516" y="14"/>
                  <a:pt x="517" y="14"/>
                </a:cubicBezTo>
                <a:cubicBezTo>
                  <a:pt x="518" y="15"/>
                  <a:pt x="518" y="15"/>
                  <a:pt x="517" y="16"/>
                </a:cubicBezTo>
                <a:cubicBezTo>
                  <a:pt x="517" y="16"/>
                  <a:pt x="517" y="17"/>
                  <a:pt x="517" y="17"/>
                </a:cubicBezTo>
                <a:cubicBezTo>
                  <a:pt x="517" y="17"/>
                  <a:pt x="518" y="17"/>
                  <a:pt x="519" y="18"/>
                </a:cubicBezTo>
                <a:cubicBezTo>
                  <a:pt x="517" y="19"/>
                  <a:pt x="515" y="18"/>
                  <a:pt x="515" y="20"/>
                </a:cubicBezTo>
                <a:cubicBezTo>
                  <a:pt x="516" y="20"/>
                  <a:pt x="517" y="21"/>
                  <a:pt x="518" y="21"/>
                </a:cubicBezTo>
                <a:cubicBezTo>
                  <a:pt x="518" y="22"/>
                  <a:pt x="517" y="22"/>
                  <a:pt x="518" y="23"/>
                </a:cubicBezTo>
                <a:cubicBezTo>
                  <a:pt x="518" y="23"/>
                  <a:pt x="518" y="24"/>
                  <a:pt x="518" y="24"/>
                </a:cubicBezTo>
                <a:cubicBezTo>
                  <a:pt x="519" y="25"/>
                  <a:pt x="519" y="25"/>
                  <a:pt x="520" y="25"/>
                </a:cubicBezTo>
                <a:cubicBezTo>
                  <a:pt x="522" y="24"/>
                  <a:pt x="522" y="24"/>
                  <a:pt x="522" y="25"/>
                </a:cubicBezTo>
                <a:cubicBezTo>
                  <a:pt x="522" y="26"/>
                  <a:pt x="523" y="26"/>
                  <a:pt x="523" y="26"/>
                </a:cubicBezTo>
                <a:cubicBezTo>
                  <a:pt x="523" y="25"/>
                  <a:pt x="524" y="25"/>
                  <a:pt x="524" y="24"/>
                </a:cubicBezTo>
                <a:cubicBezTo>
                  <a:pt x="525" y="24"/>
                  <a:pt x="526" y="25"/>
                  <a:pt x="526" y="25"/>
                </a:cubicBezTo>
                <a:cubicBezTo>
                  <a:pt x="527" y="25"/>
                  <a:pt x="527" y="25"/>
                  <a:pt x="528" y="25"/>
                </a:cubicBezTo>
                <a:cubicBezTo>
                  <a:pt x="528" y="25"/>
                  <a:pt x="528" y="26"/>
                  <a:pt x="529" y="26"/>
                </a:cubicBezTo>
                <a:cubicBezTo>
                  <a:pt x="530" y="26"/>
                  <a:pt x="530" y="26"/>
                  <a:pt x="531" y="25"/>
                </a:cubicBezTo>
                <a:cubicBezTo>
                  <a:pt x="531" y="25"/>
                  <a:pt x="532" y="25"/>
                  <a:pt x="532" y="25"/>
                </a:cubicBezTo>
                <a:cubicBezTo>
                  <a:pt x="533" y="25"/>
                  <a:pt x="533" y="25"/>
                  <a:pt x="533" y="24"/>
                </a:cubicBezTo>
                <a:cubicBezTo>
                  <a:pt x="533" y="23"/>
                  <a:pt x="531" y="24"/>
                  <a:pt x="530" y="24"/>
                </a:cubicBezTo>
                <a:cubicBezTo>
                  <a:pt x="529" y="24"/>
                  <a:pt x="528" y="24"/>
                  <a:pt x="527" y="24"/>
                </a:cubicBezTo>
                <a:cubicBezTo>
                  <a:pt x="527" y="23"/>
                  <a:pt x="527" y="23"/>
                  <a:pt x="527" y="23"/>
                </a:cubicBezTo>
                <a:cubicBezTo>
                  <a:pt x="528" y="23"/>
                  <a:pt x="530" y="23"/>
                  <a:pt x="530" y="23"/>
                </a:cubicBezTo>
                <a:cubicBezTo>
                  <a:pt x="531" y="22"/>
                  <a:pt x="532" y="22"/>
                  <a:pt x="533" y="22"/>
                </a:cubicBezTo>
                <a:cubicBezTo>
                  <a:pt x="532" y="21"/>
                  <a:pt x="531" y="21"/>
                  <a:pt x="531" y="21"/>
                </a:cubicBezTo>
                <a:cubicBezTo>
                  <a:pt x="530" y="21"/>
                  <a:pt x="530" y="21"/>
                  <a:pt x="530" y="20"/>
                </a:cubicBezTo>
                <a:cubicBezTo>
                  <a:pt x="533" y="20"/>
                  <a:pt x="533" y="20"/>
                  <a:pt x="533" y="20"/>
                </a:cubicBezTo>
                <a:cubicBezTo>
                  <a:pt x="534" y="21"/>
                  <a:pt x="535" y="22"/>
                  <a:pt x="536" y="23"/>
                </a:cubicBezTo>
                <a:cubicBezTo>
                  <a:pt x="536" y="23"/>
                  <a:pt x="536" y="23"/>
                  <a:pt x="537" y="23"/>
                </a:cubicBezTo>
                <a:cubicBezTo>
                  <a:pt x="538" y="23"/>
                  <a:pt x="539" y="23"/>
                  <a:pt x="540" y="23"/>
                </a:cubicBezTo>
                <a:cubicBezTo>
                  <a:pt x="542" y="23"/>
                  <a:pt x="542" y="24"/>
                  <a:pt x="543" y="24"/>
                </a:cubicBezTo>
                <a:cubicBezTo>
                  <a:pt x="545" y="24"/>
                  <a:pt x="545" y="24"/>
                  <a:pt x="546" y="25"/>
                </a:cubicBezTo>
                <a:cubicBezTo>
                  <a:pt x="546" y="26"/>
                  <a:pt x="547" y="26"/>
                  <a:pt x="548" y="26"/>
                </a:cubicBezTo>
                <a:cubicBezTo>
                  <a:pt x="548" y="27"/>
                  <a:pt x="549" y="27"/>
                  <a:pt x="550" y="27"/>
                </a:cubicBezTo>
                <a:cubicBezTo>
                  <a:pt x="552" y="26"/>
                  <a:pt x="553" y="27"/>
                  <a:pt x="554" y="28"/>
                </a:cubicBezTo>
                <a:cubicBezTo>
                  <a:pt x="556" y="29"/>
                  <a:pt x="558" y="30"/>
                  <a:pt x="560" y="29"/>
                </a:cubicBezTo>
                <a:cubicBezTo>
                  <a:pt x="560" y="30"/>
                  <a:pt x="561" y="31"/>
                  <a:pt x="561" y="31"/>
                </a:cubicBezTo>
                <a:cubicBezTo>
                  <a:pt x="563" y="32"/>
                  <a:pt x="564" y="31"/>
                  <a:pt x="565" y="32"/>
                </a:cubicBezTo>
                <a:cubicBezTo>
                  <a:pt x="566" y="33"/>
                  <a:pt x="568" y="32"/>
                  <a:pt x="568" y="33"/>
                </a:cubicBezTo>
                <a:cubicBezTo>
                  <a:pt x="570" y="34"/>
                  <a:pt x="572" y="36"/>
                  <a:pt x="574" y="35"/>
                </a:cubicBezTo>
                <a:cubicBezTo>
                  <a:pt x="574" y="35"/>
                  <a:pt x="574" y="36"/>
                  <a:pt x="574" y="36"/>
                </a:cubicBezTo>
                <a:cubicBezTo>
                  <a:pt x="575" y="38"/>
                  <a:pt x="576" y="38"/>
                  <a:pt x="578" y="37"/>
                </a:cubicBezTo>
                <a:cubicBezTo>
                  <a:pt x="578" y="37"/>
                  <a:pt x="579" y="37"/>
                  <a:pt x="579" y="37"/>
                </a:cubicBezTo>
                <a:cubicBezTo>
                  <a:pt x="579" y="38"/>
                  <a:pt x="581" y="38"/>
                  <a:pt x="582" y="38"/>
                </a:cubicBezTo>
                <a:cubicBezTo>
                  <a:pt x="583" y="40"/>
                  <a:pt x="586" y="40"/>
                  <a:pt x="587" y="42"/>
                </a:cubicBezTo>
                <a:cubicBezTo>
                  <a:pt x="587" y="42"/>
                  <a:pt x="588" y="42"/>
                  <a:pt x="589" y="43"/>
                </a:cubicBezTo>
                <a:cubicBezTo>
                  <a:pt x="591" y="43"/>
                  <a:pt x="593" y="45"/>
                  <a:pt x="595" y="47"/>
                </a:cubicBezTo>
                <a:cubicBezTo>
                  <a:pt x="598" y="47"/>
                  <a:pt x="598" y="47"/>
                  <a:pt x="598" y="47"/>
                </a:cubicBezTo>
                <a:cubicBezTo>
                  <a:pt x="599" y="47"/>
                  <a:pt x="599" y="49"/>
                  <a:pt x="601" y="49"/>
                </a:cubicBezTo>
                <a:cubicBezTo>
                  <a:pt x="601" y="49"/>
                  <a:pt x="602" y="51"/>
                  <a:pt x="603" y="51"/>
                </a:cubicBezTo>
                <a:cubicBezTo>
                  <a:pt x="604" y="52"/>
                  <a:pt x="605" y="52"/>
                  <a:pt x="605" y="52"/>
                </a:cubicBezTo>
                <a:cubicBezTo>
                  <a:pt x="606" y="53"/>
                  <a:pt x="607" y="52"/>
                  <a:pt x="607" y="53"/>
                </a:cubicBezTo>
                <a:cubicBezTo>
                  <a:pt x="608" y="54"/>
                  <a:pt x="610" y="54"/>
                  <a:pt x="611" y="56"/>
                </a:cubicBezTo>
                <a:cubicBezTo>
                  <a:pt x="612" y="57"/>
                  <a:pt x="613" y="57"/>
                  <a:pt x="614" y="58"/>
                </a:cubicBezTo>
                <a:cubicBezTo>
                  <a:pt x="615" y="58"/>
                  <a:pt x="616" y="58"/>
                  <a:pt x="617" y="59"/>
                </a:cubicBezTo>
                <a:cubicBezTo>
                  <a:pt x="617" y="60"/>
                  <a:pt x="618" y="60"/>
                  <a:pt x="618" y="60"/>
                </a:cubicBezTo>
                <a:cubicBezTo>
                  <a:pt x="620" y="60"/>
                  <a:pt x="621" y="61"/>
                  <a:pt x="622" y="62"/>
                </a:cubicBezTo>
                <a:cubicBezTo>
                  <a:pt x="623" y="62"/>
                  <a:pt x="624" y="63"/>
                  <a:pt x="624" y="63"/>
                </a:cubicBezTo>
                <a:cubicBezTo>
                  <a:pt x="625" y="64"/>
                  <a:pt x="627" y="64"/>
                  <a:pt x="627" y="65"/>
                </a:cubicBezTo>
                <a:cubicBezTo>
                  <a:pt x="628" y="65"/>
                  <a:pt x="628" y="66"/>
                  <a:pt x="629" y="66"/>
                </a:cubicBezTo>
                <a:cubicBezTo>
                  <a:pt x="630" y="65"/>
                  <a:pt x="630" y="66"/>
                  <a:pt x="631" y="67"/>
                </a:cubicBezTo>
                <a:cubicBezTo>
                  <a:pt x="632" y="67"/>
                  <a:pt x="632" y="68"/>
                  <a:pt x="633" y="68"/>
                </a:cubicBezTo>
                <a:cubicBezTo>
                  <a:pt x="635" y="69"/>
                  <a:pt x="637" y="70"/>
                  <a:pt x="639" y="71"/>
                </a:cubicBezTo>
                <a:cubicBezTo>
                  <a:pt x="640" y="71"/>
                  <a:pt x="641" y="72"/>
                  <a:pt x="642" y="73"/>
                </a:cubicBezTo>
                <a:cubicBezTo>
                  <a:pt x="643" y="74"/>
                  <a:pt x="644" y="74"/>
                  <a:pt x="644" y="74"/>
                </a:cubicBezTo>
                <a:cubicBezTo>
                  <a:pt x="645" y="75"/>
                  <a:pt x="644" y="76"/>
                  <a:pt x="646" y="76"/>
                </a:cubicBezTo>
                <a:cubicBezTo>
                  <a:pt x="647" y="77"/>
                  <a:pt x="647" y="78"/>
                  <a:pt x="648" y="78"/>
                </a:cubicBezTo>
                <a:cubicBezTo>
                  <a:pt x="649" y="78"/>
                  <a:pt x="649" y="78"/>
                  <a:pt x="649" y="79"/>
                </a:cubicBezTo>
                <a:cubicBezTo>
                  <a:pt x="649" y="79"/>
                  <a:pt x="650" y="80"/>
                  <a:pt x="650" y="80"/>
                </a:cubicBezTo>
                <a:cubicBezTo>
                  <a:pt x="651" y="80"/>
                  <a:pt x="651" y="80"/>
                  <a:pt x="652" y="80"/>
                </a:cubicBezTo>
                <a:cubicBezTo>
                  <a:pt x="652" y="80"/>
                  <a:pt x="652" y="80"/>
                  <a:pt x="652" y="81"/>
                </a:cubicBezTo>
                <a:cubicBezTo>
                  <a:pt x="652" y="81"/>
                  <a:pt x="652" y="81"/>
                  <a:pt x="652" y="82"/>
                </a:cubicBezTo>
                <a:cubicBezTo>
                  <a:pt x="652" y="81"/>
                  <a:pt x="651" y="81"/>
                  <a:pt x="651" y="81"/>
                </a:cubicBezTo>
                <a:cubicBezTo>
                  <a:pt x="651" y="81"/>
                  <a:pt x="651" y="81"/>
                  <a:pt x="651" y="81"/>
                </a:cubicBezTo>
                <a:cubicBezTo>
                  <a:pt x="650" y="81"/>
                  <a:pt x="650" y="81"/>
                  <a:pt x="650" y="82"/>
                </a:cubicBezTo>
                <a:cubicBezTo>
                  <a:pt x="649" y="83"/>
                  <a:pt x="649" y="83"/>
                  <a:pt x="650" y="84"/>
                </a:cubicBezTo>
                <a:cubicBezTo>
                  <a:pt x="650" y="84"/>
                  <a:pt x="650" y="84"/>
                  <a:pt x="650" y="84"/>
                </a:cubicBezTo>
                <a:cubicBezTo>
                  <a:pt x="650" y="84"/>
                  <a:pt x="651" y="84"/>
                  <a:pt x="651" y="85"/>
                </a:cubicBezTo>
                <a:cubicBezTo>
                  <a:pt x="651" y="83"/>
                  <a:pt x="652" y="84"/>
                  <a:pt x="653" y="84"/>
                </a:cubicBezTo>
                <a:cubicBezTo>
                  <a:pt x="654" y="84"/>
                  <a:pt x="654" y="83"/>
                  <a:pt x="655" y="83"/>
                </a:cubicBezTo>
                <a:cubicBezTo>
                  <a:pt x="655" y="83"/>
                  <a:pt x="656" y="84"/>
                  <a:pt x="656" y="84"/>
                </a:cubicBezTo>
                <a:cubicBezTo>
                  <a:pt x="657" y="85"/>
                  <a:pt x="659" y="85"/>
                  <a:pt x="660" y="86"/>
                </a:cubicBezTo>
                <a:cubicBezTo>
                  <a:pt x="661" y="88"/>
                  <a:pt x="663" y="89"/>
                  <a:pt x="664" y="89"/>
                </a:cubicBezTo>
                <a:cubicBezTo>
                  <a:pt x="665" y="90"/>
                  <a:pt x="666" y="90"/>
                  <a:pt x="666" y="91"/>
                </a:cubicBezTo>
                <a:cubicBezTo>
                  <a:pt x="667" y="91"/>
                  <a:pt x="668" y="92"/>
                  <a:pt x="669" y="92"/>
                </a:cubicBezTo>
                <a:cubicBezTo>
                  <a:pt x="669" y="93"/>
                  <a:pt x="670" y="93"/>
                  <a:pt x="670" y="95"/>
                </a:cubicBezTo>
                <a:cubicBezTo>
                  <a:pt x="672" y="96"/>
                  <a:pt x="672" y="97"/>
                  <a:pt x="674" y="98"/>
                </a:cubicBezTo>
                <a:cubicBezTo>
                  <a:pt x="675" y="98"/>
                  <a:pt x="675" y="100"/>
                  <a:pt x="676" y="100"/>
                </a:cubicBezTo>
                <a:cubicBezTo>
                  <a:pt x="677" y="102"/>
                  <a:pt x="679" y="103"/>
                  <a:pt x="680" y="104"/>
                </a:cubicBezTo>
                <a:cubicBezTo>
                  <a:pt x="682" y="105"/>
                  <a:pt x="683" y="107"/>
                  <a:pt x="685" y="108"/>
                </a:cubicBezTo>
                <a:cubicBezTo>
                  <a:pt x="685" y="108"/>
                  <a:pt x="685" y="108"/>
                  <a:pt x="685" y="108"/>
                </a:cubicBezTo>
                <a:cubicBezTo>
                  <a:pt x="687" y="109"/>
                  <a:pt x="688" y="110"/>
                  <a:pt x="689" y="111"/>
                </a:cubicBezTo>
                <a:cubicBezTo>
                  <a:pt x="690" y="112"/>
                  <a:pt x="691" y="113"/>
                  <a:pt x="692" y="114"/>
                </a:cubicBezTo>
                <a:cubicBezTo>
                  <a:pt x="693" y="115"/>
                  <a:pt x="694" y="116"/>
                  <a:pt x="695" y="117"/>
                </a:cubicBezTo>
                <a:cubicBezTo>
                  <a:pt x="697" y="118"/>
                  <a:pt x="698" y="120"/>
                  <a:pt x="700" y="121"/>
                </a:cubicBezTo>
                <a:cubicBezTo>
                  <a:pt x="702" y="122"/>
                  <a:pt x="702" y="123"/>
                  <a:pt x="703" y="124"/>
                </a:cubicBezTo>
                <a:cubicBezTo>
                  <a:pt x="703" y="126"/>
                  <a:pt x="705" y="126"/>
                  <a:pt x="705" y="127"/>
                </a:cubicBezTo>
                <a:cubicBezTo>
                  <a:pt x="705" y="128"/>
                  <a:pt x="706" y="128"/>
                  <a:pt x="707" y="128"/>
                </a:cubicBezTo>
                <a:cubicBezTo>
                  <a:pt x="708" y="130"/>
                  <a:pt x="710" y="131"/>
                  <a:pt x="710" y="133"/>
                </a:cubicBezTo>
                <a:cubicBezTo>
                  <a:pt x="711" y="134"/>
                  <a:pt x="711" y="135"/>
                  <a:pt x="712" y="135"/>
                </a:cubicBezTo>
                <a:cubicBezTo>
                  <a:pt x="713" y="136"/>
                  <a:pt x="713" y="137"/>
                  <a:pt x="714" y="137"/>
                </a:cubicBezTo>
                <a:cubicBezTo>
                  <a:pt x="715" y="137"/>
                  <a:pt x="716" y="139"/>
                  <a:pt x="717" y="139"/>
                </a:cubicBezTo>
                <a:cubicBezTo>
                  <a:pt x="718" y="141"/>
                  <a:pt x="721" y="142"/>
                  <a:pt x="721" y="144"/>
                </a:cubicBezTo>
                <a:cubicBezTo>
                  <a:pt x="722" y="145"/>
                  <a:pt x="722" y="146"/>
                  <a:pt x="723" y="146"/>
                </a:cubicBezTo>
                <a:cubicBezTo>
                  <a:pt x="724" y="148"/>
                  <a:pt x="726" y="149"/>
                  <a:pt x="726" y="151"/>
                </a:cubicBezTo>
                <a:cubicBezTo>
                  <a:pt x="726" y="151"/>
                  <a:pt x="728" y="151"/>
                  <a:pt x="728" y="151"/>
                </a:cubicBezTo>
                <a:cubicBezTo>
                  <a:pt x="728" y="152"/>
                  <a:pt x="728" y="153"/>
                  <a:pt x="729" y="153"/>
                </a:cubicBezTo>
                <a:cubicBezTo>
                  <a:pt x="729" y="153"/>
                  <a:pt x="729" y="154"/>
                  <a:pt x="730" y="154"/>
                </a:cubicBezTo>
                <a:cubicBezTo>
                  <a:pt x="732" y="153"/>
                  <a:pt x="732" y="156"/>
                  <a:pt x="733" y="156"/>
                </a:cubicBezTo>
                <a:cubicBezTo>
                  <a:pt x="733" y="156"/>
                  <a:pt x="733" y="157"/>
                  <a:pt x="733" y="157"/>
                </a:cubicBezTo>
                <a:cubicBezTo>
                  <a:pt x="733" y="158"/>
                  <a:pt x="732" y="159"/>
                  <a:pt x="733" y="159"/>
                </a:cubicBezTo>
                <a:cubicBezTo>
                  <a:pt x="734" y="160"/>
                  <a:pt x="734" y="160"/>
                  <a:pt x="734" y="160"/>
                </a:cubicBezTo>
                <a:cubicBezTo>
                  <a:pt x="736" y="160"/>
                  <a:pt x="736" y="162"/>
                  <a:pt x="738" y="161"/>
                </a:cubicBezTo>
                <a:cubicBezTo>
                  <a:pt x="738" y="161"/>
                  <a:pt x="739" y="162"/>
                  <a:pt x="738" y="163"/>
                </a:cubicBezTo>
                <a:cubicBezTo>
                  <a:pt x="738" y="163"/>
                  <a:pt x="738" y="164"/>
                  <a:pt x="738" y="164"/>
                </a:cubicBezTo>
                <a:cubicBezTo>
                  <a:pt x="739" y="164"/>
                  <a:pt x="740" y="165"/>
                  <a:pt x="740" y="167"/>
                </a:cubicBezTo>
                <a:cubicBezTo>
                  <a:pt x="742" y="168"/>
                  <a:pt x="742" y="169"/>
                  <a:pt x="743" y="171"/>
                </a:cubicBezTo>
                <a:cubicBezTo>
                  <a:pt x="743" y="172"/>
                  <a:pt x="745" y="173"/>
                  <a:pt x="746" y="174"/>
                </a:cubicBezTo>
                <a:cubicBezTo>
                  <a:pt x="746" y="177"/>
                  <a:pt x="746" y="177"/>
                  <a:pt x="746" y="177"/>
                </a:cubicBezTo>
                <a:cubicBezTo>
                  <a:pt x="746" y="177"/>
                  <a:pt x="746" y="177"/>
                  <a:pt x="747" y="177"/>
                </a:cubicBezTo>
                <a:cubicBezTo>
                  <a:pt x="749" y="179"/>
                  <a:pt x="750" y="182"/>
                  <a:pt x="751" y="184"/>
                </a:cubicBezTo>
                <a:cubicBezTo>
                  <a:pt x="751" y="185"/>
                  <a:pt x="752" y="186"/>
                  <a:pt x="752" y="187"/>
                </a:cubicBezTo>
                <a:cubicBezTo>
                  <a:pt x="752" y="188"/>
                  <a:pt x="753" y="188"/>
                  <a:pt x="755" y="188"/>
                </a:cubicBezTo>
                <a:cubicBezTo>
                  <a:pt x="755" y="188"/>
                  <a:pt x="755" y="188"/>
                  <a:pt x="755" y="188"/>
                </a:cubicBezTo>
                <a:cubicBezTo>
                  <a:pt x="755" y="189"/>
                  <a:pt x="754" y="190"/>
                  <a:pt x="755" y="191"/>
                </a:cubicBezTo>
                <a:cubicBezTo>
                  <a:pt x="756" y="191"/>
                  <a:pt x="755" y="192"/>
                  <a:pt x="756" y="193"/>
                </a:cubicBezTo>
                <a:cubicBezTo>
                  <a:pt x="757" y="193"/>
                  <a:pt x="756" y="194"/>
                  <a:pt x="757" y="195"/>
                </a:cubicBezTo>
                <a:cubicBezTo>
                  <a:pt x="757" y="195"/>
                  <a:pt x="757" y="196"/>
                  <a:pt x="757" y="197"/>
                </a:cubicBezTo>
                <a:cubicBezTo>
                  <a:pt x="758" y="197"/>
                  <a:pt x="759" y="198"/>
                  <a:pt x="759" y="199"/>
                </a:cubicBezTo>
                <a:cubicBezTo>
                  <a:pt x="759" y="199"/>
                  <a:pt x="759" y="200"/>
                  <a:pt x="759" y="201"/>
                </a:cubicBezTo>
                <a:cubicBezTo>
                  <a:pt x="759" y="201"/>
                  <a:pt x="759" y="201"/>
                  <a:pt x="759" y="202"/>
                </a:cubicBezTo>
                <a:cubicBezTo>
                  <a:pt x="760" y="202"/>
                  <a:pt x="760" y="202"/>
                  <a:pt x="760" y="202"/>
                </a:cubicBezTo>
                <a:cubicBezTo>
                  <a:pt x="761" y="202"/>
                  <a:pt x="761" y="202"/>
                  <a:pt x="761" y="203"/>
                </a:cubicBezTo>
                <a:cubicBezTo>
                  <a:pt x="761" y="204"/>
                  <a:pt x="761" y="204"/>
                  <a:pt x="761" y="204"/>
                </a:cubicBezTo>
                <a:cubicBezTo>
                  <a:pt x="760" y="204"/>
                  <a:pt x="760" y="204"/>
                  <a:pt x="759" y="204"/>
                </a:cubicBezTo>
                <a:cubicBezTo>
                  <a:pt x="760" y="205"/>
                  <a:pt x="761" y="206"/>
                  <a:pt x="762" y="207"/>
                </a:cubicBezTo>
                <a:cubicBezTo>
                  <a:pt x="765" y="207"/>
                  <a:pt x="765" y="207"/>
                  <a:pt x="765" y="207"/>
                </a:cubicBezTo>
                <a:cubicBezTo>
                  <a:pt x="765" y="208"/>
                  <a:pt x="766" y="208"/>
                  <a:pt x="767" y="209"/>
                </a:cubicBezTo>
                <a:cubicBezTo>
                  <a:pt x="767" y="210"/>
                  <a:pt x="767" y="211"/>
                  <a:pt x="767" y="212"/>
                </a:cubicBezTo>
                <a:cubicBezTo>
                  <a:pt x="767" y="212"/>
                  <a:pt x="767" y="212"/>
                  <a:pt x="767" y="212"/>
                </a:cubicBezTo>
                <a:cubicBezTo>
                  <a:pt x="768" y="212"/>
                  <a:pt x="768" y="212"/>
                  <a:pt x="769" y="211"/>
                </a:cubicBezTo>
                <a:cubicBezTo>
                  <a:pt x="770" y="212"/>
                  <a:pt x="771" y="213"/>
                  <a:pt x="771" y="214"/>
                </a:cubicBezTo>
                <a:cubicBezTo>
                  <a:pt x="771" y="214"/>
                  <a:pt x="771" y="214"/>
                  <a:pt x="771" y="215"/>
                </a:cubicBezTo>
                <a:cubicBezTo>
                  <a:pt x="770" y="215"/>
                  <a:pt x="771" y="217"/>
                  <a:pt x="770" y="217"/>
                </a:cubicBezTo>
                <a:cubicBezTo>
                  <a:pt x="769" y="218"/>
                  <a:pt x="770" y="218"/>
                  <a:pt x="770" y="218"/>
                </a:cubicBezTo>
                <a:cubicBezTo>
                  <a:pt x="771" y="218"/>
                  <a:pt x="772" y="218"/>
                  <a:pt x="772" y="218"/>
                </a:cubicBezTo>
                <a:cubicBezTo>
                  <a:pt x="772" y="219"/>
                  <a:pt x="773" y="219"/>
                  <a:pt x="773" y="219"/>
                </a:cubicBezTo>
                <a:cubicBezTo>
                  <a:pt x="772" y="219"/>
                  <a:pt x="772" y="219"/>
                  <a:pt x="772" y="220"/>
                </a:cubicBezTo>
                <a:cubicBezTo>
                  <a:pt x="772" y="220"/>
                  <a:pt x="772" y="220"/>
                  <a:pt x="773" y="220"/>
                </a:cubicBezTo>
                <a:cubicBezTo>
                  <a:pt x="772" y="222"/>
                  <a:pt x="773" y="223"/>
                  <a:pt x="774" y="223"/>
                </a:cubicBezTo>
                <a:cubicBezTo>
                  <a:pt x="776" y="223"/>
                  <a:pt x="775" y="224"/>
                  <a:pt x="776" y="226"/>
                </a:cubicBezTo>
                <a:cubicBezTo>
                  <a:pt x="776" y="226"/>
                  <a:pt x="777" y="227"/>
                  <a:pt x="779" y="229"/>
                </a:cubicBezTo>
                <a:cubicBezTo>
                  <a:pt x="780" y="229"/>
                  <a:pt x="779" y="231"/>
                  <a:pt x="781" y="232"/>
                </a:cubicBezTo>
                <a:cubicBezTo>
                  <a:pt x="781" y="233"/>
                  <a:pt x="781" y="234"/>
                  <a:pt x="781" y="235"/>
                </a:cubicBezTo>
                <a:cubicBezTo>
                  <a:pt x="781" y="236"/>
                  <a:pt x="781" y="236"/>
                  <a:pt x="781" y="237"/>
                </a:cubicBezTo>
                <a:cubicBezTo>
                  <a:pt x="782" y="238"/>
                  <a:pt x="782" y="239"/>
                  <a:pt x="783" y="239"/>
                </a:cubicBezTo>
                <a:cubicBezTo>
                  <a:pt x="784" y="240"/>
                  <a:pt x="784" y="241"/>
                  <a:pt x="784" y="242"/>
                </a:cubicBezTo>
                <a:cubicBezTo>
                  <a:pt x="784" y="243"/>
                  <a:pt x="785" y="243"/>
                  <a:pt x="785" y="244"/>
                </a:cubicBezTo>
                <a:cubicBezTo>
                  <a:pt x="786" y="245"/>
                  <a:pt x="786" y="245"/>
                  <a:pt x="785" y="246"/>
                </a:cubicBezTo>
                <a:cubicBezTo>
                  <a:pt x="786" y="247"/>
                  <a:pt x="786" y="248"/>
                  <a:pt x="787" y="248"/>
                </a:cubicBezTo>
                <a:cubicBezTo>
                  <a:pt x="788" y="249"/>
                  <a:pt x="789" y="250"/>
                  <a:pt x="790" y="251"/>
                </a:cubicBezTo>
                <a:cubicBezTo>
                  <a:pt x="790" y="252"/>
                  <a:pt x="791" y="253"/>
                  <a:pt x="792" y="254"/>
                </a:cubicBezTo>
                <a:cubicBezTo>
                  <a:pt x="792" y="254"/>
                  <a:pt x="791" y="255"/>
                  <a:pt x="791" y="255"/>
                </a:cubicBezTo>
                <a:cubicBezTo>
                  <a:pt x="790" y="255"/>
                  <a:pt x="790" y="257"/>
                  <a:pt x="789" y="257"/>
                </a:cubicBezTo>
                <a:cubicBezTo>
                  <a:pt x="789" y="257"/>
                  <a:pt x="789" y="258"/>
                  <a:pt x="789" y="258"/>
                </a:cubicBezTo>
                <a:cubicBezTo>
                  <a:pt x="790" y="259"/>
                  <a:pt x="789" y="260"/>
                  <a:pt x="789" y="262"/>
                </a:cubicBezTo>
                <a:cubicBezTo>
                  <a:pt x="790" y="262"/>
                  <a:pt x="790" y="262"/>
                  <a:pt x="791" y="263"/>
                </a:cubicBezTo>
                <a:cubicBezTo>
                  <a:pt x="792" y="264"/>
                  <a:pt x="792" y="264"/>
                  <a:pt x="791" y="265"/>
                </a:cubicBezTo>
                <a:cubicBezTo>
                  <a:pt x="791" y="265"/>
                  <a:pt x="791" y="266"/>
                  <a:pt x="791" y="266"/>
                </a:cubicBezTo>
                <a:cubicBezTo>
                  <a:pt x="792" y="266"/>
                  <a:pt x="792" y="266"/>
                  <a:pt x="792" y="266"/>
                </a:cubicBezTo>
                <a:cubicBezTo>
                  <a:pt x="793" y="267"/>
                  <a:pt x="792" y="268"/>
                  <a:pt x="793" y="269"/>
                </a:cubicBezTo>
                <a:cubicBezTo>
                  <a:pt x="794" y="270"/>
                  <a:pt x="793" y="272"/>
                  <a:pt x="793" y="273"/>
                </a:cubicBezTo>
                <a:cubicBezTo>
                  <a:pt x="794" y="273"/>
                  <a:pt x="794" y="273"/>
                  <a:pt x="794" y="273"/>
                </a:cubicBezTo>
                <a:cubicBezTo>
                  <a:pt x="795" y="274"/>
                  <a:pt x="794" y="275"/>
                  <a:pt x="795" y="276"/>
                </a:cubicBezTo>
                <a:cubicBezTo>
                  <a:pt x="795" y="276"/>
                  <a:pt x="795" y="277"/>
                  <a:pt x="795" y="277"/>
                </a:cubicBezTo>
                <a:cubicBezTo>
                  <a:pt x="795" y="277"/>
                  <a:pt x="795" y="277"/>
                  <a:pt x="794" y="278"/>
                </a:cubicBezTo>
                <a:cubicBezTo>
                  <a:pt x="795" y="278"/>
                  <a:pt x="795" y="278"/>
                  <a:pt x="796" y="278"/>
                </a:cubicBezTo>
                <a:cubicBezTo>
                  <a:pt x="796" y="278"/>
                  <a:pt x="796" y="278"/>
                  <a:pt x="796" y="279"/>
                </a:cubicBezTo>
                <a:cubicBezTo>
                  <a:pt x="796" y="280"/>
                  <a:pt x="797" y="281"/>
                  <a:pt x="797" y="282"/>
                </a:cubicBezTo>
                <a:cubicBezTo>
                  <a:pt x="797" y="283"/>
                  <a:pt x="798" y="284"/>
                  <a:pt x="798" y="284"/>
                </a:cubicBezTo>
                <a:cubicBezTo>
                  <a:pt x="798" y="285"/>
                  <a:pt x="798" y="286"/>
                  <a:pt x="799" y="287"/>
                </a:cubicBezTo>
                <a:cubicBezTo>
                  <a:pt x="800" y="288"/>
                  <a:pt x="799" y="289"/>
                  <a:pt x="800" y="290"/>
                </a:cubicBezTo>
                <a:cubicBezTo>
                  <a:pt x="800" y="290"/>
                  <a:pt x="800" y="291"/>
                  <a:pt x="799" y="291"/>
                </a:cubicBezTo>
                <a:cubicBezTo>
                  <a:pt x="800" y="291"/>
                  <a:pt x="800" y="291"/>
                  <a:pt x="801" y="292"/>
                </a:cubicBezTo>
                <a:cubicBezTo>
                  <a:pt x="800" y="293"/>
                  <a:pt x="800" y="293"/>
                  <a:pt x="801" y="294"/>
                </a:cubicBezTo>
                <a:cubicBezTo>
                  <a:pt x="801" y="295"/>
                  <a:pt x="802" y="296"/>
                  <a:pt x="803" y="296"/>
                </a:cubicBezTo>
                <a:cubicBezTo>
                  <a:pt x="803" y="297"/>
                  <a:pt x="803" y="298"/>
                  <a:pt x="804" y="298"/>
                </a:cubicBezTo>
                <a:cubicBezTo>
                  <a:pt x="804" y="299"/>
                  <a:pt x="803" y="299"/>
                  <a:pt x="803" y="299"/>
                </a:cubicBezTo>
                <a:cubicBezTo>
                  <a:pt x="803" y="300"/>
                  <a:pt x="804" y="300"/>
                  <a:pt x="804" y="301"/>
                </a:cubicBezTo>
                <a:cubicBezTo>
                  <a:pt x="804" y="302"/>
                  <a:pt x="804" y="303"/>
                  <a:pt x="804" y="305"/>
                </a:cubicBezTo>
                <a:cubicBezTo>
                  <a:pt x="804" y="306"/>
                  <a:pt x="805" y="306"/>
                  <a:pt x="805" y="308"/>
                </a:cubicBezTo>
                <a:cubicBezTo>
                  <a:pt x="805" y="309"/>
                  <a:pt x="805" y="310"/>
                  <a:pt x="805" y="311"/>
                </a:cubicBezTo>
                <a:cubicBezTo>
                  <a:pt x="805" y="312"/>
                  <a:pt x="807" y="311"/>
                  <a:pt x="807" y="312"/>
                </a:cubicBezTo>
                <a:cubicBezTo>
                  <a:pt x="807" y="314"/>
                  <a:pt x="806" y="316"/>
                  <a:pt x="808" y="317"/>
                </a:cubicBezTo>
                <a:cubicBezTo>
                  <a:pt x="807" y="318"/>
                  <a:pt x="809" y="319"/>
                  <a:pt x="810" y="320"/>
                </a:cubicBezTo>
                <a:cubicBezTo>
                  <a:pt x="809" y="321"/>
                  <a:pt x="809" y="321"/>
                  <a:pt x="809" y="321"/>
                </a:cubicBezTo>
                <a:cubicBezTo>
                  <a:pt x="810" y="322"/>
                  <a:pt x="810" y="323"/>
                  <a:pt x="809" y="324"/>
                </a:cubicBezTo>
                <a:cubicBezTo>
                  <a:pt x="809" y="325"/>
                  <a:pt x="808" y="326"/>
                  <a:pt x="809" y="326"/>
                </a:cubicBezTo>
                <a:cubicBezTo>
                  <a:pt x="809" y="326"/>
                  <a:pt x="810" y="326"/>
                  <a:pt x="810" y="326"/>
                </a:cubicBezTo>
                <a:cubicBezTo>
                  <a:pt x="810" y="327"/>
                  <a:pt x="810" y="327"/>
                  <a:pt x="810" y="327"/>
                </a:cubicBezTo>
                <a:cubicBezTo>
                  <a:pt x="809" y="328"/>
                  <a:pt x="809" y="329"/>
                  <a:pt x="810" y="330"/>
                </a:cubicBezTo>
                <a:cubicBezTo>
                  <a:pt x="811" y="330"/>
                  <a:pt x="812" y="330"/>
                  <a:pt x="812" y="331"/>
                </a:cubicBezTo>
                <a:moveTo>
                  <a:pt x="777" y="271"/>
                </a:moveTo>
                <a:cubicBezTo>
                  <a:pt x="777" y="271"/>
                  <a:pt x="777" y="271"/>
                  <a:pt x="777" y="270"/>
                </a:cubicBezTo>
                <a:cubicBezTo>
                  <a:pt x="777" y="270"/>
                  <a:pt x="777" y="270"/>
                  <a:pt x="776" y="270"/>
                </a:cubicBezTo>
                <a:cubicBezTo>
                  <a:pt x="776" y="271"/>
                  <a:pt x="776" y="271"/>
                  <a:pt x="776" y="271"/>
                </a:cubicBezTo>
                <a:cubicBezTo>
                  <a:pt x="777" y="271"/>
                  <a:pt x="777" y="271"/>
                  <a:pt x="777" y="271"/>
                </a:cubicBezTo>
                <a:cubicBezTo>
                  <a:pt x="777" y="271"/>
                  <a:pt x="777" y="271"/>
                  <a:pt x="776" y="270"/>
                </a:cubicBezTo>
                <a:cubicBezTo>
                  <a:pt x="776" y="270"/>
                  <a:pt x="776" y="270"/>
                  <a:pt x="776" y="270"/>
                </a:cubicBezTo>
                <a:cubicBezTo>
                  <a:pt x="776" y="270"/>
                  <a:pt x="776" y="270"/>
                  <a:pt x="776" y="270"/>
                </a:cubicBezTo>
                <a:cubicBezTo>
                  <a:pt x="776" y="270"/>
                  <a:pt x="776" y="269"/>
                  <a:pt x="776" y="270"/>
                </a:cubicBezTo>
                <a:cubicBezTo>
                  <a:pt x="776" y="270"/>
                  <a:pt x="776" y="270"/>
                  <a:pt x="777" y="271"/>
                </a:cubicBezTo>
                <a:moveTo>
                  <a:pt x="780" y="263"/>
                </a:moveTo>
                <a:cubicBezTo>
                  <a:pt x="780" y="263"/>
                  <a:pt x="780" y="263"/>
                  <a:pt x="780" y="263"/>
                </a:cubicBezTo>
                <a:cubicBezTo>
                  <a:pt x="780" y="263"/>
                  <a:pt x="779" y="263"/>
                  <a:pt x="779" y="263"/>
                </a:cubicBezTo>
                <a:cubicBezTo>
                  <a:pt x="779" y="263"/>
                  <a:pt x="779" y="263"/>
                  <a:pt x="779" y="263"/>
                </a:cubicBezTo>
                <a:cubicBezTo>
                  <a:pt x="779" y="263"/>
                  <a:pt x="780" y="264"/>
                  <a:pt x="780" y="264"/>
                </a:cubicBezTo>
                <a:cubicBezTo>
                  <a:pt x="780" y="264"/>
                  <a:pt x="780" y="264"/>
                  <a:pt x="779" y="263"/>
                </a:cubicBezTo>
                <a:cubicBezTo>
                  <a:pt x="779" y="263"/>
                  <a:pt x="779" y="263"/>
                  <a:pt x="779" y="263"/>
                </a:cubicBezTo>
                <a:cubicBezTo>
                  <a:pt x="779" y="263"/>
                  <a:pt x="779" y="263"/>
                  <a:pt x="779" y="262"/>
                </a:cubicBezTo>
                <a:cubicBezTo>
                  <a:pt x="779" y="262"/>
                  <a:pt x="779" y="262"/>
                  <a:pt x="778" y="262"/>
                </a:cubicBezTo>
                <a:cubicBezTo>
                  <a:pt x="778" y="262"/>
                  <a:pt x="779" y="263"/>
                  <a:pt x="780" y="263"/>
                </a:cubicBezTo>
                <a:moveTo>
                  <a:pt x="217" y="762"/>
                </a:moveTo>
                <a:cubicBezTo>
                  <a:pt x="217" y="762"/>
                  <a:pt x="218" y="762"/>
                  <a:pt x="218" y="762"/>
                </a:cubicBezTo>
                <a:cubicBezTo>
                  <a:pt x="218" y="762"/>
                  <a:pt x="218" y="761"/>
                  <a:pt x="218" y="761"/>
                </a:cubicBezTo>
                <a:cubicBezTo>
                  <a:pt x="218" y="761"/>
                  <a:pt x="217" y="761"/>
                  <a:pt x="217" y="761"/>
                </a:cubicBezTo>
                <a:cubicBezTo>
                  <a:pt x="217" y="761"/>
                  <a:pt x="217" y="762"/>
                  <a:pt x="219" y="762"/>
                </a:cubicBezTo>
                <a:cubicBezTo>
                  <a:pt x="218" y="762"/>
                  <a:pt x="218" y="762"/>
                  <a:pt x="218" y="762"/>
                </a:cubicBezTo>
                <a:cubicBezTo>
                  <a:pt x="218" y="762"/>
                  <a:pt x="218" y="762"/>
                  <a:pt x="218" y="762"/>
                </a:cubicBezTo>
                <a:cubicBezTo>
                  <a:pt x="218" y="762"/>
                  <a:pt x="218" y="762"/>
                  <a:pt x="218" y="762"/>
                </a:cubicBezTo>
                <a:cubicBezTo>
                  <a:pt x="218" y="762"/>
                  <a:pt x="218" y="763"/>
                  <a:pt x="218" y="763"/>
                </a:cubicBezTo>
                <a:cubicBezTo>
                  <a:pt x="218" y="763"/>
                  <a:pt x="219" y="762"/>
                  <a:pt x="217" y="762"/>
                </a:cubicBezTo>
                <a:moveTo>
                  <a:pt x="67" y="607"/>
                </a:moveTo>
                <a:cubicBezTo>
                  <a:pt x="66" y="607"/>
                  <a:pt x="66" y="608"/>
                  <a:pt x="66" y="608"/>
                </a:cubicBezTo>
                <a:cubicBezTo>
                  <a:pt x="66" y="608"/>
                  <a:pt x="66" y="608"/>
                  <a:pt x="66" y="608"/>
                </a:cubicBezTo>
                <a:cubicBezTo>
                  <a:pt x="66" y="608"/>
                  <a:pt x="66" y="608"/>
                  <a:pt x="66" y="608"/>
                </a:cubicBezTo>
                <a:cubicBezTo>
                  <a:pt x="67" y="608"/>
                  <a:pt x="67" y="608"/>
                  <a:pt x="67" y="608"/>
                </a:cubicBezTo>
                <a:cubicBezTo>
                  <a:pt x="67" y="608"/>
                  <a:pt x="67" y="607"/>
                  <a:pt x="66" y="609"/>
                </a:cubicBezTo>
                <a:cubicBezTo>
                  <a:pt x="66" y="608"/>
                  <a:pt x="66" y="608"/>
                  <a:pt x="66" y="608"/>
                </a:cubicBezTo>
                <a:cubicBezTo>
                  <a:pt x="66" y="608"/>
                  <a:pt x="66" y="608"/>
                  <a:pt x="66" y="608"/>
                </a:cubicBezTo>
                <a:cubicBezTo>
                  <a:pt x="65" y="608"/>
                  <a:pt x="65" y="609"/>
                  <a:pt x="65" y="609"/>
                </a:cubicBezTo>
                <a:cubicBezTo>
                  <a:pt x="66" y="609"/>
                  <a:pt x="66" y="609"/>
                  <a:pt x="67" y="607"/>
                </a:cubicBezTo>
                <a:moveTo>
                  <a:pt x="206" y="744"/>
                </a:moveTo>
                <a:cubicBezTo>
                  <a:pt x="206" y="744"/>
                  <a:pt x="206" y="744"/>
                  <a:pt x="206" y="744"/>
                </a:cubicBezTo>
                <a:cubicBezTo>
                  <a:pt x="206" y="744"/>
                  <a:pt x="206" y="744"/>
                  <a:pt x="205" y="744"/>
                </a:cubicBezTo>
                <a:cubicBezTo>
                  <a:pt x="205" y="744"/>
                  <a:pt x="205" y="744"/>
                  <a:pt x="205" y="744"/>
                </a:cubicBezTo>
                <a:cubicBezTo>
                  <a:pt x="206" y="744"/>
                  <a:pt x="206" y="745"/>
                  <a:pt x="206" y="745"/>
                </a:cubicBezTo>
                <a:cubicBezTo>
                  <a:pt x="206" y="745"/>
                  <a:pt x="206" y="744"/>
                  <a:pt x="205" y="744"/>
                </a:cubicBezTo>
                <a:cubicBezTo>
                  <a:pt x="205" y="744"/>
                  <a:pt x="206" y="744"/>
                  <a:pt x="205" y="743"/>
                </a:cubicBezTo>
                <a:cubicBezTo>
                  <a:pt x="205" y="743"/>
                  <a:pt x="205" y="743"/>
                  <a:pt x="205" y="743"/>
                </a:cubicBezTo>
                <a:cubicBezTo>
                  <a:pt x="205" y="743"/>
                  <a:pt x="205" y="743"/>
                  <a:pt x="204" y="743"/>
                </a:cubicBezTo>
                <a:cubicBezTo>
                  <a:pt x="204" y="743"/>
                  <a:pt x="204" y="743"/>
                  <a:pt x="204" y="743"/>
                </a:cubicBezTo>
                <a:cubicBezTo>
                  <a:pt x="204" y="743"/>
                  <a:pt x="204" y="744"/>
                  <a:pt x="204" y="744"/>
                </a:cubicBezTo>
                <a:cubicBezTo>
                  <a:pt x="204" y="744"/>
                  <a:pt x="205" y="744"/>
                  <a:pt x="206" y="744"/>
                </a:cubicBezTo>
                <a:moveTo>
                  <a:pt x="807" y="368"/>
                </a:moveTo>
                <a:cubicBezTo>
                  <a:pt x="807" y="368"/>
                  <a:pt x="807" y="368"/>
                  <a:pt x="804" y="365"/>
                </a:cubicBezTo>
                <a:cubicBezTo>
                  <a:pt x="805" y="367"/>
                  <a:pt x="807" y="365"/>
                  <a:pt x="807" y="367"/>
                </a:cubicBezTo>
                <a:cubicBezTo>
                  <a:pt x="807" y="367"/>
                  <a:pt x="807" y="367"/>
                  <a:pt x="808" y="367"/>
                </a:cubicBezTo>
                <a:cubicBezTo>
                  <a:pt x="808" y="366"/>
                  <a:pt x="808" y="366"/>
                  <a:pt x="807" y="365"/>
                </a:cubicBezTo>
                <a:cubicBezTo>
                  <a:pt x="806" y="365"/>
                  <a:pt x="805" y="365"/>
                  <a:pt x="807" y="367"/>
                </a:cubicBezTo>
                <a:cubicBezTo>
                  <a:pt x="807" y="367"/>
                  <a:pt x="806" y="367"/>
                  <a:pt x="806" y="368"/>
                </a:cubicBezTo>
                <a:cubicBezTo>
                  <a:pt x="806" y="368"/>
                  <a:pt x="806" y="368"/>
                  <a:pt x="809" y="369"/>
                </a:cubicBezTo>
                <a:cubicBezTo>
                  <a:pt x="809" y="369"/>
                  <a:pt x="809" y="368"/>
                  <a:pt x="808" y="368"/>
                </a:cubicBezTo>
                <a:cubicBezTo>
                  <a:pt x="808" y="368"/>
                  <a:pt x="808" y="368"/>
                  <a:pt x="807" y="368"/>
                </a:cubicBezTo>
                <a:cubicBezTo>
                  <a:pt x="807" y="368"/>
                  <a:pt x="807" y="368"/>
                  <a:pt x="807" y="369"/>
                </a:cubicBezTo>
                <a:cubicBezTo>
                  <a:pt x="807" y="369"/>
                  <a:pt x="807" y="369"/>
                  <a:pt x="807" y="369"/>
                </a:cubicBezTo>
                <a:cubicBezTo>
                  <a:pt x="808" y="369"/>
                  <a:pt x="808" y="369"/>
                  <a:pt x="807" y="368"/>
                </a:cubicBezTo>
                <a:moveTo>
                  <a:pt x="440" y="801"/>
                </a:moveTo>
                <a:cubicBezTo>
                  <a:pt x="441" y="801"/>
                  <a:pt x="441" y="801"/>
                  <a:pt x="441" y="801"/>
                </a:cubicBezTo>
                <a:cubicBezTo>
                  <a:pt x="441" y="801"/>
                  <a:pt x="441" y="800"/>
                  <a:pt x="441" y="800"/>
                </a:cubicBezTo>
                <a:cubicBezTo>
                  <a:pt x="440" y="800"/>
                  <a:pt x="440" y="800"/>
                  <a:pt x="440" y="800"/>
                </a:cubicBezTo>
                <a:cubicBezTo>
                  <a:pt x="440" y="800"/>
                  <a:pt x="440" y="801"/>
                  <a:pt x="442" y="801"/>
                </a:cubicBezTo>
                <a:cubicBezTo>
                  <a:pt x="442" y="801"/>
                  <a:pt x="442" y="801"/>
                  <a:pt x="442" y="801"/>
                </a:cubicBezTo>
                <a:cubicBezTo>
                  <a:pt x="442" y="801"/>
                  <a:pt x="441" y="801"/>
                  <a:pt x="441" y="801"/>
                </a:cubicBezTo>
                <a:cubicBezTo>
                  <a:pt x="441" y="801"/>
                  <a:pt x="440" y="801"/>
                  <a:pt x="441" y="801"/>
                </a:cubicBezTo>
                <a:cubicBezTo>
                  <a:pt x="441" y="801"/>
                  <a:pt x="441" y="801"/>
                  <a:pt x="441" y="801"/>
                </a:cubicBezTo>
                <a:cubicBezTo>
                  <a:pt x="442" y="802"/>
                  <a:pt x="442" y="802"/>
                  <a:pt x="440" y="801"/>
                </a:cubicBezTo>
                <a:moveTo>
                  <a:pt x="12" y="398"/>
                </a:moveTo>
                <a:cubicBezTo>
                  <a:pt x="10" y="399"/>
                  <a:pt x="9" y="398"/>
                  <a:pt x="8" y="399"/>
                </a:cubicBezTo>
                <a:cubicBezTo>
                  <a:pt x="9" y="400"/>
                  <a:pt x="10" y="400"/>
                  <a:pt x="12" y="398"/>
                </a:cubicBezTo>
                <a:cubicBezTo>
                  <a:pt x="11" y="398"/>
                  <a:pt x="11" y="398"/>
                  <a:pt x="11" y="398"/>
                </a:cubicBezTo>
                <a:cubicBezTo>
                  <a:pt x="11" y="398"/>
                  <a:pt x="11" y="398"/>
                  <a:pt x="11" y="399"/>
                </a:cubicBezTo>
                <a:cubicBezTo>
                  <a:pt x="11" y="399"/>
                  <a:pt x="11" y="399"/>
                  <a:pt x="11" y="399"/>
                </a:cubicBezTo>
                <a:cubicBezTo>
                  <a:pt x="12" y="398"/>
                  <a:pt x="12" y="398"/>
                  <a:pt x="12" y="398"/>
                </a:cubicBezTo>
                <a:cubicBezTo>
                  <a:pt x="12" y="398"/>
                  <a:pt x="12" y="398"/>
                  <a:pt x="12" y="398"/>
                </a:cubicBezTo>
                <a:moveTo>
                  <a:pt x="64" y="602"/>
                </a:moveTo>
                <a:cubicBezTo>
                  <a:pt x="64" y="602"/>
                  <a:pt x="64" y="602"/>
                  <a:pt x="64" y="602"/>
                </a:cubicBezTo>
                <a:cubicBezTo>
                  <a:pt x="64" y="602"/>
                  <a:pt x="64" y="602"/>
                  <a:pt x="64" y="602"/>
                </a:cubicBezTo>
                <a:cubicBezTo>
                  <a:pt x="64" y="602"/>
                  <a:pt x="64" y="601"/>
                  <a:pt x="63" y="602"/>
                </a:cubicBezTo>
                <a:cubicBezTo>
                  <a:pt x="63" y="602"/>
                  <a:pt x="64" y="602"/>
                  <a:pt x="67" y="604"/>
                </a:cubicBezTo>
                <a:cubicBezTo>
                  <a:pt x="67" y="603"/>
                  <a:pt x="67" y="603"/>
                  <a:pt x="67" y="602"/>
                </a:cubicBezTo>
                <a:cubicBezTo>
                  <a:pt x="67" y="601"/>
                  <a:pt x="66" y="601"/>
                  <a:pt x="65" y="602"/>
                </a:cubicBezTo>
                <a:cubicBezTo>
                  <a:pt x="65" y="602"/>
                  <a:pt x="65" y="602"/>
                  <a:pt x="65" y="602"/>
                </a:cubicBezTo>
                <a:cubicBezTo>
                  <a:pt x="65" y="602"/>
                  <a:pt x="64" y="603"/>
                  <a:pt x="64" y="603"/>
                </a:cubicBezTo>
                <a:cubicBezTo>
                  <a:pt x="64" y="603"/>
                  <a:pt x="65" y="603"/>
                  <a:pt x="65" y="603"/>
                </a:cubicBezTo>
                <a:cubicBezTo>
                  <a:pt x="66" y="603"/>
                  <a:pt x="66" y="605"/>
                  <a:pt x="67" y="605"/>
                </a:cubicBezTo>
                <a:cubicBezTo>
                  <a:pt x="67" y="605"/>
                  <a:pt x="67" y="604"/>
                  <a:pt x="64" y="602"/>
                </a:cubicBezTo>
                <a:moveTo>
                  <a:pt x="495" y="20"/>
                </a:moveTo>
                <a:cubicBezTo>
                  <a:pt x="495" y="21"/>
                  <a:pt x="495" y="21"/>
                  <a:pt x="499" y="19"/>
                </a:cubicBezTo>
                <a:cubicBezTo>
                  <a:pt x="498" y="19"/>
                  <a:pt x="498" y="20"/>
                  <a:pt x="497" y="21"/>
                </a:cubicBezTo>
                <a:cubicBezTo>
                  <a:pt x="497" y="21"/>
                  <a:pt x="497" y="21"/>
                  <a:pt x="496" y="21"/>
                </a:cubicBezTo>
                <a:cubicBezTo>
                  <a:pt x="496" y="21"/>
                  <a:pt x="495" y="21"/>
                  <a:pt x="496" y="21"/>
                </a:cubicBezTo>
                <a:cubicBezTo>
                  <a:pt x="496" y="22"/>
                  <a:pt x="496" y="22"/>
                  <a:pt x="496" y="22"/>
                </a:cubicBezTo>
                <a:cubicBezTo>
                  <a:pt x="497" y="22"/>
                  <a:pt x="498" y="22"/>
                  <a:pt x="499" y="22"/>
                </a:cubicBezTo>
                <a:cubicBezTo>
                  <a:pt x="499" y="22"/>
                  <a:pt x="500" y="22"/>
                  <a:pt x="499" y="23"/>
                </a:cubicBezTo>
                <a:cubicBezTo>
                  <a:pt x="499" y="23"/>
                  <a:pt x="500" y="24"/>
                  <a:pt x="500" y="24"/>
                </a:cubicBezTo>
                <a:cubicBezTo>
                  <a:pt x="500" y="24"/>
                  <a:pt x="500" y="23"/>
                  <a:pt x="500" y="23"/>
                </a:cubicBezTo>
                <a:cubicBezTo>
                  <a:pt x="501" y="22"/>
                  <a:pt x="501" y="22"/>
                  <a:pt x="502" y="22"/>
                </a:cubicBezTo>
                <a:cubicBezTo>
                  <a:pt x="503" y="23"/>
                  <a:pt x="505" y="23"/>
                  <a:pt x="506" y="22"/>
                </a:cubicBezTo>
                <a:cubicBezTo>
                  <a:pt x="507" y="22"/>
                  <a:pt x="507" y="22"/>
                  <a:pt x="508" y="22"/>
                </a:cubicBezTo>
                <a:cubicBezTo>
                  <a:pt x="508" y="22"/>
                  <a:pt x="509" y="22"/>
                  <a:pt x="510" y="22"/>
                </a:cubicBezTo>
                <a:cubicBezTo>
                  <a:pt x="511" y="21"/>
                  <a:pt x="512" y="21"/>
                  <a:pt x="513" y="21"/>
                </a:cubicBezTo>
                <a:cubicBezTo>
                  <a:pt x="513" y="18"/>
                  <a:pt x="513" y="18"/>
                  <a:pt x="513" y="18"/>
                </a:cubicBezTo>
                <a:cubicBezTo>
                  <a:pt x="512" y="18"/>
                  <a:pt x="511" y="18"/>
                  <a:pt x="510" y="19"/>
                </a:cubicBezTo>
                <a:cubicBezTo>
                  <a:pt x="510" y="19"/>
                  <a:pt x="511" y="19"/>
                  <a:pt x="511" y="20"/>
                </a:cubicBezTo>
                <a:cubicBezTo>
                  <a:pt x="509" y="21"/>
                  <a:pt x="508" y="19"/>
                  <a:pt x="507" y="18"/>
                </a:cubicBezTo>
                <a:cubicBezTo>
                  <a:pt x="506" y="19"/>
                  <a:pt x="506" y="19"/>
                  <a:pt x="506" y="19"/>
                </a:cubicBezTo>
                <a:cubicBezTo>
                  <a:pt x="505" y="19"/>
                  <a:pt x="505" y="19"/>
                  <a:pt x="505" y="18"/>
                </a:cubicBezTo>
                <a:cubicBezTo>
                  <a:pt x="504" y="19"/>
                  <a:pt x="504" y="19"/>
                  <a:pt x="505" y="21"/>
                </a:cubicBezTo>
                <a:cubicBezTo>
                  <a:pt x="505" y="21"/>
                  <a:pt x="504" y="21"/>
                  <a:pt x="504" y="21"/>
                </a:cubicBezTo>
                <a:cubicBezTo>
                  <a:pt x="503" y="21"/>
                  <a:pt x="503" y="20"/>
                  <a:pt x="502" y="20"/>
                </a:cubicBezTo>
                <a:cubicBezTo>
                  <a:pt x="501" y="20"/>
                  <a:pt x="500" y="19"/>
                  <a:pt x="496" y="21"/>
                </a:cubicBezTo>
                <a:cubicBezTo>
                  <a:pt x="496" y="20"/>
                  <a:pt x="495" y="20"/>
                  <a:pt x="495" y="20"/>
                </a:cubicBezTo>
                <a:cubicBezTo>
                  <a:pt x="495" y="19"/>
                  <a:pt x="494" y="18"/>
                  <a:pt x="493" y="17"/>
                </a:cubicBezTo>
                <a:cubicBezTo>
                  <a:pt x="492" y="17"/>
                  <a:pt x="492" y="17"/>
                  <a:pt x="492" y="18"/>
                </a:cubicBezTo>
                <a:cubicBezTo>
                  <a:pt x="492" y="18"/>
                  <a:pt x="491" y="18"/>
                  <a:pt x="491" y="18"/>
                </a:cubicBezTo>
                <a:cubicBezTo>
                  <a:pt x="490" y="18"/>
                  <a:pt x="490" y="18"/>
                  <a:pt x="490" y="19"/>
                </a:cubicBezTo>
                <a:cubicBezTo>
                  <a:pt x="490" y="19"/>
                  <a:pt x="490" y="20"/>
                  <a:pt x="490" y="20"/>
                </a:cubicBezTo>
                <a:cubicBezTo>
                  <a:pt x="491" y="20"/>
                  <a:pt x="491" y="20"/>
                  <a:pt x="492" y="20"/>
                </a:cubicBezTo>
                <a:cubicBezTo>
                  <a:pt x="492" y="21"/>
                  <a:pt x="492" y="21"/>
                  <a:pt x="493" y="20"/>
                </a:cubicBezTo>
                <a:cubicBezTo>
                  <a:pt x="493" y="20"/>
                  <a:pt x="494" y="20"/>
                  <a:pt x="495" y="20"/>
                </a:cubicBezTo>
                <a:moveTo>
                  <a:pt x="73" y="628"/>
                </a:moveTo>
                <a:cubicBezTo>
                  <a:pt x="74" y="628"/>
                  <a:pt x="75" y="628"/>
                  <a:pt x="76" y="628"/>
                </a:cubicBezTo>
                <a:cubicBezTo>
                  <a:pt x="76" y="628"/>
                  <a:pt x="76" y="627"/>
                  <a:pt x="76" y="627"/>
                </a:cubicBezTo>
                <a:cubicBezTo>
                  <a:pt x="76" y="627"/>
                  <a:pt x="76" y="626"/>
                  <a:pt x="76" y="626"/>
                </a:cubicBezTo>
                <a:cubicBezTo>
                  <a:pt x="75" y="626"/>
                  <a:pt x="73" y="626"/>
                  <a:pt x="72" y="626"/>
                </a:cubicBezTo>
                <a:cubicBezTo>
                  <a:pt x="72" y="626"/>
                  <a:pt x="72" y="627"/>
                  <a:pt x="72" y="627"/>
                </a:cubicBezTo>
                <a:cubicBezTo>
                  <a:pt x="72" y="627"/>
                  <a:pt x="73" y="628"/>
                  <a:pt x="73" y="628"/>
                </a:cubicBezTo>
                <a:moveTo>
                  <a:pt x="9" y="448"/>
                </a:moveTo>
                <a:cubicBezTo>
                  <a:pt x="7" y="448"/>
                  <a:pt x="7" y="448"/>
                  <a:pt x="6" y="448"/>
                </a:cubicBezTo>
                <a:cubicBezTo>
                  <a:pt x="5" y="448"/>
                  <a:pt x="5" y="448"/>
                  <a:pt x="6" y="450"/>
                </a:cubicBezTo>
                <a:cubicBezTo>
                  <a:pt x="6" y="450"/>
                  <a:pt x="6" y="450"/>
                  <a:pt x="6" y="451"/>
                </a:cubicBezTo>
                <a:cubicBezTo>
                  <a:pt x="6" y="451"/>
                  <a:pt x="6" y="452"/>
                  <a:pt x="7" y="451"/>
                </a:cubicBezTo>
                <a:cubicBezTo>
                  <a:pt x="7" y="451"/>
                  <a:pt x="7" y="451"/>
                  <a:pt x="7" y="451"/>
                </a:cubicBezTo>
                <a:cubicBezTo>
                  <a:pt x="7" y="450"/>
                  <a:pt x="7" y="449"/>
                  <a:pt x="9" y="448"/>
                </a:cubicBezTo>
                <a:moveTo>
                  <a:pt x="449" y="805"/>
                </a:moveTo>
                <a:cubicBezTo>
                  <a:pt x="448" y="804"/>
                  <a:pt x="448" y="805"/>
                  <a:pt x="447" y="805"/>
                </a:cubicBezTo>
                <a:cubicBezTo>
                  <a:pt x="446" y="804"/>
                  <a:pt x="446" y="804"/>
                  <a:pt x="445" y="805"/>
                </a:cubicBezTo>
                <a:cubicBezTo>
                  <a:pt x="445" y="805"/>
                  <a:pt x="445" y="805"/>
                  <a:pt x="445" y="805"/>
                </a:cubicBezTo>
                <a:cubicBezTo>
                  <a:pt x="445" y="805"/>
                  <a:pt x="445" y="805"/>
                  <a:pt x="445" y="805"/>
                </a:cubicBezTo>
                <a:cubicBezTo>
                  <a:pt x="445" y="806"/>
                  <a:pt x="446" y="806"/>
                  <a:pt x="446" y="807"/>
                </a:cubicBezTo>
                <a:cubicBezTo>
                  <a:pt x="446" y="805"/>
                  <a:pt x="448" y="806"/>
                  <a:pt x="449" y="805"/>
                </a:cubicBezTo>
                <a:moveTo>
                  <a:pt x="578" y="768"/>
                </a:moveTo>
                <a:cubicBezTo>
                  <a:pt x="577" y="769"/>
                  <a:pt x="576" y="770"/>
                  <a:pt x="575" y="771"/>
                </a:cubicBezTo>
                <a:cubicBezTo>
                  <a:pt x="576" y="771"/>
                  <a:pt x="576" y="771"/>
                  <a:pt x="577" y="771"/>
                </a:cubicBezTo>
                <a:cubicBezTo>
                  <a:pt x="577" y="771"/>
                  <a:pt x="578" y="770"/>
                  <a:pt x="579" y="770"/>
                </a:cubicBezTo>
                <a:cubicBezTo>
                  <a:pt x="579" y="769"/>
                  <a:pt x="578" y="769"/>
                  <a:pt x="578" y="768"/>
                </a:cubicBezTo>
                <a:moveTo>
                  <a:pt x="512" y="787"/>
                </a:moveTo>
                <a:cubicBezTo>
                  <a:pt x="512" y="787"/>
                  <a:pt x="512" y="787"/>
                  <a:pt x="512" y="787"/>
                </a:cubicBezTo>
                <a:cubicBezTo>
                  <a:pt x="512" y="788"/>
                  <a:pt x="512" y="789"/>
                  <a:pt x="513" y="788"/>
                </a:cubicBezTo>
                <a:cubicBezTo>
                  <a:pt x="513" y="788"/>
                  <a:pt x="514" y="788"/>
                  <a:pt x="514" y="787"/>
                </a:cubicBezTo>
                <a:cubicBezTo>
                  <a:pt x="514" y="787"/>
                  <a:pt x="514" y="787"/>
                  <a:pt x="514" y="787"/>
                </a:cubicBezTo>
                <a:cubicBezTo>
                  <a:pt x="514" y="786"/>
                  <a:pt x="513" y="785"/>
                  <a:pt x="513" y="786"/>
                </a:cubicBezTo>
                <a:cubicBezTo>
                  <a:pt x="512" y="786"/>
                  <a:pt x="512" y="786"/>
                  <a:pt x="512" y="786"/>
                </a:cubicBezTo>
                <a:cubicBezTo>
                  <a:pt x="512" y="787"/>
                  <a:pt x="512" y="787"/>
                  <a:pt x="512" y="787"/>
                </a:cubicBezTo>
                <a:moveTo>
                  <a:pt x="14" y="341"/>
                </a:moveTo>
                <a:cubicBezTo>
                  <a:pt x="15" y="342"/>
                  <a:pt x="16" y="343"/>
                  <a:pt x="19" y="342"/>
                </a:cubicBezTo>
                <a:cubicBezTo>
                  <a:pt x="17" y="342"/>
                  <a:pt x="16" y="340"/>
                  <a:pt x="14" y="341"/>
                </a:cubicBezTo>
                <a:moveTo>
                  <a:pt x="486" y="19"/>
                </a:moveTo>
                <a:cubicBezTo>
                  <a:pt x="486" y="19"/>
                  <a:pt x="486" y="19"/>
                  <a:pt x="486" y="19"/>
                </a:cubicBezTo>
                <a:cubicBezTo>
                  <a:pt x="486" y="18"/>
                  <a:pt x="485" y="18"/>
                  <a:pt x="485" y="18"/>
                </a:cubicBezTo>
                <a:cubicBezTo>
                  <a:pt x="484" y="18"/>
                  <a:pt x="484" y="17"/>
                  <a:pt x="483" y="17"/>
                </a:cubicBezTo>
                <a:cubicBezTo>
                  <a:pt x="483" y="17"/>
                  <a:pt x="482" y="18"/>
                  <a:pt x="482" y="18"/>
                </a:cubicBezTo>
                <a:cubicBezTo>
                  <a:pt x="482" y="18"/>
                  <a:pt x="483" y="19"/>
                  <a:pt x="483" y="19"/>
                </a:cubicBezTo>
                <a:cubicBezTo>
                  <a:pt x="484" y="19"/>
                  <a:pt x="485" y="19"/>
                  <a:pt x="486" y="19"/>
                </a:cubicBezTo>
                <a:moveTo>
                  <a:pt x="482" y="16"/>
                </a:moveTo>
                <a:cubicBezTo>
                  <a:pt x="480" y="16"/>
                  <a:pt x="479" y="16"/>
                  <a:pt x="478" y="16"/>
                </a:cubicBezTo>
                <a:cubicBezTo>
                  <a:pt x="478" y="16"/>
                  <a:pt x="477" y="16"/>
                  <a:pt x="477" y="16"/>
                </a:cubicBezTo>
                <a:cubicBezTo>
                  <a:pt x="477" y="17"/>
                  <a:pt x="479" y="17"/>
                  <a:pt x="479" y="18"/>
                </a:cubicBezTo>
                <a:cubicBezTo>
                  <a:pt x="479" y="17"/>
                  <a:pt x="481" y="17"/>
                  <a:pt x="482" y="16"/>
                </a:cubicBezTo>
                <a:moveTo>
                  <a:pt x="506" y="27"/>
                </a:moveTo>
                <a:cubicBezTo>
                  <a:pt x="507" y="27"/>
                  <a:pt x="507" y="27"/>
                  <a:pt x="508" y="27"/>
                </a:cubicBezTo>
                <a:cubicBezTo>
                  <a:pt x="508" y="27"/>
                  <a:pt x="508" y="26"/>
                  <a:pt x="508" y="26"/>
                </a:cubicBezTo>
                <a:cubicBezTo>
                  <a:pt x="508" y="26"/>
                  <a:pt x="508" y="26"/>
                  <a:pt x="507" y="26"/>
                </a:cubicBezTo>
                <a:cubicBezTo>
                  <a:pt x="507" y="26"/>
                  <a:pt x="506" y="26"/>
                  <a:pt x="505" y="25"/>
                </a:cubicBezTo>
                <a:cubicBezTo>
                  <a:pt x="505" y="25"/>
                  <a:pt x="504" y="25"/>
                  <a:pt x="504" y="25"/>
                </a:cubicBezTo>
                <a:cubicBezTo>
                  <a:pt x="504" y="26"/>
                  <a:pt x="504" y="26"/>
                  <a:pt x="504" y="26"/>
                </a:cubicBezTo>
                <a:cubicBezTo>
                  <a:pt x="505" y="27"/>
                  <a:pt x="506" y="27"/>
                  <a:pt x="506" y="27"/>
                </a:cubicBezTo>
                <a:moveTo>
                  <a:pt x="530" y="28"/>
                </a:moveTo>
                <a:cubicBezTo>
                  <a:pt x="529" y="27"/>
                  <a:pt x="528" y="28"/>
                  <a:pt x="528" y="28"/>
                </a:cubicBezTo>
                <a:cubicBezTo>
                  <a:pt x="527" y="28"/>
                  <a:pt x="527" y="28"/>
                  <a:pt x="527" y="29"/>
                </a:cubicBezTo>
                <a:cubicBezTo>
                  <a:pt x="527" y="29"/>
                  <a:pt x="527" y="29"/>
                  <a:pt x="527" y="29"/>
                </a:cubicBezTo>
                <a:cubicBezTo>
                  <a:pt x="528" y="29"/>
                  <a:pt x="528" y="30"/>
                  <a:pt x="528" y="29"/>
                </a:cubicBezTo>
                <a:cubicBezTo>
                  <a:pt x="529" y="29"/>
                  <a:pt x="529" y="29"/>
                  <a:pt x="530" y="28"/>
                </a:cubicBezTo>
                <a:moveTo>
                  <a:pt x="418" y="11"/>
                </a:moveTo>
                <a:cubicBezTo>
                  <a:pt x="419" y="11"/>
                  <a:pt x="420" y="11"/>
                  <a:pt x="420" y="11"/>
                </a:cubicBezTo>
                <a:cubicBezTo>
                  <a:pt x="420" y="11"/>
                  <a:pt x="421" y="10"/>
                  <a:pt x="421" y="10"/>
                </a:cubicBezTo>
                <a:cubicBezTo>
                  <a:pt x="420" y="10"/>
                  <a:pt x="420" y="10"/>
                  <a:pt x="420" y="10"/>
                </a:cubicBezTo>
                <a:cubicBezTo>
                  <a:pt x="419" y="10"/>
                  <a:pt x="418" y="10"/>
                  <a:pt x="417" y="10"/>
                </a:cubicBezTo>
                <a:cubicBezTo>
                  <a:pt x="417" y="10"/>
                  <a:pt x="417" y="10"/>
                  <a:pt x="417" y="10"/>
                </a:cubicBezTo>
                <a:cubicBezTo>
                  <a:pt x="417" y="10"/>
                  <a:pt x="417" y="10"/>
                  <a:pt x="417" y="11"/>
                </a:cubicBezTo>
                <a:cubicBezTo>
                  <a:pt x="418" y="11"/>
                  <a:pt x="418" y="11"/>
                  <a:pt x="418" y="11"/>
                </a:cubicBezTo>
                <a:moveTo>
                  <a:pt x="602" y="759"/>
                </a:moveTo>
                <a:cubicBezTo>
                  <a:pt x="602" y="760"/>
                  <a:pt x="602" y="760"/>
                  <a:pt x="602" y="760"/>
                </a:cubicBezTo>
                <a:cubicBezTo>
                  <a:pt x="602" y="761"/>
                  <a:pt x="602" y="761"/>
                  <a:pt x="602" y="761"/>
                </a:cubicBezTo>
                <a:cubicBezTo>
                  <a:pt x="602" y="761"/>
                  <a:pt x="602" y="761"/>
                  <a:pt x="603" y="761"/>
                </a:cubicBezTo>
                <a:cubicBezTo>
                  <a:pt x="603" y="760"/>
                  <a:pt x="603" y="759"/>
                  <a:pt x="604" y="758"/>
                </a:cubicBezTo>
                <a:cubicBezTo>
                  <a:pt x="604" y="758"/>
                  <a:pt x="603" y="758"/>
                  <a:pt x="603" y="758"/>
                </a:cubicBezTo>
                <a:cubicBezTo>
                  <a:pt x="602" y="758"/>
                  <a:pt x="602" y="758"/>
                  <a:pt x="602" y="759"/>
                </a:cubicBezTo>
                <a:moveTo>
                  <a:pt x="410" y="9"/>
                </a:moveTo>
                <a:cubicBezTo>
                  <a:pt x="410" y="9"/>
                  <a:pt x="410" y="9"/>
                  <a:pt x="410" y="9"/>
                </a:cubicBezTo>
                <a:cubicBezTo>
                  <a:pt x="409" y="9"/>
                  <a:pt x="408" y="9"/>
                  <a:pt x="408" y="10"/>
                </a:cubicBezTo>
                <a:cubicBezTo>
                  <a:pt x="408" y="10"/>
                  <a:pt x="409" y="10"/>
                  <a:pt x="409" y="11"/>
                </a:cubicBezTo>
                <a:cubicBezTo>
                  <a:pt x="410" y="11"/>
                  <a:pt x="410" y="10"/>
                  <a:pt x="410" y="9"/>
                </a:cubicBezTo>
                <a:moveTo>
                  <a:pt x="202" y="742"/>
                </a:moveTo>
                <a:cubicBezTo>
                  <a:pt x="203" y="742"/>
                  <a:pt x="203" y="742"/>
                  <a:pt x="204" y="742"/>
                </a:cubicBezTo>
                <a:cubicBezTo>
                  <a:pt x="204" y="742"/>
                  <a:pt x="204" y="741"/>
                  <a:pt x="204" y="741"/>
                </a:cubicBezTo>
                <a:cubicBezTo>
                  <a:pt x="204" y="741"/>
                  <a:pt x="204" y="741"/>
                  <a:pt x="204" y="741"/>
                </a:cubicBezTo>
                <a:cubicBezTo>
                  <a:pt x="203" y="741"/>
                  <a:pt x="202" y="741"/>
                  <a:pt x="201" y="741"/>
                </a:cubicBezTo>
                <a:cubicBezTo>
                  <a:pt x="201" y="741"/>
                  <a:pt x="201" y="741"/>
                  <a:pt x="201" y="742"/>
                </a:cubicBezTo>
                <a:cubicBezTo>
                  <a:pt x="201" y="742"/>
                  <a:pt x="201" y="742"/>
                  <a:pt x="201" y="742"/>
                </a:cubicBezTo>
                <a:cubicBezTo>
                  <a:pt x="201" y="742"/>
                  <a:pt x="202" y="742"/>
                  <a:pt x="202" y="742"/>
                </a:cubicBezTo>
                <a:moveTo>
                  <a:pt x="200" y="742"/>
                </a:moveTo>
                <a:cubicBezTo>
                  <a:pt x="199" y="742"/>
                  <a:pt x="199" y="740"/>
                  <a:pt x="197" y="741"/>
                </a:cubicBezTo>
                <a:cubicBezTo>
                  <a:pt x="198" y="742"/>
                  <a:pt x="198" y="744"/>
                  <a:pt x="200" y="742"/>
                </a:cubicBezTo>
                <a:moveTo>
                  <a:pt x="601" y="55"/>
                </a:moveTo>
                <a:cubicBezTo>
                  <a:pt x="602" y="55"/>
                  <a:pt x="603" y="54"/>
                  <a:pt x="603" y="54"/>
                </a:cubicBezTo>
                <a:cubicBezTo>
                  <a:pt x="602" y="53"/>
                  <a:pt x="602" y="53"/>
                  <a:pt x="601" y="51"/>
                </a:cubicBezTo>
                <a:cubicBezTo>
                  <a:pt x="601" y="53"/>
                  <a:pt x="600" y="54"/>
                  <a:pt x="601" y="55"/>
                </a:cubicBezTo>
                <a:moveTo>
                  <a:pt x="627" y="72"/>
                </a:moveTo>
                <a:cubicBezTo>
                  <a:pt x="627" y="72"/>
                  <a:pt x="627" y="72"/>
                  <a:pt x="627" y="72"/>
                </a:cubicBezTo>
                <a:cubicBezTo>
                  <a:pt x="626" y="73"/>
                  <a:pt x="626" y="75"/>
                  <a:pt x="627" y="75"/>
                </a:cubicBezTo>
                <a:cubicBezTo>
                  <a:pt x="627" y="75"/>
                  <a:pt x="628" y="75"/>
                  <a:pt x="628" y="75"/>
                </a:cubicBezTo>
                <a:cubicBezTo>
                  <a:pt x="628" y="75"/>
                  <a:pt x="628" y="75"/>
                  <a:pt x="628" y="75"/>
                </a:cubicBezTo>
                <a:cubicBezTo>
                  <a:pt x="628" y="74"/>
                  <a:pt x="628" y="73"/>
                  <a:pt x="627" y="72"/>
                </a:cubicBezTo>
                <a:moveTo>
                  <a:pt x="634" y="82"/>
                </a:moveTo>
                <a:cubicBezTo>
                  <a:pt x="633" y="82"/>
                  <a:pt x="632" y="82"/>
                  <a:pt x="632" y="82"/>
                </a:cubicBezTo>
                <a:cubicBezTo>
                  <a:pt x="632" y="82"/>
                  <a:pt x="632" y="82"/>
                  <a:pt x="631" y="82"/>
                </a:cubicBezTo>
                <a:cubicBezTo>
                  <a:pt x="631" y="82"/>
                  <a:pt x="632" y="83"/>
                  <a:pt x="632" y="83"/>
                </a:cubicBezTo>
                <a:cubicBezTo>
                  <a:pt x="633" y="83"/>
                  <a:pt x="634" y="83"/>
                  <a:pt x="635" y="83"/>
                </a:cubicBezTo>
                <a:cubicBezTo>
                  <a:pt x="635" y="83"/>
                  <a:pt x="635" y="82"/>
                  <a:pt x="635" y="82"/>
                </a:cubicBezTo>
                <a:cubicBezTo>
                  <a:pt x="635" y="82"/>
                  <a:pt x="635" y="82"/>
                  <a:pt x="635" y="82"/>
                </a:cubicBezTo>
                <a:cubicBezTo>
                  <a:pt x="634" y="82"/>
                  <a:pt x="634" y="82"/>
                  <a:pt x="634" y="82"/>
                </a:cubicBezTo>
                <a:moveTo>
                  <a:pt x="452" y="801"/>
                </a:moveTo>
                <a:cubicBezTo>
                  <a:pt x="452" y="801"/>
                  <a:pt x="453" y="801"/>
                  <a:pt x="453" y="801"/>
                </a:cubicBezTo>
                <a:cubicBezTo>
                  <a:pt x="454" y="801"/>
                  <a:pt x="454" y="800"/>
                  <a:pt x="454" y="800"/>
                </a:cubicBezTo>
                <a:cubicBezTo>
                  <a:pt x="454" y="800"/>
                  <a:pt x="454" y="800"/>
                  <a:pt x="453" y="800"/>
                </a:cubicBezTo>
                <a:cubicBezTo>
                  <a:pt x="452" y="800"/>
                  <a:pt x="452" y="800"/>
                  <a:pt x="451" y="800"/>
                </a:cubicBezTo>
                <a:cubicBezTo>
                  <a:pt x="450" y="800"/>
                  <a:pt x="450" y="800"/>
                  <a:pt x="450" y="800"/>
                </a:cubicBezTo>
                <a:cubicBezTo>
                  <a:pt x="450" y="800"/>
                  <a:pt x="450" y="801"/>
                  <a:pt x="451" y="801"/>
                </a:cubicBezTo>
                <a:cubicBezTo>
                  <a:pt x="451" y="801"/>
                  <a:pt x="451" y="801"/>
                  <a:pt x="452" y="801"/>
                </a:cubicBezTo>
                <a:moveTo>
                  <a:pt x="371" y="798"/>
                </a:moveTo>
                <a:cubicBezTo>
                  <a:pt x="371" y="798"/>
                  <a:pt x="371" y="797"/>
                  <a:pt x="370" y="797"/>
                </a:cubicBezTo>
                <a:cubicBezTo>
                  <a:pt x="369" y="798"/>
                  <a:pt x="369" y="798"/>
                  <a:pt x="369" y="798"/>
                </a:cubicBezTo>
                <a:cubicBezTo>
                  <a:pt x="370" y="799"/>
                  <a:pt x="370" y="799"/>
                  <a:pt x="371" y="798"/>
                </a:cubicBezTo>
                <a:moveTo>
                  <a:pt x="104" y="668"/>
                </a:moveTo>
                <a:cubicBezTo>
                  <a:pt x="105" y="668"/>
                  <a:pt x="105" y="668"/>
                  <a:pt x="106" y="668"/>
                </a:cubicBezTo>
                <a:cubicBezTo>
                  <a:pt x="106" y="668"/>
                  <a:pt x="106" y="667"/>
                  <a:pt x="106" y="667"/>
                </a:cubicBezTo>
                <a:cubicBezTo>
                  <a:pt x="105" y="667"/>
                  <a:pt x="104" y="667"/>
                  <a:pt x="103" y="667"/>
                </a:cubicBezTo>
                <a:cubicBezTo>
                  <a:pt x="103" y="667"/>
                  <a:pt x="103" y="668"/>
                  <a:pt x="103" y="668"/>
                </a:cubicBezTo>
                <a:cubicBezTo>
                  <a:pt x="104" y="668"/>
                  <a:pt x="104" y="668"/>
                  <a:pt x="104" y="668"/>
                </a:cubicBezTo>
                <a:moveTo>
                  <a:pt x="806" y="349"/>
                </a:moveTo>
                <a:cubicBezTo>
                  <a:pt x="807" y="350"/>
                  <a:pt x="808" y="350"/>
                  <a:pt x="809" y="349"/>
                </a:cubicBezTo>
                <a:cubicBezTo>
                  <a:pt x="808" y="348"/>
                  <a:pt x="807" y="348"/>
                  <a:pt x="806" y="349"/>
                </a:cubicBezTo>
                <a:moveTo>
                  <a:pt x="536" y="789"/>
                </a:moveTo>
                <a:cubicBezTo>
                  <a:pt x="536" y="789"/>
                  <a:pt x="537" y="789"/>
                  <a:pt x="537" y="789"/>
                </a:cubicBezTo>
                <a:cubicBezTo>
                  <a:pt x="537" y="789"/>
                  <a:pt x="537" y="789"/>
                  <a:pt x="537" y="789"/>
                </a:cubicBezTo>
                <a:cubicBezTo>
                  <a:pt x="537" y="788"/>
                  <a:pt x="535" y="788"/>
                  <a:pt x="535" y="789"/>
                </a:cubicBezTo>
                <a:cubicBezTo>
                  <a:pt x="535" y="789"/>
                  <a:pt x="535" y="789"/>
                  <a:pt x="535" y="789"/>
                </a:cubicBezTo>
                <a:cubicBezTo>
                  <a:pt x="535" y="789"/>
                  <a:pt x="536" y="789"/>
                  <a:pt x="536" y="789"/>
                </a:cubicBezTo>
                <a:moveTo>
                  <a:pt x="2" y="386"/>
                </a:moveTo>
                <a:cubicBezTo>
                  <a:pt x="3" y="387"/>
                  <a:pt x="4" y="387"/>
                  <a:pt x="5" y="386"/>
                </a:cubicBezTo>
                <a:cubicBezTo>
                  <a:pt x="4" y="385"/>
                  <a:pt x="3" y="385"/>
                  <a:pt x="2" y="386"/>
                </a:cubicBezTo>
                <a:moveTo>
                  <a:pt x="37" y="251"/>
                </a:moveTo>
                <a:cubicBezTo>
                  <a:pt x="37" y="251"/>
                  <a:pt x="37" y="251"/>
                  <a:pt x="37" y="251"/>
                </a:cubicBezTo>
                <a:cubicBezTo>
                  <a:pt x="38" y="251"/>
                  <a:pt x="38" y="251"/>
                  <a:pt x="38" y="250"/>
                </a:cubicBezTo>
                <a:cubicBezTo>
                  <a:pt x="38" y="250"/>
                  <a:pt x="38" y="250"/>
                  <a:pt x="38" y="250"/>
                </a:cubicBezTo>
                <a:cubicBezTo>
                  <a:pt x="38" y="250"/>
                  <a:pt x="37" y="250"/>
                  <a:pt x="37" y="250"/>
                </a:cubicBezTo>
                <a:cubicBezTo>
                  <a:pt x="36" y="250"/>
                  <a:pt x="36" y="251"/>
                  <a:pt x="37" y="251"/>
                </a:cubicBezTo>
                <a:moveTo>
                  <a:pt x="14" y="487"/>
                </a:moveTo>
                <a:cubicBezTo>
                  <a:pt x="14" y="487"/>
                  <a:pt x="14" y="487"/>
                  <a:pt x="15" y="486"/>
                </a:cubicBezTo>
                <a:cubicBezTo>
                  <a:pt x="15" y="486"/>
                  <a:pt x="15" y="486"/>
                  <a:pt x="16" y="485"/>
                </a:cubicBezTo>
                <a:cubicBezTo>
                  <a:pt x="16" y="485"/>
                  <a:pt x="15" y="485"/>
                  <a:pt x="15" y="485"/>
                </a:cubicBezTo>
                <a:cubicBezTo>
                  <a:pt x="15" y="485"/>
                  <a:pt x="14" y="485"/>
                  <a:pt x="14" y="485"/>
                </a:cubicBezTo>
                <a:cubicBezTo>
                  <a:pt x="14" y="486"/>
                  <a:pt x="14" y="486"/>
                  <a:pt x="14" y="487"/>
                </a:cubicBezTo>
                <a:moveTo>
                  <a:pt x="10" y="427"/>
                </a:moveTo>
                <a:cubicBezTo>
                  <a:pt x="11" y="427"/>
                  <a:pt x="11" y="427"/>
                  <a:pt x="11" y="427"/>
                </a:cubicBezTo>
                <a:cubicBezTo>
                  <a:pt x="12" y="427"/>
                  <a:pt x="12" y="427"/>
                  <a:pt x="12" y="426"/>
                </a:cubicBezTo>
                <a:cubicBezTo>
                  <a:pt x="12" y="426"/>
                  <a:pt x="12" y="426"/>
                  <a:pt x="11" y="426"/>
                </a:cubicBezTo>
                <a:cubicBezTo>
                  <a:pt x="11" y="426"/>
                  <a:pt x="10" y="426"/>
                  <a:pt x="10" y="426"/>
                </a:cubicBezTo>
                <a:cubicBezTo>
                  <a:pt x="9" y="426"/>
                  <a:pt x="9" y="426"/>
                  <a:pt x="9" y="427"/>
                </a:cubicBezTo>
                <a:cubicBezTo>
                  <a:pt x="9" y="427"/>
                  <a:pt x="9" y="427"/>
                  <a:pt x="10" y="427"/>
                </a:cubicBezTo>
                <a:cubicBezTo>
                  <a:pt x="10" y="427"/>
                  <a:pt x="10" y="427"/>
                  <a:pt x="10" y="427"/>
                </a:cubicBezTo>
                <a:moveTo>
                  <a:pt x="212" y="759"/>
                </a:moveTo>
                <a:cubicBezTo>
                  <a:pt x="212" y="759"/>
                  <a:pt x="212" y="759"/>
                  <a:pt x="212" y="759"/>
                </a:cubicBezTo>
                <a:cubicBezTo>
                  <a:pt x="211" y="759"/>
                  <a:pt x="211" y="758"/>
                  <a:pt x="211" y="758"/>
                </a:cubicBezTo>
                <a:cubicBezTo>
                  <a:pt x="211" y="758"/>
                  <a:pt x="210" y="758"/>
                  <a:pt x="210" y="758"/>
                </a:cubicBezTo>
                <a:cubicBezTo>
                  <a:pt x="210" y="759"/>
                  <a:pt x="210" y="759"/>
                  <a:pt x="210" y="760"/>
                </a:cubicBezTo>
                <a:cubicBezTo>
                  <a:pt x="211" y="760"/>
                  <a:pt x="212" y="760"/>
                  <a:pt x="212" y="759"/>
                </a:cubicBezTo>
                <a:moveTo>
                  <a:pt x="425" y="8"/>
                </a:moveTo>
                <a:cubicBezTo>
                  <a:pt x="426" y="9"/>
                  <a:pt x="426" y="9"/>
                  <a:pt x="427" y="9"/>
                </a:cubicBezTo>
                <a:cubicBezTo>
                  <a:pt x="427" y="10"/>
                  <a:pt x="427" y="9"/>
                  <a:pt x="427" y="9"/>
                </a:cubicBezTo>
                <a:cubicBezTo>
                  <a:pt x="428" y="8"/>
                  <a:pt x="427" y="8"/>
                  <a:pt x="427" y="8"/>
                </a:cubicBezTo>
                <a:cubicBezTo>
                  <a:pt x="426" y="8"/>
                  <a:pt x="426" y="8"/>
                  <a:pt x="425" y="8"/>
                </a:cubicBezTo>
                <a:moveTo>
                  <a:pt x="238" y="769"/>
                </a:moveTo>
                <a:cubicBezTo>
                  <a:pt x="238" y="769"/>
                  <a:pt x="238" y="769"/>
                  <a:pt x="238" y="769"/>
                </a:cubicBezTo>
                <a:cubicBezTo>
                  <a:pt x="238" y="769"/>
                  <a:pt x="239" y="768"/>
                  <a:pt x="238" y="768"/>
                </a:cubicBezTo>
                <a:cubicBezTo>
                  <a:pt x="238" y="768"/>
                  <a:pt x="238" y="768"/>
                  <a:pt x="237" y="768"/>
                </a:cubicBezTo>
                <a:cubicBezTo>
                  <a:pt x="237" y="768"/>
                  <a:pt x="237" y="768"/>
                  <a:pt x="237" y="768"/>
                </a:cubicBezTo>
                <a:cubicBezTo>
                  <a:pt x="237" y="769"/>
                  <a:pt x="238" y="769"/>
                  <a:pt x="238" y="769"/>
                </a:cubicBezTo>
                <a:moveTo>
                  <a:pt x="506" y="795"/>
                </a:moveTo>
                <a:cubicBezTo>
                  <a:pt x="506" y="795"/>
                  <a:pt x="506" y="795"/>
                  <a:pt x="507" y="795"/>
                </a:cubicBezTo>
                <a:cubicBezTo>
                  <a:pt x="507" y="795"/>
                  <a:pt x="507" y="795"/>
                  <a:pt x="507" y="795"/>
                </a:cubicBezTo>
                <a:cubicBezTo>
                  <a:pt x="507" y="794"/>
                  <a:pt x="507" y="794"/>
                  <a:pt x="507" y="794"/>
                </a:cubicBezTo>
                <a:cubicBezTo>
                  <a:pt x="506" y="794"/>
                  <a:pt x="505" y="794"/>
                  <a:pt x="505" y="794"/>
                </a:cubicBezTo>
                <a:cubicBezTo>
                  <a:pt x="505" y="794"/>
                  <a:pt x="504" y="794"/>
                  <a:pt x="504" y="794"/>
                </a:cubicBezTo>
                <a:cubicBezTo>
                  <a:pt x="504" y="795"/>
                  <a:pt x="505" y="795"/>
                  <a:pt x="505" y="795"/>
                </a:cubicBezTo>
                <a:cubicBezTo>
                  <a:pt x="505" y="795"/>
                  <a:pt x="505" y="795"/>
                  <a:pt x="506" y="795"/>
                </a:cubicBezTo>
                <a:moveTo>
                  <a:pt x="639" y="80"/>
                </a:moveTo>
                <a:cubicBezTo>
                  <a:pt x="639" y="80"/>
                  <a:pt x="640" y="80"/>
                  <a:pt x="640" y="80"/>
                </a:cubicBezTo>
                <a:cubicBezTo>
                  <a:pt x="640" y="79"/>
                  <a:pt x="640" y="79"/>
                  <a:pt x="640" y="78"/>
                </a:cubicBezTo>
                <a:cubicBezTo>
                  <a:pt x="639" y="78"/>
                  <a:pt x="639" y="78"/>
                  <a:pt x="638" y="78"/>
                </a:cubicBezTo>
                <a:cubicBezTo>
                  <a:pt x="638" y="78"/>
                  <a:pt x="638" y="78"/>
                  <a:pt x="638" y="79"/>
                </a:cubicBezTo>
                <a:cubicBezTo>
                  <a:pt x="638" y="79"/>
                  <a:pt x="639" y="79"/>
                  <a:pt x="639" y="80"/>
                </a:cubicBezTo>
                <a:moveTo>
                  <a:pt x="58" y="212"/>
                </a:moveTo>
                <a:cubicBezTo>
                  <a:pt x="58" y="212"/>
                  <a:pt x="58" y="212"/>
                  <a:pt x="58" y="212"/>
                </a:cubicBezTo>
                <a:cubicBezTo>
                  <a:pt x="58" y="212"/>
                  <a:pt x="57" y="212"/>
                  <a:pt x="57" y="212"/>
                </a:cubicBezTo>
                <a:cubicBezTo>
                  <a:pt x="57" y="212"/>
                  <a:pt x="57" y="213"/>
                  <a:pt x="57" y="213"/>
                </a:cubicBezTo>
                <a:cubicBezTo>
                  <a:pt x="57" y="213"/>
                  <a:pt x="57" y="213"/>
                  <a:pt x="57" y="213"/>
                </a:cubicBezTo>
                <a:cubicBezTo>
                  <a:pt x="58" y="213"/>
                  <a:pt x="58" y="213"/>
                  <a:pt x="58" y="212"/>
                </a:cubicBezTo>
                <a:moveTo>
                  <a:pt x="348" y="803"/>
                </a:moveTo>
                <a:cubicBezTo>
                  <a:pt x="347" y="802"/>
                  <a:pt x="346" y="802"/>
                  <a:pt x="346" y="803"/>
                </a:cubicBezTo>
                <a:cubicBezTo>
                  <a:pt x="346" y="804"/>
                  <a:pt x="347" y="804"/>
                  <a:pt x="348" y="803"/>
                </a:cubicBezTo>
                <a:moveTo>
                  <a:pt x="649" y="726"/>
                </a:moveTo>
                <a:cubicBezTo>
                  <a:pt x="649" y="726"/>
                  <a:pt x="648" y="726"/>
                  <a:pt x="648" y="726"/>
                </a:cubicBezTo>
                <a:cubicBezTo>
                  <a:pt x="648" y="726"/>
                  <a:pt x="648" y="726"/>
                  <a:pt x="648" y="726"/>
                </a:cubicBezTo>
                <a:cubicBezTo>
                  <a:pt x="648" y="727"/>
                  <a:pt x="649" y="727"/>
                  <a:pt x="649" y="726"/>
                </a:cubicBezTo>
                <a:cubicBezTo>
                  <a:pt x="649" y="726"/>
                  <a:pt x="649" y="726"/>
                  <a:pt x="649" y="726"/>
                </a:cubicBezTo>
                <a:moveTo>
                  <a:pt x="323" y="12"/>
                </a:moveTo>
                <a:cubicBezTo>
                  <a:pt x="323" y="13"/>
                  <a:pt x="322" y="13"/>
                  <a:pt x="322" y="13"/>
                </a:cubicBezTo>
                <a:cubicBezTo>
                  <a:pt x="322" y="14"/>
                  <a:pt x="323" y="14"/>
                  <a:pt x="324" y="13"/>
                </a:cubicBezTo>
                <a:cubicBezTo>
                  <a:pt x="324" y="13"/>
                  <a:pt x="324" y="13"/>
                  <a:pt x="324" y="13"/>
                </a:cubicBezTo>
                <a:cubicBezTo>
                  <a:pt x="324" y="13"/>
                  <a:pt x="323" y="13"/>
                  <a:pt x="323" y="12"/>
                </a:cubicBezTo>
                <a:moveTo>
                  <a:pt x="809" y="344"/>
                </a:moveTo>
                <a:cubicBezTo>
                  <a:pt x="808" y="343"/>
                  <a:pt x="807" y="343"/>
                  <a:pt x="807" y="344"/>
                </a:cubicBezTo>
                <a:cubicBezTo>
                  <a:pt x="807" y="344"/>
                  <a:pt x="807" y="344"/>
                  <a:pt x="807" y="344"/>
                </a:cubicBezTo>
                <a:cubicBezTo>
                  <a:pt x="807" y="345"/>
                  <a:pt x="808" y="345"/>
                  <a:pt x="808" y="344"/>
                </a:cubicBezTo>
                <a:cubicBezTo>
                  <a:pt x="809" y="344"/>
                  <a:pt x="809" y="344"/>
                  <a:pt x="809" y="344"/>
                </a:cubicBezTo>
                <a:moveTo>
                  <a:pt x="497" y="17"/>
                </a:moveTo>
                <a:cubicBezTo>
                  <a:pt x="497" y="17"/>
                  <a:pt x="498" y="17"/>
                  <a:pt x="499" y="17"/>
                </a:cubicBezTo>
                <a:cubicBezTo>
                  <a:pt x="498" y="16"/>
                  <a:pt x="497" y="16"/>
                  <a:pt x="497" y="17"/>
                </a:cubicBezTo>
                <a:moveTo>
                  <a:pt x="353" y="803"/>
                </a:moveTo>
                <a:cubicBezTo>
                  <a:pt x="353" y="803"/>
                  <a:pt x="353" y="803"/>
                  <a:pt x="353" y="803"/>
                </a:cubicBezTo>
                <a:cubicBezTo>
                  <a:pt x="353" y="802"/>
                  <a:pt x="352" y="802"/>
                  <a:pt x="352" y="803"/>
                </a:cubicBezTo>
                <a:cubicBezTo>
                  <a:pt x="352" y="803"/>
                  <a:pt x="352" y="803"/>
                  <a:pt x="352" y="803"/>
                </a:cubicBezTo>
                <a:cubicBezTo>
                  <a:pt x="352" y="804"/>
                  <a:pt x="353" y="804"/>
                  <a:pt x="353" y="803"/>
                </a:cubicBezTo>
                <a:moveTo>
                  <a:pt x="630" y="81"/>
                </a:moveTo>
                <a:cubicBezTo>
                  <a:pt x="631" y="80"/>
                  <a:pt x="631" y="79"/>
                  <a:pt x="630" y="79"/>
                </a:cubicBezTo>
                <a:cubicBezTo>
                  <a:pt x="630" y="79"/>
                  <a:pt x="630" y="79"/>
                  <a:pt x="630" y="79"/>
                </a:cubicBezTo>
                <a:cubicBezTo>
                  <a:pt x="629" y="79"/>
                  <a:pt x="629" y="80"/>
                  <a:pt x="630" y="81"/>
                </a:cubicBezTo>
                <a:cubicBezTo>
                  <a:pt x="630" y="81"/>
                  <a:pt x="630" y="81"/>
                  <a:pt x="630" y="81"/>
                </a:cubicBezTo>
                <a:moveTo>
                  <a:pt x="438" y="799"/>
                </a:moveTo>
                <a:cubicBezTo>
                  <a:pt x="437" y="799"/>
                  <a:pt x="436" y="799"/>
                  <a:pt x="436" y="799"/>
                </a:cubicBezTo>
                <a:cubicBezTo>
                  <a:pt x="436" y="799"/>
                  <a:pt x="436" y="799"/>
                  <a:pt x="436" y="799"/>
                </a:cubicBezTo>
                <a:cubicBezTo>
                  <a:pt x="436" y="800"/>
                  <a:pt x="437" y="800"/>
                  <a:pt x="438" y="799"/>
                </a:cubicBezTo>
                <a:cubicBezTo>
                  <a:pt x="438" y="799"/>
                  <a:pt x="438" y="799"/>
                  <a:pt x="438" y="799"/>
                </a:cubicBezTo>
                <a:moveTo>
                  <a:pt x="413" y="801"/>
                </a:moveTo>
                <a:cubicBezTo>
                  <a:pt x="414" y="802"/>
                  <a:pt x="414" y="802"/>
                  <a:pt x="415" y="801"/>
                </a:cubicBezTo>
                <a:cubicBezTo>
                  <a:pt x="414" y="800"/>
                  <a:pt x="414" y="800"/>
                  <a:pt x="413" y="801"/>
                </a:cubicBezTo>
                <a:moveTo>
                  <a:pt x="549" y="33"/>
                </a:moveTo>
                <a:cubicBezTo>
                  <a:pt x="549" y="33"/>
                  <a:pt x="549" y="33"/>
                  <a:pt x="550" y="33"/>
                </a:cubicBezTo>
                <a:cubicBezTo>
                  <a:pt x="550" y="33"/>
                  <a:pt x="550" y="33"/>
                  <a:pt x="550" y="33"/>
                </a:cubicBezTo>
                <a:cubicBezTo>
                  <a:pt x="549" y="32"/>
                  <a:pt x="548" y="32"/>
                  <a:pt x="548" y="33"/>
                </a:cubicBezTo>
                <a:cubicBezTo>
                  <a:pt x="548" y="33"/>
                  <a:pt x="548" y="33"/>
                  <a:pt x="549" y="33"/>
                </a:cubicBezTo>
                <a:moveTo>
                  <a:pt x="60" y="597"/>
                </a:moveTo>
                <a:cubicBezTo>
                  <a:pt x="60" y="597"/>
                  <a:pt x="59" y="597"/>
                  <a:pt x="59" y="597"/>
                </a:cubicBezTo>
                <a:cubicBezTo>
                  <a:pt x="59" y="597"/>
                  <a:pt x="59" y="597"/>
                  <a:pt x="59" y="597"/>
                </a:cubicBezTo>
                <a:cubicBezTo>
                  <a:pt x="59" y="598"/>
                  <a:pt x="60" y="598"/>
                  <a:pt x="60" y="597"/>
                </a:cubicBezTo>
                <a:cubicBezTo>
                  <a:pt x="60" y="597"/>
                  <a:pt x="60" y="597"/>
                  <a:pt x="60" y="597"/>
                </a:cubicBezTo>
                <a:moveTo>
                  <a:pt x="470" y="801"/>
                </a:moveTo>
                <a:cubicBezTo>
                  <a:pt x="470" y="801"/>
                  <a:pt x="471" y="800"/>
                  <a:pt x="471" y="800"/>
                </a:cubicBezTo>
                <a:cubicBezTo>
                  <a:pt x="471" y="800"/>
                  <a:pt x="471" y="800"/>
                  <a:pt x="471" y="800"/>
                </a:cubicBezTo>
                <a:cubicBezTo>
                  <a:pt x="470" y="800"/>
                  <a:pt x="469" y="800"/>
                  <a:pt x="469" y="800"/>
                </a:cubicBezTo>
                <a:cubicBezTo>
                  <a:pt x="469" y="800"/>
                  <a:pt x="470" y="801"/>
                  <a:pt x="470" y="801"/>
                </a:cubicBezTo>
                <a:moveTo>
                  <a:pt x="803" y="361"/>
                </a:moveTo>
                <a:cubicBezTo>
                  <a:pt x="804" y="362"/>
                  <a:pt x="804" y="362"/>
                  <a:pt x="805" y="361"/>
                </a:cubicBezTo>
                <a:cubicBezTo>
                  <a:pt x="804" y="360"/>
                  <a:pt x="804" y="360"/>
                  <a:pt x="803" y="361"/>
                </a:cubicBezTo>
                <a:moveTo>
                  <a:pt x="801" y="367"/>
                </a:moveTo>
                <a:cubicBezTo>
                  <a:pt x="802" y="367"/>
                  <a:pt x="802" y="367"/>
                  <a:pt x="803" y="367"/>
                </a:cubicBezTo>
                <a:cubicBezTo>
                  <a:pt x="802" y="366"/>
                  <a:pt x="802" y="366"/>
                  <a:pt x="801" y="367"/>
                </a:cubicBezTo>
                <a:moveTo>
                  <a:pt x="487" y="21"/>
                </a:moveTo>
                <a:cubicBezTo>
                  <a:pt x="488" y="22"/>
                  <a:pt x="488" y="22"/>
                  <a:pt x="489" y="21"/>
                </a:cubicBezTo>
                <a:cubicBezTo>
                  <a:pt x="488" y="21"/>
                  <a:pt x="488" y="21"/>
                  <a:pt x="487" y="21"/>
                </a:cubicBezTo>
                <a:moveTo>
                  <a:pt x="13" y="437"/>
                </a:moveTo>
                <a:cubicBezTo>
                  <a:pt x="13" y="437"/>
                  <a:pt x="13" y="437"/>
                  <a:pt x="13" y="437"/>
                </a:cubicBezTo>
                <a:cubicBezTo>
                  <a:pt x="12" y="436"/>
                  <a:pt x="11" y="436"/>
                  <a:pt x="11" y="437"/>
                </a:cubicBezTo>
                <a:cubicBezTo>
                  <a:pt x="11" y="437"/>
                  <a:pt x="11" y="437"/>
                  <a:pt x="11" y="437"/>
                </a:cubicBezTo>
                <a:cubicBezTo>
                  <a:pt x="12" y="438"/>
                  <a:pt x="12" y="438"/>
                  <a:pt x="13" y="437"/>
                </a:cubicBezTo>
                <a:moveTo>
                  <a:pt x="457" y="807"/>
                </a:moveTo>
                <a:cubicBezTo>
                  <a:pt x="457" y="807"/>
                  <a:pt x="457" y="807"/>
                  <a:pt x="458" y="807"/>
                </a:cubicBezTo>
                <a:cubicBezTo>
                  <a:pt x="458" y="807"/>
                  <a:pt x="458" y="807"/>
                  <a:pt x="458" y="807"/>
                </a:cubicBezTo>
                <a:cubicBezTo>
                  <a:pt x="457" y="806"/>
                  <a:pt x="456" y="806"/>
                  <a:pt x="456" y="807"/>
                </a:cubicBezTo>
                <a:cubicBezTo>
                  <a:pt x="456" y="807"/>
                  <a:pt x="456" y="807"/>
                  <a:pt x="457" y="807"/>
                </a:cubicBezTo>
                <a:moveTo>
                  <a:pt x="200" y="754"/>
                </a:moveTo>
                <a:cubicBezTo>
                  <a:pt x="200" y="754"/>
                  <a:pt x="200" y="754"/>
                  <a:pt x="201" y="754"/>
                </a:cubicBezTo>
                <a:cubicBezTo>
                  <a:pt x="201" y="754"/>
                  <a:pt x="201" y="754"/>
                  <a:pt x="200" y="754"/>
                </a:cubicBezTo>
                <a:cubicBezTo>
                  <a:pt x="200" y="753"/>
                  <a:pt x="199" y="753"/>
                  <a:pt x="199" y="754"/>
                </a:cubicBezTo>
                <a:cubicBezTo>
                  <a:pt x="199" y="754"/>
                  <a:pt x="199" y="754"/>
                  <a:pt x="200" y="754"/>
                </a:cubicBezTo>
                <a:moveTo>
                  <a:pt x="213" y="749"/>
                </a:moveTo>
                <a:cubicBezTo>
                  <a:pt x="213" y="749"/>
                  <a:pt x="213" y="749"/>
                  <a:pt x="213" y="749"/>
                </a:cubicBezTo>
                <a:cubicBezTo>
                  <a:pt x="212" y="748"/>
                  <a:pt x="212" y="748"/>
                  <a:pt x="211" y="749"/>
                </a:cubicBezTo>
                <a:cubicBezTo>
                  <a:pt x="211" y="749"/>
                  <a:pt x="211" y="749"/>
                  <a:pt x="211" y="749"/>
                </a:cubicBezTo>
                <a:cubicBezTo>
                  <a:pt x="212" y="750"/>
                  <a:pt x="213" y="750"/>
                  <a:pt x="213" y="749"/>
                </a:cubicBezTo>
                <a:moveTo>
                  <a:pt x="496" y="790"/>
                </a:moveTo>
                <a:cubicBezTo>
                  <a:pt x="497" y="790"/>
                  <a:pt x="497" y="790"/>
                  <a:pt x="497" y="790"/>
                </a:cubicBezTo>
                <a:cubicBezTo>
                  <a:pt x="497" y="790"/>
                  <a:pt x="497" y="790"/>
                  <a:pt x="497" y="790"/>
                </a:cubicBezTo>
                <a:cubicBezTo>
                  <a:pt x="497" y="789"/>
                  <a:pt x="496" y="789"/>
                  <a:pt x="496" y="790"/>
                </a:cubicBezTo>
                <a:cubicBezTo>
                  <a:pt x="496" y="790"/>
                  <a:pt x="496" y="790"/>
                  <a:pt x="496" y="790"/>
                </a:cubicBezTo>
                <a:moveTo>
                  <a:pt x="416" y="10"/>
                </a:moveTo>
                <a:cubicBezTo>
                  <a:pt x="416" y="9"/>
                  <a:pt x="415" y="9"/>
                  <a:pt x="414" y="10"/>
                </a:cubicBezTo>
                <a:cubicBezTo>
                  <a:pt x="414" y="10"/>
                  <a:pt x="414" y="10"/>
                  <a:pt x="414" y="10"/>
                </a:cubicBezTo>
                <a:cubicBezTo>
                  <a:pt x="415" y="11"/>
                  <a:pt x="415" y="11"/>
                  <a:pt x="416" y="10"/>
                </a:cubicBezTo>
                <a:cubicBezTo>
                  <a:pt x="416" y="10"/>
                  <a:pt x="416" y="10"/>
                  <a:pt x="416" y="10"/>
                </a:cubicBezTo>
                <a:moveTo>
                  <a:pt x="291" y="779"/>
                </a:moveTo>
                <a:cubicBezTo>
                  <a:pt x="290" y="779"/>
                  <a:pt x="290" y="779"/>
                  <a:pt x="290" y="779"/>
                </a:cubicBezTo>
                <a:cubicBezTo>
                  <a:pt x="290" y="780"/>
                  <a:pt x="291" y="780"/>
                  <a:pt x="292" y="780"/>
                </a:cubicBezTo>
                <a:cubicBezTo>
                  <a:pt x="292" y="779"/>
                  <a:pt x="292" y="779"/>
                  <a:pt x="292" y="779"/>
                </a:cubicBezTo>
                <a:cubicBezTo>
                  <a:pt x="291" y="779"/>
                  <a:pt x="291" y="779"/>
                  <a:pt x="291" y="779"/>
                </a:cubicBezTo>
                <a:moveTo>
                  <a:pt x="579" y="772"/>
                </a:moveTo>
                <a:cubicBezTo>
                  <a:pt x="579" y="772"/>
                  <a:pt x="580" y="772"/>
                  <a:pt x="580" y="772"/>
                </a:cubicBezTo>
                <a:cubicBezTo>
                  <a:pt x="580" y="772"/>
                  <a:pt x="580" y="772"/>
                  <a:pt x="580" y="772"/>
                </a:cubicBezTo>
                <a:cubicBezTo>
                  <a:pt x="580" y="771"/>
                  <a:pt x="579" y="771"/>
                  <a:pt x="578" y="772"/>
                </a:cubicBezTo>
                <a:cubicBezTo>
                  <a:pt x="578" y="772"/>
                  <a:pt x="579" y="772"/>
                  <a:pt x="579" y="772"/>
                </a:cubicBezTo>
                <a:moveTo>
                  <a:pt x="241" y="772"/>
                </a:moveTo>
                <a:cubicBezTo>
                  <a:pt x="241" y="772"/>
                  <a:pt x="242" y="772"/>
                  <a:pt x="242" y="772"/>
                </a:cubicBezTo>
                <a:cubicBezTo>
                  <a:pt x="242" y="771"/>
                  <a:pt x="241" y="771"/>
                  <a:pt x="241" y="772"/>
                </a:cubicBezTo>
                <a:moveTo>
                  <a:pt x="229" y="764"/>
                </a:moveTo>
                <a:cubicBezTo>
                  <a:pt x="229" y="763"/>
                  <a:pt x="229" y="763"/>
                  <a:pt x="229" y="763"/>
                </a:cubicBezTo>
                <a:cubicBezTo>
                  <a:pt x="229" y="763"/>
                  <a:pt x="229" y="763"/>
                  <a:pt x="228" y="763"/>
                </a:cubicBezTo>
                <a:cubicBezTo>
                  <a:pt x="228" y="763"/>
                  <a:pt x="228" y="764"/>
                  <a:pt x="229" y="764"/>
                </a:cubicBezTo>
                <a:cubicBezTo>
                  <a:pt x="229" y="765"/>
                  <a:pt x="229" y="764"/>
                  <a:pt x="229" y="764"/>
                </a:cubicBezTo>
                <a:moveTo>
                  <a:pt x="244" y="762"/>
                </a:moveTo>
                <a:cubicBezTo>
                  <a:pt x="244" y="762"/>
                  <a:pt x="244" y="762"/>
                  <a:pt x="244" y="762"/>
                </a:cubicBezTo>
                <a:cubicBezTo>
                  <a:pt x="243" y="762"/>
                  <a:pt x="243" y="763"/>
                  <a:pt x="244" y="764"/>
                </a:cubicBezTo>
                <a:cubicBezTo>
                  <a:pt x="244" y="764"/>
                  <a:pt x="244" y="764"/>
                  <a:pt x="244" y="764"/>
                </a:cubicBezTo>
                <a:cubicBezTo>
                  <a:pt x="244" y="763"/>
                  <a:pt x="244" y="762"/>
                  <a:pt x="244" y="762"/>
                </a:cubicBezTo>
                <a:moveTo>
                  <a:pt x="437" y="5"/>
                </a:moveTo>
                <a:cubicBezTo>
                  <a:pt x="438" y="4"/>
                  <a:pt x="438" y="4"/>
                  <a:pt x="437" y="3"/>
                </a:cubicBezTo>
                <a:cubicBezTo>
                  <a:pt x="437" y="3"/>
                  <a:pt x="437" y="3"/>
                  <a:pt x="437" y="3"/>
                </a:cubicBezTo>
                <a:cubicBezTo>
                  <a:pt x="437" y="3"/>
                  <a:pt x="437" y="4"/>
                  <a:pt x="437" y="5"/>
                </a:cubicBezTo>
                <a:cubicBezTo>
                  <a:pt x="437" y="5"/>
                  <a:pt x="437" y="5"/>
                  <a:pt x="437" y="5"/>
                </a:cubicBezTo>
                <a:moveTo>
                  <a:pt x="89" y="172"/>
                </a:moveTo>
                <a:cubicBezTo>
                  <a:pt x="89" y="171"/>
                  <a:pt x="89" y="171"/>
                  <a:pt x="89" y="171"/>
                </a:cubicBezTo>
                <a:cubicBezTo>
                  <a:pt x="88" y="171"/>
                  <a:pt x="87" y="171"/>
                  <a:pt x="87" y="171"/>
                </a:cubicBezTo>
                <a:cubicBezTo>
                  <a:pt x="87" y="171"/>
                  <a:pt x="87" y="171"/>
                  <a:pt x="87" y="172"/>
                </a:cubicBezTo>
                <a:cubicBezTo>
                  <a:pt x="87" y="172"/>
                  <a:pt x="88" y="172"/>
                  <a:pt x="89" y="172"/>
                </a:cubicBezTo>
                <a:moveTo>
                  <a:pt x="782" y="271"/>
                </a:moveTo>
                <a:cubicBezTo>
                  <a:pt x="782" y="270"/>
                  <a:pt x="783" y="270"/>
                  <a:pt x="783" y="270"/>
                </a:cubicBezTo>
                <a:cubicBezTo>
                  <a:pt x="783" y="270"/>
                  <a:pt x="783" y="270"/>
                  <a:pt x="783" y="270"/>
                </a:cubicBezTo>
                <a:cubicBezTo>
                  <a:pt x="783" y="269"/>
                  <a:pt x="782" y="269"/>
                  <a:pt x="781" y="270"/>
                </a:cubicBezTo>
                <a:cubicBezTo>
                  <a:pt x="781" y="270"/>
                  <a:pt x="782" y="270"/>
                  <a:pt x="782" y="271"/>
                </a:cubicBezTo>
                <a:moveTo>
                  <a:pt x="369" y="11"/>
                </a:moveTo>
                <a:cubicBezTo>
                  <a:pt x="369" y="11"/>
                  <a:pt x="369" y="11"/>
                  <a:pt x="369" y="11"/>
                </a:cubicBezTo>
                <a:cubicBezTo>
                  <a:pt x="369" y="10"/>
                  <a:pt x="368" y="10"/>
                  <a:pt x="368" y="11"/>
                </a:cubicBezTo>
                <a:cubicBezTo>
                  <a:pt x="368" y="11"/>
                  <a:pt x="368" y="11"/>
                  <a:pt x="368" y="11"/>
                </a:cubicBezTo>
                <a:cubicBezTo>
                  <a:pt x="368" y="12"/>
                  <a:pt x="369" y="12"/>
                  <a:pt x="369" y="11"/>
                </a:cubicBezTo>
                <a:moveTo>
                  <a:pt x="572" y="43"/>
                </a:moveTo>
                <a:cubicBezTo>
                  <a:pt x="572" y="43"/>
                  <a:pt x="572" y="43"/>
                  <a:pt x="572" y="43"/>
                </a:cubicBezTo>
                <a:cubicBezTo>
                  <a:pt x="572" y="43"/>
                  <a:pt x="572" y="43"/>
                  <a:pt x="572" y="43"/>
                </a:cubicBezTo>
                <a:cubicBezTo>
                  <a:pt x="572" y="43"/>
                  <a:pt x="572" y="44"/>
                  <a:pt x="572" y="44"/>
                </a:cubicBezTo>
                <a:moveTo>
                  <a:pt x="445" y="809"/>
                </a:moveTo>
                <a:cubicBezTo>
                  <a:pt x="445" y="809"/>
                  <a:pt x="445" y="808"/>
                  <a:pt x="445" y="808"/>
                </a:cubicBezTo>
                <a:cubicBezTo>
                  <a:pt x="445" y="809"/>
                  <a:pt x="445" y="809"/>
                  <a:pt x="444" y="809"/>
                </a:cubicBezTo>
                <a:cubicBezTo>
                  <a:pt x="445" y="809"/>
                  <a:pt x="445" y="809"/>
                  <a:pt x="445" y="809"/>
                </a:cubicBezTo>
                <a:cubicBezTo>
                  <a:pt x="445" y="809"/>
                  <a:pt x="445" y="809"/>
                  <a:pt x="445" y="809"/>
                </a:cubicBezTo>
                <a:moveTo>
                  <a:pt x="452" y="805"/>
                </a:moveTo>
                <a:cubicBezTo>
                  <a:pt x="452" y="805"/>
                  <a:pt x="452" y="805"/>
                  <a:pt x="453" y="805"/>
                </a:cubicBezTo>
                <a:cubicBezTo>
                  <a:pt x="453" y="805"/>
                  <a:pt x="453" y="805"/>
                  <a:pt x="453" y="805"/>
                </a:cubicBezTo>
                <a:cubicBezTo>
                  <a:pt x="453" y="805"/>
                  <a:pt x="453" y="805"/>
                  <a:pt x="453" y="804"/>
                </a:cubicBezTo>
                <a:cubicBezTo>
                  <a:pt x="452" y="805"/>
                  <a:pt x="452" y="805"/>
                  <a:pt x="452" y="805"/>
                </a:cubicBezTo>
                <a:moveTo>
                  <a:pt x="578" y="44"/>
                </a:moveTo>
                <a:cubicBezTo>
                  <a:pt x="578" y="44"/>
                  <a:pt x="579" y="45"/>
                  <a:pt x="579" y="45"/>
                </a:cubicBezTo>
                <a:cubicBezTo>
                  <a:pt x="579" y="45"/>
                  <a:pt x="579" y="44"/>
                  <a:pt x="579" y="44"/>
                </a:cubicBezTo>
                <a:cubicBezTo>
                  <a:pt x="579" y="44"/>
                  <a:pt x="579" y="44"/>
                  <a:pt x="579" y="44"/>
                </a:cubicBezTo>
                <a:cubicBezTo>
                  <a:pt x="579" y="44"/>
                  <a:pt x="578" y="44"/>
                  <a:pt x="578" y="44"/>
                </a:cubicBezTo>
                <a:moveTo>
                  <a:pt x="404" y="5"/>
                </a:moveTo>
                <a:cubicBezTo>
                  <a:pt x="403" y="4"/>
                  <a:pt x="403" y="4"/>
                  <a:pt x="403" y="4"/>
                </a:cubicBezTo>
                <a:cubicBezTo>
                  <a:pt x="403" y="4"/>
                  <a:pt x="403" y="4"/>
                  <a:pt x="403" y="4"/>
                </a:cubicBezTo>
                <a:cubicBezTo>
                  <a:pt x="403" y="4"/>
                  <a:pt x="403" y="5"/>
                  <a:pt x="403" y="5"/>
                </a:cubicBezTo>
                <a:cubicBezTo>
                  <a:pt x="403" y="5"/>
                  <a:pt x="403" y="5"/>
                  <a:pt x="404" y="5"/>
                </a:cubicBezTo>
                <a:moveTo>
                  <a:pt x="247" y="44"/>
                </a:moveTo>
                <a:cubicBezTo>
                  <a:pt x="247" y="44"/>
                  <a:pt x="247" y="44"/>
                  <a:pt x="247" y="44"/>
                </a:cubicBezTo>
                <a:cubicBezTo>
                  <a:pt x="247" y="44"/>
                  <a:pt x="246" y="44"/>
                  <a:pt x="246" y="44"/>
                </a:cubicBezTo>
                <a:cubicBezTo>
                  <a:pt x="246" y="44"/>
                  <a:pt x="247" y="45"/>
                  <a:pt x="247" y="45"/>
                </a:cubicBezTo>
                <a:cubicBezTo>
                  <a:pt x="247" y="45"/>
                  <a:pt x="247" y="44"/>
                  <a:pt x="247" y="44"/>
                </a:cubicBezTo>
                <a:moveTo>
                  <a:pt x="56" y="597"/>
                </a:moveTo>
                <a:cubicBezTo>
                  <a:pt x="56" y="597"/>
                  <a:pt x="56" y="597"/>
                  <a:pt x="56" y="597"/>
                </a:cubicBezTo>
                <a:cubicBezTo>
                  <a:pt x="56" y="597"/>
                  <a:pt x="56" y="597"/>
                  <a:pt x="56" y="597"/>
                </a:cubicBezTo>
                <a:cubicBezTo>
                  <a:pt x="56" y="597"/>
                  <a:pt x="56" y="598"/>
                  <a:pt x="56" y="598"/>
                </a:cubicBezTo>
                <a:cubicBezTo>
                  <a:pt x="56" y="598"/>
                  <a:pt x="56" y="597"/>
                  <a:pt x="56" y="597"/>
                </a:cubicBezTo>
                <a:moveTo>
                  <a:pt x="461" y="801"/>
                </a:moveTo>
                <a:cubicBezTo>
                  <a:pt x="461" y="801"/>
                  <a:pt x="461" y="801"/>
                  <a:pt x="461" y="801"/>
                </a:cubicBezTo>
                <a:cubicBezTo>
                  <a:pt x="461" y="801"/>
                  <a:pt x="461" y="801"/>
                  <a:pt x="461" y="801"/>
                </a:cubicBezTo>
                <a:cubicBezTo>
                  <a:pt x="461" y="801"/>
                  <a:pt x="461" y="801"/>
                  <a:pt x="461" y="802"/>
                </a:cubicBezTo>
                <a:cubicBezTo>
                  <a:pt x="461" y="802"/>
                  <a:pt x="461" y="801"/>
                  <a:pt x="461" y="801"/>
                </a:cubicBezTo>
                <a:moveTo>
                  <a:pt x="440" y="807"/>
                </a:moveTo>
                <a:cubicBezTo>
                  <a:pt x="440" y="807"/>
                  <a:pt x="440" y="807"/>
                  <a:pt x="440" y="807"/>
                </a:cubicBezTo>
                <a:cubicBezTo>
                  <a:pt x="440" y="807"/>
                  <a:pt x="440" y="807"/>
                  <a:pt x="440" y="807"/>
                </a:cubicBezTo>
                <a:cubicBezTo>
                  <a:pt x="440" y="807"/>
                  <a:pt x="440" y="807"/>
                  <a:pt x="441" y="807"/>
                </a:cubicBezTo>
                <a:cubicBezTo>
                  <a:pt x="441" y="807"/>
                  <a:pt x="440" y="807"/>
                  <a:pt x="440" y="807"/>
                </a:cubicBezTo>
                <a:moveTo>
                  <a:pt x="454" y="804"/>
                </a:moveTo>
                <a:cubicBezTo>
                  <a:pt x="454" y="805"/>
                  <a:pt x="454" y="805"/>
                  <a:pt x="454" y="805"/>
                </a:cubicBezTo>
                <a:cubicBezTo>
                  <a:pt x="454" y="805"/>
                  <a:pt x="454" y="805"/>
                  <a:pt x="454" y="805"/>
                </a:cubicBezTo>
                <a:cubicBezTo>
                  <a:pt x="455" y="805"/>
                  <a:pt x="455" y="805"/>
                  <a:pt x="455" y="805"/>
                </a:cubicBezTo>
                <a:cubicBezTo>
                  <a:pt x="455" y="805"/>
                  <a:pt x="455" y="805"/>
                  <a:pt x="454" y="804"/>
                </a:cubicBezTo>
                <a:moveTo>
                  <a:pt x="437" y="802"/>
                </a:moveTo>
                <a:cubicBezTo>
                  <a:pt x="437" y="802"/>
                  <a:pt x="436" y="802"/>
                  <a:pt x="436" y="802"/>
                </a:cubicBezTo>
                <a:cubicBezTo>
                  <a:pt x="436" y="802"/>
                  <a:pt x="436" y="802"/>
                  <a:pt x="436" y="802"/>
                </a:cubicBezTo>
                <a:cubicBezTo>
                  <a:pt x="436" y="802"/>
                  <a:pt x="436" y="802"/>
                  <a:pt x="436" y="803"/>
                </a:cubicBezTo>
                <a:cubicBezTo>
                  <a:pt x="436" y="802"/>
                  <a:pt x="437" y="802"/>
                  <a:pt x="437" y="802"/>
                </a:cubicBezTo>
                <a:moveTo>
                  <a:pt x="429" y="804"/>
                </a:moveTo>
                <a:cubicBezTo>
                  <a:pt x="430" y="804"/>
                  <a:pt x="430" y="804"/>
                  <a:pt x="430" y="804"/>
                </a:cubicBezTo>
                <a:cubicBezTo>
                  <a:pt x="430" y="804"/>
                  <a:pt x="430" y="804"/>
                  <a:pt x="430" y="804"/>
                </a:cubicBezTo>
                <a:cubicBezTo>
                  <a:pt x="430" y="804"/>
                  <a:pt x="430" y="804"/>
                  <a:pt x="430" y="804"/>
                </a:cubicBezTo>
                <a:cubicBezTo>
                  <a:pt x="430" y="804"/>
                  <a:pt x="430" y="804"/>
                  <a:pt x="429" y="804"/>
                </a:cubicBezTo>
                <a:moveTo>
                  <a:pt x="59" y="592"/>
                </a:moveTo>
                <a:cubicBezTo>
                  <a:pt x="59" y="591"/>
                  <a:pt x="59" y="591"/>
                  <a:pt x="59" y="591"/>
                </a:cubicBezTo>
                <a:cubicBezTo>
                  <a:pt x="59" y="591"/>
                  <a:pt x="59" y="591"/>
                  <a:pt x="59" y="591"/>
                </a:cubicBezTo>
                <a:cubicBezTo>
                  <a:pt x="59" y="592"/>
                  <a:pt x="59" y="592"/>
                  <a:pt x="59" y="592"/>
                </a:cubicBezTo>
                <a:cubicBezTo>
                  <a:pt x="59" y="592"/>
                  <a:pt x="59" y="592"/>
                  <a:pt x="59" y="592"/>
                </a:cubicBezTo>
                <a:moveTo>
                  <a:pt x="202" y="743"/>
                </a:moveTo>
                <a:cubicBezTo>
                  <a:pt x="202" y="743"/>
                  <a:pt x="202" y="743"/>
                  <a:pt x="202" y="743"/>
                </a:cubicBezTo>
                <a:cubicBezTo>
                  <a:pt x="202" y="743"/>
                  <a:pt x="202" y="743"/>
                  <a:pt x="202" y="743"/>
                </a:cubicBezTo>
                <a:cubicBezTo>
                  <a:pt x="202" y="744"/>
                  <a:pt x="202" y="744"/>
                  <a:pt x="202" y="744"/>
                </a:cubicBezTo>
                <a:cubicBezTo>
                  <a:pt x="202" y="744"/>
                  <a:pt x="202" y="743"/>
                  <a:pt x="202" y="743"/>
                </a:cubicBezTo>
                <a:moveTo>
                  <a:pt x="332" y="791"/>
                </a:moveTo>
                <a:cubicBezTo>
                  <a:pt x="332" y="791"/>
                  <a:pt x="332" y="790"/>
                  <a:pt x="332" y="790"/>
                </a:cubicBezTo>
                <a:cubicBezTo>
                  <a:pt x="332" y="790"/>
                  <a:pt x="332" y="791"/>
                  <a:pt x="332" y="791"/>
                </a:cubicBezTo>
                <a:cubicBezTo>
                  <a:pt x="332" y="791"/>
                  <a:pt x="332" y="791"/>
                  <a:pt x="332" y="791"/>
                </a:cubicBezTo>
                <a:cubicBezTo>
                  <a:pt x="332" y="791"/>
                  <a:pt x="332" y="791"/>
                  <a:pt x="332" y="791"/>
                </a:cubicBezTo>
                <a:moveTo>
                  <a:pt x="615" y="743"/>
                </a:moveTo>
                <a:cubicBezTo>
                  <a:pt x="615" y="743"/>
                  <a:pt x="615" y="743"/>
                  <a:pt x="615" y="743"/>
                </a:cubicBezTo>
                <a:cubicBezTo>
                  <a:pt x="615" y="743"/>
                  <a:pt x="614" y="743"/>
                  <a:pt x="614" y="743"/>
                </a:cubicBezTo>
                <a:cubicBezTo>
                  <a:pt x="614" y="743"/>
                  <a:pt x="614" y="744"/>
                  <a:pt x="615" y="744"/>
                </a:cubicBezTo>
                <a:cubicBezTo>
                  <a:pt x="615" y="744"/>
                  <a:pt x="615" y="743"/>
                  <a:pt x="615" y="743"/>
                </a:cubicBezTo>
                <a:moveTo>
                  <a:pt x="195" y="745"/>
                </a:moveTo>
                <a:cubicBezTo>
                  <a:pt x="195" y="745"/>
                  <a:pt x="195" y="745"/>
                  <a:pt x="195" y="745"/>
                </a:cubicBezTo>
                <a:cubicBezTo>
                  <a:pt x="195" y="745"/>
                  <a:pt x="195" y="745"/>
                  <a:pt x="195" y="746"/>
                </a:cubicBezTo>
                <a:cubicBezTo>
                  <a:pt x="196" y="746"/>
                  <a:pt x="196" y="745"/>
                  <a:pt x="196" y="745"/>
                </a:cubicBezTo>
                <a:cubicBezTo>
                  <a:pt x="196" y="745"/>
                  <a:pt x="196" y="745"/>
                  <a:pt x="195" y="745"/>
                </a:cubicBezTo>
                <a:moveTo>
                  <a:pt x="197" y="746"/>
                </a:moveTo>
                <a:cubicBezTo>
                  <a:pt x="197" y="746"/>
                  <a:pt x="197" y="747"/>
                  <a:pt x="197" y="747"/>
                </a:cubicBezTo>
                <a:cubicBezTo>
                  <a:pt x="197" y="746"/>
                  <a:pt x="198" y="746"/>
                  <a:pt x="198" y="746"/>
                </a:cubicBezTo>
                <a:cubicBezTo>
                  <a:pt x="198" y="746"/>
                  <a:pt x="197" y="746"/>
                  <a:pt x="197" y="746"/>
                </a:cubicBezTo>
                <a:cubicBezTo>
                  <a:pt x="197" y="746"/>
                  <a:pt x="197" y="746"/>
                  <a:pt x="197" y="746"/>
                </a:cubicBezTo>
                <a:moveTo>
                  <a:pt x="210" y="746"/>
                </a:moveTo>
                <a:cubicBezTo>
                  <a:pt x="210" y="746"/>
                  <a:pt x="210" y="746"/>
                  <a:pt x="210" y="746"/>
                </a:cubicBezTo>
                <a:cubicBezTo>
                  <a:pt x="210" y="746"/>
                  <a:pt x="209" y="746"/>
                  <a:pt x="209" y="746"/>
                </a:cubicBezTo>
                <a:cubicBezTo>
                  <a:pt x="209" y="746"/>
                  <a:pt x="209" y="746"/>
                  <a:pt x="210" y="746"/>
                </a:cubicBezTo>
                <a:cubicBezTo>
                  <a:pt x="210" y="746"/>
                  <a:pt x="210" y="746"/>
                  <a:pt x="210" y="746"/>
                </a:cubicBezTo>
                <a:moveTo>
                  <a:pt x="213" y="746"/>
                </a:moveTo>
                <a:cubicBezTo>
                  <a:pt x="213" y="746"/>
                  <a:pt x="213" y="747"/>
                  <a:pt x="213" y="747"/>
                </a:cubicBezTo>
                <a:cubicBezTo>
                  <a:pt x="214" y="746"/>
                  <a:pt x="214" y="746"/>
                  <a:pt x="214" y="746"/>
                </a:cubicBezTo>
                <a:cubicBezTo>
                  <a:pt x="214" y="746"/>
                  <a:pt x="214" y="746"/>
                  <a:pt x="213" y="746"/>
                </a:cubicBezTo>
                <a:cubicBezTo>
                  <a:pt x="213" y="746"/>
                  <a:pt x="213" y="746"/>
                  <a:pt x="213" y="746"/>
                </a:cubicBezTo>
                <a:moveTo>
                  <a:pt x="194" y="747"/>
                </a:moveTo>
                <a:cubicBezTo>
                  <a:pt x="193" y="747"/>
                  <a:pt x="193" y="747"/>
                  <a:pt x="193" y="747"/>
                </a:cubicBezTo>
                <a:cubicBezTo>
                  <a:pt x="193" y="747"/>
                  <a:pt x="193" y="747"/>
                  <a:pt x="194" y="748"/>
                </a:cubicBezTo>
                <a:cubicBezTo>
                  <a:pt x="194" y="747"/>
                  <a:pt x="194" y="747"/>
                  <a:pt x="194" y="747"/>
                </a:cubicBezTo>
                <a:cubicBezTo>
                  <a:pt x="194" y="747"/>
                  <a:pt x="194" y="747"/>
                  <a:pt x="194" y="747"/>
                </a:cubicBezTo>
                <a:moveTo>
                  <a:pt x="436" y="9"/>
                </a:moveTo>
                <a:cubicBezTo>
                  <a:pt x="436" y="9"/>
                  <a:pt x="436" y="9"/>
                  <a:pt x="436" y="9"/>
                </a:cubicBezTo>
                <a:cubicBezTo>
                  <a:pt x="435" y="9"/>
                  <a:pt x="435" y="9"/>
                  <a:pt x="435" y="9"/>
                </a:cubicBezTo>
                <a:cubicBezTo>
                  <a:pt x="435" y="9"/>
                  <a:pt x="435" y="9"/>
                  <a:pt x="435" y="9"/>
                </a:cubicBezTo>
                <a:cubicBezTo>
                  <a:pt x="435" y="9"/>
                  <a:pt x="436" y="9"/>
                  <a:pt x="436" y="9"/>
                </a:cubicBezTo>
                <a:moveTo>
                  <a:pt x="204" y="749"/>
                </a:moveTo>
                <a:cubicBezTo>
                  <a:pt x="204" y="749"/>
                  <a:pt x="204" y="749"/>
                  <a:pt x="204" y="749"/>
                </a:cubicBezTo>
                <a:cubicBezTo>
                  <a:pt x="204" y="749"/>
                  <a:pt x="204" y="749"/>
                  <a:pt x="204" y="749"/>
                </a:cubicBezTo>
                <a:cubicBezTo>
                  <a:pt x="204" y="749"/>
                  <a:pt x="204" y="749"/>
                  <a:pt x="204" y="749"/>
                </a:cubicBezTo>
                <a:cubicBezTo>
                  <a:pt x="204" y="749"/>
                  <a:pt x="204" y="749"/>
                  <a:pt x="204" y="749"/>
                </a:cubicBezTo>
                <a:moveTo>
                  <a:pt x="610" y="749"/>
                </a:moveTo>
                <a:cubicBezTo>
                  <a:pt x="610" y="749"/>
                  <a:pt x="610" y="749"/>
                  <a:pt x="610" y="749"/>
                </a:cubicBezTo>
                <a:cubicBezTo>
                  <a:pt x="610" y="749"/>
                  <a:pt x="610" y="749"/>
                  <a:pt x="610" y="749"/>
                </a:cubicBezTo>
                <a:cubicBezTo>
                  <a:pt x="610" y="749"/>
                  <a:pt x="610" y="749"/>
                  <a:pt x="609" y="749"/>
                </a:cubicBezTo>
                <a:cubicBezTo>
                  <a:pt x="610" y="749"/>
                  <a:pt x="610" y="749"/>
                  <a:pt x="610" y="749"/>
                </a:cubicBezTo>
                <a:moveTo>
                  <a:pt x="498" y="788"/>
                </a:moveTo>
                <a:cubicBezTo>
                  <a:pt x="498" y="788"/>
                  <a:pt x="498" y="788"/>
                  <a:pt x="498" y="788"/>
                </a:cubicBezTo>
                <a:cubicBezTo>
                  <a:pt x="498" y="788"/>
                  <a:pt x="498" y="788"/>
                  <a:pt x="498" y="788"/>
                </a:cubicBezTo>
                <a:cubicBezTo>
                  <a:pt x="498" y="788"/>
                  <a:pt x="498" y="788"/>
                  <a:pt x="498" y="787"/>
                </a:cubicBezTo>
                <a:cubicBezTo>
                  <a:pt x="498" y="788"/>
                  <a:pt x="498" y="788"/>
                  <a:pt x="498" y="788"/>
                </a:cubicBezTo>
                <a:moveTo>
                  <a:pt x="196" y="751"/>
                </a:moveTo>
                <a:cubicBezTo>
                  <a:pt x="196" y="751"/>
                  <a:pt x="196" y="751"/>
                  <a:pt x="195" y="750"/>
                </a:cubicBezTo>
                <a:cubicBezTo>
                  <a:pt x="195" y="751"/>
                  <a:pt x="195" y="751"/>
                  <a:pt x="195" y="751"/>
                </a:cubicBezTo>
                <a:cubicBezTo>
                  <a:pt x="195" y="751"/>
                  <a:pt x="195" y="751"/>
                  <a:pt x="195" y="751"/>
                </a:cubicBezTo>
                <a:cubicBezTo>
                  <a:pt x="196" y="751"/>
                  <a:pt x="196" y="751"/>
                  <a:pt x="196" y="751"/>
                </a:cubicBezTo>
                <a:moveTo>
                  <a:pt x="210" y="751"/>
                </a:moveTo>
                <a:cubicBezTo>
                  <a:pt x="210" y="751"/>
                  <a:pt x="210" y="751"/>
                  <a:pt x="210" y="750"/>
                </a:cubicBezTo>
                <a:cubicBezTo>
                  <a:pt x="210" y="751"/>
                  <a:pt x="209" y="751"/>
                  <a:pt x="209" y="751"/>
                </a:cubicBezTo>
                <a:cubicBezTo>
                  <a:pt x="209" y="751"/>
                  <a:pt x="210" y="751"/>
                  <a:pt x="210" y="751"/>
                </a:cubicBezTo>
                <a:cubicBezTo>
                  <a:pt x="210" y="751"/>
                  <a:pt x="210" y="751"/>
                  <a:pt x="210" y="751"/>
                </a:cubicBezTo>
                <a:moveTo>
                  <a:pt x="651" y="725"/>
                </a:moveTo>
                <a:cubicBezTo>
                  <a:pt x="651" y="726"/>
                  <a:pt x="652" y="726"/>
                  <a:pt x="652" y="726"/>
                </a:cubicBezTo>
                <a:cubicBezTo>
                  <a:pt x="652" y="726"/>
                  <a:pt x="652" y="725"/>
                  <a:pt x="652" y="725"/>
                </a:cubicBezTo>
                <a:cubicBezTo>
                  <a:pt x="652" y="725"/>
                  <a:pt x="652" y="725"/>
                  <a:pt x="652" y="725"/>
                </a:cubicBezTo>
                <a:cubicBezTo>
                  <a:pt x="652" y="725"/>
                  <a:pt x="651" y="725"/>
                  <a:pt x="651" y="725"/>
                </a:cubicBezTo>
                <a:moveTo>
                  <a:pt x="651" y="728"/>
                </a:moveTo>
                <a:cubicBezTo>
                  <a:pt x="651" y="728"/>
                  <a:pt x="652" y="729"/>
                  <a:pt x="652" y="729"/>
                </a:cubicBezTo>
                <a:cubicBezTo>
                  <a:pt x="652" y="728"/>
                  <a:pt x="652" y="728"/>
                  <a:pt x="652" y="728"/>
                </a:cubicBezTo>
                <a:cubicBezTo>
                  <a:pt x="652" y="728"/>
                  <a:pt x="652" y="728"/>
                  <a:pt x="652" y="728"/>
                </a:cubicBezTo>
                <a:cubicBezTo>
                  <a:pt x="652" y="728"/>
                  <a:pt x="651" y="728"/>
                  <a:pt x="651" y="728"/>
                </a:cubicBezTo>
                <a:moveTo>
                  <a:pt x="475" y="794"/>
                </a:moveTo>
                <a:cubicBezTo>
                  <a:pt x="475" y="794"/>
                  <a:pt x="475" y="794"/>
                  <a:pt x="475" y="795"/>
                </a:cubicBezTo>
                <a:cubicBezTo>
                  <a:pt x="475" y="795"/>
                  <a:pt x="475" y="795"/>
                  <a:pt x="475" y="795"/>
                </a:cubicBezTo>
                <a:cubicBezTo>
                  <a:pt x="475" y="795"/>
                  <a:pt x="476" y="795"/>
                  <a:pt x="476" y="795"/>
                </a:cubicBezTo>
                <a:cubicBezTo>
                  <a:pt x="476" y="794"/>
                  <a:pt x="476" y="794"/>
                  <a:pt x="475" y="794"/>
                </a:cubicBezTo>
                <a:moveTo>
                  <a:pt x="465" y="794"/>
                </a:moveTo>
                <a:cubicBezTo>
                  <a:pt x="465" y="794"/>
                  <a:pt x="465" y="794"/>
                  <a:pt x="465" y="794"/>
                </a:cubicBezTo>
                <a:cubicBezTo>
                  <a:pt x="465" y="794"/>
                  <a:pt x="465" y="794"/>
                  <a:pt x="465" y="795"/>
                </a:cubicBezTo>
                <a:cubicBezTo>
                  <a:pt x="465" y="795"/>
                  <a:pt x="465" y="795"/>
                  <a:pt x="465" y="795"/>
                </a:cubicBezTo>
                <a:cubicBezTo>
                  <a:pt x="465" y="795"/>
                  <a:pt x="465" y="795"/>
                  <a:pt x="465" y="794"/>
                </a:cubicBezTo>
                <a:moveTo>
                  <a:pt x="506" y="792"/>
                </a:moveTo>
                <a:cubicBezTo>
                  <a:pt x="506" y="792"/>
                  <a:pt x="505" y="793"/>
                  <a:pt x="505" y="793"/>
                </a:cubicBezTo>
                <a:cubicBezTo>
                  <a:pt x="505" y="793"/>
                  <a:pt x="505" y="793"/>
                  <a:pt x="505" y="793"/>
                </a:cubicBezTo>
                <a:cubicBezTo>
                  <a:pt x="506" y="793"/>
                  <a:pt x="506" y="793"/>
                  <a:pt x="506" y="793"/>
                </a:cubicBezTo>
                <a:cubicBezTo>
                  <a:pt x="506" y="793"/>
                  <a:pt x="506" y="792"/>
                  <a:pt x="506" y="792"/>
                </a:cubicBezTo>
                <a:moveTo>
                  <a:pt x="636" y="737"/>
                </a:moveTo>
                <a:cubicBezTo>
                  <a:pt x="635" y="737"/>
                  <a:pt x="635" y="737"/>
                  <a:pt x="635" y="737"/>
                </a:cubicBezTo>
                <a:cubicBezTo>
                  <a:pt x="635" y="738"/>
                  <a:pt x="635" y="738"/>
                  <a:pt x="636" y="738"/>
                </a:cubicBezTo>
                <a:cubicBezTo>
                  <a:pt x="636" y="738"/>
                  <a:pt x="636" y="738"/>
                  <a:pt x="636" y="738"/>
                </a:cubicBezTo>
                <a:cubicBezTo>
                  <a:pt x="636" y="738"/>
                  <a:pt x="636" y="737"/>
                  <a:pt x="636" y="737"/>
                </a:cubicBezTo>
                <a:moveTo>
                  <a:pt x="344" y="793"/>
                </a:moveTo>
                <a:cubicBezTo>
                  <a:pt x="344" y="793"/>
                  <a:pt x="344" y="792"/>
                  <a:pt x="343" y="792"/>
                </a:cubicBezTo>
                <a:cubicBezTo>
                  <a:pt x="343" y="792"/>
                  <a:pt x="343" y="792"/>
                  <a:pt x="343" y="792"/>
                </a:cubicBezTo>
                <a:cubicBezTo>
                  <a:pt x="343" y="793"/>
                  <a:pt x="343" y="793"/>
                  <a:pt x="343" y="793"/>
                </a:cubicBezTo>
                <a:cubicBezTo>
                  <a:pt x="344" y="793"/>
                  <a:pt x="344" y="793"/>
                  <a:pt x="344" y="793"/>
                </a:cubicBezTo>
                <a:moveTo>
                  <a:pt x="393" y="5"/>
                </a:moveTo>
                <a:cubicBezTo>
                  <a:pt x="393" y="5"/>
                  <a:pt x="392" y="5"/>
                  <a:pt x="392" y="5"/>
                </a:cubicBezTo>
                <a:cubicBezTo>
                  <a:pt x="393" y="5"/>
                  <a:pt x="393" y="6"/>
                  <a:pt x="393" y="6"/>
                </a:cubicBezTo>
                <a:cubicBezTo>
                  <a:pt x="393" y="6"/>
                  <a:pt x="393" y="6"/>
                  <a:pt x="393" y="6"/>
                </a:cubicBezTo>
                <a:cubicBezTo>
                  <a:pt x="393" y="5"/>
                  <a:pt x="393" y="5"/>
                  <a:pt x="393" y="5"/>
                </a:cubicBezTo>
                <a:moveTo>
                  <a:pt x="234" y="763"/>
                </a:moveTo>
                <a:cubicBezTo>
                  <a:pt x="234" y="762"/>
                  <a:pt x="234" y="762"/>
                  <a:pt x="234" y="762"/>
                </a:cubicBezTo>
                <a:cubicBezTo>
                  <a:pt x="234" y="762"/>
                  <a:pt x="233" y="762"/>
                  <a:pt x="233" y="762"/>
                </a:cubicBezTo>
                <a:cubicBezTo>
                  <a:pt x="233" y="762"/>
                  <a:pt x="233" y="762"/>
                  <a:pt x="233" y="762"/>
                </a:cubicBezTo>
                <a:cubicBezTo>
                  <a:pt x="233" y="762"/>
                  <a:pt x="233" y="763"/>
                  <a:pt x="234" y="763"/>
                </a:cubicBezTo>
                <a:moveTo>
                  <a:pt x="526" y="785"/>
                </a:moveTo>
                <a:cubicBezTo>
                  <a:pt x="525" y="785"/>
                  <a:pt x="525" y="785"/>
                  <a:pt x="525" y="785"/>
                </a:cubicBezTo>
                <a:cubicBezTo>
                  <a:pt x="525" y="785"/>
                  <a:pt x="525" y="785"/>
                  <a:pt x="526" y="786"/>
                </a:cubicBezTo>
                <a:cubicBezTo>
                  <a:pt x="526" y="785"/>
                  <a:pt x="526" y="785"/>
                  <a:pt x="526" y="785"/>
                </a:cubicBezTo>
                <a:cubicBezTo>
                  <a:pt x="526" y="785"/>
                  <a:pt x="526" y="785"/>
                  <a:pt x="526" y="785"/>
                </a:cubicBezTo>
                <a:moveTo>
                  <a:pt x="249" y="765"/>
                </a:moveTo>
                <a:cubicBezTo>
                  <a:pt x="250" y="764"/>
                  <a:pt x="250" y="764"/>
                  <a:pt x="250" y="764"/>
                </a:cubicBezTo>
                <a:cubicBezTo>
                  <a:pt x="250" y="764"/>
                  <a:pt x="250" y="764"/>
                  <a:pt x="250" y="764"/>
                </a:cubicBezTo>
                <a:cubicBezTo>
                  <a:pt x="249" y="764"/>
                  <a:pt x="249" y="764"/>
                  <a:pt x="249" y="764"/>
                </a:cubicBezTo>
                <a:cubicBezTo>
                  <a:pt x="249" y="764"/>
                  <a:pt x="249" y="764"/>
                  <a:pt x="249" y="765"/>
                </a:cubicBezTo>
                <a:moveTo>
                  <a:pt x="575" y="765"/>
                </a:moveTo>
                <a:cubicBezTo>
                  <a:pt x="575" y="765"/>
                  <a:pt x="575" y="765"/>
                  <a:pt x="575" y="766"/>
                </a:cubicBezTo>
                <a:cubicBezTo>
                  <a:pt x="575" y="766"/>
                  <a:pt x="575" y="765"/>
                  <a:pt x="575" y="765"/>
                </a:cubicBezTo>
                <a:cubicBezTo>
                  <a:pt x="575" y="765"/>
                  <a:pt x="575" y="765"/>
                  <a:pt x="575" y="765"/>
                </a:cubicBezTo>
                <a:cubicBezTo>
                  <a:pt x="575" y="765"/>
                  <a:pt x="575" y="765"/>
                  <a:pt x="575" y="765"/>
                </a:cubicBezTo>
                <a:moveTo>
                  <a:pt x="591" y="767"/>
                </a:moveTo>
                <a:cubicBezTo>
                  <a:pt x="591" y="767"/>
                  <a:pt x="591" y="767"/>
                  <a:pt x="591" y="767"/>
                </a:cubicBezTo>
                <a:cubicBezTo>
                  <a:pt x="591" y="767"/>
                  <a:pt x="591" y="767"/>
                  <a:pt x="591" y="768"/>
                </a:cubicBezTo>
                <a:cubicBezTo>
                  <a:pt x="591" y="767"/>
                  <a:pt x="591" y="767"/>
                  <a:pt x="591" y="767"/>
                </a:cubicBezTo>
                <a:cubicBezTo>
                  <a:pt x="591" y="767"/>
                  <a:pt x="591" y="767"/>
                  <a:pt x="591" y="767"/>
                </a:cubicBezTo>
                <a:moveTo>
                  <a:pt x="435" y="7"/>
                </a:moveTo>
                <a:cubicBezTo>
                  <a:pt x="435" y="7"/>
                  <a:pt x="435" y="8"/>
                  <a:pt x="435" y="8"/>
                </a:cubicBezTo>
                <a:cubicBezTo>
                  <a:pt x="436" y="8"/>
                  <a:pt x="436" y="8"/>
                  <a:pt x="436" y="7"/>
                </a:cubicBezTo>
                <a:cubicBezTo>
                  <a:pt x="436" y="7"/>
                  <a:pt x="436" y="7"/>
                  <a:pt x="435" y="7"/>
                </a:cubicBezTo>
                <a:cubicBezTo>
                  <a:pt x="435" y="7"/>
                  <a:pt x="435" y="7"/>
                  <a:pt x="435" y="7"/>
                </a:cubicBezTo>
                <a:moveTo>
                  <a:pt x="236" y="770"/>
                </a:moveTo>
                <a:cubicBezTo>
                  <a:pt x="236" y="770"/>
                  <a:pt x="236" y="770"/>
                  <a:pt x="236" y="770"/>
                </a:cubicBezTo>
                <a:cubicBezTo>
                  <a:pt x="236" y="770"/>
                  <a:pt x="236" y="770"/>
                  <a:pt x="236" y="770"/>
                </a:cubicBezTo>
                <a:cubicBezTo>
                  <a:pt x="236" y="770"/>
                  <a:pt x="237" y="770"/>
                  <a:pt x="237" y="770"/>
                </a:cubicBezTo>
                <a:cubicBezTo>
                  <a:pt x="237" y="770"/>
                  <a:pt x="236" y="770"/>
                  <a:pt x="236" y="770"/>
                </a:cubicBezTo>
                <a:moveTo>
                  <a:pt x="242" y="770"/>
                </a:moveTo>
                <a:cubicBezTo>
                  <a:pt x="242" y="770"/>
                  <a:pt x="242" y="770"/>
                  <a:pt x="242" y="770"/>
                </a:cubicBezTo>
                <a:cubicBezTo>
                  <a:pt x="242" y="770"/>
                  <a:pt x="242" y="770"/>
                  <a:pt x="242" y="770"/>
                </a:cubicBezTo>
                <a:cubicBezTo>
                  <a:pt x="242" y="770"/>
                  <a:pt x="242" y="770"/>
                  <a:pt x="241" y="770"/>
                </a:cubicBezTo>
                <a:cubicBezTo>
                  <a:pt x="242" y="770"/>
                  <a:pt x="242" y="770"/>
                  <a:pt x="242" y="770"/>
                </a:cubicBezTo>
                <a:moveTo>
                  <a:pt x="236" y="772"/>
                </a:moveTo>
                <a:cubicBezTo>
                  <a:pt x="236" y="772"/>
                  <a:pt x="236" y="772"/>
                  <a:pt x="236" y="772"/>
                </a:cubicBezTo>
                <a:cubicBezTo>
                  <a:pt x="236" y="772"/>
                  <a:pt x="236" y="772"/>
                  <a:pt x="237" y="772"/>
                </a:cubicBezTo>
                <a:cubicBezTo>
                  <a:pt x="237" y="772"/>
                  <a:pt x="236" y="771"/>
                  <a:pt x="236" y="771"/>
                </a:cubicBezTo>
                <a:cubicBezTo>
                  <a:pt x="236" y="772"/>
                  <a:pt x="236" y="772"/>
                  <a:pt x="236" y="772"/>
                </a:cubicBezTo>
                <a:moveTo>
                  <a:pt x="238" y="773"/>
                </a:moveTo>
                <a:cubicBezTo>
                  <a:pt x="238" y="773"/>
                  <a:pt x="238" y="773"/>
                  <a:pt x="238" y="773"/>
                </a:cubicBezTo>
                <a:cubicBezTo>
                  <a:pt x="238" y="773"/>
                  <a:pt x="238" y="773"/>
                  <a:pt x="238" y="773"/>
                </a:cubicBezTo>
                <a:cubicBezTo>
                  <a:pt x="238" y="772"/>
                  <a:pt x="238" y="772"/>
                  <a:pt x="238" y="772"/>
                </a:cubicBezTo>
                <a:cubicBezTo>
                  <a:pt x="238" y="772"/>
                  <a:pt x="238" y="773"/>
                  <a:pt x="238" y="773"/>
                </a:cubicBezTo>
                <a:moveTo>
                  <a:pt x="242" y="776"/>
                </a:moveTo>
                <a:cubicBezTo>
                  <a:pt x="242" y="776"/>
                  <a:pt x="242" y="775"/>
                  <a:pt x="242" y="775"/>
                </a:cubicBezTo>
                <a:cubicBezTo>
                  <a:pt x="242" y="775"/>
                  <a:pt x="242" y="775"/>
                  <a:pt x="242" y="775"/>
                </a:cubicBezTo>
                <a:cubicBezTo>
                  <a:pt x="242" y="776"/>
                  <a:pt x="242" y="776"/>
                  <a:pt x="242" y="776"/>
                </a:cubicBezTo>
                <a:cubicBezTo>
                  <a:pt x="242" y="776"/>
                  <a:pt x="242" y="776"/>
                  <a:pt x="242" y="776"/>
                </a:cubicBezTo>
                <a:moveTo>
                  <a:pt x="523" y="782"/>
                </a:moveTo>
                <a:cubicBezTo>
                  <a:pt x="523" y="782"/>
                  <a:pt x="524" y="782"/>
                  <a:pt x="524" y="783"/>
                </a:cubicBezTo>
                <a:cubicBezTo>
                  <a:pt x="524" y="783"/>
                  <a:pt x="524" y="782"/>
                  <a:pt x="524" y="782"/>
                </a:cubicBezTo>
                <a:cubicBezTo>
                  <a:pt x="524" y="782"/>
                  <a:pt x="524" y="782"/>
                  <a:pt x="524" y="782"/>
                </a:cubicBezTo>
                <a:cubicBezTo>
                  <a:pt x="524" y="782"/>
                  <a:pt x="523" y="782"/>
                  <a:pt x="523" y="782"/>
                </a:cubicBezTo>
                <a:moveTo>
                  <a:pt x="201" y="752"/>
                </a:moveTo>
                <a:cubicBezTo>
                  <a:pt x="201" y="752"/>
                  <a:pt x="201" y="751"/>
                  <a:pt x="201" y="751"/>
                </a:cubicBezTo>
                <a:cubicBezTo>
                  <a:pt x="201" y="752"/>
                  <a:pt x="201" y="752"/>
                  <a:pt x="201" y="752"/>
                </a:cubicBezTo>
                <a:cubicBezTo>
                  <a:pt x="201" y="752"/>
                  <a:pt x="201" y="752"/>
                  <a:pt x="201" y="752"/>
                </a:cubicBezTo>
                <a:cubicBezTo>
                  <a:pt x="201" y="752"/>
                  <a:pt x="201" y="752"/>
                  <a:pt x="201" y="752"/>
                </a:cubicBezTo>
                <a:moveTo>
                  <a:pt x="431" y="9"/>
                </a:moveTo>
                <a:cubicBezTo>
                  <a:pt x="430" y="9"/>
                  <a:pt x="430" y="9"/>
                  <a:pt x="430" y="9"/>
                </a:cubicBezTo>
                <a:cubicBezTo>
                  <a:pt x="430" y="9"/>
                  <a:pt x="431" y="9"/>
                  <a:pt x="431" y="9"/>
                </a:cubicBezTo>
                <a:cubicBezTo>
                  <a:pt x="431" y="9"/>
                  <a:pt x="431" y="9"/>
                  <a:pt x="431" y="9"/>
                </a:cubicBezTo>
                <a:cubicBezTo>
                  <a:pt x="431" y="9"/>
                  <a:pt x="431" y="9"/>
                  <a:pt x="431" y="9"/>
                </a:cubicBezTo>
                <a:moveTo>
                  <a:pt x="208" y="752"/>
                </a:moveTo>
                <a:cubicBezTo>
                  <a:pt x="208" y="753"/>
                  <a:pt x="207" y="753"/>
                  <a:pt x="207" y="753"/>
                </a:cubicBezTo>
                <a:cubicBezTo>
                  <a:pt x="208" y="753"/>
                  <a:pt x="208" y="753"/>
                  <a:pt x="208" y="753"/>
                </a:cubicBezTo>
                <a:cubicBezTo>
                  <a:pt x="208" y="753"/>
                  <a:pt x="208" y="753"/>
                  <a:pt x="208" y="753"/>
                </a:cubicBezTo>
                <a:cubicBezTo>
                  <a:pt x="208" y="753"/>
                  <a:pt x="208" y="753"/>
                  <a:pt x="208" y="752"/>
                </a:cubicBezTo>
                <a:moveTo>
                  <a:pt x="205" y="758"/>
                </a:moveTo>
                <a:cubicBezTo>
                  <a:pt x="205" y="758"/>
                  <a:pt x="205" y="758"/>
                  <a:pt x="205" y="758"/>
                </a:cubicBezTo>
                <a:cubicBezTo>
                  <a:pt x="205" y="758"/>
                  <a:pt x="205" y="758"/>
                  <a:pt x="205" y="757"/>
                </a:cubicBezTo>
                <a:cubicBezTo>
                  <a:pt x="205" y="757"/>
                  <a:pt x="205" y="757"/>
                  <a:pt x="205" y="757"/>
                </a:cubicBezTo>
                <a:cubicBezTo>
                  <a:pt x="205" y="757"/>
                  <a:pt x="205" y="757"/>
                  <a:pt x="205" y="758"/>
                </a:cubicBezTo>
                <a:moveTo>
                  <a:pt x="515" y="787"/>
                </a:moveTo>
                <a:cubicBezTo>
                  <a:pt x="515" y="787"/>
                  <a:pt x="515" y="787"/>
                  <a:pt x="516" y="787"/>
                </a:cubicBezTo>
                <a:cubicBezTo>
                  <a:pt x="515" y="787"/>
                  <a:pt x="515" y="787"/>
                  <a:pt x="515" y="787"/>
                </a:cubicBezTo>
                <a:cubicBezTo>
                  <a:pt x="515" y="787"/>
                  <a:pt x="515" y="787"/>
                  <a:pt x="515" y="787"/>
                </a:cubicBezTo>
                <a:cubicBezTo>
                  <a:pt x="515" y="787"/>
                  <a:pt x="515" y="787"/>
                  <a:pt x="515" y="787"/>
                </a:cubicBezTo>
                <a:moveTo>
                  <a:pt x="215" y="760"/>
                </a:moveTo>
                <a:cubicBezTo>
                  <a:pt x="215" y="760"/>
                  <a:pt x="215" y="760"/>
                  <a:pt x="215" y="760"/>
                </a:cubicBezTo>
                <a:cubicBezTo>
                  <a:pt x="215" y="760"/>
                  <a:pt x="216" y="760"/>
                  <a:pt x="216" y="759"/>
                </a:cubicBezTo>
                <a:cubicBezTo>
                  <a:pt x="216" y="759"/>
                  <a:pt x="215" y="759"/>
                  <a:pt x="215" y="759"/>
                </a:cubicBezTo>
                <a:cubicBezTo>
                  <a:pt x="215" y="759"/>
                  <a:pt x="215" y="759"/>
                  <a:pt x="215" y="760"/>
                </a:cubicBezTo>
                <a:moveTo>
                  <a:pt x="319" y="787"/>
                </a:moveTo>
                <a:cubicBezTo>
                  <a:pt x="319" y="787"/>
                  <a:pt x="319" y="787"/>
                  <a:pt x="319" y="786"/>
                </a:cubicBezTo>
                <a:cubicBezTo>
                  <a:pt x="319" y="787"/>
                  <a:pt x="318" y="787"/>
                  <a:pt x="318" y="787"/>
                </a:cubicBezTo>
                <a:cubicBezTo>
                  <a:pt x="319" y="787"/>
                  <a:pt x="319" y="787"/>
                  <a:pt x="319" y="787"/>
                </a:cubicBezTo>
                <a:cubicBezTo>
                  <a:pt x="319" y="787"/>
                  <a:pt x="319" y="787"/>
                  <a:pt x="319" y="787"/>
                </a:cubicBezTo>
                <a:moveTo>
                  <a:pt x="93" y="645"/>
                </a:moveTo>
                <a:cubicBezTo>
                  <a:pt x="93" y="645"/>
                  <a:pt x="93" y="644"/>
                  <a:pt x="93" y="644"/>
                </a:cubicBezTo>
                <a:cubicBezTo>
                  <a:pt x="93" y="644"/>
                  <a:pt x="93" y="644"/>
                  <a:pt x="93" y="645"/>
                </a:cubicBezTo>
                <a:cubicBezTo>
                  <a:pt x="93" y="645"/>
                  <a:pt x="93" y="645"/>
                  <a:pt x="93" y="645"/>
                </a:cubicBezTo>
                <a:cubicBezTo>
                  <a:pt x="93" y="645"/>
                  <a:pt x="93" y="645"/>
                  <a:pt x="93" y="645"/>
                </a:cubicBezTo>
                <a:moveTo>
                  <a:pt x="530" y="33"/>
                </a:moveTo>
                <a:cubicBezTo>
                  <a:pt x="530" y="33"/>
                  <a:pt x="530" y="33"/>
                  <a:pt x="530" y="33"/>
                </a:cubicBezTo>
                <a:cubicBezTo>
                  <a:pt x="530" y="33"/>
                  <a:pt x="531" y="33"/>
                  <a:pt x="531" y="33"/>
                </a:cubicBezTo>
                <a:cubicBezTo>
                  <a:pt x="531" y="33"/>
                  <a:pt x="530" y="33"/>
                  <a:pt x="530" y="32"/>
                </a:cubicBezTo>
                <a:cubicBezTo>
                  <a:pt x="530" y="33"/>
                  <a:pt x="530" y="33"/>
                  <a:pt x="530" y="33"/>
                </a:cubicBezTo>
                <a:moveTo>
                  <a:pt x="555" y="31"/>
                </a:moveTo>
                <a:cubicBezTo>
                  <a:pt x="555" y="31"/>
                  <a:pt x="555" y="31"/>
                  <a:pt x="555" y="31"/>
                </a:cubicBezTo>
                <a:cubicBezTo>
                  <a:pt x="555" y="31"/>
                  <a:pt x="555" y="31"/>
                  <a:pt x="554" y="31"/>
                </a:cubicBezTo>
                <a:cubicBezTo>
                  <a:pt x="555" y="31"/>
                  <a:pt x="555" y="31"/>
                  <a:pt x="555" y="31"/>
                </a:cubicBezTo>
                <a:cubicBezTo>
                  <a:pt x="555" y="31"/>
                  <a:pt x="555" y="31"/>
                  <a:pt x="555" y="31"/>
                </a:cubicBezTo>
                <a:moveTo>
                  <a:pt x="502" y="798"/>
                </a:moveTo>
                <a:cubicBezTo>
                  <a:pt x="502" y="798"/>
                  <a:pt x="502" y="798"/>
                  <a:pt x="502" y="798"/>
                </a:cubicBezTo>
                <a:cubicBezTo>
                  <a:pt x="502" y="798"/>
                  <a:pt x="502" y="798"/>
                  <a:pt x="502" y="798"/>
                </a:cubicBezTo>
                <a:cubicBezTo>
                  <a:pt x="502" y="799"/>
                  <a:pt x="502" y="799"/>
                  <a:pt x="502" y="799"/>
                </a:cubicBezTo>
                <a:cubicBezTo>
                  <a:pt x="502" y="799"/>
                  <a:pt x="502" y="798"/>
                  <a:pt x="502" y="798"/>
                </a:cubicBezTo>
                <a:moveTo>
                  <a:pt x="98" y="662"/>
                </a:moveTo>
                <a:cubicBezTo>
                  <a:pt x="98" y="662"/>
                  <a:pt x="99" y="662"/>
                  <a:pt x="99" y="662"/>
                </a:cubicBezTo>
                <a:cubicBezTo>
                  <a:pt x="99" y="662"/>
                  <a:pt x="99" y="662"/>
                  <a:pt x="99" y="662"/>
                </a:cubicBezTo>
                <a:cubicBezTo>
                  <a:pt x="99" y="662"/>
                  <a:pt x="99" y="661"/>
                  <a:pt x="99" y="661"/>
                </a:cubicBezTo>
                <a:cubicBezTo>
                  <a:pt x="99" y="661"/>
                  <a:pt x="98" y="661"/>
                  <a:pt x="98" y="662"/>
                </a:cubicBezTo>
                <a:moveTo>
                  <a:pt x="536" y="27"/>
                </a:moveTo>
                <a:cubicBezTo>
                  <a:pt x="536" y="27"/>
                  <a:pt x="536" y="27"/>
                  <a:pt x="536" y="27"/>
                </a:cubicBezTo>
                <a:cubicBezTo>
                  <a:pt x="536" y="27"/>
                  <a:pt x="536" y="27"/>
                  <a:pt x="536" y="27"/>
                </a:cubicBezTo>
                <a:cubicBezTo>
                  <a:pt x="536" y="27"/>
                  <a:pt x="536" y="28"/>
                  <a:pt x="536" y="28"/>
                </a:cubicBezTo>
                <a:cubicBezTo>
                  <a:pt x="536" y="27"/>
                  <a:pt x="536" y="27"/>
                  <a:pt x="536" y="27"/>
                </a:cubicBezTo>
                <a:moveTo>
                  <a:pt x="524" y="27"/>
                </a:moveTo>
                <a:cubicBezTo>
                  <a:pt x="524" y="27"/>
                  <a:pt x="524" y="27"/>
                  <a:pt x="524" y="27"/>
                </a:cubicBezTo>
                <a:cubicBezTo>
                  <a:pt x="524" y="27"/>
                  <a:pt x="523" y="27"/>
                  <a:pt x="523" y="27"/>
                </a:cubicBezTo>
                <a:cubicBezTo>
                  <a:pt x="523" y="27"/>
                  <a:pt x="523" y="28"/>
                  <a:pt x="523" y="27"/>
                </a:cubicBezTo>
                <a:cubicBezTo>
                  <a:pt x="524" y="27"/>
                  <a:pt x="524" y="27"/>
                  <a:pt x="524" y="27"/>
                </a:cubicBezTo>
                <a:moveTo>
                  <a:pt x="508" y="797"/>
                </a:moveTo>
                <a:cubicBezTo>
                  <a:pt x="508" y="797"/>
                  <a:pt x="508" y="798"/>
                  <a:pt x="508" y="798"/>
                </a:cubicBezTo>
                <a:cubicBezTo>
                  <a:pt x="509" y="798"/>
                  <a:pt x="509" y="798"/>
                  <a:pt x="509" y="798"/>
                </a:cubicBezTo>
                <a:cubicBezTo>
                  <a:pt x="509" y="797"/>
                  <a:pt x="509" y="797"/>
                  <a:pt x="508" y="797"/>
                </a:cubicBezTo>
                <a:cubicBezTo>
                  <a:pt x="508" y="797"/>
                  <a:pt x="508" y="797"/>
                  <a:pt x="508" y="797"/>
                </a:cubicBezTo>
                <a:moveTo>
                  <a:pt x="536" y="25"/>
                </a:moveTo>
                <a:cubicBezTo>
                  <a:pt x="536" y="25"/>
                  <a:pt x="536" y="24"/>
                  <a:pt x="536" y="24"/>
                </a:cubicBezTo>
                <a:cubicBezTo>
                  <a:pt x="536" y="24"/>
                  <a:pt x="536" y="24"/>
                  <a:pt x="536" y="24"/>
                </a:cubicBezTo>
                <a:cubicBezTo>
                  <a:pt x="536" y="24"/>
                  <a:pt x="536" y="24"/>
                  <a:pt x="535" y="24"/>
                </a:cubicBezTo>
                <a:cubicBezTo>
                  <a:pt x="536" y="24"/>
                  <a:pt x="536" y="25"/>
                  <a:pt x="536" y="25"/>
                </a:cubicBezTo>
                <a:moveTo>
                  <a:pt x="499" y="800"/>
                </a:moveTo>
                <a:cubicBezTo>
                  <a:pt x="499" y="800"/>
                  <a:pt x="499" y="801"/>
                  <a:pt x="499" y="801"/>
                </a:cubicBezTo>
                <a:cubicBezTo>
                  <a:pt x="499" y="800"/>
                  <a:pt x="499" y="800"/>
                  <a:pt x="499" y="800"/>
                </a:cubicBezTo>
                <a:cubicBezTo>
                  <a:pt x="499" y="800"/>
                  <a:pt x="499" y="800"/>
                  <a:pt x="499" y="800"/>
                </a:cubicBezTo>
                <a:cubicBezTo>
                  <a:pt x="499" y="800"/>
                  <a:pt x="499" y="800"/>
                  <a:pt x="499" y="800"/>
                </a:cubicBezTo>
                <a:moveTo>
                  <a:pt x="65" y="616"/>
                </a:moveTo>
                <a:cubicBezTo>
                  <a:pt x="65" y="616"/>
                  <a:pt x="65" y="616"/>
                  <a:pt x="65" y="616"/>
                </a:cubicBezTo>
                <a:cubicBezTo>
                  <a:pt x="64" y="616"/>
                  <a:pt x="64" y="616"/>
                  <a:pt x="64" y="616"/>
                </a:cubicBezTo>
                <a:cubicBezTo>
                  <a:pt x="64" y="616"/>
                  <a:pt x="64" y="617"/>
                  <a:pt x="65" y="617"/>
                </a:cubicBezTo>
                <a:cubicBezTo>
                  <a:pt x="65" y="616"/>
                  <a:pt x="65" y="616"/>
                  <a:pt x="65" y="616"/>
                </a:cubicBezTo>
                <a:moveTo>
                  <a:pt x="541" y="38"/>
                </a:moveTo>
                <a:cubicBezTo>
                  <a:pt x="541" y="38"/>
                  <a:pt x="541" y="38"/>
                  <a:pt x="541" y="38"/>
                </a:cubicBezTo>
                <a:cubicBezTo>
                  <a:pt x="541" y="38"/>
                  <a:pt x="541" y="37"/>
                  <a:pt x="541" y="37"/>
                </a:cubicBezTo>
                <a:cubicBezTo>
                  <a:pt x="541" y="37"/>
                  <a:pt x="540" y="38"/>
                  <a:pt x="540" y="38"/>
                </a:cubicBezTo>
                <a:cubicBezTo>
                  <a:pt x="540" y="38"/>
                  <a:pt x="540" y="38"/>
                  <a:pt x="541" y="38"/>
                </a:cubicBezTo>
                <a:moveTo>
                  <a:pt x="76" y="636"/>
                </a:moveTo>
                <a:cubicBezTo>
                  <a:pt x="76" y="636"/>
                  <a:pt x="76" y="636"/>
                  <a:pt x="76" y="636"/>
                </a:cubicBezTo>
                <a:cubicBezTo>
                  <a:pt x="76" y="636"/>
                  <a:pt x="76" y="636"/>
                  <a:pt x="76" y="636"/>
                </a:cubicBezTo>
                <a:cubicBezTo>
                  <a:pt x="76" y="636"/>
                  <a:pt x="76" y="636"/>
                  <a:pt x="75" y="636"/>
                </a:cubicBezTo>
                <a:cubicBezTo>
                  <a:pt x="76" y="636"/>
                  <a:pt x="76" y="636"/>
                  <a:pt x="76" y="636"/>
                </a:cubicBezTo>
                <a:moveTo>
                  <a:pt x="78" y="639"/>
                </a:moveTo>
                <a:cubicBezTo>
                  <a:pt x="78" y="639"/>
                  <a:pt x="78" y="639"/>
                  <a:pt x="78" y="639"/>
                </a:cubicBezTo>
                <a:cubicBezTo>
                  <a:pt x="78" y="639"/>
                  <a:pt x="78" y="639"/>
                  <a:pt x="78" y="639"/>
                </a:cubicBezTo>
                <a:cubicBezTo>
                  <a:pt x="78" y="639"/>
                  <a:pt x="78" y="639"/>
                  <a:pt x="78" y="639"/>
                </a:cubicBezTo>
                <a:cubicBezTo>
                  <a:pt x="78" y="639"/>
                  <a:pt x="78" y="639"/>
                  <a:pt x="78" y="639"/>
                </a:cubicBezTo>
                <a:moveTo>
                  <a:pt x="480" y="797"/>
                </a:moveTo>
                <a:cubicBezTo>
                  <a:pt x="480" y="797"/>
                  <a:pt x="480" y="797"/>
                  <a:pt x="480" y="796"/>
                </a:cubicBezTo>
                <a:cubicBezTo>
                  <a:pt x="480" y="796"/>
                  <a:pt x="480" y="796"/>
                  <a:pt x="480" y="796"/>
                </a:cubicBezTo>
                <a:cubicBezTo>
                  <a:pt x="480" y="796"/>
                  <a:pt x="480" y="796"/>
                  <a:pt x="480" y="796"/>
                </a:cubicBezTo>
                <a:cubicBezTo>
                  <a:pt x="480" y="797"/>
                  <a:pt x="480" y="797"/>
                  <a:pt x="480" y="797"/>
                </a:cubicBezTo>
                <a:moveTo>
                  <a:pt x="471" y="797"/>
                </a:moveTo>
                <a:cubicBezTo>
                  <a:pt x="471" y="796"/>
                  <a:pt x="471" y="796"/>
                  <a:pt x="471" y="796"/>
                </a:cubicBezTo>
                <a:cubicBezTo>
                  <a:pt x="470" y="796"/>
                  <a:pt x="470" y="796"/>
                  <a:pt x="470" y="796"/>
                </a:cubicBezTo>
                <a:cubicBezTo>
                  <a:pt x="470" y="796"/>
                  <a:pt x="470" y="797"/>
                  <a:pt x="471" y="797"/>
                </a:cubicBezTo>
                <a:cubicBezTo>
                  <a:pt x="471" y="797"/>
                  <a:pt x="471" y="797"/>
                  <a:pt x="471" y="797"/>
                </a:cubicBezTo>
                <a:moveTo>
                  <a:pt x="463" y="14"/>
                </a:moveTo>
                <a:cubicBezTo>
                  <a:pt x="463" y="14"/>
                  <a:pt x="463" y="14"/>
                  <a:pt x="463" y="14"/>
                </a:cubicBezTo>
                <a:cubicBezTo>
                  <a:pt x="463" y="14"/>
                  <a:pt x="463" y="14"/>
                  <a:pt x="463" y="14"/>
                </a:cubicBezTo>
                <a:cubicBezTo>
                  <a:pt x="463" y="14"/>
                  <a:pt x="463" y="14"/>
                  <a:pt x="463" y="13"/>
                </a:cubicBezTo>
                <a:cubicBezTo>
                  <a:pt x="463" y="14"/>
                  <a:pt x="463" y="14"/>
                  <a:pt x="463" y="14"/>
                </a:cubicBezTo>
                <a:moveTo>
                  <a:pt x="474" y="12"/>
                </a:moveTo>
                <a:cubicBezTo>
                  <a:pt x="473" y="12"/>
                  <a:pt x="473" y="12"/>
                  <a:pt x="473" y="12"/>
                </a:cubicBezTo>
                <a:cubicBezTo>
                  <a:pt x="473" y="12"/>
                  <a:pt x="473" y="12"/>
                  <a:pt x="473" y="12"/>
                </a:cubicBezTo>
                <a:cubicBezTo>
                  <a:pt x="473" y="12"/>
                  <a:pt x="473" y="12"/>
                  <a:pt x="473" y="12"/>
                </a:cubicBezTo>
                <a:cubicBezTo>
                  <a:pt x="473" y="12"/>
                  <a:pt x="474" y="12"/>
                  <a:pt x="474" y="12"/>
                </a:cubicBezTo>
                <a:moveTo>
                  <a:pt x="426" y="11"/>
                </a:moveTo>
                <a:cubicBezTo>
                  <a:pt x="426" y="11"/>
                  <a:pt x="426" y="11"/>
                  <a:pt x="425" y="11"/>
                </a:cubicBezTo>
                <a:cubicBezTo>
                  <a:pt x="426" y="11"/>
                  <a:pt x="426" y="11"/>
                  <a:pt x="426" y="11"/>
                </a:cubicBezTo>
                <a:cubicBezTo>
                  <a:pt x="426" y="11"/>
                  <a:pt x="426" y="11"/>
                  <a:pt x="426" y="11"/>
                </a:cubicBezTo>
                <a:cubicBezTo>
                  <a:pt x="426" y="11"/>
                  <a:pt x="426" y="11"/>
                  <a:pt x="426" y="11"/>
                </a:cubicBezTo>
                <a:moveTo>
                  <a:pt x="642" y="723"/>
                </a:moveTo>
                <a:cubicBezTo>
                  <a:pt x="641" y="723"/>
                  <a:pt x="641" y="723"/>
                  <a:pt x="641" y="723"/>
                </a:cubicBezTo>
                <a:cubicBezTo>
                  <a:pt x="641" y="723"/>
                  <a:pt x="641" y="723"/>
                  <a:pt x="641" y="724"/>
                </a:cubicBezTo>
                <a:cubicBezTo>
                  <a:pt x="641" y="724"/>
                  <a:pt x="641" y="724"/>
                  <a:pt x="641" y="724"/>
                </a:cubicBezTo>
                <a:cubicBezTo>
                  <a:pt x="641" y="724"/>
                  <a:pt x="641" y="723"/>
                  <a:pt x="642" y="723"/>
                </a:cubicBezTo>
                <a:moveTo>
                  <a:pt x="352" y="795"/>
                </a:moveTo>
                <a:cubicBezTo>
                  <a:pt x="352" y="795"/>
                  <a:pt x="352" y="795"/>
                  <a:pt x="352" y="795"/>
                </a:cubicBezTo>
                <a:cubicBezTo>
                  <a:pt x="352" y="795"/>
                  <a:pt x="352" y="795"/>
                  <a:pt x="352" y="796"/>
                </a:cubicBezTo>
                <a:cubicBezTo>
                  <a:pt x="352" y="796"/>
                  <a:pt x="352" y="796"/>
                  <a:pt x="352" y="796"/>
                </a:cubicBezTo>
                <a:cubicBezTo>
                  <a:pt x="352" y="796"/>
                  <a:pt x="352" y="796"/>
                  <a:pt x="352" y="795"/>
                </a:cubicBezTo>
                <a:moveTo>
                  <a:pt x="112" y="675"/>
                </a:moveTo>
                <a:cubicBezTo>
                  <a:pt x="112" y="675"/>
                  <a:pt x="112" y="675"/>
                  <a:pt x="112" y="675"/>
                </a:cubicBezTo>
                <a:cubicBezTo>
                  <a:pt x="112" y="675"/>
                  <a:pt x="112" y="675"/>
                  <a:pt x="112" y="675"/>
                </a:cubicBezTo>
                <a:cubicBezTo>
                  <a:pt x="112" y="675"/>
                  <a:pt x="112" y="675"/>
                  <a:pt x="112" y="675"/>
                </a:cubicBezTo>
                <a:cubicBezTo>
                  <a:pt x="112" y="675"/>
                  <a:pt x="112" y="675"/>
                  <a:pt x="112" y="675"/>
                </a:cubicBezTo>
                <a:moveTo>
                  <a:pt x="468" y="797"/>
                </a:moveTo>
                <a:cubicBezTo>
                  <a:pt x="468" y="797"/>
                  <a:pt x="468" y="797"/>
                  <a:pt x="468" y="797"/>
                </a:cubicBezTo>
                <a:cubicBezTo>
                  <a:pt x="468" y="797"/>
                  <a:pt x="469" y="798"/>
                  <a:pt x="469" y="798"/>
                </a:cubicBezTo>
                <a:cubicBezTo>
                  <a:pt x="469" y="798"/>
                  <a:pt x="469" y="797"/>
                  <a:pt x="469" y="797"/>
                </a:cubicBezTo>
                <a:cubicBezTo>
                  <a:pt x="469" y="797"/>
                  <a:pt x="469" y="797"/>
                  <a:pt x="468" y="797"/>
                </a:cubicBezTo>
                <a:moveTo>
                  <a:pt x="509" y="25"/>
                </a:moveTo>
                <a:cubicBezTo>
                  <a:pt x="509" y="25"/>
                  <a:pt x="509" y="24"/>
                  <a:pt x="509" y="24"/>
                </a:cubicBezTo>
                <a:cubicBezTo>
                  <a:pt x="509" y="24"/>
                  <a:pt x="509" y="24"/>
                  <a:pt x="508" y="24"/>
                </a:cubicBezTo>
                <a:cubicBezTo>
                  <a:pt x="508" y="24"/>
                  <a:pt x="508" y="24"/>
                  <a:pt x="508" y="24"/>
                </a:cubicBezTo>
                <a:cubicBezTo>
                  <a:pt x="508" y="24"/>
                  <a:pt x="508" y="25"/>
                  <a:pt x="509" y="25"/>
                </a:cubicBezTo>
                <a:moveTo>
                  <a:pt x="464" y="798"/>
                </a:moveTo>
                <a:cubicBezTo>
                  <a:pt x="464" y="797"/>
                  <a:pt x="464" y="797"/>
                  <a:pt x="464" y="797"/>
                </a:cubicBezTo>
                <a:cubicBezTo>
                  <a:pt x="464" y="797"/>
                  <a:pt x="464" y="797"/>
                  <a:pt x="464" y="797"/>
                </a:cubicBezTo>
                <a:cubicBezTo>
                  <a:pt x="464" y="797"/>
                  <a:pt x="464" y="798"/>
                  <a:pt x="464" y="798"/>
                </a:cubicBezTo>
                <a:cubicBezTo>
                  <a:pt x="464" y="798"/>
                  <a:pt x="464" y="798"/>
                  <a:pt x="464" y="798"/>
                </a:cubicBezTo>
                <a:moveTo>
                  <a:pt x="113" y="680"/>
                </a:moveTo>
                <a:cubicBezTo>
                  <a:pt x="113" y="680"/>
                  <a:pt x="113" y="680"/>
                  <a:pt x="113" y="680"/>
                </a:cubicBezTo>
                <a:cubicBezTo>
                  <a:pt x="113" y="680"/>
                  <a:pt x="113" y="680"/>
                  <a:pt x="113" y="679"/>
                </a:cubicBezTo>
                <a:cubicBezTo>
                  <a:pt x="113" y="679"/>
                  <a:pt x="113" y="680"/>
                  <a:pt x="112" y="680"/>
                </a:cubicBezTo>
                <a:cubicBezTo>
                  <a:pt x="113" y="680"/>
                  <a:pt x="113" y="680"/>
                  <a:pt x="113" y="680"/>
                </a:cubicBezTo>
                <a:moveTo>
                  <a:pt x="453" y="797"/>
                </a:moveTo>
                <a:cubicBezTo>
                  <a:pt x="453" y="797"/>
                  <a:pt x="453" y="797"/>
                  <a:pt x="453" y="797"/>
                </a:cubicBezTo>
                <a:cubicBezTo>
                  <a:pt x="452" y="797"/>
                  <a:pt x="452" y="797"/>
                  <a:pt x="452" y="798"/>
                </a:cubicBezTo>
                <a:cubicBezTo>
                  <a:pt x="452" y="798"/>
                  <a:pt x="452" y="798"/>
                  <a:pt x="453" y="798"/>
                </a:cubicBezTo>
                <a:cubicBezTo>
                  <a:pt x="453" y="798"/>
                  <a:pt x="453" y="797"/>
                  <a:pt x="453" y="797"/>
                </a:cubicBezTo>
                <a:moveTo>
                  <a:pt x="295" y="19"/>
                </a:moveTo>
                <a:cubicBezTo>
                  <a:pt x="295" y="19"/>
                  <a:pt x="295" y="19"/>
                  <a:pt x="296" y="19"/>
                </a:cubicBezTo>
                <a:cubicBezTo>
                  <a:pt x="295" y="19"/>
                  <a:pt x="295" y="18"/>
                  <a:pt x="295" y="18"/>
                </a:cubicBezTo>
                <a:cubicBezTo>
                  <a:pt x="295" y="18"/>
                  <a:pt x="295" y="19"/>
                  <a:pt x="295" y="19"/>
                </a:cubicBezTo>
                <a:cubicBezTo>
                  <a:pt x="295" y="19"/>
                  <a:pt x="295" y="19"/>
                  <a:pt x="295" y="19"/>
                </a:cubicBezTo>
                <a:moveTo>
                  <a:pt x="780" y="262"/>
                </a:moveTo>
                <a:cubicBezTo>
                  <a:pt x="780" y="262"/>
                  <a:pt x="781" y="262"/>
                  <a:pt x="781" y="262"/>
                </a:cubicBezTo>
                <a:cubicBezTo>
                  <a:pt x="781" y="262"/>
                  <a:pt x="781" y="262"/>
                  <a:pt x="781" y="261"/>
                </a:cubicBezTo>
                <a:cubicBezTo>
                  <a:pt x="781" y="261"/>
                  <a:pt x="781" y="261"/>
                  <a:pt x="781" y="261"/>
                </a:cubicBezTo>
                <a:cubicBezTo>
                  <a:pt x="781" y="261"/>
                  <a:pt x="780" y="261"/>
                  <a:pt x="780" y="262"/>
                </a:cubicBezTo>
                <a:moveTo>
                  <a:pt x="780" y="266"/>
                </a:moveTo>
                <a:cubicBezTo>
                  <a:pt x="780" y="266"/>
                  <a:pt x="780" y="266"/>
                  <a:pt x="780" y="266"/>
                </a:cubicBezTo>
                <a:cubicBezTo>
                  <a:pt x="780" y="266"/>
                  <a:pt x="779" y="266"/>
                  <a:pt x="779" y="266"/>
                </a:cubicBezTo>
                <a:cubicBezTo>
                  <a:pt x="779" y="266"/>
                  <a:pt x="780" y="266"/>
                  <a:pt x="780" y="267"/>
                </a:cubicBezTo>
                <a:cubicBezTo>
                  <a:pt x="780" y="267"/>
                  <a:pt x="780" y="266"/>
                  <a:pt x="780" y="266"/>
                </a:cubicBezTo>
                <a:moveTo>
                  <a:pt x="781" y="277"/>
                </a:moveTo>
                <a:cubicBezTo>
                  <a:pt x="781" y="276"/>
                  <a:pt x="781" y="276"/>
                  <a:pt x="781" y="276"/>
                </a:cubicBezTo>
                <a:cubicBezTo>
                  <a:pt x="781" y="276"/>
                  <a:pt x="780" y="277"/>
                  <a:pt x="780" y="277"/>
                </a:cubicBezTo>
                <a:cubicBezTo>
                  <a:pt x="780" y="277"/>
                  <a:pt x="781" y="277"/>
                  <a:pt x="781" y="277"/>
                </a:cubicBezTo>
                <a:cubicBezTo>
                  <a:pt x="781" y="277"/>
                  <a:pt x="781" y="277"/>
                  <a:pt x="781" y="277"/>
                </a:cubicBezTo>
                <a:moveTo>
                  <a:pt x="771" y="246"/>
                </a:moveTo>
                <a:cubicBezTo>
                  <a:pt x="771" y="246"/>
                  <a:pt x="772" y="245"/>
                  <a:pt x="772" y="245"/>
                </a:cubicBezTo>
                <a:cubicBezTo>
                  <a:pt x="771" y="245"/>
                  <a:pt x="771" y="245"/>
                  <a:pt x="771" y="245"/>
                </a:cubicBezTo>
                <a:cubicBezTo>
                  <a:pt x="771" y="245"/>
                  <a:pt x="771" y="245"/>
                  <a:pt x="771" y="245"/>
                </a:cubicBezTo>
                <a:cubicBezTo>
                  <a:pt x="771" y="245"/>
                  <a:pt x="771" y="246"/>
                  <a:pt x="771" y="246"/>
                </a:cubicBezTo>
                <a:moveTo>
                  <a:pt x="778" y="252"/>
                </a:moveTo>
                <a:cubicBezTo>
                  <a:pt x="779" y="252"/>
                  <a:pt x="779" y="252"/>
                  <a:pt x="779" y="252"/>
                </a:cubicBezTo>
                <a:cubicBezTo>
                  <a:pt x="779" y="252"/>
                  <a:pt x="779" y="252"/>
                  <a:pt x="779" y="252"/>
                </a:cubicBezTo>
                <a:cubicBezTo>
                  <a:pt x="779" y="252"/>
                  <a:pt x="779" y="252"/>
                  <a:pt x="779" y="252"/>
                </a:cubicBezTo>
                <a:cubicBezTo>
                  <a:pt x="779" y="252"/>
                  <a:pt x="779" y="252"/>
                  <a:pt x="778" y="252"/>
                </a:cubicBezTo>
                <a:moveTo>
                  <a:pt x="34" y="255"/>
                </a:moveTo>
                <a:cubicBezTo>
                  <a:pt x="34" y="255"/>
                  <a:pt x="35" y="255"/>
                  <a:pt x="35" y="255"/>
                </a:cubicBezTo>
                <a:cubicBezTo>
                  <a:pt x="34" y="255"/>
                  <a:pt x="34" y="255"/>
                  <a:pt x="34" y="255"/>
                </a:cubicBezTo>
                <a:cubicBezTo>
                  <a:pt x="34" y="255"/>
                  <a:pt x="34" y="255"/>
                  <a:pt x="34" y="255"/>
                </a:cubicBezTo>
                <a:cubicBezTo>
                  <a:pt x="34" y="255"/>
                  <a:pt x="34" y="255"/>
                  <a:pt x="34" y="255"/>
                </a:cubicBezTo>
                <a:moveTo>
                  <a:pt x="779" y="258"/>
                </a:moveTo>
                <a:cubicBezTo>
                  <a:pt x="779" y="258"/>
                  <a:pt x="779" y="258"/>
                  <a:pt x="779" y="258"/>
                </a:cubicBezTo>
                <a:cubicBezTo>
                  <a:pt x="779" y="258"/>
                  <a:pt x="779" y="259"/>
                  <a:pt x="778" y="259"/>
                </a:cubicBezTo>
                <a:cubicBezTo>
                  <a:pt x="778" y="259"/>
                  <a:pt x="779" y="259"/>
                  <a:pt x="779" y="259"/>
                </a:cubicBezTo>
                <a:cubicBezTo>
                  <a:pt x="779" y="259"/>
                  <a:pt x="779" y="259"/>
                  <a:pt x="779" y="258"/>
                </a:cubicBezTo>
                <a:moveTo>
                  <a:pt x="35" y="260"/>
                </a:moveTo>
                <a:cubicBezTo>
                  <a:pt x="35" y="260"/>
                  <a:pt x="36" y="260"/>
                  <a:pt x="36" y="260"/>
                </a:cubicBezTo>
                <a:cubicBezTo>
                  <a:pt x="35" y="259"/>
                  <a:pt x="35" y="259"/>
                  <a:pt x="35" y="259"/>
                </a:cubicBezTo>
                <a:cubicBezTo>
                  <a:pt x="35" y="259"/>
                  <a:pt x="35" y="259"/>
                  <a:pt x="35" y="260"/>
                </a:cubicBezTo>
                <a:cubicBezTo>
                  <a:pt x="35" y="260"/>
                  <a:pt x="35" y="260"/>
                  <a:pt x="35" y="260"/>
                </a:cubicBezTo>
                <a:moveTo>
                  <a:pt x="24" y="307"/>
                </a:moveTo>
                <a:cubicBezTo>
                  <a:pt x="25" y="307"/>
                  <a:pt x="25" y="307"/>
                  <a:pt x="25" y="307"/>
                </a:cubicBezTo>
                <a:cubicBezTo>
                  <a:pt x="25" y="307"/>
                  <a:pt x="25" y="307"/>
                  <a:pt x="25" y="307"/>
                </a:cubicBezTo>
                <a:cubicBezTo>
                  <a:pt x="25" y="307"/>
                  <a:pt x="25" y="307"/>
                  <a:pt x="25" y="307"/>
                </a:cubicBezTo>
                <a:cubicBezTo>
                  <a:pt x="25" y="307"/>
                  <a:pt x="24" y="307"/>
                  <a:pt x="24" y="307"/>
                </a:cubicBezTo>
                <a:moveTo>
                  <a:pt x="811" y="341"/>
                </a:moveTo>
                <a:cubicBezTo>
                  <a:pt x="810" y="341"/>
                  <a:pt x="810" y="341"/>
                  <a:pt x="810" y="341"/>
                </a:cubicBezTo>
                <a:cubicBezTo>
                  <a:pt x="810" y="341"/>
                  <a:pt x="810" y="341"/>
                  <a:pt x="810" y="341"/>
                </a:cubicBezTo>
                <a:cubicBezTo>
                  <a:pt x="810" y="341"/>
                  <a:pt x="810" y="341"/>
                  <a:pt x="810" y="341"/>
                </a:cubicBezTo>
                <a:cubicBezTo>
                  <a:pt x="810" y="341"/>
                  <a:pt x="810" y="341"/>
                  <a:pt x="811" y="341"/>
                </a:cubicBezTo>
                <a:moveTo>
                  <a:pt x="84" y="164"/>
                </a:moveTo>
                <a:cubicBezTo>
                  <a:pt x="83" y="164"/>
                  <a:pt x="83" y="165"/>
                  <a:pt x="83" y="165"/>
                </a:cubicBezTo>
                <a:cubicBezTo>
                  <a:pt x="83" y="165"/>
                  <a:pt x="83" y="165"/>
                  <a:pt x="83" y="165"/>
                </a:cubicBezTo>
                <a:cubicBezTo>
                  <a:pt x="84" y="165"/>
                  <a:pt x="84" y="165"/>
                  <a:pt x="84" y="165"/>
                </a:cubicBezTo>
                <a:cubicBezTo>
                  <a:pt x="84" y="165"/>
                  <a:pt x="84" y="165"/>
                  <a:pt x="84" y="164"/>
                </a:cubicBezTo>
                <a:moveTo>
                  <a:pt x="81" y="166"/>
                </a:moveTo>
                <a:cubicBezTo>
                  <a:pt x="81" y="166"/>
                  <a:pt x="81" y="165"/>
                  <a:pt x="81" y="165"/>
                </a:cubicBezTo>
                <a:cubicBezTo>
                  <a:pt x="81" y="165"/>
                  <a:pt x="80" y="166"/>
                  <a:pt x="80" y="166"/>
                </a:cubicBezTo>
                <a:cubicBezTo>
                  <a:pt x="80" y="166"/>
                  <a:pt x="80" y="166"/>
                  <a:pt x="81" y="166"/>
                </a:cubicBezTo>
                <a:cubicBezTo>
                  <a:pt x="81" y="166"/>
                  <a:pt x="81" y="166"/>
                  <a:pt x="81" y="166"/>
                </a:cubicBezTo>
                <a:moveTo>
                  <a:pt x="762" y="209"/>
                </a:moveTo>
                <a:cubicBezTo>
                  <a:pt x="761" y="209"/>
                  <a:pt x="761" y="209"/>
                  <a:pt x="761" y="209"/>
                </a:cubicBezTo>
                <a:cubicBezTo>
                  <a:pt x="761" y="209"/>
                  <a:pt x="762" y="210"/>
                  <a:pt x="762" y="210"/>
                </a:cubicBezTo>
                <a:cubicBezTo>
                  <a:pt x="762" y="210"/>
                  <a:pt x="762" y="209"/>
                  <a:pt x="762" y="209"/>
                </a:cubicBezTo>
                <a:cubicBezTo>
                  <a:pt x="762" y="209"/>
                  <a:pt x="762" y="209"/>
                  <a:pt x="762" y="209"/>
                </a:cubicBezTo>
                <a:moveTo>
                  <a:pt x="766" y="212"/>
                </a:moveTo>
                <a:cubicBezTo>
                  <a:pt x="766" y="211"/>
                  <a:pt x="766" y="211"/>
                  <a:pt x="766" y="211"/>
                </a:cubicBezTo>
                <a:cubicBezTo>
                  <a:pt x="766" y="211"/>
                  <a:pt x="766" y="211"/>
                  <a:pt x="765" y="211"/>
                </a:cubicBezTo>
                <a:cubicBezTo>
                  <a:pt x="765" y="211"/>
                  <a:pt x="765" y="211"/>
                  <a:pt x="765" y="211"/>
                </a:cubicBezTo>
                <a:cubicBezTo>
                  <a:pt x="765" y="211"/>
                  <a:pt x="765" y="211"/>
                  <a:pt x="766" y="212"/>
                </a:cubicBezTo>
                <a:moveTo>
                  <a:pt x="85" y="177"/>
                </a:moveTo>
                <a:cubicBezTo>
                  <a:pt x="84" y="177"/>
                  <a:pt x="84" y="177"/>
                  <a:pt x="84" y="177"/>
                </a:cubicBezTo>
                <a:cubicBezTo>
                  <a:pt x="84" y="177"/>
                  <a:pt x="84" y="177"/>
                  <a:pt x="84" y="177"/>
                </a:cubicBezTo>
                <a:cubicBezTo>
                  <a:pt x="84" y="177"/>
                  <a:pt x="84" y="177"/>
                  <a:pt x="84" y="178"/>
                </a:cubicBezTo>
                <a:cubicBezTo>
                  <a:pt x="85" y="177"/>
                  <a:pt x="85" y="177"/>
                  <a:pt x="85" y="177"/>
                </a:cubicBezTo>
                <a:moveTo>
                  <a:pt x="63" y="192"/>
                </a:moveTo>
                <a:cubicBezTo>
                  <a:pt x="63" y="192"/>
                  <a:pt x="62" y="192"/>
                  <a:pt x="62" y="192"/>
                </a:cubicBezTo>
                <a:cubicBezTo>
                  <a:pt x="62" y="192"/>
                  <a:pt x="62" y="193"/>
                  <a:pt x="63" y="193"/>
                </a:cubicBezTo>
                <a:cubicBezTo>
                  <a:pt x="63" y="192"/>
                  <a:pt x="63" y="192"/>
                  <a:pt x="63" y="192"/>
                </a:cubicBezTo>
                <a:cubicBezTo>
                  <a:pt x="63" y="192"/>
                  <a:pt x="63" y="192"/>
                  <a:pt x="63" y="192"/>
                </a:cubicBezTo>
                <a:moveTo>
                  <a:pt x="56" y="202"/>
                </a:moveTo>
                <a:cubicBezTo>
                  <a:pt x="56" y="201"/>
                  <a:pt x="56" y="201"/>
                  <a:pt x="56" y="201"/>
                </a:cubicBezTo>
                <a:cubicBezTo>
                  <a:pt x="56" y="201"/>
                  <a:pt x="56" y="202"/>
                  <a:pt x="56" y="202"/>
                </a:cubicBezTo>
                <a:cubicBezTo>
                  <a:pt x="56" y="202"/>
                  <a:pt x="56" y="202"/>
                  <a:pt x="56" y="202"/>
                </a:cubicBezTo>
                <a:cubicBezTo>
                  <a:pt x="56" y="202"/>
                  <a:pt x="56" y="202"/>
                  <a:pt x="56" y="202"/>
                </a:cubicBezTo>
                <a:moveTo>
                  <a:pt x="63" y="201"/>
                </a:moveTo>
                <a:cubicBezTo>
                  <a:pt x="63" y="201"/>
                  <a:pt x="62" y="202"/>
                  <a:pt x="62" y="202"/>
                </a:cubicBezTo>
                <a:cubicBezTo>
                  <a:pt x="62" y="202"/>
                  <a:pt x="62" y="202"/>
                  <a:pt x="63" y="202"/>
                </a:cubicBezTo>
                <a:cubicBezTo>
                  <a:pt x="63" y="202"/>
                  <a:pt x="63" y="202"/>
                  <a:pt x="63" y="202"/>
                </a:cubicBezTo>
                <a:cubicBezTo>
                  <a:pt x="63" y="202"/>
                  <a:pt x="63" y="202"/>
                  <a:pt x="63" y="201"/>
                </a:cubicBezTo>
                <a:moveTo>
                  <a:pt x="54" y="203"/>
                </a:moveTo>
                <a:cubicBezTo>
                  <a:pt x="54" y="203"/>
                  <a:pt x="54" y="203"/>
                  <a:pt x="54" y="203"/>
                </a:cubicBezTo>
                <a:cubicBezTo>
                  <a:pt x="54" y="203"/>
                  <a:pt x="54" y="204"/>
                  <a:pt x="54" y="204"/>
                </a:cubicBezTo>
                <a:cubicBezTo>
                  <a:pt x="54" y="204"/>
                  <a:pt x="54" y="204"/>
                  <a:pt x="54" y="204"/>
                </a:cubicBezTo>
                <a:cubicBezTo>
                  <a:pt x="54" y="204"/>
                  <a:pt x="54" y="204"/>
                  <a:pt x="54" y="203"/>
                </a:cubicBezTo>
                <a:moveTo>
                  <a:pt x="8" y="461"/>
                </a:moveTo>
                <a:cubicBezTo>
                  <a:pt x="8" y="461"/>
                  <a:pt x="8" y="461"/>
                  <a:pt x="8" y="461"/>
                </a:cubicBezTo>
                <a:cubicBezTo>
                  <a:pt x="8" y="461"/>
                  <a:pt x="8" y="460"/>
                  <a:pt x="8" y="460"/>
                </a:cubicBezTo>
                <a:cubicBezTo>
                  <a:pt x="8" y="460"/>
                  <a:pt x="7" y="461"/>
                  <a:pt x="7" y="461"/>
                </a:cubicBezTo>
                <a:cubicBezTo>
                  <a:pt x="7" y="461"/>
                  <a:pt x="7" y="461"/>
                  <a:pt x="8" y="461"/>
                </a:cubicBezTo>
                <a:moveTo>
                  <a:pt x="812" y="426"/>
                </a:moveTo>
                <a:cubicBezTo>
                  <a:pt x="812" y="426"/>
                  <a:pt x="812" y="425"/>
                  <a:pt x="812" y="425"/>
                </a:cubicBezTo>
                <a:cubicBezTo>
                  <a:pt x="812" y="425"/>
                  <a:pt x="812" y="425"/>
                  <a:pt x="812" y="425"/>
                </a:cubicBezTo>
                <a:cubicBezTo>
                  <a:pt x="812" y="426"/>
                  <a:pt x="812" y="426"/>
                  <a:pt x="812" y="426"/>
                </a:cubicBezTo>
                <a:cubicBezTo>
                  <a:pt x="812" y="426"/>
                  <a:pt x="812" y="426"/>
                  <a:pt x="812" y="426"/>
                </a:cubicBezTo>
                <a:moveTo>
                  <a:pt x="4" y="427"/>
                </a:moveTo>
                <a:cubicBezTo>
                  <a:pt x="4" y="427"/>
                  <a:pt x="4" y="427"/>
                  <a:pt x="4" y="427"/>
                </a:cubicBezTo>
                <a:cubicBezTo>
                  <a:pt x="4" y="427"/>
                  <a:pt x="4" y="427"/>
                  <a:pt x="3" y="427"/>
                </a:cubicBezTo>
                <a:cubicBezTo>
                  <a:pt x="3" y="428"/>
                  <a:pt x="4" y="428"/>
                  <a:pt x="4" y="428"/>
                </a:cubicBezTo>
                <a:cubicBezTo>
                  <a:pt x="4" y="428"/>
                  <a:pt x="4" y="428"/>
                  <a:pt x="4" y="427"/>
                </a:cubicBezTo>
                <a:moveTo>
                  <a:pt x="13" y="440"/>
                </a:moveTo>
                <a:cubicBezTo>
                  <a:pt x="13" y="440"/>
                  <a:pt x="13" y="439"/>
                  <a:pt x="13" y="439"/>
                </a:cubicBezTo>
                <a:cubicBezTo>
                  <a:pt x="12" y="440"/>
                  <a:pt x="12" y="440"/>
                  <a:pt x="12" y="440"/>
                </a:cubicBezTo>
                <a:cubicBezTo>
                  <a:pt x="12" y="440"/>
                  <a:pt x="12" y="440"/>
                  <a:pt x="12" y="440"/>
                </a:cubicBezTo>
                <a:cubicBezTo>
                  <a:pt x="12" y="440"/>
                  <a:pt x="13" y="440"/>
                  <a:pt x="13" y="440"/>
                </a:cubicBezTo>
                <a:moveTo>
                  <a:pt x="22" y="494"/>
                </a:moveTo>
                <a:cubicBezTo>
                  <a:pt x="22" y="494"/>
                  <a:pt x="22" y="494"/>
                  <a:pt x="22" y="494"/>
                </a:cubicBezTo>
                <a:cubicBezTo>
                  <a:pt x="22" y="494"/>
                  <a:pt x="22" y="494"/>
                  <a:pt x="22" y="494"/>
                </a:cubicBezTo>
                <a:cubicBezTo>
                  <a:pt x="22" y="494"/>
                  <a:pt x="22" y="493"/>
                  <a:pt x="22" y="493"/>
                </a:cubicBezTo>
                <a:cubicBezTo>
                  <a:pt x="22" y="494"/>
                  <a:pt x="22" y="494"/>
                  <a:pt x="22" y="494"/>
                </a:cubicBezTo>
                <a:moveTo>
                  <a:pt x="23" y="497"/>
                </a:moveTo>
                <a:cubicBezTo>
                  <a:pt x="23" y="497"/>
                  <a:pt x="23" y="497"/>
                  <a:pt x="23" y="497"/>
                </a:cubicBezTo>
                <a:cubicBezTo>
                  <a:pt x="23" y="497"/>
                  <a:pt x="23" y="496"/>
                  <a:pt x="23" y="496"/>
                </a:cubicBezTo>
                <a:cubicBezTo>
                  <a:pt x="23" y="496"/>
                  <a:pt x="23" y="497"/>
                  <a:pt x="22" y="497"/>
                </a:cubicBezTo>
                <a:cubicBezTo>
                  <a:pt x="22" y="497"/>
                  <a:pt x="23" y="497"/>
                  <a:pt x="23" y="497"/>
                </a:cubicBezTo>
                <a:moveTo>
                  <a:pt x="16" y="377"/>
                </a:moveTo>
                <a:cubicBezTo>
                  <a:pt x="15" y="377"/>
                  <a:pt x="15" y="377"/>
                  <a:pt x="15" y="377"/>
                </a:cubicBezTo>
                <a:cubicBezTo>
                  <a:pt x="15" y="377"/>
                  <a:pt x="15" y="377"/>
                  <a:pt x="15" y="377"/>
                </a:cubicBezTo>
                <a:cubicBezTo>
                  <a:pt x="15" y="377"/>
                  <a:pt x="15" y="377"/>
                  <a:pt x="15" y="378"/>
                </a:cubicBezTo>
                <a:cubicBezTo>
                  <a:pt x="15" y="378"/>
                  <a:pt x="15" y="377"/>
                  <a:pt x="16" y="377"/>
                </a:cubicBezTo>
                <a:moveTo>
                  <a:pt x="647" y="80"/>
                </a:moveTo>
                <a:cubicBezTo>
                  <a:pt x="647" y="80"/>
                  <a:pt x="647" y="80"/>
                  <a:pt x="647" y="80"/>
                </a:cubicBezTo>
                <a:cubicBezTo>
                  <a:pt x="647" y="80"/>
                  <a:pt x="647" y="80"/>
                  <a:pt x="646" y="80"/>
                </a:cubicBezTo>
                <a:cubicBezTo>
                  <a:pt x="647" y="80"/>
                  <a:pt x="647" y="81"/>
                  <a:pt x="647" y="81"/>
                </a:cubicBezTo>
                <a:cubicBezTo>
                  <a:pt x="647" y="81"/>
                  <a:pt x="647" y="80"/>
                  <a:pt x="647" y="80"/>
                </a:cubicBezTo>
                <a:moveTo>
                  <a:pt x="811" y="365"/>
                </a:moveTo>
                <a:cubicBezTo>
                  <a:pt x="811" y="366"/>
                  <a:pt x="811" y="366"/>
                  <a:pt x="811" y="366"/>
                </a:cubicBezTo>
                <a:cubicBezTo>
                  <a:pt x="811" y="366"/>
                  <a:pt x="811" y="366"/>
                  <a:pt x="811" y="366"/>
                </a:cubicBezTo>
                <a:cubicBezTo>
                  <a:pt x="811" y="366"/>
                  <a:pt x="811" y="366"/>
                  <a:pt x="812" y="366"/>
                </a:cubicBezTo>
                <a:cubicBezTo>
                  <a:pt x="811" y="366"/>
                  <a:pt x="811" y="366"/>
                  <a:pt x="811" y="365"/>
                </a:cubicBezTo>
                <a:moveTo>
                  <a:pt x="643" y="82"/>
                </a:moveTo>
                <a:cubicBezTo>
                  <a:pt x="643" y="82"/>
                  <a:pt x="643" y="82"/>
                  <a:pt x="643" y="82"/>
                </a:cubicBezTo>
                <a:cubicBezTo>
                  <a:pt x="643" y="82"/>
                  <a:pt x="643" y="82"/>
                  <a:pt x="643" y="82"/>
                </a:cubicBezTo>
                <a:cubicBezTo>
                  <a:pt x="643" y="83"/>
                  <a:pt x="644" y="82"/>
                  <a:pt x="644" y="82"/>
                </a:cubicBezTo>
                <a:cubicBezTo>
                  <a:pt x="643" y="82"/>
                  <a:pt x="643" y="82"/>
                  <a:pt x="643" y="82"/>
                </a:cubicBezTo>
                <a:moveTo>
                  <a:pt x="13" y="422"/>
                </a:moveTo>
                <a:cubicBezTo>
                  <a:pt x="13" y="422"/>
                  <a:pt x="13" y="423"/>
                  <a:pt x="13" y="423"/>
                </a:cubicBezTo>
                <a:cubicBezTo>
                  <a:pt x="13" y="423"/>
                  <a:pt x="13" y="423"/>
                  <a:pt x="13" y="423"/>
                </a:cubicBezTo>
                <a:cubicBezTo>
                  <a:pt x="13" y="423"/>
                  <a:pt x="14" y="423"/>
                  <a:pt x="14" y="423"/>
                </a:cubicBezTo>
                <a:cubicBezTo>
                  <a:pt x="14" y="423"/>
                  <a:pt x="14" y="423"/>
                  <a:pt x="13" y="422"/>
                </a:cubicBezTo>
                <a:moveTo>
                  <a:pt x="622" y="74"/>
                </a:moveTo>
                <a:cubicBezTo>
                  <a:pt x="622" y="74"/>
                  <a:pt x="622" y="74"/>
                  <a:pt x="622" y="75"/>
                </a:cubicBezTo>
                <a:cubicBezTo>
                  <a:pt x="622" y="75"/>
                  <a:pt x="622" y="75"/>
                  <a:pt x="622" y="75"/>
                </a:cubicBezTo>
                <a:cubicBezTo>
                  <a:pt x="622" y="75"/>
                  <a:pt x="623" y="75"/>
                  <a:pt x="623" y="75"/>
                </a:cubicBezTo>
                <a:cubicBezTo>
                  <a:pt x="623" y="75"/>
                  <a:pt x="623" y="74"/>
                  <a:pt x="622" y="74"/>
                </a:cubicBezTo>
                <a:moveTo>
                  <a:pt x="14" y="392"/>
                </a:moveTo>
                <a:cubicBezTo>
                  <a:pt x="14" y="392"/>
                  <a:pt x="14" y="392"/>
                  <a:pt x="14" y="392"/>
                </a:cubicBezTo>
                <a:cubicBezTo>
                  <a:pt x="13" y="392"/>
                  <a:pt x="13" y="392"/>
                  <a:pt x="13" y="392"/>
                </a:cubicBezTo>
                <a:cubicBezTo>
                  <a:pt x="13" y="392"/>
                  <a:pt x="13" y="393"/>
                  <a:pt x="13" y="393"/>
                </a:cubicBezTo>
                <a:cubicBezTo>
                  <a:pt x="13" y="393"/>
                  <a:pt x="14" y="392"/>
                  <a:pt x="14" y="392"/>
                </a:cubicBezTo>
                <a:moveTo>
                  <a:pt x="814" y="397"/>
                </a:moveTo>
                <a:cubicBezTo>
                  <a:pt x="814" y="397"/>
                  <a:pt x="814" y="397"/>
                  <a:pt x="814" y="398"/>
                </a:cubicBezTo>
                <a:cubicBezTo>
                  <a:pt x="814" y="397"/>
                  <a:pt x="814" y="397"/>
                  <a:pt x="814" y="397"/>
                </a:cubicBezTo>
                <a:cubicBezTo>
                  <a:pt x="814" y="397"/>
                  <a:pt x="814" y="397"/>
                  <a:pt x="814" y="397"/>
                </a:cubicBezTo>
                <a:cubicBezTo>
                  <a:pt x="814" y="397"/>
                  <a:pt x="814" y="397"/>
                  <a:pt x="814" y="397"/>
                </a:cubicBezTo>
                <a:moveTo>
                  <a:pt x="13" y="403"/>
                </a:moveTo>
                <a:cubicBezTo>
                  <a:pt x="13" y="403"/>
                  <a:pt x="13" y="403"/>
                  <a:pt x="12" y="402"/>
                </a:cubicBezTo>
                <a:cubicBezTo>
                  <a:pt x="12" y="402"/>
                  <a:pt x="12" y="403"/>
                  <a:pt x="12" y="403"/>
                </a:cubicBezTo>
                <a:cubicBezTo>
                  <a:pt x="12" y="403"/>
                  <a:pt x="12" y="403"/>
                  <a:pt x="12" y="403"/>
                </a:cubicBezTo>
                <a:cubicBezTo>
                  <a:pt x="12" y="403"/>
                  <a:pt x="13" y="403"/>
                  <a:pt x="13" y="403"/>
                </a:cubicBezTo>
                <a:moveTo>
                  <a:pt x="606" y="540"/>
                </a:moveTo>
                <a:cubicBezTo>
                  <a:pt x="607" y="540"/>
                  <a:pt x="607" y="541"/>
                  <a:pt x="607" y="542"/>
                </a:cubicBezTo>
                <a:cubicBezTo>
                  <a:pt x="608" y="542"/>
                  <a:pt x="608" y="543"/>
                  <a:pt x="607" y="544"/>
                </a:cubicBezTo>
                <a:cubicBezTo>
                  <a:pt x="607" y="544"/>
                  <a:pt x="607" y="545"/>
                  <a:pt x="606" y="545"/>
                </a:cubicBezTo>
                <a:cubicBezTo>
                  <a:pt x="606" y="545"/>
                  <a:pt x="607" y="545"/>
                  <a:pt x="607" y="545"/>
                </a:cubicBezTo>
                <a:cubicBezTo>
                  <a:pt x="607" y="545"/>
                  <a:pt x="607" y="544"/>
                  <a:pt x="607" y="544"/>
                </a:cubicBezTo>
                <a:cubicBezTo>
                  <a:pt x="606" y="544"/>
                  <a:pt x="606" y="543"/>
                  <a:pt x="606" y="544"/>
                </a:cubicBezTo>
                <a:cubicBezTo>
                  <a:pt x="606" y="544"/>
                  <a:pt x="606" y="544"/>
                  <a:pt x="606" y="545"/>
                </a:cubicBezTo>
                <a:cubicBezTo>
                  <a:pt x="607" y="545"/>
                  <a:pt x="607" y="545"/>
                  <a:pt x="607" y="545"/>
                </a:cubicBezTo>
                <a:cubicBezTo>
                  <a:pt x="607" y="546"/>
                  <a:pt x="607" y="546"/>
                  <a:pt x="606" y="546"/>
                </a:cubicBezTo>
                <a:cubicBezTo>
                  <a:pt x="606" y="547"/>
                  <a:pt x="605" y="547"/>
                  <a:pt x="605" y="546"/>
                </a:cubicBezTo>
                <a:cubicBezTo>
                  <a:pt x="605" y="546"/>
                  <a:pt x="604" y="546"/>
                  <a:pt x="604" y="545"/>
                </a:cubicBezTo>
                <a:cubicBezTo>
                  <a:pt x="604" y="547"/>
                  <a:pt x="604" y="548"/>
                  <a:pt x="603" y="548"/>
                </a:cubicBezTo>
                <a:cubicBezTo>
                  <a:pt x="603" y="549"/>
                  <a:pt x="603" y="550"/>
                  <a:pt x="602" y="550"/>
                </a:cubicBezTo>
                <a:cubicBezTo>
                  <a:pt x="600" y="550"/>
                  <a:pt x="601" y="552"/>
                  <a:pt x="600" y="552"/>
                </a:cubicBezTo>
                <a:cubicBezTo>
                  <a:pt x="598" y="554"/>
                  <a:pt x="598" y="556"/>
                  <a:pt x="596" y="558"/>
                </a:cubicBezTo>
                <a:cubicBezTo>
                  <a:pt x="596" y="558"/>
                  <a:pt x="597" y="559"/>
                  <a:pt x="597" y="559"/>
                </a:cubicBezTo>
                <a:cubicBezTo>
                  <a:pt x="596" y="560"/>
                  <a:pt x="596" y="561"/>
                  <a:pt x="594" y="562"/>
                </a:cubicBezTo>
                <a:cubicBezTo>
                  <a:pt x="593" y="562"/>
                  <a:pt x="593" y="562"/>
                  <a:pt x="593" y="563"/>
                </a:cubicBezTo>
                <a:cubicBezTo>
                  <a:pt x="592" y="564"/>
                  <a:pt x="592" y="565"/>
                  <a:pt x="590" y="566"/>
                </a:cubicBezTo>
                <a:cubicBezTo>
                  <a:pt x="589" y="567"/>
                  <a:pt x="588" y="567"/>
                  <a:pt x="587" y="569"/>
                </a:cubicBezTo>
                <a:cubicBezTo>
                  <a:pt x="586" y="569"/>
                  <a:pt x="585" y="570"/>
                  <a:pt x="585" y="571"/>
                </a:cubicBezTo>
                <a:cubicBezTo>
                  <a:pt x="585" y="572"/>
                  <a:pt x="584" y="572"/>
                  <a:pt x="584" y="572"/>
                </a:cubicBezTo>
                <a:cubicBezTo>
                  <a:pt x="583" y="574"/>
                  <a:pt x="581" y="576"/>
                  <a:pt x="579" y="577"/>
                </a:cubicBezTo>
                <a:cubicBezTo>
                  <a:pt x="579" y="580"/>
                  <a:pt x="577" y="581"/>
                  <a:pt x="575" y="582"/>
                </a:cubicBezTo>
                <a:cubicBezTo>
                  <a:pt x="574" y="583"/>
                  <a:pt x="574" y="584"/>
                  <a:pt x="572" y="584"/>
                </a:cubicBezTo>
                <a:cubicBezTo>
                  <a:pt x="571" y="585"/>
                  <a:pt x="572" y="587"/>
                  <a:pt x="570" y="587"/>
                </a:cubicBezTo>
                <a:cubicBezTo>
                  <a:pt x="570" y="587"/>
                  <a:pt x="569" y="588"/>
                  <a:pt x="568" y="588"/>
                </a:cubicBezTo>
                <a:cubicBezTo>
                  <a:pt x="567" y="589"/>
                  <a:pt x="567" y="590"/>
                  <a:pt x="566" y="591"/>
                </a:cubicBezTo>
                <a:cubicBezTo>
                  <a:pt x="567" y="591"/>
                  <a:pt x="567" y="591"/>
                  <a:pt x="568" y="592"/>
                </a:cubicBezTo>
                <a:cubicBezTo>
                  <a:pt x="567" y="592"/>
                  <a:pt x="567" y="593"/>
                  <a:pt x="566" y="593"/>
                </a:cubicBezTo>
                <a:cubicBezTo>
                  <a:pt x="564" y="593"/>
                  <a:pt x="564" y="594"/>
                  <a:pt x="563" y="595"/>
                </a:cubicBezTo>
                <a:cubicBezTo>
                  <a:pt x="561" y="595"/>
                  <a:pt x="560" y="595"/>
                  <a:pt x="559" y="595"/>
                </a:cubicBezTo>
                <a:cubicBezTo>
                  <a:pt x="558" y="596"/>
                  <a:pt x="556" y="597"/>
                  <a:pt x="556" y="598"/>
                </a:cubicBezTo>
                <a:cubicBezTo>
                  <a:pt x="555" y="600"/>
                  <a:pt x="554" y="600"/>
                  <a:pt x="553" y="601"/>
                </a:cubicBezTo>
                <a:cubicBezTo>
                  <a:pt x="553" y="602"/>
                  <a:pt x="552" y="602"/>
                  <a:pt x="551" y="602"/>
                </a:cubicBezTo>
                <a:cubicBezTo>
                  <a:pt x="550" y="603"/>
                  <a:pt x="549" y="603"/>
                  <a:pt x="548" y="604"/>
                </a:cubicBezTo>
                <a:cubicBezTo>
                  <a:pt x="547" y="604"/>
                  <a:pt x="546" y="605"/>
                  <a:pt x="545" y="606"/>
                </a:cubicBezTo>
                <a:cubicBezTo>
                  <a:pt x="544" y="606"/>
                  <a:pt x="543" y="608"/>
                  <a:pt x="542" y="608"/>
                </a:cubicBezTo>
                <a:cubicBezTo>
                  <a:pt x="541" y="609"/>
                  <a:pt x="540" y="610"/>
                  <a:pt x="539" y="611"/>
                </a:cubicBezTo>
                <a:cubicBezTo>
                  <a:pt x="538" y="612"/>
                  <a:pt x="537" y="613"/>
                  <a:pt x="536" y="613"/>
                </a:cubicBezTo>
                <a:cubicBezTo>
                  <a:pt x="535" y="614"/>
                  <a:pt x="535" y="614"/>
                  <a:pt x="532" y="614"/>
                </a:cubicBezTo>
                <a:cubicBezTo>
                  <a:pt x="531" y="615"/>
                  <a:pt x="530" y="616"/>
                  <a:pt x="529" y="616"/>
                </a:cubicBezTo>
                <a:cubicBezTo>
                  <a:pt x="528" y="617"/>
                  <a:pt x="526" y="617"/>
                  <a:pt x="525" y="619"/>
                </a:cubicBezTo>
                <a:cubicBezTo>
                  <a:pt x="525" y="619"/>
                  <a:pt x="523" y="620"/>
                  <a:pt x="522" y="620"/>
                </a:cubicBezTo>
                <a:cubicBezTo>
                  <a:pt x="520" y="621"/>
                  <a:pt x="519" y="622"/>
                  <a:pt x="518" y="621"/>
                </a:cubicBezTo>
                <a:cubicBezTo>
                  <a:pt x="517" y="621"/>
                  <a:pt x="517" y="622"/>
                  <a:pt x="516" y="622"/>
                </a:cubicBezTo>
                <a:cubicBezTo>
                  <a:pt x="515" y="623"/>
                  <a:pt x="513" y="624"/>
                  <a:pt x="512" y="624"/>
                </a:cubicBezTo>
                <a:cubicBezTo>
                  <a:pt x="511" y="625"/>
                  <a:pt x="510" y="625"/>
                  <a:pt x="510" y="626"/>
                </a:cubicBezTo>
                <a:cubicBezTo>
                  <a:pt x="510" y="627"/>
                  <a:pt x="509" y="627"/>
                  <a:pt x="509" y="628"/>
                </a:cubicBezTo>
                <a:cubicBezTo>
                  <a:pt x="509" y="628"/>
                  <a:pt x="508" y="628"/>
                  <a:pt x="508" y="628"/>
                </a:cubicBezTo>
                <a:cubicBezTo>
                  <a:pt x="507" y="627"/>
                  <a:pt x="506" y="627"/>
                  <a:pt x="505" y="627"/>
                </a:cubicBezTo>
                <a:cubicBezTo>
                  <a:pt x="505" y="628"/>
                  <a:pt x="504" y="628"/>
                  <a:pt x="503" y="629"/>
                </a:cubicBezTo>
                <a:cubicBezTo>
                  <a:pt x="502" y="629"/>
                  <a:pt x="501" y="630"/>
                  <a:pt x="499" y="630"/>
                </a:cubicBezTo>
                <a:cubicBezTo>
                  <a:pt x="497" y="630"/>
                  <a:pt x="496" y="631"/>
                  <a:pt x="495" y="631"/>
                </a:cubicBezTo>
                <a:cubicBezTo>
                  <a:pt x="494" y="632"/>
                  <a:pt x="492" y="633"/>
                  <a:pt x="491" y="634"/>
                </a:cubicBezTo>
                <a:cubicBezTo>
                  <a:pt x="490" y="634"/>
                  <a:pt x="489" y="635"/>
                  <a:pt x="488" y="635"/>
                </a:cubicBezTo>
                <a:cubicBezTo>
                  <a:pt x="486" y="634"/>
                  <a:pt x="486" y="635"/>
                  <a:pt x="485" y="636"/>
                </a:cubicBezTo>
                <a:cubicBezTo>
                  <a:pt x="484" y="636"/>
                  <a:pt x="483" y="636"/>
                  <a:pt x="482" y="636"/>
                </a:cubicBezTo>
                <a:cubicBezTo>
                  <a:pt x="481" y="636"/>
                  <a:pt x="481" y="637"/>
                  <a:pt x="480" y="637"/>
                </a:cubicBezTo>
                <a:cubicBezTo>
                  <a:pt x="477" y="637"/>
                  <a:pt x="477" y="637"/>
                  <a:pt x="477" y="637"/>
                </a:cubicBezTo>
                <a:cubicBezTo>
                  <a:pt x="477" y="638"/>
                  <a:pt x="476" y="639"/>
                  <a:pt x="476" y="639"/>
                </a:cubicBezTo>
                <a:cubicBezTo>
                  <a:pt x="474" y="640"/>
                  <a:pt x="473" y="639"/>
                  <a:pt x="472" y="640"/>
                </a:cubicBezTo>
                <a:cubicBezTo>
                  <a:pt x="471" y="641"/>
                  <a:pt x="469" y="640"/>
                  <a:pt x="468" y="641"/>
                </a:cubicBezTo>
                <a:cubicBezTo>
                  <a:pt x="467" y="641"/>
                  <a:pt x="467" y="640"/>
                  <a:pt x="466" y="640"/>
                </a:cubicBezTo>
                <a:cubicBezTo>
                  <a:pt x="465" y="641"/>
                  <a:pt x="464" y="641"/>
                  <a:pt x="463" y="641"/>
                </a:cubicBezTo>
                <a:cubicBezTo>
                  <a:pt x="462" y="641"/>
                  <a:pt x="462" y="642"/>
                  <a:pt x="461" y="642"/>
                </a:cubicBezTo>
                <a:cubicBezTo>
                  <a:pt x="460" y="642"/>
                  <a:pt x="459" y="644"/>
                  <a:pt x="457" y="643"/>
                </a:cubicBezTo>
                <a:cubicBezTo>
                  <a:pt x="456" y="645"/>
                  <a:pt x="455" y="644"/>
                  <a:pt x="453" y="644"/>
                </a:cubicBezTo>
                <a:cubicBezTo>
                  <a:pt x="452" y="644"/>
                  <a:pt x="451" y="645"/>
                  <a:pt x="449" y="645"/>
                </a:cubicBezTo>
                <a:cubicBezTo>
                  <a:pt x="448" y="645"/>
                  <a:pt x="447" y="645"/>
                  <a:pt x="446" y="646"/>
                </a:cubicBezTo>
                <a:cubicBezTo>
                  <a:pt x="446" y="646"/>
                  <a:pt x="444" y="646"/>
                  <a:pt x="444" y="646"/>
                </a:cubicBezTo>
                <a:cubicBezTo>
                  <a:pt x="443" y="646"/>
                  <a:pt x="442" y="646"/>
                  <a:pt x="441" y="647"/>
                </a:cubicBezTo>
                <a:cubicBezTo>
                  <a:pt x="441" y="647"/>
                  <a:pt x="440" y="647"/>
                  <a:pt x="440" y="647"/>
                </a:cubicBezTo>
                <a:cubicBezTo>
                  <a:pt x="439" y="646"/>
                  <a:pt x="437" y="646"/>
                  <a:pt x="436" y="646"/>
                </a:cubicBezTo>
                <a:cubicBezTo>
                  <a:pt x="436" y="646"/>
                  <a:pt x="435" y="646"/>
                  <a:pt x="435" y="645"/>
                </a:cubicBezTo>
                <a:cubicBezTo>
                  <a:pt x="434" y="645"/>
                  <a:pt x="434" y="645"/>
                  <a:pt x="433" y="646"/>
                </a:cubicBezTo>
                <a:cubicBezTo>
                  <a:pt x="433" y="646"/>
                  <a:pt x="432" y="646"/>
                  <a:pt x="432" y="647"/>
                </a:cubicBezTo>
                <a:cubicBezTo>
                  <a:pt x="431" y="647"/>
                  <a:pt x="429" y="646"/>
                  <a:pt x="428" y="648"/>
                </a:cubicBezTo>
                <a:cubicBezTo>
                  <a:pt x="428" y="648"/>
                  <a:pt x="427" y="648"/>
                  <a:pt x="426" y="648"/>
                </a:cubicBezTo>
                <a:cubicBezTo>
                  <a:pt x="424" y="648"/>
                  <a:pt x="422" y="648"/>
                  <a:pt x="420" y="648"/>
                </a:cubicBezTo>
                <a:cubicBezTo>
                  <a:pt x="418" y="648"/>
                  <a:pt x="417" y="648"/>
                  <a:pt x="417" y="649"/>
                </a:cubicBezTo>
                <a:cubicBezTo>
                  <a:pt x="416" y="649"/>
                  <a:pt x="416" y="648"/>
                  <a:pt x="415" y="648"/>
                </a:cubicBezTo>
                <a:cubicBezTo>
                  <a:pt x="415" y="648"/>
                  <a:pt x="415" y="648"/>
                  <a:pt x="415" y="648"/>
                </a:cubicBezTo>
                <a:cubicBezTo>
                  <a:pt x="414" y="648"/>
                  <a:pt x="412" y="647"/>
                  <a:pt x="411" y="649"/>
                </a:cubicBezTo>
                <a:cubicBezTo>
                  <a:pt x="410" y="649"/>
                  <a:pt x="408" y="649"/>
                  <a:pt x="407" y="648"/>
                </a:cubicBezTo>
                <a:cubicBezTo>
                  <a:pt x="407" y="648"/>
                  <a:pt x="406" y="648"/>
                  <a:pt x="405" y="648"/>
                </a:cubicBezTo>
                <a:cubicBezTo>
                  <a:pt x="402" y="648"/>
                  <a:pt x="399" y="648"/>
                  <a:pt x="396" y="648"/>
                </a:cubicBezTo>
                <a:cubicBezTo>
                  <a:pt x="394" y="648"/>
                  <a:pt x="392" y="649"/>
                  <a:pt x="390" y="647"/>
                </a:cubicBezTo>
                <a:cubicBezTo>
                  <a:pt x="387" y="647"/>
                  <a:pt x="387" y="647"/>
                  <a:pt x="387" y="647"/>
                </a:cubicBezTo>
                <a:cubicBezTo>
                  <a:pt x="384" y="647"/>
                  <a:pt x="381" y="647"/>
                  <a:pt x="379" y="647"/>
                </a:cubicBezTo>
                <a:cubicBezTo>
                  <a:pt x="378" y="647"/>
                  <a:pt x="377" y="647"/>
                  <a:pt x="377" y="646"/>
                </a:cubicBezTo>
                <a:cubicBezTo>
                  <a:pt x="377" y="646"/>
                  <a:pt x="376" y="647"/>
                  <a:pt x="375" y="647"/>
                </a:cubicBezTo>
                <a:cubicBezTo>
                  <a:pt x="375" y="647"/>
                  <a:pt x="374" y="647"/>
                  <a:pt x="373" y="646"/>
                </a:cubicBezTo>
                <a:cubicBezTo>
                  <a:pt x="373" y="646"/>
                  <a:pt x="372" y="646"/>
                  <a:pt x="370" y="646"/>
                </a:cubicBezTo>
                <a:cubicBezTo>
                  <a:pt x="370" y="646"/>
                  <a:pt x="370" y="646"/>
                  <a:pt x="369" y="645"/>
                </a:cubicBezTo>
                <a:cubicBezTo>
                  <a:pt x="368" y="645"/>
                  <a:pt x="368" y="645"/>
                  <a:pt x="367" y="646"/>
                </a:cubicBezTo>
                <a:cubicBezTo>
                  <a:pt x="366" y="646"/>
                  <a:pt x="365" y="646"/>
                  <a:pt x="365" y="646"/>
                </a:cubicBezTo>
                <a:cubicBezTo>
                  <a:pt x="364" y="645"/>
                  <a:pt x="363" y="645"/>
                  <a:pt x="361" y="645"/>
                </a:cubicBezTo>
                <a:cubicBezTo>
                  <a:pt x="361" y="645"/>
                  <a:pt x="361" y="644"/>
                  <a:pt x="361" y="644"/>
                </a:cubicBezTo>
                <a:cubicBezTo>
                  <a:pt x="361" y="644"/>
                  <a:pt x="361" y="643"/>
                  <a:pt x="361" y="643"/>
                </a:cubicBezTo>
                <a:cubicBezTo>
                  <a:pt x="360" y="643"/>
                  <a:pt x="358" y="644"/>
                  <a:pt x="358" y="642"/>
                </a:cubicBezTo>
                <a:cubicBezTo>
                  <a:pt x="357" y="642"/>
                  <a:pt x="356" y="642"/>
                  <a:pt x="355" y="642"/>
                </a:cubicBezTo>
                <a:cubicBezTo>
                  <a:pt x="355" y="642"/>
                  <a:pt x="354" y="642"/>
                  <a:pt x="353" y="641"/>
                </a:cubicBezTo>
                <a:cubicBezTo>
                  <a:pt x="352" y="641"/>
                  <a:pt x="351" y="642"/>
                  <a:pt x="350" y="641"/>
                </a:cubicBezTo>
                <a:cubicBezTo>
                  <a:pt x="350" y="640"/>
                  <a:pt x="348" y="641"/>
                  <a:pt x="347" y="640"/>
                </a:cubicBezTo>
                <a:cubicBezTo>
                  <a:pt x="347" y="640"/>
                  <a:pt x="346" y="639"/>
                  <a:pt x="345" y="639"/>
                </a:cubicBezTo>
                <a:cubicBezTo>
                  <a:pt x="343" y="640"/>
                  <a:pt x="341" y="638"/>
                  <a:pt x="339" y="638"/>
                </a:cubicBezTo>
                <a:cubicBezTo>
                  <a:pt x="339" y="637"/>
                  <a:pt x="337" y="638"/>
                  <a:pt x="336" y="638"/>
                </a:cubicBezTo>
                <a:cubicBezTo>
                  <a:pt x="335" y="637"/>
                  <a:pt x="335" y="636"/>
                  <a:pt x="334" y="636"/>
                </a:cubicBezTo>
                <a:cubicBezTo>
                  <a:pt x="331" y="636"/>
                  <a:pt x="331" y="636"/>
                  <a:pt x="331" y="636"/>
                </a:cubicBezTo>
                <a:cubicBezTo>
                  <a:pt x="330" y="634"/>
                  <a:pt x="329" y="635"/>
                  <a:pt x="328" y="634"/>
                </a:cubicBezTo>
                <a:cubicBezTo>
                  <a:pt x="326" y="633"/>
                  <a:pt x="324" y="633"/>
                  <a:pt x="323" y="632"/>
                </a:cubicBezTo>
                <a:cubicBezTo>
                  <a:pt x="323" y="631"/>
                  <a:pt x="322" y="631"/>
                  <a:pt x="321" y="631"/>
                </a:cubicBezTo>
                <a:cubicBezTo>
                  <a:pt x="320" y="631"/>
                  <a:pt x="320" y="630"/>
                  <a:pt x="319" y="630"/>
                </a:cubicBezTo>
                <a:cubicBezTo>
                  <a:pt x="318" y="630"/>
                  <a:pt x="317" y="629"/>
                  <a:pt x="316" y="629"/>
                </a:cubicBezTo>
                <a:cubicBezTo>
                  <a:pt x="316" y="628"/>
                  <a:pt x="316" y="628"/>
                  <a:pt x="316" y="628"/>
                </a:cubicBezTo>
                <a:cubicBezTo>
                  <a:pt x="315" y="628"/>
                  <a:pt x="314" y="627"/>
                  <a:pt x="313" y="627"/>
                </a:cubicBezTo>
                <a:cubicBezTo>
                  <a:pt x="312" y="627"/>
                  <a:pt x="311" y="626"/>
                  <a:pt x="310" y="626"/>
                </a:cubicBezTo>
                <a:cubicBezTo>
                  <a:pt x="309" y="626"/>
                  <a:pt x="308" y="625"/>
                  <a:pt x="307" y="625"/>
                </a:cubicBezTo>
                <a:cubicBezTo>
                  <a:pt x="306" y="625"/>
                  <a:pt x="306" y="624"/>
                  <a:pt x="305" y="624"/>
                </a:cubicBezTo>
                <a:cubicBezTo>
                  <a:pt x="304" y="623"/>
                  <a:pt x="302" y="622"/>
                  <a:pt x="300" y="622"/>
                </a:cubicBezTo>
                <a:cubicBezTo>
                  <a:pt x="299" y="621"/>
                  <a:pt x="298" y="620"/>
                  <a:pt x="296" y="620"/>
                </a:cubicBezTo>
                <a:cubicBezTo>
                  <a:pt x="295" y="620"/>
                  <a:pt x="294" y="619"/>
                  <a:pt x="293" y="620"/>
                </a:cubicBezTo>
                <a:cubicBezTo>
                  <a:pt x="292" y="619"/>
                  <a:pt x="292" y="618"/>
                  <a:pt x="291" y="618"/>
                </a:cubicBezTo>
                <a:cubicBezTo>
                  <a:pt x="290" y="617"/>
                  <a:pt x="289" y="617"/>
                  <a:pt x="289" y="616"/>
                </a:cubicBezTo>
                <a:cubicBezTo>
                  <a:pt x="288" y="615"/>
                  <a:pt x="287" y="615"/>
                  <a:pt x="286" y="614"/>
                </a:cubicBezTo>
                <a:cubicBezTo>
                  <a:pt x="285" y="614"/>
                  <a:pt x="285" y="614"/>
                  <a:pt x="284" y="614"/>
                </a:cubicBezTo>
                <a:cubicBezTo>
                  <a:pt x="283" y="613"/>
                  <a:pt x="282" y="612"/>
                  <a:pt x="281" y="611"/>
                </a:cubicBezTo>
                <a:cubicBezTo>
                  <a:pt x="276" y="611"/>
                  <a:pt x="276" y="611"/>
                  <a:pt x="276" y="611"/>
                </a:cubicBezTo>
                <a:cubicBezTo>
                  <a:pt x="276" y="610"/>
                  <a:pt x="276" y="609"/>
                  <a:pt x="275" y="609"/>
                </a:cubicBezTo>
                <a:cubicBezTo>
                  <a:pt x="275" y="609"/>
                  <a:pt x="274" y="609"/>
                  <a:pt x="273" y="608"/>
                </a:cubicBezTo>
                <a:cubicBezTo>
                  <a:pt x="272" y="607"/>
                  <a:pt x="271" y="606"/>
                  <a:pt x="270" y="605"/>
                </a:cubicBezTo>
                <a:cubicBezTo>
                  <a:pt x="269" y="604"/>
                  <a:pt x="268" y="603"/>
                  <a:pt x="268" y="602"/>
                </a:cubicBezTo>
                <a:cubicBezTo>
                  <a:pt x="266" y="602"/>
                  <a:pt x="266" y="600"/>
                  <a:pt x="265" y="600"/>
                </a:cubicBezTo>
                <a:cubicBezTo>
                  <a:pt x="263" y="600"/>
                  <a:pt x="262" y="600"/>
                  <a:pt x="260" y="599"/>
                </a:cubicBezTo>
                <a:cubicBezTo>
                  <a:pt x="261" y="599"/>
                  <a:pt x="261" y="599"/>
                  <a:pt x="261" y="598"/>
                </a:cubicBezTo>
                <a:cubicBezTo>
                  <a:pt x="261" y="598"/>
                  <a:pt x="260" y="598"/>
                  <a:pt x="260" y="598"/>
                </a:cubicBezTo>
                <a:cubicBezTo>
                  <a:pt x="259" y="598"/>
                  <a:pt x="259" y="597"/>
                  <a:pt x="259" y="597"/>
                </a:cubicBezTo>
                <a:cubicBezTo>
                  <a:pt x="259" y="596"/>
                  <a:pt x="258" y="596"/>
                  <a:pt x="257" y="595"/>
                </a:cubicBezTo>
                <a:cubicBezTo>
                  <a:pt x="257" y="594"/>
                  <a:pt x="256" y="594"/>
                  <a:pt x="255" y="594"/>
                </a:cubicBezTo>
                <a:cubicBezTo>
                  <a:pt x="255" y="594"/>
                  <a:pt x="254" y="593"/>
                  <a:pt x="254" y="593"/>
                </a:cubicBezTo>
                <a:cubicBezTo>
                  <a:pt x="253" y="590"/>
                  <a:pt x="251" y="589"/>
                  <a:pt x="249" y="587"/>
                </a:cubicBezTo>
                <a:cubicBezTo>
                  <a:pt x="248" y="586"/>
                  <a:pt x="247" y="586"/>
                  <a:pt x="247" y="585"/>
                </a:cubicBezTo>
                <a:cubicBezTo>
                  <a:pt x="246" y="584"/>
                  <a:pt x="245" y="584"/>
                  <a:pt x="244" y="583"/>
                </a:cubicBezTo>
                <a:cubicBezTo>
                  <a:pt x="243" y="583"/>
                  <a:pt x="242" y="581"/>
                  <a:pt x="241" y="582"/>
                </a:cubicBezTo>
                <a:cubicBezTo>
                  <a:pt x="241" y="582"/>
                  <a:pt x="240" y="581"/>
                  <a:pt x="240" y="581"/>
                </a:cubicBezTo>
                <a:cubicBezTo>
                  <a:pt x="239" y="578"/>
                  <a:pt x="237" y="577"/>
                  <a:pt x="235" y="575"/>
                </a:cubicBezTo>
                <a:cubicBezTo>
                  <a:pt x="234" y="574"/>
                  <a:pt x="234" y="573"/>
                  <a:pt x="233" y="573"/>
                </a:cubicBezTo>
                <a:cubicBezTo>
                  <a:pt x="232" y="573"/>
                  <a:pt x="231" y="572"/>
                  <a:pt x="230" y="570"/>
                </a:cubicBezTo>
                <a:cubicBezTo>
                  <a:pt x="230" y="569"/>
                  <a:pt x="229" y="569"/>
                  <a:pt x="229" y="568"/>
                </a:cubicBezTo>
                <a:cubicBezTo>
                  <a:pt x="228" y="568"/>
                  <a:pt x="227" y="567"/>
                  <a:pt x="226" y="567"/>
                </a:cubicBezTo>
                <a:cubicBezTo>
                  <a:pt x="225" y="566"/>
                  <a:pt x="225" y="566"/>
                  <a:pt x="224" y="566"/>
                </a:cubicBezTo>
                <a:cubicBezTo>
                  <a:pt x="224" y="564"/>
                  <a:pt x="224" y="564"/>
                  <a:pt x="224" y="564"/>
                </a:cubicBezTo>
                <a:cubicBezTo>
                  <a:pt x="222" y="562"/>
                  <a:pt x="221" y="559"/>
                  <a:pt x="219" y="557"/>
                </a:cubicBezTo>
                <a:cubicBezTo>
                  <a:pt x="219" y="556"/>
                  <a:pt x="218" y="556"/>
                  <a:pt x="218" y="555"/>
                </a:cubicBezTo>
                <a:cubicBezTo>
                  <a:pt x="218" y="554"/>
                  <a:pt x="217" y="554"/>
                  <a:pt x="216" y="554"/>
                </a:cubicBezTo>
                <a:cubicBezTo>
                  <a:pt x="215" y="554"/>
                  <a:pt x="216" y="553"/>
                  <a:pt x="216" y="552"/>
                </a:cubicBezTo>
                <a:cubicBezTo>
                  <a:pt x="215" y="551"/>
                  <a:pt x="214" y="550"/>
                  <a:pt x="213" y="549"/>
                </a:cubicBezTo>
                <a:cubicBezTo>
                  <a:pt x="213" y="547"/>
                  <a:pt x="213" y="547"/>
                  <a:pt x="213" y="547"/>
                </a:cubicBezTo>
                <a:cubicBezTo>
                  <a:pt x="213" y="546"/>
                  <a:pt x="211" y="547"/>
                  <a:pt x="211" y="545"/>
                </a:cubicBezTo>
                <a:cubicBezTo>
                  <a:pt x="211" y="544"/>
                  <a:pt x="210" y="544"/>
                  <a:pt x="209" y="543"/>
                </a:cubicBezTo>
                <a:cubicBezTo>
                  <a:pt x="209" y="542"/>
                  <a:pt x="209" y="542"/>
                  <a:pt x="208" y="541"/>
                </a:cubicBezTo>
                <a:cubicBezTo>
                  <a:pt x="207" y="541"/>
                  <a:pt x="207" y="540"/>
                  <a:pt x="206" y="539"/>
                </a:cubicBezTo>
                <a:cubicBezTo>
                  <a:pt x="206" y="538"/>
                  <a:pt x="206" y="538"/>
                  <a:pt x="206" y="538"/>
                </a:cubicBezTo>
                <a:cubicBezTo>
                  <a:pt x="206" y="537"/>
                  <a:pt x="204" y="537"/>
                  <a:pt x="204" y="536"/>
                </a:cubicBezTo>
                <a:cubicBezTo>
                  <a:pt x="203" y="535"/>
                  <a:pt x="204" y="533"/>
                  <a:pt x="203" y="533"/>
                </a:cubicBezTo>
                <a:cubicBezTo>
                  <a:pt x="202" y="533"/>
                  <a:pt x="202" y="533"/>
                  <a:pt x="202" y="532"/>
                </a:cubicBezTo>
                <a:cubicBezTo>
                  <a:pt x="202" y="530"/>
                  <a:pt x="201" y="530"/>
                  <a:pt x="200" y="529"/>
                </a:cubicBezTo>
                <a:cubicBezTo>
                  <a:pt x="199" y="529"/>
                  <a:pt x="199" y="529"/>
                  <a:pt x="199" y="529"/>
                </a:cubicBezTo>
                <a:cubicBezTo>
                  <a:pt x="199" y="527"/>
                  <a:pt x="199" y="527"/>
                  <a:pt x="199" y="527"/>
                </a:cubicBezTo>
                <a:cubicBezTo>
                  <a:pt x="198" y="526"/>
                  <a:pt x="198" y="526"/>
                  <a:pt x="197" y="525"/>
                </a:cubicBezTo>
                <a:cubicBezTo>
                  <a:pt x="198" y="524"/>
                  <a:pt x="198" y="523"/>
                  <a:pt x="197" y="522"/>
                </a:cubicBezTo>
                <a:cubicBezTo>
                  <a:pt x="196" y="521"/>
                  <a:pt x="196" y="520"/>
                  <a:pt x="195" y="519"/>
                </a:cubicBezTo>
                <a:cubicBezTo>
                  <a:pt x="195" y="518"/>
                  <a:pt x="194" y="517"/>
                  <a:pt x="193" y="517"/>
                </a:cubicBezTo>
                <a:cubicBezTo>
                  <a:pt x="193" y="514"/>
                  <a:pt x="193" y="514"/>
                  <a:pt x="193" y="514"/>
                </a:cubicBezTo>
                <a:cubicBezTo>
                  <a:pt x="192" y="512"/>
                  <a:pt x="190" y="512"/>
                  <a:pt x="188" y="510"/>
                </a:cubicBezTo>
                <a:cubicBezTo>
                  <a:pt x="188" y="509"/>
                  <a:pt x="190" y="509"/>
                  <a:pt x="189" y="509"/>
                </a:cubicBezTo>
                <a:cubicBezTo>
                  <a:pt x="188" y="508"/>
                  <a:pt x="188" y="507"/>
                  <a:pt x="188" y="506"/>
                </a:cubicBezTo>
                <a:cubicBezTo>
                  <a:pt x="187" y="506"/>
                  <a:pt x="188" y="505"/>
                  <a:pt x="187" y="504"/>
                </a:cubicBezTo>
                <a:cubicBezTo>
                  <a:pt x="186" y="503"/>
                  <a:pt x="186" y="503"/>
                  <a:pt x="186" y="502"/>
                </a:cubicBezTo>
                <a:cubicBezTo>
                  <a:pt x="186" y="501"/>
                  <a:pt x="187" y="501"/>
                  <a:pt x="186" y="501"/>
                </a:cubicBezTo>
                <a:cubicBezTo>
                  <a:pt x="186" y="500"/>
                  <a:pt x="185" y="499"/>
                  <a:pt x="185" y="498"/>
                </a:cubicBezTo>
                <a:cubicBezTo>
                  <a:pt x="184" y="497"/>
                  <a:pt x="185" y="496"/>
                  <a:pt x="184" y="496"/>
                </a:cubicBezTo>
                <a:cubicBezTo>
                  <a:pt x="185" y="495"/>
                  <a:pt x="183" y="494"/>
                  <a:pt x="184" y="493"/>
                </a:cubicBezTo>
                <a:cubicBezTo>
                  <a:pt x="184" y="492"/>
                  <a:pt x="183" y="490"/>
                  <a:pt x="182" y="489"/>
                </a:cubicBezTo>
                <a:cubicBezTo>
                  <a:pt x="181" y="488"/>
                  <a:pt x="182" y="487"/>
                  <a:pt x="181" y="486"/>
                </a:cubicBezTo>
                <a:cubicBezTo>
                  <a:pt x="181" y="485"/>
                  <a:pt x="181" y="484"/>
                  <a:pt x="180" y="483"/>
                </a:cubicBezTo>
                <a:cubicBezTo>
                  <a:pt x="180" y="483"/>
                  <a:pt x="180" y="483"/>
                  <a:pt x="181" y="482"/>
                </a:cubicBezTo>
                <a:cubicBezTo>
                  <a:pt x="180" y="482"/>
                  <a:pt x="180" y="481"/>
                  <a:pt x="179" y="481"/>
                </a:cubicBezTo>
                <a:cubicBezTo>
                  <a:pt x="179" y="480"/>
                  <a:pt x="179" y="479"/>
                  <a:pt x="179" y="478"/>
                </a:cubicBezTo>
                <a:cubicBezTo>
                  <a:pt x="179" y="477"/>
                  <a:pt x="178" y="477"/>
                  <a:pt x="177" y="477"/>
                </a:cubicBezTo>
                <a:cubicBezTo>
                  <a:pt x="177" y="477"/>
                  <a:pt x="177" y="477"/>
                  <a:pt x="177" y="477"/>
                </a:cubicBezTo>
                <a:cubicBezTo>
                  <a:pt x="177" y="475"/>
                  <a:pt x="177" y="474"/>
                  <a:pt x="177" y="473"/>
                </a:cubicBezTo>
                <a:cubicBezTo>
                  <a:pt x="177" y="472"/>
                  <a:pt x="176" y="472"/>
                  <a:pt x="176" y="471"/>
                </a:cubicBezTo>
                <a:cubicBezTo>
                  <a:pt x="176" y="469"/>
                  <a:pt x="176" y="469"/>
                  <a:pt x="176" y="469"/>
                </a:cubicBezTo>
                <a:cubicBezTo>
                  <a:pt x="176" y="468"/>
                  <a:pt x="176" y="467"/>
                  <a:pt x="176" y="466"/>
                </a:cubicBezTo>
                <a:cubicBezTo>
                  <a:pt x="176" y="466"/>
                  <a:pt x="175" y="465"/>
                  <a:pt x="175" y="464"/>
                </a:cubicBezTo>
                <a:cubicBezTo>
                  <a:pt x="174" y="464"/>
                  <a:pt x="174" y="463"/>
                  <a:pt x="174" y="462"/>
                </a:cubicBezTo>
                <a:cubicBezTo>
                  <a:pt x="175" y="461"/>
                  <a:pt x="173" y="460"/>
                  <a:pt x="173" y="459"/>
                </a:cubicBezTo>
                <a:cubicBezTo>
                  <a:pt x="173" y="458"/>
                  <a:pt x="173" y="457"/>
                  <a:pt x="173" y="456"/>
                </a:cubicBezTo>
                <a:cubicBezTo>
                  <a:pt x="170" y="451"/>
                  <a:pt x="170" y="451"/>
                  <a:pt x="170" y="451"/>
                </a:cubicBezTo>
                <a:cubicBezTo>
                  <a:pt x="169" y="450"/>
                  <a:pt x="169" y="450"/>
                  <a:pt x="170" y="449"/>
                </a:cubicBezTo>
                <a:cubicBezTo>
                  <a:pt x="170" y="448"/>
                  <a:pt x="169" y="447"/>
                  <a:pt x="169" y="447"/>
                </a:cubicBezTo>
                <a:cubicBezTo>
                  <a:pt x="170" y="445"/>
                  <a:pt x="168" y="443"/>
                  <a:pt x="168" y="441"/>
                </a:cubicBezTo>
                <a:cubicBezTo>
                  <a:pt x="168" y="441"/>
                  <a:pt x="167" y="441"/>
                  <a:pt x="167" y="440"/>
                </a:cubicBezTo>
                <a:cubicBezTo>
                  <a:pt x="167" y="439"/>
                  <a:pt x="168" y="438"/>
                  <a:pt x="167" y="437"/>
                </a:cubicBezTo>
                <a:cubicBezTo>
                  <a:pt x="166" y="437"/>
                  <a:pt x="167" y="436"/>
                  <a:pt x="166" y="435"/>
                </a:cubicBezTo>
                <a:cubicBezTo>
                  <a:pt x="165" y="435"/>
                  <a:pt x="165" y="434"/>
                  <a:pt x="166" y="434"/>
                </a:cubicBezTo>
                <a:cubicBezTo>
                  <a:pt x="166" y="433"/>
                  <a:pt x="166" y="433"/>
                  <a:pt x="167" y="433"/>
                </a:cubicBezTo>
                <a:cubicBezTo>
                  <a:pt x="168" y="432"/>
                  <a:pt x="168" y="431"/>
                  <a:pt x="167" y="430"/>
                </a:cubicBezTo>
                <a:cubicBezTo>
                  <a:pt x="167" y="429"/>
                  <a:pt x="166" y="429"/>
                  <a:pt x="167" y="428"/>
                </a:cubicBezTo>
                <a:cubicBezTo>
                  <a:pt x="167" y="428"/>
                  <a:pt x="168" y="427"/>
                  <a:pt x="167" y="427"/>
                </a:cubicBezTo>
                <a:cubicBezTo>
                  <a:pt x="166" y="426"/>
                  <a:pt x="167" y="424"/>
                  <a:pt x="166" y="424"/>
                </a:cubicBezTo>
                <a:cubicBezTo>
                  <a:pt x="165" y="423"/>
                  <a:pt x="166" y="423"/>
                  <a:pt x="166" y="423"/>
                </a:cubicBezTo>
                <a:cubicBezTo>
                  <a:pt x="166" y="422"/>
                  <a:pt x="166" y="422"/>
                  <a:pt x="166" y="422"/>
                </a:cubicBezTo>
                <a:cubicBezTo>
                  <a:pt x="167" y="421"/>
                  <a:pt x="167" y="421"/>
                  <a:pt x="166" y="420"/>
                </a:cubicBezTo>
                <a:cubicBezTo>
                  <a:pt x="165" y="420"/>
                  <a:pt x="166" y="419"/>
                  <a:pt x="166" y="419"/>
                </a:cubicBezTo>
                <a:cubicBezTo>
                  <a:pt x="166" y="418"/>
                  <a:pt x="165" y="417"/>
                  <a:pt x="166" y="416"/>
                </a:cubicBezTo>
                <a:cubicBezTo>
                  <a:pt x="167" y="416"/>
                  <a:pt x="167" y="416"/>
                  <a:pt x="166" y="416"/>
                </a:cubicBezTo>
                <a:cubicBezTo>
                  <a:pt x="166" y="415"/>
                  <a:pt x="166" y="415"/>
                  <a:pt x="165" y="414"/>
                </a:cubicBezTo>
                <a:cubicBezTo>
                  <a:pt x="165" y="413"/>
                  <a:pt x="165" y="413"/>
                  <a:pt x="165" y="412"/>
                </a:cubicBezTo>
                <a:cubicBezTo>
                  <a:pt x="165" y="411"/>
                  <a:pt x="166" y="409"/>
                  <a:pt x="165" y="408"/>
                </a:cubicBezTo>
                <a:cubicBezTo>
                  <a:pt x="164" y="407"/>
                  <a:pt x="165" y="407"/>
                  <a:pt x="165" y="406"/>
                </a:cubicBezTo>
                <a:cubicBezTo>
                  <a:pt x="165" y="405"/>
                  <a:pt x="165" y="404"/>
                  <a:pt x="165" y="403"/>
                </a:cubicBezTo>
                <a:cubicBezTo>
                  <a:pt x="165" y="402"/>
                  <a:pt x="165" y="401"/>
                  <a:pt x="165" y="400"/>
                </a:cubicBezTo>
                <a:cubicBezTo>
                  <a:pt x="164" y="399"/>
                  <a:pt x="166" y="399"/>
                  <a:pt x="166" y="398"/>
                </a:cubicBezTo>
                <a:cubicBezTo>
                  <a:pt x="166" y="396"/>
                  <a:pt x="165" y="395"/>
                  <a:pt x="166" y="394"/>
                </a:cubicBezTo>
                <a:cubicBezTo>
                  <a:pt x="166" y="392"/>
                  <a:pt x="165" y="391"/>
                  <a:pt x="167" y="389"/>
                </a:cubicBezTo>
                <a:cubicBezTo>
                  <a:pt x="166" y="388"/>
                  <a:pt x="167" y="387"/>
                  <a:pt x="166" y="386"/>
                </a:cubicBezTo>
                <a:cubicBezTo>
                  <a:pt x="166" y="386"/>
                  <a:pt x="166" y="386"/>
                  <a:pt x="166" y="386"/>
                </a:cubicBezTo>
                <a:cubicBezTo>
                  <a:pt x="167" y="384"/>
                  <a:pt x="166" y="382"/>
                  <a:pt x="167" y="380"/>
                </a:cubicBezTo>
                <a:cubicBezTo>
                  <a:pt x="167" y="380"/>
                  <a:pt x="167" y="379"/>
                  <a:pt x="167" y="379"/>
                </a:cubicBezTo>
                <a:cubicBezTo>
                  <a:pt x="167" y="379"/>
                  <a:pt x="167" y="378"/>
                  <a:pt x="167" y="378"/>
                </a:cubicBezTo>
                <a:cubicBezTo>
                  <a:pt x="166" y="377"/>
                  <a:pt x="166" y="376"/>
                  <a:pt x="167" y="376"/>
                </a:cubicBezTo>
                <a:cubicBezTo>
                  <a:pt x="168" y="375"/>
                  <a:pt x="167" y="374"/>
                  <a:pt x="168" y="374"/>
                </a:cubicBezTo>
                <a:cubicBezTo>
                  <a:pt x="169" y="373"/>
                  <a:pt x="169" y="373"/>
                  <a:pt x="168" y="372"/>
                </a:cubicBezTo>
                <a:cubicBezTo>
                  <a:pt x="168" y="372"/>
                  <a:pt x="167" y="371"/>
                  <a:pt x="168" y="371"/>
                </a:cubicBezTo>
                <a:cubicBezTo>
                  <a:pt x="169" y="369"/>
                  <a:pt x="168" y="368"/>
                  <a:pt x="168" y="366"/>
                </a:cubicBezTo>
                <a:cubicBezTo>
                  <a:pt x="170" y="365"/>
                  <a:pt x="169" y="363"/>
                  <a:pt x="169" y="361"/>
                </a:cubicBezTo>
                <a:cubicBezTo>
                  <a:pt x="169" y="361"/>
                  <a:pt x="170" y="361"/>
                  <a:pt x="170" y="361"/>
                </a:cubicBezTo>
                <a:cubicBezTo>
                  <a:pt x="171" y="359"/>
                  <a:pt x="170" y="359"/>
                  <a:pt x="169" y="358"/>
                </a:cubicBezTo>
                <a:cubicBezTo>
                  <a:pt x="170" y="358"/>
                  <a:pt x="170" y="358"/>
                  <a:pt x="170" y="357"/>
                </a:cubicBezTo>
                <a:cubicBezTo>
                  <a:pt x="171" y="356"/>
                  <a:pt x="170" y="354"/>
                  <a:pt x="171" y="353"/>
                </a:cubicBezTo>
                <a:cubicBezTo>
                  <a:pt x="172" y="352"/>
                  <a:pt x="171" y="351"/>
                  <a:pt x="171" y="350"/>
                </a:cubicBezTo>
                <a:cubicBezTo>
                  <a:pt x="171" y="349"/>
                  <a:pt x="172" y="348"/>
                  <a:pt x="172" y="348"/>
                </a:cubicBezTo>
                <a:cubicBezTo>
                  <a:pt x="172" y="348"/>
                  <a:pt x="171" y="347"/>
                  <a:pt x="171" y="347"/>
                </a:cubicBezTo>
                <a:cubicBezTo>
                  <a:pt x="171" y="346"/>
                  <a:pt x="171" y="346"/>
                  <a:pt x="172" y="346"/>
                </a:cubicBezTo>
                <a:cubicBezTo>
                  <a:pt x="173" y="345"/>
                  <a:pt x="172" y="343"/>
                  <a:pt x="172" y="342"/>
                </a:cubicBezTo>
                <a:cubicBezTo>
                  <a:pt x="171" y="341"/>
                  <a:pt x="171" y="340"/>
                  <a:pt x="171" y="339"/>
                </a:cubicBezTo>
                <a:cubicBezTo>
                  <a:pt x="171" y="338"/>
                  <a:pt x="171" y="338"/>
                  <a:pt x="171" y="338"/>
                </a:cubicBezTo>
                <a:cubicBezTo>
                  <a:pt x="170" y="337"/>
                  <a:pt x="170" y="337"/>
                  <a:pt x="170" y="337"/>
                </a:cubicBezTo>
                <a:cubicBezTo>
                  <a:pt x="170" y="337"/>
                  <a:pt x="170" y="336"/>
                  <a:pt x="170" y="336"/>
                </a:cubicBezTo>
                <a:cubicBezTo>
                  <a:pt x="172" y="336"/>
                  <a:pt x="171" y="334"/>
                  <a:pt x="172" y="333"/>
                </a:cubicBezTo>
                <a:cubicBezTo>
                  <a:pt x="172" y="332"/>
                  <a:pt x="172" y="331"/>
                  <a:pt x="173" y="330"/>
                </a:cubicBezTo>
                <a:cubicBezTo>
                  <a:pt x="174" y="330"/>
                  <a:pt x="175" y="329"/>
                  <a:pt x="176" y="328"/>
                </a:cubicBezTo>
                <a:cubicBezTo>
                  <a:pt x="176" y="327"/>
                  <a:pt x="176" y="326"/>
                  <a:pt x="176" y="326"/>
                </a:cubicBezTo>
                <a:cubicBezTo>
                  <a:pt x="177" y="325"/>
                  <a:pt x="177" y="324"/>
                  <a:pt x="178" y="323"/>
                </a:cubicBezTo>
                <a:cubicBezTo>
                  <a:pt x="177" y="321"/>
                  <a:pt x="179" y="320"/>
                  <a:pt x="179" y="319"/>
                </a:cubicBezTo>
                <a:cubicBezTo>
                  <a:pt x="179" y="318"/>
                  <a:pt x="179" y="318"/>
                  <a:pt x="180" y="318"/>
                </a:cubicBezTo>
                <a:cubicBezTo>
                  <a:pt x="180" y="318"/>
                  <a:pt x="181" y="318"/>
                  <a:pt x="181" y="317"/>
                </a:cubicBezTo>
                <a:cubicBezTo>
                  <a:pt x="181" y="316"/>
                  <a:pt x="182" y="316"/>
                  <a:pt x="183" y="315"/>
                </a:cubicBezTo>
                <a:cubicBezTo>
                  <a:pt x="182" y="314"/>
                  <a:pt x="181" y="313"/>
                  <a:pt x="182" y="313"/>
                </a:cubicBezTo>
                <a:cubicBezTo>
                  <a:pt x="183" y="311"/>
                  <a:pt x="183" y="310"/>
                  <a:pt x="184" y="309"/>
                </a:cubicBezTo>
                <a:cubicBezTo>
                  <a:pt x="185" y="306"/>
                  <a:pt x="186" y="306"/>
                  <a:pt x="185" y="303"/>
                </a:cubicBezTo>
                <a:cubicBezTo>
                  <a:pt x="185" y="302"/>
                  <a:pt x="186" y="301"/>
                  <a:pt x="186" y="300"/>
                </a:cubicBezTo>
                <a:cubicBezTo>
                  <a:pt x="187" y="300"/>
                  <a:pt x="186" y="298"/>
                  <a:pt x="186" y="298"/>
                </a:cubicBezTo>
                <a:cubicBezTo>
                  <a:pt x="187" y="297"/>
                  <a:pt x="188" y="297"/>
                  <a:pt x="189" y="297"/>
                </a:cubicBezTo>
                <a:cubicBezTo>
                  <a:pt x="191" y="296"/>
                  <a:pt x="191" y="293"/>
                  <a:pt x="193" y="292"/>
                </a:cubicBezTo>
                <a:cubicBezTo>
                  <a:pt x="193" y="291"/>
                  <a:pt x="194" y="290"/>
                  <a:pt x="194" y="289"/>
                </a:cubicBezTo>
                <a:cubicBezTo>
                  <a:pt x="195" y="289"/>
                  <a:pt x="195" y="288"/>
                  <a:pt x="195" y="288"/>
                </a:cubicBezTo>
                <a:cubicBezTo>
                  <a:pt x="196" y="287"/>
                  <a:pt x="196" y="287"/>
                  <a:pt x="196" y="286"/>
                </a:cubicBezTo>
                <a:cubicBezTo>
                  <a:pt x="196" y="286"/>
                  <a:pt x="196" y="285"/>
                  <a:pt x="196" y="285"/>
                </a:cubicBezTo>
                <a:cubicBezTo>
                  <a:pt x="197" y="284"/>
                  <a:pt x="198" y="283"/>
                  <a:pt x="199" y="282"/>
                </a:cubicBezTo>
                <a:cubicBezTo>
                  <a:pt x="199" y="281"/>
                  <a:pt x="200" y="281"/>
                  <a:pt x="200" y="280"/>
                </a:cubicBezTo>
                <a:cubicBezTo>
                  <a:pt x="200" y="280"/>
                  <a:pt x="201" y="279"/>
                  <a:pt x="201" y="279"/>
                </a:cubicBezTo>
                <a:cubicBezTo>
                  <a:pt x="201" y="278"/>
                  <a:pt x="201" y="277"/>
                  <a:pt x="202" y="277"/>
                </a:cubicBezTo>
                <a:cubicBezTo>
                  <a:pt x="202" y="277"/>
                  <a:pt x="202" y="277"/>
                  <a:pt x="203" y="276"/>
                </a:cubicBezTo>
                <a:cubicBezTo>
                  <a:pt x="203" y="275"/>
                  <a:pt x="204" y="273"/>
                  <a:pt x="205" y="273"/>
                </a:cubicBezTo>
                <a:cubicBezTo>
                  <a:pt x="205" y="272"/>
                  <a:pt x="205" y="271"/>
                  <a:pt x="206" y="271"/>
                </a:cubicBezTo>
                <a:cubicBezTo>
                  <a:pt x="206" y="270"/>
                  <a:pt x="206" y="269"/>
                  <a:pt x="207" y="269"/>
                </a:cubicBezTo>
                <a:cubicBezTo>
                  <a:pt x="208" y="268"/>
                  <a:pt x="208" y="266"/>
                  <a:pt x="210" y="265"/>
                </a:cubicBezTo>
                <a:cubicBezTo>
                  <a:pt x="211" y="264"/>
                  <a:pt x="211" y="263"/>
                  <a:pt x="211" y="262"/>
                </a:cubicBezTo>
                <a:cubicBezTo>
                  <a:pt x="212" y="261"/>
                  <a:pt x="212" y="261"/>
                  <a:pt x="212" y="260"/>
                </a:cubicBezTo>
                <a:cubicBezTo>
                  <a:pt x="213" y="260"/>
                  <a:pt x="213" y="259"/>
                  <a:pt x="214" y="258"/>
                </a:cubicBezTo>
                <a:cubicBezTo>
                  <a:pt x="215" y="258"/>
                  <a:pt x="216" y="256"/>
                  <a:pt x="217" y="255"/>
                </a:cubicBezTo>
                <a:cubicBezTo>
                  <a:pt x="217" y="254"/>
                  <a:pt x="217" y="253"/>
                  <a:pt x="218" y="253"/>
                </a:cubicBezTo>
                <a:cubicBezTo>
                  <a:pt x="219" y="253"/>
                  <a:pt x="219" y="252"/>
                  <a:pt x="219" y="251"/>
                </a:cubicBezTo>
                <a:cubicBezTo>
                  <a:pt x="220" y="249"/>
                  <a:pt x="221" y="249"/>
                  <a:pt x="223" y="249"/>
                </a:cubicBezTo>
                <a:cubicBezTo>
                  <a:pt x="223" y="249"/>
                  <a:pt x="223" y="248"/>
                  <a:pt x="223" y="248"/>
                </a:cubicBezTo>
                <a:cubicBezTo>
                  <a:pt x="222" y="247"/>
                  <a:pt x="222" y="246"/>
                  <a:pt x="223" y="245"/>
                </a:cubicBezTo>
                <a:cubicBezTo>
                  <a:pt x="224" y="244"/>
                  <a:pt x="224" y="244"/>
                  <a:pt x="224" y="243"/>
                </a:cubicBezTo>
                <a:cubicBezTo>
                  <a:pt x="225" y="242"/>
                  <a:pt x="226" y="241"/>
                  <a:pt x="227" y="240"/>
                </a:cubicBezTo>
                <a:cubicBezTo>
                  <a:pt x="228" y="240"/>
                  <a:pt x="230" y="239"/>
                  <a:pt x="230" y="238"/>
                </a:cubicBezTo>
                <a:cubicBezTo>
                  <a:pt x="231" y="236"/>
                  <a:pt x="232" y="235"/>
                  <a:pt x="233" y="234"/>
                </a:cubicBezTo>
                <a:cubicBezTo>
                  <a:pt x="234" y="234"/>
                  <a:pt x="234" y="233"/>
                  <a:pt x="235" y="233"/>
                </a:cubicBezTo>
                <a:cubicBezTo>
                  <a:pt x="235" y="231"/>
                  <a:pt x="235" y="231"/>
                  <a:pt x="235" y="231"/>
                </a:cubicBezTo>
                <a:cubicBezTo>
                  <a:pt x="235" y="231"/>
                  <a:pt x="235" y="231"/>
                  <a:pt x="236" y="231"/>
                </a:cubicBezTo>
                <a:cubicBezTo>
                  <a:pt x="236" y="231"/>
                  <a:pt x="237" y="231"/>
                  <a:pt x="237" y="231"/>
                </a:cubicBezTo>
                <a:cubicBezTo>
                  <a:pt x="238" y="230"/>
                  <a:pt x="239" y="230"/>
                  <a:pt x="240" y="229"/>
                </a:cubicBezTo>
                <a:cubicBezTo>
                  <a:pt x="241" y="228"/>
                  <a:pt x="242" y="228"/>
                  <a:pt x="242" y="227"/>
                </a:cubicBezTo>
                <a:cubicBezTo>
                  <a:pt x="242" y="226"/>
                  <a:pt x="243" y="225"/>
                  <a:pt x="244" y="225"/>
                </a:cubicBezTo>
                <a:cubicBezTo>
                  <a:pt x="246" y="225"/>
                  <a:pt x="247" y="223"/>
                  <a:pt x="248" y="222"/>
                </a:cubicBezTo>
                <a:cubicBezTo>
                  <a:pt x="249" y="221"/>
                  <a:pt x="250" y="220"/>
                  <a:pt x="251" y="219"/>
                </a:cubicBezTo>
                <a:cubicBezTo>
                  <a:pt x="252" y="218"/>
                  <a:pt x="252" y="217"/>
                  <a:pt x="254" y="216"/>
                </a:cubicBezTo>
                <a:cubicBezTo>
                  <a:pt x="255" y="216"/>
                  <a:pt x="256" y="214"/>
                  <a:pt x="257" y="214"/>
                </a:cubicBezTo>
                <a:cubicBezTo>
                  <a:pt x="258" y="214"/>
                  <a:pt x="258" y="214"/>
                  <a:pt x="259" y="213"/>
                </a:cubicBezTo>
                <a:cubicBezTo>
                  <a:pt x="259" y="212"/>
                  <a:pt x="260" y="212"/>
                  <a:pt x="261" y="211"/>
                </a:cubicBezTo>
                <a:cubicBezTo>
                  <a:pt x="262" y="211"/>
                  <a:pt x="263" y="211"/>
                  <a:pt x="264" y="210"/>
                </a:cubicBezTo>
                <a:cubicBezTo>
                  <a:pt x="264" y="209"/>
                  <a:pt x="265" y="209"/>
                  <a:pt x="266" y="208"/>
                </a:cubicBezTo>
                <a:cubicBezTo>
                  <a:pt x="267" y="207"/>
                  <a:pt x="270" y="206"/>
                  <a:pt x="271" y="205"/>
                </a:cubicBezTo>
                <a:cubicBezTo>
                  <a:pt x="271" y="204"/>
                  <a:pt x="273" y="204"/>
                  <a:pt x="273" y="203"/>
                </a:cubicBezTo>
                <a:cubicBezTo>
                  <a:pt x="275" y="203"/>
                  <a:pt x="276" y="201"/>
                  <a:pt x="277" y="199"/>
                </a:cubicBezTo>
                <a:cubicBezTo>
                  <a:pt x="279" y="199"/>
                  <a:pt x="279" y="199"/>
                  <a:pt x="279" y="199"/>
                </a:cubicBezTo>
                <a:cubicBezTo>
                  <a:pt x="280" y="198"/>
                  <a:pt x="281" y="198"/>
                  <a:pt x="283" y="197"/>
                </a:cubicBezTo>
                <a:cubicBezTo>
                  <a:pt x="283" y="196"/>
                  <a:pt x="284" y="196"/>
                  <a:pt x="284" y="196"/>
                </a:cubicBezTo>
                <a:cubicBezTo>
                  <a:pt x="285" y="195"/>
                  <a:pt x="286" y="195"/>
                  <a:pt x="287" y="194"/>
                </a:cubicBezTo>
                <a:cubicBezTo>
                  <a:pt x="289" y="192"/>
                  <a:pt x="291" y="191"/>
                  <a:pt x="293" y="190"/>
                </a:cubicBezTo>
                <a:cubicBezTo>
                  <a:pt x="294" y="190"/>
                  <a:pt x="295" y="189"/>
                  <a:pt x="296" y="189"/>
                </a:cubicBezTo>
                <a:cubicBezTo>
                  <a:pt x="296" y="189"/>
                  <a:pt x="296" y="188"/>
                  <a:pt x="296" y="188"/>
                </a:cubicBezTo>
                <a:cubicBezTo>
                  <a:pt x="297" y="187"/>
                  <a:pt x="297" y="187"/>
                  <a:pt x="297" y="187"/>
                </a:cubicBezTo>
                <a:cubicBezTo>
                  <a:pt x="298" y="187"/>
                  <a:pt x="299" y="187"/>
                  <a:pt x="299" y="187"/>
                </a:cubicBezTo>
                <a:cubicBezTo>
                  <a:pt x="301" y="186"/>
                  <a:pt x="302" y="185"/>
                  <a:pt x="304" y="184"/>
                </a:cubicBezTo>
                <a:cubicBezTo>
                  <a:pt x="305" y="183"/>
                  <a:pt x="306" y="181"/>
                  <a:pt x="308" y="181"/>
                </a:cubicBezTo>
                <a:cubicBezTo>
                  <a:pt x="308" y="180"/>
                  <a:pt x="309" y="181"/>
                  <a:pt x="310" y="180"/>
                </a:cubicBezTo>
                <a:cubicBezTo>
                  <a:pt x="310" y="180"/>
                  <a:pt x="311" y="179"/>
                  <a:pt x="312" y="179"/>
                </a:cubicBezTo>
                <a:cubicBezTo>
                  <a:pt x="313" y="180"/>
                  <a:pt x="314" y="178"/>
                  <a:pt x="315" y="178"/>
                </a:cubicBezTo>
                <a:cubicBezTo>
                  <a:pt x="316" y="179"/>
                  <a:pt x="317" y="177"/>
                  <a:pt x="318" y="177"/>
                </a:cubicBezTo>
                <a:cubicBezTo>
                  <a:pt x="319" y="178"/>
                  <a:pt x="320" y="176"/>
                  <a:pt x="322" y="177"/>
                </a:cubicBezTo>
                <a:cubicBezTo>
                  <a:pt x="322" y="176"/>
                  <a:pt x="323" y="176"/>
                  <a:pt x="324" y="175"/>
                </a:cubicBezTo>
                <a:cubicBezTo>
                  <a:pt x="324" y="175"/>
                  <a:pt x="325" y="175"/>
                  <a:pt x="325" y="175"/>
                </a:cubicBezTo>
                <a:cubicBezTo>
                  <a:pt x="326" y="175"/>
                  <a:pt x="327" y="174"/>
                  <a:pt x="327" y="174"/>
                </a:cubicBezTo>
                <a:cubicBezTo>
                  <a:pt x="328" y="173"/>
                  <a:pt x="329" y="173"/>
                  <a:pt x="330" y="173"/>
                </a:cubicBezTo>
                <a:cubicBezTo>
                  <a:pt x="332" y="173"/>
                  <a:pt x="331" y="172"/>
                  <a:pt x="332" y="171"/>
                </a:cubicBezTo>
                <a:cubicBezTo>
                  <a:pt x="333" y="171"/>
                  <a:pt x="334" y="173"/>
                  <a:pt x="335" y="171"/>
                </a:cubicBezTo>
                <a:cubicBezTo>
                  <a:pt x="335" y="170"/>
                  <a:pt x="336" y="171"/>
                  <a:pt x="337" y="171"/>
                </a:cubicBezTo>
                <a:cubicBezTo>
                  <a:pt x="337" y="170"/>
                  <a:pt x="338" y="170"/>
                  <a:pt x="339" y="170"/>
                </a:cubicBezTo>
                <a:cubicBezTo>
                  <a:pt x="340" y="170"/>
                  <a:pt x="340" y="169"/>
                  <a:pt x="342" y="169"/>
                </a:cubicBezTo>
                <a:cubicBezTo>
                  <a:pt x="343" y="169"/>
                  <a:pt x="344" y="169"/>
                  <a:pt x="345" y="169"/>
                </a:cubicBezTo>
                <a:cubicBezTo>
                  <a:pt x="346" y="169"/>
                  <a:pt x="347" y="168"/>
                  <a:pt x="348" y="168"/>
                </a:cubicBezTo>
                <a:cubicBezTo>
                  <a:pt x="349" y="168"/>
                  <a:pt x="349" y="167"/>
                  <a:pt x="350" y="167"/>
                </a:cubicBezTo>
                <a:cubicBezTo>
                  <a:pt x="351" y="167"/>
                  <a:pt x="351" y="167"/>
                  <a:pt x="352" y="167"/>
                </a:cubicBezTo>
                <a:cubicBezTo>
                  <a:pt x="352" y="166"/>
                  <a:pt x="352" y="166"/>
                  <a:pt x="353" y="166"/>
                </a:cubicBezTo>
                <a:cubicBezTo>
                  <a:pt x="354" y="166"/>
                  <a:pt x="355" y="166"/>
                  <a:pt x="356" y="166"/>
                </a:cubicBezTo>
                <a:cubicBezTo>
                  <a:pt x="356" y="166"/>
                  <a:pt x="357" y="166"/>
                  <a:pt x="357" y="166"/>
                </a:cubicBezTo>
                <a:cubicBezTo>
                  <a:pt x="357" y="166"/>
                  <a:pt x="357" y="165"/>
                  <a:pt x="358" y="165"/>
                </a:cubicBezTo>
                <a:cubicBezTo>
                  <a:pt x="358" y="165"/>
                  <a:pt x="358" y="166"/>
                  <a:pt x="358" y="166"/>
                </a:cubicBezTo>
                <a:cubicBezTo>
                  <a:pt x="359" y="166"/>
                  <a:pt x="359" y="165"/>
                  <a:pt x="360" y="165"/>
                </a:cubicBezTo>
                <a:cubicBezTo>
                  <a:pt x="361" y="165"/>
                  <a:pt x="363" y="166"/>
                  <a:pt x="365" y="164"/>
                </a:cubicBezTo>
                <a:cubicBezTo>
                  <a:pt x="367" y="164"/>
                  <a:pt x="369" y="164"/>
                  <a:pt x="371" y="164"/>
                </a:cubicBezTo>
                <a:cubicBezTo>
                  <a:pt x="371" y="164"/>
                  <a:pt x="375" y="163"/>
                  <a:pt x="375" y="163"/>
                </a:cubicBezTo>
                <a:cubicBezTo>
                  <a:pt x="375" y="163"/>
                  <a:pt x="376" y="162"/>
                  <a:pt x="376" y="162"/>
                </a:cubicBezTo>
                <a:cubicBezTo>
                  <a:pt x="376" y="163"/>
                  <a:pt x="376" y="163"/>
                  <a:pt x="377" y="163"/>
                </a:cubicBezTo>
                <a:cubicBezTo>
                  <a:pt x="377" y="163"/>
                  <a:pt x="378" y="162"/>
                  <a:pt x="378" y="162"/>
                </a:cubicBezTo>
                <a:cubicBezTo>
                  <a:pt x="380" y="162"/>
                  <a:pt x="381" y="162"/>
                  <a:pt x="382" y="162"/>
                </a:cubicBezTo>
                <a:cubicBezTo>
                  <a:pt x="384" y="162"/>
                  <a:pt x="385" y="161"/>
                  <a:pt x="386" y="161"/>
                </a:cubicBezTo>
                <a:cubicBezTo>
                  <a:pt x="388" y="162"/>
                  <a:pt x="389" y="161"/>
                  <a:pt x="390" y="161"/>
                </a:cubicBezTo>
                <a:cubicBezTo>
                  <a:pt x="394" y="161"/>
                  <a:pt x="394" y="161"/>
                  <a:pt x="394" y="161"/>
                </a:cubicBezTo>
                <a:cubicBezTo>
                  <a:pt x="398" y="161"/>
                  <a:pt x="398" y="161"/>
                  <a:pt x="398" y="161"/>
                </a:cubicBezTo>
                <a:cubicBezTo>
                  <a:pt x="400" y="161"/>
                  <a:pt x="401" y="161"/>
                  <a:pt x="402" y="161"/>
                </a:cubicBezTo>
                <a:cubicBezTo>
                  <a:pt x="404" y="162"/>
                  <a:pt x="404" y="161"/>
                  <a:pt x="405" y="160"/>
                </a:cubicBezTo>
                <a:cubicBezTo>
                  <a:pt x="407" y="159"/>
                  <a:pt x="407" y="160"/>
                  <a:pt x="411" y="160"/>
                </a:cubicBezTo>
                <a:cubicBezTo>
                  <a:pt x="411" y="160"/>
                  <a:pt x="411" y="161"/>
                  <a:pt x="411" y="161"/>
                </a:cubicBezTo>
                <a:cubicBezTo>
                  <a:pt x="412" y="162"/>
                  <a:pt x="412" y="162"/>
                  <a:pt x="413" y="162"/>
                </a:cubicBezTo>
                <a:cubicBezTo>
                  <a:pt x="413" y="162"/>
                  <a:pt x="413" y="162"/>
                  <a:pt x="413" y="162"/>
                </a:cubicBezTo>
                <a:cubicBezTo>
                  <a:pt x="413" y="162"/>
                  <a:pt x="413" y="161"/>
                  <a:pt x="414" y="161"/>
                </a:cubicBezTo>
                <a:cubicBezTo>
                  <a:pt x="415" y="161"/>
                  <a:pt x="416" y="162"/>
                  <a:pt x="418" y="161"/>
                </a:cubicBezTo>
                <a:cubicBezTo>
                  <a:pt x="418" y="162"/>
                  <a:pt x="420" y="161"/>
                  <a:pt x="421" y="162"/>
                </a:cubicBezTo>
                <a:cubicBezTo>
                  <a:pt x="421" y="162"/>
                  <a:pt x="422" y="162"/>
                  <a:pt x="422" y="162"/>
                </a:cubicBezTo>
                <a:cubicBezTo>
                  <a:pt x="423" y="162"/>
                  <a:pt x="423" y="162"/>
                  <a:pt x="424" y="161"/>
                </a:cubicBezTo>
                <a:cubicBezTo>
                  <a:pt x="425" y="162"/>
                  <a:pt x="426" y="163"/>
                  <a:pt x="427" y="162"/>
                </a:cubicBezTo>
                <a:cubicBezTo>
                  <a:pt x="427" y="162"/>
                  <a:pt x="427" y="162"/>
                  <a:pt x="427" y="162"/>
                </a:cubicBezTo>
                <a:cubicBezTo>
                  <a:pt x="428" y="162"/>
                  <a:pt x="428" y="162"/>
                  <a:pt x="428" y="162"/>
                </a:cubicBezTo>
                <a:cubicBezTo>
                  <a:pt x="429" y="161"/>
                  <a:pt x="430" y="161"/>
                  <a:pt x="430" y="162"/>
                </a:cubicBezTo>
                <a:cubicBezTo>
                  <a:pt x="431" y="162"/>
                  <a:pt x="431" y="164"/>
                  <a:pt x="432" y="164"/>
                </a:cubicBezTo>
                <a:cubicBezTo>
                  <a:pt x="434" y="163"/>
                  <a:pt x="435" y="162"/>
                  <a:pt x="437" y="162"/>
                </a:cubicBezTo>
                <a:cubicBezTo>
                  <a:pt x="438" y="162"/>
                  <a:pt x="438" y="163"/>
                  <a:pt x="439" y="163"/>
                </a:cubicBezTo>
                <a:cubicBezTo>
                  <a:pt x="440" y="164"/>
                  <a:pt x="442" y="164"/>
                  <a:pt x="444" y="164"/>
                </a:cubicBezTo>
                <a:cubicBezTo>
                  <a:pt x="446" y="164"/>
                  <a:pt x="447" y="164"/>
                  <a:pt x="448" y="164"/>
                </a:cubicBezTo>
                <a:cubicBezTo>
                  <a:pt x="449" y="164"/>
                  <a:pt x="451" y="164"/>
                  <a:pt x="451" y="165"/>
                </a:cubicBezTo>
                <a:cubicBezTo>
                  <a:pt x="453" y="165"/>
                  <a:pt x="454" y="165"/>
                  <a:pt x="455" y="165"/>
                </a:cubicBezTo>
                <a:cubicBezTo>
                  <a:pt x="456" y="165"/>
                  <a:pt x="456" y="166"/>
                  <a:pt x="456" y="166"/>
                </a:cubicBezTo>
                <a:cubicBezTo>
                  <a:pt x="457" y="166"/>
                  <a:pt x="458" y="166"/>
                  <a:pt x="458" y="167"/>
                </a:cubicBezTo>
                <a:cubicBezTo>
                  <a:pt x="459" y="167"/>
                  <a:pt x="460" y="167"/>
                  <a:pt x="461" y="167"/>
                </a:cubicBezTo>
                <a:cubicBezTo>
                  <a:pt x="461" y="167"/>
                  <a:pt x="462" y="167"/>
                  <a:pt x="463" y="168"/>
                </a:cubicBezTo>
                <a:cubicBezTo>
                  <a:pt x="463" y="168"/>
                  <a:pt x="464" y="168"/>
                  <a:pt x="465" y="168"/>
                </a:cubicBezTo>
                <a:cubicBezTo>
                  <a:pt x="465" y="167"/>
                  <a:pt x="466" y="167"/>
                  <a:pt x="466" y="167"/>
                </a:cubicBezTo>
                <a:cubicBezTo>
                  <a:pt x="467" y="168"/>
                  <a:pt x="468" y="168"/>
                  <a:pt x="469" y="168"/>
                </a:cubicBezTo>
                <a:cubicBezTo>
                  <a:pt x="470" y="168"/>
                  <a:pt x="472" y="168"/>
                  <a:pt x="472" y="169"/>
                </a:cubicBezTo>
                <a:cubicBezTo>
                  <a:pt x="476" y="169"/>
                  <a:pt x="476" y="169"/>
                  <a:pt x="476" y="169"/>
                </a:cubicBezTo>
                <a:cubicBezTo>
                  <a:pt x="477" y="170"/>
                  <a:pt x="477" y="171"/>
                  <a:pt x="479" y="171"/>
                </a:cubicBezTo>
                <a:cubicBezTo>
                  <a:pt x="480" y="171"/>
                  <a:pt x="480" y="171"/>
                  <a:pt x="481" y="172"/>
                </a:cubicBezTo>
                <a:cubicBezTo>
                  <a:pt x="483" y="171"/>
                  <a:pt x="484" y="173"/>
                  <a:pt x="485" y="173"/>
                </a:cubicBezTo>
                <a:cubicBezTo>
                  <a:pt x="486" y="173"/>
                  <a:pt x="488" y="174"/>
                  <a:pt x="489" y="175"/>
                </a:cubicBezTo>
                <a:cubicBezTo>
                  <a:pt x="490" y="174"/>
                  <a:pt x="491" y="175"/>
                  <a:pt x="492" y="176"/>
                </a:cubicBezTo>
                <a:cubicBezTo>
                  <a:pt x="492" y="176"/>
                  <a:pt x="492" y="176"/>
                  <a:pt x="493" y="176"/>
                </a:cubicBezTo>
                <a:cubicBezTo>
                  <a:pt x="494" y="177"/>
                  <a:pt x="494" y="178"/>
                  <a:pt x="495" y="178"/>
                </a:cubicBezTo>
                <a:cubicBezTo>
                  <a:pt x="496" y="178"/>
                  <a:pt x="497" y="178"/>
                  <a:pt x="498" y="178"/>
                </a:cubicBezTo>
                <a:cubicBezTo>
                  <a:pt x="498" y="179"/>
                  <a:pt x="499" y="178"/>
                  <a:pt x="500" y="179"/>
                </a:cubicBezTo>
                <a:cubicBezTo>
                  <a:pt x="500" y="179"/>
                  <a:pt x="501" y="180"/>
                  <a:pt x="501" y="180"/>
                </a:cubicBezTo>
                <a:cubicBezTo>
                  <a:pt x="502" y="181"/>
                  <a:pt x="504" y="181"/>
                  <a:pt x="505" y="182"/>
                </a:cubicBezTo>
                <a:cubicBezTo>
                  <a:pt x="506" y="182"/>
                  <a:pt x="507" y="184"/>
                  <a:pt x="508" y="183"/>
                </a:cubicBezTo>
                <a:cubicBezTo>
                  <a:pt x="508" y="183"/>
                  <a:pt x="509" y="184"/>
                  <a:pt x="509" y="184"/>
                </a:cubicBezTo>
                <a:cubicBezTo>
                  <a:pt x="510" y="184"/>
                  <a:pt x="511" y="185"/>
                  <a:pt x="513" y="185"/>
                </a:cubicBezTo>
                <a:cubicBezTo>
                  <a:pt x="514" y="186"/>
                  <a:pt x="515" y="186"/>
                  <a:pt x="516" y="187"/>
                </a:cubicBezTo>
                <a:cubicBezTo>
                  <a:pt x="516" y="187"/>
                  <a:pt x="517" y="188"/>
                  <a:pt x="517" y="188"/>
                </a:cubicBezTo>
                <a:cubicBezTo>
                  <a:pt x="518" y="188"/>
                  <a:pt x="519" y="188"/>
                  <a:pt x="520" y="189"/>
                </a:cubicBezTo>
                <a:cubicBezTo>
                  <a:pt x="521" y="190"/>
                  <a:pt x="522" y="190"/>
                  <a:pt x="523" y="191"/>
                </a:cubicBezTo>
                <a:cubicBezTo>
                  <a:pt x="523" y="191"/>
                  <a:pt x="524" y="192"/>
                  <a:pt x="525" y="192"/>
                </a:cubicBezTo>
                <a:cubicBezTo>
                  <a:pt x="526" y="192"/>
                  <a:pt x="526" y="193"/>
                  <a:pt x="527" y="193"/>
                </a:cubicBezTo>
                <a:cubicBezTo>
                  <a:pt x="528" y="193"/>
                  <a:pt x="529" y="193"/>
                  <a:pt x="529" y="193"/>
                </a:cubicBezTo>
                <a:cubicBezTo>
                  <a:pt x="530" y="194"/>
                  <a:pt x="530" y="192"/>
                  <a:pt x="531" y="193"/>
                </a:cubicBezTo>
                <a:cubicBezTo>
                  <a:pt x="531" y="194"/>
                  <a:pt x="532" y="194"/>
                  <a:pt x="532" y="194"/>
                </a:cubicBezTo>
                <a:cubicBezTo>
                  <a:pt x="533" y="194"/>
                  <a:pt x="534" y="196"/>
                  <a:pt x="535" y="196"/>
                </a:cubicBezTo>
                <a:cubicBezTo>
                  <a:pt x="536" y="196"/>
                  <a:pt x="537" y="197"/>
                  <a:pt x="538" y="198"/>
                </a:cubicBezTo>
                <a:cubicBezTo>
                  <a:pt x="538" y="198"/>
                  <a:pt x="539" y="198"/>
                  <a:pt x="540" y="198"/>
                </a:cubicBezTo>
                <a:cubicBezTo>
                  <a:pt x="540" y="198"/>
                  <a:pt x="540" y="199"/>
                  <a:pt x="540" y="199"/>
                </a:cubicBezTo>
                <a:cubicBezTo>
                  <a:pt x="540" y="201"/>
                  <a:pt x="543" y="201"/>
                  <a:pt x="544" y="202"/>
                </a:cubicBezTo>
                <a:cubicBezTo>
                  <a:pt x="544" y="202"/>
                  <a:pt x="545" y="202"/>
                  <a:pt x="545" y="202"/>
                </a:cubicBezTo>
                <a:cubicBezTo>
                  <a:pt x="546" y="203"/>
                  <a:pt x="546" y="204"/>
                  <a:pt x="546" y="204"/>
                </a:cubicBezTo>
                <a:cubicBezTo>
                  <a:pt x="548" y="206"/>
                  <a:pt x="550" y="208"/>
                  <a:pt x="552" y="209"/>
                </a:cubicBezTo>
                <a:cubicBezTo>
                  <a:pt x="552" y="210"/>
                  <a:pt x="554" y="210"/>
                  <a:pt x="554" y="211"/>
                </a:cubicBezTo>
                <a:cubicBezTo>
                  <a:pt x="556" y="212"/>
                  <a:pt x="557" y="213"/>
                  <a:pt x="558" y="214"/>
                </a:cubicBezTo>
                <a:cubicBezTo>
                  <a:pt x="559" y="215"/>
                  <a:pt x="561" y="215"/>
                  <a:pt x="561" y="216"/>
                </a:cubicBezTo>
                <a:cubicBezTo>
                  <a:pt x="562" y="217"/>
                  <a:pt x="563" y="218"/>
                  <a:pt x="564" y="219"/>
                </a:cubicBezTo>
                <a:cubicBezTo>
                  <a:pt x="565" y="220"/>
                  <a:pt x="567" y="220"/>
                  <a:pt x="567" y="222"/>
                </a:cubicBezTo>
                <a:cubicBezTo>
                  <a:pt x="567" y="222"/>
                  <a:pt x="567" y="222"/>
                  <a:pt x="568" y="223"/>
                </a:cubicBezTo>
                <a:cubicBezTo>
                  <a:pt x="570" y="223"/>
                  <a:pt x="571" y="225"/>
                  <a:pt x="573" y="226"/>
                </a:cubicBezTo>
                <a:cubicBezTo>
                  <a:pt x="574" y="227"/>
                  <a:pt x="575" y="228"/>
                  <a:pt x="576" y="229"/>
                </a:cubicBezTo>
                <a:cubicBezTo>
                  <a:pt x="576" y="230"/>
                  <a:pt x="577" y="231"/>
                  <a:pt x="578" y="231"/>
                </a:cubicBezTo>
                <a:cubicBezTo>
                  <a:pt x="579" y="232"/>
                  <a:pt x="580" y="233"/>
                  <a:pt x="581" y="234"/>
                </a:cubicBezTo>
                <a:cubicBezTo>
                  <a:pt x="582" y="235"/>
                  <a:pt x="584" y="237"/>
                  <a:pt x="585" y="239"/>
                </a:cubicBezTo>
                <a:cubicBezTo>
                  <a:pt x="586" y="240"/>
                  <a:pt x="587" y="240"/>
                  <a:pt x="588" y="241"/>
                </a:cubicBezTo>
                <a:cubicBezTo>
                  <a:pt x="590" y="243"/>
                  <a:pt x="592" y="244"/>
                  <a:pt x="593" y="246"/>
                </a:cubicBezTo>
                <a:cubicBezTo>
                  <a:pt x="594" y="247"/>
                  <a:pt x="595" y="248"/>
                  <a:pt x="596" y="248"/>
                </a:cubicBezTo>
                <a:cubicBezTo>
                  <a:pt x="596" y="250"/>
                  <a:pt x="596" y="250"/>
                  <a:pt x="596" y="250"/>
                </a:cubicBezTo>
                <a:cubicBezTo>
                  <a:pt x="597" y="250"/>
                  <a:pt x="597" y="250"/>
                  <a:pt x="597" y="251"/>
                </a:cubicBezTo>
                <a:cubicBezTo>
                  <a:pt x="598" y="251"/>
                  <a:pt x="598" y="251"/>
                  <a:pt x="598" y="251"/>
                </a:cubicBezTo>
                <a:cubicBezTo>
                  <a:pt x="597" y="252"/>
                  <a:pt x="597" y="252"/>
                  <a:pt x="598" y="252"/>
                </a:cubicBezTo>
                <a:cubicBezTo>
                  <a:pt x="599" y="252"/>
                  <a:pt x="599" y="253"/>
                  <a:pt x="600" y="253"/>
                </a:cubicBezTo>
                <a:cubicBezTo>
                  <a:pt x="601" y="255"/>
                  <a:pt x="603" y="256"/>
                  <a:pt x="605" y="256"/>
                </a:cubicBezTo>
                <a:cubicBezTo>
                  <a:pt x="606" y="258"/>
                  <a:pt x="606" y="259"/>
                  <a:pt x="605" y="259"/>
                </a:cubicBezTo>
                <a:cubicBezTo>
                  <a:pt x="604" y="260"/>
                  <a:pt x="605" y="260"/>
                  <a:pt x="606" y="261"/>
                </a:cubicBezTo>
                <a:cubicBezTo>
                  <a:pt x="606" y="261"/>
                  <a:pt x="606" y="261"/>
                  <a:pt x="606" y="261"/>
                </a:cubicBezTo>
                <a:cubicBezTo>
                  <a:pt x="607" y="262"/>
                  <a:pt x="607" y="263"/>
                  <a:pt x="608" y="264"/>
                </a:cubicBezTo>
                <a:cubicBezTo>
                  <a:pt x="609" y="264"/>
                  <a:pt x="609" y="265"/>
                  <a:pt x="609" y="266"/>
                </a:cubicBezTo>
                <a:cubicBezTo>
                  <a:pt x="610" y="267"/>
                  <a:pt x="610" y="269"/>
                  <a:pt x="612" y="269"/>
                </a:cubicBezTo>
                <a:cubicBezTo>
                  <a:pt x="612" y="269"/>
                  <a:pt x="612" y="269"/>
                  <a:pt x="612" y="270"/>
                </a:cubicBezTo>
                <a:cubicBezTo>
                  <a:pt x="613" y="270"/>
                  <a:pt x="613" y="271"/>
                  <a:pt x="613" y="271"/>
                </a:cubicBezTo>
                <a:cubicBezTo>
                  <a:pt x="614" y="270"/>
                  <a:pt x="614" y="271"/>
                  <a:pt x="614" y="271"/>
                </a:cubicBezTo>
                <a:cubicBezTo>
                  <a:pt x="614" y="272"/>
                  <a:pt x="615" y="273"/>
                  <a:pt x="615" y="275"/>
                </a:cubicBezTo>
                <a:cubicBezTo>
                  <a:pt x="615" y="276"/>
                  <a:pt x="615" y="277"/>
                  <a:pt x="616" y="278"/>
                </a:cubicBezTo>
                <a:cubicBezTo>
                  <a:pt x="616" y="278"/>
                  <a:pt x="616" y="279"/>
                  <a:pt x="616" y="279"/>
                </a:cubicBezTo>
                <a:cubicBezTo>
                  <a:pt x="617" y="280"/>
                  <a:pt x="617" y="281"/>
                  <a:pt x="618" y="281"/>
                </a:cubicBezTo>
                <a:cubicBezTo>
                  <a:pt x="619" y="285"/>
                  <a:pt x="619" y="285"/>
                  <a:pt x="620" y="286"/>
                </a:cubicBezTo>
                <a:cubicBezTo>
                  <a:pt x="619" y="286"/>
                  <a:pt x="619" y="287"/>
                  <a:pt x="618" y="287"/>
                </a:cubicBezTo>
                <a:cubicBezTo>
                  <a:pt x="617" y="288"/>
                  <a:pt x="619" y="289"/>
                  <a:pt x="618" y="290"/>
                </a:cubicBezTo>
                <a:cubicBezTo>
                  <a:pt x="617" y="291"/>
                  <a:pt x="617" y="291"/>
                  <a:pt x="619" y="291"/>
                </a:cubicBezTo>
                <a:cubicBezTo>
                  <a:pt x="619" y="291"/>
                  <a:pt x="619" y="291"/>
                  <a:pt x="619" y="291"/>
                </a:cubicBezTo>
                <a:cubicBezTo>
                  <a:pt x="619" y="292"/>
                  <a:pt x="620" y="293"/>
                  <a:pt x="620" y="293"/>
                </a:cubicBezTo>
                <a:cubicBezTo>
                  <a:pt x="622" y="292"/>
                  <a:pt x="622" y="292"/>
                  <a:pt x="624" y="294"/>
                </a:cubicBezTo>
                <a:cubicBezTo>
                  <a:pt x="624" y="296"/>
                  <a:pt x="624" y="296"/>
                  <a:pt x="624" y="296"/>
                </a:cubicBezTo>
                <a:cubicBezTo>
                  <a:pt x="624" y="298"/>
                  <a:pt x="626" y="298"/>
                  <a:pt x="626" y="299"/>
                </a:cubicBezTo>
                <a:cubicBezTo>
                  <a:pt x="627" y="300"/>
                  <a:pt x="627" y="301"/>
                  <a:pt x="627" y="302"/>
                </a:cubicBezTo>
                <a:cubicBezTo>
                  <a:pt x="628" y="303"/>
                  <a:pt x="629" y="304"/>
                  <a:pt x="628" y="306"/>
                </a:cubicBezTo>
                <a:cubicBezTo>
                  <a:pt x="629" y="307"/>
                  <a:pt x="629" y="307"/>
                  <a:pt x="629" y="308"/>
                </a:cubicBezTo>
                <a:cubicBezTo>
                  <a:pt x="629" y="309"/>
                  <a:pt x="630" y="310"/>
                  <a:pt x="630" y="310"/>
                </a:cubicBezTo>
                <a:cubicBezTo>
                  <a:pt x="630" y="311"/>
                  <a:pt x="631" y="312"/>
                  <a:pt x="631" y="313"/>
                </a:cubicBezTo>
                <a:cubicBezTo>
                  <a:pt x="632" y="314"/>
                  <a:pt x="631" y="315"/>
                  <a:pt x="632" y="316"/>
                </a:cubicBezTo>
                <a:cubicBezTo>
                  <a:pt x="632" y="317"/>
                  <a:pt x="633" y="318"/>
                  <a:pt x="633" y="319"/>
                </a:cubicBezTo>
                <a:cubicBezTo>
                  <a:pt x="633" y="320"/>
                  <a:pt x="634" y="320"/>
                  <a:pt x="635" y="321"/>
                </a:cubicBezTo>
                <a:cubicBezTo>
                  <a:pt x="636" y="322"/>
                  <a:pt x="636" y="324"/>
                  <a:pt x="636" y="326"/>
                </a:cubicBezTo>
                <a:cubicBezTo>
                  <a:pt x="637" y="326"/>
                  <a:pt x="638" y="327"/>
                  <a:pt x="639" y="327"/>
                </a:cubicBezTo>
                <a:cubicBezTo>
                  <a:pt x="639" y="329"/>
                  <a:pt x="639" y="330"/>
                  <a:pt x="639" y="331"/>
                </a:cubicBezTo>
                <a:cubicBezTo>
                  <a:pt x="639" y="332"/>
                  <a:pt x="639" y="333"/>
                  <a:pt x="639" y="334"/>
                </a:cubicBezTo>
                <a:cubicBezTo>
                  <a:pt x="640" y="334"/>
                  <a:pt x="639" y="336"/>
                  <a:pt x="640" y="337"/>
                </a:cubicBezTo>
                <a:cubicBezTo>
                  <a:pt x="641" y="337"/>
                  <a:pt x="641" y="337"/>
                  <a:pt x="641" y="338"/>
                </a:cubicBezTo>
                <a:cubicBezTo>
                  <a:pt x="641" y="339"/>
                  <a:pt x="641" y="340"/>
                  <a:pt x="641" y="342"/>
                </a:cubicBezTo>
                <a:cubicBezTo>
                  <a:pt x="642" y="343"/>
                  <a:pt x="642" y="344"/>
                  <a:pt x="642" y="346"/>
                </a:cubicBezTo>
                <a:cubicBezTo>
                  <a:pt x="641" y="347"/>
                  <a:pt x="643" y="347"/>
                  <a:pt x="643" y="349"/>
                </a:cubicBezTo>
                <a:cubicBezTo>
                  <a:pt x="643" y="350"/>
                  <a:pt x="642" y="351"/>
                  <a:pt x="643" y="351"/>
                </a:cubicBezTo>
                <a:cubicBezTo>
                  <a:pt x="644" y="351"/>
                  <a:pt x="644" y="352"/>
                  <a:pt x="644" y="352"/>
                </a:cubicBezTo>
                <a:cubicBezTo>
                  <a:pt x="644" y="353"/>
                  <a:pt x="643" y="354"/>
                  <a:pt x="644" y="355"/>
                </a:cubicBezTo>
                <a:cubicBezTo>
                  <a:pt x="645" y="356"/>
                  <a:pt x="644" y="357"/>
                  <a:pt x="645" y="358"/>
                </a:cubicBezTo>
                <a:cubicBezTo>
                  <a:pt x="645" y="358"/>
                  <a:pt x="646" y="358"/>
                  <a:pt x="646" y="358"/>
                </a:cubicBezTo>
                <a:cubicBezTo>
                  <a:pt x="645" y="361"/>
                  <a:pt x="647" y="362"/>
                  <a:pt x="647" y="365"/>
                </a:cubicBezTo>
                <a:cubicBezTo>
                  <a:pt x="646" y="365"/>
                  <a:pt x="647" y="365"/>
                  <a:pt x="648" y="365"/>
                </a:cubicBezTo>
                <a:cubicBezTo>
                  <a:pt x="649" y="367"/>
                  <a:pt x="648" y="368"/>
                  <a:pt x="648" y="369"/>
                </a:cubicBezTo>
                <a:cubicBezTo>
                  <a:pt x="648" y="370"/>
                  <a:pt x="650" y="370"/>
                  <a:pt x="649" y="371"/>
                </a:cubicBezTo>
                <a:cubicBezTo>
                  <a:pt x="648" y="372"/>
                  <a:pt x="648" y="372"/>
                  <a:pt x="648" y="373"/>
                </a:cubicBezTo>
                <a:cubicBezTo>
                  <a:pt x="648" y="374"/>
                  <a:pt x="647" y="374"/>
                  <a:pt x="647" y="375"/>
                </a:cubicBezTo>
                <a:cubicBezTo>
                  <a:pt x="648" y="376"/>
                  <a:pt x="647" y="377"/>
                  <a:pt x="647" y="378"/>
                </a:cubicBezTo>
                <a:cubicBezTo>
                  <a:pt x="647" y="379"/>
                  <a:pt x="647" y="381"/>
                  <a:pt x="648" y="382"/>
                </a:cubicBezTo>
                <a:cubicBezTo>
                  <a:pt x="648" y="383"/>
                  <a:pt x="648" y="385"/>
                  <a:pt x="648" y="386"/>
                </a:cubicBezTo>
                <a:cubicBezTo>
                  <a:pt x="648" y="387"/>
                  <a:pt x="648" y="388"/>
                  <a:pt x="649" y="388"/>
                </a:cubicBezTo>
                <a:cubicBezTo>
                  <a:pt x="649" y="389"/>
                  <a:pt x="649" y="389"/>
                  <a:pt x="648" y="390"/>
                </a:cubicBezTo>
                <a:cubicBezTo>
                  <a:pt x="648" y="394"/>
                  <a:pt x="648" y="394"/>
                  <a:pt x="649" y="395"/>
                </a:cubicBezTo>
                <a:cubicBezTo>
                  <a:pt x="649" y="396"/>
                  <a:pt x="648" y="396"/>
                  <a:pt x="648" y="397"/>
                </a:cubicBezTo>
                <a:cubicBezTo>
                  <a:pt x="648" y="399"/>
                  <a:pt x="648" y="402"/>
                  <a:pt x="648" y="405"/>
                </a:cubicBezTo>
                <a:cubicBezTo>
                  <a:pt x="648" y="405"/>
                  <a:pt x="649" y="406"/>
                  <a:pt x="649" y="406"/>
                </a:cubicBezTo>
                <a:cubicBezTo>
                  <a:pt x="650" y="407"/>
                  <a:pt x="649" y="408"/>
                  <a:pt x="649" y="409"/>
                </a:cubicBezTo>
                <a:cubicBezTo>
                  <a:pt x="648" y="411"/>
                  <a:pt x="649" y="413"/>
                  <a:pt x="648" y="414"/>
                </a:cubicBezTo>
                <a:cubicBezTo>
                  <a:pt x="648" y="415"/>
                  <a:pt x="648" y="415"/>
                  <a:pt x="648" y="416"/>
                </a:cubicBezTo>
                <a:cubicBezTo>
                  <a:pt x="647" y="416"/>
                  <a:pt x="648" y="416"/>
                  <a:pt x="648" y="417"/>
                </a:cubicBezTo>
                <a:cubicBezTo>
                  <a:pt x="649" y="418"/>
                  <a:pt x="648" y="418"/>
                  <a:pt x="647" y="419"/>
                </a:cubicBezTo>
                <a:cubicBezTo>
                  <a:pt x="648" y="419"/>
                  <a:pt x="648" y="419"/>
                  <a:pt x="648" y="420"/>
                </a:cubicBezTo>
                <a:cubicBezTo>
                  <a:pt x="649" y="421"/>
                  <a:pt x="648" y="422"/>
                  <a:pt x="648" y="424"/>
                </a:cubicBezTo>
                <a:cubicBezTo>
                  <a:pt x="647" y="426"/>
                  <a:pt x="648" y="427"/>
                  <a:pt x="647" y="428"/>
                </a:cubicBezTo>
                <a:cubicBezTo>
                  <a:pt x="646" y="428"/>
                  <a:pt x="646" y="429"/>
                  <a:pt x="647" y="429"/>
                </a:cubicBezTo>
                <a:cubicBezTo>
                  <a:pt x="648" y="431"/>
                  <a:pt x="647" y="434"/>
                  <a:pt x="648" y="436"/>
                </a:cubicBezTo>
                <a:cubicBezTo>
                  <a:pt x="647" y="436"/>
                  <a:pt x="646" y="436"/>
                  <a:pt x="645" y="436"/>
                </a:cubicBezTo>
                <a:cubicBezTo>
                  <a:pt x="645" y="437"/>
                  <a:pt x="644" y="437"/>
                  <a:pt x="645" y="438"/>
                </a:cubicBezTo>
                <a:cubicBezTo>
                  <a:pt x="645" y="439"/>
                  <a:pt x="646" y="439"/>
                  <a:pt x="646" y="439"/>
                </a:cubicBezTo>
                <a:cubicBezTo>
                  <a:pt x="646" y="439"/>
                  <a:pt x="647" y="439"/>
                  <a:pt x="647" y="438"/>
                </a:cubicBezTo>
                <a:cubicBezTo>
                  <a:pt x="648" y="440"/>
                  <a:pt x="649" y="441"/>
                  <a:pt x="648" y="443"/>
                </a:cubicBezTo>
                <a:cubicBezTo>
                  <a:pt x="648" y="443"/>
                  <a:pt x="649" y="444"/>
                  <a:pt x="649" y="444"/>
                </a:cubicBezTo>
                <a:cubicBezTo>
                  <a:pt x="649" y="444"/>
                  <a:pt x="649" y="444"/>
                  <a:pt x="649" y="445"/>
                </a:cubicBezTo>
                <a:cubicBezTo>
                  <a:pt x="648" y="446"/>
                  <a:pt x="647" y="446"/>
                  <a:pt x="646" y="447"/>
                </a:cubicBezTo>
                <a:cubicBezTo>
                  <a:pt x="646" y="450"/>
                  <a:pt x="646" y="450"/>
                  <a:pt x="646" y="450"/>
                </a:cubicBezTo>
                <a:cubicBezTo>
                  <a:pt x="646" y="451"/>
                  <a:pt x="646" y="451"/>
                  <a:pt x="645" y="452"/>
                </a:cubicBezTo>
                <a:cubicBezTo>
                  <a:pt x="645" y="452"/>
                  <a:pt x="644" y="453"/>
                  <a:pt x="645" y="453"/>
                </a:cubicBezTo>
                <a:cubicBezTo>
                  <a:pt x="645" y="454"/>
                  <a:pt x="646" y="454"/>
                  <a:pt x="646" y="455"/>
                </a:cubicBezTo>
                <a:cubicBezTo>
                  <a:pt x="645" y="456"/>
                  <a:pt x="646" y="458"/>
                  <a:pt x="646" y="460"/>
                </a:cubicBezTo>
                <a:cubicBezTo>
                  <a:pt x="646" y="462"/>
                  <a:pt x="646" y="462"/>
                  <a:pt x="644" y="465"/>
                </a:cubicBezTo>
                <a:cubicBezTo>
                  <a:pt x="644" y="465"/>
                  <a:pt x="644" y="465"/>
                  <a:pt x="644" y="466"/>
                </a:cubicBezTo>
                <a:cubicBezTo>
                  <a:pt x="645" y="466"/>
                  <a:pt x="645" y="467"/>
                  <a:pt x="644" y="468"/>
                </a:cubicBezTo>
                <a:cubicBezTo>
                  <a:pt x="644" y="468"/>
                  <a:pt x="644" y="468"/>
                  <a:pt x="644" y="468"/>
                </a:cubicBezTo>
                <a:cubicBezTo>
                  <a:pt x="644" y="470"/>
                  <a:pt x="643" y="471"/>
                  <a:pt x="642" y="472"/>
                </a:cubicBezTo>
                <a:cubicBezTo>
                  <a:pt x="643" y="473"/>
                  <a:pt x="643" y="474"/>
                  <a:pt x="642" y="475"/>
                </a:cubicBezTo>
                <a:cubicBezTo>
                  <a:pt x="642" y="476"/>
                  <a:pt x="642" y="477"/>
                  <a:pt x="642" y="478"/>
                </a:cubicBezTo>
                <a:cubicBezTo>
                  <a:pt x="640" y="479"/>
                  <a:pt x="639" y="480"/>
                  <a:pt x="638" y="481"/>
                </a:cubicBezTo>
                <a:cubicBezTo>
                  <a:pt x="638" y="482"/>
                  <a:pt x="638" y="482"/>
                  <a:pt x="639" y="482"/>
                </a:cubicBezTo>
                <a:cubicBezTo>
                  <a:pt x="639" y="483"/>
                  <a:pt x="639" y="484"/>
                  <a:pt x="638" y="484"/>
                </a:cubicBezTo>
                <a:cubicBezTo>
                  <a:pt x="638" y="484"/>
                  <a:pt x="637" y="484"/>
                  <a:pt x="637" y="484"/>
                </a:cubicBezTo>
                <a:cubicBezTo>
                  <a:pt x="637" y="484"/>
                  <a:pt x="637" y="484"/>
                  <a:pt x="637" y="484"/>
                </a:cubicBezTo>
                <a:cubicBezTo>
                  <a:pt x="637" y="487"/>
                  <a:pt x="636" y="489"/>
                  <a:pt x="634" y="491"/>
                </a:cubicBezTo>
                <a:cubicBezTo>
                  <a:pt x="634" y="491"/>
                  <a:pt x="634" y="492"/>
                  <a:pt x="634" y="492"/>
                </a:cubicBezTo>
                <a:cubicBezTo>
                  <a:pt x="634" y="493"/>
                  <a:pt x="634" y="493"/>
                  <a:pt x="633" y="494"/>
                </a:cubicBezTo>
                <a:cubicBezTo>
                  <a:pt x="632" y="494"/>
                  <a:pt x="632" y="495"/>
                  <a:pt x="632" y="496"/>
                </a:cubicBezTo>
                <a:cubicBezTo>
                  <a:pt x="632" y="496"/>
                  <a:pt x="632" y="497"/>
                  <a:pt x="632" y="497"/>
                </a:cubicBezTo>
                <a:cubicBezTo>
                  <a:pt x="631" y="497"/>
                  <a:pt x="632" y="499"/>
                  <a:pt x="631" y="500"/>
                </a:cubicBezTo>
                <a:cubicBezTo>
                  <a:pt x="630" y="502"/>
                  <a:pt x="629" y="503"/>
                  <a:pt x="629" y="505"/>
                </a:cubicBezTo>
                <a:cubicBezTo>
                  <a:pt x="629" y="506"/>
                  <a:pt x="628" y="506"/>
                  <a:pt x="629" y="507"/>
                </a:cubicBezTo>
                <a:cubicBezTo>
                  <a:pt x="630" y="509"/>
                  <a:pt x="629" y="510"/>
                  <a:pt x="628" y="510"/>
                </a:cubicBezTo>
                <a:cubicBezTo>
                  <a:pt x="627" y="511"/>
                  <a:pt x="627" y="511"/>
                  <a:pt x="626" y="511"/>
                </a:cubicBezTo>
                <a:cubicBezTo>
                  <a:pt x="626" y="513"/>
                  <a:pt x="625" y="515"/>
                  <a:pt x="624" y="516"/>
                </a:cubicBezTo>
                <a:cubicBezTo>
                  <a:pt x="623" y="516"/>
                  <a:pt x="623" y="517"/>
                  <a:pt x="623" y="518"/>
                </a:cubicBezTo>
                <a:cubicBezTo>
                  <a:pt x="623" y="519"/>
                  <a:pt x="622" y="520"/>
                  <a:pt x="621" y="521"/>
                </a:cubicBezTo>
                <a:cubicBezTo>
                  <a:pt x="621" y="522"/>
                  <a:pt x="620" y="523"/>
                  <a:pt x="619" y="524"/>
                </a:cubicBezTo>
                <a:cubicBezTo>
                  <a:pt x="619" y="524"/>
                  <a:pt x="619" y="524"/>
                  <a:pt x="619" y="524"/>
                </a:cubicBezTo>
                <a:cubicBezTo>
                  <a:pt x="619" y="524"/>
                  <a:pt x="619" y="524"/>
                  <a:pt x="619" y="524"/>
                </a:cubicBezTo>
                <a:cubicBezTo>
                  <a:pt x="619" y="524"/>
                  <a:pt x="619" y="523"/>
                  <a:pt x="619" y="523"/>
                </a:cubicBezTo>
                <a:cubicBezTo>
                  <a:pt x="619" y="523"/>
                  <a:pt x="618" y="523"/>
                  <a:pt x="618" y="523"/>
                </a:cubicBezTo>
                <a:cubicBezTo>
                  <a:pt x="618" y="523"/>
                  <a:pt x="618" y="524"/>
                  <a:pt x="619" y="524"/>
                </a:cubicBezTo>
                <a:cubicBezTo>
                  <a:pt x="619" y="524"/>
                  <a:pt x="620" y="525"/>
                  <a:pt x="620" y="525"/>
                </a:cubicBezTo>
                <a:cubicBezTo>
                  <a:pt x="619" y="526"/>
                  <a:pt x="619" y="526"/>
                  <a:pt x="618" y="527"/>
                </a:cubicBezTo>
                <a:cubicBezTo>
                  <a:pt x="618" y="527"/>
                  <a:pt x="618" y="528"/>
                  <a:pt x="618" y="528"/>
                </a:cubicBezTo>
                <a:cubicBezTo>
                  <a:pt x="617" y="529"/>
                  <a:pt x="615" y="528"/>
                  <a:pt x="614" y="529"/>
                </a:cubicBezTo>
                <a:cubicBezTo>
                  <a:pt x="615" y="529"/>
                  <a:pt x="615" y="529"/>
                  <a:pt x="615" y="530"/>
                </a:cubicBezTo>
                <a:cubicBezTo>
                  <a:pt x="615" y="531"/>
                  <a:pt x="615" y="531"/>
                  <a:pt x="614" y="531"/>
                </a:cubicBezTo>
                <a:cubicBezTo>
                  <a:pt x="613" y="533"/>
                  <a:pt x="614" y="534"/>
                  <a:pt x="613" y="536"/>
                </a:cubicBezTo>
                <a:cubicBezTo>
                  <a:pt x="613" y="536"/>
                  <a:pt x="613" y="536"/>
                  <a:pt x="612" y="537"/>
                </a:cubicBezTo>
                <a:cubicBezTo>
                  <a:pt x="611" y="538"/>
                  <a:pt x="611" y="538"/>
                  <a:pt x="612" y="539"/>
                </a:cubicBezTo>
                <a:cubicBezTo>
                  <a:pt x="611" y="541"/>
                  <a:pt x="610" y="541"/>
                  <a:pt x="609" y="542"/>
                </a:cubicBezTo>
                <a:cubicBezTo>
                  <a:pt x="609" y="541"/>
                  <a:pt x="608" y="540"/>
                  <a:pt x="608" y="539"/>
                </a:cubicBezTo>
                <a:cubicBezTo>
                  <a:pt x="608" y="539"/>
                  <a:pt x="607" y="540"/>
                  <a:pt x="606" y="540"/>
                </a:cubicBezTo>
                <a:cubicBezTo>
                  <a:pt x="606" y="540"/>
                  <a:pt x="606" y="540"/>
                  <a:pt x="607" y="540"/>
                </a:cubicBezTo>
                <a:cubicBezTo>
                  <a:pt x="607" y="540"/>
                  <a:pt x="607" y="539"/>
                  <a:pt x="607" y="539"/>
                </a:cubicBezTo>
                <a:cubicBezTo>
                  <a:pt x="606" y="539"/>
                  <a:pt x="606" y="539"/>
                  <a:pt x="606" y="539"/>
                </a:cubicBezTo>
                <a:cubicBezTo>
                  <a:pt x="605" y="539"/>
                  <a:pt x="605" y="539"/>
                  <a:pt x="605" y="540"/>
                </a:cubicBezTo>
                <a:cubicBezTo>
                  <a:pt x="605" y="540"/>
                  <a:pt x="605" y="541"/>
                  <a:pt x="606" y="540"/>
                </a:cubicBezTo>
                <a:moveTo>
                  <a:pt x="383" y="167"/>
                </a:moveTo>
                <a:cubicBezTo>
                  <a:pt x="383" y="167"/>
                  <a:pt x="382" y="166"/>
                  <a:pt x="382" y="166"/>
                </a:cubicBezTo>
                <a:cubicBezTo>
                  <a:pt x="382" y="166"/>
                  <a:pt x="382" y="166"/>
                  <a:pt x="382" y="166"/>
                </a:cubicBezTo>
                <a:cubicBezTo>
                  <a:pt x="382" y="166"/>
                  <a:pt x="382" y="166"/>
                  <a:pt x="382" y="167"/>
                </a:cubicBezTo>
                <a:cubicBezTo>
                  <a:pt x="382" y="167"/>
                  <a:pt x="382" y="167"/>
                  <a:pt x="382" y="167"/>
                </a:cubicBezTo>
                <a:cubicBezTo>
                  <a:pt x="382" y="167"/>
                  <a:pt x="383" y="167"/>
                  <a:pt x="381" y="166"/>
                </a:cubicBezTo>
                <a:cubicBezTo>
                  <a:pt x="382" y="166"/>
                  <a:pt x="382" y="166"/>
                  <a:pt x="382" y="166"/>
                </a:cubicBezTo>
                <a:cubicBezTo>
                  <a:pt x="382" y="166"/>
                  <a:pt x="382" y="166"/>
                  <a:pt x="382" y="166"/>
                </a:cubicBezTo>
                <a:cubicBezTo>
                  <a:pt x="382" y="165"/>
                  <a:pt x="381" y="165"/>
                  <a:pt x="381" y="166"/>
                </a:cubicBezTo>
                <a:cubicBezTo>
                  <a:pt x="381" y="166"/>
                  <a:pt x="381" y="166"/>
                  <a:pt x="383" y="167"/>
                </a:cubicBezTo>
                <a:moveTo>
                  <a:pt x="605" y="537"/>
                </a:moveTo>
                <a:cubicBezTo>
                  <a:pt x="605" y="537"/>
                  <a:pt x="605" y="537"/>
                  <a:pt x="605" y="537"/>
                </a:cubicBezTo>
                <a:cubicBezTo>
                  <a:pt x="605" y="537"/>
                  <a:pt x="604" y="537"/>
                  <a:pt x="604" y="537"/>
                </a:cubicBezTo>
                <a:cubicBezTo>
                  <a:pt x="604" y="537"/>
                  <a:pt x="604" y="538"/>
                  <a:pt x="604" y="538"/>
                </a:cubicBezTo>
                <a:cubicBezTo>
                  <a:pt x="604" y="538"/>
                  <a:pt x="605" y="538"/>
                  <a:pt x="605" y="536"/>
                </a:cubicBezTo>
                <a:cubicBezTo>
                  <a:pt x="605" y="536"/>
                  <a:pt x="605" y="536"/>
                  <a:pt x="605" y="537"/>
                </a:cubicBezTo>
                <a:cubicBezTo>
                  <a:pt x="605" y="537"/>
                  <a:pt x="605" y="537"/>
                  <a:pt x="605" y="537"/>
                </a:cubicBezTo>
                <a:cubicBezTo>
                  <a:pt x="605" y="537"/>
                  <a:pt x="605" y="537"/>
                  <a:pt x="605" y="537"/>
                </a:cubicBezTo>
                <a:cubicBezTo>
                  <a:pt x="605" y="537"/>
                  <a:pt x="605" y="537"/>
                  <a:pt x="606" y="536"/>
                </a:cubicBezTo>
                <a:cubicBezTo>
                  <a:pt x="606" y="536"/>
                  <a:pt x="605" y="536"/>
                  <a:pt x="605" y="537"/>
                </a:cubicBezTo>
                <a:moveTo>
                  <a:pt x="618" y="525"/>
                </a:moveTo>
                <a:cubicBezTo>
                  <a:pt x="618" y="525"/>
                  <a:pt x="618" y="525"/>
                  <a:pt x="617" y="525"/>
                </a:cubicBezTo>
                <a:cubicBezTo>
                  <a:pt x="617" y="525"/>
                  <a:pt x="617" y="525"/>
                  <a:pt x="617" y="525"/>
                </a:cubicBezTo>
                <a:cubicBezTo>
                  <a:pt x="617" y="525"/>
                  <a:pt x="617" y="525"/>
                  <a:pt x="617" y="525"/>
                </a:cubicBezTo>
                <a:cubicBezTo>
                  <a:pt x="617" y="525"/>
                  <a:pt x="617" y="525"/>
                  <a:pt x="618" y="526"/>
                </a:cubicBezTo>
                <a:cubicBezTo>
                  <a:pt x="618" y="526"/>
                  <a:pt x="618" y="525"/>
                  <a:pt x="617" y="525"/>
                </a:cubicBezTo>
                <a:cubicBezTo>
                  <a:pt x="617" y="525"/>
                  <a:pt x="617" y="525"/>
                  <a:pt x="617" y="525"/>
                </a:cubicBezTo>
                <a:cubicBezTo>
                  <a:pt x="617" y="525"/>
                  <a:pt x="617" y="524"/>
                  <a:pt x="617" y="524"/>
                </a:cubicBezTo>
                <a:cubicBezTo>
                  <a:pt x="617" y="524"/>
                  <a:pt x="617" y="524"/>
                  <a:pt x="616" y="524"/>
                </a:cubicBezTo>
                <a:cubicBezTo>
                  <a:pt x="616" y="524"/>
                  <a:pt x="617" y="524"/>
                  <a:pt x="618" y="525"/>
                </a:cubicBezTo>
                <a:moveTo>
                  <a:pt x="610" y="533"/>
                </a:moveTo>
                <a:cubicBezTo>
                  <a:pt x="610" y="533"/>
                  <a:pt x="610" y="532"/>
                  <a:pt x="610" y="532"/>
                </a:cubicBezTo>
                <a:cubicBezTo>
                  <a:pt x="610" y="532"/>
                  <a:pt x="610" y="532"/>
                  <a:pt x="609" y="532"/>
                </a:cubicBezTo>
                <a:cubicBezTo>
                  <a:pt x="609" y="532"/>
                  <a:pt x="609" y="533"/>
                  <a:pt x="609" y="533"/>
                </a:cubicBezTo>
                <a:cubicBezTo>
                  <a:pt x="610" y="533"/>
                  <a:pt x="610" y="533"/>
                  <a:pt x="610" y="533"/>
                </a:cubicBezTo>
                <a:cubicBezTo>
                  <a:pt x="610" y="533"/>
                  <a:pt x="610" y="533"/>
                  <a:pt x="609" y="532"/>
                </a:cubicBezTo>
                <a:cubicBezTo>
                  <a:pt x="609" y="532"/>
                  <a:pt x="610" y="532"/>
                  <a:pt x="609" y="531"/>
                </a:cubicBezTo>
                <a:cubicBezTo>
                  <a:pt x="609" y="531"/>
                  <a:pt x="609" y="531"/>
                  <a:pt x="609" y="531"/>
                </a:cubicBezTo>
                <a:cubicBezTo>
                  <a:pt x="609" y="531"/>
                  <a:pt x="609" y="531"/>
                  <a:pt x="609" y="531"/>
                </a:cubicBezTo>
                <a:cubicBezTo>
                  <a:pt x="608" y="531"/>
                  <a:pt x="608" y="531"/>
                  <a:pt x="608" y="531"/>
                </a:cubicBezTo>
                <a:cubicBezTo>
                  <a:pt x="608" y="532"/>
                  <a:pt x="608" y="532"/>
                  <a:pt x="608" y="532"/>
                </a:cubicBezTo>
                <a:cubicBezTo>
                  <a:pt x="608" y="532"/>
                  <a:pt x="608" y="532"/>
                  <a:pt x="609" y="532"/>
                </a:cubicBezTo>
                <a:cubicBezTo>
                  <a:pt x="609" y="532"/>
                  <a:pt x="609" y="532"/>
                  <a:pt x="610" y="533"/>
                </a:cubicBezTo>
                <a:moveTo>
                  <a:pt x="294" y="204"/>
                </a:moveTo>
                <a:cubicBezTo>
                  <a:pt x="294" y="204"/>
                  <a:pt x="294" y="204"/>
                  <a:pt x="294" y="204"/>
                </a:cubicBezTo>
                <a:cubicBezTo>
                  <a:pt x="294" y="204"/>
                  <a:pt x="290" y="206"/>
                  <a:pt x="289" y="207"/>
                </a:cubicBezTo>
                <a:cubicBezTo>
                  <a:pt x="288" y="207"/>
                  <a:pt x="287" y="207"/>
                  <a:pt x="286" y="208"/>
                </a:cubicBezTo>
                <a:cubicBezTo>
                  <a:pt x="286" y="209"/>
                  <a:pt x="285" y="209"/>
                  <a:pt x="285" y="210"/>
                </a:cubicBezTo>
                <a:cubicBezTo>
                  <a:pt x="284" y="210"/>
                  <a:pt x="283" y="210"/>
                  <a:pt x="283" y="211"/>
                </a:cubicBezTo>
                <a:cubicBezTo>
                  <a:pt x="282" y="211"/>
                  <a:pt x="281" y="211"/>
                  <a:pt x="281" y="210"/>
                </a:cubicBezTo>
                <a:cubicBezTo>
                  <a:pt x="281" y="209"/>
                  <a:pt x="281" y="209"/>
                  <a:pt x="281" y="209"/>
                </a:cubicBezTo>
                <a:cubicBezTo>
                  <a:pt x="281" y="208"/>
                  <a:pt x="280" y="207"/>
                  <a:pt x="280" y="208"/>
                </a:cubicBezTo>
                <a:cubicBezTo>
                  <a:pt x="279" y="209"/>
                  <a:pt x="278" y="209"/>
                  <a:pt x="277" y="210"/>
                </a:cubicBezTo>
                <a:cubicBezTo>
                  <a:pt x="276" y="211"/>
                  <a:pt x="275" y="211"/>
                  <a:pt x="275" y="211"/>
                </a:cubicBezTo>
                <a:cubicBezTo>
                  <a:pt x="274" y="212"/>
                  <a:pt x="274" y="213"/>
                  <a:pt x="273" y="213"/>
                </a:cubicBezTo>
                <a:cubicBezTo>
                  <a:pt x="272" y="213"/>
                  <a:pt x="271" y="214"/>
                  <a:pt x="270" y="214"/>
                </a:cubicBezTo>
                <a:cubicBezTo>
                  <a:pt x="270" y="214"/>
                  <a:pt x="269" y="214"/>
                  <a:pt x="268" y="215"/>
                </a:cubicBezTo>
                <a:cubicBezTo>
                  <a:pt x="268" y="215"/>
                  <a:pt x="268" y="216"/>
                  <a:pt x="267" y="217"/>
                </a:cubicBezTo>
                <a:cubicBezTo>
                  <a:pt x="267" y="217"/>
                  <a:pt x="267" y="218"/>
                  <a:pt x="266" y="219"/>
                </a:cubicBezTo>
                <a:cubicBezTo>
                  <a:pt x="266" y="219"/>
                  <a:pt x="265" y="220"/>
                  <a:pt x="265" y="220"/>
                </a:cubicBezTo>
                <a:cubicBezTo>
                  <a:pt x="263" y="220"/>
                  <a:pt x="263" y="223"/>
                  <a:pt x="261" y="222"/>
                </a:cubicBezTo>
                <a:cubicBezTo>
                  <a:pt x="260" y="223"/>
                  <a:pt x="258" y="224"/>
                  <a:pt x="258" y="225"/>
                </a:cubicBezTo>
                <a:cubicBezTo>
                  <a:pt x="258" y="226"/>
                  <a:pt x="258" y="227"/>
                  <a:pt x="257" y="227"/>
                </a:cubicBezTo>
                <a:cubicBezTo>
                  <a:pt x="256" y="227"/>
                  <a:pt x="256" y="228"/>
                  <a:pt x="255" y="228"/>
                </a:cubicBezTo>
                <a:cubicBezTo>
                  <a:pt x="253" y="230"/>
                  <a:pt x="252" y="232"/>
                  <a:pt x="249" y="233"/>
                </a:cubicBezTo>
                <a:cubicBezTo>
                  <a:pt x="248" y="233"/>
                  <a:pt x="247" y="235"/>
                  <a:pt x="246" y="236"/>
                </a:cubicBezTo>
                <a:cubicBezTo>
                  <a:pt x="245" y="237"/>
                  <a:pt x="245" y="238"/>
                  <a:pt x="243" y="238"/>
                </a:cubicBezTo>
                <a:cubicBezTo>
                  <a:pt x="242" y="239"/>
                  <a:pt x="242" y="240"/>
                  <a:pt x="241" y="241"/>
                </a:cubicBezTo>
                <a:cubicBezTo>
                  <a:pt x="241" y="241"/>
                  <a:pt x="240" y="242"/>
                  <a:pt x="240" y="242"/>
                </a:cubicBezTo>
                <a:cubicBezTo>
                  <a:pt x="240" y="242"/>
                  <a:pt x="239" y="242"/>
                  <a:pt x="239" y="243"/>
                </a:cubicBezTo>
                <a:cubicBezTo>
                  <a:pt x="239" y="243"/>
                  <a:pt x="238" y="244"/>
                  <a:pt x="238" y="244"/>
                </a:cubicBezTo>
                <a:cubicBezTo>
                  <a:pt x="237" y="245"/>
                  <a:pt x="235" y="247"/>
                  <a:pt x="234" y="248"/>
                </a:cubicBezTo>
                <a:cubicBezTo>
                  <a:pt x="234" y="249"/>
                  <a:pt x="233" y="250"/>
                  <a:pt x="233" y="250"/>
                </a:cubicBezTo>
                <a:cubicBezTo>
                  <a:pt x="232" y="252"/>
                  <a:pt x="231" y="251"/>
                  <a:pt x="230" y="252"/>
                </a:cubicBezTo>
                <a:cubicBezTo>
                  <a:pt x="229" y="253"/>
                  <a:pt x="229" y="253"/>
                  <a:pt x="229" y="254"/>
                </a:cubicBezTo>
                <a:cubicBezTo>
                  <a:pt x="228" y="255"/>
                  <a:pt x="227" y="256"/>
                  <a:pt x="226" y="257"/>
                </a:cubicBezTo>
                <a:cubicBezTo>
                  <a:pt x="225" y="257"/>
                  <a:pt x="224" y="257"/>
                  <a:pt x="224" y="258"/>
                </a:cubicBezTo>
                <a:cubicBezTo>
                  <a:pt x="225" y="260"/>
                  <a:pt x="224" y="260"/>
                  <a:pt x="223" y="260"/>
                </a:cubicBezTo>
                <a:cubicBezTo>
                  <a:pt x="222" y="262"/>
                  <a:pt x="221" y="263"/>
                  <a:pt x="219" y="265"/>
                </a:cubicBezTo>
                <a:cubicBezTo>
                  <a:pt x="219" y="265"/>
                  <a:pt x="219" y="266"/>
                  <a:pt x="219" y="266"/>
                </a:cubicBezTo>
                <a:cubicBezTo>
                  <a:pt x="219" y="266"/>
                  <a:pt x="219" y="267"/>
                  <a:pt x="219" y="267"/>
                </a:cubicBezTo>
                <a:cubicBezTo>
                  <a:pt x="220" y="267"/>
                  <a:pt x="219" y="267"/>
                  <a:pt x="219" y="268"/>
                </a:cubicBezTo>
                <a:cubicBezTo>
                  <a:pt x="219" y="268"/>
                  <a:pt x="218" y="268"/>
                  <a:pt x="218" y="268"/>
                </a:cubicBezTo>
                <a:cubicBezTo>
                  <a:pt x="218" y="269"/>
                  <a:pt x="217" y="270"/>
                  <a:pt x="216" y="270"/>
                </a:cubicBezTo>
                <a:cubicBezTo>
                  <a:pt x="216" y="271"/>
                  <a:pt x="216" y="271"/>
                  <a:pt x="216" y="272"/>
                </a:cubicBezTo>
                <a:cubicBezTo>
                  <a:pt x="215" y="272"/>
                  <a:pt x="215" y="274"/>
                  <a:pt x="214" y="275"/>
                </a:cubicBezTo>
                <a:cubicBezTo>
                  <a:pt x="213" y="275"/>
                  <a:pt x="213" y="276"/>
                  <a:pt x="213" y="277"/>
                </a:cubicBezTo>
                <a:cubicBezTo>
                  <a:pt x="213" y="278"/>
                  <a:pt x="212" y="279"/>
                  <a:pt x="212" y="280"/>
                </a:cubicBezTo>
                <a:cubicBezTo>
                  <a:pt x="211" y="281"/>
                  <a:pt x="211" y="282"/>
                  <a:pt x="210" y="282"/>
                </a:cubicBezTo>
                <a:cubicBezTo>
                  <a:pt x="211" y="283"/>
                  <a:pt x="211" y="283"/>
                  <a:pt x="210" y="284"/>
                </a:cubicBezTo>
                <a:cubicBezTo>
                  <a:pt x="210" y="284"/>
                  <a:pt x="209" y="284"/>
                  <a:pt x="209" y="284"/>
                </a:cubicBezTo>
                <a:cubicBezTo>
                  <a:pt x="209" y="286"/>
                  <a:pt x="207" y="288"/>
                  <a:pt x="207" y="290"/>
                </a:cubicBezTo>
                <a:cubicBezTo>
                  <a:pt x="207" y="290"/>
                  <a:pt x="207" y="290"/>
                  <a:pt x="207" y="290"/>
                </a:cubicBezTo>
                <a:cubicBezTo>
                  <a:pt x="206" y="290"/>
                  <a:pt x="206" y="291"/>
                  <a:pt x="205" y="291"/>
                </a:cubicBezTo>
                <a:cubicBezTo>
                  <a:pt x="204" y="293"/>
                  <a:pt x="204" y="296"/>
                  <a:pt x="202" y="297"/>
                </a:cubicBezTo>
                <a:cubicBezTo>
                  <a:pt x="202" y="300"/>
                  <a:pt x="202" y="300"/>
                  <a:pt x="202" y="300"/>
                </a:cubicBezTo>
                <a:cubicBezTo>
                  <a:pt x="201" y="301"/>
                  <a:pt x="200" y="302"/>
                  <a:pt x="200" y="302"/>
                </a:cubicBezTo>
                <a:cubicBezTo>
                  <a:pt x="200" y="307"/>
                  <a:pt x="200" y="307"/>
                  <a:pt x="200" y="307"/>
                </a:cubicBezTo>
                <a:cubicBezTo>
                  <a:pt x="201" y="308"/>
                  <a:pt x="200" y="310"/>
                  <a:pt x="201" y="312"/>
                </a:cubicBezTo>
                <a:cubicBezTo>
                  <a:pt x="200" y="313"/>
                  <a:pt x="199" y="314"/>
                  <a:pt x="198" y="315"/>
                </a:cubicBezTo>
                <a:cubicBezTo>
                  <a:pt x="198" y="317"/>
                  <a:pt x="198" y="319"/>
                  <a:pt x="198" y="321"/>
                </a:cubicBezTo>
                <a:cubicBezTo>
                  <a:pt x="197" y="322"/>
                  <a:pt x="196" y="323"/>
                  <a:pt x="196" y="324"/>
                </a:cubicBezTo>
                <a:cubicBezTo>
                  <a:pt x="196" y="325"/>
                  <a:pt x="194" y="325"/>
                  <a:pt x="194" y="326"/>
                </a:cubicBezTo>
                <a:cubicBezTo>
                  <a:pt x="194" y="328"/>
                  <a:pt x="193" y="327"/>
                  <a:pt x="192" y="328"/>
                </a:cubicBezTo>
                <a:cubicBezTo>
                  <a:pt x="192" y="329"/>
                  <a:pt x="192" y="330"/>
                  <a:pt x="192" y="331"/>
                </a:cubicBezTo>
                <a:cubicBezTo>
                  <a:pt x="191" y="332"/>
                  <a:pt x="190" y="333"/>
                  <a:pt x="189" y="334"/>
                </a:cubicBezTo>
                <a:cubicBezTo>
                  <a:pt x="189" y="334"/>
                  <a:pt x="188" y="334"/>
                  <a:pt x="188" y="335"/>
                </a:cubicBezTo>
                <a:cubicBezTo>
                  <a:pt x="189" y="335"/>
                  <a:pt x="189" y="335"/>
                  <a:pt x="189" y="335"/>
                </a:cubicBezTo>
                <a:cubicBezTo>
                  <a:pt x="189" y="337"/>
                  <a:pt x="189" y="338"/>
                  <a:pt x="189" y="340"/>
                </a:cubicBezTo>
                <a:cubicBezTo>
                  <a:pt x="188" y="341"/>
                  <a:pt x="188" y="342"/>
                  <a:pt x="187" y="343"/>
                </a:cubicBezTo>
                <a:cubicBezTo>
                  <a:pt x="186" y="343"/>
                  <a:pt x="186" y="344"/>
                  <a:pt x="186" y="344"/>
                </a:cubicBezTo>
                <a:cubicBezTo>
                  <a:pt x="185" y="345"/>
                  <a:pt x="186" y="345"/>
                  <a:pt x="186" y="346"/>
                </a:cubicBezTo>
                <a:cubicBezTo>
                  <a:pt x="185" y="348"/>
                  <a:pt x="185" y="348"/>
                  <a:pt x="185" y="348"/>
                </a:cubicBezTo>
                <a:cubicBezTo>
                  <a:pt x="184" y="349"/>
                  <a:pt x="184" y="350"/>
                  <a:pt x="184" y="351"/>
                </a:cubicBezTo>
                <a:cubicBezTo>
                  <a:pt x="183" y="352"/>
                  <a:pt x="182" y="353"/>
                  <a:pt x="183" y="354"/>
                </a:cubicBezTo>
                <a:cubicBezTo>
                  <a:pt x="183" y="356"/>
                  <a:pt x="183" y="357"/>
                  <a:pt x="183" y="358"/>
                </a:cubicBezTo>
                <a:cubicBezTo>
                  <a:pt x="183" y="359"/>
                  <a:pt x="182" y="360"/>
                  <a:pt x="181" y="361"/>
                </a:cubicBezTo>
                <a:cubicBezTo>
                  <a:pt x="181" y="362"/>
                  <a:pt x="180" y="363"/>
                  <a:pt x="179" y="364"/>
                </a:cubicBezTo>
                <a:cubicBezTo>
                  <a:pt x="179" y="364"/>
                  <a:pt x="180" y="365"/>
                  <a:pt x="180" y="366"/>
                </a:cubicBezTo>
                <a:cubicBezTo>
                  <a:pt x="181" y="367"/>
                  <a:pt x="181" y="369"/>
                  <a:pt x="180" y="370"/>
                </a:cubicBezTo>
                <a:cubicBezTo>
                  <a:pt x="180" y="371"/>
                  <a:pt x="180" y="371"/>
                  <a:pt x="180" y="372"/>
                </a:cubicBezTo>
                <a:cubicBezTo>
                  <a:pt x="180" y="373"/>
                  <a:pt x="180" y="374"/>
                  <a:pt x="180" y="375"/>
                </a:cubicBezTo>
                <a:cubicBezTo>
                  <a:pt x="179" y="376"/>
                  <a:pt x="179" y="376"/>
                  <a:pt x="178" y="377"/>
                </a:cubicBezTo>
                <a:cubicBezTo>
                  <a:pt x="178" y="377"/>
                  <a:pt x="178" y="378"/>
                  <a:pt x="177" y="379"/>
                </a:cubicBezTo>
                <a:cubicBezTo>
                  <a:pt x="176" y="380"/>
                  <a:pt x="177" y="380"/>
                  <a:pt x="178" y="381"/>
                </a:cubicBezTo>
                <a:cubicBezTo>
                  <a:pt x="178" y="383"/>
                  <a:pt x="179" y="384"/>
                  <a:pt x="177" y="386"/>
                </a:cubicBezTo>
                <a:cubicBezTo>
                  <a:pt x="177" y="386"/>
                  <a:pt x="177" y="387"/>
                  <a:pt x="177" y="387"/>
                </a:cubicBezTo>
                <a:cubicBezTo>
                  <a:pt x="178" y="388"/>
                  <a:pt x="178" y="388"/>
                  <a:pt x="178" y="389"/>
                </a:cubicBezTo>
                <a:cubicBezTo>
                  <a:pt x="177" y="389"/>
                  <a:pt x="177" y="390"/>
                  <a:pt x="177" y="390"/>
                </a:cubicBezTo>
                <a:cubicBezTo>
                  <a:pt x="177" y="393"/>
                  <a:pt x="177" y="395"/>
                  <a:pt x="177" y="397"/>
                </a:cubicBezTo>
                <a:cubicBezTo>
                  <a:pt x="177" y="398"/>
                  <a:pt x="177" y="398"/>
                  <a:pt x="177" y="398"/>
                </a:cubicBezTo>
                <a:cubicBezTo>
                  <a:pt x="178" y="399"/>
                  <a:pt x="178" y="400"/>
                  <a:pt x="178" y="401"/>
                </a:cubicBezTo>
                <a:cubicBezTo>
                  <a:pt x="178" y="402"/>
                  <a:pt x="178" y="403"/>
                  <a:pt x="177" y="404"/>
                </a:cubicBezTo>
                <a:cubicBezTo>
                  <a:pt x="177" y="404"/>
                  <a:pt x="178" y="404"/>
                  <a:pt x="178" y="405"/>
                </a:cubicBezTo>
                <a:cubicBezTo>
                  <a:pt x="178" y="405"/>
                  <a:pt x="177" y="405"/>
                  <a:pt x="177" y="406"/>
                </a:cubicBezTo>
                <a:cubicBezTo>
                  <a:pt x="178" y="406"/>
                  <a:pt x="179" y="407"/>
                  <a:pt x="178" y="408"/>
                </a:cubicBezTo>
                <a:cubicBezTo>
                  <a:pt x="177" y="409"/>
                  <a:pt x="177" y="410"/>
                  <a:pt x="177" y="411"/>
                </a:cubicBezTo>
                <a:cubicBezTo>
                  <a:pt x="178" y="412"/>
                  <a:pt x="178" y="413"/>
                  <a:pt x="178" y="414"/>
                </a:cubicBezTo>
                <a:cubicBezTo>
                  <a:pt x="178" y="416"/>
                  <a:pt x="178" y="417"/>
                  <a:pt x="178" y="418"/>
                </a:cubicBezTo>
                <a:cubicBezTo>
                  <a:pt x="178" y="419"/>
                  <a:pt x="180" y="420"/>
                  <a:pt x="180" y="421"/>
                </a:cubicBezTo>
                <a:cubicBezTo>
                  <a:pt x="180" y="422"/>
                  <a:pt x="181" y="422"/>
                  <a:pt x="181" y="423"/>
                </a:cubicBezTo>
                <a:cubicBezTo>
                  <a:pt x="181" y="424"/>
                  <a:pt x="181" y="426"/>
                  <a:pt x="182" y="427"/>
                </a:cubicBezTo>
                <a:cubicBezTo>
                  <a:pt x="182" y="427"/>
                  <a:pt x="182" y="428"/>
                  <a:pt x="181" y="429"/>
                </a:cubicBezTo>
                <a:cubicBezTo>
                  <a:pt x="181" y="429"/>
                  <a:pt x="180" y="429"/>
                  <a:pt x="180" y="429"/>
                </a:cubicBezTo>
                <a:cubicBezTo>
                  <a:pt x="180" y="430"/>
                  <a:pt x="181" y="430"/>
                  <a:pt x="181" y="431"/>
                </a:cubicBezTo>
                <a:cubicBezTo>
                  <a:pt x="181" y="432"/>
                  <a:pt x="180" y="432"/>
                  <a:pt x="180" y="432"/>
                </a:cubicBezTo>
                <a:cubicBezTo>
                  <a:pt x="180" y="435"/>
                  <a:pt x="180" y="435"/>
                  <a:pt x="181" y="436"/>
                </a:cubicBezTo>
                <a:cubicBezTo>
                  <a:pt x="180" y="436"/>
                  <a:pt x="180" y="437"/>
                  <a:pt x="178" y="437"/>
                </a:cubicBezTo>
                <a:cubicBezTo>
                  <a:pt x="179" y="438"/>
                  <a:pt x="180" y="438"/>
                  <a:pt x="181" y="439"/>
                </a:cubicBezTo>
                <a:cubicBezTo>
                  <a:pt x="181" y="440"/>
                  <a:pt x="181" y="440"/>
                  <a:pt x="179" y="441"/>
                </a:cubicBezTo>
                <a:cubicBezTo>
                  <a:pt x="179" y="442"/>
                  <a:pt x="179" y="442"/>
                  <a:pt x="179" y="442"/>
                </a:cubicBezTo>
                <a:cubicBezTo>
                  <a:pt x="181" y="443"/>
                  <a:pt x="179" y="445"/>
                  <a:pt x="181" y="446"/>
                </a:cubicBezTo>
                <a:cubicBezTo>
                  <a:pt x="181" y="446"/>
                  <a:pt x="181" y="447"/>
                  <a:pt x="181" y="447"/>
                </a:cubicBezTo>
                <a:cubicBezTo>
                  <a:pt x="181" y="449"/>
                  <a:pt x="180" y="451"/>
                  <a:pt x="182" y="453"/>
                </a:cubicBezTo>
                <a:cubicBezTo>
                  <a:pt x="182" y="454"/>
                  <a:pt x="181" y="455"/>
                  <a:pt x="182" y="456"/>
                </a:cubicBezTo>
                <a:cubicBezTo>
                  <a:pt x="183" y="457"/>
                  <a:pt x="182" y="458"/>
                  <a:pt x="183" y="459"/>
                </a:cubicBezTo>
                <a:cubicBezTo>
                  <a:pt x="183" y="460"/>
                  <a:pt x="183" y="460"/>
                  <a:pt x="183" y="460"/>
                </a:cubicBezTo>
                <a:cubicBezTo>
                  <a:pt x="184" y="461"/>
                  <a:pt x="183" y="461"/>
                  <a:pt x="183" y="461"/>
                </a:cubicBezTo>
                <a:cubicBezTo>
                  <a:pt x="183" y="462"/>
                  <a:pt x="182" y="462"/>
                  <a:pt x="183" y="463"/>
                </a:cubicBezTo>
                <a:cubicBezTo>
                  <a:pt x="183" y="463"/>
                  <a:pt x="184" y="463"/>
                  <a:pt x="184" y="464"/>
                </a:cubicBezTo>
                <a:cubicBezTo>
                  <a:pt x="184" y="465"/>
                  <a:pt x="183" y="466"/>
                  <a:pt x="184" y="467"/>
                </a:cubicBezTo>
                <a:cubicBezTo>
                  <a:pt x="185" y="468"/>
                  <a:pt x="184" y="469"/>
                  <a:pt x="184" y="470"/>
                </a:cubicBezTo>
                <a:cubicBezTo>
                  <a:pt x="185" y="471"/>
                  <a:pt x="185" y="472"/>
                  <a:pt x="185" y="473"/>
                </a:cubicBezTo>
                <a:cubicBezTo>
                  <a:pt x="186" y="474"/>
                  <a:pt x="187" y="476"/>
                  <a:pt x="186" y="477"/>
                </a:cubicBezTo>
                <a:cubicBezTo>
                  <a:pt x="186" y="477"/>
                  <a:pt x="187" y="478"/>
                  <a:pt x="187" y="478"/>
                </a:cubicBezTo>
                <a:cubicBezTo>
                  <a:pt x="188" y="479"/>
                  <a:pt x="188" y="480"/>
                  <a:pt x="189" y="481"/>
                </a:cubicBezTo>
                <a:cubicBezTo>
                  <a:pt x="190" y="482"/>
                  <a:pt x="189" y="482"/>
                  <a:pt x="188" y="483"/>
                </a:cubicBezTo>
                <a:cubicBezTo>
                  <a:pt x="190" y="483"/>
                  <a:pt x="190" y="486"/>
                  <a:pt x="192" y="487"/>
                </a:cubicBezTo>
                <a:cubicBezTo>
                  <a:pt x="192" y="487"/>
                  <a:pt x="192" y="488"/>
                  <a:pt x="192" y="488"/>
                </a:cubicBezTo>
                <a:cubicBezTo>
                  <a:pt x="193" y="489"/>
                  <a:pt x="193" y="490"/>
                  <a:pt x="193" y="491"/>
                </a:cubicBezTo>
                <a:cubicBezTo>
                  <a:pt x="194" y="492"/>
                  <a:pt x="194" y="492"/>
                  <a:pt x="195" y="493"/>
                </a:cubicBezTo>
                <a:cubicBezTo>
                  <a:pt x="194" y="494"/>
                  <a:pt x="194" y="494"/>
                  <a:pt x="195" y="495"/>
                </a:cubicBezTo>
                <a:cubicBezTo>
                  <a:pt x="196" y="496"/>
                  <a:pt x="197" y="498"/>
                  <a:pt x="197" y="500"/>
                </a:cubicBezTo>
                <a:cubicBezTo>
                  <a:pt x="197" y="501"/>
                  <a:pt x="198" y="502"/>
                  <a:pt x="198" y="503"/>
                </a:cubicBezTo>
                <a:cubicBezTo>
                  <a:pt x="198" y="503"/>
                  <a:pt x="198" y="503"/>
                  <a:pt x="198" y="504"/>
                </a:cubicBezTo>
                <a:cubicBezTo>
                  <a:pt x="199" y="506"/>
                  <a:pt x="200" y="507"/>
                  <a:pt x="202" y="508"/>
                </a:cubicBezTo>
                <a:cubicBezTo>
                  <a:pt x="202" y="509"/>
                  <a:pt x="201" y="510"/>
                  <a:pt x="202" y="510"/>
                </a:cubicBezTo>
                <a:cubicBezTo>
                  <a:pt x="203" y="511"/>
                  <a:pt x="204" y="513"/>
                  <a:pt x="205" y="514"/>
                </a:cubicBezTo>
                <a:cubicBezTo>
                  <a:pt x="206" y="517"/>
                  <a:pt x="207" y="519"/>
                  <a:pt x="209" y="521"/>
                </a:cubicBezTo>
                <a:cubicBezTo>
                  <a:pt x="209" y="522"/>
                  <a:pt x="210" y="523"/>
                  <a:pt x="210" y="524"/>
                </a:cubicBezTo>
                <a:cubicBezTo>
                  <a:pt x="210" y="525"/>
                  <a:pt x="210" y="525"/>
                  <a:pt x="211" y="526"/>
                </a:cubicBezTo>
                <a:cubicBezTo>
                  <a:pt x="211" y="527"/>
                  <a:pt x="211" y="528"/>
                  <a:pt x="212" y="528"/>
                </a:cubicBezTo>
                <a:cubicBezTo>
                  <a:pt x="213" y="529"/>
                  <a:pt x="213" y="530"/>
                  <a:pt x="214" y="531"/>
                </a:cubicBezTo>
                <a:cubicBezTo>
                  <a:pt x="214" y="533"/>
                  <a:pt x="215" y="534"/>
                  <a:pt x="216" y="535"/>
                </a:cubicBezTo>
                <a:cubicBezTo>
                  <a:pt x="217" y="537"/>
                  <a:pt x="218" y="538"/>
                  <a:pt x="220" y="540"/>
                </a:cubicBezTo>
                <a:cubicBezTo>
                  <a:pt x="220" y="541"/>
                  <a:pt x="220" y="541"/>
                  <a:pt x="220" y="541"/>
                </a:cubicBezTo>
                <a:cubicBezTo>
                  <a:pt x="221" y="542"/>
                  <a:pt x="222" y="543"/>
                  <a:pt x="223" y="544"/>
                </a:cubicBezTo>
                <a:cubicBezTo>
                  <a:pt x="224" y="545"/>
                  <a:pt x="223" y="547"/>
                  <a:pt x="225" y="547"/>
                </a:cubicBezTo>
                <a:cubicBezTo>
                  <a:pt x="226" y="548"/>
                  <a:pt x="227" y="549"/>
                  <a:pt x="228" y="550"/>
                </a:cubicBezTo>
                <a:cubicBezTo>
                  <a:pt x="228" y="551"/>
                  <a:pt x="228" y="551"/>
                  <a:pt x="228" y="551"/>
                </a:cubicBezTo>
                <a:cubicBezTo>
                  <a:pt x="229" y="554"/>
                  <a:pt x="231" y="556"/>
                  <a:pt x="232" y="558"/>
                </a:cubicBezTo>
                <a:cubicBezTo>
                  <a:pt x="233" y="560"/>
                  <a:pt x="234" y="560"/>
                  <a:pt x="235" y="560"/>
                </a:cubicBezTo>
                <a:cubicBezTo>
                  <a:pt x="236" y="560"/>
                  <a:pt x="236" y="561"/>
                  <a:pt x="237" y="561"/>
                </a:cubicBezTo>
                <a:cubicBezTo>
                  <a:pt x="237" y="563"/>
                  <a:pt x="237" y="563"/>
                  <a:pt x="237" y="563"/>
                </a:cubicBezTo>
                <a:cubicBezTo>
                  <a:pt x="237" y="564"/>
                  <a:pt x="239" y="564"/>
                  <a:pt x="239" y="565"/>
                </a:cubicBezTo>
                <a:cubicBezTo>
                  <a:pt x="240" y="566"/>
                  <a:pt x="241" y="567"/>
                  <a:pt x="242" y="568"/>
                </a:cubicBezTo>
                <a:cubicBezTo>
                  <a:pt x="243" y="570"/>
                  <a:pt x="244" y="571"/>
                  <a:pt x="246" y="572"/>
                </a:cubicBezTo>
                <a:cubicBezTo>
                  <a:pt x="248" y="573"/>
                  <a:pt x="249" y="575"/>
                  <a:pt x="251" y="576"/>
                </a:cubicBezTo>
                <a:cubicBezTo>
                  <a:pt x="252" y="577"/>
                  <a:pt x="253" y="578"/>
                  <a:pt x="255" y="579"/>
                </a:cubicBezTo>
                <a:cubicBezTo>
                  <a:pt x="255" y="579"/>
                  <a:pt x="256" y="579"/>
                  <a:pt x="256" y="579"/>
                </a:cubicBezTo>
                <a:cubicBezTo>
                  <a:pt x="256" y="581"/>
                  <a:pt x="257" y="582"/>
                  <a:pt x="259" y="582"/>
                </a:cubicBezTo>
                <a:cubicBezTo>
                  <a:pt x="259" y="582"/>
                  <a:pt x="259" y="582"/>
                  <a:pt x="259" y="582"/>
                </a:cubicBezTo>
                <a:cubicBezTo>
                  <a:pt x="259" y="584"/>
                  <a:pt x="260" y="583"/>
                  <a:pt x="261" y="584"/>
                </a:cubicBezTo>
                <a:cubicBezTo>
                  <a:pt x="262" y="585"/>
                  <a:pt x="263" y="586"/>
                  <a:pt x="264" y="587"/>
                </a:cubicBezTo>
                <a:cubicBezTo>
                  <a:pt x="265" y="588"/>
                  <a:pt x="267" y="588"/>
                  <a:pt x="268" y="590"/>
                </a:cubicBezTo>
                <a:cubicBezTo>
                  <a:pt x="269" y="591"/>
                  <a:pt x="270" y="591"/>
                  <a:pt x="271" y="592"/>
                </a:cubicBezTo>
                <a:cubicBezTo>
                  <a:pt x="272" y="592"/>
                  <a:pt x="273" y="592"/>
                  <a:pt x="274" y="593"/>
                </a:cubicBezTo>
                <a:cubicBezTo>
                  <a:pt x="274" y="594"/>
                  <a:pt x="276" y="595"/>
                  <a:pt x="277" y="595"/>
                </a:cubicBezTo>
                <a:cubicBezTo>
                  <a:pt x="276" y="597"/>
                  <a:pt x="277" y="597"/>
                  <a:pt x="278" y="597"/>
                </a:cubicBezTo>
                <a:cubicBezTo>
                  <a:pt x="279" y="597"/>
                  <a:pt x="280" y="597"/>
                  <a:pt x="281" y="598"/>
                </a:cubicBezTo>
                <a:cubicBezTo>
                  <a:pt x="282" y="599"/>
                  <a:pt x="283" y="599"/>
                  <a:pt x="284" y="600"/>
                </a:cubicBezTo>
                <a:cubicBezTo>
                  <a:pt x="285" y="601"/>
                  <a:pt x="286" y="602"/>
                  <a:pt x="287" y="603"/>
                </a:cubicBezTo>
                <a:cubicBezTo>
                  <a:pt x="288" y="603"/>
                  <a:pt x="289" y="603"/>
                  <a:pt x="289" y="603"/>
                </a:cubicBezTo>
                <a:cubicBezTo>
                  <a:pt x="291" y="605"/>
                  <a:pt x="293" y="606"/>
                  <a:pt x="295" y="606"/>
                </a:cubicBezTo>
                <a:cubicBezTo>
                  <a:pt x="296" y="607"/>
                  <a:pt x="296" y="608"/>
                  <a:pt x="298" y="608"/>
                </a:cubicBezTo>
                <a:cubicBezTo>
                  <a:pt x="298" y="608"/>
                  <a:pt x="299" y="609"/>
                  <a:pt x="299" y="610"/>
                </a:cubicBezTo>
                <a:cubicBezTo>
                  <a:pt x="300" y="611"/>
                  <a:pt x="302" y="611"/>
                  <a:pt x="303" y="612"/>
                </a:cubicBezTo>
                <a:cubicBezTo>
                  <a:pt x="303" y="612"/>
                  <a:pt x="304" y="612"/>
                  <a:pt x="305" y="612"/>
                </a:cubicBezTo>
                <a:cubicBezTo>
                  <a:pt x="306" y="613"/>
                  <a:pt x="307" y="613"/>
                  <a:pt x="307" y="614"/>
                </a:cubicBezTo>
                <a:cubicBezTo>
                  <a:pt x="308" y="613"/>
                  <a:pt x="309" y="615"/>
                  <a:pt x="310" y="615"/>
                </a:cubicBezTo>
                <a:cubicBezTo>
                  <a:pt x="310" y="615"/>
                  <a:pt x="311" y="616"/>
                  <a:pt x="312" y="616"/>
                </a:cubicBezTo>
                <a:cubicBezTo>
                  <a:pt x="313" y="616"/>
                  <a:pt x="313" y="616"/>
                  <a:pt x="314" y="617"/>
                </a:cubicBezTo>
                <a:cubicBezTo>
                  <a:pt x="315" y="617"/>
                  <a:pt x="316" y="617"/>
                  <a:pt x="317" y="618"/>
                </a:cubicBezTo>
                <a:cubicBezTo>
                  <a:pt x="318" y="618"/>
                  <a:pt x="319" y="619"/>
                  <a:pt x="320" y="619"/>
                </a:cubicBezTo>
                <a:cubicBezTo>
                  <a:pt x="321" y="620"/>
                  <a:pt x="322" y="619"/>
                  <a:pt x="323" y="620"/>
                </a:cubicBezTo>
                <a:cubicBezTo>
                  <a:pt x="323" y="620"/>
                  <a:pt x="323" y="621"/>
                  <a:pt x="323" y="621"/>
                </a:cubicBezTo>
                <a:cubicBezTo>
                  <a:pt x="327" y="621"/>
                  <a:pt x="327" y="621"/>
                  <a:pt x="327" y="621"/>
                </a:cubicBezTo>
                <a:cubicBezTo>
                  <a:pt x="328" y="622"/>
                  <a:pt x="329" y="624"/>
                  <a:pt x="331" y="623"/>
                </a:cubicBezTo>
                <a:cubicBezTo>
                  <a:pt x="332" y="625"/>
                  <a:pt x="334" y="624"/>
                  <a:pt x="335" y="625"/>
                </a:cubicBezTo>
                <a:cubicBezTo>
                  <a:pt x="336" y="625"/>
                  <a:pt x="336" y="626"/>
                  <a:pt x="336" y="626"/>
                </a:cubicBezTo>
                <a:cubicBezTo>
                  <a:pt x="337" y="627"/>
                  <a:pt x="339" y="626"/>
                  <a:pt x="340" y="627"/>
                </a:cubicBezTo>
                <a:cubicBezTo>
                  <a:pt x="341" y="627"/>
                  <a:pt x="342" y="627"/>
                  <a:pt x="343" y="627"/>
                </a:cubicBezTo>
                <a:cubicBezTo>
                  <a:pt x="344" y="627"/>
                  <a:pt x="345" y="628"/>
                  <a:pt x="345" y="628"/>
                </a:cubicBezTo>
                <a:cubicBezTo>
                  <a:pt x="346" y="628"/>
                  <a:pt x="347" y="629"/>
                  <a:pt x="347" y="629"/>
                </a:cubicBezTo>
                <a:cubicBezTo>
                  <a:pt x="348" y="629"/>
                  <a:pt x="349" y="629"/>
                  <a:pt x="350" y="629"/>
                </a:cubicBezTo>
                <a:cubicBezTo>
                  <a:pt x="351" y="629"/>
                  <a:pt x="352" y="629"/>
                  <a:pt x="353" y="629"/>
                </a:cubicBezTo>
                <a:cubicBezTo>
                  <a:pt x="354" y="631"/>
                  <a:pt x="356" y="629"/>
                  <a:pt x="357" y="631"/>
                </a:cubicBezTo>
                <a:cubicBezTo>
                  <a:pt x="357" y="631"/>
                  <a:pt x="358" y="631"/>
                  <a:pt x="359" y="632"/>
                </a:cubicBezTo>
                <a:cubicBezTo>
                  <a:pt x="359" y="632"/>
                  <a:pt x="360" y="632"/>
                  <a:pt x="361" y="632"/>
                </a:cubicBezTo>
                <a:cubicBezTo>
                  <a:pt x="362" y="632"/>
                  <a:pt x="363" y="632"/>
                  <a:pt x="363" y="633"/>
                </a:cubicBezTo>
                <a:cubicBezTo>
                  <a:pt x="364" y="633"/>
                  <a:pt x="364" y="632"/>
                  <a:pt x="364" y="632"/>
                </a:cubicBezTo>
                <a:cubicBezTo>
                  <a:pt x="364" y="632"/>
                  <a:pt x="364" y="632"/>
                  <a:pt x="365" y="632"/>
                </a:cubicBezTo>
                <a:cubicBezTo>
                  <a:pt x="366" y="633"/>
                  <a:pt x="366" y="633"/>
                  <a:pt x="369" y="633"/>
                </a:cubicBezTo>
                <a:cubicBezTo>
                  <a:pt x="369" y="633"/>
                  <a:pt x="369" y="633"/>
                  <a:pt x="369" y="633"/>
                </a:cubicBezTo>
                <a:cubicBezTo>
                  <a:pt x="370" y="634"/>
                  <a:pt x="371" y="634"/>
                  <a:pt x="372" y="634"/>
                </a:cubicBezTo>
                <a:cubicBezTo>
                  <a:pt x="373" y="633"/>
                  <a:pt x="373" y="635"/>
                  <a:pt x="374" y="635"/>
                </a:cubicBezTo>
                <a:cubicBezTo>
                  <a:pt x="376" y="635"/>
                  <a:pt x="377" y="634"/>
                  <a:pt x="378" y="636"/>
                </a:cubicBezTo>
                <a:cubicBezTo>
                  <a:pt x="378" y="636"/>
                  <a:pt x="379" y="635"/>
                  <a:pt x="379" y="635"/>
                </a:cubicBezTo>
                <a:cubicBezTo>
                  <a:pt x="380" y="635"/>
                  <a:pt x="380" y="635"/>
                  <a:pt x="380" y="636"/>
                </a:cubicBezTo>
                <a:cubicBezTo>
                  <a:pt x="380" y="637"/>
                  <a:pt x="381" y="637"/>
                  <a:pt x="382" y="636"/>
                </a:cubicBezTo>
                <a:cubicBezTo>
                  <a:pt x="382" y="636"/>
                  <a:pt x="382" y="636"/>
                  <a:pt x="382" y="636"/>
                </a:cubicBezTo>
                <a:cubicBezTo>
                  <a:pt x="384" y="636"/>
                  <a:pt x="387" y="635"/>
                  <a:pt x="389" y="637"/>
                </a:cubicBezTo>
                <a:cubicBezTo>
                  <a:pt x="390" y="637"/>
                  <a:pt x="391" y="637"/>
                  <a:pt x="392" y="637"/>
                </a:cubicBezTo>
                <a:cubicBezTo>
                  <a:pt x="393" y="637"/>
                  <a:pt x="395" y="636"/>
                  <a:pt x="396" y="637"/>
                </a:cubicBezTo>
                <a:cubicBezTo>
                  <a:pt x="396" y="639"/>
                  <a:pt x="396" y="639"/>
                  <a:pt x="398" y="639"/>
                </a:cubicBezTo>
                <a:cubicBezTo>
                  <a:pt x="398" y="638"/>
                  <a:pt x="399" y="639"/>
                  <a:pt x="399" y="638"/>
                </a:cubicBezTo>
                <a:cubicBezTo>
                  <a:pt x="400" y="637"/>
                  <a:pt x="402" y="638"/>
                  <a:pt x="403" y="638"/>
                </a:cubicBezTo>
                <a:cubicBezTo>
                  <a:pt x="405" y="638"/>
                  <a:pt x="408" y="638"/>
                  <a:pt x="410" y="638"/>
                </a:cubicBezTo>
                <a:cubicBezTo>
                  <a:pt x="411" y="638"/>
                  <a:pt x="411" y="637"/>
                  <a:pt x="412" y="638"/>
                </a:cubicBezTo>
                <a:cubicBezTo>
                  <a:pt x="413" y="639"/>
                  <a:pt x="414" y="638"/>
                  <a:pt x="416" y="638"/>
                </a:cubicBezTo>
                <a:cubicBezTo>
                  <a:pt x="416" y="638"/>
                  <a:pt x="417" y="637"/>
                  <a:pt x="417" y="637"/>
                </a:cubicBezTo>
                <a:cubicBezTo>
                  <a:pt x="417" y="637"/>
                  <a:pt x="418" y="637"/>
                  <a:pt x="418" y="637"/>
                </a:cubicBezTo>
                <a:cubicBezTo>
                  <a:pt x="418" y="637"/>
                  <a:pt x="418" y="637"/>
                  <a:pt x="418" y="638"/>
                </a:cubicBezTo>
                <a:cubicBezTo>
                  <a:pt x="420" y="636"/>
                  <a:pt x="420" y="636"/>
                  <a:pt x="422" y="637"/>
                </a:cubicBezTo>
                <a:cubicBezTo>
                  <a:pt x="422" y="638"/>
                  <a:pt x="423" y="638"/>
                  <a:pt x="424" y="637"/>
                </a:cubicBezTo>
                <a:cubicBezTo>
                  <a:pt x="425" y="636"/>
                  <a:pt x="427" y="635"/>
                  <a:pt x="429" y="636"/>
                </a:cubicBezTo>
                <a:cubicBezTo>
                  <a:pt x="430" y="636"/>
                  <a:pt x="431" y="636"/>
                  <a:pt x="431" y="636"/>
                </a:cubicBezTo>
                <a:cubicBezTo>
                  <a:pt x="432" y="636"/>
                  <a:pt x="433" y="636"/>
                  <a:pt x="433" y="637"/>
                </a:cubicBezTo>
                <a:cubicBezTo>
                  <a:pt x="434" y="636"/>
                  <a:pt x="435" y="636"/>
                  <a:pt x="436" y="636"/>
                </a:cubicBezTo>
                <a:cubicBezTo>
                  <a:pt x="437" y="636"/>
                  <a:pt x="437" y="636"/>
                  <a:pt x="438" y="635"/>
                </a:cubicBezTo>
                <a:cubicBezTo>
                  <a:pt x="439" y="634"/>
                  <a:pt x="439" y="636"/>
                  <a:pt x="439" y="636"/>
                </a:cubicBezTo>
                <a:cubicBezTo>
                  <a:pt x="440" y="636"/>
                  <a:pt x="441" y="636"/>
                  <a:pt x="442" y="636"/>
                </a:cubicBezTo>
                <a:cubicBezTo>
                  <a:pt x="442" y="636"/>
                  <a:pt x="443" y="636"/>
                  <a:pt x="443" y="635"/>
                </a:cubicBezTo>
                <a:cubicBezTo>
                  <a:pt x="444" y="635"/>
                  <a:pt x="444" y="634"/>
                  <a:pt x="444" y="634"/>
                </a:cubicBezTo>
                <a:cubicBezTo>
                  <a:pt x="445" y="634"/>
                  <a:pt x="447" y="634"/>
                  <a:pt x="448" y="634"/>
                </a:cubicBezTo>
                <a:cubicBezTo>
                  <a:pt x="449" y="632"/>
                  <a:pt x="450" y="633"/>
                  <a:pt x="451" y="633"/>
                </a:cubicBezTo>
                <a:cubicBezTo>
                  <a:pt x="453" y="633"/>
                  <a:pt x="453" y="632"/>
                  <a:pt x="455" y="632"/>
                </a:cubicBezTo>
                <a:cubicBezTo>
                  <a:pt x="456" y="632"/>
                  <a:pt x="458" y="632"/>
                  <a:pt x="459" y="632"/>
                </a:cubicBezTo>
                <a:cubicBezTo>
                  <a:pt x="460" y="632"/>
                  <a:pt x="460" y="632"/>
                  <a:pt x="460" y="632"/>
                </a:cubicBezTo>
                <a:cubicBezTo>
                  <a:pt x="461" y="630"/>
                  <a:pt x="463" y="631"/>
                  <a:pt x="464" y="630"/>
                </a:cubicBezTo>
                <a:cubicBezTo>
                  <a:pt x="465" y="629"/>
                  <a:pt x="466" y="630"/>
                  <a:pt x="468" y="630"/>
                </a:cubicBezTo>
                <a:cubicBezTo>
                  <a:pt x="469" y="630"/>
                  <a:pt x="470" y="630"/>
                  <a:pt x="470" y="629"/>
                </a:cubicBezTo>
                <a:cubicBezTo>
                  <a:pt x="471" y="629"/>
                  <a:pt x="472" y="629"/>
                  <a:pt x="473" y="629"/>
                </a:cubicBezTo>
                <a:cubicBezTo>
                  <a:pt x="474" y="629"/>
                  <a:pt x="474" y="628"/>
                  <a:pt x="476" y="628"/>
                </a:cubicBezTo>
                <a:cubicBezTo>
                  <a:pt x="477" y="628"/>
                  <a:pt x="479" y="626"/>
                  <a:pt x="481" y="627"/>
                </a:cubicBezTo>
                <a:cubicBezTo>
                  <a:pt x="481" y="627"/>
                  <a:pt x="481" y="627"/>
                  <a:pt x="482" y="627"/>
                </a:cubicBezTo>
                <a:cubicBezTo>
                  <a:pt x="484" y="625"/>
                  <a:pt x="486" y="625"/>
                  <a:pt x="488" y="623"/>
                </a:cubicBezTo>
                <a:cubicBezTo>
                  <a:pt x="489" y="624"/>
                  <a:pt x="490" y="622"/>
                  <a:pt x="491" y="622"/>
                </a:cubicBezTo>
                <a:cubicBezTo>
                  <a:pt x="492" y="621"/>
                  <a:pt x="494" y="622"/>
                  <a:pt x="494" y="621"/>
                </a:cubicBezTo>
                <a:cubicBezTo>
                  <a:pt x="495" y="621"/>
                  <a:pt x="496" y="621"/>
                  <a:pt x="496" y="620"/>
                </a:cubicBezTo>
                <a:cubicBezTo>
                  <a:pt x="497" y="619"/>
                  <a:pt x="498" y="620"/>
                  <a:pt x="499" y="619"/>
                </a:cubicBezTo>
                <a:cubicBezTo>
                  <a:pt x="500" y="618"/>
                  <a:pt x="502" y="618"/>
                  <a:pt x="503" y="617"/>
                </a:cubicBezTo>
                <a:cubicBezTo>
                  <a:pt x="504" y="617"/>
                  <a:pt x="505" y="617"/>
                  <a:pt x="506" y="616"/>
                </a:cubicBezTo>
                <a:cubicBezTo>
                  <a:pt x="507" y="616"/>
                  <a:pt x="507" y="614"/>
                  <a:pt x="508" y="615"/>
                </a:cubicBezTo>
                <a:cubicBezTo>
                  <a:pt x="509" y="614"/>
                  <a:pt x="510" y="614"/>
                  <a:pt x="511" y="614"/>
                </a:cubicBezTo>
                <a:cubicBezTo>
                  <a:pt x="511" y="614"/>
                  <a:pt x="512" y="614"/>
                  <a:pt x="512" y="613"/>
                </a:cubicBezTo>
                <a:cubicBezTo>
                  <a:pt x="512" y="612"/>
                  <a:pt x="514" y="612"/>
                  <a:pt x="515" y="611"/>
                </a:cubicBezTo>
                <a:cubicBezTo>
                  <a:pt x="516" y="611"/>
                  <a:pt x="517" y="610"/>
                  <a:pt x="518" y="609"/>
                </a:cubicBezTo>
                <a:cubicBezTo>
                  <a:pt x="520" y="609"/>
                  <a:pt x="520" y="609"/>
                  <a:pt x="520" y="609"/>
                </a:cubicBezTo>
                <a:cubicBezTo>
                  <a:pt x="520" y="609"/>
                  <a:pt x="520" y="609"/>
                  <a:pt x="520" y="608"/>
                </a:cubicBezTo>
                <a:cubicBezTo>
                  <a:pt x="521" y="607"/>
                  <a:pt x="521" y="606"/>
                  <a:pt x="523" y="606"/>
                </a:cubicBezTo>
                <a:cubicBezTo>
                  <a:pt x="524" y="606"/>
                  <a:pt x="526" y="605"/>
                  <a:pt x="527" y="604"/>
                </a:cubicBezTo>
                <a:cubicBezTo>
                  <a:pt x="528" y="603"/>
                  <a:pt x="530" y="603"/>
                  <a:pt x="531" y="602"/>
                </a:cubicBezTo>
                <a:cubicBezTo>
                  <a:pt x="531" y="602"/>
                  <a:pt x="532" y="602"/>
                  <a:pt x="533" y="602"/>
                </a:cubicBezTo>
                <a:cubicBezTo>
                  <a:pt x="533" y="601"/>
                  <a:pt x="533" y="601"/>
                  <a:pt x="534" y="601"/>
                </a:cubicBezTo>
                <a:cubicBezTo>
                  <a:pt x="534" y="600"/>
                  <a:pt x="534" y="600"/>
                  <a:pt x="534" y="600"/>
                </a:cubicBezTo>
                <a:cubicBezTo>
                  <a:pt x="536" y="599"/>
                  <a:pt x="537" y="598"/>
                  <a:pt x="538" y="598"/>
                </a:cubicBezTo>
                <a:cubicBezTo>
                  <a:pt x="539" y="597"/>
                  <a:pt x="540" y="597"/>
                  <a:pt x="540" y="596"/>
                </a:cubicBezTo>
                <a:cubicBezTo>
                  <a:pt x="541" y="596"/>
                  <a:pt x="541" y="596"/>
                  <a:pt x="542" y="596"/>
                </a:cubicBezTo>
                <a:cubicBezTo>
                  <a:pt x="543" y="595"/>
                  <a:pt x="543" y="595"/>
                  <a:pt x="544" y="594"/>
                </a:cubicBezTo>
                <a:cubicBezTo>
                  <a:pt x="544" y="594"/>
                  <a:pt x="545" y="594"/>
                  <a:pt x="545" y="593"/>
                </a:cubicBezTo>
                <a:cubicBezTo>
                  <a:pt x="545" y="593"/>
                  <a:pt x="545" y="592"/>
                  <a:pt x="545" y="592"/>
                </a:cubicBezTo>
                <a:cubicBezTo>
                  <a:pt x="547" y="592"/>
                  <a:pt x="547" y="590"/>
                  <a:pt x="549" y="590"/>
                </a:cubicBezTo>
                <a:cubicBezTo>
                  <a:pt x="550" y="590"/>
                  <a:pt x="551" y="588"/>
                  <a:pt x="552" y="587"/>
                </a:cubicBezTo>
                <a:cubicBezTo>
                  <a:pt x="553" y="587"/>
                  <a:pt x="554" y="585"/>
                  <a:pt x="555" y="584"/>
                </a:cubicBezTo>
                <a:cubicBezTo>
                  <a:pt x="556" y="584"/>
                  <a:pt x="556" y="583"/>
                  <a:pt x="557" y="583"/>
                </a:cubicBezTo>
                <a:cubicBezTo>
                  <a:pt x="559" y="582"/>
                  <a:pt x="559" y="581"/>
                  <a:pt x="561" y="580"/>
                </a:cubicBezTo>
                <a:cubicBezTo>
                  <a:pt x="561" y="579"/>
                  <a:pt x="561" y="578"/>
                  <a:pt x="562" y="578"/>
                </a:cubicBezTo>
                <a:cubicBezTo>
                  <a:pt x="563" y="578"/>
                  <a:pt x="564" y="577"/>
                  <a:pt x="564" y="576"/>
                </a:cubicBezTo>
                <a:cubicBezTo>
                  <a:pt x="565" y="575"/>
                  <a:pt x="567" y="575"/>
                  <a:pt x="568" y="573"/>
                </a:cubicBezTo>
                <a:cubicBezTo>
                  <a:pt x="568" y="573"/>
                  <a:pt x="568" y="573"/>
                  <a:pt x="569" y="573"/>
                </a:cubicBezTo>
                <a:cubicBezTo>
                  <a:pt x="570" y="573"/>
                  <a:pt x="570" y="571"/>
                  <a:pt x="571" y="570"/>
                </a:cubicBezTo>
                <a:cubicBezTo>
                  <a:pt x="572" y="570"/>
                  <a:pt x="572" y="570"/>
                  <a:pt x="573" y="570"/>
                </a:cubicBezTo>
                <a:cubicBezTo>
                  <a:pt x="573" y="570"/>
                  <a:pt x="573" y="570"/>
                  <a:pt x="573" y="570"/>
                </a:cubicBezTo>
                <a:cubicBezTo>
                  <a:pt x="573" y="569"/>
                  <a:pt x="573" y="569"/>
                  <a:pt x="572" y="569"/>
                </a:cubicBezTo>
                <a:cubicBezTo>
                  <a:pt x="574" y="568"/>
                  <a:pt x="574" y="566"/>
                  <a:pt x="575" y="565"/>
                </a:cubicBezTo>
                <a:cubicBezTo>
                  <a:pt x="576" y="564"/>
                  <a:pt x="578" y="563"/>
                  <a:pt x="579" y="562"/>
                </a:cubicBezTo>
                <a:cubicBezTo>
                  <a:pt x="579" y="561"/>
                  <a:pt x="579" y="560"/>
                  <a:pt x="579" y="560"/>
                </a:cubicBezTo>
                <a:cubicBezTo>
                  <a:pt x="580" y="559"/>
                  <a:pt x="581" y="558"/>
                  <a:pt x="582" y="558"/>
                </a:cubicBezTo>
                <a:cubicBezTo>
                  <a:pt x="583" y="558"/>
                  <a:pt x="583" y="557"/>
                  <a:pt x="583" y="557"/>
                </a:cubicBezTo>
                <a:cubicBezTo>
                  <a:pt x="583" y="557"/>
                  <a:pt x="583" y="556"/>
                  <a:pt x="583" y="556"/>
                </a:cubicBezTo>
                <a:cubicBezTo>
                  <a:pt x="584" y="555"/>
                  <a:pt x="584" y="554"/>
                  <a:pt x="585" y="554"/>
                </a:cubicBezTo>
                <a:cubicBezTo>
                  <a:pt x="585" y="553"/>
                  <a:pt x="586" y="553"/>
                  <a:pt x="586" y="552"/>
                </a:cubicBezTo>
                <a:cubicBezTo>
                  <a:pt x="586" y="551"/>
                  <a:pt x="587" y="551"/>
                  <a:pt x="588" y="551"/>
                </a:cubicBezTo>
                <a:cubicBezTo>
                  <a:pt x="588" y="550"/>
                  <a:pt x="588" y="550"/>
                  <a:pt x="589" y="549"/>
                </a:cubicBezTo>
                <a:cubicBezTo>
                  <a:pt x="589" y="548"/>
                  <a:pt x="590" y="546"/>
                  <a:pt x="591" y="545"/>
                </a:cubicBezTo>
                <a:cubicBezTo>
                  <a:pt x="592" y="545"/>
                  <a:pt x="593" y="544"/>
                  <a:pt x="593" y="544"/>
                </a:cubicBezTo>
                <a:cubicBezTo>
                  <a:pt x="594" y="542"/>
                  <a:pt x="593" y="541"/>
                  <a:pt x="595" y="541"/>
                </a:cubicBezTo>
                <a:cubicBezTo>
                  <a:pt x="595" y="540"/>
                  <a:pt x="596" y="540"/>
                  <a:pt x="597" y="539"/>
                </a:cubicBezTo>
                <a:cubicBezTo>
                  <a:pt x="597" y="538"/>
                  <a:pt x="598" y="538"/>
                  <a:pt x="599" y="538"/>
                </a:cubicBezTo>
                <a:cubicBezTo>
                  <a:pt x="599" y="536"/>
                  <a:pt x="600" y="536"/>
                  <a:pt x="601" y="534"/>
                </a:cubicBezTo>
                <a:cubicBezTo>
                  <a:pt x="601" y="532"/>
                  <a:pt x="601" y="532"/>
                  <a:pt x="601" y="532"/>
                </a:cubicBezTo>
                <a:cubicBezTo>
                  <a:pt x="603" y="531"/>
                  <a:pt x="604" y="530"/>
                  <a:pt x="604" y="528"/>
                </a:cubicBezTo>
                <a:cubicBezTo>
                  <a:pt x="604" y="527"/>
                  <a:pt x="605" y="526"/>
                  <a:pt x="606" y="526"/>
                </a:cubicBezTo>
                <a:cubicBezTo>
                  <a:pt x="607" y="525"/>
                  <a:pt x="606" y="524"/>
                  <a:pt x="607" y="524"/>
                </a:cubicBezTo>
                <a:cubicBezTo>
                  <a:pt x="609" y="524"/>
                  <a:pt x="608" y="522"/>
                  <a:pt x="609" y="521"/>
                </a:cubicBezTo>
                <a:cubicBezTo>
                  <a:pt x="610" y="521"/>
                  <a:pt x="611" y="520"/>
                  <a:pt x="610" y="519"/>
                </a:cubicBezTo>
                <a:cubicBezTo>
                  <a:pt x="610" y="519"/>
                  <a:pt x="611" y="518"/>
                  <a:pt x="611" y="518"/>
                </a:cubicBezTo>
                <a:cubicBezTo>
                  <a:pt x="612" y="516"/>
                  <a:pt x="613" y="515"/>
                  <a:pt x="615" y="513"/>
                </a:cubicBezTo>
                <a:cubicBezTo>
                  <a:pt x="616" y="513"/>
                  <a:pt x="617" y="513"/>
                  <a:pt x="615" y="512"/>
                </a:cubicBezTo>
                <a:cubicBezTo>
                  <a:pt x="615" y="512"/>
                  <a:pt x="616" y="511"/>
                  <a:pt x="616" y="511"/>
                </a:cubicBezTo>
                <a:cubicBezTo>
                  <a:pt x="617" y="511"/>
                  <a:pt x="617" y="512"/>
                  <a:pt x="618" y="511"/>
                </a:cubicBezTo>
                <a:cubicBezTo>
                  <a:pt x="617" y="511"/>
                  <a:pt x="617" y="510"/>
                  <a:pt x="616" y="510"/>
                </a:cubicBezTo>
                <a:cubicBezTo>
                  <a:pt x="617" y="509"/>
                  <a:pt x="617" y="509"/>
                  <a:pt x="618" y="508"/>
                </a:cubicBezTo>
                <a:cubicBezTo>
                  <a:pt x="618" y="506"/>
                  <a:pt x="618" y="506"/>
                  <a:pt x="619" y="504"/>
                </a:cubicBezTo>
                <a:cubicBezTo>
                  <a:pt x="619" y="503"/>
                  <a:pt x="620" y="502"/>
                  <a:pt x="620" y="501"/>
                </a:cubicBezTo>
                <a:cubicBezTo>
                  <a:pt x="621" y="500"/>
                  <a:pt x="621" y="498"/>
                  <a:pt x="622" y="498"/>
                </a:cubicBezTo>
                <a:cubicBezTo>
                  <a:pt x="621" y="496"/>
                  <a:pt x="623" y="495"/>
                  <a:pt x="624" y="494"/>
                </a:cubicBezTo>
                <a:cubicBezTo>
                  <a:pt x="624" y="492"/>
                  <a:pt x="624" y="492"/>
                  <a:pt x="625" y="490"/>
                </a:cubicBezTo>
                <a:cubicBezTo>
                  <a:pt x="625" y="489"/>
                  <a:pt x="625" y="488"/>
                  <a:pt x="626" y="487"/>
                </a:cubicBezTo>
                <a:cubicBezTo>
                  <a:pt x="627" y="486"/>
                  <a:pt x="626" y="485"/>
                  <a:pt x="627" y="484"/>
                </a:cubicBezTo>
                <a:cubicBezTo>
                  <a:pt x="627" y="484"/>
                  <a:pt x="628" y="483"/>
                  <a:pt x="628" y="482"/>
                </a:cubicBezTo>
                <a:cubicBezTo>
                  <a:pt x="628" y="482"/>
                  <a:pt x="628" y="481"/>
                  <a:pt x="628" y="480"/>
                </a:cubicBezTo>
                <a:cubicBezTo>
                  <a:pt x="629" y="479"/>
                  <a:pt x="630" y="478"/>
                  <a:pt x="629" y="477"/>
                </a:cubicBezTo>
                <a:cubicBezTo>
                  <a:pt x="629" y="476"/>
                  <a:pt x="630" y="476"/>
                  <a:pt x="631" y="475"/>
                </a:cubicBezTo>
                <a:cubicBezTo>
                  <a:pt x="631" y="474"/>
                  <a:pt x="631" y="474"/>
                  <a:pt x="631" y="474"/>
                </a:cubicBezTo>
                <a:cubicBezTo>
                  <a:pt x="631" y="472"/>
                  <a:pt x="631" y="470"/>
                  <a:pt x="632" y="469"/>
                </a:cubicBezTo>
                <a:cubicBezTo>
                  <a:pt x="633" y="468"/>
                  <a:pt x="632" y="466"/>
                  <a:pt x="632" y="464"/>
                </a:cubicBezTo>
                <a:cubicBezTo>
                  <a:pt x="632" y="463"/>
                  <a:pt x="632" y="463"/>
                  <a:pt x="633" y="461"/>
                </a:cubicBezTo>
                <a:cubicBezTo>
                  <a:pt x="634" y="460"/>
                  <a:pt x="634" y="460"/>
                  <a:pt x="634" y="459"/>
                </a:cubicBezTo>
                <a:cubicBezTo>
                  <a:pt x="634" y="458"/>
                  <a:pt x="635" y="457"/>
                  <a:pt x="635" y="457"/>
                </a:cubicBezTo>
                <a:cubicBezTo>
                  <a:pt x="635" y="457"/>
                  <a:pt x="635" y="456"/>
                  <a:pt x="635" y="456"/>
                </a:cubicBezTo>
                <a:cubicBezTo>
                  <a:pt x="635" y="456"/>
                  <a:pt x="635" y="455"/>
                  <a:pt x="634" y="455"/>
                </a:cubicBezTo>
                <a:cubicBezTo>
                  <a:pt x="635" y="454"/>
                  <a:pt x="635" y="453"/>
                  <a:pt x="635" y="453"/>
                </a:cubicBezTo>
                <a:cubicBezTo>
                  <a:pt x="636" y="452"/>
                  <a:pt x="636" y="452"/>
                  <a:pt x="636" y="451"/>
                </a:cubicBezTo>
                <a:cubicBezTo>
                  <a:pt x="636" y="450"/>
                  <a:pt x="636" y="448"/>
                  <a:pt x="637" y="447"/>
                </a:cubicBezTo>
                <a:cubicBezTo>
                  <a:pt x="637" y="446"/>
                  <a:pt x="637" y="444"/>
                  <a:pt x="637" y="443"/>
                </a:cubicBezTo>
                <a:cubicBezTo>
                  <a:pt x="638" y="442"/>
                  <a:pt x="638" y="441"/>
                  <a:pt x="638" y="439"/>
                </a:cubicBezTo>
                <a:cubicBezTo>
                  <a:pt x="638" y="437"/>
                  <a:pt x="638" y="435"/>
                  <a:pt x="638" y="433"/>
                </a:cubicBezTo>
                <a:cubicBezTo>
                  <a:pt x="638" y="432"/>
                  <a:pt x="638" y="431"/>
                  <a:pt x="639" y="430"/>
                </a:cubicBezTo>
                <a:cubicBezTo>
                  <a:pt x="639" y="429"/>
                  <a:pt x="640" y="428"/>
                  <a:pt x="640" y="427"/>
                </a:cubicBezTo>
                <a:cubicBezTo>
                  <a:pt x="640" y="425"/>
                  <a:pt x="639" y="422"/>
                  <a:pt x="641" y="420"/>
                </a:cubicBezTo>
                <a:cubicBezTo>
                  <a:pt x="641" y="420"/>
                  <a:pt x="641" y="419"/>
                  <a:pt x="641" y="418"/>
                </a:cubicBezTo>
                <a:cubicBezTo>
                  <a:pt x="641" y="414"/>
                  <a:pt x="641" y="414"/>
                  <a:pt x="641" y="414"/>
                </a:cubicBezTo>
                <a:cubicBezTo>
                  <a:pt x="641" y="413"/>
                  <a:pt x="641" y="412"/>
                  <a:pt x="641" y="411"/>
                </a:cubicBezTo>
                <a:cubicBezTo>
                  <a:pt x="641" y="410"/>
                  <a:pt x="641" y="409"/>
                  <a:pt x="641" y="408"/>
                </a:cubicBezTo>
                <a:cubicBezTo>
                  <a:pt x="640" y="408"/>
                  <a:pt x="640" y="408"/>
                  <a:pt x="640" y="407"/>
                </a:cubicBezTo>
                <a:cubicBezTo>
                  <a:pt x="639" y="406"/>
                  <a:pt x="639" y="406"/>
                  <a:pt x="640" y="405"/>
                </a:cubicBezTo>
                <a:cubicBezTo>
                  <a:pt x="640" y="404"/>
                  <a:pt x="640" y="404"/>
                  <a:pt x="641" y="404"/>
                </a:cubicBezTo>
                <a:cubicBezTo>
                  <a:pt x="641" y="402"/>
                  <a:pt x="641" y="400"/>
                  <a:pt x="641" y="399"/>
                </a:cubicBezTo>
                <a:cubicBezTo>
                  <a:pt x="641" y="399"/>
                  <a:pt x="640" y="398"/>
                  <a:pt x="640" y="398"/>
                </a:cubicBezTo>
                <a:cubicBezTo>
                  <a:pt x="640" y="398"/>
                  <a:pt x="640" y="397"/>
                  <a:pt x="641" y="397"/>
                </a:cubicBezTo>
                <a:cubicBezTo>
                  <a:pt x="640" y="397"/>
                  <a:pt x="640" y="396"/>
                  <a:pt x="640" y="396"/>
                </a:cubicBezTo>
                <a:cubicBezTo>
                  <a:pt x="641" y="395"/>
                  <a:pt x="641" y="395"/>
                  <a:pt x="640" y="394"/>
                </a:cubicBezTo>
                <a:cubicBezTo>
                  <a:pt x="640" y="393"/>
                  <a:pt x="640" y="393"/>
                  <a:pt x="640" y="392"/>
                </a:cubicBezTo>
                <a:cubicBezTo>
                  <a:pt x="640" y="390"/>
                  <a:pt x="640" y="388"/>
                  <a:pt x="640" y="386"/>
                </a:cubicBezTo>
                <a:cubicBezTo>
                  <a:pt x="639" y="385"/>
                  <a:pt x="639" y="385"/>
                  <a:pt x="638" y="384"/>
                </a:cubicBezTo>
                <a:cubicBezTo>
                  <a:pt x="638" y="381"/>
                  <a:pt x="638" y="378"/>
                  <a:pt x="638" y="375"/>
                </a:cubicBezTo>
                <a:cubicBezTo>
                  <a:pt x="638" y="374"/>
                  <a:pt x="638" y="373"/>
                  <a:pt x="638" y="372"/>
                </a:cubicBezTo>
                <a:cubicBezTo>
                  <a:pt x="637" y="371"/>
                  <a:pt x="637" y="370"/>
                  <a:pt x="636" y="370"/>
                </a:cubicBezTo>
                <a:cubicBezTo>
                  <a:pt x="636" y="369"/>
                  <a:pt x="637" y="369"/>
                  <a:pt x="637" y="369"/>
                </a:cubicBezTo>
                <a:cubicBezTo>
                  <a:pt x="636" y="368"/>
                  <a:pt x="636" y="366"/>
                  <a:pt x="636" y="366"/>
                </a:cubicBezTo>
                <a:cubicBezTo>
                  <a:pt x="635" y="365"/>
                  <a:pt x="636" y="363"/>
                  <a:pt x="635" y="363"/>
                </a:cubicBezTo>
                <a:cubicBezTo>
                  <a:pt x="634" y="362"/>
                  <a:pt x="634" y="360"/>
                  <a:pt x="634" y="359"/>
                </a:cubicBezTo>
                <a:cubicBezTo>
                  <a:pt x="634" y="359"/>
                  <a:pt x="634" y="359"/>
                  <a:pt x="633" y="358"/>
                </a:cubicBezTo>
                <a:cubicBezTo>
                  <a:pt x="634" y="358"/>
                  <a:pt x="634" y="358"/>
                  <a:pt x="634" y="357"/>
                </a:cubicBezTo>
                <a:cubicBezTo>
                  <a:pt x="634" y="357"/>
                  <a:pt x="633" y="356"/>
                  <a:pt x="632" y="355"/>
                </a:cubicBezTo>
                <a:cubicBezTo>
                  <a:pt x="633" y="353"/>
                  <a:pt x="631" y="350"/>
                  <a:pt x="629" y="349"/>
                </a:cubicBezTo>
                <a:cubicBezTo>
                  <a:pt x="629" y="347"/>
                  <a:pt x="630" y="346"/>
                  <a:pt x="629" y="345"/>
                </a:cubicBezTo>
                <a:cubicBezTo>
                  <a:pt x="629" y="343"/>
                  <a:pt x="628" y="342"/>
                  <a:pt x="628" y="341"/>
                </a:cubicBezTo>
                <a:cubicBezTo>
                  <a:pt x="627" y="341"/>
                  <a:pt x="628" y="340"/>
                  <a:pt x="628" y="340"/>
                </a:cubicBezTo>
                <a:cubicBezTo>
                  <a:pt x="629" y="338"/>
                  <a:pt x="629" y="338"/>
                  <a:pt x="628" y="337"/>
                </a:cubicBezTo>
                <a:cubicBezTo>
                  <a:pt x="627" y="336"/>
                  <a:pt x="628" y="336"/>
                  <a:pt x="628" y="336"/>
                </a:cubicBezTo>
                <a:cubicBezTo>
                  <a:pt x="628" y="335"/>
                  <a:pt x="627" y="334"/>
                  <a:pt x="628" y="333"/>
                </a:cubicBezTo>
                <a:cubicBezTo>
                  <a:pt x="629" y="333"/>
                  <a:pt x="628" y="333"/>
                  <a:pt x="628" y="332"/>
                </a:cubicBezTo>
                <a:cubicBezTo>
                  <a:pt x="628" y="332"/>
                  <a:pt x="628" y="331"/>
                  <a:pt x="628" y="331"/>
                </a:cubicBezTo>
                <a:cubicBezTo>
                  <a:pt x="628" y="330"/>
                  <a:pt x="627" y="330"/>
                  <a:pt x="627" y="329"/>
                </a:cubicBezTo>
                <a:cubicBezTo>
                  <a:pt x="626" y="329"/>
                  <a:pt x="626" y="328"/>
                  <a:pt x="625" y="327"/>
                </a:cubicBezTo>
                <a:cubicBezTo>
                  <a:pt x="625" y="327"/>
                  <a:pt x="625" y="326"/>
                  <a:pt x="625" y="326"/>
                </a:cubicBezTo>
                <a:cubicBezTo>
                  <a:pt x="625" y="326"/>
                  <a:pt x="625" y="325"/>
                  <a:pt x="626" y="325"/>
                </a:cubicBezTo>
                <a:cubicBezTo>
                  <a:pt x="625" y="324"/>
                  <a:pt x="624" y="323"/>
                  <a:pt x="623" y="322"/>
                </a:cubicBezTo>
                <a:cubicBezTo>
                  <a:pt x="623" y="321"/>
                  <a:pt x="623" y="321"/>
                  <a:pt x="623" y="320"/>
                </a:cubicBezTo>
                <a:cubicBezTo>
                  <a:pt x="622" y="319"/>
                  <a:pt x="621" y="319"/>
                  <a:pt x="621" y="318"/>
                </a:cubicBezTo>
                <a:cubicBezTo>
                  <a:pt x="621" y="317"/>
                  <a:pt x="620" y="317"/>
                  <a:pt x="619" y="317"/>
                </a:cubicBezTo>
                <a:cubicBezTo>
                  <a:pt x="619" y="317"/>
                  <a:pt x="619" y="314"/>
                  <a:pt x="619" y="314"/>
                </a:cubicBezTo>
                <a:cubicBezTo>
                  <a:pt x="619" y="313"/>
                  <a:pt x="619" y="312"/>
                  <a:pt x="619" y="311"/>
                </a:cubicBezTo>
                <a:cubicBezTo>
                  <a:pt x="618" y="310"/>
                  <a:pt x="618" y="310"/>
                  <a:pt x="618" y="309"/>
                </a:cubicBezTo>
                <a:cubicBezTo>
                  <a:pt x="617" y="309"/>
                  <a:pt x="617" y="309"/>
                  <a:pt x="616" y="309"/>
                </a:cubicBezTo>
                <a:cubicBezTo>
                  <a:pt x="616" y="308"/>
                  <a:pt x="616" y="307"/>
                  <a:pt x="616" y="306"/>
                </a:cubicBezTo>
                <a:cubicBezTo>
                  <a:pt x="615" y="305"/>
                  <a:pt x="615" y="305"/>
                  <a:pt x="614" y="304"/>
                </a:cubicBezTo>
                <a:cubicBezTo>
                  <a:pt x="614" y="303"/>
                  <a:pt x="614" y="303"/>
                  <a:pt x="614" y="302"/>
                </a:cubicBezTo>
                <a:cubicBezTo>
                  <a:pt x="615" y="300"/>
                  <a:pt x="613" y="299"/>
                  <a:pt x="613" y="298"/>
                </a:cubicBezTo>
                <a:cubicBezTo>
                  <a:pt x="613" y="297"/>
                  <a:pt x="612" y="297"/>
                  <a:pt x="611" y="296"/>
                </a:cubicBezTo>
                <a:cubicBezTo>
                  <a:pt x="611" y="296"/>
                  <a:pt x="610" y="295"/>
                  <a:pt x="610" y="294"/>
                </a:cubicBezTo>
                <a:cubicBezTo>
                  <a:pt x="610" y="294"/>
                  <a:pt x="610" y="293"/>
                  <a:pt x="609" y="293"/>
                </a:cubicBezTo>
                <a:cubicBezTo>
                  <a:pt x="608" y="293"/>
                  <a:pt x="608" y="292"/>
                  <a:pt x="608" y="291"/>
                </a:cubicBezTo>
                <a:cubicBezTo>
                  <a:pt x="608" y="290"/>
                  <a:pt x="606" y="290"/>
                  <a:pt x="607" y="289"/>
                </a:cubicBezTo>
                <a:cubicBezTo>
                  <a:pt x="606" y="288"/>
                  <a:pt x="606" y="287"/>
                  <a:pt x="604" y="288"/>
                </a:cubicBezTo>
                <a:cubicBezTo>
                  <a:pt x="604" y="288"/>
                  <a:pt x="604" y="287"/>
                  <a:pt x="604" y="287"/>
                </a:cubicBezTo>
                <a:cubicBezTo>
                  <a:pt x="604" y="285"/>
                  <a:pt x="603" y="284"/>
                  <a:pt x="603" y="283"/>
                </a:cubicBezTo>
                <a:cubicBezTo>
                  <a:pt x="602" y="283"/>
                  <a:pt x="602" y="282"/>
                  <a:pt x="602" y="281"/>
                </a:cubicBezTo>
                <a:cubicBezTo>
                  <a:pt x="602" y="280"/>
                  <a:pt x="600" y="280"/>
                  <a:pt x="601" y="279"/>
                </a:cubicBezTo>
                <a:cubicBezTo>
                  <a:pt x="600" y="278"/>
                  <a:pt x="600" y="277"/>
                  <a:pt x="600" y="277"/>
                </a:cubicBezTo>
                <a:cubicBezTo>
                  <a:pt x="600" y="276"/>
                  <a:pt x="599" y="276"/>
                  <a:pt x="598" y="276"/>
                </a:cubicBezTo>
                <a:cubicBezTo>
                  <a:pt x="598" y="275"/>
                  <a:pt x="597" y="275"/>
                  <a:pt x="597" y="275"/>
                </a:cubicBezTo>
                <a:cubicBezTo>
                  <a:pt x="597" y="271"/>
                  <a:pt x="597" y="271"/>
                  <a:pt x="597" y="271"/>
                </a:cubicBezTo>
                <a:cubicBezTo>
                  <a:pt x="595" y="270"/>
                  <a:pt x="595" y="270"/>
                  <a:pt x="593" y="267"/>
                </a:cubicBezTo>
                <a:cubicBezTo>
                  <a:pt x="592" y="267"/>
                  <a:pt x="592" y="266"/>
                  <a:pt x="591" y="266"/>
                </a:cubicBezTo>
                <a:cubicBezTo>
                  <a:pt x="589" y="264"/>
                  <a:pt x="589" y="264"/>
                  <a:pt x="589" y="262"/>
                </a:cubicBezTo>
                <a:cubicBezTo>
                  <a:pt x="589" y="261"/>
                  <a:pt x="588" y="260"/>
                  <a:pt x="588" y="259"/>
                </a:cubicBezTo>
                <a:cubicBezTo>
                  <a:pt x="587" y="258"/>
                  <a:pt x="586" y="257"/>
                  <a:pt x="585" y="256"/>
                </a:cubicBezTo>
                <a:cubicBezTo>
                  <a:pt x="584" y="256"/>
                  <a:pt x="584" y="255"/>
                  <a:pt x="584" y="254"/>
                </a:cubicBezTo>
                <a:cubicBezTo>
                  <a:pt x="584" y="254"/>
                  <a:pt x="584" y="253"/>
                  <a:pt x="583" y="253"/>
                </a:cubicBezTo>
                <a:cubicBezTo>
                  <a:pt x="583" y="253"/>
                  <a:pt x="582" y="253"/>
                  <a:pt x="582" y="253"/>
                </a:cubicBezTo>
                <a:cubicBezTo>
                  <a:pt x="582" y="252"/>
                  <a:pt x="581" y="251"/>
                  <a:pt x="581" y="250"/>
                </a:cubicBezTo>
                <a:cubicBezTo>
                  <a:pt x="580" y="250"/>
                  <a:pt x="579" y="249"/>
                  <a:pt x="579" y="248"/>
                </a:cubicBezTo>
                <a:cubicBezTo>
                  <a:pt x="579" y="247"/>
                  <a:pt x="579" y="247"/>
                  <a:pt x="578" y="246"/>
                </a:cubicBezTo>
                <a:cubicBezTo>
                  <a:pt x="577" y="246"/>
                  <a:pt x="576" y="246"/>
                  <a:pt x="576" y="245"/>
                </a:cubicBezTo>
                <a:cubicBezTo>
                  <a:pt x="575" y="244"/>
                  <a:pt x="574" y="243"/>
                  <a:pt x="573" y="243"/>
                </a:cubicBezTo>
                <a:cubicBezTo>
                  <a:pt x="572" y="241"/>
                  <a:pt x="570" y="241"/>
                  <a:pt x="569" y="240"/>
                </a:cubicBezTo>
                <a:cubicBezTo>
                  <a:pt x="568" y="239"/>
                  <a:pt x="567" y="239"/>
                  <a:pt x="566" y="239"/>
                </a:cubicBezTo>
                <a:cubicBezTo>
                  <a:pt x="566" y="238"/>
                  <a:pt x="565" y="238"/>
                  <a:pt x="565" y="237"/>
                </a:cubicBezTo>
                <a:cubicBezTo>
                  <a:pt x="565" y="236"/>
                  <a:pt x="565" y="236"/>
                  <a:pt x="565" y="235"/>
                </a:cubicBezTo>
                <a:cubicBezTo>
                  <a:pt x="565" y="235"/>
                  <a:pt x="564" y="234"/>
                  <a:pt x="564" y="234"/>
                </a:cubicBezTo>
                <a:cubicBezTo>
                  <a:pt x="563" y="234"/>
                  <a:pt x="563" y="235"/>
                  <a:pt x="562" y="234"/>
                </a:cubicBezTo>
                <a:cubicBezTo>
                  <a:pt x="562" y="232"/>
                  <a:pt x="562" y="231"/>
                  <a:pt x="560" y="231"/>
                </a:cubicBezTo>
                <a:cubicBezTo>
                  <a:pt x="559" y="230"/>
                  <a:pt x="560" y="229"/>
                  <a:pt x="559" y="229"/>
                </a:cubicBezTo>
                <a:cubicBezTo>
                  <a:pt x="557" y="229"/>
                  <a:pt x="557" y="229"/>
                  <a:pt x="555" y="227"/>
                </a:cubicBezTo>
                <a:cubicBezTo>
                  <a:pt x="554" y="226"/>
                  <a:pt x="554" y="226"/>
                  <a:pt x="554" y="226"/>
                </a:cubicBezTo>
                <a:cubicBezTo>
                  <a:pt x="552" y="226"/>
                  <a:pt x="553" y="224"/>
                  <a:pt x="552" y="224"/>
                </a:cubicBezTo>
                <a:cubicBezTo>
                  <a:pt x="551" y="224"/>
                  <a:pt x="550" y="224"/>
                  <a:pt x="550" y="224"/>
                </a:cubicBezTo>
                <a:cubicBezTo>
                  <a:pt x="549" y="224"/>
                  <a:pt x="549" y="224"/>
                  <a:pt x="549" y="224"/>
                </a:cubicBezTo>
                <a:cubicBezTo>
                  <a:pt x="549" y="224"/>
                  <a:pt x="549" y="223"/>
                  <a:pt x="549" y="223"/>
                </a:cubicBezTo>
                <a:cubicBezTo>
                  <a:pt x="548" y="222"/>
                  <a:pt x="548" y="221"/>
                  <a:pt x="547" y="221"/>
                </a:cubicBezTo>
                <a:cubicBezTo>
                  <a:pt x="545" y="221"/>
                  <a:pt x="544" y="221"/>
                  <a:pt x="544" y="220"/>
                </a:cubicBezTo>
                <a:cubicBezTo>
                  <a:pt x="544" y="218"/>
                  <a:pt x="543" y="218"/>
                  <a:pt x="543" y="217"/>
                </a:cubicBezTo>
                <a:cubicBezTo>
                  <a:pt x="541" y="218"/>
                  <a:pt x="541" y="216"/>
                  <a:pt x="540" y="216"/>
                </a:cubicBezTo>
                <a:cubicBezTo>
                  <a:pt x="539" y="216"/>
                  <a:pt x="539" y="216"/>
                  <a:pt x="538" y="216"/>
                </a:cubicBezTo>
                <a:cubicBezTo>
                  <a:pt x="537" y="215"/>
                  <a:pt x="537" y="214"/>
                  <a:pt x="536" y="213"/>
                </a:cubicBezTo>
                <a:cubicBezTo>
                  <a:pt x="535" y="213"/>
                  <a:pt x="534" y="213"/>
                  <a:pt x="533" y="212"/>
                </a:cubicBezTo>
                <a:cubicBezTo>
                  <a:pt x="532" y="212"/>
                  <a:pt x="531" y="212"/>
                  <a:pt x="531" y="211"/>
                </a:cubicBezTo>
                <a:cubicBezTo>
                  <a:pt x="530" y="210"/>
                  <a:pt x="529" y="211"/>
                  <a:pt x="528" y="211"/>
                </a:cubicBezTo>
                <a:cubicBezTo>
                  <a:pt x="528" y="210"/>
                  <a:pt x="528" y="209"/>
                  <a:pt x="527" y="208"/>
                </a:cubicBezTo>
                <a:cubicBezTo>
                  <a:pt x="526" y="208"/>
                  <a:pt x="525" y="207"/>
                  <a:pt x="523" y="207"/>
                </a:cubicBezTo>
                <a:cubicBezTo>
                  <a:pt x="521" y="207"/>
                  <a:pt x="521" y="207"/>
                  <a:pt x="519" y="206"/>
                </a:cubicBezTo>
                <a:cubicBezTo>
                  <a:pt x="518" y="205"/>
                  <a:pt x="517" y="204"/>
                  <a:pt x="517" y="203"/>
                </a:cubicBezTo>
                <a:cubicBezTo>
                  <a:pt x="516" y="203"/>
                  <a:pt x="516" y="202"/>
                  <a:pt x="516" y="202"/>
                </a:cubicBezTo>
                <a:cubicBezTo>
                  <a:pt x="515" y="202"/>
                  <a:pt x="515" y="201"/>
                  <a:pt x="514" y="201"/>
                </a:cubicBezTo>
                <a:cubicBezTo>
                  <a:pt x="512" y="201"/>
                  <a:pt x="513" y="200"/>
                  <a:pt x="512" y="200"/>
                </a:cubicBezTo>
                <a:cubicBezTo>
                  <a:pt x="511" y="199"/>
                  <a:pt x="510" y="198"/>
                  <a:pt x="509" y="197"/>
                </a:cubicBezTo>
                <a:cubicBezTo>
                  <a:pt x="509" y="198"/>
                  <a:pt x="509" y="198"/>
                  <a:pt x="508" y="198"/>
                </a:cubicBezTo>
                <a:cubicBezTo>
                  <a:pt x="508" y="198"/>
                  <a:pt x="508" y="198"/>
                  <a:pt x="507" y="197"/>
                </a:cubicBezTo>
                <a:cubicBezTo>
                  <a:pt x="507" y="197"/>
                  <a:pt x="506" y="197"/>
                  <a:pt x="505" y="197"/>
                </a:cubicBezTo>
                <a:cubicBezTo>
                  <a:pt x="504" y="198"/>
                  <a:pt x="503" y="196"/>
                  <a:pt x="501" y="196"/>
                </a:cubicBezTo>
                <a:cubicBezTo>
                  <a:pt x="501" y="196"/>
                  <a:pt x="500" y="195"/>
                  <a:pt x="499" y="195"/>
                </a:cubicBezTo>
                <a:cubicBezTo>
                  <a:pt x="499" y="195"/>
                  <a:pt x="499" y="195"/>
                  <a:pt x="499" y="195"/>
                </a:cubicBezTo>
                <a:cubicBezTo>
                  <a:pt x="497" y="194"/>
                  <a:pt x="497" y="194"/>
                  <a:pt x="497" y="192"/>
                </a:cubicBezTo>
                <a:cubicBezTo>
                  <a:pt x="497" y="192"/>
                  <a:pt x="496" y="192"/>
                  <a:pt x="496" y="192"/>
                </a:cubicBezTo>
                <a:cubicBezTo>
                  <a:pt x="494" y="192"/>
                  <a:pt x="493" y="191"/>
                  <a:pt x="493" y="189"/>
                </a:cubicBezTo>
                <a:cubicBezTo>
                  <a:pt x="491" y="189"/>
                  <a:pt x="490" y="189"/>
                  <a:pt x="489" y="189"/>
                </a:cubicBezTo>
                <a:cubicBezTo>
                  <a:pt x="488" y="189"/>
                  <a:pt x="488" y="189"/>
                  <a:pt x="487" y="188"/>
                </a:cubicBezTo>
                <a:cubicBezTo>
                  <a:pt x="486" y="188"/>
                  <a:pt x="485" y="188"/>
                  <a:pt x="484" y="188"/>
                </a:cubicBezTo>
                <a:cubicBezTo>
                  <a:pt x="483" y="187"/>
                  <a:pt x="482" y="187"/>
                  <a:pt x="482" y="186"/>
                </a:cubicBezTo>
                <a:cubicBezTo>
                  <a:pt x="481" y="186"/>
                  <a:pt x="480" y="186"/>
                  <a:pt x="480" y="186"/>
                </a:cubicBezTo>
                <a:cubicBezTo>
                  <a:pt x="479" y="185"/>
                  <a:pt x="478" y="185"/>
                  <a:pt x="477" y="185"/>
                </a:cubicBezTo>
                <a:cubicBezTo>
                  <a:pt x="476" y="185"/>
                  <a:pt x="476" y="185"/>
                  <a:pt x="475" y="184"/>
                </a:cubicBezTo>
                <a:cubicBezTo>
                  <a:pt x="475" y="184"/>
                  <a:pt x="474" y="185"/>
                  <a:pt x="473" y="184"/>
                </a:cubicBezTo>
                <a:cubicBezTo>
                  <a:pt x="472" y="182"/>
                  <a:pt x="471" y="184"/>
                  <a:pt x="470" y="184"/>
                </a:cubicBezTo>
                <a:cubicBezTo>
                  <a:pt x="469" y="185"/>
                  <a:pt x="468" y="183"/>
                  <a:pt x="467" y="183"/>
                </a:cubicBezTo>
                <a:cubicBezTo>
                  <a:pt x="466" y="183"/>
                  <a:pt x="466" y="182"/>
                  <a:pt x="466" y="181"/>
                </a:cubicBezTo>
                <a:cubicBezTo>
                  <a:pt x="463" y="181"/>
                  <a:pt x="463" y="181"/>
                  <a:pt x="463" y="181"/>
                </a:cubicBezTo>
                <a:cubicBezTo>
                  <a:pt x="462" y="180"/>
                  <a:pt x="461" y="180"/>
                  <a:pt x="460" y="180"/>
                </a:cubicBezTo>
                <a:cubicBezTo>
                  <a:pt x="459" y="180"/>
                  <a:pt x="458" y="180"/>
                  <a:pt x="457" y="180"/>
                </a:cubicBezTo>
                <a:cubicBezTo>
                  <a:pt x="456" y="180"/>
                  <a:pt x="456" y="179"/>
                  <a:pt x="455" y="178"/>
                </a:cubicBezTo>
                <a:cubicBezTo>
                  <a:pt x="455" y="179"/>
                  <a:pt x="454" y="178"/>
                  <a:pt x="454" y="179"/>
                </a:cubicBezTo>
                <a:cubicBezTo>
                  <a:pt x="453" y="179"/>
                  <a:pt x="453" y="180"/>
                  <a:pt x="452" y="179"/>
                </a:cubicBezTo>
                <a:cubicBezTo>
                  <a:pt x="451" y="178"/>
                  <a:pt x="449" y="177"/>
                  <a:pt x="448" y="178"/>
                </a:cubicBezTo>
                <a:cubicBezTo>
                  <a:pt x="447" y="178"/>
                  <a:pt x="447" y="177"/>
                  <a:pt x="446" y="177"/>
                </a:cubicBezTo>
                <a:cubicBezTo>
                  <a:pt x="445" y="176"/>
                  <a:pt x="443" y="175"/>
                  <a:pt x="441" y="176"/>
                </a:cubicBezTo>
                <a:cubicBezTo>
                  <a:pt x="439" y="176"/>
                  <a:pt x="438" y="174"/>
                  <a:pt x="436" y="174"/>
                </a:cubicBezTo>
                <a:cubicBezTo>
                  <a:pt x="436" y="173"/>
                  <a:pt x="435" y="174"/>
                  <a:pt x="434" y="174"/>
                </a:cubicBezTo>
                <a:cubicBezTo>
                  <a:pt x="433" y="174"/>
                  <a:pt x="432" y="174"/>
                  <a:pt x="431" y="175"/>
                </a:cubicBezTo>
                <a:cubicBezTo>
                  <a:pt x="430" y="175"/>
                  <a:pt x="429" y="174"/>
                  <a:pt x="429" y="174"/>
                </a:cubicBezTo>
                <a:cubicBezTo>
                  <a:pt x="428" y="175"/>
                  <a:pt x="427" y="175"/>
                  <a:pt x="426" y="174"/>
                </a:cubicBezTo>
                <a:cubicBezTo>
                  <a:pt x="424" y="173"/>
                  <a:pt x="422" y="173"/>
                  <a:pt x="420" y="173"/>
                </a:cubicBezTo>
                <a:cubicBezTo>
                  <a:pt x="419" y="173"/>
                  <a:pt x="418" y="173"/>
                  <a:pt x="417" y="173"/>
                </a:cubicBezTo>
                <a:cubicBezTo>
                  <a:pt x="416" y="173"/>
                  <a:pt x="416" y="173"/>
                  <a:pt x="415" y="173"/>
                </a:cubicBezTo>
                <a:cubicBezTo>
                  <a:pt x="414" y="171"/>
                  <a:pt x="412" y="172"/>
                  <a:pt x="411" y="172"/>
                </a:cubicBezTo>
                <a:cubicBezTo>
                  <a:pt x="411" y="172"/>
                  <a:pt x="410" y="172"/>
                  <a:pt x="410" y="173"/>
                </a:cubicBezTo>
                <a:cubicBezTo>
                  <a:pt x="409" y="172"/>
                  <a:pt x="408" y="171"/>
                  <a:pt x="407" y="172"/>
                </a:cubicBezTo>
                <a:cubicBezTo>
                  <a:pt x="406" y="173"/>
                  <a:pt x="406" y="173"/>
                  <a:pt x="405" y="173"/>
                </a:cubicBezTo>
                <a:cubicBezTo>
                  <a:pt x="404" y="173"/>
                  <a:pt x="404" y="174"/>
                  <a:pt x="403" y="174"/>
                </a:cubicBezTo>
                <a:cubicBezTo>
                  <a:pt x="402" y="174"/>
                  <a:pt x="402" y="174"/>
                  <a:pt x="401" y="174"/>
                </a:cubicBezTo>
                <a:cubicBezTo>
                  <a:pt x="400" y="172"/>
                  <a:pt x="399" y="172"/>
                  <a:pt x="398" y="174"/>
                </a:cubicBezTo>
                <a:cubicBezTo>
                  <a:pt x="397" y="174"/>
                  <a:pt x="396" y="174"/>
                  <a:pt x="396" y="175"/>
                </a:cubicBezTo>
                <a:cubicBezTo>
                  <a:pt x="394" y="175"/>
                  <a:pt x="393" y="176"/>
                  <a:pt x="393" y="177"/>
                </a:cubicBezTo>
                <a:cubicBezTo>
                  <a:pt x="393" y="179"/>
                  <a:pt x="392" y="179"/>
                  <a:pt x="391" y="179"/>
                </a:cubicBezTo>
                <a:cubicBezTo>
                  <a:pt x="390" y="180"/>
                  <a:pt x="390" y="179"/>
                  <a:pt x="389" y="178"/>
                </a:cubicBezTo>
                <a:cubicBezTo>
                  <a:pt x="389" y="178"/>
                  <a:pt x="388" y="178"/>
                  <a:pt x="388" y="178"/>
                </a:cubicBezTo>
                <a:cubicBezTo>
                  <a:pt x="388" y="178"/>
                  <a:pt x="388" y="178"/>
                  <a:pt x="388" y="178"/>
                </a:cubicBezTo>
                <a:cubicBezTo>
                  <a:pt x="388" y="176"/>
                  <a:pt x="388" y="176"/>
                  <a:pt x="388" y="175"/>
                </a:cubicBezTo>
                <a:cubicBezTo>
                  <a:pt x="390" y="174"/>
                  <a:pt x="390" y="172"/>
                  <a:pt x="391" y="171"/>
                </a:cubicBezTo>
                <a:cubicBezTo>
                  <a:pt x="391" y="171"/>
                  <a:pt x="391" y="171"/>
                  <a:pt x="391" y="170"/>
                </a:cubicBezTo>
                <a:cubicBezTo>
                  <a:pt x="391" y="170"/>
                  <a:pt x="390" y="170"/>
                  <a:pt x="390" y="170"/>
                </a:cubicBezTo>
                <a:cubicBezTo>
                  <a:pt x="389" y="172"/>
                  <a:pt x="388" y="170"/>
                  <a:pt x="386" y="171"/>
                </a:cubicBezTo>
                <a:cubicBezTo>
                  <a:pt x="385" y="172"/>
                  <a:pt x="384" y="172"/>
                  <a:pt x="382" y="172"/>
                </a:cubicBezTo>
                <a:cubicBezTo>
                  <a:pt x="381" y="172"/>
                  <a:pt x="380" y="172"/>
                  <a:pt x="380" y="172"/>
                </a:cubicBezTo>
                <a:cubicBezTo>
                  <a:pt x="379" y="172"/>
                  <a:pt x="379" y="173"/>
                  <a:pt x="378" y="173"/>
                </a:cubicBezTo>
                <a:cubicBezTo>
                  <a:pt x="377" y="173"/>
                  <a:pt x="376" y="173"/>
                  <a:pt x="375" y="173"/>
                </a:cubicBezTo>
                <a:cubicBezTo>
                  <a:pt x="373" y="173"/>
                  <a:pt x="372" y="172"/>
                  <a:pt x="371" y="174"/>
                </a:cubicBezTo>
                <a:cubicBezTo>
                  <a:pt x="370" y="174"/>
                  <a:pt x="369" y="174"/>
                  <a:pt x="368" y="174"/>
                </a:cubicBezTo>
                <a:cubicBezTo>
                  <a:pt x="367" y="174"/>
                  <a:pt x="367" y="174"/>
                  <a:pt x="366" y="174"/>
                </a:cubicBezTo>
                <a:cubicBezTo>
                  <a:pt x="364" y="175"/>
                  <a:pt x="363" y="176"/>
                  <a:pt x="361" y="176"/>
                </a:cubicBezTo>
                <a:cubicBezTo>
                  <a:pt x="360" y="175"/>
                  <a:pt x="359" y="175"/>
                  <a:pt x="358" y="176"/>
                </a:cubicBezTo>
                <a:cubicBezTo>
                  <a:pt x="357" y="177"/>
                  <a:pt x="356" y="177"/>
                  <a:pt x="355" y="177"/>
                </a:cubicBezTo>
                <a:cubicBezTo>
                  <a:pt x="354" y="176"/>
                  <a:pt x="353" y="178"/>
                  <a:pt x="352" y="178"/>
                </a:cubicBezTo>
                <a:cubicBezTo>
                  <a:pt x="351" y="177"/>
                  <a:pt x="349" y="178"/>
                  <a:pt x="348" y="178"/>
                </a:cubicBezTo>
                <a:cubicBezTo>
                  <a:pt x="348" y="178"/>
                  <a:pt x="347" y="178"/>
                  <a:pt x="347" y="178"/>
                </a:cubicBezTo>
                <a:cubicBezTo>
                  <a:pt x="346" y="179"/>
                  <a:pt x="345" y="178"/>
                  <a:pt x="344" y="179"/>
                </a:cubicBezTo>
                <a:cubicBezTo>
                  <a:pt x="344" y="179"/>
                  <a:pt x="343" y="180"/>
                  <a:pt x="342" y="179"/>
                </a:cubicBezTo>
                <a:cubicBezTo>
                  <a:pt x="341" y="179"/>
                  <a:pt x="340" y="181"/>
                  <a:pt x="339" y="180"/>
                </a:cubicBezTo>
                <a:cubicBezTo>
                  <a:pt x="337" y="180"/>
                  <a:pt x="336" y="181"/>
                  <a:pt x="335" y="182"/>
                </a:cubicBezTo>
                <a:cubicBezTo>
                  <a:pt x="334" y="182"/>
                  <a:pt x="333" y="182"/>
                  <a:pt x="333" y="182"/>
                </a:cubicBezTo>
                <a:cubicBezTo>
                  <a:pt x="332" y="182"/>
                  <a:pt x="329" y="183"/>
                  <a:pt x="329" y="184"/>
                </a:cubicBezTo>
                <a:cubicBezTo>
                  <a:pt x="328" y="184"/>
                  <a:pt x="327" y="185"/>
                  <a:pt x="326" y="185"/>
                </a:cubicBezTo>
                <a:cubicBezTo>
                  <a:pt x="325" y="185"/>
                  <a:pt x="325" y="186"/>
                  <a:pt x="324" y="186"/>
                </a:cubicBezTo>
                <a:cubicBezTo>
                  <a:pt x="323" y="187"/>
                  <a:pt x="321" y="188"/>
                  <a:pt x="320" y="187"/>
                </a:cubicBezTo>
                <a:cubicBezTo>
                  <a:pt x="319" y="188"/>
                  <a:pt x="319" y="188"/>
                  <a:pt x="318" y="189"/>
                </a:cubicBezTo>
                <a:cubicBezTo>
                  <a:pt x="317" y="189"/>
                  <a:pt x="316" y="189"/>
                  <a:pt x="316" y="189"/>
                </a:cubicBezTo>
                <a:cubicBezTo>
                  <a:pt x="315" y="190"/>
                  <a:pt x="313" y="190"/>
                  <a:pt x="313" y="191"/>
                </a:cubicBezTo>
                <a:cubicBezTo>
                  <a:pt x="313" y="192"/>
                  <a:pt x="314" y="192"/>
                  <a:pt x="315" y="192"/>
                </a:cubicBezTo>
                <a:cubicBezTo>
                  <a:pt x="313" y="193"/>
                  <a:pt x="313" y="195"/>
                  <a:pt x="311" y="195"/>
                </a:cubicBezTo>
                <a:cubicBezTo>
                  <a:pt x="310" y="196"/>
                  <a:pt x="309" y="197"/>
                  <a:pt x="308" y="198"/>
                </a:cubicBezTo>
                <a:cubicBezTo>
                  <a:pt x="309" y="199"/>
                  <a:pt x="309" y="199"/>
                  <a:pt x="308" y="201"/>
                </a:cubicBezTo>
                <a:cubicBezTo>
                  <a:pt x="308" y="201"/>
                  <a:pt x="308" y="201"/>
                  <a:pt x="307" y="201"/>
                </a:cubicBezTo>
                <a:cubicBezTo>
                  <a:pt x="306" y="201"/>
                  <a:pt x="305" y="201"/>
                  <a:pt x="304" y="201"/>
                </a:cubicBezTo>
                <a:cubicBezTo>
                  <a:pt x="303" y="201"/>
                  <a:pt x="302" y="201"/>
                  <a:pt x="301" y="202"/>
                </a:cubicBezTo>
                <a:cubicBezTo>
                  <a:pt x="300" y="202"/>
                  <a:pt x="299" y="202"/>
                  <a:pt x="297" y="202"/>
                </a:cubicBezTo>
                <a:cubicBezTo>
                  <a:pt x="297" y="203"/>
                  <a:pt x="296" y="204"/>
                  <a:pt x="296" y="204"/>
                </a:cubicBezTo>
                <a:cubicBezTo>
                  <a:pt x="296" y="204"/>
                  <a:pt x="296" y="204"/>
                  <a:pt x="295" y="204"/>
                </a:cubicBezTo>
                <a:moveTo>
                  <a:pt x="371" y="168"/>
                </a:moveTo>
                <a:cubicBezTo>
                  <a:pt x="372" y="169"/>
                  <a:pt x="373" y="169"/>
                  <a:pt x="374" y="168"/>
                </a:cubicBezTo>
                <a:cubicBezTo>
                  <a:pt x="374" y="167"/>
                  <a:pt x="374" y="166"/>
                  <a:pt x="374" y="165"/>
                </a:cubicBezTo>
                <a:cubicBezTo>
                  <a:pt x="374" y="165"/>
                  <a:pt x="374" y="165"/>
                  <a:pt x="374" y="165"/>
                </a:cubicBezTo>
                <a:cubicBezTo>
                  <a:pt x="373" y="166"/>
                  <a:pt x="372" y="167"/>
                  <a:pt x="371" y="168"/>
                </a:cubicBezTo>
                <a:moveTo>
                  <a:pt x="224" y="248"/>
                </a:moveTo>
                <a:cubicBezTo>
                  <a:pt x="225" y="249"/>
                  <a:pt x="225" y="250"/>
                  <a:pt x="227" y="250"/>
                </a:cubicBezTo>
                <a:cubicBezTo>
                  <a:pt x="228" y="250"/>
                  <a:pt x="228" y="249"/>
                  <a:pt x="229" y="248"/>
                </a:cubicBezTo>
                <a:cubicBezTo>
                  <a:pt x="228" y="247"/>
                  <a:pt x="227" y="248"/>
                  <a:pt x="226" y="248"/>
                </a:cubicBezTo>
                <a:cubicBezTo>
                  <a:pt x="226" y="248"/>
                  <a:pt x="225" y="247"/>
                  <a:pt x="224" y="248"/>
                </a:cubicBezTo>
                <a:moveTo>
                  <a:pt x="612" y="285"/>
                </a:moveTo>
                <a:cubicBezTo>
                  <a:pt x="613" y="286"/>
                  <a:pt x="613" y="286"/>
                  <a:pt x="613" y="286"/>
                </a:cubicBezTo>
                <a:cubicBezTo>
                  <a:pt x="614" y="286"/>
                  <a:pt x="614" y="287"/>
                  <a:pt x="614" y="287"/>
                </a:cubicBezTo>
                <a:cubicBezTo>
                  <a:pt x="615" y="287"/>
                  <a:pt x="615" y="286"/>
                  <a:pt x="615" y="285"/>
                </a:cubicBezTo>
                <a:cubicBezTo>
                  <a:pt x="615" y="285"/>
                  <a:pt x="615" y="284"/>
                  <a:pt x="615" y="283"/>
                </a:cubicBezTo>
                <a:cubicBezTo>
                  <a:pt x="615" y="283"/>
                  <a:pt x="615" y="283"/>
                  <a:pt x="615" y="283"/>
                </a:cubicBezTo>
                <a:cubicBezTo>
                  <a:pt x="615" y="283"/>
                  <a:pt x="614" y="283"/>
                  <a:pt x="614" y="283"/>
                </a:cubicBezTo>
                <a:cubicBezTo>
                  <a:pt x="615" y="285"/>
                  <a:pt x="613" y="284"/>
                  <a:pt x="612" y="285"/>
                </a:cubicBezTo>
                <a:moveTo>
                  <a:pt x="438" y="165"/>
                </a:moveTo>
                <a:cubicBezTo>
                  <a:pt x="437" y="164"/>
                  <a:pt x="437" y="164"/>
                  <a:pt x="437" y="163"/>
                </a:cubicBezTo>
                <a:cubicBezTo>
                  <a:pt x="436" y="164"/>
                  <a:pt x="435" y="164"/>
                  <a:pt x="434" y="165"/>
                </a:cubicBezTo>
                <a:cubicBezTo>
                  <a:pt x="435" y="165"/>
                  <a:pt x="437" y="165"/>
                  <a:pt x="438" y="165"/>
                </a:cubicBezTo>
                <a:moveTo>
                  <a:pt x="387" y="164"/>
                </a:moveTo>
                <a:cubicBezTo>
                  <a:pt x="388" y="163"/>
                  <a:pt x="387" y="162"/>
                  <a:pt x="387" y="162"/>
                </a:cubicBezTo>
                <a:cubicBezTo>
                  <a:pt x="386" y="162"/>
                  <a:pt x="386" y="163"/>
                  <a:pt x="386" y="163"/>
                </a:cubicBezTo>
                <a:cubicBezTo>
                  <a:pt x="386" y="164"/>
                  <a:pt x="386" y="164"/>
                  <a:pt x="387" y="164"/>
                </a:cubicBezTo>
                <a:cubicBezTo>
                  <a:pt x="387" y="164"/>
                  <a:pt x="387" y="164"/>
                  <a:pt x="387" y="164"/>
                </a:cubicBezTo>
                <a:moveTo>
                  <a:pt x="613" y="282"/>
                </a:moveTo>
                <a:cubicBezTo>
                  <a:pt x="613" y="282"/>
                  <a:pt x="613" y="282"/>
                  <a:pt x="614" y="282"/>
                </a:cubicBezTo>
                <a:cubicBezTo>
                  <a:pt x="614" y="282"/>
                  <a:pt x="614" y="282"/>
                  <a:pt x="614" y="282"/>
                </a:cubicBezTo>
                <a:cubicBezTo>
                  <a:pt x="614" y="281"/>
                  <a:pt x="614" y="281"/>
                  <a:pt x="614" y="281"/>
                </a:cubicBezTo>
                <a:cubicBezTo>
                  <a:pt x="613" y="281"/>
                  <a:pt x="612" y="281"/>
                  <a:pt x="612" y="281"/>
                </a:cubicBezTo>
                <a:cubicBezTo>
                  <a:pt x="612" y="281"/>
                  <a:pt x="612" y="281"/>
                  <a:pt x="612" y="281"/>
                </a:cubicBezTo>
                <a:cubicBezTo>
                  <a:pt x="612" y="281"/>
                  <a:pt x="612" y="282"/>
                  <a:pt x="612" y="282"/>
                </a:cubicBezTo>
                <a:cubicBezTo>
                  <a:pt x="612" y="282"/>
                  <a:pt x="613" y="282"/>
                  <a:pt x="613" y="282"/>
                </a:cubicBezTo>
                <a:moveTo>
                  <a:pt x="378" y="166"/>
                </a:moveTo>
                <a:cubicBezTo>
                  <a:pt x="377" y="165"/>
                  <a:pt x="376" y="165"/>
                  <a:pt x="375" y="166"/>
                </a:cubicBezTo>
                <a:cubicBezTo>
                  <a:pt x="376" y="166"/>
                  <a:pt x="377" y="166"/>
                  <a:pt x="378" y="166"/>
                </a:cubicBezTo>
                <a:moveTo>
                  <a:pt x="641" y="440"/>
                </a:moveTo>
                <a:cubicBezTo>
                  <a:pt x="641" y="440"/>
                  <a:pt x="641" y="441"/>
                  <a:pt x="641" y="441"/>
                </a:cubicBezTo>
                <a:cubicBezTo>
                  <a:pt x="641" y="441"/>
                  <a:pt x="641" y="442"/>
                  <a:pt x="641" y="442"/>
                </a:cubicBezTo>
                <a:cubicBezTo>
                  <a:pt x="641" y="442"/>
                  <a:pt x="642" y="442"/>
                  <a:pt x="642" y="442"/>
                </a:cubicBezTo>
                <a:cubicBezTo>
                  <a:pt x="642" y="442"/>
                  <a:pt x="643" y="442"/>
                  <a:pt x="642" y="442"/>
                </a:cubicBezTo>
                <a:cubicBezTo>
                  <a:pt x="642" y="441"/>
                  <a:pt x="642" y="441"/>
                  <a:pt x="641" y="440"/>
                </a:cubicBezTo>
                <a:moveTo>
                  <a:pt x="422" y="163"/>
                </a:moveTo>
                <a:cubicBezTo>
                  <a:pt x="421" y="163"/>
                  <a:pt x="421" y="164"/>
                  <a:pt x="421" y="164"/>
                </a:cubicBezTo>
                <a:cubicBezTo>
                  <a:pt x="421" y="164"/>
                  <a:pt x="422" y="164"/>
                  <a:pt x="422" y="164"/>
                </a:cubicBezTo>
                <a:cubicBezTo>
                  <a:pt x="422" y="164"/>
                  <a:pt x="423" y="164"/>
                  <a:pt x="422" y="164"/>
                </a:cubicBezTo>
                <a:cubicBezTo>
                  <a:pt x="422" y="164"/>
                  <a:pt x="422" y="163"/>
                  <a:pt x="422" y="163"/>
                </a:cubicBezTo>
                <a:moveTo>
                  <a:pt x="381" y="164"/>
                </a:moveTo>
                <a:cubicBezTo>
                  <a:pt x="382" y="164"/>
                  <a:pt x="382" y="164"/>
                  <a:pt x="383" y="164"/>
                </a:cubicBezTo>
                <a:cubicBezTo>
                  <a:pt x="382" y="163"/>
                  <a:pt x="382" y="163"/>
                  <a:pt x="381" y="164"/>
                </a:cubicBezTo>
                <a:moveTo>
                  <a:pt x="268" y="212"/>
                </a:moveTo>
                <a:cubicBezTo>
                  <a:pt x="268" y="212"/>
                  <a:pt x="267" y="212"/>
                  <a:pt x="267" y="212"/>
                </a:cubicBezTo>
                <a:cubicBezTo>
                  <a:pt x="267" y="213"/>
                  <a:pt x="268" y="213"/>
                  <a:pt x="269" y="212"/>
                </a:cubicBezTo>
                <a:cubicBezTo>
                  <a:pt x="269" y="212"/>
                  <a:pt x="269" y="212"/>
                  <a:pt x="269" y="212"/>
                </a:cubicBezTo>
                <a:cubicBezTo>
                  <a:pt x="269" y="212"/>
                  <a:pt x="268" y="212"/>
                  <a:pt x="268" y="212"/>
                </a:cubicBezTo>
                <a:moveTo>
                  <a:pt x="567" y="586"/>
                </a:moveTo>
                <a:cubicBezTo>
                  <a:pt x="567" y="586"/>
                  <a:pt x="567" y="587"/>
                  <a:pt x="567" y="587"/>
                </a:cubicBezTo>
                <a:cubicBezTo>
                  <a:pt x="567" y="587"/>
                  <a:pt x="567" y="587"/>
                  <a:pt x="567" y="587"/>
                </a:cubicBezTo>
                <a:cubicBezTo>
                  <a:pt x="567" y="587"/>
                  <a:pt x="568" y="587"/>
                  <a:pt x="568" y="587"/>
                </a:cubicBezTo>
                <a:cubicBezTo>
                  <a:pt x="568" y="587"/>
                  <a:pt x="567" y="587"/>
                  <a:pt x="567" y="586"/>
                </a:cubicBezTo>
                <a:moveTo>
                  <a:pt x="612" y="529"/>
                </a:moveTo>
                <a:cubicBezTo>
                  <a:pt x="613" y="529"/>
                  <a:pt x="613" y="529"/>
                  <a:pt x="613" y="529"/>
                </a:cubicBezTo>
                <a:cubicBezTo>
                  <a:pt x="613" y="529"/>
                  <a:pt x="613" y="529"/>
                  <a:pt x="613" y="529"/>
                </a:cubicBezTo>
                <a:cubicBezTo>
                  <a:pt x="613" y="529"/>
                  <a:pt x="613" y="529"/>
                  <a:pt x="613" y="528"/>
                </a:cubicBezTo>
                <a:cubicBezTo>
                  <a:pt x="613" y="529"/>
                  <a:pt x="613" y="529"/>
                  <a:pt x="612" y="529"/>
                </a:cubicBezTo>
                <a:moveTo>
                  <a:pt x="611" y="523"/>
                </a:moveTo>
                <a:cubicBezTo>
                  <a:pt x="611" y="523"/>
                  <a:pt x="611" y="523"/>
                  <a:pt x="611" y="523"/>
                </a:cubicBezTo>
                <a:cubicBezTo>
                  <a:pt x="611" y="523"/>
                  <a:pt x="611" y="523"/>
                  <a:pt x="611" y="523"/>
                </a:cubicBezTo>
                <a:cubicBezTo>
                  <a:pt x="611" y="523"/>
                  <a:pt x="611" y="524"/>
                  <a:pt x="611" y="524"/>
                </a:cubicBezTo>
                <a:cubicBezTo>
                  <a:pt x="611" y="524"/>
                  <a:pt x="611" y="523"/>
                  <a:pt x="611" y="523"/>
                </a:cubicBezTo>
                <a:moveTo>
                  <a:pt x="611" y="536"/>
                </a:moveTo>
                <a:cubicBezTo>
                  <a:pt x="611" y="536"/>
                  <a:pt x="611" y="535"/>
                  <a:pt x="611" y="535"/>
                </a:cubicBezTo>
                <a:cubicBezTo>
                  <a:pt x="611" y="535"/>
                  <a:pt x="611" y="535"/>
                  <a:pt x="611" y="535"/>
                </a:cubicBezTo>
                <a:cubicBezTo>
                  <a:pt x="611" y="536"/>
                  <a:pt x="611" y="536"/>
                  <a:pt x="611" y="536"/>
                </a:cubicBezTo>
                <a:cubicBezTo>
                  <a:pt x="611" y="536"/>
                  <a:pt x="611" y="536"/>
                  <a:pt x="611" y="536"/>
                </a:cubicBezTo>
                <a:moveTo>
                  <a:pt x="326" y="632"/>
                </a:moveTo>
                <a:cubicBezTo>
                  <a:pt x="326" y="632"/>
                  <a:pt x="326" y="632"/>
                  <a:pt x="326" y="632"/>
                </a:cubicBezTo>
                <a:cubicBezTo>
                  <a:pt x="326" y="632"/>
                  <a:pt x="327" y="631"/>
                  <a:pt x="327" y="631"/>
                </a:cubicBezTo>
                <a:cubicBezTo>
                  <a:pt x="327" y="631"/>
                  <a:pt x="326" y="631"/>
                  <a:pt x="326" y="631"/>
                </a:cubicBezTo>
                <a:cubicBezTo>
                  <a:pt x="326" y="631"/>
                  <a:pt x="326" y="631"/>
                  <a:pt x="326" y="632"/>
                </a:cubicBezTo>
                <a:moveTo>
                  <a:pt x="614" y="290"/>
                </a:moveTo>
                <a:cubicBezTo>
                  <a:pt x="614" y="290"/>
                  <a:pt x="614" y="290"/>
                  <a:pt x="614" y="289"/>
                </a:cubicBezTo>
                <a:cubicBezTo>
                  <a:pt x="614" y="290"/>
                  <a:pt x="613" y="290"/>
                  <a:pt x="613" y="290"/>
                </a:cubicBezTo>
                <a:cubicBezTo>
                  <a:pt x="614" y="290"/>
                  <a:pt x="614" y="290"/>
                  <a:pt x="614" y="290"/>
                </a:cubicBezTo>
                <a:cubicBezTo>
                  <a:pt x="614" y="290"/>
                  <a:pt x="614" y="290"/>
                  <a:pt x="614" y="290"/>
                </a:cubicBezTo>
                <a:moveTo>
                  <a:pt x="222" y="253"/>
                </a:moveTo>
                <a:cubicBezTo>
                  <a:pt x="222" y="253"/>
                  <a:pt x="222" y="253"/>
                  <a:pt x="222" y="253"/>
                </a:cubicBezTo>
                <a:cubicBezTo>
                  <a:pt x="222" y="253"/>
                  <a:pt x="222" y="253"/>
                  <a:pt x="222" y="253"/>
                </a:cubicBezTo>
                <a:cubicBezTo>
                  <a:pt x="222" y="253"/>
                  <a:pt x="222" y="253"/>
                  <a:pt x="222" y="252"/>
                </a:cubicBezTo>
                <a:cubicBezTo>
                  <a:pt x="222" y="253"/>
                  <a:pt x="222" y="253"/>
                  <a:pt x="222" y="253"/>
                </a:cubicBezTo>
                <a:moveTo>
                  <a:pt x="621" y="295"/>
                </a:moveTo>
                <a:cubicBezTo>
                  <a:pt x="621" y="295"/>
                  <a:pt x="621" y="295"/>
                  <a:pt x="621" y="295"/>
                </a:cubicBezTo>
                <a:cubicBezTo>
                  <a:pt x="621" y="295"/>
                  <a:pt x="620" y="294"/>
                  <a:pt x="620" y="294"/>
                </a:cubicBezTo>
                <a:cubicBezTo>
                  <a:pt x="620" y="294"/>
                  <a:pt x="620" y="295"/>
                  <a:pt x="620" y="295"/>
                </a:cubicBezTo>
                <a:cubicBezTo>
                  <a:pt x="620" y="295"/>
                  <a:pt x="620" y="295"/>
                  <a:pt x="621" y="295"/>
                </a:cubicBezTo>
                <a:moveTo>
                  <a:pt x="389" y="163"/>
                </a:moveTo>
                <a:cubicBezTo>
                  <a:pt x="389" y="163"/>
                  <a:pt x="389" y="164"/>
                  <a:pt x="389" y="164"/>
                </a:cubicBezTo>
                <a:cubicBezTo>
                  <a:pt x="389" y="164"/>
                  <a:pt x="389" y="164"/>
                  <a:pt x="389" y="164"/>
                </a:cubicBezTo>
                <a:cubicBezTo>
                  <a:pt x="389" y="164"/>
                  <a:pt x="389" y="164"/>
                  <a:pt x="389" y="164"/>
                </a:cubicBezTo>
                <a:cubicBezTo>
                  <a:pt x="389" y="164"/>
                  <a:pt x="389" y="164"/>
                  <a:pt x="389" y="163"/>
                </a:cubicBezTo>
                <a:moveTo>
                  <a:pt x="643" y="459"/>
                </a:moveTo>
                <a:cubicBezTo>
                  <a:pt x="643" y="458"/>
                  <a:pt x="643" y="458"/>
                  <a:pt x="643" y="458"/>
                </a:cubicBezTo>
                <a:cubicBezTo>
                  <a:pt x="643" y="458"/>
                  <a:pt x="643" y="459"/>
                  <a:pt x="643" y="459"/>
                </a:cubicBezTo>
                <a:cubicBezTo>
                  <a:pt x="643" y="459"/>
                  <a:pt x="643" y="459"/>
                  <a:pt x="643" y="459"/>
                </a:cubicBezTo>
                <a:cubicBezTo>
                  <a:pt x="643" y="459"/>
                  <a:pt x="643" y="459"/>
                  <a:pt x="643" y="459"/>
                </a:cubicBezTo>
                <a:moveTo>
                  <a:pt x="641" y="445"/>
                </a:moveTo>
                <a:cubicBezTo>
                  <a:pt x="642" y="445"/>
                  <a:pt x="642" y="445"/>
                  <a:pt x="642" y="445"/>
                </a:cubicBezTo>
                <a:cubicBezTo>
                  <a:pt x="642" y="444"/>
                  <a:pt x="641" y="444"/>
                  <a:pt x="641" y="444"/>
                </a:cubicBezTo>
                <a:cubicBezTo>
                  <a:pt x="641" y="444"/>
                  <a:pt x="641" y="444"/>
                  <a:pt x="641" y="445"/>
                </a:cubicBezTo>
                <a:cubicBezTo>
                  <a:pt x="641" y="445"/>
                  <a:pt x="641" y="445"/>
                  <a:pt x="641" y="445"/>
                </a:cubicBezTo>
                <a:moveTo>
                  <a:pt x="647" y="444"/>
                </a:moveTo>
                <a:cubicBezTo>
                  <a:pt x="647" y="444"/>
                  <a:pt x="647" y="444"/>
                  <a:pt x="646" y="445"/>
                </a:cubicBezTo>
                <a:cubicBezTo>
                  <a:pt x="647" y="445"/>
                  <a:pt x="647" y="445"/>
                  <a:pt x="647" y="445"/>
                </a:cubicBezTo>
                <a:cubicBezTo>
                  <a:pt x="647" y="445"/>
                  <a:pt x="647" y="445"/>
                  <a:pt x="647" y="445"/>
                </a:cubicBezTo>
                <a:cubicBezTo>
                  <a:pt x="647" y="444"/>
                  <a:pt x="647" y="444"/>
                  <a:pt x="647" y="444"/>
                </a:cubicBezTo>
                <a:moveTo>
                  <a:pt x="643" y="448"/>
                </a:moveTo>
                <a:cubicBezTo>
                  <a:pt x="643" y="448"/>
                  <a:pt x="643" y="448"/>
                  <a:pt x="643" y="448"/>
                </a:cubicBezTo>
                <a:cubicBezTo>
                  <a:pt x="643" y="448"/>
                  <a:pt x="643" y="448"/>
                  <a:pt x="643" y="448"/>
                </a:cubicBezTo>
                <a:cubicBezTo>
                  <a:pt x="643" y="449"/>
                  <a:pt x="643" y="449"/>
                  <a:pt x="643" y="449"/>
                </a:cubicBezTo>
                <a:cubicBezTo>
                  <a:pt x="643" y="449"/>
                  <a:pt x="643" y="448"/>
                  <a:pt x="643" y="448"/>
                </a:cubicBezTo>
                <a:moveTo>
                  <a:pt x="94" y="535"/>
                </a:moveTo>
                <a:cubicBezTo>
                  <a:pt x="94" y="535"/>
                  <a:pt x="94" y="535"/>
                  <a:pt x="94" y="535"/>
                </a:cubicBezTo>
                <a:cubicBezTo>
                  <a:pt x="94" y="535"/>
                  <a:pt x="94" y="535"/>
                  <a:pt x="94" y="535"/>
                </a:cubicBezTo>
                <a:cubicBezTo>
                  <a:pt x="93" y="534"/>
                  <a:pt x="93" y="533"/>
                  <a:pt x="92" y="532"/>
                </a:cubicBezTo>
                <a:cubicBezTo>
                  <a:pt x="94" y="531"/>
                  <a:pt x="94" y="529"/>
                  <a:pt x="97" y="529"/>
                </a:cubicBezTo>
                <a:cubicBezTo>
                  <a:pt x="98" y="528"/>
                  <a:pt x="99" y="528"/>
                  <a:pt x="101" y="527"/>
                </a:cubicBezTo>
                <a:cubicBezTo>
                  <a:pt x="101" y="526"/>
                  <a:pt x="102" y="525"/>
                  <a:pt x="102" y="525"/>
                </a:cubicBezTo>
                <a:cubicBezTo>
                  <a:pt x="103" y="525"/>
                  <a:pt x="104" y="525"/>
                  <a:pt x="104" y="524"/>
                </a:cubicBezTo>
                <a:cubicBezTo>
                  <a:pt x="106" y="524"/>
                  <a:pt x="106" y="522"/>
                  <a:pt x="108" y="522"/>
                </a:cubicBezTo>
                <a:cubicBezTo>
                  <a:pt x="109" y="522"/>
                  <a:pt x="110" y="519"/>
                  <a:pt x="112" y="520"/>
                </a:cubicBezTo>
                <a:cubicBezTo>
                  <a:pt x="113" y="519"/>
                  <a:pt x="114" y="519"/>
                  <a:pt x="115" y="518"/>
                </a:cubicBezTo>
                <a:cubicBezTo>
                  <a:pt x="117" y="517"/>
                  <a:pt x="118" y="516"/>
                  <a:pt x="117" y="513"/>
                </a:cubicBezTo>
                <a:cubicBezTo>
                  <a:pt x="116" y="512"/>
                  <a:pt x="117" y="511"/>
                  <a:pt x="115" y="510"/>
                </a:cubicBezTo>
                <a:cubicBezTo>
                  <a:pt x="115" y="510"/>
                  <a:pt x="115" y="509"/>
                  <a:pt x="115" y="508"/>
                </a:cubicBezTo>
                <a:cubicBezTo>
                  <a:pt x="116" y="507"/>
                  <a:pt x="114" y="505"/>
                  <a:pt x="114" y="504"/>
                </a:cubicBezTo>
                <a:cubicBezTo>
                  <a:pt x="113" y="503"/>
                  <a:pt x="114" y="502"/>
                  <a:pt x="114" y="501"/>
                </a:cubicBezTo>
                <a:cubicBezTo>
                  <a:pt x="114" y="501"/>
                  <a:pt x="113" y="500"/>
                  <a:pt x="113" y="500"/>
                </a:cubicBezTo>
                <a:cubicBezTo>
                  <a:pt x="113" y="499"/>
                  <a:pt x="113" y="499"/>
                  <a:pt x="113" y="498"/>
                </a:cubicBezTo>
                <a:cubicBezTo>
                  <a:pt x="113" y="498"/>
                  <a:pt x="112" y="497"/>
                  <a:pt x="112" y="497"/>
                </a:cubicBezTo>
                <a:cubicBezTo>
                  <a:pt x="112" y="493"/>
                  <a:pt x="112" y="493"/>
                  <a:pt x="112" y="493"/>
                </a:cubicBezTo>
                <a:cubicBezTo>
                  <a:pt x="110" y="492"/>
                  <a:pt x="111" y="491"/>
                  <a:pt x="110" y="490"/>
                </a:cubicBezTo>
                <a:cubicBezTo>
                  <a:pt x="110" y="489"/>
                  <a:pt x="109" y="488"/>
                  <a:pt x="109" y="487"/>
                </a:cubicBezTo>
                <a:cubicBezTo>
                  <a:pt x="109" y="487"/>
                  <a:pt x="110" y="487"/>
                  <a:pt x="111" y="486"/>
                </a:cubicBezTo>
                <a:cubicBezTo>
                  <a:pt x="110" y="486"/>
                  <a:pt x="110" y="486"/>
                  <a:pt x="110" y="485"/>
                </a:cubicBezTo>
                <a:cubicBezTo>
                  <a:pt x="110" y="485"/>
                  <a:pt x="111" y="485"/>
                  <a:pt x="111" y="483"/>
                </a:cubicBezTo>
                <a:cubicBezTo>
                  <a:pt x="111" y="483"/>
                  <a:pt x="111" y="483"/>
                  <a:pt x="111" y="483"/>
                </a:cubicBezTo>
                <a:cubicBezTo>
                  <a:pt x="111" y="484"/>
                  <a:pt x="111" y="484"/>
                  <a:pt x="111" y="484"/>
                </a:cubicBezTo>
                <a:cubicBezTo>
                  <a:pt x="111" y="484"/>
                  <a:pt x="111" y="484"/>
                  <a:pt x="111" y="484"/>
                </a:cubicBezTo>
                <a:cubicBezTo>
                  <a:pt x="111" y="484"/>
                  <a:pt x="111" y="484"/>
                  <a:pt x="111" y="483"/>
                </a:cubicBezTo>
                <a:cubicBezTo>
                  <a:pt x="111" y="483"/>
                  <a:pt x="111" y="483"/>
                  <a:pt x="111" y="483"/>
                </a:cubicBezTo>
                <a:cubicBezTo>
                  <a:pt x="110" y="483"/>
                  <a:pt x="109" y="482"/>
                  <a:pt x="110" y="482"/>
                </a:cubicBezTo>
                <a:cubicBezTo>
                  <a:pt x="111" y="482"/>
                  <a:pt x="112" y="482"/>
                  <a:pt x="112" y="481"/>
                </a:cubicBezTo>
                <a:cubicBezTo>
                  <a:pt x="112" y="480"/>
                  <a:pt x="112" y="480"/>
                  <a:pt x="112" y="480"/>
                </a:cubicBezTo>
                <a:cubicBezTo>
                  <a:pt x="114" y="480"/>
                  <a:pt x="113" y="479"/>
                  <a:pt x="113" y="478"/>
                </a:cubicBezTo>
                <a:cubicBezTo>
                  <a:pt x="115" y="478"/>
                  <a:pt x="115" y="478"/>
                  <a:pt x="115" y="476"/>
                </a:cubicBezTo>
                <a:cubicBezTo>
                  <a:pt x="114" y="477"/>
                  <a:pt x="114" y="477"/>
                  <a:pt x="113" y="478"/>
                </a:cubicBezTo>
                <a:cubicBezTo>
                  <a:pt x="113" y="478"/>
                  <a:pt x="112" y="478"/>
                  <a:pt x="112" y="478"/>
                </a:cubicBezTo>
                <a:cubicBezTo>
                  <a:pt x="111" y="477"/>
                  <a:pt x="112" y="475"/>
                  <a:pt x="111" y="474"/>
                </a:cubicBezTo>
                <a:cubicBezTo>
                  <a:pt x="111" y="473"/>
                  <a:pt x="110" y="473"/>
                  <a:pt x="110" y="474"/>
                </a:cubicBezTo>
                <a:cubicBezTo>
                  <a:pt x="109" y="476"/>
                  <a:pt x="109" y="476"/>
                  <a:pt x="108" y="475"/>
                </a:cubicBezTo>
                <a:cubicBezTo>
                  <a:pt x="108" y="475"/>
                  <a:pt x="108" y="475"/>
                  <a:pt x="107" y="475"/>
                </a:cubicBezTo>
                <a:cubicBezTo>
                  <a:pt x="107" y="474"/>
                  <a:pt x="107" y="474"/>
                  <a:pt x="107" y="474"/>
                </a:cubicBezTo>
                <a:cubicBezTo>
                  <a:pt x="107" y="473"/>
                  <a:pt x="107" y="472"/>
                  <a:pt x="107" y="471"/>
                </a:cubicBezTo>
                <a:cubicBezTo>
                  <a:pt x="107" y="471"/>
                  <a:pt x="107" y="471"/>
                  <a:pt x="107" y="471"/>
                </a:cubicBezTo>
                <a:cubicBezTo>
                  <a:pt x="107" y="471"/>
                  <a:pt x="107" y="471"/>
                  <a:pt x="107" y="472"/>
                </a:cubicBezTo>
                <a:cubicBezTo>
                  <a:pt x="107" y="472"/>
                  <a:pt x="107" y="472"/>
                  <a:pt x="107" y="472"/>
                </a:cubicBezTo>
                <a:cubicBezTo>
                  <a:pt x="107" y="471"/>
                  <a:pt x="108" y="471"/>
                  <a:pt x="108" y="471"/>
                </a:cubicBezTo>
                <a:cubicBezTo>
                  <a:pt x="108" y="471"/>
                  <a:pt x="107" y="471"/>
                  <a:pt x="107" y="471"/>
                </a:cubicBezTo>
                <a:cubicBezTo>
                  <a:pt x="106" y="472"/>
                  <a:pt x="106" y="472"/>
                  <a:pt x="105" y="472"/>
                </a:cubicBezTo>
                <a:cubicBezTo>
                  <a:pt x="105" y="472"/>
                  <a:pt x="105" y="471"/>
                  <a:pt x="104" y="471"/>
                </a:cubicBezTo>
                <a:cubicBezTo>
                  <a:pt x="104" y="470"/>
                  <a:pt x="104" y="470"/>
                  <a:pt x="104" y="470"/>
                </a:cubicBezTo>
                <a:cubicBezTo>
                  <a:pt x="105" y="469"/>
                  <a:pt x="105" y="469"/>
                  <a:pt x="105" y="468"/>
                </a:cubicBezTo>
                <a:cubicBezTo>
                  <a:pt x="104" y="468"/>
                  <a:pt x="104" y="467"/>
                  <a:pt x="104" y="467"/>
                </a:cubicBezTo>
                <a:cubicBezTo>
                  <a:pt x="105" y="466"/>
                  <a:pt x="105" y="465"/>
                  <a:pt x="106" y="464"/>
                </a:cubicBezTo>
                <a:cubicBezTo>
                  <a:pt x="106" y="464"/>
                  <a:pt x="107" y="464"/>
                  <a:pt x="107" y="463"/>
                </a:cubicBezTo>
                <a:cubicBezTo>
                  <a:pt x="107" y="463"/>
                  <a:pt x="107" y="463"/>
                  <a:pt x="108" y="463"/>
                </a:cubicBezTo>
                <a:cubicBezTo>
                  <a:pt x="108" y="464"/>
                  <a:pt x="108" y="464"/>
                  <a:pt x="109" y="464"/>
                </a:cubicBezTo>
                <a:cubicBezTo>
                  <a:pt x="111" y="466"/>
                  <a:pt x="113" y="467"/>
                  <a:pt x="113" y="470"/>
                </a:cubicBezTo>
                <a:cubicBezTo>
                  <a:pt x="113" y="471"/>
                  <a:pt x="114" y="472"/>
                  <a:pt x="115" y="472"/>
                </a:cubicBezTo>
                <a:cubicBezTo>
                  <a:pt x="115" y="473"/>
                  <a:pt x="115" y="474"/>
                  <a:pt x="115" y="475"/>
                </a:cubicBezTo>
                <a:cubicBezTo>
                  <a:pt x="115" y="475"/>
                  <a:pt x="115" y="474"/>
                  <a:pt x="115" y="474"/>
                </a:cubicBezTo>
                <a:cubicBezTo>
                  <a:pt x="115" y="474"/>
                  <a:pt x="115" y="474"/>
                  <a:pt x="115" y="474"/>
                </a:cubicBezTo>
                <a:cubicBezTo>
                  <a:pt x="115" y="475"/>
                  <a:pt x="114" y="475"/>
                  <a:pt x="115" y="475"/>
                </a:cubicBezTo>
                <a:cubicBezTo>
                  <a:pt x="115" y="475"/>
                  <a:pt x="115" y="475"/>
                  <a:pt x="115" y="475"/>
                </a:cubicBezTo>
                <a:cubicBezTo>
                  <a:pt x="116" y="474"/>
                  <a:pt x="116" y="475"/>
                  <a:pt x="116" y="475"/>
                </a:cubicBezTo>
                <a:cubicBezTo>
                  <a:pt x="117" y="476"/>
                  <a:pt x="117" y="477"/>
                  <a:pt x="118" y="478"/>
                </a:cubicBezTo>
                <a:cubicBezTo>
                  <a:pt x="119" y="479"/>
                  <a:pt x="119" y="480"/>
                  <a:pt x="120" y="481"/>
                </a:cubicBezTo>
                <a:cubicBezTo>
                  <a:pt x="121" y="483"/>
                  <a:pt x="122" y="484"/>
                  <a:pt x="123" y="486"/>
                </a:cubicBezTo>
                <a:cubicBezTo>
                  <a:pt x="124" y="487"/>
                  <a:pt x="124" y="489"/>
                  <a:pt x="125" y="490"/>
                </a:cubicBezTo>
                <a:cubicBezTo>
                  <a:pt x="125" y="490"/>
                  <a:pt x="126" y="490"/>
                  <a:pt x="126" y="491"/>
                </a:cubicBezTo>
                <a:cubicBezTo>
                  <a:pt x="125" y="492"/>
                  <a:pt x="127" y="493"/>
                  <a:pt x="127" y="495"/>
                </a:cubicBezTo>
                <a:cubicBezTo>
                  <a:pt x="127" y="495"/>
                  <a:pt x="127" y="495"/>
                  <a:pt x="128" y="495"/>
                </a:cubicBezTo>
                <a:cubicBezTo>
                  <a:pt x="128" y="495"/>
                  <a:pt x="128" y="496"/>
                  <a:pt x="129" y="496"/>
                </a:cubicBezTo>
                <a:cubicBezTo>
                  <a:pt x="129" y="497"/>
                  <a:pt x="129" y="498"/>
                  <a:pt x="130" y="499"/>
                </a:cubicBezTo>
                <a:cubicBezTo>
                  <a:pt x="131" y="500"/>
                  <a:pt x="130" y="501"/>
                  <a:pt x="131" y="501"/>
                </a:cubicBezTo>
                <a:cubicBezTo>
                  <a:pt x="132" y="502"/>
                  <a:pt x="132" y="503"/>
                  <a:pt x="133" y="504"/>
                </a:cubicBezTo>
                <a:cubicBezTo>
                  <a:pt x="135" y="505"/>
                  <a:pt x="135" y="508"/>
                  <a:pt x="136" y="509"/>
                </a:cubicBezTo>
                <a:cubicBezTo>
                  <a:pt x="136" y="510"/>
                  <a:pt x="136" y="510"/>
                  <a:pt x="137" y="511"/>
                </a:cubicBezTo>
                <a:cubicBezTo>
                  <a:pt x="137" y="511"/>
                  <a:pt x="137" y="512"/>
                  <a:pt x="138" y="513"/>
                </a:cubicBezTo>
                <a:cubicBezTo>
                  <a:pt x="138" y="513"/>
                  <a:pt x="139" y="514"/>
                  <a:pt x="139" y="514"/>
                </a:cubicBezTo>
                <a:cubicBezTo>
                  <a:pt x="139" y="515"/>
                  <a:pt x="139" y="515"/>
                  <a:pt x="140" y="516"/>
                </a:cubicBezTo>
                <a:cubicBezTo>
                  <a:pt x="141" y="516"/>
                  <a:pt x="141" y="517"/>
                  <a:pt x="141" y="518"/>
                </a:cubicBezTo>
                <a:cubicBezTo>
                  <a:pt x="142" y="519"/>
                  <a:pt x="142" y="519"/>
                  <a:pt x="142" y="520"/>
                </a:cubicBezTo>
                <a:cubicBezTo>
                  <a:pt x="142" y="520"/>
                  <a:pt x="142" y="521"/>
                  <a:pt x="143" y="521"/>
                </a:cubicBezTo>
                <a:cubicBezTo>
                  <a:pt x="143" y="522"/>
                  <a:pt x="143" y="522"/>
                  <a:pt x="144" y="523"/>
                </a:cubicBezTo>
                <a:cubicBezTo>
                  <a:pt x="143" y="525"/>
                  <a:pt x="140" y="527"/>
                  <a:pt x="138" y="528"/>
                </a:cubicBezTo>
                <a:cubicBezTo>
                  <a:pt x="137" y="527"/>
                  <a:pt x="136" y="529"/>
                  <a:pt x="135" y="529"/>
                </a:cubicBezTo>
                <a:cubicBezTo>
                  <a:pt x="135" y="529"/>
                  <a:pt x="134" y="529"/>
                  <a:pt x="134" y="530"/>
                </a:cubicBezTo>
                <a:cubicBezTo>
                  <a:pt x="134" y="530"/>
                  <a:pt x="134" y="530"/>
                  <a:pt x="133" y="530"/>
                </a:cubicBezTo>
                <a:cubicBezTo>
                  <a:pt x="132" y="530"/>
                  <a:pt x="132" y="532"/>
                  <a:pt x="130" y="532"/>
                </a:cubicBezTo>
                <a:cubicBezTo>
                  <a:pt x="129" y="532"/>
                  <a:pt x="128" y="533"/>
                  <a:pt x="128" y="534"/>
                </a:cubicBezTo>
                <a:cubicBezTo>
                  <a:pt x="127" y="534"/>
                  <a:pt x="127" y="534"/>
                  <a:pt x="127" y="535"/>
                </a:cubicBezTo>
                <a:cubicBezTo>
                  <a:pt x="127" y="536"/>
                  <a:pt x="127" y="536"/>
                  <a:pt x="128" y="537"/>
                </a:cubicBezTo>
                <a:cubicBezTo>
                  <a:pt x="128" y="538"/>
                  <a:pt x="129" y="539"/>
                  <a:pt x="129" y="540"/>
                </a:cubicBezTo>
                <a:cubicBezTo>
                  <a:pt x="130" y="541"/>
                  <a:pt x="129" y="542"/>
                  <a:pt x="130" y="543"/>
                </a:cubicBezTo>
                <a:cubicBezTo>
                  <a:pt x="130" y="545"/>
                  <a:pt x="132" y="546"/>
                  <a:pt x="131" y="548"/>
                </a:cubicBezTo>
                <a:cubicBezTo>
                  <a:pt x="133" y="549"/>
                  <a:pt x="132" y="552"/>
                  <a:pt x="134" y="553"/>
                </a:cubicBezTo>
                <a:cubicBezTo>
                  <a:pt x="134" y="554"/>
                  <a:pt x="134" y="555"/>
                  <a:pt x="135" y="555"/>
                </a:cubicBezTo>
                <a:cubicBezTo>
                  <a:pt x="135" y="557"/>
                  <a:pt x="136" y="558"/>
                  <a:pt x="136" y="559"/>
                </a:cubicBezTo>
                <a:cubicBezTo>
                  <a:pt x="136" y="559"/>
                  <a:pt x="136" y="560"/>
                  <a:pt x="136" y="560"/>
                </a:cubicBezTo>
                <a:cubicBezTo>
                  <a:pt x="137" y="561"/>
                  <a:pt x="137" y="561"/>
                  <a:pt x="138" y="562"/>
                </a:cubicBezTo>
                <a:cubicBezTo>
                  <a:pt x="138" y="562"/>
                  <a:pt x="138" y="563"/>
                  <a:pt x="138" y="563"/>
                </a:cubicBezTo>
                <a:cubicBezTo>
                  <a:pt x="138" y="565"/>
                  <a:pt x="139" y="566"/>
                  <a:pt x="140" y="567"/>
                </a:cubicBezTo>
                <a:cubicBezTo>
                  <a:pt x="140" y="569"/>
                  <a:pt x="141" y="570"/>
                  <a:pt x="141" y="572"/>
                </a:cubicBezTo>
                <a:cubicBezTo>
                  <a:pt x="141" y="573"/>
                  <a:pt x="142" y="573"/>
                  <a:pt x="142" y="574"/>
                </a:cubicBezTo>
                <a:cubicBezTo>
                  <a:pt x="142" y="574"/>
                  <a:pt x="141" y="574"/>
                  <a:pt x="141" y="574"/>
                </a:cubicBezTo>
                <a:cubicBezTo>
                  <a:pt x="141" y="575"/>
                  <a:pt x="141" y="575"/>
                  <a:pt x="142" y="575"/>
                </a:cubicBezTo>
                <a:cubicBezTo>
                  <a:pt x="142" y="575"/>
                  <a:pt x="141" y="576"/>
                  <a:pt x="141" y="576"/>
                </a:cubicBezTo>
                <a:cubicBezTo>
                  <a:pt x="142" y="577"/>
                  <a:pt x="144" y="577"/>
                  <a:pt x="144" y="579"/>
                </a:cubicBezTo>
                <a:cubicBezTo>
                  <a:pt x="144" y="580"/>
                  <a:pt x="145" y="580"/>
                  <a:pt x="145" y="581"/>
                </a:cubicBezTo>
                <a:cubicBezTo>
                  <a:pt x="145" y="581"/>
                  <a:pt x="145" y="581"/>
                  <a:pt x="145" y="581"/>
                </a:cubicBezTo>
                <a:cubicBezTo>
                  <a:pt x="145" y="581"/>
                  <a:pt x="145" y="582"/>
                  <a:pt x="144" y="581"/>
                </a:cubicBezTo>
                <a:cubicBezTo>
                  <a:pt x="144" y="581"/>
                  <a:pt x="144" y="581"/>
                  <a:pt x="143" y="581"/>
                </a:cubicBezTo>
                <a:cubicBezTo>
                  <a:pt x="143" y="581"/>
                  <a:pt x="142" y="581"/>
                  <a:pt x="142" y="581"/>
                </a:cubicBezTo>
                <a:cubicBezTo>
                  <a:pt x="143" y="582"/>
                  <a:pt x="143" y="583"/>
                  <a:pt x="143" y="584"/>
                </a:cubicBezTo>
                <a:cubicBezTo>
                  <a:pt x="143" y="584"/>
                  <a:pt x="142" y="584"/>
                  <a:pt x="142" y="584"/>
                </a:cubicBezTo>
                <a:cubicBezTo>
                  <a:pt x="141" y="584"/>
                  <a:pt x="141" y="585"/>
                  <a:pt x="141" y="586"/>
                </a:cubicBezTo>
                <a:cubicBezTo>
                  <a:pt x="141" y="586"/>
                  <a:pt x="142" y="586"/>
                  <a:pt x="142" y="586"/>
                </a:cubicBezTo>
                <a:cubicBezTo>
                  <a:pt x="143" y="586"/>
                  <a:pt x="143" y="586"/>
                  <a:pt x="144" y="586"/>
                </a:cubicBezTo>
                <a:cubicBezTo>
                  <a:pt x="143" y="587"/>
                  <a:pt x="142" y="588"/>
                  <a:pt x="143" y="589"/>
                </a:cubicBezTo>
                <a:cubicBezTo>
                  <a:pt x="143" y="590"/>
                  <a:pt x="143" y="590"/>
                  <a:pt x="144" y="590"/>
                </a:cubicBezTo>
                <a:cubicBezTo>
                  <a:pt x="144" y="591"/>
                  <a:pt x="144" y="591"/>
                  <a:pt x="144" y="591"/>
                </a:cubicBezTo>
                <a:cubicBezTo>
                  <a:pt x="143" y="591"/>
                  <a:pt x="142" y="592"/>
                  <a:pt x="142" y="593"/>
                </a:cubicBezTo>
                <a:cubicBezTo>
                  <a:pt x="142" y="593"/>
                  <a:pt x="141" y="593"/>
                  <a:pt x="141" y="593"/>
                </a:cubicBezTo>
                <a:cubicBezTo>
                  <a:pt x="140" y="593"/>
                  <a:pt x="140" y="593"/>
                  <a:pt x="140" y="592"/>
                </a:cubicBezTo>
                <a:cubicBezTo>
                  <a:pt x="140" y="592"/>
                  <a:pt x="140" y="591"/>
                  <a:pt x="141" y="591"/>
                </a:cubicBezTo>
                <a:cubicBezTo>
                  <a:pt x="141" y="591"/>
                  <a:pt x="141" y="591"/>
                  <a:pt x="142" y="591"/>
                </a:cubicBezTo>
                <a:cubicBezTo>
                  <a:pt x="141" y="590"/>
                  <a:pt x="141" y="589"/>
                  <a:pt x="140" y="589"/>
                </a:cubicBezTo>
                <a:cubicBezTo>
                  <a:pt x="140" y="589"/>
                  <a:pt x="140" y="588"/>
                  <a:pt x="139" y="588"/>
                </a:cubicBezTo>
                <a:cubicBezTo>
                  <a:pt x="139" y="588"/>
                  <a:pt x="138" y="588"/>
                  <a:pt x="138" y="589"/>
                </a:cubicBezTo>
                <a:cubicBezTo>
                  <a:pt x="137" y="589"/>
                  <a:pt x="137" y="589"/>
                  <a:pt x="137" y="589"/>
                </a:cubicBezTo>
                <a:cubicBezTo>
                  <a:pt x="136" y="588"/>
                  <a:pt x="134" y="587"/>
                  <a:pt x="133" y="586"/>
                </a:cubicBezTo>
                <a:cubicBezTo>
                  <a:pt x="134" y="584"/>
                  <a:pt x="131" y="584"/>
                  <a:pt x="131" y="582"/>
                </a:cubicBezTo>
                <a:cubicBezTo>
                  <a:pt x="131" y="582"/>
                  <a:pt x="131" y="581"/>
                  <a:pt x="130" y="581"/>
                </a:cubicBezTo>
                <a:cubicBezTo>
                  <a:pt x="129" y="579"/>
                  <a:pt x="127" y="578"/>
                  <a:pt x="126" y="577"/>
                </a:cubicBezTo>
                <a:cubicBezTo>
                  <a:pt x="125" y="576"/>
                  <a:pt x="125" y="575"/>
                  <a:pt x="125" y="574"/>
                </a:cubicBezTo>
                <a:cubicBezTo>
                  <a:pt x="124" y="573"/>
                  <a:pt x="124" y="572"/>
                  <a:pt x="122" y="571"/>
                </a:cubicBezTo>
                <a:cubicBezTo>
                  <a:pt x="120" y="570"/>
                  <a:pt x="120" y="567"/>
                  <a:pt x="118" y="566"/>
                </a:cubicBezTo>
                <a:cubicBezTo>
                  <a:pt x="118" y="565"/>
                  <a:pt x="118" y="565"/>
                  <a:pt x="117" y="564"/>
                </a:cubicBezTo>
                <a:cubicBezTo>
                  <a:pt x="116" y="563"/>
                  <a:pt x="114" y="561"/>
                  <a:pt x="113" y="560"/>
                </a:cubicBezTo>
                <a:cubicBezTo>
                  <a:pt x="112" y="558"/>
                  <a:pt x="111" y="557"/>
                  <a:pt x="109" y="555"/>
                </a:cubicBezTo>
                <a:cubicBezTo>
                  <a:pt x="108" y="554"/>
                  <a:pt x="108" y="553"/>
                  <a:pt x="107" y="552"/>
                </a:cubicBezTo>
                <a:cubicBezTo>
                  <a:pt x="106" y="551"/>
                  <a:pt x="105" y="551"/>
                  <a:pt x="105" y="549"/>
                </a:cubicBezTo>
                <a:cubicBezTo>
                  <a:pt x="104" y="548"/>
                  <a:pt x="103" y="547"/>
                  <a:pt x="102" y="546"/>
                </a:cubicBezTo>
                <a:cubicBezTo>
                  <a:pt x="102" y="544"/>
                  <a:pt x="100" y="544"/>
                  <a:pt x="99" y="542"/>
                </a:cubicBezTo>
                <a:cubicBezTo>
                  <a:pt x="99" y="541"/>
                  <a:pt x="100" y="541"/>
                  <a:pt x="100" y="540"/>
                </a:cubicBezTo>
                <a:cubicBezTo>
                  <a:pt x="99" y="540"/>
                  <a:pt x="99" y="540"/>
                  <a:pt x="98" y="540"/>
                </a:cubicBezTo>
                <a:cubicBezTo>
                  <a:pt x="97" y="539"/>
                  <a:pt x="96" y="538"/>
                  <a:pt x="96" y="538"/>
                </a:cubicBezTo>
                <a:cubicBezTo>
                  <a:pt x="95" y="537"/>
                  <a:pt x="94" y="536"/>
                  <a:pt x="94" y="535"/>
                </a:cubicBezTo>
                <a:cubicBezTo>
                  <a:pt x="95" y="534"/>
                  <a:pt x="97" y="536"/>
                  <a:pt x="97" y="535"/>
                </a:cubicBezTo>
                <a:cubicBezTo>
                  <a:pt x="97" y="534"/>
                  <a:pt x="96" y="534"/>
                  <a:pt x="96" y="533"/>
                </a:cubicBezTo>
                <a:cubicBezTo>
                  <a:pt x="95" y="533"/>
                  <a:pt x="95" y="533"/>
                  <a:pt x="94" y="534"/>
                </a:cubicBezTo>
                <a:cubicBezTo>
                  <a:pt x="94" y="535"/>
                  <a:pt x="94" y="535"/>
                  <a:pt x="94" y="535"/>
                </a:cubicBezTo>
                <a:moveTo>
                  <a:pt x="125" y="496"/>
                </a:moveTo>
                <a:cubicBezTo>
                  <a:pt x="125" y="496"/>
                  <a:pt x="124" y="495"/>
                  <a:pt x="124" y="495"/>
                </a:cubicBezTo>
                <a:cubicBezTo>
                  <a:pt x="124" y="495"/>
                  <a:pt x="124" y="495"/>
                  <a:pt x="124" y="495"/>
                </a:cubicBezTo>
                <a:cubicBezTo>
                  <a:pt x="124" y="495"/>
                  <a:pt x="124" y="496"/>
                  <a:pt x="124" y="496"/>
                </a:cubicBezTo>
                <a:cubicBezTo>
                  <a:pt x="124" y="496"/>
                  <a:pt x="124" y="496"/>
                  <a:pt x="124" y="496"/>
                </a:cubicBezTo>
                <a:cubicBezTo>
                  <a:pt x="124" y="496"/>
                  <a:pt x="125" y="496"/>
                  <a:pt x="124" y="495"/>
                </a:cubicBezTo>
                <a:cubicBezTo>
                  <a:pt x="124" y="495"/>
                  <a:pt x="124" y="494"/>
                  <a:pt x="122" y="494"/>
                </a:cubicBezTo>
                <a:cubicBezTo>
                  <a:pt x="123" y="494"/>
                  <a:pt x="123" y="494"/>
                  <a:pt x="123" y="494"/>
                </a:cubicBezTo>
                <a:cubicBezTo>
                  <a:pt x="123" y="494"/>
                  <a:pt x="123" y="494"/>
                  <a:pt x="123" y="494"/>
                </a:cubicBezTo>
                <a:cubicBezTo>
                  <a:pt x="123" y="494"/>
                  <a:pt x="122" y="493"/>
                  <a:pt x="122" y="494"/>
                </a:cubicBezTo>
                <a:cubicBezTo>
                  <a:pt x="122" y="494"/>
                  <a:pt x="122" y="494"/>
                  <a:pt x="123" y="494"/>
                </a:cubicBezTo>
                <a:cubicBezTo>
                  <a:pt x="123" y="495"/>
                  <a:pt x="123" y="495"/>
                  <a:pt x="125" y="496"/>
                </a:cubicBezTo>
                <a:moveTo>
                  <a:pt x="135" y="563"/>
                </a:moveTo>
                <a:cubicBezTo>
                  <a:pt x="135" y="563"/>
                  <a:pt x="135" y="563"/>
                  <a:pt x="135" y="563"/>
                </a:cubicBezTo>
                <a:cubicBezTo>
                  <a:pt x="135" y="563"/>
                  <a:pt x="135" y="562"/>
                  <a:pt x="135" y="562"/>
                </a:cubicBezTo>
                <a:cubicBezTo>
                  <a:pt x="135" y="562"/>
                  <a:pt x="135" y="562"/>
                  <a:pt x="134" y="562"/>
                </a:cubicBezTo>
                <a:cubicBezTo>
                  <a:pt x="134" y="562"/>
                  <a:pt x="135" y="562"/>
                  <a:pt x="135" y="563"/>
                </a:cubicBezTo>
                <a:cubicBezTo>
                  <a:pt x="135" y="564"/>
                  <a:pt x="135" y="564"/>
                  <a:pt x="136" y="566"/>
                </a:cubicBezTo>
                <a:cubicBezTo>
                  <a:pt x="136" y="565"/>
                  <a:pt x="137" y="565"/>
                  <a:pt x="137" y="564"/>
                </a:cubicBezTo>
                <a:cubicBezTo>
                  <a:pt x="136" y="564"/>
                  <a:pt x="136" y="563"/>
                  <a:pt x="135" y="563"/>
                </a:cubicBezTo>
                <a:moveTo>
                  <a:pt x="99" y="534"/>
                </a:moveTo>
                <a:cubicBezTo>
                  <a:pt x="100" y="535"/>
                  <a:pt x="101" y="534"/>
                  <a:pt x="102" y="534"/>
                </a:cubicBezTo>
                <a:cubicBezTo>
                  <a:pt x="102" y="534"/>
                  <a:pt x="102" y="533"/>
                  <a:pt x="102" y="533"/>
                </a:cubicBezTo>
                <a:cubicBezTo>
                  <a:pt x="102" y="533"/>
                  <a:pt x="102" y="532"/>
                  <a:pt x="101" y="532"/>
                </a:cubicBezTo>
                <a:cubicBezTo>
                  <a:pt x="101" y="533"/>
                  <a:pt x="100" y="533"/>
                  <a:pt x="99" y="534"/>
                </a:cubicBezTo>
                <a:moveTo>
                  <a:pt x="115" y="484"/>
                </a:moveTo>
                <a:cubicBezTo>
                  <a:pt x="115" y="484"/>
                  <a:pt x="115" y="484"/>
                  <a:pt x="115" y="484"/>
                </a:cubicBezTo>
                <a:cubicBezTo>
                  <a:pt x="114" y="485"/>
                  <a:pt x="114" y="485"/>
                  <a:pt x="115" y="485"/>
                </a:cubicBezTo>
                <a:cubicBezTo>
                  <a:pt x="115" y="486"/>
                  <a:pt x="115" y="486"/>
                  <a:pt x="116" y="486"/>
                </a:cubicBezTo>
                <a:cubicBezTo>
                  <a:pt x="116" y="486"/>
                  <a:pt x="116" y="485"/>
                  <a:pt x="116" y="485"/>
                </a:cubicBezTo>
                <a:cubicBezTo>
                  <a:pt x="116" y="485"/>
                  <a:pt x="115" y="484"/>
                  <a:pt x="115" y="484"/>
                </a:cubicBezTo>
                <a:moveTo>
                  <a:pt x="99" y="529"/>
                </a:moveTo>
                <a:cubicBezTo>
                  <a:pt x="98" y="530"/>
                  <a:pt x="98" y="531"/>
                  <a:pt x="99" y="531"/>
                </a:cubicBezTo>
                <a:cubicBezTo>
                  <a:pt x="99" y="531"/>
                  <a:pt x="99" y="530"/>
                  <a:pt x="99" y="529"/>
                </a:cubicBezTo>
                <a:moveTo>
                  <a:pt x="132" y="561"/>
                </a:moveTo>
                <a:cubicBezTo>
                  <a:pt x="132" y="560"/>
                  <a:pt x="132" y="560"/>
                  <a:pt x="132" y="560"/>
                </a:cubicBezTo>
                <a:cubicBezTo>
                  <a:pt x="132" y="560"/>
                  <a:pt x="132" y="560"/>
                  <a:pt x="132" y="560"/>
                </a:cubicBezTo>
                <a:cubicBezTo>
                  <a:pt x="131" y="560"/>
                  <a:pt x="131" y="561"/>
                  <a:pt x="132" y="561"/>
                </a:cubicBezTo>
                <a:cubicBezTo>
                  <a:pt x="132" y="562"/>
                  <a:pt x="132" y="561"/>
                  <a:pt x="132" y="561"/>
                </a:cubicBezTo>
                <a:moveTo>
                  <a:pt x="130" y="563"/>
                </a:moveTo>
                <a:cubicBezTo>
                  <a:pt x="130" y="563"/>
                  <a:pt x="130" y="563"/>
                  <a:pt x="130" y="563"/>
                </a:cubicBezTo>
                <a:cubicBezTo>
                  <a:pt x="130" y="563"/>
                  <a:pt x="130" y="563"/>
                  <a:pt x="130" y="564"/>
                </a:cubicBezTo>
                <a:cubicBezTo>
                  <a:pt x="130" y="563"/>
                  <a:pt x="130" y="563"/>
                  <a:pt x="130" y="563"/>
                </a:cubicBezTo>
                <a:cubicBezTo>
                  <a:pt x="130" y="563"/>
                  <a:pt x="130" y="563"/>
                  <a:pt x="130" y="563"/>
                </a:cubicBezTo>
                <a:moveTo>
                  <a:pt x="132" y="565"/>
                </a:moveTo>
                <a:cubicBezTo>
                  <a:pt x="132" y="565"/>
                  <a:pt x="132" y="565"/>
                  <a:pt x="132" y="565"/>
                </a:cubicBezTo>
                <a:cubicBezTo>
                  <a:pt x="132" y="565"/>
                  <a:pt x="132" y="565"/>
                  <a:pt x="132" y="565"/>
                </a:cubicBezTo>
                <a:cubicBezTo>
                  <a:pt x="132" y="565"/>
                  <a:pt x="132" y="565"/>
                  <a:pt x="132" y="565"/>
                </a:cubicBezTo>
                <a:cubicBezTo>
                  <a:pt x="132" y="565"/>
                  <a:pt x="132" y="565"/>
                  <a:pt x="132" y="565"/>
                </a:cubicBezTo>
                <a:moveTo>
                  <a:pt x="127" y="525"/>
                </a:moveTo>
                <a:cubicBezTo>
                  <a:pt x="127" y="524"/>
                  <a:pt x="128" y="524"/>
                  <a:pt x="128" y="524"/>
                </a:cubicBezTo>
                <a:cubicBezTo>
                  <a:pt x="127" y="524"/>
                  <a:pt x="127" y="524"/>
                  <a:pt x="127" y="524"/>
                </a:cubicBezTo>
                <a:cubicBezTo>
                  <a:pt x="127" y="524"/>
                  <a:pt x="127" y="524"/>
                  <a:pt x="127" y="524"/>
                </a:cubicBezTo>
                <a:cubicBezTo>
                  <a:pt x="127" y="524"/>
                  <a:pt x="127" y="524"/>
                  <a:pt x="127" y="525"/>
                </a:cubicBezTo>
                <a:moveTo>
                  <a:pt x="99" y="535"/>
                </a:moveTo>
                <a:cubicBezTo>
                  <a:pt x="99" y="535"/>
                  <a:pt x="98" y="535"/>
                  <a:pt x="98" y="536"/>
                </a:cubicBezTo>
                <a:cubicBezTo>
                  <a:pt x="98" y="536"/>
                  <a:pt x="98" y="536"/>
                  <a:pt x="99" y="536"/>
                </a:cubicBezTo>
                <a:cubicBezTo>
                  <a:pt x="99" y="536"/>
                  <a:pt x="99" y="536"/>
                  <a:pt x="99" y="536"/>
                </a:cubicBezTo>
                <a:cubicBezTo>
                  <a:pt x="99" y="535"/>
                  <a:pt x="99" y="535"/>
                  <a:pt x="99" y="535"/>
                </a:cubicBezTo>
                <a:moveTo>
                  <a:pt x="101" y="531"/>
                </a:moveTo>
                <a:cubicBezTo>
                  <a:pt x="101" y="531"/>
                  <a:pt x="101" y="531"/>
                  <a:pt x="101" y="530"/>
                </a:cubicBezTo>
                <a:cubicBezTo>
                  <a:pt x="100" y="530"/>
                  <a:pt x="100" y="531"/>
                  <a:pt x="100" y="531"/>
                </a:cubicBezTo>
                <a:cubicBezTo>
                  <a:pt x="100" y="531"/>
                  <a:pt x="100" y="531"/>
                  <a:pt x="101" y="531"/>
                </a:cubicBezTo>
                <a:cubicBezTo>
                  <a:pt x="101" y="531"/>
                  <a:pt x="101" y="531"/>
                  <a:pt x="101" y="531"/>
                </a:cubicBezTo>
                <a:moveTo>
                  <a:pt x="127" y="519"/>
                </a:moveTo>
                <a:cubicBezTo>
                  <a:pt x="127" y="519"/>
                  <a:pt x="127" y="519"/>
                  <a:pt x="127" y="519"/>
                </a:cubicBezTo>
                <a:cubicBezTo>
                  <a:pt x="127" y="520"/>
                  <a:pt x="127" y="520"/>
                  <a:pt x="127" y="520"/>
                </a:cubicBezTo>
                <a:cubicBezTo>
                  <a:pt x="127" y="520"/>
                  <a:pt x="127" y="520"/>
                  <a:pt x="127" y="520"/>
                </a:cubicBezTo>
                <a:cubicBezTo>
                  <a:pt x="127" y="519"/>
                  <a:pt x="127" y="519"/>
                  <a:pt x="127" y="519"/>
                </a:cubicBezTo>
                <a:moveTo>
                  <a:pt x="131" y="522"/>
                </a:moveTo>
                <a:cubicBezTo>
                  <a:pt x="131" y="523"/>
                  <a:pt x="131" y="523"/>
                  <a:pt x="131" y="523"/>
                </a:cubicBezTo>
                <a:cubicBezTo>
                  <a:pt x="131" y="523"/>
                  <a:pt x="131" y="522"/>
                  <a:pt x="131" y="522"/>
                </a:cubicBezTo>
                <a:cubicBezTo>
                  <a:pt x="131" y="522"/>
                  <a:pt x="131" y="522"/>
                  <a:pt x="131" y="522"/>
                </a:cubicBezTo>
                <a:cubicBezTo>
                  <a:pt x="131" y="522"/>
                  <a:pt x="131" y="522"/>
                  <a:pt x="131" y="522"/>
                </a:cubicBezTo>
                <a:moveTo>
                  <a:pt x="109" y="466"/>
                </a:moveTo>
                <a:cubicBezTo>
                  <a:pt x="109" y="466"/>
                  <a:pt x="109" y="466"/>
                  <a:pt x="109" y="466"/>
                </a:cubicBezTo>
                <a:cubicBezTo>
                  <a:pt x="109" y="466"/>
                  <a:pt x="109" y="467"/>
                  <a:pt x="109" y="467"/>
                </a:cubicBezTo>
                <a:cubicBezTo>
                  <a:pt x="109" y="467"/>
                  <a:pt x="110" y="466"/>
                  <a:pt x="110" y="466"/>
                </a:cubicBezTo>
                <a:cubicBezTo>
                  <a:pt x="109" y="466"/>
                  <a:pt x="109" y="466"/>
                  <a:pt x="109" y="466"/>
                </a:cubicBezTo>
                <a:moveTo>
                  <a:pt x="113" y="489"/>
                </a:moveTo>
                <a:cubicBezTo>
                  <a:pt x="113" y="489"/>
                  <a:pt x="113" y="489"/>
                  <a:pt x="113" y="489"/>
                </a:cubicBezTo>
                <a:cubicBezTo>
                  <a:pt x="113" y="489"/>
                  <a:pt x="113" y="489"/>
                  <a:pt x="113" y="489"/>
                </a:cubicBezTo>
                <a:cubicBezTo>
                  <a:pt x="113" y="489"/>
                  <a:pt x="113" y="489"/>
                  <a:pt x="113" y="490"/>
                </a:cubicBezTo>
                <a:cubicBezTo>
                  <a:pt x="113" y="489"/>
                  <a:pt x="113" y="489"/>
                  <a:pt x="113" y="489"/>
                </a:cubicBezTo>
                <a:moveTo>
                  <a:pt x="111" y="471"/>
                </a:moveTo>
                <a:cubicBezTo>
                  <a:pt x="111" y="471"/>
                  <a:pt x="111" y="471"/>
                  <a:pt x="111" y="472"/>
                </a:cubicBezTo>
                <a:cubicBezTo>
                  <a:pt x="111" y="471"/>
                  <a:pt x="111" y="471"/>
                  <a:pt x="111" y="471"/>
                </a:cubicBezTo>
                <a:cubicBezTo>
                  <a:pt x="111" y="471"/>
                  <a:pt x="111" y="471"/>
                  <a:pt x="111" y="471"/>
                </a:cubicBezTo>
                <a:cubicBezTo>
                  <a:pt x="111" y="471"/>
                  <a:pt x="111" y="471"/>
                  <a:pt x="111" y="471"/>
                </a:cubicBezTo>
                <a:moveTo>
                  <a:pt x="113" y="475"/>
                </a:moveTo>
                <a:cubicBezTo>
                  <a:pt x="113" y="475"/>
                  <a:pt x="113" y="476"/>
                  <a:pt x="113" y="476"/>
                </a:cubicBezTo>
                <a:cubicBezTo>
                  <a:pt x="113" y="476"/>
                  <a:pt x="113" y="476"/>
                  <a:pt x="113" y="476"/>
                </a:cubicBezTo>
                <a:cubicBezTo>
                  <a:pt x="113" y="476"/>
                  <a:pt x="113" y="476"/>
                  <a:pt x="113" y="476"/>
                </a:cubicBezTo>
                <a:cubicBezTo>
                  <a:pt x="113" y="476"/>
                  <a:pt x="113" y="476"/>
                  <a:pt x="113" y="475"/>
                </a:cubicBezTo>
                <a:moveTo>
                  <a:pt x="115" y="481"/>
                </a:moveTo>
                <a:cubicBezTo>
                  <a:pt x="115" y="481"/>
                  <a:pt x="115" y="481"/>
                  <a:pt x="115" y="481"/>
                </a:cubicBezTo>
                <a:cubicBezTo>
                  <a:pt x="115" y="480"/>
                  <a:pt x="115" y="480"/>
                  <a:pt x="115" y="480"/>
                </a:cubicBezTo>
                <a:cubicBezTo>
                  <a:pt x="115" y="480"/>
                  <a:pt x="114" y="480"/>
                  <a:pt x="114" y="481"/>
                </a:cubicBezTo>
                <a:cubicBezTo>
                  <a:pt x="115" y="481"/>
                  <a:pt x="115" y="481"/>
                  <a:pt x="115" y="481"/>
                </a:cubicBezTo>
                <a:moveTo>
                  <a:pt x="115" y="482"/>
                </a:moveTo>
                <a:cubicBezTo>
                  <a:pt x="115" y="482"/>
                  <a:pt x="115" y="482"/>
                  <a:pt x="115" y="482"/>
                </a:cubicBezTo>
                <a:cubicBezTo>
                  <a:pt x="115" y="482"/>
                  <a:pt x="115" y="482"/>
                  <a:pt x="115" y="483"/>
                </a:cubicBezTo>
                <a:cubicBezTo>
                  <a:pt x="115" y="483"/>
                  <a:pt x="115" y="483"/>
                  <a:pt x="115" y="483"/>
                </a:cubicBezTo>
                <a:cubicBezTo>
                  <a:pt x="115" y="483"/>
                  <a:pt x="115" y="483"/>
                  <a:pt x="115" y="482"/>
                </a:cubicBezTo>
                <a:moveTo>
                  <a:pt x="118" y="485"/>
                </a:moveTo>
                <a:cubicBezTo>
                  <a:pt x="118" y="486"/>
                  <a:pt x="119" y="486"/>
                  <a:pt x="119" y="486"/>
                </a:cubicBezTo>
                <a:cubicBezTo>
                  <a:pt x="119" y="486"/>
                  <a:pt x="119" y="485"/>
                  <a:pt x="119" y="485"/>
                </a:cubicBezTo>
                <a:cubicBezTo>
                  <a:pt x="119" y="485"/>
                  <a:pt x="119" y="485"/>
                  <a:pt x="119" y="485"/>
                </a:cubicBezTo>
                <a:cubicBezTo>
                  <a:pt x="119" y="485"/>
                  <a:pt x="118" y="485"/>
                  <a:pt x="118" y="485"/>
                </a:cubicBezTo>
                <a:moveTo>
                  <a:pt x="680" y="580"/>
                </a:moveTo>
                <a:cubicBezTo>
                  <a:pt x="679" y="581"/>
                  <a:pt x="679" y="580"/>
                  <a:pt x="678" y="580"/>
                </a:cubicBezTo>
                <a:cubicBezTo>
                  <a:pt x="678" y="580"/>
                  <a:pt x="677" y="581"/>
                  <a:pt x="677" y="581"/>
                </a:cubicBezTo>
                <a:cubicBezTo>
                  <a:pt x="677" y="582"/>
                  <a:pt x="677" y="582"/>
                  <a:pt x="676" y="583"/>
                </a:cubicBezTo>
                <a:cubicBezTo>
                  <a:pt x="675" y="583"/>
                  <a:pt x="675" y="582"/>
                  <a:pt x="675" y="582"/>
                </a:cubicBezTo>
                <a:cubicBezTo>
                  <a:pt x="674" y="581"/>
                  <a:pt x="674" y="581"/>
                  <a:pt x="673" y="581"/>
                </a:cubicBezTo>
                <a:cubicBezTo>
                  <a:pt x="673" y="581"/>
                  <a:pt x="674" y="580"/>
                  <a:pt x="674" y="580"/>
                </a:cubicBezTo>
                <a:cubicBezTo>
                  <a:pt x="674" y="579"/>
                  <a:pt x="674" y="577"/>
                  <a:pt x="674" y="576"/>
                </a:cubicBezTo>
                <a:cubicBezTo>
                  <a:pt x="674" y="576"/>
                  <a:pt x="675" y="574"/>
                  <a:pt x="676" y="573"/>
                </a:cubicBezTo>
                <a:cubicBezTo>
                  <a:pt x="677" y="573"/>
                  <a:pt x="676" y="573"/>
                  <a:pt x="676" y="573"/>
                </a:cubicBezTo>
                <a:cubicBezTo>
                  <a:pt x="676" y="573"/>
                  <a:pt x="676" y="573"/>
                  <a:pt x="676" y="573"/>
                </a:cubicBezTo>
                <a:cubicBezTo>
                  <a:pt x="676" y="573"/>
                  <a:pt x="676" y="573"/>
                  <a:pt x="676" y="573"/>
                </a:cubicBezTo>
                <a:cubicBezTo>
                  <a:pt x="676" y="574"/>
                  <a:pt x="676" y="574"/>
                  <a:pt x="676" y="574"/>
                </a:cubicBezTo>
                <a:cubicBezTo>
                  <a:pt x="676" y="574"/>
                  <a:pt x="677" y="574"/>
                  <a:pt x="676" y="573"/>
                </a:cubicBezTo>
                <a:cubicBezTo>
                  <a:pt x="676" y="572"/>
                  <a:pt x="677" y="572"/>
                  <a:pt x="677" y="571"/>
                </a:cubicBezTo>
                <a:cubicBezTo>
                  <a:pt x="677" y="569"/>
                  <a:pt x="678" y="567"/>
                  <a:pt x="680" y="565"/>
                </a:cubicBezTo>
                <a:cubicBezTo>
                  <a:pt x="680" y="565"/>
                  <a:pt x="678" y="564"/>
                  <a:pt x="679" y="564"/>
                </a:cubicBezTo>
                <a:cubicBezTo>
                  <a:pt x="679" y="563"/>
                  <a:pt x="680" y="563"/>
                  <a:pt x="680" y="562"/>
                </a:cubicBezTo>
                <a:cubicBezTo>
                  <a:pt x="680" y="562"/>
                  <a:pt x="680" y="561"/>
                  <a:pt x="680" y="561"/>
                </a:cubicBezTo>
                <a:cubicBezTo>
                  <a:pt x="681" y="560"/>
                  <a:pt x="682" y="559"/>
                  <a:pt x="682" y="558"/>
                </a:cubicBezTo>
                <a:cubicBezTo>
                  <a:pt x="682" y="557"/>
                  <a:pt x="683" y="556"/>
                  <a:pt x="683" y="555"/>
                </a:cubicBezTo>
                <a:cubicBezTo>
                  <a:pt x="684" y="553"/>
                  <a:pt x="685" y="552"/>
                  <a:pt x="684" y="551"/>
                </a:cubicBezTo>
                <a:cubicBezTo>
                  <a:pt x="686" y="550"/>
                  <a:pt x="686" y="550"/>
                  <a:pt x="688" y="550"/>
                </a:cubicBezTo>
                <a:cubicBezTo>
                  <a:pt x="687" y="550"/>
                  <a:pt x="686" y="549"/>
                  <a:pt x="686" y="549"/>
                </a:cubicBezTo>
                <a:cubicBezTo>
                  <a:pt x="685" y="549"/>
                  <a:pt x="685" y="548"/>
                  <a:pt x="685" y="548"/>
                </a:cubicBezTo>
                <a:cubicBezTo>
                  <a:pt x="686" y="547"/>
                  <a:pt x="686" y="546"/>
                  <a:pt x="687" y="546"/>
                </a:cubicBezTo>
                <a:cubicBezTo>
                  <a:pt x="687" y="545"/>
                  <a:pt x="688" y="544"/>
                  <a:pt x="688" y="543"/>
                </a:cubicBezTo>
                <a:cubicBezTo>
                  <a:pt x="688" y="542"/>
                  <a:pt x="689" y="541"/>
                  <a:pt x="689" y="540"/>
                </a:cubicBezTo>
                <a:cubicBezTo>
                  <a:pt x="689" y="538"/>
                  <a:pt x="690" y="538"/>
                  <a:pt x="691" y="537"/>
                </a:cubicBezTo>
                <a:cubicBezTo>
                  <a:pt x="691" y="536"/>
                  <a:pt x="691" y="535"/>
                  <a:pt x="691" y="535"/>
                </a:cubicBezTo>
                <a:cubicBezTo>
                  <a:pt x="690" y="533"/>
                  <a:pt x="689" y="533"/>
                  <a:pt x="688" y="532"/>
                </a:cubicBezTo>
                <a:cubicBezTo>
                  <a:pt x="687" y="533"/>
                  <a:pt x="686" y="531"/>
                  <a:pt x="685" y="531"/>
                </a:cubicBezTo>
                <a:cubicBezTo>
                  <a:pt x="684" y="531"/>
                  <a:pt x="684" y="530"/>
                  <a:pt x="683" y="530"/>
                </a:cubicBezTo>
                <a:cubicBezTo>
                  <a:pt x="682" y="529"/>
                  <a:pt x="682" y="529"/>
                  <a:pt x="681" y="528"/>
                </a:cubicBezTo>
                <a:cubicBezTo>
                  <a:pt x="680" y="528"/>
                  <a:pt x="679" y="527"/>
                  <a:pt x="678" y="527"/>
                </a:cubicBezTo>
                <a:cubicBezTo>
                  <a:pt x="678" y="526"/>
                  <a:pt x="676" y="526"/>
                  <a:pt x="676" y="525"/>
                </a:cubicBezTo>
                <a:cubicBezTo>
                  <a:pt x="675" y="525"/>
                  <a:pt x="675" y="525"/>
                  <a:pt x="674" y="524"/>
                </a:cubicBezTo>
                <a:cubicBezTo>
                  <a:pt x="674" y="523"/>
                  <a:pt x="674" y="523"/>
                  <a:pt x="675" y="522"/>
                </a:cubicBezTo>
                <a:cubicBezTo>
                  <a:pt x="675" y="520"/>
                  <a:pt x="676" y="519"/>
                  <a:pt x="677" y="517"/>
                </a:cubicBezTo>
                <a:cubicBezTo>
                  <a:pt x="677" y="516"/>
                  <a:pt x="678" y="515"/>
                  <a:pt x="679" y="515"/>
                </a:cubicBezTo>
                <a:cubicBezTo>
                  <a:pt x="679" y="516"/>
                  <a:pt x="679" y="515"/>
                  <a:pt x="679" y="515"/>
                </a:cubicBezTo>
                <a:cubicBezTo>
                  <a:pt x="679" y="515"/>
                  <a:pt x="679" y="515"/>
                  <a:pt x="679" y="515"/>
                </a:cubicBezTo>
                <a:cubicBezTo>
                  <a:pt x="679" y="515"/>
                  <a:pt x="679" y="516"/>
                  <a:pt x="679" y="516"/>
                </a:cubicBezTo>
                <a:cubicBezTo>
                  <a:pt x="679" y="516"/>
                  <a:pt x="679" y="516"/>
                  <a:pt x="679" y="516"/>
                </a:cubicBezTo>
                <a:cubicBezTo>
                  <a:pt x="679" y="516"/>
                  <a:pt x="679" y="516"/>
                  <a:pt x="679" y="515"/>
                </a:cubicBezTo>
                <a:cubicBezTo>
                  <a:pt x="679" y="514"/>
                  <a:pt x="680" y="514"/>
                  <a:pt x="681" y="513"/>
                </a:cubicBezTo>
                <a:cubicBezTo>
                  <a:pt x="680" y="511"/>
                  <a:pt x="681" y="510"/>
                  <a:pt x="682" y="509"/>
                </a:cubicBezTo>
                <a:cubicBezTo>
                  <a:pt x="684" y="509"/>
                  <a:pt x="684" y="509"/>
                  <a:pt x="683" y="507"/>
                </a:cubicBezTo>
                <a:cubicBezTo>
                  <a:pt x="683" y="507"/>
                  <a:pt x="683" y="507"/>
                  <a:pt x="683" y="507"/>
                </a:cubicBezTo>
                <a:cubicBezTo>
                  <a:pt x="683" y="507"/>
                  <a:pt x="683" y="506"/>
                  <a:pt x="684" y="506"/>
                </a:cubicBezTo>
                <a:cubicBezTo>
                  <a:pt x="684" y="506"/>
                  <a:pt x="685" y="506"/>
                  <a:pt x="685" y="506"/>
                </a:cubicBezTo>
                <a:cubicBezTo>
                  <a:pt x="686" y="507"/>
                  <a:pt x="688" y="506"/>
                  <a:pt x="690" y="507"/>
                </a:cubicBezTo>
                <a:cubicBezTo>
                  <a:pt x="690" y="508"/>
                  <a:pt x="690" y="507"/>
                  <a:pt x="690" y="507"/>
                </a:cubicBezTo>
                <a:cubicBezTo>
                  <a:pt x="690" y="507"/>
                  <a:pt x="690" y="507"/>
                  <a:pt x="690" y="507"/>
                </a:cubicBezTo>
                <a:cubicBezTo>
                  <a:pt x="689" y="507"/>
                  <a:pt x="689" y="507"/>
                  <a:pt x="689" y="508"/>
                </a:cubicBezTo>
                <a:cubicBezTo>
                  <a:pt x="689" y="508"/>
                  <a:pt x="690" y="508"/>
                  <a:pt x="690" y="508"/>
                </a:cubicBezTo>
                <a:cubicBezTo>
                  <a:pt x="690" y="508"/>
                  <a:pt x="690" y="508"/>
                  <a:pt x="690" y="507"/>
                </a:cubicBezTo>
                <a:cubicBezTo>
                  <a:pt x="689" y="506"/>
                  <a:pt x="689" y="506"/>
                  <a:pt x="690" y="506"/>
                </a:cubicBezTo>
                <a:cubicBezTo>
                  <a:pt x="690" y="506"/>
                  <a:pt x="691" y="505"/>
                  <a:pt x="691" y="505"/>
                </a:cubicBezTo>
                <a:cubicBezTo>
                  <a:pt x="690" y="504"/>
                  <a:pt x="689" y="505"/>
                  <a:pt x="688" y="505"/>
                </a:cubicBezTo>
                <a:cubicBezTo>
                  <a:pt x="687" y="505"/>
                  <a:pt x="686" y="505"/>
                  <a:pt x="684" y="505"/>
                </a:cubicBezTo>
                <a:cubicBezTo>
                  <a:pt x="685" y="503"/>
                  <a:pt x="687" y="502"/>
                  <a:pt x="688" y="501"/>
                </a:cubicBezTo>
                <a:cubicBezTo>
                  <a:pt x="689" y="501"/>
                  <a:pt x="690" y="501"/>
                  <a:pt x="691" y="501"/>
                </a:cubicBezTo>
                <a:cubicBezTo>
                  <a:pt x="692" y="502"/>
                  <a:pt x="693" y="502"/>
                  <a:pt x="694" y="502"/>
                </a:cubicBezTo>
                <a:cubicBezTo>
                  <a:pt x="693" y="501"/>
                  <a:pt x="693" y="500"/>
                  <a:pt x="691" y="500"/>
                </a:cubicBezTo>
                <a:cubicBezTo>
                  <a:pt x="691" y="500"/>
                  <a:pt x="691" y="499"/>
                  <a:pt x="691" y="499"/>
                </a:cubicBezTo>
                <a:cubicBezTo>
                  <a:pt x="691" y="499"/>
                  <a:pt x="692" y="499"/>
                  <a:pt x="692" y="499"/>
                </a:cubicBezTo>
                <a:cubicBezTo>
                  <a:pt x="693" y="499"/>
                  <a:pt x="693" y="499"/>
                  <a:pt x="693" y="498"/>
                </a:cubicBezTo>
                <a:cubicBezTo>
                  <a:pt x="693" y="498"/>
                  <a:pt x="693" y="497"/>
                  <a:pt x="693" y="497"/>
                </a:cubicBezTo>
                <a:cubicBezTo>
                  <a:pt x="692" y="496"/>
                  <a:pt x="691" y="496"/>
                  <a:pt x="690" y="496"/>
                </a:cubicBezTo>
                <a:cubicBezTo>
                  <a:pt x="689" y="495"/>
                  <a:pt x="690" y="495"/>
                  <a:pt x="690" y="494"/>
                </a:cubicBezTo>
                <a:cubicBezTo>
                  <a:pt x="690" y="493"/>
                  <a:pt x="691" y="492"/>
                  <a:pt x="693" y="492"/>
                </a:cubicBezTo>
                <a:cubicBezTo>
                  <a:pt x="693" y="492"/>
                  <a:pt x="693" y="492"/>
                  <a:pt x="694" y="492"/>
                </a:cubicBezTo>
                <a:cubicBezTo>
                  <a:pt x="695" y="492"/>
                  <a:pt x="695" y="492"/>
                  <a:pt x="695" y="491"/>
                </a:cubicBezTo>
                <a:cubicBezTo>
                  <a:pt x="695" y="491"/>
                  <a:pt x="695" y="491"/>
                  <a:pt x="694" y="491"/>
                </a:cubicBezTo>
                <a:cubicBezTo>
                  <a:pt x="693" y="490"/>
                  <a:pt x="693" y="490"/>
                  <a:pt x="693" y="489"/>
                </a:cubicBezTo>
                <a:cubicBezTo>
                  <a:pt x="694" y="487"/>
                  <a:pt x="695" y="486"/>
                  <a:pt x="696" y="484"/>
                </a:cubicBezTo>
                <a:cubicBezTo>
                  <a:pt x="696" y="483"/>
                  <a:pt x="696" y="483"/>
                  <a:pt x="697" y="482"/>
                </a:cubicBezTo>
                <a:cubicBezTo>
                  <a:pt x="697" y="482"/>
                  <a:pt x="698" y="482"/>
                  <a:pt x="698" y="482"/>
                </a:cubicBezTo>
                <a:cubicBezTo>
                  <a:pt x="699" y="483"/>
                  <a:pt x="699" y="483"/>
                  <a:pt x="700" y="484"/>
                </a:cubicBezTo>
                <a:cubicBezTo>
                  <a:pt x="700" y="484"/>
                  <a:pt x="701" y="484"/>
                  <a:pt x="701" y="484"/>
                </a:cubicBezTo>
                <a:cubicBezTo>
                  <a:pt x="701" y="484"/>
                  <a:pt x="701" y="483"/>
                  <a:pt x="701" y="483"/>
                </a:cubicBezTo>
                <a:cubicBezTo>
                  <a:pt x="700" y="482"/>
                  <a:pt x="701" y="481"/>
                  <a:pt x="699" y="481"/>
                </a:cubicBezTo>
                <a:cubicBezTo>
                  <a:pt x="699" y="481"/>
                  <a:pt x="699" y="481"/>
                  <a:pt x="699" y="480"/>
                </a:cubicBezTo>
                <a:cubicBezTo>
                  <a:pt x="699" y="480"/>
                  <a:pt x="699" y="479"/>
                  <a:pt x="700" y="479"/>
                </a:cubicBezTo>
                <a:cubicBezTo>
                  <a:pt x="701" y="478"/>
                  <a:pt x="701" y="476"/>
                  <a:pt x="702" y="475"/>
                </a:cubicBezTo>
                <a:cubicBezTo>
                  <a:pt x="703" y="476"/>
                  <a:pt x="703" y="476"/>
                  <a:pt x="704" y="476"/>
                </a:cubicBezTo>
                <a:cubicBezTo>
                  <a:pt x="704" y="477"/>
                  <a:pt x="705" y="477"/>
                  <a:pt x="705" y="477"/>
                </a:cubicBezTo>
                <a:cubicBezTo>
                  <a:pt x="705" y="477"/>
                  <a:pt x="705" y="477"/>
                  <a:pt x="705" y="476"/>
                </a:cubicBezTo>
                <a:cubicBezTo>
                  <a:pt x="706" y="476"/>
                  <a:pt x="706" y="476"/>
                  <a:pt x="707" y="475"/>
                </a:cubicBezTo>
                <a:cubicBezTo>
                  <a:pt x="707" y="476"/>
                  <a:pt x="707" y="476"/>
                  <a:pt x="708" y="476"/>
                </a:cubicBezTo>
                <a:cubicBezTo>
                  <a:pt x="709" y="475"/>
                  <a:pt x="709" y="475"/>
                  <a:pt x="709" y="473"/>
                </a:cubicBezTo>
                <a:cubicBezTo>
                  <a:pt x="711" y="473"/>
                  <a:pt x="711" y="473"/>
                  <a:pt x="711" y="473"/>
                </a:cubicBezTo>
                <a:cubicBezTo>
                  <a:pt x="711" y="474"/>
                  <a:pt x="711" y="474"/>
                  <a:pt x="711" y="474"/>
                </a:cubicBezTo>
                <a:cubicBezTo>
                  <a:pt x="712" y="475"/>
                  <a:pt x="712" y="475"/>
                  <a:pt x="712" y="476"/>
                </a:cubicBezTo>
                <a:cubicBezTo>
                  <a:pt x="711" y="477"/>
                  <a:pt x="711" y="478"/>
                  <a:pt x="710" y="478"/>
                </a:cubicBezTo>
                <a:cubicBezTo>
                  <a:pt x="710" y="479"/>
                  <a:pt x="710" y="480"/>
                  <a:pt x="710" y="480"/>
                </a:cubicBezTo>
                <a:cubicBezTo>
                  <a:pt x="709" y="481"/>
                  <a:pt x="709" y="482"/>
                  <a:pt x="709" y="483"/>
                </a:cubicBezTo>
                <a:cubicBezTo>
                  <a:pt x="710" y="485"/>
                  <a:pt x="708" y="486"/>
                  <a:pt x="708" y="487"/>
                </a:cubicBezTo>
                <a:cubicBezTo>
                  <a:pt x="707" y="488"/>
                  <a:pt x="707" y="489"/>
                  <a:pt x="707" y="490"/>
                </a:cubicBezTo>
                <a:cubicBezTo>
                  <a:pt x="706" y="490"/>
                  <a:pt x="706" y="491"/>
                  <a:pt x="706" y="491"/>
                </a:cubicBezTo>
                <a:cubicBezTo>
                  <a:pt x="707" y="492"/>
                  <a:pt x="708" y="493"/>
                  <a:pt x="706" y="494"/>
                </a:cubicBezTo>
                <a:cubicBezTo>
                  <a:pt x="706" y="494"/>
                  <a:pt x="706" y="494"/>
                  <a:pt x="706" y="495"/>
                </a:cubicBezTo>
                <a:cubicBezTo>
                  <a:pt x="707" y="497"/>
                  <a:pt x="705" y="498"/>
                  <a:pt x="705" y="500"/>
                </a:cubicBezTo>
                <a:cubicBezTo>
                  <a:pt x="705" y="501"/>
                  <a:pt x="704" y="501"/>
                  <a:pt x="704" y="501"/>
                </a:cubicBezTo>
                <a:cubicBezTo>
                  <a:pt x="704" y="502"/>
                  <a:pt x="704" y="503"/>
                  <a:pt x="703" y="503"/>
                </a:cubicBezTo>
                <a:cubicBezTo>
                  <a:pt x="703" y="504"/>
                  <a:pt x="703" y="505"/>
                  <a:pt x="703" y="506"/>
                </a:cubicBezTo>
                <a:cubicBezTo>
                  <a:pt x="703" y="506"/>
                  <a:pt x="703" y="506"/>
                  <a:pt x="703" y="507"/>
                </a:cubicBezTo>
                <a:cubicBezTo>
                  <a:pt x="702" y="507"/>
                  <a:pt x="702" y="507"/>
                  <a:pt x="701" y="507"/>
                </a:cubicBezTo>
                <a:cubicBezTo>
                  <a:pt x="700" y="507"/>
                  <a:pt x="701" y="507"/>
                  <a:pt x="701" y="508"/>
                </a:cubicBezTo>
                <a:cubicBezTo>
                  <a:pt x="701" y="508"/>
                  <a:pt x="702" y="508"/>
                  <a:pt x="702" y="508"/>
                </a:cubicBezTo>
                <a:cubicBezTo>
                  <a:pt x="702" y="508"/>
                  <a:pt x="703" y="509"/>
                  <a:pt x="702" y="510"/>
                </a:cubicBezTo>
                <a:cubicBezTo>
                  <a:pt x="702" y="510"/>
                  <a:pt x="702" y="511"/>
                  <a:pt x="702" y="512"/>
                </a:cubicBezTo>
                <a:cubicBezTo>
                  <a:pt x="701" y="512"/>
                  <a:pt x="702" y="513"/>
                  <a:pt x="701" y="514"/>
                </a:cubicBezTo>
                <a:cubicBezTo>
                  <a:pt x="701" y="514"/>
                  <a:pt x="701" y="515"/>
                  <a:pt x="700" y="515"/>
                </a:cubicBezTo>
                <a:cubicBezTo>
                  <a:pt x="702" y="518"/>
                  <a:pt x="705" y="518"/>
                  <a:pt x="706" y="521"/>
                </a:cubicBezTo>
                <a:cubicBezTo>
                  <a:pt x="704" y="521"/>
                  <a:pt x="704" y="521"/>
                  <a:pt x="704" y="523"/>
                </a:cubicBezTo>
                <a:cubicBezTo>
                  <a:pt x="704" y="523"/>
                  <a:pt x="704" y="523"/>
                  <a:pt x="705" y="523"/>
                </a:cubicBezTo>
                <a:cubicBezTo>
                  <a:pt x="706" y="523"/>
                  <a:pt x="707" y="525"/>
                  <a:pt x="708" y="526"/>
                </a:cubicBezTo>
                <a:cubicBezTo>
                  <a:pt x="708" y="526"/>
                  <a:pt x="709" y="526"/>
                  <a:pt x="709" y="526"/>
                </a:cubicBezTo>
                <a:cubicBezTo>
                  <a:pt x="710" y="526"/>
                  <a:pt x="710" y="525"/>
                  <a:pt x="710" y="525"/>
                </a:cubicBezTo>
                <a:cubicBezTo>
                  <a:pt x="710" y="524"/>
                  <a:pt x="710" y="524"/>
                  <a:pt x="710" y="524"/>
                </a:cubicBezTo>
                <a:cubicBezTo>
                  <a:pt x="711" y="523"/>
                  <a:pt x="711" y="523"/>
                  <a:pt x="711" y="523"/>
                </a:cubicBezTo>
                <a:cubicBezTo>
                  <a:pt x="712" y="524"/>
                  <a:pt x="713" y="524"/>
                  <a:pt x="714" y="524"/>
                </a:cubicBezTo>
                <a:cubicBezTo>
                  <a:pt x="715" y="525"/>
                  <a:pt x="716" y="526"/>
                  <a:pt x="716" y="527"/>
                </a:cubicBezTo>
                <a:cubicBezTo>
                  <a:pt x="717" y="527"/>
                  <a:pt x="717" y="527"/>
                  <a:pt x="718" y="528"/>
                </a:cubicBezTo>
                <a:cubicBezTo>
                  <a:pt x="718" y="528"/>
                  <a:pt x="719" y="529"/>
                  <a:pt x="719" y="529"/>
                </a:cubicBezTo>
                <a:cubicBezTo>
                  <a:pt x="720" y="530"/>
                  <a:pt x="721" y="529"/>
                  <a:pt x="723" y="529"/>
                </a:cubicBezTo>
                <a:cubicBezTo>
                  <a:pt x="723" y="530"/>
                  <a:pt x="724" y="531"/>
                  <a:pt x="724" y="531"/>
                </a:cubicBezTo>
                <a:cubicBezTo>
                  <a:pt x="725" y="532"/>
                  <a:pt x="725" y="533"/>
                  <a:pt x="725" y="534"/>
                </a:cubicBezTo>
                <a:cubicBezTo>
                  <a:pt x="725" y="534"/>
                  <a:pt x="724" y="535"/>
                  <a:pt x="723" y="536"/>
                </a:cubicBezTo>
                <a:cubicBezTo>
                  <a:pt x="722" y="537"/>
                  <a:pt x="721" y="538"/>
                  <a:pt x="721" y="538"/>
                </a:cubicBezTo>
                <a:cubicBezTo>
                  <a:pt x="720" y="539"/>
                  <a:pt x="720" y="540"/>
                  <a:pt x="719" y="541"/>
                </a:cubicBezTo>
                <a:cubicBezTo>
                  <a:pt x="718" y="542"/>
                  <a:pt x="718" y="543"/>
                  <a:pt x="717" y="544"/>
                </a:cubicBezTo>
                <a:cubicBezTo>
                  <a:pt x="717" y="544"/>
                  <a:pt x="715" y="545"/>
                  <a:pt x="715" y="546"/>
                </a:cubicBezTo>
                <a:cubicBezTo>
                  <a:pt x="715" y="547"/>
                  <a:pt x="714" y="548"/>
                  <a:pt x="713" y="549"/>
                </a:cubicBezTo>
                <a:cubicBezTo>
                  <a:pt x="712" y="549"/>
                  <a:pt x="712" y="550"/>
                  <a:pt x="711" y="551"/>
                </a:cubicBezTo>
                <a:cubicBezTo>
                  <a:pt x="710" y="551"/>
                  <a:pt x="710" y="553"/>
                  <a:pt x="709" y="553"/>
                </a:cubicBezTo>
                <a:cubicBezTo>
                  <a:pt x="708" y="554"/>
                  <a:pt x="708" y="555"/>
                  <a:pt x="708" y="556"/>
                </a:cubicBezTo>
                <a:cubicBezTo>
                  <a:pt x="707" y="557"/>
                  <a:pt x="706" y="558"/>
                  <a:pt x="705" y="559"/>
                </a:cubicBezTo>
                <a:cubicBezTo>
                  <a:pt x="705" y="560"/>
                  <a:pt x="703" y="561"/>
                  <a:pt x="702" y="562"/>
                </a:cubicBezTo>
                <a:cubicBezTo>
                  <a:pt x="701" y="563"/>
                  <a:pt x="702" y="564"/>
                  <a:pt x="700" y="565"/>
                </a:cubicBezTo>
                <a:cubicBezTo>
                  <a:pt x="700" y="566"/>
                  <a:pt x="699" y="567"/>
                  <a:pt x="698" y="568"/>
                </a:cubicBezTo>
                <a:cubicBezTo>
                  <a:pt x="698" y="568"/>
                  <a:pt x="698" y="568"/>
                  <a:pt x="698" y="569"/>
                </a:cubicBezTo>
                <a:cubicBezTo>
                  <a:pt x="697" y="570"/>
                  <a:pt x="695" y="571"/>
                  <a:pt x="695" y="573"/>
                </a:cubicBezTo>
                <a:cubicBezTo>
                  <a:pt x="694" y="574"/>
                  <a:pt x="692" y="575"/>
                  <a:pt x="692" y="577"/>
                </a:cubicBezTo>
                <a:cubicBezTo>
                  <a:pt x="691" y="578"/>
                  <a:pt x="689" y="579"/>
                  <a:pt x="688" y="581"/>
                </a:cubicBezTo>
                <a:cubicBezTo>
                  <a:pt x="686" y="581"/>
                  <a:pt x="686" y="581"/>
                  <a:pt x="686" y="581"/>
                </a:cubicBezTo>
                <a:cubicBezTo>
                  <a:pt x="686" y="581"/>
                  <a:pt x="686" y="581"/>
                  <a:pt x="686" y="581"/>
                </a:cubicBezTo>
                <a:cubicBezTo>
                  <a:pt x="686" y="581"/>
                  <a:pt x="686" y="580"/>
                  <a:pt x="686" y="580"/>
                </a:cubicBezTo>
                <a:cubicBezTo>
                  <a:pt x="686" y="580"/>
                  <a:pt x="686" y="580"/>
                  <a:pt x="685" y="580"/>
                </a:cubicBezTo>
                <a:cubicBezTo>
                  <a:pt x="685" y="580"/>
                  <a:pt x="686" y="580"/>
                  <a:pt x="686" y="581"/>
                </a:cubicBezTo>
                <a:cubicBezTo>
                  <a:pt x="686" y="582"/>
                  <a:pt x="686" y="582"/>
                  <a:pt x="685" y="583"/>
                </a:cubicBezTo>
                <a:cubicBezTo>
                  <a:pt x="684" y="583"/>
                  <a:pt x="685" y="582"/>
                  <a:pt x="684" y="581"/>
                </a:cubicBezTo>
                <a:cubicBezTo>
                  <a:pt x="684" y="581"/>
                  <a:pt x="684" y="581"/>
                  <a:pt x="684" y="581"/>
                </a:cubicBezTo>
                <a:cubicBezTo>
                  <a:pt x="684" y="581"/>
                  <a:pt x="684" y="581"/>
                  <a:pt x="683" y="581"/>
                </a:cubicBezTo>
                <a:cubicBezTo>
                  <a:pt x="683" y="581"/>
                  <a:pt x="684" y="581"/>
                  <a:pt x="683" y="582"/>
                </a:cubicBezTo>
                <a:cubicBezTo>
                  <a:pt x="683" y="582"/>
                  <a:pt x="683" y="582"/>
                  <a:pt x="683" y="582"/>
                </a:cubicBezTo>
                <a:cubicBezTo>
                  <a:pt x="683" y="582"/>
                  <a:pt x="683" y="582"/>
                  <a:pt x="683" y="582"/>
                </a:cubicBezTo>
                <a:cubicBezTo>
                  <a:pt x="682" y="581"/>
                  <a:pt x="682" y="581"/>
                  <a:pt x="682" y="581"/>
                </a:cubicBezTo>
                <a:cubicBezTo>
                  <a:pt x="682" y="581"/>
                  <a:pt x="682" y="581"/>
                  <a:pt x="682" y="582"/>
                </a:cubicBezTo>
                <a:cubicBezTo>
                  <a:pt x="682" y="582"/>
                  <a:pt x="682" y="582"/>
                  <a:pt x="682" y="582"/>
                </a:cubicBezTo>
                <a:cubicBezTo>
                  <a:pt x="682" y="583"/>
                  <a:pt x="682" y="583"/>
                  <a:pt x="682" y="583"/>
                </a:cubicBezTo>
                <a:cubicBezTo>
                  <a:pt x="681" y="583"/>
                  <a:pt x="681" y="583"/>
                  <a:pt x="681" y="583"/>
                </a:cubicBezTo>
                <a:cubicBezTo>
                  <a:pt x="681" y="582"/>
                  <a:pt x="680" y="582"/>
                  <a:pt x="680" y="580"/>
                </a:cubicBezTo>
                <a:cubicBezTo>
                  <a:pt x="680" y="580"/>
                  <a:pt x="680" y="580"/>
                  <a:pt x="680" y="580"/>
                </a:cubicBezTo>
                <a:cubicBezTo>
                  <a:pt x="680" y="580"/>
                  <a:pt x="680" y="581"/>
                  <a:pt x="680" y="581"/>
                </a:cubicBezTo>
                <a:cubicBezTo>
                  <a:pt x="680" y="581"/>
                  <a:pt x="680" y="581"/>
                  <a:pt x="680" y="581"/>
                </a:cubicBezTo>
                <a:cubicBezTo>
                  <a:pt x="680" y="580"/>
                  <a:pt x="680" y="580"/>
                  <a:pt x="681" y="580"/>
                </a:cubicBezTo>
                <a:cubicBezTo>
                  <a:pt x="681" y="580"/>
                  <a:pt x="680" y="580"/>
                  <a:pt x="680" y="580"/>
                </a:cubicBezTo>
                <a:moveTo>
                  <a:pt x="696" y="495"/>
                </a:moveTo>
                <a:cubicBezTo>
                  <a:pt x="696" y="496"/>
                  <a:pt x="696" y="496"/>
                  <a:pt x="696" y="496"/>
                </a:cubicBezTo>
                <a:cubicBezTo>
                  <a:pt x="696" y="496"/>
                  <a:pt x="696" y="496"/>
                  <a:pt x="696" y="496"/>
                </a:cubicBezTo>
                <a:cubicBezTo>
                  <a:pt x="696" y="496"/>
                  <a:pt x="696" y="496"/>
                  <a:pt x="696" y="496"/>
                </a:cubicBezTo>
                <a:cubicBezTo>
                  <a:pt x="696" y="496"/>
                  <a:pt x="697" y="496"/>
                  <a:pt x="697" y="496"/>
                </a:cubicBezTo>
                <a:cubicBezTo>
                  <a:pt x="697" y="496"/>
                  <a:pt x="696" y="495"/>
                  <a:pt x="696" y="497"/>
                </a:cubicBezTo>
                <a:cubicBezTo>
                  <a:pt x="696" y="496"/>
                  <a:pt x="696" y="496"/>
                  <a:pt x="696" y="496"/>
                </a:cubicBezTo>
                <a:cubicBezTo>
                  <a:pt x="696" y="496"/>
                  <a:pt x="695" y="496"/>
                  <a:pt x="695" y="496"/>
                </a:cubicBezTo>
                <a:cubicBezTo>
                  <a:pt x="695" y="496"/>
                  <a:pt x="695" y="497"/>
                  <a:pt x="695" y="497"/>
                </a:cubicBezTo>
                <a:cubicBezTo>
                  <a:pt x="695" y="497"/>
                  <a:pt x="696" y="497"/>
                  <a:pt x="696" y="495"/>
                </a:cubicBezTo>
                <a:moveTo>
                  <a:pt x="704" y="488"/>
                </a:moveTo>
                <a:cubicBezTo>
                  <a:pt x="704" y="488"/>
                  <a:pt x="704" y="488"/>
                  <a:pt x="704" y="488"/>
                </a:cubicBezTo>
                <a:cubicBezTo>
                  <a:pt x="704" y="488"/>
                  <a:pt x="703" y="488"/>
                  <a:pt x="703" y="488"/>
                </a:cubicBezTo>
                <a:cubicBezTo>
                  <a:pt x="703" y="488"/>
                  <a:pt x="703" y="488"/>
                  <a:pt x="703" y="488"/>
                </a:cubicBezTo>
                <a:cubicBezTo>
                  <a:pt x="704" y="488"/>
                  <a:pt x="704" y="488"/>
                  <a:pt x="704" y="489"/>
                </a:cubicBezTo>
                <a:cubicBezTo>
                  <a:pt x="704" y="489"/>
                  <a:pt x="704" y="488"/>
                  <a:pt x="703" y="488"/>
                </a:cubicBezTo>
                <a:cubicBezTo>
                  <a:pt x="703" y="487"/>
                  <a:pt x="703" y="487"/>
                  <a:pt x="702" y="487"/>
                </a:cubicBezTo>
                <a:cubicBezTo>
                  <a:pt x="702" y="487"/>
                  <a:pt x="702" y="487"/>
                  <a:pt x="702" y="487"/>
                </a:cubicBezTo>
                <a:cubicBezTo>
                  <a:pt x="702" y="487"/>
                  <a:pt x="702" y="486"/>
                  <a:pt x="702" y="486"/>
                </a:cubicBezTo>
                <a:cubicBezTo>
                  <a:pt x="702" y="486"/>
                  <a:pt x="702" y="486"/>
                  <a:pt x="702" y="486"/>
                </a:cubicBezTo>
                <a:cubicBezTo>
                  <a:pt x="702" y="486"/>
                  <a:pt x="702" y="487"/>
                  <a:pt x="702" y="487"/>
                </a:cubicBezTo>
                <a:cubicBezTo>
                  <a:pt x="702" y="487"/>
                  <a:pt x="703" y="488"/>
                  <a:pt x="704" y="488"/>
                </a:cubicBezTo>
                <a:moveTo>
                  <a:pt x="686" y="514"/>
                </a:moveTo>
                <a:cubicBezTo>
                  <a:pt x="686" y="514"/>
                  <a:pt x="686" y="514"/>
                  <a:pt x="686" y="514"/>
                </a:cubicBezTo>
                <a:cubicBezTo>
                  <a:pt x="686" y="514"/>
                  <a:pt x="686" y="514"/>
                  <a:pt x="686" y="514"/>
                </a:cubicBezTo>
                <a:cubicBezTo>
                  <a:pt x="686" y="514"/>
                  <a:pt x="686" y="513"/>
                  <a:pt x="685" y="514"/>
                </a:cubicBezTo>
                <a:cubicBezTo>
                  <a:pt x="685" y="514"/>
                  <a:pt x="686" y="514"/>
                  <a:pt x="686" y="514"/>
                </a:cubicBezTo>
                <a:cubicBezTo>
                  <a:pt x="686" y="515"/>
                  <a:pt x="687" y="515"/>
                  <a:pt x="688" y="515"/>
                </a:cubicBezTo>
                <a:cubicBezTo>
                  <a:pt x="688" y="515"/>
                  <a:pt x="688" y="516"/>
                  <a:pt x="688" y="516"/>
                </a:cubicBezTo>
                <a:cubicBezTo>
                  <a:pt x="689" y="515"/>
                  <a:pt x="690" y="515"/>
                  <a:pt x="691" y="515"/>
                </a:cubicBezTo>
                <a:cubicBezTo>
                  <a:pt x="689" y="514"/>
                  <a:pt x="688" y="514"/>
                  <a:pt x="686" y="514"/>
                </a:cubicBezTo>
                <a:moveTo>
                  <a:pt x="698" y="489"/>
                </a:moveTo>
                <a:cubicBezTo>
                  <a:pt x="698" y="488"/>
                  <a:pt x="697" y="488"/>
                  <a:pt x="697" y="488"/>
                </a:cubicBezTo>
                <a:cubicBezTo>
                  <a:pt x="696" y="488"/>
                  <a:pt x="696" y="487"/>
                  <a:pt x="695" y="488"/>
                </a:cubicBezTo>
                <a:cubicBezTo>
                  <a:pt x="696" y="489"/>
                  <a:pt x="697" y="488"/>
                  <a:pt x="699" y="488"/>
                </a:cubicBezTo>
                <a:cubicBezTo>
                  <a:pt x="699" y="488"/>
                  <a:pt x="699" y="488"/>
                  <a:pt x="699" y="488"/>
                </a:cubicBezTo>
                <a:cubicBezTo>
                  <a:pt x="698" y="489"/>
                  <a:pt x="697" y="489"/>
                  <a:pt x="698" y="489"/>
                </a:cubicBezTo>
                <a:cubicBezTo>
                  <a:pt x="699" y="490"/>
                  <a:pt x="700" y="490"/>
                  <a:pt x="700" y="491"/>
                </a:cubicBezTo>
                <a:cubicBezTo>
                  <a:pt x="701" y="491"/>
                  <a:pt x="701" y="492"/>
                  <a:pt x="700" y="492"/>
                </a:cubicBezTo>
                <a:cubicBezTo>
                  <a:pt x="699" y="493"/>
                  <a:pt x="699" y="493"/>
                  <a:pt x="699" y="493"/>
                </a:cubicBezTo>
                <a:cubicBezTo>
                  <a:pt x="699" y="493"/>
                  <a:pt x="699" y="493"/>
                  <a:pt x="699" y="493"/>
                </a:cubicBezTo>
                <a:cubicBezTo>
                  <a:pt x="699" y="493"/>
                  <a:pt x="699" y="494"/>
                  <a:pt x="699" y="494"/>
                </a:cubicBezTo>
                <a:cubicBezTo>
                  <a:pt x="700" y="494"/>
                  <a:pt x="701" y="495"/>
                  <a:pt x="701" y="494"/>
                </a:cubicBezTo>
                <a:cubicBezTo>
                  <a:pt x="703" y="493"/>
                  <a:pt x="703" y="492"/>
                  <a:pt x="702" y="492"/>
                </a:cubicBezTo>
                <a:cubicBezTo>
                  <a:pt x="701" y="491"/>
                  <a:pt x="702" y="490"/>
                  <a:pt x="701" y="490"/>
                </a:cubicBezTo>
                <a:cubicBezTo>
                  <a:pt x="700" y="489"/>
                  <a:pt x="700" y="488"/>
                  <a:pt x="698" y="489"/>
                </a:cubicBezTo>
                <a:moveTo>
                  <a:pt x="700" y="497"/>
                </a:moveTo>
                <a:cubicBezTo>
                  <a:pt x="700" y="498"/>
                  <a:pt x="701" y="498"/>
                  <a:pt x="702" y="498"/>
                </a:cubicBezTo>
                <a:cubicBezTo>
                  <a:pt x="703" y="498"/>
                  <a:pt x="704" y="498"/>
                  <a:pt x="703" y="496"/>
                </a:cubicBezTo>
                <a:cubicBezTo>
                  <a:pt x="703" y="497"/>
                  <a:pt x="702" y="497"/>
                  <a:pt x="702" y="497"/>
                </a:cubicBezTo>
                <a:cubicBezTo>
                  <a:pt x="701" y="497"/>
                  <a:pt x="701" y="496"/>
                  <a:pt x="700" y="497"/>
                </a:cubicBezTo>
                <a:moveTo>
                  <a:pt x="697" y="500"/>
                </a:moveTo>
                <a:cubicBezTo>
                  <a:pt x="697" y="500"/>
                  <a:pt x="697" y="500"/>
                  <a:pt x="697" y="500"/>
                </a:cubicBezTo>
                <a:cubicBezTo>
                  <a:pt x="697" y="501"/>
                  <a:pt x="697" y="501"/>
                  <a:pt x="697" y="502"/>
                </a:cubicBezTo>
                <a:cubicBezTo>
                  <a:pt x="697" y="502"/>
                  <a:pt x="698" y="502"/>
                  <a:pt x="698" y="502"/>
                </a:cubicBezTo>
                <a:cubicBezTo>
                  <a:pt x="698" y="502"/>
                  <a:pt x="699" y="501"/>
                  <a:pt x="698" y="501"/>
                </a:cubicBezTo>
                <a:cubicBezTo>
                  <a:pt x="698" y="501"/>
                  <a:pt x="698" y="500"/>
                  <a:pt x="697" y="500"/>
                </a:cubicBezTo>
                <a:moveTo>
                  <a:pt x="703" y="499"/>
                </a:moveTo>
                <a:cubicBezTo>
                  <a:pt x="703" y="499"/>
                  <a:pt x="703" y="499"/>
                  <a:pt x="703" y="499"/>
                </a:cubicBezTo>
                <a:cubicBezTo>
                  <a:pt x="702" y="500"/>
                  <a:pt x="702" y="500"/>
                  <a:pt x="702" y="500"/>
                </a:cubicBezTo>
                <a:cubicBezTo>
                  <a:pt x="702" y="500"/>
                  <a:pt x="702" y="501"/>
                  <a:pt x="702" y="501"/>
                </a:cubicBezTo>
                <a:cubicBezTo>
                  <a:pt x="702" y="501"/>
                  <a:pt x="703" y="501"/>
                  <a:pt x="703" y="501"/>
                </a:cubicBezTo>
                <a:cubicBezTo>
                  <a:pt x="704" y="500"/>
                  <a:pt x="703" y="500"/>
                  <a:pt x="703" y="499"/>
                </a:cubicBezTo>
                <a:moveTo>
                  <a:pt x="699" y="565"/>
                </a:moveTo>
                <a:cubicBezTo>
                  <a:pt x="699" y="564"/>
                  <a:pt x="699" y="564"/>
                  <a:pt x="699" y="564"/>
                </a:cubicBezTo>
                <a:cubicBezTo>
                  <a:pt x="699" y="564"/>
                  <a:pt x="699" y="564"/>
                  <a:pt x="699" y="564"/>
                </a:cubicBezTo>
                <a:cubicBezTo>
                  <a:pt x="699" y="563"/>
                  <a:pt x="698" y="563"/>
                  <a:pt x="698" y="564"/>
                </a:cubicBezTo>
                <a:cubicBezTo>
                  <a:pt x="698" y="564"/>
                  <a:pt x="698" y="564"/>
                  <a:pt x="699" y="565"/>
                </a:cubicBezTo>
                <a:moveTo>
                  <a:pt x="682" y="512"/>
                </a:moveTo>
                <a:cubicBezTo>
                  <a:pt x="682" y="512"/>
                  <a:pt x="682" y="513"/>
                  <a:pt x="682" y="513"/>
                </a:cubicBezTo>
                <a:cubicBezTo>
                  <a:pt x="682" y="513"/>
                  <a:pt x="682" y="513"/>
                  <a:pt x="682" y="513"/>
                </a:cubicBezTo>
                <a:cubicBezTo>
                  <a:pt x="682" y="513"/>
                  <a:pt x="682" y="513"/>
                  <a:pt x="682" y="513"/>
                </a:cubicBezTo>
                <a:cubicBezTo>
                  <a:pt x="682" y="513"/>
                  <a:pt x="682" y="513"/>
                  <a:pt x="682" y="512"/>
                </a:cubicBezTo>
                <a:moveTo>
                  <a:pt x="700" y="503"/>
                </a:moveTo>
                <a:cubicBezTo>
                  <a:pt x="700" y="502"/>
                  <a:pt x="700" y="502"/>
                  <a:pt x="700" y="502"/>
                </a:cubicBezTo>
                <a:cubicBezTo>
                  <a:pt x="700" y="502"/>
                  <a:pt x="700" y="502"/>
                  <a:pt x="700" y="502"/>
                </a:cubicBezTo>
                <a:cubicBezTo>
                  <a:pt x="700" y="502"/>
                  <a:pt x="700" y="503"/>
                  <a:pt x="700" y="503"/>
                </a:cubicBezTo>
                <a:cubicBezTo>
                  <a:pt x="700" y="503"/>
                  <a:pt x="700" y="503"/>
                  <a:pt x="700" y="503"/>
                </a:cubicBezTo>
                <a:moveTo>
                  <a:pt x="695" y="503"/>
                </a:moveTo>
                <a:cubicBezTo>
                  <a:pt x="694" y="503"/>
                  <a:pt x="694" y="503"/>
                  <a:pt x="694" y="503"/>
                </a:cubicBezTo>
                <a:cubicBezTo>
                  <a:pt x="694" y="503"/>
                  <a:pt x="694" y="504"/>
                  <a:pt x="694" y="504"/>
                </a:cubicBezTo>
                <a:cubicBezTo>
                  <a:pt x="694" y="504"/>
                  <a:pt x="695" y="503"/>
                  <a:pt x="695" y="503"/>
                </a:cubicBezTo>
                <a:cubicBezTo>
                  <a:pt x="695" y="503"/>
                  <a:pt x="695" y="503"/>
                  <a:pt x="695" y="503"/>
                </a:cubicBezTo>
                <a:moveTo>
                  <a:pt x="700" y="504"/>
                </a:moveTo>
                <a:cubicBezTo>
                  <a:pt x="700" y="504"/>
                  <a:pt x="700" y="504"/>
                  <a:pt x="700" y="504"/>
                </a:cubicBezTo>
                <a:cubicBezTo>
                  <a:pt x="700" y="504"/>
                  <a:pt x="700" y="505"/>
                  <a:pt x="700" y="505"/>
                </a:cubicBezTo>
                <a:cubicBezTo>
                  <a:pt x="700" y="505"/>
                  <a:pt x="700" y="504"/>
                  <a:pt x="701" y="504"/>
                </a:cubicBezTo>
                <a:cubicBezTo>
                  <a:pt x="700" y="504"/>
                  <a:pt x="700" y="504"/>
                  <a:pt x="700" y="504"/>
                </a:cubicBezTo>
                <a:moveTo>
                  <a:pt x="693" y="537"/>
                </a:moveTo>
                <a:cubicBezTo>
                  <a:pt x="693" y="536"/>
                  <a:pt x="693" y="536"/>
                  <a:pt x="692" y="536"/>
                </a:cubicBezTo>
                <a:cubicBezTo>
                  <a:pt x="692" y="536"/>
                  <a:pt x="692" y="536"/>
                  <a:pt x="692" y="536"/>
                </a:cubicBezTo>
                <a:cubicBezTo>
                  <a:pt x="692" y="537"/>
                  <a:pt x="692" y="537"/>
                  <a:pt x="692" y="537"/>
                </a:cubicBezTo>
                <a:cubicBezTo>
                  <a:pt x="693" y="537"/>
                  <a:pt x="693" y="537"/>
                  <a:pt x="693" y="537"/>
                </a:cubicBezTo>
                <a:moveTo>
                  <a:pt x="704" y="482"/>
                </a:moveTo>
                <a:cubicBezTo>
                  <a:pt x="704" y="481"/>
                  <a:pt x="704" y="481"/>
                  <a:pt x="704" y="481"/>
                </a:cubicBezTo>
                <a:cubicBezTo>
                  <a:pt x="704" y="481"/>
                  <a:pt x="704" y="481"/>
                  <a:pt x="704" y="481"/>
                </a:cubicBezTo>
                <a:cubicBezTo>
                  <a:pt x="704" y="482"/>
                  <a:pt x="704" y="482"/>
                  <a:pt x="704" y="482"/>
                </a:cubicBezTo>
                <a:cubicBezTo>
                  <a:pt x="704" y="482"/>
                  <a:pt x="704" y="482"/>
                  <a:pt x="704" y="482"/>
                </a:cubicBezTo>
                <a:moveTo>
                  <a:pt x="211" y="52"/>
                </a:moveTo>
                <a:cubicBezTo>
                  <a:pt x="211" y="55"/>
                  <a:pt x="211" y="55"/>
                  <a:pt x="211" y="55"/>
                </a:cubicBezTo>
                <a:cubicBezTo>
                  <a:pt x="212" y="55"/>
                  <a:pt x="212" y="55"/>
                  <a:pt x="213" y="56"/>
                </a:cubicBezTo>
                <a:cubicBezTo>
                  <a:pt x="212" y="56"/>
                  <a:pt x="211" y="56"/>
                  <a:pt x="210" y="56"/>
                </a:cubicBezTo>
                <a:cubicBezTo>
                  <a:pt x="211" y="57"/>
                  <a:pt x="211" y="58"/>
                  <a:pt x="211" y="58"/>
                </a:cubicBezTo>
                <a:cubicBezTo>
                  <a:pt x="211" y="59"/>
                  <a:pt x="211" y="59"/>
                  <a:pt x="211" y="60"/>
                </a:cubicBezTo>
                <a:cubicBezTo>
                  <a:pt x="211" y="60"/>
                  <a:pt x="211" y="60"/>
                  <a:pt x="211" y="60"/>
                </a:cubicBezTo>
                <a:cubicBezTo>
                  <a:pt x="211" y="60"/>
                  <a:pt x="211" y="60"/>
                  <a:pt x="211" y="60"/>
                </a:cubicBezTo>
                <a:cubicBezTo>
                  <a:pt x="210" y="60"/>
                  <a:pt x="210" y="60"/>
                  <a:pt x="211" y="61"/>
                </a:cubicBezTo>
                <a:cubicBezTo>
                  <a:pt x="211" y="61"/>
                  <a:pt x="211" y="60"/>
                  <a:pt x="211" y="60"/>
                </a:cubicBezTo>
                <a:cubicBezTo>
                  <a:pt x="212" y="60"/>
                  <a:pt x="212" y="60"/>
                  <a:pt x="213" y="60"/>
                </a:cubicBezTo>
                <a:cubicBezTo>
                  <a:pt x="212" y="61"/>
                  <a:pt x="211" y="62"/>
                  <a:pt x="211" y="63"/>
                </a:cubicBezTo>
                <a:cubicBezTo>
                  <a:pt x="211" y="64"/>
                  <a:pt x="210" y="64"/>
                  <a:pt x="210" y="64"/>
                </a:cubicBezTo>
                <a:cubicBezTo>
                  <a:pt x="209" y="64"/>
                  <a:pt x="209" y="63"/>
                  <a:pt x="208" y="63"/>
                </a:cubicBezTo>
                <a:cubicBezTo>
                  <a:pt x="208" y="63"/>
                  <a:pt x="208" y="63"/>
                  <a:pt x="208" y="63"/>
                </a:cubicBezTo>
                <a:cubicBezTo>
                  <a:pt x="208" y="63"/>
                  <a:pt x="208" y="62"/>
                  <a:pt x="208" y="62"/>
                </a:cubicBezTo>
                <a:cubicBezTo>
                  <a:pt x="208" y="62"/>
                  <a:pt x="208" y="62"/>
                  <a:pt x="207" y="62"/>
                </a:cubicBezTo>
                <a:cubicBezTo>
                  <a:pt x="207" y="62"/>
                  <a:pt x="208" y="63"/>
                  <a:pt x="208" y="63"/>
                </a:cubicBezTo>
                <a:cubicBezTo>
                  <a:pt x="208" y="64"/>
                  <a:pt x="208" y="65"/>
                  <a:pt x="209" y="66"/>
                </a:cubicBezTo>
                <a:cubicBezTo>
                  <a:pt x="209" y="65"/>
                  <a:pt x="209" y="65"/>
                  <a:pt x="210" y="65"/>
                </a:cubicBezTo>
                <a:cubicBezTo>
                  <a:pt x="210" y="65"/>
                  <a:pt x="211" y="65"/>
                  <a:pt x="211" y="66"/>
                </a:cubicBezTo>
                <a:cubicBezTo>
                  <a:pt x="211" y="66"/>
                  <a:pt x="212" y="66"/>
                  <a:pt x="212" y="67"/>
                </a:cubicBezTo>
                <a:cubicBezTo>
                  <a:pt x="211" y="68"/>
                  <a:pt x="210" y="67"/>
                  <a:pt x="210" y="68"/>
                </a:cubicBezTo>
                <a:cubicBezTo>
                  <a:pt x="209" y="68"/>
                  <a:pt x="209" y="69"/>
                  <a:pt x="208" y="69"/>
                </a:cubicBezTo>
                <a:cubicBezTo>
                  <a:pt x="208" y="70"/>
                  <a:pt x="207" y="69"/>
                  <a:pt x="206" y="70"/>
                </a:cubicBezTo>
                <a:cubicBezTo>
                  <a:pt x="206" y="71"/>
                  <a:pt x="204" y="70"/>
                  <a:pt x="204" y="71"/>
                </a:cubicBezTo>
                <a:cubicBezTo>
                  <a:pt x="203" y="72"/>
                  <a:pt x="203" y="72"/>
                  <a:pt x="203" y="73"/>
                </a:cubicBezTo>
                <a:cubicBezTo>
                  <a:pt x="202" y="74"/>
                  <a:pt x="200" y="74"/>
                  <a:pt x="199" y="75"/>
                </a:cubicBezTo>
                <a:cubicBezTo>
                  <a:pt x="198" y="76"/>
                  <a:pt x="198" y="77"/>
                  <a:pt x="197" y="78"/>
                </a:cubicBezTo>
                <a:cubicBezTo>
                  <a:pt x="196" y="78"/>
                  <a:pt x="195" y="78"/>
                  <a:pt x="195" y="78"/>
                </a:cubicBezTo>
                <a:cubicBezTo>
                  <a:pt x="194" y="79"/>
                  <a:pt x="192" y="79"/>
                  <a:pt x="192" y="81"/>
                </a:cubicBezTo>
                <a:cubicBezTo>
                  <a:pt x="191" y="82"/>
                  <a:pt x="191" y="82"/>
                  <a:pt x="190" y="83"/>
                </a:cubicBezTo>
                <a:cubicBezTo>
                  <a:pt x="189" y="83"/>
                  <a:pt x="188" y="85"/>
                  <a:pt x="186" y="85"/>
                </a:cubicBezTo>
                <a:cubicBezTo>
                  <a:pt x="186" y="85"/>
                  <a:pt x="186" y="85"/>
                  <a:pt x="185" y="85"/>
                </a:cubicBezTo>
                <a:cubicBezTo>
                  <a:pt x="185" y="86"/>
                  <a:pt x="183" y="86"/>
                  <a:pt x="182" y="87"/>
                </a:cubicBezTo>
                <a:cubicBezTo>
                  <a:pt x="181" y="88"/>
                  <a:pt x="180" y="89"/>
                  <a:pt x="179" y="90"/>
                </a:cubicBezTo>
                <a:cubicBezTo>
                  <a:pt x="179" y="91"/>
                  <a:pt x="178" y="91"/>
                  <a:pt x="178" y="91"/>
                </a:cubicBezTo>
                <a:cubicBezTo>
                  <a:pt x="176" y="91"/>
                  <a:pt x="176" y="92"/>
                  <a:pt x="175" y="93"/>
                </a:cubicBezTo>
                <a:cubicBezTo>
                  <a:pt x="174" y="93"/>
                  <a:pt x="173" y="93"/>
                  <a:pt x="172" y="93"/>
                </a:cubicBezTo>
                <a:cubicBezTo>
                  <a:pt x="171" y="92"/>
                  <a:pt x="169" y="92"/>
                  <a:pt x="168" y="91"/>
                </a:cubicBezTo>
                <a:cubicBezTo>
                  <a:pt x="168" y="91"/>
                  <a:pt x="168" y="92"/>
                  <a:pt x="168" y="92"/>
                </a:cubicBezTo>
                <a:cubicBezTo>
                  <a:pt x="168" y="92"/>
                  <a:pt x="168" y="92"/>
                  <a:pt x="168" y="93"/>
                </a:cubicBezTo>
                <a:cubicBezTo>
                  <a:pt x="168" y="93"/>
                  <a:pt x="167" y="94"/>
                  <a:pt x="166" y="95"/>
                </a:cubicBezTo>
                <a:cubicBezTo>
                  <a:pt x="166" y="95"/>
                  <a:pt x="165" y="95"/>
                  <a:pt x="164" y="95"/>
                </a:cubicBezTo>
                <a:cubicBezTo>
                  <a:pt x="164" y="95"/>
                  <a:pt x="165" y="95"/>
                  <a:pt x="165" y="95"/>
                </a:cubicBezTo>
                <a:cubicBezTo>
                  <a:pt x="165" y="95"/>
                  <a:pt x="165" y="95"/>
                  <a:pt x="165" y="95"/>
                </a:cubicBezTo>
                <a:cubicBezTo>
                  <a:pt x="164" y="94"/>
                  <a:pt x="164" y="94"/>
                  <a:pt x="164" y="94"/>
                </a:cubicBezTo>
                <a:cubicBezTo>
                  <a:pt x="164" y="95"/>
                  <a:pt x="164" y="95"/>
                  <a:pt x="164" y="95"/>
                </a:cubicBezTo>
                <a:cubicBezTo>
                  <a:pt x="165" y="95"/>
                  <a:pt x="165" y="95"/>
                  <a:pt x="165" y="95"/>
                </a:cubicBezTo>
                <a:cubicBezTo>
                  <a:pt x="164" y="96"/>
                  <a:pt x="163" y="96"/>
                  <a:pt x="163" y="97"/>
                </a:cubicBezTo>
                <a:cubicBezTo>
                  <a:pt x="162" y="97"/>
                  <a:pt x="163" y="98"/>
                  <a:pt x="163" y="98"/>
                </a:cubicBezTo>
                <a:cubicBezTo>
                  <a:pt x="162" y="99"/>
                  <a:pt x="161" y="99"/>
                  <a:pt x="160" y="100"/>
                </a:cubicBezTo>
                <a:cubicBezTo>
                  <a:pt x="160" y="99"/>
                  <a:pt x="159" y="99"/>
                  <a:pt x="159" y="99"/>
                </a:cubicBezTo>
                <a:cubicBezTo>
                  <a:pt x="159" y="99"/>
                  <a:pt x="158" y="99"/>
                  <a:pt x="158" y="99"/>
                </a:cubicBezTo>
                <a:cubicBezTo>
                  <a:pt x="158" y="99"/>
                  <a:pt x="158" y="100"/>
                  <a:pt x="159" y="100"/>
                </a:cubicBezTo>
                <a:cubicBezTo>
                  <a:pt x="159" y="100"/>
                  <a:pt x="159" y="100"/>
                  <a:pt x="159" y="100"/>
                </a:cubicBezTo>
                <a:cubicBezTo>
                  <a:pt x="158" y="101"/>
                  <a:pt x="157" y="102"/>
                  <a:pt x="155" y="103"/>
                </a:cubicBezTo>
                <a:cubicBezTo>
                  <a:pt x="154" y="104"/>
                  <a:pt x="153" y="106"/>
                  <a:pt x="152" y="106"/>
                </a:cubicBezTo>
                <a:cubicBezTo>
                  <a:pt x="150" y="107"/>
                  <a:pt x="149" y="108"/>
                  <a:pt x="148" y="109"/>
                </a:cubicBezTo>
                <a:cubicBezTo>
                  <a:pt x="147" y="110"/>
                  <a:pt x="146" y="108"/>
                  <a:pt x="146" y="110"/>
                </a:cubicBezTo>
                <a:cubicBezTo>
                  <a:pt x="146" y="111"/>
                  <a:pt x="145" y="112"/>
                  <a:pt x="144" y="112"/>
                </a:cubicBezTo>
                <a:cubicBezTo>
                  <a:pt x="144" y="112"/>
                  <a:pt x="143" y="113"/>
                  <a:pt x="142" y="113"/>
                </a:cubicBezTo>
                <a:cubicBezTo>
                  <a:pt x="141" y="114"/>
                  <a:pt x="141" y="115"/>
                  <a:pt x="140" y="116"/>
                </a:cubicBezTo>
                <a:cubicBezTo>
                  <a:pt x="140" y="116"/>
                  <a:pt x="140" y="117"/>
                  <a:pt x="139" y="117"/>
                </a:cubicBezTo>
                <a:cubicBezTo>
                  <a:pt x="135" y="117"/>
                  <a:pt x="135" y="117"/>
                  <a:pt x="135" y="117"/>
                </a:cubicBezTo>
                <a:cubicBezTo>
                  <a:pt x="136" y="118"/>
                  <a:pt x="137" y="118"/>
                  <a:pt x="137" y="118"/>
                </a:cubicBezTo>
                <a:cubicBezTo>
                  <a:pt x="137" y="118"/>
                  <a:pt x="138" y="118"/>
                  <a:pt x="138" y="118"/>
                </a:cubicBezTo>
                <a:cubicBezTo>
                  <a:pt x="138" y="118"/>
                  <a:pt x="138" y="119"/>
                  <a:pt x="138" y="119"/>
                </a:cubicBezTo>
                <a:cubicBezTo>
                  <a:pt x="136" y="121"/>
                  <a:pt x="134" y="123"/>
                  <a:pt x="132" y="125"/>
                </a:cubicBezTo>
                <a:cubicBezTo>
                  <a:pt x="130" y="125"/>
                  <a:pt x="131" y="126"/>
                  <a:pt x="130" y="127"/>
                </a:cubicBezTo>
                <a:cubicBezTo>
                  <a:pt x="130" y="128"/>
                  <a:pt x="129" y="127"/>
                  <a:pt x="128" y="128"/>
                </a:cubicBezTo>
                <a:cubicBezTo>
                  <a:pt x="128" y="129"/>
                  <a:pt x="127" y="130"/>
                  <a:pt x="126" y="131"/>
                </a:cubicBezTo>
                <a:cubicBezTo>
                  <a:pt x="125" y="132"/>
                  <a:pt x="124" y="134"/>
                  <a:pt x="123" y="135"/>
                </a:cubicBezTo>
                <a:cubicBezTo>
                  <a:pt x="122" y="136"/>
                  <a:pt x="121" y="137"/>
                  <a:pt x="120" y="138"/>
                </a:cubicBezTo>
                <a:cubicBezTo>
                  <a:pt x="119" y="138"/>
                  <a:pt x="119" y="139"/>
                  <a:pt x="119" y="139"/>
                </a:cubicBezTo>
                <a:cubicBezTo>
                  <a:pt x="118" y="140"/>
                  <a:pt x="117" y="140"/>
                  <a:pt x="117" y="141"/>
                </a:cubicBezTo>
                <a:cubicBezTo>
                  <a:pt x="117" y="141"/>
                  <a:pt x="116" y="141"/>
                  <a:pt x="116" y="141"/>
                </a:cubicBezTo>
                <a:cubicBezTo>
                  <a:pt x="116" y="142"/>
                  <a:pt x="115" y="141"/>
                  <a:pt x="115" y="141"/>
                </a:cubicBezTo>
                <a:cubicBezTo>
                  <a:pt x="114" y="142"/>
                  <a:pt x="115" y="144"/>
                  <a:pt x="114" y="145"/>
                </a:cubicBezTo>
                <a:cubicBezTo>
                  <a:pt x="113" y="145"/>
                  <a:pt x="113" y="146"/>
                  <a:pt x="112" y="147"/>
                </a:cubicBezTo>
                <a:cubicBezTo>
                  <a:pt x="111" y="148"/>
                  <a:pt x="111" y="149"/>
                  <a:pt x="110" y="149"/>
                </a:cubicBezTo>
                <a:cubicBezTo>
                  <a:pt x="110" y="148"/>
                  <a:pt x="110" y="147"/>
                  <a:pt x="109" y="147"/>
                </a:cubicBezTo>
                <a:cubicBezTo>
                  <a:pt x="109" y="147"/>
                  <a:pt x="109" y="146"/>
                  <a:pt x="109" y="146"/>
                </a:cubicBezTo>
                <a:cubicBezTo>
                  <a:pt x="110" y="146"/>
                  <a:pt x="110" y="145"/>
                  <a:pt x="111" y="144"/>
                </a:cubicBezTo>
                <a:cubicBezTo>
                  <a:pt x="111" y="143"/>
                  <a:pt x="111" y="143"/>
                  <a:pt x="110" y="142"/>
                </a:cubicBezTo>
                <a:cubicBezTo>
                  <a:pt x="110" y="144"/>
                  <a:pt x="108" y="145"/>
                  <a:pt x="109" y="146"/>
                </a:cubicBezTo>
                <a:cubicBezTo>
                  <a:pt x="108" y="146"/>
                  <a:pt x="108" y="146"/>
                  <a:pt x="108" y="146"/>
                </a:cubicBezTo>
                <a:cubicBezTo>
                  <a:pt x="107" y="145"/>
                  <a:pt x="106" y="145"/>
                  <a:pt x="106" y="144"/>
                </a:cubicBezTo>
                <a:cubicBezTo>
                  <a:pt x="106" y="143"/>
                  <a:pt x="106" y="143"/>
                  <a:pt x="107" y="143"/>
                </a:cubicBezTo>
                <a:cubicBezTo>
                  <a:pt x="106" y="142"/>
                  <a:pt x="106" y="142"/>
                  <a:pt x="105" y="141"/>
                </a:cubicBezTo>
                <a:cubicBezTo>
                  <a:pt x="104" y="143"/>
                  <a:pt x="103" y="143"/>
                  <a:pt x="101" y="144"/>
                </a:cubicBezTo>
                <a:cubicBezTo>
                  <a:pt x="101" y="144"/>
                  <a:pt x="101" y="144"/>
                  <a:pt x="101" y="144"/>
                </a:cubicBezTo>
                <a:cubicBezTo>
                  <a:pt x="100" y="144"/>
                  <a:pt x="100" y="144"/>
                  <a:pt x="99" y="145"/>
                </a:cubicBezTo>
                <a:cubicBezTo>
                  <a:pt x="98" y="146"/>
                  <a:pt x="97" y="145"/>
                  <a:pt x="97" y="145"/>
                </a:cubicBezTo>
                <a:cubicBezTo>
                  <a:pt x="96" y="145"/>
                  <a:pt x="96" y="144"/>
                  <a:pt x="96" y="143"/>
                </a:cubicBezTo>
                <a:cubicBezTo>
                  <a:pt x="93" y="143"/>
                  <a:pt x="93" y="143"/>
                  <a:pt x="93" y="143"/>
                </a:cubicBezTo>
                <a:cubicBezTo>
                  <a:pt x="93" y="143"/>
                  <a:pt x="92" y="142"/>
                  <a:pt x="93" y="142"/>
                </a:cubicBezTo>
                <a:cubicBezTo>
                  <a:pt x="93" y="142"/>
                  <a:pt x="93" y="142"/>
                  <a:pt x="93" y="141"/>
                </a:cubicBezTo>
                <a:cubicBezTo>
                  <a:pt x="94" y="142"/>
                  <a:pt x="94" y="142"/>
                  <a:pt x="94" y="142"/>
                </a:cubicBezTo>
                <a:cubicBezTo>
                  <a:pt x="95" y="142"/>
                  <a:pt x="96" y="142"/>
                  <a:pt x="97" y="142"/>
                </a:cubicBezTo>
                <a:cubicBezTo>
                  <a:pt x="97" y="141"/>
                  <a:pt x="96" y="141"/>
                  <a:pt x="96" y="139"/>
                </a:cubicBezTo>
                <a:cubicBezTo>
                  <a:pt x="96" y="139"/>
                  <a:pt x="96" y="139"/>
                  <a:pt x="95" y="139"/>
                </a:cubicBezTo>
                <a:cubicBezTo>
                  <a:pt x="95" y="139"/>
                  <a:pt x="95" y="139"/>
                  <a:pt x="95" y="138"/>
                </a:cubicBezTo>
                <a:cubicBezTo>
                  <a:pt x="95" y="138"/>
                  <a:pt x="95" y="138"/>
                  <a:pt x="95" y="138"/>
                </a:cubicBezTo>
                <a:cubicBezTo>
                  <a:pt x="96" y="138"/>
                  <a:pt x="96" y="137"/>
                  <a:pt x="96" y="137"/>
                </a:cubicBezTo>
                <a:cubicBezTo>
                  <a:pt x="96" y="135"/>
                  <a:pt x="98" y="136"/>
                  <a:pt x="99" y="135"/>
                </a:cubicBezTo>
                <a:cubicBezTo>
                  <a:pt x="100" y="135"/>
                  <a:pt x="100" y="134"/>
                  <a:pt x="100" y="133"/>
                </a:cubicBezTo>
                <a:cubicBezTo>
                  <a:pt x="100" y="133"/>
                  <a:pt x="101" y="133"/>
                  <a:pt x="102" y="132"/>
                </a:cubicBezTo>
                <a:cubicBezTo>
                  <a:pt x="102" y="132"/>
                  <a:pt x="102" y="132"/>
                  <a:pt x="101" y="132"/>
                </a:cubicBezTo>
                <a:cubicBezTo>
                  <a:pt x="101" y="132"/>
                  <a:pt x="101" y="132"/>
                  <a:pt x="101" y="131"/>
                </a:cubicBezTo>
                <a:cubicBezTo>
                  <a:pt x="101" y="131"/>
                  <a:pt x="101" y="131"/>
                  <a:pt x="102" y="131"/>
                </a:cubicBezTo>
                <a:cubicBezTo>
                  <a:pt x="102" y="130"/>
                  <a:pt x="103" y="129"/>
                  <a:pt x="104" y="129"/>
                </a:cubicBezTo>
                <a:cubicBezTo>
                  <a:pt x="105" y="129"/>
                  <a:pt x="105" y="127"/>
                  <a:pt x="106" y="126"/>
                </a:cubicBezTo>
                <a:cubicBezTo>
                  <a:pt x="107" y="126"/>
                  <a:pt x="108" y="125"/>
                  <a:pt x="108" y="124"/>
                </a:cubicBezTo>
                <a:cubicBezTo>
                  <a:pt x="109" y="124"/>
                  <a:pt x="109" y="123"/>
                  <a:pt x="110" y="123"/>
                </a:cubicBezTo>
                <a:cubicBezTo>
                  <a:pt x="110" y="124"/>
                  <a:pt x="110" y="124"/>
                  <a:pt x="110" y="124"/>
                </a:cubicBezTo>
                <a:cubicBezTo>
                  <a:pt x="110" y="125"/>
                  <a:pt x="111" y="125"/>
                  <a:pt x="111" y="125"/>
                </a:cubicBezTo>
                <a:cubicBezTo>
                  <a:pt x="112" y="126"/>
                  <a:pt x="111" y="126"/>
                  <a:pt x="110" y="127"/>
                </a:cubicBezTo>
                <a:cubicBezTo>
                  <a:pt x="110" y="127"/>
                  <a:pt x="110" y="127"/>
                  <a:pt x="110" y="128"/>
                </a:cubicBezTo>
                <a:cubicBezTo>
                  <a:pt x="110" y="128"/>
                  <a:pt x="111" y="128"/>
                  <a:pt x="111" y="129"/>
                </a:cubicBezTo>
                <a:cubicBezTo>
                  <a:pt x="112" y="129"/>
                  <a:pt x="112" y="130"/>
                  <a:pt x="113" y="130"/>
                </a:cubicBezTo>
                <a:cubicBezTo>
                  <a:pt x="113" y="130"/>
                  <a:pt x="114" y="129"/>
                  <a:pt x="114" y="129"/>
                </a:cubicBezTo>
                <a:cubicBezTo>
                  <a:pt x="114" y="128"/>
                  <a:pt x="114" y="128"/>
                  <a:pt x="113" y="128"/>
                </a:cubicBezTo>
                <a:cubicBezTo>
                  <a:pt x="114" y="127"/>
                  <a:pt x="114" y="127"/>
                  <a:pt x="114" y="126"/>
                </a:cubicBezTo>
                <a:cubicBezTo>
                  <a:pt x="115" y="125"/>
                  <a:pt x="116" y="125"/>
                  <a:pt x="116" y="124"/>
                </a:cubicBezTo>
                <a:cubicBezTo>
                  <a:pt x="116" y="124"/>
                  <a:pt x="116" y="123"/>
                  <a:pt x="116" y="123"/>
                </a:cubicBezTo>
                <a:cubicBezTo>
                  <a:pt x="114" y="123"/>
                  <a:pt x="112" y="123"/>
                  <a:pt x="110" y="123"/>
                </a:cubicBezTo>
                <a:cubicBezTo>
                  <a:pt x="110" y="123"/>
                  <a:pt x="110" y="123"/>
                  <a:pt x="110" y="123"/>
                </a:cubicBezTo>
                <a:cubicBezTo>
                  <a:pt x="111" y="123"/>
                  <a:pt x="112" y="122"/>
                  <a:pt x="112" y="121"/>
                </a:cubicBezTo>
                <a:cubicBezTo>
                  <a:pt x="112" y="119"/>
                  <a:pt x="114" y="120"/>
                  <a:pt x="115" y="119"/>
                </a:cubicBezTo>
                <a:cubicBezTo>
                  <a:pt x="115" y="118"/>
                  <a:pt x="116" y="119"/>
                  <a:pt x="117" y="119"/>
                </a:cubicBezTo>
                <a:cubicBezTo>
                  <a:pt x="118" y="120"/>
                  <a:pt x="120" y="120"/>
                  <a:pt x="121" y="119"/>
                </a:cubicBezTo>
                <a:cubicBezTo>
                  <a:pt x="121" y="119"/>
                  <a:pt x="121" y="119"/>
                  <a:pt x="122" y="119"/>
                </a:cubicBezTo>
                <a:cubicBezTo>
                  <a:pt x="123" y="120"/>
                  <a:pt x="123" y="120"/>
                  <a:pt x="124" y="119"/>
                </a:cubicBezTo>
                <a:cubicBezTo>
                  <a:pt x="124" y="119"/>
                  <a:pt x="124" y="119"/>
                  <a:pt x="124" y="119"/>
                </a:cubicBezTo>
                <a:cubicBezTo>
                  <a:pt x="125" y="120"/>
                  <a:pt x="126" y="120"/>
                  <a:pt x="127" y="120"/>
                </a:cubicBezTo>
                <a:cubicBezTo>
                  <a:pt x="127" y="120"/>
                  <a:pt x="128" y="120"/>
                  <a:pt x="128" y="121"/>
                </a:cubicBezTo>
                <a:cubicBezTo>
                  <a:pt x="129" y="119"/>
                  <a:pt x="130" y="118"/>
                  <a:pt x="131" y="117"/>
                </a:cubicBezTo>
                <a:cubicBezTo>
                  <a:pt x="131" y="117"/>
                  <a:pt x="130" y="117"/>
                  <a:pt x="130" y="116"/>
                </a:cubicBezTo>
                <a:cubicBezTo>
                  <a:pt x="129" y="116"/>
                  <a:pt x="128" y="116"/>
                  <a:pt x="127" y="116"/>
                </a:cubicBezTo>
                <a:cubicBezTo>
                  <a:pt x="127" y="116"/>
                  <a:pt x="126" y="116"/>
                  <a:pt x="125" y="116"/>
                </a:cubicBezTo>
                <a:cubicBezTo>
                  <a:pt x="125" y="115"/>
                  <a:pt x="125" y="115"/>
                  <a:pt x="126" y="115"/>
                </a:cubicBezTo>
                <a:cubicBezTo>
                  <a:pt x="127" y="115"/>
                  <a:pt x="128" y="115"/>
                  <a:pt x="129" y="115"/>
                </a:cubicBezTo>
                <a:cubicBezTo>
                  <a:pt x="130" y="115"/>
                  <a:pt x="131" y="115"/>
                  <a:pt x="132" y="114"/>
                </a:cubicBezTo>
                <a:cubicBezTo>
                  <a:pt x="132" y="114"/>
                  <a:pt x="133" y="114"/>
                  <a:pt x="133" y="114"/>
                </a:cubicBezTo>
                <a:cubicBezTo>
                  <a:pt x="134" y="115"/>
                  <a:pt x="135" y="115"/>
                  <a:pt x="136" y="115"/>
                </a:cubicBezTo>
                <a:cubicBezTo>
                  <a:pt x="135" y="114"/>
                  <a:pt x="134" y="113"/>
                  <a:pt x="132" y="113"/>
                </a:cubicBezTo>
                <a:cubicBezTo>
                  <a:pt x="133" y="112"/>
                  <a:pt x="134" y="112"/>
                  <a:pt x="133" y="110"/>
                </a:cubicBezTo>
                <a:cubicBezTo>
                  <a:pt x="132" y="109"/>
                  <a:pt x="132" y="108"/>
                  <a:pt x="131" y="106"/>
                </a:cubicBezTo>
                <a:cubicBezTo>
                  <a:pt x="131" y="106"/>
                  <a:pt x="130" y="106"/>
                  <a:pt x="130" y="106"/>
                </a:cubicBezTo>
                <a:cubicBezTo>
                  <a:pt x="129" y="106"/>
                  <a:pt x="128" y="106"/>
                  <a:pt x="129" y="105"/>
                </a:cubicBezTo>
                <a:cubicBezTo>
                  <a:pt x="130" y="104"/>
                  <a:pt x="130" y="102"/>
                  <a:pt x="132" y="102"/>
                </a:cubicBezTo>
                <a:cubicBezTo>
                  <a:pt x="133" y="101"/>
                  <a:pt x="133" y="100"/>
                  <a:pt x="134" y="100"/>
                </a:cubicBezTo>
                <a:cubicBezTo>
                  <a:pt x="135" y="99"/>
                  <a:pt x="136" y="99"/>
                  <a:pt x="136" y="98"/>
                </a:cubicBezTo>
                <a:cubicBezTo>
                  <a:pt x="137" y="98"/>
                  <a:pt x="137" y="97"/>
                  <a:pt x="137" y="97"/>
                </a:cubicBezTo>
                <a:cubicBezTo>
                  <a:pt x="137" y="96"/>
                  <a:pt x="138" y="96"/>
                  <a:pt x="138" y="96"/>
                </a:cubicBezTo>
                <a:cubicBezTo>
                  <a:pt x="139" y="96"/>
                  <a:pt x="139" y="95"/>
                  <a:pt x="140" y="95"/>
                </a:cubicBezTo>
                <a:cubicBezTo>
                  <a:pt x="140" y="92"/>
                  <a:pt x="143" y="91"/>
                  <a:pt x="144" y="89"/>
                </a:cubicBezTo>
                <a:cubicBezTo>
                  <a:pt x="145" y="89"/>
                  <a:pt x="145" y="89"/>
                  <a:pt x="146" y="90"/>
                </a:cubicBezTo>
                <a:cubicBezTo>
                  <a:pt x="146" y="90"/>
                  <a:pt x="146" y="89"/>
                  <a:pt x="146" y="89"/>
                </a:cubicBezTo>
                <a:cubicBezTo>
                  <a:pt x="146" y="89"/>
                  <a:pt x="146" y="89"/>
                  <a:pt x="146" y="89"/>
                </a:cubicBezTo>
                <a:cubicBezTo>
                  <a:pt x="146" y="89"/>
                  <a:pt x="146" y="90"/>
                  <a:pt x="146" y="90"/>
                </a:cubicBezTo>
                <a:cubicBezTo>
                  <a:pt x="146" y="90"/>
                  <a:pt x="146" y="90"/>
                  <a:pt x="146" y="90"/>
                </a:cubicBezTo>
                <a:cubicBezTo>
                  <a:pt x="146" y="90"/>
                  <a:pt x="146" y="90"/>
                  <a:pt x="146" y="90"/>
                </a:cubicBezTo>
                <a:cubicBezTo>
                  <a:pt x="146" y="89"/>
                  <a:pt x="146" y="88"/>
                  <a:pt x="146" y="88"/>
                </a:cubicBezTo>
                <a:cubicBezTo>
                  <a:pt x="147" y="87"/>
                  <a:pt x="148" y="86"/>
                  <a:pt x="150" y="86"/>
                </a:cubicBezTo>
                <a:cubicBezTo>
                  <a:pt x="150" y="86"/>
                  <a:pt x="150" y="86"/>
                  <a:pt x="150" y="85"/>
                </a:cubicBezTo>
                <a:cubicBezTo>
                  <a:pt x="150" y="85"/>
                  <a:pt x="150" y="85"/>
                  <a:pt x="150" y="84"/>
                </a:cubicBezTo>
                <a:cubicBezTo>
                  <a:pt x="153" y="83"/>
                  <a:pt x="155" y="82"/>
                  <a:pt x="156" y="80"/>
                </a:cubicBezTo>
                <a:cubicBezTo>
                  <a:pt x="157" y="79"/>
                  <a:pt x="158" y="79"/>
                  <a:pt x="158" y="78"/>
                </a:cubicBezTo>
                <a:cubicBezTo>
                  <a:pt x="159" y="78"/>
                  <a:pt x="160" y="77"/>
                  <a:pt x="161" y="77"/>
                </a:cubicBezTo>
                <a:cubicBezTo>
                  <a:pt x="162" y="77"/>
                  <a:pt x="162" y="77"/>
                  <a:pt x="162" y="76"/>
                </a:cubicBezTo>
                <a:cubicBezTo>
                  <a:pt x="162" y="75"/>
                  <a:pt x="162" y="75"/>
                  <a:pt x="163" y="75"/>
                </a:cubicBezTo>
                <a:cubicBezTo>
                  <a:pt x="164" y="75"/>
                  <a:pt x="164" y="76"/>
                  <a:pt x="164" y="77"/>
                </a:cubicBezTo>
                <a:cubicBezTo>
                  <a:pt x="164" y="77"/>
                  <a:pt x="164" y="77"/>
                  <a:pt x="164" y="77"/>
                </a:cubicBezTo>
                <a:cubicBezTo>
                  <a:pt x="164" y="77"/>
                  <a:pt x="164" y="77"/>
                  <a:pt x="164" y="77"/>
                </a:cubicBezTo>
                <a:cubicBezTo>
                  <a:pt x="164" y="77"/>
                  <a:pt x="163" y="77"/>
                  <a:pt x="163" y="77"/>
                </a:cubicBezTo>
                <a:cubicBezTo>
                  <a:pt x="163" y="77"/>
                  <a:pt x="163" y="77"/>
                  <a:pt x="163" y="78"/>
                </a:cubicBezTo>
                <a:cubicBezTo>
                  <a:pt x="163" y="78"/>
                  <a:pt x="163" y="78"/>
                  <a:pt x="164" y="77"/>
                </a:cubicBezTo>
                <a:cubicBezTo>
                  <a:pt x="164" y="77"/>
                  <a:pt x="165" y="77"/>
                  <a:pt x="165" y="77"/>
                </a:cubicBezTo>
                <a:cubicBezTo>
                  <a:pt x="166" y="76"/>
                  <a:pt x="165" y="75"/>
                  <a:pt x="166" y="73"/>
                </a:cubicBezTo>
                <a:cubicBezTo>
                  <a:pt x="167" y="73"/>
                  <a:pt x="168" y="73"/>
                  <a:pt x="169" y="73"/>
                </a:cubicBezTo>
                <a:cubicBezTo>
                  <a:pt x="169" y="73"/>
                  <a:pt x="169" y="73"/>
                  <a:pt x="169" y="73"/>
                </a:cubicBezTo>
                <a:cubicBezTo>
                  <a:pt x="169" y="72"/>
                  <a:pt x="170" y="71"/>
                  <a:pt x="171" y="71"/>
                </a:cubicBezTo>
                <a:cubicBezTo>
                  <a:pt x="171" y="71"/>
                  <a:pt x="172" y="71"/>
                  <a:pt x="172" y="71"/>
                </a:cubicBezTo>
                <a:cubicBezTo>
                  <a:pt x="172" y="70"/>
                  <a:pt x="172" y="70"/>
                  <a:pt x="172" y="69"/>
                </a:cubicBezTo>
                <a:cubicBezTo>
                  <a:pt x="172" y="69"/>
                  <a:pt x="171" y="69"/>
                  <a:pt x="171" y="69"/>
                </a:cubicBezTo>
                <a:cubicBezTo>
                  <a:pt x="172" y="68"/>
                  <a:pt x="173" y="68"/>
                  <a:pt x="174" y="69"/>
                </a:cubicBezTo>
                <a:cubicBezTo>
                  <a:pt x="175" y="68"/>
                  <a:pt x="176" y="68"/>
                  <a:pt x="177" y="67"/>
                </a:cubicBezTo>
                <a:cubicBezTo>
                  <a:pt x="176" y="66"/>
                  <a:pt x="176" y="67"/>
                  <a:pt x="175" y="67"/>
                </a:cubicBezTo>
                <a:cubicBezTo>
                  <a:pt x="175" y="66"/>
                  <a:pt x="175" y="66"/>
                  <a:pt x="175" y="66"/>
                </a:cubicBezTo>
                <a:cubicBezTo>
                  <a:pt x="176" y="66"/>
                  <a:pt x="177" y="65"/>
                  <a:pt x="178" y="65"/>
                </a:cubicBezTo>
                <a:cubicBezTo>
                  <a:pt x="178" y="65"/>
                  <a:pt x="178" y="65"/>
                  <a:pt x="178" y="66"/>
                </a:cubicBezTo>
                <a:cubicBezTo>
                  <a:pt x="178" y="66"/>
                  <a:pt x="178" y="67"/>
                  <a:pt x="179" y="66"/>
                </a:cubicBezTo>
                <a:cubicBezTo>
                  <a:pt x="179" y="66"/>
                  <a:pt x="180" y="66"/>
                  <a:pt x="181" y="66"/>
                </a:cubicBezTo>
                <a:cubicBezTo>
                  <a:pt x="182" y="66"/>
                  <a:pt x="184" y="65"/>
                  <a:pt x="185" y="64"/>
                </a:cubicBezTo>
                <a:cubicBezTo>
                  <a:pt x="185" y="63"/>
                  <a:pt x="186" y="63"/>
                  <a:pt x="188" y="63"/>
                </a:cubicBezTo>
                <a:cubicBezTo>
                  <a:pt x="189" y="63"/>
                  <a:pt x="189" y="61"/>
                  <a:pt x="189" y="60"/>
                </a:cubicBezTo>
                <a:cubicBezTo>
                  <a:pt x="190" y="60"/>
                  <a:pt x="191" y="59"/>
                  <a:pt x="192" y="59"/>
                </a:cubicBezTo>
                <a:cubicBezTo>
                  <a:pt x="193" y="59"/>
                  <a:pt x="194" y="58"/>
                  <a:pt x="194" y="57"/>
                </a:cubicBezTo>
                <a:cubicBezTo>
                  <a:pt x="194" y="57"/>
                  <a:pt x="194" y="56"/>
                  <a:pt x="194" y="56"/>
                </a:cubicBezTo>
                <a:cubicBezTo>
                  <a:pt x="194" y="56"/>
                  <a:pt x="194" y="55"/>
                  <a:pt x="195" y="55"/>
                </a:cubicBezTo>
                <a:cubicBezTo>
                  <a:pt x="195" y="55"/>
                  <a:pt x="195" y="56"/>
                  <a:pt x="195" y="56"/>
                </a:cubicBezTo>
                <a:cubicBezTo>
                  <a:pt x="197" y="55"/>
                  <a:pt x="197" y="54"/>
                  <a:pt x="197" y="53"/>
                </a:cubicBezTo>
                <a:cubicBezTo>
                  <a:pt x="198" y="52"/>
                  <a:pt x="198" y="53"/>
                  <a:pt x="198" y="53"/>
                </a:cubicBezTo>
                <a:cubicBezTo>
                  <a:pt x="199" y="54"/>
                  <a:pt x="200" y="53"/>
                  <a:pt x="201" y="53"/>
                </a:cubicBezTo>
                <a:cubicBezTo>
                  <a:pt x="201" y="53"/>
                  <a:pt x="202" y="53"/>
                  <a:pt x="202" y="53"/>
                </a:cubicBezTo>
                <a:cubicBezTo>
                  <a:pt x="202" y="52"/>
                  <a:pt x="203" y="51"/>
                  <a:pt x="204" y="52"/>
                </a:cubicBezTo>
                <a:cubicBezTo>
                  <a:pt x="205" y="52"/>
                  <a:pt x="204" y="53"/>
                  <a:pt x="205" y="54"/>
                </a:cubicBezTo>
                <a:cubicBezTo>
                  <a:pt x="205" y="55"/>
                  <a:pt x="206" y="54"/>
                  <a:pt x="207" y="54"/>
                </a:cubicBezTo>
                <a:cubicBezTo>
                  <a:pt x="208" y="53"/>
                  <a:pt x="208" y="52"/>
                  <a:pt x="209" y="51"/>
                </a:cubicBezTo>
                <a:cubicBezTo>
                  <a:pt x="209" y="52"/>
                  <a:pt x="209" y="52"/>
                  <a:pt x="209" y="53"/>
                </a:cubicBezTo>
                <a:cubicBezTo>
                  <a:pt x="209" y="53"/>
                  <a:pt x="209" y="54"/>
                  <a:pt x="210" y="55"/>
                </a:cubicBezTo>
                <a:cubicBezTo>
                  <a:pt x="210" y="54"/>
                  <a:pt x="210" y="53"/>
                  <a:pt x="210" y="53"/>
                </a:cubicBezTo>
                <a:cubicBezTo>
                  <a:pt x="210" y="52"/>
                  <a:pt x="211" y="52"/>
                  <a:pt x="211" y="52"/>
                </a:cubicBezTo>
                <a:moveTo>
                  <a:pt x="113" y="137"/>
                </a:moveTo>
                <a:cubicBezTo>
                  <a:pt x="113" y="137"/>
                  <a:pt x="113" y="137"/>
                  <a:pt x="113" y="137"/>
                </a:cubicBezTo>
                <a:cubicBezTo>
                  <a:pt x="113" y="137"/>
                  <a:pt x="113" y="137"/>
                  <a:pt x="112" y="137"/>
                </a:cubicBezTo>
                <a:cubicBezTo>
                  <a:pt x="112" y="137"/>
                  <a:pt x="112" y="137"/>
                  <a:pt x="112" y="137"/>
                </a:cubicBezTo>
                <a:cubicBezTo>
                  <a:pt x="113" y="137"/>
                  <a:pt x="113" y="137"/>
                  <a:pt x="113" y="138"/>
                </a:cubicBezTo>
                <a:cubicBezTo>
                  <a:pt x="113" y="138"/>
                  <a:pt x="113" y="137"/>
                  <a:pt x="112" y="137"/>
                </a:cubicBezTo>
                <a:cubicBezTo>
                  <a:pt x="112" y="137"/>
                  <a:pt x="112" y="137"/>
                  <a:pt x="112" y="137"/>
                </a:cubicBezTo>
                <a:cubicBezTo>
                  <a:pt x="112" y="136"/>
                  <a:pt x="113" y="136"/>
                  <a:pt x="112" y="135"/>
                </a:cubicBezTo>
                <a:cubicBezTo>
                  <a:pt x="112" y="135"/>
                  <a:pt x="112" y="135"/>
                  <a:pt x="112" y="135"/>
                </a:cubicBezTo>
                <a:cubicBezTo>
                  <a:pt x="112" y="135"/>
                  <a:pt x="112" y="135"/>
                  <a:pt x="112" y="135"/>
                </a:cubicBezTo>
                <a:cubicBezTo>
                  <a:pt x="111" y="136"/>
                  <a:pt x="111" y="136"/>
                  <a:pt x="113" y="137"/>
                </a:cubicBezTo>
                <a:moveTo>
                  <a:pt x="110" y="139"/>
                </a:moveTo>
                <a:cubicBezTo>
                  <a:pt x="109" y="138"/>
                  <a:pt x="107" y="140"/>
                  <a:pt x="107" y="138"/>
                </a:cubicBezTo>
                <a:cubicBezTo>
                  <a:pt x="107" y="138"/>
                  <a:pt x="106" y="138"/>
                  <a:pt x="106" y="138"/>
                </a:cubicBezTo>
                <a:cubicBezTo>
                  <a:pt x="106" y="139"/>
                  <a:pt x="106" y="139"/>
                  <a:pt x="106" y="139"/>
                </a:cubicBezTo>
                <a:cubicBezTo>
                  <a:pt x="107" y="139"/>
                  <a:pt x="108" y="139"/>
                  <a:pt x="107" y="138"/>
                </a:cubicBezTo>
                <a:cubicBezTo>
                  <a:pt x="108" y="138"/>
                  <a:pt x="108" y="137"/>
                  <a:pt x="109" y="136"/>
                </a:cubicBezTo>
                <a:cubicBezTo>
                  <a:pt x="107" y="136"/>
                  <a:pt x="107" y="136"/>
                  <a:pt x="110" y="139"/>
                </a:cubicBezTo>
                <a:moveTo>
                  <a:pt x="113" y="121"/>
                </a:moveTo>
                <a:cubicBezTo>
                  <a:pt x="114" y="121"/>
                  <a:pt x="114" y="122"/>
                  <a:pt x="114" y="122"/>
                </a:cubicBezTo>
                <a:cubicBezTo>
                  <a:pt x="115" y="123"/>
                  <a:pt x="115" y="123"/>
                  <a:pt x="116" y="122"/>
                </a:cubicBezTo>
                <a:cubicBezTo>
                  <a:pt x="117" y="122"/>
                  <a:pt x="117" y="121"/>
                  <a:pt x="117" y="121"/>
                </a:cubicBezTo>
                <a:cubicBezTo>
                  <a:pt x="116" y="120"/>
                  <a:pt x="115" y="120"/>
                  <a:pt x="113" y="121"/>
                </a:cubicBezTo>
                <a:moveTo>
                  <a:pt x="109" y="132"/>
                </a:moveTo>
                <a:cubicBezTo>
                  <a:pt x="108" y="132"/>
                  <a:pt x="108" y="132"/>
                  <a:pt x="108" y="133"/>
                </a:cubicBezTo>
                <a:cubicBezTo>
                  <a:pt x="108" y="134"/>
                  <a:pt x="108" y="134"/>
                  <a:pt x="108" y="134"/>
                </a:cubicBezTo>
                <a:cubicBezTo>
                  <a:pt x="109" y="134"/>
                  <a:pt x="110" y="134"/>
                  <a:pt x="110" y="133"/>
                </a:cubicBezTo>
                <a:cubicBezTo>
                  <a:pt x="110" y="133"/>
                  <a:pt x="109" y="132"/>
                  <a:pt x="109" y="132"/>
                </a:cubicBezTo>
                <a:moveTo>
                  <a:pt x="149" y="103"/>
                </a:moveTo>
                <a:cubicBezTo>
                  <a:pt x="149" y="103"/>
                  <a:pt x="149" y="103"/>
                  <a:pt x="150" y="103"/>
                </a:cubicBezTo>
                <a:cubicBezTo>
                  <a:pt x="150" y="103"/>
                  <a:pt x="150" y="102"/>
                  <a:pt x="150" y="102"/>
                </a:cubicBezTo>
                <a:cubicBezTo>
                  <a:pt x="150" y="102"/>
                  <a:pt x="150" y="102"/>
                  <a:pt x="150" y="102"/>
                </a:cubicBezTo>
                <a:cubicBezTo>
                  <a:pt x="149" y="102"/>
                  <a:pt x="148" y="102"/>
                  <a:pt x="147" y="102"/>
                </a:cubicBezTo>
                <a:cubicBezTo>
                  <a:pt x="147" y="102"/>
                  <a:pt x="147" y="102"/>
                  <a:pt x="147" y="102"/>
                </a:cubicBezTo>
                <a:cubicBezTo>
                  <a:pt x="147" y="102"/>
                  <a:pt x="147" y="103"/>
                  <a:pt x="147" y="103"/>
                </a:cubicBezTo>
                <a:cubicBezTo>
                  <a:pt x="148" y="103"/>
                  <a:pt x="148" y="103"/>
                  <a:pt x="149" y="103"/>
                </a:cubicBezTo>
                <a:moveTo>
                  <a:pt x="150" y="93"/>
                </a:moveTo>
                <a:cubicBezTo>
                  <a:pt x="151" y="95"/>
                  <a:pt x="151" y="95"/>
                  <a:pt x="152" y="95"/>
                </a:cubicBezTo>
                <a:cubicBezTo>
                  <a:pt x="151" y="93"/>
                  <a:pt x="151" y="93"/>
                  <a:pt x="150" y="93"/>
                </a:cubicBezTo>
                <a:moveTo>
                  <a:pt x="122" y="121"/>
                </a:moveTo>
                <a:cubicBezTo>
                  <a:pt x="121" y="120"/>
                  <a:pt x="120" y="120"/>
                  <a:pt x="119" y="121"/>
                </a:cubicBezTo>
                <a:cubicBezTo>
                  <a:pt x="120" y="122"/>
                  <a:pt x="121" y="122"/>
                  <a:pt x="122" y="121"/>
                </a:cubicBezTo>
                <a:moveTo>
                  <a:pt x="162" y="94"/>
                </a:moveTo>
                <a:cubicBezTo>
                  <a:pt x="162" y="94"/>
                  <a:pt x="162" y="93"/>
                  <a:pt x="161" y="93"/>
                </a:cubicBezTo>
                <a:cubicBezTo>
                  <a:pt x="161" y="93"/>
                  <a:pt x="161" y="93"/>
                  <a:pt x="161" y="92"/>
                </a:cubicBezTo>
                <a:cubicBezTo>
                  <a:pt x="160" y="92"/>
                  <a:pt x="160" y="93"/>
                  <a:pt x="160" y="93"/>
                </a:cubicBezTo>
                <a:cubicBezTo>
                  <a:pt x="160" y="93"/>
                  <a:pt x="160" y="94"/>
                  <a:pt x="160" y="94"/>
                </a:cubicBezTo>
                <a:cubicBezTo>
                  <a:pt x="161" y="94"/>
                  <a:pt x="161" y="94"/>
                  <a:pt x="162" y="94"/>
                </a:cubicBezTo>
                <a:moveTo>
                  <a:pt x="149" y="97"/>
                </a:moveTo>
                <a:cubicBezTo>
                  <a:pt x="150" y="97"/>
                  <a:pt x="150" y="97"/>
                  <a:pt x="150" y="97"/>
                </a:cubicBezTo>
                <a:cubicBezTo>
                  <a:pt x="150" y="97"/>
                  <a:pt x="150" y="96"/>
                  <a:pt x="150" y="96"/>
                </a:cubicBezTo>
                <a:cubicBezTo>
                  <a:pt x="150" y="96"/>
                  <a:pt x="149" y="96"/>
                  <a:pt x="149" y="96"/>
                </a:cubicBezTo>
                <a:cubicBezTo>
                  <a:pt x="149" y="96"/>
                  <a:pt x="149" y="97"/>
                  <a:pt x="149" y="97"/>
                </a:cubicBezTo>
                <a:moveTo>
                  <a:pt x="144" y="96"/>
                </a:moveTo>
                <a:cubicBezTo>
                  <a:pt x="144" y="97"/>
                  <a:pt x="145" y="97"/>
                  <a:pt x="146" y="96"/>
                </a:cubicBezTo>
                <a:cubicBezTo>
                  <a:pt x="145" y="96"/>
                  <a:pt x="144" y="96"/>
                  <a:pt x="144" y="96"/>
                </a:cubicBezTo>
                <a:moveTo>
                  <a:pt x="158" y="95"/>
                </a:moveTo>
                <a:cubicBezTo>
                  <a:pt x="158" y="95"/>
                  <a:pt x="157" y="95"/>
                  <a:pt x="156" y="95"/>
                </a:cubicBezTo>
                <a:cubicBezTo>
                  <a:pt x="156" y="95"/>
                  <a:pt x="156" y="96"/>
                  <a:pt x="156" y="96"/>
                </a:cubicBezTo>
                <a:cubicBezTo>
                  <a:pt x="157" y="96"/>
                  <a:pt x="157" y="96"/>
                  <a:pt x="158" y="96"/>
                </a:cubicBezTo>
                <a:cubicBezTo>
                  <a:pt x="158" y="96"/>
                  <a:pt x="158" y="95"/>
                  <a:pt x="158" y="95"/>
                </a:cubicBezTo>
                <a:moveTo>
                  <a:pt x="204" y="69"/>
                </a:moveTo>
                <a:cubicBezTo>
                  <a:pt x="204" y="68"/>
                  <a:pt x="203" y="68"/>
                  <a:pt x="203" y="69"/>
                </a:cubicBezTo>
                <a:cubicBezTo>
                  <a:pt x="203" y="69"/>
                  <a:pt x="203" y="69"/>
                  <a:pt x="203" y="69"/>
                </a:cubicBezTo>
                <a:cubicBezTo>
                  <a:pt x="203" y="70"/>
                  <a:pt x="204" y="70"/>
                  <a:pt x="204" y="69"/>
                </a:cubicBezTo>
                <a:cubicBezTo>
                  <a:pt x="204" y="69"/>
                  <a:pt x="204" y="69"/>
                  <a:pt x="204" y="69"/>
                </a:cubicBezTo>
                <a:moveTo>
                  <a:pt x="115" y="131"/>
                </a:moveTo>
                <a:cubicBezTo>
                  <a:pt x="114" y="132"/>
                  <a:pt x="114" y="132"/>
                  <a:pt x="115" y="133"/>
                </a:cubicBezTo>
                <a:cubicBezTo>
                  <a:pt x="116" y="132"/>
                  <a:pt x="116" y="132"/>
                  <a:pt x="115" y="131"/>
                </a:cubicBezTo>
                <a:moveTo>
                  <a:pt x="146" y="108"/>
                </a:moveTo>
                <a:cubicBezTo>
                  <a:pt x="145" y="108"/>
                  <a:pt x="145" y="107"/>
                  <a:pt x="145" y="107"/>
                </a:cubicBezTo>
                <a:cubicBezTo>
                  <a:pt x="145" y="108"/>
                  <a:pt x="145" y="108"/>
                  <a:pt x="145" y="108"/>
                </a:cubicBezTo>
                <a:cubicBezTo>
                  <a:pt x="145" y="108"/>
                  <a:pt x="145" y="108"/>
                  <a:pt x="145" y="108"/>
                </a:cubicBezTo>
                <a:cubicBezTo>
                  <a:pt x="145" y="108"/>
                  <a:pt x="145" y="108"/>
                  <a:pt x="146" y="108"/>
                </a:cubicBezTo>
                <a:moveTo>
                  <a:pt x="148" y="105"/>
                </a:moveTo>
                <a:cubicBezTo>
                  <a:pt x="148" y="105"/>
                  <a:pt x="148" y="105"/>
                  <a:pt x="148" y="104"/>
                </a:cubicBezTo>
                <a:cubicBezTo>
                  <a:pt x="148" y="105"/>
                  <a:pt x="148" y="105"/>
                  <a:pt x="148" y="105"/>
                </a:cubicBezTo>
                <a:cubicBezTo>
                  <a:pt x="148" y="105"/>
                  <a:pt x="148" y="105"/>
                  <a:pt x="148" y="105"/>
                </a:cubicBezTo>
                <a:cubicBezTo>
                  <a:pt x="148" y="105"/>
                  <a:pt x="148" y="105"/>
                  <a:pt x="148" y="105"/>
                </a:cubicBezTo>
                <a:moveTo>
                  <a:pt x="117" y="129"/>
                </a:moveTo>
                <a:cubicBezTo>
                  <a:pt x="117" y="129"/>
                  <a:pt x="117" y="129"/>
                  <a:pt x="117" y="129"/>
                </a:cubicBezTo>
                <a:cubicBezTo>
                  <a:pt x="117" y="129"/>
                  <a:pt x="117" y="128"/>
                  <a:pt x="117" y="128"/>
                </a:cubicBezTo>
                <a:cubicBezTo>
                  <a:pt x="116" y="128"/>
                  <a:pt x="116" y="129"/>
                  <a:pt x="116" y="129"/>
                </a:cubicBezTo>
                <a:cubicBezTo>
                  <a:pt x="116" y="129"/>
                  <a:pt x="117" y="129"/>
                  <a:pt x="117" y="129"/>
                </a:cubicBezTo>
                <a:moveTo>
                  <a:pt x="142" y="101"/>
                </a:moveTo>
                <a:cubicBezTo>
                  <a:pt x="142" y="101"/>
                  <a:pt x="142" y="101"/>
                  <a:pt x="142" y="101"/>
                </a:cubicBezTo>
                <a:cubicBezTo>
                  <a:pt x="142" y="101"/>
                  <a:pt x="142" y="101"/>
                  <a:pt x="142" y="101"/>
                </a:cubicBezTo>
                <a:cubicBezTo>
                  <a:pt x="142" y="101"/>
                  <a:pt x="143" y="101"/>
                  <a:pt x="143" y="101"/>
                </a:cubicBezTo>
                <a:cubicBezTo>
                  <a:pt x="143" y="101"/>
                  <a:pt x="143" y="101"/>
                  <a:pt x="142" y="101"/>
                </a:cubicBezTo>
                <a:moveTo>
                  <a:pt x="103" y="141"/>
                </a:moveTo>
                <a:cubicBezTo>
                  <a:pt x="103" y="141"/>
                  <a:pt x="103" y="141"/>
                  <a:pt x="103" y="141"/>
                </a:cubicBezTo>
                <a:cubicBezTo>
                  <a:pt x="102" y="141"/>
                  <a:pt x="102" y="141"/>
                  <a:pt x="102" y="141"/>
                </a:cubicBezTo>
                <a:cubicBezTo>
                  <a:pt x="102" y="141"/>
                  <a:pt x="102" y="141"/>
                  <a:pt x="103" y="141"/>
                </a:cubicBezTo>
                <a:cubicBezTo>
                  <a:pt x="103" y="141"/>
                  <a:pt x="103" y="141"/>
                  <a:pt x="103" y="141"/>
                </a:cubicBezTo>
                <a:moveTo>
                  <a:pt x="99" y="138"/>
                </a:moveTo>
                <a:cubicBezTo>
                  <a:pt x="99" y="138"/>
                  <a:pt x="98" y="138"/>
                  <a:pt x="98" y="138"/>
                </a:cubicBezTo>
                <a:cubicBezTo>
                  <a:pt x="98" y="138"/>
                  <a:pt x="99" y="138"/>
                  <a:pt x="99" y="139"/>
                </a:cubicBezTo>
                <a:cubicBezTo>
                  <a:pt x="99" y="139"/>
                  <a:pt x="99" y="138"/>
                  <a:pt x="99" y="138"/>
                </a:cubicBezTo>
                <a:cubicBezTo>
                  <a:pt x="99" y="138"/>
                  <a:pt x="99" y="138"/>
                  <a:pt x="99" y="138"/>
                </a:cubicBezTo>
                <a:moveTo>
                  <a:pt x="111" y="130"/>
                </a:moveTo>
                <a:cubicBezTo>
                  <a:pt x="111" y="131"/>
                  <a:pt x="111" y="131"/>
                  <a:pt x="111" y="131"/>
                </a:cubicBezTo>
                <a:cubicBezTo>
                  <a:pt x="111" y="131"/>
                  <a:pt x="111" y="131"/>
                  <a:pt x="111" y="131"/>
                </a:cubicBezTo>
                <a:cubicBezTo>
                  <a:pt x="111" y="131"/>
                  <a:pt x="111" y="130"/>
                  <a:pt x="111" y="130"/>
                </a:cubicBezTo>
                <a:cubicBezTo>
                  <a:pt x="111" y="130"/>
                  <a:pt x="111" y="130"/>
                  <a:pt x="111" y="130"/>
                </a:cubicBezTo>
                <a:moveTo>
                  <a:pt x="192" y="61"/>
                </a:moveTo>
                <a:cubicBezTo>
                  <a:pt x="192" y="61"/>
                  <a:pt x="193" y="61"/>
                  <a:pt x="193" y="61"/>
                </a:cubicBezTo>
                <a:cubicBezTo>
                  <a:pt x="193" y="61"/>
                  <a:pt x="193" y="60"/>
                  <a:pt x="193" y="60"/>
                </a:cubicBezTo>
                <a:cubicBezTo>
                  <a:pt x="193" y="60"/>
                  <a:pt x="193" y="60"/>
                  <a:pt x="193" y="60"/>
                </a:cubicBezTo>
                <a:cubicBezTo>
                  <a:pt x="192" y="60"/>
                  <a:pt x="192" y="60"/>
                  <a:pt x="192" y="61"/>
                </a:cubicBezTo>
                <a:moveTo>
                  <a:pt x="147" y="93"/>
                </a:moveTo>
                <a:cubicBezTo>
                  <a:pt x="147" y="93"/>
                  <a:pt x="147" y="92"/>
                  <a:pt x="147" y="92"/>
                </a:cubicBezTo>
                <a:cubicBezTo>
                  <a:pt x="147" y="92"/>
                  <a:pt x="147" y="92"/>
                  <a:pt x="147" y="92"/>
                </a:cubicBezTo>
                <a:cubicBezTo>
                  <a:pt x="147" y="93"/>
                  <a:pt x="147" y="93"/>
                  <a:pt x="147" y="93"/>
                </a:cubicBezTo>
                <a:cubicBezTo>
                  <a:pt x="147" y="93"/>
                  <a:pt x="147" y="93"/>
                  <a:pt x="147" y="93"/>
                </a:cubicBezTo>
                <a:moveTo>
                  <a:pt x="141" y="286"/>
                </a:moveTo>
                <a:cubicBezTo>
                  <a:pt x="139" y="285"/>
                  <a:pt x="139" y="285"/>
                  <a:pt x="138" y="285"/>
                </a:cubicBezTo>
                <a:cubicBezTo>
                  <a:pt x="137" y="285"/>
                  <a:pt x="135" y="284"/>
                  <a:pt x="134" y="284"/>
                </a:cubicBezTo>
                <a:cubicBezTo>
                  <a:pt x="132" y="283"/>
                  <a:pt x="131" y="282"/>
                  <a:pt x="129" y="281"/>
                </a:cubicBezTo>
                <a:cubicBezTo>
                  <a:pt x="127" y="281"/>
                  <a:pt x="127" y="279"/>
                  <a:pt x="125" y="279"/>
                </a:cubicBezTo>
                <a:cubicBezTo>
                  <a:pt x="121" y="276"/>
                  <a:pt x="115" y="274"/>
                  <a:pt x="111" y="271"/>
                </a:cubicBezTo>
                <a:cubicBezTo>
                  <a:pt x="110" y="272"/>
                  <a:pt x="109" y="271"/>
                  <a:pt x="109" y="270"/>
                </a:cubicBezTo>
                <a:cubicBezTo>
                  <a:pt x="108" y="269"/>
                  <a:pt x="107" y="270"/>
                  <a:pt x="107" y="269"/>
                </a:cubicBezTo>
                <a:cubicBezTo>
                  <a:pt x="107" y="269"/>
                  <a:pt x="106" y="269"/>
                  <a:pt x="106" y="269"/>
                </a:cubicBezTo>
                <a:cubicBezTo>
                  <a:pt x="105" y="269"/>
                  <a:pt x="104" y="269"/>
                  <a:pt x="103" y="268"/>
                </a:cubicBezTo>
                <a:cubicBezTo>
                  <a:pt x="102" y="268"/>
                  <a:pt x="102" y="267"/>
                  <a:pt x="101" y="266"/>
                </a:cubicBezTo>
                <a:cubicBezTo>
                  <a:pt x="99" y="266"/>
                  <a:pt x="98" y="264"/>
                  <a:pt x="95" y="264"/>
                </a:cubicBezTo>
                <a:cubicBezTo>
                  <a:pt x="92" y="262"/>
                  <a:pt x="92" y="262"/>
                  <a:pt x="92" y="262"/>
                </a:cubicBezTo>
                <a:cubicBezTo>
                  <a:pt x="91" y="261"/>
                  <a:pt x="91" y="260"/>
                  <a:pt x="89" y="260"/>
                </a:cubicBezTo>
                <a:cubicBezTo>
                  <a:pt x="88" y="260"/>
                  <a:pt x="88" y="259"/>
                  <a:pt x="86" y="259"/>
                </a:cubicBezTo>
                <a:cubicBezTo>
                  <a:pt x="86" y="259"/>
                  <a:pt x="85" y="258"/>
                  <a:pt x="85" y="258"/>
                </a:cubicBezTo>
                <a:cubicBezTo>
                  <a:pt x="84" y="258"/>
                  <a:pt x="83" y="257"/>
                  <a:pt x="83" y="257"/>
                </a:cubicBezTo>
                <a:cubicBezTo>
                  <a:pt x="82" y="257"/>
                  <a:pt x="82" y="257"/>
                  <a:pt x="82" y="256"/>
                </a:cubicBezTo>
                <a:cubicBezTo>
                  <a:pt x="82" y="256"/>
                  <a:pt x="82" y="255"/>
                  <a:pt x="82" y="255"/>
                </a:cubicBezTo>
                <a:cubicBezTo>
                  <a:pt x="83" y="254"/>
                  <a:pt x="84" y="252"/>
                  <a:pt x="84" y="251"/>
                </a:cubicBezTo>
                <a:cubicBezTo>
                  <a:pt x="85" y="250"/>
                  <a:pt x="85" y="250"/>
                  <a:pt x="86" y="250"/>
                </a:cubicBezTo>
                <a:cubicBezTo>
                  <a:pt x="86" y="250"/>
                  <a:pt x="87" y="250"/>
                  <a:pt x="88" y="251"/>
                </a:cubicBezTo>
                <a:cubicBezTo>
                  <a:pt x="88" y="251"/>
                  <a:pt x="88" y="251"/>
                  <a:pt x="88" y="251"/>
                </a:cubicBezTo>
                <a:cubicBezTo>
                  <a:pt x="90" y="251"/>
                  <a:pt x="92" y="250"/>
                  <a:pt x="93" y="252"/>
                </a:cubicBezTo>
                <a:cubicBezTo>
                  <a:pt x="95" y="252"/>
                  <a:pt x="97" y="251"/>
                  <a:pt x="98" y="252"/>
                </a:cubicBezTo>
                <a:cubicBezTo>
                  <a:pt x="99" y="252"/>
                  <a:pt x="101" y="252"/>
                  <a:pt x="102" y="253"/>
                </a:cubicBezTo>
                <a:cubicBezTo>
                  <a:pt x="103" y="253"/>
                  <a:pt x="104" y="254"/>
                  <a:pt x="106" y="253"/>
                </a:cubicBezTo>
                <a:cubicBezTo>
                  <a:pt x="107" y="253"/>
                  <a:pt x="108" y="255"/>
                  <a:pt x="109" y="254"/>
                </a:cubicBezTo>
                <a:cubicBezTo>
                  <a:pt x="110" y="254"/>
                  <a:pt x="112" y="254"/>
                  <a:pt x="112" y="255"/>
                </a:cubicBezTo>
                <a:cubicBezTo>
                  <a:pt x="113" y="255"/>
                  <a:pt x="114" y="255"/>
                  <a:pt x="115" y="255"/>
                </a:cubicBezTo>
                <a:cubicBezTo>
                  <a:pt x="116" y="256"/>
                  <a:pt x="116" y="256"/>
                  <a:pt x="117" y="256"/>
                </a:cubicBezTo>
                <a:cubicBezTo>
                  <a:pt x="118" y="256"/>
                  <a:pt x="120" y="256"/>
                  <a:pt x="121" y="257"/>
                </a:cubicBezTo>
                <a:cubicBezTo>
                  <a:pt x="122" y="257"/>
                  <a:pt x="123" y="257"/>
                  <a:pt x="124" y="258"/>
                </a:cubicBezTo>
                <a:cubicBezTo>
                  <a:pt x="124" y="258"/>
                  <a:pt x="125" y="258"/>
                  <a:pt x="125" y="258"/>
                </a:cubicBezTo>
                <a:cubicBezTo>
                  <a:pt x="127" y="258"/>
                  <a:pt x="128" y="258"/>
                  <a:pt x="129" y="258"/>
                </a:cubicBezTo>
                <a:cubicBezTo>
                  <a:pt x="130" y="258"/>
                  <a:pt x="131" y="259"/>
                  <a:pt x="132" y="259"/>
                </a:cubicBezTo>
                <a:cubicBezTo>
                  <a:pt x="133" y="259"/>
                  <a:pt x="134" y="259"/>
                  <a:pt x="135" y="259"/>
                </a:cubicBezTo>
                <a:cubicBezTo>
                  <a:pt x="136" y="260"/>
                  <a:pt x="136" y="260"/>
                  <a:pt x="137" y="260"/>
                </a:cubicBezTo>
                <a:cubicBezTo>
                  <a:pt x="138" y="260"/>
                  <a:pt x="139" y="260"/>
                  <a:pt x="140" y="260"/>
                </a:cubicBezTo>
                <a:cubicBezTo>
                  <a:pt x="141" y="260"/>
                  <a:pt x="141" y="261"/>
                  <a:pt x="142" y="261"/>
                </a:cubicBezTo>
                <a:cubicBezTo>
                  <a:pt x="142" y="261"/>
                  <a:pt x="143" y="261"/>
                  <a:pt x="144" y="261"/>
                </a:cubicBezTo>
                <a:cubicBezTo>
                  <a:pt x="143" y="259"/>
                  <a:pt x="141" y="259"/>
                  <a:pt x="140" y="258"/>
                </a:cubicBezTo>
                <a:cubicBezTo>
                  <a:pt x="138" y="258"/>
                  <a:pt x="136" y="257"/>
                  <a:pt x="134" y="255"/>
                </a:cubicBezTo>
                <a:cubicBezTo>
                  <a:pt x="133" y="255"/>
                  <a:pt x="132" y="254"/>
                  <a:pt x="131" y="254"/>
                </a:cubicBezTo>
                <a:cubicBezTo>
                  <a:pt x="130" y="254"/>
                  <a:pt x="130" y="253"/>
                  <a:pt x="129" y="253"/>
                </a:cubicBezTo>
                <a:cubicBezTo>
                  <a:pt x="128" y="252"/>
                  <a:pt x="126" y="252"/>
                  <a:pt x="125" y="250"/>
                </a:cubicBezTo>
                <a:cubicBezTo>
                  <a:pt x="124" y="249"/>
                  <a:pt x="123" y="250"/>
                  <a:pt x="122" y="249"/>
                </a:cubicBezTo>
                <a:cubicBezTo>
                  <a:pt x="121" y="249"/>
                  <a:pt x="120" y="248"/>
                  <a:pt x="119" y="248"/>
                </a:cubicBezTo>
                <a:cubicBezTo>
                  <a:pt x="117" y="247"/>
                  <a:pt x="116" y="247"/>
                  <a:pt x="115" y="246"/>
                </a:cubicBezTo>
                <a:cubicBezTo>
                  <a:pt x="113" y="244"/>
                  <a:pt x="111" y="243"/>
                  <a:pt x="109" y="242"/>
                </a:cubicBezTo>
                <a:cubicBezTo>
                  <a:pt x="108" y="241"/>
                  <a:pt x="106" y="241"/>
                  <a:pt x="104" y="240"/>
                </a:cubicBezTo>
                <a:cubicBezTo>
                  <a:pt x="103" y="239"/>
                  <a:pt x="102" y="239"/>
                  <a:pt x="102" y="239"/>
                </a:cubicBezTo>
                <a:cubicBezTo>
                  <a:pt x="101" y="238"/>
                  <a:pt x="100" y="237"/>
                  <a:pt x="99" y="236"/>
                </a:cubicBezTo>
                <a:cubicBezTo>
                  <a:pt x="98" y="236"/>
                  <a:pt x="98" y="236"/>
                  <a:pt x="97" y="236"/>
                </a:cubicBezTo>
                <a:cubicBezTo>
                  <a:pt x="97" y="236"/>
                  <a:pt x="96" y="235"/>
                  <a:pt x="96" y="235"/>
                </a:cubicBezTo>
                <a:cubicBezTo>
                  <a:pt x="95" y="236"/>
                  <a:pt x="94" y="235"/>
                  <a:pt x="93" y="234"/>
                </a:cubicBezTo>
                <a:cubicBezTo>
                  <a:pt x="94" y="232"/>
                  <a:pt x="95" y="231"/>
                  <a:pt x="96" y="229"/>
                </a:cubicBezTo>
                <a:cubicBezTo>
                  <a:pt x="96" y="228"/>
                  <a:pt x="98" y="227"/>
                  <a:pt x="99" y="228"/>
                </a:cubicBezTo>
                <a:cubicBezTo>
                  <a:pt x="100" y="229"/>
                  <a:pt x="103" y="230"/>
                  <a:pt x="104" y="231"/>
                </a:cubicBezTo>
                <a:cubicBezTo>
                  <a:pt x="105" y="232"/>
                  <a:pt x="106" y="232"/>
                  <a:pt x="107" y="233"/>
                </a:cubicBezTo>
                <a:cubicBezTo>
                  <a:pt x="107" y="233"/>
                  <a:pt x="107" y="233"/>
                  <a:pt x="108" y="233"/>
                </a:cubicBezTo>
                <a:cubicBezTo>
                  <a:pt x="109" y="234"/>
                  <a:pt x="111" y="235"/>
                  <a:pt x="112" y="236"/>
                </a:cubicBezTo>
                <a:cubicBezTo>
                  <a:pt x="113" y="236"/>
                  <a:pt x="113" y="237"/>
                  <a:pt x="114" y="236"/>
                </a:cubicBezTo>
                <a:cubicBezTo>
                  <a:pt x="115" y="236"/>
                  <a:pt x="115" y="238"/>
                  <a:pt x="117" y="237"/>
                </a:cubicBezTo>
                <a:cubicBezTo>
                  <a:pt x="117" y="238"/>
                  <a:pt x="118" y="239"/>
                  <a:pt x="119" y="239"/>
                </a:cubicBezTo>
                <a:cubicBezTo>
                  <a:pt x="120" y="239"/>
                  <a:pt x="120" y="240"/>
                  <a:pt x="121" y="240"/>
                </a:cubicBezTo>
                <a:cubicBezTo>
                  <a:pt x="122" y="240"/>
                  <a:pt x="122" y="241"/>
                  <a:pt x="123" y="241"/>
                </a:cubicBezTo>
                <a:cubicBezTo>
                  <a:pt x="124" y="242"/>
                  <a:pt x="126" y="242"/>
                  <a:pt x="127" y="244"/>
                </a:cubicBezTo>
                <a:cubicBezTo>
                  <a:pt x="130" y="244"/>
                  <a:pt x="130" y="244"/>
                  <a:pt x="130" y="244"/>
                </a:cubicBezTo>
                <a:cubicBezTo>
                  <a:pt x="131" y="245"/>
                  <a:pt x="131" y="246"/>
                  <a:pt x="133" y="246"/>
                </a:cubicBezTo>
                <a:cubicBezTo>
                  <a:pt x="133" y="246"/>
                  <a:pt x="134" y="247"/>
                  <a:pt x="135" y="247"/>
                </a:cubicBezTo>
                <a:cubicBezTo>
                  <a:pt x="136" y="248"/>
                  <a:pt x="137" y="248"/>
                  <a:pt x="138" y="249"/>
                </a:cubicBezTo>
                <a:cubicBezTo>
                  <a:pt x="139" y="248"/>
                  <a:pt x="139" y="250"/>
                  <a:pt x="140" y="250"/>
                </a:cubicBezTo>
                <a:cubicBezTo>
                  <a:pt x="141" y="250"/>
                  <a:pt x="141" y="251"/>
                  <a:pt x="142" y="251"/>
                </a:cubicBezTo>
                <a:cubicBezTo>
                  <a:pt x="143" y="252"/>
                  <a:pt x="144" y="251"/>
                  <a:pt x="145" y="252"/>
                </a:cubicBezTo>
                <a:cubicBezTo>
                  <a:pt x="145" y="253"/>
                  <a:pt x="146" y="254"/>
                  <a:pt x="147" y="253"/>
                </a:cubicBezTo>
                <a:cubicBezTo>
                  <a:pt x="148" y="254"/>
                  <a:pt x="149" y="255"/>
                  <a:pt x="151" y="255"/>
                </a:cubicBezTo>
                <a:cubicBezTo>
                  <a:pt x="152" y="256"/>
                  <a:pt x="153" y="256"/>
                  <a:pt x="154" y="257"/>
                </a:cubicBezTo>
                <a:cubicBezTo>
                  <a:pt x="155" y="258"/>
                  <a:pt x="156" y="258"/>
                  <a:pt x="157" y="259"/>
                </a:cubicBezTo>
                <a:cubicBezTo>
                  <a:pt x="158" y="259"/>
                  <a:pt x="159" y="259"/>
                  <a:pt x="159" y="259"/>
                </a:cubicBezTo>
                <a:cubicBezTo>
                  <a:pt x="160" y="260"/>
                  <a:pt x="162" y="260"/>
                  <a:pt x="163" y="261"/>
                </a:cubicBezTo>
                <a:cubicBezTo>
                  <a:pt x="164" y="263"/>
                  <a:pt x="165" y="264"/>
                  <a:pt x="167" y="264"/>
                </a:cubicBezTo>
                <a:cubicBezTo>
                  <a:pt x="168" y="264"/>
                  <a:pt x="168" y="264"/>
                  <a:pt x="168" y="264"/>
                </a:cubicBezTo>
                <a:cubicBezTo>
                  <a:pt x="169" y="265"/>
                  <a:pt x="170" y="265"/>
                  <a:pt x="171" y="266"/>
                </a:cubicBezTo>
                <a:cubicBezTo>
                  <a:pt x="171" y="266"/>
                  <a:pt x="172" y="266"/>
                  <a:pt x="172" y="266"/>
                </a:cubicBezTo>
                <a:cubicBezTo>
                  <a:pt x="172" y="266"/>
                  <a:pt x="172" y="266"/>
                  <a:pt x="172" y="266"/>
                </a:cubicBezTo>
                <a:cubicBezTo>
                  <a:pt x="172" y="267"/>
                  <a:pt x="172" y="267"/>
                  <a:pt x="172" y="267"/>
                </a:cubicBezTo>
                <a:cubicBezTo>
                  <a:pt x="171" y="269"/>
                  <a:pt x="170" y="270"/>
                  <a:pt x="169" y="272"/>
                </a:cubicBezTo>
                <a:cubicBezTo>
                  <a:pt x="168" y="272"/>
                  <a:pt x="167" y="272"/>
                  <a:pt x="166" y="272"/>
                </a:cubicBezTo>
                <a:cubicBezTo>
                  <a:pt x="164" y="273"/>
                  <a:pt x="164" y="271"/>
                  <a:pt x="162" y="271"/>
                </a:cubicBezTo>
                <a:cubicBezTo>
                  <a:pt x="161" y="272"/>
                  <a:pt x="160" y="271"/>
                  <a:pt x="158" y="271"/>
                </a:cubicBezTo>
                <a:cubicBezTo>
                  <a:pt x="158" y="270"/>
                  <a:pt x="156" y="271"/>
                  <a:pt x="155" y="270"/>
                </a:cubicBezTo>
                <a:cubicBezTo>
                  <a:pt x="155" y="270"/>
                  <a:pt x="155" y="270"/>
                  <a:pt x="154" y="270"/>
                </a:cubicBezTo>
                <a:cubicBezTo>
                  <a:pt x="153" y="270"/>
                  <a:pt x="152" y="269"/>
                  <a:pt x="150" y="270"/>
                </a:cubicBezTo>
                <a:cubicBezTo>
                  <a:pt x="149" y="270"/>
                  <a:pt x="148" y="268"/>
                  <a:pt x="147" y="269"/>
                </a:cubicBezTo>
                <a:cubicBezTo>
                  <a:pt x="146" y="269"/>
                  <a:pt x="144" y="268"/>
                  <a:pt x="143" y="268"/>
                </a:cubicBezTo>
                <a:cubicBezTo>
                  <a:pt x="142" y="267"/>
                  <a:pt x="141" y="268"/>
                  <a:pt x="140" y="268"/>
                </a:cubicBezTo>
                <a:cubicBezTo>
                  <a:pt x="138" y="266"/>
                  <a:pt x="137" y="267"/>
                  <a:pt x="135" y="267"/>
                </a:cubicBezTo>
                <a:cubicBezTo>
                  <a:pt x="134" y="267"/>
                  <a:pt x="133" y="266"/>
                  <a:pt x="132" y="266"/>
                </a:cubicBezTo>
                <a:cubicBezTo>
                  <a:pt x="131" y="266"/>
                  <a:pt x="129" y="266"/>
                  <a:pt x="128" y="266"/>
                </a:cubicBezTo>
                <a:cubicBezTo>
                  <a:pt x="128" y="265"/>
                  <a:pt x="127" y="265"/>
                  <a:pt x="127" y="265"/>
                </a:cubicBezTo>
                <a:cubicBezTo>
                  <a:pt x="125" y="264"/>
                  <a:pt x="124" y="265"/>
                  <a:pt x="123" y="264"/>
                </a:cubicBezTo>
                <a:cubicBezTo>
                  <a:pt x="122" y="263"/>
                  <a:pt x="121" y="264"/>
                  <a:pt x="120" y="264"/>
                </a:cubicBezTo>
                <a:cubicBezTo>
                  <a:pt x="119" y="264"/>
                  <a:pt x="119" y="263"/>
                  <a:pt x="117" y="263"/>
                </a:cubicBezTo>
                <a:cubicBezTo>
                  <a:pt x="116" y="263"/>
                  <a:pt x="116" y="263"/>
                  <a:pt x="115" y="262"/>
                </a:cubicBezTo>
                <a:cubicBezTo>
                  <a:pt x="115" y="262"/>
                  <a:pt x="114" y="262"/>
                  <a:pt x="113" y="262"/>
                </a:cubicBezTo>
                <a:cubicBezTo>
                  <a:pt x="112" y="262"/>
                  <a:pt x="111" y="262"/>
                  <a:pt x="110" y="261"/>
                </a:cubicBezTo>
                <a:cubicBezTo>
                  <a:pt x="109" y="261"/>
                  <a:pt x="109" y="261"/>
                  <a:pt x="108" y="261"/>
                </a:cubicBezTo>
                <a:cubicBezTo>
                  <a:pt x="108" y="263"/>
                  <a:pt x="110" y="263"/>
                  <a:pt x="111" y="264"/>
                </a:cubicBezTo>
                <a:cubicBezTo>
                  <a:pt x="112" y="264"/>
                  <a:pt x="113" y="264"/>
                  <a:pt x="114" y="265"/>
                </a:cubicBezTo>
                <a:cubicBezTo>
                  <a:pt x="114" y="265"/>
                  <a:pt x="115" y="265"/>
                  <a:pt x="116" y="266"/>
                </a:cubicBezTo>
                <a:cubicBezTo>
                  <a:pt x="117" y="265"/>
                  <a:pt x="117" y="266"/>
                  <a:pt x="118" y="267"/>
                </a:cubicBezTo>
                <a:cubicBezTo>
                  <a:pt x="119" y="267"/>
                  <a:pt x="120" y="267"/>
                  <a:pt x="121" y="268"/>
                </a:cubicBezTo>
                <a:cubicBezTo>
                  <a:pt x="122" y="269"/>
                  <a:pt x="123" y="268"/>
                  <a:pt x="123" y="269"/>
                </a:cubicBezTo>
                <a:cubicBezTo>
                  <a:pt x="124" y="269"/>
                  <a:pt x="125" y="269"/>
                  <a:pt x="125" y="270"/>
                </a:cubicBezTo>
                <a:cubicBezTo>
                  <a:pt x="126" y="270"/>
                  <a:pt x="127" y="271"/>
                  <a:pt x="127" y="271"/>
                </a:cubicBezTo>
                <a:cubicBezTo>
                  <a:pt x="128" y="273"/>
                  <a:pt x="129" y="272"/>
                  <a:pt x="130" y="273"/>
                </a:cubicBezTo>
                <a:cubicBezTo>
                  <a:pt x="132" y="273"/>
                  <a:pt x="133" y="274"/>
                  <a:pt x="134" y="275"/>
                </a:cubicBezTo>
                <a:cubicBezTo>
                  <a:pt x="136" y="275"/>
                  <a:pt x="136" y="276"/>
                  <a:pt x="138" y="277"/>
                </a:cubicBezTo>
                <a:cubicBezTo>
                  <a:pt x="139" y="277"/>
                  <a:pt x="140" y="278"/>
                  <a:pt x="141" y="278"/>
                </a:cubicBezTo>
                <a:cubicBezTo>
                  <a:pt x="142" y="279"/>
                  <a:pt x="142" y="280"/>
                  <a:pt x="143" y="280"/>
                </a:cubicBezTo>
                <a:cubicBezTo>
                  <a:pt x="143" y="283"/>
                  <a:pt x="143" y="283"/>
                  <a:pt x="143" y="283"/>
                </a:cubicBezTo>
                <a:cubicBezTo>
                  <a:pt x="144" y="284"/>
                  <a:pt x="144" y="285"/>
                  <a:pt x="145" y="286"/>
                </a:cubicBezTo>
                <a:cubicBezTo>
                  <a:pt x="146" y="285"/>
                  <a:pt x="147" y="287"/>
                  <a:pt x="148" y="287"/>
                </a:cubicBezTo>
                <a:cubicBezTo>
                  <a:pt x="148" y="287"/>
                  <a:pt x="148" y="287"/>
                  <a:pt x="148" y="287"/>
                </a:cubicBezTo>
                <a:cubicBezTo>
                  <a:pt x="148" y="287"/>
                  <a:pt x="148" y="287"/>
                  <a:pt x="148" y="287"/>
                </a:cubicBezTo>
                <a:cubicBezTo>
                  <a:pt x="148" y="287"/>
                  <a:pt x="148" y="287"/>
                  <a:pt x="148" y="287"/>
                </a:cubicBezTo>
                <a:cubicBezTo>
                  <a:pt x="148" y="287"/>
                  <a:pt x="148" y="287"/>
                  <a:pt x="148" y="287"/>
                </a:cubicBezTo>
                <a:cubicBezTo>
                  <a:pt x="148" y="287"/>
                  <a:pt x="148" y="287"/>
                  <a:pt x="148" y="287"/>
                </a:cubicBezTo>
                <a:cubicBezTo>
                  <a:pt x="148" y="285"/>
                  <a:pt x="147" y="285"/>
                  <a:pt x="146" y="284"/>
                </a:cubicBezTo>
                <a:cubicBezTo>
                  <a:pt x="146" y="284"/>
                  <a:pt x="147" y="283"/>
                  <a:pt x="147" y="283"/>
                </a:cubicBezTo>
                <a:cubicBezTo>
                  <a:pt x="148" y="283"/>
                  <a:pt x="148" y="284"/>
                  <a:pt x="149" y="285"/>
                </a:cubicBezTo>
                <a:cubicBezTo>
                  <a:pt x="151" y="283"/>
                  <a:pt x="151" y="283"/>
                  <a:pt x="153" y="285"/>
                </a:cubicBezTo>
                <a:cubicBezTo>
                  <a:pt x="153" y="285"/>
                  <a:pt x="154" y="286"/>
                  <a:pt x="155" y="286"/>
                </a:cubicBezTo>
                <a:cubicBezTo>
                  <a:pt x="156" y="286"/>
                  <a:pt x="158" y="287"/>
                  <a:pt x="159" y="288"/>
                </a:cubicBezTo>
                <a:cubicBezTo>
                  <a:pt x="160" y="288"/>
                  <a:pt x="160" y="289"/>
                  <a:pt x="160" y="289"/>
                </a:cubicBezTo>
                <a:cubicBezTo>
                  <a:pt x="160" y="290"/>
                  <a:pt x="159" y="290"/>
                  <a:pt x="159" y="291"/>
                </a:cubicBezTo>
                <a:cubicBezTo>
                  <a:pt x="158" y="292"/>
                  <a:pt x="158" y="294"/>
                  <a:pt x="157" y="295"/>
                </a:cubicBezTo>
                <a:cubicBezTo>
                  <a:pt x="156" y="295"/>
                  <a:pt x="155" y="294"/>
                  <a:pt x="155" y="294"/>
                </a:cubicBezTo>
                <a:cubicBezTo>
                  <a:pt x="154" y="294"/>
                  <a:pt x="154" y="294"/>
                  <a:pt x="154" y="293"/>
                </a:cubicBezTo>
                <a:cubicBezTo>
                  <a:pt x="154" y="293"/>
                  <a:pt x="155" y="293"/>
                  <a:pt x="155" y="293"/>
                </a:cubicBezTo>
                <a:cubicBezTo>
                  <a:pt x="155" y="293"/>
                  <a:pt x="156" y="293"/>
                  <a:pt x="156" y="293"/>
                </a:cubicBezTo>
                <a:cubicBezTo>
                  <a:pt x="156" y="293"/>
                  <a:pt x="156" y="293"/>
                  <a:pt x="156" y="292"/>
                </a:cubicBezTo>
                <a:cubicBezTo>
                  <a:pt x="155" y="292"/>
                  <a:pt x="155" y="292"/>
                  <a:pt x="155" y="291"/>
                </a:cubicBezTo>
                <a:cubicBezTo>
                  <a:pt x="154" y="291"/>
                  <a:pt x="154" y="291"/>
                  <a:pt x="153" y="292"/>
                </a:cubicBezTo>
                <a:cubicBezTo>
                  <a:pt x="153" y="292"/>
                  <a:pt x="152" y="292"/>
                  <a:pt x="152" y="292"/>
                </a:cubicBezTo>
                <a:cubicBezTo>
                  <a:pt x="152" y="291"/>
                  <a:pt x="152" y="289"/>
                  <a:pt x="152" y="288"/>
                </a:cubicBezTo>
                <a:cubicBezTo>
                  <a:pt x="151" y="287"/>
                  <a:pt x="150" y="287"/>
                  <a:pt x="150" y="288"/>
                </a:cubicBezTo>
                <a:cubicBezTo>
                  <a:pt x="150" y="289"/>
                  <a:pt x="151" y="289"/>
                  <a:pt x="150" y="290"/>
                </a:cubicBezTo>
                <a:cubicBezTo>
                  <a:pt x="150" y="290"/>
                  <a:pt x="149" y="290"/>
                  <a:pt x="149" y="290"/>
                </a:cubicBezTo>
                <a:cubicBezTo>
                  <a:pt x="149" y="290"/>
                  <a:pt x="148" y="290"/>
                  <a:pt x="148" y="290"/>
                </a:cubicBezTo>
                <a:cubicBezTo>
                  <a:pt x="147" y="289"/>
                  <a:pt x="145" y="289"/>
                  <a:pt x="144" y="288"/>
                </a:cubicBezTo>
                <a:cubicBezTo>
                  <a:pt x="144" y="288"/>
                  <a:pt x="144" y="288"/>
                  <a:pt x="144" y="287"/>
                </a:cubicBezTo>
                <a:cubicBezTo>
                  <a:pt x="145" y="287"/>
                  <a:pt x="145" y="287"/>
                  <a:pt x="144" y="287"/>
                </a:cubicBezTo>
                <a:cubicBezTo>
                  <a:pt x="144" y="287"/>
                  <a:pt x="144" y="287"/>
                  <a:pt x="144" y="287"/>
                </a:cubicBezTo>
                <a:cubicBezTo>
                  <a:pt x="144" y="288"/>
                  <a:pt x="144" y="288"/>
                  <a:pt x="145" y="288"/>
                </a:cubicBezTo>
                <a:cubicBezTo>
                  <a:pt x="145" y="288"/>
                  <a:pt x="145" y="287"/>
                  <a:pt x="146" y="287"/>
                </a:cubicBezTo>
                <a:cubicBezTo>
                  <a:pt x="145" y="287"/>
                  <a:pt x="145" y="287"/>
                  <a:pt x="144" y="287"/>
                </a:cubicBezTo>
                <a:cubicBezTo>
                  <a:pt x="143" y="288"/>
                  <a:pt x="143" y="287"/>
                  <a:pt x="143" y="286"/>
                </a:cubicBezTo>
                <a:cubicBezTo>
                  <a:pt x="143" y="286"/>
                  <a:pt x="142" y="286"/>
                  <a:pt x="142" y="286"/>
                </a:cubicBezTo>
                <a:cubicBezTo>
                  <a:pt x="142" y="285"/>
                  <a:pt x="142" y="285"/>
                  <a:pt x="142" y="285"/>
                </a:cubicBezTo>
                <a:cubicBezTo>
                  <a:pt x="141" y="285"/>
                  <a:pt x="141" y="285"/>
                  <a:pt x="141" y="286"/>
                </a:cubicBezTo>
                <a:moveTo>
                  <a:pt x="148" y="263"/>
                </a:moveTo>
                <a:cubicBezTo>
                  <a:pt x="148" y="262"/>
                  <a:pt x="148" y="262"/>
                  <a:pt x="148" y="262"/>
                </a:cubicBezTo>
                <a:cubicBezTo>
                  <a:pt x="148" y="262"/>
                  <a:pt x="147" y="262"/>
                  <a:pt x="147" y="262"/>
                </a:cubicBezTo>
                <a:cubicBezTo>
                  <a:pt x="147" y="262"/>
                  <a:pt x="146" y="262"/>
                  <a:pt x="147" y="262"/>
                </a:cubicBezTo>
                <a:cubicBezTo>
                  <a:pt x="147" y="263"/>
                  <a:pt x="147" y="263"/>
                  <a:pt x="147" y="263"/>
                </a:cubicBezTo>
                <a:cubicBezTo>
                  <a:pt x="148" y="263"/>
                  <a:pt x="148" y="263"/>
                  <a:pt x="146" y="262"/>
                </a:cubicBezTo>
                <a:cubicBezTo>
                  <a:pt x="147" y="262"/>
                  <a:pt x="147" y="262"/>
                  <a:pt x="147" y="262"/>
                </a:cubicBezTo>
                <a:cubicBezTo>
                  <a:pt x="147" y="261"/>
                  <a:pt x="146" y="261"/>
                  <a:pt x="146" y="261"/>
                </a:cubicBezTo>
                <a:cubicBezTo>
                  <a:pt x="146" y="261"/>
                  <a:pt x="146" y="261"/>
                  <a:pt x="146" y="261"/>
                </a:cubicBezTo>
                <a:cubicBezTo>
                  <a:pt x="145" y="261"/>
                  <a:pt x="145" y="261"/>
                  <a:pt x="145" y="261"/>
                </a:cubicBezTo>
                <a:cubicBezTo>
                  <a:pt x="145" y="262"/>
                  <a:pt x="145" y="262"/>
                  <a:pt x="145" y="262"/>
                </a:cubicBezTo>
                <a:cubicBezTo>
                  <a:pt x="146" y="262"/>
                  <a:pt x="146" y="262"/>
                  <a:pt x="148" y="263"/>
                </a:cubicBezTo>
                <a:moveTo>
                  <a:pt x="142" y="283"/>
                </a:moveTo>
                <a:cubicBezTo>
                  <a:pt x="142" y="283"/>
                  <a:pt x="141" y="283"/>
                  <a:pt x="141" y="283"/>
                </a:cubicBezTo>
                <a:cubicBezTo>
                  <a:pt x="141" y="283"/>
                  <a:pt x="141" y="283"/>
                  <a:pt x="141" y="283"/>
                </a:cubicBezTo>
                <a:cubicBezTo>
                  <a:pt x="141" y="284"/>
                  <a:pt x="141" y="284"/>
                  <a:pt x="141" y="284"/>
                </a:cubicBezTo>
                <a:cubicBezTo>
                  <a:pt x="142" y="284"/>
                  <a:pt x="142" y="283"/>
                  <a:pt x="142" y="283"/>
                </a:cubicBezTo>
                <a:moveTo>
                  <a:pt x="540" y="137"/>
                </a:moveTo>
                <a:cubicBezTo>
                  <a:pt x="540" y="137"/>
                  <a:pt x="542" y="134"/>
                  <a:pt x="542" y="134"/>
                </a:cubicBezTo>
                <a:cubicBezTo>
                  <a:pt x="542" y="133"/>
                  <a:pt x="543" y="132"/>
                  <a:pt x="543" y="130"/>
                </a:cubicBezTo>
                <a:cubicBezTo>
                  <a:pt x="543" y="130"/>
                  <a:pt x="544" y="130"/>
                  <a:pt x="544" y="129"/>
                </a:cubicBezTo>
                <a:cubicBezTo>
                  <a:pt x="544" y="129"/>
                  <a:pt x="544" y="128"/>
                  <a:pt x="544" y="127"/>
                </a:cubicBezTo>
                <a:cubicBezTo>
                  <a:pt x="545" y="126"/>
                  <a:pt x="546" y="125"/>
                  <a:pt x="546" y="124"/>
                </a:cubicBezTo>
                <a:cubicBezTo>
                  <a:pt x="547" y="123"/>
                  <a:pt x="547" y="123"/>
                  <a:pt x="547" y="122"/>
                </a:cubicBezTo>
                <a:cubicBezTo>
                  <a:pt x="548" y="122"/>
                  <a:pt x="548" y="122"/>
                  <a:pt x="548" y="122"/>
                </a:cubicBezTo>
                <a:cubicBezTo>
                  <a:pt x="548" y="121"/>
                  <a:pt x="548" y="120"/>
                  <a:pt x="548" y="119"/>
                </a:cubicBezTo>
                <a:cubicBezTo>
                  <a:pt x="549" y="118"/>
                  <a:pt x="549" y="117"/>
                  <a:pt x="549" y="117"/>
                </a:cubicBezTo>
                <a:cubicBezTo>
                  <a:pt x="550" y="116"/>
                  <a:pt x="549" y="115"/>
                  <a:pt x="550" y="115"/>
                </a:cubicBezTo>
                <a:cubicBezTo>
                  <a:pt x="551" y="114"/>
                  <a:pt x="550" y="113"/>
                  <a:pt x="551" y="113"/>
                </a:cubicBezTo>
                <a:cubicBezTo>
                  <a:pt x="551" y="112"/>
                  <a:pt x="552" y="112"/>
                  <a:pt x="552" y="111"/>
                </a:cubicBezTo>
                <a:cubicBezTo>
                  <a:pt x="552" y="110"/>
                  <a:pt x="552" y="109"/>
                  <a:pt x="553" y="108"/>
                </a:cubicBezTo>
                <a:cubicBezTo>
                  <a:pt x="554" y="108"/>
                  <a:pt x="553" y="106"/>
                  <a:pt x="554" y="106"/>
                </a:cubicBezTo>
                <a:cubicBezTo>
                  <a:pt x="554" y="105"/>
                  <a:pt x="556" y="104"/>
                  <a:pt x="556" y="103"/>
                </a:cubicBezTo>
                <a:cubicBezTo>
                  <a:pt x="555" y="103"/>
                  <a:pt x="556" y="102"/>
                  <a:pt x="557" y="102"/>
                </a:cubicBezTo>
                <a:cubicBezTo>
                  <a:pt x="558" y="103"/>
                  <a:pt x="559" y="102"/>
                  <a:pt x="561" y="103"/>
                </a:cubicBezTo>
                <a:cubicBezTo>
                  <a:pt x="561" y="102"/>
                  <a:pt x="562" y="101"/>
                  <a:pt x="562" y="101"/>
                </a:cubicBezTo>
                <a:cubicBezTo>
                  <a:pt x="564" y="101"/>
                  <a:pt x="564" y="101"/>
                  <a:pt x="564" y="101"/>
                </a:cubicBezTo>
                <a:cubicBezTo>
                  <a:pt x="564" y="103"/>
                  <a:pt x="564" y="103"/>
                  <a:pt x="564" y="103"/>
                </a:cubicBezTo>
                <a:cubicBezTo>
                  <a:pt x="562" y="104"/>
                  <a:pt x="563" y="105"/>
                  <a:pt x="563" y="106"/>
                </a:cubicBezTo>
                <a:cubicBezTo>
                  <a:pt x="562" y="107"/>
                  <a:pt x="561" y="108"/>
                  <a:pt x="561" y="109"/>
                </a:cubicBezTo>
                <a:cubicBezTo>
                  <a:pt x="561" y="110"/>
                  <a:pt x="561" y="111"/>
                  <a:pt x="560" y="112"/>
                </a:cubicBezTo>
                <a:cubicBezTo>
                  <a:pt x="560" y="113"/>
                  <a:pt x="559" y="114"/>
                  <a:pt x="559" y="115"/>
                </a:cubicBezTo>
                <a:cubicBezTo>
                  <a:pt x="558" y="116"/>
                  <a:pt x="558" y="117"/>
                  <a:pt x="557" y="118"/>
                </a:cubicBezTo>
                <a:cubicBezTo>
                  <a:pt x="557" y="119"/>
                  <a:pt x="557" y="120"/>
                  <a:pt x="556" y="121"/>
                </a:cubicBezTo>
                <a:cubicBezTo>
                  <a:pt x="555" y="121"/>
                  <a:pt x="556" y="123"/>
                  <a:pt x="555" y="124"/>
                </a:cubicBezTo>
                <a:cubicBezTo>
                  <a:pt x="554" y="124"/>
                  <a:pt x="554" y="126"/>
                  <a:pt x="553" y="127"/>
                </a:cubicBezTo>
                <a:cubicBezTo>
                  <a:pt x="553" y="128"/>
                  <a:pt x="553" y="129"/>
                  <a:pt x="552" y="130"/>
                </a:cubicBezTo>
                <a:cubicBezTo>
                  <a:pt x="552" y="131"/>
                  <a:pt x="551" y="132"/>
                  <a:pt x="550" y="134"/>
                </a:cubicBezTo>
                <a:cubicBezTo>
                  <a:pt x="550" y="135"/>
                  <a:pt x="549" y="136"/>
                  <a:pt x="549" y="137"/>
                </a:cubicBezTo>
                <a:cubicBezTo>
                  <a:pt x="548" y="139"/>
                  <a:pt x="547" y="140"/>
                  <a:pt x="547" y="141"/>
                </a:cubicBezTo>
                <a:cubicBezTo>
                  <a:pt x="546" y="142"/>
                  <a:pt x="546" y="143"/>
                  <a:pt x="546" y="143"/>
                </a:cubicBezTo>
                <a:cubicBezTo>
                  <a:pt x="546" y="144"/>
                  <a:pt x="545" y="145"/>
                  <a:pt x="545" y="145"/>
                </a:cubicBezTo>
                <a:cubicBezTo>
                  <a:pt x="545" y="146"/>
                  <a:pt x="544" y="147"/>
                  <a:pt x="544" y="148"/>
                </a:cubicBezTo>
                <a:cubicBezTo>
                  <a:pt x="543" y="149"/>
                  <a:pt x="544" y="151"/>
                  <a:pt x="542" y="151"/>
                </a:cubicBezTo>
                <a:cubicBezTo>
                  <a:pt x="543" y="153"/>
                  <a:pt x="541" y="153"/>
                  <a:pt x="541" y="154"/>
                </a:cubicBezTo>
                <a:cubicBezTo>
                  <a:pt x="540" y="155"/>
                  <a:pt x="540" y="156"/>
                  <a:pt x="539" y="157"/>
                </a:cubicBezTo>
                <a:cubicBezTo>
                  <a:pt x="540" y="158"/>
                  <a:pt x="538" y="159"/>
                  <a:pt x="538" y="160"/>
                </a:cubicBezTo>
                <a:cubicBezTo>
                  <a:pt x="537" y="161"/>
                  <a:pt x="537" y="162"/>
                  <a:pt x="537" y="163"/>
                </a:cubicBezTo>
                <a:cubicBezTo>
                  <a:pt x="537" y="163"/>
                  <a:pt x="536" y="164"/>
                  <a:pt x="536" y="163"/>
                </a:cubicBezTo>
                <a:cubicBezTo>
                  <a:pt x="534" y="162"/>
                  <a:pt x="532" y="161"/>
                  <a:pt x="530" y="160"/>
                </a:cubicBezTo>
                <a:cubicBezTo>
                  <a:pt x="530" y="160"/>
                  <a:pt x="531" y="159"/>
                  <a:pt x="531" y="158"/>
                </a:cubicBezTo>
                <a:cubicBezTo>
                  <a:pt x="531" y="158"/>
                  <a:pt x="531" y="158"/>
                  <a:pt x="531" y="158"/>
                </a:cubicBezTo>
                <a:cubicBezTo>
                  <a:pt x="531" y="155"/>
                  <a:pt x="531" y="153"/>
                  <a:pt x="531" y="151"/>
                </a:cubicBezTo>
                <a:cubicBezTo>
                  <a:pt x="533" y="150"/>
                  <a:pt x="531" y="148"/>
                  <a:pt x="532" y="146"/>
                </a:cubicBezTo>
                <a:cubicBezTo>
                  <a:pt x="533" y="143"/>
                  <a:pt x="533" y="140"/>
                  <a:pt x="533" y="138"/>
                </a:cubicBezTo>
                <a:cubicBezTo>
                  <a:pt x="533" y="136"/>
                  <a:pt x="534" y="136"/>
                  <a:pt x="534" y="134"/>
                </a:cubicBezTo>
                <a:cubicBezTo>
                  <a:pt x="533" y="133"/>
                  <a:pt x="534" y="132"/>
                  <a:pt x="534" y="131"/>
                </a:cubicBezTo>
                <a:cubicBezTo>
                  <a:pt x="535" y="129"/>
                  <a:pt x="534" y="127"/>
                  <a:pt x="535" y="126"/>
                </a:cubicBezTo>
                <a:cubicBezTo>
                  <a:pt x="535" y="124"/>
                  <a:pt x="536" y="123"/>
                  <a:pt x="536" y="122"/>
                </a:cubicBezTo>
                <a:cubicBezTo>
                  <a:pt x="535" y="120"/>
                  <a:pt x="536" y="119"/>
                  <a:pt x="535" y="118"/>
                </a:cubicBezTo>
                <a:cubicBezTo>
                  <a:pt x="535" y="117"/>
                  <a:pt x="537" y="117"/>
                  <a:pt x="536" y="115"/>
                </a:cubicBezTo>
                <a:cubicBezTo>
                  <a:pt x="536" y="115"/>
                  <a:pt x="536" y="114"/>
                  <a:pt x="536" y="113"/>
                </a:cubicBezTo>
                <a:cubicBezTo>
                  <a:pt x="536" y="112"/>
                  <a:pt x="536" y="111"/>
                  <a:pt x="536" y="110"/>
                </a:cubicBezTo>
                <a:cubicBezTo>
                  <a:pt x="536" y="109"/>
                  <a:pt x="538" y="109"/>
                  <a:pt x="537" y="108"/>
                </a:cubicBezTo>
                <a:cubicBezTo>
                  <a:pt x="537" y="107"/>
                  <a:pt x="537" y="106"/>
                  <a:pt x="537" y="104"/>
                </a:cubicBezTo>
                <a:cubicBezTo>
                  <a:pt x="537" y="104"/>
                  <a:pt x="537" y="103"/>
                  <a:pt x="538" y="101"/>
                </a:cubicBezTo>
                <a:cubicBezTo>
                  <a:pt x="538" y="100"/>
                  <a:pt x="538" y="100"/>
                  <a:pt x="538" y="100"/>
                </a:cubicBezTo>
                <a:cubicBezTo>
                  <a:pt x="538" y="100"/>
                  <a:pt x="537" y="101"/>
                  <a:pt x="537" y="101"/>
                </a:cubicBezTo>
                <a:cubicBezTo>
                  <a:pt x="537" y="102"/>
                  <a:pt x="537" y="102"/>
                  <a:pt x="538" y="102"/>
                </a:cubicBezTo>
                <a:cubicBezTo>
                  <a:pt x="538" y="102"/>
                  <a:pt x="538" y="101"/>
                  <a:pt x="538" y="101"/>
                </a:cubicBezTo>
                <a:cubicBezTo>
                  <a:pt x="538" y="101"/>
                  <a:pt x="538" y="100"/>
                  <a:pt x="538" y="101"/>
                </a:cubicBezTo>
                <a:cubicBezTo>
                  <a:pt x="537" y="102"/>
                  <a:pt x="537" y="102"/>
                  <a:pt x="537" y="102"/>
                </a:cubicBezTo>
                <a:cubicBezTo>
                  <a:pt x="536" y="103"/>
                  <a:pt x="537" y="104"/>
                  <a:pt x="536" y="105"/>
                </a:cubicBezTo>
                <a:cubicBezTo>
                  <a:pt x="535" y="105"/>
                  <a:pt x="536" y="106"/>
                  <a:pt x="535" y="107"/>
                </a:cubicBezTo>
                <a:cubicBezTo>
                  <a:pt x="535" y="108"/>
                  <a:pt x="533" y="108"/>
                  <a:pt x="534" y="110"/>
                </a:cubicBezTo>
                <a:cubicBezTo>
                  <a:pt x="534" y="111"/>
                  <a:pt x="532" y="111"/>
                  <a:pt x="532" y="113"/>
                </a:cubicBezTo>
                <a:cubicBezTo>
                  <a:pt x="532" y="114"/>
                  <a:pt x="531" y="114"/>
                  <a:pt x="531" y="115"/>
                </a:cubicBezTo>
                <a:cubicBezTo>
                  <a:pt x="530" y="116"/>
                  <a:pt x="531" y="117"/>
                  <a:pt x="530" y="118"/>
                </a:cubicBezTo>
                <a:cubicBezTo>
                  <a:pt x="530" y="119"/>
                  <a:pt x="529" y="120"/>
                  <a:pt x="529" y="121"/>
                </a:cubicBezTo>
                <a:cubicBezTo>
                  <a:pt x="529" y="121"/>
                  <a:pt x="527" y="122"/>
                  <a:pt x="528" y="123"/>
                </a:cubicBezTo>
                <a:cubicBezTo>
                  <a:pt x="527" y="123"/>
                  <a:pt x="527" y="125"/>
                  <a:pt x="526" y="126"/>
                </a:cubicBezTo>
                <a:cubicBezTo>
                  <a:pt x="526" y="127"/>
                  <a:pt x="525" y="129"/>
                  <a:pt x="525" y="130"/>
                </a:cubicBezTo>
                <a:cubicBezTo>
                  <a:pt x="524" y="131"/>
                  <a:pt x="523" y="133"/>
                  <a:pt x="523" y="134"/>
                </a:cubicBezTo>
                <a:cubicBezTo>
                  <a:pt x="522" y="134"/>
                  <a:pt x="522" y="135"/>
                  <a:pt x="522" y="135"/>
                </a:cubicBezTo>
                <a:cubicBezTo>
                  <a:pt x="522" y="136"/>
                  <a:pt x="522" y="136"/>
                  <a:pt x="522" y="137"/>
                </a:cubicBezTo>
                <a:cubicBezTo>
                  <a:pt x="521" y="137"/>
                  <a:pt x="520" y="138"/>
                  <a:pt x="520" y="139"/>
                </a:cubicBezTo>
                <a:cubicBezTo>
                  <a:pt x="520" y="140"/>
                  <a:pt x="519" y="140"/>
                  <a:pt x="519" y="141"/>
                </a:cubicBezTo>
                <a:cubicBezTo>
                  <a:pt x="519" y="142"/>
                  <a:pt x="519" y="142"/>
                  <a:pt x="519" y="142"/>
                </a:cubicBezTo>
                <a:cubicBezTo>
                  <a:pt x="519" y="143"/>
                  <a:pt x="518" y="144"/>
                  <a:pt x="518" y="145"/>
                </a:cubicBezTo>
                <a:cubicBezTo>
                  <a:pt x="518" y="146"/>
                  <a:pt x="516" y="146"/>
                  <a:pt x="517" y="147"/>
                </a:cubicBezTo>
                <a:cubicBezTo>
                  <a:pt x="517" y="148"/>
                  <a:pt x="516" y="149"/>
                  <a:pt x="516" y="150"/>
                </a:cubicBezTo>
                <a:cubicBezTo>
                  <a:pt x="514" y="153"/>
                  <a:pt x="514" y="153"/>
                  <a:pt x="514" y="153"/>
                </a:cubicBezTo>
                <a:cubicBezTo>
                  <a:pt x="513" y="152"/>
                  <a:pt x="512" y="152"/>
                  <a:pt x="511" y="152"/>
                </a:cubicBezTo>
                <a:cubicBezTo>
                  <a:pt x="511" y="151"/>
                  <a:pt x="510" y="151"/>
                  <a:pt x="510" y="151"/>
                </a:cubicBezTo>
                <a:cubicBezTo>
                  <a:pt x="508" y="151"/>
                  <a:pt x="508" y="150"/>
                  <a:pt x="507" y="150"/>
                </a:cubicBezTo>
                <a:cubicBezTo>
                  <a:pt x="508" y="148"/>
                  <a:pt x="510" y="143"/>
                  <a:pt x="511" y="142"/>
                </a:cubicBezTo>
                <a:cubicBezTo>
                  <a:pt x="511" y="140"/>
                  <a:pt x="512" y="138"/>
                  <a:pt x="513" y="137"/>
                </a:cubicBezTo>
                <a:cubicBezTo>
                  <a:pt x="514" y="136"/>
                  <a:pt x="515" y="135"/>
                  <a:pt x="515" y="134"/>
                </a:cubicBezTo>
                <a:cubicBezTo>
                  <a:pt x="515" y="133"/>
                  <a:pt x="515" y="132"/>
                  <a:pt x="516" y="131"/>
                </a:cubicBezTo>
                <a:cubicBezTo>
                  <a:pt x="516" y="129"/>
                  <a:pt x="518" y="126"/>
                  <a:pt x="518" y="125"/>
                </a:cubicBezTo>
                <a:cubicBezTo>
                  <a:pt x="519" y="124"/>
                  <a:pt x="519" y="123"/>
                  <a:pt x="519" y="123"/>
                </a:cubicBezTo>
                <a:cubicBezTo>
                  <a:pt x="520" y="121"/>
                  <a:pt x="521" y="120"/>
                  <a:pt x="521" y="118"/>
                </a:cubicBezTo>
                <a:cubicBezTo>
                  <a:pt x="522" y="118"/>
                  <a:pt x="522" y="116"/>
                  <a:pt x="523" y="116"/>
                </a:cubicBezTo>
                <a:cubicBezTo>
                  <a:pt x="524" y="115"/>
                  <a:pt x="523" y="114"/>
                  <a:pt x="524" y="113"/>
                </a:cubicBezTo>
                <a:cubicBezTo>
                  <a:pt x="524" y="112"/>
                  <a:pt x="524" y="111"/>
                  <a:pt x="525" y="111"/>
                </a:cubicBezTo>
                <a:cubicBezTo>
                  <a:pt x="525" y="109"/>
                  <a:pt x="526" y="108"/>
                  <a:pt x="526" y="107"/>
                </a:cubicBezTo>
                <a:cubicBezTo>
                  <a:pt x="526" y="106"/>
                  <a:pt x="527" y="105"/>
                  <a:pt x="527" y="105"/>
                </a:cubicBezTo>
                <a:cubicBezTo>
                  <a:pt x="528" y="103"/>
                  <a:pt x="529" y="102"/>
                  <a:pt x="529" y="101"/>
                </a:cubicBezTo>
                <a:cubicBezTo>
                  <a:pt x="529" y="101"/>
                  <a:pt x="530" y="100"/>
                  <a:pt x="530" y="99"/>
                </a:cubicBezTo>
                <a:cubicBezTo>
                  <a:pt x="530" y="99"/>
                  <a:pt x="530" y="98"/>
                  <a:pt x="530" y="98"/>
                </a:cubicBezTo>
                <a:cubicBezTo>
                  <a:pt x="531" y="97"/>
                  <a:pt x="532" y="96"/>
                  <a:pt x="532" y="94"/>
                </a:cubicBezTo>
                <a:cubicBezTo>
                  <a:pt x="532" y="93"/>
                  <a:pt x="533" y="93"/>
                  <a:pt x="534" y="91"/>
                </a:cubicBezTo>
                <a:cubicBezTo>
                  <a:pt x="534" y="90"/>
                  <a:pt x="534" y="89"/>
                  <a:pt x="535" y="88"/>
                </a:cubicBezTo>
                <a:cubicBezTo>
                  <a:pt x="535" y="87"/>
                  <a:pt x="536" y="86"/>
                  <a:pt x="536" y="85"/>
                </a:cubicBezTo>
                <a:cubicBezTo>
                  <a:pt x="537" y="83"/>
                  <a:pt x="537" y="82"/>
                  <a:pt x="538" y="81"/>
                </a:cubicBezTo>
                <a:cubicBezTo>
                  <a:pt x="538" y="80"/>
                  <a:pt x="539" y="79"/>
                  <a:pt x="540" y="77"/>
                </a:cubicBezTo>
                <a:cubicBezTo>
                  <a:pt x="540" y="76"/>
                  <a:pt x="541" y="75"/>
                  <a:pt x="541" y="74"/>
                </a:cubicBezTo>
                <a:cubicBezTo>
                  <a:pt x="541" y="74"/>
                  <a:pt x="542" y="73"/>
                  <a:pt x="542" y="73"/>
                </a:cubicBezTo>
                <a:cubicBezTo>
                  <a:pt x="544" y="74"/>
                  <a:pt x="545" y="74"/>
                  <a:pt x="547" y="75"/>
                </a:cubicBezTo>
                <a:cubicBezTo>
                  <a:pt x="547" y="75"/>
                  <a:pt x="547" y="75"/>
                  <a:pt x="548" y="75"/>
                </a:cubicBezTo>
                <a:cubicBezTo>
                  <a:pt x="549" y="76"/>
                  <a:pt x="549" y="77"/>
                  <a:pt x="549" y="79"/>
                </a:cubicBezTo>
                <a:cubicBezTo>
                  <a:pt x="548" y="79"/>
                  <a:pt x="548" y="79"/>
                  <a:pt x="548" y="80"/>
                </a:cubicBezTo>
                <a:cubicBezTo>
                  <a:pt x="548" y="81"/>
                  <a:pt x="548" y="83"/>
                  <a:pt x="547" y="84"/>
                </a:cubicBezTo>
                <a:cubicBezTo>
                  <a:pt x="547" y="89"/>
                  <a:pt x="547" y="89"/>
                  <a:pt x="547" y="89"/>
                </a:cubicBezTo>
                <a:cubicBezTo>
                  <a:pt x="547" y="90"/>
                  <a:pt x="547" y="90"/>
                  <a:pt x="547" y="91"/>
                </a:cubicBezTo>
                <a:cubicBezTo>
                  <a:pt x="548" y="92"/>
                  <a:pt x="546" y="94"/>
                  <a:pt x="546" y="95"/>
                </a:cubicBezTo>
                <a:cubicBezTo>
                  <a:pt x="546" y="97"/>
                  <a:pt x="546" y="99"/>
                  <a:pt x="546" y="100"/>
                </a:cubicBezTo>
                <a:cubicBezTo>
                  <a:pt x="545" y="101"/>
                  <a:pt x="545" y="102"/>
                  <a:pt x="545" y="103"/>
                </a:cubicBezTo>
                <a:cubicBezTo>
                  <a:pt x="545" y="104"/>
                  <a:pt x="544" y="104"/>
                  <a:pt x="544" y="106"/>
                </a:cubicBezTo>
                <a:cubicBezTo>
                  <a:pt x="544" y="106"/>
                  <a:pt x="544" y="107"/>
                  <a:pt x="544" y="108"/>
                </a:cubicBezTo>
                <a:cubicBezTo>
                  <a:pt x="544" y="109"/>
                  <a:pt x="544" y="110"/>
                  <a:pt x="544" y="111"/>
                </a:cubicBezTo>
                <a:cubicBezTo>
                  <a:pt x="544" y="111"/>
                  <a:pt x="544" y="112"/>
                  <a:pt x="544" y="112"/>
                </a:cubicBezTo>
                <a:cubicBezTo>
                  <a:pt x="542" y="113"/>
                  <a:pt x="544" y="115"/>
                  <a:pt x="542" y="116"/>
                </a:cubicBezTo>
                <a:cubicBezTo>
                  <a:pt x="542" y="117"/>
                  <a:pt x="542" y="117"/>
                  <a:pt x="543" y="118"/>
                </a:cubicBezTo>
                <a:cubicBezTo>
                  <a:pt x="543" y="118"/>
                  <a:pt x="543" y="119"/>
                  <a:pt x="543" y="119"/>
                </a:cubicBezTo>
                <a:cubicBezTo>
                  <a:pt x="543" y="120"/>
                  <a:pt x="542" y="120"/>
                  <a:pt x="542" y="120"/>
                </a:cubicBezTo>
                <a:cubicBezTo>
                  <a:pt x="542" y="122"/>
                  <a:pt x="542" y="123"/>
                  <a:pt x="542" y="124"/>
                </a:cubicBezTo>
                <a:cubicBezTo>
                  <a:pt x="541" y="125"/>
                  <a:pt x="541" y="126"/>
                  <a:pt x="541" y="127"/>
                </a:cubicBezTo>
                <a:cubicBezTo>
                  <a:pt x="541" y="128"/>
                  <a:pt x="541" y="129"/>
                  <a:pt x="541" y="130"/>
                </a:cubicBezTo>
                <a:cubicBezTo>
                  <a:pt x="542" y="132"/>
                  <a:pt x="540" y="132"/>
                  <a:pt x="540" y="133"/>
                </a:cubicBezTo>
                <a:cubicBezTo>
                  <a:pt x="540" y="134"/>
                  <a:pt x="540" y="136"/>
                  <a:pt x="540" y="137"/>
                </a:cubicBezTo>
                <a:cubicBezTo>
                  <a:pt x="540" y="137"/>
                  <a:pt x="540" y="137"/>
                  <a:pt x="540" y="137"/>
                </a:cubicBezTo>
                <a:cubicBezTo>
                  <a:pt x="540" y="137"/>
                  <a:pt x="540" y="137"/>
                  <a:pt x="539" y="137"/>
                </a:cubicBezTo>
                <a:cubicBezTo>
                  <a:pt x="539" y="137"/>
                  <a:pt x="539" y="138"/>
                  <a:pt x="539" y="138"/>
                </a:cubicBezTo>
                <a:cubicBezTo>
                  <a:pt x="539" y="138"/>
                  <a:pt x="540" y="138"/>
                  <a:pt x="540" y="139"/>
                </a:cubicBezTo>
                <a:cubicBezTo>
                  <a:pt x="540" y="138"/>
                  <a:pt x="540" y="138"/>
                  <a:pt x="540" y="138"/>
                </a:cubicBezTo>
                <a:cubicBezTo>
                  <a:pt x="540" y="138"/>
                  <a:pt x="540" y="137"/>
                  <a:pt x="540" y="137"/>
                </a:cubicBezTo>
                <a:moveTo>
                  <a:pt x="409" y="50"/>
                </a:moveTo>
                <a:cubicBezTo>
                  <a:pt x="409" y="51"/>
                  <a:pt x="410" y="51"/>
                  <a:pt x="410" y="51"/>
                </a:cubicBezTo>
                <a:cubicBezTo>
                  <a:pt x="412" y="51"/>
                  <a:pt x="413" y="52"/>
                  <a:pt x="414" y="54"/>
                </a:cubicBezTo>
                <a:cubicBezTo>
                  <a:pt x="414" y="55"/>
                  <a:pt x="414" y="54"/>
                  <a:pt x="414" y="54"/>
                </a:cubicBezTo>
                <a:cubicBezTo>
                  <a:pt x="414" y="54"/>
                  <a:pt x="414" y="54"/>
                  <a:pt x="414" y="54"/>
                </a:cubicBezTo>
                <a:cubicBezTo>
                  <a:pt x="413" y="54"/>
                  <a:pt x="413" y="55"/>
                  <a:pt x="414" y="55"/>
                </a:cubicBezTo>
                <a:cubicBezTo>
                  <a:pt x="414" y="55"/>
                  <a:pt x="414" y="55"/>
                  <a:pt x="414" y="54"/>
                </a:cubicBezTo>
                <a:cubicBezTo>
                  <a:pt x="415" y="54"/>
                  <a:pt x="415" y="54"/>
                  <a:pt x="415" y="54"/>
                </a:cubicBezTo>
                <a:cubicBezTo>
                  <a:pt x="416" y="54"/>
                  <a:pt x="417" y="55"/>
                  <a:pt x="417" y="55"/>
                </a:cubicBezTo>
                <a:cubicBezTo>
                  <a:pt x="418" y="55"/>
                  <a:pt x="418" y="54"/>
                  <a:pt x="419" y="54"/>
                </a:cubicBezTo>
                <a:cubicBezTo>
                  <a:pt x="419" y="53"/>
                  <a:pt x="419" y="52"/>
                  <a:pt x="418" y="52"/>
                </a:cubicBezTo>
                <a:cubicBezTo>
                  <a:pt x="416" y="52"/>
                  <a:pt x="415" y="52"/>
                  <a:pt x="415" y="50"/>
                </a:cubicBezTo>
                <a:cubicBezTo>
                  <a:pt x="415" y="50"/>
                  <a:pt x="414" y="49"/>
                  <a:pt x="414" y="50"/>
                </a:cubicBezTo>
                <a:cubicBezTo>
                  <a:pt x="413" y="50"/>
                  <a:pt x="412" y="49"/>
                  <a:pt x="411" y="48"/>
                </a:cubicBezTo>
                <a:cubicBezTo>
                  <a:pt x="413" y="48"/>
                  <a:pt x="413" y="48"/>
                  <a:pt x="416" y="48"/>
                </a:cubicBezTo>
                <a:cubicBezTo>
                  <a:pt x="417" y="49"/>
                  <a:pt x="418" y="48"/>
                  <a:pt x="418" y="49"/>
                </a:cubicBezTo>
                <a:cubicBezTo>
                  <a:pt x="419" y="49"/>
                  <a:pt x="420" y="47"/>
                  <a:pt x="420" y="48"/>
                </a:cubicBezTo>
                <a:cubicBezTo>
                  <a:pt x="421" y="48"/>
                  <a:pt x="422" y="49"/>
                  <a:pt x="423" y="49"/>
                </a:cubicBezTo>
                <a:cubicBezTo>
                  <a:pt x="423" y="48"/>
                  <a:pt x="423" y="49"/>
                  <a:pt x="424" y="49"/>
                </a:cubicBezTo>
                <a:cubicBezTo>
                  <a:pt x="424" y="50"/>
                  <a:pt x="424" y="50"/>
                  <a:pt x="423" y="50"/>
                </a:cubicBezTo>
                <a:cubicBezTo>
                  <a:pt x="423" y="50"/>
                  <a:pt x="422" y="50"/>
                  <a:pt x="422" y="50"/>
                </a:cubicBezTo>
                <a:cubicBezTo>
                  <a:pt x="421" y="49"/>
                  <a:pt x="420" y="49"/>
                  <a:pt x="419" y="50"/>
                </a:cubicBezTo>
                <a:cubicBezTo>
                  <a:pt x="420" y="51"/>
                  <a:pt x="421" y="50"/>
                  <a:pt x="423" y="50"/>
                </a:cubicBezTo>
                <a:cubicBezTo>
                  <a:pt x="423" y="51"/>
                  <a:pt x="424" y="52"/>
                  <a:pt x="424" y="52"/>
                </a:cubicBezTo>
                <a:cubicBezTo>
                  <a:pt x="424" y="52"/>
                  <a:pt x="425" y="52"/>
                  <a:pt x="425" y="51"/>
                </a:cubicBezTo>
                <a:cubicBezTo>
                  <a:pt x="425" y="51"/>
                  <a:pt x="425" y="51"/>
                  <a:pt x="425" y="50"/>
                </a:cubicBezTo>
                <a:cubicBezTo>
                  <a:pt x="424" y="50"/>
                  <a:pt x="425" y="50"/>
                  <a:pt x="425" y="50"/>
                </a:cubicBezTo>
                <a:cubicBezTo>
                  <a:pt x="426" y="49"/>
                  <a:pt x="426" y="49"/>
                  <a:pt x="427" y="49"/>
                </a:cubicBezTo>
                <a:cubicBezTo>
                  <a:pt x="427" y="50"/>
                  <a:pt x="427" y="50"/>
                  <a:pt x="427" y="50"/>
                </a:cubicBezTo>
                <a:cubicBezTo>
                  <a:pt x="428" y="51"/>
                  <a:pt x="430" y="51"/>
                  <a:pt x="430" y="52"/>
                </a:cubicBezTo>
                <a:cubicBezTo>
                  <a:pt x="430" y="53"/>
                  <a:pt x="431" y="53"/>
                  <a:pt x="431" y="54"/>
                </a:cubicBezTo>
                <a:cubicBezTo>
                  <a:pt x="433" y="55"/>
                  <a:pt x="434" y="57"/>
                  <a:pt x="435" y="59"/>
                </a:cubicBezTo>
                <a:cubicBezTo>
                  <a:pt x="435" y="59"/>
                  <a:pt x="435" y="60"/>
                  <a:pt x="435" y="60"/>
                </a:cubicBezTo>
                <a:cubicBezTo>
                  <a:pt x="435" y="62"/>
                  <a:pt x="435" y="64"/>
                  <a:pt x="435" y="65"/>
                </a:cubicBezTo>
                <a:cubicBezTo>
                  <a:pt x="435" y="66"/>
                  <a:pt x="436" y="66"/>
                  <a:pt x="436" y="67"/>
                </a:cubicBezTo>
                <a:cubicBezTo>
                  <a:pt x="436" y="70"/>
                  <a:pt x="436" y="73"/>
                  <a:pt x="436" y="77"/>
                </a:cubicBezTo>
                <a:cubicBezTo>
                  <a:pt x="436" y="78"/>
                  <a:pt x="435" y="78"/>
                  <a:pt x="435" y="80"/>
                </a:cubicBezTo>
                <a:cubicBezTo>
                  <a:pt x="435" y="80"/>
                  <a:pt x="435" y="81"/>
                  <a:pt x="434" y="82"/>
                </a:cubicBezTo>
                <a:cubicBezTo>
                  <a:pt x="434" y="84"/>
                  <a:pt x="432" y="86"/>
                  <a:pt x="433" y="88"/>
                </a:cubicBezTo>
                <a:cubicBezTo>
                  <a:pt x="431" y="90"/>
                  <a:pt x="429" y="92"/>
                  <a:pt x="426" y="94"/>
                </a:cubicBezTo>
                <a:cubicBezTo>
                  <a:pt x="427" y="95"/>
                  <a:pt x="427" y="95"/>
                  <a:pt x="427" y="96"/>
                </a:cubicBezTo>
                <a:cubicBezTo>
                  <a:pt x="428" y="97"/>
                  <a:pt x="427" y="98"/>
                  <a:pt x="428" y="99"/>
                </a:cubicBezTo>
                <a:cubicBezTo>
                  <a:pt x="428" y="100"/>
                  <a:pt x="428" y="101"/>
                  <a:pt x="428" y="102"/>
                </a:cubicBezTo>
                <a:cubicBezTo>
                  <a:pt x="428" y="103"/>
                  <a:pt x="430" y="103"/>
                  <a:pt x="429" y="104"/>
                </a:cubicBezTo>
                <a:cubicBezTo>
                  <a:pt x="429" y="105"/>
                  <a:pt x="429" y="106"/>
                  <a:pt x="429" y="107"/>
                </a:cubicBezTo>
                <a:cubicBezTo>
                  <a:pt x="429" y="108"/>
                  <a:pt x="431" y="109"/>
                  <a:pt x="430" y="110"/>
                </a:cubicBezTo>
                <a:cubicBezTo>
                  <a:pt x="430" y="111"/>
                  <a:pt x="430" y="113"/>
                  <a:pt x="431" y="113"/>
                </a:cubicBezTo>
                <a:cubicBezTo>
                  <a:pt x="431" y="114"/>
                  <a:pt x="431" y="114"/>
                  <a:pt x="431" y="114"/>
                </a:cubicBezTo>
                <a:cubicBezTo>
                  <a:pt x="431" y="115"/>
                  <a:pt x="431" y="116"/>
                  <a:pt x="432" y="117"/>
                </a:cubicBezTo>
                <a:cubicBezTo>
                  <a:pt x="433" y="118"/>
                  <a:pt x="432" y="119"/>
                  <a:pt x="433" y="120"/>
                </a:cubicBezTo>
                <a:cubicBezTo>
                  <a:pt x="433" y="120"/>
                  <a:pt x="433" y="120"/>
                  <a:pt x="433" y="120"/>
                </a:cubicBezTo>
                <a:cubicBezTo>
                  <a:pt x="433" y="121"/>
                  <a:pt x="433" y="122"/>
                  <a:pt x="433" y="123"/>
                </a:cubicBezTo>
                <a:cubicBezTo>
                  <a:pt x="433" y="124"/>
                  <a:pt x="434" y="124"/>
                  <a:pt x="434" y="125"/>
                </a:cubicBezTo>
                <a:cubicBezTo>
                  <a:pt x="434" y="126"/>
                  <a:pt x="434" y="127"/>
                  <a:pt x="434" y="128"/>
                </a:cubicBezTo>
                <a:cubicBezTo>
                  <a:pt x="434" y="130"/>
                  <a:pt x="435" y="130"/>
                  <a:pt x="435" y="131"/>
                </a:cubicBezTo>
                <a:cubicBezTo>
                  <a:pt x="435" y="132"/>
                  <a:pt x="435" y="132"/>
                  <a:pt x="435" y="133"/>
                </a:cubicBezTo>
                <a:cubicBezTo>
                  <a:pt x="435" y="133"/>
                  <a:pt x="434" y="133"/>
                  <a:pt x="434" y="133"/>
                </a:cubicBezTo>
                <a:cubicBezTo>
                  <a:pt x="431" y="133"/>
                  <a:pt x="429" y="133"/>
                  <a:pt x="426" y="133"/>
                </a:cubicBezTo>
                <a:cubicBezTo>
                  <a:pt x="426" y="133"/>
                  <a:pt x="426" y="133"/>
                  <a:pt x="425" y="132"/>
                </a:cubicBezTo>
                <a:cubicBezTo>
                  <a:pt x="425" y="132"/>
                  <a:pt x="425" y="131"/>
                  <a:pt x="425" y="130"/>
                </a:cubicBezTo>
                <a:cubicBezTo>
                  <a:pt x="426" y="128"/>
                  <a:pt x="424" y="126"/>
                  <a:pt x="424" y="125"/>
                </a:cubicBezTo>
                <a:cubicBezTo>
                  <a:pt x="424" y="124"/>
                  <a:pt x="424" y="124"/>
                  <a:pt x="424" y="124"/>
                </a:cubicBezTo>
                <a:cubicBezTo>
                  <a:pt x="424" y="122"/>
                  <a:pt x="424" y="121"/>
                  <a:pt x="424" y="119"/>
                </a:cubicBezTo>
                <a:cubicBezTo>
                  <a:pt x="422" y="118"/>
                  <a:pt x="423" y="117"/>
                  <a:pt x="423" y="116"/>
                </a:cubicBezTo>
                <a:cubicBezTo>
                  <a:pt x="423" y="115"/>
                  <a:pt x="421" y="114"/>
                  <a:pt x="422" y="113"/>
                </a:cubicBezTo>
                <a:cubicBezTo>
                  <a:pt x="422" y="112"/>
                  <a:pt x="422" y="111"/>
                  <a:pt x="422" y="110"/>
                </a:cubicBezTo>
                <a:cubicBezTo>
                  <a:pt x="422" y="109"/>
                  <a:pt x="420" y="109"/>
                  <a:pt x="421" y="108"/>
                </a:cubicBezTo>
                <a:cubicBezTo>
                  <a:pt x="421" y="107"/>
                  <a:pt x="421" y="106"/>
                  <a:pt x="420" y="105"/>
                </a:cubicBezTo>
                <a:cubicBezTo>
                  <a:pt x="420" y="105"/>
                  <a:pt x="420" y="105"/>
                  <a:pt x="420" y="104"/>
                </a:cubicBezTo>
                <a:cubicBezTo>
                  <a:pt x="420" y="103"/>
                  <a:pt x="419" y="102"/>
                  <a:pt x="419" y="100"/>
                </a:cubicBezTo>
                <a:cubicBezTo>
                  <a:pt x="419" y="99"/>
                  <a:pt x="419" y="98"/>
                  <a:pt x="419" y="96"/>
                </a:cubicBezTo>
                <a:cubicBezTo>
                  <a:pt x="417" y="96"/>
                  <a:pt x="415" y="96"/>
                  <a:pt x="413" y="96"/>
                </a:cubicBezTo>
                <a:cubicBezTo>
                  <a:pt x="412" y="97"/>
                  <a:pt x="412" y="98"/>
                  <a:pt x="412" y="98"/>
                </a:cubicBezTo>
                <a:cubicBezTo>
                  <a:pt x="412" y="105"/>
                  <a:pt x="412" y="111"/>
                  <a:pt x="412" y="117"/>
                </a:cubicBezTo>
                <a:cubicBezTo>
                  <a:pt x="412" y="118"/>
                  <a:pt x="412" y="119"/>
                  <a:pt x="411" y="119"/>
                </a:cubicBezTo>
                <a:cubicBezTo>
                  <a:pt x="411" y="131"/>
                  <a:pt x="411" y="131"/>
                  <a:pt x="411" y="131"/>
                </a:cubicBezTo>
                <a:cubicBezTo>
                  <a:pt x="411" y="132"/>
                  <a:pt x="410" y="132"/>
                  <a:pt x="409" y="132"/>
                </a:cubicBezTo>
                <a:cubicBezTo>
                  <a:pt x="407" y="132"/>
                  <a:pt x="405" y="132"/>
                  <a:pt x="403" y="132"/>
                </a:cubicBezTo>
                <a:cubicBezTo>
                  <a:pt x="403" y="131"/>
                  <a:pt x="403" y="131"/>
                  <a:pt x="403" y="131"/>
                </a:cubicBezTo>
                <a:cubicBezTo>
                  <a:pt x="403" y="127"/>
                  <a:pt x="403" y="123"/>
                  <a:pt x="403" y="120"/>
                </a:cubicBezTo>
                <a:cubicBezTo>
                  <a:pt x="403" y="119"/>
                  <a:pt x="403" y="119"/>
                  <a:pt x="403" y="119"/>
                </a:cubicBezTo>
                <a:cubicBezTo>
                  <a:pt x="404" y="117"/>
                  <a:pt x="404" y="117"/>
                  <a:pt x="403" y="115"/>
                </a:cubicBezTo>
                <a:cubicBezTo>
                  <a:pt x="403" y="114"/>
                  <a:pt x="403" y="114"/>
                  <a:pt x="403" y="113"/>
                </a:cubicBezTo>
                <a:cubicBezTo>
                  <a:pt x="404" y="110"/>
                  <a:pt x="404" y="111"/>
                  <a:pt x="403" y="108"/>
                </a:cubicBezTo>
                <a:cubicBezTo>
                  <a:pt x="402" y="107"/>
                  <a:pt x="403" y="106"/>
                  <a:pt x="404" y="106"/>
                </a:cubicBezTo>
                <a:cubicBezTo>
                  <a:pt x="404" y="100"/>
                  <a:pt x="404" y="94"/>
                  <a:pt x="404" y="87"/>
                </a:cubicBezTo>
                <a:cubicBezTo>
                  <a:pt x="404" y="86"/>
                  <a:pt x="403" y="85"/>
                  <a:pt x="405" y="84"/>
                </a:cubicBezTo>
                <a:cubicBezTo>
                  <a:pt x="405" y="84"/>
                  <a:pt x="405" y="83"/>
                  <a:pt x="405" y="82"/>
                </a:cubicBezTo>
                <a:cubicBezTo>
                  <a:pt x="404" y="79"/>
                  <a:pt x="404" y="79"/>
                  <a:pt x="404" y="76"/>
                </a:cubicBezTo>
                <a:cubicBezTo>
                  <a:pt x="405" y="75"/>
                  <a:pt x="405" y="75"/>
                  <a:pt x="405" y="74"/>
                </a:cubicBezTo>
                <a:cubicBezTo>
                  <a:pt x="405" y="72"/>
                  <a:pt x="405" y="69"/>
                  <a:pt x="405" y="67"/>
                </a:cubicBezTo>
                <a:cubicBezTo>
                  <a:pt x="405" y="66"/>
                  <a:pt x="406" y="67"/>
                  <a:pt x="406" y="67"/>
                </a:cubicBezTo>
                <a:cubicBezTo>
                  <a:pt x="407" y="67"/>
                  <a:pt x="407" y="66"/>
                  <a:pt x="407" y="66"/>
                </a:cubicBezTo>
                <a:cubicBezTo>
                  <a:pt x="407" y="66"/>
                  <a:pt x="407" y="65"/>
                  <a:pt x="407" y="65"/>
                </a:cubicBezTo>
                <a:cubicBezTo>
                  <a:pt x="407" y="65"/>
                  <a:pt x="406" y="65"/>
                  <a:pt x="406" y="65"/>
                </a:cubicBezTo>
                <a:cubicBezTo>
                  <a:pt x="406" y="65"/>
                  <a:pt x="405" y="65"/>
                  <a:pt x="405" y="66"/>
                </a:cubicBezTo>
                <a:cubicBezTo>
                  <a:pt x="404" y="65"/>
                  <a:pt x="404" y="64"/>
                  <a:pt x="405" y="64"/>
                </a:cubicBezTo>
                <a:cubicBezTo>
                  <a:pt x="406" y="64"/>
                  <a:pt x="406" y="64"/>
                  <a:pt x="407" y="63"/>
                </a:cubicBezTo>
                <a:cubicBezTo>
                  <a:pt x="407" y="62"/>
                  <a:pt x="407" y="62"/>
                  <a:pt x="408" y="62"/>
                </a:cubicBezTo>
                <a:cubicBezTo>
                  <a:pt x="408" y="62"/>
                  <a:pt x="409" y="62"/>
                  <a:pt x="409" y="63"/>
                </a:cubicBezTo>
                <a:cubicBezTo>
                  <a:pt x="409" y="62"/>
                  <a:pt x="409" y="62"/>
                  <a:pt x="409" y="61"/>
                </a:cubicBezTo>
                <a:cubicBezTo>
                  <a:pt x="409" y="61"/>
                  <a:pt x="409" y="61"/>
                  <a:pt x="408" y="61"/>
                </a:cubicBezTo>
                <a:cubicBezTo>
                  <a:pt x="407" y="61"/>
                  <a:pt x="406" y="61"/>
                  <a:pt x="405" y="61"/>
                </a:cubicBezTo>
                <a:cubicBezTo>
                  <a:pt x="405" y="60"/>
                  <a:pt x="405" y="60"/>
                  <a:pt x="405" y="60"/>
                </a:cubicBezTo>
                <a:cubicBezTo>
                  <a:pt x="405" y="59"/>
                  <a:pt x="405" y="58"/>
                  <a:pt x="405" y="58"/>
                </a:cubicBezTo>
                <a:cubicBezTo>
                  <a:pt x="405" y="57"/>
                  <a:pt x="405" y="57"/>
                  <a:pt x="406" y="57"/>
                </a:cubicBezTo>
                <a:cubicBezTo>
                  <a:pt x="406" y="57"/>
                  <a:pt x="407" y="58"/>
                  <a:pt x="407" y="58"/>
                </a:cubicBezTo>
                <a:cubicBezTo>
                  <a:pt x="408" y="57"/>
                  <a:pt x="408" y="57"/>
                  <a:pt x="408" y="57"/>
                </a:cubicBezTo>
                <a:cubicBezTo>
                  <a:pt x="408" y="54"/>
                  <a:pt x="408" y="54"/>
                  <a:pt x="408" y="54"/>
                </a:cubicBezTo>
                <a:cubicBezTo>
                  <a:pt x="408" y="53"/>
                  <a:pt x="406" y="53"/>
                  <a:pt x="406" y="52"/>
                </a:cubicBezTo>
                <a:cubicBezTo>
                  <a:pt x="406" y="52"/>
                  <a:pt x="406" y="51"/>
                  <a:pt x="406" y="51"/>
                </a:cubicBezTo>
                <a:cubicBezTo>
                  <a:pt x="406" y="51"/>
                  <a:pt x="406" y="50"/>
                  <a:pt x="407" y="50"/>
                </a:cubicBezTo>
                <a:cubicBezTo>
                  <a:pt x="407" y="50"/>
                  <a:pt x="408" y="50"/>
                  <a:pt x="409" y="50"/>
                </a:cubicBezTo>
                <a:moveTo>
                  <a:pt x="411" y="76"/>
                </a:moveTo>
                <a:cubicBezTo>
                  <a:pt x="411" y="76"/>
                  <a:pt x="411" y="76"/>
                  <a:pt x="411" y="76"/>
                </a:cubicBezTo>
                <a:cubicBezTo>
                  <a:pt x="411" y="76"/>
                  <a:pt x="411" y="76"/>
                  <a:pt x="411" y="76"/>
                </a:cubicBezTo>
                <a:cubicBezTo>
                  <a:pt x="411" y="75"/>
                  <a:pt x="411" y="75"/>
                  <a:pt x="410" y="75"/>
                </a:cubicBezTo>
                <a:cubicBezTo>
                  <a:pt x="410" y="76"/>
                  <a:pt x="411" y="76"/>
                  <a:pt x="411" y="76"/>
                </a:cubicBezTo>
                <a:cubicBezTo>
                  <a:pt x="412" y="77"/>
                  <a:pt x="412" y="78"/>
                  <a:pt x="413" y="79"/>
                </a:cubicBezTo>
                <a:cubicBezTo>
                  <a:pt x="413" y="81"/>
                  <a:pt x="413" y="84"/>
                  <a:pt x="413" y="87"/>
                </a:cubicBezTo>
                <a:cubicBezTo>
                  <a:pt x="413" y="87"/>
                  <a:pt x="413" y="87"/>
                  <a:pt x="413" y="87"/>
                </a:cubicBezTo>
                <a:cubicBezTo>
                  <a:pt x="413" y="87"/>
                  <a:pt x="413" y="87"/>
                  <a:pt x="414" y="87"/>
                </a:cubicBezTo>
                <a:cubicBezTo>
                  <a:pt x="415" y="87"/>
                  <a:pt x="417" y="87"/>
                  <a:pt x="419" y="87"/>
                </a:cubicBezTo>
                <a:cubicBezTo>
                  <a:pt x="420" y="88"/>
                  <a:pt x="421" y="87"/>
                  <a:pt x="422" y="86"/>
                </a:cubicBezTo>
                <a:cubicBezTo>
                  <a:pt x="424" y="86"/>
                  <a:pt x="425" y="84"/>
                  <a:pt x="425" y="82"/>
                </a:cubicBezTo>
                <a:cubicBezTo>
                  <a:pt x="426" y="81"/>
                  <a:pt x="425" y="80"/>
                  <a:pt x="426" y="79"/>
                </a:cubicBezTo>
                <a:cubicBezTo>
                  <a:pt x="427" y="78"/>
                  <a:pt x="426" y="77"/>
                  <a:pt x="426" y="76"/>
                </a:cubicBezTo>
                <a:cubicBezTo>
                  <a:pt x="426" y="75"/>
                  <a:pt x="426" y="74"/>
                  <a:pt x="426" y="73"/>
                </a:cubicBezTo>
                <a:cubicBezTo>
                  <a:pt x="426" y="70"/>
                  <a:pt x="426" y="70"/>
                  <a:pt x="426" y="70"/>
                </a:cubicBezTo>
                <a:cubicBezTo>
                  <a:pt x="427" y="70"/>
                  <a:pt x="427" y="69"/>
                  <a:pt x="427" y="69"/>
                </a:cubicBezTo>
                <a:cubicBezTo>
                  <a:pt x="426" y="67"/>
                  <a:pt x="427" y="65"/>
                  <a:pt x="426" y="64"/>
                </a:cubicBezTo>
                <a:cubicBezTo>
                  <a:pt x="426" y="63"/>
                  <a:pt x="427" y="63"/>
                  <a:pt x="427" y="63"/>
                </a:cubicBezTo>
                <a:cubicBezTo>
                  <a:pt x="429" y="63"/>
                  <a:pt x="429" y="62"/>
                  <a:pt x="428" y="61"/>
                </a:cubicBezTo>
                <a:cubicBezTo>
                  <a:pt x="427" y="61"/>
                  <a:pt x="427" y="63"/>
                  <a:pt x="426" y="61"/>
                </a:cubicBezTo>
                <a:cubicBezTo>
                  <a:pt x="425" y="60"/>
                  <a:pt x="425" y="59"/>
                  <a:pt x="425" y="58"/>
                </a:cubicBezTo>
                <a:cubicBezTo>
                  <a:pt x="424" y="59"/>
                  <a:pt x="423" y="57"/>
                  <a:pt x="422" y="57"/>
                </a:cubicBezTo>
                <a:cubicBezTo>
                  <a:pt x="421" y="57"/>
                  <a:pt x="420" y="56"/>
                  <a:pt x="418" y="56"/>
                </a:cubicBezTo>
                <a:cubicBezTo>
                  <a:pt x="417" y="56"/>
                  <a:pt x="416" y="56"/>
                  <a:pt x="415" y="56"/>
                </a:cubicBezTo>
                <a:cubicBezTo>
                  <a:pt x="414" y="57"/>
                  <a:pt x="413" y="57"/>
                  <a:pt x="413" y="58"/>
                </a:cubicBezTo>
                <a:cubicBezTo>
                  <a:pt x="412" y="57"/>
                  <a:pt x="412" y="57"/>
                  <a:pt x="411" y="56"/>
                </a:cubicBezTo>
                <a:cubicBezTo>
                  <a:pt x="412" y="56"/>
                  <a:pt x="412" y="56"/>
                  <a:pt x="412" y="56"/>
                </a:cubicBezTo>
                <a:cubicBezTo>
                  <a:pt x="411" y="55"/>
                  <a:pt x="411" y="55"/>
                  <a:pt x="411" y="55"/>
                </a:cubicBezTo>
                <a:cubicBezTo>
                  <a:pt x="410" y="56"/>
                  <a:pt x="410" y="56"/>
                  <a:pt x="410" y="56"/>
                </a:cubicBezTo>
                <a:cubicBezTo>
                  <a:pt x="409" y="57"/>
                  <a:pt x="409" y="58"/>
                  <a:pt x="410" y="58"/>
                </a:cubicBezTo>
                <a:cubicBezTo>
                  <a:pt x="411" y="59"/>
                  <a:pt x="413" y="59"/>
                  <a:pt x="414" y="60"/>
                </a:cubicBezTo>
                <a:cubicBezTo>
                  <a:pt x="413" y="61"/>
                  <a:pt x="412" y="62"/>
                  <a:pt x="411" y="63"/>
                </a:cubicBezTo>
                <a:cubicBezTo>
                  <a:pt x="413" y="64"/>
                  <a:pt x="413" y="64"/>
                  <a:pt x="413" y="66"/>
                </a:cubicBezTo>
                <a:cubicBezTo>
                  <a:pt x="413" y="66"/>
                  <a:pt x="413" y="67"/>
                  <a:pt x="412" y="67"/>
                </a:cubicBezTo>
                <a:cubicBezTo>
                  <a:pt x="411" y="67"/>
                  <a:pt x="411" y="67"/>
                  <a:pt x="411" y="68"/>
                </a:cubicBezTo>
                <a:cubicBezTo>
                  <a:pt x="411" y="69"/>
                  <a:pt x="412" y="68"/>
                  <a:pt x="413" y="68"/>
                </a:cubicBezTo>
                <a:cubicBezTo>
                  <a:pt x="413" y="68"/>
                  <a:pt x="413" y="69"/>
                  <a:pt x="413" y="69"/>
                </a:cubicBezTo>
                <a:cubicBezTo>
                  <a:pt x="413" y="71"/>
                  <a:pt x="413" y="73"/>
                  <a:pt x="413" y="75"/>
                </a:cubicBezTo>
                <a:cubicBezTo>
                  <a:pt x="413" y="76"/>
                  <a:pt x="413" y="76"/>
                  <a:pt x="413" y="76"/>
                </a:cubicBezTo>
                <a:moveTo>
                  <a:pt x="425" y="56"/>
                </a:moveTo>
                <a:cubicBezTo>
                  <a:pt x="425" y="56"/>
                  <a:pt x="426" y="55"/>
                  <a:pt x="426" y="55"/>
                </a:cubicBezTo>
                <a:cubicBezTo>
                  <a:pt x="426" y="54"/>
                  <a:pt x="426" y="54"/>
                  <a:pt x="426" y="54"/>
                </a:cubicBezTo>
                <a:cubicBezTo>
                  <a:pt x="426" y="53"/>
                  <a:pt x="425" y="53"/>
                  <a:pt x="425" y="54"/>
                </a:cubicBezTo>
                <a:cubicBezTo>
                  <a:pt x="424" y="54"/>
                  <a:pt x="424" y="54"/>
                  <a:pt x="424" y="55"/>
                </a:cubicBezTo>
                <a:cubicBezTo>
                  <a:pt x="424" y="55"/>
                  <a:pt x="425" y="56"/>
                  <a:pt x="425" y="56"/>
                </a:cubicBezTo>
                <a:moveTo>
                  <a:pt x="407" y="71"/>
                </a:moveTo>
                <a:cubicBezTo>
                  <a:pt x="407" y="71"/>
                  <a:pt x="407" y="71"/>
                  <a:pt x="407" y="71"/>
                </a:cubicBezTo>
                <a:cubicBezTo>
                  <a:pt x="407" y="71"/>
                  <a:pt x="407" y="70"/>
                  <a:pt x="407" y="70"/>
                </a:cubicBezTo>
                <a:cubicBezTo>
                  <a:pt x="407" y="69"/>
                  <a:pt x="406" y="69"/>
                  <a:pt x="406" y="69"/>
                </a:cubicBezTo>
                <a:cubicBezTo>
                  <a:pt x="406" y="69"/>
                  <a:pt x="406" y="70"/>
                  <a:pt x="406" y="70"/>
                </a:cubicBezTo>
                <a:cubicBezTo>
                  <a:pt x="406" y="70"/>
                  <a:pt x="407" y="71"/>
                  <a:pt x="407" y="71"/>
                </a:cubicBezTo>
                <a:moveTo>
                  <a:pt x="427" y="59"/>
                </a:moveTo>
                <a:cubicBezTo>
                  <a:pt x="427" y="59"/>
                  <a:pt x="427" y="59"/>
                  <a:pt x="426" y="59"/>
                </a:cubicBezTo>
                <a:cubicBezTo>
                  <a:pt x="427" y="60"/>
                  <a:pt x="427" y="60"/>
                  <a:pt x="427" y="60"/>
                </a:cubicBezTo>
                <a:cubicBezTo>
                  <a:pt x="427" y="60"/>
                  <a:pt x="427" y="60"/>
                  <a:pt x="427" y="59"/>
                </a:cubicBezTo>
                <a:cubicBezTo>
                  <a:pt x="427" y="59"/>
                  <a:pt x="427" y="59"/>
                  <a:pt x="427" y="59"/>
                </a:cubicBezTo>
                <a:moveTo>
                  <a:pt x="242" y="137"/>
                </a:moveTo>
                <a:cubicBezTo>
                  <a:pt x="242" y="136"/>
                  <a:pt x="242" y="136"/>
                  <a:pt x="242" y="136"/>
                </a:cubicBezTo>
                <a:cubicBezTo>
                  <a:pt x="242" y="135"/>
                  <a:pt x="242" y="135"/>
                  <a:pt x="242" y="135"/>
                </a:cubicBezTo>
                <a:cubicBezTo>
                  <a:pt x="241" y="135"/>
                  <a:pt x="240" y="135"/>
                  <a:pt x="239" y="135"/>
                </a:cubicBezTo>
                <a:cubicBezTo>
                  <a:pt x="239" y="136"/>
                  <a:pt x="237" y="136"/>
                  <a:pt x="236" y="136"/>
                </a:cubicBezTo>
                <a:cubicBezTo>
                  <a:pt x="236" y="136"/>
                  <a:pt x="235" y="135"/>
                  <a:pt x="235" y="135"/>
                </a:cubicBezTo>
                <a:cubicBezTo>
                  <a:pt x="234" y="133"/>
                  <a:pt x="234" y="132"/>
                  <a:pt x="233" y="131"/>
                </a:cubicBezTo>
                <a:cubicBezTo>
                  <a:pt x="232" y="130"/>
                  <a:pt x="232" y="128"/>
                  <a:pt x="230" y="127"/>
                </a:cubicBezTo>
                <a:cubicBezTo>
                  <a:pt x="230" y="127"/>
                  <a:pt x="230" y="125"/>
                  <a:pt x="229" y="125"/>
                </a:cubicBezTo>
                <a:cubicBezTo>
                  <a:pt x="229" y="124"/>
                  <a:pt x="228" y="123"/>
                  <a:pt x="227" y="122"/>
                </a:cubicBezTo>
                <a:cubicBezTo>
                  <a:pt x="227" y="119"/>
                  <a:pt x="227" y="119"/>
                  <a:pt x="227" y="119"/>
                </a:cubicBezTo>
                <a:cubicBezTo>
                  <a:pt x="224" y="117"/>
                  <a:pt x="224" y="114"/>
                  <a:pt x="222" y="111"/>
                </a:cubicBezTo>
                <a:cubicBezTo>
                  <a:pt x="222" y="110"/>
                  <a:pt x="221" y="109"/>
                  <a:pt x="221" y="108"/>
                </a:cubicBezTo>
                <a:cubicBezTo>
                  <a:pt x="221" y="107"/>
                  <a:pt x="219" y="107"/>
                  <a:pt x="219" y="106"/>
                </a:cubicBezTo>
                <a:cubicBezTo>
                  <a:pt x="219" y="105"/>
                  <a:pt x="218" y="104"/>
                  <a:pt x="218" y="103"/>
                </a:cubicBezTo>
                <a:cubicBezTo>
                  <a:pt x="218" y="103"/>
                  <a:pt x="218" y="102"/>
                  <a:pt x="218" y="102"/>
                </a:cubicBezTo>
                <a:cubicBezTo>
                  <a:pt x="218" y="102"/>
                  <a:pt x="219" y="102"/>
                  <a:pt x="219" y="102"/>
                </a:cubicBezTo>
                <a:cubicBezTo>
                  <a:pt x="220" y="101"/>
                  <a:pt x="221" y="101"/>
                  <a:pt x="222" y="100"/>
                </a:cubicBezTo>
                <a:cubicBezTo>
                  <a:pt x="222" y="100"/>
                  <a:pt x="222" y="100"/>
                  <a:pt x="223" y="100"/>
                </a:cubicBezTo>
                <a:cubicBezTo>
                  <a:pt x="224" y="100"/>
                  <a:pt x="224" y="100"/>
                  <a:pt x="224" y="100"/>
                </a:cubicBezTo>
                <a:cubicBezTo>
                  <a:pt x="224" y="100"/>
                  <a:pt x="225" y="101"/>
                  <a:pt x="225" y="101"/>
                </a:cubicBezTo>
                <a:cubicBezTo>
                  <a:pt x="226" y="102"/>
                  <a:pt x="227" y="103"/>
                  <a:pt x="228" y="104"/>
                </a:cubicBezTo>
                <a:cubicBezTo>
                  <a:pt x="228" y="104"/>
                  <a:pt x="229" y="104"/>
                  <a:pt x="230" y="105"/>
                </a:cubicBezTo>
                <a:cubicBezTo>
                  <a:pt x="231" y="107"/>
                  <a:pt x="233" y="107"/>
                  <a:pt x="234" y="110"/>
                </a:cubicBezTo>
                <a:cubicBezTo>
                  <a:pt x="234" y="111"/>
                  <a:pt x="235" y="112"/>
                  <a:pt x="236" y="112"/>
                </a:cubicBezTo>
                <a:cubicBezTo>
                  <a:pt x="238" y="112"/>
                  <a:pt x="238" y="113"/>
                  <a:pt x="239" y="114"/>
                </a:cubicBezTo>
                <a:cubicBezTo>
                  <a:pt x="245" y="120"/>
                  <a:pt x="251" y="126"/>
                  <a:pt x="257" y="131"/>
                </a:cubicBezTo>
                <a:cubicBezTo>
                  <a:pt x="258" y="133"/>
                  <a:pt x="260" y="135"/>
                  <a:pt x="262" y="136"/>
                </a:cubicBezTo>
                <a:cubicBezTo>
                  <a:pt x="263" y="137"/>
                  <a:pt x="264" y="137"/>
                  <a:pt x="264" y="139"/>
                </a:cubicBezTo>
                <a:cubicBezTo>
                  <a:pt x="264" y="140"/>
                  <a:pt x="266" y="141"/>
                  <a:pt x="267" y="141"/>
                </a:cubicBezTo>
                <a:cubicBezTo>
                  <a:pt x="267" y="142"/>
                  <a:pt x="268" y="141"/>
                  <a:pt x="268" y="142"/>
                </a:cubicBezTo>
                <a:cubicBezTo>
                  <a:pt x="269" y="142"/>
                  <a:pt x="269" y="142"/>
                  <a:pt x="268" y="141"/>
                </a:cubicBezTo>
                <a:cubicBezTo>
                  <a:pt x="268" y="141"/>
                  <a:pt x="268" y="141"/>
                  <a:pt x="268" y="142"/>
                </a:cubicBezTo>
                <a:cubicBezTo>
                  <a:pt x="268" y="142"/>
                  <a:pt x="268" y="142"/>
                  <a:pt x="268" y="142"/>
                </a:cubicBezTo>
                <a:cubicBezTo>
                  <a:pt x="268" y="142"/>
                  <a:pt x="268" y="142"/>
                  <a:pt x="269" y="142"/>
                </a:cubicBezTo>
                <a:cubicBezTo>
                  <a:pt x="269" y="142"/>
                  <a:pt x="269" y="142"/>
                  <a:pt x="268" y="142"/>
                </a:cubicBezTo>
                <a:cubicBezTo>
                  <a:pt x="268" y="141"/>
                  <a:pt x="268" y="140"/>
                  <a:pt x="268" y="140"/>
                </a:cubicBezTo>
                <a:cubicBezTo>
                  <a:pt x="266" y="139"/>
                  <a:pt x="266" y="137"/>
                  <a:pt x="265" y="136"/>
                </a:cubicBezTo>
                <a:cubicBezTo>
                  <a:pt x="264" y="136"/>
                  <a:pt x="264" y="134"/>
                  <a:pt x="263" y="133"/>
                </a:cubicBezTo>
                <a:cubicBezTo>
                  <a:pt x="263" y="132"/>
                  <a:pt x="262" y="132"/>
                  <a:pt x="262" y="131"/>
                </a:cubicBezTo>
                <a:cubicBezTo>
                  <a:pt x="262" y="131"/>
                  <a:pt x="261" y="130"/>
                  <a:pt x="261" y="129"/>
                </a:cubicBezTo>
                <a:cubicBezTo>
                  <a:pt x="260" y="128"/>
                  <a:pt x="260" y="127"/>
                  <a:pt x="259" y="126"/>
                </a:cubicBezTo>
                <a:cubicBezTo>
                  <a:pt x="259" y="126"/>
                  <a:pt x="259" y="124"/>
                  <a:pt x="258" y="124"/>
                </a:cubicBezTo>
                <a:cubicBezTo>
                  <a:pt x="257" y="124"/>
                  <a:pt x="257" y="122"/>
                  <a:pt x="256" y="122"/>
                </a:cubicBezTo>
                <a:cubicBezTo>
                  <a:pt x="256" y="121"/>
                  <a:pt x="256" y="121"/>
                  <a:pt x="256" y="121"/>
                </a:cubicBezTo>
                <a:cubicBezTo>
                  <a:pt x="256" y="120"/>
                  <a:pt x="255" y="119"/>
                  <a:pt x="255" y="118"/>
                </a:cubicBezTo>
                <a:cubicBezTo>
                  <a:pt x="254" y="116"/>
                  <a:pt x="252" y="114"/>
                  <a:pt x="251" y="112"/>
                </a:cubicBezTo>
                <a:cubicBezTo>
                  <a:pt x="251" y="111"/>
                  <a:pt x="251" y="111"/>
                  <a:pt x="251" y="111"/>
                </a:cubicBezTo>
                <a:cubicBezTo>
                  <a:pt x="250" y="109"/>
                  <a:pt x="248" y="108"/>
                  <a:pt x="248" y="106"/>
                </a:cubicBezTo>
                <a:cubicBezTo>
                  <a:pt x="247" y="106"/>
                  <a:pt x="247" y="105"/>
                  <a:pt x="247" y="105"/>
                </a:cubicBezTo>
                <a:cubicBezTo>
                  <a:pt x="247" y="104"/>
                  <a:pt x="247" y="104"/>
                  <a:pt x="247" y="104"/>
                </a:cubicBezTo>
                <a:cubicBezTo>
                  <a:pt x="246" y="103"/>
                  <a:pt x="245" y="101"/>
                  <a:pt x="244" y="100"/>
                </a:cubicBezTo>
                <a:cubicBezTo>
                  <a:pt x="244" y="98"/>
                  <a:pt x="243" y="97"/>
                  <a:pt x="242" y="95"/>
                </a:cubicBezTo>
                <a:cubicBezTo>
                  <a:pt x="241" y="94"/>
                  <a:pt x="241" y="92"/>
                  <a:pt x="240" y="92"/>
                </a:cubicBezTo>
                <a:cubicBezTo>
                  <a:pt x="240" y="90"/>
                  <a:pt x="240" y="90"/>
                  <a:pt x="240" y="90"/>
                </a:cubicBezTo>
                <a:cubicBezTo>
                  <a:pt x="242" y="89"/>
                  <a:pt x="243" y="87"/>
                  <a:pt x="245" y="87"/>
                </a:cubicBezTo>
                <a:cubicBezTo>
                  <a:pt x="248" y="89"/>
                  <a:pt x="249" y="92"/>
                  <a:pt x="250" y="94"/>
                </a:cubicBezTo>
                <a:cubicBezTo>
                  <a:pt x="251" y="95"/>
                  <a:pt x="251" y="97"/>
                  <a:pt x="252" y="98"/>
                </a:cubicBezTo>
                <a:cubicBezTo>
                  <a:pt x="253" y="98"/>
                  <a:pt x="253" y="99"/>
                  <a:pt x="253" y="99"/>
                </a:cubicBezTo>
                <a:cubicBezTo>
                  <a:pt x="253" y="100"/>
                  <a:pt x="254" y="100"/>
                  <a:pt x="254" y="101"/>
                </a:cubicBezTo>
                <a:cubicBezTo>
                  <a:pt x="254" y="102"/>
                  <a:pt x="256" y="103"/>
                  <a:pt x="256" y="104"/>
                </a:cubicBezTo>
                <a:cubicBezTo>
                  <a:pt x="256" y="105"/>
                  <a:pt x="257" y="106"/>
                  <a:pt x="257" y="107"/>
                </a:cubicBezTo>
                <a:cubicBezTo>
                  <a:pt x="258" y="108"/>
                  <a:pt x="258" y="109"/>
                  <a:pt x="259" y="110"/>
                </a:cubicBezTo>
                <a:cubicBezTo>
                  <a:pt x="260" y="111"/>
                  <a:pt x="260" y="112"/>
                  <a:pt x="261" y="113"/>
                </a:cubicBezTo>
                <a:cubicBezTo>
                  <a:pt x="262" y="114"/>
                  <a:pt x="263" y="116"/>
                  <a:pt x="263" y="118"/>
                </a:cubicBezTo>
                <a:cubicBezTo>
                  <a:pt x="264" y="119"/>
                  <a:pt x="265" y="120"/>
                  <a:pt x="265" y="122"/>
                </a:cubicBezTo>
                <a:cubicBezTo>
                  <a:pt x="267" y="123"/>
                  <a:pt x="267" y="125"/>
                  <a:pt x="268" y="126"/>
                </a:cubicBezTo>
                <a:cubicBezTo>
                  <a:pt x="269" y="127"/>
                  <a:pt x="269" y="128"/>
                  <a:pt x="270" y="129"/>
                </a:cubicBezTo>
                <a:cubicBezTo>
                  <a:pt x="269" y="131"/>
                  <a:pt x="271" y="131"/>
                  <a:pt x="271" y="132"/>
                </a:cubicBezTo>
                <a:cubicBezTo>
                  <a:pt x="272" y="133"/>
                  <a:pt x="272" y="134"/>
                  <a:pt x="273" y="134"/>
                </a:cubicBezTo>
                <a:cubicBezTo>
                  <a:pt x="273" y="136"/>
                  <a:pt x="274" y="137"/>
                  <a:pt x="275" y="139"/>
                </a:cubicBezTo>
                <a:cubicBezTo>
                  <a:pt x="275" y="139"/>
                  <a:pt x="275" y="140"/>
                  <a:pt x="276" y="140"/>
                </a:cubicBezTo>
                <a:cubicBezTo>
                  <a:pt x="277" y="142"/>
                  <a:pt x="277" y="144"/>
                  <a:pt x="279" y="146"/>
                </a:cubicBezTo>
                <a:cubicBezTo>
                  <a:pt x="280" y="147"/>
                  <a:pt x="280" y="149"/>
                  <a:pt x="281" y="150"/>
                </a:cubicBezTo>
                <a:cubicBezTo>
                  <a:pt x="283" y="151"/>
                  <a:pt x="283" y="153"/>
                  <a:pt x="284" y="153"/>
                </a:cubicBezTo>
                <a:cubicBezTo>
                  <a:pt x="284" y="154"/>
                  <a:pt x="285" y="155"/>
                  <a:pt x="285" y="155"/>
                </a:cubicBezTo>
                <a:cubicBezTo>
                  <a:pt x="285" y="157"/>
                  <a:pt x="286" y="158"/>
                  <a:pt x="287" y="159"/>
                </a:cubicBezTo>
                <a:cubicBezTo>
                  <a:pt x="287" y="161"/>
                  <a:pt x="286" y="162"/>
                  <a:pt x="284" y="162"/>
                </a:cubicBezTo>
                <a:cubicBezTo>
                  <a:pt x="283" y="163"/>
                  <a:pt x="282" y="164"/>
                  <a:pt x="280" y="163"/>
                </a:cubicBezTo>
                <a:cubicBezTo>
                  <a:pt x="278" y="162"/>
                  <a:pt x="277" y="160"/>
                  <a:pt x="275" y="158"/>
                </a:cubicBezTo>
                <a:cubicBezTo>
                  <a:pt x="274" y="158"/>
                  <a:pt x="274" y="157"/>
                  <a:pt x="274" y="156"/>
                </a:cubicBezTo>
                <a:cubicBezTo>
                  <a:pt x="273" y="156"/>
                  <a:pt x="273" y="155"/>
                  <a:pt x="272" y="155"/>
                </a:cubicBezTo>
                <a:cubicBezTo>
                  <a:pt x="271" y="155"/>
                  <a:pt x="271" y="154"/>
                  <a:pt x="270" y="153"/>
                </a:cubicBezTo>
                <a:cubicBezTo>
                  <a:pt x="268" y="151"/>
                  <a:pt x="265" y="149"/>
                  <a:pt x="263" y="146"/>
                </a:cubicBezTo>
                <a:cubicBezTo>
                  <a:pt x="262" y="145"/>
                  <a:pt x="260" y="144"/>
                  <a:pt x="259" y="143"/>
                </a:cubicBezTo>
                <a:cubicBezTo>
                  <a:pt x="258" y="141"/>
                  <a:pt x="257" y="140"/>
                  <a:pt x="256" y="139"/>
                </a:cubicBezTo>
                <a:cubicBezTo>
                  <a:pt x="254" y="138"/>
                  <a:pt x="253" y="137"/>
                  <a:pt x="252" y="135"/>
                </a:cubicBezTo>
                <a:cubicBezTo>
                  <a:pt x="251" y="134"/>
                  <a:pt x="250" y="133"/>
                  <a:pt x="248" y="133"/>
                </a:cubicBezTo>
                <a:cubicBezTo>
                  <a:pt x="247" y="132"/>
                  <a:pt x="246" y="130"/>
                  <a:pt x="245" y="129"/>
                </a:cubicBezTo>
                <a:cubicBezTo>
                  <a:pt x="243" y="128"/>
                  <a:pt x="242" y="127"/>
                  <a:pt x="241" y="125"/>
                </a:cubicBezTo>
                <a:cubicBezTo>
                  <a:pt x="240" y="124"/>
                  <a:pt x="238" y="123"/>
                  <a:pt x="237" y="122"/>
                </a:cubicBezTo>
                <a:cubicBezTo>
                  <a:pt x="237" y="122"/>
                  <a:pt x="236" y="123"/>
                  <a:pt x="237" y="123"/>
                </a:cubicBezTo>
                <a:cubicBezTo>
                  <a:pt x="238" y="124"/>
                  <a:pt x="239" y="126"/>
                  <a:pt x="240" y="127"/>
                </a:cubicBezTo>
                <a:cubicBezTo>
                  <a:pt x="241" y="128"/>
                  <a:pt x="242" y="129"/>
                  <a:pt x="241" y="130"/>
                </a:cubicBezTo>
                <a:cubicBezTo>
                  <a:pt x="243" y="132"/>
                  <a:pt x="243" y="135"/>
                  <a:pt x="245" y="136"/>
                </a:cubicBezTo>
                <a:cubicBezTo>
                  <a:pt x="245" y="139"/>
                  <a:pt x="245" y="139"/>
                  <a:pt x="245" y="139"/>
                </a:cubicBezTo>
                <a:cubicBezTo>
                  <a:pt x="245" y="139"/>
                  <a:pt x="245" y="138"/>
                  <a:pt x="244" y="138"/>
                </a:cubicBezTo>
                <a:cubicBezTo>
                  <a:pt x="244" y="138"/>
                  <a:pt x="244" y="138"/>
                  <a:pt x="243" y="138"/>
                </a:cubicBezTo>
                <a:cubicBezTo>
                  <a:pt x="243" y="137"/>
                  <a:pt x="243" y="137"/>
                  <a:pt x="242" y="137"/>
                </a:cubicBezTo>
                <a:moveTo>
                  <a:pt x="637" y="253"/>
                </a:moveTo>
                <a:cubicBezTo>
                  <a:pt x="635" y="252"/>
                  <a:pt x="635" y="252"/>
                  <a:pt x="636" y="249"/>
                </a:cubicBezTo>
                <a:cubicBezTo>
                  <a:pt x="636" y="249"/>
                  <a:pt x="636" y="248"/>
                  <a:pt x="635" y="248"/>
                </a:cubicBezTo>
                <a:cubicBezTo>
                  <a:pt x="635" y="248"/>
                  <a:pt x="635" y="248"/>
                  <a:pt x="635" y="248"/>
                </a:cubicBezTo>
                <a:cubicBezTo>
                  <a:pt x="633" y="247"/>
                  <a:pt x="633" y="246"/>
                  <a:pt x="633" y="244"/>
                </a:cubicBezTo>
                <a:cubicBezTo>
                  <a:pt x="634" y="244"/>
                  <a:pt x="635" y="244"/>
                  <a:pt x="636" y="244"/>
                </a:cubicBezTo>
                <a:cubicBezTo>
                  <a:pt x="636" y="243"/>
                  <a:pt x="636" y="241"/>
                  <a:pt x="636" y="240"/>
                </a:cubicBezTo>
                <a:cubicBezTo>
                  <a:pt x="637" y="240"/>
                  <a:pt x="637" y="240"/>
                  <a:pt x="637" y="239"/>
                </a:cubicBezTo>
                <a:cubicBezTo>
                  <a:pt x="640" y="239"/>
                  <a:pt x="640" y="239"/>
                  <a:pt x="640" y="239"/>
                </a:cubicBezTo>
                <a:cubicBezTo>
                  <a:pt x="640" y="240"/>
                  <a:pt x="641" y="240"/>
                  <a:pt x="641" y="241"/>
                </a:cubicBezTo>
                <a:cubicBezTo>
                  <a:pt x="642" y="241"/>
                  <a:pt x="642" y="240"/>
                  <a:pt x="642" y="239"/>
                </a:cubicBezTo>
                <a:cubicBezTo>
                  <a:pt x="641" y="238"/>
                  <a:pt x="639" y="238"/>
                  <a:pt x="638" y="237"/>
                </a:cubicBezTo>
                <a:cubicBezTo>
                  <a:pt x="638" y="238"/>
                  <a:pt x="637" y="238"/>
                  <a:pt x="637" y="239"/>
                </a:cubicBezTo>
                <a:cubicBezTo>
                  <a:pt x="636" y="239"/>
                  <a:pt x="636" y="239"/>
                  <a:pt x="636" y="240"/>
                </a:cubicBezTo>
                <a:cubicBezTo>
                  <a:pt x="635" y="240"/>
                  <a:pt x="635" y="240"/>
                  <a:pt x="634" y="240"/>
                </a:cubicBezTo>
                <a:cubicBezTo>
                  <a:pt x="635" y="239"/>
                  <a:pt x="636" y="238"/>
                  <a:pt x="637" y="237"/>
                </a:cubicBezTo>
                <a:cubicBezTo>
                  <a:pt x="637" y="236"/>
                  <a:pt x="638" y="236"/>
                  <a:pt x="638" y="235"/>
                </a:cubicBezTo>
                <a:cubicBezTo>
                  <a:pt x="638" y="234"/>
                  <a:pt x="639" y="234"/>
                  <a:pt x="639" y="234"/>
                </a:cubicBezTo>
                <a:cubicBezTo>
                  <a:pt x="640" y="234"/>
                  <a:pt x="641" y="233"/>
                  <a:pt x="641" y="233"/>
                </a:cubicBezTo>
                <a:cubicBezTo>
                  <a:pt x="642" y="232"/>
                  <a:pt x="643" y="231"/>
                  <a:pt x="644" y="230"/>
                </a:cubicBezTo>
                <a:cubicBezTo>
                  <a:pt x="645" y="229"/>
                  <a:pt x="646" y="229"/>
                  <a:pt x="647" y="228"/>
                </a:cubicBezTo>
                <a:cubicBezTo>
                  <a:pt x="648" y="228"/>
                  <a:pt x="650" y="227"/>
                  <a:pt x="651" y="226"/>
                </a:cubicBezTo>
                <a:cubicBezTo>
                  <a:pt x="651" y="225"/>
                  <a:pt x="652" y="224"/>
                  <a:pt x="654" y="224"/>
                </a:cubicBezTo>
                <a:cubicBezTo>
                  <a:pt x="655" y="223"/>
                  <a:pt x="656" y="222"/>
                  <a:pt x="656" y="221"/>
                </a:cubicBezTo>
                <a:cubicBezTo>
                  <a:pt x="658" y="221"/>
                  <a:pt x="659" y="219"/>
                  <a:pt x="660" y="220"/>
                </a:cubicBezTo>
                <a:cubicBezTo>
                  <a:pt x="661" y="219"/>
                  <a:pt x="662" y="219"/>
                  <a:pt x="663" y="218"/>
                </a:cubicBezTo>
                <a:cubicBezTo>
                  <a:pt x="663" y="217"/>
                  <a:pt x="664" y="217"/>
                  <a:pt x="665" y="216"/>
                </a:cubicBezTo>
                <a:cubicBezTo>
                  <a:pt x="666" y="216"/>
                  <a:pt x="666" y="215"/>
                  <a:pt x="667" y="214"/>
                </a:cubicBezTo>
                <a:cubicBezTo>
                  <a:pt x="668" y="214"/>
                  <a:pt x="668" y="214"/>
                  <a:pt x="668" y="214"/>
                </a:cubicBezTo>
                <a:cubicBezTo>
                  <a:pt x="669" y="213"/>
                  <a:pt x="670" y="213"/>
                  <a:pt x="671" y="212"/>
                </a:cubicBezTo>
                <a:cubicBezTo>
                  <a:pt x="672" y="211"/>
                  <a:pt x="673" y="211"/>
                  <a:pt x="674" y="210"/>
                </a:cubicBezTo>
                <a:cubicBezTo>
                  <a:pt x="675" y="209"/>
                  <a:pt x="676" y="209"/>
                  <a:pt x="677" y="208"/>
                </a:cubicBezTo>
                <a:cubicBezTo>
                  <a:pt x="678" y="207"/>
                  <a:pt x="680" y="207"/>
                  <a:pt x="681" y="205"/>
                </a:cubicBezTo>
                <a:cubicBezTo>
                  <a:pt x="681" y="205"/>
                  <a:pt x="682" y="205"/>
                  <a:pt x="683" y="205"/>
                </a:cubicBezTo>
                <a:cubicBezTo>
                  <a:pt x="684" y="207"/>
                  <a:pt x="686" y="205"/>
                  <a:pt x="687" y="207"/>
                </a:cubicBezTo>
                <a:cubicBezTo>
                  <a:pt x="687" y="207"/>
                  <a:pt x="688" y="207"/>
                  <a:pt x="688" y="207"/>
                </a:cubicBezTo>
                <a:cubicBezTo>
                  <a:pt x="688" y="208"/>
                  <a:pt x="689" y="208"/>
                  <a:pt x="689" y="208"/>
                </a:cubicBezTo>
                <a:cubicBezTo>
                  <a:pt x="690" y="208"/>
                  <a:pt x="690" y="209"/>
                  <a:pt x="690" y="209"/>
                </a:cubicBezTo>
                <a:cubicBezTo>
                  <a:pt x="689" y="210"/>
                  <a:pt x="688" y="212"/>
                  <a:pt x="687" y="213"/>
                </a:cubicBezTo>
                <a:cubicBezTo>
                  <a:pt x="686" y="214"/>
                  <a:pt x="684" y="214"/>
                  <a:pt x="683" y="215"/>
                </a:cubicBezTo>
                <a:cubicBezTo>
                  <a:pt x="682" y="215"/>
                  <a:pt x="681" y="215"/>
                  <a:pt x="681" y="216"/>
                </a:cubicBezTo>
                <a:cubicBezTo>
                  <a:pt x="680" y="217"/>
                  <a:pt x="678" y="217"/>
                  <a:pt x="677" y="219"/>
                </a:cubicBezTo>
                <a:cubicBezTo>
                  <a:pt x="676" y="220"/>
                  <a:pt x="675" y="220"/>
                  <a:pt x="675" y="221"/>
                </a:cubicBezTo>
                <a:cubicBezTo>
                  <a:pt x="673" y="221"/>
                  <a:pt x="673" y="222"/>
                  <a:pt x="672" y="222"/>
                </a:cubicBezTo>
                <a:cubicBezTo>
                  <a:pt x="671" y="222"/>
                  <a:pt x="671" y="223"/>
                  <a:pt x="670" y="223"/>
                </a:cubicBezTo>
                <a:cubicBezTo>
                  <a:pt x="670" y="223"/>
                  <a:pt x="669" y="224"/>
                  <a:pt x="669" y="224"/>
                </a:cubicBezTo>
                <a:cubicBezTo>
                  <a:pt x="669" y="224"/>
                  <a:pt x="668" y="225"/>
                  <a:pt x="668" y="225"/>
                </a:cubicBezTo>
                <a:cubicBezTo>
                  <a:pt x="667" y="225"/>
                  <a:pt x="667" y="225"/>
                  <a:pt x="666" y="225"/>
                </a:cubicBezTo>
                <a:cubicBezTo>
                  <a:pt x="666" y="226"/>
                  <a:pt x="666" y="227"/>
                  <a:pt x="665" y="227"/>
                </a:cubicBezTo>
                <a:cubicBezTo>
                  <a:pt x="665" y="228"/>
                  <a:pt x="664" y="228"/>
                  <a:pt x="663" y="228"/>
                </a:cubicBezTo>
                <a:cubicBezTo>
                  <a:pt x="663" y="229"/>
                  <a:pt x="663" y="230"/>
                  <a:pt x="662" y="230"/>
                </a:cubicBezTo>
                <a:cubicBezTo>
                  <a:pt x="660" y="230"/>
                  <a:pt x="659" y="231"/>
                  <a:pt x="658" y="232"/>
                </a:cubicBezTo>
                <a:cubicBezTo>
                  <a:pt x="656" y="232"/>
                  <a:pt x="655" y="234"/>
                  <a:pt x="654" y="234"/>
                </a:cubicBezTo>
                <a:cubicBezTo>
                  <a:pt x="653" y="235"/>
                  <a:pt x="652" y="235"/>
                  <a:pt x="652" y="235"/>
                </a:cubicBezTo>
                <a:cubicBezTo>
                  <a:pt x="651" y="237"/>
                  <a:pt x="648" y="237"/>
                  <a:pt x="647" y="239"/>
                </a:cubicBezTo>
                <a:cubicBezTo>
                  <a:pt x="646" y="239"/>
                  <a:pt x="645" y="240"/>
                  <a:pt x="644" y="241"/>
                </a:cubicBezTo>
                <a:cubicBezTo>
                  <a:pt x="644" y="241"/>
                  <a:pt x="643" y="242"/>
                  <a:pt x="643" y="243"/>
                </a:cubicBezTo>
                <a:cubicBezTo>
                  <a:pt x="642" y="244"/>
                  <a:pt x="642" y="245"/>
                  <a:pt x="641" y="246"/>
                </a:cubicBezTo>
                <a:cubicBezTo>
                  <a:pt x="641" y="245"/>
                  <a:pt x="641" y="245"/>
                  <a:pt x="640" y="245"/>
                </a:cubicBezTo>
                <a:cubicBezTo>
                  <a:pt x="640" y="245"/>
                  <a:pt x="640" y="246"/>
                  <a:pt x="639" y="246"/>
                </a:cubicBezTo>
                <a:cubicBezTo>
                  <a:pt x="639" y="245"/>
                  <a:pt x="638" y="245"/>
                  <a:pt x="638" y="245"/>
                </a:cubicBezTo>
                <a:cubicBezTo>
                  <a:pt x="638" y="245"/>
                  <a:pt x="637" y="245"/>
                  <a:pt x="636" y="245"/>
                </a:cubicBezTo>
                <a:cubicBezTo>
                  <a:pt x="637" y="246"/>
                  <a:pt x="638" y="246"/>
                  <a:pt x="639" y="246"/>
                </a:cubicBezTo>
                <a:cubicBezTo>
                  <a:pt x="639" y="246"/>
                  <a:pt x="639" y="247"/>
                  <a:pt x="639" y="247"/>
                </a:cubicBezTo>
                <a:cubicBezTo>
                  <a:pt x="640" y="247"/>
                  <a:pt x="642" y="248"/>
                  <a:pt x="643" y="248"/>
                </a:cubicBezTo>
                <a:cubicBezTo>
                  <a:pt x="642" y="249"/>
                  <a:pt x="641" y="249"/>
                  <a:pt x="640" y="250"/>
                </a:cubicBezTo>
                <a:cubicBezTo>
                  <a:pt x="640" y="250"/>
                  <a:pt x="641" y="251"/>
                  <a:pt x="641" y="251"/>
                </a:cubicBezTo>
                <a:cubicBezTo>
                  <a:pt x="641" y="251"/>
                  <a:pt x="642" y="252"/>
                  <a:pt x="642" y="251"/>
                </a:cubicBezTo>
                <a:cubicBezTo>
                  <a:pt x="643" y="250"/>
                  <a:pt x="644" y="250"/>
                  <a:pt x="645" y="251"/>
                </a:cubicBezTo>
                <a:cubicBezTo>
                  <a:pt x="646" y="252"/>
                  <a:pt x="647" y="252"/>
                  <a:pt x="648" y="253"/>
                </a:cubicBezTo>
                <a:cubicBezTo>
                  <a:pt x="648" y="254"/>
                  <a:pt x="649" y="253"/>
                  <a:pt x="649" y="253"/>
                </a:cubicBezTo>
                <a:cubicBezTo>
                  <a:pt x="649" y="253"/>
                  <a:pt x="650" y="253"/>
                  <a:pt x="650" y="253"/>
                </a:cubicBezTo>
                <a:cubicBezTo>
                  <a:pt x="650" y="252"/>
                  <a:pt x="652" y="253"/>
                  <a:pt x="653" y="252"/>
                </a:cubicBezTo>
                <a:cubicBezTo>
                  <a:pt x="653" y="252"/>
                  <a:pt x="654" y="252"/>
                  <a:pt x="655" y="251"/>
                </a:cubicBezTo>
                <a:cubicBezTo>
                  <a:pt x="655" y="251"/>
                  <a:pt x="655" y="251"/>
                  <a:pt x="656" y="250"/>
                </a:cubicBezTo>
                <a:cubicBezTo>
                  <a:pt x="657" y="249"/>
                  <a:pt x="659" y="248"/>
                  <a:pt x="660" y="247"/>
                </a:cubicBezTo>
                <a:cubicBezTo>
                  <a:pt x="661" y="247"/>
                  <a:pt x="662" y="246"/>
                  <a:pt x="662" y="246"/>
                </a:cubicBezTo>
                <a:cubicBezTo>
                  <a:pt x="663" y="245"/>
                  <a:pt x="664" y="244"/>
                  <a:pt x="665" y="243"/>
                </a:cubicBezTo>
                <a:cubicBezTo>
                  <a:pt x="666" y="243"/>
                  <a:pt x="667" y="243"/>
                  <a:pt x="668" y="242"/>
                </a:cubicBezTo>
                <a:cubicBezTo>
                  <a:pt x="668" y="241"/>
                  <a:pt x="669" y="241"/>
                  <a:pt x="670" y="241"/>
                </a:cubicBezTo>
                <a:cubicBezTo>
                  <a:pt x="671" y="241"/>
                  <a:pt x="671" y="239"/>
                  <a:pt x="673" y="239"/>
                </a:cubicBezTo>
                <a:cubicBezTo>
                  <a:pt x="674" y="239"/>
                  <a:pt x="674" y="238"/>
                  <a:pt x="675" y="237"/>
                </a:cubicBezTo>
                <a:cubicBezTo>
                  <a:pt x="676" y="236"/>
                  <a:pt x="677" y="236"/>
                  <a:pt x="678" y="235"/>
                </a:cubicBezTo>
                <a:cubicBezTo>
                  <a:pt x="678" y="235"/>
                  <a:pt x="679" y="235"/>
                  <a:pt x="679" y="234"/>
                </a:cubicBezTo>
                <a:cubicBezTo>
                  <a:pt x="680" y="234"/>
                  <a:pt x="681" y="232"/>
                  <a:pt x="682" y="232"/>
                </a:cubicBezTo>
                <a:cubicBezTo>
                  <a:pt x="684" y="231"/>
                  <a:pt x="685" y="231"/>
                  <a:pt x="686" y="230"/>
                </a:cubicBezTo>
                <a:cubicBezTo>
                  <a:pt x="686" y="229"/>
                  <a:pt x="687" y="229"/>
                  <a:pt x="688" y="229"/>
                </a:cubicBezTo>
                <a:cubicBezTo>
                  <a:pt x="688" y="228"/>
                  <a:pt x="690" y="228"/>
                  <a:pt x="690" y="227"/>
                </a:cubicBezTo>
                <a:cubicBezTo>
                  <a:pt x="691" y="226"/>
                  <a:pt x="693" y="226"/>
                  <a:pt x="694" y="225"/>
                </a:cubicBezTo>
                <a:cubicBezTo>
                  <a:pt x="695" y="222"/>
                  <a:pt x="698" y="222"/>
                  <a:pt x="700" y="220"/>
                </a:cubicBezTo>
                <a:cubicBezTo>
                  <a:pt x="701" y="220"/>
                  <a:pt x="702" y="220"/>
                  <a:pt x="703" y="219"/>
                </a:cubicBezTo>
                <a:cubicBezTo>
                  <a:pt x="704" y="218"/>
                  <a:pt x="706" y="217"/>
                  <a:pt x="707" y="216"/>
                </a:cubicBezTo>
                <a:cubicBezTo>
                  <a:pt x="708" y="214"/>
                  <a:pt x="710" y="214"/>
                  <a:pt x="711" y="213"/>
                </a:cubicBezTo>
                <a:cubicBezTo>
                  <a:pt x="712" y="213"/>
                  <a:pt x="713" y="214"/>
                  <a:pt x="713" y="215"/>
                </a:cubicBezTo>
                <a:cubicBezTo>
                  <a:pt x="713" y="215"/>
                  <a:pt x="714" y="216"/>
                  <a:pt x="714" y="216"/>
                </a:cubicBezTo>
                <a:cubicBezTo>
                  <a:pt x="715" y="217"/>
                  <a:pt x="715" y="218"/>
                  <a:pt x="716" y="219"/>
                </a:cubicBezTo>
                <a:cubicBezTo>
                  <a:pt x="716" y="219"/>
                  <a:pt x="716" y="220"/>
                  <a:pt x="715" y="220"/>
                </a:cubicBezTo>
                <a:cubicBezTo>
                  <a:pt x="715" y="220"/>
                  <a:pt x="715" y="221"/>
                  <a:pt x="714" y="221"/>
                </a:cubicBezTo>
                <a:cubicBezTo>
                  <a:pt x="713" y="221"/>
                  <a:pt x="712" y="222"/>
                  <a:pt x="711" y="223"/>
                </a:cubicBezTo>
                <a:cubicBezTo>
                  <a:pt x="709" y="223"/>
                  <a:pt x="709" y="223"/>
                  <a:pt x="709" y="223"/>
                </a:cubicBezTo>
                <a:cubicBezTo>
                  <a:pt x="709" y="223"/>
                  <a:pt x="709" y="223"/>
                  <a:pt x="709" y="223"/>
                </a:cubicBezTo>
                <a:cubicBezTo>
                  <a:pt x="709" y="223"/>
                  <a:pt x="709" y="223"/>
                  <a:pt x="709" y="223"/>
                </a:cubicBezTo>
                <a:cubicBezTo>
                  <a:pt x="709" y="222"/>
                  <a:pt x="709" y="222"/>
                  <a:pt x="708" y="223"/>
                </a:cubicBezTo>
                <a:cubicBezTo>
                  <a:pt x="708" y="223"/>
                  <a:pt x="709" y="223"/>
                  <a:pt x="709" y="223"/>
                </a:cubicBezTo>
                <a:cubicBezTo>
                  <a:pt x="709" y="224"/>
                  <a:pt x="709" y="225"/>
                  <a:pt x="708" y="225"/>
                </a:cubicBezTo>
                <a:cubicBezTo>
                  <a:pt x="707" y="226"/>
                  <a:pt x="706" y="226"/>
                  <a:pt x="705" y="228"/>
                </a:cubicBezTo>
                <a:cubicBezTo>
                  <a:pt x="704" y="229"/>
                  <a:pt x="702" y="229"/>
                  <a:pt x="701" y="230"/>
                </a:cubicBezTo>
                <a:cubicBezTo>
                  <a:pt x="701" y="231"/>
                  <a:pt x="700" y="231"/>
                  <a:pt x="700" y="231"/>
                </a:cubicBezTo>
                <a:cubicBezTo>
                  <a:pt x="699" y="232"/>
                  <a:pt x="698" y="232"/>
                  <a:pt x="698" y="233"/>
                </a:cubicBezTo>
                <a:cubicBezTo>
                  <a:pt x="697" y="234"/>
                  <a:pt x="695" y="234"/>
                  <a:pt x="694" y="235"/>
                </a:cubicBezTo>
                <a:cubicBezTo>
                  <a:pt x="693" y="236"/>
                  <a:pt x="692" y="236"/>
                  <a:pt x="692" y="236"/>
                </a:cubicBezTo>
                <a:cubicBezTo>
                  <a:pt x="691" y="237"/>
                  <a:pt x="690" y="238"/>
                  <a:pt x="689" y="238"/>
                </a:cubicBezTo>
                <a:cubicBezTo>
                  <a:pt x="688" y="238"/>
                  <a:pt x="688" y="240"/>
                  <a:pt x="687" y="240"/>
                </a:cubicBezTo>
                <a:cubicBezTo>
                  <a:pt x="686" y="241"/>
                  <a:pt x="686" y="241"/>
                  <a:pt x="685" y="241"/>
                </a:cubicBezTo>
                <a:cubicBezTo>
                  <a:pt x="684" y="241"/>
                  <a:pt x="683" y="242"/>
                  <a:pt x="682" y="243"/>
                </a:cubicBezTo>
                <a:cubicBezTo>
                  <a:pt x="682" y="243"/>
                  <a:pt x="681" y="244"/>
                  <a:pt x="680" y="244"/>
                </a:cubicBezTo>
                <a:cubicBezTo>
                  <a:pt x="679" y="246"/>
                  <a:pt x="677" y="246"/>
                  <a:pt x="676" y="247"/>
                </a:cubicBezTo>
                <a:cubicBezTo>
                  <a:pt x="676" y="247"/>
                  <a:pt x="675" y="247"/>
                  <a:pt x="675" y="247"/>
                </a:cubicBezTo>
                <a:cubicBezTo>
                  <a:pt x="674" y="248"/>
                  <a:pt x="673" y="250"/>
                  <a:pt x="671" y="250"/>
                </a:cubicBezTo>
                <a:cubicBezTo>
                  <a:pt x="670" y="251"/>
                  <a:pt x="669" y="251"/>
                  <a:pt x="668" y="253"/>
                </a:cubicBezTo>
                <a:cubicBezTo>
                  <a:pt x="667" y="254"/>
                  <a:pt x="665" y="254"/>
                  <a:pt x="665" y="255"/>
                </a:cubicBezTo>
                <a:cubicBezTo>
                  <a:pt x="664" y="255"/>
                  <a:pt x="663" y="256"/>
                  <a:pt x="662" y="256"/>
                </a:cubicBezTo>
                <a:cubicBezTo>
                  <a:pt x="660" y="259"/>
                  <a:pt x="657" y="260"/>
                  <a:pt x="654" y="261"/>
                </a:cubicBezTo>
                <a:cubicBezTo>
                  <a:pt x="652" y="262"/>
                  <a:pt x="652" y="262"/>
                  <a:pt x="651" y="262"/>
                </a:cubicBezTo>
                <a:cubicBezTo>
                  <a:pt x="650" y="262"/>
                  <a:pt x="650" y="262"/>
                  <a:pt x="649" y="262"/>
                </a:cubicBezTo>
                <a:cubicBezTo>
                  <a:pt x="647" y="262"/>
                  <a:pt x="645" y="261"/>
                  <a:pt x="643" y="260"/>
                </a:cubicBezTo>
                <a:cubicBezTo>
                  <a:pt x="642" y="259"/>
                  <a:pt x="641" y="258"/>
                  <a:pt x="640" y="258"/>
                </a:cubicBezTo>
                <a:cubicBezTo>
                  <a:pt x="638" y="256"/>
                  <a:pt x="638" y="255"/>
                  <a:pt x="637" y="253"/>
                </a:cubicBezTo>
                <a:cubicBezTo>
                  <a:pt x="637" y="253"/>
                  <a:pt x="637" y="253"/>
                  <a:pt x="637" y="253"/>
                </a:cubicBezTo>
                <a:cubicBezTo>
                  <a:pt x="637" y="253"/>
                  <a:pt x="637" y="253"/>
                  <a:pt x="637" y="253"/>
                </a:cubicBezTo>
                <a:cubicBezTo>
                  <a:pt x="637" y="253"/>
                  <a:pt x="637" y="253"/>
                  <a:pt x="637" y="253"/>
                </a:cubicBezTo>
                <a:cubicBezTo>
                  <a:pt x="638" y="253"/>
                  <a:pt x="638" y="253"/>
                  <a:pt x="638" y="253"/>
                </a:cubicBezTo>
                <a:cubicBezTo>
                  <a:pt x="638" y="253"/>
                  <a:pt x="638" y="253"/>
                  <a:pt x="637" y="253"/>
                </a:cubicBezTo>
                <a:moveTo>
                  <a:pt x="642" y="255"/>
                </a:moveTo>
                <a:cubicBezTo>
                  <a:pt x="643" y="255"/>
                  <a:pt x="643" y="255"/>
                  <a:pt x="644" y="255"/>
                </a:cubicBezTo>
                <a:cubicBezTo>
                  <a:pt x="644" y="255"/>
                  <a:pt x="645" y="255"/>
                  <a:pt x="645" y="254"/>
                </a:cubicBezTo>
                <a:cubicBezTo>
                  <a:pt x="645" y="254"/>
                  <a:pt x="644" y="254"/>
                  <a:pt x="644" y="254"/>
                </a:cubicBezTo>
                <a:cubicBezTo>
                  <a:pt x="644" y="254"/>
                  <a:pt x="644" y="254"/>
                  <a:pt x="644" y="254"/>
                </a:cubicBezTo>
                <a:cubicBezTo>
                  <a:pt x="643" y="254"/>
                  <a:pt x="643" y="254"/>
                  <a:pt x="643" y="254"/>
                </a:cubicBezTo>
                <a:cubicBezTo>
                  <a:pt x="642" y="253"/>
                  <a:pt x="641" y="253"/>
                  <a:pt x="641" y="254"/>
                </a:cubicBezTo>
                <a:cubicBezTo>
                  <a:pt x="641" y="254"/>
                  <a:pt x="642" y="255"/>
                  <a:pt x="642" y="255"/>
                </a:cubicBezTo>
                <a:moveTo>
                  <a:pt x="643" y="258"/>
                </a:moveTo>
                <a:cubicBezTo>
                  <a:pt x="643" y="258"/>
                  <a:pt x="643" y="258"/>
                  <a:pt x="643" y="258"/>
                </a:cubicBezTo>
                <a:cubicBezTo>
                  <a:pt x="643" y="258"/>
                  <a:pt x="644" y="258"/>
                  <a:pt x="644" y="258"/>
                </a:cubicBezTo>
                <a:cubicBezTo>
                  <a:pt x="644" y="258"/>
                  <a:pt x="645" y="257"/>
                  <a:pt x="645" y="257"/>
                </a:cubicBezTo>
                <a:cubicBezTo>
                  <a:pt x="645" y="257"/>
                  <a:pt x="644" y="256"/>
                  <a:pt x="644" y="256"/>
                </a:cubicBezTo>
                <a:cubicBezTo>
                  <a:pt x="644" y="257"/>
                  <a:pt x="643" y="257"/>
                  <a:pt x="643" y="258"/>
                </a:cubicBezTo>
                <a:moveTo>
                  <a:pt x="709" y="219"/>
                </a:moveTo>
                <a:cubicBezTo>
                  <a:pt x="709" y="219"/>
                  <a:pt x="709" y="219"/>
                  <a:pt x="710" y="219"/>
                </a:cubicBezTo>
                <a:cubicBezTo>
                  <a:pt x="710" y="219"/>
                  <a:pt x="710" y="219"/>
                  <a:pt x="710" y="219"/>
                </a:cubicBezTo>
                <a:cubicBezTo>
                  <a:pt x="710" y="219"/>
                  <a:pt x="710" y="218"/>
                  <a:pt x="710" y="218"/>
                </a:cubicBezTo>
                <a:cubicBezTo>
                  <a:pt x="709" y="219"/>
                  <a:pt x="709" y="219"/>
                  <a:pt x="709" y="219"/>
                </a:cubicBezTo>
                <a:moveTo>
                  <a:pt x="361" y="60"/>
                </a:moveTo>
                <a:cubicBezTo>
                  <a:pt x="360" y="60"/>
                  <a:pt x="360" y="59"/>
                  <a:pt x="359" y="59"/>
                </a:cubicBezTo>
                <a:cubicBezTo>
                  <a:pt x="359" y="59"/>
                  <a:pt x="359" y="60"/>
                  <a:pt x="359" y="60"/>
                </a:cubicBezTo>
                <a:cubicBezTo>
                  <a:pt x="359" y="61"/>
                  <a:pt x="359" y="61"/>
                  <a:pt x="358" y="60"/>
                </a:cubicBezTo>
                <a:cubicBezTo>
                  <a:pt x="358" y="60"/>
                  <a:pt x="357" y="60"/>
                  <a:pt x="357" y="60"/>
                </a:cubicBezTo>
                <a:cubicBezTo>
                  <a:pt x="357" y="61"/>
                  <a:pt x="357" y="62"/>
                  <a:pt x="358" y="62"/>
                </a:cubicBezTo>
                <a:cubicBezTo>
                  <a:pt x="359" y="62"/>
                  <a:pt x="359" y="62"/>
                  <a:pt x="359" y="63"/>
                </a:cubicBezTo>
                <a:cubicBezTo>
                  <a:pt x="359" y="64"/>
                  <a:pt x="359" y="65"/>
                  <a:pt x="360" y="65"/>
                </a:cubicBezTo>
                <a:cubicBezTo>
                  <a:pt x="361" y="65"/>
                  <a:pt x="361" y="65"/>
                  <a:pt x="361" y="65"/>
                </a:cubicBezTo>
                <a:cubicBezTo>
                  <a:pt x="361" y="66"/>
                  <a:pt x="361" y="67"/>
                  <a:pt x="360" y="68"/>
                </a:cubicBezTo>
                <a:cubicBezTo>
                  <a:pt x="360" y="68"/>
                  <a:pt x="361" y="68"/>
                  <a:pt x="361" y="68"/>
                </a:cubicBezTo>
                <a:cubicBezTo>
                  <a:pt x="361" y="70"/>
                  <a:pt x="361" y="72"/>
                  <a:pt x="361" y="74"/>
                </a:cubicBezTo>
                <a:cubicBezTo>
                  <a:pt x="361" y="75"/>
                  <a:pt x="360" y="77"/>
                  <a:pt x="362" y="78"/>
                </a:cubicBezTo>
                <a:cubicBezTo>
                  <a:pt x="362" y="79"/>
                  <a:pt x="362" y="79"/>
                  <a:pt x="362" y="80"/>
                </a:cubicBezTo>
                <a:cubicBezTo>
                  <a:pt x="362" y="81"/>
                  <a:pt x="362" y="82"/>
                  <a:pt x="362" y="83"/>
                </a:cubicBezTo>
                <a:cubicBezTo>
                  <a:pt x="362" y="84"/>
                  <a:pt x="362" y="85"/>
                  <a:pt x="362" y="86"/>
                </a:cubicBezTo>
                <a:cubicBezTo>
                  <a:pt x="362" y="88"/>
                  <a:pt x="363" y="88"/>
                  <a:pt x="363" y="89"/>
                </a:cubicBezTo>
                <a:cubicBezTo>
                  <a:pt x="363" y="91"/>
                  <a:pt x="363" y="93"/>
                  <a:pt x="363" y="95"/>
                </a:cubicBezTo>
                <a:cubicBezTo>
                  <a:pt x="363" y="96"/>
                  <a:pt x="364" y="96"/>
                  <a:pt x="364" y="97"/>
                </a:cubicBezTo>
                <a:cubicBezTo>
                  <a:pt x="364" y="97"/>
                  <a:pt x="364" y="97"/>
                  <a:pt x="364" y="98"/>
                </a:cubicBezTo>
                <a:cubicBezTo>
                  <a:pt x="364" y="100"/>
                  <a:pt x="364" y="101"/>
                  <a:pt x="364" y="103"/>
                </a:cubicBezTo>
                <a:cubicBezTo>
                  <a:pt x="365" y="104"/>
                  <a:pt x="364" y="106"/>
                  <a:pt x="365" y="107"/>
                </a:cubicBezTo>
                <a:cubicBezTo>
                  <a:pt x="366" y="109"/>
                  <a:pt x="366" y="110"/>
                  <a:pt x="366" y="112"/>
                </a:cubicBezTo>
                <a:cubicBezTo>
                  <a:pt x="366" y="113"/>
                  <a:pt x="367" y="113"/>
                  <a:pt x="367" y="114"/>
                </a:cubicBezTo>
                <a:cubicBezTo>
                  <a:pt x="367" y="115"/>
                  <a:pt x="367" y="116"/>
                  <a:pt x="367" y="117"/>
                </a:cubicBezTo>
                <a:cubicBezTo>
                  <a:pt x="367" y="118"/>
                  <a:pt x="368" y="118"/>
                  <a:pt x="368" y="119"/>
                </a:cubicBezTo>
                <a:cubicBezTo>
                  <a:pt x="368" y="120"/>
                  <a:pt x="368" y="120"/>
                  <a:pt x="368" y="121"/>
                </a:cubicBezTo>
                <a:cubicBezTo>
                  <a:pt x="368" y="122"/>
                  <a:pt x="370" y="123"/>
                  <a:pt x="370" y="124"/>
                </a:cubicBezTo>
                <a:cubicBezTo>
                  <a:pt x="370" y="125"/>
                  <a:pt x="373" y="126"/>
                  <a:pt x="374" y="126"/>
                </a:cubicBezTo>
                <a:cubicBezTo>
                  <a:pt x="375" y="126"/>
                  <a:pt x="375" y="126"/>
                  <a:pt x="376" y="126"/>
                </a:cubicBezTo>
                <a:cubicBezTo>
                  <a:pt x="379" y="126"/>
                  <a:pt x="380" y="125"/>
                  <a:pt x="382" y="123"/>
                </a:cubicBezTo>
                <a:cubicBezTo>
                  <a:pt x="381" y="121"/>
                  <a:pt x="383" y="120"/>
                  <a:pt x="383" y="119"/>
                </a:cubicBezTo>
                <a:cubicBezTo>
                  <a:pt x="383" y="118"/>
                  <a:pt x="382" y="116"/>
                  <a:pt x="384" y="115"/>
                </a:cubicBezTo>
                <a:cubicBezTo>
                  <a:pt x="384" y="115"/>
                  <a:pt x="383" y="114"/>
                  <a:pt x="383" y="114"/>
                </a:cubicBezTo>
                <a:cubicBezTo>
                  <a:pt x="383" y="114"/>
                  <a:pt x="383" y="113"/>
                  <a:pt x="383" y="113"/>
                </a:cubicBezTo>
                <a:cubicBezTo>
                  <a:pt x="383" y="112"/>
                  <a:pt x="383" y="111"/>
                  <a:pt x="383" y="109"/>
                </a:cubicBezTo>
                <a:cubicBezTo>
                  <a:pt x="383" y="108"/>
                  <a:pt x="382" y="107"/>
                  <a:pt x="382" y="106"/>
                </a:cubicBezTo>
                <a:cubicBezTo>
                  <a:pt x="382" y="105"/>
                  <a:pt x="382" y="103"/>
                  <a:pt x="382" y="101"/>
                </a:cubicBezTo>
                <a:cubicBezTo>
                  <a:pt x="382" y="100"/>
                  <a:pt x="382" y="100"/>
                  <a:pt x="382" y="99"/>
                </a:cubicBezTo>
                <a:cubicBezTo>
                  <a:pt x="380" y="98"/>
                  <a:pt x="379" y="100"/>
                  <a:pt x="378" y="100"/>
                </a:cubicBezTo>
                <a:cubicBezTo>
                  <a:pt x="376" y="100"/>
                  <a:pt x="375" y="100"/>
                  <a:pt x="374" y="100"/>
                </a:cubicBezTo>
                <a:cubicBezTo>
                  <a:pt x="373" y="98"/>
                  <a:pt x="374" y="96"/>
                  <a:pt x="372" y="95"/>
                </a:cubicBezTo>
                <a:cubicBezTo>
                  <a:pt x="372" y="93"/>
                  <a:pt x="372" y="93"/>
                  <a:pt x="372" y="93"/>
                </a:cubicBezTo>
                <a:cubicBezTo>
                  <a:pt x="373" y="92"/>
                  <a:pt x="374" y="92"/>
                  <a:pt x="375" y="91"/>
                </a:cubicBezTo>
                <a:cubicBezTo>
                  <a:pt x="376" y="91"/>
                  <a:pt x="377" y="91"/>
                  <a:pt x="378" y="91"/>
                </a:cubicBezTo>
                <a:cubicBezTo>
                  <a:pt x="378" y="91"/>
                  <a:pt x="379" y="91"/>
                  <a:pt x="380" y="91"/>
                </a:cubicBezTo>
                <a:cubicBezTo>
                  <a:pt x="381" y="91"/>
                  <a:pt x="384" y="92"/>
                  <a:pt x="385" y="90"/>
                </a:cubicBezTo>
                <a:cubicBezTo>
                  <a:pt x="389" y="90"/>
                  <a:pt x="389" y="90"/>
                  <a:pt x="389" y="90"/>
                </a:cubicBezTo>
                <a:cubicBezTo>
                  <a:pt x="390" y="91"/>
                  <a:pt x="389" y="92"/>
                  <a:pt x="389" y="93"/>
                </a:cubicBezTo>
                <a:cubicBezTo>
                  <a:pt x="389" y="94"/>
                  <a:pt x="389" y="95"/>
                  <a:pt x="390" y="96"/>
                </a:cubicBezTo>
                <a:cubicBezTo>
                  <a:pt x="390" y="97"/>
                  <a:pt x="390" y="98"/>
                  <a:pt x="390" y="99"/>
                </a:cubicBezTo>
                <a:cubicBezTo>
                  <a:pt x="390" y="102"/>
                  <a:pt x="390" y="104"/>
                  <a:pt x="390" y="107"/>
                </a:cubicBezTo>
                <a:cubicBezTo>
                  <a:pt x="391" y="107"/>
                  <a:pt x="391" y="108"/>
                  <a:pt x="391" y="108"/>
                </a:cubicBezTo>
                <a:cubicBezTo>
                  <a:pt x="391" y="110"/>
                  <a:pt x="391" y="112"/>
                  <a:pt x="392" y="113"/>
                </a:cubicBezTo>
                <a:cubicBezTo>
                  <a:pt x="392" y="118"/>
                  <a:pt x="392" y="118"/>
                  <a:pt x="392" y="118"/>
                </a:cubicBezTo>
                <a:cubicBezTo>
                  <a:pt x="392" y="120"/>
                  <a:pt x="392" y="121"/>
                  <a:pt x="392" y="123"/>
                </a:cubicBezTo>
                <a:cubicBezTo>
                  <a:pt x="392" y="124"/>
                  <a:pt x="393" y="125"/>
                  <a:pt x="393" y="126"/>
                </a:cubicBezTo>
                <a:cubicBezTo>
                  <a:pt x="393" y="127"/>
                  <a:pt x="393" y="129"/>
                  <a:pt x="394" y="130"/>
                </a:cubicBezTo>
                <a:cubicBezTo>
                  <a:pt x="394" y="131"/>
                  <a:pt x="394" y="132"/>
                  <a:pt x="394" y="133"/>
                </a:cubicBezTo>
                <a:cubicBezTo>
                  <a:pt x="393" y="133"/>
                  <a:pt x="392" y="133"/>
                  <a:pt x="392" y="133"/>
                </a:cubicBezTo>
                <a:cubicBezTo>
                  <a:pt x="391" y="133"/>
                  <a:pt x="391" y="133"/>
                  <a:pt x="390" y="134"/>
                </a:cubicBezTo>
                <a:cubicBezTo>
                  <a:pt x="389" y="134"/>
                  <a:pt x="389" y="134"/>
                  <a:pt x="388" y="133"/>
                </a:cubicBezTo>
                <a:cubicBezTo>
                  <a:pt x="388" y="132"/>
                  <a:pt x="388" y="132"/>
                  <a:pt x="388" y="131"/>
                </a:cubicBezTo>
                <a:cubicBezTo>
                  <a:pt x="387" y="130"/>
                  <a:pt x="388" y="129"/>
                  <a:pt x="388" y="129"/>
                </a:cubicBezTo>
                <a:cubicBezTo>
                  <a:pt x="387" y="128"/>
                  <a:pt x="387" y="128"/>
                  <a:pt x="386" y="127"/>
                </a:cubicBezTo>
                <a:cubicBezTo>
                  <a:pt x="386" y="128"/>
                  <a:pt x="386" y="128"/>
                  <a:pt x="386" y="128"/>
                </a:cubicBezTo>
                <a:cubicBezTo>
                  <a:pt x="384" y="130"/>
                  <a:pt x="382" y="132"/>
                  <a:pt x="381" y="134"/>
                </a:cubicBezTo>
                <a:cubicBezTo>
                  <a:pt x="380" y="134"/>
                  <a:pt x="379" y="134"/>
                  <a:pt x="378" y="135"/>
                </a:cubicBezTo>
                <a:cubicBezTo>
                  <a:pt x="378" y="135"/>
                  <a:pt x="377" y="135"/>
                  <a:pt x="377" y="135"/>
                </a:cubicBezTo>
                <a:cubicBezTo>
                  <a:pt x="374" y="135"/>
                  <a:pt x="372" y="135"/>
                  <a:pt x="369" y="135"/>
                </a:cubicBezTo>
                <a:cubicBezTo>
                  <a:pt x="368" y="134"/>
                  <a:pt x="368" y="134"/>
                  <a:pt x="367" y="133"/>
                </a:cubicBezTo>
                <a:cubicBezTo>
                  <a:pt x="366" y="133"/>
                  <a:pt x="365" y="132"/>
                  <a:pt x="364" y="132"/>
                </a:cubicBezTo>
                <a:cubicBezTo>
                  <a:pt x="363" y="131"/>
                  <a:pt x="363" y="129"/>
                  <a:pt x="363" y="129"/>
                </a:cubicBezTo>
                <a:cubicBezTo>
                  <a:pt x="361" y="127"/>
                  <a:pt x="360" y="125"/>
                  <a:pt x="360" y="124"/>
                </a:cubicBezTo>
                <a:cubicBezTo>
                  <a:pt x="360" y="123"/>
                  <a:pt x="359" y="123"/>
                  <a:pt x="359" y="123"/>
                </a:cubicBezTo>
                <a:cubicBezTo>
                  <a:pt x="359" y="122"/>
                  <a:pt x="358" y="121"/>
                  <a:pt x="358" y="120"/>
                </a:cubicBezTo>
                <a:cubicBezTo>
                  <a:pt x="358" y="118"/>
                  <a:pt x="358" y="117"/>
                  <a:pt x="357" y="116"/>
                </a:cubicBezTo>
                <a:cubicBezTo>
                  <a:pt x="357" y="115"/>
                  <a:pt x="356" y="114"/>
                  <a:pt x="356" y="113"/>
                </a:cubicBezTo>
                <a:cubicBezTo>
                  <a:pt x="356" y="111"/>
                  <a:pt x="357" y="110"/>
                  <a:pt x="355" y="108"/>
                </a:cubicBezTo>
                <a:cubicBezTo>
                  <a:pt x="355" y="104"/>
                  <a:pt x="355" y="104"/>
                  <a:pt x="355" y="104"/>
                </a:cubicBezTo>
                <a:cubicBezTo>
                  <a:pt x="354" y="102"/>
                  <a:pt x="355" y="100"/>
                  <a:pt x="354" y="98"/>
                </a:cubicBezTo>
                <a:cubicBezTo>
                  <a:pt x="354" y="97"/>
                  <a:pt x="353" y="96"/>
                  <a:pt x="353" y="95"/>
                </a:cubicBezTo>
                <a:cubicBezTo>
                  <a:pt x="354" y="94"/>
                  <a:pt x="353" y="92"/>
                  <a:pt x="353" y="91"/>
                </a:cubicBezTo>
                <a:cubicBezTo>
                  <a:pt x="353" y="88"/>
                  <a:pt x="353" y="88"/>
                  <a:pt x="353" y="88"/>
                </a:cubicBezTo>
                <a:cubicBezTo>
                  <a:pt x="353" y="87"/>
                  <a:pt x="352" y="87"/>
                  <a:pt x="352" y="86"/>
                </a:cubicBezTo>
                <a:cubicBezTo>
                  <a:pt x="352" y="84"/>
                  <a:pt x="352" y="82"/>
                  <a:pt x="352" y="80"/>
                </a:cubicBezTo>
                <a:cubicBezTo>
                  <a:pt x="352" y="80"/>
                  <a:pt x="351" y="79"/>
                  <a:pt x="352" y="78"/>
                </a:cubicBezTo>
                <a:cubicBezTo>
                  <a:pt x="352" y="78"/>
                  <a:pt x="352" y="77"/>
                  <a:pt x="352" y="76"/>
                </a:cubicBezTo>
                <a:cubicBezTo>
                  <a:pt x="352" y="73"/>
                  <a:pt x="352" y="69"/>
                  <a:pt x="352" y="65"/>
                </a:cubicBezTo>
                <a:cubicBezTo>
                  <a:pt x="352" y="64"/>
                  <a:pt x="353" y="63"/>
                  <a:pt x="353" y="62"/>
                </a:cubicBezTo>
                <a:cubicBezTo>
                  <a:pt x="354" y="61"/>
                  <a:pt x="355" y="59"/>
                  <a:pt x="354" y="57"/>
                </a:cubicBezTo>
                <a:cubicBezTo>
                  <a:pt x="355" y="57"/>
                  <a:pt x="356" y="56"/>
                  <a:pt x="356" y="56"/>
                </a:cubicBezTo>
                <a:cubicBezTo>
                  <a:pt x="357" y="55"/>
                  <a:pt x="357" y="55"/>
                  <a:pt x="358" y="55"/>
                </a:cubicBezTo>
                <a:cubicBezTo>
                  <a:pt x="359" y="55"/>
                  <a:pt x="359" y="55"/>
                  <a:pt x="359" y="54"/>
                </a:cubicBezTo>
                <a:cubicBezTo>
                  <a:pt x="359" y="53"/>
                  <a:pt x="360" y="53"/>
                  <a:pt x="360" y="53"/>
                </a:cubicBezTo>
                <a:cubicBezTo>
                  <a:pt x="361" y="53"/>
                  <a:pt x="361" y="54"/>
                  <a:pt x="360" y="54"/>
                </a:cubicBezTo>
                <a:cubicBezTo>
                  <a:pt x="360" y="54"/>
                  <a:pt x="360" y="55"/>
                  <a:pt x="360" y="55"/>
                </a:cubicBezTo>
                <a:cubicBezTo>
                  <a:pt x="360" y="55"/>
                  <a:pt x="361" y="55"/>
                  <a:pt x="361" y="56"/>
                </a:cubicBezTo>
                <a:cubicBezTo>
                  <a:pt x="361" y="56"/>
                  <a:pt x="360" y="56"/>
                  <a:pt x="359" y="57"/>
                </a:cubicBezTo>
                <a:cubicBezTo>
                  <a:pt x="358" y="57"/>
                  <a:pt x="358" y="58"/>
                  <a:pt x="358" y="58"/>
                </a:cubicBezTo>
                <a:cubicBezTo>
                  <a:pt x="359" y="58"/>
                  <a:pt x="359" y="58"/>
                  <a:pt x="360" y="58"/>
                </a:cubicBezTo>
                <a:cubicBezTo>
                  <a:pt x="360" y="58"/>
                  <a:pt x="360" y="57"/>
                  <a:pt x="360" y="57"/>
                </a:cubicBezTo>
                <a:cubicBezTo>
                  <a:pt x="359" y="57"/>
                  <a:pt x="359" y="55"/>
                  <a:pt x="359" y="57"/>
                </a:cubicBezTo>
                <a:cubicBezTo>
                  <a:pt x="361" y="57"/>
                  <a:pt x="361" y="57"/>
                  <a:pt x="361" y="58"/>
                </a:cubicBezTo>
                <a:cubicBezTo>
                  <a:pt x="361" y="58"/>
                  <a:pt x="361" y="59"/>
                  <a:pt x="361" y="60"/>
                </a:cubicBezTo>
                <a:moveTo>
                  <a:pt x="354" y="64"/>
                </a:moveTo>
                <a:cubicBezTo>
                  <a:pt x="355" y="64"/>
                  <a:pt x="355" y="64"/>
                  <a:pt x="355" y="65"/>
                </a:cubicBezTo>
                <a:cubicBezTo>
                  <a:pt x="355" y="65"/>
                  <a:pt x="355" y="64"/>
                  <a:pt x="355" y="64"/>
                </a:cubicBezTo>
                <a:cubicBezTo>
                  <a:pt x="355" y="64"/>
                  <a:pt x="355" y="64"/>
                  <a:pt x="355" y="64"/>
                </a:cubicBezTo>
                <a:cubicBezTo>
                  <a:pt x="355" y="64"/>
                  <a:pt x="355" y="64"/>
                  <a:pt x="354" y="64"/>
                </a:cubicBezTo>
                <a:moveTo>
                  <a:pt x="583" y="643"/>
                </a:moveTo>
                <a:cubicBezTo>
                  <a:pt x="581" y="643"/>
                  <a:pt x="581" y="643"/>
                  <a:pt x="581" y="643"/>
                </a:cubicBezTo>
                <a:cubicBezTo>
                  <a:pt x="581" y="644"/>
                  <a:pt x="581" y="645"/>
                  <a:pt x="580" y="645"/>
                </a:cubicBezTo>
                <a:cubicBezTo>
                  <a:pt x="580" y="645"/>
                  <a:pt x="579" y="645"/>
                  <a:pt x="578" y="646"/>
                </a:cubicBezTo>
                <a:cubicBezTo>
                  <a:pt x="579" y="646"/>
                  <a:pt x="580" y="647"/>
                  <a:pt x="581" y="647"/>
                </a:cubicBezTo>
                <a:cubicBezTo>
                  <a:pt x="581" y="647"/>
                  <a:pt x="581" y="648"/>
                  <a:pt x="581" y="649"/>
                </a:cubicBezTo>
                <a:cubicBezTo>
                  <a:pt x="583" y="650"/>
                  <a:pt x="585" y="648"/>
                  <a:pt x="587" y="648"/>
                </a:cubicBezTo>
                <a:cubicBezTo>
                  <a:pt x="588" y="649"/>
                  <a:pt x="590" y="650"/>
                  <a:pt x="591" y="652"/>
                </a:cubicBezTo>
                <a:cubicBezTo>
                  <a:pt x="592" y="652"/>
                  <a:pt x="591" y="654"/>
                  <a:pt x="592" y="654"/>
                </a:cubicBezTo>
                <a:cubicBezTo>
                  <a:pt x="593" y="655"/>
                  <a:pt x="594" y="656"/>
                  <a:pt x="595" y="657"/>
                </a:cubicBezTo>
                <a:cubicBezTo>
                  <a:pt x="595" y="657"/>
                  <a:pt x="595" y="658"/>
                  <a:pt x="596" y="659"/>
                </a:cubicBezTo>
                <a:cubicBezTo>
                  <a:pt x="597" y="660"/>
                  <a:pt x="598" y="660"/>
                  <a:pt x="599" y="659"/>
                </a:cubicBezTo>
                <a:cubicBezTo>
                  <a:pt x="600" y="658"/>
                  <a:pt x="601" y="658"/>
                  <a:pt x="602" y="657"/>
                </a:cubicBezTo>
                <a:cubicBezTo>
                  <a:pt x="603" y="656"/>
                  <a:pt x="604" y="655"/>
                  <a:pt x="604" y="655"/>
                </a:cubicBezTo>
                <a:cubicBezTo>
                  <a:pt x="605" y="654"/>
                  <a:pt x="606" y="654"/>
                  <a:pt x="607" y="653"/>
                </a:cubicBezTo>
                <a:cubicBezTo>
                  <a:pt x="607" y="651"/>
                  <a:pt x="607" y="651"/>
                  <a:pt x="607" y="651"/>
                </a:cubicBezTo>
                <a:cubicBezTo>
                  <a:pt x="605" y="650"/>
                  <a:pt x="604" y="649"/>
                  <a:pt x="603" y="648"/>
                </a:cubicBezTo>
                <a:cubicBezTo>
                  <a:pt x="603" y="647"/>
                  <a:pt x="602" y="647"/>
                  <a:pt x="602" y="647"/>
                </a:cubicBezTo>
                <a:cubicBezTo>
                  <a:pt x="602" y="645"/>
                  <a:pt x="600" y="645"/>
                  <a:pt x="600" y="643"/>
                </a:cubicBezTo>
                <a:cubicBezTo>
                  <a:pt x="600" y="643"/>
                  <a:pt x="599" y="642"/>
                  <a:pt x="599" y="642"/>
                </a:cubicBezTo>
                <a:cubicBezTo>
                  <a:pt x="598" y="641"/>
                  <a:pt x="598" y="640"/>
                  <a:pt x="597" y="639"/>
                </a:cubicBezTo>
                <a:cubicBezTo>
                  <a:pt x="596" y="638"/>
                  <a:pt x="595" y="637"/>
                  <a:pt x="594" y="636"/>
                </a:cubicBezTo>
                <a:cubicBezTo>
                  <a:pt x="594" y="634"/>
                  <a:pt x="592" y="634"/>
                  <a:pt x="592" y="633"/>
                </a:cubicBezTo>
                <a:cubicBezTo>
                  <a:pt x="591" y="631"/>
                  <a:pt x="590" y="630"/>
                  <a:pt x="588" y="628"/>
                </a:cubicBezTo>
                <a:cubicBezTo>
                  <a:pt x="589" y="627"/>
                  <a:pt x="590" y="626"/>
                  <a:pt x="592" y="625"/>
                </a:cubicBezTo>
                <a:cubicBezTo>
                  <a:pt x="592" y="625"/>
                  <a:pt x="593" y="624"/>
                  <a:pt x="594" y="624"/>
                </a:cubicBezTo>
                <a:cubicBezTo>
                  <a:pt x="597" y="625"/>
                  <a:pt x="597" y="629"/>
                  <a:pt x="600" y="631"/>
                </a:cubicBezTo>
                <a:cubicBezTo>
                  <a:pt x="600" y="633"/>
                  <a:pt x="602" y="633"/>
                  <a:pt x="603" y="634"/>
                </a:cubicBezTo>
                <a:cubicBezTo>
                  <a:pt x="604" y="636"/>
                  <a:pt x="605" y="636"/>
                  <a:pt x="606" y="638"/>
                </a:cubicBezTo>
                <a:cubicBezTo>
                  <a:pt x="606" y="639"/>
                  <a:pt x="608" y="639"/>
                  <a:pt x="608" y="641"/>
                </a:cubicBezTo>
                <a:cubicBezTo>
                  <a:pt x="608" y="641"/>
                  <a:pt x="608" y="641"/>
                  <a:pt x="608" y="641"/>
                </a:cubicBezTo>
                <a:cubicBezTo>
                  <a:pt x="609" y="643"/>
                  <a:pt x="611" y="644"/>
                  <a:pt x="611" y="645"/>
                </a:cubicBezTo>
                <a:cubicBezTo>
                  <a:pt x="612" y="647"/>
                  <a:pt x="614" y="648"/>
                  <a:pt x="615" y="649"/>
                </a:cubicBezTo>
                <a:cubicBezTo>
                  <a:pt x="616" y="650"/>
                  <a:pt x="616" y="651"/>
                  <a:pt x="617" y="652"/>
                </a:cubicBezTo>
                <a:cubicBezTo>
                  <a:pt x="618" y="653"/>
                  <a:pt x="619" y="654"/>
                  <a:pt x="619" y="655"/>
                </a:cubicBezTo>
                <a:cubicBezTo>
                  <a:pt x="620" y="656"/>
                  <a:pt x="621" y="657"/>
                  <a:pt x="621" y="658"/>
                </a:cubicBezTo>
                <a:cubicBezTo>
                  <a:pt x="622" y="658"/>
                  <a:pt x="622" y="659"/>
                  <a:pt x="623" y="660"/>
                </a:cubicBezTo>
                <a:cubicBezTo>
                  <a:pt x="624" y="661"/>
                  <a:pt x="624" y="662"/>
                  <a:pt x="625" y="663"/>
                </a:cubicBezTo>
                <a:cubicBezTo>
                  <a:pt x="626" y="664"/>
                  <a:pt x="627" y="665"/>
                  <a:pt x="628" y="666"/>
                </a:cubicBezTo>
                <a:cubicBezTo>
                  <a:pt x="629" y="666"/>
                  <a:pt x="628" y="668"/>
                  <a:pt x="629" y="669"/>
                </a:cubicBezTo>
                <a:cubicBezTo>
                  <a:pt x="631" y="669"/>
                  <a:pt x="632" y="670"/>
                  <a:pt x="632" y="672"/>
                </a:cubicBezTo>
                <a:cubicBezTo>
                  <a:pt x="632" y="673"/>
                  <a:pt x="634" y="673"/>
                  <a:pt x="634" y="675"/>
                </a:cubicBezTo>
                <a:cubicBezTo>
                  <a:pt x="634" y="676"/>
                  <a:pt x="636" y="676"/>
                  <a:pt x="636" y="678"/>
                </a:cubicBezTo>
                <a:cubicBezTo>
                  <a:pt x="637" y="679"/>
                  <a:pt x="638" y="680"/>
                  <a:pt x="639" y="681"/>
                </a:cubicBezTo>
                <a:cubicBezTo>
                  <a:pt x="638" y="682"/>
                  <a:pt x="637" y="682"/>
                  <a:pt x="637" y="683"/>
                </a:cubicBezTo>
                <a:cubicBezTo>
                  <a:pt x="636" y="683"/>
                  <a:pt x="636" y="682"/>
                  <a:pt x="636" y="682"/>
                </a:cubicBezTo>
                <a:cubicBezTo>
                  <a:pt x="635" y="683"/>
                  <a:pt x="635" y="683"/>
                  <a:pt x="635" y="684"/>
                </a:cubicBezTo>
                <a:cubicBezTo>
                  <a:pt x="634" y="684"/>
                  <a:pt x="634" y="683"/>
                  <a:pt x="634" y="683"/>
                </a:cubicBezTo>
                <a:cubicBezTo>
                  <a:pt x="634" y="682"/>
                  <a:pt x="634" y="682"/>
                  <a:pt x="633" y="683"/>
                </a:cubicBezTo>
                <a:cubicBezTo>
                  <a:pt x="633" y="683"/>
                  <a:pt x="632" y="683"/>
                  <a:pt x="632" y="683"/>
                </a:cubicBezTo>
                <a:cubicBezTo>
                  <a:pt x="632" y="681"/>
                  <a:pt x="633" y="680"/>
                  <a:pt x="632" y="679"/>
                </a:cubicBezTo>
                <a:cubicBezTo>
                  <a:pt x="631" y="679"/>
                  <a:pt x="632" y="677"/>
                  <a:pt x="631" y="676"/>
                </a:cubicBezTo>
                <a:cubicBezTo>
                  <a:pt x="631" y="677"/>
                  <a:pt x="630" y="677"/>
                  <a:pt x="630" y="677"/>
                </a:cubicBezTo>
                <a:cubicBezTo>
                  <a:pt x="629" y="676"/>
                  <a:pt x="628" y="675"/>
                  <a:pt x="626" y="675"/>
                </a:cubicBezTo>
                <a:cubicBezTo>
                  <a:pt x="626" y="676"/>
                  <a:pt x="626" y="675"/>
                  <a:pt x="625" y="675"/>
                </a:cubicBezTo>
                <a:cubicBezTo>
                  <a:pt x="624" y="673"/>
                  <a:pt x="622" y="672"/>
                  <a:pt x="621" y="670"/>
                </a:cubicBezTo>
                <a:cubicBezTo>
                  <a:pt x="620" y="669"/>
                  <a:pt x="620" y="668"/>
                  <a:pt x="619" y="667"/>
                </a:cubicBezTo>
                <a:cubicBezTo>
                  <a:pt x="618" y="667"/>
                  <a:pt x="617" y="666"/>
                  <a:pt x="617" y="665"/>
                </a:cubicBezTo>
                <a:cubicBezTo>
                  <a:pt x="617" y="664"/>
                  <a:pt x="615" y="664"/>
                  <a:pt x="615" y="663"/>
                </a:cubicBezTo>
                <a:cubicBezTo>
                  <a:pt x="615" y="661"/>
                  <a:pt x="613" y="660"/>
                  <a:pt x="612" y="658"/>
                </a:cubicBezTo>
                <a:cubicBezTo>
                  <a:pt x="610" y="658"/>
                  <a:pt x="610" y="658"/>
                  <a:pt x="610" y="658"/>
                </a:cubicBezTo>
                <a:cubicBezTo>
                  <a:pt x="608" y="660"/>
                  <a:pt x="607" y="662"/>
                  <a:pt x="605" y="663"/>
                </a:cubicBezTo>
                <a:cubicBezTo>
                  <a:pt x="605" y="664"/>
                  <a:pt x="604" y="664"/>
                  <a:pt x="604" y="664"/>
                </a:cubicBezTo>
                <a:cubicBezTo>
                  <a:pt x="603" y="664"/>
                  <a:pt x="602" y="665"/>
                  <a:pt x="602" y="666"/>
                </a:cubicBezTo>
                <a:cubicBezTo>
                  <a:pt x="602" y="667"/>
                  <a:pt x="603" y="667"/>
                  <a:pt x="603" y="668"/>
                </a:cubicBezTo>
                <a:cubicBezTo>
                  <a:pt x="603" y="668"/>
                  <a:pt x="603" y="669"/>
                  <a:pt x="603" y="669"/>
                </a:cubicBezTo>
                <a:cubicBezTo>
                  <a:pt x="604" y="670"/>
                  <a:pt x="605" y="671"/>
                  <a:pt x="606" y="672"/>
                </a:cubicBezTo>
                <a:cubicBezTo>
                  <a:pt x="607" y="674"/>
                  <a:pt x="608" y="674"/>
                  <a:pt x="609" y="676"/>
                </a:cubicBezTo>
                <a:cubicBezTo>
                  <a:pt x="610" y="677"/>
                  <a:pt x="611" y="678"/>
                  <a:pt x="612" y="679"/>
                </a:cubicBezTo>
                <a:cubicBezTo>
                  <a:pt x="612" y="680"/>
                  <a:pt x="613" y="681"/>
                  <a:pt x="614" y="682"/>
                </a:cubicBezTo>
                <a:cubicBezTo>
                  <a:pt x="614" y="683"/>
                  <a:pt x="615" y="683"/>
                  <a:pt x="616" y="684"/>
                </a:cubicBezTo>
                <a:cubicBezTo>
                  <a:pt x="616" y="685"/>
                  <a:pt x="617" y="686"/>
                  <a:pt x="618" y="687"/>
                </a:cubicBezTo>
                <a:cubicBezTo>
                  <a:pt x="618" y="687"/>
                  <a:pt x="618" y="688"/>
                  <a:pt x="618" y="688"/>
                </a:cubicBezTo>
                <a:cubicBezTo>
                  <a:pt x="618" y="690"/>
                  <a:pt x="619" y="690"/>
                  <a:pt x="619" y="692"/>
                </a:cubicBezTo>
                <a:cubicBezTo>
                  <a:pt x="620" y="691"/>
                  <a:pt x="620" y="690"/>
                  <a:pt x="621" y="691"/>
                </a:cubicBezTo>
                <a:cubicBezTo>
                  <a:pt x="621" y="692"/>
                  <a:pt x="621" y="692"/>
                  <a:pt x="622" y="692"/>
                </a:cubicBezTo>
                <a:cubicBezTo>
                  <a:pt x="622" y="693"/>
                  <a:pt x="620" y="693"/>
                  <a:pt x="621" y="694"/>
                </a:cubicBezTo>
                <a:cubicBezTo>
                  <a:pt x="621" y="694"/>
                  <a:pt x="622" y="694"/>
                  <a:pt x="622" y="694"/>
                </a:cubicBezTo>
                <a:cubicBezTo>
                  <a:pt x="620" y="694"/>
                  <a:pt x="619" y="697"/>
                  <a:pt x="617" y="697"/>
                </a:cubicBezTo>
                <a:cubicBezTo>
                  <a:pt x="616" y="697"/>
                  <a:pt x="616" y="697"/>
                  <a:pt x="616" y="696"/>
                </a:cubicBezTo>
                <a:cubicBezTo>
                  <a:pt x="615" y="696"/>
                  <a:pt x="615" y="695"/>
                  <a:pt x="614" y="694"/>
                </a:cubicBezTo>
                <a:cubicBezTo>
                  <a:pt x="614" y="694"/>
                  <a:pt x="613" y="693"/>
                  <a:pt x="613" y="692"/>
                </a:cubicBezTo>
                <a:cubicBezTo>
                  <a:pt x="611" y="691"/>
                  <a:pt x="611" y="689"/>
                  <a:pt x="609" y="688"/>
                </a:cubicBezTo>
                <a:cubicBezTo>
                  <a:pt x="608" y="687"/>
                  <a:pt x="607" y="685"/>
                  <a:pt x="605" y="684"/>
                </a:cubicBezTo>
                <a:cubicBezTo>
                  <a:pt x="605" y="684"/>
                  <a:pt x="605" y="683"/>
                  <a:pt x="604" y="682"/>
                </a:cubicBezTo>
                <a:cubicBezTo>
                  <a:pt x="603" y="680"/>
                  <a:pt x="602" y="678"/>
                  <a:pt x="600" y="677"/>
                </a:cubicBezTo>
                <a:cubicBezTo>
                  <a:pt x="600" y="675"/>
                  <a:pt x="598" y="674"/>
                  <a:pt x="597" y="673"/>
                </a:cubicBezTo>
                <a:cubicBezTo>
                  <a:pt x="596" y="672"/>
                  <a:pt x="596" y="670"/>
                  <a:pt x="595" y="670"/>
                </a:cubicBezTo>
                <a:cubicBezTo>
                  <a:pt x="594" y="668"/>
                  <a:pt x="593" y="667"/>
                  <a:pt x="592" y="666"/>
                </a:cubicBezTo>
                <a:cubicBezTo>
                  <a:pt x="591" y="665"/>
                  <a:pt x="589" y="664"/>
                  <a:pt x="589" y="662"/>
                </a:cubicBezTo>
                <a:cubicBezTo>
                  <a:pt x="588" y="661"/>
                  <a:pt x="586" y="660"/>
                  <a:pt x="585" y="658"/>
                </a:cubicBezTo>
                <a:cubicBezTo>
                  <a:pt x="585" y="658"/>
                  <a:pt x="585" y="657"/>
                  <a:pt x="584" y="656"/>
                </a:cubicBezTo>
                <a:cubicBezTo>
                  <a:pt x="583" y="656"/>
                  <a:pt x="583" y="655"/>
                  <a:pt x="583" y="654"/>
                </a:cubicBezTo>
                <a:cubicBezTo>
                  <a:pt x="582" y="653"/>
                  <a:pt x="581" y="652"/>
                  <a:pt x="580" y="651"/>
                </a:cubicBezTo>
                <a:cubicBezTo>
                  <a:pt x="580" y="650"/>
                  <a:pt x="579" y="650"/>
                  <a:pt x="579" y="649"/>
                </a:cubicBezTo>
                <a:cubicBezTo>
                  <a:pt x="578" y="648"/>
                  <a:pt x="577" y="646"/>
                  <a:pt x="576" y="646"/>
                </a:cubicBezTo>
                <a:cubicBezTo>
                  <a:pt x="577" y="645"/>
                  <a:pt x="578" y="644"/>
                  <a:pt x="578" y="644"/>
                </a:cubicBezTo>
                <a:cubicBezTo>
                  <a:pt x="577" y="643"/>
                  <a:pt x="576" y="643"/>
                  <a:pt x="575" y="643"/>
                </a:cubicBezTo>
                <a:cubicBezTo>
                  <a:pt x="574" y="643"/>
                  <a:pt x="574" y="642"/>
                  <a:pt x="573" y="642"/>
                </a:cubicBezTo>
                <a:cubicBezTo>
                  <a:pt x="574" y="642"/>
                  <a:pt x="574" y="641"/>
                  <a:pt x="574" y="641"/>
                </a:cubicBezTo>
                <a:cubicBezTo>
                  <a:pt x="575" y="640"/>
                  <a:pt x="574" y="639"/>
                  <a:pt x="575" y="639"/>
                </a:cubicBezTo>
                <a:cubicBezTo>
                  <a:pt x="575" y="638"/>
                  <a:pt x="576" y="637"/>
                  <a:pt x="577" y="637"/>
                </a:cubicBezTo>
                <a:cubicBezTo>
                  <a:pt x="579" y="637"/>
                  <a:pt x="579" y="637"/>
                  <a:pt x="579" y="637"/>
                </a:cubicBezTo>
                <a:cubicBezTo>
                  <a:pt x="579" y="637"/>
                  <a:pt x="579" y="638"/>
                  <a:pt x="579" y="638"/>
                </a:cubicBezTo>
                <a:cubicBezTo>
                  <a:pt x="579" y="639"/>
                  <a:pt x="580" y="639"/>
                  <a:pt x="580" y="639"/>
                </a:cubicBezTo>
                <a:cubicBezTo>
                  <a:pt x="581" y="639"/>
                  <a:pt x="581" y="640"/>
                  <a:pt x="581" y="641"/>
                </a:cubicBezTo>
                <a:cubicBezTo>
                  <a:pt x="581" y="641"/>
                  <a:pt x="582" y="641"/>
                  <a:pt x="583" y="642"/>
                </a:cubicBezTo>
                <a:cubicBezTo>
                  <a:pt x="583" y="642"/>
                  <a:pt x="583" y="643"/>
                  <a:pt x="583" y="643"/>
                </a:cubicBezTo>
                <a:moveTo>
                  <a:pt x="579" y="641"/>
                </a:moveTo>
                <a:cubicBezTo>
                  <a:pt x="578" y="641"/>
                  <a:pt x="578" y="641"/>
                  <a:pt x="578" y="641"/>
                </a:cubicBezTo>
                <a:cubicBezTo>
                  <a:pt x="578" y="641"/>
                  <a:pt x="578" y="641"/>
                  <a:pt x="578" y="641"/>
                </a:cubicBezTo>
                <a:cubicBezTo>
                  <a:pt x="578" y="641"/>
                  <a:pt x="578" y="641"/>
                  <a:pt x="578" y="641"/>
                </a:cubicBezTo>
                <a:cubicBezTo>
                  <a:pt x="578" y="641"/>
                  <a:pt x="578" y="640"/>
                  <a:pt x="577" y="641"/>
                </a:cubicBezTo>
                <a:cubicBezTo>
                  <a:pt x="577" y="641"/>
                  <a:pt x="578" y="641"/>
                  <a:pt x="578" y="641"/>
                </a:cubicBezTo>
                <a:cubicBezTo>
                  <a:pt x="578" y="642"/>
                  <a:pt x="578" y="642"/>
                  <a:pt x="579" y="642"/>
                </a:cubicBezTo>
                <a:cubicBezTo>
                  <a:pt x="579" y="642"/>
                  <a:pt x="579" y="642"/>
                  <a:pt x="580" y="640"/>
                </a:cubicBezTo>
                <a:cubicBezTo>
                  <a:pt x="580" y="641"/>
                  <a:pt x="579" y="641"/>
                  <a:pt x="579" y="641"/>
                </a:cubicBezTo>
                <a:cubicBezTo>
                  <a:pt x="579" y="641"/>
                  <a:pt x="579" y="641"/>
                  <a:pt x="579" y="641"/>
                </a:cubicBezTo>
                <a:cubicBezTo>
                  <a:pt x="579" y="641"/>
                  <a:pt x="579" y="641"/>
                  <a:pt x="580" y="641"/>
                </a:cubicBezTo>
                <a:cubicBezTo>
                  <a:pt x="580" y="641"/>
                  <a:pt x="580" y="641"/>
                  <a:pt x="580" y="641"/>
                </a:cubicBezTo>
                <a:cubicBezTo>
                  <a:pt x="580" y="641"/>
                  <a:pt x="580" y="641"/>
                  <a:pt x="579" y="641"/>
                </a:cubicBezTo>
                <a:moveTo>
                  <a:pt x="560" y="174"/>
                </a:moveTo>
                <a:cubicBezTo>
                  <a:pt x="561" y="175"/>
                  <a:pt x="561" y="176"/>
                  <a:pt x="562" y="177"/>
                </a:cubicBezTo>
                <a:cubicBezTo>
                  <a:pt x="562" y="177"/>
                  <a:pt x="563" y="177"/>
                  <a:pt x="563" y="177"/>
                </a:cubicBezTo>
                <a:cubicBezTo>
                  <a:pt x="564" y="176"/>
                  <a:pt x="564" y="176"/>
                  <a:pt x="564" y="176"/>
                </a:cubicBezTo>
                <a:cubicBezTo>
                  <a:pt x="563" y="174"/>
                  <a:pt x="563" y="174"/>
                  <a:pt x="564" y="172"/>
                </a:cubicBezTo>
                <a:cubicBezTo>
                  <a:pt x="566" y="173"/>
                  <a:pt x="564" y="174"/>
                  <a:pt x="564" y="174"/>
                </a:cubicBezTo>
                <a:cubicBezTo>
                  <a:pt x="565" y="175"/>
                  <a:pt x="566" y="175"/>
                  <a:pt x="567" y="175"/>
                </a:cubicBezTo>
                <a:cubicBezTo>
                  <a:pt x="567" y="174"/>
                  <a:pt x="567" y="174"/>
                  <a:pt x="567" y="173"/>
                </a:cubicBezTo>
                <a:cubicBezTo>
                  <a:pt x="567" y="173"/>
                  <a:pt x="567" y="173"/>
                  <a:pt x="567" y="173"/>
                </a:cubicBezTo>
                <a:cubicBezTo>
                  <a:pt x="570" y="174"/>
                  <a:pt x="570" y="174"/>
                  <a:pt x="570" y="174"/>
                </a:cubicBezTo>
                <a:cubicBezTo>
                  <a:pt x="570" y="175"/>
                  <a:pt x="570" y="175"/>
                  <a:pt x="569" y="175"/>
                </a:cubicBezTo>
                <a:cubicBezTo>
                  <a:pt x="569" y="176"/>
                  <a:pt x="569" y="177"/>
                  <a:pt x="569" y="178"/>
                </a:cubicBezTo>
                <a:cubicBezTo>
                  <a:pt x="568" y="178"/>
                  <a:pt x="568" y="178"/>
                  <a:pt x="568" y="178"/>
                </a:cubicBezTo>
                <a:cubicBezTo>
                  <a:pt x="567" y="178"/>
                  <a:pt x="567" y="178"/>
                  <a:pt x="567" y="178"/>
                </a:cubicBezTo>
                <a:cubicBezTo>
                  <a:pt x="567" y="178"/>
                  <a:pt x="567" y="177"/>
                  <a:pt x="566" y="177"/>
                </a:cubicBezTo>
                <a:cubicBezTo>
                  <a:pt x="566" y="177"/>
                  <a:pt x="565" y="178"/>
                  <a:pt x="565" y="178"/>
                </a:cubicBezTo>
                <a:cubicBezTo>
                  <a:pt x="565" y="178"/>
                  <a:pt x="566" y="179"/>
                  <a:pt x="566" y="179"/>
                </a:cubicBezTo>
                <a:cubicBezTo>
                  <a:pt x="565" y="180"/>
                  <a:pt x="564" y="179"/>
                  <a:pt x="563" y="179"/>
                </a:cubicBezTo>
                <a:cubicBezTo>
                  <a:pt x="562" y="178"/>
                  <a:pt x="560" y="178"/>
                  <a:pt x="559" y="177"/>
                </a:cubicBezTo>
                <a:cubicBezTo>
                  <a:pt x="558" y="175"/>
                  <a:pt x="556" y="174"/>
                  <a:pt x="555" y="174"/>
                </a:cubicBezTo>
                <a:cubicBezTo>
                  <a:pt x="554" y="173"/>
                  <a:pt x="553" y="173"/>
                  <a:pt x="553" y="172"/>
                </a:cubicBezTo>
                <a:cubicBezTo>
                  <a:pt x="552" y="172"/>
                  <a:pt x="552" y="172"/>
                  <a:pt x="551" y="172"/>
                </a:cubicBezTo>
                <a:cubicBezTo>
                  <a:pt x="548" y="170"/>
                  <a:pt x="548" y="170"/>
                  <a:pt x="548" y="170"/>
                </a:cubicBezTo>
                <a:cubicBezTo>
                  <a:pt x="547" y="169"/>
                  <a:pt x="546" y="168"/>
                  <a:pt x="544" y="168"/>
                </a:cubicBezTo>
                <a:cubicBezTo>
                  <a:pt x="544" y="168"/>
                  <a:pt x="544" y="167"/>
                  <a:pt x="544" y="167"/>
                </a:cubicBezTo>
                <a:cubicBezTo>
                  <a:pt x="546" y="165"/>
                  <a:pt x="546" y="163"/>
                  <a:pt x="547" y="162"/>
                </a:cubicBezTo>
                <a:cubicBezTo>
                  <a:pt x="547" y="161"/>
                  <a:pt x="548" y="161"/>
                  <a:pt x="548" y="160"/>
                </a:cubicBezTo>
                <a:cubicBezTo>
                  <a:pt x="548" y="159"/>
                  <a:pt x="550" y="158"/>
                  <a:pt x="551" y="157"/>
                </a:cubicBezTo>
                <a:cubicBezTo>
                  <a:pt x="551" y="156"/>
                  <a:pt x="552" y="154"/>
                  <a:pt x="553" y="153"/>
                </a:cubicBezTo>
                <a:cubicBezTo>
                  <a:pt x="553" y="153"/>
                  <a:pt x="553" y="152"/>
                  <a:pt x="554" y="151"/>
                </a:cubicBezTo>
                <a:cubicBezTo>
                  <a:pt x="555" y="150"/>
                  <a:pt x="555" y="149"/>
                  <a:pt x="556" y="148"/>
                </a:cubicBezTo>
                <a:cubicBezTo>
                  <a:pt x="557" y="147"/>
                  <a:pt x="557" y="145"/>
                  <a:pt x="558" y="144"/>
                </a:cubicBezTo>
                <a:cubicBezTo>
                  <a:pt x="559" y="143"/>
                  <a:pt x="559" y="142"/>
                  <a:pt x="560" y="141"/>
                </a:cubicBezTo>
                <a:cubicBezTo>
                  <a:pt x="561" y="141"/>
                  <a:pt x="561" y="140"/>
                  <a:pt x="561" y="139"/>
                </a:cubicBezTo>
                <a:cubicBezTo>
                  <a:pt x="561" y="138"/>
                  <a:pt x="562" y="137"/>
                  <a:pt x="563" y="137"/>
                </a:cubicBezTo>
                <a:cubicBezTo>
                  <a:pt x="563" y="136"/>
                  <a:pt x="564" y="135"/>
                  <a:pt x="564" y="134"/>
                </a:cubicBezTo>
                <a:cubicBezTo>
                  <a:pt x="566" y="133"/>
                  <a:pt x="566" y="131"/>
                  <a:pt x="567" y="130"/>
                </a:cubicBezTo>
                <a:cubicBezTo>
                  <a:pt x="568" y="130"/>
                  <a:pt x="568" y="128"/>
                  <a:pt x="569" y="127"/>
                </a:cubicBezTo>
                <a:cubicBezTo>
                  <a:pt x="571" y="125"/>
                  <a:pt x="571" y="122"/>
                  <a:pt x="573" y="121"/>
                </a:cubicBezTo>
                <a:cubicBezTo>
                  <a:pt x="573" y="120"/>
                  <a:pt x="573" y="120"/>
                  <a:pt x="573" y="119"/>
                </a:cubicBezTo>
                <a:cubicBezTo>
                  <a:pt x="574" y="118"/>
                  <a:pt x="575" y="117"/>
                  <a:pt x="576" y="116"/>
                </a:cubicBezTo>
                <a:cubicBezTo>
                  <a:pt x="577" y="115"/>
                  <a:pt x="576" y="114"/>
                  <a:pt x="578" y="113"/>
                </a:cubicBezTo>
                <a:cubicBezTo>
                  <a:pt x="579" y="112"/>
                  <a:pt x="579" y="111"/>
                  <a:pt x="580" y="110"/>
                </a:cubicBezTo>
                <a:cubicBezTo>
                  <a:pt x="580" y="108"/>
                  <a:pt x="582" y="108"/>
                  <a:pt x="582" y="107"/>
                </a:cubicBezTo>
                <a:cubicBezTo>
                  <a:pt x="583" y="105"/>
                  <a:pt x="584" y="104"/>
                  <a:pt x="585" y="102"/>
                </a:cubicBezTo>
                <a:cubicBezTo>
                  <a:pt x="585" y="101"/>
                  <a:pt x="586" y="99"/>
                  <a:pt x="587" y="98"/>
                </a:cubicBezTo>
                <a:cubicBezTo>
                  <a:pt x="587" y="97"/>
                  <a:pt x="587" y="97"/>
                  <a:pt x="588" y="96"/>
                </a:cubicBezTo>
                <a:cubicBezTo>
                  <a:pt x="588" y="96"/>
                  <a:pt x="590" y="96"/>
                  <a:pt x="590" y="96"/>
                </a:cubicBezTo>
                <a:cubicBezTo>
                  <a:pt x="591" y="97"/>
                  <a:pt x="592" y="98"/>
                  <a:pt x="593" y="98"/>
                </a:cubicBezTo>
                <a:cubicBezTo>
                  <a:pt x="594" y="99"/>
                  <a:pt x="595" y="100"/>
                  <a:pt x="596" y="100"/>
                </a:cubicBezTo>
                <a:cubicBezTo>
                  <a:pt x="597" y="101"/>
                  <a:pt x="597" y="102"/>
                  <a:pt x="598" y="102"/>
                </a:cubicBezTo>
                <a:cubicBezTo>
                  <a:pt x="599" y="102"/>
                  <a:pt x="600" y="103"/>
                  <a:pt x="601" y="104"/>
                </a:cubicBezTo>
                <a:cubicBezTo>
                  <a:pt x="602" y="103"/>
                  <a:pt x="602" y="105"/>
                  <a:pt x="603" y="105"/>
                </a:cubicBezTo>
                <a:cubicBezTo>
                  <a:pt x="603" y="105"/>
                  <a:pt x="604" y="105"/>
                  <a:pt x="604" y="106"/>
                </a:cubicBezTo>
                <a:cubicBezTo>
                  <a:pt x="605" y="107"/>
                  <a:pt x="606" y="107"/>
                  <a:pt x="608" y="108"/>
                </a:cubicBezTo>
                <a:cubicBezTo>
                  <a:pt x="608" y="108"/>
                  <a:pt x="609" y="108"/>
                  <a:pt x="609" y="109"/>
                </a:cubicBezTo>
                <a:cubicBezTo>
                  <a:pt x="610" y="109"/>
                  <a:pt x="611" y="110"/>
                  <a:pt x="611" y="111"/>
                </a:cubicBezTo>
                <a:cubicBezTo>
                  <a:pt x="610" y="113"/>
                  <a:pt x="609" y="115"/>
                  <a:pt x="607" y="117"/>
                </a:cubicBezTo>
                <a:cubicBezTo>
                  <a:pt x="606" y="116"/>
                  <a:pt x="605" y="115"/>
                  <a:pt x="604" y="115"/>
                </a:cubicBezTo>
                <a:cubicBezTo>
                  <a:pt x="603" y="114"/>
                  <a:pt x="602" y="114"/>
                  <a:pt x="601" y="113"/>
                </a:cubicBezTo>
                <a:cubicBezTo>
                  <a:pt x="600" y="112"/>
                  <a:pt x="599" y="112"/>
                  <a:pt x="598" y="111"/>
                </a:cubicBezTo>
                <a:cubicBezTo>
                  <a:pt x="597" y="111"/>
                  <a:pt x="596" y="110"/>
                  <a:pt x="595" y="109"/>
                </a:cubicBezTo>
                <a:cubicBezTo>
                  <a:pt x="594" y="109"/>
                  <a:pt x="593" y="108"/>
                  <a:pt x="592" y="107"/>
                </a:cubicBezTo>
                <a:cubicBezTo>
                  <a:pt x="590" y="109"/>
                  <a:pt x="589" y="112"/>
                  <a:pt x="588" y="114"/>
                </a:cubicBezTo>
                <a:cubicBezTo>
                  <a:pt x="588" y="114"/>
                  <a:pt x="588" y="114"/>
                  <a:pt x="588" y="114"/>
                </a:cubicBezTo>
                <a:cubicBezTo>
                  <a:pt x="587" y="116"/>
                  <a:pt x="585" y="116"/>
                  <a:pt x="585" y="118"/>
                </a:cubicBezTo>
                <a:cubicBezTo>
                  <a:pt x="584" y="119"/>
                  <a:pt x="584" y="120"/>
                  <a:pt x="583" y="121"/>
                </a:cubicBezTo>
                <a:cubicBezTo>
                  <a:pt x="582" y="122"/>
                  <a:pt x="582" y="123"/>
                  <a:pt x="581" y="124"/>
                </a:cubicBezTo>
                <a:cubicBezTo>
                  <a:pt x="580" y="124"/>
                  <a:pt x="580" y="126"/>
                  <a:pt x="579" y="127"/>
                </a:cubicBezTo>
                <a:cubicBezTo>
                  <a:pt x="578" y="127"/>
                  <a:pt x="578" y="129"/>
                  <a:pt x="578" y="129"/>
                </a:cubicBezTo>
                <a:cubicBezTo>
                  <a:pt x="577" y="130"/>
                  <a:pt x="577" y="131"/>
                  <a:pt x="578" y="131"/>
                </a:cubicBezTo>
                <a:cubicBezTo>
                  <a:pt x="579" y="132"/>
                  <a:pt x="581" y="133"/>
                  <a:pt x="582" y="134"/>
                </a:cubicBezTo>
                <a:cubicBezTo>
                  <a:pt x="582" y="135"/>
                  <a:pt x="584" y="135"/>
                  <a:pt x="585" y="136"/>
                </a:cubicBezTo>
                <a:cubicBezTo>
                  <a:pt x="586" y="137"/>
                  <a:pt x="587" y="138"/>
                  <a:pt x="589" y="138"/>
                </a:cubicBezTo>
                <a:cubicBezTo>
                  <a:pt x="587" y="141"/>
                  <a:pt x="587" y="144"/>
                  <a:pt x="584" y="145"/>
                </a:cubicBezTo>
                <a:cubicBezTo>
                  <a:pt x="583" y="145"/>
                  <a:pt x="582" y="144"/>
                  <a:pt x="582" y="143"/>
                </a:cubicBezTo>
                <a:cubicBezTo>
                  <a:pt x="580" y="144"/>
                  <a:pt x="580" y="142"/>
                  <a:pt x="579" y="142"/>
                </a:cubicBezTo>
                <a:cubicBezTo>
                  <a:pt x="578" y="142"/>
                  <a:pt x="577" y="141"/>
                  <a:pt x="576" y="140"/>
                </a:cubicBezTo>
                <a:cubicBezTo>
                  <a:pt x="576" y="140"/>
                  <a:pt x="575" y="140"/>
                  <a:pt x="575" y="140"/>
                </a:cubicBezTo>
                <a:cubicBezTo>
                  <a:pt x="572" y="138"/>
                  <a:pt x="572" y="138"/>
                  <a:pt x="571" y="141"/>
                </a:cubicBezTo>
                <a:cubicBezTo>
                  <a:pt x="570" y="142"/>
                  <a:pt x="569" y="142"/>
                  <a:pt x="569" y="143"/>
                </a:cubicBezTo>
                <a:cubicBezTo>
                  <a:pt x="569" y="144"/>
                  <a:pt x="568" y="144"/>
                  <a:pt x="568" y="145"/>
                </a:cubicBezTo>
                <a:cubicBezTo>
                  <a:pt x="568" y="146"/>
                  <a:pt x="566" y="147"/>
                  <a:pt x="567" y="148"/>
                </a:cubicBezTo>
                <a:cubicBezTo>
                  <a:pt x="566" y="149"/>
                  <a:pt x="565" y="149"/>
                  <a:pt x="565" y="151"/>
                </a:cubicBezTo>
                <a:cubicBezTo>
                  <a:pt x="564" y="152"/>
                  <a:pt x="564" y="153"/>
                  <a:pt x="563" y="154"/>
                </a:cubicBezTo>
                <a:cubicBezTo>
                  <a:pt x="562" y="154"/>
                  <a:pt x="562" y="156"/>
                  <a:pt x="561" y="157"/>
                </a:cubicBezTo>
                <a:cubicBezTo>
                  <a:pt x="560" y="157"/>
                  <a:pt x="560" y="159"/>
                  <a:pt x="559" y="160"/>
                </a:cubicBezTo>
                <a:cubicBezTo>
                  <a:pt x="558" y="160"/>
                  <a:pt x="558" y="160"/>
                  <a:pt x="558" y="160"/>
                </a:cubicBezTo>
                <a:cubicBezTo>
                  <a:pt x="557" y="162"/>
                  <a:pt x="557" y="164"/>
                  <a:pt x="555" y="165"/>
                </a:cubicBezTo>
                <a:cubicBezTo>
                  <a:pt x="557" y="166"/>
                  <a:pt x="560" y="167"/>
                  <a:pt x="560" y="169"/>
                </a:cubicBezTo>
                <a:cubicBezTo>
                  <a:pt x="560" y="169"/>
                  <a:pt x="559" y="169"/>
                  <a:pt x="559" y="169"/>
                </a:cubicBezTo>
                <a:cubicBezTo>
                  <a:pt x="559" y="170"/>
                  <a:pt x="560" y="170"/>
                  <a:pt x="560" y="170"/>
                </a:cubicBezTo>
                <a:cubicBezTo>
                  <a:pt x="560" y="170"/>
                  <a:pt x="560" y="171"/>
                  <a:pt x="560" y="171"/>
                </a:cubicBezTo>
                <a:cubicBezTo>
                  <a:pt x="559" y="171"/>
                  <a:pt x="559" y="172"/>
                  <a:pt x="560" y="172"/>
                </a:cubicBezTo>
                <a:cubicBezTo>
                  <a:pt x="560" y="172"/>
                  <a:pt x="560" y="173"/>
                  <a:pt x="560" y="173"/>
                </a:cubicBezTo>
                <a:cubicBezTo>
                  <a:pt x="560" y="173"/>
                  <a:pt x="559" y="173"/>
                  <a:pt x="559" y="173"/>
                </a:cubicBezTo>
                <a:cubicBezTo>
                  <a:pt x="559" y="174"/>
                  <a:pt x="560" y="174"/>
                  <a:pt x="560" y="174"/>
                </a:cubicBezTo>
                <a:moveTo>
                  <a:pt x="470" y="89"/>
                </a:moveTo>
                <a:cubicBezTo>
                  <a:pt x="470" y="90"/>
                  <a:pt x="471" y="90"/>
                  <a:pt x="471" y="91"/>
                </a:cubicBezTo>
                <a:cubicBezTo>
                  <a:pt x="471" y="93"/>
                  <a:pt x="471" y="93"/>
                  <a:pt x="471" y="93"/>
                </a:cubicBezTo>
                <a:cubicBezTo>
                  <a:pt x="470" y="93"/>
                  <a:pt x="469" y="93"/>
                  <a:pt x="468" y="93"/>
                </a:cubicBezTo>
                <a:cubicBezTo>
                  <a:pt x="468" y="93"/>
                  <a:pt x="468" y="94"/>
                  <a:pt x="469" y="94"/>
                </a:cubicBezTo>
                <a:cubicBezTo>
                  <a:pt x="469" y="94"/>
                  <a:pt x="470" y="94"/>
                  <a:pt x="470" y="95"/>
                </a:cubicBezTo>
                <a:cubicBezTo>
                  <a:pt x="471" y="95"/>
                  <a:pt x="471" y="95"/>
                  <a:pt x="470" y="96"/>
                </a:cubicBezTo>
                <a:cubicBezTo>
                  <a:pt x="470" y="97"/>
                  <a:pt x="470" y="97"/>
                  <a:pt x="469" y="98"/>
                </a:cubicBezTo>
                <a:cubicBezTo>
                  <a:pt x="469" y="97"/>
                  <a:pt x="468" y="96"/>
                  <a:pt x="468" y="96"/>
                </a:cubicBezTo>
                <a:cubicBezTo>
                  <a:pt x="465" y="97"/>
                  <a:pt x="462" y="97"/>
                  <a:pt x="460" y="97"/>
                </a:cubicBezTo>
                <a:cubicBezTo>
                  <a:pt x="459" y="95"/>
                  <a:pt x="458" y="96"/>
                  <a:pt x="456" y="96"/>
                </a:cubicBezTo>
                <a:cubicBezTo>
                  <a:pt x="456" y="97"/>
                  <a:pt x="456" y="98"/>
                  <a:pt x="455" y="99"/>
                </a:cubicBezTo>
                <a:cubicBezTo>
                  <a:pt x="455" y="100"/>
                  <a:pt x="455" y="101"/>
                  <a:pt x="455" y="102"/>
                </a:cubicBezTo>
                <a:cubicBezTo>
                  <a:pt x="455" y="103"/>
                  <a:pt x="455" y="104"/>
                  <a:pt x="454" y="105"/>
                </a:cubicBezTo>
                <a:cubicBezTo>
                  <a:pt x="454" y="105"/>
                  <a:pt x="454" y="106"/>
                  <a:pt x="454" y="106"/>
                </a:cubicBezTo>
                <a:cubicBezTo>
                  <a:pt x="454" y="108"/>
                  <a:pt x="454" y="109"/>
                  <a:pt x="454" y="111"/>
                </a:cubicBezTo>
                <a:cubicBezTo>
                  <a:pt x="454" y="112"/>
                  <a:pt x="454" y="114"/>
                  <a:pt x="453" y="114"/>
                </a:cubicBezTo>
                <a:cubicBezTo>
                  <a:pt x="453" y="116"/>
                  <a:pt x="453" y="117"/>
                  <a:pt x="453" y="118"/>
                </a:cubicBezTo>
                <a:cubicBezTo>
                  <a:pt x="452" y="119"/>
                  <a:pt x="452" y="120"/>
                  <a:pt x="451" y="121"/>
                </a:cubicBezTo>
                <a:cubicBezTo>
                  <a:pt x="451" y="121"/>
                  <a:pt x="451" y="122"/>
                  <a:pt x="451" y="122"/>
                </a:cubicBezTo>
                <a:cubicBezTo>
                  <a:pt x="452" y="123"/>
                  <a:pt x="452" y="123"/>
                  <a:pt x="452" y="123"/>
                </a:cubicBezTo>
                <a:cubicBezTo>
                  <a:pt x="451" y="124"/>
                  <a:pt x="451" y="126"/>
                  <a:pt x="451" y="127"/>
                </a:cubicBezTo>
                <a:cubicBezTo>
                  <a:pt x="451" y="127"/>
                  <a:pt x="452" y="128"/>
                  <a:pt x="453" y="128"/>
                </a:cubicBezTo>
                <a:cubicBezTo>
                  <a:pt x="454" y="128"/>
                  <a:pt x="454" y="129"/>
                  <a:pt x="454" y="130"/>
                </a:cubicBezTo>
                <a:cubicBezTo>
                  <a:pt x="454" y="130"/>
                  <a:pt x="454" y="130"/>
                  <a:pt x="455" y="130"/>
                </a:cubicBezTo>
                <a:cubicBezTo>
                  <a:pt x="455" y="130"/>
                  <a:pt x="455" y="130"/>
                  <a:pt x="455" y="130"/>
                </a:cubicBezTo>
                <a:cubicBezTo>
                  <a:pt x="455" y="129"/>
                  <a:pt x="455" y="129"/>
                  <a:pt x="455" y="128"/>
                </a:cubicBezTo>
                <a:cubicBezTo>
                  <a:pt x="455" y="128"/>
                  <a:pt x="456" y="129"/>
                  <a:pt x="456" y="129"/>
                </a:cubicBezTo>
                <a:cubicBezTo>
                  <a:pt x="456" y="129"/>
                  <a:pt x="457" y="129"/>
                  <a:pt x="458" y="129"/>
                </a:cubicBezTo>
                <a:cubicBezTo>
                  <a:pt x="458" y="129"/>
                  <a:pt x="458" y="129"/>
                  <a:pt x="459" y="130"/>
                </a:cubicBezTo>
                <a:cubicBezTo>
                  <a:pt x="458" y="130"/>
                  <a:pt x="457" y="130"/>
                  <a:pt x="456" y="130"/>
                </a:cubicBezTo>
                <a:cubicBezTo>
                  <a:pt x="456" y="131"/>
                  <a:pt x="457" y="132"/>
                  <a:pt x="457" y="132"/>
                </a:cubicBezTo>
                <a:cubicBezTo>
                  <a:pt x="458" y="133"/>
                  <a:pt x="458" y="133"/>
                  <a:pt x="457" y="134"/>
                </a:cubicBezTo>
                <a:cubicBezTo>
                  <a:pt x="456" y="134"/>
                  <a:pt x="456" y="134"/>
                  <a:pt x="456" y="134"/>
                </a:cubicBezTo>
                <a:cubicBezTo>
                  <a:pt x="456" y="135"/>
                  <a:pt x="458" y="134"/>
                  <a:pt x="458" y="137"/>
                </a:cubicBezTo>
                <a:cubicBezTo>
                  <a:pt x="456" y="137"/>
                  <a:pt x="455" y="137"/>
                  <a:pt x="453" y="136"/>
                </a:cubicBezTo>
                <a:cubicBezTo>
                  <a:pt x="452" y="136"/>
                  <a:pt x="451" y="136"/>
                  <a:pt x="450" y="136"/>
                </a:cubicBezTo>
                <a:cubicBezTo>
                  <a:pt x="448" y="136"/>
                  <a:pt x="448" y="134"/>
                  <a:pt x="447" y="135"/>
                </a:cubicBezTo>
                <a:cubicBezTo>
                  <a:pt x="446" y="135"/>
                  <a:pt x="445" y="135"/>
                  <a:pt x="444" y="134"/>
                </a:cubicBezTo>
                <a:cubicBezTo>
                  <a:pt x="444" y="134"/>
                  <a:pt x="443" y="134"/>
                  <a:pt x="442" y="134"/>
                </a:cubicBezTo>
                <a:cubicBezTo>
                  <a:pt x="442" y="134"/>
                  <a:pt x="441" y="134"/>
                  <a:pt x="441" y="133"/>
                </a:cubicBezTo>
                <a:cubicBezTo>
                  <a:pt x="441" y="133"/>
                  <a:pt x="441" y="133"/>
                  <a:pt x="442" y="132"/>
                </a:cubicBezTo>
                <a:cubicBezTo>
                  <a:pt x="442" y="131"/>
                  <a:pt x="442" y="130"/>
                  <a:pt x="442" y="129"/>
                </a:cubicBezTo>
                <a:cubicBezTo>
                  <a:pt x="441" y="128"/>
                  <a:pt x="443" y="127"/>
                  <a:pt x="443" y="125"/>
                </a:cubicBezTo>
                <a:cubicBezTo>
                  <a:pt x="442" y="124"/>
                  <a:pt x="443" y="122"/>
                  <a:pt x="443" y="121"/>
                </a:cubicBezTo>
                <a:cubicBezTo>
                  <a:pt x="444" y="120"/>
                  <a:pt x="443" y="118"/>
                  <a:pt x="444" y="116"/>
                </a:cubicBezTo>
                <a:cubicBezTo>
                  <a:pt x="445" y="116"/>
                  <a:pt x="444" y="115"/>
                  <a:pt x="444" y="115"/>
                </a:cubicBezTo>
                <a:cubicBezTo>
                  <a:pt x="444" y="113"/>
                  <a:pt x="444" y="111"/>
                  <a:pt x="444" y="109"/>
                </a:cubicBezTo>
                <a:cubicBezTo>
                  <a:pt x="446" y="107"/>
                  <a:pt x="445" y="105"/>
                  <a:pt x="445" y="102"/>
                </a:cubicBezTo>
                <a:cubicBezTo>
                  <a:pt x="445" y="101"/>
                  <a:pt x="446" y="101"/>
                  <a:pt x="446" y="100"/>
                </a:cubicBezTo>
                <a:cubicBezTo>
                  <a:pt x="446" y="99"/>
                  <a:pt x="446" y="98"/>
                  <a:pt x="446" y="97"/>
                </a:cubicBezTo>
                <a:cubicBezTo>
                  <a:pt x="448" y="96"/>
                  <a:pt x="446" y="94"/>
                  <a:pt x="448" y="93"/>
                </a:cubicBezTo>
                <a:cubicBezTo>
                  <a:pt x="448" y="91"/>
                  <a:pt x="449" y="89"/>
                  <a:pt x="448" y="87"/>
                </a:cubicBezTo>
                <a:cubicBezTo>
                  <a:pt x="448" y="85"/>
                  <a:pt x="449" y="84"/>
                  <a:pt x="449" y="83"/>
                </a:cubicBezTo>
                <a:cubicBezTo>
                  <a:pt x="449" y="82"/>
                  <a:pt x="449" y="81"/>
                  <a:pt x="449" y="79"/>
                </a:cubicBezTo>
                <a:cubicBezTo>
                  <a:pt x="451" y="78"/>
                  <a:pt x="450" y="77"/>
                  <a:pt x="450" y="75"/>
                </a:cubicBezTo>
                <a:cubicBezTo>
                  <a:pt x="450" y="73"/>
                  <a:pt x="452" y="72"/>
                  <a:pt x="451" y="70"/>
                </a:cubicBezTo>
                <a:cubicBezTo>
                  <a:pt x="453" y="69"/>
                  <a:pt x="452" y="67"/>
                  <a:pt x="452" y="65"/>
                </a:cubicBezTo>
                <a:cubicBezTo>
                  <a:pt x="452" y="64"/>
                  <a:pt x="452" y="63"/>
                  <a:pt x="452" y="62"/>
                </a:cubicBezTo>
                <a:cubicBezTo>
                  <a:pt x="453" y="61"/>
                  <a:pt x="453" y="61"/>
                  <a:pt x="453" y="59"/>
                </a:cubicBezTo>
                <a:cubicBezTo>
                  <a:pt x="453" y="59"/>
                  <a:pt x="453" y="57"/>
                  <a:pt x="453" y="57"/>
                </a:cubicBezTo>
                <a:cubicBezTo>
                  <a:pt x="454" y="56"/>
                  <a:pt x="454" y="55"/>
                  <a:pt x="454" y="54"/>
                </a:cubicBezTo>
                <a:cubicBezTo>
                  <a:pt x="454" y="53"/>
                  <a:pt x="454" y="53"/>
                  <a:pt x="454" y="52"/>
                </a:cubicBezTo>
                <a:cubicBezTo>
                  <a:pt x="455" y="51"/>
                  <a:pt x="456" y="51"/>
                  <a:pt x="457" y="51"/>
                </a:cubicBezTo>
                <a:cubicBezTo>
                  <a:pt x="458" y="51"/>
                  <a:pt x="459" y="51"/>
                  <a:pt x="460" y="52"/>
                </a:cubicBezTo>
                <a:cubicBezTo>
                  <a:pt x="462" y="52"/>
                  <a:pt x="463" y="52"/>
                  <a:pt x="465" y="52"/>
                </a:cubicBezTo>
                <a:cubicBezTo>
                  <a:pt x="466" y="52"/>
                  <a:pt x="466" y="53"/>
                  <a:pt x="467" y="53"/>
                </a:cubicBezTo>
                <a:cubicBezTo>
                  <a:pt x="468" y="53"/>
                  <a:pt x="470" y="53"/>
                  <a:pt x="471" y="53"/>
                </a:cubicBezTo>
                <a:cubicBezTo>
                  <a:pt x="472" y="53"/>
                  <a:pt x="473" y="55"/>
                  <a:pt x="474" y="54"/>
                </a:cubicBezTo>
                <a:cubicBezTo>
                  <a:pt x="475" y="54"/>
                  <a:pt x="476" y="54"/>
                  <a:pt x="477" y="54"/>
                </a:cubicBezTo>
                <a:cubicBezTo>
                  <a:pt x="480" y="54"/>
                  <a:pt x="480" y="54"/>
                  <a:pt x="480" y="54"/>
                </a:cubicBezTo>
                <a:cubicBezTo>
                  <a:pt x="480" y="55"/>
                  <a:pt x="481" y="55"/>
                  <a:pt x="481" y="56"/>
                </a:cubicBezTo>
                <a:cubicBezTo>
                  <a:pt x="481" y="57"/>
                  <a:pt x="482" y="58"/>
                  <a:pt x="480" y="59"/>
                </a:cubicBezTo>
                <a:cubicBezTo>
                  <a:pt x="480" y="60"/>
                  <a:pt x="480" y="61"/>
                  <a:pt x="480" y="62"/>
                </a:cubicBezTo>
                <a:cubicBezTo>
                  <a:pt x="480" y="63"/>
                  <a:pt x="479" y="63"/>
                  <a:pt x="478" y="63"/>
                </a:cubicBezTo>
                <a:cubicBezTo>
                  <a:pt x="477" y="62"/>
                  <a:pt x="476" y="62"/>
                  <a:pt x="475" y="62"/>
                </a:cubicBezTo>
                <a:cubicBezTo>
                  <a:pt x="473" y="62"/>
                  <a:pt x="472" y="62"/>
                  <a:pt x="471" y="61"/>
                </a:cubicBezTo>
                <a:cubicBezTo>
                  <a:pt x="469" y="61"/>
                  <a:pt x="467" y="61"/>
                  <a:pt x="465" y="61"/>
                </a:cubicBezTo>
                <a:cubicBezTo>
                  <a:pt x="464" y="61"/>
                  <a:pt x="464" y="61"/>
                  <a:pt x="463" y="60"/>
                </a:cubicBezTo>
                <a:cubicBezTo>
                  <a:pt x="462" y="59"/>
                  <a:pt x="462" y="60"/>
                  <a:pt x="462" y="61"/>
                </a:cubicBezTo>
                <a:cubicBezTo>
                  <a:pt x="462" y="61"/>
                  <a:pt x="462" y="61"/>
                  <a:pt x="462" y="61"/>
                </a:cubicBezTo>
                <a:cubicBezTo>
                  <a:pt x="461" y="62"/>
                  <a:pt x="462" y="64"/>
                  <a:pt x="461" y="65"/>
                </a:cubicBezTo>
                <a:cubicBezTo>
                  <a:pt x="460" y="65"/>
                  <a:pt x="461" y="66"/>
                  <a:pt x="461" y="66"/>
                </a:cubicBezTo>
                <a:cubicBezTo>
                  <a:pt x="461" y="68"/>
                  <a:pt x="461" y="69"/>
                  <a:pt x="461" y="70"/>
                </a:cubicBezTo>
                <a:cubicBezTo>
                  <a:pt x="461" y="71"/>
                  <a:pt x="459" y="72"/>
                  <a:pt x="460" y="73"/>
                </a:cubicBezTo>
                <a:cubicBezTo>
                  <a:pt x="460" y="74"/>
                  <a:pt x="458" y="74"/>
                  <a:pt x="459" y="76"/>
                </a:cubicBezTo>
                <a:cubicBezTo>
                  <a:pt x="459" y="77"/>
                  <a:pt x="459" y="78"/>
                  <a:pt x="459" y="78"/>
                </a:cubicBezTo>
                <a:cubicBezTo>
                  <a:pt x="459" y="80"/>
                  <a:pt x="459" y="81"/>
                  <a:pt x="458" y="82"/>
                </a:cubicBezTo>
                <a:cubicBezTo>
                  <a:pt x="458" y="87"/>
                  <a:pt x="458" y="87"/>
                  <a:pt x="458" y="87"/>
                </a:cubicBezTo>
                <a:cubicBezTo>
                  <a:pt x="458" y="88"/>
                  <a:pt x="460" y="87"/>
                  <a:pt x="460" y="88"/>
                </a:cubicBezTo>
                <a:cubicBezTo>
                  <a:pt x="461" y="88"/>
                  <a:pt x="462" y="89"/>
                  <a:pt x="463" y="88"/>
                </a:cubicBezTo>
                <a:cubicBezTo>
                  <a:pt x="464" y="88"/>
                  <a:pt x="465" y="89"/>
                  <a:pt x="466" y="89"/>
                </a:cubicBezTo>
                <a:cubicBezTo>
                  <a:pt x="467" y="89"/>
                  <a:pt x="469" y="89"/>
                  <a:pt x="470" y="89"/>
                </a:cubicBezTo>
                <a:moveTo>
                  <a:pt x="588" y="196"/>
                </a:moveTo>
                <a:cubicBezTo>
                  <a:pt x="586" y="195"/>
                  <a:pt x="586" y="194"/>
                  <a:pt x="585" y="194"/>
                </a:cubicBezTo>
                <a:cubicBezTo>
                  <a:pt x="585" y="194"/>
                  <a:pt x="585" y="195"/>
                  <a:pt x="585" y="195"/>
                </a:cubicBezTo>
                <a:cubicBezTo>
                  <a:pt x="585" y="195"/>
                  <a:pt x="584" y="195"/>
                  <a:pt x="584" y="195"/>
                </a:cubicBezTo>
                <a:cubicBezTo>
                  <a:pt x="584" y="195"/>
                  <a:pt x="584" y="194"/>
                  <a:pt x="583" y="194"/>
                </a:cubicBezTo>
                <a:cubicBezTo>
                  <a:pt x="583" y="193"/>
                  <a:pt x="582" y="194"/>
                  <a:pt x="582" y="193"/>
                </a:cubicBezTo>
                <a:cubicBezTo>
                  <a:pt x="582" y="193"/>
                  <a:pt x="582" y="193"/>
                  <a:pt x="582" y="193"/>
                </a:cubicBezTo>
                <a:cubicBezTo>
                  <a:pt x="582" y="192"/>
                  <a:pt x="582" y="192"/>
                  <a:pt x="582" y="192"/>
                </a:cubicBezTo>
                <a:cubicBezTo>
                  <a:pt x="582" y="192"/>
                  <a:pt x="582" y="192"/>
                  <a:pt x="583" y="192"/>
                </a:cubicBezTo>
                <a:cubicBezTo>
                  <a:pt x="584" y="193"/>
                  <a:pt x="585" y="193"/>
                  <a:pt x="587" y="192"/>
                </a:cubicBezTo>
                <a:cubicBezTo>
                  <a:pt x="588" y="192"/>
                  <a:pt x="590" y="191"/>
                  <a:pt x="591" y="190"/>
                </a:cubicBezTo>
                <a:cubicBezTo>
                  <a:pt x="591" y="190"/>
                  <a:pt x="592" y="190"/>
                  <a:pt x="592" y="189"/>
                </a:cubicBezTo>
                <a:cubicBezTo>
                  <a:pt x="593" y="188"/>
                  <a:pt x="595" y="188"/>
                  <a:pt x="596" y="187"/>
                </a:cubicBezTo>
                <a:cubicBezTo>
                  <a:pt x="598" y="184"/>
                  <a:pt x="601" y="182"/>
                  <a:pt x="603" y="179"/>
                </a:cubicBezTo>
                <a:cubicBezTo>
                  <a:pt x="605" y="178"/>
                  <a:pt x="606" y="176"/>
                  <a:pt x="606" y="174"/>
                </a:cubicBezTo>
                <a:cubicBezTo>
                  <a:pt x="606" y="173"/>
                  <a:pt x="607" y="172"/>
                  <a:pt x="607" y="171"/>
                </a:cubicBezTo>
                <a:cubicBezTo>
                  <a:pt x="606" y="170"/>
                  <a:pt x="606" y="169"/>
                  <a:pt x="607" y="168"/>
                </a:cubicBezTo>
                <a:cubicBezTo>
                  <a:pt x="608" y="167"/>
                  <a:pt x="608" y="167"/>
                  <a:pt x="607" y="166"/>
                </a:cubicBezTo>
                <a:cubicBezTo>
                  <a:pt x="607" y="166"/>
                  <a:pt x="607" y="165"/>
                  <a:pt x="607" y="165"/>
                </a:cubicBezTo>
                <a:cubicBezTo>
                  <a:pt x="606" y="164"/>
                  <a:pt x="607" y="162"/>
                  <a:pt x="606" y="161"/>
                </a:cubicBezTo>
                <a:cubicBezTo>
                  <a:pt x="605" y="160"/>
                  <a:pt x="606" y="159"/>
                  <a:pt x="606" y="158"/>
                </a:cubicBezTo>
                <a:cubicBezTo>
                  <a:pt x="606" y="158"/>
                  <a:pt x="605" y="157"/>
                  <a:pt x="605" y="157"/>
                </a:cubicBezTo>
                <a:cubicBezTo>
                  <a:pt x="605" y="153"/>
                  <a:pt x="605" y="149"/>
                  <a:pt x="605" y="144"/>
                </a:cubicBezTo>
                <a:cubicBezTo>
                  <a:pt x="605" y="143"/>
                  <a:pt x="604" y="142"/>
                  <a:pt x="605" y="141"/>
                </a:cubicBezTo>
                <a:cubicBezTo>
                  <a:pt x="606" y="141"/>
                  <a:pt x="605" y="139"/>
                  <a:pt x="606" y="138"/>
                </a:cubicBezTo>
                <a:cubicBezTo>
                  <a:pt x="607" y="138"/>
                  <a:pt x="607" y="138"/>
                  <a:pt x="607" y="138"/>
                </a:cubicBezTo>
                <a:cubicBezTo>
                  <a:pt x="607" y="137"/>
                  <a:pt x="607" y="136"/>
                  <a:pt x="607" y="136"/>
                </a:cubicBezTo>
                <a:cubicBezTo>
                  <a:pt x="608" y="135"/>
                  <a:pt x="610" y="134"/>
                  <a:pt x="610" y="132"/>
                </a:cubicBezTo>
                <a:cubicBezTo>
                  <a:pt x="610" y="132"/>
                  <a:pt x="610" y="132"/>
                  <a:pt x="610" y="132"/>
                </a:cubicBezTo>
                <a:cubicBezTo>
                  <a:pt x="612" y="131"/>
                  <a:pt x="612" y="130"/>
                  <a:pt x="613" y="130"/>
                </a:cubicBezTo>
                <a:cubicBezTo>
                  <a:pt x="614" y="129"/>
                  <a:pt x="615" y="128"/>
                  <a:pt x="616" y="127"/>
                </a:cubicBezTo>
                <a:cubicBezTo>
                  <a:pt x="618" y="127"/>
                  <a:pt x="618" y="126"/>
                  <a:pt x="619" y="125"/>
                </a:cubicBezTo>
                <a:cubicBezTo>
                  <a:pt x="619" y="125"/>
                  <a:pt x="620" y="124"/>
                  <a:pt x="620" y="124"/>
                </a:cubicBezTo>
                <a:cubicBezTo>
                  <a:pt x="621" y="125"/>
                  <a:pt x="622" y="124"/>
                  <a:pt x="623" y="124"/>
                </a:cubicBezTo>
                <a:cubicBezTo>
                  <a:pt x="623" y="123"/>
                  <a:pt x="624" y="123"/>
                  <a:pt x="625" y="123"/>
                </a:cubicBezTo>
                <a:cubicBezTo>
                  <a:pt x="627" y="124"/>
                  <a:pt x="629" y="123"/>
                  <a:pt x="630" y="124"/>
                </a:cubicBezTo>
                <a:cubicBezTo>
                  <a:pt x="632" y="124"/>
                  <a:pt x="633" y="125"/>
                  <a:pt x="634" y="126"/>
                </a:cubicBezTo>
                <a:cubicBezTo>
                  <a:pt x="635" y="126"/>
                  <a:pt x="635" y="126"/>
                  <a:pt x="636" y="127"/>
                </a:cubicBezTo>
                <a:cubicBezTo>
                  <a:pt x="636" y="129"/>
                  <a:pt x="636" y="129"/>
                  <a:pt x="636" y="129"/>
                </a:cubicBezTo>
                <a:cubicBezTo>
                  <a:pt x="637" y="129"/>
                  <a:pt x="637" y="130"/>
                  <a:pt x="638" y="131"/>
                </a:cubicBezTo>
                <a:cubicBezTo>
                  <a:pt x="638" y="132"/>
                  <a:pt x="638" y="133"/>
                  <a:pt x="637" y="133"/>
                </a:cubicBezTo>
                <a:cubicBezTo>
                  <a:pt x="637" y="133"/>
                  <a:pt x="637" y="134"/>
                  <a:pt x="637" y="134"/>
                </a:cubicBezTo>
                <a:cubicBezTo>
                  <a:pt x="639" y="134"/>
                  <a:pt x="639" y="135"/>
                  <a:pt x="640" y="135"/>
                </a:cubicBezTo>
                <a:cubicBezTo>
                  <a:pt x="639" y="136"/>
                  <a:pt x="638" y="136"/>
                  <a:pt x="637" y="137"/>
                </a:cubicBezTo>
                <a:cubicBezTo>
                  <a:pt x="637" y="137"/>
                  <a:pt x="638" y="138"/>
                  <a:pt x="638" y="138"/>
                </a:cubicBezTo>
                <a:cubicBezTo>
                  <a:pt x="639" y="138"/>
                  <a:pt x="639" y="138"/>
                  <a:pt x="639" y="139"/>
                </a:cubicBezTo>
                <a:cubicBezTo>
                  <a:pt x="639" y="139"/>
                  <a:pt x="639" y="140"/>
                  <a:pt x="638" y="140"/>
                </a:cubicBezTo>
                <a:cubicBezTo>
                  <a:pt x="638" y="140"/>
                  <a:pt x="637" y="140"/>
                  <a:pt x="637" y="140"/>
                </a:cubicBezTo>
                <a:cubicBezTo>
                  <a:pt x="637" y="140"/>
                  <a:pt x="637" y="141"/>
                  <a:pt x="637" y="141"/>
                </a:cubicBezTo>
                <a:cubicBezTo>
                  <a:pt x="639" y="142"/>
                  <a:pt x="639" y="143"/>
                  <a:pt x="639" y="144"/>
                </a:cubicBezTo>
                <a:cubicBezTo>
                  <a:pt x="639" y="144"/>
                  <a:pt x="638" y="144"/>
                  <a:pt x="638" y="144"/>
                </a:cubicBezTo>
                <a:cubicBezTo>
                  <a:pt x="638" y="144"/>
                  <a:pt x="638" y="144"/>
                  <a:pt x="638" y="144"/>
                </a:cubicBezTo>
                <a:cubicBezTo>
                  <a:pt x="638" y="144"/>
                  <a:pt x="638" y="144"/>
                  <a:pt x="638" y="144"/>
                </a:cubicBezTo>
                <a:cubicBezTo>
                  <a:pt x="638" y="144"/>
                  <a:pt x="637" y="143"/>
                  <a:pt x="637" y="144"/>
                </a:cubicBezTo>
                <a:cubicBezTo>
                  <a:pt x="637" y="144"/>
                  <a:pt x="637" y="144"/>
                  <a:pt x="638" y="144"/>
                </a:cubicBezTo>
                <a:cubicBezTo>
                  <a:pt x="638" y="145"/>
                  <a:pt x="638" y="145"/>
                  <a:pt x="638" y="145"/>
                </a:cubicBezTo>
                <a:cubicBezTo>
                  <a:pt x="636" y="145"/>
                  <a:pt x="636" y="145"/>
                  <a:pt x="635" y="147"/>
                </a:cubicBezTo>
                <a:cubicBezTo>
                  <a:pt x="636" y="148"/>
                  <a:pt x="637" y="148"/>
                  <a:pt x="638" y="149"/>
                </a:cubicBezTo>
                <a:cubicBezTo>
                  <a:pt x="638" y="149"/>
                  <a:pt x="637" y="150"/>
                  <a:pt x="637" y="150"/>
                </a:cubicBezTo>
                <a:cubicBezTo>
                  <a:pt x="637" y="151"/>
                  <a:pt x="636" y="151"/>
                  <a:pt x="636" y="151"/>
                </a:cubicBezTo>
                <a:cubicBezTo>
                  <a:pt x="635" y="150"/>
                  <a:pt x="634" y="150"/>
                  <a:pt x="633" y="150"/>
                </a:cubicBezTo>
                <a:cubicBezTo>
                  <a:pt x="633" y="150"/>
                  <a:pt x="632" y="149"/>
                  <a:pt x="631" y="149"/>
                </a:cubicBezTo>
                <a:cubicBezTo>
                  <a:pt x="629" y="148"/>
                  <a:pt x="629" y="147"/>
                  <a:pt x="630" y="145"/>
                </a:cubicBezTo>
                <a:cubicBezTo>
                  <a:pt x="630" y="145"/>
                  <a:pt x="630" y="144"/>
                  <a:pt x="630" y="144"/>
                </a:cubicBezTo>
                <a:cubicBezTo>
                  <a:pt x="632" y="140"/>
                  <a:pt x="632" y="140"/>
                  <a:pt x="632" y="137"/>
                </a:cubicBezTo>
                <a:cubicBezTo>
                  <a:pt x="632" y="136"/>
                  <a:pt x="632" y="136"/>
                  <a:pt x="631" y="135"/>
                </a:cubicBezTo>
                <a:cubicBezTo>
                  <a:pt x="631" y="135"/>
                  <a:pt x="631" y="134"/>
                  <a:pt x="632" y="133"/>
                </a:cubicBezTo>
                <a:cubicBezTo>
                  <a:pt x="632" y="133"/>
                  <a:pt x="632" y="133"/>
                  <a:pt x="632" y="133"/>
                </a:cubicBezTo>
                <a:cubicBezTo>
                  <a:pt x="632" y="133"/>
                  <a:pt x="631" y="133"/>
                  <a:pt x="631" y="133"/>
                </a:cubicBezTo>
                <a:cubicBezTo>
                  <a:pt x="631" y="134"/>
                  <a:pt x="632" y="134"/>
                  <a:pt x="632" y="134"/>
                </a:cubicBezTo>
                <a:cubicBezTo>
                  <a:pt x="633" y="134"/>
                  <a:pt x="633" y="134"/>
                  <a:pt x="633" y="133"/>
                </a:cubicBezTo>
                <a:cubicBezTo>
                  <a:pt x="633" y="133"/>
                  <a:pt x="633" y="133"/>
                  <a:pt x="632" y="133"/>
                </a:cubicBezTo>
                <a:cubicBezTo>
                  <a:pt x="631" y="134"/>
                  <a:pt x="630" y="133"/>
                  <a:pt x="630" y="133"/>
                </a:cubicBezTo>
                <a:cubicBezTo>
                  <a:pt x="630" y="133"/>
                  <a:pt x="629" y="132"/>
                  <a:pt x="629" y="132"/>
                </a:cubicBezTo>
                <a:cubicBezTo>
                  <a:pt x="627" y="132"/>
                  <a:pt x="625" y="132"/>
                  <a:pt x="622" y="132"/>
                </a:cubicBezTo>
                <a:cubicBezTo>
                  <a:pt x="621" y="133"/>
                  <a:pt x="621" y="134"/>
                  <a:pt x="620" y="134"/>
                </a:cubicBezTo>
                <a:cubicBezTo>
                  <a:pt x="620" y="134"/>
                  <a:pt x="620" y="133"/>
                  <a:pt x="620" y="133"/>
                </a:cubicBezTo>
                <a:cubicBezTo>
                  <a:pt x="619" y="133"/>
                  <a:pt x="619" y="133"/>
                  <a:pt x="619" y="134"/>
                </a:cubicBezTo>
                <a:cubicBezTo>
                  <a:pt x="619" y="134"/>
                  <a:pt x="618" y="134"/>
                  <a:pt x="618" y="134"/>
                </a:cubicBezTo>
                <a:cubicBezTo>
                  <a:pt x="618" y="135"/>
                  <a:pt x="619" y="135"/>
                  <a:pt x="619" y="135"/>
                </a:cubicBezTo>
                <a:cubicBezTo>
                  <a:pt x="619" y="135"/>
                  <a:pt x="619" y="136"/>
                  <a:pt x="619" y="137"/>
                </a:cubicBezTo>
                <a:cubicBezTo>
                  <a:pt x="618" y="138"/>
                  <a:pt x="617" y="138"/>
                  <a:pt x="616" y="140"/>
                </a:cubicBezTo>
                <a:cubicBezTo>
                  <a:pt x="615" y="142"/>
                  <a:pt x="614" y="144"/>
                  <a:pt x="614" y="147"/>
                </a:cubicBezTo>
                <a:cubicBezTo>
                  <a:pt x="614" y="148"/>
                  <a:pt x="614" y="149"/>
                  <a:pt x="614" y="150"/>
                </a:cubicBezTo>
                <a:cubicBezTo>
                  <a:pt x="614" y="152"/>
                  <a:pt x="614" y="153"/>
                  <a:pt x="615" y="155"/>
                </a:cubicBezTo>
                <a:cubicBezTo>
                  <a:pt x="616" y="156"/>
                  <a:pt x="615" y="158"/>
                  <a:pt x="615" y="159"/>
                </a:cubicBezTo>
                <a:cubicBezTo>
                  <a:pt x="616" y="160"/>
                  <a:pt x="616" y="161"/>
                  <a:pt x="616" y="162"/>
                </a:cubicBezTo>
                <a:cubicBezTo>
                  <a:pt x="617" y="163"/>
                  <a:pt x="617" y="164"/>
                  <a:pt x="617" y="165"/>
                </a:cubicBezTo>
                <a:cubicBezTo>
                  <a:pt x="617" y="166"/>
                  <a:pt x="617" y="167"/>
                  <a:pt x="617" y="168"/>
                </a:cubicBezTo>
                <a:cubicBezTo>
                  <a:pt x="617" y="169"/>
                  <a:pt x="618" y="171"/>
                  <a:pt x="617" y="172"/>
                </a:cubicBezTo>
                <a:cubicBezTo>
                  <a:pt x="616" y="173"/>
                  <a:pt x="616" y="174"/>
                  <a:pt x="616" y="176"/>
                </a:cubicBezTo>
                <a:cubicBezTo>
                  <a:pt x="616" y="176"/>
                  <a:pt x="616" y="176"/>
                  <a:pt x="616" y="176"/>
                </a:cubicBezTo>
                <a:cubicBezTo>
                  <a:pt x="615" y="178"/>
                  <a:pt x="613" y="181"/>
                  <a:pt x="612" y="183"/>
                </a:cubicBezTo>
                <a:cubicBezTo>
                  <a:pt x="612" y="184"/>
                  <a:pt x="611" y="185"/>
                  <a:pt x="611" y="185"/>
                </a:cubicBezTo>
                <a:cubicBezTo>
                  <a:pt x="610" y="186"/>
                  <a:pt x="609" y="187"/>
                  <a:pt x="608" y="189"/>
                </a:cubicBezTo>
                <a:cubicBezTo>
                  <a:pt x="608" y="189"/>
                  <a:pt x="607" y="189"/>
                  <a:pt x="606" y="190"/>
                </a:cubicBezTo>
                <a:cubicBezTo>
                  <a:pt x="605" y="191"/>
                  <a:pt x="603" y="193"/>
                  <a:pt x="601" y="195"/>
                </a:cubicBezTo>
                <a:cubicBezTo>
                  <a:pt x="601" y="195"/>
                  <a:pt x="600" y="194"/>
                  <a:pt x="600" y="195"/>
                </a:cubicBezTo>
                <a:cubicBezTo>
                  <a:pt x="599" y="195"/>
                  <a:pt x="599" y="195"/>
                  <a:pt x="598" y="196"/>
                </a:cubicBezTo>
                <a:cubicBezTo>
                  <a:pt x="597" y="196"/>
                  <a:pt x="597" y="197"/>
                  <a:pt x="595" y="197"/>
                </a:cubicBezTo>
                <a:cubicBezTo>
                  <a:pt x="594" y="197"/>
                  <a:pt x="592" y="197"/>
                  <a:pt x="589" y="197"/>
                </a:cubicBezTo>
                <a:cubicBezTo>
                  <a:pt x="589" y="197"/>
                  <a:pt x="589" y="197"/>
                  <a:pt x="589" y="196"/>
                </a:cubicBezTo>
                <a:cubicBezTo>
                  <a:pt x="589" y="197"/>
                  <a:pt x="590" y="196"/>
                  <a:pt x="590" y="195"/>
                </a:cubicBezTo>
                <a:cubicBezTo>
                  <a:pt x="589" y="195"/>
                  <a:pt x="589" y="195"/>
                  <a:pt x="589" y="195"/>
                </a:cubicBezTo>
                <a:cubicBezTo>
                  <a:pt x="588" y="195"/>
                  <a:pt x="588" y="195"/>
                  <a:pt x="588" y="196"/>
                </a:cubicBezTo>
                <a:moveTo>
                  <a:pt x="629" y="130"/>
                </a:moveTo>
                <a:cubicBezTo>
                  <a:pt x="629" y="130"/>
                  <a:pt x="629" y="130"/>
                  <a:pt x="629" y="130"/>
                </a:cubicBezTo>
                <a:cubicBezTo>
                  <a:pt x="629" y="131"/>
                  <a:pt x="629" y="131"/>
                  <a:pt x="629" y="131"/>
                </a:cubicBezTo>
                <a:cubicBezTo>
                  <a:pt x="629" y="131"/>
                  <a:pt x="629" y="131"/>
                  <a:pt x="629" y="131"/>
                </a:cubicBezTo>
                <a:cubicBezTo>
                  <a:pt x="629" y="131"/>
                  <a:pt x="629" y="130"/>
                  <a:pt x="629" y="130"/>
                </a:cubicBezTo>
                <a:moveTo>
                  <a:pt x="590" y="193"/>
                </a:moveTo>
                <a:cubicBezTo>
                  <a:pt x="589" y="193"/>
                  <a:pt x="589" y="193"/>
                  <a:pt x="589" y="193"/>
                </a:cubicBezTo>
                <a:cubicBezTo>
                  <a:pt x="589" y="193"/>
                  <a:pt x="589" y="193"/>
                  <a:pt x="589" y="193"/>
                </a:cubicBezTo>
                <a:cubicBezTo>
                  <a:pt x="589" y="193"/>
                  <a:pt x="589" y="193"/>
                  <a:pt x="589" y="193"/>
                </a:cubicBezTo>
                <a:cubicBezTo>
                  <a:pt x="589" y="193"/>
                  <a:pt x="589" y="193"/>
                  <a:pt x="590" y="193"/>
                </a:cubicBezTo>
                <a:moveTo>
                  <a:pt x="554" y="654"/>
                </a:moveTo>
                <a:cubicBezTo>
                  <a:pt x="556" y="654"/>
                  <a:pt x="557" y="653"/>
                  <a:pt x="558" y="654"/>
                </a:cubicBezTo>
                <a:cubicBezTo>
                  <a:pt x="558" y="654"/>
                  <a:pt x="557" y="655"/>
                  <a:pt x="557" y="655"/>
                </a:cubicBezTo>
                <a:cubicBezTo>
                  <a:pt x="557" y="655"/>
                  <a:pt x="558" y="656"/>
                  <a:pt x="558" y="656"/>
                </a:cubicBezTo>
                <a:cubicBezTo>
                  <a:pt x="557" y="657"/>
                  <a:pt x="557" y="659"/>
                  <a:pt x="555" y="659"/>
                </a:cubicBezTo>
                <a:cubicBezTo>
                  <a:pt x="555" y="659"/>
                  <a:pt x="554" y="659"/>
                  <a:pt x="554" y="659"/>
                </a:cubicBezTo>
                <a:cubicBezTo>
                  <a:pt x="554" y="661"/>
                  <a:pt x="554" y="664"/>
                  <a:pt x="555" y="666"/>
                </a:cubicBezTo>
                <a:cubicBezTo>
                  <a:pt x="555" y="668"/>
                  <a:pt x="556" y="670"/>
                  <a:pt x="557" y="672"/>
                </a:cubicBezTo>
                <a:cubicBezTo>
                  <a:pt x="558" y="672"/>
                  <a:pt x="558" y="673"/>
                  <a:pt x="558" y="674"/>
                </a:cubicBezTo>
                <a:cubicBezTo>
                  <a:pt x="558" y="674"/>
                  <a:pt x="558" y="675"/>
                  <a:pt x="559" y="675"/>
                </a:cubicBezTo>
                <a:cubicBezTo>
                  <a:pt x="559" y="676"/>
                  <a:pt x="559" y="677"/>
                  <a:pt x="560" y="678"/>
                </a:cubicBezTo>
                <a:cubicBezTo>
                  <a:pt x="561" y="678"/>
                  <a:pt x="561" y="680"/>
                  <a:pt x="562" y="680"/>
                </a:cubicBezTo>
                <a:cubicBezTo>
                  <a:pt x="562" y="681"/>
                  <a:pt x="562" y="682"/>
                  <a:pt x="563" y="683"/>
                </a:cubicBezTo>
                <a:cubicBezTo>
                  <a:pt x="563" y="683"/>
                  <a:pt x="564" y="683"/>
                  <a:pt x="564" y="683"/>
                </a:cubicBezTo>
                <a:cubicBezTo>
                  <a:pt x="565" y="686"/>
                  <a:pt x="566" y="688"/>
                  <a:pt x="568" y="690"/>
                </a:cubicBezTo>
                <a:cubicBezTo>
                  <a:pt x="567" y="691"/>
                  <a:pt x="569" y="692"/>
                  <a:pt x="569" y="693"/>
                </a:cubicBezTo>
                <a:cubicBezTo>
                  <a:pt x="569" y="694"/>
                  <a:pt x="570" y="694"/>
                  <a:pt x="571" y="696"/>
                </a:cubicBezTo>
                <a:cubicBezTo>
                  <a:pt x="571" y="696"/>
                  <a:pt x="571" y="697"/>
                  <a:pt x="572" y="698"/>
                </a:cubicBezTo>
                <a:cubicBezTo>
                  <a:pt x="572" y="699"/>
                  <a:pt x="574" y="699"/>
                  <a:pt x="573" y="701"/>
                </a:cubicBezTo>
                <a:cubicBezTo>
                  <a:pt x="575" y="702"/>
                  <a:pt x="576" y="703"/>
                  <a:pt x="577" y="704"/>
                </a:cubicBezTo>
                <a:cubicBezTo>
                  <a:pt x="578" y="706"/>
                  <a:pt x="579" y="707"/>
                  <a:pt x="580" y="708"/>
                </a:cubicBezTo>
                <a:cubicBezTo>
                  <a:pt x="581" y="709"/>
                  <a:pt x="582" y="710"/>
                  <a:pt x="584" y="710"/>
                </a:cubicBezTo>
                <a:cubicBezTo>
                  <a:pt x="585" y="710"/>
                  <a:pt x="586" y="710"/>
                  <a:pt x="586" y="709"/>
                </a:cubicBezTo>
                <a:cubicBezTo>
                  <a:pt x="587" y="709"/>
                  <a:pt x="589" y="709"/>
                  <a:pt x="589" y="708"/>
                </a:cubicBezTo>
                <a:cubicBezTo>
                  <a:pt x="589" y="707"/>
                  <a:pt x="590" y="707"/>
                  <a:pt x="591" y="706"/>
                </a:cubicBezTo>
                <a:cubicBezTo>
                  <a:pt x="591" y="705"/>
                  <a:pt x="591" y="705"/>
                  <a:pt x="591" y="705"/>
                </a:cubicBezTo>
                <a:cubicBezTo>
                  <a:pt x="591" y="700"/>
                  <a:pt x="591" y="700"/>
                  <a:pt x="591" y="700"/>
                </a:cubicBezTo>
                <a:cubicBezTo>
                  <a:pt x="589" y="698"/>
                  <a:pt x="589" y="696"/>
                  <a:pt x="588" y="694"/>
                </a:cubicBezTo>
                <a:cubicBezTo>
                  <a:pt x="587" y="694"/>
                  <a:pt x="587" y="693"/>
                  <a:pt x="587" y="693"/>
                </a:cubicBezTo>
                <a:cubicBezTo>
                  <a:pt x="586" y="692"/>
                  <a:pt x="586" y="692"/>
                  <a:pt x="586" y="691"/>
                </a:cubicBezTo>
                <a:cubicBezTo>
                  <a:pt x="586" y="691"/>
                  <a:pt x="586" y="690"/>
                  <a:pt x="585" y="690"/>
                </a:cubicBezTo>
                <a:cubicBezTo>
                  <a:pt x="584" y="689"/>
                  <a:pt x="584" y="687"/>
                  <a:pt x="582" y="686"/>
                </a:cubicBezTo>
                <a:cubicBezTo>
                  <a:pt x="582" y="686"/>
                  <a:pt x="581" y="686"/>
                  <a:pt x="580" y="686"/>
                </a:cubicBezTo>
                <a:cubicBezTo>
                  <a:pt x="580" y="687"/>
                  <a:pt x="579" y="688"/>
                  <a:pt x="579" y="688"/>
                </a:cubicBezTo>
                <a:cubicBezTo>
                  <a:pt x="577" y="688"/>
                  <a:pt x="577" y="689"/>
                  <a:pt x="576" y="689"/>
                </a:cubicBezTo>
                <a:cubicBezTo>
                  <a:pt x="575" y="689"/>
                  <a:pt x="576" y="687"/>
                  <a:pt x="575" y="687"/>
                </a:cubicBezTo>
                <a:cubicBezTo>
                  <a:pt x="574" y="685"/>
                  <a:pt x="574" y="685"/>
                  <a:pt x="573" y="684"/>
                </a:cubicBezTo>
                <a:cubicBezTo>
                  <a:pt x="572" y="683"/>
                  <a:pt x="572" y="682"/>
                  <a:pt x="573" y="682"/>
                </a:cubicBezTo>
                <a:cubicBezTo>
                  <a:pt x="574" y="682"/>
                  <a:pt x="574" y="682"/>
                  <a:pt x="575" y="681"/>
                </a:cubicBezTo>
                <a:cubicBezTo>
                  <a:pt x="575" y="681"/>
                  <a:pt x="576" y="680"/>
                  <a:pt x="576" y="680"/>
                </a:cubicBezTo>
                <a:cubicBezTo>
                  <a:pt x="579" y="680"/>
                  <a:pt x="581" y="678"/>
                  <a:pt x="583" y="677"/>
                </a:cubicBezTo>
                <a:cubicBezTo>
                  <a:pt x="584" y="676"/>
                  <a:pt x="584" y="677"/>
                  <a:pt x="585" y="676"/>
                </a:cubicBezTo>
                <a:cubicBezTo>
                  <a:pt x="586" y="677"/>
                  <a:pt x="586" y="678"/>
                  <a:pt x="587" y="679"/>
                </a:cubicBezTo>
                <a:cubicBezTo>
                  <a:pt x="587" y="679"/>
                  <a:pt x="588" y="680"/>
                  <a:pt x="588" y="681"/>
                </a:cubicBezTo>
                <a:cubicBezTo>
                  <a:pt x="589" y="682"/>
                  <a:pt x="589" y="683"/>
                  <a:pt x="590" y="684"/>
                </a:cubicBezTo>
                <a:cubicBezTo>
                  <a:pt x="592" y="685"/>
                  <a:pt x="592" y="687"/>
                  <a:pt x="593" y="688"/>
                </a:cubicBezTo>
                <a:cubicBezTo>
                  <a:pt x="594" y="690"/>
                  <a:pt x="595" y="692"/>
                  <a:pt x="596" y="694"/>
                </a:cubicBezTo>
                <a:cubicBezTo>
                  <a:pt x="597" y="696"/>
                  <a:pt x="597" y="697"/>
                  <a:pt x="599" y="698"/>
                </a:cubicBezTo>
                <a:cubicBezTo>
                  <a:pt x="599" y="699"/>
                  <a:pt x="600" y="700"/>
                  <a:pt x="600" y="701"/>
                </a:cubicBezTo>
                <a:cubicBezTo>
                  <a:pt x="601" y="702"/>
                  <a:pt x="601" y="704"/>
                  <a:pt x="602" y="705"/>
                </a:cubicBezTo>
                <a:cubicBezTo>
                  <a:pt x="603" y="706"/>
                  <a:pt x="603" y="707"/>
                  <a:pt x="602" y="708"/>
                </a:cubicBezTo>
                <a:cubicBezTo>
                  <a:pt x="601" y="709"/>
                  <a:pt x="600" y="709"/>
                  <a:pt x="599" y="710"/>
                </a:cubicBezTo>
                <a:cubicBezTo>
                  <a:pt x="598" y="708"/>
                  <a:pt x="597" y="707"/>
                  <a:pt x="596" y="706"/>
                </a:cubicBezTo>
                <a:cubicBezTo>
                  <a:pt x="595" y="706"/>
                  <a:pt x="595" y="706"/>
                  <a:pt x="595" y="706"/>
                </a:cubicBezTo>
                <a:cubicBezTo>
                  <a:pt x="595" y="708"/>
                  <a:pt x="595" y="709"/>
                  <a:pt x="595" y="711"/>
                </a:cubicBezTo>
                <a:cubicBezTo>
                  <a:pt x="595" y="712"/>
                  <a:pt x="594" y="712"/>
                  <a:pt x="594" y="713"/>
                </a:cubicBezTo>
                <a:cubicBezTo>
                  <a:pt x="593" y="714"/>
                  <a:pt x="591" y="714"/>
                  <a:pt x="590" y="715"/>
                </a:cubicBezTo>
                <a:cubicBezTo>
                  <a:pt x="589" y="716"/>
                  <a:pt x="589" y="716"/>
                  <a:pt x="588" y="716"/>
                </a:cubicBezTo>
                <a:cubicBezTo>
                  <a:pt x="588" y="717"/>
                  <a:pt x="587" y="717"/>
                  <a:pt x="586" y="717"/>
                </a:cubicBezTo>
                <a:cubicBezTo>
                  <a:pt x="585" y="717"/>
                  <a:pt x="584" y="719"/>
                  <a:pt x="583" y="717"/>
                </a:cubicBezTo>
                <a:cubicBezTo>
                  <a:pt x="583" y="717"/>
                  <a:pt x="583" y="717"/>
                  <a:pt x="582" y="717"/>
                </a:cubicBezTo>
                <a:cubicBezTo>
                  <a:pt x="582" y="717"/>
                  <a:pt x="581" y="718"/>
                  <a:pt x="580" y="717"/>
                </a:cubicBezTo>
                <a:cubicBezTo>
                  <a:pt x="580" y="716"/>
                  <a:pt x="578" y="717"/>
                  <a:pt x="578" y="716"/>
                </a:cubicBezTo>
                <a:cubicBezTo>
                  <a:pt x="577" y="714"/>
                  <a:pt x="576" y="715"/>
                  <a:pt x="575" y="714"/>
                </a:cubicBezTo>
                <a:cubicBezTo>
                  <a:pt x="574" y="713"/>
                  <a:pt x="574" y="713"/>
                  <a:pt x="573" y="712"/>
                </a:cubicBezTo>
                <a:cubicBezTo>
                  <a:pt x="573" y="711"/>
                  <a:pt x="572" y="710"/>
                  <a:pt x="571" y="710"/>
                </a:cubicBezTo>
                <a:cubicBezTo>
                  <a:pt x="570" y="709"/>
                  <a:pt x="570" y="708"/>
                  <a:pt x="570" y="707"/>
                </a:cubicBezTo>
                <a:cubicBezTo>
                  <a:pt x="569" y="706"/>
                  <a:pt x="568" y="706"/>
                  <a:pt x="567" y="705"/>
                </a:cubicBezTo>
                <a:cubicBezTo>
                  <a:pt x="567" y="704"/>
                  <a:pt x="567" y="703"/>
                  <a:pt x="566" y="703"/>
                </a:cubicBezTo>
                <a:cubicBezTo>
                  <a:pt x="564" y="702"/>
                  <a:pt x="564" y="700"/>
                  <a:pt x="563" y="698"/>
                </a:cubicBezTo>
                <a:cubicBezTo>
                  <a:pt x="562" y="697"/>
                  <a:pt x="561" y="696"/>
                  <a:pt x="560" y="695"/>
                </a:cubicBezTo>
                <a:cubicBezTo>
                  <a:pt x="560" y="693"/>
                  <a:pt x="559" y="692"/>
                  <a:pt x="558" y="691"/>
                </a:cubicBezTo>
                <a:cubicBezTo>
                  <a:pt x="557" y="690"/>
                  <a:pt x="557" y="689"/>
                  <a:pt x="556" y="688"/>
                </a:cubicBezTo>
                <a:cubicBezTo>
                  <a:pt x="556" y="687"/>
                  <a:pt x="555" y="685"/>
                  <a:pt x="554" y="684"/>
                </a:cubicBezTo>
                <a:cubicBezTo>
                  <a:pt x="554" y="683"/>
                  <a:pt x="554" y="682"/>
                  <a:pt x="553" y="681"/>
                </a:cubicBezTo>
                <a:cubicBezTo>
                  <a:pt x="553" y="679"/>
                  <a:pt x="551" y="679"/>
                  <a:pt x="551" y="677"/>
                </a:cubicBezTo>
                <a:cubicBezTo>
                  <a:pt x="551" y="676"/>
                  <a:pt x="550" y="676"/>
                  <a:pt x="550" y="675"/>
                </a:cubicBezTo>
                <a:cubicBezTo>
                  <a:pt x="550" y="674"/>
                  <a:pt x="549" y="673"/>
                  <a:pt x="549" y="672"/>
                </a:cubicBezTo>
                <a:cubicBezTo>
                  <a:pt x="548" y="671"/>
                  <a:pt x="548" y="670"/>
                  <a:pt x="548" y="669"/>
                </a:cubicBezTo>
                <a:cubicBezTo>
                  <a:pt x="547" y="669"/>
                  <a:pt x="547" y="668"/>
                  <a:pt x="547" y="666"/>
                </a:cubicBezTo>
                <a:cubicBezTo>
                  <a:pt x="547" y="665"/>
                  <a:pt x="547" y="664"/>
                  <a:pt x="547" y="663"/>
                </a:cubicBezTo>
                <a:cubicBezTo>
                  <a:pt x="547" y="661"/>
                  <a:pt x="546" y="660"/>
                  <a:pt x="548" y="659"/>
                </a:cubicBezTo>
                <a:cubicBezTo>
                  <a:pt x="548" y="656"/>
                  <a:pt x="548" y="656"/>
                  <a:pt x="548" y="656"/>
                </a:cubicBezTo>
                <a:cubicBezTo>
                  <a:pt x="548" y="655"/>
                  <a:pt x="549" y="655"/>
                  <a:pt x="550" y="654"/>
                </a:cubicBezTo>
                <a:cubicBezTo>
                  <a:pt x="550" y="653"/>
                  <a:pt x="552" y="653"/>
                  <a:pt x="553" y="652"/>
                </a:cubicBezTo>
                <a:cubicBezTo>
                  <a:pt x="554" y="651"/>
                  <a:pt x="554" y="652"/>
                  <a:pt x="554" y="653"/>
                </a:cubicBezTo>
                <a:cubicBezTo>
                  <a:pt x="554" y="653"/>
                  <a:pt x="554" y="654"/>
                  <a:pt x="554" y="654"/>
                </a:cubicBezTo>
                <a:cubicBezTo>
                  <a:pt x="555" y="654"/>
                  <a:pt x="554" y="654"/>
                  <a:pt x="554" y="654"/>
                </a:cubicBezTo>
                <a:cubicBezTo>
                  <a:pt x="554" y="654"/>
                  <a:pt x="554" y="654"/>
                  <a:pt x="553" y="654"/>
                </a:cubicBezTo>
                <a:cubicBezTo>
                  <a:pt x="553" y="654"/>
                  <a:pt x="553" y="654"/>
                  <a:pt x="553" y="654"/>
                </a:cubicBezTo>
                <a:cubicBezTo>
                  <a:pt x="553" y="654"/>
                  <a:pt x="553" y="654"/>
                  <a:pt x="553" y="655"/>
                </a:cubicBezTo>
                <a:cubicBezTo>
                  <a:pt x="554" y="655"/>
                  <a:pt x="554" y="655"/>
                  <a:pt x="554" y="654"/>
                </a:cubicBezTo>
                <a:moveTo>
                  <a:pt x="586" y="715"/>
                </a:moveTo>
                <a:cubicBezTo>
                  <a:pt x="586" y="715"/>
                  <a:pt x="585" y="715"/>
                  <a:pt x="585" y="714"/>
                </a:cubicBezTo>
                <a:cubicBezTo>
                  <a:pt x="585" y="714"/>
                  <a:pt x="585" y="715"/>
                  <a:pt x="585" y="715"/>
                </a:cubicBezTo>
                <a:cubicBezTo>
                  <a:pt x="585" y="715"/>
                  <a:pt x="585" y="715"/>
                  <a:pt x="585" y="715"/>
                </a:cubicBezTo>
                <a:cubicBezTo>
                  <a:pt x="585" y="715"/>
                  <a:pt x="586" y="715"/>
                  <a:pt x="586" y="715"/>
                </a:cubicBezTo>
                <a:moveTo>
                  <a:pt x="256" y="650"/>
                </a:moveTo>
                <a:cubicBezTo>
                  <a:pt x="257" y="650"/>
                  <a:pt x="257" y="650"/>
                  <a:pt x="258" y="650"/>
                </a:cubicBezTo>
                <a:cubicBezTo>
                  <a:pt x="259" y="650"/>
                  <a:pt x="259" y="650"/>
                  <a:pt x="260" y="651"/>
                </a:cubicBezTo>
                <a:cubicBezTo>
                  <a:pt x="260" y="651"/>
                  <a:pt x="261" y="651"/>
                  <a:pt x="261" y="651"/>
                </a:cubicBezTo>
                <a:cubicBezTo>
                  <a:pt x="262" y="651"/>
                  <a:pt x="262" y="651"/>
                  <a:pt x="263" y="652"/>
                </a:cubicBezTo>
                <a:cubicBezTo>
                  <a:pt x="263" y="652"/>
                  <a:pt x="264" y="652"/>
                  <a:pt x="264" y="652"/>
                </a:cubicBezTo>
                <a:cubicBezTo>
                  <a:pt x="264" y="653"/>
                  <a:pt x="264" y="654"/>
                  <a:pt x="264" y="655"/>
                </a:cubicBezTo>
                <a:cubicBezTo>
                  <a:pt x="263" y="655"/>
                  <a:pt x="263" y="656"/>
                  <a:pt x="262" y="657"/>
                </a:cubicBezTo>
                <a:cubicBezTo>
                  <a:pt x="262" y="658"/>
                  <a:pt x="261" y="659"/>
                  <a:pt x="261" y="660"/>
                </a:cubicBezTo>
                <a:cubicBezTo>
                  <a:pt x="262" y="661"/>
                  <a:pt x="261" y="661"/>
                  <a:pt x="260" y="662"/>
                </a:cubicBezTo>
                <a:cubicBezTo>
                  <a:pt x="260" y="663"/>
                  <a:pt x="260" y="663"/>
                  <a:pt x="260" y="664"/>
                </a:cubicBezTo>
                <a:cubicBezTo>
                  <a:pt x="259" y="665"/>
                  <a:pt x="258" y="665"/>
                  <a:pt x="259" y="667"/>
                </a:cubicBezTo>
                <a:cubicBezTo>
                  <a:pt x="259" y="667"/>
                  <a:pt x="258" y="668"/>
                  <a:pt x="258" y="669"/>
                </a:cubicBezTo>
                <a:cubicBezTo>
                  <a:pt x="257" y="669"/>
                  <a:pt x="258" y="670"/>
                  <a:pt x="257" y="670"/>
                </a:cubicBezTo>
                <a:cubicBezTo>
                  <a:pt x="256" y="672"/>
                  <a:pt x="255" y="674"/>
                  <a:pt x="254" y="677"/>
                </a:cubicBezTo>
                <a:cubicBezTo>
                  <a:pt x="254" y="678"/>
                  <a:pt x="253" y="679"/>
                  <a:pt x="253" y="680"/>
                </a:cubicBezTo>
                <a:cubicBezTo>
                  <a:pt x="253" y="681"/>
                  <a:pt x="253" y="681"/>
                  <a:pt x="252" y="681"/>
                </a:cubicBezTo>
                <a:cubicBezTo>
                  <a:pt x="252" y="682"/>
                  <a:pt x="251" y="683"/>
                  <a:pt x="251" y="684"/>
                </a:cubicBezTo>
                <a:cubicBezTo>
                  <a:pt x="251" y="685"/>
                  <a:pt x="250" y="686"/>
                  <a:pt x="250" y="687"/>
                </a:cubicBezTo>
                <a:cubicBezTo>
                  <a:pt x="250" y="688"/>
                  <a:pt x="249" y="689"/>
                  <a:pt x="249" y="690"/>
                </a:cubicBezTo>
                <a:cubicBezTo>
                  <a:pt x="249" y="691"/>
                  <a:pt x="248" y="692"/>
                  <a:pt x="248" y="693"/>
                </a:cubicBezTo>
                <a:cubicBezTo>
                  <a:pt x="248" y="693"/>
                  <a:pt x="248" y="694"/>
                  <a:pt x="248" y="694"/>
                </a:cubicBezTo>
                <a:cubicBezTo>
                  <a:pt x="247" y="695"/>
                  <a:pt x="247" y="696"/>
                  <a:pt x="247" y="697"/>
                </a:cubicBezTo>
                <a:cubicBezTo>
                  <a:pt x="246" y="697"/>
                  <a:pt x="246" y="698"/>
                  <a:pt x="246" y="699"/>
                </a:cubicBezTo>
                <a:cubicBezTo>
                  <a:pt x="245" y="700"/>
                  <a:pt x="245" y="700"/>
                  <a:pt x="245" y="701"/>
                </a:cubicBezTo>
                <a:cubicBezTo>
                  <a:pt x="245" y="702"/>
                  <a:pt x="244" y="702"/>
                  <a:pt x="244" y="703"/>
                </a:cubicBezTo>
                <a:cubicBezTo>
                  <a:pt x="244" y="704"/>
                  <a:pt x="243" y="705"/>
                  <a:pt x="242" y="705"/>
                </a:cubicBezTo>
                <a:cubicBezTo>
                  <a:pt x="242" y="706"/>
                  <a:pt x="243" y="707"/>
                  <a:pt x="242" y="708"/>
                </a:cubicBezTo>
                <a:cubicBezTo>
                  <a:pt x="241" y="708"/>
                  <a:pt x="242" y="709"/>
                  <a:pt x="241" y="710"/>
                </a:cubicBezTo>
                <a:cubicBezTo>
                  <a:pt x="241" y="711"/>
                  <a:pt x="240" y="712"/>
                  <a:pt x="240" y="714"/>
                </a:cubicBezTo>
                <a:cubicBezTo>
                  <a:pt x="239" y="716"/>
                  <a:pt x="238" y="717"/>
                  <a:pt x="237" y="719"/>
                </a:cubicBezTo>
                <a:cubicBezTo>
                  <a:pt x="237" y="720"/>
                  <a:pt x="236" y="720"/>
                  <a:pt x="236" y="720"/>
                </a:cubicBezTo>
                <a:cubicBezTo>
                  <a:pt x="234" y="719"/>
                  <a:pt x="233" y="719"/>
                  <a:pt x="231" y="717"/>
                </a:cubicBezTo>
                <a:cubicBezTo>
                  <a:pt x="230" y="717"/>
                  <a:pt x="230" y="717"/>
                  <a:pt x="231" y="716"/>
                </a:cubicBezTo>
                <a:cubicBezTo>
                  <a:pt x="231" y="715"/>
                  <a:pt x="231" y="714"/>
                  <a:pt x="232" y="713"/>
                </a:cubicBezTo>
                <a:cubicBezTo>
                  <a:pt x="232" y="713"/>
                  <a:pt x="232" y="712"/>
                  <a:pt x="233" y="711"/>
                </a:cubicBezTo>
                <a:cubicBezTo>
                  <a:pt x="233" y="710"/>
                  <a:pt x="234" y="709"/>
                  <a:pt x="234" y="708"/>
                </a:cubicBezTo>
                <a:cubicBezTo>
                  <a:pt x="234" y="706"/>
                  <a:pt x="235" y="705"/>
                  <a:pt x="236" y="704"/>
                </a:cubicBezTo>
                <a:cubicBezTo>
                  <a:pt x="236" y="703"/>
                  <a:pt x="237" y="702"/>
                  <a:pt x="238" y="701"/>
                </a:cubicBezTo>
                <a:cubicBezTo>
                  <a:pt x="238" y="700"/>
                  <a:pt x="238" y="698"/>
                  <a:pt x="239" y="698"/>
                </a:cubicBezTo>
                <a:cubicBezTo>
                  <a:pt x="239" y="698"/>
                  <a:pt x="238" y="697"/>
                  <a:pt x="238" y="696"/>
                </a:cubicBezTo>
                <a:cubicBezTo>
                  <a:pt x="238" y="696"/>
                  <a:pt x="237" y="696"/>
                  <a:pt x="237" y="695"/>
                </a:cubicBezTo>
                <a:cubicBezTo>
                  <a:pt x="235" y="695"/>
                  <a:pt x="234" y="694"/>
                  <a:pt x="233" y="693"/>
                </a:cubicBezTo>
                <a:cubicBezTo>
                  <a:pt x="232" y="693"/>
                  <a:pt x="231" y="692"/>
                  <a:pt x="230" y="692"/>
                </a:cubicBezTo>
                <a:cubicBezTo>
                  <a:pt x="230" y="692"/>
                  <a:pt x="229" y="694"/>
                  <a:pt x="228" y="694"/>
                </a:cubicBezTo>
                <a:cubicBezTo>
                  <a:pt x="227" y="695"/>
                  <a:pt x="225" y="697"/>
                  <a:pt x="224" y="698"/>
                </a:cubicBezTo>
                <a:cubicBezTo>
                  <a:pt x="222" y="701"/>
                  <a:pt x="220" y="703"/>
                  <a:pt x="218" y="705"/>
                </a:cubicBezTo>
                <a:cubicBezTo>
                  <a:pt x="217" y="706"/>
                  <a:pt x="217" y="707"/>
                  <a:pt x="216" y="708"/>
                </a:cubicBezTo>
                <a:cubicBezTo>
                  <a:pt x="216" y="708"/>
                  <a:pt x="215" y="708"/>
                  <a:pt x="215" y="708"/>
                </a:cubicBezTo>
                <a:cubicBezTo>
                  <a:pt x="214" y="707"/>
                  <a:pt x="212" y="707"/>
                  <a:pt x="211" y="706"/>
                </a:cubicBezTo>
                <a:cubicBezTo>
                  <a:pt x="211" y="705"/>
                  <a:pt x="211" y="705"/>
                  <a:pt x="211" y="705"/>
                </a:cubicBezTo>
                <a:cubicBezTo>
                  <a:pt x="212" y="704"/>
                  <a:pt x="212" y="703"/>
                  <a:pt x="212" y="702"/>
                </a:cubicBezTo>
                <a:cubicBezTo>
                  <a:pt x="213" y="701"/>
                  <a:pt x="214" y="701"/>
                  <a:pt x="214" y="700"/>
                </a:cubicBezTo>
                <a:cubicBezTo>
                  <a:pt x="215" y="700"/>
                  <a:pt x="215" y="699"/>
                  <a:pt x="215" y="698"/>
                </a:cubicBezTo>
                <a:cubicBezTo>
                  <a:pt x="216" y="697"/>
                  <a:pt x="217" y="697"/>
                  <a:pt x="218" y="696"/>
                </a:cubicBezTo>
                <a:cubicBezTo>
                  <a:pt x="218" y="695"/>
                  <a:pt x="219" y="694"/>
                  <a:pt x="219" y="693"/>
                </a:cubicBezTo>
                <a:cubicBezTo>
                  <a:pt x="220" y="692"/>
                  <a:pt x="221" y="692"/>
                  <a:pt x="222" y="691"/>
                </a:cubicBezTo>
                <a:cubicBezTo>
                  <a:pt x="223" y="689"/>
                  <a:pt x="225" y="688"/>
                  <a:pt x="226" y="686"/>
                </a:cubicBezTo>
                <a:cubicBezTo>
                  <a:pt x="227" y="684"/>
                  <a:pt x="229" y="683"/>
                  <a:pt x="230" y="681"/>
                </a:cubicBezTo>
                <a:cubicBezTo>
                  <a:pt x="232" y="678"/>
                  <a:pt x="235" y="676"/>
                  <a:pt x="238" y="673"/>
                </a:cubicBezTo>
                <a:cubicBezTo>
                  <a:pt x="239" y="672"/>
                  <a:pt x="240" y="671"/>
                  <a:pt x="240" y="670"/>
                </a:cubicBezTo>
                <a:cubicBezTo>
                  <a:pt x="241" y="668"/>
                  <a:pt x="241" y="668"/>
                  <a:pt x="242" y="667"/>
                </a:cubicBezTo>
                <a:cubicBezTo>
                  <a:pt x="243" y="666"/>
                  <a:pt x="244" y="666"/>
                  <a:pt x="244" y="666"/>
                </a:cubicBezTo>
                <a:cubicBezTo>
                  <a:pt x="244" y="665"/>
                  <a:pt x="245" y="664"/>
                  <a:pt x="245" y="664"/>
                </a:cubicBezTo>
                <a:cubicBezTo>
                  <a:pt x="246" y="663"/>
                  <a:pt x="247" y="663"/>
                  <a:pt x="247" y="662"/>
                </a:cubicBezTo>
                <a:cubicBezTo>
                  <a:pt x="247" y="660"/>
                  <a:pt x="250" y="659"/>
                  <a:pt x="250" y="657"/>
                </a:cubicBezTo>
                <a:cubicBezTo>
                  <a:pt x="252" y="656"/>
                  <a:pt x="252" y="654"/>
                  <a:pt x="254" y="654"/>
                </a:cubicBezTo>
                <a:cubicBezTo>
                  <a:pt x="255" y="653"/>
                  <a:pt x="255" y="651"/>
                  <a:pt x="256" y="650"/>
                </a:cubicBezTo>
                <a:moveTo>
                  <a:pt x="253" y="663"/>
                </a:moveTo>
                <a:cubicBezTo>
                  <a:pt x="252" y="663"/>
                  <a:pt x="252" y="664"/>
                  <a:pt x="251" y="665"/>
                </a:cubicBezTo>
                <a:cubicBezTo>
                  <a:pt x="251" y="665"/>
                  <a:pt x="251" y="665"/>
                  <a:pt x="251" y="666"/>
                </a:cubicBezTo>
                <a:cubicBezTo>
                  <a:pt x="250" y="667"/>
                  <a:pt x="249" y="668"/>
                  <a:pt x="248" y="669"/>
                </a:cubicBezTo>
                <a:cubicBezTo>
                  <a:pt x="246" y="670"/>
                  <a:pt x="246" y="671"/>
                  <a:pt x="245" y="672"/>
                </a:cubicBezTo>
                <a:cubicBezTo>
                  <a:pt x="244" y="674"/>
                  <a:pt x="242" y="675"/>
                  <a:pt x="241" y="677"/>
                </a:cubicBezTo>
                <a:cubicBezTo>
                  <a:pt x="241" y="678"/>
                  <a:pt x="240" y="679"/>
                  <a:pt x="239" y="679"/>
                </a:cubicBezTo>
                <a:cubicBezTo>
                  <a:pt x="238" y="680"/>
                  <a:pt x="238" y="681"/>
                  <a:pt x="237" y="682"/>
                </a:cubicBezTo>
                <a:cubicBezTo>
                  <a:pt x="236" y="682"/>
                  <a:pt x="237" y="684"/>
                  <a:pt x="236" y="684"/>
                </a:cubicBezTo>
                <a:cubicBezTo>
                  <a:pt x="235" y="685"/>
                  <a:pt x="234" y="686"/>
                  <a:pt x="234" y="687"/>
                </a:cubicBezTo>
                <a:cubicBezTo>
                  <a:pt x="236" y="687"/>
                  <a:pt x="236" y="688"/>
                  <a:pt x="237" y="689"/>
                </a:cubicBezTo>
                <a:cubicBezTo>
                  <a:pt x="239" y="689"/>
                  <a:pt x="240" y="690"/>
                  <a:pt x="241" y="690"/>
                </a:cubicBezTo>
                <a:cubicBezTo>
                  <a:pt x="242" y="690"/>
                  <a:pt x="242" y="689"/>
                  <a:pt x="242" y="688"/>
                </a:cubicBezTo>
                <a:cubicBezTo>
                  <a:pt x="243" y="687"/>
                  <a:pt x="244" y="686"/>
                  <a:pt x="243" y="685"/>
                </a:cubicBezTo>
                <a:cubicBezTo>
                  <a:pt x="243" y="685"/>
                  <a:pt x="244" y="684"/>
                  <a:pt x="244" y="684"/>
                </a:cubicBezTo>
                <a:cubicBezTo>
                  <a:pt x="244" y="683"/>
                  <a:pt x="245" y="683"/>
                  <a:pt x="245" y="682"/>
                </a:cubicBezTo>
                <a:cubicBezTo>
                  <a:pt x="245" y="681"/>
                  <a:pt x="247" y="681"/>
                  <a:pt x="246" y="680"/>
                </a:cubicBezTo>
                <a:cubicBezTo>
                  <a:pt x="246" y="679"/>
                  <a:pt x="247" y="678"/>
                  <a:pt x="247" y="677"/>
                </a:cubicBezTo>
                <a:cubicBezTo>
                  <a:pt x="247" y="676"/>
                  <a:pt x="247" y="676"/>
                  <a:pt x="248" y="675"/>
                </a:cubicBezTo>
                <a:cubicBezTo>
                  <a:pt x="249" y="675"/>
                  <a:pt x="249" y="674"/>
                  <a:pt x="249" y="673"/>
                </a:cubicBezTo>
                <a:cubicBezTo>
                  <a:pt x="249" y="672"/>
                  <a:pt x="251" y="671"/>
                  <a:pt x="250" y="670"/>
                </a:cubicBezTo>
                <a:cubicBezTo>
                  <a:pt x="251" y="669"/>
                  <a:pt x="251" y="667"/>
                  <a:pt x="252" y="667"/>
                </a:cubicBezTo>
                <a:cubicBezTo>
                  <a:pt x="252" y="665"/>
                  <a:pt x="253" y="665"/>
                  <a:pt x="253" y="662"/>
                </a:cubicBezTo>
                <a:cubicBezTo>
                  <a:pt x="253" y="662"/>
                  <a:pt x="253" y="663"/>
                  <a:pt x="253" y="663"/>
                </a:cubicBezTo>
                <a:cubicBezTo>
                  <a:pt x="253" y="663"/>
                  <a:pt x="253" y="663"/>
                  <a:pt x="253" y="663"/>
                </a:cubicBezTo>
                <a:cubicBezTo>
                  <a:pt x="253" y="663"/>
                  <a:pt x="253" y="663"/>
                  <a:pt x="253" y="663"/>
                </a:cubicBezTo>
                <a:cubicBezTo>
                  <a:pt x="253" y="663"/>
                  <a:pt x="254" y="663"/>
                  <a:pt x="254" y="663"/>
                </a:cubicBezTo>
                <a:cubicBezTo>
                  <a:pt x="254" y="663"/>
                  <a:pt x="254" y="662"/>
                  <a:pt x="253" y="663"/>
                </a:cubicBezTo>
                <a:moveTo>
                  <a:pt x="259" y="652"/>
                </a:moveTo>
                <a:cubicBezTo>
                  <a:pt x="260" y="653"/>
                  <a:pt x="261" y="653"/>
                  <a:pt x="261" y="652"/>
                </a:cubicBezTo>
                <a:cubicBezTo>
                  <a:pt x="261" y="652"/>
                  <a:pt x="260" y="652"/>
                  <a:pt x="259" y="652"/>
                </a:cubicBezTo>
                <a:moveTo>
                  <a:pt x="257" y="653"/>
                </a:moveTo>
                <a:cubicBezTo>
                  <a:pt x="257" y="653"/>
                  <a:pt x="257" y="653"/>
                  <a:pt x="257" y="654"/>
                </a:cubicBezTo>
                <a:cubicBezTo>
                  <a:pt x="257" y="654"/>
                  <a:pt x="257" y="653"/>
                  <a:pt x="257" y="653"/>
                </a:cubicBezTo>
                <a:cubicBezTo>
                  <a:pt x="257" y="653"/>
                  <a:pt x="257" y="653"/>
                  <a:pt x="257" y="653"/>
                </a:cubicBezTo>
                <a:cubicBezTo>
                  <a:pt x="257" y="653"/>
                  <a:pt x="257" y="653"/>
                  <a:pt x="257" y="653"/>
                </a:cubicBezTo>
                <a:moveTo>
                  <a:pt x="188" y="134"/>
                </a:moveTo>
                <a:cubicBezTo>
                  <a:pt x="187" y="135"/>
                  <a:pt x="186" y="135"/>
                  <a:pt x="185" y="134"/>
                </a:cubicBezTo>
                <a:cubicBezTo>
                  <a:pt x="185" y="133"/>
                  <a:pt x="185" y="132"/>
                  <a:pt x="184" y="132"/>
                </a:cubicBezTo>
                <a:cubicBezTo>
                  <a:pt x="184" y="131"/>
                  <a:pt x="183" y="131"/>
                  <a:pt x="183" y="131"/>
                </a:cubicBezTo>
                <a:cubicBezTo>
                  <a:pt x="183" y="130"/>
                  <a:pt x="183" y="130"/>
                  <a:pt x="183" y="129"/>
                </a:cubicBezTo>
                <a:cubicBezTo>
                  <a:pt x="184" y="128"/>
                  <a:pt x="185" y="128"/>
                  <a:pt x="185" y="129"/>
                </a:cubicBezTo>
                <a:cubicBezTo>
                  <a:pt x="185" y="129"/>
                  <a:pt x="185" y="129"/>
                  <a:pt x="185" y="129"/>
                </a:cubicBezTo>
                <a:cubicBezTo>
                  <a:pt x="185" y="129"/>
                  <a:pt x="185" y="129"/>
                  <a:pt x="185" y="130"/>
                </a:cubicBezTo>
                <a:cubicBezTo>
                  <a:pt x="185" y="130"/>
                  <a:pt x="185" y="130"/>
                  <a:pt x="185" y="130"/>
                </a:cubicBezTo>
                <a:cubicBezTo>
                  <a:pt x="186" y="130"/>
                  <a:pt x="186" y="130"/>
                  <a:pt x="187" y="129"/>
                </a:cubicBezTo>
                <a:cubicBezTo>
                  <a:pt x="187" y="129"/>
                  <a:pt x="188" y="128"/>
                  <a:pt x="189" y="128"/>
                </a:cubicBezTo>
                <a:cubicBezTo>
                  <a:pt x="190" y="128"/>
                  <a:pt x="190" y="128"/>
                  <a:pt x="191" y="130"/>
                </a:cubicBezTo>
                <a:cubicBezTo>
                  <a:pt x="191" y="131"/>
                  <a:pt x="191" y="131"/>
                  <a:pt x="190" y="132"/>
                </a:cubicBezTo>
                <a:cubicBezTo>
                  <a:pt x="190" y="133"/>
                  <a:pt x="189" y="133"/>
                  <a:pt x="189" y="134"/>
                </a:cubicBezTo>
                <a:cubicBezTo>
                  <a:pt x="189" y="135"/>
                  <a:pt x="189" y="136"/>
                  <a:pt x="189" y="137"/>
                </a:cubicBezTo>
                <a:cubicBezTo>
                  <a:pt x="190" y="138"/>
                  <a:pt x="190" y="139"/>
                  <a:pt x="191" y="139"/>
                </a:cubicBezTo>
                <a:cubicBezTo>
                  <a:pt x="192" y="140"/>
                  <a:pt x="192" y="141"/>
                  <a:pt x="193" y="142"/>
                </a:cubicBezTo>
                <a:cubicBezTo>
                  <a:pt x="193" y="143"/>
                  <a:pt x="193" y="144"/>
                  <a:pt x="194" y="145"/>
                </a:cubicBezTo>
                <a:cubicBezTo>
                  <a:pt x="195" y="146"/>
                  <a:pt x="195" y="147"/>
                  <a:pt x="196" y="147"/>
                </a:cubicBezTo>
                <a:cubicBezTo>
                  <a:pt x="196" y="148"/>
                  <a:pt x="196" y="149"/>
                  <a:pt x="197" y="150"/>
                </a:cubicBezTo>
                <a:cubicBezTo>
                  <a:pt x="198" y="151"/>
                  <a:pt x="198" y="152"/>
                  <a:pt x="199" y="153"/>
                </a:cubicBezTo>
                <a:cubicBezTo>
                  <a:pt x="200" y="153"/>
                  <a:pt x="201" y="154"/>
                  <a:pt x="201" y="155"/>
                </a:cubicBezTo>
                <a:cubicBezTo>
                  <a:pt x="201" y="156"/>
                  <a:pt x="202" y="156"/>
                  <a:pt x="203" y="157"/>
                </a:cubicBezTo>
                <a:cubicBezTo>
                  <a:pt x="204" y="158"/>
                  <a:pt x="204" y="159"/>
                  <a:pt x="205" y="160"/>
                </a:cubicBezTo>
                <a:cubicBezTo>
                  <a:pt x="206" y="161"/>
                  <a:pt x="206" y="162"/>
                  <a:pt x="207" y="163"/>
                </a:cubicBezTo>
                <a:cubicBezTo>
                  <a:pt x="208" y="164"/>
                  <a:pt x="209" y="165"/>
                  <a:pt x="210" y="166"/>
                </a:cubicBezTo>
                <a:cubicBezTo>
                  <a:pt x="210" y="168"/>
                  <a:pt x="212" y="169"/>
                  <a:pt x="213" y="171"/>
                </a:cubicBezTo>
                <a:cubicBezTo>
                  <a:pt x="214" y="172"/>
                  <a:pt x="215" y="173"/>
                  <a:pt x="216" y="174"/>
                </a:cubicBezTo>
                <a:cubicBezTo>
                  <a:pt x="216" y="175"/>
                  <a:pt x="216" y="176"/>
                  <a:pt x="215" y="177"/>
                </a:cubicBezTo>
                <a:cubicBezTo>
                  <a:pt x="215" y="177"/>
                  <a:pt x="216" y="178"/>
                  <a:pt x="216" y="178"/>
                </a:cubicBezTo>
                <a:cubicBezTo>
                  <a:pt x="220" y="178"/>
                  <a:pt x="220" y="178"/>
                  <a:pt x="220" y="178"/>
                </a:cubicBezTo>
                <a:cubicBezTo>
                  <a:pt x="221" y="180"/>
                  <a:pt x="222" y="181"/>
                  <a:pt x="223" y="182"/>
                </a:cubicBezTo>
                <a:cubicBezTo>
                  <a:pt x="224" y="182"/>
                  <a:pt x="225" y="183"/>
                  <a:pt x="225" y="184"/>
                </a:cubicBezTo>
                <a:cubicBezTo>
                  <a:pt x="226" y="185"/>
                  <a:pt x="228" y="185"/>
                  <a:pt x="230" y="186"/>
                </a:cubicBezTo>
                <a:cubicBezTo>
                  <a:pt x="231" y="186"/>
                  <a:pt x="232" y="186"/>
                  <a:pt x="232" y="186"/>
                </a:cubicBezTo>
                <a:cubicBezTo>
                  <a:pt x="233" y="185"/>
                  <a:pt x="234" y="185"/>
                  <a:pt x="235" y="184"/>
                </a:cubicBezTo>
                <a:cubicBezTo>
                  <a:pt x="236" y="184"/>
                  <a:pt x="237" y="183"/>
                  <a:pt x="238" y="182"/>
                </a:cubicBezTo>
                <a:cubicBezTo>
                  <a:pt x="238" y="179"/>
                  <a:pt x="238" y="179"/>
                  <a:pt x="238" y="179"/>
                </a:cubicBezTo>
                <a:cubicBezTo>
                  <a:pt x="236" y="178"/>
                  <a:pt x="237" y="177"/>
                  <a:pt x="236" y="176"/>
                </a:cubicBezTo>
                <a:cubicBezTo>
                  <a:pt x="235" y="174"/>
                  <a:pt x="235" y="172"/>
                  <a:pt x="234" y="171"/>
                </a:cubicBezTo>
                <a:cubicBezTo>
                  <a:pt x="233" y="170"/>
                  <a:pt x="232" y="169"/>
                  <a:pt x="232" y="167"/>
                </a:cubicBezTo>
                <a:cubicBezTo>
                  <a:pt x="232" y="166"/>
                  <a:pt x="232" y="166"/>
                  <a:pt x="232" y="167"/>
                </a:cubicBezTo>
                <a:cubicBezTo>
                  <a:pt x="232" y="167"/>
                  <a:pt x="232" y="167"/>
                  <a:pt x="232" y="167"/>
                </a:cubicBezTo>
                <a:cubicBezTo>
                  <a:pt x="232" y="167"/>
                  <a:pt x="232" y="167"/>
                  <a:pt x="232" y="167"/>
                </a:cubicBezTo>
                <a:cubicBezTo>
                  <a:pt x="233" y="167"/>
                  <a:pt x="233" y="167"/>
                  <a:pt x="233" y="167"/>
                </a:cubicBezTo>
                <a:cubicBezTo>
                  <a:pt x="233" y="166"/>
                  <a:pt x="233" y="166"/>
                  <a:pt x="232" y="167"/>
                </a:cubicBezTo>
                <a:cubicBezTo>
                  <a:pt x="231" y="167"/>
                  <a:pt x="231" y="166"/>
                  <a:pt x="230" y="166"/>
                </a:cubicBezTo>
                <a:cubicBezTo>
                  <a:pt x="230" y="164"/>
                  <a:pt x="229" y="164"/>
                  <a:pt x="228" y="163"/>
                </a:cubicBezTo>
                <a:cubicBezTo>
                  <a:pt x="228" y="163"/>
                  <a:pt x="229" y="161"/>
                  <a:pt x="227" y="161"/>
                </a:cubicBezTo>
                <a:cubicBezTo>
                  <a:pt x="228" y="161"/>
                  <a:pt x="228" y="160"/>
                  <a:pt x="228" y="160"/>
                </a:cubicBezTo>
                <a:cubicBezTo>
                  <a:pt x="230" y="160"/>
                  <a:pt x="231" y="160"/>
                  <a:pt x="233" y="160"/>
                </a:cubicBezTo>
                <a:cubicBezTo>
                  <a:pt x="233" y="161"/>
                  <a:pt x="233" y="161"/>
                  <a:pt x="233" y="162"/>
                </a:cubicBezTo>
                <a:cubicBezTo>
                  <a:pt x="233" y="162"/>
                  <a:pt x="233" y="162"/>
                  <a:pt x="233" y="162"/>
                </a:cubicBezTo>
                <a:cubicBezTo>
                  <a:pt x="234" y="162"/>
                  <a:pt x="234" y="161"/>
                  <a:pt x="235" y="161"/>
                </a:cubicBezTo>
                <a:cubicBezTo>
                  <a:pt x="235" y="161"/>
                  <a:pt x="236" y="161"/>
                  <a:pt x="236" y="160"/>
                </a:cubicBezTo>
                <a:cubicBezTo>
                  <a:pt x="236" y="160"/>
                  <a:pt x="236" y="159"/>
                  <a:pt x="237" y="159"/>
                </a:cubicBezTo>
                <a:cubicBezTo>
                  <a:pt x="237" y="160"/>
                  <a:pt x="238" y="160"/>
                  <a:pt x="238" y="160"/>
                </a:cubicBezTo>
                <a:cubicBezTo>
                  <a:pt x="238" y="161"/>
                  <a:pt x="238" y="161"/>
                  <a:pt x="239" y="161"/>
                </a:cubicBezTo>
                <a:cubicBezTo>
                  <a:pt x="239" y="161"/>
                  <a:pt x="239" y="162"/>
                  <a:pt x="240" y="162"/>
                </a:cubicBezTo>
                <a:cubicBezTo>
                  <a:pt x="240" y="164"/>
                  <a:pt x="241" y="166"/>
                  <a:pt x="242" y="168"/>
                </a:cubicBezTo>
                <a:cubicBezTo>
                  <a:pt x="243" y="169"/>
                  <a:pt x="243" y="169"/>
                  <a:pt x="243" y="169"/>
                </a:cubicBezTo>
                <a:cubicBezTo>
                  <a:pt x="244" y="170"/>
                  <a:pt x="244" y="171"/>
                  <a:pt x="244" y="173"/>
                </a:cubicBezTo>
                <a:cubicBezTo>
                  <a:pt x="244" y="173"/>
                  <a:pt x="244" y="173"/>
                  <a:pt x="244" y="174"/>
                </a:cubicBezTo>
                <a:cubicBezTo>
                  <a:pt x="243" y="174"/>
                  <a:pt x="242" y="174"/>
                  <a:pt x="240" y="174"/>
                </a:cubicBezTo>
                <a:cubicBezTo>
                  <a:pt x="240" y="174"/>
                  <a:pt x="240" y="174"/>
                  <a:pt x="240" y="174"/>
                </a:cubicBezTo>
                <a:cubicBezTo>
                  <a:pt x="241" y="174"/>
                  <a:pt x="241" y="173"/>
                  <a:pt x="241" y="173"/>
                </a:cubicBezTo>
                <a:cubicBezTo>
                  <a:pt x="240" y="173"/>
                  <a:pt x="240" y="173"/>
                  <a:pt x="240" y="173"/>
                </a:cubicBezTo>
                <a:cubicBezTo>
                  <a:pt x="240" y="173"/>
                  <a:pt x="240" y="174"/>
                  <a:pt x="240" y="174"/>
                </a:cubicBezTo>
                <a:cubicBezTo>
                  <a:pt x="241" y="174"/>
                  <a:pt x="243" y="175"/>
                  <a:pt x="243" y="175"/>
                </a:cubicBezTo>
                <a:cubicBezTo>
                  <a:pt x="243" y="175"/>
                  <a:pt x="244" y="175"/>
                  <a:pt x="244" y="175"/>
                </a:cubicBezTo>
                <a:cubicBezTo>
                  <a:pt x="244" y="175"/>
                  <a:pt x="245" y="175"/>
                  <a:pt x="245" y="175"/>
                </a:cubicBezTo>
                <a:cubicBezTo>
                  <a:pt x="245" y="176"/>
                  <a:pt x="247" y="177"/>
                  <a:pt x="246" y="179"/>
                </a:cubicBezTo>
                <a:cubicBezTo>
                  <a:pt x="246" y="180"/>
                  <a:pt x="246" y="181"/>
                  <a:pt x="246" y="182"/>
                </a:cubicBezTo>
                <a:cubicBezTo>
                  <a:pt x="246" y="183"/>
                  <a:pt x="245" y="185"/>
                  <a:pt x="245" y="186"/>
                </a:cubicBezTo>
                <a:cubicBezTo>
                  <a:pt x="244" y="187"/>
                  <a:pt x="244" y="188"/>
                  <a:pt x="243" y="189"/>
                </a:cubicBezTo>
                <a:cubicBezTo>
                  <a:pt x="242" y="189"/>
                  <a:pt x="241" y="190"/>
                  <a:pt x="240" y="191"/>
                </a:cubicBezTo>
                <a:cubicBezTo>
                  <a:pt x="240" y="192"/>
                  <a:pt x="239" y="193"/>
                  <a:pt x="238" y="193"/>
                </a:cubicBezTo>
                <a:cubicBezTo>
                  <a:pt x="237" y="193"/>
                  <a:pt x="236" y="193"/>
                  <a:pt x="236" y="194"/>
                </a:cubicBezTo>
                <a:cubicBezTo>
                  <a:pt x="235" y="194"/>
                  <a:pt x="235" y="195"/>
                  <a:pt x="234" y="195"/>
                </a:cubicBezTo>
                <a:cubicBezTo>
                  <a:pt x="233" y="194"/>
                  <a:pt x="232" y="195"/>
                  <a:pt x="232" y="195"/>
                </a:cubicBezTo>
                <a:cubicBezTo>
                  <a:pt x="231" y="196"/>
                  <a:pt x="231" y="195"/>
                  <a:pt x="230" y="195"/>
                </a:cubicBezTo>
                <a:cubicBezTo>
                  <a:pt x="230" y="195"/>
                  <a:pt x="230" y="195"/>
                  <a:pt x="229" y="195"/>
                </a:cubicBezTo>
                <a:cubicBezTo>
                  <a:pt x="228" y="194"/>
                  <a:pt x="227" y="195"/>
                  <a:pt x="226" y="194"/>
                </a:cubicBezTo>
                <a:cubicBezTo>
                  <a:pt x="225" y="193"/>
                  <a:pt x="223" y="193"/>
                  <a:pt x="222" y="192"/>
                </a:cubicBezTo>
                <a:cubicBezTo>
                  <a:pt x="221" y="191"/>
                  <a:pt x="220" y="191"/>
                  <a:pt x="219" y="190"/>
                </a:cubicBezTo>
                <a:cubicBezTo>
                  <a:pt x="218" y="189"/>
                  <a:pt x="218" y="188"/>
                  <a:pt x="217" y="188"/>
                </a:cubicBezTo>
                <a:cubicBezTo>
                  <a:pt x="214" y="186"/>
                  <a:pt x="212" y="183"/>
                  <a:pt x="210" y="181"/>
                </a:cubicBezTo>
                <a:cubicBezTo>
                  <a:pt x="208" y="180"/>
                  <a:pt x="208" y="178"/>
                  <a:pt x="207" y="177"/>
                </a:cubicBezTo>
                <a:cubicBezTo>
                  <a:pt x="205" y="176"/>
                  <a:pt x="204" y="175"/>
                  <a:pt x="203" y="174"/>
                </a:cubicBezTo>
                <a:cubicBezTo>
                  <a:pt x="202" y="173"/>
                  <a:pt x="202" y="172"/>
                  <a:pt x="201" y="171"/>
                </a:cubicBezTo>
                <a:cubicBezTo>
                  <a:pt x="201" y="170"/>
                  <a:pt x="200" y="170"/>
                  <a:pt x="199" y="169"/>
                </a:cubicBezTo>
                <a:cubicBezTo>
                  <a:pt x="199" y="168"/>
                  <a:pt x="199" y="167"/>
                  <a:pt x="198" y="166"/>
                </a:cubicBezTo>
                <a:cubicBezTo>
                  <a:pt x="197" y="166"/>
                  <a:pt x="196" y="165"/>
                  <a:pt x="196" y="164"/>
                </a:cubicBezTo>
                <a:cubicBezTo>
                  <a:pt x="195" y="163"/>
                  <a:pt x="194" y="162"/>
                  <a:pt x="193" y="161"/>
                </a:cubicBezTo>
                <a:cubicBezTo>
                  <a:pt x="192" y="160"/>
                  <a:pt x="192" y="159"/>
                  <a:pt x="191" y="158"/>
                </a:cubicBezTo>
                <a:cubicBezTo>
                  <a:pt x="190" y="157"/>
                  <a:pt x="190" y="155"/>
                  <a:pt x="189" y="155"/>
                </a:cubicBezTo>
                <a:cubicBezTo>
                  <a:pt x="188" y="153"/>
                  <a:pt x="187" y="150"/>
                  <a:pt x="186" y="148"/>
                </a:cubicBezTo>
                <a:cubicBezTo>
                  <a:pt x="185" y="148"/>
                  <a:pt x="186" y="148"/>
                  <a:pt x="186" y="147"/>
                </a:cubicBezTo>
                <a:cubicBezTo>
                  <a:pt x="186" y="147"/>
                  <a:pt x="186" y="147"/>
                  <a:pt x="187" y="147"/>
                </a:cubicBezTo>
                <a:cubicBezTo>
                  <a:pt x="188" y="147"/>
                  <a:pt x="189" y="146"/>
                  <a:pt x="188" y="145"/>
                </a:cubicBezTo>
                <a:cubicBezTo>
                  <a:pt x="188" y="144"/>
                  <a:pt x="189" y="143"/>
                  <a:pt x="189" y="143"/>
                </a:cubicBezTo>
                <a:cubicBezTo>
                  <a:pt x="187" y="141"/>
                  <a:pt x="187" y="141"/>
                  <a:pt x="187" y="141"/>
                </a:cubicBezTo>
                <a:cubicBezTo>
                  <a:pt x="188" y="139"/>
                  <a:pt x="187" y="138"/>
                  <a:pt x="188" y="136"/>
                </a:cubicBezTo>
                <a:cubicBezTo>
                  <a:pt x="188" y="136"/>
                  <a:pt x="187" y="136"/>
                  <a:pt x="188" y="134"/>
                </a:cubicBezTo>
                <a:cubicBezTo>
                  <a:pt x="188" y="134"/>
                  <a:pt x="188" y="134"/>
                  <a:pt x="187" y="134"/>
                </a:cubicBezTo>
                <a:cubicBezTo>
                  <a:pt x="187" y="135"/>
                  <a:pt x="187" y="135"/>
                  <a:pt x="187" y="135"/>
                </a:cubicBezTo>
                <a:cubicBezTo>
                  <a:pt x="187" y="135"/>
                  <a:pt x="188" y="135"/>
                  <a:pt x="188" y="135"/>
                </a:cubicBezTo>
                <a:cubicBezTo>
                  <a:pt x="188" y="135"/>
                  <a:pt x="188" y="134"/>
                  <a:pt x="188" y="134"/>
                </a:cubicBezTo>
                <a:cubicBezTo>
                  <a:pt x="188" y="134"/>
                  <a:pt x="188" y="134"/>
                  <a:pt x="188" y="134"/>
                </a:cubicBezTo>
                <a:moveTo>
                  <a:pt x="232" y="165"/>
                </a:moveTo>
                <a:cubicBezTo>
                  <a:pt x="233" y="165"/>
                  <a:pt x="233" y="165"/>
                  <a:pt x="233" y="165"/>
                </a:cubicBezTo>
                <a:cubicBezTo>
                  <a:pt x="234" y="164"/>
                  <a:pt x="235" y="164"/>
                  <a:pt x="236" y="164"/>
                </a:cubicBezTo>
                <a:cubicBezTo>
                  <a:pt x="236" y="164"/>
                  <a:pt x="237" y="164"/>
                  <a:pt x="237" y="164"/>
                </a:cubicBezTo>
                <a:cubicBezTo>
                  <a:pt x="237" y="164"/>
                  <a:pt x="238" y="164"/>
                  <a:pt x="238" y="163"/>
                </a:cubicBezTo>
                <a:cubicBezTo>
                  <a:pt x="238" y="163"/>
                  <a:pt x="237" y="162"/>
                  <a:pt x="237" y="162"/>
                </a:cubicBezTo>
                <a:cubicBezTo>
                  <a:pt x="237" y="162"/>
                  <a:pt x="236" y="162"/>
                  <a:pt x="236" y="162"/>
                </a:cubicBezTo>
                <a:cubicBezTo>
                  <a:pt x="236" y="163"/>
                  <a:pt x="235" y="163"/>
                  <a:pt x="234" y="163"/>
                </a:cubicBezTo>
                <a:cubicBezTo>
                  <a:pt x="233" y="163"/>
                  <a:pt x="233" y="164"/>
                  <a:pt x="232" y="165"/>
                </a:cubicBezTo>
                <a:moveTo>
                  <a:pt x="235" y="168"/>
                </a:moveTo>
                <a:cubicBezTo>
                  <a:pt x="235" y="168"/>
                  <a:pt x="236" y="168"/>
                  <a:pt x="236" y="169"/>
                </a:cubicBezTo>
                <a:cubicBezTo>
                  <a:pt x="236" y="169"/>
                  <a:pt x="237" y="169"/>
                  <a:pt x="237" y="169"/>
                </a:cubicBezTo>
                <a:cubicBezTo>
                  <a:pt x="237" y="169"/>
                  <a:pt x="238" y="169"/>
                  <a:pt x="238" y="168"/>
                </a:cubicBezTo>
                <a:cubicBezTo>
                  <a:pt x="238" y="168"/>
                  <a:pt x="238" y="167"/>
                  <a:pt x="237" y="167"/>
                </a:cubicBezTo>
                <a:cubicBezTo>
                  <a:pt x="237" y="167"/>
                  <a:pt x="236" y="167"/>
                  <a:pt x="235" y="168"/>
                </a:cubicBezTo>
                <a:moveTo>
                  <a:pt x="217" y="181"/>
                </a:moveTo>
                <a:cubicBezTo>
                  <a:pt x="216" y="180"/>
                  <a:pt x="215" y="180"/>
                  <a:pt x="215" y="181"/>
                </a:cubicBezTo>
                <a:cubicBezTo>
                  <a:pt x="215" y="181"/>
                  <a:pt x="215" y="181"/>
                  <a:pt x="215" y="181"/>
                </a:cubicBezTo>
                <a:cubicBezTo>
                  <a:pt x="215" y="181"/>
                  <a:pt x="216" y="181"/>
                  <a:pt x="217" y="181"/>
                </a:cubicBezTo>
                <a:cubicBezTo>
                  <a:pt x="217" y="181"/>
                  <a:pt x="217" y="181"/>
                  <a:pt x="217" y="181"/>
                </a:cubicBezTo>
                <a:moveTo>
                  <a:pt x="232" y="162"/>
                </a:moveTo>
                <a:cubicBezTo>
                  <a:pt x="232" y="162"/>
                  <a:pt x="232" y="162"/>
                  <a:pt x="232" y="162"/>
                </a:cubicBezTo>
                <a:cubicBezTo>
                  <a:pt x="232" y="162"/>
                  <a:pt x="232" y="162"/>
                  <a:pt x="231" y="162"/>
                </a:cubicBezTo>
                <a:cubicBezTo>
                  <a:pt x="231" y="162"/>
                  <a:pt x="231" y="162"/>
                  <a:pt x="231" y="162"/>
                </a:cubicBezTo>
                <a:cubicBezTo>
                  <a:pt x="231" y="162"/>
                  <a:pt x="231" y="162"/>
                  <a:pt x="232" y="162"/>
                </a:cubicBezTo>
                <a:moveTo>
                  <a:pt x="189" y="139"/>
                </a:moveTo>
                <a:cubicBezTo>
                  <a:pt x="189" y="139"/>
                  <a:pt x="189" y="139"/>
                  <a:pt x="188" y="139"/>
                </a:cubicBezTo>
                <a:cubicBezTo>
                  <a:pt x="188" y="139"/>
                  <a:pt x="189" y="139"/>
                  <a:pt x="189" y="139"/>
                </a:cubicBezTo>
                <a:cubicBezTo>
                  <a:pt x="189" y="139"/>
                  <a:pt x="189" y="139"/>
                  <a:pt x="189" y="139"/>
                </a:cubicBezTo>
                <a:cubicBezTo>
                  <a:pt x="189" y="139"/>
                  <a:pt x="189" y="139"/>
                  <a:pt x="189" y="139"/>
                </a:cubicBezTo>
                <a:moveTo>
                  <a:pt x="190" y="145"/>
                </a:moveTo>
                <a:cubicBezTo>
                  <a:pt x="190" y="145"/>
                  <a:pt x="190" y="145"/>
                  <a:pt x="190" y="144"/>
                </a:cubicBezTo>
                <a:cubicBezTo>
                  <a:pt x="190" y="144"/>
                  <a:pt x="189" y="145"/>
                  <a:pt x="189" y="145"/>
                </a:cubicBezTo>
                <a:cubicBezTo>
                  <a:pt x="190" y="145"/>
                  <a:pt x="190" y="145"/>
                  <a:pt x="190" y="145"/>
                </a:cubicBezTo>
                <a:cubicBezTo>
                  <a:pt x="190" y="145"/>
                  <a:pt x="190" y="145"/>
                  <a:pt x="190" y="145"/>
                </a:cubicBezTo>
                <a:moveTo>
                  <a:pt x="218" y="180"/>
                </a:moveTo>
                <a:cubicBezTo>
                  <a:pt x="218" y="180"/>
                  <a:pt x="219" y="180"/>
                  <a:pt x="219" y="180"/>
                </a:cubicBezTo>
                <a:cubicBezTo>
                  <a:pt x="218" y="180"/>
                  <a:pt x="218" y="180"/>
                  <a:pt x="218" y="180"/>
                </a:cubicBezTo>
                <a:cubicBezTo>
                  <a:pt x="218" y="180"/>
                  <a:pt x="218" y="180"/>
                  <a:pt x="218" y="180"/>
                </a:cubicBezTo>
                <a:cubicBezTo>
                  <a:pt x="218" y="180"/>
                  <a:pt x="218" y="180"/>
                  <a:pt x="218" y="180"/>
                </a:cubicBezTo>
                <a:moveTo>
                  <a:pt x="182" y="664"/>
                </a:moveTo>
                <a:cubicBezTo>
                  <a:pt x="182" y="663"/>
                  <a:pt x="181" y="663"/>
                  <a:pt x="180" y="663"/>
                </a:cubicBezTo>
                <a:cubicBezTo>
                  <a:pt x="180" y="663"/>
                  <a:pt x="180" y="663"/>
                  <a:pt x="180" y="662"/>
                </a:cubicBezTo>
                <a:cubicBezTo>
                  <a:pt x="180" y="662"/>
                  <a:pt x="180" y="662"/>
                  <a:pt x="180" y="661"/>
                </a:cubicBezTo>
                <a:cubicBezTo>
                  <a:pt x="184" y="659"/>
                  <a:pt x="185" y="657"/>
                  <a:pt x="187" y="655"/>
                </a:cubicBezTo>
                <a:cubicBezTo>
                  <a:pt x="187" y="654"/>
                  <a:pt x="187" y="654"/>
                  <a:pt x="187" y="653"/>
                </a:cubicBezTo>
                <a:cubicBezTo>
                  <a:pt x="187" y="652"/>
                  <a:pt x="189" y="651"/>
                  <a:pt x="188" y="650"/>
                </a:cubicBezTo>
                <a:cubicBezTo>
                  <a:pt x="188" y="648"/>
                  <a:pt x="188" y="646"/>
                  <a:pt x="188" y="644"/>
                </a:cubicBezTo>
                <a:cubicBezTo>
                  <a:pt x="188" y="643"/>
                  <a:pt x="187" y="643"/>
                  <a:pt x="187" y="642"/>
                </a:cubicBezTo>
                <a:cubicBezTo>
                  <a:pt x="188" y="640"/>
                  <a:pt x="187" y="639"/>
                  <a:pt x="187" y="638"/>
                </a:cubicBezTo>
                <a:cubicBezTo>
                  <a:pt x="186" y="637"/>
                  <a:pt x="187" y="635"/>
                  <a:pt x="186" y="634"/>
                </a:cubicBezTo>
                <a:cubicBezTo>
                  <a:pt x="186" y="632"/>
                  <a:pt x="188" y="632"/>
                  <a:pt x="187" y="630"/>
                </a:cubicBezTo>
                <a:cubicBezTo>
                  <a:pt x="187" y="629"/>
                  <a:pt x="187" y="628"/>
                  <a:pt x="187" y="627"/>
                </a:cubicBezTo>
                <a:cubicBezTo>
                  <a:pt x="187" y="626"/>
                  <a:pt x="188" y="626"/>
                  <a:pt x="188" y="626"/>
                </a:cubicBezTo>
                <a:cubicBezTo>
                  <a:pt x="189" y="624"/>
                  <a:pt x="190" y="622"/>
                  <a:pt x="190" y="621"/>
                </a:cubicBezTo>
                <a:cubicBezTo>
                  <a:pt x="191" y="619"/>
                  <a:pt x="193" y="618"/>
                  <a:pt x="194" y="617"/>
                </a:cubicBezTo>
                <a:cubicBezTo>
                  <a:pt x="194" y="617"/>
                  <a:pt x="195" y="616"/>
                  <a:pt x="195" y="616"/>
                </a:cubicBezTo>
                <a:cubicBezTo>
                  <a:pt x="196" y="614"/>
                  <a:pt x="198" y="614"/>
                  <a:pt x="199" y="613"/>
                </a:cubicBezTo>
                <a:cubicBezTo>
                  <a:pt x="200" y="613"/>
                  <a:pt x="201" y="612"/>
                  <a:pt x="203" y="612"/>
                </a:cubicBezTo>
                <a:cubicBezTo>
                  <a:pt x="204" y="610"/>
                  <a:pt x="207" y="611"/>
                  <a:pt x="209" y="611"/>
                </a:cubicBezTo>
                <a:cubicBezTo>
                  <a:pt x="210" y="612"/>
                  <a:pt x="211" y="612"/>
                  <a:pt x="213" y="612"/>
                </a:cubicBezTo>
                <a:cubicBezTo>
                  <a:pt x="213" y="612"/>
                  <a:pt x="214" y="613"/>
                  <a:pt x="214" y="614"/>
                </a:cubicBezTo>
                <a:cubicBezTo>
                  <a:pt x="215" y="614"/>
                  <a:pt x="215" y="615"/>
                  <a:pt x="216" y="615"/>
                </a:cubicBezTo>
                <a:cubicBezTo>
                  <a:pt x="216" y="616"/>
                  <a:pt x="216" y="617"/>
                  <a:pt x="216" y="618"/>
                </a:cubicBezTo>
                <a:cubicBezTo>
                  <a:pt x="217" y="617"/>
                  <a:pt x="217" y="617"/>
                  <a:pt x="217" y="617"/>
                </a:cubicBezTo>
                <a:cubicBezTo>
                  <a:pt x="218" y="617"/>
                  <a:pt x="218" y="617"/>
                  <a:pt x="218" y="618"/>
                </a:cubicBezTo>
                <a:cubicBezTo>
                  <a:pt x="218" y="619"/>
                  <a:pt x="219" y="620"/>
                  <a:pt x="219" y="621"/>
                </a:cubicBezTo>
                <a:cubicBezTo>
                  <a:pt x="218" y="622"/>
                  <a:pt x="219" y="623"/>
                  <a:pt x="220" y="624"/>
                </a:cubicBezTo>
                <a:cubicBezTo>
                  <a:pt x="220" y="624"/>
                  <a:pt x="220" y="625"/>
                  <a:pt x="218" y="625"/>
                </a:cubicBezTo>
                <a:cubicBezTo>
                  <a:pt x="218" y="625"/>
                  <a:pt x="219" y="625"/>
                  <a:pt x="219" y="625"/>
                </a:cubicBezTo>
                <a:cubicBezTo>
                  <a:pt x="219" y="625"/>
                  <a:pt x="219" y="625"/>
                  <a:pt x="219" y="625"/>
                </a:cubicBezTo>
                <a:cubicBezTo>
                  <a:pt x="218" y="624"/>
                  <a:pt x="218" y="624"/>
                  <a:pt x="218" y="625"/>
                </a:cubicBezTo>
                <a:cubicBezTo>
                  <a:pt x="218" y="625"/>
                  <a:pt x="218" y="625"/>
                  <a:pt x="218" y="625"/>
                </a:cubicBezTo>
                <a:cubicBezTo>
                  <a:pt x="219" y="626"/>
                  <a:pt x="219" y="627"/>
                  <a:pt x="219" y="629"/>
                </a:cubicBezTo>
                <a:cubicBezTo>
                  <a:pt x="218" y="630"/>
                  <a:pt x="216" y="630"/>
                  <a:pt x="217" y="632"/>
                </a:cubicBezTo>
                <a:cubicBezTo>
                  <a:pt x="217" y="632"/>
                  <a:pt x="216" y="633"/>
                  <a:pt x="216" y="633"/>
                </a:cubicBezTo>
                <a:cubicBezTo>
                  <a:pt x="215" y="634"/>
                  <a:pt x="215" y="635"/>
                  <a:pt x="215" y="635"/>
                </a:cubicBezTo>
                <a:cubicBezTo>
                  <a:pt x="214" y="636"/>
                  <a:pt x="214" y="635"/>
                  <a:pt x="213" y="634"/>
                </a:cubicBezTo>
                <a:cubicBezTo>
                  <a:pt x="212" y="634"/>
                  <a:pt x="212" y="633"/>
                  <a:pt x="211" y="633"/>
                </a:cubicBezTo>
                <a:cubicBezTo>
                  <a:pt x="210" y="633"/>
                  <a:pt x="210" y="632"/>
                  <a:pt x="209" y="631"/>
                </a:cubicBezTo>
                <a:cubicBezTo>
                  <a:pt x="210" y="630"/>
                  <a:pt x="211" y="629"/>
                  <a:pt x="211" y="627"/>
                </a:cubicBezTo>
                <a:cubicBezTo>
                  <a:pt x="211" y="626"/>
                  <a:pt x="212" y="626"/>
                  <a:pt x="212" y="625"/>
                </a:cubicBezTo>
                <a:cubicBezTo>
                  <a:pt x="212" y="624"/>
                  <a:pt x="212" y="623"/>
                  <a:pt x="212" y="623"/>
                </a:cubicBezTo>
                <a:cubicBezTo>
                  <a:pt x="211" y="622"/>
                  <a:pt x="211" y="620"/>
                  <a:pt x="210" y="620"/>
                </a:cubicBezTo>
                <a:cubicBezTo>
                  <a:pt x="210" y="620"/>
                  <a:pt x="209" y="619"/>
                  <a:pt x="209" y="619"/>
                </a:cubicBezTo>
                <a:cubicBezTo>
                  <a:pt x="207" y="619"/>
                  <a:pt x="206" y="619"/>
                  <a:pt x="205" y="618"/>
                </a:cubicBezTo>
                <a:cubicBezTo>
                  <a:pt x="204" y="618"/>
                  <a:pt x="204" y="620"/>
                  <a:pt x="202" y="620"/>
                </a:cubicBezTo>
                <a:cubicBezTo>
                  <a:pt x="201" y="621"/>
                  <a:pt x="199" y="622"/>
                  <a:pt x="198" y="624"/>
                </a:cubicBezTo>
                <a:cubicBezTo>
                  <a:pt x="198" y="626"/>
                  <a:pt x="197" y="627"/>
                  <a:pt x="196" y="628"/>
                </a:cubicBezTo>
                <a:cubicBezTo>
                  <a:pt x="195" y="629"/>
                  <a:pt x="197" y="631"/>
                  <a:pt x="195" y="631"/>
                </a:cubicBezTo>
                <a:cubicBezTo>
                  <a:pt x="195" y="632"/>
                  <a:pt x="195" y="634"/>
                  <a:pt x="195" y="635"/>
                </a:cubicBezTo>
                <a:cubicBezTo>
                  <a:pt x="196" y="635"/>
                  <a:pt x="196" y="636"/>
                  <a:pt x="196" y="636"/>
                </a:cubicBezTo>
                <a:cubicBezTo>
                  <a:pt x="196" y="637"/>
                  <a:pt x="196" y="638"/>
                  <a:pt x="196" y="639"/>
                </a:cubicBezTo>
                <a:cubicBezTo>
                  <a:pt x="197" y="640"/>
                  <a:pt x="197" y="641"/>
                  <a:pt x="197" y="643"/>
                </a:cubicBezTo>
                <a:cubicBezTo>
                  <a:pt x="197" y="644"/>
                  <a:pt x="197" y="645"/>
                  <a:pt x="197" y="646"/>
                </a:cubicBezTo>
                <a:cubicBezTo>
                  <a:pt x="197" y="647"/>
                  <a:pt x="197" y="648"/>
                  <a:pt x="197" y="649"/>
                </a:cubicBezTo>
                <a:cubicBezTo>
                  <a:pt x="197" y="650"/>
                  <a:pt x="197" y="652"/>
                  <a:pt x="196" y="652"/>
                </a:cubicBezTo>
                <a:cubicBezTo>
                  <a:pt x="196" y="653"/>
                  <a:pt x="196" y="654"/>
                  <a:pt x="196" y="655"/>
                </a:cubicBezTo>
                <a:cubicBezTo>
                  <a:pt x="196" y="655"/>
                  <a:pt x="195" y="655"/>
                  <a:pt x="195" y="656"/>
                </a:cubicBezTo>
                <a:cubicBezTo>
                  <a:pt x="195" y="657"/>
                  <a:pt x="195" y="658"/>
                  <a:pt x="194" y="658"/>
                </a:cubicBezTo>
                <a:cubicBezTo>
                  <a:pt x="193" y="659"/>
                  <a:pt x="193" y="660"/>
                  <a:pt x="193" y="660"/>
                </a:cubicBezTo>
                <a:cubicBezTo>
                  <a:pt x="192" y="661"/>
                  <a:pt x="191" y="661"/>
                  <a:pt x="191" y="663"/>
                </a:cubicBezTo>
                <a:cubicBezTo>
                  <a:pt x="191" y="663"/>
                  <a:pt x="190" y="664"/>
                  <a:pt x="189" y="665"/>
                </a:cubicBezTo>
                <a:cubicBezTo>
                  <a:pt x="188" y="666"/>
                  <a:pt x="186" y="666"/>
                  <a:pt x="185" y="668"/>
                </a:cubicBezTo>
                <a:cubicBezTo>
                  <a:pt x="184" y="668"/>
                  <a:pt x="183" y="668"/>
                  <a:pt x="184" y="669"/>
                </a:cubicBezTo>
                <a:cubicBezTo>
                  <a:pt x="182" y="670"/>
                  <a:pt x="181" y="670"/>
                  <a:pt x="179" y="672"/>
                </a:cubicBezTo>
                <a:cubicBezTo>
                  <a:pt x="178" y="671"/>
                  <a:pt x="177" y="673"/>
                  <a:pt x="176" y="673"/>
                </a:cubicBezTo>
                <a:cubicBezTo>
                  <a:pt x="174" y="673"/>
                  <a:pt x="173" y="673"/>
                  <a:pt x="172" y="673"/>
                </a:cubicBezTo>
                <a:cubicBezTo>
                  <a:pt x="172" y="673"/>
                  <a:pt x="171" y="673"/>
                  <a:pt x="170" y="672"/>
                </a:cubicBezTo>
                <a:cubicBezTo>
                  <a:pt x="170" y="671"/>
                  <a:pt x="169" y="672"/>
                  <a:pt x="168" y="672"/>
                </a:cubicBezTo>
                <a:cubicBezTo>
                  <a:pt x="167" y="671"/>
                  <a:pt x="167" y="671"/>
                  <a:pt x="166" y="671"/>
                </a:cubicBezTo>
                <a:cubicBezTo>
                  <a:pt x="165" y="670"/>
                  <a:pt x="166" y="669"/>
                  <a:pt x="164" y="669"/>
                </a:cubicBezTo>
                <a:cubicBezTo>
                  <a:pt x="164" y="669"/>
                  <a:pt x="163" y="668"/>
                  <a:pt x="162" y="667"/>
                </a:cubicBezTo>
                <a:cubicBezTo>
                  <a:pt x="162" y="666"/>
                  <a:pt x="162" y="665"/>
                  <a:pt x="161" y="665"/>
                </a:cubicBezTo>
                <a:cubicBezTo>
                  <a:pt x="160" y="664"/>
                  <a:pt x="160" y="662"/>
                  <a:pt x="159" y="661"/>
                </a:cubicBezTo>
                <a:cubicBezTo>
                  <a:pt x="158" y="660"/>
                  <a:pt x="159" y="660"/>
                  <a:pt x="160" y="659"/>
                </a:cubicBezTo>
                <a:cubicBezTo>
                  <a:pt x="160" y="657"/>
                  <a:pt x="160" y="656"/>
                  <a:pt x="160" y="654"/>
                </a:cubicBezTo>
                <a:cubicBezTo>
                  <a:pt x="161" y="653"/>
                  <a:pt x="161" y="651"/>
                  <a:pt x="162" y="650"/>
                </a:cubicBezTo>
                <a:cubicBezTo>
                  <a:pt x="163" y="648"/>
                  <a:pt x="164" y="647"/>
                  <a:pt x="165" y="646"/>
                </a:cubicBezTo>
                <a:cubicBezTo>
                  <a:pt x="166" y="647"/>
                  <a:pt x="167" y="647"/>
                  <a:pt x="168" y="648"/>
                </a:cubicBezTo>
                <a:cubicBezTo>
                  <a:pt x="169" y="648"/>
                  <a:pt x="170" y="650"/>
                  <a:pt x="171" y="649"/>
                </a:cubicBezTo>
                <a:cubicBezTo>
                  <a:pt x="169" y="651"/>
                  <a:pt x="169" y="654"/>
                  <a:pt x="167" y="657"/>
                </a:cubicBezTo>
                <a:cubicBezTo>
                  <a:pt x="167" y="657"/>
                  <a:pt x="167" y="657"/>
                  <a:pt x="167" y="658"/>
                </a:cubicBezTo>
                <a:cubicBezTo>
                  <a:pt x="166" y="659"/>
                  <a:pt x="167" y="661"/>
                  <a:pt x="166" y="663"/>
                </a:cubicBezTo>
                <a:cubicBezTo>
                  <a:pt x="166" y="663"/>
                  <a:pt x="166" y="663"/>
                  <a:pt x="166" y="663"/>
                </a:cubicBezTo>
                <a:cubicBezTo>
                  <a:pt x="167" y="664"/>
                  <a:pt x="168" y="664"/>
                  <a:pt x="168" y="665"/>
                </a:cubicBezTo>
                <a:cubicBezTo>
                  <a:pt x="168" y="665"/>
                  <a:pt x="168" y="665"/>
                  <a:pt x="167" y="666"/>
                </a:cubicBezTo>
                <a:cubicBezTo>
                  <a:pt x="169" y="666"/>
                  <a:pt x="170" y="666"/>
                  <a:pt x="171" y="666"/>
                </a:cubicBezTo>
                <a:cubicBezTo>
                  <a:pt x="172" y="665"/>
                  <a:pt x="173" y="665"/>
                  <a:pt x="175" y="665"/>
                </a:cubicBezTo>
                <a:cubicBezTo>
                  <a:pt x="175" y="666"/>
                  <a:pt x="176" y="666"/>
                  <a:pt x="176" y="667"/>
                </a:cubicBezTo>
                <a:cubicBezTo>
                  <a:pt x="176" y="668"/>
                  <a:pt x="177" y="668"/>
                  <a:pt x="178" y="668"/>
                </a:cubicBezTo>
                <a:cubicBezTo>
                  <a:pt x="179" y="669"/>
                  <a:pt x="179" y="668"/>
                  <a:pt x="180" y="668"/>
                </a:cubicBezTo>
                <a:cubicBezTo>
                  <a:pt x="181" y="668"/>
                  <a:pt x="182" y="666"/>
                  <a:pt x="183" y="665"/>
                </a:cubicBezTo>
                <a:cubicBezTo>
                  <a:pt x="183" y="665"/>
                  <a:pt x="183" y="664"/>
                  <a:pt x="182" y="664"/>
                </a:cubicBezTo>
                <a:moveTo>
                  <a:pt x="93" y="353"/>
                </a:moveTo>
                <a:cubicBezTo>
                  <a:pt x="94" y="356"/>
                  <a:pt x="94" y="356"/>
                  <a:pt x="94" y="356"/>
                </a:cubicBezTo>
                <a:cubicBezTo>
                  <a:pt x="93" y="357"/>
                  <a:pt x="94" y="357"/>
                  <a:pt x="94" y="358"/>
                </a:cubicBezTo>
                <a:cubicBezTo>
                  <a:pt x="94" y="357"/>
                  <a:pt x="94" y="357"/>
                  <a:pt x="94" y="357"/>
                </a:cubicBezTo>
                <a:cubicBezTo>
                  <a:pt x="95" y="357"/>
                  <a:pt x="96" y="357"/>
                  <a:pt x="96" y="357"/>
                </a:cubicBezTo>
                <a:cubicBezTo>
                  <a:pt x="97" y="357"/>
                  <a:pt x="97" y="357"/>
                  <a:pt x="97" y="358"/>
                </a:cubicBezTo>
                <a:cubicBezTo>
                  <a:pt x="97" y="358"/>
                  <a:pt x="97" y="359"/>
                  <a:pt x="96" y="359"/>
                </a:cubicBezTo>
                <a:cubicBezTo>
                  <a:pt x="96" y="359"/>
                  <a:pt x="95" y="359"/>
                  <a:pt x="96" y="360"/>
                </a:cubicBezTo>
                <a:cubicBezTo>
                  <a:pt x="96" y="360"/>
                  <a:pt x="96" y="360"/>
                  <a:pt x="96" y="361"/>
                </a:cubicBezTo>
                <a:cubicBezTo>
                  <a:pt x="96" y="362"/>
                  <a:pt x="96" y="362"/>
                  <a:pt x="96" y="363"/>
                </a:cubicBezTo>
                <a:cubicBezTo>
                  <a:pt x="96" y="363"/>
                  <a:pt x="96" y="364"/>
                  <a:pt x="96" y="364"/>
                </a:cubicBezTo>
                <a:cubicBezTo>
                  <a:pt x="95" y="365"/>
                  <a:pt x="96" y="367"/>
                  <a:pt x="95" y="367"/>
                </a:cubicBezTo>
                <a:cubicBezTo>
                  <a:pt x="94" y="368"/>
                  <a:pt x="95" y="368"/>
                  <a:pt x="95" y="368"/>
                </a:cubicBezTo>
                <a:cubicBezTo>
                  <a:pt x="96" y="369"/>
                  <a:pt x="96" y="370"/>
                  <a:pt x="95" y="371"/>
                </a:cubicBezTo>
                <a:cubicBezTo>
                  <a:pt x="94" y="372"/>
                  <a:pt x="95" y="373"/>
                  <a:pt x="94" y="374"/>
                </a:cubicBezTo>
                <a:cubicBezTo>
                  <a:pt x="95" y="374"/>
                  <a:pt x="95" y="374"/>
                  <a:pt x="96" y="374"/>
                </a:cubicBezTo>
                <a:cubicBezTo>
                  <a:pt x="97" y="374"/>
                  <a:pt x="98" y="374"/>
                  <a:pt x="100" y="374"/>
                </a:cubicBezTo>
                <a:cubicBezTo>
                  <a:pt x="101" y="374"/>
                  <a:pt x="102" y="375"/>
                  <a:pt x="103" y="375"/>
                </a:cubicBezTo>
                <a:cubicBezTo>
                  <a:pt x="105" y="375"/>
                  <a:pt x="107" y="375"/>
                  <a:pt x="110" y="375"/>
                </a:cubicBezTo>
                <a:cubicBezTo>
                  <a:pt x="111" y="375"/>
                  <a:pt x="111" y="376"/>
                  <a:pt x="112" y="376"/>
                </a:cubicBezTo>
                <a:cubicBezTo>
                  <a:pt x="113" y="376"/>
                  <a:pt x="115" y="375"/>
                  <a:pt x="116" y="376"/>
                </a:cubicBezTo>
                <a:cubicBezTo>
                  <a:pt x="116" y="377"/>
                  <a:pt x="116" y="377"/>
                  <a:pt x="116" y="377"/>
                </a:cubicBezTo>
                <a:cubicBezTo>
                  <a:pt x="117" y="377"/>
                  <a:pt x="119" y="377"/>
                  <a:pt x="120" y="377"/>
                </a:cubicBezTo>
                <a:cubicBezTo>
                  <a:pt x="121" y="377"/>
                  <a:pt x="122" y="377"/>
                  <a:pt x="123" y="377"/>
                </a:cubicBezTo>
                <a:cubicBezTo>
                  <a:pt x="124" y="377"/>
                  <a:pt x="125" y="376"/>
                  <a:pt x="126" y="378"/>
                </a:cubicBezTo>
                <a:cubicBezTo>
                  <a:pt x="127" y="378"/>
                  <a:pt x="129" y="378"/>
                  <a:pt x="130" y="378"/>
                </a:cubicBezTo>
                <a:cubicBezTo>
                  <a:pt x="131" y="378"/>
                  <a:pt x="131" y="379"/>
                  <a:pt x="132" y="379"/>
                </a:cubicBezTo>
                <a:cubicBezTo>
                  <a:pt x="133" y="379"/>
                  <a:pt x="134" y="379"/>
                  <a:pt x="135" y="379"/>
                </a:cubicBezTo>
                <a:cubicBezTo>
                  <a:pt x="135" y="379"/>
                  <a:pt x="135" y="379"/>
                  <a:pt x="135" y="380"/>
                </a:cubicBezTo>
                <a:cubicBezTo>
                  <a:pt x="135" y="381"/>
                  <a:pt x="134" y="381"/>
                  <a:pt x="134" y="383"/>
                </a:cubicBezTo>
                <a:cubicBezTo>
                  <a:pt x="134" y="384"/>
                  <a:pt x="134" y="385"/>
                  <a:pt x="134" y="386"/>
                </a:cubicBezTo>
                <a:cubicBezTo>
                  <a:pt x="134" y="386"/>
                  <a:pt x="133" y="387"/>
                  <a:pt x="133" y="387"/>
                </a:cubicBezTo>
                <a:cubicBezTo>
                  <a:pt x="132" y="387"/>
                  <a:pt x="131" y="387"/>
                  <a:pt x="130" y="387"/>
                </a:cubicBezTo>
                <a:cubicBezTo>
                  <a:pt x="129" y="387"/>
                  <a:pt x="128" y="386"/>
                  <a:pt x="127" y="386"/>
                </a:cubicBezTo>
                <a:cubicBezTo>
                  <a:pt x="126" y="386"/>
                  <a:pt x="126" y="386"/>
                  <a:pt x="125" y="386"/>
                </a:cubicBezTo>
                <a:cubicBezTo>
                  <a:pt x="124" y="386"/>
                  <a:pt x="123" y="386"/>
                  <a:pt x="122" y="386"/>
                </a:cubicBezTo>
                <a:cubicBezTo>
                  <a:pt x="121" y="386"/>
                  <a:pt x="120" y="385"/>
                  <a:pt x="119" y="385"/>
                </a:cubicBezTo>
                <a:cubicBezTo>
                  <a:pt x="117" y="385"/>
                  <a:pt x="116" y="385"/>
                  <a:pt x="115" y="385"/>
                </a:cubicBezTo>
                <a:cubicBezTo>
                  <a:pt x="113" y="383"/>
                  <a:pt x="110" y="385"/>
                  <a:pt x="107" y="384"/>
                </a:cubicBezTo>
                <a:cubicBezTo>
                  <a:pt x="105" y="384"/>
                  <a:pt x="104" y="385"/>
                  <a:pt x="102" y="383"/>
                </a:cubicBezTo>
                <a:cubicBezTo>
                  <a:pt x="99" y="383"/>
                  <a:pt x="99" y="383"/>
                  <a:pt x="99" y="383"/>
                </a:cubicBezTo>
                <a:cubicBezTo>
                  <a:pt x="98" y="382"/>
                  <a:pt x="96" y="382"/>
                  <a:pt x="95" y="383"/>
                </a:cubicBezTo>
                <a:cubicBezTo>
                  <a:pt x="94" y="383"/>
                  <a:pt x="94" y="381"/>
                  <a:pt x="92" y="382"/>
                </a:cubicBezTo>
                <a:cubicBezTo>
                  <a:pt x="92" y="383"/>
                  <a:pt x="90" y="382"/>
                  <a:pt x="89" y="382"/>
                </a:cubicBezTo>
                <a:cubicBezTo>
                  <a:pt x="89" y="382"/>
                  <a:pt x="89" y="381"/>
                  <a:pt x="89" y="381"/>
                </a:cubicBezTo>
                <a:cubicBezTo>
                  <a:pt x="88" y="380"/>
                  <a:pt x="88" y="381"/>
                  <a:pt x="88" y="381"/>
                </a:cubicBezTo>
                <a:cubicBezTo>
                  <a:pt x="87" y="381"/>
                  <a:pt x="87" y="381"/>
                  <a:pt x="87" y="381"/>
                </a:cubicBezTo>
                <a:cubicBezTo>
                  <a:pt x="87" y="380"/>
                  <a:pt x="85" y="379"/>
                  <a:pt x="86" y="378"/>
                </a:cubicBezTo>
                <a:cubicBezTo>
                  <a:pt x="85" y="378"/>
                  <a:pt x="85" y="377"/>
                  <a:pt x="84" y="377"/>
                </a:cubicBezTo>
                <a:cubicBezTo>
                  <a:pt x="83" y="377"/>
                  <a:pt x="83" y="376"/>
                  <a:pt x="83" y="375"/>
                </a:cubicBezTo>
                <a:cubicBezTo>
                  <a:pt x="84" y="375"/>
                  <a:pt x="84" y="374"/>
                  <a:pt x="85" y="374"/>
                </a:cubicBezTo>
                <a:cubicBezTo>
                  <a:pt x="85" y="374"/>
                  <a:pt x="85" y="374"/>
                  <a:pt x="86" y="374"/>
                </a:cubicBezTo>
                <a:cubicBezTo>
                  <a:pt x="86" y="375"/>
                  <a:pt x="85" y="375"/>
                  <a:pt x="85" y="375"/>
                </a:cubicBezTo>
                <a:cubicBezTo>
                  <a:pt x="85" y="376"/>
                  <a:pt x="86" y="376"/>
                  <a:pt x="86" y="377"/>
                </a:cubicBezTo>
                <a:cubicBezTo>
                  <a:pt x="87" y="376"/>
                  <a:pt x="87" y="375"/>
                  <a:pt x="87" y="375"/>
                </a:cubicBezTo>
                <a:cubicBezTo>
                  <a:pt x="88" y="374"/>
                  <a:pt x="88" y="374"/>
                  <a:pt x="89" y="373"/>
                </a:cubicBezTo>
                <a:cubicBezTo>
                  <a:pt x="88" y="373"/>
                  <a:pt x="88" y="373"/>
                  <a:pt x="87" y="373"/>
                </a:cubicBezTo>
                <a:cubicBezTo>
                  <a:pt x="88" y="372"/>
                  <a:pt x="89" y="371"/>
                  <a:pt x="87" y="370"/>
                </a:cubicBezTo>
                <a:cubicBezTo>
                  <a:pt x="87" y="370"/>
                  <a:pt x="87" y="369"/>
                  <a:pt x="87" y="368"/>
                </a:cubicBezTo>
                <a:cubicBezTo>
                  <a:pt x="87" y="367"/>
                  <a:pt x="88" y="366"/>
                  <a:pt x="88" y="365"/>
                </a:cubicBezTo>
                <a:cubicBezTo>
                  <a:pt x="88" y="363"/>
                  <a:pt x="88" y="362"/>
                  <a:pt x="88" y="361"/>
                </a:cubicBezTo>
                <a:cubicBezTo>
                  <a:pt x="88" y="359"/>
                  <a:pt x="88" y="359"/>
                  <a:pt x="88" y="359"/>
                </a:cubicBezTo>
                <a:cubicBezTo>
                  <a:pt x="89" y="358"/>
                  <a:pt x="89" y="358"/>
                  <a:pt x="88" y="358"/>
                </a:cubicBezTo>
                <a:cubicBezTo>
                  <a:pt x="87" y="357"/>
                  <a:pt x="86" y="357"/>
                  <a:pt x="84" y="357"/>
                </a:cubicBezTo>
                <a:cubicBezTo>
                  <a:pt x="83" y="357"/>
                  <a:pt x="82" y="357"/>
                  <a:pt x="81" y="356"/>
                </a:cubicBezTo>
                <a:cubicBezTo>
                  <a:pt x="79" y="356"/>
                  <a:pt x="78" y="356"/>
                  <a:pt x="77" y="356"/>
                </a:cubicBezTo>
                <a:cubicBezTo>
                  <a:pt x="75" y="356"/>
                  <a:pt x="72" y="357"/>
                  <a:pt x="70" y="355"/>
                </a:cubicBezTo>
                <a:cubicBezTo>
                  <a:pt x="69" y="355"/>
                  <a:pt x="68" y="355"/>
                  <a:pt x="67" y="355"/>
                </a:cubicBezTo>
                <a:cubicBezTo>
                  <a:pt x="66" y="355"/>
                  <a:pt x="65" y="355"/>
                  <a:pt x="64" y="354"/>
                </a:cubicBezTo>
                <a:cubicBezTo>
                  <a:pt x="64" y="354"/>
                  <a:pt x="63" y="354"/>
                  <a:pt x="62" y="354"/>
                </a:cubicBezTo>
                <a:cubicBezTo>
                  <a:pt x="62" y="354"/>
                  <a:pt x="61" y="354"/>
                  <a:pt x="60" y="354"/>
                </a:cubicBezTo>
                <a:cubicBezTo>
                  <a:pt x="56" y="354"/>
                  <a:pt x="56" y="354"/>
                  <a:pt x="56" y="354"/>
                </a:cubicBezTo>
                <a:cubicBezTo>
                  <a:pt x="55" y="353"/>
                  <a:pt x="54" y="353"/>
                  <a:pt x="53" y="353"/>
                </a:cubicBezTo>
                <a:cubicBezTo>
                  <a:pt x="53" y="351"/>
                  <a:pt x="52" y="350"/>
                  <a:pt x="53" y="349"/>
                </a:cubicBezTo>
                <a:cubicBezTo>
                  <a:pt x="54" y="348"/>
                  <a:pt x="54" y="346"/>
                  <a:pt x="54" y="345"/>
                </a:cubicBezTo>
                <a:cubicBezTo>
                  <a:pt x="54" y="345"/>
                  <a:pt x="54" y="344"/>
                  <a:pt x="54" y="344"/>
                </a:cubicBezTo>
                <a:cubicBezTo>
                  <a:pt x="57" y="344"/>
                  <a:pt x="59" y="344"/>
                  <a:pt x="61" y="344"/>
                </a:cubicBezTo>
                <a:cubicBezTo>
                  <a:pt x="62" y="345"/>
                  <a:pt x="63" y="345"/>
                  <a:pt x="63" y="345"/>
                </a:cubicBezTo>
                <a:cubicBezTo>
                  <a:pt x="64" y="346"/>
                  <a:pt x="65" y="346"/>
                  <a:pt x="67" y="345"/>
                </a:cubicBezTo>
                <a:cubicBezTo>
                  <a:pt x="68" y="345"/>
                  <a:pt x="68" y="347"/>
                  <a:pt x="69" y="346"/>
                </a:cubicBezTo>
                <a:cubicBezTo>
                  <a:pt x="71" y="346"/>
                  <a:pt x="72" y="346"/>
                  <a:pt x="73" y="346"/>
                </a:cubicBezTo>
                <a:cubicBezTo>
                  <a:pt x="75" y="348"/>
                  <a:pt x="77" y="347"/>
                  <a:pt x="80" y="347"/>
                </a:cubicBezTo>
                <a:cubicBezTo>
                  <a:pt x="81" y="347"/>
                  <a:pt x="82" y="349"/>
                  <a:pt x="83" y="348"/>
                </a:cubicBezTo>
                <a:cubicBezTo>
                  <a:pt x="85" y="348"/>
                  <a:pt x="86" y="348"/>
                  <a:pt x="87" y="348"/>
                </a:cubicBezTo>
                <a:cubicBezTo>
                  <a:pt x="88" y="350"/>
                  <a:pt x="90" y="349"/>
                  <a:pt x="91" y="350"/>
                </a:cubicBezTo>
                <a:cubicBezTo>
                  <a:pt x="91" y="350"/>
                  <a:pt x="92" y="351"/>
                  <a:pt x="92" y="350"/>
                </a:cubicBezTo>
                <a:cubicBezTo>
                  <a:pt x="93" y="349"/>
                  <a:pt x="93" y="349"/>
                  <a:pt x="93" y="350"/>
                </a:cubicBezTo>
                <a:cubicBezTo>
                  <a:pt x="94" y="351"/>
                  <a:pt x="94" y="352"/>
                  <a:pt x="94" y="352"/>
                </a:cubicBezTo>
                <a:cubicBezTo>
                  <a:pt x="95" y="353"/>
                  <a:pt x="94" y="353"/>
                  <a:pt x="94" y="353"/>
                </a:cubicBezTo>
                <a:cubicBezTo>
                  <a:pt x="93" y="353"/>
                  <a:pt x="92" y="354"/>
                  <a:pt x="93" y="354"/>
                </a:cubicBezTo>
                <a:cubicBezTo>
                  <a:pt x="93" y="355"/>
                  <a:pt x="93" y="355"/>
                  <a:pt x="94" y="355"/>
                </a:cubicBezTo>
                <a:cubicBezTo>
                  <a:pt x="94" y="355"/>
                  <a:pt x="94" y="355"/>
                  <a:pt x="93" y="353"/>
                </a:cubicBezTo>
                <a:cubicBezTo>
                  <a:pt x="93" y="351"/>
                  <a:pt x="93" y="351"/>
                  <a:pt x="93" y="351"/>
                </a:cubicBezTo>
                <a:cubicBezTo>
                  <a:pt x="92" y="351"/>
                  <a:pt x="92" y="350"/>
                  <a:pt x="92" y="350"/>
                </a:cubicBezTo>
                <a:cubicBezTo>
                  <a:pt x="91" y="350"/>
                  <a:pt x="92" y="351"/>
                  <a:pt x="92" y="351"/>
                </a:cubicBezTo>
                <a:cubicBezTo>
                  <a:pt x="92" y="351"/>
                  <a:pt x="92" y="352"/>
                  <a:pt x="92" y="352"/>
                </a:cubicBezTo>
                <a:cubicBezTo>
                  <a:pt x="92" y="352"/>
                  <a:pt x="92" y="351"/>
                  <a:pt x="93" y="353"/>
                </a:cubicBezTo>
                <a:moveTo>
                  <a:pt x="90" y="375"/>
                </a:moveTo>
                <a:cubicBezTo>
                  <a:pt x="91" y="374"/>
                  <a:pt x="91" y="374"/>
                  <a:pt x="91" y="374"/>
                </a:cubicBezTo>
                <a:cubicBezTo>
                  <a:pt x="91" y="373"/>
                  <a:pt x="91" y="373"/>
                  <a:pt x="91" y="373"/>
                </a:cubicBezTo>
                <a:cubicBezTo>
                  <a:pt x="90" y="373"/>
                  <a:pt x="90" y="373"/>
                  <a:pt x="90" y="374"/>
                </a:cubicBezTo>
                <a:cubicBezTo>
                  <a:pt x="90" y="374"/>
                  <a:pt x="90" y="374"/>
                  <a:pt x="90" y="375"/>
                </a:cubicBezTo>
                <a:moveTo>
                  <a:pt x="70" y="350"/>
                </a:moveTo>
                <a:cubicBezTo>
                  <a:pt x="71" y="350"/>
                  <a:pt x="71" y="349"/>
                  <a:pt x="70" y="348"/>
                </a:cubicBezTo>
                <a:cubicBezTo>
                  <a:pt x="70" y="349"/>
                  <a:pt x="70" y="350"/>
                  <a:pt x="70" y="350"/>
                </a:cubicBezTo>
                <a:moveTo>
                  <a:pt x="78" y="350"/>
                </a:moveTo>
                <a:cubicBezTo>
                  <a:pt x="78" y="350"/>
                  <a:pt x="78" y="350"/>
                  <a:pt x="78" y="350"/>
                </a:cubicBezTo>
                <a:cubicBezTo>
                  <a:pt x="78" y="350"/>
                  <a:pt x="78" y="351"/>
                  <a:pt x="78" y="351"/>
                </a:cubicBezTo>
                <a:cubicBezTo>
                  <a:pt x="78" y="351"/>
                  <a:pt x="78" y="351"/>
                  <a:pt x="78" y="351"/>
                </a:cubicBezTo>
                <a:cubicBezTo>
                  <a:pt x="78" y="351"/>
                  <a:pt x="78" y="351"/>
                  <a:pt x="78" y="350"/>
                </a:cubicBezTo>
                <a:moveTo>
                  <a:pt x="90" y="352"/>
                </a:moveTo>
                <a:cubicBezTo>
                  <a:pt x="90" y="351"/>
                  <a:pt x="89" y="351"/>
                  <a:pt x="89" y="351"/>
                </a:cubicBezTo>
                <a:cubicBezTo>
                  <a:pt x="89" y="351"/>
                  <a:pt x="89" y="351"/>
                  <a:pt x="89" y="352"/>
                </a:cubicBezTo>
                <a:cubicBezTo>
                  <a:pt x="89" y="352"/>
                  <a:pt x="89" y="352"/>
                  <a:pt x="89" y="352"/>
                </a:cubicBezTo>
                <a:cubicBezTo>
                  <a:pt x="89" y="352"/>
                  <a:pt x="89" y="352"/>
                  <a:pt x="90" y="352"/>
                </a:cubicBezTo>
                <a:moveTo>
                  <a:pt x="91" y="355"/>
                </a:moveTo>
                <a:cubicBezTo>
                  <a:pt x="91" y="355"/>
                  <a:pt x="91" y="355"/>
                  <a:pt x="91" y="355"/>
                </a:cubicBezTo>
                <a:cubicBezTo>
                  <a:pt x="91" y="355"/>
                  <a:pt x="91" y="354"/>
                  <a:pt x="91" y="354"/>
                </a:cubicBezTo>
                <a:cubicBezTo>
                  <a:pt x="91" y="354"/>
                  <a:pt x="91" y="354"/>
                  <a:pt x="91" y="354"/>
                </a:cubicBezTo>
                <a:cubicBezTo>
                  <a:pt x="91" y="354"/>
                  <a:pt x="91" y="354"/>
                  <a:pt x="91" y="355"/>
                </a:cubicBezTo>
                <a:moveTo>
                  <a:pt x="90" y="379"/>
                </a:moveTo>
                <a:cubicBezTo>
                  <a:pt x="89" y="379"/>
                  <a:pt x="89" y="379"/>
                  <a:pt x="89" y="379"/>
                </a:cubicBezTo>
                <a:cubicBezTo>
                  <a:pt x="89" y="379"/>
                  <a:pt x="89" y="379"/>
                  <a:pt x="89" y="379"/>
                </a:cubicBezTo>
                <a:cubicBezTo>
                  <a:pt x="89" y="379"/>
                  <a:pt x="89" y="379"/>
                  <a:pt x="89" y="380"/>
                </a:cubicBezTo>
                <a:cubicBezTo>
                  <a:pt x="89" y="379"/>
                  <a:pt x="89" y="379"/>
                  <a:pt x="90" y="379"/>
                </a:cubicBezTo>
                <a:moveTo>
                  <a:pt x="654" y="279"/>
                </a:moveTo>
                <a:cubicBezTo>
                  <a:pt x="654" y="280"/>
                  <a:pt x="655" y="280"/>
                  <a:pt x="656" y="281"/>
                </a:cubicBezTo>
                <a:cubicBezTo>
                  <a:pt x="656" y="280"/>
                  <a:pt x="657" y="279"/>
                  <a:pt x="657" y="277"/>
                </a:cubicBezTo>
                <a:cubicBezTo>
                  <a:pt x="657" y="276"/>
                  <a:pt x="658" y="276"/>
                  <a:pt x="658" y="276"/>
                </a:cubicBezTo>
                <a:cubicBezTo>
                  <a:pt x="660" y="275"/>
                  <a:pt x="660" y="274"/>
                  <a:pt x="661" y="273"/>
                </a:cubicBezTo>
                <a:cubicBezTo>
                  <a:pt x="663" y="273"/>
                  <a:pt x="664" y="272"/>
                  <a:pt x="665" y="271"/>
                </a:cubicBezTo>
                <a:cubicBezTo>
                  <a:pt x="666" y="271"/>
                  <a:pt x="667" y="271"/>
                  <a:pt x="668" y="270"/>
                </a:cubicBezTo>
                <a:cubicBezTo>
                  <a:pt x="669" y="269"/>
                  <a:pt x="670" y="270"/>
                  <a:pt x="671" y="269"/>
                </a:cubicBezTo>
                <a:cubicBezTo>
                  <a:pt x="671" y="269"/>
                  <a:pt x="672" y="269"/>
                  <a:pt x="673" y="268"/>
                </a:cubicBezTo>
                <a:cubicBezTo>
                  <a:pt x="674" y="268"/>
                  <a:pt x="674" y="267"/>
                  <a:pt x="675" y="267"/>
                </a:cubicBezTo>
                <a:cubicBezTo>
                  <a:pt x="676" y="266"/>
                  <a:pt x="677" y="266"/>
                  <a:pt x="678" y="266"/>
                </a:cubicBezTo>
                <a:cubicBezTo>
                  <a:pt x="679" y="266"/>
                  <a:pt x="679" y="265"/>
                  <a:pt x="680" y="265"/>
                </a:cubicBezTo>
                <a:cubicBezTo>
                  <a:pt x="682" y="263"/>
                  <a:pt x="684" y="262"/>
                  <a:pt x="685" y="261"/>
                </a:cubicBezTo>
                <a:cubicBezTo>
                  <a:pt x="686" y="261"/>
                  <a:pt x="687" y="261"/>
                  <a:pt x="688" y="260"/>
                </a:cubicBezTo>
                <a:cubicBezTo>
                  <a:pt x="688" y="259"/>
                  <a:pt x="689" y="259"/>
                  <a:pt x="689" y="259"/>
                </a:cubicBezTo>
                <a:cubicBezTo>
                  <a:pt x="691" y="259"/>
                  <a:pt x="692" y="258"/>
                  <a:pt x="693" y="258"/>
                </a:cubicBezTo>
                <a:cubicBezTo>
                  <a:pt x="694" y="257"/>
                  <a:pt x="695" y="257"/>
                  <a:pt x="696" y="256"/>
                </a:cubicBezTo>
                <a:cubicBezTo>
                  <a:pt x="697" y="255"/>
                  <a:pt x="699" y="255"/>
                  <a:pt x="700" y="253"/>
                </a:cubicBezTo>
                <a:cubicBezTo>
                  <a:pt x="701" y="254"/>
                  <a:pt x="702" y="253"/>
                  <a:pt x="703" y="253"/>
                </a:cubicBezTo>
                <a:cubicBezTo>
                  <a:pt x="704" y="252"/>
                  <a:pt x="705" y="252"/>
                  <a:pt x="706" y="251"/>
                </a:cubicBezTo>
                <a:cubicBezTo>
                  <a:pt x="707" y="251"/>
                  <a:pt x="708" y="250"/>
                  <a:pt x="709" y="250"/>
                </a:cubicBezTo>
                <a:cubicBezTo>
                  <a:pt x="710" y="250"/>
                  <a:pt x="710" y="248"/>
                  <a:pt x="711" y="249"/>
                </a:cubicBezTo>
                <a:cubicBezTo>
                  <a:pt x="712" y="248"/>
                  <a:pt x="713" y="247"/>
                  <a:pt x="714" y="247"/>
                </a:cubicBezTo>
                <a:cubicBezTo>
                  <a:pt x="715" y="245"/>
                  <a:pt x="717" y="246"/>
                  <a:pt x="717" y="246"/>
                </a:cubicBezTo>
                <a:cubicBezTo>
                  <a:pt x="718" y="245"/>
                  <a:pt x="719" y="245"/>
                  <a:pt x="719" y="245"/>
                </a:cubicBezTo>
                <a:cubicBezTo>
                  <a:pt x="720" y="244"/>
                  <a:pt x="720" y="244"/>
                  <a:pt x="720" y="244"/>
                </a:cubicBezTo>
                <a:cubicBezTo>
                  <a:pt x="720" y="243"/>
                  <a:pt x="719" y="243"/>
                  <a:pt x="719" y="242"/>
                </a:cubicBezTo>
                <a:cubicBezTo>
                  <a:pt x="719" y="241"/>
                  <a:pt x="718" y="241"/>
                  <a:pt x="718" y="240"/>
                </a:cubicBezTo>
                <a:cubicBezTo>
                  <a:pt x="717" y="239"/>
                  <a:pt x="718" y="239"/>
                  <a:pt x="717" y="237"/>
                </a:cubicBezTo>
                <a:cubicBezTo>
                  <a:pt x="717" y="237"/>
                  <a:pt x="716" y="236"/>
                  <a:pt x="716" y="236"/>
                </a:cubicBezTo>
                <a:cubicBezTo>
                  <a:pt x="716" y="234"/>
                  <a:pt x="716" y="234"/>
                  <a:pt x="716" y="234"/>
                </a:cubicBezTo>
                <a:cubicBezTo>
                  <a:pt x="718" y="233"/>
                  <a:pt x="720" y="232"/>
                  <a:pt x="722" y="231"/>
                </a:cubicBezTo>
                <a:cubicBezTo>
                  <a:pt x="723" y="230"/>
                  <a:pt x="723" y="231"/>
                  <a:pt x="723" y="232"/>
                </a:cubicBezTo>
                <a:cubicBezTo>
                  <a:pt x="723" y="232"/>
                  <a:pt x="723" y="233"/>
                  <a:pt x="723" y="233"/>
                </a:cubicBezTo>
                <a:cubicBezTo>
                  <a:pt x="724" y="234"/>
                  <a:pt x="725" y="235"/>
                  <a:pt x="725" y="236"/>
                </a:cubicBezTo>
                <a:cubicBezTo>
                  <a:pt x="725" y="237"/>
                  <a:pt x="726" y="238"/>
                  <a:pt x="727" y="239"/>
                </a:cubicBezTo>
                <a:cubicBezTo>
                  <a:pt x="728" y="241"/>
                  <a:pt x="729" y="242"/>
                  <a:pt x="730" y="244"/>
                </a:cubicBezTo>
                <a:cubicBezTo>
                  <a:pt x="730" y="245"/>
                  <a:pt x="730" y="246"/>
                  <a:pt x="730" y="246"/>
                </a:cubicBezTo>
                <a:cubicBezTo>
                  <a:pt x="730" y="247"/>
                  <a:pt x="731" y="247"/>
                  <a:pt x="731" y="248"/>
                </a:cubicBezTo>
                <a:cubicBezTo>
                  <a:pt x="731" y="249"/>
                  <a:pt x="732" y="249"/>
                  <a:pt x="732" y="250"/>
                </a:cubicBezTo>
                <a:cubicBezTo>
                  <a:pt x="733" y="250"/>
                  <a:pt x="733" y="251"/>
                  <a:pt x="733" y="252"/>
                </a:cubicBezTo>
                <a:cubicBezTo>
                  <a:pt x="734" y="253"/>
                  <a:pt x="735" y="254"/>
                  <a:pt x="735" y="256"/>
                </a:cubicBezTo>
                <a:cubicBezTo>
                  <a:pt x="736" y="256"/>
                  <a:pt x="736" y="257"/>
                  <a:pt x="736" y="257"/>
                </a:cubicBezTo>
                <a:cubicBezTo>
                  <a:pt x="736" y="258"/>
                  <a:pt x="735" y="258"/>
                  <a:pt x="735" y="258"/>
                </a:cubicBezTo>
                <a:cubicBezTo>
                  <a:pt x="734" y="258"/>
                  <a:pt x="733" y="259"/>
                  <a:pt x="733" y="259"/>
                </a:cubicBezTo>
                <a:cubicBezTo>
                  <a:pt x="732" y="260"/>
                  <a:pt x="732" y="260"/>
                  <a:pt x="731" y="260"/>
                </a:cubicBezTo>
                <a:cubicBezTo>
                  <a:pt x="730" y="261"/>
                  <a:pt x="730" y="261"/>
                  <a:pt x="728" y="260"/>
                </a:cubicBezTo>
                <a:cubicBezTo>
                  <a:pt x="728" y="260"/>
                  <a:pt x="728" y="260"/>
                  <a:pt x="728" y="260"/>
                </a:cubicBezTo>
                <a:cubicBezTo>
                  <a:pt x="728" y="259"/>
                  <a:pt x="728" y="258"/>
                  <a:pt x="728" y="258"/>
                </a:cubicBezTo>
                <a:cubicBezTo>
                  <a:pt x="727" y="257"/>
                  <a:pt x="726" y="256"/>
                  <a:pt x="725" y="255"/>
                </a:cubicBezTo>
                <a:cubicBezTo>
                  <a:pt x="725" y="254"/>
                  <a:pt x="725" y="253"/>
                  <a:pt x="724" y="252"/>
                </a:cubicBezTo>
                <a:cubicBezTo>
                  <a:pt x="722" y="253"/>
                  <a:pt x="720" y="255"/>
                  <a:pt x="718" y="255"/>
                </a:cubicBezTo>
                <a:cubicBezTo>
                  <a:pt x="717" y="256"/>
                  <a:pt x="716" y="255"/>
                  <a:pt x="716" y="256"/>
                </a:cubicBezTo>
                <a:cubicBezTo>
                  <a:pt x="715" y="257"/>
                  <a:pt x="713" y="257"/>
                  <a:pt x="712" y="258"/>
                </a:cubicBezTo>
                <a:cubicBezTo>
                  <a:pt x="711" y="258"/>
                  <a:pt x="710" y="260"/>
                  <a:pt x="709" y="259"/>
                </a:cubicBezTo>
                <a:cubicBezTo>
                  <a:pt x="708" y="260"/>
                  <a:pt x="707" y="260"/>
                  <a:pt x="706" y="261"/>
                </a:cubicBezTo>
                <a:cubicBezTo>
                  <a:pt x="706" y="261"/>
                  <a:pt x="705" y="262"/>
                  <a:pt x="704" y="262"/>
                </a:cubicBezTo>
                <a:cubicBezTo>
                  <a:pt x="703" y="263"/>
                  <a:pt x="701" y="263"/>
                  <a:pt x="699" y="265"/>
                </a:cubicBezTo>
                <a:cubicBezTo>
                  <a:pt x="697" y="265"/>
                  <a:pt x="695" y="267"/>
                  <a:pt x="692" y="268"/>
                </a:cubicBezTo>
                <a:cubicBezTo>
                  <a:pt x="691" y="268"/>
                  <a:pt x="690" y="269"/>
                  <a:pt x="689" y="270"/>
                </a:cubicBezTo>
                <a:cubicBezTo>
                  <a:pt x="687" y="270"/>
                  <a:pt x="685" y="272"/>
                  <a:pt x="683" y="273"/>
                </a:cubicBezTo>
                <a:cubicBezTo>
                  <a:pt x="681" y="274"/>
                  <a:pt x="679" y="275"/>
                  <a:pt x="677" y="276"/>
                </a:cubicBezTo>
                <a:cubicBezTo>
                  <a:pt x="675" y="277"/>
                  <a:pt x="673" y="278"/>
                  <a:pt x="671" y="279"/>
                </a:cubicBezTo>
                <a:cubicBezTo>
                  <a:pt x="669" y="279"/>
                  <a:pt x="669" y="280"/>
                  <a:pt x="668" y="281"/>
                </a:cubicBezTo>
                <a:cubicBezTo>
                  <a:pt x="667" y="281"/>
                  <a:pt x="666" y="281"/>
                  <a:pt x="666" y="282"/>
                </a:cubicBezTo>
                <a:cubicBezTo>
                  <a:pt x="665" y="282"/>
                  <a:pt x="664" y="282"/>
                  <a:pt x="664" y="282"/>
                </a:cubicBezTo>
                <a:cubicBezTo>
                  <a:pt x="663" y="283"/>
                  <a:pt x="661" y="283"/>
                  <a:pt x="660" y="284"/>
                </a:cubicBezTo>
                <a:cubicBezTo>
                  <a:pt x="659" y="285"/>
                  <a:pt x="658" y="285"/>
                  <a:pt x="658" y="285"/>
                </a:cubicBezTo>
                <a:cubicBezTo>
                  <a:pt x="658" y="285"/>
                  <a:pt x="658" y="285"/>
                  <a:pt x="658" y="285"/>
                </a:cubicBezTo>
                <a:cubicBezTo>
                  <a:pt x="658" y="285"/>
                  <a:pt x="658" y="284"/>
                  <a:pt x="658" y="284"/>
                </a:cubicBezTo>
                <a:cubicBezTo>
                  <a:pt x="658" y="284"/>
                  <a:pt x="657" y="284"/>
                  <a:pt x="657" y="284"/>
                </a:cubicBezTo>
                <a:cubicBezTo>
                  <a:pt x="657" y="284"/>
                  <a:pt x="657" y="285"/>
                  <a:pt x="658" y="285"/>
                </a:cubicBezTo>
                <a:cubicBezTo>
                  <a:pt x="658" y="286"/>
                  <a:pt x="657" y="286"/>
                  <a:pt x="657" y="286"/>
                </a:cubicBezTo>
                <a:cubicBezTo>
                  <a:pt x="656" y="286"/>
                  <a:pt x="656" y="285"/>
                  <a:pt x="656" y="285"/>
                </a:cubicBezTo>
                <a:cubicBezTo>
                  <a:pt x="656" y="284"/>
                  <a:pt x="656" y="283"/>
                  <a:pt x="656" y="282"/>
                </a:cubicBezTo>
                <a:cubicBezTo>
                  <a:pt x="654" y="282"/>
                  <a:pt x="654" y="282"/>
                  <a:pt x="654" y="282"/>
                </a:cubicBezTo>
                <a:cubicBezTo>
                  <a:pt x="653" y="281"/>
                  <a:pt x="653" y="280"/>
                  <a:pt x="653" y="279"/>
                </a:cubicBezTo>
                <a:cubicBezTo>
                  <a:pt x="653" y="279"/>
                  <a:pt x="654" y="279"/>
                  <a:pt x="654" y="279"/>
                </a:cubicBezTo>
                <a:moveTo>
                  <a:pt x="200" y="225"/>
                </a:moveTo>
                <a:cubicBezTo>
                  <a:pt x="200" y="225"/>
                  <a:pt x="201" y="225"/>
                  <a:pt x="202" y="225"/>
                </a:cubicBezTo>
                <a:cubicBezTo>
                  <a:pt x="202" y="226"/>
                  <a:pt x="202" y="226"/>
                  <a:pt x="202" y="226"/>
                </a:cubicBezTo>
                <a:cubicBezTo>
                  <a:pt x="201" y="227"/>
                  <a:pt x="200" y="228"/>
                  <a:pt x="199" y="229"/>
                </a:cubicBezTo>
                <a:cubicBezTo>
                  <a:pt x="197" y="229"/>
                  <a:pt x="197" y="229"/>
                  <a:pt x="197" y="229"/>
                </a:cubicBezTo>
                <a:cubicBezTo>
                  <a:pt x="194" y="226"/>
                  <a:pt x="192" y="224"/>
                  <a:pt x="190" y="221"/>
                </a:cubicBezTo>
                <a:cubicBezTo>
                  <a:pt x="190" y="221"/>
                  <a:pt x="191" y="220"/>
                  <a:pt x="192" y="220"/>
                </a:cubicBezTo>
                <a:cubicBezTo>
                  <a:pt x="192" y="220"/>
                  <a:pt x="192" y="220"/>
                  <a:pt x="192" y="220"/>
                </a:cubicBezTo>
                <a:cubicBezTo>
                  <a:pt x="192" y="220"/>
                  <a:pt x="192" y="219"/>
                  <a:pt x="192" y="219"/>
                </a:cubicBezTo>
                <a:cubicBezTo>
                  <a:pt x="191" y="219"/>
                  <a:pt x="190" y="219"/>
                  <a:pt x="190" y="218"/>
                </a:cubicBezTo>
                <a:cubicBezTo>
                  <a:pt x="190" y="217"/>
                  <a:pt x="189" y="217"/>
                  <a:pt x="189" y="215"/>
                </a:cubicBezTo>
                <a:cubicBezTo>
                  <a:pt x="188" y="216"/>
                  <a:pt x="188" y="217"/>
                  <a:pt x="187" y="217"/>
                </a:cubicBezTo>
                <a:cubicBezTo>
                  <a:pt x="186" y="217"/>
                  <a:pt x="186" y="217"/>
                  <a:pt x="185" y="216"/>
                </a:cubicBezTo>
                <a:cubicBezTo>
                  <a:pt x="185" y="216"/>
                  <a:pt x="185" y="216"/>
                  <a:pt x="185" y="216"/>
                </a:cubicBezTo>
                <a:cubicBezTo>
                  <a:pt x="185" y="216"/>
                  <a:pt x="186" y="216"/>
                  <a:pt x="185" y="216"/>
                </a:cubicBezTo>
                <a:cubicBezTo>
                  <a:pt x="185" y="216"/>
                  <a:pt x="185" y="215"/>
                  <a:pt x="185" y="216"/>
                </a:cubicBezTo>
                <a:cubicBezTo>
                  <a:pt x="185" y="216"/>
                  <a:pt x="185" y="216"/>
                  <a:pt x="185" y="216"/>
                </a:cubicBezTo>
                <a:cubicBezTo>
                  <a:pt x="186" y="217"/>
                  <a:pt x="185" y="217"/>
                  <a:pt x="184" y="217"/>
                </a:cubicBezTo>
                <a:cubicBezTo>
                  <a:pt x="184" y="217"/>
                  <a:pt x="184" y="217"/>
                  <a:pt x="184" y="217"/>
                </a:cubicBezTo>
                <a:cubicBezTo>
                  <a:pt x="183" y="216"/>
                  <a:pt x="182" y="215"/>
                  <a:pt x="181" y="215"/>
                </a:cubicBezTo>
                <a:cubicBezTo>
                  <a:pt x="179" y="215"/>
                  <a:pt x="179" y="213"/>
                  <a:pt x="178" y="212"/>
                </a:cubicBezTo>
                <a:cubicBezTo>
                  <a:pt x="177" y="211"/>
                  <a:pt x="176" y="210"/>
                  <a:pt x="175" y="209"/>
                </a:cubicBezTo>
                <a:cubicBezTo>
                  <a:pt x="174" y="208"/>
                  <a:pt x="173" y="207"/>
                  <a:pt x="171" y="206"/>
                </a:cubicBezTo>
                <a:cubicBezTo>
                  <a:pt x="170" y="205"/>
                  <a:pt x="169" y="204"/>
                  <a:pt x="168" y="203"/>
                </a:cubicBezTo>
                <a:cubicBezTo>
                  <a:pt x="166" y="204"/>
                  <a:pt x="167" y="202"/>
                  <a:pt x="166" y="202"/>
                </a:cubicBezTo>
                <a:cubicBezTo>
                  <a:pt x="166" y="201"/>
                  <a:pt x="165" y="200"/>
                  <a:pt x="164" y="199"/>
                </a:cubicBezTo>
                <a:cubicBezTo>
                  <a:pt x="164" y="199"/>
                  <a:pt x="164" y="199"/>
                  <a:pt x="163" y="199"/>
                </a:cubicBezTo>
                <a:cubicBezTo>
                  <a:pt x="162" y="199"/>
                  <a:pt x="161" y="197"/>
                  <a:pt x="160" y="197"/>
                </a:cubicBezTo>
                <a:cubicBezTo>
                  <a:pt x="159" y="196"/>
                  <a:pt x="159" y="196"/>
                  <a:pt x="158" y="195"/>
                </a:cubicBezTo>
                <a:cubicBezTo>
                  <a:pt x="157" y="194"/>
                  <a:pt x="156" y="192"/>
                  <a:pt x="153" y="191"/>
                </a:cubicBezTo>
                <a:cubicBezTo>
                  <a:pt x="153" y="191"/>
                  <a:pt x="153" y="191"/>
                  <a:pt x="152" y="190"/>
                </a:cubicBezTo>
                <a:cubicBezTo>
                  <a:pt x="152" y="188"/>
                  <a:pt x="150" y="187"/>
                  <a:pt x="149" y="186"/>
                </a:cubicBezTo>
                <a:cubicBezTo>
                  <a:pt x="148" y="186"/>
                  <a:pt x="148" y="186"/>
                  <a:pt x="147" y="185"/>
                </a:cubicBezTo>
                <a:cubicBezTo>
                  <a:pt x="146" y="185"/>
                  <a:pt x="146" y="184"/>
                  <a:pt x="145" y="183"/>
                </a:cubicBezTo>
                <a:cubicBezTo>
                  <a:pt x="144" y="183"/>
                  <a:pt x="144" y="183"/>
                  <a:pt x="143" y="182"/>
                </a:cubicBezTo>
                <a:cubicBezTo>
                  <a:pt x="142" y="182"/>
                  <a:pt x="142" y="181"/>
                  <a:pt x="141" y="180"/>
                </a:cubicBezTo>
                <a:cubicBezTo>
                  <a:pt x="140" y="181"/>
                  <a:pt x="139" y="182"/>
                  <a:pt x="138" y="183"/>
                </a:cubicBezTo>
                <a:cubicBezTo>
                  <a:pt x="138" y="183"/>
                  <a:pt x="137" y="184"/>
                  <a:pt x="137" y="184"/>
                </a:cubicBezTo>
                <a:cubicBezTo>
                  <a:pt x="137" y="185"/>
                  <a:pt x="136" y="185"/>
                  <a:pt x="136" y="186"/>
                </a:cubicBezTo>
                <a:cubicBezTo>
                  <a:pt x="135" y="187"/>
                  <a:pt x="134" y="187"/>
                  <a:pt x="133" y="187"/>
                </a:cubicBezTo>
                <a:cubicBezTo>
                  <a:pt x="132" y="186"/>
                  <a:pt x="130" y="184"/>
                  <a:pt x="129" y="182"/>
                </a:cubicBezTo>
                <a:cubicBezTo>
                  <a:pt x="129" y="181"/>
                  <a:pt x="129" y="181"/>
                  <a:pt x="129" y="181"/>
                </a:cubicBezTo>
                <a:cubicBezTo>
                  <a:pt x="130" y="179"/>
                  <a:pt x="132" y="178"/>
                  <a:pt x="133" y="176"/>
                </a:cubicBezTo>
                <a:cubicBezTo>
                  <a:pt x="134" y="175"/>
                  <a:pt x="135" y="175"/>
                  <a:pt x="135" y="173"/>
                </a:cubicBezTo>
                <a:cubicBezTo>
                  <a:pt x="138" y="170"/>
                  <a:pt x="138" y="170"/>
                  <a:pt x="138" y="170"/>
                </a:cubicBezTo>
                <a:cubicBezTo>
                  <a:pt x="139" y="169"/>
                  <a:pt x="141" y="168"/>
                  <a:pt x="141" y="167"/>
                </a:cubicBezTo>
                <a:cubicBezTo>
                  <a:pt x="143" y="164"/>
                  <a:pt x="146" y="162"/>
                  <a:pt x="148" y="159"/>
                </a:cubicBezTo>
                <a:cubicBezTo>
                  <a:pt x="150" y="161"/>
                  <a:pt x="151" y="164"/>
                  <a:pt x="154" y="164"/>
                </a:cubicBezTo>
                <a:cubicBezTo>
                  <a:pt x="154" y="165"/>
                  <a:pt x="154" y="165"/>
                  <a:pt x="154" y="165"/>
                </a:cubicBezTo>
                <a:cubicBezTo>
                  <a:pt x="154" y="165"/>
                  <a:pt x="154" y="165"/>
                  <a:pt x="153" y="166"/>
                </a:cubicBezTo>
                <a:cubicBezTo>
                  <a:pt x="152" y="167"/>
                  <a:pt x="150" y="169"/>
                  <a:pt x="148" y="171"/>
                </a:cubicBezTo>
                <a:cubicBezTo>
                  <a:pt x="148" y="172"/>
                  <a:pt x="147" y="173"/>
                  <a:pt x="148" y="174"/>
                </a:cubicBezTo>
                <a:cubicBezTo>
                  <a:pt x="150" y="175"/>
                  <a:pt x="151" y="177"/>
                  <a:pt x="152" y="178"/>
                </a:cubicBezTo>
                <a:cubicBezTo>
                  <a:pt x="153" y="179"/>
                  <a:pt x="154" y="179"/>
                  <a:pt x="155" y="180"/>
                </a:cubicBezTo>
                <a:cubicBezTo>
                  <a:pt x="156" y="181"/>
                  <a:pt x="157" y="182"/>
                  <a:pt x="158" y="183"/>
                </a:cubicBezTo>
                <a:cubicBezTo>
                  <a:pt x="159" y="184"/>
                  <a:pt x="160" y="185"/>
                  <a:pt x="161" y="185"/>
                </a:cubicBezTo>
                <a:cubicBezTo>
                  <a:pt x="161" y="186"/>
                  <a:pt x="163" y="186"/>
                  <a:pt x="163" y="187"/>
                </a:cubicBezTo>
                <a:cubicBezTo>
                  <a:pt x="164" y="188"/>
                  <a:pt x="165" y="189"/>
                  <a:pt x="166" y="189"/>
                </a:cubicBezTo>
                <a:cubicBezTo>
                  <a:pt x="167" y="190"/>
                  <a:pt x="168" y="191"/>
                  <a:pt x="169" y="191"/>
                </a:cubicBezTo>
                <a:cubicBezTo>
                  <a:pt x="169" y="192"/>
                  <a:pt x="170" y="193"/>
                  <a:pt x="171" y="194"/>
                </a:cubicBezTo>
                <a:cubicBezTo>
                  <a:pt x="172" y="195"/>
                  <a:pt x="173" y="195"/>
                  <a:pt x="173" y="196"/>
                </a:cubicBezTo>
                <a:cubicBezTo>
                  <a:pt x="174" y="197"/>
                  <a:pt x="175" y="197"/>
                  <a:pt x="176" y="198"/>
                </a:cubicBezTo>
                <a:cubicBezTo>
                  <a:pt x="176" y="198"/>
                  <a:pt x="177" y="198"/>
                  <a:pt x="177" y="199"/>
                </a:cubicBezTo>
                <a:cubicBezTo>
                  <a:pt x="177" y="200"/>
                  <a:pt x="178" y="201"/>
                  <a:pt x="178" y="201"/>
                </a:cubicBezTo>
                <a:cubicBezTo>
                  <a:pt x="180" y="201"/>
                  <a:pt x="181" y="203"/>
                  <a:pt x="183" y="205"/>
                </a:cubicBezTo>
                <a:cubicBezTo>
                  <a:pt x="184" y="206"/>
                  <a:pt x="186" y="206"/>
                  <a:pt x="187" y="207"/>
                </a:cubicBezTo>
                <a:cubicBezTo>
                  <a:pt x="188" y="209"/>
                  <a:pt x="189" y="210"/>
                  <a:pt x="190" y="211"/>
                </a:cubicBezTo>
                <a:cubicBezTo>
                  <a:pt x="193" y="213"/>
                  <a:pt x="195" y="215"/>
                  <a:pt x="197" y="217"/>
                </a:cubicBezTo>
                <a:cubicBezTo>
                  <a:pt x="198" y="217"/>
                  <a:pt x="198" y="219"/>
                  <a:pt x="199" y="218"/>
                </a:cubicBezTo>
                <a:cubicBezTo>
                  <a:pt x="200" y="219"/>
                  <a:pt x="200" y="220"/>
                  <a:pt x="200" y="221"/>
                </a:cubicBezTo>
                <a:cubicBezTo>
                  <a:pt x="201" y="221"/>
                  <a:pt x="200" y="221"/>
                  <a:pt x="200" y="221"/>
                </a:cubicBezTo>
                <a:cubicBezTo>
                  <a:pt x="199" y="222"/>
                  <a:pt x="200" y="222"/>
                  <a:pt x="201" y="223"/>
                </a:cubicBezTo>
                <a:cubicBezTo>
                  <a:pt x="200" y="223"/>
                  <a:pt x="200" y="224"/>
                  <a:pt x="200" y="225"/>
                </a:cubicBezTo>
                <a:cubicBezTo>
                  <a:pt x="200" y="225"/>
                  <a:pt x="200" y="225"/>
                  <a:pt x="199" y="225"/>
                </a:cubicBezTo>
                <a:cubicBezTo>
                  <a:pt x="199" y="225"/>
                  <a:pt x="198" y="225"/>
                  <a:pt x="198" y="225"/>
                </a:cubicBezTo>
                <a:cubicBezTo>
                  <a:pt x="197" y="224"/>
                  <a:pt x="197" y="224"/>
                  <a:pt x="197" y="223"/>
                </a:cubicBezTo>
                <a:cubicBezTo>
                  <a:pt x="197" y="222"/>
                  <a:pt x="196" y="222"/>
                  <a:pt x="196" y="222"/>
                </a:cubicBezTo>
                <a:cubicBezTo>
                  <a:pt x="196" y="222"/>
                  <a:pt x="195" y="222"/>
                  <a:pt x="195" y="222"/>
                </a:cubicBezTo>
                <a:cubicBezTo>
                  <a:pt x="196" y="223"/>
                  <a:pt x="196" y="225"/>
                  <a:pt x="197" y="226"/>
                </a:cubicBezTo>
                <a:cubicBezTo>
                  <a:pt x="198" y="226"/>
                  <a:pt x="199" y="226"/>
                  <a:pt x="200" y="225"/>
                </a:cubicBezTo>
                <a:moveTo>
                  <a:pt x="198" y="221"/>
                </a:moveTo>
                <a:cubicBezTo>
                  <a:pt x="198" y="220"/>
                  <a:pt x="197" y="220"/>
                  <a:pt x="197" y="220"/>
                </a:cubicBezTo>
                <a:cubicBezTo>
                  <a:pt x="197" y="220"/>
                  <a:pt x="197" y="221"/>
                  <a:pt x="197" y="221"/>
                </a:cubicBezTo>
                <a:cubicBezTo>
                  <a:pt x="197" y="221"/>
                  <a:pt x="197" y="221"/>
                  <a:pt x="197" y="221"/>
                </a:cubicBezTo>
                <a:cubicBezTo>
                  <a:pt x="197" y="221"/>
                  <a:pt x="198" y="221"/>
                  <a:pt x="198" y="221"/>
                </a:cubicBezTo>
                <a:moveTo>
                  <a:pt x="742" y="303"/>
                </a:moveTo>
                <a:cubicBezTo>
                  <a:pt x="742" y="304"/>
                  <a:pt x="742" y="304"/>
                  <a:pt x="741" y="304"/>
                </a:cubicBezTo>
                <a:cubicBezTo>
                  <a:pt x="740" y="305"/>
                  <a:pt x="739" y="306"/>
                  <a:pt x="739" y="305"/>
                </a:cubicBezTo>
                <a:cubicBezTo>
                  <a:pt x="737" y="305"/>
                  <a:pt x="736" y="307"/>
                  <a:pt x="735" y="307"/>
                </a:cubicBezTo>
                <a:cubicBezTo>
                  <a:pt x="734" y="306"/>
                  <a:pt x="733" y="308"/>
                  <a:pt x="732" y="307"/>
                </a:cubicBezTo>
                <a:cubicBezTo>
                  <a:pt x="731" y="307"/>
                  <a:pt x="731" y="309"/>
                  <a:pt x="730" y="308"/>
                </a:cubicBezTo>
                <a:cubicBezTo>
                  <a:pt x="729" y="308"/>
                  <a:pt x="728" y="309"/>
                  <a:pt x="727" y="309"/>
                </a:cubicBezTo>
                <a:cubicBezTo>
                  <a:pt x="726" y="310"/>
                  <a:pt x="725" y="311"/>
                  <a:pt x="724" y="310"/>
                </a:cubicBezTo>
                <a:cubicBezTo>
                  <a:pt x="723" y="312"/>
                  <a:pt x="722" y="311"/>
                  <a:pt x="721" y="311"/>
                </a:cubicBezTo>
                <a:cubicBezTo>
                  <a:pt x="720" y="311"/>
                  <a:pt x="719" y="313"/>
                  <a:pt x="718" y="312"/>
                </a:cubicBezTo>
                <a:cubicBezTo>
                  <a:pt x="717" y="312"/>
                  <a:pt x="716" y="312"/>
                  <a:pt x="715" y="313"/>
                </a:cubicBezTo>
                <a:cubicBezTo>
                  <a:pt x="714" y="314"/>
                  <a:pt x="713" y="313"/>
                  <a:pt x="713" y="314"/>
                </a:cubicBezTo>
                <a:cubicBezTo>
                  <a:pt x="711" y="314"/>
                  <a:pt x="709" y="316"/>
                  <a:pt x="707" y="315"/>
                </a:cubicBezTo>
                <a:cubicBezTo>
                  <a:pt x="706" y="316"/>
                  <a:pt x="705" y="316"/>
                  <a:pt x="703" y="316"/>
                </a:cubicBezTo>
                <a:cubicBezTo>
                  <a:pt x="702" y="318"/>
                  <a:pt x="700" y="316"/>
                  <a:pt x="699" y="318"/>
                </a:cubicBezTo>
                <a:cubicBezTo>
                  <a:pt x="697" y="317"/>
                  <a:pt x="696" y="320"/>
                  <a:pt x="694" y="319"/>
                </a:cubicBezTo>
                <a:cubicBezTo>
                  <a:pt x="694" y="319"/>
                  <a:pt x="693" y="319"/>
                  <a:pt x="693" y="319"/>
                </a:cubicBezTo>
                <a:cubicBezTo>
                  <a:pt x="693" y="320"/>
                  <a:pt x="691" y="319"/>
                  <a:pt x="690" y="320"/>
                </a:cubicBezTo>
                <a:cubicBezTo>
                  <a:pt x="689" y="321"/>
                  <a:pt x="688" y="321"/>
                  <a:pt x="687" y="322"/>
                </a:cubicBezTo>
                <a:cubicBezTo>
                  <a:pt x="686" y="322"/>
                  <a:pt x="686" y="322"/>
                  <a:pt x="685" y="323"/>
                </a:cubicBezTo>
                <a:cubicBezTo>
                  <a:pt x="685" y="323"/>
                  <a:pt x="684" y="323"/>
                  <a:pt x="683" y="323"/>
                </a:cubicBezTo>
                <a:cubicBezTo>
                  <a:pt x="682" y="322"/>
                  <a:pt x="681" y="324"/>
                  <a:pt x="680" y="324"/>
                </a:cubicBezTo>
                <a:cubicBezTo>
                  <a:pt x="680" y="324"/>
                  <a:pt x="680" y="324"/>
                  <a:pt x="680" y="324"/>
                </a:cubicBezTo>
                <a:cubicBezTo>
                  <a:pt x="681" y="325"/>
                  <a:pt x="681" y="326"/>
                  <a:pt x="681" y="327"/>
                </a:cubicBezTo>
                <a:cubicBezTo>
                  <a:pt x="681" y="328"/>
                  <a:pt x="680" y="329"/>
                  <a:pt x="682" y="330"/>
                </a:cubicBezTo>
                <a:cubicBezTo>
                  <a:pt x="681" y="331"/>
                  <a:pt x="681" y="332"/>
                  <a:pt x="683" y="333"/>
                </a:cubicBezTo>
                <a:cubicBezTo>
                  <a:pt x="683" y="334"/>
                  <a:pt x="684" y="335"/>
                  <a:pt x="683" y="337"/>
                </a:cubicBezTo>
                <a:cubicBezTo>
                  <a:pt x="683" y="337"/>
                  <a:pt x="683" y="337"/>
                  <a:pt x="684" y="337"/>
                </a:cubicBezTo>
                <a:cubicBezTo>
                  <a:pt x="684" y="338"/>
                  <a:pt x="685" y="339"/>
                  <a:pt x="684" y="339"/>
                </a:cubicBezTo>
                <a:cubicBezTo>
                  <a:pt x="684" y="340"/>
                  <a:pt x="683" y="341"/>
                  <a:pt x="682" y="341"/>
                </a:cubicBezTo>
                <a:cubicBezTo>
                  <a:pt x="682" y="341"/>
                  <a:pt x="681" y="341"/>
                  <a:pt x="680" y="342"/>
                </a:cubicBezTo>
                <a:cubicBezTo>
                  <a:pt x="680" y="342"/>
                  <a:pt x="679" y="342"/>
                  <a:pt x="679" y="342"/>
                </a:cubicBezTo>
                <a:cubicBezTo>
                  <a:pt x="678" y="342"/>
                  <a:pt x="678" y="342"/>
                  <a:pt x="677" y="342"/>
                </a:cubicBezTo>
                <a:cubicBezTo>
                  <a:pt x="677" y="342"/>
                  <a:pt x="677" y="341"/>
                  <a:pt x="676" y="341"/>
                </a:cubicBezTo>
                <a:cubicBezTo>
                  <a:pt x="676" y="340"/>
                  <a:pt x="676" y="340"/>
                  <a:pt x="676" y="340"/>
                </a:cubicBezTo>
                <a:cubicBezTo>
                  <a:pt x="676" y="338"/>
                  <a:pt x="676" y="337"/>
                  <a:pt x="675" y="336"/>
                </a:cubicBezTo>
                <a:cubicBezTo>
                  <a:pt x="675" y="335"/>
                  <a:pt x="675" y="334"/>
                  <a:pt x="674" y="333"/>
                </a:cubicBezTo>
                <a:cubicBezTo>
                  <a:pt x="675" y="332"/>
                  <a:pt x="673" y="331"/>
                  <a:pt x="673" y="330"/>
                </a:cubicBezTo>
                <a:cubicBezTo>
                  <a:pt x="672" y="329"/>
                  <a:pt x="672" y="328"/>
                  <a:pt x="672" y="327"/>
                </a:cubicBezTo>
                <a:cubicBezTo>
                  <a:pt x="671" y="326"/>
                  <a:pt x="671" y="325"/>
                  <a:pt x="671" y="324"/>
                </a:cubicBezTo>
                <a:cubicBezTo>
                  <a:pt x="671" y="323"/>
                  <a:pt x="670" y="323"/>
                  <a:pt x="670" y="322"/>
                </a:cubicBezTo>
                <a:cubicBezTo>
                  <a:pt x="670" y="321"/>
                  <a:pt x="670" y="320"/>
                  <a:pt x="670" y="319"/>
                </a:cubicBezTo>
                <a:cubicBezTo>
                  <a:pt x="670" y="319"/>
                  <a:pt x="669" y="318"/>
                  <a:pt x="669" y="317"/>
                </a:cubicBezTo>
                <a:cubicBezTo>
                  <a:pt x="670" y="317"/>
                  <a:pt x="671" y="316"/>
                  <a:pt x="672" y="316"/>
                </a:cubicBezTo>
                <a:cubicBezTo>
                  <a:pt x="673" y="316"/>
                  <a:pt x="674" y="316"/>
                  <a:pt x="675" y="316"/>
                </a:cubicBezTo>
                <a:cubicBezTo>
                  <a:pt x="676" y="314"/>
                  <a:pt x="678" y="316"/>
                  <a:pt x="679" y="314"/>
                </a:cubicBezTo>
                <a:cubicBezTo>
                  <a:pt x="680" y="314"/>
                  <a:pt x="681" y="314"/>
                  <a:pt x="682" y="313"/>
                </a:cubicBezTo>
                <a:cubicBezTo>
                  <a:pt x="683" y="313"/>
                  <a:pt x="684" y="313"/>
                  <a:pt x="685" y="312"/>
                </a:cubicBezTo>
                <a:cubicBezTo>
                  <a:pt x="685" y="312"/>
                  <a:pt x="686" y="312"/>
                  <a:pt x="686" y="312"/>
                </a:cubicBezTo>
                <a:cubicBezTo>
                  <a:pt x="687" y="313"/>
                  <a:pt x="688" y="311"/>
                  <a:pt x="690" y="311"/>
                </a:cubicBezTo>
                <a:cubicBezTo>
                  <a:pt x="690" y="311"/>
                  <a:pt x="691" y="310"/>
                  <a:pt x="692" y="310"/>
                </a:cubicBezTo>
                <a:cubicBezTo>
                  <a:pt x="693" y="311"/>
                  <a:pt x="695" y="310"/>
                  <a:pt x="696" y="309"/>
                </a:cubicBezTo>
                <a:cubicBezTo>
                  <a:pt x="697" y="309"/>
                  <a:pt x="698" y="308"/>
                  <a:pt x="700" y="308"/>
                </a:cubicBezTo>
                <a:cubicBezTo>
                  <a:pt x="701" y="309"/>
                  <a:pt x="702" y="307"/>
                  <a:pt x="703" y="307"/>
                </a:cubicBezTo>
                <a:cubicBezTo>
                  <a:pt x="704" y="308"/>
                  <a:pt x="705" y="307"/>
                  <a:pt x="705" y="307"/>
                </a:cubicBezTo>
                <a:cubicBezTo>
                  <a:pt x="706" y="306"/>
                  <a:pt x="707" y="307"/>
                  <a:pt x="707" y="306"/>
                </a:cubicBezTo>
                <a:cubicBezTo>
                  <a:pt x="707" y="306"/>
                  <a:pt x="708" y="306"/>
                  <a:pt x="708" y="306"/>
                </a:cubicBezTo>
                <a:cubicBezTo>
                  <a:pt x="709" y="306"/>
                  <a:pt x="710" y="306"/>
                  <a:pt x="711" y="306"/>
                </a:cubicBezTo>
                <a:cubicBezTo>
                  <a:pt x="711" y="304"/>
                  <a:pt x="713" y="305"/>
                  <a:pt x="714" y="304"/>
                </a:cubicBezTo>
                <a:cubicBezTo>
                  <a:pt x="714" y="304"/>
                  <a:pt x="715" y="304"/>
                  <a:pt x="715" y="304"/>
                </a:cubicBezTo>
                <a:cubicBezTo>
                  <a:pt x="716" y="303"/>
                  <a:pt x="716" y="303"/>
                  <a:pt x="717" y="303"/>
                </a:cubicBezTo>
                <a:cubicBezTo>
                  <a:pt x="718" y="303"/>
                  <a:pt x="719" y="303"/>
                  <a:pt x="720" y="302"/>
                </a:cubicBezTo>
                <a:cubicBezTo>
                  <a:pt x="721" y="301"/>
                  <a:pt x="723" y="302"/>
                  <a:pt x="724" y="301"/>
                </a:cubicBezTo>
                <a:cubicBezTo>
                  <a:pt x="725" y="301"/>
                  <a:pt x="726" y="301"/>
                  <a:pt x="726" y="300"/>
                </a:cubicBezTo>
                <a:cubicBezTo>
                  <a:pt x="727" y="299"/>
                  <a:pt x="728" y="300"/>
                  <a:pt x="729" y="300"/>
                </a:cubicBezTo>
                <a:cubicBezTo>
                  <a:pt x="730" y="300"/>
                  <a:pt x="731" y="298"/>
                  <a:pt x="732" y="299"/>
                </a:cubicBezTo>
                <a:cubicBezTo>
                  <a:pt x="733" y="298"/>
                  <a:pt x="734" y="298"/>
                  <a:pt x="735" y="298"/>
                </a:cubicBezTo>
                <a:cubicBezTo>
                  <a:pt x="736" y="298"/>
                  <a:pt x="737" y="297"/>
                  <a:pt x="738" y="296"/>
                </a:cubicBezTo>
                <a:cubicBezTo>
                  <a:pt x="739" y="296"/>
                  <a:pt x="740" y="296"/>
                  <a:pt x="741" y="296"/>
                </a:cubicBezTo>
                <a:cubicBezTo>
                  <a:pt x="742" y="296"/>
                  <a:pt x="744" y="295"/>
                  <a:pt x="745" y="295"/>
                </a:cubicBezTo>
                <a:cubicBezTo>
                  <a:pt x="746" y="294"/>
                  <a:pt x="748" y="295"/>
                  <a:pt x="749" y="293"/>
                </a:cubicBezTo>
                <a:cubicBezTo>
                  <a:pt x="749" y="293"/>
                  <a:pt x="750" y="293"/>
                  <a:pt x="751" y="294"/>
                </a:cubicBezTo>
                <a:cubicBezTo>
                  <a:pt x="750" y="294"/>
                  <a:pt x="750" y="294"/>
                  <a:pt x="750" y="295"/>
                </a:cubicBezTo>
                <a:cubicBezTo>
                  <a:pt x="750" y="295"/>
                  <a:pt x="751" y="295"/>
                  <a:pt x="751" y="296"/>
                </a:cubicBezTo>
                <a:cubicBezTo>
                  <a:pt x="751" y="296"/>
                  <a:pt x="751" y="297"/>
                  <a:pt x="750" y="297"/>
                </a:cubicBezTo>
                <a:cubicBezTo>
                  <a:pt x="750" y="297"/>
                  <a:pt x="749" y="297"/>
                  <a:pt x="749" y="297"/>
                </a:cubicBezTo>
                <a:cubicBezTo>
                  <a:pt x="748" y="298"/>
                  <a:pt x="750" y="300"/>
                  <a:pt x="748" y="301"/>
                </a:cubicBezTo>
                <a:cubicBezTo>
                  <a:pt x="748" y="300"/>
                  <a:pt x="748" y="300"/>
                  <a:pt x="748" y="299"/>
                </a:cubicBezTo>
                <a:cubicBezTo>
                  <a:pt x="748" y="299"/>
                  <a:pt x="747" y="299"/>
                  <a:pt x="747" y="299"/>
                </a:cubicBezTo>
                <a:cubicBezTo>
                  <a:pt x="747" y="299"/>
                  <a:pt x="747" y="299"/>
                  <a:pt x="747" y="298"/>
                </a:cubicBezTo>
                <a:cubicBezTo>
                  <a:pt x="747" y="298"/>
                  <a:pt x="747" y="298"/>
                  <a:pt x="747" y="298"/>
                </a:cubicBezTo>
                <a:cubicBezTo>
                  <a:pt x="746" y="298"/>
                  <a:pt x="746" y="298"/>
                  <a:pt x="746" y="298"/>
                </a:cubicBezTo>
                <a:cubicBezTo>
                  <a:pt x="746" y="298"/>
                  <a:pt x="745" y="298"/>
                  <a:pt x="745" y="298"/>
                </a:cubicBezTo>
                <a:cubicBezTo>
                  <a:pt x="745" y="299"/>
                  <a:pt x="746" y="299"/>
                  <a:pt x="746" y="299"/>
                </a:cubicBezTo>
                <a:cubicBezTo>
                  <a:pt x="746" y="299"/>
                  <a:pt x="746" y="299"/>
                  <a:pt x="747" y="299"/>
                </a:cubicBezTo>
                <a:cubicBezTo>
                  <a:pt x="747" y="299"/>
                  <a:pt x="747" y="300"/>
                  <a:pt x="747" y="300"/>
                </a:cubicBezTo>
                <a:cubicBezTo>
                  <a:pt x="746" y="300"/>
                  <a:pt x="745" y="300"/>
                  <a:pt x="744" y="299"/>
                </a:cubicBezTo>
                <a:cubicBezTo>
                  <a:pt x="744" y="299"/>
                  <a:pt x="743" y="299"/>
                  <a:pt x="743" y="299"/>
                </a:cubicBezTo>
                <a:cubicBezTo>
                  <a:pt x="742" y="300"/>
                  <a:pt x="742" y="300"/>
                  <a:pt x="742" y="301"/>
                </a:cubicBezTo>
                <a:cubicBezTo>
                  <a:pt x="742" y="301"/>
                  <a:pt x="742" y="301"/>
                  <a:pt x="741" y="301"/>
                </a:cubicBezTo>
                <a:cubicBezTo>
                  <a:pt x="741" y="301"/>
                  <a:pt x="741" y="301"/>
                  <a:pt x="741" y="301"/>
                </a:cubicBezTo>
                <a:cubicBezTo>
                  <a:pt x="741" y="301"/>
                  <a:pt x="741" y="302"/>
                  <a:pt x="741" y="302"/>
                </a:cubicBezTo>
                <a:cubicBezTo>
                  <a:pt x="741" y="302"/>
                  <a:pt x="742" y="303"/>
                  <a:pt x="742" y="303"/>
                </a:cubicBezTo>
                <a:moveTo>
                  <a:pt x="738" y="302"/>
                </a:moveTo>
                <a:cubicBezTo>
                  <a:pt x="738" y="302"/>
                  <a:pt x="738" y="302"/>
                  <a:pt x="738" y="302"/>
                </a:cubicBezTo>
                <a:cubicBezTo>
                  <a:pt x="738" y="302"/>
                  <a:pt x="739" y="301"/>
                  <a:pt x="738" y="301"/>
                </a:cubicBezTo>
                <a:cubicBezTo>
                  <a:pt x="738" y="301"/>
                  <a:pt x="738" y="301"/>
                  <a:pt x="738" y="301"/>
                </a:cubicBezTo>
                <a:cubicBezTo>
                  <a:pt x="738" y="301"/>
                  <a:pt x="738" y="302"/>
                  <a:pt x="739" y="303"/>
                </a:cubicBezTo>
                <a:cubicBezTo>
                  <a:pt x="739" y="303"/>
                  <a:pt x="739" y="303"/>
                  <a:pt x="739" y="302"/>
                </a:cubicBezTo>
                <a:cubicBezTo>
                  <a:pt x="739" y="302"/>
                  <a:pt x="739" y="302"/>
                  <a:pt x="739" y="302"/>
                </a:cubicBezTo>
                <a:cubicBezTo>
                  <a:pt x="738" y="302"/>
                  <a:pt x="739" y="302"/>
                  <a:pt x="739" y="303"/>
                </a:cubicBezTo>
                <a:cubicBezTo>
                  <a:pt x="739" y="303"/>
                  <a:pt x="739" y="303"/>
                  <a:pt x="739" y="304"/>
                </a:cubicBezTo>
                <a:cubicBezTo>
                  <a:pt x="739" y="303"/>
                  <a:pt x="739" y="303"/>
                  <a:pt x="738" y="302"/>
                </a:cubicBezTo>
                <a:moveTo>
                  <a:pt x="228" y="631"/>
                </a:moveTo>
                <a:cubicBezTo>
                  <a:pt x="228" y="629"/>
                  <a:pt x="229" y="629"/>
                  <a:pt x="231" y="629"/>
                </a:cubicBezTo>
                <a:cubicBezTo>
                  <a:pt x="231" y="630"/>
                  <a:pt x="232" y="631"/>
                  <a:pt x="233" y="632"/>
                </a:cubicBezTo>
                <a:cubicBezTo>
                  <a:pt x="235" y="632"/>
                  <a:pt x="236" y="633"/>
                  <a:pt x="237" y="634"/>
                </a:cubicBezTo>
                <a:cubicBezTo>
                  <a:pt x="237" y="635"/>
                  <a:pt x="239" y="634"/>
                  <a:pt x="239" y="636"/>
                </a:cubicBezTo>
                <a:cubicBezTo>
                  <a:pt x="239" y="636"/>
                  <a:pt x="239" y="636"/>
                  <a:pt x="239" y="636"/>
                </a:cubicBezTo>
                <a:cubicBezTo>
                  <a:pt x="239" y="636"/>
                  <a:pt x="238" y="636"/>
                  <a:pt x="238" y="636"/>
                </a:cubicBezTo>
                <a:cubicBezTo>
                  <a:pt x="238" y="636"/>
                  <a:pt x="237" y="636"/>
                  <a:pt x="238" y="636"/>
                </a:cubicBezTo>
                <a:cubicBezTo>
                  <a:pt x="238" y="637"/>
                  <a:pt x="238" y="636"/>
                  <a:pt x="239" y="636"/>
                </a:cubicBezTo>
                <a:cubicBezTo>
                  <a:pt x="239" y="636"/>
                  <a:pt x="240" y="636"/>
                  <a:pt x="240" y="636"/>
                </a:cubicBezTo>
                <a:cubicBezTo>
                  <a:pt x="241" y="637"/>
                  <a:pt x="241" y="637"/>
                  <a:pt x="241" y="638"/>
                </a:cubicBezTo>
                <a:cubicBezTo>
                  <a:pt x="242" y="639"/>
                  <a:pt x="242" y="639"/>
                  <a:pt x="242" y="640"/>
                </a:cubicBezTo>
                <a:cubicBezTo>
                  <a:pt x="244" y="640"/>
                  <a:pt x="245" y="642"/>
                  <a:pt x="247" y="642"/>
                </a:cubicBezTo>
                <a:cubicBezTo>
                  <a:pt x="247" y="642"/>
                  <a:pt x="247" y="642"/>
                  <a:pt x="247" y="642"/>
                </a:cubicBezTo>
                <a:cubicBezTo>
                  <a:pt x="246" y="644"/>
                  <a:pt x="245" y="646"/>
                  <a:pt x="244" y="647"/>
                </a:cubicBezTo>
                <a:cubicBezTo>
                  <a:pt x="244" y="647"/>
                  <a:pt x="243" y="647"/>
                  <a:pt x="243" y="647"/>
                </a:cubicBezTo>
                <a:cubicBezTo>
                  <a:pt x="242" y="646"/>
                  <a:pt x="243" y="644"/>
                  <a:pt x="241" y="646"/>
                </a:cubicBezTo>
                <a:cubicBezTo>
                  <a:pt x="241" y="646"/>
                  <a:pt x="241" y="646"/>
                  <a:pt x="241" y="646"/>
                </a:cubicBezTo>
                <a:cubicBezTo>
                  <a:pt x="241" y="645"/>
                  <a:pt x="240" y="644"/>
                  <a:pt x="240" y="644"/>
                </a:cubicBezTo>
                <a:cubicBezTo>
                  <a:pt x="240" y="643"/>
                  <a:pt x="239" y="642"/>
                  <a:pt x="238" y="641"/>
                </a:cubicBezTo>
                <a:cubicBezTo>
                  <a:pt x="238" y="642"/>
                  <a:pt x="238" y="642"/>
                  <a:pt x="237" y="642"/>
                </a:cubicBezTo>
                <a:cubicBezTo>
                  <a:pt x="236" y="642"/>
                  <a:pt x="236" y="641"/>
                  <a:pt x="235" y="640"/>
                </a:cubicBezTo>
                <a:cubicBezTo>
                  <a:pt x="235" y="639"/>
                  <a:pt x="234" y="639"/>
                  <a:pt x="234" y="637"/>
                </a:cubicBezTo>
                <a:cubicBezTo>
                  <a:pt x="234" y="637"/>
                  <a:pt x="234" y="637"/>
                  <a:pt x="234" y="637"/>
                </a:cubicBezTo>
                <a:cubicBezTo>
                  <a:pt x="234" y="637"/>
                  <a:pt x="234" y="637"/>
                  <a:pt x="234" y="638"/>
                </a:cubicBezTo>
                <a:cubicBezTo>
                  <a:pt x="234" y="638"/>
                  <a:pt x="234" y="638"/>
                  <a:pt x="234" y="638"/>
                </a:cubicBezTo>
                <a:cubicBezTo>
                  <a:pt x="234" y="637"/>
                  <a:pt x="235" y="637"/>
                  <a:pt x="235" y="637"/>
                </a:cubicBezTo>
                <a:cubicBezTo>
                  <a:pt x="235" y="637"/>
                  <a:pt x="235" y="637"/>
                  <a:pt x="234" y="637"/>
                </a:cubicBezTo>
                <a:cubicBezTo>
                  <a:pt x="233" y="638"/>
                  <a:pt x="233" y="637"/>
                  <a:pt x="232" y="637"/>
                </a:cubicBezTo>
                <a:cubicBezTo>
                  <a:pt x="232" y="637"/>
                  <a:pt x="232" y="639"/>
                  <a:pt x="231" y="639"/>
                </a:cubicBezTo>
                <a:cubicBezTo>
                  <a:pt x="230" y="639"/>
                  <a:pt x="229" y="640"/>
                  <a:pt x="229" y="641"/>
                </a:cubicBezTo>
                <a:cubicBezTo>
                  <a:pt x="228" y="642"/>
                  <a:pt x="226" y="643"/>
                  <a:pt x="225" y="645"/>
                </a:cubicBezTo>
                <a:cubicBezTo>
                  <a:pt x="226" y="646"/>
                  <a:pt x="223" y="647"/>
                  <a:pt x="223" y="649"/>
                </a:cubicBezTo>
                <a:cubicBezTo>
                  <a:pt x="223" y="649"/>
                  <a:pt x="222" y="650"/>
                  <a:pt x="221" y="651"/>
                </a:cubicBezTo>
                <a:cubicBezTo>
                  <a:pt x="220" y="651"/>
                  <a:pt x="220" y="653"/>
                  <a:pt x="219" y="654"/>
                </a:cubicBezTo>
                <a:cubicBezTo>
                  <a:pt x="219" y="654"/>
                  <a:pt x="219" y="655"/>
                  <a:pt x="218" y="656"/>
                </a:cubicBezTo>
                <a:cubicBezTo>
                  <a:pt x="217" y="656"/>
                  <a:pt x="217" y="656"/>
                  <a:pt x="217" y="657"/>
                </a:cubicBezTo>
                <a:cubicBezTo>
                  <a:pt x="217" y="659"/>
                  <a:pt x="218" y="660"/>
                  <a:pt x="219" y="660"/>
                </a:cubicBezTo>
                <a:cubicBezTo>
                  <a:pt x="220" y="661"/>
                  <a:pt x="221" y="661"/>
                  <a:pt x="222" y="662"/>
                </a:cubicBezTo>
                <a:cubicBezTo>
                  <a:pt x="223" y="662"/>
                  <a:pt x="224" y="663"/>
                  <a:pt x="225" y="664"/>
                </a:cubicBezTo>
                <a:cubicBezTo>
                  <a:pt x="225" y="664"/>
                  <a:pt x="226" y="664"/>
                  <a:pt x="226" y="664"/>
                </a:cubicBezTo>
                <a:cubicBezTo>
                  <a:pt x="226" y="664"/>
                  <a:pt x="226" y="665"/>
                  <a:pt x="226" y="666"/>
                </a:cubicBezTo>
                <a:cubicBezTo>
                  <a:pt x="225" y="667"/>
                  <a:pt x="224" y="668"/>
                  <a:pt x="223" y="668"/>
                </a:cubicBezTo>
                <a:cubicBezTo>
                  <a:pt x="223" y="669"/>
                  <a:pt x="223" y="670"/>
                  <a:pt x="222" y="671"/>
                </a:cubicBezTo>
                <a:cubicBezTo>
                  <a:pt x="221" y="670"/>
                  <a:pt x="221" y="669"/>
                  <a:pt x="220" y="669"/>
                </a:cubicBezTo>
                <a:cubicBezTo>
                  <a:pt x="218" y="669"/>
                  <a:pt x="218" y="668"/>
                  <a:pt x="217" y="667"/>
                </a:cubicBezTo>
                <a:cubicBezTo>
                  <a:pt x="216" y="666"/>
                  <a:pt x="216" y="665"/>
                  <a:pt x="215" y="664"/>
                </a:cubicBezTo>
                <a:cubicBezTo>
                  <a:pt x="214" y="664"/>
                  <a:pt x="213" y="665"/>
                  <a:pt x="213" y="663"/>
                </a:cubicBezTo>
                <a:cubicBezTo>
                  <a:pt x="211" y="665"/>
                  <a:pt x="210" y="666"/>
                  <a:pt x="208" y="667"/>
                </a:cubicBezTo>
                <a:cubicBezTo>
                  <a:pt x="208" y="669"/>
                  <a:pt x="206" y="670"/>
                  <a:pt x="205" y="671"/>
                </a:cubicBezTo>
                <a:cubicBezTo>
                  <a:pt x="206" y="673"/>
                  <a:pt x="204" y="673"/>
                  <a:pt x="204" y="674"/>
                </a:cubicBezTo>
                <a:cubicBezTo>
                  <a:pt x="203" y="675"/>
                  <a:pt x="202" y="675"/>
                  <a:pt x="201" y="677"/>
                </a:cubicBezTo>
                <a:cubicBezTo>
                  <a:pt x="201" y="678"/>
                  <a:pt x="200" y="679"/>
                  <a:pt x="199" y="680"/>
                </a:cubicBezTo>
                <a:cubicBezTo>
                  <a:pt x="199" y="681"/>
                  <a:pt x="198" y="682"/>
                  <a:pt x="197" y="683"/>
                </a:cubicBezTo>
                <a:cubicBezTo>
                  <a:pt x="196" y="683"/>
                  <a:pt x="196" y="684"/>
                  <a:pt x="196" y="685"/>
                </a:cubicBezTo>
                <a:cubicBezTo>
                  <a:pt x="197" y="686"/>
                  <a:pt x="197" y="688"/>
                  <a:pt x="199" y="688"/>
                </a:cubicBezTo>
                <a:cubicBezTo>
                  <a:pt x="200" y="688"/>
                  <a:pt x="200" y="689"/>
                  <a:pt x="200" y="689"/>
                </a:cubicBezTo>
                <a:cubicBezTo>
                  <a:pt x="202" y="691"/>
                  <a:pt x="205" y="692"/>
                  <a:pt x="207" y="694"/>
                </a:cubicBezTo>
                <a:cubicBezTo>
                  <a:pt x="207" y="695"/>
                  <a:pt x="208" y="694"/>
                  <a:pt x="208" y="695"/>
                </a:cubicBezTo>
                <a:cubicBezTo>
                  <a:pt x="208" y="696"/>
                  <a:pt x="208" y="696"/>
                  <a:pt x="208" y="697"/>
                </a:cubicBezTo>
                <a:cubicBezTo>
                  <a:pt x="207" y="698"/>
                  <a:pt x="206" y="699"/>
                  <a:pt x="205" y="700"/>
                </a:cubicBezTo>
                <a:cubicBezTo>
                  <a:pt x="203" y="700"/>
                  <a:pt x="202" y="699"/>
                  <a:pt x="201" y="698"/>
                </a:cubicBezTo>
                <a:cubicBezTo>
                  <a:pt x="200" y="697"/>
                  <a:pt x="199" y="696"/>
                  <a:pt x="199" y="696"/>
                </a:cubicBezTo>
                <a:cubicBezTo>
                  <a:pt x="198" y="695"/>
                  <a:pt x="197" y="695"/>
                  <a:pt x="197" y="695"/>
                </a:cubicBezTo>
                <a:cubicBezTo>
                  <a:pt x="195" y="695"/>
                  <a:pt x="195" y="694"/>
                  <a:pt x="194" y="693"/>
                </a:cubicBezTo>
                <a:cubicBezTo>
                  <a:pt x="193" y="692"/>
                  <a:pt x="192" y="691"/>
                  <a:pt x="191" y="690"/>
                </a:cubicBezTo>
                <a:cubicBezTo>
                  <a:pt x="190" y="689"/>
                  <a:pt x="189" y="689"/>
                  <a:pt x="188" y="688"/>
                </a:cubicBezTo>
                <a:cubicBezTo>
                  <a:pt x="188" y="688"/>
                  <a:pt x="187" y="688"/>
                  <a:pt x="187" y="688"/>
                </a:cubicBezTo>
                <a:cubicBezTo>
                  <a:pt x="186" y="685"/>
                  <a:pt x="187" y="683"/>
                  <a:pt x="188" y="682"/>
                </a:cubicBezTo>
                <a:cubicBezTo>
                  <a:pt x="189" y="681"/>
                  <a:pt x="189" y="680"/>
                  <a:pt x="190" y="680"/>
                </a:cubicBezTo>
                <a:cubicBezTo>
                  <a:pt x="190" y="679"/>
                  <a:pt x="190" y="677"/>
                  <a:pt x="192" y="677"/>
                </a:cubicBezTo>
                <a:cubicBezTo>
                  <a:pt x="192" y="676"/>
                  <a:pt x="194" y="675"/>
                  <a:pt x="194" y="674"/>
                </a:cubicBezTo>
                <a:cubicBezTo>
                  <a:pt x="194" y="673"/>
                  <a:pt x="195" y="672"/>
                  <a:pt x="196" y="671"/>
                </a:cubicBezTo>
                <a:cubicBezTo>
                  <a:pt x="197" y="670"/>
                  <a:pt x="198" y="670"/>
                  <a:pt x="198" y="669"/>
                </a:cubicBezTo>
                <a:cubicBezTo>
                  <a:pt x="199" y="667"/>
                  <a:pt x="201" y="666"/>
                  <a:pt x="202" y="664"/>
                </a:cubicBezTo>
                <a:cubicBezTo>
                  <a:pt x="203" y="663"/>
                  <a:pt x="203" y="662"/>
                  <a:pt x="204" y="662"/>
                </a:cubicBezTo>
                <a:cubicBezTo>
                  <a:pt x="204" y="661"/>
                  <a:pt x="204" y="660"/>
                  <a:pt x="205" y="660"/>
                </a:cubicBezTo>
                <a:cubicBezTo>
                  <a:pt x="206" y="659"/>
                  <a:pt x="206" y="657"/>
                  <a:pt x="207" y="656"/>
                </a:cubicBezTo>
                <a:cubicBezTo>
                  <a:pt x="208" y="656"/>
                  <a:pt x="208" y="655"/>
                  <a:pt x="209" y="655"/>
                </a:cubicBezTo>
                <a:cubicBezTo>
                  <a:pt x="209" y="654"/>
                  <a:pt x="209" y="653"/>
                  <a:pt x="210" y="653"/>
                </a:cubicBezTo>
                <a:cubicBezTo>
                  <a:pt x="211" y="651"/>
                  <a:pt x="212" y="649"/>
                  <a:pt x="214" y="648"/>
                </a:cubicBezTo>
                <a:cubicBezTo>
                  <a:pt x="214" y="646"/>
                  <a:pt x="216" y="644"/>
                  <a:pt x="218" y="643"/>
                </a:cubicBezTo>
                <a:cubicBezTo>
                  <a:pt x="219" y="642"/>
                  <a:pt x="220" y="640"/>
                  <a:pt x="221" y="639"/>
                </a:cubicBezTo>
                <a:cubicBezTo>
                  <a:pt x="221" y="638"/>
                  <a:pt x="221" y="638"/>
                  <a:pt x="221" y="638"/>
                </a:cubicBezTo>
                <a:cubicBezTo>
                  <a:pt x="222" y="636"/>
                  <a:pt x="223" y="636"/>
                  <a:pt x="223" y="634"/>
                </a:cubicBezTo>
                <a:cubicBezTo>
                  <a:pt x="224" y="633"/>
                  <a:pt x="225" y="632"/>
                  <a:pt x="226" y="631"/>
                </a:cubicBezTo>
                <a:cubicBezTo>
                  <a:pt x="227" y="631"/>
                  <a:pt x="227" y="631"/>
                  <a:pt x="228" y="631"/>
                </a:cubicBezTo>
                <a:cubicBezTo>
                  <a:pt x="228" y="631"/>
                  <a:pt x="228" y="631"/>
                  <a:pt x="228" y="631"/>
                </a:cubicBezTo>
                <a:cubicBezTo>
                  <a:pt x="228" y="631"/>
                  <a:pt x="227" y="631"/>
                  <a:pt x="227" y="631"/>
                </a:cubicBezTo>
                <a:cubicBezTo>
                  <a:pt x="227" y="631"/>
                  <a:pt x="227" y="631"/>
                  <a:pt x="227" y="631"/>
                </a:cubicBezTo>
                <a:cubicBezTo>
                  <a:pt x="227" y="632"/>
                  <a:pt x="228" y="632"/>
                  <a:pt x="228" y="632"/>
                </a:cubicBezTo>
                <a:cubicBezTo>
                  <a:pt x="228" y="632"/>
                  <a:pt x="228" y="632"/>
                  <a:pt x="228" y="631"/>
                </a:cubicBezTo>
                <a:moveTo>
                  <a:pt x="193" y="689"/>
                </a:moveTo>
                <a:cubicBezTo>
                  <a:pt x="193" y="689"/>
                  <a:pt x="193" y="689"/>
                  <a:pt x="193" y="689"/>
                </a:cubicBezTo>
                <a:cubicBezTo>
                  <a:pt x="192" y="689"/>
                  <a:pt x="192" y="689"/>
                  <a:pt x="192" y="689"/>
                </a:cubicBezTo>
                <a:cubicBezTo>
                  <a:pt x="192" y="689"/>
                  <a:pt x="192" y="689"/>
                  <a:pt x="192" y="689"/>
                </a:cubicBezTo>
                <a:cubicBezTo>
                  <a:pt x="192" y="689"/>
                  <a:pt x="193" y="690"/>
                  <a:pt x="193" y="690"/>
                </a:cubicBezTo>
                <a:cubicBezTo>
                  <a:pt x="193" y="690"/>
                  <a:pt x="193" y="689"/>
                  <a:pt x="192" y="689"/>
                </a:cubicBezTo>
                <a:cubicBezTo>
                  <a:pt x="192" y="688"/>
                  <a:pt x="191" y="687"/>
                  <a:pt x="191" y="687"/>
                </a:cubicBezTo>
                <a:cubicBezTo>
                  <a:pt x="190" y="689"/>
                  <a:pt x="190" y="689"/>
                  <a:pt x="193" y="689"/>
                </a:cubicBezTo>
                <a:moveTo>
                  <a:pt x="231" y="637"/>
                </a:moveTo>
                <a:cubicBezTo>
                  <a:pt x="230" y="636"/>
                  <a:pt x="230" y="636"/>
                  <a:pt x="229" y="635"/>
                </a:cubicBezTo>
                <a:cubicBezTo>
                  <a:pt x="228" y="635"/>
                  <a:pt x="227" y="635"/>
                  <a:pt x="227" y="635"/>
                </a:cubicBezTo>
                <a:cubicBezTo>
                  <a:pt x="227" y="636"/>
                  <a:pt x="227" y="636"/>
                  <a:pt x="228" y="636"/>
                </a:cubicBezTo>
                <a:cubicBezTo>
                  <a:pt x="228" y="637"/>
                  <a:pt x="229" y="637"/>
                  <a:pt x="230" y="638"/>
                </a:cubicBezTo>
                <a:cubicBezTo>
                  <a:pt x="230" y="638"/>
                  <a:pt x="231" y="637"/>
                  <a:pt x="231" y="637"/>
                </a:cubicBezTo>
                <a:moveTo>
                  <a:pt x="232" y="633"/>
                </a:moveTo>
                <a:cubicBezTo>
                  <a:pt x="231" y="633"/>
                  <a:pt x="230" y="634"/>
                  <a:pt x="230" y="634"/>
                </a:cubicBezTo>
                <a:cubicBezTo>
                  <a:pt x="231" y="635"/>
                  <a:pt x="231" y="635"/>
                  <a:pt x="231" y="636"/>
                </a:cubicBezTo>
                <a:cubicBezTo>
                  <a:pt x="232" y="635"/>
                  <a:pt x="232" y="634"/>
                  <a:pt x="232" y="633"/>
                </a:cubicBezTo>
                <a:moveTo>
                  <a:pt x="238" y="638"/>
                </a:moveTo>
                <a:cubicBezTo>
                  <a:pt x="238" y="638"/>
                  <a:pt x="239" y="638"/>
                  <a:pt x="239" y="638"/>
                </a:cubicBezTo>
                <a:cubicBezTo>
                  <a:pt x="238" y="638"/>
                  <a:pt x="238" y="638"/>
                  <a:pt x="238" y="638"/>
                </a:cubicBezTo>
                <a:cubicBezTo>
                  <a:pt x="238" y="638"/>
                  <a:pt x="238" y="638"/>
                  <a:pt x="238" y="638"/>
                </a:cubicBezTo>
                <a:cubicBezTo>
                  <a:pt x="238" y="638"/>
                  <a:pt x="238" y="638"/>
                  <a:pt x="238" y="638"/>
                </a:cubicBezTo>
                <a:moveTo>
                  <a:pt x="241" y="639"/>
                </a:moveTo>
                <a:cubicBezTo>
                  <a:pt x="240" y="639"/>
                  <a:pt x="240" y="639"/>
                  <a:pt x="240" y="639"/>
                </a:cubicBezTo>
                <a:cubicBezTo>
                  <a:pt x="240" y="639"/>
                  <a:pt x="240" y="639"/>
                  <a:pt x="240" y="639"/>
                </a:cubicBezTo>
                <a:cubicBezTo>
                  <a:pt x="240" y="639"/>
                  <a:pt x="240" y="639"/>
                  <a:pt x="240" y="639"/>
                </a:cubicBezTo>
                <a:cubicBezTo>
                  <a:pt x="240" y="639"/>
                  <a:pt x="240" y="639"/>
                  <a:pt x="241" y="639"/>
                </a:cubicBezTo>
                <a:moveTo>
                  <a:pt x="195" y="689"/>
                </a:moveTo>
                <a:cubicBezTo>
                  <a:pt x="194" y="689"/>
                  <a:pt x="194" y="689"/>
                  <a:pt x="194" y="689"/>
                </a:cubicBezTo>
                <a:cubicBezTo>
                  <a:pt x="194" y="689"/>
                  <a:pt x="194" y="690"/>
                  <a:pt x="195" y="690"/>
                </a:cubicBezTo>
                <a:cubicBezTo>
                  <a:pt x="195" y="690"/>
                  <a:pt x="195" y="689"/>
                  <a:pt x="195" y="689"/>
                </a:cubicBezTo>
                <a:cubicBezTo>
                  <a:pt x="195" y="689"/>
                  <a:pt x="195" y="689"/>
                  <a:pt x="195" y="689"/>
                </a:cubicBezTo>
                <a:moveTo>
                  <a:pt x="195" y="691"/>
                </a:moveTo>
                <a:cubicBezTo>
                  <a:pt x="195" y="691"/>
                  <a:pt x="195" y="691"/>
                  <a:pt x="195" y="691"/>
                </a:cubicBezTo>
                <a:cubicBezTo>
                  <a:pt x="195" y="691"/>
                  <a:pt x="195" y="691"/>
                  <a:pt x="194" y="691"/>
                </a:cubicBezTo>
                <a:cubicBezTo>
                  <a:pt x="194" y="691"/>
                  <a:pt x="194" y="691"/>
                  <a:pt x="194" y="691"/>
                </a:cubicBezTo>
                <a:cubicBezTo>
                  <a:pt x="194" y="691"/>
                  <a:pt x="194" y="691"/>
                  <a:pt x="195" y="691"/>
                </a:cubicBezTo>
                <a:moveTo>
                  <a:pt x="132" y="404"/>
                </a:moveTo>
                <a:cubicBezTo>
                  <a:pt x="131" y="404"/>
                  <a:pt x="131" y="404"/>
                  <a:pt x="131" y="403"/>
                </a:cubicBezTo>
                <a:cubicBezTo>
                  <a:pt x="131" y="403"/>
                  <a:pt x="131" y="403"/>
                  <a:pt x="131" y="402"/>
                </a:cubicBezTo>
                <a:cubicBezTo>
                  <a:pt x="131" y="402"/>
                  <a:pt x="132" y="401"/>
                  <a:pt x="133" y="401"/>
                </a:cubicBezTo>
                <a:cubicBezTo>
                  <a:pt x="133" y="402"/>
                  <a:pt x="133" y="402"/>
                  <a:pt x="133" y="402"/>
                </a:cubicBezTo>
                <a:cubicBezTo>
                  <a:pt x="133" y="403"/>
                  <a:pt x="134" y="405"/>
                  <a:pt x="133" y="406"/>
                </a:cubicBezTo>
                <a:cubicBezTo>
                  <a:pt x="133" y="406"/>
                  <a:pt x="133" y="406"/>
                  <a:pt x="132" y="406"/>
                </a:cubicBezTo>
                <a:cubicBezTo>
                  <a:pt x="132" y="406"/>
                  <a:pt x="131" y="406"/>
                  <a:pt x="131" y="407"/>
                </a:cubicBezTo>
                <a:cubicBezTo>
                  <a:pt x="131" y="408"/>
                  <a:pt x="132" y="408"/>
                  <a:pt x="132" y="408"/>
                </a:cubicBezTo>
                <a:cubicBezTo>
                  <a:pt x="133" y="408"/>
                  <a:pt x="133" y="408"/>
                  <a:pt x="133" y="408"/>
                </a:cubicBezTo>
                <a:cubicBezTo>
                  <a:pt x="133" y="409"/>
                  <a:pt x="132" y="409"/>
                  <a:pt x="132" y="409"/>
                </a:cubicBezTo>
                <a:cubicBezTo>
                  <a:pt x="131" y="409"/>
                  <a:pt x="130" y="409"/>
                  <a:pt x="129" y="410"/>
                </a:cubicBezTo>
                <a:cubicBezTo>
                  <a:pt x="128" y="410"/>
                  <a:pt x="128" y="410"/>
                  <a:pt x="127" y="409"/>
                </a:cubicBezTo>
                <a:cubicBezTo>
                  <a:pt x="127" y="409"/>
                  <a:pt x="127" y="410"/>
                  <a:pt x="126" y="410"/>
                </a:cubicBezTo>
                <a:cubicBezTo>
                  <a:pt x="125" y="410"/>
                  <a:pt x="124" y="410"/>
                  <a:pt x="123" y="410"/>
                </a:cubicBezTo>
                <a:cubicBezTo>
                  <a:pt x="121" y="410"/>
                  <a:pt x="120" y="410"/>
                  <a:pt x="120" y="409"/>
                </a:cubicBezTo>
                <a:cubicBezTo>
                  <a:pt x="118" y="409"/>
                  <a:pt x="117" y="409"/>
                  <a:pt x="116" y="408"/>
                </a:cubicBezTo>
                <a:cubicBezTo>
                  <a:pt x="116" y="408"/>
                  <a:pt x="116" y="407"/>
                  <a:pt x="116" y="407"/>
                </a:cubicBezTo>
                <a:cubicBezTo>
                  <a:pt x="115" y="407"/>
                  <a:pt x="115" y="408"/>
                  <a:pt x="115" y="408"/>
                </a:cubicBezTo>
                <a:cubicBezTo>
                  <a:pt x="114" y="409"/>
                  <a:pt x="113" y="409"/>
                  <a:pt x="112" y="409"/>
                </a:cubicBezTo>
                <a:cubicBezTo>
                  <a:pt x="111" y="409"/>
                  <a:pt x="111" y="409"/>
                  <a:pt x="110" y="410"/>
                </a:cubicBezTo>
                <a:cubicBezTo>
                  <a:pt x="110" y="410"/>
                  <a:pt x="109" y="409"/>
                  <a:pt x="109" y="409"/>
                </a:cubicBezTo>
                <a:cubicBezTo>
                  <a:pt x="108" y="409"/>
                  <a:pt x="108" y="410"/>
                  <a:pt x="107" y="410"/>
                </a:cubicBezTo>
                <a:cubicBezTo>
                  <a:pt x="105" y="410"/>
                  <a:pt x="104" y="411"/>
                  <a:pt x="103" y="409"/>
                </a:cubicBezTo>
                <a:cubicBezTo>
                  <a:pt x="101" y="409"/>
                  <a:pt x="100" y="409"/>
                  <a:pt x="99" y="410"/>
                </a:cubicBezTo>
                <a:cubicBezTo>
                  <a:pt x="98" y="410"/>
                  <a:pt x="96" y="410"/>
                  <a:pt x="95" y="410"/>
                </a:cubicBezTo>
                <a:cubicBezTo>
                  <a:pt x="94" y="409"/>
                  <a:pt x="93" y="409"/>
                  <a:pt x="92" y="409"/>
                </a:cubicBezTo>
                <a:cubicBezTo>
                  <a:pt x="81" y="409"/>
                  <a:pt x="69" y="409"/>
                  <a:pt x="57" y="409"/>
                </a:cubicBezTo>
                <a:cubicBezTo>
                  <a:pt x="56" y="410"/>
                  <a:pt x="57" y="411"/>
                  <a:pt x="57" y="412"/>
                </a:cubicBezTo>
                <a:cubicBezTo>
                  <a:pt x="56" y="413"/>
                  <a:pt x="56" y="415"/>
                  <a:pt x="56" y="416"/>
                </a:cubicBezTo>
                <a:cubicBezTo>
                  <a:pt x="56" y="419"/>
                  <a:pt x="56" y="419"/>
                  <a:pt x="56" y="419"/>
                </a:cubicBezTo>
                <a:cubicBezTo>
                  <a:pt x="56" y="419"/>
                  <a:pt x="56" y="419"/>
                  <a:pt x="56" y="419"/>
                </a:cubicBezTo>
                <a:cubicBezTo>
                  <a:pt x="54" y="419"/>
                  <a:pt x="51" y="419"/>
                  <a:pt x="49" y="419"/>
                </a:cubicBezTo>
                <a:cubicBezTo>
                  <a:pt x="49" y="419"/>
                  <a:pt x="49" y="418"/>
                  <a:pt x="49" y="417"/>
                </a:cubicBezTo>
                <a:cubicBezTo>
                  <a:pt x="49" y="410"/>
                  <a:pt x="49" y="402"/>
                  <a:pt x="49" y="394"/>
                </a:cubicBezTo>
                <a:cubicBezTo>
                  <a:pt x="49" y="393"/>
                  <a:pt x="49" y="393"/>
                  <a:pt x="50" y="392"/>
                </a:cubicBezTo>
                <a:cubicBezTo>
                  <a:pt x="49" y="392"/>
                  <a:pt x="49" y="391"/>
                  <a:pt x="49" y="389"/>
                </a:cubicBezTo>
                <a:cubicBezTo>
                  <a:pt x="49" y="389"/>
                  <a:pt x="49" y="389"/>
                  <a:pt x="50" y="389"/>
                </a:cubicBezTo>
                <a:cubicBezTo>
                  <a:pt x="56" y="389"/>
                  <a:pt x="56" y="389"/>
                  <a:pt x="57" y="390"/>
                </a:cubicBezTo>
                <a:cubicBezTo>
                  <a:pt x="57" y="399"/>
                  <a:pt x="57" y="399"/>
                  <a:pt x="57" y="399"/>
                </a:cubicBezTo>
                <a:cubicBezTo>
                  <a:pt x="58" y="400"/>
                  <a:pt x="60" y="399"/>
                  <a:pt x="61" y="400"/>
                </a:cubicBezTo>
                <a:cubicBezTo>
                  <a:pt x="61" y="400"/>
                  <a:pt x="61" y="400"/>
                  <a:pt x="62" y="400"/>
                </a:cubicBezTo>
                <a:cubicBezTo>
                  <a:pt x="66" y="400"/>
                  <a:pt x="71" y="400"/>
                  <a:pt x="75" y="400"/>
                </a:cubicBezTo>
                <a:cubicBezTo>
                  <a:pt x="75" y="400"/>
                  <a:pt x="76" y="400"/>
                  <a:pt x="76" y="400"/>
                </a:cubicBezTo>
                <a:cubicBezTo>
                  <a:pt x="77" y="401"/>
                  <a:pt x="78" y="400"/>
                  <a:pt x="79" y="400"/>
                </a:cubicBezTo>
                <a:cubicBezTo>
                  <a:pt x="89" y="400"/>
                  <a:pt x="98" y="400"/>
                  <a:pt x="108" y="400"/>
                </a:cubicBezTo>
                <a:cubicBezTo>
                  <a:pt x="109" y="400"/>
                  <a:pt x="110" y="400"/>
                  <a:pt x="111" y="401"/>
                </a:cubicBezTo>
                <a:cubicBezTo>
                  <a:pt x="112" y="402"/>
                  <a:pt x="112" y="401"/>
                  <a:pt x="113" y="400"/>
                </a:cubicBezTo>
                <a:cubicBezTo>
                  <a:pt x="114" y="401"/>
                  <a:pt x="114" y="403"/>
                  <a:pt x="116" y="402"/>
                </a:cubicBezTo>
                <a:cubicBezTo>
                  <a:pt x="116" y="402"/>
                  <a:pt x="116" y="403"/>
                  <a:pt x="116" y="403"/>
                </a:cubicBezTo>
                <a:cubicBezTo>
                  <a:pt x="115" y="405"/>
                  <a:pt x="118" y="405"/>
                  <a:pt x="119" y="406"/>
                </a:cubicBezTo>
                <a:cubicBezTo>
                  <a:pt x="119" y="406"/>
                  <a:pt x="119" y="406"/>
                  <a:pt x="119" y="405"/>
                </a:cubicBezTo>
                <a:cubicBezTo>
                  <a:pt x="119" y="405"/>
                  <a:pt x="119" y="405"/>
                  <a:pt x="119" y="404"/>
                </a:cubicBezTo>
                <a:cubicBezTo>
                  <a:pt x="120" y="404"/>
                  <a:pt x="120" y="406"/>
                  <a:pt x="121" y="405"/>
                </a:cubicBezTo>
                <a:cubicBezTo>
                  <a:pt x="122" y="404"/>
                  <a:pt x="123" y="404"/>
                  <a:pt x="124" y="404"/>
                </a:cubicBezTo>
                <a:cubicBezTo>
                  <a:pt x="124" y="405"/>
                  <a:pt x="125" y="406"/>
                  <a:pt x="126" y="406"/>
                </a:cubicBezTo>
                <a:cubicBezTo>
                  <a:pt x="126" y="406"/>
                  <a:pt x="127" y="407"/>
                  <a:pt x="127" y="407"/>
                </a:cubicBezTo>
                <a:cubicBezTo>
                  <a:pt x="127" y="407"/>
                  <a:pt x="128" y="406"/>
                  <a:pt x="128" y="406"/>
                </a:cubicBezTo>
                <a:cubicBezTo>
                  <a:pt x="128" y="406"/>
                  <a:pt x="129" y="407"/>
                  <a:pt x="129" y="407"/>
                </a:cubicBezTo>
                <a:cubicBezTo>
                  <a:pt x="130" y="406"/>
                  <a:pt x="130" y="405"/>
                  <a:pt x="131" y="405"/>
                </a:cubicBezTo>
                <a:cubicBezTo>
                  <a:pt x="131" y="405"/>
                  <a:pt x="131" y="404"/>
                  <a:pt x="132" y="404"/>
                </a:cubicBezTo>
                <a:cubicBezTo>
                  <a:pt x="132" y="403"/>
                  <a:pt x="132" y="404"/>
                  <a:pt x="131" y="404"/>
                </a:cubicBezTo>
                <a:cubicBezTo>
                  <a:pt x="131" y="404"/>
                  <a:pt x="131" y="404"/>
                  <a:pt x="131" y="404"/>
                </a:cubicBezTo>
                <a:cubicBezTo>
                  <a:pt x="132" y="404"/>
                  <a:pt x="132" y="404"/>
                  <a:pt x="132" y="404"/>
                </a:cubicBezTo>
                <a:cubicBezTo>
                  <a:pt x="132" y="404"/>
                  <a:pt x="132" y="404"/>
                  <a:pt x="132" y="404"/>
                </a:cubicBezTo>
                <a:cubicBezTo>
                  <a:pt x="132" y="404"/>
                  <a:pt x="132" y="403"/>
                  <a:pt x="132" y="404"/>
                </a:cubicBezTo>
                <a:moveTo>
                  <a:pt x="87" y="406"/>
                </a:moveTo>
                <a:cubicBezTo>
                  <a:pt x="87" y="406"/>
                  <a:pt x="87" y="405"/>
                  <a:pt x="87" y="405"/>
                </a:cubicBezTo>
                <a:cubicBezTo>
                  <a:pt x="86" y="405"/>
                  <a:pt x="86" y="406"/>
                  <a:pt x="86" y="406"/>
                </a:cubicBezTo>
                <a:cubicBezTo>
                  <a:pt x="86" y="406"/>
                  <a:pt x="86" y="406"/>
                  <a:pt x="86" y="406"/>
                </a:cubicBezTo>
                <a:cubicBezTo>
                  <a:pt x="86" y="406"/>
                  <a:pt x="87" y="406"/>
                  <a:pt x="87" y="406"/>
                </a:cubicBezTo>
                <a:moveTo>
                  <a:pt x="122" y="408"/>
                </a:moveTo>
                <a:cubicBezTo>
                  <a:pt x="122" y="408"/>
                  <a:pt x="122" y="408"/>
                  <a:pt x="121" y="408"/>
                </a:cubicBezTo>
                <a:cubicBezTo>
                  <a:pt x="121" y="408"/>
                  <a:pt x="121" y="408"/>
                  <a:pt x="121" y="409"/>
                </a:cubicBezTo>
                <a:cubicBezTo>
                  <a:pt x="121" y="409"/>
                  <a:pt x="121" y="409"/>
                  <a:pt x="121" y="409"/>
                </a:cubicBezTo>
                <a:cubicBezTo>
                  <a:pt x="122" y="409"/>
                  <a:pt x="122" y="409"/>
                  <a:pt x="122" y="408"/>
                </a:cubicBezTo>
                <a:moveTo>
                  <a:pt x="142" y="230"/>
                </a:moveTo>
                <a:cubicBezTo>
                  <a:pt x="141" y="231"/>
                  <a:pt x="141" y="230"/>
                  <a:pt x="140" y="229"/>
                </a:cubicBezTo>
                <a:cubicBezTo>
                  <a:pt x="139" y="229"/>
                  <a:pt x="139" y="229"/>
                  <a:pt x="138" y="228"/>
                </a:cubicBezTo>
                <a:cubicBezTo>
                  <a:pt x="138" y="228"/>
                  <a:pt x="137" y="227"/>
                  <a:pt x="137" y="227"/>
                </a:cubicBezTo>
                <a:cubicBezTo>
                  <a:pt x="136" y="226"/>
                  <a:pt x="136" y="225"/>
                  <a:pt x="135" y="225"/>
                </a:cubicBezTo>
                <a:cubicBezTo>
                  <a:pt x="134" y="225"/>
                  <a:pt x="134" y="224"/>
                  <a:pt x="134" y="224"/>
                </a:cubicBezTo>
                <a:cubicBezTo>
                  <a:pt x="134" y="223"/>
                  <a:pt x="135" y="223"/>
                  <a:pt x="135" y="223"/>
                </a:cubicBezTo>
                <a:cubicBezTo>
                  <a:pt x="136" y="223"/>
                  <a:pt x="138" y="222"/>
                  <a:pt x="139" y="224"/>
                </a:cubicBezTo>
                <a:cubicBezTo>
                  <a:pt x="141" y="224"/>
                  <a:pt x="142" y="224"/>
                  <a:pt x="143" y="224"/>
                </a:cubicBezTo>
                <a:cubicBezTo>
                  <a:pt x="144" y="224"/>
                  <a:pt x="144" y="225"/>
                  <a:pt x="144" y="225"/>
                </a:cubicBezTo>
                <a:cubicBezTo>
                  <a:pt x="143" y="225"/>
                  <a:pt x="143" y="225"/>
                  <a:pt x="142" y="225"/>
                </a:cubicBezTo>
                <a:cubicBezTo>
                  <a:pt x="142" y="226"/>
                  <a:pt x="140" y="226"/>
                  <a:pt x="139" y="227"/>
                </a:cubicBezTo>
                <a:cubicBezTo>
                  <a:pt x="139" y="227"/>
                  <a:pt x="139" y="227"/>
                  <a:pt x="139" y="228"/>
                </a:cubicBezTo>
                <a:cubicBezTo>
                  <a:pt x="140" y="228"/>
                  <a:pt x="140" y="228"/>
                  <a:pt x="141" y="228"/>
                </a:cubicBezTo>
                <a:cubicBezTo>
                  <a:pt x="141" y="227"/>
                  <a:pt x="142" y="227"/>
                  <a:pt x="143" y="227"/>
                </a:cubicBezTo>
                <a:cubicBezTo>
                  <a:pt x="144" y="227"/>
                  <a:pt x="144" y="227"/>
                  <a:pt x="144" y="225"/>
                </a:cubicBezTo>
                <a:cubicBezTo>
                  <a:pt x="144" y="225"/>
                  <a:pt x="145" y="225"/>
                  <a:pt x="146" y="225"/>
                </a:cubicBezTo>
                <a:cubicBezTo>
                  <a:pt x="146" y="226"/>
                  <a:pt x="148" y="227"/>
                  <a:pt x="148" y="228"/>
                </a:cubicBezTo>
                <a:cubicBezTo>
                  <a:pt x="148" y="229"/>
                  <a:pt x="149" y="229"/>
                  <a:pt x="150" y="230"/>
                </a:cubicBezTo>
                <a:cubicBezTo>
                  <a:pt x="152" y="231"/>
                  <a:pt x="153" y="233"/>
                  <a:pt x="155" y="234"/>
                </a:cubicBezTo>
                <a:cubicBezTo>
                  <a:pt x="156" y="233"/>
                  <a:pt x="156" y="231"/>
                  <a:pt x="158" y="229"/>
                </a:cubicBezTo>
                <a:cubicBezTo>
                  <a:pt x="159" y="229"/>
                  <a:pt x="159" y="228"/>
                  <a:pt x="159" y="227"/>
                </a:cubicBezTo>
                <a:cubicBezTo>
                  <a:pt x="160" y="226"/>
                  <a:pt x="160" y="226"/>
                  <a:pt x="158" y="225"/>
                </a:cubicBezTo>
                <a:cubicBezTo>
                  <a:pt x="158" y="225"/>
                  <a:pt x="158" y="225"/>
                  <a:pt x="158" y="224"/>
                </a:cubicBezTo>
                <a:cubicBezTo>
                  <a:pt x="159" y="224"/>
                  <a:pt x="159" y="224"/>
                  <a:pt x="160" y="224"/>
                </a:cubicBezTo>
                <a:cubicBezTo>
                  <a:pt x="160" y="223"/>
                  <a:pt x="159" y="223"/>
                  <a:pt x="159" y="223"/>
                </a:cubicBezTo>
                <a:cubicBezTo>
                  <a:pt x="158" y="222"/>
                  <a:pt x="158" y="222"/>
                  <a:pt x="157" y="223"/>
                </a:cubicBezTo>
                <a:cubicBezTo>
                  <a:pt x="157" y="224"/>
                  <a:pt x="156" y="224"/>
                  <a:pt x="155" y="224"/>
                </a:cubicBezTo>
                <a:cubicBezTo>
                  <a:pt x="155" y="223"/>
                  <a:pt x="154" y="223"/>
                  <a:pt x="154" y="222"/>
                </a:cubicBezTo>
                <a:cubicBezTo>
                  <a:pt x="153" y="221"/>
                  <a:pt x="153" y="221"/>
                  <a:pt x="154" y="220"/>
                </a:cubicBezTo>
                <a:cubicBezTo>
                  <a:pt x="154" y="219"/>
                  <a:pt x="153" y="219"/>
                  <a:pt x="153" y="218"/>
                </a:cubicBezTo>
                <a:cubicBezTo>
                  <a:pt x="152" y="218"/>
                  <a:pt x="151" y="218"/>
                  <a:pt x="150" y="218"/>
                </a:cubicBezTo>
                <a:cubicBezTo>
                  <a:pt x="149" y="219"/>
                  <a:pt x="148" y="218"/>
                  <a:pt x="148" y="217"/>
                </a:cubicBezTo>
                <a:cubicBezTo>
                  <a:pt x="148" y="217"/>
                  <a:pt x="148" y="216"/>
                  <a:pt x="148" y="216"/>
                </a:cubicBezTo>
                <a:cubicBezTo>
                  <a:pt x="148" y="216"/>
                  <a:pt x="148" y="215"/>
                  <a:pt x="147" y="215"/>
                </a:cubicBezTo>
                <a:cubicBezTo>
                  <a:pt x="147" y="216"/>
                  <a:pt x="146" y="217"/>
                  <a:pt x="145" y="217"/>
                </a:cubicBezTo>
                <a:cubicBezTo>
                  <a:pt x="144" y="216"/>
                  <a:pt x="145" y="215"/>
                  <a:pt x="145" y="214"/>
                </a:cubicBezTo>
                <a:cubicBezTo>
                  <a:pt x="144" y="214"/>
                  <a:pt x="144" y="214"/>
                  <a:pt x="143" y="213"/>
                </a:cubicBezTo>
                <a:cubicBezTo>
                  <a:pt x="143" y="213"/>
                  <a:pt x="142" y="212"/>
                  <a:pt x="142" y="212"/>
                </a:cubicBezTo>
                <a:cubicBezTo>
                  <a:pt x="141" y="212"/>
                  <a:pt x="141" y="211"/>
                  <a:pt x="140" y="212"/>
                </a:cubicBezTo>
                <a:cubicBezTo>
                  <a:pt x="139" y="213"/>
                  <a:pt x="139" y="213"/>
                  <a:pt x="138" y="212"/>
                </a:cubicBezTo>
                <a:cubicBezTo>
                  <a:pt x="138" y="212"/>
                  <a:pt x="137" y="211"/>
                  <a:pt x="136" y="211"/>
                </a:cubicBezTo>
                <a:cubicBezTo>
                  <a:pt x="136" y="210"/>
                  <a:pt x="136" y="209"/>
                  <a:pt x="137" y="208"/>
                </a:cubicBezTo>
                <a:cubicBezTo>
                  <a:pt x="137" y="208"/>
                  <a:pt x="137" y="208"/>
                  <a:pt x="137" y="208"/>
                </a:cubicBezTo>
                <a:cubicBezTo>
                  <a:pt x="137" y="208"/>
                  <a:pt x="136" y="208"/>
                  <a:pt x="136" y="208"/>
                </a:cubicBezTo>
                <a:cubicBezTo>
                  <a:pt x="136" y="209"/>
                  <a:pt x="137" y="209"/>
                  <a:pt x="137" y="209"/>
                </a:cubicBezTo>
                <a:cubicBezTo>
                  <a:pt x="137" y="209"/>
                  <a:pt x="138" y="208"/>
                  <a:pt x="138" y="208"/>
                </a:cubicBezTo>
                <a:cubicBezTo>
                  <a:pt x="138" y="208"/>
                  <a:pt x="138" y="208"/>
                  <a:pt x="137" y="208"/>
                </a:cubicBezTo>
                <a:cubicBezTo>
                  <a:pt x="136" y="209"/>
                  <a:pt x="136" y="209"/>
                  <a:pt x="135" y="209"/>
                </a:cubicBezTo>
                <a:cubicBezTo>
                  <a:pt x="135" y="209"/>
                  <a:pt x="134" y="209"/>
                  <a:pt x="134" y="208"/>
                </a:cubicBezTo>
                <a:cubicBezTo>
                  <a:pt x="134" y="208"/>
                  <a:pt x="134" y="207"/>
                  <a:pt x="134" y="207"/>
                </a:cubicBezTo>
                <a:cubicBezTo>
                  <a:pt x="135" y="207"/>
                  <a:pt x="136" y="207"/>
                  <a:pt x="137" y="206"/>
                </a:cubicBezTo>
                <a:cubicBezTo>
                  <a:pt x="137" y="206"/>
                  <a:pt x="138" y="206"/>
                  <a:pt x="138" y="206"/>
                </a:cubicBezTo>
                <a:cubicBezTo>
                  <a:pt x="138" y="206"/>
                  <a:pt x="138" y="207"/>
                  <a:pt x="139" y="207"/>
                </a:cubicBezTo>
                <a:cubicBezTo>
                  <a:pt x="139" y="207"/>
                  <a:pt x="140" y="207"/>
                  <a:pt x="140" y="207"/>
                </a:cubicBezTo>
                <a:cubicBezTo>
                  <a:pt x="142" y="208"/>
                  <a:pt x="140" y="209"/>
                  <a:pt x="141" y="211"/>
                </a:cubicBezTo>
                <a:cubicBezTo>
                  <a:pt x="142" y="211"/>
                  <a:pt x="143" y="211"/>
                  <a:pt x="143" y="211"/>
                </a:cubicBezTo>
                <a:cubicBezTo>
                  <a:pt x="145" y="210"/>
                  <a:pt x="146" y="212"/>
                  <a:pt x="148" y="212"/>
                </a:cubicBezTo>
                <a:cubicBezTo>
                  <a:pt x="149" y="212"/>
                  <a:pt x="150" y="213"/>
                  <a:pt x="150" y="215"/>
                </a:cubicBezTo>
                <a:cubicBezTo>
                  <a:pt x="150" y="215"/>
                  <a:pt x="150" y="215"/>
                  <a:pt x="150" y="215"/>
                </a:cubicBezTo>
                <a:cubicBezTo>
                  <a:pt x="150" y="214"/>
                  <a:pt x="150" y="214"/>
                  <a:pt x="150" y="215"/>
                </a:cubicBezTo>
                <a:cubicBezTo>
                  <a:pt x="150" y="215"/>
                  <a:pt x="149" y="215"/>
                  <a:pt x="150" y="215"/>
                </a:cubicBezTo>
                <a:cubicBezTo>
                  <a:pt x="150" y="215"/>
                  <a:pt x="150" y="215"/>
                  <a:pt x="150" y="215"/>
                </a:cubicBezTo>
                <a:cubicBezTo>
                  <a:pt x="151" y="215"/>
                  <a:pt x="151" y="215"/>
                  <a:pt x="152" y="215"/>
                </a:cubicBezTo>
                <a:cubicBezTo>
                  <a:pt x="153" y="214"/>
                  <a:pt x="153" y="215"/>
                  <a:pt x="154" y="215"/>
                </a:cubicBezTo>
                <a:cubicBezTo>
                  <a:pt x="154" y="215"/>
                  <a:pt x="155" y="214"/>
                  <a:pt x="156" y="215"/>
                </a:cubicBezTo>
                <a:cubicBezTo>
                  <a:pt x="157" y="216"/>
                  <a:pt x="158" y="216"/>
                  <a:pt x="159" y="216"/>
                </a:cubicBezTo>
                <a:cubicBezTo>
                  <a:pt x="160" y="217"/>
                  <a:pt x="161" y="218"/>
                  <a:pt x="161" y="219"/>
                </a:cubicBezTo>
                <a:cubicBezTo>
                  <a:pt x="161" y="220"/>
                  <a:pt x="161" y="220"/>
                  <a:pt x="161" y="220"/>
                </a:cubicBezTo>
                <a:cubicBezTo>
                  <a:pt x="162" y="220"/>
                  <a:pt x="162" y="219"/>
                  <a:pt x="162" y="218"/>
                </a:cubicBezTo>
                <a:cubicBezTo>
                  <a:pt x="163" y="219"/>
                  <a:pt x="163" y="220"/>
                  <a:pt x="163" y="220"/>
                </a:cubicBezTo>
                <a:cubicBezTo>
                  <a:pt x="164" y="220"/>
                  <a:pt x="165" y="219"/>
                  <a:pt x="165" y="219"/>
                </a:cubicBezTo>
                <a:cubicBezTo>
                  <a:pt x="166" y="220"/>
                  <a:pt x="167" y="220"/>
                  <a:pt x="168" y="220"/>
                </a:cubicBezTo>
                <a:cubicBezTo>
                  <a:pt x="169" y="221"/>
                  <a:pt x="170" y="222"/>
                  <a:pt x="171" y="222"/>
                </a:cubicBezTo>
                <a:cubicBezTo>
                  <a:pt x="172" y="222"/>
                  <a:pt x="172" y="223"/>
                  <a:pt x="174" y="223"/>
                </a:cubicBezTo>
                <a:cubicBezTo>
                  <a:pt x="174" y="224"/>
                  <a:pt x="176" y="224"/>
                  <a:pt x="177" y="225"/>
                </a:cubicBezTo>
                <a:cubicBezTo>
                  <a:pt x="178" y="226"/>
                  <a:pt x="179" y="226"/>
                  <a:pt x="180" y="227"/>
                </a:cubicBezTo>
                <a:cubicBezTo>
                  <a:pt x="181" y="228"/>
                  <a:pt x="183" y="228"/>
                  <a:pt x="184" y="230"/>
                </a:cubicBezTo>
                <a:cubicBezTo>
                  <a:pt x="185" y="230"/>
                  <a:pt x="186" y="230"/>
                  <a:pt x="186" y="231"/>
                </a:cubicBezTo>
                <a:cubicBezTo>
                  <a:pt x="187" y="232"/>
                  <a:pt x="187" y="231"/>
                  <a:pt x="188" y="231"/>
                </a:cubicBezTo>
                <a:cubicBezTo>
                  <a:pt x="189" y="232"/>
                  <a:pt x="191" y="232"/>
                  <a:pt x="191" y="234"/>
                </a:cubicBezTo>
                <a:cubicBezTo>
                  <a:pt x="191" y="234"/>
                  <a:pt x="191" y="234"/>
                  <a:pt x="191" y="234"/>
                </a:cubicBezTo>
                <a:cubicBezTo>
                  <a:pt x="191" y="233"/>
                  <a:pt x="191" y="233"/>
                  <a:pt x="191" y="233"/>
                </a:cubicBezTo>
                <a:cubicBezTo>
                  <a:pt x="190" y="234"/>
                  <a:pt x="190" y="234"/>
                  <a:pt x="191" y="234"/>
                </a:cubicBezTo>
                <a:cubicBezTo>
                  <a:pt x="191" y="234"/>
                  <a:pt x="191" y="234"/>
                  <a:pt x="191" y="234"/>
                </a:cubicBezTo>
                <a:cubicBezTo>
                  <a:pt x="192" y="233"/>
                  <a:pt x="192" y="235"/>
                  <a:pt x="193" y="235"/>
                </a:cubicBezTo>
                <a:cubicBezTo>
                  <a:pt x="192" y="235"/>
                  <a:pt x="193" y="237"/>
                  <a:pt x="191" y="237"/>
                </a:cubicBezTo>
                <a:cubicBezTo>
                  <a:pt x="190" y="237"/>
                  <a:pt x="190" y="238"/>
                  <a:pt x="189" y="239"/>
                </a:cubicBezTo>
                <a:cubicBezTo>
                  <a:pt x="190" y="239"/>
                  <a:pt x="190" y="239"/>
                  <a:pt x="190" y="239"/>
                </a:cubicBezTo>
                <a:cubicBezTo>
                  <a:pt x="190" y="240"/>
                  <a:pt x="190" y="240"/>
                  <a:pt x="190" y="240"/>
                </a:cubicBezTo>
                <a:cubicBezTo>
                  <a:pt x="189" y="240"/>
                  <a:pt x="189" y="240"/>
                  <a:pt x="189" y="240"/>
                </a:cubicBezTo>
                <a:cubicBezTo>
                  <a:pt x="188" y="239"/>
                  <a:pt x="187" y="239"/>
                  <a:pt x="187" y="239"/>
                </a:cubicBezTo>
                <a:cubicBezTo>
                  <a:pt x="186" y="238"/>
                  <a:pt x="185" y="239"/>
                  <a:pt x="184" y="238"/>
                </a:cubicBezTo>
                <a:cubicBezTo>
                  <a:pt x="183" y="237"/>
                  <a:pt x="182" y="237"/>
                  <a:pt x="182" y="237"/>
                </a:cubicBezTo>
                <a:cubicBezTo>
                  <a:pt x="181" y="236"/>
                  <a:pt x="181" y="235"/>
                  <a:pt x="179" y="235"/>
                </a:cubicBezTo>
                <a:cubicBezTo>
                  <a:pt x="179" y="234"/>
                  <a:pt x="178" y="235"/>
                  <a:pt x="177" y="234"/>
                </a:cubicBezTo>
                <a:cubicBezTo>
                  <a:pt x="176" y="233"/>
                  <a:pt x="175" y="233"/>
                  <a:pt x="174" y="233"/>
                </a:cubicBezTo>
                <a:cubicBezTo>
                  <a:pt x="173" y="232"/>
                  <a:pt x="172" y="232"/>
                  <a:pt x="171" y="232"/>
                </a:cubicBezTo>
                <a:cubicBezTo>
                  <a:pt x="170" y="231"/>
                  <a:pt x="169" y="231"/>
                  <a:pt x="168" y="230"/>
                </a:cubicBezTo>
                <a:cubicBezTo>
                  <a:pt x="167" y="230"/>
                  <a:pt x="167" y="230"/>
                  <a:pt x="166" y="231"/>
                </a:cubicBezTo>
                <a:cubicBezTo>
                  <a:pt x="165" y="231"/>
                  <a:pt x="165" y="233"/>
                  <a:pt x="164" y="233"/>
                </a:cubicBezTo>
                <a:cubicBezTo>
                  <a:pt x="163" y="234"/>
                  <a:pt x="164" y="235"/>
                  <a:pt x="163" y="236"/>
                </a:cubicBezTo>
                <a:cubicBezTo>
                  <a:pt x="162" y="236"/>
                  <a:pt x="161" y="237"/>
                  <a:pt x="161" y="238"/>
                </a:cubicBezTo>
                <a:cubicBezTo>
                  <a:pt x="161" y="239"/>
                  <a:pt x="161" y="240"/>
                  <a:pt x="161" y="240"/>
                </a:cubicBezTo>
                <a:cubicBezTo>
                  <a:pt x="163" y="241"/>
                  <a:pt x="164" y="244"/>
                  <a:pt x="166" y="244"/>
                </a:cubicBezTo>
                <a:cubicBezTo>
                  <a:pt x="168" y="246"/>
                  <a:pt x="170" y="247"/>
                  <a:pt x="171" y="249"/>
                </a:cubicBezTo>
                <a:cubicBezTo>
                  <a:pt x="171" y="254"/>
                  <a:pt x="171" y="254"/>
                  <a:pt x="171" y="254"/>
                </a:cubicBezTo>
                <a:cubicBezTo>
                  <a:pt x="171" y="254"/>
                  <a:pt x="171" y="255"/>
                  <a:pt x="170" y="255"/>
                </a:cubicBezTo>
                <a:cubicBezTo>
                  <a:pt x="171" y="255"/>
                  <a:pt x="171" y="256"/>
                  <a:pt x="172" y="256"/>
                </a:cubicBezTo>
                <a:cubicBezTo>
                  <a:pt x="172" y="256"/>
                  <a:pt x="172" y="256"/>
                  <a:pt x="173" y="255"/>
                </a:cubicBezTo>
                <a:cubicBezTo>
                  <a:pt x="173" y="256"/>
                  <a:pt x="173" y="256"/>
                  <a:pt x="174" y="256"/>
                </a:cubicBezTo>
                <a:cubicBezTo>
                  <a:pt x="174" y="256"/>
                  <a:pt x="174" y="255"/>
                  <a:pt x="175" y="255"/>
                </a:cubicBezTo>
                <a:cubicBezTo>
                  <a:pt x="176" y="255"/>
                  <a:pt x="177" y="255"/>
                  <a:pt x="178" y="255"/>
                </a:cubicBezTo>
                <a:cubicBezTo>
                  <a:pt x="178" y="256"/>
                  <a:pt x="178" y="257"/>
                  <a:pt x="178" y="257"/>
                </a:cubicBezTo>
                <a:cubicBezTo>
                  <a:pt x="177" y="259"/>
                  <a:pt x="176" y="259"/>
                  <a:pt x="176" y="260"/>
                </a:cubicBezTo>
                <a:cubicBezTo>
                  <a:pt x="175" y="261"/>
                  <a:pt x="174" y="262"/>
                  <a:pt x="174" y="263"/>
                </a:cubicBezTo>
                <a:cubicBezTo>
                  <a:pt x="173" y="262"/>
                  <a:pt x="172" y="261"/>
                  <a:pt x="172" y="261"/>
                </a:cubicBezTo>
                <a:cubicBezTo>
                  <a:pt x="171" y="260"/>
                  <a:pt x="170" y="259"/>
                  <a:pt x="170" y="258"/>
                </a:cubicBezTo>
                <a:cubicBezTo>
                  <a:pt x="170" y="258"/>
                  <a:pt x="170" y="258"/>
                  <a:pt x="169" y="258"/>
                </a:cubicBezTo>
                <a:cubicBezTo>
                  <a:pt x="169" y="257"/>
                  <a:pt x="167" y="257"/>
                  <a:pt x="167" y="256"/>
                </a:cubicBezTo>
                <a:cubicBezTo>
                  <a:pt x="166" y="254"/>
                  <a:pt x="166" y="254"/>
                  <a:pt x="165" y="253"/>
                </a:cubicBezTo>
                <a:cubicBezTo>
                  <a:pt x="164" y="252"/>
                  <a:pt x="162" y="252"/>
                  <a:pt x="162" y="251"/>
                </a:cubicBezTo>
                <a:cubicBezTo>
                  <a:pt x="161" y="250"/>
                  <a:pt x="160" y="249"/>
                  <a:pt x="159" y="248"/>
                </a:cubicBezTo>
                <a:cubicBezTo>
                  <a:pt x="158" y="247"/>
                  <a:pt x="157" y="246"/>
                  <a:pt x="156" y="245"/>
                </a:cubicBezTo>
                <a:cubicBezTo>
                  <a:pt x="155" y="244"/>
                  <a:pt x="154" y="243"/>
                  <a:pt x="153" y="242"/>
                </a:cubicBezTo>
                <a:cubicBezTo>
                  <a:pt x="152" y="241"/>
                  <a:pt x="151" y="240"/>
                  <a:pt x="149" y="239"/>
                </a:cubicBezTo>
                <a:cubicBezTo>
                  <a:pt x="150" y="238"/>
                  <a:pt x="151" y="237"/>
                  <a:pt x="151" y="237"/>
                </a:cubicBezTo>
                <a:cubicBezTo>
                  <a:pt x="150" y="236"/>
                  <a:pt x="149" y="237"/>
                  <a:pt x="148" y="236"/>
                </a:cubicBezTo>
                <a:cubicBezTo>
                  <a:pt x="147" y="236"/>
                  <a:pt x="147" y="234"/>
                  <a:pt x="145" y="234"/>
                </a:cubicBezTo>
                <a:cubicBezTo>
                  <a:pt x="144" y="234"/>
                  <a:pt x="144" y="233"/>
                  <a:pt x="142" y="232"/>
                </a:cubicBezTo>
                <a:cubicBezTo>
                  <a:pt x="142" y="232"/>
                  <a:pt x="142" y="231"/>
                  <a:pt x="142" y="230"/>
                </a:cubicBezTo>
                <a:cubicBezTo>
                  <a:pt x="143" y="230"/>
                  <a:pt x="142" y="230"/>
                  <a:pt x="142" y="230"/>
                </a:cubicBezTo>
                <a:cubicBezTo>
                  <a:pt x="142" y="230"/>
                  <a:pt x="142" y="230"/>
                  <a:pt x="142" y="231"/>
                </a:cubicBezTo>
                <a:cubicBezTo>
                  <a:pt x="143" y="231"/>
                  <a:pt x="143" y="231"/>
                  <a:pt x="143" y="232"/>
                </a:cubicBezTo>
                <a:cubicBezTo>
                  <a:pt x="143" y="232"/>
                  <a:pt x="144" y="231"/>
                  <a:pt x="144" y="231"/>
                </a:cubicBezTo>
                <a:cubicBezTo>
                  <a:pt x="144" y="230"/>
                  <a:pt x="144" y="230"/>
                  <a:pt x="142" y="230"/>
                </a:cubicBezTo>
                <a:moveTo>
                  <a:pt x="163" y="223"/>
                </a:moveTo>
                <a:cubicBezTo>
                  <a:pt x="164" y="223"/>
                  <a:pt x="164" y="223"/>
                  <a:pt x="164" y="223"/>
                </a:cubicBezTo>
                <a:cubicBezTo>
                  <a:pt x="164" y="223"/>
                  <a:pt x="165" y="223"/>
                  <a:pt x="165" y="222"/>
                </a:cubicBezTo>
                <a:cubicBezTo>
                  <a:pt x="165" y="222"/>
                  <a:pt x="165" y="222"/>
                  <a:pt x="164" y="221"/>
                </a:cubicBezTo>
                <a:cubicBezTo>
                  <a:pt x="164" y="221"/>
                  <a:pt x="164" y="221"/>
                  <a:pt x="164" y="221"/>
                </a:cubicBezTo>
                <a:cubicBezTo>
                  <a:pt x="163" y="222"/>
                  <a:pt x="163" y="222"/>
                  <a:pt x="162" y="222"/>
                </a:cubicBezTo>
                <a:cubicBezTo>
                  <a:pt x="162" y="222"/>
                  <a:pt x="162" y="223"/>
                  <a:pt x="162" y="223"/>
                </a:cubicBezTo>
                <a:cubicBezTo>
                  <a:pt x="162" y="223"/>
                  <a:pt x="162" y="223"/>
                  <a:pt x="162" y="223"/>
                </a:cubicBezTo>
                <a:cubicBezTo>
                  <a:pt x="163" y="223"/>
                  <a:pt x="163" y="223"/>
                  <a:pt x="163" y="223"/>
                </a:cubicBezTo>
                <a:moveTo>
                  <a:pt x="163" y="229"/>
                </a:moveTo>
                <a:cubicBezTo>
                  <a:pt x="162" y="229"/>
                  <a:pt x="161" y="229"/>
                  <a:pt x="161" y="229"/>
                </a:cubicBezTo>
                <a:cubicBezTo>
                  <a:pt x="161" y="229"/>
                  <a:pt x="161" y="229"/>
                  <a:pt x="161" y="229"/>
                </a:cubicBezTo>
                <a:cubicBezTo>
                  <a:pt x="161" y="230"/>
                  <a:pt x="162" y="230"/>
                  <a:pt x="163" y="229"/>
                </a:cubicBezTo>
                <a:cubicBezTo>
                  <a:pt x="163" y="229"/>
                  <a:pt x="163" y="229"/>
                  <a:pt x="163" y="229"/>
                </a:cubicBezTo>
                <a:moveTo>
                  <a:pt x="170" y="252"/>
                </a:moveTo>
                <a:cubicBezTo>
                  <a:pt x="170" y="252"/>
                  <a:pt x="170" y="252"/>
                  <a:pt x="170" y="252"/>
                </a:cubicBezTo>
                <a:cubicBezTo>
                  <a:pt x="169" y="252"/>
                  <a:pt x="169" y="253"/>
                  <a:pt x="170" y="253"/>
                </a:cubicBezTo>
                <a:cubicBezTo>
                  <a:pt x="170" y="253"/>
                  <a:pt x="170" y="253"/>
                  <a:pt x="170" y="253"/>
                </a:cubicBezTo>
                <a:cubicBezTo>
                  <a:pt x="170" y="253"/>
                  <a:pt x="170" y="253"/>
                  <a:pt x="170" y="252"/>
                </a:cubicBezTo>
                <a:moveTo>
                  <a:pt x="156" y="218"/>
                </a:moveTo>
                <a:cubicBezTo>
                  <a:pt x="156" y="218"/>
                  <a:pt x="155" y="219"/>
                  <a:pt x="155" y="219"/>
                </a:cubicBezTo>
                <a:cubicBezTo>
                  <a:pt x="156" y="219"/>
                  <a:pt x="157" y="219"/>
                  <a:pt x="157" y="219"/>
                </a:cubicBezTo>
                <a:cubicBezTo>
                  <a:pt x="157" y="219"/>
                  <a:pt x="157" y="219"/>
                  <a:pt x="157" y="219"/>
                </a:cubicBezTo>
                <a:cubicBezTo>
                  <a:pt x="157" y="219"/>
                  <a:pt x="156" y="218"/>
                  <a:pt x="156" y="218"/>
                </a:cubicBezTo>
                <a:moveTo>
                  <a:pt x="175" y="256"/>
                </a:moveTo>
                <a:cubicBezTo>
                  <a:pt x="175" y="257"/>
                  <a:pt x="175" y="257"/>
                  <a:pt x="175" y="257"/>
                </a:cubicBezTo>
                <a:cubicBezTo>
                  <a:pt x="175" y="257"/>
                  <a:pt x="175" y="257"/>
                  <a:pt x="176" y="257"/>
                </a:cubicBezTo>
                <a:cubicBezTo>
                  <a:pt x="176" y="257"/>
                  <a:pt x="176" y="257"/>
                  <a:pt x="176" y="257"/>
                </a:cubicBezTo>
                <a:cubicBezTo>
                  <a:pt x="176" y="257"/>
                  <a:pt x="176" y="256"/>
                  <a:pt x="175" y="256"/>
                </a:cubicBezTo>
                <a:moveTo>
                  <a:pt x="162" y="224"/>
                </a:moveTo>
                <a:cubicBezTo>
                  <a:pt x="162" y="224"/>
                  <a:pt x="162" y="224"/>
                  <a:pt x="161" y="224"/>
                </a:cubicBezTo>
                <a:cubicBezTo>
                  <a:pt x="161" y="224"/>
                  <a:pt x="161" y="224"/>
                  <a:pt x="161" y="224"/>
                </a:cubicBezTo>
                <a:cubicBezTo>
                  <a:pt x="161" y="225"/>
                  <a:pt x="161" y="225"/>
                  <a:pt x="161" y="225"/>
                </a:cubicBezTo>
                <a:cubicBezTo>
                  <a:pt x="161" y="225"/>
                  <a:pt x="162" y="225"/>
                  <a:pt x="162" y="224"/>
                </a:cubicBezTo>
                <a:moveTo>
                  <a:pt x="221" y="206"/>
                </a:moveTo>
                <a:cubicBezTo>
                  <a:pt x="218" y="209"/>
                  <a:pt x="216" y="211"/>
                  <a:pt x="214" y="213"/>
                </a:cubicBezTo>
                <a:cubicBezTo>
                  <a:pt x="214" y="213"/>
                  <a:pt x="214" y="213"/>
                  <a:pt x="214" y="213"/>
                </a:cubicBezTo>
                <a:cubicBezTo>
                  <a:pt x="213" y="212"/>
                  <a:pt x="212" y="211"/>
                  <a:pt x="211" y="210"/>
                </a:cubicBezTo>
                <a:cubicBezTo>
                  <a:pt x="211" y="209"/>
                  <a:pt x="210" y="208"/>
                  <a:pt x="209" y="207"/>
                </a:cubicBezTo>
                <a:cubicBezTo>
                  <a:pt x="208" y="206"/>
                  <a:pt x="207" y="205"/>
                  <a:pt x="205" y="204"/>
                </a:cubicBezTo>
                <a:cubicBezTo>
                  <a:pt x="204" y="203"/>
                  <a:pt x="204" y="201"/>
                  <a:pt x="202" y="201"/>
                </a:cubicBezTo>
                <a:cubicBezTo>
                  <a:pt x="201" y="200"/>
                  <a:pt x="199" y="199"/>
                  <a:pt x="198" y="197"/>
                </a:cubicBezTo>
                <a:cubicBezTo>
                  <a:pt x="198" y="197"/>
                  <a:pt x="197" y="195"/>
                  <a:pt x="197" y="195"/>
                </a:cubicBezTo>
                <a:cubicBezTo>
                  <a:pt x="196" y="194"/>
                  <a:pt x="195" y="193"/>
                  <a:pt x="194" y="193"/>
                </a:cubicBezTo>
                <a:cubicBezTo>
                  <a:pt x="194" y="192"/>
                  <a:pt x="193" y="191"/>
                  <a:pt x="192" y="190"/>
                </a:cubicBezTo>
                <a:cubicBezTo>
                  <a:pt x="191" y="189"/>
                  <a:pt x="189" y="187"/>
                  <a:pt x="187" y="186"/>
                </a:cubicBezTo>
                <a:cubicBezTo>
                  <a:pt x="187" y="183"/>
                  <a:pt x="185" y="182"/>
                  <a:pt x="183" y="181"/>
                </a:cubicBezTo>
                <a:cubicBezTo>
                  <a:pt x="182" y="179"/>
                  <a:pt x="181" y="178"/>
                  <a:pt x="179" y="177"/>
                </a:cubicBezTo>
                <a:cubicBezTo>
                  <a:pt x="178" y="176"/>
                  <a:pt x="176" y="175"/>
                  <a:pt x="176" y="173"/>
                </a:cubicBezTo>
                <a:cubicBezTo>
                  <a:pt x="176" y="172"/>
                  <a:pt x="174" y="172"/>
                  <a:pt x="173" y="171"/>
                </a:cubicBezTo>
                <a:cubicBezTo>
                  <a:pt x="171" y="168"/>
                  <a:pt x="168" y="165"/>
                  <a:pt x="165" y="162"/>
                </a:cubicBezTo>
                <a:cubicBezTo>
                  <a:pt x="164" y="161"/>
                  <a:pt x="163" y="161"/>
                  <a:pt x="163" y="159"/>
                </a:cubicBezTo>
                <a:cubicBezTo>
                  <a:pt x="163" y="158"/>
                  <a:pt x="161" y="159"/>
                  <a:pt x="160" y="158"/>
                </a:cubicBezTo>
                <a:cubicBezTo>
                  <a:pt x="160" y="156"/>
                  <a:pt x="158" y="156"/>
                  <a:pt x="158" y="154"/>
                </a:cubicBezTo>
                <a:cubicBezTo>
                  <a:pt x="157" y="154"/>
                  <a:pt x="156" y="153"/>
                  <a:pt x="155" y="152"/>
                </a:cubicBezTo>
                <a:cubicBezTo>
                  <a:pt x="156" y="151"/>
                  <a:pt x="157" y="150"/>
                  <a:pt x="158" y="149"/>
                </a:cubicBezTo>
                <a:cubicBezTo>
                  <a:pt x="159" y="149"/>
                  <a:pt x="161" y="148"/>
                  <a:pt x="161" y="147"/>
                </a:cubicBezTo>
                <a:cubicBezTo>
                  <a:pt x="162" y="147"/>
                  <a:pt x="162" y="147"/>
                  <a:pt x="162" y="147"/>
                </a:cubicBezTo>
                <a:cubicBezTo>
                  <a:pt x="164" y="149"/>
                  <a:pt x="165" y="150"/>
                  <a:pt x="167" y="152"/>
                </a:cubicBezTo>
                <a:cubicBezTo>
                  <a:pt x="168" y="153"/>
                  <a:pt x="169" y="155"/>
                  <a:pt x="171" y="156"/>
                </a:cubicBezTo>
                <a:cubicBezTo>
                  <a:pt x="173" y="157"/>
                  <a:pt x="174" y="158"/>
                  <a:pt x="176" y="160"/>
                </a:cubicBezTo>
                <a:cubicBezTo>
                  <a:pt x="177" y="161"/>
                  <a:pt x="179" y="163"/>
                  <a:pt x="180" y="164"/>
                </a:cubicBezTo>
                <a:cubicBezTo>
                  <a:pt x="182" y="166"/>
                  <a:pt x="183" y="168"/>
                  <a:pt x="185" y="170"/>
                </a:cubicBezTo>
                <a:cubicBezTo>
                  <a:pt x="187" y="172"/>
                  <a:pt x="189" y="174"/>
                  <a:pt x="191" y="175"/>
                </a:cubicBezTo>
                <a:cubicBezTo>
                  <a:pt x="192" y="177"/>
                  <a:pt x="194" y="179"/>
                  <a:pt x="196" y="181"/>
                </a:cubicBezTo>
                <a:cubicBezTo>
                  <a:pt x="197" y="182"/>
                  <a:pt x="197" y="183"/>
                  <a:pt x="198" y="184"/>
                </a:cubicBezTo>
                <a:cubicBezTo>
                  <a:pt x="199" y="185"/>
                  <a:pt x="200" y="186"/>
                  <a:pt x="201" y="187"/>
                </a:cubicBezTo>
                <a:cubicBezTo>
                  <a:pt x="202" y="188"/>
                  <a:pt x="203" y="189"/>
                  <a:pt x="204" y="190"/>
                </a:cubicBezTo>
                <a:cubicBezTo>
                  <a:pt x="205" y="191"/>
                  <a:pt x="206" y="192"/>
                  <a:pt x="207" y="193"/>
                </a:cubicBezTo>
                <a:cubicBezTo>
                  <a:pt x="208" y="194"/>
                  <a:pt x="209" y="195"/>
                  <a:pt x="210" y="196"/>
                </a:cubicBezTo>
                <a:cubicBezTo>
                  <a:pt x="211" y="197"/>
                  <a:pt x="212" y="198"/>
                  <a:pt x="213" y="199"/>
                </a:cubicBezTo>
                <a:cubicBezTo>
                  <a:pt x="214" y="200"/>
                  <a:pt x="215" y="201"/>
                  <a:pt x="216" y="202"/>
                </a:cubicBezTo>
                <a:cubicBezTo>
                  <a:pt x="219" y="205"/>
                  <a:pt x="219" y="205"/>
                  <a:pt x="219" y="205"/>
                </a:cubicBezTo>
                <a:cubicBezTo>
                  <a:pt x="219" y="205"/>
                  <a:pt x="220" y="206"/>
                  <a:pt x="221" y="206"/>
                </a:cubicBezTo>
                <a:moveTo>
                  <a:pt x="218" y="207"/>
                </a:moveTo>
                <a:cubicBezTo>
                  <a:pt x="217" y="207"/>
                  <a:pt x="217" y="207"/>
                  <a:pt x="217" y="207"/>
                </a:cubicBezTo>
                <a:cubicBezTo>
                  <a:pt x="217" y="207"/>
                  <a:pt x="217" y="207"/>
                  <a:pt x="217" y="208"/>
                </a:cubicBezTo>
                <a:cubicBezTo>
                  <a:pt x="217" y="208"/>
                  <a:pt x="217" y="208"/>
                  <a:pt x="217" y="208"/>
                </a:cubicBezTo>
                <a:cubicBezTo>
                  <a:pt x="217" y="208"/>
                  <a:pt x="217" y="207"/>
                  <a:pt x="218" y="207"/>
                </a:cubicBezTo>
                <a:moveTo>
                  <a:pt x="760" y="329"/>
                </a:moveTo>
                <a:cubicBezTo>
                  <a:pt x="761" y="331"/>
                  <a:pt x="761" y="333"/>
                  <a:pt x="761" y="335"/>
                </a:cubicBezTo>
                <a:cubicBezTo>
                  <a:pt x="761" y="336"/>
                  <a:pt x="761" y="337"/>
                  <a:pt x="762" y="337"/>
                </a:cubicBezTo>
                <a:cubicBezTo>
                  <a:pt x="761" y="338"/>
                  <a:pt x="760" y="339"/>
                  <a:pt x="759" y="339"/>
                </a:cubicBezTo>
                <a:cubicBezTo>
                  <a:pt x="759" y="340"/>
                  <a:pt x="758" y="340"/>
                  <a:pt x="757" y="340"/>
                </a:cubicBezTo>
                <a:cubicBezTo>
                  <a:pt x="756" y="340"/>
                  <a:pt x="755" y="339"/>
                  <a:pt x="754" y="340"/>
                </a:cubicBezTo>
                <a:cubicBezTo>
                  <a:pt x="753" y="341"/>
                  <a:pt x="751" y="340"/>
                  <a:pt x="751" y="341"/>
                </a:cubicBezTo>
                <a:cubicBezTo>
                  <a:pt x="751" y="341"/>
                  <a:pt x="750" y="342"/>
                  <a:pt x="750" y="342"/>
                </a:cubicBezTo>
                <a:cubicBezTo>
                  <a:pt x="749" y="342"/>
                  <a:pt x="748" y="342"/>
                  <a:pt x="747" y="342"/>
                </a:cubicBezTo>
                <a:cubicBezTo>
                  <a:pt x="745" y="342"/>
                  <a:pt x="744" y="342"/>
                  <a:pt x="743" y="342"/>
                </a:cubicBezTo>
                <a:cubicBezTo>
                  <a:pt x="742" y="342"/>
                  <a:pt x="741" y="343"/>
                  <a:pt x="740" y="343"/>
                </a:cubicBezTo>
                <a:cubicBezTo>
                  <a:pt x="740" y="343"/>
                  <a:pt x="739" y="343"/>
                  <a:pt x="738" y="343"/>
                </a:cubicBezTo>
                <a:cubicBezTo>
                  <a:pt x="738" y="344"/>
                  <a:pt x="737" y="344"/>
                  <a:pt x="736" y="343"/>
                </a:cubicBezTo>
                <a:cubicBezTo>
                  <a:pt x="734" y="343"/>
                  <a:pt x="733" y="345"/>
                  <a:pt x="731" y="345"/>
                </a:cubicBezTo>
                <a:cubicBezTo>
                  <a:pt x="731" y="345"/>
                  <a:pt x="730" y="345"/>
                  <a:pt x="730" y="345"/>
                </a:cubicBezTo>
                <a:cubicBezTo>
                  <a:pt x="729" y="346"/>
                  <a:pt x="727" y="345"/>
                  <a:pt x="726" y="346"/>
                </a:cubicBezTo>
                <a:cubicBezTo>
                  <a:pt x="725" y="347"/>
                  <a:pt x="724" y="346"/>
                  <a:pt x="722" y="346"/>
                </a:cubicBezTo>
                <a:cubicBezTo>
                  <a:pt x="721" y="346"/>
                  <a:pt x="721" y="348"/>
                  <a:pt x="720" y="347"/>
                </a:cubicBezTo>
                <a:cubicBezTo>
                  <a:pt x="719" y="347"/>
                  <a:pt x="718" y="347"/>
                  <a:pt x="717" y="347"/>
                </a:cubicBezTo>
                <a:cubicBezTo>
                  <a:pt x="716" y="349"/>
                  <a:pt x="715" y="348"/>
                  <a:pt x="713" y="348"/>
                </a:cubicBezTo>
                <a:cubicBezTo>
                  <a:pt x="712" y="348"/>
                  <a:pt x="712" y="349"/>
                  <a:pt x="711" y="349"/>
                </a:cubicBezTo>
                <a:cubicBezTo>
                  <a:pt x="710" y="349"/>
                  <a:pt x="709" y="349"/>
                  <a:pt x="708" y="349"/>
                </a:cubicBezTo>
                <a:cubicBezTo>
                  <a:pt x="708" y="350"/>
                  <a:pt x="708" y="350"/>
                  <a:pt x="707" y="350"/>
                </a:cubicBezTo>
                <a:cubicBezTo>
                  <a:pt x="706" y="350"/>
                  <a:pt x="704" y="350"/>
                  <a:pt x="703" y="350"/>
                </a:cubicBezTo>
                <a:cubicBezTo>
                  <a:pt x="702" y="352"/>
                  <a:pt x="700" y="351"/>
                  <a:pt x="699" y="351"/>
                </a:cubicBezTo>
                <a:cubicBezTo>
                  <a:pt x="698" y="351"/>
                  <a:pt x="697" y="352"/>
                  <a:pt x="696" y="352"/>
                </a:cubicBezTo>
                <a:cubicBezTo>
                  <a:pt x="695" y="352"/>
                  <a:pt x="694" y="352"/>
                  <a:pt x="694" y="353"/>
                </a:cubicBezTo>
                <a:cubicBezTo>
                  <a:pt x="694" y="353"/>
                  <a:pt x="694" y="353"/>
                  <a:pt x="693" y="353"/>
                </a:cubicBezTo>
                <a:cubicBezTo>
                  <a:pt x="692" y="353"/>
                  <a:pt x="691" y="353"/>
                  <a:pt x="690" y="353"/>
                </a:cubicBezTo>
                <a:cubicBezTo>
                  <a:pt x="689" y="354"/>
                  <a:pt x="687" y="354"/>
                  <a:pt x="686" y="354"/>
                </a:cubicBezTo>
                <a:cubicBezTo>
                  <a:pt x="685" y="354"/>
                  <a:pt x="684" y="355"/>
                  <a:pt x="683" y="355"/>
                </a:cubicBezTo>
                <a:cubicBezTo>
                  <a:pt x="682" y="355"/>
                  <a:pt x="681" y="355"/>
                  <a:pt x="680" y="356"/>
                </a:cubicBezTo>
                <a:cubicBezTo>
                  <a:pt x="680" y="356"/>
                  <a:pt x="679" y="356"/>
                  <a:pt x="679" y="356"/>
                </a:cubicBezTo>
                <a:cubicBezTo>
                  <a:pt x="679" y="354"/>
                  <a:pt x="679" y="353"/>
                  <a:pt x="679" y="352"/>
                </a:cubicBezTo>
                <a:cubicBezTo>
                  <a:pt x="677" y="350"/>
                  <a:pt x="678" y="348"/>
                  <a:pt x="678" y="347"/>
                </a:cubicBezTo>
                <a:cubicBezTo>
                  <a:pt x="679" y="346"/>
                  <a:pt x="680" y="347"/>
                  <a:pt x="681" y="346"/>
                </a:cubicBezTo>
                <a:cubicBezTo>
                  <a:pt x="681" y="345"/>
                  <a:pt x="682" y="346"/>
                  <a:pt x="683" y="345"/>
                </a:cubicBezTo>
                <a:cubicBezTo>
                  <a:pt x="684" y="345"/>
                  <a:pt x="686" y="346"/>
                  <a:pt x="687" y="345"/>
                </a:cubicBezTo>
                <a:cubicBezTo>
                  <a:pt x="688" y="344"/>
                  <a:pt x="690" y="345"/>
                  <a:pt x="691" y="344"/>
                </a:cubicBezTo>
                <a:cubicBezTo>
                  <a:pt x="692" y="343"/>
                  <a:pt x="693" y="343"/>
                  <a:pt x="694" y="344"/>
                </a:cubicBezTo>
                <a:cubicBezTo>
                  <a:pt x="695" y="344"/>
                  <a:pt x="696" y="343"/>
                  <a:pt x="697" y="343"/>
                </a:cubicBezTo>
                <a:cubicBezTo>
                  <a:pt x="697" y="342"/>
                  <a:pt x="698" y="342"/>
                  <a:pt x="699" y="342"/>
                </a:cubicBezTo>
                <a:cubicBezTo>
                  <a:pt x="700" y="342"/>
                  <a:pt x="700" y="342"/>
                  <a:pt x="700" y="342"/>
                </a:cubicBezTo>
                <a:cubicBezTo>
                  <a:pt x="701" y="342"/>
                  <a:pt x="702" y="341"/>
                  <a:pt x="703" y="342"/>
                </a:cubicBezTo>
                <a:cubicBezTo>
                  <a:pt x="704" y="342"/>
                  <a:pt x="704" y="341"/>
                  <a:pt x="705" y="341"/>
                </a:cubicBezTo>
                <a:cubicBezTo>
                  <a:pt x="707" y="341"/>
                  <a:pt x="708" y="341"/>
                  <a:pt x="710" y="341"/>
                </a:cubicBezTo>
                <a:cubicBezTo>
                  <a:pt x="711" y="339"/>
                  <a:pt x="712" y="340"/>
                  <a:pt x="713" y="340"/>
                </a:cubicBezTo>
                <a:cubicBezTo>
                  <a:pt x="714" y="340"/>
                  <a:pt x="714" y="339"/>
                  <a:pt x="715" y="339"/>
                </a:cubicBezTo>
                <a:cubicBezTo>
                  <a:pt x="717" y="338"/>
                  <a:pt x="718" y="338"/>
                  <a:pt x="720" y="338"/>
                </a:cubicBezTo>
                <a:cubicBezTo>
                  <a:pt x="721" y="338"/>
                  <a:pt x="722" y="338"/>
                  <a:pt x="724" y="337"/>
                </a:cubicBezTo>
                <a:cubicBezTo>
                  <a:pt x="724" y="337"/>
                  <a:pt x="725" y="337"/>
                  <a:pt x="725" y="337"/>
                </a:cubicBezTo>
                <a:cubicBezTo>
                  <a:pt x="727" y="337"/>
                  <a:pt x="728" y="337"/>
                  <a:pt x="729" y="337"/>
                </a:cubicBezTo>
                <a:cubicBezTo>
                  <a:pt x="730" y="336"/>
                  <a:pt x="731" y="336"/>
                  <a:pt x="731" y="336"/>
                </a:cubicBezTo>
                <a:cubicBezTo>
                  <a:pt x="732" y="335"/>
                  <a:pt x="733" y="335"/>
                  <a:pt x="735" y="335"/>
                </a:cubicBezTo>
                <a:cubicBezTo>
                  <a:pt x="736" y="335"/>
                  <a:pt x="737" y="335"/>
                  <a:pt x="738" y="334"/>
                </a:cubicBezTo>
                <a:cubicBezTo>
                  <a:pt x="739" y="334"/>
                  <a:pt x="741" y="334"/>
                  <a:pt x="742" y="334"/>
                </a:cubicBezTo>
                <a:cubicBezTo>
                  <a:pt x="743" y="332"/>
                  <a:pt x="745" y="334"/>
                  <a:pt x="746" y="332"/>
                </a:cubicBezTo>
                <a:cubicBezTo>
                  <a:pt x="747" y="332"/>
                  <a:pt x="748" y="332"/>
                  <a:pt x="749" y="332"/>
                </a:cubicBezTo>
                <a:cubicBezTo>
                  <a:pt x="750" y="332"/>
                  <a:pt x="751" y="332"/>
                  <a:pt x="753" y="331"/>
                </a:cubicBezTo>
                <a:cubicBezTo>
                  <a:pt x="754" y="330"/>
                  <a:pt x="754" y="330"/>
                  <a:pt x="758" y="330"/>
                </a:cubicBezTo>
                <a:cubicBezTo>
                  <a:pt x="759" y="330"/>
                  <a:pt x="759" y="330"/>
                  <a:pt x="760" y="329"/>
                </a:cubicBezTo>
                <a:moveTo>
                  <a:pt x="742" y="276"/>
                </a:moveTo>
                <a:cubicBezTo>
                  <a:pt x="741" y="276"/>
                  <a:pt x="740" y="276"/>
                  <a:pt x="740" y="276"/>
                </a:cubicBezTo>
                <a:cubicBezTo>
                  <a:pt x="739" y="277"/>
                  <a:pt x="738" y="277"/>
                  <a:pt x="737" y="278"/>
                </a:cubicBezTo>
                <a:cubicBezTo>
                  <a:pt x="736" y="279"/>
                  <a:pt x="735" y="279"/>
                  <a:pt x="735" y="279"/>
                </a:cubicBezTo>
                <a:cubicBezTo>
                  <a:pt x="734" y="280"/>
                  <a:pt x="733" y="280"/>
                  <a:pt x="733" y="280"/>
                </a:cubicBezTo>
                <a:cubicBezTo>
                  <a:pt x="732" y="280"/>
                  <a:pt x="732" y="280"/>
                  <a:pt x="732" y="280"/>
                </a:cubicBezTo>
                <a:cubicBezTo>
                  <a:pt x="731" y="281"/>
                  <a:pt x="730" y="282"/>
                  <a:pt x="729" y="282"/>
                </a:cubicBezTo>
                <a:cubicBezTo>
                  <a:pt x="727" y="282"/>
                  <a:pt x="727" y="283"/>
                  <a:pt x="725" y="283"/>
                </a:cubicBezTo>
                <a:cubicBezTo>
                  <a:pt x="724" y="284"/>
                  <a:pt x="722" y="284"/>
                  <a:pt x="721" y="285"/>
                </a:cubicBezTo>
                <a:cubicBezTo>
                  <a:pt x="720" y="286"/>
                  <a:pt x="718" y="285"/>
                  <a:pt x="717" y="286"/>
                </a:cubicBezTo>
                <a:cubicBezTo>
                  <a:pt x="717" y="287"/>
                  <a:pt x="715" y="288"/>
                  <a:pt x="715" y="287"/>
                </a:cubicBezTo>
                <a:cubicBezTo>
                  <a:pt x="713" y="287"/>
                  <a:pt x="713" y="289"/>
                  <a:pt x="712" y="289"/>
                </a:cubicBezTo>
                <a:cubicBezTo>
                  <a:pt x="711" y="289"/>
                  <a:pt x="709" y="289"/>
                  <a:pt x="709" y="290"/>
                </a:cubicBezTo>
                <a:cubicBezTo>
                  <a:pt x="708" y="290"/>
                  <a:pt x="706" y="290"/>
                  <a:pt x="706" y="291"/>
                </a:cubicBezTo>
                <a:cubicBezTo>
                  <a:pt x="704" y="291"/>
                  <a:pt x="703" y="292"/>
                  <a:pt x="702" y="292"/>
                </a:cubicBezTo>
                <a:cubicBezTo>
                  <a:pt x="701" y="292"/>
                  <a:pt x="700" y="294"/>
                  <a:pt x="699" y="293"/>
                </a:cubicBezTo>
                <a:cubicBezTo>
                  <a:pt x="698" y="294"/>
                  <a:pt x="697" y="295"/>
                  <a:pt x="696" y="295"/>
                </a:cubicBezTo>
                <a:cubicBezTo>
                  <a:pt x="695" y="295"/>
                  <a:pt x="695" y="297"/>
                  <a:pt x="693" y="296"/>
                </a:cubicBezTo>
                <a:cubicBezTo>
                  <a:pt x="692" y="296"/>
                  <a:pt x="692" y="298"/>
                  <a:pt x="691" y="297"/>
                </a:cubicBezTo>
                <a:cubicBezTo>
                  <a:pt x="690" y="298"/>
                  <a:pt x="689" y="298"/>
                  <a:pt x="688" y="298"/>
                </a:cubicBezTo>
                <a:cubicBezTo>
                  <a:pt x="688" y="298"/>
                  <a:pt x="687" y="299"/>
                  <a:pt x="687" y="299"/>
                </a:cubicBezTo>
                <a:cubicBezTo>
                  <a:pt x="686" y="300"/>
                  <a:pt x="686" y="300"/>
                  <a:pt x="685" y="300"/>
                </a:cubicBezTo>
                <a:cubicBezTo>
                  <a:pt x="684" y="300"/>
                  <a:pt x="684" y="301"/>
                  <a:pt x="683" y="301"/>
                </a:cubicBezTo>
                <a:cubicBezTo>
                  <a:pt x="682" y="301"/>
                  <a:pt x="681" y="302"/>
                  <a:pt x="679" y="302"/>
                </a:cubicBezTo>
                <a:cubicBezTo>
                  <a:pt x="678" y="301"/>
                  <a:pt x="678" y="303"/>
                  <a:pt x="676" y="303"/>
                </a:cubicBezTo>
                <a:cubicBezTo>
                  <a:pt x="675" y="304"/>
                  <a:pt x="673" y="304"/>
                  <a:pt x="672" y="305"/>
                </a:cubicBezTo>
                <a:cubicBezTo>
                  <a:pt x="671" y="305"/>
                  <a:pt x="670" y="306"/>
                  <a:pt x="669" y="306"/>
                </a:cubicBezTo>
                <a:cubicBezTo>
                  <a:pt x="668" y="307"/>
                  <a:pt x="668" y="307"/>
                  <a:pt x="667" y="307"/>
                </a:cubicBezTo>
                <a:cubicBezTo>
                  <a:pt x="667" y="308"/>
                  <a:pt x="666" y="307"/>
                  <a:pt x="666" y="307"/>
                </a:cubicBezTo>
                <a:cubicBezTo>
                  <a:pt x="665" y="307"/>
                  <a:pt x="664" y="306"/>
                  <a:pt x="665" y="305"/>
                </a:cubicBezTo>
                <a:cubicBezTo>
                  <a:pt x="665" y="304"/>
                  <a:pt x="664" y="304"/>
                  <a:pt x="664" y="303"/>
                </a:cubicBezTo>
                <a:cubicBezTo>
                  <a:pt x="664" y="302"/>
                  <a:pt x="663" y="301"/>
                  <a:pt x="663" y="300"/>
                </a:cubicBezTo>
                <a:cubicBezTo>
                  <a:pt x="662" y="300"/>
                  <a:pt x="662" y="299"/>
                  <a:pt x="663" y="299"/>
                </a:cubicBezTo>
                <a:cubicBezTo>
                  <a:pt x="664" y="299"/>
                  <a:pt x="665" y="298"/>
                  <a:pt x="666" y="298"/>
                </a:cubicBezTo>
                <a:cubicBezTo>
                  <a:pt x="667" y="298"/>
                  <a:pt x="668" y="297"/>
                  <a:pt x="669" y="297"/>
                </a:cubicBezTo>
                <a:cubicBezTo>
                  <a:pt x="669" y="296"/>
                  <a:pt x="670" y="296"/>
                  <a:pt x="671" y="296"/>
                </a:cubicBezTo>
                <a:cubicBezTo>
                  <a:pt x="672" y="296"/>
                  <a:pt x="673" y="294"/>
                  <a:pt x="674" y="294"/>
                </a:cubicBezTo>
                <a:cubicBezTo>
                  <a:pt x="675" y="294"/>
                  <a:pt x="676" y="294"/>
                  <a:pt x="677" y="293"/>
                </a:cubicBezTo>
                <a:cubicBezTo>
                  <a:pt x="678" y="293"/>
                  <a:pt x="679" y="292"/>
                  <a:pt x="680" y="292"/>
                </a:cubicBezTo>
                <a:cubicBezTo>
                  <a:pt x="680" y="292"/>
                  <a:pt x="681" y="291"/>
                  <a:pt x="682" y="291"/>
                </a:cubicBezTo>
                <a:cubicBezTo>
                  <a:pt x="682" y="291"/>
                  <a:pt x="683" y="290"/>
                  <a:pt x="684" y="290"/>
                </a:cubicBezTo>
                <a:cubicBezTo>
                  <a:pt x="685" y="291"/>
                  <a:pt x="686" y="289"/>
                  <a:pt x="687" y="289"/>
                </a:cubicBezTo>
                <a:cubicBezTo>
                  <a:pt x="687" y="288"/>
                  <a:pt x="689" y="289"/>
                  <a:pt x="689" y="288"/>
                </a:cubicBezTo>
                <a:cubicBezTo>
                  <a:pt x="691" y="288"/>
                  <a:pt x="692" y="287"/>
                  <a:pt x="693" y="287"/>
                </a:cubicBezTo>
                <a:cubicBezTo>
                  <a:pt x="694" y="286"/>
                  <a:pt x="696" y="286"/>
                  <a:pt x="696" y="285"/>
                </a:cubicBezTo>
                <a:cubicBezTo>
                  <a:pt x="697" y="285"/>
                  <a:pt x="698" y="285"/>
                  <a:pt x="699" y="284"/>
                </a:cubicBezTo>
                <a:cubicBezTo>
                  <a:pt x="701" y="284"/>
                  <a:pt x="703" y="282"/>
                  <a:pt x="705" y="282"/>
                </a:cubicBezTo>
                <a:cubicBezTo>
                  <a:pt x="706" y="281"/>
                  <a:pt x="707" y="280"/>
                  <a:pt x="708" y="280"/>
                </a:cubicBezTo>
                <a:cubicBezTo>
                  <a:pt x="710" y="280"/>
                  <a:pt x="710" y="279"/>
                  <a:pt x="712" y="279"/>
                </a:cubicBezTo>
                <a:cubicBezTo>
                  <a:pt x="712" y="279"/>
                  <a:pt x="712" y="279"/>
                  <a:pt x="712" y="279"/>
                </a:cubicBezTo>
                <a:cubicBezTo>
                  <a:pt x="714" y="277"/>
                  <a:pt x="717" y="277"/>
                  <a:pt x="719" y="276"/>
                </a:cubicBezTo>
                <a:cubicBezTo>
                  <a:pt x="720" y="275"/>
                  <a:pt x="721" y="276"/>
                  <a:pt x="722" y="275"/>
                </a:cubicBezTo>
                <a:cubicBezTo>
                  <a:pt x="722" y="275"/>
                  <a:pt x="723" y="275"/>
                  <a:pt x="724" y="274"/>
                </a:cubicBezTo>
                <a:cubicBezTo>
                  <a:pt x="725" y="273"/>
                  <a:pt x="726" y="274"/>
                  <a:pt x="726" y="273"/>
                </a:cubicBezTo>
                <a:cubicBezTo>
                  <a:pt x="727" y="272"/>
                  <a:pt x="728" y="272"/>
                  <a:pt x="728" y="272"/>
                </a:cubicBezTo>
                <a:cubicBezTo>
                  <a:pt x="729" y="271"/>
                  <a:pt x="731" y="272"/>
                  <a:pt x="732" y="271"/>
                </a:cubicBezTo>
                <a:cubicBezTo>
                  <a:pt x="733" y="270"/>
                  <a:pt x="734" y="269"/>
                  <a:pt x="735" y="270"/>
                </a:cubicBezTo>
                <a:cubicBezTo>
                  <a:pt x="736" y="270"/>
                  <a:pt x="737" y="268"/>
                  <a:pt x="738" y="268"/>
                </a:cubicBezTo>
                <a:cubicBezTo>
                  <a:pt x="738" y="269"/>
                  <a:pt x="739" y="267"/>
                  <a:pt x="740" y="268"/>
                </a:cubicBezTo>
                <a:cubicBezTo>
                  <a:pt x="740" y="268"/>
                  <a:pt x="740" y="269"/>
                  <a:pt x="741" y="269"/>
                </a:cubicBezTo>
                <a:cubicBezTo>
                  <a:pt x="741" y="270"/>
                  <a:pt x="741" y="270"/>
                  <a:pt x="741" y="270"/>
                </a:cubicBezTo>
                <a:cubicBezTo>
                  <a:pt x="741" y="272"/>
                  <a:pt x="742" y="272"/>
                  <a:pt x="742" y="273"/>
                </a:cubicBezTo>
                <a:cubicBezTo>
                  <a:pt x="742" y="274"/>
                  <a:pt x="742" y="275"/>
                  <a:pt x="742" y="276"/>
                </a:cubicBezTo>
                <a:moveTo>
                  <a:pt x="392" y="764"/>
                </a:moveTo>
                <a:cubicBezTo>
                  <a:pt x="392" y="763"/>
                  <a:pt x="391" y="763"/>
                  <a:pt x="390" y="763"/>
                </a:cubicBezTo>
                <a:cubicBezTo>
                  <a:pt x="389" y="762"/>
                  <a:pt x="388" y="762"/>
                  <a:pt x="388" y="761"/>
                </a:cubicBezTo>
                <a:cubicBezTo>
                  <a:pt x="388" y="760"/>
                  <a:pt x="385" y="759"/>
                  <a:pt x="386" y="757"/>
                </a:cubicBezTo>
                <a:cubicBezTo>
                  <a:pt x="384" y="754"/>
                  <a:pt x="384" y="754"/>
                  <a:pt x="384" y="752"/>
                </a:cubicBezTo>
                <a:cubicBezTo>
                  <a:pt x="384" y="750"/>
                  <a:pt x="384" y="749"/>
                  <a:pt x="383" y="748"/>
                </a:cubicBezTo>
                <a:cubicBezTo>
                  <a:pt x="383" y="748"/>
                  <a:pt x="383" y="747"/>
                  <a:pt x="383" y="746"/>
                </a:cubicBezTo>
                <a:cubicBezTo>
                  <a:pt x="383" y="743"/>
                  <a:pt x="383" y="741"/>
                  <a:pt x="383" y="739"/>
                </a:cubicBezTo>
                <a:cubicBezTo>
                  <a:pt x="381" y="737"/>
                  <a:pt x="382" y="734"/>
                  <a:pt x="382" y="732"/>
                </a:cubicBezTo>
                <a:cubicBezTo>
                  <a:pt x="384" y="730"/>
                  <a:pt x="383" y="728"/>
                  <a:pt x="383" y="726"/>
                </a:cubicBezTo>
                <a:cubicBezTo>
                  <a:pt x="383" y="724"/>
                  <a:pt x="383" y="722"/>
                  <a:pt x="383" y="720"/>
                </a:cubicBezTo>
                <a:cubicBezTo>
                  <a:pt x="383" y="718"/>
                  <a:pt x="382" y="716"/>
                  <a:pt x="384" y="714"/>
                </a:cubicBezTo>
                <a:cubicBezTo>
                  <a:pt x="384" y="713"/>
                  <a:pt x="384" y="712"/>
                  <a:pt x="384" y="711"/>
                </a:cubicBezTo>
                <a:cubicBezTo>
                  <a:pt x="384" y="709"/>
                  <a:pt x="383" y="708"/>
                  <a:pt x="384" y="707"/>
                </a:cubicBezTo>
                <a:cubicBezTo>
                  <a:pt x="385" y="706"/>
                  <a:pt x="384" y="704"/>
                  <a:pt x="385" y="704"/>
                </a:cubicBezTo>
                <a:cubicBezTo>
                  <a:pt x="386" y="702"/>
                  <a:pt x="386" y="701"/>
                  <a:pt x="387" y="700"/>
                </a:cubicBezTo>
                <a:cubicBezTo>
                  <a:pt x="386" y="699"/>
                  <a:pt x="387" y="698"/>
                  <a:pt x="388" y="698"/>
                </a:cubicBezTo>
                <a:cubicBezTo>
                  <a:pt x="389" y="697"/>
                  <a:pt x="390" y="696"/>
                  <a:pt x="390" y="695"/>
                </a:cubicBezTo>
                <a:cubicBezTo>
                  <a:pt x="390" y="694"/>
                  <a:pt x="390" y="694"/>
                  <a:pt x="391" y="694"/>
                </a:cubicBezTo>
                <a:cubicBezTo>
                  <a:pt x="392" y="694"/>
                  <a:pt x="393" y="693"/>
                  <a:pt x="393" y="692"/>
                </a:cubicBezTo>
                <a:cubicBezTo>
                  <a:pt x="394" y="691"/>
                  <a:pt x="395" y="692"/>
                  <a:pt x="395" y="691"/>
                </a:cubicBezTo>
                <a:cubicBezTo>
                  <a:pt x="396" y="691"/>
                  <a:pt x="397" y="691"/>
                  <a:pt x="397" y="691"/>
                </a:cubicBezTo>
                <a:cubicBezTo>
                  <a:pt x="399" y="691"/>
                  <a:pt x="400" y="691"/>
                  <a:pt x="401" y="691"/>
                </a:cubicBezTo>
                <a:cubicBezTo>
                  <a:pt x="403" y="690"/>
                  <a:pt x="404" y="692"/>
                  <a:pt x="405" y="692"/>
                </a:cubicBezTo>
                <a:cubicBezTo>
                  <a:pt x="406" y="692"/>
                  <a:pt x="406" y="693"/>
                  <a:pt x="407" y="693"/>
                </a:cubicBezTo>
                <a:cubicBezTo>
                  <a:pt x="409" y="694"/>
                  <a:pt x="408" y="695"/>
                  <a:pt x="409" y="695"/>
                </a:cubicBezTo>
                <a:cubicBezTo>
                  <a:pt x="410" y="696"/>
                  <a:pt x="411" y="697"/>
                  <a:pt x="412" y="699"/>
                </a:cubicBezTo>
                <a:cubicBezTo>
                  <a:pt x="412" y="699"/>
                  <a:pt x="412" y="699"/>
                  <a:pt x="412" y="700"/>
                </a:cubicBezTo>
                <a:cubicBezTo>
                  <a:pt x="412" y="701"/>
                  <a:pt x="412" y="703"/>
                  <a:pt x="413" y="705"/>
                </a:cubicBezTo>
                <a:cubicBezTo>
                  <a:pt x="413" y="709"/>
                  <a:pt x="413" y="709"/>
                  <a:pt x="413" y="709"/>
                </a:cubicBezTo>
                <a:cubicBezTo>
                  <a:pt x="412" y="710"/>
                  <a:pt x="411" y="710"/>
                  <a:pt x="409" y="710"/>
                </a:cubicBezTo>
                <a:cubicBezTo>
                  <a:pt x="408" y="710"/>
                  <a:pt x="408" y="710"/>
                  <a:pt x="407" y="711"/>
                </a:cubicBezTo>
                <a:cubicBezTo>
                  <a:pt x="407" y="711"/>
                  <a:pt x="406" y="710"/>
                  <a:pt x="406" y="710"/>
                </a:cubicBezTo>
                <a:cubicBezTo>
                  <a:pt x="406" y="710"/>
                  <a:pt x="406" y="709"/>
                  <a:pt x="406" y="709"/>
                </a:cubicBezTo>
                <a:cubicBezTo>
                  <a:pt x="405" y="708"/>
                  <a:pt x="406" y="707"/>
                  <a:pt x="405" y="706"/>
                </a:cubicBezTo>
                <a:cubicBezTo>
                  <a:pt x="404" y="705"/>
                  <a:pt x="405" y="703"/>
                  <a:pt x="405" y="703"/>
                </a:cubicBezTo>
                <a:cubicBezTo>
                  <a:pt x="404" y="702"/>
                  <a:pt x="404" y="701"/>
                  <a:pt x="403" y="700"/>
                </a:cubicBezTo>
                <a:cubicBezTo>
                  <a:pt x="402" y="699"/>
                  <a:pt x="402" y="699"/>
                  <a:pt x="401" y="698"/>
                </a:cubicBezTo>
                <a:cubicBezTo>
                  <a:pt x="400" y="698"/>
                  <a:pt x="399" y="698"/>
                  <a:pt x="398" y="698"/>
                </a:cubicBezTo>
                <a:cubicBezTo>
                  <a:pt x="397" y="698"/>
                  <a:pt x="397" y="699"/>
                  <a:pt x="396" y="699"/>
                </a:cubicBezTo>
                <a:cubicBezTo>
                  <a:pt x="395" y="699"/>
                  <a:pt x="395" y="700"/>
                  <a:pt x="395" y="700"/>
                </a:cubicBezTo>
                <a:cubicBezTo>
                  <a:pt x="395" y="701"/>
                  <a:pt x="394" y="701"/>
                  <a:pt x="394" y="702"/>
                </a:cubicBezTo>
                <a:cubicBezTo>
                  <a:pt x="393" y="702"/>
                  <a:pt x="393" y="703"/>
                  <a:pt x="393" y="703"/>
                </a:cubicBezTo>
                <a:cubicBezTo>
                  <a:pt x="393" y="705"/>
                  <a:pt x="392" y="705"/>
                  <a:pt x="392" y="707"/>
                </a:cubicBezTo>
                <a:cubicBezTo>
                  <a:pt x="392" y="708"/>
                  <a:pt x="392" y="709"/>
                  <a:pt x="392" y="710"/>
                </a:cubicBezTo>
                <a:cubicBezTo>
                  <a:pt x="392" y="711"/>
                  <a:pt x="391" y="711"/>
                  <a:pt x="391" y="712"/>
                </a:cubicBezTo>
                <a:cubicBezTo>
                  <a:pt x="391" y="713"/>
                  <a:pt x="391" y="715"/>
                  <a:pt x="391" y="717"/>
                </a:cubicBezTo>
                <a:cubicBezTo>
                  <a:pt x="391" y="719"/>
                  <a:pt x="392" y="722"/>
                  <a:pt x="390" y="724"/>
                </a:cubicBezTo>
                <a:cubicBezTo>
                  <a:pt x="390" y="726"/>
                  <a:pt x="390" y="728"/>
                  <a:pt x="390" y="730"/>
                </a:cubicBezTo>
                <a:cubicBezTo>
                  <a:pt x="390" y="730"/>
                  <a:pt x="391" y="730"/>
                  <a:pt x="391" y="730"/>
                </a:cubicBezTo>
                <a:cubicBezTo>
                  <a:pt x="392" y="731"/>
                  <a:pt x="392" y="732"/>
                  <a:pt x="391" y="733"/>
                </a:cubicBezTo>
                <a:cubicBezTo>
                  <a:pt x="390" y="737"/>
                  <a:pt x="391" y="740"/>
                  <a:pt x="390" y="744"/>
                </a:cubicBezTo>
                <a:cubicBezTo>
                  <a:pt x="390" y="745"/>
                  <a:pt x="390" y="747"/>
                  <a:pt x="391" y="748"/>
                </a:cubicBezTo>
                <a:cubicBezTo>
                  <a:pt x="392" y="748"/>
                  <a:pt x="391" y="749"/>
                  <a:pt x="391" y="750"/>
                </a:cubicBezTo>
                <a:cubicBezTo>
                  <a:pt x="391" y="751"/>
                  <a:pt x="391" y="752"/>
                  <a:pt x="392" y="753"/>
                </a:cubicBezTo>
                <a:cubicBezTo>
                  <a:pt x="392" y="754"/>
                  <a:pt x="392" y="755"/>
                  <a:pt x="393" y="755"/>
                </a:cubicBezTo>
                <a:cubicBezTo>
                  <a:pt x="393" y="756"/>
                  <a:pt x="393" y="756"/>
                  <a:pt x="393" y="757"/>
                </a:cubicBezTo>
                <a:cubicBezTo>
                  <a:pt x="393" y="758"/>
                  <a:pt x="394" y="758"/>
                  <a:pt x="395" y="758"/>
                </a:cubicBezTo>
                <a:cubicBezTo>
                  <a:pt x="395" y="758"/>
                  <a:pt x="395" y="758"/>
                  <a:pt x="395" y="759"/>
                </a:cubicBezTo>
                <a:cubicBezTo>
                  <a:pt x="395" y="759"/>
                  <a:pt x="394" y="759"/>
                  <a:pt x="393" y="759"/>
                </a:cubicBezTo>
                <a:cubicBezTo>
                  <a:pt x="393" y="759"/>
                  <a:pt x="392" y="759"/>
                  <a:pt x="392" y="760"/>
                </a:cubicBezTo>
                <a:cubicBezTo>
                  <a:pt x="392" y="760"/>
                  <a:pt x="392" y="761"/>
                  <a:pt x="393" y="761"/>
                </a:cubicBezTo>
                <a:cubicBezTo>
                  <a:pt x="393" y="763"/>
                  <a:pt x="393" y="763"/>
                  <a:pt x="393" y="763"/>
                </a:cubicBezTo>
                <a:cubicBezTo>
                  <a:pt x="393" y="763"/>
                  <a:pt x="392" y="763"/>
                  <a:pt x="392" y="764"/>
                </a:cubicBezTo>
                <a:moveTo>
                  <a:pt x="462" y="699"/>
                </a:moveTo>
                <a:cubicBezTo>
                  <a:pt x="460" y="699"/>
                  <a:pt x="460" y="697"/>
                  <a:pt x="459" y="696"/>
                </a:cubicBezTo>
                <a:cubicBezTo>
                  <a:pt x="459" y="696"/>
                  <a:pt x="459" y="695"/>
                  <a:pt x="459" y="695"/>
                </a:cubicBezTo>
                <a:cubicBezTo>
                  <a:pt x="460" y="696"/>
                  <a:pt x="460" y="696"/>
                  <a:pt x="461" y="696"/>
                </a:cubicBezTo>
                <a:cubicBezTo>
                  <a:pt x="461" y="696"/>
                  <a:pt x="461" y="696"/>
                  <a:pt x="462" y="695"/>
                </a:cubicBezTo>
                <a:cubicBezTo>
                  <a:pt x="462" y="695"/>
                  <a:pt x="462" y="695"/>
                  <a:pt x="462" y="695"/>
                </a:cubicBezTo>
                <a:cubicBezTo>
                  <a:pt x="463" y="694"/>
                  <a:pt x="464" y="695"/>
                  <a:pt x="465" y="694"/>
                </a:cubicBezTo>
                <a:cubicBezTo>
                  <a:pt x="467" y="696"/>
                  <a:pt x="468" y="699"/>
                  <a:pt x="469" y="701"/>
                </a:cubicBezTo>
                <a:cubicBezTo>
                  <a:pt x="469" y="702"/>
                  <a:pt x="470" y="702"/>
                  <a:pt x="470" y="704"/>
                </a:cubicBezTo>
                <a:cubicBezTo>
                  <a:pt x="471" y="704"/>
                  <a:pt x="471" y="705"/>
                  <a:pt x="471" y="706"/>
                </a:cubicBezTo>
                <a:cubicBezTo>
                  <a:pt x="471" y="706"/>
                  <a:pt x="472" y="707"/>
                  <a:pt x="472" y="707"/>
                </a:cubicBezTo>
                <a:cubicBezTo>
                  <a:pt x="473" y="708"/>
                  <a:pt x="473" y="710"/>
                  <a:pt x="474" y="712"/>
                </a:cubicBezTo>
                <a:cubicBezTo>
                  <a:pt x="474" y="713"/>
                  <a:pt x="475" y="714"/>
                  <a:pt x="476" y="715"/>
                </a:cubicBezTo>
                <a:cubicBezTo>
                  <a:pt x="476" y="715"/>
                  <a:pt x="477" y="715"/>
                  <a:pt x="477" y="714"/>
                </a:cubicBezTo>
                <a:cubicBezTo>
                  <a:pt x="477" y="713"/>
                  <a:pt x="477" y="712"/>
                  <a:pt x="477" y="711"/>
                </a:cubicBezTo>
                <a:cubicBezTo>
                  <a:pt x="478" y="710"/>
                  <a:pt x="478" y="707"/>
                  <a:pt x="477" y="706"/>
                </a:cubicBezTo>
                <a:cubicBezTo>
                  <a:pt x="476" y="705"/>
                  <a:pt x="477" y="704"/>
                  <a:pt x="478" y="703"/>
                </a:cubicBezTo>
                <a:cubicBezTo>
                  <a:pt x="478" y="702"/>
                  <a:pt x="478" y="701"/>
                  <a:pt x="478" y="700"/>
                </a:cubicBezTo>
                <a:cubicBezTo>
                  <a:pt x="478" y="700"/>
                  <a:pt x="477" y="699"/>
                  <a:pt x="477" y="699"/>
                </a:cubicBezTo>
                <a:cubicBezTo>
                  <a:pt x="477" y="698"/>
                  <a:pt x="477" y="698"/>
                  <a:pt x="477" y="697"/>
                </a:cubicBezTo>
                <a:cubicBezTo>
                  <a:pt x="477" y="696"/>
                  <a:pt x="478" y="696"/>
                  <a:pt x="478" y="695"/>
                </a:cubicBezTo>
                <a:cubicBezTo>
                  <a:pt x="477" y="694"/>
                  <a:pt x="478" y="693"/>
                  <a:pt x="478" y="692"/>
                </a:cubicBezTo>
                <a:cubicBezTo>
                  <a:pt x="478" y="691"/>
                  <a:pt x="478" y="691"/>
                  <a:pt x="478" y="690"/>
                </a:cubicBezTo>
                <a:cubicBezTo>
                  <a:pt x="479" y="690"/>
                  <a:pt x="479" y="690"/>
                  <a:pt x="479" y="690"/>
                </a:cubicBezTo>
                <a:cubicBezTo>
                  <a:pt x="477" y="688"/>
                  <a:pt x="478" y="686"/>
                  <a:pt x="478" y="684"/>
                </a:cubicBezTo>
                <a:cubicBezTo>
                  <a:pt x="478" y="684"/>
                  <a:pt x="478" y="683"/>
                  <a:pt x="478" y="683"/>
                </a:cubicBezTo>
                <a:cubicBezTo>
                  <a:pt x="478" y="683"/>
                  <a:pt x="479" y="683"/>
                  <a:pt x="479" y="683"/>
                </a:cubicBezTo>
                <a:cubicBezTo>
                  <a:pt x="481" y="683"/>
                  <a:pt x="482" y="683"/>
                  <a:pt x="483" y="682"/>
                </a:cubicBezTo>
                <a:cubicBezTo>
                  <a:pt x="483" y="682"/>
                  <a:pt x="484" y="682"/>
                  <a:pt x="485" y="682"/>
                </a:cubicBezTo>
                <a:cubicBezTo>
                  <a:pt x="485" y="684"/>
                  <a:pt x="485" y="684"/>
                  <a:pt x="485" y="686"/>
                </a:cubicBezTo>
                <a:cubicBezTo>
                  <a:pt x="484" y="687"/>
                  <a:pt x="484" y="687"/>
                  <a:pt x="484" y="687"/>
                </a:cubicBezTo>
                <a:cubicBezTo>
                  <a:pt x="484" y="689"/>
                  <a:pt x="484" y="692"/>
                  <a:pt x="484" y="694"/>
                </a:cubicBezTo>
                <a:cubicBezTo>
                  <a:pt x="484" y="696"/>
                  <a:pt x="485" y="698"/>
                  <a:pt x="483" y="700"/>
                </a:cubicBezTo>
                <a:cubicBezTo>
                  <a:pt x="483" y="700"/>
                  <a:pt x="483" y="701"/>
                  <a:pt x="483" y="701"/>
                </a:cubicBezTo>
                <a:cubicBezTo>
                  <a:pt x="483" y="704"/>
                  <a:pt x="483" y="706"/>
                  <a:pt x="483" y="709"/>
                </a:cubicBezTo>
                <a:cubicBezTo>
                  <a:pt x="483" y="711"/>
                  <a:pt x="484" y="714"/>
                  <a:pt x="482" y="716"/>
                </a:cubicBezTo>
                <a:cubicBezTo>
                  <a:pt x="482" y="717"/>
                  <a:pt x="482" y="718"/>
                  <a:pt x="482" y="718"/>
                </a:cubicBezTo>
                <a:cubicBezTo>
                  <a:pt x="482" y="721"/>
                  <a:pt x="483" y="723"/>
                  <a:pt x="482" y="725"/>
                </a:cubicBezTo>
                <a:cubicBezTo>
                  <a:pt x="482" y="725"/>
                  <a:pt x="482" y="725"/>
                  <a:pt x="482" y="725"/>
                </a:cubicBezTo>
                <a:cubicBezTo>
                  <a:pt x="483" y="727"/>
                  <a:pt x="482" y="729"/>
                  <a:pt x="483" y="730"/>
                </a:cubicBezTo>
                <a:cubicBezTo>
                  <a:pt x="483" y="730"/>
                  <a:pt x="483" y="730"/>
                  <a:pt x="483" y="730"/>
                </a:cubicBezTo>
                <a:cubicBezTo>
                  <a:pt x="483" y="732"/>
                  <a:pt x="483" y="733"/>
                  <a:pt x="484" y="734"/>
                </a:cubicBezTo>
                <a:cubicBezTo>
                  <a:pt x="484" y="735"/>
                  <a:pt x="484" y="736"/>
                  <a:pt x="484" y="737"/>
                </a:cubicBezTo>
                <a:cubicBezTo>
                  <a:pt x="484" y="737"/>
                  <a:pt x="485" y="738"/>
                  <a:pt x="485" y="738"/>
                </a:cubicBezTo>
                <a:cubicBezTo>
                  <a:pt x="485" y="739"/>
                  <a:pt x="486" y="740"/>
                  <a:pt x="486" y="741"/>
                </a:cubicBezTo>
                <a:cubicBezTo>
                  <a:pt x="486" y="742"/>
                  <a:pt x="486" y="743"/>
                  <a:pt x="486" y="744"/>
                </a:cubicBezTo>
                <a:cubicBezTo>
                  <a:pt x="486" y="745"/>
                  <a:pt x="487" y="746"/>
                  <a:pt x="487" y="747"/>
                </a:cubicBezTo>
                <a:cubicBezTo>
                  <a:pt x="487" y="749"/>
                  <a:pt x="487" y="750"/>
                  <a:pt x="488" y="751"/>
                </a:cubicBezTo>
                <a:cubicBezTo>
                  <a:pt x="488" y="755"/>
                  <a:pt x="488" y="755"/>
                  <a:pt x="488" y="755"/>
                </a:cubicBezTo>
                <a:cubicBezTo>
                  <a:pt x="487" y="755"/>
                  <a:pt x="487" y="756"/>
                  <a:pt x="485" y="756"/>
                </a:cubicBezTo>
                <a:cubicBezTo>
                  <a:pt x="485" y="756"/>
                  <a:pt x="484" y="757"/>
                  <a:pt x="483" y="757"/>
                </a:cubicBezTo>
                <a:cubicBezTo>
                  <a:pt x="482" y="757"/>
                  <a:pt x="480" y="756"/>
                  <a:pt x="481" y="755"/>
                </a:cubicBezTo>
                <a:cubicBezTo>
                  <a:pt x="481" y="753"/>
                  <a:pt x="480" y="752"/>
                  <a:pt x="480" y="751"/>
                </a:cubicBezTo>
                <a:cubicBezTo>
                  <a:pt x="479" y="750"/>
                  <a:pt x="480" y="749"/>
                  <a:pt x="480" y="747"/>
                </a:cubicBezTo>
                <a:cubicBezTo>
                  <a:pt x="478" y="746"/>
                  <a:pt x="479" y="744"/>
                  <a:pt x="479" y="742"/>
                </a:cubicBezTo>
                <a:cubicBezTo>
                  <a:pt x="478" y="741"/>
                  <a:pt x="477" y="740"/>
                  <a:pt x="478" y="739"/>
                </a:cubicBezTo>
                <a:cubicBezTo>
                  <a:pt x="477" y="738"/>
                  <a:pt x="477" y="737"/>
                  <a:pt x="477" y="736"/>
                </a:cubicBezTo>
                <a:cubicBezTo>
                  <a:pt x="477" y="735"/>
                  <a:pt x="477" y="733"/>
                  <a:pt x="476" y="733"/>
                </a:cubicBezTo>
                <a:cubicBezTo>
                  <a:pt x="475" y="732"/>
                  <a:pt x="476" y="730"/>
                  <a:pt x="476" y="729"/>
                </a:cubicBezTo>
                <a:cubicBezTo>
                  <a:pt x="476" y="729"/>
                  <a:pt x="475" y="729"/>
                  <a:pt x="475" y="728"/>
                </a:cubicBezTo>
                <a:cubicBezTo>
                  <a:pt x="474" y="727"/>
                  <a:pt x="474" y="725"/>
                  <a:pt x="473" y="723"/>
                </a:cubicBezTo>
                <a:cubicBezTo>
                  <a:pt x="472" y="722"/>
                  <a:pt x="471" y="720"/>
                  <a:pt x="470" y="719"/>
                </a:cubicBezTo>
                <a:cubicBezTo>
                  <a:pt x="470" y="717"/>
                  <a:pt x="469" y="717"/>
                  <a:pt x="469" y="716"/>
                </a:cubicBezTo>
                <a:cubicBezTo>
                  <a:pt x="468" y="716"/>
                  <a:pt x="468" y="714"/>
                  <a:pt x="467" y="714"/>
                </a:cubicBezTo>
                <a:cubicBezTo>
                  <a:pt x="467" y="713"/>
                  <a:pt x="465" y="712"/>
                  <a:pt x="466" y="710"/>
                </a:cubicBezTo>
                <a:cubicBezTo>
                  <a:pt x="465" y="709"/>
                  <a:pt x="464" y="708"/>
                  <a:pt x="463" y="707"/>
                </a:cubicBezTo>
                <a:cubicBezTo>
                  <a:pt x="464" y="707"/>
                  <a:pt x="464" y="707"/>
                  <a:pt x="464" y="707"/>
                </a:cubicBezTo>
                <a:cubicBezTo>
                  <a:pt x="464" y="707"/>
                  <a:pt x="464" y="706"/>
                  <a:pt x="464" y="706"/>
                </a:cubicBezTo>
                <a:cubicBezTo>
                  <a:pt x="463" y="706"/>
                  <a:pt x="464" y="704"/>
                  <a:pt x="463" y="703"/>
                </a:cubicBezTo>
                <a:cubicBezTo>
                  <a:pt x="462" y="703"/>
                  <a:pt x="462" y="703"/>
                  <a:pt x="462" y="703"/>
                </a:cubicBezTo>
                <a:cubicBezTo>
                  <a:pt x="461" y="702"/>
                  <a:pt x="462" y="700"/>
                  <a:pt x="462" y="699"/>
                </a:cubicBezTo>
                <a:cubicBezTo>
                  <a:pt x="462" y="698"/>
                  <a:pt x="462" y="699"/>
                  <a:pt x="462" y="699"/>
                </a:cubicBezTo>
                <a:cubicBezTo>
                  <a:pt x="461" y="699"/>
                  <a:pt x="461" y="699"/>
                  <a:pt x="462" y="699"/>
                </a:cubicBezTo>
                <a:cubicBezTo>
                  <a:pt x="462" y="699"/>
                  <a:pt x="462" y="699"/>
                  <a:pt x="462" y="699"/>
                </a:cubicBezTo>
                <a:cubicBezTo>
                  <a:pt x="462" y="699"/>
                  <a:pt x="462" y="699"/>
                  <a:pt x="462" y="699"/>
                </a:cubicBezTo>
                <a:cubicBezTo>
                  <a:pt x="462" y="699"/>
                  <a:pt x="462" y="698"/>
                  <a:pt x="462" y="699"/>
                </a:cubicBezTo>
                <a:moveTo>
                  <a:pt x="464" y="699"/>
                </a:moveTo>
                <a:cubicBezTo>
                  <a:pt x="464" y="699"/>
                  <a:pt x="464" y="699"/>
                  <a:pt x="464" y="699"/>
                </a:cubicBezTo>
                <a:cubicBezTo>
                  <a:pt x="464" y="699"/>
                  <a:pt x="464" y="698"/>
                  <a:pt x="464" y="698"/>
                </a:cubicBezTo>
                <a:cubicBezTo>
                  <a:pt x="464" y="698"/>
                  <a:pt x="464" y="699"/>
                  <a:pt x="463" y="699"/>
                </a:cubicBezTo>
                <a:cubicBezTo>
                  <a:pt x="464" y="699"/>
                  <a:pt x="464" y="699"/>
                  <a:pt x="464" y="699"/>
                </a:cubicBezTo>
                <a:moveTo>
                  <a:pt x="465" y="701"/>
                </a:moveTo>
                <a:cubicBezTo>
                  <a:pt x="465" y="701"/>
                  <a:pt x="464" y="701"/>
                  <a:pt x="464" y="702"/>
                </a:cubicBezTo>
                <a:cubicBezTo>
                  <a:pt x="465" y="702"/>
                  <a:pt x="465" y="702"/>
                  <a:pt x="465" y="702"/>
                </a:cubicBezTo>
                <a:cubicBezTo>
                  <a:pt x="465" y="702"/>
                  <a:pt x="465" y="702"/>
                  <a:pt x="465" y="702"/>
                </a:cubicBezTo>
                <a:cubicBezTo>
                  <a:pt x="465" y="701"/>
                  <a:pt x="465" y="701"/>
                  <a:pt x="465" y="701"/>
                </a:cubicBezTo>
                <a:moveTo>
                  <a:pt x="292" y="671"/>
                </a:moveTo>
                <a:cubicBezTo>
                  <a:pt x="293" y="670"/>
                  <a:pt x="293" y="670"/>
                  <a:pt x="293" y="670"/>
                </a:cubicBezTo>
                <a:cubicBezTo>
                  <a:pt x="294" y="671"/>
                  <a:pt x="296" y="670"/>
                  <a:pt x="296" y="671"/>
                </a:cubicBezTo>
                <a:cubicBezTo>
                  <a:pt x="296" y="672"/>
                  <a:pt x="295" y="672"/>
                  <a:pt x="295" y="672"/>
                </a:cubicBezTo>
                <a:cubicBezTo>
                  <a:pt x="294" y="672"/>
                  <a:pt x="294" y="672"/>
                  <a:pt x="294" y="673"/>
                </a:cubicBezTo>
                <a:cubicBezTo>
                  <a:pt x="294" y="673"/>
                  <a:pt x="294" y="674"/>
                  <a:pt x="294" y="674"/>
                </a:cubicBezTo>
                <a:cubicBezTo>
                  <a:pt x="295" y="674"/>
                  <a:pt x="295" y="674"/>
                  <a:pt x="295" y="674"/>
                </a:cubicBezTo>
                <a:cubicBezTo>
                  <a:pt x="296" y="675"/>
                  <a:pt x="295" y="675"/>
                  <a:pt x="295" y="675"/>
                </a:cubicBezTo>
                <a:cubicBezTo>
                  <a:pt x="295" y="676"/>
                  <a:pt x="294" y="676"/>
                  <a:pt x="294" y="675"/>
                </a:cubicBezTo>
                <a:cubicBezTo>
                  <a:pt x="294" y="675"/>
                  <a:pt x="293" y="674"/>
                  <a:pt x="292" y="674"/>
                </a:cubicBezTo>
                <a:cubicBezTo>
                  <a:pt x="291" y="674"/>
                  <a:pt x="290" y="674"/>
                  <a:pt x="289" y="673"/>
                </a:cubicBezTo>
                <a:cubicBezTo>
                  <a:pt x="287" y="672"/>
                  <a:pt x="285" y="671"/>
                  <a:pt x="283" y="670"/>
                </a:cubicBezTo>
                <a:cubicBezTo>
                  <a:pt x="281" y="671"/>
                  <a:pt x="281" y="673"/>
                  <a:pt x="279" y="674"/>
                </a:cubicBezTo>
                <a:cubicBezTo>
                  <a:pt x="280" y="675"/>
                  <a:pt x="279" y="676"/>
                  <a:pt x="278" y="678"/>
                </a:cubicBezTo>
                <a:cubicBezTo>
                  <a:pt x="278" y="679"/>
                  <a:pt x="277" y="680"/>
                  <a:pt x="277" y="681"/>
                </a:cubicBezTo>
                <a:cubicBezTo>
                  <a:pt x="276" y="681"/>
                  <a:pt x="276" y="682"/>
                  <a:pt x="275" y="683"/>
                </a:cubicBezTo>
                <a:cubicBezTo>
                  <a:pt x="275" y="683"/>
                  <a:pt x="275" y="684"/>
                  <a:pt x="275" y="684"/>
                </a:cubicBezTo>
                <a:cubicBezTo>
                  <a:pt x="275" y="685"/>
                  <a:pt x="275" y="686"/>
                  <a:pt x="274" y="686"/>
                </a:cubicBezTo>
                <a:cubicBezTo>
                  <a:pt x="274" y="688"/>
                  <a:pt x="272" y="688"/>
                  <a:pt x="273" y="689"/>
                </a:cubicBezTo>
                <a:cubicBezTo>
                  <a:pt x="272" y="690"/>
                  <a:pt x="272" y="691"/>
                  <a:pt x="271" y="692"/>
                </a:cubicBezTo>
                <a:cubicBezTo>
                  <a:pt x="271" y="693"/>
                  <a:pt x="270" y="694"/>
                  <a:pt x="270" y="695"/>
                </a:cubicBezTo>
                <a:cubicBezTo>
                  <a:pt x="270" y="696"/>
                  <a:pt x="270" y="696"/>
                  <a:pt x="269" y="696"/>
                </a:cubicBezTo>
                <a:cubicBezTo>
                  <a:pt x="268" y="697"/>
                  <a:pt x="268" y="699"/>
                  <a:pt x="267" y="700"/>
                </a:cubicBezTo>
                <a:cubicBezTo>
                  <a:pt x="267" y="701"/>
                  <a:pt x="266" y="703"/>
                  <a:pt x="265" y="704"/>
                </a:cubicBezTo>
                <a:cubicBezTo>
                  <a:pt x="264" y="706"/>
                  <a:pt x="264" y="707"/>
                  <a:pt x="263" y="709"/>
                </a:cubicBezTo>
                <a:cubicBezTo>
                  <a:pt x="262" y="710"/>
                  <a:pt x="261" y="712"/>
                  <a:pt x="260" y="714"/>
                </a:cubicBezTo>
                <a:cubicBezTo>
                  <a:pt x="260" y="715"/>
                  <a:pt x="259" y="717"/>
                  <a:pt x="258" y="718"/>
                </a:cubicBezTo>
                <a:cubicBezTo>
                  <a:pt x="258" y="719"/>
                  <a:pt x="258" y="719"/>
                  <a:pt x="258" y="720"/>
                </a:cubicBezTo>
                <a:cubicBezTo>
                  <a:pt x="258" y="720"/>
                  <a:pt x="258" y="721"/>
                  <a:pt x="257" y="721"/>
                </a:cubicBezTo>
                <a:cubicBezTo>
                  <a:pt x="256" y="722"/>
                  <a:pt x="256" y="724"/>
                  <a:pt x="254" y="725"/>
                </a:cubicBezTo>
                <a:cubicBezTo>
                  <a:pt x="254" y="725"/>
                  <a:pt x="254" y="726"/>
                  <a:pt x="254" y="726"/>
                </a:cubicBezTo>
                <a:cubicBezTo>
                  <a:pt x="254" y="727"/>
                  <a:pt x="253" y="728"/>
                  <a:pt x="253" y="728"/>
                </a:cubicBezTo>
                <a:cubicBezTo>
                  <a:pt x="250" y="727"/>
                  <a:pt x="248" y="726"/>
                  <a:pt x="246" y="725"/>
                </a:cubicBezTo>
                <a:cubicBezTo>
                  <a:pt x="247" y="724"/>
                  <a:pt x="248" y="722"/>
                  <a:pt x="248" y="720"/>
                </a:cubicBezTo>
                <a:cubicBezTo>
                  <a:pt x="249" y="718"/>
                  <a:pt x="250" y="716"/>
                  <a:pt x="251" y="714"/>
                </a:cubicBezTo>
                <a:cubicBezTo>
                  <a:pt x="252" y="713"/>
                  <a:pt x="253" y="711"/>
                  <a:pt x="254" y="709"/>
                </a:cubicBezTo>
                <a:cubicBezTo>
                  <a:pt x="255" y="707"/>
                  <a:pt x="256" y="705"/>
                  <a:pt x="257" y="703"/>
                </a:cubicBezTo>
                <a:cubicBezTo>
                  <a:pt x="257" y="703"/>
                  <a:pt x="258" y="702"/>
                  <a:pt x="258" y="701"/>
                </a:cubicBezTo>
                <a:cubicBezTo>
                  <a:pt x="258" y="701"/>
                  <a:pt x="258" y="700"/>
                  <a:pt x="258" y="699"/>
                </a:cubicBezTo>
                <a:cubicBezTo>
                  <a:pt x="259" y="698"/>
                  <a:pt x="260" y="698"/>
                  <a:pt x="259" y="697"/>
                </a:cubicBezTo>
                <a:cubicBezTo>
                  <a:pt x="260" y="696"/>
                  <a:pt x="261" y="695"/>
                  <a:pt x="261" y="695"/>
                </a:cubicBezTo>
                <a:cubicBezTo>
                  <a:pt x="262" y="694"/>
                  <a:pt x="262" y="693"/>
                  <a:pt x="262" y="692"/>
                </a:cubicBezTo>
                <a:cubicBezTo>
                  <a:pt x="263" y="691"/>
                  <a:pt x="263" y="691"/>
                  <a:pt x="264" y="690"/>
                </a:cubicBezTo>
                <a:cubicBezTo>
                  <a:pt x="264" y="689"/>
                  <a:pt x="264" y="688"/>
                  <a:pt x="265" y="687"/>
                </a:cubicBezTo>
                <a:cubicBezTo>
                  <a:pt x="265" y="686"/>
                  <a:pt x="266" y="686"/>
                  <a:pt x="266" y="685"/>
                </a:cubicBezTo>
                <a:cubicBezTo>
                  <a:pt x="267" y="683"/>
                  <a:pt x="268" y="681"/>
                  <a:pt x="269" y="680"/>
                </a:cubicBezTo>
                <a:cubicBezTo>
                  <a:pt x="269" y="678"/>
                  <a:pt x="270" y="676"/>
                  <a:pt x="271" y="675"/>
                </a:cubicBezTo>
                <a:cubicBezTo>
                  <a:pt x="271" y="674"/>
                  <a:pt x="272" y="673"/>
                  <a:pt x="272" y="673"/>
                </a:cubicBezTo>
                <a:cubicBezTo>
                  <a:pt x="273" y="672"/>
                  <a:pt x="273" y="671"/>
                  <a:pt x="273" y="671"/>
                </a:cubicBezTo>
                <a:cubicBezTo>
                  <a:pt x="273" y="671"/>
                  <a:pt x="274" y="670"/>
                  <a:pt x="274" y="670"/>
                </a:cubicBezTo>
                <a:cubicBezTo>
                  <a:pt x="273" y="668"/>
                  <a:pt x="275" y="668"/>
                  <a:pt x="276" y="666"/>
                </a:cubicBezTo>
                <a:cubicBezTo>
                  <a:pt x="274" y="666"/>
                  <a:pt x="273" y="666"/>
                  <a:pt x="272" y="665"/>
                </a:cubicBezTo>
                <a:cubicBezTo>
                  <a:pt x="271" y="664"/>
                  <a:pt x="270" y="663"/>
                  <a:pt x="269" y="663"/>
                </a:cubicBezTo>
                <a:cubicBezTo>
                  <a:pt x="268" y="662"/>
                  <a:pt x="268" y="661"/>
                  <a:pt x="268" y="660"/>
                </a:cubicBezTo>
                <a:cubicBezTo>
                  <a:pt x="269" y="659"/>
                  <a:pt x="269" y="659"/>
                  <a:pt x="269" y="658"/>
                </a:cubicBezTo>
                <a:cubicBezTo>
                  <a:pt x="270" y="656"/>
                  <a:pt x="271" y="656"/>
                  <a:pt x="273" y="657"/>
                </a:cubicBezTo>
                <a:cubicBezTo>
                  <a:pt x="277" y="659"/>
                  <a:pt x="281" y="661"/>
                  <a:pt x="285" y="663"/>
                </a:cubicBezTo>
                <a:cubicBezTo>
                  <a:pt x="286" y="663"/>
                  <a:pt x="286" y="664"/>
                  <a:pt x="287" y="664"/>
                </a:cubicBezTo>
                <a:cubicBezTo>
                  <a:pt x="288" y="664"/>
                  <a:pt x="288" y="665"/>
                  <a:pt x="289" y="665"/>
                </a:cubicBezTo>
                <a:cubicBezTo>
                  <a:pt x="290" y="665"/>
                  <a:pt x="290" y="666"/>
                  <a:pt x="291" y="666"/>
                </a:cubicBezTo>
                <a:cubicBezTo>
                  <a:pt x="291" y="667"/>
                  <a:pt x="292" y="667"/>
                  <a:pt x="293" y="667"/>
                </a:cubicBezTo>
                <a:cubicBezTo>
                  <a:pt x="293" y="668"/>
                  <a:pt x="292" y="668"/>
                  <a:pt x="292" y="668"/>
                </a:cubicBezTo>
                <a:cubicBezTo>
                  <a:pt x="291" y="669"/>
                  <a:pt x="292" y="670"/>
                  <a:pt x="292" y="671"/>
                </a:cubicBezTo>
                <a:moveTo>
                  <a:pt x="322" y="138"/>
                </a:moveTo>
                <a:cubicBezTo>
                  <a:pt x="322" y="136"/>
                  <a:pt x="321" y="135"/>
                  <a:pt x="323" y="133"/>
                </a:cubicBezTo>
                <a:cubicBezTo>
                  <a:pt x="323" y="133"/>
                  <a:pt x="323" y="132"/>
                  <a:pt x="323" y="132"/>
                </a:cubicBezTo>
                <a:cubicBezTo>
                  <a:pt x="322" y="131"/>
                  <a:pt x="322" y="130"/>
                  <a:pt x="322" y="129"/>
                </a:cubicBezTo>
                <a:cubicBezTo>
                  <a:pt x="322" y="128"/>
                  <a:pt x="323" y="127"/>
                  <a:pt x="322" y="125"/>
                </a:cubicBezTo>
                <a:cubicBezTo>
                  <a:pt x="321" y="124"/>
                  <a:pt x="322" y="123"/>
                  <a:pt x="320" y="122"/>
                </a:cubicBezTo>
                <a:cubicBezTo>
                  <a:pt x="321" y="121"/>
                  <a:pt x="320" y="120"/>
                  <a:pt x="319" y="118"/>
                </a:cubicBezTo>
                <a:cubicBezTo>
                  <a:pt x="319" y="117"/>
                  <a:pt x="317" y="117"/>
                  <a:pt x="317" y="115"/>
                </a:cubicBezTo>
                <a:cubicBezTo>
                  <a:pt x="317" y="115"/>
                  <a:pt x="316" y="114"/>
                  <a:pt x="316" y="114"/>
                </a:cubicBezTo>
                <a:cubicBezTo>
                  <a:pt x="315" y="114"/>
                  <a:pt x="315" y="114"/>
                  <a:pt x="314" y="113"/>
                </a:cubicBezTo>
                <a:cubicBezTo>
                  <a:pt x="314" y="113"/>
                  <a:pt x="313" y="112"/>
                  <a:pt x="313" y="112"/>
                </a:cubicBezTo>
                <a:cubicBezTo>
                  <a:pt x="312" y="111"/>
                  <a:pt x="311" y="111"/>
                  <a:pt x="311" y="111"/>
                </a:cubicBezTo>
                <a:cubicBezTo>
                  <a:pt x="311" y="110"/>
                  <a:pt x="310" y="110"/>
                  <a:pt x="309" y="110"/>
                </a:cubicBezTo>
                <a:cubicBezTo>
                  <a:pt x="309" y="110"/>
                  <a:pt x="308" y="109"/>
                  <a:pt x="308" y="109"/>
                </a:cubicBezTo>
                <a:cubicBezTo>
                  <a:pt x="306" y="110"/>
                  <a:pt x="305" y="108"/>
                  <a:pt x="304" y="108"/>
                </a:cubicBezTo>
                <a:cubicBezTo>
                  <a:pt x="303" y="108"/>
                  <a:pt x="302" y="107"/>
                  <a:pt x="301" y="107"/>
                </a:cubicBezTo>
                <a:cubicBezTo>
                  <a:pt x="300" y="106"/>
                  <a:pt x="299" y="107"/>
                  <a:pt x="298" y="106"/>
                </a:cubicBezTo>
                <a:cubicBezTo>
                  <a:pt x="298" y="106"/>
                  <a:pt x="298" y="105"/>
                  <a:pt x="297" y="105"/>
                </a:cubicBezTo>
                <a:cubicBezTo>
                  <a:pt x="296" y="105"/>
                  <a:pt x="296" y="105"/>
                  <a:pt x="295" y="105"/>
                </a:cubicBezTo>
                <a:cubicBezTo>
                  <a:pt x="295" y="104"/>
                  <a:pt x="294" y="103"/>
                  <a:pt x="293" y="103"/>
                </a:cubicBezTo>
                <a:cubicBezTo>
                  <a:pt x="293" y="102"/>
                  <a:pt x="292" y="102"/>
                  <a:pt x="291" y="101"/>
                </a:cubicBezTo>
                <a:cubicBezTo>
                  <a:pt x="290" y="101"/>
                  <a:pt x="290" y="100"/>
                  <a:pt x="289" y="100"/>
                </a:cubicBezTo>
                <a:cubicBezTo>
                  <a:pt x="289" y="99"/>
                  <a:pt x="289" y="98"/>
                  <a:pt x="289" y="98"/>
                </a:cubicBezTo>
                <a:cubicBezTo>
                  <a:pt x="288" y="97"/>
                  <a:pt x="288" y="96"/>
                  <a:pt x="287" y="95"/>
                </a:cubicBezTo>
                <a:cubicBezTo>
                  <a:pt x="286" y="95"/>
                  <a:pt x="286" y="93"/>
                  <a:pt x="285" y="92"/>
                </a:cubicBezTo>
                <a:cubicBezTo>
                  <a:pt x="285" y="91"/>
                  <a:pt x="284" y="90"/>
                  <a:pt x="284" y="90"/>
                </a:cubicBezTo>
                <a:cubicBezTo>
                  <a:pt x="284" y="89"/>
                  <a:pt x="283" y="89"/>
                  <a:pt x="283" y="88"/>
                </a:cubicBezTo>
                <a:cubicBezTo>
                  <a:pt x="283" y="87"/>
                  <a:pt x="284" y="86"/>
                  <a:pt x="283" y="86"/>
                </a:cubicBezTo>
                <a:cubicBezTo>
                  <a:pt x="282" y="85"/>
                  <a:pt x="282" y="84"/>
                  <a:pt x="282" y="83"/>
                </a:cubicBezTo>
                <a:cubicBezTo>
                  <a:pt x="282" y="82"/>
                  <a:pt x="282" y="81"/>
                  <a:pt x="282" y="80"/>
                </a:cubicBezTo>
                <a:cubicBezTo>
                  <a:pt x="282" y="77"/>
                  <a:pt x="282" y="77"/>
                  <a:pt x="282" y="77"/>
                </a:cubicBezTo>
                <a:cubicBezTo>
                  <a:pt x="283" y="77"/>
                  <a:pt x="283" y="77"/>
                  <a:pt x="284" y="76"/>
                </a:cubicBezTo>
                <a:cubicBezTo>
                  <a:pt x="284" y="76"/>
                  <a:pt x="284" y="77"/>
                  <a:pt x="285" y="78"/>
                </a:cubicBezTo>
                <a:cubicBezTo>
                  <a:pt x="284" y="78"/>
                  <a:pt x="284" y="78"/>
                  <a:pt x="283" y="78"/>
                </a:cubicBezTo>
                <a:cubicBezTo>
                  <a:pt x="284" y="79"/>
                  <a:pt x="285" y="80"/>
                  <a:pt x="285" y="81"/>
                </a:cubicBezTo>
                <a:cubicBezTo>
                  <a:pt x="285" y="81"/>
                  <a:pt x="286" y="82"/>
                  <a:pt x="286" y="82"/>
                </a:cubicBezTo>
                <a:cubicBezTo>
                  <a:pt x="287" y="82"/>
                  <a:pt x="287" y="82"/>
                  <a:pt x="288" y="83"/>
                </a:cubicBezTo>
                <a:cubicBezTo>
                  <a:pt x="288" y="82"/>
                  <a:pt x="288" y="82"/>
                  <a:pt x="289" y="81"/>
                </a:cubicBezTo>
                <a:cubicBezTo>
                  <a:pt x="289" y="81"/>
                  <a:pt x="290" y="81"/>
                  <a:pt x="290" y="81"/>
                </a:cubicBezTo>
                <a:cubicBezTo>
                  <a:pt x="291" y="81"/>
                  <a:pt x="291" y="82"/>
                  <a:pt x="291" y="82"/>
                </a:cubicBezTo>
                <a:cubicBezTo>
                  <a:pt x="291" y="82"/>
                  <a:pt x="291" y="83"/>
                  <a:pt x="291" y="83"/>
                </a:cubicBezTo>
                <a:cubicBezTo>
                  <a:pt x="292" y="84"/>
                  <a:pt x="291" y="85"/>
                  <a:pt x="292" y="86"/>
                </a:cubicBezTo>
                <a:cubicBezTo>
                  <a:pt x="293" y="87"/>
                  <a:pt x="293" y="88"/>
                  <a:pt x="293" y="89"/>
                </a:cubicBezTo>
                <a:cubicBezTo>
                  <a:pt x="294" y="91"/>
                  <a:pt x="296" y="92"/>
                  <a:pt x="298" y="94"/>
                </a:cubicBezTo>
                <a:cubicBezTo>
                  <a:pt x="300" y="96"/>
                  <a:pt x="302" y="97"/>
                  <a:pt x="305" y="98"/>
                </a:cubicBezTo>
                <a:cubicBezTo>
                  <a:pt x="306" y="98"/>
                  <a:pt x="306" y="99"/>
                  <a:pt x="307" y="99"/>
                </a:cubicBezTo>
                <a:cubicBezTo>
                  <a:pt x="308" y="99"/>
                  <a:pt x="308" y="99"/>
                  <a:pt x="309" y="99"/>
                </a:cubicBezTo>
                <a:cubicBezTo>
                  <a:pt x="310" y="99"/>
                  <a:pt x="311" y="100"/>
                  <a:pt x="311" y="100"/>
                </a:cubicBezTo>
                <a:cubicBezTo>
                  <a:pt x="312" y="101"/>
                  <a:pt x="314" y="101"/>
                  <a:pt x="315" y="102"/>
                </a:cubicBezTo>
                <a:cubicBezTo>
                  <a:pt x="316" y="102"/>
                  <a:pt x="317" y="102"/>
                  <a:pt x="317" y="103"/>
                </a:cubicBezTo>
                <a:cubicBezTo>
                  <a:pt x="318" y="104"/>
                  <a:pt x="320" y="105"/>
                  <a:pt x="321" y="106"/>
                </a:cubicBezTo>
                <a:cubicBezTo>
                  <a:pt x="322" y="107"/>
                  <a:pt x="324" y="108"/>
                  <a:pt x="325" y="110"/>
                </a:cubicBezTo>
                <a:cubicBezTo>
                  <a:pt x="326" y="111"/>
                  <a:pt x="326" y="112"/>
                  <a:pt x="327" y="113"/>
                </a:cubicBezTo>
                <a:cubicBezTo>
                  <a:pt x="328" y="114"/>
                  <a:pt x="328" y="116"/>
                  <a:pt x="329" y="117"/>
                </a:cubicBezTo>
                <a:cubicBezTo>
                  <a:pt x="328" y="118"/>
                  <a:pt x="329" y="119"/>
                  <a:pt x="330" y="119"/>
                </a:cubicBezTo>
                <a:cubicBezTo>
                  <a:pt x="330" y="121"/>
                  <a:pt x="331" y="122"/>
                  <a:pt x="331" y="123"/>
                </a:cubicBezTo>
                <a:cubicBezTo>
                  <a:pt x="331" y="124"/>
                  <a:pt x="331" y="124"/>
                  <a:pt x="331" y="125"/>
                </a:cubicBezTo>
                <a:cubicBezTo>
                  <a:pt x="331" y="125"/>
                  <a:pt x="332" y="126"/>
                  <a:pt x="332" y="126"/>
                </a:cubicBezTo>
                <a:cubicBezTo>
                  <a:pt x="330" y="127"/>
                  <a:pt x="331" y="128"/>
                  <a:pt x="331" y="130"/>
                </a:cubicBezTo>
                <a:cubicBezTo>
                  <a:pt x="330" y="130"/>
                  <a:pt x="329" y="130"/>
                  <a:pt x="329" y="130"/>
                </a:cubicBezTo>
                <a:cubicBezTo>
                  <a:pt x="328" y="131"/>
                  <a:pt x="329" y="132"/>
                  <a:pt x="328" y="132"/>
                </a:cubicBezTo>
                <a:cubicBezTo>
                  <a:pt x="328" y="132"/>
                  <a:pt x="328" y="133"/>
                  <a:pt x="328" y="133"/>
                </a:cubicBezTo>
                <a:cubicBezTo>
                  <a:pt x="329" y="134"/>
                  <a:pt x="329" y="134"/>
                  <a:pt x="330" y="134"/>
                </a:cubicBezTo>
                <a:cubicBezTo>
                  <a:pt x="330" y="134"/>
                  <a:pt x="331" y="134"/>
                  <a:pt x="331" y="135"/>
                </a:cubicBezTo>
                <a:cubicBezTo>
                  <a:pt x="331" y="136"/>
                  <a:pt x="329" y="137"/>
                  <a:pt x="328" y="137"/>
                </a:cubicBezTo>
                <a:cubicBezTo>
                  <a:pt x="328" y="137"/>
                  <a:pt x="328" y="136"/>
                  <a:pt x="328" y="136"/>
                </a:cubicBezTo>
                <a:cubicBezTo>
                  <a:pt x="328" y="135"/>
                  <a:pt x="327" y="135"/>
                  <a:pt x="327" y="135"/>
                </a:cubicBezTo>
                <a:cubicBezTo>
                  <a:pt x="326" y="135"/>
                  <a:pt x="326" y="136"/>
                  <a:pt x="325" y="136"/>
                </a:cubicBezTo>
                <a:cubicBezTo>
                  <a:pt x="324" y="136"/>
                  <a:pt x="324" y="136"/>
                  <a:pt x="324" y="136"/>
                </a:cubicBezTo>
                <a:cubicBezTo>
                  <a:pt x="324" y="138"/>
                  <a:pt x="323" y="138"/>
                  <a:pt x="322" y="138"/>
                </a:cubicBezTo>
                <a:moveTo>
                  <a:pt x="326" y="131"/>
                </a:moveTo>
                <a:cubicBezTo>
                  <a:pt x="327" y="131"/>
                  <a:pt x="327" y="131"/>
                  <a:pt x="327" y="131"/>
                </a:cubicBezTo>
                <a:cubicBezTo>
                  <a:pt x="327" y="130"/>
                  <a:pt x="326" y="130"/>
                  <a:pt x="326" y="130"/>
                </a:cubicBezTo>
                <a:cubicBezTo>
                  <a:pt x="326" y="130"/>
                  <a:pt x="326" y="130"/>
                  <a:pt x="326" y="131"/>
                </a:cubicBezTo>
                <a:cubicBezTo>
                  <a:pt x="326" y="131"/>
                  <a:pt x="326" y="131"/>
                  <a:pt x="326" y="131"/>
                </a:cubicBezTo>
                <a:moveTo>
                  <a:pt x="300" y="747"/>
                </a:moveTo>
                <a:cubicBezTo>
                  <a:pt x="296" y="747"/>
                  <a:pt x="296" y="747"/>
                  <a:pt x="296" y="747"/>
                </a:cubicBezTo>
                <a:cubicBezTo>
                  <a:pt x="296" y="746"/>
                  <a:pt x="295" y="746"/>
                  <a:pt x="295" y="745"/>
                </a:cubicBezTo>
                <a:cubicBezTo>
                  <a:pt x="295" y="745"/>
                  <a:pt x="295" y="745"/>
                  <a:pt x="295" y="744"/>
                </a:cubicBezTo>
                <a:cubicBezTo>
                  <a:pt x="295" y="743"/>
                  <a:pt x="296" y="742"/>
                  <a:pt x="296" y="741"/>
                </a:cubicBezTo>
                <a:cubicBezTo>
                  <a:pt x="297" y="740"/>
                  <a:pt x="298" y="739"/>
                  <a:pt x="297" y="738"/>
                </a:cubicBezTo>
                <a:cubicBezTo>
                  <a:pt x="297" y="736"/>
                  <a:pt x="299" y="736"/>
                  <a:pt x="298" y="734"/>
                </a:cubicBezTo>
                <a:cubicBezTo>
                  <a:pt x="298" y="734"/>
                  <a:pt x="299" y="733"/>
                  <a:pt x="299" y="732"/>
                </a:cubicBezTo>
                <a:cubicBezTo>
                  <a:pt x="299" y="732"/>
                  <a:pt x="299" y="731"/>
                  <a:pt x="300" y="730"/>
                </a:cubicBezTo>
                <a:cubicBezTo>
                  <a:pt x="300" y="730"/>
                  <a:pt x="300" y="730"/>
                  <a:pt x="300" y="729"/>
                </a:cubicBezTo>
                <a:cubicBezTo>
                  <a:pt x="300" y="728"/>
                  <a:pt x="300" y="727"/>
                  <a:pt x="301" y="726"/>
                </a:cubicBezTo>
                <a:cubicBezTo>
                  <a:pt x="302" y="726"/>
                  <a:pt x="301" y="724"/>
                  <a:pt x="302" y="724"/>
                </a:cubicBezTo>
                <a:cubicBezTo>
                  <a:pt x="302" y="724"/>
                  <a:pt x="302" y="723"/>
                  <a:pt x="302" y="723"/>
                </a:cubicBezTo>
                <a:cubicBezTo>
                  <a:pt x="302" y="722"/>
                  <a:pt x="302" y="721"/>
                  <a:pt x="302" y="721"/>
                </a:cubicBezTo>
                <a:cubicBezTo>
                  <a:pt x="304" y="720"/>
                  <a:pt x="303" y="718"/>
                  <a:pt x="303" y="717"/>
                </a:cubicBezTo>
                <a:cubicBezTo>
                  <a:pt x="304" y="717"/>
                  <a:pt x="304" y="716"/>
                  <a:pt x="304" y="715"/>
                </a:cubicBezTo>
                <a:cubicBezTo>
                  <a:pt x="305" y="715"/>
                  <a:pt x="305" y="715"/>
                  <a:pt x="305" y="714"/>
                </a:cubicBezTo>
                <a:cubicBezTo>
                  <a:pt x="304" y="712"/>
                  <a:pt x="306" y="711"/>
                  <a:pt x="306" y="709"/>
                </a:cubicBezTo>
                <a:cubicBezTo>
                  <a:pt x="307" y="708"/>
                  <a:pt x="307" y="707"/>
                  <a:pt x="307" y="706"/>
                </a:cubicBezTo>
                <a:cubicBezTo>
                  <a:pt x="307" y="706"/>
                  <a:pt x="307" y="705"/>
                  <a:pt x="307" y="705"/>
                </a:cubicBezTo>
                <a:cubicBezTo>
                  <a:pt x="309" y="702"/>
                  <a:pt x="309" y="702"/>
                  <a:pt x="309" y="700"/>
                </a:cubicBezTo>
                <a:cubicBezTo>
                  <a:pt x="309" y="699"/>
                  <a:pt x="310" y="698"/>
                  <a:pt x="310" y="696"/>
                </a:cubicBezTo>
                <a:cubicBezTo>
                  <a:pt x="310" y="695"/>
                  <a:pt x="311" y="694"/>
                  <a:pt x="311" y="693"/>
                </a:cubicBezTo>
                <a:cubicBezTo>
                  <a:pt x="312" y="692"/>
                  <a:pt x="311" y="691"/>
                  <a:pt x="312" y="690"/>
                </a:cubicBezTo>
                <a:cubicBezTo>
                  <a:pt x="313" y="689"/>
                  <a:pt x="312" y="688"/>
                  <a:pt x="313" y="688"/>
                </a:cubicBezTo>
                <a:cubicBezTo>
                  <a:pt x="313" y="687"/>
                  <a:pt x="314" y="686"/>
                  <a:pt x="314" y="685"/>
                </a:cubicBezTo>
                <a:cubicBezTo>
                  <a:pt x="314" y="684"/>
                  <a:pt x="315" y="683"/>
                  <a:pt x="314" y="682"/>
                </a:cubicBezTo>
                <a:cubicBezTo>
                  <a:pt x="316" y="681"/>
                  <a:pt x="315" y="680"/>
                  <a:pt x="316" y="679"/>
                </a:cubicBezTo>
                <a:cubicBezTo>
                  <a:pt x="316" y="678"/>
                  <a:pt x="316" y="678"/>
                  <a:pt x="317" y="677"/>
                </a:cubicBezTo>
                <a:cubicBezTo>
                  <a:pt x="317" y="677"/>
                  <a:pt x="318" y="676"/>
                  <a:pt x="318" y="676"/>
                </a:cubicBezTo>
                <a:cubicBezTo>
                  <a:pt x="319" y="678"/>
                  <a:pt x="320" y="679"/>
                  <a:pt x="321" y="680"/>
                </a:cubicBezTo>
                <a:cubicBezTo>
                  <a:pt x="321" y="681"/>
                  <a:pt x="321" y="682"/>
                  <a:pt x="322" y="680"/>
                </a:cubicBezTo>
                <a:cubicBezTo>
                  <a:pt x="322" y="680"/>
                  <a:pt x="323" y="681"/>
                  <a:pt x="323" y="681"/>
                </a:cubicBezTo>
                <a:cubicBezTo>
                  <a:pt x="323" y="681"/>
                  <a:pt x="323" y="682"/>
                  <a:pt x="322" y="682"/>
                </a:cubicBezTo>
                <a:cubicBezTo>
                  <a:pt x="322" y="682"/>
                  <a:pt x="321" y="682"/>
                  <a:pt x="322" y="683"/>
                </a:cubicBezTo>
                <a:cubicBezTo>
                  <a:pt x="322" y="684"/>
                  <a:pt x="322" y="685"/>
                  <a:pt x="322" y="686"/>
                </a:cubicBezTo>
                <a:cubicBezTo>
                  <a:pt x="321" y="686"/>
                  <a:pt x="321" y="687"/>
                  <a:pt x="321" y="688"/>
                </a:cubicBezTo>
                <a:cubicBezTo>
                  <a:pt x="321" y="689"/>
                  <a:pt x="320" y="690"/>
                  <a:pt x="320" y="692"/>
                </a:cubicBezTo>
                <a:cubicBezTo>
                  <a:pt x="320" y="693"/>
                  <a:pt x="319" y="693"/>
                  <a:pt x="319" y="694"/>
                </a:cubicBezTo>
                <a:cubicBezTo>
                  <a:pt x="319" y="695"/>
                  <a:pt x="319" y="696"/>
                  <a:pt x="318" y="697"/>
                </a:cubicBezTo>
                <a:cubicBezTo>
                  <a:pt x="318" y="698"/>
                  <a:pt x="318" y="699"/>
                  <a:pt x="318" y="700"/>
                </a:cubicBezTo>
                <a:cubicBezTo>
                  <a:pt x="317" y="700"/>
                  <a:pt x="318" y="702"/>
                  <a:pt x="316" y="703"/>
                </a:cubicBezTo>
                <a:cubicBezTo>
                  <a:pt x="317" y="704"/>
                  <a:pt x="315" y="705"/>
                  <a:pt x="315" y="707"/>
                </a:cubicBezTo>
                <a:cubicBezTo>
                  <a:pt x="314" y="707"/>
                  <a:pt x="315" y="709"/>
                  <a:pt x="314" y="709"/>
                </a:cubicBezTo>
                <a:cubicBezTo>
                  <a:pt x="313" y="710"/>
                  <a:pt x="314" y="711"/>
                  <a:pt x="314" y="712"/>
                </a:cubicBezTo>
                <a:cubicBezTo>
                  <a:pt x="314" y="713"/>
                  <a:pt x="313" y="714"/>
                  <a:pt x="312" y="715"/>
                </a:cubicBezTo>
                <a:cubicBezTo>
                  <a:pt x="312" y="716"/>
                  <a:pt x="311" y="717"/>
                  <a:pt x="312" y="719"/>
                </a:cubicBezTo>
                <a:cubicBezTo>
                  <a:pt x="310" y="719"/>
                  <a:pt x="311" y="721"/>
                  <a:pt x="310" y="722"/>
                </a:cubicBezTo>
                <a:cubicBezTo>
                  <a:pt x="309" y="723"/>
                  <a:pt x="310" y="723"/>
                  <a:pt x="310" y="724"/>
                </a:cubicBezTo>
                <a:cubicBezTo>
                  <a:pt x="310" y="725"/>
                  <a:pt x="309" y="725"/>
                  <a:pt x="309" y="726"/>
                </a:cubicBezTo>
                <a:cubicBezTo>
                  <a:pt x="309" y="727"/>
                  <a:pt x="308" y="728"/>
                  <a:pt x="308" y="729"/>
                </a:cubicBezTo>
                <a:cubicBezTo>
                  <a:pt x="308" y="730"/>
                  <a:pt x="308" y="730"/>
                  <a:pt x="308" y="731"/>
                </a:cubicBezTo>
                <a:cubicBezTo>
                  <a:pt x="308" y="732"/>
                  <a:pt x="307" y="733"/>
                  <a:pt x="307" y="733"/>
                </a:cubicBezTo>
                <a:cubicBezTo>
                  <a:pt x="307" y="734"/>
                  <a:pt x="307" y="735"/>
                  <a:pt x="307" y="736"/>
                </a:cubicBezTo>
                <a:cubicBezTo>
                  <a:pt x="306" y="737"/>
                  <a:pt x="306" y="738"/>
                  <a:pt x="306" y="738"/>
                </a:cubicBezTo>
                <a:cubicBezTo>
                  <a:pt x="304" y="739"/>
                  <a:pt x="306" y="741"/>
                  <a:pt x="304" y="741"/>
                </a:cubicBezTo>
                <a:cubicBezTo>
                  <a:pt x="304" y="741"/>
                  <a:pt x="304" y="742"/>
                  <a:pt x="305" y="742"/>
                </a:cubicBezTo>
                <a:cubicBezTo>
                  <a:pt x="306" y="742"/>
                  <a:pt x="308" y="743"/>
                  <a:pt x="309" y="744"/>
                </a:cubicBezTo>
                <a:cubicBezTo>
                  <a:pt x="309" y="744"/>
                  <a:pt x="310" y="744"/>
                  <a:pt x="310" y="744"/>
                </a:cubicBezTo>
                <a:cubicBezTo>
                  <a:pt x="311" y="744"/>
                  <a:pt x="312" y="744"/>
                  <a:pt x="312" y="744"/>
                </a:cubicBezTo>
                <a:cubicBezTo>
                  <a:pt x="313" y="745"/>
                  <a:pt x="314" y="744"/>
                  <a:pt x="315" y="745"/>
                </a:cubicBezTo>
                <a:cubicBezTo>
                  <a:pt x="316" y="746"/>
                  <a:pt x="316" y="746"/>
                  <a:pt x="317" y="746"/>
                </a:cubicBezTo>
                <a:cubicBezTo>
                  <a:pt x="318" y="746"/>
                  <a:pt x="318" y="747"/>
                  <a:pt x="318" y="747"/>
                </a:cubicBezTo>
                <a:cubicBezTo>
                  <a:pt x="318" y="748"/>
                  <a:pt x="317" y="747"/>
                  <a:pt x="316" y="748"/>
                </a:cubicBezTo>
                <a:cubicBezTo>
                  <a:pt x="316" y="748"/>
                  <a:pt x="316" y="748"/>
                  <a:pt x="316" y="748"/>
                </a:cubicBezTo>
                <a:cubicBezTo>
                  <a:pt x="316" y="747"/>
                  <a:pt x="316" y="747"/>
                  <a:pt x="316" y="747"/>
                </a:cubicBezTo>
                <a:cubicBezTo>
                  <a:pt x="316" y="747"/>
                  <a:pt x="316" y="746"/>
                  <a:pt x="316" y="747"/>
                </a:cubicBezTo>
                <a:cubicBezTo>
                  <a:pt x="316" y="747"/>
                  <a:pt x="316" y="747"/>
                  <a:pt x="316" y="748"/>
                </a:cubicBezTo>
                <a:cubicBezTo>
                  <a:pt x="317" y="749"/>
                  <a:pt x="318" y="750"/>
                  <a:pt x="317" y="751"/>
                </a:cubicBezTo>
                <a:cubicBezTo>
                  <a:pt x="316" y="750"/>
                  <a:pt x="315" y="749"/>
                  <a:pt x="314" y="748"/>
                </a:cubicBezTo>
                <a:cubicBezTo>
                  <a:pt x="313" y="748"/>
                  <a:pt x="314" y="749"/>
                  <a:pt x="314" y="749"/>
                </a:cubicBezTo>
                <a:cubicBezTo>
                  <a:pt x="314" y="751"/>
                  <a:pt x="314" y="751"/>
                  <a:pt x="311" y="751"/>
                </a:cubicBezTo>
                <a:cubicBezTo>
                  <a:pt x="310" y="750"/>
                  <a:pt x="309" y="750"/>
                  <a:pt x="308" y="749"/>
                </a:cubicBezTo>
                <a:cubicBezTo>
                  <a:pt x="305" y="749"/>
                  <a:pt x="305" y="749"/>
                  <a:pt x="305" y="747"/>
                </a:cubicBezTo>
                <a:cubicBezTo>
                  <a:pt x="305" y="746"/>
                  <a:pt x="305" y="746"/>
                  <a:pt x="305" y="746"/>
                </a:cubicBezTo>
                <a:cubicBezTo>
                  <a:pt x="304" y="746"/>
                  <a:pt x="304" y="747"/>
                  <a:pt x="303" y="747"/>
                </a:cubicBezTo>
                <a:cubicBezTo>
                  <a:pt x="302" y="745"/>
                  <a:pt x="302" y="745"/>
                  <a:pt x="299" y="745"/>
                </a:cubicBezTo>
                <a:cubicBezTo>
                  <a:pt x="300" y="746"/>
                  <a:pt x="300" y="746"/>
                  <a:pt x="300" y="747"/>
                </a:cubicBezTo>
                <a:moveTo>
                  <a:pt x="440" y="700"/>
                </a:moveTo>
                <a:cubicBezTo>
                  <a:pt x="440" y="700"/>
                  <a:pt x="441" y="701"/>
                  <a:pt x="441" y="701"/>
                </a:cubicBezTo>
                <a:cubicBezTo>
                  <a:pt x="442" y="700"/>
                  <a:pt x="442" y="700"/>
                  <a:pt x="443" y="701"/>
                </a:cubicBezTo>
                <a:cubicBezTo>
                  <a:pt x="443" y="701"/>
                  <a:pt x="444" y="701"/>
                  <a:pt x="444" y="701"/>
                </a:cubicBezTo>
                <a:cubicBezTo>
                  <a:pt x="444" y="700"/>
                  <a:pt x="444" y="700"/>
                  <a:pt x="444" y="700"/>
                </a:cubicBezTo>
                <a:cubicBezTo>
                  <a:pt x="444" y="699"/>
                  <a:pt x="445" y="699"/>
                  <a:pt x="445" y="700"/>
                </a:cubicBezTo>
                <a:cubicBezTo>
                  <a:pt x="445" y="704"/>
                  <a:pt x="445" y="704"/>
                  <a:pt x="445" y="704"/>
                </a:cubicBezTo>
                <a:cubicBezTo>
                  <a:pt x="445" y="705"/>
                  <a:pt x="445" y="706"/>
                  <a:pt x="445" y="707"/>
                </a:cubicBezTo>
                <a:cubicBezTo>
                  <a:pt x="445" y="707"/>
                  <a:pt x="445" y="708"/>
                  <a:pt x="446" y="709"/>
                </a:cubicBezTo>
                <a:cubicBezTo>
                  <a:pt x="447" y="710"/>
                  <a:pt x="446" y="711"/>
                  <a:pt x="446" y="712"/>
                </a:cubicBezTo>
                <a:cubicBezTo>
                  <a:pt x="448" y="713"/>
                  <a:pt x="447" y="715"/>
                  <a:pt x="447" y="717"/>
                </a:cubicBezTo>
                <a:cubicBezTo>
                  <a:pt x="447" y="718"/>
                  <a:pt x="447" y="720"/>
                  <a:pt x="448" y="721"/>
                </a:cubicBezTo>
                <a:cubicBezTo>
                  <a:pt x="448" y="722"/>
                  <a:pt x="448" y="723"/>
                  <a:pt x="448" y="723"/>
                </a:cubicBezTo>
                <a:cubicBezTo>
                  <a:pt x="448" y="726"/>
                  <a:pt x="448" y="729"/>
                  <a:pt x="448" y="732"/>
                </a:cubicBezTo>
                <a:cubicBezTo>
                  <a:pt x="448" y="733"/>
                  <a:pt x="449" y="733"/>
                  <a:pt x="449" y="734"/>
                </a:cubicBezTo>
                <a:cubicBezTo>
                  <a:pt x="449" y="735"/>
                  <a:pt x="449" y="736"/>
                  <a:pt x="449" y="738"/>
                </a:cubicBezTo>
                <a:cubicBezTo>
                  <a:pt x="449" y="739"/>
                  <a:pt x="449" y="740"/>
                  <a:pt x="450" y="741"/>
                </a:cubicBezTo>
                <a:cubicBezTo>
                  <a:pt x="451" y="742"/>
                  <a:pt x="450" y="744"/>
                  <a:pt x="450" y="745"/>
                </a:cubicBezTo>
                <a:cubicBezTo>
                  <a:pt x="452" y="748"/>
                  <a:pt x="451" y="751"/>
                  <a:pt x="451" y="753"/>
                </a:cubicBezTo>
                <a:cubicBezTo>
                  <a:pt x="451" y="754"/>
                  <a:pt x="451" y="755"/>
                  <a:pt x="452" y="755"/>
                </a:cubicBezTo>
                <a:cubicBezTo>
                  <a:pt x="452" y="756"/>
                  <a:pt x="452" y="757"/>
                  <a:pt x="452" y="758"/>
                </a:cubicBezTo>
                <a:cubicBezTo>
                  <a:pt x="451" y="758"/>
                  <a:pt x="451" y="759"/>
                  <a:pt x="452" y="759"/>
                </a:cubicBezTo>
                <a:cubicBezTo>
                  <a:pt x="452" y="760"/>
                  <a:pt x="452" y="761"/>
                  <a:pt x="452" y="762"/>
                </a:cubicBezTo>
                <a:cubicBezTo>
                  <a:pt x="451" y="762"/>
                  <a:pt x="449" y="762"/>
                  <a:pt x="448" y="762"/>
                </a:cubicBezTo>
                <a:cubicBezTo>
                  <a:pt x="447" y="762"/>
                  <a:pt x="446" y="763"/>
                  <a:pt x="445" y="763"/>
                </a:cubicBezTo>
                <a:cubicBezTo>
                  <a:pt x="445" y="762"/>
                  <a:pt x="444" y="762"/>
                  <a:pt x="444" y="762"/>
                </a:cubicBezTo>
                <a:cubicBezTo>
                  <a:pt x="444" y="761"/>
                  <a:pt x="444" y="760"/>
                  <a:pt x="444" y="759"/>
                </a:cubicBezTo>
                <a:cubicBezTo>
                  <a:pt x="444" y="758"/>
                  <a:pt x="444" y="758"/>
                  <a:pt x="444" y="757"/>
                </a:cubicBezTo>
                <a:cubicBezTo>
                  <a:pt x="443" y="756"/>
                  <a:pt x="444" y="756"/>
                  <a:pt x="443" y="755"/>
                </a:cubicBezTo>
                <a:cubicBezTo>
                  <a:pt x="443" y="753"/>
                  <a:pt x="444" y="751"/>
                  <a:pt x="443" y="749"/>
                </a:cubicBezTo>
                <a:cubicBezTo>
                  <a:pt x="443" y="748"/>
                  <a:pt x="442" y="747"/>
                  <a:pt x="443" y="746"/>
                </a:cubicBezTo>
                <a:cubicBezTo>
                  <a:pt x="443" y="744"/>
                  <a:pt x="442" y="744"/>
                  <a:pt x="442" y="743"/>
                </a:cubicBezTo>
                <a:cubicBezTo>
                  <a:pt x="442" y="741"/>
                  <a:pt x="442" y="739"/>
                  <a:pt x="442" y="737"/>
                </a:cubicBezTo>
                <a:cubicBezTo>
                  <a:pt x="442" y="735"/>
                  <a:pt x="440" y="734"/>
                  <a:pt x="441" y="732"/>
                </a:cubicBezTo>
                <a:cubicBezTo>
                  <a:pt x="441" y="729"/>
                  <a:pt x="441" y="727"/>
                  <a:pt x="441" y="724"/>
                </a:cubicBezTo>
                <a:cubicBezTo>
                  <a:pt x="441" y="723"/>
                  <a:pt x="441" y="723"/>
                  <a:pt x="440" y="722"/>
                </a:cubicBezTo>
                <a:cubicBezTo>
                  <a:pt x="439" y="721"/>
                  <a:pt x="441" y="719"/>
                  <a:pt x="439" y="718"/>
                </a:cubicBezTo>
                <a:cubicBezTo>
                  <a:pt x="439" y="716"/>
                  <a:pt x="438" y="715"/>
                  <a:pt x="439" y="713"/>
                </a:cubicBezTo>
                <a:cubicBezTo>
                  <a:pt x="440" y="713"/>
                  <a:pt x="440" y="713"/>
                  <a:pt x="439" y="713"/>
                </a:cubicBezTo>
                <a:cubicBezTo>
                  <a:pt x="439" y="712"/>
                  <a:pt x="439" y="712"/>
                  <a:pt x="439" y="712"/>
                </a:cubicBezTo>
                <a:cubicBezTo>
                  <a:pt x="439" y="711"/>
                  <a:pt x="439" y="711"/>
                  <a:pt x="439" y="710"/>
                </a:cubicBezTo>
                <a:cubicBezTo>
                  <a:pt x="438" y="708"/>
                  <a:pt x="440" y="706"/>
                  <a:pt x="438" y="704"/>
                </a:cubicBezTo>
                <a:cubicBezTo>
                  <a:pt x="438" y="698"/>
                  <a:pt x="438" y="698"/>
                  <a:pt x="438" y="698"/>
                </a:cubicBezTo>
                <a:cubicBezTo>
                  <a:pt x="437" y="697"/>
                  <a:pt x="436" y="697"/>
                  <a:pt x="435" y="697"/>
                </a:cubicBezTo>
                <a:cubicBezTo>
                  <a:pt x="434" y="697"/>
                  <a:pt x="433" y="697"/>
                  <a:pt x="433" y="697"/>
                </a:cubicBezTo>
                <a:cubicBezTo>
                  <a:pt x="432" y="697"/>
                  <a:pt x="431" y="697"/>
                  <a:pt x="430" y="697"/>
                </a:cubicBezTo>
                <a:cubicBezTo>
                  <a:pt x="429" y="697"/>
                  <a:pt x="429" y="698"/>
                  <a:pt x="429" y="698"/>
                </a:cubicBezTo>
                <a:cubicBezTo>
                  <a:pt x="427" y="696"/>
                  <a:pt x="429" y="694"/>
                  <a:pt x="427" y="692"/>
                </a:cubicBezTo>
                <a:cubicBezTo>
                  <a:pt x="429" y="692"/>
                  <a:pt x="430" y="690"/>
                  <a:pt x="432" y="691"/>
                </a:cubicBezTo>
                <a:cubicBezTo>
                  <a:pt x="434" y="691"/>
                  <a:pt x="435" y="691"/>
                  <a:pt x="437" y="690"/>
                </a:cubicBezTo>
                <a:cubicBezTo>
                  <a:pt x="437" y="690"/>
                  <a:pt x="437" y="690"/>
                  <a:pt x="438" y="690"/>
                </a:cubicBezTo>
                <a:cubicBezTo>
                  <a:pt x="439" y="690"/>
                  <a:pt x="439" y="691"/>
                  <a:pt x="440" y="691"/>
                </a:cubicBezTo>
                <a:cubicBezTo>
                  <a:pt x="441" y="691"/>
                  <a:pt x="442" y="691"/>
                  <a:pt x="442" y="691"/>
                </a:cubicBezTo>
                <a:cubicBezTo>
                  <a:pt x="443" y="691"/>
                  <a:pt x="443" y="692"/>
                  <a:pt x="443" y="692"/>
                </a:cubicBezTo>
                <a:cubicBezTo>
                  <a:pt x="444" y="693"/>
                  <a:pt x="444" y="693"/>
                  <a:pt x="445" y="692"/>
                </a:cubicBezTo>
                <a:cubicBezTo>
                  <a:pt x="446" y="691"/>
                  <a:pt x="447" y="691"/>
                  <a:pt x="448" y="692"/>
                </a:cubicBezTo>
                <a:cubicBezTo>
                  <a:pt x="448" y="693"/>
                  <a:pt x="449" y="693"/>
                  <a:pt x="449" y="692"/>
                </a:cubicBezTo>
                <a:cubicBezTo>
                  <a:pt x="450" y="692"/>
                  <a:pt x="450" y="691"/>
                  <a:pt x="451" y="691"/>
                </a:cubicBezTo>
                <a:cubicBezTo>
                  <a:pt x="451" y="691"/>
                  <a:pt x="451" y="692"/>
                  <a:pt x="452" y="693"/>
                </a:cubicBezTo>
                <a:cubicBezTo>
                  <a:pt x="452" y="693"/>
                  <a:pt x="452" y="694"/>
                  <a:pt x="451" y="695"/>
                </a:cubicBezTo>
                <a:cubicBezTo>
                  <a:pt x="451" y="695"/>
                  <a:pt x="451" y="695"/>
                  <a:pt x="451" y="695"/>
                </a:cubicBezTo>
                <a:cubicBezTo>
                  <a:pt x="450" y="695"/>
                  <a:pt x="449" y="696"/>
                  <a:pt x="448" y="695"/>
                </a:cubicBezTo>
                <a:cubicBezTo>
                  <a:pt x="447" y="695"/>
                  <a:pt x="446" y="696"/>
                  <a:pt x="445" y="697"/>
                </a:cubicBezTo>
                <a:cubicBezTo>
                  <a:pt x="444" y="697"/>
                  <a:pt x="444" y="698"/>
                  <a:pt x="444" y="699"/>
                </a:cubicBezTo>
                <a:cubicBezTo>
                  <a:pt x="444" y="698"/>
                  <a:pt x="444" y="697"/>
                  <a:pt x="444" y="697"/>
                </a:cubicBezTo>
                <a:cubicBezTo>
                  <a:pt x="443" y="695"/>
                  <a:pt x="443" y="695"/>
                  <a:pt x="441" y="695"/>
                </a:cubicBezTo>
                <a:cubicBezTo>
                  <a:pt x="442" y="695"/>
                  <a:pt x="442" y="695"/>
                  <a:pt x="442" y="695"/>
                </a:cubicBezTo>
                <a:cubicBezTo>
                  <a:pt x="442" y="695"/>
                  <a:pt x="442" y="695"/>
                  <a:pt x="442" y="695"/>
                </a:cubicBezTo>
                <a:cubicBezTo>
                  <a:pt x="441" y="695"/>
                  <a:pt x="441" y="694"/>
                  <a:pt x="441" y="695"/>
                </a:cubicBezTo>
                <a:cubicBezTo>
                  <a:pt x="441" y="695"/>
                  <a:pt x="441" y="695"/>
                  <a:pt x="441" y="695"/>
                </a:cubicBezTo>
                <a:cubicBezTo>
                  <a:pt x="442" y="697"/>
                  <a:pt x="442" y="697"/>
                  <a:pt x="443" y="698"/>
                </a:cubicBezTo>
                <a:cubicBezTo>
                  <a:pt x="442" y="698"/>
                  <a:pt x="442" y="698"/>
                  <a:pt x="441" y="698"/>
                </a:cubicBezTo>
                <a:cubicBezTo>
                  <a:pt x="440" y="698"/>
                  <a:pt x="440" y="697"/>
                  <a:pt x="439" y="697"/>
                </a:cubicBezTo>
                <a:cubicBezTo>
                  <a:pt x="438" y="698"/>
                  <a:pt x="439" y="699"/>
                  <a:pt x="440" y="700"/>
                </a:cubicBezTo>
                <a:cubicBezTo>
                  <a:pt x="440" y="700"/>
                  <a:pt x="440" y="700"/>
                  <a:pt x="440" y="700"/>
                </a:cubicBezTo>
                <a:cubicBezTo>
                  <a:pt x="440" y="700"/>
                  <a:pt x="439" y="700"/>
                  <a:pt x="439" y="700"/>
                </a:cubicBezTo>
                <a:cubicBezTo>
                  <a:pt x="439" y="700"/>
                  <a:pt x="439" y="701"/>
                  <a:pt x="439" y="701"/>
                </a:cubicBezTo>
                <a:cubicBezTo>
                  <a:pt x="439" y="701"/>
                  <a:pt x="440" y="701"/>
                  <a:pt x="440" y="700"/>
                </a:cubicBezTo>
                <a:moveTo>
                  <a:pt x="539" y="737"/>
                </a:moveTo>
                <a:cubicBezTo>
                  <a:pt x="539" y="738"/>
                  <a:pt x="539" y="739"/>
                  <a:pt x="538" y="740"/>
                </a:cubicBezTo>
                <a:cubicBezTo>
                  <a:pt x="537" y="740"/>
                  <a:pt x="537" y="739"/>
                  <a:pt x="536" y="740"/>
                </a:cubicBezTo>
                <a:cubicBezTo>
                  <a:pt x="536" y="740"/>
                  <a:pt x="534" y="740"/>
                  <a:pt x="535" y="741"/>
                </a:cubicBezTo>
                <a:cubicBezTo>
                  <a:pt x="534" y="742"/>
                  <a:pt x="533" y="743"/>
                  <a:pt x="532" y="743"/>
                </a:cubicBezTo>
                <a:cubicBezTo>
                  <a:pt x="532" y="743"/>
                  <a:pt x="531" y="743"/>
                  <a:pt x="531" y="743"/>
                </a:cubicBezTo>
                <a:cubicBezTo>
                  <a:pt x="529" y="744"/>
                  <a:pt x="529" y="744"/>
                  <a:pt x="528" y="741"/>
                </a:cubicBezTo>
                <a:cubicBezTo>
                  <a:pt x="528" y="740"/>
                  <a:pt x="527" y="740"/>
                  <a:pt x="527" y="739"/>
                </a:cubicBezTo>
                <a:cubicBezTo>
                  <a:pt x="526" y="738"/>
                  <a:pt x="526" y="737"/>
                  <a:pt x="526" y="736"/>
                </a:cubicBezTo>
                <a:cubicBezTo>
                  <a:pt x="526" y="735"/>
                  <a:pt x="525" y="734"/>
                  <a:pt x="525" y="733"/>
                </a:cubicBezTo>
                <a:cubicBezTo>
                  <a:pt x="524" y="732"/>
                  <a:pt x="523" y="730"/>
                  <a:pt x="523" y="728"/>
                </a:cubicBezTo>
                <a:cubicBezTo>
                  <a:pt x="522" y="727"/>
                  <a:pt x="522" y="725"/>
                  <a:pt x="520" y="724"/>
                </a:cubicBezTo>
                <a:cubicBezTo>
                  <a:pt x="521" y="722"/>
                  <a:pt x="519" y="721"/>
                  <a:pt x="519" y="719"/>
                </a:cubicBezTo>
                <a:cubicBezTo>
                  <a:pt x="519" y="718"/>
                  <a:pt x="518" y="717"/>
                  <a:pt x="517" y="716"/>
                </a:cubicBezTo>
                <a:cubicBezTo>
                  <a:pt x="518" y="714"/>
                  <a:pt x="516" y="713"/>
                  <a:pt x="517" y="712"/>
                </a:cubicBezTo>
                <a:cubicBezTo>
                  <a:pt x="517" y="711"/>
                  <a:pt x="515" y="710"/>
                  <a:pt x="516" y="709"/>
                </a:cubicBezTo>
                <a:cubicBezTo>
                  <a:pt x="516" y="708"/>
                  <a:pt x="515" y="707"/>
                  <a:pt x="515" y="707"/>
                </a:cubicBezTo>
                <a:cubicBezTo>
                  <a:pt x="514" y="706"/>
                  <a:pt x="514" y="704"/>
                  <a:pt x="513" y="703"/>
                </a:cubicBezTo>
                <a:cubicBezTo>
                  <a:pt x="513" y="702"/>
                  <a:pt x="513" y="701"/>
                  <a:pt x="512" y="701"/>
                </a:cubicBezTo>
                <a:cubicBezTo>
                  <a:pt x="512" y="699"/>
                  <a:pt x="511" y="698"/>
                  <a:pt x="511" y="697"/>
                </a:cubicBezTo>
                <a:cubicBezTo>
                  <a:pt x="511" y="696"/>
                  <a:pt x="510" y="695"/>
                  <a:pt x="510" y="694"/>
                </a:cubicBezTo>
                <a:cubicBezTo>
                  <a:pt x="510" y="693"/>
                  <a:pt x="509" y="692"/>
                  <a:pt x="509" y="691"/>
                </a:cubicBezTo>
                <a:cubicBezTo>
                  <a:pt x="508" y="690"/>
                  <a:pt x="508" y="689"/>
                  <a:pt x="507" y="688"/>
                </a:cubicBezTo>
                <a:cubicBezTo>
                  <a:pt x="507" y="687"/>
                  <a:pt x="507" y="686"/>
                  <a:pt x="506" y="685"/>
                </a:cubicBezTo>
                <a:cubicBezTo>
                  <a:pt x="506" y="684"/>
                  <a:pt x="505" y="682"/>
                  <a:pt x="504" y="681"/>
                </a:cubicBezTo>
                <a:cubicBezTo>
                  <a:pt x="504" y="679"/>
                  <a:pt x="503" y="678"/>
                  <a:pt x="502" y="676"/>
                </a:cubicBezTo>
                <a:cubicBezTo>
                  <a:pt x="504" y="675"/>
                  <a:pt x="506" y="675"/>
                  <a:pt x="508" y="674"/>
                </a:cubicBezTo>
                <a:cubicBezTo>
                  <a:pt x="509" y="673"/>
                  <a:pt x="510" y="674"/>
                  <a:pt x="510" y="675"/>
                </a:cubicBezTo>
                <a:cubicBezTo>
                  <a:pt x="511" y="675"/>
                  <a:pt x="511" y="676"/>
                  <a:pt x="512" y="677"/>
                </a:cubicBezTo>
                <a:cubicBezTo>
                  <a:pt x="512" y="678"/>
                  <a:pt x="512" y="679"/>
                  <a:pt x="512" y="679"/>
                </a:cubicBezTo>
                <a:cubicBezTo>
                  <a:pt x="513" y="680"/>
                  <a:pt x="513" y="681"/>
                  <a:pt x="513" y="681"/>
                </a:cubicBezTo>
                <a:cubicBezTo>
                  <a:pt x="514" y="682"/>
                  <a:pt x="513" y="684"/>
                  <a:pt x="515" y="685"/>
                </a:cubicBezTo>
                <a:cubicBezTo>
                  <a:pt x="514" y="686"/>
                  <a:pt x="516" y="688"/>
                  <a:pt x="516" y="689"/>
                </a:cubicBezTo>
                <a:cubicBezTo>
                  <a:pt x="515" y="690"/>
                  <a:pt x="516" y="690"/>
                  <a:pt x="516" y="691"/>
                </a:cubicBezTo>
                <a:cubicBezTo>
                  <a:pt x="517" y="692"/>
                  <a:pt x="517" y="693"/>
                  <a:pt x="518" y="694"/>
                </a:cubicBezTo>
                <a:cubicBezTo>
                  <a:pt x="518" y="695"/>
                  <a:pt x="519" y="695"/>
                  <a:pt x="518" y="696"/>
                </a:cubicBezTo>
                <a:cubicBezTo>
                  <a:pt x="518" y="697"/>
                  <a:pt x="520" y="698"/>
                  <a:pt x="519" y="699"/>
                </a:cubicBezTo>
                <a:cubicBezTo>
                  <a:pt x="519" y="700"/>
                  <a:pt x="520" y="700"/>
                  <a:pt x="520" y="700"/>
                </a:cubicBezTo>
                <a:cubicBezTo>
                  <a:pt x="520" y="701"/>
                  <a:pt x="521" y="701"/>
                  <a:pt x="521" y="702"/>
                </a:cubicBezTo>
                <a:cubicBezTo>
                  <a:pt x="521" y="703"/>
                  <a:pt x="522" y="704"/>
                  <a:pt x="522" y="705"/>
                </a:cubicBezTo>
                <a:cubicBezTo>
                  <a:pt x="522" y="706"/>
                  <a:pt x="524" y="707"/>
                  <a:pt x="523" y="708"/>
                </a:cubicBezTo>
                <a:cubicBezTo>
                  <a:pt x="524" y="709"/>
                  <a:pt x="524" y="710"/>
                  <a:pt x="524" y="711"/>
                </a:cubicBezTo>
                <a:cubicBezTo>
                  <a:pt x="524" y="712"/>
                  <a:pt x="525" y="713"/>
                  <a:pt x="525" y="714"/>
                </a:cubicBezTo>
                <a:cubicBezTo>
                  <a:pt x="525" y="715"/>
                  <a:pt x="526" y="715"/>
                  <a:pt x="526" y="716"/>
                </a:cubicBezTo>
                <a:cubicBezTo>
                  <a:pt x="527" y="717"/>
                  <a:pt x="527" y="717"/>
                  <a:pt x="527" y="717"/>
                </a:cubicBezTo>
                <a:cubicBezTo>
                  <a:pt x="527" y="719"/>
                  <a:pt x="528" y="719"/>
                  <a:pt x="528" y="720"/>
                </a:cubicBezTo>
                <a:cubicBezTo>
                  <a:pt x="528" y="722"/>
                  <a:pt x="529" y="722"/>
                  <a:pt x="529" y="724"/>
                </a:cubicBezTo>
                <a:cubicBezTo>
                  <a:pt x="529" y="725"/>
                  <a:pt x="530" y="726"/>
                  <a:pt x="530" y="726"/>
                </a:cubicBezTo>
                <a:cubicBezTo>
                  <a:pt x="531" y="727"/>
                  <a:pt x="531" y="729"/>
                  <a:pt x="532" y="729"/>
                </a:cubicBezTo>
                <a:cubicBezTo>
                  <a:pt x="531" y="730"/>
                  <a:pt x="533" y="731"/>
                  <a:pt x="533" y="732"/>
                </a:cubicBezTo>
                <a:cubicBezTo>
                  <a:pt x="533" y="732"/>
                  <a:pt x="533" y="733"/>
                  <a:pt x="533" y="734"/>
                </a:cubicBezTo>
                <a:cubicBezTo>
                  <a:pt x="534" y="735"/>
                  <a:pt x="535" y="734"/>
                  <a:pt x="535" y="734"/>
                </a:cubicBezTo>
                <a:cubicBezTo>
                  <a:pt x="536" y="734"/>
                  <a:pt x="537" y="733"/>
                  <a:pt x="538" y="733"/>
                </a:cubicBezTo>
                <a:cubicBezTo>
                  <a:pt x="539" y="733"/>
                  <a:pt x="539" y="733"/>
                  <a:pt x="539" y="732"/>
                </a:cubicBezTo>
                <a:cubicBezTo>
                  <a:pt x="540" y="732"/>
                  <a:pt x="540" y="732"/>
                  <a:pt x="541" y="732"/>
                </a:cubicBezTo>
                <a:cubicBezTo>
                  <a:pt x="541" y="733"/>
                  <a:pt x="540" y="734"/>
                  <a:pt x="540" y="735"/>
                </a:cubicBezTo>
                <a:cubicBezTo>
                  <a:pt x="540" y="735"/>
                  <a:pt x="540" y="735"/>
                  <a:pt x="539" y="735"/>
                </a:cubicBezTo>
                <a:cubicBezTo>
                  <a:pt x="539" y="735"/>
                  <a:pt x="538" y="735"/>
                  <a:pt x="538" y="736"/>
                </a:cubicBezTo>
                <a:cubicBezTo>
                  <a:pt x="538" y="737"/>
                  <a:pt x="538" y="737"/>
                  <a:pt x="539" y="737"/>
                </a:cubicBezTo>
                <a:moveTo>
                  <a:pt x="536" y="737"/>
                </a:moveTo>
                <a:cubicBezTo>
                  <a:pt x="536" y="737"/>
                  <a:pt x="536" y="737"/>
                  <a:pt x="536" y="737"/>
                </a:cubicBezTo>
                <a:cubicBezTo>
                  <a:pt x="536" y="737"/>
                  <a:pt x="536" y="737"/>
                  <a:pt x="536" y="737"/>
                </a:cubicBezTo>
                <a:cubicBezTo>
                  <a:pt x="536" y="736"/>
                  <a:pt x="536" y="736"/>
                  <a:pt x="536" y="736"/>
                </a:cubicBezTo>
                <a:cubicBezTo>
                  <a:pt x="536" y="736"/>
                  <a:pt x="536" y="737"/>
                  <a:pt x="536" y="737"/>
                </a:cubicBezTo>
                <a:moveTo>
                  <a:pt x="645" y="660"/>
                </a:moveTo>
                <a:cubicBezTo>
                  <a:pt x="641" y="656"/>
                  <a:pt x="638" y="653"/>
                  <a:pt x="635" y="650"/>
                </a:cubicBezTo>
                <a:cubicBezTo>
                  <a:pt x="634" y="649"/>
                  <a:pt x="634" y="648"/>
                  <a:pt x="634" y="648"/>
                </a:cubicBezTo>
                <a:cubicBezTo>
                  <a:pt x="633" y="647"/>
                  <a:pt x="632" y="647"/>
                  <a:pt x="632" y="646"/>
                </a:cubicBezTo>
                <a:cubicBezTo>
                  <a:pt x="631" y="646"/>
                  <a:pt x="631" y="644"/>
                  <a:pt x="629" y="644"/>
                </a:cubicBezTo>
                <a:cubicBezTo>
                  <a:pt x="628" y="644"/>
                  <a:pt x="629" y="642"/>
                  <a:pt x="628" y="642"/>
                </a:cubicBezTo>
                <a:cubicBezTo>
                  <a:pt x="627" y="641"/>
                  <a:pt x="626" y="640"/>
                  <a:pt x="625" y="640"/>
                </a:cubicBezTo>
                <a:cubicBezTo>
                  <a:pt x="623" y="637"/>
                  <a:pt x="620" y="634"/>
                  <a:pt x="618" y="632"/>
                </a:cubicBezTo>
                <a:cubicBezTo>
                  <a:pt x="617" y="631"/>
                  <a:pt x="616" y="630"/>
                  <a:pt x="615" y="629"/>
                </a:cubicBezTo>
                <a:cubicBezTo>
                  <a:pt x="614" y="628"/>
                  <a:pt x="614" y="627"/>
                  <a:pt x="613" y="626"/>
                </a:cubicBezTo>
                <a:cubicBezTo>
                  <a:pt x="612" y="625"/>
                  <a:pt x="611" y="624"/>
                  <a:pt x="610" y="623"/>
                </a:cubicBezTo>
                <a:cubicBezTo>
                  <a:pt x="609" y="622"/>
                  <a:pt x="608" y="621"/>
                  <a:pt x="607" y="621"/>
                </a:cubicBezTo>
                <a:cubicBezTo>
                  <a:pt x="605" y="623"/>
                  <a:pt x="603" y="625"/>
                  <a:pt x="601" y="627"/>
                </a:cubicBezTo>
                <a:cubicBezTo>
                  <a:pt x="599" y="626"/>
                  <a:pt x="598" y="624"/>
                  <a:pt x="596" y="623"/>
                </a:cubicBezTo>
                <a:cubicBezTo>
                  <a:pt x="596" y="622"/>
                  <a:pt x="597" y="622"/>
                  <a:pt x="597" y="621"/>
                </a:cubicBezTo>
                <a:cubicBezTo>
                  <a:pt x="601" y="617"/>
                  <a:pt x="606" y="612"/>
                  <a:pt x="610" y="608"/>
                </a:cubicBezTo>
                <a:cubicBezTo>
                  <a:pt x="611" y="607"/>
                  <a:pt x="612" y="606"/>
                  <a:pt x="613" y="606"/>
                </a:cubicBezTo>
                <a:cubicBezTo>
                  <a:pt x="613" y="606"/>
                  <a:pt x="613" y="605"/>
                  <a:pt x="613" y="605"/>
                </a:cubicBezTo>
                <a:cubicBezTo>
                  <a:pt x="614" y="605"/>
                  <a:pt x="614" y="604"/>
                  <a:pt x="615" y="604"/>
                </a:cubicBezTo>
                <a:cubicBezTo>
                  <a:pt x="616" y="606"/>
                  <a:pt x="618" y="607"/>
                  <a:pt x="619" y="609"/>
                </a:cubicBezTo>
                <a:cubicBezTo>
                  <a:pt x="619" y="610"/>
                  <a:pt x="618" y="611"/>
                  <a:pt x="617" y="612"/>
                </a:cubicBezTo>
                <a:cubicBezTo>
                  <a:pt x="616" y="612"/>
                  <a:pt x="615" y="612"/>
                  <a:pt x="615" y="613"/>
                </a:cubicBezTo>
                <a:cubicBezTo>
                  <a:pt x="614" y="614"/>
                  <a:pt x="613" y="614"/>
                  <a:pt x="612" y="615"/>
                </a:cubicBezTo>
                <a:cubicBezTo>
                  <a:pt x="614" y="617"/>
                  <a:pt x="616" y="619"/>
                  <a:pt x="618" y="621"/>
                </a:cubicBezTo>
                <a:cubicBezTo>
                  <a:pt x="618" y="623"/>
                  <a:pt x="621" y="624"/>
                  <a:pt x="622" y="626"/>
                </a:cubicBezTo>
                <a:cubicBezTo>
                  <a:pt x="623" y="627"/>
                  <a:pt x="624" y="628"/>
                  <a:pt x="625" y="628"/>
                </a:cubicBezTo>
                <a:cubicBezTo>
                  <a:pt x="626" y="630"/>
                  <a:pt x="627" y="631"/>
                  <a:pt x="628" y="632"/>
                </a:cubicBezTo>
                <a:cubicBezTo>
                  <a:pt x="633" y="637"/>
                  <a:pt x="639" y="643"/>
                  <a:pt x="645" y="649"/>
                </a:cubicBezTo>
                <a:cubicBezTo>
                  <a:pt x="646" y="650"/>
                  <a:pt x="647" y="650"/>
                  <a:pt x="647" y="651"/>
                </a:cubicBezTo>
                <a:cubicBezTo>
                  <a:pt x="647" y="653"/>
                  <a:pt x="649" y="653"/>
                  <a:pt x="649" y="654"/>
                </a:cubicBezTo>
                <a:cubicBezTo>
                  <a:pt x="650" y="655"/>
                  <a:pt x="649" y="655"/>
                  <a:pt x="649" y="656"/>
                </a:cubicBezTo>
                <a:cubicBezTo>
                  <a:pt x="649" y="656"/>
                  <a:pt x="648" y="656"/>
                  <a:pt x="648" y="656"/>
                </a:cubicBezTo>
                <a:cubicBezTo>
                  <a:pt x="647" y="657"/>
                  <a:pt x="646" y="657"/>
                  <a:pt x="646" y="658"/>
                </a:cubicBezTo>
                <a:cubicBezTo>
                  <a:pt x="646" y="659"/>
                  <a:pt x="645" y="659"/>
                  <a:pt x="645" y="660"/>
                </a:cubicBezTo>
                <a:moveTo>
                  <a:pt x="616" y="625"/>
                </a:moveTo>
                <a:cubicBezTo>
                  <a:pt x="616" y="625"/>
                  <a:pt x="615" y="626"/>
                  <a:pt x="615" y="626"/>
                </a:cubicBezTo>
                <a:cubicBezTo>
                  <a:pt x="615" y="626"/>
                  <a:pt x="615" y="626"/>
                  <a:pt x="615" y="626"/>
                </a:cubicBezTo>
                <a:cubicBezTo>
                  <a:pt x="616" y="626"/>
                  <a:pt x="616" y="626"/>
                  <a:pt x="616" y="626"/>
                </a:cubicBezTo>
                <a:cubicBezTo>
                  <a:pt x="616" y="626"/>
                  <a:pt x="616" y="625"/>
                  <a:pt x="616" y="625"/>
                </a:cubicBezTo>
                <a:moveTo>
                  <a:pt x="425" y="690"/>
                </a:moveTo>
                <a:cubicBezTo>
                  <a:pt x="425" y="693"/>
                  <a:pt x="424" y="695"/>
                  <a:pt x="425" y="697"/>
                </a:cubicBezTo>
                <a:cubicBezTo>
                  <a:pt x="425" y="698"/>
                  <a:pt x="424" y="700"/>
                  <a:pt x="425" y="702"/>
                </a:cubicBezTo>
                <a:cubicBezTo>
                  <a:pt x="426" y="702"/>
                  <a:pt x="425" y="702"/>
                  <a:pt x="425" y="703"/>
                </a:cubicBezTo>
                <a:cubicBezTo>
                  <a:pt x="425" y="706"/>
                  <a:pt x="425" y="709"/>
                  <a:pt x="425" y="712"/>
                </a:cubicBezTo>
                <a:cubicBezTo>
                  <a:pt x="425" y="714"/>
                  <a:pt x="425" y="715"/>
                  <a:pt x="426" y="716"/>
                </a:cubicBezTo>
                <a:cubicBezTo>
                  <a:pt x="427" y="716"/>
                  <a:pt x="426" y="717"/>
                  <a:pt x="426" y="717"/>
                </a:cubicBezTo>
                <a:cubicBezTo>
                  <a:pt x="425" y="720"/>
                  <a:pt x="425" y="720"/>
                  <a:pt x="426" y="723"/>
                </a:cubicBezTo>
                <a:cubicBezTo>
                  <a:pt x="426" y="724"/>
                  <a:pt x="426" y="724"/>
                  <a:pt x="426" y="725"/>
                </a:cubicBezTo>
                <a:cubicBezTo>
                  <a:pt x="426" y="731"/>
                  <a:pt x="426" y="736"/>
                  <a:pt x="426" y="742"/>
                </a:cubicBezTo>
                <a:cubicBezTo>
                  <a:pt x="427" y="744"/>
                  <a:pt x="426" y="747"/>
                  <a:pt x="427" y="749"/>
                </a:cubicBezTo>
                <a:cubicBezTo>
                  <a:pt x="427" y="749"/>
                  <a:pt x="427" y="750"/>
                  <a:pt x="427" y="750"/>
                </a:cubicBezTo>
                <a:cubicBezTo>
                  <a:pt x="427" y="763"/>
                  <a:pt x="427" y="763"/>
                  <a:pt x="427" y="763"/>
                </a:cubicBezTo>
                <a:cubicBezTo>
                  <a:pt x="424" y="764"/>
                  <a:pt x="424" y="764"/>
                  <a:pt x="422" y="763"/>
                </a:cubicBezTo>
                <a:cubicBezTo>
                  <a:pt x="421" y="763"/>
                  <a:pt x="421" y="764"/>
                  <a:pt x="420" y="765"/>
                </a:cubicBezTo>
                <a:cubicBezTo>
                  <a:pt x="420" y="764"/>
                  <a:pt x="420" y="764"/>
                  <a:pt x="420" y="764"/>
                </a:cubicBezTo>
                <a:cubicBezTo>
                  <a:pt x="420" y="763"/>
                  <a:pt x="420" y="762"/>
                  <a:pt x="420" y="762"/>
                </a:cubicBezTo>
                <a:cubicBezTo>
                  <a:pt x="420" y="762"/>
                  <a:pt x="421" y="761"/>
                  <a:pt x="421" y="761"/>
                </a:cubicBezTo>
                <a:cubicBezTo>
                  <a:pt x="419" y="759"/>
                  <a:pt x="420" y="757"/>
                  <a:pt x="420" y="755"/>
                </a:cubicBezTo>
                <a:cubicBezTo>
                  <a:pt x="420" y="754"/>
                  <a:pt x="420" y="752"/>
                  <a:pt x="419" y="751"/>
                </a:cubicBezTo>
                <a:cubicBezTo>
                  <a:pt x="419" y="749"/>
                  <a:pt x="418" y="748"/>
                  <a:pt x="420" y="746"/>
                </a:cubicBezTo>
                <a:cubicBezTo>
                  <a:pt x="420" y="746"/>
                  <a:pt x="420" y="745"/>
                  <a:pt x="420" y="744"/>
                </a:cubicBezTo>
                <a:cubicBezTo>
                  <a:pt x="419" y="743"/>
                  <a:pt x="419" y="742"/>
                  <a:pt x="419" y="741"/>
                </a:cubicBezTo>
                <a:cubicBezTo>
                  <a:pt x="419" y="739"/>
                  <a:pt x="419" y="736"/>
                  <a:pt x="419" y="734"/>
                </a:cubicBezTo>
                <a:cubicBezTo>
                  <a:pt x="419" y="732"/>
                  <a:pt x="420" y="730"/>
                  <a:pt x="418" y="728"/>
                </a:cubicBezTo>
                <a:cubicBezTo>
                  <a:pt x="418" y="728"/>
                  <a:pt x="418" y="727"/>
                  <a:pt x="418" y="726"/>
                </a:cubicBezTo>
                <a:cubicBezTo>
                  <a:pt x="418" y="721"/>
                  <a:pt x="418" y="717"/>
                  <a:pt x="418" y="712"/>
                </a:cubicBezTo>
                <a:cubicBezTo>
                  <a:pt x="418" y="710"/>
                  <a:pt x="419" y="707"/>
                  <a:pt x="417" y="705"/>
                </a:cubicBezTo>
                <a:cubicBezTo>
                  <a:pt x="417" y="705"/>
                  <a:pt x="417" y="705"/>
                  <a:pt x="417" y="704"/>
                </a:cubicBezTo>
                <a:cubicBezTo>
                  <a:pt x="417" y="692"/>
                  <a:pt x="417" y="692"/>
                  <a:pt x="417" y="692"/>
                </a:cubicBezTo>
                <a:cubicBezTo>
                  <a:pt x="419" y="691"/>
                  <a:pt x="422" y="693"/>
                  <a:pt x="425" y="690"/>
                </a:cubicBezTo>
                <a:moveTo>
                  <a:pt x="426" y="763"/>
                </a:moveTo>
                <a:cubicBezTo>
                  <a:pt x="426" y="763"/>
                  <a:pt x="426" y="762"/>
                  <a:pt x="426" y="762"/>
                </a:cubicBezTo>
                <a:cubicBezTo>
                  <a:pt x="426" y="762"/>
                  <a:pt x="426" y="762"/>
                  <a:pt x="426" y="762"/>
                </a:cubicBezTo>
                <a:cubicBezTo>
                  <a:pt x="426" y="762"/>
                  <a:pt x="426" y="762"/>
                  <a:pt x="425" y="762"/>
                </a:cubicBezTo>
                <a:cubicBezTo>
                  <a:pt x="426" y="762"/>
                  <a:pt x="426" y="762"/>
                  <a:pt x="426" y="763"/>
                </a:cubicBezTo>
                <a:moveTo>
                  <a:pt x="657" y="149"/>
                </a:moveTo>
                <a:cubicBezTo>
                  <a:pt x="658" y="149"/>
                  <a:pt x="659" y="149"/>
                  <a:pt x="659" y="150"/>
                </a:cubicBezTo>
                <a:cubicBezTo>
                  <a:pt x="660" y="151"/>
                  <a:pt x="660" y="152"/>
                  <a:pt x="661" y="153"/>
                </a:cubicBezTo>
                <a:cubicBezTo>
                  <a:pt x="661" y="154"/>
                  <a:pt x="661" y="154"/>
                  <a:pt x="662" y="154"/>
                </a:cubicBezTo>
                <a:cubicBezTo>
                  <a:pt x="663" y="154"/>
                  <a:pt x="663" y="155"/>
                  <a:pt x="664" y="155"/>
                </a:cubicBezTo>
                <a:cubicBezTo>
                  <a:pt x="665" y="155"/>
                  <a:pt x="665" y="156"/>
                  <a:pt x="666" y="156"/>
                </a:cubicBezTo>
                <a:cubicBezTo>
                  <a:pt x="667" y="157"/>
                  <a:pt x="668" y="159"/>
                  <a:pt x="670" y="160"/>
                </a:cubicBezTo>
                <a:cubicBezTo>
                  <a:pt x="671" y="161"/>
                  <a:pt x="673" y="163"/>
                  <a:pt x="675" y="165"/>
                </a:cubicBezTo>
                <a:cubicBezTo>
                  <a:pt x="673" y="166"/>
                  <a:pt x="671" y="168"/>
                  <a:pt x="670" y="170"/>
                </a:cubicBezTo>
                <a:cubicBezTo>
                  <a:pt x="670" y="170"/>
                  <a:pt x="669" y="170"/>
                  <a:pt x="669" y="170"/>
                </a:cubicBezTo>
                <a:cubicBezTo>
                  <a:pt x="669" y="170"/>
                  <a:pt x="669" y="170"/>
                  <a:pt x="669" y="170"/>
                </a:cubicBezTo>
                <a:cubicBezTo>
                  <a:pt x="669" y="170"/>
                  <a:pt x="669" y="170"/>
                  <a:pt x="668" y="170"/>
                </a:cubicBezTo>
                <a:cubicBezTo>
                  <a:pt x="666" y="167"/>
                  <a:pt x="664" y="165"/>
                  <a:pt x="662" y="163"/>
                </a:cubicBezTo>
                <a:cubicBezTo>
                  <a:pt x="661" y="163"/>
                  <a:pt x="661" y="164"/>
                  <a:pt x="660" y="164"/>
                </a:cubicBezTo>
                <a:cubicBezTo>
                  <a:pt x="656" y="168"/>
                  <a:pt x="652" y="172"/>
                  <a:pt x="648" y="176"/>
                </a:cubicBezTo>
                <a:cubicBezTo>
                  <a:pt x="648" y="177"/>
                  <a:pt x="647" y="178"/>
                  <a:pt x="646" y="179"/>
                </a:cubicBezTo>
                <a:cubicBezTo>
                  <a:pt x="646" y="180"/>
                  <a:pt x="645" y="180"/>
                  <a:pt x="645" y="181"/>
                </a:cubicBezTo>
                <a:cubicBezTo>
                  <a:pt x="644" y="181"/>
                  <a:pt x="642" y="182"/>
                  <a:pt x="641" y="183"/>
                </a:cubicBezTo>
                <a:cubicBezTo>
                  <a:pt x="641" y="184"/>
                  <a:pt x="640" y="185"/>
                  <a:pt x="639" y="186"/>
                </a:cubicBezTo>
                <a:cubicBezTo>
                  <a:pt x="638" y="187"/>
                  <a:pt x="637" y="188"/>
                  <a:pt x="636" y="189"/>
                </a:cubicBezTo>
                <a:cubicBezTo>
                  <a:pt x="635" y="189"/>
                  <a:pt x="633" y="188"/>
                  <a:pt x="633" y="190"/>
                </a:cubicBezTo>
                <a:cubicBezTo>
                  <a:pt x="633" y="191"/>
                  <a:pt x="632" y="191"/>
                  <a:pt x="632" y="191"/>
                </a:cubicBezTo>
                <a:cubicBezTo>
                  <a:pt x="631" y="191"/>
                  <a:pt x="631" y="192"/>
                  <a:pt x="631" y="193"/>
                </a:cubicBezTo>
                <a:cubicBezTo>
                  <a:pt x="630" y="192"/>
                  <a:pt x="629" y="193"/>
                  <a:pt x="629" y="194"/>
                </a:cubicBezTo>
                <a:cubicBezTo>
                  <a:pt x="629" y="194"/>
                  <a:pt x="629" y="194"/>
                  <a:pt x="628" y="195"/>
                </a:cubicBezTo>
                <a:cubicBezTo>
                  <a:pt x="628" y="194"/>
                  <a:pt x="629" y="194"/>
                  <a:pt x="628" y="193"/>
                </a:cubicBezTo>
                <a:cubicBezTo>
                  <a:pt x="628" y="193"/>
                  <a:pt x="628" y="193"/>
                  <a:pt x="628" y="193"/>
                </a:cubicBezTo>
                <a:cubicBezTo>
                  <a:pt x="628" y="192"/>
                  <a:pt x="628" y="192"/>
                  <a:pt x="628" y="192"/>
                </a:cubicBezTo>
                <a:cubicBezTo>
                  <a:pt x="628" y="191"/>
                  <a:pt x="628" y="191"/>
                  <a:pt x="628" y="191"/>
                </a:cubicBezTo>
                <a:cubicBezTo>
                  <a:pt x="629" y="191"/>
                  <a:pt x="630" y="190"/>
                  <a:pt x="630" y="189"/>
                </a:cubicBezTo>
                <a:cubicBezTo>
                  <a:pt x="630" y="189"/>
                  <a:pt x="630" y="189"/>
                  <a:pt x="629" y="188"/>
                </a:cubicBezTo>
                <a:cubicBezTo>
                  <a:pt x="630" y="188"/>
                  <a:pt x="630" y="188"/>
                  <a:pt x="631" y="188"/>
                </a:cubicBezTo>
                <a:cubicBezTo>
                  <a:pt x="632" y="188"/>
                  <a:pt x="633" y="187"/>
                  <a:pt x="633" y="186"/>
                </a:cubicBezTo>
                <a:cubicBezTo>
                  <a:pt x="633" y="186"/>
                  <a:pt x="634" y="186"/>
                  <a:pt x="634" y="186"/>
                </a:cubicBezTo>
                <a:cubicBezTo>
                  <a:pt x="634" y="185"/>
                  <a:pt x="634" y="184"/>
                  <a:pt x="636" y="184"/>
                </a:cubicBezTo>
                <a:cubicBezTo>
                  <a:pt x="636" y="184"/>
                  <a:pt x="636" y="183"/>
                  <a:pt x="636" y="183"/>
                </a:cubicBezTo>
                <a:cubicBezTo>
                  <a:pt x="635" y="182"/>
                  <a:pt x="634" y="182"/>
                  <a:pt x="633" y="180"/>
                </a:cubicBezTo>
                <a:cubicBezTo>
                  <a:pt x="633" y="181"/>
                  <a:pt x="633" y="182"/>
                  <a:pt x="633" y="183"/>
                </a:cubicBezTo>
                <a:cubicBezTo>
                  <a:pt x="632" y="183"/>
                  <a:pt x="632" y="182"/>
                  <a:pt x="631" y="182"/>
                </a:cubicBezTo>
                <a:cubicBezTo>
                  <a:pt x="632" y="181"/>
                  <a:pt x="632" y="181"/>
                  <a:pt x="632" y="181"/>
                </a:cubicBezTo>
                <a:cubicBezTo>
                  <a:pt x="632" y="180"/>
                  <a:pt x="633" y="179"/>
                  <a:pt x="634" y="179"/>
                </a:cubicBezTo>
                <a:cubicBezTo>
                  <a:pt x="634" y="179"/>
                  <a:pt x="634" y="178"/>
                  <a:pt x="636" y="179"/>
                </a:cubicBezTo>
                <a:cubicBezTo>
                  <a:pt x="636" y="179"/>
                  <a:pt x="636" y="179"/>
                  <a:pt x="636" y="178"/>
                </a:cubicBezTo>
                <a:cubicBezTo>
                  <a:pt x="635" y="178"/>
                  <a:pt x="635" y="178"/>
                  <a:pt x="635" y="178"/>
                </a:cubicBezTo>
                <a:cubicBezTo>
                  <a:pt x="635" y="179"/>
                  <a:pt x="635" y="179"/>
                  <a:pt x="635" y="179"/>
                </a:cubicBezTo>
                <a:cubicBezTo>
                  <a:pt x="635" y="179"/>
                  <a:pt x="635" y="179"/>
                  <a:pt x="636" y="179"/>
                </a:cubicBezTo>
                <a:cubicBezTo>
                  <a:pt x="636" y="179"/>
                  <a:pt x="636" y="179"/>
                  <a:pt x="636" y="179"/>
                </a:cubicBezTo>
                <a:cubicBezTo>
                  <a:pt x="635" y="178"/>
                  <a:pt x="635" y="178"/>
                  <a:pt x="635" y="177"/>
                </a:cubicBezTo>
                <a:cubicBezTo>
                  <a:pt x="638" y="175"/>
                  <a:pt x="640" y="172"/>
                  <a:pt x="642" y="170"/>
                </a:cubicBezTo>
                <a:cubicBezTo>
                  <a:pt x="644" y="168"/>
                  <a:pt x="645" y="167"/>
                  <a:pt x="646" y="165"/>
                </a:cubicBezTo>
                <a:cubicBezTo>
                  <a:pt x="646" y="165"/>
                  <a:pt x="646" y="165"/>
                  <a:pt x="646" y="165"/>
                </a:cubicBezTo>
                <a:cubicBezTo>
                  <a:pt x="650" y="163"/>
                  <a:pt x="652" y="160"/>
                  <a:pt x="655" y="157"/>
                </a:cubicBezTo>
                <a:cubicBezTo>
                  <a:pt x="655" y="157"/>
                  <a:pt x="655" y="157"/>
                  <a:pt x="655" y="157"/>
                </a:cubicBezTo>
                <a:cubicBezTo>
                  <a:pt x="655" y="156"/>
                  <a:pt x="655" y="156"/>
                  <a:pt x="654" y="155"/>
                </a:cubicBezTo>
                <a:cubicBezTo>
                  <a:pt x="652" y="154"/>
                  <a:pt x="650" y="152"/>
                  <a:pt x="649" y="150"/>
                </a:cubicBezTo>
                <a:cubicBezTo>
                  <a:pt x="648" y="149"/>
                  <a:pt x="648" y="148"/>
                  <a:pt x="649" y="148"/>
                </a:cubicBezTo>
                <a:cubicBezTo>
                  <a:pt x="650" y="148"/>
                  <a:pt x="651" y="147"/>
                  <a:pt x="652" y="147"/>
                </a:cubicBezTo>
                <a:cubicBezTo>
                  <a:pt x="652" y="146"/>
                  <a:pt x="653" y="146"/>
                  <a:pt x="653" y="145"/>
                </a:cubicBezTo>
                <a:cubicBezTo>
                  <a:pt x="653" y="145"/>
                  <a:pt x="654" y="144"/>
                  <a:pt x="654" y="144"/>
                </a:cubicBezTo>
                <a:cubicBezTo>
                  <a:pt x="655" y="144"/>
                  <a:pt x="655" y="145"/>
                  <a:pt x="655" y="145"/>
                </a:cubicBezTo>
                <a:cubicBezTo>
                  <a:pt x="655" y="146"/>
                  <a:pt x="656" y="146"/>
                  <a:pt x="657" y="146"/>
                </a:cubicBezTo>
                <a:cubicBezTo>
                  <a:pt x="657" y="147"/>
                  <a:pt x="657" y="148"/>
                  <a:pt x="657" y="149"/>
                </a:cubicBezTo>
                <a:cubicBezTo>
                  <a:pt x="657" y="149"/>
                  <a:pt x="657" y="149"/>
                  <a:pt x="657" y="149"/>
                </a:cubicBezTo>
                <a:cubicBezTo>
                  <a:pt x="657" y="149"/>
                  <a:pt x="657" y="149"/>
                  <a:pt x="656" y="149"/>
                </a:cubicBezTo>
                <a:cubicBezTo>
                  <a:pt x="656" y="149"/>
                  <a:pt x="656" y="150"/>
                  <a:pt x="656" y="150"/>
                </a:cubicBezTo>
                <a:cubicBezTo>
                  <a:pt x="656" y="150"/>
                  <a:pt x="657" y="150"/>
                  <a:pt x="657" y="149"/>
                </a:cubicBezTo>
                <a:moveTo>
                  <a:pt x="563" y="727"/>
                </a:moveTo>
                <a:cubicBezTo>
                  <a:pt x="562" y="727"/>
                  <a:pt x="561" y="727"/>
                  <a:pt x="560" y="726"/>
                </a:cubicBezTo>
                <a:cubicBezTo>
                  <a:pt x="560" y="726"/>
                  <a:pt x="559" y="726"/>
                  <a:pt x="559" y="726"/>
                </a:cubicBezTo>
                <a:cubicBezTo>
                  <a:pt x="558" y="726"/>
                  <a:pt x="559" y="727"/>
                  <a:pt x="559" y="727"/>
                </a:cubicBezTo>
                <a:cubicBezTo>
                  <a:pt x="559" y="727"/>
                  <a:pt x="559" y="728"/>
                  <a:pt x="559" y="728"/>
                </a:cubicBezTo>
                <a:cubicBezTo>
                  <a:pt x="558" y="729"/>
                  <a:pt x="558" y="730"/>
                  <a:pt x="558" y="730"/>
                </a:cubicBezTo>
                <a:cubicBezTo>
                  <a:pt x="558" y="731"/>
                  <a:pt x="558" y="731"/>
                  <a:pt x="558" y="731"/>
                </a:cubicBezTo>
                <a:cubicBezTo>
                  <a:pt x="558" y="731"/>
                  <a:pt x="557" y="731"/>
                  <a:pt x="557" y="731"/>
                </a:cubicBezTo>
                <a:cubicBezTo>
                  <a:pt x="556" y="727"/>
                  <a:pt x="554" y="724"/>
                  <a:pt x="552" y="720"/>
                </a:cubicBezTo>
                <a:cubicBezTo>
                  <a:pt x="552" y="720"/>
                  <a:pt x="551" y="719"/>
                  <a:pt x="552" y="719"/>
                </a:cubicBezTo>
                <a:cubicBezTo>
                  <a:pt x="552" y="718"/>
                  <a:pt x="551" y="718"/>
                  <a:pt x="551" y="717"/>
                </a:cubicBezTo>
                <a:cubicBezTo>
                  <a:pt x="550" y="716"/>
                  <a:pt x="548" y="713"/>
                  <a:pt x="548" y="711"/>
                </a:cubicBezTo>
                <a:cubicBezTo>
                  <a:pt x="548" y="710"/>
                  <a:pt x="547" y="709"/>
                  <a:pt x="547" y="708"/>
                </a:cubicBezTo>
                <a:cubicBezTo>
                  <a:pt x="546" y="707"/>
                  <a:pt x="545" y="707"/>
                  <a:pt x="545" y="705"/>
                </a:cubicBezTo>
                <a:cubicBezTo>
                  <a:pt x="545" y="704"/>
                  <a:pt x="544" y="704"/>
                  <a:pt x="544" y="702"/>
                </a:cubicBezTo>
                <a:cubicBezTo>
                  <a:pt x="544" y="702"/>
                  <a:pt x="544" y="701"/>
                  <a:pt x="543" y="701"/>
                </a:cubicBezTo>
                <a:cubicBezTo>
                  <a:pt x="541" y="696"/>
                  <a:pt x="538" y="691"/>
                  <a:pt x="536" y="686"/>
                </a:cubicBezTo>
                <a:cubicBezTo>
                  <a:pt x="536" y="686"/>
                  <a:pt x="535" y="685"/>
                  <a:pt x="535" y="684"/>
                </a:cubicBezTo>
                <a:cubicBezTo>
                  <a:pt x="535" y="684"/>
                  <a:pt x="535" y="683"/>
                  <a:pt x="535" y="683"/>
                </a:cubicBezTo>
                <a:cubicBezTo>
                  <a:pt x="534" y="682"/>
                  <a:pt x="533" y="681"/>
                  <a:pt x="533" y="680"/>
                </a:cubicBezTo>
                <a:cubicBezTo>
                  <a:pt x="532" y="678"/>
                  <a:pt x="531" y="677"/>
                  <a:pt x="531" y="676"/>
                </a:cubicBezTo>
                <a:cubicBezTo>
                  <a:pt x="531" y="675"/>
                  <a:pt x="529" y="674"/>
                  <a:pt x="530" y="673"/>
                </a:cubicBezTo>
                <a:cubicBezTo>
                  <a:pt x="530" y="672"/>
                  <a:pt x="528" y="672"/>
                  <a:pt x="529" y="670"/>
                </a:cubicBezTo>
                <a:cubicBezTo>
                  <a:pt x="528" y="670"/>
                  <a:pt x="528" y="669"/>
                  <a:pt x="528" y="668"/>
                </a:cubicBezTo>
                <a:cubicBezTo>
                  <a:pt x="527" y="668"/>
                  <a:pt x="527" y="667"/>
                  <a:pt x="527" y="666"/>
                </a:cubicBezTo>
                <a:cubicBezTo>
                  <a:pt x="528" y="666"/>
                  <a:pt x="528" y="665"/>
                  <a:pt x="529" y="665"/>
                </a:cubicBezTo>
                <a:cubicBezTo>
                  <a:pt x="530" y="665"/>
                  <a:pt x="531" y="664"/>
                  <a:pt x="532" y="664"/>
                </a:cubicBezTo>
                <a:cubicBezTo>
                  <a:pt x="533" y="664"/>
                  <a:pt x="533" y="663"/>
                  <a:pt x="534" y="663"/>
                </a:cubicBezTo>
                <a:cubicBezTo>
                  <a:pt x="535" y="664"/>
                  <a:pt x="535" y="665"/>
                  <a:pt x="535" y="666"/>
                </a:cubicBezTo>
                <a:cubicBezTo>
                  <a:pt x="535" y="668"/>
                  <a:pt x="537" y="670"/>
                  <a:pt x="538" y="672"/>
                </a:cubicBezTo>
                <a:cubicBezTo>
                  <a:pt x="539" y="674"/>
                  <a:pt x="540" y="677"/>
                  <a:pt x="542" y="679"/>
                </a:cubicBezTo>
                <a:cubicBezTo>
                  <a:pt x="542" y="680"/>
                  <a:pt x="542" y="680"/>
                  <a:pt x="542" y="680"/>
                </a:cubicBezTo>
                <a:cubicBezTo>
                  <a:pt x="543" y="682"/>
                  <a:pt x="543" y="684"/>
                  <a:pt x="544" y="685"/>
                </a:cubicBezTo>
                <a:cubicBezTo>
                  <a:pt x="545" y="685"/>
                  <a:pt x="545" y="686"/>
                  <a:pt x="545" y="686"/>
                </a:cubicBezTo>
                <a:cubicBezTo>
                  <a:pt x="545" y="687"/>
                  <a:pt x="546" y="688"/>
                  <a:pt x="546" y="689"/>
                </a:cubicBezTo>
                <a:cubicBezTo>
                  <a:pt x="546" y="690"/>
                  <a:pt x="547" y="690"/>
                  <a:pt x="547" y="691"/>
                </a:cubicBezTo>
                <a:cubicBezTo>
                  <a:pt x="548" y="692"/>
                  <a:pt x="548" y="692"/>
                  <a:pt x="548" y="693"/>
                </a:cubicBezTo>
                <a:cubicBezTo>
                  <a:pt x="548" y="694"/>
                  <a:pt x="548" y="694"/>
                  <a:pt x="548" y="694"/>
                </a:cubicBezTo>
                <a:cubicBezTo>
                  <a:pt x="550" y="696"/>
                  <a:pt x="550" y="698"/>
                  <a:pt x="551" y="699"/>
                </a:cubicBezTo>
                <a:cubicBezTo>
                  <a:pt x="552" y="700"/>
                  <a:pt x="551" y="701"/>
                  <a:pt x="552" y="702"/>
                </a:cubicBezTo>
                <a:cubicBezTo>
                  <a:pt x="553" y="703"/>
                  <a:pt x="553" y="704"/>
                  <a:pt x="554" y="705"/>
                </a:cubicBezTo>
                <a:cubicBezTo>
                  <a:pt x="554" y="706"/>
                  <a:pt x="555" y="707"/>
                  <a:pt x="554" y="708"/>
                </a:cubicBezTo>
                <a:cubicBezTo>
                  <a:pt x="555" y="710"/>
                  <a:pt x="556" y="711"/>
                  <a:pt x="557" y="713"/>
                </a:cubicBezTo>
                <a:cubicBezTo>
                  <a:pt x="558" y="714"/>
                  <a:pt x="558" y="716"/>
                  <a:pt x="559" y="717"/>
                </a:cubicBezTo>
                <a:cubicBezTo>
                  <a:pt x="560" y="717"/>
                  <a:pt x="561" y="720"/>
                  <a:pt x="561" y="721"/>
                </a:cubicBezTo>
                <a:cubicBezTo>
                  <a:pt x="562" y="722"/>
                  <a:pt x="562" y="724"/>
                  <a:pt x="562" y="725"/>
                </a:cubicBezTo>
                <a:cubicBezTo>
                  <a:pt x="562" y="726"/>
                  <a:pt x="563" y="726"/>
                  <a:pt x="563" y="727"/>
                </a:cubicBezTo>
                <a:moveTo>
                  <a:pt x="728" y="370"/>
                </a:moveTo>
                <a:cubicBezTo>
                  <a:pt x="727" y="368"/>
                  <a:pt x="727" y="368"/>
                  <a:pt x="727" y="367"/>
                </a:cubicBezTo>
                <a:cubicBezTo>
                  <a:pt x="727" y="367"/>
                  <a:pt x="727" y="366"/>
                  <a:pt x="726" y="366"/>
                </a:cubicBezTo>
                <a:cubicBezTo>
                  <a:pt x="726" y="366"/>
                  <a:pt x="725" y="365"/>
                  <a:pt x="725" y="365"/>
                </a:cubicBezTo>
                <a:cubicBezTo>
                  <a:pt x="725" y="365"/>
                  <a:pt x="725" y="364"/>
                  <a:pt x="726" y="364"/>
                </a:cubicBezTo>
                <a:cubicBezTo>
                  <a:pt x="727" y="364"/>
                  <a:pt x="728" y="364"/>
                  <a:pt x="729" y="364"/>
                </a:cubicBezTo>
                <a:cubicBezTo>
                  <a:pt x="730" y="364"/>
                  <a:pt x="731" y="363"/>
                  <a:pt x="732" y="363"/>
                </a:cubicBezTo>
                <a:cubicBezTo>
                  <a:pt x="733" y="364"/>
                  <a:pt x="733" y="362"/>
                  <a:pt x="735" y="362"/>
                </a:cubicBezTo>
                <a:cubicBezTo>
                  <a:pt x="736" y="363"/>
                  <a:pt x="737" y="362"/>
                  <a:pt x="738" y="362"/>
                </a:cubicBezTo>
                <a:cubicBezTo>
                  <a:pt x="740" y="362"/>
                  <a:pt x="740" y="362"/>
                  <a:pt x="740" y="362"/>
                </a:cubicBezTo>
                <a:cubicBezTo>
                  <a:pt x="740" y="362"/>
                  <a:pt x="741" y="362"/>
                  <a:pt x="741" y="362"/>
                </a:cubicBezTo>
                <a:cubicBezTo>
                  <a:pt x="742" y="361"/>
                  <a:pt x="743" y="362"/>
                  <a:pt x="744" y="362"/>
                </a:cubicBezTo>
                <a:cubicBezTo>
                  <a:pt x="746" y="361"/>
                  <a:pt x="749" y="362"/>
                  <a:pt x="750" y="361"/>
                </a:cubicBezTo>
                <a:cubicBezTo>
                  <a:pt x="757" y="361"/>
                  <a:pt x="757" y="361"/>
                  <a:pt x="757" y="361"/>
                </a:cubicBezTo>
                <a:cubicBezTo>
                  <a:pt x="758" y="359"/>
                  <a:pt x="757" y="358"/>
                  <a:pt x="757" y="357"/>
                </a:cubicBezTo>
                <a:cubicBezTo>
                  <a:pt x="758" y="356"/>
                  <a:pt x="757" y="355"/>
                  <a:pt x="757" y="354"/>
                </a:cubicBezTo>
                <a:cubicBezTo>
                  <a:pt x="756" y="353"/>
                  <a:pt x="757" y="351"/>
                  <a:pt x="756" y="350"/>
                </a:cubicBezTo>
                <a:cubicBezTo>
                  <a:pt x="758" y="349"/>
                  <a:pt x="759" y="349"/>
                  <a:pt x="760" y="349"/>
                </a:cubicBezTo>
                <a:cubicBezTo>
                  <a:pt x="761" y="349"/>
                  <a:pt x="762" y="349"/>
                  <a:pt x="763" y="349"/>
                </a:cubicBezTo>
                <a:cubicBezTo>
                  <a:pt x="765" y="350"/>
                  <a:pt x="765" y="351"/>
                  <a:pt x="765" y="352"/>
                </a:cubicBezTo>
                <a:cubicBezTo>
                  <a:pt x="765" y="353"/>
                  <a:pt x="765" y="353"/>
                  <a:pt x="765" y="354"/>
                </a:cubicBezTo>
                <a:cubicBezTo>
                  <a:pt x="765" y="356"/>
                  <a:pt x="764" y="358"/>
                  <a:pt x="766" y="360"/>
                </a:cubicBezTo>
                <a:cubicBezTo>
                  <a:pt x="766" y="361"/>
                  <a:pt x="766" y="362"/>
                  <a:pt x="766" y="363"/>
                </a:cubicBezTo>
                <a:cubicBezTo>
                  <a:pt x="766" y="364"/>
                  <a:pt x="766" y="365"/>
                  <a:pt x="767" y="366"/>
                </a:cubicBezTo>
                <a:cubicBezTo>
                  <a:pt x="767" y="366"/>
                  <a:pt x="767" y="367"/>
                  <a:pt x="767" y="367"/>
                </a:cubicBezTo>
                <a:cubicBezTo>
                  <a:pt x="767" y="370"/>
                  <a:pt x="766" y="372"/>
                  <a:pt x="768" y="375"/>
                </a:cubicBezTo>
                <a:cubicBezTo>
                  <a:pt x="768" y="378"/>
                  <a:pt x="768" y="378"/>
                  <a:pt x="768" y="378"/>
                </a:cubicBezTo>
                <a:cubicBezTo>
                  <a:pt x="767" y="379"/>
                  <a:pt x="766" y="378"/>
                  <a:pt x="764" y="379"/>
                </a:cubicBezTo>
                <a:cubicBezTo>
                  <a:pt x="764" y="379"/>
                  <a:pt x="764" y="379"/>
                  <a:pt x="763" y="379"/>
                </a:cubicBezTo>
                <a:cubicBezTo>
                  <a:pt x="762" y="380"/>
                  <a:pt x="760" y="379"/>
                  <a:pt x="759" y="378"/>
                </a:cubicBezTo>
                <a:cubicBezTo>
                  <a:pt x="759" y="377"/>
                  <a:pt x="759" y="375"/>
                  <a:pt x="759" y="373"/>
                </a:cubicBezTo>
                <a:cubicBezTo>
                  <a:pt x="759" y="372"/>
                  <a:pt x="758" y="371"/>
                  <a:pt x="758" y="370"/>
                </a:cubicBezTo>
                <a:cubicBezTo>
                  <a:pt x="758" y="369"/>
                  <a:pt x="758" y="369"/>
                  <a:pt x="758" y="369"/>
                </a:cubicBezTo>
                <a:cubicBezTo>
                  <a:pt x="756" y="369"/>
                  <a:pt x="754" y="369"/>
                  <a:pt x="752" y="369"/>
                </a:cubicBezTo>
                <a:cubicBezTo>
                  <a:pt x="752" y="370"/>
                  <a:pt x="751" y="370"/>
                  <a:pt x="750" y="370"/>
                </a:cubicBezTo>
                <a:cubicBezTo>
                  <a:pt x="749" y="370"/>
                  <a:pt x="749" y="369"/>
                  <a:pt x="748" y="369"/>
                </a:cubicBezTo>
                <a:cubicBezTo>
                  <a:pt x="747" y="371"/>
                  <a:pt x="744" y="369"/>
                  <a:pt x="743" y="371"/>
                </a:cubicBezTo>
                <a:cubicBezTo>
                  <a:pt x="742" y="371"/>
                  <a:pt x="740" y="371"/>
                  <a:pt x="739" y="371"/>
                </a:cubicBezTo>
                <a:cubicBezTo>
                  <a:pt x="738" y="371"/>
                  <a:pt x="737" y="372"/>
                  <a:pt x="736" y="372"/>
                </a:cubicBezTo>
                <a:cubicBezTo>
                  <a:pt x="734" y="372"/>
                  <a:pt x="731" y="372"/>
                  <a:pt x="729" y="372"/>
                </a:cubicBezTo>
                <a:cubicBezTo>
                  <a:pt x="726" y="372"/>
                  <a:pt x="726" y="372"/>
                  <a:pt x="726" y="372"/>
                </a:cubicBezTo>
                <a:cubicBezTo>
                  <a:pt x="725" y="371"/>
                  <a:pt x="726" y="371"/>
                  <a:pt x="726" y="370"/>
                </a:cubicBezTo>
                <a:cubicBezTo>
                  <a:pt x="726" y="370"/>
                  <a:pt x="725" y="370"/>
                  <a:pt x="725" y="370"/>
                </a:cubicBezTo>
                <a:cubicBezTo>
                  <a:pt x="725" y="370"/>
                  <a:pt x="725" y="370"/>
                  <a:pt x="724" y="369"/>
                </a:cubicBezTo>
                <a:cubicBezTo>
                  <a:pt x="724" y="369"/>
                  <a:pt x="725" y="369"/>
                  <a:pt x="725" y="369"/>
                </a:cubicBezTo>
                <a:cubicBezTo>
                  <a:pt x="726" y="369"/>
                  <a:pt x="726" y="369"/>
                  <a:pt x="728" y="370"/>
                </a:cubicBezTo>
                <a:cubicBezTo>
                  <a:pt x="728" y="370"/>
                  <a:pt x="728" y="370"/>
                  <a:pt x="728" y="370"/>
                </a:cubicBezTo>
                <a:cubicBezTo>
                  <a:pt x="728" y="370"/>
                  <a:pt x="728" y="369"/>
                  <a:pt x="728" y="369"/>
                </a:cubicBezTo>
                <a:cubicBezTo>
                  <a:pt x="727" y="369"/>
                  <a:pt x="727" y="370"/>
                  <a:pt x="727" y="370"/>
                </a:cubicBezTo>
                <a:cubicBezTo>
                  <a:pt x="727" y="370"/>
                  <a:pt x="727" y="371"/>
                  <a:pt x="728" y="371"/>
                </a:cubicBezTo>
                <a:cubicBezTo>
                  <a:pt x="728" y="371"/>
                  <a:pt x="728" y="370"/>
                  <a:pt x="728" y="370"/>
                </a:cubicBezTo>
                <a:moveTo>
                  <a:pt x="729" y="367"/>
                </a:moveTo>
                <a:cubicBezTo>
                  <a:pt x="729" y="367"/>
                  <a:pt x="729" y="367"/>
                  <a:pt x="729" y="367"/>
                </a:cubicBezTo>
                <a:cubicBezTo>
                  <a:pt x="729" y="367"/>
                  <a:pt x="729" y="367"/>
                  <a:pt x="728" y="366"/>
                </a:cubicBezTo>
                <a:cubicBezTo>
                  <a:pt x="728" y="366"/>
                  <a:pt x="728" y="367"/>
                  <a:pt x="728" y="367"/>
                </a:cubicBezTo>
                <a:cubicBezTo>
                  <a:pt x="728" y="367"/>
                  <a:pt x="728" y="367"/>
                  <a:pt x="729" y="367"/>
                </a:cubicBezTo>
                <a:moveTo>
                  <a:pt x="736" y="366"/>
                </a:moveTo>
                <a:cubicBezTo>
                  <a:pt x="736" y="367"/>
                  <a:pt x="736" y="367"/>
                  <a:pt x="736" y="367"/>
                </a:cubicBezTo>
                <a:cubicBezTo>
                  <a:pt x="736" y="367"/>
                  <a:pt x="736" y="367"/>
                  <a:pt x="736" y="367"/>
                </a:cubicBezTo>
                <a:cubicBezTo>
                  <a:pt x="736" y="367"/>
                  <a:pt x="736" y="367"/>
                  <a:pt x="737" y="367"/>
                </a:cubicBezTo>
                <a:cubicBezTo>
                  <a:pt x="736" y="367"/>
                  <a:pt x="736" y="367"/>
                  <a:pt x="736" y="366"/>
                </a:cubicBezTo>
                <a:moveTo>
                  <a:pt x="730" y="370"/>
                </a:moveTo>
                <a:cubicBezTo>
                  <a:pt x="730" y="370"/>
                  <a:pt x="730" y="370"/>
                  <a:pt x="730" y="370"/>
                </a:cubicBezTo>
                <a:cubicBezTo>
                  <a:pt x="730" y="369"/>
                  <a:pt x="730" y="369"/>
                  <a:pt x="729" y="369"/>
                </a:cubicBezTo>
                <a:cubicBezTo>
                  <a:pt x="729" y="369"/>
                  <a:pt x="729" y="369"/>
                  <a:pt x="729" y="370"/>
                </a:cubicBezTo>
                <a:cubicBezTo>
                  <a:pt x="729" y="370"/>
                  <a:pt x="729" y="370"/>
                  <a:pt x="730" y="370"/>
                </a:cubicBezTo>
                <a:moveTo>
                  <a:pt x="296" y="682"/>
                </a:moveTo>
                <a:cubicBezTo>
                  <a:pt x="296" y="682"/>
                  <a:pt x="295" y="681"/>
                  <a:pt x="295" y="681"/>
                </a:cubicBezTo>
                <a:cubicBezTo>
                  <a:pt x="295" y="681"/>
                  <a:pt x="295" y="680"/>
                  <a:pt x="295" y="680"/>
                </a:cubicBezTo>
                <a:cubicBezTo>
                  <a:pt x="295" y="680"/>
                  <a:pt x="295" y="679"/>
                  <a:pt x="295" y="679"/>
                </a:cubicBezTo>
                <a:cubicBezTo>
                  <a:pt x="295" y="678"/>
                  <a:pt x="295" y="678"/>
                  <a:pt x="295" y="678"/>
                </a:cubicBezTo>
                <a:cubicBezTo>
                  <a:pt x="295" y="677"/>
                  <a:pt x="295" y="677"/>
                  <a:pt x="296" y="677"/>
                </a:cubicBezTo>
                <a:cubicBezTo>
                  <a:pt x="297" y="676"/>
                  <a:pt x="298" y="676"/>
                  <a:pt x="299" y="677"/>
                </a:cubicBezTo>
                <a:cubicBezTo>
                  <a:pt x="300" y="678"/>
                  <a:pt x="300" y="680"/>
                  <a:pt x="301" y="682"/>
                </a:cubicBezTo>
                <a:cubicBezTo>
                  <a:pt x="301" y="682"/>
                  <a:pt x="301" y="682"/>
                  <a:pt x="301" y="683"/>
                </a:cubicBezTo>
                <a:cubicBezTo>
                  <a:pt x="300" y="684"/>
                  <a:pt x="301" y="685"/>
                  <a:pt x="300" y="686"/>
                </a:cubicBezTo>
                <a:cubicBezTo>
                  <a:pt x="299" y="687"/>
                  <a:pt x="300" y="688"/>
                  <a:pt x="299" y="689"/>
                </a:cubicBezTo>
                <a:cubicBezTo>
                  <a:pt x="299" y="690"/>
                  <a:pt x="298" y="691"/>
                  <a:pt x="298" y="692"/>
                </a:cubicBezTo>
                <a:cubicBezTo>
                  <a:pt x="297" y="693"/>
                  <a:pt x="297" y="693"/>
                  <a:pt x="296" y="694"/>
                </a:cubicBezTo>
                <a:cubicBezTo>
                  <a:pt x="296" y="695"/>
                  <a:pt x="296" y="696"/>
                  <a:pt x="296" y="697"/>
                </a:cubicBezTo>
                <a:cubicBezTo>
                  <a:pt x="296" y="697"/>
                  <a:pt x="295" y="698"/>
                  <a:pt x="294" y="699"/>
                </a:cubicBezTo>
                <a:cubicBezTo>
                  <a:pt x="295" y="700"/>
                  <a:pt x="294" y="702"/>
                  <a:pt x="294" y="703"/>
                </a:cubicBezTo>
                <a:cubicBezTo>
                  <a:pt x="293" y="704"/>
                  <a:pt x="293" y="705"/>
                  <a:pt x="292" y="706"/>
                </a:cubicBezTo>
                <a:cubicBezTo>
                  <a:pt x="292" y="707"/>
                  <a:pt x="291" y="708"/>
                  <a:pt x="291" y="709"/>
                </a:cubicBezTo>
                <a:cubicBezTo>
                  <a:pt x="291" y="710"/>
                  <a:pt x="290" y="711"/>
                  <a:pt x="290" y="712"/>
                </a:cubicBezTo>
                <a:cubicBezTo>
                  <a:pt x="290" y="713"/>
                  <a:pt x="289" y="713"/>
                  <a:pt x="289" y="714"/>
                </a:cubicBezTo>
                <a:cubicBezTo>
                  <a:pt x="289" y="715"/>
                  <a:pt x="288" y="715"/>
                  <a:pt x="288" y="716"/>
                </a:cubicBezTo>
                <a:cubicBezTo>
                  <a:pt x="288" y="717"/>
                  <a:pt x="287" y="717"/>
                  <a:pt x="287" y="718"/>
                </a:cubicBezTo>
                <a:cubicBezTo>
                  <a:pt x="287" y="720"/>
                  <a:pt x="286" y="721"/>
                  <a:pt x="286" y="722"/>
                </a:cubicBezTo>
                <a:cubicBezTo>
                  <a:pt x="285" y="723"/>
                  <a:pt x="285" y="724"/>
                  <a:pt x="284" y="724"/>
                </a:cubicBezTo>
                <a:cubicBezTo>
                  <a:pt x="285" y="726"/>
                  <a:pt x="283" y="727"/>
                  <a:pt x="283" y="728"/>
                </a:cubicBezTo>
                <a:cubicBezTo>
                  <a:pt x="283" y="729"/>
                  <a:pt x="283" y="729"/>
                  <a:pt x="283" y="729"/>
                </a:cubicBezTo>
                <a:cubicBezTo>
                  <a:pt x="282" y="730"/>
                  <a:pt x="281" y="731"/>
                  <a:pt x="281" y="732"/>
                </a:cubicBezTo>
                <a:cubicBezTo>
                  <a:pt x="281" y="733"/>
                  <a:pt x="280" y="734"/>
                  <a:pt x="280" y="736"/>
                </a:cubicBezTo>
                <a:cubicBezTo>
                  <a:pt x="280" y="736"/>
                  <a:pt x="279" y="737"/>
                  <a:pt x="279" y="738"/>
                </a:cubicBezTo>
                <a:cubicBezTo>
                  <a:pt x="279" y="738"/>
                  <a:pt x="278" y="739"/>
                  <a:pt x="278" y="740"/>
                </a:cubicBezTo>
                <a:cubicBezTo>
                  <a:pt x="278" y="740"/>
                  <a:pt x="278" y="740"/>
                  <a:pt x="278" y="740"/>
                </a:cubicBezTo>
                <a:cubicBezTo>
                  <a:pt x="277" y="739"/>
                  <a:pt x="276" y="739"/>
                  <a:pt x="276" y="739"/>
                </a:cubicBezTo>
                <a:cubicBezTo>
                  <a:pt x="275" y="739"/>
                  <a:pt x="274" y="738"/>
                  <a:pt x="274" y="738"/>
                </a:cubicBezTo>
                <a:cubicBezTo>
                  <a:pt x="272" y="737"/>
                  <a:pt x="271" y="736"/>
                  <a:pt x="272" y="734"/>
                </a:cubicBezTo>
                <a:cubicBezTo>
                  <a:pt x="273" y="733"/>
                  <a:pt x="274" y="731"/>
                  <a:pt x="275" y="730"/>
                </a:cubicBezTo>
                <a:cubicBezTo>
                  <a:pt x="274" y="728"/>
                  <a:pt x="276" y="727"/>
                  <a:pt x="276" y="726"/>
                </a:cubicBezTo>
                <a:cubicBezTo>
                  <a:pt x="277" y="725"/>
                  <a:pt x="276" y="723"/>
                  <a:pt x="277" y="722"/>
                </a:cubicBezTo>
                <a:cubicBezTo>
                  <a:pt x="277" y="721"/>
                  <a:pt x="278" y="721"/>
                  <a:pt x="278" y="720"/>
                </a:cubicBezTo>
                <a:cubicBezTo>
                  <a:pt x="279" y="718"/>
                  <a:pt x="279" y="718"/>
                  <a:pt x="280" y="716"/>
                </a:cubicBezTo>
                <a:cubicBezTo>
                  <a:pt x="280" y="716"/>
                  <a:pt x="280" y="716"/>
                  <a:pt x="280" y="716"/>
                </a:cubicBezTo>
                <a:cubicBezTo>
                  <a:pt x="280" y="713"/>
                  <a:pt x="282" y="711"/>
                  <a:pt x="283" y="708"/>
                </a:cubicBezTo>
                <a:cubicBezTo>
                  <a:pt x="283" y="707"/>
                  <a:pt x="284" y="706"/>
                  <a:pt x="284" y="705"/>
                </a:cubicBezTo>
                <a:cubicBezTo>
                  <a:pt x="284" y="704"/>
                  <a:pt x="285" y="703"/>
                  <a:pt x="285" y="702"/>
                </a:cubicBezTo>
                <a:cubicBezTo>
                  <a:pt x="285" y="701"/>
                  <a:pt x="286" y="701"/>
                  <a:pt x="286" y="700"/>
                </a:cubicBezTo>
                <a:cubicBezTo>
                  <a:pt x="286" y="699"/>
                  <a:pt x="287" y="698"/>
                  <a:pt x="287" y="698"/>
                </a:cubicBezTo>
                <a:cubicBezTo>
                  <a:pt x="288" y="696"/>
                  <a:pt x="289" y="694"/>
                  <a:pt x="289" y="692"/>
                </a:cubicBezTo>
                <a:cubicBezTo>
                  <a:pt x="290" y="690"/>
                  <a:pt x="291" y="688"/>
                  <a:pt x="292" y="687"/>
                </a:cubicBezTo>
                <a:cubicBezTo>
                  <a:pt x="292" y="686"/>
                  <a:pt x="293" y="685"/>
                  <a:pt x="294" y="685"/>
                </a:cubicBezTo>
                <a:cubicBezTo>
                  <a:pt x="294" y="686"/>
                  <a:pt x="294" y="686"/>
                  <a:pt x="295" y="686"/>
                </a:cubicBezTo>
                <a:cubicBezTo>
                  <a:pt x="296" y="686"/>
                  <a:pt x="296" y="686"/>
                  <a:pt x="296" y="686"/>
                </a:cubicBezTo>
                <a:cubicBezTo>
                  <a:pt x="296" y="686"/>
                  <a:pt x="295" y="686"/>
                  <a:pt x="295" y="686"/>
                </a:cubicBezTo>
                <a:cubicBezTo>
                  <a:pt x="295" y="686"/>
                  <a:pt x="294" y="686"/>
                  <a:pt x="295" y="686"/>
                </a:cubicBezTo>
                <a:cubicBezTo>
                  <a:pt x="295" y="686"/>
                  <a:pt x="295" y="687"/>
                  <a:pt x="295" y="687"/>
                </a:cubicBezTo>
                <a:cubicBezTo>
                  <a:pt x="296" y="687"/>
                  <a:pt x="296" y="687"/>
                  <a:pt x="295" y="686"/>
                </a:cubicBezTo>
                <a:cubicBezTo>
                  <a:pt x="295" y="685"/>
                  <a:pt x="294" y="685"/>
                  <a:pt x="294" y="685"/>
                </a:cubicBezTo>
                <a:cubicBezTo>
                  <a:pt x="294" y="685"/>
                  <a:pt x="294" y="684"/>
                  <a:pt x="294" y="684"/>
                </a:cubicBezTo>
                <a:cubicBezTo>
                  <a:pt x="294" y="682"/>
                  <a:pt x="294" y="682"/>
                  <a:pt x="296" y="682"/>
                </a:cubicBezTo>
                <a:cubicBezTo>
                  <a:pt x="297" y="683"/>
                  <a:pt x="297" y="682"/>
                  <a:pt x="297" y="682"/>
                </a:cubicBezTo>
                <a:cubicBezTo>
                  <a:pt x="297" y="682"/>
                  <a:pt x="296" y="682"/>
                  <a:pt x="296" y="682"/>
                </a:cubicBezTo>
                <a:cubicBezTo>
                  <a:pt x="296" y="682"/>
                  <a:pt x="295" y="682"/>
                  <a:pt x="296" y="683"/>
                </a:cubicBezTo>
                <a:cubicBezTo>
                  <a:pt x="296" y="683"/>
                  <a:pt x="296" y="683"/>
                  <a:pt x="296" y="683"/>
                </a:cubicBezTo>
                <a:cubicBezTo>
                  <a:pt x="296" y="683"/>
                  <a:pt x="297" y="683"/>
                  <a:pt x="296" y="682"/>
                </a:cubicBezTo>
                <a:moveTo>
                  <a:pt x="299" y="686"/>
                </a:moveTo>
                <a:cubicBezTo>
                  <a:pt x="299" y="683"/>
                  <a:pt x="299" y="683"/>
                  <a:pt x="299" y="682"/>
                </a:cubicBezTo>
                <a:cubicBezTo>
                  <a:pt x="298" y="683"/>
                  <a:pt x="298" y="684"/>
                  <a:pt x="298" y="684"/>
                </a:cubicBezTo>
                <a:cubicBezTo>
                  <a:pt x="298" y="685"/>
                  <a:pt x="298" y="685"/>
                  <a:pt x="299" y="686"/>
                </a:cubicBezTo>
                <a:moveTo>
                  <a:pt x="95" y="331"/>
                </a:moveTo>
                <a:cubicBezTo>
                  <a:pt x="96" y="332"/>
                  <a:pt x="95" y="333"/>
                  <a:pt x="95" y="333"/>
                </a:cubicBezTo>
                <a:cubicBezTo>
                  <a:pt x="94" y="333"/>
                  <a:pt x="94" y="332"/>
                  <a:pt x="93" y="332"/>
                </a:cubicBezTo>
                <a:cubicBezTo>
                  <a:pt x="91" y="333"/>
                  <a:pt x="89" y="332"/>
                  <a:pt x="88" y="331"/>
                </a:cubicBezTo>
                <a:cubicBezTo>
                  <a:pt x="87" y="331"/>
                  <a:pt x="87" y="330"/>
                  <a:pt x="87" y="330"/>
                </a:cubicBezTo>
                <a:cubicBezTo>
                  <a:pt x="86" y="330"/>
                  <a:pt x="85" y="330"/>
                  <a:pt x="84" y="330"/>
                </a:cubicBezTo>
                <a:cubicBezTo>
                  <a:pt x="84" y="330"/>
                  <a:pt x="83" y="329"/>
                  <a:pt x="82" y="329"/>
                </a:cubicBezTo>
                <a:cubicBezTo>
                  <a:pt x="81" y="329"/>
                  <a:pt x="80" y="328"/>
                  <a:pt x="78" y="328"/>
                </a:cubicBezTo>
                <a:cubicBezTo>
                  <a:pt x="77" y="327"/>
                  <a:pt x="75" y="327"/>
                  <a:pt x="74" y="327"/>
                </a:cubicBezTo>
                <a:cubicBezTo>
                  <a:pt x="73" y="327"/>
                  <a:pt x="72" y="326"/>
                  <a:pt x="71" y="326"/>
                </a:cubicBezTo>
                <a:cubicBezTo>
                  <a:pt x="70" y="327"/>
                  <a:pt x="69" y="326"/>
                  <a:pt x="68" y="326"/>
                </a:cubicBezTo>
                <a:cubicBezTo>
                  <a:pt x="68" y="325"/>
                  <a:pt x="66" y="326"/>
                  <a:pt x="66" y="325"/>
                </a:cubicBezTo>
                <a:cubicBezTo>
                  <a:pt x="65" y="324"/>
                  <a:pt x="63" y="325"/>
                  <a:pt x="63" y="324"/>
                </a:cubicBezTo>
                <a:cubicBezTo>
                  <a:pt x="62" y="324"/>
                  <a:pt x="61" y="324"/>
                  <a:pt x="60" y="323"/>
                </a:cubicBezTo>
                <a:cubicBezTo>
                  <a:pt x="59" y="322"/>
                  <a:pt x="59" y="321"/>
                  <a:pt x="60" y="319"/>
                </a:cubicBezTo>
                <a:cubicBezTo>
                  <a:pt x="61" y="318"/>
                  <a:pt x="60" y="317"/>
                  <a:pt x="61" y="316"/>
                </a:cubicBezTo>
                <a:cubicBezTo>
                  <a:pt x="62" y="315"/>
                  <a:pt x="61" y="314"/>
                  <a:pt x="61" y="313"/>
                </a:cubicBezTo>
                <a:cubicBezTo>
                  <a:pt x="61" y="313"/>
                  <a:pt x="62" y="312"/>
                  <a:pt x="62" y="312"/>
                </a:cubicBezTo>
                <a:cubicBezTo>
                  <a:pt x="62" y="310"/>
                  <a:pt x="63" y="310"/>
                  <a:pt x="63" y="309"/>
                </a:cubicBezTo>
                <a:cubicBezTo>
                  <a:pt x="63" y="308"/>
                  <a:pt x="63" y="306"/>
                  <a:pt x="63" y="306"/>
                </a:cubicBezTo>
                <a:cubicBezTo>
                  <a:pt x="64" y="305"/>
                  <a:pt x="64" y="304"/>
                  <a:pt x="64" y="303"/>
                </a:cubicBezTo>
                <a:cubicBezTo>
                  <a:pt x="64" y="302"/>
                  <a:pt x="65" y="301"/>
                  <a:pt x="65" y="300"/>
                </a:cubicBezTo>
                <a:cubicBezTo>
                  <a:pt x="66" y="299"/>
                  <a:pt x="66" y="298"/>
                  <a:pt x="66" y="297"/>
                </a:cubicBezTo>
                <a:cubicBezTo>
                  <a:pt x="67" y="297"/>
                  <a:pt x="68" y="297"/>
                  <a:pt x="69" y="297"/>
                </a:cubicBezTo>
                <a:cubicBezTo>
                  <a:pt x="70" y="299"/>
                  <a:pt x="72" y="298"/>
                  <a:pt x="73" y="298"/>
                </a:cubicBezTo>
                <a:cubicBezTo>
                  <a:pt x="74" y="301"/>
                  <a:pt x="72" y="302"/>
                  <a:pt x="72" y="304"/>
                </a:cubicBezTo>
                <a:cubicBezTo>
                  <a:pt x="71" y="305"/>
                  <a:pt x="72" y="307"/>
                  <a:pt x="71" y="307"/>
                </a:cubicBezTo>
                <a:cubicBezTo>
                  <a:pt x="70" y="308"/>
                  <a:pt x="71" y="309"/>
                  <a:pt x="71" y="310"/>
                </a:cubicBezTo>
                <a:cubicBezTo>
                  <a:pt x="71" y="311"/>
                  <a:pt x="70" y="312"/>
                  <a:pt x="70" y="312"/>
                </a:cubicBezTo>
                <a:cubicBezTo>
                  <a:pt x="70" y="313"/>
                  <a:pt x="70" y="314"/>
                  <a:pt x="70" y="315"/>
                </a:cubicBezTo>
                <a:cubicBezTo>
                  <a:pt x="70" y="315"/>
                  <a:pt x="69" y="315"/>
                  <a:pt x="69" y="316"/>
                </a:cubicBezTo>
                <a:cubicBezTo>
                  <a:pt x="69" y="317"/>
                  <a:pt x="71" y="317"/>
                  <a:pt x="72" y="318"/>
                </a:cubicBezTo>
                <a:cubicBezTo>
                  <a:pt x="73" y="318"/>
                  <a:pt x="73" y="318"/>
                  <a:pt x="74" y="318"/>
                </a:cubicBezTo>
                <a:cubicBezTo>
                  <a:pt x="76" y="317"/>
                  <a:pt x="77" y="319"/>
                  <a:pt x="78" y="319"/>
                </a:cubicBezTo>
                <a:cubicBezTo>
                  <a:pt x="79" y="319"/>
                  <a:pt x="79" y="320"/>
                  <a:pt x="80" y="320"/>
                </a:cubicBezTo>
                <a:cubicBezTo>
                  <a:pt x="82" y="319"/>
                  <a:pt x="83" y="321"/>
                  <a:pt x="85" y="321"/>
                </a:cubicBezTo>
                <a:cubicBezTo>
                  <a:pt x="86" y="322"/>
                  <a:pt x="87" y="322"/>
                  <a:pt x="89" y="322"/>
                </a:cubicBezTo>
                <a:cubicBezTo>
                  <a:pt x="90" y="322"/>
                  <a:pt x="91" y="322"/>
                  <a:pt x="91" y="323"/>
                </a:cubicBezTo>
                <a:cubicBezTo>
                  <a:pt x="92" y="323"/>
                  <a:pt x="92" y="324"/>
                  <a:pt x="92" y="325"/>
                </a:cubicBezTo>
                <a:cubicBezTo>
                  <a:pt x="93" y="324"/>
                  <a:pt x="93" y="324"/>
                  <a:pt x="93" y="324"/>
                </a:cubicBezTo>
                <a:cubicBezTo>
                  <a:pt x="94" y="325"/>
                  <a:pt x="96" y="324"/>
                  <a:pt x="97" y="325"/>
                </a:cubicBezTo>
                <a:cubicBezTo>
                  <a:pt x="97" y="325"/>
                  <a:pt x="97" y="326"/>
                  <a:pt x="96" y="326"/>
                </a:cubicBezTo>
                <a:cubicBezTo>
                  <a:pt x="98" y="327"/>
                  <a:pt x="97" y="328"/>
                  <a:pt x="97" y="329"/>
                </a:cubicBezTo>
                <a:cubicBezTo>
                  <a:pt x="96" y="329"/>
                  <a:pt x="95" y="330"/>
                  <a:pt x="94" y="330"/>
                </a:cubicBezTo>
                <a:cubicBezTo>
                  <a:pt x="94" y="330"/>
                  <a:pt x="94" y="330"/>
                  <a:pt x="94" y="330"/>
                </a:cubicBezTo>
                <a:cubicBezTo>
                  <a:pt x="93" y="330"/>
                  <a:pt x="93" y="330"/>
                  <a:pt x="94" y="331"/>
                </a:cubicBezTo>
                <a:cubicBezTo>
                  <a:pt x="94" y="331"/>
                  <a:pt x="94" y="331"/>
                  <a:pt x="94" y="331"/>
                </a:cubicBezTo>
                <a:cubicBezTo>
                  <a:pt x="95" y="331"/>
                  <a:pt x="95" y="331"/>
                  <a:pt x="95" y="331"/>
                </a:cubicBezTo>
                <a:cubicBezTo>
                  <a:pt x="94" y="330"/>
                  <a:pt x="93" y="329"/>
                  <a:pt x="92" y="329"/>
                </a:cubicBezTo>
                <a:cubicBezTo>
                  <a:pt x="92" y="329"/>
                  <a:pt x="93" y="329"/>
                  <a:pt x="93" y="329"/>
                </a:cubicBezTo>
                <a:cubicBezTo>
                  <a:pt x="93" y="329"/>
                  <a:pt x="93" y="328"/>
                  <a:pt x="93" y="328"/>
                </a:cubicBezTo>
                <a:cubicBezTo>
                  <a:pt x="92" y="328"/>
                  <a:pt x="92" y="328"/>
                  <a:pt x="92" y="327"/>
                </a:cubicBezTo>
                <a:cubicBezTo>
                  <a:pt x="92" y="327"/>
                  <a:pt x="92" y="328"/>
                  <a:pt x="92" y="328"/>
                </a:cubicBezTo>
                <a:cubicBezTo>
                  <a:pt x="92" y="328"/>
                  <a:pt x="92" y="329"/>
                  <a:pt x="92" y="329"/>
                </a:cubicBezTo>
                <a:cubicBezTo>
                  <a:pt x="93" y="330"/>
                  <a:pt x="93" y="330"/>
                  <a:pt x="95" y="331"/>
                </a:cubicBezTo>
                <a:moveTo>
                  <a:pt x="94" y="326"/>
                </a:moveTo>
                <a:cubicBezTo>
                  <a:pt x="94" y="325"/>
                  <a:pt x="94" y="325"/>
                  <a:pt x="94" y="325"/>
                </a:cubicBezTo>
                <a:cubicBezTo>
                  <a:pt x="94" y="326"/>
                  <a:pt x="94" y="326"/>
                  <a:pt x="94" y="326"/>
                </a:cubicBezTo>
                <a:cubicBezTo>
                  <a:pt x="94" y="326"/>
                  <a:pt x="94" y="326"/>
                  <a:pt x="94" y="326"/>
                </a:cubicBezTo>
                <a:cubicBezTo>
                  <a:pt x="94" y="326"/>
                  <a:pt x="94" y="326"/>
                  <a:pt x="94" y="326"/>
                </a:cubicBezTo>
                <a:moveTo>
                  <a:pt x="743" y="409"/>
                </a:moveTo>
                <a:cubicBezTo>
                  <a:pt x="743" y="410"/>
                  <a:pt x="743" y="411"/>
                  <a:pt x="744" y="411"/>
                </a:cubicBezTo>
                <a:cubicBezTo>
                  <a:pt x="744" y="412"/>
                  <a:pt x="743" y="412"/>
                  <a:pt x="743" y="413"/>
                </a:cubicBezTo>
                <a:cubicBezTo>
                  <a:pt x="743" y="413"/>
                  <a:pt x="742" y="412"/>
                  <a:pt x="742" y="412"/>
                </a:cubicBezTo>
                <a:cubicBezTo>
                  <a:pt x="742" y="412"/>
                  <a:pt x="742" y="412"/>
                  <a:pt x="742" y="412"/>
                </a:cubicBezTo>
                <a:cubicBezTo>
                  <a:pt x="740" y="413"/>
                  <a:pt x="739" y="411"/>
                  <a:pt x="738" y="411"/>
                </a:cubicBezTo>
                <a:cubicBezTo>
                  <a:pt x="737" y="411"/>
                  <a:pt x="736" y="411"/>
                  <a:pt x="735" y="411"/>
                </a:cubicBezTo>
                <a:cubicBezTo>
                  <a:pt x="734" y="411"/>
                  <a:pt x="733" y="410"/>
                  <a:pt x="732" y="410"/>
                </a:cubicBezTo>
                <a:cubicBezTo>
                  <a:pt x="731" y="410"/>
                  <a:pt x="730" y="408"/>
                  <a:pt x="729" y="409"/>
                </a:cubicBezTo>
                <a:cubicBezTo>
                  <a:pt x="727" y="409"/>
                  <a:pt x="727" y="408"/>
                  <a:pt x="725" y="408"/>
                </a:cubicBezTo>
                <a:cubicBezTo>
                  <a:pt x="724" y="408"/>
                  <a:pt x="724" y="407"/>
                  <a:pt x="723" y="407"/>
                </a:cubicBezTo>
                <a:cubicBezTo>
                  <a:pt x="722" y="407"/>
                  <a:pt x="721" y="407"/>
                  <a:pt x="721" y="407"/>
                </a:cubicBezTo>
                <a:cubicBezTo>
                  <a:pt x="720" y="407"/>
                  <a:pt x="720" y="406"/>
                  <a:pt x="719" y="406"/>
                </a:cubicBezTo>
                <a:cubicBezTo>
                  <a:pt x="718" y="406"/>
                  <a:pt x="717" y="406"/>
                  <a:pt x="715" y="407"/>
                </a:cubicBezTo>
                <a:cubicBezTo>
                  <a:pt x="715" y="407"/>
                  <a:pt x="714" y="407"/>
                  <a:pt x="714" y="407"/>
                </a:cubicBezTo>
                <a:cubicBezTo>
                  <a:pt x="704" y="407"/>
                  <a:pt x="694" y="407"/>
                  <a:pt x="685" y="407"/>
                </a:cubicBezTo>
                <a:cubicBezTo>
                  <a:pt x="684" y="406"/>
                  <a:pt x="684" y="404"/>
                  <a:pt x="684" y="403"/>
                </a:cubicBezTo>
                <a:cubicBezTo>
                  <a:pt x="684" y="402"/>
                  <a:pt x="684" y="400"/>
                  <a:pt x="684" y="399"/>
                </a:cubicBezTo>
                <a:cubicBezTo>
                  <a:pt x="686" y="398"/>
                  <a:pt x="687" y="399"/>
                  <a:pt x="688" y="399"/>
                </a:cubicBezTo>
                <a:cubicBezTo>
                  <a:pt x="690" y="398"/>
                  <a:pt x="691" y="399"/>
                  <a:pt x="692" y="399"/>
                </a:cubicBezTo>
                <a:cubicBezTo>
                  <a:pt x="696" y="399"/>
                  <a:pt x="696" y="399"/>
                  <a:pt x="696" y="399"/>
                </a:cubicBezTo>
                <a:cubicBezTo>
                  <a:pt x="697" y="399"/>
                  <a:pt x="698" y="398"/>
                  <a:pt x="699" y="399"/>
                </a:cubicBezTo>
                <a:cubicBezTo>
                  <a:pt x="700" y="399"/>
                  <a:pt x="701" y="397"/>
                  <a:pt x="702" y="398"/>
                </a:cubicBezTo>
                <a:cubicBezTo>
                  <a:pt x="705" y="398"/>
                  <a:pt x="708" y="398"/>
                  <a:pt x="711" y="398"/>
                </a:cubicBezTo>
                <a:cubicBezTo>
                  <a:pt x="712" y="398"/>
                  <a:pt x="713" y="398"/>
                  <a:pt x="713" y="398"/>
                </a:cubicBezTo>
                <a:cubicBezTo>
                  <a:pt x="713" y="399"/>
                  <a:pt x="714" y="399"/>
                  <a:pt x="714" y="399"/>
                </a:cubicBezTo>
                <a:cubicBezTo>
                  <a:pt x="716" y="397"/>
                  <a:pt x="719" y="398"/>
                  <a:pt x="721" y="398"/>
                </a:cubicBezTo>
                <a:cubicBezTo>
                  <a:pt x="722" y="398"/>
                  <a:pt x="722" y="398"/>
                  <a:pt x="723" y="398"/>
                </a:cubicBezTo>
                <a:cubicBezTo>
                  <a:pt x="723" y="398"/>
                  <a:pt x="723" y="397"/>
                  <a:pt x="723" y="397"/>
                </a:cubicBezTo>
                <a:cubicBezTo>
                  <a:pt x="724" y="396"/>
                  <a:pt x="724" y="398"/>
                  <a:pt x="725" y="398"/>
                </a:cubicBezTo>
                <a:cubicBezTo>
                  <a:pt x="725" y="398"/>
                  <a:pt x="726" y="398"/>
                  <a:pt x="726" y="398"/>
                </a:cubicBezTo>
                <a:cubicBezTo>
                  <a:pt x="726" y="398"/>
                  <a:pt x="726" y="399"/>
                  <a:pt x="726" y="399"/>
                </a:cubicBezTo>
                <a:cubicBezTo>
                  <a:pt x="726" y="400"/>
                  <a:pt x="726" y="400"/>
                  <a:pt x="727" y="400"/>
                </a:cubicBezTo>
                <a:cubicBezTo>
                  <a:pt x="728" y="400"/>
                  <a:pt x="728" y="401"/>
                  <a:pt x="729" y="402"/>
                </a:cubicBezTo>
                <a:cubicBezTo>
                  <a:pt x="729" y="402"/>
                  <a:pt x="728" y="403"/>
                  <a:pt x="728" y="403"/>
                </a:cubicBezTo>
                <a:cubicBezTo>
                  <a:pt x="728" y="403"/>
                  <a:pt x="728" y="403"/>
                  <a:pt x="728" y="403"/>
                </a:cubicBezTo>
                <a:cubicBezTo>
                  <a:pt x="730" y="403"/>
                  <a:pt x="732" y="403"/>
                  <a:pt x="733" y="403"/>
                </a:cubicBezTo>
                <a:cubicBezTo>
                  <a:pt x="734" y="404"/>
                  <a:pt x="734" y="405"/>
                  <a:pt x="734" y="405"/>
                </a:cubicBezTo>
                <a:cubicBezTo>
                  <a:pt x="735" y="404"/>
                  <a:pt x="736" y="404"/>
                  <a:pt x="737" y="404"/>
                </a:cubicBezTo>
                <a:cubicBezTo>
                  <a:pt x="738" y="405"/>
                  <a:pt x="737" y="405"/>
                  <a:pt x="737" y="405"/>
                </a:cubicBezTo>
                <a:cubicBezTo>
                  <a:pt x="737" y="406"/>
                  <a:pt x="736" y="406"/>
                  <a:pt x="737" y="407"/>
                </a:cubicBezTo>
                <a:cubicBezTo>
                  <a:pt x="738" y="407"/>
                  <a:pt x="737" y="409"/>
                  <a:pt x="739" y="410"/>
                </a:cubicBezTo>
                <a:cubicBezTo>
                  <a:pt x="740" y="410"/>
                  <a:pt x="740" y="410"/>
                  <a:pt x="741" y="410"/>
                </a:cubicBezTo>
                <a:cubicBezTo>
                  <a:pt x="742" y="410"/>
                  <a:pt x="743" y="409"/>
                  <a:pt x="743" y="409"/>
                </a:cubicBezTo>
                <a:moveTo>
                  <a:pt x="733" y="405"/>
                </a:moveTo>
                <a:cubicBezTo>
                  <a:pt x="733" y="405"/>
                  <a:pt x="732" y="404"/>
                  <a:pt x="732" y="404"/>
                </a:cubicBezTo>
                <a:cubicBezTo>
                  <a:pt x="732" y="404"/>
                  <a:pt x="732" y="404"/>
                  <a:pt x="732" y="405"/>
                </a:cubicBezTo>
                <a:cubicBezTo>
                  <a:pt x="732" y="405"/>
                  <a:pt x="732" y="405"/>
                  <a:pt x="732" y="405"/>
                </a:cubicBezTo>
                <a:cubicBezTo>
                  <a:pt x="732" y="405"/>
                  <a:pt x="733" y="405"/>
                  <a:pt x="733" y="405"/>
                </a:cubicBezTo>
                <a:moveTo>
                  <a:pt x="112" y="333"/>
                </a:moveTo>
                <a:cubicBezTo>
                  <a:pt x="111" y="331"/>
                  <a:pt x="111" y="330"/>
                  <a:pt x="110" y="330"/>
                </a:cubicBezTo>
                <a:cubicBezTo>
                  <a:pt x="108" y="330"/>
                  <a:pt x="109" y="329"/>
                  <a:pt x="109" y="328"/>
                </a:cubicBezTo>
                <a:cubicBezTo>
                  <a:pt x="109" y="328"/>
                  <a:pt x="109" y="327"/>
                  <a:pt x="110" y="327"/>
                </a:cubicBezTo>
                <a:cubicBezTo>
                  <a:pt x="110" y="328"/>
                  <a:pt x="111" y="328"/>
                  <a:pt x="112" y="328"/>
                </a:cubicBezTo>
                <a:cubicBezTo>
                  <a:pt x="112" y="328"/>
                  <a:pt x="113" y="329"/>
                  <a:pt x="114" y="329"/>
                </a:cubicBezTo>
                <a:cubicBezTo>
                  <a:pt x="115" y="330"/>
                  <a:pt x="116" y="331"/>
                  <a:pt x="118" y="330"/>
                </a:cubicBezTo>
                <a:cubicBezTo>
                  <a:pt x="119" y="330"/>
                  <a:pt x="120" y="332"/>
                  <a:pt x="121" y="331"/>
                </a:cubicBezTo>
                <a:cubicBezTo>
                  <a:pt x="122" y="331"/>
                  <a:pt x="123" y="331"/>
                  <a:pt x="123" y="332"/>
                </a:cubicBezTo>
                <a:cubicBezTo>
                  <a:pt x="124" y="332"/>
                  <a:pt x="125" y="332"/>
                  <a:pt x="126" y="332"/>
                </a:cubicBezTo>
                <a:cubicBezTo>
                  <a:pt x="127" y="332"/>
                  <a:pt x="127" y="333"/>
                  <a:pt x="128" y="333"/>
                </a:cubicBezTo>
                <a:cubicBezTo>
                  <a:pt x="129" y="333"/>
                  <a:pt x="131" y="333"/>
                  <a:pt x="132" y="334"/>
                </a:cubicBezTo>
                <a:cubicBezTo>
                  <a:pt x="135" y="334"/>
                  <a:pt x="135" y="334"/>
                  <a:pt x="135" y="334"/>
                </a:cubicBezTo>
                <a:cubicBezTo>
                  <a:pt x="136" y="333"/>
                  <a:pt x="135" y="332"/>
                  <a:pt x="136" y="331"/>
                </a:cubicBezTo>
                <a:cubicBezTo>
                  <a:pt x="137" y="330"/>
                  <a:pt x="136" y="329"/>
                  <a:pt x="137" y="328"/>
                </a:cubicBezTo>
                <a:cubicBezTo>
                  <a:pt x="137" y="328"/>
                  <a:pt x="137" y="328"/>
                  <a:pt x="137" y="328"/>
                </a:cubicBezTo>
                <a:cubicBezTo>
                  <a:pt x="137" y="327"/>
                  <a:pt x="137" y="325"/>
                  <a:pt x="138" y="324"/>
                </a:cubicBezTo>
                <a:cubicBezTo>
                  <a:pt x="138" y="323"/>
                  <a:pt x="138" y="322"/>
                  <a:pt x="139" y="321"/>
                </a:cubicBezTo>
                <a:cubicBezTo>
                  <a:pt x="139" y="321"/>
                  <a:pt x="139" y="320"/>
                  <a:pt x="139" y="320"/>
                </a:cubicBezTo>
                <a:cubicBezTo>
                  <a:pt x="139" y="318"/>
                  <a:pt x="140" y="318"/>
                  <a:pt x="140" y="316"/>
                </a:cubicBezTo>
                <a:cubicBezTo>
                  <a:pt x="140" y="316"/>
                  <a:pt x="141" y="316"/>
                  <a:pt x="141" y="316"/>
                </a:cubicBezTo>
                <a:cubicBezTo>
                  <a:pt x="142" y="316"/>
                  <a:pt x="142" y="317"/>
                  <a:pt x="143" y="317"/>
                </a:cubicBezTo>
                <a:cubicBezTo>
                  <a:pt x="145" y="316"/>
                  <a:pt x="146" y="318"/>
                  <a:pt x="148" y="318"/>
                </a:cubicBezTo>
                <a:cubicBezTo>
                  <a:pt x="147" y="319"/>
                  <a:pt x="148" y="321"/>
                  <a:pt x="147" y="322"/>
                </a:cubicBezTo>
                <a:cubicBezTo>
                  <a:pt x="146" y="322"/>
                  <a:pt x="147" y="323"/>
                  <a:pt x="146" y="324"/>
                </a:cubicBezTo>
                <a:cubicBezTo>
                  <a:pt x="146" y="325"/>
                  <a:pt x="145" y="326"/>
                  <a:pt x="145" y="327"/>
                </a:cubicBezTo>
                <a:cubicBezTo>
                  <a:pt x="145" y="328"/>
                  <a:pt x="145" y="329"/>
                  <a:pt x="145" y="330"/>
                </a:cubicBezTo>
                <a:cubicBezTo>
                  <a:pt x="145" y="331"/>
                  <a:pt x="143" y="332"/>
                  <a:pt x="144" y="333"/>
                </a:cubicBezTo>
                <a:cubicBezTo>
                  <a:pt x="144" y="334"/>
                  <a:pt x="144" y="335"/>
                  <a:pt x="143" y="335"/>
                </a:cubicBezTo>
                <a:cubicBezTo>
                  <a:pt x="142" y="336"/>
                  <a:pt x="143" y="337"/>
                  <a:pt x="142" y="338"/>
                </a:cubicBezTo>
                <a:cubicBezTo>
                  <a:pt x="141" y="339"/>
                  <a:pt x="142" y="340"/>
                  <a:pt x="142" y="341"/>
                </a:cubicBezTo>
                <a:cubicBezTo>
                  <a:pt x="142" y="342"/>
                  <a:pt x="141" y="342"/>
                  <a:pt x="141" y="343"/>
                </a:cubicBezTo>
                <a:cubicBezTo>
                  <a:pt x="141" y="344"/>
                  <a:pt x="141" y="344"/>
                  <a:pt x="141" y="345"/>
                </a:cubicBezTo>
                <a:cubicBezTo>
                  <a:pt x="138" y="345"/>
                  <a:pt x="138" y="345"/>
                  <a:pt x="136" y="345"/>
                </a:cubicBezTo>
                <a:cubicBezTo>
                  <a:pt x="135" y="344"/>
                  <a:pt x="135" y="343"/>
                  <a:pt x="134" y="344"/>
                </a:cubicBezTo>
                <a:cubicBezTo>
                  <a:pt x="133" y="344"/>
                  <a:pt x="132" y="343"/>
                  <a:pt x="132" y="343"/>
                </a:cubicBezTo>
                <a:cubicBezTo>
                  <a:pt x="131" y="342"/>
                  <a:pt x="130" y="343"/>
                  <a:pt x="129" y="343"/>
                </a:cubicBezTo>
                <a:cubicBezTo>
                  <a:pt x="128" y="343"/>
                  <a:pt x="127" y="343"/>
                  <a:pt x="127" y="342"/>
                </a:cubicBezTo>
                <a:cubicBezTo>
                  <a:pt x="126" y="341"/>
                  <a:pt x="125" y="342"/>
                  <a:pt x="124" y="341"/>
                </a:cubicBezTo>
                <a:cubicBezTo>
                  <a:pt x="122" y="340"/>
                  <a:pt x="120" y="339"/>
                  <a:pt x="118" y="340"/>
                </a:cubicBezTo>
                <a:cubicBezTo>
                  <a:pt x="118" y="340"/>
                  <a:pt x="118" y="340"/>
                  <a:pt x="118" y="340"/>
                </a:cubicBezTo>
                <a:cubicBezTo>
                  <a:pt x="117" y="339"/>
                  <a:pt x="117" y="339"/>
                  <a:pt x="117" y="339"/>
                </a:cubicBezTo>
                <a:cubicBezTo>
                  <a:pt x="116" y="338"/>
                  <a:pt x="116" y="338"/>
                  <a:pt x="116" y="338"/>
                </a:cubicBezTo>
                <a:cubicBezTo>
                  <a:pt x="115" y="338"/>
                  <a:pt x="115" y="339"/>
                  <a:pt x="114" y="338"/>
                </a:cubicBezTo>
                <a:cubicBezTo>
                  <a:pt x="114" y="338"/>
                  <a:pt x="113" y="338"/>
                  <a:pt x="113" y="338"/>
                </a:cubicBezTo>
                <a:cubicBezTo>
                  <a:pt x="113" y="337"/>
                  <a:pt x="112" y="337"/>
                  <a:pt x="113" y="336"/>
                </a:cubicBezTo>
                <a:cubicBezTo>
                  <a:pt x="113" y="336"/>
                  <a:pt x="113" y="336"/>
                  <a:pt x="113" y="335"/>
                </a:cubicBezTo>
                <a:cubicBezTo>
                  <a:pt x="113" y="335"/>
                  <a:pt x="112" y="335"/>
                  <a:pt x="111" y="335"/>
                </a:cubicBezTo>
                <a:cubicBezTo>
                  <a:pt x="110" y="335"/>
                  <a:pt x="110" y="335"/>
                  <a:pt x="110" y="334"/>
                </a:cubicBezTo>
                <a:cubicBezTo>
                  <a:pt x="110" y="334"/>
                  <a:pt x="110" y="333"/>
                  <a:pt x="110" y="333"/>
                </a:cubicBezTo>
                <a:cubicBezTo>
                  <a:pt x="111" y="333"/>
                  <a:pt x="111" y="332"/>
                  <a:pt x="112" y="333"/>
                </a:cubicBezTo>
                <a:cubicBezTo>
                  <a:pt x="112" y="334"/>
                  <a:pt x="112" y="333"/>
                  <a:pt x="112" y="333"/>
                </a:cubicBezTo>
                <a:cubicBezTo>
                  <a:pt x="112" y="333"/>
                  <a:pt x="111" y="333"/>
                  <a:pt x="111" y="333"/>
                </a:cubicBezTo>
                <a:cubicBezTo>
                  <a:pt x="111" y="333"/>
                  <a:pt x="110" y="333"/>
                  <a:pt x="111" y="334"/>
                </a:cubicBezTo>
                <a:cubicBezTo>
                  <a:pt x="111" y="334"/>
                  <a:pt x="111" y="334"/>
                  <a:pt x="111" y="334"/>
                </a:cubicBezTo>
                <a:cubicBezTo>
                  <a:pt x="112" y="334"/>
                  <a:pt x="112" y="334"/>
                  <a:pt x="112" y="333"/>
                </a:cubicBezTo>
                <a:moveTo>
                  <a:pt x="123" y="338"/>
                </a:moveTo>
                <a:cubicBezTo>
                  <a:pt x="123" y="339"/>
                  <a:pt x="123" y="339"/>
                  <a:pt x="123" y="339"/>
                </a:cubicBezTo>
                <a:cubicBezTo>
                  <a:pt x="123" y="339"/>
                  <a:pt x="124" y="338"/>
                  <a:pt x="124" y="338"/>
                </a:cubicBezTo>
                <a:cubicBezTo>
                  <a:pt x="124" y="338"/>
                  <a:pt x="123" y="338"/>
                  <a:pt x="123" y="338"/>
                </a:cubicBezTo>
                <a:cubicBezTo>
                  <a:pt x="123" y="338"/>
                  <a:pt x="123" y="338"/>
                  <a:pt x="123" y="338"/>
                </a:cubicBezTo>
                <a:moveTo>
                  <a:pt x="495" y="83"/>
                </a:moveTo>
                <a:cubicBezTo>
                  <a:pt x="494" y="84"/>
                  <a:pt x="494" y="83"/>
                  <a:pt x="494" y="83"/>
                </a:cubicBezTo>
                <a:cubicBezTo>
                  <a:pt x="494" y="83"/>
                  <a:pt x="493" y="83"/>
                  <a:pt x="493" y="83"/>
                </a:cubicBezTo>
                <a:cubicBezTo>
                  <a:pt x="493" y="82"/>
                  <a:pt x="492" y="82"/>
                  <a:pt x="492" y="81"/>
                </a:cubicBezTo>
                <a:cubicBezTo>
                  <a:pt x="492" y="81"/>
                  <a:pt x="493" y="80"/>
                  <a:pt x="493" y="80"/>
                </a:cubicBezTo>
                <a:cubicBezTo>
                  <a:pt x="493" y="78"/>
                  <a:pt x="492" y="77"/>
                  <a:pt x="493" y="76"/>
                </a:cubicBezTo>
                <a:cubicBezTo>
                  <a:pt x="494" y="75"/>
                  <a:pt x="493" y="74"/>
                  <a:pt x="494" y="73"/>
                </a:cubicBezTo>
                <a:cubicBezTo>
                  <a:pt x="494" y="72"/>
                  <a:pt x="495" y="71"/>
                  <a:pt x="495" y="70"/>
                </a:cubicBezTo>
                <a:cubicBezTo>
                  <a:pt x="496" y="69"/>
                  <a:pt x="496" y="68"/>
                  <a:pt x="496" y="67"/>
                </a:cubicBezTo>
                <a:cubicBezTo>
                  <a:pt x="496" y="66"/>
                  <a:pt x="496" y="66"/>
                  <a:pt x="496" y="66"/>
                </a:cubicBezTo>
                <a:cubicBezTo>
                  <a:pt x="497" y="66"/>
                  <a:pt x="496" y="64"/>
                  <a:pt x="497" y="63"/>
                </a:cubicBezTo>
                <a:cubicBezTo>
                  <a:pt x="497" y="63"/>
                  <a:pt x="498" y="62"/>
                  <a:pt x="498" y="62"/>
                </a:cubicBezTo>
                <a:cubicBezTo>
                  <a:pt x="497" y="60"/>
                  <a:pt x="498" y="60"/>
                  <a:pt x="499" y="59"/>
                </a:cubicBezTo>
                <a:cubicBezTo>
                  <a:pt x="499" y="59"/>
                  <a:pt x="500" y="60"/>
                  <a:pt x="500" y="60"/>
                </a:cubicBezTo>
                <a:cubicBezTo>
                  <a:pt x="501" y="60"/>
                  <a:pt x="502" y="60"/>
                  <a:pt x="502" y="60"/>
                </a:cubicBezTo>
                <a:cubicBezTo>
                  <a:pt x="503" y="60"/>
                  <a:pt x="504" y="61"/>
                  <a:pt x="504" y="61"/>
                </a:cubicBezTo>
                <a:cubicBezTo>
                  <a:pt x="506" y="61"/>
                  <a:pt x="507" y="62"/>
                  <a:pt x="508" y="62"/>
                </a:cubicBezTo>
                <a:cubicBezTo>
                  <a:pt x="509" y="63"/>
                  <a:pt x="510" y="62"/>
                  <a:pt x="511" y="63"/>
                </a:cubicBezTo>
                <a:cubicBezTo>
                  <a:pt x="512" y="64"/>
                  <a:pt x="513" y="64"/>
                  <a:pt x="514" y="64"/>
                </a:cubicBezTo>
                <a:cubicBezTo>
                  <a:pt x="515" y="63"/>
                  <a:pt x="516" y="65"/>
                  <a:pt x="517" y="65"/>
                </a:cubicBezTo>
                <a:cubicBezTo>
                  <a:pt x="518" y="65"/>
                  <a:pt x="519" y="64"/>
                  <a:pt x="520" y="66"/>
                </a:cubicBezTo>
                <a:cubicBezTo>
                  <a:pt x="521" y="66"/>
                  <a:pt x="522" y="65"/>
                  <a:pt x="523" y="67"/>
                </a:cubicBezTo>
                <a:cubicBezTo>
                  <a:pt x="523" y="67"/>
                  <a:pt x="524" y="67"/>
                  <a:pt x="524" y="67"/>
                </a:cubicBezTo>
                <a:cubicBezTo>
                  <a:pt x="524" y="67"/>
                  <a:pt x="524" y="68"/>
                  <a:pt x="524" y="69"/>
                </a:cubicBezTo>
                <a:cubicBezTo>
                  <a:pt x="523" y="70"/>
                  <a:pt x="523" y="71"/>
                  <a:pt x="523" y="73"/>
                </a:cubicBezTo>
                <a:cubicBezTo>
                  <a:pt x="523" y="73"/>
                  <a:pt x="523" y="73"/>
                  <a:pt x="522" y="74"/>
                </a:cubicBezTo>
                <a:cubicBezTo>
                  <a:pt x="522" y="74"/>
                  <a:pt x="521" y="74"/>
                  <a:pt x="521" y="74"/>
                </a:cubicBezTo>
                <a:cubicBezTo>
                  <a:pt x="520" y="74"/>
                  <a:pt x="520" y="73"/>
                  <a:pt x="519" y="73"/>
                </a:cubicBezTo>
                <a:cubicBezTo>
                  <a:pt x="518" y="74"/>
                  <a:pt x="517" y="72"/>
                  <a:pt x="517" y="72"/>
                </a:cubicBezTo>
                <a:cubicBezTo>
                  <a:pt x="516" y="72"/>
                  <a:pt x="515" y="72"/>
                  <a:pt x="514" y="72"/>
                </a:cubicBezTo>
                <a:cubicBezTo>
                  <a:pt x="513" y="72"/>
                  <a:pt x="512" y="71"/>
                  <a:pt x="511" y="71"/>
                </a:cubicBezTo>
                <a:cubicBezTo>
                  <a:pt x="510" y="71"/>
                  <a:pt x="510" y="71"/>
                  <a:pt x="509" y="71"/>
                </a:cubicBezTo>
                <a:cubicBezTo>
                  <a:pt x="508" y="70"/>
                  <a:pt x="506" y="70"/>
                  <a:pt x="505" y="70"/>
                </a:cubicBezTo>
                <a:cubicBezTo>
                  <a:pt x="504" y="71"/>
                  <a:pt x="504" y="71"/>
                  <a:pt x="503" y="72"/>
                </a:cubicBezTo>
                <a:cubicBezTo>
                  <a:pt x="503" y="72"/>
                  <a:pt x="503" y="73"/>
                  <a:pt x="503" y="73"/>
                </a:cubicBezTo>
                <a:cubicBezTo>
                  <a:pt x="503" y="74"/>
                  <a:pt x="504" y="75"/>
                  <a:pt x="503" y="76"/>
                </a:cubicBezTo>
                <a:cubicBezTo>
                  <a:pt x="502" y="77"/>
                  <a:pt x="503" y="78"/>
                  <a:pt x="502" y="79"/>
                </a:cubicBezTo>
                <a:cubicBezTo>
                  <a:pt x="501" y="80"/>
                  <a:pt x="501" y="82"/>
                  <a:pt x="501" y="83"/>
                </a:cubicBezTo>
                <a:cubicBezTo>
                  <a:pt x="500" y="84"/>
                  <a:pt x="500" y="85"/>
                  <a:pt x="499" y="86"/>
                </a:cubicBezTo>
                <a:cubicBezTo>
                  <a:pt x="499" y="88"/>
                  <a:pt x="497" y="88"/>
                  <a:pt x="495" y="86"/>
                </a:cubicBezTo>
                <a:cubicBezTo>
                  <a:pt x="495" y="86"/>
                  <a:pt x="495" y="86"/>
                  <a:pt x="495" y="86"/>
                </a:cubicBezTo>
                <a:cubicBezTo>
                  <a:pt x="495" y="83"/>
                  <a:pt x="495" y="83"/>
                  <a:pt x="495" y="83"/>
                </a:cubicBezTo>
                <a:cubicBezTo>
                  <a:pt x="495" y="84"/>
                  <a:pt x="495" y="84"/>
                  <a:pt x="495" y="84"/>
                </a:cubicBezTo>
                <a:cubicBezTo>
                  <a:pt x="495" y="84"/>
                  <a:pt x="496" y="84"/>
                  <a:pt x="496" y="84"/>
                </a:cubicBezTo>
                <a:cubicBezTo>
                  <a:pt x="496" y="85"/>
                  <a:pt x="496" y="85"/>
                  <a:pt x="497" y="85"/>
                </a:cubicBezTo>
                <a:cubicBezTo>
                  <a:pt x="497" y="85"/>
                  <a:pt x="497" y="85"/>
                  <a:pt x="497" y="85"/>
                </a:cubicBezTo>
                <a:cubicBezTo>
                  <a:pt x="497" y="86"/>
                  <a:pt x="498" y="86"/>
                  <a:pt x="498" y="85"/>
                </a:cubicBezTo>
                <a:cubicBezTo>
                  <a:pt x="498" y="85"/>
                  <a:pt x="499" y="84"/>
                  <a:pt x="498" y="84"/>
                </a:cubicBezTo>
                <a:cubicBezTo>
                  <a:pt x="498" y="83"/>
                  <a:pt x="497" y="82"/>
                  <a:pt x="495" y="83"/>
                </a:cubicBezTo>
                <a:moveTo>
                  <a:pt x="491" y="103"/>
                </a:moveTo>
                <a:cubicBezTo>
                  <a:pt x="490" y="106"/>
                  <a:pt x="491" y="107"/>
                  <a:pt x="492" y="106"/>
                </a:cubicBezTo>
                <a:cubicBezTo>
                  <a:pt x="492" y="106"/>
                  <a:pt x="492" y="106"/>
                  <a:pt x="493" y="105"/>
                </a:cubicBezTo>
                <a:cubicBezTo>
                  <a:pt x="493" y="105"/>
                  <a:pt x="494" y="106"/>
                  <a:pt x="494" y="106"/>
                </a:cubicBezTo>
                <a:cubicBezTo>
                  <a:pt x="494" y="107"/>
                  <a:pt x="494" y="108"/>
                  <a:pt x="494" y="109"/>
                </a:cubicBezTo>
                <a:cubicBezTo>
                  <a:pt x="493" y="110"/>
                  <a:pt x="491" y="109"/>
                  <a:pt x="490" y="110"/>
                </a:cubicBezTo>
                <a:cubicBezTo>
                  <a:pt x="490" y="110"/>
                  <a:pt x="491" y="111"/>
                  <a:pt x="492" y="112"/>
                </a:cubicBezTo>
                <a:cubicBezTo>
                  <a:pt x="492" y="112"/>
                  <a:pt x="492" y="113"/>
                  <a:pt x="492" y="114"/>
                </a:cubicBezTo>
                <a:cubicBezTo>
                  <a:pt x="492" y="115"/>
                  <a:pt x="491" y="115"/>
                  <a:pt x="491" y="116"/>
                </a:cubicBezTo>
                <a:cubicBezTo>
                  <a:pt x="491" y="116"/>
                  <a:pt x="491" y="117"/>
                  <a:pt x="491" y="118"/>
                </a:cubicBezTo>
                <a:cubicBezTo>
                  <a:pt x="490" y="118"/>
                  <a:pt x="490" y="118"/>
                  <a:pt x="489" y="118"/>
                </a:cubicBezTo>
                <a:cubicBezTo>
                  <a:pt x="489" y="119"/>
                  <a:pt x="490" y="119"/>
                  <a:pt x="490" y="119"/>
                </a:cubicBezTo>
                <a:cubicBezTo>
                  <a:pt x="489" y="120"/>
                  <a:pt x="489" y="121"/>
                  <a:pt x="489" y="122"/>
                </a:cubicBezTo>
                <a:cubicBezTo>
                  <a:pt x="489" y="124"/>
                  <a:pt x="488" y="125"/>
                  <a:pt x="488" y="126"/>
                </a:cubicBezTo>
                <a:cubicBezTo>
                  <a:pt x="487" y="127"/>
                  <a:pt x="487" y="128"/>
                  <a:pt x="487" y="129"/>
                </a:cubicBezTo>
                <a:cubicBezTo>
                  <a:pt x="487" y="129"/>
                  <a:pt x="487" y="129"/>
                  <a:pt x="487" y="129"/>
                </a:cubicBezTo>
                <a:cubicBezTo>
                  <a:pt x="486" y="129"/>
                  <a:pt x="486" y="129"/>
                  <a:pt x="486" y="128"/>
                </a:cubicBezTo>
                <a:cubicBezTo>
                  <a:pt x="486" y="128"/>
                  <a:pt x="486" y="128"/>
                  <a:pt x="486" y="128"/>
                </a:cubicBezTo>
                <a:cubicBezTo>
                  <a:pt x="483" y="126"/>
                  <a:pt x="483" y="126"/>
                  <a:pt x="483" y="126"/>
                </a:cubicBezTo>
                <a:cubicBezTo>
                  <a:pt x="483" y="126"/>
                  <a:pt x="483" y="126"/>
                  <a:pt x="483" y="127"/>
                </a:cubicBezTo>
                <a:cubicBezTo>
                  <a:pt x="482" y="127"/>
                  <a:pt x="482" y="127"/>
                  <a:pt x="483" y="127"/>
                </a:cubicBezTo>
                <a:cubicBezTo>
                  <a:pt x="483" y="127"/>
                  <a:pt x="483" y="128"/>
                  <a:pt x="483" y="128"/>
                </a:cubicBezTo>
                <a:cubicBezTo>
                  <a:pt x="483" y="128"/>
                  <a:pt x="482" y="128"/>
                  <a:pt x="482" y="128"/>
                </a:cubicBezTo>
                <a:cubicBezTo>
                  <a:pt x="481" y="127"/>
                  <a:pt x="480" y="127"/>
                  <a:pt x="480" y="127"/>
                </a:cubicBezTo>
                <a:cubicBezTo>
                  <a:pt x="480" y="126"/>
                  <a:pt x="479" y="125"/>
                  <a:pt x="480" y="124"/>
                </a:cubicBezTo>
                <a:cubicBezTo>
                  <a:pt x="480" y="124"/>
                  <a:pt x="481" y="123"/>
                  <a:pt x="482" y="123"/>
                </a:cubicBezTo>
                <a:cubicBezTo>
                  <a:pt x="481" y="123"/>
                  <a:pt x="480" y="122"/>
                  <a:pt x="480" y="122"/>
                </a:cubicBezTo>
                <a:cubicBezTo>
                  <a:pt x="481" y="121"/>
                  <a:pt x="482" y="122"/>
                  <a:pt x="484" y="121"/>
                </a:cubicBezTo>
                <a:cubicBezTo>
                  <a:pt x="482" y="121"/>
                  <a:pt x="482" y="121"/>
                  <a:pt x="480" y="120"/>
                </a:cubicBezTo>
                <a:cubicBezTo>
                  <a:pt x="480" y="120"/>
                  <a:pt x="480" y="119"/>
                  <a:pt x="481" y="119"/>
                </a:cubicBezTo>
                <a:cubicBezTo>
                  <a:pt x="481" y="118"/>
                  <a:pt x="481" y="117"/>
                  <a:pt x="482" y="116"/>
                </a:cubicBezTo>
                <a:cubicBezTo>
                  <a:pt x="482" y="115"/>
                  <a:pt x="482" y="114"/>
                  <a:pt x="483" y="113"/>
                </a:cubicBezTo>
                <a:cubicBezTo>
                  <a:pt x="483" y="113"/>
                  <a:pt x="483" y="112"/>
                  <a:pt x="483" y="112"/>
                </a:cubicBezTo>
                <a:cubicBezTo>
                  <a:pt x="484" y="110"/>
                  <a:pt x="484" y="110"/>
                  <a:pt x="486" y="109"/>
                </a:cubicBezTo>
                <a:cubicBezTo>
                  <a:pt x="486" y="109"/>
                  <a:pt x="487" y="109"/>
                  <a:pt x="487" y="109"/>
                </a:cubicBezTo>
                <a:cubicBezTo>
                  <a:pt x="487" y="109"/>
                  <a:pt x="487" y="108"/>
                  <a:pt x="487" y="108"/>
                </a:cubicBezTo>
                <a:cubicBezTo>
                  <a:pt x="487" y="108"/>
                  <a:pt x="487" y="107"/>
                  <a:pt x="487" y="107"/>
                </a:cubicBezTo>
                <a:cubicBezTo>
                  <a:pt x="486" y="107"/>
                  <a:pt x="485" y="107"/>
                  <a:pt x="485" y="107"/>
                </a:cubicBezTo>
                <a:cubicBezTo>
                  <a:pt x="484" y="107"/>
                  <a:pt x="484" y="107"/>
                  <a:pt x="484" y="107"/>
                </a:cubicBezTo>
                <a:cubicBezTo>
                  <a:pt x="485" y="106"/>
                  <a:pt x="486" y="105"/>
                  <a:pt x="487" y="104"/>
                </a:cubicBezTo>
                <a:cubicBezTo>
                  <a:pt x="487" y="105"/>
                  <a:pt x="487" y="105"/>
                  <a:pt x="487" y="105"/>
                </a:cubicBezTo>
                <a:cubicBezTo>
                  <a:pt x="487" y="106"/>
                  <a:pt x="487" y="106"/>
                  <a:pt x="487" y="106"/>
                </a:cubicBezTo>
                <a:cubicBezTo>
                  <a:pt x="488" y="106"/>
                  <a:pt x="489" y="105"/>
                  <a:pt x="489" y="105"/>
                </a:cubicBezTo>
                <a:cubicBezTo>
                  <a:pt x="489" y="104"/>
                  <a:pt x="488" y="104"/>
                  <a:pt x="488" y="104"/>
                </a:cubicBezTo>
                <a:cubicBezTo>
                  <a:pt x="486" y="103"/>
                  <a:pt x="486" y="102"/>
                  <a:pt x="487" y="101"/>
                </a:cubicBezTo>
                <a:cubicBezTo>
                  <a:pt x="487" y="100"/>
                  <a:pt x="488" y="100"/>
                  <a:pt x="488" y="99"/>
                </a:cubicBezTo>
                <a:cubicBezTo>
                  <a:pt x="488" y="99"/>
                  <a:pt x="487" y="98"/>
                  <a:pt x="488" y="98"/>
                </a:cubicBezTo>
                <a:cubicBezTo>
                  <a:pt x="488" y="97"/>
                  <a:pt x="488" y="97"/>
                  <a:pt x="488" y="97"/>
                </a:cubicBezTo>
                <a:cubicBezTo>
                  <a:pt x="488" y="95"/>
                  <a:pt x="489" y="95"/>
                  <a:pt x="489" y="94"/>
                </a:cubicBezTo>
                <a:cubicBezTo>
                  <a:pt x="491" y="94"/>
                  <a:pt x="491" y="94"/>
                  <a:pt x="491" y="94"/>
                </a:cubicBezTo>
                <a:cubicBezTo>
                  <a:pt x="492" y="95"/>
                  <a:pt x="493" y="96"/>
                  <a:pt x="493" y="98"/>
                </a:cubicBezTo>
                <a:cubicBezTo>
                  <a:pt x="494" y="97"/>
                  <a:pt x="494" y="97"/>
                  <a:pt x="494" y="97"/>
                </a:cubicBezTo>
                <a:cubicBezTo>
                  <a:pt x="496" y="97"/>
                  <a:pt x="497" y="97"/>
                  <a:pt x="499" y="97"/>
                </a:cubicBezTo>
                <a:cubicBezTo>
                  <a:pt x="500" y="97"/>
                  <a:pt x="500" y="98"/>
                  <a:pt x="501" y="98"/>
                </a:cubicBezTo>
                <a:cubicBezTo>
                  <a:pt x="502" y="98"/>
                  <a:pt x="503" y="98"/>
                  <a:pt x="504" y="99"/>
                </a:cubicBezTo>
                <a:cubicBezTo>
                  <a:pt x="504" y="99"/>
                  <a:pt x="504" y="99"/>
                  <a:pt x="505" y="99"/>
                </a:cubicBezTo>
                <a:cubicBezTo>
                  <a:pt x="506" y="99"/>
                  <a:pt x="507" y="99"/>
                  <a:pt x="507" y="100"/>
                </a:cubicBezTo>
                <a:cubicBezTo>
                  <a:pt x="508" y="100"/>
                  <a:pt x="509" y="100"/>
                  <a:pt x="510" y="100"/>
                </a:cubicBezTo>
                <a:cubicBezTo>
                  <a:pt x="511" y="100"/>
                  <a:pt x="511" y="101"/>
                  <a:pt x="511" y="101"/>
                </a:cubicBezTo>
                <a:cubicBezTo>
                  <a:pt x="510" y="102"/>
                  <a:pt x="510" y="103"/>
                  <a:pt x="510" y="103"/>
                </a:cubicBezTo>
                <a:cubicBezTo>
                  <a:pt x="509" y="104"/>
                  <a:pt x="509" y="105"/>
                  <a:pt x="509" y="105"/>
                </a:cubicBezTo>
                <a:cubicBezTo>
                  <a:pt x="509" y="107"/>
                  <a:pt x="507" y="108"/>
                  <a:pt x="505" y="107"/>
                </a:cubicBezTo>
                <a:cubicBezTo>
                  <a:pt x="504" y="106"/>
                  <a:pt x="503" y="106"/>
                  <a:pt x="502" y="105"/>
                </a:cubicBezTo>
                <a:cubicBezTo>
                  <a:pt x="501" y="105"/>
                  <a:pt x="501" y="105"/>
                  <a:pt x="500" y="105"/>
                </a:cubicBezTo>
                <a:cubicBezTo>
                  <a:pt x="499" y="106"/>
                  <a:pt x="497" y="106"/>
                  <a:pt x="496" y="105"/>
                </a:cubicBezTo>
                <a:cubicBezTo>
                  <a:pt x="496" y="104"/>
                  <a:pt x="495" y="105"/>
                  <a:pt x="495" y="104"/>
                </a:cubicBezTo>
                <a:cubicBezTo>
                  <a:pt x="494" y="104"/>
                  <a:pt x="494" y="104"/>
                  <a:pt x="494" y="104"/>
                </a:cubicBezTo>
                <a:cubicBezTo>
                  <a:pt x="494" y="104"/>
                  <a:pt x="493" y="103"/>
                  <a:pt x="493" y="104"/>
                </a:cubicBezTo>
                <a:cubicBezTo>
                  <a:pt x="493" y="104"/>
                  <a:pt x="492" y="104"/>
                  <a:pt x="491" y="105"/>
                </a:cubicBezTo>
                <a:cubicBezTo>
                  <a:pt x="491" y="105"/>
                  <a:pt x="490" y="106"/>
                  <a:pt x="491" y="103"/>
                </a:cubicBezTo>
                <a:cubicBezTo>
                  <a:pt x="492" y="100"/>
                  <a:pt x="491" y="100"/>
                  <a:pt x="491" y="98"/>
                </a:cubicBezTo>
                <a:cubicBezTo>
                  <a:pt x="491" y="98"/>
                  <a:pt x="490" y="98"/>
                  <a:pt x="490" y="98"/>
                </a:cubicBezTo>
                <a:cubicBezTo>
                  <a:pt x="489" y="98"/>
                  <a:pt x="489" y="98"/>
                  <a:pt x="489" y="99"/>
                </a:cubicBezTo>
                <a:cubicBezTo>
                  <a:pt x="489" y="100"/>
                  <a:pt x="489" y="101"/>
                  <a:pt x="491" y="102"/>
                </a:cubicBezTo>
                <a:cubicBezTo>
                  <a:pt x="493" y="102"/>
                  <a:pt x="494" y="103"/>
                  <a:pt x="495" y="103"/>
                </a:cubicBezTo>
                <a:cubicBezTo>
                  <a:pt x="496" y="104"/>
                  <a:pt x="497" y="104"/>
                  <a:pt x="497" y="102"/>
                </a:cubicBezTo>
                <a:cubicBezTo>
                  <a:pt x="497" y="102"/>
                  <a:pt x="497" y="101"/>
                  <a:pt x="496" y="101"/>
                </a:cubicBezTo>
                <a:cubicBezTo>
                  <a:pt x="495" y="101"/>
                  <a:pt x="494" y="101"/>
                  <a:pt x="491" y="103"/>
                </a:cubicBezTo>
                <a:moveTo>
                  <a:pt x="499" y="101"/>
                </a:moveTo>
                <a:cubicBezTo>
                  <a:pt x="499" y="101"/>
                  <a:pt x="500" y="101"/>
                  <a:pt x="499" y="101"/>
                </a:cubicBezTo>
                <a:cubicBezTo>
                  <a:pt x="499" y="101"/>
                  <a:pt x="499" y="101"/>
                  <a:pt x="499" y="101"/>
                </a:cubicBezTo>
                <a:cubicBezTo>
                  <a:pt x="499" y="101"/>
                  <a:pt x="498" y="101"/>
                  <a:pt x="499" y="102"/>
                </a:cubicBezTo>
                <a:cubicBezTo>
                  <a:pt x="499" y="102"/>
                  <a:pt x="499" y="101"/>
                  <a:pt x="500" y="100"/>
                </a:cubicBezTo>
                <a:cubicBezTo>
                  <a:pt x="500" y="100"/>
                  <a:pt x="500" y="100"/>
                  <a:pt x="499" y="100"/>
                </a:cubicBezTo>
                <a:cubicBezTo>
                  <a:pt x="499" y="100"/>
                  <a:pt x="499" y="101"/>
                  <a:pt x="499" y="101"/>
                </a:cubicBezTo>
                <a:cubicBezTo>
                  <a:pt x="500" y="101"/>
                  <a:pt x="500" y="101"/>
                  <a:pt x="500" y="101"/>
                </a:cubicBezTo>
                <a:cubicBezTo>
                  <a:pt x="500" y="101"/>
                  <a:pt x="500" y="100"/>
                  <a:pt x="500" y="100"/>
                </a:cubicBezTo>
                <a:cubicBezTo>
                  <a:pt x="500" y="100"/>
                  <a:pt x="500" y="100"/>
                  <a:pt x="499" y="101"/>
                </a:cubicBezTo>
                <a:moveTo>
                  <a:pt x="507" y="101"/>
                </a:moveTo>
                <a:cubicBezTo>
                  <a:pt x="506" y="101"/>
                  <a:pt x="506" y="101"/>
                  <a:pt x="506" y="102"/>
                </a:cubicBezTo>
                <a:cubicBezTo>
                  <a:pt x="505" y="101"/>
                  <a:pt x="504" y="100"/>
                  <a:pt x="503" y="101"/>
                </a:cubicBezTo>
                <a:cubicBezTo>
                  <a:pt x="504" y="102"/>
                  <a:pt x="504" y="103"/>
                  <a:pt x="506" y="103"/>
                </a:cubicBezTo>
                <a:cubicBezTo>
                  <a:pt x="507" y="103"/>
                  <a:pt x="507" y="102"/>
                  <a:pt x="507" y="101"/>
                </a:cubicBezTo>
                <a:moveTo>
                  <a:pt x="484" y="113"/>
                </a:moveTo>
                <a:cubicBezTo>
                  <a:pt x="485" y="113"/>
                  <a:pt x="485" y="113"/>
                  <a:pt x="485" y="114"/>
                </a:cubicBezTo>
                <a:cubicBezTo>
                  <a:pt x="486" y="114"/>
                  <a:pt x="486" y="114"/>
                  <a:pt x="486" y="114"/>
                </a:cubicBezTo>
                <a:cubicBezTo>
                  <a:pt x="486" y="114"/>
                  <a:pt x="486" y="114"/>
                  <a:pt x="487" y="114"/>
                </a:cubicBezTo>
                <a:cubicBezTo>
                  <a:pt x="487" y="114"/>
                  <a:pt x="487" y="113"/>
                  <a:pt x="487" y="113"/>
                </a:cubicBezTo>
                <a:cubicBezTo>
                  <a:pt x="487" y="113"/>
                  <a:pt x="487" y="112"/>
                  <a:pt x="487" y="112"/>
                </a:cubicBezTo>
                <a:cubicBezTo>
                  <a:pt x="486" y="112"/>
                  <a:pt x="485" y="112"/>
                  <a:pt x="484" y="113"/>
                </a:cubicBezTo>
                <a:moveTo>
                  <a:pt x="505" y="105"/>
                </a:moveTo>
                <a:cubicBezTo>
                  <a:pt x="505" y="105"/>
                  <a:pt x="505" y="105"/>
                  <a:pt x="505" y="105"/>
                </a:cubicBezTo>
                <a:cubicBezTo>
                  <a:pt x="506" y="105"/>
                  <a:pt x="506" y="105"/>
                  <a:pt x="507" y="105"/>
                </a:cubicBezTo>
                <a:cubicBezTo>
                  <a:pt x="507" y="105"/>
                  <a:pt x="507" y="104"/>
                  <a:pt x="507" y="104"/>
                </a:cubicBezTo>
                <a:cubicBezTo>
                  <a:pt x="507" y="104"/>
                  <a:pt x="507" y="104"/>
                  <a:pt x="506" y="104"/>
                </a:cubicBezTo>
                <a:cubicBezTo>
                  <a:pt x="506" y="104"/>
                  <a:pt x="506" y="105"/>
                  <a:pt x="505" y="105"/>
                </a:cubicBezTo>
                <a:moveTo>
                  <a:pt x="483" y="123"/>
                </a:moveTo>
                <a:cubicBezTo>
                  <a:pt x="483" y="123"/>
                  <a:pt x="483" y="123"/>
                  <a:pt x="483" y="123"/>
                </a:cubicBezTo>
                <a:cubicBezTo>
                  <a:pt x="483" y="123"/>
                  <a:pt x="483" y="123"/>
                  <a:pt x="483" y="123"/>
                </a:cubicBezTo>
                <a:cubicBezTo>
                  <a:pt x="483" y="123"/>
                  <a:pt x="483" y="123"/>
                  <a:pt x="483" y="123"/>
                </a:cubicBezTo>
                <a:cubicBezTo>
                  <a:pt x="483" y="123"/>
                  <a:pt x="483" y="123"/>
                  <a:pt x="483" y="123"/>
                </a:cubicBezTo>
                <a:moveTo>
                  <a:pt x="195" y="125"/>
                </a:moveTo>
                <a:cubicBezTo>
                  <a:pt x="195" y="124"/>
                  <a:pt x="195" y="123"/>
                  <a:pt x="195" y="122"/>
                </a:cubicBezTo>
                <a:cubicBezTo>
                  <a:pt x="194" y="122"/>
                  <a:pt x="193" y="123"/>
                  <a:pt x="192" y="123"/>
                </a:cubicBezTo>
                <a:cubicBezTo>
                  <a:pt x="192" y="122"/>
                  <a:pt x="191" y="122"/>
                  <a:pt x="191" y="122"/>
                </a:cubicBezTo>
                <a:cubicBezTo>
                  <a:pt x="191" y="122"/>
                  <a:pt x="191" y="121"/>
                  <a:pt x="192" y="121"/>
                </a:cubicBezTo>
                <a:cubicBezTo>
                  <a:pt x="192" y="120"/>
                  <a:pt x="192" y="120"/>
                  <a:pt x="193" y="120"/>
                </a:cubicBezTo>
                <a:cubicBezTo>
                  <a:pt x="196" y="120"/>
                  <a:pt x="196" y="120"/>
                  <a:pt x="196" y="120"/>
                </a:cubicBezTo>
                <a:cubicBezTo>
                  <a:pt x="196" y="120"/>
                  <a:pt x="196" y="121"/>
                  <a:pt x="196" y="121"/>
                </a:cubicBezTo>
                <a:cubicBezTo>
                  <a:pt x="196" y="121"/>
                  <a:pt x="196" y="121"/>
                  <a:pt x="196" y="121"/>
                </a:cubicBezTo>
                <a:cubicBezTo>
                  <a:pt x="197" y="120"/>
                  <a:pt x="198" y="121"/>
                  <a:pt x="199" y="121"/>
                </a:cubicBezTo>
                <a:cubicBezTo>
                  <a:pt x="201" y="120"/>
                  <a:pt x="201" y="121"/>
                  <a:pt x="202" y="122"/>
                </a:cubicBezTo>
                <a:cubicBezTo>
                  <a:pt x="204" y="122"/>
                  <a:pt x="205" y="123"/>
                  <a:pt x="207" y="124"/>
                </a:cubicBezTo>
                <a:cubicBezTo>
                  <a:pt x="208" y="124"/>
                  <a:pt x="209" y="126"/>
                  <a:pt x="210" y="127"/>
                </a:cubicBezTo>
                <a:cubicBezTo>
                  <a:pt x="211" y="128"/>
                  <a:pt x="213" y="129"/>
                  <a:pt x="214" y="131"/>
                </a:cubicBezTo>
                <a:cubicBezTo>
                  <a:pt x="215" y="132"/>
                  <a:pt x="216" y="133"/>
                  <a:pt x="217" y="133"/>
                </a:cubicBezTo>
                <a:cubicBezTo>
                  <a:pt x="218" y="134"/>
                  <a:pt x="218" y="135"/>
                  <a:pt x="219" y="135"/>
                </a:cubicBezTo>
                <a:cubicBezTo>
                  <a:pt x="220" y="137"/>
                  <a:pt x="221" y="137"/>
                  <a:pt x="221" y="138"/>
                </a:cubicBezTo>
                <a:cubicBezTo>
                  <a:pt x="222" y="139"/>
                  <a:pt x="222" y="140"/>
                  <a:pt x="222" y="141"/>
                </a:cubicBezTo>
                <a:cubicBezTo>
                  <a:pt x="222" y="141"/>
                  <a:pt x="222" y="141"/>
                  <a:pt x="222" y="141"/>
                </a:cubicBezTo>
                <a:cubicBezTo>
                  <a:pt x="223" y="141"/>
                  <a:pt x="223" y="141"/>
                  <a:pt x="223" y="141"/>
                </a:cubicBezTo>
                <a:cubicBezTo>
                  <a:pt x="223" y="141"/>
                  <a:pt x="224" y="142"/>
                  <a:pt x="223" y="142"/>
                </a:cubicBezTo>
                <a:cubicBezTo>
                  <a:pt x="223" y="142"/>
                  <a:pt x="223" y="142"/>
                  <a:pt x="222" y="142"/>
                </a:cubicBezTo>
                <a:cubicBezTo>
                  <a:pt x="220" y="143"/>
                  <a:pt x="220" y="143"/>
                  <a:pt x="221" y="144"/>
                </a:cubicBezTo>
                <a:cubicBezTo>
                  <a:pt x="222" y="146"/>
                  <a:pt x="221" y="147"/>
                  <a:pt x="221" y="149"/>
                </a:cubicBezTo>
                <a:cubicBezTo>
                  <a:pt x="221" y="149"/>
                  <a:pt x="221" y="149"/>
                  <a:pt x="221" y="149"/>
                </a:cubicBezTo>
                <a:cubicBezTo>
                  <a:pt x="221" y="149"/>
                  <a:pt x="221" y="149"/>
                  <a:pt x="221" y="149"/>
                </a:cubicBezTo>
                <a:cubicBezTo>
                  <a:pt x="220" y="147"/>
                  <a:pt x="219" y="148"/>
                  <a:pt x="218" y="148"/>
                </a:cubicBezTo>
                <a:cubicBezTo>
                  <a:pt x="217" y="148"/>
                  <a:pt x="216" y="148"/>
                  <a:pt x="216" y="147"/>
                </a:cubicBezTo>
                <a:cubicBezTo>
                  <a:pt x="216" y="146"/>
                  <a:pt x="215" y="145"/>
                  <a:pt x="214" y="144"/>
                </a:cubicBezTo>
                <a:cubicBezTo>
                  <a:pt x="213" y="143"/>
                  <a:pt x="212" y="141"/>
                  <a:pt x="211" y="140"/>
                </a:cubicBezTo>
                <a:cubicBezTo>
                  <a:pt x="210" y="139"/>
                  <a:pt x="209" y="138"/>
                  <a:pt x="207" y="136"/>
                </a:cubicBezTo>
                <a:cubicBezTo>
                  <a:pt x="206" y="135"/>
                  <a:pt x="205" y="134"/>
                  <a:pt x="204" y="133"/>
                </a:cubicBezTo>
                <a:cubicBezTo>
                  <a:pt x="202" y="131"/>
                  <a:pt x="200" y="130"/>
                  <a:pt x="198" y="129"/>
                </a:cubicBezTo>
                <a:cubicBezTo>
                  <a:pt x="197" y="128"/>
                  <a:pt x="196" y="129"/>
                  <a:pt x="196" y="128"/>
                </a:cubicBezTo>
                <a:cubicBezTo>
                  <a:pt x="197" y="127"/>
                  <a:pt x="197" y="126"/>
                  <a:pt x="197" y="126"/>
                </a:cubicBezTo>
                <a:cubicBezTo>
                  <a:pt x="197" y="125"/>
                  <a:pt x="198" y="125"/>
                  <a:pt x="198" y="125"/>
                </a:cubicBezTo>
                <a:cubicBezTo>
                  <a:pt x="198" y="125"/>
                  <a:pt x="199" y="125"/>
                  <a:pt x="199" y="125"/>
                </a:cubicBezTo>
                <a:cubicBezTo>
                  <a:pt x="199" y="125"/>
                  <a:pt x="198" y="124"/>
                  <a:pt x="198" y="124"/>
                </a:cubicBezTo>
                <a:cubicBezTo>
                  <a:pt x="197" y="124"/>
                  <a:pt x="196" y="125"/>
                  <a:pt x="195" y="125"/>
                </a:cubicBezTo>
                <a:moveTo>
                  <a:pt x="627" y="188"/>
                </a:moveTo>
                <a:cubicBezTo>
                  <a:pt x="627" y="187"/>
                  <a:pt x="627" y="187"/>
                  <a:pt x="627" y="187"/>
                </a:cubicBezTo>
                <a:cubicBezTo>
                  <a:pt x="627" y="187"/>
                  <a:pt x="628" y="186"/>
                  <a:pt x="628" y="186"/>
                </a:cubicBezTo>
                <a:cubicBezTo>
                  <a:pt x="629" y="186"/>
                  <a:pt x="630" y="186"/>
                  <a:pt x="630" y="187"/>
                </a:cubicBezTo>
                <a:cubicBezTo>
                  <a:pt x="630" y="187"/>
                  <a:pt x="629" y="187"/>
                  <a:pt x="628" y="187"/>
                </a:cubicBezTo>
                <a:cubicBezTo>
                  <a:pt x="628" y="191"/>
                  <a:pt x="628" y="191"/>
                  <a:pt x="628" y="191"/>
                </a:cubicBezTo>
                <a:cubicBezTo>
                  <a:pt x="628" y="191"/>
                  <a:pt x="628" y="191"/>
                  <a:pt x="628" y="191"/>
                </a:cubicBezTo>
                <a:cubicBezTo>
                  <a:pt x="627" y="191"/>
                  <a:pt x="627" y="191"/>
                  <a:pt x="627" y="192"/>
                </a:cubicBezTo>
                <a:cubicBezTo>
                  <a:pt x="627" y="192"/>
                  <a:pt x="627" y="193"/>
                  <a:pt x="628" y="193"/>
                </a:cubicBezTo>
                <a:cubicBezTo>
                  <a:pt x="627" y="193"/>
                  <a:pt x="627" y="193"/>
                  <a:pt x="627" y="194"/>
                </a:cubicBezTo>
                <a:cubicBezTo>
                  <a:pt x="626" y="194"/>
                  <a:pt x="627" y="194"/>
                  <a:pt x="627" y="195"/>
                </a:cubicBezTo>
                <a:cubicBezTo>
                  <a:pt x="628" y="195"/>
                  <a:pt x="628" y="195"/>
                  <a:pt x="628" y="195"/>
                </a:cubicBezTo>
                <a:cubicBezTo>
                  <a:pt x="628" y="196"/>
                  <a:pt x="627" y="198"/>
                  <a:pt x="626" y="199"/>
                </a:cubicBezTo>
                <a:cubicBezTo>
                  <a:pt x="620" y="204"/>
                  <a:pt x="615" y="210"/>
                  <a:pt x="609" y="215"/>
                </a:cubicBezTo>
                <a:cubicBezTo>
                  <a:pt x="609" y="216"/>
                  <a:pt x="608" y="216"/>
                  <a:pt x="608" y="216"/>
                </a:cubicBezTo>
                <a:cubicBezTo>
                  <a:pt x="607" y="216"/>
                  <a:pt x="607" y="216"/>
                  <a:pt x="607" y="216"/>
                </a:cubicBezTo>
                <a:cubicBezTo>
                  <a:pt x="605" y="214"/>
                  <a:pt x="603" y="213"/>
                  <a:pt x="602" y="211"/>
                </a:cubicBezTo>
                <a:cubicBezTo>
                  <a:pt x="602" y="210"/>
                  <a:pt x="602" y="210"/>
                  <a:pt x="602" y="210"/>
                </a:cubicBezTo>
                <a:cubicBezTo>
                  <a:pt x="602" y="209"/>
                  <a:pt x="602" y="209"/>
                  <a:pt x="602" y="209"/>
                </a:cubicBezTo>
                <a:cubicBezTo>
                  <a:pt x="603" y="208"/>
                  <a:pt x="604" y="207"/>
                  <a:pt x="605" y="206"/>
                </a:cubicBezTo>
                <a:cubicBezTo>
                  <a:pt x="607" y="206"/>
                  <a:pt x="607" y="205"/>
                  <a:pt x="608" y="205"/>
                </a:cubicBezTo>
                <a:cubicBezTo>
                  <a:pt x="609" y="203"/>
                  <a:pt x="610" y="202"/>
                  <a:pt x="611" y="200"/>
                </a:cubicBezTo>
                <a:cubicBezTo>
                  <a:pt x="612" y="198"/>
                  <a:pt x="614" y="198"/>
                  <a:pt x="615" y="197"/>
                </a:cubicBezTo>
                <a:cubicBezTo>
                  <a:pt x="616" y="195"/>
                  <a:pt x="618" y="194"/>
                  <a:pt x="619" y="193"/>
                </a:cubicBezTo>
                <a:cubicBezTo>
                  <a:pt x="620" y="192"/>
                  <a:pt x="621" y="191"/>
                  <a:pt x="621" y="190"/>
                </a:cubicBezTo>
                <a:cubicBezTo>
                  <a:pt x="623" y="190"/>
                  <a:pt x="623" y="189"/>
                  <a:pt x="624" y="188"/>
                </a:cubicBezTo>
                <a:cubicBezTo>
                  <a:pt x="627" y="188"/>
                  <a:pt x="627" y="188"/>
                  <a:pt x="627" y="188"/>
                </a:cubicBezTo>
                <a:cubicBezTo>
                  <a:pt x="627" y="189"/>
                  <a:pt x="627" y="189"/>
                  <a:pt x="627" y="189"/>
                </a:cubicBezTo>
                <a:cubicBezTo>
                  <a:pt x="627" y="189"/>
                  <a:pt x="627" y="189"/>
                  <a:pt x="627" y="189"/>
                </a:cubicBezTo>
                <a:cubicBezTo>
                  <a:pt x="626" y="189"/>
                  <a:pt x="626" y="189"/>
                  <a:pt x="626" y="189"/>
                </a:cubicBezTo>
                <a:cubicBezTo>
                  <a:pt x="626" y="189"/>
                  <a:pt x="625" y="189"/>
                  <a:pt x="626" y="190"/>
                </a:cubicBezTo>
                <a:cubicBezTo>
                  <a:pt x="626" y="190"/>
                  <a:pt x="626" y="189"/>
                  <a:pt x="627" y="189"/>
                </a:cubicBezTo>
                <a:cubicBezTo>
                  <a:pt x="627" y="189"/>
                  <a:pt x="627" y="189"/>
                  <a:pt x="627" y="189"/>
                </a:cubicBezTo>
                <a:cubicBezTo>
                  <a:pt x="627" y="188"/>
                  <a:pt x="627" y="188"/>
                  <a:pt x="627" y="188"/>
                </a:cubicBezTo>
                <a:moveTo>
                  <a:pt x="329" y="143"/>
                </a:moveTo>
                <a:cubicBezTo>
                  <a:pt x="328" y="143"/>
                  <a:pt x="328" y="144"/>
                  <a:pt x="327" y="145"/>
                </a:cubicBezTo>
                <a:cubicBezTo>
                  <a:pt x="327" y="145"/>
                  <a:pt x="326" y="145"/>
                  <a:pt x="325" y="145"/>
                </a:cubicBezTo>
                <a:cubicBezTo>
                  <a:pt x="324" y="145"/>
                  <a:pt x="323" y="147"/>
                  <a:pt x="322" y="146"/>
                </a:cubicBezTo>
                <a:cubicBezTo>
                  <a:pt x="322" y="146"/>
                  <a:pt x="321" y="147"/>
                  <a:pt x="321" y="147"/>
                </a:cubicBezTo>
                <a:cubicBezTo>
                  <a:pt x="321" y="148"/>
                  <a:pt x="321" y="148"/>
                  <a:pt x="321" y="148"/>
                </a:cubicBezTo>
                <a:cubicBezTo>
                  <a:pt x="319" y="147"/>
                  <a:pt x="318" y="149"/>
                  <a:pt x="317" y="149"/>
                </a:cubicBezTo>
                <a:cubicBezTo>
                  <a:pt x="316" y="149"/>
                  <a:pt x="316" y="149"/>
                  <a:pt x="316" y="149"/>
                </a:cubicBezTo>
                <a:cubicBezTo>
                  <a:pt x="314" y="149"/>
                  <a:pt x="312" y="149"/>
                  <a:pt x="310" y="149"/>
                </a:cubicBezTo>
                <a:cubicBezTo>
                  <a:pt x="309" y="148"/>
                  <a:pt x="307" y="147"/>
                  <a:pt x="305" y="146"/>
                </a:cubicBezTo>
                <a:cubicBezTo>
                  <a:pt x="304" y="146"/>
                  <a:pt x="304" y="145"/>
                  <a:pt x="304" y="145"/>
                </a:cubicBezTo>
                <a:cubicBezTo>
                  <a:pt x="303" y="144"/>
                  <a:pt x="302" y="143"/>
                  <a:pt x="301" y="142"/>
                </a:cubicBezTo>
                <a:cubicBezTo>
                  <a:pt x="301" y="141"/>
                  <a:pt x="300" y="140"/>
                  <a:pt x="300" y="139"/>
                </a:cubicBezTo>
                <a:cubicBezTo>
                  <a:pt x="299" y="137"/>
                  <a:pt x="298" y="137"/>
                  <a:pt x="298" y="135"/>
                </a:cubicBezTo>
                <a:cubicBezTo>
                  <a:pt x="298" y="135"/>
                  <a:pt x="298" y="135"/>
                  <a:pt x="297" y="134"/>
                </a:cubicBezTo>
                <a:cubicBezTo>
                  <a:pt x="298" y="134"/>
                  <a:pt x="299" y="133"/>
                  <a:pt x="300" y="133"/>
                </a:cubicBezTo>
                <a:cubicBezTo>
                  <a:pt x="300" y="132"/>
                  <a:pt x="301" y="132"/>
                  <a:pt x="302" y="132"/>
                </a:cubicBezTo>
                <a:cubicBezTo>
                  <a:pt x="303" y="132"/>
                  <a:pt x="303" y="132"/>
                  <a:pt x="303" y="131"/>
                </a:cubicBezTo>
                <a:cubicBezTo>
                  <a:pt x="304" y="131"/>
                  <a:pt x="304" y="131"/>
                  <a:pt x="305" y="131"/>
                </a:cubicBezTo>
                <a:cubicBezTo>
                  <a:pt x="306" y="133"/>
                  <a:pt x="306" y="134"/>
                  <a:pt x="308" y="135"/>
                </a:cubicBezTo>
                <a:cubicBezTo>
                  <a:pt x="308" y="137"/>
                  <a:pt x="310" y="138"/>
                  <a:pt x="311" y="139"/>
                </a:cubicBezTo>
                <a:cubicBezTo>
                  <a:pt x="313" y="140"/>
                  <a:pt x="315" y="141"/>
                  <a:pt x="317" y="140"/>
                </a:cubicBezTo>
                <a:cubicBezTo>
                  <a:pt x="319" y="139"/>
                  <a:pt x="321" y="139"/>
                  <a:pt x="322" y="138"/>
                </a:cubicBezTo>
                <a:cubicBezTo>
                  <a:pt x="322" y="137"/>
                  <a:pt x="322" y="138"/>
                  <a:pt x="322" y="138"/>
                </a:cubicBezTo>
                <a:cubicBezTo>
                  <a:pt x="323" y="139"/>
                  <a:pt x="323" y="139"/>
                  <a:pt x="324" y="139"/>
                </a:cubicBezTo>
                <a:cubicBezTo>
                  <a:pt x="325" y="140"/>
                  <a:pt x="325" y="139"/>
                  <a:pt x="325" y="139"/>
                </a:cubicBezTo>
                <a:cubicBezTo>
                  <a:pt x="325" y="139"/>
                  <a:pt x="326" y="139"/>
                  <a:pt x="326" y="139"/>
                </a:cubicBezTo>
                <a:cubicBezTo>
                  <a:pt x="327" y="139"/>
                  <a:pt x="328" y="140"/>
                  <a:pt x="329" y="141"/>
                </a:cubicBezTo>
                <a:cubicBezTo>
                  <a:pt x="329" y="141"/>
                  <a:pt x="329" y="142"/>
                  <a:pt x="329" y="143"/>
                </a:cubicBezTo>
                <a:moveTo>
                  <a:pt x="107" y="359"/>
                </a:moveTo>
                <a:cubicBezTo>
                  <a:pt x="107" y="358"/>
                  <a:pt x="107" y="358"/>
                  <a:pt x="107" y="358"/>
                </a:cubicBezTo>
                <a:cubicBezTo>
                  <a:pt x="107" y="358"/>
                  <a:pt x="108" y="357"/>
                  <a:pt x="108" y="357"/>
                </a:cubicBezTo>
                <a:cubicBezTo>
                  <a:pt x="108" y="357"/>
                  <a:pt x="110" y="354"/>
                  <a:pt x="109" y="354"/>
                </a:cubicBezTo>
                <a:cubicBezTo>
                  <a:pt x="109" y="354"/>
                  <a:pt x="109" y="354"/>
                  <a:pt x="109" y="354"/>
                </a:cubicBezTo>
                <a:cubicBezTo>
                  <a:pt x="108" y="354"/>
                  <a:pt x="108" y="354"/>
                  <a:pt x="108" y="354"/>
                </a:cubicBezTo>
                <a:cubicBezTo>
                  <a:pt x="108" y="353"/>
                  <a:pt x="109" y="352"/>
                  <a:pt x="110" y="352"/>
                </a:cubicBezTo>
                <a:cubicBezTo>
                  <a:pt x="110" y="352"/>
                  <a:pt x="110" y="353"/>
                  <a:pt x="110" y="353"/>
                </a:cubicBezTo>
                <a:cubicBezTo>
                  <a:pt x="111" y="353"/>
                  <a:pt x="111" y="353"/>
                  <a:pt x="111" y="352"/>
                </a:cubicBezTo>
                <a:cubicBezTo>
                  <a:pt x="112" y="352"/>
                  <a:pt x="114" y="352"/>
                  <a:pt x="116" y="352"/>
                </a:cubicBezTo>
                <a:cubicBezTo>
                  <a:pt x="118" y="352"/>
                  <a:pt x="118" y="353"/>
                  <a:pt x="120" y="353"/>
                </a:cubicBezTo>
                <a:cubicBezTo>
                  <a:pt x="121" y="353"/>
                  <a:pt x="122" y="353"/>
                  <a:pt x="123" y="353"/>
                </a:cubicBezTo>
                <a:cubicBezTo>
                  <a:pt x="125" y="355"/>
                  <a:pt x="126" y="354"/>
                  <a:pt x="128" y="354"/>
                </a:cubicBezTo>
                <a:cubicBezTo>
                  <a:pt x="130" y="354"/>
                  <a:pt x="132" y="353"/>
                  <a:pt x="133" y="355"/>
                </a:cubicBezTo>
                <a:cubicBezTo>
                  <a:pt x="138" y="355"/>
                  <a:pt x="138" y="355"/>
                  <a:pt x="138" y="355"/>
                </a:cubicBezTo>
                <a:cubicBezTo>
                  <a:pt x="138" y="356"/>
                  <a:pt x="138" y="357"/>
                  <a:pt x="137" y="358"/>
                </a:cubicBezTo>
                <a:cubicBezTo>
                  <a:pt x="137" y="358"/>
                  <a:pt x="137" y="359"/>
                  <a:pt x="137" y="359"/>
                </a:cubicBezTo>
                <a:cubicBezTo>
                  <a:pt x="137" y="361"/>
                  <a:pt x="137" y="362"/>
                  <a:pt x="137" y="364"/>
                </a:cubicBezTo>
                <a:cubicBezTo>
                  <a:pt x="136" y="365"/>
                  <a:pt x="135" y="364"/>
                  <a:pt x="135" y="363"/>
                </a:cubicBezTo>
                <a:cubicBezTo>
                  <a:pt x="134" y="363"/>
                  <a:pt x="132" y="363"/>
                  <a:pt x="131" y="363"/>
                </a:cubicBezTo>
                <a:cubicBezTo>
                  <a:pt x="130" y="364"/>
                  <a:pt x="129" y="362"/>
                  <a:pt x="128" y="362"/>
                </a:cubicBezTo>
                <a:cubicBezTo>
                  <a:pt x="127" y="363"/>
                  <a:pt x="126" y="362"/>
                  <a:pt x="124" y="362"/>
                </a:cubicBezTo>
                <a:cubicBezTo>
                  <a:pt x="123" y="362"/>
                  <a:pt x="122" y="363"/>
                  <a:pt x="121" y="362"/>
                </a:cubicBezTo>
                <a:cubicBezTo>
                  <a:pt x="120" y="362"/>
                  <a:pt x="120" y="361"/>
                  <a:pt x="118" y="362"/>
                </a:cubicBezTo>
                <a:cubicBezTo>
                  <a:pt x="118" y="362"/>
                  <a:pt x="117" y="362"/>
                  <a:pt x="116" y="361"/>
                </a:cubicBezTo>
                <a:cubicBezTo>
                  <a:pt x="114" y="360"/>
                  <a:pt x="111" y="361"/>
                  <a:pt x="108" y="361"/>
                </a:cubicBezTo>
                <a:cubicBezTo>
                  <a:pt x="108" y="361"/>
                  <a:pt x="107" y="360"/>
                  <a:pt x="107" y="360"/>
                </a:cubicBezTo>
                <a:cubicBezTo>
                  <a:pt x="107" y="360"/>
                  <a:pt x="107" y="360"/>
                  <a:pt x="107" y="360"/>
                </a:cubicBezTo>
                <a:cubicBezTo>
                  <a:pt x="107" y="360"/>
                  <a:pt x="107" y="359"/>
                  <a:pt x="108" y="359"/>
                </a:cubicBezTo>
                <a:cubicBezTo>
                  <a:pt x="108" y="359"/>
                  <a:pt x="107" y="359"/>
                  <a:pt x="107" y="359"/>
                </a:cubicBezTo>
                <a:moveTo>
                  <a:pt x="79" y="374"/>
                </a:moveTo>
                <a:cubicBezTo>
                  <a:pt x="79" y="375"/>
                  <a:pt x="80" y="376"/>
                  <a:pt x="78" y="376"/>
                </a:cubicBezTo>
                <a:cubicBezTo>
                  <a:pt x="77" y="376"/>
                  <a:pt x="78" y="378"/>
                  <a:pt x="76" y="378"/>
                </a:cubicBezTo>
                <a:cubicBezTo>
                  <a:pt x="77" y="378"/>
                  <a:pt x="77" y="379"/>
                  <a:pt x="77" y="379"/>
                </a:cubicBezTo>
                <a:cubicBezTo>
                  <a:pt x="78" y="379"/>
                  <a:pt x="78" y="378"/>
                  <a:pt x="78" y="378"/>
                </a:cubicBezTo>
                <a:cubicBezTo>
                  <a:pt x="79" y="378"/>
                  <a:pt x="79" y="378"/>
                  <a:pt x="79" y="378"/>
                </a:cubicBezTo>
                <a:cubicBezTo>
                  <a:pt x="79" y="378"/>
                  <a:pt x="79" y="378"/>
                  <a:pt x="79" y="379"/>
                </a:cubicBezTo>
                <a:cubicBezTo>
                  <a:pt x="79" y="379"/>
                  <a:pt x="79" y="379"/>
                  <a:pt x="79" y="379"/>
                </a:cubicBezTo>
                <a:cubicBezTo>
                  <a:pt x="78" y="379"/>
                  <a:pt x="76" y="379"/>
                  <a:pt x="75" y="379"/>
                </a:cubicBezTo>
                <a:cubicBezTo>
                  <a:pt x="75" y="379"/>
                  <a:pt x="75" y="379"/>
                  <a:pt x="75" y="378"/>
                </a:cubicBezTo>
                <a:cubicBezTo>
                  <a:pt x="75" y="378"/>
                  <a:pt x="75" y="378"/>
                  <a:pt x="75" y="378"/>
                </a:cubicBezTo>
                <a:cubicBezTo>
                  <a:pt x="74" y="378"/>
                  <a:pt x="74" y="379"/>
                  <a:pt x="75" y="379"/>
                </a:cubicBezTo>
                <a:cubicBezTo>
                  <a:pt x="75" y="379"/>
                  <a:pt x="75" y="379"/>
                  <a:pt x="75" y="379"/>
                </a:cubicBezTo>
                <a:cubicBezTo>
                  <a:pt x="75" y="378"/>
                  <a:pt x="75" y="378"/>
                  <a:pt x="75" y="378"/>
                </a:cubicBezTo>
                <a:cubicBezTo>
                  <a:pt x="75" y="378"/>
                  <a:pt x="75" y="378"/>
                  <a:pt x="75" y="378"/>
                </a:cubicBezTo>
                <a:cubicBezTo>
                  <a:pt x="72" y="380"/>
                  <a:pt x="72" y="380"/>
                  <a:pt x="69" y="379"/>
                </a:cubicBezTo>
                <a:cubicBezTo>
                  <a:pt x="68" y="379"/>
                  <a:pt x="68" y="379"/>
                  <a:pt x="68" y="379"/>
                </a:cubicBezTo>
                <a:cubicBezTo>
                  <a:pt x="67" y="379"/>
                  <a:pt x="65" y="379"/>
                  <a:pt x="64" y="379"/>
                </a:cubicBezTo>
                <a:cubicBezTo>
                  <a:pt x="62" y="377"/>
                  <a:pt x="61" y="378"/>
                  <a:pt x="59" y="378"/>
                </a:cubicBezTo>
                <a:cubicBezTo>
                  <a:pt x="58" y="378"/>
                  <a:pt x="57" y="378"/>
                  <a:pt x="56" y="377"/>
                </a:cubicBezTo>
                <a:cubicBezTo>
                  <a:pt x="56" y="377"/>
                  <a:pt x="55" y="377"/>
                  <a:pt x="54" y="377"/>
                </a:cubicBezTo>
                <a:cubicBezTo>
                  <a:pt x="53" y="377"/>
                  <a:pt x="52" y="377"/>
                  <a:pt x="50" y="377"/>
                </a:cubicBezTo>
                <a:cubicBezTo>
                  <a:pt x="50" y="376"/>
                  <a:pt x="50" y="375"/>
                  <a:pt x="50" y="374"/>
                </a:cubicBezTo>
                <a:cubicBezTo>
                  <a:pt x="50" y="373"/>
                  <a:pt x="50" y="372"/>
                  <a:pt x="51" y="371"/>
                </a:cubicBezTo>
                <a:cubicBezTo>
                  <a:pt x="51" y="371"/>
                  <a:pt x="51" y="369"/>
                  <a:pt x="51" y="369"/>
                </a:cubicBezTo>
                <a:cubicBezTo>
                  <a:pt x="52" y="368"/>
                  <a:pt x="53" y="368"/>
                  <a:pt x="54" y="368"/>
                </a:cubicBezTo>
                <a:cubicBezTo>
                  <a:pt x="54" y="368"/>
                  <a:pt x="55" y="368"/>
                  <a:pt x="56" y="368"/>
                </a:cubicBezTo>
                <a:cubicBezTo>
                  <a:pt x="57" y="370"/>
                  <a:pt x="59" y="369"/>
                  <a:pt x="61" y="369"/>
                </a:cubicBezTo>
                <a:cubicBezTo>
                  <a:pt x="62" y="369"/>
                  <a:pt x="63" y="369"/>
                  <a:pt x="65" y="369"/>
                </a:cubicBezTo>
                <a:cubicBezTo>
                  <a:pt x="65" y="369"/>
                  <a:pt x="66" y="369"/>
                  <a:pt x="67" y="370"/>
                </a:cubicBezTo>
                <a:cubicBezTo>
                  <a:pt x="68" y="371"/>
                  <a:pt x="69" y="369"/>
                  <a:pt x="70" y="371"/>
                </a:cubicBezTo>
                <a:cubicBezTo>
                  <a:pt x="71" y="371"/>
                  <a:pt x="72" y="371"/>
                  <a:pt x="73" y="371"/>
                </a:cubicBezTo>
                <a:cubicBezTo>
                  <a:pt x="74" y="371"/>
                  <a:pt x="75" y="371"/>
                  <a:pt x="76" y="372"/>
                </a:cubicBezTo>
                <a:cubicBezTo>
                  <a:pt x="76" y="372"/>
                  <a:pt x="76" y="371"/>
                  <a:pt x="77" y="371"/>
                </a:cubicBezTo>
                <a:cubicBezTo>
                  <a:pt x="77" y="372"/>
                  <a:pt x="78" y="372"/>
                  <a:pt x="78" y="373"/>
                </a:cubicBezTo>
                <a:cubicBezTo>
                  <a:pt x="78" y="374"/>
                  <a:pt x="79" y="374"/>
                  <a:pt x="79" y="374"/>
                </a:cubicBezTo>
                <a:moveTo>
                  <a:pt x="76" y="374"/>
                </a:moveTo>
                <a:cubicBezTo>
                  <a:pt x="76" y="374"/>
                  <a:pt x="76" y="374"/>
                  <a:pt x="76" y="374"/>
                </a:cubicBezTo>
                <a:cubicBezTo>
                  <a:pt x="76" y="374"/>
                  <a:pt x="76" y="374"/>
                  <a:pt x="76" y="374"/>
                </a:cubicBezTo>
                <a:cubicBezTo>
                  <a:pt x="76" y="374"/>
                  <a:pt x="76" y="375"/>
                  <a:pt x="76" y="375"/>
                </a:cubicBezTo>
                <a:cubicBezTo>
                  <a:pt x="76" y="375"/>
                  <a:pt x="76" y="375"/>
                  <a:pt x="76" y="374"/>
                </a:cubicBezTo>
                <a:moveTo>
                  <a:pt x="112" y="203"/>
                </a:moveTo>
                <a:cubicBezTo>
                  <a:pt x="114" y="202"/>
                  <a:pt x="114" y="200"/>
                  <a:pt x="115" y="199"/>
                </a:cubicBezTo>
                <a:cubicBezTo>
                  <a:pt x="116" y="198"/>
                  <a:pt x="117" y="197"/>
                  <a:pt x="118" y="196"/>
                </a:cubicBezTo>
                <a:cubicBezTo>
                  <a:pt x="121" y="196"/>
                  <a:pt x="121" y="196"/>
                  <a:pt x="121" y="196"/>
                </a:cubicBezTo>
                <a:cubicBezTo>
                  <a:pt x="121" y="198"/>
                  <a:pt x="123" y="198"/>
                  <a:pt x="124" y="199"/>
                </a:cubicBezTo>
                <a:cubicBezTo>
                  <a:pt x="125" y="199"/>
                  <a:pt x="126" y="199"/>
                  <a:pt x="126" y="200"/>
                </a:cubicBezTo>
                <a:cubicBezTo>
                  <a:pt x="127" y="200"/>
                  <a:pt x="128" y="201"/>
                  <a:pt x="129" y="202"/>
                </a:cubicBezTo>
                <a:cubicBezTo>
                  <a:pt x="128" y="202"/>
                  <a:pt x="127" y="203"/>
                  <a:pt x="128" y="204"/>
                </a:cubicBezTo>
                <a:cubicBezTo>
                  <a:pt x="128" y="204"/>
                  <a:pt x="129" y="203"/>
                  <a:pt x="129" y="203"/>
                </a:cubicBezTo>
                <a:cubicBezTo>
                  <a:pt x="130" y="203"/>
                  <a:pt x="130" y="203"/>
                  <a:pt x="130" y="204"/>
                </a:cubicBezTo>
                <a:cubicBezTo>
                  <a:pt x="131" y="205"/>
                  <a:pt x="130" y="205"/>
                  <a:pt x="130" y="205"/>
                </a:cubicBezTo>
                <a:cubicBezTo>
                  <a:pt x="129" y="205"/>
                  <a:pt x="129" y="205"/>
                  <a:pt x="128" y="205"/>
                </a:cubicBezTo>
                <a:cubicBezTo>
                  <a:pt x="127" y="206"/>
                  <a:pt x="128" y="207"/>
                  <a:pt x="128" y="207"/>
                </a:cubicBezTo>
                <a:cubicBezTo>
                  <a:pt x="128" y="208"/>
                  <a:pt x="128" y="209"/>
                  <a:pt x="128" y="210"/>
                </a:cubicBezTo>
                <a:cubicBezTo>
                  <a:pt x="128" y="211"/>
                  <a:pt x="127" y="212"/>
                  <a:pt x="128" y="212"/>
                </a:cubicBezTo>
                <a:cubicBezTo>
                  <a:pt x="128" y="212"/>
                  <a:pt x="128" y="213"/>
                  <a:pt x="128" y="212"/>
                </a:cubicBezTo>
                <a:cubicBezTo>
                  <a:pt x="128" y="212"/>
                  <a:pt x="129" y="212"/>
                  <a:pt x="129" y="212"/>
                </a:cubicBezTo>
                <a:cubicBezTo>
                  <a:pt x="129" y="212"/>
                  <a:pt x="130" y="212"/>
                  <a:pt x="130" y="213"/>
                </a:cubicBezTo>
                <a:cubicBezTo>
                  <a:pt x="131" y="213"/>
                  <a:pt x="132" y="214"/>
                  <a:pt x="131" y="216"/>
                </a:cubicBezTo>
                <a:cubicBezTo>
                  <a:pt x="131" y="216"/>
                  <a:pt x="132" y="216"/>
                  <a:pt x="132" y="216"/>
                </a:cubicBezTo>
                <a:cubicBezTo>
                  <a:pt x="133" y="216"/>
                  <a:pt x="133" y="217"/>
                  <a:pt x="133" y="217"/>
                </a:cubicBezTo>
                <a:cubicBezTo>
                  <a:pt x="135" y="219"/>
                  <a:pt x="135" y="219"/>
                  <a:pt x="139" y="219"/>
                </a:cubicBezTo>
                <a:cubicBezTo>
                  <a:pt x="139" y="220"/>
                  <a:pt x="139" y="220"/>
                  <a:pt x="140" y="220"/>
                </a:cubicBezTo>
                <a:cubicBezTo>
                  <a:pt x="140" y="221"/>
                  <a:pt x="141" y="221"/>
                  <a:pt x="141" y="221"/>
                </a:cubicBezTo>
                <a:cubicBezTo>
                  <a:pt x="140" y="222"/>
                  <a:pt x="140" y="222"/>
                  <a:pt x="139" y="222"/>
                </a:cubicBezTo>
                <a:cubicBezTo>
                  <a:pt x="137" y="221"/>
                  <a:pt x="137" y="221"/>
                  <a:pt x="136" y="222"/>
                </a:cubicBezTo>
                <a:cubicBezTo>
                  <a:pt x="135" y="222"/>
                  <a:pt x="135" y="222"/>
                  <a:pt x="135" y="221"/>
                </a:cubicBezTo>
                <a:cubicBezTo>
                  <a:pt x="135" y="221"/>
                  <a:pt x="135" y="221"/>
                  <a:pt x="135" y="221"/>
                </a:cubicBezTo>
                <a:cubicBezTo>
                  <a:pt x="133" y="223"/>
                  <a:pt x="133" y="223"/>
                  <a:pt x="132" y="221"/>
                </a:cubicBezTo>
                <a:cubicBezTo>
                  <a:pt x="132" y="221"/>
                  <a:pt x="132" y="220"/>
                  <a:pt x="132" y="220"/>
                </a:cubicBezTo>
                <a:cubicBezTo>
                  <a:pt x="132" y="220"/>
                  <a:pt x="131" y="220"/>
                  <a:pt x="130" y="220"/>
                </a:cubicBezTo>
                <a:cubicBezTo>
                  <a:pt x="129" y="219"/>
                  <a:pt x="128" y="219"/>
                  <a:pt x="127" y="217"/>
                </a:cubicBezTo>
                <a:cubicBezTo>
                  <a:pt x="127" y="217"/>
                  <a:pt x="127" y="217"/>
                  <a:pt x="127" y="216"/>
                </a:cubicBezTo>
                <a:cubicBezTo>
                  <a:pt x="126" y="216"/>
                  <a:pt x="126" y="216"/>
                  <a:pt x="127" y="215"/>
                </a:cubicBezTo>
                <a:cubicBezTo>
                  <a:pt x="125" y="214"/>
                  <a:pt x="123" y="213"/>
                  <a:pt x="121" y="211"/>
                </a:cubicBezTo>
                <a:cubicBezTo>
                  <a:pt x="120" y="210"/>
                  <a:pt x="119" y="210"/>
                  <a:pt x="118" y="209"/>
                </a:cubicBezTo>
                <a:cubicBezTo>
                  <a:pt x="117" y="208"/>
                  <a:pt x="117" y="207"/>
                  <a:pt x="116" y="206"/>
                </a:cubicBezTo>
                <a:cubicBezTo>
                  <a:pt x="114" y="205"/>
                  <a:pt x="114" y="204"/>
                  <a:pt x="112" y="203"/>
                </a:cubicBezTo>
                <a:moveTo>
                  <a:pt x="125" y="211"/>
                </a:moveTo>
                <a:cubicBezTo>
                  <a:pt x="125" y="212"/>
                  <a:pt x="126" y="212"/>
                  <a:pt x="127" y="211"/>
                </a:cubicBezTo>
                <a:cubicBezTo>
                  <a:pt x="126" y="211"/>
                  <a:pt x="125" y="211"/>
                  <a:pt x="125" y="211"/>
                </a:cubicBezTo>
                <a:moveTo>
                  <a:pt x="131" y="218"/>
                </a:moveTo>
                <a:cubicBezTo>
                  <a:pt x="131" y="218"/>
                  <a:pt x="131" y="218"/>
                  <a:pt x="131" y="218"/>
                </a:cubicBezTo>
                <a:cubicBezTo>
                  <a:pt x="131" y="218"/>
                  <a:pt x="131" y="218"/>
                  <a:pt x="131" y="218"/>
                </a:cubicBezTo>
                <a:cubicBezTo>
                  <a:pt x="131" y="218"/>
                  <a:pt x="131" y="218"/>
                  <a:pt x="131" y="217"/>
                </a:cubicBezTo>
                <a:cubicBezTo>
                  <a:pt x="131" y="217"/>
                  <a:pt x="131" y="218"/>
                  <a:pt x="131" y="218"/>
                </a:cubicBezTo>
                <a:moveTo>
                  <a:pt x="256" y="156"/>
                </a:moveTo>
                <a:cubicBezTo>
                  <a:pt x="255" y="156"/>
                  <a:pt x="255" y="156"/>
                  <a:pt x="254" y="156"/>
                </a:cubicBezTo>
                <a:cubicBezTo>
                  <a:pt x="254" y="158"/>
                  <a:pt x="256" y="158"/>
                  <a:pt x="258" y="158"/>
                </a:cubicBezTo>
                <a:cubicBezTo>
                  <a:pt x="257" y="159"/>
                  <a:pt x="256" y="159"/>
                  <a:pt x="256" y="160"/>
                </a:cubicBezTo>
                <a:cubicBezTo>
                  <a:pt x="257" y="161"/>
                  <a:pt x="257" y="160"/>
                  <a:pt x="258" y="159"/>
                </a:cubicBezTo>
                <a:cubicBezTo>
                  <a:pt x="259" y="162"/>
                  <a:pt x="261" y="164"/>
                  <a:pt x="262" y="166"/>
                </a:cubicBezTo>
                <a:cubicBezTo>
                  <a:pt x="262" y="167"/>
                  <a:pt x="263" y="167"/>
                  <a:pt x="263" y="168"/>
                </a:cubicBezTo>
                <a:cubicBezTo>
                  <a:pt x="264" y="169"/>
                  <a:pt x="265" y="171"/>
                  <a:pt x="265" y="172"/>
                </a:cubicBezTo>
                <a:cubicBezTo>
                  <a:pt x="263" y="173"/>
                  <a:pt x="261" y="174"/>
                  <a:pt x="260" y="176"/>
                </a:cubicBezTo>
                <a:cubicBezTo>
                  <a:pt x="260" y="176"/>
                  <a:pt x="259" y="176"/>
                  <a:pt x="259" y="175"/>
                </a:cubicBezTo>
                <a:cubicBezTo>
                  <a:pt x="258" y="175"/>
                  <a:pt x="258" y="175"/>
                  <a:pt x="258" y="174"/>
                </a:cubicBezTo>
                <a:cubicBezTo>
                  <a:pt x="257" y="173"/>
                  <a:pt x="257" y="172"/>
                  <a:pt x="256" y="171"/>
                </a:cubicBezTo>
                <a:cubicBezTo>
                  <a:pt x="256" y="170"/>
                  <a:pt x="255" y="169"/>
                  <a:pt x="254" y="168"/>
                </a:cubicBezTo>
                <a:cubicBezTo>
                  <a:pt x="254" y="167"/>
                  <a:pt x="253" y="166"/>
                  <a:pt x="253" y="165"/>
                </a:cubicBezTo>
                <a:cubicBezTo>
                  <a:pt x="253" y="164"/>
                  <a:pt x="252" y="163"/>
                  <a:pt x="251" y="162"/>
                </a:cubicBezTo>
                <a:cubicBezTo>
                  <a:pt x="251" y="162"/>
                  <a:pt x="251" y="162"/>
                  <a:pt x="251" y="162"/>
                </a:cubicBezTo>
                <a:cubicBezTo>
                  <a:pt x="252" y="161"/>
                  <a:pt x="252" y="161"/>
                  <a:pt x="253" y="161"/>
                </a:cubicBezTo>
                <a:cubicBezTo>
                  <a:pt x="252" y="160"/>
                  <a:pt x="251" y="159"/>
                  <a:pt x="250" y="159"/>
                </a:cubicBezTo>
                <a:cubicBezTo>
                  <a:pt x="250" y="160"/>
                  <a:pt x="249" y="159"/>
                  <a:pt x="249" y="159"/>
                </a:cubicBezTo>
                <a:cubicBezTo>
                  <a:pt x="249" y="157"/>
                  <a:pt x="247" y="157"/>
                  <a:pt x="247" y="156"/>
                </a:cubicBezTo>
                <a:cubicBezTo>
                  <a:pt x="247" y="155"/>
                  <a:pt x="246" y="154"/>
                  <a:pt x="245" y="153"/>
                </a:cubicBezTo>
                <a:cubicBezTo>
                  <a:pt x="245" y="153"/>
                  <a:pt x="245" y="152"/>
                  <a:pt x="246" y="152"/>
                </a:cubicBezTo>
                <a:cubicBezTo>
                  <a:pt x="247" y="152"/>
                  <a:pt x="248" y="152"/>
                  <a:pt x="249" y="152"/>
                </a:cubicBezTo>
                <a:cubicBezTo>
                  <a:pt x="249" y="152"/>
                  <a:pt x="249" y="151"/>
                  <a:pt x="249" y="151"/>
                </a:cubicBezTo>
                <a:cubicBezTo>
                  <a:pt x="249" y="151"/>
                  <a:pt x="249" y="150"/>
                  <a:pt x="249" y="150"/>
                </a:cubicBezTo>
                <a:cubicBezTo>
                  <a:pt x="249" y="150"/>
                  <a:pt x="248" y="150"/>
                  <a:pt x="248" y="150"/>
                </a:cubicBezTo>
                <a:cubicBezTo>
                  <a:pt x="246" y="150"/>
                  <a:pt x="245" y="149"/>
                  <a:pt x="245" y="148"/>
                </a:cubicBezTo>
                <a:cubicBezTo>
                  <a:pt x="245" y="147"/>
                  <a:pt x="245" y="147"/>
                  <a:pt x="245" y="147"/>
                </a:cubicBezTo>
                <a:cubicBezTo>
                  <a:pt x="243" y="147"/>
                  <a:pt x="242" y="147"/>
                  <a:pt x="242" y="146"/>
                </a:cubicBezTo>
                <a:cubicBezTo>
                  <a:pt x="241" y="145"/>
                  <a:pt x="242" y="144"/>
                  <a:pt x="242" y="144"/>
                </a:cubicBezTo>
                <a:cubicBezTo>
                  <a:pt x="244" y="145"/>
                  <a:pt x="243" y="143"/>
                  <a:pt x="244" y="142"/>
                </a:cubicBezTo>
                <a:cubicBezTo>
                  <a:pt x="245" y="143"/>
                  <a:pt x="245" y="145"/>
                  <a:pt x="247" y="145"/>
                </a:cubicBezTo>
                <a:cubicBezTo>
                  <a:pt x="247" y="145"/>
                  <a:pt x="247" y="145"/>
                  <a:pt x="247" y="145"/>
                </a:cubicBezTo>
                <a:cubicBezTo>
                  <a:pt x="247" y="146"/>
                  <a:pt x="247" y="146"/>
                  <a:pt x="248" y="146"/>
                </a:cubicBezTo>
                <a:cubicBezTo>
                  <a:pt x="249" y="146"/>
                  <a:pt x="249" y="146"/>
                  <a:pt x="249" y="146"/>
                </a:cubicBezTo>
                <a:cubicBezTo>
                  <a:pt x="249" y="145"/>
                  <a:pt x="249" y="145"/>
                  <a:pt x="249" y="144"/>
                </a:cubicBezTo>
                <a:cubicBezTo>
                  <a:pt x="250" y="145"/>
                  <a:pt x="250" y="145"/>
                  <a:pt x="251" y="145"/>
                </a:cubicBezTo>
                <a:cubicBezTo>
                  <a:pt x="251" y="146"/>
                  <a:pt x="251" y="147"/>
                  <a:pt x="250" y="147"/>
                </a:cubicBezTo>
                <a:cubicBezTo>
                  <a:pt x="250" y="147"/>
                  <a:pt x="249" y="147"/>
                  <a:pt x="249" y="148"/>
                </a:cubicBezTo>
                <a:cubicBezTo>
                  <a:pt x="249" y="148"/>
                  <a:pt x="249" y="148"/>
                  <a:pt x="249" y="148"/>
                </a:cubicBezTo>
                <a:cubicBezTo>
                  <a:pt x="251" y="148"/>
                  <a:pt x="252" y="148"/>
                  <a:pt x="253" y="150"/>
                </a:cubicBezTo>
                <a:cubicBezTo>
                  <a:pt x="253" y="150"/>
                  <a:pt x="253" y="150"/>
                  <a:pt x="253" y="150"/>
                </a:cubicBezTo>
                <a:cubicBezTo>
                  <a:pt x="254" y="151"/>
                  <a:pt x="254" y="151"/>
                  <a:pt x="253" y="152"/>
                </a:cubicBezTo>
                <a:cubicBezTo>
                  <a:pt x="253" y="153"/>
                  <a:pt x="254" y="154"/>
                  <a:pt x="255" y="154"/>
                </a:cubicBezTo>
                <a:cubicBezTo>
                  <a:pt x="256" y="154"/>
                  <a:pt x="255" y="155"/>
                  <a:pt x="256" y="156"/>
                </a:cubicBezTo>
                <a:moveTo>
                  <a:pt x="251" y="155"/>
                </a:moveTo>
                <a:cubicBezTo>
                  <a:pt x="250" y="155"/>
                  <a:pt x="250" y="155"/>
                  <a:pt x="250" y="155"/>
                </a:cubicBezTo>
                <a:cubicBezTo>
                  <a:pt x="250" y="155"/>
                  <a:pt x="250" y="156"/>
                  <a:pt x="250" y="156"/>
                </a:cubicBezTo>
                <a:cubicBezTo>
                  <a:pt x="250" y="156"/>
                  <a:pt x="250" y="156"/>
                  <a:pt x="250" y="156"/>
                </a:cubicBezTo>
                <a:cubicBezTo>
                  <a:pt x="251" y="156"/>
                  <a:pt x="251" y="155"/>
                  <a:pt x="251" y="155"/>
                </a:cubicBezTo>
                <a:cubicBezTo>
                  <a:pt x="251" y="155"/>
                  <a:pt x="251" y="155"/>
                  <a:pt x="250" y="156"/>
                </a:cubicBezTo>
                <a:cubicBezTo>
                  <a:pt x="250" y="156"/>
                  <a:pt x="250" y="156"/>
                  <a:pt x="250" y="156"/>
                </a:cubicBezTo>
                <a:cubicBezTo>
                  <a:pt x="250" y="156"/>
                  <a:pt x="250" y="156"/>
                  <a:pt x="250" y="156"/>
                </a:cubicBezTo>
                <a:cubicBezTo>
                  <a:pt x="249" y="156"/>
                  <a:pt x="249" y="156"/>
                  <a:pt x="249" y="157"/>
                </a:cubicBezTo>
                <a:cubicBezTo>
                  <a:pt x="250" y="157"/>
                  <a:pt x="250" y="156"/>
                  <a:pt x="251" y="155"/>
                </a:cubicBezTo>
                <a:moveTo>
                  <a:pt x="255" y="167"/>
                </a:moveTo>
                <a:cubicBezTo>
                  <a:pt x="255" y="167"/>
                  <a:pt x="256" y="167"/>
                  <a:pt x="257" y="167"/>
                </a:cubicBezTo>
                <a:cubicBezTo>
                  <a:pt x="256" y="166"/>
                  <a:pt x="255" y="166"/>
                  <a:pt x="255" y="167"/>
                </a:cubicBezTo>
                <a:moveTo>
                  <a:pt x="254" y="161"/>
                </a:moveTo>
                <a:cubicBezTo>
                  <a:pt x="254" y="162"/>
                  <a:pt x="254" y="162"/>
                  <a:pt x="254" y="162"/>
                </a:cubicBezTo>
                <a:cubicBezTo>
                  <a:pt x="254" y="162"/>
                  <a:pt x="254" y="162"/>
                  <a:pt x="254" y="162"/>
                </a:cubicBezTo>
                <a:cubicBezTo>
                  <a:pt x="254" y="162"/>
                  <a:pt x="255" y="162"/>
                  <a:pt x="255" y="162"/>
                </a:cubicBezTo>
                <a:cubicBezTo>
                  <a:pt x="255" y="162"/>
                  <a:pt x="254" y="162"/>
                  <a:pt x="254" y="161"/>
                </a:cubicBezTo>
                <a:moveTo>
                  <a:pt x="255" y="164"/>
                </a:moveTo>
                <a:cubicBezTo>
                  <a:pt x="254" y="164"/>
                  <a:pt x="254" y="164"/>
                  <a:pt x="254" y="163"/>
                </a:cubicBezTo>
                <a:cubicBezTo>
                  <a:pt x="254" y="163"/>
                  <a:pt x="254" y="164"/>
                  <a:pt x="254" y="164"/>
                </a:cubicBezTo>
                <a:cubicBezTo>
                  <a:pt x="254" y="164"/>
                  <a:pt x="254" y="164"/>
                  <a:pt x="254" y="164"/>
                </a:cubicBezTo>
                <a:cubicBezTo>
                  <a:pt x="254" y="164"/>
                  <a:pt x="254" y="164"/>
                  <a:pt x="255" y="164"/>
                </a:cubicBezTo>
                <a:moveTo>
                  <a:pt x="345" y="689"/>
                </a:moveTo>
                <a:cubicBezTo>
                  <a:pt x="345" y="688"/>
                  <a:pt x="345" y="687"/>
                  <a:pt x="345" y="685"/>
                </a:cubicBezTo>
                <a:cubicBezTo>
                  <a:pt x="347" y="685"/>
                  <a:pt x="348" y="685"/>
                  <a:pt x="349" y="685"/>
                </a:cubicBezTo>
                <a:cubicBezTo>
                  <a:pt x="350" y="687"/>
                  <a:pt x="352" y="686"/>
                  <a:pt x="353" y="686"/>
                </a:cubicBezTo>
                <a:cubicBezTo>
                  <a:pt x="354" y="687"/>
                  <a:pt x="353" y="689"/>
                  <a:pt x="353" y="690"/>
                </a:cubicBezTo>
                <a:cubicBezTo>
                  <a:pt x="353" y="690"/>
                  <a:pt x="352" y="690"/>
                  <a:pt x="351" y="690"/>
                </a:cubicBezTo>
                <a:cubicBezTo>
                  <a:pt x="351" y="690"/>
                  <a:pt x="351" y="690"/>
                  <a:pt x="351" y="690"/>
                </a:cubicBezTo>
                <a:cubicBezTo>
                  <a:pt x="351" y="690"/>
                  <a:pt x="351" y="691"/>
                  <a:pt x="351" y="691"/>
                </a:cubicBezTo>
                <a:cubicBezTo>
                  <a:pt x="352" y="691"/>
                  <a:pt x="353" y="691"/>
                  <a:pt x="354" y="691"/>
                </a:cubicBezTo>
                <a:cubicBezTo>
                  <a:pt x="354" y="691"/>
                  <a:pt x="354" y="691"/>
                  <a:pt x="354" y="691"/>
                </a:cubicBezTo>
                <a:cubicBezTo>
                  <a:pt x="354" y="691"/>
                  <a:pt x="353" y="691"/>
                  <a:pt x="353" y="691"/>
                </a:cubicBezTo>
                <a:cubicBezTo>
                  <a:pt x="353" y="691"/>
                  <a:pt x="353" y="691"/>
                  <a:pt x="353" y="691"/>
                </a:cubicBezTo>
                <a:cubicBezTo>
                  <a:pt x="354" y="691"/>
                  <a:pt x="354" y="691"/>
                  <a:pt x="354" y="692"/>
                </a:cubicBezTo>
                <a:cubicBezTo>
                  <a:pt x="354" y="692"/>
                  <a:pt x="354" y="691"/>
                  <a:pt x="354" y="691"/>
                </a:cubicBezTo>
                <a:cubicBezTo>
                  <a:pt x="353" y="690"/>
                  <a:pt x="353" y="690"/>
                  <a:pt x="353" y="690"/>
                </a:cubicBezTo>
                <a:cubicBezTo>
                  <a:pt x="355" y="690"/>
                  <a:pt x="356" y="691"/>
                  <a:pt x="356" y="693"/>
                </a:cubicBezTo>
                <a:cubicBezTo>
                  <a:pt x="354" y="693"/>
                  <a:pt x="352" y="693"/>
                  <a:pt x="350" y="693"/>
                </a:cubicBezTo>
                <a:cubicBezTo>
                  <a:pt x="349" y="693"/>
                  <a:pt x="349" y="692"/>
                  <a:pt x="348" y="692"/>
                </a:cubicBezTo>
                <a:cubicBezTo>
                  <a:pt x="348" y="692"/>
                  <a:pt x="347" y="693"/>
                  <a:pt x="347" y="693"/>
                </a:cubicBezTo>
                <a:cubicBezTo>
                  <a:pt x="347" y="694"/>
                  <a:pt x="347" y="695"/>
                  <a:pt x="346" y="696"/>
                </a:cubicBezTo>
                <a:cubicBezTo>
                  <a:pt x="346" y="697"/>
                  <a:pt x="346" y="698"/>
                  <a:pt x="346" y="699"/>
                </a:cubicBezTo>
                <a:cubicBezTo>
                  <a:pt x="345" y="699"/>
                  <a:pt x="345" y="700"/>
                  <a:pt x="345" y="701"/>
                </a:cubicBezTo>
                <a:cubicBezTo>
                  <a:pt x="345" y="702"/>
                  <a:pt x="345" y="703"/>
                  <a:pt x="345" y="703"/>
                </a:cubicBezTo>
                <a:cubicBezTo>
                  <a:pt x="344" y="704"/>
                  <a:pt x="344" y="705"/>
                  <a:pt x="344" y="706"/>
                </a:cubicBezTo>
                <a:cubicBezTo>
                  <a:pt x="344" y="706"/>
                  <a:pt x="343" y="707"/>
                  <a:pt x="343" y="707"/>
                </a:cubicBezTo>
                <a:cubicBezTo>
                  <a:pt x="343" y="708"/>
                  <a:pt x="342" y="707"/>
                  <a:pt x="341" y="708"/>
                </a:cubicBezTo>
                <a:cubicBezTo>
                  <a:pt x="340" y="709"/>
                  <a:pt x="340" y="708"/>
                  <a:pt x="339" y="708"/>
                </a:cubicBezTo>
                <a:cubicBezTo>
                  <a:pt x="339" y="708"/>
                  <a:pt x="338" y="707"/>
                  <a:pt x="337" y="708"/>
                </a:cubicBezTo>
                <a:cubicBezTo>
                  <a:pt x="338" y="709"/>
                  <a:pt x="339" y="710"/>
                  <a:pt x="340" y="710"/>
                </a:cubicBezTo>
                <a:cubicBezTo>
                  <a:pt x="340" y="710"/>
                  <a:pt x="341" y="710"/>
                  <a:pt x="341" y="710"/>
                </a:cubicBezTo>
                <a:cubicBezTo>
                  <a:pt x="341" y="710"/>
                  <a:pt x="340" y="711"/>
                  <a:pt x="340" y="711"/>
                </a:cubicBezTo>
                <a:cubicBezTo>
                  <a:pt x="339" y="711"/>
                  <a:pt x="339" y="711"/>
                  <a:pt x="339" y="712"/>
                </a:cubicBezTo>
                <a:cubicBezTo>
                  <a:pt x="338" y="712"/>
                  <a:pt x="338" y="712"/>
                  <a:pt x="339" y="713"/>
                </a:cubicBezTo>
                <a:cubicBezTo>
                  <a:pt x="338" y="714"/>
                  <a:pt x="337" y="713"/>
                  <a:pt x="336" y="713"/>
                </a:cubicBezTo>
                <a:cubicBezTo>
                  <a:pt x="335" y="713"/>
                  <a:pt x="336" y="712"/>
                  <a:pt x="335" y="711"/>
                </a:cubicBezTo>
                <a:cubicBezTo>
                  <a:pt x="336" y="711"/>
                  <a:pt x="337" y="710"/>
                  <a:pt x="337" y="710"/>
                </a:cubicBezTo>
                <a:cubicBezTo>
                  <a:pt x="337" y="710"/>
                  <a:pt x="336" y="709"/>
                  <a:pt x="336" y="709"/>
                </a:cubicBezTo>
                <a:cubicBezTo>
                  <a:pt x="336" y="707"/>
                  <a:pt x="336" y="706"/>
                  <a:pt x="336" y="704"/>
                </a:cubicBezTo>
                <a:cubicBezTo>
                  <a:pt x="336" y="703"/>
                  <a:pt x="338" y="703"/>
                  <a:pt x="337" y="701"/>
                </a:cubicBezTo>
                <a:cubicBezTo>
                  <a:pt x="337" y="700"/>
                  <a:pt x="337" y="699"/>
                  <a:pt x="337" y="698"/>
                </a:cubicBezTo>
                <a:cubicBezTo>
                  <a:pt x="339" y="697"/>
                  <a:pt x="338" y="695"/>
                  <a:pt x="338" y="693"/>
                </a:cubicBezTo>
                <a:cubicBezTo>
                  <a:pt x="339" y="692"/>
                  <a:pt x="339" y="691"/>
                  <a:pt x="340" y="690"/>
                </a:cubicBezTo>
                <a:cubicBezTo>
                  <a:pt x="340" y="690"/>
                  <a:pt x="341" y="690"/>
                  <a:pt x="341" y="689"/>
                </a:cubicBezTo>
                <a:cubicBezTo>
                  <a:pt x="341" y="689"/>
                  <a:pt x="342" y="689"/>
                  <a:pt x="342" y="689"/>
                </a:cubicBezTo>
                <a:cubicBezTo>
                  <a:pt x="343" y="689"/>
                  <a:pt x="343" y="689"/>
                  <a:pt x="343" y="690"/>
                </a:cubicBezTo>
                <a:cubicBezTo>
                  <a:pt x="343" y="690"/>
                  <a:pt x="343" y="690"/>
                  <a:pt x="343" y="690"/>
                </a:cubicBezTo>
                <a:cubicBezTo>
                  <a:pt x="343" y="690"/>
                  <a:pt x="343" y="690"/>
                  <a:pt x="343" y="690"/>
                </a:cubicBezTo>
                <a:cubicBezTo>
                  <a:pt x="342" y="690"/>
                  <a:pt x="342" y="690"/>
                  <a:pt x="342" y="691"/>
                </a:cubicBezTo>
                <a:cubicBezTo>
                  <a:pt x="342" y="691"/>
                  <a:pt x="343" y="690"/>
                  <a:pt x="343" y="690"/>
                </a:cubicBezTo>
                <a:cubicBezTo>
                  <a:pt x="343" y="690"/>
                  <a:pt x="343" y="690"/>
                  <a:pt x="344" y="689"/>
                </a:cubicBezTo>
                <a:cubicBezTo>
                  <a:pt x="344" y="689"/>
                  <a:pt x="344" y="689"/>
                  <a:pt x="345" y="689"/>
                </a:cubicBezTo>
                <a:cubicBezTo>
                  <a:pt x="346" y="689"/>
                  <a:pt x="345" y="689"/>
                  <a:pt x="345" y="689"/>
                </a:cubicBezTo>
                <a:cubicBezTo>
                  <a:pt x="345" y="689"/>
                  <a:pt x="345" y="689"/>
                  <a:pt x="345" y="689"/>
                </a:cubicBezTo>
                <a:cubicBezTo>
                  <a:pt x="345" y="689"/>
                  <a:pt x="345" y="689"/>
                  <a:pt x="345" y="689"/>
                </a:cubicBezTo>
                <a:cubicBezTo>
                  <a:pt x="345" y="689"/>
                  <a:pt x="345" y="690"/>
                  <a:pt x="345" y="690"/>
                </a:cubicBezTo>
                <a:cubicBezTo>
                  <a:pt x="345" y="690"/>
                  <a:pt x="346" y="689"/>
                  <a:pt x="345" y="689"/>
                </a:cubicBezTo>
                <a:moveTo>
                  <a:pt x="337" y="740"/>
                </a:moveTo>
                <a:cubicBezTo>
                  <a:pt x="335" y="747"/>
                  <a:pt x="335" y="748"/>
                  <a:pt x="335" y="749"/>
                </a:cubicBezTo>
                <a:cubicBezTo>
                  <a:pt x="337" y="750"/>
                  <a:pt x="338" y="751"/>
                  <a:pt x="340" y="750"/>
                </a:cubicBezTo>
                <a:cubicBezTo>
                  <a:pt x="342" y="750"/>
                  <a:pt x="343" y="752"/>
                  <a:pt x="344" y="751"/>
                </a:cubicBezTo>
                <a:cubicBezTo>
                  <a:pt x="345" y="753"/>
                  <a:pt x="346" y="752"/>
                  <a:pt x="347" y="752"/>
                </a:cubicBezTo>
                <a:cubicBezTo>
                  <a:pt x="349" y="752"/>
                  <a:pt x="350" y="754"/>
                  <a:pt x="351" y="753"/>
                </a:cubicBezTo>
                <a:cubicBezTo>
                  <a:pt x="351" y="753"/>
                  <a:pt x="352" y="755"/>
                  <a:pt x="351" y="755"/>
                </a:cubicBezTo>
                <a:cubicBezTo>
                  <a:pt x="351" y="755"/>
                  <a:pt x="351" y="756"/>
                  <a:pt x="350" y="757"/>
                </a:cubicBezTo>
                <a:cubicBezTo>
                  <a:pt x="350" y="757"/>
                  <a:pt x="349" y="758"/>
                  <a:pt x="348" y="758"/>
                </a:cubicBezTo>
                <a:cubicBezTo>
                  <a:pt x="347" y="757"/>
                  <a:pt x="347" y="756"/>
                  <a:pt x="347" y="754"/>
                </a:cubicBezTo>
                <a:cubicBezTo>
                  <a:pt x="346" y="754"/>
                  <a:pt x="346" y="755"/>
                  <a:pt x="346" y="755"/>
                </a:cubicBezTo>
                <a:cubicBezTo>
                  <a:pt x="345" y="756"/>
                  <a:pt x="345" y="756"/>
                  <a:pt x="345" y="757"/>
                </a:cubicBezTo>
                <a:cubicBezTo>
                  <a:pt x="344" y="757"/>
                  <a:pt x="343" y="756"/>
                  <a:pt x="343" y="756"/>
                </a:cubicBezTo>
                <a:cubicBezTo>
                  <a:pt x="342" y="755"/>
                  <a:pt x="342" y="755"/>
                  <a:pt x="341" y="755"/>
                </a:cubicBezTo>
                <a:cubicBezTo>
                  <a:pt x="341" y="754"/>
                  <a:pt x="340" y="754"/>
                  <a:pt x="340" y="755"/>
                </a:cubicBezTo>
                <a:cubicBezTo>
                  <a:pt x="340" y="755"/>
                  <a:pt x="340" y="755"/>
                  <a:pt x="340" y="755"/>
                </a:cubicBezTo>
                <a:cubicBezTo>
                  <a:pt x="340" y="756"/>
                  <a:pt x="340" y="756"/>
                  <a:pt x="340" y="756"/>
                </a:cubicBezTo>
                <a:cubicBezTo>
                  <a:pt x="339" y="756"/>
                  <a:pt x="338" y="756"/>
                  <a:pt x="337" y="756"/>
                </a:cubicBezTo>
                <a:cubicBezTo>
                  <a:pt x="336" y="755"/>
                  <a:pt x="337" y="755"/>
                  <a:pt x="337" y="755"/>
                </a:cubicBezTo>
                <a:cubicBezTo>
                  <a:pt x="337" y="754"/>
                  <a:pt x="336" y="753"/>
                  <a:pt x="334" y="753"/>
                </a:cubicBezTo>
                <a:cubicBezTo>
                  <a:pt x="333" y="753"/>
                  <a:pt x="332" y="753"/>
                  <a:pt x="332" y="752"/>
                </a:cubicBezTo>
                <a:cubicBezTo>
                  <a:pt x="332" y="751"/>
                  <a:pt x="332" y="751"/>
                  <a:pt x="331" y="750"/>
                </a:cubicBezTo>
                <a:cubicBezTo>
                  <a:pt x="331" y="751"/>
                  <a:pt x="330" y="752"/>
                  <a:pt x="330" y="752"/>
                </a:cubicBezTo>
                <a:cubicBezTo>
                  <a:pt x="330" y="752"/>
                  <a:pt x="329" y="752"/>
                  <a:pt x="329" y="751"/>
                </a:cubicBezTo>
                <a:cubicBezTo>
                  <a:pt x="329" y="752"/>
                  <a:pt x="328" y="752"/>
                  <a:pt x="328" y="753"/>
                </a:cubicBezTo>
                <a:cubicBezTo>
                  <a:pt x="328" y="753"/>
                  <a:pt x="328" y="753"/>
                  <a:pt x="329" y="754"/>
                </a:cubicBezTo>
                <a:cubicBezTo>
                  <a:pt x="328" y="754"/>
                  <a:pt x="328" y="755"/>
                  <a:pt x="327" y="755"/>
                </a:cubicBezTo>
                <a:cubicBezTo>
                  <a:pt x="327" y="755"/>
                  <a:pt x="327" y="755"/>
                  <a:pt x="327" y="755"/>
                </a:cubicBezTo>
                <a:cubicBezTo>
                  <a:pt x="327" y="753"/>
                  <a:pt x="327" y="752"/>
                  <a:pt x="327" y="751"/>
                </a:cubicBezTo>
                <a:cubicBezTo>
                  <a:pt x="327" y="750"/>
                  <a:pt x="326" y="749"/>
                  <a:pt x="328" y="748"/>
                </a:cubicBezTo>
                <a:cubicBezTo>
                  <a:pt x="328" y="747"/>
                  <a:pt x="328" y="746"/>
                  <a:pt x="328" y="745"/>
                </a:cubicBezTo>
                <a:cubicBezTo>
                  <a:pt x="329" y="744"/>
                  <a:pt x="329" y="743"/>
                  <a:pt x="329" y="742"/>
                </a:cubicBezTo>
                <a:cubicBezTo>
                  <a:pt x="329" y="741"/>
                  <a:pt x="329" y="741"/>
                  <a:pt x="329" y="740"/>
                </a:cubicBezTo>
                <a:cubicBezTo>
                  <a:pt x="330" y="740"/>
                  <a:pt x="329" y="738"/>
                  <a:pt x="330" y="737"/>
                </a:cubicBezTo>
                <a:cubicBezTo>
                  <a:pt x="330" y="737"/>
                  <a:pt x="330" y="737"/>
                  <a:pt x="331" y="738"/>
                </a:cubicBezTo>
                <a:cubicBezTo>
                  <a:pt x="331" y="738"/>
                  <a:pt x="331" y="738"/>
                  <a:pt x="331" y="738"/>
                </a:cubicBezTo>
                <a:cubicBezTo>
                  <a:pt x="332" y="737"/>
                  <a:pt x="331" y="736"/>
                  <a:pt x="332" y="736"/>
                </a:cubicBezTo>
                <a:cubicBezTo>
                  <a:pt x="332" y="735"/>
                  <a:pt x="331" y="735"/>
                  <a:pt x="332" y="734"/>
                </a:cubicBezTo>
                <a:cubicBezTo>
                  <a:pt x="333" y="734"/>
                  <a:pt x="332" y="733"/>
                  <a:pt x="332" y="733"/>
                </a:cubicBezTo>
                <a:cubicBezTo>
                  <a:pt x="332" y="733"/>
                  <a:pt x="332" y="732"/>
                  <a:pt x="332" y="732"/>
                </a:cubicBezTo>
                <a:cubicBezTo>
                  <a:pt x="334" y="732"/>
                  <a:pt x="336" y="732"/>
                  <a:pt x="338" y="732"/>
                </a:cubicBezTo>
                <a:cubicBezTo>
                  <a:pt x="338" y="732"/>
                  <a:pt x="338" y="733"/>
                  <a:pt x="338" y="734"/>
                </a:cubicBezTo>
                <a:cubicBezTo>
                  <a:pt x="338" y="734"/>
                  <a:pt x="337" y="734"/>
                  <a:pt x="337" y="735"/>
                </a:cubicBezTo>
                <a:cubicBezTo>
                  <a:pt x="337" y="735"/>
                  <a:pt x="337" y="736"/>
                  <a:pt x="337" y="736"/>
                </a:cubicBezTo>
                <a:cubicBezTo>
                  <a:pt x="337" y="737"/>
                  <a:pt x="337" y="737"/>
                  <a:pt x="337" y="738"/>
                </a:cubicBezTo>
                <a:cubicBezTo>
                  <a:pt x="337" y="739"/>
                  <a:pt x="336" y="739"/>
                  <a:pt x="336" y="741"/>
                </a:cubicBezTo>
                <a:cubicBezTo>
                  <a:pt x="336" y="741"/>
                  <a:pt x="336" y="742"/>
                  <a:pt x="336" y="743"/>
                </a:cubicBezTo>
                <a:cubicBezTo>
                  <a:pt x="336" y="744"/>
                  <a:pt x="336" y="745"/>
                  <a:pt x="337" y="740"/>
                </a:cubicBezTo>
                <a:cubicBezTo>
                  <a:pt x="337" y="734"/>
                  <a:pt x="337" y="734"/>
                  <a:pt x="337" y="734"/>
                </a:cubicBezTo>
                <a:cubicBezTo>
                  <a:pt x="337" y="734"/>
                  <a:pt x="337" y="734"/>
                  <a:pt x="337" y="734"/>
                </a:cubicBezTo>
                <a:cubicBezTo>
                  <a:pt x="337" y="734"/>
                  <a:pt x="337" y="733"/>
                  <a:pt x="336" y="734"/>
                </a:cubicBezTo>
                <a:cubicBezTo>
                  <a:pt x="336" y="734"/>
                  <a:pt x="337" y="734"/>
                  <a:pt x="337" y="740"/>
                </a:cubicBezTo>
                <a:moveTo>
                  <a:pt x="333" y="741"/>
                </a:moveTo>
                <a:cubicBezTo>
                  <a:pt x="333" y="742"/>
                  <a:pt x="334" y="742"/>
                  <a:pt x="334" y="741"/>
                </a:cubicBezTo>
                <a:cubicBezTo>
                  <a:pt x="334" y="741"/>
                  <a:pt x="333" y="741"/>
                  <a:pt x="333" y="741"/>
                </a:cubicBezTo>
                <a:moveTo>
                  <a:pt x="349" y="756"/>
                </a:moveTo>
                <a:cubicBezTo>
                  <a:pt x="349" y="756"/>
                  <a:pt x="349" y="756"/>
                  <a:pt x="350" y="756"/>
                </a:cubicBezTo>
                <a:cubicBezTo>
                  <a:pt x="349" y="756"/>
                  <a:pt x="349" y="755"/>
                  <a:pt x="349" y="755"/>
                </a:cubicBezTo>
                <a:cubicBezTo>
                  <a:pt x="349" y="755"/>
                  <a:pt x="349" y="756"/>
                  <a:pt x="349" y="756"/>
                </a:cubicBezTo>
                <a:cubicBezTo>
                  <a:pt x="349" y="756"/>
                  <a:pt x="349" y="756"/>
                  <a:pt x="349" y="756"/>
                </a:cubicBezTo>
                <a:moveTo>
                  <a:pt x="275" y="103"/>
                </a:moveTo>
                <a:cubicBezTo>
                  <a:pt x="273" y="104"/>
                  <a:pt x="272" y="105"/>
                  <a:pt x="271" y="105"/>
                </a:cubicBezTo>
                <a:cubicBezTo>
                  <a:pt x="271" y="105"/>
                  <a:pt x="270" y="104"/>
                  <a:pt x="270" y="103"/>
                </a:cubicBezTo>
                <a:cubicBezTo>
                  <a:pt x="270" y="102"/>
                  <a:pt x="270" y="101"/>
                  <a:pt x="270" y="100"/>
                </a:cubicBezTo>
                <a:cubicBezTo>
                  <a:pt x="270" y="98"/>
                  <a:pt x="270" y="96"/>
                  <a:pt x="269" y="94"/>
                </a:cubicBezTo>
                <a:cubicBezTo>
                  <a:pt x="269" y="94"/>
                  <a:pt x="269" y="92"/>
                  <a:pt x="269" y="92"/>
                </a:cubicBezTo>
                <a:cubicBezTo>
                  <a:pt x="268" y="91"/>
                  <a:pt x="267" y="91"/>
                  <a:pt x="266" y="92"/>
                </a:cubicBezTo>
                <a:cubicBezTo>
                  <a:pt x="265" y="92"/>
                  <a:pt x="265" y="91"/>
                  <a:pt x="265" y="91"/>
                </a:cubicBezTo>
                <a:cubicBezTo>
                  <a:pt x="264" y="90"/>
                  <a:pt x="265" y="89"/>
                  <a:pt x="264" y="88"/>
                </a:cubicBezTo>
                <a:cubicBezTo>
                  <a:pt x="262" y="88"/>
                  <a:pt x="262" y="86"/>
                  <a:pt x="262" y="85"/>
                </a:cubicBezTo>
                <a:cubicBezTo>
                  <a:pt x="262" y="85"/>
                  <a:pt x="261" y="85"/>
                  <a:pt x="261" y="84"/>
                </a:cubicBezTo>
                <a:cubicBezTo>
                  <a:pt x="262" y="83"/>
                  <a:pt x="260" y="82"/>
                  <a:pt x="260" y="80"/>
                </a:cubicBezTo>
                <a:cubicBezTo>
                  <a:pt x="262" y="79"/>
                  <a:pt x="264" y="79"/>
                  <a:pt x="265" y="77"/>
                </a:cubicBezTo>
                <a:cubicBezTo>
                  <a:pt x="266" y="77"/>
                  <a:pt x="266" y="77"/>
                  <a:pt x="267" y="77"/>
                </a:cubicBezTo>
                <a:cubicBezTo>
                  <a:pt x="268" y="77"/>
                  <a:pt x="268" y="76"/>
                  <a:pt x="269" y="76"/>
                </a:cubicBezTo>
                <a:cubicBezTo>
                  <a:pt x="269" y="78"/>
                  <a:pt x="271" y="80"/>
                  <a:pt x="271" y="82"/>
                </a:cubicBezTo>
                <a:cubicBezTo>
                  <a:pt x="272" y="82"/>
                  <a:pt x="271" y="84"/>
                  <a:pt x="272" y="84"/>
                </a:cubicBezTo>
                <a:cubicBezTo>
                  <a:pt x="273" y="85"/>
                  <a:pt x="273" y="86"/>
                  <a:pt x="274" y="87"/>
                </a:cubicBezTo>
                <a:cubicBezTo>
                  <a:pt x="273" y="89"/>
                  <a:pt x="275" y="91"/>
                  <a:pt x="275" y="94"/>
                </a:cubicBezTo>
                <a:cubicBezTo>
                  <a:pt x="275" y="95"/>
                  <a:pt x="275" y="96"/>
                  <a:pt x="274" y="96"/>
                </a:cubicBezTo>
                <a:cubicBezTo>
                  <a:pt x="274" y="97"/>
                  <a:pt x="273" y="98"/>
                  <a:pt x="274" y="98"/>
                </a:cubicBezTo>
                <a:cubicBezTo>
                  <a:pt x="275" y="100"/>
                  <a:pt x="274" y="101"/>
                  <a:pt x="275" y="103"/>
                </a:cubicBezTo>
                <a:moveTo>
                  <a:pt x="494" y="137"/>
                </a:moveTo>
                <a:cubicBezTo>
                  <a:pt x="503" y="140"/>
                  <a:pt x="503" y="140"/>
                  <a:pt x="503" y="140"/>
                </a:cubicBezTo>
                <a:cubicBezTo>
                  <a:pt x="504" y="141"/>
                  <a:pt x="505" y="141"/>
                  <a:pt x="504" y="142"/>
                </a:cubicBezTo>
                <a:cubicBezTo>
                  <a:pt x="503" y="142"/>
                  <a:pt x="503" y="142"/>
                  <a:pt x="503" y="142"/>
                </a:cubicBezTo>
                <a:cubicBezTo>
                  <a:pt x="503" y="143"/>
                  <a:pt x="503" y="144"/>
                  <a:pt x="503" y="145"/>
                </a:cubicBezTo>
                <a:cubicBezTo>
                  <a:pt x="502" y="146"/>
                  <a:pt x="502" y="146"/>
                  <a:pt x="502" y="147"/>
                </a:cubicBezTo>
                <a:cubicBezTo>
                  <a:pt x="501" y="147"/>
                  <a:pt x="499" y="148"/>
                  <a:pt x="498" y="146"/>
                </a:cubicBezTo>
                <a:cubicBezTo>
                  <a:pt x="498" y="146"/>
                  <a:pt x="498" y="146"/>
                  <a:pt x="497" y="146"/>
                </a:cubicBezTo>
                <a:cubicBezTo>
                  <a:pt x="495" y="147"/>
                  <a:pt x="494" y="145"/>
                  <a:pt x="492" y="145"/>
                </a:cubicBezTo>
                <a:cubicBezTo>
                  <a:pt x="492" y="144"/>
                  <a:pt x="490" y="145"/>
                  <a:pt x="490" y="144"/>
                </a:cubicBezTo>
                <a:cubicBezTo>
                  <a:pt x="489" y="144"/>
                  <a:pt x="488" y="143"/>
                  <a:pt x="487" y="143"/>
                </a:cubicBezTo>
                <a:cubicBezTo>
                  <a:pt x="486" y="143"/>
                  <a:pt x="486" y="143"/>
                  <a:pt x="486" y="143"/>
                </a:cubicBezTo>
                <a:cubicBezTo>
                  <a:pt x="486" y="142"/>
                  <a:pt x="486" y="142"/>
                  <a:pt x="485" y="141"/>
                </a:cubicBezTo>
                <a:cubicBezTo>
                  <a:pt x="485" y="140"/>
                  <a:pt x="484" y="140"/>
                  <a:pt x="483" y="141"/>
                </a:cubicBezTo>
                <a:cubicBezTo>
                  <a:pt x="482" y="142"/>
                  <a:pt x="482" y="141"/>
                  <a:pt x="481" y="141"/>
                </a:cubicBezTo>
                <a:cubicBezTo>
                  <a:pt x="481" y="141"/>
                  <a:pt x="480" y="141"/>
                  <a:pt x="480" y="141"/>
                </a:cubicBezTo>
                <a:cubicBezTo>
                  <a:pt x="480" y="141"/>
                  <a:pt x="479" y="141"/>
                  <a:pt x="479" y="141"/>
                </a:cubicBezTo>
                <a:cubicBezTo>
                  <a:pt x="479" y="141"/>
                  <a:pt x="479" y="141"/>
                  <a:pt x="478" y="141"/>
                </a:cubicBezTo>
                <a:cubicBezTo>
                  <a:pt x="477" y="141"/>
                  <a:pt x="478" y="140"/>
                  <a:pt x="477" y="140"/>
                </a:cubicBezTo>
                <a:cubicBezTo>
                  <a:pt x="477" y="139"/>
                  <a:pt x="476" y="139"/>
                  <a:pt x="476" y="138"/>
                </a:cubicBezTo>
                <a:cubicBezTo>
                  <a:pt x="476" y="137"/>
                  <a:pt x="475" y="136"/>
                  <a:pt x="476" y="135"/>
                </a:cubicBezTo>
                <a:cubicBezTo>
                  <a:pt x="477" y="134"/>
                  <a:pt x="477" y="133"/>
                  <a:pt x="478" y="132"/>
                </a:cubicBezTo>
                <a:cubicBezTo>
                  <a:pt x="478" y="133"/>
                  <a:pt x="479" y="134"/>
                  <a:pt x="479" y="135"/>
                </a:cubicBezTo>
                <a:cubicBezTo>
                  <a:pt x="480" y="135"/>
                  <a:pt x="481" y="135"/>
                  <a:pt x="481" y="134"/>
                </a:cubicBezTo>
                <a:cubicBezTo>
                  <a:pt x="482" y="134"/>
                  <a:pt x="484" y="134"/>
                  <a:pt x="485" y="134"/>
                </a:cubicBezTo>
                <a:cubicBezTo>
                  <a:pt x="485" y="134"/>
                  <a:pt x="485" y="134"/>
                  <a:pt x="485" y="134"/>
                </a:cubicBezTo>
                <a:cubicBezTo>
                  <a:pt x="485" y="135"/>
                  <a:pt x="486" y="135"/>
                  <a:pt x="487" y="136"/>
                </a:cubicBezTo>
                <a:cubicBezTo>
                  <a:pt x="487" y="136"/>
                  <a:pt x="488" y="136"/>
                  <a:pt x="489" y="136"/>
                </a:cubicBezTo>
                <a:cubicBezTo>
                  <a:pt x="489" y="136"/>
                  <a:pt x="490" y="136"/>
                  <a:pt x="490" y="136"/>
                </a:cubicBezTo>
                <a:cubicBezTo>
                  <a:pt x="492" y="137"/>
                  <a:pt x="492" y="138"/>
                  <a:pt x="494" y="138"/>
                </a:cubicBezTo>
                <a:cubicBezTo>
                  <a:pt x="495" y="139"/>
                  <a:pt x="497" y="139"/>
                  <a:pt x="498" y="139"/>
                </a:cubicBezTo>
                <a:cubicBezTo>
                  <a:pt x="499" y="139"/>
                  <a:pt x="499" y="139"/>
                  <a:pt x="500" y="139"/>
                </a:cubicBezTo>
                <a:cubicBezTo>
                  <a:pt x="501" y="140"/>
                  <a:pt x="502" y="140"/>
                  <a:pt x="494" y="137"/>
                </a:cubicBezTo>
                <a:cubicBezTo>
                  <a:pt x="485" y="135"/>
                  <a:pt x="485" y="135"/>
                  <a:pt x="485" y="135"/>
                </a:cubicBezTo>
                <a:cubicBezTo>
                  <a:pt x="485" y="135"/>
                  <a:pt x="485" y="135"/>
                  <a:pt x="485" y="135"/>
                </a:cubicBezTo>
                <a:cubicBezTo>
                  <a:pt x="484" y="135"/>
                  <a:pt x="484" y="135"/>
                  <a:pt x="485" y="136"/>
                </a:cubicBezTo>
                <a:cubicBezTo>
                  <a:pt x="485" y="136"/>
                  <a:pt x="485" y="135"/>
                  <a:pt x="494" y="137"/>
                </a:cubicBezTo>
                <a:moveTo>
                  <a:pt x="478" y="138"/>
                </a:moveTo>
                <a:cubicBezTo>
                  <a:pt x="478" y="138"/>
                  <a:pt x="478" y="138"/>
                  <a:pt x="478" y="138"/>
                </a:cubicBezTo>
                <a:cubicBezTo>
                  <a:pt x="478" y="138"/>
                  <a:pt x="478" y="138"/>
                  <a:pt x="478" y="138"/>
                </a:cubicBezTo>
                <a:cubicBezTo>
                  <a:pt x="478" y="138"/>
                  <a:pt x="478" y="138"/>
                  <a:pt x="479" y="138"/>
                </a:cubicBezTo>
                <a:cubicBezTo>
                  <a:pt x="478" y="138"/>
                  <a:pt x="478" y="138"/>
                  <a:pt x="478" y="138"/>
                </a:cubicBezTo>
                <a:moveTo>
                  <a:pt x="745" y="393"/>
                </a:moveTo>
                <a:cubicBezTo>
                  <a:pt x="745" y="393"/>
                  <a:pt x="746" y="393"/>
                  <a:pt x="746" y="393"/>
                </a:cubicBezTo>
                <a:cubicBezTo>
                  <a:pt x="746" y="393"/>
                  <a:pt x="747" y="393"/>
                  <a:pt x="747" y="393"/>
                </a:cubicBezTo>
                <a:cubicBezTo>
                  <a:pt x="747" y="392"/>
                  <a:pt x="747" y="392"/>
                  <a:pt x="747" y="392"/>
                </a:cubicBezTo>
                <a:cubicBezTo>
                  <a:pt x="746" y="392"/>
                  <a:pt x="746" y="392"/>
                  <a:pt x="746" y="392"/>
                </a:cubicBezTo>
                <a:cubicBezTo>
                  <a:pt x="747" y="391"/>
                  <a:pt x="747" y="390"/>
                  <a:pt x="749" y="390"/>
                </a:cubicBezTo>
                <a:cubicBezTo>
                  <a:pt x="750" y="390"/>
                  <a:pt x="751" y="388"/>
                  <a:pt x="752" y="389"/>
                </a:cubicBezTo>
                <a:cubicBezTo>
                  <a:pt x="752" y="389"/>
                  <a:pt x="753" y="389"/>
                  <a:pt x="753" y="390"/>
                </a:cubicBezTo>
                <a:cubicBezTo>
                  <a:pt x="752" y="390"/>
                  <a:pt x="752" y="390"/>
                  <a:pt x="752" y="391"/>
                </a:cubicBezTo>
                <a:cubicBezTo>
                  <a:pt x="751" y="391"/>
                  <a:pt x="750" y="392"/>
                  <a:pt x="750" y="392"/>
                </a:cubicBezTo>
                <a:cubicBezTo>
                  <a:pt x="750" y="393"/>
                  <a:pt x="751" y="393"/>
                  <a:pt x="751" y="394"/>
                </a:cubicBezTo>
                <a:cubicBezTo>
                  <a:pt x="751" y="394"/>
                  <a:pt x="751" y="394"/>
                  <a:pt x="751" y="394"/>
                </a:cubicBezTo>
                <a:cubicBezTo>
                  <a:pt x="751" y="394"/>
                  <a:pt x="750" y="394"/>
                  <a:pt x="750" y="394"/>
                </a:cubicBezTo>
                <a:cubicBezTo>
                  <a:pt x="750" y="394"/>
                  <a:pt x="750" y="394"/>
                  <a:pt x="750" y="395"/>
                </a:cubicBezTo>
                <a:cubicBezTo>
                  <a:pt x="750" y="395"/>
                  <a:pt x="751" y="394"/>
                  <a:pt x="751" y="394"/>
                </a:cubicBezTo>
                <a:cubicBezTo>
                  <a:pt x="751" y="394"/>
                  <a:pt x="752" y="394"/>
                  <a:pt x="752" y="393"/>
                </a:cubicBezTo>
                <a:cubicBezTo>
                  <a:pt x="752" y="392"/>
                  <a:pt x="752" y="392"/>
                  <a:pt x="752" y="391"/>
                </a:cubicBezTo>
                <a:cubicBezTo>
                  <a:pt x="752" y="391"/>
                  <a:pt x="753" y="391"/>
                  <a:pt x="753" y="390"/>
                </a:cubicBezTo>
                <a:cubicBezTo>
                  <a:pt x="753" y="390"/>
                  <a:pt x="753" y="390"/>
                  <a:pt x="754" y="391"/>
                </a:cubicBezTo>
                <a:cubicBezTo>
                  <a:pt x="754" y="391"/>
                  <a:pt x="754" y="391"/>
                  <a:pt x="754" y="392"/>
                </a:cubicBezTo>
                <a:cubicBezTo>
                  <a:pt x="754" y="392"/>
                  <a:pt x="754" y="392"/>
                  <a:pt x="754" y="392"/>
                </a:cubicBezTo>
                <a:cubicBezTo>
                  <a:pt x="754" y="392"/>
                  <a:pt x="753" y="392"/>
                  <a:pt x="753" y="392"/>
                </a:cubicBezTo>
                <a:cubicBezTo>
                  <a:pt x="753" y="392"/>
                  <a:pt x="753" y="392"/>
                  <a:pt x="753" y="393"/>
                </a:cubicBezTo>
                <a:cubicBezTo>
                  <a:pt x="753" y="393"/>
                  <a:pt x="753" y="392"/>
                  <a:pt x="754" y="392"/>
                </a:cubicBezTo>
                <a:cubicBezTo>
                  <a:pt x="755" y="391"/>
                  <a:pt x="755" y="391"/>
                  <a:pt x="756" y="391"/>
                </a:cubicBezTo>
                <a:cubicBezTo>
                  <a:pt x="757" y="389"/>
                  <a:pt x="756" y="387"/>
                  <a:pt x="758" y="386"/>
                </a:cubicBezTo>
                <a:cubicBezTo>
                  <a:pt x="759" y="386"/>
                  <a:pt x="760" y="386"/>
                  <a:pt x="762" y="386"/>
                </a:cubicBezTo>
                <a:cubicBezTo>
                  <a:pt x="762" y="387"/>
                  <a:pt x="762" y="386"/>
                  <a:pt x="762" y="386"/>
                </a:cubicBezTo>
                <a:cubicBezTo>
                  <a:pt x="762" y="386"/>
                  <a:pt x="761" y="386"/>
                  <a:pt x="761" y="386"/>
                </a:cubicBezTo>
                <a:cubicBezTo>
                  <a:pt x="761" y="386"/>
                  <a:pt x="761" y="387"/>
                  <a:pt x="761" y="387"/>
                </a:cubicBezTo>
                <a:cubicBezTo>
                  <a:pt x="761" y="387"/>
                  <a:pt x="762" y="387"/>
                  <a:pt x="762" y="387"/>
                </a:cubicBezTo>
                <a:cubicBezTo>
                  <a:pt x="762" y="387"/>
                  <a:pt x="762" y="387"/>
                  <a:pt x="762" y="386"/>
                </a:cubicBezTo>
                <a:cubicBezTo>
                  <a:pt x="761" y="386"/>
                  <a:pt x="762" y="385"/>
                  <a:pt x="762" y="385"/>
                </a:cubicBezTo>
                <a:cubicBezTo>
                  <a:pt x="763" y="385"/>
                  <a:pt x="764" y="385"/>
                  <a:pt x="765" y="384"/>
                </a:cubicBezTo>
                <a:cubicBezTo>
                  <a:pt x="765" y="384"/>
                  <a:pt x="766" y="384"/>
                  <a:pt x="767" y="384"/>
                </a:cubicBezTo>
                <a:cubicBezTo>
                  <a:pt x="767" y="384"/>
                  <a:pt x="767" y="384"/>
                  <a:pt x="767" y="383"/>
                </a:cubicBezTo>
                <a:cubicBezTo>
                  <a:pt x="768" y="384"/>
                  <a:pt x="768" y="384"/>
                  <a:pt x="769" y="385"/>
                </a:cubicBezTo>
                <a:cubicBezTo>
                  <a:pt x="769" y="393"/>
                  <a:pt x="769" y="393"/>
                  <a:pt x="769" y="393"/>
                </a:cubicBezTo>
                <a:cubicBezTo>
                  <a:pt x="768" y="393"/>
                  <a:pt x="767" y="393"/>
                  <a:pt x="766" y="394"/>
                </a:cubicBezTo>
                <a:cubicBezTo>
                  <a:pt x="766" y="394"/>
                  <a:pt x="764" y="393"/>
                  <a:pt x="764" y="394"/>
                </a:cubicBezTo>
                <a:cubicBezTo>
                  <a:pt x="762" y="395"/>
                  <a:pt x="760" y="395"/>
                  <a:pt x="759" y="395"/>
                </a:cubicBezTo>
                <a:cubicBezTo>
                  <a:pt x="758" y="395"/>
                  <a:pt x="757" y="395"/>
                  <a:pt x="756" y="395"/>
                </a:cubicBezTo>
                <a:cubicBezTo>
                  <a:pt x="755" y="396"/>
                  <a:pt x="754" y="396"/>
                  <a:pt x="753" y="396"/>
                </a:cubicBezTo>
                <a:cubicBezTo>
                  <a:pt x="753" y="396"/>
                  <a:pt x="752" y="397"/>
                  <a:pt x="751" y="398"/>
                </a:cubicBezTo>
                <a:cubicBezTo>
                  <a:pt x="751" y="397"/>
                  <a:pt x="751" y="397"/>
                  <a:pt x="750" y="397"/>
                </a:cubicBezTo>
                <a:cubicBezTo>
                  <a:pt x="750" y="397"/>
                  <a:pt x="750" y="397"/>
                  <a:pt x="749" y="398"/>
                </a:cubicBezTo>
                <a:cubicBezTo>
                  <a:pt x="749" y="397"/>
                  <a:pt x="749" y="395"/>
                  <a:pt x="749" y="394"/>
                </a:cubicBezTo>
                <a:cubicBezTo>
                  <a:pt x="749" y="394"/>
                  <a:pt x="748" y="394"/>
                  <a:pt x="748" y="394"/>
                </a:cubicBezTo>
                <a:cubicBezTo>
                  <a:pt x="747" y="394"/>
                  <a:pt x="746" y="394"/>
                  <a:pt x="745" y="394"/>
                </a:cubicBezTo>
                <a:cubicBezTo>
                  <a:pt x="745" y="394"/>
                  <a:pt x="745" y="393"/>
                  <a:pt x="745" y="393"/>
                </a:cubicBezTo>
                <a:moveTo>
                  <a:pt x="758" y="390"/>
                </a:moveTo>
                <a:cubicBezTo>
                  <a:pt x="758" y="389"/>
                  <a:pt x="758" y="389"/>
                  <a:pt x="758" y="389"/>
                </a:cubicBezTo>
                <a:cubicBezTo>
                  <a:pt x="758" y="389"/>
                  <a:pt x="758" y="389"/>
                  <a:pt x="758" y="389"/>
                </a:cubicBezTo>
                <a:cubicBezTo>
                  <a:pt x="758" y="390"/>
                  <a:pt x="758" y="390"/>
                  <a:pt x="758" y="390"/>
                </a:cubicBezTo>
                <a:cubicBezTo>
                  <a:pt x="758" y="390"/>
                  <a:pt x="758" y="390"/>
                  <a:pt x="758" y="390"/>
                </a:cubicBezTo>
                <a:moveTo>
                  <a:pt x="759" y="393"/>
                </a:moveTo>
                <a:cubicBezTo>
                  <a:pt x="759" y="393"/>
                  <a:pt x="759" y="393"/>
                  <a:pt x="759" y="393"/>
                </a:cubicBezTo>
                <a:cubicBezTo>
                  <a:pt x="759" y="393"/>
                  <a:pt x="759" y="394"/>
                  <a:pt x="759" y="394"/>
                </a:cubicBezTo>
                <a:cubicBezTo>
                  <a:pt x="759" y="394"/>
                  <a:pt x="759" y="394"/>
                  <a:pt x="759" y="393"/>
                </a:cubicBezTo>
                <a:cubicBezTo>
                  <a:pt x="759" y="393"/>
                  <a:pt x="759" y="393"/>
                  <a:pt x="759" y="393"/>
                </a:cubicBezTo>
                <a:moveTo>
                  <a:pt x="753" y="413"/>
                </a:moveTo>
                <a:cubicBezTo>
                  <a:pt x="752" y="414"/>
                  <a:pt x="752" y="414"/>
                  <a:pt x="751" y="415"/>
                </a:cubicBezTo>
                <a:cubicBezTo>
                  <a:pt x="751" y="414"/>
                  <a:pt x="750" y="413"/>
                  <a:pt x="750" y="412"/>
                </a:cubicBezTo>
                <a:cubicBezTo>
                  <a:pt x="750" y="411"/>
                  <a:pt x="750" y="411"/>
                  <a:pt x="751" y="410"/>
                </a:cubicBezTo>
                <a:cubicBezTo>
                  <a:pt x="749" y="409"/>
                  <a:pt x="749" y="409"/>
                  <a:pt x="749" y="409"/>
                </a:cubicBezTo>
                <a:cubicBezTo>
                  <a:pt x="749" y="409"/>
                  <a:pt x="749" y="410"/>
                  <a:pt x="748" y="410"/>
                </a:cubicBezTo>
                <a:cubicBezTo>
                  <a:pt x="748" y="409"/>
                  <a:pt x="748" y="408"/>
                  <a:pt x="748" y="407"/>
                </a:cubicBezTo>
                <a:cubicBezTo>
                  <a:pt x="748" y="407"/>
                  <a:pt x="749" y="407"/>
                  <a:pt x="749" y="407"/>
                </a:cubicBezTo>
                <a:cubicBezTo>
                  <a:pt x="749" y="407"/>
                  <a:pt x="749" y="407"/>
                  <a:pt x="749" y="407"/>
                </a:cubicBezTo>
                <a:cubicBezTo>
                  <a:pt x="750" y="408"/>
                  <a:pt x="751" y="408"/>
                  <a:pt x="752" y="409"/>
                </a:cubicBezTo>
                <a:cubicBezTo>
                  <a:pt x="753" y="409"/>
                  <a:pt x="753" y="409"/>
                  <a:pt x="754" y="409"/>
                </a:cubicBezTo>
                <a:cubicBezTo>
                  <a:pt x="754" y="408"/>
                  <a:pt x="755" y="408"/>
                  <a:pt x="755" y="408"/>
                </a:cubicBezTo>
                <a:cubicBezTo>
                  <a:pt x="756" y="408"/>
                  <a:pt x="756" y="409"/>
                  <a:pt x="756" y="409"/>
                </a:cubicBezTo>
                <a:cubicBezTo>
                  <a:pt x="758" y="409"/>
                  <a:pt x="759" y="409"/>
                  <a:pt x="761" y="409"/>
                </a:cubicBezTo>
                <a:cubicBezTo>
                  <a:pt x="761" y="410"/>
                  <a:pt x="763" y="410"/>
                  <a:pt x="764" y="410"/>
                </a:cubicBezTo>
                <a:cubicBezTo>
                  <a:pt x="765" y="410"/>
                  <a:pt x="767" y="411"/>
                  <a:pt x="769" y="411"/>
                </a:cubicBezTo>
                <a:cubicBezTo>
                  <a:pt x="769" y="411"/>
                  <a:pt x="769" y="412"/>
                  <a:pt x="769" y="412"/>
                </a:cubicBezTo>
                <a:cubicBezTo>
                  <a:pt x="769" y="414"/>
                  <a:pt x="769" y="417"/>
                  <a:pt x="769" y="419"/>
                </a:cubicBezTo>
                <a:cubicBezTo>
                  <a:pt x="768" y="420"/>
                  <a:pt x="766" y="419"/>
                  <a:pt x="765" y="419"/>
                </a:cubicBezTo>
                <a:cubicBezTo>
                  <a:pt x="765" y="419"/>
                  <a:pt x="764" y="419"/>
                  <a:pt x="764" y="419"/>
                </a:cubicBezTo>
                <a:cubicBezTo>
                  <a:pt x="764" y="418"/>
                  <a:pt x="762" y="419"/>
                  <a:pt x="761" y="418"/>
                </a:cubicBezTo>
                <a:cubicBezTo>
                  <a:pt x="760" y="418"/>
                  <a:pt x="759" y="416"/>
                  <a:pt x="757" y="417"/>
                </a:cubicBezTo>
                <a:cubicBezTo>
                  <a:pt x="756" y="416"/>
                  <a:pt x="755" y="415"/>
                  <a:pt x="754" y="416"/>
                </a:cubicBezTo>
                <a:cubicBezTo>
                  <a:pt x="754" y="416"/>
                  <a:pt x="753" y="415"/>
                  <a:pt x="753" y="415"/>
                </a:cubicBezTo>
                <a:cubicBezTo>
                  <a:pt x="753" y="415"/>
                  <a:pt x="753" y="414"/>
                  <a:pt x="753" y="413"/>
                </a:cubicBezTo>
                <a:cubicBezTo>
                  <a:pt x="753" y="413"/>
                  <a:pt x="753" y="413"/>
                  <a:pt x="753" y="413"/>
                </a:cubicBezTo>
                <a:cubicBezTo>
                  <a:pt x="753" y="413"/>
                  <a:pt x="753" y="414"/>
                  <a:pt x="753" y="414"/>
                </a:cubicBezTo>
                <a:cubicBezTo>
                  <a:pt x="753" y="414"/>
                  <a:pt x="753" y="414"/>
                  <a:pt x="753" y="414"/>
                </a:cubicBezTo>
                <a:cubicBezTo>
                  <a:pt x="753" y="414"/>
                  <a:pt x="753" y="413"/>
                  <a:pt x="754" y="413"/>
                </a:cubicBezTo>
                <a:cubicBezTo>
                  <a:pt x="754" y="413"/>
                  <a:pt x="753" y="413"/>
                  <a:pt x="753" y="413"/>
                </a:cubicBezTo>
                <a:moveTo>
                  <a:pt x="407" y="759"/>
                </a:moveTo>
                <a:cubicBezTo>
                  <a:pt x="408" y="760"/>
                  <a:pt x="406" y="760"/>
                  <a:pt x="406" y="761"/>
                </a:cubicBezTo>
                <a:cubicBezTo>
                  <a:pt x="407" y="761"/>
                  <a:pt x="406" y="762"/>
                  <a:pt x="406" y="762"/>
                </a:cubicBezTo>
                <a:cubicBezTo>
                  <a:pt x="405" y="761"/>
                  <a:pt x="405" y="763"/>
                  <a:pt x="403" y="763"/>
                </a:cubicBezTo>
                <a:cubicBezTo>
                  <a:pt x="403" y="763"/>
                  <a:pt x="404" y="763"/>
                  <a:pt x="404" y="763"/>
                </a:cubicBezTo>
                <a:cubicBezTo>
                  <a:pt x="404" y="763"/>
                  <a:pt x="404" y="762"/>
                  <a:pt x="404" y="762"/>
                </a:cubicBezTo>
                <a:cubicBezTo>
                  <a:pt x="403" y="762"/>
                  <a:pt x="403" y="762"/>
                  <a:pt x="403" y="762"/>
                </a:cubicBezTo>
                <a:cubicBezTo>
                  <a:pt x="403" y="762"/>
                  <a:pt x="403" y="763"/>
                  <a:pt x="403" y="763"/>
                </a:cubicBezTo>
                <a:cubicBezTo>
                  <a:pt x="403" y="763"/>
                  <a:pt x="401" y="765"/>
                  <a:pt x="401" y="765"/>
                </a:cubicBezTo>
                <a:cubicBezTo>
                  <a:pt x="400" y="765"/>
                  <a:pt x="399" y="765"/>
                  <a:pt x="398" y="764"/>
                </a:cubicBezTo>
                <a:cubicBezTo>
                  <a:pt x="398" y="764"/>
                  <a:pt x="397" y="764"/>
                  <a:pt x="397" y="763"/>
                </a:cubicBezTo>
                <a:cubicBezTo>
                  <a:pt x="396" y="762"/>
                  <a:pt x="395" y="761"/>
                  <a:pt x="393" y="761"/>
                </a:cubicBezTo>
                <a:cubicBezTo>
                  <a:pt x="393" y="761"/>
                  <a:pt x="393" y="760"/>
                  <a:pt x="394" y="760"/>
                </a:cubicBezTo>
                <a:cubicBezTo>
                  <a:pt x="394" y="760"/>
                  <a:pt x="395" y="760"/>
                  <a:pt x="396" y="760"/>
                </a:cubicBezTo>
                <a:cubicBezTo>
                  <a:pt x="397" y="760"/>
                  <a:pt x="397" y="759"/>
                  <a:pt x="398" y="759"/>
                </a:cubicBezTo>
                <a:cubicBezTo>
                  <a:pt x="399" y="759"/>
                  <a:pt x="399" y="759"/>
                  <a:pt x="399" y="759"/>
                </a:cubicBezTo>
                <a:cubicBezTo>
                  <a:pt x="399" y="759"/>
                  <a:pt x="399" y="760"/>
                  <a:pt x="399" y="761"/>
                </a:cubicBezTo>
                <a:cubicBezTo>
                  <a:pt x="399" y="761"/>
                  <a:pt x="399" y="760"/>
                  <a:pt x="399" y="760"/>
                </a:cubicBezTo>
                <a:cubicBezTo>
                  <a:pt x="399" y="760"/>
                  <a:pt x="399" y="760"/>
                  <a:pt x="398" y="760"/>
                </a:cubicBezTo>
                <a:cubicBezTo>
                  <a:pt x="398" y="760"/>
                  <a:pt x="398" y="761"/>
                  <a:pt x="398" y="761"/>
                </a:cubicBezTo>
                <a:cubicBezTo>
                  <a:pt x="398" y="762"/>
                  <a:pt x="398" y="762"/>
                  <a:pt x="399" y="762"/>
                </a:cubicBezTo>
                <a:cubicBezTo>
                  <a:pt x="399" y="762"/>
                  <a:pt x="400" y="761"/>
                  <a:pt x="399" y="761"/>
                </a:cubicBezTo>
                <a:cubicBezTo>
                  <a:pt x="399" y="760"/>
                  <a:pt x="400" y="760"/>
                  <a:pt x="400" y="760"/>
                </a:cubicBezTo>
                <a:cubicBezTo>
                  <a:pt x="400" y="759"/>
                  <a:pt x="399" y="759"/>
                  <a:pt x="399" y="759"/>
                </a:cubicBezTo>
                <a:cubicBezTo>
                  <a:pt x="399" y="758"/>
                  <a:pt x="400" y="757"/>
                  <a:pt x="400" y="757"/>
                </a:cubicBezTo>
                <a:cubicBezTo>
                  <a:pt x="402" y="757"/>
                  <a:pt x="402" y="756"/>
                  <a:pt x="404" y="755"/>
                </a:cubicBezTo>
                <a:cubicBezTo>
                  <a:pt x="403" y="753"/>
                  <a:pt x="403" y="753"/>
                  <a:pt x="404" y="752"/>
                </a:cubicBezTo>
                <a:cubicBezTo>
                  <a:pt x="404" y="747"/>
                  <a:pt x="404" y="747"/>
                  <a:pt x="404" y="747"/>
                </a:cubicBezTo>
                <a:cubicBezTo>
                  <a:pt x="405" y="746"/>
                  <a:pt x="406" y="748"/>
                  <a:pt x="407" y="748"/>
                </a:cubicBezTo>
                <a:cubicBezTo>
                  <a:pt x="408" y="748"/>
                  <a:pt x="409" y="747"/>
                  <a:pt x="409" y="748"/>
                </a:cubicBezTo>
                <a:cubicBezTo>
                  <a:pt x="410" y="748"/>
                  <a:pt x="411" y="749"/>
                  <a:pt x="411" y="749"/>
                </a:cubicBezTo>
                <a:cubicBezTo>
                  <a:pt x="411" y="750"/>
                  <a:pt x="411" y="751"/>
                  <a:pt x="411" y="752"/>
                </a:cubicBezTo>
                <a:cubicBezTo>
                  <a:pt x="410" y="753"/>
                  <a:pt x="410" y="754"/>
                  <a:pt x="409" y="755"/>
                </a:cubicBezTo>
                <a:cubicBezTo>
                  <a:pt x="409" y="757"/>
                  <a:pt x="408" y="758"/>
                  <a:pt x="408" y="759"/>
                </a:cubicBezTo>
                <a:cubicBezTo>
                  <a:pt x="408" y="759"/>
                  <a:pt x="408" y="759"/>
                  <a:pt x="407" y="759"/>
                </a:cubicBezTo>
                <a:cubicBezTo>
                  <a:pt x="407" y="759"/>
                  <a:pt x="407" y="759"/>
                  <a:pt x="407" y="759"/>
                </a:cubicBezTo>
                <a:cubicBezTo>
                  <a:pt x="408" y="759"/>
                  <a:pt x="408" y="759"/>
                  <a:pt x="407" y="759"/>
                </a:cubicBezTo>
                <a:cubicBezTo>
                  <a:pt x="407" y="758"/>
                  <a:pt x="407" y="758"/>
                  <a:pt x="407" y="758"/>
                </a:cubicBezTo>
                <a:cubicBezTo>
                  <a:pt x="407" y="758"/>
                  <a:pt x="407" y="759"/>
                  <a:pt x="407" y="759"/>
                </a:cubicBezTo>
                <a:moveTo>
                  <a:pt x="405" y="755"/>
                </a:moveTo>
                <a:cubicBezTo>
                  <a:pt x="406" y="754"/>
                  <a:pt x="406" y="754"/>
                  <a:pt x="406" y="754"/>
                </a:cubicBezTo>
                <a:cubicBezTo>
                  <a:pt x="406" y="753"/>
                  <a:pt x="407" y="752"/>
                  <a:pt x="406" y="751"/>
                </a:cubicBezTo>
                <a:cubicBezTo>
                  <a:pt x="405" y="752"/>
                  <a:pt x="406" y="753"/>
                  <a:pt x="406" y="755"/>
                </a:cubicBezTo>
                <a:cubicBezTo>
                  <a:pt x="406" y="755"/>
                  <a:pt x="406" y="754"/>
                  <a:pt x="406" y="754"/>
                </a:cubicBezTo>
                <a:cubicBezTo>
                  <a:pt x="405" y="754"/>
                  <a:pt x="405" y="754"/>
                  <a:pt x="405" y="754"/>
                </a:cubicBezTo>
                <a:cubicBezTo>
                  <a:pt x="405" y="754"/>
                  <a:pt x="404" y="755"/>
                  <a:pt x="405" y="755"/>
                </a:cubicBezTo>
                <a:cubicBezTo>
                  <a:pt x="405" y="755"/>
                  <a:pt x="405" y="755"/>
                  <a:pt x="405" y="755"/>
                </a:cubicBezTo>
                <a:moveTo>
                  <a:pt x="405" y="761"/>
                </a:moveTo>
                <a:cubicBezTo>
                  <a:pt x="405" y="761"/>
                  <a:pt x="405" y="761"/>
                  <a:pt x="405" y="761"/>
                </a:cubicBezTo>
                <a:cubicBezTo>
                  <a:pt x="405" y="761"/>
                  <a:pt x="405" y="760"/>
                  <a:pt x="405" y="760"/>
                </a:cubicBezTo>
                <a:cubicBezTo>
                  <a:pt x="405" y="760"/>
                  <a:pt x="405" y="760"/>
                  <a:pt x="405" y="760"/>
                </a:cubicBezTo>
                <a:cubicBezTo>
                  <a:pt x="405" y="760"/>
                  <a:pt x="405" y="760"/>
                  <a:pt x="405" y="761"/>
                </a:cubicBezTo>
                <a:moveTo>
                  <a:pt x="699" y="377"/>
                </a:moveTo>
                <a:cubicBezTo>
                  <a:pt x="697" y="377"/>
                  <a:pt x="696" y="377"/>
                  <a:pt x="695" y="377"/>
                </a:cubicBezTo>
                <a:cubicBezTo>
                  <a:pt x="693" y="377"/>
                  <a:pt x="692" y="377"/>
                  <a:pt x="691" y="378"/>
                </a:cubicBezTo>
                <a:cubicBezTo>
                  <a:pt x="688" y="378"/>
                  <a:pt x="686" y="378"/>
                  <a:pt x="683" y="378"/>
                </a:cubicBezTo>
                <a:cubicBezTo>
                  <a:pt x="683" y="377"/>
                  <a:pt x="682" y="376"/>
                  <a:pt x="682" y="376"/>
                </a:cubicBezTo>
                <a:cubicBezTo>
                  <a:pt x="682" y="375"/>
                  <a:pt x="682" y="375"/>
                  <a:pt x="682" y="375"/>
                </a:cubicBezTo>
                <a:cubicBezTo>
                  <a:pt x="683" y="373"/>
                  <a:pt x="683" y="372"/>
                  <a:pt x="682" y="371"/>
                </a:cubicBezTo>
                <a:cubicBezTo>
                  <a:pt x="681" y="370"/>
                  <a:pt x="682" y="370"/>
                  <a:pt x="682" y="369"/>
                </a:cubicBezTo>
                <a:cubicBezTo>
                  <a:pt x="683" y="369"/>
                  <a:pt x="683" y="369"/>
                  <a:pt x="684" y="369"/>
                </a:cubicBezTo>
                <a:cubicBezTo>
                  <a:pt x="686" y="369"/>
                  <a:pt x="688" y="370"/>
                  <a:pt x="690" y="368"/>
                </a:cubicBezTo>
                <a:cubicBezTo>
                  <a:pt x="691" y="368"/>
                  <a:pt x="692" y="368"/>
                  <a:pt x="693" y="368"/>
                </a:cubicBezTo>
                <a:cubicBezTo>
                  <a:pt x="694" y="369"/>
                  <a:pt x="695" y="370"/>
                  <a:pt x="696" y="370"/>
                </a:cubicBezTo>
                <a:cubicBezTo>
                  <a:pt x="697" y="370"/>
                  <a:pt x="697" y="371"/>
                  <a:pt x="696" y="371"/>
                </a:cubicBezTo>
                <a:cubicBezTo>
                  <a:pt x="696" y="371"/>
                  <a:pt x="696" y="372"/>
                  <a:pt x="696" y="372"/>
                </a:cubicBezTo>
                <a:cubicBezTo>
                  <a:pt x="697" y="373"/>
                  <a:pt x="696" y="373"/>
                  <a:pt x="696" y="373"/>
                </a:cubicBezTo>
                <a:cubicBezTo>
                  <a:pt x="696" y="374"/>
                  <a:pt x="697" y="375"/>
                  <a:pt x="698" y="375"/>
                </a:cubicBezTo>
                <a:cubicBezTo>
                  <a:pt x="699" y="375"/>
                  <a:pt x="699" y="376"/>
                  <a:pt x="699" y="377"/>
                </a:cubicBezTo>
                <a:moveTo>
                  <a:pt x="110" y="149"/>
                </a:moveTo>
                <a:cubicBezTo>
                  <a:pt x="110" y="150"/>
                  <a:pt x="110" y="150"/>
                  <a:pt x="110" y="150"/>
                </a:cubicBezTo>
                <a:cubicBezTo>
                  <a:pt x="108" y="152"/>
                  <a:pt x="107" y="153"/>
                  <a:pt x="106" y="155"/>
                </a:cubicBezTo>
                <a:cubicBezTo>
                  <a:pt x="105" y="155"/>
                  <a:pt x="104" y="156"/>
                  <a:pt x="103" y="157"/>
                </a:cubicBezTo>
                <a:cubicBezTo>
                  <a:pt x="103" y="157"/>
                  <a:pt x="102" y="157"/>
                  <a:pt x="102" y="158"/>
                </a:cubicBezTo>
                <a:cubicBezTo>
                  <a:pt x="102" y="159"/>
                  <a:pt x="101" y="159"/>
                  <a:pt x="101" y="160"/>
                </a:cubicBezTo>
                <a:cubicBezTo>
                  <a:pt x="101" y="161"/>
                  <a:pt x="101" y="161"/>
                  <a:pt x="100" y="161"/>
                </a:cubicBezTo>
                <a:cubicBezTo>
                  <a:pt x="100" y="161"/>
                  <a:pt x="99" y="161"/>
                  <a:pt x="99" y="160"/>
                </a:cubicBezTo>
                <a:cubicBezTo>
                  <a:pt x="98" y="160"/>
                  <a:pt x="99" y="160"/>
                  <a:pt x="99" y="159"/>
                </a:cubicBezTo>
                <a:cubicBezTo>
                  <a:pt x="99" y="159"/>
                  <a:pt x="99" y="159"/>
                  <a:pt x="99" y="159"/>
                </a:cubicBezTo>
                <a:cubicBezTo>
                  <a:pt x="98" y="158"/>
                  <a:pt x="97" y="159"/>
                  <a:pt x="95" y="159"/>
                </a:cubicBezTo>
                <a:cubicBezTo>
                  <a:pt x="95" y="158"/>
                  <a:pt x="95" y="158"/>
                  <a:pt x="95" y="158"/>
                </a:cubicBezTo>
                <a:cubicBezTo>
                  <a:pt x="97" y="158"/>
                  <a:pt x="98" y="158"/>
                  <a:pt x="99" y="158"/>
                </a:cubicBezTo>
                <a:cubicBezTo>
                  <a:pt x="100" y="158"/>
                  <a:pt x="100" y="157"/>
                  <a:pt x="100" y="156"/>
                </a:cubicBezTo>
                <a:cubicBezTo>
                  <a:pt x="100" y="156"/>
                  <a:pt x="99" y="156"/>
                  <a:pt x="99" y="155"/>
                </a:cubicBezTo>
                <a:cubicBezTo>
                  <a:pt x="101" y="155"/>
                  <a:pt x="101" y="155"/>
                  <a:pt x="101" y="153"/>
                </a:cubicBezTo>
                <a:cubicBezTo>
                  <a:pt x="101" y="153"/>
                  <a:pt x="101" y="152"/>
                  <a:pt x="101" y="152"/>
                </a:cubicBezTo>
                <a:cubicBezTo>
                  <a:pt x="100" y="153"/>
                  <a:pt x="99" y="153"/>
                  <a:pt x="99" y="155"/>
                </a:cubicBezTo>
                <a:cubicBezTo>
                  <a:pt x="98" y="154"/>
                  <a:pt x="97" y="153"/>
                  <a:pt x="96" y="152"/>
                </a:cubicBezTo>
                <a:cubicBezTo>
                  <a:pt x="97" y="152"/>
                  <a:pt x="97" y="151"/>
                  <a:pt x="98" y="151"/>
                </a:cubicBezTo>
                <a:cubicBezTo>
                  <a:pt x="99" y="150"/>
                  <a:pt x="98" y="150"/>
                  <a:pt x="97" y="150"/>
                </a:cubicBezTo>
                <a:cubicBezTo>
                  <a:pt x="99" y="149"/>
                  <a:pt x="100" y="148"/>
                  <a:pt x="101" y="148"/>
                </a:cubicBezTo>
                <a:cubicBezTo>
                  <a:pt x="100" y="146"/>
                  <a:pt x="100" y="146"/>
                  <a:pt x="101" y="145"/>
                </a:cubicBezTo>
                <a:cubicBezTo>
                  <a:pt x="101" y="145"/>
                  <a:pt x="101" y="144"/>
                  <a:pt x="101" y="144"/>
                </a:cubicBezTo>
                <a:cubicBezTo>
                  <a:pt x="102" y="144"/>
                  <a:pt x="102" y="145"/>
                  <a:pt x="102" y="145"/>
                </a:cubicBezTo>
                <a:cubicBezTo>
                  <a:pt x="102" y="146"/>
                  <a:pt x="102" y="147"/>
                  <a:pt x="103" y="147"/>
                </a:cubicBezTo>
                <a:cubicBezTo>
                  <a:pt x="103" y="147"/>
                  <a:pt x="103" y="146"/>
                  <a:pt x="103" y="145"/>
                </a:cubicBezTo>
                <a:cubicBezTo>
                  <a:pt x="103" y="144"/>
                  <a:pt x="104" y="144"/>
                  <a:pt x="104" y="144"/>
                </a:cubicBezTo>
                <a:cubicBezTo>
                  <a:pt x="105" y="145"/>
                  <a:pt x="106" y="146"/>
                  <a:pt x="106" y="147"/>
                </a:cubicBezTo>
                <a:cubicBezTo>
                  <a:pt x="106" y="147"/>
                  <a:pt x="105" y="147"/>
                  <a:pt x="105" y="147"/>
                </a:cubicBezTo>
                <a:cubicBezTo>
                  <a:pt x="105" y="148"/>
                  <a:pt x="105" y="148"/>
                  <a:pt x="106" y="148"/>
                </a:cubicBezTo>
                <a:cubicBezTo>
                  <a:pt x="107" y="148"/>
                  <a:pt x="106" y="148"/>
                  <a:pt x="106" y="148"/>
                </a:cubicBezTo>
                <a:cubicBezTo>
                  <a:pt x="106" y="148"/>
                  <a:pt x="106" y="148"/>
                  <a:pt x="106" y="148"/>
                </a:cubicBezTo>
                <a:cubicBezTo>
                  <a:pt x="106" y="148"/>
                  <a:pt x="106" y="148"/>
                  <a:pt x="106" y="149"/>
                </a:cubicBezTo>
                <a:cubicBezTo>
                  <a:pt x="106" y="149"/>
                  <a:pt x="106" y="149"/>
                  <a:pt x="106" y="149"/>
                </a:cubicBezTo>
                <a:cubicBezTo>
                  <a:pt x="106" y="149"/>
                  <a:pt x="107" y="149"/>
                  <a:pt x="106" y="148"/>
                </a:cubicBezTo>
                <a:cubicBezTo>
                  <a:pt x="106" y="148"/>
                  <a:pt x="106" y="147"/>
                  <a:pt x="106" y="147"/>
                </a:cubicBezTo>
                <a:cubicBezTo>
                  <a:pt x="106" y="147"/>
                  <a:pt x="108" y="147"/>
                  <a:pt x="108" y="148"/>
                </a:cubicBezTo>
                <a:cubicBezTo>
                  <a:pt x="108" y="149"/>
                  <a:pt x="109" y="149"/>
                  <a:pt x="110" y="149"/>
                </a:cubicBezTo>
                <a:moveTo>
                  <a:pt x="105" y="151"/>
                </a:moveTo>
                <a:cubicBezTo>
                  <a:pt x="105" y="151"/>
                  <a:pt x="105" y="151"/>
                  <a:pt x="105" y="151"/>
                </a:cubicBezTo>
                <a:cubicBezTo>
                  <a:pt x="104" y="151"/>
                  <a:pt x="104" y="151"/>
                  <a:pt x="104" y="151"/>
                </a:cubicBezTo>
                <a:cubicBezTo>
                  <a:pt x="104" y="152"/>
                  <a:pt x="104" y="152"/>
                  <a:pt x="104" y="152"/>
                </a:cubicBezTo>
                <a:cubicBezTo>
                  <a:pt x="104" y="152"/>
                  <a:pt x="105" y="152"/>
                  <a:pt x="105" y="151"/>
                </a:cubicBezTo>
                <a:moveTo>
                  <a:pt x="94" y="160"/>
                </a:moveTo>
                <a:cubicBezTo>
                  <a:pt x="95" y="160"/>
                  <a:pt x="94" y="160"/>
                  <a:pt x="94" y="160"/>
                </a:cubicBezTo>
                <a:cubicBezTo>
                  <a:pt x="93" y="161"/>
                  <a:pt x="92" y="160"/>
                  <a:pt x="92" y="160"/>
                </a:cubicBezTo>
                <a:cubicBezTo>
                  <a:pt x="91" y="160"/>
                  <a:pt x="91" y="159"/>
                  <a:pt x="90" y="158"/>
                </a:cubicBezTo>
                <a:cubicBezTo>
                  <a:pt x="90" y="158"/>
                  <a:pt x="89" y="159"/>
                  <a:pt x="89" y="159"/>
                </a:cubicBezTo>
                <a:cubicBezTo>
                  <a:pt x="89" y="159"/>
                  <a:pt x="89" y="160"/>
                  <a:pt x="90" y="160"/>
                </a:cubicBezTo>
                <a:cubicBezTo>
                  <a:pt x="89" y="161"/>
                  <a:pt x="89" y="161"/>
                  <a:pt x="89" y="161"/>
                </a:cubicBezTo>
                <a:cubicBezTo>
                  <a:pt x="88" y="161"/>
                  <a:pt x="88" y="161"/>
                  <a:pt x="88" y="161"/>
                </a:cubicBezTo>
                <a:cubicBezTo>
                  <a:pt x="87" y="161"/>
                  <a:pt x="87" y="161"/>
                  <a:pt x="87" y="160"/>
                </a:cubicBezTo>
                <a:cubicBezTo>
                  <a:pt x="87" y="160"/>
                  <a:pt x="87" y="159"/>
                  <a:pt x="88" y="159"/>
                </a:cubicBezTo>
                <a:cubicBezTo>
                  <a:pt x="87" y="158"/>
                  <a:pt x="86" y="157"/>
                  <a:pt x="85" y="157"/>
                </a:cubicBezTo>
                <a:cubicBezTo>
                  <a:pt x="85" y="158"/>
                  <a:pt x="85" y="159"/>
                  <a:pt x="85" y="160"/>
                </a:cubicBezTo>
                <a:cubicBezTo>
                  <a:pt x="84" y="159"/>
                  <a:pt x="84" y="159"/>
                  <a:pt x="83" y="159"/>
                </a:cubicBezTo>
                <a:cubicBezTo>
                  <a:pt x="83" y="158"/>
                  <a:pt x="83" y="157"/>
                  <a:pt x="82" y="156"/>
                </a:cubicBezTo>
                <a:cubicBezTo>
                  <a:pt x="82" y="156"/>
                  <a:pt x="82" y="155"/>
                  <a:pt x="82" y="154"/>
                </a:cubicBezTo>
                <a:cubicBezTo>
                  <a:pt x="84" y="153"/>
                  <a:pt x="84" y="151"/>
                  <a:pt x="85" y="150"/>
                </a:cubicBezTo>
                <a:cubicBezTo>
                  <a:pt x="86" y="149"/>
                  <a:pt x="87" y="148"/>
                  <a:pt x="88" y="148"/>
                </a:cubicBezTo>
                <a:cubicBezTo>
                  <a:pt x="88" y="146"/>
                  <a:pt x="89" y="146"/>
                  <a:pt x="89" y="145"/>
                </a:cubicBezTo>
                <a:cubicBezTo>
                  <a:pt x="90" y="145"/>
                  <a:pt x="90" y="144"/>
                  <a:pt x="90" y="143"/>
                </a:cubicBezTo>
                <a:cubicBezTo>
                  <a:pt x="93" y="143"/>
                  <a:pt x="93" y="143"/>
                  <a:pt x="93" y="143"/>
                </a:cubicBezTo>
                <a:cubicBezTo>
                  <a:pt x="93" y="144"/>
                  <a:pt x="92" y="144"/>
                  <a:pt x="92" y="145"/>
                </a:cubicBezTo>
                <a:cubicBezTo>
                  <a:pt x="93" y="146"/>
                  <a:pt x="94" y="145"/>
                  <a:pt x="96" y="146"/>
                </a:cubicBezTo>
                <a:cubicBezTo>
                  <a:pt x="94" y="146"/>
                  <a:pt x="92" y="146"/>
                  <a:pt x="91" y="146"/>
                </a:cubicBezTo>
                <a:cubicBezTo>
                  <a:pt x="91" y="147"/>
                  <a:pt x="92" y="148"/>
                  <a:pt x="92" y="148"/>
                </a:cubicBezTo>
                <a:cubicBezTo>
                  <a:pt x="93" y="148"/>
                  <a:pt x="94" y="148"/>
                  <a:pt x="94" y="149"/>
                </a:cubicBezTo>
                <a:cubicBezTo>
                  <a:pt x="94" y="150"/>
                  <a:pt x="94" y="150"/>
                  <a:pt x="95" y="150"/>
                </a:cubicBezTo>
                <a:cubicBezTo>
                  <a:pt x="96" y="150"/>
                  <a:pt x="96" y="150"/>
                  <a:pt x="96" y="152"/>
                </a:cubicBezTo>
                <a:cubicBezTo>
                  <a:pt x="96" y="152"/>
                  <a:pt x="95" y="151"/>
                  <a:pt x="95" y="151"/>
                </a:cubicBezTo>
                <a:cubicBezTo>
                  <a:pt x="95" y="151"/>
                  <a:pt x="95" y="151"/>
                  <a:pt x="95" y="151"/>
                </a:cubicBezTo>
                <a:cubicBezTo>
                  <a:pt x="94" y="152"/>
                  <a:pt x="94" y="153"/>
                  <a:pt x="93" y="153"/>
                </a:cubicBezTo>
                <a:cubicBezTo>
                  <a:pt x="91" y="153"/>
                  <a:pt x="91" y="152"/>
                  <a:pt x="92" y="151"/>
                </a:cubicBezTo>
                <a:cubicBezTo>
                  <a:pt x="93" y="150"/>
                  <a:pt x="93" y="150"/>
                  <a:pt x="92" y="149"/>
                </a:cubicBezTo>
                <a:cubicBezTo>
                  <a:pt x="91" y="150"/>
                  <a:pt x="90" y="151"/>
                  <a:pt x="90" y="152"/>
                </a:cubicBezTo>
                <a:cubicBezTo>
                  <a:pt x="89" y="152"/>
                  <a:pt x="88" y="152"/>
                  <a:pt x="87" y="152"/>
                </a:cubicBezTo>
                <a:cubicBezTo>
                  <a:pt x="87" y="152"/>
                  <a:pt x="87" y="152"/>
                  <a:pt x="87" y="152"/>
                </a:cubicBezTo>
                <a:cubicBezTo>
                  <a:pt x="87" y="153"/>
                  <a:pt x="87" y="153"/>
                  <a:pt x="87" y="153"/>
                </a:cubicBezTo>
                <a:cubicBezTo>
                  <a:pt x="87" y="153"/>
                  <a:pt x="88" y="153"/>
                  <a:pt x="88" y="154"/>
                </a:cubicBezTo>
                <a:cubicBezTo>
                  <a:pt x="87" y="154"/>
                  <a:pt x="87" y="154"/>
                  <a:pt x="87" y="154"/>
                </a:cubicBezTo>
                <a:cubicBezTo>
                  <a:pt x="86" y="155"/>
                  <a:pt x="86" y="155"/>
                  <a:pt x="86" y="155"/>
                </a:cubicBezTo>
                <a:cubicBezTo>
                  <a:pt x="86" y="155"/>
                  <a:pt x="86" y="155"/>
                  <a:pt x="86" y="155"/>
                </a:cubicBezTo>
                <a:cubicBezTo>
                  <a:pt x="86" y="155"/>
                  <a:pt x="86" y="154"/>
                  <a:pt x="86" y="154"/>
                </a:cubicBezTo>
                <a:cubicBezTo>
                  <a:pt x="86" y="154"/>
                  <a:pt x="85" y="154"/>
                  <a:pt x="85" y="154"/>
                </a:cubicBezTo>
                <a:cubicBezTo>
                  <a:pt x="85" y="154"/>
                  <a:pt x="85" y="155"/>
                  <a:pt x="86" y="155"/>
                </a:cubicBezTo>
                <a:cubicBezTo>
                  <a:pt x="86" y="156"/>
                  <a:pt x="86" y="156"/>
                  <a:pt x="87" y="156"/>
                </a:cubicBezTo>
                <a:cubicBezTo>
                  <a:pt x="88" y="156"/>
                  <a:pt x="88" y="155"/>
                  <a:pt x="88" y="155"/>
                </a:cubicBezTo>
                <a:cubicBezTo>
                  <a:pt x="88" y="154"/>
                  <a:pt x="88" y="154"/>
                  <a:pt x="88" y="154"/>
                </a:cubicBezTo>
                <a:cubicBezTo>
                  <a:pt x="88" y="154"/>
                  <a:pt x="88" y="154"/>
                  <a:pt x="89" y="154"/>
                </a:cubicBezTo>
                <a:cubicBezTo>
                  <a:pt x="89" y="155"/>
                  <a:pt x="89" y="155"/>
                  <a:pt x="89" y="156"/>
                </a:cubicBezTo>
                <a:cubicBezTo>
                  <a:pt x="90" y="155"/>
                  <a:pt x="90" y="154"/>
                  <a:pt x="90" y="154"/>
                </a:cubicBezTo>
                <a:cubicBezTo>
                  <a:pt x="91" y="155"/>
                  <a:pt x="90" y="155"/>
                  <a:pt x="91" y="156"/>
                </a:cubicBezTo>
                <a:cubicBezTo>
                  <a:pt x="92" y="157"/>
                  <a:pt x="93" y="159"/>
                  <a:pt x="94" y="160"/>
                </a:cubicBezTo>
                <a:moveTo>
                  <a:pt x="378" y="58"/>
                </a:moveTo>
                <a:cubicBezTo>
                  <a:pt x="377" y="58"/>
                  <a:pt x="376" y="59"/>
                  <a:pt x="374" y="59"/>
                </a:cubicBezTo>
                <a:cubicBezTo>
                  <a:pt x="375" y="60"/>
                  <a:pt x="375" y="60"/>
                  <a:pt x="376" y="61"/>
                </a:cubicBezTo>
                <a:cubicBezTo>
                  <a:pt x="376" y="60"/>
                  <a:pt x="377" y="60"/>
                  <a:pt x="377" y="59"/>
                </a:cubicBezTo>
                <a:cubicBezTo>
                  <a:pt x="378" y="60"/>
                  <a:pt x="379" y="60"/>
                  <a:pt x="380" y="60"/>
                </a:cubicBezTo>
                <a:cubicBezTo>
                  <a:pt x="381" y="61"/>
                  <a:pt x="382" y="60"/>
                  <a:pt x="383" y="61"/>
                </a:cubicBezTo>
                <a:cubicBezTo>
                  <a:pt x="382" y="62"/>
                  <a:pt x="382" y="62"/>
                  <a:pt x="382" y="62"/>
                </a:cubicBezTo>
                <a:cubicBezTo>
                  <a:pt x="382" y="63"/>
                  <a:pt x="383" y="63"/>
                  <a:pt x="384" y="63"/>
                </a:cubicBezTo>
                <a:cubicBezTo>
                  <a:pt x="384" y="64"/>
                  <a:pt x="384" y="65"/>
                  <a:pt x="384" y="65"/>
                </a:cubicBezTo>
                <a:cubicBezTo>
                  <a:pt x="384" y="65"/>
                  <a:pt x="383" y="66"/>
                  <a:pt x="383" y="66"/>
                </a:cubicBezTo>
                <a:cubicBezTo>
                  <a:pt x="382" y="67"/>
                  <a:pt x="383" y="66"/>
                  <a:pt x="384" y="67"/>
                </a:cubicBezTo>
                <a:cubicBezTo>
                  <a:pt x="384" y="67"/>
                  <a:pt x="385" y="67"/>
                  <a:pt x="385" y="67"/>
                </a:cubicBezTo>
                <a:cubicBezTo>
                  <a:pt x="385" y="68"/>
                  <a:pt x="384" y="68"/>
                  <a:pt x="384" y="68"/>
                </a:cubicBezTo>
                <a:cubicBezTo>
                  <a:pt x="383" y="69"/>
                  <a:pt x="382" y="70"/>
                  <a:pt x="380" y="69"/>
                </a:cubicBezTo>
                <a:cubicBezTo>
                  <a:pt x="379" y="69"/>
                  <a:pt x="379" y="69"/>
                  <a:pt x="378" y="70"/>
                </a:cubicBezTo>
                <a:cubicBezTo>
                  <a:pt x="378" y="70"/>
                  <a:pt x="378" y="70"/>
                  <a:pt x="377" y="70"/>
                </a:cubicBezTo>
                <a:cubicBezTo>
                  <a:pt x="377" y="70"/>
                  <a:pt x="377" y="70"/>
                  <a:pt x="377" y="70"/>
                </a:cubicBezTo>
                <a:cubicBezTo>
                  <a:pt x="378" y="68"/>
                  <a:pt x="375" y="67"/>
                  <a:pt x="376" y="65"/>
                </a:cubicBezTo>
                <a:cubicBezTo>
                  <a:pt x="377" y="64"/>
                  <a:pt x="380" y="66"/>
                  <a:pt x="380" y="63"/>
                </a:cubicBezTo>
                <a:cubicBezTo>
                  <a:pt x="380" y="63"/>
                  <a:pt x="379" y="63"/>
                  <a:pt x="379" y="63"/>
                </a:cubicBezTo>
                <a:cubicBezTo>
                  <a:pt x="378" y="63"/>
                  <a:pt x="377" y="63"/>
                  <a:pt x="377" y="64"/>
                </a:cubicBezTo>
                <a:cubicBezTo>
                  <a:pt x="376" y="64"/>
                  <a:pt x="376" y="64"/>
                  <a:pt x="375" y="63"/>
                </a:cubicBezTo>
                <a:cubicBezTo>
                  <a:pt x="374" y="62"/>
                  <a:pt x="374" y="61"/>
                  <a:pt x="373" y="60"/>
                </a:cubicBezTo>
                <a:cubicBezTo>
                  <a:pt x="373" y="58"/>
                  <a:pt x="372" y="58"/>
                  <a:pt x="372" y="56"/>
                </a:cubicBezTo>
                <a:cubicBezTo>
                  <a:pt x="372" y="56"/>
                  <a:pt x="372" y="56"/>
                  <a:pt x="371" y="57"/>
                </a:cubicBezTo>
                <a:cubicBezTo>
                  <a:pt x="371" y="57"/>
                  <a:pt x="371" y="57"/>
                  <a:pt x="371" y="57"/>
                </a:cubicBezTo>
                <a:cubicBezTo>
                  <a:pt x="371" y="57"/>
                  <a:pt x="370" y="56"/>
                  <a:pt x="370" y="56"/>
                </a:cubicBezTo>
                <a:cubicBezTo>
                  <a:pt x="371" y="54"/>
                  <a:pt x="373" y="54"/>
                  <a:pt x="374" y="55"/>
                </a:cubicBezTo>
                <a:cubicBezTo>
                  <a:pt x="375" y="55"/>
                  <a:pt x="375" y="55"/>
                  <a:pt x="376" y="55"/>
                </a:cubicBezTo>
                <a:cubicBezTo>
                  <a:pt x="376" y="56"/>
                  <a:pt x="377" y="57"/>
                  <a:pt x="378" y="58"/>
                </a:cubicBezTo>
                <a:moveTo>
                  <a:pt x="379" y="66"/>
                </a:moveTo>
                <a:cubicBezTo>
                  <a:pt x="379" y="66"/>
                  <a:pt x="379" y="66"/>
                  <a:pt x="379" y="66"/>
                </a:cubicBezTo>
                <a:cubicBezTo>
                  <a:pt x="378" y="65"/>
                  <a:pt x="378" y="65"/>
                  <a:pt x="377" y="66"/>
                </a:cubicBezTo>
                <a:cubicBezTo>
                  <a:pt x="377" y="66"/>
                  <a:pt x="377" y="66"/>
                  <a:pt x="377" y="66"/>
                </a:cubicBezTo>
                <a:cubicBezTo>
                  <a:pt x="378" y="67"/>
                  <a:pt x="379" y="67"/>
                  <a:pt x="379" y="66"/>
                </a:cubicBezTo>
                <a:moveTo>
                  <a:pt x="380" y="68"/>
                </a:moveTo>
                <a:cubicBezTo>
                  <a:pt x="380" y="68"/>
                  <a:pt x="380" y="68"/>
                  <a:pt x="380" y="68"/>
                </a:cubicBezTo>
                <a:cubicBezTo>
                  <a:pt x="379" y="68"/>
                  <a:pt x="379" y="68"/>
                  <a:pt x="379" y="68"/>
                </a:cubicBezTo>
                <a:cubicBezTo>
                  <a:pt x="379" y="68"/>
                  <a:pt x="379" y="68"/>
                  <a:pt x="379" y="68"/>
                </a:cubicBezTo>
                <a:cubicBezTo>
                  <a:pt x="380" y="68"/>
                  <a:pt x="380" y="68"/>
                  <a:pt x="380" y="68"/>
                </a:cubicBezTo>
                <a:moveTo>
                  <a:pt x="99" y="312"/>
                </a:moveTo>
                <a:cubicBezTo>
                  <a:pt x="100" y="311"/>
                  <a:pt x="100" y="311"/>
                  <a:pt x="100" y="311"/>
                </a:cubicBezTo>
                <a:cubicBezTo>
                  <a:pt x="101" y="310"/>
                  <a:pt x="101" y="310"/>
                  <a:pt x="101" y="310"/>
                </a:cubicBezTo>
                <a:cubicBezTo>
                  <a:pt x="101" y="310"/>
                  <a:pt x="102" y="310"/>
                  <a:pt x="102" y="310"/>
                </a:cubicBezTo>
                <a:cubicBezTo>
                  <a:pt x="102" y="312"/>
                  <a:pt x="104" y="311"/>
                  <a:pt x="105" y="312"/>
                </a:cubicBezTo>
                <a:cubicBezTo>
                  <a:pt x="105" y="313"/>
                  <a:pt x="106" y="312"/>
                  <a:pt x="107" y="312"/>
                </a:cubicBezTo>
                <a:cubicBezTo>
                  <a:pt x="108" y="313"/>
                  <a:pt x="108" y="314"/>
                  <a:pt x="107" y="315"/>
                </a:cubicBezTo>
                <a:cubicBezTo>
                  <a:pt x="106" y="316"/>
                  <a:pt x="107" y="317"/>
                  <a:pt x="107" y="317"/>
                </a:cubicBezTo>
                <a:cubicBezTo>
                  <a:pt x="106" y="318"/>
                  <a:pt x="106" y="319"/>
                  <a:pt x="105" y="320"/>
                </a:cubicBezTo>
                <a:cubicBezTo>
                  <a:pt x="105" y="320"/>
                  <a:pt x="105" y="321"/>
                  <a:pt x="104" y="322"/>
                </a:cubicBezTo>
                <a:cubicBezTo>
                  <a:pt x="104" y="321"/>
                  <a:pt x="103" y="320"/>
                  <a:pt x="103" y="319"/>
                </a:cubicBezTo>
                <a:cubicBezTo>
                  <a:pt x="102" y="320"/>
                  <a:pt x="102" y="321"/>
                  <a:pt x="101" y="322"/>
                </a:cubicBezTo>
                <a:cubicBezTo>
                  <a:pt x="101" y="321"/>
                  <a:pt x="100" y="320"/>
                  <a:pt x="100" y="320"/>
                </a:cubicBezTo>
                <a:cubicBezTo>
                  <a:pt x="98" y="320"/>
                  <a:pt x="98" y="320"/>
                  <a:pt x="98" y="320"/>
                </a:cubicBezTo>
                <a:cubicBezTo>
                  <a:pt x="97" y="319"/>
                  <a:pt x="98" y="319"/>
                  <a:pt x="98" y="318"/>
                </a:cubicBezTo>
                <a:cubicBezTo>
                  <a:pt x="98" y="318"/>
                  <a:pt x="98" y="317"/>
                  <a:pt x="99" y="317"/>
                </a:cubicBezTo>
                <a:cubicBezTo>
                  <a:pt x="99" y="317"/>
                  <a:pt x="99" y="316"/>
                  <a:pt x="99" y="316"/>
                </a:cubicBezTo>
                <a:cubicBezTo>
                  <a:pt x="99" y="316"/>
                  <a:pt x="98" y="316"/>
                  <a:pt x="98" y="315"/>
                </a:cubicBezTo>
                <a:cubicBezTo>
                  <a:pt x="100" y="314"/>
                  <a:pt x="99" y="313"/>
                  <a:pt x="99" y="312"/>
                </a:cubicBezTo>
                <a:moveTo>
                  <a:pt x="699" y="199"/>
                </a:moveTo>
                <a:cubicBezTo>
                  <a:pt x="702" y="202"/>
                  <a:pt x="702" y="203"/>
                  <a:pt x="700" y="203"/>
                </a:cubicBezTo>
                <a:cubicBezTo>
                  <a:pt x="699" y="204"/>
                  <a:pt x="698" y="204"/>
                  <a:pt x="697" y="204"/>
                </a:cubicBezTo>
                <a:cubicBezTo>
                  <a:pt x="696" y="204"/>
                  <a:pt x="696" y="206"/>
                  <a:pt x="696" y="204"/>
                </a:cubicBezTo>
                <a:cubicBezTo>
                  <a:pt x="696" y="203"/>
                  <a:pt x="695" y="203"/>
                  <a:pt x="694" y="202"/>
                </a:cubicBezTo>
                <a:cubicBezTo>
                  <a:pt x="694" y="203"/>
                  <a:pt x="694" y="203"/>
                  <a:pt x="693" y="203"/>
                </a:cubicBezTo>
                <a:cubicBezTo>
                  <a:pt x="693" y="203"/>
                  <a:pt x="692" y="202"/>
                  <a:pt x="692" y="202"/>
                </a:cubicBezTo>
                <a:cubicBezTo>
                  <a:pt x="692" y="201"/>
                  <a:pt x="693" y="201"/>
                  <a:pt x="693" y="201"/>
                </a:cubicBezTo>
                <a:cubicBezTo>
                  <a:pt x="693" y="200"/>
                  <a:pt x="692" y="200"/>
                  <a:pt x="692" y="200"/>
                </a:cubicBezTo>
                <a:cubicBezTo>
                  <a:pt x="693" y="199"/>
                  <a:pt x="693" y="198"/>
                  <a:pt x="693" y="197"/>
                </a:cubicBezTo>
                <a:cubicBezTo>
                  <a:pt x="694" y="197"/>
                  <a:pt x="694" y="196"/>
                  <a:pt x="696" y="196"/>
                </a:cubicBezTo>
                <a:cubicBezTo>
                  <a:pt x="697" y="196"/>
                  <a:pt x="697" y="195"/>
                  <a:pt x="698" y="194"/>
                </a:cubicBezTo>
                <a:cubicBezTo>
                  <a:pt x="699" y="193"/>
                  <a:pt x="699" y="193"/>
                  <a:pt x="700" y="195"/>
                </a:cubicBezTo>
                <a:cubicBezTo>
                  <a:pt x="700" y="196"/>
                  <a:pt x="701" y="198"/>
                  <a:pt x="702" y="199"/>
                </a:cubicBezTo>
                <a:cubicBezTo>
                  <a:pt x="702" y="200"/>
                  <a:pt x="703" y="200"/>
                  <a:pt x="699" y="199"/>
                </a:cubicBezTo>
                <a:cubicBezTo>
                  <a:pt x="695" y="198"/>
                  <a:pt x="694" y="198"/>
                  <a:pt x="694" y="197"/>
                </a:cubicBezTo>
                <a:cubicBezTo>
                  <a:pt x="694" y="197"/>
                  <a:pt x="694" y="197"/>
                  <a:pt x="694" y="197"/>
                </a:cubicBezTo>
                <a:cubicBezTo>
                  <a:pt x="694" y="198"/>
                  <a:pt x="694" y="198"/>
                  <a:pt x="694" y="198"/>
                </a:cubicBezTo>
                <a:cubicBezTo>
                  <a:pt x="694" y="198"/>
                  <a:pt x="694" y="198"/>
                  <a:pt x="694" y="198"/>
                </a:cubicBezTo>
                <a:cubicBezTo>
                  <a:pt x="695" y="198"/>
                  <a:pt x="695" y="198"/>
                  <a:pt x="699" y="199"/>
                </a:cubicBezTo>
                <a:moveTo>
                  <a:pt x="567" y="653"/>
                </a:moveTo>
                <a:cubicBezTo>
                  <a:pt x="567" y="653"/>
                  <a:pt x="568" y="653"/>
                  <a:pt x="568" y="653"/>
                </a:cubicBezTo>
                <a:cubicBezTo>
                  <a:pt x="570" y="655"/>
                  <a:pt x="572" y="656"/>
                  <a:pt x="573" y="658"/>
                </a:cubicBezTo>
                <a:cubicBezTo>
                  <a:pt x="573" y="660"/>
                  <a:pt x="573" y="660"/>
                  <a:pt x="573" y="660"/>
                </a:cubicBezTo>
                <a:cubicBezTo>
                  <a:pt x="573" y="661"/>
                  <a:pt x="571" y="662"/>
                  <a:pt x="570" y="663"/>
                </a:cubicBezTo>
                <a:cubicBezTo>
                  <a:pt x="569" y="663"/>
                  <a:pt x="567" y="663"/>
                  <a:pt x="567" y="662"/>
                </a:cubicBezTo>
                <a:cubicBezTo>
                  <a:pt x="567" y="660"/>
                  <a:pt x="565" y="660"/>
                  <a:pt x="564" y="659"/>
                </a:cubicBezTo>
                <a:cubicBezTo>
                  <a:pt x="564" y="659"/>
                  <a:pt x="564" y="659"/>
                  <a:pt x="564" y="658"/>
                </a:cubicBezTo>
                <a:cubicBezTo>
                  <a:pt x="565" y="658"/>
                  <a:pt x="565" y="658"/>
                  <a:pt x="566" y="657"/>
                </a:cubicBezTo>
                <a:cubicBezTo>
                  <a:pt x="565" y="655"/>
                  <a:pt x="563" y="656"/>
                  <a:pt x="562" y="656"/>
                </a:cubicBezTo>
                <a:cubicBezTo>
                  <a:pt x="562" y="655"/>
                  <a:pt x="563" y="654"/>
                  <a:pt x="563" y="653"/>
                </a:cubicBezTo>
                <a:cubicBezTo>
                  <a:pt x="564" y="653"/>
                  <a:pt x="564" y="652"/>
                  <a:pt x="564" y="651"/>
                </a:cubicBezTo>
                <a:cubicBezTo>
                  <a:pt x="564" y="651"/>
                  <a:pt x="564" y="651"/>
                  <a:pt x="565" y="651"/>
                </a:cubicBezTo>
                <a:cubicBezTo>
                  <a:pt x="565" y="652"/>
                  <a:pt x="567" y="651"/>
                  <a:pt x="567" y="653"/>
                </a:cubicBezTo>
                <a:cubicBezTo>
                  <a:pt x="567" y="653"/>
                  <a:pt x="567" y="653"/>
                  <a:pt x="567" y="653"/>
                </a:cubicBezTo>
                <a:cubicBezTo>
                  <a:pt x="567" y="653"/>
                  <a:pt x="566" y="653"/>
                  <a:pt x="566" y="653"/>
                </a:cubicBezTo>
                <a:cubicBezTo>
                  <a:pt x="566" y="653"/>
                  <a:pt x="566" y="653"/>
                  <a:pt x="566" y="654"/>
                </a:cubicBezTo>
                <a:cubicBezTo>
                  <a:pt x="566" y="654"/>
                  <a:pt x="567" y="653"/>
                  <a:pt x="567" y="653"/>
                </a:cubicBezTo>
                <a:moveTo>
                  <a:pt x="567" y="655"/>
                </a:moveTo>
                <a:cubicBezTo>
                  <a:pt x="567" y="655"/>
                  <a:pt x="566" y="655"/>
                  <a:pt x="566" y="655"/>
                </a:cubicBezTo>
                <a:cubicBezTo>
                  <a:pt x="566" y="655"/>
                  <a:pt x="566" y="655"/>
                  <a:pt x="566" y="655"/>
                </a:cubicBezTo>
                <a:cubicBezTo>
                  <a:pt x="566" y="655"/>
                  <a:pt x="566" y="655"/>
                  <a:pt x="566" y="656"/>
                </a:cubicBezTo>
                <a:moveTo>
                  <a:pt x="298" y="673"/>
                </a:moveTo>
                <a:cubicBezTo>
                  <a:pt x="298" y="672"/>
                  <a:pt x="298" y="671"/>
                  <a:pt x="298" y="670"/>
                </a:cubicBezTo>
                <a:cubicBezTo>
                  <a:pt x="299" y="670"/>
                  <a:pt x="300" y="670"/>
                  <a:pt x="301" y="670"/>
                </a:cubicBezTo>
                <a:cubicBezTo>
                  <a:pt x="302" y="671"/>
                  <a:pt x="303" y="671"/>
                  <a:pt x="304" y="672"/>
                </a:cubicBezTo>
                <a:cubicBezTo>
                  <a:pt x="305" y="672"/>
                  <a:pt x="305" y="672"/>
                  <a:pt x="306" y="673"/>
                </a:cubicBezTo>
                <a:cubicBezTo>
                  <a:pt x="306" y="673"/>
                  <a:pt x="307" y="674"/>
                  <a:pt x="308" y="674"/>
                </a:cubicBezTo>
                <a:cubicBezTo>
                  <a:pt x="309" y="675"/>
                  <a:pt x="309" y="676"/>
                  <a:pt x="310" y="676"/>
                </a:cubicBezTo>
                <a:cubicBezTo>
                  <a:pt x="311" y="676"/>
                  <a:pt x="311" y="675"/>
                  <a:pt x="311" y="675"/>
                </a:cubicBezTo>
                <a:cubicBezTo>
                  <a:pt x="312" y="675"/>
                  <a:pt x="312" y="675"/>
                  <a:pt x="313" y="675"/>
                </a:cubicBezTo>
                <a:cubicBezTo>
                  <a:pt x="314" y="676"/>
                  <a:pt x="314" y="676"/>
                  <a:pt x="313" y="677"/>
                </a:cubicBezTo>
                <a:cubicBezTo>
                  <a:pt x="312" y="678"/>
                  <a:pt x="313" y="679"/>
                  <a:pt x="313" y="680"/>
                </a:cubicBezTo>
                <a:cubicBezTo>
                  <a:pt x="312" y="681"/>
                  <a:pt x="312" y="682"/>
                  <a:pt x="311" y="682"/>
                </a:cubicBezTo>
                <a:cubicBezTo>
                  <a:pt x="309" y="681"/>
                  <a:pt x="307" y="681"/>
                  <a:pt x="307" y="679"/>
                </a:cubicBezTo>
                <a:cubicBezTo>
                  <a:pt x="306" y="678"/>
                  <a:pt x="304" y="679"/>
                  <a:pt x="303" y="678"/>
                </a:cubicBezTo>
                <a:cubicBezTo>
                  <a:pt x="303" y="678"/>
                  <a:pt x="304" y="677"/>
                  <a:pt x="304" y="677"/>
                </a:cubicBezTo>
                <a:cubicBezTo>
                  <a:pt x="304" y="676"/>
                  <a:pt x="303" y="676"/>
                  <a:pt x="303" y="675"/>
                </a:cubicBezTo>
                <a:cubicBezTo>
                  <a:pt x="304" y="675"/>
                  <a:pt x="304" y="676"/>
                  <a:pt x="305" y="675"/>
                </a:cubicBezTo>
                <a:cubicBezTo>
                  <a:pt x="305" y="675"/>
                  <a:pt x="305" y="675"/>
                  <a:pt x="305" y="675"/>
                </a:cubicBezTo>
                <a:cubicBezTo>
                  <a:pt x="305" y="675"/>
                  <a:pt x="305" y="675"/>
                  <a:pt x="305" y="675"/>
                </a:cubicBezTo>
                <a:cubicBezTo>
                  <a:pt x="304" y="675"/>
                  <a:pt x="304" y="675"/>
                  <a:pt x="303" y="675"/>
                </a:cubicBezTo>
                <a:cubicBezTo>
                  <a:pt x="303" y="674"/>
                  <a:pt x="303" y="674"/>
                  <a:pt x="303" y="674"/>
                </a:cubicBezTo>
                <a:cubicBezTo>
                  <a:pt x="302" y="673"/>
                  <a:pt x="300" y="672"/>
                  <a:pt x="298" y="673"/>
                </a:cubicBezTo>
                <a:moveTo>
                  <a:pt x="310" y="679"/>
                </a:moveTo>
                <a:cubicBezTo>
                  <a:pt x="310" y="679"/>
                  <a:pt x="310" y="679"/>
                  <a:pt x="310" y="679"/>
                </a:cubicBezTo>
                <a:cubicBezTo>
                  <a:pt x="309" y="678"/>
                  <a:pt x="308" y="678"/>
                  <a:pt x="308" y="679"/>
                </a:cubicBezTo>
                <a:cubicBezTo>
                  <a:pt x="308" y="679"/>
                  <a:pt x="308" y="679"/>
                  <a:pt x="308" y="679"/>
                </a:cubicBezTo>
                <a:cubicBezTo>
                  <a:pt x="308" y="679"/>
                  <a:pt x="309" y="679"/>
                  <a:pt x="310" y="679"/>
                </a:cubicBezTo>
                <a:moveTo>
                  <a:pt x="223" y="149"/>
                </a:moveTo>
                <a:cubicBezTo>
                  <a:pt x="224" y="151"/>
                  <a:pt x="225" y="153"/>
                  <a:pt x="226" y="154"/>
                </a:cubicBezTo>
                <a:cubicBezTo>
                  <a:pt x="227" y="155"/>
                  <a:pt x="228" y="157"/>
                  <a:pt x="229" y="157"/>
                </a:cubicBezTo>
                <a:cubicBezTo>
                  <a:pt x="230" y="157"/>
                  <a:pt x="231" y="157"/>
                  <a:pt x="231" y="156"/>
                </a:cubicBezTo>
                <a:cubicBezTo>
                  <a:pt x="231" y="156"/>
                  <a:pt x="231" y="155"/>
                  <a:pt x="231" y="155"/>
                </a:cubicBezTo>
                <a:cubicBezTo>
                  <a:pt x="230" y="153"/>
                  <a:pt x="230" y="153"/>
                  <a:pt x="232" y="151"/>
                </a:cubicBezTo>
                <a:cubicBezTo>
                  <a:pt x="232" y="152"/>
                  <a:pt x="232" y="153"/>
                  <a:pt x="233" y="154"/>
                </a:cubicBezTo>
                <a:cubicBezTo>
                  <a:pt x="234" y="154"/>
                  <a:pt x="235" y="155"/>
                  <a:pt x="235" y="156"/>
                </a:cubicBezTo>
                <a:cubicBezTo>
                  <a:pt x="235" y="157"/>
                  <a:pt x="236" y="157"/>
                  <a:pt x="235" y="159"/>
                </a:cubicBezTo>
                <a:cubicBezTo>
                  <a:pt x="234" y="160"/>
                  <a:pt x="233" y="160"/>
                  <a:pt x="232" y="159"/>
                </a:cubicBezTo>
                <a:cubicBezTo>
                  <a:pt x="232" y="159"/>
                  <a:pt x="231" y="159"/>
                  <a:pt x="230" y="159"/>
                </a:cubicBezTo>
                <a:cubicBezTo>
                  <a:pt x="230" y="158"/>
                  <a:pt x="229" y="159"/>
                  <a:pt x="229" y="159"/>
                </a:cubicBezTo>
                <a:cubicBezTo>
                  <a:pt x="229" y="159"/>
                  <a:pt x="228" y="159"/>
                  <a:pt x="228" y="159"/>
                </a:cubicBezTo>
                <a:cubicBezTo>
                  <a:pt x="227" y="159"/>
                  <a:pt x="227" y="159"/>
                  <a:pt x="227" y="160"/>
                </a:cubicBezTo>
                <a:cubicBezTo>
                  <a:pt x="226" y="159"/>
                  <a:pt x="225" y="158"/>
                  <a:pt x="224" y="156"/>
                </a:cubicBezTo>
                <a:cubicBezTo>
                  <a:pt x="224" y="156"/>
                  <a:pt x="224" y="155"/>
                  <a:pt x="224" y="154"/>
                </a:cubicBezTo>
                <a:cubicBezTo>
                  <a:pt x="224" y="154"/>
                  <a:pt x="224" y="154"/>
                  <a:pt x="224" y="154"/>
                </a:cubicBezTo>
                <a:cubicBezTo>
                  <a:pt x="224" y="154"/>
                  <a:pt x="223" y="154"/>
                  <a:pt x="223" y="155"/>
                </a:cubicBezTo>
                <a:cubicBezTo>
                  <a:pt x="223" y="154"/>
                  <a:pt x="223" y="154"/>
                  <a:pt x="223" y="154"/>
                </a:cubicBezTo>
                <a:cubicBezTo>
                  <a:pt x="222" y="153"/>
                  <a:pt x="221" y="152"/>
                  <a:pt x="220" y="151"/>
                </a:cubicBezTo>
                <a:cubicBezTo>
                  <a:pt x="220" y="151"/>
                  <a:pt x="220" y="150"/>
                  <a:pt x="220" y="149"/>
                </a:cubicBezTo>
                <a:cubicBezTo>
                  <a:pt x="220" y="149"/>
                  <a:pt x="220" y="149"/>
                  <a:pt x="221" y="149"/>
                </a:cubicBezTo>
                <a:cubicBezTo>
                  <a:pt x="221" y="150"/>
                  <a:pt x="221" y="150"/>
                  <a:pt x="222" y="150"/>
                </a:cubicBezTo>
                <a:cubicBezTo>
                  <a:pt x="222" y="150"/>
                  <a:pt x="223" y="149"/>
                  <a:pt x="223" y="149"/>
                </a:cubicBezTo>
                <a:moveTo>
                  <a:pt x="577" y="173"/>
                </a:moveTo>
                <a:cubicBezTo>
                  <a:pt x="577" y="170"/>
                  <a:pt x="577" y="170"/>
                  <a:pt x="577" y="170"/>
                </a:cubicBezTo>
                <a:cubicBezTo>
                  <a:pt x="578" y="170"/>
                  <a:pt x="579" y="170"/>
                  <a:pt x="579" y="169"/>
                </a:cubicBezTo>
                <a:cubicBezTo>
                  <a:pt x="579" y="168"/>
                  <a:pt x="580" y="168"/>
                  <a:pt x="580" y="167"/>
                </a:cubicBezTo>
                <a:cubicBezTo>
                  <a:pt x="581" y="168"/>
                  <a:pt x="582" y="168"/>
                  <a:pt x="583" y="169"/>
                </a:cubicBezTo>
                <a:cubicBezTo>
                  <a:pt x="584" y="169"/>
                  <a:pt x="584" y="170"/>
                  <a:pt x="585" y="170"/>
                </a:cubicBezTo>
                <a:cubicBezTo>
                  <a:pt x="586" y="170"/>
                  <a:pt x="586" y="171"/>
                  <a:pt x="587" y="171"/>
                </a:cubicBezTo>
                <a:cubicBezTo>
                  <a:pt x="587" y="172"/>
                  <a:pt x="586" y="173"/>
                  <a:pt x="586" y="173"/>
                </a:cubicBezTo>
                <a:cubicBezTo>
                  <a:pt x="586" y="173"/>
                  <a:pt x="586" y="174"/>
                  <a:pt x="585" y="175"/>
                </a:cubicBezTo>
                <a:cubicBezTo>
                  <a:pt x="584" y="176"/>
                  <a:pt x="584" y="176"/>
                  <a:pt x="584" y="178"/>
                </a:cubicBezTo>
                <a:cubicBezTo>
                  <a:pt x="584" y="178"/>
                  <a:pt x="583" y="179"/>
                  <a:pt x="583" y="179"/>
                </a:cubicBezTo>
                <a:cubicBezTo>
                  <a:pt x="582" y="179"/>
                  <a:pt x="581" y="178"/>
                  <a:pt x="580" y="178"/>
                </a:cubicBezTo>
                <a:cubicBezTo>
                  <a:pt x="580" y="178"/>
                  <a:pt x="581" y="177"/>
                  <a:pt x="581" y="177"/>
                </a:cubicBezTo>
                <a:cubicBezTo>
                  <a:pt x="580" y="177"/>
                  <a:pt x="579" y="176"/>
                  <a:pt x="578" y="176"/>
                </a:cubicBezTo>
                <a:cubicBezTo>
                  <a:pt x="578" y="175"/>
                  <a:pt x="578" y="175"/>
                  <a:pt x="578" y="175"/>
                </a:cubicBezTo>
                <a:cubicBezTo>
                  <a:pt x="579" y="175"/>
                  <a:pt x="580" y="175"/>
                  <a:pt x="580" y="175"/>
                </a:cubicBezTo>
                <a:cubicBezTo>
                  <a:pt x="581" y="175"/>
                  <a:pt x="581" y="174"/>
                  <a:pt x="582" y="173"/>
                </a:cubicBezTo>
                <a:cubicBezTo>
                  <a:pt x="582" y="173"/>
                  <a:pt x="582" y="173"/>
                  <a:pt x="582" y="173"/>
                </a:cubicBezTo>
                <a:cubicBezTo>
                  <a:pt x="581" y="173"/>
                  <a:pt x="581" y="173"/>
                  <a:pt x="581" y="173"/>
                </a:cubicBezTo>
                <a:cubicBezTo>
                  <a:pt x="581" y="174"/>
                  <a:pt x="582" y="174"/>
                  <a:pt x="582" y="174"/>
                </a:cubicBezTo>
                <a:cubicBezTo>
                  <a:pt x="582" y="174"/>
                  <a:pt x="583" y="173"/>
                  <a:pt x="583" y="173"/>
                </a:cubicBezTo>
                <a:cubicBezTo>
                  <a:pt x="583" y="173"/>
                  <a:pt x="582" y="173"/>
                  <a:pt x="582" y="173"/>
                </a:cubicBezTo>
                <a:cubicBezTo>
                  <a:pt x="580" y="174"/>
                  <a:pt x="579" y="174"/>
                  <a:pt x="578" y="174"/>
                </a:cubicBezTo>
                <a:cubicBezTo>
                  <a:pt x="578" y="173"/>
                  <a:pt x="578" y="173"/>
                  <a:pt x="577" y="173"/>
                </a:cubicBezTo>
                <a:moveTo>
                  <a:pt x="712" y="370"/>
                </a:moveTo>
                <a:cubicBezTo>
                  <a:pt x="712" y="371"/>
                  <a:pt x="712" y="371"/>
                  <a:pt x="711" y="371"/>
                </a:cubicBezTo>
                <a:cubicBezTo>
                  <a:pt x="710" y="371"/>
                  <a:pt x="709" y="370"/>
                  <a:pt x="707" y="370"/>
                </a:cubicBezTo>
                <a:cubicBezTo>
                  <a:pt x="707" y="370"/>
                  <a:pt x="707" y="369"/>
                  <a:pt x="707" y="369"/>
                </a:cubicBezTo>
                <a:cubicBezTo>
                  <a:pt x="708" y="368"/>
                  <a:pt x="708" y="367"/>
                  <a:pt x="709" y="366"/>
                </a:cubicBezTo>
                <a:cubicBezTo>
                  <a:pt x="710" y="367"/>
                  <a:pt x="710" y="365"/>
                  <a:pt x="711" y="365"/>
                </a:cubicBezTo>
                <a:cubicBezTo>
                  <a:pt x="714" y="365"/>
                  <a:pt x="717" y="365"/>
                  <a:pt x="720" y="366"/>
                </a:cubicBezTo>
                <a:cubicBezTo>
                  <a:pt x="720" y="366"/>
                  <a:pt x="720" y="366"/>
                  <a:pt x="720" y="366"/>
                </a:cubicBezTo>
                <a:cubicBezTo>
                  <a:pt x="720" y="366"/>
                  <a:pt x="719" y="367"/>
                  <a:pt x="720" y="367"/>
                </a:cubicBezTo>
                <a:cubicBezTo>
                  <a:pt x="720" y="368"/>
                  <a:pt x="719" y="369"/>
                  <a:pt x="720" y="369"/>
                </a:cubicBezTo>
                <a:cubicBezTo>
                  <a:pt x="720" y="369"/>
                  <a:pt x="720" y="370"/>
                  <a:pt x="720" y="370"/>
                </a:cubicBezTo>
                <a:cubicBezTo>
                  <a:pt x="720" y="371"/>
                  <a:pt x="720" y="371"/>
                  <a:pt x="719" y="371"/>
                </a:cubicBezTo>
                <a:cubicBezTo>
                  <a:pt x="719" y="371"/>
                  <a:pt x="719" y="371"/>
                  <a:pt x="719" y="371"/>
                </a:cubicBezTo>
                <a:cubicBezTo>
                  <a:pt x="718" y="370"/>
                  <a:pt x="717" y="370"/>
                  <a:pt x="716" y="371"/>
                </a:cubicBezTo>
                <a:cubicBezTo>
                  <a:pt x="715" y="370"/>
                  <a:pt x="715" y="370"/>
                  <a:pt x="713" y="371"/>
                </a:cubicBezTo>
                <a:cubicBezTo>
                  <a:pt x="713" y="371"/>
                  <a:pt x="712" y="370"/>
                  <a:pt x="712" y="370"/>
                </a:cubicBezTo>
                <a:cubicBezTo>
                  <a:pt x="712" y="369"/>
                  <a:pt x="712" y="369"/>
                  <a:pt x="711" y="369"/>
                </a:cubicBezTo>
                <a:cubicBezTo>
                  <a:pt x="711" y="369"/>
                  <a:pt x="711" y="369"/>
                  <a:pt x="711" y="369"/>
                </a:cubicBezTo>
                <a:cubicBezTo>
                  <a:pt x="711" y="369"/>
                  <a:pt x="711" y="369"/>
                  <a:pt x="711" y="369"/>
                </a:cubicBezTo>
                <a:cubicBezTo>
                  <a:pt x="711" y="368"/>
                  <a:pt x="710" y="368"/>
                  <a:pt x="710" y="369"/>
                </a:cubicBezTo>
                <a:cubicBezTo>
                  <a:pt x="710" y="369"/>
                  <a:pt x="710" y="369"/>
                  <a:pt x="711" y="369"/>
                </a:cubicBezTo>
                <a:cubicBezTo>
                  <a:pt x="711" y="370"/>
                  <a:pt x="711" y="370"/>
                  <a:pt x="712" y="370"/>
                </a:cubicBezTo>
                <a:moveTo>
                  <a:pt x="665" y="606"/>
                </a:moveTo>
                <a:cubicBezTo>
                  <a:pt x="665" y="606"/>
                  <a:pt x="664" y="606"/>
                  <a:pt x="663" y="606"/>
                </a:cubicBezTo>
                <a:cubicBezTo>
                  <a:pt x="663" y="606"/>
                  <a:pt x="663" y="606"/>
                  <a:pt x="663" y="606"/>
                </a:cubicBezTo>
                <a:cubicBezTo>
                  <a:pt x="663" y="606"/>
                  <a:pt x="663" y="605"/>
                  <a:pt x="663" y="605"/>
                </a:cubicBezTo>
                <a:cubicBezTo>
                  <a:pt x="664" y="605"/>
                  <a:pt x="664" y="605"/>
                  <a:pt x="665" y="605"/>
                </a:cubicBezTo>
                <a:cubicBezTo>
                  <a:pt x="665" y="603"/>
                  <a:pt x="665" y="602"/>
                  <a:pt x="666" y="601"/>
                </a:cubicBezTo>
                <a:cubicBezTo>
                  <a:pt x="667" y="601"/>
                  <a:pt x="667" y="601"/>
                  <a:pt x="668" y="601"/>
                </a:cubicBezTo>
                <a:cubicBezTo>
                  <a:pt x="668" y="601"/>
                  <a:pt x="669" y="601"/>
                  <a:pt x="669" y="600"/>
                </a:cubicBezTo>
                <a:cubicBezTo>
                  <a:pt x="669" y="599"/>
                  <a:pt x="668" y="598"/>
                  <a:pt x="666" y="599"/>
                </a:cubicBezTo>
                <a:cubicBezTo>
                  <a:pt x="666" y="598"/>
                  <a:pt x="666" y="597"/>
                  <a:pt x="666" y="596"/>
                </a:cubicBezTo>
                <a:cubicBezTo>
                  <a:pt x="666" y="596"/>
                  <a:pt x="667" y="596"/>
                  <a:pt x="667" y="596"/>
                </a:cubicBezTo>
                <a:cubicBezTo>
                  <a:pt x="667" y="596"/>
                  <a:pt x="668" y="597"/>
                  <a:pt x="668" y="597"/>
                </a:cubicBezTo>
                <a:cubicBezTo>
                  <a:pt x="668" y="596"/>
                  <a:pt x="668" y="596"/>
                  <a:pt x="668" y="595"/>
                </a:cubicBezTo>
                <a:cubicBezTo>
                  <a:pt x="668" y="595"/>
                  <a:pt x="668" y="595"/>
                  <a:pt x="667" y="594"/>
                </a:cubicBezTo>
                <a:cubicBezTo>
                  <a:pt x="667" y="594"/>
                  <a:pt x="667" y="593"/>
                  <a:pt x="668" y="593"/>
                </a:cubicBezTo>
                <a:cubicBezTo>
                  <a:pt x="668" y="594"/>
                  <a:pt x="669" y="594"/>
                  <a:pt x="669" y="595"/>
                </a:cubicBezTo>
                <a:cubicBezTo>
                  <a:pt x="670" y="595"/>
                  <a:pt x="671" y="595"/>
                  <a:pt x="672" y="595"/>
                </a:cubicBezTo>
                <a:cubicBezTo>
                  <a:pt x="673" y="595"/>
                  <a:pt x="673" y="595"/>
                  <a:pt x="673" y="593"/>
                </a:cubicBezTo>
                <a:cubicBezTo>
                  <a:pt x="674" y="593"/>
                  <a:pt x="675" y="593"/>
                  <a:pt x="675" y="593"/>
                </a:cubicBezTo>
                <a:cubicBezTo>
                  <a:pt x="676" y="593"/>
                  <a:pt x="677" y="593"/>
                  <a:pt x="678" y="593"/>
                </a:cubicBezTo>
                <a:cubicBezTo>
                  <a:pt x="678" y="594"/>
                  <a:pt x="676" y="594"/>
                  <a:pt x="676" y="595"/>
                </a:cubicBezTo>
                <a:cubicBezTo>
                  <a:pt x="676" y="597"/>
                  <a:pt x="675" y="597"/>
                  <a:pt x="675" y="598"/>
                </a:cubicBezTo>
                <a:cubicBezTo>
                  <a:pt x="674" y="597"/>
                  <a:pt x="673" y="596"/>
                  <a:pt x="671" y="596"/>
                </a:cubicBezTo>
                <a:cubicBezTo>
                  <a:pt x="671" y="597"/>
                  <a:pt x="671" y="598"/>
                  <a:pt x="672" y="599"/>
                </a:cubicBezTo>
                <a:cubicBezTo>
                  <a:pt x="672" y="599"/>
                  <a:pt x="672" y="600"/>
                  <a:pt x="672" y="600"/>
                </a:cubicBezTo>
                <a:cubicBezTo>
                  <a:pt x="672" y="600"/>
                  <a:pt x="671" y="600"/>
                  <a:pt x="671" y="600"/>
                </a:cubicBezTo>
                <a:cubicBezTo>
                  <a:pt x="671" y="600"/>
                  <a:pt x="671" y="600"/>
                  <a:pt x="670" y="600"/>
                </a:cubicBezTo>
                <a:cubicBezTo>
                  <a:pt x="670" y="600"/>
                  <a:pt x="670" y="600"/>
                  <a:pt x="670" y="601"/>
                </a:cubicBezTo>
                <a:cubicBezTo>
                  <a:pt x="670" y="602"/>
                  <a:pt x="670" y="603"/>
                  <a:pt x="669" y="603"/>
                </a:cubicBezTo>
                <a:cubicBezTo>
                  <a:pt x="668" y="603"/>
                  <a:pt x="668" y="603"/>
                  <a:pt x="668" y="602"/>
                </a:cubicBezTo>
                <a:cubicBezTo>
                  <a:pt x="668" y="604"/>
                  <a:pt x="666" y="605"/>
                  <a:pt x="665" y="606"/>
                </a:cubicBezTo>
                <a:moveTo>
                  <a:pt x="716" y="458"/>
                </a:moveTo>
                <a:cubicBezTo>
                  <a:pt x="716" y="460"/>
                  <a:pt x="716" y="460"/>
                  <a:pt x="715" y="462"/>
                </a:cubicBezTo>
                <a:cubicBezTo>
                  <a:pt x="715" y="463"/>
                  <a:pt x="714" y="463"/>
                  <a:pt x="714" y="463"/>
                </a:cubicBezTo>
                <a:cubicBezTo>
                  <a:pt x="713" y="463"/>
                  <a:pt x="713" y="463"/>
                  <a:pt x="713" y="464"/>
                </a:cubicBezTo>
                <a:cubicBezTo>
                  <a:pt x="713" y="465"/>
                  <a:pt x="712" y="465"/>
                  <a:pt x="711" y="465"/>
                </a:cubicBezTo>
                <a:cubicBezTo>
                  <a:pt x="711" y="464"/>
                  <a:pt x="711" y="464"/>
                  <a:pt x="711" y="464"/>
                </a:cubicBezTo>
                <a:cubicBezTo>
                  <a:pt x="710" y="465"/>
                  <a:pt x="709" y="466"/>
                  <a:pt x="708" y="467"/>
                </a:cubicBezTo>
                <a:cubicBezTo>
                  <a:pt x="707" y="467"/>
                  <a:pt x="707" y="468"/>
                  <a:pt x="707" y="468"/>
                </a:cubicBezTo>
                <a:cubicBezTo>
                  <a:pt x="707" y="469"/>
                  <a:pt x="706" y="469"/>
                  <a:pt x="706" y="468"/>
                </a:cubicBezTo>
                <a:cubicBezTo>
                  <a:pt x="705" y="468"/>
                  <a:pt x="705" y="467"/>
                  <a:pt x="705" y="467"/>
                </a:cubicBezTo>
                <a:cubicBezTo>
                  <a:pt x="706" y="466"/>
                  <a:pt x="706" y="465"/>
                  <a:pt x="708" y="464"/>
                </a:cubicBezTo>
                <a:cubicBezTo>
                  <a:pt x="709" y="463"/>
                  <a:pt x="709" y="462"/>
                  <a:pt x="709" y="461"/>
                </a:cubicBezTo>
                <a:cubicBezTo>
                  <a:pt x="709" y="460"/>
                  <a:pt x="710" y="460"/>
                  <a:pt x="710" y="459"/>
                </a:cubicBezTo>
                <a:cubicBezTo>
                  <a:pt x="711" y="458"/>
                  <a:pt x="712" y="456"/>
                  <a:pt x="714" y="455"/>
                </a:cubicBezTo>
                <a:cubicBezTo>
                  <a:pt x="714" y="456"/>
                  <a:pt x="714" y="456"/>
                  <a:pt x="714" y="456"/>
                </a:cubicBezTo>
                <a:cubicBezTo>
                  <a:pt x="715" y="456"/>
                  <a:pt x="715" y="456"/>
                  <a:pt x="715" y="455"/>
                </a:cubicBezTo>
                <a:cubicBezTo>
                  <a:pt x="715" y="455"/>
                  <a:pt x="716" y="455"/>
                  <a:pt x="716" y="455"/>
                </a:cubicBezTo>
                <a:cubicBezTo>
                  <a:pt x="716" y="456"/>
                  <a:pt x="717" y="456"/>
                  <a:pt x="716" y="456"/>
                </a:cubicBezTo>
                <a:cubicBezTo>
                  <a:pt x="716" y="457"/>
                  <a:pt x="716" y="457"/>
                  <a:pt x="716" y="457"/>
                </a:cubicBezTo>
                <a:cubicBezTo>
                  <a:pt x="715" y="457"/>
                  <a:pt x="715" y="458"/>
                  <a:pt x="715" y="458"/>
                </a:cubicBezTo>
                <a:cubicBezTo>
                  <a:pt x="715" y="458"/>
                  <a:pt x="715" y="458"/>
                  <a:pt x="716" y="458"/>
                </a:cubicBezTo>
                <a:moveTo>
                  <a:pt x="711" y="462"/>
                </a:moveTo>
                <a:cubicBezTo>
                  <a:pt x="711" y="462"/>
                  <a:pt x="712" y="462"/>
                  <a:pt x="712" y="462"/>
                </a:cubicBezTo>
                <a:cubicBezTo>
                  <a:pt x="712" y="462"/>
                  <a:pt x="712" y="462"/>
                  <a:pt x="712" y="461"/>
                </a:cubicBezTo>
                <a:cubicBezTo>
                  <a:pt x="711" y="461"/>
                  <a:pt x="710" y="461"/>
                  <a:pt x="710" y="461"/>
                </a:cubicBezTo>
                <a:cubicBezTo>
                  <a:pt x="710" y="462"/>
                  <a:pt x="711" y="462"/>
                  <a:pt x="711" y="462"/>
                </a:cubicBezTo>
                <a:moveTo>
                  <a:pt x="345" y="721"/>
                </a:moveTo>
                <a:cubicBezTo>
                  <a:pt x="346" y="721"/>
                  <a:pt x="346" y="721"/>
                  <a:pt x="347" y="721"/>
                </a:cubicBezTo>
                <a:cubicBezTo>
                  <a:pt x="348" y="722"/>
                  <a:pt x="348" y="723"/>
                  <a:pt x="349" y="724"/>
                </a:cubicBezTo>
                <a:cubicBezTo>
                  <a:pt x="348" y="724"/>
                  <a:pt x="348" y="724"/>
                  <a:pt x="347" y="724"/>
                </a:cubicBezTo>
                <a:cubicBezTo>
                  <a:pt x="346" y="724"/>
                  <a:pt x="346" y="723"/>
                  <a:pt x="345" y="723"/>
                </a:cubicBezTo>
                <a:cubicBezTo>
                  <a:pt x="344" y="723"/>
                  <a:pt x="343" y="723"/>
                  <a:pt x="343" y="723"/>
                </a:cubicBezTo>
                <a:cubicBezTo>
                  <a:pt x="342" y="722"/>
                  <a:pt x="341" y="722"/>
                  <a:pt x="340" y="722"/>
                </a:cubicBezTo>
                <a:cubicBezTo>
                  <a:pt x="340" y="721"/>
                  <a:pt x="340" y="721"/>
                  <a:pt x="339" y="721"/>
                </a:cubicBezTo>
                <a:cubicBezTo>
                  <a:pt x="337" y="722"/>
                  <a:pt x="337" y="722"/>
                  <a:pt x="335" y="721"/>
                </a:cubicBezTo>
                <a:cubicBezTo>
                  <a:pt x="335" y="720"/>
                  <a:pt x="335" y="719"/>
                  <a:pt x="336" y="718"/>
                </a:cubicBezTo>
                <a:cubicBezTo>
                  <a:pt x="336" y="717"/>
                  <a:pt x="336" y="717"/>
                  <a:pt x="336" y="717"/>
                </a:cubicBezTo>
                <a:cubicBezTo>
                  <a:pt x="336" y="717"/>
                  <a:pt x="335" y="718"/>
                  <a:pt x="335" y="718"/>
                </a:cubicBezTo>
                <a:cubicBezTo>
                  <a:pt x="335" y="719"/>
                  <a:pt x="336" y="718"/>
                  <a:pt x="336" y="718"/>
                </a:cubicBezTo>
                <a:cubicBezTo>
                  <a:pt x="337" y="718"/>
                  <a:pt x="337" y="718"/>
                  <a:pt x="337" y="718"/>
                </a:cubicBezTo>
                <a:cubicBezTo>
                  <a:pt x="337" y="717"/>
                  <a:pt x="337" y="717"/>
                  <a:pt x="336" y="718"/>
                </a:cubicBezTo>
                <a:cubicBezTo>
                  <a:pt x="335" y="718"/>
                  <a:pt x="334" y="718"/>
                  <a:pt x="333" y="718"/>
                </a:cubicBezTo>
                <a:cubicBezTo>
                  <a:pt x="334" y="717"/>
                  <a:pt x="335" y="717"/>
                  <a:pt x="335" y="716"/>
                </a:cubicBezTo>
                <a:cubicBezTo>
                  <a:pt x="335" y="716"/>
                  <a:pt x="335" y="715"/>
                  <a:pt x="336" y="715"/>
                </a:cubicBezTo>
                <a:cubicBezTo>
                  <a:pt x="336" y="714"/>
                  <a:pt x="337" y="714"/>
                  <a:pt x="337" y="715"/>
                </a:cubicBezTo>
                <a:cubicBezTo>
                  <a:pt x="338" y="715"/>
                  <a:pt x="337" y="716"/>
                  <a:pt x="338" y="716"/>
                </a:cubicBezTo>
                <a:cubicBezTo>
                  <a:pt x="339" y="716"/>
                  <a:pt x="339" y="717"/>
                  <a:pt x="340" y="718"/>
                </a:cubicBezTo>
                <a:cubicBezTo>
                  <a:pt x="340" y="718"/>
                  <a:pt x="340" y="718"/>
                  <a:pt x="340" y="718"/>
                </a:cubicBezTo>
                <a:cubicBezTo>
                  <a:pt x="340" y="718"/>
                  <a:pt x="339" y="718"/>
                  <a:pt x="340" y="719"/>
                </a:cubicBezTo>
                <a:cubicBezTo>
                  <a:pt x="340" y="720"/>
                  <a:pt x="341" y="720"/>
                  <a:pt x="342" y="720"/>
                </a:cubicBezTo>
                <a:cubicBezTo>
                  <a:pt x="342" y="720"/>
                  <a:pt x="343" y="720"/>
                  <a:pt x="343" y="720"/>
                </a:cubicBezTo>
                <a:cubicBezTo>
                  <a:pt x="344" y="719"/>
                  <a:pt x="345" y="719"/>
                  <a:pt x="345" y="718"/>
                </a:cubicBezTo>
                <a:cubicBezTo>
                  <a:pt x="346" y="718"/>
                  <a:pt x="346" y="718"/>
                  <a:pt x="346" y="718"/>
                </a:cubicBezTo>
                <a:cubicBezTo>
                  <a:pt x="346" y="719"/>
                  <a:pt x="346" y="720"/>
                  <a:pt x="345" y="721"/>
                </a:cubicBezTo>
                <a:cubicBezTo>
                  <a:pt x="345" y="721"/>
                  <a:pt x="345" y="721"/>
                  <a:pt x="345" y="721"/>
                </a:cubicBezTo>
                <a:cubicBezTo>
                  <a:pt x="345" y="721"/>
                  <a:pt x="345" y="721"/>
                  <a:pt x="345" y="721"/>
                </a:cubicBezTo>
                <a:cubicBezTo>
                  <a:pt x="345" y="721"/>
                  <a:pt x="345" y="721"/>
                  <a:pt x="344" y="721"/>
                </a:cubicBezTo>
                <a:cubicBezTo>
                  <a:pt x="344" y="721"/>
                  <a:pt x="344" y="722"/>
                  <a:pt x="344" y="722"/>
                </a:cubicBezTo>
                <a:cubicBezTo>
                  <a:pt x="344" y="722"/>
                  <a:pt x="345" y="722"/>
                  <a:pt x="345" y="721"/>
                </a:cubicBezTo>
                <a:moveTo>
                  <a:pt x="102" y="460"/>
                </a:moveTo>
                <a:cubicBezTo>
                  <a:pt x="101" y="458"/>
                  <a:pt x="100" y="456"/>
                  <a:pt x="100" y="454"/>
                </a:cubicBezTo>
                <a:cubicBezTo>
                  <a:pt x="100" y="453"/>
                  <a:pt x="99" y="453"/>
                  <a:pt x="99" y="452"/>
                </a:cubicBezTo>
                <a:cubicBezTo>
                  <a:pt x="99" y="451"/>
                  <a:pt x="99" y="450"/>
                  <a:pt x="99" y="449"/>
                </a:cubicBezTo>
                <a:cubicBezTo>
                  <a:pt x="99" y="449"/>
                  <a:pt x="99" y="449"/>
                  <a:pt x="98" y="448"/>
                </a:cubicBezTo>
                <a:cubicBezTo>
                  <a:pt x="98" y="448"/>
                  <a:pt x="99" y="447"/>
                  <a:pt x="99" y="447"/>
                </a:cubicBezTo>
                <a:cubicBezTo>
                  <a:pt x="100" y="447"/>
                  <a:pt x="101" y="447"/>
                  <a:pt x="101" y="447"/>
                </a:cubicBezTo>
                <a:cubicBezTo>
                  <a:pt x="101" y="448"/>
                  <a:pt x="102" y="449"/>
                  <a:pt x="102" y="449"/>
                </a:cubicBezTo>
                <a:cubicBezTo>
                  <a:pt x="102" y="450"/>
                  <a:pt x="103" y="451"/>
                  <a:pt x="103" y="451"/>
                </a:cubicBezTo>
                <a:cubicBezTo>
                  <a:pt x="103" y="452"/>
                  <a:pt x="104" y="453"/>
                  <a:pt x="104" y="453"/>
                </a:cubicBezTo>
                <a:cubicBezTo>
                  <a:pt x="104" y="455"/>
                  <a:pt x="105" y="455"/>
                  <a:pt x="106" y="456"/>
                </a:cubicBezTo>
                <a:cubicBezTo>
                  <a:pt x="106" y="460"/>
                  <a:pt x="106" y="460"/>
                  <a:pt x="106" y="460"/>
                </a:cubicBezTo>
                <a:cubicBezTo>
                  <a:pt x="105" y="460"/>
                  <a:pt x="105" y="460"/>
                  <a:pt x="105" y="460"/>
                </a:cubicBezTo>
                <a:cubicBezTo>
                  <a:pt x="104" y="459"/>
                  <a:pt x="103" y="458"/>
                  <a:pt x="102" y="457"/>
                </a:cubicBezTo>
                <a:cubicBezTo>
                  <a:pt x="102" y="458"/>
                  <a:pt x="102" y="459"/>
                  <a:pt x="102" y="460"/>
                </a:cubicBezTo>
                <a:moveTo>
                  <a:pt x="309" y="76"/>
                </a:moveTo>
                <a:cubicBezTo>
                  <a:pt x="308" y="76"/>
                  <a:pt x="308" y="76"/>
                  <a:pt x="307" y="76"/>
                </a:cubicBezTo>
                <a:cubicBezTo>
                  <a:pt x="306" y="76"/>
                  <a:pt x="306" y="76"/>
                  <a:pt x="306" y="74"/>
                </a:cubicBezTo>
                <a:cubicBezTo>
                  <a:pt x="307" y="75"/>
                  <a:pt x="308" y="74"/>
                  <a:pt x="309" y="73"/>
                </a:cubicBezTo>
                <a:cubicBezTo>
                  <a:pt x="308" y="72"/>
                  <a:pt x="308" y="72"/>
                  <a:pt x="307" y="71"/>
                </a:cubicBezTo>
                <a:cubicBezTo>
                  <a:pt x="307" y="71"/>
                  <a:pt x="307" y="70"/>
                  <a:pt x="307" y="69"/>
                </a:cubicBezTo>
                <a:cubicBezTo>
                  <a:pt x="308" y="69"/>
                  <a:pt x="308" y="70"/>
                  <a:pt x="309" y="71"/>
                </a:cubicBezTo>
                <a:cubicBezTo>
                  <a:pt x="310" y="72"/>
                  <a:pt x="311" y="72"/>
                  <a:pt x="311" y="73"/>
                </a:cubicBezTo>
                <a:cubicBezTo>
                  <a:pt x="311" y="73"/>
                  <a:pt x="311" y="73"/>
                  <a:pt x="311" y="73"/>
                </a:cubicBezTo>
                <a:cubicBezTo>
                  <a:pt x="311" y="73"/>
                  <a:pt x="310" y="73"/>
                  <a:pt x="310" y="73"/>
                </a:cubicBezTo>
                <a:cubicBezTo>
                  <a:pt x="310" y="73"/>
                  <a:pt x="310" y="74"/>
                  <a:pt x="310" y="74"/>
                </a:cubicBezTo>
                <a:cubicBezTo>
                  <a:pt x="310" y="74"/>
                  <a:pt x="311" y="74"/>
                  <a:pt x="311" y="73"/>
                </a:cubicBezTo>
                <a:cubicBezTo>
                  <a:pt x="312" y="73"/>
                  <a:pt x="312" y="74"/>
                  <a:pt x="313" y="75"/>
                </a:cubicBezTo>
                <a:cubicBezTo>
                  <a:pt x="313" y="76"/>
                  <a:pt x="314" y="77"/>
                  <a:pt x="314" y="79"/>
                </a:cubicBezTo>
                <a:cubicBezTo>
                  <a:pt x="314" y="79"/>
                  <a:pt x="312" y="78"/>
                  <a:pt x="312" y="79"/>
                </a:cubicBezTo>
                <a:cubicBezTo>
                  <a:pt x="311" y="80"/>
                  <a:pt x="310" y="80"/>
                  <a:pt x="309" y="81"/>
                </a:cubicBezTo>
                <a:cubicBezTo>
                  <a:pt x="309" y="81"/>
                  <a:pt x="308" y="81"/>
                  <a:pt x="308" y="80"/>
                </a:cubicBezTo>
                <a:cubicBezTo>
                  <a:pt x="308" y="80"/>
                  <a:pt x="308" y="80"/>
                  <a:pt x="308" y="80"/>
                </a:cubicBezTo>
                <a:cubicBezTo>
                  <a:pt x="309" y="79"/>
                  <a:pt x="308" y="79"/>
                  <a:pt x="307" y="79"/>
                </a:cubicBezTo>
                <a:cubicBezTo>
                  <a:pt x="307" y="79"/>
                  <a:pt x="307" y="79"/>
                  <a:pt x="307" y="79"/>
                </a:cubicBezTo>
                <a:cubicBezTo>
                  <a:pt x="307" y="78"/>
                  <a:pt x="307" y="78"/>
                  <a:pt x="308" y="78"/>
                </a:cubicBezTo>
                <a:cubicBezTo>
                  <a:pt x="308" y="78"/>
                  <a:pt x="308" y="78"/>
                  <a:pt x="309" y="78"/>
                </a:cubicBezTo>
                <a:cubicBezTo>
                  <a:pt x="309" y="78"/>
                  <a:pt x="309" y="78"/>
                  <a:pt x="310" y="78"/>
                </a:cubicBezTo>
                <a:cubicBezTo>
                  <a:pt x="309" y="77"/>
                  <a:pt x="309" y="77"/>
                  <a:pt x="309" y="76"/>
                </a:cubicBezTo>
                <a:cubicBezTo>
                  <a:pt x="309" y="75"/>
                  <a:pt x="309" y="75"/>
                  <a:pt x="309" y="76"/>
                </a:cubicBezTo>
                <a:cubicBezTo>
                  <a:pt x="309" y="76"/>
                  <a:pt x="309" y="76"/>
                  <a:pt x="309" y="76"/>
                </a:cubicBezTo>
                <a:cubicBezTo>
                  <a:pt x="309" y="76"/>
                  <a:pt x="309" y="76"/>
                  <a:pt x="309" y="76"/>
                </a:cubicBezTo>
                <a:cubicBezTo>
                  <a:pt x="309" y="76"/>
                  <a:pt x="310" y="76"/>
                  <a:pt x="310" y="75"/>
                </a:cubicBezTo>
                <a:cubicBezTo>
                  <a:pt x="310" y="75"/>
                  <a:pt x="309" y="75"/>
                  <a:pt x="309" y="76"/>
                </a:cubicBezTo>
                <a:moveTo>
                  <a:pt x="742" y="392"/>
                </a:moveTo>
                <a:cubicBezTo>
                  <a:pt x="741" y="393"/>
                  <a:pt x="741" y="393"/>
                  <a:pt x="740" y="393"/>
                </a:cubicBezTo>
                <a:cubicBezTo>
                  <a:pt x="741" y="394"/>
                  <a:pt x="741" y="394"/>
                  <a:pt x="742" y="394"/>
                </a:cubicBezTo>
                <a:cubicBezTo>
                  <a:pt x="742" y="394"/>
                  <a:pt x="743" y="394"/>
                  <a:pt x="744" y="394"/>
                </a:cubicBezTo>
                <a:cubicBezTo>
                  <a:pt x="743" y="395"/>
                  <a:pt x="742" y="395"/>
                  <a:pt x="741" y="395"/>
                </a:cubicBezTo>
                <a:cubicBezTo>
                  <a:pt x="741" y="398"/>
                  <a:pt x="741" y="398"/>
                  <a:pt x="741" y="398"/>
                </a:cubicBezTo>
                <a:cubicBezTo>
                  <a:pt x="741" y="399"/>
                  <a:pt x="739" y="399"/>
                  <a:pt x="739" y="398"/>
                </a:cubicBezTo>
                <a:cubicBezTo>
                  <a:pt x="738" y="398"/>
                  <a:pt x="738" y="397"/>
                  <a:pt x="737" y="397"/>
                </a:cubicBezTo>
                <a:cubicBezTo>
                  <a:pt x="737" y="396"/>
                  <a:pt x="735" y="397"/>
                  <a:pt x="735" y="396"/>
                </a:cubicBezTo>
                <a:cubicBezTo>
                  <a:pt x="734" y="395"/>
                  <a:pt x="733" y="394"/>
                  <a:pt x="732" y="395"/>
                </a:cubicBezTo>
                <a:cubicBezTo>
                  <a:pt x="732" y="395"/>
                  <a:pt x="732" y="394"/>
                  <a:pt x="732" y="394"/>
                </a:cubicBezTo>
                <a:cubicBezTo>
                  <a:pt x="732" y="394"/>
                  <a:pt x="732" y="394"/>
                  <a:pt x="732" y="394"/>
                </a:cubicBezTo>
                <a:cubicBezTo>
                  <a:pt x="734" y="394"/>
                  <a:pt x="734" y="393"/>
                  <a:pt x="735" y="393"/>
                </a:cubicBezTo>
                <a:cubicBezTo>
                  <a:pt x="736" y="393"/>
                  <a:pt x="737" y="393"/>
                  <a:pt x="738" y="393"/>
                </a:cubicBezTo>
                <a:cubicBezTo>
                  <a:pt x="738" y="393"/>
                  <a:pt x="738" y="392"/>
                  <a:pt x="739" y="392"/>
                </a:cubicBezTo>
                <a:cubicBezTo>
                  <a:pt x="740" y="392"/>
                  <a:pt x="740" y="392"/>
                  <a:pt x="742" y="392"/>
                </a:cubicBezTo>
                <a:moveTo>
                  <a:pt x="340" y="723"/>
                </a:moveTo>
                <a:cubicBezTo>
                  <a:pt x="339" y="724"/>
                  <a:pt x="339" y="724"/>
                  <a:pt x="338" y="724"/>
                </a:cubicBezTo>
                <a:cubicBezTo>
                  <a:pt x="339" y="726"/>
                  <a:pt x="339" y="726"/>
                  <a:pt x="339" y="730"/>
                </a:cubicBezTo>
                <a:cubicBezTo>
                  <a:pt x="339" y="731"/>
                  <a:pt x="338" y="731"/>
                  <a:pt x="338" y="731"/>
                </a:cubicBezTo>
                <a:cubicBezTo>
                  <a:pt x="337" y="730"/>
                  <a:pt x="336" y="730"/>
                  <a:pt x="335" y="731"/>
                </a:cubicBezTo>
                <a:cubicBezTo>
                  <a:pt x="334" y="731"/>
                  <a:pt x="334" y="731"/>
                  <a:pt x="334" y="731"/>
                </a:cubicBezTo>
                <a:cubicBezTo>
                  <a:pt x="334" y="731"/>
                  <a:pt x="333" y="731"/>
                  <a:pt x="333" y="731"/>
                </a:cubicBezTo>
                <a:cubicBezTo>
                  <a:pt x="333" y="731"/>
                  <a:pt x="332" y="731"/>
                  <a:pt x="332" y="731"/>
                </a:cubicBezTo>
                <a:cubicBezTo>
                  <a:pt x="331" y="730"/>
                  <a:pt x="332" y="729"/>
                  <a:pt x="332" y="728"/>
                </a:cubicBezTo>
                <a:cubicBezTo>
                  <a:pt x="332" y="728"/>
                  <a:pt x="333" y="727"/>
                  <a:pt x="333" y="728"/>
                </a:cubicBezTo>
                <a:cubicBezTo>
                  <a:pt x="334" y="728"/>
                  <a:pt x="334" y="729"/>
                  <a:pt x="334" y="729"/>
                </a:cubicBezTo>
                <a:cubicBezTo>
                  <a:pt x="335" y="729"/>
                  <a:pt x="336" y="729"/>
                  <a:pt x="336" y="728"/>
                </a:cubicBezTo>
                <a:cubicBezTo>
                  <a:pt x="337" y="728"/>
                  <a:pt x="336" y="727"/>
                  <a:pt x="336" y="727"/>
                </a:cubicBezTo>
                <a:cubicBezTo>
                  <a:pt x="335" y="726"/>
                  <a:pt x="335" y="726"/>
                  <a:pt x="335" y="725"/>
                </a:cubicBezTo>
                <a:cubicBezTo>
                  <a:pt x="335" y="724"/>
                  <a:pt x="336" y="723"/>
                  <a:pt x="337" y="723"/>
                </a:cubicBezTo>
                <a:cubicBezTo>
                  <a:pt x="338" y="723"/>
                  <a:pt x="339" y="722"/>
                  <a:pt x="340" y="723"/>
                </a:cubicBezTo>
                <a:moveTo>
                  <a:pt x="358" y="690"/>
                </a:moveTo>
                <a:cubicBezTo>
                  <a:pt x="360" y="690"/>
                  <a:pt x="360" y="690"/>
                  <a:pt x="360" y="688"/>
                </a:cubicBezTo>
                <a:cubicBezTo>
                  <a:pt x="361" y="688"/>
                  <a:pt x="361" y="688"/>
                  <a:pt x="362" y="688"/>
                </a:cubicBezTo>
                <a:cubicBezTo>
                  <a:pt x="362" y="688"/>
                  <a:pt x="363" y="688"/>
                  <a:pt x="363" y="688"/>
                </a:cubicBezTo>
                <a:cubicBezTo>
                  <a:pt x="364" y="688"/>
                  <a:pt x="364" y="689"/>
                  <a:pt x="364" y="690"/>
                </a:cubicBezTo>
                <a:cubicBezTo>
                  <a:pt x="364" y="691"/>
                  <a:pt x="363" y="691"/>
                  <a:pt x="363" y="692"/>
                </a:cubicBezTo>
                <a:cubicBezTo>
                  <a:pt x="363" y="693"/>
                  <a:pt x="363" y="694"/>
                  <a:pt x="363" y="695"/>
                </a:cubicBezTo>
                <a:cubicBezTo>
                  <a:pt x="362" y="696"/>
                  <a:pt x="361" y="696"/>
                  <a:pt x="360" y="695"/>
                </a:cubicBezTo>
                <a:cubicBezTo>
                  <a:pt x="360" y="695"/>
                  <a:pt x="359" y="695"/>
                  <a:pt x="358" y="694"/>
                </a:cubicBezTo>
                <a:cubicBezTo>
                  <a:pt x="357" y="694"/>
                  <a:pt x="356" y="694"/>
                  <a:pt x="356" y="693"/>
                </a:cubicBezTo>
                <a:cubicBezTo>
                  <a:pt x="357" y="692"/>
                  <a:pt x="358" y="692"/>
                  <a:pt x="359" y="691"/>
                </a:cubicBezTo>
                <a:cubicBezTo>
                  <a:pt x="359" y="691"/>
                  <a:pt x="358" y="690"/>
                  <a:pt x="358" y="690"/>
                </a:cubicBezTo>
                <a:moveTo>
                  <a:pt x="103" y="330"/>
                </a:moveTo>
                <a:cubicBezTo>
                  <a:pt x="104" y="330"/>
                  <a:pt x="105" y="331"/>
                  <a:pt x="106" y="331"/>
                </a:cubicBezTo>
                <a:cubicBezTo>
                  <a:pt x="106" y="332"/>
                  <a:pt x="104" y="332"/>
                  <a:pt x="105" y="333"/>
                </a:cubicBezTo>
                <a:cubicBezTo>
                  <a:pt x="106" y="333"/>
                  <a:pt x="107" y="333"/>
                  <a:pt x="106" y="334"/>
                </a:cubicBezTo>
                <a:cubicBezTo>
                  <a:pt x="106" y="334"/>
                  <a:pt x="106" y="335"/>
                  <a:pt x="106" y="335"/>
                </a:cubicBezTo>
                <a:cubicBezTo>
                  <a:pt x="106" y="336"/>
                  <a:pt x="105" y="336"/>
                  <a:pt x="105" y="336"/>
                </a:cubicBezTo>
                <a:cubicBezTo>
                  <a:pt x="105" y="336"/>
                  <a:pt x="103" y="335"/>
                  <a:pt x="102" y="334"/>
                </a:cubicBezTo>
                <a:cubicBezTo>
                  <a:pt x="103" y="334"/>
                  <a:pt x="103" y="334"/>
                  <a:pt x="103" y="333"/>
                </a:cubicBezTo>
                <a:cubicBezTo>
                  <a:pt x="103" y="332"/>
                  <a:pt x="103" y="332"/>
                  <a:pt x="103" y="333"/>
                </a:cubicBezTo>
                <a:cubicBezTo>
                  <a:pt x="103" y="333"/>
                  <a:pt x="103" y="333"/>
                  <a:pt x="103" y="333"/>
                </a:cubicBezTo>
                <a:cubicBezTo>
                  <a:pt x="103" y="333"/>
                  <a:pt x="103" y="333"/>
                  <a:pt x="103" y="333"/>
                </a:cubicBezTo>
                <a:cubicBezTo>
                  <a:pt x="104" y="333"/>
                  <a:pt x="104" y="333"/>
                  <a:pt x="104" y="333"/>
                </a:cubicBezTo>
                <a:cubicBezTo>
                  <a:pt x="104" y="332"/>
                  <a:pt x="104" y="332"/>
                  <a:pt x="103" y="333"/>
                </a:cubicBezTo>
                <a:cubicBezTo>
                  <a:pt x="102" y="333"/>
                  <a:pt x="102" y="333"/>
                  <a:pt x="102" y="334"/>
                </a:cubicBezTo>
                <a:cubicBezTo>
                  <a:pt x="101" y="334"/>
                  <a:pt x="100" y="334"/>
                  <a:pt x="100" y="334"/>
                </a:cubicBezTo>
                <a:cubicBezTo>
                  <a:pt x="99" y="334"/>
                  <a:pt x="99" y="333"/>
                  <a:pt x="98" y="333"/>
                </a:cubicBezTo>
                <a:cubicBezTo>
                  <a:pt x="98" y="333"/>
                  <a:pt x="97" y="333"/>
                  <a:pt x="97" y="332"/>
                </a:cubicBezTo>
                <a:cubicBezTo>
                  <a:pt x="98" y="332"/>
                  <a:pt x="98" y="332"/>
                  <a:pt x="98" y="332"/>
                </a:cubicBezTo>
                <a:cubicBezTo>
                  <a:pt x="99" y="332"/>
                  <a:pt x="99" y="332"/>
                  <a:pt x="99" y="332"/>
                </a:cubicBezTo>
                <a:cubicBezTo>
                  <a:pt x="99" y="332"/>
                  <a:pt x="99" y="331"/>
                  <a:pt x="99" y="331"/>
                </a:cubicBezTo>
                <a:cubicBezTo>
                  <a:pt x="99" y="329"/>
                  <a:pt x="99" y="329"/>
                  <a:pt x="101" y="329"/>
                </a:cubicBezTo>
                <a:cubicBezTo>
                  <a:pt x="101" y="330"/>
                  <a:pt x="101" y="330"/>
                  <a:pt x="101" y="330"/>
                </a:cubicBezTo>
                <a:cubicBezTo>
                  <a:pt x="101" y="331"/>
                  <a:pt x="101" y="331"/>
                  <a:pt x="102" y="331"/>
                </a:cubicBezTo>
                <a:cubicBezTo>
                  <a:pt x="102" y="331"/>
                  <a:pt x="103" y="331"/>
                  <a:pt x="103" y="330"/>
                </a:cubicBezTo>
                <a:moveTo>
                  <a:pt x="490" y="91"/>
                </a:moveTo>
                <a:cubicBezTo>
                  <a:pt x="490" y="89"/>
                  <a:pt x="490" y="89"/>
                  <a:pt x="491" y="89"/>
                </a:cubicBezTo>
                <a:cubicBezTo>
                  <a:pt x="493" y="90"/>
                  <a:pt x="493" y="88"/>
                  <a:pt x="493" y="88"/>
                </a:cubicBezTo>
                <a:cubicBezTo>
                  <a:pt x="494" y="88"/>
                  <a:pt x="495" y="90"/>
                  <a:pt x="496" y="89"/>
                </a:cubicBezTo>
                <a:cubicBezTo>
                  <a:pt x="497" y="90"/>
                  <a:pt x="497" y="91"/>
                  <a:pt x="498" y="92"/>
                </a:cubicBezTo>
                <a:cubicBezTo>
                  <a:pt x="498" y="92"/>
                  <a:pt x="497" y="93"/>
                  <a:pt x="497" y="93"/>
                </a:cubicBezTo>
                <a:cubicBezTo>
                  <a:pt x="496" y="93"/>
                  <a:pt x="497" y="94"/>
                  <a:pt x="496" y="95"/>
                </a:cubicBezTo>
                <a:cubicBezTo>
                  <a:pt x="495" y="94"/>
                  <a:pt x="495" y="94"/>
                  <a:pt x="495" y="93"/>
                </a:cubicBezTo>
                <a:cubicBezTo>
                  <a:pt x="495" y="93"/>
                  <a:pt x="494" y="92"/>
                  <a:pt x="494" y="92"/>
                </a:cubicBezTo>
                <a:cubicBezTo>
                  <a:pt x="493" y="93"/>
                  <a:pt x="492" y="91"/>
                  <a:pt x="490" y="91"/>
                </a:cubicBezTo>
                <a:moveTo>
                  <a:pt x="345" y="718"/>
                </a:moveTo>
                <a:cubicBezTo>
                  <a:pt x="344" y="718"/>
                  <a:pt x="344" y="717"/>
                  <a:pt x="343" y="717"/>
                </a:cubicBezTo>
                <a:cubicBezTo>
                  <a:pt x="345" y="716"/>
                  <a:pt x="345" y="716"/>
                  <a:pt x="347" y="717"/>
                </a:cubicBezTo>
                <a:cubicBezTo>
                  <a:pt x="347" y="717"/>
                  <a:pt x="347" y="717"/>
                  <a:pt x="347" y="717"/>
                </a:cubicBezTo>
                <a:cubicBezTo>
                  <a:pt x="349" y="717"/>
                  <a:pt x="350" y="717"/>
                  <a:pt x="351" y="717"/>
                </a:cubicBezTo>
                <a:cubicBezTo>
                  <a:pt x="352" y="718"/>
                  <a:pt x="353" y="718"/>
                  <a:pt x="354" y="718"/>
                </a:cubicBezTo>
                <a:cubicBezTo>
                  <a:pt x="355" y="719"/>
                  <a:pt x="353" y="719"/>
                  <a:pt x="353" y="720"/>
                </a:cubicBezTo>
                <a:cubicBezTo>
                  <a:pt x="354" y="721"/>
                  <a:pt x="352" y="721"/>
                  <a:pt x="352" y="722"/>
                </a:cubicBezTo>
                <a:cubicBezTo>
                  <a:pt x="351" y="721"/>
                  <a:pt x="351" y="721"/>
                  <a:pt x="351" y="720"/>
                </a:cubicBezTo>
                <a:cubicBezTo>
                  <a:pt x="351" y="720"/>
                  <a:pt x="350" y="719"/>
                  <a:pt x="350" y="719"/>
                </a:cubicBezTo>
                <a:cubicBezTo>
                  <a:pt x="348" y="720"/>
                  <a:pt x="347" y="718"/>
                  <a:pt x="346" y="718"/>
                </a:cubicBezTo>
                <a:cubicBezTo>
                  <a:pt x="346" y="718"/>
                  <a:pt x="346" y="717"/>
                  <a:pt x="345" y="717"/>
                </a:cubicBezTo>
                <a:cubicBezTo>
                  <a:pt x="345" y="717"/>
                  <a:pt x="345" y="718"/>
                  <a:pt x="345" y="718"/>
                </a:cubicBezTo>
                <a:moveTo>
                  <a:pt x="307" y="69"/>
                </a:moveTo>
                <a:cubicBezTo>
                  <a:pt x="307" y="70"/>
                  <a:pt x="306" y="70"/>
                  <a:pt x="306" y="70"/>
                </a:cubicBezTo>
                <a:cubicBezTo>
                  <a:pt x="306" y="71"/>
                  <a:pt x="306" y="72"/>
                  <a:pt x="305" y="71"/>
                </a:cubicBezTo>
                <a:cubicBezTo>
                  <a:pt x="304" y="72"/>
                  <a:pt x="304" y="73"/>
                  <a:pt x="304" y="73"/>
                </a:cubicBezTo>
                <a:cubicBezTo>
                  <a:pt x="303" y="72"/>
                  <a:pt x="302" y="72"/>
                  <a:pt x="301" y="71"/>
                </a:cubicBezTo>
                <a:cubicBezTo>
                  <a:pt x="302" y="70"/>
                  <a:pt x="303" y="71"/>
                  <a:pt x="304" y="70"/>
                </a:cubicBezTo>
                <a:cubicBezTo>
                  <a:pt x="305" y="69"/>
                  <a:pt x="304" y="68"/>
                  <a:pt x="303" y="67"/>
                </a:cubicBezTo>
                <a:cubicBezTo>
                  <a:pt x="304" y="67"/>
                  <a:pt x="305" y="66"/>
                  <a:pt x="305" y="67"/>
                </a:cubicBezTo>
                <a:cubicBezTo>
                  <a:pt x="306" y="68"/>
                  <a:pt x="307" y="68"/>
                  <a:pt x="307" y="69"/>
                </a:cubicBezTo>
                <a:moveTo>
                  <a:pt x="665" y="606"/>
                </a:moveTo>
                <a:cubicBezTo>
                  <a:pt x="666" y="606"/>
                  <a:pt x="667" y="606"/>
                  <a:pt x="667" y="607"/>
                </a:cubicBezTo>
                <a:cubicBezTo>
                  <a:pt x="667" y="608"/>
                  <a:pt x="665" y="608"/>
                  <a:pt x="665" y="610"/>
                </a:cubicBezTo>
                <a:cubicBezTo>
                  <a:pt x="665" y="610"/>
                  <a:pt x="664" y="611"/>
                  <a:pt x="663" y="612"/>
                </a:cubicBezTo>
                <a:cubicBezTo>
                  <a:pt x="662" y="611"/>
                  <a:pt x="662" y="611"/>
                  <a:pt x="661" y="611"/>
                </a:cubicBezTo>
                <a:cubicBezTo>
                  <a:pt x="661" y="611"/>
                  <a:pt x="661" y="610"/>
                  <a:pt x="661" y="610"/>
                </a:cubicBezTo>
                <a:cubicBezTo>
                  <a:pt x="661" y="609"/>
                  <a:pt x="661" y="609"/>
                  <a:pt x="662" y="609"/>
                </a:cubicBezTo>
                <a:cubicBezTo>
                  <a:pt x="663" y="609"/>
                  <a:pt x="664" y="609"/>
                  <a:pt x="664" y="608"/>
                </a:cubicBezTo>
                <a:cubicBezTo>
                  <a:pt x="664" y="608"/>
                  <a:pt x="664" y="607"/>
                  <a:pt x="665" y="607"/>
                </a:cubicBezTo>
                <a:cubicBezTo>
                  <a:pt x="665" y="607"/>
                  <a:pt x="666" y="607"/>
                  <a:pt x="665" y="606"/>
                </a:cubicBezTo>
                <a:moveTo>
                  <a:pt x="294" y="72"/>
                </a:moveTo>
                <a:cubicBezTo>
                  <a:pt x="295" y="72"/>
                  <a:pt x="296" y="72"/>
                  <a:pt x="297" y="72"/>
                </a:cubicBezTo>
                <a:cubicBezTo>
                  <a:pt x="298" y="72"/>
                  <a:pt x="299" y="72"/>
                  <a:pt x="300" y="71"/>
                </a:cubicBezTo>
                <a:cubicBezTo>
                  <a:pt x="300" y="72"/>
                  <a:pt x="301" y="72"/>
                  <a:pt x="301" y="73"/>
                </a:cubicBezTo>
                <a:cubicBezTo>
                  <a:pt x="301" y="73"/>
                  <a:pt x="301" y="73"/>
                  <a:pt x="301" y="74"/>
                </a:cubicBezTo>
                <a:cubicBezTo>
                  <a:pt x="301" y="74"/>
                  <a:pt x="300" y="74"/>
                  <a:pt x="300" y="74"/>
                </a:cubicBezTo>
                <a:cubicBezTo>
                  <a:pt x="299" y="73"/>
                  <a:pt x="298" y="73"/>
                  <a:pt x="296" y="74"/>
                </a:cubicBezTo>
                <a:cubicBezTo>
                  <a:pt x="296" y="74"/>
                  <a:pt x="295" y="74"/>
                  <a:pt x="295" y="74"/>
                </a:cubicBezTo>
                <a:cubicBezTo>
                  <a:pt x="294" y="74"/>
                  <a:pt x="294" y="75"/>
                  <a:pt x="293" y="75"/>
                </a:cubicBezTo>
                <a:cubicBezTo>
                  <a:pt x="293" y="75"/>
                  <a:pt x="293" y="74"/>
                  <a:pt x="293" y="74"/>
                </a:cubicBezTo>
                <a:cubicBezTo>
                  <a:pt x="293" y="73"/>
                  <a:pt x="294" y="73"/>
                  <a:pt x="294" y="72"/>
                </a:cubicBezTo>
                <a:moveTo>
                  <a:pt x="214" y="64"/>
                </a:moveTo>
                <a:cubicBezTo>
                  <a:pt x="214" y="63"/>
                  <a:pt x="214" y="62"/>
                  <a:pt x="214" y="62"/>
                </a:cubicBezTo>
                <a:cubicBezTo>
                  <a:pt x="215" y="62"/>
                  <a:pt x="216" y="63"/>
                  <a:pt x="217" y="63"/>
                </a:cubicBezTo>
                <a:cubicBezTo>
                  <a:pt x="216" y="64"/>
                  <a:pt x="216" y="64"/>
                  <a:pt x="216" y="64"/>
                </a:cubicBezTo>
                <a:cubicBezTo>
                  <a:pt x="217" y="65"/>
                  <a:pt x="217" y="65"/>
                  <a:pt x="216" y="66"/>
                </a:cubicBezTo>
                <a:cubicBezTo>
                  <a:pt x="216" y="66"/>
                  <a:pt x="215" y="66"/>
                  <a:pt x="215" y="66"/>
                </a:cubicBezTo>
                <a:cubicBezTo>
                  <a:pt x="214" y="67"/>
                  <a:pt x="214" y="67"/>
                  <a:pt x="213" y="66"/>
                </a:cubicBezTo>
                <a:cubicBezTo>
                  <a:pt x="212" y="65"/>
                  <a:pt x="212" y="66"/>
                  <a:pt x="211" y="66"/>
                </a:cubicBezTo>
                <a:cubicBezTo>
                  <a:pt x="211" y="64"/>
                  <a:pt x="212" y="64"/>
                  <a:pt x="214" y="64"/>
                </a:cubicBezTo>
                <a:cubicBezTo>
                  <a:pt x="215" y="64"/>
                  <a:pt x="215" y="64"/>
                  <a:pt x="214" y="64"/>
                </a:cubicBezTo>
                <a:cubicBezTo>
                  <a:pt x="214" y="64"/>
                  <a:pt x="214" y="64"/>
                  <a:pt x="214" y="64"/>
                </a:cubicBezTo>
                <a:cubicBezTo>
                  <a:pt x="214" y="64"/>
                  <a:pt x="214" y="64"/>
                  <a:pt x="214" y="64"/>
                </a:cubicBezTo>
                <a:cubicBezTo>
                  <a:pt x="214" y="64"/>
                  <a:pt x="214" y="64"/>
                  <a:pt x="215" y="65"/>
                </a:cubicBezTo>
                <a:cubicBezTo>
                  <a:pt x="215" y="65"/>
                  <a:pt x="215" y="64"/>
                  <a:pt x="214" y="64"/>
                </a:cubicBezTo>
                <a:moveTo>
                  <a:pt x="93" y="166"/>
                </a:moveTo>
                <a:cubicBezTo>
                  <a:pt x="93" y="165"/>
                  <a:pt x="94" y="164"/>
                  <a:pt x="92" y="164"/>
                </a:cubicBezTo>
                <a:cubicBezTo>
                  <a:pt x="92" y="164"/>
                  <a:pt x="91" y="164"/>
                  <a:pt x="92" y="163"/>
                </a:cubicBezTo>
                <a:cubicBezTo>
                  <a:pt x="92" y="163"/>
                  <a:pt x="91" y="162"/>
                  <a:pt x="91" y="162"/>
                </a:cubicBezTo>
                <a:cubicBezTo>
                  <a:pt x="89" y="162"/>
                  <a:pt x="90" y="161"/>
                  <a:pt x="90" y="160"/>
                </a:cubicBezTo>
                <a:cubicBezTo>
                  <a:pt x="92" y="160"/>
                  <a:pt x="92" y="160"/>
                  <a:pt x="92" y="160"/>
                </a:cubicBezTo>
                <a:cubicBezTo>
                  <a:pt x="92" y="162"/>
                  <a:pt x="93" y="163"/>
                  <a:pt x="94" y="164"/>
                </a:cubicBezTo>
                <a:cubicBezTo>
                  <a:pt x="95" y="164"/>
                  <a:pt x="95" y="164"/>
                  <a:pt x="95" y="165"/>
                </a:cubicBezTo>
                <a:cubicBezTo>
                  <a:pt x="95" y="165"/>
                  <a:pt x="95" y="165"/>
                  <a:pt x="95" y="166"/>
                </a:cubicBezTo>
                <a:cubicBezTo>
                  <a:pt x="95" y="166"/>
                  <a:pt x="95" y="166"/>
                  <a:pt x="94" y="166"/>
                </a:cubicBezTo>
                <a:cubicBezTo>
                  <a:pt x="94" y="166"/>
                  <a:pt x="94" y="166"/>
                  <a:pt x="93" y="166"/>
                </a:cubicBezTo>
                <a:moveTo>
                  <a:pt x="722" y="369"/>
                </a:moveTo>
                <a:cubicBezTo>
                  <a:pt x="721" y="369"/>
                  <a:pt x="721" y="369"/>
                  <a:pt x="720" y="369"/>
                </a:cubicBezTo>
                <a:cubicBezTo>
                  <a:pt x="720" y="366"/>
                  <a:pt x="720" y="366"/>
                  <a:pt x="720" y="366"/>
                </a:cubicBezTo>
                <a:cubicBezTo>
                  <a:pt x="724" y="366"/>
                  <a:pt x="724" y="366"/>
                  <a:pt x="724" y="366"/>
                </a:cubicBezTo>
                <a:cubicBezTo>
                  <a:pt x="724" y="367"/>
                  <a:pt x="723" y="368"/>
                  <a:pt x="723" y="369"/>
                </a:cubicBezTo>
                <a:cubicBezTo>
                  <a:pt x="724" y="370"/>
                  <a:pt x="723" y="370"/>
                  <a:pt x="722" y="371"/>
                </a:cubicBezTo>
                <a:cubicBezTo>
                  <a:pt x="721" y="370"/>
                  <a:pt x="722" y="370"/>
                  <a:pt x="722" y="369"/>
                </a:cubicBezTo>
                <a:cubicBezTo>
                  <a:pt x="722" y="368"/>
                  <a:pt x="722" y="369"/>
                  <a:pt x="721" y="369"/>
                </a:cubicBezTo>
                <a:cubicBezTo>
                  <a:pt x="721" y="369"/>
                  <a:pt x="721" y="369"/>
                  <a:pt x="721" y="369"/>
                </a:cubicBezTo>
                <a:cubicBezTo>
                  <a:pt x="721" y="369"/>
                  <a:pt x="722" y="369"/>
                  <a:pt x="722" y="369"/>
                </a:cubicBezTo>
                <a:cubicBezTo>
                  <a:pt x="722" y="369"/>
                  <a:pt x="722" y="369"/>
                  <a:pt x="722" y="369"/>
                </a:cubicBezTo>
                <a:cubicBezTo>
                  <a:pt x="722" y="369"/>
                  <a:pt x="722" y="368"/>
                  <a:pt x="722" y="369"/>
                </a:cubicBezTo>
                <a:moveTo>
                  <a:pt x="243" y="138"/>
                </a:moveTo>
                <a:cubicBezTo>
                  <a:pt x="243" y="140"/>
                  <a:pt x="243" y="140"/>
                  <a:pt x="243" y="140"/>
                </a:cubicBezTo>
                <a:cubicBezTo>
                  <a:pt x="243" y="140"/>
                  <a:pt x="242" y="141"/>
                  <a:pt x="242" y="141"/>
                </a:cubicBezTo>
                <a:cubicBezTo>
                  <a:pt x="241" y="140"/>
                  <a:pt x="240" y="139"/>
                  <a:pt x="240" y="137"/>
                </a:cubicBezTo>
                <a:cubicBezTo>
                  <a:pt x="241" y="136"/>
                  <a:pt x="242" y="137"/>
                  <a:pt x="242" y="137"/>
                </a:cubicBezTo>
                <a:cubicBezTo>
                  <a:pt x="242" y="137"/>
                  <a:pt x="243" y="138"/>
                  <a:pt x="243" y="138"/>
                </a:cubicBezTo>
                <a:moveTo>
                  <a:pt x="578" y="184"/>
                </a:moveTo>
                <a:cubicBezTo>
                  <a:pt x="577" y="185"/>
                  <a:pt x="577" y="185"/>
                  <a:pt x="576" y="186"/>
                </a:cubicBezTo>
                <a:cubicBezTo>
                  <a:pt x="577" y="186"/>
                  <a:pt x="577" y="186"/>
                  <a:pt x="579" y="185"/>
                </a:cubicBezTo>
                <a:cubicBezTo>
                  <a:pt x="579" y="186"/>
                  <a:pt x="580" y="186"/>
                  <a:pt x="580" y="186"/>
                </a:cubicBezTo>
                <a:cubicBezTo>
                  <a:pt x="580" y="187"/>
                  <a:pt x="580" y="187"/>
                  <a:pt x="580" y="187"/>
                </a:cubicBezTo>
                <a:cubicBezTo>
                  <a:pt x="578" y="187"/>
                  <a:pt x="577" y="187"/>
                  <a:pt x="576" y="187"/>
                </a:cubicBezTo>
                <a:cubicBezTo>
                  <a:pt x="574" y="184"/>
                  <a:pt x="574" y="184"/>
                  <a:pt x="575" y="183"/>
                </a:cubicBezTo>
                <a:cubicBezTo>
                  <a:pt x="575" y="184"/>
                  <a:pt x="576" y="184"/>
                  <a:pt x="578" y="184"/>
                </a:cubicBezTo>
                <a:moveTo>
                  <a:pt x="87" y="167"/>
                </a:moveTo>
                <a:cubicBezTo>
                  <a:pt x="87" y="166"/>
                  <a:pt x="87" y="164"/>
                  <a:pt x="87" y="163"/>
                </a:cubicBezTo>
                <a:cubicBezTo>
                  <a:pt x="87" y="163"/>
                  <a:pt x="87" y="163"/>
                  <a:pt x="87" y="163"/>
                </a:cubicBezTo>
                <a:cubicBezTo>
                  <a:pt x="87" y="163"/>
                  <a:pt x="88" y="163"/>
                  <a:pt x="88" y="163"/>
                </a:cubicBezTo>
                <a:cubicBezTo>
                  <a:pt x="88" y="164"/>
                  <a:pt x="89" y="165"/>
                  <a:pt x="90" y="165"/>
                </a:cubicBezTo>
                <a:cubicBezTo>
                  <a:pt x="91" y="165"/>
                  <a:pt x="91" y="165"/>
                  <a:pt x="92" y="166"/>
                </a:cubicBezTo>
                <a:cubicBezTo>
                  <a:pt x="91" y="166"/>
                  <a:pt x="91" y="167"/>
                  <a:pt x="90" y="167"/>
                </a:cubicBezTo>
                <a:cubicBezTo>
                  <a:pt x="89" y="166"/>
                  <a:pt x="89" y="166"/>
                  <a:pt x="87" y="167"/>
                </a:cubicBezTo>
                <a:moveTo>
                  <a:pt x="145" y="590"/>
                </a:moveTo>
                <a:cubicBezTo>
                  <a:pt x="145" y="590"/>
                  <a:pt x="145" y="590"/>
                  <a:pt x="145" y="590"/>
                </a:cubicBezTo>
                <a:cubicBezTo>
                  <a:pt x="146" y="591"/>
                  <a:pt x="146" y="592"/>
                  <a:pt x="145" y="593"/>
                </a:cubicBezTo>
                <a:cubicBezTo>
                  <a:pt x="145" y="593"/>
                  <a:pt x="145" y="594"/>
                  <a:pt x="145" y="595"/>
                </a:cubicBezTo>
                <a:cubicBezTo>
                  <a:pt x="144" y="595"/>
                  <a:pt x="144" y="595"/>
                  <a:pt x="143" y="595"/>
                </a:cubicBezTo>
                <a:cubicBezTo>
                  <a:pt x="143" y="595"/>
                  <a:pt x="143" y="594"/>
                  <a:pt x="142" y="594"/>
                </a:cubicBezTo>
                <a:cubicBezTo>
                  <a:pt x="142" y="593"/>
                  <a:pt x="142" y="593"/>
                  <a:pt x="142" y="593"/>
                </a:cubicBezTo>
                <a:cubicBezTo>
                  <a:pt x="144" y="593"/>
                  <a:pt x="144" y="593"/>
                  <a:pt x="144" y="591"/>
                </a:cubicBezTo>
                <a:cubicBezTo>
                  <a:pt x="144" y="591"/>
                  <a:pt x="145" y="591"/>
                  <a:pt x="145" y="590"/>
                </a:cubicBezTo>
                <a:moveTo>
                  <a:pt x="79" y="374"/>
                </a:moveTo>
                <a:cubicBezTo>
                  <a:pt x="79" y="374"/>
                  <a:pt x="79" y="373"/>
                  <a:pt x="79" y="373"/>
                </a:cubicBezTo>
                <a:cubicBezTo>
                  <a:pt x="79" y="372"/>
                  <a:pt x="80" y="372"/>
                  <a:pt x="80" y="372"/>
                </a:cubicBezTo>
                <a:cubicBezTo>
                  <a:pt x="81" y="372"/>
                  <a:pt x="81" y="373"/>
                  <a:pt x="82" y="373"/>
                </a:cubicBezTo>
                <a:cubicBezTo>
                  <a:pt x="82" y="372"/>
                  <a:pt x="83" y="372"/>
                  <a:pt x="84" y="372"/>
                </a:cubicBezTo>
                <a:cubicBezTo>
                  <a:pt x="84" y="373"/>
                  <a:pt x="84" y="373"/>
                  <a:pt x="83" y="373"/>
                </a:cubicBezTo>
                <a:cubicBezTo>
                  <a:pt x="83" y="374"/>
                  <a:pt x="82" y="375"/>
                  <a:pt x="81" y="375"/>
                </a:cubicBezTo>
                <a:cubicBezTo>
                  <a:pt x="81" y="375"/>
                  <a:pt x="81" y="374"/>
                  <a:pt x="81" y="374"/>
                </a:cubicBezTo>
                <a:cubicBezTo>
                  <a:pt x="80" y="374"/>
                  <a:pt x="80" y="374"/>
                  <a:pt x="79" y="374"/>
                </a:cubicBezTo>
                <a:moveTo>
                  <a:pt x="564" y="99"/>
                </a:moveTo>
                <a:cubicBezTo>
                  <a:pt x="565" y="99"/>
                  <a:pt x="565" y="98"/>
                  <a:pt x="565" y="98"/>
                </a:cubicBezTo>
                <a:cubicBezTo>
                  <a:pt x="565" y="98"/>
                  <a:pt x="565" y="98"/>
                  <a:pt x="565" y="98"/>
                </a:cubicBezTo>
                <a:cubicBezTo>
                  <a:pt x="566" y="98"/>
                  <a:pt x="566" y="98"/>
                  <a:pt x="566" y="99"/>
                </a:cubicBezTo>
                <a:cubicBezTo>
                  <a:pt x="566" y="99"/>
                  <a:pt x="566" y="99"/>
                  <a:pt x="565" y="100"/>
                </a:cubicBezTo>
                <a:cubicBezTo>
                  <a:pt x="565" y="100"/>
                  <a:pt x="565" y="100"/>
                  <a:pt x="564" y="101"/>
                </a:cubicBezTo>
                <a:cubicBezTo>
                  <a:pt x="564" y="101"/>
                  <a:pt x="564" y="101"/>
                  <a:pt x="564" y="100"/>
                </a:cubicBezTo>
                <a:cubicBezTo>
                  <a:pt x="564" y="100"/>
                  <a:pt x="563" y="99"/>
                  <a:pt x="562" y="99"/>
                </a:cubicBezTo>
                <a:cubicBezTo>
                  <a:pt x="562" y="98"/>
                  <a:pt x="562" y="98"/>
                  <a:pt x="562" y="97"/>
                </a:cubicBezTo>
                <a:cubicBezTo>
                  <a:pt x="562" y="97"/>
                  <a:pt x="563" y="97"/>
                  <a:pt x="563" y="97"/>
                </a:cubicBezTo>
                <a:cubicBezTo>
                  <a:pt x="564" y="97"/>
                  <a:pt x="564" y="97"/>
                  <a:pt x="564" y="98"/>
                </a:cubicBezTo>
                <a:cubicBezTo>
                  <a:pt x="564" y="98"/>
                  <a:pt x="564" y="98"/>
                  <a:pt x="564" y="99"/>
                </a:cubicBezTo>
                <a:moveTo>
                  <a:pt x="766" y="247"/>
                </a:moveTo>
                <a:cubicBezTo>
                  <a:pt x="767" y="248"/>
                  <a:pt x="768" y="248"/>
                  <a:pt x="769" y="249"/>
                </a:cubicBezTo>
                <a:cubicBezTo>
                  <a:pt x="769" y="249"/>
                  <a:pt x="769" y="250"/>
                  <a:pt x="769" y="250"/>
                </a:cubicBezTo>
                <a:cubicBezTo>
                  <a:pt x="768" y="250"/>
                  <a:pt x="768" y="251"/>
                  <a:pt x="768" y="251"/>
                </a:cubicBezTo>
                <a:cubicBezTo>
                  <a:pt x="767" y="250"/>
                  <a:pt x="766" y="250"/>
                  <a:pt x="766" y="249"/>
                </a:cubicBezTo>
                <a:cubicBezTo>
                  <a:pt x="766" y="248"/>
                  <a:pt x="766" y="248"/>
                  <a:pt x="766" y="247"/>
                </a:cubicBezTo>
                <a:moveTo>
                  <a:pt x="519" y="16"/>
                </a:moveTo>
                <a:cubicBezTo>
                  <a:pt x="521" y="16"/>
                  <a:pt x="522" y="16"/>
                  <a:pt x="523" y="17"/>
                </a:cubicBezTo>
                <a:cubicBezTo>
                  <a:pt x="523" y="17"/>
                  <a:pt x="524" y="17"/>
                  <a:pt x="525" y="17"/>
                </a:cubicBezTo>
                <a:cubicBezTo>
                  <a:pt x="525" y="17"/>
                  <a:pt x="525" y="18"/>
                  <a:pt x="525" y="18"/>
                </a:cubicBezTo>
                <a:cubicBezTo>
                  <a:pt x="525" y="19"/>
                  <a:pt x="525" y="19"/>
                  <a:pt x="524" y="19"/>
                </a:cubicBezTo>
                <a:cubicBezTo>
                  <a:pt x="524" y="18"/>
                  <a:pt x="522" y="19"/>
                  <a:pt x="522" y="18"/>
                </a:cubicBezTo>
                <a:cubicBezTo>
                  <a:pt x="521" y="18"/>
                  <a:pt x="520" y="17"/>
                  <a:pt x="520" y="17"/>
                </a:cubicBezTo>
                <a:cubicBezTo>
                  <a:pt x="520" y="17"/>
                  <a:pt x="519" y="17"/>
                  <a:pt x="519" y="16"/>
                </a:cubicBezTo>
                <a:moveTo>
                  <a:pt x="742" y="301"/>
                </a:moveTo>
                <a:cubicBezTo>
                  <a:pt x="743" y="301"/>
                  <a:pt x="743" y="301"/>
                  <a:pt x="744" y="302"/>
                </a:cubicBezTo>
                <a:cubicBezTo>
                  <a:pt x="744" y="301"/>
                  <a:pt x="745" y="301"/>
                  <a:pt x="747" y="301"/>
                </a:cubicBezTo>
                <a:cubicBezTo>
                  <a:pt x="747" y="301"/>
                  <a:pt x="747" y="301"/>
                  <a:pt x="747" y="301"/>
                </a:cubicBezTo>
                <a:cubicBezTo>
                  <a:pt x="747" y="301"/>
                  <a:pt x="747" y="302"/>
                  <a:pt x="747" y="302"/>
                </a:cubicBezTo>
                <a:cubicBezTo>
                  <a:pt x="745" y="301"/>
                  <a:pt x="746" y="303"/>
                  <a:pt x="745" y="304"/>
                </a:cubicBezTo>
                <a:cubicBezTo>
                  <a:pt x="744" y="303"/>
                  <a:pt x="743" y="303"/>
                  <a:pt x="742" y="303"/>
                </a:cubicBezTo>
                <a:moveTo>
                  <a:pt x="245" y="139"/>
                </a:moveTo>
                <a:cubicBezTo>
                  <a:pt x="247" y="139"/>
                  <a:pt x="247" y="141"/>
                  <a:pt x="248" y="142"/>
                </a:cubicBezTo>
                <a:cubicBezTo>
                  <a:pt x="248" y="142"/>
                  <a:pt x="248" y="142"/>
                  <a:pt x="248" y="142"/>
                </a:cubicBezTo>
                <a:cubicBezTo>
                  <a:pt x="248" y="142"/>
                  <a:pt x="247" y="143"/>
                  <a:pt x="247" y="142"/>
                </a:cubicBezTo>
                <a:cubicBezTo>
                  <a:pt x="246" y="142"/>
                  <a:pt x="246" y="142"/>
                  <a:pt x="245" y="141"/>
                </a:cubicBezTo>
                <a:moveTo>
                  <a:pt x="688" y="500"/>
                </a:moveTo>
                <a:cubicBezTo>
                  <a:pt x="688" y="500"/>
                  <a:pt x="687" y="500"/>
                  <a:pt x="687" y="500"/>
                </a:cubicBezTo>
                <a:cubicBezTo>
                  <a:pt x="687" y="499"/>
                  <a:pt x="687" y="499"/>
                  <a:pt x="688" y="498"/>
                </a:cubicBezTo>
                <a:cubicBezTo>
                  <a:pt x="688" y="498"/>
                  <a:pt x="688" y="498"/>
                  <a:pt x="689" y="497"/>
                </a:cubicBezTo>
                <a:cubicBezTo>
                  <a:pt x="689" y="498"/>
                  <a:pt x="690" y="498"/>
                  <a:pt x="691" y="499"/>
                </a:cubicBezTo>
                <a:cubicBezTo>
                  <a:pt x="691" y="499"/>
                  <a:pt x="691" y="499"/>
                  <a:pt x="691" y="499"/>
                </a:cubicBezTo>
                <a:cubicBezTo>
                  <a:pt x="690" y="499"/>
                  <a:pt x="689" y="500"/>
                  <a:pt x="688" y="500"/>
                </a:cubicBezTo>
                <a:moveTo>
                  <a:pt x="741" y="407"/>
                </a:moveTo>
                <a:cubicBezTo>
                  <a:pt x="742" y="406"/>
                  <a:pt x="742" y="406"/>
                  <a:pt x="742" y="406"/>
                </a:cubicBezTo>
                <a:cubicBezTo>
                  <a:pt x="744" y="406"/>
                  <a:pt x="745" y="406"/>
                  <a:pt x="747" y="406"/>
                </a:cubicBezTo>
                <a:cubicBezTo>
                  <a:pt x="746" y="407"/>
                  <a:pt x="746" y="407"/>
                  <a:pt x="741" y="407"/>
                </a:cubicBezTo>
                <a:moveTo>
                  <a:pt x="747" y="395"/>
                </a:moveTo>
                <a:cubicBezTo>
                  <a:pt x="747" y="395"/>
                  <a:pt x="747" y="395"/>
                  <a:pt x="747" y="395"/>
                </a:cubicBezTo>
                <a:cubicBezTo>
                  <a:pt x="748" y="395"/>
                  <a:pt x="748" y="395"/>
                  <a:pt x="748" y="395"/>
                </a:cubicBezTo>
                <a:cubicBezTo>
                  <a:pt x="747" y="396"/>
                  <a:pt x="747" y="397"/>
                  <a:pt x="747" y="397"/>
                </a:cubicBezTo>
                <a:cubicBezTo>
                  <a:pt x="747" y="398"/>
                  <a:pt x="746" y="398"/>
                  <a:pt x="746" y="398"/>
                </a:cubicBezTo>
                <a:cubicBezTo>
                  <a:pt x="745" y="397"/>
                  <a:pt x="745" y="397"/>
                  <a:pt x="745" y="396"/>
                </a:cubicBezTo>
                <a:cubicBezTo>
                  <a:pt x="745" y="396"/>
                  <a:pt x="746" y="395"/>
                  <a:pt x="747" y="395"/>
                </a:cubicBezTo>
                <a:moveTo>
                  <a:pt x="682" y="586"/>
                </a:moveTo>
                <a:cubicBezTo>
                  <a:pt x="682" y="586"/>
                  <a:pt x="682" y="586"/>
                  <a:pt x="682" y="586"/>
                </a:cubicBezTo>
                <a:cubicBezTo>
                  <a:pt x="683" y="585"/>
                  <a:pt x="683" y="585"/>
                  <a:pt x="682" y="584"/>
                </a:cubicBezTo>
                <a:cubicBezTo>
                  <a:pt x="682" y="584"/>
                  <a:pt x="682" y="584"/>
                  <a:pt x="682" y="583"/>
                </a:cubicBezTo>
                <a:cubicBezTo>
                  <a:pt x="683" y="583"/>
                  <a:pt x="684" y="584"/>
                  <a:pt x="684" y="585"/>
                </a:cubicBezTo>
                <a:cubicBezTo>
                  <a:pt x="684" y="586"/>
                  <a:pt x="683" y="587"/>
                  <a:pt x="682" y="586"/>
                </a:cubicBezTo>
                <a:moveTo>
                  <a:pt x="584" y="644"/>
                </a:moveTo>
                <a:cubicBezTo>
                  <a:pt x="585" y="645"/>
                  <a:pt x="585" y="646"/>
                  <a:pt x="583" y="648"/>
                </a:cubicBezTo>
                <a:cubicBezTo>
                  <a:pt x="583" y="647"/>
                  <a:pt x="582" y="647"/>
                  <a:pt x="582" y="647"/>
                </a:cubicBezTo>
                <a:cubicBezTo>
                  <a:pt x="583" y="646"/>
                  <a:pt x="585" y="646"/>
                  <a:pt x="584" y="644"/>
                </a:cubicBezTo>
                <a:moveTo>
                  <a:pt x="301" y="675"/>
                </a:moveTo>
                <a:cubicBezTo>
                  <a:pt x="301" y="676"/>
                  <a:pt x="301" y="677"/>
                  <a:pt x="301" y="678"/>
                </a:cubicBezTo>
                <a:cubicBezTo>
                  <a:pt x="301" y="678"/>
                  <a:pt x="301" y="678"/>
                  <a:pt x="301" y="678"/>
                </a:cubicBezTo>
                <a:cubicBezTo>
                  <a:pt x="300" y="678"/>
                  <a:pt x="300" y="678"/>
                  <a:pt x="300" y="677"/>
                </a:cubicBezTo>
                <a:cubicBezTo>
                  <a:pt x="301" y="676"/>
                  <a:pt x="300" y="676"/>
                  <a:pt x="299" y="675"/>
                </a:cubicBezTo>
                <a:cubicBezTo>
                  <a:pt x="299" y="674"/>
                  <a:pt x="299" y="674"/>
                  <a:pt x="300" y="674"/>
                </a:cubicBezTo>
                <a:cubicBezTo>
                  <a:pt x="300" y="674"/>
                  <a:pt x="300" y="674"/>
                  <a:pt x="300" y="674"/>
                </a:cubicBezTo>
                <a:cubicBezTo>
                  <a:pt x="301" y="674"/>
                  <a:pt x="301" y="675"/>
                  <a:pt x="301" y="675"/>
                </a:cubicBezTo>
                <a:moveTo>
                  <a:pt x="358" y="690"/>
                </a:moveTo>
                <a:cubicBezTo>
                  <a:pt x="357" y="689"/>
                  <a:pt x="357" y="688"/>
                  <a:pt x="356" y="687"/>
                </a:cubicBezTo>
                <a:cubicBezTo>
                  <a:pt x="357" y="687"/>
                  <a:pt x="358" y="687"/>
                  <a:pt x="358" y="687"/>
                </a:cubicBezTo>
                <a:cubicBezTo>
                  <a:pt x="359" y="687"/>
                  <a:pt x="359" y="688"/>
                  <a:pt x="359" y="688"/>
                </a:cubicBezTo>
                <a:cubicBezTo>
                  <a:pt x="359" y="689"/>
                  <a:pt x="358" y="689"/>
                  <a:pt x="358" y="690"/>
                </a:cubicBezTo>
                <a:moveTo>
                  <a:pt x="578" y="189"/>
                </a:moveTo>
                <a:cubicBezTo>
                  <a:pt x="579" y="189"/>
                  <a:pt x="580" y="189"/>
                  <a:pt x="580" y="189"/>
                </a:cubicBezTo>
                <a:cubicBezTo>
                  <a:pt x="580" y="190"/>
                  <a:pt x="580" y="191"/>
                  <a:pt x="580" y="191"/>
                </a:cubicBezTo>
                <a:cubicBezTo>
                  <a:pt x="580" y="191"/>
                  <a:pt x="579" y="192"/>
                  <a:pt x="579" y="192"/>
                </a:cubicBezTo>
                <a:cubicBezTo>
                  <a:pt x="579" y="192"/>
                  <a:pt x="578" y="191"/>
                  <a:pt x="578" y="191"/>
                </a:cubicBezTo>
                <a:cubicBezTo>
                  <a:pt x="578" y="190"/>
                  <a:pt x="578" y="190"/>
                  <a:pt x="578" y="189"/>
                </a:cubicBezTo>
                <a:moveTo>
                  <a:pt x="569" y="178"/>
                </a:moveTo>
                <a:cubicBezTo>
                  <a:pt x="569" y="181"/>
                  <a:pt x="569" y="181"/>
                  <a:pt x="569" y="181"/>
                </a:cubicBezTo>
                <a:cubicBezTo>
                  <a:pt x="568" y="182"/>
                  <a:pt x="567" y="181"/>
                  <a:pt x="566" y="181"/>
                </a:cubicBezTo>
                <a:cubicBezTo>
                  <a:pt x="566" y="180"/>
                  <a:pt x="568" y="180"/>
                  <a:pt x="568" y="178"/>
                </a:cubicBezTo>
                <a:moveTo>
                  <a:pt x="361" y="60"/>
                </a:moveTo>
                <a:cubicBezTo>
                  <a:pt x="361" y="60"/>
                  <a:pt x="362" y="60"/>
                  <a:pt x="362" y="60"/>
                </a:cubicBezTo>
                <a:cubicBezTo>
                  <a:pt x="362" y="60"/>
                  <a:pt x="363" y="60"/>
                  <a:pt x="363" y="61"/>
                </a:cubicBezTo>
                <a:cubicBezTo>
                  <a:pt x="362" y="61"/>
                  <a:pt x="362" y="62"/>
                  <a:pt x="362" y="63"/>
                </a:cubicBezTo>
                <a:cubicBezTo>
                  <a:pt x="362" y="63"/>
                  <a:pt x="361" y="64"/>
                  <a:pt x="361" y="64"/>
                </a:cubicBezTo>
                <a:cubicBezTo>
                  <a:pt x="361" y="64"/>
                  <a:pt x="361" y="64"/>
                  <a:pt x="360" y="64"/>
                </a:cubicBezTo>
                <a:cubicBezTo>
                  <a:pt x="360" y="63"/>
                  <a:pt x="360" y="63"/>
                  <a:pt x="360" y="63"/>
                </a:cubicBezTo>
                <a:cubicBezTo>
                  <a:pt x="361" y="62"/>
                  <a:pt x="361" y="61"/>
                  <a:pt x="361" y="60"/>
                </a:cubicBezTo>
                <a:moveTo>
                  <a:pt x="493" y="83"/>
                </a:moveTo>
                <a:cubicBezTo>
                  <a:pt x="493" y="85"/>
                  <a:pt x="493" y="85"/>
                  <a:pt x="493" y="85"/>
                </a:cubicBezTo>
                <a:cubicBezTo>
                  <a:pt x="492" y="85"/>
                  <a:pt x="492" y="86"/>
                  <a:pt x="491" y="86"/>
                </a:cubicBezTo>
                <a:cubicBezTo>
                  <a:pt x="491" y="86"/>
                  <a:pt x="491" y="86"/>
                  <a:pt x="491" y="86"/>
                </a:cubicBezTo>
                <a:cubicBezTo>
                  <a:pt x="491" y="84"/>
                  <a:pt x="491" y="83"/>
                  <a:pt x="493" y="83"/>
                </a:cubicBezTo>
                <a:moveTo>
                  <a:pt x="566" y="86"/>
                </a:moveTo>
                <a:cubicBezTo>
                  <a:pt x="569" y="86"/>
                  <a:pt x="569" y="86"/>
                  <a:pt x="569" y="86"/>
                </a:cubicBezTo>
                <a:cubicBezTo>
                  <a:pt x="569" y="86"/>
                  <a:pt x="570" y="86"/>
                  <a:pt x="570" y="86"/>
                </a:cubicBezTo>
                <a:cubicBezTo>
                  <a:pt x="569" y="86"/>
                  <a:pt x="569" y="87"/>
                  <a:pt x="568" y="88"/>
                </a:cubicBezTo>
                <a:cubicBezTo>
                  <a:pt x="568" y="88"/>
                  <a:pt x="568" y="88"/>
                  <a:pt x="568" y="88"/>
                </a:cubicBezTo>
                <a:cubicBezTo>
                  <a:pt x="568" y="87"/>
                  <a:pt x="567" y="86"/>
                  <a:pt x="566" y="86"/>
                </a:cubicBezTo>
                <a:moveTo>
                  <a:pt x="182" y="664"/>
                </a:moveTo>
                <a:cubicBezTo>
                  <a:pt x="181" y="665"/>
                  <a:pt x="180" y="665"/>
                  <a:pt x="180" y="665"/>
                </a:cubicBezTo>
                <a:cubicBezTo>
                  <a:pt x="179" y="665"/>
                  <a:pt x="179" y="666"/>
                  <a:pt x="178" y="666"/>
                </a:cubicBezTo>
                <a:cubicBezTo>
                  <a:pt x="178" y="666"/>
                  <a:pt x="178" y="665"/>
                  <a:pt x="178" y="665"/>
                </a:cubicBezTo>
                <a:cubicBezTo>
                  <a:pt x="178" y="665"/>
                  <a:pt x="178" y="665"/>
                  <a:pt x="178" y="664"/>
                </a:cubicBezTo>
                <a:moveTo>
                  <a:pt x="92" y="168"/>
                </a:moveTo>
                <a:cubicBezTo>
                  <a:pt x="92" y="168"/>
                  <a:pt x="92" y="168"/>
                  <a:pt x="92" y="167"/>
                </a:cubicBezTo>
                <a:cubicBezTo>
                  <a:pt x="92" y="167"/>
                  <a:pt x="92" y="167"/>
                  <a:pt x="93" y="167"/>
                </a:cubicBezTo>
                <a:cubicBezTo>
                  <a:pt x="92" y="168"/>
                  <a:pt x="93" y="168"/>
                  <a:pt x="93" y="169"/>
                </a:cubicBezTo>
                <a:cubicBezTo>
                  <a:pt x="94" y="169"/>
                  <a:pt x="93" y="169"/>
                  <a:pt x="93" y="170"/>
                </a:cubicBezTo>
                <a:cubicBezTo>
                  <a:pt x="93" y="170"/>
                  <a:pt x="93" y="170"/>
                  <a:pt x="92" y="170"/>
                </a:cubicBezTo>
                <a:cubicBezTo>
                  <a:pt x="92" y="170"/>
                  <a:pt x="92" y="170"/>
                  <a:pt x="92" y="169"/>
                </a:cubicBezTo>
                <a:cubicBezTo>
                  <a:pt x="92" y="169"/>
                  <a:pt x="92" y="169"/>
                  <a:pt x="92" y="168"/>
                </a:cubicBezTo>
                <a:moveTo>
                  <a:pt x="661" y="615"/>
                </a:moveTo>
                <a:cubicBezTo>
                  <a:pt x="661" y="616"/>
                  <a:pt x="660" y="616"/>
                  <a:pt x="660" y="616"/>
                </a:cubicBezTo>
                <a:cubicBezTo>
                  <a:pt x="659" y="615"/>
                  <a:pt x="658" y="615"/>
                  <a:pt x="658" y="614"/>
                </a:cubicBezTo>
                <a:cubicBezTo>
                  <a:pt x="659" y="614"/>
                  <a:pt x="659" y="613"/>
                  <a:pt x="660" y="613"/>
                </a:cubicBezTo>
                <a:cubicBezTo>
                  <a:pt x="660" y="613"/>
                  <a:pt x="660" y="614"/>
                  <a:pt x="660" y="614"/>
                </a:cubicBezTo>
                <a:cubicBezTo>
                  <a:pt x="660" y="614"/>
                  <a:pt x="660" y="615"/>
                  <a:pt x="661" y="615"/>
                </a:cubicBezTo>
                <a:moveTo>
                  <a:pt x="295" y="68"/>
                </a:moveTo>
                <a:cubicBezTo>
                  <a:pt x="294" y="69"/>
                  <a:pt x="293" y="68"/>
                  <a:pt x="292" y="68"/>
                </a:cubicBezTo>
                <a:cubicBezTo>
                  <a:pt x="292" y="68"/>
                  <a:pt x="292" y="68"/>
                  <a:pt x="292" y="68"/>
                </a:cubicBezTo>
                <a:cubicBezTo>
                  <a:pt x="292" y="67"/>
                  <a:pt x="292" y="67"/>
                  <a:pt x="292" y="67"/>
                </a:cubicBezTo>
                <a:cubicBezTo>
                  <a:pt x="292" y="67"/>
                  <a:pt x="293" y="67"/>
                  <a:pt x="293" y="67"/>
                </a:cubicBezTo>
                <a:cubicBezTo>
                  <a:pt x="294" y="67"/>
                  <a:pt x="294" y="68"/>
                  <a:pt x="295" y="68"/>
                </a:cubicBezTo>
                <a:moveTo>
                  <a:pt x="226" y="149"/>
                </a:moveTo>
                <a:cubicBezTo>
                  <a:pt x="227" y="149"/>
                  <a:pt x="228" y="149"/>
                  <a:pt x="229" y="149"/>
                </a:cubicBezTo>
                <a:cubicBezTo>
                  <a:pt x="229" y="149"/>
                  <a:pt x="229" y="150"/>
                  <a:pt x="229" y="150"/>
                </a:cubicBezTo>
                <a:cubicBezTo>
                  <a:pt x="229" y="150"/>
                  <a:pt x="229" y="151"/>
                  <a:pt x="229" y="151"/>
                </a:cubicBezTo>
                <a:cubicBezTo>
                  <a:pt x="228" y="151"/>
                  <a:pt x="228" y="151"/>
                  <a:pt x="228" y="151"/>
                </a:cubicBezTo>
                <a:cubicBezTo>
                  <a:pt x="228" y="151"/>
                  <a:pt x="227" y="151"/>
                  <a:pt x="227" y="151"/>
                </a:cubicBezTo>
                <a:cubicBezTo>
                  <a:pt x="227" y="150"/>
                  <a:pt x="226" y="150"/>
                  <a:pt x="226" y="149"/>
                </a:cubicBezTo>
                <a:moveTo>
                  <a:pt x="140" y="215"/>
                </a:moveTo>
                <a:cubicBezTo>
                  <a:pt x="142" y="215"/>
                  <a:pt x="142" y="214"/>
                  <a:pt x="143" y="215"/>
                </a:cubicBezTo>
                <a:cubicBezTo>
                  <a:pt x="143" y="215"/>
                  <a:pt x="144" y="215"/>
                  <a:pt x="144" y="215"/>
                </a:cubicBezTo>
                <a:cubicBezTo>
                  <a:pt x="144" y="216"/>
                  <a:pt x="144" y="216"/>
                  <a:pt x="143" y="216"/>
                </a:cubicBezTo>
                <a:cubicBezTo>
                  <a:pt x="143" y="216"/>
                  <a:pt x="143" y="216"/>
                  <a:pt x="143" y="216"/>
                </a:cubicBezTo>
                <a:cubicBezTo>
                  <a:pt x="142" y="216"/>
                  <a:pt x="141" y="215"/>
                  <a:pt x="140" y="215"/>
                </a:cubicBezTo>
                <a:moveTo>
                  <a:pt x="101" y="329"/>
                </a:moveTo>
                <a:cubicBezTo>
                  <a:pt x="101" y="329"/>
                  <a:pt x="101" y="329"/>
                  <a:pt x="100" y="328"/>
                </a:cubicBezTo>
                <a:cubicBezTo>
                  <a:pt x="100" y="327"/>
                  <a:pt x="100" y="327"/>
                  <a:pt x="100" y="327"/>
                </a:cubicBezTo>
                <a:cubicBezTo>
                  <a:pt x="101" y="327"/>
                  <a:pt x="101" y="327"/>
                  <a:pt x="101" y="327"/>
                </a:cubicBezTo>
                <a:cubicBezTo>
                  <a:pt x="102" y="328"/>
                  <a:pt x="102" y="329"/>
                  <a:pt x="102" y="329"/>
                </a:cubicBezTo>
                <a:moveTo>
                  <a:pt x="561" y="101"/>
                </a:moveTo>
                <a:cubicBezTo>
                  <a:pt x="560" y="100"/>
                  <a:pt x="559" y="100"/>
                  <a:pt x="560" y="98"/>
                </a:cubicBezTo>
                <a:cubicBezTo>
                  <a:pt x="560" y="99"/>
                  <a:pt x="562" y="99"/>
                  <a:pt x="561" y="101"/>
                </a:cubicBezTo>
                <a:moveTo>
                  <a:pt x="690" y="200"/>
                </a:moveTo>
                <a:cubicBezTo>
                  <a:pt x="690" y="201"/>
                  <a:pt x="690" y="201"/>
                  <a:pt x="690" y="201"/>
                </a:cubicBezTo>
                <a:cubicBezTo>
                  <a:pt x="690" y="202"/>
                  <a:pt x="690" y="202"/>
                  <a:pt x="689" y="202"/>
                </a:cubicBezTo>
                <a:cubicBezTo>
                  <a:pt x="688" y="202"/>
                  <a:pt x="688" y="202"/>
                  <a:pt x="688" y="201"/>
                </a:cubicBezTo>
                <a:cubicBezTo>
                  <a:pt x="688" y="201"/>
                  <a:pt x="689" y="200"/>
                  <a:pt x="690" y="200"/>
                </a:cubicBezTo>
                <a:moveTo>
                  <a:pt x="222" y="749"/>
                </a:moveTo>
                <a:cubicBezTo>
                  <a:pt x="223" y="749"/>
                  <a:pt x="223" y="749"/>
                  <a:pt x="224" y="750"/>
                </a:cubicBezTo>
                <a:cubicBezTo>
                  <a:pt x="224" y="750"/>
                  <a:pt x="224" y="750"/>
                  <a:pt x="224" y="750"/>
                </a:cubicBezTo>
                <a:cubicBezTo>
                  <a:pt x="224" y="750"/>
                  <a:pt x="223" y="751"/>
                  <a:pt x="223" y="751"/>
                </a:cubicBezTo>
                <a:cubicBezTo>
                  <a:pt x="223" y="751"/>
                  <a:pt x="223" y="751"/>
                  <a:pt x="222" y="751"/>
                </a:cubicBezTo>
                <a:cubicBezTo>
                  <a:pt x="222" y="751"/>
                  <a:pt x="221" y="751"/>
                  <a:pt x="222" y="751"/>
                </a:cubicBezTo>
                <a:cubicBezTo>
                  <a:pt x="222" y="750"/>
                  <a:pt x="222" y="750"/>
                  <a:pt x="222" y="749"/>
                </a:cubicBezTo>
                <a:moveTo>
                  <a:pt x="626" y="734"/>
                </a:moveTo>
                <a:cubicBezTo>
                  <a:pt x="625" y="734"/>
                  <a:pt x="625" y="734"/>
                  <a:pt x="625" y="733"/>
                </a:cubicBezTo>
                <a:cubicBezTo>
                  <a:pt x="625" y="733"/>
                  <a:pt x="625" y="732"/>
                  <a:pt x="625" y="733"/>
                </a:cubicBezTo>
                <a:cubicBezTo>
                  <a:pt x="626" y="733"/>
                  <a:pt x="626" y="733"/>
                  <a:pt x="627" y="733"/>
                </a:cubicBezTo>
                <a:cubicBezTo>
                  <a:pt x="627" y="733"/>
                  <a:pt x="627" y="733"/>
                  <a:pt x="627" y="734"/>
                </a:cubicBezTo>
                <a:cubicBezTo>
                  <a:pt x="627" y="734"/>
                  <a:pt x="627" y="734"/>
                  <a:pt x="627" y="734"/>
                </a:cubicBezTo>
                <a:cubicBezTo>
                  <a:pt x="626" y="734"/>
                  <a:pt x="626" y="734"/>
                  <a:pt x="626" y="734"/>
                </a:cubicBezTo>
                <a:moveTo>
                  <a:pt x="120" y="117"/>
                </a:moveTo>
                <a:cubicBezTo>
                  <a:pt x="119" y="118"/>
                  <a:pt x="119" y="118"/>
                  <a:pt x="117" y="116"/>
                </a:cubicBezTo>
                <a:cubicBezTo>
                  <a:pt x="119" y="116"/>
                  <a:pt x="119" y="116"/>
                  <a:pt x="120" y="117"/>
                </a:cubicBezTo>
                <a:moveTo>
                  <a:pt x="211" y="52"/>
                </a:moveTo>
                <a:cubicBezTo>
                  <a:pt x="211" y="52"/>
                  <a:pt x="211" y="52"/>
                  <a:pt x="211" y="51"/>
                </a:cubicBezTo>
                <a:cubicBezTo>
                  <a:pt x="211" y="51"/>
                  <a:pt x="211" y="50"/>
                  <a:pt x="212" y="50"/>
                </a:cubicBezTo>
                <a:cubicBezTo>
                  <a:pt x="213" y="50"/>
                  <a:pt x="213" y="51"/>
                  <a:pt x="213" y="51"/>
                </a:cubicBezTo>
                <a:cubicBezTo>
                  <a:pt x="213" y="52"/>
                  <a:pt x="213" y="52"/>
                  <a:pt x="212" y="52"/>
                </a:cubicBezTo>
                <a:cubicBezTo>
                  <a:pt x="212" y="52"/>
                  <a:pt x="211" y="52"/>
                  <a:pt x="211" y="52"/>
                </a:cubicBezTo>
                <a:moveTo>
                  <a:pt x="378" y="54"/>
                </a:moveTo>
                <a:cubicBezTo>
                  <a:pt x="376" y="54"/>
                  <a:pt x="376" y="54"/>
                  <a:pt x="376" y="53"/>
                </a:cubicBezTo>
                <a:cubicBezTo>
                  <a:pt x="376" y="53"/>
                  <a:pt x="377" y="52"/>
                  <a:pt x="377" y="53"/>
                </a:cubicBezTo>
                <a:cubicBezTo>
                  <a:pt x="377" y="53"/>
                  <a:pt x="377" y="53"/>
                  <a:pt x="378" y="53"/>
                </a:cubicBezTo>
                <a:cubicBezTo>
                  <a:pt x="378" y="53"/>
                  <a:pt x="379" y="53"/>
                  <a:pt x="379" y="54"/>
                </a:cubicBezTo>
                <a:cubicBezTo>
                  <a:pt x="379" y="54"/>
                  <a:pt x="378" y="54"/>
                  <a:pt x="378" y="54"/>
                </a:cubicBezTo>
                <a:moveTo>
                  <a:pt x="407" y="55"/>
                </a:moveTo>
                <a:cubicBezTo>
                  <a:pt x="407" y="56"/>
                  <a:pt x="407" y="56"/>
                  <a:pt x="407" y="56"/>
                </a:cubicBezTo>
                <a:cubicBezTo>
                  <a:pt x="406" y="56"/>
                  <a:pt x="406" y="56"/>
                  <a:pt x="406" y="55"/>
                </a:cubicBezTo>
                <a:cubicBezTo>
                  <a:pt x="405" y="55"/>
                  <a:pt x="406" y="54"/>
                  <a:pt x="406" y="54"/>
                </a:cubicBezTo>
                <a:cubicBezTo>
                  <a:pt x="407" y="54"/>
                  <a:pt x="407" y="54"/>
                  <a:pt x="407" y="55"/>
                </a:cubicBezTo>
                <a:moveTo>
                  <a:pt x="672" y="588"/>
                </a:moveTo>
                <a:cubicBezTo>
                  <a:pt x="671" y="588"/>
                  <a:pt x="671" y="587"/>
                  <a:pt x="670" y="587"/>
                </a:cubicBezTo>
                <a:cubicBezTo>
                  <a:pt x="671" y="586"/>
                  <a:pt x="671" y="586"/>
                  <a:pt x="673" y="587"/>
                </a:cubicBezTo>
                <a:cubicBezTo>
                  <a:pt x="673" y="587"/>
                  <a:pt x="672" y="588"/>
                  <a:pt x="672" y="588"/>
                </a:cubicBezTo>
                <a:moveTo>
                  <a:pt x="157" y="615"/>
                </a:moveTo>
                <a:cubicBezTo>
                  <a:pt x="156" y="615"/>
                  <a:pt x="155" y="614"/>
                  <a:pt x="155" y="613"/>
                </a:cubicBezTo>
                <a:cubicBezTo>
                  <a:pt x="155" y="613"/>
                  <a:pt x="155" y="612"/>
                  <a:pt x="155" y="612"/>
                </a:cubicBezTo>
                <a:cubicBezTo>
                  <a:pt x="156" y="612"/>
                  <a:pt x="156" y="612"/>
                  <a:pt x="156" y="612"/>
                </a:cubicBezTo>
                <a:cubicBezTo>
                  <a:pt x="156" y="613"/>
                  <a:pt x="157" y="613"/>
                  <a:pt x="157" y="613"/>
                </a:cubicBezTo>
                <a:cubicBezTo>
                  <a:pt x="157" y="614"/>
                  <a:pt x="157" y="614"/>
                  <a:pt x="157" y="615"/>
                </a:cubicBezTo>
                <a:moveTo>
                  <a:pt x="104" y="359"/>
                </a:moveTo>
                <a:cubicBezTo>
                  <a:pt x="104" y="359"/>
                  <a:pt x="105" y="359"/>
                  <a:pt x="105" y="358"/>
                </a:cubicBezTo>
                <a:cubicBezTo>
                  <a:pt x="105" y="358"/>
                  <a:pt x="106" y="358"/>
                  <a:pt x="106" y="358"/>
                </a:cubicBezTo>
                <a:cubicBezTo>
                  <a:pt x="106" y="359"/>
                  <a:pt x="107" y="359"/>
                  <a:pt x="107" y="359"/>
                </a:cubicBezTo>
                <a:cubicBezTo>
                  <a:pt x="107" y="360"/>
                  <a:pt x="107" y="360"/>
                  <a:pt x="107" y="360"/>
                </a:cubicBezTo>
                <a:cubicBezTo>
                  <a:pt x="106" y="360"/>
                  <a:pt x="105" y="360"/>
                  <a:pt x="105" y="360"/>
                </a:cubicBezTo>
                <a:cubicBezTo>
                  <a:pt x="104" y="360"/>
                  <a:pt x="104" y="359"/>
                  <a:pt x="104" y="359"/>
                </a:cubicBezTo>
                <a:moveTo>
                  <a:pt x="108" y="357"/>
                </a:moveTo>
                <a:cubicBezTo>
                  <a:pt x="107" y="356"/>
                  <a:pt x="106" y="356"/>
                  <a:pt x="105" y="355"/>
                </a:cubicBezTo>
                <a:cubicBezTo>
                  <a:pt x="105" y="355"/>
                  <a:pt x="106" y="355"/>
                  <a:pt x="106" y="355"/>
                </a:cubicBezTo>
                <a:cubicBezTo>
                  <a:pt x="108" y="355"/>
                  <a:pt x="108" y="355"/>
                  <a:pt x="108" y="357"/>
                </a:cubicBezTo>
                <a:moveTo>
                  <a:pt x="577" y="176"/>
                </a:moveTo>
                <a:cubicBezTo>
                  <a:pt x="576" y="176"/>
                  <a:pt x="576" y="175"/>
                  <a:pt x="576" y="174"/>
                </a:cubicBezTo>
                <a:cubicBezTo>
                  <a:pt x="576" y="173"/>
                  <a:pt x="576" y="173"/>
                  <a:pt x="577" y="173"/>
                </a:cubicBezTo>
                <a:cubicBezTo>
                  <a:pt x="577" y="173"/>
                  <a:pt x="578" y="174"/>
                  <a:pt x="578" y="174"/>
                </a:cubicBezTo>
                <a:cubicBezTo>
                  <a:pt x="578" y="175"/>
                  <a:pt x="578" y="175"/>
                  <a:pt x="578" y="175"/>
                </a:cubicBezTo>
                <a:cubicBezTo>
                  <a:pt x="578" y="175"/>
                  <a:pt x="577" y="175"/>
                  <a:pt x="577" y="176"/>
                </a:cubicBezTo>
                <a:moveTo>
                  <a:pt x="653" y="666"/>
                </a:moveTo>
                <a:cubicBezTo>
                  <a:pt x="653" y="666"/>
                  <a:pt x="652" y="666"/>
                  <a:pt x="652" y="667"/>
                </a:cubicBezTo>
                <a:cubicBezTo>
                  <a:pt x="652" y="667"/>
                  <a:pt x="651" y="667"/>
                  <a:pt x="651" y="666"/>
                </a:cubicBezTo>
                <a:cubicBezTo>
                  <a:pt x="651" y="666"/>
                  <a:pt x="651" y="665"/>
                  <a:pt x="652" y="665"/>
                </a:cubicBezTo>
                <a:cubicBezTo>
                  <a:pt x="652" y="665"/>
                  <a:pt x="652" y="665"/>
                  <a:pt x="653" y="665"/>
                </a:cubicBezTo>
                <a:cubicBezTo>
                  <a:pt x="653" y="665"/>
                  <a:pt x="653" y="665"/>
                  <a:pt x="653" y="666"/>
                </a:cubicBezTo>
                <a:moveTo>
                  <a:pt x="202" y="225"/>
                </a:moveTo>
                <a:cubicBezTo>
                  <a:pt x="202" y="223"/>
                  <a:pt x="202" y="223"/>
                  <a:pt x="203" y="223"/>
                </a:cubicBezTo>
                <a:cubicBezTo>
                  <a:pt x="203" y="224"/>
                  <a:pt x="203" y="225"/>
                  <a:pt x="202" y="225"/>
                </a:cubicBezTo>
                <a:moveTo>
                  <a:pt x="680" y="585"/>
                </a:moveTo>
                <a:cubicBezTo>
                  <a:pt x="680" y="585"/>
                  <a:pt x="680" y="586"/>
                  <a:pt x="680" y="586"/>
                </a:cubicBezTo>
                <a:cubicBezTo>
                  <a:pt x="680" y="586"/>
                  <a:pt x="679" y="586"/>
                  <a:pt x="679" y="586"/>
                </a:cubicBezTo>
                <a:cubicBezTo>
                  <a:pt x="679" y="586"/>
                  <a:pt x="679" y="586"/>
                  <a:pt x="679" y="586"/>
                </a:cubicBezTo>
                <a:cubicBezTo>
                  <a:pt x="679" y="585"/>
                  <a:pt x="679" y="585"/>
                  <a:pt x="679" y="584"/>
                </a:cubicBezTo>
                <a:cubicBezTo>
                  <a:pt x="679" y="584"/>
                  <a:pt x="679" y="584"/>
                  <a:pt x="679" y="584"/>
                </a:cubicBezTo>
                <a:cubicBezTo>
                  <a:pt x="679" y="584"/>
                  <a:pt x="680" y="584"/>
                  <a:pt x="680" y="584"/>
                </a:cubicBezTo>
                <a:cubicBezTo>
                  <a:pt x="680" y="584"/>
                  <a:pt x="680" y="585"/>
                  <a:pt x="680" y="585"/>
                </a:cubicBezTo>
                <a:moveTo>
                  <a:pt x="302" y="67"/>
                </a:moveTo>
                <a:cubicBezTo>
                  <a:pt x="302" y="67"/>
                  <a:pt x="301" y="67"/>
                  <a:pt x="301" y="67"/>
                </a:cubicBezTo>
                <a:cubicBezTo>
                  <a:pt x="301" y="66"/>
                  <a:pt x="301" y="66"/>
                  <a:pt x="302" y="66"/>
                </a:cubicBezTo>
                <a:cubicBezTo>
                  <a:pt x="302" y="66"/>
                  <a:pt x="303" y="66"/>
                  <a:pt x="303" y="66"/>
                </a:cubicBezTo>
                <a:cubicBezTo>
                  <a:pt x="303" y="66"/>
                  <a:pt x="303" y="66"/>
                  <a:pt x="303" y="67"/>
                </a:cubicBezTo>
                <a:cubicBezTo>
                  <a:pt x="303" y="67"/>
                  <a:pt x="302" y="67"/>
                  <a:pt x="302" y="67"/>
                </a:cubicBezTo>
                <a:moveTo>
                  <a:pt x="108" y="481"/>
                </a:moveTo>
                <a:cubicBezTo>
                  <a:pt x="108" y="481"/>
                  <a:pt x="107" y="480"/>
                  <a:pt x="108" y="479"/>
                </a:cubicBezTo>
                <a:cubicBezTo>
                  <a:pt x="108" y="479"/>
                  <a:pt x="109" y="479"/>
                  <a:pt x="109" y="479"/>
                </a:cubicBezTo>
                <a:cubicBezTo>
                  <a:pt x="109" y="479"/>
                  <a:pt x="109" y="480"/>
                  <a:pt x="109" y="480"/>
                </a:cubicBezTo>
                <a:cubicBezTo>
                  <a:pt x="109" y="480"/>
                  <a:pt x="109" y="480"/>
                  <a:pt x="108" y="481"/>
                </a:cubicBezTo>
                <a:cubicBezTo>
                  <a:pt x="108" y="481"/>
                  <a:pt x="108" y="481"/>
                  <a:pt x="108" y="481"/>
                </a:cubicBezTo>
                <a:moveTo>
                  <a:pt x="340" y="713"/>
                </a:moveTo>
                <a:cubicBezTo>
                  <a:pt x="341" y="712"/>
                  <a:pt x="341" y="712"/>
                  <a:pt x="342" y="713"/>
                </a:cubicBezTo>
                <a:cubicBezTo>
                  <a:pt x="342" y="713"/>
                  <a:pt x="342" y="713"/>
                  <a:pt x="342" y="714"/>
                </a:cubicBezTo>
                <a:cubicBezTo>
                  <a:pt x="342" y="714"/>
                  <a:pt x="341" y="714"/>
                  <a:pt x="341" y="714"/>
                </a:cubicBezTo>
                <a:cubicBezTo>
                  <a:pt x="341" y="714"/>
                  <a:pt x="341" y="714"/>
                  <a:pt x="340" y="713"/>
                </a:cubicBezTo>
                <a:cubicBezTo>
                  <a:pt x="340" y="713"/>
                  <a:pt x="340" y="713"/>
                  <a:pt x="340" y="713"/>
                </a:cubicBezTo>
                <a:moveTo>
                  <a:pt x="148" y="595"/>
                </a:moveTo>
                <a:cubicBezTo>
                  <a:pt x="147" y="594"/>
                  <a:pt x="147" y="594"/>
                  <a:pt x="148" y="593"/>
                </a:cubicBezTo>
                <a:cubicBezTo>
                  <a:pt x="148" y="593"/>
                  <a:pt x="149" y="593"/>
                  <a:pt x="149" y="593"/>
                </a:cubicBezTo>
                <a:cubicBezTo>
                  <a:pt x="149" y="593"/>
                  <a:pt x="149" y="594"/>
                  <a:pt x="149" y="594"/>
                </a:cubicBezTo>
                <a:cubicBezTo>
                  <a:pt x="149" y="594"/>
                  <a:pt x="149" y="594"/>
                  <a:pt x="148" y="595"/>
                </a:cubicBezTo>
                <a:cubicBezTo>
                  <a:pt x="148" y="595"/>
                  <a:pt x="148" y="595"/>
                  <a:pt x="148" y="595"/>
                </a:cubicBezTo>
                <a:moveTo>
                  <a:pt x="370" y="56"/>
                </a:moveTo>
                <a:cubicBezTo>
                  <a:pt x="369" y="57"/>
                  <a:pt x="369" y="57"/>
                  <a:pt x="368" y="57"/>
                </a:cubicBezTo>
                <a:cubicBezTo>
                  <a:pt x="368" y="57"/>
                  <a:pt x="368" y="57"/>
                  <a:pt x="368" y="57"/>
                </a:cubicBezTo>
                <a:cubicBezTo>
                  <a:pt x="368" y="56"/>
                  <a:pt x="369" y="56"/>
                  <a:pt x="369" y="55"/>
                </a:cubicBezTo>
                <a:cubicBezTo>
                  <a:pt x="369" y="55"/>
                  <a:pt x="369" y="55"/>
                  <a:pt x="369" y="55"/>
                </a:cubicBezTo>
                <a:cubicBezTo>
                  <a:pt x="369" y="56"/>
                  <a:pt x="369" y="56"/>
                  <a:pt x="370" y="56"/>
                </a:cubicBezTo>
                <a:moveTo>
                  <a:pt x="530" y="20"/>
                </a:moveTo>
                <a:cubicBezTo>
                  <a:pt x="528" y="20"/>
                  <a:pt x="528" y="20"/>
                  <a:pt x="528" y="18"/>
                </a:cubicBezTo>
                <a:cubicBezTo>
                  <a:pt x="529" y="19"/>
                  <a:pt x="530" y="19"/>
                  <a:pt x="530" y="20"/>
                </a:cubicBezTo>
                <a:moveTo>
                  <a:pt x="678" y="593"/>
                </a:moveTo>
                <a:cubicBezTo>
                  <a:pt x="676" y="591"/>
                  <a:pt x="677" y="590"/>
                  <a:pt x="677" y="589"/>
                </a:cubicBezTo>
                <a:cubicBezTo>
                  <a:pt x="678" y="590"/>
                  <a:pt x="678" y="591"/>
                  <a:pt x="678" y="593"/>
                </a:cubicBezTo>
                <a:moveTo>
                  <a:pt x="654" y="279"/>
                </a:moveTo>
                <a:cubicBezTo>
                  <a:pt x="654" y="277"/>
                  <a:pt x="654" y="277"/>
                  <a:pt x="656" y="277"/>
                </a:cubicBezTo>
                <a:cubicBezTo>
                  <a:pt x="655" y="278"/>
                  <a:pt x="655" y="279"/>
                  <a:pt x="654" y="279"/>
                </a:cubicBezTo>
                <a:moveTo>
                  <a:pt x="393" y="763"/>
                </a:moveTo>
                <a:cubicBezTo>
                  <a:pt x="394" y="763"/>
                  <a:pt x="394" y="763"/>
                  <a:pt x="394" y="764"/>
                </a:cubicBezTo>
                <a:cubicBezTo>
                  <a:pt x="394" y="764"/>
                  <a:pt x="394" y="765"/>
                  <a:pt x="393" y="765"/>
                </a:cubicBezTo>
                <a:cubicBezTo>
                  <a:pt x="393" y="765"/>
                  <a:pt x="392" y="765"/>
                  <a:pt x="392" y="764"/>
                </a:cubicBezTo>
                <a:cubicBezTo>
                  <a:pt x="393" y="764"/>
                  <a:pt x="393" y="763"/>
                  <a:pt x="393" y="763"/>
                </a:cubicBezTo>
                <a:moveTo>
                  <a:pt x="351" y="725"/>
                </a:moveTo>
                <a:cubicBezTo>
                  <a:pt x="351" y="725"/>
                  <a:pt x="350" y="725"/>
                  <a:pt x="350" y="725"/>
                </a:cubicBezTo>
                <a:cubicBezTo>
                  <a:pt x="350" y="725"/>
                  <a:pt x="350" y="724"/>
                  <a:pt x="350" y="724"/>
                </a:cubicBezTo>
                <a:cubicBezTo>
                  <a:pt x="350" y="724"/>
                  <a:pt x="350" y="724"/>
                  <a:pt x="350" y="724"/>
                </a:cubicBezTo>
                <a:cubicBezTo>
                  <a:pt x="351" y="724"/>
                  <a:pt x="351" y="724"/>
                  <a:pt x="352" y="724"/>
                </a:cubicBezTo>
                <a:cubicBezTo>
                  <a:pt x="352" y="724"/>
                  <a:pt x="352" y="724"/>
                  <a:pt x="352" y="725"/>
                </a:cubicBezTo>
                <a:cubicBezTo>
                  <a:pt x="352" y="725"/>
                  <a:pt x="352" y="725"/>
                  <a:pt x="352" y="725"/>
                </a:cubicBezTo>
                <a:cubicBezTo>
                  <a:pt x="352" y="725"/>
                  <a:pt x="351" y="725"/>
                  <a:pt x="351" y="725"/>
                </a:cubicBezTo>
                <a:moveTo>
                  <a:pt x="577" y="184"/>
                </a:moveTo>
                <a:cubicBezTo>
                  <a:pt x="577" y="182"/>
                  <a:pt x="577" y="182"/>
                  <a:pt x="579" y="183"/>
                </a:cubicBezTo>
                <a:cubicBezTo>
                  <a:pt x="579" y="183"/>
                  <a:pt x="578" y="184"/>
                  <a:pt x="577" y="184"/>
                </a:cubicBezTo>
                <a:moveTo>
                  <a:pt x="105" y="329"/>
                </a:moveTo>
                <a:cubicBezTo>
                  <a:pt x="105" y="329"/>
                  <a:pt x="104" y="328"/>
                  <a:pt x="104" y="328"/>
                </a:cubicBezTo>
                <a:cubicBezTo>
                  <a:pt x="104" y="328"/>
                  <a:pt x="104" y="327"/>
                  <a:pt x="104" y="327"/>
                </a:cubicBezTo>
                <a:cubicBezTo>
                  <a:pt x="105" y="327"/>
                  <a:pt x="105" y="327"/>
                  <a:pt x="106" y="328"/>
                </a:cubicBezTo>
                <a:cubicBezTo>
                  <a:pt x="106" y="328"/>
                  <a:pt x="106" y="329"/>
                  <a:pt x="106" y="329"/>
                </a:cubicBezTo>
                <a:cubicBezTo>
                  <a:pt x="106" y="329"/>
                  <a:pt x="105" y="329"/>
                  <a:pt x="105" y="329"/>
                </a:cubicBezTo>
                <a:moveTo>
                  <a:pt x="660" y="613"/>
                </a:moveTo>
                <a:cubicBezTo>
                  <a:pt x="660" y="612"/>
                  <a:pt x="660" y="612"/>
                  <a:pt x="660" y="612"/>
                </a:cubicBezTo>
                <a:cubicBezTo>
                  <a:pt x="660" y="611"/>
                  <a:pt x="660" y="611"/>
                  <a:pt x="661" y="611"/>
                </a:cubicBezTo>
                <a:cubicBezTo>
                  <a:pt x="661" y="611"/>
                  <a:pt x="661" y="612"/>
                  <a:pt x="661" y="612"/>
                </a:cubicBezTo>
                <a:cubicBezTo>
                  <a:pt x="662" y="613"/>
                  <a:pt x="661" y="613"/>
                  <a:pt x="661" y="613"/>
                </a:cubicBezTo>
                <a:cubicBezTo>
                  <a:pt x="661" y="613"/>
                  <a:pt x="660" y="613"/>
                  <a:pt x="660" y="613"/>
                </a:cubicBezTo>
                <a:moveTo>
                  <a:pt x="297" y="70"/>
                </a:moveTo>
                <a:cubicBezTo>
                  <a:pt x="297" y="70"/>
                  <a:pt x="296" y="70"/>
                  <a:pt x="296" y="70"/>
                </a:cubicBezTo>
                <a:cubicBezTo>
                  <a:pt x="296" y="70"/>
                  <a:pt x="296" y="70"/>
                  <a:pt x="296" y="70"/>
                </a:cubicBezTo>
                <a:cubicBezTo>
                  <a:pt x="296" y="70"/>
                  <a:pt x="296" y="69"/>
                  <a:pt x="296" y="69"/>
                </a:cubicBezTo>
                <a:cubicBezTo>
                  <a:pt x="297" y="69"/>
                  <a:pt x="297" y="69"/>
                  <a:pt x="298" y="69"/>
                </a:cubicBezTo>
                <a:cubicBezTo>
                  <a:pt x="298" y="69"/>
                  <a:pt x="298" y="70"/>
                  <a:pt x="298" y="70"/>
                </a:cubicBezTo>
                <a:cubicBezTo>
                  <a:pt x="298" y="70"/>
                  <a:pt x="298" y="70"/>
                  <a:pt x="298" y="70"/>
                </a:cubicBezTo>
                <a:cubicBezTo>
                  <a:pt x="298" y="70"/>
                  <a:pt x="297" y="70"/>
                  <a:pt x="297" y="70"/>
                </a:cubicBezTo>
                <a:moveTo>
                  <a:pt x="675" y="584"/>
                </a:moveTo>
                <a:cubicBezTo>
                  <a:pt x="675" y="583"/>
                  <a:pt x="676" y="583"/>
                  <a:pt x="676" y="584"/>
                </a:cubicBezTo>
                <a:cubicBezTo>
                  <a:pt x="677" y="584"/>
                  <a:pt x="677" y="584"/>
                  <a:pt x="677" y="584"/>
                </a:cubicBezTo>
                <a:cubicBezTo>
                  <a:pt x="677" y="585"/>
                  <a:pt x="677" y="585"/>
                  <a:pt x="677" y="585"/>
                </a:cubicBezTo>
                <a:cubicBezTo>
                  <a:pt x="676" y="585"/>
                  <a:pt x="676" y="585"/>
                  <a:pt x="676" y="585"/>
                </a:cubicBezTo>
                <a:cubicBezTo>
                  <a:pt x="676" y="585"/>
                  <a:pt x="675" y="584"/>
                  <a:pt x="675" y="584"/>
                </a:cubicBezTo>
                <a:cubicBezTo>
                  <a:pt x="675" y="584"/>
                  <a:pt x="675" y="584"/>
                  <a:pt x="675" y="584"/>
                </a:cubicBezTo>
                <a:moveTo>
                  <a:pt x="541" y="737"/>
                </a:moveTo>
                <a:cubicBezTo>
                  <a:pt x="539" y="737"/>
                  <a:pt x="539" y="737"/>
                  <a:pt x="539" y="737"/>
                </a:cubicBezTo>
                <a:cubicBezTo>
                  <a:pt x="539" y="737"/>
                  <a:pt x="539" y="737"/>
                  <a:pt x="540" y="736"/>
                </a:cubicBezTo>
                <a:cubicBezTo>
                  <a:pt x="540" y="736"/>
                  <a:pt x="540" y="736"/>
                  <a:pt x="540" y="735"/>
                </a:cubicBezTo>
                <a:cubicBezTo>
                  <a:pt x="541" y="735"/>
                  <a:pt x="541" y="736"/>
                  <a:pt x="541" y="736"/>
                </a:cubicBezTo>
                <a:cubicBezTo>
                  <a:pt x="541" y="736"/>
                  <a:pt x="541" y="737"/>
                  <a:pt x="541" y="737"/>
                </a:cubicBezTo>
                <a:moveTo>
                  <a:pt x="543" y="736"/>
                </a:moveTo>
                <a:cubicBezTo>
                  <a:pt x="543" y="735"/>
                  <a:pt x="543" y="735"/>
                  <a:pt x="543" y="735"/>
                </a:cubicBezTo>
                <a:cubicBezTo>
                  <a:pt x="543" y="735"/>
                  <a:pt x="543" y="734"/>
                  <a:pt x="543" y="734"/>
                </a:cubicBezTo>
                <a:cubicBezTo>
                  <a:pt x="544" y="735"/>
                  <a:pt x="544" y="735"/>
                  <a:pt x="544" y="735"/>
                </a:cubicBezTo>
                <a:cubicBezTo>
                  <a:pt x="544" y="735"/>
                  <a:pt x="544" y="736"/>
                  <a:pt x="544" y="737"/>
                </a:cubicBezTo>
                <a:cubicBezTo>
                  <a:pt x="544" y="737"/>
                  <a:pt x="544" y="737"/>
                  <a:pt x="544" y="737"/>
                </a:cubicBezTo>
                <a:cubicBezTo>
                  <a:pt x="543" y="737"/>
                  <a:pt x="543" y="737"/>
                  <a:pt x="543" y="737"/>
                </a:cubicBezTo>
                <a:cubicBezTo>
                  <a:pt x="543" y="736"/>
                  <a:pt x="543" y="736"/>
                  <a:pt x="543" y="736"/>
                </a:cubicBezTo>
                <a:moveTo>
                  <a:pt x="303" y="747"/>
                </a:moveTo>
                <a:cubicBezTo>
                  <a:pt x="303" y="748"/>
                  <a:pt x="302" y="748"/>
                  <a:pt x="301" y="748"/>
                </a:cubicBezTo>
                <a:cubicBezTo>
                  <a:pt x="301" y="748"/>
                  <a:pt x="300" y="748"/>
                  <a:pt x="300" y="747"/>
                </a:cubicBezTo>
                <a:moveTo>
                  <a:pt x="103" y="359"/>
                </a:moveTo>
                <a:cubicBezTo>
                  <a:pt x="103" y="358"/>
                  <a:pt x="103" y="358"/>
                  <a:pt x="103" y="357"/>
                </a:cubicBezTo>
                <a:cubicBezTo>
                  <a:pt x="103" y="357"/>
                  <a:pt x="103" y="357"/>
                  <a:pt x="103" y="357"/>
                </a:cubicBezTo>
                <a:cubicBezTo>
                  <a:pt x="104" y="357"/>
                  <a:pt x="104" y="357"/>
                  <a:pt x="104" y="357"/>
                </a:cubicBezTo>
                <a:cubicBezTo>
                  <a:pt x="104" y="358"/>
                  <a:pt x="104" y="358"/>
                  <a:pt x="104" y="359"/>
                </a:cubicBezTo>
                <a:cubicBezTo>
                  <a:pt x="104" y="359"/>
                  <a:pt x="104" y="359"/>
                  <a:pt x="103" y="359"/>
                </a:cubicBezTo>
                <a:moveTo>
                  <a:pt x="103" y="461"/>
                </a:moveTo>
                <a:cubicBezTo>
                  <a:pt x="103" y="461"/>
                  <a:pt x="102" y="461"/>
                  <a:pt x="102" y="461"/>
                </a:cubicBezTo>
                <a:cubicBezTo>
                  <a:pt x="102" y="460"/>
                  <a:pt x="102" y="460"/>
                  <a:pt x="102" y="459"/>
                </a:cubicBezTo>
                <a:cubicBezTo>
                  <a:pt x="102" y="459"/>
                  <a:pt x="103" y="460"/>
                  <a:pt x="103" y="460"/>
                </a:cubicBezTo>
                <a:cubicBezTo>
                  <a:pt x="103" y="460"/>
                  <a:pt x="103" y="461"/>
                  <a:pt x="103" y="461"/>
                </a:cubicBezTo>
                <a:moveTo>
                  <a:pt x="334" y="721"/>
                </a:moveTo>
                <a:cubicBezTo>
                  <a:pt x="335" y="722"/>
                  <a:pt x="335" y="722"/>
                  <a:pt x="334" y="723"/>
                </a:cubicBezTo>
                <a:cubicBezTo>
                  <a:pt x="333" y="722"/>
                  <a:pt x="333" y="722"/>
                  <a:pt x="334" y="721"/>
                </a:cubicBezTo>
                <a:moveTo>
                  <a:pt x="292" y="77"/>
                </a:moveTo>
                <a:cubicBezTo>
                  <a:pt x="292" y="77"/>
                  <a:pt x="292" y="78"/>
                  <a:pt x="291" y="78"/>
                </a:cubicBezTo>
                <a:cubicBezTo>
                  <a:pt x="291" y="78"/>
                  <a:pt x="291" y="78"/>
                  <a:pt x="291" y="78"/>
                </a:cubicBezTo>
                <a:cubicBezTo>
                  <a:pt x="291" y="77"/>
                  <a:pt x="291" y="76"/>
                  <a:pt x="291" y="76"/>
                </a:cubicBezTo>
                <a:cubicBezTo>
                  <a:pt x="291" y="76"/>
                  <a:pt x="292" y="77"/>
                  <a:pt x="292" y="77"/>
                </a:cubicBezTo>
                <a:moveTo>
                  <a:pt x="562" y="653"/>
                </a:moveTo>
                <a:cubicBezTo>
                  <a:pt x="562" y="653"/>
                  <a:pt x="562" y="653"/>
                  <a:pt x="562" y="653"/>
                </a:cubicBezTo>
                <a:cubicBezTo>
                  <a:pt x="562" y="654"/>
                  <a:pt x="561" y="654"/>
                  <a:pt x="560" y="653"/>
                </a:cubicBezTo>
                <a:cubicBezTo>
                  <a:pt x="560" y="653"/>
                  <a:pt x="560" y="653"/>
                  <a:pt x="560" y="653"/>
                </a:cubicBezTo>
                <a:cubicBezTo>
                  <a:pt x="561" y="653"/>
                  <a:pt x="562" y="653"/>
                  <a:pt x="562" y="653"/>
                </a:cubicBezTo>
                <a:moveTo>
                  <a:pt x="558" y="650"/>
                </a:moveTo>
                <a:cubicBezTo>
                  <a:pt x="558" y="650"/>
                  <a:pt x="558" y="651"/>
                  <a:pt x="558" y="652"/>
                </a:cubicBezTo>
                <a:cubicBezTo>
                  <a:pt x="558" y="652"/>
                  <a:pt x="558" y="652"/>
                  <a:pt x="558" y="652"/>
                </a:cubicBezTo>
                <a:cubicBezTo>
                  <a:pt x="557" y="651"/>
                  <a:pt x="557" y="650"/>
                  <a:pt x="558" y="650"/>
                </a:cubicBezTo>
                <a:cubicBezTo>
                  <a:pt x="558" y="650"/>
                  <a:pt x="558" y="650"/>
                  <a:pt x="558" y="650"/>
                </a:cubicBezTo>
                <a:moveTo>
                  <a:pt x="175" y="67"/>
                </a:moveTo>
                <a:cubicBezTo>
                  <a:pt x="175" y="68"/>
                  <a:pt x="174" y="68"/>
                  <a:pt x="174" y="67"/>
                </a:cubicBezTo>
                <a:cubicBezTo>
                  <a:pt x="173" y="67"/>
                  <a:pt x="173" y="67"/>
                  <a:pt x="173" y="67"/>
                </a:cubicBezTo>
                <a:cubicBezTo>
                  <a:pt x="173" y="67"/>
                  <a:pt x="174" y="67"/>
                  <a:pt x="174" y="67"/>
                </a:cubicBezTo>
                <a:cubicBezTo>
                  <a:pt x="174" y="66"/>
                  <a:pt x="175" y="67"/>
                  <a:pt x="175" y="67"/>
                </a:cubicBezTo>
                <a:cubicBezTo>
                  <a:pt x="175" y="67"/>
                  <a:pt x="175" y="67"/>
                  <a:pt x="175" y="67"/>
                </a:cubicBezTo>
                <a:moveTo>
                  <a:pt x="81" y="159"/>
                </a:moveTo>
                <a:cubicBezTo>
                  <a:pt x="83" y="159"/>
                  <a:pt x="83" y="159"/>
                  <a:pt x="83" y="159"/>
                </a:cubicBezTo>
                <a:cubicBezTo>
                  <a:pt x="83" y="159"/>
                  <a:pt x="83" y="160"/>
                  <a:pt x="82" y="159"/>
                </a:cubicBezTo>
                <a:cubicBezTo>
                  <a:pt x="81" y="159"/>
                  <a:pt x="81" y="159"/>
                  <a:pt x="81" y="159"/>
                </a:cubicBezTo>
                <a:moveTo>
                  <a:pt x="306" y="74"/>
                </a:moveTo>
                <a:cubicBezTo>
                  <a:pt x="305" y="74"/>
                  <a:pt x="305" y="73"/>
                  <a:pt x="305" y="73"/>
                </a:cubicBezTo>
                <a:cubicBezTo>
                  <a:pt x="305" y="73"/>
                  <a:pt x="305" y="72"/>
                  <a:pt x="305" y="72"/>
                </a:cubicBezTo>
                <a:cubicBezTo>
                  <a:pt x="306" y="72"/>
                  <a:pt x="306" y="73"/>
                  <a:pt x="306" y="73"/>
                </a:cubicBezTo>
                <a:cubicBezTo>
                  <a:pt x="306" y="73"/>
                  <a:pt x="306" y="74"/>
                  <a:pt x="306" y="74"/>
                </a:cubicBezTo>
                <a:cubicBezTo>
                  <a:pt x="306" y="74"/>
                  <a:pt x="306" y="74"/>
                  <a:pt x="306" y="74"/>
                </a:cubicBezTo>
                <a:moveTo>
                  <a:pt x="746" y="408"/>
                </a:moveTo>
                <a:cubicBezTo>
                  <a:pt x="746" y="409"/>
                  <a:pt x="746" y="409"/>
                  <a:pt x="746" y="410"/>
                </a:cubicBezTo>
                <a:cubicBezTo>
                  <a:pt x="745" y="409"/>
                  <a:pt x="745" y="409"/>
                  <a:pt x="746" y="408"/>
                </a:cubicBezTo>
                <a:moveTo>
                  <a:pt x="243" y="43"/>
                </a:moveTo>
                <a:cubicBezTo>
                  <a:pt x="242" y="43"/>
                  <a:pt x="242" y="42"/>
                  <a:pt x="242" y="42"/>
                </a:cubicBezTo>
                <a:cubicBezTo>
                  <a:pt x="242" y="41"/>
                  <a:pt x="243" y="41"/>
                  <a:pt x="243" y="41"/>
                </a:cubicBezTo>
                <a:moveTo>
                  <a:pt x="159" y="615"/>
                </a:moveTo>
                <a:cubicBezTo>
                  <a:pt x="159" y="616"/>
                  <a:pt x="158" y="616"/>
                  <a:pt x="157" y="616"/>
                </a:cubicBezTo>
                <a:cubicBezTo>
                  <a:pt x="157" y="615"/>
                  <a:pt x="157" y="615"/>
                  <a:pt x="157" y="615"/>
                </a:cubicBezTo>
                <a:cubicBezTo>
                  <a:pt x="157" y="615"/>
                  <a:pt x="157" y="615"/>
                  <a:pt x="157" y="615"/>
                </a:cubicBezTo>
                <a:cubicBezTo>
                  <a:pt x="158" y="615"/>
                  <a:pt x="158" y="615"/>
                  <a:pt x="159" y="615"/>
                </a:cubicBezTo>
                <a:cubicBezTo>
                  <a:pt x="159" y="615"/>
                  <a:pt x="159" y="615"/>
                  <a:pt x="159" y="615"/>
                </a:cubicBezTo>
                <a:moveTo>
                  <a:pt x="155" y="605"/>
                </a:moveTo>
                <a:cubicBezTo>
                  <a:pt x="155" y="606"/>
                  <a:pt x="155" y="607"/>
                  <a:pt x="155" y="607"/>
                </a:cubicBezTo>
                <a:cubicBezTo>
                  <a:pt x="155" y="607"/>
                  <a:pt x="155" y="607"/>
                  <a:pt x="155" y="607"/>
                </a:cubicBezTo>
                <a:cubicBezTo>
                  <a:pt x="154" y="607"/>
                  <a:pt x="154" y="606"/>
                  <a:pt x="155" y="605"/>
                </a:cubicBezTo>
                <a:cubicBezTo>
                  <a:pt x="155" y="605"/>
                  <a:pt x="155" y="605"/>
                  <a:pt x="155" y="605"/>
                </a:cubicBezTo>
                <a:moveTo>
                  <a:pt x="680" y="589"/>
                </a:moveTo>
                <a:cubicBezTo>
                  <a:pt x="679" y="589"/>
                  <a:pt x="679" y="589"/>
                  <a:pt x="679" y="589"/>
                </a:cubicBezTo>
                <a:cubicBezTo>
                  <a:pt x="679" y="588"/>
                  <a:pt x="680" y="588"/>
                  <a:pt x="680" y="589"/>
                </a:cubicBezTo>
                <a:cubicBezTo>
                  <a:pt x="680" y="589"/>
                  <a:pt x="681" y="589"/>
                  <a:pt x="680" y="589"/>
                </a:cubicBezTo>
                <a:cubicBezTo>
                  <a:pt x="680" y="589"/>
                  <a:pt x="680" y="589"/>
                  <a:pt x="680" y="589"/>
                </a:cubicBezTo>
                <a:moveTo>
                  <a:pt x="140" y="589"/>
                </a:moveTo>
                <a:cubicBezTo>
                  <a:pt x="140" y="590"/>
                  <a:pt x="139" y="590"/>
                  <a:pt x="139" y="590"/>
                </a:cubicBezTo>
                <a:cubicBezTo>
                  <a:pt x="138" y="590"/>
                  <a:pt x="138" y="590"/>
                  <a:pt x="138" y="589"/>
                </a:cubicBezTo>
                <a:moveTo>
                  <a:pt x="490" y="92"/>
                </a:moveTo>
                <a:cubicBezTo>
                  <a:pt x="490" y="92"/>
                  <a:pt x="490" y="92"/>
                  <a:pt x="490" y="93"/>
                </a:cubicBezTo>
                <a:cubicBezTo>
                  <a:pt x="490" y="93"/>
                  <a:pt x="490" y="93"/>
                  <a:pt x="489" y="93"/>
                </a:cubicBezTo>
                <a:cubicBezTo>
                  <a:pt x="489" y="93"/>
                  <a:pt x="489" y="93"/>
                  <a:pt x="489" y="92"/>
                </a:cubicBezTo>
                <a:cubicBezTo>
                  <a:pt x="489" y="92"/>
                  <a:pt x="489" y="92"/>
                  <a:pt x="489" y="92"/>
                </a:cubicBezTo>
                <a:cubicBezTo>
                  <a:pt x="489" y="91"/>
                  <a:pt x="489" y="91"/>
                  <a:pt x="490" y="91"/>
                </a:cubicBezTo>
                <a:cubicBezTo>
                  <a:pt x="490" y="91"/>
                  <a:pt x="490" y="91"/>
                  <a:pt x="490" y="92"/>
                </a:cubicBezTo>
                <a:moveTo>
                  <a:pt x="298" y="673"/>
                </a:moveTo>
                <a:cubicBezTo>
                  <a:pt x="298" y="674"/>
                  <a:pt x="297" y="674"/>
                  <a:pt x="297" y="674"/>
                </a:cubicBezTo>
                <a:cubicBezTo>
                  <a:pt x="297" y="673"/>
                  <a:pt x="297" y="673"/>
                  <a:pt x="297" y="673"/>
                </a:cubicBezTo>
                <a:cubicBezTo>
                  <a:pt x="297" y="673"/>
                  <a:pt x="297" y="673"/>
                  <a:pt x="297" y="673"/>
                </a:cubicBezTo>
                <a:cubicBezTo>
                  <a:pt x="297" y="673"/>
                  <a:pt x="298" y="673"/>
                  <a:pt x="298" y="673"/>
                </a:cubicBezTo>
                <a:cubicBezTo>
                  <a:pt x="298" y="673"/>
                  <a:pt x="298" y="673"/>
                  <a:pt x="298" y="673"/>
                </a:cubicBezTo>
                <a:moveTo>
                  <a:pt x="718" y="372"/>
                </a:moveTo>
                <a:cubicBezTo>
                  <a:pt x="719" y="373"/>
                  <a:pt x="719" y="373"/>
                  <a:pt x="718" y="374"/>
                </a:cubicBezTo>
                <a:cubicBezTo>
                  <a:pt x="717" y="373"/>
                  <a:pt x="717" y="373"/>
                  <a:pt x="718" y="372"/>
                </a:cubicBezTo>
                <a:moveTo>
                  <a:pt x="655" y="663"/>
                </a:moveTo>
                <a:cubicBezTo>
                  <a:pt x="655" y="663"/>
                  <a:pt x="656" y="663"/>
                  <a:pt x="656" y="664"/>
                </a:cubicBezTo>
                <a:cubicBezTo>
                  <a:pt x="656" y="664"/>
                  <a:pt x="656" y="664"/>
                  <a:pt x="656" y="664"/>
                </a:cubicBezTo>
                <a:cubicBezTo>
                  <a:pt x="655" y="664"/>
                  <a:pt x="654" y="664"/>
                  <a:pt x="654" y="664"/>
                </a:cubicBezTo>
                <a:cubicBezTo>
                  <a:pt x="654" y="664"/>
                  <a:pt x="655" y="663"/>
                  <a:pt x="655" y="663"/>
                </a:cubicBezTo>
                <a:moveTo>
                  <a:pt x="81" y="375"/>
                </a:moveTo>
                <a:cubicBezTo>
                  <a:pt x="81" y="377"/>
                  <a:pt x="81" y="377"/>
                  <a:pt x="81" y="377"/>
                </a:cubicBezTo>
                <a:cubicBezTo>
                  <a:pt x="80" y="377"/>
                  <a:pt x="80" y="376"/>
                  <a:pt x="80" y="376"/>
                </a:cubicBezTo>
                <a:cubicBezTo>
                  <a:pt x="80" y="375"/>
                  <a:pt x="81" y="375"/>
                  <a:pt x="81" y="375"/>
                </a:cubicBezTo>
                <a:moveTo>
                  <a:pt x="151" y="220"/>
                </a:moveTo>
                <a:cubicBezTo>
                  <a:pt x="152" y="220"/>
                  <a:pt x="152" y="220"/>
                  <a:pt x="152" y="221"/>
                </a:cubicBezTo>
                <a:cubicBezTo>
                  <a:pt x="152" y="221"/>
                  <a:pt x="152" y="221"/>
                  <a:pt x="152" y="221"/>
                </a:cubicBezTo>
                <a:cubicBezTo>
                  <a:pt x="152" y="221"/>
                  <a:pt x="151" y="221"/>
                  <a:pt x="151" y="221"/>
                </a:cubicBezTo>
                <a:cubicBezTo>
                  <a:pt x="151" y="221"/>
                  <a:pt x="151" y="220"/>
                  <a:pt x="151" y="220"/>
                </a:cubicBezTo>
                <a:moveTo>
                  <a:pt x="351" y="759"/>
                </a:moveTo>
                <a:cubicBezTo>
                  <a:pt x="350" y="759"/>
                  <a:pt x="350" y="760"/>
                  <a:pt x="350" y="760"/>
                </a:cubicBezTo>
                <a:cubicBezTo>
                  <a:pt x="350" y="760"/>
                  <a:pt x="350" y="760"/>
                  <a:pt x="350" y="760"/>
                </a:cubicBezTo>
                <a:cubicBezTo>
                  <a:pt x="349" y="759"/>
                  <a:pt x="349" y="758"/>
                  <a:pt x="350" y="758"/>
                </a:cubicBezTo>
                <a:cubicBezTo>
                  <a:pt x="350" y="758"/>
                  <a:pt x="350" y="759"/>
                  <a:pt x="351" y="759"/>
                </a:cubicBezTo>
                <a:moveTo>
                  <a:pt x="708" y="524"/>
                </a:moveTo>
                <a:cubicBezTo>
                  <a:pt x="708" y="524"/>
                  <a:pt x="707" y="523"/>
                  <a:pt x="707" y="523"/>
                </a:cubicBezTo>
                <a:cubicBezTo>
                  <a:pt x="708" y="523"/>
                  <a:pt x="709" y="523"/>
                  <a:pt x="709" y="523"/>
                </a:cubicBezTo>
                <a:cubicBezTo>
                  <a:pt x="709" y="523"/>
                  <a:pt x="709" y="523"/>
                  <a:pt x="709" y="523"/>
                </a:cubicBezTo>
                <a:cubicBezTo>
                  <a:pt x="709" y="524"/>
                  <a:pt x="708" y="524"/>
                  <a:pt x="708" y="524"/>
                </a:cubicBezTo>
                <a:moveTo>
                  <a:pt x="108" y="482"/>
                </a:moveTo>
                <a:cubicBezTo>
                  <a:pt x="109" y="482"/>
                  <a:pt x="109" y="483"/>
                  <a:pt x="108" y="484"/>
                </a:cubicBezTo>
                <a:cubicBezTo>
                  <a:pt x="108" y="484"/>
                  <a:pt x="108" y="484"/>
                  <a:pt x="108" y="484"/>
                </a:cubicBezTo>
                <a:cubicBezTo>
                  <a:pt x="108" y="483"/>
                  <a:pt x="108" y="483"/>
                  <a:pt x="108" y="482"/>
                </a:cubicBezTo>
                <a:cubicBezTo>
                  <a:pt x="108" y="482"/>
                  <a:pt x="108" y="482"/>
                  <a:pt x="108" y="482"/>
                </a:cubicBezTo>
                <a:moveTo>
                  <a:pt x="569" y="178"/>
                </a:moveTo>
                <a:cubicBezTo>
                  <a:pt x="569" y="178"/>
                  <a:pt x="570" y="177"/>
                  <a:pt x="570" y="178"/>
                </a:cubicBezTo>
                <a:cubicBezTo>
                  <a:pt x="570" y="178"/>
                  <a:pt x="570" y="178"/>
                  <a:pt x="570" y="178"/>
                </a:cubicBezTo>
                <a:cubicBezTo>
                  <a:pt x="570" y="178"/>
                  <a:pt x="570" y="178"/>
                  <a:pt x="570" y="178"/>
                </a:cubicBezTo>
                <a:cubicBezTo>
                  <a:pt x="570" y="178"/>
                  <a:pt x="569" y="178"/>
                  <a:pt x="569" y="178"/>
                </a:cubicBezTo>
                <a:moveTo>
                  <a:pt x="94" y="140"/>
                </a:moveTo>
                <a:cubicBezTo>
                  <a:pt x="94" y="140"/>
                  <a:pt x="95" y="141"/>
                  <a:pt x="94" y="141"/>
                </a:cubicBezTo>
                <a:cubicBezTo>
                  <a:pt x="94" y="141"/>
                  <a:pt x="94" y="141"/>
                  <a:pt x="94" y="141"/>
                </a:cubicBezTo>
                <a:cubicBezTo>
                  <a:pt x="93" y="142"/>
                  <a:pt x="93" y="141"/>
                  <a:pt x="93" y="141"/>
                </a:cubicBezTo>
                <a:cubicBezTo>
                  <a:pt x="94" y="141"/>
                  <a:pt x="94" y="140"/>
                  <a:pt x="94" y="140"/>
                </a:cubicBezTo>
                <a:cubicBezTo>
                  <a:pt x="94" y="140"/>
                  <a:pt x="94" y="140"/>
                  <a:pt x="94" y="140"/>
                </a:cubicBezTo>
                <a:moveTo>
                  <a:pt x="410" y="49"/>
                </a:moveTo>
                <a:cubicBezTo>
                  <a:pt x="410" y="49"/>
                  <a:pt x="410" y="49"/>
                  <a:pt x="410" y="50"/>
                </a:cubicBezTo>
                <a:cubicBezTo>
                  <a:pt x="410" y="50"/>
                  <a:pt x="410" y="50"/>
                  <a:pt x="410" y="50"/>
                </a:cubicBezTo>
                <a:cubicBezTo>
                  <a:pt x="409" y="51"/>
                  <a:pt x="409" y="50"/>
                  <a:pt x="409" y="50"/>
                </a:cubicBezTo>
                <a:cubicBezTo>
                  <a:pt x="409" y="50"/>
                  <a:pt x="409" y="49"/>
                  <a:pt x="410" y="49"/>
                </a:cubicBezTo>
                <a:cubicBezTo>
                  <a:pt x="410" y="49"/>
                  <a:pt x="410" y="49"/>
                  <a:pt x="410" y="49"/>
                </a:cubicBezTo>
                <a:moveTo>
                  <a:pt x="686" y="204"/>
                </a:moveTo>
                <a:cubicBezTo>
                  <a:pt x="686" y="204"/>
                  <a:pt x="685" y="204"/>
                  <a:pt x="685" y="204"/>
                </a:cubicBezTo>
                <a:cubicBezTo>
                  <a:pt x="685" y="204"/>
                  <a:pt x="685" y="204"/>
                  <a:pt x="685" y="203"/>
                </a:cubicBezTo>
                <a:cubicBezTo>
                  <a:pt x="685" y="203"/>
                  <a:pt x="686" y="203"/>
                  <a:pt x="686" y="203"/>
                </a:cubicBezTo>
                <a:cubicBezTo>
                  <a:pt x="686" y="204"/>
                  <a:pt x="686" y="204"/>
                  <a:pt x="686" y="204"/>
                </a:cubicBezTo>
                <a:moveTo>
                  <a:pt x="764" y="204"/>
                </a:moveTo>
                <a:cubicBezTo>
                  <a:pt x="764" y="205"/>
                  <a:pt x="764" y="205"/>
                  <a:pt x="764" y="206"/>
                </a:cubicBezTo>
                <a:cubicBezTo>
                  <a:pt x="764" y="206"/>
                  <a:pt x="764" y="206"/>
                  <a:pt x="763" y="206"/>
                </a:cubicBezTo>
                <a:cubicBezTo>
                  <a:pt x="763" y="206"/>
                  <a:pt x="763" y="205"/>
                  <a:pt x="763" y="204"/>
                </a:cubicBezTo>
                <a:cubicBezTo>
                  <a:pt x="764" y="204"/>
                  <a:pt x="764" y="204"/>
                  <a:pt x="764" y="204"/>
                </a:cubicBezTo>
                <a:moveTo>
                  <a:pt x="140" y="215"/>
                </a:moveTo>
                <a:cubicBezTo>
                  <a:pt x="140" y="215"/>
                  <a:pt x="140" y="215"/>
                  <a:pt x="140" y="214"/>
                </a:cubicBezTo>
                <a:cubicBezTo>
                  <a:pt x="139" y="214"/>
                  <a:pt x="139" y="214"/>
                  <a:pt x="139" y="214"/>
                </a:cubicBezTo>
                <a:cubicBezTo>
                  <a:pt x="139" y="214"/>
                  <a:pt x="140" y="214"/>
                  <a:pt x="140" y="214"/>
                </a:cubicBezTo>
                <a:cubicBezTo>
                  <a:pt x="140" y="214"/>
                  <a:pt x="140" y="214"/>
                  <a:pt x="141" y="214"/>
                </a:cubicBezTo>
                <a:cubicBezTo>
                  <a:pt x="141" y="214"/>
                  <a:pt x="141" y="214"/>
                  <a:pt x="141" y="214"/>
                </a:cubicBezTo>
                <a:cubicBezTo>
                  <a:pt x="141" y="215"/>
                  <a:pt x="141" y="215"/>
                  <a:pt x="140" y="215"/>
                </a:cubicBezTo>
                <a:moveTo>
                  <a:pt x="188" y="218"/>
                </a:moveTo>
                <a:cubicBezTo>
                  <a:pt x="189" y="218"/>
                  <a:pt x="189" y="219"/>
                  <a:pt x="189" y="219"/>
                </a:cubicBezTo>
                <a:cubicBezTo>
                  <a:pt x="189" y="219"/>
                  <a:pt x="189" y="219"/>
                  <a:pt x="189" y="219"/>
                </a:cubicBezTo>
                <a:cubicBezTo>
                  <a:pt x="189" y="219"/>
                  <a:pt x="188" y="219"/>
                  <a:pt x="188" y="219"/>
                </a:cubicBezTo>
                <a:cubicBezTo>
                  <a:pt x="188" y="219"/>
                  <a:pt x="188" y="218"/>
                  <a:pt x="188" y="218"/>
                </a:cubicBezTo>
                <a:moveTo>
                  <a:pt x="548" y="736"/>
                </a:moveTo>
                <a:cubicBezTo>
                  <a:pt x="547" y="736"/>
                  <a:pt x="547" y="736"/>
                  <a:pt x="547" y="736"/>
                </a:cubicBezTo>
                <a:cubicBezTo>
                  <a:pt x="547" y="735"/>
                  <a:pt x="548" y="735"/>
                  <a:pt x="549" y="736"/>
                </a:cubicBezTo>
                <a:cubicBezTo>
                  <a:pt x="549" y="736"/>
                  <a:pt x="549" y="736"/>
                  <a:pt x="549" y="736"/>
                </a:cubicBezTo>
                <a:cubicBezTo>
                  <a:pt x="548" y="736"/>
                  <a:pt x="548" y="736"/>
                  <a:pt x="548" y="736"/>
                </a:cubicBezTo>
                <a:moveTo>
                  <a:pt x="127" y="113"/>
                </a:moveTo>
                <a:cubicBezTo>
                  <a:pt x="126" y="113"/>
                  <a:pt x="125" y="113"/>
                  <a:pt x="125" y="113"/>
                </a:cubicBezTo>
                <a:cubicBezTo>
                  <a:pt x="125" y="113"/>
                  <a:pt x="125" y="112"/>
                  <a:pt x="125" y="112"/>
                </a:cubicBezTo>
                <a:cubicBezTo>
                  <a:pt x="125" y="112"/>
                  <a:pt x="126" y="112"/>
                  <a:pt x="127" y="112"/>
                </a:cubicBezTo>
                <a:cubicBezTo>
                  <a:pt x="127" y="112"/>
                  <a:pt x="127" y="113"/>
                  <a:pt x="127" y="113"/>
                </a:cubicBezTo>
                <a:moveTo>
                  <a:pt x="630" y="732"/>
                </a:moveTo>
                <a:cubicBezTo>
                  <a:pt x="630" y="733"/>
                  <a:pt x="630" y="733"/>
                  <a:pt x="630" y="733"/>
                </a:cubicBezTo>
                <a:cubicBezTo>
                  <a:pt x="630" y="733"/>
                  <a:pt x="630" y="733"/>
                  <a:pt x="630" y="733"/>
                </a:cubicBezTo>
                <a:cubicBezTo>
                  <a:pt x="629" y="733"/>
                  <a:pt x="629" y="732"/>
                  <a:pt x="630" y="732"/>
                </a:cubicBezTo>
                <a:cubicBezTo>
                  <a:pt x="630" y="732"/>
                  <a:pt x="630" y="732"/>
                  <a:pt x="630" y="732"/>
                </a:cubicBezTo>
                <a:moveTo>
                  <a:pt x="100" y="324"/>
                </a:moveTo>
                <a:cubicBezTo>
                  <a:pt x="100" y="323"/>
                  <a:pt x="99" y="323"/>
                  <a:pt x="99" y="323"/>
                </a:cubicBezTo>
                <a:cubicBezTo>
                  <a:pt x="100" y="322"/>
                  <a:pt x="101" y="322"/>
                  <a:pt x="101" y="323"/>
                </a:cubicBezTo>
                <a:cubicBezTo>
                  <a:pt x="101" y="323"/>
                  <a:pt x="101" y="323"/>
                  <a:pt x="101" y="323"/>
                </a:cubicBezTo>
                <a:cubicBezTo>
                  <a:pt x="101" y="323"/>
                  <a:pt x="100" y="323"/>
                  <a:pt x="100" y="324"/>
                </a:cubicBezTo>
                <a:moveTo>
                  <a:pt x="142" y="574"/>
                </a:moveTo>
                <a:cubicBezTo>
                  <a:pt x="142" y="574"/>
                  <a:pt x="143" y="574"/>
                  <a:pt x="143" y="575"/>
                </a:cubicBezTo>
                <a:cubicBezTo>
                  <a:pt x="143" y="575"/>
                  <a:pt x="142" y="575"/>
                  <a:pt x="142" y="575"/>
                </a:cubicBezTo>
                <a:moveTo>
                  <a:pt x="142" y="594"/>
                </a:moveTo>
                <a:cubicBezTo>
                  <a:pt x="142" y="594"/>
                  <a:pt x="141" y="595"/>
                  <a:pt x="141" y="595"/>
                </a:cubicBezTo>
                <a:cubicBezTo>
                  <a:pt x="141" y="594"/>
                  <a:pt x="141" y="594"/>
                  <a:pt x="141" y="594"/>
                </a:cubicBezTo>
                <a:cubicBezTo>
                  <a:pt x="142" y="594"/>
                  <a:pt x="142" y="594"/>
                  <a:pt x="142" y="594"/>
                </a:cubicBezTo>
                <a:cubicBezTo>
                  <a:pt x="142" y="594"/>
                  <a:pt x="142" y="594"/>
                  <a:pt x="142" y="594"/>
                </a:cubicBezTo>
                <a:moveTo>
                  <a:pt x="238" y="46"/>
                </a:moveTo>
                <a:cubicBezTo>
                  <a:pt x="237" y="46"/>
                  <a:pt x="237" y="46"/>
                  <a:pt x="237" y="46"/>
                </a:cubicBezTo>
                <a:cubicBezTo>
                  <a:pt x="237" y="46"/>
                  <a:pt x="237" y="46"/>
                  <a:pt x="237" y="46"/>
                </a:cubicBezTo>
                <a:cubicBezTo>
                  <a:pt x="237" y="46"/>
                  <a:pt x="237" y="46"/>
                  <a:pt x="237" y="46"/>
                </a:cubicBezTo>
                <a:cubicBezTo>
                  <a:pt x="237" y="46"/>
                  <a:pt x="238" y="46"/>
                  <a:pt x="238" y="46"/>
                </a:cubicBezTo>
                <a:moveTo>
                  <a:pt x="671" y="594"/>
                </a:moveTo>
                <a:cubicBezTo>
                  <a:pt x="671" y="593"/>
                  <a:pt x="671" y="593"/>
                  <a:pt x="672" y="593"/>
                </a:cubicBezTo>
                <a:cubicBezTo>
                  <a:pt x="672" y="593"/>
                  <a:pt x="672" y="593"/>
                  <a:pt x="672" y="593"/>
                </a:cubicBezTo>
                <a:cubicBezTo>
                  <a:pt x="672" y="594"/>
                  <a:pt x="672" y="594"/>
                  <a:pt x="672" y="594"/>
                </a:cubicBezTo>
                <a:cubicBezTo>
                  <a:pt x="672" y="594"/>
                  <a:pt x="671" y="594"/>
                  <a:pt x="671" y="594"/>
                </a:cubicBezTo>
                <a:moveTo>
                  <a:pt x="146" y="583"/>
                </a:moveTo>
                <a:cubicBezTo>
                  <a:pt x="146" y="583"/>
                  <a:pt x="146" y="583"/>
                  <a:pt x="146" y="583"/>
                </a:cubicBezTo>
                <a:cubicBezTo>
                  <a:pt x="146" y="583"/>
                  <a:pt x="146" y="583"/>
                  <a:pt x="146" y="583"/>
                </a:cubicBezTo>
                <a:cubicBezTo>
                  <a:pt x="146" y="583"/>
                  <a:pt x="146" y="583"/>
                  <a:pt x="146" y="583"/>
                </a:cubicBezTo>
                <a:cubicBezTo>
                  <a:pt x="146" y="583"/>
                  <a:pt x="146" y="583"/>
                  <a:pt x="146" y="583"/>
                </a:cubicBezTo>
                <a:moveTo>
                  <a:pt x="665" y="600"/>
                </a:moveTo>
                <a:cubicBezTo>
                  <a:pt x="665" y="600"/>
                  <a:pt x="665" y="600"/>
                  <a:pt x="665" y="601"/>
                </a:cubicBezTo>
                <a:cubicBezTo>
                  <a:pt x="665" y="600"/>
                  <a:pt x="665" y="600"/>
                  <a:pt x="665" y="600"/>
                </a:cubicBezTo>
                <a:cubicBezTo>
                  <a:pt x="665" y="600"/>
                  <a:pt x="665" y="600"/>
                  <a:pt x="665" y="600"/>
                </a:cubicBezTo>
                <a:cubicBezTo>
                  <a:pt x="665" y="600"/>
                  <a:pt x="665" y="600"/>
                  <a:pt x="665" y="600"/>
                </a:cubicBezTo>
                <a:moveTo>
                  <a:pt x="210" y="50"/>
                </a:moveTo>
                <a:cubicBezTo>
                  <a:pt x="210" y="50"/>
                  <a:pt x="210" y="50"/>
                  <a:pt x="210" y="50"/>
                </a:cubicBezTo>
                <a:cubicBezTo>
                  <a:pt x="209" y="50"/>
                  <a:pt x="209" y="50"/>
                  <a:pt x="210" y="49"/>
                </a:cubicBezTo>
                <a:cubicBezTo>
                  <a:pt x="210" y="49"/>
                  <a:pt x="210" y="49"/>
                  <a:pt x="210" y="49"/>
                </a:cubicBezTo>
                <a:cubicBezTo>
                  <a:pt x="210" y="50"/>
                  <a:pt x="210" y="50"/>
                  <a:pt x="210" y="50"/>
                </a:cubicBezTo>
                <a:moveTo>
                  <a:pt x="151" y="595"/>
                </a:moveTo>
                <a:cubicBezTo>
                  <a:pt x="151" y="595"/>
                  <a:pt x="151" y="595"/>
                  <a:pt x="151" y="595"/>
                </a:cubicBezTo>
                <a:cubicBezTo>
                  <a:pt x="151" y="595"/>
                  <a:pt x="151" y="595"/>
                  <a:pt x="151" y="595"/>
                </a:cubicBezTo>
                <a:cubicBezTo>
                  <a:pt x="151" y="595"/>
                  <a:pt x="151" y="596"/>
                  <a:pt x="151" y="596"/>
                </a:cubicBezTo>
                <a:cubicBezTo>
                  <a:pt x="151" y="596"/>
                  <a:pt x="151" y="596"/>
                  <a:pt x="151" y="595"/>
                </a:cubicBezTo>
                <a:moveTo>
                  <a:pt x="217" y="46"/>
                </a:moveTo>
                <a:cubicBezTo>
                  <a:pt x="217" y="45"/>
                  <a:pt x="217" y="45"/>
                  <a:pt x="217" y="45"/>
                </a:cubicBezTo>
                <a:cubicBezTo>
                  <a:pt x="217" y="45"/>
                  <a:pt x="217" y="45"/>
                  <a:pt x="217" y="45"/>
                </a:cubicBezTo>
                <a:cubicBezTo>
                  <a:pt x="218" y="45"/>
                  <a:pt x="218" y="45"/>
                  <a:pt x="218" y="45"/>
                </a:cubicBezTo>
                <a:cubicBezTo>
                  <a:pt x="218" y="45"/>
                  <a:pt x="217" y="45"/>
                  <a:pt x="217" y="46"/>
                </a:cubicBezTo>
                <a:moveTo>
                  <a:pt x="214" y="49"/>
                </a:moveTo>
                <a:cubicBezTo>
                  <a:pt x="214" y="49"/>
                  <a:pt x="214" y="49"/>
                  <a:pt x="214" y="49"/>
                </a:cubicBezTo>
                <a:cubicBezTo>
                  <a:pt x="214" y="49"/>
                  <a:pt x="214" y="49"/>
                  <a:pt x="213" y="49"/>
                </a:cubicBezTo>
                <a:cubicBezTo>
                  <a:pt x="213" y="49"/>
                  <a:pt x="213" y="49"/>
                  <a:pt x="213" y="49"/>
                </a:cubicBezTo>
                <a:cubicBezTo>
                  <a:pt x="213" y="49"/>
                  <a:pt x="213" y="49"/>
                  <a:pt x="214" y="49"/>
                </a:cubicBezTo>
                <a:moveTo>
                  <a:pt x="144" y="585"/>
                </a:moveTo>
                <a:cubicBezTo>
                  <a:pt x="144" y="585"/>
                  <a:pt x="145" y="585"/>
                  <a:pt x="145" y="586"/>
                </a:cubicBezTo>
                <a:cubicBezTo>
                  <a:pt x="144" y="586"/>
                  <a:pt x="144" y="586"/>
                  <a:pt x="144" y="586"/>
                </a:cubicBezTo>
                <a:moveTo>
                  <a:pt x="23" y="535"/>
                </a:moveTo>
                <a:cubicBezTo>
                  <a:pt x="23" y="535"/>
                  <a:pt x="22" y="535"/>
                  <a:pt x="22" y="535"/>
                </a:cubicBezTo>
                <a:cubicBezTo>
                  <a:pt x="23" y="534"/>
                  <a:pt x="23" y="534"/>
                  <a:pt x="23" y="535"/>
                </a:cubicBezTo>
                <a:cubicBezTo>
                  <a:pt x="23" y="535"/>
                  <a:pt x="23" y="535"/>
                  <a:pt x="23" y="535"/>
                </a:cubicBezTo>
                <a:cubicBezTo>
                  <a:pt x="23" y="535"/>
                  <a:pt x="23" y="535"/>
                  <a:pt x="23" y="535"/>
                </a:cubicBezTo>
                <a:moveTo>
                  <a:pt x="675" y="590"/>
                </a:moveTo>
                <a:cubicBezTo>
                  <a:pt x="675" y="590"/>
                  <a:pt x="675" y="590"/>
                  <a:pt x="675" y="590"/>
                </a:cubicBezTo>
                <a:cubicBezTo>
                  <a:pt x="674" y="590"/>
                  <a:pt x="674" y="590"/>
                  <a:pt x="674" y="590"/>
                </a:cubicBezTo>
                <a:cubicBezTo>
                  <a:pt x="674" y="590"/>
                  <a:pt x="674" y="589"/>
                  <a:pt x="674" y="589"/>
                </a:cubicBezTo>
                <a:cubicBezTo>
                  <a:pt x="674" y="589"/>
                  <a:pt x="674" y="589"/>
                  <a:pt x="674" y="589"/>
                </a:cubicBezTo>
                <a:cubicBezTo>
                  <a:pt x="675" y="589"/>
                  <a:pt x="675" y="590"/>
                  <a:pt x="675" y="590"/>
                </a:cubicBezTo>
                <a:moveTo>
                  <a:pt x="144" y="590"/>
                </a:moveTo>
                <a:cubicBezTo>
                  <a:pt x="144" y="590"/>
                  <a:pt x="144" y="589"/>
                  <a:pt x="144" y="589"/>
                </a:cubicBezTo>
                <a:cubicBezTo>
                  <a:pt x="145" y="589"/>
                  <a:pt x="145" y="590"/>
                  <a:pt x="145" y="590"/>
                </a:cubicBezTo>
                <a:moveTo>
                  <a:pt x="677" y="587"/>
                </a:moveTo>
                <a:cubicBezTo>
                  <a:pt x="677" y="587"/>
                  <a:pt x="676" y="587"/>
                  <a:pt x="676" y="587"/>
                </a:cubicBezTo>
                <a:cubicBezTo>
                  <a:pt x="676" y="587"/>
                  <a:pt x="676" y="587"/>
                  <a:pt x="676" y="587"/>
                </a:cubicBezTo>
                <a:cubicBezTo>
                  <a:pt x="676" y="587"/>
                  <a:pt x="676" y="587"/>
                  <a:pt x="677" y="587"/>
                </a:cubicBezTo>
                <a:cubicBezTo>
                  <a:pt x="677" y="586"/>
                  <a:pt x="677" y="587"/>
                  <a:pt x="677" y="587"/>
                </a:cubicBezTo>
                <a:moveTo>
                  <a:pt x="682" y="587"/>
                </a:moveTo>
                <a:cubicBezTo>
                  <a:pt x="681" y="587"/>
                  <a:pt x="681" y="587"/>
                  <a:pt x="681" y="587"/>
                </a:cubicBezTo>
                <a:cubicBezTo>
                  <a:pt x="680" y="587"/>
                  <a:pt x="681" y="587"/>
                  <a:pt x="681" y="586"/>
                </a:cubicBezTo>
                <a:cubicBezTo>
                  <a:pt x="681" y="586"/>
                  <a:pt x="681" y="586"/>
                  <a:pt x="682" y="586"/>
                </a:cubicBezTo>
                <a:cubicBezTo>
                  <a:pt x="682" y="586"/>
                  <a:pt x="682" y="587"/>
                  <a:pt x="682" y="587"/>
                </a:cubicBezTo>
                <a:moveTo>
                  <a:pt x="674" y="589"/>
                </a:moveTo>
                <a:cubicBezTo>
                  <a:pt x="673" y="589"/>
                  <a:pt x="673" y="589"/>
                  <a:pt x="673" y="589"/>
                </a:cubicBezTo>
                <a:cubicBezTo>
                  <a:pt x="673" y="588"/>
                  <a:pt x="674" y="588"/>
                  <a:pt x="674" y="589"/>
                </a:cubicBezTo>
                <a:cubicBezTo>
                  <a:pt x="674" y="589"/>
                  <a:pt x="674" y="589"/>
                  <a:pt x="674" y="589"/>
                </a:cubicBezTo>
                <a:cubicBezTo>
                  <a:pt x="674" y="589"/>
                  <a:pt x="674" y="589"/>
                  <a:pt x="674" y="589"/>
                </a:cubicBezTo>
                <a:moveTo>
                  <a:pt x="678" y="593"/>
                </a:moveTo>
                <a:cubicBezTo>
                  <a:pt x="678" y="592"/>
                  <a:pt x="678" y="592"/>
                  <a:pt x="678" y="592"/>
                </a:cubicBezTo>
                <a:cubicBezTo>
                  <a:pt x="679" y="592"/>
                  <a:pt x="679" y="592"/>
                  <a:pt x="679" y="592"/>
                </a:cubicBezTo>
                <a:cubicBezTo>
                  <a:pt x="679" y="593"/>
                  <a:pt x="678" y="593"/>
                  <a:pt x="678" y="593"/>
                </a:cubicBezTo>
                <a:moveTo>
                  <a:pt x="679" y="591"/>
                </a:moveTo>
                <a:cubicBezTo>
                  <a:pt x="679" y="591"/>
                  <a:pt x="680" y="591"/>
                  <a:pt x="680" y="591"/>
                </a:cubicBezTo>
                <a:cubicBezTo>
                  <a:pt x="679" y="592"/>
                  <a:pt x="679" y="592"/>
                  <a:pt x="679" y="592"/>
                </a:cubicBezTo>
                <a:cubicBezTo>
                  <a:pt x="679" y="592"/>
                  <a:pt x="679" y="592"/>
                  <a:pt x="679" y="592"/>
                </a:cubicBezTo>
                <a:cubicBezTo>
                  <a:pt x="679" y="592"/>
                  <a:pt x="679" y="592"/>
                  <a:pt x="679" y="592"/>
                </a:cubicBezTo>
                <a:cubicBezTo>
                  <a:pt x="679" y="591"/>
                  <a:pt x="679" y="591"/>
                  <a:pt x="679" y="591"/>
                </a:cubicBezTo>
                <a:moveTo>
                  <a:pt x="352" y="808"/>
                </a:moveTo>
                <a:cubicBezTo>
                  <a:pt x="352" y="808"/>
                  <a:pt x="352" y="808"/>
                  <a:pt x="352" y="808"/>
                </a:cubicBezTo>
                <a:cubicBezTo>
                  <a:pt x="351" y="808"/>
                  <a:pt x="352" y="808"/>
                  <a:pt x="352" y="807"/>
                </a:cubicBezTo>
                <a:cubicBezTo>
                  <a:pt x="352" y="807"/>
                  <a:pt x="352" y="807"/>
                  <a:pt x="352" y="807"/>
                </a:cubicBezTo>
                <a:cubicBezTo>
                  <a:pt x="352" y="807"/>
                  <a:pt x="352" y="808"/>
                  <a:pt x="352" y="808"/>
                </a:cubicBezTo>
                <a:moveTo>
                  <a:pt x="149" y="592"/>
                </a:moveTo>
                <a:cubicBezTo>
                  <a:pt x="149" y="592"/>
                  <a:pt x="149" y="592"/>
                  <a:pt x="149" y="592"/>
                </a:cubicBezTo>
                <a:cubicBezTo>
                  <a:pt x="149" y="592"/>
                  <a:pt x="149" y="592"/>
                  <a:pt x="149" y="591"/>
                </a:cubicBezTo>
                <a:cubicBezTo>
                  <a:pt x="148" y="591"/>
                  <a:pt x="148" y="591"/>
                  <a:pt x="149" y="591"/>
                </a:cubicBezTo>
                <a:cubicBezTo>
                  <a:pt x="149" y="591"/>
                  <a:pt x="149" y="591"/>
                  <a:pt x="149" y="591"/>
                </a:cubicBezTo>
                <a:cubicBezTo>
                  <a:pt x="149" y="591"/>
                  <a:pt x="149" y="591"/>
                  <a:pt x="149" y="592"/>
                </a:cubicBezTo>
                <a:moveTo>
                  <a:pt x="211" y="49"/>
                </a:moveTo>
                <a:cubicBezTo>
                  <a:pt x="211" y="49"/>
                  <a:pt x="211" y="49"/>
                  <a:pt x="211" y="49"/>
                </a:cubicBezTo>
                <a:cubicBezTo>
                  <a:pt x="211" y="49"/>
                  <a:pt x="211" y="49"/>
                  <a:pt x="211" y="49"/>
                </a:cubicBezTo>
                <a:cubicBezTo>
                  <a:pt x="210" y="50"/>
                  <a:pt x="210" y="49"/>
                  <a:pt x="210" y="49"/>
                </a:cubicBezTo>
                <a:cubicBezTo>
                  <a:pt x="210" y="49"/>
                  <a:pt x="210" y="49"/>
                  <a:pt x="210" y="49"/>
                </a:cubicBezTo>
                <a:cubicBezTo>
                  <a:pt x="210" y="49"/>
                  <a:pt x="211" y="49"/>
                  <a:pt x="211" y="49"/>
                </a:cubicBezTo>
                <a:moveTo>
                  <a:pt x="669" y="590"/>
                </a:moveTo>
                <a:cubicBezTo>
                  <a:pt x="669" y="591"/>
                  <a:pt x="669" y="591"/>
                  <a:pt x="669" y="591"/>
                </a:cubicBezTo>
                <a:cubicBezTo>
                  <a:pt x="669" y="591"/>
                  <a:pt x="668" y="591"/>
                  <a:pt x="668" y="591"/>
                </a:cubicBezTo>
                <a:cubicBezTo>
                  <a:pt x="669" y="591"/>
                  <a:pt x="669" y="590"/>
                  <a:pt x="669" y="590"/>
                </a:cubicBezTo>
                <a:cubicBezTo>
                  <a:pt x="669" y="590"/>
                  <a:pt x="669" y="590"/>
                  <a:pt x="669" y="590"/>
                </a:cubicBezTo>
                <a:moveTo>
                  <a:pt x="148" y="591"/>
                </a:moveTo>
                <a:cubicBezTo>
                  <a:pt x="148" y="591"/>
                  <a:pt x="148" y="591"/>
                  <a:pt x="148" y="591"/>
                </a:cubicBezTo>
                <a:cubicBezTo>
                  <a:pt x="148" y="590"/>
                  <a:pt x="148" y="590"/>
                  <a:pt x="148" y="591"/>
                </a:cubicBezTo>
                <a:cubicBezTo>
                  <a:pt x="149" y="591"/>
                  <a:pt x="149" y="591"/>
                  <a:pt x="148" y="591"/>
                </a:cubicBezTo>
                <a:cubicBezTo>
                  <a:pt x="148" y="591"/>
                  <a:pt x="148" y="591"/>
                  <a:pt x="148" y="591"/>
                </a:cubicBezTo>
                <a:moveTo>
                  <a:pt x="143" y="584"/>
                </a:moveTo>
                <a:cubicBezTo>
                  <a:pt x="143" y="584"/>
                  <a:pt x="144" y="585"/>
                  <a:pt x="144" y="585"/>
                </a:cubicBezTo>
                <a:cubicBezTo>
                  <a:pt x="143" y="585"/>
                  <a:pt x="143" y="585"/>
                  <a:pt x="143" y="584"/>
                </a:cubicBezTo>
                <a:moveTo>
                  <a:pt x="240" y="49"/>
                </a:moveTo>
                <a:cubicBezTo>
                  <a:pt x="240" y="48"/>
                  <a:pt x="240" y="48"/>
                  <a:pt x="240" y="48"/>
                </a:cubicBezTo>
                <a:cubicBezTo>
                  <a:pt x="240" y="47"/>
                  <a:pt x="240" y="48"/>
                  <a:pt x="240" y="48"/>
                </a:cubicBezTo>
                <a:cubicBezTo>
                  <a:pt x="241" y="48"/>
                  <a:pt x="241" y="48"/>
                  <a:pt x="240" y="49"/>
                </a:cubicBezTo>
                <a:cubicBezTo>
                  <a:pt x="240" y="49"/>
                  <a:pt x="240" y="49"/>
                  <a:pt x="240" y="49"/>
                </a:cubicBezTo>
                <a:moveTo>
                  <a:pt x="639" y="727"/>
                </a:moveTo>
                <a:cubicBezTo>
                  <a:pt x="638" y="726"/>
                  <a:pt x="638" y="726"/>
                  <a:pt x="638" y="726"/>
                </a:cubicBezTo>
                <a:cubicBezTo>
                  <a:pt x="638" y="726"/>
                  <a:pt x="638" y="726"/>
                  <a:pt x="638" y="726"/>
                </a:cubicBezTo>
                <a:cubicBezTo>
                  <a:pt x="638" y="726"/>
                  <a:pt x="639" y="726"/>
                  <a:pt x="639" y="726"/>
                </a:cubicBezTo>
                <a:cubicBezTo>
                  <a:pt x="639" y="726"/>
                  <a:pt x="639" y="726"/>
                  <a:pt x="639" y="727"/>
                </a:cubicBezTo>
                <a:moveTo>
                  <a:pt x="640" y="728"/>
                </a:moveTo>
                <a:cubicBezTo>
                  <a:pt x="640" y="727"/>
                  <a:pt x="640" y="727"/>
                  <a:pt x="640" y="727"/>
                </a:cubicBezTo>
                <a:cubicBezTo>
                  <a:pt x="640" y="727"/>
                  <a:pt x="640" y="727"/>
                  <a:pt x="640" y="727"/>
                </a:cubicBezTo>
                <a:cubicBezTo>
                  <a:pt x="641" y="727"/>
                  <a:pt x="641" y="727"/>
                  <a:pt x="641" y="727"/>
                </a:cubicBezTo>
                <a:cubicBezTo>
                  <a:pt x="641" y="727"/>
                  <a:pt x="640" y="727"/>
                  <a:pt x="640" y="728"/>
                </a:cubicBezTo>
                <a:moveTo>
                  <a:pt x="563" y="728"/>
                </a:moveTo>
                <a:cubicBezTo>
                  <a:pt x="563" y="728"/>
                  <a:pt x="563" y="728"/>
                  <a:pt x="563" y="728"/>
                </a:cubicBezTo>
                <a:cubicBezTo>
                  <a:pt x="563" y="728"/>
                  <a:pt x="563" y="728"/>
                  <a:pt x="564" y="728"/>
                </a:cubicBezTo>
                <a:cubicBezTo>
                  <a:pt x="564" y="728"/>
                  <a:pt x="564" y="728"/>
                  <a:pt x="564" y="728"/>
                </a:cubicBezTo>
                <a:cubicBezTo>
                  <a:pt x="564" y="728"/>
                  <a:pt x="564" y="728"/>
                  <a:pt x="563" y="728"/>
                </a:cubicBezTo>
                <a:moveTo>
                  <a:pt x="632" y="728"/>
                </a:moveTo>
                <a:cubicBezTo>
                  <a:pt x="632" y="728"/>
                  <a:pt x="632" y="729"/>
                  <a:pt x="632" y="729"/>
                </a:cubicBezTo>
                <a:cubicBezTo>
                  <a:pt x="632" y="728"/>
                  <a:pt x="632" y="728"/>
                  <a:pt x="631" y="728"/>
                </a:cubicBezTo>
                <a:cubicBezTo>
                  <a:pt x="631" y="728"/>
                  <a:pt x="632" y="728"/>
                  <a:pt x="632" y="728"/>
                </a:cubicBezTo>
                <a:cubicBezTo>
                  <a:pt x="632" y="728"/>
                  <a:pt x="632" y="728"/>
                  <a:pt x="632" y="728"/>
                </a:cubicBezTo>
                <a:moveTo>
                  <a:pt x="640" y="731"/>
                </a:moveTo>
                <a:cubicBezTo>
                  <a:pt x="640" y="731"/>
                  <a:pt x="640" y="731"/>
                  <a:pt x="640" y="731"/>
                </a:cubicBezTo>
                <a:cubicBezTo>
                  <a:pt x="640" y="730"/>
                  <a:pt x="641" y="731"/>
                  <a:pt x="641" y="731"/>
                </a:cubicBezTo>
                <a:cubicBezTo>
                  <a:pt x="641" y="731"/>
                  <a:pt x="641" y="731"/>
                  <a:pt x="641" y="731"/>
                </a:cubicBezTo>
                <a:cubicBezTo>
                  <a:pt x="641" y="732"/>
                  <a:pt x="641" y="731"/>
                  <a:pt x="640" y="731"/>
                </a:cubicBezTo>
                <a:moveTo>
                  <a:pt x="543" y="733"/>
                </a:moveTo>
                <a:cubicBezTo>
                  <a:pt x="543" y="733"/>
                  <a:pt x="543" y="733"/>
                  <a:pt x="543" y="733"/>
                </a:cubicBezTo>
                <a:cubicBezTo>
                  <a:pt x="543" y="733"/>
                  <a:pt x="542" y="733"/>
                  <a:pt x="542" y="733"/>
                </a:cubicBezTo>
                <a:cubicBezTo>
                  <a:pt x="542" y="733"/>
                  <a:pt x="543" y="733"/>
                  <a:pt x="543" y="732"/>
                </a:cubicBezTo>
                <a:cubicBezTo>
                  <a:pt x="543" y="733"/>
                  <a:pt x="543" y="733"/>
                  <a:pt x="543" y="733"/>
                </a:cubicBezTo>
                <a:moveTo>
                  <a:pt x="542" y="738"/>
                </a:moveTo>
                <a:cubicBezTo>
                  <a:pt x="542" y="738"/>
                  <a:pt x="542" y="738"/>
                  <a:pt x="542" y="738"/>
                </a:cubicBezTo>
                <a:cubicBezTo>
                  <a:pt x="542" y="738"/>
                  <a:pt x="541" y="738"/>
                  <a:pt x="541" y="738"/>
                </a:cubicBezTo>
                <a:cubicBezTo>
                  <a:pt x="541" y="737"/>
                  <a:pt x="541" y="737"/>
                  <a:pt x="541" y="737"/>
                </a:cubicBezTo>
                <a:cubicBezTo>
                  <a:pt x="541" y="737"/>
                  <a:pt x="542" y="737"/>
                  <a:pt x="542" y="737"/>
                </a:cubicBezTo>
                <a:cubicBezTo>
                  <a:pt x="542" y="737"/>
                  <a:pt x="542" y="738"/>
                  <a:pt x="542" y="738"/>
                </a:cubicBezTo>
                <a:moveTo>
                  <a:pt x="396" y="763"/>
                </a:moveTo>
                <a:cubicBezTo>
                  <a:pt x="396" y="763"/>
                  <a:pt x="396" y="764"/>
                  <a:pt x="396" y="764"/>
                </a:cubicBezTo>
                <a:cubicBezTo>
                  <a:pt x="395" y="764"/>
                  <a:pt x="395" y="763"/>
                  <a:pt x="395" y="763"/>
                </a:cubicBezTo>
                <a:cubicBezTo>
                  <a:pt x="395" y="763"/>
                  <a:pt x="395" y="763"/>
                  <a:pt x="396" y="763"/>
                </a:cubicBezTo>
                <a:cubicBezTo>
                  <a:pt x="396" y="763"/>
                  <a:pt x="396" y="763"/>
                  <a:pt x="396" y="763"/>
                </a:cubicBezTo>
                <a:moveTo>
                  <a:pt x="330" y="755"/>
                </a:moveTo>
                <a:cubicBezTo>
                  <a:pt x="330" y="755"/>
                  <a:pt x="330" y="755"/>
                  <a:pt x="330" y="755"/>
                </a:cubicBezTo>
                <a:cubicBezTo>
                  <a:pt x="330" y="755"/>
                  <a:pt x="330" y="755"/>
                  <a:pt x="330" y="755"/>
                </a:cubicBezTo>
                <a:cubicBezTo>
                  <a:pt x="330" y="755"/>
                  <a:pt x="330" y="754"/>
                  <a:pt x="330" y="754"/>
                </a:cubicBezTo>
                <a:cubicBezTo>
                  <a:pt x="330" y="754"/>
                  <a:pt x="330" y="754"/>
                  <a:pt x="330" y="755"/>
                </a:cubicBezTo>
                <a:moveTo>
                  <a:pt x="201" y="756"/>
                </a:moveTo>
                <a:cubicBezTo>
                  <a:pt x="201" y="757"/>
                  <a:pt x="201" y="757"/>
                  <a:pt x="200" y="757"/>
                </a:cubicBezTo>
                <a:cubicBezTo>
                  <a:pt x="200" y="757"/>
                  <a:pt x="200" y="756"/>
                  <a:pt x="200" y="756"/>
                </a:cubicBezTo>
                <a:moveTo>
                  <a:pt x="342" y="758"/>
                </a:moveTo>
                <a:cubicBezTo>
                  <a:pt x="342" y="758"/>
                  <a:pt x="342" y="758"/>
                  <a:pt x="342" y="758"/>
                </a:cubicBezTo>
                <a:cubicBezTo>
                  <a:pt x="341" y="758"/>
                  <a:pt x="341" y="758"/>
                  <a:pt x="341" y="757"/>
                </a:cubicBezTo>
                <a:cubicBezTo>
                  <a:pt x="341" y="757"/>
                  <a:pt x="341" y="757"/>
                  <a:pt x="342" y="757"/>
                </a:cubicBezTo>
                <a:cubicBezTo>
                  <a:pt x="342" y="757"/>
                  <a:pt x="342" y="757"/>
                  <a:pt x="342" y="758"/>
                </a:cubicBezTo>
                <a:moveTo>
                  <a:pt x="241" y="758"/>
                </a:moveTo>
                <a:cubicBezTo>
                  <a:pt x="241" y="758"/>
                  <a:pt x="241" y="758"/>
                  <a:pt x="241" y="758"/>
                </a:cubicBezTo>
                <a:cubicBezTo>
                  <a:pt x="241" y="759"/>
                  <a:pt x="241" y="759"/>
                  <a:pt x="241" y="759"/>
                </a:cubicBezTo>
                <a:cubicBezTo>
                  <a:pt x="241" y="759"/>
                  <a:pt x="241" y="759"/>
                  <a:pt x="241" y="759"/>
                </a:cubicBezTo>
                <a:cubicBezTo>
                  <a:pt x="240" y="759"/>
                  <a:pt x="240" y="759"/>
                  <a:pt x="241" y="759"/>
                </a:cubicBezTo>
                <a:cubicBezTo>
                  <a:pt x="241" y="758"/>
                  <a:pt x="241" y="758"/>
                  <a:pt x="241" y="758"/>
                </a:cubicBezTo>
                <a:moveTo>
                  <a:pt x="584" y="644"/>
                </a:moveTo>
                <a:cubicBezTo>
                  <a:pt x="583" y="644"/>
                  <a:pt x="583" y="644"/>
                  <a:pt x="583" y="643"/>
                </a:cubicBezTo>
                <a:cubicBezTo>
                  <a:pt x="584" y="643"/>
                  <a:pt x="584" y="644"/>
                  <a:pt x="584" y="644"/>
                </a:cubicBezTo>
                <a:moveTo>
                  <a:pt x="562" y="657"/>
                </a:moveTo>
                <a:cubicBezTo>
                  <a:pt x="562" y="657"/>
                  <a:pt x="561" y="656"/>
                  <a:pt x="561" y="656"/>
                </a:cubicBezTo>
                <a:cubicBezTo>
                  <a:pt x="561" y="656"/>
                  <a:pt x="562" y="656"/>
                  <a:pt x="562" y="656"/>
                </a:cubicBezTo>
                <a:moveTo>
                  <a:pt x="563" y="657"/>
                </a:moveTo>
                <a:cubicBezTo>
                  <a:pt x="562" y="657"/>
                  <a:pt x="562" y="657"/>
                  <a:pt x="562" y="657"/>
                </a:cubicBezTo>
                <a:cubicBezTo>
                  <a:pt x="563" y="657"/>
                  <a:pt x="563" y="657"/>
                  <a:pt x="563" y="657"/>
                </a:cubicBezTo>
                <a:moveTo>
                  <a:pt x="564" y="658"/>
                </a:moveTo>
                <a:cubicBezTo>
                  <a:pt x="563" y="658"/>
                  <a:pt x="563" y="658"/>
                  <a:pt x="563" y="657"/>
                </a:cubicBezTo>
                <a:cubicBezTo>
                  <a:pt x="564" y="657"/>
                  <a:pt x="564" y="658"/>
                  <a:pt x="564" y="658"/>
                </a:cubicBezTo>
                <a:moveTo>
                  <a:pt x="294" y="668"/>
                </a:moveTo>
                <a:cubicBezTo>
                  <a:pt x="293" y="669"/>
                  <a:pt x="293" y="669"/>
                  <a:pt x="293" y="669"/>
                </a:cubicBezTo>
                <a:cubicBezTo>
                  <a:pt x="293" y="669"/>
                  <a:pt x="293" y="669"/>
                  <a:pt x="293" y="668"/>
                </a:cubicBezTo>
                <a:cubicBezTo>
                  <a:pt x="293" y="668"/>
                  <a:pt x="293" y="668"/>
                  <a:pt x="293" y="668"/>
                </a:cubicBezTo>
                <a:cubicBezTo>
                  <a:pt x="293" y="668"/>
                  <a:pt x="293" y="668"/>
                  <a:pt x="293" y="668"/>
                </a:cubicBezTo>
                <a:cubicBezTo>
                  <a:pt x="293" y="668"/>
                  <a:pt x="293" y="668"/>
                  <a:pt x="294" y="668"/>
                </a:cubicBezTo>
                <a:moveTo>
                  <a:pt x="153" y="608"/>
                </a:moveTo>
                <a:cubicBezTo>
                  <a:pt x="153" y="608"/>
                  <a:pt x="153" y="608"/>
                  <a:pt x="153" y="608"/>
                </a:cubicBezTo>
                <a:cubicBezTo>
                  <a:pt x="153" y="608"/>
                  <a:pt x="152" y="608"/>
                  <a:pt x="152" y="608"/>
                </a:cubicBezTo>
                <a:cubicBezTo>
                  <a:pt x="153" y="608"/>
                  <a:pt x="153" y="607"/>
                  <a:pt x="153" y="607"/>
                </a:cubicBezTo>
                <a:cubicBezTo>
                  <a:pt x="153" y="607"/>
                  <a:pt x="153" y="607"/>
                  <a:pt x="153" y="608"/>
                </a:cubicBezTo>
                <a:moveTo>
                  <a:pt x="156" y="610"/>
                </a:moveTo>
                <a:cubicBezTo>
                  <a:pt x="156" y="610"/>
                  <a:pt x="156" y="610"/>
                  <a:pt x="155" y="610"/>
                </a:cubicBezTo>
                <a:cubicBezTo>
                  <a:pt x="155" y="610"/>
                  <a:pt x="155" y="610"/>
                  <a:pt x="155" y="610"/>
                </a:cubicBezTo>
                <a:cubicBezTo>
                  <a:pt x="155" y="609"/>
                  <a:pt x="156" y="609"/>
                  <a:pt x="156" y="609"/>
                </a:cubicBezTo>
                <a:cubicBezTo>
                  <a:pt x="156" y="609"/>
                  <a:pt x="156" y="609"/>
                  <a:pt x="156" y="610"/>
                </a:cubicBezTo>
                <a:moveTo>
                  <a:pt x="661" y="614"/>
                </a:moveTo>
                <a:cubicBezTo>
                  <a:pt x="661" y="614"/>
                  <a:pt x="662" y="614"/>
                  <a:pt x="662" y="614"/>
                </a:cubicBezTo>
                <a:cubicBezTo>
                  <a:pt x="661" y="614"/>
                  <a:pt x="661" y="615"/>
                  <a:pt x="661" y="615"/>
                </a:cubicBezTo>
                <a:cubicBezTo>
                  <a:pt x="661" y="615"/>
                  <a:pt x="661" y="615"/>
                  <a:pt x="661" y="615"/>
                </a:cubicBezTo>
                <a:cubicBezTo>
                  <a:pt x="661" y="615"/>
                  <a:pt x="661" y="614"/>
                  <a:pt x="661" y="614"/>
                </a:cubicBezTo>
                <a:cubicBezTo>
                  <a:pt x="661" y="614"/>
                  <a:pt x="661" y="614"/>
                  <a:pt x="661" y="614"/>
                </a:cubicBezTo>
                <a:moveTo>
                  <a:pt x="526" y="34"/>
                </a:moveTo>
                <a:cubicBezTo>
                  <a:pt x="525" y="34"/>
                  <a:pt x="525" y="34"/>
                  <a:pt x="525" y="33"/>
                </a:cubicBezTo>
                <a:cubicBezTo>
                  <a:pt x="526" y="33"/>
                  <a:pt x="526" y="34"/>
                  <a:pt x="526" y="34"/>
                </a:cubicBezTo>
                <a:moveTo>
                  <a:pt x="444" y="691"/>
                </a:moveTo>
                <a:cubicBezTo>
                  <a:pt x="444" y="691"/>
                  <a:pt x="444" y="691"/>
                  <a:pt x="444" y="691"/>
                </a:cubicBezTo>
                <a:cubicBezTo>
                  <a:pt x="444" y="691"/>
                  <a:pt x="444" y="691"/>
                  <a:pt x="444" y="692"/>
                </a:cubicBezTo>
                <a:cubicBezTo>
                  <a:pt x="444" y="692"/>
                  <a:pt x="444" y="692"/>
                  <a:pt x="444" y="692"/>
                </a:cubicBezTo>
                <a:cubicBezTo>
                  <a:pt x="443" y="692"/>
                  <a:pt x="443" y="691"/>
                  <a:pt x="444" y="691"/>
                </a:cubicBezTo>
                <a:cubicBezTo>
                  <a:pt x="444" y="691"/>
                  <a:pt x="444" y="691"/>
                  <a:pt x="444" y="691"/>
                </a:cubicBezTo>
                <a:moveTo>
                  <a:pt x="449" y="692"/>
                </a:moveTo>
                <a:cubicBezTo>
                  <a:pt x="449" y="691"/>
                  <a:pt x="448" y="691"/>
                  <a:pt x="448" y="691"/>
                </a:cubicBezTo>
                <a:cubicBezTo>
                  <a:pt x="449" y="691"/>
                  <a:pt x="449" y="691"/>
                  <a:pt x="449" y="691"/>
                </a:cubicBezTo>
                <a:cubicBezTo>
                  <a:pt x="449" y="691"/>
                  <a:pt x="449" y="692"/>
                  <a:pt x="449" y="692"/>
                </a:cubicBezTo>
                <a:cubicBezTo>
                  <a:pt x="449" y="692"/>
                  <a:pt x="449" y="692"/>
                  <a:pt x="449" y="692"/>
                </a:cubicBezTo>
                <a:moveTo>
                  <a:pt x="519" y="16"/>
                </a:moveTo>
                <a:cubicBezTo>
                  <a:pt x="519" y="16"/>
                  <a:pt x="518" y="16"/>
                  <a:pt x="519" y="16"/>
                </a:cubicBezTo>
                <a:cubicBezTo>
                  <a:pt x="519" y="15"/>
                  <a:pt x="519" y="16"/>
                  <a:pt x="519" y="16"/>
                </a:cubicBezTo>
                <a:cubicBezTo>
                  <a:pt x="519" y="16"/>
                  <a:pt x="519" y="16"/>
                  <a:pt x="519" y="16"/>
                </a:cubicBezTo>
                <a:cubicBezTo>
                  <a:pt x="519" y="16"/>
                  <a:pt x="519" y="16"/>
                  <a:pt x="519" y="16"/>
                </a:cubicBezTo>
                <a:moveTo>
                  <a:pt x="462" y="693"/>
                </a:moveTo>
                <a:cubicBezTo>
                  <a:pt x="461" y="693"/>
                  <a:pt x="461" y="693"/>
                  <a:pt x="461" y="693"/>
                </a:cubicBezTo>
                <a:cubicBezTo>
                  <a:pt x="461" y="693"/>
                  <a:pt x="461" y="693"/>
                  <a:pt x="461" y="693"/>
                </a:cubicBezTo>
                <a:cubicBezTo>
                  <a:pt x="461" y="693"/>
                  <a:pt x="461" y="693"/>
                  <a:pt x="461" y="693"/>
                </a:cubicBezTo>
                <a:cubicBezTo>
                  <a:pt x="461" y="693"/>
                  <a:pt x="461" y="693"/>
                  <a:pt x="462" y="693"/>
                </a:cubicBezTo>
                <a:moveTo>
                  <a:pt x="342" y="716"/>
                </a:moveTo>
                <a:cubicBezTo>
                  <a:pt x="342" y="717"/>
                  <a:pt x="342" y="717"/>
                  <a:pt x="342" y="717"/>
                </a:cubicBezTo>
                <a:cubicBezTo>
                  <a:pt x="342" y="717"/>
                  <a:pt x="342" y="717"/>
                  <a:pt x="341" y="717"/>
                </a:cubicBezTo>
                <a:cubicBezTo>
                  <a:pt x="341" y="717"/>
                  <a:pt x="341" y="717"/>
                  <a:pt x="341" y="717"/>
                </a:cubicBezTo>
                <a:cubicBezTo>
                  <a:pt x="341" y="717"/>
                  <a:pt x="341" y="717"/>
                  <a:pt x="342" y="716"/>
                </a:cubicBezTo>
                <a:moveTo>
                  <a:pt x="303" y="675"/>
                </a:moveTo>
                <a:cubicBezTo>
                  <a:pt x="303" y="676"/>
                  <a:pt x="302" y="675"/>
                  <a:pt x="302" y="675"/>
                </a:cubicBezTo>
                <a:cubicBezTo>
                  <a:pt x="302" y="675"/>
                  <a:pt x="303" y="675"/>
                  <a:pt x="303" y="675"/>
                </a:cubicBezTo>
                <a:moveTo>
                  <a:pt x="521" y="21"/>
                </a:moveTo>
                <a:cubicBezTo>
                  <a:pt x="521" y="22"/>
                  <a:pt x="521" y="22"/>
                  <a:pt x="521" y="22"/>
                </a:cubicBezTo>
                <a:cubicBezTo>
                  <a:pt x="521" y="22"/>
                  <a:pt x="520" y="22"/>
                  <a:pt x="520" y="22"/>
                </a:cubicBezTo>
                <a:cubicBezTo>
                  <a:pt x="521" y="21"/>
                  <a:pt x="521" y="21"/>
                  <a:pt x="521" y="21"/>
                </a:cubicBezTo>
                <a:cubicBezTo>
                  <a:pt x="521" y="21"/>
                  <a:pt x="521" y="21"/>
                  <a:pt x="521" y="21"/>
                </a:cubicBezTo>
                <a:moveTo>
                  <a:pt x="344" y="686"/>
                </a:moveTo>
                <a:cubicBezTo>
                  <a:pt x="344" y="686"/>
                  <a:pt x="344" y="686"/>
                  <a:pt x="343" y="686"/>
                </a:cubicBezTo>
                <a:cubicBezTo>
                  <a:pt x="343" y="686"/>
                  <a:pt x="343" y="686"/>
                  <a:pt x="343" y="685"/>
                </a:cubicBezTo>
                <a:cubicBezTo>
                  <a:pt x="343" y="685"/>
                  <a:pt x="343" y="685"/>
                  <a:pt x="343" y="685"/>
                </a:cubicBezTo>
                <a:cubicBezTo>
                  <a:pt x="344" y="685"/>
                  <a:pt x="344" y="685"/>
                  <a:pt x="344" y="686"/>
                </a:cubicBezTo>
                <a:moveTo>
                  <a:pt x="342" y="687"/>
                </a:moveTo>
                <a:cubicBezTo>
                  <a:pt x="342" y="687"/>
                  <a:pt x="342" y="687"/>
                  <a:pt x="342" y="687"/>
                </a:cubicBezTo>
                <a:cubicBezTo>
                  <a:pt x="342" y="687"/>
                  <a:pt x="342" y="688"/>
                  <a:pt x="341" y="688"/>
                </a:cubicBezTo>
                <a:cubicBezTo>
                  <a:pt x="341" y="688"/>
                  <a:pt x="341" y="688"/>
                  <a:pt x="341" y="688"/>
                </a:cubicBezTo>
                <a:cubicBezTo>
                  <a:pt x="341" y="688"/>
                  <a:pt x="341" y="688"/>
                  <a:pt x="341" y="687"/>
                </a:cubicBezTo>
                <a:cubicBezTo>
                  <a:pt x="341" y="687"/>
                  <a:pt x="341" y="687"/>
                  <a:pt x="342" y="687"/>
                </a:cubicBezTo>
                <a:moveTo>
                  <a:pt x="341" y="689"/>
                </a:moveTo>
                <a:cubicBezTo>
                  <a:pt x="341" y="689"/>
                  <a:pt x="340" y="689"/>
                  <a:pt x="340" y="688"/>
                </a:cubicBezTo>
                <a:cubicBezTo>
                  <a:pt x="340" y="688"/>
                  <a:pt x="341" y="688"/>
                  <a:pt x="341" y="688"/>
                </a:cubicBezTo>
                <a:moveTo>
                  <a:pt x="449" y="689"/>
                </a:moveTo>
                <a:cubicBezTo>
                  <a:pt x="449" y="689"/>
                  <a:pt x="449" y="689"/>
                  <a:pt x="449" y="689"/>
                </a:cubicBezTo>
                <a:cubicBezTo>
                  <a:pt x="449" y="689"/>
                  <a:pt x="449" y="689"/>
                  <a:pt x="449" y="690"/>
                </a:cubicBezTo>
                <a:cubicBezTo>
                  <a:pt x="448" y="690"/>
                  <a:pt x="448" y="689"/>
                  <a:pt x="448" y="689"/>
                </a:cubicBezTo>
                <a:cubicBezTo>
                  <a:pt x="448" y="689"/>
                  <a:pt x="449" y="689"/>
                  <a:pt x="449" y="689"/>
                </a:cubicBezTo>
                <a:moveTo>
                  <a:pt x="142" y="286"/>
                </a:moveTo>
                <a:cubicBezTo>
                  <a:pt x="142" y="286"/>
                  <a:pt x="142" y="287"/>
                  <a:pt x="141" y="286"/>
                </a:cubicBezTo>
                <a:cubicBezTo>
                  <a:pt x="141" y="286"/>
                  <a:pt x="141" y="286"/>
                  <a:pt x="141" y="286"/>
                </a:cubicBezTo>
                <a:moveTo>
                  <a:pt x="619" y="289"/>
                </a:moveTo>
                <a:cubicBezTo>
                  <a:pt x="619" y="289"/>
                  <a:pt x="619" y="289"/>
                  <a:pt x="619" y="289"/>
                </a:cubicBezTo>
                <a:cubicBezTo>
                  <a:pt x="620" y="289"/>
                  <a:pt x="620" y="289"/>
                  <a:pt x="620" y="289"/>
                </a:cubicBezTo>
                <a:cubicBezTo>
                  <a:pt x="620" y="289"/>
                  <a:pt x="620" y="289"/>
                  <a:pt x="619" y="289"/>
                </a:cubicBezTo>
                <a:cubicBezTo>
                  <a:pt x="619" y="289"/>
                  <a:pt x="619" y="289"/>
                  <a:pt x="619" y="289"/>
                </a:cubicBezTo>
                <a:moveTo>
                  <a:pt x="620" y="290"/>
                </a:moveTo>
                <a:cubicBezTo>
                  <a:pt x="620" y="291"/>
                  <a:pt x="620" y="291"/>
                  <a:pt x="620" y="291"/>
                </a:cubicBezTo>
                <a:cubicBezTo>
                  <a:pt x="620" y="291"/>
                  <a:pt x="620" y="291"/>
                  <a:pt x="619" y="291"/>
                </a:cubicBezTo>
                <a:cubicBezTo>
                  <a:pt x="619" y="291"/>
                  <a:pt x="619" y="291"/>
                  <a:pt x="619" y="291"/>
                </a:cubicBezTo>
                <a:cubicBezTo>
                  <a:pt x="619" y="291"/>
                  <a:pt x="619" y="291"/>
                  <a:pt x="619" y="291"/>
                </a:cubicBezTo>
                <a:cubicBezTo>
                  <a:pt x="619" y="291"/>
                  <a:pt x="619" y="291"/>
                  <a:pt x="620" y="290"/>
                </a:cubicBezTo>
                <a:moveTo>
                  <a:pt x="154" y="293"/>
                </a:moveTo>
                <a:cubicBezTo>
                  <a:pt x="154" y="293"/>
                  <a:pt x="153" y="293"/>
                  <a:pt x="153" y="292"/>
                </a:cubicBezTo>
                <a:cubicBezTo>
                  <a:pt x="154" y="292"/>
                  <a:pt x="154" y="293"/>
                  <a:pt x="154" y="293"/>
                </a:cubicBezTo>
                <a:moveTo>
                  <a:pt x="194" y="129"/>
                </a:moveTo>
                <a:cubicBezTo>
                  <a:pt x="194" y="129"/>
                  <a:pt x="194" y="129"/>
                  <a:pt x="194" y="129"/>
                </a:cubicBezTo>
                <a:cubicBezTo>
                  <a:pt x="193" y="129"/>
                  <a:pt x="193" y="129"/>
                  <a:pt x="193" y="129"/>
                </a:cubicBezTo>
                <a:cubicBezTo>
                  <a:pt x="193" y="129"/>
                  <a:pt x="193" y="128"/>
                  <a:pt x="194" y="128"/>
                </a:cubicBezTo>
                <a:moveTo>
                  <a:pt x="192" y="128"/>
                </a:moveTo>
                <a:cubicBezTo>
                  <a:pt x="192" y="128"/>
                  <a:pt x="192" y="128"/>
                  <a:pt x="192" y="128"/>
                </a:cubicBezTo>
                <a:cubicBezTo>
                  <a:pt x="191" y="128"/>
                  <a:pt x="191" y="128"/>
                  <a:pt x="191" y="128"/>
                </a:cubicBezTo>
                <a:cubicBezTo>
                  <a:pt x="191" y="128"/>
                  <a:pt x="192" y="127"/>
                  <a:pt x="192" y="127"/>
                </a:cubicBezTo>
                <a:cubicBezTo>
                  <a:pt x="192" y="127"/>
                  <a:pt x="192" y="128"/>
                  <a:pt x="192" y="128"/>
                </a:cubicBezTo>
                <a:moveTo>
                  <a:pt x="187" y="127"/>
                </a:moveTo>
                <a:cubicBezTo>
                  <a:pt x="187" y="127"/>
                  <a:pt x="187" y="127"/>
                  <a:pt x="187" y="126"/>
                </a:cubicBezTo>
                <a:cubicBezTo>
                  <a:pt x="187" y="126"/>
                  <a:pt x="187" y="127"/>
                  <a:pt x="187" y="127"/>
                </a:cubicBezTo>
                <a:cubicBezTo>
                  <a:pt x="187" y="127"/>
                  <a:pt x="187" y="127"/>
                  <a:pt x="187" y="127"/>
                </a:cubicBezTo>
                <a:cubicBezTo>
                  <a:pt x="187" y="127"/>
                  <a:pt x="187" y="127"/>
                  <a:pt x="187" y="127"/>
                </a:cubicBezTo>
                <a:moveTo>
                  <a:pt x="769" y="253"/>
                </a:moveTo>
                <a:cubicBezTo>
                  <a:pt x="769" y="253"/>
                  <a:pt x="769" y="253"/>
                  <a:pt x="769" y="253"/>
                </a:cubicBezTo>
                <a:cubicBezTo>
                  <a:pt x="769" y="252"/>
                  <a:pt x="770" y="253"/>
                  <a:pt x="770" y="253"/>
                </a:cubicBezTo>
                <a:cubicBezTo>
                  <a:pt x="770" y="253"/>
                  <a:pt x="770" y="253"/>
                  <a:pt x="770" y="253"/>
                </a:cubicBezTo>
                <a:cubicBezTo>
                  <a:pt x="770" y="253"/>
                  <a:pt x="770" y="253"/>
                  <a:pt x="769" y="253"/>
                </a:cubicBezTo>
                <a:moveTo>
                  <a:pt x="771" y="254"/>
                </a:moveTo>
                <a:cubicBezTo>
                  <a:pt x="771" y="254"/>
                  <a:pt x="770" y="254"/>
                  <a:pt x="770" y="254"/>
                </a:cubicBezTo>
                <a:cubicBezTo>
                  <a:pt x="770" y="254"/>
                  <a:pt x="770" y="254"/>
                  <a:pt x="770" y="254"/>
                </a:cubicBezTo>
                <a:cubicBezTo>
                  <a:pt x="770" y="254"/>
                  <a:pt x="770" y="253"/>
                  <a:pt x="770" y="253"/>
                </a:cubicBezTo>
                <a:cubicBezTo>
                  <a:pt x="770" y="253"/>
                  <a:pt x="770" y="253"/>
                  <a:pt x="770" y="253"/>
                </a:cubicBezTo>
                <a:cubicBezTo>
                  <a:pt x="770" y="254"/>
                  <a:pt x="771" y="254"/>
                  <a:pt x="771" y="254"/>
                </a:cubicBezTo>
                <a:moveTo>
                  <a:pt x="128" y="117"/>
                </a:moveTo>
                <a:cubicBezTo>
                  <a:pt x="127" y="117"/>
                  <a:pt x="127" y="118"/>
                  <a:pt x="127" y="118"/>
                </a:cubicBezTo>
                <a:cubicBezTo>
                  <a:pt x="127" y="118"/>
                  <a:pt x="127" y="118"/>
                  <a:pt x="127" y="117"/>
                </a:cubicBezTo>
                <a:cubicBezTo>
                  <a:pt x="127" y="117"/>
                  <a:pt x="127" y="117"/>
                  <a:pt x="127" y="117"/>
                </a:cubicBezTo>
                <a:cubicBezTo>
                  <a:pt x="127" y="117"/>
                  <a:pt x="127" y="117"/>
                  <a:pt x="128" y="117"/>
                </a:cubicBezTo>
                <a:moveTo>
                  <a:pt x="96" y="351"/>
                </a:moveTo>
                <a:cubicBezTo>
                  <a:pt x="96" y="351"/>
                  <a:pt x="95" y="351"/>
                  <a:pt x="95" y="351"/>
                </a:cubicBezTo>
                <a:cubicBezTo>
                  <a:pt x="96" y="351"/>
                  <a:pt x="96" y="350"/>
                  <a:pt x="96" y="350"/>
                </a:cubicBezTo>
                <a:cubicBezTo>
                  <a:pt x="96" y="350"/>
                  <a:pt x="96" y="351"/>
                  <a:pt x="96" y="351"/>
                </a:cubicBezTo>
                <a:cubicBezTo>
                  <a:pt x="96" y="351"/>
                  <a:pt x="96" y="351"/>
                  <a:pt x="96" y="351"/>
                </a:cubicBezTo>
                <a:moveTo>
                  <a:pt x="110" y="352"/>
                </a:moveTo>
                <a:cubicBezTo>
                  <a:pt x="110" y="352"/>
                  <a:pt x="110" y="351"/>
                  <a:pt x="110" y="351"/>
                </a:cubicBezTo>
                <a:cubicBezTo>
                  <a:pt x="110" y="351"/>
                  <a:pt x="110" y="352"/>
                  <a:pt x="111" y="352"/>
                </a:cubicBezTo>
                <a:moveTo>
                  <a:pt x="561" y="94"/>
                </a:moveTo>
                <a:cubicBezTo>
                  <a:pt x="561" y="95"/>
                  <a:pt x="561" y="95"/>
                  <a:pt x="561" y="95"/>
                </a:cubicBezTo>
                <a:cubicBezTo>
                  <a:pt x="561" y="95"/>
                  <a:pt x="560" y="95"/>
                  <a:pt x="560" y="95"/>
                </a:cubicBezTo>
                <a:cubicBezTo>
                  <a:pt x="560" y="94"/>
                  <a:pt x="561" y="94"/>
                  <a:pt x="561" y="94"/>
                </a:cubicBezTo>
                <a:cubicBezTo>
                  <a:pt x="561" y="94"/>
                  <a:pt x="561" y="94"/>
                  <a:pt x="561" y="94"/>
                </a:cubicBezTo>
                <a:moveTo>
                  <a:pt x="102" y="329"/>
                </a:moveTo>
                <a:cubicBezTo>
                  <a:pt x="103" y="329"/>
                  <a:pt x="103" y="330"/>
                  <a:pt x="103" y="330"/>
                </a:cubicBezTo>
                <a:cubicBezTo>
                  <a:pt x="102" y="330"/>
                  <a:pt x="102" y="330"/>
                  <a:pt x="102" y="329"/>
                </a:cubicBezTo>
                <a:moveTo>
                  <a:pt x="98" y="331"/>
                </a:moveTo>
                <a:cubicBezTo>
                  <a:pt x="98" y="331"/>
                  <a:pt x="98" y="331"/>
                  <a:pt x="98" y="331"/>
                </a:cubicBezTo>
                <a:cubicBezTo>
                  <a:pt x="98" y="331"/>
                  <a:pt x="98" y="331"/>
                  <a:pt x="97" y="331"/>
                </a:cubicBezTo>
                <a:cubicBezTo>
                  <a:pt x="97" y="330"/>
                  <a:pt x="98" y="330"/>
                  <a:pt x="98" y="330"/>
                </a:cubicBezTo>
                <a:cubicBezTo>
                  <a:pt x="98" y="330"/>
                  <a:pt x="98" y="331"/>
                  <a:pt x="98" y="331"/>
                </a:cubicBezTo>
                <a:moveTo>
                  <a:pt x="812" y="332"/>
                </a:moveTo>
                <a:cubicBezTo>
                  <a:pt x="812" y="332"/>
                  <a:pt x="812" y="332"/>
                  <a:pt x="812" y="332"/>
                </a:cubicBezTo>
                <a:cubicBezTo>
                  <a:pt x="812" y="332"/>
                  <a:pt x="812" y="332"/>
                  <a:pt x="812" y="332"/>
                </a:cubicBezTo>
                <a:cubicBezTo>
                  <a:pt x="811" y="332"/>
                  <a:pt x="811" y="331"/>
                  <a:pt x="812" y="331"/>
                </a:cubicBezTo>
                <a:cubicBezTo>
                  <a:pt x="812" y="331"/>
                  <a:pt x="812" y="331"/>
                  <a:pt x="812" y="331"/>
                </a:cubicBezTo>
                <a:cubicBezTo>
                  <a:pt x="812" y="331"/>
                  <a:pt x="812" y="332"/>
                  <a:pt x="812" y="332"/>
                </a:cubicBezTo>
                <a:moveTo>
                  <a:pt x="561" y="97"/>
                </a:moveTo>
                <a:cubicBezTo>
                  <a:pt x="561" y="97"/>
                  <a:pt x="560" y="97"/>
                  <a:pt x="560" y="96"/>
                </a:cubicBezTo>
                <a:cubicBezTo>
                  <a:pt x="560" y="96"/>
                  <a:pt x="560" y="96"/>
                  <a:pt x="560" y="96"/>
                </a:cubicBezTo>
                <a:cubicBezTo>
                  <a:pt x="561" y="96"/>
                  <a:pt x="561" y="96"/>
                  <a:pt x="561" y="96"/>
                </a:cubicBezTo>
                <a:cubicBezTo>
                  <a:pt x="561" y="97"/>
                  <a:pt x="561" y="97"/>
                  <a:pt x="561" y="97"/>
                </a:cubicBezTo>
                <a:moveTo>
                  <a:pt x="95" y="162"/>
                </a:moveTo>
                <a:cubicBezTo>
                  <a:pt x="95" y="162"/>
                  <a:pt x="95" y="162"/>
                  <a:pt x="95" y="162"/>
                </a:cubicBezTo>
                <a:cubicBezTo>
                  <a:pt x="95" y="162"/>
                  <a:pt x="95" y="162"/>
                  <a:pt x="95" y="162"/>
                </a:cubicBezTo>
                <a:cubicBezTo>
                  <a:pt x="95" y="162"/>
                  <a:pt x="95" y="162"/>
                  <a:pt x="95" y="161"/>
                </a:cubicBezTo>
                <a:cubicBezTo>
                  <a:pt x="95" y="162"/>
                  <a:pt x="95" y="162"/>
                  <a:pt x="95" y="162"/>
                </a:cubicBezTo>
                <a:moveTo>
                  <a:pt x="459" y="137"/>
                </a:moveTo>
                <a:cubicBezTo>
                  <a:pt x="459" y="136"/>
                  <a:pt x="459" y="136"/>
                  <a:pt x="459" y="136"/>
                </a:cubicBezTo>
                <a:cubicBezTo>
                  <a:pt x="459" y="136"/>
                  <a:pt x="459" y="136"/>
                  <a:pt x="459" y="136"/>
                </a:cubicBezTo>
                <a:cubicBezTo>
                  <a:pt x="459" y="136"/>
                  <a:pt x="459" y="136"/>
                  <a:pt x="460" y="136"/>
                </a:cubicBezTo>
                <a:cubicBezTo>
                  <a:pt x="460" y="136"/>
                  <a:pt x="459" y="136"/>
                  <a:pt x="459" y="137"/>
                </a:cubicBezTo>
                <a:moveTo>
                  <a:pt x="93" y="166"/>
                </a:moveTo>
                <a:cubicBezTo>
                  <a:pt x="94" y="167"/>
                  <a:pt x="93" y="167"/>
                  <a:pt x="93" y="167"/>
                </a:cubicBezTo>
                <a:cubicBezTo>
                  <a:pt x="93" y="166"/>
                  <a:pt x="93" y="166"/>
                  <a:pt x="93" y="166"/>
                </a:cubicBezTo>
                <a:moveTo>
                  <a:pt x="560" y="169"/>
                </a:moveTo>
                <a:cubicBezTo>
                  <a:pt x="561" y="169"/>
                  <a:pt x="561" y="169"/>
                  <a:pt x="561" y="170"/>
                </a:cubicBezTo>
                <a:cubicBezTo>
                  <a:pt x="561" y="170"/>
                  <a:pt x="560" y="170"/>
                  <a:pt x="560" y="170"/>
                </a:cubicBezTo>
                <a:moveTo>
                  <a:pt x="560" y="173"/>
                </a:moveTo>
                <a:cubicBezTo>
                  <a:pt x="561" y="173"/>
                  <a:pt x="561" y="173"/>
                  <a:pt x="561" y="173"/>
                </a:cubicBezTo>
                <a:cubicBezTo>
                  <a:pt x="561" y="174"/>
                  <a:pt x="560" y="174"/>
                  <a:pt x="560" y="174"/>
                </a:cubicBezTo>
                <a:moveTo>
                  <a:pt x="620" y="134"/>
                </a:moveTo>
                <a:cubicBezTo>
                  <a:pt x="620" y="135"/>
                  <a:pt x="620" y="135"/>
                  <a:pt x="619" y="135"/>
                </a:cubicBezTo>
                <a:cubicBezTo>
                  <a:pt x="619" y="134"/>
                  <a:pt x="619" y="134"/>
                  <a:pt x="619" y="134"/>
                </a:cubicBezTo>
                <a:moveTo>
                  <a:pt x="185" y="146"/>
                </a:moveTo>
                <a:cubicBezTo>
                  <a:pt x="185" y="146"/>
                  <a:pt x="185" y="146"/>
                  <a:pt x="185" y="146"/>
                </a:cubicBezTo>
                <a:cubicBezTo>
                  <a:pt x="185" y="146"/>
                  <a:pt x="185" y="146"/>
                  <a:pt x="185" y="146"/>
                </a:cubicBezTo>
                <a:cubicBezTo>
                  <a:pt x="185" y="146"/>
                  <a:pt x="185" y="145"/>
                  <a:pt x="185" y="145"/>
                </a:cubicBezTo>
                <a:cubicBezTo>
                  <a:pt x="185" y="145"/>
                  <a:pt x="185" y="146"/>
                  <a:pt x="185" y="146"/>
                </a:cubicBezTo>
                <a:moveTo>
                  <a:pt x="639" y="146"/>
                </a:moveTo>
                <a:cubicBezTo>
                  <a:pt x="639" y="146"/>
                  <a:pt x="639" y="146"/>
                  <a:pt x="639" y="146"/>
                </a:cubicBezTo>
                <a:cubicBezTo>
                  <a:pt x="638" y="146"/>
                  <a:pt x="638" y="146"/>
                  <a:pt x="638" y="146"/>
                </a:cubicBezTo>
                <a:cubicBezTo>
                  <a:pt x="638" y="146"/>
                  <a:pt x="638" y="145"/>
                  <a:pt x="638" y="145"/>
                </a:cubicBezTo>
                <a:cubicBezTo>
                  <a:pt x="638" y="145"/>
                  <a:pt x="638" y="145"/>
                  <a:pt x="638" y="145"/>
                </a:cubicBezTo>
                <a:cubicBezTo>
                  <a:pt x="639" y="145"/>
                  <a:pt x="639" y="146"/>
                  <a:pt x="639" y="146"/>
                </a:cubicBezTo>
                <a:moveTo>
                  <a:pt x="465" y="137"/>
                </a:moveTo>
                <a:cubicBezTo>
                  <a:pt x="465" y="137"/>
                  <a:pt x="465" y="137"/>
                  <a:pt x="465" y="137"/>
                </a:cubicBezTo>
                <a:cubicBezTo>
                  <a:pt x="465" y="137"/>
                  <a:pt x="465" y="138"/>
                  <a:pt x="465" y="138"/>
                </a:cubicBezTo>
                <a:cubicBezTo>
                  <a:pt x="465" y="137"/>
                  <a:pt x="465" y="137"/>
                  <a:pt x="465" y="137"/>
                </a:cubicBezTo>
                <a:cubicBezTo>
                  <a:pt x="465" y="137"/>
                  <a:pt x="465" y="137"/>
                  <a:pt x="465" y="137"/>
                </a:cubicBezTo>
                <a:moveTo>
                  <a:pt x="257" y="156"/>
                </a:moveTo>
                <a:cubicBezTo>
                  <a:pt x="256" y="156"/>
                  <a:pt x="256" y="157"/>
                  <a:pt x="256" y="157"/>
                </a:cubicBezTo>
                <a:cubicBezTo>
                  <a:pt x="256" y="156"/>
                  <a:pt x="256" y="156"/>
                  <a:pt x="256" y="156"/>
                </a:cubicBezTo>
                <a:cubicBezTo>
                  <a:pt x="256" y="156"/>
                  <a:pt x="256" y="156"/>
                  <a:pt x="256" y="156"/>
                </a:cubicBezTo>
                <a:cubicBezTo>
                  <a:pt x="256" y="156"/>
                  <a:pt x="256" y="156"/>
                  <a:pt x="256" y="156"/>
                </a:cubicBezTo>
                <a:cubicBezTo>
                  <a:pt x="256" y="156"/>
                  <a:pt x="256" y="156"/>
                  <a:pt x="257" y="156"/>
                </a:cubicBezTo>
                <a:moveTo>
                  <a:pt x="81" y="159"/>
                </a:moveTo>
                <a:cubicBezTo>
                  <a:pt x="80" y="159"/>
                  <a:pt x="80" y="159"/>
                  <a:pt x="80" y="159"/>
                </a:cubicBezTo>
                <a:cubicBezTo>
                  <a:pt x="80" y="158"/>
                  <a:pt x="80" y="158"/>
                  <a:pt x="81" y="158"/>
                </a:cubicBezTo>
                <a:cubicBezTo>
                  <a:pt x="81" y="158"/>
                  <a:pt x="81" y="158"/>
                  <a:pt x="81" y="159"/>
                </a:cubicBezTo>
                <a:moveTo>
                  <a:pt x="95" y="159"/>
                </a:moveTo>
                <a:cubicBezTo>
                  <a:pt x="95" y="159"/>
                  <a:pt x="95" y="160"/>
                  <a:pt x="94" y="160"/>
                </a:cubicBezTo>
                <a:cubicBezTo>
                  <a:pt x="94" y="159"/>
                  <a:pt x="95" y="159"/>
                  <a:pt x="95" y="159"/>
                </a:cubicBezTo>
                <a:moveTo>
                  <a:pt x="87" y="161"/>
                </a:moveTo>
                <a:cubicBezTo>
                  <a:pt x="87" y="161"/>
                  <a:pt x="86" y="161"/>
                  <a:pt x="86" y="161"/>
                </a:cubicBezTo>
                <a:cubicBezTo>
                  <a:pt x="86" y="161"/>
                  <a:pt x="86" y="161"/>
                  <a:pt x="86" y="160"/>
                </a:cubicBezTo>
                <a:cubicBezTo>
                  <a:pt x="87" y="160"/>
                  <a:pt x="87" y="160"/>
                  <a:pt x="87" y="160"/>
                </a:cubicBezTo>
                <a:cubicBezTo>
                  <a:pt x="87" y="161"/>
                  <a:pt x="87" y="161"/>
                  <a:pt x="87" y="161"/>
                </a:cubicBezTo>
                <a:moveTo>
                  <a:pt x="461" y="136"/>
                </a:moveTo>
                <a:cubicBezTo>
                  <a:pt x="461" y="136"/>
                  <a:pt x="461" y="137"/>
                  <a:pt x="461" y="137"/>
                </a:cubicBezTo>
                <a:cubicBezTo>
                  <a:pt x="461" y="137"/>
                  <a:pt x="461" y="137"/>
                  <a:pt x="461" y="136"/>
                </a:cubicBezTo>
                <a:cubicBezTo>
                  <a:pt x="461" y="136"/>
                  <a:pt x="461" y="136"/>
                  <a:pt x="461" y="136"/>
                </a:cubicBezTo>
                <a:cubicBezTo>
                  <a:pt x="461" y="136"/>
                  <a:pt x="461" y="136"/>
                  <a:pt x="461" y="136"/>
                </a:cubicBezTo>
                <a:moveTo>
                  <a:pt x="133" y="210"/>
                </a:moveTo>
                <a:cubicBezTo>
                  <a:pt x="133" y="210"/>
                  <a:pt x="133" y="211"/>
                  <a:pt x="133" y="211"/>
                </a:cubicBezTo>
                <a:cubicBezTo>
                  <a:pt x="133" y="211"/>
                  <a:pt x="133" y="210"/>
                  <a:pt x="133" y="210"/>
                </a:cubicBezTo>
                <a:cubicBezTo>
                  <a:pt x="133" y="210"/>
                  <a:pt x="133" y="210"/>
                  <a:pt x="133" y="210"/>
                </a:cubicBezTo>
                <a:cubicBezTo>
                  <a:pt x="133" y="210"/>
                  <a:pt x="133" y="210"/>
                  <a:pt x="133" y="210"/>
                </a:cubicBezTo>
                <a:moveTo>
                  <a:pt x="184" y="132"/>
                </a:moveTo>
                <a:cubicBezTo>
                  <a:pt x="183" y="133"/>
                  <a:pt x="183" y="133"/>
                  <a:pt x="183" y="133"/>
                </a:cubicBezTo>
                <a:cubicBezTo>
                  <a:pt x="182" y="132"/>
                  <a:pt x="183" y="132"/>
                  <a:pt x="183" y="132"/>
                </a:cubicBezTo>
                <a:cubicBezTo>
                  <a:pt x="183" y="132"/>
                  <a:pt x="184" y="132"/>
                  <a:pt x="184" y="132"/>
                </a:cubicBezTo>
                <a:cubicBezTo>
                  <a:pt x="184" y="132"/>
                  <a:pt x="184" y="132"/>
                  <a:pt x="184" y="132"/>
                </a:cubicBezTo>
                <a:moveTo>
                  <a:pt x="149" y="220"/>
                </a:moveTo>
                <a:cubicBezTo>
                  <a:pt x="149" y="220"/>
                  <a:pt x="149" y="220"/>
                  <a:pt x="149" y="220"/>
                </a:cubicBezTo>
                <a:cubicBezTo>
                  <a:pt x="149" y="220"/>
                  <a:pt x="149" y="219"/>
                  <a:pt x="149" y="219"/>
                </a:cubicBezTo>
                <a:cubicBezTo>
                  <a:pt x="149" y="219"/>
                  <a:pt x="149" y="220"/>
                  <a:pt x="149" y="220"/>
                </a:cubicBezTo>
                <a:cubicBezTo>
                  <a:pt x="149" y="220"/>
                  <a:pt x="149" y="220"/>
                  <a:pt x="149" y="220"/>
                </a:cubicBezTo>
                <a:moveTo>
                  <a:pt x="773" y="219"/>
                </a:moveTo>
                <a:cubicBezTo>
                  <a:pt x="773" y="219"/>
                  <a:pt x="774" y="219"/>
                  <a:pt x="773" y="220"/>
                </a:cubicBezTo>
                <a:cubicBezTo>
                  <a:pt x="773" y="220"/>
                  <a:pt x="773" y="220"/>
                  <a:pt x="773" y="220"/>
                </a:cubicBezTo>
                <a:moveTo>
                  <a:pt x="462" y="132"/>
                </a:moveTo>
                <a:cubicBezTo>
                  <a:pt x="461" y="132"/>
                  <a:pt x="461" y="132"/>
                  <a:pt x="461" y="132"/>
                </a:cubicBezTo>
                <a:cubicBezTo>
                  <a:pt x="461" y="132"/>
                  <a:pt x="461" y="132"/>
                  <a:pt x="461" y="132"/>
                </a:cubicBezTo>
                <a:cubicBezTo>
                  <a:pt x="461" y="131"/>
                  <a:pt x="461" y="131"/>
                  <a:pt x="461" y="131"/>
                </a:cubicBezTo>
                <a:cubicBezTo>
                  <a:pt x="461" y="131"/>
                  <a:pt x="461" y="131"/>
                  <a:pt x="462" y="132"/>
                </a:cubicBezTo>
                <a:moveTo>
                  <a:pt x="464" y="131"/>
                </a:moveTo>
                <a:cubicBezTo>
                  <a:pt x="464" y="131"/>
                  <a:pt x="464" y="131"/>
                  <a:pt x="463" y="131"/>
                </a:cubicBezTo>
                <a:cubicBezTo>
                  <a:pt x="464" y="130"/>
                  <a:pt x="464" y="130"/>
                  <a:pt x="464" y="130"/>
                </a:cubicBezTo>
                <a:cubicBezTo>
                  <a:pt x="464" y="130"/>
                  <a:pt x="464" y="130"/>
                  <a:pt x="464" y="131"/>
                </a:cubicBezTo>
                <a:cubicBezTo>
                  <a:pt x="464" y="131"/>
                  <a:pt x="464" y="131"/>
                  <a:pt x="464" y="131"/>
                </a:cubicBezTo>
                <a:moveTo>
                  <a:pt x="578" y="176"/>
                </a:moveTo>
                <a:cubicBezTo>
                  <a:pt x="578" y="176"/>
                  <a:pt x="578" y="177"/>
                  <a:pt x="578" y="176"/>
                </a:cubicBezTo>
                <a:cubicBezTo>
                  <a:pt x="577" y="176"/>
                  <a:pt x="577" y="176"/>
                  <a:pt x="577" y="176"/>
                </a:cubicBezTo>
                <a:moveTo>
                  <a:pt x="218" y="177"/>
                </a:moveTo>
                <a:cubicBezTo>
                  <a:pt x="218" y="177"/>
                  <a:pt x="217" y="177"/>
                  <a:pt x="217" y="178"/>
                </a:cubicBezTo>
                <a:cubicBezTo>
                  <a:pt x="217" y="177"/>
                  <a:pt x="217" y="177"/>
                  <a:pt x="217" y="177"/>
                </a:cubicBezTo>
                <a:cubicBezTo>
                  <a:pt x="217" y="177"/>
                  <a:pt x="217" y="177"/>
                  <a:pt x="217" y="177"/>
                </a:cubicBezTo>
                <a:moveTo>
                  <a:pt x="462" y="134"/>
                </a:moveTo>
                <a:cubicBezTo>
                  <a:pt x="461" y="134"/>
                  <a:pt x="461" y="135"/>
                  <a:pt x="461" y="135"/>
                </a:cubicBezTo>
                <a:cubicBezTo>
                  <a:pt x="461" y="135"/>
                  <a:pt x="461" y="134"/>
                  <a:pt x="461" y="134"/>
                </a:cubicBezTo>
                <a:cubicBezTo>
                  <a:pt x="461" y="134"/>
                  <a:pt x="461" y="134"/>
                  <a:pt x="461" y="134"/>
                </a:cubicBezTo>
                <a:cubicBezTo>
                  <a:pt x="461" y="134"/>
                  <a:pt x="461" y="134"/>
                  <a:pt x="462" y="134"/>
                </a:cubicBezTo>
                <a:moveTo>
                  <a:pt x="581" y="179"/>
                </a:moveTo>
                <a:cubicBezTo>
                  <a:pt x="581" y="180"/>
                  <a:pt x="581" y="180"/>
                  <a:pt x="581" y="180"/>
                </a:cubicBezTo>
                <a:cubicBezTo>
                  <a:pt x="581" y="180"/>
                  <a:pt x="581" y="180"/>
                  <a:pt x="581" y="180"/>
                </a:cubicBezTo>
                <a:cubicBezTo>
                  <a:pt x="580" y="180"/>
                  <a:pt x="580" y="180"/>
                  <a:pt x="580" y="180"/>
                </a:cubicBezTo>
                <a:cubicBezTo>
                  <a:pt x="580" y="180"/>
                  <a:pt x="580" y="180"/>
                  <a:pt x="581" y="179"/>
                </a:cubicBezTo>
                <a:moveTo>
                  <a:pt x="459" y="134"/>
                </a:moveTo>
                <a:cubicBezTo>
                  <a:pt x="459" y="134"/>
                  <a:pt x="459" y="134"/>
                  <a:pt x="459" y="135"/>
                </a:cubicBezTo>
                <a:cubicBezTo>
                  <a:pt x="459" y="135"/>
                  <a:pt x="459" y="135"/>
                  <a:pt x="459" y="135"/>
                </a:cubicBezTo>
                <a:cubicBezTo>
                  <a:pt x="459" y="135"/>
                  <a:pt x="459" y="134"/>
                  <a:pt x="459" y="134"/>
                </a:cubicBezTo>
                <a:cubicBezTo>
                  <a:pt x="459" y="134"/>
                  <a:pt x="459" y="134"/>
                  <a:pt x="459" y="134"/>
                </a:cubicBezTo>
                <a:moveTo>
                  <a:pt x="633" y="186"/>
                </a:moveTo>
                <a:cubicBezTo>
                  <a:pt x="633" y="186"/>
                  <a:pt x="632" y="186"/>
                  <a:pt x="632" y="186"/>
                </a:cubicBezTo>
                <a:cubicBezTo>
                  <a:pt x="633" y="185"/>
                  <a:pt x="633" y="185"/>
                  <a:pt x="633" y="186"/>
                </a:cubicBezTo>
                <a:cubicBezTo>
                  <a:pt x="633" y="186"/>
                  <a:pt x="633" y="186"/>
                  <a:pt x="633" y="186"/>
                </a:cubicBezTo>
                <a:cubicBezTo>
                  <a:pt x="633" y="186"/>
                  <a:pt x="633" y="186"/>
                  <a:pt x="633" y="186"/>
                </a:cubicBezTo>
                <a:moveTo>
                  <a:pt x="626" y="187"/>
                </a:moveTo>
                <a:cubicBezTo>
                  <a:pt x="626" y="187"/>
                  <a:pt x="626" y="187"/>
                  <a:pt x="626" y="186"/>
                </a:cubicBezTo>
                <a:cubicBezTo>
                  <a:pt x="626" y="186"/>
                  <a:pt x="626" y="186"/>
                  <a:pt x="627" y="187"/>
                </a:cubicBezTo>
                <a:cubicBezTo>
                  <a:pt x="627" y="187"/>
                  <a:pt x="627" y="187"/>
                  <a:pt x="627" y="187"/>
                </a:cubicBezTo>
                <a:cubicBezTo>
                  <a:pt x="626" y="187"/>
                  <a:pt x="626" y="187"/>
                  <a:pt x="626" y="187"/>
                </a:cubicBezTo>
                <a:moveTo>
                  <a:pt x="578" y="189"/>
                </a:moveTo>
                <a:cubicBezTo>
                  <a:pt x="578" y="189"/>
                  <a:pt x="577" y="188"/>
                  <a:pt x="577" y="188"/>
                </a:cubicBezTo>
                <a:cubicBezTo>
                  <a:pt x="578" y="188"/>
                  <a:pt x="578" y="188"/>
                  <a:pt x="578" y="188"/>
                </a:cubicBezTo>
                <a:cubicBezTo>
                  <a:pt x="578" y="189"/>
                  <a:pt x="578" y="189"/>
                  <a:pt x="578" y="189"/>
                </a:cubicBezTo>
                <a:cubicBezTo>
                  <a:pt x="578" y="189"/>
                  <a:pt x="578" y="189"/>
                  <a:pt x="578" y="189"/>
                </a:cubicBezTo>
                <a:moveTo>
                  <a:pt x="589" y="196"/>
                </a:moveTo>
                <a:cubicBezTo>
                  <a:pt x="588" y="197"/>
                  <a:pt x="588" y="196"/>
                  <a:pt x="588" y="196"/>
                </a:cubicBezTo>
                <a:cubicBezTo>
                  <a:pt x="588" y="196"/>
                  <a:pt x="589" y="196"/>
                  <a:pt x="589" y="196"/>
                </a:cubicBezTo>
                <a:moveTo>
                  <a:pt x="689" y="206"/>
                </a:moveTo>
                <a:cubicBezTo>
                  <a:pt x="689" y="206"/>
                  <a:pt x="689" y="206"/>
                  <a:pt x="689" y="206"/>
                </a:cubicBezTo>
                <a:cubicBezTo>
                  <a:pt x="689" y="207"/>
                  <a:pt x="689" y="207"/>
                  <a:pt x="689" y="207"/>
                </a:cubicBezTo>
                <a:cubicBezTo>
                  <a:pt x="689" y="207"/>
                  <a:pt x="688" y="207"/>
                  <a:pt x="688" y="207"/>
                </a:cubicBezTo>
                <a:cubicBezTo>
                  <a:pt x="688" y="207"/>
                  <a:pt x="688" y="207"/>
                  <a:pt x="688" y="207"/>
                </a:cubicBezTo>
                <a:cubicBezTo>
                  <a:pt x="688" y="206"/>
                  <a:pt x="689" y="206"/>
                  <a:pt x="689" y="206"/>
                </a:cubicBezTo>
                <a:moveTo>
                  <a:pt x="716" y="451"/>
                </a:moveTo>
                <a:cubicBezTo>
                  <a:pt x="716" y="451"/>
                  <a:pt x="716" y="451"/>
                  <a:pt x="716" y="451"/>
                </a:cubicBezTo>
                <a:cubicBezTo>
                  <a:pt x="717" y="451"/>
                  <a:pt x="716" y="452"/>
                  <a:pt x="716" y="452"/>
                </a:cubicBezTo>
                <a:cubicBezTo>
                  <a:pt x="716" y="451"/>
                  <a:pt x="716" y="451"/>
                  <a:pt x="716" y="451"/>
                </a:cubicBezTo>
                <a:cubicBezTo>
                  <a:pt x="716" y="451"/>
                  <a:pt x="716" y="451"/>
                  <a:pt x="716" y="451"/>
                </a:cubicBezTo>
                <a:moveTo>
                  <a:pt x="714" y="455"/>
                </a:moveTo>
                <a:cubicBezTo>
                  <a:pt x="714" y="455"/>
                  <a:pt x="714" y="455"/>
                  <a:pt x="714" y="455"/>
                </a:cubicBezTo>
                <a:cubicBezTo>
                  <a:pt x="715" y="455"/>
                  <a:pt x="715" y="455"/>
                  <a:pt x="715" y="455"/>
                </a:cubicBezTo>
                <a:moveTo>
                  <a:pt x="716" y="457"/>
                </a:moveTo>
                <a:cubicBezTo>
                  <a:pt x="716" y="457"/>
                  <a:pt x="717" y="457"/>
                  <a:pt x="716" y="458"/>
                </a:cubicBezTo>
                <a:cubicBezTo>
                  <a:pt x="716" y="458"/>
                  <a:pt x="716" y="458"/>
                  <a:pt x="716" y="458"/>
                </a:cubicBezTo>
                <a:moveTo>
                  <a:pt x="104" y="462"/>
                </a:moveTo>
                <a:cubicBezTo>
                  <a:pt x="104" y="462"/>
                  <a:pt x="104" y="462"/>
                  <a:pt x="104" y="462"/>
                </a:cubicBezTo>
                <a:cubicBezTo>
                  <a:pt x="103" y="462"/>
                  <a:pt x="103" y="462"/>
                  <a:pt x="103" y="462"/>
                </a:cubicBezTo>
                <a:cubicBezTo>
                  <a:pt x="103" y="461"/>
                  <a:pt x="103" y="461"/>
                  <a:pt x="103" y="461"/>
                </a:cubicBezTo>
                <a:cubicBezTo>
                  <a:pt x="103" y="461"/>
                  <a:pt x="103" y="461"/>
                  <a:pt x="103" y="461"/>
                </a:cubicBezTo>
                <a:cubicBezTo>
                  <a:pt x="104" y="461"/>
                  <a:pt x="104" y="462"/>
                  <a:pt x="104" y="462"/>
                </a:cubicBezTo>
                <a:moveTo>
                  <a:pt x="108" y="462"/>
                </a:moveTo>
                <a:cubicBezTo>
                  <a:pt x="108" y="462"/>
                  <a:pt x="109" y="462"/>
                  <a:pt x="109" y="462"/>
                </a:cubicBezTo>
                <a:cubicBezTo>
                  <a:pt x="108" y="463"/>
                  <a:pt x="108" y="463"/>
                  <a:pt x="108" y="463"/>
                </a:cubicBezTo>
                <a:cubicBezTo>
                  <a:pt x="108" y="463"/>
                  <a:pt x="108" y="463"/>
                  <a:pt x="108" y="463"/>
                </a:cubicBezTo>
                <a:cubicBezTo>
                  <a:pt x="108" y="463"/>
                  <a:pt x="108" y="463"/>
                  <a:pt x="108" y="463"/>
                </a:cubicBezTo>
                <a:cubicBezTo>
                  <a:pt x="108" y="462"/>
                  <a:pt x="108" y="462"/>
                  <a:pt x="108" y="462"/>
                </a:cubicBezTo>
                <a:moveTo>
                  <a:pt x="105" y="464"/>
                </a:moveTo>
                <a:cubicBezTo>
                  <a:pt x="105" y="464"/>
                  <a:pt x="105" y="464"/>
                  <a:pt x="105" y="463"/>
                </a:cubicBezTo>
                <a:cubicBezTo>
                  <a:pt x="105" y="463"/>
                  <a:pt x="106" y="463"/>
                  <a:pt x="106" y="464"/>
                </a:cubicBezTo>
                <a:cubicBezTo>
                  <a:pt x="106" y="464"/>
                  <a:pt x="106" y="464"/>
                  <a:pt x="106" y="464"/>
                </a:cubicBezTo>
                <a:cubicBezTo>
                  <a:pt x="106" y="464"/>
                  <a:pt x="106" y="464"/>
                  <a:pt x="105" y="464"/>
                </a:cubicBezTo>
                <a:moveTo>
                  <a:pt x="363" y="56"/>
                </a:moveTo>
                <a:cubicBezTo>
                  <a:pt x="363" y="56"/>
                  <a:pt x="363" y="56"/>
                  <a:pt x="362" y="56"/>
                </a:cubicBezTo>
                <a:cubicBezTo>
                  <a:pt x="362" y="56"/>
                  <a:pt x="362" y="56"/>
                  <a:pt x="362" y="55"/>
                </a:cubicBezTo>
                <a:cubicBezTo>
                  <a:pt x="362" y="55"/>
                  <a:pt x="362" y="55"/>
                  <a:pt x="362" y="55"/>
                </a:cubicBezTo>
                <a:cubicBezTo>
                  <a:pt x="363" y="55"/>
                  <a:pt x="363" y="56"/>
                  <a:pt x="363" y="56"/>
                </a:cubicBezTo>
                <a:moveTo>
                  <a:pt x="711" y="470"/>
                </a:moveTo>
                <a:cubicBezTo>
                  <a:pt x="711" y="470"/>
                  <a:pt x="711" y="470"/>
                  <a:pt x="711" y="470"/>
                </a:cubicBezTo>
                <a:cubicBezTo>
                  <a:pt x="711" y="470"/>
                  <a:pt x="711" y="470"/>
                  <a:pt x="710" y="470"/>
                </a:cubicBezTo>
                <a:cubicBezTo>
                  <a:pt x="710" y="470"/>
                  <a:pt x="710" y="470"/>
                  <a:pt x="710" y="470"/>
                </a:cubicBezTo>
                <a:cubicBezTo>
                  <a:pt x="710" y="470"/>
                  <a:pt x="710" y="470"/>
                  <a:pt x="711" y="470"/>
                </a:cubicBezTo>
                <a:moveTo>
                  <a:pt x="219" y="64"/>
                </a:moveTo>
                <a:cubicBezTo>
                  <a:pt x="218" y="64"/>
                  <a:pt x="218" y="64"/>
                  <a:pt x="218" y="65"/>
                </a:cubicBezTo>
                <a:cubicBezTo>
                  <a:pt x="218" y="65"/>
                  <a:pt x="218" y="64"/>
                  <a:pt x="218" y="64"/>
                </a:cubicBezTo>
                <a:cubicBezTo>
                  <a:pt x="218" y="64"/>
                  <a:pt x="218" y="64"/>
                  <a:pt x="218" y="64"/>
                </a:cubicBezTo>
                <a:cubicBezTo>
                  <a:pt x="218" y="64"/>
                  <a:pt x="218" y="64"/>
                  <a:pt x="219" y="64"/>
                </a:cubicBezTo>
                <a:moveTo>
                  <a:pt x="178" y="64"/>
                </a:moveTo>
                <a:cubicBezTo>
                  <a:pt x="179" y="64"/>
                  <a:pt x="179" y="64"/>
                  <a:pt x="179" y="64"/>
                </a:cubicBezTo>
                <a:cubicBezTo>
                  <a:pt x="179" y="64"/>
                  <a:pt x="179" y="64"/>
                  <a:pt x="178" y="65"/>
                </a:cubicBezTo>
                <a:cubicBezTo>
                  <a:pt x="178" y="65"/>
                  <a:pt x="178" y="65"/>
                  <a:pt x="178" y="65"/>
                </a:cubicBezTo>
                <a:cubicBezTo>
                  <a:pt x="178" y="65"/>
                  <a:pt x="178" y="64"/>
                  <a:pt x="178" y="64"/>
                </a:cubicBezTo>
                <a:cubicBezTo>
                  <a:pt x="178" y="64"/>
                  <a:pt x="178" y="64"/>
                  <a:pt x="178" y="64"/>
                </a:cubicBezTo>
                <a:moveTo>
                  <a:pt x="215" y="61"/>
                </a:moveTo>
                <a:cubicBezTo>
                  <a:pt x="215" y="60"/>
                  <a:pt x="215" y="60"/>
                  <a:pt x="215" y="60"/>
                </a:cubicBezTo>
                <a:cubicBezTo>
                  <a:pt x="215" y="60"/>
                  <a:pt x="216" y="60"/>
                  <a:pt x="216" y="60"/>
                </a:cubicBezTo>
                <a:cubicBezTo>
                  <a:pt x="216" y="60"/>
                  <a:pt x="215" y="61"/>
                  <a:pt x="215" y="61"/>
                </a:cubicBezTo>
                <a:cubicBezTo>
                  <a:pt x="215" y="61"/>
                  <a:pt x="215" y="61"/>
                  <a:pt x="215" y="61"/>
                </a:cubicBezTo>
                <a:moveTo>
                  <a:pt x="189" y="60"/>
                </a:moveTo>
                <a:cubicBezTo>
                  <a:pt x="189" y="60"/>
                  <a:pt x="188" y="59"/>
                  <a:pt x="188" y="59"/>
                </a:cubicBezTo>
                <a:cubicBezTo>
                  <a:pt x="189" y="59"/>
                  <a:pt x="189" y="59"/>
                  <a:pt x="189" y="59"/>
                </a:cubicBezTo>
                <a:cubicBezTo>
                  <a:pt x="189" y="60"/>
                  <a:pt x="189" y="60"/>
                  <a:pt x="189" y="60"/>
                </a:cubicBezTo>
                <a:cubicBezTo>
                  <a:pt x="189" y="60"/>
                  <a:pt x="189" y="60"/>
                  <a:pt x="189" y="60"/>
                </a:cubicBezTo>
                <a:moveTo>
                  <a:pt x="365" y="57"/>
                </a:moveTo>
                <a:cubicBezTo>
                  <a:pt x="365" y="57"/>
                  <a:pt x="365" y="57"/>
                  <a:pt x="365" y="57"/>
                </a:cubicBezTo>
                <a:cubicBezTo>
                  <a:pt x="365" y="56"/>
                  <a:pt x="365" y="56"/>
                  <a:pt x="365" y="56"/>
                </a:cubicBezTo>
                <a:cubicBezTo>
                  <a:pt x="365" y="56"/>
                  <a:pt x="366" y="56"/>
                  <a:pt x="366" y="57"/>
                </a:cubicBezTo>
                <a:cubicBezTo>
                  <a:pt x="366" y="57"/>
                  <a:pt x="365" y="57"/>
                  <a:pt x="365" y="57"/>
                </a:cubicBezTo>
                <a:moveTo>
                  <a:pt x="717" y="449"/>
                </a:moveTo>
                <a:cubicBezTo>
                  <a:pt x="717" y="450"/>
                  <a:pt x="717" y="450"/>
                  <a:pt x="717" y="450"/>
                </a:cubicBezTo>
                <a:cubicBezTo>
                  <a:pt x="717" y="450"/>
                  <a:pt x="717" y="449"/>
                  <a:pt x="717" y="449"/>
                </a:cubicBezTo>
                <a:cubicBezTo>
                  <a:pt x="717" y="449"/>
                  <a:pt x="717" y="449"/>
                  <a:pt x="717" y="449"/>
                </a:cubicBezTo>
                <a:cubicBezTo>
                  <a:pt x="717" y="449"/>
                  <a:pt x="717" y="449"/>
                  <a:pt x="717" y="449"/>
                </a:cubicBezTo>
                <a:moveTo>
                  <a:pt x="366" y="53"/>
                </a:moveTo>
                <a:cubicBezTo>
                  <a:pt x="366" y="53"/>
                  <a:pt x="365" y="53"/>
                  <a:pt x="365" y="53"/>
                </a:cubicBezTo>
                <a:cubicBezTo>
                  <a:pt x="365" y="53"/>
                  <a:pt x="365" y="53"/>
                  <a:pt x="365" y="53"/>
                </a:cubicBezTo>
                <a:cubicBezTo>
                  <a:pt x="365" y="53"/>
                  <a:pt x="365" y="53"/>
                  <a:pt x="365" y="53"/>
                </a:cubicBezTo>
                <a:cubicBezTo>
                  <a:pt x="365" y="52"/>
                  <a:pt x="366" y="53"/>
                  <a:pt x="366" y="53"/>
                </a:cubicBezTo>
                <a:moveTo>
                  <a:pt x="231" y="52"/>
                </a:moveTo>
                <a:cubicBezTo>
                  <a:pt x="231" y="53"/>
                  <a:pt x="231" y="53"/>
                  <a:pt x="231" y="53"/>
                </a:cubicBezTo>
                <a:cubicBezTo>
                  <a:pt x="231" y="53"/>
                  <a:pt x="231" y="53"/>
                  <a:pt x="231" y="53"/>
                </a:cubicBezTo>
                <a:cubicBezTo>
                  <a:pt x="230" y="53"/>
                  <a:pt x="230" y="53"/>
                  <a:pt x="230" y="53"/>
                </a:cubicBezTo>
                <a:cubicBezTo>
                  <a:pt x="230" y="53"/>
                  <a:pt x="230" y="52"/>
                  <a:pt x="231" y="52"/>
                </a:cubicBezTo>
                <a:moveTo>
                  <a:pt x="709" y="473"/>
                </a:moveTo>
                <a:cubicBezTo>
                  <a:pt x="709" y="473"/>
                  <a:pt x="708" y="473"/>
                  <a:pt x="708" y="473"/>
                </a:cubicBezTo>
                <a:cubicBezTo>
                  <a:pt x="709" y="472"/>
                  <a:pt x="709" y="473"/>
                  <a:pt x="709" y="473"/>
                </a:cubicBezTo>
                <a:cubicBezTo>
                  <a:pt x="709" y="473"/>
                  <a:pt x="709" y="473"/>
                  <a:pt x="709" y="473"/>
                </a:cubicBezTo>
                <a:cubicBezTo>
                  <a:pt x="709" y="474"/>
                  <a:pt x="709" y="473"/>
                  <a:pt x="709" y="473"/>
                </a:cubicBezTo>
                <a:moveTo>
                  <a:pt x="712" y="473"/>
                </a:moveTo>
                <a:cubicBezTo>
                  <a:pt x="712" y="473"/>
                  <a:pt x="712" y="473"/>
                  <a:pt x="712" y="473"/>
                </a:cubicBezTo>
                <a:cubicBezTo>
                  <a:pt x="712" y="473"/>
                  <a:pt x="712" y="473"/>
                  <a:pt x="711" y="473"/>
                </a:cubicBezTo>
                <a:cubicBezTo>
                  <a:pt x="711" y="474"/>
                  <a:pt x="711" y="474"/>
                  <a:pt x="711" y="473"/>
                </a:cubicBezTo>
                <a:cubicBezTo>
                  <a:pt x="711" y="473"/>
                  <a:pt x="711" y="473"/>
                  <a:pt x="711" y="473"/>
                </a:cubicBezTo>
                <a:cubicBezTo>
                  <a:pt x="711" y="473"/>
                  <a:pt x="711" y="473"/>
                  <a:pt x="712" y="473"/>
                </a:cubicBezTo>
                <a:moveTo>
                  <a:pt x="368" y="55"/>
                </a:moveTo>
                <a:cubicBezTo>
                  <a:pt x="368" y="55"/>
                  <a:pt x="368" y="55"/>
                  <a:pt x="368" y="55"/>
                </a:cubicBezTo>
                <a:cubicBezTo>
                  <a:pt x="368" y="54"/>
                  <a:pt x="368" y="54"/>
                  <a:pt x="369" y="55"/>
                </a:cubicBezTo>
                <a:cubicBezTo>
                  <a:pt x="369" y="55"/>
                  <a:pt x="369" y="55"/>
                  <a:pt x="369" y="55"/>
                </a:cubicBezTo>
                <a:moveTo>
                  <a:pt x="704" y="476"/>
                </a:moveTo>
                <a:cubicBezTo>
                  <a:pt x="704" y="476"/>
                  <a:pt x="704" y="475"/>
                  <a:pt x="705" y="476"/>
                </a:cubicBezTo>
                <a:cubicBezTo>
                  <a:pt x="705" y="476"/>
                  <a:pt x="705" y="476"/>
                  <a:pt x="705" y="476"/>
                </a:cubicBezTo>
                <a:moveTo>
                  <a:pt x="18" y="374"/>
                </a:moveTo>
                <a:cubicBezTo>
                  <a:pt x="18" y="374"/>
                  <a:pt x="18" y="374"/>
                  <a:pt x="18" y="374"/>
                </a:cubicBezTo>
                <a:cubicBezTo>
                  <a:pt x="18" y="375"/>
                  <a:pt x="18" y="375"/>
                  <a:pt x="18" y="375"/>
                </a:cubicBezTo>
                <a:moveTo>
                  <a:pt x="82" y="377"/>
                </a:moveTo>
                <a:cubicBezTo>
                  <a:pt x="82" y="377"/>
                  <a:pt x="82" y="378"/>
                  <a:pt x="82" y="378"/>
                </a:cubicBezTo>
                <a:cubicBezTo>
                  <a:pt x="82" y="377"/>
                  <a:pt x="81" y="377"/>
                  <a:pt x="81" y="377"/>
                </a:cubicBezTo>
                <a:cubicBezTo>
                  <a:pt x="81" y="377"/>
                  <a:pt x="81" y="377"/>
                  <a:pt x="81" y="377"/>
                </a:cubicBezTo>
                <a:cubicBezTo>
                  <a:pt x="81" y="377"/>
                  <a:pt x="81" y="377"/>
                  <a:pt x="82" y="377"/>
                </a:cubicBezTo>
                <a:cubicBezTo>
                  <a:pt x="82" y="377"/>
                  <a:pt x="82" y="377"/>
                  <a:pt x="82" y="377"/>
                </a:cubicBezTo>
                <a:moveTo>
                  <a:pt x="81" y="379"/>
                </a:moveTo>
                <a:cubicBezTo>
                  <a:pt x="82" y="379"/>
                  <a:pt x="82" y="379"/>
                  <a:pt x="82" y="379"/>
                </a:cubicBezTo>
                <a:cubicBezTo>
                  <a:pt x="82" y="379"/>
                  <a:pt x="82" y="379"/>
                  <a:pt x="82" y="379"/>
                </a:cubicBezTo>
                <a:cubicBezTo>
                  <a:pt x="82" y="379"/>
                  <a:pt x="81" y="379"/>
                  <a:pt x="81" y="379"/>
                </a:cubicBezTo>
                <a:cubicBezTo>
                  <a:pt x="81" y="379"/>
                  <a:pt x="81" y="379"/>
                  <a:pt x="81" y="379"/>
                </a:cubicBezTo>
                <a:moveTo>
                  <a:pt x="288" y="79"/>
                </a:moveTo>
                <a:cubicBezTo>
                  <a:pt x="289" y="79"/>
                  <a:pt x="289" y="79"/>
                  <a:pt x="289" y="80"/>
                </a:cubicBezTo>
                <a:cubicBezTo>
                  <a:pt x="289" y="80"/>
                  <a:pt x="289" y="80"/>
                  <a:pt x="288" y="80"/>
                </a:cubicBezTo>
                <a:cubicBezTo>
                  <a:pt x="288" y="80"/>
                  <a:pt x="288" y="79"/>
                  <a:pt x="288" y="79"/>
                </a:cubicBezTo>
                <a:cubicBezTo>
                  <a:pt x="288" y="79"/>
                  <a:pt x="288" y="79"/>
                  <a:pt x="288" y="79"/>
                </a:cubicBezTo>
                <a:moveTo>
                  <a:pt x="287" y="79"/>
                </a:moveTo>
                <a:cubicBezTo>
                  <a:pt x="287" y="79"/>
                  <a:pt x="287" y="80"/>
                  <a:pt x="287" y="80"/>
                </a:cubicBezTo>
                <a:cubicBezTo>
                  <a:pt x="286" y="80"/>
                  <a:pt x="286" y="80"/>
                  <a:pt x="286" y="80"/>
                </a:cubicBezTo>
                <a:cubicBezTo>
                  <a:pt x="286" y="79"/>
                  <a:pt x="286" y="79"/>
                  <a:pt x="287" y="79"/>
                </a:cubicBezTo>
                <a:cubicBezTo>
                  <a:pt x="287" y="79"/>
                  <a:pt x="287" y="79"/>
                  <a:pt x="287" y="79"/>
                </a:cubicBezTo>
                <a:moveTo>
                  <a:pt x="755" y="389"/>
                </a:moveTo>
                <a:cubicBezTo>
                  <a:pt x="754" y="389"/>
                  <a:pt x="754" y="389"/>
                  <a:pt x="754" y="389"/>
                </a:cubicBezTo>
                <a:cubicBezTo>
                  <a:pt x="754" y="389"/>
                  <a:pt x="754" y="389"/>
                  <a:pt x="754" y="389"/>
                </a:cubicBezTo>
                <a:cubicBezTo>
                  <a:pt x="754" y="388"/>
                  <a:pt x="754" y="388"/>
                  <a:pt x="754" y="388"/>
                </a:cubicBezTo>
                <a:cubicBezTo>
                  <a:pt x="754" y="388"/>
                  <a:pt x="755" y="388"/>
                  <a:pt x="755" y="389"/>
                </a:cubicBezTo>
                <a:moveTo>
                  <a:pt x="726" y="367"/>
                </a:moveTo>
                <a:cubicBezTo>
                  <a:pt x="726" y="367"/>
                  <a:pt x="726" y="367"/>
                  <a:pt x="726" y="367"/>
                </a:cubicBezTo>
                <a:cubicBezTo>
                  <a:pt x="725" y="367"/>
                  <a:pt x="725" y="367"/>
                  <a:pt x="726" y="366"/>
                </a:cubicBezTo>
                <a:cubicBezTo>
                  <a:pt x="726" y="366"/>
                  <a:pt x="726" y="366"/>
                  <a:pt x="726" y="366"/>
                </a:cubicBezTo>
                <a:cubicBezTo>
                  <a:pt x="726" y="366"/>
                  <a:pt x="726" y="367"/>
                  <a:pt x="726" y="367"/>
                </a:cubicBezTo>
                <a:moveTo>
                  <a:pt x="566" y="89"/>
                </a:moveTo>
                <a:cubicBezTo>
                  <a:pt x="566" y="89"/>
                  <a:pt x="566" y="89"/>
                  <a:pt x="566" y="89"/>
                </a:cubicBezTo>
                <a:cubicBezTo>
                  <a:pt x="566" y="89"/>
                  <a:pt x="566" y="89"/>
                  <a:pt x="566" y="89"/>
                </a:cubicBezTo>
                <a:cubicBezTo>
                  <a:pt x="567" y="89"/>
                  <a:pt x="567" y="89"/>
                  <a:pt x="567" y="89"/>
                </a:cubicBezTo>
                <a:cubicBezTo>
                  <a:pt x="567" y="89"/>
                  <a:pt x="566" y="89"/>
                  <a:pt x="566" y="89"/>
                </a:cubicBezTo>
                <a:moveTo>
                  <a:pt x="717" y="373"/>
                </a:moveTo>
                <a:cubicBezTo>
                  <a:pt x="716" y="373"/>
                  <a:pt x="716" y="373"/>
                  <a:pt x="716" y="373"/>
                </a:cubicBezTo>
                <a:cubicBezTo>
                  <a:pt x="716" y="373"/>
                  <a:pt x="716" y="373"/>
                  <a:pt x="716" y="372"/>
                </a:cubicBezTo>
                <a:cubicBezTo>
                  <a:pt x="716" y="372"/>
                  <a:pt x="716" y="372"/>
                  <a:pt x="716" y="372"/>
                </a:cubicBezTo>
                <a:cubicBezTo>
                  <a:pt x="716" y="372"/>
                  <a:pt x="716" y="372"/>
                  <a:pt x="717" y="373"/>
                </a:cubicBezTo>
                <a:moveTo>
                  <a:pt x="116" y="408"/>
                </a:moveTo>
                <a:cubicBezTo>
                  <a:pt x="116" y="408"/>
                  <a:pt x="116" y="409"/>
                  <a:pt x="116" y="409"/>
                </a:cubicBezTo>
                <a:cubicBezTo>
                  <a:pt x="115" y="409"/>
                  <a:pt x="115" y="408"/>
                  <a:pt x="115" y="408"/>
                </a:cubicBezTo>
                <a:moveTo>
                  <a:pt x="740" y="409"/>
                </a:moveTo>
                <a:cubicBezTo>
                  <a:pt x="740" y="409"/>
                  <a:pt x="740" y="409"/>
                  <a:pt x="740" y="409"/>
                </a:cubicBezTo>
                <a:cubicBezTo>
                  <a:pt x="740" y="409"/>
                  <a:pt x="740" y="409"/>
                  <a:pt x="740" y="408"/>
                </a:cubicBezTo>
                <a:cubicBezTo>
                  <a:pt x="740" y="408"/>
                  <a:pt x="740" y="408"/>
                  <a:pt x="740" y="408"/>
                </a:cubicBezTo>
                <a:cubicBezTo>
                  <a:pt x="740" y="408"/>
                  <a:pt x="740" y="408"/>
                  <a:pt x="740" y="409"/>
                </a:cubicBezTo>
                <a:moveTo>
                  <a:pt x="744" y="408"/>
                </a:moveTo>
                <a:cubicBezTo>
                  <a:pt x="744" y="408"/>
                  <a:pt x="744" y="408"/>
                  <a:pt x="744" y="408"/>
                </a:cubicBezTo>
                <a:cubicBezTo>
                  <a:pt x="744" y="409"/>
                  <a:pt x="744" y="409"/>
                  <a:pt x="744" y="409"/>
                </a:cubicBezTo>
                <a:cubicBezTo>
                  <a:pt x="744" y="409"/>
                  <a:pt x="743" y="409"/>
                  <a:pt x="743" y="409"/>
                </a:cubicBezTo>
                <a:cubicBezTo>
                  <a:pt x="743" y="409"/>
                  <a:pt x="743" y="409"/>
                  <a:pt x="743" y="409"/>
                </a:cubicBezTo>
                <a:cubicBezTo>
                  <a:pt x="743" y="408"/>
                  <a:pt x="744" y="408"/>
                  <a:pt x="744" y="408"/>
                </a:cubicBezTo>
                <a:moveTo>
                  <a:pt x="745" y="393"/>
                </a:moveTo>
                <a:cubicBezTo>
                  <a:pt x="745" y="393"/>
                  <a:pt x="744" y="392"/>
                  <a:pt x="744" y="392"/>
                </a:cubicBezTo>
                <a:cubicBezTo>
                  <a:pt x="745" y="392"/>
                  <a:pt x="745" y="392"/>
                  <a:pt x="745" y="392"/>
                </a:cubicBezTo>
                <a:cubicBezTo>
                  <a:pt x="745" y="393"/>
                  <a:pt x="745" y="393"/>
                  <a:pt x="745" y="393"/>
                </a:cubicBezTo>
                <a:cubicBezTo>
                  <a:pt x="745" y="393"/>
                  <a:pt x="745" y="393"/>
                  <a:pt x="745" y="393"/>
                </a:cubicBezTo>
                <a:moveTo>
                  <a:pt x="123" y="403"/>
                </a:moveTo>
                <a:cubicBezTo>
                  <a:pt x="123" y="403"/>
                  <a:pt x="123" y="403"/>
                  <a:pt x="123" y="403"/>
                </a:cubicBezTo>
                <a:cubicBezTo>
                  <a:pt x="123" y="402"/>
                  <a:pt x="124" y="403"/>
                  <a:pt x="124" y="403"/>
                </a:cubicBezTo>
                <a:cubicBezTo>
                  <a:pt x="124" y="403"/>
                  <a:pt x="124" y="403"/>
                  <a:pt x="124" y="403"/>
                </a:cubicBezTo>
                <a:cubicBezTo>
                  <a:pt x="124" y="403"/>
                  <a:pt x="124" y="403"/>
                  <a:pt x="123" y="403"/>
                </a:cubicBezTo>
                <a:moveTo>
                  <a:pt x="124" y="403"/>
                </a:moveTo>
                <a:cubicBezTo>
                  <a:pt x="124" y="403"/>
                  <a:pt x="125" y="403"/>
                  <a:pt x="125" y="404"/>
                </a:cubicBezTo>
                <a:cubicBezTo>
                  <a:pt x="125" y="404"/>
                  <a:pt x="124" y="404"/>
                  <a:pt x="124" y="404"/>
                </a:cubicBezTo>
                <a:moveTo>
                  <a:pt x="218" y="754"/>
                </a:moveTo>
                <a:cubicBezTo>
                  <a:pt x="218" y="752"/>
                  <a:pt x="218" y="752"/>
                  <a:pt x="218" y="752"/>
                </a:cubicBezTo>
                <a:cubicBezTo>
                  <a:pt x="219" y="752"/>
                  <a:pt x="219" y="753"/>
                  <a:pt x="219" y="754"/>
                </a:cubicBezTo>
                <a:cubicBezTo>
                  <a:pt x="219" y="754"/>
                  <a:pt x="218" y="754"/>
                  <a:pt x="218" y="754"/>
                </a:cubicBezTo>
                <a:moveTo>
                  <a:pt x="218" y="756"/>
                </a:moveTo>
                <a:cubicBezTo>
                  <a:pt x="218" y="756"/>
                  <a:pt x="218" y="757"/>
                  <a:pt x="219" y="757"/>
                </a:cubicBezTo>
                <a:cubicBezTo>
                  <a:pt x="219" y="757"/>
                  <a:pt x="218" y="757"/>
                  <a:pt x="218" y="757"/>
                </a:cubicBezTo>
                <a:cubicBezTo>
                  <a:pt x="218" y="757"/>
                  <a:pt x="218" y="757"/>
                  <a:pt x="218" y="756"/>
                </a:cubicBezTo>
                <a:cubicBezTo>
                  <a:pt x="218" y="756"/>
                  <a:pt x="218" y="756"/>
                  <a:pt x="218" y="756"/>
                </a:cubicBezTo>
                <a:moveTo>
                  <a:pt x="493" y="19"/>
                </a:moveTo>
                <a:cubicBezTo>
                  <a:pt x="493" y="19"/>
                  <a:pt x="492" y="19"/>
                  <a:pt x="492" y="19"/>
                </a:cubicBezTo>
                <a:cubicBezTo>
                  <a:pt x="492" y="19"/>
                  <a:pt x="492" y="19"/>
                  <a:pt x="492" y="19"/>
                </a:cubicBezTo>
                <a:cubicBezTo>
                  <a:pt x="492" y="19"/>
                  <a:pt x="492" y="18"/>
                  <a:pt x="492" y="18"/>
                </a:cubicBezTo>
                <a:cubicBezTo>
                  <a:pt x="492" y="18"/>
                  <a:pt x="492" y="18"/>
                  <a:pt x="492" y="18"/>
                </a:cubicBezTo>
                <a:cubicBezTo>
                  <a:pt x="492" y="18"/>
                  <a:pt x="493" y="19"/>
                  <a:pt x="493" y="19"/>
                </a:cubicBezTo>
                <a:moveTo>
                  <a:pt x="386" y="488"/>
                </a:moveTo>
                <a:cubicBezTo>
                  <a:pt x="386" y="488"/>
                  <a:pt x="386" y="488"/>
                  <a:pt x="387" y="488"/>
                </a:cubicBezTo>
                <a:cubicBezTo>
                  <a:pt x="387" y="488"/>
                  <a:pt x="387" y="488"/>
                  <a:pt x="387" y="489"/>
                </a:cubicBezTo>
                <a:cubicBezTo>
                  <a:pt x="387" y="488"/>
                  <a:pt x="387" y="488"/>
                  <a:pt x="388" y="488"/>
                </a:cubicBezTo>
                <a:cubicBezTo>
                  <a:pt x="388" y="487"/>
                  <a:pt x="388" y="487"/>
                  <a:pt x="388" y="485"/>
                </a:cubicBezTo>
                <a:cubicBezTo>
                  <a:pt x="388" y="485"/>
                  <a:pt x="388" y="485"/>
                  <a:pt x="388" y="485"/>
                </a:cubicBezTo>
                <a:cubicBezTo>
                  <a:pt x="387" y="485"/>
                  <a:pt x="387" y="486"/>
                  <a:pt x="388" y="486"/>
                </a:cubicBezTo>
                <a:cubicBezTo>
                  <a:pt x="388" y="486"/>
                  <a:pt x="388" y="486"/>
                  <a:pt x="388" y="486"/>
                </a:cubicBezTo>
                <a:cubicBezTo>
                  <a:pt x="388" y="486"/>
                  <a:pt x="388" y="485"/>
                  <a:pt x="388" y="485"/>
                </a:cubicBezTo>
                <a:cubicBezTo>
                  <a:pt x="388" y="485"/>
                  <a:pt x="388" y="485"/>
                  <a:pt x="388" y="485"/>
                </a:cubicBezTo>
                <a:cubicBezTo>
                  <a:pt x="387" y="486"/>
                  <a:pt x="387" y="486"/>
                  <a:pt x="387" y="485"/>
                </a:cubicBezTo>
                <a:cubicBezTo>
                  <a:pt x="387" y="485"/>
                  <a:pt x="387" y="484"/>
                  <a:pt x="387" y="483"/>
                </a:cubicBezTo>
                <a:cubicBezTo>
                  <a:pt x="387" y="483"/>
                  <a:pt x="386" y="482"/>
                  <a:pt x="386" y="482"/>
                </a:cubicBezTo>
                <a:cubicBezTo>
                  <a:pt x="385" y="483"/>
                  <a:pt x="386" y="483"/>
                  <a:pt x="386" y="484"/>
                </a:cubicBezTo>
                <a:cubicBezTo>
                  <a:pt x="386" y="485"/>
                  <a:pt x="386" y="485"/>
                  <a:pt x="385" y="486"/>
                </a:cubicBezTo>
                <a:cubicBezTo>
                  <a:pt x="385" y="486"/>
                  <a:pt x="385" y="485"/>
                  <a:pt x="385" y="484"/>
                </a:cubicBezTo>
                <a:cubicBezTo>
                  <a:pt x="385" y="484"/>
                  <a:pt x="385" y="483"/>
                  <a:pt x="384" y="483"/>
                </a:cubicBezTo>
                <a:cubicBezTo>
                  <a:pt x="383" y="482"/>
                  <a:pt x="384" y="482"/>
                  <a:pt x="384" y="481"/>
                </a:cubicBezTo>
                <a:cubicBezTo>
                  <a:pt x="384" y="481"/>
                  <a:pt x="385" y="481"/>
                  <a:pt x="385" y="481"/>
                </a:cubicBezTo>
                <a:cubicBezTo>
                  <a:pt x="385" y="481"/>
                  <a:pt x="385" y="480"/>
                  <a:pt x="386" y="480"/>
                </a:cubicBezTo>
                <a:cubicBezTo>
                  <a:pt x="386" y="479"/>
                  <a:pt x="386" y="480"/>
                  <a:pt x="386" y="480"/>
                </a:cubicBezTo>
                <a:cubicBezTo>
                  <a:pt x="386" y="480"/>
                  <a:pt x="386" y="480"/>
                  <a:pt x="386" y="480"/>
                </a:cubicBezTo>
                <a:cubicBezTo>
                  <a:pt x="386" y="480"/>
                  <a:pt x="386" y="480"/>
                  <a:pt x="386" y="480"/>
                </a:cubicBezTo>
                <a:cubicBezTo>
                  <a:pt x="386" y="480"/>
                  <a:pt x="386" y="480"/>
                  <a:pt x="386" y="480"/>
                </a:cubicBezTo>
                <a:cubicBezTo>
                  <a:pt x="386" y="479"/>
                  <a:pt x="386" y="479"/>
                  <a:pt x="386" y="480"/>
                </a:cubicBezTo>
                <a:cubicBezTo>
                  <a:pt x="384" y="479"/>
                  <a:pt x="383" y="479"/>
                  <a:pt x="381" y="478"/>
                </a:cubicBezTo>
                <a:cubicBezTo>
                  <a:pt x="381" y="478"/>
                  <a:pt x="381" y="477"/>
                  <a:pt x="381" y="477"/>
                </a:cubicBezTo>
                <a:cubicBezTo>
                  <a:pt x="382" y="477"/>
                  <a:pt x="382" y="476"/>
                  <a:pt x="382" y="476"/>
                </a:cubicBezTo>
                <a:cubicBezTo>
                  <a:pt x="381" y="474"/>
                  <a:pt x="379" y="474"/>
                  <a:pt x="378" y="473"/>
                </a:cubicBezTo>
                <a:cubicBezTo>
                  <a:pt x="377" y="473"/>
                  <a:pt x="376" y="474"/>
                  <a:pt x="376" y="473"/>
                </a:cubicBezTo>
                <a:cubicBezTo>
                  <a:pt x="375" y="471"/>
                  <a:pt x="373" y="472"/>
                  <a:pt x="372" y="471"/>
                </a:cubicBezTo>
                <a:cubicBezTo>
                  <a:pt x="372" y="471"/>
                  <a:pt x="371" y="471"/>
                  <a:pt x="371" y="471"/>
                </a:cubicBezTo>
                <a:cubicBezTo>
                  <a:pt x="371" y="471"/>
                  <a:pt x="370" y="471"/>
                  <a:pt x="370" y="471"/>
                </a:cubicBezTo>
                <a:cubicBezTo>
                  <a:pt x="370" y="470"/>
                  <a:pt x="370" y="469"/>
                  <a:pt x="370" y="469"/>
                </a:cubicBezTo>
                <a:cubicBezTo>
                  <a:pt x="369" y="468"/>
                  <a:pt x="369" y="467"/>
                  <a:pt x="368" y="468"/>
                </a:cubicBezTo>
                <a:cubicBezTo>
                  <a:pt x="367" y="469"/>
                  <a:pt x="366" y="469"/>
                  <a:pt x="364" y="469"/>
                </a:cubicBezTo>
                <a:cubicBezTo>
                  <a:pt x="363" y="470"/>
                  <a:pt x="362" y="470"/>
                  <a:pt x="360" y="470"/>
                </a:cubicBezTo>
                <a:cubicBezTo>
                  <a:pt x="360" y="469"/>
                  <a:pt x="359" y="469"/>
                  <a:pt x="359" y="468"/>
                </a:cubicBezTo>
                <a:cubicBezTo>
                  <a:pt x="358" y="467"/>
                  <a:pt x="357" y="465"/>
                  <a:pt x="356" y="464"/>
                </a:cubicBezTo>
                <a:cubicBezTo>
                  <a:pt x="356" y="463"/>
                  <a:pt x="354" y="462"/>
                  <a:pt x="354" y="461"/>
                </a:cubicBezTo>
                <a:cubicBezTo>
                  <a:pt x="353" y="460"/>
                  <a:pt x="353" y="458"/>
                  <a:pt x="352" y="457"/>
                </a:cubicBezTo>
                <a:cubicBezTo>
                  <a:pt x="351" y="457"/>
                  <a:pt x="352" y="456"/>
                  <a:pt x="351" y="456"/>
                </a:cubicBezTo>
                <a:cubicBezTo>
                  <a:pt x="350" y="455"/>
                  <a:pt x="351" y="453"/>
                  <a:pt x="350" y="452"/>
                </a:cubicBezTo>
                <a:cubicBezTo>
                  <a:pt x="349" y="452"/>
                  <a:pt x="349" y="450"/>
                  <a:pt x="349" y="450"/>
                </a:cubicBezTo>
                <a:cubicBezTo>
                  <a:pt x="349" y="448"/>
                  <a:pt x="347" y="447"/>
                  <a:pt x="348" y="445"/>
                </a:cubicBezTo>
                <a:cubicBezTo>
                  <a:pt x="347" y="444"/>
                  <a:pt x="347" y="443"/>
                  <a:pt x="347" y="441"/>
                </a:cubicBezTo>
                <a:cubicBezTo>
                  <a:pt x="347" y="440"/>
                  <a:pt x="345" y="440"/>
                  <a:pt x="346" y="438"/>
                </a:cubicBezTo>
                <a:cubicBezTo>
                  <a:pt x="346" y="438"/>
                  <a:pt x="346" y="436"/>
                  <a:pt x="345" y="436"/>
                </a:cubicBezTo>
                <a:cubicBezTo>
                  <a:pt x="344" y="435"/>
                  <a:pt x="345" y="434"/>
                  <a:pt x="345" y="433"/>
                </a:cubicBezTo>
                <a:cubicBezTo>
                  <a:pt x="345" y="432"/>
                  <a:pt x="344" y="431"/>
                  <a:pt x="344" y="430"/>
                </a:cubicBezTo>
                <a:cubicBezTo>
                  <a:pt x="344" y="428"/>
                  <a:pt x="344" y="426"/>
                  <a:pt x="344" y="424"/>
                </a:cubicBezTo>
                <a:cubicBezTo>
                  <a:pt x="344" y="422"/>
                  <a:pt x="343" y="421"/>
                  <a:pt x="343" y="420"/>
                </a:cubicBezTo>
                <a:cubicBezTo>
                  <a:pt x="343" y="418"/>
                  <a:pt x="343" y="417"/>
                  <a:pt x="343" y="415"/>
                </a:cubicBezTo>
                <a:cubicBezTo>
                  <a:pt x="343" y="411"/>
                  <a:pt x="343" y="411"/>
                  <a:pt x="343" y="411"/>
                </a:cubicBezTo>
                <a:cubicBezTo>
                  <a:pt x="343" y="407"/>
                  <a:pt x="343" y="407"/>
                  <a:pt x="343" y="407"/>
                </a:cubicBezTo>
                <a:cubicBezTo>
                  <a:pt x="343" y="406"/>
                  <a:pt x="343" y="404"/>
                  <a:pt x="343" y="403"/>
                </a:cubicBezTo>
                <a:cubicBezTo>
                  <a:pt x="343" y="400"/>
                  <a:pt x="342" y="398"/>
                  <a:pt x="344" y="396"/>
                </a:cubicBezTo>
                <a:cubicBezTo>
                  <a:pt x="344" y="396"/>
                  <a:pt x="344" y="395"/>
                  <a:pt x="344" y="395"/>
                </a:cubicBezTo>
                <a:cubicBezTo>
                  <a:pt x="344" y="393"/>
                  <a:pt x="343" y="390"/>
                  <a:pt x="345" y="388"/>
                </a:cubicBezTo>
                <a:cubicBezTo>
                  <a:pt x="345" y="388"/>
                  <a:pt x="345" y="387"/>
                  <a:pt x="345" y="386"/>
                </a:cubicBezTo>
                <a:cubicBezTo>
                  <a:pt x="345" y="385"/>
                  <a:pt x="344" y="384"/>
                  <a:pt x="346" y="383"/>
                </a:cubicBezTo>
                <a:cubicBezTo>
                  <a:pt x="346" y="383"/>
                  <a:pt x="346" y="381"/>
                  <a:pt x="346" y="381"/>
                </a:cubicBezTo>
                <a:cubicBezTo>
                  <a:pt x="346" y="380"/>
                  <a:pt x="345" y="378"/>
                  <a:pt x="346" y="378"/>
                </a:cubicBezTo>
                <a:cubicBezTo>
                  <a:pt x="347" y="377"/>
                  <a:pt x="347" y="376"/>
                  <a:pt x="347" y="375"/>
                </a:cubicBezTo>
                <a:cubicBezTo>
                  <a:pt x="347" y="374"/>
                  <a:pt x="347" y="373"/>
                  <a:pt x="347" y="372"/>
                </a:cubicBezTo>
                <a:cubicBezTo>
                  <a:pt x="348" y="370"/>
                  <a:pt x="347" y="369"/>
                  <a:pt x="348" y="367"/>
                </a:cubicBezTo>
                <a:cubicBezTo>
                  <a:pt x="348" y="366"/>
                  <a:pt x="349" y="366"/>
                  <a:pt x="349" y="364"/>
                </a:cubicBezTo>
                <a:cubicBezTo>
                  <a:pt x="349" y="363"/>
                  <a:pt x="350" y="363"/>
                  <a:pt x="350" y="362"/>
                </a:cubicBezTo>
                <a:cubicBezTo>
                  <a:pt x="351" y="361"/>
                  <a:pt x="352" y="361"/>
                  <a:pt x="353" y="362"/>
                </a:cubicBezTo>
                <a:cubicBezTo>
                  <a:pt x="354" y="362"/>
                  <a:pt x="353" y="361"/>
                  <a:pt x="354" y="360"/>
                </a:cubicBezTo>
                <a:cubicBezTo>
                  <a:pt x="354" y="359"/>
                  <a:pt x="355" y="359"/>
                  <a:pt x="356" y="359"/>
                </a:cubicBezTo>
                <a:cubicBezTo>
                  <a:pt x="357" y="359"/>
                  <a:pt x="357" y="358"/>
                  <a:pt x="357" y="357"/>
                </a:cubicBezTo>
                <a:cubicBezTo>
                  <a:pt x="358" y="356"/>
                  <a:pt x="360" y="357"/>
                  <a:pt x="361" y="357"/>
                </a:cubicBezTo>
                <a:cubicBezTo>
                  <a:pt x="361" y="356"/>
                  <a:pt x="361" y="356"/>
                  <a:pt x="361" y="356"/>
                </a:cubicBezTo>
                <a:cubicBezTo>
                  <a:pt x="360" y="356"/>
                  <a:pt x="360" y="355"/>
                  <a:pt x="359" y="355"/>
                </a:cubicBezTo>
                <a:cubicBezTo>
                  <a:pt x="359" y="355"/>
                  <a:pt x="359" y="355"/>
                  <a:pt x="359" y="355"/>
                </a:cubicBezTo>
                <a:cubicBezTo>
                  <a:pt x="359" y="355"/>
                  <a:pt x="359" y="355"/>
                  <a:pt x="359" y="354"/>
                </a:cubicBezTo>
                <a:cubicBezTo>
                  <a:pt x="359" y="354"/>
                  <a:pt x="359" y="354"/>
                  <a:pt x="358" y="354"/>
                </a:cubicBezTo>
                <a:cubicBezTo>
                  <a:pt x="358" y="354"/>
                  <a:pt x="359" y="355"/>
                  <a:pt x="359" y="355"/>
                </a:cubicBezTo>
                <a:cubicBezTo>
                  <a:pt x="359" y="355"/>
                  <a:pt x="359" y="356"/>
                  <a:pt x="359" y="356"/>
                </a:cubicBezTo>
                <a:cubicBezTo>
                  <a:pt x="358" y="356"/>
                  <a:pt x="358" y="356"/>
                  <a:pt x="357" y="356"/>
                </a:cubicBezTo>
                <a:cubicBezTo>
                  <a:pt x="356" y="356"/>
                  <a:pt x="356" y="355"/>
                  <a:pt x="356" y="354"/>
                </a:cubicBezTo>
                <a:cubicBezTo>
                  <a:pt x="357" y="354"/>
                  <a:pt x="357" y="353"/>
                  <a:pt x="358" y="353"/>
                </a:cubicBezTo>
                <a:cubicBezTo>
                  <a:pt x="358" y="353"/>
                  <a:pt x="359" y="353"/>
                  <a:pt x="359" y="352"/>
                </a:cubicBezTo>
                <a:cubicBezTo>
                  <a:pt x="360" y="351"/>
                  <a:pt x="361" y="351"/>
                  <a:pt x="362" y="349"/>
                </a:cubicBezTo>
                <a:cubicBezTo>
                  <a:pt x="362" y="349"/>
                  <a:pt x="363" y="349"/>
                  <a:pt x="363" y="349"/>
                </a:cubicBezTo>
                <a:cubicBezTo>
                  <a:pt x="363" y="348"/>
                  <a:pt x="362" y="348"/>
                  <a:pt x="362" y="347"/>
                </a:cubicBezTo>
                <a:cubicBezTo>
                  <a:pt x="362" y="346"/>
                  <a:pt x="361" y="346"/>
                  <a:pt x="361" y="347"/>
                </a:cubicBezTo>
                <a:cubicBezTo>
                  <a:pt x="361" y="347"/>
                  <a:pt x="361" y="348"/>
                  <a:pt x="361" y="348"/>
                </a:cubicBezTo>
                <a:cubicBezTo>
                  <a:pt x="361" y="348"/>
                  <a:pt x="362" y="348"/>
                  <a:pt x="362" y="348"/>
                </a:cubicBezTo>
                <a:cubicBezTo>
                  <a:pt x="362" y="346"/>
                  <a:pt x="364" y="348"/>
                  <a:pt x="365" y="347"/>
                </a:cubicBezTo>
                <a:cubicBezTo>
                  <a:pt x="364" y="346"/>
                  <a:pt x="363" y="346"/>
                  <a:pt x="362" y="347"/>
                </a:cubicBezTo>
                <a:cubicBezTo>
                  <a:pt x="362" y="349"/>
                  <a:pt x="362" y="349"/>
                  <a:pt x="362" y="349"/>
                </a:cubicBezTo>
                <a:cubicBezTo>
                  <a:pt x="360" y="349"/>
                  <a:pt x="360" y="349"/>
                  <a:pt x="360" y="348"/>
                </a:cubicBezTo>
                <a:cubicBezTo>
                  <a:pt x="360" y="348"/>
                  <a:pt x="360" y="347"/>
                  <a:pt x="360" y="347"/>
                </a:cubicBezTo>
                <a:cubicBezTo>
                  <a:pt x="360" y="347"/>
                  <a:pt x="360" y="346"/>
                  <a:pt x="359" y="346"/>
                </a:cubicBezTo>
                <a:cubicBezTo>
                  <a:pt x="358" y="346"/>
                  <a:pt x="358" y="347"/>
                  <a:pt x="358" y="347"/>
                </a:cubicBezTo>
                <a:cubicBezTo>
                  <a:pt x="358" y="347"/>
                  <a:pt x="358" y="348"/>
                  <a:pt x="358" y="348"/>
                </a:cubicBezTo>
                <a:cubicBezTo>
                  <a:pt x="358" y="348"/>
                  <a:pt x="358" y="348"/>
                  <a:pt x="357" y="348"/>
                </a:cubicBezTo>
                <a:cubicBezTo>
                  <a:pt x="357" y="348"/>
                  <a:pt x="357" y="347"/>
                  <a:pt x="357" y="347"/>
                </a:cubicBezTo>
                <a:cubicBezTo>
                  <a:pt x="357" y="346"/>
                  <a:pt x="357" y="345"/>
                  <a:pt x="356" y="345"/>
                </a:cubicBezTo>
                <a:cubicBezTo>
                  <a:pt x="356" y="345"/>
                  <a:pt x="355" y="345"/>
                  <a:pt x="355" y="345"/>
                </a:cubicBezTo>
                <a:cubicBezTo>
                  <a:pt x="356" y="344"/>
                  <a:pt x="357" y="345"/>
                  <a:pt x="358" y="344"/>
                </a:cubicBezTo>
                <a:cubicBezTo>
                  <a:pt x="358" y="344"/>
                  <a:pt x="359" y="344"/>
                  <a:pt x="359" y="344"/>
                </a:cubicBezTo>
                <a:cubicBezTo>
                  <a:pt x="359" y="344"/>
                  <a:pt x="359" y="343"/>
                  <a:pt x="359" y="342"/>
                </a:cubicBezTo>
                <a:cubicBezTo>
                  <a:pt x="360" y="341"/>
                  <a:pt x="359" y="341"/>
                  <a:pt x="359" y="341"/>
                </a:cubicBezTo>
                <a:cubicBezTo>
                  <a:pt x="359" y="341"/>
                  <a:pt x="359" y="342"/>
                  <a:pt x="359" y="342"/>
                </a:cubicBezTo>
                <a:cubicBezTo>
                  <a:pt x="359" y="343"/>
                  <a:pt x="359" y="343"/>
                  <a:pt x="360" y="343"/>
                </a:cubicBezTo>
                <a:cubicBezTo>
                  <a:pt x="360" y="343"/>
                  <a:pt x="360" y="342"/>
                  <a:pt x="360" y="342"/>
                </a:cubicBezTo>
                <a:cubicBezTo>
                  <a:pt x="360" y="342"/>
                  <a:pt x="360" y="341"/>
                  <a:pt x="359" y="342"/>
                </a:cubicBezTo>
                <a:cubicBezTo>
                  <a:pt x="358" y="342"/>
                  <a:pt x="358" y="343"/>
                  <a:pt x="358" y="344"/>
                </a:cubicBezTo>
                <a:cubicBezTo>
                  <a:pt x="356" y="344"/>
                  <a:pt x="355" y="343"/>
                  <a:pt x="354" y="342"/>
                </a:cubicBezTo>
                <a:cubicBezTo>
                  <a:pt x="355" y="342"/>
                  <a:pt x="355" y="341"/>
                  <a:pt x="355" y="341"/>
                </a:cubicBezTo>
                <a:cubicBezTo>
                  <a:pt x="355" y="338"/>
                  <a:pt x="356" y="337"/>
                  <a:pt x="358" y="335"/>
                </a:cubicBezTo>
                <a:cubicBezTo>
                  <a:pt x="358" y="334"/>
                  <a:pt x="358" y="334"/>
                  <a:pt x="358" y="333"/>
                </a:cubicBezTo>
                <a:cubicBezTo>
                  <a:pt x="357" y="333"/>
                  <a:pt x="357" y="333"/>
                  <a:pt x="357" y="332"/>
                </a:cubicBezTo>
                <a:cubicBezTo>
                  <a:pt x="358" y="331"/>
                  <a:pt x="359" y="329"/>
                  <a:pt x="359" y="327"/>
                </a:cubicBezTo>
                <a:cubicBezTo>
                  <a:pt x="359" y="326"/>
                  <a:pt x="360" y="326"/>
                  <a:pt x="360" y="325"/>
                </a:cubicBezTo>
                <a:cubicBezTo>
                  <a:pt x="360" y="324"/>
                  <a:pt x="360" y="323"/>
                  <a:pt x="360" y="323"/>
                </a:cubicBezTo>
                <a:cubicBezTo>
                  <a:pt x="361" y="322"/>
                  <a:pt x="361" y="321"/>
                  <a:pt x="361" y="320"/>
                </a:cubicBezTo>
                <a:cubicBezTo>
                  <a:pt x="361" y="320"/>
                  <a:pt x="362" y="320"/>
                  <a:pt x="362" y="320"/>
                </a:cubicBezTo>
                <a:cubicBezTo>
                  <a:pt x="363" y="320"/>
                  <a:pt x="363" y="321"/>
                  <a:pt x="364" y="321"/>
                </a:cubicBezTo>
                <a:cubicBezTo>
                  <a:pt x="363" y="321"/>
                  <a:pt x="363" y="322"/>
                  <a:pt x="363" y="322"/>
                </a:cubicBezTo>
                <a:cubicBezTo>
                  <a:pt x="363" y="322"/>
                  <a:pt x="363" y="323"/>
                  <a:pt x="364" y="323"/>
                </a:cubicBezTo>
                <a:cubicBezTo>
                  <a:pt x="365" y="322"/>
                  <a:pt x="367" y="322"/>
                  <a:pt x="368" y="320"/>
                </a:cubicBezTo>
                <a:cubicBezTo>
                  <a:pt x="368" y="319"/>
                  <a:pt x="369" y="318"/>
                  <a:pt x="369" y="317"/>
                </a:cubicBezTo>
                <a:cubicBezTo>
                  <a:pt x="369" y="317"/>
                  <a:pt x="369" y="317"/>
                  <a:pt x="369" y="317"/>
                </a:cubicBezTo>
                <a:cubicBezTo>
                  <a:pt x="368" y="316"/>
                  <a:pt x="369" y="314"/>
                  <a:pt x="369" y="313"/>
                </a:cubicBezTo>
                <a:cubicBezTo>
                  <a:pt x="368" y="312"/>
                  <a:pt x="367" y="312"/>
                  <a:pt x="367" y="311"/>
                </a:cubicBezTo>
                <a:cubicBezTo>
                  <a:pt x="367" y="311"/>
                  <a:pt x="367" y="311"/>
                  <a:pt x="367" y="310"/>
                </a:cubicBezTo>
                <a:cubicBezTo>
                  <a:pt x="367" y="309"/>
                  <a:pt x="367" y="309"/>
                  <a:pt x="367" y="308"/>
                </a:cubicBezTo>
                <a:cubicBezTo>
                  <a:pt x="367" y="307"/>
                  <a:pt x="366" y="305"/>
                  <a:pt x="367" y="304"/>
                </a:cubicBezTo>
                <a:cubicBezTo>
                  <a:pt x="368" y="303"/>
                  <a:pt x="367" y="302"/>
                  <a:pt x="369" y="301"/>
                </a:cubicBezTo>
                <a:cubicBezTo>
                  <a:pt x="368" y="300"/>
                  <a:pt x="370" y="299"/>
                  <a:pt x="370" y="298"/>
                </a:cubicBezTo>
                <a:cubicBezTo>
                  <a:pt x="369" y="297"/>
                  <a:pt x="371" y="297"/>
                  <a:pt x="370" y="296"/>
                </a:cubicBezTo>
                <a:cubicBezTo>
                  <a:pt x="372" y="295"/>
                  <a:pt x="372" y="294"/>
                  <a:pt x="371" y="293"/>
                </a:cubicBezTo>
                <a:cubicBezTo>
                  <a:pt x="373" y="292"/>
                  <a:pt x="372" y="291"/>
                  <a:pt x="372" y="290"/>
                </a:cubicBezTo>
                <a:cubicBezTo>
                  <a:pt x="374" y="289"/>
                  <a:pt x="373" y="288"/>
                  <a:pt x="373" y="287"/>
                </a:cubicBezTo>
                <a:cubicBezTo>
                  <a:pt x="374" y="286"/>
                  <a:pt x="375" y="285"/>
                  <a:pt x="375" y="284"/>
                </a:cubicBezTo>
                <a:cubicBezTo>
                  <a:pt x="376" y="284"/>
                  <a:pt x="375" y="283"/>
                  <a:pt x="376" y="282"/>
                </a:cubicBezTo>
                <a:cubicBezTo>
                  <a:pt x="376" y="281"/>
                  <a:pt x="377" y="280"/>
                  <a:pt x="377" y="279"/>
                </a:cubicBezTo>
                <a:cubicBezTo>
                  <a:pt x="377" y="278"/>
                  <a:pt x="378" y="278"/>
                  <a:pt x="378" y="277"/>
                </a:cubicBezTo>
                <a:cubicBezTo>
                  <a:pt x="380" y="276"/>
                  <a:pt x="378" y="274"/>
                  <a:pt x="380" y="273"/>
                </a:cubicBezTo>
                <a:cubicBezTo>
                  <a:pt x="380" y="272"/>
                  <a:pt x="381" y="271"/>
                  <a:pt x="382" y="270"/>
                </a:cubicBezTo>
                <a:cubicBezTo>
                  <a:pt x="382" y="269"/>
                  <a:pt x="382" y="268"/>
                  <a:pt x="382" y="267"/>
                </a:cubicBezTo>
                <a:cubicBezTo>
                  <a:pt x="382" y="266"/>
                  <a:pt x="383" y="266"/>
                  <a:pt x="383" y="265"/>
                </a:cubicBezTo>
                <a:cubicBezTo>
                  <a:pt x="383" y="264"/>
                  <a:pt x="383" y="264"/>
                  <a:pt x="383" y="264"/>
                </a:cubicBezTo>
                <a:cubicBezTo>
                  <a:pt x="384" y="263"/>
                  <a:pt x="385" y="263"/>
                  <a:pt x="385" y="262"/>
                </a:cubicBezTo>
                <a:cubicBezTo>
                  <a:pt x="385" y="261"/>
                  <a:pt x="386" y="260"/>
                  <a:pt x="386" y="259"/>
                </a:cubicBezTo>
                <a:cubicBezTo>
                  <a:pt x="386" y="258"/>
                  <a:pt x="387" y="257"/>
                  <a:pt x="387" y="256"/>
                </a:cubicBezTo>
                <a:cubicBezTo>
                  <a:pt x="388" y="255"/>
                  <a:pt x="388" y="254"/>
                  <a:pt x="388" y="253"/>
                </a:cubicBezTo>
                <a:cubicBezTo>
                  <a:pt x="388" y="252"/>
                  <a:pt x="389" y="252"/>
                  <a:pt x="389" y="251"/>
                </a:cubicBezTo>
                <a:cubicBezTo>
                  <a:pt x="390" y="249"/>
                  <a:pt x="390" y="247"/>
                  <a:pt x="391" y="246"/>
                </a:cubicBezTo>
                <a:cubicBezTo>
                  <a:pt x="392" y="245"/>
                  <a:pt x="393" y="245"/>
                  <a:pt x="393" y="244"/>
                </a:cubicBezTo>
                <a:cubicBezTo>
                  <a:pt x="393" y="243"/>
                  <a:pt x="394" y="243"/>
                  <a:pt x="395" y="243"/>
                </a:cubicBezTo>
                <a:cubicBezTo>
                  <a:pt x="395" y="243"/>
                  <a:pt x="396" y="243"/>
                  <a:pt x="396" y="243"/>
                </a:cubicBezTo>
                <a:cubicBezTo>
                  <a:pt x="395" y="242"/>
                  <a:pt x="395" y="242"/>
                  <a:pt x="394" y="242"/>
                </a:cubicBezTo>
                <a:cubicBezTo>
                  <a:pt x="395" y="241"/>
                  <a:pt x="395" y="241"/>
                  <a:pt x="395" y="240"/>
                </a:cubicBezTo>
                <a:cubicBezTo>
                  <a:pt x="395" y="239"/>
                  <a:pt x="396" y="238"/>
                  <a:pt x="396" y="238"/>
                </a:cubicBezTo>
                <a:cubicBezTo>
                  <a:pt x="396" y="236"/>
                  <a:pt x="398" y="236"/>
                  <a:pt x="397" y="234"/>
                </a:cubicBezTo>
                <a:cubicBezTo>
                  <a:pt x="398" y="233"/>
                  <a:pt x="398" y="232"/>
                  <a:pt x="399" y="231"/>
                </a:cubicBezTo>
                <a:cubicBezTo>
                  <a:pt x="400" y="231"/>
                  <a:pt x="400" y="230"/>
                  <a:pt x="400" y="229"/>
                </a:cubicBezTo>
                <a:cubicBezTo>
                  <a:pt x="400" y="228"/>
                  <a:pt x="401" y="227"/>
                  <a:pt x="401" y="226"/>
                </a:cubicBezTo>
                <a:cubicBezTo>
                  <a:pt x="403" y="227"/>
                  <a:pt x="403" y="227"/>
                  <a:pt x="404" y="227"/>
                </a:cubicBezTo>
                <a:cubicBezTo>
                  <a:pt x="404" y="226"/>
                  <a:pt x="404" y="226"/>
                  <a:pt x="403" y="225"/>
                </a:cubicBezTo>
                <a:cubicBezTo>
                  <a:pt x="404" y="223"/>
                  <a:pt x="404" y="223"/>
                  <a:pt x="403" y="222"/>
                </a:cubicBezTo>
                <a:cubicBezTo>
                  <a:pt x="403" y="221"/>
                  <a:pt x="404" y="221"/>
                  <a:pt x="404" y="220"/>
                </a:cubicBezTo>
                <a:cubicBezTo>
                  <a:pt x="405" y="219"/>
                  <a:pt x="405" y="219"/>
                  <a:pt x="405" y="218"/>
                </a:cubicBezTo>
                <a:cubicBezTo>
                  <a:pt x="405" y="218"/>
                  <a:pt x="405" y="218"/>
                  <a:pt x="406" y="218"/>
                </a:cubicBezTo>
                <a:cubicBezTo>
                  <a:pt x="406" y="219"/>
                  <a:pt x="406" y="220"/>
                  <a:pt x="407" y="220"/>
                </a:cubicBezTo>
                <a:cubicBezTo>
                  <a:pt x="408" y="218"/>
                  <a:pt x="408" y="218"/>
                  <a:pt x="406" y="218"/>
                </a:cubicBezTo>
                <a:cubicBezTo>
                  <a:pt x="405" y="217"/>
                  <a:pt x="406" y="216"/>
                  <a:pt x="407" y="215"/>
                </a:cubicBezTo>
                <a:cubicBezTo>
                  <a:pt x="407" y="214"/>
                  <a:pt x="408" y="213"/>
                  <a:pt x="409" y="214"/>
                </a:cubicBezTo>
                <a:cubicBezTo>
                  <a:pt x="410" y="214"/>
                  <a:pt x="410" y="214"/>
                  <a:pt x="410" y="215"/>
                </a:cubicBezTo>
                <a:cubicBezTo>
                  <a:pt x="410" y="215"/>
                  <a:pt x="411" y="215"/>
                  <a:pt x="411" y="215"/>
                </a:cubicBezTo>
                <a:cubicBezTo>
                  <a:pt x="412" y="216"/>
                  <a:pt x="412" y="216"/>
                  <a:pt x="412" y="216"/>
                </a:cubicBezTo>
                <a:cubicBezTo>
                  <a:pt x="411" y="217"/>
                  <a:pt x="413" y="218"/>
                  <a:pt x="413" y="220"/>
                </a:cubicBezTo>
                <a:cubicBezTo>
                  <a:pt x="413" y="220"/>
                  <a:pt x="413" y="220"/>
                  <a:pt x="413" y="220"/>
                </a:cubicBezTo>
                <a:cubicBezTo>
                  <a:pt x="413" y="220"/>
                  <a:pt x="413" y="220"/>
                  <a:pt x="412" y="220"/>
                </a:cubicBezTo>
                <a:cubicBezTo>
                  <a:pt x="412" y="220"/>
                  <a:pt x="412" y="219"/>
                  <a:pt x="411" y="220"/>
                </a:cubicBezTo>
                <a:cubicBezTo>
                  <a:pt x="411" y="220"/>
                  <a:pt x="411" y="220"/>
                  <a:pt x="411" y="221"/>
                </a:cubicBezTo>
                <a:cubicBezTo>
                  <a:pt x="412" y="221"/>
                  <a:pt x="412" y="221"/>
                  <a:pt x="412" y="221"/>
                </a:cubicBezTo>
                <a:cubicBezTo>
                  <a:pt x="413" y="221"/>
                  <a:pt x="413" y="221"/>
                  <a:pt x="413" y="220"/>
                </a:cubicBezTo>
                <a:cubicBezTo>
                  <a:pt x="414" y="220"/>
                  <a:pt x="414" y="221"/>
                  <a:pt x="414" y="222"/>
                </a:cubicBezTo>
                <a:cubicBezTo>
                  <a:pt x="415" y="222"/>
                  <a:pt x="415" y="223"/>
                  <a:pt x="414" y="223"/>
                </a:cubicBezTo>
                <a:cubicBezTo>
                  <a:pt x="414" y="224"/>
                  <a:pt x="414" y="224"/>
                  <a:pt x="414" y="225"/>
                </a:cubicBezTo>
                <a:cubicBezTo>
                  <a:pt x="414" y="225"/>
                  <a:pt x="414" y="225"/>
                  <a:pt x="415" y="226"/>
                </a:cubicBezTo>
                <a:cubicBezTo>
                  <a:pt x="415" y="226"/>
                  <a:pt x="415" y="225"/>
                  <a:pt x="415" y="225"/>
                </a:cubicBezTo>
                <a:cubicBezTo>
                  <a:pt x="415" y="224"/>
                  <a:pt x="415" y="224"/>
                  <a:pt x="416" y="224"/>
                </a:cubicBezTo>
                <a:cubicBezTo>
                  <a:pt x="417" y="225"/>
                  <a:pt x="417" y="226"/>
                  <a:pt x="418" y="227"/>
                </a:cubicBezTo>
                <a:cubicBezTo>
                  <a:pt x="418" y="227"/>
                  <a:pt x="418" y="227"/>
                  <a:pt x="418" y="228"/>
                </a:cubicBezTo>
                <a:cubicBezTo>
                  <a:pt x="417" y="228"/>
                  <a:pt x="417" y="228"/>
                  <a:pt x="417" y="229"/>
                </a:cubicBezTo>
                <a:cubicBezTo>
                  <a:pt x="417" y="231"/>
                  <a:pt x="417" y="233"/>
                  <a:pt x="417" y="234"/>
                </a:cubicBezTo>
                <a:cubicBezTo>
                  <a:pt x="417" y="234"/>
                  <a:pt x="416" y="234"/>
                  <a:pt x="416" y="234"/>
                </a:cubicBezTo>
                <a:cubicBezTo>
                  <a:pt x="416" y="234"/>
                  <a:pt x="415" y="235"/>
                  <a:pt x="415" y="235"/>
                </a:cubicBezTo>
                <a:cubicBezTo>
                  <a:pt x="416" y="236"/>
                  <a:pt x="416" y="238"/>
                  <a:pt x="416" y="239"/>
                </a:cubicBezTo>
                <a:cubicBezTo>
                  <a:pt x="415" y="239"/>
                  <a:pt x="415" y="239"/>
                  <a:pt x="414" y="239"/>
                </a:cubicBezTo>
                <a:cubicBezTo>
                  <a:pt x="413" y="239"/>
                  <a:pt x="413" y="239"/>
                  <a:pt x="413" y="240"/>
                </a:cubicBezTo>
                <a:cubicBezTo>
                  <a:pt x="413" y="241"/>
                  <a:pt x="413" y="241"/>
                  <a:pt x="414" y="241"/>
                </a:cubicBezTo>
                <a:cubicBezTo>
                  <a:pt x="414" y="241"/>
                  <a:pt x="415" y="241"/>
                  <a:pt x="415" y="241"/>
                </a:cubicBezTo>
                <a:cubicBezTo>
                  <a:pt x="415" y="241"/>
                  <a:pt x="415" y="241"/>
                  <a:pt x="416" y="241"/>
                </a:cubicBezTo>
                <a:cubicBezTo>
                  <a:pt x="417" y="242"/>
                  <a:pt x="415" y="244"/>
                  <a:pt x="417" y="245"/>
                </a:cubicBezTo>
                <a:cubicBezTo>
                  <a:pt x="417" y="247"/>
                  <a:pt x="417" y="248"/>
                  <a:pt x="417" y="249"/>
                </a:cubicBezTo>
                <a:cubicBezTo>
                  <a:pt x="416" y="250"/>
                  <a:pt x="416" y="250"/>
                  <a:pt x="415" y="250"/>
                </a:cubicBezTo>
                <a:cubicBezTo>
                  <a:pt x="415" y="251"/>
                  <a:pt x="416" y="251"/>
                  <a:pt x="416" y="252"/>
                </a:cubicBezTo>
                <a:cubicBezTo>
                  <a:pt x="415" y="252"/>
                  <a:pt x="414" y="251"/>
                  <a:pt x="413" y="250"/>
                </a:cubicBezTo>
                <a:cubicBezTo>
                  <a:pt x="413" y="250"/>
                  <a:pt x="413" y="249"/>
                  <a:pt x="414" y="249"/>
                </a:cubicBezTo>
                <a:cubicBezTo>
                  <a:pt x="414" y="249"/>
                  <a:pt x="415" y="248"/>
                  <a:pt x="415" y="248"/>
                </a:cubicBezTo>
                <a:cubicBezTo>
                  <a:pt x="415" y="248"/>
                  <a:pt x="414" y="248"/>
                  <a:pt x="414" y="248"/>
                </a:cubicBezTo>
                <a:cubicBezTo>
                  <a:pt x="413" y="248"/>
                  <a:pt x="412" y="247"/>
                  <a:pt x="411" y="248"/>
                </a:cubicBezTo>
                <a:cubicBezTo>
                  <a:pt x="411" y="248"/>
                  <a:pt x="411" y="249"/>
                  <a:pt x="411" y="249"/>
                </a:cubicBezTo>
                <a:cubicBezTo>
                  <a:pt x="412" y="250"/>
                  <a:pt x="412" y="252"/>
                  <a:pt x="414" y="253"/>
                </a:cubicBezTo>
                <a:cubicBezTo>
                  <a:pt x="415" y="253"/>
                  <a:pt x="414" y="254"/>
                  <a:pt x="413" y="255"/>
                </a:cubicBezTo>
                <a:cubicBezTo>
                  <a:pt x="413" y="255"/>
                  <a:pt x="413" y="255"/>
                  <a:pt x="413" y="255"/>
                </a:cubicBezTo>
                <a:cubicBezTo>
                  <a:pt x="413" y="255"/>
                  <a:pt x="412" y="255"/>
                  <a:pt x="412" y="254"/>
                </a:cubicBezTo>
                <a:cubicBezTo>
                  <a:pt x="411" y="255"/>
                  <a:pt x="412" y="257"/>
                  <a:pt x="410" y="258"/>
                </a:cubicBezTo>
                <a:cubicBezTo>
                  <a:pt x="411" y="259"/>
                  <a:pt x="412" y="259"/>
                  <a:pt x="412" y="260"/>
                </a:cubicBezTo>
                <a:cubicBezTo>
                  <a:pt x="412" y="260"/>
                  <a:pt x="411" y="260"/>
                  <a:pt x="411" y="261"/>
                </a:cubicBezTo>
                <a:cubicBezTo>
                  <a:pt x="411" y="261"/>
                  <a:pt x="411" y="261"/>
                  <a:pt x="411" y="261"/>
                </a:cubicBezTo>
                <a:cubicBezTo>
                  <a:pt x="411" y="261"/>
                  <a:pt x="411" y="261"/>
                  <a:pt x="411" y="261"/>
                </a:cubicBezTo>
                <a:cubicBezTo>
                  <a:pt x="411" y="261"/>
                  <a:pt x="410" y="261"/>
                  <a:pt x="411" y="262"/>
                </a:cubicBezTo>
                <a:cubicBezTo>
                  <a:pt x="411" y="262"/>
                  <a:pt x="411" y="262"/>
                  <a:pt x="411" y="261"/>
                </a:cubicBezTo>
                <a:cubicBezTo>
                  <a:pt x="412" y="261"/>
                  <a:pt x="412" y="261"/>
                  <a:pt x="412" y="260"/>
                </a:cubicBezTo>
                <a:cubicBezTo>
                  <a:pt x="412" y="260"/>
                  <a:pt x="413" y="260"/>
                  <a:pt x="413" y="260"/>
                </a:cubicBezTo>
                <a:cubicBezTo>
                  <a:pt x="413" y="262"/>
                  <a:pt x="414" y="263"/>
                  <a:pt x="416" y="263"/>
                </a:cubicBezTo>
                <a:cubicBezTo>
                  <a:pt x="416" y="263"/>
                  <a:pt x="416" y="264"/>
                  <a:pt x="416" y="264"/>
                </a:cubicBezTo>
                <a:cubicBezTo>
                  <a:pt x="416" y="264"/>
                  <a:pt x="415" y="264"/>
                  <a:pt x="415" y="264"/>
                </a:cubicBezTo>
                <a:cubicBezTo>
                  <a:pt x="414" y="264"/>
                  <a:pt x="414" y="264"/>
                  <a:pt x="414" y="265"/>
                </a:cubicBezTo>
                <a:cubicBezTo>
                  <a:pt x="414" y="265"/>
                  <a:pt x="414" y="265"/>
                  <a:pt x="414" y="265"/>
                </a:cubicBezTo>
                <a:cubicBezTo>
                  <a:pt x="414" y="265"/>
                  <a:pt x="414" y="265"/>
                  <a:pt x="414" y="265"/>
                </a:cubicBezTo>
                <a:cubicBezTo>
                  <a:pt x="413" y="265"/>
                  <a:pt x="413" y="265"/>
                  <a:pt x="414" y="266"/>
                </a:cubicBezTo>
                <a:cubicBezTo>
                  <a:pt x="414" y="266"/>
                  <a:pt x="414" y="265"/>
                  <a:pt x="414" y="265"/>
                </a:cubicBezTo>
                <a:cubicBezTo>
                  <a:pt x="415" y="265"/>
                  <a:pt x="415" y="265"/>
                  <a:pt x="415" y="265"/>
                </a:cubicBezTo>
                <a:cubicBezTo>
                  <a:pt x="416" y="265"/>
                  <a:pt x="416" y="264"/>
                  <a:pt x="416" y="264"/>
                </a:cubicBezTo>
                <a:cubicBezTo>
                  <a:pt x="416" y="264"/>
                  <a:pt x="417" y="264"/>
                  <a:pt x="417" y="265"/>
                </a:cubicBezTo>
                <a:cubicBezTo>
                  <a:pt x="418" y="264"/>
                  <a:pt x="418" y="263"/>
                  <a:pt x="419" y="262"/>
                </a:cubicBezTo>
                <a:cubicBezTo>
                  <a:pt x="420" y="262"/>
                  <a:pt x="421" y="262"/>
                  <a:pt x="421" y="262"/>
                </a:cubicBezTo>
                <a:cubicBezTo>
                  <a:pt x="420" y="264"/>
                  <a:pt x="422" y="264"/>
                  <a:pt x="422" y="265"/>
                </a:cubicBezTo>
                <a:cubicBezTo>
                  <a:pt x="422" y="265"/>
                  <a:pt x="422" y="265"/>
                  <a:pt x="422" y="265"/>
                </a:cubicBezTo>
                <a:cubicBezTo>
                  <a:pt x="422" y="265"/>
                  <a:pt x="423" y="265"/>
                  <a:pt x="423" y="265"/>
                </a:cubicBezTo>
                <a:cubicBezTo>
                  <a:pt x="423" y="264"/>
                  <a:pt x="423" y="264"/>
                  <a:pt x="422" y="263"/>
                </a:cubicBezTo>
                <a:cubicBezTo>
                  <a:pt x="421" y="262"/>
                  <a:pt x="422" y="262"/>
                  <a:pt x="423" y="261"/>
                </a:cubicBezTo>
                <a:cubicBezTo>
                  <a:pt x="423" y="261"/>
                  <a:pt x="423" y="261"/>
                  <a:pt x="423" y="260"/>
                </a:cubicBezTo>
                <a:cubicBezTo>
                  <a:pt x="422" y="260"/>
                  <a:pt x="421" y="259"/>
                  <a:pt x="420" y="258"/>
                </a:cubicBezTo>
                <a:cubicBezTo>
                  <a:pt x="420" y="257"/>
                  <a:pt x="420" y="257"/>
                  <a:pt x="420" y="256"/>
                </a:cubicBezTo>
                <a:cubicBezTo>
                  <a:pt x="421" y="256"/>
                  <a:pt x="421" y="256"/>
                  <a:pt x="422" y="256"/>
                </a:cubicBezTo>
                <a:cubicBezTo>
                  <a:pt x="422" y="256"/>
                  <a:pt x="423" y="256"/>
                  <a:pt x="423" y="255"/>
                </a:cubicBezTo>
                <a:cubicBezTo>
                  <a:pt x="423" y="255"/>
                  <a:pt x="424" y="255"/>
                  <a:pt x="424" y="254"/>
                </a:cubicBezTo>
                <a:cubicBezTo>
                  <a:pt x="425" y="255"/>
                  <a:pt x="425" y="257"/>
                  <a:pt x="426" y="257"/>
                </a:cubicBezTo>
                <a:cubicBezTo>
                  <a:pt x="426" y="257"/>
                  <a:pt x="426" y="256"/>
                  <a:pt x="426" y="256"/>
                </a:cubicBezTo>
                <a:cubicBezTo>
                  <a:pt x="427" y="256"/>
                  <a:pt x="427" y="255"/>
                  <a:pt x="427" y="255"/>
                </a:cubicBezTo>
                <a:cubicBezTo>
                  <a:pt x="428" y="255"/>
                  <a:pt x="430" y="256"/>
                  <a:pt x="430" y="257"/>
                </a:cubicBezTo>
                <a:cubicBezTo>
                  <a:pt x="430" y="258"/>
                  <a:pt x="430" y="257"/>
                  <a:pt x="430" y="257"/>
                </a:cubicBezTo>
                <a:cubicBezTo>
                  <a:pt x="430" y="257"/>
                  <a:pt x="429" y="257"/>
                  <a:pt x="429" y="257"/>
                </a:cubicBezTo>
                <a:cubicBezTo>
                  <a:pt x="429" y="257"/>
                  <a:pt x="429" y="258"/>
                  <a:pt x="428" y="258"/>
                </a:cubicBezTo>
                <a:cubicBezTo>
                  <a:pt x="428" y="258"/>
                  <a:pt x="429" y="258"/>
                  <a:pt x="429" y="258"/>
                </a:cubicBezTo>
                <a:cubicBezTo>
                  <a:pt x="429" y="258"/>
                  <a:pt x="430" y="258"/>
                  <a:pt x="430" y="257"/>
                </a:cubicBezTo>
                <a:cubicBezTo>
                  <a:pt x="430" y="257"/>
                  <a:pt x="431" y="257"/>
                  <a:pt x="431" y="257"/>
                </a:cubicBezTo>
                <a:cubicBezTo>
                  <a:pt x="431" y="258"/>
                  <a:pt x="432" y="259"/>
                  <a:pt x="432" y="260"/>
                </a:cubicBezTo>
                <a:cubicBezTo>
                  <a:pt x="433" y="261"/>
                  <a:pt x="434" y="262"/>
                  <a:pt x="433" y="263"/>
                </a:cubicBezTo>
                <a:cubicBezTo>
                  <a:pt x="434" y="264"/>
                  <a:pt x="434" y="265"/>
                  <a:pt x="435" y="266"/>
                </a:cubicBezTo>
                <a:cubicBezTo>
                  <a:pt x="436" y="267"/>
                  <a:pt x="436" y="268"/>
                  <a:pt x="436" y="270"/>
                </a:cubicBezTo>
                <a:cubicBezTo>
                  <a:pt x="436" y="271"/>
                  <a:pt x="436" y="273"/>
                  <a:pt x="436" y="273"/>
                </a:cubicBezTo>
                <a:cubicBezTo>
                  <a:pt x="437" y="274"/>
                  <a:pt x="437" y="276"/>
                  <a:pt x="436" y="277"/>
                </a:cubicBezTo>
                <a:cubicBezTo>
                  <a:pt x="436" y="278"/>
                  <a:pt x="436" y="278"/>
                  <a:pt x="437" y="278"/>
                </a:cubicBezTo>
                <a:cubicBezTo>
                  <a:pt x="437" y="279"/>
                  <a:pt x="437" y="279"/>
                  <a:pt x="437" y="280"/>
                </a:cubicBezTo>
                <a:cubicBezTo>
                  <a:pt x="437" y="281"/>
                  <a:pt x="438" y="281"/>
                  <a:pt x="439" y="281"/>
                </a:cubicBezTo>
                <a:cubicBezTo>
                  <a:pt x="439" y="280"/>
                  <a:pt x="439" y="280"/>
                  <a:pt x="440" y="280"/>
                </a:cubicBezTo>
                <a:cubicBezTo>
                  <a:pt x="440" y="280"/>
                  <a:pt x="440" y="280"/>
                  <a:pt x="441" y="280"/>
                </a:cubicBezTo>
                <a:cubicBezTo>
                  <a:pt x="440" y="281"/>
                  <a:pt x="440" y="281"/>
                  <a:pt x="440" y="281"/>
                </a:cubicBezTo>
                <a:cubicBezTo>
                  <a:pt x="440" y="281"/>
                  <a:pt x="440" y="281"/>
                  <a:pt x="440" y="281"/>
                </a:cubicBezTo>
                <a:cubicBezTo>
                  <a:pt x="440" y="282"/>
                  <a:pt x="440" y="282"/>
                  <a:pt x="441" y="282"/>
                </a:cubicBezTo>
                <a:cubicBezTo>
                  <a:pt x="440" y="283"/>
                  <a:pt x="440" y="283"/>
                  <a:pt x="440" y="283"/>
                </a:cubicBezTo>
                <a:cubicBezTo>
                  <a:pt x="441" y="284"/>
                  <a:pt x="441" y="284"/>
                  <a:pt x="442" y="284"/>
                </a:cubicBezTo>
                <a:cubicBezTo>
                  <a:pt x="443" y="285"/>
                  <a:pt x="443" y="287"/>
                  <a:pt x="444" y="288"/>
                </a:cubicBezTo>
                <a:cubicBezTo>
                  <a:pt x="444" y="289"/>
                  <a:pt x="446" y="290"/>
                  <a:pt x="445" y="291"/>
                </a:cubicBezTo>
                <a:cubicBezTo>
                  <a:pt x="445" y="292"/>
                  <a:pt x="447" y="293"/>
                  <a:pt x="446" y="294"/>
                </a:cubicBezTo>
                <a:cubicBezTo>
                  <a:pt x="446" y="295"/>
                  <a:pt x="446" y="296"/>
                  <a:pt x="446" y="297"/>
                </a:cubicBezTo>
                <a:cubicBezTo>
                  <a:pt x="447" y="297"/>
                  <a:pt x="449" y="297"/>
                  <a:pt x="448" y="298"/>
                </a:cubicBezTo>
                <a:cubicBezTo>
                  <a:pt x="448" y="300"/>
                  <a:pt x="450" y="300"/>
                  <a:pt x="449" y="301"/>
                </a:cubicBezTo>
                <a:cubicBezTo>
                  <a:pt x="449" y="303"/>
                  <a:pt x="450" y="303"/>
                  <a:pt x="450" y="304"/>
                </a:cubicBezTo>
                <a:cubicBezTo>
                  <a:pt x="450" y="305"/>
                  <a:pt x="452" y="306"/>
                  <a:pt x="451" y="308"/>
                </a:cubicBezTo>
                <a:cubicBezTo>
                  <a:pt x="452" y="309"/>
                  <a:pt x="452" y="310"/>
                  <a:pt x="453" y="310"/>
                </a:cubicBezTo>
                <a:cubicBezTo>
                  <a:pt x="453" y="311"/>
                  <a:pt x="453" y="311"/>
                  <a:pt x="453" y="312"/>
                </a:cubicBezTo>
                <a:cubicBezTo>
                  <a:pt x="454" y="312"/>
                  <a:pt x="454" y="313"/>
                  <a:pt x="454" y="314"/>
                </a:cubicBezTo>
                <a:cubicBezTo>
                  <a:pt x="454" y="315"/>
                  <a:pt x="455" y="315"/>
                  <a:pt x="455" y="317"/>
                </a:cubicBezTo>
                <a:cubicBezTo>
                  <a:pt x="455" y="318"/>
                  <a:pt x="456" y="318"/>
                  <a:pt x="456" y="319"/>
                </a:cubicBezTo>
                <a:cubicBezTo>
                  <a:pt x="456" y="319"/>
                  <a:pt x="456" y="320"/>
                  <a:pt x="456" y="321"/>
                </a:cubicBezTo>
                <a:cubicBezTo>
                  <a:pt x="457" y="322"/>
                  <a:pt x="457" y="324"/>
                  <a:pt x="458" y="325"/>
                </a:cubicBezTo>
                <a:cubicBezTo>
                  <a:pt x="458" y="326"/>
                  <a:pt x="459" y="326"/>
                  <a:pt x="459" y="327"/>
                </a:cubicBezTo>
                <a:cubicBezTo>
                  <a:pt x="459" y="328"/>
                  <a:pt x="458" y="329"/>
                  <a:pt x="459" y="330"/>
                </a:cubicBezTo>
                <a:cubicBezTo>
                  <a:pt x="460" y="331"/>
                  <a:pt x="459" y="333"/>
                  <a:pt x="460" y="333"/>
                </a:cubicBezTo>
                <a:cubicBezTo>
                  <a:pt x="460" y="333"/>
                  <a:pt x="461" y="334"/>
                  <a:pt x="461" y="334"/>
                </a:cubicBezTo>
                <a:cubicBezTo>
                  <a:pt x="460" y="336"/>
                  <a:pt x="462" y="338"/>
                  <a:pt x="462" y="339"/>
                </a:cubicBezTo>
                <a:cubicBezTo>
                  <a:pt x="462" y="340"/>
                  <a:pt x="461" y="340"/>
                  <a:pt x="461" y="340"/>
                </a:cubicBezTo>
                <a:cubicBezTo>
                  <a:pt x="460" y="340"/>
                  <a:pt x="460" y="340"/>
                  <a:pt x="460" y="340"/>
                </a:cubicBezTo>
                <a:cubicBezTo>
                  <a:pt x="460" y="340"/>
                  <a:pt x="460" y="341"/>
                  <a:pt x="460" y="341"/>
                </a:cubicBezTo>
                <a:cubicBezTo>
                  <a:pt x="460" y="342"/>
                  <a:pt x="460" y="342"/>
                  <a:pt x="461" y="341"/>
                </a:cubicBezTo>
                <a:cubicBezTo>
                  <a:pt x="461" y="341"/>
                  <a:pt x="462" y="340"/>
                  <a:pt x="462" y="341"/>
                </a:cubicBezTo>
                <a:cubicBezTo>
                  <a:pt x="463" y="341"/>
                  <a:pt x="462" y="342"/>
                  <a:pt x="462" y="343"/>
                </a:cubicBezTo>
                <a:cubicBezTo>
                  <a:pt x="462" y="343"/>
                  <a:pt x="462" y="343"/>
                  <a:pt x="462" y="343"/>
                </a:cubicBezTo>
                <a:cubicBezTo>
                  <a:pt x="461" y="343"/>
                  <a:pt x="461" y="343"/>
                  <a:pt x="461" y="344"/>
                </a:cubicBezTo>
                <a:cubicBezTo>
                  <a:pt x="461" y="344"/>
                  <a:pt x="461" y="345"/>
                  <a:pt x="461" y="345"/>
                </a:cubicBezTo>
                <a:cubicBezTo>
                  <a:pt x="462" y="346"/>
                  <a:pt x="461" y="346"/>
                  <a:pt x="461" y="346"/>
                </a:cubicBezTo>
                <a:cubicBezTo>
                  <a:pt x="460" y="347"/>
                  <a:pt x="459" y="347"/>
                  <a:pt x="460" y="348"/>
                </a:cubicBezTo>
                <a:cubicBezTo>
                  <a:pt x="460" y="349"/>
                  <a:pt x="462" y="349"/>
                  <a:pt x="462" y="350"/>
                </a:cubicBezTo>
                <a:cubicBezTo>
                  <a:pt x="462" y="352"/>
                  <a:pt x="462" y="352"/>
                  <a:pt x="461" y="353"/>
                </a:cubicBezTo>
                <a:cubicBezTo>
                  <a:pt x="461" y="353"/>
                  <a:pt x="461" y="352"/>
                  <a:pt x="461" y="352"/>
                </a:cubicBezTo>
                <a:cubicBezTo>
                  <a:pt x="461" y="351"/>
                  <a:pt x="460" y="351"/>
                  <a:pt x="459" y="351"/>
                </a:cubicBezTo>
                <a:cubicBezTo>
                  <a:pt x="459" y="351"/>
                  <a:pt x="459" y="351"/>
                  <a:pt x="459" y="352"/>
                </a:cubicBezTo>
                <a:cubicBezTo>
                  <a:pt x="460" y="353"/>
                  <a:pt x="459" y="355"/>
                  <a:pt x="460" y="356"/>
                </a:cubicBezTo>
                <a:cubicBezTo>
                  <a:pt x="461" y="355"/>
                  <a:pt x="461" y="355"/>
                  <a:pt x="463" y="356"/>
                </a:cubicBezTo>
                <a:cubicBezTo>
                  <a:pt x="463" y="356"/>
                  <a:pt x="463" y="356"/>
                  <a:pt x="463" y="356"/>
                </a:cubicBezTo>
                <a:cubicBezTo>
                  <a:pt x="464" y="357"/>
                  <a:pt x="463" y="358"/>
                  <a:pt x="464" y="359"/>
                </a:cubicBezTo>
                <a:cubicBezTo>
                  <a:pt x="464" y="358"/>
                  <a:pt x="464" y="358"/>
                  <a:pt x="465" y="358"/>
                </a:cubicBezTo>
                <a:cubicBezTo>
                  <a:pt x="465" y="358"/>
                  <a:pt x="465" y="358"/>
                  <a:pt x="465" y="358"/>
                </a:cubicBezTo>
                <a:cubicBezTo>
                  <a:pt x="466" y="359"/>
                  <a:pt x="466" y="359"/>
                  <a:pt x="466" y="361"/>
                </a:cubicBezTo>
                <a:cubicBezTo>
                  <a:pt x="465" y="362"/>
                  <a:pt x="465" y="363"/>
                  <a:pt x="466" y="362"/>
                </a:cubicBezTo>
                <a:cubicBezTo>
                  <a:pt x="468" y="362"/>
                  <a:pt x="468" y="363"/>
                  <a:pt x="469" y="364"/>
                </a:cubicBezTo>
                <a:cubicBezTo>
                  <a:pt x="469" y="365"/>
                  <a:pt x="469" y="367"/>
                  <a:pt x="470" y="368"/>
                </a:cubicBezTo>
                <a:cubicBezTo>
                  <a:pt x="470" y="372"/>
                  <a:pt x="470" y="372"/>
                  <a:pt x="470" y="372"/>
                </a:cubicBezTo>
                <a:cubicBezTo>
                  <a:pt x="471" y="373"/>
                  <a:pt x="471" y="373"/>
                  <a:pt x="470" y="374"/>
                </a:cubicBezTo>
                <a:cubicBezTo>
                  <a:pt x="470" y="375"/>
                  <a:pt x="470" y="376"/>
                  <a:pt x="471" y="376"/>
                </a:cubicBezTo>
                <a:cubicBezTo>
                  <a:pt x="472" y="376"/>
                  <a:pt x="472" y="377"/>
                  <a:pt x="472" y="378"/>
                </a:cubicBezTo>
                <a:cubicBezTo>
                  <a:pt x="472" y="379"/>
                  <a:pt x="471" y="381"/>
                  <a:pt x="473" y="383"/>
                </a:cubicBezTo>
                <a:cubicBezTo>
                  <a:pt x="473" y="383"/>
                  <a:pt x="473" y="383"/>
                  <a:pt x="473" y="383"/>
                </a:cubicBezTo>
                <a:cubicBezTo>
                  <a:pt x="473" y="385"/>
                  <a:pt x="473" y="386"/>
                  <a:pt x="473" y="387"/>
                </a:cubicBezTo>
                <a:cubicBezTo>
                  <a:pt x="473" y="388"/>
                  <a:pt x="473" y="390"/>
                  <a:pt x="474" y="390"/>
                </a:cubicBezTo>
                <a:cubicBezTo>
                  <a:pt x="474" y="394"/>
                  <a:pt x="474" y="394"/>
                  <a:pt x="474" y="394"/>
                </a:cubicBezTo>
                <a:cubicBezTo>
                  <a:pt x="474" y="398"/>
                  <a:pt x="474" y="398"/>
                  <a:pt x="474" y="398"/>
                </a:cubicBezTo>
                <a:cubicBezTo>
                  <a:pt x="474" y="398"/>
                  <a:pt x="474" y="399"/>
                  <a:pt x="475" y="399"/>
                </a:cubicBezTo>
                <a:cubicBezTo>
                  <a:pt x="474" y="400"/>
                  <a:pt x="473" y="400"/>
                  <a:pt x="474" y="401"/>
                </a:cubicBezTo>
                <a:cubicBezTo>
                  <a:pt x="474" y="402"/>
                  <a:pt x="475" y="402"/>
                  <a:pt x="475" y="403"/>
                </a:cubicBezTo>
                <a:cubicBezTo>
                  <a:pt x="475" y="409"/>
                  <a:pt x="475" y="415"/>
                  <a:pt x="475" y="421"/>
                </a:cubicBezTo>
                <a:cubicBezTo>
                  <a:pt x="475" y="422"/>
                  <a:pt x="474" y="422"/>
                  <a:pt x="474" y="423"/>
                </a:cubicBezTo>
                <a:cubicBezTo>
                  <a:pt x="474" y="424"/>
                  <a:pt x="474" y="425"/>
                  <a:pt x="474" y="426"/>
                </a:cubicBezTo>
                <a:cubicBezTo>
                  <a:pt x="474" y="429"/>
                  <a:pt x="474" y="429"/>
                  <a:pt x="474" y="429"/>
                </a:cubicBezTo>
                <a:cubicBezTo>
                  <a:pt x="472" y="431"/>
                  <a:pt x="473" y="433"/>
                  <a:pt x="473" y="434"/>
                </a:cubicBezTo>
                <a:cubicBezTo>
                  <a:pt x="473" y="435"/>
                  <a:pt x="472" y="436"/>
                  <a:pt x="472" y="436"/>
                </a:cubicBezTo>
                <a:cubicBezTo>
                  <a:pt x="472" y="439"/>
                  <a:pt x="472" y="439"/>
                  <a:pt x="472" y="439"/>
                </a:cubicBezTo>
                <a:cubicBezTo>
                  <a:pt x="472" y="442"/>
                  <a:pt x="472" y="442"/>
                  <a:pt x="472" y="442"/>
                </a:cubicBezTo>
                <a:cubicBezTo>
                  <a:pt x="471" y="442"/>
                  <a:pt x="471" y="444"/>
                  <a:pt x="471" y="445"/>
                </a:cubicBezTo>
                <a:cubicBezTo>
                  <a:pt x="469" y="445"/>
                  <a:pt x="470" y="447"/>
                  <a:pt x="470" y="448"/>
                </a:cubicBezTo>
                <a:cubicBezTo>
                  <a:pt x="469" y="449"/>
                  <a:pt x="468" y="450"/>
                  <a:pt x="468" y="451"/>
                </a:cubicBezTo>
                <a:cubicBezTo>
                  <a:pt x="468" y="452"/>
                  <a:pt x="467" y="452"/>
                  <a:pt x="467" y="453"/>
                </a:cubicBezTo>
                <a:cubicBezTo>
                  <a:pt x="467" y="454"/>
                  <a:pt x="466" y="455"/>
                  <a:pt x="466" y="456"/>
                </a:cubicBezTo>
                <a:cubicBezTo>
                  <a:pt x="466" y="457"/>
                  <a:pt x="465" y="458"/>
                  <a:pt x="465" y="459"/>
                </a:cubicBezTo>
                <a:cubicBezTo>
                  <a:pt x="464" y="460"/>
                  <a:pt x="464" y="460"/>
                  <a:pt x="463" y="461"/>
                </a:cubicBezTo>
                <a:cubicBezTo>
                  <a:pt x="462" y="462"/>
                  <a:pt x="462" y="463"/>
                  <a:pt x="462" y="463"/>
                </a:cubicBezTo>
                <a:cubicBezTo>
                  <a:pt x="461" y="464"/>
                  <a:pt x="460" y="464"/>
                  <a:pt x="459" y="463"/>
                </a:cubicBezTo>
                <a:cubicBezTo>
                  <a:pt x="459" y="463"/>
                  <a:pt x="459" y="463"/>
                  <a:pt x="459" y="463"/>
                </a:cubicBezTo>
                <a:cubicBezTo>
                  <a:pt x="459" y="462"/>
                  <a:pt x="459" y="462"/>
                  <a:pt x="459" y="463"/>
                </a:cubicBezTo>
                <a:cubicBezTo>
                  <a:pt x="459" y="463"/>
                  <a:pt x="459" y="463"/>
                  <a:pt x="459" y="463"/>
                </a:cubicBezTo>
                <a:cubicBezTo>
                  <a:pt x="459" y="463"/>
                  <a:pt x="459" y="463"/>
                  <a:pt x="459" y="463"/>
                </a:cubicBezTo>
                <a:cubicBezTo>
                  <a:pt x="459" y="463"/>
                  <a:pt x="459" y="463"/>
                  <a:pt x="460" y="462"/>
                </a:cubicBezTo>
                <a:cubicBezTo>
                  <a:pt x="460" y="462"/>
                  <a:pt x="459" y="462"/>
                  <a:pt x="459" y="463"/>
                </a:cubicBezTo>
                <a:cubicBezTo>
                  <a:pt x="457" y="464"/>
                  <a:pt x="456" y="465"/>
                  <a:pt x="455" y="466"/>
                </a:cubicBezTo>
                <a:cubicBezTo>
                  <a:pt x="455" y="467"/>
                  <a:pt x="455" y="467"/>
                  <a:pt x="456" y="467"/>
                </a:cubicBezTo>
                <a:cubicBezTo>
                  <a:pt x="455" y="468"/>
                  <a:pt x="455" y="468"/>
                  <a:pt x="454" y="468"/>
                </a:cubicBezTo>
                <a:cubicBezTo>
                  <a:pt x="454" y="468"/>
                  <a:pt x="454" y="469"/>
                  <a:pt x="454" y="470"/>
                </a:cubicBezTo>
                <a:cubicBezTo>
                  <a:pt x="454" y="470"/>
                  <a:pt x="454" y="470"/>
                  <a:pt x="454" y="470"/>
                </a:cubicBezTo>
                <a:cubicBezTo>
                  <a:pt x="454" y="470"/>
                  <a:pt x="454" y="470"/>
                  <a:pt x="454" y="471"/>
                </a:cubicBezTo>
                <a:cubicBezTo>
                  <a:pt x="453" y="470"/>
                  <a:pt x="453" y="470"/>
                  <a:pt x="452" y="470"/>
                </a:cubicBezTo>
                <a:cubicBezTo>
                  <a:pt x="452" y="470"/>
                  <a:pt x="452" y="470"/>
                  <a:pt x="452" y="470"/>
                </a:cubicBezTo>
                <a:cubicBezTo>
                  <a:pt x="452" y="470"/>
                  <a:pt x="452" y="469"/>
                  <a:pt x="452" y="469"/>
                </a:cubicBezTo>
                <a:cubicBezTo>
                  <a:pt x="452" y="469"/>
                  <a:pt x="452" y="469"/>
                  <a:pt x="451" y="469"/>
                </a:cubicBezTo>
                <a:cubicBezTo>
                  <a:pt x="451" y="469"/>
                  <a:pt x="451" y="469"/>
                  <a:pt x="452" y="470"/>
                </a:cubicBezTo>
                <a:cubicBezTo>
                  <a:pt x="452" y="470"/>
                  <a:pt x="452" y="470"/>
                  <a:pt x="452" y="470"/>
                </a:cubicBezTo>
                <a:cubicBezTo>
                  <a:pt x="451" y="471"/>
                  <a:pt x="450" y="471"/>
                  <a:pt x="448" y="471"/>
                </a:cubicBezTo>
                <a:cubicBezTo>
                  <a:pt x="449" y="471"/>
                  <a:pt x="449" y="472"/>
                  <a:pt x="449" y="472"/>
                </a:cubicBezTo>
                <a:cubicBezTo>
                  <a:pt x="448" y="473"/>
                  <a:pt x="447" y="473"/>
                  <a:pt x="446" y="472"/>
                </a:cubicBezTo>
                <a:cubicBezTo>
                  <a:pt x="445" y="472"/>
                  <a:pt x="445" y="472"/>
                  <a:pt x="445" y="473"/>
                </a:cubicBezTo>
                <a:cubicBezTo>
                  <a:pt x="444" y="473"/>
                  <a:pt x="445" y="474"/>
                  <a:pt x="444" y="474"/>
                </a:cubicBezTo>
                <a:cubicBezTo>
                  <a:pt x="443" y="475"/>
                  <a:pt x="443" y="474"/>
                  <a:pt x="442" y="474"/>
                </a:cubicBezTo>
                <a:cubicBezTo>
                  <a:pt x="441" y="473"/>
                  <a:pt x="441" y="473"/>
                  <a:pt x="441" y="474"/>
                </a:cubicBezTo>
                <a:cubicBezTo>
                  <a:pt x="441" y="475"/>
                  <a:pt x="441" y="475"/>
                  <a:pt x="441" y="475"/>
                </a:cubicBezTo>
                <a:cubicBezTo>
                  <a:pt x="440" y="475"/>
                  <a:pt x="440" y="475"/>
                  <a:pt x="440" y="476"/>
                </a:cubicBezTo>
                <a:cubicBezTo>
                  <a:pt x="439" y="477"/>
                  <a:pt x="439" y="477"/>
                  <a:pt x="437" y="475"/>
                </a:cubicBezTo>
                <a:cubicBezTo>
                  <a:pt x="437" y="476"/>
                  <a:pt x="437" y="477"/>
                  <a:pt x="437" y="477"/>
                </a:cubicBezTo>
                <a:cubicBezTo>
                  <a:pt x="437" y="478"/>
                  <a:pt x="437" y="478"/>
                  <a:pt x="436" y="478"/>
                </a:cubicBezTo>
                <a:cubicBezTo>
                  <a:pt x="436" y="478"/>
                  <a:pt x="436" y="478"/>
                  <a:pt x="436" y="478"/>
                </a:cubicBezTo>
                <a:cubicBezTo>
                  <a:pt x="436" y="478"/>
                  <a:pt x="436" y="478"/>
                  <a:pt x="436" y="478"/>
                </a:cubicBezTo>
                <a:cubicBezTo>
                  <a:pt x="436" y="477"/>
                  <a:pt x="435" y="477"/>
                  <a:pt x="435" y="478"/>
                </a:cubicBezTo>
                <a:cubicBezTo>
                  <a:pt x="435" y="478"/>
                  <a:pt x="435" y="478"/>
                  <a:pt x="436" y="478"/>
                </a:cubicBezTo>
                <a:cubicBezTo>
                  <a:pt x="436" y="479"/>
                  <a:pt x="436" y="479"/>
                  <a:pt x="436" y="480"/>
                </a:cubicBezTo>
                <a:cubicBezTo>
                  <a:pt x="434" y="481"/>
                  <a:pt x="433" y="483"/>
                  <a:pt x="431" y="484"/>
                </a:cubicBezTo>
                <a:cubicBezTo>
                  <a:pt x="431" y="484"/>
                  <a:pt x="431" y="484"/>
                  <a:pt x="431" y="484"/>
                </a:cubicBezTo>
                <a:cubicBezTo>
                  <a:pt x="431" y="484"/>
                  <a:pt x="431" y="484"/>
                  <a:pt x="431" y="483"/>
                </a:cubicBezTo>
                <a:cubicBezTo>
                  <a:pt x="431" y="483"/>
                  <a:pt x="431" y="483"/>
                  <a:pt x="430" y="483"/>
                </a:cubicBezTo>
                <a:cubicBezTo>
                  <a:pt x="430" y="483"/>
                  <a:pt x="431" y="484"/>
                  <a:pt x="431" y="484"/>
                </a:cubicBezTo>
                <a:cubicBezTo>
                  <a:pt x="431" y="484"/>
                  <a:pt x="431" y="485"/>
                  <a:pt x="431" y="485"/>
                </a:cubicBezTo>
                <a:cubicBezTo>
                  <a:pt x="430" y="485"/>
                  <a:pt x="430" y="485"/>
                  <a:pt x="429" y="485"/>
                </a:cubicBezTo>
                <a:cubicBezTo>
                  <a:pt x="430" y="486"/>
                  <a:pt x="430" y="486"/>
                  <a:pt x="431" y="486"/>
                </a:cubicBezTo>
                <a:cubicBezTo>
                  <a:pt x="431" y="487"/>
                  <a:pt x="431" y="488"/>
                  <a:pt x="431" y="489"/>
                </a:cubicBezTo>
                <a:cubicBezTo>
                  <a:pt x="430" y="491"/>
                  <a:pt x="429" y="491"/>
                  <a:pt x="428" y="491"/>
                </a:cubicBezTo>
                <a:cubicBezTo>
                  <a:pt x="427" y="492"/>
                  <a:pt x="426" y="492"/>
                  <a:pt x="425" y="490"/>
                </a:cubicBezTo>
                <a:cubicBezTo>
                  <a:pt x="424" y="491"/>
                  <a:pt x="424" y="492"/>
                  <a:pt x="423" y="493"/>
                </a:cubicBezTo>
                <a:cubicBezTo>
                  <a:pt x="422" y="492"/>
                  <a:pt x="422" y="491"/>
                  <a:pt x="422" y="490"/>
                </a:cubicBezTo>
                <a:cubicBezTo>
                  <a:pt x="422" y="490"/>
                  <a:pt x="421" y="490"/>
                  <a:pt x="421" y="490"/>
                </a:cubicBezTo>
                <a:cubicBezTo>
                  <a:pt x="420" y="491"/>
                  <a:pt x="420" y="490"/>
                  <a:pt x="420" y="490"/>
                </a:cubicBezTo>
                <a:cubicBezTo>
                  <a:pt x="420" y="489"/>
                  <a:pt x="418" y="488"/>
                  <a:pt x="419" y="487"/>
                </a:cubicBezTo>
                <a:cubicBezTo>
                  <a:pt x="419" y="487"/>
                  <a:pt x="418" y="486"/>
                  <a:pt x="418" y="486"/>
                </a:cubicBezTo>
                <a:cubicBezTo>
                  <a:pt x="418" y="485"/>
                  <a:pt x="419" y="484"/>
                  <a:pt x="420" y="484"/>
                </a:cubicBezTo>
                <a:cubicBezTo>
                  <a:pt x="420" y="484"/>
                  <a:pt x="420" y="485"/>
                  <a:pt x="420" y="485"/>
                </a:cubicBezTo>
                <a:cubicBezTo>
                  <a:pt x="421" y="485"/>
                  <a:pt x="421" y="484"/>
                  <a:pt x="421" y="484"/>
                </a:cubicBezTo>
                <a:cubicBezTo>
                  <a:pt x="422" y="484"/>
                  <a:pt x="423" y="483"/>
                  <a:pt x="424" y="482"/>
                </a:cubicBezTo>
                <a:cubicBezTo>
                  <a:pt x="423" y="482"/>
                  <a:pt x="423" y="481"/>
                  <a:pt x="422" y="481"/>
                </a:cubicBezTo>
                <a:cubicBezTo>
                  <a:pt x="422" y="482"/>
                  <a:pt x="421" y="483"/>
                  <a:pt x="421" y="484"/>
                </a:cubicBezTo>
                <a:cubicBezTo>
                  <a:pt x="420" y="484"/>
                  <a:pt x="420" y="484"/>
                  <a:pt x="420" y="484"/>
                </a:cubicBezTo>
                <a:cubicBezTo>
                  <a:pt x="420" y="484"/>
                  <a:pt x="420" y="484"/>
                  <a:pt x="420" y="483"/>
                </a:cubicBezTo>
                <a:cubicBezTo>
                  <a:pt x="419" y="482"/>
                  <a:pt x="419" y="482"/>
                  <a:pt x="420" y="480"/>
                </a:cubicBezTo>
                <a:cubicBezTo>
                  <a:pt x="419" y="480"/>
                  <a:pt x="419" y="479"/>
                  <a:pt x="418" y="479"/>
                </a:cubicBezTo>
                <a:cubicBezTo>
                  <a:pt x="418" y="473"/>
                  <a:pt x="418" y="468"/>
                  <a:pt x="418" y="462"/>
                </a:cubicBezTo>
                <a:cubicBezTo>
                  <a:pt x="418" y="461"/>
                  <a:pt x="418" y="460"/>
                  <a:pt x="417" y="459"/>
                </a:cubicBezTo>
                <a:cubicBezTo>
                  <a:pt x="417" y="458"/>
                  <a:pt x="417" y="457"/>
                  <a:pt x="417" y="456"/>
                </a:cubicBezTo>
                <a:cubicBezTo>
                  <a:pt x="417" y="454"/>
                  <a:pt x="417" y="453"/>
                  <a:pt x="417" y="452"/>
                </a:cubicBezTo>
                <a:cubicBezTo>
                  <a:pt x="417" y="452"/>
                  <a:pt x="418" y="452"/>
                  <a:pt x="418" y="452"/>
                </a:cubicBezTo>
                <a:cubicBezTo>
                  <a:pt x="419" y="452"/>
                  <a:pt x="419" y="452"/>
                  <a:pt x="420" y="453"/>
                </a:cubicBezTo>
                <a:cubicBezTo>
                  <a:pt x="421" y="453"/>
                  <a:pt x="421" y="453"/>
                  <a:pt x="422" y="453"/>
                </a:cubicBezTo>
                <a:cubicBezTo>
                  <a:pt x="423" y="453"/>
                  <a:pt x="423" y="453"/>
                  <a:pt x="423" y="454"/>
                </a:cubicBezTo>
                <a:cubicBezTo>
                  <a:pt x="424" y="453"/>
                  <a:pt x="424" y="452"/>
                  <a:pt x="424" y="451"/>
                </a:cubicBezTo>
                <a:cubicBezTo>
                  <a:pt x="425" y="451"/>
                  <a:pt x="426" y="452"/>
                  <a:pt x="427" y="452"/>
                </a:cubicBezTo>
                <a:cubicBezTo>
                  <a:pt x="427" y="451"/>
                  <a:pt x="427" y="451"/>
                  <a:pt x="427" y="450"/>
                </a:cubicBezTo>
                <a:cubicBezTo>
                  <a:pt x="426" y="449"/>
                  <a:pt x="424" y="450"/>
                  <a:pt x="422" y="450"/>
                </a:cubicBezTo>
                <a:cubicBezTo>
                  <a:pt x="422" y="448"/>
                  <a:pt x="421" y="447"/>
                  <a:pt x="421" y="446"/>
                </a:cubicBezTo>
                <a:cubicBezTo>
                  <a:pt x="422" y="446"/>
                  <a:pt x="423" y="446"/>
                  <a:pt x="424" y="446"/>
                </a:cubicBezTo>
                <a:cubicBezTo>
                  <a:pt x="424" y="446"/>
                  <a:pt x="424" y="445"/>
                  <a:pt x="424" y="445"/>
                </a:cubicBezTo>
                <a:cubicBezTo>
                  <a:pt x="425" y="444"/>
                  <a:pt x="424" y="443"/>
                  <a:pt x="424" y="442"/>
                </a:cubicBezTo>
                <a:cubicBezTo>
                  <a:pt x="424" y="442"/>
                  <a:pt x="424" y="442"/>
                  <a:pt x="424" y="442"/>
                </a:cubicBezTo>
                <a:cubicBezTo>
                  <a:pt x="424" y="441"/>
                  <a:pt x="423" y="440"/>
                  <a:pt x="424" y="440"/>
                </a:cubicBezTo>
                <a:cubicBezTo>
                  <a:pt x="426" y="440"/>
                  <a:pt x="426" y="439"/>
                  <a:pt x="427" y="438"/>
                </a:cubicBezTo>
                <a:cubicBezTo>
                  <a:pt x="427" y="436"/>
                  <a:pt x="429" y="436"/>
                  <a:pt x="430" y="435"/>
                </a:cubicBezTo>
                <a:cubicBezTo>
                  <a:pt x="430" y="434"/>
                  <a:pt x="431" y="433"/>
                  <a:pt x="431" y="432"/>
                </a:cubicBezTo>
                <a:cubicBezTo>
                  <a:pt x="432" y="432"/>
                  <a:pt x="433" y="432"/>
                  <a:pt x="434" y="431"/>
                </a:cubicBezTo>
                <a:cubicBezTo>
                  <a:pt x="434" y="430"/>
                  <a:pt x="436" y="429"/>
                  <a:pt x="436" y="428"/>
                </a:cubicBezTo>
                <a:cubicBezTo>
                  <a:pt x="436" y="427"/>
                  <a:pt x="438" y="426"/>
                  <a:pt x="439" y="425"/>
                </a:cubicBezTo>
                <a:cubicBezTo>
                  <a:pt x="439" y="424"/>
                  <a:pt x="440" y="423"/>
                  <a:pt x="441" y="422"/>
                </a:cubicBezTo>
                <a:cubicBezTo>
                  <a:pt x="442" y="421"/>
                  <a:pt x="443" y="420"/>
                  <a:pt x="444" y="419"/>
                </a:cubicBezTo>
                <a:cubicBezTo>
                  <a:pt x="445" y="417"/>
                  <a:pt x="447" y="416"/>
                  <a:pt x="448" y="414"/>
                </a:cubicBezTo>
                <a:cubicBezTo>
                  <a:pt x="449" y="413"/>
                  <a:pt x="450" y="411"/>
                  <a:pt x="451" y="410"/>
                </a:cubicBezTo>
                <a:cubicBezTo>
                  <a:pt x="453" y="409"/>
                  <a:pt x="454" y="408"/>
                  <a:pt x="455" y="406"/>
                </a:cubicBezTo>
                <a:cubicBezTo>
                  <a:pt x="456" y="405"/>
                  <a:pt x="457" y="404"/>
                  <a:pt x="459" y="403"/>
                </a:cubicBezTo>
                <a:cubicBezTo>
                  <a:pt x="460" y="402"/>
                  <a:pt x="461" y="401"/>
                  <a:pt x="461" y="399"/>
                </a:cubicBezTo>
                <a:cubicBezTo>
                  <a:pt x="461" y="398"/>
                  <a:pt x="462" y="398"/>
                  <a:pt x="461" y="397"/>
                </a:cubicBezTo>
                <a:cubicBezTo>
                  <a:pt x="460" y="396"/>
                  <a:pt x="461" y="394"/>
                  <a:pt x="458" y="394"/>
                </a:cubicBezTo>
                <a:cubicBezTo>
                  <a:pt x="458" y="394"/>
                  <a:pt x="457" y="392"/>
                  <a:pt x="456" y="393"/>
                </a:cubicBezTo>
                <a:cubicBezTo>
                  <a:pt x="455" y="393"/>
                  <a:pt x="454" y="394"/>
                  <a:pt x="453" y="394"/>
                </a:cubicBezTo>
                <a:cubicBezTo>
                  <a:pt x="452" y="395"/>
                  <a:pt x="451" y="396"/>
                  <a:pt x="451" y="397"/>
                </a:cubicBezTo>
                <a:cubicBezTo>
                  <a:pt x="449" y="400"/>
                  <a:pt x="446" y="401"/>
                  <a:pt x="444" y="404"/>
                </a:cubicBezTo>
                <a:cubicBezTo>
                  <a:pt x="443" y="405"/>
                  <a:pt x="442" y="407"/>
                  <a:pt x="440" y="408"/>
                </a:cubicBezTo>
                <a:cubicBezTo>
                  <a:pt x="439" y="409"/>
                  <a:pt x="439" y="411"/>
                  <a:pt x="437" y="412"/>
                </a:cubicBezTo>
                <a:cubicBezTo>
                  <a:pt x="436" y="413"/>
                  <a:pt x="435" y="414"/>
                  <a:pt x="434" y="415"/>
                </a:cubicBezTo>
                <a:cubicBezTo>
                  <a:pt x="433" y="416"/>
                  <a:pt x="432" y="417"/>
                  <a:pt x="431" y="418"/>
                </a:cubicBezTo>
                <a:cubicBezTo>
                  <a:pt x="430" y="419"/>
                  <a:pt x="430" y="420"/>
                  <a:pt x="429" y="421"/>
                </a:cubicBezTo>
                <a:cubicBezTo>
                  <a:pt x="428" y="422"/>
                  <a:pt x="427" y="423"/>
                  <a:pt x="426" y="424"/>
                </a:cubicBezTo>
                <a:cubicBezTo>
                  <a:pt x="425" y="425"/>
                  <a:pt x="425" y="426"/>
                  <a:pt x="424" y="426"/>
                </a:cubicBezTo>
                <a:cubicBezTo>
                  <a:pt x="423" y="427"/>
                  <a:pt x="422" y="428"/>
                  <a:pt x="421" y="429"/>
                </a:cubicBezTo>
                <a:cubicBezTo>
                  <a:pt x="420" y="430"/>
                  <a:pt x="420" y="430"/>
                  <a:pt x="420" y="431"/>
                </a:cubicBezTo>
                <a:cubicBezTo>
                  <a:pt x="419" y="432"/>
                  <a:pt x="418" y="433"/>
                  <a:pt x="417" y="434"/>
                </a:cubicBezTo>
                <a:cubicBezTo>
                  <a:pt x="417" y="433"/>
                  <a:pt x="417" y="433"/>
                  <a:pt x="417" y="433"/>
                </a:cubicBezTo>
                <a:cubicBezTo>
                  <a:pt x="417" y="431"/>
                  <a:pt x="417" y="429"/>
                  <a:pt x="417" y="427"/>
                </a:cubicBezTo>
                <a:cubicBezTo>
                  <a:pt x="417" y="423"/>
                  <a:pt x="417" y="423"/>
                  <a:pt x="417" y="423"/>
                </a:cubicBezTo>
                <a:cubicBezTo>
                  <a:pt x="417" y="419"/>
                  <a:pt x="417" y="419"/>
                  <a:pt x="417" y="419"/>
                </a:cubicBezTo>
                <a:cubicBezTo>
                  <a:pt x="416" y="418"/>
                  <a:pt x="416" y="417"/>
                  <a:pt x="416" y="416"/>
                </a:cubicBezTo>
                <a:cubicBezTo>
                  <a:pt x="416" y="411"/>
                  <a:pt x="416" y="407"/>
                  <a:pt x="416" y="402"/>
                </a:cubicBezTo>
                <a:cubicBezTo>
                  <a:pt x="416" y="392"/>
                  <a:pt x="416" y="392"/>
                  <a:pt x="416" y="392"/>
                </a:cubicBezTo>
                <a:cubicBezTo>
                  <a:pt x="418" y="391"/>
                  <a:pt x="419" y="388"/>
                  <a:pt x="421" y="386"/>
                </a:cubicBezTo>
                <a:cubicBezTo>
                  <a:pt x="423" y="384"/>
                  <a:pt x="425" y="382"/>
                  <a:pt x="427" y="380"/>
                </a:cubicBezTo>
                <a:cubicBezTo>
                  <a:pt x="428" y="378"/>
                  <a:pt x="430" y="376"/>
                  <a:pt x="432" y="375"/>
                </a:cubicBezTo>
                <a:cubicBezTo>
                  <a:pt x="433" y="373"/>
                  <a:pt x="434" y="371"/>
                  <a:pt x="436" y="370"/>
                </a:cubicBezTo>
                <a:cubicBezTo>
                  <a:pt x="437" y="368"/>
                  <a:pt x="439" y="367"/>
                  <a:pt x="440" y="365"/>
                </a:cubicBezTo>
                <a:cubicBezTo>
                  <a:pt x="441" y="363"/>
                  <a:pt x="442" y="362"/>
                  <a:pt x="444" y="361"/>
                </a:cubicBezTo>
                <a:cubicBezTo>
                  <a:pt x="446" y="360"/>
                  <a:pt x="447" y="359"/>
                  <a:pt x="447" y="358"/>
                </a:cubicBezTo>
                <a:cubicBezTo>
                  <a:pt x="448" y="357"/>
                  <a:pt x="449" y="356"/>
                  <a:pt x="449" y="355"/>
                </a:cubicBezTo>
                <a:cubicBezTo>
                  <a:pt x="449" y="350"/>
                  <a:pt x="449" y="350"/>
                  <a:pt x="449" y="350"/>
                </a:cubicBezTo>
                <a:cubicBezTo>
                  <a:pt x="449" y="350"/>
                  <a:pt x="448" y="350"/>
                  <a:pt x="448" y="349"/>
                </a:cubicBezTo>
                <a:cubicBezTo>
                  <a:pt x="447" y="348"/>
                  <a:pt x="446" y="348"/>
                  <a:pt x="445" y="349"/>
                </a:cubicBezTo>
                <a:cubicBezTo>
                  <a:pt x="444" y="349"/>
                  <a:pt x="443" y="349"/>
                  <a:pt x="442" y="350"/>
                </a:cubicBezTo>
                <a:cubicBezTo>
                  <a:pt x="440" y="352"/>
                  <a:pt x="438" y="354"/>
                  <a:pt x="436" y="356"/>
                </a:cubicBezTo>
                <a:cubicBezTo>
                  <a:pt x="435" y="357"/>
                  <a:pt x="435" y="359"/>
                  <a:pt x="434" y="360"/>
                </a:cubicBezTo>
                <a:cubicBezTo>
                  <a:pt x="433" y="360"/>
                  <a:pt x="432" y="362"/>
                  <a:pt x="431" y="363"/>
                </a:cubicBezTo>
                <a:cubicBezTo>
                  <a:pt x="430" y="364"/>
                  <a:pt x="428" y="365"/>
                  <a:pt x="427" y="366"/>
                </a:cubicBezTo>
                <a:cubicBezTo>
                  <a:pt x="426" y="367"/>
                  <a:pt x="425" y="368"/>
                  <a:pt x="424" y="369"/>
                </a:cubicBezTo>
                <a:cubicBezTo>
                  <a:pt x="423" y="370"/>
                  <a:pt x="423" y="372"/>
                  <a:pt x="422" y="373"/>
                </a:cubicBezTo>
                <a:cubicBezTo>
                  <a:pt x="420" y="374"/>
                  <a:pt x="419" y="375"/>
                  <a:pt x="418" y="376"/>
                </a:cubicBezTo>
                <a:cubicBezTo>
                  <a:pt x="418" y="377"/>
                  <a:pt x="418" y="378"/>
                  <a:pt x="417" y="378"/>
                </a:cubicBezTo>
                <a:cubicBezTo>
                  <a:pt x="416" y="379"/>
                  <a:pt x="416" y="379"/>
                  <a:pt x="415" y="378"/>
                </a:cubicBezTo>
                <a:cubicBezTo>
                  <a:pt x="415" y="373"/>
                  <a:pt x="415" y="373"/>
                  <a:pt x="415" y="373"/>
                </a:cubicBezTo>
                <a:cubicBezTo>
                  <a:pt x="416" y="371"/>
                  <a:pt x="416" y="370"/>
                  <a:pt x="416" y="368"/>
                </a:cubicBezTo>
                <a:cubicBezTo>
                  <a:pt x="416" y="366"/>
                  <a:pt x="415" y="365"/>
                  <a:pt x="415" y="363"/>
                </a:cubicBezTo>
                <a:cubicBezTo>
                  <a:pt x="415" y="362"/>
                  <a:pt x="415" y="360"/>
                  <a:pt x="415" y="358"/>
                </a:cubicBezTo>
                <a:cubicBezTo>
                  <a:pt x="415" y="353"/>
                  <a:pt x="415" y="353"/>
                  <a:pt x="415" y="353"/>
                </a:cubicBezTo>
                <a:cubicBezTo>
                  <a:pt x="415" y="352"/>
                  <a:pt x="415" y="350"/>
                  <a:pt x="415" y="348"/>
                </a:cubicBezTo>
                <a:cubicBezTo>
                  <a:pt x="415" y="348"/>
                  <a:pt x="415" y="348"/>
                  <a:pt x="415" y="348"/>
                </a:cubicBezTo>
                <a:cubicBezTo>
                  <a:pt x="415" y="347"/>
                  <a:pt x="414" y="347"/>
                  <a:pt x="414" y="347"/>
                </a:cubicBezTo>
                <a:cubicBezTo>
                  <a:pt x="414" y="347"/>
                  <a:pt x="415" y="346"/>
                  <a:pt x="415" y="346"/>
                </a:cubicBezTo>
                <a:cubicBezTo>
                  <a:pt x="415" y="342"/>
                  <a:pt x="415" y="342"/>
                  <a:pt x="415" y="342"/>
                </a:cubicBezTo>
                <a:cubicBezTo>
                  <a:pt x="414" y="341"/>
                  <a:pt x="414" y="340"/>
                  <a:pt x="414" y="338"/>
                </a:cubicBezTo>
                <a:cubicBezTo>
                  <a:pt x="415" y="337"/>
                  <a:pt x="416" y="337"/>
                  <a:pt x="416" y="335"/>
                </a:cubicBezTo>
                <a:cubicBezTo>
                  <a:pt x="417" y="334"/>
                  <a:pt x="418" y="334"/>
                  <a:pt x="419" y="333"/>
                </a:cubicBezTo>
                <a:cubicBezTo>
                  <a:pt x="419" y="332"/>
                  <a:pt x="420" y="331"/>
                  <a:pt x="421" y="331"/>
                </a:cubicBezTo>
                <a:cubicBezTo>
                  <a:pt x="421" y="331"/>
                  <a:pt x="422" y="331"/>
                  <a:pt x="422" y="331"/>
                </a:cubicBezTo>
                <a:cubicBezTo>
                  <a:pt x="422" y="330"/>
                  <a:pt x="422" y="329"/>
                  <a:pt x="422" y="329"/>
                </a:cubicBezTo>
                <a:cubicBezTo>
                  <a:pt x="424" y="328"/>
                  <a:pt x="425" y="326"/>
                  <a:pt x="426" y="325"/>
                </a:cubicBezTo>
                <a:cubicBezTo>
                  <a:pt x="428" y="324"/>
                  <a:pt x="429" y="323"/>
                  <a:pt x="430" y="321"/>
                </a:cubicBezTo>
                <a:cubicBezTo>
                  <a:pt x="431" y="319"/>
                  <a:pt x="433" y="318"/>
                  <a:pt x="434" y="316"/>
                </a:cubicBezTo>
                <a:cubicBezTo>
                  <a:pt x="434" y="316"/>
                  <a:pt x="434" y="315"/>
                  <a:pt x="434" y="314"/>
                </a:cubicBezTo>
                <a:cubicBezTo>
                  <a:pt x="434" y="314"/>
                  <a:pt x="435" y="314"/>
                  <a:pt x="435" y="313"/>
                </a:cubicBezTo>
                <a:cubicBezTo>
                  <a:pt x="434" y="313"/>
                  <a:pt x="434" y="312"/>
                  <a:pt x="434" y="311"/>
                </a:cubicBezTo>
                <a:cubicBezTo>
                  <a:pt x="434" y="311"/>
                  <a:pt x="433" y="311"/>
                  <a:pt x="433" y="311"/>
                </a:cubicBezTo>
                <a:cubicBezTo>
                  <a:pt x="433" y="311"/>
                  <a:pt x="433" y="311"/>
                  <a:pt x="432" y="311"/>
                </a:cubicBezTo>
                <a:cubicBezTo>
                  <a:pt x="432" y="311"/>
                  <a:pt x="431" y="311"/>
                  <a:pt x="431" y="310"/>
                </a:cubicBezTo>
                <a:cubicBezTo>
                  <a:pt x="430" y="310"/>
                  <a:pt x="430" y="311"/>
                  <a:pt x="429" y="311"/>
                </a:cubicBezTo>
                <a:cubicBezTo>
                  <a:pt x="429" y="311"/>
                  <a:pt x="429" y="311"/>
                  <a:pt x="428" y="311"/>
                </a:cubicBezTo>
                <a:cubicBezTo>
                  <a:pt x="428" y="311"/>
                  <a:pt x="427" y="312"/>
                  <a:pt x="427" y="312"/>
                </a:cubicBezTo>
                <a:cubicBezTo>
                  <a:pt x="427" y="313"/>
                  <a:pt x="426" y="314"/>
                  <a:pt x="426" y="315"/>
                </a:cubicBezTo>
                <a:cubicBezTo>
                  <a:pt x="425" y="315"/>
                  <a:pt x="424" y="316"/>
                  <a:pt x="423" y="317"/>
                </a:cubicBezTo>
                <a:cubicBezTo>
                  <a:pt x="422" y="318"/>
                  <a:pt x="421" y="319"/>
                  <a:pt x="420" y="320"/>
                </a:cubicBezTo>
                <a:cubicBezTo>
                  <a:pt x="420" y="320"/>
                  <a:pt x="420" y="320"/>
                  <a:pt x="420" y="321"/>
                </a:cubicBezTo>
                <a:cubicBezTo>
                  <a:pt x="420" y="322"/>
                  <a:pt x="419" y="322"/>
                  <a:pt x="419" y="322"/>
                </a:cubicBezTo>
                <a:cubicBezTo>
                  <a:pt x="418" y="323"/>
                  <a:pt x="417" y="323"/>
                  <a:pt x="417" y="324"/>
                </a:cubicBezTo>
                <a:cubicBezTo>
                  <a:pt x="416" y="324"/>
                  <a:pt x="415" y="325"/>
                  <a:pt x="415" y="326"/>
                </a:cubicBezTo>
                <a:cubicBezTo>
                  <a:pt x="414" y="325"/>
                  <a:pt x="414" y="324"/>
                  <a:pt x="414" y="324"/>
                </a:cubicBezTo>
                <a:cubicBezTo>
                  <a:pt x="414" y="319"/>
                  <a:pt x="414" y="315"/>
                  <a:pt x="414" y="311"/>
                </a:cubicBezTo>
                <a:cubicBezTo>
                  <a:pt x="414" y="310"/>
                  <a:pt x="414" y="309"/>
                  <a:pt x="413" y="308"/>
                </a:cubicBezTo>
                <a:cubicBezTo>
                  <a:pt x="413" y="307"/>
                  <a:pt x="413" y="306"/>
                  <a:pt x="414" y="305"/>
                </a:cubicBezTo>
                <a:cubicBezTo>
                  <a:pt x="414" y="305"/>
                  <a:pt x="414" y="304"/>
                  <a:pt x="414" y="304"/>
                </a:cubicBezTo>
                <a:cubicBezTo>
                  <a:pt x="413" y="303"/>
                  <a:pt x="413" y="302"/>
                  <a:pt x="413" y="301"/>
                </a:cubicBezTo>
                <a:cubicBezTo>
                  <a:pt x="413" y="300"/>
                  <a:pt x="413" y="299"/>
                  <a:pt x="414" y="299"/>
                </a:cubicBezTo>
                <a:cubicBezTo>
                  <a:pt x="414" y="298"/>
                  <a:pt x="414" y="298"/>
                  <a:pt x="414" y="297"/>
                </a:cubicBezTo>
                <a:cubicBezTo>
                  <a:pt x="413" y="297"/>
                  <a:pt x="413" y="296"/>
                  <a:pt x="413" y="295"/>
                </a:cubicBezTo>
                <a:cubicBezTo>
                  <a:pt x="413" y="289"/>
                  <a:pt x="413" y="282"/>
                  <a:pt x="413" y="276"/>
                </a:cubicBezTo>
                <a:cubicBezTo>
                  <a:pt x="412" y="275"/>
                  <a:pt x="411" y="274"/>
                  <a:pt x="410" y="273"/>
                </a:cubicBezTo>
                <a:cubicBezTo>
                  <a:pt x="408" y="272"/>
                  <a:pt x="407" y="273"/>
                  <a:pt x="406" y="273"/>
                </a:cubicBezTo>
                <a:cubicBezTo>
                  <a:pt x="406" y="273"/>
                  <a:pt x="405" y="276"/>
                  <a:pt x="405" y="276"/>
                </a:cubicBezTo>
                <a:cubicBezTo>
                  <a:pt x="405" y="278"/>
                  <a:pt x="405" y="280"/>
                  <a:pt x="405" y="282"/>
                </a:cubicBezTo>
                <a:cubicBezTo>
                  <a:pt x="405" y="286"/>
                  <a:pt x="405" y="290"/>
                  <a:pt x="405" y="294"/>
                </a:cubicBezTo>
                <a:cubicBezTo>
                  <a:pt x="405" y="296"/>
                  <a:pt x="405" y="297"/>
                  <a:pt x="404" y="298"/>
                </a:cubicBezTo>
                <a:cubicBezTo>
                  <a:pt x="403" y="299"/>
                  <a:pt x="404" y="300"/>
                  <a:pt x="404" y="301"/>
                </a:cubicBezTo>
                <a:cubicBezTo>
                  <a:pt x="404" y="308"/>
                  <a:pt x="404" y="316"/>
                  <a:pt x="404" y="324"/>
                </a:cubicBezTo>
                <a:cubicBezTo>
                  <a:pt x="404" y="325"/>
                  <a:pt x="404" y="326"/>
                  <a:pt x="403" y="326"/>
                </a:cubicBezTo>
                <a:cubicBezTo>
                  <a:pt x="403" y="326"/>
                  <a:pt x="402" y="325"/>
                  <a:pt x="402" y="325"/>
                </a:cubicBezTo>
                <a:cubicBezTo>
                  <a:pt x="401" y="324"/>
                  <a:pt x="401" y="324"/>
                  <a:pt x="400" y="323"/>
                </a:cubicBezTo>
                <a:cubicBezTo>
                  <a:pt x="400" y="323"/>
                  <a:pt x="399" y="322"/>
                  <a:pt x="399" y="321"/>
                </a:cubicBezTo>
                <a:cubicBezTo>
                  <a:pt x="398" y="320"/>
                  <a:pt x="397" y="320"/>
                  <a:pt x="397" y="319"/>
                </a:cubicBezTo>
                <a:cubicBezTo>
                  <a:pt x="396" y="318"/>
                  <a:pt x="395" y="317"/>
                  <a:pt x="394" y="316"/>
                </a:cubicBezTo>
                <a:cubicBezTo>
                  <a:pt x="393" y="315"/>
                  <a:pt x="392" y="314"/>
                  <a:pt x="392" y="313"/>
                </a:cubicBezTo>
                <a:cubicBezTo>
                  <a:pt x="391" y="312"/>
                  <a:pt x="390" y="311"/>
                  <a:pt x="388" y="311"/>
                </a:cubicBezTo>
                <a:cubicBezTo>
                  <a:pt x="388" y="311"/>
                  <a:pt x="387" y="310"/>
                  <a:pt x="386" y="310"/>
                </a:cubicBezTo>
                <a:cubicBezTo>
                  <a:pt x="386" y="311"/>
                  <a:pt x="385" y="311"/>
                  <a:pt x="384" y="311"/>
                </a:cubicBezTo>
                <a:cubicBezTo>
                  <a:pt x="383" y="312"/>
                  <a:pt x="384" y="313"/>
                  <a:pt x="383" y="314"/>
                </a:cubicBezTo>
                <a:cubicBezTo>
                  <a:pt x="383" y="314"/>
                  <a:pt x="383" y="315"/>
                  <a:pt x="383" y="315"/>
                </a:cubicBezTo>
                <a:cubicBezTo>
                  <a:pt x="384" y="316"/>
                  <a:pt x="384" y="317"/>
                  <a:pt x="385" y="318"/>
                </a:cubicBezTo>
                <a:cubicBezTo>
                  <a:pt x="386" y="319"/>
                  <a:pt x="388" y="320"/>
                  <a:pt x="388" y="322"/>
                </a:cubicBezTo>
                <a:cubicBezTo>
                  <a:pt x="389" y="323"/>
                  <a:pt x="391" y="324"/>
                  <a:pt x="392" y="325"/>
                </a:cubicBezTo>
                <a:cubicBezTo>
                  <a:pt x="393" y="327"/>
                  <a:pt x="395" y="328"/>
                  <a:pt x="395" y="329"/>
                </a:cubicBezTo>
                <a:cubicBezTo>
                  <a:pt x="397" y="332"/>
                  <a:pt x="400" y="334"/>
                  <a:pt x="403" y="337"/>
                </a:cubicBezTo>
                <a:cubicBezTo>
                  <a:pt x="403" y="352"/>
                  <a:pt x="403" y="352"/>
                  <a:pt x="403" y="352"/>
                </a:cubicBezTo>
                <a:cubicBezTo>
                  <a:pt x="403" y="356"/>
                  <a:pt x="403" y="359"/>
                  <a:pt x="403" y="363"/>
                </a:cubicBezTo>
                <a:cubicBezTo>
                  <a:pt x="403" y="364"/>
                  <a:pt x="403" y="366"/>
                  <a:pt x="402" y="367"/>
                </a:cubicBezTo>
                <a:cubicBezTo>
                  <a:pt x="402" y="367"/>
                  <a:pt x="402" y="368"/>
                  <a:pt x="402" y="368"/>
                </a:cubicBezTo>
                <a:cubicBezTo>
                  <a:pt x="402" y="371"/>
                  <a:pt x="402" y="374"/>
                  <a:pt x="402" y="377"/>
                </a:cubicBezTo>
                <a:cubicBezTo>
                  <a:pt x="401" y="378"/>
                  <a:pt x="400" y="377"/>
                  <a:pt x="400" y="376"/>
                </a:cubicBezTo>
                <a:cubicBezTo>
                  <a:pt x="399" y="376"/>
                  <a:pt x="399" y="375"/>
                  <a:pt x="398" y="375"/>
                </a:cubicBezTo>
                <a:cubicBezTo>
                  <a:pt x="397" y="374"/>
                  <a:pt x="397" y="373"/>
                  <a:pt x="397" y="373"/>
                </a:cubicBezTo>
                <a:cubicBezTo>
                  <a:pt x="395" y="372"/>
                  <a:pt x="394" y="370"/>
                  <a:pt x="393" y="369"/>
                </a:cubicBezTo>
                <a:cubicBezTo>
                  <a:pt x="392" y="368"/>
                  <a:pt x="391" y="367"/>
                  <a:pt x="390" y="366"/>
                </a:cubicBezTo>
                <a:cubicBezTo>
                  <a:pt x="390" y="365"/>
                  <a:pt x="389" y="365"/>
                  <a:pt x="388" y="365"/>
                </a:cubicBezTo>
                <a:cubicBezTo>
                  <a:pt x="387" y="364"/>
                  <a:pt x="387" y="362"/>
                  <a:pt x="386" y="362"/>
                </a:cubicBezTo>
                <a:cubicBezTo>
                  <a:pt x="385" y="361"/>
                  <a:pt x="384" y="360"/>
                  <a:pt x="383" y="359"/>
                </a:cubicBezTo>
                <a:cubicBezTo>
                  <a:pt x="382" y="358"/>
                  <a:pt x="381" y="357"/>
                  <a:pt x="381" y="356"/>
                </a:cubicBezTo>
                <a:cubicBezTo>
                  <a:pt x="380" y="355"/>
                  <a:pt x="379" y="354"/>
                  <a:pt x="378" y="353"/>
                </a:cubicBezTo>
                <a:cubicBezTo>
                  <a:pt x="377" y="352"/>
                  <a:pt x="377" y="351"/>
                  <a:pt x="376" y="350"/>
                </a:cubicBezTo>
                <a:cubicBezTo>
                  <a:pt x="376" y="349"/>
                  <a:pt x="376" y="349"/>
                  <a:pt x="375" y="349"/>
                </a:cubicBezTo>
                <a:cubicBezTo>
                  <a:pt x="374" y="349"/>
                  <a:pt x="373" y="349"/>
                  <a:pt x="373" y="348"/>
                </a:cubicBezTo>
                <a:cubicBezTo>
                  <a:pt x="373" y="348"/>
                  <a:pt x="372" y="348"/>
                  <a:pt x="372" y="348"/>
                </a:cubicBezTo>
                <a:cubicBezTo>
                  <a:pt x="371" y="349"/>
                  <a:pt x="369" y="349"/>
                  <a:pt x="369" y="351"/>
                </a:cubicBezTo>
                <a:cubicBezTo>
                  <a:pt x="369" y="351"/>
                  <a:pt x="369" y="351"/>
                  <a:pt x="369" y="351"/>
                </a:cubicBezTo>
                <a:cubicBezTo>
                  <a:pt x="368" y="352"/>
                  <a:pt x="367" y="353"/>
                  <a:pt x="368" y="353"/>
                </a:cubicBezTo>
                <a:cubicBezTo>
                  <a:pt x="368" y="354"/>
                  <a:pt x="368" y="355"/>
                  <a:pt x="369" y="356"/>
                </a:cubicBezTo>
                <a:cubicBezTo>
                  <a:pt x="369" y="356"/>
                  <a:pt x="369" y="356"/>
                  <a:pt x="369" y="356"/>
                </a:cubicBezTo>
                <a:cubicBezTo>
                  <a:pt x="371" y="358"/>
                  <a:pt x="373" y="359"/>
                  <a:pt x="374" y="361"/>
                </a:cubicBezTo>
                <a:cubicBezTo>
                  <a:pt x="375" y="363"/>
                  <a:pt x="377" y="364"/>
                  <a:pt x="378" y="366"/>
                </a:cubicBezTo>
                <a:cubicBezTo>
                  <a:pt x="379" y="367"/>
                  <a:pt x="380" y="369"/>
                  <a:pt x="382" y="370"/>
                </a:cubicBezTo>
                <a:cubicBezTo>
                  <a:pt x="383" y="372"/>
                  <a:pt x="385" y="373"/>
                  <a:pt x="386" y="375"/>
                </a:cubicBezTo>
                <a:cubicBezTo>
                  <a:pt x="387" y="376"/>
                  <a:pt x="389" y="378"/>
                  <a:pt x="390" y="379"/>
                </a:cubicBezTo>
                <a:cubicBezTo>
                  <a:pt x="391" y="380"/>
                  <a:pt x="391" y="381"/>
                  <a:pt x="392" y="382"/>
                </a:cubicBezTo>
                <a:cubicBezTo>
                  <a:pt x="393" y="383"/>
                  <a:pt x="394" y="384"/>
                  <a:pt x="395" y="384"/>
                </a:cubicBezTo>
                <a:cubicBezTo>
                  <a:pt x="396" y="385"/>
                  <a:pt x="397" y="386"/>
                  <a:pt x="397" y="387"/>
                </a:cubicBezTo>
                <a:cubicBezTo>
                  <a:pt x="398" y="388"/>
                  <a:pt x="398" y="389"/>
                  <a:pt x="399" y="390"/>
                </a:cubicBezTo>
                <a:cubicBezTo>
                  <a:pt x="400" y="391"/>
                  <a:pt x="401" y="392"/>
                  <a:pt x="402" y="392"/>
                </a:cubicBezTo>
                <a:cubicBezTo>
                  <a:pt x="402" y="400"/>
                  <a:pt x="402" y="408"/>
                  <a:pt x="402" y="417"/>
                </a:cubicBezTo>
                <a:cubicBezTo>
                  <a:pt x="402" y="418"/>
                  <a:pt x="400" y="419"/>
                  <a:pt x="401" y="421"/>
                </a:cubicBezTo>
                <a:cubicBezTo>
                  <a:pt x="401" y="422"/>
                  <a:pt x="401" y="424"/>
                  <a:pt x="401" y="426"/>
                </a:cubicBezTo>
                <a:cubicBezTo>
                  <a:pt x="401" y="430"/>
                  <a:pt x="401" y="430"/>
                  <a:pt x="401" y="430"/>
                </a:cubicBezTo>
                <a:cubicBezTo>
                  <a:pt x="400" y="431"/>
                  <a:pt x="400" y="431"/>
                  <a:pt x="399" y="431"/>
                </a:cubicBezTo>
                <a:cubicBezTo>
                  <a:pt x="398" y="431"/>
                  <a:pt x="398" y="430"/>
                  <a:pt x="398" y="429"/>
                </a:cubicBezTo>
                <a:cubicBezTo>
                  <a:pt x="399" y="428"/>
                  <a:pt x="399" y="428"/>
                  <a:pt x="397" y="428"/>
                </a:cubicBezTo>
                <a:cubicBezTo>
                  <a:pt x="397" y="428"/>
                  <a:pt x="397" y="427"/>
                  <a:pt x="396" y="427"/>
                </a:cubicBezTo>
                <a:cubicBezTo>
                  <a:pt x="395" y="427"/>
                  <a:pt x="394" y="426"/>
                  <a:pt x="393" y="425"/>
                </a:cubicBezTo>
                <a:cubicBezTo>
                  <a:pt x="392" y="424"/>
                  <a:pt x="391" y="424"/>
                  <a:pt x="391" y="423"/>
                </a:cubicBezTo>
                <a:cubicBezTo>
                  <a:pt x="390" y="422"/>
                  <a:pt x="389" y="421"/>
                  <a:pt x="388" y="420"/>
                </a:cubicBezTo>
                <a:cubicBezTo>
                  <a:pt x="388" y="419"/>
                  <a:pt x="387" y="419"/>
                  <a:pt x="386" y="418"/>
                </a:cubicBezTo>
                <a:cubicBezTo>
                  <a:pt x="385" y="417"/>
                  <a:pt x="383" y="416"/>
                  <a:pt x="383" y="414"/>
                </a:cubicBezTo>
                <a:cubicBezTo>
                  <a:pt x="382" y="413"/>
                  <a:pt x="380" y="412"/>
                  <a:pt x="380" y="410"/>
                </a:cubicBezTo>
                <a:cubicBezTo>
                  <a:pt x="380" y="410"/>
                  <a:pt x="379" y="409"/>
                  <a:pt x="378" y="409"/>
                </a:cubicBezTo>
                <a:cubicBezTo>
                  <a:pt x="376" y="406"/>
                  <a:pt x="373" y="404"/>
                  <a:pt x="371" y="401"/>
                </a:cubicBezTo>
                <a:cubicBezTo>
                  <a:pt x="370" y="400"/>
                  <a:pt x="369" y="400"/>
                  <a:pt x="368" y="398"/>
                </a:cubicBezTo>
                <a:cubicBezTo>
                  <a:pt x="368" y="397"/>
                  <a:pt x="367" y="397"/>
                  <a:pt x="366" y="396"/>
                </a:cubicBezTo>
                <a:cubicBezTo>
                  <a:pt x="366" y="395"/>
                  <a:pt x="365" y="395"/>
                  <a:pt x="365" y="394"/>
                </a:cubicBezTo>
                <a:cubicBezTo>
                  <a:pt x="363" y="394"/>
                  <a:pt x="362" y="392"/>
                  <a:pt x="360" y="394"/>
                </a:cubicBezTo>
                <a:cubicBezTo>
                  <a:pt x="359" y="394"/>
                  <a:pt x="359" y="394"/>
                  <a:pt x="358" y="394"/>
                </a:cubicBezTo>
                <a:cubicBezTo>
                  <a:pt x="358" y="394"/>
                  <a:pt x="357" y="394"/>
                  <a:pt x="357" y="394"/>
                </a:cubicBezTo>
                <a:cubicBezTo>
                  <a:pt x="357" y="395"/>
                  <a:pt x="357" y="396"/>
                  <a:pt x="356" y="397"/>
                </a:cubicBezTo>
                <a:cubicBezTo>
                  <a:pt x="356" y="397"/>
                  <a:pt x="356" y="398"/>
                  <a:pt x="356" y="398"/>
                </a:cubicBezTo>
                <a:cubicBezTo>
                  <a:pt x="357" y="399"/>
                  <a:pt x="357" y="400"/>
                  <a:pt x="357" y="401"/>
                </a:cubicBezTo>
                <a:cubicBezTo>
                  <a:pt x="357" y="401"/>
                  <a:pt x="358" y="401"/>
                  <a:pt x="358" y="402"/>
                </a:cubicBezTo>
                <a:cubicBezTo>
                  <a:pt x="359" y="403"/>
                  <a:pt x="361" y="404"/>
                  <a:pt x="362" y="406"/>
                </a:cubicBezTo>
                <a:cubicBezTo>
                  <a:pt x="363" y="407"/>
                  <a:pt x="365" y="408"/>
                  <a:pt x="366" y="410"/>
                </a:cubicBezTo>
                <a:cubicBezTo>
                  <a:pt x="367" y="412"/>
                  <a:pt x="368" y="413"/>
                  <a:pt x="370" y="414"/>
                </a:cubicBezTo>
                <a:cubicBezTo>
                  <a:pt x="371" y="416"/>
                  <a:pt x="372" y="417"/>
                  <a:pt x="374" y="418"/>
                </a:cubicBezTo>
                <a:cubicBezTo>
                  <a:pt x="374" y="419"/>
                  <a:pt x="374" y="420"/>
                  <a:pt x="376" y="421"/>
                </a:cubicBezTo>
                <a:cubicBezTo>
                  <a:pt x="376" y="422"/>
                  <a:pt x="377" y="423"/>
                  <a:pt x="377" y="424"/>
                </a:cubicBezTo>
                <a:cubicBezTo>
                  <a:pt x="377" y="424"/>
                  <a:pt x="378" y="425"/>
                  <a:pt x="378" y="425"/>
                </a:cubicBezTo>
                <a:cubicBezTo>
                  <a:pt x="380" y="425"/>
                  <a:pt x="381" y="427"/>
                  <a:pt x="383" y="428"/>
                </a:cubicBezTo>
                <a:cubicBezTo>
                  <a:pt x="383" y="429"/>
                  <a:pt x="384" y="430"/>
                  <a:pt x="384" y="431"/>
                </a:cubicBezTo>
                <a:cubicBezTo>
                  <a:pt x="385" y="432"/>
                  <a:pt x="386" y="432"/>
                  <a:pt x="387" y="433"/>
                </a:cubicBezTo>
                <a:cubicBezTo>
                  <a:pt x="387" y="434"/>
                  <a:pt x="388" y="435"/>
                  <a:pt x="389" y="435"/>
                </a:cubicBezTo>
                <a:cubicBezTo>
                  <a:pt x="390" y="439"/>
                  <a:pt x="393" y="441"/>
                  <a:pt x="396" y="443"/>
                </a:cubicBezTo>
                <a:cubicBezTo>
                  <a:pt x="398" y="445"/>
                  <a:pt x="398" y="447"/>
                  <a:pt x="400" y="449"/>
                </a:cubicBezTo>
                <a:cubicBezTo>
                  <a:pt x="400" y="449"/>
                  <a:pt x="400" y="449"/>
                  <a:pt x="400" y="449"/>
                </a:cubicBezTo>
                <a:cubicBezTo>
                  <a:pt x="400" y="450"/>
                  <a:pt x="400" y="451"/>
                  <a:pt x="400" y="451"/>
                </a:cubicBezTo>
                <a:cubicBezTo>
                  <a:pt x="399" y="452"/>
                  <a:pt x="399" y="452"/>
                  <a:pt x="398" y="452"/>
                </a:cubicBezTo>
                <a:cubicBezTo>
                  <a:pt x="398" y="453"/>
                  <a:pt x="399" y="453"/>
                  <a:pt x="400" y="454"/>
                </a:cubicBezTo>
                <a:cubicBezTo>
                  <a:pt x="400" y="456"/>
                  <a:pt x="400" y="458"/>
                  <a:pt x="400" y="460"/>
                </a:cubicBezTo>
                <a:cubicBezTo>
                  <a:pt x="400" y="461"/>
                  <a:pt x="400" y="461"/>
                  <a:pt x="399" y="463"/>
                </a:cubicBezTo>
                <a:cubicBezTo>
                  <a:pt x="399" y="463"/>
                  <a:pt x="398" y="463"/>
                  <a:pt x="398" y="463"/>
                </a:cubicBezTo>
                <a:cubicBezTo>
                  <a:pt x="398" y="464"/>
                  <a:pt x="398" y="464"/>
                  <a:pt x="399" y="464"/>
                </a:cubicBezTo>
                <a:cubicBezTo>
                  <a:pt x="399" y="465"/>
                  <a:pt x="399" y="465"/>
                  <a:pt x="399" y="466"/>
                </a:cubicBezTo>
                <a:cubicBezTo>
                  <a:pt x="400" y="466"/>
                  <a:pt x="400" y="466"/>
                  <a:pt x="400" y="467"/>
                </a:cubicBezTo>
                <a:cubicBezTo>
                  <a:pt x="400" y="468"/>
                  <a:pt x="400" y="470"/>
                  <a:pt x="400" y="472"/>
                </a:cubicBezTo>
                <a:cubicBezTo>
                  <a:pt x="400" y="472"/>
                  <a:pt x="399" y="472"/>
                  <a:pt x="399" y="473"/>
                </a:cubicBezTo>
                <a:cubicBezTo>
                  <a:pt x="399" y="474"/>
                  <a:pt x="399" y="475"/>
                  <a:pt x="398" y="476"/>
                </a:cubicBezTo>
                <a:cubicBezTo>
                  <a:pt x="397" y="477"/>
                  <a:pt x="399" y="477"/>
                  <a:pt x="399" y="478"/>
                </a:cubicBezTo>
                <a:cubicBezTo>
                  <a:pt x="399" y="480"/>
                  <a:pt x="399" y="481"/>
                  <a:pt x="399" y="483"/>
                </a:cubicBezTo>
                <a:cubicBezTo>
                  <a:pt x="399" y="483"/>
                  <a:pt x="399" y="484"/>
                  <a:pt x="398" y="484"/>
                </a:cubicBezTo>
                <a:cubicBezTo>
                  <a:pt x="398" y="484"/>
                  <a:pt x="398" y="483"/>
                  <a:pt x="397" y="483"/>
                </a:cubicBezTo>
                <a:cubicBezTo>
                  <a:pt x="397" y="485"/>
                  <a:pt x="397" y="485"/>
                  <a:pt x="399" y="485"/>
                </a:cubicBezTo>
                <a:cubicBezTo>
                  <a:pt x="399" y="486"/>
                  <a:pt x="399" y="488"/>
                  <a:pt x="399" y="489"/>
                </a:cubicBezTo>
                <a:cubicBezTo>
                  <a:pt x="400" y="490"/>
                  <a:pt x="400" y="490"/>
                  <a:pt x="401" y="489"/>
                </a:cubicBezTo>
                <a:cubicBezTo>
                  <a:pt x="401" y="488"/>
                  <a:pt x="401" y="487"/>
                  <a:pt x="403" y="487"/>
                </a:cubicBezTo>
                <a:cubicBezTo>
                  <a:pt x="403" y="487"/>
                  <a:pt x="404" y="486"/>
                  <a:pt x="404" y="486"/>
                </a:cubicBezTo>
                <a:cubicBezTo>
                  <a:pt x="406" y="484"/>
                  <a:pt x="407" y="484"/>
                  <a:pt x="410" y="484"/>
                </a:cubicBezTo>
                <a:cubicBezTo>
                  <a:pt x="411" y="484"/>
                  <a:pt x="411" y="486"/>
                  <a:pt x="412" y="486"/>
                </a:cubicBezTo>
                <a:cubicBezTo>
                  <a:pt x="412" y="486"/>
                  <a:pt x="412" y="487"/>
                  <a:pt x="413" y="487"/>
                </a:cubicBezTo>
                <a:cubicBezTo>
                  <a:pt x="413" y="488"/>
                  <a:pt x="413" y="488"/>
                  <a:pt x="413" y="488"/>
                </a:cubicBezTo>
                <a:cubicBezTo>
                  <a:pt x="410" y="488"/>
                  <a:pt x="410" y="488"/>
                  <a:pt x="410" y="488"/>
                </a:cubicBezTo>
                <a:cubicBezTo>
                  <a:pt x="410" y="488"/>
                  <a:pt x="410" y="488"/>
                  <a:pt x="410" y="488"/>
                </a:cubicBezTo>
                <a:cubicBezTo>
                  <a:pt x="410" y="488"/>
                  <a:pt x="410" y="487"/>
                  <a:pt x="410" y="487"/>
                </a:cubicBezTo>
                <a:cubicBezTo>
                  <a:pt x="410" y="487"/>
                  <a:pt x="410" y="487"/>
                  <a:pt x="409" y="487"/>
                </a:cubicBezTo>
                <a:cubicBezTo>
                  <a:pt x="409" y="487"/>
                  <a:pt x="410" y="488"/>
                  <a:pt x="410" y="488"/>
                </a:cubicBezTo>
                <a:cubicBezTo>
                  <a:pt x="410" y="488"/>
                  <a:pt x="410" y="488"/>
                  <a:pt x="410" y="488"/>
                </a:cubicBezTo>
                <a:cubicBezTo>
                  <a:pt x="411" y="489"/>
                  <a:pt x="411" y="490"/>
                  <a:pt x="411" y="491"/>
                </a:cubicBezTo>
                <a:cubicBezTo>
                  <a:pt x="411" y="491"/>
                  <a:pt x="411" y="491"/>
                  <a:pt x="411" y="491"/>
                </a:cubicBezTo>
                <a:cubicBezTo>
                  <a:pt x="411" y="490"/>
                  <a:pt x="411" y="490"/>
                  <a:pt x="411" y="491"/>
                </a:cubicBezTo>
                <a:cubicBezTo>
                  <a:pt x="411" y="491"/>
                  <a:pt x="410" y="491"/>
                  <a:pt x="411" y="491"/>
                </a:cubicBezTo>
                <a:cubicBezTo>
                  <a:pt x="411" y="491"/>
                  <a:pt x="411" y="491"/>
                  <a:pt x="411" y="491"/>
                </a:cubicBezTo>
                <a:cubicBezTo>
                  <a:pt x="412" y="490"/>
                  <a:pt x="412" y="491"/>
                  <a:pt x="412" y="492"/>
                </a:cubicBezTo>
                <a:cubicBezTo>
                  <a:pt x="412" y="492"/>
                  <a:pt x="411" y="493"/>
                  <a:pt x="411" y="494"/>
                </a:cubicBezTo>
                <a:cubicBezTo>
                  <a:pt x="411" y="495"/>
                  <a:pt x="412" y="495"/>
                  <a:pt x="412" y="495"/>
                </a:cubicBezTo>
                <a:cubicBezTo>
                  <a:pt x="412" y="495"/>
                  <a:pt x="412" y="494"/>
                  <a:pt x="412" y="494"/>
                </a:cubicBezTo>
                <a:cubicBezTo>
                  <a:pt x="412" y="494"/>
                  <a:pt x="413" y="494"/>
                  <a:pt x="413" y="494"/>
                </a:cubicBezTo>
                <a:cubicBezTo>
                  <a:pt x="413" y="494"/>
                  <a:pt x="413" y="494"/>
                  <a:pt x="413" y="494"/>
                </a:cubicBezTo>
                <a:cubicBezTo>
                  <a:pt x="413" y="494"/>
                  <a:pt x="413" y="494"/>
                  <a:pt x="413" y="494"/>
                </a:cubicBezTo>
                <a:cubicBezTo>
                  <a:pt x="413" y="496"/>
                  <a:pt x="413" y="496"/>
                  <a:pt x="413" y="496"/>
                </a:cubicBezTo>
                <a:cubicBezTo>
                  <a:pt x="417" y="496"/>
                  <a:pt x="417" y="496"/>
                  <a:pt x="418" y="495"/>
                </a:cubicBezTo>
                <a:cubicBezTo>
                  <a:pt x="418" y="496"/>
                  <a:pt x="419" y="496"/>
                  <a:pt x="419" y="496"/>
                </a:cubicBezTo>
                <a:cubicBezTo>
                  <a:pt x="419" y="498"/>
                  <a:pt x="419" y="499"/>
                  <a:pt x="419" y="501"/>
                </a:cubicBezTo>
                <a:cubicBezTo>
                  <a:pt x="419" y="502"/>
                  <a:pt x="418" y="502"/>
                  <a:pt x="418" y="503"/>
                </a:cubicBezTo>
                <a:cubicBezTo>
                  <a:pt x="418" y="504"/>
                  <a:pt x="419" y="504"/>
                  <a:pt x="419" y="505"/>
                </a:cubicBezTo>
                <a:cubicBezTo>
                  <a:pt x="419" y="506"/>
                  <a:pt x="419" y="507"/>
                  <a:pt x="419" y="508"/>
                </a:cubicBezTo>
                <a:cubicBezTo>
                  <a:pt x="419" y="513"/>
                  <a:pt x="419" y="517"/>
                  <a:pt x="419" y="522"/>
                </a:cubicBezTo>
                <a:cubicBezTo>
                  <a:pt x="419" y="523"/>
                  <a:pt x="419" y="523"/>
                  <a:pt x="420" y="524"/>
                </a:cubicBezTo>
                <a:cubicBezTo>
                  <a:pt x="420" y="525"/>
                  <a:pt x="419" y="526"/>
                  <a:pt x="419" y="526"/>
                </a:cubicBezTo>
                <a:cubicBezTo>
                  <a:pt x="419" y="527"/>
                  <a:pt x="420" y="527"/>
                  <a:pt x="419" y="528"/>
                </a:cubicBezTo>
                <a:cubicBezTo>
                  <a:pt x="419" y="529"/>
                  <a:pt x="419" y="529"/>
                  <a:pt x="419" y="530"/>
                </a:cubicBezTo>
                <a:cubicBezTo>
                  <a:pt x="419" y="532"/>
                  <a:pt x="419" y="533"/>
                  <a:pt x="419" y="535"/>
                </a:cubicBezTo>
                <a:cubicBezTo>
                  <a:pt x="419" y="537"/>
                  <a:pt x="420" y="538"/>
                  <a:pt x="420" y="540"/>
                </a:cubicBezTo>
                <a:cubicBezTo>
                  <a:pt x="420" y="542"/>
                  <a:pt x="420" y="544"/>
                  <a:pt x="420" y="545"/>
                </a:cubicBezTo>
                <a:cubicBezTo>
                  <a:pt x="420" y="550"/>
                  <a:pt x="420" y="550"/>
                  <a:pt x="420" y="550"/>
                </a:cubicBezTo>
                <a:cubicBezTo>
                  <a:pt x="420" y="555"/>
                  <a:pt x="420" y="555"/>
                  <a:pt x="420" y="555"/>
                </a:cubicBezTo>
                <a:cubicBezTo>
                  <a:pt x="420" y="557"/>
                  <a:pt x="420" y="559"/>
                  <a:pt x="420" y="561"/>
                </a:cubicBezTo>
                <a:cubicBezTo>
                  <a:pt x="420" y="561"/>
                  <a:pt x="420" y="562"/>
                  <a:pt x="420" y="562"/>
                </a:cubicBezTo>
                <a:cubicBezTo>
                  <a:pt x="421" y="563"/>
                  <a:pt x="421" y="565"/>
                  <a:pt x="421" y="566"/>
                </a:cubicBezTo>
                <a:cubicBezTo>
                  <a:pt x="421" y="567"/>
                  <a:pt x="420" y="567"/>
                  <a:pt x="420" y="568"/>
                </a:cubicBezTo>
                <a:cubicBezTo>
                  <a:pt x="420" y="568"/>
                  <a:pt x="421" y="569"/>
                  <a:pt x="421" y="569"/>
                </a:cubicBezTo>
                <a:cubicBezTo>
                  <a:pt x="421" y="570"/>
                  <a:pt x="421" y="571"/>
                  <a:pt x="420" y="571"/>
                </a:cubicBezTo>
                <a:cubicBezTo>
                  <a:pt x="420" y="571"/>
                  <a:pt x="420" y="571"/>
                  <a:pt x="419" y="571"/>
                </a:cubicBezTo>
                <a:cubicBezTo>
                  <a:pt x="419" y="573"/>
                  <a:pt x="418" y="575"/>
                  <a:pt x="420" y="576"/>
                </a:cubicBezTo>
                <a:cubicBezTo>
                  <a:pt x="419" y="577"/>
                  <a:pt x="419" y="578"/>
                  <a:pt x="418" y="578"/>
                </a:cubicBezTo>
                <a:cubicBezTo>
                  <a:pt x="418" y="579"/>
                  <a:pt x="420" y="578"/>
                  <a:pt x="420" y="579"/>
                </a:cubicBezTo>
                <a:cubicBezTo>
                  <a:pt x="420" y="579"/>
                  <a:pt x="421" y="579"/>
                  <a:pt x="421" y="580"/>
                </a:cubicBezTo>
                <a:cubicBezTo>
                  <a:pt x="421" y="581"/>
                  <a:pt x="421" y="582"/>
                  <a:pt x="421" y="583"/>
                </a:cubicBezTo>
                <a:cubicBezTo>
                  <a:pt x="421" y="584"/>
                  <a:pt x="421" y="586"/>
                  <a:pt x="420" y="587"/>
                </a:cubicBezTo>
                <a:cubicBezTo>
                  <a:pt x="420" y="588"/>
                  <a:pt x="420" y="589"/>
                  <a:pt x="420" y="590"/>
                </a:cubicBezTo>
                <a:cubicBezTo>
                  <a:pt x="419" y="590"/>
                  <a:pt x="419" y="590"/>
                  <a:pt x="418" y="589"/>
                </a:cubicBezTo>
                <a:cubicBezTo>
                  <a:pt x="418" y="590"/>
                  <a:pt x="418" y="590"/>
                  <a:pt x="417" y="590"/>
                </a:cubicBezTo>
                <a:cubicBezTo>
                  <a:pt x="417" y="591"/>
                  <a:pt x="418" y="591"/>
                  <a:pt x="418" y="592"/>
                </a:cubicBezTo>
                <a:cubicBezTo>
                  <a:pt x="417" y="592"/>
                  <a:pt x="416" y="593"/>
                  <a:pt x="415" y="594"/>
                </a:cubicBezTo>
                <a:cubicBezTo>
                  <a:pt x="414" y="594"/>
                  <a:pt x="413" y="594"/>
                  <a:pt x="412" y="594"/>
                </a:cubicBezTo>
                <a:cubicBezTo>
                  <a:pt x="411" y="594"/>
                  <a:pt x="411" y="595"/>
                  <a:pt x="410" y="595"/>
                </a:cubicBezTo>
                <a:cubicBezTo>
                  <a:pt x="410" y="594"/>
                  <a:pt x="410" y="594"/>
                  <a:pt x="409" y="594"/>
                </a:cubicBezTo>
                <a:cubicBezTo>
                  <a:pt x="409" y="593"/>
                  <a:pt x="409" y="593"/>
                  <a:pt x="410" y="592"/>
                </a:cubicBezTo>
                <a:cubicBezTo>
                  <a:pt x="411" y="592"/>
                  <a:pt x="411" y="590"/>
                  <a:pt x="413" y="590"/>
                </a:cubicBezTo>
                <a:cubicBezTo>
                  <a:pt x="413" y="590"/>
                  <a:pt x="413" y="589"/>
                  <a:pt x="413" y="589"/>
                </a:cubicBezTo>
                <a:cubicBezTo>
                  <a:pt x="413" y="588"/>
                  <a:pt x="414" y="588"/>
                  <a:pt x="414" y="588"/>
                </a:cubicBezTo>
                <a:cubicBezTo>
                  <a:pt x="415" y="588"/>
                  <a:pt x="415" y="587"/>
                  <a:pt x="415" y="587"/>
                </a:cubicBezTo>
                <a:cubicBezTo>
                  <a:pt x="415" y="586"/>
                  <a:pt x="414" y="586"/>
                  <a:pt x="414" y="586"/>
                </a:cubicBezTo>
                <a:cubicBezTo>
                  <a:pt x="413" y="585"/>
                  <a:pt x="413" y="586"/>
                  <a:pt x="412" y="587"/>
                </a:cubicBezTo>
                <a:cubicBezTo>
                  <a:pt x="412" y="587"/>
                  <a:pt x="412" y="587"/>
                  <a:pt x="411" y="588"/>
                </a:cubicBezTo>
                <a:cubicBezTo>
                  <a:pt x="412" y="589"/>
                  <a:pt x="412" y="589"/>
                  <a:pt x="411" y="589"/>
                </a:cubicBezTo>
                <a:cubicBezTo>
                  <a:pt x="411" y="589"/>
                  <a:pt x="410" y="590"/>
                  <a:pt x="410" y="590"/>
                </a:cubicBezTo>
                <a:cubicBezTo>
                  <a:pt x="409" y="590"/>
                  <a:pt x="409" y="589"/>
                  <a:pt x="408" y="589"/>
                </a:cubicBezTo>
                <a:cubicBezTo>
                  <a:pt x="408" y="589"/>
                  <a:pt x="408" y="589"/>
                  <a:pt x="407" y="589"/>
                </a:cubicBezTo>
                <a:cubicBezTo>
                  <a:pt x="408" y="588"/>
                  <a:pt x="408" y="588"/>
                  <a:pt x="408" y="588"/>
                </a:cubicBezTo>
                <a:cubicBezTo>
                  <a:pt x="409" y="588"/>
                  <a:pt x="409" y="587"/>
                  <a:pt x="409" y="587"/>
                </a:cubicBezTo>
                <a:cubicBezTo>
                  <a:pt x="410" y="587"/>
                  <a:pt x="410" y="587"/>
                  <a:pt x="410" y="587"/>
                </a:cubicBezTo>
                <a:cubicBezTo>
                  <a:pt x="410" y="586"/>
                  <a:pt x="409" y="586"/>
                  <a:pt x="409" y="585"/>
                </a:cubicBezTo>
                <a:cubicBezTo>
                  <a:pt x="408" y="586"/>
                  <a:pt x="406" y="585"/>
                  <a:pt x="405" y="586"/>
                </a:cubicBezTo>
                <a:cubicBezTo>
                  <a:pt x="404" y="585"/>
                  <a:pt x="403" y="583"/>
                  <a:pt x="402" y="583"/>
                </a:cubicBezTo>
                <a:cubicBezTo>
                  <a:pt x="402" y="582"/>
                  <a:pt x="401" y="583"/>
                  <a:pt x="401" y="583"/>
                </a:cubicBezTo>
                <a:cubicBezTo>
                  <a:pt x="401" y="583"/>
                  <a:pt x="401" y="584"/>
                  <a:pt x="401" y="584"/>
                </a:cubicBezTo>
                <a:cubicBezTo>
                  <a:pt x="401" y="584"/>
                  <a:pt x="400" y="584"/>
                  <a:pt x="400" y="584"/>
                </a:cubicBezTo>
                <a:cubicBezTo>
                  <a:pt x="400" y="583"/>
                  <a:pt x="400" y="582"/>
                  <a:pt x="398" y="583"/>
                </a:cubicBezTo>
                <a:cubicBezTo>
                  <a:pt x="397" y="581"/>
                  <a:pt x="397" y="581"/>
                  <a:pt x="397" y="580"/>
                </a:cubicBezTo>
                <a:cubicBezTo>
                  <a:pt x="397" y="576"/>
                  <a:pt x="397" y="573"/>
                  <a:pt x="397" y="570"/>
                </a:cubicBezTo>
                <a:cubicBezTo>
                  <a:pt x="397" y="569"/>
                  <a:pt x="398" y="569"/>
                  <a:pt x="398" y="569"/>
                </a:cubicBezTo>
                <a:cubicBezTo>
                  <a:pt x="398" y="567"/>
                  <a:pt x="398" y="566"/>
                  <a:pt x="398" y="564"/>
                </a:cubicBezTo>
                <a:cubicBezTo>
                  <a:pt x="397" y="563"/>
                  <a:pt x="397" y="562"/>
                  <a:pt x="397" y="562"/>
                </a:cubicBezTo>
                <a:cubicBezTo>
                  <a:pt x="397" y="560"/>
                  <a:pt x="397" y="559"/>
                  <a:pt x="398" y="558"/>
                </a:cubicBezTo>
                <a:cubicBezTo>
                  <a:pt x="398" y="558"/>
                  <a:pt x="398" y="557"/>
                  <a:pt x="398" y="557"/>
                </a:cubicBezTo>
                <a:cubicBezTo>
                  <a:pt x="398" y="552"/>
                  <a:pt x="398" y="548"/>
                  <a:pt x="398" y="544"/>
                </a:cubicBezTo>
                <a:cubicBezTo>
                  <a:pt x="398" y="543"/>
                  <a:pt x="398" y="542"/>
                  <a:pt x="399" y="541"/>
                </a:cubicBezTo>
                <a:cubicBezTo>
                  <a:pt x="399" y="541"/>
                  <a:pt x="399" y="541"/>
                  <a:pt x="399" y="540"/>
                </a:cubicBezTo>
                <a:cubicBezTo>
                  <a:pt x="399" y="540"/>
                  <a:pt x="398" y="539"/>
                  <a:pt x="398" y="539"/>
                </a:cubicBezTo>
                <a:cubicBezTo>
                  <a:pt x="398" y="537"/>
                  <a:pt x="398" y="535"/>
                  <a:pt x="398" y="533"/>
                </a:cubicBezTo>
                <a:cubicBezTo>
                  <a:pt x="400" y="531"/>
                  <a:pt x="399" y="529"/>
                  <a:pt x="399" y="527"/>
                </a:cubicBezTo>
                <a:cubicBezTo>
                  <a:pt x="399" y="526"/>
                  <a:pt x="399" y="525"/>
                  <a:pt x="398" y="524"/>
                </a:cubicBezTo>
                <a:cubicBezTo>
                  <a:pt x="398" y="524"/>
                  <a:pt x="398" y="523"/>
                  <a:pt x="398" y="523"/>
                </a:cubicBezTo>
                <a:cubicBezTo>
                  <a:pt x="399" y="523"/>
                  <a:pt x="399" y="522"/>
                  <a:pt x="399" y="521"/>
                </a:cubicBezTo>
                <a:cubicBezTo>
                  <a:pt x="399" y="518"/>
                  <a:pt x="399" y="514"/>
                  <a:pt x="399" y="510"/>
                </a:cubicBezTo>
                <a:cubicBezTo>
                  <a:pt x="399" y="505"/>
                  <a:pt x="399" y="499"/>
                  <a:pt x="399" y="494"/>
                </a:cubicBezTo>
                <a:cubicBezTo>
                  <a:pt x="398" y="493"/>
                  <a:pt x="397" y="492"/>
                  <a:pt x="396" y="492"/>
                </a:cubicBezTo>
                <a:cubicBezTo>
                  <a:pt x="395" y="491"/>
                  <a:pt x="395" y="491"/>
                  <a:pt x="394" y="492"/>
                </a:cubicBezTo>
                <a:cubicBezTo>
                  <a:pt x="393" y="492"/>
                  <a:pt x="392" y="491"/>
                  <a:pt x="392" y="490"/>
                </a:cubicBezTo>
                <a:cubicBezTo>
                  <a:pt x="392" y="490"/>
                  <a:pt x="392" y="490"/>
                  <a:pt x="392" y="490"/>
                </a:cubicBezTo>
                <a:cubicBezTo>
                  <a:pt x="390" y="490"/>
                  <a:pt x="391" y="488"/>
                  <a:pt x="390" y="488"/>
                </a:cubicBezTo>
                <a:cubicBezTo>
                  <a:pt x="389" y="488"/>
                  <a:pt x="390" y="489"/>
                  <a:pt x="389" y="490"/>
                </a:cubicBezTo>
                <a:cubicBezTo>
                  <a:pt x="389" y="490"/>
                  <a:pt x="389" y="491"/>
                  <a:pt x="388" y="491"/>
                </a:cubicBezTo>
                <a:cubicBezTo>
                  <a:pt x="387" y="490"/>
                  <a:pt x="386" y="489"/>
                  <a:pt x="385" y="490"/>
                </a:cubicBezTo>
                <a:cubicBezTo>
                  <a:pt x="385" y="489"/>
                  <a:pt x="386" y="488"/>
                  <a:pt x="386" y="488"/>
                </a:cubicBezTo>
                <a:moveTo>
                  <a:pt x="395" y="457"/>
                </a:moveTo>
                <a:cubicBezTo>
                  <a:pt x="395" y="458"/>
                  <a:pt x="394" y="458"/>
                  <a:pt x="394" y="458"/>
                </a:cubicBezTo>
                <a:cubicBezTo>
                  <a:pt x="394" y="458"/>
                  <a:pt x="394" y="458"/>
                  <a:pt x="394" y="458"/>
                </a:cubicBezTo>
                <a:cubicBezTo>
                  <a:pt x="394" y="458"/>
                  <a:pt x="395" y="458"/>
                  <a:pt x="395" y="458"/>
                </a:cubicBezTo>
                <a:cubicBezTo>
                  <a:pt x="395" y="458"/>
                  <a:pt x="395" y="458"/>
                  <a:pt x="395" y="458"/>
                </a:cubicBezTo>
                <a:cubicBezTo>
                  <a:pt x="395" y="458"/>
                  <a:pt x="395" y="458"/>
                  <a:pt x="394" y="459"/>
                </a:cubicBezTo>
                <a:cubicBezTo>
                  <a:pt x="394" y="459"/>
                  <a:pt x="394" y="458"/>
                  <a:pt x="394" y="458"/>
                </a:cubicBezTo>
                <a:cubicBezTo>
                  <a:pt x="394" y="458"/>
                  <a:pt x="394" y="458"/>
                  <a:pt x="394" y="458"/>
                </a:cubicBezTo>
                <a:cubicBezTo>
                  <a:pt x="393" y="459"/>
                  <a:pt x="393" y="459"/>
                  <a:pt x="394" y="459"/>
                </a:cubicBezTo>
                <a:cubicBezTo>
                  <a:pt x="394" y="459"/>
                  <a:pt x="394" y="459"/>
                  <a:pt x="395" y="457"/>
                </a:cubicBezTo>
                <a:moveTo>
                  <a:pt x="418" y="526"/>
                </a:moveTo>
                <a:cubicBezTo>
                  <a:pt x="418" y="526"/>
                  <a:pt x="418" y="526"/>
                  <a:pt x="417" y="526"/>
                </a:cubicBezTo>
                <a:cubicBezTo>
                  <a:pt x="417" y="526"/>
                  <a:pt x="417" y="526"/>
                  <a:pt x="417" y="526"/>
                </a:cubicBezTo>
                <a:cubicBezTo>
                  <a:pt x="417" y="526"/>
                  <a:pt x="417" y="526"/>
                  <a:pt x="417" y="526"/>
                </a:cubicBezTo>
                <a:cubicBezTo>
                  <a:pt x="417" y="526"/>
                  <a:pt x="417" y="526"/>
                  <a:pt x="418" y="526"/>
                </a:cubicBezTo>
                <a:cubicBezTo>
                  <a:pt x="418" y="526"/>
                  <a:pt x="418" y="526"/>
                  <a:pt x="417" y="526"/>
                </a:cubicBezTo>
                <a:cubicBezTo>
                  <a:pt x="417" y="526"/>
                  <a:pt x="417" y="526"/>
                  <a:pt x="417" y="526"/>
                </a:cubicBezTo>
                <a:cubicBezTo>
                  <a:pt x="417" y="526"/>
                  <a:pt x="417" y="525"/>
                  <a:pt x="417" y="525"/>
                </a:cubicBezTo>
                <a:cubicBezTo>
                  <a:pt x="417" y="525"/>
                  <a:pt x="416" y="525"/>
                  <a:pt x="416" y="525"/>
                </a:cubicBezTo>
                <a:cubicBezTo>
                  <a:pt x="416" y="525"/>
                  <a:pt x="416" y="525"/>
                  <a:pt x="418" y="526"/>
                </a:cubicBezTo>
                <a:moveTo>
                  <a:pt x="406" y="505"/>
                </a:moveTo>
                <a:cubicBezTo>
                  <a:pt x="407" y="505"/>
                  <a:pt x="407" y="505"/>
                  <a:pt x="407" y="505"/>
                </a:cubicBezTo>
                <a:cubicBezTo>
                  <a:pt x="406" y="505"/>
                  <a:pt x="406" y="505"/>
                  <a:pt x="405" y="505"/>
                </a:cubicBezTo>
                <a:cubicBezTo>
                  <a:pt x="405" y="505"/>
                  <a:pt x="405" y="505"/>
                  <a:pt x="405" y="505"/>
                </a:cubicBezTo>
                <a:cubicBezTo>
                  <a:pt x="405" y="505"/>
                  <a:pt x="405" y="506"/>
                  <a:pt x="405" y="506"/>
                </a:cubicBezTo>
                <a:cubicBezTo>
                  <a:pt x="406" y="506"/>
                  <a:pt x="406" y="506"/>
                  <a:pt x="407" y="504"/>
                </a:cubicBezTo>
                <a:cubicBezTo>
                  <a:pt x="407" y="504"/>
                  <a:pt x="407" y="504"/>
                  <a:pt x="407" y="504"/>
                </a:cubicBezTo>
                <a:cubicBezTo>
                  <a:pt x="406" y="504"/>
                  <a:pt x="406" y="505"/>
                  <a:pt x="407" y="505"/>
                </a:cubicBezTo>
                <a:cubicBezTo>
                  <a:pt x="407" y="505"/>
                  <a:pt x="407" y="505"/>
                  <a:pt x="407" y="505"/>
                </a:cubicBezTo>
                <a:cubicBezTo>
                  <a:pt x="407" y="505"/>
                  <a:pt x="407" y="504"/>
                  <a:pt x="407" y="504"/>
                </a:cubicBezTo>
                <a:cubicBezTo>
                  <a:pt x="407" y="504"/>
                  <a:pt x="407" y="504"/>
                  <a:pt x="406" y="505"/>
                </a:cubicBezTo>
                <a:moveTo>
                  <a:pt x="406" y="491"/>
                </a:moveTo>
                <a:cubicBezTo>
                  <a:pt x="406" y="492"/>
                  <a:pt x="406" y="492"/>
                  <a:pt x="406" y="492"/>
                </a:cubicBezTo>
                <a:cubicBezTo>
                  <a:pt x="405" y="493"/>
                  <a:pt x="404" y="492"/>
                  <a:pt x="404" y="493"/>
                </a:cubicBezTo>
                <a:cubicBezTo>
                  <a:pt x="404" y="496"/>
                  <a:pt x="404" y="496"/>
                  <a:pt x="404" y="496"/>
                </a:cubicBezTo>
                <a:cubicBezTo>
                  <a:pt x="404" y="496"/>
                  <a:pt x="404" y="496"/>
                  <a:pt x="404" y="496"/>
                </a:cubicBezTo>
                <a:cubicBezTo>
                  <a:pt x="404" y="496"/>
                  <a:pt x="405" y="496"/>
                  <a:pt x="405" y="496"/>
                </a:cubicBezTo>
                <a:cubicBezTo>
                  <a:pt x="405" y="496"/>
                  <a:pt x="406" y="497"/>
                  <a:pt x="406" y="497"/>
                </a:cubicBezTo>
                <a:cubicBezTo>
                  <a:pt x="406" y="497"/>
                  <a:pt x="406" y="496"/>
                  <a:pt x="407" y="496"/>
                </a:cubicBezTo>
                <a:cubicBezTo>
                  <a:pt x="407" y="496"/>
                  <a:pt x="407" y="496"/>
                  <a:pt x="407" y="495"/>
                </a:cubicBezTo>
                <a:cubicBezTo>
                  <a:pt x="407" y="495"/>
                  <a:pt x="407" y="496"/>
                  <a:pt x="407" y="496"/>
                </a:cubicBezTo>
                <a:cubicBezTo>
                  <a:pt x="407" y="497"/>
                  <a:pt x="407" y="497"/>
                  <a:pt x="407" y="498"/>
                </a:cubicBezTo>
                <a:cubicBezTo>
                  <a:pt x="407" y="498"/>
                  <a:pt x="407" y="498"/>
                  <a:pt x="407" y="498"/>
                </a:cubicBezTo>
                <a:cubicBezTo>
                  <a:pt x="406" y="498"/>
                  <a:pt x="405" y="498"/>
                  <a:pt x="406" y="499"/>
                </a:cubicBezTo>
                <a:cubicBezTo>
                  <a:pt x="406" y="499"/>
                  <a:pt x="406" y="500"/>
                  <a:pt x="406" y="500"/>
                </a:cubicBezTo>
                <a:cubicBezTo>
                  <a:pt x="405" y="501"/>
                  <a:pt x="405" y="502"/>
                  <a:pt x="406" y="503"/>
                </a:cubicBezTo>
                <a:cubicBezTo>
                  <a:pt x="407" y="503"/>
                  <a:pt x="408" y="503"/>
                  <a:pt x="410" y="503"/>
                </a:cubicBezTo>
                <a:cubicBezTo>
                  <a:pt x="410" y="503"/>
                  <a:pt x="410" y="503"/>
                  <a:pt x="410" y="502"/>
                </a:cubicBezTo>
                <a:cubicBezTo>
                  <a:pt x="410" y="500"/>
                  <a:pt x="410" y="500"/>
                  <a:pt x="410" y="500"/>
                </a:cubicBezTo>
                <a:cubicBezTo>
                  <a:pt x="411" y="500"/>
                  <a:pt x="411" y="501"/>
                  <a:pt x="412" y="501"/>
                </a:cubicBezTo>
                <a:cubicBezTo>
                  <a:pt x="412" y="501"/>
                  <a:pt x="412" y="500"/>
                  <a:pt x="412" y="499"/>
                </a:cubicBezTo>
                <a:cubicBezTo>
                  <a:pt x="412" y="499"/>
                  <a:pt x="411" y="498"/>
                  <a:pt x="410" y="498"/>
                </a:cubicBezTo>
                <a:cubicBezTo>
                  <a:pt x="410" y="497"/>
                  <a:pt x="410" y="497"/>
                  <a:pt x="409" y="497"/>
                </a:cubicBezTo>
                <a:cubicBezTo>
                  <a:pt x="410" y="497"/>
                  <a:pt x="410" y="496"/>
                  <a:pt x="410" y="496"/>
                </a:cubicBezTo>
                <a:cubicBezTo>
                  <a:pt x="410" y="495"/>
                  <a:pt x="409" y="495"/>
                  <a:pt x="408" y="495"/>
                </a:cubicBezTo>
                <a:cubicBezTo>
                  <a:pt x="409" y="495"/>
                  <a:pt x="409" y="494"/>
                  <a:pt x="410" y="494"/>
                </a:cubicBezTo>
                <a:cubicBezTo>
                  <a:pt x="410" y="494"/>
                  <a:pt x="410" y="494"/>
                  <a:pt x="410" y="494"/>
                </a:cubicBezTo>
                <a:cubicBezTo>
                  <a:pt x="410" y="494"/>
                  <a:pt x="410" y="493"/>
                  <a:pt x="410" y="493"/>
                </a:cubicBezTo>
                <a:cubicBezTo>
                  <a:pt x="409" y="494"/>
                  <a:pt x="408" y="493"/>
                  <a:pt x="408" y="492"/>
                </a:cubicBezTo>
                <a:cubicBezTo>
                  <a:pt x="407" y="493"/>
                  <a:pt x="406" y="495"/>
                  <a:pt x="405" y="494"/>
                </a:cubicBezTo>
                <a:cubicBezTo>
                  <a:pt x="405" y="493"/>
                  <a:pt x="405" y="493"/>
                  <a:pt x="406" y="492"/>
                </a:cubicBezTo>
                <a:cubicBezTo>
                  <a:pt x="406" y="492"/>
                  <a:pt x="406" y="492"/>
                  <a:pt x="406" y="492"/>
                </a:cubicBezTo>
                <a:cubicBezTo>
                  <a:pt x="406" y="492"/>
                  <a:pt x="406" y="491"/>
                  <a:pt x="405" y="491"/>
                </a:cubicBezTo>
                <a:cubicBezTo>
                  <a:pt x="406" y="492"/>
                  <a:pt x="406" y="491"/>
                  <a:pt x="406" y="491"/>
                </a:cubicBezTo>
                <a:cubicBezTo>
                  <a:pt x="405" y="491"/>
                  <a:pt x="405" y="491"/>
                  <a:pt x="405" y="491"/>
                </a:cubicBezTo>
                <a:cubicBezTo>
                  <a:pt x="405" y="491"/>
                  <a:pt x="405" y="491"/>
                  <a:pt x="404" y="491"/>
                </a:cubicBezTo>
                <a:cubicBezTo>
                  <a:pt x="404" y="491"/>
                  <a:pt x="404" y="491"/>
                  <a:pt x="404" y="491"/>
                </a:cubicBezTo>
                <a:cubicBezTo>
                  <a:pt x="404" y="491"/>
                  <a:pt x="404" y="491"/>
                  <a:pt x="404" y="491"/>
                </a:cubicBezTo>
                <a:cubicBezTo>
                  <a:pt x="404" y="492"/>
                  <a:pt x="405" y="491"/>
                  <a:pt x="406" y="491"/>
                </a:cubicBezTo>
                <a:moveTo>
                  <a:pt x="370" y="327"/>
                </a:moveTo>
                <a:cubicBezTo>
                  <a:pt x="370" y="328"/>
                  <a:pt x="370" y="328"/>
                  <a:pt x="370" y="328"/>
                </a:cubicBezTo>
                <a:cubicBezTo>
                  <a:pt x="370" y="328"/>
                  <a:pt x="371" y="329"/>
                  <a:pt x="370" y="329"/>
                </a:cubicBezTo>
                <a:cubicBezTo>
                  <a:pt x="371" y="329"/>
                  <a:pt x="371" y="329"/>
                  <a:pt x="371" y="329"/>
                </a:cubicBezTo>
                <a:cubicBezTo>
                  <a:pt x="371" y="329"/>
                  <a:pt x="371" y="329"/>
                  <a:pt x="371" y="328"/>
                </a:cubicBezTo>
                <a:cubicBezTo>
                  <a:pt x="371" y="328"/>
                  <a:pt x="371" y="327"/>
                  <a:pt x="370" y="330"/>
                </a:cubicBezTo>
                <a:cubicBezTo>
                  <a:pt x="370" y="330"/>
                  <a:pt x="371" y="329"/>
                  <a:pt x="370" y="329"/>
                </a:cubicBezTo>
                <a:cubicBezTo>
                  <a:pt x="370" y="329"/>
                  <a:pt x="370" y="329"/>
                  <a:pt x="370" y="329"/>
                </a:cubicBezTo>
                <a:cubicBezTo>
                  <a:pt x="370" y="330"/>
                  <a:pt x="369" y="330"/>
                  <a:pt x="370" y="330"/>
                </a:cubicBezTo>
                <a:cubicBezTo>
                  <a:pt x="370" y="330"/>
                  <a:pt x="370" y="330"/>
                  <a:pt x="370" y="327"/>
                </a:cubicBezTo>
                <a:moveTo>
                  <a:pt x="447" y="306"/>
                </a:moveTo>
                <a:cubicBezTo>
                  <a:pt x="447" y="306"/>
                  <a:pt x="447" y="306"/>
                  <a:pt x="447" y="306"/>
                </a:cubicBezTo>
                <a:cubicBezTo>
                  <a:pt x="447" y="305"/>
                  <a:pt x="447" y="305"/>
                  <a:pt x="447" y="304"/>
                </a:cubicBezTo>
                <a:cubicBezTo>
                  <a:pt x="447" y="304"/>
                  <a:pt x="447" y="304"/>
                  <a:pt x="447" y="304"/>
                </a:cubicBezTo>
                <a:cubicBezTo>
                  <a:pt x="447" y="304"/>
                  <a:pt x="446" y="304"/>
                  <a:pt x="446" y="304"/>
                </a:cubicBezTo>
                <a:cubicBezTo>
                  <a:pt x="446" y="305"/>
                  <a:pt x="446" y="305"/>
                  <a:pt x="447" y="305"/>
                </a:cubicBezTo>
                <a:cubicBezTo>
                  <a:pt x="447" y="306"/>
                  <a:pt x="447" y="308"/>
                  <a:pt x="448" y="308"/>
                </a:cubicBezTo>
                <a:cubicBezTo>
                  <a:pt x="448" y="307"/>
                  <a:pt x="449" y="306"/>
                  <a:pt x="447" y="306"/>
                </a:cubicBezTo>
                <a:moveTo>
                  <a:pt x="409" y="230"/>
                </a:moveTo>
                <a:cubicBezTo>
                  <a:pt x="409" y="230"/>
                  <a:pt x="409" y="230"/>
                  <a:pt x="409" y="230"/>
                </a:cubicBezTo>
                <a:cubicBezTo>
                  <a:pt x="409" y="230"/>
                  <a:pt x="409" y="229"/>
                  <a:pt x="409" y="229"/>
                </a:cubicBezTo>
                <a:cubicBezTo>
                  <a:pt x="409" y="229"/>
                  <a:pt x="409" y="229"/>
                  <a:pt x="409" y="229"/>
                </a:cubicBezTo>
                <a:cubicBezTo>
                  <a:pt x="408" y="229"/>
                  <a:pt x="409" y="230"/>
                  <a:pt x="409" y="230"/>
                </a:cubicBezTo>
                <a:cubicBezTo>
                  <a:pt x="409" y="231"/>
                  <a:pt x="410" y="231"/>
                  <a:pt x="411" y="231"/>
                </a:cubicBezTo>
                <a:cubicBezTo>
                  <a:pt x="411" y="231"/>
                  <a:pt x="411" y="231"/>
                  <a:pt x="411" y="231"/>
                </a:cubicBezTo>
                <a:cubicBezTo>
                  <a:pt x="411" y="231"/>
                  <a:pt x="411" y="230"/>
                  <a:pt x="412" y="228"/>
                </a:cubicBezTo>
                <a:cubicBezTo>
                  <a:pt x="412" y="228"/>
                  <a:pt x="412" y="228"/>
                  <a:pt x="411" y="228"/>
                </a:cubicBezTo>
                <a:cubicBezTo>
                  <a:pt x="411" y="228"/>
                  <a:pt x="411" y="229"/>
                  <a:pt x="411" y="229"/>
                </a:cubicBezTo>
                <a:cubicBezTo>
                  <a:pt x="411" y="230"/>
                  <a:pt x="411" y="230"/>
                  <a:pt x="412" y="230"/>
                </a:cubicBezTo>
                <a:cubicBezTo>
                  <a:pt x="412" y="230"/>
                  <a:pt x="412" y="230"/>
                  <a:pt x="412" y="229"/>
                </a:cubicBezTo>
                <a:cubicBezTo>
                  <a:pt x="412" y="229"/>
                  <a:pt x="412" y="228"/>
                  <a:pt x="411" y="230"/>
                </a:cubicBezTo>
                <a:moveTo>
                  <a:pt x="462" y="360"/>
                </a:moveTo>
                <a:cubicBezTo>
                  <a:pt x="462" y="360"/>
                  <a:pt x="462" y="360"/>
                  <a:pt x="462" y="360"/>
                </a:cubicBezTo>
                <a:cubicBezTo>
                  <a:pt x="463" y="360"/>
                  <a:pt x="463" y="359"/>
                  <a:pt x="462" y="359"/>
                </a:cubicBezTo>
                <a:cubicBezTo>
                  <a:pt x="462" y="359"/>
                  <a:pt x="462" y="359"/>
                  <a:pt x="462" y="359"/>
                </a:cubicBezTo>
                <a:cubicBezTo>
                  <a:pt x="462" y="359"/>
                  <a:pt x="462" y="359"/>
                  <a:pt x="462" y="360"/>
                </a:cubicBezTo>
                <a:cubicBezTo>
                  <a:pt x="462" y="360"/>
                  <a:pt x="462" y="360"/>
                  <a:pt x="462" y="361"/>
                </a:cubicBezTo>
                <a:cubicBezTo>
                  <a:pt x="462" y="361"/>
                  <a:pt x="463" y="362"/>
                  <a:pt x="464" y="362"/>
                </a:cubicBezTo>
                <a:cubicBezTo>
                  <a:pt x="464" y="362"/>
                  <a:pt x="464" y="361"/>
                  <a:pt x="464" y="361"/>
                </a:cubicBezTo>
                <a:cubicBezTo>
                  <a:pt x="464" y="360"/>
                  <a:pt x="464" y="360"/>
                  <a:pt x="463" y="360"/>
                </a:cubicBezTo>
                <a:cubicBezTo>
                  <a:pt x="463" y="360"/>
                  <a:pt x="463" y="360"/>
                  <a:pt x="462" y="360"/>
                </a:cubicBezTo>
                <a:moveTo>
                  <a:pt x="409" y="225"/>
                </a:moveTo>
                <a:cubicBezTo>
                  <a:pt x="409" y="224"/>
                  <a:pt x="410" y="224"/>
                  <a:pt x="410" y="224"/>
                </a:cubicBezTo>
                <a:cubicBezTo>
                  <a:pt x="409" y="223"/>
                  <a:pt x="409" y="222"/>
                  <a:pt x="408" y="221"/>
                </a:cubicBezTo>
                <a:cubicBezTo>
                  <a:pt x="407" y="221"/>
                  <a:pt x="406" y="221"/>
                  <a:pt x="405" y="221"/>
                </a:cubicBezTo>
                <a:cubicBezTo>
                  <a:pt x="405" y="221"/>
                  <a:pt x="404" y="222"/>
                  <a:pt x="405" y="223"/>
                </a:cubicBezTo>
                <a:cubicBezTo>
                  <a:pt x="406" y="223"/>
                  <a:pt x="405" y="224"/>
                  <a:pt x="406" y="225"/>
                </a:cubicBezTo>
                <a:moveTo>
                  <a:pt x="443" y="306"/>
                </a:moveTo>
                <a:cubicBezTo>
                  <a:pt x="443" y="306"/>
                  <a:pt x="442" y="305"/>
                  <a:pt x="442" y="303"/>
                </a:cubicBezTo>
                <a:cubicBezTo>
                  <a:pt x="442" y="304"/>
                  <a:pt x="442" y="304"/>
                  <a:pt x="442" y="305"/>
                </a:cubicBezTo>
                <a:cubicBezTo>
                  <a:pt x="441" y="305"/>
                  <a:pt x="441" y="306"/>
                  <a:pt x="441" y="307"/>
                </a:cubicBezTo>
                <a:cubicBezTo>
                  <a:pt x="441" y="308"/>
                  <a:pt x="442" y="307"/>
                  <a:pt x="443" y="308"/>
                </a:cubicBezTo>
                <a:cubicBezTo>
                  <a:pt x="443" y="309"/>
                  <a:pt x="444" y="309"/>
                  <a:pt x="444" y="308"/>
                </a:cubicBezTo>
                <a:cubicBezTo>
                  <a:pt x="445" y="308"/>
                  <a:pt x="446" y="307"/>
                  <a:pt x="445" y="306"/>
                </a:cubicBezTo>
                <a:cubicBezTo>
                  <a:pt x="445" y="306"/>
                  <a:pt x="445" y="306"/>
                  <a:pt x="444" y="306"/>
                </a:cubicBezTo>
                <a:cubicBezTo>
                  <a:pt x="444" y="306"/>
                  <a:pt x="443" y="306"/>
                  <a:pt x="443" y="306"/>
                </a:cubicBezTo>
                <a:moveTo>
                  <a:pt x="445" y="298"/>
                </a:moveTo>
                <a:cubicBezTo>
                  <a:pt x="444" y="296"/>
                  <a:pt x="444" y="296"/>
                  <a:pt x="445" y="295"/>
                </a:cubicBezTo>
                <a:cubicBezTo>
                  <a:pt x="446" y="294"/>
                  <a:pt x="446" y="294"/>
                  <a:pt x="445" y="293"/>
                </a:cubicBezTo>
                <a:cubicBezTo>
                  <a:pt x="445" y="293"/>
                  <a:pt x="444" y="292"/>
                  <a:pt x="443" y="293"/>
                </a:cubicBezTo>
                <a:cubicBezTo>
                  <a:pt x="443" y="293"/>
                  <a:pt x="444" y="294"/>
                  <a:pt x="443" y="294"/>
                </a:cubicBezTo>
                <a:cubicBezTo>
                  <a:pt x="443" y="296"/>
                  <a:pt x="442" y="295"/>
                  <a:pt x="442" y="296"/>
                </a:cubicBezTo>
                <a:cubicBezTo>
                  <a:pt x="442" y="296"/>
                  <a:pt x="443" y="297"/>
                  <a:pt x="444" y="298"/>
                </a:cubicBezTo>
                <a:cubicBezTo>
                  <a:pt x="444" y="298"/>
                  <a:pt x="445" y="298"/>
                  <a:pt x="445" y="298"/>
                </a:cubicBezTo>
                <a:moveTo>
                  <a:pt x="411" y="237"/>
                </a:moveTo>
                <a:cubicBezTo>
                  <a:pt x="410" y="243"/>
                  <a:pt x="410" y="243"/>
                  <a:pt x="411" y="244"/>
                </a:cubicBezTo>
                <a:cubicBezTo>
                  <a:pt x="411" y="244"/>
                  <a:pt x="411" y="244"/>
                  <a:pt x="411" y="243"/>
                </a:cubicBezTo>
                <a:cubicBezTo>
                  <a:pt x="411" y="242"/>
                  <a:pt x="411" y="240"/>
                  <a:pt x="411" y="238"/>
                </a:cubicBezTo>
                <a:cubicBezTo>
                  <a:pt x="411" y="238"/>
                  <a:pt x="411" y="238"/>
                  <a:pt x="411" y="237"/>
                </a:cubicBezTo>
                <a:moveTo>
                  <a:pt x="437" y="327"/>
                </a:moveTo>
                <a:cubicBezTo>
                  <a:pt x="438" y="327"/>
                  <a:pt x="438" y="327"/>
                  <a:pt x="438" y="327"/>
                </a:cubicBezTo>
                <a:cubicBezTo>
                  <a:pt x="439" y="326"/>
                  <a:pt x="439" y="326"/>
                  <a:pt x="439" y="325"/>
                </a:cubicBezTo>
                <a:cubicBezTo>
                  <a:pt x="438" y="325"/>
                  <a:pt x="438" y="325"/>
                  <a:pt x="438" y="325"/>
                </a:cubicBezTo>
                <a:cubicBezTo>
                  <a:pt x="437" y="324"/>
                  <a:pt x="437" y="325"/>
                  <a:pt x="436" y="326"/>
                </a:cubicBezTo>
                <a:cubicBezTo>
                  <a:pt x="436" y="326"/>
                  <a:pt x="436" y="326"/>
                  <a:pt x="436" y="326"/>
                </a:cubicBezTo>
                <a:cubicBezTo>
                  <a:pt x="436" y="327"/>
                  <a:pt x="437" y="327"/>
                  <a:pt x="437" y="327"/>
                </a:cubicBezTo>
                <a:moveTo>
                  <a:pt x="409" y="228"/>
                </a:moveTo>
                <a:cubicBezTo>
                  <a:pt x="409" y="228"/>
                  <a:pt x="409" y="228"/>
                  <a:pt x="409" y="228"/>
                </a:cubicBezTo>
                <a:cubicBezTo>
                  <a:pt x="410" y="228"/>
                  <a:pt x="410" y="227"/>
                  <a:pt x="410" y="227"/>
                </a:cubicBezTo>
                <a:cubicBezTo>
                  <a:pt x="410" y="226"/>
                  <a:pt x="410" y="226"/>
                  <a:pt x="409" y="226"/>
                </a:cubicBezTo>
                <a:cubicBezTo>
                  <a:pt x="409" y="226"/>
                  <a:pt x="409" y="226"/>
                  <a:pt x="408" y="226"/>
                </a:cubicBezTo>
                <a:cubicBezTo>
                  <a:pt x="408" y="226"/>
                  <a:pt x="407" y="226"/>
                  <a:pt x="407" y="227"/>
                </a:cubicBezTo>
                <a:cubicBezTo>
                  <a:pt x="408" y="228"/>
                  <a:pt x="408" y="228"/>
                  <a:pt x="408" y="228"/>
                </a:cubicBezTo>
                <a:cubicBezTo>
                  <a:pt x="409" y="228"/>
                  <a:pt x="409" y="228"/>
                  <a:pt x="409" y="228"/>
                </a:cubicBezTo>
                <a:moveTo>
                  <a:pt x="347" y="395"/>
                </a:moveTo>
                <a:cubicBezTo>
                  <a:pt x="347" y="395"/>
                  <a:pt x="347" y="396"/>
                  <a:pt x="347" y="397"/>
                </a:cubicBezTo>
                <a:cubicBezTo>
                  <a:pt x="347" y="397"/>
                  <a:pt x="347" y="398"/>
                  <a:pt x="347" y="398"/>
                </a:cubicBezTo>
                <a:cubicBezTo>
                  <a:pt x="348" y="398"/>
                  <a:pt x="348" y="397"/>
                  <a:pt x="349" y="397"/>
                </a:cubicBezTo>
                <a:cubicBezTo>
                  <a:pt x="349" y="397"/>
                  <a:pt x="349" y="396"/>
                  <a:pt x="348" y="396"/>
                </a:cubicBezTo>
                <a:cubicBezTo>
                  <a:pt x="348" y="395"/>
                  <a:pt x="348" y="395"/>
                  <a:pt x="347" y="395"/>
                </a:cubicBezTo>
                <a:moveTo>
                  <a:pt x="376" y="464"/>
                </a:moveTo>
                <a:cubicBezTo>
                  <a:pt x="375" y="465"/>
                  <a:pt x="375" y="465"/>
                  <a:pt x="375" y="466"/>
                </a:cubicBezTo>
                <a:cubicBezTo>
                  <a:pt x="375" y="466"/>
                  <a:pt x="375" y="467"/>
                  <a:pt x="376" y="467"/>
                </a:cubicBezTo>
                <a:cubicBezTo>
                  <a:pt x="376" y="467"/>
                  <a:pt x="377" y="467"/>
                  <a:pt x="377" y="466"/>
                </a:cubicBezTo>
                <a:cubicBezTo>
                  <a:pt x="377" y="466"/>
                  <a:pt x="377" y="465"/>
                  <a:pt x="377" y="465"/>
                </a:cubicBezTo>
                <a:cubicBezTo>
                  <a:pt x="377" y="465"/>
                  <a:pt x="376" y="464"/>
                  <a:pt x="376" y="464"/>
                </a:cubicBezTo>
                <a:moveTo>
                  <a:pt x="453" y="450"/>
                </a:moveTo>
                <a:cubicBezTo>
                  <a:pt x="452" y="450"/>
                  <a:pt x="452" y="450"/>
                  <a:pt x="451" y="450"/>
                </a:cubicBezTo>
                <a:cubicBezTo>
                  <a:pt x="452" y="451"/>
                  <a:pt x="452" y="451"/>
                  <a:pt x="453" y="450"/>
                </a:cubicBezTo>
                <a:moveTo>
                  <a:pt x="418" y="587"/>
                </a:moveTo>
                <a:cubicBezTo>
                  <a:pt x="417" y="586"/>
                  <a:pt x="417" y="586"/>
                  <a:pt x="416" y="587"/>
                </a:cubicBezTo>
                <a:cubicBezTo>
                  <a:pt x="417" y="587"/>
                  <a:pt x="417" y="587"/>
                  <a:pt x="418" y="587"/>
                </a:cubicBezTo>
                <a:moveTo>
                  <a:pt x="468" y="383"/>
                </a:moveTo>
                <a:cubicBezTo>
                  <a:pt x="468" y="383"/>
                  <a:pt x="468" y="383"/>
                  <a:pt x="468" y="383"/>
                </a:cubicBezTo>
                <a:cubicBezTo>
                  <a:pt x="468" y="383"/>
                  <a:pt x="468" y="383"/>
                  <a:pt x="468" y="383"/>
                </a:cubicBezTo>
                <a:cubicBezTo>
                  <a:pt x="467" y="383"/>
                  <a:pt x="467" y="384"/>
                  <a:pt x="468" y="384"/>
                </a:cubicBezTo>
                <a:cubicBezTo>
                  <a:pt x="468" y="384"/>
                  <a:pt x="468" y="384"/>
                  <a:pt x="468" y="383"/>
                </a:cubicBezTo>
                <a:moveTo>
                  <a:pt x="399" y="426"/>
                </a:moveTo>
                <a:cubicBezTo>
                  <a:pt x="400" y="425"/>
                  <a:pt x="400" y="425"/>
                  <a:pt x="399" y="424"/>
                </a:cubicBezTo>
                <a:cubicBezTo>
                  <a:pt x="399" y="425"/>
                  <a:pt x="399" y="425"/>
                  <a:pt x="399" y="426"/>
                </a:cubicBezTo>
                <a:moveTo>
                  <a:pt x="413" y="593"/>
                </a:moveTo>
                <a:cubicBezTo>
                  <a:pt x="413" y="592"/>
                  <a:pt x="412" y="592"/>
                  <a:pt x="411" y="593"/>
                </a:cubicBezTo>
                <a:cubicBezTo>
                  <a:pt x="412" y="593"/>
                  <a:pt x="413" y="593"/>
                  <a:pt x="413" y="593"/>
                </a:cubicBezTo>
                <a:moveTo>
                  <a:pt x="401" y="231"/>
                </a:moveTo>
                <a:cubicBezTo>
                  <a:pt x="402" y="230"/>
                  <a:pt x="402" y="229"/>
                  <a:pt x="401" y="229"/>
                </a:cubicBezTo>
                <a:cubicBezTo>
                  <a:pt x="401" y="229"/>
                  <a:pt x="401" y="230"/>
                  <a:pt x="401" y="231"/>
                </a:cubicBezTo>
                <a:moveTo>
                  <a:pt x="428" y="485"/>
                </a:moveTo>
                <a:cubicBezTo>
                  <a:pt x="428" y="485"/>
                  <a:pt x="428" y="484"/>
                  <a:pt x="428" y="484"/>
                </a:cubicBezTo>
                <a:cubicBezTo>
                  <a:pt x="427" y="484"/>
                  <a:pt x="427" y="485"/>
                  <a:pt x="428" y="486"/>
                </a:cubicBezTo>
                <a:cubicBezTo>
                  <a:pt x="428" y="486"/>
                  <a:pt x="428" y="486"/>
                  <a:pt x="428" y="486"/>
                </a:cubicBezTo>
                <a:cubicBezTo>
                  <a:pt x="428" y="485"/>
                  <a:pt x="428" y="485"/>
                  <a:pt x="428" y="485"/>
                </a:cubicBezTo>
                <a:moveTo>
                  <a:pt x="402" y="236"/>
                </a:moveTo>
                <a:cubicBezTo>
                  <a:pt x="402" y="237"/>
                  <a:pt x="403" y="237"/>
                  <a:pt x="404" y="236"/>
                </a:cubicBezTo>
                <a:cubicBezTo>
                  <a:pt x="403" y="235"/>
                  <a:pt x="402" y="235"/>
                  <a:pt x="402" y="236"/>
                </a:cubicBezTo>
                <a:moveTo>
                  <a:pt x="415" y="244"/>
                </a:moveTo>
                <a:cubicBezTo>
                  <a:pt x="415" y="243"/>
                  <a:pt x="415" y="243"/>
                  <a:pt x="415" y="242"/>
                </a:cubicBezTo>
                <a:cubicBezTo>
                  <a:pt x="414" y="243"/>
                  <a:pt x="414" y="243"/>
                  <a:pt x="415" y="244"/>
                </a:cubicBezTo>
                <a:moveTo>
                  <a:pt x="413" y="528"/>
                </a:moveTo>
                <a:cubicBezTo>
                  <a:pt x="413" y="527"/>
                  <a:pt x="412" y="527"/>
                  <a:pt x="411" y="528"/>
                </a:cubicBezTo>
                <a:cubicBezTo>
                  <a:pt x="412" y="529"/>
                  <a:pt x="413" y="529"/>
                  <a:pt x="413" y="528"/>
                </a:cubicBezTo>
                <a:moveTo>
                  <a:pt x="409" y="532"/>
                </a:moveTo>
                <a:cubicBezTo>
                  <a:pt x="409" y="532"/>
                  <a:pt x="409" y="532"/>
                  <a:pt x="409" y="532"/>
                </a:cubicBezTo>
                <a:cubicBezTo>
                  <a:pt x="409" y="531"/>
                  <a:pt x="408" y="531"/>
                  <a:pt x="408" y="532"/>
                </a:cubicBezTo>
                <a:cubicBezTo>
                  <a:pt x="408" y="532"/>
                  <a:pt x="408" y="532"/>
                  <a:pt x="408" y="532"/>
                </a:cubicBezTo>
                <a:cubicBezTo>
                  <a:pt x="408" y="532"/>
                  <a:pt x="409" y="532"/>
                  <a:pt x="409" y="532"/>
                </a:cubicBezTo>
                <a:moveTo>
                  <a:pt x="411" y="217"/>
                </a:moveTo>
                <a:cubicBezTo>
                  <a:pt x="411" y="217"/>
                  <a:pt x="411" y="217"/>
                  <a:pt x="411" y="217"/>
                </a:cubicBezTo>
                <a:cubicBezTo>
                  <a:pt x="411" y="216"/>
                  <a:pt x="410" y="216"/>
                  <a:pt x="410" y="217"/>
                </a:cubicBezTo>
                <a:cubicBezTo>
                  <a:pt x="409" y="217"/>
                  <a:pt x="409" y="217"/>
                  <a:pt x="410" y="217"/>
                </a:cubicBezTo>
                <a:cubicBezTo>
                  <a:pt x="410" y="218"/>
                  <a:pt x="411" y="218"/>
                  <a:pt x="411" y="217"/>
                </a:cubicBezTo>
                <a:moveTo>
                  <a:pt x="447" y="464"/>
                </a:moveTo>
                <a:cubicBezTo>
                  <a:pt x="448" y="464"/>
                  <a:pt x="449" y="464"/>
                  <a:pt x="449" y="464"/>
                </a:cubicBezTo>
                <a:cubicBezTo>
                  <a:pt x="449" y="463"/>
                  <a:pt x="448" y="463"/>
                  <a:pt x="447" y="464"/>
                </a:cubicBezTo>
                <a:moveTo>
                  <a:pt x="413" y="505"/>
                </a:moveTo>
                <a:cubicBezTo>
                  <a:pt x="413" y="505"/>
                  <a:pt x="413" y="505"/>
                  <a:pt x="413" y="505"/>
                </a:cubicBezTo>
                <a:cubicBezTo>
                  <a:pt x="413" y="505"/>
                  <a:pt x="412" y="505"/>
                  <a:pt x="412" y="505"/>
                </a:cubicBezTo>
                <a:cubicBezTo>
                  <a:pt x="412" y="505"/>
                  <a:pt x="412" y="506"/>
                  <a:pt x="413" y="506"/>
                </a:cubicBezTo>
                <a:cubicBezTo>
                  <a:pt x="413" y="505"/>
                  <a:pt x="413" y="505"/>
                  <a:pt x="413" y="505"/>
                </a:cubicBezTo>
                <a:moveTo>
                  <a:pt x="412" y="503"/>
                </a:moveTo>
                <a:cubicBezTo>
                  <a:pt x="411" y="503"/>
                  <a:pt x="411" y="503"/>
                  <a:pt x="411" y="503"/>
                </a:cubicBezTo>
                <a:cubicBezTo>
                  <a:pt x="411" y="503"/>
                  <a:pt x="412" y="504"/>
                  <a:pt x="412" y="504"/>
                </a:cubicBezTo>
                <a:cubicBezTo>
                  <a:pt x="412" y="504"/>
                  <a:pt x="412" y="503"/>
                  <a:pt x="412" y="503"/>
                </a:cubicBezTo>
                <a:cubicBezTo>
                  <a:pt x="412" y="503"/>
                  <a:pt x="412" y="503"/>
                  <a:pt x="412" y="503"/>
                </a:cubicBezTo>
                <a:moveTo>
                  <a:pt x="418" y="585"/>
                </a:moveTo>
                <a:cubicBezTo>
                  <a:pt x="418" y="585"/>
                  <a:pt x="418" y="585"/>
                  <a:pt x="418" y="585"/>
                </a:cubicBezTo>
                <a:cubicBezTo>
                  <a:pt x="417" y="585"/>
                  <a:pt x="417" y="585"/>
                  <a:pt x="417" y="585"/>
                </a:cubicBezTo>
                <a:cubicBezTo>
                  <a:pt x="417" y="585"/>
                  <a:pt x="417" y="585"/>
                  <a:pt x="417" y="585"/>
                </a:cubicBezTo>
                <a:cubicBezTo>
                  <a:pt x="417" y="585"/>
                  <a:pt x="418" y="585"/>
                  <a:pt x="418" y="585"/>
                </a:cubicBezTo>
                <a:moveTo>
                  <a:pt x="406" y="525"/>
                </a:moveTo>
                <a:cubicBezTo>
                  <a:pt x="406" y="525"/>
                  <a:pt x="406" y="525"/>
                  <a:pt x="406" y="525"/>
                </a:cubicBezTo>
                <a:cubicBezTo>
                  <a:pt x="406" y="525"/>
                  <a:pt x="406" y="525"/>
                  <a:pt x="406" y="525"/>
                </a:cubicBezTo>
                <a:cubicBezTo>
                  <a:pt x="406" y="525"/>
                  <a:pt x="406" y="525"/>
                  <a:pt x="406" y="526"/>
                </a:cubicBezTo>
                <a:cubicBezTo>
                  <a:pt x="406" y="526"/>
                  <a:pt x="406" y="525"/>
                  <a:pt x="406" y="525"/>
                </a:cubicBezTo>
                <a:moveTo>
                  <a:pt x="413" y="533"/>
                </a:moveTo>
                <a:cubicBezTo>
                  <a:pt x="413" y="533"/>
                  <a:pt x="413" y="533"/>
                  <a:pt x="413" y="533"/>
                </a:cubicBezTo>
                <a:cubicBezTo>
                  <a:pt x="413" y="533"/>
                  <a:pt x="413" y="532"/>
                  <a:pt x="413" y="532"/>
                </a:cubicBezTo>
                <a:cubicBezTo>
                  <a:pt x="413" y="532"/>
                  <a:pt x="412" y="533"/>
                  <a:pt x="412" y="533"/>
                </a:cubicBezTo>
                <a:cubicBezTo>
                  <a:pt x="412" y="533"/>
                  <a:pt x="412" y="533"/>
                  <a:pt x="413" y="533"/>
                </a:cubicBezTo>
                <a:moveTo>
                  <a:pt x="403" y="532"/>
                </a:moveTo>
                <a:cubicBezTo>
                  <a:pt x="402" y="532"/>
                  <a:pt x="402" y="532"/>
                  <a:pt x="402" y="531"/>
                </a:cubicBezTo>
                <a:cubicBezTo>
                  <a:pt x="402" y="531"/>
                  <a:pt x="402" y="532"/>
                  <a:pt x="402" y="532"/>
                </a:cubicBezTo>
                <a:cubicBezTo>
                  <a:pt x="402" y="532"/>
                  <a:pt x="402" y="532"/>
                  <a:pt x="402" y="532"/>
                </a:cubicBezTo>
                <a:cubicBezTo>
                  <a:pt x="402" y="532"/>
                  <a:pt x="402" y="532"/>
                  <a:pt x="403" y="532"/>
                </a:cubicBezTo>
                <a:moveTo>
                  <a:pt x="417" y="589"/>
                </a:moveTo>
                <a:cubicBezTo>
                  <a:pt x="417" y="588"/>
                  <a:pt x="417" y="588"/>
                  <a:pt x="416" y="588"/>
                </a:cubicBezTo>
                <a:cubicBezTo>
                  <a:pt x="416" y="588"/>
                  <a:pt x="416" y="589"/>
                  <a:pt x="416" y="589"/>
                </a:cubicBezTo>
                <a:cubicBezTo>
                  <a:pt x="416" y="589"/>
                  <a:pt x="416" y="589"/>
                  <a:pt x="416" y="589"/>
                </a:cubicBezTo>
                <a:cubicBezTo>
                  <a:pt x="417" y="589"/>
                  <a:pt x="417" y="589"/>
                  <a:pt x="417" y="589"/>
                </a:cubicBezTo>
                <a:moveTo>
                  <a:pt x="413" y="540"/>
                </a:moveTo>
                <a:cubicBezTo>
                  <a:pt x="413" y="540"/>
                  <a:pt x="413" y="539"/>
                  <a:pt x="413" y="539"/>
                </a:cubicBezTo>
                <a:cubicBezTo>
                  <a:pt x="413" y="539"/>
                  <a:pt x="413" y="539"/>
                  <a:pt x="413" y="539"/>
                </a:cubicBezTo>
                <a:cubicBezTo>
                  <a:pt x="412" y="539"/>
                  <a:pt x="412" y="539"/>
                  <a:pt x="412" y="539"/>
                </a:cubicBezTo>
                <a:cubicBezTo>
                  <a:pt x="412" y="539"/>
                  <a:pt x="413" y="540"/>
                  <a:pt x="413" y="540"/>
                </a:cubicBezTo>
                <a:moveTo>
                  <a:pt x="404" y="523"/>
                </a:moveTo>
                <a:cubicBezTo>
                  <a:pt x="404" y="523"/>
                  <a:pt x="404" y="523"/>
                  <a:pt x="404" y="523"/>
                </a:cubicBezTo>
                <a:cubicBezTo>
                  <a:pt x="404" y="523"/>
                  <a:pt x="404" y="523"/>
                  <a:pt x="404" y="523"/>
                </a:cubicBezTo>
                <a:cubicBezTo>
                  <a:pt x="404" y="523"/>
                  <a:pt x="404" y="524"/>
                  <a:pt x="404" y="524"/>
                </a:cubicBezTo>
                <a:cubicBezTo>
                  <a:pt x="404" y="524"/>
                  <a:pt x="404" y="523"/>
                  <a:pt x="404" y="523"/>
                </a:cubicBezTo>
                <a:moveTo>
                  <a:pt x="414" y="537"/>
                </a:moveTo>
                <a:cubicBezTo>
                  <a:pt x="414" y="536"/>
                  <a:pt x="414" y="536"/>
                  <a:pt x="414" y="536"/>
                </a:cubicBezTo>
                <a:cubicBezTo>
                  <a:pt x="414" y="536"/>
                  <a:pt x="413" y="536"/>
                  <a:pt x="413" y="537"/>
                </a:cubicBezTo>
                <a:cubicBezTo>
                  <a:pt x="413" y="537"/>
                  <a:pt x="413" y="537"/>
                  <a:pt x="413" y="537"/>
                </a:cubicBezTo>
                <a:cubicBezTo>
                  <a:pt x="414" y="537"/>
                  <a:pt x="414" y="537"/>
                  <a:pt x="414" y="537"/>
                </a:cubicBezTo>
                <a:moveTo>
                  <a:pt x="426" y="262"/>
                </a:moveTo>
                <a:cubicBezTo>
                  <a:pt x="426" y="262"/>
                  <a:pt x="426" y="262"/>
                  <a:pt x="426" y="262"/>
                </a:cubicBezTo>
                <a:cubicBezTo>
                  <a:pt x="426" y="262"/>
                  <a:pt x="426" y="263"/>
                  <a:pt x="426" y="263"/>
                </a:cubicBezTo>
                <a:cubicBezTo>
                  <a:pt x="426" y="263"/>
                  <a:pt x="426" y="263"/>
                  <a:pt x="426" y="263"/>
                </a:cubicBezTo>
                <a:cubicBezTo>
                  <a:pt x="426" y="262"/>
                  <a:pt x="426" y="262"/>
                  <a:pt x="426" y="262"/>
                </a:cubicBezTo>
                <a:moveTo>
                  <a:pt x="430" y="265"/>
                </a:moveTo>
                <a:cubicBezTo>
                  <a:pt x="430" y="265"/>
                  <a:pt x="430" y="265"/>
                  <a:pt x="430" y="265"/>
                </a:cubicBezTo>
                <a:cubicBezTo>
                  <a:pt x="430" y="265"/>
                  <a:pt x="429" y="265"/>
                  <a:pt x="429" y="265"/>
                </a:cubicBezTo>
                <a:cubicBezTo>
                  <a:pt x="429" y="265"/>
                  <a:pt x="430" y="266"/>
                  <a:pt x="430" y="266"/>
                </a:cubicBezTo>
                <a:cubicBezTo>
                  <a:pt x="430" y="266"/>
                  <a:pt x="430" y="266"/>
                  <a:pt x="430" y="265"/>
                </a:cubicBezTo>
                <a:moveTo>
                  <a:pt x="435" y="277"/>
                </a:moveTo>
                <a:cubicBezTo>
                  <a:pt x="435" y="277"/>
                  <a:pt x="435" y="277"/>
                  <a:pt x="434" y="277"/>
                </a:cubicBezTo>
                <a:cubicBezTo>
                  <a:pt x="434" y="277"/>
                  <a:pt x="434" y="278"/>
                  <a:pt x="434" y="278"/>
                </a:cubicBezTo>
                <a:cubicBezTo>
                  <a:pt x="434" y="278"/>
                  <a:pt x="434" y="278"/>
                  <a:pt x="434" y="278"/>
                </a:cubicBezTo>
                <a:cubicBezTo>
                  <a:pt x="435" y="278"/>
                  <a:pt x="435" y="278"/>
                  <a:pt x="435" y="277"/>
                </a:cubicBezTo>
                <a:moveTo>
                  <a:pt x="434" y="281"/>
                </a:moveTo>
                <a:cubicBezTo>
                  <a:pt x="434" y="281"/>
                  <a:pt x="434" y="281"/>
                  <a:pt x="434" y="281"/>
                </a:cubicBezTo>
                <a:cubicBezTo>
                  <a:pt x="434" y="281"/>
                  <a:pt x="434" y="282"/>
                  <a:pt x="434" y="282"/>
                </a:cubicBezTo>
                <a:cubicBezTo>
                  <a:pt x="435" y="282"/>
                  <a:pt x="435" y="282"/>
                  <a:pt x="435" y="282"/>
                </a:cubicBezTo>
                <a:cubicBezTo>
                  <a:pt x="435" y="281"/>
                  <a:pt x="435" y="281"/>
                  <a:pt x="434" y="281"/>
                </a:cubicBezTo>
                <a:moveTo>
                  <a:pt x="414" y="235"/>
                </a:moveTo>
                <a:cubicBezTo>
                  <a:pt x="414" y="235"/>
                  <a:pt x="413" y="236"/>
                  <a:pt x="413" y="236"/>
                </a:cubicBezTo>
                <a:cubicBezTo>
                  <a:pt x="413" y="236"/>
                  <a:pt x="414" y="236"/>
                  <a:pt x="414" y="236"/>
                </a:cubicBezTo>
                <a:cubicBezTo>
                  <a:pt x="414" y="236"/>
                  <a:pt x="414" y="236"/>
                  <a:pt x="414" y="236"/>
                </a:cubicBezTo>
                <a:cubicBezTo>
                  <a:pt x="414" y="236"/>
                  <a:pt x="414" y="236"/>
                  <a:pt x="414" y="235"/>
                </a:cubicBezTo>
                <a:moveTo>
                  <a:pt x="406" y="237"/>
                </a:moveTo>
                <a:cubicBezTo>
                  <a:pt x="406" y="237"/>
                  <a:pt x="406" y="238"/>
                  <a:pt x="406" y="238"/>
                </a:cubicBezTo>
                <a:cubicBezTo>
                  <a:pt x="406" y="238"/>
                  <a:pt x="406" y="238"/>
                  <a:pt x="406" y="238"/>
                </a:cubicBezTo>
                <a:cubicBezTo>
                  <a:pt x="406" y="238"/>
                  <a:pt x="406" y="238"/>
                  <a:pt x="406" y="238"/>
                </a:cubicBezTo>
                <a:cubicBezTo>
                  <a:pt x="406" y="238"/>
                  <a:pt x="406" y="237"/>
                  <a:pt x="406" y="237"/>
                </a:cubicBezTo>
                <a:moveTo>
                  <a:pt x="411" y="245"/>
                </a:moveTo>
                <a:cubicBezTo>
                  <a:pt x="411" y="245"/>
                  <a:pt x="411" y="245"/>
                  <a:pt x="410" y="245"/>
                </a:cubicBezTo>
                <a:cubicBezTo>
                  <a:pt x="410" y="245"/>
                  <a:pt x="411" y="246"/>
                  <a:pt x="411" y="246"/>
                </a:cubicBezTo>
                <a:cubicBezTo>
                  <a:pt x="411" y="246"/>
                  <a:pt x="411" y="245"/>
                  <a:pt x="411" y="245"/>
                </a:cubicBezTo>
                <a:cubicBezTo>
                  <a:pt x="411" y="245"/>
                  <a:pt x="411" y="245"/>
                  <a:pt x="411" y="245"/>
                </a:cubicBezTo>
                <a:moveTo>
                  <a:pt x="428" y="260"/>
                </a:moveTo>
                <a:cubicBezTo>
                  <a:pt x="428" y="260"/>
                  <a:pt x="428" y="260"/>
                  <a:pt x="428" y="260"/>
                </a:cubicBezTo>
                <a:cubicBezTo>
                  <a:pt x="428" y="259"/>
                  <a:pt x="428" y="259"/>
                  <a:pt x="428" y="259"/>
                </a:cubicBezTo>
                <a:cubicBezTo>
                  <a:pt x="428" y="259"/>
                  <a:pt x="427" y="259"/>
                  <a:pt x="427" y="260"/>
                </a:cubicBezTo>
                <a:cubicBezTo>
                  <a:pt x="428" y="260"/>
                  <a:pt x="428" y="260"/>
                  <a:pt x="428" y="260"/>
                </a:cubicBezTo>
                <a:moveTo>
                  <a:pt x="367" y="342"/>
                </a:moveTo>
                <a:cubicBezTo>
                  <a:pt x="367" y="342"/>
                  <a:pt x="367" y="342"/>
                  <a:pt x="367" y="342"/>
                </a:cubicBezTo>
                <a:cubicBezTo>
                  <a:pt x="367" y="342"/>
                  <a:pt x="367" y="342"/>
                  <a:pt x="367" y="342"/>
                </a:cubicBezTo>
                <a:cubicBezTo>
                  <a:pt x="367" y="342"/>
                  <a:pt x="368" y="342"/>
                  <a:pt x="368" y="342"/>
                </a:cubicBezTo>
                <a:cubicBezTo>
                  <a:pt x="367" y="342"/>
                  <a:pt x="367" y="342"/>
                  <a:pt x="367" y="342"/>
                </a:cubicBezTo>
                <a:moveTo>
                  <a:pt x="457" y="349"/>
                </a:moveTo>
                <a:cubicBezTo>
                  <a:pt x="457" y="348"/>
                  <a:pt x="456" y="348"/>
                  <a:pt x="456" y="348"/>
                </a:cubicBezTo>
                <a:cubicBezTo>
                  <a:pt x="456" y="348"/>
                  <a:pt x="456" y="349"/>
                  <a:pt x="456" y="349"/>
                </a:cubicBezTo>
                <a:cubicBezTo>
                  <a:pt x="456" y="349"/>
                  <a:pt x="456" y="349"/>
                  <a:pt x="456" y="349"/>
                </a:cubicBezTo>
                <a:cubicBezTo>
                  <a:pt x="456" y="349"/>
                  <a:pt x="457" y="349"/>
                  <a:pt x="457" y="349"/>
                </a:cubicBezTo>
                <a:moveTo>
                  <a:pt x="362" y="352"/>
                </a:moveTo>
                <a:cubicBezTo>
                  <a:pt x="362" y="352"/>
                  <a:pt x="362" y="352"/>
                  <a:pt x="362" y="352"/>
                </a:cubicBezTo>
                <a:cubicBezTo>
                  <a:pt x="362" y="353"/>
                  <a:pt x="362" y="353"/>
                  <a:pt x="362" y="353"/>
                </a:cubicBezTo>
                <a:cubicBezTo>
                  <a:pt x="363" y="353"/>
                  <a:pt x="363" y="353"/>
                  <a:pt x="363" y="353"/>
                </a:cubicBezTo>
                <a:cubicBezTo>
                  <a:pt x="363" y="352"/>
                  <a:pt x="363" y="352"/>
                  <a:pt x="362" y="352"/>
                </a:cubicBezTo>
                <a:moveTo>
                  <a:pt x="457" y="352"/>
                </a:moveTo>
                <a:cubicBezTo>
                  <a:pt x="457" y="352"/>
                  <a:pt x="457" y="352"/>
                  <a:pt x="457" y="353"/>
                </a:cubicBezTo>
                <a:cubicBezTo>
                  <a:pt x="457" y="353"/>
                  <a:pt x="457" y="353"/>
                  <a:pt x="457" y="353"/>
                </a:cubicBezTo>
                <a:cubicBezTo>
                  <a:pt x="457" y="353"/>
                  <a:pt x="458" y="353"/>
                  <a:pt x="458" y="353"/>
                </a:cubicBezTo>
                <a:cubicBezTo>
                  <a:pt x="458" y="352"/>
                  <a:pt x="457" y="352"/>
                  <a:pt x="457" y="352"/>
                </a:cubicBezTo>
                <a:moveTo>
                  <a:pt x="366" y="356"/>
                </a:moveTo>
                <a:cubicBezTo>
                  <a:pt x="365" y="356"/>
                  <a:pt x="365" y="356"/>
                  <a:pt x="365" y="356"/>
                </a:cubicBezTo>
                <a:cubicBezTo>
                  <a:pt x="365" y="356"/>
                  <a:pt x="365" y="356"/>
                  <a:pt x="365" y="356"/>
                </a:cubicBezTo>
                <a:cubicBezTo>
                  <a:pt x="365" y="356"/>
                  <a:pt x="365" y="357"/>
                  <a:pt x="365" y="357"/>
                </a:cubicBezTo>
                <a:cubicBezTo>
                  <a:pt x="365" y="357"/>
                  <a:pt x="365" y="357"/>
                  <a:pt x="366" y="356"/>
                </a:cubicBezTo>
                <a:moveTo>
                  <a:pt x="359" y="360"/>
                </a:moveTo>
                <a:cubicBezTo>
                  <a:pt x="359" y="360"/>
                  <a:pt x="359" y="360"/>
                  <a:pt x="359" y="360"/>
                </a:cubicBezTo>
                <a:cubicBezTo>
                  <a:pt x="359" y="360"/>
                  <a:pt x="358" y="360"/>
                  <a:pt x="358" y="360"/>
                </a:cubicBezTo>
                <a:cubicBezTo>
                  <a:pt x="358" y="360"/>
                  <a:pt x="358" y="360"/>
                  <a:pt x="358" y="360"/>
                </a:cubicBezTo>
                <a:cubicBezTo>
                  <a:pt x="359" y="360"/>
                  <a:pt x="359" y="360"/>
                  <a:pt x="359" y="360"/>
                </a:cubicBezTo>
                <a:moveTo>
                  <a:pt x="452" y="360"/>
                </a:moveTo>
                <a:cubicBezTo>
                  <a:pt x="452" y="360"/>
                  <a:pt x="452" y="360"/>
                  <a:pt x="452" y="360"/>
                </a:cubicBezTo>
                <a:cubicBezTo>
                  <a:pt x="451" y="360"/>
                  <a:pt x="451" y="360"/>
                  <a:pt x="451" y="360"/>
                </a:cubicBezTo>
                <a:cubicBezTo>
                  <a:pt x="451" y="360"/>
                  <a:pt x="451" y="360"/>
                  <a:pt x="452" y="361"/>
                </a:cubicBezTo>
                <a:cubicBezTo>
                  <a:pt x="452" y="360"/>
                  <a:pt x="452" y="360"/>
                  <a:pt x="452" y="360"/>
                </a:cubicBezTo>
                <a:moveTo>
                  <a:pt x="356" y="363"/>
                </a:moveTo>
                <a:cubicBezTo>
                  <a:pt x="356" y="363"/>
                  <a:pt x="356" y="363"/>
                  <a:pt x="356" y="362"/>
                </a:cubicBezTo>
                <a:cubicBezTo>
                  <a:pt x="356" y="363"/>
                  <a:pt x="356" y="363"/>
                  <a:pt x="355" y="363"/>
                </a:cubicBezTo>
                <a:cubicBezTo>
                  <a:pt x="355" y="363"/>
                  <a:pt x="356" y="363"/>
                  <a:pt x="356" y="363"/>
                </a:cubicBezTo>
                <a:cubicBezTo>
                  <a:pt x="356" y="363"/>
                  <a:pt x="356" y="363"/>
                  <a:pt x="356" y="363"/>
                </a:cubicBezTo>
                <a:moveTo>
                  <a:pt x="463" y="363"/>
                </a:moveTo>
                <a:cubicBezTo>
                  <a:pt x="463" y="362"/>
                  <a:pt x="463" y="362"/>
                  <a:pt x="463" y="362"/>
                </a:cubicBezTo>
                <a:cubicBezTo>
                  <a:pt x="463" y="363"/>
                  <a:pt x="463" y="363"/>
                  <a:pt x="463" y="363"/>
                </a:cubicBezTo>
                <a:cubicBezTo>
                  <a:pt x="463" y="363"/>
                  <a:pt x="463" y="363"/>
                  <a:pt x="463" y="363"/>
                </a:cubicBezTo>
                <a:cubicBezTo>
                  <a:pt x="463" y="363"/>
                  <a:pt x="463" y="363"/>
                  <a:pt x="463" y="363"/>
                </a:cubicBezTo>
                <a:moveTo>
                  <a:pt x="453" y="365"/>
                </a:moveTo>
                <a:cubicBezTo>
                  <a:pt x="453" y="365"/>
                  <a:pt x="453" y="364"/>
                  <a:pt x="453" y="364"/>
                </a:cubicBezTo>
                <a:cubicBezTo>
                  <a:pt x="452" y="365"/>
                  <a:pt x="452" y="365"/>
                  <a:pt x="452" y="365"/>
                </a:cubicBezTo>
                <a:cubicBezTo>
                  <a:pt x="452" y="365"/>
                  <a:pt x="452" y="365"/>
                  <a:pt x="453" y="365"/>
                </a:cubicBezTo>
                <a:cubicBezTo>
                  <a:pt x="453" y="365"/>
                  <a:pt x="453" y="365"/>
                  <a:pt x="453" y="365"/>
                </a:cubicBezTo>
                <a:moveTo>
                  <a:pt x="442" y="310"/>
                </a:moveTo>
                <a:cubicBezTo>
                  <a:pt x="442" y="310"/>
                  <a:pt x="442" y="310"/>
                  <a:pt x="443" y="310"/>
                </a:cubicBezTo>
                <a:cubicBezTo>
                  <a:pt x="442" y="310"/>
                  <a:pt x="442" y="310"/>
                  <a:pt x="442" y="310"/>
                </a:cubicBezTo>
                <a:cubicBezTo>
                  <a:pt x="442" y="310"/>
                  <a:pt x="442" y="310"/>
                  <a:pt x="442" y="310"/>
                </a:cubicBezTo>
                <a:cubicBezTo>
                  <a:pt x="442" y="310"/>
                  <a:pt x="442" y="310"/>
                  <a:pt x="442" y="310"/>
                </a:cubicBezTo>
                <a:moveTo>
                  <a:pt x="441" y="311"/>
                </a:moveTo>
                <a:cubicBezTo>
                  <a:pt x="440" y="311"/>
                  <a:pt x="440" y="310"/>
                  <a:pt x="440" y="310"/>
                </a:cubicBezTo>
                <a:cubicBezTo>
                  <a:pt x="440" y="311"/>
                  <a:pt x="440" y="311"/>
                  <a:pt x="440" y="311"/>
                </a:cubicBezTo>
                <a:cubicBezTo>
                  <a:pt x="440" y="311"/>
                  <a:pt x="440" y="311"/>
                  <a:pt x="440" y="311"/>
                </a:cubicBezTo>
                <a:cubicBezTo>
                  <a:pt x="440" y="311"/>
                  <a:pt x="440" y="311"/>
                  <a:pt x="441" y="311"/>
                </a:cubicBezTo>
                <a:moveTo>
                  <a:pt x="449" y="311"/>
                </a:moveTo>
                <a:cubicBezTo>
                  <a:pt x="449" y="311"/>
                  <a:pt x="449" y="311"/>
                  <a:pt x="449" y="310"/>
                </a:cubicBezTo>
                <a:cubicBezTo>
                  <a:pt x="449" y="310"/>
                  <a:pt x="448" y="311"/>
                  <a:pt x="448" y="311"/>
                </a:cubicBezTo>
                <a:cubicBezTo>
                  <a:pt x="448" y="311"/>
                  <a:pt x="449" y="311"/>
                  <a:pt x="449" y="311"/>
                </a:cubicBezTo>
                <a:cubicBezTo>
                  <a:pt x="449" y="311"/>
                  <a:pt x="449" y="311"/>
                  <a:pt x="449" y="311"/>
                </a:cubicBezTo>
                <a:moveTo>
                  <a:pt x="369" y="322"/>
                </a:moveTo>
                <a:cubicBezTo>
                  <a:pt x="369" y="322"/>
                  <a:pt x="369" y="322"/>
                  <a:pt x="369" y="322"/>
                </a:cubicBezTo>
                <a:cubicBezTo>
                  <a:pt x="369" y="322"/>
                  <a:pt x="369" y="322"/>
                  <a:pt x="369" y="323"/>
                </a:cubicBezTo>
                <a:cubicBezTo>
                  <a:pt x="369" y="323"/>
                  <a:pt x="369" y="322"/>
                  <a:pt x="369" y="322"/>
                </a:cubicBezTo>
                <a:cubicBezTo>
                  <a:pt x="369" y="322"/>
                  <a:pt x="369" y="322"/>
                  <a:pt x="369" y="322"/>
                </a:cubicBezTo>
                <a:moveTo>
                  <a:pt x="367" y="330"/>
                </a:moveTo>
                <a:cubicBezTo>
                  <a:pt x="367" y="330"/>
                  <a:pt x="367" y="330"/>
                  <a:pt x="367" y="331"/>
                </a:cubicBezTo>
                <a:cubicBezTo>
                  <a:pt x="367" y="331"/>
                  <a:pt x="367" y="331"/>
                  <a:pt x="367" y="331"/>
                </a:cubicBezTo>
                <a:cubicBezTo>
                  <a:pt x="367" y="331"/>
                  <a:pt x="367" y="331"/>
                  <a:pt x="367" y="331"/>
                </a:cubicBezTo>
                <a:cubicBezTo>
                  <a:pt x="367" y="331"/>
                  <a:pt x="367" y="330"/>
                  <a:pt x="367" y="330"/>
                </a:cubicBezTo>
                <a:moveTo>
                  <a:pt x="363" y="333"/>
                </a:moveTo>
                <a:cubicBezTo>
                  <a:pt x="363" y="333"/>
                  <a:pt x="363" y="333"/>
                  <a:pt x="363" y="333"/>
                </a:cubicBezTo>
                <a:cubicBezTo>
                  <a:pt x="363" y="334"/>
                  <a:pt x="363" y="334"/>
                  <a:pt x="363" y="334"/>
                </a:cubicBezTo>
                <a:cubicBezTo>
                  <a:pt x="363" y="334"/>
                  <a:pt x="364" y="334"/>
                  <a:pt x="364" y="334"/>
                </a:cubicBezTo>
                <a:cubicBezTo>
                  <a:pt x="364" y="333"/>
                  <a:pt x="363" y="333"/>
                  <a:pt x="363" y="333"/>
                </a:cubicBezTo>
                <a:moveTo>
                  <a:pt x="368" y="339"/>
                </a:moveTo>
                <a:cubicBezTo>
                  <a:pt x="368" y="339"/>
                  <a:pt x="368" y="339"/>
                  <a:pt x="368" y="339"/>
                </a:cubicBezTo>
                <a:cubicBezTo>
                  <a:pt x="368" y="339"/>
                  <a:pt x="368" y="340"/>
                  <a:pt x="368" y="340"/>
                </a:cubicBezTo>
                <a:cubicBezTo>
                  <a:pt x="368" y="340"/>
                  <a:pt x="368" y="339"/>
                  <a:pt x="368" y="339"/>
                </a:cubicBezTo>
                <a:cubicBezTo>
                  <a:pt x="368" y="339"/>
                  <a:pt x="368" y="339"/>
                  <a:pt x="368" y="339"/>
                </a:cubicBezTo>
                <a:moveTo>
                  <a:pt x="362" y="340"/>
                </a:moveTo>
                <a:cubicBezTo>
                  <a:pt x="362" y="340"/>
                  <a:pt x="362" y="341"/>
                  <a:pt x="362" y="341"/>
                </a:cubicBezTo>
                <a:cubicBezTo>
                  <a:pt x="363" y="340"/>
                  <a:pt x="363" y="340"/>
                  <a:pt x="363" y="340"/>
                </a:cubicBezTo>
                <a:cubicBezTo>
                  <a:pt x="363" y="340"/>
                  <a:pt x="363" y="340"/>
                  <a:pt x="362" y="340"/>
                </a:cubicBezTo>
                <a:cubicBezTo>
                  <a:pt x="362" y="340"/>
                  <a:pt x="362" y="340"/>
                  <a:pt x="362" y="340"/>
                </a:cubicBezTo>
                <a:moveTo>
                  <a:pt x="403" y="231"/>
                </a:moveTo>
                <a:cubicBezTo>
                  <a:pt x="403" y="231"/>
                  <a:pt x="403" y="231"/>
                  <a:pt x="403" y="231"/>
                </a:cubicBezTo>
                <a:cubicBezTo>
                  <a:pt x="403" y="231"/>
                  <a:pt x="403" y="231"/>
                  <a:pt x="403" y="232"/>
                </a:cubicBezTo>
                <a:cubicBezTo>
                  <a:pt x="403" y="231"/>
                  <a:pt x="403" y="231"/>
                  <a:pt x="403" y="231"/>
                </a:cubicBezTo>
                <a:cubicBezTo>
                  <a:pt x="403" y="231"/>
                  <a:pt x="403" y="231"/>
                  <a:pt x="403" y="231"/>
                </a:cubicBezTo>
                <a:moveTo>
                  <a:pt x="400" y="233"/>
                </a:moveTo>
                <a:cubicBezTo>
                  <a:pt x="401" y="233"/>
                  <a:pt x="401" y="233"/>
                  <a:pt x="401" y="233"/>
                </a:cubicBezTo>
                <a:cubicBezTo>
                  <a:pt x="401" y="233"/>
                  <a:pt x="400" y="233"/>
                  <a:pt x="400" y="233"/>
                </a:cubicBezTo>
                <a:cubicBezTo>
                  <a:pt x="400" y="233"/>
                  <a:pt x="400" y="233"/>
                  <a:pt x="400" y="233"/>
                </a:cubicBezTo>
                <a:cubicBezTo>
                  <a:pt x="400" y="233"/>
                  <a:pt x="400" y="233"/>
                  <a:pt x="400" y="233"/>
                </a:cubicBezTo>
                <a:moveTo>
                  <a:pt x="391" y="459"/>
                </a:moveTo>
                <a:cubicBezTo>
                  <a:pt x="391" y="458"/>
                  <a:pt x="391" y="458"/>
                  <a:pt x="391" y="458"/>
                </a:cubicBezTo>
                <a:cubicBezTo>
                  <a:pt x="391" y="458"/>
                  <a:pt x="391" y="459"/>
                  <a:pt x="391" y="459"/>
                </a:cubicBezTo>
                <a:cubicBezTo>
                  <a:pt x="391" y="459"/>
                  <a:pt x="391" y="459"/>
                  <a:pt x="391" y="459"/>
                </a:cubicBezTo>
                <a:cubicBezTo>
                  <a:pt x="391" y="459"/>
                  <a:pt x="391" y="459"/>
                  <a:pt x="391" y="459"/>
                </a:cubicBezTo>
                <a:moveTo>
                  <a:pt x="398" y="461"/>
                </a:moveTo>
                <a:cubicBezTo>
                  <a:pt x="398" y="461"/>
                  <a:pt x="398" y="460"/>
                  <a:pt x="398" y="460"/>
                </a:cubicBezTo>
                <a:cubicBezTo>
                  <a:pt x="397" y="460"/>
                  <a:pt x="397" y="461"/>
                  <a:pt x="397" y="461"/>
                </a:cubicBezTo>
                <a:cubicBezTo>
                  <a:pt x="397" y="461"/>
                  <a:pt x="397" y="461"/>
                  <a:pt x="397" y="461"/>
                </a:cubicBezTo>
                <a:cubicBezTo>
                  <a:pt x="398" y="461"/>
                  <a:pt x="398" y="461"/>
                  <a:pt x="398" y="461"/>
                </a:cubicBezTo>
                <a:moveTo>
                  <a:pt x="442" y="461"/>
                </a:moveTo>
                <a:cubicBezTo>
                  <a:pt x="442" y="461"/>
                  <a:pt x="442" y="461"/>
                  <a:pt x="442" y="462"/>
                </a:cubicBezTo>
                <a:cubicBezTo>
                  <a:pt x="442" y="462"/>
                  <a:pt x="442" y="462"/>
                  <a:pt x="442" y="462"/>
                </a:cubicBezTo>
                <a:cubicBezTo>
                  <a:pt x="442" y="462"/>
                  <a:pt x="442" y="462"/>
                  <a:pt x="443" y="462"/>
                </a:cubicBezTo>
                <a:cubicBezTo>
                  <a:pt x="442" y="462"/>
                  <a:pt x="442" y="461"/>
                  <a:pt x="442" y="461"/>
                </a:cubicBezTo>
                <a:moveTo>
                  <a:pt x="452" y="465"/>
                </a:moveTo>
                <a:cubicBezTo>
                  <a:pt x="452" y="465"/>
                  <a:pt x="452" y="465"/>
                  <a:pt x="452" y="465"/>
                </a:cubicBezTo>
                <a:cubicBezTo>
                  <a:pt x="451" y="465"/>
                  <a:pt x="451" y="465"/>
                  <a:pt x="451" y="466"/>
                </a:cubicBezTo>
                <a:cubicBezTo>
                  <a:pt x="451" y="466"/>
                  <a:pt x="451" y="466"/>
                  <a:pt x="452" y="466"/>
                </a:cubicBezTo>
                <a:cubicBezTo>
                  <a:pt x="452" y="466"/>
                  <a:pt x="452" y="465"/>
                  <a:pt x="452" y="465"/>
                </a:cubicBezTo>
                <a:moveTo>
                  <a:pt x="450" y="467"/>
                </a:moveTo>
                <a:cubicBezTo>
                  <a:pt x="450" y="467"/>
                  <a:pt x="450" y="466"/>
                  <a:pt x="450" y="466"/>
                </a:cubicBezTo>
                <a:cubicBezTo>
                  <a:pt x="450" y="466"/>
                  <a:pt x="450" y="466"/>
                  <a:pt x="450" y="466"/>
                </a:cubicBezTo>
                <a:cubicBezTo>
                  <a:pt x="450" y="466"/>
                  <a:pt x="449" y="466"/>
                  <a:pt x="449" y="466"/>
                </a:cubicBezTo>
                <a:cubicBezTo>
                  <a:pt x="449" y="466"/>
                  <a:pt x="449" y="467"/>
                  <a:pt x="450" y="467"/>
                </a:cubicBezTo>
                <a:moveTo>
                  <a:pt x="455" y="450"/>
                </a:moveTo>
                <a:cubicBezTo>
                  <a:pt x="455" y="450"/>
                  <a:pt x="455" y="450"/>
                  <a:pt x="455" y="450"/>
                </a:cubicBezTo>
                <a:cubicBezTo>
                  <a:pt x="454" y="450"/>
                  <a:pt x="454" y="450"/>
                  <a:pt x="454" y="450"/>
                </a:cubicBezTo>
                <a:cubicBezTo>
                  <a:pt x="454" y="450"/>
                  <a:pt x="454" y="451"/>
                  <a:pt x="454" y="451"/>
                </a:cubicBezTo>
                <a:cubicBezTo>
                  <a:pt x="454" y="450"/>
                  <a:pt x="455" y="450"/>
                  <a:pt x="455" y="450"/>
                </a:cubicBezTo>
                <a:moveTo>
                  <a:pt x="406" y="489"/>
                </a:moveTo>
                <a:cubicBezTo>
                  <a:pt x="406" y="489"/>
                  <a:pt x="406" y="489"/>
                  <a:pt x="406" y="489"/>
                </a:cubicBezTo>
                <a:cubicBezTo>
                  <a:pt x="406" y="489"/>
                  <a:pt x="406" y="489"/>
                  <a:pt x="406" y="489"/>
                </a:cubicBezTo>
                <a:cubicBezTo>
                  <a:pt x="406" y="489"/>
                  <a:pt x="406" y="489"/>
                  <a:pt x="406" y="490"/>
                </a:cubicBezTo>
                <a:cubicBezTo>
                  <a:pt x="406" y="489"/>
                  <a:pt x="406" y="489"/>
                  <a:pt x="406" y="489"/>
                </a:cubicBezTo>
                <a:moveTo>
                  <a:pt x="412" y="497"/>
                </a:moveTo>
                <a:cubicBezTo>
                  <a:pt x="412" y="497"/>
                  <a:pt x="412" y="496"/>
                  <a:pt x="412" y="496"/>
                </a:cubicBezTo>
                <a:cubicBezTo>
                  <a:pt x="412" y="496"/>
                  <a:pt x="411" y="496"/>
                  <a:pt x="411" y="497"/>
                </a:cubicBezTo>
                <a:cubicBezTo>
                  <a:pt x="411" y="497"/>
                  <a:pt x="412" y="497"/>
                  <a:pt x="412" y="497"/>
                </a:cubicBezTo>
                <a:cubicBezTo>
                  <a:pt x="412" y="497"/>
                  <a:pt x="412" y="497"/>
                  <a:pt x="412" y="497"/>
                </a:cubicBezTo>
                <a:moveTo>
                  <a:pt x="428" y="483"/>
                </a:moveTo>
                <a:cubicBezTo>
                  <a:pt x="428" y="483"/>
                  <a:pt x="428" y="483"/>
                  <a:pt x="428" y="482"/>
                </a:cubicBezTo>
                <a:cubicBezTo>
                  <a:pt x="428" y="482"/>
                  <a:pt x="428" y="482"/>
                  <a:pt x="428" y="482"/>
                </a:cubicBezTo>
                <a:cubicBezTo>
                  <a:pt x="428" y="482"/>
                  <a:pt x="427" y="482"/>
                  <a:pt x="427" y="482"/>
                </a:cubicBezTo>
                <a:cubicBezTo>
                  <a:pt x="428" y="483"/>
                  <a:pt x="428" y="483"/>
                  <a:pt x="428" y="483"/>
                </a:cubicBezTo>
                <a:moveTo>
                  <a:pt x="470" y="378"/>
                </a:moveTo>
                <a:cubicBezTo>
                  <a:pt x="470" y="377"/>
                  <a:pt x="470" y="377"/>
                  <a:pt x="470" y="377"/>
                </a:cubicBezTo>
                <a:cubicBezTo>
                  <a:pt x="470" y="377"/>
                  <a:pt x="470" y="377"/>
                  <a:pt x="469" y="377"/>
                </a:cubicBezTo>
                <a:cubicBezTo>
                  <a:pt x="469" y="377"/>
                  <a:pt x="469" y="377"/>
                  <a:pt x="469" y="377"/>
                </a:cubicBezTo>
                <a:cubicBezTo>
                  <a:pt x="469" y="377"/>
                  <a:pt x="470" y="377"/>
                  <a:pt x="470" y="378"/>
                </a:cubicBezTo>
                <a:moveTo>
                  <a:pt x="458" y="368"/>
                </a:moveTo>
                <a:cubicBezTo>
                  <a:pt x="458" y="368"/>
                  <a:pt x="459" y="368"/>
                  <a:pt x="459" y="368"/>
                </a:cubicBezTo>
                <a:cubicBezTo>
                  <a:pt x="458" y="368"/>
                  <a:pt x="458" y="367"/>
                  <a:pt x="458" y="367"/>
                </a:cubicBezTo>
                <a:cubicBezTo>
                  <a:pt x="458" y="367"/>
                  <a:pt x="458" y="368"/>
                  <a:pt x="458" y="368"/>
                </a:cubicBezTo>
                <a:cubicBezTo>
                  <a:pt x="458" y="368"/>
                  <a:pt x="458" y="368"/>
                  <a:pt x="458" y="368"/>
                </a:cubicBezTo>
                <a:moveTo>
                  <a:pt x="460" y="372"/>
                </a:moveTo>
                <a:cubicBezTo>
                  <a:pt x="460" y="371"/>
                  <a:pt x="460" y="371"/>
                  <a:pt x="460" y="371"/>
                </a:cubicBezTo>
                <a:cubicBezTo>
                  <a:pt x="460" y="371"/>
                  <a:pt x="460" y="371"/>
                  <a:pt x="460" y="371"/>
                </a:cubicBezTo>
                <a:cubicBezTo>
                  <a:pt x="460" y="372"/>
                  <a:pt x="460" y="372"/>
                  <a:pt x="460" y="372"/>
                </a:cubicBezTo>
                <a:cubicBezTo>
                  <a:pt x="460" y="372"/>
                  <a:pt x="460" y="372"/>
                  <a:pt x="460" y="372"/>
                </a:cubicBezTo>
                <a:moveTo>
                  <a:pt x="291" y="370"/>
                </a:moveTo>
                <a:cubicBezTo>
                  <a:pt x="291" y="370"/>
                  <a:pt x="292" y="370"/>
                  <a:pt x="292" y="370"/>
                </a:cubicBezTo>
                <a:cubicBezTo>
                  <a:pt x="293" y="370"/>
                  <a:pt x="293" y="369"/>
                  <a:pt x="294" y="368"/>
                </a:cubicBezTo>
                <a:cubicBezTo>
                  <a:pt x="295" y="369"/>
                  <a:pt x="296" y="369"/>
                  <a:pt x="297" y="369"/>
                </a:cubicBezTo>
                <a:cubicBezTo>
                  <a:pt x="298" y="369"/>
                  <a:pt x="299" y="369"/>
                  <a:pt x="300" y="369"/>
                </a:cubicBezTo>
                <a:cubicBezTo>
                  <a:pt x="304" y="369"/>
                  <a:pt x="304" y="369"/>
                  <a:pt x="304" y="369"/>
                </a:cubicBezTo>
                <a:cubicBezTo>
                  <a:pt x="305" y="369"/>
                  <a:pt x="306" y="369"/>
                  <a:pt x="307" y="369"/>
                </a:cubicBezTo>
                <a:cubicBezTo>
                  <a:pt x="308" y="369"/>
                  <a:pt x="309" y="369"/>
                  <a:pt x="310" y="368"/>
                </a:cubicBezTo>
                <a:cubicBezTo>
                  <a:pt x="311" y="369"/>
                  <a:pt x="311" y="369"/>
                  <a:pt x="312" y="369"/>
                </a:cubicBezTo>
                <a:cubicBezTo>
                  <a:pt x="312" y="374"/>
                  <a:pt x="312" y="374"/>
                  <a:pt x="312" y="374"/>
                </a:cubicBezTo>
                <a:cubicBezTo>
                  <a:pt x="311" y="375"/>
                  <a:pt x="311" y="375"/>
                  <a:pt x="311" y="375"/>
                </a:cubicBezTo>
                <a:cubicBezTo>
                  <a:pt x="311" y="375"/>
                  <a:pt x="311" y="375"/>
                  <a:pt x="310" y="375"/>
                </a:cubicBezTo>
                <a:cubicBezTo>
                  <a:pt x="304" y="375"/>
                  <a:pt x="304" y="375"/>
                  <a:pt x="304" y="375"/>
                </a:cubicBezTo>
                <a:cubicBezTo>
                  <a:pt x="303" y="375"/>
                  <a:pt x="303" y="376"/>
                  <a:pt x="302" y="376"/>
                </a:cubicBezTo>
                <a:cubicBezTo>
                  <a:pt x="300" y="376"/>
                  <a:pt x="297" y="376"/>
                  <a:pt x="295" y="376"/>
                </a:cubicBezTo>
                <a:cubicBezTo>
                  <a:pt x="294" y="376"/>
                  <a:pt x="294" y="375"/>
                  <a:pt x="293" y="375"/>
                </a:cubicBezTo>
                <a:cubicBezTo>
                  <a:pt x="293" y="375"/>
                  <a:pt x="292" y="375"/>
                  <a:pt x="292" y="375"/>
                </a:cubicBezTo>
                <a:cubicBezTo>
                  <a:pt x="290" y="376"/>
                  <a:pt x="288" y="376"/>
                  <a:pt x="286" y="376"/>
                </a:cubicBezTo>
                <a:cubicBezTo>
                  <a:pt x="285" y="376"/>
                  <a:pt x="284" y="375"/>
                  <a:pt x="284" y="375"/>
                </a:cubicBezTo>
                <a:cubicBezTo>
                  <a:pt x="283" y="374"/>
                  <a:pt x="282" y="375"/>
                  <a:pt x="282" y="376"/>
                </a:cubicBezTo>
                <a:cubicBezTo>
                  <a:pt x="279" y="376"/>
                  <a:pt x="276" y="376"/>
                  <a:pt x="272" y="376"/>
                </a:cubicBezTo>
                <a:cubicBezTo>
                  <a:pt x="271" y="376"/>
                  <a:pt x="270" y="376"/>
                  <a:pt x="269" y="375"/>
                </a:cubicBezTo>
                <a:cubicBezTo>
                  <a:pt x="269" y="375"/>
                  <a:pt x="269" y="375"/>
                  <a:pt x="269" y="375"/>
                </a:cubicBezTo>
                <a:cubicBezTo>
                  <a:pt x="268" y="376"/>
                  <a:pt x="267" y="376"/>
                  <a:pt x="266" y="376"/>
                </a:cubicBezTo>
                <a:cubicBezTo>
                  <a:pt x="265" y="376"/>
                  <a:pt x="265" y="376"/>
                  <a:pt x="264" y="375"/>
                </a:cubicBezTo>
                <a:cubicBezTo>
                  <a:pt x="263" y="375"/>
                  <a:pt x="262" y="375"/>
                  <a:pt x="262" y="375"/>
                </a:cubicBezTo>
                <a:cubicBezTo>
                  <a:pt x="261" y="376"/>
                  <a:pt x="260" y="376"/>
                  <a:pt x="259" y="376"/>
                </a:cubicBezTo>
                <a:cubicBezTo>
                  <a:pt x="252" y="376"/>
                  <a:pt x="245" y="376"/>
                  <a:pt x="238" y="376"/>
                </a:cubicBezTo>
                <a:cubicBezTo>
                  <a:pt x="236" y="376"/>
                  <a:pt x="236" y="375"/>
                  <a:pt x="234" y="375"/>
                </a:cubicBezTo>
                <a:cubicBezTo>
                  <a:pt x="233" y="375"/>
                  <a:pt x="230" y="374"/>
                  <a:pt x="229" y="376"/>
                </a:cubicBezTo>
                <a:cubicBezTo>
                  <a:pt x="228" y="376"/>
                  <a:pt x="228" y="376"/>
                  <a:pt x="227" y="376"/>
                </a:cubicBezTo>
                <a:cubicBezTo>
                  <a:pt x="225" y="376"/>
                  <a:pt x="223" y="376"/>
                  <a:pt x="221" y="376"/>
                </a:cubicBezTo>
                <a:cubicBezTo>
                  <a:pt x="220" y="376"/>
                  <a:pt x="220" y="376"/>
                  <a:pt x="219" y="375"/>
                </a:cubicBezTo>
                <a:cubicBezTo>
                  <a:pt x="218" y="375"/>
                  <a:pt x="216" y="375"/>
                  <a:pt x="216" y="373"/>
                </a:cubicBezTo>
                <a:cubicBezTo>
                  <a:pt x="216" y="370"/>
                  <a:pt x="216" y="370"/>
                  <a:pt x="216" y="370"/>
                </a:cubicBezTo>
                <a:cubicBezTo>
                  <a:pt x="217" y="370"/>
                  <a:pt x="217" y="369"/>
                  <a:pt x="218" y="368"/>
                </a:cubicBezTo>
                <a:cubicBezTo>
                  <a:pt x="218" y="369"/>
                  <a:pt x="219" y="369"/>
                  <a:pt x="219" y="369"/>
                </a:cubicBezTo>
                <a:cubicBezTo>
                  <a:pt x="221" y="369"/>
                  <a:pt x="223" y="370"/>
                  <a:pt x="224" y="368"/>
                </a:cubicBezTo>
                <a:cubicBezTo>
                  <a:pt x="227" y="368"/>
                  <a:pt x="227" y="368"/>
                  <a:pt x="227" y="368"/>
                </a:cubicBezTo>
                <a:cubicBezTo>
                  <a:pt x="228" y="369"/>
                  <a:pt x="229" y="369"/>
                  <a:pt x="229" y="369"/>
                </a:cubicBezTo>
                <a:cubicBezTo>
                  <a:pt x="230" y="369"/>
                  <a:pt x="230" y="368"/>
                  <a:pt x="231" y="369"/>
                </a:cubicBezTo>
                <a:cubicBezTo>
                  <a:pt x="232" y="369"/>
                  <a:pt x="232" y="369"/>
                  <a:pt x="233" y="369"/>
                </a:cubicBezTo>
                <a:cubicBezTo>
                  <a:pt x="238" y="369"/>
                  <a:pt x="243" y="369"/>
                  <a:pt x="248" y="369"/>
                </a:cubicBezTo>
                <a:cubicBezTo>
                  <a:pt x="249" y="369"/>
                  <a:pt x="250" y="369"/>
                  <a:pt x="250" y="369"/>
                </a:cubicBezTo>
                <a:cubicBezTo>
                  <a:pt x="251" y="368"/>
                  <a:pt x="251" y="369"/>
                  <a:pt x="252" y="369"/>
                </a:cubicBezTo>
                <a:cubicBezTo>
                  <a:pt x="253" y="369"/>
                  <a:pt x="254" y="369"/>
                  <a:pt x="256" y="369"/>
                </a:cubicBezTo>
                <a:cubicBezTo>
                  <a:pt x="256" y="369"/>
                  <a:pt x="256" y="369"/>
                  <a:pt x="257" y="368"/>
                </a:cubicBezTo>
                <a:cubicBezTo>
                  <a:pt x="257" y="368"/>
                  <a:pt x="258" y="368"/>
                  <a:pt x="258" y="368"/>
                </a:cubicBezTo>
                <a:cubicBezTo>
                  <a:pt x="259" y="369"/>
                  <a:pt x="260" y="369"/>
                  <a:pt x="261" y="369"/>
                </a:cubicBezTo>
                <a:cubicBezTo>
                  <a:pt x="266" y="369"/>
                  <a:pt x="271" y="369"/>
                  <a:pt x="276" y="369"/>
                </a:cubicBezTo>
                <a:cubicBezTo>
                  <a:pt x="279" y="369"/>
                  <a:pt x="279" y="369"/>
                  <a:pt x="279" y="369"/>
                </a:cubicBezTo>
                <a:cubicBezTo>
                  <a:pt x="279" y="370"/>
                  <a:pt x="279" y="370"/>
                  <a:pt x="279" y="370"/>
                </a:cubicBezTo>
                <a:cubicBezTo>
                  <a:pt x="280" y="371"/>
                  <a:pt x="281" y="371"/>
                  <a:pt x="281" y="370"/>
                </a:cubicBezTo>
                <a:cubicBezTo>
                  <a:pt x="282" y="370"/>
                  <a:pt x="283" y="370"/>
                  <a:pt x="283" y="369"/>
                </a:cubicBezTo>
                <a:cubicBezTo>
                  <a:pt x="284" y="369"/>
                  <a:pt x="284" y="369"/>
                  <a:pt x="285" y="369"/>
                </a:cubicBezTo>
                <a:cubicBezTo>
                  <a:pt x="285" y="370"/>
                  <a:pt x="286" y="370"/>
                  <a:pt x="286" y="370"/>
                </a:cubicBezTo>
                <a:cubicBezTo>
                  <a:pt x="287" y="370"/>
                  <a:pt x="287" y="371"/>
                  <a:pt x="288" y="371"/>
                </a:cubicBezTo>
                <a:cubicBezTo>
                  <a:pt x="288" y="371"/>
                  <a:pt x="288" y="372"/>
                  <a:pt x="288" y="372"/>
                </a:cubicBezTo>
                <a:cubicBezTo>
                  <a:pt x="289" y="372"/>
                  <a:pt x="289" y="371"/>
                  <a:pt x="289" y="371"/>
                </a:cubicBezTo>
                <a:cubicBezTo>
                  <a:pt x="289" y="371"/>
                  <a:pt x="290" y="371"/>
                  <a:pt x="290" y="371"/>
                </a:cubicBezTo>
                <a:cubicBezTo>
                  <a:pt x="290" y="371"/>
                  <a:pt x="291" y="370"/>
                  <a:pt x="291" y="370"/>
                </a:cubicBezTo>
                <a:moveTo>
                  <a:pt x="297" y="370"/>
                </a:moveTo>
                <a:cubicBezTo>
                  <a:pt x="297" y="370"/>
                  <a:pt x="297" y="370"/>
                  <a:pt x="297" y="370"/>
                </a:cubicBezTo>
                <a:cubicBezTo>
                  <a:pt x="297" y="371"/>
                  <a:pt x="297" y="371"/>
                  <a:pt x="297" y="371"/>
                </a:cubicBezTo>
                <a:cubicBezTo>
                  <a:pt x="297" y="371"/>
                  <a:pt x="297" y="371"/>
                  <a:pt x="297" y="371"/>
                </a:cubicBezTo>
                <a:cubicBezTo>
                  <a:pt x="297" y="370"/>
                  <a:pt x="297" y="370"/>
                  <a:pt x="297" y="370"/>
                </a:cubicBezTo>
                <a:moveTo>
                  <a:pt x="270" y="412"/>
                </a:moveTo>
                <a:cubicBezTo>
                  <a:pt x="270" y="414"/>
                  <a:pt x="270" y="416"/>
                  <a:pt x="270" y="418"/>
                </a:cubicBezTo>
                <a:cubicBezTo>
                  <a:pt x="270" y="419"/>
                  <a:pt x="270" y="420"/>
                  <a:pt x="270" y="421"/>
                </a:cubicBezTo>
                <a:cubicBezTo>
                  <a:pt x="269" y="422"/>
                  <a:pt x="269" y="423"/>
                  <a:pt x="268" y="424"/>
                </a:cubicBezTo>
                <a:cubicBezTo>
                  <a:pt x="267" y="424"/>
                  <a:pt x="267" y="426"/>
                  <a:pt x="267" y="427"/>
                </a:cubicBezTo>
                <a:cubicBezTo>
                  <a:pt x="267" y="428"/>
                  <a:pt x="268" y="428"/>
                  <a:pt x="268" y="429"/>
                </a:cubicBezTo>
                <a:cubicBezTo>
                  <a:pt x="270" y="428"/>
                  <a:pt x="269" y="427"/>
                  <a:pt x="268" y="427"/>
                </a:cubicBezTo>
                <a:cubicBezTo>
                  <a:pt x="269" y="426"/>
                  <a:pt x="270" y="426"/>
                  <a:pt x="270" y="427"/>
                </a:cubicBezTo>
                <a:cubicBezTo>
                  <a:pt x="270" y="428"/>
                  <a:pt x="270" y="429"/>
                  <a:pt x="270" y="429"/>
                </a:cubicBezTo>
                <a:cubicBezTo>
                  <a:pt x="269" y="430"/>
                  <a:pt x="268" y="430"/>
                  <a:pt x="267" y="430"/>
                </a:cubicBezTo>
                <a:cubicBezTo>
                  <a:pt x="266" y="430"/>
                  <a:pt x="265" y="430"/>
                  <a:pt x="265" y="430"/>
                </a:cubicBezTo>
                <a:cubicBezTo>
                  <a:pt x="264" y="428"/>
                  <a:pt x="265" y="427"/>
                  <a:pt x="264" y="426"/>
                </a:cubicBezTo>
                <a:cubicBezTo>
                  <a:pt x="263" y="425"/>
                  <a:pt x="264" y="424"/>
                  <a:pt x="263" y="423"/>
                </a:cubicBezTo>
                <a:cubicBezTo>
                  <a:pt x="262" y="422"/>
                  <a:pt x="263" y="420"/>
                  <a:pt x="262" y="420"/>
                </a:cubicBezTo>
                <a:cubicBezTo>
                  <a:pt x="261" y="419"/>
                  <a:pt x="262" y="417"/>
                  <a:pt x="261" y="417"/>
                </a:cubicBezTo>
                <a:cubicBezTo>
                  <a:pt x="260" y="416"/>
                  <a:pt x="260" y="415"/>
                  <a:pt x="260" y="414"/>
                </a:cubicBezTo>
                <a:cubicBezTo>
                  <a:pt x="260" y="413"/>
                  <a:pt x="260" y="413"/>
                  <a:pt x="260" y="413"/>
                </a:cubicBezTo>
                <a:cubicBezTo>
                  <a:pt x="259" y="411"/>
                  <a:pt x="258" y="410"/>
                  <a:pt x="259" y="409"/>
                </a:cubicBezTo>
                <a:cubicBezTo>
                  <a:pt x="258" y="408"/>
                  <a:pt x="258" y="407"/>
                  <a:pt x="258" y="405"/>
                </a:cubicBezTo>
                <a:cubicBezTo>
                  <a:pt x="257" y="404"/>
                  <a:pt x="257" y="403"/>
                  <a:pt x="256" y="402"/>
                </a:cubicBezTo>
                <a:cubicBezTo>
                  <a:pt x="256" y="404"/>
                  <a:pt x="255" y="405"/>
                  <a:pt x="256" y="406"/>
                </a:cubicBezTo>
                <a:cubicBezTo>
                  <a:pt x="256" y="406"/>
                  <a:pt x="257" y="407"/>
                  <a:pt x="257" y="407"/>
                </a:cubicBezTo>
                <a:cubicBezTo>
                  <a:pt x="257" y="408"/>
                  <a:pt x="257" y="409"/>
                  <a:pt x="257" y="410"/>
                </a:cubicBezTo>
                <a:cubicBezTo>
                  <a:pt x="256" y="411"/>
                  <a:pt x="256" y="411"/>
                  <a:pt x="256" y="411"/>
                </a:cubicBezTo>
                <a:cubicBezTo>
                  <a:pt x="257" y="412"/>
                  <a:pt x="257" y="413"/>
                  <a:pt x="257" y="414"/>
                </a:cubicBezTo>
                <a:cubicBezTo>
                  <a:pt x="257" y="415"/>
                  <a:pt x="257" y="417"/>
                  <a:pt x="256" y="418"/>
                </a:cubicBezTo>
                <a:cubicBezTo>
                  <a:pt x="255" y="419"/>
                  <a:pt x="255" y="420"/>
                  <a:pt x="257" y="421"/>
                </a:cubicBezTo>
                <a:cubicBezTo>
                  <a:pt x="257" y="421"/>
                  <a:pt x="257" y="421"/>
                  <a:pt x="257" y="421"/>
                </a:cubicBezTo>
                <a:cubicBezTo>
                  <a:pt x="257" y="421"/>
                  <a:pt x="257" y="421"/>
                  <a:pt x="257" y="422"/>
                </a:cubicBezTo>
                <a:cubicBezTo>
                  <a:pt x="257" y="424"/>
                  <a:pt x="257" y="427"/>
                  <a:pt x="257" y="429"/>
                </a:cubicBezTo>
                <a:cubicBezTo>
                  <a:pt x="257" y="429"/>
                  <a:pt x="256" y="429"/>
                  <a:pt x="256" y="430"/>
                </a:cubicBezTo>
                <a:cubicBezTo>
                  <a:pt x="256" y="430"/>
                  <a:pt x="255" y="430"/>
                  <a:pt x="255" y="430"/>
                </a:cubicBezTo>
                <a:cubicBezTo>
                  <a:pt x="255" y="429"/>
                  <a:pt x="255" y="429"/>
                  <a:pt x="255" y="428"/>
                </a:cubicBezTo>
                <a:cubicBezTo>
                  <a:pt x="255" y="428"/>
                  <a:pt x="254" y="428"/>
                  <a:pt x="254" y="428"/>
                </a:cubicBezTo>
                <a:cubicBezTo>
                  <a:pt x="254" y="428"/>
                  <a:pt x="254" y="428"/>
                  <a:pt x="254" y="428"/>
                </a:cubicBezTo>
                <a:cubicBezTo>
                  <a:pt x="253" y="430"/>
                  <a:pt x="253" y="430"/>
                  <a:pt x="252" y="429"/>
                </a:cubicBezTo>
                <a:cubicBezTo>
                  <a:pt x="252" y="429"/>
                  <a:pt x="251" y="429"/>
                  <a:pt x="251" y="428"/>
                </a:cubicBezTo>
                <a:cubicBezTo>
                  <a:pt x="251" y="426"/>
                  <a:pt x="251" y="424"/>
                  <a:pt x="251" y="422"/>
                </a:cubicBezTo>
                <a:cubicBezTo>
                  <a:pt x="251" y="421"/>
                  <a:pt x="251" y="420"/>
                  <a:pt x="252" y="420"/>
                </a:cubicBezTo>
                <a:cubicBezTo>
                  <a:pt x="252" y="420"/>
                  <a:pt x="251" y="419"/>
                  <a:pt x="251" y="419"/>
                </a:cubicBezTo>
                <a:cubicBezTo>
                  <a:pt x="251" y="385"/>
                  <a:pt x="251" y="385"/>
                  <a:pt x="251" y="385"/>
                </a:cubicBezTo>
                <a:cubicBezTo>
                  <a:pt x="256" y="385"/>
                  <a:pt x="256" y="385"/>
                  <a:pt x="256" y="385"/>
                </a:cubicBezTo>
                <a:cubicBezTo>
                  <a:pt x="257" y="386"/>
                  <a:pt x="257" y="387"/>
                  <a:pt x="258" y="388"/>
                </a:cubicBezTo>
                <a:cubicBezTo>
                  <a:pt x="258" y="388"/>
                  <a:pt x="257" y="389"/>
                  <a:pt x="258" y="390"/>
                </a:cubicBezTo>
                <a:cubicBezTo>
                  <a:pt x="258" y="391"/>
                  <a:pt x="259" y="392"/>
                  <a:pt x="259" y="393"/>
                </a:cubicBezTo>
                <a:cubicBezTo>
                  <a:pt x="260" y="394"/>
                  <a:pt x="259" y="396"/>
                  <a:pt x="260" y="396"/>
                </a:cubicBezTo>
                <a:cubicBezTo>
                  <a:pt x="261" y="397"/>
                  <a:pt x="260" y="398"/>
                  <a:pt x="260" y="399"/>
                </a:cubicBezTo>
                <a:cubicBezTo>
                  <a:pt x="261" y="400"/>
                  <a:pt x="261" y="400"/>
                  <a:pt x="261" y="400"/>
                </a:cubicBezTo>
                <a:cubicBezTo>
                  <a:pt x="262" y="403"/>
                  <a:pt x="262" y="403"/>
                  <a:pt x="262" y="406"/>
                </a:cubicBezTo>
                <a:cubicBezTo>
                  <a:pt x="262" y="406"/>
                  <a:pt x="262" y="406"/>
                  <a:pt x="262" y="407"/>
                </a:cubicBezTo>
                <a:cubicBezTo>
                  <a:pt x="264" y="408"/>
                  <a:pt x="262" y="410"/>
                  <a:pt x="264" y="411"/>
                </a:cubicBezTo>
                <a:cubicBezTo>
                  <a:pt x="264" y="412"/>
                  <a:pt x="264" y="412"/>
                  <a:pt x="263" y="412"/>
                </a:cubicBezTo>
                <a:cubicBezTo>
                  <a:pt x="262" y="412"/>
                  <a:pt x="262" y="412"/>
                  <a:pt x="262" y="413"/>
                </a:cubicBezTo>
                <a:cubicBezTo>
                  <a:pt x="263" y="414"/>
                  <a:pt x="263" y="415"/>
                  <a:pt x="264" y="416"/>
                </a:cubicBezTo>
                <a:cubicBezTo>
                  <a:pt x="264" y="415"/>
                  <a:pt x="265" y="414"/>
                  <a:pt x="265" y="413"/>
                </a:cubicBezTo>
                <a:cubicBezTo>
                  <a:pt x="265" y="410"/>
                  <a:pt x="265" y="408"/>
                  <a:pt x="265" y="405"/>
                </a:cubicBezTo>
                <a:cubicBezTo>
                  <a:pt x="265" y="403"/>
                  <a:pt x="266" y="401"/>
                  <a:pt x="264" y="399"/>
                </a:cubicBezTo>
                <a:cubicBezTo>
                  <a:pt x="264" y="396"/>
                  <a:pt x="264" y="394"/>
                  <a:pt x="264" y="391"/>
                </a:cubicBezTo>
                <a:cubicBezTo>
                  <a:pt x="266" y="390"/>
                  <a:pt x="265" y="387"/>
                  <a:pt x="265" y="386"/>
                </a:cubicBezTo>
                <a:cubicBezTo>
                  <a:pt x="266" y="385"/>
                  <a:pt x="267" y="385"/>
                  <a:pt x="269" y="385"/>
                </a:cubicBezTo>
                <a:cubicBezTo>
                  <a:pt x="269" y="386"/>
                  <a:pt x="269" y="386"/>
                  <a:pt x="270" y="387"/>
                </a:cubicBezTo>
                <a:cubicBezTo>
                  <a:pt x="270" y="388"/>
                  <a:pt x="270" y="390"/>
                  <a:pt x="270" y="392"/>
                </a:cubicBezTo>
                <a:cubicBezTo>
                  <a:pt x="270" y="393"/>
                  <a:pt x="269" y="395"/>
                  <a:pt x="271" y="396"/>
                </a:cubicBezTo>
                <a:cubicBezTo>
                  <a:pt x="271" y="397"/>
                  <a:pt x="271" y="398"/>
                  <a:pt x="271" y="399"/>
                </a:cubicBezTo>
                <a:cubicBezTo>
                  <a:pt x="271" y="401"/>
                  <a:pt x="270" y="401"/>
                  <a:pt x="270" y="403"/>
                </a:cubicBezTo>
                <a:cubicBezTo>
                  <a:pt x="270" y="404"/>
                  <a:pt x="270" y="406"/>
                  <a:pt x="270" y="407"/>
                </a:cubicBezTo>
                <a:cubicBezTo>
                  <a:pt x="270" y="411"/>
                  <a:pt x="270" y="411"/>
                  <a:pt x="270" y="411"/>
                </a:cubicBezTo>
                <a:cubicBezTo>
                  <a:pt x="268" y="411"/>
                  <a:pt x="268" y="411"/>
                  <a:pt x="268" y="413"/>
                </a:cubicBezTo>
                <a:cubicBezTo>
                  <a:pt x="269" y="412"/>
                  <a:pt x="269" y="412"/>
                  <a:pt x="270" y="412"/>
                </a:cubicBezTo>
                <a:moveTo>
                  <a:pt x="254" y="425"/>
                </a:moveTo>
                <a:cubicBezTo>
                  <a:pt x="254" y="425"/>
                  <a:pt x="253" y="425"/>
                  <a:pt x="253" y="425"/>
                </a:cubicBezTo>
                <a:cubicBezTo>
                  <a:pt x="253" y="425"/>
                  <a:pt x="253" y="426"/>
                  <a:pt x="253" y="426"/>
                </a:cubicBezTo>
                <a:cubicBezTo>
                  <a:pt x="253" y="426"/>
                  <a:pt x="253" y="426"/>
                  <a:pt x="253" y="426"/>
                </a:cubicBezTo>
                <a:cubicBezTo>
                  <a:pt x="253" y="426"/>
                  <a:pt x="254" y="426"/>
                  <a:pt x="254" y="425"/>
                </a:cubicBezTo>
                <a:moveTo>
                  <a:pt x="254" y="421"/>
                </a:moveTo>
                <a:cubicBezTo>
                  <a:pt x="254" y="421"/>
                  <a:pt x="254" y="422"/>
                  <a:pt x="254" y="422"/>
                </a:cubicBezTo>
                <a:cubicBezTo>
                  <a:pt x="254" y="422"/>
                  <a:pt x="254" y="422"/>
                  <a:pt x="254" y="422"/>
                </a:cubicBezTo>
                <a:cubicBezTo>
                  <a:pt x="254" y="422"/>
                  <a:pt x="255" y="422"/>
                  <a:pt x="255" y="422"/>
                </a:cubicBezTo>
                <a:cubicBezTo>
                  <a:pt x="255" y="422"/>
                  <a:pt x="254" y="422"/>
                  <a:pt x="254" y="421"/>
                </a:cubicBezTo>
                <a:moveTo>
                  <a:pt x="266" y="424"/>
                </a:moveTo>
                <a:cubicBezTo>
                  <a:pt x="266" y="423"/>
                  <a:pt x="266" y="423"/>
                  <a:pt x="266" y="423"/>
                </a:cubicBezTo>
                <a:cubicBezTo>
                  <a:pt x="266" y="423"/>
                  <a:pt x="265" y="424"/>
                  <a:pt x="265" y="424"/>
                </a:cubicBezTo>
                <a:cubicBezTo>
                  <a:pt x="265" y="424"/>
                  <a:pt x="266" y="424"/>
                  <a:pt x="266" y="424"/>
                </a:cubicBezTo>
                <a:cubicBezTo>
                  <a:pt x="266" y="424"/>
                  <a:pt x="266" y="424"/>
                  <a:pt x="266" y="424"/>
                </a:cubicBezTo>
                <a:moveTo>
                  <a:pt x="558" y="425"/>
                </a:moveTo>
                <a:cubicBezTo>
                  <a:pt x="557" y="425"/>
                  <a:pt x="557" y="425"/>
                  <a:pt x="556" y="425"/>
                </a:cubicBezTo>
                <a:cubicBezTo>
                  <a:pt x="555" y="424"/>
                  <a:pt x="556" y="423"/>
                  <a:pt x="555" y="422"/>
                </a:cubicBezTo>
                <a:cubicBezTo>
                  <a:pt x="554" y="422"/>
                  <a:pt x="554" y="421"/>
                  <a:pt x="554" y="420"/>
                </a:cubicBezTo>
                <a:cubicBezTo>
                  <a:pt x="554" y="417"/>
                  <a:pt x="554" y="414"/>
                  <a:pt x="554" y="411"/>
                </a:cubicBezTo>
                <a:cubicBezTo>
                  <a:pt x="554" y="410"/>
                  <a:pt x="554" y="409"/>
                  <a:pt x="554" y="409"/>
                </a:cubicBezTo>
                <a:cubicBezTo>
                  <a:pt x="554" y="408"/>
                  <a:pt x="553" y="408"/>
                  <a:pt x="554" y="407"/>
                </a:cubicBezTo>
                <a:cubicBezTo>
                  <a:pt x="555" y="406"/>
                  <a:pt x="555" y="404"/>
                  <a:pt x="554" y="403"/>
                </a:cubicBezTo>
                <a:cubicBezTo>
                  <a:pt x="553" y="402"/>
                  <a:pt x="554" y="401"/>
                  <a:pt x="554" y="400"/>
                </a:cubicBezTo>
                <a:cubicBezTo>
                  <a:pt x="555" y="399"/>
                  <a:pt x="554" y="397"/>
                  <a:pt x="554" y="396"/>
                </a:cubicBezTo>
                <a:cubicBezTo>
                  <a:pt x="555" y="395"/>
                  <a:pt x="554" y="393"/>
                  <a:pt x="555" y="392"/>
                </a:cubicBezTo>
                <a:cubicBezTo>
                  <a:pt x="555" y="389"/>
                  <a:pt x="555" y="389"/>
                  <a:pt x="555" y="389"/>
                </a:cubicBezTo>
                <a:cubicBezTo>
                  <a:pt x="556" y="389"/>
                  <a:pt x="557" y="388"/>
                  <a:pt x="558" y="387"/>
                </a:cubicBezTo>
                <a:cubicBezTo>
                  <a:pt x="559" y="386"/>
                  <a:pt x="560" y="386"/>
                  <a:pt x="560" y="386"/>
                </a:cubicBezTo>
                <a:cubicBezTo>
                  <a:pt x="561" y="385"/>
                  <a:pt x="562" y="385"/>
                  <a:pt x="562" y="385"/>
                </a:cubicBezTo>
                <a:cubicBezTo>
                  <a:pt x="563" y="385"/>
                  <a:pt x="563" y="385"/>
                  <a:pt x="564" y="385"/>
                </a:cubicBezTo>
                <a:cubicBezTo>
                  <a:pt x="564" y="385"/>
                  <a:pt x="565" y="385"/>
                  <a:pt x="566" y="386"/>
                </a:cubicBezTo>
                <a:cubicBezTo>
                  <a:pt x="566" y="386"/>
                  <a:pt x="568" y="386"/>
                  <a:pt x="568" y="387"/>
                </a:cubicBezTo>
                <a:cubicBezTo>
                  <a:pt x="569" y="388"/>
                  <a:pt x="571" y="389"/>
                  <a:pt x="571" y="391"/>
                </a:cubicBezTo>
                <a:cubicBezTo>
                  <a:pt x="571" y="392"/>
                  <a:pt x="572" y="393"/>
                  <a:pt x="572" y="394"/>
                </a:cubicBezTo>
                <a:cubicBezTo>
                  <a:pt x="571" y="395"/>
                  <a:pt x="573" y="396"/>
                  <a:pt x="573" y="397"/>
                </a:cubicBezTo>
                <a:cubicBezTo>
                  <a:pt x="572" y="399"/>
                  <a:pt x="572" y="400"/>
                  <a:pt x="572" y="401"/>
                </a:cubicBezTo>
                <a:cubicBezTo>
                  <a:pt x="572" y="405"/>
                  <a:pt x="572" y="405"/>
                  <a:pt x="572" y="405"/>
                </a:cubicBezTo>
                <a:cubicBezTo>
                  <a:pt x="572" y="408"/>
                  <a:pt x="572" y="408"/>
                  <a:pt x="572" y="408"/>
                </a:cubicBezTo>
                <a:cubicBezTo>
                  <a:pt x="572" y="411"/>
                  <a:pt x="573" y="414"/>
                  <a:pt x="572" y="416"/>
                </a:cubicBezTo>
                <a:cubicBezTo>
                  <a:pt x="572" y="418"/>
                  <a:pt x="573" y="420"/>
                  <a:pt x="572" y="421"/>
                </a:cubicBezTo>
                <a:cubicBezTo>
                  <a:pt x="572" y="422"/>
                  <a:pt x="571" y="424"/>
                  <a:pt x="570" y="425"/>
                </a:cubicBezTo>
                <a:cubicBezTo>
                  <a:pt x="569" y="425"/>
                  <a:pt x="571" y="428"/>
                  <a:pt x="569" y="428"/>
                </a:cubicBezTo>
                <a:cubicBezTo>
                  <a:pt x="568" y="428"/>
                  <a:pt x="567" y="429"/>
                  <a:pt x="566" y="430"/>
                </a:cubicBezTo>
                <a:cubicBezTo>
                  <a:pt x="565" y="430"/>
                  <a:pt x="563" y="430"/>
                  <a:pt x="562" y="430"/>
                </a:cubicBezTo>
                <a:cubicBezTo>
                  <a:pt x="560" y="430"/>
                  <a:pt x="560" y="428"/>
                  <a:pt x="559" y="429"/>
                </a:cubicBezTo>
                <a:cubicBezTo>
                  <a:pt x="558" y="428"/>
                  <a:pt x="558" y="427"/>
                  <a:pt x="557" y="427"/>
                </a:cubicBezTo>
                <a:cubicBezTo>
                  <a:pt x="558" y="426"/>
                  <a:pt x="558" y="426"/>
                  <a:pt x="558" y="425"/>
                </a:cubicBezTo>
                <a:moveTo>
                  <a:pt x="563" y="428"/>
                </a:moveTo>
                <a:cubicBezTo>
                  <a:pt x="563" y="427"/>
                  <a:pt x="564" y="427"/>
                  <a:pt x="564" y="426"/>
                </a:cubicBezTo>
                <a:cubicBezTo>
                  <a:pt x="564" y="426"/>
                  <a:pt x="565" y="426"/>
                  <a:pt x="565" y="426"/>
                </a:cubicBezTo>
                <a:cubicBezTo>
                  <a:pt x="565" y="425"/>
                  <a:pt x="565" y="424"/>
                  <a:pt x="565" y="422"/>
                </a:cubicBezTo>
                <a:cubicBezTo>
                  <a:pt x="565" y="421"/>
                  <a:pt x="566" y="421"/>
                  <a:pt x="566" y="420"/>
                </a:cubicBezTo>
                <a:cubicBezTo>
                  <a:pt x="566" y="411"/>
                  <a:pt x="566" y="402"/>
                  <a:pt x="566" y="393"/>
                </a:cubicBezTo>
                <a:cubicBezTo>
                  <a:pt x="565" y="392"/>
                  <a:pt x="564" y="392"/>
                  <a:pt x="563" y="391"/>
                </a:cubicBezTo>
                <a:cubicBezTo>
                  <a:pt x="563" y="391"/>
                  <a:pt x="563" y="391"/>
                  <a:pt x="562" y="391"/>
                </a:cubicBezTo>
                <a:cubicBezTo>
                  <a:pt x="562" y="392"/>
                  <a:pt x="562" y="393"/>
                  <a:pt x="561" y="393"/>
                </a:cubicBezTo>
                <a:cubicBezTo>
                  <a:pt x="561" y="394"/>
                  <a:pt x="561" y="395"/>
                  <a:pt x="561" y="396"/>
                </a:cubicBezTo>
                <a:cubicBezTo>
                  <a:pt x="562" y="397"/>
                  <a:pt x="560" y="398"/>
                  <a:pt x="560" y="399"/>
                </a:cubicBezTo>
                <a:cubicBezTo>
                  <a:pt x="560" y="405"/>
                  <a:pt x="560" y="411"/>
                  <a:pt x="560" y="417"/>
                </a:cubicBezTo>
                <a:cubicBezTo>
                  <a:pt x="560" y="417"/>
                  <a:pt x="560" y="418"/>
                  <a:pt x="560" y="418"/>
                </a:cubicBezTo>
                <a:cubicBezTo>
                  <a:pt x="561" y="419"/>
                  <a:pt x="561" y="420"/>
                  <a:pt x="561" y="421"/>
                </a:cubicBezTo>
                <a:cubicBezTo>
                  <a:pt x="560" y="421"/>
                  <a:pt x="560" y="421"/>
                  <a:pt x="559" y="421"/>
                </a:cubicBezTo>
                <a:cubicBezTo>
                  <a:pt x="558" y="421"/>
                  <a:pt x="558" y="422"/>
                  <a:pt x="558" y="422"/>
                </a:cubicBezTo>
                <a:cubicBezTo>
                  <a:pt x="558" y="423"/>
                  <a:pt x="558" y="423"/>
                  <a:pt x="559" y="423"/>
                </a:cubicBezTo>
                <a:cubicBezTo>
                  <a:pt x="559" y="423"/>
                  <a:pt x="559" y="423"/>
                  <a:pt x="560" y="423"/>
                </a:cubicBezTo>
                <a:cubicBezTo>
                  <a:pt x="560" y="423"/>
                  <a:pt x="560" y="424"/>
                  <a:pt x="560" y="424"/>
                </a:cubicBezTo>
                <a:cubicBezTo>
                  <a:pt x="559" y="424"/>
                  <a:pt x="559" y="425"/>
                  <a:pt x="560" y="425"/>
                </a:cubicBezTo>
                <a:cubicBezTo>
                  <a:pt x="560" y="425"/>
                  <a:pt x="561" y="425"/>
                  <a:pt x="561" y="426"/>
                </a:cubicBezTo>
                <a:cubicBezTo>
                  <a:pt x="561" y="427"/>
                  <a:pt x="562" y="427"/>
                  <a:pt x="563" y="428"/>
                </a:cubicBezTo>
                <a:moveTo>
                  <a:pt x="555" y="414"/>
                </a:moveTo>
                <a:cubicBezTo>
                  <a:pt x="556" y="415"/>
                  <a:pt x="557" y="416"/>
                  <a:pt x="558" y="415"/>
                </a:cubicBezTo>
                <a:cubicBezTo>
                  <a:pt x="557" y="415"/>
                  <a:pt x="557" y="413"/>
                  <a:pt x="555" y="414"/>
                </a:cubicBezTo>
                <a:moveTo>
                  <a:pt x="558" y="417"/>
                </a:moveTo>
                <a:cubicBezTo>
                  <a:pt x="558" y="417"/>
                  <a:pt x="558" y="417"/>
                  <a:pt x="558" y="417"/>
                </a:cubicBezTo>
                <a:cubicBezTo>
                  <a:pt x="558" y="417"/>
                  <a:pt x="558" y="417"/>
                  <a:pt x="557" y="417"/>
                </a:cubicBezTo>
                <a:cubicBezTo>
                  <a:pt x="557" y="417"/>
                  <a:pt x="558" y="417"/>
                  <a:pt x="558" y="417"/>
                </a:cubicBezTo>
                <a:cubicBezTo>
                  <a:pt x="558" y="417"/>
                  <a:pt x="558" y="417"/>
                  <a:pt x="558" y="417"/>
                </a:cubicBezTo>
                <a:moveTo>
                  <a:pt x="539" y="385"/>
                </a:moveTo>
                <a:cubicBezTo>
                  <a:pt x="545" y="385"/>
                  <a:pt x="545" y="385"/>
                  <a:pt x="545" y="385"/>
                </a:cubicBezTo>
                <a:cubicBezTo>
                  <a:pt x="545" y="386"/>
                  <a:pt x="546" y="387"/>
                  <a:pt x="547" y="388"/>
                </a:cubicBezTo>
                <a:cubicBezTo>
                  <a:pt x="547" y="388"/>
                  <a:pt x="549" y="391"/>
                  <a:pt x="549" y="391"/>
                </a:cubicBezTo>
                <a:cubicBezTo>
                  <a:pt x="549" y="393"/>
                  <a:pt x="550" y="393"/>
                  <a:pt x="550" y="395"/>
                </a:cubicBezTo>
                <a:cubicBezTo>
                  <a:pt x="549" y="396"/>
                  <a:pt x="550" y="397"/>
                  <a:pt x="550" y="399"/>
                </a:cubicBezTo>
                <a:cubicBezTo>
                  <a:pt x="551" y="400"/>
                  <a:pt x="551" y="402"/>
                  <a:pt x="551" y="404"/>
                </a:cubicBezTo>
                <a:cubicBezTo>
                  <a:pt x="551" y="406"/>
                  <a:pt x="551" y="408"/>
                  <a:pt x="551" y="410"/>
                </a:cubicBezTo>
                <a:cubicBezTo>
                  <a:pt x="551" y="411"/>
                  <a:pt x="551" y="412"/>
                  <a:pt x="550" y="412"/>
                </a:cubicBezTo>
                <a:cubicBezTo>
                  <a:pt x="550" y="412"/>
                  <a:pt x="550" y="413"/>
                  <a:pt x="551" y="413"/>
                </a:cubicBezTo>
                <a:cubicBezTo>
                  <a:pt x="550" y="414"/>
                  <a:pt x="550" y="414"/>
                  <a:pt x="550" y="414"/>
                </a:cubicBezTo>
                <a:cubicBezTo>
                  <a:pt x="550" y="423"/>
                  <a:pt x="550" y="423"/>
                  <a:pt x="550" y="423"/>
                </a:cubicBezTo>
                <a:cubicBezTo>
                  <a:pt x="549" y="424"/>
                  <a:pt x="548" y="424"/>
                  <a:pt x="547" y="425"/>
                </a:cubicBezTo>
                <a:cubicBezTo>
                  <a:pt x="547" y="426"/>
                  <a:pt x="547" y="427"/>
                  <a:pt x="546" y="428"/>
                </a:cubicBezTo>
                <a:cubicBezTo>
                  <a:pt x="546" y="429"/>
                  <a:pt x="545" y="429"/>
                  <a:pt x="545" y="430"/>
                </a:cubicBezTo>
                <a:cubicBezTo>
                  <a:pt x="544" y="430"/>
                  <a:pt x="543" y="430"/>
                  <a:pt x="542" y="429"/>
                </a:cubicBezTo>
                <a:cubicBezTo>
                  <a:pt x="542" y="429"/>
                  <a:pt x="542" y="429"/>
                  <a:pt x="541" y="429"/>
                </a:cubicBezTo>
                <a:cubicBezTo>
                  <a:pt x="540" y="430"/>
                  <a:pt x="539" y="430"/>
                  <a:pt x="538" y="430"/>
                </a:cubicBezTo>
                <a:cubicBezTo>
                  <a:pt x="537" y="429"/>
                  <a:pt x="535" y="429"/>
                  <a:pt x="534" y="427"/>
                </a:cubicBezTo>
                <a:cubicBezTo>
                  <a:pt x="534" y="426"/>
                  <a:pt x="534" y="425"/>
                  <a:pt x="533" y="424"/>
                </a:cubicBezTo>
                <a:cubicBezTo>
                  <a:pt x="532" y="423"/>
                  <a:pt x="533" y="423"/>
                  <a:pt x="533" y="422"/>
                </a:cubicBezTo>
                <a:cubicBezTo>
                  <a:pt x="533" y="421"/>
                  <a:pt x="534" y="421"/>
                  <a:pt x="534" y="421"/>
                </a:cubicBezTo>
                <a:cubicBezTo>
                  <a:pt x="535" y="421"/>
                  <a:pt x="535" y="421"/>
                  <a:pt x="536" y="421"/>
                </a:cubicBezTo>
                <a:cubicBezTo>
                  <a:pt x="536" y="421"/>
                  <a:pt x="536" y="420"/>
                  <a:pt x="537" y="420"/>
                </a:cubicBezTo>
                <a:cubicBezTo>
                  <a:pt x="538" y="420"/>
                  <a:pt x="538" y="420"/>
                  <a:pt x="538" y="421"/>
                </a:cubicBezTo>
                <a:cubicBezTo>
                  <a:pt x="539" y="423"/>
                  <a:pt x="540" y="425"/>
                  <a:pt x="542" y="426"/>
                </a:cubicBezTo>
                <a:cubicBezTo>
                  <a:pt x="542" y="425"/>
                  <a:pt x="543" y="425"/>
                  <a:pt x="544" y="424"/>
                </a:cubicBezTo>
                <a:cubicBezTo>
                  <a:pt x="544" y="424"/>
                  <a:pt x="544" y="424"/>
                  <a:pt x="544" y="424"/>
                </a:cubicBezTo>
                <a:cubicBezTo>
                  <a:pt x="544" y="423"/>
                  <a:pt x="544" y="423"/>
                  <a:pt x="544" y="423"/>
                </a:cubicBezTo>
                <a:cubicBezTo>
                  <a:pt x="544" y="419"/>
                  <a:pt x="544" y="416"/>
                  <a:pt x="544" y="412"/>
                </a:cubicBezTo>
                <a:cubicBezTo>
                  <a:pt x="544" y="412"/>
                  <a:pt x="544" y="412"/>
                  <a:pt x="543" y="412"/>
                </a:cubicBezTo>
                <a:cubicBezTo>
                  <a:pt x="543" y="412"/>
                  <a:pt x="543" y="413"/>
                  <a:pt x="543" y="413"/>
                </a:cubicBezTo>
                <a:cubicBezTo>
                  <a:pt x="543" y="413"/>
                  <a:pt x="542" y="414"/>
                  <a:pt x="542" y="414"/>
                </a:cubicBezTo>
                <a:cubicBezTo>
                  <a:pt x="541" y="414"/>
                  <a:pt x="540" y="414"/>
                  <a:pt x="539" y="414"/>
                </a:cubicBezTo>
                <a:cubicBezTo>
                  <a:pt x="539" y="414"/>
                  <a:pt x="536" y="412"/>
                  <a:pt x="536" y="412"/>
                </a:cubicBezTo>
                <a:cubicBezTo>
                  <a:pt x="535" y="411"/>
                  <a:pt x="534" y="410"/>
                  <a:pt x="534" y="409"/>
                </a:cubicBezTo>
                <a:cubicBezTo>
                  <a:pt x="533" y="408"/>
                  <a:pt x="534" y="406"/>
                  <a:pt x="533" y="406"/>
                </a:cubicBezTo>
                <a:cubicBezTo>
                  <a:pt x="533" y="402"/>
                  <a:pt x="533" y="402"/>
                  <a:pt x="533" y="402"/>
                </a:cubicBezTo>
                <a:cubicBezTo>
                  <a:pt x="533" y="398"/>
                  <a:pt x="533" y="398"/>
                  <a:pt x="533" y="398"/>
                </a:cubicBezTo>
                <a:cubicBezTo>
                  <a:pt x="532" y="398"/>
                  <a:pt x="532" y="397"/>
                  <a:pt x="532" y="397"/>
                </a:cubicBezTo>
                <a:cubicBezTo>
                  <a:pt x="533" y="396"/>
                  <a:pt x="533" y="395"/>
                  <a:pt x="533" y="395"/>
                </a:cubicBezTo>
                <a:cubicBezTo>
                  <a:pt x="532" y="393"/>
                  <a:pt x="534" y="393"/>
                  <a:pt x="534" y="392"/>
                </a:cubicBezTo>
                <a:cubicBezTo>
                  <a:pt x="533" y="390"/>
                  <a:pt x="535" y="390"/>
                  <a:pt x="535" y="389"/>
                </a:cubicBezTo>
                <a:cubicBezTo>
                  <a:pt x="536" y="388"/>
                  <a:pt x="536" y="387"/>
                  <a:pt x="537" y="387"/>
                </a:cubicBezTo>
                <a:cubicBezTo>
                  <a:pt x="538" y="387"/>
                  <a:pt x="538" y="386"/>
                  <a:pt x="539" y="385"/>
                </a:cubicBezTo>
                <a:moveTo>
                  <a:pt x="546" y="419"/>
                </a:moveTo>
                <a:cubicBezTo>
                  <a:pt x="547" y="419"/>
                  <a:pt x="547" y="419"/>
                  <a:pt x="547" y="419"/>
                </a:cubicBezTo>
                <a:cubicBezTo>
                  <a:pt x="547" y="419"/>
                  <a:pt x="547" y="419"/>
                  <a:pt x="547" y="419"/>
                </a:cubicBezTo>
                <a:cubicBezTo>
                  <a:pt x="547" y="419"/>
                  <a:pt x="546" y="418"/>
                  <a:pt x="546" y="419"/>
                </a:cubicBezTo>
                <a:cubicBezTo>
                  <a:pt x="546" y="419"/>
                  <a:pt x="546" y="419"/>
                  <a:pt x="547" y="419"/>
                </a:cubicBezTo>
                <a:cubicBezTo>
                  <a:pt x="547" y="421"/>
                  <a:pt x="547" y="421"/>
                  <a:pt x="549" y="421"/>
                </a:cubicBezTo>
                <a:cubicBezTo>
                  <a:pt x="548" y="420"/>
                  <a:pt x="548" y="420"/>
                  <a:pt x="546" y="419"/>
                </a:cubicBezTo>
                <a:moveTo>
                  <a:pt x="543" y="409"/>
                </a:moveTo>
                <a:cubicBezTo>
                  <a:pt x="543" y="408"/>
                  <a:pt x="543" y="407"/>
                  <a:pt x="543" y="407"/>
                </a:cubicBezTo>
                <a:cubicBezTo>
                  <a:pt x="544" y="405"/>
                  <a:pt x="545" y="404"/>
                  <a:pt x="543" y="402"/>
                </a:cubicBezTo>
                <a:cubicBezTo>
                  <a:pt x="543" y="402"/>
                  <a:pt x="543" y="401"/>
                  <a:pt x="543" y="401"/>
                </a:cubicBezTo>
                <a:cubicBezTo>
                  <a:pt x="543" y="399"/>
                  <a:pt x="543" y="398"/>
                  <a:pt x="543" y="396"/>
                </a:cubicBezTo>
                <a:cubicBezTo>
                  <a:pt x="544" y="396"/>
                  <a:pt x="545" y="395"/>
                  <a:pt x="544" y="394"/>
                </a:cubicBezTo>
                <a:cubicBezTo>
                  <a:pt x="543" y="393"/>
                  <a:pt x="543" y="393"/>
                  <a:pt x="543" y="392"/>
                </a:cubicBezTo>
                <a:cubicBezTo>
                  <a:pt x="543" y="391"/>
                  <a:pt x="543" y="391"/>
                  <a:pt x="543" y="391"/>
                </a:cubicBezTo>
                <a:cubicBezTo>
                  <a:pt x="541" y="391"/>
                  <a:pt x="541" y="391"/>
                  <a:pt x="541" y="391"/>
                </a:cubicBezTo>
                <a:cubicBezTo>
                  <a:pt x="540" y="392"/>
                  <a:pt x="539" y="393"/>
                  <a:pt x="538" y="393"/>
                </a:cubicBezTo>
                <a:cubicBezTo>
                  <a:pt x="538" y="399"/>
                  <a:pt x="538" y="399"/>
                  <a:pt x="538" y="399"/>
                </a:cubicBezTo>
                <a:cubicBezTo>
                  <a:pt x="539" y="399"/>
                  <a:pt x="539" y="400"/>
                  <a:pt x="539" y="400"/>
                </a:cubicBezTo>
                <a:cubicBezTo>
                  <a:pt x="538" y="402"/>
                  <a:pt x="539" y="404"/>
                  <a:pt x="538" y="406"/>
                </a:cubicBezTo>
                <a:cubicBezTo>
                  <a:pt x="539" y="407"/>
                  <a:pt x="540" y="408"/>
                  <a:pt x="541" y="409"/>
                </a:cubicBezTo>
                <a:moveTo>
                  <a:pt x="592" y="405"/>
                </a:moveTo>
                <a:cubicBezTo>
                  <a:pt x="593" y="405"/>
                  <a:pt x="593" y="405"/>
                  <a:pt x="593" y="406"/>
                </a:cubicBezTo>
                <a:cubicBezTo>
                  <a:pt x="593" y="407"/>
                  <a:pt x="594" y="409"/>
                  <a:pt x="593" y="410"/>
                </a:cubicBezTo>
                <a:cubicBezTo>
                  <a:pt x="593" y="410"/>
                  <a:pt x="593" y="411"/>
                  <a:pt x="593" y="411"/>
                </a:cubicBezTo>
                <a:cubicBezTo>
                  <a:pt x="593" y="411"/>
                  <a:pt x="594" y="411"/>
                  <a:pt x="594" y="411"/>
                </a:cubicBezTo>
                <a:cubicBezTo>
                  <a:pt x="594" y="412"/>
                  <a:pt x="593" y="412"/>
                  <a:pt x="593" y="413"/>
                </a:cubicBezTo>
                <a:cubicBezTo>
                  <a:pt x="592" y="413"/>
                  <a:pt x="593" y="414"/>
                  <a:pt x="592" y="415"/>
                </a:cubicBezTo>
                <a:cubicBezTo>
                  <a:pt x="592" y="415"/>
                  <a:pt x="591" y="415"/>
                  <a:pt x="591" y="416"/>
                </a:cubicBezTo>
                <a:cubicBezTo>
                  <a:pt x="590" y="416"/>
                  <a:pt x="590" y="416"/>
                  <a:pt x="590" y="416"/>
                </a:cubicBezTo>
                <a:cubicBezTo>
                  <a:pt x="591" y="416"/>
                  <a:pt x="591" y="416"/>
                  <a:pt x="591" y="416"/>
                </a:cubicBezTo>
                <a:cubicBezTo>
                  <a:pt x="591" y="415"/>
                  <a:pt x="591" y="415"/>
                  <a:pt x="591" y="415"/>
                </a:cubicBezTo>
                <a:cubicBezTo>
                  <a:pt x="590" y="415"/>
                  <a:pt x="590" y="414"/>
                  <a:pt x="590" y="415"/>
                </a:cubicBezTo>
                <a:cubicBezTo>
                  <a:pt x="590" y="415"/>
                  <a:pt x="590" y="415"/>
                  <a:pt x="590" y="416"/>
                </a:cubicBezTo>
                <a:cubicBezTo>
                  <a:pt x="591" y="416"/>
                  <a:pt x="591" y="416"/>
                  <a:pt x="591" y="416"/>
                </a:cubicBezTo>
                <a:cubicBezTo>
                  <a:pt x="591" y="416"/>
                  <a:pt x="591" y="416"/>
                  <a:pt x="591" y="416"/>
                </a:cubicBezTo>
                <a:cubicBezTo>
                  <a:pt x="592" y="416"/>
                  <a:pt x="592" y="415"/>
                  <a:pt x="592" y="415"/>
                </a:cubicBezTo>
                <a:cubicBezTo>
                  <a:pt x="593" y="415"/>
                  <a:pt x="593" y="415"/>
                  <a:pt x="593" y="415"/>
                </a:cubicBezTo>
                <a:cubicBezTo>
                  <a:pt x="593" y="416"/>
                  <a:pt x="593" y="416"/>
                  <a:pt x="593" y="417"/>
                </a:cubicBezTo>
                <a:cubicBezTo>
                  <a:pt x="593" y="418"/>
                  <a:pt x="592" y="418"/>
                  <a:pt x="593" y="419"/>
                </a:cubicBezTo>
                <a:cubicBezTo>
                  <a:pt x="593" y="420"/>
                  <a:pt x="593" y="421"/>
                  <a:pt x="593" y="422"/>
                </a:cubicBezTo>
                <a:cubicBezTo>
                  <a:pt x="592" y="422"/>
                  <a:pt x="593" y="424"/>
                  <a:pt x="592" y="425"/>
                </a:cubicBezTo>
                <a:cubicBezTo>
                  <a:pt x="591" y="427"/>
                  <a:pt x="591" y="427"/>
                  <a:pt x="590" y="428"/>
                </a:cubicBezTo>
                <a:cubicBezTo>
                  <a:pt x="589" y="429"/>
                  <a:pt x="589" y="429"/>
                  <a:pt x="588" y="430"/>
                </a:cubicBezTo>
                <a:cubicBezTo>
                  <a:pt x="586" y="430"/>
                  <a:pt x="585" y="430"/>
                  <a:pt x="583" y="430"/>
                </a:cubicBezTo>
                <a:cubicBezTo>
                  <a:pt x="582" y="430"/>
                  <a:pt x="581" y="429"/>
                  <a:pt x="580" y="429"/>
                </a:cubicBezTo>
                <a:cubicBezTo>
                  <a:pt x="578" y="429"/>
                  <a:pt x="578" y="427"/>
                  <a:pt x="578" y="426"/>
                </a:cubicBezTo>
                <a:cubicBezTo>
                  <a:pt x="577" y="424"/>
                  <a:pt x="576" y="423"/>
                  <a:pt x="576" y="421"/>
                </a:cubicBezTo>
                <a:cubicBezTo>
                  <a:pt x="577" y="420"/>
                  <a:pt x="578" y="420"/>
                  <a:pt x="579" y="420"/>
                </a:cubicBezTo>
                <a:cubicBezTo>
                  <a:pt x="580" y="420"/>
                  <a:pt x="581" y="420"/>
                  <a:pt x="582" y="420"/>
                </a:cubicBezTo>
                <a:cubicBezTo>
                  <a:pt x="582" y="421"/>
                  <a:pt x="582" y="422"/>
                  <a:pt x="583" y="423"/>
                </a:cubicBezTo>
                <a:cubicBezTo>
                  <a:pt x="583" y="424"/>
                  <a:pt x="583" y="424"/>
                  <a:pt x="585" y="424"/>
                </a:cubicBezTo>
                <a:cubicBezTo>
                  <a:pt x="586" y="424"/>
                  <a:pt x="586" y="423"/>
                  <a:pt x="587" y="423"/>
                </a:cubicBezTo>
                <a:cubicBezTo>
                  <a:pt x="586" y="421"/>
                  <a:pt x="588" y="420"/>
                  <a:pt x="588" y="418"/>
                </a:cubicBezTo>
                <a:cubicBezTo>
                  <a:pt x="587" y="416"/>
                  <a:pt x="588" y="414"/>
                  <a:pt x="588" y="413"/>
                </a:cubicBezTo>
                <a:cubicBezTo>
                  <a:pt x="587" y="412"/>
                  <a:pt x="587" y="411"/>
                  <a:pt x="587" y="411"/>
                </a:cubicBezTo>
                <a:cubicBezTo>
                  <a:pt x="587" y="409"/>
                  <a:pt x="587" y="408"/>
                  <a:pt x="586" y="407"/>
                </a:cubicBezTo>
                <a:cubicBezTo>
                  <a:pt x="586" y="406"/>
                  <a:pt x="585" y="406"/>
                  <a:pt x="584" y="406"/>
                </a:cubicBezTo>
                <a:cubicBezTo>
                  <a:pt x="583" y="406"/>
                  <a:pt x="582" y="407"/>
                  <a:pt x="582" y="408"/>
                </a:cubicBezTo>
                <a:cubicBezTo>
                  <a:pt x="582" y="409"/>
                  <a:pt x="582" y="409"/>
                  <a:pt x="582" y="409"/>
                </a:cubicBezTo>
                <a:cubicBezTo>
                  <a:pt x="582" y="410"/>
                  <a:pt x="581" y="410"/>
                  <a:pt x="581" y="410"/>
                </a:cubicBezTo>
                <a:cubicBezTo>
                  <a:pt x="580" y="410"/>
                  <a:pt x="579" y="410"/>
                  <a:pt x="577" y="410"/>
                </a:cubicBezTo>
                <a:cubicBezTo>
                  <a:pt x="577" y="404"/>
                  <a:pt x="577" y="398"/>
                  <a:pt x="577" y="392"/>
                </a:cubicBezTo>
                <a:cubicBezTo>
                  <a:pt x="577" y="391"/>
                  <a:pt x="578" y="390"/>
                  <a:pt x="578" y="389"/>
                </a:cubicBezTo>
                <a:cubicBezTo>
                  <a:pt x="578" y="388"/>
                  <a:pt x="578" y="387"/>
                  <a:pt x="578" y="386"/>
                </a:cubicBezTo>
                <a:cubicBezTo>
                  <a:pt x="579" y="385"/>
                  <a:pt x="580" y="385"/>
                  <a:pt x="581" y="385"/>
                </a:cubicBezTo>
                <a:cubicBezTo>
                  <a:pt x="581" y="385"/>
                  <a:pt x="582" y="386"/>
                  <a:pt x="583" y="386"/>
                </a:cubicBezTo>
                <a:cubicBezTo>
                  <a:pt x="583" y="386"/>
                  <a:pt x="583" y="386"/>
                  <a:pt x="583" y="386"/>
                </a:cubicBezTo>
                <a:cubicBezTo>
                  <a:pt x="584" y="385"/>
                  <a:pt x="585" y="385"/>
                  <a:pt x="586" y="385"/>
                </a:cubicBezTo>
                <a:cubicBezTo>
                  <a:pt x="588" y="385"/>
                  <a:pt x="589" y="385"/>
                  <a:pt x="591" y="385"/>
                </a:cubicBezTo>
                <a:cubicBezTo>
                  <a:pt x="592" y="386"/>
                  <a:pt x="592" y="386"/>
                  <a:pt x="592" y="387"/>
                </a:cubicBezTo>
                <a:cubicBezTo>
                  <a:pt x="591" y="387"/>
                  <a:pt x="591" y="388"/>
                  <a:pt x="591" y="390"/>
                </a:cubicBezTo>
                <a:cubicBezTo>
                  <a:pt x="590" y="390"/>
                  <a:pt x="588" y="391"/>
                  <a:pt x="586" y="391"/>
                </a:cubicBezTo>
                <a:cubicBezTo>
                  <a:pt x="585" y="391"/>
                  <a:pt x="584" y="391"/>
                  <a:pt x="583" y="391"/>
                </a:cubicBezTo>
                <a:cubicBezTo>
                  <a:pt x="583" y="399"/>
                  <a:pt x="583" y="399"/>
                  <a:pt x="583" y="399"/>
                </a:cubicBezTo>
                <a:cubicBezTo>
                  <a:pt x="582" y="399"/>
                  <a:pt x="582" y="400"/>
                  <a:pt x="581" y="400"/>
                </a:cubicBezTo>
                <a:cubicBezTo>
                  <a:pt x="583" y="402"/>
                  <a:pt x="583" y="402"/>
                  <a:pt x="585" y="401"/>
                </a:cubicBezTo>
                <a:cubicBezTo>
                  <a:pt x="585" y="401"/>
                  <a:pt x="585" y="402"/>
                  <a:pt x="585" y="403"/>
                </a:cubicBezTo>
                <a:cubicBezTo>
                  <a:pt x="585" y="403"/>
                  <a:pt x="585" y="403"/>
                  <a:pt x="585" y="403"/>
                </a:cubicBezTo>
                <a:cubicBezTo>
                  <a:pt x="585" y="403"/>
                  <a:pt x="585" y="403"/>
                  <a:pt x="584" y="403"/>
                </a:cubicBezTo>
                <a:cubicBezTo>
                  <a:pt x="584" y="404"/>
                  <a:pt x="584" y="404"/>
                  <a:pt x="584" y="404"/>
                </a:cubicBezTo>
                <a:cubicBezTo>
                  <a:pt x="584" y="404"/>
                  <a:pt x="585" y="404"/>
                  <a:pt x="585" y="403"/>
                </a:cubicBezTo>
                <a:cubicBezTo>
                  <a:pt x="585" y="403"/>
                  <a:pt x="586" y="403"/>
                  <a:pt x="586" y="403"/>
                </a:cubicBezTo>
                <a:cubicBezTo>
                  <a:pt x="586" y="402"/>
                  <a:pt x="586" y="401"/>
                  <a:pt x="586" y="400"/>
                </a:cubicBezTo>
                <a:cubicBezTo>
                  <a:pt x="586" y="400"/>
                  <a:pt x="587" y="399"/>
                  <a:pt x="587" y="400"/>
                </a:cubicBezTo>
                <a:cubicBezTo>
                  <a:pt x="589" y="400"/>
                  <a:pt x="591" y="401"/>
                  <a:pt x="591" y="403"/>
                </a:cubicBezTo>
                <a:cubicBezTo>
                  <a:pt x="592" y="404"/>
                  <a:pt x="592" y="405"/>
                  <a:pt x="592" y="405"/>
                </a:cubicBezTo>
                <a:cubicBezTo>
                  <a:pt x="592" y="405"/>
                  <a:pt x="592" y="405"/>
                  <a:pt x="592" y="405"/>
                </a:cubicBezTo>
                <a:cubicBezTo>
                  <a:pt x="592" y="405"/>
                  <a:pt x="592" y="405"/>
                  <a:pt x="592" y="405"/>
                </a:cubicBezTo>
                <a:cubicBezTo>
                  <a:pt x="592" y="405"/>
                  <a:pt x="591" y="406"/>
                  <a:pt x="592" y="406"/>
                </a:cubicBezTo>
                <a:cubicBezTo>
                  <a:pt x="592" y="406"/>
                  <a:pt x="592" y="406"/>
                  <a:pt x="592" y="405"/>
                </a:cubicBezTo>
                <a:moveTo>
                  <a:pt x="589" y="403"/>
                </a:moveTo>
                <a:cubicBezTo>
                  <a:pt x="589" y="404"/>
                  <a:pt x="589" y="404"/>
                  <a:pt x="591" y="405"/>
                </a:cubicBezTo>
                <a:cubicBezTo>
                  <a:pt x="591" y="405"/>
                  <a:pt x="591" y="405"/>
                  <a:pt x="591" y="405"/>
                </a:cubicBezTo>
                <a:cubicBezTo>
                  <a:pt x="590" y="405"/>
                  <a:pt x="590" y="404"/>
                  <a:pt x="590" y="404"/>
                </a:cubicBezTo>
                <a:cubicBezTo>
                  <a:pt x="589" y="404"/>
                  <a:pt x="590" y="405"/>
                  <a:pt x="590" y="405"/>
                </a:cubicBezTo>
                <a:cubicBezTo>
                  <a:pt x="590" y="405"/>
                  <a:pt x="590" y="406"/>
                  <a:pt x="590" y="406"/>
                </a:cubicBezTo>
                <a:cubicBezTo>
                  <a:pt x="590" y="406"/>
                  <a:pt x="590" y="406"/>
                  <a:pt x="590" y="404"/>
                </a:cubicBezTo>
                <a:cubicBezTo>
                  <a:pt x="590" y="404"/>
                  <a:pt x="589" y="403"/>
                  <a:pt x="588" y="403"/>
                </a:cubicBezTo>
                <a:cubicBezTo>
                  <a:pt x="588" y="403"/>
                  <a:pt x="589" y="403"/>
                  <a:pt x="589" y="403"/>
                </a:cubicBezTo>
                <a:cubicBezTo>
                  <a:pt x="589" y="403"/>
                  <a:pt x="589" y="403"/>
                  <a:pt x="589" y="403"/>
                </a:cubicBezTo>
                <a:cubicBezTo>
                  <a:pt x="588" y="403"/>
                  <a:pt x="588" y="402"/>
                  <a:pt x="588" y="403"/>
                </a:cubicBezTo>
                <a:cubicBezTo>
                  <a:pt x="588" y="403"/>
                  <a:pt x="588" y="403"/>
                  <a:pt x="589" y="403"/>
                </a:cubicBezTo>
                <a:moveTo>
                  <a:pt x="591" y="411"/>
                </a:moveTo>
                <a:cubicBezTo>
                  <a:pt x="591" y="411"/>
                  <a:pt x="591" y="411"/>
                  <a:pt x="590" y="410"/>
                </a:cubicBezTo>
                <a:cubicBezTo>
                  <a:pt x="590" y="410"/>
                  <a:pt x="590" y="410"/>
                  <a:pt x="590" y="410"/>
                </a:cubicBezTo>
                <a:cubicBezTo>
                  <a:pt x="590" y="410"/>
                  <a:pt x="589" y="410"/>
                  <a:pt x="589" y="410"/>
                </a:cubicBezTo>
                <a:cubicBezTo>
                  <a:pt x="589" y="410"/>
                  <a:pt x="589" y="410"/>
                  <a:pt x="589" y="411"/>
                </a:cubicBezTo>
                <a:cubicBezTo>
                  <a:pt x="590" y="411"/>
                  <a:pt x="590" y="412"/>
                  <a:pt x="590" y="412"/>
                </a:cubicBezTo>
                <a:cubicBezTo>
                  <a:pt x="590" y="412"/>
                  <a:pt x="590" y="413"/>
                  <a:pt x="590" y="413"/>
                </a:cubicBezTo>
                <a:cubicBezTo>
                  <a:pt x="590" y="413"/>
                  <a:pt x="590" y="412"/>
                  <a:pt x="590" y="412"/>
                </a:cubicBezTo>
                <a:cubicBezTo>
                  <a:pt x="591" y="412"/>
                  <a:pt x="591" y="412"/>
                  <a:pt x="591" y="411"/>
                </a:cubicBezTo>
                <a:moveTo>
                  <a:pt x="579" y="402"/>
                </a:moveTo>
                <a:cubicBezTo>
                  <a:pt x="579" y="402"/>
                  <a:pt x="580" y="402"/>
                  <a:pt x="580" y="402"/>
                </a:cubicBezTo>
                <a:cubicBezTo>
                  <a:pt x="580" y="402"/>
                  <a:pt x="580" y="402"/>
                  <a:pt x="580" y="402"/>
                </a:cubicBezTo>
                <a:cubicBezTo>
                  <a:pt x="580" y="401"/>
                  <a:pt x="579" y="401"/>
                  <a:pt x="578" y="402"/>
                </a:cubicBezTo>
                <a:cubicBezTo>
                  <a:pt x="578" y="402"/>
                  <a:pt x="579" y="402"/>
                  <a:pt x="579" y="402"/>
                </a:cubicBezTo>
                <a:moveTo>
                  <a:pt x="581" y="405"/>
                </a:moveTo>
                <a:cubicBezTo>
                  <a:pt x="582" y="405"/>
                  <a:pt x="582" y="405"/>
                  <a:pt x="582" y="405"/>
                </a:cubicBezTo>
                <a:cubicBezTo>
                  <a:pt x="582" y="405"/>
                  <a:pt x="582" y="404"/>
                  <a:pt x="582" y="404"/>
                </a:cubicBezTo>
                <a:cubicBezTo>
                  <a:pt x="581" y="404"/>
                  <a:pt x="581" y="405"/>
                  <a:pt x="581" y="405"/>
                </a:cubicBezTo>
                <a:cubicBezTo>
                  <a:pt x="581" y="405"/>
                  <a:pt x="581" y="405"/>
                  <a:pt x="581" y="405"/>
                </a:cubicBezTo>
                <a:moveTo>
                  <a:pt x="307" y="444"/>
                </a:moveTo>
                <a:cubicBezTo>
                  <a:pt x="307" y="443"/>
                  <a:pt x="307" y="442"/>
                  <a:pt x="307" y="441"/>
                </a:cubicBezTo>
                <a:cubicBezTo>
                  <a:pt x="307" y="440"/>
                  <a:pt x="308" y="440"/>
                  <a:pt x="309" y="440"/>
                </a:cubicBezTo>
                <a:cubicBezTo>
                  <a:pt x="310" y="440"/>
                  <a:pt x="311" y="440"/>
                  <a:pt x="311" y="440"/>
                </a:cubicBezTo>
                <a:cubicBezTo>
                  <a:pt x="312" y="442"/>
                  <a:pt x="313" y="443"/>
                  <a:pt x="313" y="445"/>
                </a:cubicBezTo>
                <a:cubicBezTo>
                  <a:pt x="312" y="445"/>
                  <a:pt x="312" y="445"/>
                  <a:pt x="311" y="446"/>
                </a:cubicBezTo>
                <a:cubicBezTo>
                  <a:pt x="310" y="446"/>
                  <a:pt x="308" y="446"/>
                  <a:pt x="307" y="446"/>
                </a:cubicBezTo>
                <a:cubicBezTo>
                  <a:pt x="306" y="446"/>
                  <a:pt x="305" y="446"/>
                  <a:pt x="304" y="445"/>
                </a:cubicBezTo>
                <a:cubicBezTo>
                  <a:pt x="304" y="445"/>
                  <a:pt x="304" y="445"/>
                  <a:pt x="303" y="445"/>
                </a:cubicBezTo>
                <a:cubicBezTo>
                  <a:pt x="303" y="444"/>
                  <a:pt x="303" y="444"/>
                  <a:pt x="303" y="443"/>
                </a:cubicBezTo>
                <a:cubicBezTo>
                  <a:pt x="302" y="443"/>
                  <a:pt x="301" y="443"/>
                  <a:pt x="299" y="444"/>
                </a:cubicBezTo>
                <a:cubicBezTo>
                  <a:pt x="301" y="444"/>
                  <a:pt x="302" y="445"/>
                  <a:pt x="303" y="445"/>
                </a:cubicBezTo>
                <a:cubicBezTo>
                  <a:pt x="303" y="445"/>
                  <a:pt x="303" y="446"/>
                  <a:pt x="303" y="446"/>
                </a:cubicBezTo>
                <a:cubicBezTo>
                  <a:pt x="301" y="446"/>
                  <a:pt x="299" y="446"/>
                  <a:pt x="298" y="446"/>
                </a:cubicBezTo>
                <a:cubicBezTo>
                  <a:pt x="297" y="446"/>
                  <a:pt x="296" y="446"/>
                  <a:pt x="295" y="447"/>
                </a:cubicBezTo>
                <a:cubicBezTo>
                  <a:pt x="295" y="447"/>
                  <a:pt x="293" y="447"/>
                  <a:pt x="293" y="447"/>
                </a:cubicBezTo>
                <a:cubicBezTo>
                  <a:pt x="292" y="446"/>
                  <a:pt x="291" y="446"/>
                  <a:pt x="290" y="446"/>
                </a:cubicBezTo>
                <a:cubicBezTo>
                  <a:pt x="286" y="446"/>
                  <a:pt x="281" y="446"/>
                  <a:pt x="276" y="446"/>
                </a:cubicBezTo>
                <a:cubicBezTo>
                  <a:pt x="275" y="445"/>
                  <a:pt x="276" y="445"/>
                  <a:pt x="276" y="444"/>
                </a:cubicBezTo>
                <a:cubicBezTo>
                  <a:pt x="277" y="444"/>
                  <a:pt x="278" y="444"/>
                  <a:pt x="279" y="443"/>
                </a:cubicBezTo>
                <a:cubicBezTo>
                  <a:pt x="279" y="443"/>
                  <a:pt x="280" y="444"/>
                  <a:pt x="280" y="444"/>
                </a:cubicBezTo>
                <a:cubicBezTo>
                  <a:pt x="280" y="444"/>
                  <a:pt x="281" y="443"/>
                  <a:pt x="281" y="443"/>
                </a:cubicBezTo>
                <a:cubicBezTo>
                  <a:pt x="281" y="443"/>
                  <a:pt x="281" y="443"/>
                  <a:pt x="281" y="444"/>
                </a:cubicBezTo>
                <a:cubicBezTo>
                  <a:pt x="282" y="445"/>
                  <a:pt x="282" y="445"/>
                  <a:pt x="283" y="445"/>
                </a:cubicBezTo>
                <a:cubicBezTo>
                  <a:pt x="283" y="444"/>
                  <a:pt x="285" y="444"/>
                  <a:pt x="285" y="444"/>
                </a:cubicBezTo>
                <a:cubicBezTo>
                  <a:pt x="286" y="443"/>
                  <a:pt x="287" y="444"/>
                  <a:pt x="288" y="443"/>
                </a:cubicBezTo>
                <a:cubicBezTo>
                  <a:pt x="288" y="442"/>
                  <a:pt x="288" y="442"/>
                  <a:pt x="288" y="442"/>
                </a:cubicBezTo>
                <a:cubicBezTo>
                  <a:pt x="284" y="442"/>
                  <a:pt x="280" y="442"/>
                  <a:pt x="277" y="442"/>
                </a:cubicBezTo>
                <a:cubicBezTo>
                  <a:pt x="277" y="443"/>
                  <a:pt x="276" y="443"/>
                  <a:pt x="276" y="444"/>
                </a:cubicBezTo>
                <a:cubicBezTo>
                  <a:pt x="275" y="444"/>
                  <a:pt x="275" y="443"/>
                  <a:pt x="274" y="443"/>
                </a:cubicBezTo>
                <a:cubicBezTo>
                  <a:pt x="274" y="444"/>
                  <a:pt x="274" y="444"/>
                  <a:pt x="273" y="445"/>
                </a:cubicBezTo>
                <a:cubicBezTo>
                  <a:pt x="273" y="445"/>
                  <a:pt x="273" y="444"/>
                  <a:pt x="272" y="444"/>
                </a:cubicBezTo>
                <a:cubicBezTo>
                  <a:pt x="271" y="445"/>
                  <a:pt x="272" y="446"/>
                  <a:pt x="273" y="446"/>
                </a:cubicBezTo>
                <a:cubicBezTo>
                  <a:pt x="271" y="447"/>
                  <a:pt x="270" y="447"/>
                  <a:pt x="268" y="447"/>
                </a:cubicBezTo>
                <a:cubicBezTo>
                  <a:pt x="268" y="446"/>
                  <a:pt x="267" y="446"/>
                  <a:pt x="267" y="445"/>
                </a:cubicBezTo>
                <a:cubicBezTo>
                  <a:pt x="267" y="445"/>
                  <a:pt x="268" y="445"/>
                  <a:pt x="268" y="445"/>
                </a:cubicBezTo>
                <a:cubicBezTo>
                  <a:pt x="269" y="445"/>
                  <a:pt x="269" y="445"/>
                  <a:pt x="269" y="444"/>
                </a:cubicBezTo>
                <a:cubicBezTo>
                  <a:pt x="269" y="443"/>
                  <a:pt x="269" y="443"/>
                  <a:pt x="268" y="443"/>
                </a:cubicBezTo>
                <a:cubicBezTo>
                  <a:pt x="267" y="443"/>
                  <a:pt x="267" y="443"/>
                  <a:pt x="267" y="444"/>
                </a:cubicBezTo>
                <a:cubicBezTo>
                  <a:pt x="267" y="444"/>
                  <a:pt x="267" y="445"/>
                  <a:pt x="267" y="445"/>
                </a:cubicBezTo>
                <a:cubicBezTo>
                  <a:pt x="266" y="445"/>
                  <a:pt x="266" y="446"/>
                  <a:pt x="265" y="446"/>
                </a:cubicBezTo>
                <a:cubicBezTo>
                  <a:pt x="263" y="446"/>
                  <a:pt x="262" y="447"/>
                  <a:pt x="260" y="447"/>
                </a:cubicBezTo>
                <a:cubicBezTo>
                  <a:pt x="259" y="447"/>
                  <a:pt x="258" y="447"/>
                  <a:pt x="257" y="447"/>
                </a:cubicBezTo>
                <a:cubicBezTo>
                  <a:pt x="255" y="447"/>
                  <a:pt x="252" y="448"/>
                  <a:pt x="250" y="446"/>
                </a:cubicBezTo>
                <a:cubicBezTo>
                  <a:pt x="250" y="446"/>
                  <a:pt x="249" y="446"/>
                  <a:pt x="248" y="446"/>
                </a:cubicBezTo>
                <a:cubicBezTo>
                  <a:pt x="245" y="446"/>
                  <a:pt x="241" y="446"/>
                  <a:pt x="237" y="446"/>
                </a:cubicBezTo>
                <a:cubicBezTo>
                  <a:pt x="237" y="446"/>
                  <a:pt x="236" y="446"/>
                  <a:pt x="236" y="445"/>
                </a:cubicBezTo>
                <a:cubicBezTo>
                  <a:pt x="236" y="445"/>
                  <a:pt x="236" y="445"/>
                  <a:pt x="237" y="444"/>
                </a:cubicBezTo>
                <a:cubicBezTo>
                  <a:pt x="236" y="444"/>
                  <a:pt x="235" y="444"/>
                  <a:pt x="235" y="443"/>
                </a:cubicBezTo>
                <a:cubicBezTo>
                  <a:pt x="234" y="443"/>
                  <a:pt x="234" y="443"/>
                  <a:pt x="234" y="444"/>
                </a:cubicBezTo>
                <a:cubicBezTo>
                  <a:pt x="234" y="444"/>
                  <a:pt x="234" y="444"/>
                  <a:pt x="234" y="445"/>
                </a:cubicBezTo>
                <a:cubicBezTo>
                  <a:pt x="233" y="445"/>
                  <a:pt x="232" y="445"/>
                  <a:pt x="231" y="445"/>
                </a:cubicBezTo>
                <a:cubicBezTo>
                  <a:pt x="231" y="444"/>
                  <a:pt x="231" y="444"/>
                  <a:pt x="232" y="443"/>
                </a:cubicBezTo>
                <a:cubicBezTo>
                  <a:pt x="232" y="442"/>
                  <a:pt x="231" y="442"/>
                  <a:pt x="231" y="442"/>
                </a:cubicBezTo>
                <a:cubicBezTo>
                  <a:pt x="232" y="441"/>
                  <a:pt x="233" y="441"/>
                  <a:pt x="233" y="440"/>
                </a:cubicBezTo>
                <a:cubicBezTo>
                  <a:pt x="234" y="440"/>
                  <a:pt x="235" y="440"/>
                  <a:pt x="236" y="440"/>
                </a:cubicBezTo>
                <a:cubicBezTo>
                  <a:pt x="249" y="440"/>
                  <a:pt x="249" y="440"/>
                  <a:pt x="249" y="440"/>
                </a:cubicBezTo>
                <a:cubicBezTo>
                  <a:pt x="249" y="440"/>
                  <a:pt x="250" y="439"/>
                  <a:pt x="251" y="440"/>
                </a:cubicBezTo>
                <a:cubicBezTo>
                  <a:pt x="251" y="440"/>
                  <a:pt x="252" y="440"/>
                  <a:pt x="252" y="440"/>
                </a:cubicBezTo>
                <a:cubicBezTo>
                  <a:pt x="256" y="440"/>
                  <a:pt x="260" y="440"/>
                  <a:pt x="264" y="440"/>
                </a:cubicBezTo>
                <a:cubicBezTo>
                  <a:pt x="267" y="440"/>
                  <a:pt x="267" y="440"/>
                  <a:pt x="268" y="441"/>
                </a:cubicBezTo>
                <a:cubicBezTo>
                  <a:pt x="269" y="441"/>
                  <a:pt x="269" y="441"/>
                  <a:pt x="270" y="441"/>
                </a:cubicBezTo>
                <a:cubicBezTo>
                  <a:pt x="271" y="440"/>
                  <a:pt x="271" y="440"/>
                  <a:pt x="272" y="441"/>
                </a:cubicBezTo>
                <a:cubicBezTo>
                  <a:pt x="272" y="441"/>
                  <a:pt x="273" y="442"/>
                  <a:pt x="273" y="442"/>
                </a:cubicBezTo>
                <a:cubicBezTo>
                  <a:pt x="274" y="442"/>
                  <a:pt x="274" y="442"/>
                  <a:pt x="275" y="442"/>
                </a:cubicBezTo>
                <a:cubicBezTo>
                  <a:pt x="274" y="441"/>
                  <a:pt x="274" y="441"/>
                  <a:pt x="274" y="441"/>
                </a:cubicBezTo>
                <a:cubicBezTo>
                  <a:pt x="274" y="441"/>
                  <a:pt x="274" y="440"/>
                  <a:pt x="274" y="440"/>
                </a:cubicBezTo>
                <a:cubicBezTo>
                  <a:pt x="274" y="440"/>
                  <a:pt x="275" y="440"/>
                  <a:pt x="275" y="440"/>
                </a:cubicBezTo>
                <a:cubicBezTo>
                  <a:pt x="281" y="440"/>
                  <a:pt x="288" y="440"/>
                  <a:pt x="294" y="440"/>
                </a:cubicBezTo>
                <a:cubicBezTo>
                  <a:pt x="294" y="441"/>
                  <a:pt x="295" y="441"/>
                  <a:pt x="295" y="442"/>
                </a:cubicBezTo>
                <a:cubicBezTo>
                  <a:pt x="294" y="443"/>
                  <a:pt x="292" y="442"/>
                  <a:pt x="291" y="442"/>
                </a:cubicBezTo>
                <a:cubicBezTo>
                  <a:pt x="291" y="442"/>
                  <a:pt x="290" y="443"/>
                  <a:pt x="290" y="443"/>
                </a:cubicBezTo>
                <a:cubicBezTo>
                  <a:pt x="290" y="444"/>
                  <a:pt x="290" y="444"/>
                  <a:pt x="290" y="444"/>
                </a:cubicBezTo>
                <a:cubicBezTo>
                  <a:pt x="291" y="444"/>
                  <a:pt x="292" y="443"/>
                  <a:pt x="292" y="443"/>
                </a:cubicBezTo>
                <a:cubicBezTo>
                  <a:pt x="293" y="444"/>
                  <a:pt x="294" y="444"/>
                  <a:pt x="295" y="445"/>
                </a:cubicBezTo>
                <a:cubicBezTo>
                  <a:pt x="295" y="445"/>
                  <a:pt x="295" y="445"/>
                  <a:pt x="295" y="445"/>
                </a:cubicBezTo>
                <a:cubicBezTo>
                  <a:pt x="296" y="445"/>
                  <a:pt x="296" y="445"/>
                  <a:pt x="296" y="445"/>
                </a:cubicBezTo>
                <a:cubicBezTo>
                  <a:pt x="296" y="445"/>
                  <a:pt x="297" y="444"/>
                  <a:pt x="296" y="444"/>
                </a:cubicBezTo>
                <a:cubicBezTo>
                  <a:pt x="296" y="443"/>
                  <a:pt x="295" y="442"/>
                  <a:pt x="296" y="441"/>
                </a:cubicBezTo>
                <a:cubicBezTo>
                  <a:pt x="296" y="440"/>
                  <a:pt x="296" y="440"/>
                  <a:pt x="297" y="440"/>
                </a:cubicBezTo>
                <a:cubicBezTo>
                  <a:pt x="297" y="440"/>
                  <a:pt x="297" y="441"/>
                  <a:pt x="298" y="441"/>
                </a:cubicBezTo>
                <a:cubicBezTo>
                  <a:pt x="298" y="441"/>
                  <a:pt x="299" y="441"/>
                  <a:pt x="299" y="441"/>
                </a:cubicBezTo>
                <a:cubicBezTo>
                  <a:pt x="300" y="440"/>
                  <a:pt x="302" y="441"/>
                  <a:pt x="303" y="440"/>
                </a:cubicBezTo>
                <a:cubicBezTo>
                  <a:pt x="304" y="441"/>
                  <a:pt x="305" y="441"/>
                  <a:pt x="305" y="442"/>
                </a:cubicBezTo>
                <a:cubicBezTo>
                  <a:pt x="305" y="442"/>
                  <a:pt x="304" y="442"/>
                  <a:pt x="304" y="443"/>
                </a:cubicBezTo>
                <a:cubicBezTo>
                  <a:pt x="305" y="444"/>
                  <a:pt x="306" y="444"/>
                  <a:pt x="307" y="444"/>
                </a:cubicBezTo>
                <a:cubicBezTo>
                  <a:pt x="308" y="444"/>
                  <a:pt x="308" y="444"/>
                  <a:pt x="307" y="444"/>
                </a:cubicBezTo>
                <a:cubicBezTo>
                  <a:pt x="307" y="444"/>
                  <a:pt x="307" y="444"/>
                  <a:pt x="307" y="444"/>
                </a:cubicBezTo>
                <a:cubicBezTo>
                  <a:pt x="307" y="444"/>
                  <a:pt x="307" y="444"/>
                  <a:pt x="307" y="444"/>
                </a:cubicBezTo>
                <a:cubicBezTo>
                  <a:pt x="307" y="445"/>
                  <a:pt x="307" y="445"/>
                  <a:pt x="307" y="445"/>
                </a:cubicBezTo>
                <a:cubicBezTo>
                  <a:pt x="308" y="445"/>
                  <a:pt x="308" y="445"/>
                  <a:pt x="307" y="444"/>
                </a:cubicBezTo>
                <a:moveTo>
                  <a:pt x="244" y="443"/>
                </a:moveTo>
                <a:cubicBezTo>
                  <a:pt x="244" y="443"/>
                  <a:pt x="244" y="442"/>
                  <a:pt x="244" y="442"/>
                </a:cubicBezTo>
                <a:cubicBezTo>
                  <a:pt x="244" y="442"/>
                  <a:pt x="244" y="443"/>
                  <a:pt x="243" y="443"/>
                </a:cubicBezTo>
                <a:cubicBezTo>
                  <a:pt x="243" y="443"/>
                  <a:pt x="244" y="443"/>
                  <a:pt x="244" y="443"/>
                </a:cubicBezTo>
                <a:cubicBezTo>
                  <a:pt x="244" y="443"/>
                  <a:pt x="244" y="443"/>
                  <a:pt x="244" y="443"/>
                </a:cubicBezTo>
                <a:moveTo>
                  <a:pt x="507" y="375"/>
                </a:moveTo>
                <a:cubicBezTo>
                  <a:pt x="506" y="375"/>
                  <a:pt x="506" y="374"/>
                  <a:pt x="506" y="374"/>
                </a:cubicBezTo>
                <a:cubicBezTo>
                  <a:pt x="505" y="373"/>
                  <a:pt x="505" y="373"/>
                  <a:pt x="506" y="372"/>
                </a:cubicBezTo>
                <a:cubicBezTo>
                  <a:pt x="506" y="371"/>
                  <a:pt x="506" y="371"/>
                  <a:pt x="506" y="371"/>
                </a:cubicBezTo>
                <a:cubicBezTo>
                  <a:pt x="506" y="371"/>
                  <a:pt x="505" y="371"/>
                  <a:pt x="505" y="371"/>
                </a:cubicBezTo>
                <a:cubicBezTo>
                  <a:pt x="506" y="370"/>
                  <a:pt x="506" y="370"/>
                  <a:pt x="507" y="369"/>
                </a:cubicBezTo>
                <a:cubicBezTo>
                  <a:pt x="516" y="369"/>
                  <a:pt x="525" y="369"/>
                  <a:pt x="534" y="369"/>
                </a:cubicBezTo>
                <a:cubicBezTo>
                  <a:pt x="535" y="369"/>
                  <a:pt x="535" y="369"/>
                  <a:pt x="536" y="368"/>
                </a:cubicBezTo>
                <a:cubicBezTo>
                  <a:pt x="536" y="369"/>
                  <a:pt x="537" y="369"/>
                  <a:pt x="537" y="369"/>
                </a:cubicBezTo>
                <a:cubicBezTo>
                  <a:pt x="542" y="369"/>
                  <a:pt x="542" y="369"/>
                  <a:pt x="542" y="369"/>
                </a:cubicBezTo>
                <a:cubicBezTo>
                  <a:pt x="542" y="369"/>
                  <a:pt x="542" y="369"/>
                  <a:pt x="542" y="368"/>
                </a:cubicBezTo>
                <a:cubicBezTo>
                  <a:pt x="544" y="368"/>
                  <a:pt x="545" y="368"/>
                  <a:pt x="547" y="369"/>
                </a:cubicBezTo>
                <a:cubicBezTo>
                  <a:pt x="548" y="369"/>
                  <a:pt x="548" y="369"/>
                  <a:pt x="549" y="369"/>
                </a:cubicBezTo>
                <a:cubicBezTo>
                  <a:pt x="550" y="370"/>
                  <a:pt x="551" y="367"/>
                  <a:pt x="552" y="368"/>
                </a:cubicBezTo>
                <a:cubicBezTo>
                  <a:pt x="553" y="370"/>
                  <a:pt x="555" y="369"/>
                  <a:pt x="556" y="369"/>
                </a:cubicBezTo>
                <a:cubicBezTo>
                  <a:pt x="557" y="369"/>
                  <a:pt x="558" y="369"/>
                  <a:pt x="560" y="369"/>
                </a:cubicBezTo>
                <a:cubicBezTo>
                  <a:pt x="561" y="369"/>
                  <a:pt x="561" y="370"/>
                  <a:pt x="562" y="371"/>
                </a:cubicBezTo>
                <a:cubicBezTo>
                  <a:pt x="561" y="371"/>
                  <a:pt x="561" y="371"/>
                  <a:pt x="560" y="371"/>
                </a:cubicBezTo>
                <a:cubicBezTo>
                  <a:pt x="561" y="372"/>
                  <a:pt x="562" y="373"/>
                  <a:pt x="562" y="374"/>
                </a:cubicBezTo>
                <a:cubicBezTo>
                  <a:pt x="562" y="374"/>
                  <a:pt x="562" y="375"/>
                  <a:pt x="561" y="375"/>
                </a:cubicBezTo>
                <a:cubicBezTo>
                  <a:pt x="559" y="375"/>
                  <a:pt x="556" y="375"/>
                  <a:pt x="554" y="375"/>
                </a:cubicBezTo>
                <a:cubicBezTo>
                  <a:pt x="553" y="375"/>
                  <a:pt x="551" y="374"/>
                  <a:pt x="550" y="376"/>
                </a:cubicBezTo>
                <a:cubicBezTo>
                  <a:pt x="550" y="376"/>
                  <a:pt x="549" y="376"/>
                  <a:pt x="548" y="376"/>
                </a:cubicBezTo>
                <a:cubicBezTo>
                  <a:pt x="542" y="376"/>
                  <a:pt x="535" y="376"/>
                  <a:pt x="528" y="376"/>
                </a:cubicBezTo>
                <a:cubicBezTo>
                  <a:pt x="527" y="376"/>
                  <a:pt x="527" y="376"/>
                  <a:pt x="526" y="375"/>
                </a:cubicBezTo>
                <a:cubicBezTo>
                  <a:pt x="524" y="374"/>
                  <a:pt x="523" y="375"/>
                  <a:pt x="521" y="375"/>
                </a:cubicBezTo>
                <a:cubicBezTo>
                  <a:pt x="520" y="376"/>
                  <a:pt x="519" y="376"/>
                  <a:pt x="518" y="375"/>
                </a:cubicBezTo>
                <a:cubicBezTo>
                  <a:pt x="517" y="375"/>
                  <a:pt x="517" y="375"/>
                  <a:pt x="516" y="375"/>
                </a:cubicBezTo>
                <a:cubicBezTo>
                  <a:pt x="513" y="375"/>
                  <a:pt x="510" y="375"/>
                  <a:pt x="507" y="375"/>
                </a:cubicBezTo>
                <a:moveTo>
                  <a:pt x="277" y="417"/>
                </a:moveTo>
                <a:cubicBezTo>
                  <a:pt x="276" y="416"/>
                  <a:pt x="275" y="416"/>
                  <a:pt x="275" y="415"/>
                </a:cubicBezTo>
                <a:cubicBezTo>
                  <a:pt x="275" y="413"/>
                  <a:pt x="275" y="411"/>
                  <a:pt x="275" y="408"/>
                </a:cubicBezTo>
                <a:cubicBezTo>
                  <a:pt x="275" y="407"/>
                  <a:pt x="275" y="405"/>
                  <a:pt x="275" y="403"/>
                </a:cubicBezTo>
                <a:cubicBezTo>
                  <a:pt x="275" y="402"/>
                  <a:pt x="274" y="400"/>
                  <a:pt x="276" y="399"/>
                </a:cubicBezTo>
                <a:cubicBezTo>
                  <a:pt x="276" y="397"/>
                  <a:pt x="276" y="395"/>
                  <a:pt x="276" y="394"/>
                </a:cubicBezTo>
                <a:cubicBezTo>
                  <a:pt x="276" y="393"/>
                  <a:pt x="276" y="393"/>
                  <a:pt x="276" y="393"/>
                </a:cubicBezTo>
                <a:cubicBezTo>
                  <a:pt x="276" y="393"/>
                  <a:pt x="276" y="392"/>
                  <a:pt x="277" y="392"/>
                </a:cubicBezTo>
                <a:cubicBezTo>
                  <a:pt x="277" y="391"/>
                  <a:pt x="277" y="391"/>
                  <a:pt x="277" y="390"/>
                </a:cubicBezTo>
                <a:cubicBezTo>
                  <a:pt x="278" y="389"/>
                  <a:pt x="280" y="387"/>
                  <a:pt x="282" y="385"/>
                </a:cubicBezTo>
                <a:cubicBezTo>
                  <a:pt x="283" y="385"/>
                  <a:pt x="285" y="386"/>
                  <a:pt x="287" y="385"/>
                </a:cubicBezTo>
                <a:cubicBezTo>
                  <a:pt x="288" y="385"/>
                  <a:pt x="289" y="386"/>
                  <a:pt x="290" y="386"/>
                </a:cubicBezTo>
                <a:cubicBezTo>
                  <a:pt x="291" y="386"/>
                  <a:pt x="291" y="387"/>
                  <a:pt x="291" y="387"/>
                </a:cubicBezTo>
                <a:cubicBezTo>
                  <a:pt x="292" y="389"/>
                  <a:pt x="293" y="389"/>
                  <a:pt x="293" y="391"/>
                </a:cubicBezTo>
                <a:cubicBezTo>
                  <a:pt x="293" y="392"/>
                  <a:pt x="293" y="392"/>
                  <a:pt x="293" y="393"/>
                </a:cubicBezTo>
                <a:cubicBezTo>
                  <a:pt x="294" y="394"/>
                  <a:pt x="294" y="396"/>
                  <a:pt x="292" y="397"/>
                </a:cubicBezTo>
                <a:cubicBezTo>
                  <a:pt x="288" y="397"/>
                  <a:pt x="288" y="397"/>
                  <a:pt x="288" y="397"/>
                </a:cubicBezTo>
                <a:cubicBezTo>
                  <a:pt x="288" y="396"/>
                  <a:pt x="288" y="396"/>
                  <a:pt x="288" y="396"/>
                </a:cubicBezTo>
                <a:cubicBezTo>
                  <a:pt x="288" y="395"/>
                  <a:pt x="287" y="392"/>
                  <a:pt x="286" y="391"/>
                </a:cubicBezTo>
                <a:cubicBezTo>
                  <a:pt x="285" y="391"/>
                  <a:pt x="285" y="391"/>
                  <a:pt x="284" y="391"/>
                </a:cubicBezTo>
                <a:cubicBezTo>
                  <a:pt x="283" y="392"/>
                  <a:pt x="282" y="394"/>
                  <a:pt x="282" y="396"/>
                </a:cubicBezTo>
                <a:cubicBezTo>
                  <a:pt x="282" y="397"/>
                  <a:pt x="282" y="397"/>
                  <a:pt x="282" y="398"/>
                </a:cubicBezTo>
                <a:cubicBezTo>
                  <a:pt x="282" y="399"/>
                  <a:pt x="282" y="400"/>
                  <a:pt x="281" y="401"/>
                </a:cubicBezTo>
                <a:cubicBezTo>
                  <a:pt x="281" y="401"/>
                  <a:pt x="281" y="402"/>
                  <a:pt x="282" y="402"/>
                </a:cubicBezTo>
                <a:cubicBezTo>
                  <a:pt x="282" y="403"/>
                  <a:pt x="282" y="403"/>
                  <a:pt x="282" y="403"/>
                </a:cubicBezTo>
                <a:cubicBezTo>
                  <a:pt x="282" y="405"/>
                  <a:pt x="283" y="406"/>
                  <a:pt x="281" y="408"/>
                </a:cubicBezTo>
                <a:cubicBezTo>
                  <a:pt x="281" y="408"/>
                  <a:pt x="281" y="409"/>
                  <a:pt x="281" y="410"/>
                </a:cubicBezTo>
                <a:cubicBezTo>
                  <a:pt x="282" y="411"/>
                  <a:pt x="282" y="412"/>
                  <a:pt x="282" y="413"/>
                </a:cubicBezTo>
                <a:cubicBezTo>
                  <a:pt x="282" y="415"/>
                  <a:pt x="282" y="416"/>
                  <a:pt x="282" y="417"/>
                </a:cubicBezTo>
                <a:cubicBezTo>
                  <a:pt x="282" y="418"/>
                  <a:pt x="281" y="418"/>
                  <a:pt x="280" y="419"/>
                </a:cubicBezTo>
                <a:cubicBezTo>
                  <a:pt x="281" y="419"/>
                  <a:pt x="281" y="420"/>
                  <a:pt x="282" y="420"/>
                </a:cubicBezTo>
                <a:cubicBezTo>
                  <a:pt x="282" y="420"/>
                  <a:pt x="282" y="421"/>
                  <a:pt x="282" y="421"/>
                </a:cubicBezTo>
                <a:cubicBezTo>
                  <a:pt x="282" y="422"/>
                  <a:pt x="282" y="422"/>
                  <a:pt x="281" y="423"/>
                </a:cubicBezTo>
                <a:cubicBezTo>
                  <a:pt x="282" y="423"/>
                  <a:pt x="282" y="423"/>
                  <a:pt x="282" y="424"/>
                </a:cubicBezTo>
                <a:cubicBezTo>
                  <a:pt x="282" y="424"/>
                  <a:pt x="282" y="424"/>
                  <a:pt x="281" y="424"/>
                </a:cubicBezTo>
                <a:cubicBezTo>
                  <a:pt x="281" y="425"/>
                  <a:pt x="281" y="425"/>
                  <a:pt x="280" y="424"/>
                </a:cubicBezTo>
                <a:cubicBezTo>
                  <a:pt x="280" y="424"/>
                  <a:pt x="279" y="424"/>
                  <a:pt x="278" y="424"/>
                </a:cubicBezTo>
                <a:cubicBezTo>
                  <a:pt x="278" y="424"/>
                  <a:pt x="277" y="423"/>
                  <a:pt x="278" y="423"/>
                </a:cubicBezTo>
                <a:cubicBezTo>
                  <a:pt x="278" y="422"/>
                  <a:pt x="278" y="422"/>
                  <a:pt x="279" y="422"/>
                </a:cubicBezTo>
                <a:cubicBezTo>
                  <a:pt x="279" y="421"/>
                  <a:pt x="280" y="422"/>
                  <a:pt x="280" y="421"/>
                </a:cubicBezTo>
                <a:cubicBezTo>
                  <a:pt x="280" y="420"/>
                  <a:pt x="279" y="420"/>
                  <a:pt x="278" y="420"/>
                </a:cubicBezTo>
                <a:cubicBezTo>
                  <a:pt x="277" y="420"/>
                  <a:pt x="277" y="419"/>
                  <a:pt x="277" y="418"/>
                </a:cubicBezTo>
                <a:cubicBezTo>
                  <a:pt x="277" y="418"/>
                  <a:pt x="277" y="417"/>
                  <a:pt x="277" y="417"/>
                </a:cubicBezTo>
                <a:moveTo>
                  <a:pt x="298" y="423"/>
                </a:moveTo>
                <a:cubicBezTo>
                  <a:pt x="298" y="422"/>
                  <a:pt x="297" y="422"/>
                  <a:pt x="296" y="421"/>
                </a:cubicBezTo>
                <a:cubicBezTo>
                  <a:pt x="296" y="418"/>
                  <a:pt x="296" y="418"/>
                  <a:pt x="296" y="418"/>
                </a:cubicBezTo>
                <a:cubicBezTo>
                  <a:pt x="296" y="415"/>
                  <a:pt x="296" y="415"/>
                  <a:pt x="296" y="415"/>
                </a:cubicBezTo>
                <a:cubicBezTo>
                  <a:pt x="296" y="411"/>
                  <a:pt x="296" y="411"/>
                  <a:pt x="296" y="411"/>
                </a:cubicBezTo>
                <a:cubicBezTo>
                  <a:pt x="296" y="410"/>
                  <a:pt x="296" y="409"/>
                  <a:pt x="296" y="408"/>
                </a:cubicBezTo>
                <a:cubicBezTo>
                  <a:pt x="297" y="407"/>
                  <a:pt x="296" y="406"/>
                  <a:pt x="297" y="405"/>
                </a:cubicBezTo>
                <a:cubicBezTo>
                  <a:pt x="297" y="404"/>
                  <a:pt x="296" y="403"/>
                  <a:pt x="296" y="402"/>
                </a:cubicBezTo>
                <a:cubicBezTo>
                  <a:pt x="297" y="401"/>
                  <a:pt x="296" y="400"/>
                  <a:pt x="296" y="399"/>
                </a:cubicBezTo>
                <a:cubicBezTo>
                  <a:pt x="296" y="395"/>
                  <a:pt x="296" y="395"/>
                  <a:pt x="296" y="395"/>
                </a:cubicBezTo>
                <a:cubicBezTo>
                  <a:pt x="296" y="392"/>
                  <a:pt x="296" y="392"/>
                  <a:pt x="296" y="392"/>
                </a:cubicBezTo>
                <a:cubicBezTo>
                  <a:pt x="296" y="389"/>
                  <a:pt x="296" y="389"/>
                  <a:pt x="296" y="389"/>
                </a:cubicBezTo>
                <a:cubicBezTo>
                  <a:pt x="296" y="386"/>
                  <a:pt x="296" y="386"/>
                  <a:pt x="296" y="386"/>
                </a:cubicBezTo>
                <a:cubicBezTo>
                  <a:pt x="298" y="385"/>
                  <a:pt x="298" y="385"/>
                  <a:pt x="299" y="385"/>
                </a:cubicBezTo>
                <a:cubicBezTo>
                  <a:pt x="300" y="385"/>
                  <a:pt x="301" y="385"/>
                  <a:pt x="301" y="386"/>
                </a:cubicBezTo>
                <a:cubicBezTo>
                  <a:pt x="303" y="386"/>
                  <a:pt x="305" y="387"/>
                  <a:pt x="307" y="386"/>
                </a:cubicBezTo>
                <a:cubicBezTo>
                  <a:pt x="308" y="385"/>
                  <a:pt x="309" y="385"/>
                  <a:pt x="310" y="385"/>
                </a:cubicBezTo>
                <a:cubicBezTo>
                  <a:pt x="311" y="385"/>
                  <a:pt x="311" y="386"/>
                  <a:pt x="312" y="387"/>
                </a:cubicBezTo>
                <a:cubicBezTo>
                  <a:pt x="312" y="387"/>
                  <a:pt x="311" y="388"/>
                  <a:pt x="311" y="388"/>
                </a:cubicBezTo>
                <a:cubicBezTo>
                  <a:pt x="311" y="389"/>
                  <a:pt x="310" y="389"/>
                  <a:pt x="310" y="391"/>
                </a:cubicBezTo>
                <a:cubicBezTo>
                  <a:pt x="309" y="391"/>
                  <a:pt x="307" y="391"/>
                  <a:pt x="306" y="391"/>
                </a:cubicBezTo>
                <a:cubicBezTo>
                  <a:pt x="305" y="391"/>
                  <a:pt x="304" y="391"/>
                  <a:pt x="304" y="391"/>
                </a:cubicBezTo>
                <a:cubicBezTo>
                  <a:pt x="303" y="391"/>
                  <a:pt x="303" y="392"/>
                  <a:pt x="302" y="392"/>
                </a:cubicBezTo>
                <a:cubicBezTo>
                  <a:pt x="302" y="393"/>
                  <a:pt x="303" y="393"/>
                  <a:pt x="303" y="393"/>
                </a:cubicBezTo>
                <a:cubicBezTo>
                  <a:pt x="302" y="394"/>
                  <a:pt x="301" y="395"/>
                  <a:pt x="303" y="396"/>
                </a:cubicBezTo>
                <a:cubicBezTo>
                  <a:pt x="303" y="396"/>
                  <a:pt x="303" y="397"/>
                  <a:pt x="303" y="397"/>
                </a:cubicBezTo>
                <a:cubicBezTo>
                  <a:pt x="303" y="399"/>
                  <a:pt x="303" y="402"/>
                  <a:pt x="303" y="404"/>
                </a:cubicBezTo>
                <a:cubicBezTo>
                  <a:pt x="305" y="405"/>
                  <a:pt x="307" y="404"/>
                  <a:pt x="309" y="404"/>
                </a:cubicBezTo>
                <a:cubicBezTo>
                  <a:pt x="309" y="405"/>
                  <a:pt x="307" y="405"/>
                  <a:pt x="308" y="406"/>
                </a:cubicBezTo>
                <a:cubicBezTo>
                  <a:pt x="309" y="407"/>
                  <a:pt x="309" y="408"/>
                  <a:pt x="309" y="409"/>
                </a:cubicBezTo>
                <a:cubicBezTo>
                  <a:pt x="307" y="409"/>
                  <a:pt x="305" y="409"/>
                  <a:pt x="303" y="409"/>
                </a:cubicBezTo>
                <a:cubicBezTo>
                  <a:pt x="303" y="409"/>
                  <a:pt x="303" y="409"/>
                  <a:pt x="303" y="409"/>
                </a:cubicBezTo>
                <a:cubicBezTo>
                  <a:pt x="303" y="410"/>
                  <a:pt x="303" y="410"/>
                  <a:pt x="303" y="410"/>
                </a:cubicBezTo>
                <a:cubicBezTo>
                  <a:pt x="303" y="424"/>
                  <a:pt x="303" y="424"/>
                  <a:pt x="303" y="424"/>
                </a:cubicBezTo>
                <a:cubicBezTo>
                  <a:pt x="303" y="424"/>
                  <a:pt x="302" y="424"/>
                  <a:pt x="302" y="424"/>
                </a:cubicBezTo>
                <a:cubicBezTo>
                  <a:pt x="301" y="423"/>
                  <a:pt x="300" y="423"/>
                  <a:pt x="298" y="423"/>
                </a:cubicBezTo>
                <a:moveTo>
                  <a:pt x="299" y="391"/>
                </a:moveTo>
                <a:cubicBezTo>
                  <a:pt x="299" y="391"/>
                  <a:pt x="299" y="391"/>
                  <a:pt x="299" y="391"/>
                </a:cubicBezTo>
                <a:cubicBezTo>
                  <a:pt x="299" y="391"/>
                  <a:pt x="299" y="391"/>
                  <a:pt x="298" y="391"/>
                </a:cubicBezTo>
                <a:cubicBezTo>
                  <a:pt x="298" y="392"/>
                  <a:pt x="299" y="392"/>
                  <a:pt x="299" y="392"/>
                </a:cubicBezTo>
                <a:cubicBezTo>
                  <a:pt x="299" y="392"/>
                  <a:pt x="299" y="392"/>
                  <a:pt x="299" y="391"/>
                </a:cubicBezTo>
                <a:moveTo>
                  <a:pt x="300" y="408"/>
                </a:moveTo>
                <a:cubicBezTo>
                  <a:pt x="300" y="407"/>
                  <a:pt x="300" y="407"/>
                  <a:pt x="300" y="407"/>
                </a:cubicBezTo>
                <a:cubicBezTo>
                  <a:pt x="300" y="407"/>
                  <a:pt x="299" y="407"/>
                  <a:pt x="299" y="407"/>
                </a:cubicBezTo>
                <a:cubicBezTo>
                  <a:pt x="300" y="408"/>
                  <a:pt x="300" y="408"/>
                  <a:pt x="300" y="408"/>
                </a:cubicBezTo>
                <a:cubicBezTo>
                  <a:pt x="300" y="408"/>
                  <a:pt x="300" y="408"/>
                  <a:pt x="300" y="408"/>
                </a:cubicBezTo>
                <a:moveTo>
                  <a:pt x="298" y="399"/>
                </a:moveTo>
                <a:cubicBezTo>
                  <a:pt x="298" y="400"/>
                  <a:pt x="298" y="400"/>
                  <a:pt x="298" y="400"/>
                </a:cubicBezTo>
                <a:cubicBezTo>
                  <a:pt x="298" y="400"/>
                  <a:pt x="298" y="400"/>
                  <a:pt x="298" y="400"/>
                </a:cubicBezTo>
                <a:cubicBezTo>
                  <a:pt x="298" y="400"/>
                  <a:pt x="298" y="400"/>
                  <a:pt x="298" y="400"/>
                </a:cubicBezTo>
                <a:cubicBezTo>
                  <a:pt x="298" y="400"/>
                  <a:pt x="298" y="400"/>
                  <a:pt x="298" y="399"/>
                </a:cubicBezTo>
                <a:moveTo>
                  <a:pt x="245" y="430"/>
                </a:moveTo>
                <a:cubicBezTo>
                  <a:pt x="240" y="430"/>
                  <a:pt x="240" y="430"/>
                  <a:pt x="240" y="430"/>
                </a:cubicBezTo>
                <a:cubicBezTo>
                  <a:pt x="239" y="429"/>
                  <a:pt x="239" y="428"/>
                  <a:pt x="239" y="427"/>
                </a:cubicBezTo>
                <a:cubicBezTo>
                  <a:pt x="239" y="413"/>
                  <a:pt x="239" y="399"/>
                  <a:pt x="239" y="386"/>
                </a:cubicBezTo>
                <a:cubicBezTo>
                  <a:pt x="240" y="385"/>
                  <a:pt x="241" y="385"/>
                  <a:pt x="242" y="385"/>
                </a:cubicBezTo>
                <a:cubicBezTo>
                  <a:pt x="243" y="385"/>
                  <a:pt x="244" y="385"/>
                  <a:pt x="245" y="385"/>
                </a:cubicBezTo>
                <a:cubicBezTo>
                  <a:pt x="245" y="386"/>
                  <a:pt x="245" y="386"/>
                  <a:pt x="245" y="386"/>
                </a:cubicBezTo>
                <a:cubicBezTo>
                  <a:pt x="245" y="400"/>
                  <a:pt x="245" y="415"/>
                  <a:pt x="245" y="429"/>
                </a:cubicBezTo>
                <a:cubicBezTo>
                  <a:pt x="245" y="429"/>
                  <a:pt x="245" y="430"/>
                  <a:pt x="245" y="430"/>
                </a:cubicBezTo>
                <a:moveTo>
                  <a:pt x="225" y="402"/>
                </a:moveTo>
                <a:cubicBezTo>
                  <a:pt x="226" y="402"/>
                  <a:pt x="226" y="403"/>
                  <a:pt x="227" y="404"/>
                </a:cubicBezTo>
                <a:cubicBezTo>
                  <a:pt x="228" y="404"/>
                  <a:pt x="228" y="404"/>
                  <a:pt x="229" y="405"/>
                </a:cubicBezTo>
                <a:cubicBezTo>
                  <a:pt x="230" y="405"/>
                  <a:pt x="230" y="406"/>
                  <a:pt x="230" y="406"/>
                </a:cubicBezTo>
                <a:cubicBezTo>
                  <a:pt x="231" y="406"/>
                  <a:pt x="231" y="406"/>
                  <a:pt x="231" y="407"/>
                </a:cubicBezTo>
                <a:cubicBezTo>
                  <a:pt x="231" y="408"/>
                  <a:pt x="233" y="409"/>
                  <a:pt x="233" y="410"/>
                </a:cubicBezTo>
                <a:cubicBezTo>
                  <a:pt x="233" y="411"/>
                  <a:pt x="234" y="412"/>
                  <a:pt x="234" y="413"/>
                </a:cubicBezTo>
                <a:cubicBezTo>
                  <a:pt x="234" y="414"/>
                  <a:pt x="235" y="415"/>
                  <a:pt x="235" y="416"/>
                </a:cubicBezTo>
                <a:cubicBezTo>
                  <a:pt x="235" y="416"/>
                  <a:pt x="235" y="417"/>
                  <a:pt x="235" y="418"/>
                </a:cubicBezTo>
                <a:cubicBezTo>
                  <a:pt x="235" y="419"/>
                  <a:pt x="235" y="420"/>
                  <a:pt x="234" y="421"/>
                </a:cubicBezTo>
                <a:cubicBezTo>
                  <a:pt x="233" y="422"/>
                  <a:pt x="234" y="424"/>
                  <a:pt x="234" y="425"/>
                </a:cubicBezTo>
                <a:cubicBezTo>
                  <a:pt x="234" y="425"/>
                  <a:pt x="233" y="425"/>
                  <a:pt x="233" y="425"/>
                </a:cubicBezTo>
                <a:cubicBezTo>
                  <a:pt x="233" y="426"/>
                  <a:pt x="232" y="427"/>
                  <a:pt x="232" y="428"/>
                </a:cubicBezTo>
                <a:cubicBezTo>
                  <a:pt x="232" y="429"/>
                  <a:pt x="231" y="429"/>
                  <a:pt x="231" y="429"/>
                </a:cubicBezTo>
                <a:cubicBezTo>
                  <a:pt x="230" y="429"/>
                  <a:pt x="229" y="430"/>
                  <a:pt x="228" y="430"/>
                </a:cubicBezTo>
                <a:cubicBezTo>
                  <a:pt x="227" y="431"/>
                  <a:pt x="226" y="431"/>
                  <a:pt x="224" y="430"/>
                </a:cubicBezTo>
                <a:cubicBezTo>
                  <a:pt x="223" y="430"/>
                  <a:pt x="222" y="429"/>
                  <a:pt x="220" y="429"/>
                </a:cubicBezTo>
                <a:cubicBezTo>
                  <a:pt x="220" y="429"/>
                  <a:pt x="220" y="429"/>
                  <a:pt x="220" y="428"/>
                </a:cubicBezTo>
                <a:cubicBezTo>
                  <a:pt x="220" y="427"/>
                  <a:pt x="218" y="426"/>
                  <a:pt x="219" y="425"/>
                </a:cubicBezTo>
                <a:cubicBezTo>
                  <a:pt x="220" y="425"/>
                  <a:pt x="220" y="424"/>
                  <a:pt x="221" y="424"/>
                </a:cubicBezTo>
                <a:cubicBezTo>
                  <a:pt x="220" y="423"/>
                  <a:pt x="220" y="423"/>
                  <a:pt x="219" y="422"/>
                </a:cubicBezTo>
                <a:cubicBezTo>
                  <a:pt x="218" y="423"/>
                  <a:pt x="219" y="424"/>
                  <a:pt x="219" y="425"/>
                </a:cubicBezTo>
                <a:cubicBezTo>
                  <a:pt x="218" y="425"/>
                  <a:pt x="217" y="423"/>
                  <a:pt x="217" y="422"/>
                </a:cubicBezTo>
                <a:cubicBezTo>
                  <a:pt x="217" y="422"/>
                  <a:pt x="217" y="422"/>
                  <a:pt x="218" y="422"/>
                </a:cubicBezTo>
                <a:cubicBezTo>
                  <a:pt x="218" y="422"/>
                  <a:pt x="217" y="421"/>
                  <a:pt x="217" y="421"/>
                </a:cubicBezTo>
                <a:cubicBezTo>
                  <a:pt x="217" y="421"/>
                  <a:pt x="217" y="420"/>
                  <a:pt x="217" y="420"/>
                </a:cubicBezTo>
                <a:cubicBezTo>
                  <a:pt x="217" y="419"/>
                  <a:pt x="218" y="419"/>
                  <a:pt x="218" y="420"/>
                </a:cubicBezTo>
                <a:cubicBezTo>
                  <a:pt x="219" y="421"/>
                  <a:pt x="220" y="420"/>
                  <a:pt x="221" y="419"/>
                </a:cubicBezTo>
                <a:cubicBezTo>
                  <a:pt x="221" y="419"/>
                  <a:pt x="222" y="420"/>
                  <a:pt x="222" y="420"/>
                </a:cubicBezTo>
                <a:cubicBezTo>
                  <a:pt x="223" y="421"/>
                  <a:pt x="222" y="422"/>
                  <a:pt x="222" y="423"/>
                </a:cubicBezTo>
                <a:cubicBezTo>
                  <a:pt x="223" y="423"/>
                  <a:pt x="224" y="423"/>
                  <a:pt x="224" y="423"/>
                </a:cubicBezTo>
                <a:cubicBezTo>
                  <a:pt x="224" y="423"/>
                  <a:pt x="225" y="424"/>
                  <a:pt x="225" y="424"/>
                </a:cubicBezTo>
                <a:cubicBezTo>
                  <a:pt x="226" y="424"/>
                  <a:pt x="227" y="423"/>
                  <a:pt x="227" y="422"/>
                </a:cubicBezTo>
                <a:cubicBezTo>
                  <a:pt x="228" y="421"/>
                  <a:pt x="229" y="420"/>
                  <a:pt x="228" y="419"/>
                </a:cubicBezTo>
                <a:cubicBezTo>
                  <a:pt x="228" y="418"/>
                  <a:pt x="228" y="417"/>
                  <a:pt x="228" y="417"/>
                </a:cubicBezTo>
                <a:cubicBezTo>
                  <a:pt x="228" y="416"/>
                  <a:pt x="228" y="415"/>
                  <a:pt x="227" y="414"/>
                </a:cubicBezTo>
                <a:cubicBezTo>
                  <a:pt x="228" y="413"/>
                  <a:pt x="226" y="412"/>
                  <a:pt x="226" y="411"/>
                </a:cubicBezTo>
                <a:cubicBezTo>
                  <a:pt x="226" y="411"/>
                  <a:pt x="225" y="410"/>
                  <a:pt x="225" y="409"/>
                </a:cubicBezTo>
                <a:cubicBezTo>
                  <a:pt x="225" y="409"/>
                  <a:pt x="225" y="409"/>
                  <a:pt x="225" y="409"/>
                </a:cubicBezTo>
                <a:cubicBezTo>
                  <a:pt x="226" y="409"/>
                  <a:pt x="226" y="409"/>
                  <a:pt x="226" y="409"/>
                </a:cubicBezTo>
                <a:cubicBezTo>
                  <a:pt x="226" y="408"/>
                  <a:pt x="226" y="408"/>
                  <a:pt x="226" y="408"/>
                </a:cubicBezTo>
                <a:cubicBezTo>
                  <a:pt x="225" y="408"/>
                  <a:pt x="224" y="408"/>
                  <a:pt x="223" y="409"/>
                </a:cubicBezTo>
                <a:cubicBezTo>
                  <a:pt x="223" y="409"/>
                  <a:pt x="223" y="409"/>
                  <a:pt x="223" y="408"/>
                </a:cubicBezTo>
                <a:cubicBezTo>
                  <a:pt x="223" y="407"/>
                  <a:pt x="222" y="407"/>
                  <a:pt x="221" y="407"/>
                </a:cubicBezTo>
                <a:cubicBezTo>
                  <a:pt x="221" y="407"/>
                  <a:pt x="221" y="407"/>
                  <a:pt x="221" y="407"/>
                </a:cubicBezTo>
                <a:cubicBezTo>
                  <a:pt x="221" y="405"/>
                  <a:pt x="219" y="405"/>
                  <a:pt x="219" y="404"/>
                </a:cubicBezTo>
                <a:cubicBezTo>
                  <a:pt x="219" y="403"/>
                  <a:pt x="219" y="402"/>
                  <a:pt x="220" y="403"/>
                </a:cubicBezTo>
                <a:cubicBezTo>
                  <a:pt x="220" y="403"/>
                  <a:pt x="220" y="402"/>
                  <a:pt x="220" y="402"/>
                </a:cubicBezTo>
                <a:cubicBezTo>
                  <a:pt x="220" y="402"/>
                  <a:pt x="220" y="402"/>
                  <a:pt x="220" y="402"/>
                </a:cubicBezTo>
                <a:cubicBezTo>
                  <a:pt x="220" y="402"/>
                  <a:pt x="220" y="403"/>
                  <a:pt x="220" y="403"/>
                </a:cubicBezTo>
                <a:cubicBezTo>
                  <a:pt x="220" y="403"/>
                  <a:pt x="220" y="403"/>
                  <a:pt x="220" y="403"/>
                </a:cubicBezTo>
                <a:cubicBezTo>
                  <a:pt x="220" y="403"/>
                  <a:pt x="220" y="403"/>
                  <a:pt x="220" y="403"/>
                </a:cubicBezTo>
                <a:cubicBezTo>
                  <a:pt x="220" y="402"/>
                  <a:pt x="220" y="401"/>
                  <a:pt x="220" y="400"/>
                </a:cubicBezTo>
                <a:cubicBezTo>
                  <a:pt x="221" y="400"/>
                  <a:pt x="221" y="400"/>
                  <a:pt x="222" y="401"/>
                </a:cubicBezTo>
                <a:cubicBezTo>
                  <a:pt x="223" y="402"/>
                  <a:pt x="223" y="402"/>
                  <a:pt x="224" y="402"/>
                </a:cubicBezTo>
                <a:cubicBezTo>
                  <a:pt x="224" y="403"/>
                  <a:pt x="225" y="403"/>
                  <a:pt x="225" y="403"/>
                </a:cubicBezTo>
                <a:cubicBezTo>
                  <a:pt x="225" y="403"/>
                  <a:pt x="225" y="403"/>
                  <a:pt x="225" y="402"/>
                </a:cubicBezTo>
                <a:moveTo>
                  <a:pt x="224" y="407"/>
                </a:moveTo>
                <a:cubicBezTo>
                  <a:pt x="224" y="407"/>
                  <a:pt x="224" y="407"/>
                  <a:pt x="224" y="407"/>
                </a:cubicBezTo>
                <a:cubicBezTo>
                  <a:pt x="224" y="407"/>
                  <a:pt x="224" y="407"/>
                  <a:pt x="224" y="406"/>
                </a:cubicBezTo>
                <a:cubicBezTo>
                  <a:pt x="224" y="406"/>
                  <a:pt x="224" y="406"/>
                  <a:pt x="224" y="406"/>
                </a:cubicBezTo>
                <a:cubicBezTo>
                  <a:pt x="224" y="406"/>
                  <a:pt x="224" y="407"/>
                  <a:pt x="224" y="407"/>
                </a:cubicBezTo>
                <a:moveTo>
                  <a:pt x="228" y="409"/>
                </a:moveTo>
                <a:cubicBezTo>
                  <a:pt x="228" y="409"/>
                  <a:pt x="228" y="409"/>
                  <a:pt x="228" y="409"/>
                </a:cubicBezTo>
                <a:cubicBezTo>
                  <a:pt x="228" y="409"/>
                  <a:pt x="227" y="409"/>
                  <a:pt x="227" y="410"/>
                </a:cubicBezTo>
                <a:cubicBezTo>
                  <a:pt x="227" y="410"/>
                  <a:pt x="228" y="410"/>
                  <a:pt x="228" y="410"/>
                </a:cubicBezTo>
                <a:cubicBezTo>
                  <a:pt x="228" y="410"/>
                  <a:pt x="228" y="410"/>
                  <a:pt x="228" y="409"/>
                </a:cubicBezTo>
                <a:moveTo>
                  <a:pt x="565" y="441"/>
                </a:moveTo>
                <a:cubicBezTo>
                  <a:pt x="565" y="441"/>
                  <a:pt x="565" y="441"/>
                  <a:pt x="565" y="441"/>
                </a:cubicBezTo>
                <a:cubicBezTo>
                  <a:pt x="566" y="440"/>
                  <a:pt x="566" y="440"/>
                  <a:pt x="567" y="441"/>
                </a:cubicBezTo>
                <a:cubicBezTo>
                  <a:pt x="567" y="441"/>
                  <a:pt x="568" y="441"/>
                  <a:pt x="568" y="442"/>
                </a:cubicBezTo>
                <a:cubicBezTo>
                  <a:pt x="567" y="442"/>
                  <a:pt x="566" y="442"/>
                  <a:pt x="565" y="442"/>
                </a:cubicBezTo>
                <a:cubicBezTo>
                  <a:pt x="566" y="443"/>
                  <a:pt x="566" y="444"/>
                  <a:pt x="566" y="446"/>
                </a:cubicBezTo>
                <a:cubicBezTo>
                  <a:pt x="565" y="446"/>
                  <a:pt x="565" y="446"/>
                  <a:pt x="565" y="446"/>
                </a:cubicBezTo>
                <a:cubicBezTo>
                  <a:pt x="563" y="446"/>
                  <a:pt x="560" y="446"/>
                  <a:pt x="558" y="446"/>
                </a:cubicBezTo>
                <a:cubicBezTo>
                  <a:pt x="557" y="446"/>
                  <a:pt x="555" y="445"/>
                  <a:pt x="554" y="447"/>
                </a:cubicBezTo>
                <a:cubicBezTo>
                  <a:pt x="553" y="447"/>
                  <a:pt x="552" y="447"/>
                  <a:pt x="550" y="446"/>
                </a:cubicBezTo>
                <a:cubicBezTo>
                  <a:pt x="550" y="446"/>
                  <a:pt x="550" y="446"/>
                  <a:pt x="550" y="446"/>
                </a:cubicBezTo>
                <a:cubicBezTo>
                  <a:pt x="548" y="446"/>
                  <a:pt x="546" y="446"/>
                  <a:pt x="544" y="446"/>
                </a:cubicBezTo>
                <a:cubicBezTo>
                  <a:pt x="543" y="446"/>
                  <a:pt x="543" y="446"/>
                  <a:pt x="543" y="447"/>
                </a:cubicBezTo>
                <a:cubicBezTo>
                  <a:pt x="543" y="447"/>
                  <a:pt x="542" y="447"/>
                  <a:pt x="542" y="447"/>
                </a:cubicBezTo>
                <a:cubicBezTo>
                  <a:pt x="542" y="447"/>
                  <a:pt x="541" y="447"/>
                  <a:pt x="541" y="447"/>
                </a:cubicBezTo>
                <a:cubicBezTo>
                  <a:pt x="541" y="445"/>
                  <a:pt x="539" y="447"/>
                  <a:pt x="538" y="445"/>
                </a:cubicBezTo>
                <a:cubicBezTo>
                  <a:pt x="537" y="444"/>
                  <a:pt x="536" y="443"/>
                  <a:pt x="536" y="443"/>
                </a:cubicBezTo>
                <a:cubicBezTo>
                  <a:pt x="536" y="442"/>
                  <a:pt x="536" y="441"/>
                  <a:pt x="537" y="440"/>
                </a:cubicBezTo>
                <a:cubicBezTo>
                  <a:pt x="537" y="440"/>
                  <a:pt x="538" y="440"/>
                  <a:pt x="539" y="440"/>
                </a:cubicBezTo>
                <a:cubicBezTo>
                  <a:pt x="540" y="440"/>
                  <a:pt x="540" y="440"/>
                  <a:pt x="541" y="440"/>
                </a:cubicBezTo>
                <a:cubicBezTo>
                  <a:pt x="547" y="440"/>
                  <a:pt x="547" y="440"/>
                  <a:pt x="547" y="440"/>
                </a:cubicBezTo>
                <a:cubicBezTo>
                  <a:pt x="549" y="438"/>
                  <a:pt x="551" y="440"/>
                  <a:pt x="553" y="439"/>
                </a:cubicBezTo>
                <a:cubicBezTo>
                  <a:pt x="555" y="439"/>
                  <a:pt x="557" y="439"/>
                  <a:pt x="559" y="439"/>
                </a:cubicBezTo>
                <a:cubicBezTo>
                  <a:pt x="560" y="441"/>
                  <a:pt x="563" y="440"/>
                  <a:pt x="565" y="441"/>
                </a:cubicBezTo>
                <a:moveTo>
                  <a:pt x="521" y="414"/>
                </a:moveTo>
                <a:cubicBezTo>
                  <a:pt x="522" y="413"/>
                  <a:pt x="521" y="412"/>
                  <a:pt x="521" y="411"/>
                </a:cubicBezTo>
                <a:cubicBezTo>
                  <a:pt x="521" y="411"/>
                  <a:pt x="520" y="410"/>
                  <a:pt x="520" y="410"/>
                </a:cubicBezTo>
                <a:cubicBezTo>
                  <a:pt x="520" y="408"/>
                  <a:pt x="520" y="408"/>
                  <a:pt x="519" y="409"/>
                </a:cubicBezTo>
                <a:cubicBezTo>
                  <a:pt x="519" y="403"/>
                  <a:pt x="519" y="403"/>
                  <a:pt x="519" y="403"/>
                </a:cubicBezTo>
                <a:cubicBezTo>
                  <a:pt x="518" y="402"/>
                  <a:pt x="517" y="402"/>
                  <a:pt x="518" y="401"/>
                </a:cubicBezTo>
                <a:cubicBezTo>
                  <a:pt x="519" y="399"/>
                  <a:pt x="518" y="398"/>
                  <a:pt x="518" y="396"/>
                </a:cubicBezTo>
                <a:cubicBezTo>
                  <a:pt x="518" y="396"/>
                  <a:pt x="517" y="396"/>
                  <a:pt x="517" y="396"/>
                </a:cubicBezTo>
                <a:cubicBezTo>
                  <a:pt x="516" y="396"/>
                  <a:pt x="516" y="397"/>
                  <a:pt x="515" y="397"/>
                </a:cubicBezTo>
                <a:cubicBezTo>
                  <a:pt x="515" y="398"/>
                  <a:pt x="515" y="398"/>
                  <a:pt x="514" y="398"/>
                </a:cubicBezTo>
                <a:cubicBezTo>
                  <a:pt x="514" y="397"/>
                  <a:pt x="514" y="397"/>
                  <a:pt x="514" y="397"/>
                </a:cubicBezTo>
                <a:cubicBezTo>
                  <a:pt x="514" y="396"/>
                  <a:pt x="514" y="394"/>
                  <a:pt x="514" y="392"/>
                </a:cubicBezTo>
                <a:cubicBezTo>
                  <a:pt x="515" y="391"/>
                  <a:pt x="516" y="390"/>
                  <a:pt x="517" y="389"/>
                </a:cubicBezTo>
                <a:cubicBezTo>
                  <a:pt x="518" y="388"/>
                  <a:pt x="518" y="388"/>
                  <a:pt x="518" y="387"/>
                </a:cubicBezTo>
                <a:cubicBezTo>
                  <a:pt x="519" y="386"/>
                  <a:pt x="520" y="385"/>
                  <a:pt x="521" y="385"/>
                </a:cubicBezTo>
                <a:cubicBezTo>
                  <a:pt x="522" y="385"/>
                  <a:pt x="523" y="385"/>
                  <a:pt x="524" y="385"/>
                </a:cubicBezTo>
                <a:cubicBezTo>
                  <a:pt x="524" y="386"/>
                  <a:pt x="524" y="387"/>
                  <a:pt x="524" y="388"/>
                </a:cubicBezTo>
                <a:cubicBezTo>
                  <a:pt x="524" y="388"/>
                  <a:pt x="524" y="389"/>
                  <a:pt x="524" y="389"/>
                </a:cubicBezTo>
                <a:cubicBezTo>
                  <a:pt x="523" y="390"/>
                  <a:pt x="523" y="391"/>
                  <a:pt x="523" y="392"/>
                </a:cubicBezTo>
                <a:cubicBezTo>
                  <a:pt x="524" y="393"/>
                  <a:pt x="524" y="394"/>
                  <a:pt x="524" y="395"/>
                </a:cubicBezTo>
                <a:cubicBezTo>
                  <a:pt x="524" y="397"/>
                  <a:pt x="524" y="398"/>
                  <a:pt x="524" y="400"/>
                </a:cubicBezTo>
                <a:cubicBezTo>
                  <a:pt x="524" y="403"/>
                  <a:pt x="524" y="403"/>
                  <a:pt x="524" y="403"/>
                </a:cubicBezTo>
                <a:cubicBezTo>
                  <a:pt x="524" y="405"/>
                  <a:pt x="524" y="406"/>
                  <a:pt x="524" y="407"/>
                </a:cubicBezTo>
                <a:cubicBezTo>
                  <a:pt x="524" y="408"/>
                  <a:pt x="523" y="409"/>
                  <a:pt x="523" y="410"/>
                </a:cubicBezTo>
                <a:cubicBezTo>
                  <a:pt x="523" y="412"/>
                  <a:pt x="523" y="413"/>
                  <a:pt x="523" y="414"/>
                </a:cubicBezTo>
                <a:cubicBezTo>
                  <a:pt x="523" y="415"/>
                  <a:pt x="522" y="416"/>
                  <a:pt x="522" y="417"/>
                </a:cubicBezTo>
                <a:cubicBezTo>
                  <a:pt x="521" y="416"/>
                  <a:pt x="521" y="415"/>
                  <a:pt x="521" y="415"/>
                </a:cubicBezTo>
                <a:cubicBezTo>
                  <a:pt x="520" y="415"/>
                  <a:pt x="520" y="415"/>
                  <a:pt x="520" y="416"/>
                </a:cubicBezTo>
                <a:cubicBezTo>
                  <a:pt x="519" y="415"/>
                  <a:pt x="519" y="415"/>
                  <a:pt x="518" y="414"/>
                </a:cubicBezTo>
                <a:cubicBezTo>
                  <a:pt x="519" y="414"/>
                  <a:pt x="519" y="414"/>
                  <a:pt x="519" y="413"/>
                </a:cubicBezTo>
                <a:cubicBezTo>
                  <a:pt x="520" y="412"/>
                  <a:pt x="520" y="413"/>
                  <a:pt x="520" y="413"/>
                </a:cubicBezTo>
                <a:cubicBezTo>
                  <a:pt x="520" y="413"/>
                  <a:pt x="521" y="413"/>
                  <a:pt x="521" y="414"/>
                </a:cubicBezTo>
                <a:moveTo>
                  <a:pt x="522" y="409"/>
                </a:moveTo>
                <a:cubicBezTo>
                  <a:pt x="522" y="409"/>
                  <a:pt x="522" y="409"/>
                  <a:pt x="522" y="408"/>
                </a:cubicBezTo>
                <a:cubicBezTo>
                  <a:pt x="522" y="408"/>
                  <a:pt x="522" y="408"/>
                  <a:pt x="522" y="408"/>
                </a:cubicBezTo>
                <a:cubicBezTo>
                  <a:pt x="522" y="408"/>
                  <a:pt x="521" y="408"/>
                  <a:pt x="521" y="408"/>
                </a:cubicBezTo>
                <a:cubicBezTo>
                  <a:pt x="521" y="409"/>
                  <a:pt x="521" y="409"/>
                  <a:pt x="522" y="409"/>
                </a:cubicBezTo>
                <a:moveTo>
                  <a:pt x="508" y="447"/>
                </a:moveTo>
                <a:cubicBezTo>
                  <a:pt x="506" y="446"/>
                  <a:pt x="506" y="445"/>
                  <a:pt x="505" y="444"/>
                </a:cubicBezTo>
                <a:cubicBezTo>
                  <a:pt x="505" y="443"/>
                  <a:pt x="505" y="442"/>
                  <a:pt x="505" y="442"/>
                </a:cubicBezTo>
                <a:cubicBezTo>
                  <a:pt x="506" y="441"/>
                  <a:pt x="506" y="441"/>
                  <a:pt x="507" y="440"/>
                </a:cubicBezTo>
                <a:cubicBezTo>
                  <a:pt x="532" y="440"/>
                  <a:pt x="532" y="440"/>
                  <a:pt x="532" y="440"/>
                </a:cubicBezTo>
                <a:cubicBezTo>
                  <a:pt x="533" y="442"/>
                  <a:pt x="533" y="442"/>
                  <a:pt x="531" y="442"/>
                </a:cubicBezTo>
                <a:cubicBezTo>
                  <a:pt x="531" y="443"/>
                  <a:pt x="531" y="443"/>
                  <a:pt x="531" y="443"/>
                </a:cubicBezTo>
                <a:cubicBezTo>
                  <a:pt x="532" y="444"/>
                  <a:pt x="533" y="444"/>
                  <a:pt x="533" y="446"/>
                </a:cubicBezTo>
                <a:cubicBezTo>
                  <a:pt x="533" y="447"/>
                  <a:pt x="532" y="447"/>
                  <a:pt x="531" y="447"/>
                </a:cubicBezTo>
                <a:cubicBezTo>
                  <a:pt x="530" y="446"/>
                  <a:pt x="528" y="446"/>
                  <a:pt x="527" y="447"/>
                </a:cubicBezTo>
                <a:cubicBezTo>
                  <a:pt x="526" y="447"/>
                  <a:pt x="525" y="447"/>
                  <a:pt x="524" y="446"/>
                </a:cubicBezTo>
                <a:cubicBezTo>
                  <a:pt x="524" y="446"/>
                  <a:pt x="523" y="446"/>
                  <a:pt x="523" y="446"/>
                </a:cubicBezTo>
                <a:cubicBezTo>
                  <a:pt x="522" y="447"/>
                  <a:pt x="520" y="447"/>
                  <a:pt x="519" y="447"/>
                </a:cubicBezTo>
                <a:cubicBezTo>
                  <a:pt x="515" y="447"/>
                  <a:pt x="511" y="447"/>
                  <a:pt x="508" y="447"/>
                </a:cubicBezTo>
                <a:moveTo>
                  <a:pt x="589" y="446"/>
                </a:moveTo>
                <a:cubicBezTo>
                  <a:pt x="589" y="446"/>
                  <a:pt x="588" y="447"/>
                  <a:pt x="587" y="446"/>
                </a:cubicBezTo>
                <a:cubicBezTo>
                  <a:pt x="587" y="446"/>
                  <a:pt x="587" y="446"/>
                  <a:pt x="587" y="446"/>
                </a:cubicBezTo>
                <a:cubicBezTo>
                  <a:pt x="586" y="446"/>
                  <a:pt x="586" y="445"/>
                  <a:pt x="585" y="444"/>
                </a:cubicBezTo>
                <a:cubicBezTo>
                  <a:pt x="585" y="444"/>
                  <a:pt x="585" y="444"/>
                  <a:pt x="585" y="444"/>
                </a:cubicBezTo>
                <a:cubicBezTo>
                  <a:pt x="584" y="445"/>
                  <a:pt x="583" y="446"/>
                  <a:pt x="582" y="447"/>
                </a:cubicBezTo>
                <a:cubicBezTo>
                  <a:pt x="582" y="446"/>
                  <a:pt x="581" y="445"/>
                  <a:pt x="580" y="446"/>
                </a:cubicBezTo>
                <a:cubicBezTo>
                  <a:pt x="579" y="447"/>
                  <a:pt x="578" y="447"/>
                  <a:pt x="578" y="447"/>
                </a:cubicBezTo>
                <a:cubicBezTo>
                  <a:pt x="577" y="447"/>
                  <a:pt x="577" y="446"/>
                  <a:pt x="576" y="446"/>
                </a:cubicBezTo>
                <a:cubicBezTo>
                  <a:pt x="576" y="446"/>
                  <a:pt x="575" y="446"/>
                  <a:pt x="575" y="445"/>
                </a:cubicBezTo>
                <a:cubicBezTo>
                  <a:pt x="575" y="444"/>
                  <a:pt x="575" y="444"/>
                  <a:pt x="574" y="443"/>
                </a:cubicBezTo>
                <a:cubicBezTo>
                  <a:pt x="574" y="443"/>
                  <a:pt x="575" y="442"/>
                  <a:pt x="575" y="442"/>
                </a:cubicBezTo>
                <a:cubicBezTo>
                  <a:pt x="575" y="442"/>
                  <a:pt x="575" y="442"/>
                  <a:pt x="576" y="441"/>
                </a:cubicBezTo>
                <a:cubicBezTo>
                  <a:pt x="576" y="442"/>
                  <a:pt x="577" y="443"/>
                  <a:pt x="578" y="442"/>
                </a:cubicBezTo>
                <a:cubicBezTo>
                  <a:pt x="578" y="441"/>
                  <a:pt x="578" y="441"/>
                  <a:pt x="577" y="441"/>
                </a:cubicBezTo>
                <a:cubicBezTo>
                  <a:pt x="577" y="441"/>
                  <a:pt x="578" y="440"/>
                  <a:pt x="578" y="440"/>
                </a:cubicBezTo>
                <a:cubicBezTo>
                  <a:pt x="579" y="440"/>
                  <a:pt x="579" y="440"/>
                  <a:pt x="580" y="441"/>
                </a:cubicBezTo>
                <a:cubicBezTo>
                  <a:pt x="581" y="442"/>
                  <a:pt x="581" y="441"/>
                  <a:pt x="582" y="440"/>
                </a:cubicBezTo>
                <a:cubicBezTo>
                  <a:pt x="583" y="440"/>
                  <a:pt x="585" y="440"/>
                  <a:pt x="587" y="440"/>
                </a:cubicBezTo>
                <a:cubicBezTo>
                  <a:pt x="588" y="440"/>
                  <a:pt x="589" y="441"/>
                  <a:pt x="589" y="441"/>
                </a:cubicBezTo>
                <a:cubicBezTo>
                  <a:pt x="590" y="440"/>
                  <a:pt x="591" y="440"/>
                  <a:pt x="592" y="440"/>
                </a:cubicBezTo>
                <a:cubicBezTo>
                  <a:pt x="593" y="440"/>
                  <a:pt x="593" y="440"/>
                  <a:pt x="594" y="440"/>
                </a:cubicBezTo>
                <a:cubicBezTo>
                  <a:pt x="594" y="439"/>
                  <a:pt x="594" y="440"/>
                  <a:pt x="595" y="440"/>
                </a:cubicBezTo>
                <a:cubicBezTo>
                  <a:pt x="597" y="438"/>
                  <a:pt x="598" y="439"/>
                  <a:pt x="600" y="440"/>
                </a:cubicBezTo>
                <a:cubicBezTo>
                  <a:pt x="602" y="441"/>
                  <a:pt x="603" y="443"/>
                  <a:pt x="602" y="445"/>
                </a:cubicBezTo>
                <a:cubicBezTo>
                  <a:pt x="601" y="445"/>
                  <a:pt x="601" y="446"/>
                  <a:pt x="601" y="447"/>
                </a:cubicBezTo>
                <a:cubicBezTo>
                  <a:pt x="601" y="447"/>
                  <a:pt x="600" y="447"/>
                  <a:pt x="599" y="447"/>
                </a:cubicBezTo>
                <a:cubicBezTo>
                  <a:pt x="598" y="445"/>
                  <a:pt x="596" y="446"/>
                  <a:pt x="595" y="446"/>
                </a:cubicBezTo>
                <a:cubicBezTo>
                  <a:pt x="594" y="448"/>
                  <a:pt x="592" y="445"/>
                  <a:pt x="592" y="447"/>
                </a:cubicBezTo>
                <a:cubicBezTo>
                  <a:pt x="591" y="447"/>
                  <a:pt x="590" y="447"/>
                  <a:pt x="589" y="446"/>
                </a:cubicBezTo>
                <a:moveTo>
                  <a:pt x="581" y="443"/>
                </a:moveTo>
                <a:cubicBezTo>
                  <a:pt x="581" y="443"/>
                  <a:pt x="582" y="444"/>
                  <a:pt x="582" y="444"/>
                </a:cubicBezTo>
                <a:cubicBezTo>
                  <a:pt x="583" y="444"/>
                  <a:pt x="583" y="444"/>
                  <a:pt x="584" y="444"/>
                </a:cubicBezTo>
                <a:cubicBezTo>
                  <a:pt x="584" y="444"/>
                  <a:pt x="584" y="443"/>
                  <a:pt x="584" y="443"/>
                </a:cubicBezTo>
                <a:cubicBezTo>
                  <a:pt x="584" y="443"/>
                  <a:pt x="584" y="442"/>
                  <a:pt x="583" y="442"/>
                </a:cubicBezTo>
                <a:cubicBezTo>
                  <a:pt x="582" y="442"/>
                  <a:pt x="582" y="442"/>
                  <a:pt x="581" y="443"/>
                </a:cubicBezTo>
                <a:moveTo>
                  <a:pt x="579" y="443"/>
                </a:moveTo>
                <a:cubicBezTo>
                  <a:pt x="579" y="443"/>
                  <a:pt x="578" y="443"/>
                  <a:pt x="578" y="443"/>
                </a:cubicBezTo>
                <a:cubicBezTo>
                  <a:pt x="578" y="444"/>
                  <a:pt x="578" y="444"/>
                  <a:pt x="578" y="445"/>
                </a:cubicBezTo>
                <a:cubicBezTo>
                  <a:pt x="579" y="445"/>
                  <a:pt x="579" y="445"/>
                  <a:pt x="580" y="445"/>
                </a:cubicBezTo>
                <a:cubicBezTo>
                  <a:pt x="580" y="445"/>
                  <a:pt x="580" y="444"/>
                  <a:pt x="580" y="444"/>
                </a:cubicBezTo>
                <a:cubicBezTo>
                  <a:pt x="580" y="444"/>
                  <a:pt x="579" y="443"/>
                  <a:pt x="579" y="443"/>
                </a:cubicBezTo>
                <a:moveTo>
                  <a:pt x="599" y="443"/>
                </a:moveTo>
                <a:cubicBezTo>
                  <a:pt x="599" y="443"/>
                  <a:pt x="599" y="443"/>
                  <a:pt x="600" y="443"/>
                </a:cubicBezTo>
                <a:cubicBezTo>
                  <a:pt x="600" y="443"/>
                  <a:pt x="600" y="443"/>
                  <a:pt x="600" y="442"/>
                </a:cubicBezTo>
                <a:cubicBezTo>
                  <a:pt x="600" y="442"/>
                  <a:pt x="600" y="442"/>
                  <a:pt x="600" y="442"/>
                </a:cubicBezTo>
                <a:cubicBezTo>
                  <a:pt x="599" y="442"/>
                  <a:pt x="599" y="443"/>
                  <a:pt x="599" y="443"/>
                </a:cubicBezTo>
                <a:moveTo>
                  <a:pt x="514" y="425"/>
                </a:moveTo>
                <a:cubicBezTo>
                  <a:pt x="518" y="425"/>
                  <a:pt x="518" y="425"/>
                  <a:pt x="518" y="425"/>
                </a:cubicBezTo>
                <a:cubicBezTo>
                  <a:pt x="518" y="425"/>
                  <a:pt x="518" y="425"/>
                  <a:pt x="518" y="425"/>
                </a:cubicBezTo>
                <a:cubicBezTo>
                  <a:pt x="518" y="424"/>
                  <a:pt x="518" y="423"/>
                  <a:pt x="518" y="423"/>
                </a:cubicBezTo>
                <a:cubicBezTo>
                  <a:pt x="518" y="417"/>
                  <a:pt x="518" y="417"/>
                  <a:pt x="518" y="417"/>
                </a:cubicBezTo>
                <a:cubicBezTo>
                  <a:pt x="519" y="417"/>
                  <a:pt x="520" y="417"/>
                  <a:pt x="521" y="417"/>
                </a:cubicBezTo>
                <a:cubicBezTo>
                  <a:pt x="521" y="418"/>
                  <a:pt x="522" y="417"/>
                  <a:pt x="523" y="418"/>
                </a:cubicBezTo>
                <a:cubicBezTo>
                  <a:pt x="523" y="419"/>
                  <a:pt x="521" y="419"/>
                  <a:pt x="523" y="420"/>
                </a:cubicBezTo>
                <a:cubicBezTo>
                  <a:pt x="524" y="421"/>
                  <a:pt x="523" y="422"/>
                  <a:pt x="523" y="423"/>
                </a:cubicBezTo>
                <a:cubicBezTo>
                  <a:pt x="524" y="423"/>
                  <a:pt x="524" y="424"/>
                  <a:pt x="524" y="425"/>
                </a:cubicBezTo>
                <a:cubicBezTo>
                  <a:pt x="528" y="425"/>
                  <a:pt x="528" y="425"/>
                  <a:pt x="528" y="425"/>
                </a:cubicBezTo>
                <a:cubicBezTo>
                  <a:pt x="529" y="426"/>
                  <a:pt x="529" y="427"/>
                  <a:pt x="529" y="428"/>
                </a:cubicBezTo>
                <a:cubicBezTo>
                  <a:pt x="528" y="429"/>
                  <a:pt x="528" y="429"/>
                  <a:pt x="527" y="430"/>
                </a:cubicBezTo>
                <a:cubicBezTo>
                  <a:pt x="514" y="430"/>
                  <a:pt x="514" y="430"/>
                  <a:pt x="514" y="430"/>
                </a:cubicBezTo>
                <a:cubicBezTo>
                  <a:pt x="514" y="430"/>
                  <a:pt x="514" y="429"/>
                  <a:pt x="514" y="429"/>
                </a:cubicBezTo>
                <a:cubicBezTo>
                  <a:pt x="514" y="428"/>
                  <a:pt x="514" y="427"/>
                  <a:pt x="514" y="425"/>
                </a:cubicBezTo>
                <a:moveTo>
                  <a:pt x="223" y="392"/>
                </a:moveTo>
                <a:cubicBezTo>
                  <a:pt x="223" y="393"/>
                  <a:pt x="223" y="394"/>
                  <a:pt x="223" y="395"/>
                </a:cubicBezTo>
                <a:cubicBezTo>
                  <a:pt x="223" y="395"/>
                  <a:pt x="223" y="395"/>
                  <a:pt x="223" y="396"/>
                </a:cubicBezTo>
                <a:cubicBezTo>
                  <a:pt x="222" y="397"/>
                  <a:pt x="223" y="397"/>
                  <a:pt x="223" y="398"/>
                </a:cubicBezTo>
                <a:cubicBezTo>
                  <a:pt x="223" y="399"/>
                  <a:pt x="222" y="398"/>
                  <a:pt x="221" y="399"/>
                </a:cubicBezTo>
                <a:cubicBezTo>
                  <a:pt x="221" y="398"/>
                  <a:pt x="221" y="398"/>
                  <a:pt x="221" y="398"/>
                </a:cubicBezTo>
                <a:cubicBezTo>
                  <a:pt x="221" y="397"/>
                  <a:pt x="221" y="397"/>
                  <a:pt x="221" y="397"/>
                </a:cubicBezTo>
                <a:cubicBezTo>
                  <a:pt x="220" y="396"/>
                  <a:pt x="220" y="396"/>
                  <a:pt x="220" y="395"/>
                </a:cubicBezTo>
                <a:cubicBezTo>
                  <a:pt x="220" y="395"/>
                  <a:pt x="220" y="395"/>
                  <a:pt x="221" y="395"/>
                </a:cubicBezTo>
                <a:cubicBezTo>
                  <a:pt x="221" y="395"/>
                  <a:pt x="221" y="395"/>
                  <a:pt x="221" y="396"/>
                </a:cubicBezTo>
                <a:cubicBezTo>
                  <a:pt x="222" y="395"/>
                  <a:pt x="221" y="393"/>
                  <a:pt x="222" y="392"/>
                </a:cubicBezTo>
                <a:cubicBezTo>
                  <a:pt x="221" y="392"/>
                  <a:pt x="221" y="392"/>
                  <a:pt x="220" y="392"/>
                </a:cubicBezTo>
                <a:cubicBezTo>
                  <a:pt x="220" y="392"/>
                  <a:pt x="220" y="391"/>
                  <a:pt x="220" y="391"/>
                </a:cubicBezTo>
                <a:cubicBezTo>
                  <a:pt x="220" y="390"/>
                  <a:pt x="222" y="389"/>
                  <a:pt x="220" y="388"/>
                </a:cubicBezTo>
                <a:cubicBezTo>
                  <a:pt x="220" y="388"/>
                  <a:pt x="220" y="387"/>
                  <a:pt x="220" y="387"/>
                </a:cubicBezTo>
                <a:cubicBezTo>
                  <a:pt x="221" y="386"/>
                  <a:pt x="223" y="385"/>
                  <a:pt x="225" y="385"/>
                </a:cubicBezTo>
                <a:cubicBezTo>
                  <a:pt x="226" y="385"/>
                  <a:pt x="227" y="385"/>
                  <a:pt x="228" y="385"/>
                </a:cubicBezTo>
                <a:cubicBezTo>
                  <a:pt x="230" y="386"/>
                  <a:pt x="231" y="388"/>
                  <a:pt x="233" y="388"/>
                </a:cubicBezTo>
                <a:cubicBezTo>
                  <a:pt x="233" y="389"/>
                  <a:pt x="233" y="391"/>
                  <a:pt x="233" y="392"/>
                </a:cubicBezTo>
                <a:cubicBezTo>
                  <a:pt x="233" y="392"/>
                  <a:pt x="233" y="393"/>
                  <a:pt x="234" y="393"/>
                </a:cubicBezTo>
                <a:cubicBezTo>
                  <a:pt x="234" y="393"/>
                  <a:pt x="234" y="394"/>
                  <a:pt x="234" y="394"/>
                </a:cubicBezTo>
                <a:cubicBezTo>
                  <a:pt x="234" y="395"/>
                  <a:pt x="233" y="395"/>
                  <a:pt x="232" y="394"/>
                </a:cubicBezTo>
                <a:cubicBezTo>
                  <a:pt x="232" y="394"/>
                  <a:pt x="232" y="394"/>
                  <a:pt x="231" y="394"/>
                </a:cubicBezTo>
                <a:cubicBezTo>
                  <a:pt x="230" y="395"/>
                  <a:pt x="229" y="395"/>
                  <a:pt x="227" y="395"/>
                </a:cubicBezTo>
                <a:cubicBezTo>
                  <a:pt x="228" y="394"/>
                  <a:pt x="228" y="394"/>
                  <a:pt x="228" y="393"/>
                </a:cubicBezTo>
                <a:cubicBezTo>
                  <a:pt x="227" y="393"/>
                  <a:pt x="227" y="392"/>
                  <a:pt x="226" y="391"/>
                </a:cubicBezTo>
                <a:cubicBezTo>
                  <a:pt x="224" y="391"/>
                  <a:pt x="224" y="391"/>
                  <a:pt x="224" y="391"/>
                </a:cubicBezTo>
                <a:cubicBezTo>
                  <a:pt x="224" y="390"/>
                  <a:pt x="224" y="390"/>
                  <a:pt x="223" y="390"/>
                </a:cubicBezTo>
                <a:cubicBezTo>
                  <a:pt x="223" y="390"/>
                  <a:pt x="223" y="390"/>
                  <a:pt x="223" y="391"/>
                </a:cubicBezTo>
                <a:cubicBezTo>
                  <a:pt x="222" y="391"/>
                  <a:pt x="223" y="392"/>
                  <a:pt x="223" y="392"/>
                </a:cubicBezTo>
                <a:moveTo>
                  <a:pt x="577" y="370"/>
                </a:moveTo>
                <a:cubicBezTo>
                  <a:pt x="577" y="370"/>
                  <a:pt x="577" y="370"/>
                  <a:pt x="577" y="370"/>
                </a:cubicBezTo>
                <a:cubicBezTo>
                  <a:pt x="578" y="369"/>
                  <a:pt x="580" y="369"/>
                  <a:pt x="581" y="369"/>
                </a:cubicBezTo>
                <a:cubicBezTo>
                  <a:pt x="581" y="369"/>
                  <a:pt x="581" y="370"/>
                  <a:pt x="581" y="370"/>
                </a:cubicBezTo>
                <a:cubicBezTo>
                  <a:pt x="581" y="370"/>
                  <a:pt x="581" y="371"/>
                  <a:pt x="581" y="371"/>
                </a:cubicBezTo>
                <a:cubicBezTo>
                  <a:pt x="582" y="371"/>
                  <a:pt x="582" y="371"/>
                  <a:pt x="582" y="370"/>
                </a:cubicBezTo>
                <a:cubicBezTo>
                  <a:pt x="582" y="370"/>
                  <a:pt x="582" y="369"/>
                  <a:pt x="583" y="369"/>
                </a:cubicBezTo>
                <a:cubicBezTo>
                  <a:pt x="583" y="368"/>
                  <a:pt x="584" y="368"/>
                  <a:pt x="584" y="368"/>
                </a:cubicBezTo>
                <a:cubicBezTo>
                  <a:pt x="585" y="369"/>
                  <a:pt x="586" y="369"/>
                  <a:pt x="587" y="369"/>
                </a:cubicBezTo>
                <a:cubicBezTo>
                  <a:pt x="587" y="369"/>
                  <a:pt x="588" y="370"/>
                  <a:pt x="589" y="370"/>
                </a:cubicBezTo>
                <a:cubicBezTo>
                  <a:pt x="589" y="371"/>
                  <a:pt x="589" y="371"/>
                  <a:pt x="590" y="371"/>
                </a:cubicBezTo>
                <a:cubicBezTo>
                  <a:pt x="590" y="371"/>
                  <a:pt x="590" y="371"/>
                  <a:pt x="590" y="371"/>
                </a:cubicBezTo>
                <a:cubicBezTo>
                  <a:pt x="590" y="372"/>
                  <a:pt x="590" y="372"/>
                  <a:pt x="590" y="372"/>
                </a:cubicBezTo>
                <a:cubicBezTo>
                  <a:pt x="591" y="372"/>
                  <a:pt x="592" y="373"/>
                  <a:pt x="593" y="373"/>
                </a:cubicBezTo>
                <a:cubicBezTo>
                  <a:pt x="593" y="373"/>
                  <a:pt x="594" y="372"/>
                  <a:pt x="594" y="372"/>
                </a:cubicBezTo>
                <a:cubicBezTo>
                  <a:pt x="594" y="371"/>
                  <a:pt x="595" y="371"/>
                  <a:pt x="595" y="371"/>
                </a:cubicBezTo>
                <a:cubicBezTo>
                  <a:pt x="595" y="371"/>
                  <a:pt x="596" y="371"/>
                  <a:pt x="596" y="371"/>
                </a:cubicBezTo>
                <a:cubicBezTo>
                  <a:pt x="596" y="371"/>
                  <a:pt x="596" y="372"/>
                  <a:pt x="597" y="372"/>
                </a:cubicBezTo>
                <a:cubicBezTo>
                  <a:pt x="598" y="371"/>
                  <a:pt x="598" y="370"/>
                  <a:pt x="599" y="369"/>
                </a:cubicBezTo>
                <a:cubicBezTo>
                  <a:pt x="600" y="369"/>
                  <a:pt x="600" y="369"/>
                  <a:pt x="600" y="369"/>
                </a:cubicBezTo>
                <a:cubicBezTo>
                  <a:pt x="601" y="369"/>
                  <a:pt x="601" y="370"/>
                  <a:pt x="601" y="370"/>
                </a:cubicBezTo>
                <a:cubicBezTo>
                  <a:pt x="601" y="372"/>
                  <a:pt x="601" y="373"/>
                  <a:pt x="601" y="374"/>
                </a:cubicBezTo>
                <a:cubicBezTo>
                  <a:pt x="601" y="375"/>
                  <a:pt x="600" y="375"/>
                  <a:pt x="599" y="376"/>
                </a:cubicBezTo>
                <a:cubicBezTo>
                  <a:pt x="598" y="376"/>
                  <a:pt x="597" y="376"/>
                  <a:pt x="595" y="376"/>
                </a:cubicBezTo>
                <a:cubicBezTo>
                  <a:pt x="595" y="376"/>
                  <a:pt x="595" y="376"/>
                  <a:pt x="594" y="375"/>
                </a:cubicBezTo>
                <a:cubicBezTo>
                  <a:pt x="594" y="375"/>
                  <a:pt x="593" y="375"/>
                  <a:pt x="592" y="375"/>
                </a:cubicBezTo>
                <a:cubicBezTo>
                  <a:pt x="590" y="377"/>
                  <a:pt x="588" y="375"/>
                  <a:pt x="586" y="376"/>
                </a:cubicBezTo>
                <a:cubicBezTo>
                  <a:pt x="586" y="375"/>
                  <a:pt x="586" y="374"/>
                  <a:pt x="585" y="374"/>
                </a:cubicBezTo>
                <a:cubicBezTo>
                  <a:pt x="585" y="375"/>
                  <a:pt x="584" y="375"/>
                  <a:pt x="583" y="375"/>
                </a:cubicBezTo>
                <a:cubicBezTo>
                  <a:pt x="583" y="375"/>
                  <a:pt x="583" y="374"/>
                  <a:pt x="583" y="374"/>
                </a:cubicBezTo>
                <a:cubicBezTo>
                  <a:pt x="582" y="374"/>
                  <a:pt x="582" y="374"/>
                  <a:pt x="581" y="373"/>
                </a:cubicBezTo>
                <a:cubicBezTo>
                  <a:pt x="581" y="373"/>
                  <a:pt x="582" y="373"/>
                  <a:pt x="582" y="372"/>
                </a:cubicBezTo>
                <a:cubicBezTo>
                  <a:pt x="581" y="372"/>
                  <a:pt x="580" y="371"/>
                  <a:pt x="579" y="371"/>
                </a:cubicBezTo>
                <a:cubicBezTo>
                  <a:pt x="579" y="371"/>
                  <a:pt x="579" y="370"/>
                  <a:pt x="579" y="370"/>
                </a:cubicBezTo>
                <a:cubicBezTo>
                  <a:pt x="578" y="370"/>
                  <a:pt x="578" y="370"/>
                  <a:pt x="577" y="370"/>
                </a:cubicBezTo>
                <a:moveTo>
                  <a:pt x="217" y="447"/>
                </a:moveTo>
                <a:cubicBezTo>
                  <a:pt x="216" y="445"/>
                  <a:pt x="215" y="443"/>
                  <a:pt x="217" y="440"/>
                </a:cubicBezTo>
                <a:cubicBezTo>
                  <a:pt x="221" y="440"/>
                  <a:pt x="225" y="440"/>
                  <a:pt x="229" y="440"/>
                </a:cubicBezTo>
                <a:cubicBezTo>
                  <a:pt x="230" y="440"/>
                  <a:pt x="230" y="441"/>
                  <a:pt x="230" y="441"/>
                </a:cubicBezTo>
                <a:cubicBezTo>
                  <a:pt x="230" y="442"/>
                  <a:pt x="229" y="442"/>
                  <a:pt x="230" y="443"/>
                </a:cubicBezTo>
                <a:cubicBezTo>
                  <a:pt x="230" y="443"/>
                  <a:pt x="230" y="444"/>
                  <a:pt x="230" y="445"/>
                </a:cubicBezTo>
                <a:cubicBezTo>
                  <a:pt x="230" y="445"/>
                  <a:pt x="232" y="445"/>
                  <a:pt x="231" y="446"/>
                </a:cubicBezTo>
                <a:cubicBezTo>
                  <a:pt x="229" y="447"/>
                  <a:pt x="229" y="447"/>
                  <a:pt x="228" y="446"/>
                </a:cubicBezTo>
                <a:cubicBezTo>
                  <a:pt x="227" y="446"/>
                  <a:pt x="227" y="446"/>
                  <a:pt x="226" y="446"/>
                </a:cubicBezTo>
                <a:cubicBezTo>
                  <a:pt x="225" y="446"/>
                  <a:pt x="225" y="447"/>
                  <a:pt x="223" y="447"/>
                </a:cubicBezTo>
                <a:cubicBezTo>
                  <a:pt x="222" y="447"/>
                  <a:pt x="222" y="447"/>
                  <a:pt x="221" y="447"/>
                </a:cubicBezTo>
                <a:cubicBezTo>
                  <a:pt x="219" y="447"/>
                  <a:pt x="218" y="447"/>
                  <a:pt x="217" y="447"/>
                </a:cubicBezTo>
                <a:moveTo>
                  <a:pt x="229" y="444"/>
                </a:moveTo>
                <a:cubicBezTo>
                  <a:pt x="228" y="444"/>
                  <a:pt x="228" y="444"/>
                  <a:pt x="228" y="445"/>
                </a:cubicBezTo>
                <a:cubicBezTo>
                  <a:pt x="228" y="445"/>
                  <a:pt x="229" y="445"/>
                  <a:pt x="229" y="445"/>
                </a:cubicBezTo>
                <a:cubicBezTo>
                  <a:pt x="229" y="445"/>
                  <a:pt x="229" y="445"/>
                  <a:pt x="229" y="445"/>
                </a:cubicBezTo>
                <a:cubicBezTo>
                  <a:pt x="229" y="444"/>
                  <a:pt x="229" y="444"/>
                  <a:pt x="229" y="444"/>
                </a:cubicBezTo>
                <a:moveTo>
                  <a:pt x="303" y="424"/>
                </a:moveTo>
                <a:cubicBezTo>
                  <a:pt x="311" y="424"/>
                  <a:pt x="311" y="424"/>
                  <a:pt x="311" y="424"/>
                </a:cubicBezTo>
                <a:cubicBezTo>
                  <a:pt x="312" y="425"/>
                  <a:pt x="312" y="426"/>
                  <a:pt x="312" y="426"/>
                </a:cubicBezTo>
                <a:cubicBezTo>
                  <a:pt x="313" y="427"/>
                  <a:pt x="313" y="427"/>
                  <a:pt x="312" y="428"/>
                </a:cubicBezTo>
                <a:cubicBezTo>
                  <a:pt x="312" y="428"/>
                  <a:pt x="312" y="429"/>
                  <a:pt x="311" y="430"/>
                </a:cubicBezTo>
                <a:cubicBezTo>
                  <a:pt x="298" y="430"/>
                  <a:pt x="298" y="430"/>
                  <a:pt x="298" y="430"/>
                </a:cubicBezTo>
                <a:cubicBezTo>
                  <a:pt x="297" y="428"/>
                  <a:pt x="297" y="427"/>
                  <a:pt x="298" y="426"/>
                </a:cubicBezTo>
                <a:cubicBezTo>
                  <a:pt x="298" y="426"/>
                  <a:pt x="297" y="426"/>
                  <a:pt x="297" y="426"/>
                </a:cubicBezTo>
                <a:cubicBezTo>
                  <a:pt x="296" y="425"/>
                  <a:pt x="296" y="425"/>
                  <a:pt x="296" y="424"/>
                </a:cubicBezTo>
                <a:cubicBezTo>
                  <a:pt x="297" y="423"/>
                  <a:pt x="298" y="423"/>
                  <a:pt x="298" y="423"/>
                </a:cubicBezTo>
                <a:cubicBezTo>
                  <a:pt x="298" y="424"/>
                  <a:pt x="299" y="424"/>
                  <a:pt x="300" y="425"/>
                </a:cubicBezTo>
                <a:cubicBezTo>
                  <a:pt x="301" y="425"/>
                  <a:pt x="302" y="426"/>
                  <a:pt x="304" y="426"/>
                </a:cubicBezTo>
                <a:cubicBezTo>
                  <a:pt x="304" y="426"/>
                  <a:pt x="304" y="426"/>
                  <a:pt x="304" y="426"/>
                </a:cubicBezTo>
                <a:cubicBezTo>
                  <a:pt x="304" y="425"/>
                  <a:pt x="303" y="425"/>
                  <a:pt x="303" y="424"/>
                </a:cubicBezTo>
                <a:moveTo>
                  <a:pt x="579" y="371"/>
                </a:moveTo>
                <a:cubicBezTo>
                  <a:pt x="579" y="372"/>
                  <a:pt x="578" y="372"/>
                  <a:pt x="578" y="373"/>
                </a:cubicBezTo>
                <a:cubicBezTo>
                  <a:pt x="579" y="373"/>
                  <a:pt x="580" y="374"/>
                  <a:pt x="579" y="375"/>
                </a:cubicBezTo>
                <a:cubicBezTo>
                  <a:pt x="577" y="374"/>
                  <a:pt x="577" y="374"/>
                  <a:pt x="576" y="375"/>
                </a:cubicBezTo>
                <a:cubicBezTo>
                  <a:pt x="575" y="375"/>
                  <a:pt x="575" y="375"/>
                  <a:pt x="574" y="374"/>
                </a:cubicBezTo>
                <a:cubicBezTo>
                  <a:pt x="574" y="374"/>
                  <a:pt x="575" y="374"/>
                  <a:pt x="575" y="373"/>
                </a:cubicBezTo>
                <a:cubicBezTo>
                  <a:pt x="575" y="373"/>
                  <a:pt x="575" y="373"/>
                  <a:pt x="575" y="372"/>
                </a:cubicBezTo>
                <a:cubicBezTo>
                  <a:pt x="575" y="372"/>
                  <a:pt x="575" y="372"/>
                  <a:pt x="576" y="372"/>
                </a:cubicBezTo>
                <a:cubicBezTo>
                  <a:pt x="576" y="371"/>
                  <a:pt x="575" y="371"/>
                  <a:pt x="575" y="372"/>
                </a:cubicBezTo>
                <a:cubicBezTo>
                  <a:pt x="575" y="372"/>
                  <a:pt x="575" y="372"/>
                  <a:pt x="575" y="372"/>
                </a:cubicBezTo>
                <a:cubicBezTo>
                  <a:pt x="575" y="372"/>
                  <a:pt x="576" y="372"/>
                  <a:pt x="576" y="372"/>
                </a:cubicBezTo>
                <a:cubicBezTo>
                  <a:pt x="576" y="372"/>
                  <a:pt x="576" y="372"/>
                  <a:pt x="576" y="371"/>
                </a:cubicBezTo>
                <a:cubicBezTo>
                  <a:pt x="576" y="371"/>
                  <a:pt x="576" y="371"/>
                  <a:pt x="576" y="372"/>
                </a:cubicBezTo>
                <a:cubicBezTo>
                  <a:pt x="574" y="372"/>
                  <a:pt x="574" y="371"/>
                  <a:pt x="574" y="371"/>
                </a:cubicBezTo>
                <a:cubicBezTo>
                  <a:pt x="574" y="370"/>
                  <a:pt x="575" y="370"/>
                  <a:pt x="575" y="370"/>
                </a:cubicBezTo>
                <a:cubicBezTo>
                  <a:pt x="576" y="370"/>
                  <a:pt x="577" y="370"/>
                  <a:pt x="577" y="370"/>
                </a:cubicBezTo>
                <a:cubicBezTo>
                  <a:pt x="577" y="370"/>
                  <a:pt x="578" y="371"/>
                  <a:pt x="578" y="371"/>
                </a:cubicBezTo>
                <a:cubicBezTo>
                  <a:pt x="578" y="371"/>
                  <a:pt x="579" y="371"/>
                  <a:pt x="579" y="371"/>
                </a:cubicBezTo>
                <a:moveTo>
                  <a:pt x="290" y="424"/>
                </a:moveTo>
                <a:cubicBezTo>
                  <a:pt x="289" y="423"/>
                  <a:pt x="291" y="421"/>
                  <a:pt x="289" y="421"/>
                </a:cubicBezTo>
                <a:cubicBezTo>
                  <a:pt x="289" y="420"/>
                  <a:pt x="290" y="420"/>
                  <a:pt x="290" y="419"/>
                </a:cubicBezTo>
                <a:cubicBezTo>
                  <a:pt x="291" y="420"/>
                  <a:pt x="292" y="420"/>
                  <a:pt x="292" y="421"/>
                </a:cubicBezTo>
                <a:cubicBezTo>
                  <a:pt x="292" y="422"/>
                  <a:pt x="292" y="422"/>
                  <a:pt x="293" y="423"/>
                </a:cubicBezTo>
                <a:cubicBezTo>
                  <a:pt x="293" y="423"/>
                  <a:pt x="292" y="424"/>
                  <a:pt x="292" y="424"/>
                </a:cubicBezTo>
                <a:cubicBezTo>
                  <a:pt x="291" y="424"/>
                  <a:pt x="291" y="424"/>
                  <a:pt x="290" y="424"/>
                </a:cubicBezTo>
                <a:moveTo>
                  <a:pt x="367" y="471"/>
                </a:moveTo>
                <a:cubicBezTo>
                  <a:pt x="367" y="471"/>
                  <a:pt x="368" y="470"/>
                  <a:pt x="368" y="470"/>
                </a:cubicBezTo>
                <a:cubicBezTo>
                  <a:pt x="369" y="470"/>
                  <a:pt x="369" y="470"/>
                  <a:pt x="370" y="471"/>
                </a:cubicBezTo>
                <a:cubicBezTo>
                  <a:pt x="369" y="472"/>
                  <a:pt x="370" y="472"/>
                  <a:pt x="370" y="473"/>
                </a:cubicBezTo>
                <a:cubicBezTo>
                  <a:pt x="370" y="474"/>
                  <a:pt x="370" y="474"/>
                  <a:pt x="370" y="474"/>
                </a:cubicBezTo>
                <a:cubicBezTo>
                  <a:pt x="370" y="474"/>
                  <a:pt x="369" y="475"/>
                  <a:pt x="369" y="474"/>
                </a:cubicBezTo>
                <a:cubicBezTo>
                  <a:pt x="369" y="474"/>
                  <a:pt x="368" y="473"/>
                  <a:pt x="368" y="472"/>
                </a:cubicBezTo>
                <a:cubicBezTo>
                  <a:pt x="367" y="472"/>
                  <a:pt x="367" y="471"/>
                  <a:pt x="367" y="471"/>
                </a:cubicBezTo>
                <a:moveTo>
                  <a:pt x="416" y="252"/>
                </a:moveTo>
                <a:cubicBezTo>
                  <a:pt x="417" y="252"/>
                  <a:pt x="418" y="251"/>
                  <a:pt x="419" y="252"/>
                </a:cubicBezTo>
                <a:cubicBezTo>
                  <a:pt x="419" y="253"/>
                  <a:pt x="418" y="254"/>
                  <a:pt x="420" y="255"/>
                </a:cubicBezTo>
                <a:cubicBezTo>
                  <a:pt x="420" y="255"/>
                  <a:pt x="420" y="256"/>
                  <a:pt x="420" y="256"/>
                </a:cubicBezTo>
                <a:cubicBezTo>
                  <a:pt x="418" y="256"/>
                  <a:pt x="417" y="254"/>
                  <a:pt x="416" y="253"/>
                </a:cubicBezTo>
                <a:cubicBezTo>
                  <a:pt x="416" y="253"/>
                  <a:pt x="416" y="252"/>
                  <a:pt x="416" y="252"/>
                </a:cubicBezTo>
                <a:moveTo>
                  <a:pt x="375" y="475"/>
                </a:moveTo>
                <a:cubicBezTo>
                  <a:pt x="378" y="475"/>
                  <a:pt x="378" y="475"/>
                  <a:pt x="378" y="475"/>
                </a:cubicBezTo>
                <a:cubicBezTo>
                  <a:pt x="379" y="476"/>
                  <a:pt x="381" y="477"/>
                  <a:pt x="380" y="478"/>
                </a:cubicBezTo>
                <a:cubicBezTo>
                  <a:pt x="378" y="477"/>
                  <a:pt x="378" y="477"/>
                  <a:pt x="377" y="478"/>
                </a:cubicBezTo>
                <a:cubicBezTo>
                  <a:pt x="376" y="477"/>
                  <a:pt x="376" y="476"/>
                  <a:pt x="375" y="475"/>
                </a:cubicBezTo>
                <a:moveTo>
                  <a:pt x="280" y="425"/>
                </a:moveTo>
                <a:cubicBezTo>
                  <a:pt x="280" y="426"/>
                  <a:pt x="280" y="427"/>
                  <a:pt x="282" y="427"/>
                </a:cubicBezTo>
                <a:cubicBezTo>
                  <a:pt x="282" y="427"/>
                  <a:pt x="283" y="428"/>
                  <a:pt x="283" y="428"/>
                </a:cubicBezTo>
                <a:cubicBezTo>
                  <a:pt x="283" y="429"/>
                  <a:pt x="283" y="429"/>
                  <a:pt x="283" y="429"/>
                </a:cubicBezTo>
                <a:cubicBezTo>
                  <a:pt x="283" y="430"/>
                  <a:pt x="283" y="430"/>
                  <a:pt x="283" y="430"/>
                </a:cubicBezTo>
                <a:cubicBezTo>
                  <a:pt x="282" y="429"/>
                  <a:pt x="281" y="429"/>
                  <a:pt x="281" y="429"/>
                </a:cubicBezTo>
                <a:cubicBezTo>
                  <a:pt x="280" y="428"/>
                  <a:pt x="279" y="428"/>
                  <a:pt x="279" y="427"/>
                </a:cubicBezTo>
                <a:cubicBezTo>
                  <a:pt x="280" y="427"/>
                  <a:pt x="279" y="426"/>
                  <a:pt x="280" y="425"/>
                </a:cubicBezTo>
                <a:cubicBezTo>
                  <a:pt x="280" y="425"/>
                  <a:pt x="280" y="425"/>
                  <a:pt x="280" y="425"/>
                </a:cubicBezTo>
                <a:moveTo>
                  <a:pt x="290" y="427"/>
                </a:moveTo>
                <a:cubicBezTo>
                  <a:pt x="289" y="427"/>
                  <a:pt x="289" y="427"/>
                  <a:pt x="290" y="429"/>
                </a:cubicBezTo>
                <a:cubicBezTo>
                  <a:pt x="289" y="429"/>
                  <a:pt x="287" y="429"/>
                  <a:pt x="286" y="429"/>
                </a:cubicBezTo>
                <a:cubicBezTo>
                  <a:pt x="287" y="428"/>
                  <a:pt x="287" y="427"/>
                  <a:pt x="288" y="427"/>
                </a:cubicBezTo>
                <a:cubicBezTo>
                  <a:pt x="289" y="425"/>
                  <a:pt x="289" y="425"/>
                  <a:pt x="290" y="427"/>
                </a:cubicBezTo>
                <a:moveTo>
                  <a:pt x="371" y="476"/>
                </a:moveTo>
                <a:cubicBezTo>
                  <a:pt x="372" y="477"/>
                  <a:pt x="372" y="477"/>
                  <a:pt x="372" y="478"/>
                </a:cubicBezTo>
                <a:cubicBezTo>
                  <a:pt x="372" y="478"/>
                  <a:pt x="371" y="479"/>
                  <a:pt x="371" y="479"/>
                </a:cubicBezTo>
                <a:cubicBezTo>
                  <a:pt x="370" y="479"/>
                  <a:pt x="369" y="479"/>
                  <a:pt x="368" y="479"/>
                </a:cubicBezTo>
                <a:cubicBezTo>
                  <a:pt x="368" y="477"/>
                  <a:pt x="370" y="478"/>
                  <a:pt x="371" y="476"/>
                </a:cubicBezTo>
                <a:moveTo>
                  <a:pt x="412" y="486"/>
                </a:moveTo>
                <a:cubicBezTo>
                  <a:pt x="412" y="485"/>
                  <a:pt x="413" y="485"/>
                  <a:pt x="413" y="485"/>
                </a:cubicBezTo>
                <a:cubicBezTo>
                  <a:pt x="414" y="485"/>
                  <a:pt x="414" y="486"/>
                  <a:pt x="415" y="486"/>
                </a:cubicBezTo>
                <a:cubicBezTo>
                  <a:pt x="415" y="487"/>
                  <a:pt x="416" y="488"/>
                  <a:pt x="416" y="489"/>
                </a:cubicBezTo>
                <a:cubicBezTo>
                  <a:pt x="415" y="489"/>
                  <a:pt x="415" y="489"/>
                  <a:pt x="414" y="489"/>
                </a:cubicBezTo>
                <a:cubicBezTo>
                  <a:pt x="413" y="489"/>
                  <a:pt x="413" y="488"/>
                  <a:pt x="413" y="488"/>
                </a:cubicBezTo>
                <a:cubicBezTo>
                  <a:pt x="413" y="488"/>
                  <a:pt x="414" y="488"/>
                  <a:pt x="414" y="487"/>
                </a:cubicBezTo>
                <a:cubicBezTo>
                  <a:pt x="414" y="487"/>
                  <a:pt x="414" y="487"/>
                  <a:pt x="413" y="487"/>
                </a:cubicBezTo>
                <a:cubicBezTo>
                  <a:pt x="413" y="486"/>
                  <a:pt x="413" y="486"/>
                  <a:pt x="412" y="486"/>
                </a:cubicBezTo>
                <a:moveTo>
                  <a:pt x="375" y="475"/>
                </a:moveTo>
                <a:cubicBezTo>
                  <a:pt x="374" y="475"/>
                  <a:pt x="374" y="475"/>
                  <a:pt x="373" y="475"/>
                </a:cubicBezTo>
                <a:cubicBezTo>
                  <a:pt x="372" y="475"/>
                  <a:pt x="372" y="475"/>
                  <a:pt x="371" y="475"/>
                </a:cubicBezTo>
                <a:cubicBezTo>
                  <a:pt x="371" y="474"/>
                  <a:pt x="372" y="474"/>
                  <a:pt x="372" y="473"/>
                </a:cubicBezTo>
                <a:cubicBezTo>
                  <a:pt x="372" y="473"/>
                  <a:pt x="373" y="473"/>
                  <a:pt x="373" y="473"/>
                </a:cubicBezTo>
                <a:cubicBezTo>
                  <a:pt x="374" y="474"/>
                  <a:pt x="375" y="474"/>
                  <a:pt x="375" y="475"/>
                </a:cubicBezTo>
                <a:moveTo>
                  <a:pt x="589" y="370"/>
                </a:moveTo>
                <a:cubicBezTo>
                  <a:pt x="589" y="370"/>
                  <a:pt x="589" y="369"/>
                  <a:pt x="589" y="369"/>
                </a:cubicBezTo>
                <a:cubicBezTo>
                  <a:pt x="590" y="369"/>
                  <a:pt x="591" y="369"/>
                  <a:pt x="592" y="369"/>
                </a:cubicBezTo>
                <a:cubicBezTo>
                  <a:pt x="592" y="371"/>
                  <a:pt x="591" y="371"/>
                  <a:pt x="590" y="371"/>
                </a:cubicBezTo>
                <a:cubicBezTo>
                  <a:pt x="590" y="370"/>
                  <a:pt x="589" y="370"/>
                  <a:pt x="589" y="370"/>
                </a:cubicBezTo>
                <a:moveTo>
                  <a:pt x="464" y="355"/>
                </a:moveTo>
                <a:cubicBezTo>
                  <a:pt x="465" y="354"/>
                  <a:pt x="465" y="354"/>
                  <a:pt x="466" y="353"/>
                </a:cubicBezTo>
                <a:cubicBezTo>
                  <a:pt x="466" y="353"/>
                  <a:pt x="466" y="353"/>
                  <a:pt x="466" y="354"/>
                </a:cubicBezTo>
                <a:cubicBezTo>
                  <a:pt x="466" y="354"/>
                  <a:pt x="466" y="355"/>
                  <a:pt x="466" y="356"/>
                </a:cubicBezTo>
                <a:cubicBezTo>
                  <a:pt x="466" y="355"/>
                  <a:pt x="465" y="355"/>
                  <a:pt x="464" y="355"/>
                </a:cubicBezTo>
                <a:moveTo>
                  <a:pt x="288" y="371"/>
                </a:moveTo>
                <a:cubicBezTo>
                  <a:pt x="288" y="371"/>
                  <a:pt x="288" y="371"/>
                  <a:pt x="288" y="371"/>
                </a:cubicBezTo>
                <a:cubicBezTo>
                  <a:pt x="288" y="369"/>
                  <a:pt x="288" y="369"/>
                  <a:pt x="289" y="369"/>
                </a:cubicBezTo>
                <a:cubicBezTo>
                  <a:pt x="290" y="369"/>
                  <a:pt x="291" y="369"/>
                  <a:pt x="291" y="370"/>
                </a:cubicBezTo>
                <a:cubicBezTo>
                  <a:pt x="290" y="370"/>
                  <a:pt x="290" y="370"/>
                  <a:pt x="290" y="370"/>
                </a:cubicBezTo>
                <a:cubicBezTo>
                  <a:pt x="289" y="370"/>
                  <a:pt x="289" y="371"/>
                  <a:pt x="289" y="371"/>
                </a:cubicBezTo>
                <a:moveTo>
                  <a:pt x="423" y="255"/>
                </a:moveTo>
                <a:cubicBezTo>
                  <a:pt x="421" y="255"/>
                  <a:pt x="421" y="255"/>
                  <a:pt x="421" y="254"/>
                </a:cubicBezTo>
                <a:cubicBezTo>
                  <a:pt x="422" y="254"/>
                  <a:pt x="422" y="254"/>
                  <a:pt x="423" y="255"/>
                </a:cubicBezTo>
                <a:moveTo>
                  <a:pt x="573" y="440"/>
                </a:moveTo>
                <a:cubicBezTo>
                  <a:pt x="573" y="440"/>
                  <a:pt x="574" y="440"/>
                  <a:pt x="574" y="441"/>
                </a:cubicBezTo>
                <a:cubicBezTo>
                  <a:pt x="574" y="441"/>
                  <a:pt x="574" y="441"/>
                  <a:pt x="574" y="441"/>
                </a:cubicBezTo>
                <a:cubicBezTo>
                  <a:pt x="574" y="441"/>
                  <a:pt x="572" y="441"/>
                  <a:pt x="572" y="441"/>
                </a:cubicBezTo>
                <a:cubicBezTo>
                  <a:pt x="572" y="441"/>
                  <a:pt x="572" y="441"/>
                  <a:pt x="572" y="441"/>
                </a:cubicBezTo>
                <a:cubicBezTo>
                  <a:pt x="572" y="440"/>
                  <a:pt x="573" y="440"/>
                  <a:pt x="573" y="440"/>
                </a:cubicBezTo>
                <a:moveTo>
                  <a:pt x="564" y="370"/>
                </a:moveTo>
                <a:cubicBezTo>
                  <a:pt x="566" y="369"/>
                  <a:pt x="567" y="369"/>
                  <a:pt x="568" y="370"/>
                </a:cubicBezTo>
                <a:cubicBezTo>
                  <a:pt x="567" y="371"/>
                  <a:pt x="566" y="370"/>
                  <a:pt x="564" y="370"/>
                </a:cubicBezTo>
                <a:moveTo>
                  <a:pt x="573" y="371"/>
                </a:moveTo>
                <a:cubicBezTo>
                  <a:pt x="573" y="371"/>
                  <a:pt x="574" y="371"/>
                  <a:pt x="573" y="371"/>
                </a:cubicBezTo>
                <a:cubicBezTo>
                  <a:pt x="573" y="372"/>
                  <a:pt x="573" y="372"/>
                  <a:pt x="573" y="372"/>
                </a:cubicBezTo>
                <a:cubicBezTo>
                  <a:pt x="573" y="372"/>
                  <a:pt x="573" y="372"/>
                  <a:pt x="573" y="371"/>
                </a:cubicBezTo>
                <a:cubicBezTo>
                  <a:pt x="572" y="371"/>
                  <a:pt x="572" y="370"/>
                  <a:pt x="573" y="370"/>
                </a:cubicBezTo>
                <a:cubicBezTo>
                  <a:pt x="573" y="370"/>
                  <a:pt x="573" y="369"/>
                  <a:pt x="573" y="369"/>
                </a:cubicBezTo>
                <a:cubicBezTo>
                  <a:pt x="573" y="369"/>
                  <a:pt x="573" y="369"/>
                  <a:pt x="573" y="370"/>
                </a:cubicBezTo>
                <a:cubicBezTo>
                  <a:pt x="573" y="370"/>
                  <a:pt x="573" y="370"/>
                  <a:pt x="573" y="371"/>
                </a:cubicBezTo>
                <a:moveTo>
                  <a:pt x="572" y="446"/>
                </a:moveTo>
                <a:cubicBezTo>
                  <a:pt x="572" y="446"/>
                  <a:pt x="571" y="446"/>
                  <a:pt x="571" y="446"/>
                </a:cubicBezTo>
                <a:cubicBezTo>
                  <a:pt x="571" y="446"/>
                  <a:pt x="571" y="445"/>
                  <a:pt x="571" y="445"/>
                </a:cubicBezTo>
                <a:cubicBezTo>
                  <a:pt x="571" y="445"/>
                  <a:pt x="573" y="445"/>
                  <a:pt x="573" y="445"/>
                </a:cubicBezTo>
                <a:cubicBezTo>
                  <a:pt x="573" y="445"/>
                  <a:pt x="573" y="446"/>
                  <a:pt x="573" y="446"/>
                </a:cubicBezTo>
                <a:cubicBezTo>
                  <a:pt x="573" y="446"/>
                  <a:pt x="572" y="446"/>
                  <a:pt x="572" y="446"/>
                </a:cubicBezTo>
                <a:moveTo>
                  <a:pt x="293" y="419"/>
                </a:moveTo>
                <a:cubicBezTo>
                  <a:pt x="293" y="419"/>
                  <a:pt x="294" y="420"/>
                  <a:pt x="294" y="421"/>
                </a:cubicBezTo>
                <a:cubicBezTo>
                  <a:pt x="294" y="421"/>
                  <a:pt x="293" y="421"/>
                  <a:pt x="293" y="421"/>
                </a:cubicBezTo>
                <a:cubicBezTo>
                  <a:pt x="293" y="421"/>
                  <a:pt x="292" y="420"/>
                  <a:pt x="292" y="420"/>
                </a:cubicBezTo>
                <a:cubicBezTo>
                  <a:pt x="292" y="420"/>
                  <a:pt x="292" y="420"/>
                  <a:pt x="292" y="420"/>
                </a:cubicBezTo>
                <a:cubicBezTo>
                  <a:pt x="292" y="420"/>
                  <a:pt x="292" y="419"/>
                  <a:pt x="293" y="419"/>
                </a:cubicBezTo>
                <a:moveTo>
                  <a:pt x="368" y="477"/>
                </a:moveTo>
                <a:cubicBezTo>
                  <a:pt x="367" y="477"/>
                  <a:pt x="367" y="477"/>
                  <a:pt x="366" y="477"/>
                </a:cubicBezTo>
                <a:cubicBezTo>
                  <a:pt x="366" y="477"/>
                  <a:pt x="366" y="477"/>
                  <a:pt x="366" y="476"/>
                </a:cubicBezTo>
                <a:cubicBezTo>
                  <a:pt x="366" y="476"/>
                  <a:pt x="366" y="476"/>
                  <a:pt x="366" y="476"/>
                </a:cubicBezTo>
                <a:cubicBezTo>
                  <a:pt x="366" y="476"/>
                  <a:pt x="366" y="476"/>
                  <a:pt x="367" y="476"/>
                </a:cubicBezTo>
                <a:cubicBezTo>
                  <a:pt x="367" y="476"/>
                  <a:pt x="367" y="476"/>
                  <a:pt x="367" y="476"/>
                </a:cubicBezTo>
                <a:cubicBezTo>
                  <a:pt x="367" y="477"/>
                  <a:pt x="368" y="477"/>
                  <a:pt x="368" y="477"/>
                </a:cubicBezTo>
                <a:moveTo>
                  <a:pt x="417" y="490"/>
                </a:moveTo>
                <a:cubicBezTo>
                  <a:pt x="419" y="490"/>
                  <a:pt x="419" y="490"/>
                  <a:pt x="418" y="491"/>
                </a:cubicBezTo>
                <a:cubicBezTo>
                  <a:pt x="418" y="491"/>
                  <a:pt x="417" y="491"/>
                  <a:pt x="417" y="490"/>
                </a:cubicBezTo>
                <a:moveTo>
                  <a:pt x="514" y="582"/>
                </a:moveTo>
                <a:cubicBezTo>
                  <a:pt x="513" y="583"/>
                  <a:pt x="512" y="583"/>
                  <a:pt x="512" y="582"/>
                </a:cubicBezTo>
                <a:cubicBezTo>
                  <a:pt x="512" y="582"/>
                  <a:pt x="512" y="582"/>
                  <a:pt x="512" y="582"/>
                </a:cubicBezTo>
                <a:cubicBezTo>
                  <a:pt x="512" y="581"/>
                  <a:pt x="513" y="581"/>
                  <a:pt x="514" y="582"/>
                </a:cubicBezTo>
                <a:cubicBezTo>
                  <a:pt x="514" y="582"/>
                  <a:pt x="514" y="582"/>
                  <a:pt x="514" y="582"/>
                </a:cubicBezTo>
                <a:moveTo>
                  <a:pt x="218" y="394"/>
                </a:moveTo>
                <a:cubicBezTo>
                  <a:pt x="218" y="393"/>
                  <a:pt x="218" y="393"/>
                  <a:pt x="218" y="392"/>
                </a:cubicBezTo>
                <a:cubicBezTo>
                  <a:pt x="219" y="393"/>
                  <a:pt x="219" y="393"/>
                  <a:pt x="218" y="394"/>
                </a:cubicBezTo>
                <a:moveTo>
                  <a:pt x="424" y="443"/>
                </a:moveTo>
                <a:cubicBezTo>
                  <a:pt x="424" y="443"/>
                  <a:pt x="424" y="443"/>
                  <a:pt x="424" y="443"/>
                </a:cubicBezTo>
                <a:cubicBezTo>
                  <a:pt x="423" y="444"/>
                  <a:pt x="423" y="444"/>
                  <a:pt x="423" y="444"/>
                </a:cubicBezTo>
                <a:cubicBezTo>
                  <a:pt x="423" y="444"/>
                  <a:pt x="423" y="444"/>
                  <a:pt x="423" y="443"/>
                </a:cubicBezTo>
                <a:cubicBezTo>
                  <a:pt x="423" y="443"/>
                  <a:pt x="423" y="443"/>
                  <a:pt x="423" y="442"/>
                </a:cubicBezTo>
                <a:cubicBezTo>
                  <a:pt x="423" y="442"/>
                  <a:pt x="423" y="442"/>
                  <a:pt x="423" y="442"/>
                </a:cubicBezTo>
                <a:cubicBezTo>
                  <a:pt x="424" y="442"/>
                  <a:pt x="424" y="442"/>
                  <a:pt x="424" y="443"/>
                </a:cubicBezTo>
                <a:moveTo>
                  <a:pt x="566" y="374"/>
                </a:moveTo>
                <a:cubicBezTo>
                  <a:pt x="564" y="374"/>
                  <a:pt x="564" y="374"/>
                  <a:pt x="564" y="374"/>
                </a:cubicBezTo>
                <a:cubicBezTo>
                  <a:pt x="564" y="373"/>
                  <a:pt x="564" y="373"/>
                  <a:pt x="564" y="373"/>
                </a:cubicBezTo>
                <a:cubicBezTo>
                  <a:pt x="564" y="373"/>
                  <a:pt x="565" y="373"/>
                  <a:pt x="565" y="373"/>
                </a:cubicBezTo>
                <a:cubicBezTo>
                  <a:pt x="566" y="373"/>
                  <a:pt x="566" y="374"/>
                  <a:pt x="566" y="374"/>
                </a:cubicBezTo>
                <a:moveTo>
                  <a:pt x="419" y="240"/>
                </a:moveTo>
                <a:cubicBezTo>
                  <a:pt x="418" y="240"/>
                  <a:pt x="418" y="240"/>
                  <a:pt x="417" y="240"/>
                </a:cubicBezTo>
                <a:cubicBezTo>
                  <a:pt x="418" y="239"/>
                  <a:pt x="418" y="239"/>
                  <a:pt x="419" y="240"/>
                </a:cubicBezTo>
                <a:moveTo>
                  <a:pt x="457" y="468"/>
                </a:moveTo>
                <a:cubicBezTo>
                  <a:pt x="457" y="467"/>
                  <a:pt x="457" y="467"/>
                  <a:pt x="457" y="466"/>
                </a:cubicBezTo>
                <a:cubicBezTo>
                  <a:pt x="458" y="467"/>
                  <a:pt x="458" y="467"/>
                  <a:pt x="457" y="468"/>
                </a:cubicBezTo>
                <a:moveTo>
                  <a:pt x="398" y="583"/>
                </a:moveTo>
                <a:cubicBezTo>
                  <a:pt x="398" y="583"/>
                  <a:pt x="397" y="583"/>
                  <a:pt x="397" y="583"/>
                </a:cubicBezTo>
                <a:cubicBezTo>
                  <a:pt x="397" y="583"/>
                  <a:pt x="397" y="583"/>
                  <a:pt x="398" y="583"/>
                </a:cubicBezTo>
                <a:cubicBezTo>
                  <a:pt x="398" y="582"/>
                  <a:pt x="398" y="582"/>
                  <a:pt x="398" y="583"/>
                </a:cubicBezTo>
                <a:cubicBezTo>
                  <a:pt x="398" y="583"/>
                  <a:pt x="398" y="583"/>
                  <a:pt x="398" y="583"/>
                </a:cubicBezTo>
                <a:moveTo>
                  <a:pt x="406" y="595"/>
                </a:moveTo>
                <a:cubicBezTo>
                  <a:pt x="405" y="595"/>
                  <a:pt x="405" y="596"/>
                  <a:pt x="405" y="596"/>
                </a:cubicBezTo>
                <a:cubicBezTo>
                  <a:pt x="405" y="596"/>
                  <a:pt x="405" y="595"/>
                  <a:pt x="405" y="595"/>
                </a:cubicBezTo>
                <a:cubicBezTo>
                  <a:pt x="405" y="595"/>
                  <a:pt x="405" y="595"/>
                  <a:pt x="405" y="595"/>
                </a:cubicBezTo>
                <a:cubicBezTo>
                  <a:pt x="405" y="595"/>
                  <a:pt x="405" y="595"/>
                  <a:pt x="406" y="595"/>
                </a:cubicBezTo>
                <a:moveTo>
                  <a:pt x="409" y="594"/>
                </a:moveTo>
                <a:cubicBezTo>
                  <a:pt x="409" y="594"/>
                  <a:pt x="409" y="595"/>
                  <a:pt x="409" y="595"/>
                </a:cubicBezTo>
                <a:cubicBezTo>
                  <a:pt x="408" y="594"/>
                  <a:pt x="409" y="594"/>
                  <a:pt x="409" y="594"/>
                </a:cubicBezTo>
                <a:cubicBezTo>
                  <a:pt x="409" y="594"/>
                  <a:pt x="409" y="594"/>
                  <a:pt x="409" y="594"/>
                </a:cubicBezTo>
                <a:cubicBezTo>
                  <a:pt x="409" y="594"/>
                  <a:pt x="409" y="594"/>
                  <a:pt x="409" y="594"/>
                </a:cubicBezTo>
                <a:moveTo>
                  <a:pt x="406" y="593"/>
                </a:moveTo>
                <a:cubicBezTo>
                  <a:pt x="406" y="593"/>
                  <a:pt x="406" y="593"/>
                  <a:pt x="406" y="593"/>
                </a:cubicBezTo>
                <a:cubicBezTo>
                  <a:pt x="406" y="593"/>
                  <a:pt x="406" y="593"/>
                  <a:pt x="406" y="592"/>
                </a:cubicBezTo>
                <a:cubicBezTo>
                  <a:pt x="406" y="592"/>
                  <a:pt x="406" y="592"/>
                  <a:pt x="406" y="592"/>
                </a:cubicBezTo>
                <a:cubicBezTo>
                  <a:pt x="406" y="592"/>
                  <a:pt x="406" y="592"/>
                  <a:pt x="406" y="593"/>
                </a:cubicBezTo>
                <a:moveTo>
                  <a:pt x="400" y="590"/>
                </a:moveTo>
                <a:cubicBezTo>
                  <a:pt x="400" y="590"/>
                  <a:pt x="401" y="590"/>
                  <a:pt x="401" y="591"/>
                </a:cubicBezTo>
                <a:cubicBezTo>
                  <a:pt x="401" y="591"/>
                  <a:pt x="401" y="591"/>
                  <a:pt x="400" y="591"/>
                </a:cubicBezTo>
                <a:cubicBezTo>
                  <a:pt x="400" y="591"/>
                  <a:pt x="400" y="591"/>
                  <a:pt x="400" y="591"/>
                </a:cubicBezTo>
                <a:cubicBezTo>
                  <a:pt x="400" y="591"/>
                  <a:pt x="400" y="590"/>
                  <a:pt x="400" y="590"/>
                </a:cubicBezTo>
                <a:moveTo>
                  <a:pt x="418" y="237"/>
                </a:moveTo>
                <a:cubicBezTo>
                  <a:pt x="418" y="237"/>
                  <a:pt x="417" y="237"/>
                  <a:pt x="417" y="237"/>
                </a:cubicBezTo>
                <a:cubicBezTo>
                  <a:pt x="417" y="237"/>
                  <a:pt x="417" y="237"/>
                  <a:pt x="417" y="237"/>
                </a:cubicBezTo>
                <a:cubicBezTo>
                  <a:pt x="417" y="237"/>
                  <a:pt x="417" y="237"/>
                  <a:pt x="418" y="237"/>
                </a:cubicBezTo>
                <a:cubicBezTo>
                  <a:pt x="418" y="236"/>
                  <a:pt x="418" y="237"/>
                  <a:pt x="418" y="237"/>
                </a:cubicBezTo>
                <a:moveTo>
                  <a:pt x="463" y="343"/>
                </a:moveTo>
                <a:cubicBezTo>
                  <a:pt x="463" y="343"/>
                  <a:pt x="463" y="343"/>
                  <a:pt x="463" y="343"/>
                </a:cubicBezTo>
                <a:cubicBezTo>
                  <a:pt x="463" y="343"/>
                  <a:pt x="463" y="343"/>
                  <a:pt x="462" y="343"/>
                </a:cubicBezTo>
                <a:cubicBezTo>
                  <a:pt x="462" y="343"/>
                  <a:pt x="462" y="343"/>
                  <a:pt x="462" y="343"/>
                </a:cubicBezTo>
                <a:cubicBezTo>
                  <a:pt x="463" y="343"/>
                  <a:pt x="463" y="343"/>
                  <a:pt x="463" y="343"/>
                </a:cubicBezTo>
                <a:cubicBezTo>
                  <a:pt x="463" y="343"/>
                  <a:pt x="463" y="343"/>
                  <a:pt x="463" y="343"/>
                </a:cubicBezTo>
                <a:moveTo>
                  <a:pt x="464" y="355"/>
                </a:moveTo>
                <a:cubicBezTo>
                  <a:pt x="464" y="356"/>
                  <a:pt x="464" y="356"/>
                  <a:pt x="463" y="356"/>
                </a:cubicBezTo>
                <a:cubicBezTo>
                  <a:pt x="463" y="355"/>
                  <a:pt x="464" y="355"/>
                  <a:pt x="464" y="355"/>
                </a:cubicBezTo>
                <a:moveTo>
                  <a:pt x="419" y="231"/>
                </a:moveTo>
                <a:cubicBezTo>
                  <a:pt x="419" y="231"/>
                  <a:pt x="418" y="231"/>
                  <a:pt x="418" y="231"/>
                </a:cubicBezTo>
                <a:cubicBezTo>
                  <a:pt x="418" y="231"/>
                  <a:pt x="418" y="231"/>
                  <a:pt x="418" y="231"/>
                </a:cubicBezTo>
                <a:cubicBezTo>
                  <a:pt x="418" y="231"/>
                  <a:pt x="418" y="231"/>
                  <a:pt x="419" y="231"/>
                </a:cubicBezTo>
                <a:cubicBezTo>
                  <a:pt x="419" y="231"/>
                  <a:pt x="419" y="231"/>
                  <a:pt x="419" y="231"/>
                </a:cubicBezTo>
                <a:moveTo>
                  <a:pt x="418" y="235"/>
                </a:moveTo>
                <a:cubicBezTo>
                  <a:pt x="418" y="235"/>
                  <a:pt x="418" y="235"/>
                  <a:pt x="418" y="235"/>
                </a:cubicBezTo>
                <a:cubicBezTo>
                  <a:pt x="417" y="235"/>
                  <a:pt x="417" y="235"/>
                  <a:pt x="417" y="235"/>
                </a:cubicBezTo>
                <a:cubicBezTo>
                  <a:pt x="417" y="235"/>
                  <a:pt x="417" y="235"/>
                  <a:pt x="417" y="234"/>
                </a:cubicBezTo>
                <a:cubicBezTo>
                  <a:pt x="417" y="234"/>
                  <a:pt x="417" y="234"/>
                  <a:pt x="417" y="234"/>
                </a:cubicBezTo>
                <a:cubicBezTo>
                  <a:pt x="418" y="235"/>
                  <a:pt x="418" y="235"/>
                  <a:pt x="418" y="235"/>
                </a:cubicBezTo>
                <a:moveTo>
                  <a:pt x="399" y="463"/>
                </a:moveTo>
                <a:cubicBezTo>
                  <a:pt x="399" y="463"/>
                  <a:pt x="400" y="463"/>
                  <a:pt x="400" y="464"/>
                </a:cubicBezTo>
                <a:cubicBezTo>
                  <a:pt x="400" y="464"/>
                  <a:pt x="399" y="464"/>
                  <a:pt x="399" y="464"/>
                </a:cubicBezTo>
                <a:moveTo>
                  <a:pt x="285" y="427"/>
                </a:moveTo>
                <a:cubicBezTo>
                  <a:pt x="285" y="427"/>
                  <a:pt x="285" y="427"/>
                  <a:pt x="285" y="428"/>
                </a:cubicBezTo>
                <a:cubicBezTo>
                  <a:pt x="285" y="428"/>
                  <a:pt x="285" y="428"/>
                  <a:pt x="285" y="428"/>
                </a:cubicBezTo>
                <a:cubicBezTo>
                  <a:pt x="285" y="428"/>
                  <a:pt x="284" y="428"/>
                  <a:pt x="284" y="427"/>
                </a:cubicBezTo>
                <a:cubicBezTo>
                  <a:pt x="284" y="427"/>
                  <a:pt x="285" y="427"/>
                  <a:pt x="285" y="427"/>
                </a:cubicBezTo>
                <a:moveTo>
                  <a:pt x="433" y="486"/>
                </a:moveTo>
                <a:cubicBezTo>
                  <a:pt x="433" y="486"/>
                  <a:pt x="433" y="485"/>
                  <a:pt x="433" y="485"/>
                </a:cubicBezTo>
                <a:cubicBezTo>
                  <a:pt x="433" y="485"/>
                  <a:pt x="433" y="485"/>
                  <a:pt x="434" y="485"/>
                </a:cubicBezTo>
                <a:cubicBezTo>
                  <a:pt x="434" y="485"/>
                  <a:pt x="434" y="485"/>
                  <a:pt x="434" y="485"/>
                </a:cubicBezTo>
                <a:cubicBezTo>
                  <a:pt x="434" y="485"/>
                  <a:pt x="434" y="486"/>
                  <a:pt x="433" y="486"/>
                </a:cubicBezTo>
                <a:moveTo>
                  <a:pt x="385" y="488"/>
                </a:moveTo>
                <a:cubicBezTo>
                  <a:pt x="385" y="488"/>
                  <a:pt x="385" y="487"/>
                  <a:pt x="385" y="487"/>
                </a:cubicBezTo>
                <a:cubicBezTo>
                  <a:pt x="385" y="487"/>
                  <a:pt x="385" y="487"/>
                  <a:pt x="386" y="487"/>
                </a:cubicBezTo>
                <a:cubicBezTo>
                  <a:pt x="386" y="487"/>
                  <a:pt x="386" y="488"/>
                  <a:pt x="386" y="488"/>
                </a:cubicBezTo>
                <a:cubicBezTo>
                  <a:pt x="386" y="488"/>
                  <a:pt x="385" y="488"/>
                  <a:pt x="385" y="488"/>
                </a:cubicBezTo>
                <a:moveTo>
                  <a:pt x="417" y="490"/>
                </a:moveTo>
                <a:cubicBezTo>
                  <a:pt x="416" y="490"/>
                  <a:pt x="416" y="489"/>
                  <a:pt x="416" y="489"/>
                </a:cubicBezTo>
                <a:cubicBezTo>
                  <a:pt x="417" y="489"/>
                  <a:pt x="417" y="489"/>
                  <a:pt x="417" y="490"/>
                </a:cubicBezTo>
                <a:moveTo>
                  <a:pt x="362" y="472"/>
                </a:moveTo>
                <a:cubicBezTo>
                  <a:pt x="362" y="472"/>
                  <a:pt x="362" y="472"/>
                  <a:pt x="361" y="472"/>
                </a:cubicBezTo>
                <a:cubicBezTo>
                  <a:pt x="361" y="472"/>
                  <a:pt x="361" y="472"/>
                  <a:pt x="361" y="472"/>
                </a:cubicBezTo>
                <a:cubicBezTo>
                  <a:pt x="361" y="472"/>
                  <a:pt x="361" y="472"/>
                  <a:pt x="362" y="472"/>
                </a:cubicBezTo>
                <a:cubicBezTo>
                  <a:pt x="362" y="472"/>
                  <a:pt x="362" y="472"/>
                  <a:pt x="362" y="472"/>
                </a:cubicBezTo>
                <a:moveTo>
                  <a:pt x="444" y="476"/>
                </a:moveTo>
                <a:cubicBezTo>
                  <a:pt x="444" y="476"/>
                  <a:pt x="444" y="476"/>
                  <a:pt x="443" y="476"/>
                </a:cubicBezTo>
                <a:cubicBezTo>
                  <a:pt x="444" y="476"/>
                  <a:pt x="444" y="476"/>
                  <a:pt x="444" y="476"/>
                </a:cubicBezTo>
                <a:cubicBezTo>
                  <a:pt x="444" y="476"/>
                  <a:pt x="444" y="476"/>
                  <a:pt x="444" y="476"/>
                </a:cubicBezTo>
                <a:cubicBezTo>
                  <a:pt x="444" y="476"/>
                  <a:pt x="444" y="476"/>
                  <a:pt x="444" y="476"/>
                </a:cubicBezTo>
                <a:moveTo>
                  <a:pt x="375" y="480"/>
                </a:moveTo>
                <a:cubicBezTo>
                  <a:pt x="375" y="480"/>
                  <a:pt x="375" y="481"/>
                  <a:pt x="375" y="481"/>
                </a:cubicBezTo>
                <a:cubicBezTo>
                  <a:pt x="375" y="481"/>
                  <a:pt x="375" y="481"/>
                  <a:pt x="375" y="481"/>
                </a:cubicBezTo>
                <a:cubicBezTo>
                  <a:pt x="375" y="481"/>
                  <a:pt x="374" y="481"/>
                  <a:pt x="374" y="480"/>
                </a:cubicBezTo>
                <a:cubicBezTo>
                  <a:pt x="374" y="480"/>
                  <a:pt x="375" y="480"/>
                  <a:pt x="375" y="480"/>
                </a:cubicBezTo>
                <a:moveTo>
                  <a:pt x="383" y="481"/>
                </a:moveTo>
                <a:cubicBezTo>
                  <a:pt x="383" y="481"/>
                  <a:pt x="383" y="481"/>
                  <a:pt x="383" y="481"/>
                </a:cubicBezTo>
                <a:cubicBezTo>
                  <a:pt x="383" y="480"/>
                  <a:pt x="384" y="480"/>
                  <a:pt x="384" y="481"/>
                </a:cubicBezTo>
                <a:cubicBezTo>
                  <a:pt x="384" y="481"/>
                  <a:pt x="384" y="481"/>
                  <a:pt x="384" y="481"/>
                </a:cubicBezTo>
                <a:cubicBezTo>
                  <a:pt x="384" y="481"/>
                  <a:pt x="383" y="481"/>
                  <a:pt x="383" y="481"/>
                </a:cubicBezTo>
                <a:moveTo>
                  <a:pt x="564" y="374"/>
                </a:moveTo>
                <a:cubicBezTo>
                  <a:pt x="564" y="375"/>
                  <a:pt x="564" y="375"/>
                  <a:pt x="564" y="375"/>
                </a:cubicBezTo>
                <a:cubicBezTo>
                  <a:pt x="563" y="375"/>
                  <a:pt x="563" y="375"/>
                  <a:pt x="563" y="374"/>
                </a:cubicBezTo>
                <a:cubicBezTo>
                  <a:pt x="563" y="374"/>
                  <a:pt x="564" y="374"/>
                  <a:pt x="564" y="374"/>
                </a:cubicBezTo>
                <a:moveTo>
                  <a:pt x="567" y="374"/>
                </a:moveTo>
                <a:cubicBezTo>
                  <a:pt x="567" y="375"/>
                  <a:pt x="566" y="375"/>
                  <a:pt x="566" y="375"/>
                </a:cubicBezTo>
                <a:cubicBezTo>
                  <a:pt x="566" y="375"/>
                  <a:pt x="566" y="374"/>
                  <a:pt x="566" y="374"/>
                </a:cubicBezTo>
                <a:cubicBezTo>
                  <a:pt x="566" y="374"/>
                  <a:pt x="566" y="374"/>
                  <a:pt x="566" y="374"/>
                </a:cubicBezTo>
                <a:cubicBezTo>
                  <a:pt x="566" y="374"/>
                  <a:pt x="566" y="374"/>
                  <a:pt x="566" y="374"/>
                </a:cubicBezTo>
                <a:cubicBezTo>
                  <a:pt x="566" y="374"/>
                  <a:pt x="567" y="374"/>
                  <a:pt x="567" y="374"/>
                </a:cubicBezTo>
                <a:moveTo>
                  <a:pt x="565" y="375"/>
                </a:moveTo>
                <a:cubicBezTo>
                  <a:pt x="565" y="375"/>
                  <a:pt x="565" y="376"/>
                  <a:pt x="565" y="376"/>
                </a:cubicBezTo>
                <a:cubicBezTo>
                  <a:pt x="564" y="376"/>
                  <a:pt x="564" y="375"/>
                  <a:pt x="564" y="375"/>
                </a:cubicBezTo>
                <a:cubicBezTo>
                  <a:pt x="564" y="375"/>
                  <a:pt x="564" y="375"/>
                  <a:pt x="564" y="375"/>
                </a:cubicBezTo>
                <a:cubicBezTo>
                  <a:pt x="564" y="375"/>
                  <a:pt x="564" y="375"/>
                  <a:pt x="564" y="375"/>
                </a:cubicBezTo>
                <a:cubicBezTo>
                  <a:pt x="565" y="375"/>
                  <a:pt x="565" y="375"/>
                  <a:pt x="565" y="375"/>
                </a:cubicBezTo>
                <a:moveTo>
                  <a:pt x="583" y="375"/>
                </a:moveTo>
                <a:cubicBezTo>
                  <a:pt x="583" y="375"/>
                  <a:pt x="582" y="376"/>
                  <a:pt x="582" y="376"/>
                </a:cubicBezTo>
                <a:cubicBezTo>
                  <a:pt x="582" y="375"/>
                  <a:pt x="582" y="375"/>
                  <a:pt x="583" y="375"/>
                </a:cubicBezTo>
                <a:cubicBezTo>
                  <a:pt x="583" y="375"/>
                  <a:pt x="583" y="375"/>
                  <a:pt x="583" y="375"/>
                </a:cubicBezTo>
                <a:cubicBezTo>
                  <a:pt x="583" y="375"/>
                  <a:pt x="583" y="375"/>
                  <a:pt x="583" y="375"/>
                </a:cubicBezTo>
                <a:moveTo>
                  <a:pt x="218" y="389"/>
                </a:moveTo>
                <a:cubicBezTo>
                  <a:pt x="218" y="389"/>
                  <a:pt x="218" y="389"/>
                  <a:pt x="218" y="389"/>
                </a:cubicBezTo>
                <a:cubicBezTo>
                  <a:pt x="218" y="389"/>
                  <a:pt x="218" y="389"/>
                  <a:pt x="219" y="390"/>
                </a:cubicBezTo>
                <a:cubicBezTo>
                  <a:pt x="219" y="390"/>
                  <a:pt x="218" y="390"/>
                  <a:pt x="218" y="390"/>
                </a:cubicBezTo>
                <a:cubicBezTo>
                  <a:pt x="218" y="390"/>
                  <a:pt x="218" y="390"/>
                  <a:pt x="218" y="389"/>
                </a:cubicBezTo>
                <a:moveTo>
                  <a:pt x="224" y="391"/>
                </a:moveTo>
                <a:cubicBezTo>
                  <a:pt x="224" y="392"/>
                  <a:pt x="224" y="392"/>
                  <a:pt x="223" y="392"/>
                </a:cubicBezTo>
                <a:cubicBezTo>
                  <a:pt x="223" y="391"/>
                  <a:pt x="224" y="391"/>
                  <a:pt x="224" y="391"/>
                </a:cubicBezTo>
                <a:moveTo>
                  <a:pt x="281" y="370"/>
                </a:moveTo>
                <a:cubicBezTo>
                  <a:pt x="281" y="370"/>
                  <a:pt x="280" y="370"/>
                  <a:pt x="280" y="370"/>
                </a:cubicBezTo>
                <a:cubicBezTo>
                  <a:pt x="281" y="369"/>
                  <a:pt x="281" y="369"/>
                  <a:pt x="281" y="370"/>
                </a:cubicBezTo>
                <a:cubicBezTo>
                  <a:pt x="281" y="370"/>
                  <a:pt x="281" y="370"/>
                  <a:pt x="281" y="370"/>
                </a:cubicBezTo>
                <a:cubicBezTo>
                  <a:pt x="281" y="370"/>
                  <a:pt x="281" y="370"/>
                  <a:pt x="281" y="370"/>
                </a:cubicBezTo>
                <a:moveTo>
                  <a:pt x="565" y="371"/>
                </a:moveTo>
                <a:cubicBezTo>
                  <a:pt x="564" y="371"/>
                  <a:pt x="564" y="371"/>
                  <a:pt x="564" y="370"/>
                </a:cubicBezTo>
                <a:cubicBezTo>
                  <a:pt x="564" y="370"/>
                  <a:pt x="565" y="370"/>
                  <a:pt x="565" y="370"/>
                </a:cubicBezTo>
                <a:moveTo>
                  <a:pt x="566" y="372"/>
                </a:moveTo>
                <a:cubicBezTo>
                  <a:pt x="566" y="372"/>
                  <a:pt x="566" y="372"/>
                  <a:pt x="565" y="372"/>
                </a:cubicBezTo>
                <a:cubicBezTo>
                  <a:pt x="565" y="372"/>
                  <a:pt x="565" y="372"/>
                  <a:pt x="565" y="371"/>
                </a:cubicBezTo>
                <a:cubicBezTo>
                  <a:pt x="565" y="371"/>
                  <a:pt x="565" y="371"/>
                  <a:pt x="565" y="371"/>
                </a:cubicBezTo>
                <a:cubicBezTo>
                  <a:pt x="565" y="371"/>
                  <a:pt x="565" y="371"/>
                  <a:pt x="565" y="371"/>
                </a:cubicBezTo>
                <a:cubicBezTo>
                  <a:pt x="565" y="371"/>
                  <a:pt x="566" y="371"/>
                  <a:pt x="566" y="372"/>
                </a:cubicBezTo>
                <a:moveTo>
                  <a:pt x="564" y="373"/>
                </a:moveTo>
                <a:cubicBezTo>
                  <a:pt x="563" y="373"/>
                  <a:pt x="563" y="372"/>
                  <a:pt x="563" y="372"/>
                </a:cubicBezTo>
                <a:cubicBezTo>
                  <a:pt x="563" y="372"/>
                  <a:pt x="564" y="372"/>
                  <a:pt x="564" y="373"/>
                </a:cubicBezTo>
                <a:cubicBezTo>
                  <a:pt x="564" y="373"/>
                  <a:pt x="564" y="373"/>
                  <a:pt x="564" y="373"/>
                </a:cubicBezTo>
                <a:cubicBezTo>
                  <a:pt x="564" y="373"/>
                  <a:pt x="564" y="373"/>
                  <a:pt x="564" y="373"/>
                </a:cubicBezTo>
                <a:moveTo>
                  <a:pt x="270" y="411"/>
                </a:moveTo>
                <a:cubicBezTo>
                  <a:pt x="270" y="411"/>
                  <a:pt x="271" y="411"/>
                  <a:pt x="271" y="411"/>
                </a:cubicBezTo>
                <a:cubicBezTo>
                  <a:pt x="271" y="412"/>
                  <a:pt x="270" y="412"/>
                  <a:pt x="270" y="412"/>
                </a:cubicBezTo>
                <a:moveTo>
                  <a:pt x="519" y="413"/>
                </a:moveTo>
                <a:cubicBezTo>
                  <a:pt x="519" y="413"/>
                  <a:pt x="518" y="412"/>
                  <a:pt x="519" y="412"/>
                </a:cubicBezTo>
                <a:cubicBezTo>
                  <a:pt x="519" y="412"/>
                  <a:pt x="519" y="412"/>
                  <a:pt x="519" y="412"/>
                </a:cubicBezTo>
                <a:cubicBezTo>
                  <a:pt x="519" y="412"/>
                  <a:pt x="519" y="413"/>
                  <a:pt x="519" y="413"/>
                </a:cubicBezTo>
                <a:cubicBezTo>
                  <a:pt x="519" y="413"/>
                  <a:pt x="519" y="413"/>
                  <a:pt x="519" y="413"/>
                </a:cubicBezTo>
                <a:moveTo>
                  <a:pt x="218" y="399"/>
                </a:moveTo>
                <a:cubicBezTo>
                  <a:pt x="218" y="399"/>
                  <a:pt x="218" y="399"/>
                  <a:pt x="218" y="399"/>
                </a:cubicBezTo>
                <a:cubicBezTo>
                  <a:pt x="218" y="398"/>
                  <a:pt x="218" y="399"/>
                  <a:pt x="219" y="399"/>
                </a:cubicBezTo>
                <a:cubicBezTo>
                  <a:pt x="219" y="399"/>
                  <a:pt x="219" y="399"/>
                  <a:pt x="219" y="399"/>
                </a:cubicBezTo>
                <a:cubicBezTo>
                  <a:pt x="219" y="400"/>
                  <a:pt x="218" y="399"/>
                  <a:pt x="218" y="399"/>
                </a:cubicBezTo>
                <a:moveTo>
                  <a:pt x="220" y="400"/>
                </a:moveTo>
                <a:cubicBezTo>
                  <a:pt x="219" y="400"/>
                  <a:pt x="219" y="400"/>
                  <a:pt x="219" y="399"/>
                </a:cubicBezTo>
                <a:cubicBezTo>
                  <a:pt x="219" y="399"/>
                  <a:pt x="220" y="400"/>
                  <a:pt x="220" y="400"/>
                </a:cubicBezTo>
                <a:moveTo>
                  <a:pt x="224" y="402"/>
                </a:moveTo>
                <a:cubicBezTo>
                  <a:pt x="224" y="402"/>
                  <a:pt x="224" y="401"/>
                  <a:pt x="225" y="402"/>
                </a:cubicBezTo>
                <a:cubicBezTo>
                  <a:pt x="225" y="402"/>
                  <a:pt x="225" y="402"/>
                  <a:pt x="225" y="402"/>
                </a:cubicBezTo>
                <a:moveTo>
                  <a:pt x="98" y="148"/>
                </a:moveTo>
                <a:cubicBezTo>
                  <a:pt x="98" y="148"/>
                  <a:pt x="98" y="148"/>
                  <a:pt x="98" y="148"/>
                </a:cubicBezTo>
                <a:cubicBezTo>
                  <a:pt x="97" y="148"/>
                  <a:pt x="97" y="147"/>
                  <a:pt x="98" y="146"/>
                </a:cubicBezTo>
                <a:cubicBezTo>
                  <a:pt x="98" y="146"/>
                  <a:pt x="98" y="146"/>
                  <a:pt x="98" y="146"/>
                </a:cubicBezTo>
                <a:cubicBezTo>
                  <a:pt x="98" y="147"/>
                  <a:pt x="98" y="148"/>
                  <a:pt x="98" y="148"/>
                </a:cubicBezTo>
                <a:moveTo>
                  <a:pt x="96" y="149"/>
                </a:moveTo>
                <a:cubicBezTo>
                  <a:pt x="96" y="149"/>
                  <a:pt x="96" y="149"/>
                  <a:pt x="96" y="149"/>
                </a:cubicBezTo>
                <a:cubicBezTo>
                  <a:pt x="95" y="149"/>
                  <a:pt x="95" y="148"/>
                  <a:pt x="96" y="147"/>
                </a:cubicBezTo>
                <a:cubicBezTo>
                  <a:pt x="96" y="147"/>
                  <a:pt x="96" y="147"/>
                  <a:pt x="96" y="147"/>
                </a:cubicBezTo>
                <a:cubicBezTo>
                  <a:pt x="97" y="148"/>
                  <a:pt x="96" y="149"/>
                  <a:pt x="96" y="149"/>
                </a:cubicBezTo>
                <a:moveTo>
                  <a:pt x="95" y="158"/>
                </a:moveTo>
                <a:cubicBezTo>
                  <a:pt x="93" y="158"/>
                  <a:pt x="93" y="158"/>
                  <a:pt x="94" y="156"/>
                </a:cubicBezTo>
                <a:cubicBezTo>
                  <a:pt x="95" y="156"/>
                  <a:pt x="95" y="157"/>
                  <a:pt x="95" y="158"/>
                </a:cubicBezTo>
                <a:moveTo>
                  <a:pt x="91" y="152"/>
                </a:moveTo>
                <a:cubicBezTo>
                  <a:pt x="90" y="153"/>
                  <a:pt x="90" y="153"/>
                  <a:pt x="90" y="153"/>
                </a:cubicBezTo>
                <a:cubicBezTo>
                  <a:pt x="90" y="153"/>
                  <a:pt x="90" y="153"/>
                  <a:pt x="90" y="152"/>
                </a:cubicBezTo>
                <a:cubicBezTo>
                  <a:pt x="90" y="152"/>
                  <a:pt x="90" y="152"/>
                  <a:pt x="90" y="152"/>
                </a:cubicBezTo>
                <a:cubicBezTo>
                  <a:pt x="90" y="152"/>
                  <a:pt x="90" y="152"/>
                  <a:pt x="90" y="152"/>
                </a:cubicBezTo>
                <a:cubicBezTo>
                  <a:pt x="90" y="152"/>
                  <a:pt x="90" y="152"/>
                  <a:pt x="91" y="152"/>
                </a:cubicBezTo>
                <a:moveTo>
                  <a:pt x="417" y="257"/>
                </a:moveTo>
                <a:cubicBezTo>
                  <a:pt x="417" y="257"/>
                  <a:pt x="417" y="258"/>
                  <a:pt x="417" y="258"/>
                </a:cubicBezTo>
                <a:cubicBezTo>
                  <a:pt x="417" y="258"/>
                  <a:pt x="416" y="258"/>
                  <a:pt x="416" y="258"/>
                </a:cubicBezTo>
                <a:cubicBezTo>
                  <a:pt x="416" y="258"/>
                  <a:pt x="416" y="257"/>
                  <a:pt x="416" y="256"/>
                </a:cubicBezTo>
                <a:cubicBezTo>
                  <a:pt x="416" y="256"/>
                  <a:pt x="417" y="257"/>
                  <a:pt x="417" y="257"/>
                </a:cubicBezTo>
                <a:moveTo>
                  <a:pt x="413" y="256"/>
                </a:moveTo>
                <a:cubicBezTo>
                  <a:pt x="413" y="255"/>
                  <a:pt x="413" y="255"/>
                  <a:pt x="413" y="255"/>
                </a:cubicBezTo>
                <a:cubicBezTo>
                  <a:pt x="414" y="255"/>
                  <a:pt x="414" y="255"/>
                  <a:pt x="414" y="256"/>
                </a:cubicBezTo>
                <a:cubicBezTo>
                  <a:pt x="414" y="256"/>
                  <a:pt x="413" y="256"/>
                  <a:pt x="413" y="256"/>
                </a:cubicBezTo>
                <a:moveTo>
                  <a:pt x="413" y="257"/>
                </a:moveTo>
                <a:cubicBezTo>
                  <a:pt x="413" y="257"/>
                  <a:pt x="413" y="257"/>
                  <a:pt x="413" y="257"/>
                </a:cubicBezTo>
                <a:cubicBezTo>
                  <a:pt x="412" y="257"/>
                  <a:pt x="412" y="256"/>
                  <a:pt x="413" y="256"/>
                </a:cubicBezTo>
                <a:cubicBezTo>
                  <a:pt x="413" y="256"/>
                  <a:pt x="413" y="256"/>
                  <a:pt x="413" y="256"/>
                </a:cubicBezTo>
                <a:cubicBezTo>
                  <a:pt x="413" y="256"/>
                  <a:pt x="413" y="257"/>
                  <a:pt x="413" y="257"/>
                </a:cubicBezTo>
                <a:moveTo>
                  <a:pt x="409" y="498"/>
                </a:moveTo>
                <a:cubicBezTo>
                  <a:pt x="410" y="498"/>
                  <a:pt x="410" y="498"/>
                  <a:pt x="410" y="498"/>
                </a:cubicBezTo>
                <a:cubicBezTo>
                  <a:pt x="410" y="500"/>
                  <a:pt x="410" y="500"/>
                  <a:pt x="410" y="500"/>
                </a:cubicBezTo>
                <a:cubicBezTo>
                  <a:pt x="409" y="500"/>
                  <a:pt x="408" y="500"/>
                  <a:pt x="408" y="501"/>
                </a:cubicBezTo>
                <a:cubicBezTo>
                  <a:pt x="408" y="501"/>
                  <a:pt x="408" y="501"/>
                  <a:pt x="407" y="501"/>
                </a:cubicBezTo>
                <a:cubicBezTo>
                  <a:pt x="407" y="498"/>
                  <a:pt x="407" y="498"/>
                  <a:pt x="407" y="498"/>
                </a:cubicBezTo>
                <a:cubicBezTo>
                  <a:pt x="408" y="498"/>
                  <a:pt x="408" y="498"/>
                  <a:pt x="408" y="498"/>
                </a:cubicBezTo>
                <a:cubicBezTo>
                  <a:pt x="409" y="498"/>
                  <a:pt x="409" y="499"/>
                  <a:pt x="409" y="499"/>
                </a:cubicBezTo>
                <a:cubicBezTo>
                  <a:pt x="409" y="499"/>
                  <a:pt x="409" y="499"/>
                  <a:pt x="409" y="498"/>
                </a:cubicBezTo>
                <a:moveTo>
                  <a:pt x="409" y="497"/>
                </a:moveTo>
                <a:cubicBezTo>
                  <a:pt x="409" y="498"/>
                  <a:pt x="409" y="498"/>
                  <a:pt x="409" y="498"/>
                </a:cubicBezTo>
                <a:cubicBezTo>
                  <a:pt x="408" y="498"/>
                  <a:pt x="408" y="498"/>
                  <a:pt x="408" y="498"/>
                </a:cubicBezTo>
                <a:cubicBezTo>
                  <a:pt x="408" y="497"/>
                  <a:pt x="409" y="497"/>
                  <a:pt x="409" y="497"/>
                </a:cubicBezTo>
                <a:moveTo>
                  <a:pt x="407" y="501"/>
                </a:moveTo>
                <a:cubicBezTo>
                  <a:pt x="407" y="502"/>
                  <a:pt x="407" y="502"/>
                  <a:pt x="407" y="502"/>
                </a:cubicBezTo>
                <a:cubicBezTo>
                  <a:pt x="406" y="501"/>
                  <a:pt x="407" y="501"/>
                  <a:pt x="407" y="501"/>
                </a:cubicBezTo>
                <a:cubicBezTo>
                  <a:pt x="407" y="501"/>
                  <a:pt x="407" y="501"/>
                  <a:pt x="407" y="501"/>
                </a:cubicBezTo>
                <a:cubicBezTo>
                  <a:pt x="408" y="501"/>
                  <a:pt x="407" y="501"/>
                  <a:pt x="407" y="501"/>
                </a:cubicBezTo>
                <a:moveTo>
                  <a:pt x="564" y="426"/>
                </a:moveTo>
                <a:cubicBezTo>
                  <a:pt x="563" y="426"/>
                  <a:pt x="562" y="425"/>
                  <a:pt x="562" y="424"/>
                </a:cubicBezTo>
                <a:cubicBezTo>
                  <a:pt x="564" y="424"/>
                  <a:pt x="564" y="424"/>
                  <a:pt x="564" y="426"/>
                </a:cubicBezTo>
                <a:moveTo>
                  <a:pt x="562" y="424"/>
                </a:moveTo>
                <a:cubicBezTo>
                  <a:pt x="561" y="424"/>
                  <a:pt x="561" y="424"/>
                  <a:pt x="561" y="424"/>
                </a:cubicBezTo>
                <a:cubicBezTo>
                  <a:pt x="562" y="423"/>
                  <a:pt x="562" y="423"/>
                  <a:pt x="562" y="424"/>
                </a:cubicBezTo>
                <a:cubicBezTo>
                  <a:pt x="562" y="424"/>
                  <a:pt x="562" y="424"/>
                  <a:pt x="562" y="424"/>
                </a:cubicBezTo>
                <a:cubicBezTo>
                  <a:pt x="562" y="424"/>
                  <a:pt x="562" y="424"/>
                  <a:pt x="562" y="424"/>
                </a:cubicBezTo>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en-US" dirty="0"/>
          </a:p>
        </p:txBody>
      </p:sp>
      <p:pic>
        <p:nvPicPr>
          <p:cNvPr id="18" name="Picture 17"/>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405795" y="192572"/>
            <a:ext cx="2653370" cy="577845"/>
          </a:xfrm>
          <a:prstGeom prst="rect">
            <a:avLst/>
          </a:prstGeom>
        </p:spPr>
      </p:pic>
      <p:sp>
        <p:nvSpPr>
          <p:cNvPr id="19" name="Rectangle 18"/>
          <p:cNvSpPr/>
          <p:nvPr userDrawn="1"/>
        </p:nvSpPr>
        <p:spPr>
          <a:xfrm>
            <a:off x="0" y="0"/>
            <a:ext cx="9144000" cy="3429000"/>
          </a:xfrm>
          <a:prstGeom prst="rect">
            <a:avLst/>
          </a:prstGeom>
          <a:blipFill dpi="0" rotWithShape="1">
            <a:blip r:embed="rId2" cstate="screen">
              <a:extLst>
                <a:ext uri="{28A0092B-C50C-407E-A947-70E740481C1C}">
                  <a14:useLocalDpi xmlns:a14="http://schemas.microsoft.com/office/drawing/2010/main"/>
                </a:ext>
              </a:extLst>
            </a:blip>
            <a:srcRect/>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Seal (original 3.33x3.35&quot;)"/>
          <p:cNvSpPr>
            <a:spLocks noChangeAspect="1" noEditPoints="1"/>
          </p:cNvSpPr>
          <p:nvPr userDrawn="1"/>
        </p:nvSpPr>
        <p:spPr bwMode="auto">
          <a:xfrm>
            <a:off x="6059155" y="3860894"/>
            <a:ext cx="2536205" cy="2523065"/>
          </a:xfrm>
          <a:custGeom>
            <a:avLst/>
            <a:gdLst>
              <a:gd name="T0" fmla="*/ 605 w 817"/>
              <a:gd name="T1" fmla="*/ 760 h 813"/>
              <a:gd name="T2" fmla="*/ 187 w 817"/>
              <a:gd name="T3" fmla="*/ 741 h 813"/>
              <a:gd name="T4" fmla="*/ 8 w 817"/>
              <a:gd name="T5" fmla="*/ 315 h 813"/>
              <a:gd name="T6" fmla="*/ 18 w 817"/>
              <a:gd name="T7" fmla="*/ 433 h 813"/>
              <a:gd name="T8" fmla="*/ 232 w 817"/>
              <a:gd name="T9" fmla="*/ 761 h 813"/>
              <a:gd name="T10" fmla="*/ 621 w 817"/>
              <a:gd name="T11" fmla="*/ 745 h 813"/>
              <a:gd name="T12" fmla="*/ 797 w 817"/>
              <a:gd name="T13" fmla="*/ 352 h 813"/>
              <a:gd name="T14" fmla="*/ 436 w 817"/>
              <a:gd name="T15" fmla="*/ 17 h 813"/>
              <a:gd name="T16" fmla="*/ 574 w 817"/>
              <a:gd name="T17" fmla="*/ 36 h 813"/>
              <a:gd name="T18" fmla="*/ 809 w 817"/>
              <a:gd name="T19" fmla="*/ 369 h 813"/>
              <a:gd name="T20" fmla="*/ 15 w 817"/>
              <a:gd name="T21" fmla="*/ 485 h 813"/>
              <a:gd name="T22" fmla="*/ 461 w 817"/>
              <a:gd name="T23" fmla="*/ 802 h 813"/>
              <a:gd name="T24" fmla="*/ 515 w 817"/>
              <a:gd name="T25" fmla="*/ 787 h 813"/>
              <a:gd name="T26" fmla="*/ 85 w 817"/>
              <a:gd name="T27" fmla="*/ 177 h 813"/>
              <a:gd name="T28" fmla="*/ 300 w 817"/>
              <a:gd name="T29" fmla="*/ 622 h 813"/>
              <a:gd name="T30" fmla="*/ 353 w 817"/>
              <a:gd name="T31" fmla="*/ 166 h 813"/>
              <a:gd name="T32" fmla="*/ 609 w 817"/>
              <a:gd name="T33" fmla="*/ 542 h 813"/>
              <a:gd name="T34" fmla="*/ 295 w 817"/>
              <a:gd name="T35" fmla="*/ 606 h 813"/>
              <a:gd name="T36" fmla="*/ 609 w 817"/>
              <a:gd name="T37" fmla="*/ 293 h 813"/>
              <a:gd name="T38" fmla="*/ 611 w 817"/>
              <a:gd name="T39" fmla="*/ 536 h 813"/>
              <a:gd name="T40" fmla="*/ 102 w 817"/>
              <a:gd name="T41" fmla="*/ 534 h 813"/>
              <a:gd name="T42" fmla="*/ 717 w 817"/>
              <a:gd name="T43" fmla="*/ 544 h 813"/>
              <a:gd name="T44" fmla="*/ 108 w 817"/>
              <a:gd name="T45" fmla="*/ 146 h 813"/>
              <a:gd name="T46" fmla="*/ 103 w 817"/>
              <a:gd name="T47" fmla="*/ 141 h 813"/>
              <a:gd name="T48" fmla="*/ 564 w 817"/>
              <a:gd name="T49" fmla="*/ 103 h 813"/>
              <a:gd name="T50" fmla="*/ 408 w 817"/>
              <a:gd name="T51" fmla="*/ 61 h 813"/>
              <a:gd name="T52" fmla="*/ 652 w 817"/>
              <a:gd name="T53" fmla="*/ 235 h 813"/>
              <a:gd name="T54" fmla="*/ 602 w 817"/>
              <a:gd name="T55" fmla="*/ 657 h 813"/>
              <a:gd name="T56" fmla="*/ 454 w 817"/>
              <a:gd name="T57" fmla="*/ 111 h 813"/>
              <a:gd name="T58" fmla="*/ 587 w 817"/>
              <a:gd name="T59" fmla="*/ 693 h 813"/>
              <a:gd name="T60" fmla="*/ 227 w 817"/>
              <a:gd name="T61" fmla="*/ 161 h 813"/>
              <a:gd name="T62" fmla="*/ 132 w 817"/>
              <a:gd name="T63" fmla="*/ 379 h 813"/>
              <a:gd name="T64" fmla="*/ 138 w 817"/>
              <a:gd name="T65" fmla="*/ 170 h 813"/>
              <a:gd name="T66" fmla="*/ 207 w 817"/>
              <a:gd name="T67" fmla="*/ 656 h 813"/>
              <a:gd name="T68" fmla="*/ 184 w 817"/>
              <a:gd name="T69" fmla="*/ 238 h 813"/>
              <a:gd name="T70" fmla="*/ 677 w 817"/>
              <a:gd name="T71" fmla="*/ 293 h 813"/>
              <a:gd name="T72" fmla="*/ 269 w 817"/>
              <a:gd name="T73" fmla="*/ 680 h 813"/>
              <a:gd name="T74" fmla="*/ 438 w 817"/>
              <a:gd name="T75" fmla="*/ 690 h 813"/>
              <a:gd name="T76" fmla="*/ 649 w 817"/>
              <a:gd name="T77" fmla="*/ 150 h 813"/>
              <a:gd name="T78" fmla="*/ 69 w 817"/>
              <a:gd name="T79" fmla="*/ 316 h 813"/>
              <a:gd name="T80" fmla="*/ 483 w 817"/>
              <a:gd name="T81" fmla="*/ 112 h 813"/>
              <a:gd name="T82" fmla="*/ 75 w 817"/>
              <a:gd name="T83" fmla="*/ 378 h 813"/>
              <a:gd name="T84" fmla="*/ 332 w 817"/>
              <a:gd name="T85" fmla="*/ 752 h 813"/>
              <a:gd name="T86" fmla="*/ 404 w 817"/>
              <a:gd name="T87" fmla="*/ 747 h 813"/>
              <a:gd name="T88" fmla="*/ 567 w 817"/>
              <a:gd name="T89" fmla="*/ 662 h 813"/>
              <a:gd name="T90" fmla="*/ 306 w 817"/>
              <a:gd name="T91" fmla="*/ 74 h 813"/>
              <a:gd name="T92" fmla="*/ 83 w 817"/>
              <a:gd name="T93" fmla="*/ 373 h 813"/>
              <a:gd name="T94" fmla="*/ 578 w 817"/>
              <a:gd name="T95" fmla="*/ 174 h 813"/>
              <a:gd name="T96" fmla="*/ 350 w 817"/>
              <a:gd name="T97" fmla="*/ 760 h 813"/>
              <a:gd name="T98" fmla="*/ 640 w 817"/>
              <a:gd name="T99" fmla="*/ 731 h 813"/>
              <a:gd name="T100" fmla="*/ 560 w 817"/>
              <a:gd name="T101" fmla="*/ 173 h 813"/>
              <a:gd name="T102" fmla="*/ 81 w 817"/>
              <a:gd name="T103" fmla="*/ 377 h 813"/>
              <a:gd name="T104" fmla="*/ 377 w 817"/>
              <a:gd name="T105" fmla="*/ 279 h 813"/>
              <a:gd name="T106" fmla="*/ 454 w 817"/>
              <a:gd name="T107" fmla="*/ 471 h 813"/>
              <a:gd name="T108" fmla="*/ 378 w 817"/>
              <a:gd name="T109" fmla="*/ 366 h 813"/>
              <a:gd name="T110" fmla="*/ 407 w 817"/>
              <a:gd name="T111" fmla="*/ 498 h 813"/>
              <a:gd name="T112" fmla="*/ 426 w 817"/>
              <a:gd name="T113" fmla="*/ 262 h 813"/>
              <a:gd name="T114" fmla="*/ 269 w 817"/>
              <a:gd name="T115" fmla="*/ 375 h 813"/>
              <a:gd name="T116" fmla="*/ 543 w 817"/>
              <a:gd name="T117" fmla="*/ 412 h 813"/>
              <a:gd name="T118" fmla="*/ 304 w 817"/>
              <a:gd name="T119" fmla="*/ 443 h 813"/>
              <a:gd name="T120" fmla="*/ 550 w 817"/>
              <a:gd name="T121" fmla="*/ 446 h 813"/>
              <a:gd name="T122" fmla="*/ 304 w 817"/>
              <a:gd name="T123" fmla="*/ 426 h 813"/>
              <a:gd name="T124" fmla="*/ 284 w 817"/>
              <a:gd name="T125" fmla="*/ 427 h 8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17" h="813">
                <a:moveTo>
                  <a:pt x="812" y="331"/>
                </a:moveTo>
                <a:cubicBezTo>
                  <a:pt x="811" y="331"/>
                  <a:pt x="810" y="332"/>
                  <a:pt x="811" y="332"/>
                </a:cubicBezTo>
                <a:cubicBezTo>
                  <a:pt x="811" y="333"/>
                  <a:pt x="812" y="334"/>
                  <a:pt x="812" y="336"/>
                </a:cubicBezTo>
                <a:cubicBezTo>
                  <a:pt x="812" y="336"/>
                  <a:pt x="811" y="337"/>
                  <a:pt x="810" y="337"/>
                </a:cubicBezTo>
                <a:cubicBezTo>
                  <a:pt x="811" y="339"/>
                  <a:pt x="812" y="339"/>
                  <a:pt x="813" y="340"/>
                </a:cubicBezTo>
                <a:cubicBezTo>
                  <a:pt x="813" y="341"/>
                  <a:pt x="812" y="341"/>
                  <a:pt x="812" y="342"/>
                </a:cubicBezTo>
                <a:cubicBezTo>
                  <a:pt x="813" y="343"/>
                  <a:pt x="812" y="343"/>
                  <a:pt x="812" y="344"/>
                </a:cubicBezTo>
                <a:cubicBezTo>
                  <a:pt x="812" y="344"/>
                  <a:pt x="813" y="345"/>
                  <a:pt x="812" y="346"/>
                </a:cubicBezTo>
                <a:cubicBezTo>
                  <a:pt x="812" y="346"/>
                  <a:pt x="812" y="347"/>
                  <a:pt x="812" y="348"/>
                </a:cubicBezTo>
                <a:cubicBezTo>
                  <a:pt x="812" y="348"/>
                  <a:pt x="811" y="349"/>
                  <a:pt x="811" y="349"/>
                </a:cubicBezTo>
                <a:cubicBezTo>
                  <a:pt x="810" y="350"/>
                  <a:pt x="810" y="350"/>
                  <a:pt x="811" y="351"/>
                </a:cubicBezTo>
                <a:cubicBezTo>
                  <a:pt x="811" y="351"/>
                  <a:pt x="812" y="351"/>
                  <a:pt x="812" y="351"/>
                </a:cubicBezTo>
                <a:cubicBezTo>
                  <a:pt x="813" y="351"/>
                  <a:pt x="813" y="350"/>
                  <a:pt x="813" y="350"/>
                </a:cubicBezTo>
                <a:cubicBezTo>
                  <a:pt x="814" y="351"/>
                  <a:pt x="814" y="352"/>
                  <a:pt x="813" y="352"/>
                </a:cubicBezTo>
                <a:cubicBezTo>
                  <a:pt x="812" y="352"/>
                  <a:pt x="812" y="352"/>
                  <a:pt x="811" y="352"/>
                </a:cubicBezTo>
                <a:cubicBezTo>
                  <a:pt x="812" y="353"/>
                  <a:pt x="812" y="353"/>
                  <a:pt x="812" y="353"/>
                </a:cubicBezTo>
                <a:cubicBezTo>
                  <a:pt x="813" y="353"/>
                  <a:pt x="814" y="354"/>
                  <a:pt x="813" y="354"/>
                </a:cubicBezTo>
                <a:cubicBezTo>
                  <a:pt x="813" y="355"/>
                  <a:pt x="812" y="356"/>
                  <a:pt x="813" y="356"/>
                </a:cubicBezTo>
                <a:cubicBezTo>
                  <a:pt x="813" y="356"/>
                  <a:pt x="813" y="357"/>
                  <a:pt x="813" y="357"/>
                </a:cubicBezTo>
                <a:cubicBezTo>
                  <a:pt x="812" y="357"/>
                  <a:pt x="812" y="357"/>
                  <a:pt x="811" y="357"/>
                </a:cubicBezTo>
                <a:cubicBezTo>
                  <a:pt x="812" y="358"/>
                  <a:pt x="813" y="358"/>
                  <a:pt x="813" y="358"/>
                </a:cubicBezTo>
                <a:cubicBezTo>
                  <a:pt x="814" y="359"/>
                  <a:pt x="814" y="360"/>
                  <a:pt x="813" y="360"/>
                </a:cubicBezTo>
                <a:cubicBezTo>
                  <a:pt x="813" y="360"/>
                  <a:pt x="813" y="360"/>
                  <a:pt x="812" y="360"/>
                </a:cubicBezTo>
                <a:cubicBezTo>
                  <a:pt x="812" y="360"/>
                  <a:pt x="812" y="360"/>
                  <a:pt x="812" y="360"/>
                </a:cubicBezTo>
                <a:cubicBezTo>
                  <a:pt x="812" y="361"/>
                  <a:pt x="811" y="362"/>
                  <a:pt x="812" y="362"/>
                </a:cubicBezTo>
                <a:cubicBezTo>
                  <a:pt x="813" y="362"/>
                  <a:pt x="813" y="362"/>
                  <a:pt x="813" y="362"/>
                </a:cubicBezTo>
                <a:cubicBezTo>
                  <a:pt x="814" y="364"/>
                  <a:pt x="813" y="367"/>
                  <a:pt x="814" y="369"/>
                </a:cubicBezTo>
                <a:cubicBezTo>
                  <a:pt x="815" y="370"/>
                  <a:pt x="814" y="372"/>
                  <a:pt x="815" y="372"/>
                </a:cubicBezTo>
                <a:cubicBezTo>
                  <a:pt x="815" y="373"/>
                  <a:pt x="815" y="373"/>
                  <a:pt x="814" y="373"/>
                </a:cubicBezTo>
                <a:cubicBezTo>
                  <a:pt x="814" y="380"/>
                  <a:pt x="814" y="380"/>
                  <a:pt x="814" y="380"/>
                </a:cubicBezTo>
                <a:cubicBezTo>
                  <a:pt x="815" y="380"/>
                  <a:pt x="815" y="381"/>
                  <a:pt x="815" y="382"/>
                </a:cubicBezTo>
                <a:cubicBezTo>
                  <a:pt x="815" y="385"/>
                  <a:pt x="815" y="388"/>
                  <a:pt x="815" y="390"/>
                </a:cubicBezTo>
                <a:cubicBezTo>
                  <a:pt x="814" y="392"/>
                  <a:pt x="814" y="392"/>
                  <a:pt x="815" y="393"/>
                </a:cubicBezTo>
                <a:cubicBezTo>
                  <a:pt x="815" y="393"/>
                  <a:pt x="816" y="394"/>
                  <a:pt x="816" y="394"/>
                </a:cubicBezTo>
                <a:cubicBezTo>
                  <a:pt x="816" y="396"/>
                  <a:pt x="817" y="398"/>
                  <a:pt x="815" y="399"/>
                </a:cubicBezTo>
                <a:cubicBezTo>
                  <a:pt x="815" y="399"/>
                  <a:pt x="815" y="400"/>
                  <a:pt x="816" y="400"/>
                </a:cubicBezTo>
                <a:cubicBezTo>
                  <a:pt x="816" y="401"/>
                  <a:pt x="816" y="401"/>
                  <a:pt x="816" y="401"/>
                </a:cubicBezTo>
                <a:cubicBezTo>
                  <a:pt x="816" y="401"/>
                  <a:pt x="816" y="402"/>
                  <a:pt x="816" y="402"/>
                </a:cubicBezTo>
                <a:cubicBezTo>
                  <a:pt x="815" y="403"/>
                  <a:pt x="816" y="403"/>
                  <a:pt x="816" y="404"/>
                </a:cubicBezTo>
                <a:cubicBezTo>
                  <a:pt x="816" y="405"/>
                  <a:pt x="816" y="406"/>
                  <a:pt x="816" y="406"/>
                </a:cubicBezTo>
                <a:cubicBezTo>
                  <a:pt x="816" y="407"/>
                  <a:pt x="816" y="408"/>
                  <a:pt x="817" y="408"/>
                </a:cubicBezTo>
                <a:cubicBezTo>
                  <a:pt x="817" y="408"/>
                  <a:pt x="817" y="409"/>
                  <a:pt x="817" y="409"/>
                </a:cubicBezTo>
                <a:cubicBezTo>
                  <a:pt x="815" y="409"/>
                  <a:pt x="815" y="410"/>
                  <a:pt x="814" y="410"/>
                </a:cubicBezTo>
                <a:cubicBezTo>
                  <a:pt x="815" y="411"/>
                  <a:pt x="815" y="411"/>
                  <a:pt x="816" y="411"/>
                </a:cubicBezTo>
                <a:cubicBezTo>
                  <a:pt x="816" y="411"/>
                  <a:pt x="816" y="412"/>
                  <a:pt x="816" y="412"/>
                </a:cubicBezTo>
                <a:cubicBezTo>
                  <a:pt x="816" y="414"/>
                  <a:pt x="816" y="417"/>
                  <a:pt x="816" y="419"/>
                </a:cubicBezTo>
                <a:cubicBezTo>
                  <a:pt x="816" y="419"/>
                  <a:pt x="815" y="420"/>
                  <a:pt x="814" y="420"/>
                </a:cubicBezTo>
                <a:cubicBezTo>
                  <a:pt x="815" y="420"/>
                  <a:pt x="815" y="420"/>
                  <a:pt x="816" y="420"/>
                </a:cubicBezTo>
                <a:cubicBezTo>
                  <a:pt x="816" y="420"/>
                  <a:pt x="816" y="421"/>
                  <a:pt x="816" y="421"/>
                </a:cubicBezTo>
                <a:cubicBezTo>
                  <a:pt x="815" y="422"/>
                  <a:pt x="816" y="422"/>
                  <a:pt x="816" y="423"/>
                </a:cubicBezTo>
                <a:cubicBezTo>
                  <a:pt x="817" y="423"/>
                  <a:pt x="816" y="424"/>
                  <a:pt x="816" y="425"/>
                </a:cubicBezTo>
                <a:cubicBezTo>
                  <a:pt x="815" y="425"/>
                  <a:pt x="815" y="425"/>
                  <a:pt x="814" y="425"/>
                </a:cubicBezTo>
                <a:cubicBezTo>
                  <a:pt x="814" y="425"/>
                  <a:pt x="813" y="426"/>
                  <a:pt x="813" y="426"/>
                </a:cubicBezTo>
                <a:cubicBezTo>
                  <a:pt x="813" y="426"/>
                  <a:pt x="814" y="427"/>
                  <a:pt x="814" y="427"/>
                </a:cubicBezTo>
                <a:cubicBezTo>
                  <a:pt x="814" y="427"/>
                  <a:pt x="815" y="427"/>
                  <a:pt x="816" y="427"/>
                </a:cubicBezTo>
                <a:cubicBezTo>
                  <a:pt x="816" y="428"/>
                  <a:pt x="815" y="428"/>
                  <a:pt x="815" y="429"/>
                </a:cubicBezTo>
                <a:cubicBezTo>
                  <a:pt x="815" y="430"/>
                  <a:pt x="815" y="431"/>
                  <a:pt x="815" y="431"/>
                </a:cubicBezTo>
                <a:cubicBezTo>
                  <a:pt x="815" y="431"/>
                  <a:pt x="814" y="431"/>
                  <a:pt x="815" y="431"/>
                </a:cubicBezTo>
                <a:cubicBezTo>
                  <a:pt x="816" y="433"/>
                  <a:pt x="816" y="434"/>
                  <a:pt x="814" y="436"/>
                </a:cubicBezTo>
                <a:cubicBezTo>
                  <a:pt x="814" y="436"/>
                  <a:pt x="815" y="437"/>
                  <a:pt x="815" y="437"/>
                </a:cubicBezTo>
                <a:cubicBezTo>
                  <a:pt x="815" y="440"/>
                  <a:pt x="815" y="442"/>
                  <a:pt x="815" y="445"/>
                </a:cubicBezTo>
                <a:cubicBezTo>
                  <a:pt x="815" y="445"/>
                  <a:pt x="815" y="446"/>
                  <a:pt x="814" y="446"/>
                </a:cubicBezTo>
                <a:cubicBezTo>
                  <a:pt x="815" y="447"/>
                  <a:pt x="815" y="447"/>
                  <a:pt x="815" y="447"/>
                </a:cubicBezTo>
                <a:cubicBezTo>
                  <a:pt x="814" y="448"/>
                  <a:pt x="814" y="449"/>
                  <a:pt x="814" y="450"/>
                </a:cubicBezTo>
                <a:cubicBezTo>
                  <a:pt x="814" y="452"/>
                  <a:pt x="814" y="453"/>
                  <a:pt x="814" y="454"/>
                </a:cubicBezTo>
                <a:cubicBezTo>
                  <a:pt x="814" y="455"/>
                  <a:pt x="815" y="457"/>
                  <a:pt x="813" y="458"/>
                </a:cubicBezTo>
                <a:cubicBezTo>
                  <a:pt x="813" y="459"/>
                  <a:pt x="814" y="460"/>
                  <a:pt x="813" y="461"/>
                </a:cubicBezTo>
                <a:cubicBezTo>
                  <a:pt x="812" y="462"/>
                  <a:pt x="813" y="462"/>
                  <a:pt x="813" y="463"/>
                </a:cubicBezTo>
                <a:cubicBezTo>
                  <a:pt x="814" y="463"/>
                  <a:pt x="813" y="464"/>
                  <a:pt x="813" y="465"/>
                </a:cubicBezTo>
                <a:cubicBezTo>
                  <a:pt x="814" y="466"/>
                  <a:pt x="814" y="466"/>
                  <a:pt x="814" y="466"/>
                </a:cubicBezTo>
                <a:cubicBezTo>
                  <a:pt x="814" y="467"/>
                  <a:pt x="813" y="467"/>
                  <a:pt x="814" y="468"/>
                </a:cubicBezTo>
                <a:cubicBezTo>
                  <a:pt x="814" y="468"/>
                  <a:pt x="815" y="469"/>
                  <a:pt x="815" y="470"/>
                </a:cubicBezTo>
                <a:cubicBezTo>
                  <a:pt x="815" y="471"/>
                  <a:pt x="814" y="471"/>
                  <a:pt x="813" y="472"/>
                </a:cubicBezTo>
                <a:cubicBezTo>
                  <a:pt x="814" y="472"/>
                  <a:pt x="814" y="473"/>
                  <a:pt x="814" y="474"/>
                </a:cubicBezTo>
                <a:cubicBezTo>
                  <a:pt x="815" y="474"/>
                  <a:pt x="814" y="475"/>
                  <a:pt x="815" y="476"/>
                </a:cubicBezTo>
                <a:cubicBezTo>
                  <a:pt x="816" y="477"/>
                  <a:pt x="815" y="478"/>
                  <a:pt x="815" y="479"/>
                </a:cubicBezTo>
                <a:cubicBezTo>
                  <a:pt x="814" y="479"/>
                  <a:pt x="814" y="479"/>
                  <a:pt x="814" y="480"/>
                </a:cubicBezTo>
                <a:cubicBezTo>
                  <a:pt x="814" y="481"/>
                  <a:pt x="813" y="482"/>
                  <a:pt x="814" y="483"/>
                </a:cubicBezTo>
                <a:cubicBezTo>
                  <a:pt x="814" y="484"/>
                  <a:pt x="814" y="484"/>
                  <a:pt x="814" y="485"/>
                </a:cubicBezTo>
                <a:cubicBezTo>
                  <a:pt x="813" y="485"/>
                  <a:pt x="814" y="486"/>
                  <a:pt x="813" y="487"/>
                </a:cubicBezTo>
                <a:cubicBezTo>
                  <a:pt x="813" y="487"/>
                  <a:pt x="812" y="488"/>
                  <a:pt x="813" y="488"/>
                </a:cubicBezTo>
                <a:cubicBezTo>
                  <a:pt x="814" y="489"/>
                  <a:pt x="813" y="491"/>
                  <a:pt x="815" y="491"/>
                </a:cubicBezTo>
                <a:cubicBezTo>
                  <a:pt x="813" y="492"/>
                  <a:pt x="812" y="492"/>
                  <a:pt x="812" y="493"/>
                </a:cubicBezTo>
                <a:cubicBezTo>
                  <a:pt x="812" y="494"/>
                  <a:pt x="810" y="494"/>
                  <a:pt x="811" y="496"/>
                </a:cubicBezTo>
                <a:cubicBezTo>
                  <a:pt x="810" y="496"/>
                  <a:pt x="809" y="496"/>
                  <a:pt x="808" y="497"/>
                </a:cubicBezTo>
                <a:cubicBezTo>
                  <a:pt x="808" y="498"/>
                  <a:pt x="807" y="498"/>
                  <a:pt x="807" y="499"/>
                </a:cubicBezTo>
                <a:cubicBezTo>
                  <a:pt x="807" y="503"/>
                  <a:pt x="807" y="503"/>
                  <a:pt x="807" y="503"/>
                </a:cubicBezTo>
                <a:cubicBezTo>
                  <a:pt x="806" y="504"/>
                  <a:pt x="805" y="504"/>
                  <a:pt x="804" y="505"/>
                </a:cubicBezTo>
                <a:cubicBezTo>
                  <a:pt x="804" y="506"/>
                  <a:pt x="803" y="505"/>
                  <a:pt x="802" y="506"/>
                </a:cubicBezTo>
                <a:cubicBezTo>
                  <a:pt x="802" y="507"/>
                  <a:pt x="803" y="509"/>
                  <a:pt x="802" y="509"/>
                </a:cubicBezTo>
                <a:cubicBezTo>
                  <a:pt x="801" y="510"/>
                  <a:pt x="802" y="511"/>
                  <a:pt x="801" y="512"/>
                </a:cubicBezTo>
                <a:cubicBezTo>
                  <a:pt x="800" y="513"/>
                  <a:pt x="800" y="513"/>
                  <a:pt x="800" y="514"/>
                </a:cubicBezTo>
                <a:cubicBezTo>
                  <a:pt x="801" y="516"/>
                  <a:pt x="799" y="518"/>
                  <a:pt x="799" y="520"/>
                </a:cubicBezTo>
                <a:cubicBezTo>
                  <a:pt x="799" y="520"/>
                  <a:pt x="798" y="520"/>
                  <a:pt x="798" y="521"/>
                </a:cubicBezTo>
                <a:cubicBezTo>
                  <a:pt x="798" y="522"/>
                  <a:pt x="799" y="524"/>
                  <a:pt x="797" y="525"/>
                </a:cubicBezTo>
                <a:cubicBezTo>
                  <a:pt x="797" y="527"/>
                  <a:pt x="797" y="528"/>
                  <a:pt x="797" y="530"/>
                </a:cubicBezTo>
                <a:cubicBezTo>
                  <a:pt x="797" y="531"/>
                  <a:pt x="797" y="532"/>
                  <a:pt x="796" y="533"/>
                </a:cubicBezTo>
                <a:cubicBezTo>
                  <a:pt x="796" y="533"/>
                  <a:pt x="796" y="534"/>
                  <a:pt x="797" y="534"/>
                </a:cubicBezTo>
                <a:cubicBezTo>
                  <a:pt x="797" y="535"/>
                  <a:pt x="798" y="535"/>
                  <a:pt x="798" y="536"/>
                </a:cubicBezTo>
                <a:cubicBezTo>
                  <a:pt x="798" y="536"/>
                  <a:pt x="798" y="536"/>
                  <a:pt x="797" y="536"/>
                </a:cubicBezTo>
                <a:cubicBezTo>
                  <a:pt x="797" y="536"/>
                  <a:pt x="796" y="537"/>
                  <a:pt x="796" y="537"/>
                </a:cubicBezTo>
                <a:cubicBezTo>
                  <a:pt x="798" y="539"/>
                  <a:pt x="797" y="541"/>
                  <a:pt x="797" y="543"/>
                </a:cubicBezTo>
                <a:cubicBezTo>
                  <a:pt x="797" y="544"/>
                  <a:pt x="796" y="544"/>
                  <a:pt x="795" y="544"/>
                </a:cubicBezTo>
                <a:cubicBezTo>
                  <a:pt x="795" y="546"/>
                  <a:pt x="795" y="546"/>
                  <a:pt x="795" y="546"/>
                </a:cubicBezTo>
                <a:cubicBezTo>
                  <a:pt x="796" y="547"/>
                  <a:pt x="797" y="547"/>
                  <a:pt x="797" y="548"/>
                </a:cubicBezTo>
                <a:cubicBezTo>
                  <a:pt x="797" y="549"/>
                  <a:pt x="797" y="549"/>
                  <a:pt x="797" y="550"/>
                </a:cubicBezTo>
                <a:cubicBezTo>
                  <a:pt x="797" y="550"/>
                  <a:pt x="797" y="551"/>
                  <a:pt x="797" y="551"/>
                </a:cubicBezTo>
                <a:cubicBezTo>
                  <a:pt x="795" y="552"/>
                  <a:pt x="793" y="553"/>
                  <a:pt x="792" y="554"/>
                </a:cubicBezTo>
                <a:cubicBezTo>
                  <a:pt x="792" y="556"/>
                  <a:pt x="792" y="556"/>
                  <a:pt x="792" y="556"/>
                </a:cubicBezTo>
                <a:cubicBezTo>
                  <a:pt x="792" y="557"/>
                  <a:pt x="793" y="557"/>
                  <a:pt x="792" y="558"/>
                </a:cubicBezTo>
                <a:cubicBezTo>
                  <a:pt x="791" y="559"/>
                  <a:pt x="792" y="560"/>
                  <a:pt x="791" y="560"/>
                </a:cubicBezTo>
                <a:cubicBezTo>
                  <a:pt x="790" y="561"/>
                  <a:pt x="789" y="561"/>
                  <a:pt x="788" y="561"/>
                </a:cubicBezTo>
                <a:cubicBezTo>
                  <a:pt x="787" y="562"/>
                  <a:pt x="786" y="564"/>
                  <a:pt x="785" y="565"/>
                </a:cubicBezTo>
                <a:cubicBezTo>
                  <a:pt x="785" y="565"/>
                  <a:pt x="785" y="567"/>
                  <a:pt x="785" y="567"/>
                </a:cubicBezTo>
                <a:cubicBezTo>
                  <a:pt x="784" y="568"/>
                  <a:pt x="783" y="569"/>
                  <a:pt x="783" y="570"/>
                </a:cubicBezTo>
                <a:cubicBezTo>
                  <a:pt x="783" y="571"/>
                  <a:pt x="783" y="571"/>
                  <a:pt x="783" y="571"/>
                </a:cubicBezTo>
                <a:cubicBezTo>
                  <a:pt x="782" y="572"/>
                  <a:pt x="781" y="573"/>
                  <a:pt x="781" y="574"/>
                </a:cubicBezTo>
                <a:cubicBezTo>
                  <a:pt x="780" y="575"/>
                  <a:pt x="779" y="576"/>
                  <a:pt x="778" y="576"/>
                </a:cubicBezTo>
                <a:cubicBezTo>
                  <a:pt x="778" y="577"/>
                  <a:pt x="777" y="578"/>
                  <a:pt x="777" y="578"/>
                </a:cubicBezTo>
                <a:cubicBezTo>
                  <a:pt x="777" y="579"/>
                  <a:pt x="777" y="579"/>
                  <a:pt x="777" y="579"/>
                </a:cubicBezTo>
                <a:cubicBezTo>
                  <a:pt x="776" y="580"/>
                  <a:pt x="776" y="582"/>
                  <a:pt x="775" y="583"/>
                </a:cubicBezTo>
                <a:cubicBezTo>
                  <a:pt x="774" y="585"/>
                  <a:pt x="774" y="586"/>
                  <a:pt x="773" y="588"/>
                </a:cubicBezTo>
                <a:cubicBezTo>
                  <a:pt x="772" y="589"/>
                  <a:pt x="772" y="590"/>
                  <a:pt x="771" y="591"/>
                </a:cubicBezTo>
                <a:cubicBezTo>
                  <a:pt x="771" y="593"/>
                  <a:pt x="770" y="594"/>
                  <a:pt x="770" y="595"/>
                </a:cubicBezTo>
                <a:cubicBezTo>
                  <a:pt x="770" y="597"/>
                  <a:pt x="769" y="597"/>
                  <a:pt x="768" y="598"/>
                </a:cubicBezTo>
                <a:cubicBezTo>
                  <a:pt x="768" y="600"/>
                  <a:pt x="767" y="600"/>
                  <a:pt x="767" y="602"/>
                </a:cubicBezTo>
                <a:cubicBezTo>
                  <a:pt x="767" y="602"/>
                  <a:pt x="767" y="602"/>
                  <a:pt x="767" y="602"/>
                </a:cubicBezTo>
                <a:cubicBezTo>
                  <a:pt x="767" y="602"/>
                  <a:pt x="767" y="602"/>
                  <a:pt x="766" y="602"/>
                </a:cubicBezTo>
                <a:cubicBezTo>
                  <a:pt x="765" y="603"/>
                  <a:pt x="765" y="605"/>
                  <a:pt x="764" y="606"/>
                </a:cubicBezTo>
                <a:cubicBezTo>
                  <a:pt x="763" y="606"/>
                  <a:pt x="763" y="607"/>
                  <a:pt x="762" y="608"/>
                </a:cubicBezTo>
                <a:cubicBezTo>
                  <a:pt x="762" y="609"/>
                  <a:pt x="762" y="610"/>
                  <a:pt x="761" y="611"/>
                </a:cubicBezTo>
                <a:cubicBezTo>
                  <a:pt x="761" y="611"/>
                  <a:pt x="761" y="613"/>
                  <a:pt x="761" y="613"/>
                </a:cubicBezTo>
                <a:cubicBezTo>
                  <a:pt x="760" y="614"/>
                  <a:pt x="758" y="616"/>
                  <a:pt x="758" y="616"/>
                </a:cubicBezTo>
                <a:cubicBezTo>
                  <a:pt x="757" y="617"/>
                  <a:pt x="758" y="618"/>
                  <a:pt x="757" y="618"/>
                </a:cubicBezTo>
                <a:cubicBezTo>
                  <a:pt x="755" y="620"/>
                  <a:pt x="755" y="623"/>
                  <a:pt x="753" y="625"/>
                </a:cubicBezTo>
                <a:cubicBezTo>
                  <a:pt x="752" y="625"/>
                  <a:pt x="752" y="627"/>
                  <a:pt x="751" y="628"/>
                </a:cubicBezTo>
                <a:cubicBezTo>
                  <a:pt x="750" y="628"/>
                  <a:pt x="749" y="629"/>
                  <a:pt x="749" y="630"/>
                </a:cubicBezTo>
                <a:cubicBezTo>
                  <a:pt x="749" y="632"/>
                  <a:pt x="747" y="632"/>
                  <a:pt x="747" y="634"/>
                </a:cubicBezTo>
                <a:cubicBezTo>
                  <a:pt x="746" y="635"/>
                  <a:pt x="746" y="637"/>
                  <a:pt x="745" y="637"/>
                </a:cubicBezTo>
                <a:cubicBezTo>
                  <a:pt x="744" y="638"/>
                  <a:pt x="744" y="639"/>
                  <a:pt x="744" y="639"/>
                </a:cubicBezTo>
                <a:cubicBezTo>
                  <a:pt x="744" y="640"/>
                  <a:pt x="743" y="640"/>
                  <a:pt x="743" y="641"/>
                </a:cubicBezTo>
                <a:cubicBezTo>
                  <a:pt x="743" y="642"/>
                  <a:pt x="742" y="642"/>
                  <a:pt x="741" y="643"/>
                </a:cubicBezTo>
                <a:cubicBezTo>
                  <a:pt x="740" y="643"/>
                  <a:pt x="741" y="645"/>
                  <a:pt x="739" y="646"/>
                </a:cubicBezTo>
                <a:cubicBezTo>
                  <a:pt x="738" y="646"/>
                  <a:pt x="738" y="647"/>
                  <a:pt x="737" y="649"/>
                </a:cubicBezTo>
                <a:cubicBezTo>
                  <a:pt x="737" y="649"/>
                  <a:pt x="736" y="650"/>
                  <a:pt x="735" y="650"/>
                </a:cubicBezTo>
                <a:cubicBezTo>
                  <a:pt x="735" y="652"/>
                  <a:pt x="735" y="652"/>
                  <a:pt x="735" y="652"/>
                </a:cubicBezTo>
                <a:cubicBezTo>
                  <a:pt x="734" y="653"/>
                  <a:pt x="733" y="654"/>
                  <a:pt x="733" y="655"/>
                </a:cubicBezTo>
                <a:cubicBezTo>
                  <a:pt x="732" y="656"/>
                  <a:pt x="731" y="657"/>
                  <a:pt x="730" y="657"/>
                </a:cubicBezTo>
                <a:cubicBezTo>
                  <a:pt x="730" y="658"/>
                  <a:pt x="729" y="658"/>
                  <a:pt x="729" y="659"/>
                </a:cubicBezTo>
                <a:cubicBezTo>
                  <a:pt x="728" y="660"/>
                  <a:pt x="727" y="663"/>
                  <a:pt x="725" y="663"/>
                </a:cubicBezTo>
                <a:cubicBezTo>
                  <a:pt x="724" y="663"/>
                  <a:pt x="724" y="664"/>
                  <a:pt x="723" y="665"/>
                </a:cubicBezTo>
                <a:cubicBezTo>
                  <a:pt x="723" y="667"/>
                  <a:pt x="722" y="668"/>
                  <a:pt x="720" y="669"/>
                </a:cubicBezTo>
                <a:cubicBezTo>
                  <a:pt x="719" y="671"/>
                  <a:pt x="718" y="672"/>
                  <a:pt x="716" y="674"/>
                </a:cubicBezTo>
                <a:cubicBezTo>
                  <a:pt x="715" y="674"/>
                  <a:pt x="715" y="675"/>
                  <a:pt x="714" y="676"/>
                </a:cubicBezTo>
                <a:cubicBezTo>
                  <a:pt x="714" y="678"/>
                  <a:pt x="712" y="677"/>
                  <a:pt x="712" y="678"/>
                </a:cubicBezTo>
                <a:cubicBezTo>
                  <a:pt x="712" y="678"/>
                  <a:pt x="711" y="679"/>
                  <a:pt x="711" y="679"/>
                </a:cubicBezTo>
                <a:cubicBezTo>
                  <a:pt x="711" y="680"/>
                  <a:pt x="710" y="681"/>
                  <a:pt x="709" y="682"/>
                </a:cubicBezTo>
                <a:cubicBezTo>
                  <a:pt x="708" y="682"/>
                  <a:pt x="707" y="682"/>
                  <a:pt x="707" y="683"/>
                </a:cubicBezTo>
                <a:cubicBezTo>
                  <a:pt x="707" y="683"/>
                  <a:pt x="707" y="684"/>
                  <a:pt x="707" y="684"/>
                </a:cubicBezTo>
                <a:cubicBezTo>
                  <a:pt x="705" y="686"/>
                  <a:pt x="703" y="688"/>
                  <a:pt x="701" y="690"/>
                </a:cubicBezTo>
                <a:cubicBezTo>
                  <a:pt x="700" y="690"/>
                  <a:pt x="699" y="690"/>
                  <a:pt x="699" y="691"/>
                </a:cubicBezTo>
                <a:cubicBezTo>
                  <a:pt x="698" y="692"/>
                  <a:pt x="698" y="693"/>
                  <a:pt x="697" y="693"/>
                </a:cubicBezTo>
                <a:cubicBezTo>
                  <a:pt x="696" y="694"/>
                  <a:pt x="697" y="695"/>
                  <a:pt x="697" y="696"/>
                </a:cubicBezTo>
                <a:cubicBezTo>
                  <a:pt x="696" y="697"/>
                  <a:pt x="695" y="698"/>
                  <a:pt x="693" y="698"/>
                </a:cubicBezTo>
                <a:cubicBezTo>
                  <a:pt x="693" y="699"/>
                  <a:pt x="693" y="699"/>
                  <a:pt x="693" y="699"/>
                </a:cubicBezTo>
                <a:cubicBezTo>
                  <a:pt x="692" y="699"/>
                  <a:pt x="692" y="700"/>
                  <a:pt x="692" y="701"/>
                </a:cubicBezTo>
                <a:cubicBezTo>
                  <a:pt x="692" y="701"/>
                  <a:pt x="691" y="701"/>
                  <a:pt x="690" y="701"/>
                </a:cubicBezTo>
                <a:cubicBezTo>
                  <a:pt x="690" y="702"/>
                  <a:pt x="690" y="703"/>
                  <a:pt x="690" y="703"/>
                </a:cubicBezTo>
                <a:cubicBezTo>
                  <a:pt x="689" y="704"/>
                  <a:pt x="689" y="705"/>
                  <a:pt x="688" y="705"/>
                </a:cubicBezTo>
                <a:cubicBezTo>
                  <a:pt x="688" y="705"/>
                  <a:pt x="687" y="705"/>
                  <a:pt x="687" y="705"/>
                </a:cubicBezTo>
                <a:cubicBezTo>
                  <a:pt x="688" y="707"/>
                  <a:pt x="685" y="707"/>
                  <a:pt x="685" y="709"/>
                </a:cubicBezTo>
                <a:cubicBezTo>
                  <a:pt x="685" y="709"/>
                  <a:pt x="684" y="710"/>
                  <a:pt x="684" y="711"/>
                </a:cubicBezTo>
                <a:cubicBezTo>
                  <a:pt x="683" y="711"/>
                  <a:pt x="683" y="711"/>
                  <a:pt x="683" y="711"/>
                </a:cubicBezTo>
                <a:cubicBezTo>
                  <a:pt x="680" y="711"/>
                  <a:pt x="679" y="711"/>
                  <a:pt x="677" y="713"/>
                </a:cubicBezTo>
                <a:cubicBezTo>
                  <a:pt x="677" y="713"/>
                  <a:pt x="677" y="713"/>
                  <a:pt x="677" y="713"/>
                </a:cubicBezTo>
                <a:cubicBezTo>
                  <a:pt x="676" y="713"/>
                  <a:pt x="675" y="714"/>
                  <a:pt x="674" y="714"/>
                </a:cubicBezTo>
                <a:cubicBezTo>
                  <a:pt x="673" y="715"/>
                  <a:pt x="672" y="716"/>
                  <a:pt x="671" y="716"/>
                </a:cubicBezTo>
                <a:cubicBezTo>
                  <a:pt x="670" y="717"/>
                  <a:pt x="669" y="717"/>
                  <a:pt x="668" y="718"/>
                </a:cubicBezTo>
                <a:cubicBezTo>
                  <a:pt x="669" y="718"/>
                  <a:pt x="669" y="718"/>
                  <a:pt x="669" y="719"/>
                </a:cubicBezTo>
                <a:cubicBezTo>
                  <a:pt x="669" y="719"/>
                  <a:pt x="668" y="719"/>
                  <a:pt x="667" y="719"/>
                </a:cubicBezTo>
                <a:cubicBezTo>
                  <a:pt x="666" y="721"/>
                  <a:pt x="664" y="721"/>
                  <a:pt x="663" y="724"/>
                </a:cubicBezTo>
                <a:cubicBezTo>
                  <a:pt x="663" y="724"/>
                  <a:pt x="663" y="725"/>
                  <a:pt x="662" y="725"/>
                </a:cubicBezTo>
                <a:cubicBezTo>
                  <a:pt x="661" y="725"/>
                  <a:pt x="660" y="726"/>
                  <a:pt x="659" y="727"/>
                </a:cubicBezTo>
                <a:cubicBezTo>
                  <a:pt x="659" y="727"/>
                  <a:pt x="658" y="727"/>
                  <a:pt x="657" y="728"/>
                </a:cubicBezTo>
                <a:cubicBezTo>
                  <a:pt x="657" y="728"/>
                  <a:pt x="656" y="728"/>
                  <a:pt x="655" y="729"/>
                </a:cubicBezTo>
                <a:cubicBezTo>
                  <a:pt x="655" y="729"/>
                  <a:pt x="655" y="730"/>
                  <a:pt x="655" y="730"/>
                </a:cubicBezTo>
                <a:cubicBezTo>
                  <a:pt x="655" y="731"/>
                  <a:pt x="654" y="731"/>
                  <a:pt x="654" y="731"/>
                </a:cubicBezTo>
                <a:cubicBezTo>
                  <a:pt x="653" y="732"/>
                  <a:pt x="652" y="731"/>
                  <a:pt x="652" y="733"/>
                </a:cubicBezTo>
                <a:cubicBezTo>
                  <a:pt x="652" y="733"/>
                  <a:pt x="651" y="733"/>
                  <a:pt x="651" y="733"/>
                </a:cubicBezTo>
                <a:cubicBezTo>
                  <a:pt x="649" y="733"/>
                  <a:pt x="648" y="734"/>
                  <a:pt x="647" y="735"/>
                </a:cubicBezTo>
                <a:cubicBezTo>
                  <a:pt x="647" y="735"/>
                  <a:pt x="648" y="735"/>
                  <a:pt x="647" y="736"/>
                </a:cubicBezTo>
                <a:cubicBezTo>
                  <a:pt x="646" y="737"/>
                  <a:pt x="645" y="737"/>
                  <a:pt x="644" y="738"/>
                </a:cubicBezTo>
                <a:cubicBezTo>
                  <a:pt x="643" y="739"/>
                  <a:pt x="644" y="740"/>
                  <a:pt x="643" y="740"/>
                </a:cubicBezTo>
                <a:cubicBezTo>
                  <a:pt x="642" y="740"/>
                  <a:pt x="642" y="741"/>
                  <a:pt x="641" y="741"/>
                </a:cubicBezTo>
                <a:cubicBezTo>
                  <a:pt x="640" y="741"/>
                  <a:pt x="640" y="742"/>
                  <a:pt x="639" y="743"/>
                </a:cubicBezTo>
                <a:cubicBezTo>
                  <a:pt x="639" y="742"/>
                  <a:pt x="638" y="741"/>
                  <a:pt x="637" y="742"/>
                </a:cubicBezTo>
                <a:cubicBezTo>
                  <a:pt x="637" y="743"/>
                  <a:pt x="636" y="743"/>
                  <a:pt x="636" y="743"/>
                </a:cubicBezTo>
                <a:cubicBezTo>
                  <a:pt x="635" y="743"/>
                  <a:pt x="635" y="744"/>
                  <a:pt x="635" y="745"/>
                </a:cubicBezTo>
                <a:cubicBezTo>
                  <a:pt x="634" y="745"/>
                  <a:pt x="634" y="746"/>
                  <a:pt x="633" y="746"/>
                </a:cubicBezTo>
                <a:cubicBezTo>
                  <a:pt x="632" y="746"/>
                  <a:pt x="632" y="747"/>
                  <a:pt x="631" y="748"/>
                </a:cubicBezTo>
                <a:cubicBezTo>
                  <a:pt x="628" y="748"/>
                  <a:pt x="628" y="748"/>
                  <a:pt x="628" y="748"/>
                </a:cubicBezTo>
                <a:cubicBezTo>
                  <a:pt x="628" y="748"/>
                  <a:pt x="628" y="748"/>
                  <a:pt x="628" y="748"/>
                </a:cubicBezTo>
                <a:cubicBezTo>
                  <a:pt x="629" y="747"/>
                  <a:pt x="629" y="747"/>
                  <a:pt x="628" y="747"/>
                </a:cubicBezTo>
                <a:cubicBezTo>
                  <a:pt x="628" y="747"/>
                  <a:pt x="628" y="746"/>
                  <a:pt x="628" y="747"/>
                </a:cubicBezTo>
                <a:cubicBezTo>
                  <a:pt x="628" y="747"/>
                  <a:pt x="628" y="747"/>
                  <a:pt x="628" y="748"/>
                </a:cubicBezTo>
                <a:cubicBezTo>
                  <a:pt x="628" y="748"/>
                  <a:pt x="628" y="749"/>
                  <a:pt x="628" y="749"/>
                </a:cubicBezTo>
                <a:cubicBezTo>
                  <a:pt x="627" y="749"/>
                  <a:pt x="626" y="751"/>
                  <a:pt x="624" y="750"/>
                </a:cubicBezTo>
                <a:cubicBezTo>
                  <a:pt x="624" y="750"/>
                  <a:pt x="624" y="751"/>
                  <a:pt x="624" y="752"/>
                </a:cubicBezTo>
                <a:cubicBezTo>
                  <a:pt x="622" y="753"/>
                  <a:pt x="621" y="752"/>
                  <a:pt x="619" y="753"/>
                </a:cubicBezTo>
                <a:cubicBezTo>
                  <a:pt x="619" y="753"/>
                  <a:pt x="620" y="753"/>
                  <a:pt x="620" y="753"/>
                </a:cubicBezTo>
                <a:cubicBezTo>
                  <a:pt x="620" y="753"/>
                  <a:pt x="621" y="753"/>
                  <a:pt x="621" y="754"/>
                </a:cubicBezTo>
                <a:cubicBezTo>
                  <a:pt x="621" y="754"/>
                  <a:pt x="620" y="754"/>
                  <a:pt x="620" y="754"/>
                </a:cubicBezTo>
                <a:cubicBezTo>
                  <a:pt x="620" y="754"/>
                  <a:pt x="619" y="755"/>
                  <a:pt x="618" y="755"/>
                </a:cubicBezTo>
                <a:cubicBezTo>
                  <a:pt x="617" y="755"/>
                  <a:pt x="617" y="756"/>
                  <a:pt x="616" y="756"/>
                </a:cubicBezTo>
                <a:cubicBezTo>
                  <a:pt x="615" y="756"/>
                  <a:pt x="615" y="757"/>
                  <a:pt x="614" y="757"/>
                </a:cubicBezTo>
                <a:cubicBezTo>
                  <a:pt x="614" y="758"/>
                  <a:pt x="614" y="758"/>
                  <a:pt x="614" y="758"/>
                </a:cubicBezTo>
                <a:cubicBezTo>
                  <a:pt x="613" y="758"/>
                  <a:pt x="612" y="759"/>
                  <a:pt x="611" y="759"/>
                </a:cubicBezTo>
                <a:cubicBezTo>
                  <a:pt x="610" y="760"/>
                  <a:pt x="609" y="761"/>
                  <a:pt x="608" y="762"/>
                </a:cubicBezTo>
                <a:cubicBezTo>
                  <a:pt x="607" y="761"/>
                  <a:pt x="607" y="761"/>
                  <a:pt x="605" y="761"/>
                </a:cubicBezTo>
                <a:cubicBezTo>
                  <a:pt x="606" y="761"/>
                  <a:pt x="606" y="761"/>
                  <a:pt x="606" y="760"/>
                </a:cubicBezTo>
                <a:cubicBezTo>
                  <a:pt x="606" y="760"/>
                  <a:pt x="606" y="760"/>
                  <a:pt x="605" y="760"/>
                </a:cubicBezTo>
                <a:cubicBezTo>
                  <a:pt x="605" y="760"/>
                  <a:pt x="605" y="760"/>
                  <a:pt x="605" y="760"/>
                </a:cubicBezTo>
                <a:cubicBezTo>
                  <a:pt x="604" y="760"/>
                  <a:pt x="604" y="760"/>
                  <a:pt x="604" y="760"/>
                </a:cubicBezTo>
                <a:cubicBezTo>
                  <a:pt x="604" y="760"/>
                  <a:pt x="604" y="761"/>
                  <a:pt x="604" y="761"/>
                </a:cubicBezTo>
                <a:cubicBezTo>
                  <a:pt x="605" y="761"/>
                  <a:pt x="605" y="761"/>
                  <a:pt x="605" y="761"/>
                </a:cubicBezTo>
                <a:cubicBezTo>
                  <a:pt x="605" y="762"/>
                  <a:pt x="604" y="763"/>
                  <a:pt x="603" y="764"/>
                </a:cubicBezTo>
                <a:cubicBezTo>
                  <a:pt x="602" y="764"/>
                  <a:pt x="601" y="765"/>
                  <a:pt x="599" y="765"/>
                </a:cubicBezTo>
                <a:cubicBezTo>
                  <a:pt x="598" y="766"/>
                  <a:pt x="597" y="766"/>
                  <a:pt x="596" y="766"/>
                </a:cubicBezTo>
                <a:cubicBezTo>
                  <a:pt x="595" y="766"/>
                  <a:pt x="595" y="767"/>
                  <a:pt x="595" y="767"/>
                </a:cubicBezTo>
                <a:cubicBezTo>
                  <a:pt x="594" y="767"/>
                  <a:pt x="593" y="768"/>
                  <a:pt x="593" y="769"/>
                </a:cubicBezTo>
                <a:cubicBezTo>
                  <a:pt x="592" y="770"/>
                  <a:pt x="591" y="769"/>
                  <a:pt x="590" y="770"/>
                </a:cubicBezTo>
                <a:cubicBezTo>
                  <a:pt x="587" y="770"/>
                  <a:pt x="587" y="770"/>
                  <a:pt x="587" y="770"/>
                </a:cubicBezTo>
                <a:cubicBezTo>
                  <a:pt x="588" y="770"/>
                  <a:pt x="588" y="770"/>
                  <a:pt x="588" y="770"/>
                </a:cubicBezTo>
                <a:cubicBezTo>
                  <a:pt x="588" y="770"/>
                  <a:pt x="587" y="770"/>
                  <a:pt x="587" y="770"/>
                </a:cubicBezTo>
                <a:cubicBezTo>
                  <a:pt x="587" y="770"/>
                  <a:pt x="587" y="769"/>
                  <a:pt x="587" y="769"/>
                </a:cubicBezTo>
                <a:cubicBezTo>
                  <a:pt x="586" y="769"/>
                  <a:pt x="586" y="770"/>
                  <a:pt x="586" y="770"/>
                </a:cubicBezTo>
                <a:cubicBezTo>
                  <a:pt x="586" y="770"/>
                  <a:pt x="586" y="770"/>
                  <a:pt x="586" y="770"/>
                </a:cubicBezTo>
                <a:cubicBezTo>
                  <a:pt x="587" y="770"/>
                  <a:pt x="587" y="770"/>
                  <a:pt x="587" y="770"/>
                </a:cubicBezTo>
                <a:cubicBezTo>
                  <a:pt x="588" y="771"/>
                  <a:pt x="587" y="771"/>
                  <a:pt x="587" y="771"/>
                </a:cubicBezTo>
                <a:cubicBezTo>
                  <a:pt x="586" y="771"/>
                  <a:pt x="585" y="771"/>
                  <a:pt x="585" y="772"/>
                </a:cubicBezTo>
                <a:cubicBezTo>
                  <a:pt x="585" y="772"/>
                  <a:pt x="585" y="772"/>
                  <a:pt x="586" y="773"/>
                </a:cubicBezTo>
                <a:cubicBezTo>
                  <a:pt x="585" y="773"/>
                  <a:pt x="585" y="774"/>
                  <a:pt x="584" y="774"/>
                </a:cubicBezTo>
                <a:cubicBezTo>
                  <a:pt x="583" y="774"/>
                  <a:pt x="582" y="774"/>
                  <a:pt x="582" y="774"/>
                </a:cubicBezTo>
                <a:cubicBezTo>
                  <a:pt x="580" y="774"/>
                  <a:pt x="580" y="775"/>
                  <a:pt x="579" y="775"/>
                </a:cubicBezTo>
                <a:cubicBezTo>
                  <a:pt x="579" y="775"/>
                  <a:pt x="579" y="775"/>
                  <a:pt x="579" y="775"/>
                </a:cubicBezTo>
                <a:cubicBezTo>
                  <a:pt x="579" y="775"/>
                  <a:pt x="579" y="775"/>
                  <a:pt x="579" y="775"/>
                </a:cubicBezTo>
                <a:cubicBezTo>
                  <a:pt x="579" y="774"/>
                  <a:pt x="579" y="774"/>
                  <a:pt x="578" y="775"/>
                </a:cubicBezTo>
                <a:cubicBezTo>
                  <a:pt x="578" y="775"/>
                  <a:pt x="579" y="775"/>
                  <a:pt x="579" y="775"/>
                </a:cubicBezTo>
                <a:cubicBezTo>
                  <a:pt x="577" y="777"/>
                  <a:pt x="577" y="777"/>
                  <a:pt x="575" y="776"/>
                </a:cubicBezTo>
                <a:cubicBezTo>
                  <a:pt x="575" y="776"/>
                  <a:pt x="575" y="776"/>
                  <a:pt x="575" y="776"/>
                </a:cubicBezTo>
                <a:cubicBezTo>
                  <a:pt x="574" y="778"/>
                  <a:pt x="572" y="777"/>
                  <a:pt x="571" y="777"/>
                </a:cubicBezTo>
                <a:cubicBezTo>
                  <a:pt x="571" y="777"/>
                  <a:pt x="571" y="778"/>
                  <a:pt x="571" y="778"/>
                </a:cubicBezTo>
                <a:cubicBezTo>
                  <a:pt x="570" y="779"/>
                  <a:pt x="570" y="779"/>
                  <a:pt x="569" y="780"/>
                </a:cubicBezTo>
                <a:cubicBezTo>
                  <a:pt x="567" y="779"/>
                  <a:pt x="566" y="781"/>
                  <a:pt x="565" y="781"/>
                </a:cubicBezTo>
                <a:cubicBezTo>
                  <a:pt x="563" y="781"/>
                  <a:pt x="563" y="781"/>
                  <a:pt x="562" y="782"/>
                </a:cubicBezTo>
                <a:cubicBezTo>
                  <a:pt x="562" y="782"/>
                  <a:pt x="560" y="785"/>
                  <a:pt x="560" y="785"/>
                </a:cubicBezTo>
                <a:cubicBezTo>
                  <a:pt x="558" y="785"/>
                  <a:pt x="557" y="786"/>
                  <a:pt x="556" y="786"/>
                </a:cubicBezTo>
                <a:cubicBezTo>
                  <a:pt x="555" y="787"/>
                  <a:pt x="555" y="787"/>
                  <a:pt x="554" y="785"/>
                </a:cubicBezTo>
                <a:cubicBezTo>
                  <a:pt x="554" y="785"/>
                  <a:pt x="554" y="785"/>
                  <a:pt x="554" y="785"/>
                </a:cubicBezTo>
                <a:cubicBezTo>
                  <a:pt x="553" y="786"/>
                  <a:pt x="552" y="787"/>
                  <a:pt x="552" y="787"/>
                </a:cubicBezTo>
                <a:cubicBezTo>
                  <a:pt x="550" y="787"/>
                  <a:pt x="548" y="787"/>
                  <a:pt x="546" y="787"/>
                </a:cubicBezTo>
                <a:cubicBezTo>
                  <a:pt x="546" y="787"/>
                  <a:pt x="546" y="788"/>
                  <a:pt x="546" y="788"/>
                </a:cubicBezTo>
                <a:cubicBezTo>
                  <a:pt x="547" y="789"/>
                  <a:pt x="548" y="788"/>
                  <a:pt x="549" y="789"/>
                </a:cubicBezTo>
                <a:cubicBezTo>
                  <a:pt x="548" y="789"/>
                  <a:pt x="548" y="789"/>
                  <a:pt x="548" y="789"/>
                </a:cubicBezTo>
                <a:cubicBezTo>
                  <a:pt x="546" y="789"/>
                  <a:pt x="544" y="790"/>
                  <a:pt x="542" y="791"/>
                </a:cubicBezTo>
                <a:cubicBezTo>
                  <a:pt x="541" y="791"/>
                  <a:pt x="541" y="791"/>
                  <a:pt x="539" y="791"/>
                </a:cubicBezTo>
                <a:cubicBezTo>
                  <a:pt x="539" y="790"/>
                  <a:pt x="538" y="790"/>
                  <a:pt x="538" y="790"/>
                </a:cubicBezTo>
                <a:cubicBezTo>
                  <a:pt x="537" y="791"/>
                  <a:pt x="537" y="792"/>
                  <a:pt x="535" y="792"/>
                </a:cubicBezTo>
                <a:cubicBezTo>
                  <a:pt x="534" y="792"/>
                  <a:pt x="533" y="794"/>
                  <a:pt x="532" y="793"/>
                </a:cubicBezTo>
                <a:cubicBezTo>
                  <a:pt x="531" y="794"/>
                  <a:pt x="530" y="794"/>
                  <a:pt x="530" y="794"/>
                </a:cubicBezTo>
                <a:cubicBezTo>
                  <a:pt x="528" y="794"/>
                  <a:pt x="527" y="794"/>
                  <a:pt x="526" y="795"/>
                </a:cubicBezTo>
                <a:cubicBezTo>
                  <a:pt x="525" y="796"/>
                  <a:pt x="524" y="796"/>
                  <a:pt x="522" y="796"/>
                </a:cubicBezTo>
                <a:cubicBezTo>
                  <a:pt x="522" y="796"/>
                  <a:pt x="521" y="797"/>
                  <a:pt x="521" y="797"/>
                </a:cubicBezTo>
                <a:cubicBezTo>
                  <a:pt x="519" y="796"/>
                  <a:pt x="519" y="796"/>
                  <a:pt x="515" y="796"/>
                </a:cubicBezTo>
                <a:cubicBezTo>
                  <a:pt x="516" y="797"/>
                  <a:pt x="517" y="797"/>
                  <a:pt x="517" y="797"/>
                </a:cubicBezTo>
                <a:cubicBezTo>
                  <a:pt x="517" y="797"/>
                  <a:pt x="517" y="798"/>
                  <a:pt x="517" y="798"/>
                </a:cubicBezTo>
                <a:cubicBezTo>
                  <a:pt x="516" y="798"/>
                  <a:pt x="515" y="797"/>
                  <a:pt x="513" y="799"/>
                </a:cubicBezTo>
                <a:cubicBezTo>
                  <a:pt x="512" y="799"/>
                  <a:pt x="510" y="798"/>
                  <a:pt x="509" y="800"/>
                </a:cubicBezTo>
                <a:cubicBezTo>
                  <a:pt x="509" y="800"/>
                  <a:pt x="508" y="800"/>
                  <a:pt x="507" y="800"/>
                </a:cubicBezTo>
                <a:cubicBezTo>
                  <a:pt x="506" y="800"/>
                  <a:pt x="506" y="799"/>
                  <a:pt x="505" y="799"/>
                </a:cubicBezTo>
                <a:cubicBezTo>
                  <a:pt x="505" y="799"/>
                  <a:pt x="505" y="799"/>
                  <a:pt x="505" y="799"/>
                </a:cubicBezTo>
                <a:cubicBezTo>
                  <a:pt x="505" y="799"/>
                  <a:pt x="505" y="798"/>
                  <a:pt x="505" y="798"/>
                </a:cubicBezTo>
                <a:cubicBezTo>
                  <a:pt x="505" y="798"/>
                  <a:pt x="505" y="798"/>
                  <a:pt x="504" y="798"/>
                </a:cubicBezTo>
                <a:cubicBezTo>
                  <a:pt x="504" y="798"/>
                  <a:pt x="505" y="799"/>
                  <a:pt x="505" y="799"/>
                </a:cubicBezTo>
                <a:cubicBezTo>
                  <a:pt x="505" y="799"/>
                  <a:pt x="505" y="800"/>
                  <a:pt x="505" y="800"/>
                </a:cubicBezTo>
                <a:cubicBezTo>
                  <a:pt x="505" y="800"/>
                  <a:pt x="504" y="801"/>
                  <a:pt x="504" y="801"/>
                </a:cubicBezTo>
                <a:cubicBezTo>
                  <a:pt x="503" y="801"/>
                  <a:pt x="501" y="800"/>
                  <a:pt x="500" y="802"/>
                </a:cubicBezTo>
                <a:cubicBezTo>
                  <a:pt x="500" y="802"/>
                  <a:pt x="499" y="802"/>
                  <a:pt x="499" y="802"/>
                </a:cubicBezTo>
                <a:cubicBezTo>
                  <a:pt x="498" y="802"/>
                  <a:pt x="497" y="801"/>
                  <a:pt x="496" y="802"/>
                </a:cubicBezTo>
                <a:cubicBezTo>
                  <a:pt x="495" y="803"/>
                  <a:pt x="494" y="803"/>
                  <a:pt x="493" y="803"/>
                </a:cubicBezTo>
                <a:cubicBezTo>
                  <a:pt x="492" y="804"/>
                  <a:pt x="491" y="804"/>
                  <a:pt x="490" y="804"/>
                </a:cubicBezTo>
                <a:cubicBezTo>
                  <a:pt x="489" y="803"/>
                  <a:pt x="489" y="803"/>
                  <a:pt x="488" y="803"/>
                </a:cubicBezTo>
                <a:cubicBezTo>
                  <a:pt x="487" y="804"/>
                  <a:pt x="487" y="805"/>
                  <a:pt x="485" y="804"/>
                </a:cubicBezTo>
                <a:cubicBezTo>
                  <a:pt x="484" y="805"/>
                  <a:pt x="483" y="805"/>
                  <a:pt x="482" y="806"/>
                </a:cubicBezTo>
                <a:cubicBezTo>
                  <a:pt x="481" y="807"/>
                  <a:pt x="481" y="806"/>
                  <a:pt x="480" y="805"/>
                </a:cubicBezTo>
                <a:cubicBezTo>
                  <a:pt x="480" y="806"/>
                  <a:pt x="480" y="806"/>
                  <a:pt x="479" y="806"/>
                </a:cubicBezTo>
                <a:cubicBezTo>
                  <a:pt x="479" y="806"/>
                  <a:pt x="478" y="806"/>
                  <a:pt x="477" y="807"/>
                </a:cubicBezTo>
                <a:cubicBezTo>
                  <a:pt x="476" y="807"/>
                  <a:pt x="476" y="808"/>
                  <a:pt x="475" y="807"/>
                </a:cubicBezTo>
                <a:cubicBezTo>
                  <a:pt x="473" y="807"/>
                  <a:pt x="472" y="809"/>
                  <a:pt x="471" y="808"/>
                </a:cubicBezTo>
                <a:cubicBezTo>
                  <a:pt x="469" y="808"/>
                  <a:pt x="468" y="808"/>
                  <a:pt x="466" y="808"/>
                </a:cubicBezTo>
                <a:cubicBezTo>
                  <a:pt x="466" y="808"/>
                  <a:pt x="465" y="809"/>
                  <a:pt x="465" y="809"/>
                </a:cubicBezTo>
                <a:cubicBezTo>
                  <a:pt x="464" y="809"/>
                  <a:pt x="463" y="809"/>
                  <a:pt x="463" y="809"/>
                </a:cubicBezTo>
                <a:cubicBezTo>
                  <a:pt x="462" y="808"/>
                  <a:pt x="460" y="808"/>
                  <a:pt x="459" y="808"/>
                </a:cubicBezTo>
                <a:cubicBezTo>
                  <a:pt x="458" y="808"/>
                  <a:pt x="457" y="810"/>
                  <a:pt x="456" y="809"/>
                </a:cubicBezTo>
                <a:cubicBezTo>
                  <a:pt x="455" y="809"/>
                  <a:pt x="454" y="809"/>
                  <a:pt x="453" y="810"/>
                </a:cubicBezTo>
                <a:cubicBezTo>
                  <a:pt x="453" y="810"/>
                  <a:pt x="453" y="810"/>
                  <a:pt x="453" y="810"/>
                </a:cubicBezTo>
                <a:cubicBezTo>
                  <a:pt x="452" y="811"/>
                  <a:pt x="452" y="809"/>
                  <a:pt x="451" y="810"/>
                </a:cubicBezTo>
                <a:cubicBezTo>
                  <a:pt x="451" y="810"/>
                  <a:pt x="450" y="810"/>
                  <a:pt x="449" y="811"/>
                </a:cubicBezTo>
                <a:cubicBezTo>
                  <a:pt x="449" y="811"/>
                  <a:pt x="449" y="811"/>
                  <a:pt x="448" y="811"/>
                </a:cubicBezTo>
                <a:cubicBezTo>
                  <a:pt x="447" y="810"/>
                  <a:pt x="446" y="810"/>
                  <a:pt x="445" y="810"/>
                </a:cubicBezTo>
                <a:cubicBezTo>
                  <a:pt x="444" y="811"/>
                  <a:pt x="444" y="811"/>
                  <a:pt x="444" y="811"/>
                </a:cubicBezTo>
                <a:cubicBezTo>
                  <a:pt x="443" y="811"/>
                  <a:pt x="441" y="811"/>
                  <a:pt x="439" y="812"/>
                </a:cubicBezTo>
                <a:cubicBezTo>
                  <a:pt x="438" y="813"/>
                  <a:pt x="436" y="812"/>
                  <a:pt x="435" y="812"/>
                </a:cubicBezTo>
                <a:cubicBezTo>
                  <a:pt x="434" y="812"/>
                  <a:pt x="433" y="811"/>
                  <a:pt x="432" y="811"/>
                </a:cubicBezTo>
                <a:cubicBezTo>
                  <a:pt x="431" y="811"/>
                  <a:pt x="429" y="811"/>
                  <a:pt x="428" y="811"/>
                </a:cubicBezTo>
                <a:cubicBezTo>
                  <a:pt x="425" y="811"/>
                  <a:pt x="425" y="811"/>
                  <a:pt x="425" y="811"/>
                </a:cubicBezTo>
                <a:cubicBezTo>
                  <a:pt x="424" y="810"/>
                  <a:pt x="424" y="810"/>
                  <a:pt x="425" y="809"/>
                </a:cubicBezTo>
                <a:cubicBezTo>
                  <a:pt x="425" y="809"/>
                  <a:pt x="425" y="809"/>
                  <a:pt x="426" y="807"/>
                </a:cubicBezTo>
                <a:cubicBezTo>
                  <a:pt x="426" y="807"/>
                  <a:pt x="426" y="807"/>
                  <a:pt x="426" y="807"/>
                </a:cubicBezTo>
                <a:cubicBezTo>
                  <a:pt x="426" y="807"/>
                  <a:pt x="426" y="807"/>
                  <a:pt x="425" y="808"/>
                </a:cubicBezTo>
                <a:cubicBezTo>
                  <a:pt x="425" y="808"/>
                  <a:pt x="425" y="808"/>
                  <a:pt x="426" y="808"/>
                </a:cubicBezTo>
                <a:cubicBezTo>
                  <a:pt x="426" y="808"/>
                  <a:pt x="426" y="808"/>
                  <a:pt x="426" y="808"/>
                </a:cubicBezTo>
                <a:cubicBezTo>
                  <a:pt x="427" y="807"/>
                  <a:pt x="426" y="807"/>
                  <a:pt x="426" y="807"/>
                </a:cubicBezTo>
                <a:cubicBezTo>
                  <a:pt x="424" y="808"/>
                  <a:pt x="423" y="809"/>
                  <a:pt x="422" y="807"/>
                </a:cubicBezTo>
                <a:cubicBezTo>
                  <a:pt x="422" y="807"/>
                  <a:pt x="421" y="808"/>
                  <a:pt x="421" y="808"/>
                </a:cubicBezTo>
                <a:cubicBezTo>
                  <a:pt x="421" y="809"/>
                  <a:pt x="420" y="809"/>
                  <a:pt x="420" y="810"/>
                </a:cubicBezTo>
                <a:cubicBezTo>
                  <a:pt x="420" y="810"/>
                  <a:pt x="420" y="811"/>
                  <a:pt x="420" y="812"/>
                </a:cubicBezTo>
                <a:cubicBezTo>
                  <a:pt x="418" y="812"/>
                  <a:pt x="417" y="813"/>
                  <a:pt x="416" y="811"/>
                </a:cubicBezTo>
                <a:cubicBezTo>
                  <a:pt x="415" y="811"/>
                  <a:pt x="413" y="811"/>
                  <a:pt x="413" y="811"/>
                </a:cubicBezTo>
                <a:cubicBezTo>
                  <a:pt x="412" y="812"/>
                  <a:pt x="411" y="812"/>
                  <a:pt x="410" y="812"/>
                </a:cubicBezTo>
                <a:cubicBezTo>
                  <a:pt x="405" y="812"/>
                  <a:pt x="400" y="812"/>
                  <a:pt x="395" y="812"/>
                </a:cubicBezTo>
                <a:cubicBezTo>
                  <a:pt x="394" y="812"/>
                  <a:pt x="393" y="813"/>
                  <a:pt x="392" y="811"/>
                </a:cubicBezTo>
                <a:cubicBezTo>
                  <a:pt x="392" y="811"/>
                  <a:pt x="391" y="811"/>
                  <a:pt x="390" y="811"/>
                </a:cubicBezTo>
                <a:cubicBezTo>
                  <a:pt x="387" y="811"/>
                  <a:pt x="384" y="811"/>
                  <a:pt x="382" y="811"/>
                </a:cubicBezTo>
                <a:cubicBezTo>
                  <a:pt x="380" y="811"/>
                  <a:pt x="379" y="812"/>
                  <a:pt x="378" y="810"/>
                </a:cubicBezTo>
                <a:cubicBezTo>
                  <a:pt x="377" y="810"/>
                  <a:pt x="377" y="810"/>
                  <a:pt x="376" y="810"/>
                </a:cubicBezTo>
                <a:cubicBezTo>
                  <a:pt x="375" y="810"/>
                  <a:pt x="373" y="810"/>
                  <a:pt x="372" y="810"/>
                </a:cubicBezTo>
                <a:cubicBezTo>
                  <a:pt x="370" y="810"/>
                  <a:pt x="368" y="811"/>
                  <a:pt x="367" y="809"/>
                </a:cubicBezTo>
                <a:cubicBezTo>
                  <a:pt x="366" y="809"/>
                  <a:pt x="365" y="809"/>
                  <a:pt x="364" y="809"/>
                </a:cubicBezTo>
                <a:cubicBezTo>
                  <a:pt x="363" y="809"/>
                  <a:pt x="361" y="810"/>
                  <a:pt x="360" y="808"/>
                </a:cubicBezTo>
                <a:cubicBezTo>
                  <a:pt x="358" y="808"/>
                  <a:pt x="357" y="808"/>
                  <a:pt x="356" y="808"/>
                </a:cubicBezTo>
                <a:cubicBezTo>
                  <a:pt x="354" y="808"/>
                  <a:pt x="354" y="808"/>
                  <a:pt x="352" y="807"/>
                </a:cubicBezTo>
                <a:cubicBezTo>
                  <a:pt x="352" y="805"/>
                  <a:pt x="352" y="805"/>
                  <a:pt x="352" y="805"/>
                </a:cubicBezTo>
                <a:cubicBezTo>
                  <a:pt x="351" y="804"/>
                  <a:pt x="351" y="806"/>
                  <a:pt x="350" y="805"/>
                </a:cubicBezTo>
                <a:cubicBezTo>
                  <a:pt x="349" y="805"/>
                  <a:pt x="348" y="807"/>
                  <a:pt x="347" y="806"/>
                </a:cubicBezTo>
                <a:cubicBezTo>
                  <a:pt x="346" y="808"/>
                  <a:pt x="345" y="808"/>
                  <a:pt x="344" y="807"/>
                </a:cubicBezTo>
                <a:cubicBezTo>
                  <a:pt x="343" y="806"/>
                  <a:pt x="343" y="806"/>
                  <a:pt x="343" y="806"/>
                </a:cubicBezTo>
                <a:cubicBezTo>
                  <a:pt x="342" y="806"/>
                  <a:pt x="341" y="807"/>
                  <a:pt x="340" y="806"/>
                </a:cubicBezTo>
                <a:cubicBezTo>
                  <a:pt x="339" y="805"/>
                  <a:pt x="338" y="807"/>
                  <a:pt x="338" y="806"/>
                </a:cubicBezTo>
                <a:cubicBezTo>
                  <a:pt x="336" y="806"/>
                  <a:pt x="334" y="805"/>
                  <a:pt x="333" y="805"/>
                </a:cubicBezTo>
                <a:cubicBezTo>
                  <a:pt x="332" y="805"/>
                  <a:pt x="331" y="806"/>
                  <a:pt x="330" y="805"/>
                </a:cubicBezTo>
                <a:cubicBezTo>
                  <a:pt x="329" y="805"/>
                  <a:pt x="329" y="804"/>
                  <a:pt x="328" y="804"/>
                </a:cubicBezTo>
                <a:cubicBezTo>
                  <a:pt x="327" y="803"/>
                  <a:pt x="326" y="804"/>
                  <a:pt x="324" y="804"/>
                </a:cubicBezTo>
                <a:cubicBezTo>
                  <a:pt x="324" y="803"/>
                  <a:pt x="323" y="802"/>
                  <a:pt x="323" y="802"/>
                </a:cubicBezTo>
                <a:cubicBezTo>
                  <a:pt x="323" y="802"/>
                  <a:pt x="322" y="802"/>
                  <a:pt x="322" y="802"/>
                </a:cubicBezTo>
                <a:cubicBezTo>
                  <a:pt x="321" y="801"/>
                  <a:pt x="321" y="803"/>
                  <a:pt x="320" y="802"/>
                </a:cubicBezTo>
                <a:cubicBezTo>
                  <a:pt x="320" y="802"/>
                  <a:pt x="319" y="802"/>
                  <a:pt x="318" y="802"/>
                </a:cubicBezTo>
                <a:cubicBezTo>
                  <a:pt x="318" y="802"/>
                  <a:pt x="317" y="802"/>
                  <a:pt x="316" y="803"/>
                </a:cubicBezTo>
                <a:cubicBezTo>
                  <a:pt x="315" y="803"/>
                  <a:pt x="315" y="801"/>
                  <a:pt x="314" y="801"/>
                </a:cubicBezTo>
                <a:cubicBezTo>
                  <a:pt x="313" y="801"/>
                  <a:pt x="311" y="801"/>
                  <a:pt x="310" y="801"/>
                </a:cubicBezTo>
                <a:cubicBezTo>
                  <a:pt x="310" y="801"/>
                  <a:pt x="309" y="801"/>
                  <a:pt x="310" y="801"/>
                </a:cubicBezTo>
                <a:cubicBezTo>
                  <a:pt x="309" y="800"/>
                  <a:pt x="308" y="800"/>
                  <a:pt x="308" y="800"/>
                </a:cubicBezTo>
                <a:cubicBezTo>
                  <a:pt x="307" y="800"/>
                  <a:pt x="306" y="800"/>
                  <a:pt x="305" y="800"/>
                </a:cubicBezTo>
                <a:cubicBezTo>
                  <a:pt x="305" y="800"/>
                  <a:pt x="304" y="799"/>
                  <a:pt x="304" y="799"/>
                </a:cubicBezTo>
                <a:cubicBezTo>
                  <a:pt x="303" y="799"/>
                  <a:pt x="303" y="799"/>
                  <a:pt x="303" y="799"/>
                </a:cubicBezTo>
                <a:cubicBezTo>
                  <a:pt x="302" y="800"/>
                  <a:pt x="301" y="800"/>
                  <a:pt x="300" y="799"/>
                </a:cubicBezTo>
                <a:cubicBezTo>
                  <a:pt x="299" y="799"/>
                  <a:pt x="298" y="799"/>
                  <a:pt x="298" y="798"/>
                </a:cubicBezTo>
                <a:cubicBezTo>
                  <a:pt x="298" y="798"/>
                  <a:pt x="297" y="798"/>
                  <a:pt x="297" y="798"/>
                </a:cubicBezTo>
                <a:cubicBezTo>
                  <a:pt x="296" y="799"/>
                  <a:pt x="295" y="799"/>
                  <a:pt x="295" y="799"/>
                </a:cubicBezTo>
                <a:cubicBezTo>
                  <a:pt x="294" y="799"/>
                  <a:pt x="293" y="798"/>
                  <a:pt x="293" y="798"/>
                </a:cubicBezTo>
                <a:cubicBezTo>
                  <a:pt x="292" y="798"/>
                  <a:pt x="291" y="798"/>
                  <a:pt x="291" y="797"/>
                </a:cubicBezTo>
                <a:cubicBezTo>
                  <a:pt x="290" y="796"/>
                  <a:pt x="289" y="797"/>
                  <a:pt x="288" y="796"/>
                </a:cubicBezTo>
                <a:cubicBezTo>
                  <a:pt x="287" y="796"/>
                  <a:pt x="286" y="796"/>
                  <a:pt x="285" y="796"/>
                </a:cubicBezTo>
                <a:cubicBezTo>
                  <a:pt x="283" y="796"/>
                  <a:pt x="282" y="794"/>
                  <a:pt x="280" y="795"/>
                </a:cubicBezTo>
                <a:cubicBezTo>
                  <a:pt x="279" y="794"/>
                  <a:pt x="278" y="794"/>
                  <a:pt x="276" y="794"/>
                </a:cubicBezTo>
                <a:cubicBezTo>
                  <a:pt x="276" y="794"/>
                  <a:pt x="275" y="793"/>
                  <a:pt x="275" y="793"/>
                </a:cubicBezTo>
                <a:cubicBezTo>
                  <a:pt x="274" y="794"/>
                  <a:pt x="274" y="794"/>
                  <a:pt x="273" y="795"/>
                </a:cubicBezTo>
                <a:cubicBezTo>
                  <a:pt x="273" y="795"/>
                  <a:pt x="272" y="795"/>
                  <a:pt x="272" y="795"/>
                </a:cubicBezTo>
                <a:cubicBezTo>
                  <a:pt x="272" y="793"/>
                  <a:pt x="271" y="793"/>
                  <a:pt x="270" y="793"/>
                </a:cubicBezTo>
                <a:cubicBezTo>
                  <a:pt x="270" y="793"/>
                  <a:pt x="269" y="793"/>
                  <a:pt x="269" y="792"/>
                </a:cubicBezTo>
                <a:cubicBezTo>
                  <a:pt x="269" y="791"/>
                  <a:pt x="267" y="791"/>
                  <a:pt x="269" y="790"/>
                </a:cubicBezTo>
                <a:cubicBezTo>
                  <a:pt x="269" y="789"/>
                  <a:pt x="269" y="788"/>
                  <a:pt x="268" y="788"/>
                </a:cubicBezTo>
                <a:cubicBezTo>
                  <a:pt x="266" y="789"/>
                  <a:pt x="265" y="787"/>
                  <a:pt x="264" y="787"/>
                </a:cubicBezTo>
                <a:cubicBezTo>
                  <a:pt x="263" y="786"/>
                  <a:pt x="262" y="786"/>
                  <a:pt x="261" y="786"/>
                </a:cubicBezTo>
                <a:cubicBezTo>
                  <a:pt x="258" y="785"/>
                  <a:pt x="258" y="785"/>
                  <a:pt x="258" y="785"/>
                </a:cubicBezTo>
                <a:cubicBezTo>
                  <a:pt x="258" y="783"/>
                  <a:pt x="256" y="784"/>
                  <a:pt x="256" y="783"/>
                </a:cubicBezTo>
                <a:cubicBezTo>
                  <a:pt x="255" y="782"/>
                  <a:pt x="254" y="783"/>
                  <a:pt x="253" y="783"/>
                </a:cubicBezTo>
                <a:cubicBezTo>
                  <a:pt x="252" y="783"/>
                  <a:pt x="251" y="783"/>
                  <a:pt x="250" y="782"/>
                </a:cubicBezTo>
                <a:cubicBezTo>
                  <a:pt x="250" y="782"/>
                  <a:pt x="249" y="782"/>
                  <a:pt x="248" y="782"/>
                </a:cubicBezTo>
                <a:cubicBezTo>
                  <a:pt x="248" y="781"/>
                  <a:pt x="247" y="780"/>
                  <a:pt x="246" y="779"/>
                </a:cubicBezTo>
                <a:cubicBezTo>
                  <a:pt x="245" y="779"/>
                  <a:pt x="245" y="779"/>
                  <a:pt x="245" y="780"/>
                </a:cubicBezTo>
                <a:cubicBezTo>
                  <a:pt x="245" y="779"/>
                  <a:pt x="244" y="779"/>
                  <a:pt x="244" y="779"/>
                </a:cubicBezTo>
                <a:cubicBezTo>
                  <a:pt x="244" y="778"/>
                  <a:pt x="243" y="778"/>
                  <a:pt x="243" y="777"/>
                </a:cubicBezTo>
                <a:cubicBezTo>
                  <a:pt x="241" y="778"/>
                  <a:pt x="240" y="776"/>
                  <a:pt x="239" y="776"/>
                </a:cubicBezTo>
                <a:cubicBezTo>
                  <a:pt x="238" y="775"/>
                  <a:pt x="237" y="775"/>
                  <a:pt x="236" y="774"/>
                </a:cubicBezTo>
                <a:cubicBezTo>
                  <a:pt x="235" y="774"/>
                  <a:pt x="234" y="773"/>
                  <a:pt x="233" y="773"/>
                </a:cubicBezTo>
                <a:cubicBezTo>
                  <a:pt x="233" y="772"/>
                  <a:pt x="234" y="772"/>
                  <a:pt x="234" y="772"/>
                </a:cubicBezTo>
                <a:cubicBezTo>
                  <a:pt x="234" y="772"/>
                  <a:pt x="234" y="771"/>
                  <a:pt x="233" y="771"/>
                </a:cubicBezTo>
                <a:cubicBezTo>
                  <a:pt x="232" y="771"/>
                  <a:pt x="231" y="771"/>
                  <a:pt x="230" y="771"/>
                </a:cubicBezTo>
                <a:cubicBezTo>
                  <a:pt x="229" y="771"/>
                  <a:pt x="228" y="770"/>
                  <a:pt x="228" y="769"/>
                </a:cubicBezTo>
                <a:cubicBezTo>
                  <a:pt x="227" y="769"/>
                  <a:pt x="226" y="770"/>
                  <a:pt x="225" y="769"/>
                </a:cubicBezTo>
                <a:cubicBezTo>
                  <a:pt x="225" y="768"/>
                  <a:pt x="223" y="769"/>
                  <a:pt x="223" y="768"/>
                </a:cubicBezTo>
                <a:cubicBezTo>
                  <a:pt x="222" y="768"/>
                  <a:pt x="222" y="767"/>
                  <a:pt x="222" y="766"/>
                </a:cubicBezTo>
                <a:cubicBezTo>
                  <a:pt x="222" y="766"/>
                  <a:pt x="221" y="765"/>
                  <a:pt x="220" y="766"/>
                </a:cubicBezTo>
                <a:cubicBezTo>
                  <a:pt x="219" y="766"/>
                  <a:pt x="218" y="765"/>
                  <a:pt x="216" y="764"/>
                </a:cubicBezTo>
                <a:cubicBezTo>
                  <a:pt x="216" y="764"/>
                  <a:pt x="215" y="764"/>
                  <a:pt x="214" y="763"/>
                </a:cubicBezTo>
                <a:cubicBezTo>
                  <a:pt x="214" y="763"/>
                  <a:pt x="214" y="762"/>
                  <a:pt x="213" y="762"/>
                </a:cubicBezTo>
                <a:cubicBezTo>
                  <a:pt x="213" y="762"/>
                  <a:pt x="213" y="762"/>
                  <a:pt x="213" y="762"/>
                </a:cubicBezTo>
                <a:cubicBezTo>
                  <a:pt x="213" y="762"/>
                  <a:pt x="213" y="762"/>
                  <a:pt x="213" y="761"/>
                </a:cubicBezTo>
                <a:cubicBezTo>
                  <a:pt x="213" y="761"/>
                  <a:pt x="213" y="761"/>
                  <a:pt x="213" y="761"/>
                </a:cubicBezTo>
                <a:cubicBezTo>
                  <a:pt x="212" y="761"/>
                  <a:pt x="212" y="761"/>
                  <a:pt x="212" y="761"/>
                </a:cubicBezTo>
                <a:cubicBezTo>
                  <a:pt x="212" y="761"/>
                  <a:pt x="211" y="761"/>
                  <a:pt x="211" y="761"/>
                </a:cubicBezTo>
                <a:cubicBezTo>
                  <a:pt x="211" y="761"/>
                  <a:pt x="211" y="762"/>
                  <a:pt x="212" y="762"/>
                </a:cubicBezTo>
                <a:cubicBezTo>
                  <a:pt x="212" y="762"/>
                  <a:pt x="212" y="762"/>
                  <a:pt x="213" y="762"/>
                </a:cubicBezTo>
                <a:cubicBezTo>
                  <a:pt x="213" y="762"/>
                  <a:pt x="213" y="763"/>
                  <a:pt x="213" y="763"/>
                </a:cubicBezTo>
                <a:cubicBezTo>
                  <a:pt x="211" y="763"/>
                  <a:pt x="210" y="763"/>
                  <a:pt x="209" y="761"/>
                </a:cubicBezTo>
                <a:cubicBezTo>
                  <a:pt x="209" y="760"/>
                  <a:pt x="208" y="760"/>
                  <a:pt x="208" y="760"/>
                </a:cubicBezTo>
                <a:cubicBezTo>
                  <a:pt x="207" y="761"/>
                  <a:pt x="206" y="761"/>
                  <a:pt x="206" y="761"/>
                </a:cubicBezTo>
                <a:cubicBezTo>
                  <a:pt x="205" y="760"/>
                  <a:pt x="204" y="760"/>
                  <a:pt x="204" y="759"/>
                </a:cubicBezTo>
                <a:cubicBezTo>
                  <a:pt x="203" y="759"/>
                  <a:pt x="203" y="758"/>
                  <a:pt x="203" y="758"/>
                </a:cubicBezTo>
                <a:cubicBezTo>
                  <a:pt x="202" y="757"/>
                  <a:pt x="202" y="757"/>
                  <a:pt x="202" y="756"/>
                </a:cubicBezTo>
                <a:cubicBezTo>
                  <a:pt x="201" y="756"/>
                  <a:pt x="201" y="756"/>
                  <a:pt x="201" y="756"/>
                </a:cubicBezTo>
                <a:cubicBezTo>
                  <a:pt x="201" y="756"/>
                  <a:pt x="201" y="755"/>
                  <a:pt x="200" y="755"/>
                </a:cubicBezTo>
                <a:cubicBezTo>
                  <a:pt x="200" y="755"/>
                  <a:pt x="200" y="756"/>
                  <a:pt x="200" y="756"/>
                </a:cubicBezTo>
                <a:cubicBezTo>
                  <a:pt x="199" y="756"/>
                  <a:pt x="198" y="755"/>
                  <a:pt x="197" y="755"/>
                </a:cubicBezTo>
                <a:cubicBezTo>
                  <a:pt x="197" y="754"/>
                  <a:pt x="195" y="754"/>
                  <a:pt x="196" y="752"/>
                </a:cubicBezTo>
                <a:cubicBezTo>
                  <a:pt x="193" y="752"/>
                  <a:pt x="193" y="752"/>
                  <a:pt x="193" y="752"/>
                </a:cubicBezTo>
                <a:cubicBezTo>
                  <a:pt x="192" y="752"/>
                  <a:pt x="192" y="752"/>
                  <a:pt x="192" y="752"/>
                </a:cubicBezTo>
                <a:cubicBezTo>
                  <a:pt x="193" y="751"/>
                  <a:pt x="193" y="750"/>
                  <a:pt x="194" y="749"/>
                </a:cubicBezTo>
                <a:cubicBezTo>
                  <a:pt x="194" y="749"/>
                  <a:pt x="194" y="749"/>
                  <a:pt x="194" y="749"/>
                </a:cubicBezTo>
                <a:cubicBezTo>
                  <a:pt x="192" y="749"/>
                  <a:pt x="191" y="749"/>
                  <a:pt x="190" y="749"/>
                </a:cubicBezTo>
                <a:cubicBezTo>
                  <a:pt x="189" y="748"/>
                  <a:pt x="189" y="747"/>
                  <a:pt x="188" y="747"/>
                </a:cubicBezTo>
                <a:cubicBezTo>
                  <a:pt x="188" y="746"/>
                  <a:pt x="187" y="747"/>
                  <a:pt x="186" y="747"/>
                </a:cubicBezTo>
                <a:cubicBezTo>
                  <a:pt x="186" y="747"/>
                  <a:pt x="186" y="748"/>
                  <a:pt x="186" y="747"/>
                </a:cubicBezTo>
                <a:cubicBezTo>
                  <a:pt x="185" y="747"/>
                  <a:pt x="185" y="746"/>
                  <a:pt x="186" y="746"/>
                </a:cubicBezTo>
                <a:cubicBezTo>
                  <a:pt x="186" y="746"/>
                  <a:pt x="186" y="745"/>
                  <a:pt x="187" y="745"/>
                </a:cubicBezTo>
                <a:cubicBezTo>
                  <a:pt x="188" y="746"/>
                  <a:pt x="189" y="746"/>
                  <a:pt x="190" y="746"/>
                </a:cubicBezTo>
                <a:cubicBezTo>
                  <a:pt x="190" y="746"/>
                  <a:pt x="190" y="747"/>
                  <a:pt x="191" y="748"/>
                </a:cubicBezTo>
                <a:cubicBezTo>
                  <a:pt x="192" y="747"/>
                  <a:pt x="191" y="745"/>
                  <a:pt x="192" y="744"/>
                </a:cubicBezTo>
                <a:cubicBezTo>
                  <a:pt x="192" y="744"/>
                  <a:pt x="192" y="744"/>
                  <a:pt x="191" y="744"/>
                </a:cubicBezTo>
                <a:cubicBezTo>
                  <a:pt x="190" y="744"/>
                  <a:pt x="188" y="744"/>
                  <a:pt x="187" y="744"/>
                </a:cubicBezTo>
                <a:cubicBezTo>
                  <a:pt x="186" y="743"/>
                  <a:pt x="187" y="742"/>
                  <a:pt x="187" y="741"/>
                </a:cubicBezTo>
                <a:cubicBezTo>
                  <a:pt x="187" y="741"/>
                  <a:pt x="187" y="741"/>
                  <a:pt x="186" y="741"/>
                </a:cubicBezTo>
                <a:cubicBezTo>
                  <a:pt x="186" y="742"/>
                  <a:pt x="186" y="742"/>
                  <a:pt x="186" y="742"/>
                </a:cubicBezTo>
                <a:cubicBezTo>
                  <a:pt x="187" y="742"/>
                  <a:pt x="187" y="742"/>
                  <a:pt x="187" y="742"/>
                </a:cubicBezTo>
                <a:cubicBezTo>
                  <a:pt x="187" y="742"/>
                  <a:pt x="187" y="742"/>
                  <a:pt x="187" y="741"/>
                </a:cubicBezTo>
                <a:cubicBezTo>
                  <a:pt x="187" y="741"/>
                  <a:pt x="187" y="741"/>
                  <a:pt x="187" y="741"/>
                </a:cubicBezTo>
                <a:cubicBezTo>
                  <a:pt x="186" y="742"/>
                  <a:pt x="186" y="743"/>
                  <a:pt x="185" y="743"/>
                </a:cubicBezTo>
                <a:cubicBezTo>
                  <a:pt x="185" y="742"/>
                  <a:pt x="184" y="742"/>
                  <a:pt x="184" y="742"/>
                </a:cubicBezTo>
                <a:cubicBezTo>
                  <a:pt x="184" y="742"/>
                  <a:pt x="184" y="743"/>
                  <a:pt x="184" y="743"/>
                </a:cubicBezTo>
                <a:cubicBezTo>
                  <a:pt x="183" y="744"/>
                  <a:pt x="183" y="744"/>
                  <a:pt x="182" y="744"/>
                </a:cubicBezTo>
                <a:cubicBezTo>
                  <a:pt x="181" y="743"/>
                  <a:pt x="181" y="743"/>
                  <a:pt x="180" y="742"/>
                </a:cubicBezTo>
                <a:cubicBezTo>
                  <a:pt x="178" y="742"/>
                  <a:pt x="178" y="742"/>
                  <a:pt x="178" y="742"/>
                </a:cubicBezTo>
                <a:cubicBezTo>
                  <a:pt x="178" y="742"/>
                  <a:pt x="178" y="741"/>
                  <a:pt x="178" y="741"/>
                </a:cubicBezTo>
                <a:cubicBezTo>
                  <a:pt x="178" y="740"/>
                  <a:pt x="178" y="739"/>
                  <a:pt x="176" y="739"/>
                </a:cubicBezTo>
                <a:cubicBezTo>
                  <a:pt x="176" y="738"/>
                  <a:pt x="175" y="738"/>
                  <a:pt x="174" y="737"/>
                </a:cubicBezTo>
                <a:cubicBezTo>
                  <a:pt x="174" y="737"/>
                  <a:pt x="174" y="736"/>
                  <a:pt x="173" y="736"/>
                </a:cubicBezTo>
                <a:cubicBezTo>
                  <a:pt x="171" y="737"/>
                  <a:pt x="170" y="734"/>
                  <a:pt x="169" y="733"/>
                </a:cubicBezTo>
                <a:cubicBezTo>
                  <a:pt x="169" y="734"/>
                  <a:pt x="168" y="734"/>
                  <a:pt x="168" y="734"/>
                </a:cubicBezTo>
                <a:cubicBezTo>
                  <a:pt x="167" y="734"/>
                  <a:pt x="168" y="732"/>
                  <a:pt x="166" y="732"/>
                </a:cubicBezTo>
                <a:cubicBezTo>
                  <a:pt x="165" y="732"/>
                  <a:pt x="165" y="730"/>
                  <a:pt x="163" y="730"/>
                </a:cubicBezTo>
                <a:cubicBezTo>
                  <a:pt x="163" y="729"/>
                  <a:pt x="162" y="728"/>
                  <a:pt x="160" y="729"/>
                </a:cubicBezTo>
                <a:cubicBezTo>
                  <a:pt x="160" y="729"/>
                  <a:pt x="160" y="728"/>
                  <a:pt x="160" y="728"/>
                </a:cubicBezTo>
                <a:cubicBezTo>
                  <a:pt x="160" y="726"/>
                  <a:pt x="158" y="727"/>
                  <a:pt x="157" y="726"/>
                </a:cubicBezTo>
                <a:cubicBezTo>
                  <a:pt x="156" y="724"/>
                  <a:pt x="154" y="723"/>
                  <a:pt x="152" y="722"/>
                </a:cubicBezTo>
                <a:cubicBezTo>
                  <a:pt x="151" y="721"/>
                  <a:pt x="150" y="721"/>
                  <a:pt x="150" y="721"/>
                </a:cubicBezTo>
                <a:cubicBezTo>
                  <a:pt x="150" y="721"/>
                  <a:pt x="150" y="720"/>
                  <a:pt x="149" y="719"/>
                </a:cubicBezTo>
                <a:cubicBezTo>
                  <a:pt x="149" y="719"/>
                  <a:pt x="148" y="719"/>
                  <a:pt x="148" y="719"/>
                </a:cubicBezTo>
                <a:cubicBezTo>
                  <a:pt x="148" y="717"/>
                  <a:pt x="147" y="717"/>
                  <a:pt x="146" y="717"/>
                </a:cubicBezTo>
                <a:cubicBezTo>
                  <a:pt x="145" y="717"/>
                  <a:pt x="145" y="716"/>
                  <a:pt x="144" y="715"/>
                </a:cubicBezTo>
                <a:cubicBezTo>
                  <a:pt x="143" y="715"/>
                  <a:pt x="143" y="715"/>
                  <a:pt x="143" y="715"/>
                </a:cubicBezTo>
                <a:cubicBezTo>
                  <a:pt x="142" y="713"/>
                  <a:pt x="141" y="712"/>
                  <a:pt x="139" y="712"/>
                </a:cubicBezTo>
                <a:cubicBezTo>
                  <a:pt x="139" y="713"/>
                  <a:pt x="139" y="712"/>
                  <a:pt x="139" y="712"/>
                </a:cubicBezTo>
                <a:cubicBezTo>
                  <a:pt x="138" y="710"/>
                  <a:pt x="136" y="709"/>
                  <a:pt x="134" y="708"/>
                </a:cubicBezTo>
                <a:cubicBezTo>
                  <a:pt x="133" y="707"/>
                  <a:pt x="132" y="707"/>
                  <a:pt x="132" y="706"/>
                </a:cubicBezTo>
                <a:cubicBezTo>
                  <a:pt x="132" y="705"/>
                  <a:pt x="132" y="705"/>
                  <a:pt x="132" y="705"/>
                </a:cubicBezTo>
                <a:cubicBezTo>
                  <a:pt x="130" y="705"/>
                  <a:pt x="130" y="704"/>
                  <a:pt x="129" y="703"/>
                </a:cubicBezTo>
                <a:cubicBezTo>
                  <a:pt x="129" y="702"/>
                  <a:pt x="129" y="702"/>
                  <a:pt x="128" y="701"/>
                </a:cubicBezTo>
                <a:cubicBezTo>
                  <a:pt x="128" y="701"/>
                  <a:pt x="127" y="701"/>
                  <a:pt x="127" y="701"/>
                </a:cubicBezTo>
                <a:cubicBezTo>
                  <a:pt x="125" y="700"/>
                  <a:pt x="124" y="700"/>
                  <a:pt x="123" y="699"/>
                </a:cubicBezTo>
                <a:cubicBezTo>
                  <a:pt x="122" y="698"/>
                  <a:pt x="121" y="697"/>
                  <a:pt x="121" y="696"/>
                </a:cubicBezTo>
                <a:cubicBezTo>
                  <a:pt x="121" y="696"/>
                  <a:pt x="121" y="695"/>
                  <a:pt x="120" y="695"/>
                </a:cubicBezTo>
                <a:cubicBezTo>
                  <a:pt x="119" y="695"/>
                  <a:pt x="118" y="695"/>
                  <a:pt x="118" y="694"/>
                </a:cubicBezTo>
                <a:cubicBezTo>
                  <a:pt x="118" y="692"/>
                  <a:pt x="116" y="692"/>
                  <a:pt x="116" y="690"/>
                </a:cubicBezTo>
                <a:cubicBezTo>
                  <a:pt x="115" y="690"/>
                  <a:pt x="114" y="690"/>
                  <a:pt x="114" y="688"/>
                </a:cubicBezTo>
                <a:cubicBezTo>
                  <a:pt x="114" y="688"/>
                  <a:pt x="113" y="688"/>
                  <a:pt x="112" y="687"/>
                </a:cubicBezTo>
                <a:cubicBezTo>
                  <a:pt x="112" y="685"/>
                  <a:pt x="112" y="685"/>
                  <a:pt x="112" y="685"/>
                </a:cubicBezTo>
                <a:cubicBezTo>
                  <a:pt x="112" y="684"/>
                  <a:pt x="111" y="683"/>
                  <a:pt x="110" y="682"/>
                </a:cubicBezTo>
                <a:cubicBezTo>
                  <a:pt x="110" y="681"/>
                  <a:pt x="110" y="680"/>
                  <a:pt x="109" y="680"/>
                </a:cubicBezTo>
                <a:cubicBezTo>
                  <a:pt x="108" y="680"/>
                  <a:pt x="108" y="680"/>
                  <a:pt x="108" y="679"/>
                </a:cubicBezTo>
                <a:cubicBezTo>
                  <a:pt x="108" y="679"/>
                  <a:pt x="107" y="678"/>
                  <a:pt x="107" y="678"/>
                </a:cubicBezTo>
                <a:cubicBezTo>
                  <a:pt x="107" y="677"/>
                  <a:pt x="106" y="676"/>
                  <a:pt x="105" y="676"/>
                </a:cubicBezTo>
                <a:cubicBezTo>
                  <a:pt x="105" y="676"/>
                  <a:pt x="105" y="676"/>
                  <a:pt x="105" y="675"/>
                </a:cubicBezTo>
                <a:cubicBezTo>
                  <a:pt x="105" y="675"/>
                  <a:pt x="105" y="675"/>
                  <a:pt x="105" y="675"/>
                </a:cubicBezTo>
                <a:cubicBezTo>
                  <a:pt x="105" y="675"/>
                  <a:pt x="105" y="675"/>
                  <a:pt x="105" y="675"/>
                </a:cubicBezTo>
                <a:cubicBezTo>
                  <a:pt x="105" y="675"/>
                  <a:pt x="105" y="676"/>
                  <a:pt x="105" y="675"/>
                </a:cubicBezTo>
                <a:cubicBezTo>
                  <a:pt x="105" y="675"/>
                  <a:pt x="106" y="675"/>
                  <a:pt x="106" y="675"/>
                </a:cubicBezTo>
                <a:cubicBezTo>
                  <a:pt x="106" y="675"/>
                  <a:pt x="106" y="675"/>
                  <a:pt x="105" y="675"/>
                </a:cubicBezTo>
                <a:cubicBezTo>
                  <a:pt x="104" y="675"/>
                  <a:pt x="103" y="675"/>
                  <a:pt x="103" y="674"/>
                </a:cubicBezTo>
                <a:cubicBezTo>
                  <a:pt x="103" y="672"/>
                  <a:pt x="102" y="673"/>
                  <a:pt x="101" y="673"/>
                </a:cubicBezTo>
                <a:cubicBezTo>
                  <a:pt x="100" y="673"/>
                  <a:pt x="100" y="672"/>
                  <a:pt x="100" y="672"/>
                </a:cubicBezTo>
                <a:cubicBezTo>
                  <a:pt x="98" y="670"/>
                  <a:pt x="98" y="670"/>
                  <a:pt x="100" y="668"/>
                </a:cubicBezTo>
                <a:cubicBezTo>
                  <a:pt x="100" y="668"/>
                  <a:pt x="99" y="667"/>
                  <a:pt x="99" y="667"/>
                </a:cubicBezTo>
                <a:cubicBezTo>
                  <a:pt x="99" y="667"/>
                  <a:pt x="98" y="667"/>
                  <a:pt x="98" y="668"/>
                </a:cubicBezTo>
                <a:cubicBezTo>
                  <a:pt x="98" y="668"/>
                  <a:pt x="97" y="668"/>
                  <a:pt x="97" y="668"/>
                </a:cubicBezTo>
                <a:cubicBezTo>
                  <a:pt x="95" y="667"/>
                  <a:pt x="94" y="665"/>
                  <a:pt x="93" y="664"/>
                </a:cubicBezTo>
                <a:cubicBezTo>
                  <a:pt x="94" y="663"/>
                  <a:pt x="93" y="662"/>
                  <a:pt x="93" y="662"/>
                </a:cubicBezTo>
                <a:cubicBezTo>
                  <a:pt x="94" y="661"/>
                  <a:pt x="94" y="661"/>
                  <a:pt x="96" y="662"/>
                </a:cubicBezTo>
                <a:cubicBezTo>
                  <a:pt x="97" y="662"/>
                  <a:pt x="97" y="662"/>
                  <a:pt x="97" y="662"/>
                </a:cubicBezTo>
                <a:cubicBezTo>
                  <a:pt x="97" y="661"/>
                  <a:pt x="96" y="661"/>
                  <a:pt x="96" y="661"/>
                </a:cubicBezTo>
                <a:cubicBezTo>
                  <a:pt x="95" y="661"/>
                  <a:pt x="95" y="661"/>
                  <a:pt x="95" y="662"/>
                </a:cubicBezTo>
                <a:cubicBezTo>
                  <a:pt x="95" y="662"/>
                  <a:pt x="96" y="662"/>
                  <a:pt x="96" y="662"/>
                </a:cubicBezTo>
                <a:cubicBezTo>
                  <a:pt x="96" y="662"/>
                  <a:pt x="97" y="662"/>
                  <a:pt x="96" y="662"/>
                </a:cubicBezTo>
                <a:cubicBezTo>
                  <a:pt x="95" y="660"/>
                  <a:pt x="95" y="660"/>
                  <a:pt x="94" y="660"/>
                </a:cubicBezTo>
                <a:cubicBezTo>
                  <a:pt x="93" y="660"/>
                  <a:pt x="94" y="659"/>
                  <a:pt x="93" y="659"/>
                </a:cubicBezTo>
                <a:cubicBezTo>
                  <a:pt x="93" y="659"/>
                  <a:pt x="93" y="659"/>
                  <a:pt x="93" y="659"/>
                </a:cubicBezTo>
                <a:cubicBezTo>
                  <a:pt x="92" y="658"/>
                  <a:pt x="91" y="659"/>
                  <a:pt x="89" y="659"/>
                </a:cubicBezTo>
                <a:cubicBezTo>
                  <a:pt x="89" y="658"/>
                  <a:pt x="89" y="658"/>
                  <a:pt x="89" y="658"/>
                </a:cubicBezTo>
                <a:cubicBezTo>
                  <a:pt x="89" y="657"/>
                  <a:pt x="87" y="656"/>
                  <a:pt x="87" y="655"/>
                </a:cubicBezTo>
                <a:cubicBezTo>
                  <a:pt x="87" y="654"/>
                  <a:pt x="87" y="654"/>
                  <a:pt x="86" y="654"/>
                </a:cubicBezTo>
                <a:cubicBezTo>
                  <a:pt x="84" y="653"/>
                  <a:pt x="84" y="652"/>
                  <a:pt x="84" y="650"/>
                </a:cubicBezTo>
                <a:cubicBezTo>
                  <a:pt x="83" y="649"/>
                  <a:pt x="81" y="648"/>
                  <a:pt x="80" y="646"/>
                </a:cubicBezTo>
                <a:cubicBezTo>
                  <a:pt x="79" y="645"/>
                  <a:pt x="78" y="644"/>
                  <a:pt x="77" y="642"/>
                </a:cubicBezTo>
                <a:cubicBezTo>
                  <a:pt x="77" y="642"/>
                  <a:pt x="77" y="641"/>
                  <a:pt x="76" y="641"/>
                </a:cubicBezTo>
                <a:cubicBezTo>
                  <a:pt x="75" y="640"/>
                  <a:pt x="76" y="640"/>
                  <a:pt x="76" y="639"/>
                </a:cubicBezTo>
                <a:cubicBezTo>
                  <a:pt x="76" y="639"/>
                  <a:pt x="75" y="638"/>
                  <a:pt x="75" y="638"/>
                </a:cubicBezTo>
                <a:cubicBezTo>
                  <a:pt x="74" y="638"/>
                  <a:pt x="75" y="638"/>
                  <a:pt x="75" y="638"/>
                </a:cubicBezTo>
                <a:cubicBezTo>
                  <a:pt x="74" y="637"/>
                  <a:pt x="74" y="636"/>
                  <a:pt x="73" y="636"/>
                </a:cubicBezTo>
                <a:cubicBezTo>
                  <a:pt x="72" y="636"/>
                  <a:pt x="72" y="635"/>
                  <a:pt x="72" y="634"/>
                </a:cubicBezTo>
                <a:cubicBezTo>
                  <a:pt x="72" y="633"/>
                  <a:pt x="72" y="633"/>
                  <a:pt x="71" y="633"/>
                </a:cubicBezTo>
                <a:cubicBezTo>
                  <a:pt x="70" y="633"/>
                  <a:pt x="69" y="632"/>
                  <a:pt x="69" y="631"/>
                </a:cubicBezTo>
                <a:cubicBezTo>
                  <a:pt x="69" y="629"/>
                  <a:pt x="68" y="629"/>
                  <a:pt x="67" y="628"/>
                </a:cubicBezTo>
                <a:cubicBezTo>
                  <a:pt x="68" y="627"/>
                  <a:pt x="69" y="628"/>
                  <a:pt x="71" y="627"/>
                </a:cubicBezTo>
                <a:cubicBezTo>
                  <a:pt x="71" y="627"/>
                  <a:pt x="71" y="626"/>
                  <a:pt x="71" y="626"/>
                </a:cubicBezTo>
                <a:cubicBezTo>
                  <a:pt x="70" y="625"/>
                  <a:pt x="70" y="625"/>
                  <a:pt x="69" y="625"/>
                </a:cubicBezTo>
                <a:cubicBezTo>
                  <a:pt x="69" y="626"/>
                  <a:pt x="69" y="626"/>
                  <a:pt x="69" y="626"/>
                </a:cubicBezTo>
                <a:cubicBezTo>
                  <a:pt x="68" y="626"/>
                  <a:pt x="68" y="626"/>
                  <a:pt x="67" y="626"/>
                </a:cubicBezTo>
                <a:cubicBezTo>
                  <a:pt x="67" y="626"/>
                  <a:pt x="66" y="626"/>
                  <a:pt x="66" y="626"/>
                </a:cubicBezTo>
                <a:cubicBezTo>
                  <a:pt x="65" y="624"/>
                  <a:pt x="65" y="623"/>
                  <a:pt x="63" y="622"/>
                </a:cubicBezTo>
                <a:cubicBezTo>
                  <a:pt x="63" y="622"/>
                  <a:pt x="63" y="622"/>
                  <a:pt x="63" y="621"/>
                </a:cubicBezTo>
                <a:cubicBezTo>
                  <a:pt x="64" y="620"/>
                  <a:pt x="62" y="619"/>
                  <a:pt x="61" y="618"/>
                </a:cubicBezTo>
                <a:cubicBezTo>
                  <a:pt x="61" y="618"/>
                  <a:pt x="61" y="618"/>
                  <a:pt x="61" y="618"/>
                </a:cubicBezTo>
                <a:cubicBezTo>
                  <a:pt x="62" y="618"/>
                  <a:pt x="62" y="617"/>
                  <a:pt x="62" y="616"/>
                </a:cubicBezTo>
                <a:cubicBezTo>
                  <a:pt x="62" y="616"/>
                  <a:pt x="61" y="615"/>
                  <a:pt x="60" y="615"/>
                </a:cubicBezTo>
                <a:cubicBezTo>
                  <a:pt x="60" y="615"/>
                  <a:pt x="60" y="615"/>
                  <a:pt x="59" y="615"/>
                </a:cubicBezTo>
                <a:cubicBezTo>
                  <a:pt x="59" y="616"/>
                  <a:pt x="59" y="616"/>
                  <a:pt x="58" y="615"/>
                </a:cubicBezTo>
                <a:cubicBezTo>
                  <a:pt x="58" y="615"/>
                  <a:pt x="58" y="614"/>
                  <a:pt x="58" y="614"/>
                </a:cubicBezTo>
                <a:cubicBezTo>
                  <a:pt x="57" y="613"/>
                  <a:pt x="56" y="612"/>
                  <a:pt x="56" y="611"/>
                </a:cubicBezTo>
                <a:cubicBezTo>
                  <a:pt x="55" y="610"/>
                  <a:pt x="53" y="609"/>
                  <a:pt x="54" y="608"/>
                </a:cubicBezTo>
                <a:cubicBezTo>
                  <a:pt x="52" y="606"/>
                  <a:pt x="51" y="604"/>
                  <a:pt x="50" y="602"/>
                </a:cubicBezTo>
                <a:cubicBezTo>
                  <a:pt x="50" y="602"/>
                  <a:pt x="50" y="602"/>
                  <a:pt x="50" y="602"/>
                </a:cubicBezTo>
                <a:cubicBezTo>
                  <a:pt x="50" y="600"/>
                  <a:pt x="49" y="599"/>
                  <a:pt x="48" y="598"/>
                </a:cubicBezTo>
                <a:cubicBezTo>
                  <a:pt x="48" y="597"/>
                  <a:pt x="48" y="596"/>
                  <a:pt x="49" y="595"/>
                </a:cubicBezTo>
                <a:cubicBezTo>
                  <a:pt x="48" y="595"/>
                  <a:pt x="47" y="595"/>
                  <a:pt x="46" y="595"/>
                </a:cubicBezTo>
                <a:cubicBezTo>
                  <a:pt x="46" y="594"/>
                  <a:pt x="45" y="593"/>
                  <a:pt x="44" y="593"/>
                </a:cubicBezTo>
                <a:cubicBezTo>
                  <a:pt x="44" y="592"/>
                  <a:pt x="44" y="591"/>
                  <a:pt x="44" y="590"/>
                </a:cubicBezTo>
                <a:cubicBezTo>
                  <a:pt x="44" y="589"/>
                  <a:pt x="42" y="589"/>
                  <a:pt x="42" y="587"/>
                </a:cubicBezTo>
                <a:cubicBezTo>
                  <a:pt x="42" y="586"/>
                  <a:pt x="41" y="587"/>
                  <a:pt x="40" y="586"/>
                </a:cubicBezTo>
                <a:cubicBezTo>
                  <a:pt x="41" y="586"/>
                  <a:pt x="41" y="585"/>
                  <a:pt x="41" y="585"/>
                </a:cubicBezTo>
                <a:cubicBezTo>
                  <a:pt x="41" y="584"/>
                  <a:pt x="41" y="584"/>
                  <a:pt x="41" y="584"/>
                </a:cubicBezTo>
                <a:cubicBezTo>
                  <a:pt x="40" y="582"/>
                  <a:pt x="39" y="581"/>
                  <a:pt x="38" y="580"/>
                </a:cubicBezTo>
                <a:cubicBezTo>
                  <a:pt x="38" y="577"/>
                  <a:pt x="38" y="577"/>
                  <a:pt x="38" y="577"/>
                </a:cubicBezTo>
                <a:cubicBezTo>
                  <a:pt x="37" y="577"/>
                  <a:pt x="36" y="576"/>
                  <a:pt x="36" y="575"/>
                </a:cubicBezTo>
                <a:cubicBezTo>
                  <a:pt x="36" y="573"/>
                  <a:pt x="35" y="572"/>
                  <a:pt x="34" y="570"/>
                </a:cubicBezTo>
                <a:cubicBezTo>
                  <a:pt x="34" y="569"/>
                  <a:pt x="33" y="568"/>
                  <a:pt x="33" y="567"/>
                </a:cubicBezTo>
                <a:cubicBezTo>
                  <a:pt x="33" y="566"/>
                  <a:pt x="32" y="565"/>
                  <a:pt x="32" y="564"/>
                </a:cubicBezTo>
                <a:cubicBezTo>
                  <a:pt x="32" y="563"/>
                  <a:pt x="31" y="562"/>
                  <a:pt x="31" y="562"/>
                </a:cubicBezTo>
                <a:cubicBezTo>
                  <a:pt x="31" y="561"/>
                  <a:pt x="31" y="560"/>
                  <a:pt x="31" y="560"/>
                </a:cubicBezTo>
                <a:cubicBezTo>
                  <a:pt x="30" y="560"/>
                  <a:pt x="30" y="559"/>
                  <a:pt x="30" y="559"/>
                </a:cubicBezTo>
                <a:cubicBezTo>
                  <a:pt x="30" y="558"/>
                  <a:pt x="29" y="557"/>
                  <a:pt x="29" y="556"/>
                </a:cubicBezTo>
                <a:cubicBezTo>
                  <a:pt x="29" y="554"/>
                  <a:pt x="29" y="553"/>
                  <a:pt x="28" y="552"/>
                </a:cubicBezTo>
                <a:cubicBezTo>
                  <a:pt x="29" y="551"/>
                  <a:pt x="27" y="550"/>
                  <a:pt x="27" y="549"/>
                </a:cubicBezTo>
                <a:cubicBezTo>
                  <a:pt x="26" y="548"/>
                  <a:pt x="26" y="548"/>
                  <a:pt x="26" y="547"/>
                </a:cubicBezTo>
                <a:cubicBezTo>
                  <a:pt x="26" y="546"/>
                  <a:pt x="26" y="545"/>
                  <a:pt x="25" y="544"/>
                </a:cubicBezTo>
                <a:cubicBezTo>
                  <a:pt x="25" y="544"/>
                  <a:pt x="25" y="543"/>
                  <a:pt x="26" y="543"/>
                </a:cubicBezTo>
                <a:cubicBezTo>
                  <a:pt x="26" y="543"/>
                  <a:pt x="27" y="543"/>
                  <a:pt x="27" y="542"/>
                </a:cubicBezTo>
                <a:cubicBezTo>
                  <a:pt x="27" y="542"/>
                  <a:pt x="26" y="542"/>
                  <a:pt x="26" y="542"/>
                </a:cubicBezTo>
                <a:cubicBezTo>
                  <a:pt x="24" y="542"/>
                  <a:pt x="24" y="542"/>
                  <a:pt x="24" y="541"/>
                </a:cubicBezTo>
                <a:cubicBezTo>
                  <a:pt x="24" y="540"/>
                  <a:pt x="24" y="539"/>
                  <a:pt x="24" y="539"/>
                </a:cubicBezTo>
                <a:cubicBezTo>
                  <a:pt x="23" y="538"/>
                  <a:pt x="24" y="538"/>
                  <a:pt x="24" y="538"/>
                </a:cubicBezTo>
                <a:cubicBezTo>
                  <a:pt x="23" y="537"/>
                  <a:pt x="23" y="536"/>
                  <a:pt x="23" y="535"/>
                </a:cubicBezTo>
                <a:cubicBezTo>
                  <a:pt x="24" y="535"/>
                  <a:pt x="24" y="535"/>
                  <a:pt x="24" y="534"/>
                </a:cubicBezTo>
                <a:cubicBezTo>
                  <a:pt x="24" y="533"/>
                  <a:pt x="24" y="533"/>
                  <a:pt x="23" y="533"/>
                </a:cubicBezTo>
                <a:cubicBezTo>
                  <a:pt x="23" y="533"/>
                  <a:pt x="22" y="533"/>
                  <a:pt x="22" y="533"/>
                </a:cubicBezTo>
                <a:cubicBezTo>
                  <a:pt x="21" y="532"/>
                  <a:pt x="22" y="531"/>
                  <a:pt x="20" y="530"/>
                </a:cubicBezTo>
                <a:cubicBezTo>
                  <a:pt x="20" y="529"/>
                  <a:pt x="21" y="528"/>
                  <a:pt x="20" y="527"/>
                </a:cubicBezTo>
                <a:cubicBezTo>
                  <a:pt x="20" y="526"/>
                  <a:pt x="20" y="526"/>
                  <a:pt x="20" y="525"/>
                </a:cubicBezTo>
                <a:cubicBezTo>
                  <a:pt x="19" y="524"/>
                  <a:pt x="18" y="523"/>
                  <a:pt x="18" y="521"/>
                </a:cubicBezTo>
                <a:cubicBezTo>
                  <a:pt x="19" y="519"/>
                  <a:pt x="19" y="519"/>
                  <a:pt x="17" y="516"/>
                </a:cubicBezTo>
                <a:cubicBezTo>
                  <a:pt x="16" y="513"/>
                  <a:pt x="15" y="513"/>
                  <a:pt x="16" y="511"/>
                </a:cubicBezTo>
                <a:cubicBezTo>
                  <a:pt x="16" y="509"/>
                  <a:pt x="14" y="508"/>
                  <a:pt x="15" y="506"/>
                </a:cubicBezTo>
                <a:cubicBezTo>
                  <a:pt x="14" y="506"/>
                  <a:pt x="14" y="504"/>
                  <a:pt x="14" y="503"/>
                </a:cubicBezTo>
                <a:cubicBezTo>
                  <a:pt x="14" y="502"/>
                  <a:pt x="13" y="501"/>
                  <a:pt x="13" y="500"/>
                </a:cubicBezTo>
                <a:cubicBezTo>
                  <a:pt x="12" y="499"/>
                  <a:pt x="12" y="498"/>
                  <a:pt x="12" y="496"/>
                </a:cubicBezTo>
                <a:cubicBezTo>
                  <a:pt x="12" y="495"/>
                  <a:pt x="11" y="493"/>
                  <a:pt x="10" y="491"/>
                </a:cubicBezTo>
                <a:cubicBezTo>
                  <a:pt x="9" y="490"/>
                  <a:pt x="10" y="490"/>
                  <a:pt x="11" y="489"/>
                </a:cubicBezTo>
                <a:cubicBezTo>
                  <a:pt x="10" y="488"/>
                  <a:pt x="9" y="487"/>
                  <a:pt x="8" y="485"/>
                </a:cubicBezTo>
                <a:cubicBezTo>
                  <a:pt x="8" y="485"/>
                  <a:pt x="9" y="484"/>
                  <a:pt x="10" y="484"/>
                </a:cubicBezTo>
                <a:cubicBezTo>
                  <a:pt x="10" y="483"/>
                  <a:pt x="11" y="483"/>
                  <a:pt x="11" y="482"/>
                </a:cubicBezTo>
                <a:cubicBezTo>
                  <a:pt x="11" y="482"/>
                  <a:pt x="10" y="482"/>
                  <a:pt x="10" y="482"/>
                </a:cubicBezTo>
                <a:cubicBezTo>
                  <a:pt x="9" y="482"/>
                  <a:pt x="9" y="482"/>
                  <a:pt x="8" y="481"/>
                </a:cubicBezTo>
                <a:cubicBezTo>
                  <a:pt x="7" y="481"/>
                  <a:pt x="7" y="480"/>
                  <a:pt x="7" y="479"/>
                </a:cubicBezTo>
                <a:cubicBezTo>
                  <a:pt x="7" y="479"/>
                  <a:pt x="6" y="478"/>
                  <a:pt x="6" y="477"/>
                </a:cubicBezTo>
                <a:cubicBezTo>
                  <a:pt x="6" y="475"/>
                  <a:pt x="5" y="474"/>
                  <a:pt x="5" y="472"/>
                </a:cubicBezTo>
                <a:cubicBezTo>
                  <a:pt x="5" y="472"/>
                  <a:pt x="5" y="472"/>
                  <a:pt x="5" y="471"/>
                </a:cubicBezTo>
                <a:cubicBezTo>
                  <a:pt x="4" y="470"/>
                  <a:pt x="4" y="470"/>
                  <a:pt x="5" y="469"/>
                </a:cubicBezTo>
                <a:cubicBezTo>
                  <a:pt x="5" y="465"/>
                  <a:pt x="5" y="465"/>
                  <a:pt x="5" y="465"/>
                </a:cubicBezTo>
                <a:cubicBezTo>
                  <a:pt x="6" y="465"/>
                  <a:pt x="7" y="465"/>
                  <a:pt x="7" y="464"/>
                </a:cubicBezTo>
                <a:cubicBezTo>
                  <a:pt x="6" y="464"/>
                  <a:pt x="6" y="463"/>
                  <a:pt x="7" y="463"/>
                </a:cubicBezTo>
                <a:cubicBezTo>
                  <a:pt x="6" y="462"/>
                  <a:pt x="6" y="462"/>
                  <a:pt x="5" y="462"/>
                </a:cubicBezTo>
                <a:cubicBezTo>
                  <a:pt x="5" y="462"/>
                  <a:pt x="4" y="462"/>
                  <a:pt x="4" y="461"/>
                </a:cubicBezTo>
                <a:cubicBezTo>
                  <a:pt x="4" y="460"/>
                  <a:pt x="4" y="458"/>
                  <a:pt x="4" y="457"/>
                </a:cubicBezTo>
                <a:cubicBezTo>
                  <a:pt x="4" y="456"/>
                  <a:pt x="4" y="455"/>
                  <a:pt x="4" y="455"/>
                </a:cubicBezTo>
                <a:cubicBezTo>
                  <a:pt x="4" y="455"/>
                  <a:pt x="4" y="454"/>
                  <a:pt x="4" y="454"/>
                </a:cubicBezTo>
                <a:cubicBezTo>
                  <a:pt x="3" y="453"/>
                  <a:pt x="3" y="453"/>
                  <a:pt x="3" y="452"/>
                </a:cubicBezTo>
                <a:cubicBezTo>
                  <a:pt x="3" y="451"/>
                  <a:pt x="4" y="448"/>
                  <a:pt x="3" y="447"/>
                </a:cubicBezTo>
                <a:cubicBezTo>
                  <a:pt x="3" y="447"/>
                  <a:pt x="2" y="446"/>
                  <a:pt x="2" y="445"/>
                </a:cubicBezTo>
                <a:cubicBezTo>
                  <a:pt x="2" y="443"/>
                  <a:pt x="3" y="441"/>
                  <a:pt x="2" y="439"/>
                </a:cubicBezTo>
                <a:cubicBezTo>
                  <a:pt x="2" y="438"/>
                  <a:pt x="3" y="437"/>
                  <a:pt x="5" y="436"/>
                </a:cubicBezTo>
                <a:cubicBezTo>
                  <a:pt x="5" y="436"/>
                  <a:pt x="5" y="436"/>
                  <a:pt x="5" y="436"/>
                </a:cubicBezTo>
                <a:cubicBezTo>
                  <a:pt x="4" y="436"/>
                  <a:pt x="3" y="435"/>
                  <a:pt x="3" y="435"/>
                </a:cubicBezTo>
                <a:cubicBezTo>
                  <a:pt x="2" y="434"/>
                  <a:pt x="1" y="434"/>
                  <a:pt x="1" y="433"/>
                </a:cubicBezTo>
                <a:cubicBezTo>
                  <a:pt x="2" y="433"/>
                  <a:pt x="2" y="433"/>
                  <a:pt x="3" y="433"/>
                </a:cubicBezTo>
                <a:cubicBezTo>
                  <a:pt x="3" y="433"/>
                  <a:pt x="3" y="432"/>
                  <a:pt x="3" y="432"/>
                </a:cubicBezTo>
                <a:cubicBezTo>
                  <a:pt x="3" y="431"/>
                  <a:pt x="3" y="430"/>
                  <a:pt x="2" y="429"/>
                </a:cubicBezTo>
                <a:cubicBezTo>
                  <a:pt x="1" y="429"/>
                  <a:pt x="2" y="429"/>
                  <a:pt x="2" y="428"/>
                </a:cubicBezTo>
                <a:cubicBezTo>
                  <a:pt x="2" y="428"/>
                  <a:pt x="2" y="427"/>
                  <a:pt x="2" y="427"/>
                </a:cubicBezTo>
                <a:cubicBezTo>
                  <a:pt x="2" y="426"/>
                  <a:pt x="2" y="424"/>
                  <a:pt x="2" y="423"/>
                </a:cubicBezTo>
                <a:cubicBezTo>
                  <a:pt x="2" y="422"/>
                  <a:pt x="2" y="422"/>
                  <a:pt x="2" y="421"/>
                </a:cubicBezTo>
                <a:cubicBezTo>
                  <a:pt x="1" y="420"/>
                  <a:pt x="2" y="418"/>
                  <a:pt x="1" y="416"/>
                </a:cubicBezTo>
                <a:cubicBezTo>
                  <a:pt x="1" y="415"/>
                  <a:pt x="2" y="413"/>
                  <a:pt x="1" y="411"/>
                </a:cubicBezTo>
                <a:cubicBezTo>
                  <a:pt x="0" y="411"/>
                  <a:pt x="1" y="410"/>
                  <a:pt x="1" y="409"/>
                </a:cubicBezTo>
                <a:cubicBezTo>
                  <a:pt x="1" y="406"/>
                  <a:pt x="1" y="402"/>
                  <a:pt x="1" y="398"/>
                </a:cubicBezTo>
                <a:cubicBezTo>
                  <a:pt x="1" y="397"/>
                  <a:pt x="0" y="396"/>
                  <a:pt x="1" y="395"/>
                </a:cubicBezTo>
                <a:cubicBezTo>
                  <a:pt x="1" y="395"/>
                  <a:pt x="1" y="395"/>
                  <a:pt x="1" y="395"/>
                </a:cubicBezTo>
                <a:cubicBezTo>
                  <a:pt x="0" y="394"/>
                  <a:pt x="0" y="394"/>
                  <a:pt x="1" y="393"/>
                </a:cubicBezTo>
                <a:cubicBezTo>
                  <a:pt x="2" y="392"/>
                  <a:pt x="1" y="391"/>
                  <a:pt x="1" y="390"/>
                </a:cubicBezTo>
                <a:cubicBezTo>
                  <a:pt x="1" y="390"/>
                  <a:pt x="2" y="390"/>
                  <a:pt x="2" y="389"/>
                </a:cubicBezTo>
                <a:cubicBezTo>
                  <a:pt x="2" y="389"/>
                  <a:pt x="2" y="389"/>
                  <a:pt x="2" y="389"/>
                </a:cubicBezTo>
                <a:cubicBezTo>
                  <a:pt x="1" y="389"/>
                  <a:pt x="1" y="389"/>
                  <a:pt x="1" y="388"/>
                </a:cubicBezTo>
                <a:cubicBezTo>
                  <a:pt x="1" y="388"/>
                  <a:pt x="2" y="387"/>
                  <a:pt x="1" y="387"/>
                </a:cubicBezTo>
                <a:cubicBezTo>
                  <a:pt x="0" y="386"/>
                  <a:pt x="1" y="384"/>
                  <a:pt x="1" y="383"/>
                </a:cubicBezTo>
                <a:cubicBezTo>
                  <a:pt x="1" y="378"/>
                  <a:pt x="1" y="374"/>
                  <a:pt x="1" y="369"/>
                </a:cubicBezTo>
                <a:cubicBezTo>
                  <a:pt x="1" y="369"/>
                  <a:pt x="1" y="368"/>
                  <a:pt x="1" y="368"/>
                </a:cubicBezTo>
                <a:cubicBezTo>
                  <a:pt x="1" y="367"/>
                  <a:pt x="0" y="367"/>
                  <a:pt x="0" y="367"/>
                </a:cubicBezTo>
                <a:cubicBezTo>
                  <a:pt x="0" y="365"/>
                  <a:pt x="0" y="365"/>
                  <a:pt x="0" y="363"/>
                </a:cubicBezTo>
                <a:cubicBezTo>
                  <a:pt x="0" y="363"/>
                  <a:pt x="1" y="363"/>
                  <a:pt x="1" y="363"/>
                </a:cubicBezTo>
                <a:cubicBezTo>
                  <a:pt x="0" y="361"/>
                  <a:pt x="2" y="359"/>
                  <a:pt x="1" y="357"/>
                </a:cubicBezTo>
                <a:cubicBezTo>
                  <a:pt x="1" y="356"/>
                  <a:pt x="2" y="356"/>
                  <a:pt x="2" y="355"/>
                </a:cubicBezTo>
                <a:cubicBezTo>
                  <a:pt x="2" y="355"/>
                  <a:pt x="2" y="355"/>
                  <a:pt x="2" y="354"/>
                </a:cubicBezTo>
                <a:cubicBezTo>
                  <a:pt x="2" y="354"/>
                  <a:pt x="2" y="353"/>
                  <a:pt x="2" y="352"/>
                </a:cubicBezTo>
                <a:cubicBezTo>
                  <a:pt x="2" y="345"/>
                  <a:pt x="2" y="345"/>
                  <a:pt x="2" y="345"/>
                </a:cubicBezTo>
                <a:cubicBezTo>
                  <a:pt x="3" y="344"/>
                  <a:pt x="4" y="344"/>
                  <a:pt x="4" y="343"/>
                </a:cubicBezTo>
                <a:cubicBezTo>
                  <a:pt x="5" y="342"/>
                  <a:pt x="4" y="341"/>
                  <a:pt x="3" y="339"/>
                </a:cubicBezTo>
                <a:cubicBezTo>
                  <a:pt x="4" y="339"/>
                  <a:pt x="5" y="338"/>
                  <a:pt x="5" y="338"/>
                </a:cubicBezTo>
                <a:cubicBezTo>
                  <a:pt x="5" y="337"/>
                  <a:pt x="4" y="336"/>
                  <a:pt x="4" y="336"/>
                </a:cubicBezTo>
                <a:cubicBezTo>
                  <a:pt x="4" y="334"/>
                  <a:pt x="4" y="333"/>
                  <a:pt x="5" y="332"/>
                </a:cubicBezTo>
                <a:cubicBezTo>
                  <a:pt x="5" y="331"/>
                  <a:pt x="5" y="331"/>
                  <a:pt x="5" y="331"/>
                </a:cubicBezTo>
                <a:cubicBezTo>
                  <a:pt x="5" y="329"/>
                  <a:pt x="5" y="328"/>
                  <a:pt x="5" y="327"/>
                </a:cubicBezTo>
                <a:cubicBezTo>
                  <a:pt x="7" y="326"/>
                  <a:pt x="6" y="324"/>
                  <a:pt x="7" y="323"/>
                </a:cubicBezTo>
                <a:cubicBezTo>
                  <a:pt x="7" y="323"/>
                  <a:pt x="6" y="322"/>
                  <a:pt x="7" y="321"/>
                </a:cubicBezTo>
                <a:cubicBezTo>
                  <a:pt x="7" y="320"/>
                  <a:pt x="7" y="319"/>
                  <a:pt x="8" y="318"/>
                </a:cubicBezTo>
                <a:cubicBezTo>
                  <a:pt x="8" y="317"/>
                  <a:pt x="8" y="316"/>
                  <a:pt x="8" y="315"/>
                </a:cubicBezTo>
                <a:cubicBezTo>
                  <a:pt x="8" y="314"/>
                  <a:pt x="9" y="314"/>
                  <a:pt x="9" y="313"/>
                </a:cubicBezTo>
                <a:cubicBezTo>
                  <a:pt x="9" y="312"/>
                  <a:pt x="9" y="311"/>
                  <a:pt x="9" y="310"/>
                </a:cubicBezTo>
                <a:cubicBezTo>
                  <a:pt x="10" y="309"/>
                  <a:pt x="10" y="309"/>
                  <a:pt x="11" y="308"/>
                </a:cubicBezTo>
                <a:cubicBezTo>
                  <a:pt x="11" y="307"/>
                  <a:pt x="10" y="306"/>
                  <a:pt x="12" y="305"/>
                </a:cubicBezTo>
                <a:cubicBezTo>
                  <a:pt x="12" y="305"/>
                  <a:pt x="12" y="305"/>
                  <a:pt x="12" y="305"/>
                </a:cubicBezTo>
                <a:cubicBezTo>
                  <a:pt x="10" y="303"/>
                  <a:pt x="12" y="302"/>
                  <a:pt x="13" y="301"/>
                </a:cubicBezTo>
                <a:cubicBezTo>
                  <a:pt x="12" y="300"/>
                  <a:pt x="12" y="299"/>
                  <a:pt x="12" y="298"/>
                </a:cubicBezTo>
                <a:cubicBezTo>
                  <a:pt x="13" y="297"/>
                  <a:pt x="14" y="296"/>
                  <a:pt x="14" y="295"/>
                </a:cubicBezTo>
                <a:cubicBezTo>
                  <a:pt x="14" y="295"/>
                  <a:pt x="14" y="294"/>
                  <a:pt x="14" y="294"/>
                </a:cubicBezTo>
                <a:cubicBezTo>
                  <a:pt x="15" y="293"/>
                  <a:pt x="14" y="292"/>
                  <a:pt x="14" y="292"/>
                </a:cubicBezTo>
                <a:cubicBezTo>
                  <a:pt x="14" y="292"/>
                  <a:pt x="14" y="291"/>
                  <a:pt x="15" y="291"/>
                </a:cubicBezTo>
                <a:cubicBezTo>
                  <a:pt x="15" y="290"/>
                  <a:pt x="13" y="290"/>
                  <a:pt x="14" y="289"/>
                </a:cubicBezTo>
                <a:cubicBezTo>
                  <a:pt x="15" y="289"/>
                  <a:pt x="15" y="288"/>
                  <a:pt x="15" y="288"/>
                </a:cubicBezTo>
                <a:cubicBezTo>
                  <a:pt x="16" y="287"/>
                  <a:pt x="16" y="287"/>
                  <a:pt x="17" y="286"/>
                </a:cubicBezTo>
                <a:cubicBezTo>
                  <a:pt x="17" y="282"/>
                  <a:pt x="17" y="282"/>
                  <a:pt x="17" y="282"/>
                </a:cubicBezTo>
                <a:cubicBezTo>
                  <a:pt x="18" y="281"/>
                  <a:pt x="17" y="279"/>
                  <a:pt x="18" y="278"/>
                </a:cubicBezTo>
                <a:cubicBezTo>
                  <a:pt x="18" y="277"/>
                  <a:pt x="19" y="276"/>
                  <a:pt x="20" y="276"/>
                </a:cubicBezTo>
                <a:cubicBezTo>
                  <a:pt x="20" y="275"/>
                  <a:pt x="20" y="274"/>
                  <a:pt x="19" y="274"/>
                </a:cubicBezTo>
                <a:cubicBezTo>
                  <a:pt x="19" y="273"/>
                  <a:pt x="20" y="272"/>
                  <a:pt x="20" y="272"/>
                </a:cubicBezTo>
                <a:cubicBezTo>
                  <a:pt x="21" y="270"/>
                  <a:pt x="21" y="270"/>
                  <a:pt x="21" y="266"/>
                </a:cubicBezTo>
                <a:cubicBezTo>
                  <a:pt x="22" y="266"/>
                  <a:pt x="22" y="266"/>
                  <a:pt x="22" y="265"/>
                </a:cubicBezTo>
                <a:cubicBezTo>
                  <a:pt x="23" y="265"/>
                  <a:pt x="23" y="265"/>
                  <a:pt x="23" y="264"/>
                </a:cubicBezTo>
                <a:cubicBezTo>
                  <a:pt x="23" y="264"/>
                  <a:pt x="23" y="263"/>
                  <a:pt x="23" y="262"/>
                </a:cubicBezTo>
                <a:cubicBezTo>
                  <a:pt x="23" y="261"/>
                  <a:pt x="23" y="260"/>
                  <a:pt x="24" y="259"/>
                </a:cubicBezTo>
                <a:cubicBezTo>
                  <a:pt x="24" y="258"/>
                  <a:pt x="26" y="258"/>
                  <a:pt x="25" y="257"/>
                </a:cubicBezTo>
                <a:cubicBezTo>
                  <a:pt x="25" y="255"/>
                  <a:pt x="27" y="255"/>
                  <a:pt x="26" y="254"/>
                </a:cubicBezTo>
                <a:cubicBezTo>
                  <a:pt x="26" y="253"/>
                  <a:pt x="27" y="252"/>
                  <a:pt x="28" y="252"/>
                </a:cubicBezTo>
                <a:cubicBezTo>
                  <a:pt x="29" y="251"/>
                  <a:pt x="29" y="251"/>
                  <a:pt x="28" y="249"/>
                </a:cubicBezTo>
                <a:cubicBezTo>
                  <a:pt x="29" y="248"/>
                  <a:pt x="29" y="247"/>
                  <a:pt x="31" y="248"/>
                </a:cubicBezTo>
                <a:cubicBezTo>
                  <a:pt x="31" y="248"/>
                  <a:pt x="32" y="248"/>
                  <a:pt x="32" y="247"/>
                </a:cubicBezTo>
                <a:cubicBezTo>
                  <a:pt x="32" y="247"/>
                  <a:pt x="31" y="247"/>
                  <a:pt x="31" y="247"/>
                </a:cubicBezTo>
                <a:cubicBezTo>
                  <a:pt x="30" y="246"/>
                  <a:pt x="30" y="246"/>
                  <a:pt x="30" y="246"/>
                </a:cubicBezTo>
                <a:cubicBezTo>
                  <a:pt x="30" y="245"/>
                  <a:pt x="30" y="245"/>
                  <a:pt x="30" y="245"/>
                </a:cubicBezTo>
                <a:cubicBezTo>
                  <a:pt x="31" y="243"/>
                  <a:pt x="32" y="242"/>
                  <a:pt x="33" y="240"/>
                </a:cubicBezTo>
                <a:cubicBezTo>
                  <a:pt x="33" y="239"/>
                  <a:pt x="34" y="239"/>
                  <a:pt x="34" y="239"/>
                </a:cubicBezTo>
                <a:cubicBezTo>
                  <a:pt x="35" y="239"/>
                  <a:pt x="35" y="238"/>
                  <a:pt x="35" y="238"/>
                </a:cubicBezTo>
                <a:cubicBezTo>
                  <a:pt x="36" y="237"/>
                  <a:pt x="37" y="238"/>
                  <a:pt x="38" y="237"/>
                </a:cubicBezTo>
                <a:cubicBezTo>
                  <a:pt x="38" y="236"/>
                  <a:pt x="37" y="237"/>
                  <a:pt x="37" y="236"/>
                </a:cubicBezTo>
                <a:cubicBezTo>
                  <a:pt x="36" y="235"/>
                  <a:pt x="36" y="235"/>
                  <a:pt x="36" y="233"/>
                </a:cubicBezTo>
                <a:cubicBezTo>
                  <a:pt x="36" y="233"/>
                  <a:pt x="37" y="233"/>
                  <a:pt x="37" y="232"/>
                </a:cubicBezTo>
                <a:cubicBezTo>
                  <a:pt x="37" y="231"/>
                  <a:pt x="37" y="231"/>
                  <a:pt x="37" y="230"/>
                </a:cubicBezTo>
                <a:cubicBezTo>
                  <a:pt x="38" y="230"/>
                  <a:pt x="38" y="229"/>
                  <a:pt x="39" y="228"/>
                </a:cubicBezTo>
                <a:cubicBezTo>
                  <a:pt x="40" y="227"/>
                  <a:pt x="39" y="226"/>
                  <a:pt x="39" y="225"/>
                </a:cubicBezTo>
                <a:cubicBezTo>
                  <a:pt x="39" y="224"/>
                  <a:pt x="40" y="224"/>
                  <a:pt x="41" y="224"/>
                </a:cubicBezTo>
                <a:cubicBezTo>
                  <a:pt x="41" y="224"/>
                  <a:pt x="41" y="224"/>
                  <a:pt x="41" y="224"/>
                </a:cubicBezTo>
                <a:cubicBezTo>
                  <a:pt x="41" y="222"/>
                  <a:pt x="43" y="220"/>
                  <a:pt x="42" y="218"/>
                </a:cubicBezTo>
                <a:cubicBezTo>
                  <a:pt x="43" y="217"/>
                  <a:pt x="45" y="216"/>
                  <a:pt x="46" y="214"/>
                </a:cubicBezTo>
                <a:cubicBezTo>
                  <a:pt x="46" y="213"/>
                  <a:pt x="46" y="213"/>
                  <a:pt x="46" y="212"/>
                </a:cubicBezTo>
                <a:cubicBezTo>
                  <a:pt x="47" y="211"/>
                  <a:pt x="47" y="211"/>
                  <a:pt x="48" y="210"/>
                </a:cubicBezTo>
                <a:cubicBezTo>
                  <a:pt x="48" y="206"/>
                  <a:pt x="48" y="206"/>
                  <a:pt x="48" y="206"/>
                </a:cubicBezTo>
                <a:cubicBezTo>
                  <a:pt x="49" y="205"/>
                  <a:pt x="50" y="203"/>
                  <a:pt x="52" y="203"/>
                </a:cubicBezTo>
                <a:cubicBezTo>
                  <a:pt x="52" y="203"/>
                  <a:pt x="52" y="203"/>
                  <a:pt x="53" y="203"/>
                </a:cubicBezTo>
                <a:cubicBezTo>
                  <a:pt x="52" y="202"/>
                  <a:pt x="52" y="202"/>
                  <a:pt x="52" y="202"/>
                </a:cubicBezTo>
                <a:cubicBezTo>
                  <a:pt x="51" y="202"/>
                  <a:pt x="51" y="202"/>
                  <a:pt x="51" y="202"/>
                </a:cubicBezTo>
                <a:cubicBezTo>
                  <a:pt x="52" y="201"/>
                  <a:pt x="53" y="201"/>
                  <a:pt x="53" y="200"/>
                </a:cubicBezTo>
                <a:cubicBezTo>
                  <a:pt x="53" y="199"/>
                  <a:pt x="54" y="199"/>
                  <a:pt x="55" y="198"/>
                </a:cubicBezTo>
                <a:cubicBezTo>
                  <a:pt x="54" y="198"/>
                  <a:pt x="53" y="197"/>
                  <a:pt x="53" y="197"/>
                </a:cubicBezTo>
                <a:cubicBezTo>
                  <a:pt x="54" y="196"/>
                  <a:pt x="54" y="194"/>
                  <a:pt x="56" y="194"/>
                </a:cubicBezTo>
                <a:cubicBezTo>
                  <a:pt x="57" y="193"/>
                  <a:pt x="57" y="193"/>
                  <a:pt x="57" y="192"/>
                </a:cubicBezTo>
                <a:cubicBezTo>
                  <a:pt x="57" y="191"/>
                  <a:pt x="58" y="191"/>
                  <a:pt x="59" y="190"/>
                </a:cubicBezTo>
                <a:cubicBezTo>
                  <a:pt x="59" y="189"/>
                  <a:pt x="60" y="189"/>
                  <a:pt x="61" y="189"/>
                </a:cubicBezTo>
                <a:cubicBezTo>
                  <a:pt x="61" y="189"/>
                  <a:pt x="61" y="188"/>
                  <a:pt x="61" y="188"/>
                </a:cubicBezTo>
                <a:cubicBezTo>
                  <a:pt x="61" y="187"/>
                  <a:pt x="62" y="187"/>
                  <a:pt x="62" y="187"/>
                </a:cubicBezTo>
                <a:cubicBezTo>
                  <a:pt x="63" y="187"/>
                  <a:pt x="63" y="186"/>
                  <a:pt x="63" y="185"/>
                </a:cubicBezTo>
                <a:cubicBezTo>
                  <a:pt x="63" y="185"/>
                  <a:pt x="62" y="185"/>
                  <a:pt x="62" y="185"/>
                </a:cubicBezTo>
                <a:cubicBezTo>
                  <a:pt x="63" y="184"/>
                  <a:pt x="65" y="185"/>
                  <a:pt x="64" y="183"/>
                </a:cubicBezTo>
                <a:cubicBezTo>
                  <a:pt x="64" y="182"/>
                  <a:pt x="65" y="182"/>
                  <a:pt x="65" y="183"/>
                </a:cubicBezTo>
                <a:cubicBezTo>
                  <a:pt x="65" y="183"/>
                  <a:pt x="65" y="183"/>
                  <a:pt x="65" y="183"/>
                </a:cubicBezTo>
                <a:cubicBezTo>
                  <a:pt x="66" y="183"/>
                  <a:pt x="66" y="182"/>
                  <a:pt x="66" y="181"/>
                </a:cubicBezTo>
                <a:cubicBezTo>
                  <a:pt x="66" y="181"/>
                  <a:pt x="67" y="180"/>
                  <a:pt x="67" y="180"/>
                </a:cubicBezTo>
                <a:cubicBezTo>
                  <a:pt x="67" y="178"/>
                  <a:pt x="68" y="177"/>
                  <a:pt x="69" y="176"/>
                </a:cubicBezTo>
                <a:cubicBezTo>
                  <a:pt x="69" y="173"/>
                  <a:pt x="69" y="173"/>
                  <a:pt x="69" y="173"/>
                </a:cubicBezTo>
                <a:cubicBezTo>
                  <a:pt x="69" y="172"/>
                  <a:pt x="71" y="173"/>
                  <a:pt x="71" y="171"/>
                </a:cubicBezTo>
                <a:cubicBezTo>
                  <a:pt x="71" y="171"/>
                  <a:pt x="71" y="170"/>
                  <a:pt x="71" y="170"/>
                </a:cubicBezTo>
                <a:cubicBezTo>
                  <a:pt x="71" y="169"/>
                  <a:pt x="72" y="169"/>
                  <a:pt x="72" y="168"/>
                </a:cubicBezTo>
                <a:cubicBezTo>
                  <a:pt x="74" y="167"/>
                  <a:pt x="74" y="165"/>
                  <a:pt x="75" y="164"/>
                </a:cubicBezTo>
                <a:cubicBezTo>
                  <a:pt x="76" y="164"/>
                  <a:pt x="76" y="162"/>
                  <a:pt x="77" y="162"/>
                </a:cubicBezTo>
                <a:cubicBezTo>
                  <a:pt x="78" y="161"/>
                  <a:pt x="77" y="160"/>
                  <a:pt x="78" y="159"/>
                </a:cubicBezTo>
                <a:cubicBezTo>
                  <a:pt x="79" y="159"/>
                  <a:pt x="80" y="159"/>
                  <a:pt x="80" y="159"/>
                </a:cubicBezTo>
                <a:cubicBezTo>
                  <a:pt x="80" y="160"/>
                  <a:pt x="81" y="161"/>
                  <a:pt x="82" y="161"/>
                </a:cubicBezTo>
                <a:cubicBezTo>
                  <a:pt x="82" y="162"/>
                  <a:pt x="83" y="162"/>
                  <a:pt x="83" y="163"/>
                </a:cubicBezTo>
                <a:cubicBezTo>
                  <a:pt x="83" y="164"/>
                  <a:pt x="85" y="163"/>
                  <a:pt x="85" y="165"/>
                </a:cubicBezTo>
                <a:cubicBezTo>
                  <a:pt x="86" y="165"/>
                  <a:pt x="86" y="166"/>
                  <a:pt x="86" y="167"/>
                </a:cubicBezTo>
                <a:cubicBezTo>
                  <a:pt x="86" y="167"/>
                  <a:pt x="87" y="167"/>
                  <a:pt x="87" y="167"/>
                </a:cubicBezTo>
                <a:cubicBezTo>
                  <a:pt x="87" y="167"/>
                  <a:pt x="87" y="168"/>
                  <a:pt x="87" y="168"/>
                </a:cubicBezTo>
                <a:cubicBezTo>
                  <a:pt x="88" y="168"/>
                  <a:pt x="89" y="168"/>
                  <a:pt x="89" y="169"/>
                </a:cubicBezTo>
                <a:cubicBezTo>
                  <a:pt x="89" y="171"/>
                  <a:pt x="91" y="171"/>
                  <a:pt x="92" y="171"/>
                </a:cubicBezTo>
                <a:cubicBezTo>
                  <a:pt x="92" y="172"/>
                  <a:pt x="92" y="173"/>
                  <a:pt x="91" y="173"/>
                </a:cubicBezTo>
                <a:cubicBezTo>
                  <a:pt x="91" y="173"/>
                  <a:pt x="90" y="172"/>
                  <a:pt x="90" y="172"/>
                </a:cubicBezTo>
                <a:cubicBezTo>
                  <a:pt x="90" y="172"/>
                  <a:pt x="90" y="172"/>
                  <a:pt x="90" y="173"/>
                </a:cubicBezTo>
                <a:cubicBezTo>
                  <a:pt x="90" y="173"/>
                  <a:pt x="90" y="173"/>
                  <a:pt x="90" y="173"/>
                </a:cubicBezTo>
                <a:cubicBezTo>
                  <a:pt x="90" y="173"/>
                  <a:pt x="89" y="173"/>
                  <a:pt x="89" y="173"/>
                </a:cubicBezTo>
                <a:cubicBezTo>
                  <a:pt x="89" y="173"/>
                  <a:pt x="89" y="173"/>
                  <a:pt x="89" y="174"/>
                </a:cubicBezTo>
                <a:cubicBezTo>
                  <a:pt x="89" y="174"/>
                  <a:pt x="90" y="173"/>
                  <a:pt x="90" y="173"/>
                </a:cubicBezTo>
                <a:cubicBezTo>
                  <a:pt x="90" y="173"/>
                  <a:pt x="90" y="173"/>
                  <a:pt x="91" y="173"/>
                </a:cubicBezTo>
                <a:cubicBezTo>
                  <a:pt x="91" y="174"/>
                  <a:pt x="91" y="174"/>
                  <a:pt x="92" y="175"/>
                </a:cubicBezTo>
                <a:cubicBezTo>
                  <a:pt x="92" y="176"/>
                  <a:pt x="90" y="176"/>
                  <a:pt x="91" y="178"/>
                </a:cubicBezTo>
                <a:cubicBezTo>
                  <a:pt x="90" y="179"/>
                  <a:pt x="89" y="179"/>
                  <a:pt x="88" y="180"/>
                </a:cubicBezTo>
                <a:cubicBezTo>
                  <a:pt x="88" y="181"/>
                  <a:pt x="87" y="182"/>
                  <a:pt x="86" y="182"/>
                </a:cubicBezTo>
                <a:cubicBezTo>
                  <a:pt x="85" y="182"/>
                  <a:pt x="85" y="184"/>
                  <a:pt x="85" y="184"/>
                </a:cubicBezTo>
                <a:cubicBezTo>
                  <a:pt x="84" y="185"/>
                  <a:pt x="83" y="186"/>
                  <a:pt x="82" y="186"/>
                </a:cubicBezTo>
                <a:cubicBezTo>
                  <a:pt x="82" y="187"/>
                  <a:pt x="81" y="188"/>
                  <a:pt x="81" y="188"/>
                </a:cubicBezTo>
                <a:cubicBezTo>
                  <a:pt x="79" y="188"/>
                  <a:pt x="79" y="190"/>
                  <a:pt x="77" y="190"/>
                </a:cubicBezTo>
                <a:cubicBezTo>
                  <a:pt x="77" y="190"/>
                  <a:pt x="76" y="190"/>
                  <a:pt x="76" y="191"/>
                </a:cubicBezTo>
                <a:cubicBezTo>
                  <a:pt x="76" y="192"/>
                  <a:pt x="76" y="192"/>
                  <a:pt x="75" y="192"/>
                </a:cubicBezTo>
                <a:cubicBezTo>
                  <a:pt x="74" y="192"/>
                  <a:pt x="74" y="192"/>
                  <a:pt x="73" y="192"/>
                </a:cubicBezTo>
                <a:cubicBezTo>
                  <a:pt x="74" y="193"/>
                  <a:pt x="74" y="193"/>
                  <a:pt x="74" y="193"/>
                </a:cubicBezTo>
                <a:cubicBezTo>
                  <a:pt x="74" y="194"/>
                  <a:pt x="73" y="195"/>
                  <a:pt x="72" y="195"/>
                </a:cubicBezTo>
                <a:cubicBezTo>
                  <a:pt x="70" y="194"/>
                  <a:pt x="70" y="196"/>
                  <a:pt x="68" y="196"/>
                </a:cubicBezTo>
                <a:cubicBezTo>
                  <a:pt x="68" y="196"/>
                  <a:pt x="68" y="196"/>
                  <a:pt x="68" y="196"/>
                </a:cubicBezTo>
                <a:cubicBezTo>
                  <a:pt x="68" y="196"/>
                  <a:pt x="68" y="197"/>
                  <a:pt x="68" y="197"/>
                </a:cubicBezTo>
                <a:cubicBezTo>
                  <a:pt x="68" y="198"/>
                  <a:pt x="68" y="198"/>
                  <a:pt x="69" y="197"/>
                </a:cubicBezTo>
                <a:cubicBezTo>
                  <a:pt x="69" y="196"/>
                  <a:pt x="70" y="197"/>
                  <a:pt x="71" y="196"/>
                </a:cubicBezTo>
                <a:cubicBezTo>
                  <a:pt x="71" y="196"/>
                  <a:pt x="72" y="196"/>
                  <a:pt x="72" y="196"/>
                </a:cubicBezTo>
                <a:cubicBezTo>
                  <a:pt x="73" y="196"/>
                  <a:pt x="72" y="196"/>
                  <a:pt x="72" y="197"/>
                </a:cubicBezTo>
                <a:cubicBezTo>
                  <a:pt x="72" y="198"/>
                  <a:pt x="71" y="199"/>
                  <a:pt x="70" y="199"/>
                </a:cubicBezTo>
                <a:cubicBezTo>
                  <a:pt x="70" y="198"/>
                  <a:pt x="68" y="198"/>
                  <a:pt x="67" y="198"/>
                </a:cubicBezTo>
                <a:cubicBezTo>
                  <a:pt x="67" y="199"/>
                  <a:pt x="68" y="200"/>
                  <a:pt x="68" y="201"/>
                </a:cubicBezTo>
                <a:cubicBezTo>
                  <a:pt x="68" y="201"/>
                  <a:pt x="69" y="201"/>
                  <a:pt x="69" y="201"/>
                </a:cubicBezTo>
                <a:cubicBezTo>
                  <a:pt x="70" y="202"/>
                  <a:pt x="70" y="202"/>
                  <a:pt x="69" y="203"/>
                </a:cubicBezTo>
                <a:cubicBezTo>
                  <a:pt x="69" y="204"/>
                  <a:pt x="68" y="205"/>
                  <a:pt x="67" y="206"/>
                </a:cubicBezTo>
                <a:cubicBezTo>
                  <a:pt x="66" y="208"/>
                  <a:pt x="65" y="211"/>
                  <a:pt x="62" y="213"/>
                </a:cubicBezTo>
                <a:cubicBezTo>
                  <a:pt x="62" y="213"/>
                  <a:pt x="62" y="213"/>
                  <a:pt x="61" y="213"/>
                </a:cubicBezTo>
                <a:cubicBezTo>
                  <a:pt x="61" y="213"/>
                  <a:pt x="61" y="213"/>
                  <a:pt x="60" y="213"/>
                </a:cubicBezTo>
                <a:cubicBezTo>
                  <a:pt x="60" y="213"/>
                  <a:pt x="61" y="213"/>
                  <a:pt x="61" y="214"/>
                </a:cubicBezTo>
                <a:cubicBezTo>
                  <a:pt x="62" y="214"/>
                  <a:pt x="62" y="214"/>
                  <a:pt x="62" y="215"/>
                </a:cubicBezTo>
                <a:cubicBezTo>
                  <a:pt x="62" y="216"/>
                  <a:pt x="61" y="216"/>
                  <a:pt x="61" y="217"/>
                </a:cubicBezTo>
                <a:cubicBezTo>
                  <a:pt x="61" y="218"/>
                  <a:pt x="61" y="218"/>
                  <a:pt x="60" y="219"/>
                </a:cubicBezTo>
                <a:cubicBezTo>
                  <a:pt x="59" y="219"/>
                  <a:pt x="60" y="220"/>
                  <a:pt x="59" y="221"/>
                </a:cubicBezTo>
                <a:cubicBezTo>
                  <a:pt x="58" y="222"/>
                  <a:pt x="59" y="224"/>
                  <a:pt x="57" y="225"/>
                </a:cubicBezTo>
                <a:cubicBezTo>
                  <a:pt x="57" y="226"/>
                  <a:pt x="56" y="227"/>
                  <a:pt x="55" y="228"/>
                </a:cubicBezTo>
                <a:cubicBezTo>
                  <a:pt x="55" y="229"/>
                  <a:pt x="55" y="230"/>
                  <a:pt x="55" y="231"/>
                </a:cubicBezTo>
                <a:cubicBezTo>
                  <a:pt x="54" y="231"/>
                  <a:pt x="54" y="232"/>
                  <a:pt x="54" y="233"/>
                </a:cubicBezTo>
                <a:cubicBezTo>
                  <a:pt x="53" y="233"/>
                  <a:pt x="53" y="234"/>
                  <a:pt x="52" y="235"/>
                </a:cubicBezTo>
                <a:cubicBezTo>
                  <a:pt x="52" y="236"/>
                  <a:pt x="51" y="237"/>
                  <a:pt x="51" y="238"/>
                </a:cubicBezTo>
                <a:cubicBezTo>
                  <a:pt x="51" y="240"/>
                  <a:pt x="49" y="241"/>
                  <a:pt x="50" y="242"/>
                </a:cubicBezTo>
                <a:cubicBezTo>
                  <a:pt x="50" y="243"/>
                  <a:pt x="49" y="244"/>
                  <a:pt x="49" y="245"/>
                </a:cubicBezTo>
                <a:cubicBezTo>
                  <a:pt x="49" y="246"/>
                  <a:pt x="48" y="246"/>
                  <a:pt x="48" y="247"/>
                </a:cubicBezTo>
                <a:cubicBezTo>
                  <a:pt x="48" y="248"/>
                  <a:pt x="46" y="249"/>
                  <a:pt x="46" y="250"/>
                </a:cubicBezTo>
                <a:cubicBezTo>
                  <a:pt x="46" y="251"/>
                  <a:pt x="45" y="252"/>
                  <a:pt x="45" y="254"/>
                </a:cubicBezTo>
                <a:cubicBezTo>
                  <a:pt x="45" y="254"/>
                  <a:pt x="44" y="255"/>
                  <a:pt x="43" y="256"/>
                </a:cubicBezTo>
                <a:cubicBezTo>
                  <a:pt x="44" y="256"/>
                  <a:pt x="44" y="256"/>
                  <a:pt x="44" y="257"/>
                </a:cubicBezTo>
                <a:cubicBezTo>
                  <a:pt x="44" y="257"/>
                  <a:pt x="43" y="258"/>
                  <a:pt x="43" y="258"/>
                </a:cubicBezTo>
                <a:cubicBezTo>
                  <a:pt x="44" y="259"/>
                  <a:pt x="43" y="260"/>
                  <a:pt x="42" y="261"/>
                </a:cubicBezTo>
                <a:cubicBezTo>
                  <a:pt x="41" y="262"/>
                  <a:pt x="41" y="264"/>
                  <a:pt x="41" y="265"/>
                </a:cubicBezTo>
                <a:cubicBezTo>
                  <a:pt x="41" y="266"/>
                  <a:pt x="40" y="266"/>
                  <a:pt x="39" y="267"/>
                </a:cubicBezTo>
                <a:cubicBezTo>
                  <a:pt x="39" y="268"/>
                  <a:pt x="40" y="270"/>
                  <a:pt x="38" y="271"/>
                </a:cubicBezTo>
                <a:cubicBezTo>
                  <a:pt x="38" y="274"/>
                  <a:pt x="38" y="274"/>
                  <a:pt x="38" y="274"/>
                </a:cubicBezTo>
                <a:cubicBezTo>
                  <a:pt x="37" y="275"/>
                  <a:pt x="36" y="277"/>
                  <a:pt x="35" y="279"/>
                </a:cubicBezTo>
                <a:cubicBezTo>
                  <a:pt x="34" y="280"/>
                  <a:pt x="35" y="282"/>
                  <a:pt x="35" y="283"/>
                </a:cubicBezTo>
                <a:cubicBezTo>
                  <a:pt x="33" y="285"/>
                  <a:pt x="33" y="286"/>
                  <a:pt x="32" y="289"/>
                </a:cubicBezTo>
                <a:cubicBezTo>
                  <a:pt x="32" y="289"/>
                  <a:pt x="31" y="290"/>
                  <a:pt x="31" y="290"/>
                </a:cubicBezTo>
                <a:cubicBezTo>
                  <a:pt x="32" y="291"/>
                  <a:pt x="31" y="291"/>
                  <a:pt x="31" y="292"/>
                </a:cubicBezTo>
                <a:cubicBezTo>
                  <a:pt x="31" y="292"/>
                  <a:pt x="31" y="293"/>
                  <a:pt x="30" y="293"/>
                </a:cubicBezTo>
                <a:cubicBezTo>
                  <a:pt x="30" y="294"/>
                  <a:pt x="30" y="294"/>
                  <a:pt x="30" y="294"/>
                </a:cubicBezTo>
                <a:cubicBezTo>
                  <a:pt x="30" y="295"/>
                  <a:pt x="31" y="297"/>
                  <a:pt x="30" y="298"/>
                </a:cubicBezTo>
                <a:cubicBezTo>
                  <a:pt x="29" y="299"/>
                  <a:pt x="29" y="300"/>
                  <a:pt x="29" y="301"/>
                </a:cubicBezTo>
                <a:cubicBezTo>
                  <a:pt x="29" y="302"/>
                  <a:pt x="28" y="303"/>
                  <a:pt x="28" y="304"/>
                </a:cubicBezTo>
                <a:cubicBezTo>
                  <a:pt x="29" y="305"/>
                  <a:pt x="27" y="306"/>
                  <a:pt x="27" y="307"/>
                </a:cubicBezTo>
                <a:cubicBezTo>
                  <a:pt x="27" y="308"/>
                  <a:pt x="26" y="309"/>
                  <a:pt x="26" y="309"/>
                </a:cubicBezTo>
                <a:cubicBezTo>
                  <a:pt x="25" y="310"/>
                  <a:pt x="25" y="311"/>
                  <a:pt x="26" y="311"/>
                </a:cubicBezTo>
                <a:cubicBezTo>
                  <a:pt x="26" y="312"/>
                  <a:pt x="26" y="312"/>
                  <a:pt x="26" y="313"/>
                </a:cubicBezTo>
                <a:cubicBezTo>
                  <a:pt x="25" y="315"/>
                  <a:pt x="24" y="316"/>
                  <a:pt x="24" y="318"/>
                </a:cubicBezTo>
                <a:cubicBezTo>
                  <a:pt x="25" y="320"/>
                  <a:pt x="23" y="320"/>
                  <a:pt x="23" y="321"/>
                </a:cubicBezTo>
                <a:cubicBezTo>
                  <a:pt x="23" y="323"/>
                  <a:pt x="23" y="324"/>
                  <a:pt x="23" y="325"/>
                </a:cubicBezTo>
                <a:cubicBezTo>
                  <a:pt x="22" y="326"/>
                  <a:pt x="23" y="328"/>
                  <a:pt x="22" y="329"/>
                </a:cubicBezTo>
                <a:cubicBezTo>
                  <a:pt x="22" y="330"/>
                  <a:pt x="21" y="331"/>
                  <a:pt x="21" y="332"/>
                </a:cubicBezTo>
                <a:cubicBezTo>
                  <a:pt x="21" y="333"/>
                  <a:pt x="20" y="333"/>
                  <a:pt x="21" y="334"/>
                </a:cubicBezTo>
                <a:cubicBezTo>
                  <a:pt x="22" y="335"/>
                  <a:pt x="21" y="335"/>
                  <a:pt x="21" y="337"/>
                </a:cubicBezTo>
                <a:cubicBezTo>
                  <a:pt x="20" y="337"/>
                  <a:pt x="20" y="339"/>
                  <a:pt x="22" y="339"/>
                </a:cubicBezTo>
                <a:cubicBezTo>
                  <a:pt x="21" y="340"/>
                  <a:pt x="20" y="340"/>
                  <a:pt x="19" y="341"/>
                </a:cubicBezTo>
                <a:cubicBezTo>
                  <a:pt x="21" y="343"/>
                  <a:pt x="21" y="343"/>
                  <a:pt x="20" y="344"/>
                </a:cubicBezTo>
                <a:cubicBezTo>
                  <a:pt x="20" y="345"/>
                  <a:pt x="21" y="345"/>
                  <a:pt x="20" y="345"/>
                </a:cubicBezTo>
                <a:cubicBezTo>
                  <a:pt x="19" y="346"/>
                  <a:pt x="20" y="347"/>
                  <a:pt x="20" y="348"/>
                </a:cubicBezTo>
                <a:cubicBezTo>
                  <a:pt x="20" y="348"/>
                  <a:pt x="19" y="349"/>
                  <a:pt x="19" y="350"/>
                </a:cubicBezTo>
                <a:cubicBezTo>
                  <a:pt x="19" y="350"/>
                  <a:pt x="20" y="351"/>
                  <a:pt x="20" y="351"/>
                </a:cubicBezTo>
                <a:cubicBezTo>
                  <a:pt x="21" y="352"/>
                  <a:pt x="18" y="353"/>
                  <a:pt x="21" y="353"/>
                </a:cubicBezTo>
                <a:cubicBezTo>
                  <a:pt x="20" y="354"/>
                  <a:pt x="20" y="354"/>
                  <a:pt x="20" y="354"/>
                </a:cubicBezTo>
                <a:cubicBezTo>
                  <a:pt x="20" y="362"/>
                  <a:pt x="20" y="362"/>
                  <a:pt x="20" y="362"/>
                </a:cubicBezTo>
                <a:cubicBezTo>
                  <a:pt x="20" y="363"/>
                  <a:pt x="20" y="364"/>
                  <a:pt x="19" y="365"/>
                </a:cubicBezTo>
                <a:cubicBezTo>
                  <a:pt x="19" y="365"/>
                  <a:pt x="19" y="367"/>
                  <a:pt x="18" y="367"/>
                </a:cubicBezTo>
                <a:cubicBezTo>
                  <a:pt x="17" y="368"/>
                  <a:pt x="18" y="368"/>
                  <a:pt x="18" y="368"/>
                </a:cubicBezTo>
                <a:cubicBezTo>
                  <a:pt x="19" y="369"/>
                  <a:pt x="19" y="370"/>
                  <a:pt x="18" y="370"/>
                </a:cubicBezTo>
                <a:cubicBezTo>
                  <a:pt x="17" y="371"/>
                  <a:pt x="18" y="371"/>
                  <a:pt x="18" y="371"/>
                </a:cubicBezTo>
                <a:cubicBezTo>
                  <a:pt x="18" y="372"/>
                  <a:pt x="17" y="373"/>
                  <a:pt x="18" y="374"/>
                </a:cubicBezTo>
                <a:cubicBezTo>
                  <a:pt x="17" y="374"/>
                  <a:pt x="17" y="374"/>
                  <a:pt x="17" y="374"/>
                </a:cubicBezTo>
                <a:cubicBezTo>
                  <a:pt x="17" y="375"/>
                  <a:pt x="17" y="375"/>
                  <a:pt x="18" y="375"/>
                </a:cubicBezTo>
                <a:cubicBezTo>
                  <a:pt x="18" y="376"/>
                  <a:pt x="17" y="377"/>
                  <a:pt x="18" y="378"/>
                </a:cubicBezTo>
                <a:cubicBezTo>
                  <a:pt x="19" y="378"/>
                  <a:pt x="19" y="380"/>
                  <a:pt x="18" y="380"/>
                </a:cubicBezTo>
                <a:cubicBezTo>
                  <a:pt x="17" y="381"/>
                  <a:pt x="17" y="384"/>
                  <a:pt x="15" y="385"/>
                </a:cubicBezTo>
                <a:cubicBezTo>
                  <a:pt x="14" y="386"/>
                  <a:pt x="13" y="385"/>
                  <a:pt x="12" y="385"/>
                </a:cubicBezTo>
                <a:cubicBezTo>
                  <a:pt x="11" y="385"/>
                  <a:pt x="9" y="385"/>
                  <a:pt x="8" y="386"/>
                </a:cubicBezTo>
                <a:cubicBezTo>
                  <a:pt x="9" y="387"/>
                  <a:pt x="10" y="386"/>
                  <a:pt x="11" y="386"/>
                </a:cubicBezTo>
                <a:cubicBezTo>
                  <a:pt x="12" y="386"/>
                  <a:pt x="13" y="386"/>
                  <a:pt x="14" y="386"/>
                </a:cubicBezTo>
                <a:cubicBezTo>
                  <a:pt x="15" y="386"/>
                  <a:pt x="16" y="386"/>
                  <a:pt x="17" y="387"/>
                </a:cubicBezTo>
                <a:cubicBezTo>
                  <a:pt x="16" y="387"/>
                  <a:pt x="15" y="387"/>
                  <a:pt x="14" y="387"/>
                </a:cubicBezTo>
                <a:cubicBezTo>
                  <a:pt x="14" y="387"/>
                  <a:pt x="14" y="388"/>
                  <a:pt x="14" y="388"/>
                </a:cubicBezTo>
                <a:cubicBezTo>
                  <a:pt x="14" y="388"/>
                  <a:pt x="14" y="389"/>
                  <a:pt x="14" y="389"/>
                </a:cubicBezTo>
                <a:cubicBezTo>
                  <a:pt x="15" y="389"/>
                  <a:pt x="16" y="389"/>
                  <a:pt x="16" y="389"/>
                </a:cubicBezTo>
                <a:cubicBezTo>
                  <a:pt x="17" y="390"/>
                  <a:pt x="17" y="391"/>
                  <a:pt x="17" y="392"/>
                </a:cubicBezTo>
                <a:cubicBezTo>
                  <a:pt x="16" y="392"/>
                  <a:pt x="16" y="392"/>
                  <a:pt x="15" y="392"/>
                </a:cubicBezTo>
                <a:cubicBezTo>
                  <a:pt x="15" y="392"/>
                  <a:pt x="15" y="392"/>
                  <a:pt x="15" y="392"/>
                </a:cubicBezTo>
                <a:cubicBezTo>
                  <a:pt x="15" y="392"/>
                  <a:pt x="15" y="393"/>
                  <a:pt x="15" y="393"/>
                </a:cubicBezTo>
                <a:cubicBezTo>
                  <a:pt x="16" y="393"/>
                  <a:pt x="17" y="394"/>
                  <a:pt x="18" y="394"/>
                </a:cubicBezTo>
                <a:cubicBezTo>
                  <a:pt x="17" y="395"/>
                  <a:pt x="16" y="395"/>
                  <a:pt x="16" y="396"/>
                </a:cubicBezTo>
                <a:cubicBezTo>
                  <a:pt x="16" y="396"/>
                  <a:pt x="16" y="397"/>
                  <a:pt x="15" y="397"/>
                </a:cubicBezTo>
                <a:cubicBezTo>
                  <a:pt x="15" y="398"/>
                  <a:pt x="15" y="398"/>
                  <a:pt x="15" y="399"/>
                </a:cubicBezTo>
                <a:cubicBezTo>
                  <a:pt x="16" y="400"/>
                  <a:pt x="16" y="401"/>
                  <a:pt x="15" y="402"/>
                </a:cubicBezTo>
                <a:cubicBezTo>
                  <a:pt x="15" y="402"/>
                  <a:pt x="16" y="403"/>
                  <a:pt x="16" y="403"/>
                </a:cubicBezTo>
                <a:cubicBezTo>
                  <a:pt x="17" y="404"/>
                  <a:pt x="17" y="404"/>
                  <a:pt x="16" y="405"/>
                </a:cubicBezTo>
                <a:cubicBezTo>
                  <a:pt x="16" y="406"/>
                  <a:pt x="16" y="406"/>
                  <a:pt x="16" y="407"/>
                </a:cubicBezTo>
                <a:cubicBezTo>
                  <a:pt x="17" y="407"/>
                  <a:pt x="17" y="408"/>
                  <a:pt x="18" y="409"/>
                </a:cubicBezTo>
                <a:cubicBezTo>
                  <a:pt x="17" y="409"/>
                  <a:pt x="16" y="410"/>
                  <a:pt x="17" y="411"/>
                </a:cubicBezTo>
                <a:cubicBezTo>
                  <a:pt x="18" y="412"/>
                  <a:pt x="18" y="413"/>
                  <a:pt x="17" y="415"/>
                </a:cubicBezTo>
                <a:cubicBezTo>
                  <a:pt x="16" y="416"/>
                  <a:pt x="17" y="416"/>
                  <a:pt x="18" y="417"/>
                </a:cubicBezTo>
                <a:cubicBezTo>
                  <a:pt x="18" y="418"/>
                  <a:pt x="18" y="420"/>
                  <a:pt x="18" y="421"/>
                </a:cubicBezTo>
                <a:cubicBezTo>
                  <a:pt x="18" y="422"/>
                  <a:pt x="18" y="423"/>
                  <a:pt x="17" y="424"/>
                </a:cubicBezTo>
                <a:cubicBezTo>
                  <a:pt x="17" y="424"/>
                  <a:pt x="17" y="425"/>
                  <a:pt x="17" y="425"/>
                </a:cubicBezTo>
                <a:cubicBezTo>
                  <a:pt x="17" y="425"/>
                  <a:pt x="18" y="426"/>
                  <a:pt x="17" y="426"/>
                </a:cubicBezTo>
                <a:cubicBezTo>
                  <a:pt x="16" y="427"/>
                  <a:pt x="16" y="428"/>
                  <a:pt x="17" y="428"/>
                </a:cubicBezTo>
                <a:cubicBezTo>
                  <a:pt x="18" y="430"/>
                  <a:pt x="18" y="431"/>
                  <a:pt x="18" y="433"/>
                </a:cubicBezTo>
                <a:cubicBezTo>
                  <a:pt x="18" y="434"/>
                  <a:pt x="18" y="436"/>
                  <a:pt x="17" y="437"/>
                </a:cubicBezTo>
                <a:cubicBezTo>
                  <a:pt x="17" y="438"/>
                  <a:pt x="18" y="438"/>
                  <a:pt x="18" y="439"/>
                </a:cubicBezTo>
                <a:cubicBezTo>
                  <a:pt x="18" y="439"/>
                  <a:pt x="19" y="440"/>
                  <a:pt x="19" y="441"/>
                </a:cubicBezTo>
                <a:cubicBezTo>
                  <a:pt x="18" y="443"/>
                  <a:pt x="19" y="444"/>
                  <a:pt x="19" y="446"/>
                </a:cubicBezTo>
                <a:cubicBezTo>
                  <a:pt x="19" y="446"/>
                  <a:pt x="19" y="447"/>
                  <a:pt x="19" y="447"/>
                </a:cubicBezTo>
                <a:cubicBezTo>
                  <a:pt x="20" y="448"/>
                  <a:pt x="20" y="448"/>
                  <a:pt x="18" y="449"/>
                </a:cubicBezTo>
                <a:cubicBezTo>
                  <a:pt x="18" y="449"/>
                  <a:pt x="18" y="449"/>
                  <a:pt x="18" y="449"/>
                </a:cubicBezTo>
                <a:cubicBezTo>
                  <a:pt x="18" y="449"/>
                  <a:pt x="18" y="449"/>
                  <a:pt x="18" y="449"/>
                </a:cubicBezTo>
                <a:cubicBezTo>
                  <a:pt x="19" y="450"/>
                  <a:pt x="19" y="451"/>
                  <a:pt x="20" y="452"/>
                </a:cubicBezTo>
                <a:cubicBezTo>
                  <a:pt x="20" y="452"/>
                  <a:pt x="20" y="453"/>
                  <a:pt x="20" y="453"/>
                </a:cubicBezTo>
                <a:cubicBezTo>
                  <a:pt x="21" y="454"/>
                  <a:pt x="20" y="456"/>
                  <a:pt x="21" y="457"/>
                </a:cubicBezTo>
                <a:cubicBezTo>
                  <a:pt x="21" y="457"/>
                  <a:pt x="22" y="458"/>
                  <a:pt x="22" y="459"/>
                </a:cubicBezTo>
                <a:cubicBezTo>
                  <a:pt x="21" y="459"/>
                  <a:pt x="22" y="462"/>
                  <a:pt x="20" y="463"/>
                </a:cubicBezTo>
                <a:cubicBezTo>
                  <a:pt x="21" y="463"/>
                  <a:pt x="22" y="464"/>
                  <a:pt x="22" y="464"/>
                </a:cubicBezTo>
                <a:cubicBezTo>
                  <a:pt x="22" y="471"/>
                  <a:pt x="22" y="471"/>
                  <a:pt x="22" y="471"/>
                </a:cubicBezTo>
                <a:cubicBezTo>
                  <a:pt x="23" y="471"/>
                  <a:pt x="23" y="472"/>
                  <a:pt x="23" y="472"/>
                </a:cubicBezTo>
                <a:cubicBezTo>
                  <a:pt x="24" y="473"/>
                  <a:pt x="23" y="475"/>
                  <a:pt x="24" y="477"/>
                </a:cubicBezTo>
                <a:cubicBezTo>
                  <a:pt x="24" y="477"/>
                  <a:pt x="24" y="477"/>
                  <a:pt x="24" y="477"/>
                </a:cubicBezTo>
                <a:cubicBezTo>
                  <a:pt x="23" y="478"/>
                  <a:pt x="23" y="479"/>
                  <a:pt x="24" y="479"/>
                </a:cubicBezTo>
                <a:cubicBezTo>
                  <a:pt x="25" y="480"/>
                  <a:pt x="25" y="481"/>
                  <a:pt x="26" y="482"/>
                </a:cubicBezTo>
                <a:cubicBezTo>
                  <a:pt x="26" y="482"/>
                  <a:pt x="26" y="483"/>
                  <a:pt x="25" y="483"/>
                </a:cubicBezTo>
                <a:cubicBezTo>
                  <a:pt x="25" y="484"/>
                  <a:pt x="25" y="485"/>
                  <a:pt x="25" y="485"/>
                </a:cubicBezTo>
                <a:cubicBezTo>
                  <a:pt x="24" y="486"/>
                  <a:pt x="25" y="486"/>
                  <a:pt x="25" y="486"/>
                </a:cubicBezTo>
                <a:cubicBezTo>
                  <a:pt x="25" y="486"/>
                  <a:pt x="26" y="486"/>
                  <a:pt x="26" y="486"/>
                </a:cubicBezTo>
                <a:cubicBezTo>
                  <a:pt x="26" y="487"/>
                  <a:pt x="26" y="488"/>
                  <a:pt x="26" y="489"/>
                </a:cubicBezTo>
                <a:cubicBezTo>
                  <a:pt x="27" y="490"/>
                  <a:pt x="27" y="491"/>
                  <a:pt x="27" y="492"/>
                </a:cubicBezTo>
                <a:cubicBezTo>
                  <a:pt x="27" y="493"/>
                  <a:pt x="27" y="494"/>
                  <a:pt x="27" y="495"/>
                </a:cubicBezTo>
                <a:cubicBezTo>
                  <a:pt x="27" y="495"/>
                  <a:pt x="28" y="496"/>
                  <a:pt x="27" y="497"/>
                </a:cubicBezTo>
                <a:cubicBezTo>
                  <a:pt x="27" y="497"/>
                  <a:pt x="27" y="498"/>
                  <a:pt x="27" y="498"/>
                </a:cubicBezTo>
                <a:cubicBezTo>
                  <a:pt x="28" y="498"/>
                  <a:pt x="28" y="499"/>
                  <a:pt x="29" y="499"/>
                </a:cubicBezTo>
                <a:cubicBezTo>
                  <a:pt x="29" y="500"/>
                  <a:pt x="28" y="502"/>
                  <a:pt x="29" y="503"/>
                </a:cubicBezTo>
                <a:cubicBezTo>
                  <a:pt x="30" y="505"/>
                  <a:pt x="30" y="506"/>
                  <a:pt x="30" y="508"/>
                </a:cubicBezTo>
                <a:cubicBezTo>
                  <a:pt x="30" y="509"/>
                  <a:pt x="30" y="509"/>
                  <a:pt x="31" y="510"/>
                </a:cubicBezTo>
                <a:cubicBezTo>
                  <a:pt x="31" y="511"/>
                  <a:pt x="32" y="512"/>
                  <a:pt x="32" y="514"/>
                </a:cubicBezTo>
                <a:cubicBezTo>
                  <a:pt x="32" y="515"/>
                  <a:pt x="33" y="515"/>
                  <a:pt x="33" y="516"/>
                </a:cubicBezTo>
                <a:cubicBezTo>
                  <a:pt x="33" y="516"/>
                  <a:pt x="32" y="516"/>
                  <a:pt x="32" y="517"/>
                </a:cubicBezTo>
                <a:cubicBezTo>
                  <a:pt x="32" y="517"/>
                  <a:pt x="32" y="518"/>
                  <a:pt x="32" y="518"/>
                </a:cubicBezTo>
                <a:cubicBezTo>
                  <a:pt x="32" y="518"/>
                  <a:pt x="31" y="518"/>
                  <a:pt x="31" y="518"/>
                </a:cubicBezTo>
                <a:cubicBezTo>
                  <a:pt x="30" y="518"/>
                  <a:pt x="30" y="518"/>
                  <a:pt x="30" y="519"/>
                </a:cubicBezTo>
                <a:cubicBezTo>
                  <a:pt x="30" y="520"/>
                  <a:pt x="30" y="520"/>
                  <a:pt x="31" y="520"/>
                </a:cubicBezTo>
                <a:cubicBezTo>
                  <a:pt x="31" y="520"/>
                  <a:pt x="32" y="520"/>
                  <a:pt x="32" y="519"/>
                </a:cubicBezTo>
                <a:cubicBezTo>
                  <a:pt x="32" y="519"/>
                  <a:pt x="32" y="518"/>
                  <a:pt x="32" y="518"/>
                </a:cubicBezTo>
                <a:cubicBezTo>
                  <a:pt x="33" y="518"/>
                  <a:pt x="33" y="517"/>
                  <a:pt x="33" y="517"/>
                </a:cubicBezTo>
                <a:cubicBezTo>
                  <a:pt x="34" y="518"/>
                  <a:pt x="33" y="520"/>
                  <a:pt x="34" y="521"/>
                </a:cubicBezTo>
                <a:cubicBezTo>
                  <a:pt x="36" y="523"/>
                  <a:pt x="36" y="525"/>
                  <a:pt x="38" y="527"/>
                </a:cubicBezTo>
                <a:cubicBezTo>
                  <a:pt x="37" y="529"/>
                  <a:pt x="39" y="530"/>
                  <a:pt x="38" y="532"/>
                </a:cubicBezTo>
                <a:cubicBezTo>
                  <a:pt x="38" y="533"/>
                  <a:pt x="37" y="532"/>
                  <a:pt x="37" y="532"/>
                </a:cubicBezTo>
                <a:cubicBezTo>
                  <a:pt x="36" y="532"/>
                  <a:pt x="36" y="533"/>
                  <a:pt x="36" y="533"/>
                </a:cubicBezTo>
                <a:cubicBezTo>
                  <a:pt x="36" y="533"/>
                  <a:pt x="36" y="534"/>
                  <a:pt x="36" y="534"/>
                </a:cubicBezTo>
                <a:cubicBezTo>
                  <a:pt x="36" y="534"/>
                  <a:pt x="37" y="534"/>
                  <a:pt x="37" y="534"/>
                </a:cubicBezTo>
                <a:cubicBezTo>
                  <a:pt x="37" y="534"/>
                  <a:pt x="38" y="533"/>
                  <a:pt x="38" y="533"/>
                </a:cubicBezTo>
                <a:cubicBezTo>
                  <a:pt x="39" y="534"/>
                  <a:pt x="40" y="534"/>
                  <a:pt x="40" y="535"/>
                </a:cubicBezTo>
                <a:cubicBezTo>
                  <a:pt x="40" y="535"/>
                  <a:pt x="40" y="535"/>
                  <a:pt x="40" y="536"/>
                </a:cubicBezTo>
                <a:cubicBezTo>
                  <a:pt x="40" y="536"/>
                  <a:pt x="40" y="536"/>
                  <a:pt x="39" y="537"/>
                </a:cubicBezTo>
                <a:cubicBezTo>
                  <a:pt x="42" y="537"/>
                  <a:pt x="41" y="540"/>
                  <a:pt x="42" y="541"/>
                </a:cubicBezTo>
                <a:cubicBezTo>
                  <a:pt x="42" y="542"/>
                  <a:pt x="43" y="543"/>
                  <a:pt x="43" y="545"/>
                </a:cubicBezTo>
                <a:cubicBezTo>
                  <a:pt x="43" y="545"/>
                  <a:pt x="43" y="546"/>
                  <a:pt x="43" y="547"/>
                </a:cubicBezTo>
                <a:cubicBezTo>
                  <a:pt x="44" y="548"/>
                  <a:pt x="46" y="549"/>
                  <a:pt x="47" y="551"/>
                </a:cubicBezTo>
                <a:cubicBezTo>
                  <a:pt x="47" y="552"/>
                  <a:pt x="47" y="553"/>
                  <a:pt x="47" y="553"/>
                </a:cubicBezTo>
                <a:cubicBezTo>
                  <a:pt x="47" y="554"/>
                  <a:pt x="48" y="554"/>
                  <a:pt x="48" y="555"/>
                </a:cubicBezTo>
                <a:cubicBezTo>
                  <a:pt x="48" y="556"/>
                  <a:pt x="49" y="557"/>
                  <a:pt x="49" y="559"/>
                </a:cubicBezTo>
                <a:cubicBezTo>
                  <a:pt x="50" y="559"/>
                  <a:pt x="50" y="561"/>
                  <a:pt x="51" y="561"/>
                </a:cubicBezTo>
                <a:cubicBezTo>
                  <a:pt x="51" y="562"/>
                  <a:pt x="51" y="563"/>
                  <a:pt x="52" y="564"/>
                </a:cubicBezTo>
                <a:cubicBezTo>
                  <a:pt x="52" y="564"/>
                  <a:pt x="52" y="565"/>
                  <a:pt x="51" y="565"/>
                </a:cubicBezTo>
                <a:cubicBezTo>
                  <a:pt x="51" y="566"/>
                  <a:pt x="51" y="566"/>
                  <a:pt x="51" y="566"/>
                </a:cubicBezTo>
                <a:cubicBezTo>
                  <a:pt x="52" y="566"/>
                  <a:pt x="53" y="567"/>
                  <a:pt x="54" y="568"/>
                </a:cubicBezTo>
                <a:cubicBezTo>
                  <a:pt x="53" y="568"/>
                  <a:pt x="53" y="568"/>
                  <a:pt x="53" y="569"/>
                </a:cubicBezTo>
                <a:cubicBezTo>
                  <a:pt x="53" y="569"/>
                  <a:pt x="54" y="569"/>
                  <a:pt x="55" y="570"/>
                </a:cubicBezTo>
                <a:cubicBezTo>
                  <a:pt x="54" y="570"/>
                  <a:pt x="54" y="570"/>
                  <a:pt x="54" y="571"/>
                </a:cubicBezTo>
                <a:cubicBezTo>
                  <a:pt x="54" y="571"/>
                  <a:pt x="54" y="572"/>
                  <a:pt x="54" y="572"/>
                </a:cubicBezTo>
                <a:cubicBezTo>
                  <a:pt x="56" y="573"/>
                  <a:pt x="56" y="575"/>
                  <a:pt x="57" y="576"/>
                </a:cubicBezTo>
                <a:cubicBezTo>
                  <a:pt x="57" y="576"/>
                  <a:pt x="57" y="577"/>
                  <a:pt x="57" y="577"/>
                </a:cubicBezTo>
                <a:cubicBezTo>
                  <a:pt x="57" y="578"/>
                  <a:pt x="58" y="578"/>
                  <a:pt x="58" y="579"/>
                </a:cubicBezTo>
                <a:cubicBezTo>
                  <a:pt x="59" y="580"/>
                  <a:pt x="59" y="581"/>
                  <a:pt x="59" y="581"/>
                </a:cubicBezTo>
                <a:cubicBezTo>
                  <a:pt x="60" y="582"/>
                  <a:pt x="60" y="582"/>
                  <a:pt x="60" y="583"/>
                </a:cubicBezTo>
                <a:cubicBezTo>
                  <a:pt x="60" y="584"/>
                  <a:pt x="61" y="585"/>
                  <a:pt x="61" y="586"/>
                </a:cubicBezTo>
                <a:cubicBezTo>
                  <a:pt x="61" y="586"/>
                  <a:pt x="62" y="586"/>
                  <a:pt x="62" y="586"/>
                </a:cubicBezTo>
                <a:cubicBezTo>
                  <a:pt x="64" y="586"/>
                  <a:pt x="63" y="588"/>
                  <a:pt x="63" y="589"/>
                </a:cubicBezTo>
                <a:cubicBezTo>
                  <a:pt x="63" y="589"/>
                  <a:pt x="64" y="590"/>
                  <a:pt x="65" y="590"/>
                </a:cubicBezTo>
                <a:cubicBezTo>
                  <a:pt x="64" y="591"/>
                  <a:pt x="64" y="592"/>
                  <a:pt x="63" y="592"/>
                </a:cubicBezTo>
                <a:cubicBezTo>
                  <a:pt x="64" y="594"/>
                  <a:pt x="64" y="594"/>
                  <a:pt x="67" y="594"/>
                </a:cubicBezTo>
                <a:cubicBezTo>
                  <a:pt x="67" y="595"/>
                  <a:pt x="66" y="595"/>
                  <a:pt x="66" y="595"/>
                </a:cubicBezTo>
                <a:cubicBezTo>
                  <a:pt x="66" y="596"/>
                  <a:pt x="67" y="596"/>
                  <a:pt x="67" y="597"/>
                </a:cubicBezTo>
                <a:cubicBezTo>
                  <a:pt x="67" y="597"/>
                  <a:pt x="67" y="597"/>
                  <a:pt x="67" y="597"/>
                </a:cubicBezTo>
                <a:cubicBezTo>
                  <a:pt x="67" y="597"/>
                  <a:pt x="67" y="597"/>
                  <a:pt x="67" y="597"/>
                </a:cubicBezTo>
                <a:cubicBezTo>
                  <a:pt x="66" y="597"/>
                  <a:pt x="66" y="597"/>
                  <a:pt x="66" y="598"/>
                </a:cubicBezTo>
                <a:cubicBezTo>
                  <a:pt x="66" y="598"/>
                  <a:pt x="67" y="597"/>
                  <a:pt x="67" y="597"/>
                </a:cubicBezTo>
                <a:cubicBezTo>
                  <a:pt x="68" y="597"/>
                  <a:pt x="68" y="598"/>
                  <a:pt x="69" y="599"/>
                </a:cubicBezTo>
                <a:cubicBezTo>
                  <a:pt x="69" y="600"/>
                  <a:pt x="70" y="601"/>
                  <a:pt x="70" y="602"/>
                </a:cubicBezTo>
                <a:cubicBezTo>
                  <a:pt x="71" y="602"/>
                  <a:pt x="71" y="604"/>
                  <a:pt x="72" y="604"/>
                </a:cubicBezTo>
                <a:cubicBezTo>
                  <a:pt x="74" y="605"/>
                  <a:pt x="74" y="607"/>
                  <a:pt x="75" y="608"/>
                </a:cubicBezTo>
                <a:cubicBezTo>
                  <a:pt x="75" y="608"/>
                  <a:pt x="75" y="609"/>
                  <a:pt x="75" y="609"/>
                </a:cubicBezTo>
                <a:cubicBezTo>
                  <a:pt x="76" y="612"/>
                  <a:pt x="76" y="612"/>
                  <a:pt x="79" y="614"/>
                </a:cubicBezTo>
                <a:cubicBezTo>
                  <a:pt x="79" y="614"/>
                  <a:pt x="79" y="614"/>
                  <a:pt x="79" y="614"/>
                </a:cubicBezTo>
                <a:cubicBezTo>
                  <a:pt x="79" y="616"/>
                  <a:pt x="80" y="616"/>
                  <a:pt x="81" y="617"/>
                </a:cubicBezTo>
                <a:cubicBezTo>
                  <a:pt x="81" y="618"/>
                  <a:pt x="81" y="619"/>
                  <a:pt x="81" y="619"/>
                </a:cubicBezTo>
                <a:cubicBezTo>
                  <a:pt x="81" y="620"/>
                  <a:pt x="81" y="620"/>
                  <a:pt x="82" y="621"/>
                </a:cubicBezTo>
                <a:cubicBezTo>
                  <a:pt x="83" y="621"/>
                  <a:pt x="84" y="621"/>
                  <a:pt x="84" y="622"/>
                </a:cubicBezTo>
                <a:cubicBezTo>
                  <a:pt x="85" y="624"/>
                  <a:pt x="85" y="625"/>
                  <a:pt x="86" y="626"/>
                </a:cubicBezTo>
                <a:cubicBezTo>
                  <a:pt x="87" y="627"/>
                  <a:pt x="87" y="628"/>
                  <a:pt x="88" y="628"/>
                </a:cubicBezTo>
                <a:cubicBezTo>
                  <a:pt x="88" y="629"/>
                  <a:pt x="88" y="630"/>
                  <a:pt x="88" y="630"/>
                </a:cubicBezTo>
                <a:cubicBezTo>
                  <a:pt x="89" y="631"/>
                  <a:pt x="90" y="631"/>
                  <a:pt x="90" y="632"/>
                </a:cubicBezTo>
                <a:cubicBezTo>
                  <a:pt x="91" y="633"/>
                  <a:pt x="91" y="634"/>
                  <a:pt x="92" y="634"/>
                </a:cubicBezTo>
                <a:cubicBezTo>
                  <a:pt x="93" y="636"/>
                  <a:pt x="93" y="636"/>
                  <a:pt x="92" y="638"/>
                </a:cubicBezTo>
                <a:cubicBezTo>
                  <a:pt x="92" y="638"/>
                  <a:pt x="92" y="638"/>
                  <a:pt x="92" y="638"/>
                </a:cubicBezTo>
                <a:cubicBezTo>
                  <a:pt x="92" y="638"/>
                  <a:pt x="92" y="638"/>
                  <a:pt x="93" y="638"/>
                </a:cubicBezTo>
                <a:cubicBezTo>
                  <a:pt x="94" y="639"/>
                  <a:pt x="95" y="638"/>
                  <a:pt x="94" y="640"/>
                </a:cubicBezTo>
                <a:cubicBezTo>
                  <a:pt x="94" y="640"/>
                  <a:pt x="95" y="640"/>
                  <a:pt x="95" y="640"/>
                </a:cubicBezTo>
                <a:cubicBezTo>
                  <a:pt x="97" y="641"/>
                  <a:pt x="98" y="643"/>
                  <a:pt x="99" y="645"/>
                </a:cubicBezTo>
                <a:cubicBezTo>
                  <a:pt x="99" y="646"/>
                  <a:pt x="100" y="646"/>
                  <a:pt x="101" y="646"/>
                </a:cubicBezTo>
                <a:cubicBezTo>
                  <a:pt x="103" y="648"/>
                  <a:pt x="105" y="650"/>
                  <a:pt x="107" y="652"/>
                </a:cubicBezTo>
                <a:cubicBezTo>
                  <a:pt x="107" y="653"/>
                  <a:pt x="107" y="653"/>
                  <a:pt x="107" y="654"/>
                </a:cubicBezTo>
                <a:cubicBezTo>
                  <a:pt x="108" y="655"/>
                  <a:pt x="108" y="656"/>
                  <a:pt x="109" y="657"/>
                </a:cubicBezTo>
                <a:cubicBezTo>
                  <a:pt x="110" y="657"/>
                  <a:pt x="111" y="659"/>
                  <a:pt x="112" y="658"/>
                </a:cubicBezTo>
                <a:cubicBezTo>
                  <a:pt x="112" y="659"/>
                  <a:pt x="113" y="660"/>
                  <a:pt x="113" y="660"/>
                </a:cubicBezTo>
                <a:cubicBezTo>
                  <a:pt x="113" y="661"/>
                  <a:pt x="114" y="661"/>
                  <a:pt x="114" y="662"/>
                </a:cubicBezTo>
                <a:cubicBezTo>
                  <a:pt x="114" y="663"/>
                  <a:pt x="115" y="663"/>
                  <a:pt x="116" y="663"/>
                </a:cubicBezTo>
                <a:cubicBezTo>
                  <a:pt x="116" y="663"/>
                  <a:pt x="116" y="664"/>
                  <a:pt x="116" y="665"/>
                </a:cubicBezTo>
                <a:cubicBezTo>
                  <a:pt x="117" y="665"/>
                  <a:pt x="118" y="666"/>
                  <a:pt x="119" y="666"/>
                </a:cubicBezTo>
                <a:cubicBezTo>
                  <a:pt x="119" y="666"/>
                  <a:pt x="119" y="668"/>
                  <a:pt x="120" y="668"/>
                </a:cubicBezTo>
                <a:cubicBezTo>
                  <a:pt x="121" y="668"/>
                  <a:pt x="121" y="669"/>
                  <a:pt x="122" y="670"/>
                </a:cubicBezTo>
                <a:cubicBezTo>
                  <a:pt x="123" y="670"/>
                  <a:pt x="123" y="671"/>
                  <a:pt x="123" y="671"/>
                </a:cubicBezTo>
                <a:cubicBezTo>
                  <a:pt x="124" y="672"/>
                  <a:pt x="125" y="673"/>
                  <a:pt x="125" y="674"/>
                </a:cubicBezTo>
                <a:cubicBezTo>
                  <a:pt x="126" y="674"/>
                  <a:pt x="126" y="676"/>
                  <a:pt x="127" y="676"/>
                </a:cubicBezTo>
                <a:cubicBezTo>
                  <a:pt x="128" y="677"/>
                  <a:pt x="129" y="676"/>
                  <a:pt x="129" y="677"/>
                </a:cubicBezTo>
                <a:cubicBezTo>
                  <a:pt x="130" y="677"/>
                  <a:pt x="130" y="679"/>
                  <a:pt x="131" y="679"/>
                </a:cubicBezTo>
                <a:cubicBezTo>
                  <a:pt x="132" y="679"/>
                  <a:pt x="133" y="680"/>
                  <a:pt x="133" y="681"/>
                </a:cubicBezTo>
                <a:cubicBezTo>
                  <a:pt x="134" y="682"/>
                  <a:pt x="133" y="682"/>
                  <a:pt x="135" y="682"/>
                </a:cubicBezTo>
                <a:cubicBezTo>
                  <a:pt x="135" y="682"/>
                  <a:pt x="135" y="683"/>
                  <a:pt x="135" y="684"/>
                </a:cubicBezTo>
                <a:cubicBezTo>
                  <a:pt x="138" y="686"/>
                  <a:pt x="140" y="688"/>
                  <a:pt x="142" y="691"/>
                </a:cubicBezTo>
                <a:cubicBezTo>
                  <a:pt x="144" y="690"/>
                  <a:pt x="144" y="691"/>
                  <a:pt x="144" y="692"/>
                </a:cubicBezTo>
                <a:cubicBezTo>
                  <a:pt x="144" y="693"/>
                  <a:pt x="146" y="693"/>
                  <a:pt x="146" y="694"/>
                </a:cubicBezTo>
                <a:cubicBezTo>
                  <a:pt x="146" y="695"/>
                  <a:pt x="146" y="695"/>
                  <a:pt x="147" y="695"/>
                </a:cubicBezTo>
                <a:cubicBezTo>
                  <a:pt x="148" y="696"/>
                  <a:pt x="150" y="697"/>
                  <a:pt x="151" y="698"/>
                </a:cubicBezTo>
                <a:cubicBezTo>
                  <a:pt x="152" y="699"/>
                  <a:pt x="153" y="699"/>
                  <a:pt x="154" y="701"/>
                </a:cubicBezTo>
                <a:cubicBezTo>
                  <a:pt x="155" y="702"/>
                  <a:pt x="156" y="702"/>
                  <a:pt x="157" y="703"/>
                </a:cubicBezTo>
                <a:cubicBezTo>
                  <a:pt x="158" y="704"/>
                  <a:pt x="159" y="704"/>
                  <a:pt x="160" y="706"/>
                </a:cubicBezTo>
                <a:cubicBezTo>
                  <a:pt x="161" y="707"/>
                  <a:pt x="162" y="707"/>
                  <a:pt x="163" y="708"/>
                </a:cubicBezTo>
                <a:cubicBezTo>
                  <a:pt x="163" y="709"/>
                  <a:pt x="165" y="709"/>
                  <a:pt x="165" y="710"/>
                </a:cubicBezTo>
                <a:cubicBezTo>
                  <a:pt x="166" y="711"/>
                  <a:pt x="167" y="711"/>
                  <a:pt x="167" y="712"/>
                </a:cubicBezTo>
                <a:cubicBezTo>
                  <a:pt x="168" y="712"/>
                  <a:pt x="168" y="712"/>
                  <a:pt x="168" y="712"/>
                </a:cubicBezTo>
                <a:cubicBezTo>
                  <a:pt x="170" y="713"/>
                  <a:pt x="171" y="715"/>
                  <a:pt x="172" y="715"/>
                </a:cubicBezTo>
                <a:cubicBezTo>
                  <a:pt x="174" y="716"/>
                  <a:pt x="175" y="718"/>
                  <a:pt x="177" y="719"/>
                </a:cubicBezTo>
                <a:cubicBezTo>
                  <a:pt x="177" y="720"/>
                  <a:pt x="178" y="721"/>
                  <a:pt x="178" y="721"/>
                </a:cubicBezTo>
                <a:cubicBezTo>
                  <a:pt x="179" y="721"/>
                  <a:pt x="180" y="721"/>
                  <a:pt x="180" y="722"/>
                </a:cubicBezTo>
                <a:cubicBezTo>
                  <a:pt x="181" y="722"/>
                  <a:pt x="181" y="722"/>
                  <a:pt x="181" y="722"/>
                </a:cubicBezTo>
                <a:cubicBezTo>
                  <a:pt x="182" y="724"/>
                  <a:pt x="184" y="724"/>
                  <a:pt x="185" y="725"/>
                </a:cubicBezTo>
                <a:cubicBezTo>
                  <a:pt x="186" y="725"/>
                  <a:pt x="185" y="727"/>
                  <a:pt x="187" y="727"/>
                </a:cubicBezTo>
                <a:cubicBezTo>
                  <a:pt x="187" y="727"/>
                  <a:pt x="188" y="728"/>
                  <a:pt x="189" y="729"/>
                </a:cubicBezTo>
                <a:cubicBezTo>
                  <a:pt x="190" y="730"/>
                  <a:pt x="192" y="730"/>
                  <a:pt x="193" y="731"/>
                </a:cubicBezTo>
                <a:cubicBezTo>
                  <a:pt x="194" y="731"/>
                  <a:pt x="194" y="732"/>
                  <a:pt x="194" y="733"/>
                </a:cubicBezTo>
                <a:cubicBezTo>
                  <a:pt x="194" y="733"/>
                  <a:pt x="194" y="733"/>
                  <a:pt x="195" y="733"/>
                </a:cubicBezTo>
                <a:cubicBezTo>
                  <a:pt x="196" y="733"/>
                  <a:pt x="197" y="733"/>
                  <a:pt x="197" y="735"/>
                </a:cubicBezTo>
                <a:cubicBezTo>
                  <a:pt x="198" y="735"/>
                  <a:pt x="198" y="735"/>
                  <a:pt x="199" y="736"/>
                </a:cubicBezTo>
                <a:cubicBezTo>
                  <a:pt x="199" y="736"/>
                  <a:pt x="200" y="737"/>
                  <a:pt x="201" y="737"/>
                </a:cubicBezTo>
                <a:cubicBezTo>
                  <a:pt x="203" y="737"/>
                  <a:pt x="202" y="740"/>
                  <a:pt x="204" y="740"/>
                </a:cubicBezTo>
                <a:cubicBezTo>
                  <a:pt x="205" y="740"/>
                  <a:pt x="207" y="741"/>
                  <a:pt x="208" y="741"/>
                </a:cubicBezTo>
                <a:cubicBezTo>
                  <a:pt x="208" y="741"/>
                  <a:pt x="208" y="742"/>
                  <a:pt x="208" y="742"/>
                </a:cubicBezTo>
                <a:cubicBezTo>
                  <a:pt x="208" y="742"/>
                  <a:pt x="208" y="742"/>
                  <a:pt x="208" y="742"/>
                </a:cubicBezTo>
                <a:cubicBezTo>
                  <a:pt x="207" y="743"/>
                  <a:pt x="208" y="743"/>
                  <a:pt x="208" y="743"/>
                </a:cubicBezTo>
                <a:cubicBezTo>
                  <a:pt x="208" y="744"/>
                  <a:pt x="208" y="744"/>
                  <a:pt x="208" y="744"/>
                </a:cubicBezTo>
                <a:cubicBezTo>
                  <a:pt x="208" y="744"/>
                  <a:pt x="208" y="744"/>
                  <a:pt x="208" y="744"/>
                </a:cubicBezTo>
                <a:cubicBezTo>
                  <a:pt x="208" y="744"/>
                  <a:pt x="208" y="744"/>
                  <a:pt x="208" y="744"/>
                </a:cubicBezTo>
                <a:cubicBezTo>
                  <a:pt x="207" y="744"/>
                  <a:pt x="207" y="745"/>
                  <a:pt x="207" y="745"/>
                </a:cubicBezTo>
                <a:cubicBezTo>
                  <a:pt x="207" y="745"/>
                  <a:pt x="208" y="745"/>
                  <a:pt x="208" y="746"/>
                </a:cubicBezTo>
                <a:cubicBezTo>
                  <a:pt x="208" y="745"/>
                  <a:pt x="208" y="745"/>
                  <a:pt x="208" y="745"/>
                </a:cubicBezTo>
                <a:cubicBezTo>
                  <a:pt x="208" y="745"/>
                  <a:pt x="208" y="745"/>
                  <a:pt x="208" y="744"/>
                </a:cubicBezTo>
                <a:cubicBezTo>
                  <a:pt x="209" y="744"/>
                  <a:pt x="209" y="744"/>
                  <a:pt x="209" y="743"/>
                </a:cubicBezTo>
                <a:cubicBezTo>
                  <a:pt x="209" y="743"/>
                  <a:pt x="209" y="743"/>
                  <a:pt x="208" y="743"/>
                </a:cubicBezTo>
                <a:cubicBezTo>
                  <a:pt x="208" y="742"/>
                  <a:pt x="208" y="742"/>
                  <a:pt x="208" y="742"/>
                </a:cubicBezTo>
                <a:cubicBezTo>
                  <a:pt x="209" y="742"/>
                  <a:pt x="210" y="742"/>
                  <a:pt x="211" y="742"/>
                </a:cubicBezTo>
                <a:cubicBezTo>
                  <a:pt x="211" y="742"/>
                  <a:pt x="212" y="743"/>
                  <a:pt x="213" y="743"/>
                </a:cubicBezTo>
                <a:cubicBezTo>
                  <a:pt x="213" y="743"/>
                  <a:pt x="213" y="744"/>
                  <a:pt x="213" y="744"/>
                </a:cubicBezTo>
                <a:cubicBezTo>
                  <a:pt x="214" y="745"/>
                  <a:pt x="215" y="745"/>
                  <a:pt x="215" y="745"/>
                </a:cubicBezTo>
                <a:cubicBezTo>
                  <a:pt x="216" y="745"/>
                  <a:pt x="216" y="746"/>
                  <a:pt x="216" y="747"/>
                </a:cubicBezTo>
                <a:cubicBezTo>
                  <a:pt x="216" y="747"/>
                  <a:pt x="216" y="747"/>
                  <a:pt x="215" y="748"/>
                </a:cubicBezTo>
                <a:cubicBezTo>
                  <a:pt x="215" y="748"/>
                  <a:pt x="215" y="748"/>
                  <a:pt x="215" y="748"/>
                </a:cubicBezTo>
                <a:cubicBezTo>
                  <a:pt x="216" y="749"/>
                  <a:pt x="216" y="748"/>
                  <a:pt x="217" y="748"/>
                </a:cubicBezTo>
                <a:cubicBezTo>
                  <a:pt x="217" y="748"/>
                  <a:pt x="217" y="748"/>
                  <a:pt x="217" y="747"/>
                </a:cubicBezTo>
                <a:cubicBezTo>
                  <a:pt x="217" y="747"/>
                  <a:pt x="217" y="747"/>
                  <a:pt x="218" y="747"/>
                </a:cubicBezTo>
                <a:cubicBezTo>
                  <a:pt x="218" y="747"/>
                  <a:pt x="219" y="747"/>
                  <a:pt x="219" y="747"/>
                </a:cubicBezTo>
                <a:cubicBezTo>
                  <a:pt x="219" y="749"/>
                  <a:pt x="219" y="749"/>
                  <a:pt x="221" y="748"/>
                </a:cubicBezTo>
                <a:cubicBezTo>
                  <a:pt x="221" y="748"/>
                  <a:pt x="221" y="748"/>
                  <a:pt x="221" y="748"/>
                </a:cubicBezTo>
                <a:cubicBezTo>
                  <a:pt x="222" y="748"/>
                  <a:pt x="223" y="749"/>
                  <a:pt x="222" y="749"/>
                </a:cubicBezTo>
                <a:cubicBezTo>
                  <a:pt x="222" y="750"/>
                  <a:pt x="221" y="749"/>
                  <a:pt x="221" y="751"/>
                </a:cubicBezTo>
                <a:cubicBezTo>
                  <a:pt x="221" y="751"/>
                  <a:pt x="220" y="751"/>
                  <a:pt x="220" y="751"/>
                </a:cubicBezTo>
                <a:cubicBezTo>
                  <a:pt x="219" y="751"/>
                  <a:pt x="219" y="751"/>
                  <a:pt x="218" y="752"/>
                </a:cubicBezTo>
                <a:cubicBezTo>
                  <a:pt x="218" y="752"/>
                  <a:pt x="218" y="752"/>
                  <a:pt x="218" y="752"/>
                </a:cubicBezTo>
                <a:cubicBezTo>
                  <a:pt x="217" y="752"/>
                  <a:pt x="216" y="752"/>
                  <a:pt x="216" y="751"/>
                </a:cubicBezTo>
                <a:cubicBezTo>
                  <a:pt x="216" y="751"/>
                  <a:pt x="215" y="751"/>
                  <a:pt x="215" y="751"/>
                </a:cubicBezTo>
                <a:cubicBezTo>
                  <a:pt x="215" y="752"/>
                  <a:pt x="215" y="752"/>
                  <a:pt x="215" y="752"/>
                </a:cubicBezTo>
                <a:cubicBezTo>
                  <a:pt x="215" y="752"/>
                  <a:pt x="216" y="753"/>
                  <a:pt x="216" y="753"/>
                </a:cubicBezTo>
                <a:cubicBezTo>
                  <a:pt x="216" y="755"/>
                  <a:pt x="217" y="754"/>
                  <a:pt x="218" y="754"/>
                </a:cubicBezTo>
                <a:cubicBezTo>
                  <a:pt x="217" y="755"/>
                  <a:pt x="216" y="756"/>
                  <a:pt x="217" y="758"/>
                </a:cubicBezTo>
                <a:cubicBezTo>
                  <a:pt x="218" y="758"/>
                  <a:pt x="219" y="759"/>
                  <a:pt x="221" y="759"/>
                </a:cubicBezTo>
                <a:cubicBezTo>
                  <a:pt x="222" y="759"/>
                  <a:pt x="222" y="760"/>
                  <a:pt x="222" y="761"/>
                </a:cubicBezTo>
                <a:cubicBezTo>
                  <a:pt x="223" y="761"/>
                  <a:pt x="222" y="761"/>
                  <a:pt x="222" y="761"/>
                </a:cubicBezTo>
                <a:cubicBezTo>
                  <a:pt x="222" y="761"/>
                  <a:pt x="222" y="761"/>
                  <a:pt x="221" y="761"/>
                </a:cubicBezTo>
                <a:cubicBezTo>
                  <a:pt x="221" y="761"/>
                  <a:pt x="221" y="761"/>
                  <a:pt x="221" y="761"/>
                </a:cubicBezTo>
                <a:cubicBezTo>
                  <a:pt x="221" y="761"/>
                  <a:pt x="221" y="762"/>
                  <a:pt x="221" y="762"/>
                </a:cubicBezTo>
                <a:cubicBezTo>
                  <a:pt x="222" y="762"/>
                  <a:pt x="222" y="762"/>
                  <a:pt x="222" y="761"/>
                </a:cubicBezTo>
                <a:cubicBezTo>
                  <a:pt x="223" y="761"/>
                  <a:pt x="223" y="761"/>
                  <a:pt x="223" y="761"/>
                </a:cubicBezTo>
                <a:cubicBezTo>
                  <a:pt x="224" y="761"/>
                  <a:pt x="224" y="762"/>
                  <a:pt x="224" y="762"/>
                </a:cubicBezTo>
                <a:cubicBezTo>
                  <a:pt x="224" y="762"/>
                  <a:pt x="225" y="762"/>
                  <a:pt x="226" y="762"/>
                </a:cubicBezTo>
                <a:cubicBezTo>
                  <a:pt x="226" y="762"/>
                  <a:pt x="226" y="762"/>
                  <a:pt x="226" y="762"/>
                </a:cubicBezTo>
                <a:cubicBezTo>
                  <a:pt x="226" y="762"/>
                  <a:pt x="225" y="762"/>
                  <a:pt x="225" y="762"/>
                </a:cubicBezTo>
                <a:cubicBezTo>
                  <a:pt x="225" y="762"/>
                  <a:pt x="225" y="762"/>
                  <a:pt x="225" y="762"/>
                </a:cubicBezTo>
                <a:cubicBezTo>
                  <a:pt x="225" y="762"/>
                  <a:pt x="226" y="763"/>
                  <a:pt x="226" y="763"/>
                </a:cubicBezTo>
                <a:cubicBezTo>
                  <a:pt x="226" y="763"/>
                  <a:pt x="226" y="762"/>
                  <a:pt x="226" y="762"/>
                </a:cubicBezTo>
                <a:cubicBezTo>
                  <a:pt x="225" y="761"/>
                  <a:pt x="225" y="761"/>
                  <a:pt x="225" y="761"/>
                </a:cubicBezTo>
                <a:cubicBezTo>
                  <a:pt x="224" y="761"/>
                  <a:pt x="224" y="761"/>
                  <a:pt x="223" y="761"/>
                </a:cubicBezTo>
                <a:cubicBezTo>
                  <a:pt x="223" y="761"/>
                  <a:pt x="223" y="761"/>
                  <a:pt x="223" y="760"/>
                </a:cubicBezTo>
                <a:cubicBezTo>
                  <a:pt x="224" y="759"/>
                  <a:pt x="224" y="759"/>
                  <a:pt x="225" y="759"/>
                </a:cubicBezTo>
                <a:cubicBezTo>
                  <a:pt x="226" y="760"/>
                  <a:pt x="226" y="760"/>
                  <a:pt x="227" y="760"/>
                </a:cubicBezTo>
                <a:cubicBezTo>
                  <a:pt x="228" y="761"/>
                  <a:pt x="228" y="761"/>
                  <a:pt x="229" y="761"/>
                </a:cubicBezTo>
                <a:cubicBezTo>
                  <a:pt x="229" y="762"/>
                  <a:pt x="230" y="762"/>
                  <a:pt x="230" y="762"/>
                </a:cubicBezTo>
                <a:cubicBezTo>
                  <a:pt x="230" y="763"/>
                  <a:pt x="231" y="763"/>
                  <a:pt x="231" y="762"/>
                </a:cubicBezTo>
                <a:cubicBezTo>
                  <a:pt x="231" y="762"/>
                  <a:pt x="232" y="762"/>
                  <a:pt x="232" y="760"/>
                </a:cubicBezTo>
                <a:cubicBezTo>
                  <a:pt x="232" y="760"/>
                  <a:pt x="232" y="760"/>
                  <a:pt x="232" y="760"/>
                </a:cubicBezTo>
                <a:cubicBezTo>
                  <a:pt x="232" y="761"/>
                  <a:pt x="232" y="761"/>
                  <a:pt x="232" y="761"/>
                </a:cubicBezTo>
                <a:cubicBezTo>
                  <a:pt x="232" y="761"/>
                  <a:pt x="232" y="761"/>
                  <a:pt x="232" y="761"/>
                </a:cubicBezTo>
                <a:cubicBezTo>
                  <a:pt x="233" y="761"/>
                  <a:pt x="233" y="760"/>
                  <a:pt x="233" y="760"/>
                </a:cubicBezTo>
                <a:cubicBezTo>
                  <a:pt x="233" y="760"/>
                  <a:pt x="233" y="760"/>
                  <a:pt x="232" y="760"/>
                </a:cubicBezTo>
                <a:cubicBezTo>
                  <a:pt x="232" y="761"/>
                  <a:pt x="231" y="761"/>
                  <a:pt x="231" y="761"/>
                </a:cubicBezTo>
                <a:cubicBezTo>
                  <a:pt x="231" y="760"/>
                  <a:pt x="230" y="760"/>
                  <a:pt x="230" y="761"/>
                </a:cubicBezTo>
                <a:cubicBezTo>
                  <a:pt x="230" y="761"/>
                  <a:pt x="229" y="761"/>
                  <a:pt x="229" y="761"/>
                </a:cubicBezTo>
                <a:cubicBezTo>
                  <a:pt x="229" y="758"/>
                  <a:pt x="229" y="758"/>
                  <a:pt x="229" y="758"/>
                </a:cubicBezTo>
                <a:cubicBezTo>
                  <a:pt x="229" y="758"/>
                  <a:pt x="228" y="758"/>
                  <a:pt x="227" y="758"/>
                </a:cubicBezTo>
                <a:cubicBezTo>
                  <a:pt x="226" y="757"/>
                  <a:pt x="226" y="758"/>
                  <a:pt x="226" y="758"/>
                </a:cubicBezTo>
                <a:cubicBezTo>
                  <a:pt x="225" y="758"/>
                  <a:pt x="225" y="757"/>
                  <a:pt x="224" y="757"/>
                </a:cubicBezTo>
                <a:cubicBezTo>
                  <a:pt x="225" y="756"/>
                  <a:pt x="226" y="756"/>
                  <a:pt x="227" y="756"/>
                </a:cubicBezTo>
                <a:cubicBezTo>
                  <a:pt x="227" y="756"/>
                  <a:pt x="227" y="756"/>
                  <a:pt x="227" y="756"/>
                </a:cubicBezTo>
                <a:cubicBezTo>
                  <a:pt x="227" y="756"/>
                  <a:pt x="227" y="755"/>
                  <a:pt x="227" y="755"/>
                </a:cubicBezTo>
                <a:cubicBezTo>
                  <a:pt x="227" y="755"/>
                  <a:pt x="226" y="755"/>
                  <a:pt x="226" y="755"/>
                </a:cubicBezTo>
                <a:cubicBezTo>
                  <a:pt x="225" y="755"/>
                  <a:pt x="225" y="755"/>
                  <a:pt x="226" y="754"/>
                </a:cubicBezTo>
                <a:cubicBezTo>
                  <a:pt x="226" y="753"/>
                  <a:pt x="226" y="753"/>
                  <a:pt x="225" y="753"/>
                </a:cubicBezTo>
                <a:cubicBezTo>
                  <a:pt x="225" y="753"/>
                  <a:pt x="224" y="752"/>
                  <a:pt x="224" y="752"/>
                </a:cubicBezTo>
                <a:cubicBezTo>
                  <a:pt x="224" y="752"/>
                  <a:pt x="224" y="752"/>
                  <a:pt x="223" y="751"/>
                </a:cubicBezTo>
                <a:cubicBezTo>
                  <a:pt x="224" y="751"/>
                  <a:pt x="224" y="751"/>
                  <a:pt x="224" y="750"/>
                </a:cubicBezTo>
                <a:cubicBezTo>
                  <a:pt x="225" y="751"/>
                  <a:pt x="226" y="752"/>
                  <a:pt x="227" y="751"/>
                </a:cubicBezTo>
                <a:cubicBezTo>
                  <a:pt x="228" y="751"/>
                  <a:pt x="228" y="752"/>
                  <a:pt x="229" y="753"/>
                </a:cubicBezTo>
                <a:cubicBezTo>
                  <a:pt x="229" y="753"/>
                  <a:pt x="229" y="753"/>
                  <a:pt x="228" y="754"/>
                </a:cubicBezTo>
                <a:cubicBezTo>
                  <a:pt x="229" y="754"/>
                  <a:pt x="230" y="755"/>
                  <a:pt x="230" y="755"/>
                </a:cubicBezTo>
                <a:cubicBezTo>
                  <a:pt x="231" y="755"/>
                  <a:pt x="232" y="755"/>
                  <a:pt x="233" y="755"/>
                </a:cubicBezTo>
                <a:cubicBezTo>
                  <a:pt x="234" y="753"/>
                  <a:pt x="235" y="754"/>
                  <a:pt x="235" y="755"/>
                </a:cubicBezTo>
                <a:cubicBezTo>
                  <a:pt x="236" y="756"/>
                  <a:pt x="237" y="756"/>
                  <a:pt x="237" y="756"/>
                </a:cubicBezTo>
                <a:cubicBezTo>
                  <a:pt x="238" y="757"/>
                  <a:pt x="237" y="758"/>
                  <a:pt x="239" y="758"/>
                </a:cubicBezTo>
                <a:cubicBezTo>
                  <a:pt x="239" y="758"/>
                  <a:pt x="240" y="759"/>
                  <a:pt x="241" y="759"/>
                </a:cubicBezTo>
                <a:cubicBezTo>
                  <a:pt x="240" y="760"/>
                  <a:pt x="241" y="760"/>
                  <a:pt x="242" y="761"/>
                </a:cubicBezTo>
                <a:cubicBezTo>
                  <a:pt x="246" y="761"/>
                  <a:pt x="246" y="761"/>
                  <a:pt x="246" y="761"/>
                </a:cubicBezTo>
                <a:cubicBezTo>
                  <a:pt x="246" y="762"/>
                  <a:pt x="246" y="762"/>
                  <a:pt x="246" y="762"/>
                </a:cubicBezTo>
                <a:cubicBezTo>
                  <a:pt x="246" y="763"/>
                  <a:pt x="245" y="764"/>
                  <a:pt x="244" y="765"/>
                </a:cubicBezTo>
                <a:cubicBezTo>
                  <a:pt x="245" y="765"/>
                  <a:pt x="245" y="766"/>
                  <a:pt x="246" y="766"/>
                </a:cubicBezTo>
                <a:cubicBezTo>
                  <a:pt x="246" y="766"/>
                  <a:pt x="247" y="765"/>
                  <a:pt x="247" y="765"/>
                </a:cubicBezTo>
                <a:cubicBezTo>
                  <a:pt x="247" y="765"/>
                  <a:pt x="246" y="764"/>
                  <a:pt x="247" y="764"/>
                </a:cubicBezTo>
                <a:cubicBezTo>
                  <a:pt x="247" y="763"/>
                  <a:pt x="247" y="762"/>
                  <a:pt x="247" y="762"/>
                </a:cubicBezTo>
                <a:cubicBezTo>
                  <a:pt x="247" y="761"/>
                  <a:pt x="247" y="761"/>
                  <a:pt x="248" y="761"/>
                </a:cubicBezTo>
                <a:cubicBezTo>
                  <a:pt x="248" y="761"/>
                  <a:pt x="249" y="761"/>
                  <a:pt x="249" y="762"/>
                </a:cubicBezTo>
                <a:cubicBezTo>
                  <a:pt x="249" y="762"/>
                  <a:pt x="249" y="762"/>
                  <a:pt x="249" y="762"/>
                </a:cubicBezTo>
                <a:cubicBezTo>
                  <a:pt x="249" y="762"/>
                  <a:pt x="249" y="762"/>
                  <a:pt x="249" y="762"/>
                </a:cubicBezTo>
                <a:cubicBezTo>
                  <a:pt x="248" y="762"/>
                  <a:pt x="248" y="762"/>
                  <a:pt x="249" y="763"/>
                </a:cubicBezTo>
                <a:cubicBezTo>
                  <a:pt x="249" y="763"/>
                  <a:pt x="249" y="762"/>
                  <a:pt x="249" y="762"/>
                </a:cubicBezTo>
                <a:cubicBezTo>
                  <a:pt x="250" y="762"/>
                  <a:pt x="251" y="762"/>
                  <a:pt x="252" y="762"/>
                </a:cubicBezTo>
                <a:cubicBezTo>
                  <a:pt x="253" y="764"/>
                  <a:pt x="255" y="764"/>
                  <a:pt x="257" y="765"/>
                </a:cubicBezTo>
                <a:cubicBezTo>
                  <a:pt x="258" y="764"/>
                  <a:pt x="259" y="765"/>
                  <a:pt x="259" y="766"/>
                </a:cubicBezTo>
                <a:cubicBezTo>
                  <a:pt x="260" y="767"/>
                  <a:pt x="261" y="766"/>
                  <a:pt x="262" y="767"/>
                </a:cubicBezTo>
                <a:cubicBezTo>
                  <a:pt x="263" y="768"/>
                  <a:pt x="264" y="768"/>
                  <a:pt x="264" y="770"/>
                </a:cubicBezTo>
                <a:cubicBezTo>
                  <a:pt x="265" y="770"/>
                  <a:pt x="266" y="770"/>
                  <a:pt x="266" y="770"/>
                </a:cubicBezTo>
                <a:cubicBezTo>
                  <a:pt x="267" y="769"/>
                  <a:pt x="269" y="770"/>
                  <a:pt x="270" y="770"/>
                </a:cubicBezTo>
                <a:cubicBezTo>
                  <a:pt x="271" y="770"/>
                  <a:pt x="271" y="770"/>
                  <a:pt x="271" y="770"/>
                </a:cubicBezTo>
                <a:cubicBezTo>
                  <a:pt x="271" y="771"/>
                  <a:pt x="273" y="770"/>
                  <a:pt x="273" y="771"/>
                </a:cubicBezTo>
                <a:cubicBezTo>
                  <a:pt x="274" y="771"/>
                  <a:pt x="275" y="771"/>
                  <a:pt x="275" y="772"/>
                </a:cubicBezTo>
                <a:cubicBezTo>
                  <a:pt x="276" y="772"/>
                  <a:pt x="276" y="772"/>
                  <a:pt x="276" y="772"/>
                </a:cubicBezTo>
                <a:cubicBezTo>
                  <a:pt x="278" y="772"/>
                  <a:pt x="279" y="773"/>
                  <a:pt x="280" y="774"/>
                </a:cubicBezTo>
                <a:cubicBezTo>
                  <a:pt x="280" y="774"/>
                  <a:pt x="281" y="774"/>
                  <a:pt x="281" y="774"/>
                </a:cubicBezTo>
                <a:cubicBezTo>
                  <a:pt x="284" y="774"/>
                  <a:pt x="284" y="774"/>
                  <a:pt x="288" y="776"/>
                </a:cubicBezTo>
                <a:cubicBezTo>
                  <a:pt x="289" y="776"/>
                  <a:pt x="289" y="777"/>
                  <a:pt x="291" y="777"/>
                </a:cubicBezTo>
                <a:cubicBezTo>
                  <a:pt x="292" y="777"/>
                  <a:pt x="292" y="778"/>
                  <a:pt x="293" y="778"/>
                </a:cubicBezTo>
                <a:cubicBezTo>
                  <a:pt x="294" y="778"/>
                  <a:pt x="295" y="779"/>
                  <a:pt x="296" y="779"/>
                </a:cubicBezTo>
                <a:cubicBezTo>
                  <a:pt x="297" y="778"/>
                  <a:pt x="297" y="780"/>
                  <a:pt x="298" y="780"/>
                </a:cubicBezTo>
                <a:cubicBezTo>
                  <a:pt x="300" y="780"/>
                  <a:pt x="300" y="780"/>
                  <a:pt x="301" y="781"/>
                </a:cubicBezTo>
                <a:cubicBezTo>
                  <a:pt x="301" y="782"/>
                  <a:pt x="301" y="782"/>
                  <a:pt x="300" y="782"/>
                </a:cubicBezTo>
                <a:cubicBezTo>
                  <a:pt x="302" y="784"/>
                  <a:pt x="302" y="781"/>
                  <a:pt x="303" y="782"/>
                </a:cubicBezTo>
                <a:cubicBezTo>
                  <a:pt x="304" y="782"/>
                  <a:pt x="306" y="782"/>
                  <a:pt x="306" y="782"/>
                </a:cubicBezTo>
                <a:cubicBezTo>
                  <a:pt x="307" y="782"/>
                  <a:pt x="307" y="784"/>
                  <a:pt x="308" y="784"/>
                </a:cubicBezTo>
                <a:cubicBezTo>
                  <a:pt x="309" y="783"/>
                  <a:pt x="310" y="784"/>
                  <a:pt x="310" y="784"/>
                </a:cubicBezTo>
                <a:cubicBezTo>
                  <a:pt x="311" y="785"/>
                  <a:pt x="312" y="785"/>
                  <a:pt x="312" y="785"/>
                </a:cubicBezTo>
                <a:cubicBezTo>
                  <a:pt x="313" y="785"/>
                  <a:pt x="313" y="785"/>
                  <a:pt x="313" y="786"/>
                </a:cubicBezTo>
                <a:cubicBezTo>
                  <a:pt x="313" y="785"/>
                  <a:pt x="314" y="785"/>
                  <a:pt x="314" y="785"/>
                </a:cubicBezTo>
                <a:cubicBezTo>
                  <a:pt x="315" y="785"/>
                  <a:pt x="315" y="786"/>
                  <a:pt x="316" y="785"/>
                </a:cubicBezTo>
                <a:cubicBezTo>
                  <a:pt x="318" y="785"/>
                  <a:pt x="319" y="785"/>
                  <a:pt x="322" y="786"/>
                </a:cubicBezTo>
                <a:cubicBezTo>
                  <a:pt x="323" y="786"/>
                  <a:pt x="324" y="788"/>
                  <a:pt x="326" y="787"/>
                </a:cubicBezTo>
                <a:cubicBezTo>
                  <a:pt x="328" y="787"/>
                  <a:pt x="328" y="788"/>
                  <a:pt x="329" y="789"/>
                </a:cubicBezTo>
                <a:cubicBezTo>
                  <a:pt x="330" y="789"/>
                  <a:pt x="330" y="789"/>
                  <a:pt x="331" y="789"/>
                </a:cubicBezTo>
                <a:cubicBezTo>
                  <a:pt x="332" y="788"/>
                  <a:pt x="332" y="789"/>
                  <a:pt x="332" y="789"/>
                </a:cubicBezTo>
                <a:cubicBezTo>
                  <a:pt x="333" y="789"/>
                  <a:pt x="335" y="789"/>
                  <a:pt x="336" y="789"/>
                </a:cubicBezTo>
                <a:cubicBezTo>
                  <a:pt x="336" y="790"/>
                  <a:pt x="336" y="790"/>
                  <a:pt x="336" y="790"/>
                </a:cubicBezTo>
                <a:cubicBezTo>
                  <a:pt x="336" y="791"/>
                  <a:pt x="336" y="790"/>
                  <a:pt x="336" y="790"/>
                </a:cubicBezTo>
                <a:cubicBezTo>
                  <a:pt x="336" y="790"/>
                  <a:pt x="336" y="790"/>
                  <a:pt x="336" y="790"/>
                </a:cubicBezTo>
                <a:cubicBezTo>
                  <a:pt x="336" y="790"/>
                  <a:pt x="335" y="791"/>
                  <a:pt x="336" y="791"/>
                </a:cubicBezTo>
                <a:cubicBezTo>
                  <a:pt x="336" y="791"/>
                  <a:pt x="336" y="791"/>
                  <a:pt x="336" y="790"/>
                </a:cubicBezTo>
                <a:cubicBezTo>
                  <a:pt x="337" y="790"/>
                  <a:pt x="337" y="790"/>
                  <a:pt x="338" y="790"/>
                </a:cubicBezTo>
                <a:cubicBezTo>
                  <a:pt x="339" y="790"/>
                  <a:pt x="341" y="790"/>
                  <a:pt x="342" y="791"/>
                </a:cubicBezTo>
                <a:cubicBezTo>
                  <a:pt x="343" y="791"/>
                  <a:pt x="344" y="791"/>
                  <a:pt x="346" y="791"/>
                </a:cubicBezTo>
                <a:cubicBezTo>
                  <a:pt x="345" y="792"/>
                  <a:pt x="345" y="792"/>
                  <a:pt x="345" y="793"/>
                </a:cubicBezTo>
                <a:cubicBezTo>
                  <a:pt x="347" y="793"/>
                  <a:pt x="347" y="793"/>
                  <a:pt x="349" y="793"/>
                </a:cubicBezTo>
                <a:cubicBezTo>
                  <a:pt x="350" y="792"/>
                  <a:pt x="351" y="792"/>
                  <a:pt x="352" y="793"/>
                </a:cubicBezTo>
                <a:cubicBezTo>
                  <a:pt x="352" y="793"/>
                  <a:pt x="353" y="792"/>
                  <a:pt x="354" y="793"/>
                </a:cubicBezTo>
                <a:cubicBezTo>
                  <a:pt x="355" y="793"/>
                  <a:pt x="356" y="794"/>
                  <a:pt x="358" y="794"/>
                </a:cubicBezTo>
                <a:cubicBezTo>
                  <a:pt x="359" y="794"/>
                  <a:pt x="360" y="794"/>
                  <a:pt x="361" y="794"/>
                </a:cubicBezTo>
                <a:cubicBezTo>
                  <a:pt x="362" y="794"/>
                  <a:pt x="362" y="794"/>
                  <a:pt x="363" y="795"/>
                </a:cubicBezTo>
                <a:cubicBezTo>
                  <a:pt x="364" y="795"/>
                  <a:pt x="365" y="795"/>
                  <a:pt x="366" y="795"/>
                </a:cubicBezTo>
                <a:cubicBezTo>
                  <a:pt x="367" y="796"/>
                  <a:pt x="369" y="796"/>
                  <a:pt x="371" y="796"/>
                </a:cubicBezTo>
                <a:cubicBezTo>
                  <a:pt x="371" y="796"/>
                  <a:pt x="372" y="796"/>
                  <a:pt x="372" y="797"/>
                </a:cubicBezTo>
                <a:cubicBezTo>
                  <a:pt x="373" y="797"/>
                  <a:pt x="373" y="797"/>
                  <a:pt x="373" y="796"/>
                </a:cubicBezTo>
                <a:cubicBezTo>
                  <a:pt x="374" y="796"/>
                  <a:pt x="375" y="796"/>
                  <a:pt x="376" y="796"/>
                </a:cubicBezTo>
                <a:cubicBezTo>
                  <a:pt x="376" y="797"/>
                  <a:pt x="377" y="797"/>
                  <a:pt x="379" y="797"/>
                </a:cubicBezTo>
                <a:cubicBezTo>
                  <a:pt x="382" y="797"/>
                  <a:pt x="385" y="797"/>
                  <a:pt x="388" y="797"/>
                </a:cubicBezTo>
                <a:cubicBezTo>
                  <a:pt x="388" y="797"/>
                  <a:pt x="389" y="796"/>
                  <a:pt x="389" y="796"/>
                </a:cubicBezTo>
                <a:cubicBezTo>
                  <a:pt x="390" y="797"/>
                  <a:pt x="391" y="797"/>
                  <a:pt x="392" y="796"/>
                </a:cubicBezTo>
                <a:cubicBezTo>
                  <a:pt x="392" y="796"/>
                  <a:pt x="392" y="797"/>
                  <a:pt x="393" y="797"/>
                </a:cubicBezTo>
                <a:cubicBezTo>
                  <a:pt x="395" y="797"/>
                  <a:pt x="396" y="797"/>
                  <a:pt x="398" y="797"/>
                </a:cubicBezTo>
                <a:cubicBezTo>
                  <a:pt x="400" y="797"/>
                  <a:pt x="401" y="796"/>
                  <a:pt x="402" y="798"/>
                </a:cubicBezTo>
                <a:cubicBezTo>
                  <a:pt x="403" y="798"/>
                  <a:pt x="405" y="798"/>
                  <a:pt x="406" y="797"/>
                </a:cubicBezTo>
                <a:cubicBezTo>
                  <a:pt x="406" y="797"/>
                  <a:pt x="407" y="797"/>
                  <a:pt x="408" y="797"/>
                </a:cubicBezTo>
                <a:cubicBezTo>
                  <a:pt x="411" y="797"/>
                  <a:pt x="415" y="797"/>
                  <a:pt x="419" y="797"/>
                </a:cubicBezTo>
                <a:cubicBezTo>
                  <a:pt x="421" y="797"/>
                  <a:pt x="423" y="798"/>
                  <a:pt x="425" y="796"/>
                </a:cubicBezTo>
                <a:cubicBezTo>
                  <a:pt x="427" y="796"/>
                  <a:pt x="429" y="796"/>
                  <a:pt x="431" y="796"/>
                </a:cubicBezTo>
                <a:cubicBezTo>
                  <a:pt x="431" y="796"/>
                  <a:pt x="432" y="797"/>
                  <a:pt x="433" y="797"/>
                </a:cubicBezTo>
                <a:cubicBezTo>
                  <a:pt x="433" y="796"/>
                  <a:pt x="434" y="796"/>
                  <a:pt x="434" y="797"/>
                </a:cubicBezTo>
                <a:cubicBezTo>
                  <a:pt x="435" y="797"/>
                  <a:pt x="436" y="797"/>
                  <a:pt x="436" y="798"/>
                </a:cubicBezTo>
                <a:cubicBezTo>
                  <a:pt x="436" y="798"/>
                  <a:pt x="437" y="798"/>
                  <a:pt x="437" y="798"/>
                </a:cubicBezTo>
                <a:cubicBezTo>
                  <a:pt x="438" y="798"/>
                  <a:pt x="438" y="797"/>
                  <a:pt x="439" y="796"/>
                </a:cubicBezTo>
                <a:cubicBezTo>
                  <a:pt x="439" y="796"/>
                  <a:pt x="440" y="796"/>
                  <a:pt x="440" y="796"/>
                </a:cubicBezTo>
                <a:cubicBezTo>
                  <a:pt x="441" y="796"/>
                  <a:pt x="443" y="796"/>
                  <a:pt x="444" y="795"/>
                </a:cubicBezTo>
                <a:cubicBezTo>
                  <a:pt x="444" y="795"/>
                  <a:pt x="444" y="795"/>
                  <a:pt x="445" y="795"/>
                </a:cubicBezTo>
                <a:cubicBezTo>
                  <a:pt x="445" y="795"/>
                  <a:pt x="446" y="795"/>
                  <a:pt x="446" y="796"/>
                </a:cubicBezTo>
                <a:cubicBezTo>
                  <a:pt x="446" y="796"/>
                  <a:pt x="446" y="796"/>
                  <a:pt x="446" y="797"/>
                </a:cubicBezTo>
                <a:cubicBezTo>
                  <a:pt x="446" y="797"/>
                  <a:pt x="446" y="797"/>
                  <a:pt x="446" y="797"/>
                </a:cubicBezTo>
                <a:cubicBezTo>
                  <a:pt x="446" y="797"/>
                  <a:pt x="446" y="797"/>
                  <a:pt x="446" y="797"/>
                </a:cubicBezTo>
                <a:cubicBezTo>
                  <a:pt x="445" y="797"/>
                  <a:pt x="445" y="798"/>
                  <a:pt x="445" y="798"/>
                </a:cubicBezTo>
                <a:cubicBezTo>
                  <a:pt x="445" y="798"/>
                  <a:pt x="446" y="798"/>
                  <a:pt x="446" y="799"/>
                </a:cubicBezTo>
                <a:cubicBezTo>
                  <a:pt x="446" y="799"/>
                  <a:pt x="446" y="798"/>
                  <a:pt x="446" y="798"/>
                </a:cubicBezTo>
                <a:cubicBezTo>
                  <a:pt x="446" y="798"/>
                  <a:pt x="446" y="798"/>
                  <a:pt x="446" y="797"/>
                </a:cubicBezTo>
                <a:cubicBezTo>
                  <a:pt x="447" y="797"/>
                  <a:pt x="447" y="797"/>
                  <a:pt x="447" y="797"/>
                </a:cubicBezTo>
                <a:cubicBezTo>
                  <a:pt x="448" y="797"/>
                  <a:pt x="448" y="798"/>
                  <a:pt x="449" y="798"/>
                </a:cubicBezTo>
                <a:cubicBezTo>
                  <a:pt x="450" y="798"/>
                  <a:pt x="450" y="798"/>
                  <a:pt x="450" y="798"/>
                </a:cubicBezTo>
                <a:cubicBezTo>
                  <a:pt x="449" y="798"/>
                  <a:pt x="449" y="798"/>
                  <a:pt x="449" y="798"/>
                </a:cubicBezTo>
                <a:cubicBezTo>
                  <a:pt x="448" y="798"/>
                  <a:pt x="448" y="798"/>
                  <a:pt x="448" y="798"/>
                </a:cubicBezTo>
                <a:cubicBezTo>
                  <a:pt x="448" y="798"/>
                  <a:pt x="448" y="799"/>
                  <a:pt x="449" y="799"/>
                </a:cubicBezTo>
                <a:cubicBezTo>
                  <a:pt x="449" y="799"/>
                  <a:pt x="450" y="799"/>
                  <a:pt x="449" y="798"/>
                </a:cubicBezTo>
                <a:cubicBezTo>
                  <a:pt x="448" y="797"/>
                  <a:pt x="448" y="796"/>
                  <a:pt x="447" y="795"/>
                </a:cubicBezTo>
                <a:cubicBezTo>
                  <a:pt x="448" y="795"/>
                  <a:pt x="448" y="795"/>
                  <a:pt x="449" y="794"/>
                </a:cubicBezTo>
                <a:cubicBezTo>
                  <a:pt x="449" y="794"/>
                  <a:pt x="449" y="795"/>
                  <a:pt x="450" y="795"/>
                </a:cubicBezTo>
                <a:cubicBezTo>
                  <a:pt x="450" y="795"/>
                  <a:pt x="450" y="794"/>
                  <a:pt x="451" y="794"/>
                </a:cubicBezTo>
                <a:cubicBezTo>
                  <a:pt x="452" y="794"/>
                  <a:pt x="453" y="794"/>
                  <a:pt x="455" y="793"/>
                </a:cubicBezTo>
                <a:cubicBezTo>
                  <a:pt x="456" y="792"/>
                  <a:pt x="458" y="794"/>
                  <a:pt x="459" y="792"/>
                </a:cubicBezTo>
                <a:cubicBezTo>
                  <a:pt x="461" y="792"/>
                  <a:pt x="462" y="792"/>
                  <a:pt x="464" y="792"/>
                </a:cubicBezTo>
                <a:cubicBezTo>
                  <a:pt x="465" y="792"/>
                  <a:pt x="465" y="792"/>
                  <a:pt x="466" y="791"/>
                </a:cubicBezTo>
                <a:cubicBezTo>
                  <a:pt x="466" y="791"/>
                  <a:pt x="467" y="791"/>
                  <a:pt x="467" y="791"/>
                </a:cubicBezTo>
                <a:cubicBezTo>
                  <a:pt x="467" y="792"/>
                  <a:pt x="468" y="792"/>
                  <a:pt x="468" y="792"/>
                </a:cubicBezTo>
                <a:cubicBezTo>
                  <a:pt x="470" y="791"/>
                  <a:pt x="471" y="790"/>
                  <a:pt x="473" y="790"/>
                </a:cubicBezTo>
                <a:cubicBezTo>
                  <a:pt x="474" y="791"/>
                  <a:pt x="475" y="789"/>
                  <a:pt x="476" y="789"/>
                </a:cubicBezTo>
                <a:cubicBezTo>
                  <a:pt x="478" y="789"/>
                  <a:pt x="479" y="789"/>
                  <a:pt x="480" y="789"/>
                </a:cubicBezTo>
                <a:cubicBezTo>
                  <a:pt x="481" y="788"/>
                  <a:pt x="482" y="788"/>
                  <a:pt x="484" y="788"/>
                </a:cubicBezTo>
                <a:cubicBezTo>
                  <a:pt x="484" y="788"/>
                  <a:pt x="484" y="789"/>
                  <a:pt x="485" y="789"/>
                </a:cubicBezTo>
                <a:cubicBezTo>
                  <a:pt x="485" y="789"/>
                  <a:pt x="486" y="788"/>
                  <a:pt x="486" y="787"/>
                </a:cubicBezTo>
                <a:cubicBezTo>
                  <a:pt x="489" y="787"/>
                  <a:pt x="489" y="787"/>
                  <a:pt x="489" y="787"/>
                </a:cubicBezTo>
                <a:cubicBezTo>
                  <a:pt x="490" y="788"/>
                  <a:pt x="490" y="788"/>
                  <a:pt x="491" y="788"/>
                </a:cubicBezTo>
                <a:cubicBezTo>
                  <a:pt x="491" y="788"/>
                  <a:pt x="491" y="787"/>
                  <a:pt x="491" y="786"/>
                </a:cubicBezTo>
                <a:cubicBezTo>
                  <a:pt x="495" y="786"/>
                  <a:pt x="495" y="786"/>
                  <a:pt x="495" y="786"/>
                </a:cubicBezTo>
                <a:cubicBezTo>
                  <a:pt x="497" y="785"/>
                  <a:pt x="499" y="786"/>
                  <a:pt x="501" y="786"/>
                </a:cubicBezTo>
                <a:cubicBezTo>
                  <a:pt x="501" y="785"/>
                  <a:pt x="502" y="785"/>
                  <a:pt x="502" y="785"/>
                </a:cubicBezTo>
                <a:cubicBezTo>
                  <a:pt x="504" y="784"/>
                  <a:pt x="505" y="784"/>
                  <a:pt x="506" y="785"/>
                </a:cubicBezTo>
                <a:cubicBezTo>
                  <a:pt x="507" y="786"/>
                  <a:pt x="508" y="786"/>
                  <a:pt x="509" y="786"/>
                </a:cubicBezTo>
                <a:cubicBezTo>
                  <a:pt x="509" y="787"/>
                  <a:pt x="509" y="786"/>
                  <a:pt x="510" y="786"/>
                </a:cubicBezTo>
                <a:cubicBezTo>
                  <a:pt x="509" y="785"/>
                  <a:pt x="508" y="784"/>
                  <a:pt x="506" y="785"/>
                </a:cubicBezTo>
                <a:cubicBezTo>
                  <a:pt x="507" y="784"/>
                  <a:pt x="508" y="784"/>
                  <a:pt x="508" y="784"/>
                </a:cubicBezTo>
                <a:cubicBezTo>
                  <a:pt x="509" y="784"/>
                  <a:pt x="510" y="783"/>
                  <a:pt x="511" y="784"/>
                </a:cubicBezTo>
                <a:cubicBezTo>
                  <a:pt x="512" y="784"/>
                  <a:pt x="513" y="782"/>
                  <a:pt x="514" y="783"/>
                </a:cubicBezTo>
                <a:cubicBezTo>
                  <a:pt x="516" y="783"/>
                  <a:pt x="517" y="781"/>
                  <a:pt x="518" y="782"/>
                </a:cubicBezTo>
                <a:cubicBezTo>
                  <a:pt x="518" y="780"/>
                  <a:pt x="520" y="781"/>
                  <a:pt x="521" y="780"/>
                </a:cubicBezTo>
                <a:cubicBezTo>
                  <a:pt x="522" y="780"/>
                  <a:pt x="523" y="779"/>
                  <a:pt x="524" y="779"/>
                </a:cubicBezTo>
                <a:cubicBezTo>
                  <a:pt x="525" y="779"/>
                  <a:pt x="525" y="780"/>
                  <a:pt x="526" y="780"/>
                </a:cubicBezTo>
                <a:cubicBezTo>
                  <a:pt x="527" y="780"/>
                  <a:pt x="528" y="778"/>
                  <a:pt x="529" y="778"/>
                </a:cubicBezTo>
                <a:cubicBezTo>
                  <a:pt x="529" y="777"/>
                  <a:pt x="532" y="776"/>
                  <a:pt x="532" y="776"/>
                </a:cubicBezTo>
                <a:cubicBezTo>
                  <a:pt x="534" y="777"/>
                  <a:pt x="535" y="776"/>
                  <a:pt x="536" y="775"/>
                </a:cubicBezTo>
                <a:cubicBezTo>
                  <a:pt x="538" y="774"/>
                  <a:pt x="540" y="773"/>
                  <a:pt x="543" y="773"/>
                </a:cubicBezTo>
                <a:cubicBezTo>
                  <a:pt x="544" y="773"/>
                  <a:pt x="545" y="773"/>
                  <a:pt x="546" y="773"/>
                </a:cubicBezTo>
                <a:cubicBezTo>
                  <a:pt x="546" y="773"/>
                  <a:pt x="547" y="773"/>
                  <a:pt x="547" y="773"/>
                </a:cubicBezTo>
                <a:cubicBezTo>
                  <a:pt x="547" y="773"/>
                  <a:pt x="547" y="772"/>
                  <a:pt x="547" y="772"/>
                </a:cubicBezTo>
                <a:cubicBezTo>
                  <a:pt x="547" y="771"/>
                  <a:pt x="547" y="770"/>
                  <a:pt x="548" y="770"/>
                </a:cubicBezTo>
                <a:cubicBezTo>
                  <a:pt x="549" y="770"/>
                  <a:pt x="549" y="769"/>
                  <a:pt x="550" y="769"/>
                </a:cubicBezTo>
                <a:cubicBezTo>
                  <a:pt x="551" y="770"/>
                  <a:pt x="552" y="769"/>
                  <a:pt x="552" y="769"/>
                </a:cubicBezTo>
                <a:cubicBezTo>
                  <a:pt x="552" y="769"/>
                  <a:pt x="553" y="769"/>
                  <a:pt x="553" y="769"/>
                </a:cubicBezTo>
                <a:cubicBezTo>
                  <a:pt x="554" y="769"/>
                  <a:pt x="554" y="768"/>
                  <a:pt x="555" y="768"/>
                </a:cubicBezTo>
                <a:cubicBezTo>
                  <a:pt x="556" y="768"/>
                  <a:pt x="556" y="767"/>
                  <a:pt x="557" y="768"/>
                </a:cubicBezTo>
                <a:cubicBezTo>
                  <a:pt x="559" y="768"/>
                  <a:pt x="560" y="768"/>
                  <a:pt x="561" y="767"/>
                </a:cubicBezTo>
                <a:cubicBezTo>
                  <a:pt x="562" y="766"/>
                  <a:pt x="564" y="767"/>
                  <a:pt x="565" y="766"/>
                </a:cubicBezTo>
                <a:cubicBezTo>
                  <a:pt x="566" y="766"/>
                  <a:pt x="566" y="766"/>
                  <a:pt x="567" y="765"/>
                </a:cubicBezTo>
                <a:cubicBezTo>
                  <a:pt x="567" y="764"/>
                  <a:pt x="567" y="764"/>
                  <a:pt x="567" y="764"/>
                </a:cubicBezTo>
                <a:cubicBezTo>
                  <a:pt x="568" y="764"/>
                  <a:pt x="569" y="765"/>
                  <a:pt x="570" y="765"/>
                </a:cubicBezTo>
                <a:cubicBezTo>
                  <a:pt x="570" y="765"/>
                  <a:pt x="570" y="765"/>
                  <a:pt x="570" y="765"/>
                </a:cubicBezTo>
                <a:cubicBezTo>
                  <a:pt x="571" y="765"/>
                  <a:pt x="571" y="767"/>
                  <a:pt x="572" y="767"/>
                </a:cubicBezTo>
                <a:cubicBezTo>
                  <a:pt x="572" y="767"/>
                  <a:pt x="572" y="767"/>
                  <a:pt x="572" y="767"/>
                </a:cubicBezTo>
                <a:cubicBezTo>
                  <a:pt x="573" y="767"/>
                  <a:pt x="574" y="766"/>
                  <a:pt x="573" y="765"/>
                </a:cubicBezTo>
                <a:cubicBezTo>
                  <a:pt x="573" y="764"/>
                  <a:pt x="572" y="765"/>
                  <a:pt x="572" y="765"/>
                </a:cubicBezTo>
                <a:cubicBezTo>
                  <a:pt x="571" y="765"/>
                  <a:pt x="570" y="765"/>
                  <a:pt x="570" y="765"/>
                </a:cubicBezTo>
                <a:cubicBezTo>
                  <a:pt x="570" y="764"/>
                  <a:pt x="570" y="764"/>
                  <a:pt x="570" y="764"/>
                </a:cubicBezTo>
                <a:cubicBezTo>
                  <a:pt x="571" y="764"/>
                  <a:pt x="571" y="764"/>
                  <a:pt x="572" y="764"/>
                </a:cubicBezTo>
                <a:cubicBezTo>
                  <a:pt x="573" y="764"/>
                  <a:pt x="574" y="763"/>
                  <a:pt x="574" y="762"/>
                </a:cubicBezTo>
                <a:cubicBezTo>
                  <a:pt x="574" y="762"/>
                  <a:pt x="573" y="762"/>
                  <a:pt x="574" y="761"/>
                </a:cubicBezTo>
                <a:cubicBezTo>
                  <a:pt x="574" y="761"/>
                  <a:pt x="574" y="761"/>
                  <a:pt x="574" y="761"/>
                </a:cubicBezTo>
                <a:cubicBezTo>
                  <a:pt x="576" y="760"/>
                  <a:pt x="577" y="760"/>
                  <a:pt x="578" y="759"/>
                </a:cubicBezTo>
                <a:cubicBezTo>
                  <a:pt x="579" y="759"/>
                  <a:pt x="580" y="759"/>
                  <a:pt x="581" y="759"/>
                </a:cubicBezTo>
                <a:cubicBezTo>
                  <a:pt x="582" y="758"/>
                  <a:pt x="583" y="758"/>
                  <a:pt x="583" y="757"/>
                </a:cubicBezTo>
                <a:cubicBezTo>
                  <a:pt x="583" y="757"/>
                  <a:pt x="583" y="756"/>
                  <a:pt x="584" y="756"/>
                </a:cubicBezTo>
                <a:cubicBezTo>
                  <a:pt x="585" y="756"/>
                  <a:pt x="586" y="756"/>
                  <a:pt x="586" y="757"/>
                </a:cubicBezTo>
                <a:cubicBezTo>
                  <a:pt x="587" y="756"/>
                  <a:pt x="587" y="754"/>
                  <a:pt x="589" y="754"/>
                </a:cubicBezTo>
                <a:cubicBezTo>
                  <a:pt x="589" y="754"/>
                  <a:pt x="589" y="754"/>
                  <a:pt x="590" y="753"/>
                </a:cubicBezTo>
                <a:cubicBezTo>
                  <a:pt x="590" y="753"/>
                  <a:pt x="590" y="753"/>
                  <a:pt x="590" y="753"/>
                </a:cubicBezTo>
                <a:cubicBezTo>
                  <a:pt x="590" y="753"/>
                  <a:pt x="590" y="753"/>
                  <a:pt x="590" y="753"/>
                </a:cubicBezTo>
                <a:cubicBezTo>
                  <a:pt x="591" y="753"/>
                  <a:pt x="592" y="751"/>
                  <a:pt x="593" y="750"/>
                </a:cubicBezTo>
                <a:cubicBezTo>
                  <a:pt x="594" y="750"/>
                  <a:pt x="594" y="750"/>
                  <a:pt x="595" y="749"/>
                </a:cubicBezTo>
                <a:cubicBezTo>
                  <a:pt x="595" y="749"/>
                  <a:pt x="596" y="749"/>
                  <a:pt x="596" y="749"/>
                </a:cubicBezTo>
                <a:cubicBezTo>
                  <a:pt x="597" y="749"/>
                  <a:pt x="597" y="749"/>
                  <a:pt x="597" y="749"/>
                </a:cubicBezTo>
                <a:cubicBezTo>
                  <a:pt x="597" y="749"/>
                  <a:pt x="598" y="748"/>
                  <a:pt x="599" y="748"/>
                </a:cubicBezTo>
                <a:cubicBezTo>
                  <a:pt x="599" y="747"/>
                  <a:pt x="600" y="747"/>
                  <a:pt x="601" y="746"/>
                </a:cubicBezTo>
                <a:cubicBezTo>
                  <a:pt x="601" y="744"/>
                  <a:pt x="602" y="745"/>
                  <a:pt x="603" y="745"/>
                </a:cubicBezTo>
                <a:cubicBezTo>
                  <a:pt x="604" y="744"/>
                  <a:pt x="605" y="744"/>
                  <a:pt x="606" y="743"/>
                </a:cubicBezTo>
                <a:cubicBezTo>
                  <a:pt x="607" y="742"/>
                  <a:pt x="607" y="742"/>
                  <a:pt x="609" y="742"/>
                </a:cubicBezTo>
                <a:cubicBezTo>
                  <a:pt x="609" y="743"/>
                  <a:pt x="610" y="743"/>
                  <a:pt x="611" y="743"/>
                </a:cubicBezTo>
                <a:cubicBezTo>
                  <a:pt x="611" y="743"/>
                  <a:pt x="611" y="742"/>
                  <a:pt x="611" y="742"/>
                </a:cubicBezTo>
                <a:cubicBezTo>
                  <a:pt x="610" y="742"/>
                  <a:pt x="610" y="741"/>
                  <a:pt x="611" y="741"/>
                </a:cubicBezTo>
                <a:cubicBezTo>
                  <a:pt x="611" y="740"/>
                  <a:pt x="611" y="740"/>
                  <a:pt x="611" y="740"/>
                </a:cubicBezTo>
                <a:cubicBezTo>
                  <a:pt x="613" y="739"/>
                  <a:pt x="614" y="739"/>
                  <a:pt x="617" y="741"/>
                </a:cubicBezTo>
                <a:cubicBezTo>
                  <a:pt x="617" y="741"/>
                  <a:pt x="617" y="742"/>
                  <a:pt x="617" y="743"/>
                </a:cubicBezTo>
                <a:cubicBezTo>
                  <a:pt x="616" y="743"/>
                  <a:pt x="616" y="743"/>
                  <a:pt x="617" y="744"/>
                </a:cubicBezTo>
                <a:cubicBezTo>
                  <a:pt x="617" y="744"/>
                  <a:pt x="617" y="744"/>
                  <a:pt x="618" y="743"/>
                </a:cubicBezTo>
                <a:cubicBezTo>
                  <a:pt x="618" y="743"/>
                  <a:pt x="618" y="743"/>
                  <a:pt x="619" y="743"/>
                </a:cubicBezTo>
                <a:cubicBezTo>
                  <a:pt x="619" y="743"/>
                  <a:pt x="619" y="744"/>
                  <a:pt x="620" y="744"/>
                </a:cubicBezTo>
                <a:cubicBezTo>
                  <a:pt x="620" y="744"/>
                  <a:pt x="620" y="745"/>
                  <a:pt x="621" y="745"/>
                </a:cubicBezTo>
                <a:cubicBezTo>
                  <a:pt x="621" y="745"/>
                  <a:pt x="623" y="747"/>
                  <a:pt x="623" y="747"/>
                </a:cubicBezTo>
                <a:cubicBezTo>
                  <a:pt x="623" y="746"/>
                  <a:pt x="624" y="746"/>
                  <a:pt x="624" y="746"/>
                </a:cubicBezTo>
                <a:cubicBezTo>
                  <a:pt x="624" y="745"/>
                  <a:pt x="623" y="745"/>
                  <a:pt x="623" y="745"/>
                </a:cubicBezTo>
                <a:cubicBezTo>
                  <a:pt x="622" y="745"/>
                  <a:pt x="622" y="745"/>
                  <a:pt x="621" y="745"/>
                </a:cubicBezTo>
                <a:cubicBezTo>
                  <a:pt x="621" y="744"/>
                  <a:pt x="621" y="744"/>
                  <a:pt x="620" y="744"/>
                </a:cubicBezTo>
                <a:cubicBezTo>
                  <a:pt x="620" y="743"/>
                  <a:pt x="620" y="743"/>
                  <a:pt x="619" y="743"/>
                </a:cubicBezTo>
                <a:cubicBezTo>
                  <a:pt x="619" y="742"/>
                  <a:pt x="620" y="742"/>
                  <a:pt x="620" y="741"/>
                </a:cubicBezTo>
                <a:cubicBezTo>
                  <a:pt x="619" y="740"/>
                  <a:pt x="618" y="740"/>
                  <a:pt x="618" y="738"/>
                </a:cubicBezTo>
                <a:cubicBezTo>
                  <a:pt x="618" y="737"/>
                  <a:pt x="618" y="738"/>
                  <a:pt x="618" y="738"/>
                </a:cubicBezTo>
                <a:cubicBezTo>
                  <a:pt x="618" y="738"/>
                  <a:pt x="618" y="738"/>
                  <a:pt x="618" y="738"/>
                </a:cubicBezTo>
                <a:cubicBezTo>
                  <a:pt x="618" y="738"/>
                  <a:pt x="618" y="738"/>
                  <a:pt x="618" y="738"/>
                </a:cubicBezTo>
                <a:cubicBezTo>
                  <a:pt x="619" y="738"/>
                  <a:pt x="619" y="738"/>
                  <a:pt x="619" y="738"/>
                </a:cubicBezTo>
                <a:cubicBezTo>
                  <a:pt x="619" y="737"/>
                  <a:pt x="619" y="737"/>
                  <a:pt x="618" y="738"/>
                </a:cubicBezTo>
                <a:cubicBezTo>
                  <a:pt x="617" y="738"/>
                  <a:pt x="616" y="738"/>
                  <a:pt x="614" y="738"/>
                </a:cubicBezTo>
                <a:cubicBezTo>
                  <a:pt x="614" y="738"/>
                  <a:pt x="615" y="737"/>
                  <a:pt x="615" y="737"/>
                </a:cubicBezTo>
                <a:cubicBezTo>
                  <a:pt x="615" y="736"/>
                  <a:pt x="617" y="736"/>
                  <a:pt x="618" y="736"/>
                </a:cubicBezTo>
                <a:cubicBezTo>
                  <a:pt x="619" y="736"/>
                  <a:pt x="619" y="734"/>
                  <a:pt x="620" y="734"/>
                </a:cubicBezTo>
                <a:cubicBezTo>
                  <a:pt x="621" y="734"/>
                  <a:pt x="622" y="734"/>
                  <a:pt x="623" y="733"/>
                </a:cubicBezTo>
                <a:cubicBezTo>
                  <a:pt x="623" y="733"/>
                  <a:pt x="623" y="734"/>
                  <a:pt x="624" y="734"/>
                </a:cubicBezTo>
                <a:cubicBezTo>
                  <a:pt x="624" y="734"/>
                  <a:pt x="623" y="735"/>
                  <a:pt x="623" y="735"/>
                </a:cubicBezTo>
                <a:cubicBezTo>
                  <a:pt x="621" y="735"/>
                  <a:pt x="622" y="736"/>
                  <a:pt x="622" y="737"/>
                </a:cubicBezTo>
                <a:cubicBezTo>
                  <a:pt x="622" y="737"/>
                  <a:pt x="622" y="737"/>
                  <a:pt x="622" y="737"/>
                </a:cubicBezTo>
                <a:cubicBezTo>
                  <a:pt x="622" y="737"/>
                  <a:pt x="621" y="737"/>
                  <a:pt x="621" y="737"/>
                </a:cubicBezTo>
                <a:cubicBezTo>
                  <a:pt x="621" y="737"/>
                  <a:pt x="621" y="738"/>
                  <a:pt x="621" y="738"/>
                </a:cubicBezTo>
                <a:cubicBezTo>
                  <a:pt x="621" y="738"/>
                  <a:pt x="622" y="738"/>
                  <a:pt x="622" y="737"/>
                </a:cubicBezTo>
                <a:cubicBezTo>
                  <a:pt x="623" y="737"/>
                  <a:pt x="624" y="738"/>
                  <a:pt x="624" y="737"/>
                </a:cubicBezTo>
                <a:cubicBezTo>
                  <a:pt x="625" y="736"/>
                  <a:pt x="626" y="736"/>
                  <a:pt x="626" y="736"/>
                </a:cubicBezTo>
                <a:cubicBezTo>
                  <a:pt x="628" y="735"/>
                  <a:pt x="629" y="735"/>
                  <a:pt x="630" y="736"/>
                </a:cubicBezTo>
                <a:cubicBezTo>
                  <a:pt x="630" y="736"/>
                  <a:pt x="630" y="735"/>
                  <a:pt x="631" y="735"/>
                </a:cubicBezTo>
                <a:cubicBezTo>
                  <a:pt x="631" y="734"/>
                  <a:pt x="631" y="734"/>
                  <a:pt x="631" y="733"/>
                </a:cubicBezTo>
                <a:cubicBezTo>
                  <a:pt x="631" y="733"/>
                  <a:pt x="632" y="732"/>
                  <a:pt x="632" y="732"/>
                </a:cubicBezTo>
                <a:cubicBezTo>
                  <a:pt x="633" y="732"/>
                  <a:pt x="633" y="733"/>
                  <a:pt x="633" y="734"/>
                </a:cubicBezTo>
                <a:cubicBezTo>
                  <a:pt x="633" y="733"/>
                  <a:pt x="633" y="733"/>
                  <a:pt x="633" y="733"/>
                </a:cubicBezTo>
                <a:cubicBezTo>
                  <a:pt x="633" y="733"/>
                  <a:pt x="633" y="733"/>
                  <a:pt x="633" y="733"/>
                </a:cubicBezTo>
                <a:cubicBezTo>
                  <a:pt x="632" y="734"/>
                  <a:pt x="632" y="734"/>
                  <a:pt x="633" y="734"/>
                </a:cubicBezTo>
                <a:cubicBezTo>
                  <a:pt x="633" y="734"/>
                  <a:pt x="633" y="734"/>
                  <a:pt x="633" y="734"/>
                </a:cubicBezTo>
                <a:cubicBezTo>
                  <a:pt x="634" y="733"/>
                  <a:pt x="636" y="733"/>
                  <a:pt x="636" y="734"/>
                </a:cubicBezTo>
                <a:cubicBezTo>
                  <a:pt x="637" y="734"/>
                  <a:pt x="637" y="734"/>
                  <a:pt x="637" y="734"/>
                </a:cubicBezTo>
                <a:cubicBezTo>
                  <a:pt x="637" y="733"/>
                  <a:pt x="637" y="733"/>
                  <a:pt x="637" y="733"/>
                </a:cubicBezTo>
                <a:cubicBezTo>
                  <a:pt x="638" y="732"/>
                  <a:pt x="639" y="733"/>
                  <a:pt x="640" y="732"/>
                </a:cubicBezTo>
                <a:cubicBezTo>
                  <a:pt x="641" y="732"/>
                  <a:pt x="641" y="732"/>
                  <a:pt x="641" y="731"/>
                </a:cubicBezTo>
                <a:cubicBezTo>
                  <a:pt x="641" y="732"/>
                  <a:pt x="642" y="731"/>
                  <a:pt x="642" y="731"/>
                </a:cubicBezTo>
                <a:cubicBezTo>
                  <a:pt x="642" y="730"/>
                  <a:pt x="641" y="730"/>
                  <a:pt x="641" y="729"/>
                </a:cubicBezTo>
                <a:cubicBezTo>
                  <a:pt x="642" y="729"/>
                  <a:pt x="643" y="728"/>
                  <a:pt x="644" y="727"/>
                </a:cubicBezTo>
                <a:cubicBezTo>
                  <a:pt x="643" y="726"/>
                  <a:pt x="641" y="726"/>
                  <a:pt x="640" y="726"/>
                </a:cubicBezTo>
                <a:cubicBezTo>
                  <a:pt x="640" y="722"/>
                  <a:pt x="640" y="722"/>
                  <a:pt x="640" y="722"/>
                </a:cubicBezTo>
                <a:cubicBezTo>
                  <a:pt x="640" y="722"/>
                  <a:pt x="641" y="722"/>
                  <a:pt x="642" y="722"/>
                </a:cubicBezTo>
                <a:cubicBezTo>
                  <a:pt x="642" y="721"/>
                  <a:pt x="641" y="720"/>
                  <a:pt x="643" y="720"/>
                </a:cubicBezTo>
                <a:cubicBezTo>
                  <a:pt x="643" y="720"/>
                  <a:pt x="644" y="719"/>
                  <a:pt x="645" y="719"/>
                </a:cubicBezTo>
                <a:cubicBezTo>
                  <a:pt x="646" y="719"/>
                  <a:pt x="645" y="718"/>
                  <a:pt x="646" y="718"/>
                </a:cubicBezTo>
                <a:cubicBezTo>
                  <a:pt x="646" y="718"/>
                  <a:pt x="646" y="718"/>
                  <a:pt x="646" y="717"/>
                </a:cubicBezTo>
                <a:cubicBezTo>
                  <a:pt x="647" y="719"/>
                  <a:pt x="648" y="717"/>
                  <a:pt x="648" y="717"/>
                </a:cubicBezTo>
                <a:cubicBezTo>
                  <a:pt x="647" y="715"/>
                  <a:pt x="647" y="715"/>
                  <a:pt x="648" y="714"/>
                </a:cubicBezTo>
                <a:cubicBezTo>
                  <a:pt x="649" y="714"/>
                  <a:pt x="649" y="712"/>
                  <a:pt x="650" y="711"/>
                </a:cubicBezTo>
                <a:cubicBezTo>
                  <a:pt x="651" y="710"/>
                  <a:pt x="653" y="710"/>
                  <a:pt x="654" y="709"/>
                </a:cubicBezTo>
                <a:cubicBezTo>
                  <a:pt x="654" y="709"/>
                  <a:pt x="655" y="709"/>
                  <a:pt x="655" y="708"/>
                </a:cubicBezTo>
                <a:cubicBezTo>
                  <a:pt x="655" y="707"/>
                  <a:pt x="655" y="707"/>
                  <a:pt x="655" y="707"/>
                </a:cubicBezTo>
                <a:cubicBezTo>
                  <a:pt x="658" y="704"/>
                  <a:pt x="658" y="704"/>
                  <a:pt x="659" y="702"/>
                </a:cubicBezTo>
                <a:cubicBezTo>
                  <a:pt x="659" y="702"/>
                  <a:pt x="661" y="699"/>
                  <a:pt x="661" y="698"/>
                </a:cubicBezTo>
                <a:cubicBezTo>
                  <a:pt x="664" y="698"/>
                  <a:pt x="664" y="698"/>
                  <a:pt x="665" y="699"/>
                </a:cubicBezTo>
                <a:cubicBezTo>
                  <a:pt x="667" y="699"/>
                  <a:pt x="667" y="698"/>
                  <a:pt x="668" y="697"/>
                </a:cubicBezTo>
                <a:cubicBezTo>
                  <a:pt x="668" y="697"/>
                  <a:pt x="669" y="696"/>
                  <a:pt x="669" y="695"/>
                </a:cubicBezTo>
                <a:cubicBezTo>
                  <a:pt x="669" y="695"/>
                  <a:pt x="669" y="695"/>
                  <a:pt x="670" y="695"/>
                </a:cubicBezTo>
                <a:cubicBezTo>
                  <a:pt x="671" y="695"/>
                  <a:pt x="671" y="694"/>
                  <a:pt x="672" y="693"/>
                </a:cubicBezTo>
                <a:cubicBezTo>
                  <a:pt x="672" y="692"/>
                  <a:pt x="673" y="691"/>
                  <a:pt x="674" y="690"/>
                </a:cubicBezTo>
                <a:cubicBezTo>
                  <a:pt x="674" y="690"/>
                  <a:pt x="675" y="690"/>
                  <a:pt x="675" y="690"/>
                </a:cubicBezTo>
                <a:cubicBezTo>
                  <a:pt x="676" y="690"/>
                  <a:pt x="676" y="688"/>
                  <a:pt x="676" y="688"/>
                </a:cubicBezTo>
                <a:cubicBezTo>
                  <a:pt x="677" y="688"/>
                  <a:pt x="677" y="688"/>
                  <a:pt x="679" y="688"/>
                </a:cubicBezTo>
                <a:cubicBezTo>
                  <a:pt x="679" y="687"/>
                  <a:pt x="680" y="686"/>
                  <a:pt x="681" y="685"/>
                </a:cubicBezTo>
                <a:cubicBezTo>
                  <a:pt x="682" y="685"/>
                  <a:pt x="682" y="684"/>
                  <a:pt x="683" y="683"/>
                </a:cubicBezTo>
                <a:cubicBezTo>
                  <a:pt x="684" y="682"/>
                  <a:pt x="685" y="680"/>
                  <a:pt x="687" y="680"/>
                </a:cubicBezTo>
                <a:cubicBezTo>
                  <a:pt x="687" y="680"/>
                  <a:pt x="687" y="679"/>
                  <a:pt x="688" y="678"/>
                </a:cubicBezTo>
                <a:cubicBezTo>
                  <a:pt x="689" y="677"/>
                  <a:pt x="691" y="675"/>
                  <a:pt x="693" y="674"/>
                </a:cubicBezTo>
                <a:cubicBezTo>
                  <a:pt x="693" y="674"/>
                  <a:pt x="694" y="673"/>
                  <a:pt x="694" y="673"/>
                </a:cubicBezTo>
                <a:cubicBezTo>
                  <a:pt x="694" y="671"/>
                  <a:pt x="694" y="670"/>
                  <a:pt x="696" y="670"/>
                </a:cubicBezTo>
                <a:cubicBezTo>
                  <a:pt x="697" y="669"/>
                  <a:pt x="698" y="669"/>
                  <a:pt x="698" y="668"/>
                </a:cubicBezTo>
                <a:cubicBezTo>
                  <a:pt x="698" y="667"/>
                  <a:pt x="699" y="667"/>
                  <a:pt x="700" y="667"/>
                </a:cubicBezTo>
                <a:cubicBezTo>
                  <a:pt x="700" y="667"/>
                  <a:pt x="700" y="667"/>
                  <a:pt x="700" y="667"/>
                </a:cubicBezTo>
                <a:cubicBezTo>
                  <a:pt x="700" y="667"/>
                  <a:pt x="700" y="667"/>
                  <a:pt x="700" y="667"/>
                </a:cubicBezTo>
                <a:cubicBezTo>
                  <a:pt x="700" y="667"/>
                  <a:pt x="700" y="667"/>
                  <a:pt x="700" y="667"/>
                </a:cubicBezTo>
                <a:cubicBezTo>
                  <a:pt x="700" y="668"/>
                  <a:pt x="700" y="668"/>
                  <a:pt x="700" y="668"/>
                </a:cubicBezTo>
                <a:cubicBezTo>
                  <a:pt x="700" y="668"/>
                  <a:pt x="700" y="668"/>
                  <a:pt x="700" y="667"/>
                </a:cubicBezTo>
                <a:cubicBezTo>
                  <a:pt x="700" y="666"/>
                  <a:pt x="701" y="666"/>
                  <a:pt x="701" y="665"/>
                </a:cubicBezTo>
                <a:cubicBezTo>
                  <a:pt x="701" y="665"/>
                  <a:pt x="701" y="664"/>
                  <a:pt x="701" y="664"/>
                </a:cubicBezTo>
                <a:cubicBezTo>
                  <a:pt x="701" y="663"/>
                  <a:pt x="701" y="662"/>
                  <a:pt x="703" y="662"/>
                </a:cubicBezTo>
                <a:cubicBezTo>
                  <a:pt x="703" y="661"/>
                  <a:pt x="704" y="661"/>
                  <a:pt x="704" y="660"/>
                </a:cubicBezTo>
                <a:cubicBezTo>
                  <a:pt x="705" y="659"/>
                  <a:pt x="705" y="659"/>
                  <a:pt x="706" y="658"/>
                </a:cubicBezTo>
                <a:cubicBezTo>
                  <a:pt x="707" y="658"/>
                  <a:pt x="707" y="657"/>
                  <a:pt x="707" y="656"/>
                </a:cubicBezTo>
                <a:cubicBezTo>
                  <a:pt x="708" y="655"/>
                  <a:pt x="709" y="654"/>
                  <a:pt x="710" y="654"/>
                </a:cubicBezTo>
                <a:cubicBezTo>
                  <a:pt x="710" y="653"/>
                  <a:pt x="710" y="652"/>
                  <a:pt x="711" y="651"/>
                </a:cubicBezTo>
                <a:cubicBezTo>
                  <a:pt x="712" y="651"/>
                  <a:pt x="712" y="649"/>
                  <a:pt x="713" y="648"/>
                </a:cubicBezTo>
                <a:cubicBezTo>
                  <a:pt x="713" y="647"/>
                  <a:pt x="713" y="647"/>
                  <a:pt x="714" y="647"/>
                </a:cubicBezTo>
                <a:cubicBezTo>
                  <a:pt x="715" y="647"/>
                  <a:pt x="715" y="646"/>
                  <a:pt x="715" y="645"/>
                </a:cubicBezTo>
                <a:cubicBezTo>
                  <a:pt x="716" y="645"/>
                  <a:pt x="716" y="644"/>
                  <a:pt x="717" y="643"/>
                </a:cubicBezTo>
                <a:cubicBezTo>
                  <a:pt x="717" y="642"/>
                  <a:pt x="718" y="641"/>
                  <a:pt x="719" y="641"/>
                </a:cubicBezTo>
                <a:cubicBezTo>
                  <a:pt x="719" y="641"/>
                  <a:pt x="719" y="641"/>
                  <a:pt x="720" y="640"/>
                </a:cubicBezTo>
                <a:cubicBezTo>
                  <a:pt x="720" y="640"/>
                  <a:pt x="720" y="639"/>
                  <a:pt x="720" y="638"/>
                </a:cubicBezTo>
                <a:cubicBezTo>
                  <a:pt x="721" y="637"/>
                  <a:pt x="721" y="638"/>
                  <a:pt x="722" y="638"/>
                </a:cubicBezTo>
                <a:cubicBezTo>
                  <a:pt x="723" y="637"/>
                  <a:pt x="723" y="636"/>
                  <a:pt x="723" y="635"/>
                </a:cubicBezTo>
                <a:cubicBezTo>
                  <a:pt x="724" y="634"/>
                  <a:pt x="725" y="634"/>
                  <a:pt x="725" y="633"/>
                </a:cubicBezTo>
                <a:cubicBezTo>
                  <a:pt x="726" y="631"/>
                  <a:pt x="727" y="631"/>
                  <a:pt x="728" y="630"/>
                </a:cubicBezTo>
                <a:cubicBezTo>
                  <a:pt x="728" y="630"/>
                  <a:pt x="729" y="630"/>
                  <a:pt x="729" y="629"/>
                </a:cubicBezTo>
                <a:cubicBezTo>
                  <a:pt x="729" y="627"/>
                  <a:pt x="730" y="626"/>
                  <a:pt x="732" y="626"/>
                </a:cubicBezTo>
                <a:cubicBezTo>
                  <a:pt x="732" y="624"/>
                  <a:pt x="732" y="624"/>
                  <a:pt x="732" y="624"/>
                </a:cubicBezTo>
                <a:cubicBezTo>
                  <a:pt x="733" y="622"/>
                  <a:pt x="735" y="622"/>
                  <a:pt x="735" y="620"/>
                </a:cubicBezTo>
                <a:cubicBezTo>
                  <a:pt x="736" y="619"/>
                  <a:pt x="736" y="618"/>
                  <a:pt x="738" y="618"/>
                </a:cubicBezTo>
                <a:cubicBezTo>
                  <a:pt x="739" y="617"/>
                  <a:pt x="739" y="617"/>
                  <a:pt x="738" y="616"/>
                </a:cubicBezTo>
                <a:cubicBezTo>
                  <a:pt x="738" y="615"/>
                  <a:pt x="738" y="615"/>
                  <a:pt x="738" y="615"/>
                </a:cubicBezTo>
                <a:cubicBezTo>
                  <a:pt x="739" y="614"/>
                  <a:pt x="740" y="615"/>
                  <a:pt x="740" y="613"/>
                </a:cubicBezTo>
                <a:cubicBezTo>
                  <a:pt x="741" y="612"/>
                  <a:pt x="741" y="611"/>
                  <a:pt x="742" y="611"/>
                </a:cubicBezTo>
                <a:cubicBezTo>
                  <a:pt x="743" y="610"/>
                  <a:pt x="743" y="609"/>
                  <a:pt x="744" y="608"/>
                </a:cubicBezTo>
                <a:cubicBezTo>
                  <a:pt x="745" y="607"/>
                  <a:pt x="744" y="607"/>
                  <a:pt x="743" y="607"/>
                </a:cubicBezTo>
                <a:cubicBezTo>
                  <a:pt x="744" y="606"/>
                  <a:pt x="745" y="605"/>
                  <a:pt x="746" y="604"/>
                </a:cubicBezTo>
                <a:cubicBezTo>
                  <a:pt x="746" y="603"/>
                  <a:pt x="747" y="602"/>
                  <a:pt x="748" y="601"/>
                </a:cubicBezTo>
                <a:cubicBezTo>
                  <a:pt x="748" y="601"/>
                  <a:pt x="748" y="600"/>
                  <a:pt x="748" y="600"/>
                </a:cubicBezTo>
                <a:cubicBezTo>
                  <a:pt x="748" y="599"/>
                  <a:pt x="749" y="598"/>
                  <a:pt x="749" y="596"/>
                </a:cubicBezTo>
                <a:cubicBezTo>
                  <a:pt x="750" y="595"/>
                  <a:pt x="750" y="594"/>
                  <a:pt x="751" y="593"/>
                </a:cubicBezTo>
                <a:cubicBezTo>
                  <a:pt x="752" y="593"/>
                  <a:pt x="752" y="592"/>
                  <a:pt x="752" y="591"/>
                </a:cubicBezTo>
                <a:cubicBezTo>
                  <a:pt x="752" y="591"/>
                  <a:pt x="753" y="590"/>
                  <a:pt x="753" y="590"/>
                </a:cubicBezTo>
                <a:cubicBezTo>
                  <a:pt x="752" y="588"/>
                  <a:pt x="753" y="587"/>
                  <a:pt x="754" y="586"/>
                </a:cubicBezTo>
                <a:cubicBezTo>
                  <a:pt x="755" y="584"/>
                  <a:pt x="756" y="582"/>
                  <a:pt x="757" y="581"/>
                </a:cubicBezTo>
                <a:cubicBezTo>
                  <a:pt x="756" y="579"/>
                  <a:pt x="758" y="579"/>
                  <a:pt x="759" y="578"/>
                </a:cubicBezTo>
                <a:cubicBezTo>
                  <a:pt x="759" y="578"/>
                  <a:pt x="760" y="578"/>
                  <a:pt x="760" y="577"/>
                </a:cubicBezTo>
                <a:cubicBezTo>
                  <a:pt x="759" y="576"/>
                  <a:pt x="759" y="575"/>
                  <a:pt x="760" y="574"/>
                </a:cubicBezTo>
                <a:cubicBezTo>
                  <a:pt x="761" y="573"/>
                  <a:pt x="761" y="572"/>
                  <a:pt x="762" y="571"/>
                </a:cubicBezTo>
                <a:cubicBezTo>
                  <a:pt x="763" y="570"/>
                  <a:pt x="763" y="570"/>
                  <a:pt x="763" y="569"/>
                </a:cubicBezTo>
                <a:cubicBezTo>
                  <a:pt x="764" y="568"/>
                  <a:pt x="764" y="568"/>
                  <a:pt x="764" y="567"/>
                </a:cubicBezTo>
                <a:cubicBezTo>
                  <a:pt x="765" y="566"/>
                  <a:pt x="765" y="564"/>
                  <a:pt x="766" y="563"/>
                </a:cubicBezTo>
                <a:cubicBezTo>
                  <a:pt x="766" y="563"/>
                  <a:pt x="767" y="563"/>
                  <a:pt x="767" y="562"/>
                </a:cubicBezTo>
                <a:cubicBezTo>
                  <a:pt x="767" y="559"/>
                  <a:pt x="769" y="558"/>
                  <a:pt x="771" y="556"/>
                </a:cubicBezTo>
                <a:cubicBezTo>
                  <a:pt x="771" y="556"/>
                  <a:pt x="771" y="554"/>
                  <a:pt x="771" y="554"/>
                </a:cubicBezTo>
                <a:cubicBezTo>
                  <a:pt x="772" y="553"/>
                  <a:pt x="773" y="552"/>
                  <a:pt x="773" y="550"/>
                </a:cubicBezTo>
                <a:cubicBezTo>
                  <a:pt x="773" y="549"/>
                  <a:pt x="774" y="548"/>
                  <a:pt x="774" y="547"/>
                </a:cubicBezTo>
                <a:cubicBezTo>
                  <a:pt x="775" y="546"/>
                  <a:pt x="774" y="546"/>
                  <a:pt x="774" y="545"/>
                </a:cubicBezTo>
                <a:cubicBezTo>
                  <a:pt x="775" y="543"/>
                  <a:pt x="775" y="543"/>
                  <a:pt x="775" y="543"/>
                </a:cubicBezTo>
                <a:cubicBezTo>
                  <a:pt x="776" y="542"/>
                  <a:pt x="775" y="541"/>
                  <a:pt x="776" y="540"/>
                </a:cubicBezTo>
                <a:cubicBezTo>
                  <a:pt x="777" y="539"/>
                  <a:pt x="776" y="537"/>
                  <a:pt x="777" y="536"/>
                </a:cubicBezTo>
                <a:cubicBezTo>
                  <a:pt x="777" y="536"/>
                  <a:pt x="777" y="535"/>
                  <a:pt x="777" y="535"/>
                </a:cubicBezTo>
                <a:cubicBezTo>
                  <a:pt x="777" y="534"/>
                  <a:pt x="777" y="533"/>
                  <a:pt x="776" y="533"/>
                </a:cubicBezTo>
                <a:cubicBezTo>
                  <a:pt x="777" y="532"/>
                  <a:pt x="778" y="531"/>
                  <a:pt x="778" y="531"/>
                </a:cubicBezTo>
                <a:cubicBezTo>
                  <a:pt x="778" y="529"/>
                  <a:pt x="778" y="529"/>
                  <a:pt x="778" y="529"/>
                </a:cubicBezTo>
                <a:cubicBezTo>
                  <a:pt x="779" y="529"/>
                  <a:pt x="779" y="529"/>
                  <a:pt x="780" y="528"/>
                </a:cubicBezTo>
                <a:cubicBezTo>
                  <a:pt x="780" y="528"/>
                  <a:pt x="780" y="528"/>
                  <a:pt x="780" y="527"/>
                </a:cubicBezTo>
                <a:cubicBezTo>
                  <a:pt x="780" y="527"/>
                  <a:pt x="779" y="526"/>
                  <a:pt x="780" y="526"/>
                </a:cubicBezTo>
                <a:cubicBezTo>
                  <a:pt x="780" y="525"/>
                  <a:pt x="780" y="525"/>
                  <a:pt x="780" y="524"/>
                </a:cubicBezTo>
                <a:cubicBezTo>
                  <a:pt x="781" y="523"/>
                  <a:pt x="781" y="522"/>
                  <a:pt x="782" y="521"/>
                </a:cubicBezTo>
                <a:cubicBezTo>
                  <a:pt x="782" y="519"/>
                  <a:pt x="783" y="518"/>
                  <a:pt x="783" y="517"/>
                </a:cubicBezTo>
                <a:cubicBezTo>
                  <a:pt x="783" y="516"/>
                  <a:pt x="784" y="515"/>
                  <a:pt x="784" y="514"/>
                </a:cubicBezTo>
                <a:cubicBezTo>
                  <a:pt x="784" y="513"/>
                  <a:pt x="785" y="512"/>
                  <a:pt x="785" y="511"/>
                </a:cubicBezTo>
                <a:cubicBezTo>
                  <a:pt x="785" y="510"/>
                  <a:pt x="785" y="510"/>
                  <a:pt x="786" y="509"/>
                </a:cubicBezTo>
                <a:cubicBezTo>
                  <a:pt x="786" y="509"/>
                  <a:pt x="786" y="508"/>
                  <a:pt x="786" y="507"/>
                </a:cubicBezTo>
                <a:cubicBezTo>
                  <a:pt x="786" y="507"/>
                  <a:pt x="787" y="506"/>
                  <a:pt x="787" y="506"/>
                </a:cubicBezTo>
                <a:cubicBezTo>
                  <a:pt x="787" y="506"/>
                  <a:pt x="786" y="506"/>
                  <a:pt x="786" y="505"/>
                </a:cubicBezTo>
                <a:cubicBezTo>
                  <a:pt x="786" y="504"/>
                  <a:pt x="786" y="502"/>
                  <a:pt x="786" y="500"/>
                </a:cubicBezTo>
                <a:cubicBezTo>
                  <a:pt x="786" y="499"/>
                  <a:pt x="786" y="499"/>
                  <a:pt x="786" y="498"/>
                </a:cubicBezTo>
                <a:cubicBezTo>
                  <a:pt x="786" y="496"/>
                  <a:pt x="787" y="496"/>
                  <a:pt x="787" y="495"/>
                </a:cubicBezTo>
                <a:cubicBezTo>
                  <a:pt x="787" y="494"/>
                  <a:pt x="787" y="494"/>
                  <a:pt x="788" y="493"/>
                </a:cubicBezTo>
                <a:cubicBezTo>
                  <a:pt x="787" y="492"/>
                  <a:pt x="787" y="492"/>
                  <a:pt x="787" y="491"/>
                </a:cubicBezTo>
                <a:cubicBezTo>
                  <a:pt x="786" y="490"/>
                  <a:pt x="788" y="488"/>
                  <a:pt x="788" y="487"/>
                </a:cubicBezTo>
                <a:cubicBezTo>
                  <a:pt x="788" y="486"/>
                  <a:pt x="790" y="487"/>
                  <a:pt x="790" y="486"/>
                </a:cubicBezTo>
                <a:cubicBezTo>
                  <a:pt x="790" y="485"/>
                  <a:pt x="791" y="485"/>
                  <a:pt x="791" y="484"/>
                </a:cubicBezTo>
                <a:cubicBezTo>
                  <a:pt x="791" y="483"/>
                  <a:pt x="792" y="482"/>
                  <a:pt x="792" y="480"/>
                </a:cubicBezTo>
                <a:cubicBezTo>
                  <a:pt x="791" y="479"/>
                  <a:pt x="791" y="478"/>
                  <a:pt x="792" y="477"/>
                </a:cubicBezTo>
                <a:cubicBezTo>
                  <a:pt x="793" y="477"/>
                  <a:pt x="793" y="476"/>
                  <a:pt x="793" y="475"/>
                </a:cubicBezTo>
                <a:cubicBezTo>
                  <a:pt x="793" y="474"/>
                  <a:pt x="792" y="472"/>
                  <a:pt x="793" y="471"/>
                </a:cubicBezTo>
                <a:cubicBezTo>
                  <a:pt x="793" y="470"/>
                  <a:pt x="794" y="468"/>
                  <a:pt x="795" y="467"/>
                </a:cubicBezTo>
                <a:cubicBezTo>
                  <a:pt x="795" y="466"/>
                  <a:pt x="796" y="465"/>
                  <a:pt x="795" y="465"/>
                </a:cubicBezTo>
                <a:cubicBezTo>
                  <a:pt x="794" y="464"/>
                  <a:pt x="794" y="464"/>
                  <a:pt x="795" y="464"/>
                </a:cubicBezTo>
                <a:cubicBezTo>
                  <a:pt x="795" y="464"/>
                  <a:pt x="795" y="463"/>
                  <a:pt x="795" y="463"/>
                </a:cubicBezTo>
                <a:cubicBezTo>
                  <a:pt x="796" y="461"/>
                  <a:pt x="795" y="459"/>
                  <a:pt x="796" y="458"/>
                </a:cubicBezTo>
                <a:cubicBezTo>
                  <a:pt x="797" y="457"/>
                  <a:pt x="796" y="457"/>
                  <a:pt x="796" y="456"/>
                </a:cubicBezTo>
                <a:cubicBezTo>
                  <a:pt x="796" y="454"/>
                  <a:pt x="796" y="452"/>
                  <a:pt x="797" y="451"/>
                </a:cubicBezTo>
                <a:cubicBezTo>
                  <a:pt x="797" y="448"/>
                  <a:pt x="797" y="448"/>
                  <a:pt x="797" y="448"/>
                </a:cubicBezTo>
                <a:cubicBezTo>
                  <a:pt x="797" y="445"/>
                  <a:pt x="797" y="445"/>
                  <a:pt x="797" y="445"/>
                </a:cubicBezTo>
                <a:cubicBezTo>
                  <a:pt x="798" y="445"/>
                  <a:pt x="798" y="445"/>
                  <a:pt x="799" y="445"/>
                </a:cubicBezTo>
                <a:cubicBezTo>
                  <a:pt x="799" y="445"/>
                  <a:pt x="799" y="444"/>
                  <a:pt x="799" y="444"/>
                </a:cubicBezTo>
                <a:cubicBezTo>
                  <a:pt x="799" y="443"/>
                  <a:pt x="799" y="441"/>
                  <a:pt x="800" y="441"/>
                </a:cubicBezTo>
                <a:cubicBezTo>
                  <a:pt x="800" y="441"/>
                  <a:pt x="800" y="440"/>
                  <a:pt x="800" y="440"/>
                </a:cubicBezTo>
                <a:cubicBezTo>
                  <a:pt x="799" y="439"/>
                  <a:pt x="800" y="438"/>
                  <a:pt x="800" y="438"/>
                </a:cubicBezTo>
                <a:cubicBezTo>
                  <a:pt x="800" y="437"/>
                  <a:pt x="800" y="436"/>
                  <a:pt x="800" y="436"/>
                </a:cubicBezTo>
                <a:cubicBezTo>
                  <a:pt x="800" y="433"/>
                  <a:pt x="800" y="430"/>
                  <a:pt x="800" y="428"/>
                </a:cubicBezTo>
                <a:cubicBezTo>
                  <a:pt x="800" y="427"/>
                  <a:pt x="800" y="426"/>
                  <a:pt x="801" y="426"/>
                </a:cubicBezTo>
                <a:cubicBezTo>
                  <a:pt x="801" y="425"/>
                  <a:pt x="800" y="425"/>
                  <a:pt x="800" y="424"/>
                </a:cubicBezTo>
                <a:cubicBezTo>
                  <a:pt x="800" y="422"/>
                  <a:pt x="800" y="420"/>
                  <a:pt x="800" y="419"/>
                </a:cubicBezTo>
                <a:cubicBezTo>
                  <a:pt x="800" y="418"/>
                  <a:pt x="801" y="418"/>
                  <a:pt x="801" y="417"/>
                </a:cubicBezTo>
                <a:cubicBezTo>
                  <a:pt x="801" y="417"/>
                  <a:pt x="800" y="416"/>
                  <a:pt x="800" y="416"/>
                </a:cubicBezTo>
                <a:cubicBezTo>
                  <a:pt x="802" y="414"/>
                  <a:pt x="801" y="412"/>
                  <a:pt x="801" y="411"/>
                </a:cubicBezTo>
                <a:cubicBezTo>
                  <a:pt x="801" y="410"/>
                  <a:pt x="800" y="410"/>
                  <a:pt x="801" y="409"/>
                </a:cubicBezTo>
                <a:cubicBezTo>
                  <a:pt x="801" y="409"/>
                  <a:pt x="801" y="408"/>
                  <a:pt x="801" y="408"/>
                </a:cubicBezTo>
                <a:cubicBezTo>
                  <a:pt x="800" y="408"/>
                  <a:pt x="800" y="407"/>
                  <a:pt x="800" y="407"/>
                </a:cubicBezTo>
                <a:cubicBezTo>
                  <a:pt x="801" y="406"/>
                  <a:pt x="801" y="405"/>
                  <a:pt x="801" y="403"/>
                </a:cubicBezTo>
                <a:cubicBezTo>
                  <a:pt x="801" y="403"/>
                  <a:pt x="802" y="403"/>
                  <a:pt x="802" y="402"/>
                </a:cubicBezTo>
                <a:cubicBezTo>
                  <a:pt x="802" y="401"/>
                  <a:pt x="802" y="401"/>
                  <a:pt x="802" y="401"/>
                </a:cubicBezTo>
                <a:cubicBezTo>
                  <a:pt x="800" y="398"/>
                  <a:pt x="801" y="397"/>
                  <a:pt x="804" y="397"/>
                </a:cubicBezTo>
                <a:cubicBezTo>
                  <a:pt x="805" y="397"/>
                  <a:pt x="805" y="397"/>
                  <a:pt x="804" y="397"/>
                </a:cubicBezTo>
                <a:cubicBezTo>
                  <a:pt x="804" y="397"/>
                  <a:pt x="804" y="397"/>
                  <a:pt x="804" y="397"/>
                </a:cubicBezTo>
                <a:cubicBezTo>
                  <a:pt x="804" y="397"/>
                  <a:pt x="804" y="397"/>
                  <a:pt x="804" y="397"/>
                </a:cubicBezTo>
                <a:cubicBezTo>
                  <a:pt x="804" y="397"/>
                  <a:pt x="804" y="397"/>
                  <a:pt x="805" y="397"/>
                </a:cubicBezTo>
                <a:cubicBezTo>
                  <a:pt x="805" y="397"/>
                  <a:pt x="805" y="397"/>
                  <a:pt x="804" y="397"/>
                </a:cubicBezTo>
                <a:cubicBezTo>
                  <a:pt x="804" y="396"/>
                  <a:pt x="804" y="396"/>
                  <a:pt x="804" y="396"/>
                </a:cubicBezTo>
                <a:cubicBezTo>
                  <a:pt x="802" y="396"/>
                  <a:pt x="802" y="395"/>
                  <a:pt x="801" y="395"/>
                </a:cubicBezTo>
                <a:cubicBezTo>
                  <a:pt x="800" y="395"/>
                  <a:pt x="800" y="394"/>
                  <a:pt x="800" y="393"/>
                </a:cubicBezTo>
                <a:cubicBezTo>
                  <a:pt x="801" y="393"/>
                  <a:pt x="801" y="392"/>
                  <a:pt x="800" y="392"/>
                </a:cubicBezTo>
                <a:cubicBezTo>
                  <a:pt x="800" y="391"/>
                  <a:pt x="801" y="391"/>
                  <a:pt x="801" y="390"/>
                </a:cubicBezTo>
                <a:cubicBezTo>
                  <a:pt x="801" y="389"/>
                  <a:pt x="801" y="388"/>
                  <a:pt x="801" y="386"/>
                </a:cubicBezTo>
                <a:cubicBezTo>
                  <a:pt x="800" y="386"/>
                  <a:pt x="800" y="386"/>
                  <a:pt x="800" y="386"/>
                </a:cubicBezTo>
                <a:cubicBezTo>
                  <a:pt x="799" y="386"/>
                  <a:pt x="799" y="385"/>
                  <a:pt x="799" y="385"/>
                </a:cubicBezTo>
                <a:cubicBezTo>
                  <a:pt x="799" y="385"/>
                  <a:pt x="800" y="384"/>
                  <a:pt x="800" y="383"/>
                </a:cubicBezTo>
                <a:cubicBezTo>
                  <a:pt x="800" y="383"/>
                  <a:pt x="799" y="382"/>
                  <a:pt x="799" y="381"/>
                </a:cubicBezTo>
                <a:cubicBezTo>
                  <a:pt x="799" y="380"/>
                  <a:pt x="799" y="379"/>
                  <a:pt x="800" y="378"/>
                </a:cubicBezTo>
                <a:cubicBezTo>
                  <a:pt x="800" y="377"/>
                  <a:pt x="800" y="376"/>
                  <a:pt x="800" y="376"/>
                </a:cubicBezTo>
                <a:cubicBezTo>
                  <a:pt x="799" y="374"/>
                  <a:pt x="798" y="372"/>
                  <a:pt x="800" y="370"/>
                </a:cubicBezTo>
                <a:cubicBezTo>
                  <a:pt x="800" y="370"/>
                  <a:pt x="800" y="369"/>
                  <a:pt x="800" y="369"/>
                </a:cubicBezTo>
                <a:cubicBezTo>
                  <a:pt x="799" y="368"/>
                  <a:pt x="799" y="368"/>
                  <a:pt x="800" y="367"/>
                </a:cubicBezTo>
                <a:cubicBezTo>
                  <a:pt x="798" y="365"/>
                  <a:pt x="800" y="363"/>
                  <a:pt x="799" y="362"/>
                </a:cubicBezTo>
                <a:cubicBezTo>
                  <a:pt x="799" y="362"/>
                  <a:pt x="799" y="362"/>
                  <a:pt x="798" y="362"/>
                </a:cubicBezTo>
                <a:cubicBezTo>
                  <a:pt x="797" y="361"/>
                  <a:pt x="797" y="361"/>
                  <a:pt x="798" y="361"/>
                </a:cubicBezTo>
                <a:cubicBezTo>
                  <a:pt x="798" y="360"/>
                  <a:pt x="798" y="360"/>
                  <a:pt x="797" y="358"/>
                </a:cubicBezTo>
                <a:cubicBezTo>
                  <a:pt x="798" y="357"/>
                  <a:pt x="799" y="357"/>
                  <a:pt x="798" y="356"/>
                </a:cubicBezTo>
                <a:cubicBezTo>
                  <a:pt x="797" y="355"/>
                  <a:pt x="797" y="354"/>
                  <a:pt x="797" y="354"/>
                </a:cubicBezTo>
                <a:cubicBezTo>
                  <a:pt x="796" y="353"/>
                  <a:pt x="797" y="353"/>
                  <a:pt x="797" y="352"/>
                </a:cubicBezTo>
                <a:cubicBezTo>
                  <a:pt x="797" y="352"/>
                  <a:pt x="796" y="352"/>
                  <a:pt x="796" y="351"/>
                </a:cubicBezTo>
                <a:cubicBezTo>
                  <a:pt x="797" y="350"/>
                  <a:pt x="797" y="350"/>
                  <a:pt x="797" y="350"/>
                </a:cubicBezTo>
                <a:cubicBezTo>
                  <a:pt x="797" y="349"/>
                  <a:pt x="797" y="349"/>
                  <a:pt x="796" y="349"/>
                </a:cubicBezTo>
                <a:cubicBezTo>
                  <a:pt x="796" y="342"/>
                  <a:pt x="796" y="342"/>
                  <a:pt x="796" y="342"/>
                </a:cubicBezTo>
                <a:cubicBezTo>
                  <a:pt x="796" y="342"/>
                  <a:pt x="795" y="342"/>
                  <a:pt x="795" y="341"/>
                </a:cubicBezTo>
                <a:cubicBezTo>
                  <a:pt x="794" y="340"/>
                  <a:pt x="795" y="339"/>
                  <a:pt x="794" y="338"/>
                </a:cubicBezTo>
                <a:cubicBezTo>
                  <a:pt x="793" y="337"/>
                  <a:pt x="794" y="335"/>
                  <a:pt x="793" y="333"/>
                </a:cubicBezTo>
                <a:cubicBezTo>
                  <a:pt x="793" y="332"/>
                  <a:pt x="794" y="331"/>
                  <a:pt x="793" y="330"/>
                </a:cubicBezTo>
                <a:cubicBezTo>
                  <a:pt x="793" y="329"/>
                  <a:pt x="793" y="327"/>
                  <a:pt x="792" y="326"/>
                </a:cubicBezTo>
                <a:cubicBezTo>
                  <a:pt x="792" y="326"/>
                  <a:pt x="791" y="325"/>
                  <a:pt x="791" y="325"/>
                </a:cubicBezTo>
                <a:cubicBezTo>
                  <a:pt x="791" y="324"/>
                  <a:pt x="791" y="322"/>
                  <a:pt x="791" y="321"/>
                </a:cubicBezTo>
                <a:cubicBezTo>
                  <a:pt x="791" y="320"/>
                  <a:pt x="790" y="319"/>
                  <a:pt x="790" y="318"/>
                </a:cubicBezTo>
                <a:cubicBezTo>
                  <a:pt x="789" y="317"/>
                  <a:pt x="788" y="316"/>
                  <a:pt x="789" y="314"/>
                </a:cubicBezTo>
                <a:cubicBezTo>
                  <a:pt x="789" y="313"/>
                  <a:pt x="788" y="312"/>
                  <a:pt x="788" y="311"/>
                </a:cubicBezTo>
                <a:cubicBezTo>
                  <a:pt x="788" y="310"/>
                  <a:pt x="788" y="309"/>
                  <a:pt x="788" y="308"/>
                </a:cubicBezTo>
                <a:cubicBezTo>
                  <a:pt x="786" y="307"/>
                  <a:pt x="787" y="306"/>
                  <a:pt x="786" y="305"/>
                </a:cubicBezTo>
                <a:cubicBezTo>
                  <a:pt x="786" y="305"/>
                  <a:pt x="786" y="304"/>
                  <a:pt x="786" y="304"/>
                </a:cubicBezTo>
                <a:cubicBezTo>
                  <a:pt x="788" y="302"/>
                  <a:pt x="786" y="302"/>
                  <a:pt x="785" y="300"/>
                </a:cubicBezTo>
                <a:cubicBezTo>
                  <a:pt x="785" y="300"/>
                  <a:pt x="786" y="300"/>
                  <a:pt x="786" y="299"/>
                </a:cubicBezTo>
                <a:cubicBezTo>
                  <a:pt x="785" y="299"/>
                  <a:pt x="785" y="298"/>
                  <a:pt x="784" y="297"/>
                </a:cubicBezTo>
                <a:cubicBezTo>
                  <a:pt x="784" y="296"/>
                  <a:pt x="784" y="294"/>
                  <a:pt x="783" y="293"/>
                </a:cubicBezTo>
                <a:cubicBezTo>
                  <a:pt x="783" y="293"/>
                  <a:pt x="782" y="292"/>
                  <a:pt x="782" y="292"/>
                </a:cubicBezTo>
                <a:cubicBezTo>
                  <a:pt x="783" y="290"/>
                  <a:pt x="781" y="289"/>
                  <a:pt x="780" y="288"/>
                </a:cubicBezTo>
                <a:cubicBezTo>
                  <a:pt x="780" y="288"/>
                  <a:pt x="780" y="287"/>
                  <a:pt x="780" y="287"/>
                </a:cubicBezTo>
                <a:cubicBezTo>
                  <a:pt x="780" y="285"/>
                  <a:pt x="781" y="284"/>
                  <a:pt x="779" y="283"/>
                </a:cubicBezTo>
                <a:cubicBezTo>
                  <a:pt x="779" y="282"/>
                  <a:pt x="779" y="281"/>
                  <a:pt x="778" y="280"/>
                </a:cubicBezTo>
                <a:cubicBezTo>
                  <a:pt x="779" y="279"/>
                  <a:pt x="777" y="278"/>
                  <a:pt x="777" y="277"/>
                </a:cubicBezTo>
                <a:cubicBezTo>
                  <a:pt x="777" y="276"/>
                  <a:pt x="776" y="276"/>
                  <a:pt x="776" y="275"/>
                </a:cubicBezTo>
                <a:cubicBezTo>
                  <a:pt x="776" y="272"/>
                  <a:pt x="776" y="272"/>
                  <a:pt x="776" y="272"/>
                </a:cubicBezTo>
                <a:cubicBezTo>
                  <a:pt x="775" y="271"/>
                  <a:pt x="774" y="271"/>
                  <a:pt x="774" y="270"/>
                </a:cubicBezTo>
                <a:cubicBezTo>
                  <a:pt x="774" y="269"/>
                  <a:pt x="774" y="268"/>
                  <a:pt x="774" y="266"/>
                </a:cubicBezTo>
                <a:cubicBezTo>
                  <a:pt x="774" y="266"/>
                  <a:pt x="774" y="266"/>
                  <a:pt x="774" y="266"/>
                </a:cubicBezTo>
                <a:cubicBezTo>
                  <a:pt x="774" y="266"/>
                  <a:pt x="774" y="267"/>
                  <a:pt x="774" y="267"/>
                </a:cubicBezTo>
                <a:cubicBezTo>
                  <a:pt x="774" y="267"/>
                  <a:pt x="775" y="267"/>
                  <a:pt x="775" y="268"/>
                </a:cubicBezTo>
                <a:cubicBezTo>
                  <a:pt x="775" y="268"/>
                  <a:pt x="775" y="267"/>
                  <a:pt x="775" y="267"/>
                </a:cubicBezTo>
                <a:cubicBezTo>
                  <a:pt x="776" y="266"/>
                  <a:pt x="775" y="266"/>
                  <a:pt x="774" y="266"/>
                </a:cubicBezTo>
                <a:cubicBezTo>
                  <a:pt x="773" y="267"/>
                  <a:pt x="773" y="267"/>
                  <a:pt x="773" y="266"/>
                </a:cubicBezTo>
                <a:cubicBezTo>
                  <a:pt x="773" y="266"/>
                  <a:pt x="772" y="265"/>
                  <a:pt x="773" y="265"/>
                </a:cubicBezTo>
                <a:cubicBezTo>
                  <a:pt x="774" y="263"/>
                  <a:pt x="774" y="262"/>
                  <a:pt x="774" y="261"/>
                </a:cubicBezTo>
                <a:cubicBezTo>
                  <a:pt x="773" y="259"/>
                  <a:pt x="774" y="259"/>
                  <a:pt x="775" y="258"/>
                </a:cubicBezTo>
                <a:cubicBezTo>
                  <a:pt x="776" y="258"/>
                  <a:pt x="776" y="258"/>
                  <a:pt x="777" y="258"/>
                </a:cubicBezTo>
                <a:cubicBezTo>
                  <a:pt x="775" y="257"/>
                  <a:pt x="774" y="257"/>
                  <a:pt x="773" y="258"/>
                </a:cubicBezTo>
                <a:cubicBezTo>
                  <a:pt x="771" y="259"/>
                  <a:pt x="770" y="258"/>
                  <a:pt x="769" y="257"/>
                </a:cubicBezTo>
                <a:cubicBezTo>
                  <a:pt x="769" y="257"/>
                  <a:pt x="769" y="256"/>
                  <a:pt x="769" y="256"/>
                </a:cubicBezTo>
                <a:cubicBezTo>
                  <a:pt x="769" y="255"/>
                  <a:pt x="770" y="255"/>
                  <a:pt x="770" y="255"/>
                </a:cubicBezTo>
                <a:cubicBezTo>
                  <a:pt x="771" y="256"/>
                  <a:pt x="771" y="256"/>
                  <a:pt x="772" y="256"/>
                </a:cubicBezTo>
                <a:cubicBezTo>
                  <a:pt x="773" y="256"/>
                  <a:pt x="773" y="256"/>
                  <a:pt x="774" y="255"/>
                </a:cubicBezTo>
                <a:cubicBezTo>
                  <a:pt x="774" y="253"/>
                  <a:pt x="774" y="253"/>
                  <a:pt x="775" y="251"/>
                </a:cubicBezTo>
                <a:cubicBezTo>
                  <a:pt x="775" y="251"/>
                  <a:pt x="777" y="252"/>
                  <a:pt x="777" y="251"/>
                </a:cubicBezTo>
                <a:cubicBezTo>
                  <a:pt x="776" y="251"/>
                  <a:pt x="776" y="251"/>
                  <a:pt x="775" y="251"/>
                </a:cubicBezTo>
                <a:cubicBezTo>
                  <a:pt x="774" y="252"/>
                  <a:pt x="774" y="252"/>
                  <a:pt x="774" y="252"/>
                </a:cubicBezTo>
                <a:cubicBezTo>
                  <a:pt x="772" y="253"/>
                  <a:pt x="771" y="253"/>
                  <a:pt x="770" y="251"/>
                </a:cubicBezTo>
                <a:cubicBezTo>
                  <a:pt x="770" y="251"/>
                  <a:pt x="770" y="251"/>
                  <a:pt x="770" y="250"/>
                </a:cubicBezTo>
                <a:cubicBezTo>
                  <a:pt x="770" y="250"/>
                  <a:pt x="771" y="249"/>
                  <a:pt x="771" y="250"/>
                </a:cubicBezTo>
                <a:cubicBezTo>
                  <a:pt x="772" y="250"/>
                  <a:pt x="772" y="250"/>
                  <a:pt x="772" y="251"/>
                </a:cubicBezTo>
                <a:cubicBezTo>
                  <a:pt x="773" y="251"/>
                  <a:pt x="773" y="250"/>
                  <a:pt x="773" y="250"/>
                </a:cubicBezTo>
                <a:cubicBezTo>
                  <a:pt x="773" y="250"/>
                  <a:pt x="774" y="249"/>
                  <a:pt x="773" y="249"/>
                </a:cubicBezTo>
                <a:cubicBezTo>
                  <a:pt x="773" y="248"/>
                  <a:pt x="771" y="248"/>
                  <a:pt x="770" y="247"/>
                </a:cubicBezTo>
                <a:cubicBezTo>
                  <a:pt x="769" y="247"/>
                  <a:pt x="768" y="246"/>
                  <a:pt x="767" y="245"/>
                </a:cubicBezTo>
                <a:cubicBezTo>
                  <a:pt x="767" y="245"/>
                  <a:pt x="766" y="245"/>
                  <a:pt x="766" y="245"/>
                </a:cubicBezTo>
                <a:cubicBezTo>
                  <a:pt x="765" y="245"/>
                  <a:pt x="764" y="245"/>
                  <a:pt x="764" y="244"/>
                </a:cubicBezTo>
                <a:cubicBezTo>
                  <a:pt x="764" y="244"/>
                  <a:pt x="764" y="243"/>
                  <a:pt x="764" y="242"/>
                </a:cubicBezTo>
                <a:cubicBezTo>
                  <a:pt x="763" y="242"/>
                  <a:pt x="763" y="241"/>
                  <a:pt x="762" y="241"/>
                </a:cubicBezTo>
                <a:cubicBezTo>
                  <a:pt x="762" y="238"/>
                  <a:pt x="762" y="238"/>
                  <a:pt x="762" y="238"/>
                </a:cubicBezTo>
                <a:cubicBezTo>
                  <a:pt x="762" y="237"/>
                  <a:pt x="761" y="237"/>
                  <a:pt x="760" y="237"/>
                </a:cubicBezTo>
                <a:cubicBezTo>
                  <a:pt x="760" y="235"/>
                  <a:pt x="760" y="234"/>
                  <a:pt x="759" y="233"/>
                </a:cubicBezTo>
                <a:cubicBezTo>
                  <a:pt x="758" y="232"/>
                  <a:pt x="757" y="229"/>
                  <a:pt x="757" y="227"/>
                </a:cubicBezTo>
                <a:cubicBezTo>
                  <a:pt x="756" y="227"/>
                  <a:pt x="757" y="226"/>
                  <a:pt x="756" y="226"/>
                </a:cubicBezTo>
                <a:cubicBezTo>
                  <a:pt x="755" y="225"/>
                  <a:pt x="755" y="224"/>
                  <a:pt x="754" y="223"/>
                </a:cubicBezTo>
                <a:cubicBezTo>
                  <a:pt x="754" y="222"/>
                  <a:pt x="754" y="221"/>
                  <a:pt x="753" y="221"/>
                </a:cubicBezTo>
                <a:cubicBezTo>
                  <a:pt x="752" y="220"/>
                  <a:pt x="752" y="218"/>
                  <a:pt x="751" y="218"/>
                </a:cubicBezTo>
                <a:cubicBezTo>
                  <a:pt x="750" y="217"/>
                  <a:pt x="750" y="217"/>
                  <a:pt x="750" y="217"/>
                </a:cubicBezTo>
                <a:cubicBezTo>
                  <a:pt x="750" y="215"/>
                  <a:pt x="749" y="214"/>
                  <a:pt x="748" y="213"/>
                </a:cubicBezTo>
                <a:cubicBezTo>
                  <a:pt x="748" y="212"/>
                  <a:pt x="748" y="212"/>
                  <a:pt x="748" y="211"/>
                </a:cubicBezTo>
                <a:cubicBezTo>
                  <a:pt x="747" y="210"/>
                  <a:pt x="746" y="210"/>
                  <a:pt x="746" y="208"/>
                </a:cubicBezTo>
                <a:cubicBezTo>
                  <a:pt x="745" y="208"/>
                  <a:pt x="745" y="206"/>
                  <a:pt x="745" y="205"/>
                </a:cubicBezTo>
                <a:cubicBezTo>
                  <a:pt x="745" y="205"/>
                  <a:pt x="745" y="204"/>
                  <a:pt x="744" y="204"/>
                </a:cubicBezTo>
                <a:cubicBezTo>
                  <a:pt x="743" y="204"/>
                  <a:pt x="742" y="203"/>
                  <a:pt x="742" y="202"/>
                </a:cubicBezTo>
                <a:cubicBezTo>
                  <a:pt x="742" y="201"/>
                  <a:pt x="741" y="201"/>
                  <a:pt x="741" y="201"/>
                </a:cubicBezTo>
                <a:cubicBezTo>
                  <a:pt x="740" y="200"/>
                  <a:pt x="741" y="200"/>
                  <a:pt x="740" y="199"/>
                </a:cubicBezTo>
                <a:cubicBezTo>
                  <a:pt x="740" y="199"/>
                  <a:pt x="740" y="198"/>
                  <a:pt x="739" y="198"/>
                </a:cubicBezTo>
                <a:cubicBezTo>
                  <a:pt x="737" y="196"/>
                  <a:pt x="736" y="194"/>
                  <a:pt x="736" y="192"/>
                </a:cubicBezTo>
                <a:cubicBezTo>
                  <a:pt x="736" y="192"/>
                  <a:pt x="736" y="192"/>
                  <a:pt x="736" y="192"/>
                </a:cubicBezTo>
                <a:cubicBezTo>
                  <a:pt x="733" y="189"/>
                  <a:pt x="731" y="187"/>
                  <a:pt x="729" y="185"/>
                </a:cubicBezTo>
                <a:cubicBezTo>
                  <a:pt x="729" y="184"/>
                  <a:pt x="730" y="184"/>
                  <a:pt x="730" y="184"/>
                </a:cubicBezTo>
                <a:cubicBezTo>
                  <a:pt x="730" y="183"/>
                  <a:pt x="730" y="182"/>
                  <a:pt x="729" y="182"/>
                </a:cubicBezTo>
                <a:cubicBezTo>
                  <a:pt x="729" y="182"/>
                  <a:pt x="729" y="182"/>
                  <a:pt x="729" y="181"/>
                </a:cubicBezTo>
                <a:cubicBezTo>
                  <a:pt x="728" y="181"/>
                  <a:pt x="727" y="180"/>
                  <a:pt x="727" y="178"/>
                </a:cubicBezTo>
                <a:cubicBezTo>
                  <a:pt x="726" y="179"/>
                  <a:pt x="726" y="179"/>
                  <a:pt x="726" y="179"/>
                </a:cubicBezTo>
                <a:cubicBezTo>
                  <a:pt x="725" y="179"/>
                  <a:pt x="725" y="179"/>
                  <a:pt x="725" y="179"/>
                </a:cubicBezTo>
                <a:cubicBezTo>
                  <a:pt x="725" y="178"/>
                  <a:pt x="725" y="178"/>
                  <a:pt x="725" y="177"/>
                </a:cubicBezTo>
                <a:cubicBezTo>
                  <a:pt x="724" y="176"/>
                  <a:pt x="723" y="175"/>
                  <a:pt x="721" y="174"/>
                </a:cubicBezTo>
                <a:cubicBezTo>
                  <a:pt x="721" y="172"/>
                  <a:pt x="721" y="172"/>
                  <a:pt x="721" y="172"/>
                </a:cubicBezTo>
                <a:cubicBezTo>
                  <a:pt x="718" y="169"/>
                  <a:pt x="716" y="166"/>
                  <a:pt x="713" y="163"/>
                </a:cubicBezTo>
                <a:cubicBezTo>
                  <a:pt x="713" y="161"/>
                  <a:pt x="713" y="161"/>
                  <a:pt x="713" y="161"/>
                </a:cubicBezTo>
                <a:cubicBezTo>
                  <a:pt x="711" y="160"/>
                  <a:pt x="709" y="159"/>
                  <a:pt x="708" y="157"/>
                </a:cubicBezTo>
                <a:cubicBezTo>
                  <a:pt x="708" y="156"/>
                  <a:pt x="708" y="156"/>
                  <a:pt x="707" y="156"/>
                </a:cubicBezTo>
                <a:cubicBezTo>
                  <a:pt x="706" y="155"/>
                  <a:pt x="705" y="155"/>
                  <a:pt x="705" y="154"/>
                </a:cubicBezTo>
                <a:cubicBezTo>
                  <a:pt x="705" y="153"/>
                  <a:pt x="704" y="152"/>
                  <a:pt x="703" y="152"/>
                </a:cubicBezTo>
                <a:cubicBezTo>
                  <a:pt x="702" y="152"/>
                  <a:pt x="702" y="151"/>
                  <a:pt x="702" y="151"/>
                </a:cubicBezTo>
                <a:cubicBezTo>
                  <a:pt x="701" y="149"/>
                  <a:pt x="699" y="148"/>
                  <a:pt x="698" y="146"/>
                </a:cubicBezTo>
                <a:cubicBezTo>
                  <a:pt x="696" y="146"/>
                  <a:pt x="697" y="145"/>
                  <a:pt x="697" y="144"/>
                </a:cubicBezTo>
                <a:cubicBezTo>
                  <a:pt x="696" y="143"/>
                  <a:pt x="694" y="144"/>
                  <a:pt x="694" y="143"/>
                </a:cubicBezTo>
                <a:cubicBezTo>
                  <a:pt x="693" y="143"/>
                  <a:pt x="692" y="142"/>
                  <a:pt x="691" y="142"/>
                </a:cubicBezTo>
                <a:cubicBezTo>
                  <a:pt x="689" y="141"/>
                  <a:pt x="691" y="140"/>
                  <a:pt x="690" y="139"/>
                </a:cubicBezTo>
                <a:cubicBezTo>
                  <a:pt x="689" y="139"/>
                  <a:pt x="689" y="139"/>
                  <a:pt x="689" y="139"/>
                </a:cubicBezTo>
                <a:cubicBezTo>
                  <a:pt x="689" y="139"/>
                  <a:pt x="687" y="135"/>
                  <a:pt x="687" y="135"/>
                </a:cubicBezTo>
                <a:cubicBezTo>
                  <a:pt x="688" y="134"/>
                  <a:pt x="687" y="134"/>
                  <a:pt x="686" y="133"/>
                </a:cubicBezTo>
                <a:cubicBezTo>
                  <a:pt x="686" y="133"/>
                  <a:pt x="685" y="133"/>
                  <a:pt x="685" y="133"/>
                </a:cubicBezTo>
                <a:cubicBezTo>
                  <a:pt x="684" y="133"/>
                  <a:pt x="684" y="133"/>
                  <a:pt x="684" y="133"/>
                </a:cubicBezTo>
                <a:cubicBezTo>
                  <a:pt x="683" y="133"/>
                  <a:pt x="684" y="132"/>
                  <a:pt x="683" y="131"/>
                </a:cubicBezTo>
                <a:cubicBezTo>
                  <a:pt x="683" y="131"/>
                  <a:pt x="683" y="131"/>
                  <a:pt x="682" y="130"/>
                </a:cubicBezTo>
                <a:cubicBezTo>
                  <a:pt x="682" y="129"/>
                  <a:pt x="682" y="129"/>
                  <a:pt x="681" y="128"/>
                </a:cubicBezTo>
                <a:cubicBezTo>
                  <a:pt x="680" y="128"/>
                  <a:pt x="679" y="129"/>
                  <a:pt x="679" y="127"/>
                </a:cubicBezTo>
                <a:cubicBezTo>
                  <a:pt x="679" y="127"/>
                  <a:pt x="678" y="126"/>
                  <a:pt x="678" y="125"/>
                </a:cubicBezTo>
                <a:cubicBezTo>
                  <a:pt x="678" y="125"/>
                  <a:pt x="677" y="124"/>
                  <a:pt x="677" y="124"/>
                </a:cubicBezTo>
                <a:cubicBezTo>
                  <a:pt x="675" y="122"/>
                  <a:pt x="672" y="119"/>
                  <a:pt x="670" y="117"/>
                </a:cubicBezTo>
                <a:cubicBezTo>
                  <a:pt x="669" y="116"/>
                  <a:pt x="668" y="116"/>
                  <a:pt x="667" y="115"/>
                </a:cubicBezTo>
                <a:cubicBezTo>
                  <a:pt x="666" y="114"/>
                  <a:pt x="665" y="113"/>
                  <a:pt x="664" y="113"/>
                </a:cubicBezTo>
                <a:cubicBezTo>
                  <a:pt x="663" y="113"/>
                  <a:pt x="664" y="111"/>
                  <a:pt x="662" y="111"/>
                </a:cubicBezTo>
                <a:cubicBezTo>
                  <a:pt x="662" y="110"/>
                  <a:pt x="661" y="110"/>
                  <a:pt x="661" y="109"/>
                </a:cubicBezTo>
                <a:cubicBezTo>
                  <a:pt x="660" y="108"/>
                  <a:pt x="659" y="108"/>
                  <a:pt x="658" y="107"/>
                </a:cubicBezTo>
                <a:cubicBezTo>
                  <a:pt x="657" y="107"/>
                  <a:pt x="657" y="107"/>
                  <a:pt x="657" y="106"/>
                </a:cubicBezTo>
                <a:cubicBezTo>
                  <a:pt x="657" y="105"/>
                  <a:pt x="656" y="105"/>
                  <a:pt x="656" y="105"/>
                </a:cubicBezTo>
                <a:cubicBezTo>
                  <a:pt x="654" y="105"/>
                  <a:pt x="653" y="103"/>
                  <a:pt x="651" y="103"/>
                </a:cubicBezTo>
                <a:cubicBezTo>
                  <a:pt x="651" y="102"/>
                  <a:pt x="651" y="102"/>
                  <a:pt x="650" y="102"/>
                </a:cubicBezTo>
                <a:cubicBezTo>
                  <a:pt x="649" y="101"/>
                  <a:pt x="647" y="101"/>
                  <a:pt x="646" y="99"/>
                </a:cubicBezTo>
                <a:cubicBezTo>
                  <a:pt x="646" y="98"/>
                  <a:pt x="644" y="98"/>
                  <a:pt x="643" y="97"/>
                </a:cubicBezTo>
                <a:cubicBezTo>
                  <a:pt x="642" y="97"/>
                  <a:pt x="642" y="97"/>
                  <a:pt x="642" y="96"/>
                </a:cubicBezTo>
                <a:cubicBezTo>
                  <a:pt x="642" y="96"/>
                  <a:pt x="641" y="94"/>
                  <a:pt x="640" y="94"/>
                </a:cubicBezTo>
                <a:cubicBezTo>
                  <a:pt x="639" y="93"/>
                  <a:pt x="639" y="92"/>
                  <a:pt x="638" y="92"/>
                </a:cubicBezTo>
                <a:cubicBezTo>
                  <a:pt x="637" y="91"/>
                  <a:pt x="636" y="89"/>
                  <a:pt x="635" y="89"/>
                </a:cubicBezTo>
                <a:cubicBezTo>
                  <a:pt x="634" y="89"/>
                  <a:pt x="633" y="87"/>
                  <a:pt x="632" y="87"/>
                </a:cubicBezTo>
                <a:cubicBezTo>
                  <a:pt x="631" y="87"/>
                  <a:pt x="632" y="85"/>
                  <a:pt x="630" y="85"/>
                </a:cubicBezTo>
                <a:cubicBezTo>
                  <a:pt x="629" y="85"/>
                  <a:pt x="628" y="85"/>
                  <a:pt x="627" y="84"/>
                </a:cubicBezTo>
                <a:cubicBezTo>
                  <a:pt x="627" y="83"/>
                  <a:pt x="626" y="82"/>
                  <a:pt x="625" y="82"/>
                </a:cubicBezTo>
                <a:cubicBezTo>
                  <a:pt x="624" y="82"/>
                  <a:pt x="623" y="81"/>
                  <a:pt x="623" y="80"/>
                </a:cubicBezTo>
                <a:cubicBezTo>
                  <a:pt x="623" y="80"/>
                  <a:pt x="623" y="79"/>
                  <a:pt x="622" y="79"/>
                </a:cubicBezTo>
                <a:cubicBezTo>
                  <a:pt x="621" y="79"/>
                  <a:pt x="620" y="78"/>
                  <a:pt x="619" y="78"/>
                </a:cubicBezTo>
                <a:cubicBezTo>
                  <a:pt x="618" y="77"/>
                  <a:pt x="618" y="76"/>
                  <a:pt x="617" y="75"/>
                </a:cubicBezTo>
                <a:cubicBezTo>
                  <a:pt x="616" y="75"/>
                  <a:pt x="615" y="75"/>
                  <a:pt x="614" y="75"/>
                </a:cubicBezTo>
                <a:cubicBezTo>
                  <a:pt x="614" y="74"/>
                  <a:pt x="612" y="73"/>
                  <a:pt x="611" y="73"/>
                </a:cubicBezTo>
                <a:cubicBezTo>
                  <a:pt x="611" y="72"/>
                  <a:pt x="609" y="72"/>
                  <a:pt x="609" y="71"/>
                </a:cubicBezTo>
                <a:cubicBezTo>
                  <a:pt x="609" y="70"/>
                  <a:pt x="607" y="71"/>
                  <a:pt x="607" y="70"/>
                </a:cubicBezTo>
                <a:cubicBezTo>
                  <a:pt x="606" y="69"/>
                  <a:pt x="605" y="70"/>
                  <a:pt x="605" y="69"/>
                </a:cubicBezTo>
                <a:cubicBezTo>
                  <a:pt x="604" y="68"/>
                  <a:pt x="603" y="69"/>
                  <a:pt x="602" y="68"/>
                </a:cubicBezTo>
                <a:cubicBezTo>
                  <a:pt x="601" y="67"/>
                  <a:pt x="600" y="67"/>
                  <a:pt x="599" y="66"/>
                </a:cubicBezTo>
                <a:cubicBezTo>
                  <a:pt x="599" y="66"/>
                  <a:pt x="598" y="66"/>
                  <a:pt x="598" y="66"/>
                </a:cubicBezTo>
                <a:cubicBezTo>
                  <a:pt x="597" y="66"/>
                  <a:pt x="597" y="66"/>
                  <a:pt x="596" y="65"/>
                </a:cubicBezTo>
                <a:cubicBezTo>
                  <a:pt x="595" y="64"/>
                  <a:pt x="593" y="64"/>
                  <a:pt x="592" y="62"/>
                </a:cubicBezTo>
                <a:cubicBezTo>
                  <a:pt x="592" y="61"/>
                  <a:pt x="591" y="62"/>
                  <a:pt x="590" y="62"/>
                </a:cubicBezTo>
                <a:cubicBezTo>
                  <a:pt x="589" y="61"/>
                  <a:pt x="588" y="60"/>
                  <a:pt x="588" y="59"/>
                </a:cubicBezTo>
                <a:cubicBezTo>
                  <a:pt x="584" y="59"/>
                  <a:pt x="584" y="59"/>
                  <a:pt x="584" y="59"/>
                </a:cubicBezTo>
                <a:cubicBezTo>
                  <a:pt x="583" y="57"/>
                  <a:pt x="581" y="57"/>
                  <a:pt x="579" y="56"/>
                </a:cubicBezTo>
                <a:cubicBezTo>
                  <a:pt x="578" y="55"/>
                  <a:pt x="577" y="55"/>
                  <a:pt x="577" y="54"/>
                </a:cubicBezTo>
                <a:cubicBezTo>
                  <a:pt x="576" y="54"/>
                  <a:pt x="575" y="54"/>
                  <a:pt x="574" y="54"/>
                </a:cubicBezTo>
                <a:cubicBezTo>
                  <a:pt x="573" y="53"/>
                  <a:pt x="572" y="52"/>
                  <a:pt x="570" y="52"/>
                </a:cubicBezTo>
                <a:cubicBezTo>
                  <a:pt x="570" y="52"/>
                  <a:pt x="570" y="52"/>
                  <a:pt x="570" y="52"/>
                </a:cubicBezTo>
                <a:cubicBezTo>
                  <a:pt x="569" y="51"/>
                  <a:pt x="568" y="51"/>
                  <a:pt x="567" y="51"/>
                </a:cubicBezTo>
                <a:cubicBezTo>
                  <a:pt x="567" y="49"/>
                  <a:pt x="566" y="49"/>
                  <a:pt x="564" y="49"/>
                </a:cubicBezTo>
                <a:cubicBezTo>
                  <a:pt x="564" y="49"/>
                  <a:pt x="563" y="49"/>
                  <a:pt x="562" y="48"/>
                </a:cubicBezTo>
                <a:cubicBezTo>
                  <a:pt x="561" y="47"/>
                  <a:pt x="560" y="48"/>
                  <a:pt x="560" y="48"/>
                </a:cubicBezTo>
                <a:cubicBezTo>
                  <a:pt x="559" y="47"/>
                  <a:pt x="558" y="46"/>
                  <a:pt x="558" y="46"/>
                </a:cubicBezTo>
                <a:cubicBezTo>
                  <a:pt x="558" y="46"/>
                  <a:pt x="557" y="46"/>
                  <a:pt x="557" y="46"/>
                </a:cubicBezTo>
                <a:cubicBezTo>
                  <a:pt x="556" y="46"/>
                  <a:pt x="554" y="46"/>
                  <a:pt x="554" y="44"/>
                </a:cubicBezTo>
                <a:cubicBezTo>
                  <a:pt x="553" y="44"/>
                  <a:pt x="552" y="44"/>
                  <a:pt x="551" y="43"/>
                </a:cubicBezTo>
                <a:cubicBezTo>
                  <a:pt x="551" y="42"/>
                  <a:pt x="550" y="43"/>
                  <a:pt x="549" y="43"/>
                </a:cubicBezTo>
                <a:cubicBezTo>
                  <a:pt x="548" y="43"/>
                  <a:pt x="547" y="41"/>
                  <a:pt x="546" y="42"/>
                </a:cubicBezTo>
                <a:cubicBezTo>
                  <a:pt x="544" y="42"/>
                  <a:pt x="544" y="41"/>
                  <a:pt x="542" y="41"/>
                </a:cubicBezTo>
                <a:cubicBezTo>
                  <a:pt x="542" y="39"/>
                  <a:pt x="540" y="40"/>
                  <a:pt x="540" y="40"/>
                </a:cubicBezTo>
                <a:cubicBezTo>
                  <a:pt x="539" y="39"/>
                  <a:pt x="538" y="39"/>
                  <a:pt x="537" y="39"/>
                </a:cubicBezTo>
                <a:cubicBezTo>
                  <a:pt x="536" y="39"/>
                  <a:pt x="536" y="39"/>
                  <a:pt x="535" y="38"/>
                </a:cubicBezTo>
                <a:cubicBezTo>
                  <a:pt x="534" y="39"/>
                  <a:pt x="533" y="37"/>
                  <a:pt x="532" y="37"/>
                </a:cubicBezTo>
                <a:cubicBezTo>
                  <a:pt x="531" y="38"/>
                  <a:pt x="531" y="36"/>
                  <a:pt x="529" y="36"/>
                </a:cubicBezTo>
                <a:cubicBezTo>
                  <a:pt x="529" y="36"/>
                  <a:pt x="527" y="35"/>
                  <a:pt x="526" y="34"/>
                </a:cubicBezTo>
                <a:cubicBezTo>
                  <a:pt x="527" y="34"/>
                  <a:pt x="527" y="34"/>
                  <a:pt x="527" y="33"/>
                </a:cubicBezTo>
                <a:cubicBezTo>
                  <a:pt x="527" y="33"/>
                  <a:pt x="526" y="33"/>
                  <a:pt x="526" y="32"/>
                </a:cubicBezTo>
                <a:cubicBezTo>
                  <a:pt x="526" y="32"/>
                  <a:pt x="525" y="33"/>
                  <a:pt x="525" y="33"/>
                </a:cubicBezTo>
                <a:cubicBezTo>
                  <a:pt x="525" y="33"/>
                  <a:pt x="525" y="34"/>
                  <a:pt x="524" y="34"/>
                </a:cubicBezTo>
                <a:cubicBezTo>
                  <a:pt x="524" y="34"/>
                  <a:pt x="524" y="34"/>
                  <a:pt x="524" y="34"/>
                </a:cubicBezTo>
                <a:cubicBezTo>
                  <a:pt x="523" y="33"/>
                  <a:pt x="522" y="33"/>
                  <a:pt x="521" y="33"/>
                </a:cubicBezTo>
                <a:cubicBezTo>
                  <a:pt x="519" y="34"/>
                  <a:pt x="520" y="32"/>
                  <a:pt x="519" y="32"/>
                </a:cubicBezTo>
                <a:cubicBezTo>
                  <a:pt x="519" y="32"/>
                  <a:pt x="519" y="31"/>
                  <a:pt x="519" y="31"/>
                </a:cubicBezTo>
                <a:cubicBezTo>
                  <a:pt x="517" y="31"/>
                  <a:pt x="515" y="32"/>
                  <a:pt x="514" y="31"/>
                </a:cubicBezTo>
                <a:cubicBezTo>
                  <a:pt x="512" y="30"/>
                  <a:pt x="510" y="31"/>
                  <a:pt x="509" y="30"/>
                </a:cubicBezTo>
                <a:cubicBezTo>
                  <a:pt x="509" y="30"/>
                  <a:pt x="509" y="30"/>
                  <a:pt x="509" y="30"/>
                </a:cubicBezTo>
                <a:cubicBezTo>
                  <a:pt x="508" y="29"/>
                  <a:pt x="507" y="30"/>
                  <a:pt x="506" y="29"/>
                </a:cubicBezTo>
                <a:cubicBezTo>
                  <a:pt x="505" y="28"/>
                  <a:pt x="504" y="29"/>
                  <a:pt x="503" y="29"/>
                </a:cubicBezTo>
                <a:cubicBezTo>
                  <a:pt x="503" y="29"/>
                  <a:pt x="503" y="29"/>
                  <a:pt x="503" y="29"/>
                </a:cubicBezTo>
                <a:cubicBezTo>
                  <a:pt x="502" y="27"/>
                  <a:pt x="501" y="28"/>
                  <a:pt x="500" y="27"/>
                </a:cubicBezTo>
                <a:cubicBezTo>
                  <a:pt x="499" y="27"/>
                  <a:pt x="498" y="26"/>
                  <a:pt x="497" y="26"/>
                </a:cubicBezTo>
                <a:cubicBezTo>
                  <a:pt x="496" y="27"/>
                  <a:pt x="496" y="26"/>
                  <a:pt x="495" y="26"/>
                </a:cubicBezTo>
                <a:cubicBezTo>
                  <a:pt x="494" y="26"/>
                  <a:pt x="493" y="25"/>
                  <a:pt x="492" y="25"/>
                </a:cubicBezTo>
                <a:cubicBezTo>
                  <a:pt x="491" y="25"/>
                  <a:pt x="490" y="25"/>
                  <a:pt x="489" y="25"/>
                </a:cubicBezTo>
                <a:cubicBezTo>
                  <a:pt x="488" y="25"/>
                  <a:pt x="488" y="24"/>
                  <a:pt x="487" y="24"/>
                </a:cubicBezTo>
                <a:cubicBezTo>
                  <a:pt x="486" y="24"/>
                  <a:pt x="485" y="24"/>
                  <a:pt x="485" y="24"/>
                </a:cubicBezTo>
                <a:cubicBezTo>
                  <a:pt x="484" y="23"/>
                  <a:pt x="484" y="23"/>
                  <a:pt x="484" y="22"/>
                </a:cubicBezTo>
                <a:cubicBezTo>
                  <a:pt x="483" y="22"/>
                  <a:pt x="483" y="22"/>
                  <a:pt x="482" y="21"/>
                </a:cubicBezTo>
                <a:cubicBezTo>
                  <a:pt x="482" y="21"/>
                  <a:pt x="482" y="21"/>
                  <a:pt x="481" y="22"/>
                </a:cubicBezTo>
                <a:cubicBezTo>
                  <a:pt x="480" y="22"/>
                  <a:pt x="480" y="22"/>
                  <a:pt x="479" y="20"/>
                </a:cubicBezTo>
                <a:cubicBezTo>
                  <a:pt x="479" y="20"/>
                  <a:pt x="479" y="20"/>
                  <a:pt x="479" y="20"/>
                </a:cubicBezTo>
                <a:cubicBezTo>
                  <a:pt x="479" y="20"/>
                  <a:pt x="478" y="21"/>
                  <a:pt x="478" y="21"/>
                </a:cubicBezTo>
                <a:cubicBezTo>
                  <a:pt x="477" y="21"/>
                  <a:pt x="476" y="21"/>
                  <a:pt x="475" y="21"/>
                </a:cubicBezTo>
                <a:cubicBezTo>
                  <a:pt x="474" y="21"/>
                  <a:pt x="474" y="20"/>
                  <a:pt x="474" y="19"/>
                </a:cubicBezTo>
                <a:cubicBezTo>
                  <a:pt x="474" y="19"/>
                  <a:pt x="474" y="19"/>
                  <a:pt x="475" y="19"/>
                </a:cubicBezTo>
                <a:cubicBezTo>
                  <a:pt x="474" y="18"/>
                  <a:pt x="474" y="18"/>
                  <a:pt x="474" y="18"/>
                </a:cubicBezTo>
                <a:cubicBezTo>
                  <a:pt x="472" y="18"/>
                  <a:pt x="470" y="19"/>
                  <a:pt x="469" y="17"/>
                </a:cubicBezTo>
                <a:cubicBezTo>
                  <a:pt x="469" y="17"/>
                  <a:pt x="468" y="18"/>
                  <a:pt x="468" y="18"/>
                </a:cubicBezTo>
                <a:cubicBezTo>
                  <a:pt x="468" y="18"/>
                  <a:pt x="468" y="19"/>
                  <a:pt x="468" y="19"/>
                </a:cubicBezTo>
                <a:cubicBezTo>
                  <a:pt x="468" y="19"/>
                  <a:pt x="467" y="20"/>
                  <a:pt x="467" y="20"/>
                </a:cubicBezTo>
                <a:cubicBezTo>
                  <a:pt x="466" y="18"/>
                  <a:pt x="464" y="19"/>
                  <a:pt x="463" y="19"/>
                </a:cubicBezTo>
                <a:cubicBezTo>
                  <a:pt x="463" y="18"/>
                  <a:pt x="464" y="18"/>
                  <a:pt x="463" y="16"/>
                </a:cubicBezTo>
                <a:cubicBezTo>
                  <a:pt x="462" y="16"/>
                  <a:pt x="462" y="17"/>
                  <a:pt x="461" y="18"/>
                </a:cubicBezTo>
                <a:cubicBezTo>
                  <a:pt x="461" y="18"/>
                  <a:pt x="460" y="18"/>
                  <a:pt x="460" y="19"/>
                </a:cubicBezTo>
                <a:cubicBezTo>
                  <a:pt x="459" y="20"/>
                  <a:pt x="459" y="18"/>
                  <a:pt x="458" y="18"/>
                </a:cubicBezTo>
                <a:cubicBezTo>
                  <a:pt x="456" y="18"/>
                  <a:pt x="454" y="18"/>
                  <a:pt x="452" y="18"/>
                </a:cubicBezTo>
                <a:cubicBezTo>
                  <a:pt x="451" y="18"/>
                  <a:pt x="450" y="17"/>
                  <a:pt x="449" y="17"/>
                </a:cubicBezTo>
                <a:cubicBezTo>
                  <a:pt x="447" y="17"/>
                  <a:pt x="446" y="17"/>
                  <a:pt x="445" y="17"/>
                </a:cubicBezTo>
                <a:cubicBezTo>
                  <a:pt x="441" y="17"/>
                  <a:pt x="441" y="17"/>
                  <a:pt x="441" y="17"/>
                </a:cubicBezTo>
                <a:cubicBezTo>
                  <a:pt x="441" y="17"/>
                  <a:pt x="440" y="16"/>
                  <a:pt x="439" y="16"/>
                </a:cubicBezTo>
                <a:cubicBezTo>
                  <a:pt x="438" y="17"/>
                  <a:pt x="437" y="18"/>
                  <a:pt x="436" y="17"/>
                </a:cubicBezTo>
                <a:cubicBezTo>
                  <a:pt x="433" y="16"/>
                  <a:pt x="429" y="17"/>
                  <a:pt x="425" y="16"/>
                </a:cubicBezTo>
                <a:cubicBezTo>
                  <a:pt x="424" y="16"/>
                  <a:pt x="423" y="17"/>
                  <a:pt x="422" y="15"/>
                </a:cubicBezTo>
                <a:cubicBezTo>
                  <a:pt x="422" y="15"/>
                  <a:pt x="422" y="16"/>
                  <a:pt x="422" y="16"/>
                </a:cubicBezTo>
                <a:cubicBezTo>
                  <a:pt x="421" y="17"/>
                  <a:pt x="420" y="16"/>
                  <a:pt x="419" y="15"/>
                </a:cubicBezTo>
                <a:cubicBezTo>
                  <a:pt x="419" y="16"/>
                  <a:pt x="418" y="16"/>
                  <a:pt x="418" y="16"/>
                </a:cubicBezTo>
                <a:cubicBezTo>
                  <a:pt x="417" y="16"/>
                  <a:pt x="416" y="15"/>
                  <a:pt x="416" y="15"/>
                </a:cubicBezTo>
                <a:cubicBezTo>
                  <a:pt x="415" y="15"/>
                  <a:pt x="415" y="16"/>
                  <a:pt x="414" y="16"/>
                </a:cubicBezTo>
                <a:cubicBezTo>
                  <a:pt x="414" y="16"/>
                  <a:pt x="413" y="16"/>
                  <a:pt x="413" y="15"/>
                </a:cubicBezTo>
                <a:cubicBezTo>
                  <a:pt x="412" y="16"/>
                  <a:pt x="412" y="16"/>
                  <a:pt x="412" y="16"/>
                </a:cubicBezTo>
                <a:cubicBezTo>
                  <a:pt x="410" y="15"/>
                  <a:pt x="409" y="16"/>
                  <a:pt x="407" y="15"/>
                </a:cubicBezTo>
                <a:cubicBezTo>
                  <a:pt x="407" y="16"/>
                  <a:pt x="406" y="16"/>
                  <a:pt x="406" y="16"/>
                </a:cubicBezTo>
                <a:cubicBezTo>
                  <a:pt x="405" y="15"/>
                  <a:pt x="404" y="15"/>
                  <a:pt x="403" y="16"/>
                </a:cubicBezTo>
                <a:cubicBezTo>
                  <a:pt x="403" y="16"/>
                  <a:pt x="403" y="16"/>
                  <a:pt x="402" y="15"/>
                </a:cubicBezTo>
                <a:cubicBezTo>
                  <a:pt x="400" y="15"/>
                  <a:pt x="398" y="15"/>
                  <a:pt x="396" y="15"/>
                </a:cubicBezTo>
                <a:cubicBezTo>
                  <a:pt x="396" y="15"/>
                  <a:pt x="395" y="16"/>
                  <a:pt x="395" y="16"/>
                </a:cubicBezTo>
                <a:cubicBezTo>
                  <a:pt x="394" y="16"/>
                  <a:pt x="394" y="16"/>
                  <a:pt x="394" y="15"/>
                </a:cubicBezTo>
                <a:cubicBezTo>
                  <a:pt x="393" y="16"/>
                  <a:pt x="393" y="16"/>
                  <a:pt x="393" y="16"/>
                </a:cubicBezTo>
                <a:cubicBezTo>
                  <a:pt x="392" y="16"/>
                  <a:pt x="390" y="16"/>
                  <a:pt x="389" y="16"/>
                </a:cubicBezTo>
                <a:cubicBezTo>
                  <a:pt x="386" y="16"/>
                  <a:pt x="382" y="16"/>
                  <a:pt x="379" y="16"/>
                </a:cubicBezTo>
                <a:cubicBezTo>
                  <a:pt x="376" y="16"/>
                  <a:pt x="374" y="15"/>
                  <a:pt x="372" y="17"/>
                </a:cubicBezTo>
                <a:cubicBezTo>
                  <a:pt x="371" y="17"/>
                  <a:pt x="371" y="17"/>
                  <a:pt x="371" y="17"/>
                </a:cubicBezTo>
                <a:cubicBezTo>
                  <a:pt x="369" y="17"/>
                  <a:pt x="367" y="17"/>
                  <a:pt x="365" y="18"/>
                </a:cubicBezTo>
                <a:cubicBezTo>
                  <a:pt x="364" y="18"/>
                  <a:pt x="362" y="18"/>
                  <a:pt x="361" y="18"/>
                </a:cubicBezTo>
                <a:cubicBezTo>
                  <a:pt x="360" y="19"/>
                  <a:pt x="360" y="19"/>
                  <a:pt x="360" y="18"/>
                </a:cubicBezTo>
                <a:cubicBezTo>
                  <a:pt x="359" y="19"/>
                  <a:pt x="359" y="19"/>
                  <a:pt x="358" y="19"/>
                </a:cubicBezTo>
                <a:cubicBezTo>
                  <a:pt x="357" y="19"/>
                  <a:pt x="355" y="19"/>
                  <a:pt x="354" y="19"/>
                </a:cubicBezTo>
                <a:cubicBezTo>
                  <a:pt x="352" y="19"/>
                  <a:pt x="351" y="20"/>
                  <a:pt x="350" y="20"/>
                </a:cubicBezTo>
                <a:cubicBezTo>
                  <a:pt x="349" y="20"/>
                  <a:pt x="347" y="20"/>
                  <a:pt x="346" y="20"/>
                </a:cubicBezTo>
                <a:cubicBezTo>
                  <a:pt x="344" y="22"/>
                  <a:pt x="342" y="21"/>
                  <a:pt x="339" y="21"/>
                </a:cubicBezTo>
                <a:cubicBezTo>
                  <a:pt x="338" y="21"/>
                  <a:pt x="338" y="22"/>
                  <a:pt x="336" y="22"/>
                </a:cubicBezTo>
                <a:cubicBezTo>
                  <a:pt x="336" y="22"/>
                  <a:pt x="335" y="22"/>
                  <a:pt x="334" y="23"/>
                </a:cubicBezTo>
                <a:cubicBezTo>
                  <a:pt x="334" y="23"/>
                  <a:pt x="333" y="23"/>
                  <a:pt x="333" y="23"/>
                </a:cubicBezTo>
                <a:cubicBezTo>
                  <a:pt x="332" y="23"/>
                  <a:pt x="332" y="23"/>
                  <a:pt x="331" y="24"/>
                </a:cubicBezTo>
                <a:cubicBezTo>
                  <a:pt x="331" y="24"/>
                  <a:pt x="330" y="23"/>
                  <a:pt x="330" y="23"/>
                </a:cubicBezTo>
                <a:cubicBezTo>
                  <a:pt x="329" y="24"/>
                  <a:pt x="328" y="24"/>
                  <a:pt x="327" y="25"/>
                </a:cubicBezTo>
                <a:cubicBezTo>
                  <a:pt x="327" y="25"/>
                  <a:pt x="327" y="25"/>
                  <a:pt x="326" y="25"/>
                </a:cubicBezTo>
                <a:cubicBezTo>
                  <a:pt x="325" y="24"/>
                  <a:pt x="324" y="27"/>
                  <a:pt x="324" y="25"/>
                </a:cubicBezTo>
                <a:cubicBezTo>
                  <a:pt x="323" y="25"/>
                  <a:pt x="322" y="26"/>
                  <a:pt x="321" y="26"/>
                </a:cubicBezTo>
                <a:cubicBezTo>
                  <a:pt x="321" y="27"/>
                  <a:pt x="320" y="27"/>
                  <a:pt x="320" y="27"/>
                </a:cubicBezTo>
                <a:cubicBezTo>
                  <a:pt x="319" y="26"/>
                  <a:pt x="318" y="28"/>
                  <a:pt x="317" y="28"/>
                </a:cubicBezTo>
                <a:cubicBezTo>
                  <a:pt x="315" y="27"/>
                  <a:pt x="314" y="28"/>
                  <a:pt x="313" y="29"/>
                </a:cubicBezTo>
                <a:cubicBezTo>
                  <a:pt x="312" y="30"/>
                  <a:pt x="310" y="29"/>
                  <a:pt x="309" y="30"/>
                </a:cubicBezTo>
                <a:cubicBezTo>
                  <a:pt x="309" y="31"/>
                  <a:pt x="308" y="30"/>
                  <a:pt x="308" y="31"/>
                </a:cubicBezTo>
                <a:cubicBezTo>
                  <a:pt x="307" y="31"/>
                  <a:pt x="306" y="30"/>
                  <a:pt x="305" y="31"/>
                </a:cubicBezTo>
                <a:cubicBezTo>
                  <a:pt x="305" y="31"/>
                  <a:pt x="304" y="31"/>
                  <a:pt x="303" y="31"/>
                </a:cubicBezTo>
                <a:cubicBezTo>
                  <a:pt x="302" y="31"/>
                  <a:pt x="302" y="33"/>
                  <a:pt x="301" y="32"/>
                </a:cubicBezTo>
                <a:cubicBezTo>
                  <a:pt x="300" y="33"/>
                  <a:pt x="300" y="34"/>
                  <a:pt x="299" y="33"/>
                </a:cubicBezTo>
                <a:cubicBezTo>
                  <a:pt x="298" y="33"/>
                  <a:pt x="298" y="33"/>
                  <a:pt x="298" y="33"/>
                </a:cubicBezTo>
                <a:cubicBezTo>
                  <a:pt x="297" y="33"/>
                  <a:pt x="295" y="33"/>
                  <a:pt x="294" y="33"/>
                </a:cubicBezTo>
                <a:cubicBezTo>
                  <a:pt x="294" y="33"/>
                  <a:pt x="294" y="34"/>
                  <a:pt x="294" y="34"/>
                </a:cubicBezTo>
                <a:cubicBezTo>
                  <a:pt x="292" y="34"/>
                  <a:pt x="291" y="35"/>
                  <a:pt x="289" y="35"/>
                </a:cubicBezTo>
                <a:cubicBezTo>
                  <a:pt x="289" y="36"/>
                  <a:pt x="288" y="36"/>
                  <a:pt x="288" y="36"/>
                </a:cubicBezTo>
                <a:cubicBezTo>
                  <a:pt x="287" y="36"/>
                  <a:pt x="286" y="36"/>
                  <a:pt x="285" y="37"/>
                </a:cubicBezTo>
                <a:cubicBezTo>
                  <a:pt x="284" y="38"/>
                  <a:pt x="283" y="37"/>
                  <a:pt x="282" y="37"/>
                </a:cubicBezTo>
                <a:cubicBezTo>
                  <a:pt x="280" y="37"/>
                  <a:pt x="280" y="39"/>
                  <a:pt x="279" y="38"/>
                </a:cubicBezTo>
                <a:cubicBezTo>
                  <a:pt x="278" y="38"/>
                  <a:pt x="277" y="38"/>
                  <a:pt x="276" y="39"/>
                </a:cubicBezTo>
                <a:cubicBezTo>
                  <a:pt x="275" y="39"/>
                  <a:pt x="274" y="40"/>
                  <a:pt x="273" y="40"/>
                </a:cubicBezTo>
                <a:cubicBezTo>
                  <a:pt x="272" y="40"/>
                  <a:pt x="271" y="41"/>
                  <a:pt x="270" y="41"/>
                </a:cubicBezTo>
                <a:cubicBezTo>
                  <a:pt x="268" y="40"/>
                  <a:pt x="267" y="42"/>
                  <a:pt x="265" y="42"/>
                </a:cubicBezTo>
                <a:cubicBezTo>
                  <a:pt x="265" y="43"/>
                  <a:pt x="264" y="43"/>
                  <a:pt x="263" y="43"/>
                </a:cubicBezTo>
                <a:cubicBezTo>
                  <a:pt x="263" y="44"/>
                  <a:pt x="262" y="44"/>
                  <a:pt x="261" y="44"/>
                </a:cubicBezTo>
                <a:cubicBezTo>
                  <a:pt x="260" y="44"/>
                  <a:pt x="259" y="45"/>
                  <a:pt x="258" y="45"/>
                </a:cubicBezTo>
                <a:cubicBezTo>
                  <a:pt x="258" y="46"/>
                  <a:pt x="257" y="47"/>
                  <a:pt x="257" y="47"/>
                </a:cubicBezTo>
                <a:cubicBezTo>
                  <a:pt x="255" y="46"/>
                  <a:pt x="254" y="48"/>
                  <a:pt x="253" y="49"/>
                </a:cubicBezTo>
                <a:cubicBezTo>
                  <a:pt x="250" y="49"/>
                  <a:pt x="250" y="49"/>
                  <a:pt x="250" y="49"/>
                </a:cubicBezTo>
                <a:cubicBezTo>
                  <a:pt x="249" y="49"/>
                  <a:pt x="248" y="50"/>
                  <a:pt x="248" y="50"/>
                </a:cubicBezTo>
                <a:cubicBezTo>
                  <a:pt x="247" y="50"/>
                  <a:pt x="247" y="50"/>
                  <a:pt x="247" y="50"/>
                </a:cubicBezTo>
                <a:cubicBezTo>
                  <a:pt x="245" y="51"/>
                  <a:pt x="245" y="49"/>
                  <a:pt x="244" y="49"/>
                </a:cubicBezTo>
                <a:cubicBezTo>
                  <a:pt x="243" y="50"/>
                  <a:pt x="242" y="49"/>
                  <a:pt x="241" y="49"/>
                </a:cubicBezTo>
                <a:cubicBezTo>
                  <a:pt x="241" y="49"/>
                  <a:pt x="241" y="49"/>
                  <a:pt x="241" y="49"/>
                </a:cubicBezTo>
                <a:cubicBezTo>
                  <a:pt x="241" y="48"/>
                  <a:pt x="242" y="49"/>
                  <a:pt x="242" y="48"/>
                </a:cubicBezTo>
                <a:cubicBezTo>
                  <a:pt x="242" y="48"/>
                  <a:pt x="242" y="47"/>
                  <a:pt x="241" y="47"/>
                </a:cubicBezTo>
                <a:cubicBezTo>
                  <a:pt x="240" y="46"/>
                  <a:pt x="241" y="45"/>
                  <a:pt x="241" y="44"/>
                </a:cubicBezTo>
                <a:cubicBezTo>
                  <a:pt x="241" y="44"/>
                  <a:pt x="241" y="44"/>
                  <a:pt x="241" y="44"/>
                </a:cubicBezTo>
                <a:cubicBezTo>
                  <a:pt x="241" y="44"/>
                  <a:pt x="241" y="44"/>
                  <a:pt x="242" y="45"/>
                </a:cubicBezTo>
                <a:cubicBezTo>
                  <a:pt x="243" y="44"/>
                  <a:pt x="243" y="44"/>
                  <a:pt x="243" y="43"/>
                </a:cubicBezTo>
                <a:cubicBezTo>
                  <a:pt x="244" y="43"/>
                  <a:pt x="244" y="43"/>
                  <a:pt x="244" y="42"/>
                </a:cubicBezTo>
                <a:cubicBezTo>
                  <a:pt x="244" y="41"/>
                  <a:pt x="244" y="41"/>
                  <a:pt x="243" y="41"/>
                </a:cubicBezTo>
                <a:cubicBezTo>
                  <a:pt x="243" y="39"/>
                  <a:pt x="243" y="39"/>
                  <a:pt x="243" y="39"/>
                </a:cubicBezTo>
                <a:cubicBezTo>
                  <a:pt x="243" y="38"/>
                  <a:pt x="242" y="37"/>
                  <a:pt x="241" y="36"/>
                </a:cubicBezTo>
                <a:cubicBezTo>
                  <a:pt x="241" y="37"/>
                  <a:pt x="240" y="37"/>
                  <a:pt x="240" y="38"/>
                </a:cubicBezTo>
                <a:cubicBezTo>
                  <a:pt x="240" y="38"/>
                  <a:pt x="239" y="37"/>
                  <a:pt x="239" y="37"/>
                </a:cubicBezTo>
                <a:cubicBezTo>
                  <a:pt x="239" y="37"/>
                  <a:pt x="239" y="36"/>
                  <a:pt x="239" y="36"/>
                </a:cubicBezTo>
                <a:cubicBezTo>
                  <a:pt x="239" y="35"/>
                  <a:pt x="240" y="35"/>
                  <a:pt x="240" y="34"/>
                </a:cubicBezTo>
                <a:cubicBezTo>
                  <a:pt x="240" y="34"/>
                  <a:pt x="240" y="33"/>
                  <a:pt x="241" y="33"/>
                </a:cubicBezTo>
                <a:cubicBezTo>
                  <a:pt x="242" y="33"/>
                  <a:pt x="242" y="33"/>
                  <a:pt x="243" y="32"/>
                </a:cubicBezTo>
                <a:cubicBezTo>
                  <a:pt x="243" y="32"/>
                  <a:pt x="244" y="31"/>
                  <a:pt x="245" y="31"/>
                </a:cubicBezTo>
                <a:cubicBezTo>
                  <a:pt x="246" y="32"/>
                  <a:pt x="247" y="30"/>
                  <a:pt x="248" y="30"/>
                </a:cubicBezTo>
                <a:cubicBezTo>
                  <a:pt x="248" y="31"/>
                  <a:pt x="249" y="31"/>
                  <a:pt x="250" y="30"/>
                </a:cubicBezTo>
                <a:cubicBezTo>
                  <a:pt x="250" y="30"/>
                  <a:pt x="251" y="30"/>
                  <a:pt x="251" y="30"/>
                </a:cubicBezTo>
                <a:cubicBezTo>
                  <a:pt x="253" y="29"/>
                  <a:pt x="255" y="29"/>
                  <a:pt x="256" y="28"/>
                </a:cubicBezTo>
                <a:cubicBezTo>
                  <a:pt x="258" y="26"/>
                  <a:pt x="259" y="26"/>
                  <a:pt x="261" y="26"/>
                </a:cubicBezTo>
                <a:cubicBezTo>
                  <a:pt x="262" y="26"/>
                  <a:pt x="262" y="25"/>
                  <a:pt x="263" y="25"/>
                </a:cubicBezTo>
                <a:cubicBezTo>
                  <a:pt x="264" y="24"/>
                  <a:pt x="266" y="24"/>
                  <a:pt x="267" y="23"/>
                </a:cubicBezTo>
                <a:cubicBezTo>
                  <a:pt x="268" y="23"/>
                  <a:pt x="270" y="22"/>
                  <a:pt x="271" y="22"/>
                </a:cubicBezTo>
                <a:cubicBezTo>
                  <a:pt x="272" y="20"/>
                  <a:pt x="274" y="22"/>
                  <a:pt x="275" y="20"/>
                </a:cubicBezTo>
                <a:cubicBezTo>
                  <a:pt x="276" y="20"/>
                  <a:pt x="277" y="21"/>
                  <a:pt x="278" y="20"/>
                </a:cubicBezTo>
                <a:cubicBezTo>
                  <a:pt x="279" y="19"/>
                  <a:pt x="280" y="19"/>
                  <a:pt x="281" y="19"/>
                </a:cubicBezTo>
                <a:cubicBezTo>
                  <a:pt x="282" y="19"/>
                  <a:pt x="283" y="20"/>
                  <a:pt x="284" y="19"/>
                </a:cubicBezTo>
                <a:cubicBezTo>
                  <a:pt x="285" y="18"/>
                  <a:pt x="286" y="18"/>
                  <a:pt x="287" y="17"/>
                </a:cubicBezTo>
                <a:cubicBezTo>
                  <a:pt x="288" y="16"/>
                  <a:pt x="289" y="16"/>
                  <a:pt x="290" y="17"/>
                </a:cubicBezTo>
                <a:cubicBezTo>
                  <a:pt x="291" y="17"/>
                  <a:pt x="291" y="17"/>
                  <a:pt x="291" y="17"/>
                </a:cubicBezTo>
                <a:cubicBezTo>
                  <a:pt x="291" y="18"/>
                  <a:pt x="290" y="18"/>
                  <a:pt x="290" y="18"/>
                </a:cubicBezTo>
                <a:cubicBezTo>
                  <a:pt x="290" y="19"/>
                  <a:pt x="290" y="19"/>
                  <a:pt x="290" y="20"/>
                </a:cubicBezTo>
                <a:cubicBezTo>
                  <a:pt x="290" y="20"/>
                  <a:pt x="291" y="20"/>
                  <a:pt x="292" y="20"/>
                </a:cubicBezTo>
                <a:cubicBezTo>
                  <a:pt x="292" y="19"/>
                  <a:pt x="293" y="19"/>
                  <a:pt x="294" y="19"/>
                </a:cubicBezTo>
                <a:cubicBezTo>
                  <a:pt x="293" y="18"/>
                  <a:pt x="292" y="18"/>
                  <a:pt x="291" y="17"/>
                </a:cubicBezTo>
                <a:cubicBezTo>
                  <a:pt x="293" y="16"/>
                  <a:pt x="293" y="15"/>
                  <a:pt x="294" y="14"/>
                </a:cubicBezTo>
                <a:cubicBezTo>
                  <a:pt x="296" y="14"/>
                  <a:pt x="296" y="14"/>
                  <a:pt x="298" y="13"/>
                </a:cubicBezTo>
                <a:cubicBezTo>
                  <a:pt x="299" y="13"/>
                  <a:pt x="300" y="12"/>
                  <a:pt x="302" y="12"/>
                </a:cubicBezTo>
                <a:cubicBezTo>
                  <a:pt x="303" y="13"/>
                  <a:pt x="303" y="11"/>
                  <a:pt x="304" y="12"/>
                </a:cubicBezTo>
                <a:cubicBezTo>
                  <a:pt x="305" y="12"/>
                  <a:pt x="306" y="12"/>
                  <a:pt x="307" y="12"/>
                </a:cubicBezTo>
                <a:cubicBezTo>
                  <a:pt x="308" y="11"/>
                  <a:pt x="308" y="10"/>
                  <a:pt x="309" y="11"/>
                </a:cubicBezTo>
                <a:cubicBezTo>
                  <a:pt x="310" y="10"/>
                  <a:pt x="311" y="9"/>
                  <a:pt x="312" y="11"/>
                </a:cubicBezTo>
                <a:cubicBezTo>
                  <a:pt x="312" y="11"/>
                  <a:pt x="313" y="11"/>
                  <a:pt x="314" y="11"/>
                </a:cubicBezTo>
                <a:cubicBezTo>
                  <a:pt x="315" y="10"/>
                  <a:pt x="315" y="9"/>
                  <a:pt x="316" y="10"/>
                </a:cubicBezTo>
                <a:cubicBezTo>
                  <a:pt x="317" y="10"/>
                  <a:pt x="317" y="10"/>
                  <a:pt x="318" y="10"/>
                </a:cubicBezTo>
                <a:cubicBezTo>
                  <a:pt x="318" y="9"/>
                  <a:pt x="319" y="8"/>
                  <a:pt x="320" y="8"/>
                </a:cubicBezTo>
                <a:cubicBezTo>
                  <a:pt x="320" y="8"/>
                  <a:pt x="320" y="8"/>
                  <a:pt x="321" y="8"/>
                </a:cubicBezTo>
                <a:cubicBezTo>
                  <a:pt x="321" y="8"/>
                  <a:pt x="321" y="8"/>
                  <a:pt x="322" y="8"/>
                </a:cubicBezTo>
                <a:cubicBezTo>
                  <a:pt x="323" y="8"/>
                  <a:pt x="324" y="8"/>
                  <a:pt x="325" y="8"/>
                </a:cubicBezTo>
                <a:cubicBezTo>
                  <a:pt x="327" y="8"/>
                  <a:pt x="327" y="6"/>
                  <a:pt x="329" y="7"/>
                </a:cubicBezTo>
                <a:cubicBezTo>
                  <a:pt x="330" y="7"/>
                  <a:pt x="331" y="6"/>
                  <a:pt x="332" y="6"/>
                </a:cubicBezTo>
                <a:cubicBezTo>
                  <a:pt x="333" y="6"/>
                  <a:pt x="334" y="6"/>
                  <a:pt x="335" y="6"/>
                </a:cubicBezTo>
                <a:cubicBezTo>
                  <a:pt x="336" y="5"/>
                  <a:pt x="336" y="5"/>
                  <a:pt x="337" y="5"/>
                </a:cubicBezTo>
                <a:cubicBezTo>
                  <a:pt x="339" y="5"/>
                  <a:pt x="340" y="5"/>
                  <a:pt x="341" y="5"/>
                </a:cubicBezTo>
                <a:cubicBezTo>
                  <a:pt x="343" y="4"/>
                  <a:pt x="343" y="4"/>
                  <a:pt x="345" y="5"/>
                </a:cubicBezTo>
                <a:cubicBezTo>
                  <a:pt x="346" y="5"/>
                  <a:pt x="347" y="5"/>
                  <a:pt x="348" y="4"/>
                </a:cubicBezTo>
                <a:cubicBezTo>
                  <a:pt x="349" y="4"/>
                  <a:pt x="349" y="4"/>
                  <a:pt x="350" y="3"/>
                </a:cubicBezTo>
                <a:cubicBezTo>
                  <a:pt x="351" y="3"/>
                  <a:pt x="352" y="3"/>
                  <a:pt x="353" y="3"/>
                </a:cubicBezTo>
                <a:cubicBezTo>
                  <a:pt x="354" y="3"/>
                  <a:pt x="355" y="3"/>
                  <a:pt x="356" y="3"/>
                </a:cubicBezTo>
                <a:cubicBezTo>
                  <a:pt x="358" y="3"/>
                  <a:pt x="359" y="3"/>
                  <a:pt x="360" y="2"/>
                </a:cubicBezTo>
                <a:cubicBezTo>
                  <a:pt x="364" y="2"/>
                  <a:pt x="364" y="2"/>
                  <a:pt x="364" y="2"/>
                </a:cubicBezTo>
                <a:cubicBezTo>
                  <a:pt x="365" y="2"/>
                  <a:pt x="367" y="2"/>
                  <a:pt x="368" y="2"/>
                </a:cubicBezTo>
                <a:cubicBezTo>
                  <a:pt x="368" y="2"/>
                  <a:pt x="368" y="1"/>
                  <a:pt x="369" y="1"/>
                </a:cubicBezTo>
                <a:cubicBezTo>
                  <a:pt x="370" y="1"/>
                  <a:pt x="370" y="1"/>
                  <a:pt x="371" y="2"/>
                </a:cubicBezTo>
                <a:cubicBezTo>
                  <a:pt x="372" y="1"/>
                  <a:pt x="372" y="0"/>
                  <a:pt x="373" y="2"/>
                </a:cubicBezTo>
                <a:cubicBezTo>
                  <a:pt x="374" y="2"/>
                  <a:pt x="374" y="2"/>
                  <a:pt x="375" y="2"/>
                </a:cubicBezTo>
                <a:cubicBezTo>
                  <a:pt x="376" y="2"/>
                  <a:pt x="378" y="2"/>
                  <a:pt x="379" y="2"/>
                </a:cubicBezTo>
                <a:cubicBezTo>
                  <a:pt x="380" y="2"/>
                  <a:pt x="380" y="2"/>
                  <a:pt x="380" y="1"/>
                </a:cubicBezTo>
                <a:cubicBezTo>
                  <a:pt x="381" y="1"/>
                  <a:pt x="381" y="2"/>
                  <a:pt x="383" y="2"/>
                </a:cubicBezTo>
                <a:cubicBezTo>
                  <a:pt x="384" y="2"/>
                  <a:pt x="385" y="2"/>
                  <a:pt x="386" y="2"/>
                </a:cubicBezTo>
                <a:cubicBezTo>
                  <a:pt x="387" y="2"/>
                  <a:pt x="388" y="2"/>
                  <a:pt x="389" y="1"/>
                </a:cubicBezTo>
                <a:cubicBezTo>
                  <a:pt x="390" y="3"/>
                  <a:pt x="391" y="2"/>
                  <a:pt x="393" y="2"/>
                </a:cubicBezTo>
                <a:cubicBezTo>
                  <a:pt x="394" y="2"/>
                  <a:pt x="395" y="2"/>
                  <a:pt x="396" y="2"/>
                </a:cubicBezTo>
                <a:cubicBezTo>
                  <a:pt x="398" y="2"/>
                  <a:pt x="400" y="2"/>
                  <a:pt x="402" y="2"/>
                </a:cubicBezTo>
                <a:cubicBezTo>
                  <a:pt x="403" y="2"/>
                  <a:pt x="404" y="1"/>
                  <a:pt x="405" y="1"/>
                </a:cubicBezTo>
                <a:cubicBezTo>
                  <a:pt x="406" y="1"/>
                  <a:pt x="407" y="1"/>
                  <a:pt x="408" y="1"/>
                </a:cubicBezTo>
                <a:cubicBezTo>
                  <a:pt x="412" y="1"/>
                  <a:pt x="412" y="1"/>
                  <a:pt x="412" y="1"/>
                </a:cubicBezTo>
                <a:cubicBezTo>
                  <a:pt x="413" y="1"/>
                  <a:pt x="413" y="1"/>
                  <a:pt x="414" y="1"/>
                </a:cubicBezTo>
                <a:cubicBezTo>
                  <a:pt x="414" y="1"/>
                  <a:pt x="414" y="2"/>
                  <a:pt x="415" y="2"/>
                </a:cubicBezTo>
                <a:cubicBezTo>
                  <a:pt x="416" y="2"/>
                  <a:pt x="418" y="2"/>
                  <a:pt x="420" y="2"/>
                </a:cubicBezTo>
                <a:cubicBezTo>
                  <a:pt x="421" y="2"/>
                  <a:pt x="421" y="2"/>
                  <a:pt x="422" y="3"/>
                </a:cubicBezTo>
                <a:cubicBezTo>
                  <a:pt x="422" y="3"/>
                  <a:pt x="423" y="3"/>
                  <a:pt x="423" y="3"/>
                </a:cubicBezTo>
                <a:cubicBezTo>
                  <a:pt x="424" y="3"/>
                  <a:pt x="424" y="2"/>
                  <a:pt x="425" y="2"/>
                </a:cubicBezTo>
                <a:cubicBezTo>
                  <a:pt x="432" y="2"/>
                  <a:pt x="439" y="2"/>
                  <a:pt x="446" y="2"/>
                </a:cubicBezTo>
                <a:cubicBezTo>
                  <a:pt x="447" y="2"/>
                  <a:pt x="448" y="3"/>
                  <a:pt x="449" y="4"/>
                </a:cubicBezTo>
                <a:cubicBezTo>
                  <a:pt x="450" y="4"/>
                  <a:pt x="450" y="4"/>
                  <a:pt x="451" y="3"/>
                </a:cubicBezTo>
                <a:cubicBezTo>
                  <a:pt x="452" y="2"/>
                  <a:pt x="453" y="3"/>
                  <a:pt x="454" y="4"/>
                </a:cubicBezTo>
                <a:cubicBezTo>
                  <a:pt x="455" y="4"/>
                  <a:pt x="455" y="3"/>
                  <a:pt x="455" y="3"/>
                </a:cubicBezTo>
                <a:cubicBezTo>
                  <a:pt x="456" y="3"/>
                  <a:pt x="456" y="4"/>
                  <a:pt x="456" y="4"/>
                </a:cubicBezTo>
                <a:cubicBezTo>
                  <a:pt x="457" y="4"/>
                  <a:pt x="457" y="4"/>
                  <a:pt x="457" y="4"/>
                </a:cubicBezTo>
                <a:cubicBezTo>
                  <a:pt x="459" y="4"/>
                  <a:pt x="461" y="4"/>
                  <a:pt x="462" y="4"/>
                </a:cubicBezTo>
                <a:cubicBezTo>
                  <a:pt x="463" y="6"/>
                  <a:pt x="465" y="5"/>
                  <a:pt x="466" y="5"/>
                </a:cubicBezTo>
                <a:cubicBezTo>
                  <a:pt x="467" y="5"/>
                  <a:pt x="468" y="6"/>
                  <a:pt x="469" y="6"/>
                </a:cubicBezTo>
                <a:cubicBezTo>
                  <a:pt x="470" y="6"/>
                  <a:pt x="471" y="6"/>
                  <a:pt x="471" y="7"/>
                </a:cubicBezTo>
                <a:cubicBezTo>
                  <a:pt x="472" y="6"/>
                  <a:pt x="472" y="6"/>
                  <a:pt x="472" y="6"/>
                </a:cubicBezTo>
                <a:cubicBezTo>
                  <a:pt x="473" y="6"/>
                  <a:pt x="474" y="6"/>
                  <a:pt x="475" y="6"/>
                </a:cubicBezTo>
                <a:cubicBezTo>
                  <a:pt x="477" y="6"/>
                  <a:pt x="477" y="7"/>
                  <a:pt x="479" y="7"/>
                </a:cubicBezTo>
                <a:cubicBezTo>
                  <a:pt x="480" y="7"/>
                  <a:pt x="481" y="7"/>
                  <a:pt x="482" y="7"/>
                </a:cubicBezTo>
                <a:cubicBezTo>
                  <a:pt x="483" y="7"/>
                  <a:pt x="483" y="7"/>
                  <a:pt x="484" y="7"/>
                </a:cubicBezTo>
                <a:cubicBezTo>
                  <a:pt x="485" y="8"/>
                  <a:pt x="486" y="9"/>
                  <a:pt x="488" y="9"/>
                </a:cubicBezTo>
                <a:cubicBezTo>
                  <a:pt x="489" y="9"/>
                  <a:pt x="490" y="9"/>
                  <a:pt x="492" y="9"/>
                </a:cubicBezTo>
                <a:cubicBezTo>
                  <a:pt x="493" y="8"/>
                  <a:pt x="495" y="10"/>
                  <a:pt x="497" y="10"/>
                </a:cubicBezTo>
                <a:cubicBezTo>
                  <a:pt x="497" y="10"/>
                  <a:pt x="498" y="11"/>
                  <a:pt x="499" y="11"/>
                </a:cubicBezTo>
                <a:cubicBezTo>
                  <a:pt x="499" y="11"/>
                  <a:pt x="500" y="12"/>
                  <a:pt x="500" y="12"/>
                </a:cubicBezTo>
                <a:cubicBezTo>
                  <a:pt x="501" y="10"/>
                  <a:pt x="502" y="11"/>
                  <a:pt x="503" y="11"/>
                </a:cubicBezTo>
                <a:cubicBezTo>
                  <a:pt x="503" y="12"/>
                  <a:pt x="504" y="11"/>
                  <a:pt x="505" y="12"/>
                </a:cubicBezTo>
                <a:cubicBezTo>
                  <a:pt x="506" y="12"/>
                  <a:pt x="507" y="11"/>
                  <a:pt x="508" y="12"/>
                </a:cubicBezTo>
                <a:cubicBezTo>
                  <a:pt x="509" y="12"/>
                  <a:pt x="510" y="13"/>
                  <a:pt x="511" y="13"/>
                </a:cubicBezTo>
                <a:cubicBezTo>
                  <a:pt x="512" y="14"/>
                  <a:pt x="513" y="12"/>
                  <a:pt x="514" y="13"/>
                </a:cubicBezTo>
                <a:cubicBezTo>
                  <a:pt x="514" y="14"/>
                  <a:pt x="516" y="14"/>
                  <a:pt x="517" y="14"/>
                </a:cubicBezTo>
                <a:cubicBezTo>
                  <a:pt x="518" y="15"/>
                  <a:pt x="518" y="15"/>
                  <a:pt x="517" y="16"/>
                </a:cubicBezTo>
                <a:cubicBezTo>
                  <a:pt x="517" y="16"/>
                  <a:pt x="517" y="17"/>
                  <a:pt x="517" y="17"/>
                </a:cubicBezTo>
                <a:cubicBezTo>
                  <a:pt x="517" y="17"/>
                  <a:pt x="518" y="17"/>
                  <a:pt x="519" y="18"/>
                </a:cubicBezTo>
                <a:cubicBezTo>
                  <a:pt x="517" y="19"/>
                  <a:pt x="515" y="18"/>
                  <a:pt x="515" y="20"/>
                </a:cubicBezTo>
                <a:cubicBezTo>
                  <a:pt x="516" y="20"/>
                  <a:pt x="517" y="21"/>
                  <a:pt x="518" y="21"/>
                </a:cubicBezTo>
                <a:cubicBezTo>
                  <a:pt x="518" y="22"/>
                  <a:pt x="517" y="22"/>
                  <a:pt x="518" y="23"/>
                </a:cubicBezTo>
                <a:cubicBezTo>
                  <a:pt x="518" y="23"/>
                  <a:pt x="518" y="24"/>
                  <a:pt x="518" y="24"/>
                </a:cubicBezTo>
                <a:cubicBezTo>
                  <a:pt x="519" y="25"/>
                  <a:pt x="519" y="25"/>
                  <a:pt x="520" y="25"/>
                </a:cubicBezTo>
                <a:cubicBezTo>
                  <a:pt x="522" y="24"/>
                  <a:pt x="522" y="24"/>
                  <a:pt x="522" y="25"/>
                </a:cubicBezTo>
                <a:cubicBezTo>
                  <a:pt x="522" y="26"/>
                  <a:pt x="523" y="26"/>
                  <a:pt x="523" y="26"/>
                </a:cubicBezTo>
                <a:cubicBezTo>
                  <a:pt x="523" y="25"/>
                  <a:pt x="524" y="25"/>
                  <a:pt x="524" y="24"/>
                </a:cubicBezTo>
                <a:cubicBezTo>
                  <a:pt x="525" y="24"/>
                  <a:pt x="526" y="25"/>
                  <a:pt x="526" y="25"/>
                </a:cubicBezTo>
                <a:cubicBezTo>
                  <a:pt x="527" y="25"/>
                  <a:pt x="527" y="25"/>
                  <a:pt x="528" y="25"/>
                </a:cubicBezTo>
                <a:cubicBezTo>
                  <a:pt x="528" y="25"/>
                  <a:pt x="528" y="26"/>
                  <a:pt x="529" y="26"/>
                </a:cubicBezTo>
                <a:cubicBezTo>
                  <a:pt x="530" y="26"/>
                  <a:pt x="530" y="26"/>
                  <a:pt x="531" y="25"/>
                </a:cubicBezTo>
                <a:cubicBezTo>
                  <a:pt x="531" y="25"/>
                  <a:pt x="532" y="25"/>
                  <a:pt x="532" y="25"/>
                </a:cubicBezTo>
                <a:cubicBezTo>
                  <a:pt x="533" y="25"/>
                  <a:pt x="533" y="25"/>
                  <a:pt x="533" y="24"/>
                </a:cubicBezTo>
                <a:cubicBezTo>
                  <a:pt x="533" y="23"/>
                  <a:pt x="531" y="24"/>
                  <a:pt x="530" y="24"/>
                </a:cubicBezTo>
                <a:cubicBezTo>
                  <a:pt x="529" y="24"/>
                  <a:pt x="528" y="24"/>
                  <a:pt x="527" y="24"/>
                </a:cubicBezTo>
                <a:cubicBezTo>
                  <a:pt x="527" y="23"/>
                  <a:pt x="527" y="23"/>
                  <a:pt x="527" y="23"/>
                </a:cubicBezTo>
                <a:cubicBezTo>
                  <a:pt x="528" y="23"/>
                  <a:pt x="530" y="23"/>
                  <a:pt x="530" y="23"/>
                </a:cubicBezTo>
                <a:cubicBezTo>
                  <a:pt x="531" y="22"/>
                  <a:pt x="532" y="22"/>
                  <a:pt x="533" y="22"/>
                </a:cubicBezTo>
                <a:cubicBezTo>
                  <a:pt x="532" y="21"/>
                  <a:pt x="531" y="21"/>
                  <a:pt x="531" y="21"/>
                </a:cubicBezTo>
                <a:cubicBezTo>
                  <a:pt x="530" y="21"/>
                  <a:pt x="530" y="21"/>
                  <a:pt x="530" y="20"/>
                </a:cubicBezTo>
                <a:cubicBezTo>
                  <a:pt x="533" y="20"/>
                  <a:pt x="533" y="20"/>
                  <a:pt x="533" y="20"/>
                </a:cubicBezTo>
                <a:cubicBezTo>
                  <a:pt x="534" y="21"/>
                  <a:pt x="535" y="22"/>
                  <a:pt x="536" y="23"/>
                </a:cubicBezTo>
                <a:cubicBezTo>
                  <a:pt x="536" y="23"/>
                  <a:pt x="536" y="23"/>
                  <a:pt x="537" y="23"/>
                </a:cubicBezTo>
                <a:cubicBezTo>
                  <a:pt x="538" y="23"/>
                  <a:pt x="539" y="23"/>
                  <a:pt x="540" y="23"/>
                </a:cubicBezTo>
                <a:cubicBezTo>
                  <a:pt x="542" y="23"/>
                  <a:pt x="542" y="24"/>
                  <a:pt x="543" y="24"/>
                </a:cubicBezTo>
                <a:cubicBezTo>
                  <a:pt x="545" y="24"/>
                  <a:pt x="545" y="24"/>
                  <a:pt x="546" y="25"/>
                </a:cubicBezTo>
                <a:cubicBezTo>
                  <a:pt x="546" y="26"/>
                  <a:pt x="547" y="26"/>
                  <a:pt x="548" y="26"/>
                </a:cubicBezTo>
                <a:cubicBezTo>
                  <a:pt x="548" y="27"/>
                  <a:pt x="549" y="27"/>
                  <a:pt x="550" y="27"/>
                </a:cubicBezTo>
                <a:cubicBezTo>
                  <a:pt x="552" y="26"/>
                  <a:pt x="553" y="27"/>
                  <a:pt x="554" y="28"/>
                </a:cubicBezTo>
                <a:cubicBezTo>
                  <a:pt x="556" y="29"/>
                  <a:pt x="558" y="30"/>
                  <a:pt x="560" y="29"/>
                </a:cubicBezTo>
                <a:cubicBezTo>
                  <a:pt x="560" y="30"/>
                  <a:pt x="561" y="31"/>
                  <a:pt x="561" y="31"/>
                </a:cubicBezTo>
                <a:cubicBezTo>
                  <a:pt x="563" y="32"/>
                  <a:pt x="564" y="31"/>
                  <a:pt x="565" y="32"/>
                </a:cubicBezTo>
                <a:cubicBezTo>
                  <a:pt x="566" y="33"/>
                  <a:pt x="568" y="32"/>
                  <a:pt x="568" y="33"/>
                </a:cubicBezTo>
                <a:cubicBezTo>
                  <a:pt x="570" y="34"/>
                  <a:pt x="572" y="36"/>
                  <a:pt x="574" y="35"/>
                </a:cubicBezTo>
                <a:cubicBezTo>
                  <a:pt x="574" y="35"/>
                  <a:pt x="574" y="36"/>
                  <a:pt x="574" y="36"/>
                </a:cubicBezTo>
                <a:cubicBezTo>
                  <a:pt x="575" y="38"/>
                  <a:pt x="576" y="38"/>
                  <a:pt x="578" y="37"/>
                </a:cubicBezTo>
                <a:cubicBezTo>
                  <a:pt x="578" y="37"/>
                  <a:pt x="579" y="37"/>
                  <a:pt x="579" y="37"/>
                </a:cubicBezTo>
                <a:cubicBezTo>
                  <a:pt x="579" y="38"/>
                  <a:pt x="581" y="38"/>
                  <a:pt x="582" y="38"/>
                </a:cubicBezTo>
                <a:cubicBezTo>
                  <a:pt x="583" y="40"/>
                  <a:pt x="586" y="40"/>
                  <a:pt x="587" y="42"/>
                </a:cubicBezTo>
                <a:cubicBezTo>
                  <a:pt x="587" y="42"/>
                  <a:pt x="588" y="42"/>
                  <a:pt x="589" y="43"/>
                </a:cubicBezTo>
                <a:cubicBezTo>
                  <a:pt x="591" y="43"/>
                  <a:pt x="593" y="45"/>
                  <a:pt x="595" y="47"/>
                </a:cubicBezTo>
                <a:cubicBezTo>
                  <a:pt x="598" y="47"/>
                  <a:pt x="598" y="47"/>
                  <a:pt x="598" y="47"/>
                </a:cubicBezTo>
                <a:cubicBezTo>
                  <a:pt x="599" y="47"/>
                  <a:pt x="599" y="49"/>
                  <a:pt x="601" y="49"/>
                </a:cubicBezTo>
                <a:cubicBezTo>
                  <a:pt x="601" y="49"/>
                  <a:pt x="602" y="51"/>
                  <a:pt x="603" y="51"/>
                </a:cubicBezTo>
                <a:cubicBezTo>
                  <a:pt x="604" y="52"/>
                  <a:pt x="605" y="52"/>
                  <a:pt x="605" y="52"/>
                </a:cubicBezTo>
                <a:cubicBezTo>
                  <a:pt x="606" y="53"/>
                  <a:pt x="607" y="52"/>
                  <a:pt x="607" y="53"/>
                </a:cubicBezTo>
                <a:cubicBezTo>
                  <a:pt x="608" y="54"/>
                  <a:pt x="610" y="54"/>
                  <a:pt x="611" y="56"/>
                </a:cubicBezTo>
                <a:cubicBezTo>
                  <a:pt x="612" y="57"/>
                  <a:pt x="613" y="57"/>
                  <a:pt x="614" y="58"/>
                </a:cubicBezTo>
                <a:cubicBezTo>
                  <a:pt x="615" y="58"/>
                  <a:pt x="616" y="58"/>
                  <a:pt x="617" y="59"/>
                </a:cubicBezTo>
                <a:cubicBezTo>
                  <a:pt x="617" y="60"/>
                  <a:pt x="618" y="60"/>
                  <a:pt x="618" y="60"/>
                </a:cubicBezTo>
                <a:cubicBezTo>
                  <a:pt x="620" y="60"/>
                  <a:pt x="621" y="61"/>
                  <a:pt x="622" y="62"/>
                </a:cubicBezTo>
                <a:cubicBezTo>
                  <a:pt x="623" y="62"/>
                  <a:pt x="624" y="63"/>
                  <a:pt x="624" y="63"/>
                </a:cubicBezTo>
                <a:cubicBezTo>
                  <a:pt x="625" y="64"/>
                  <a:pt x="627" y="64"/>
                  <a:pt x="627" y="65"/>
                </a:cubicBezTo>
                <a:cubicBezTo>
                  <a:pt x="628" y="65"/>
                  <a:pt x="628" y="66"/>
                  <a:pt x="629" y="66"/>
                </a:cubicBezTo>
                <a:cubicBezTo>
                  <a:pt x="630" y="65"/>
                  <a:pt x="630" y="66"/>
                  <a:pt x="631" y="67"/>
                </a:cubicBezTo>
                <a:cubicBezTo>
                  <a:pt x="632" y="67"/>
                  <a:pt x="632" y="68"/>
                  <a:pt x="633" y="68"/>
                </a:cubicBezTo>
                <a:cubicBezTo>
                  <a:pt x="635" y="69"/>
                  <a:pt x="637" y="70"/>
                  <a:pt x="639" y="71"/>
                </a:cubicBezTo>
                <a:cubicBezTo>
                  <a:pt x="640" y="71"/>
                  <a:pt x="641" y="72"/>
                  <a:pt x="642" y="73"/>
                </a:cubicBezTo>
                <a:cubicBezTo>
                  <a:pt x="643" y="74"/>
                  <a:pt x="644" y="74"/>
                  <a:pt x="644" y="74"/>
                </a:cubicBezTo>
                <a:cubicBezTo>
                  <a:pt x="645" y="75"/>
                  <a:pt x="644" y="76"/>
                  <a:pt x="646" y="76"/>
                </a:cubicBezTo>
                <a:cubicBezTo>
                  <a:pt x="647" y="77"/>
                  <a:pt x="647" y="78"/>
                  <a:pt x="648" y="78"/>
                </a:cubicBezTo>
                <a:cubicBezTo>
                  <a:pt x="649" y="78"/>
                  <a:pt x="649" y="78"/>
                  <a:pt x="649" y="79"/>
                </a:cubicBezTo>
                <a:cubicBezTo>
                  <a:pt x="649" y="79"/>
                  <a:pt x="650" y="80"/>
                  <a:pt x="650" y="80"/>
                </a:cubicBezTo>
                <a:cubicBezTo>
                  <a:pt x="651" y="80"/>
                  <a:pt x="651" y="80"/>
                  <a:pt x="652" y="80"/>
                </a:cubicBezTo>
                <a:cubicBezTo>
                  <a:pt x="652" y="80"/>
                  <a:pt x="652" y="80"/>
                  <a:pt x="652" y="81"/>
                </a:cubicBezTo>
                <a:cubicBezTo>
                  <a:pt x="652" y="81"/>
                  <a:pt x="652" y="81"/>
                  <a:pt x="652" y="82"/>
                </a:cubicBezTo>
                <a:cubicBezTo>
                  <a:pt x="652" y="81"/>
                  <a:pt x="651" y="81"/>
                  <a:pt x="651" y="81"/>
                </a:cubicBezTo>
                <a:cubicBezTo>
                  <a:pt x="651" y="81"/>
                  <a:pt x="651" y="81"/>
                  <a:pt x="651" y="81"/>
                </a:cubicBezTo>
                <a:cubicBezTo>
                  <a:pt x="650" y="81"/>
                  <a:pt x="650" y="81"/>
                  <a:pt x="650" y="82"/>
                </a:cubicBezTo>
                <a:cubicBezTo>
                  <a:pt x="649" y="83"/>
                  <a:pt x="649" y="83"/>
                  <a:pt x="650" y="84"/>
                </a:cubicBezTo>
                <a:cubicBezTo>
                  <a:pt x="650" y="84"/>
                  <a:pt x="650" y="84"/>
                  <a:pt x="650" y="84"/>
                </a:cubicBezTo>
                <a:cubicBezTo>
                  <a:pt x="650" y="84"/>
                  <a:pt x="651" y="84"/>
                  <a:pt x="651" y="85"/>
                </a:cubicBezTo>
                <a:cubicBezTo>
                  <a:pt x="651" y="83"/>
                  <a:pt x="652" y="84"/>
                  <a:pt x="653" y="84"/>
                </a:cubicBezTo>
                <a:cubicBezTo>
                  <a:pt x="654" y="84"/>
                  <a:pt x="654" y="83"/>
                  <a:pt x="655" y="83"/>
                </a:cubicBezTo>
                <a:cubicBezTo>
                  <a:pt x="655" y="83"/>
                  <a:pt x="656" y="84"/>
                  <a:pt x="656" y="84"/>
                </a:cubicBezTo>
                <a:cubicBezTo>
                  <a:pt x="657" y="85"/>
                  <a:pt x="659" y="85"/>
                  <a:pt x="660" y="86"/>
                </a:cubicBezTo>
                <a:cubicBezTo>
                  <a:pt x="661" y="88"/>
                  <a:pt x="663" y="89"/>
                  <a:pt x="664" y="89"/>
                </a:cubicBezTo>
                <a:cubicBezTo>
                  <a:pt x="665" y="90"/>
                  <a:pt x="666" y="90"/>
                  <a:pt x="666" y="91"/>
                </a:cubicBezTo>
                <a:cubicBezTo>
                  <a:pt x="667" y="91"/>
                  <a:pt x="668" y="92"/>
                  <a:pt x="669" y="92"/>
                </a:cubicBezTo>
                <a:cubicBezTo>
                  <a:pt x="669" y="93"/>
                  <a:pt x="670" y="93"/>
                  <a:pt x="670" y="95"/>
                </a:cubicBezTo>
                <a:cubicBezTo>
                  <a:pt x="672" y="96"/>
                  <a:pt x="672" y="97"/>
                  <a:pt x="674" y="98"/>
                </a:cubicBezTo>
                <a:cubicBezTo>
                  <a:pt x="675" y="98"/>
                  <a:pt x="675" y="100"/>
                  <a:pt x="676" y="100"/>
                </a:cubicBezTo>
                <a:cubicBezTo>
                  <a:pt x="677" y="102"/>
                  <a:pt x="679" y="103"/>
                  <a:pt x="680" y="104"/>
                </a:cubicBezTo>
                <a:cubicBezTo>
                  <a:pt x="682" y="105"/>
                  <a:pt x="683" y="107"/>
                  <a:pt x="685" y="108"/>
                </a:cubicBezTo>
                <a:cubicBezTo>
                  <a:pt x="685" y="108"/>
                  <a:pt x="685" y="108"/>
                  <a:pt x="685" y="108"/>
                </a:cubicBezTo>
                <a:cubicBezTo>
                  <a:pt x="687" y="109"/>
                  <a:pt x="688" y="110"/>
                  <a:pt x="689" y="111"/>
                </a:cubicBezTo>
                <a:cubicBezTo>
                  <a:pt x="690" y="112"/>
                  <a:pt x="691" y="113"/>
                  <a:pt x="692" y="114"/>
                </a:cubicBezTo>
                <a:cubicBezTo>
                  <a:pt x="693" y="115"/>
                  <a:pt x="694" y="116"/>
                  <a:pt x="695" y="117"/>
                </a:cubicBezTo>
                <a:cubicBezTo>
                  <a:pt x="697" y="118"/>
                  <a:pt x="698" y="120"/>
                  <a:pt x="700" y="121"/>
                </a:cubicBezTo>
                <a:cubicBezTo>
                  <a:pt x="702" y="122"/>
                  <a:pt x="702" y="123"/>
                  <a:pt x="703" y="124"/>
                </a:cubicBezTo>
                <a:cubicBezTo>
                  <a:pt x="703" y="126"/>
                  <a:pt x="705" y="126"/>
                  <a:pt x="705" y="127"/>
                </a:cubicBezTo>
                <a:cubicBezTo>
                  <a:pt x="705" y="128"/>
                  <a:pt x="706" y="128"/>
                  <a:pt x="707" y="128"/>
                </a:cubicBezTo>
                <a:cubicBezTo>
                  <a:pt x="708" y="130"/>
                  <a:pt x="710" y="131"/>
                  <a:pt x="710" y="133"/>
                </a:cubicBezTo>
                <a:cubicBezTo>
                  <a:pt x="711" y="134"/>
                  <a:pt x="711" y="135"/>
                  <a:pt x="712" y="135"/>
                </a:cubicBezTo>
                <a:cubicBezTo>
                  <a:pt x="713" y="136"/>
                  <a:pt x="713" y="137"/>
                  <a:pt x="714" y="137"/>
                </a:cubicBezTo>
                <a:cubicBezTo>
                  <a:pt x="715" y="137"/>
                  <a:pt x="716" y="139"/>
                  <a:pt x="717" y="139"/>
                </a:cubicBezTo>
                <a:cubicBezTo>
                  <a:pt x="718" y="141"/>
                  <a:pt x="721" y="142"/>
                  <a:pt x="721" y="144"/>
                </a:cubicBezTo>
                <a:cubicBezTo>
                  <a:pt x="722" y="145"/>
                  <a:pt x="722" y="146"/>
                  <a:pt x="723" y="146"/>
                </a:cubicBezTo>
                <a:cubicBezTo>
                  <a:pt x="724" y="148"/>
                  <a:pt x="726" y="149"/>
                  <a:pt x="726" y="151"/>
                </a:cubicBezTo>
                <a:cubicBezTo>
                  <a:pt x="726" y="151"/>
                  <a:pt x="728" y="151"/>
                  <a:pt x="728" y="151"/>
                </a:cubicBezTo>
                <a:cubicBezTo>
                  <a:pt x="728" y="152"/>
                  <a:pt x="728" y="153"/>
                  <a:pt x="729" y="153"/>
                </a:cubicBezTo>
                <a:cubicBezTo>
                  <a:pt x="729" y="153"/>
                  <a:pt x="729" y="154"/>
                  <a:pt x="730" y="154"/>
                </a:cubicBezTo>
                <a:cubicBezTo>
                  <a:pt x="732" y="153"/>
                  <a:pt x="732" y="156"/>
                  <a:pt x="733" y="156"/>
                </a:cubicBezTo>
                <a:cubicBezTo>
                  <a:pt x="733" y="156"/>
                  <a:pt x="733" y="157"/>
                  <a:pt x="733" y="157"/>
                </a:cubicBezTo>
                <a:cubicBezTo>
                  <a:pt x="733" y="158"/>
                  <a:pt x="732" y="159"/>
                  <a:pt x="733" y="159"/>
                </a:cubicBezTo>
                <a:cubicBezTo>
                  <a:pt x="734" y="160"/>
                  <a:pt x="734" y="160"/>
                  <a:pt x="734" y="160"/>
                </a:cubicBezTo>
                <a:cubicBezTo>
                  <a:pt x="736" y="160"/>
                  <a:pt x="736" y="162"/>
                  <a:pt x="738" y="161"/>
                </a:cubicBezTo>
                <a:cubicBezTo>
                  <a:pt x="738" y="161"/>
                  <a:pt x="739" y="162"/>
                  <a:pt x="738" y="163"/>
                </a:cubicBezTo>
                <a:cubicBezTo>
                  <a:pt x="738" y="163"/>
                  <a:pt x="738" y="164"/>
                  <a:pt x="738" y="164"/>
                </a:cubicBezTo>
                <a:cubicBezTo>
                  <a:pt x="739" y="164"/>
                  <a:pt x="740" y="165"/>
                  <a:pt x="740" y="167"/>
                </a:cubicBezTo>
                <a:cubicBezTo>
                  <a:pt x="742" y="168"/>
                  <a:pt x="742" y="169"/>
                  <a:pt x="743" y="171"/>
                </a:cubicBezTo>
                <a:cubicBezTo>
                  <a:pt x="743" y="172"/>
                  <a:pt x="745" y="173"/>
                  <a:pt x="746" y="174"/>
                </a:cubicBezTo>
                <a:cubicBezTo>
                  <a:pt x="746" y="177"/>
                  <a:pt x="746" y="177"/>
                  <a:pt x="746" y="177"/>
                </a:cubicBezTo>
                <a:cubicBezTo>
                  <a:pt x="746" y="177"/>
                  <a:pt x="746" y="177"/>
                  <a:pt x="747" y="177"/>
                </a:cubicBezTo>
                <a:cubicBezTo>
                  <a:pt x="749" y="179"/>
                  <a:pt x="750" y="182"/>
                  <a:pt x="751" y="184"/>
                </a:cubicBezTo>
                <a:cubicBezTo>
                  <a:pt x="751" y="185"/>
                  <a:pt x="752" y="186"/>
                  <a:pt x="752" y="187"/>
                </a:cubicBezTo>
                <a:cubicBezTo>
                  <a:pt x="752" y="188"/>
                  <a:pt x="753" y="188"/>
                  <a:pt x="755" y="188"/>
                </a:cubicBezTo>
                <a:cubicBezTo>
                  <a:pt x="755" y="188"/>
                  <a:pt x="755" y="188"/>
                  <a:pt x="755" y="188"/>
                </a:cubicBezTo>
                <a:cubicBezTo>
                  <a:pt x="755" y="189"/>
                  <a:pt x="754" y="190"/>
                  <a:pt x="755" y="191"/>
                </a:cubicBezTo>
                <a:cubicBezTo>
                  <a:pt x="756" y="191"/>
                  <a:pt x="755" y="192"/>
                  <a:pt x="756" y="193"/>
                </a:cubicBezTo>
                <a:cubicBezTo>
                  <a:pt x="757" y="193"/>
                  <a:pt x="756" y="194"/>
                  <a:pt x="757" y="195"/>
                </a:cubicBezTo>
                <a:cubicBezTo>
                  <a:pt x="757" y="195"/>
                  <a:pt x="757" y="196"/>
                  <a:pt x="757" y="197"/>
                </a:cubicBezTo>
                <a:cubicBezTo>
                  <a:pt x="758" y="197"/>
                  <a:pt x="759" y="198"/>
                  <a:pt x="759" y="199"/>
                </a:cubicBezTo>
                <a:cubicBezTo>
                  <a:pt x="759" y="199"/>
                  <a:pt x="759" y="200"/>
                  <a:pt x="759" y="201"/>
                </a:cubicBezTo>
                <a:cubicBezTo>
                  <a:pt x="759" y="201"/>
                  <a:pt x="759" y="201"/>
                  <a:pt x="759" y="202"/>
                </a:cubicBezTo>
                <a:cubicBezTo>
                  <a:pt x="760" y="202"/>
                  <a:pt x="760" y="202"/>
                  <a:pt x="760" y="202"/>
                </a:cubicBezTo>
                <a:cubicBezTo>
                  <a:pt x="761" y="202"/>
                  <a:pt x="761" y="202"/>
                  <a:pt x="761" y="203"/>
                </a:cubicBezTo>
                <a:cubicBezTo>
                  <a:pt x="761" y="204"/>
                  <a:pt x="761" y="204"/>
                  <a:pt x="761" y="204"/>
                </a:cubicBezTo>
                <a:cubicBezTo>
                  <a:pt x="760" y="204"/>
                  <a:pt x="760" y="204"/>
                  <a:pt x="759" y="204"/>
                </a:cubicBezTo>
                <a:cubicBezTo>
                  <a:pt x="760" y="205"/>
                  <a:pt x="761" y="206"/>
                  <a:pt x="762" y="207"/>
                </a:cubicBezTo>
                <a:cubicBezTo>
                  <a:pt x="765" y="207"/>
                  <a:pt x="765" y="207"/>
                  <a:pt x="765" y="207"/>
                </a:cubicBezTo>
                <a:cubicBezTo>
                  <a:pt x="765" y="208"/>
                  <a:pt x="766" y="208"/>
                  <a:pt x="767" y="209"/>
                </a:cubicBezTo>
                <a:cubicBezTo>
                  <a:pt x="767" y="210"/>
                  <a:pt x="767" y="211"/>
                  <a:pt x="767" y="212"/>
                </a:cubicBezTo>
                <a:cubicBezTo>
                  <a:pt x="767" y="212"/>
                  <a:pt x="767" y="212"/>
                  <a:pt x="767" y="212"/>
                </a:cubicBezTo>
                <a:cubicBezTo>
                  <a:pt x="768" y="212"/>
                  <a:pt x="768" y="212"/>
                  <a:pt x="769" y="211"/>
                </a:cubicBezTo>
                <a:cubicBezTo>
                  <a:pt x="770" y="212"/>
                  <a:pt x="771" y="213"/>
                  <a:pt x="771" y="214"/>
                </a:cubicBezTo>
                <a:cubicBezTo>
                  <a:pt x="771" y="214"/>
                  <a:pt x="771" y="214"/>
                  <a:pt x="771" y="215"/>
                </a:cubicBezTo>
                <a:cubicBezTo>
                  <a:pt x="770" y="215"/>
                  <a:pt x="771" y="217"/>
                  <a:pt x="770" y="217"/>
                </a:cubicBezTo>
                <a:cubicBezTo>
                  <a:pt x="769" y="218"/>
                  <a:pt x="770" y="218"/>
                  <a:pt x="770" y="218"/>
                </a:cubicBezTo>
                <a:cubicBezTo>
                  <a:pt x="771" y="218"/>
                  <a:pt x="772" y="218"/>
                  <a:pt x="772" y="218"/>
                </a:cubicBezTo>
                <a:cubicBezTo>
                  <a:pt x="772" y="219"/>
                  <a:pt x="773" y="219"/>
                  <a:pt x="773" y="219"/>
                </a:cubicBezTo>
                <a:cubicBezTo>
                  <a:pt x="772" y="219"/>
                  <a:pt x="772" y="219"/>
                  <a:pt x="772" y="220"/>
                </a:cubicBezTo>
                <a:cubicBezTo>
                  <a:pt x="772" y="220"/>
                  <a:pt x="772" y="220"/>
                  <a:pt x="773" y="220"/>
                </a:cubicBezTo>
                <a:cubicBezTo>
                  <a:pt x="772" y="222"/>
                  <a:pt x="773" y="223"/>
                  <a:pt x="774" y="223"/>
                </a:cubicBezTo>
                <a:cubicBezTo>
                  <a:pt x="776" y="223"/>
                  <a:pt x="775" y="224"/>
                  <a:pt x="776" y="226"/>
                </a:cubicBezTo>
                <a:cubicBezTo>
                  <a:pt x="776" y="226"/>
                  <a:pt x="777" y="227"/>
                  <a:pt x="779" y="229"/>
                </a:cubicBezTo>
                <a:cubicBezTo>
                  <a:pt x="780" y="229"/>
                  <a:pt x="779" y="231"/>
                  <a:pt x="781" y="232"/>
                </a:cubicBezTo>
                <a:cubicBezTo>
                  <a:pt x="781" y="233"/>
                  <a:pt x="781" y="234"/>
                  <a:pt x="781" y="235"/>
                </a:cubicBezTo>
                <a:cubicBezTo>
                  <a:pt x="781" y="236"/>
                  <a:pt x="781" y="236"/>
                  <a:pt x="781" y="237"/>
                </a:cubicBezTo>
                <a:cubicBezTo>
                  <a:pt x="782" y="238"/>
                  <a:pt x="782" y="239"/>
                  <a:pt x="783" y="239"/>
                </a:cubicBezTo>
                <a:cubicBezTo>
                  <a:pt x="784" y="240"/>
                  <a:pt x="784" y="241"/>
                  <a:pt x="784" y="242"/>
                </a:cubicBezTo>
                <a:cubicBezTo>
                  <a:pt x="784" y="243"/>
                  <a:pt x="785" y="243"/>
                  <a:pt x="785" y="244"/>
                </a:cubicBezTo>
                <a:cubicBezTo>
                  <a:pt x="786" y="245"/>
                  <a:pt x="786" y="245"/>
                  <a:pt x="785" y="246"/>
                </a:cubicBezTo>
                <a:cubicBezTo>
                  <a:pt x="786" y="247"/>
                  <a:pt x="786" y="248"/>
                  <a:pt x="787" y="248"/>
                </a:cubicBezTo>
                <a:cubicBezTo>
                  <a:pt x="788" y="249"/>
                  <a:pt x="789" y="250"/>
                  <a:pt x="790" y="251"/>
                </a:cubicBezTo>
                <a:cubicBezTo>
                  <a:pt x="790" y="252"/>
                  <a:pt x="791" y="253"/>
                  <a:pt x="792" y="254"/>
                </a:cubicBezTo>
                <a:cubicBezTo>
                  <a:pt x="792" y="254"/>
                  <a:pt x="791" y="255"/>
                  <a:pt x="791" y="255"/>
                </a:cubicBezTo>
                <a:cubicBezTo>
                  <a:pt x="790" y="255"/>
                  <a:pt x="790" y="257"/>
                  <a:pt x="789" y="257"/>
                </a:cubicBezTo>
                <a:cubicBezTo>
                  <a:pt x="789" y="257"/>
                  <a:pt x="789" y="258"/>
                  <a:pt x="789" y="258"/>
                </a:cubicBezTo>
                <a:cubicBezTo>
                  <a:pt x="790" y="259"/>
                  <a:pt x="789" y="260"/>
                  <a:pt x="789" y="262"/>
                </a:cubicBezTo>
                <a:cubicBezTo>
                  <a:pt x="790" y="262"/>
                  <a:pt x="790" y="262"/>
                  <a:pt x="791" y="263"/>
                </a:cubicBezTo>
                <a:cubicBezTo>
                  <a:pt x="792" y="264"/>
                  <a:pt x="792" y="264"/>
                  <a:pt x="791" y="265"/>
                </a:cubicBezTo>
                <a:cubicBezTo>
                  <a:pt x="791" y="265"/>
                  <a:pt x="791" y="266"/>
                  <a:pt x="791" y="266"/>
                </a:cubicBezTo>
                <a:cubicBezTo>
                  <a:pt x="792" y="266"/>
                  <a:pt x="792" y="266"/>
                  <a:pt x="792" y="266"/>
                </a:cubicBezTo>
                <a:cubicBezTo>
                  <a:pt x="793" y="267"/>
                  <a:pt x="792" y="268"/>
                  <a:pt x="793" y="269"/>
                </a:cubicBezTo>
                <a:cubicBezTo>
                  <a:pt x="794" y="270"/>
                  <a:pt x="793" y="272"/>
                  <a:pt x="793" y="273"/>
                </a:cubicBezTo>
                <a:cubicBezTo>
                  <a:pt x="794" y="273"/>
                  <a:pt x="794" y="273"/>
                  <a:pt x="794" y="273"/>
                </a:cubicBezTo>
                <a:cubicBezTo>
                  <a:pt x="795" y="274"/>
                  <a:pt x="794" y="275"/>
                  <a:pt x="795" y="276"/>
                </a:cubicBezTo>
                <a:cubicBezTo>
                  <a:pt x="795" y="276"/>
                  <a:pt x="795" y="277"/>
                  <a:pt x="795" y="277"/>
                </a:cubicBezTo>
                <a:cubicBezTo>
                  <a:pt x="795" y="277"/>
                  <a:pt x="795" y="277"/>
                  <a:pt x="794" y="278"/>
                </a:cubicBezTo>
                <a:cubicBezTo>
                  <a:pt x="795" y="278"/>
                  <a:pt x="795" y="278"/>
                  <a:pt x="796" y="278"/>
                </a:cubicBezTo>
                <a:cubicBezTo>
                  <a:pt x="796" y="278"/>
                  <a:pt x="796" y="278"/>
                  <a:pt x="796" y="279"/>
                </a:cubicBezTo>
                <a:cubicBezTo>
                  <a:pt x="796" y="280"/>
                  <a:pt x="797" y="281"/>
                  <a:pt x="797" y="282"/>
                </a:cubicBezTo>
                <a:cubicBezTo>
                  <a:pt x="797" y="283"/>
                  <a:pt x="798" y="284"/>
                  <a:pt x="798" y="284"/>
                </a:cubicBezTo>
                <a:cubicBezTo>
                  <a:pt x="798" y="285"/>
                  <a:pt x="798" y="286"/>
                  <a:pt x="799" y="287"/>
                </a:cubicBezTo>
                <a:cubicBezTo>
                  <a:pt x="800" y="288"/>
                  <a:pt x="799" y="289"/>
                  <a:pt x="800" y="290"/>
                </a:cubicBezTo>
                <a:cubicBezTo>
                  <a:pt x="800" y="290"/>
                  <a:pt x="800" y="291"/>
                  <a:pt x="799" y="291"/>
                </a:cubicBezTo>
                <a:cubicBezTo>
                  <a:pt x="800" y="291"/>
                  <a:pt x="800" y="291"/>
                  <a:pt x="801" y="292"/>
                </a:cubicBezTo>
                <a:cubicBezTo>
                  <a:pt x="800" y="293"/>
                  <a:pt x="800" y="293"/>
                  <a:pt x="801" y="294"/>
                </a:cubicBezTo>
                <a:cubicBezTo>
                  <a:pt x="801" y="295"/>
                  <a:pt x="802" y="296"/>
                  <a:pt x="803" y="296"/>
                </a:cubicBezTo>
                <a:cubicBezTo>
                  <a:pt x="803" y="297"/>
                  <a:pt x="803" y="298"/>
                  <a:pt x="804" y="298"/>
                </a:cubicBezTo>
                <a:cubicBezTo>
                  <a:pt x="804" y="299"/>
                  <a:pt x="803" y="299"/>
                  <a:pt x="803" y="299"/>
                </a:cubicBezTo>
                <a:cubicBezTo>
                  <a:pt x="803" y="300"/>
                  <a:pt x="804" y="300"/>
                  <a:pt x="804" y="301"/>
                </a:cubicBezTo>
                <a:cubicBezTo>
                  <a:pt x="804" y="302"/>
                  <a:pt x="804" y="303"/>
                  <a:pt x="804" y="305"/>
                </a:cubicBezTo>
                <a:cubicBezTo>
                  <a:pt x="804" y="306"/>
                  <a:pt x="805" y="306"/>
                  <a:pt x="805" y="308"/>
                </a:cubicBezTo>
                <a:cubicBezTo>
                  <a:pt x="805" y="309"/>
                  <a:pt x="805" y="310"/>
                  <a:pt x="805" y="311"/>
                </a:cubicBezTo>
                <a:cubicBezTo>
                  <a:pt x="805" y="312"/>
                  <a:pt x="807" y="311"/>
                  <a:pt x="807" y="312"/>
                </a:cubicBezTo>
                <a:cubicBezTo>
                  <a:pt x="807" y="314"/>
                  <a:pt x="806" y="316"/>
                  <a:pt x="808" y="317"/>
                </a:cubicBezTo>
                <a:cubicBezTo>
                  <a:pt x="807" y="318"/>
                  <a:pt x="809" y="319"/>
                  <a:pt x="810" y="320"/>
                </a:cubicBezTo>
                <a:cubicBezTo>
                  <a:pt x="809" y="321"/>
                  <a:pt x="809" y="321"/>
                  <a:pt x="809" y="321"/>
                </a:cubicBezTo>
                <a:cubicBezTo>
                  <a:pt x="810" y="322"/>
                  <a:pt x="810" y="323"/>
                  <a:pt x="809" y="324"/>
                </a:cubicBezTo>
                <a:cubicBezTo>
                  <a:pt x="809" y="325"/>
                  <a:pt x="808" y="326"/>
                  <a:pt x="809" y="326"/>
                </a:cubicBezTo>
                <a:cubicBezTo>
                  <a:pt x="809" y="326"/>
                  <a:pt x="810" y="326"/>
                  <a:pt x="810" y="326"/>
                </a:cubicBezTo>
                <a:cubicBezTo>
                  <a:pt x="810" y="327"/>
                  <a:pt x="810" y="327"/>
                  <a:pt x="810" y="327"/>
                </a:cubicBezTo>
                <a:cubicBezTo>
                  <a:pt x="809" y="328"/>
                  <a:pt x="809" y="329"/>
                  <a:pt x="810" y="330"/>
                </a:cubicBezTo>
                <a:cubicBezTo>
                  <a:pt x="811" y="330"/>
                  <a:pt x="812" y="330"/>
                  <a:pt x="812" y="331"/>
                </a:cubicBezTo>
                <a:moveTo>
                  <a:pt x="777" y="271"/>
                </a:moveTo>
                <a:cubicBezTo>
                  <a:pt x="777" y="271"/>
                  <a:pt x="777" y="271"/>
                  <a:pt x="777" y="270"/>
                </a:cubicBezTo>
                <a:cubicBezTo>
                  <a:pt x="777" y="270"/>
                  <a:pt x="777" y="270"/>
                  <a:pt x="776" y="270"/>
                </a:cubicBezTo>
                <a:cubicBezTo>
                  <a:pt x="776" y="271"/>
                  <a:pt x="776" y="271"/>
                  <a:pt x="776" y="271"/>
                </a:cubicBezTo>
                <a:cubicBezTo>
                  <a:pt x="777" y="271"/>
                  <a:pt x="777" y="271"/>
                  <a:pt x="777" y="271"/>
                </a:cubicBezTo>
                <a:cubicBezTo>
                  <a:pt x="777" y="271"/>
                  <a:pt x="777" y="271"/>
                  <a:pt x="776" y="270"/>
                </a:cubicBezTo>
                <a:cubicBezTo>
                  <a:pt x="776" y="270"/>
                  <a:pt x="776" y="270"/>
                  <a:pt x="776" y="270"/>
                </a:cubicBezTo>
                <a:cubicBezTo>
                  <a:pt x="776" y="270"/>
                  <a:pt x="776" y="270"/>
                  <a:pt x="776" y="270"/>
                </a:cubicBezTo>
                <a:cubicBezTo>
                  <a:pt x="776" y="270"/>
                  <a:pt x="776" y="269"/>
                  <a:pt x="776" y="270"/>
                </a:cubicBezTo>
                <a:cubicBezTo>
                  <a:pt x="776" y="270"/>
                  <a:pt x="776" y="270"/>
                  <a:pt x="777" y="271"/>
                </a:cubicBezTo>
                <a:moveTo>
                  <a:pt x="780" y="263"/>
                </a:moveTo>
                <a:cubicBezTo>
                  <a:pt x="780" y="263"/>
                  <a:pt x="780" y="263"/>
                  <a:pt x="780" y="263"/>
                </a:cubicBezTo>
                <a:cubicBezTo>
                  <a:pt x="780" y="263"/>
                  <a:pt x="779" y="263"/>
                  <a:pt x="779" y="263"/>
                </a:cubicBezTo>
                <a:cubicBezTo>
                  <a:pt x="779" y="263"/>
                  <a:pt x="779" y="263"/>
                  <a:pt x="779" y="263"/>
                </a:cubicBezTo>
                <a:cubicBezTo>
                  <a:pt x="779" y="263"/>
                  <a:pt x="780" y="264"/>
                  <a:pt x="780" y="264"/>
                </a:cubicBezTo>
                <a:cubicBezTo>
                  <a:pt x="780" y="264"/>
                  <a:pt x="780" y="264"/>
                  <a:pt x="779" y="263"/>
                </a:cubicBezTo>
                <a:cubicBezTo>
                  <a:pt x="779" y="263"/>
                  <a:pt x="779" y="263"/>
                  <a:pt x="779" y="263"/>
                </a:cubicBezTo>
                <a:cubicBezTo>
                  <a:pt x="779" y="263"/>
                  <a:pt x="779" y="263"/>
                  <a:pt x="779" y="262"/>
                </a:cubicBezTo>
                <a:cubicBezTo>
                  <a:pt x="779" y="262"/>
                  <a:pt x="779" y="262"/>
                  <a:pt x="778" y="262"/>
                </a:cubicBezTo>
                <a:cubicBezTo>
                  <a:pt x="778" y="262"/>
                  <a:pt x="779" y="263"/>
                  <a:pt x="780" y="263"/>
                </a:cubicBezTo>
                <a:moveTo>
                  <a:pt x="217" y="762"/>
                </a:moveTo>
                <a:cubicBezTo>
                  <a:pt x="217" y="762"/>
                  <a:pt x="218" y="762"/>
                  <a:pt x="218" y="762"/>
                </a:cubicBezTo>
                <a:cubicBezTo>
                  <a:pt x="218" y="762"/>
                  <a:pt x="218" y="761"/>
                  <a:pt x="218" y="761"/>
                </a:cubicBezTo>
                <a:cubicBezTo>
                  <a:pt x="218" y="761"/>
                  <a:pt x="217" y="761"/>
                  <a:pt x="217" y="761"/>
                </a:cubicBezTo>
                <a:cubicBezTo>
                  <a:pt x="217" y="761"/>
                  <a:pt x="217" y="762"/>
                  <a:pt x="219" y="762"/>
                </a:cubicBezTo>
                <a:cubicBezTo>
                  <a:pt x="218" y="762"/>
                  <a:pt x="218" y="762"/>
                  <a:pt x="218" y="762"/>
                </a:cubicBezTo>
                <a:cubicBezTo>
                  <a:pt x="218" y="762"/>
                  <a:pt x="218" y="762"/>
                  <a:pt x="218" y="762"/>
                </a:cubicBezTo>
                <a:cubicBezTo>
                  <a:pt x="218" y="762"/>
                  <a:pt x="218" y="762"/>
                  <a:pt x="218" y="762"/>
                </a:cubicBezTo>
                <a:cubicBezTo>
                  <a:pt x="218" y="762"/>
                  <a:pt x="218" y="763"/>
                  <a:pt x="218" y="763"/>
                </a:cubicBezTo>
                <a:cubicBezTo>
                  <a:pt x="218" y="763"/>
                  <a:pt x="219" y="762"/>
                  <a:pt x="217" y="762"/>
                </a:cubicBezTo>
                <a:moveTo>
                  <a:pt x="67" y="607"/>
                </a:moveTo>
                <a:cubicBezTo>
                  <a:pt x="66" y="607"/>
                  <a:pt x="66" y="608"/>
                  <a:pt x="66" y="608"/>
                </a:cubicBezTo>
                <a:cubicBezTo>
                  <a:pt x="66" y="608"/>
                  <a:pt x="66" y="608"/>
                  <a:pt x="66" y="608"/>
                </a:cubicBezTo>
                <a:cubicBezTo>
                  <a:pt x="66" y="608"/>
                  <a:pt x="66" y="608"/>
                  <a:pt x="66" y="608"/>
                </a:cubicBezTo>
                <a:cubicBezTo>
                  <a:pt x="67" y="608"/>
                  <a:pt x="67" y="608"/>
                  <a:pt x="67" y="608"/>
                </a:cubicBezTo>
                <a:cubicBezTo>
                  <a:pt x="67" y="608"/>
                  <a:pt x="67" y="607"/>
                  <a:pt x="66" y="609"/>
                </a:cubicBezTo>
                <a:cubicBezTo>
                  <a:pt x="66" y="608"/>
                  <a:pt x="66" y="608"/>
                  <a:pt x="66" y="608"/>
                </a:cubicBezTo>
                <a:cubicBezTo>
                  <a:pt x="66" y="608"/>
                  <a:pt x="66" y="608"/>
                  <a:pt x="66" y="608"/>
                </a:cubicBezTo>
                <a:cubicBezTo>
                  <a:pt x="65" y="608"/>
                  <a:pt x="65" y="609"/>
                  <a:pt x="65" y="609"/>
                </a:cubicBezTo>
                <a:cubicBezTo>
                  <a:pt x="66" y="609"/>
                  <a:pt x="66" y="609"/>
                  <a:pt x="67" y="607"/>
                </a:cubicBezTo>
                <a:moveTo>
                  <a:pt x="206" y="744"/>
                </a:moveTo>
                <a:cubicBezTo>
                  <a:pt x="206" y="744"/>
                  <a:pt x="206" y="744"/>
                  <a:pt x="206" y="744"/>
                </a:cubicBezTo>
                <a:cubicBezTo>
                  <a:pt x="206" y="744"/>
                  <a:pt x="206" y="744"/>
                  <a:pt x="205" y="744"/>
                </a:cubicBezTo>
                <a:cubicBezTo>
                  <a:pt x="205" y="744"/>
                  <a:pt x="205" y="744"/>
                  <a:pt x="205" y="744"/>
                </a:cubicBezTo>
                <a:cubicBezTo>
                  <a:pt x="206" y="744"/>
                  <a:pt x="206" y="745"/>
                  <a:pt x="206" y="745"/>
                </a:cubicBezTo>
                <a:cubicBezTo>
                  <a:pt x="206" y="745"/>
                  <a:pt x="206" y="744"/>
                  <a:pt x="205" y="744"/>
                </a:cubicBezTo>
                <a:cubicBezTo>
                  <a:pt x="205" y="744"/>
                  <a:pt x="206" y="744"/>
                  <a:pt x="205" y="743"/>
                </a:cubicBezTo>
                <a:cubicBezTo>
                  <a:pt x="205" y="743"/>
                  <a:pt x="205" y="743"/>
                  <a:pt x="205" y="743"/>
                </a:cubicBezTo>
                <a:cubicBezTo>
                  <a:pt x="205" y="743"/>
                  <a:pt x="205" y="743"/>
                  <a:pt x="204" y="743"/>
                </a:cubicBezTo>
                <a:cubicBezTo>
                  <a:pt x="204" y="743"/>
                  <a:pt x="204" y="743"/>
                  <a:pt x="204" y="743"/>
                </a:cubicBezTo>
                <a:cubicBezTo>
                  <a:pt x="204" y="743"/>
                  <a:pt x="204" y="744"/>
                  <a:pt x="204" y="744"/>
                </a:cubicBezTo>
                <a:cubicBezTo>
                  <a:pt x="204" y="744"/>
                  <a:pt x="205" y="744"/>
                  <a:pt x="206" y="744"/>
                </a:cubicBezTo>
                <a:moveTo>
                  <a:pt x="807" y="368"/>
                </a:moveTo>
                <a:cubicBezTo>
                  <a:pt x="807" y="368"/>
                  <a:pt x="807" y="368"/>
                  <a:pt x="804" y="365"/>
                </a:cubicBezTo>
                <a:cubicBezTo>
                  <a:pt x="805" y="367"/>
                  <a:pt x="807" y="365"/>
                  <a:pt x="807" y="367"/>
                </a:cubicBezTo>
                <a:cubicBezTo>
                  <a:pt x="807" y="367"/>
                  <a:pt x="807" y="367"/>
                  <a:pt x="808" y="367"/>
                </a:cubicBezTo>
                <a:cubicBezTo>
                  <a:pt x="808" y="366"/>
                  <a:pt x="808" y="366"/>
                  <a:pt x="807" y="365"/>
                </a:cubicBezTo>
                <a:cubicBezTo>
                  <a:pt x="806" y="365"/>
                  <a:pt x="805" y="365"/>
                  <a:pt x="807" y="367"/>
                </a:cubicBezTo>
                <a:cubicBezTo>
                  <a:pt x="807" y="367"/>
                  <a:pt x="806" y="367"/>
                  <a:pt x="806" y="368"/>
                </a:cubicBezTo>
                <a:cubicBezTo>
                  <a:pt x="806" y="368"/>
                  <a:pt x="806" y="368"/>
                  <a:pt x="809" y="369"/>
                </a:cubicBezTo>
                <a:cubicBezTo>
                  <a:pt x="809" y="369"/>
                  <a:pt x="809" y="368"/>
                  <a:pt x="808" y="368"/>
                </a:cubicBezTo>
                <a:cubicBezTo>
                  <a:pt x="808" y="368"/>
                  <a:pt x="808" y="368"/>
                  <a:pt x="807" y="368"/>
                </a:cubicBezTo>
                <a:cubicBezTo>
                  <a:pt x="807" y="368"/>
                  <a:pt x="807" y="368"/>
                  <a:pt x="807" y="369"/>
                </a:cubicBezTo>
                <a:cubicBezTo>
                  <a:pt x="807" y="369"/>
                  <a:pt x="807" y="369"/>
                  <a:pt x="807" y="369"/>
                </a:cubicBezTo>
                <a:cubicBezTo>
                  <a:pt x="808" y="369"/>
                  <a:pt x="808" y="369"/>
                  <a:pt x="807" y="368"/>
                </a:cubicBezTo>
                <a:moveTo>
                  <a:pt x="440" y="801"/>
                </a:moveTo>
                <a:cubicBezTo>
                  <a:pt x="441" y="801"/>
                  <a:pt x="441" y="801"/>
                  <a:pt x="441" y="801"/>
                </a:cubicBezTo>
                <a:cubicBezTo>
                  <a:pt x="441" y="801"/>
                  <a:pt x="441" y="800"/>
                  <a:pt x="441" y="800"/>
                </a:cubicBezTo>
                <a:cubicBezTo>
                  <a:pt x="440" y="800"/>
                  <a:pt x="440" y="800"/>
                  <a:pt x="440" y="800"/>
                </a:cubicBezTo>
                <a:cubicBezTo>
                  <a:pt x="440" y="800"/>
                  <a:pt x="440" y="801"/>
                  <a:pt x="442" y="801"/>
                </a:cubicBezTo>
                <a:cubicBezTo>
                  <a:pt x="442" y="801"/>
                  <a:pt x="442" y="801"/>
                  <a:pt x="442" y="801"/>
                </a:cubicBezTo>
                <a:cubicBezTo>
                  <a:pt x="442" y="801"/>
                  <a:pt x="441" y="801"/>
                  <a:pt x="441" y="801"/>
                </a:cubicBezTo>
                <a:cubicBezTo>
                  <a:pt x="441" y="801"/>
                  <a:pt x="440" y="801"/>
                  <a:pt x="441" y="801"/>
                </a:cubicBezTo>
                <a:cubicBezTo>
                  <a:pt x="441" y="801"/>
                  <a:pt x="441" y="801"/>
                  <a:pt x="441" y="801"/>
                </a:cubicBezTo>
                <a:cubicBezTo>
                  <a:pt x="442" y="802"/>
                  <a:pt x="442" y="802"/>
                  <a:pt x="440" y="801"/>
                </a:cubicBezTo>
                <a:moveTo>
                  <a:pt x="12" y="398"/>
                </a:moveTo>
                <a:cubicBezTo>
                  <a:pt x="10" y="399"/>
                  <a:pt x="9" y="398"/>
                  <a:pt x="8" y="399"/>
                </a:cubicBezTo>
                <a:cubicBezTo>
                  <a:pt x="9" y="400"/>
                  <a:pt x="10" y="400"/>
                  <a:pt x="12" y="398"/>
                </a:cubicBezTo>
                <a:cubicBezTo>
                  <a:pt x="11" y="398"/>
                  <a:pt x="11" y="398"/>
                  <a:pt x="11" y="398"/>
                </a:cubicBezTo>
                <a:cubicBezTo>
                  <a:pt x="11" y="398"/>
                  <a:pt x="11" y="398"/>
                  <a:pt x="11" y="399"/>
                </a:cubicBezTo>
                <a:cubicBezTo>
                  <a:pt x="11" y="399"/>
                  <a:pt x="11" y="399"/>
                  <a:pt x="11" y="399"/>
                </a:cubicBezTo>
                <a:cubicBezTo>
                  <a:pt x="12" y="398"/>
                  <a:pt x="12" y="398"/>
                  <a:pt x="12" y="398"/>
                </a:cubicBezTo>
                <a:cubicBezTo>
                  <a:pt x="12" y="398"/>
                  <a:pt x="12" y="398"/>
                  <a:pt x="12" y="398"/>
                </a:cubicBezTo>
                <a:moveTo>
                  <a:pt x="64" y="602"/>
                </a:moveTo>
                <a:cubicBezTo>
                  <a:pt x="64" y="602"/>
                  <a:pt x="64" y="602"/>
                  <a:pt x="64" y="602"/>
                </a:cubicBezTo>
                <a:cubicBezTo>
                  <a:pt x="64" y="602"/>
                  <a:pt x="64" y="602"/>
                  <a:pt x="64" y="602"/>
                </a:cubicBezTo>
                <a:cubicBezTo>
                  <a:pt x="64" y="602"/>
                  <a:pt x="64" y="601"/>
                  <a:pt x="63" y="602"/>
                </a:cubicBezTo>
                <a:cubicBezTo>
                  <a:pt x="63" y="602"/>
                  <a:pt x="64" y="602"/>
                  <a:pt x="67" y="604"/>
                </a:cubicBezTo>
                <a:cubicBezTo>
                  <a:pt x="67" y="603"/>
                  <a:pt x="67" y="603"/>
                  <a:pt x="67" y="602"/>
                </a:cubicBezTo>
                <a:cubicBezTo>
                  <a:pt x="67" y="601"/>
                  <a:pt x="66" y="601"/>
                  <a:pt x="65" y="602"/>
                </a:cubicBezTo>
                <a:cubicBezTo>
                  <a:pt x="65" y="602"/>
                  <a:pt x="65" y="602"/>
                  <a:pt x="65" y="602"/>
                </a:cubicBezTo>
                <a:cubicBezTo>
                  <a:pt x="65" y="602"/>
                  <a:pt x="64" y="603"/>
                  <a:pt x="64" y="603"/>
                </a:cubicBezTo>
                <a:cubicBezTo>
                  <a:pt x="64" y="603"/>
                  <a:pt x="65" y="603"/>
                  <a:pt x="65" y="603"/>
                </a:cubicBezTo>
                <a:cubicBezTo>
                  <a:pt x="66" y="603"/>
                  <a:pt x="66" y="605"/>
                  <a:pt x="67" y="605"/>
                </a:cubicBezTo>
                <a:cubicBezTo>
                  <a:pt x="67" y="605"/>
                  <a:pt x="67" y="604"/>
                  <a:pt x="64" y="602"/>
                </a:cubicBezTo>
                <a:moveTo>
                  <a:pt x="495" y="20"/>
                </a:moveTo>
                <a:cubicBezTo>
                  <a:pt x="495" y="21"/>
                  <a:pt x="495" y="21"/>
                  <a:pt x="499" y="19"/>
                </a:cubicBezTo>
                <a:cubicBezTo>
                  <a:pt x="498" y="19"/>
                  <a:pt x="498" y="20"/>
                  <a:pt x="497" y="21"/>
                </a:cubicBezTo>
                <a:cubicBezTo>
                  <a:pt x="497" y="21"/>
                  <a:pt x="497" y="21"/>
                  <a:pt x="496" y="21"/>
                </a:cubicBezTo>
                <a:cubicBezTo>
                  <a:pt x="496" y="21"/>
                  <a:pt x="495" y="21"/>
                  <a:pt x="496" y="21"/>
                </a:cubicBezTo>
                <a:cubicBezTo>
                  <a:pt x="496" y="22"/>
                  <a:pt x="496" y="22"/>
                  <a:pt x="496" y="22"/>
                </a:cubicBezTo>
                <a:cubicBezTo>
                  <a:pt x="497" y="22"/>
                  <a:pt x="498" y="22"/>
                  <a:pt x="499" y="22"/>
                </a:cubicBezTo>
                <a:cubicBezTo>
                  <a:pt x="499" y="22"/>
                  <a:pt x="500" y="22"/>
                  <a:pt x="499" y="23"/>
                </a:cubicBezTo>
                <a:cubicBezTo>
                  <a:pt x="499" y="23"/>
                  <a:pt x="500" y="24"/>
                  <a:pt x="500" y="24"/>
                </a:cubicBezTo>
                <a:cubicBezTo>
                  <a:pt x="500" y="24"/>
                  <a:pt x="500" y="23"/>
                  <a:pt x="500" y="23"/>
                </a:cubicBezTo>
                <a:cubicBezTo>
                  <a:pt x="501" y="22"/>
                  <a:pt x="501" y="22"/>
                  <a:pt x="502" y="22"/>
                </a:cubicBezTo>
                <a:cubicBezTo>
                  <a:pt x="503" y="23"/>
                  <a:pt x="505" y="23"/>
                  <a:pt x="506" y="22"/>
                </a:cubicBezTo>
                <a:cubicBezTo>
                  <a:pt x="507" y="22"/>
                  <a:pt x="507" y="22"/>
                  <a:pt x="508" y="22"/>
                </a:cubicBezTo>
                <a:cubicBezTo>
                  <a:pt x="508" y="22"/>
                  <a:pt x="509" y="22"/>
                  <a:pt x="510" y="22"/>
                </a:cubicBezTo>
                <a:cubicBezTo>
                  <a:pt x="511" y="21"/>
                  <a:pt x="512" y="21"/>
                  <a:pt x="513" y="21"/>
                </a:cubicBezTo>
                <a:cubicBezTo>
                  <a:pt x="513" y="18"/>
                  <a:pt x="513" y="18"/>
                  <a:pt x="513" y="18"/>
                </a:cubicBezTo>
                <a:cubicBezTo>
                  <a:pt x="512" y="18"/>
                  <a:pt x="511" y="18"/>
                  <a:pt x="510" y="19"/>
                </a:cubicBezTo>
                <a:cubicBezTo>
                  <a:pt x="510" y="19"/>
                  <a:pt x="511" y="19"/>
                  <a:pt x="511" y="20"/>
                </a:cubicBezTo>
                <a:cubicBezTo>
                  <a:pt x="509" y="21"/>
                  <a:pt x="508" y="19"/>
                  <a:pt x="507" y="18"/>
                </a:cubicBezTo>
                <a:cubicBezTo>
                  <a:pt x="506" y="19"/>
                  <a:pt x="506" y="19"/>
                  <a:pt x="506" y="19"/>
                </a:cubicBezTo>
                <a:cubicBezTo>
                  <a:pt x="505" y="19"/>
                  <a:pt x="505" y="19"/>
                  <a:pt x="505" y="18"/>
                </a:cubicBezTo>
                <a:cubicBezTo>
                  <a:pt x="504" y="19"/>
                  <a:pt x="504" y="19"/>
                  <a:pt x="505" y="21"/>
                </a:cubicBezTo>
                <a:cubicBezTo>
                  <a:pt x="505" y="21"/>
                  <a:pt x="504" y="21"/>
                  <a:pt x="504" y="21"/>
                </a:cubicBezTo>
                <a:cubicBezTo>
                  <a:pt x="503" y="21"/>
                  <a:pt x="503" y="20"/>
                  <a:pt x="502" y="20"/>
                </a:cubicBezTo>
                <a:cubicBezTo>
                  <a:pt x="501" y="20"/>
                  <a:pt x="500" y="19"/>
                  <a:pt x="496" y="21"/>
                </a:cubicBezTo>
                <a:cubicBezTo>
                  <a:pt x="496" y="20"/>
                  <a:pt x="495" y="20"/>
                  <a:pt x="495" y="20"/>
                </a:cubicBezTo>
                <a:cubicBezTo>
                  <a:pt x="495" y="19"/>
                  <a:pt x="494" y="18"/>
                  <a:pt x="493" y="17"/>
                </a:cubicBezTo>
                <a:cubicBezTo>
                  <a:pt x="492" y="17"/>
                  <a:pt x="492" y="17"/>
                  <a:pt x="492" y="18"/>
                </a:cubicBezTo>
                <a:cubicBezTo>
                  <a:pt x="492" y="18"/>
                  <a:pt x="491" y="18"/>
                  <a:pt x="491" y="18"/>
                </a:cubicBezTo>
                <a:cubicBezTo>
                  <a:pt x="490" y="18"/>
                  <a:pt x="490" y="18"/>
                  <a:pt x="490" y="19"/>
                </a:cubicBezTo>
                <a:cubicBezTo>
                  <a:pt x="490" y="19"/>
                  <a:pt x="490" y="20"/>
                  <a:pt x="490" y="20"/>
                </a:cubicBezTo>
                <a:cubicBezTo>
                  <a:pt x="491" y="20"/>
                  <a:pt x="491" y="20"/>
                  <a:pt x="492" y="20"/>
                </a:cubicBezTo>
                <a:cubicBezTo>
                  <a:pt x="492" y="21"/>
                  <a:pt x="492" y="21"/>
                  <a:pt x="493" y="20"/>
                </a:cubicBezTo>
                <a:cubicBezTo>
                  <a:pt x="493" y="20"/>
                  <a:pt x="494" y="20"/>
                  <a:pt x="495" y="20"/>
                </a:cubicBezTo>
                <a:moveTo>
                  <a:pt x="73" y="628"/>
                </a:moveTo>
                <a:cubicBezTo>
                  <a:pt x="74" y="628"/>
                  <a:pt x="75" y="628"/>
                  <a:pt x="76" y="628"/>
                </a:cubicBezTo>
                <a:cubicBezTo>
                  <a:pt x="76" y="628"/>
                  <a:pt x="76" y="627"/>
                  <a:pt x="76" y="627"/>
                </a:cubicBezTo>
                <a:cubicBezTo>
                  <a:pt x="76" y="627"/>
                  <a:pt x="76" y="626"/>
                  <a:pt x="76" y="626"/>
                </a:cubicBezTo>
                <a:cubicBezTo>
                  <a:pt x="75" y="626"/>
                  <a:pt x="73" y="626"/>
                  <a:pt x="72" y="626"/>
                </a:cubicBezTo>
                <a:cubicBezTo>
                  <a:pt x="72" y="626"/>
                  <a:pt x="72" y="627"/>
                  <a:pt x="72" y="627"/>
                </a:cubicBezTo>
                <a:cubicBezTo>
                  <a:pt x="72" y="627"/>
                  <a:pt x="73" y="628"/>
                  <a:pt x="73" y="628"/>
                </a:cubicBezTo>
                <a:moveTo>
                  <a:pt x="9" y="448"/>
                </a:moveTo>
                <a:cubicBezTo>
                  <a:pt x="7" y="448"/>
                  <a:pt x="7" y="448"/>
                  <a:pt x="6" y="448"/>
                </a:cubicBezTo>
                <a:cubicBezTo>
                  <a:pt x="5" y="448"/>
                  <a:pt x="5" y="448"/>
                  <a:pt x="6" y="450"/>
                </a:cubicBezTo>
                <a:cubicBezTo>
                  <a:pt x="6" y="450"/>
                  <a:pt x="6" y="450"/>
                  <a:pt x="6" y="451"/>
                </a:cubicBezTo>
                <a:cubicBezTo>
                  <a:pt x="6" y="451"/>
                  <a:pt x="6" y="452"/>
                  <a:pt x="7" y="451"/>
                </a:cubicBezTo>
                <a:cubicBezTo>
                  <a:pt x="7" y="451"/>
                  <a:pt x="7" y="451"/>
                  <a:pt x="7" y="451"/>
                </a:cubicBezTo>
                <a:cubicBezTo>
                  <a:pt x="7" y="450"/>
                  <a:pt x="7" y="449"/>
                  <a:pt x="9" y="448"/>
                </a:cubicBezTo>
                <a:moveTo>
                  <a:pt x="449" y="805"/>
                </a:moveTo>
                <a:cubicBezTo>
                  <a:pt x="448" y="804"/>
                  <a:pt x="448" y="805"/>
                  <a:pt x="447" y="805"/>
                </a:cubicBezTo>
                <a:cubicBezTo>
                  <a:pt x="446" y="804"/>
                  <a:pt x="446" y="804"/>
                  <a:pt x="445" y="805"/>
                </a:cubicBezTo>
                <a:cubicBezTo>
                  <a:pt x="445" y="805"/>
                  <a:pt x="445" y="805"/>
                  <a:pt x="445" y="805"/>
                </a:cubicBezTo>
                <a:cubicBezTo>
                  <a:pt x="445" y="805"/>
                  <a:pt x="445" y="805"/>
                  <a:pt x="445" y="805"/>
                </a:cubicBezTo>
                <a:cubicBezTo>
                  <a:pt x="445" y="806"/>
                  <a:pt x="446" y="806"/>
                  <a:pt x="446" y="807"/>
                </a:cubicBezTo>
                <a:cubicBezTo>
                  <a:pt x="446" y="805"/>
                  <a:pt x="448" y="806"/>
                  <a:pt x="449" y="805"/>
                </a:cubicBezTo>
                <a:moveTo>
                  <a:pt x="578" y="768"/>
                </a:moveTo>
                <a:cubicBezTo>
                  <a:pt x="577" y="769"/>
                  <a:pt x="576" y="770"/>
                  <a:pt x="575" y="771"/>
                </a:cubicBezTo>
                <a:cubicBezTo>
                  <a:pt x="576" y="771"/>
                  <a:pt x="576" y="771"/>
                  <a:pt x="577" y="771"/>
                </a:cubicBezTo>
                <a:cubicBezTo>
                  <a:pt x="577" y="771"/>
                  <a:pt x="578" y="770"/>
                  <a:pt x="579" y="770"/>
                </a:cubicBezTo>
                <a:cubicBezTo>
                  <a:pt x="579" y="769"/>
                  <a:pt x="578" y="769"/>
                  <a:pt x="578" y="768"/>
                </a:cubicBezTo>
                <a:moveTo>
                  <a:pt x="512" y="787"/>
                </a:moveTo>
                <a:cubicBezTo>
                  <a:pt x="512" y="787"/>
                  <a:pt x="512" y="787"/>
                  <a:pt x="512" y="787"/>
                </a:cubicBezTo>
                <a:cubicBezTo>
                  <a:pt x="512" y="788"/>
                  <a:pt x="512" y="789"/>
                  <a:pt x="513" y="788"/>
                </a:cubicBezTo>
                <a:cubicBezTo>
                  <a:pt x="513" y="788"/>
                  <a:pt x="514" y="788"/>
                  <a:pt x="514" y="787"/>
                </a:cubicBezTo>
                <a:cubicBezTo>
                  <a:pt x="514" y="787"/>
                  <a:pt x="514" y="787"/>
                  <a:pt x="514" y="787"/>
                </a:cubicBezTo>
                <a:cubicBezTo>
                  <a:pt x="514" y="786"/>
                  <a:pt x="513" y="785"/>
                  <a:pt x="513" y="786"/>
                </a:cubicBezTo>
                <a:cubicBezTo>
                  <a:pt x="512" y="786"/>
                  <a:pt x="512" y="786"/>
                  <a:pt x="512" y="786"/>
                </a:cubicBezTo>
                <a:cubicBezTo>
                  <a:pt x="512" y="787"/>
                  <a:pt x="512" y="787"/>
                  <a:pt x="512" y="787"/>
                </a:cubicBezTo>
                <a:moveTo>
                  <a:pt x="14" y="341"/>
                </a:moveTo>
                <a:cubicBezTo>
                  <a:pt x="15" y="342"/>
                  <a:pt x="16" y="343"/>
                  <a:pt x="19" y="342"/>
                </a:cubicBezTo>
                <a:cubicBezTo>
                  <a:pt x="17" y="342"/>
                  <a:pt x="16" y="340"/>
                  <a:pt x="14" y="341"/>
                </a:cubicBezTo>
                <a:moveTo>
                  <a:pt x="486" y="19"/>
                </a:moveTo>
                <a:cubicBezTo>
                  <a:pt x="486" y="19"/>
                  <a:pt x="486" y="19"/>
                  <a:pt x="486" y="19"/>
                </a:cubicBezTo>
                <a:cubicBezTo>
                  <a:pt x="486" y="18"/>
                  <a:pt x="485" y="18"/>
                  <a:pt x="485" y="18"/>
                </a:cubicBezTo>
                <a:cubicBezTo>
                  <a:pt x="484" y="18"/>
                  <a:pt x="484" y="17"/>
                  <a:pt x="483" y="17"/>
                </a:cubicBezTo>
                <a:cubicBezTo>
                  <a:pt x="483" y="17"/>
                  <a:pt x="482" y="18"/>
                  <a:pt x="482" y="18"/>
                </a:cubicBezTo>
                <a:cubicBezTo>
                  <a:pt x="482" y="18"/>
                  <a:pt x="483" y="19"/>
                  <a:pt x="483" y="19"/>
                </a:cubicBezTo>
                <a:cubicBezTo>
                  <a:pt x="484" y="19"/>
                  <a:pt x="485" y="19"/>
                  <a:pt x="486" y="19"/>
                </a:cubicBezTo>
                <a:moveTo>
                  <a:pt x="482" y="16"/>
                </a:moveTo>
                <a:cubicBezTo>
                  <a:pt x="480" y="16"/>
                  <a:pt x="479" y="16"/>
                  <a:pt x="478" y="16"/>
                </a:cubicBezTo>
                <a:cubicBezTo>
                  <a:pt x="478" y="16"/>
                  <a:pt x="477" y="16"/>
                  <a:pt x="477" y="16"/>
                </a:cubicBezTo>
                <a:cubicBezTo>
                  <a:pt x="477" y="17"/>
                  <a:pt x="479" y="17"/>
                  <a:pt x="479" y="18"/>
                </a:cubicBezTo>
                <a:cubicBezTo>
                  <a:pt x="479" y="17"/>
                  <a:pt x="481" y="17"/>
                  <a:pt x="482" y="16"/>
                </a:cubicBezTo>
                <a:moveTo>
                  <a:pt x="506" y="27"/>
                </a:moveTo>
                <a:cubicBezTo>
                  <a:pt x="507" y="27"/>
                  <a:pt x="507" y="27"/>
                  <a:pt x="508" y="27"/>
                </a:cubicBezTo>
                <a:cubicBezTo>
                  <a:pt x="508" y="27"/>
                  <a:pt x="508" y="26"/>
                  <a:pt x="508" y="26"/>
                </a:cubicBezTo>
                <a:cubicBezTo>
                  <a:pt x="508" y="26"/>
                  <a:pt x="508" y="26"/>
                  <a:pt x="507" y="26"/>
                </a:cubicBezTo>
                <a:cubicBezTo>
                  <a:pt x="507" y="26"/>
                  <a:pt x="506" y="26"/>
                  <a:pt x="505" y="25"/>
                </a:cubicBezTo>
                <a:cubicBezTo>
                  <a:pt x="505" y="25"/>
                  <a:pt x="504" y="25"/>
                  <a:pt x="504" y="25"/>
                </a:cubicBezTo>
                <a:cubicBezTo>
                  <a:pt x="504" y="26"/>
                  <a:pt x="504" y="26"/>
                  <a:pt x="504" y="26"/>
                </a:cubicBezTo>
                <a:cubicBezTo>
                  <a:pt x="505" y="27"/>
                  <a:pt x="506" y="27"/>
                  <a:pt x="506" y="27"/>
                </a:cubicBezTo>
                <a:moveTo>
                  <a:pt x="530" y="28"/>
                </a:moveTo>
                <a:cubicBezTo>
                  <a:pt x="529" y="27"/>
                  <a:pt x="528" y="28"/>
                  <a:pt x="528" y="28"/>
                </a:cubicBezTo>
                <a:cubicBezTo>
                  <a:pt x="527" y="28"/>
                  <a:pt x="527" y="28"/>
                  <a:pt x="527" y="29"/>
                </a:cubicBezTo>
                <a:cubicBezTo>
                  <a:pt x="527" y="29"/>
                  <a:pt x="527" y="29"/>
                  <a:pt x="527" y="29"/>
                </a:cubicBezTo>
                <a:cubicBezTo>
                  <a:pt x="528" y="29"/>
                  <a:pt x="528" y="30"/>
                  <a:pt x="528" y="29"/>
                </a:cubicBezTo>
                <a:cubicBezTo>
                  <a:pt x="529" y="29"/>
                  <a:pt x="529" y="29"/>
                  <a:pt x="530" y="28"/>
                </a:cubicBezTo>
                <a:moveTo>
                  <a:pt x="418" y="11"/>
                </a:moveTo>
                <a:cubicBezTo>
                  <a:pt x="419" y="11"/>
                  <a:pt x="420" y="11"/>
                  <a:pt x="420" y="11"/>
                </a:cubicBezTo>
                <a:cubicBezTo>
                  <a:pt x="420" y="11"/>
                  <a:pt x="421" y="10"/>
                  <a:pt x="421" y="10"/>
                </a:cubicBezTo>
                <a:cubicBezTo>
                  <a:pt x="420" y="10"/>
                  <a:pt x="420" y="10"/>
                  <a:pt x="420" y="10"/>
                </a:cubicBezTo>
                <a:cubicBezTo>
                  <a:pt x="419" y="10"/>
                  <a:pt x="418" y="10"/>
                  <a:pt x="417" y="10"/>
                </a:cubicBezTo>
                <a:cubicBezTo>
                  <a:pt x="417" y="10"/>
                  <a:pt x="417" y="10"/>
                  <a:pt x="417" y="10"/>
                </a:cubicBezTo>
                <a:cubicBezTo>
                  <a:pt x="417" y="10"/>
                  <a:pt x="417" y="10"/>
                  <a:pt x="417" y="11"/>
                </a:cubicBezTo>
                <a:cubicBezTo>
                  <a:pt x="418" y="11"/>
                  <a:pt x="418" y="11"/>
                  <a:pt x="418" y="11"/>
                </a:cubicBezTo>
                <a:moveTo>
                  <a:pt x="602" y="759"/>
                </a:moveTo>
                <a:cubicBezTo>
                  <a:pt x="602" y="760"/>
                  <a:pt x="602" y="760"/>
                  <a:pt x="602" y="760"/>
                </a:cubicBezTo>
                <a:cubicBezTo>
                  <a:pt x="602" y="761"/>
                  <a:pt x="602" y="761"/>
                  <a:pt x="602" y="761"/>
                </a:cubicBezTo>
                <a:cubicBezTo>
                  <a:pt x="602" y="761"/>
                  <a:pt x="602" y="761"/>
                  <a:pt x="603" y="761"/>
                </a:cubicBezTo>
                <a:cubicBezTo>
                  <a:pt x="603" y="760"/>
                  <a:pt x="603" y="759"/>
                  <a:pt x="604" y="758"/>
                </a:cubicBezTo>
                <a:cubicBezTo>
                  <a:pt x="604" y="758"/>
                  <a:pt x="603" y="758"/>
                  <a:pt x="603" y="758"/>
                </a:cubicBezTo>
                <a:cubicBezTo>
                  <a:pt x="602" y="758"/>
                  <a:pt x="602" y="758"/>
                  <a:pt x="602" y="759"/>
                </a:cubicBezTo>
                <a:moveTo>
                  <a:pt x="410" y="9"/>
                </a:moveTo>
                <a:cubicBezTo>
                  <a:pt x="410" y="9"/>
                  <a:pt x="410" y="9"/>
                  <a:pt x="410" y="9"/>
                </a:cubicBezTo>
                <a:cubicBezTo>
                  <a:pt x="409" y="9"/>
                  <a:pt x="408" y="9"/>
                  <a:pt x="408" y="10"/>
                </a:cubicBezTo>
                <a:cubicBezTo>
                  <a:pt x="408" y="10"/>
                  <a:pt x="409" y="10"/>
                  <a:pt x="409" y="11"/>
                </a:cubicBezTo>
                <a:cubicBezTo>
                  <a:pt x="410" y="11"/>
                  <a:pt x="410" y="10"/>
                  <a:pt x="410" y="9"/>
                </a:cubicBezTo>
                <a:moveTo>
                  <a:pt x="202" y="742"/>
                </a:moveTo>
                <a:cubicBezTo>
                  <a:pt x="203" y="742"/>
                  <a:pt x="203" y="742"/>
                  <a:pt x="204" y="742"/>
                </a:cubicBezTo>
                <a:cubicBezTo>
                  <a:pt x="204" y="742"/>
                  <a:pt x="204" y="741"/>
                  <a:pt x="204" y="741"/>
                </a:cubicBezTo>
                <a:cubicBezTo>
                  <a:pt x="204" y="741"/>
                  <a:pt x="204" y="741"/>
                  <a:pt x="204" y="741"/>
                </a:cubicBezTo>
                <a:cubicBezTo>
                  <a:pt x="203" y="741"/>
                  <a:pt x="202" y="741"/>
                  <a:pt x="201" y="741"/>
                </a:cubicBezTo>
                <a:cubicBezTo>
                  <a:pt x="201" y="741"/>
                  <a:pt x="201" y="741"/>
                  <a:pt x="201" y="742"/>
                </a:cubicBezTo>
                <a:cubicBezTo>
                  <a:pt x="201" y="742"/>
                  <a:pt x="201" y="742"/>
                  <a:pt x="201" y="742"/>
                </a:cubicBezTo>
                <a:cubicBezTo>
                  <a:pt x="201" y="742"/>
                  <a:pt x="202" y="742"/>
                  <a:pt x="202" y="742"/>
                </a:cubicBezTo>
                <a:moveTo>
                  <a:pt x="200" y="742"/>
                </a:moveTo>
                <a:cubicBezTo>
                  <a:pt x="199" y="742"/>
                  <a:pt x="199" y="740"/>
                  <a:pt x="197" y="741"/>
                </a:cubicBezTo>
                <a:cubicBezTo>
                  <a:pt x="198" y="742"/>
                  <a:pt x="198" y="744"/>
                  <a:pt x="200" y="742"/>
                </a:cubicBezTo>
                <a:moveTo>
                  <a:pt x="601" y="55"/>
                </a:moveTo>
                <a:cubicBezTo>
                  <a:pt x="602" y="55"/>
                  <a:pt x="603" y="54"/>
                  <a:pt x="603" y="54"/>
                </a:cubicBezTo>
                <a:cubicBezTo>
                  <a:pt x="602" y="53"/>
                  <a:pt x="602" y="53"/>
                  <a:pt x="601" y="51"/>
                </a:cubicBezTo>
                <a:cubicBezTo>
                  <a:pt x="601" y="53"/>
                  <a:pt x="600" y="54"/>
                  <a:pt x="601" y="55"/>
                </a:cubicBezTo>
                <a:moveTo>
                  <a:pt x="627" y="72"/>
                </a:moveTo>
                <a:cubicBezTo>
                  <a:pt x="627" y="72"/>
                  <a:pt x="627" y="72"/>
                  <a:pt x="627" y="72"/>
                </a:cubicBezTo>
                <a:cubicBezTo>
                  <a:pt x="626" y="73"/>
                  <a:pt x="626" y="75"/>
                  <a:pt x="627" y="75"/>
                </a:cubicBezTo>
                <a:cubicBezTo>
                  <a:pt x="627" y="75"/>
                  <a:pt x="628" y="75"/>
                  <a:pt x="628" y="75"/>
                </a:cubicBezTo>
                <a:cubicBezTo>
                  <a:pt x="628" y="75"/>
                  <a:pt x="628" y="75"/>
                  <a:pt x="628" y="75"/>
                </a:cubicBezTo>
                <a:cubicBezTo>
                  <a:pt x="628" y="74"/>
                  <a:pt x="628" y="73"/>
                  <a:pt x="627" y="72"/>
                </a:cubicBezTo>
                <a:moveTo>
                  <a:pt x="634" y="82"/>
                </a:moveTo>
                <a:cubicBezTo>
                  <a:pt x="633" y="82"/>
                  <a:pt x="632" y="82"/>
                  <a:pt x="632" y="82"/>
                </a:cubicBezTo>
                <a:cubicBezTo>
                  <a:pt x="632" y="82"/>
                  <a:pt x="632" y="82"/>
                  <a:pt x="631" y="82"/>
                </a:cubicBezTo>
                <a:cubicBezTo>
                  <a:pt x="631" y="82"/>
                  <a:pt x="632" y="83"/>
                  <a:pt x="632" y="83"/>
                </a:cubicBezTo>
                <a:cubicBezTo>
                  <a:pt x="633" y="83"/>
                  <a:pt x="634" y="83"/>
                  <a:pt x="635" y="83"/>
                </a:cubicBezTo>
                <a:cubicBezTo>
                  <a:pt x="635" y="83"/>
                  <a:pt x="635" y="82"/>
                  <a:pt x="635" y="82"/>
                </a:cubicBezTo>
                <a:cubicBezTo>
                  <a:pt x="635" y="82"/>
                  <a:pt x="635" y="82"/>
                  <a:pt x="635" y="82"/>
                </a:cubicBezTo>
                <a:cubicBezTo>
                  <a:pt x="634" y="82"/>
                  <a:pt x="634" y="82"/>
                  <a:pt x="634" y="82"/>
                </a:cubicBezTo>
                <a:moveTo>
                  <a:pt x="452" y="801"/>
                </a:moveTo>
                <a:cubicBezTo>
                  <a:pt x="452" y="801"/>
                  <a:pt x="453" y="801"/>
                  <a:pt x="453" y="801"/>
                </a:cubicBezTo>
                <a:cubicBezTo>
                  <a:pt x="454" y="801"/>
                  <a:pt x="454" y="800"/>
                  <a:pt x="454" y="800"/>
                </a:cubicBezTo>
                <a:cubicBezTo>
                  <a:pt x="454" y="800"/>
                  <a:pt x="454" y="800"/>
                  <a:pt x="453" y="800"/>
                </a:cubicBezTo>
                <a:cubicBezTo>
                  <a:pt x="452" y="800"/>
                  <a:pt x="452" y="800"/>
                  <a:pt x="451" y="800"/>
                </a:cubicBezTo>
                <a:cubicBezTo>
                  <a:pt x="450" y="800"/>
                  <a:pt x="450" y="800"/>
                  <a:pt x="450" y="800"/>
                </a:cubicBezTo>
                <a:cubicBezTo>
                  <a:pt x="450" y="800"/>
                  <a:pt x="450" y="801"/>
                  <a:pt x="451" y="801"/>
                </a:cubicBezTo>
                <a:cubicBezTo>
                  <a:pt x="451" y="801"/>
                  <a:pt x="451" y="801"/>
                  <a:pt x="452" y="801"/>
                </a:cubicBezTo>
                <a:moveTo>
                  <a:pt x="371" y="798"/>
                </a:moveTo>
                <a:cubicBezTo>
                  <a:pt x="371" y="798"/>
                  <a:pt x="371" y="797"/>
                  <a:pt x="370" y="797"/>
                </a:cubicBezTo>
                <a:cubicBezTo>
                  <a:pt x="369" y="798"/>
                  <a:pt x="369" y="798"/>
                  <a:pt x="369" y="798"/>
                </a:cubicBezTo>
                <a:cubicBezTo>
                  <a:pt x="370" y="799"/>
                  <a:pt x="370" y="799"/>
                  <a:pt x="371" y="798"/>
                </a:cubicBezTo>
                <a:moveTo>
                  <a:pt x="104" y="668"/>
                </a:moveTo>
                <a:cubicBezTo>
                  <a:pt x="105" y="668"/>
                  <a:pt x="105" y="668"/>
                  <a:pt x="106" y="668"/>
                </a:cubicBezTo>
                <a:cubicBezTo>
                  <a:pt x="106" y="668"/>
                  <a:pt x="106" y="667"/>
                  <a:pt x="106" y="667"/>
                </a:cubicBezTo>
                <a:cubicBezTo>
                  <a:pt x="105" y="667"/>
                  <a:pt x="104" y="667"/>
                  <a:pt x="103" y="667"/>
                </a:cubicBezTo>
                <a:cubicBezTo>
                  <a:pt x="103" y="667"/>
                  <a:pt x="103" y="668"/>
                  <a:pt x="103" y="668"/>
                </a:cubicBezTo>
                <a:cubicBezTo>
                  <a:pt x="104" y="668"/>
                  <a:pt x="104" y="668"/>
                  <a:pt x="104" y="668"/>
                </a:cubicBezTo>
                <a:moveTo>
                  <a:pt x="806" y="349"/>
                </a:moveTo>
                <a:cubicBezTo>
                  <a:pt x="807" y="350"/>
                  <a:pt x="808" y="350"/>
                  <a:pt x="809" y="349"/>
                </a:cubicBezTo>
                <a:cubicBezTo>
                  <a:pt x="808" y="348"/>
                  <a:pt x="807" y="348"/>
                  <a:pt x="806" y="349"/>
                </a:cubicBezTo>
                <a:moveTo>
                  <a:pt x="536" y="789"/>
                </a:moveTo>
                <a:cubicBezTo>
                  <a:pt x="536" y="789"/>
                  <a:pt x="537" y="789"/>
                  <a:pt x="537" y="789"/>
                </a:cubicBezTo>
                <a:cubicBezTo>
                  <a:pt x="537" y="789"/>
                  <a:pt x="537" y="789"/>
                  <a:pt x="537" y="789"/>
                </a:cubicBezTo>
                <a:cubicBezTo>
                  <a:pt x="537" y="788"/>
                  <a:pt x="535" y="788"/>
                  <a:pt x="535" y="789"/>
                </a:cubicBezTo>
                <a:cubicBezTo>
                  <a:pt x="535" y="789"/>
                  <a:pt x="535" y="789"/>
                  <a:pt x="535" y="789"/>
                </a:cubicBezTo>
                <a:cubicBezTo>
                  <a:pt x="535" y="789"/>
                  <a:pt x="536" y="789"/>
                  <a:pt x="536" y="789"/>
                </a:cubicBezTo>
                <a:moveTo>
                  <a:pt x="2" y="386"/>
                </a:moveTo>
                <a:cubicBezTo>
                  <a:pt x="3" y="387"/>
                  <a:pt x="4" y="387"/>
                  <a:pt x="5" y="386"/>
                </a:cubicBezTo>
                <a:cubicBezTo>
                  <a:pt x="4" y="385"/>
                  <a:pt x="3" y="385"/>
                  <a:pt x="2" y="386"/>
                </a:cubicBezTo>
                <a:moveTo>
                  <a:pt x="37" y="251"/>
                </a:moveTo>
                <a:cubicBezTo>
                  <a:pt x="37" y="251"/>
                  <a:pt x="37" y="251"/>
                  <a:pt x="37" y="251"/>
                </a:cubicBezTo>
                <a:cubicBezTo>
                  <a:pt x="38" y="251"/>
                  <a:pt x="38" y="251"/>
                  <a:pt x="38" y="250"/>
                </a:cubicBezTo>
                <a:cubicBezTo>
                  <a:pt x="38" y="250"/>
                  <a:pt x="38" y="250"/>
                  <a:pt x="38" y="250"/>
                </a:cubicBezTo>
                <a:cubicBezTo>
                  <a:pt x="38" y="250"/>
                  <a:pt x="37" y="250"/>
                  <a:pt x="37" y="250"/>
                </a:cubicBezTo>
                <a:cubicBezTo>
                  <a:pt x="36" y="250"/>
                  <a:pt x="36" y="251"/>
                  <a:pt x="37" y="251"/>
                </a:cubicBezTo>
                <a:moveTo>
                  <a:pt x="14" y="487"/>
                </a:moveTo>
                <a:cubicBezTo>
                  <a:pt x="14" y="487"/>
                  <a:pt x="14" y="487"/>
                  <a:pt x="15" y="486"/>
                </a:cubicBezTo>
                <a:cubicBezTo>
                  <a:pt x="15" y="486"/>
                  <a:pt x="15" y="486"/>
                  <a:pt x="16" y="485"/>
                </a:cubicBezTo>
                <a:cubicBezTo>
                  <a:pt x="16" y="485"/>
                  <a:pt x="15" y="485"/>
                  <a:pt x="15" y="485"/>
                </a:cubicBezTo>
                <a:cubicBezTo>
                  <a:pt x="15" y="485"/>
                  <a:pt x="14" y="485"/>
                  <a:pt x="14" y="485"/>
                </a:cubicBezTo>
                <a:cubicBezTo>
                  <a:pt x="14" y="486"/>
                  <a:pt x="14" y="486"/>
                  <a:pt x="14" y="487"/>
                </a:cubicBezTo>
                <a:moveTo>
                  <a:pt x="10" y="427"/>
                </a:moveTo>
                <a:cubicBezTo>
                  <a:pt x="11" y="427"/>
                  <a:pt x="11" y="427"/>
                  <a:pt x="11" y="427"/>
                </a:cubicBezTo>
                <a:cubicBezTo>
                  <a:pt x="12" y="427"/>
                  <a:pt x="12" y="427"/>
                  <a:pt x="12" y="426"/>
                </a:cubicBezTo>
                <a:cubicBezTo>
                  <a:pt x="12" y="426"/>
                  <a:pt x="12" y="426"/>
                  <a:pt x="11" y="426"/>
                </a:cubicBezTo>
                <a:cubicBezTo>
                  <a:pt x="11" y="426"/>
                  <a:pt x="10" y="426"/>
                  <a:pt x="10" y="426"/>
                </a:cubicBezTo>
                <a:cubicBezTo>
                  <a:pt x="9" y="426"/>
                  <a:pt x="9" y="426"/>
                  <a:pt x="9" y="427"/>
                </a:cubicBezTo>
                <a:cubicBezTo>
                  <a:pt x="9" y="427"/>
                  <a:pt x="9" y="427"/>
                  <a:pt x="10" y="427"/>
                </a:cubicBezTo>
                <a:cubicBezTo>
                  <a:pt x="10" y="427"/>
                  <a:pt x="10" y="427"/>
                  <a:pt x="10" y="427"/>
                </a:cubicBezTo>
                <a:moveTo>
                  <a:pt x="212" y="759"/>
                </a:moveTo>
                <a:cubicBezTo>
                  <a:pt x="212" y="759"/>
                  <a:pt x="212" y="759"/>
                  <a:pt x="212" y="759"/>
                </a:cubicBezTo>
                <a:cubicBezTo>
                  <a:pt x="211" y="759"/>
                  <a:pt x="211" y="758"/>
                  <a:pt x="211" y="758"/>
                </a:cubicBezTo>
                <a:cubicBezTo>
                  <a:pt x="211" y="758"/>
                  <a:pt x="210" y="758"/>
                  <a:pt x="210" y="758"/>
                </a:cubicBezTo>
                <a:cubicBezTo>
                  <a:pt x="210" y="759"/>
                  <a:pt x="210" y="759"/>
                  <a:pt x="210" y="760"/>
                </a:cubicBezTo>
                <a:cubicBezTo>
                  <a:pt x="211" y="760"/>
                  <a:pt x="212" y="760"/>
                  <a:pt x="212" y="759"/>
                </a:cubicBezTo>
                <a:moveTo>
                  <a:pt x="425" y="8"/>
                </a:moveTo>
                <a:cubicBezTo>
                  <a:pt x="426" y="9"/>
                  <a:pt x="426" y="9"/>
                  <a:pt x="427" y="9"/>
                </a:cubicBezTo>
                <a:cubicBezTo>
                  <a:pt x="427" y="10"/>
                  <a:pt x="427" y="9"/>
                  <a:pt x="427" y="9"/>
                </a:cubicBezTo>
                <a:cubicBezTo>
                  <a:pt x="428" y="8"/>
                  <a:pt x="427" y="8"/>
                  <a:pt x="427" y="8"/>
                </a:cubicBezTo>
                <a:cubicBezTo>
                  <a:pt x="426" y="8"/>
                  <a:pt x="426" y="8"/>
                  <a:pt x="425" y="8"/>
                </a:cubicBezTo>
                <a:moveTo>
                  <a:pt x="238" y="769"/>
                </a:moveTo>
                <a:cubicBezTo>
                  <a:pt x="238" y="769"/>
                  <a:pt x="238" y="769"/>
                  <a:pt x="238" y="769"/>
                </a:cubicBezTo>
                <a:cubicBezTo>
                  <a:pt x="238" y="769"/>
                  <a:pt x="239" y="768"/>
                  <a:pt x="238" y="768"/>
                </a:cubicBezTo>
                <a:cubicBezTo>
                  <a:pt x="238" y="768"/>
                  <a:pt x="238" y="768"/>
                  <a:pt x="237" y="768"/>
                </a:cubicBezTo>
                <a:cubicBezTo>
                  <a:pt x="237" y="768"/>
                  <a:pt x="237" y="768"/>
                  <a:pt x="237" y="768"/>
                </a:cubicBezTo>
                <a:cubicBezTo>
                  <a:pt x="237" y="769"/>
                  <a:pt x="238" y="769"/>
                  <a:pt x="238" y="769"/>
                </a:cubicBezTo>
                <a:moveTo>
                  <a:pt x="506" y="795"/>
                </a:moveTo>
                <a:cubicBezTo>
                  <a:pt x="506" y="795"/>
                  <a:pt x="506" y="795"/>
                  <a:pt x="507" y="795"/>
                </a:cubicBezTo>
                <a:cubicBezTo>
                  <a:pt x="507" y="795"/>
                  <a:pt x="507" y="795"/>
                  <a:pt x="507" y="795"/>
                </a:cubicBezTo>
                <a:cubicBezTo>
                  <a:pt x="507" y="794"/>
                  <a:pt x="507" y="794"/>
                  <a:pt x="507" y="794"/>
                </a:cubicBezTo>
                <a:cubicBezTo>
                  <a:pt x="506" y="794"/>
                  <a:pt x="505" y="794"/>
                  <a:pt x="505" y="794"/>
                </a:cubicBezTo>
                <a:cubicBezTo>
                  <a:pt x="505" y="794"/>
                  <a:pt x="504" y="794"/>
                  <a:pt x="504" y="794"/>
                </a:cubicBezTo>
                <a:cubicBezTo>
                  <a:pt x="504" y="795"/>
                  <a:pt x="505" y="795"/>
                  <a:pt x="505" y="795"/>
                </a:cubicBezTo>
                <a:cubicBezTo>
                  <a:pt x="505" y="795"/>
                  <a:pt x="505" y="795"/>
                  <a:pt x="506" y="795"/>
                </a:cubicBezTo>
                <a:moveTo>
                  <a:pt x="639" y="80"/>
                </a:moveTo>
                <a:cubicBezTo>
                  <a:pt x="639" y="80"/>
                  <a:pt x="640" y="80"/>
                  <a:pt x="640" y="80"/>
                </a:cubicBezTo>
                <a:cubicBezTo>
                  <a:pt x="640" y="79"/>
                  <a:pt x="640" y="79"/>
                  <a:pt x="640" y="78"/>
                </a:cubicBezTo>
                <a:cubicBezTo>
                  <a:pt x="639" y="78"/>
                  <a:pt x="639" y="78"/>
                  <a:pt x="638" y="78"/>
                </a:cubicBezTo>
                <a:cubicBezTo>
                  <a:pt x="638" y="78"/>
                  <a:pt x="638" y="78"/>
                  <a:pt x="638" y="79"/>
                </a:cubicBezTo>
                <a:cubicBezTo>
                  <a:pt x="638" y="79"/>
                  <a:pt x="639" y="79"/>
                  <a:pt x="639" y="80"/>
                </a:cubicBezTo>
                <a:moveTo>
                  <a:pt x="58" y="212"/>
                </a:moveTo>
                <a:cubicBezTo>
                  <a:pt x="58" y="212"/>
                  <a:pt x="58" y="212"/>
                  <a:pt x="58" y="212"/>
                </a:cubicBezTo>
                <a:cubicBezTo>
                  <a:pt x="58" y="212"/>
                  <a:pt x="57" y="212"/>
                  <a:pt x="57" y="212"/>
                </a:cubicBezTo>
                <a:cubicBezTo>
                  <a:pt x="57" y="212"/>
                  <a:pt x="57" y="213"/>
                  <a:pt x="57" y="213"/>
                </a:cubicBezTo>
                <a:cubicBezTo>
                  <a:pt x="57" y="213"/>
                  <a:pt x="57" y="213"/>
                  <a:pt x="57" y="213"/>
                </a:cubicBezTo>
                <a:cubicBezTo>
                  <a:pt x="58" y="213"/>
                  <a:pt x="58" y="213"/>
                  <a:pt x="58" y="212"/>
                </a:cubicBezTo>
                <a:moveTo>
                  <a:pt x="348" y="803"/>
                </a:moveTo>
                <a:cubicBezTo>
                  <a:pt x="347" y="802"/>
                  <a:pt x="346" y="802"/>
                  <a:pt x="346" y="803"/>
                </a:cubicBezTo>
                <a:cubicBezTo>
                  <a:pt x="346" y="804"/>
                  <a:pt x="347" y="804"/>
                  <a:pt x="348" y="803"/>
                </a:cubicBezTo>
                <a:moveTo>
                  <a:pt x="649" y="726"/>
                </a:moveTo>
                <a:cubicBezTo>
                  <a:pt x="649" y="726"/>
                  <a:pt x="648" y="726"/>
                  <a:pt x="648" y="726"/>
                </a:cubicBezTo>
                <a:cubicBezTo>
                  <a:pt x="648" y="726"/>
                  <a:pt x="648" y="726"/>
                  <a:pt x="648" y="726"/>
                </a:cubicBezTo>
                <a:cubicBezTo>
                  <a:pt x="648" y="727"/>
                  <a:pt x="649" y="727"/>
                  <a:pt x="649" y="726"/>
                </a:cubicBezTo>
                <a:cubicBezTo>
                  <a:pt x="649" y="726"/>
                  <a:pt x="649" y="726"/>
                  <a:pt x="649" y="726"/>
                </a:cubicBezTo>
                <a:moveTo>
                  <a:pt x="323" y="12"/>
                </a:moveTo>
                <a:cubicBezTo>
                  <a:pt x="323" y="13"/>
                  <a:pt x="322" y="13"/>
                  <a:pt x="322" y="13"/>
                </a:cubicBezTo>
                <a:cubicBezTo>
                  <a:pt x="322" y="14"/>
                  <a:pt x="323" y="14"/>
                  <a:pt x="324" y="13"/>
                </a:cubicBezTo>
                <a:cubicBezTo>
                  <a:pt x="324" y="13"/>
                  <a:pt x="324" y="13"/>
                  <a:pt x="324" y="13"/>
                </a:cubicBezTo>
                <a:cubicBezTo>
                  <a:pt x="324" y="13"/>
                  <a:pt x="323" y="13"/>
                  <a:pt x="323" y="12"/>
                </a:cubicBezTo>
                <a:moveTo>
                  <a:pt x="809" y="344"/>
                </a:moveTo>
                <a:cubicBezTo>
                  <a:pt x="808" y="343"/>
                  <a:pt x="807" y="343"/>
                  <a:pt x="807" y="344"/>
                </a:cubicBezTo>
                <a:cubicBezTo>
                  <a:pt x="807" y="344"/>
                  <a:pt x="807" y="344"/>
                  <a:pt x="807" y="344"/>
                </a:cubicBezTo>
                <a:cubicBezTo>
                  <a:pt x="807" y="345"/>
                  <a:pt x="808" y="345"/>
                  <a:pt x="808" y="344"/>
                </a:cubicBezTo>
                <a:cubicBezTo>
                  <a:pt x="809" y="344"/>
                  <a:pt x="809" y="344"/>
                  <a:pt x="809" y="344"/>
                </a:cubicBezTo>
                <a:moveTo>
                  <a:pt x="497" y="17"/>
                </a:moveTo>
                <a:cubicBezTo>
                  <a:pt x="497" y="17"/>
                  <a:pt x="498" y="17"/>
                  <a:pt x="499" y="17"/>
                </a:cubicBezTo>
                <a:cubicBezTo>
                  <a:pt x="498" y="16"/>
                  <a:pt x="497" y="16"/>
                  <a:pt x="497" y="17"/>
                </a:cubicBezTo>
                <a:moveTo>
                  <a:pt x="353" y="803"/>
                </a:moveTo>
                <a:cubicBezTo>
                  <a:pt x="353" y="803"/>
                  <a:pt x="353" y="803"/>
                  <a:pt x="353" y="803"/>
                </a:cubicBezTo>
                <a:cubicBezTo>
                  <a:pt x="353" y="802"/>
                  <a:pt x="352" y="802"/>
                  <a:pt x="352" y="803"/>
                </a:cubicBezTo>
                <a:cubicBezTo>
                  <a:pt x="352" y="803"/>
                  <a:pt x="352" y="803"/>
                  <a:pt x="352" y="803"/>
                </a:cubicBezTo>
                <a:cubicBezTo>
                  <a:pt x="352" y="804"/>
                  <a:pt x="353" y="804"/>
                  <a:pt x="353" y="803"/>
                </a:cubicBezTo>
                <a:moveTo>
                  <a:pt x="630" y="81"/>
                </a:moveTo>
                <a:cubicBezTo>
                  <a:pt x="631" y="80"/>
                  <a:pt x="631" y="79"/>
                  <a:pt x="630" y="79"/>
                </a:cubicBezTo>
                <a:cubicBezTo>
                  <a:pt x="630" y="79"/>
                  <a:pt x="630" y="79"/>
                  <a:pt x="630" y="79"/>
                </a:cubicBezTo>
                <a:cubicBezTo>
                  <a:pt x="629" y="79"/>
                  <a:pt x="629" y="80"/>
                  <a:pt x="630" y="81"/>
                </a:cubicBezTo>
                <a:cubicBezTo>
                  <a:pt x="630" y="81"/>
                  <a:pt x="630" y="81"/>
                  <a:pt x="630" y="81"/>
                </a:cubicBezTo>
                <a:moveTo>
                  <a:pt x="438" y="799"/>
                </a:moveTo>
                <a:cubicBezTo>
                  <a:pt x="437" y="799"/>
                  <a:pt x="436" y="799"/>
                  <a:pt x="436" y="799"/>
                </a:cubicBezTo>
                <a:cubicBezTo>
                  <a:pt x="436" y="799"/>
                  <a:pt x="436" y="799"/>
                  <a:pt x="436" y="799"/>
                </a:cubicBezTo>
                <a:cubicBezTo>
                  <a:pt x="436" y="800"/>
                  <a:pt x="437" y="800"/>
                  <a:pt x="438" y="799"/>
                </a:cubicBezTo>
                <a:cubicBezTo>
                  <a:pt x="438" y="799"/>
                  <a:pt x="438" y="799"/>
                  <a:pt x="438" y="799"/>
                </a:cubicBezTo>
                <a:moveTo>
                  <a:pt x="413" y="801"/>
                </a:moveTo>
                <a:cubicBezTo>
                  <a:pt x="414" y="802"/>
                  <a:pt x="414" y="802"/>
                  <a:pt x="415" y="801"/>
                </a:cubicBezTo>
                <a:cubicBezTo>
                  <a:pt x="414" y="800"/>
                  <a:pt x="414" y="800"/>
                  <a:pt x="413" y="801"/>
                </a:cubicBezTo>
                <a:moveTo>
                  <a:pt x="549" y="33"/>
                </a:moveTo>
                <a:cubicBezTo>
                  <a:pt x="549" y="33"/>
                  <a:pt x="549" y="33"/>
                  <a:pt x="550" y="33"/>
                </a:cubicBezTo>
                <a:cubicBezTo>
                  <a:pt x="550" y="33"/>
                  <a:pt x="550" y="33"/>
                  <a:pt x="550" y="33"/>
                </a:cubicBezTo>
                <a:cubicBezTo>
                  <a:pt x="549" y="32"/>
                  <a:pt x="548" y="32"/>
                  <a:pt x="548" y="33"/>
                </a:cubicBezTo>
                <a:cubicBezTo>
                  <a:pt x="548" y="33"/>
                  <a:pt x="548" y="33"/>
                  <a:pt x="549" y="33"/>
                </a:cubicBezTo>
                <a:moveTo>
                  <a:pt x="60" y="597"/>
                </a:moveTo>
                <a:cubicBezTo>
                  <a:pt x="60" y="597"/>
                  <a:pt x="59" y="597"/>
                  <a:pt x="59" y="597"/>
                </a:cubicBezTo>
                <a:cubicBezTo>
                  <a:pt x="59" y="597"/>
                  <a:pt x="59" y="597"/>
                  <a:pt x="59" y="597"/>
                </a:cubicBezTo>
                <a:cubicBezTo>
                  <a:pt x="59" y="598"/>
                  <a:pt x="60" y="598"/>
                  <a:pt x="60" y="597"/>
                </a:cubicBezTo>
                <a:cubicBezTo>
                  <a:pt x="60" y="597"/>
                  <a:pt x="60" y="597"/>
                  <a:pt x="60" y="597"/>
                </a:cubicBezTo>
                <a:moveTo>
                  <a:pt x="470" y="801"/>
                </a:moveTo>
                <a:cubicBezTo>
                  <a:pt x="470" y="801"/>
                  <a:pt x="471" y="800"/>
                  <a:pt x="471" y="800"/>
                </a:cubicBezTo>
                <a:cubicBezTo>
                  <a:pt x="471" y="800"/>
                  <a:pt x="471" y="800"/>
                  <a:pt x="471" y="800"/>
                </a:cubicBezTo>
                <a:cubicBezTo>
                  <a:pt x="470" y="800"/>
                  <a:pt x="469" y="800"/>
                  <a:pt x="469" y="800"/>
                </a:cubicBezTo>
                <a:cubicBezTo>
                  <a:pt x="469" y="800"/>
                  <a:pt x="470" y="801"/>
                  <a:pt x="470" y="801"/>
                </a:cubicBezTo>
                <a:moveTo>
                  <a:pt x="803" y="361"/>
                </a:moveTo>
                <a:cubicBezTo>
                  <a:pt x="804" y="362"/>
                  <a:pt x="804" y="362"/>
                  <a:pt x="805" y="361"/>
                </a:cubicBezTo>
                <a:cubicBezTo>
                  <a:pt x="804" y="360"/>
                  <a:pt x="804" y="360"/>
                  <a:pt x="803" y="361"/>
                </a:cubicBezTo>
                <a:moveTo>
                  <a:pt x="801" y="367"/>
                </a:moveTo>
                <a:cubicBezTo>
                  <a:pt x="802" y="367"/>
                  <a:pt x="802" y="367"/>
                  <a:pt x="803" y="367"/>
                </a:cubicBezTo>
                <a:cubicBezTo>
                  <a:pt x="802" y="366"/>
                  <a:pt x="802" y="366"/>
                  <a:pt x="801" y="367"/>
                </a:cubicBezTo>
                <a:moveTo>
                  <a:pt x="487" y="21"/>
                </a:moveTo>
                <a:cubicBezTo>
                  <a:pt x="488" y="22"/>
                  <a:pt x="488" y="22"/>
                  <a:pt x="489" y="21"/>
                </a:cubicBezTo>
                <a:cubicBezTo>
                  <a:pt x="488" y="21"/>
                  <a:pt x="488" y="21"/>
                  <a:pt x="487" y="21"/>
                </a:cubicBezTo>
                <a:moveTo>
                  <a:pt x="13" y="437"/>
                </a:moveTo>
                <a:cubicBezTo>
                  <a:pt x="13" y="437"/>
                  <a:pt x="13" y="437"/>
                  <a:pt x="13" y="437"/>
                </a:cubicBezTo>
                <a:cubicBezTo>
                  <a:pt x="12" y="436"/>
                  <a:pt x="11" y="436"/>
                  <a:pt x="11" y="437"/>
                </a:cubicBezTo>
                <a:cubicBezTo>
                  <a:pt x="11" y="437"/>
                  <a:pt x="11" y="437"/>
                  <a:pt x="11" y="437"/>
                </a:cubicBezTo>
                <a:cubicBezTo>
                  <a:pt x="12" y="438"/>
                  <a:pt x="12" y="438"/>
                  <a:pt x="13" y="437"/>
                </a:cubicBezTo>
                <a:moveTo>
                  <a:pt x="457" y="807"/>
                </a:moveTo>
                <a:cubicBezTo>
                  <a:pt x="457" y="807"/>
                  <a:pt x="457" y="807"/>
                  <a:pt x="458" y="807"/>
                </a:cubicBezTo>
                <a:cubicBezTo>
                  <a:pt x="458" y="807"/>
                  <a:pt x="458" y="807"/>
                  <a:pt x="458" y="807"/>
                </a:cubicBezTo>
                <a:cubicBezTo>
                  <a:pt x="457" y="806"/>
                  <a:pt x="456" y="806"/>
                  <a:pt x="456" y="807"/>
                </a:cubicBezTo>
                <a:cubicBezTo>
                  <a:pt x="456" y="807"/>
                  <a:pt x="456" y="807"/>
                  <a:pt x="457" y="807"/>
                </a:cubicBezTo>
                <a:moveTo>
                  <a:pt x="200" y="754"/>
                </a:moveTo>
                <a:cubicBezTo>
                  <a:pt x="200" y="754"/>
                  <a:pt x="200" y="754"/>
                  <a:pt x="201" y="754"/>
                </a:cubicBezTo>
                <a:cubicBezTo>
                  <a:pt x="201" y="754"/>
                  <a:pt x="201" y="754"/>
                  <a:pt x="200" y="754"/>
                </a:cubicBezTo>
                <a:cubicBezTo>
                  <a:pt x="200" y="753"/>
                  <a:pt x="199" y="753"/>
                  <a:pt x="199" y="754"/>
                </a:cubicBezTo>
                <a:cubicBezTo>
                  <a:pt x="199" y="754"/>
                  <a:pt x="199" y="754"/>
                  <a:pt x="200" y="754"/>
                </a:cubicBezTo>
                <a:moveTo>
                  <a:pt x="213" y="749"/>
                </a:moveTo>
                <a:cubicBezTo>
                  <a:pt x="213" y="749"/>
                  <a:pt x="213" y="749"/>
                  <a:pt x="213" y="749"/>
                </a:cubicBezTo>
                <a:cubicBezTo>
                  <a:pt x="212" y="748"/>
                  <a:pt x="212" y="748"/>
                  <a:pt x="211" y="749"/>
                </a:cubicBezTo>
                <a:cubicBezTo>
                  <a:pt x="211" y="749"/>
                  <a:pt x="211" y="749"/>
                  <a:pt x="211" y="749"/>
                </a:cubicBezTo>
                <a:cubicBezTo>
                  <a:pt x="212" y="750"/>
                  <a:pt x="213" y="750"/>
                  <a:pt x="213" y="749"/>
                </a:cubicBezTo>
                <a:moveTo>
                  <a:pt x="496" y="790"/>
                </a:moveTo>
                <a:cubicBezTo>
                  <a:pt x="497" y="790"/>
                  <a:pt x="497" y="790"/>
                  <a:pt x="497" y="790"/>
                </a:cubicBezTo>
                <a:cubicBezTo>
                  <a:pt x="497" y="790"/>
                  <a:pt x="497" y="790"/>
                  <a:pt x="497" y="790"/>
                </a:cubicBezTo>
                <a:cubicBezTo>
                  <a:pt x="497" y="789"/>
                  <a:pt x="496" y="789"/>
                  <a:pt x="496" y="790"/>
                </a:cubicBezTo>
                <a:cubicBezTo>
                  <a:pt x="496" y="790"/>
                  <a:pt x="496" y="790"/>
                  <a:pt x="496" y="790"/>
                </a:cubicBezTo>
                <a:moveTo>
                  <a:pt x="416" y="10"/>
                </a:moveTo>
                <a:cubicBezTo>
                  <a:pt x="416" y="9"/>
                  <a:pt x="415" y="9"/>
                  <a:pt x="414" y="10"/>
                </a:cubicBezTo>
                <a:cubicBezTo>
                  <a:pt x="414" y="10"/>
                  <a:pt x="414" y="10"/>
                  <a:pt x="414" y="10"/>
                </a:cubicBezTo>
                <a:cubicBezTo>
                  <a:pt x="415" y="11"/>
                  <a:pt x="415" y="11"/>
                  <a:pt x="416" y="10"/>
                </a:cubicBezTo>
                <a:cubicBezTo>
                  <a:pt x="416" y="10"/>
                  <a:pt x="416" y="10"/>
                  <a:pt x="416" y="10"/>
                </a:cubicBezTo>
                <a:moveTo>
                  <a:pt x="291" y="779"/>
                </a:moveTo>
                <a:cubicBezTo>
                  <a:pt x="290" y="779"/>
                  <a:pt x="290" y="779"/>
                  <a:pt x="290" y="779"/>
                </a:cubicBezTo>
                <a:cubicBezTo>
                  <a:pt x="290" y="780"/>
                  <a:pt x="291" y="780"/>
                  <a:pt x="292" y="780"/>
                </a:cubicBezTo>
                <a:cubicBezTo>
                  <a:pt x="292" y="779"/>
                  <a:pt x="292" y="779"/>
                  <a:pt x="292" y="779"/>
                </a:cubicBezTo>
                <a:cubicBezTo>
                  <a:pt x="291" y="779"/>
                  <a:pt x="291" y="779"/>
                  <a:pt x="291" y="779"/>
                </a:cubicBezTo>
                <a:moveTo>
                  <a:pt x="579" y="772"/>
                </a:moveTo>
                <a:cubicBezTo>
                  <a:pt x="579" y="772"/>
                  <a:pt x="580" y="772"/>
                  <a:pt x="580" y="772"/>
                </a:cubicBezTo>
                <a:cubicBezTo>
                  <a:pt x="580" y="772"/>
                  <a:pt x="580" y="772"/>
                  <a:pt x="580" y="772"/>
                </a:cubicBezTo>
                <a:cubicBezTo>
                  <a:pt x="580" y="771"/>
                  <a:pt x="579" y="771"/>
                  <a:pt x="578" y="772"/>
                </a:cubicBezTo>
                <a:cubicBezTo>
                  <a:pt x="578" y="772"/>
                  <a:pt x="579" y="772"/>
                  <a:pt x="579" y="772"/>
                </a:cubicBezTo>
                <a:moveTo>
                  <a:pt x="241" y="772"/>
                </a:moveTo>
                <a:cubicBezTo>
                  <a:pt x="241" y="772"/>
                  <a:pt x="242" y="772"/>
                  <a:pt x="242" y="772"/>
                </a:cubicBezTo>
                <a:cubicBezTo>
                  <a:pt x="242" y="771"/>
                  <a:pt x="241" y="771"/>
                  <a:pt x="241" y="772"/>
                </a:cubicBezTo>
                <a:moveTo>
                  <a:pt x="229" y="764"/>
                </a:moveTo>
                <a:cubicBezTo>
                  <a:pt x="229" y="763"/>
                  <a:pt x="229" y="763"/>
                  <a:pt x="229" y="763"/>
                </a:cubicBezTo>
                <a:cubicBezTo>
                  <a:pt x="229" y="763"/>
                  <a:pt x="229" y="763"/>
                  <a:pt x="228" y="763"/>
                </a:cubicBezTo>
                <a:cubicBezTo>
                  <a:pt x="228" y="763"/>
                  <a:pt x="228" y="764"/>
                  <a:pt x="229" y="764"/>
                </a:cubicBezTo>
                <a:cubicBezTo>
                  <a:pt x="229" y="765"/>
                  <a:pt x="229" y="764"/>
                  <a:pt x="229" y="764"/>
                </a:cubicBezTo>
                <a:moveTo>
                  <a:pt x="244" y="762"/>
                </a:moveTo>
                <a:cubicBezTo>
                  <a:pt x="244" y="762"/>
                  <a:pt x="244" y="762"/>
                  <a:pt x="244" y="762"/>
                </a:cubicBezTo>
                <a:cubicBezTo>
                  <a:pt x="243" y="762"/>
                  <a:pt x="243" y="763"/>
                  <a:pt x="244" y="764"/>
                </a:cubicBezTo>
                <a:cubicBezTo>
                  <a:pt x="244" y="764"/>
                  <a:pt x="244" y="764"/>
                  <a:pt x="244" y="764"/>
                </a:cubicBezTo>
                <a:cubicBezTo>
                  <a:pt x="244" y="763"/>
                  <a:pt x="244" y="762"/>
                  <a:pt x="244" y="762"/>
                </a:cubicBezTo>
                <a:moveTo>
                  <a:pt x="437" y="5"/>
                </a:moveTo>
                <a:cubicBezTo>
                  <a:pt x="438" y="4"/>
                  <a:pt x="438" y="4"/>
                  <a:pt x="437" y="3"/>
                </a:cubicBezTo>
                <a:cubicBezTo>
                  <a:pt x="437" y="3"/>
                  <a:pt x="437" y="3"/>
                  <a:pt x="437" y="3"/>
                </a:cubicBezTo>
                <a:cubicBezTo>
                  <a:pt x="437" y="3"/>
                  <a:pt x="437" y="4"/>
                  <a:pt x="437" y="5"/>
                </a:cubicBezTo>
                <a:cubicBezTo>
                  <a:pt x="437" y="5"/>
                  <a:pt x="437" y="5"/>
                  <a:pt x="437" y="5"/>
                </a:cubicBezTo>
                <a:moveTo>
                  <a:pt x="89" y="172"/>
                </a:moveTo>
                <a:cubicBezTo>
                  <a:pt x="89" y="171"/>
                  <a:pt x="89" y="171"/>
                  <a:pt x="89" y="171"/>
                </a:cubicBezTo>
                <a:cubicBezTo>
                  <a:pt x="88" y="171"/>
                  <a:pt x="87" y="171"/>
                  <a:pt x="87" y="171"/>
                </a:cubicBezTo>
                <a:cubicBezTo>
                  <a:pt x="87" y="171"/>
                  <a:pt x="87" y="171"/>
                  <a:pt x="87" y="172"/>
                </a:cubicBezTo>
                <a:cubicBezTo>
                  <a:pt x="87" y="172"/>
                  <a:pt x="88" y="172"/>
                  <a:pt x="89" y="172"/>
                </a:cubicBezTo>
                <a:moveTo>
                  <a:pt x="782" y="271"/>
                </a:moveTo>
                <a:cubicBezTo>
                  <a:pt x="782" y="270"/>
                  <a:pt x="783" y="270"/>
                  <a:pt x="783" y="270"/>
                </a:cubicBezTo>
                <a:cubicBezTo>
                  <a:pt x="783" y="270"/>
                  <a:pt x="783" y="270"/>
                  <a:pt x="783" y="270"/>
                </a:cubicBezTo>
                <a:cubicBezTo>
                  <a:pt x="783" y="269"/>
                  <a:pt x="782" y="269"/>
                  <a:pt x="781" y="270"/>
                </a:cubicBezTo>
                <a:cubicBezTo>
                  <a:pt x="781" y="270"/>
                  <a:pt x="782" y="270"/>
                  <a:pt x="782" y="271"/>
                </a:cubicBezTo>
                <a:moveTo>
                  <a:pt x="369" y="11"/>
                </a:moveTo>
                <a:cubicBezTo>
                  <a:pt x="369" y="11"/>
                  <a:pt x="369" y="11"/>
                  <a:pt x="369" y="11"/>
                </a:cubicBezTo>
                <a:cubicBezTo>
                  <a:pt x="369" y="10"/>
                  <a:pt x="368" y="10"/>
                  <a:pt x="368" y="11"/>
                </a:cubicBezTo>
                <a:cubicBezTo>
                  <a:pt x="368" y="11"/>
                  <a:pt x="368" y="11"/>
                  <a:pt x="368" y="11"/>
                </a:cubicBezTo>
                <a:cubicBezTo>
                  <a:pt x="368" y="12"/>
                  <a:pt x="369" y="12"/>
                  <a:pt x="369" y="11"/>
                </a:cubicBezTo>
                <a:moveTo>
                  <a:pt x="572" y="43"/>
                </a:moveTo>
                <a:cubicBezTo>
                  <a:pt x="572" y="43"/>
                  <a:pt x="572" y="43"/>
                  <a:pt x="572" y="43"/>
                </a:cubicBezTo>
                <a:cubicBezTo>
                  <a:pt x="572" y="43"/>
                  <a:pt x="572" y="43"/>
                  <a:pt x="572" y="43"/>
                </a:cubicBezTo>
                <a:cubicBezTo>
                  <a:pt x="572" y="43"/>
                  <a:pt x="572" y="44"/>
                  <a:pt x="572" y="44"/>
                </a:cubicBezTo>
                <a:moveTo>
                  <a:pt x="445" y="809"/>
                </a:moveTo>
                <a:cubicBezTo>
                  <a:pt x="445" y="809"/>
                  <a:pt x="445" y="808"/>
                  <a:pt x="445" y="808"/>
                </a:cubicBezTo>
                <a:cubicBezTo>
                  <a:pt x="445" y="809"/>
                  <a:pt x="445" y="809"/>
                  <a:pt x="444" y="809"/>
                </a:cubicBezTo>
                <a:cubicBezTo>
                  <a:pt x="445" y="809"/>
                  <a:pt x="445" y="809"/>
                  <a:pt x="445" y="809"/>
                </a:cubicBezTo>
                <a:cubicBezTo>
                  <a:pt x="445" y="809"/>
                  <a:pt x="445" y="809"/>
                  <a:pt x="445" y="809"/>
                </a:cubicBezTo>
                <a:moveTo>
                  <a:pt x="452" y="805"/>
                </a:moveTo>
                <a:cubicBezTo>
                  <a:pt x="452" y="805"/>
                  <a:pt x="452" y="805"/>
                  <a:pt x="453" y="805"/>
                </a:cubicBezTo>
                <a:cubicBezTo>
                  <a:pt x="453" y="805"/>
                  <a:pt x="453" y="805"/>
                  <a:pt x="453" y="805"/>
                </a:cubicBezTo>
                <a:cubicBezTo>
                  <a:pt x="453" y="805"/>
                  <a:pt x="453" y="805"/>
                  <a:pt x="453" y="804"/>
                </a:cubicBezTo>
                <a:cubicBezTo>
                  <a:pt x="452" y="805"/>
                  <a:pt x="452" y="805"/>
                  <a:pt x="452" y="805"/>
                </a:cubicBezTo>
                <a:moveTo>
                  <a:pt x="578" y="44"/>
                </a:moveTo>
                <a:cubicBezTo>
                  <a:pt x="578" y="44"/>
                  <a:pt x="579" y="45"/>
                  <a:pt x="579" y="45"/>
                </a:cubicBezTo>
                <a:cubicBezTo>
                  <a:pt x="579" y="45"/>
                  <a:pt x="579" y="44"/>
                  <a:pt x="579" y="44"/>
                </a:cubicBezTo>
                <a:cubicBezTo>
                  <a:pt x="579" y="44"/>
                  <a:pt x="579" y="44"/>
                  <a:pt x="579" y="44"/>
                </a:cubicBezTo>
                <a:cubicBezTo>
                  <a:pt x="579" y="44"/>
                  <a:pt x="578" y="44"/>
                  <a:pt x="578" y="44"/>
                </a:cubicBezTo>
                <a:moveTo>
                  <a:pt x="404" y="5"/>
                </a:moveTo>
                <a:cubicBezTo>
                  <a:pt x="403" y="4"/>
                  <a:pt x="403" y="4"/>
                  <a:pt x="403" y="4"/>
                </a:cubicBezTo>
                <a:cubicBezTo>
                  <a:pt x="403" y="4"/>
                  <a:pt x="403" y="4"/>
                  <a:pt x="403" y="4"/>
                </a:cubicBezTo>
                <a:cubicBezTo>
                  <a:pt x="403" y="4"/>
                  <a:pt x="403" y="5"/>
                  <a:pt x="403" y="5"/>
                </a:cubicBezTo>
                <a:cubicBezTo>
                  <a:pt x="403" y="5"/>
                  <a:pt x="403" y="5"/>
                  <a:pt x="404" y="5"/>
                </a:cubicBezTo>
                <a:moveTo>
                  <a:pt x="247" y="44"/>
                </a:moveTo>
                <a:cubicBezTo>
                  <a:pt x="247" y="44"/>
                  <a:pt x="247" y="44"/>
                  <a:pt x="247" y="44"/>
                </a:cubicBezTo>
                <a:cubicBezTo>
                  <a:pt x="247" y="44"/>
                  <a:pt x="246" y="44"/>
                  <a:pt x="246" y="44"/>
                </a:cubicBezTo>
                <a:cubicBezTo>
                  <a:pt x="246" y="44"/>
                  <a:pt x="247" y="45"/>
                  <a:pt x="247" y="45"/>
                </a:cubicBezTo>
                <a:cubicBezTo>
                  <a:pt x="247" y="45"/>
                  <a:pt x="247" y="44"/>
                  <a:pt x="247" y="44"/>
                </a:cubicBezTo>
                <a:moveTo>
                  <a:pt x="56" y="597"/>
                </a:moveTo>
                <a:cubicBezTo>
                  <a:pt x="56" y="597"/>
                  <a:pt x="56" y="597"/>
                  <a:pt x="56" y="597"/>
                </a:cubicBezTo>
                <a:cubicBezTo>
                  <a:pt x="56" y="597"/>
                  <a:pt x="56" y="597"/>
                  <a:pt x="56" y="597"/>
                </a:cubicBezTo>
                <a:cubicBezTo>
                  <a:pt x="56" y="597"/>
                  <a:pt x="56" y="598"/>
                  <a:pt x="56" y="598"/>
                </a:cubicBezTo>
                <a:cubicBezTo>
                  <a:pt x="56" y="598"/>
                  <a:pt x="56" y="597"/>
                  <a:pt x="56" y="597"/>
                </a:cubicBezTo>
                <a:moveTo>
                  <a:pt x="461" y="801"/>
                </a:moveTo>
                <a:cubicBezTo>
                  <a:pt x="461" y="801"/>
                  <a:pt x="461" y="801"/>
                  <a:pt x="461" y="801"/>
                </a:cubicBezTo>
                <a:cubicBezTo>
                  <a:pt x="461" y="801"/>
                  <a:pt x="461" y="801"/>
                  <a:pt x="461" y="801"/>
                </a:cubicBezTo>
                <a:cubicBezTo>
                  <a:pt x="461" y="801"/>
                  <a:pt x="461" y="801"/>
                  <a:pt x="461" y="802"/>
                </a:cubicBezTo>
                <a:cubicBezTo>
                  <a:pt x="461" y="802"/>
                  <a:pt x="461" y="801"/>
                  <a:pt x="461" y="801"/>
                </a:cubicBezTo>
                <a:moveTo>
                  <a:pt x="440" y="807"/>
                </a:moveTo>
                <a:cubicBezTo>
                  <a:pt x="440" y="807"/>
                  <a:pt x="440" y="807"/>
                  <a:pt x="440" y="807"/>
                </a:cubicBezTo>
                <a:cubicBezTo>
                  <a:pt x="440" y="807"/>
                  <a:pt x="440" y="807"/>
                  <a:pt x="440" y="807"/>
                </a:cubicBezTo>
                <a:cubicBezTo>
                  <a:pt x="440" y="807"/>
                  <a:pt x="440" y="807"/>
                  <a:pt x="441" y="807"/>
                </a:cubicBezTo>
                <a:cubicBezTo>
                  <a:pt x="441" y="807"/>
                  <a:pt x="440" y="807"/>
                  <a:pt x="440" y="807"/>
                </a:cubicBezTo>
                <a:moveTo>
                  <a:pt x="454" y="804"/>
                </a:moveTo>
                <a:cubicBezTo>
                  <a:pt x="454" y="805"/>
                  <a:pt x="454" y="805"/>
                  <a:pt x="454" y="805"/>
                </a:cubicBezTo>
                <a:cubicBezTo>
                  <a:pt x="454" y="805"/>
                  <a:pt x="454" y="805"/>
                  <a:pt x="454" y="805"/>
                </a:cubicBezTo>
                <a:cubicBezTo>
                  <a:pt x="455" y="805"/>
                  <a:pt x="455" y="805"/>
                  <a:pt x="455" y="805"/>
                </a:cubicBezTo>
                <a:cubicBezTo>
                  <a:pt x="455" y="805"/>
                  <a:pt x="455" y="805"/>
                  <a:pt x="454" y="804"/>
                </a:cubicBezTo>
                <a:moveTo>
                  <a:pt x="437" y="802"/>
                </a:moveTo>
                <a:cubicBezTo>
                  <a:pt x="437" y="802"/>
                  <a:pt x="436" y="802"/>
                  <a:pt x="436" y="802"/>
                </a:cubicBezTo>
                <a:cubicBezTo>
                  <a:pt x="436" y="802"/>
                  <a:pt x="436" y="802"/>
                  <a:pt x="436" y="802"/>
                </a:cubicBezTo>
                <a:cubicBezTo>
                  <a:pt x="436" y="802"/>
                  <a:pt x="436" y="802"/>
                  <a:pt x="436" y="803"/>
                </a:cubicBezTo>
                <a:cubicBezTo>
                  <a:pt x="436" y="802"/>
                  <a:pt x="437" y="802"/>
                  <a:pt x="437" y="802"/>
                </a:cubicBezTo>
                <a:moveTo>
                  <a:pt x="429" y="804"/>
                </a:moveTo>
                <a:cubicBezTo>
                  <a:pt x="430" y="804"/>
                  <a:pt x="430" y="804"/>
                  <a:pt x="430" y="804"/>
                </a:cubicBezTo>
                <a:cubicBezTo>
                  <a:pt x="430" y="804"/>
                  <a:pt x="430" y="804"/>
                  <a:pt x="430" y="804"/>
                </a:cubicBezTo>
                <a:cubicBezTo>
                  <a:pt x="430" y="804"/>
                  <a:pt x="430" y="804"/>
                  <a:pt x="430" y="804"/>
                </a:cubicBezTo>
                <a:cubicBezTo>
                  <a:pt x="430" y="804"/>
                  <a:pt x="430" y="804"/>
                  <a:pt x="429" y="804"/>
                </a:cubicBezTo>
                <a:moveTo>
                  <a:pt x="59" y="592"/>
                </a:moveTo>
                <a:cubicBezTo>
                  <a:pt x="59" y="591"/>
                  <a:pt x="59" y="591"/>
                  <a:pt x="59" y="591"/>
                </a:cubicBezTo>
                <a:cubicBezTo>
                  <a:pt x="59" y="591"/>
                  <a:pt x="59" y="591"/>
                  <a:pt x="59" y="591"/>
                </a:cubicBezTo>
                <a:cubicBezTo>
                  <a:pt x="59" y="592"/>
                  <a:pt x="59" y="592"/>
                  <a:pt x="59" y="592"/>
                </a:cubicBezTo>
                <a:cubicBezTo>
                  <a:pt x="59" y="592"/>
                  <a:pt x="59" y="592"/>
                  <a:pt x="59" y="592"/>
                </a:cubicBezTo>
                <a:moveTo>
                  <a:pt x="202" y="743"/>
                </a:moveTo>
                <a:cubicBezTo>
                  <a:pt x="202" y="743"/>
                  <a:pt x="202" y="743"/>
                  <a:pt x="202" y="743"/>
                </a:cubicBezTo>
                <a:cubicBezTo>
                  <a:pt x="202" y="743"/>
                  <a:pt x="202" y="743"/>
                  <a:pt x="202" y="743"/>
                </a:cubicBezTo>
                <a:cubicBezTo>
                  <a:pt x="202" y="744"/>
                  <a:pt x="202" y="744"/>
                  <a:pt x="202" y="744"/>
                </a:cubicBezTo>
                <a:cubicBezTo>
                  <a:pt x="202" y="744"/>
                  <a:pt x="202" y="743"/>
                  <a:pt x="202" y="743"/>
                </a:cubicBezTo>
                <a:moveTo>
                  <a:pt x="332" y="791"/>
                </a:moveTo>
                <a:cubicBezTo>
                  <a:pt x="332" y="791"/>
                  <a:pt x="332" y="790"/>
                  <a:pt x="332" y="790"/>
                </a:cubicBezTo>
                <a:cubicBezTo>
                  <a:pt x="332" y="790"/>
                  <a:pt x="332" y="791"/>
                  <a:pt x="332" y="791"/>
                </a:cubicBezTo>
                <a:cubicBezTo>
                  <a:pt x="332" y="791"/>
                  <a:pt x="332" y="791"/>
                  <a:pt x="332" y="791"/>
                </a:cubicBezTo>
                <a:cubicBezTo>
                  <a:pt x="332" y="791"/>
                  <a:pt x="332" y="791"/>
                  <a:pt x="332" y="791"/>
                </a:cubicBezTo>
                <a:moveTo>
                  <a:pt x="615" y="743"/>
                </a:moveTo>
                <a:cubicBezTo>
                  <a:pt x="615" y="743"/>
                  <a:pt x="615" y="743"/>
                  <a:pt x="615" y="743"/>
                </a:cubicBezTo>
                <a:cubicBezTo>
                  <a:pt x="615" y="743"/>
                  <a:pt x="614" y="743"/>
                  <a:pt x="614" y="743"/>
                </a:cubicBezTo>
                <a:cubicBezTo>
                  <a:pt x="614" y="743"/>
                  <a:pt x="614" y="744"/>
                  <a:pt x="615" y="744"/>
                </a:cubicBezTo>
                <a:cubicBezTo>
                  <a:pt x="615" y="744"/>
                  <a:pt x="615" y="743"/>
                  <a:pt x="615" y="743"/>
                </a:cubicBezTo>
                <a:moveTo>
                  <a:pt x="195" y="745"/>
                </a:moveTo>
                <a:cubicBezTo>
                  <a:pt x="195" y="745"/>
                  <a:pt x="195" y="745"/>
                  <a:pt x="195" y="745"/>
                </a:cubicBezTo>
                <a:cubicBezTo>
                  <a:pt x="195" y="745"/>
                  <a:pt x="195" y="745"/>
                  <a:pt x="195" y="746"/>
                </a:cubicBezTo>
                <a:cubicBezTo>
                  <a:pt x="196" y="746"/>
                  <a:pt x="196" y="745"/>
                  <a:pt x="196" y="745"/>
                </a:cubicBezTo>
                <a:cubicBezTo>
                  <a:pt x="196" y="745"/>
                  <a:pt x="196" y="745"/>
                  <a:pt x="195" y="745"/>
                </a:cubicBezTo>
                <a:moveTo>
                  <a:pt x="197" y="746"/>
                </a:moveTo>
                <a:cubicBezTo>
                  <a:pt x="197" y="746"/>
                  <a:pt x="197" y="747"/>
                  <a:pt x="197" y="747"/>
                </a:cubicBezTo>
                <a:cubicBezTo>
                  <a:pt x="197" y="746"/>
                  <a:pt x="198" y="746"/>
                  <a:pt x="198" y="746"/>
                </a:cubicBezTo>
                <a:cubicBezTo>
                  <a:pt x="198" y="746"/>
                  <a:pt x="197" y="746"/>
                  <a:pt x="197" y="746"/>
                </a:cubicBezTo>
                <a:cubicBezTo>
                  <a:pt x="197" y="746"/>
                  <a:pt x="197" y="746"/>
                  <a:pt x="197" y="746"/>
                </a:cubicBezTo>
                <a:moveTo>
                  <a:pt x="210" y="746"/>
                </a:moveTo>
                <a:cubicBezTo>
                  <a:pt x="210" y="746"/>
                  <a:pt x="210" y="746"/>
                  <a:pt x="210" y="746"/>
                </a:cubicBezTo>
                <a:cubicBezTo>
                  <a:pt x="210" y="746"/>
                  <a:pt x="209" y="746"/>
                  <a:pt x="209" y="746"/>
                </a:cubicBezTo>
                <a:cubicBezTo>
                  <a:pt x="209" y="746"/>
                  <a:pt x="209" y="746"/>
                  <a:pt x="210" y="746"/>
                </a:cubicBezTo>
                <a:cubicBezTo>
                  <a:pt x="210" y="746"/>
                  <a:pt x="210" y="746"/>
                  <a:pt x="210" y="746"/>
                </a:cubicBezTo>
                <a:moveTo>
                  <a:pt x="213" y="746"/>
                </a:moveTo>
                <a:cubicBezTo>
                  <a:pt x="213" y="746"/>
                  <a:pt x="213" y="747"/>
                  <a:pt x="213" y="747"/>
                </a:cubicBezTo>
                <a:cubicBezTo>
                  <a:pt x="214" y="746"/>
                  <a:pt x="214" y="746"/>
                  <a:pt x="214" y="746"/>
                </a:cubicBezTo>
                <a:cubicBezTo>
                  <a:pt x="214" y="746"/>
                  <a:pt x="214" y="746"/>
                  <a:pt x="213" y="746"/>
                </a:cubicBezTo>
                <a:cubicBezTo>
                  <a:pt x="213" y="746"/>
                  <a:pt x="213" y="746"/>
                  <a:pt x="213" y="746"/>
                </a:cubicBezTo>
                <a:moveTo>
                  <a:pt x="194" y="747"/>
                </a:moveTo>
                <a:cubicBezTo>
                  <a:pt x="193" y="747"/>
                  <a:pt x="193" y="747"/>
                  <a:pt x="193" y="747"/>
                </a:cubicBezTo>
                <a:cubicBezTo>
                  <a:pt x="193" y="747"/>
                  <a:pt x="193" y="747"/>
                  <a:pt x="194" y="748"/>
                </a:cubicBezTo>
                <a:cubicBezTo>
                  <a:pt x="194" y="747"/>
                  <a:pt x="194" y="747"/>
                  <a:pt x="194" y="747"/>
                </a:cubicBezTo>
                <a:cubicBezTo>
                  <a:pt x="194" y="747"/>
                  <a:pt x="194" y="747"/>
                  <a:pt x="194" y="747"/>
                </a:cubicBezTo>
                <a:moveTo>
                  <a:pt x="436" y="9"/>
                </a:moveTo>
                <a:cubicBezTo>
                  <a:pt x="436" y="9"/>
                  <a:pt x="436" y="9"/>
                  <a:pt x="436" y="9"/>
                </a:cubicBezTo>
                <a:cubicBezTo>
                  <a:pt x="435" y="9"/>
                  <a:pt x="435" y="9"/>
                  <a:pt x="435" y="9"/>
                </a:cubicBezTo>
                <a:cubicBezTo>
                  <a:pt x="435" y="9"/>
                  <a:pt x="435" y="9"/>
                  <a:pt x="435" y="9"/>
                </a:cubicBezTo>
                <a:cubicBezTo>
                  <a:pt x="435" y="9"/>
                  <a:pt x="436" y="9"/>
                  <a:pt x="436" y="9"/>
                </a:cubicBezTo>
                <a:moveTo>
                  <a:pt x="204" y="749"/>
                </a:moveTo>
                <a:cubicBezTo>
                  <a:pt x="204" y="749"/>
                  <a:pt x="204" y="749"/>
                  <a:pt x="204" y="749"/>
                </a:cubicBezTo>
                <a:cubicBezTo>
                  <a:pt x="204" y="749"/>
                  <a:pt x="204" y="749"/>
                  <a:pt x="204" y="749"/>
                </a:cubicBezTo>
                <a:cubicBezTo>
                  <a:pt x="204" y="749"/>
                  <a:pt x="204" y="749"/>
                  <a:pt x="204" y="749"/>
                </a:cubicBezTo>
                <a:cubicBezTo>
                  <a:pt x="204" y="749"/>
                  <a:pt x="204" y="749"/>
                  <a:pt x="204" y="749"/>
                </a:cubicBezTo>
                <a:moveTo>
                  <a:pt x="610" y="749"/>
                </a:moveTo>
                <a:cubicBezTo>
                  <a:pt x="610" y="749"/>
                  <a:pt x="610" y="749"/>
                  <a:pt x="610" y="749"/>
                </a:cubicBezTo>
                <a:cubicBezTo>
                  <a:pt x="610" y="749"/>
                  <a:pt x="610" y="749"/>
                  <a:pt x="610" y="749"/>
                </a:cubicBezTo>
                <a:cubicBezTo>
                  <a:pt x="610" y="749"/>
                  <a:pt x="610" y="749"/>
                  <a:pt x="609" y="749"/>
                </a:cubicBezTo>
                <a:cubicBezTo>
                  <a:pt x="610" y="749"/>
                  <a:pt x="610" y="749"/>
                  <a:pt x="610" y="749"/>
                </a:cubicBezTo>
                <a:moveTo>
                  <a:pt x="498" y="788"/>
                </a:moveTo>
                <a:cubicBezTo>
                  <a:pt x="498" y="788"/>
                  <a:pt x="498" y="788"/>
                  <a:pt x="498" y="788"/>
                </a:cubicBezTo>
                <a:cubicBezTo>
                  <a:pt x="498" y="788"/>
                  <a:pt x="498" y="788"/>
                  <a:pt x="498" y="788"/>
                </a:cubicBezTo>
                <a:cubicBezTo>
                  <a:pt x="498" y="788"/>
                  <a:pt x="498" y="788"/>
                  <a:pt x="498" y="787"/>
                </a:cubicBezTo>
                <a:cubicBezTo>
                  <a:pt x="498" y="788"/>
                  <a:pt x="498" y="788"/>
                  <a:pt x="498" y="788"/>
                </a:cubicBezTo>
                <a:moveTo>
                  <a:pt x="196" y="751"/>
                </a:moveTo>
                <a:cubicBezTo>
                  <a:pt x="196" y="751"/>
                  <a:pt x="196" y="751"/>
                  <a:pt x="195" y="750"/>
                </a:cubicBezTo>
                <a:cubicBezTo>
                  <a:pt x="195" y="751"/>
                  <a:pt x="195" y="751"/>
                  <a:pt x="195" y="751"/>
                </a:cubicBezTo>
                <a:cubicBezTo>
                  <a:pt x="195" y="751"/>
                  <a:pt x="195" y="751"/>
                  <a:pt x="195" y="751"/>
                </a:cubicBezTo>
                <a:cubicBezTo>
                  <a:pt x="196" y="751"/>
                  <a:pt x="196" y="751"/>
                  <a:pt x="196" y="751"/>
                </a:cubicBezTo>
                <a:moveTo>
                  <a:pt x="210" y="751"/>
                </a:moveTo>
                <a:cubicBezTo>
                  <a:pt x="210" y="751"/>
                  <a:pt x="210" y="751"/>
                  <a:pt x="210" y="750"/>
                </a:cubicBezTo>
                <a:cubicBezTo>
                  <a:pt x="210" y="751"/>
                  <a:pt x="209" y="751"/>
                  <a:pt x="209" y="751"/>
                </a:cubicBezTo>
                <a:cubicBezTo>
                  <a:pt x="209" y="751"/>
                  <a:pt x="210" y="751"/>
                  <a:pt x="210" y="751"/>
                </a:cubicBezTo>
                <a:cubicBezTo>
                  <a:pt x="210" y="751"/>
                  <a:pt x="210" y="751"/>
                  <a:pt x="210" y="751"/>
                </a:cubicBezTo>
                <a:moveTo>
                  <a:pt x="651" y="725"/>
                </a:moveTo>
                <a:cubicBezTo>
                  <a:pt x="651" y="726"/>
                  <a:pt x="652" y="726"/>
                  <a:pt x="652" y="726"/>
                </a:cubicBezTo>
                <a:cubicBezTo>
                  <a:pt x="652" y="726"/>
                  <a:pt x="652" y="725"/>
                  <a:pt x="652" y="725"/>
                </a:cubicBezTo>
                <a:cubicBezTo>
                  <a:pt x="652" y="725"/>
                  <a:pt x="652" y="725"/>
                  <a:pt x="652" y="725"/>
                </a:cubicBezTo>
                <a:cubicBezTo>
                  <a:pt x="652" y="725"/>
                  <a:pt x="651" y="725"/>
                  <a:pt x="651" y="725"/>
                </a:cubicBezTo>
                <a:moveTo>
                  <a:pt x="651" y="728"/>
                </a:moveTo>
                <a:cubicBezTo>
                  <a:pt x="651" y="728"/>
                  <a:pt x="652" y="729"/>
                  <a:pt x="652" y="729"/>
                </a:cubicBezTo>
                <a:cubicBezTo>
                  <a:pt x="652" y="728"/>
                  <a:pt x="652" y="728"/>
                  <a:pt x="652" y="728"/>
                </a:cubicBezTo>
                <a:cubicBezTo>
                  <a:pt x="652" y="728"/>
                  <a:pt x="652" y="728"/>
                  <a:pt x="652" y="728"/>
                </a:cubicBezTo>
                <a:cubicBezTo>
                  <a:pt x="652" y="728"/>
                  <a:pt x="651" y="728"/>
                  <a:pt x="651" y="728"/>
                </a:cubicBezTo>
                <a:moveTo>
                  <a:pt x="475" y="794"/>
                </a:moveTo>
                <a:cubicBezTo>
                  <a:pt x="475" y="794"/>
                  <a:pt x="475" y="794"/>
                  <a:pt x="475" y="795"/>
                </a:cubicBezTo>
                <a:cubicBezTo>
                  <a:pt x="475" y="795"/>
                  <a:pt x="475" y="795"/>
                  <a:pt x="475" y="795"/>
                </a:cubicBezTo>
                <a:cubicBezTo>
                  <a:pt x="475" y="795"/>
                  <a:pt x="476" y="795"/>
                  <a:pt x="476" y="795"/>
                </a:cubicBezTo>
                <a:cubicBezTo>
                  <a:pt x="476" y="794"/>
                  <a:pt x="476" y="794"/>
                  <a:pt x="475" y="794"/>
                </a:cubicBezTo>
                <a:moveTo>
                  <a:pt x="465" y="794"/>
                </a:moveTo>
                <a:cubicBezTo>
                  <a:pt x="465" y="794"/>
                  <a:pt x="465" y="794"/>
                  <a:pt x="465" y="794"/>
                </a:cubicBezTo>
                <a:cubicBezTo>
                  <a:pt x="465" y="794"/>
                  <a:pt x="465" y="794"/>
                  <a:pt x="465" y="795"/>
                </a:cubicBezTo>
                <a:cubicBezTo>
                  <a:pt x="465" y="795"/>
                  <a:pt x="465" y="795"/>
                  <a:pt x="465" y="795"/>
                </a:cubicBezTo>
                <a:cubicBezTo>
                  <a:pt x="465" y="795"/>
                  <a:pt x="465" y="795"/>
                  <a:pt x="465" y="794"/>
                </a:cubicBezTo>
                <a:moveTo>
                  <a:pt x="506" y="792"/>
                </a:moveTo>
                <a:cubicBezTo>
                  <a:pt x="506" y="792"/>
                  <a:pt x="505" y="793"/>
                  <a:pt x="505" y="793"/>
                </a:cubicBezTo>
                <a:cubicBezTo>
                  <a:pt x="505" y="793"/>
                  <a:pt x="505" y="793"/>
                  <a:pt x="505" y="793"/>
                </a:cubicBezTo>
                <a:cubicBezTo>
                  <a:pt x="506" y="793"/>
                  <a:pt x="506" y="793"/>
                  <a:pt x="506" y="793"/>
                </a:cubicBezTo>
                <a:cubicBezTo>
                  <a:pt x="506" y="793"/>
                  <a:pt x="506" y="792"/>
                  <a:pt x="506" y="792"/>
                </a:cubicBezTo>
                <a:moveTo>
                  <a:pt x="636" y="737"/>
                </a:moveTo>
                <a:cubicBezTo>
                  <a:pt x="635" y="737"/>
                  <a:pt x="635" y="737"/>
                  <a:pt x="635" y="737"/>
                </a:cubicBezTo>
                <a:cubicBezTo>
                  <a:pt x="635" y="738"/>
                  <a:pt x="635" y="738"/>
                  <a:pt x="636" y="738"/>
                </a:cubicBezTo>
                <a:cubicBezTo>
                  <a:pt x="636" y="738"/>
                  <a:pt x="636" y="738"/>
                  <a:pt x="636" y="738"/>
                </a:cubicBezTo>
                <a:cubicBezTo>
                  <a:pt x="636" y="738"/>
                  <a:pt x="636" y="737"/>
                  <a:pt x="636" y="737"/>
                </a:cubicBezTo>
                <a:moveTo>
                  <a:pt x="344" y="793"/>
                </a:moveTo>
                <a:cubicBezTo>
                  <a:pt x="344" y="793"/>
                  <a:pt x="344" y="792"/>
                  <a:pt x="343" y="792"/>
                </a:cubicBezTo>
                <a:cubicBezTo>
                  <a:pt x="343" y="792"/>
                  <a:pt x="343" y="792"/>
                  <a:pt x="343" y="792"/>
                </a:cubicBezTo>
                <a:cubicBezTo>
                  <a:pt x="343" y="793"/>
                  <a:pt x="343" y="793"/>
                  <a:pt x="343" y="793"/>
                </a:cubicBezTo>
                <a:cubicBezTo>
                  <a:pt x="344" y="793"/>
                  <a:pt x="344" y="793"/>
                  <a:pt x="344" y="793"/>
                </a:cubicBezTo>
                <a:moveTo>
                  <a:pt x="393" y="5"/>
                </a:moveTo>
                <a:cubicBezTo>
                  <a:pt x="393" y="5"/>
                  <a:pt x="392" y="5"/>
                  <a:pt x="392" y="5"/>
                </a:cubicBezTo>
                <a:cubicBezTo>
                  <a:pt x="393" y="5"/>
                  <a:pt x="393" y="6"/>
                  <a:pt x="393" y="6"/>
                </a:cubicBezTo>
                <a:cubicBezTo>
                  <a:pt x="393" y="6"/>
                  <a:pt x="393" y="6"/>
                  <a:pt x="393" y="6"/>
                </a:cubicBezTo>
                <a:cubicBezTo>
                  <a:pt x="393" y="5"/>
                  <a:pt x="393" y="5"/>
                  <a:pt x="393" y="5"/>
                </a:cubicBezTo>
                <a:moveTo>
                  <a:pt x="234" y="763"/>
                </a:moveTo>
                <a:cubicBezTo>
                  <a:pt x="234" y="762"/>
                  <a:pt x="234" y="762"/>
                  <a:pt x="234" y="762"/>
                </a:cubicBezTo>
                <a:cubicBezTo>
                  <a:pt x="234" y="762"/>
                  <a:pt x="233" y="762"/>
                  <a:pt x="233" y="762"/>
                </a:cubicBezTo>
                <a:cubicBezTo>
                  <a:pt x="233" y="762"/>
                  <a:pt x="233" y="762"/>
                  <a:pt x="233" y="762"/>
                </a:cubicBezTo>
                <a:cubicBezTo>
                  <a:pt x="233" y="762"/>
                  <a:pt x="233" y="763"/>
                  <a:pt x="234" y="763"/>
                </a:cubicBezTo>
                <a:moveTo>
                  <a:pt x="526" y="785"/>
                </a:moveTo>
                <a:cubicBezTo>
                  <a:pt x="525" y="785"/>
                  <a:pt x="525" y="785"/>
                  <a:pt x="525" y="785"/>
                </a:cubicBezTo>
                <a:cubicBezTo>
                  <a:pt x="525" y="785"/>
                  <a:pt x="525" y="785"/>
                  <a:pt x="526" y="786"/>
                </a:cubicBezTo>
                <a:cubicBezTo>
                  <a:pt x="526" y="785"/>
                  <a:pt x="526" y="785"/>
                  <a:pt x="526" y="785"/>
                </a:cubicBezTo>
                <a:cubicBezTo>
                  <a:pt x="526" y="785"/>
                  <a:pt x="526" y="785"/>
                  <a:pt x="526" y="785"/>
                </a:cubicBezTo>
                <a:moveTo>
                  <a:pt x="249" y="765"/>
                </a:moveTo>
                <a:cubicBezTo>
                  <a:pt x="250" y="764"/>
                  <a:pt x="250" y="764"/>
                  <a:pt x="250" y="764"/>
                </a:cubicBezTo>
                <a:cubicBezTo>
                  <a:pt x="250" y="764"/>
                  <a:pt x="250" y="764"/>
                  <a:pt x="250" y="764"/>
                </a:cubicBezTo>
                <a:cubicBezTo>
                  <a:pt x="249" y="764"/>
                  <a:pt x="249" y="764"/>
                  <a:pt x="249" y="764"/>
                </a:cubicBezTo>
                <a:cubicBezTo>
                  <a:pt x="249" y="764"/>
                  <a:pt x="249" y="764"/>
                  <a:pt x="249" y="765"/>
                </a:cubicBezTo>
                <a:moveTo>
                  <a:pt x="575" y="765"/>
                </a:moveTo>
                <a:cubicBezTo>
                  <a:pt x="575" y="765"/>
                  <a:pt x="575" y="765"/>
                  <a:pt x="575" y="766"/>
                </a:cubicBezTo>
                <a:cubicBezTo>
                  <a:pt x="575" y="766"/>
                  <a:pt x="575" y="765"/>
                  <a:pt x="575" y="765"/>
                </a:cubicBezTo>
                <a:cubicBezTo>
                  <a:pt x="575" y="765"/>
                  <a:pt x="575" y="765"/>
                  <a:pt x="575" y="765"/>
                </a:cubicBezTo>
                <a:cubicBezTo>
                  <a:pt x="575" y="765"/>
                  <a:pt x="575" y="765"/>
                  <a:pt x="575" y="765"/>
                </a:cubicBezTo>
                <a:moveTo>
                  <a:pt x="591" y="767"/>
                </a:moveTo>
                <a:cubicBezTo>
                  <a:pt x="591" y="767"/>
                  <a:pt x="591" y="767"/>
                  <a:pt x="591" y="767"/>
                </a:cubicBezTo>
                <a:cubicBezTo>
                  <a:pt x="591" y="767"/>
                  <a:pt x="591" y="767"/>
                  <a:pt x="591" y="768"/>
                </a:cubicBezTo>
                <a:cubicBezTo>
                  <a:pt x="591" y="767"/>
                  <a:pt x="591" y="767"/>
                  <a:pt x="591" y="767"/>
                </a:cubicBezTo>
                <a:cubicBezTo>
                  <a:pt x="591" y="767"/>
                  <a:pt x="591" y="767"/>
                  <a:pt x="591" y="767"/>
                </a:cubicBezTo>
                <a:moveTo>
                  <a:pt x="435" y="7"/>
                </a:moveTo>
                <a:cubicBezTo>
                  <a:pt x="435" y="7"/>
                  <a:pt x="435" y="8"/>
                  <a:pt x="435" y="8"/>
                </a:cubicBezTo>
                <a:cubicBezTo>
                  <a:pt x="436" y="8"/>
                  <a:pt x="436" y="8"/>
                  <a:pt x="436" y="7"/>
                </a:cubicBezTo>
                <a:cubicBezTo>
                  <a:pt x="436" y="7"/>
                  <a:pt x="436" y="7"/>
                  <a:pt x="435" y="7"/>
                </a:cubicBezTo>
                <a:cubicBezTo>
                  <a:pt x="435" y="7"/>
                  <a:pt x="435" y="7"/>
                  <a:pt x="435" y="7"/>
                </a:cubicBezTo>
                <a:moveTo>
                  <a:pt x="236" y="770"/>
                </a:moveTo>
                <a:cubicBezTo>
                  <a:pt x="236" y="770"/>
                  <a:pt x="236" y="770"/>
                  <a:pt x="236" y="770"/>
                </a:cubicBezTo>
                <a:cubicBezTo>
                  <a:pt x="236" y="770"/>
                  <a:pt x="236" y="770"/>
                  <a:pt x="236" y="770"/>
                </a:cubicBezTo>
                <a:cubicBezTo>
                  <a:pt x="236" y="770"/>
                  <a:pt x="237" y="770"/>
                  <a:pt x="237" y="770"/>
                </a:cubicBezTo>
                <a:cubicBezTo>
                  <a:pt x="237" y="770"/>
                  <a:pt x="236" y="770"/>
                  <a:pt x="236" y="770"/>
                </a:cubicBezTo>
                <a:moveTo>
                  <a:pt x="242" y="770"/>
                </a:moveTo>
                <a:cubicBezTo>
                  <a:pt x="242" y="770"/>
                  <a:pt x="242" y="770"/>
                  <a:pt x="242" y="770"/>
                </a:cubicBezTo>
                <a:cubicBezTo>
                  <a:pt x="242" y="770"/>
                  <a:pt x="242" y="770"/>
                  <a:pt x="242" y="770"/>
                </a:cubicBezTo>
                <a:cubicBezTo>
                  <a:pt x="242" y="770"/>
                  <a:pt x="242" y="770"/>
                  <a:pt x="241" y="770"/>
                </a:cubicBezTo>
                <a:cubicBezTo>
                  <a:pt x="242" y="770"/>
                  <a:pt x="242" y="770"/>
                  <a:pt x="242" y="770"/>
                </a:cubicBezTo>
                <a:moveTo>
                  <a:pt x="236" y="772"/>
                </a:moveTo>
                <a:cubicBezTo>
                  <a:pt x="236" y="772"/>
                  <a:pt x="236" y="772"/>
                  <a:pt x="236" y="772"/>
                </a:cubicBezTo>
                <a:cubicBezTo>
                  <a:pt x="236" y="772"/>
                  <a:pt x="236" y="772"/>
                  <a:pt x="237" y="772"/>
                </a:cubicBezTo>
                <a:cubicBezTo>
                  <a:pt x="237" y="772"/>
                  <a:pt x="236" y="771"/>
                  <a:pt x="236" y="771"/>
                </a:cubicBezTo>
                <a:cubicBezTo>
                  <a:pt x="236" y="772"/>
                  <a:pt x="236" y="772"/>
                  <a:pt x="236" y="772"/>
                </a:cubicBezTo>
                <a:moveTo>
                  <a:pt x="238" y="773"/>
                </a:moveTo>
                <a:cubicBezTo>
                  <a:pt x="238" y="773"/>
                  <a:pt x="238" y="773"/>
                  <a:pt x="238" y="773"/>
                </a:cubicBezTo>
                <a:cubicBezTo>
                  <a:pt x="238" y="773"/>
                  <a:pt x="238" y="773"/>
                  <a:pt x="238" y="773"/>
                </a:cubicBezTo>
                <a:cubicBezTo>
                  <a:pt x="238" y="772"/>
                  <a:pt x="238" y="772"/>
                  <a:pt x="238" y="772"/>
                </a:cubicBezTo>
                <a:cubicBezTo>
                  <a:pt x="238" y="772"/>
                  <a:pt x="238" y="773"/>
                  <a:pt x="238" y="773"/>
                </a:cubicBezTo>
                <a:moveTo>
                  <a:pt x="242" y="776"/>
                </a:moveTo>
                <a:cubicBezTo>
                  <a:pt x="242" y="776"/>
                  <a:pt x="242" y="775"/>
                  <a:pt x="242" y="775"/>
                </a:cubicBezTo>
                <a:cubicBezTo>
                  <a:pt x="242" y="775"/>
                  <a:pt x="242" y="775"/>
                  <a:pt x="242" y="775"/>
                </a:cubicBezTo>
                <a:cubicBezTo>
                  <a:pt x="242" y="776"/>
                  <a:pt x="242" y="776"/>
                  <a:pt x="242" y="776"/>
                </a:cubicBezTo>
                <a:cubicBezTo>
                  <a:pt x="242" y="776"/>
                  <a:pt x="242" y="776"/>
                  <a:pt x="242" y="776"/>
                </a:cubicBezTo>
                <a:moveTo>
                  <a:pt x="523" y="782"/>
                </a:moveTo>
                <a:cubicBezTo>
                  <a:pt x="523" y="782"/>
                  <a:pt x="524" y="782"/>
                  <a:pt x="524" y="783"/>
                </a:cubicBezTo>
                <a:cubicBezTo>
                  <a:pt x="524" y="783"/>
                  <a:pt x="524" y="782"/>
                  <a:pt x="524" y="782"/>
                </a:cubicBezTo>
                <a:cubicBezTo>
                  <a:pt x="524" y="782"/>
                  <a:pt x="524" y="782"/>
                  <a:pt x="524" y="782"/>
                </a:cubicBezTo>
                <a:cubicBezTo>
                  <a:pt x="524" y="782"/>
                  <a:pt x="523" y="782"/>
                  <a:pt x="523" y="782"/>
                </a:cubicBezTo>
                <a:moveTo>
                  <a:pt x="201" y="752"/>
                </a:moveTo>
                <a:cubicBezTo>
                  <a:pt x="201" y="752"/>
                  <a:pt x="201" y="751"/>
                  <a:pt x="201" y="751"/>
                </a:cubicBezTo>
                <a:cubicBezTo>
                  <a:pt x="201" y="752"/>
                  <a:pt x="201" y="752"/>
                  <a:pt x="201" y="752"/>
                </a:cubicBezTo>
                <a:cubicBezTo>
                  <a:pt x="201" y="752"/>
                  <a:pt x="201" y="752"/>
                  <a:pt x="201" y="752"/>
                </a:cubicBezTo>
                <a:cubicBezTo>
                  <a:pt x="201" y="752"/>
                  <a:pt x="201" y="752"/>
                  <a:pt x="201" y="752"/>
                </a:cubicBezTo>
                <a:moveTo>
                  <a:pt x="431" y="9"/>
                </a:moveTo>
                <a:cubicBezTo>
                  <a:pt x="430" y="9"/>
                  <a:pt x="430" y="9"/>
                  <a:pt x="430" y="9"/>
                </a:cubicBezTo>
                <a:cubicBezTo>
                  <a:pt x="430" y="9"/>
                  <a:pt x="431" y="9"/>
                  <a:pt x="431" y="9"/>
                </a:cubicBezTo>
                <a:cubicBezTo>
                  <a:pt x="431" y="9"/>
                  <a:pt x="431" y="9"/>
                  <a:pt x="431" y="9"/>
                </a:cubicBezTo>
                <a:cubicBezTo>
                  <a:pt x="431" y="9"/>
                  <a:pt x="431" y="9"/>
                  <a:pt x="431" y="9"/>
                </a:cubicBezTo>
                <a:moveTo>
                  <a:pt x="208" y="752"/>
                </a:moveTo>
                <a:cubicBezTo>
                  <a:pt x="208" y="753"/>
                  <a:pt x="207" y="753"/>
                  <a:pt x="207" y="753"/>
                </a:cubicBezTo>
                <a:cubicBezTo>
                  <a:pt x="208" y="753"/>
                  <a:pt x="208" y="753"/>
                  <a:pt x="208" y="753"/>
                </a:cubicBezTo>
                <a:cubicBezTo>
                  <a:pt x="208" y="753"/>
                  <a:pt x="208" y="753"/>
                  <a:pt x="208" y="753"/>
                </a:cubicBezTo>
                <a:cubicBezTo>
                  <a:pt x="208" y="753"/>
                  <a:pt x="208" y="753"/>
                  <a:pt x="208" y="752"/>
                </a:cubicBezTo>
                <a:moveTo>
                  <a:pt x="205" y="758"/>
                </a:moveTo>
                <a:cubicBezTo>
                  <a:pt x="205" y="758"/>
                  <a:pt x="205" y="758"/>
                  <a:pt x="205" y="758"/>
                </a:cubicBezTo>
                <a:cubicBezTo>
                  <a:pt x="205" y="758"/>
                  <a:pt x="205" y="758"/>
                  <a:pt x="205" y="757"/>
                </a:cubicBezTo>
                <a:cubicBezTo>
                  <a:pt x="205" y="757"/>
                  <a:pt x="205" y="757"/>
                  <a:pt x="205" y="757"/>
                </a:cubicBezTo>
                <a:cubicBezTo>
                  <a:pt x="205" y="757"/>
                  <a:pt x="205" y="757"/>
                  <a:pt x="205" y="758"/>
                </a:cubicBezTo>
                <a:moveTo>
                  <a:pt x="515" y="787"/>
                </a:moveTo>
                <a:cubicBezTo>
                  <a:pt x="515" y="787"/>
                  <a:pt x="515" y="787"/>
                  <a:pt x="516" y="787"/>
                </a:cubicBezTo>
                <a:cubicBezTo>
                  <a:pt x="515" y="787"/>
                  <a:pt x="515" y="787"/>
                  <a:pt x="515" y="787"/>
                </a:cubicBezTo>
                <a:cubicBezTo>
                  <a:pt x="515" y="787"/>
                  <a:pt x="515" y="787"/>
                  <a:pt x="515" y="787"/>
                </a:cubicBezTo>
                <a:cubicBezTo>
                  <a:pt x="515" y="787"/>
                  <a:pt x="515" y="787"/>
                  <a:pt x="515" y="787"/>
                </a:cubicBezTo>
                <a:moveTo>
                  <a:pt x="215" y="760"/>
                </a:moveTo>
                <a:cubicBezTo>
                  <a:pt x="215" y="760"/>
                  <a:pt x="215" y="760"/>
                  <a:pt x="215" y="760"/>
                </a:cubicBezTo>
                <a:cubicBezTo>
                  <a:pt x="215" y="760"/>
                  <a:pt x="216" y="760"/>
                  <a:pt x="216" y="759"/>
                </a:cubicBezTo>
                <a:cubicBezTo>
                  <a:pt x="216" y="759"/>
                  <a:pt x="215" y="759"/>
                  <a:pt x="215" y="759"/>
                </a:cubicBezTo>
                <a:cubicBezTo>
                  <a:pt x="215" y="759"/>
                  <a:pt x="215" y="759"/>
                  <a:pt x="215" y="760"/>
                </a:cubicBezTo>
                <a:moveTo>
                  <a:pt x="319" y="787"/>
                </a:moveTo>
                <a:cubicBezTo>
                  <a:pt x="319" y="787"/>
                  <a:pt x="319" y="787"/>
                  <a:pt x="319" y="786"/>
                </a:cubicBezTo>
                <a:cubicBezTo>
                  <a:pt x="319" y="787"/>
                  <a:pt x="318" y="787"/>
                  <a:pt x="318" y="787"/>
                </a:cubicBezTo>
                <a:cubicBezTo>
                  <a:pt x="319" y="787"/>
                  <a:pt x="319" y="787"/>
                  <a:pt x="319" y="787"/>
                </a:cubicBezTo>
                <a:cubicBezTo>
                  <a:pt x="319" y="787"/>
                  <a:pt x="319" y="787"/>
                  <a:pt x="319" y="787"/>
                </a:cubicBezTo>
                <a:moveTo>
                  <a:pt x="93" y="645"/>
                </a:moveTo>
                <a:cubicBezTo>
                  <a:pt x="93" y="645"/>
                  <a:pt x="93" y="644"/>
                  <a:pt x="93" y="644"/>
                </a:cubicBezTo>
                <a:cubicBezTo>
                  <a:pt x="93" y="644"/>
                  <a:pt x="93" y="644"/>
                  <a:pt x="93" y="645"/>
                </a:cubicBezTo>
                <a:cubicBezTo>
                  <a:pt x="93" y="645"/>
                  <a:pt x="93" y="645"/>
                  <a:pt x="93" y="645"/>
                </a:cubicBezTo>
                <a:cubicBezTo>
                  <a:pt x="93" y="645"/>
                  <a:pt x="93" y="645"/>
                  <a:pt x="93" y="645"/>
                </a:cubicBezTo>
                <a:moveTo>
                  <a:pt x="530" y="33"/>
                </a:moveTo>
                <a:cubicBezTo>
                  <a:pt x="530" y="33"/>
                  <a:pt x="530" y="33"/>
                  <a:pt x="530" y="33"/>
                </a:cubicBezTo>
                <a:cubicBezTo>
                  <a:pt x="530" y="33"/>
                  <a:pt x="531" y="33"/>
                  <a:pt x="531" y="33"/>
                </a:cubicBezTo>
                <a:cubicBezTo>
                  <a:pt x="531" y="33"/>
                  <a:pt x="530" y="33"/>
                  <a:pt x="530" y="32"/>
                </a:cubicBezTo>
                <a:cubicBezTo>
                  <a:pt x="530" y="33"/>
                  <a:pt x="530" y="33"/>
                  <a:pt x="530" y="33"/>
                </a:cubicBezTo>
                <a:moveTo>
                  <a:pt x="555" y="31"/>
                </a:moveTo>
                <a:cubicBezTo>
                  <a:pt x="555" y="31"/>
                  <a:pt x="555" y="31"/>
                  <a:pt x="555" y="31"/>
                </a:cubicBezTo>
                <a:cubicBezTo>
                  <a:pt x="555" y="31"/>
                  <a:pt x="555" y="31"/>
                  <a:pt x="554" y="31"/>
                </a:cubicBezTo>
                <a:cubicBezTo>
                  <a:pt x="555" y="31"/>
                  <a:pt x="555" y="31"/>
                  <a:pt x="555" y="31"/>
                </a:cubicBezTo>
                <a:cubicBezTo>
                  <a:pt x="555" y="31"/>
                  <a:pt x="555" y="31"/>
                  <a:pt x="555" y="31"/>
                </a:cubicBezTo>
                <a:moveTo>
                  <a:pt x="502" y="798"/>
                </a:moveTo>
                <a:cubicBezTo>
                  <a:pt x="502" y="798"/>
                  <a:pt x="502" y="798"/>
                  <a:pt x="502" y="798"/>
                </a:cubicBezTo>
                <a:cubicBezTo>
                  <a:pt x="502" y="798"/>
                  <a:pt x="502" y="798"/>
                  <a:pt x="502" y="798"/>
                </a:cubicBezTo>
                <a:cubicBezTo>
                  <a:pt x="502" y="799"/>
                  <a:pt x="502" y="799"/>
                  <a:pt x="502" y="799"/>
                </a:cubicBezTo>
                <a:cubicBezTo>
                  <a:pt x="502" y="799"/>
                  <a:pt x="502" y="798"/>
                  <a:pt x="502" y="798"/>
                </a:cubicBezTo>
                <a:moveTo>
                  <a:pt x="98" y="662"/>
                </a:moveTo>
                <a:cubicBezTo>
                  <a:pt x="98" y="662"/>
                  <a:pt x="99" y="662"/>
                  <a:pt x="99" y="662"/>
                </a:cubicBezTo>
                <a:cubicBezTo>
                  <a:pt x="99" y="662"/>
                  <a:pt x="99" y="662"/>
                  <a:pt x="99" y="662"/>
                </a:cubicBezTo>
                <a:cubicBezTo>
                  <a:pt x="99" y="662"/>
                  <a:pt x="99" y="661"/>
                  <a:pt x="99" y="661"/>
                </a:cubicBezTo>
                <a:cubicBezTo>
                  <a:pt x="99" y="661"/>
                  <a:pt x="98" y="661"/>
                  <a:pt x="98" y="662"/>
                </a:cubicBezTo>
                <a:moveTo>
                  <a:pt x="536" y="27"/>
                </a:moveTo>
                <a:cubicBezTo>
                  <a:pt x="536" y="27"/>
                  <a:pt x="536" y="27"/>
                  <a:pt x="536" y="27"/>
                </a:cubicBezTo>
                <a:cubicBezTo>
                  <a:pt x="536" y="27"/>
                  <a:pt x="536" y="27"/>
                  <a:pt x="536" y="27"/>
                </a:cubicBezTo>
                <a:cubicBezTo>
                  <a:pt x="536" y="27"/>
                  <a:pt x="536" y="28"/>
                  <a:pt x="536" y="28"/>
                </a:cubicBezTo>
                <a:cubicBezTo>
                  <a:pt x="536" y="27"/>
                  <a:pt x="536" y="27"/>
                  <a:pt x="536" y="27"/>
                </a:cubicBezTo>
                <a:moveTo>
                  <a:pt x="524" y="27"/>
                </a:moveTo>
                <a:cubicBezTo>
                  <a:pt x="524" y="27"/>
                  <a:pt x="524" y="27"/>
                  <a:pt x="524" y="27"/>
                </a:cubicBezTo>
                <a:cubicBezTo>
                  <a:pt x="524" y="27"/>
                  <a:pt x="523" y="27"/>
                  <a:pt x="523" y="27"/>
                </a:cubicBezTo>
                <a:cubicBezTo>
                  <a:pt x="523" y="27"/>
                  <a:pt x="523" y="28"/>
                  <a:pt x="523" y="27"/>
                </a:cubicBezTo>
                <a:cubicBezTo>
                  <a:pt x="524" y="27"/>
                  <a:pt x="524" y="27"/>
                  <a:pt x="524" y="27"/>
                </a:cubicBezTo>
                <a:moveTo>
                  <a:pt x="508" y="797"/>
                </a:moveTo>
                <a:cubicBezTo>
                  <a:pt x="508" y="797"/>
                  <a:pt x="508" y="798"/>
                  <a:pt x="508" y="798"/>
                </a:cubicBezTo>
                <a:cubicBezTo>
                  <a:pt x="509" y="798"/>
                  <a:pt x="509" y="798"/>
                  <a:pt x="509" y="798"/>
                </a:cubicBezTo>
                <a:cubicBezTo>
                  <a:pt x="509" y="797"/>
                  <a:pt x="509" y="797"/>
                  <a:pt x="508" y="797"/>
                </a:cubicBezTo>
                <a:cubicBezTo>
                  <a:pt x="508" y="797"/>
                  <a:pt x="508" y="797"/>
                  <a:pt x="508" y="797"/>
                </a:cubicBezTo>
                <a:moveTo>
                  <a:pt x="536" y="25"/>
                </a:moveTo>
                <a:cubicBezTo>
                  <a:pt x="536" y="25"/>
                  <a:pt x="536" y="24"/>
                  <a:pt x="536" y="24"/>
                </a:cubicBezTo>
                <a:cubicBezTo>
                  <a:pt x="536" y="24"/>
                  <a:pt x="536" y="24"/>
                  <a:pt x="536" y="24"/>
                </a:cubicBezTo>
                <a:cubicBezTo>
                  <a:pt x="536" y="24"/>
                  <a:pt x="536" y="24"/>
                  <a:pt x="535" y="24"/>
                </a:cubicBezTo>
                <a:cubicBezTo>
                  <a:pt x="536" y="24"/>
                  <a:pt x="536" y="25"/>
                  <a:pt x="536" y="25"/>
                </a:cubicBezTo>
                <a:moveTo>
                  <a:pt x="499" y="800"/>
                </a:moveTo>
                <a:cubicBezTo>
                  <a:pt x="499" y="800"/>
                  <a:pt x="499" y="801"/>
                  <a:pt x="499" y="801"/>
                </a:cubicBezTo>
                <a:cubicBezTo>
                  <a:pt x="499" y="800"/>
                  <a:pt x="499" y="800"/>
                  <a:pt x="499" y="800"/>
                </a:cubicBezTo>
                <a:cubicBezTo>
                  <a:pt x="499" y="800"/>
                  <a:pt x="499" y="800"/>
                  <a:pt x="499" y="800"/>
                </a:cubicBezTo>
                <a:cubicBezTo>
                  <a:pt x="499" y="800"/>
                  <a:pt x="499" y="800"/>
                  <a:pt x="499" y="800"/>
                </a:cubicBezTo>
                <a:moveTo>
                  <a:pt x="65" y="616"/>
                </a:moveTo>
                <a:cubicBezTo>
                  <a:pt x="65" y="616"/>
                  <a:pt x="65" y="616"/>
                  <a:pt x="65" y="616"/>
                </a:cubicBezTo>
                <a:cubicBezTo>
                  <a:pt x="64" y="616"/>
                  <a:pt x="64" y="616"/>
                  <a:pt x="64" y="616"/>
                </a:cubicBezTo>
                <a:cubicBezTo>
                  <a:pt x="64" y="616"/>
                  <a:pt x="64" y="617"/>
                  <a:pt x="65" y="617"/>
                </a:cubicBezTo>
                <a:cubicBezTo>
                  <a:pt x="65" y="616"/>
                  <a:pt x="65" y="616"/>
                  <a:pt x="65" y="616"/>
                </a:cubicBezTo>
                <a:moveTo>
                  <a:pt x="541" y="38"/>
                </a:moveTo>
                <a:cubicBezTo>
                  <a:pt x="541" y="38"/>
                  <a:pt x="541" y="38"/>
                  <a:pt x="541" y="38"/>
                </a:cubicBezTo>
                <a:cubicBezTo>
                  <a:pt x="541" y="38"/>
                  <a:pt x="541" y="37"/>
                  <a:pt x="541" y="37"/>
                </a:cubicBezTo>
                <a:cubicBezTo>
                  <a:pt x="541" y="37"/>
                  <a:pt x="540" y="38"/>
                  <a:pt x="540" y="38"/>
                </a:cubicBezTo>
                <a:cubicBezTo>
                  <a:pt x="540" y="38"/>
                  <a:pt x="540" y="38"/>
                  <a:pt x="541" y="38"/>
                </a:cubicBezTo>
                <a:moveTo>
                  <a:pt x="76" y="636"/>
                </a:moveTo>
                <a:cubicBezTo>
                  <a:pt x="76" y="636"/>
                  <a:pt x="76" y="636"/>
                  <a:pt x="76" y="636"/>
                </a:cubicBezTo>
                <a:cubicBezTo>
                  <a:pt x="76" y="636"/>
                  <a:pt x="76" y="636"/>
                  <a:pt x="76" y="636"/>
                </a:cubicBezTo>
                <a:cubicBezTo>
                  <a:pt x="76" y="636"/>
                  <a:pt x="76" y="636"/>
                  <a:pt x="75" y="636"/>
                </a:cubicBezTo>
                <a:cubicBezTo>
                  <a:pt x="76" y="636"/>
                  <a:pt x="76" y="636"/>
                  <a:pt x="76" y="636"/>
                </a:cubicBezTo>
                <a:moveTo>
                  <a:pt x="78" y="639"/>
                </a:moveTo>
                <a:cubicBezTo>
                  <a:pt x="78" y="639"/>
                  <a:pt x="78" y="639"/>
                  <a:pt x="78" y="639"/>
                </a:cubicBezTo>
                <a:cubicBezTo>
                  <a:pt x="78" y="639"/>
                  <a:pt x="78" y="639"/>
                  <a:pt x="78" y="639"/>
                </a:cubicBezTo>
                <a:cubicBezTo>
                  <a:pt x="78" y="639"/>
                  <a:pt x="78" y="639"/>
                  <a:pt x="78" y="639"/>
                </a:cubicBezTo>
                <a:cubicBezTo>
                  <a:pt x="78" y="639"/>
                  <a:pt x="78" y="639"/>
                  <a:pt x="78" y="639"/>
                </a:cubicBezTo>
                <a:moveTo>
                  <a:pt x="480" y="797"/>
                </a:moveTo>
                <a:cubicBezTo>
                  <a:pt x="480" y="797"/>
                  <a:pt x="480" y="797"/>
                  <a:pt x="480" y="796"/>
                </a:cubicBezTo>
                <a:cubicBezTo>
                  <a:pt x="480" y="796"/>
                  <a:pt x="480" y="796"/>
                  <a:pt x="480" y="796"/>
                </a:cubicBezTo>
                <a:cubicBezTo>
                  <a:pt x="480" y="796"/>
                  <a:pt x="480" y="796"/>
                  <a:pt x="480" y="796"/>
                </a:cubicBezTo>
                <a:cubicBezTo>
                  <a:pt x="480" y="797"/>
                  <a:pt x="480" y="797"/>
                  <a:pt x="480" y="797"/>
                </a:cubicBezTo>
                <a:moveTo>
                  <a:pt x="471" y="797"/>
                </a:moveTo>
                <a:cubicBezTo>
                  <a:pt x="471" y="796"/>
                  <a:pt x="471" y="796"/>
                  <a:pt x="471" y="796"/>
                </a:cubicBezTo>
                <a:cubicBezTo>
                  <a:pt x="470" y="796"/>
                  <a:pt x="470" y="796"/>
                  <a:pt x="470" y="796"/>
                </a:cubicBezTo>
                <a:cubicBezTo>
                  <a:pt x="470" y="796"/>
                  <a:pt x="470" y="797"/>
                  <a:pt x="471" y="797"/>
                </a:cubicBezTo>
                <a:cubicBezTo>
                  <a:pt x="471" y="797"/>
                  <a:pt x="471" y="797"/>
                  <a:pt x="471" y="797"/>
                </a:cubicBezTo>
                <a:moveTo>
                  <a:pt x="463" y="14"/>
                </a:moveTo>
                <a:cubicBezTo>
                  <a:pt x="463" y="14"/>
                  <a:pt x="463" y="14"/>
                  <a:pt x="463" y="14"/>
                </a:cubicBezTo>
                <a:cubicBezTo>
                  <a:pt x="463" y="14"/>
                  <a:pt x="463" y="14"/>
                  <a:pt x="463" y="14"/>
                </a:cubicBezTo>
                <a:cubicBezTo>
                  <a:pt x="463" y="14"/>
                  <a:pt x="463" y="14"/>
                  <a:pt x="463" y="13"/>
                </a:cubicBezTo>
                <a:cubicBezTo>
                  <a:pt x="463" y="14"/>
                  <a:pt x="463" y="14"/>
                  <a:pt x="463" y="14"/>
                </a:cubicBezTo>
                <a:moveTo>
                  <a:pt x="474" y="12"/>
                </a:moveTo>
                <a:cubicBezTo>
                  <a:pt x="473" y="12"/>
                  <a:pt x="473" y="12"/>
                  <a:pt x="473" y="12"/>
                </a:cubicBezTo>
                <a:cubicBezTo>
                  <a:pt x="473" y="12"/>
                  <a:pt x="473" y="12"/>
                  <a:pt x="473" y="12"/>
                </a:cubicBezTo>
                <a:cubicBezTo>
                  <a:pt x="473" y="12"/>
                  <a:pt x="473" y="12"/>
                  <a:pt x="473" y="12"/>
                </a:cubicBezTo>
                <a:cubicBezTo>
                  <a:pt x="473" y="12"/>
                  <a:pt x="474" y="12"/>
                  <a:pt x="474" y="12"/>
                </a:cubicBezTo>
                <a:moveTo>
                  <a:pt x="426" y="11"/>
                </a:moveTo>
                <a:cubicBezTo>
                  <a:pt x="426" y="11"/>
                  <a:pt x="426" y="11"/>
                  <a:pt x="425" y="11"/>
                </a:cubicBezTo>
                <a:cubicBezTo>
                  <a:pt x="426" y="11"/>
                  <a:pt x="426" y="11"/>
                  <a:pt x="426" y="11"/>
                </a:cubicBezTo>
                <a:cubicBezTo>
                  <a:pt x="426" y="11"/>
                  <a:pt x="426" y="11"/>
                  <a:pt x="426" y="11"/>
                </a:cubicBezTo>
                <a:cubicBezTo>
                  <a:pt x="426" y="11"/>
                  <a:pt x="426" y="11"/>
                  <a:pt x="426" y="11"/>
                </a:cubicBezTo>
                <a:moveTo>
                  <a:pt x="642" y="723"/>
                </a:moveTo>
                <a:cubicBezTo>
                  <a:pt x="641" y="723"/>
                  <a:pt x="641" y="723"/>
                  <a:pt x="641" y="723"/>
                </a:cubicBezTo>
                <a:cubicBezTo>
                  <a:pt x="641" y="723"/>
                  <a:pt x="641" y="723"/>
                  <a:pt x="641" y="724"/>
                </a:cubicBezTo>
                <a:cubicBezTo>
                  <a:pt x="641" y="724"/>
                  <a:pt x="641" y="724"/>
                  <a:pt x="641" y="724"/>
                </a:cubicBezTo>
                <a:cubicBezTo>
                  <a:pt x="641" y="724"/>
                  <a:pt x="641" y="723"/>
                  <a:pt x="642" y="723"/>
                </a:cubicBezTo>
                <a:moveTo>
                  <a:pt x="352" y="795"/>
                </a:moveTo>
                <a:cubicBezTo>
                  <a:pt x="352" y="795"/>
                  <a:pt x="352" y="795"/>
                  <a:pt x="352" y="795"/>
                </a:cubicBezTo>
                <a:cubicBezTo>
                  <a:pt x="352" y="795"/>
                  <a:pt x="352" y="795"/>
                  <a:pt x="352" y="796"/>
                </a:cubicBezTo>
                <a:cubicBezTo>
                  <a:pt x="352" y="796"/>
                  <a:pt x="352" y="796"/>
                  <a:pt x="352" y="796"/>
                </a:cubicBezTo>
                <a:cubicBezTo>
                  <a:pt x="352" y="796"/>
                  <a:pt x="352" y="796"/>
                  <a:pt x="352" y="795"/>
                </a:cubicBezTo>
                <a:moveTo>
                  <a:pt x="112" y="675"/>
                </a:moveTo>
                <a:cubicBezTo>
                  <a:pt x="112" y="675"/>
                  <a:pt x="112" y="675"/>
                  <a:pt x="112" y="675"/>
                </a:cubicBezTo>
                <a:cubicBezTo>
                  <a:pt x="112" y="675"/>
                  <a:pt x="112" y="675"/>
                  <a:pt x="112" y="675"/>
                </a:cubicBezTo>
                <a:cubicBezTo>
                  <a:pt x="112" y="675"/>
                  <a:pt x="112" y="675"/>
                  <a:pt x="112" y="675"/>
                </a:cubicBezTo>
                <a:cubicBezTo>
                  <a:pt x="112" y="675"/>
                  <a:pt x="112" y="675"/>
                  <a:pt x="112" y="675"/>
                </a:cubicBezTo>
                <a:moveTo>
                  <a:pt x="468" y="797"/>
                </a:moveTo>
                <a:cubicBezTo>
                  <a:pt x="468" y="797"/>
                  <a:pt x="468" y="797"/>
                  <a:pt x="468" y="797"/>
                </a:cubicBezTo>
                <a:cubicBezTo>
                  <a:pt x="468" y="797"/>
                  <a:pt x="469" y="798"/>
                  <a:pt x="469" y="798"/>
                </a:cubicBezTo>
                <a:cubicBezTo>
                  <a:pt x="469" y="798"/>
                  <a:pt x="469" y="797"/>
                  <a:pt x="469" y="797"/>
                </a:cubicBezTo>
                <a:cubicBezTo>
                  <a:pt x="469" y="797"/>
                  <a:pt x="469" y="797"/>
                  <a:pt x="468" y="797"/>
                </a:cubicBezTo>
                <a:moveTo>
                  <a:pt x="509" y="25"/>
                </a:moveTo>
                <a:cubicBezTo>
                  <a:pt x="509" y="25"/>
                  <a:pt x="509" y="24"/>
                  <a:pt x="509" y="24"/>
                </a:cubicBezTo>
                <a:cubicBezTo>
                  <a:pt x="509" y="24"/>
                  <a:pt x="509" y="24"/>
                  <a:pt x="508" y="24"/>
                </a:cubicBezTo>
                <a:cubicBezTo>
                  <a:pt x="508" y="24"/>
                  <a:pt x="508" y="24"/>
                  <a:pt x="508" y="24"/>
                </a:cubicBezTo>
                <a:cubicBezTo>
                  <a:pt x="508" y="24"/>
                  <a:pt x="508" y="25"/>
                  <a:pt x="509" y="25"/>
                </a:cubicBezTo>
                <a:moveTo>
                  <a:pt x="464" y="798"/>
                </a:moveTo>
                <a:cubicBezTo>
                  <a:pt x="464" y="797"/>
                  <a:pt x="464" y="797"/>
                  <a:pt x="464" y="797"/>
                </a:cubicBezTo>
                <a:cubicBezTo>
                  <a:pt x="464" y="797"/>
                  <a:pt x="464" y="797"/>
                  <a:pt x="464" y="797"/>
                </a:cubicBezTo>
                <a:cubicBezTo>
                  <a:pt x="464" y="797"/>
                  <a:pt x="464" y="798"/>
                  <a:pt x="464" y="798"/>
                </a:cubicBezTo>
                <a:cubicBezTo>
                  <a:pt x="464" y="798"/>
                  <a:pt x="464" y="798"/>
                  <a:pt x="464" y="798"/>
                </a:cubicBezTo>
                <a:moveTo>
                  <a:pt x="113" y="680"/>
                </a:moveTo>
                <a:cubicBezTo>
                  <a:pt x="113" y="680"/>
                  <a:pt x="113" y="680"/>
                  <a:pt x="113" y="680"/>
                </a:cubicBezTo>
                <a:cubicBezTo>
                  <a:pt x="113" y="680"/>
                  <a:pt x="113" y="680"/>
                  <a:pt x="113" y="679"/>
                </a:cubicBezTo>
                <a:cubicBezTo>
                  <a:pt x="113" y="679"/>
                  <a:pt x="113" y="680"/>
                  <a:pt x="112" y="680"/>
                </a:cubicBezTo>
                <a:cubicBezTo>
                  <a:pt x="113" y="680"/>
                  <a:pt x="113" y="680"/>
                  <a:pt x="113" y="680"/>
                </a:cubicBezTo>
                <a:moveTo>
                  <a:pt x="453" y="797"/>
                </a:moveTo>
                <a:cubicBezTo>
                  <a:pt x="453" y="797"/>
                  <a:pt x="453" y="797"/>
                  <a:pt x="453" y="797"/>
                </a:cubicBezTo>
                <a:cubicBezTo>
                  <a:pt x="452" y="797"/>
                  <a:pt x="452" y="797"/>
                  <a:pt x="452" y="798"/>
                </a:cubicBezTo>
                <a:cubicBezTo>
                  <a:pt x="452" y="798"/>
                  <a:pt x="452" y="798"/>
                  <a:pt x="453" y="798"/>
                </a:cubicBezTo>
                <a:cubicBezTo>
                  <a:pt x="453" y="798"/>
                  <a:pt x="453" y="797"/>
                  <a:pt x="453" y="797"/>
                </a:cubicBezTo>
                <a:moveTo>
                  <a:pt x="295" y="19"/>
                </a:moveTo>
                <a:cubicBezTo>
                  <a:pt x="295" y="19"/>
                  <a:pt x="295" y="19"/>
                  <a:pt x="296" y="19"/>
                </a:cubicBezTo>
                <a:cubicBezTo>
                  <a:pt x="295" y="19"/>
                  <a:pt x="295" y="18"/>
                  <a:pt x="295" y="18"/>
                </a:cubicBezTo>
                <a:cubicBezTo>
                  <a:pt x="295" y="18"/>
                  <a:pt x="295" y="19"/>
                  <a:pt x="295" y="19"/>
                </a:cubicBezTo>
                <a:cubicBezTo>
                  <a:pt x="295" y="19"/>
                  <a:pt x="295" y="19"/>
                  <a:pt x="295" y="19"/>
                </a:cubicBezTo>
                <a:moveTo>
                  <a:pt x="780" y="262"/>
                </a:moveTo>
                <a:cubicBezTo>
                  <a:pt x="780" y="262"/>
                  <a:pt x="781" y="262"/>
                  <a:pt x="781" y="262"/>
                </a:cubicBezTo>
                <a:cubicBezTo>
                  <a:pt x="781" y="262"/>
                  <a:pt x="781" y="262"/>
                  <a:pt x="781" y="261"/>
                </a:cubicBezTo>
                <a:cubicBezTo>
                  <a:pt x="781" y="261"/>
                  <a:pt x="781" y="261"/>
                  <a:pt x="781" y="261"/>
                </a:cubicBezTo>
                <a:cubicBezTo>
                  <a:pt x="781" y="261"/>
                  <a:pt x="780" y="261"/>
                  <a:pt x="780" y="262"/>
                </a:cubicBezTo>
                <a:moveTo>
                  <a:pt x="780" y="266"/>
                </a:moveTo>
                <a:cubicBezTo>
                  <a:pt x="780" y="266"/>
                  <a:pt x="780" y="266"/>
                  <a:pt x="780" y="266"/>
                </a:cubicBezTo>
                <a:cubicBezTo>
                  <a:pt x="780" y="266"/>
                  <a:pt x="779" y="266"/>
                  <a:pt x="779" y="266"/>
                </a:cubicBezTo>
                <a:cubicBezTo>
                  <a:pt x="779" y="266"/>
                  <a:pt x="780" y="266"/>
                  <a:pt x="780" y="267"/>
                </a:cubicBezTo>
                <a:cubicBezTo>
                  <a:pt x="780" y="267"/>
                  <a:pt x="780" y="266"/>
                  <a:pt x="780" y="266"/>
                </a:cubicBezTo>
                <a:moveTo>
                  <a:pt x="781" y="277"/>
                </a:moveTo>
                <a:cubicBezTo>
                  <a:pt x="781" y="276"/>
                  <a:pt x="781" y="276"/>
                  <a:pt x="781" y="276"/>
                </a:cubicBezTo>
                <a:cubicBezTo>
                  <a:pt x="781" y="276"/>
                  <a:pt x="780" y="277"/>
                  <a:pt x="780" y="277"/>
                </a:cubicBezTo>
                <a:cubicBezTo>
                  <a:pt x="780" y="277"/>
                  <a:pt x="781" y="277"/>
                  <a:pt x="781" y="277"/>
                </a:cubicBezTo>
                <a:cubicBezTo>
                  <a:pt x="781" y="277"/>
                  <a:pt x="781" y="277"/>
                  <a:pt x="781" y="277"/>
                </a:cubicBezTo>
                <a:moveTo>
                  <a:pt x="771" y="246"/>
                </a:moveTo>
                <a:cubicBezTo>
                  <a:pt x="771" y="246"/>
                  <a:pt x="772" y="245"/>
                  <a:pt x="772" y="245"/>
                </a:cubicBezTo>
                <a:cubicBezTo>
                  <a:pt x="771" y="245"/>
                  <a:pt x="771" y="245"/>
                  <a:pt x="771" y="245"/>
                </a:cubicBezTo>
                <a:cubicBezTo>
                  <a:pt x="771" y="245"/>
                  <a:pt x="771" y="245"/>
                  <a:pt x="771" y="245"/>
                </a:cubicBezTo>
                <a:cubicBezTo>
                  <a:pt x="771" y="245"/>
                  <a:pt x="771" y="246"/>
                  <a:pt x="771" y="246"/>
                </a:cubicBezTo>
                <a:moveTo>
                  <a:pt x="778" y="252"/>
                </a:moveTo>
                <a:cubicBezTo>
                  <a:pt x="779" y="252"/>
                  <a:pt x="779" y="252"/>
                  <a:pt x="779" y="252"/>
                </a:cubicBezTo>
                <a:cubicBezTo>
                  <a:pt x="779" y="252"/>
                  <a:pt x="779" y="252"/>
                  <a:pt x="779" y="252"/>
                </a:cubicBezTo>
                <a:cubicBezTo>
                  <a:pt x="779" y="252"/>
                  <a:pt x="779" y="252"/>
                  <a:pt x="779" y="252"/>
                </a:cubicBezTo>
                <a:cubicBezTo>
                  <a:pt x="779" y="252"/>
                  <a:pt x="779" y="252"/>
                  <a:pt x="778" y="252"/>
                </a:cubicBezTo>
                <a:moveTo>
                  <a:pt x="34" y="255"/>
                </a:moveTo>
                <a:cubicBezTo>
                  <a:pt x="34" y="255"/>
                  <a:pt x="35" y="255"/>
                  <a:pt x="35" y="255"/>
                </a:cubicBezTo>
                <a:cubicBezTo>
                  <a:pt x="34" y="255"/>
                  <a:pt x="34" y="255"/>
                  <a:pt x="34" y="255"/>
                </a:cubicBezTo>
                <a:cubicBezTo>
                  <a:pt x="34" y="255"/>
                  <a:pt x="34" y="255"/>
                  <a:pt x="34" y="255"/>
                </a:cubicBezTo>
                <a:cubicBezTo>
                  <a:pt x="34" y="255"/>
                  <a:pt x="34" y="255"/>
                  <a:pt x="34" y="255"/>
                </a:cubicBezTo>
                <a:moveTo>
                  <a:pt x="779" y="258"/>
                </a:moveTo>
                <a:cubicBezTo>
                  <a:pt x="779" y="258"/>
                  <a:pt x="779" y="258"/>
                  <a:pt x="779" y="258"/>
                </a:cubicBezTo>
                <a:cubicBezTo>
                  <a:pt x="779" y="258"/>
                  <a:pt x="779" y="259"/>
                  <a:pt x="778" y="259"/>
                </a:cubicBezTo>
                <a:cubicBezTo>
                  <a:pt x="778" y="259"/>
                  <a:pt x="779" y="259"/>
                  <a:pt x="779" y="259"/>
                </a:cubicBezTo>
                <a:cubicBezTo>
                  <a:pt x="779" y="259"/>
                  <a:pt x="779" y="259"/>
                  <a:pt x="779" y="258"/>
                </a:cubicBezTo>
                <a:moveTo>
                  <a:pt x="35" y="260"/>
                </a:moveTo>
                <a:cubicBezTo>
                  <a:pt x="35" y="260"/>
                  <a:pt x="36" y="260"/>
                  <a:pt x="36" y="260"/>
                </a:cubicBezTo>
                <a:cubicBezTo>
                  <a:pt x="35" y="259"/>
                  <a:pt x="35" y="259"/>
                  <a:pt x="35" y="259"/>
                </a:cubicBezTo>
                <a:cubicBezTo>
                  <a:pt x="35" y="259"/>
                  <a:pt x="35" y="259"/>
                  <a:pt x="35" y="260"/>
                </a:cubicBezTo>
                <a:cubicBezTo>
                  <a:pt x="35" y="260"/>
                  <a:pt x="35" y="260"/>
                  <a:pt x="35" y="260"/>
                </a:cubicBezTo>
                <a:moveTo>
                  <a:pt x="24" y="307"/>
                </a:moveTo>
                <a:cubicBezTo>
                  <a:pt x="25" y="307"/>
                  <a:pt x="25" y="307"/>
                  <a:pt x="25" y="307"/>
                </a:cubicBezTo>
                <a:cubicBezTo>
                  <a:pt x="25" y="307"/>
                  <a:pt x="25" y="307"/>
                  <a:pt x="25" y="307"/>
                </a:cubicBezTo>
                <a:cubicBezTo>
                  <a:pt x="25" y="307"/>
                  <a:pt x="25" y="307"/>
                  <a:pt x="25" y="307"/>
                </a:cubicBezTo>
                <a:cubicBezTo>
                  <a:pt x="25" y="307"/>
                  <a:pt x="24" y="307"/>
                  <a:pt x="24" y="307"/>
                </a:cubicBezTo>
                <a:moveTo>
                  <a:pt x="811" y="341"/>
                </a:moveTo>
                <a:cubicBezTo>
                  <a:pt x="810" y="341"/>
                  <a:pt x="810" y="341"/>
                  <a:pt x="810" y="341"/>
                </a:cubicBezTo>
                <a:cubicBezTo>
                  <a:pt x="810" y="341"/>
                  <a:pt x="810" y="341"/>
                  <a:pt x="810" y="341"/>
                </a:cubicBezTo>
                <a:cubicBezTo>
                  <a:pt x="810" y="341"/>
                  <a:pt x="810" y="341"/>
                  <a:pt x="810" y="341"/>
                </a:cubicBezTo>
                <a:cubicBezTo>
                  <a:pt x="810" y="341"/>
                  <a:pt x="810" y="341"/>
                  <a:pt x="811" y="341"/>
                </a:cubicBezTo>
                <a:moveTo>
                  <a:pt x="84" y="164"/>
                </a:moveTo>
                <a:cubicBezTo>
                  <a:pt x="83" y="164"/>
                  <a:pt x="83" y="165"/>
                  <a:pt x="83" y="165"/>
                </a:cubicBezTo>
                <a:cubicBezTo>
                  <a:pt x="83" y="165"/>
                  <a:pt x="83" y="165"/>
                  <a:pt x="83" y="165"/>
                </a:cubicBezTo>
                <a:cubicBezTo>
                  <a:pt x="84" y="165"/>
                  <a:pt x="84" y="165"/>
                  <a:pt x="84" y="165"/>
                </a:cubicBezTo>
                <a:cubicBezTo>
                  <a:pt x="84" y="165"/>
                  <a:pt x="84" y="165"/>
                  <a:pt x="84" y="164"/>
                </a:cubicBezTo>
                <a:moveTo>
                  <a:pt x="81" y="166"/>
                </a:moveTo>
                <a:cubicBezTo>
                  <a:pt x="81" y="166"/>
                  <a:pt x="81" y="165"/>
                  <a:pt x="81" y="165"/>
                </a:cubicBezTo>
                <a:cubicBezTo>
                  <a:pt x="81" y="165"/>
                  <a:pt x="80" y="166"/>
                  <a:pt x="80" y="166"/>
                </a:cubicBezTo>
                <a:cubicBezTo>
                  <a:pt x="80" y="166"/>
                  <a:pt x="80" y="166"/>
                  <a:pt x="81" y="166"/>
                </a:cubicBezTo>
                <a:cubicBezTo>
                  <a:pt x="81" y="166"/>
                  <a:pt x="81" y="166"/>
                  <a:pt x="81" y="166"/>
                </a:cubicBezTo>
                <a:moveTo>
                  <a:pt x="762" y="209"/>
                </a:moveTo>
                <a:cubicBezTo>
                  <a:pt x="761" y="209"/>
                  <a:pt x="761" y="209"/>
                  <a:pt x="761" y="209"/>
                </a:cubicBezTo>
                <a:cubicBezTo>
                  <a:pt x="761" y="209"/>
                  <a:pt x="762" y="210"/>
                  <a:pt x="762" y="210"/>
                </a:cubicBezTo>
                <a:cubicBezTo>
                  <a:pt x="762" y="210"/>
                  <a:pt x="762" y="209"/>
                  <a:pt x="762" y="209"/>
                </a:cubicBezTo>
                <a:cubicBezTo>
                  <a:pt x="762" y="209"/>
                  <a:pt x="762" y="209"/>
                  <a:pt x="762" y="209"/>
                </a:cubicBezTo>
                <a:moveTo>
                  <a:pt x="766" y="212"/>
                </a:moveTo>
                <a:cubicBezTo>
                  <a:pt x="766" y="211"/>
                  <a:pt x="766" y="211"/>
                  <a:pt x="766" y="211"/>
                </a:cubicBezTo>
                <a:cubicBezTo>
                  <a:pt x="766" y="211"/>
                  <a:pt x="766" y="211"/>
                  <a:pt x="765" y="211"/>
                </a:cubicBezTo>
                <a:cubicBezTo>
                  <a:pt x="765" y="211"/>
                  <a:pt x="765" y="211"/>
                  <a:pt x="765" y="211"/>
                </a:cubicBezTo>
                <a:cubicBezTo>
                  <a:pt x="765" y="211"/>
                  <a:pt x="765" y="211"/>
                  <a:pt x="766" y="212"/>
                </a:cubicBezTo>
                <a:moveTo>
                  <a:pt x="85" y="177"/>
                </a:moveTo>
                <a:cubicBezTo>
                  <a:pt x="84" y="177"/>
                  <a:pt x="84" y="177"/>
                  <a:pt x="84" y="177"/>
                </a:cubicBezTo>
                <a:cubicBezTo>
                  <a:pt x="84" y="177"/>
                  <a:pt x="84" y="177"/>
                  <a:pt x="84" y="177"/>
                </a:cubicBezTo>
                <a:cubicBezTo>
                  <a:pt x="84" y="177"/>
                  <a:pt x="84" y="177"/>
                  <a:pt x="84" y="178"/>
                </a:cubicBezTo>
                <a:cubicBezTo>
                  <a:pt x="85" y="177"/>
                  <a:pt x="85" y="177"/>
                  <a:pt x="85" y="177"/>
                </a:cubicBezTo>
                <a:moveTo>
                  <a:pt x="63" y="192"/>
                </a:moveTo>
                <a:cubicBezTo>
                  <a:pt x="63" y="192"/>
                  <a:pt x="62" y="192"/>
                  <a:pt x="62" y="192"/>
                </a:cubicBezTo>
                <a:cubicBezTo>
                  <a:pt x="62" y="192"/>
                  <a:pt x="62" y="193"/>
                  <a:pt x="63" y="193"/>
                </a:cubicBezTo>
                <a:cubicBezTo>
                  <a:pt x="63" y="192"/>
                  <a:pt x="63" y="192"/>
                  <a:pt x="63" y="192"/>
                </a:cubicBezTo>
                <a:cubicBezTo>
                  <a:pt x="63" y="192"/>
                  <a:pt x="63" y="192"/>
                  <a:pt x="63" y="192"/>
                </a:cubicBezTo>
                <a:moveTo>
                  <a:pt x="56" y="202"/>
                </a:moveTo>
                <a:cubicBezTo>
                  <a:pt x="56" y="201"/>
                  <a:pt x="56" y="201"/>
                  <a:pt x="56" y="201"/>
                </a:cubicBezTo>
                <a:cubicBezTo>
                  <a:pt x="56" y="201"/>
                  <a:pt x="56" y="202"/>
                  <a:pt x="56" y="202"/>
                </a:cubicBezTo>
                <a:cubicBezTo>
                  <a:pt x="56" y="202"/>
                  <a:pt x="56" y="202"/>
                  <a:pt x="56" y="202"/>
                </a:cubicBezTo>
                <a:cubicBezTo>
                  <a:pt x="56" y="202"/>
                  <a:pt x="56" y="202"/>
                  <a:pt x="56" y="202"/>
                </a:cubicBezTo>
                <a:moveTo>
                  <a:pt x="63" y="201"/>
                </a:moveTo>
                <a:cubicBezTo>
                  <a:pt x="63" y="201"/>
                  <a:pt x="62" y="202"/>
                  <a:pt x="62" y="202"/>
                </a:cubicBezTo>
                <a:cubicBezTo>
                  <a:pt x="62" y="202"/>
                  <a:pt x="62" y="202"/>
                  <a:pt x="63" y="202"/>
                </a:cubicBezTo>
                <a:cubicBezTo>
                  <a:pt x="63" y="202"/>
                  <a:pt x="63" y="202"/>
                  <a:pt x="63" y="202"/>
                </a:cubicBezTo>
                <a:cubicBezTo>
                  <a:pt x="63" y="202"/>
                  <a:pt x="63" y="202"/>
                  <a:pt x="63" y="201"/>
                </a:cubicBezTo>
                <a:moveTo>
                  <a:pt x="54" y="203"/>
                </a:moveTo>
                <a:cubicBezTo>
                  <a:pt x="54" y="203"/>
                  <a:pt x="54" y="203"/>
                  <a:pt x="54" y="203"/>
                </a:cubicBezTo>
                <a:cubicBezTo>
                  <a:pt x="54" y="203"/>
                  <a:pt x="54" y="204"/>
                  <a:pt x="54" y="204"/>
                </a:cubicBezTo>
                <a:cubicBezTo>
                  <a:pt x="54" y="204"/>
                  <a:pt x="54" y="204"/>
                  <a:pt x="54" y="204"/>
                </a:cubicBezTo>
                <a:cubicBezTo>
                  <a:pt x="54" y="204"/>
                  <a:pt x="54" y="204"/>
                  <a:pt x="54" y="203"/>
                </a:cubicBezTo>
                <a:moveTo>
                  <a:pt x="8" y="461"/>
                </a:moveTo>
                <a:cubicBezTo>
                  <a:pt x="8" y="461"/>
                  <a:pt x="8" y="461"/>
                  <a:pt x="8" y="461"/>
                </a:cubicBezTo>
                <a:cubicBezTo>
                  <a:pt x="8" y="461"/>
                  <a:pt x="8" y="460"/>
                  <a:pt x="8" y="460"/>
                </a:cubicBezTo>
                <a:cubicBezTo>
                  <a:pt x="8" y="460"/>
                  <a:pt x="7" y="461"/>
                  <a:pt x="7" y="461"/>
                </a:cubicBezTo>
                <a:cubicBezTo>
                  <a:pt x="7" y="461"/>
                  <a:pt x="7" y="461"/>
                  <a:pt x="8" y="461"/>
                </a:cubicBezTo>
                <a:moveTo>
                  <a:pt x="812" y="426"/>
                </a:moveTo>
                <a:cubicBezTo>
                  <a:pt x="812" y="426"/>
                  <a:pt x="812" y="425"/>
                  <a:pt x="812" y="425"/>
                </a:cubicBezTo>
                <a:cubicBezTo>
                  <a:pt x="812" y="425"/>
                  <a:pt x="812" y="425"/>
                  <a:pt x="812" y="425"/>
                </a:cubicBezTo>
                <a:cubicBezTo>
                  <a:pt x="812" y="426"/>
                  <a:pt x="812" y="426"/>
                  <a:pt x="812" y="426"/>
                </a:cubicBezTo>
                <a:cubicBezTo>
                  <a:pt x="812" y="426"/>
                  <a:pt x="812" y="426"/>
                  <a:pt x="812" y="426"/>
                </a:cubicBezTo>
                <a:moveTo>
                  <a:pt x="4" y="427"/>
                </a:moveTo>
                <a:cubicBezTo>
                  <a:pt x="4" y="427"/>
                  <a:pt x="4" y="427"/>
                  <a:pt x="4" y="427"/>
                </a:cubicBezTo>
                <a:cubicBezTo>
                  <a:pt x="4" y="427"/>
                  <a:pt x="4" y="427"/>
                  <a:pt x="3" y="427"/>
                </a:cubicBezTo>
                <a:cubicBezTo>
                  <a:pt x="3" y="428"/>
                  <a:pt x="4" y="428"/>
                  <a:pt x="4" y="428"/>
                </a:cubicBezTo>
                <a:cubicBezTo>
                  <a:pt x="4" y="428"/>
                  <a:pt x="4" y="428"/>
                  <a:pt x="4" y="427"/>
                </a:cubicBezTo>
                <a:moveTo>
                  <a:pt x="13" y="440"/>
                </a:moveTo>
                <a:cubicBezTo>
                  <a:pt x="13" y="440"/>
                  <a:pt x="13" y="439"/>
                  <a:pt x="13" y="439"/>
                </a:cubicBezTo>
                <a:cubicBezTo>
                  <a:pt x="12" y="440"/>
                  <a:pt x="12" y="440"/>
                  <a:pt x="12" y="440"/>
                </a:cubicBezTo>
                <a:cubicBezTo>
                  <a:pt x="12" y="440"/>
                  <a:pt x="12" y="440"/>
                  <a:pt x="12" y="440"/>
                </a:cubicBezTo>
                <a:cubicBezTo>
                  <a:pt x="12" y="440"/>
                  <a:pt x="13" y="440"/>
                  <a:pt x="13" y="440"/>
                </a:cubicBezTo>
                <a:moveTo>
                  <a:pt x="22" y="494"/>
                </a:moveTo>
                <a:cubicBezTo>
                  <a:pt x="22" y="494"/>
                  <a:pt x="22" y="494"/>
                  <a:pt x="22" y="494"/>
                </a:cubicBezTo>
                <a:cubicBezTo>
                  <a:pt x="22" y="494"/>
                  <a:pt x="22" y="494"/>
                  <a:pt x="22" y="494"/>
                </a:cubicBezTo>
                <a:cubicBezTo>
                  <a:pt x="22" y="494"/>
                  <a:pt x="22" y="493"/>
                  <a:pt x="22" y="493"/>
                </a:cubicBezTo>
                <a:cubicBezTo>
                  <a:pt x="22" y="494"/>
                  <a:pt x="22" y="494"/>
                  <a:pt x="22" y="494"/>
                </a:cubicBezTo>
                <a:moveTo>
                  <a:pt x="23" y="497"/>
                </a:moveTo>
                <a:cubicBezTo>
                  <a:pt x="23" y="497"/>
                  <a:pt x="23" y="497"/>
                  <a:pt x="23" y="497"/>
                </a:cubicBezTo>
                <a:cubicBezTo>
                  <a:pt x="23" y="497"/>
                  <a:pt x="23" y="496"/>
                  <a:pt x="23" y="496"/>
                </a:cubicBezTo>
                <a:cubicBezTo>
                  <a:pt x="23" y="496"/>
                  <a:pt x="23" y="497"/>
                  <a:pt x="22" y="497"/>
                </a:cubicBezTo>
                <a:cubicBezTo>
                  <a:pt x="22" y="497"/>
                  <a:pt x="23" y="497"/>
                  <a:pt x="23" y="497"/>
                </a:cubicBezTo>
                <a:moveTo>
                  <a:pt x="16" y="377"/>
                </a:moveTo>
                <a:cubicBezTo>
                  <a:pt x="15" y="377"/>
                  <a:pt x="15" y="377"/>
                  <a:pt x="15" y="377"/>
                </a:cubicBezTo>
                <a:cubicBezTo>
                  <a:pt x="15" y="377"/>
                  <a:pt x="15" y="377"/>
                  <a:pt x="15" y="377"/>
                </a:cubicBezTo>
                <a:cubicBezTo>
                  <a:pt x="15" y="377"/>
                  <a:pt x="15" y="377"/>
                  <a:pt x="15" y="378"/>
                </a:cubicBezTo>
                <a:cubicBezTo>
                  <a:pt x="15" y="378"/>
                  <a:pt x="15" y="377"/>
                  <a:pt x="16" y="377"/>
                </a:cubicBezTo>
                <a:moveTo>
                  <a:pt x="647" y="80"/>
                </a:moveTo>
                <a:cubicBezTo>
                  <a:pt x="647" y="80"/>
                  <a:pt x="647" y="80"/>
                  <a:pt x="647" y="80"/>
                </a:cubicBezTo>
                <a:cubicBezTo>
                  <a:pt x="647" y="80"/>
                  <a:pt x="647" y="80"/>
                  <a:pt x="646" y="80"/>
                </a:cubicBezTo>
                <a:cubicBezTo>
                  <a:pt x="647" y="80"/>
                  <a:pt x="647" y="81"/>
                  <a:pt x="647" y="81"/>
                </a:cubicBezTo>
                <a:cubicBezTo>
                  <a:pt x="647" y="81"/>
                  <a:pt x="647" y="80"/>
                  <a:pt x="647" y="80"/>
                </a:cubicBezTo>
                <a:moveTo>
                  <a:pt x="811" y="365"/>
                </a:moveTo>
                <a:cubicBezTo>
                  <a:pt x="811" y="366"/>
                  <a:pt x="811" y="366"/>
                  <a:pt x="811" y="366"/>
                </a:cubicBezTo>
                <a:cubicBezTo>
                  <a:pt x="811" y="366"/>
                  <a:pt x="811" y="366"/>
                  <a:pt x="811" y="366"/>
                </a:cubicBezTo>
                <a:cubicBezTo>
                  <a:pt x="811" y="366"/>
                  <a:pt x="811" y="366"/>
                  <a:pt x="812" y="366"/>
                </a:cubicBezTo>
                <a:cubicBezTo>
                  <a:pt x="811" y="366"/>
                  <a:pt x="811" y="366"/>
                  <a:pt x="811" y="365"/>
                </a:cubicBezTo>
                <a:moveTo>
                  <a:pt x="643" y="82"/>
                </a:moveTo>
                <a:cubicBezTo>
                  <a:pt x="643" y="82"/>
                  <a:pt x="643" y="82"/>
                  <a:pt x="643" y="82"/>
                </a:cubicBezTo>
                <a:cubicBezTo>
                  <a:pt x="643" y="82"/>
                  <a:pt x="643" y="82"/>
                  <a:pt x="643" y="82"/>
                </a:cubicBezTo>
                <a:cubicBezTo>
                  <a:pt x="643" y="83"/>
                  <a:pt x="644" y="82"/>
                  <a:pt x="644" y="82"/>
                </a:cubicBezTo>
                <a:cubicBezTo>
                  <a:pt x="643" y="82"/>
                  <a:pt x="643" y="82"/>
                  <a:pt x="643" y="82"/>
                </a:cubicBezTo>
                <a:moveTo>
                  <a:pt x="13" y="422"/>
                </a:moveTo>
                <a:cubicBezTo>
                  <a:pt x="13" y="422"/>
                  <a:pt x="13" y="423"/>
                  <a:pt x="13" y="423"/>
                </a:cubicBezTo>
                <a:cubicBezTo>
                  <a:pt x="13" y="423"/>
                  <a:pt x="13" y="423"/>
                  <a:pt x="13" y="423"/>
                </a:cubicBezTo>
                <a:cubicBezTo>
                  <a:pt x="13" y="423"/>
                  <a:pt x="14" y="423"/>
                  <a:pt x="14" y="423"/>
                </a:cubicBezTo>
                <a:cubicBezTo>
                  <a:pt x="14" y="423"/>
                  <a:pt x="14" y="423"/>
                  <a:pt x="13" y="422"/>
                </a:cubicBezTo>
                <a:moveTo>
                  <a:pt x="622" y="74"/>
                </a:moveTo>
                <a:cubicBezTo>
                  <a:pt x="622" y="74"/>
                  <a:pt x="622" y="74"/>
                  <a:pt x="622" y="75"/>
                </a:cubicBezTo>
                <a:cubicBezTo>
                  <a:pt x="622" y="75"/>
                  <a:pt x="622" y="75"/>
                  <a:pt x="622" y="75"/>
                </a:cubicBezTo>
                <a:cubicBezTo>
                  <a:pt x="622" y="75"/>
                  <a:pt x="623" y="75"/>
                  <a:pt x="623" y="75"/>
                </a:cubicBezTo>
                <a:cubicBezTo>
                  <a:pt x="623" y="75"/>
                  <a:pt x="623" y="74"/>
                  <a:pt x="622" y="74"/>
                </a:cubicBezTo>
                <a:moveTo>
                  <a:pt x="14" y="392"/>
                </a:moveTo>
                <a:cubicBezTo>
                  <a:pt x="14" y="392"/>
                  <a:pt x="14" y="392"/>
                  <a:pt x="14" y="392"/>
                </a:cubicBezTo>
                <a:cubicBezTo>
                  <a:pt x="13" y="392"/>
                  <a:pt x="13" y="392"/>
                  <a:pt x="13" y="392"/>
                </a:cubicBezTo>
                <a:cubicBezTo>
                  <a:pt x="13" y="392"/>
                  <a:pt x="13" y="393"/>
                  <a:pt x="13" y="393"/>
                </a:cubicBezTo>
                <a:cubicBezTo>
                  <a:pt x="13" y="393"/>
                  <a:pt x="14" y="392"/>
                  <a:pt x="14" y="392"/>
                </a:cubicBezTo>
                <a:moveTo>
                  <a:pt x="814" y="397"/>
                </a:moveTo>
                <a:cubicBezTo>
                  <a:pt x="814" y="397"/>
                  <a:pt x="814" y="397"/>
                  <a:pt x="814" y="398"/>
                </a:cubicBezTo>
                <a:cubicBezTo>
                  <a:pt x="814" y="397"/>
                  <a:pt x="814" y="397"/>
                  <a:pt x="814" y="397"/>
                </a:cubicBezTo>
                <a:cubicBezTo>
                  <a:pt x="814" y="397"/>
                  <a:pt x="814" y="397"/>
                  <a:pt x="814" y="397"/>
                </a:cubicBezTo>
                <a:cubicBezTo>
                  <a:pt x="814" y="397"/>
                  <a:pt x="814" y="397"/>
                  <a:pt x="814" y="397"/>
                </a:cubicBezTo>
                <a:moveTo>
                  <a:pt x="13" y="403"/>
                </a:moveTo>
                <a:cubicBezTo>
                  <a:pt x="13" y="403"/>
                  <a:pt x="13" y="403"/>
                  <a:pt x="12" y="402"/>
                </a:cubicBezTo>
                <a:cubicBezTo>
                  <a:pt x="12" y="402"/>
                  <a:pt x="12" y="403"/>
                  <a:pt x="12" y="403"/>
                </a:cubicBezTo>
                <a:cubicBezTo>
                  <a:pt x="12" y="403"/>
                  <a:pt x="12" y="403"/>
                  <a:pt x="12" y="403"/>
                </a:cubicBezTo>
                <a:cubicBezTo>
                  <a:pt x="12" y="403"/>
                  <a:pt x="13" y="403"/>
                  <a:pt x="13" y="403"/>
                </a:cubicBezTo>
                <a:moveTo>
                  <a:pt x="606" y="540"/>
                </a:moveTo>
                <a:cubicBezTo>
                  <a:pt x="607" y="540"/>
                  <a:pt x="607" y="541"/>
                  <a:pt x="607" y="542"/>
                </a:cubicBezTo>
                <a:cubicBezTo>
                  <a:pt x="608" y="542"/>
                  <a:pt x="608" y="543"/>
                  <a:pt x="607" y="544"/>
                </a:cubicBezTo>
                <a:cubicBezTo>
                  <a:pt x="607" y="544"/>
                  <a:pt x="607" y="545"/>
                  <a:pt x="606" y="545"/>
                </a:cubicBezTo>
                <a:cubicBezTo>
                  <a:pt x="606" y="545"/>
                  <a:pt x="607" y="545"/>
                  <a:pt x="607" y="545"/>
                </a:cubicBezTo>
                <a:cubicBezTo>
                  <a:pt x="607" y="545"/>
                  <a:pt x="607" y="544"/>
                  <a:pt x="607" y="544"/>
                </a:cubicBezTo>
                <a:cubicBezTo>
                  <a:pt x="606" y="544"/>
                  <a:pt x="606" y="543"/>
                  <a:pt x="606" y="544"/>
                </a:cubicBezTo>
                <a:cubicBezTo>
                  <a:pt x="606" y="544"/>
                  <a:pt x="606" y="544"/>
                  <a:pt x="606" y="545"/>
                </a:cubicBezTo>
                <a:cubicBezTo>
                  <a:pt x="607" y="545"/>
                  <a:pt x="607" y="545"/>
                  <a:pt x="607" y="545"/>
                </a:cubicBezTo>
                <a:cubicBezTo>
                  <a:pt x="607" y="546"/>
                  <a:pt x="607" y="546"/>
                  <a:pt x="606" y="546"/>
                </a:cubicBezTo>
                <a:cubicBezTo>
                  <a:pt x="606" y="547"/>
                  <a:pt x="605" y="547"/>
                  <a:pt x="605" y="546"/>
                </a:cubicBezTo>
                <a:cubicBezTo>
                  <a:pt x="605" y="546"/>
                  <a:pt x="604" y="546"/>
                  <a:pt x="604" y="545"/>
                </a:cubicBezTo>
                <a:cubicBezTo>
                  <a:pt x="604" y="547"/>
                  <a:pt x="604" y="548"/>
                  <a:pt x="603" y="548"/>
                </a:cubicBezTo>
                <a:cubicBezTo>
                  <a:pt x="603" y="549"/>
                  <a:pt x="603" y="550"/>
                  <a:pt x="602" y="550"/>
                </a:cubicBezTo>
                <a:cubicBezTo>
                  <a:pt x="600" y="550"/>
                  <a:pt x="601" y="552"/>
                  <a:pt x="600" y="552"/>
                </a:cubicBezTo>
                <a:cubicBezTo>
                  <a:pt x="598" y="554"/>
                  <a:pt x="598" y="556"/>
                  <a:pt x="596" y="558"/>
                </a:cubicBezTo>
                <a:cubicBezTo>
                  <a:pt x="596" y="558"/>
                  <a:pt x="597" y="559"/>
                  <a:pt x="597" y="559"/>
                </a:cubicBezTo>
                <a:cubicBezTo>
                  <a:pt x="596" y="560"/>
                  <a:pt x="596" y="561"/>
                  <a:pt x="594" y="562"/>
                </a:cubicBezTo>
                <a:cubicBezTo>
                  <a:pt x="593" y="562"/>
                  <a:pt x="593" y="562"/>
                  <a:pt x="593" y="563"/>
                </a:cubicBezTo>
                <a:cubicBezTo>
                  <a:pt x="592" y="564"/>
                  <a:pt x="592" y="565"/>
                  <a:pt x="590" y="566"/>
                </a:cubicBezTo>
                <a:cubicBezTo>
                  <a:pt x="589" y="567"/>
                  <a:pt x="588" y="567"/>
                  <a:pt x="587" y="569"/>
                </a:cubicBezTo>
                <a:cubicBezTo>
                  <a:pt x="586" y="569"/>
                  <a:pt x="585" y="570"/>
                  <a:pt x="585" y="571"/>
                </a:cubicBezTo>
                <a:cubicBezTo>
                  <a:pt x="585" y="572"/>
                  <a:pt x="584" y="572"/>
                  <a:pt x="584" y="572"/>
                </a:cubicBezTo>
                <a:cubicBezTo>
                  <a:pt x="583" y="574"/>
                  <a:pt x="581" y="576"/>
                  <a:pt x="579" y="577"/>
                </a:cubicBezTo>
                <a:cubicBezTo>
                  <a:pt x="579" y="580"/>
                  <a:pt x="577" y="581"/>
                  <a:pt x="575" y="582"/>
                </a:cubicBezTo>
                <a:cubicBezTo>
                  <a:pt x="574" y="583"/>
                  <a:pt x="574" y="584"/>
                  <a:pt x="572" y="584"/>
                </a:cubicBezTo>
                <a:cubicBezTo>
                  <a:pt x="571" y="585"/>
                  <a:pt x="572" y="587"/>
                  <a:pt x="570" y="587"/>
                </a:cubicBezTo>
                <a:cubicBezTo>
                  <a:pt x="570" y="587"/>
                  <a:pt x="569" y="588"/>
                  <a:pt x="568" y="588"/>
                </a:cubicBezTo>
                <a:cubicBezTo>
                  <a:pt x="567" y="589"/>
                  <a:pt x="567" y="590"/>
                  <a:pt x="566" y="591"/>
                </a:cubicBezTo>
                <a:cubicBezTo>
                  <a:pt x="567" y="591"/>
                  <a:pt x="567" y="591"/>
                  <a:pt x="568" y="592"/>
                </a:cubicBezTo>
                <a:cubicBezTo>
                  <a:pt x="567" y="592"/>
                  <a:pt x="567" y="593"/>
                  <a:pt x="566" y="593"/>
                </a:cubicBezTo>
                <a:cubicBezTo>
                  <a:pt x="564" y="593"/>
                  <a:pt x="564" y="594"/>
                  <a:pt x="563" y="595"/>
                </a:cubicBezTo>
                <a:cubicBezTo>
                  <a:pt x="561" y="595"/>
                  <a:pt x="560" y="595"/>
                  <a:pt x="559" y="595"/>
                </a:cubicBezTo>
                <a:cubicBezTo>
                  <a:pt x="558" y="596"/>
                  <a:pt x="556" y="597"/>
                  <a:pt x="556" y="598"/>
                </a:cubicBezTo>
                <a:cubicBezTo>
                  <a:pt x="555" y="600"/>
                  <a:pt x="554" y="600"/>
                  <a:pt x="553" y="601"/>
                </a:cubicBezTo>
                <a:cubicBezTo>
                  <a:pt x="553" y="602"/>
                  <a:pt x="552" y="602"/>
                  <a:pt x="551" y="602"/>
                </a:cubicBezTo>
                <a:cubicBezTo>
                  <a:pt x="550" y="603"/>
                  <a:pt x="549" y="603"/>
                  <a:pt x="548" y="604"/>
                </a:cubicBezTo>
                <a:cubicBezTo>
                  <a:pt x="547" y="604"/>
                  <a:pt x="546" y="605"/>
                  <a:pt x="545" y="606"/>
                </a:cubicBezTo>
                <a:cubicBezTo>
                  <a:pt x="544" y="606"/>
                  <a:pt x="543" y="608"/>
                  <a:pt x="542" y="608"/>
                </a:cubicBezTo>
                <a:cubicBezTo>
                  <a:pt x="541" y="609"/>
                  <a:pt x="540" y="610"/>
                  <a:pt x="539" y="611"/>
                </a:cubicBezTo>
                <a:cubicBezTo>
                  <a:pt x="538" y="612"/>
                  <a:pt x="537" y="613"/>
                  <a:pt x="536" y="613"/>
                </a:cubicBezTo>
                <a:cubicBezTo>
                  <a:pt x="535" y="614"/>
                  <a:pt x="535" y="614"/>
                  <a:pt x="532" y="614"/>
                </a:cubicBezTo>
                <a:cubicBezTo>
                  <a:pt x="531" y="615"/>
                  <a:pt x="530" y="616"/>
                  <a:pt x="529" y="616"/>
                </a:cubicBezTo>
                <a:cubicBezTo>
                  <a:pt x="528" y="617"/>
                  <a:pt x="526" y="617"/>
                  <a:pt x="525" y="619"/>
                </a:cubicBezTo>
                <a:cubicBezTo>
                  <a:pt x="525" y="619"/>
                  <a:pt x="523" y="620"/>
                  <a:pt x="522" y="620"/>
                </a:cubicBezTo>
                <a:cubicBezTo>
                  <a:pt x="520" y="621"/>
                  <a:pt x="519" y="622"/>
                  <a:pt x="518" y="621"/>
                </a:cubicBezTo>
                <a:cubicBezTo>
                  <a:pt x="517" y="621"/>
                  <a:pt x="517" y="622"/>
                  <a:pt x="516" y="622"/>
                </a:cubicBezTo>
                <a:cubicBezTo>
                  <a:pt x="515" y="623"/>
                  <a:pt x="513" y="624"/>
                  <a:pt x="512" y="624"/>
                </a:cubicBezTo>
                <a:cubicBezTo>
                  <a:pt x="511" y="625"/>
                  <a:pt x="510" y="625"/>
                  <a:pt x="510" y="626"/>
                </a:cubicBezTo>
                <a:cubicBezTo>
                  <a:pt x="510" y="627"/>
                  <a:pt x="509" y="627"/>
                  <a:pt x="509" y="628"/>
                </a:cubicBezTo>
                <a:cubicBezTo>
                  <a:pt x="509" y="628"/>
                  <a:pt x="508" y="628"/>
                  <a:pt x="508" y="628"/>
                </a:cubicBezTo>
                <a:cubicBezTo>
                  <a:pt x="507" y="627"/>
                  <a:pt x="506" y="627"/>
                  <a:pt x="505" y="627"/>
                </a:cubicBezTo>
                <a:cubicBezTo>
                  <a:pt x="505" y="628"/>
                  <a:pt x="504" y="628"/>
                  <a:pt x="503" y="629"/>
                </a:cubicBezTo>
                <a:cubicBezTo>
                  <a:pt x="502" y="629"/>
                  <a:pt x="501" y="630"/>
                  <a:pt x="499" y="630"/>
                </a:cubicBezTo>
                <a:cubicBezTo>
                  <a:pt x="497" y="630"/>
                  <a:pt x="496" y="631"/>
                  <a:pt x="495" y="631"/>
                </a:cubicBezTo>
                <a:cubicBezTo>
                  <a:pt x="494" y="632"/>
                  <a:pt x="492" y="633"/>
                  <a:pt x="491" y="634"/>
                </a:cubicBezTo>
                <a:cubicBezTo>
                  <a:pt x="490" y="634"/>
                  <a:pt x="489" y="635"/>
                  <a:pt x="488" y="635"/>
                </a:cubicBezTo>
                <a:cubicBezTo>
                  <a:pt x="486" y="634"/>
                  <a:pt x="486" y="635"/>
                  <a:pt x="485" y="636"/>
                </a:cubicBezTo>
                <a:cubicBezTo>
                  <a:pt x="484" y="636"/>
                  <a:pt x="483" y="636"/>
                  <a:pt x="482" y="636"/>
                </a:cubicBezTo>
                <a:cubicBezTo>
                  <a:pt x="481" y="636"/>
                  <a:pt x="481" y="637"/>
                  <a:pt x="480" y="637"/>
                </a:cubicBezTo>
                <a:cubicBezTo>
                  <a:pt x="477" y="637"/>
                  <a:pt x="477" y="637"/>
                  <a:pt x="477" y="637"/>
                </a:cubicBezTo>
                <a:cubicBezTo>
                  <a:pt x="477" y="638"/>
                  <a:pt x="476" y="639"/>
                  <a:pt x="476" y="639"/>
                </a:cubicBezTo>
                <a:cubicBezTo>
                  <a:pt x="474" y="640"/>
                  <a:pt x="473" y="639"/>
                  <a:pt x="472" y="640"/>
                </a:cubicBezTo>
                <a:cubicBezTo>
                  <a:pt x="471" y="641"/>
                  <a:pt x="469" y="640"/>
                  <a:pt x="468" y="641"/>
                </a:cubicBezTo>
                <a:cubicBezTo>
                  <a:pt x="467" y="641"/>
                  <a:pt x="467" y="640"/>
                  <a:pt x="466" y="640"/>
                </a:cubicBezTo>
                <a:cubicBezTo>
                  <a:pt x="465" y="641"/>
                  <a:pt x="464" y="641"/>
                  <a:pt x="463" y="641"/>
                </a:cubicBezTo>
                <a:cubicBezTo>
                  <a:pt x="462" y="641"/>
                  <a:pt x="462" y="642"/>
                  <a:pt x="461" y="642"/>
                </a:cubicBezTo>
                <a:cubicBezTo>
                  <a:pt x="460" y="642"/>
                  <a:pt x="459" y="644"/>
                  <a:pt x="457" y="643"/>
                </a:cubicBezTo>
                <a:cubicBezTo>
                  <a:pt x="456" y="645"/>
                  <a:pt x="455" y="644"/>
                  <a:pt x="453" y="644"/>
                </a:cubicBezTo>
                <a:cubicBezTo>
                  <a:pt x="452" y="644"/>
                  <a:pt x="451" y="645"/>
                  <a:pt x="449" y="645"/>
                </a:cubicBezTo>
                <a:cubicBezTo>
                  <a:pt x="448" y="645"/>
                  <a:pt x="447" y="645"/>
                  <a:pt x="446" y="646"/>
                </a:cubicBezTo>
                <a:cubicBezTo>
                  <a:pt x="446" y="646"/>
                  <a:pt x="444" y="646"/>
                  <a:pt x="444" y="646"/>
                </a:cubicBezTo>
                <a:cubicBezTo>
                  <a:pt x="443" y="646"/>
                  <a:pt x="442" y="646"/>
                  <a:pt x="441" y="647"/>
                </a:cubicBezTo>
                <a:cubicBezTo>
                  <a:pt x="441" y="647"/>
                  <a:pt x="440" y="647"/>
                  <a:pt x="440" y="647"/>
                </a:cubicBezTo>
                <a:cubicBezTo>
                  <a:pt x="439" y="646"/>
                  <a:pt x="437" y="646"/>
                  <a:pt x="436" y="646"/>
                </a:cubicBezTo>
                <a:cubicBezTo>
                  <a:pt x="436" y="646"/>
                  <a:pt x="435" y="646"/>
                  <a:pt x="435" y="645"/>
                </a:cubicBezTo>
                <a:cubicBezTo>
                  <a:pt x="434" y="645"/>
                  <a:pt x="434" y="645"/>
                  <a:pt x="433" y="646"/>
                </a:cubicBezTo>
                <a:cubicBezTo>
                  <a:pt x="433" y="646"/>
                  <a:pt x="432" y="646"/>
                  <a:pt x="432" y="647"/>
                </a:cubicBezTo>
                <a:cubicBezTo>
                  <a:pt x="431" y="647"/>
                  <a:pt x="429" y="646"/>
                  <a:pt x="428" y="648"/>
                </a:cubicBezTo>
                <a:cubicBezTo>
                  <a:pt x="428" y="648"/>
                  <a:pt x="427" y="648"/>
                  <a:pt x="426" y="648"/>
                </a:cubicBezTo>
                <a:cubicBezTo>
                  <a:pt x="424" y="648"/>
                  <a:pt x="422" y="648"/>
                  <a:pt x="420" y="648"/>
                </a:cubicBezTo>
                <a:cubicBezTo>
                  <a:pt x="418" y="648"/>
                  <a:pt x="417" y="648"/>
                  <a:pt x="417" y="649"/>
                </a:cubicBezTo>
                <a:cubicBezTo>
                  <a:pt x="416" y="649"/>
                  <a:pt x="416" y="648"/>
                  <a:pt x="415" y="648"/>
                </a:cubicBezTo>
                <a:cubicBezTo>
                  <a:pt x="415" y="648"/>
                  <a:pt x="415" y="648"/>
                  <a:pt x="415" y="648"/>
                </a:cubicBezTo>
                <a:cubicBezTo>
                  <a:pt x="414" y="648"/>
                  <a:pt x="412" y="647"/>
                  <a:pt x="411" y="649"/>
                </a:cubicBezTo>
                <a:cubicBezTo>
                  <a:pt x="410" y="649"/>
                  <a:pt x="408" y="649"/>
                  <a:pt x="407" y="648"/>
                </a:cubicBezTo>
                <a:cubicBezTo>
                  <a:pt x="407" y="648"/>
                  <a:pt x="406" y="648"/>
                  <a:pt x="405" y="648"/>
                </a:cubicBezTo>
                <a:cubicBezTo>
                  <a:pt x="402" y="648"/>
                  <a:pt x="399" y="648"/>
                  <a:pt x="396" y="648"/>
                </a:cubicBezTo>
                <a:cubicBezTo>
                  <a:pt x="394" y="648"/>
                  <a:pt x="392" y="649"/>
                  <a:pt x="390" y="647"/>
                </a:cubicBezTo>
                <a:cubicBezTo>
                  <a:pt x="387" y="647"/>
                  <a:pt x="387" y="647"/>
                  <a:pt x="387" y="647"/>
                </a:cubicBezTo>
                <a:cubicBezTo>
                  <a:pt x="384" y="647"/>
                  <a:pt x="381" y="647"/>
                  <a:pt x="379" y="647"/>
                </a:cubicBezTo>
                <a:cubicBezTo>
                  <a:pt x="378" y="647"/>
                  <a:pt x="377" y="647"/>
                  <a:pt x="377" y="646"/>
                </a:cubicBezTo>
                <a:cubicBezTo>
                  <a:pt x="377" y="646"/>
                  <a:pt x="376" y="647"/>
                  <a:pt x="375" y="647"/>
                </a:cubicBezTo>
                <a:cubicBezTo>
                  <a:pt x="375" y="647"/>
                  <a:pt x="374" y="647"/>
                  <a:pt x="373" y="646"/>
                </a:cubicBezTo>
                <a:cubicBezTo>
                  <a:pt x="373" y="646"/>
                  <a:pt x="372" y="646"/>
                  <a:pt x="370" y="646"/>
                </a:cubicBezTo>
                <a:cubicBezTo>
                  <a:pt x="370" y="646"/>
                  <a:pt x="370" y="646"/>
                  <a:pt x="369" y="645"/>
                </a:cubicBezTo>
                <a:cubicBezTo>
                  <a:pt x="368" y="645"/>
                  <a:pt x="368" y="645"/>
                  <a:pt x="367" y="646"/>
                </a:cubicBezTo>
                <a:cubicBezTo>
                  <a:pt x="366" y="646"/>
                  <a:pt x="365" y="646"/>
                  <a:pt x="365" y="646"/>
                </a:cubicBezTo>
                <a:cubicBezTo>
                  <a:pt x="364" y="645"/>
                  <a:pt x="363" y="645"/>
                  <a:pt x="361" y="645"/>
                </a:cubicBezTo>
                <a:cubicBezTo>
                  <a:pt x="361" y="645"/>
                  <a:pt x="361" y="644"/>
                  <a:pt x="361" y="644"/>
                </a:cubicBezTo>
                <a:cubicBezTo>
                  <a:pt x="361" y="644"/>
                  <a:pt x="361" y="643"/>
                  <a:pt x="361" y="643"/>
                </a:cubicBezTo>
                <a:cubicBezTo>
                  <a:pt x="360" y="643"/>
                  <a:pt x="358" y="644"/>
                  <a:pt x="358" y="642"/>
                </a:cubicBezTo>
                <a:cubicBezTo>
                  <a:pt x="357" y="642"/>
                  <a:pt x="356" y="642"/>
                  <a:pt x="355" y="642"/>
                </a:cubicBezTo>
                <a:cubicBezTo>
                  <a:pt x="355" y="642"/>
                  <a:pt x="354" y="642"/>
                  <a:pt x="353" y="641"/>
                </a:cubicBezTo>
                <a:cubicBezTo>
                  <a:pt x="352" y="641"/>
                  <a:pt x="351" y="642"/>
                  <a:pt x="350" y="641"/>
                </a:cubicBezTo>
                <a:cubicBezTo>
                  <a:pt x="350" y="640"/>
                  <a:pt x="348" y="641"/>
                  <a:pt x="347" y="640"/>
                </a:cubicBezTo>
                <a:cubicBezTo>
                  <a:pt x="347" y="640"/>
                  <a:pt x="346" y="639"/>
                  <a:pt x="345" y="639"/>
                </a:cubicBezTo>
                <a:cubicBezTo>
                  <a:pt x="343" y="640"/>
                  <a:pt x="341" y="638"/>
                  <a:pt x="339" y="638"/>
                </a:cubicBezTo>
                <a:cubicBezTo>
                  <a:pt x="339" y="637"/>
                  <a:pt x="337" y="638"/>
                  <a:pt x="336" y="638"/>
                </a:cubicBezTo>
                <a:cubicBezTo>
                  <a:pt x="335" y="637"/>
                  <a:pt x="335" y="636"/>
                  <a:pt x="334" y="636"/>
                </a:cubicBezTo>
                <a:cubicBezTo>
                  <a:pt x="331" y="636"/>
                  <a:pt x="331" y="636"/>
                  <a:pt x="331" y="636"/>
                </a:cubicBezTo>
                <a:cubicBezTo>
                  <a:pt x="330" y="634"/>
                  <a:pt x="329" y="635"/>
                  <a:pt x="328" y="634"/>
                </a:cubicBezTo>
                <a:cubicBezTo>
                  <a:pt x="326" y="633"/>
                  <a:pt x="324" y="633"/>
                  <a:pt x="323" y="632"/>
                </a:cubicBezTo>
                <a:cubicBezTo>
                  <a:pt x="323" y="631"/>
                  <a:pt x="322" y="631"/>
                  <a:pt x="321" y="631"/>
                </a:cubicBezTo>
                <a:cubicBezTo>
                  <a:pt x="320" y="631"/>
                  <a:pt x="320" y="630"/>
                  <a:pt x="319" y="630"/>
                </a:cubicBezTo>
                <a:cubicBezTo>
                  <a:pt x="318" y="630"/>
                  <a:pt x="317" y="629"/>
                  <a:pt x="316" y="629"/>
                </a:cubicBezTo>
                <a:cubicBezTo>
                  <a:pt x="316" y="628"/>
                  <a:pt x="316" y="628"/>
                  <a:pt x="316" y="628"/>
                </a:cubicBezTo>
                <a:cubicBezTo>
                  <a:pt x="315" y="628"/>
                  <a:pt x="314" y="627"/>
                  <a:pt x="313" y="627"/>
                </a:cubicBezTo>
                <a:cubicBezTo>
                  <a:pt x="312" y="627"/>
                  <a:pt x="311" y="626"/>
                  <a:pt x="310" y="626"/>
                </a:cubicBezTo>
                <a:cubicBezTo>
                  <a:pt x="309" y="626"/>
                  <a:pt x="308" y="625"/>
                  <a:pt x="307" y="625"/>
                </a:cubicBezTo>
                <a:cubicBezTo>
                  <a:pt x="306" y="625"/>
                  <a:pt x="306" y="624"/>
                  <a:pt x="305" y="624"/>
                </a:cubicBezTo>
                <a:cubicBezTo>
                  <a:pt x="304" y="623"/>
                  <a:pt x="302" y="622"/>
                  <a:pt x="300" y="622"/>
                </a:cubicBezTo>
                <a:cubicBezTo>
                  <a:pt x="299" y="621"/>
                  <a:pt x="298" y="620"/>
                  <a:pt x="296" y="620"/>
                </a:cubicBezTo>
                <a:cubicBezTo>
                  <a:pt x="295" y="620"/>
                  <a:pt x="294" y="619"/>
                  <a:pt x="293" y="620"/>
                </a:cubicBezTo>
                <a:cubicBezTo>
                  <a:pt x="292" y="619"/>
                  <a:pt x="292" y="618"/>
                  <a:pt x="291" y="618"/>
                </a:cubicBezTo>
                <a:cubicBezTo>
                  <a:pt x="290" y="617"/>
                  <a:pt x="289" y="617"/>
                  <a:pt x="289" y="616"/>
                </a:cubicBezTo>
                <a:cubicBezTo>
                  <a:pt x="288" y="615"/>
                  <a:pt x="287" y="615"/>
                  <a:pt x="286" y="614"/>
                </a:cubicBezTo>
                <a:cubicBezTo>
                  <a:pt x="285" y="614"/>
                  <a:pt x="285" y="614"/>
                  <a:pt x="284" y="614"/>
                </a:cubicBezTo>
                <a:cubicBezTo>
                  <a:pt x="283" y="613"/>
                  <a:pt x="282" y="612"/>
                  <a:pt x="281" y="611"/>
                </a:cubicBezTo>
                <a:cubicBezTo>
                  <a:pt x="276" y="611"/>
                  <a:pt x="276" y="611"/>
                  <a:pt x="276" y="611"/>
                </a:cubicBezTo>
                <a:cubicBezTo>
                  <a:pt x="276" y="610"/>
                  <a:pt x="276" y="609"/>
                  <a:pt x="275" y="609"/>
                </a:cubicBezTo>
                <a:cubicBezTo>
                  <a:pt x="275" y="609"/>
                  <a:pt x="274" y="609"/>
                  <a:pt x="273" y="608"/>
                </a:cubicBezTo>
                <a:cubicBezTo>
                  <a:pt x="272" y="607"/>
                  <a:pt x="271" y="606"/>
                  <a:pt x="270" y="605"/>
                </a:cubicBezTo>
                <a:cubicBezTo>
                  <a:pt x="269" y="604"/>
                  <a:pt x="268" y="603"/>
                  <a:pt x="268" y="602"/>
                </a:cubicBezTo>
                <a:cubicBezTo>
                  <a:pt x="266" y="602"/>
                  <a:pt x="266" y="600"/>
                  <a:pt x="265" y="600"/>
                </a:cubicBezTo>
                <a:cubicBezTo>
                  <a:pt x="263" y="600"/>
                  <a:pt x="262" y="600"/>
                  <a:pt x="260" y="599"/>
                </a:cubicBezTo>
                <a:cubicBezTo>
                  <a:pt x="261" y="599"/>
                  <a:pt x="261" y="599"/>
                  <a:pt x="261" y="598"/>
                </a:cubicBezTo>
                <a:cubicBezTo>
                  <a:pt x="261" y="598"/>
                  <a:pt x="260" y="598"/>
                  <a:pt x="260" y="598"/>
                </a:cubicBezTo>
                <a:cubicBezTo>
                  <a:pt x="259" y="598"/>
                  <a:pt x="259" y="597"/>
                  <a:pt x="259" y="597"/>
                </a:cubicBezTo>
                <a:cubicBezTo>
                  <a:pt x="259" y="596"/>
                  <a:pt x="258" y="596"/>
                  <a:pt x="257" y="595"/>
                </a:cubicBezTo>
                <a:cubicBezTo>
                  <a:pt x="257" y="594"/>
                  <a:pt x="256" y="594"/>
                  <a:pt x="255" y="594"/>
                </a:cubicBezTo>
                <a:cubicBezTo>
                  <a:pt x="255" y="594"/>
                  <a:pt x="254" y="593"/>
                  <a:pt x="254" y="593"/>
                </a:cubicBezTo>
                <a:cubicBezTo>
                  <a:pt x="253" y="590"/>
                  <a:pt x="251" y="589"/>
                  <a:pt x="249" y="587"/>
                </a:cubicBezTo>
                <a:cubicBezTo>
                  <a:pt x="248" y="586"/>
                  <a:pt x="247" y="586"/>
                  <a:pt x="247" y="585"/>
                </a:cubicBezTo>
                <a:cubicBezTo>
                  <a:pt x="246" y="584"/>
                  <a:pt x="245" y="584"/>
                  <a:pt x="244" y="583"/>
                </a:cubicBezTo>
                <a:cubicBezTo>
                  <a:pt x="243" y="583"/>
                  <a:pt x="242" y="581"/>
                  <a:pt x="241" y="582"/>
                </a:cubicBezTo>
                <a:cubicBezTo>
                  <a:pt x="241" y="582"/>
                  <a:pt x="240" y="581"/>
                  <a:pt x="240" y="581"/>
                </a:cubicBezTo>
                <a:cubicBezTo>
                  <a:pt x="239" y="578"/>
                  <a:pt x="237" y="577"/>
                  <a:pt x="235" y="575"/>
                </a:cubicBezTo>
                <a:cubicBezTo>
                  <a:pt x="234" y="574"/>
                  <a:pt x="234" y="573"/>
                  <a:pt x="233" y="573"/>
                </a:cubicBezTo>
                <a:cubicBezTo>
                  <a:pt x="232" y="573"/>
                  <a:pt x="231" y="572"/>
                  <a:pt x="230" y="570"/>
                </a:cubicBezTo>
                <a:cubicBezTo>
                  <a:pt x="230" y="569"/>
                  <a:pt x="229" y="569"/>
                  <a:pt x="229" y="568"/>
                </a:cubicBezTo>
                <a:cubicBezTo>
                  <a:pt x="228" y="568"/>
                  <a:pt x="227" y="567"/>
                  <a:pt x="226" y="567"/>
                </a:cubicBezTo>
                <a:cubicBezTo>
                  <a:pt x="225" y="566"/>
                  <a:pt x="225" y="566"/>
                  <a:pt x="224" y="566"/>
                </a:cubicBezTo>
                <a:cubicBezTo>
                  <a:pt x="224" y="564"/>
                  <a:pt x="224" y="564"/>
                  <a:pt x="224" y="564"/>
                </a:cubicBezTo>
                <a:cubicBezTo>
                  <a:pt x="222" y="562"/>
                  <a:pt x="221" y="559"/>
                  <a:pt x="219" y="557"/>
                </a:cubicBezTo>
                <a:cubicBezTo>
                  <a:pt x="219" y="556"/>
                  <a:pt x="218" y="556"/>
                  <a:pt x="218" y="555"/>
                </a:cubicBezTo>
                <a:cubicBezTo>
                  <a:pt x="218" y="554"/>
                  <a:pt x="217" y="554"/>
                  <a:pt x="216" y="554"/>
                </a:cubicBezTo>
                <a:cubicBezTo>
                  <a:pt x="215" y="554"/>
                  <a:pt x="216" y="553"/>
                  <a:pt x="216" y="552"/>
                </a:cubicBezTo>
                <a:cubicBezTo>
                  <a:pt x="215" y="551"/>
                  <a:pt x="214" y="550"/>
                  <a:pt x="213" y="549"/>
                </a:cubicBezTo>
                <a:cubicBezTo>
                  <a:pt x="213" y="547"/>
                  <a:pt x="213" y="547"/>
                  <a:pt x="213" y="547"/>
                </a:cubicBezTo>
                <a:cubicBezTo>
                  <a:pt x="213" y="546"/>
                  <a:pt x="211" y="547"/>
                  <a:pt x="211" y="545"/>
                </a:cubicBezTo>
                <a:cubicBezTo>
                  <a:pt x="211" y="544"/>
                  <a:pt x="210" y="544"/>
                  <a:pt x="209" y="543"/>
                </a:cubicBezTo>
                <a:cubicBezTo>
                  <a:pt x="209" y="542"/>
                  <a:pt x="209" y="542"/>
                  <a:pt x="208" y="541"/>
                </a:cubicBezTo>
                <a:cubicBezTo>
                  <a:pt x="207" y="541"/>
                  <a:pt x="207" y="540"/>
                  <a:pt x="206" y="539"/>
                </a:cubicBezTo>
                <a:cubicBezTo>
                  <a:pt x="206" y="538"/>
                  <a:pt x="206" y="538"/>
                  <a:pt x="206" y="538"/>
                </a:cubicBezTo>
                <a:cubicBezTo>
                  <a:pt x="206" y="537"/>
                  <a:pt x="204" y="537"/>
                  <a:pt x="204" y="536"/>
                </a:cubicBezTo>
                <a:cubicBezTo>
                  <a:pt x="203" y="535"/>
                  <a:pt x="204" y="533"/>
                  <a:pt x="203" y="533"/>
                </a:cubicBezTo>
                <a:cubicBezTo>
                  <a:pt x="202" y="533"/>
                  <a:pt x="202" y="533"/>
                  <a:pt x="202" y="532"/>
                </a:cubicBezTo>
                <a:cubicBezTo>
                  <a:pt x="202" y="530"/>
                  <a:pt x="201" y="530"/>
                  <a:pt x="200" y="529"/>
                </a:cubicBezTo>
                <a:cubicBezTo>
                  <a:pt x="199" y="529"/>
                  <a:pt x="199" y="529"/>
                  <a:pt x="199" y="529"/>
                </a:cubicBezTo>
                <a:cubicBezTo>
                  <a:pt x="199" y="527"/>
                  <a:pt x="199" y="527"/>
                  <a:pt x="199" y="527"/>
                </a:cubicBezTo>
                <a:cubicBezTo>
                  <a:pt x="198" y="526"/>
                  <a:pt x="198" y="526"/>
                  <a:pt x="197" y="525"/>
                </a:cubicBezTo>
                <a:cubicBezTo>
                  <a:pt x="198" y="524"/>
                  <a:pt x="198" y="523"/>
                  <a:pt x="197" y="522"/>
                </a:cubicBezTo>
                <a:cubicBezTo>
                  <a:pt x="196" y="521"/>
                  <a:pt x="196" y="520"/>
                  <a:pt x="195" y="519"/>
                </a:cubicBezTo>
                <a:cubicBezTo>
                  <a:pt x="195" y="518"/>
                  <a:pt x="194" y="517"/>
                  <a:pt x="193" y="517"/>
                </a:cubicBezTo>
                <a:cubicBezTo>
                  <a:pt x="193" y="514"/>
                  <a:pt x="193" y="514"/>
                  <a:pt x="193" y="514"/>
                </a:cubicBezTo>
                <a:cubicBezTo>
                  <a:pt x="192" y="512"/>
                  <a:pt x="190" y="512"/>
                  <a:pt x="188" y="510"/>
                </a:cubicBezTo>
                <a:cubicBezTo>
                  <a:pt x="188" y="509"/>
                  <a:pt x="190" y="509"/>
                  <a:pt x="189" y="509"/>
                </a:cubicBezTo>
                <a:cubicBezTo>
                  <a:pt x="188" y="508"/>
                  <a:pt x="188" y="507"/>
                  <a:pt x="188" y="506"/>
                </a:cubicBezTo>
                <a:cubicBezTo>
                  <a:pt x="187" y="506"/>
                  <a:pt x="188" y="505"/>
                  <a:pt x="187" y="504"/>
                </a:cubicBezTo>
                <a:cubicBezTo>
                  <a:pt x="186" y="503"/>
                  <a:pt x="186" y="503"/>
                  <a:pt x="186" y="502"/>
                </a:cubicBezTo>
                <a:cubicBezTo>
                  <a:pt x="186" y="501"/>
                  <a:pt x="187" y="501"/>
                  <a:pt x="186" y="501"/>
                </a:cubicBezTo>
                <a:cubicBezTo>
                  <a:pt x="186" y="500"/>
                  <a:pt x="185" y="499"/>
                  <a:pt x="185" y="498"/>
                </a:cubicBezTo>
                <a:cubicBezTo>
                  <a:pt x="184" y="497"/>
                  <a:pt x="185" y="496"/>
                  <a:pt x="184" y="496"/>
                </a:cubicBezTo>
                <a:cubicBezTo>
                  <a:pt x="185" y="495"/>
                  <a:pt x="183" y="494"/>
                  <a:pt x="184" y="493"/>
                </a:cubicBezTo>
                <a:cubicBezTo>
                  <a:pt x="184" y="492"/>
                  <a:pt x="183" y="490"/>
                  <a:pt x="182" y="489"/>
                </a:cubicBezTo>
                <a:cubicBezTo>
                  <a:pt x="181" y="488"/>
                  <a:pt x="182" y="487"/>
                  <a:pt x="181" y="486"/>
                </a:cubicBezTo>
                <a:cubicBezTo>
                  <a:pt x="181" y="485"/>
                  <a:pt x="181" y="484"/>
                  <a:pt x="180" y="483"/>
                </a:cubicBezTo>
                <a:cubicBezTo>
                  <a:pt x="180" y="483"/>
                  <a:pt x="180" y="483"/>
                  <a:pt x="181" y="482"/>
                </a:cubicBezTo>
                <a:cubicBezTo>
                  <a:pt x="180" y="482"/>
                  <a:pt x="180" y="481"/>
                  <a:pt x="179" y="481"/>
                </a:cubicBezTo>
                <a:cubicBezTo>
                  <a:pt x="179" y="480"/>
                  <a:pt x="179" y="479"/>
                  <a:pt x="179" y="478"/>
                </a:cubicBezTo>
                <a:cubicBezTo>
                  <a:pt x="179" y="477"/>
                  <a:pt x="178" y="477"/>
                  <a:pt x="177" y="477"/>
                </a:cubicBezTo>
                <a:cubicBezTo>
                  <a:pt x="177" y="477"/>
                  <a:pt x="177" y="477"/>
                  <a:pt x="177" y="477"/>
                </a:cubicBezTo>
                <a:cubicBezTo>
                  <a:pt x="177" y="475"/>
                  <a:pt x="177" y="474"/>
                  <a:pt x="177" y="473"/>
                </a:cubicBezTo>
                <a:cubicBezTo>
                  <a:pt x="177" y="472"/>
                  <a:pt x="176" y="472"/>
                  <a:pt x="176" y="471"/>
                </a:cubicBezTo>
                <a:cubicBezTo>
                  <a:pt x="176" y="469"/>
                  <a:pt x="176" y="469"/>
                  <a:pt x="176" y="469"/>
                </a:cubicBezTo>
                <a:cubicBezTo>
                  <a:pt x="176" y="468"/>
                  <a:pt x="176" y="467"/>
                  <a:pt x="176" y="466"/>
                </a:cubicBezTo>
                <a:cubicBezTo>
                  <a:pt x="176" y="466"/>
                  <a:pt x="175" y="465"/>
                  <a:pt x="175" y="464"/>
                </a:cubicBezTo>
                <a:cubicBezTo>
                  <a:pt x="174" y="464"/>
                  <a:pt x="174" y="463"/>
                  <a:pt x="174" y="462"/>
                </a:cubicBezTo>
                <a:cubicBezTo>
                  <a:pt x="175" y="461"/>
                  <a:pt x="173" y="460"/>
                  <a:pt x="173" y="459"/>
                </a:cubicBezTo>
                <a:cubicBezTo>
                  <a:pt x="173" y="458"/>
                  <a:pt x="173" y="457"/>
                  <a:pt x="173" y="456"/>
                </a:cubicBezTo>
                <a:cubicBezTo>
                  <a:pt x="170" y="451"/>
                  <a:pt x="170" y="451"/>
                  <a:pt x="170" y="451"/>
                </a:cubicBezTo>
                <a:cubicBezTo>
                  <a:pt x="169" y="450"/>
                  <a:pt x="169" y="450"/>
                  <a:pt x="170" y="449"/>
                </a:cubicBezTo>
                <a:cubicBezTo>
                  <a:pt x="170" y="448"/>
                  <a:pt x="169" y="447"/>
                  <a:pt x="169" y="447"/>
                </a:cubicBezTo>
                <a:cubicBezTo>
                  <a:pt x="170" y="445"/>
                  <a:pt x="168" y="443"/>
                  <a:pt x="168" y="441"/>
                </a:cubicBezTo>
                <a:cubicBezTo>
                  <a:pt x="168" y="441"/>
                  <a:pt x="167" y="441"/>
                  <a:pt x="167" y="440"/>
                </a:cubicBezTo>
                <a:cubicBezTo>
                  <a:pt x="167" y="439"/>
                  <a:pt x="168" y="438"/>
                  <a:pt x="167" y="437"/>
                </a:cubicBezTo>
                <a:cubicBezTo>
                  <a:pt x="166" y="437"/>
                  <a:pt x="167" y="436"/>
                  <a:pt x="166" y="435"/>
                </a:cubicBezTo>
                <a:cubicBezTo>
                  <a:pt x="165" y="435"/>
                  <a:pt x="165" y="434"/>
                  <a:pt x="166" y="434"/>
                </a:cubicBezTo>
                <a:cubicBezTo>
                  <a:pt x="166" y="433"/>
                  <a:pt x="166" y="433"/>
                  <a:pt x="167" y="433"/>
                </a:cubicBezTo>
                <a:cubicBezTo>
                  <a:pt x="168" y="432"/>
                  <a:pt x="168" y="431"/>
                  <a:pt x="167" y="430"/>
                </a:cubicBezTo>
                <a:cubicBezTo>
                  <a:pt x="167" y="429"/>
                  <a:pt x="166" y="429"/>
                  <a:pt x="167" y="428"/>
                </a:cubicBezTo>
                <a:cubicBezTo>
                  <a:pt x="167" y="428"/>
                  <a:pt x="168" y="427"/>
                  <a:pt x="167" y="427"/>
                </a:cubicBezTo>
                <a:cubicBezTo>
                  <a:pt x="166" y="426"/>
                  <a:pt x="167" y="424"/>
                  <a:pt x="166" y="424"/>
                </a:cubicBezTo>
                <a:cubicBezTo>
                  <a:pt x="165" y="423"/>
                  <a:pt x="166" y="423"/>
                  <a:pt x="166" y="423"/>
                </a:cubicBezTo>
                <a:cubicBezTo>
                  <a:pt x="166" y="422"/>
                  <a:pt x="166" y="422"/>
                  <a:pt x="166" y="422"/>
                </a:cubicBezTo>
                <a:cubicBezTo>
                  <a:pt x="167" y="421"/>
                  <a:pt x="167" y="421"/>
                  <a:pt x="166" y="420"/>
                </a:cubicBezTo>
                <a:cubicBezTo>
                  <a:pt x="165" y="420"/>
                  <a:pt x="166" y="419"/>
                  <a:pt x="166" y="419"/>
                </a:cubicBezTo>
                <a:cubicBezTo>
                  <a:pt x="166" y="418"/>
                  <a:pt x="165" y="417"/>
                  <a:pt x="166" y="416"/>
                </a:cubicBezTo>
                <a:cubicBezTo>
                  <a:pt x="167" y="416"/>
                  <a:pt x="167" y="416"/>
                  <a:pt x="166" y="416"/>
                </a:cubicBezTo>
                <a:cubicBezTo>
                  <a:pt x="166" y="415"/>
                  <a:pt x="166" y="415"/>
                  <a:pt x="165" y="414"/>
                </a:cubicBezTo>
                <a:cubicBezTo>
                  <a:pt x="165" y="413"/>
                  <a:pt x="165" y="413"/>
                  <a:pt x="165" y="412"/>
                </a:cubicBezTo>
                <a:cubicBezTo>
                  <a:pt x="165" y="411"/>
                  <a:pt x="166" y="409"/>
                  <a:pt x="165" y="408"/>
                </a:cubicBezTo>
                <a:cubicBezTo>
                  <a:pt x="164" y="407"/>
                  <a:pt x="165" y="407"/>
                  <a:pt x="165" y="406"/>
                </a:cubicBezTo>
                <a:cubicBezTo>
                  <a:pt x="165" y="405"/>
                  <a:pt x="165" y="404"/>
                  <a:pt x="165" y="403"/>
                </a:cubicBezTo>
                <a:cubicBezTo>
                  <a:pt x="165" y="402"/>
                  <a:pt x="165" y="401"/>
                  <a:pt x="165" y="400"/>
                </a:cubicBezTo>
                <a:cubicBezTo>
                  <a:pt x="164" y="399"/>
                  <a:pt x="166" y="399"/>
                  <a:pt x="166" y="398"/>
                </a:cubicBezTo>
                <a:cubicBezTo>
                  <a:pt x="166" y="396"/>
                  <a:pt x="165" y="395"/>
                  <a:pt x="166" y="394"/>
                </a:cubicBezTo>
                <a:cubicBezTo>
                  <a:pt x="166" y="392"/>
                  <a:pt x="165" y="391"/>
                  <a:pt x="167" y="389"/>
                </a:cubicBezTo>
                <a:cubicBezTo>
                  <a:pt x="166" y="388"/>
                  <a:pt x="167" y="387"/>
                  <a:pt x="166" y="386"/>
                </a:cubicBezTo>
                <a:cubicBezTo>
                  <a:pt x="166" y="386"/>
                  <a:pt x="166" y="386"/>
                  <a:pt x="166" y="386"/>
                </a:cubicBezTo>
                <a:cubicBezTo>
                  <a:pt x="167" y="384"/>
                  <a:pt x="166" y="382"/>
                  <a:pt x="167" y="380"/>
                </a:cubicBezTo>
                <a:cubicBezTo>
                  <a:pt x="167" y="380"/>
                  <a:pt x="167" y="379"/>
                  <a:pt x="167" y="379"/>
                </a:cubicBezTo>
                <a:cubicBezTo>
                  <a:pt x="167" y="379"/>
                  <a:pt x="167" y="378"/>
                  <a:pt x="167" y="378"/>
                </a:cubicBezTo>
                <a:cubicBezTo>
                  <a:pt x="166" y="377"/>
                  <a:pt x="166" y="376"/>
                  <a:pt x="167" y="376"/>
                </a:cubicBezTo>
                <a:cubicBezTo>
                  <a:pt x="168" y="375"/>
                  <a:pt x="167" y="374"/>
                  <a:pt x="168" y="374"/>
                </a:cubicBezTo>
                <a:cubicBezTo>
                  <a:pt x="169" y="373"/>
                  <a:pt x="169" y="373"/>
                  <a:pt x="168" y="372"/>
                </a:cubicBezTo>
                <a:cubicBezTo>
                  <a:pt x="168" y="372"/>
                  <a:pt x="167" y="371"/>
                  <a:pt x="168" y="371"/>
                </a:cubicBezTo>
                <a:cubicBezTo>
                  <a:pt x="169" y="369"/>
                  <a:pt x="168" y="368"/>
                  <a:pt x="168" y="366"/>
                </a:cubicBezTo>
                <a:cubicBezTo>
                  <a:pt x="170" y="365"/>
                  <a:pt x="169" y="363"/>
                  <a:pt x="169" y="361"/>
                </a:cubicBezTo>
                <a:cubicBezTo>
                  <a:pt x="169" y="361"/>
                  <a:pt x="170" y="361"/>
                  <a:pt x="170" y="361"/>
                </a:cubicBezTo>
                <a:cubicBezTo>
                  <a:pt x="171" y="359"/>
                  <a:pt x="170" y="359"/>
                  <a:pt x="169" y="358"/>
                </a:cubicBezTo>
                <a:cubicBezTo>
                  <a:pt x="170" y="358"/>
                  <a:pt x="170" y="358"/>
                  <a:pt x="170" y="357"/>
                </a:cubicBezTo>
                <a:cubicBezTo>
                  <a:pt x="171" y="356"/>
                  <a:pt x="170" y="354"/>
                  <a:pt x="171" y="353"/>
                </a:cubicBezTo>
                <a:cubicBezTo>
                  <a:pt x="172" y="352"/>
                  <a:pt x="171" y="351"/>
                  <a:pt x="171" y="350"/>
                </a:cubicBezTo>
                <a:cubicBezTo>
                  <a:pt x="171" y="349"/>
                  <a:pt x="172" y="348"/>
                  <a:pt x="172" y="348"/>
                </a:cubicBezTo>
                <a:cubicBezTo>
                  <a:pt x="172" y="348"/>
                  <a:pt x="171" y="347"/>
                  <a:pt x="171" y="347"/>
                </a:cubicBezTo>
                <a:cubicBezTo>
                  <a:pt x="171" y="346"/>
                  <a:pt x="171" y="346"/>
                  <a:pt x="172" y="346"/>
                </a:cubicBezTo>
                <a:cubicBezTo>
                  <a:pt x="173" y="345"/>
                  <a:pt x="172" y="343"/>
                  <a:pt x="172" y="342"/>
                </a:cubicBezTo>
                <a:cubicBezTo>
                  <a:pt x="171" y="341"/>
                  <a:pt x="171" y="340"/>
                  <a:pt x="171" y="339"/>
                </a:cubicBezTo>
                <a:cubicBezTo>
                  <a:pt x="171" y="338"/>
                  <a:pt x="171" y="338"/>
                  <a:pt x="171" y="338"/>
                </a:cubicBezTo>
                <a:cubicBezTo>
                  <a:pt x="170" y="337"/>
                  <a:pt x="170" y="337"/>
                  <a:pt x="170" y="337"/>
                </a:cubicBezTo>
                <a:cubicBezTo>
                  <a:pt x="170" y="337"/>
                  <a:pt x="170" y="336"/>
                  <a:pt x="170" y="336"/>
                </a:cubicBezTo>
                <a:cubicBezTo>
                  <a:pt x="172" y="336"/>
                  <a:pt x="171" y="334"/>
                  <a:pt x="172" y="333"/>
                </a:cubicBezTo>
                <a:cubicBezTo>
                  <a:pt x="172" y="332"/>
                  <a:pt x="172" y="331"/>
                  <a:pt x="173" y="330"/>
                </a:cubicBezTo>
                <a:cubicBezTo>
                  <a:pt x="174" y="330"/>
                  <a:pt x="175" y="329"/>
                  <a:pt x="176" y="328"/>
                </a:cubicBezTo>
                <a:cubicBezTo>
                  <a:pt x="176" y="327"/>
                  <a:pt x="176" y="326"/>
                  <a:pt x="176" y="326"/>
                </a:cubicBezTo>
                <a:cubicBezTo>
                  <a:pt x="177" y="325"/>
                  <a:pt x="177" y="324"/>
                  <a:pt x="178" y="323"/>
                </a:cubicBezTo>
                <a:cubicBezTo>
                  <a:pt x="177" y="321"/>
                  <a:pt x="179" y="320"/>
                  <a:pt x="179" y="319"/>
                </a:cubicBezTo>
                <a:cubicBezTo>
                  <a:pt x="179" y="318"/>
                  <a:pt x="179" y="318"/>
                  <a:pt x="180" y="318"/>
                </a:cubicBezTo>
                <a:cubicBezTo>
                  <a:pt x="180" y="318"/>
                  <a:pt x="181" y="318"/>
                  <a:pt x="181" y="317"/>
                </a:cubicBezTo>
                <a:cubicBezTo>
                  <a:pt x="181" y="316"/>
                  <a:pt x="182" y="316"/>
                  <a:pt x="183" y="315"/>
                </a:cubicBezTo>
                <a:cubicBezTo>
                  <a:pt x="182" y="314"/>
                  <a:pt x="181" y="313"/>
                  <a:pt x="182" y="313"/>
                </a:cubicBezTo>
                <a:cubicBezTo>
                  <a:pt x="183" y="311"/>
                  <a:pt x="183" y="310"/>
                  <a:pt x="184" y="309"/>
                </a:cubicBezTo>
                <a:cubicBezTo>
                  <a:pt x="185" y="306"/>
                  <a:pt x="186" y="306"/>
                  <a:pt x="185" y="303"/>
                </a:cubicBezTo>
                <a:cubicBezTo>
                  <a:pt x="185" y="302"/>
                  <a:pt x="186" y="301"/>
                  <a:pt x="186" y="300"/>
                </a:cubicBezTo>
                <a:cubicBezTo>
                  <a:pt x="187" y="300"/>
                  <a:pt x="186" y="298"/>
                  <a:pt x="186" y="298"/>
                </a:cubicBezTo>
                <a:cubicBezTo>
                  <a:pt x="187" y="297"/>
                  <a:pt x="188" y="297"/>
                  <a:pt x="189" y="297"/>
                </a:cubicBezTo>
                <a:cubicBezTo>
                  <a:pt x="191" y="296"/>
                  <a:pt x="191" y="293"/>
                  <a:pt x="193" y="292"/>
                </a:cubicBezTo>
                <a:cubicBezTo>
                  <a:pt x="193" y="291"/>
                  <a:pt x="194" y="290"/>
                  <a:pt x="194" y="289"/>
                </a:cubicBezTo>
                <a:cubicBezTo>
                  <a:pt x="195" y="289"/>
                  <a:pt x="195" y="288"/>
                  <a:pt x="195" y="288"/>
                </a:cubicBezTo>
                <a:cubicBezTo>
                  <a:pt x="196" y="287"/>
                  <a:pt x="196" y="287"/>
                  <a:pt x="196" y="286"/>
                </a:cubicBezTo>
                <a:cubicBezTo>
                  <a:pt x="196" y="286"/>
                  <a:pt x="196" y="285"/>
                  <a:pt x="196" y="285"/>
                </a:cubicBezTo>
                <a:cubicBezTo>
                  <a:pt x="197" y="284"/>
                  <a:pt x="198" y="283"/>
                  <a:pt x="199" y="282"/>
                </a:cubicBezTo>
                <a:cubicBezTo>
                  <a:pt x="199" y="281"/>
                  <a:pt x="200" y="281"/>
                  <a:pt x="200" y="280"/>
                </a:cubicBezTo>
                <a:cubicBezTo>
                  <a:pt x="200" y="280"/>
                  <a:pt x="201" y="279"/>
                  <a:pt x="201" y="279"/>
                </a:cubicBezTo>
                <a:cubicBezTo>
                  <a:pt x="201" y="278"/>
                  <a:pt x="201" y="277"/>
                  <a:pt x="202" y="277"/>
                </a:cubicBezTo>
                <a:cubicBezTo>
                  <a:pt x="202" y="277"/>
                  <a:pt x="202" y="277"/>
                  <a:pt x="203" y="276"/>
                </a:cubicBezTo>
                <a:cubicBezTo>
                  <a:pt x="203" y="275"/>
                  <a:pt x="204" y="273"/>
                  <a:pt x="205" y="273"/>
                </a:cubicBezTo>
                <a:cubicBezTo>
                  <a:pt x="205" y="272"/>
                  <a:pt x="205" y="271"/>
                  <a:pt x="206" y="271"/>
                </a:cubicBezTo>
                <a:cubicBezTo>
                  <a:pt x="206" y="270"/>
                  <a:pt x="206" y="269"/>
                  <a:pt x="207" y="269"/>
                </a:cubicBezTo>
                <a:cubicBezTo>
                  <a:pt x="208" y="268"/>
                  <a:pt x="208" y="266"/>
                  <a:pt x="210" y="265"/>
                </a:cubicBezTo>
                <a:cubicBezTo>
                  <a:pt x="211" y="264"/>
                  <a:pt x="211" y="263"/>
                  <a:pt x="211" y="262"/>
                </a:cubicBezTo>
                <a:cubicBezTo>
                  <a:pt x="212" y="261"/>
                  <a:pt x="212" y="261"/>
                  <a:pt x="212" y="260"/>
                </a:cubicBezTo>
                <a:cubicBezTo>
                  <a:pt x="213" y="260"/>
                  <a:pt x="213" y="259"/>
                  <a:pt x="214" y="258"/>
                </a:cubicBezTo>
                <a:cubicBezTo>
                  <a:pt x="215" y="258"/>
                  <a:pt x="216" y="256"/>
                  <a:pt x="217" y="255"/>
                </a:cubicBezTo>
                <a:cubicBezTo>
                  <a:pt x="217" y="254"/>
                  <a:pt x="217" y="253"/>
                  <a:pt x="218" y="253"/>
                </a:cubicBezTo>
                <a:cubicBezTo>
                  <a:pt x="219" y="253"/>
                  <a:pt x="219" y="252"/>
                  <a:pt x="219" y="251"/>
                </a:cubicBezTo>
                <a:cubicBezTo>
                  <a:pt x="220" y="249"/>
                  <a:pt x="221" y="249"/>
                  <a:pt x="223" y="249"/>
                </a:cubicBezTo>
                <a:cubicBezTo>
                  <a:pt x="223" y="249"/>
                  <a:pt x="223" y="248"/>
                  <a:pt x="223" y="248"/>
                </a:cubicBezTo>
                <a:cubicBezTo>
                  <a:pt x="222" y="247"/>
                  <a:pt x="222" y="246"/>
                  <a:pt x="223" y="245"/>
                </a:cubicBezTo>
                <a:cubicBezTo>
                  <a:pt x="224" y="244"/>
                  <a:pt x="224" y="244"/>
                  <a:pt x="224" y="243"/>
                </a:cubicBezTo>
                <a:cubicBezTo>
                  <a:pt x="225" y="242"/>
                  <a:pt x="226" y="241"/>
                  <a:pt x="227" y="240"/>
                </a:cubicBezTo>
                <a:cubicBezTo>
                  <a:pt x="228" y="240"/>
                  <a:pt x="230" y="239"/>
                  <a:pt x="230" y="238"/>
                </a:cubicBezTo>
                <a:cubicBezTo>
                  <a:pt x="231" y="236"/>
                  <a:pt x="232" y="235"/>
                  <a:pt x="233" y="234"/>
                </a:cubicBezTo>
                <a:cubicBezTo>
                  <a:pt x="234" y="234"/>
                  <a:pt x="234" y="233"/>
                  <a:pt x="235" y="233"/>
                </a:cubicBezTo>
                <a:cubicBezTo>
                  <a:pt x="235" y="231"/>
                  <a:pt x="235" y="231"/>
                  <a:pt x="235" y="231"/>
                </a:cubicBezTo>
                <a:cubicBezTo>
                  <a:pt x="235" y="231"/>
                  <a:pt x="235" y="231"/>
                  <a:pt x="236" y="231"/>
                </a:cubicBezTo>
                <a:cubicBezTo>
                  <a:pt x="236" y="231"/>
                  <a:pt x="237" y="231"/>
                  <a:pt x="237" y="231"/>
                </a:cubicBezTo>
                <a:cubicBezTo>
                  <a:pt x="238" y="230"/>
                  <a:pt x="239" y="230"/>
                  <a:pt x="240" y="229"/>
                </a:cubicBezTo>
                <a:cubicBezTo>
                  <a:pt x="241" y="228"/>
                  <a:pt x="242" y="228"/>
                  <a:pt x="242" y="227"/>
                </a:cubicBezTo>
                <a:cubicBezTo>
                  <a:pt x="242" y="226"/>
                  <a:pt x="243" y="225"/>
                  <a:pt x="244" y="225"/>
                </a:cubicBezTo>
                <a:cubicBezTo>
                  <a:pt x="246" y="225"/>
                  <a:pt x="247" y="223"/>
                  <a:pt x="248" y="222"/>
                </a:cubicBezTo>
                <a:cubicBezTo>
                  <a:pt x="249" y="221"/>
                  <a:pt x="250" y="220"/>
                  <a:pt x="251" y="219"/>
                </a:cubicBezTo>
                <a:cubicBezTo>
                  <a:pt x="252" y="218"/>
                  <a:pt x="252" y="217"/>
                  <a:pt x="254" y="216"/>
                </a:cubicBezTo>
                <a:cubicBezTo>
                  <a:pt x="255" y="216"/>
                  <a:pt x="256" y="214"/>
                  <a:pt x="257" y="214"/>
                </a:cubicBezTo>
                <a:cubicBezTo>
                  <a:pt x="258" y="214"/>
                  <a:pt x="258" y="214"/>
                  <a:pt x="259" y="213"/>
                </a:cubicBezTo>
                <a:cubicBezTo>
                  <a:pt x="259" y="212"/>
                  <a:pt x="260" y="212"/>
                  <a:pt x="261" y="211"/>
                </a:cubicBezTo>
                <a:cubicBezTo>
                  <a:pt x="262" y="211"/>
                  <a:pt x="263" y="211"/>
                  <a:pt x="264" y="210"/>
                </a:cubicBezTo>
                <a:cubicBezTo>
                  <a:pt x="264" y="209"/>
                  <a:pt x="265" y="209"/>
                  <a:pt x="266" y="208"/>
                </a:cubicBezTo>
                <a:cubicBezTo>
                  <a:pt x="267" y="207"/>
                  <a:pt x="270" y="206"/>
                  <a:pt x="271" y="205"/>
                </a:cubicBezTo>
                <a:cubicBezTo>
                  <a:pt x="271" y="204"/>
                  <a:pt x="273" y="204"/>
                  <a:pt x="273" y="203"/>
                </a:cubicBezTo>
                <a:cubicBezTo>
                  <a:pt x="275" y="203"/>
                  <a:pt x="276" y="201"/>
                  <a:pt x="277" y="199"/>
                </a:cubicBezTo>
                <a:cubicBezTo>
                  <a:pt x="279" y="199"/>
                  <a:pt x="279" y="199"/>
                  <a:pt x="279" y="199"/>
                </a:cubicBezTo>
                <a:cubicBezTo>
                  <a:pt x="280" y="198"/>
                  <a:pt x="281" y="198"/>
                  <a:pt x="283" y="197"/>
                </a:cubicBezTo>
                <a:cubicBezTo>
                  <a:pt x="283" y="196"/>
                  <a:pt x="284" y="196"/>
                  <a:pt x="284" y="196"/>
                </a:cubicBezTo>
                <a:cubicBezTo>
                  <a:pt x="285" y="195"/>
                  <a:pt x="286" y="195"/>
                  <a:pt x="287" y="194"/>
                </a:cubicBezTo>
                <a:cubicBezTo>
                  <a:pt x="289" y="192"/>
                  <a:pt x="291" y="191"/>
                  <a:pt x="293" y="190"/>
                </a:cubicBezTo>
                <a:cubicBezTo>
                  <a:pt x="294" y="190"/>
                  <a:pt x="295" y="189"/>
                  <a:pt x="296" y="189"/>
                </a:cubicBezTo>
                <a:cubicBezTo>
                  <a:pt x="296" y="189"/>
                  <a:pt x="296" y="188"/>
                  <a:pt x="296" y="188"/>
                </a:cubicBezTo>
                <a:cubicBezTo>
                  <a:pt x="297" y="187"/>
                  <a:pt x="297" y="187"/>
                  <a:pt x="297" y="187"/>
                </a:cubicBezTo>
                <a:cubicBezTo>
                  <a:pt x="298" y="187"/>
                  <a:pt x="299" y="187"/>
                  <a:pt x="299" y="187"/>
                </a:cubicBezTo>
                <a:cubicBezTo>
                  <a:pt x="301" y="186"/>
                  <a:pt x="302" y="185"/>
                  <a:pt x="304" y="184"/>
                </a:cubicBezTo>
                <a:cubicBezTo>
                  <a:pt x="305" y="183"/>
                  <a:pt x="306" y="181"/>
                  <a:pt x="308" y="181"/>
                </a:cubicBezTo>
                <a:cubicBezTo>
                  <a:pt x="308" y="180"/>
                  <a:pt x="309" y="181"/>
                  <a:pt x="310" y="180"/>
                </a:cubicBezTo>
                <a:cubicBezTo>
                  <a:pt x="310" y="180"/>
                  <a:pt x="311" y="179"/>
                  <a:pt x="312" y="179"/>
                </a:cubicBezTo>
                <a:cubicBezTo>
                  <a:pt x="313" y="180"/>
                  <a:pt x="314" y="178"/>
                  <a:pt x="315" y="178"/>
                </a:cubicBezTo>
                <a:cubicBezTo>
                  <a:pt x="316" y="179"/>
                  <a:pt x="317" y="177"/>
                  <a:pt x="318" y="177"/>
                </a:cubicBezTo>
                <a:cubicBezTo>
                  <a:pt x="319" y="178"/>
                  <a:pt x="320" y="176"/>
                  <a:pt x="322" y="177"/>
                </a:cubicBezTo>
                <a:cubicBezTo>
                  <a:pt x="322" y="176"/>
                  <a:pt x="323" y="176"/>
                  <a:pt x="324" y="175"/>
                </a:cubicBezTo>
                <a:cubicBezTo>
                  <a:pt x="324" y="175"/>
                  <a:pt x="325" y="175"/>
                  <a:pt x="325" y="175"/>
                </a:cubicBezTo>
                <a:cubicBezTo>
                  <a:pt x="326" y="175"/>
                  <a:pt x="327" y="174"/>
                  <a:pt x="327" y="174"/>
                </a:cubicBezTo>
                <a:cubicBezTo>
                  <a:pt x="328" y="173"/>
                  <a:pt x="329" y="173"/>
                  <a:pt x="330" y="173"/>
                </a:cubicBezTo>
                <a:cubicBezTo>
                  <a:pt x="332" y="173"/>
                  <a:pt x="331" y="172"/>
                  <a:pt x="332" y="171"/>
                </a:cubicBezTo>
                <a:cubicBezTo>
                  <a:pt x="333" y="171"/>
                  <a:pt x="334" y="173"/>
                  <a:pt x="335" y="171"/>
                </a:cubicBezTo>
                <a:cubicBezTo>
                  <a:pt x="335" y="170"/>
                  <a:pt x="336" y="171"/>
                  <a:pt x="337" y="171"/>
                </a:cubicBezTo>
                <a:cubicBezTo>
                  <a:pt x="337" y="170"/>
                  <a:pt x="338" y="170"/>
                  <a:pt x="339" y="170"/>
                </a:cubicBezTo>
                <a:cubicBezTo>
                  <a:pt x="340" y="170"/>
                  <a:pt x="340" y="169"/>
                  <a:pt x="342" y="169"/>
                </a:cubicBezTo>
                <a:cubicBezTo>
                  <a:pt x="343" y="169"/>
                  <a:pt x="344" y="169"/>
                  <a:pt x="345" y="169"/>
                </a:cubicBezTo>
                <a:cubicBezTo>
                  <a:pt x="346" y="169"/>
                  <a:pt x="347" y="168"/>
                  <a:pt x="348" y="168"/>
                </a:cubicBezTo>
                <a:cubicBezTo>
                  <a:pt x="349" y="168"/>
                  <a:pt x="349" y="167"/>
                  <a:pt x="350" y="167"/>
                </a:cubicBezTo>
                <a:cubicBezTo>
                  <a:pt x="351" y="167"/>
                  <a:pt x="351" y="167"/>
                  <a:pt x="352" y="167"/>
                </a:cubicBezTo>
                <a:cubicBezTo>
                  <a:pt x="352" y="166"/>
                  <a:pt x="352" y="166"/>
                  <a:pt x="353" y="166"/>
                </a:cubicBezTo>
                <a:cubicBezTo>
                  <a:pt x="354" y="166"/>
                  <a:pt x="355" y="166"/>
                  <a:pt x="356" y="166"/>
                </a:cubicBezTo>
                <a:cubicBezTo>
                  <a:pt x="356" y="166"/>
                  <a:pt x="357" y="166"/>
                  <a:pt x="357" y="166"/>
                </a:cubicBezTo>
                <a:cubicBezTo>
                  <a:pt x="357" y="166"/>
                  <a:pt x="357" y="165"/>
                  <a:pt x="358" y="165"/>
                </a:cubicBezTo>
                <a:cubicBezTo>
                  <a:pt x="358" y="165"/>
                  <a:pt x="358" y="166"/>
                  <a:pt x="358" y="166"/>
                </a:cubicBezTo>
                <a:cubicBezTo>
                  <a:pt x="359" y="166"/>
                  <a:pt x="359" y="165"/>
                  <a:pt x="360" y="165"/>
                </a:cubicBezTo>
                <a:cubicBezTo>
                  <a:pt x="361" y="165"/>
                  <a:pt x="363" y="166"/>
                  <a:pt x="365" y="164"/>
                </a:cubicBezTo>
                <a:cubicBezTo>
                  <a:pt x="367" y="164"/>
                  <a:pt x="369" y="164"/>
                  <a:pt x="371" y="164"/>
                </a:cubicBezTo>
                <a:cubicBezTo>
                  <a:pt x="371" y="164"/>
                  <a:pt x="375" y="163"/>
                  <a:pt x="375" y="163"/>
                </a:cubicBezTo>
                <a:cubicBezTo>
                  <a:pt x="375" y="163"/>
                  <a:pt x="376" y="162"/>
                  <a:pt x="376" y="162"/>
                </a:cubicBezTo>
                <a:cubicBezTo>
                  <a:pt x="376" y="163"/>
                  <a:pt x="376" y="163"/>
                  <a:pt x="377" y="163"/>
                </a:cubicBezTo>
                <a:cubicBezTo>
                  <a:pt x="377" y="163"/>
                  <a:pt x="378" y="162"/>
                  <a:pt x="378" y="162"/>
                </a:cubicBezTo>
                <a:cubicBezTo>
                  <a:pt x="380" y="162"/>
                  <a:pt x="381" y="162"/>
                  <a:pt x="382" y="162"/>
                </a:cubicBezTo>
                <a:cubicBezTo>
                  <a:pt x="384" y="162"/>
                  <a:pt x="385" y="161"/>
                  <a:pt x="386" y="161"/>
                </a:cubicBezTo>
                <a:cubicBezTo>
                  <a:pt x="388" y="162"/>
                  <a:pt x="389" y="161"/>
                  <a:pt x="390" y="161"/>
                </a:cubicBezTo>
                <a:cubicBezTo>
                  <a:pt x="394" y="161"/>
                  <a:pt x="394" y="161"/>
                  <a:pt x="394" y="161"/>
                </a:cubicBezTo>
                <a:cubicBezTo>
                  <a:pt x="398" y="161"/>
                  <a:pt x="398" y="161"/>
                  <a:pt x="398" y="161"/>
                </a:cubicBezTo>
                <a:cubicBezTo>
                  <a:pt x="400" y="161"/>
                  <a:pt x="401" y="161"/>
                  <a:pt x="402" y="161"/>
                </a:cubicBezTo>
                <a:cubicBezTo>
                  <a:pt x="404" y="162"/>
                  <a:pt x="404" y="161"/>
                  <a:pt x="405" y="160"/>
                </a:cubicBezTo>
                <a:cubicBezTo>
                  <a:pt x="407" y="159"/>
                  <a:pt x="407" y="160"/>
                  <a:pt x="411" y="160"/>
                </a:cubicBezTo>
                <a:cubicBezTo>
                  <a:pt x="411" y="160"/>
                  <a:pt x="411" y="161"/>
                  <a:pt x="411" y="161"/>
                </a:cubicBezTo>
                <a:cubicBezTo>
                  <a:pt x="412" y="162"/>
                  <a:pt x="412" y="162"/>
                  <a:pt x="413" y="162"/>
                </a:cubicBezTo>
                <a:cubicBezTo>
                  <a:pt x="413" y="162"/>
                  <a:pt x="413" y="162"/>
                  <a:pt x="413" y="162"/>
                </a:cubicBezTo>
                <a:cubicBezTo>
                  <a:pt x="413" y="162"/>
                  <a:pt x="413" y="161"/>
                  <a:pt x="414" y="161"/>
                </a:cubicBezTo>
                <a:cubicBezTo>
                  <a:pt x="415" y="161"/>
                  <a:pt x="416" y="162"/>
                  <a:pt x="418" y="161"/>
                </a:cubicBezTo>
                <a:cubicBezTo>
                  <a:pt x="418" y="162"/>
                  <a:pt x="420" y="161"/>
                  <a:pt x="421" y="162"/>
                </a:cubicBezTo>
                <a:cubicBezTo>
                  <a:pt x="421" y="162"/>
                  <a:pt x="422" y="162"/>
                  <a:pt x="422" y="162"/>
                </a:cubicBezTo>
                <a:cubicBezTo>
                  <a:pt x="423" y="162"/>
                  <a:pt x="423" y="162"/>
                  <a:pt x="424" y="161"/>
                </a:cubicBezTo>
                <a:cubicBezTo>
                  <a:pt x="425" y="162"/>
                  <a:pt x="426" y="163"/>
                  <a:pt x="427" y="162"/>
                </a:cubicBezTo>
                <a:cubicBezTo>
                  <a:pt x="427" y="162"/>
                  <a:pt x="427" y="162"/>
                  <a:pt x="427" y="162"/>
                </a:cubicBezTo>
                <a:cubicBezTo>
                  <a:pt x="428" y="162"/>
                  <a:pt x="428" y="162"/>
                  <a:pt x="428" y="162"/>
                </a:cubicBezTo>
                <a:cubicBezTo>
                  <a:pt x="429" y="161"/>
                  <a:pt x="430" y="161"/>
                  <a:pt x="430" y="162"/>
                </a:cubicBezTo>
                <a:cubicBezTo>
                  <a:pt x="431" y="162"/>
                  <a:pt x="431" y="164"/>
                  <a:pt x="432" y="164"/>
                </a:cubicBezTo>
                <a:cubicBezTo>
                  <a:pt x="434" y="163"/>
                  <a:pt x="435" y="162"/>
                  <a:pt x="437" y="162"/>
                </a:cubicBezTo>
                <a:cubicBezTo>
                  <a:pt x="438" y="162"/>
                  <a:pt x="438" y="163"/>
                  <a:pt x="439" y="163"/>
                </a:cubicBezTo>
                <a:cubicBezTo>
                  <a:pt x="440" y="164"/>
                  <a:pt x="442" y="164"/>
                  <a:pt x="444" y="164"/>
                </a:cubicBezTo>
                <a:cubicBezTo>
                  <a:pt x="446" y="164"/>
                  <a:pt x="447" y="164"/>
                  <a:pt x="448" y="164"/>
                </a:cubicBezTo>
                <a:cubicBezTo>
                  <a:pt x="449" y="164"/>
                  <a:pt x="451" y="164"/>
                  <a:pt x="451" y="165"/>
                </a:cubicBezTo>
                <a:cubicBezTo>
                  <a:pt x="453" y="165"/>
                  <a:pt x="454" y="165"/>
                  <a:pt x="455" y="165"/>
                </a:cubicBezTo>
                <a:cubicBezTo>
                  <a:pt x="456" y="165"/>
                  <a:pt x="456" y="166"/>
                  <a:pt x="456" y="166"/>
                </a:cubicBezTo>
                <a:cubicBezTo>
                  <a:pt x="457" y="166"/>
                  <a:pt x="458" y="166"/>
                  <a:pt x="458" y="167"/>
                </a:cubicBezTo>
                <a:cubicBezTo>
                  <a:pt x="459" y="167"/>
                  <a:pt x="460" y="167"/>
                  <a:pt x="461" y="167"/>
                </a:cubicBezTo>
                <a:cubicBezTo>
                  <a:pt x="461" y="167"/>
                  <a:pt x="462" y="167"/>
                  <a:pt x="463" y="168"/>
                </a:cubicBezTo>
                <a:cubicBezTo>
                  <a:pt x="463" y="168"/>
                  <a:pt x="464" y="168"/>
                  <a:pt x="465" y="168"/>
                </a:cubicBezTo>
                <a:cubicBezTo>
                  <a:pt x="465" y="167"/>
                  <a:pt x="466" y="167"/>
                  <a:pt x="466" y="167"/>
                </a:cubicBezTo>
                <a:cubicBezTo>
                  <a:pt x="467" y="168"/>
                  <a:pt x="468" y="168"/>
                  <a:pt x="469" y="168"/>
                </a:cubicBezTo>
                <a:cubicBezTo>
                  <a:pt x="470" y="168"/>
                  <a:pt x="472" y="168"/>
                  <a:pt x="472" y="169"/>
                </a:cubicBezTo>
                <a:cubicBezTo>
                  <a:pt x="476" y="169"/>
                  <a:pt x="476" y="169"/>
                  <a:pt x="476" y="169"/>
                </a:cubicBezTo>
                <a:cubicBezTo>
                  <a:pt x="477" y="170"/>
                  <a:pt x="477" y="171"/>
                  <a:pt x="479" y="171"/>
                </a:cubicBezTo>
                <a:cubicBezTo>
                  <a:pt x="480" y="171"/>
                  <a:pt x="480" y="171"/>
                  <a:pt x="481" y="172"/>
                </a:cubicBezTo>
                <a:cubicBezTo>
                  <a:pt x="483" y="171"/>
                  <a:pt x="484" y="173"/>
                  <a:pt x="485" y="173"/>
                </a:cubicBezTo>
                <a:cubicBezTo>
                  <a:pt x="486" y="173"/>
                  <a:pt x="488" y="174"/>
                  <a:pt x="489" y="175"/>
                </a:cubicBezTo>
                <a:cubicBezTo>
                  <a:pt x="490" y="174"/>
                  <a:pt x="491" y="175"/>
                  <a:pt x="492" y="176"/>
                </a:cubicBezTo>
                <a:cubicBezTo>
                  <a:pt x="492" y="176"/>
                  <a:pt x="492" y="176"/>
                  <a:pt x="493" y="176"/>
                </a:cubicBezTo>
                <a:cubicBezTo>
                  <a:pt x="494" y="177"/>
                  <a:pt x="494" y="178"/>
                  <a:pt x="495" y="178"/>
                </a:cubicBezTo>
                <a:cubicBezTo>
                  <a:pt x="496" y="178"/>
                  <a:pt x="497" y="178"/>
                  <a:pt x="498" y="178"/>
                </a:cubicBezTo>
                <a:cubicBezTo>
                  <a:pt x="498" y="179"/>
                  <a:pt x="499" y="178"/>
                  <a:pt x="500" y="179"/>
                </a:cubicBezTo>
                <a:cubicBezTo>
                  <a:pt x="500" y="179"/>
                  <a:pt x="501" y="180"/>
                  <a:pt x="501" y="180"/>
                </a:cubicBezTo>
                <a:cubicBezTo>
                  <a:pt x="502" y="181"/>
                  <a:pt x="504" y="181"/>
                  <a:pt x="505" y="182"/>
                </a:cubicBezTo>
                <a:cubicBezTo>
                  <a:pt x="506" y="182"/>
                  <a:pt x="507" y="184"/>
                  <a:pt x="508" y="183"/>
                </a:cubicBezTo>
                <a:cubicBezTo>
                  <a:pt x="508" y="183"/>
                  <a:pt x="509" y="184"/>
                  <a:pt x="509" y="184"/>
                </a:cubicBezTo>
                <a:cubicBezTo>
                  <a:pt x="510" y="184"/>
                  <a:pt x="511" y="185"/>
                  <a:pt x="513" y="185"/>
                </a:cubicBezTo>
                <a:cubicBezTo>
                  <a:pt x="514" y="186"/>
                  <a:pt x="515" y="186"/>
                  <a:pt x="516" y="187"/>
                </a:cubicBezTo>
                <a:cubicBezTo>
                  <a:pt x="516" y="187"/>
                  <a:pt x="517" y="188"/>
                  <a:pt x="517" y="188"/>
                </a:cubicBezTo>
                <a:cubicBezTo>
                  <a:pt x="518" y="188"/>
                  <a:pt x="519" y="188"/>
                  <a:pt x="520" y="189"/>
                </a:cubicBezTo>
                <a:cubicBezTo>
                  <a:pt x="521" y="190"/>
                  <a:pt x="522" y="190"/>
                  <a:pt x="523" y="191"/>
                </a:cubicBezTo>
                <a:cubicBezTo>
                  <a:pt x="523" y="191"/>
                  <a:pt x="524" y="192"/>
                  <a:pt x="525" y="192"/>
                </a:cubicBezTo>
                <a:cubicBezTo>
                  <a:pt x="526" y="192"/>
                  <a:pt x="526" y="193"/>
                  <a:pt x="527" y="193"/>
                </a:cubicBezTo>
                <a:cubicBezTo>
                  <a:pt x="528" y="193"/>
                  <a:pt x="529" y="193"/>
                  <a:pt x="529" y="193"/>
                </a:cubicBezTo>
                <a:cubicBezTo>
                  <a:pt x="530" y="194"/>
                  <a:pt x="530" y="192"/>
                  <a:pt x="531" y="193"/>
                </a:cubicBezTo>
                <a:cubicBezTo>
                  <a:pt x="531" y="194"/>
                  <a:pt x="532" y="194"/>
                  <a:pt x="532" y="194"/>
                </a:cubicBezTo>
                <a:cubicBezTo>
                  <a:pt x="533" y="194"/>
                  <a:pt x="534" y="196"/>
                  <a:pt x="535" y="196"/>
                </a:cubicBezTo>
                <a:cubicBezTo>
                  <a:pt x="536" y="196"/>
                  <a:pt x="537" y="197"/>
                  <a:pt x="538" y="198"/>
                </a:cubicBezTo>
                <a:cubicBezTo>
                  <a:pt x="538" y="198"/>
                  <a:pt x="539" y="198"/>
                  <a:pt x="540" y="198"/>
                </a:cubicBezTo>
                <a:cubicBezTo>
                  <a:pt x="540" y="198"/>
                  <a:pt x="540" y="199"/>
                  <a:pt x="540" y="199"/>
                </a:cubicBezTo>
                <a:cubicBezTo>
                  <a:pt x="540" y="201"/>
                  <a:pt x="543" y="201"/>
                  <a:pt x="544" y="202"/>
                </a:cubicBezTo>
                <a:cubicBezTo>
                  <a:pt x="544" y="202"/>
                  <a:pt x="545" y="202"/>
                  <a:pt x="545" y="202"/>
                </a:cubicBezTo>
                <a:cubicBezTo>
                  <a:pt x="546" y="203"/>
                  <a:pt x="546" y="204"/>
                  <a:pt x="546" y="204"/>
                </a:cubicBezTo>
                <a:cubicBezTo>
                  <a:pt x="548" y="206"/>
                  <a:pt x="550" y="208"/>
                  <a:pt x="552" y="209"/>
                </a:cubicBezTo>
                <a:cubicBezTo>
                  <a:pt x="552" y="210"/>
                  <a:pt x="554" y="210"/>
                  <a:pt x="554" y="211"/>
                </a:cubicBezTo>
                <a:cubicBezTo>
                  <a:pt x="556" y="212"/>
                  <a:pt x="557" y="213"/>
                  <a:pt x="558" y="214"/>
                </a:cubicBezTo>
                <a:cubicBezTo>
                  <a:pt x="559" y="215"/>
                  <a:pt x="561" y="215"/>
                  <a:pt x="561" y="216"/>
                </a:cubicBezTo>
                <a:cubicBezTo>
                  <a:pt x="562" y="217"/>
                  <a:pt x="563" y="218"/>
                  <a:pt x="564" y="219"/>
                </a:cubicBezTo>
                <a:cubicBezTo>
                  <a:pt x="565" y="220"/>
                  <a:pt x="567" y="220"/>
                  <a:pt x="567" y="222"/>
                </a:cubicBezTo>
                <a:cubicBezTo>
                  <a:pt x="567" y="222"/>
                  <a:pt x="567" y="222"/>
                  <a:pt x="568" y="223"/>
                </a:cubicBezTo>
                <a:cubicBezTo>
                  <a:pt x="570" y="223"/>
                  <a:pt x="571" y="225"/>
                  <a:pt x="573" y="226"/>
                </a:cubicBezTo>
                <a:cubicBezTo>
                  <a:pt x="574" y="227"/>
                  <a:pt x="575" y="228"/>
                  <a:pt x="576" y="229"/>
                </a:cubicBezTo>
                <a:cubicBezTo>
                  <a:pt x="576" y="230"/>
                  <a:pt x="577" y="231"/>
                  <a:pt x="578" y="231"/>
                </a:cubicBezTo>
                <a:cubicBezTo>
                  <a:pt x="579" y="232"/>
                  <a:pt x="580" y="233"/>
                  <a:pt x="581" y="234"/>
                </a:cubicBezTo>
                <a:cubicBezTo>
                  <a:pt x="582" y="235"/>
                  <a:pt x="584" y="237"/>
                  <a:pt x="585" y="239"/>
                </a:cubicBezTo>
                <a:cubicBezTo>
                  <a:pt x="586" y="240"/>
                  <a:pt x="587" y="240"/>
                  <a:pt x="588" y="241"/>
                </a:cubicBezTo>
                <a:cubicBezTo>
                  <a:pt x="590" y="243"/>
                  <a:pt x="592" y="244"/>
                  <a:pt x="593" y="246"/>
                </a:cubicBezTo>
                <a:cubicBezTo>
                  <a:pt x="594" y="247"/>
                  <a:pt x="595" y="248"/>
                  <a:pt x="596" y="248"/>
                </a:cubicBezTo>
                <a:cubicBezTo>
                  <a:pt x="596" y="250"/>
                  <a:pt x="596" y="250"/>
                  <a:pt x="596" y="250"/>
                </a:cubicBezTo>
                <a:cubicBezTo>
                  <a:pt x="597" y="250"/>
                  <a:pt x="597" y="250"/>
                  <a:pt x="597" y="251"/>
                </a:cubicBezTo>
                <a:cubicBezTo>
                  <a:pt x="598" y="251"/>
                  <a:pt x="598" y="251"/>
                  <a:pt x="598" y="251"/>
                </a:cubicBezTo>
                <a:cubicBezTo>
                  <a:pt x="597" y="252"/>
                  <a:pt x="597" y="252"/>
                  <a:pt x="598" y="252"/>
                </a:cubicBezTo>
                <a:cubicBezTo>
                  <a:pt x="599" y="252"/>
                  <a:pt x="599" y="253"/>
                  <a:pt x="600" y="253"/>
                </a:cubicBezTo>
                <a:cubicBezTo>
                  <a:pt x="601" y="255"/>
                  <a:pt x="603" y="256"/>
                  <a:pt x="605" y="256"/>
                </a:cubicBezTo>
                <a:cubicBezTo>
                  <a:pt x="606" y="258"/>
                  <a:pt x="606" y="259"/>
                  <a:pt x="605" y="259"/>
                </a:cubicBezTo>
                <a:cubicBezTo>
                  <a:pt x="604" y="260"/>
                  <a:pt x="605" y="260"/>
                  <a:pt x="606" y="261"/>
                </a:cubicBezTo>
                <a:cubicBezTo>
                  <a:pt x="606" y="261"/>
                  <a:pt x="606" y="261"/>
                  <a:pt x="606" y="261"/>
                </a:cubicBezTo>
                <a:cubicBezTo>
                  <a:pt x="607" y="262"/>
                  <a:pt x="607" y="263"/>
                  <a:pt x="608" y="264"/>
                </a:cubicBezTo>
                <a:cubicBezTo>
                  <a:pt x="609" y="264"/>
                  <a:pt x="609" y="265"/>
                  <a:pt x="609" y="266"/>
                </a:cubicBezTo>
                <a:cubicBezTo>
                  <a:pt x="610" y="267"/>
                  <a:pt x="610" y="269"/>
                  <a:pt x="612" y="269"/>
                </a:cubicBezTo>
                <a:cubicBezTo>
                  <a:pt x="612" y="269"/>
                  <a:pt x="612" y="269"/>
                  <a:pt x="612" y="270"/>
                </a:cubicBezTo>
                <a:cubicBezTo>
                  <a:pt x="613" y="270"/>
                  <a:pt x="613" y="271"/>
                  <a:pt x="613" y="271"/>
                </a:cubicBezTo>
                <a:cubicBezTo>
                  <a:pt x="614" y="270"/>
                  <a:pt x="614" y="271"/>
                  <a:pt x="614" y="271"/>
                </a:cubicBezTo>
                <a:cubicBezTo>
                  <a:pt x="614" y="272"/>
                  <a:pt x="615" y="273"/>
                  <a:pt x="615" y="275"/>
                </a:cubicBezTo>
                <a:cubicBezTo>
                  <a:pt x="615" y="276"/>
                  <a:pt x="615" y="277"/>
                  <a:pt x="616" y="278"/>
                </a:cubicBezTo>
                <a:cubicBezTo>
                  <a:pt x="616" y="278"/>
                  <a:pt x="616" y="279"/>
                  <a:pt x="616" y="279"/>
                </a:cubicBezTo>
                <a:cubicBezTo>
                  <a:pt x="617" y="280"/>
                  <a:pt x="617" y="281"/>
                  <a:pt x="618" y="281"/>
                </a:cubicBezTo>
                <a:cubicBezTo>
                  <a:pt x="619" y="285"/>
                  <a:pt x="619" y="285"/>
                  <a:pt x="620" y="286"/>
                </a:cubicBezTo>
                <a:cubicBezTo>
                  <a:pt x="619" y="286"/>
                  <a:pt x="619" y="287"/>
                  <a:pt x="618" y="287"/>
                </a:cubicBezTo>
                <a:cubicBezTo>
                  <a:pt x="617" y="288"/>
                  <a:pt x="619" y="289"/>
                  <a:pt x="618" y="290"/>
                </a:cubicBezTo>
                <a:cubicBezTo>
                  <a:pt x="617" y="291"/>
                  <a:pt x="617" y="291"/>
                  <a:pt x="619" y="291"/>
                </a:cubicBezTo>
                <a:cubicBezTo>
                  <a:pt x="619" y="291"/>
                  <a:pt x="619" y="291"/>
                  <a:pt x="619" y="291"/>
                </a:cubicBezTo>
                <a:cubicBezTo>
                  <a:pt x="619" y="292"/>
                  <a:pt x="620" y="293"/>
                  <a:pt x="620" y="293"/>
                </a:cubicBezTo>
                <a:cubicBezTo>
                  <a:pt x="622" y="292"/>
                  <a:pt x="622" y="292"/>
                  <a:pt x="624" y="294"/>
                </a:cubicBezTo>
                <a:cubicBezTo>
                  <a:pt x="624" y="296"/>
                  <a:pt x="624" y="296"/>
                  <a:pt x="624" y="296"/>
                </a:cubicBezTo>
                <a:cubicBezTo>
                  <a:pt x="624" y="298"/>
                  <a:pt x="626" y="298"/>
                  <a:pt x="626" y="299"/>
                </a:cubicBezTo>
                <a:cubicBezTo>
                  <a:pt x="627" y="300"/>
                  <a:pt x="627" y="301"/>
                  <a:pt x="627" y="302"/>
                </a:cubicBezTo>
                <a:cubicBezTo>
                  <a:pt x="628" y="303"/>
                  <a:pt x="629" y="304"/>
                  <a:pt x="628" y="306"/>
                </a:cubicBezTo>
                <a:cubicBezTo>
                  <a:pt x="629" y="307"/>
                  <a:pt x="629" y="307"/>
                  <a:pt x="629" y="308"/>
                </a:cubicBezTo>
                <a:cubicBezTo>
                  <a:pt x="629" y="309"/>
                  <a:pt x="630" y="310"/>
                  <a:pt x="630" y="310"/>
                </a:cubicBezTo>
                <a:cubicBezTo>
                  <a:pt x="630" y="311"/>
                  <a:pt x="631" y="312"/>
                  <a:pt x="631" y="313"/>
                </a:cubicBezTo>
                <a:cubicBezTo>
                  <a:pt x="632" y="314"/>
                  <a:pt x="631" y="315"/>
                  <a:pt x="632" y="316"/>
                </a:cubicBezTo>
                <a:cubicBezTo>
                  <a:pt x="632" y="317"/>
                  <a:pt x="633" y="318"/>
                  <a:pt x="633" y="319"/>
                </a:cubicBezTo>
                <a:cubicBezTo>
                  <a:pt x="633" y="320"/>
                  <a:pt x="634" y="320"/>
                  <a:pt x="635" y="321"/>
                </a:cubicBezTo>
                <a:cubicBezTo>
                  <a:pt x="636" y="322"/>
                  <a:pt x="636" y="324"/>
                  <a:pt x="636" y="326"/>
                </a:cubicBezTo>
                <a:cubicBezTo>
                  <a:pt x="637" y="326"/>
                  <a:pt x="638" y="327"/>
                  <a:pt x="639" y="327"/>
                </a:cubicBezTo>
                <a:cubicBezTo>
                  <a:pt x="639" y="329"/>
                  <a:pt x="639" y="330"/>
                  <a:pt x="639" y="331"/>
                </a:cubicBezTo>
                <a:cubicBezTo>
                  <a:pt x="639" y="332"/>
                  <a:pt x="639" y="333"/>
                  <a:pt x="639" y="334"/>
                </a:cubicBezTo>
                <a:cubicBezTo>
                  <a:pt x="640" y="334"/>
                  <a:pt x="639" y="336"/>
                  <a:pt x="640" y="337"/>
                </a:cubicBezTo>
                <a:cubicBezTo>
                  <a:pt x="641" y="337"/>
                  <a:pt x="641" y="337"/>
                  <a:pt x="641" y="338"/>
                </a:cubicBezTo>
                <a:cubicBezTo>
                  <a:pt x="641" y="339"/>
                  <a:pt x="641" y="340"/>
                  <a:pt x="641" y="342"/>
                </a:cubicBezTo>
                <a:cubicBezTo>
                  <a:pt x="642" y="343"/>
                  <a:pt x="642" y="344"/>
                  <a:pt x="642" y="346"/>
                </a:cubicBezTo>
                <a:cubicBezTo>
                  <a:pt x="641" y="347"/>
                  <a:pt x="643" y="347"/>
                  <a:pt x="643" y="349"/>
                </a:cubicBezTo>
                <a:cubicBezTo>
                  <a:pt x="643" y="350"/>
                  <a:pt x="642" y="351"/>
                  <a:pt x="643" y="351"/>
                </a:cubicBezTo>
                <a:cubicBezTo>
                  <a:pt x="644" y="351"/>
                  <a:pt x="644" y="352"/>
                  <a:pt x="644" y="352"/>
                </a:cubicBezTo>
                <a:cubicBezTo>
                  <a:pt x="644" y="353"/>
                  <a:pt x="643" y="354"/>
                  <a:pt x="644" y="355"/>
                </a:cubicBezTo>
                <a:cubicBezTo>
                  <a:pt x="645" y="356"/>
                  <a:pt x="644" y="357"/>
                  <a:pt x="645" y="358"/>
                </a:cubicBezTo>
                <a:cubicBezTo>
                  <a:pt x="645" y="358"/>
                  <a:pt x="646" y="358"/>
                  <a:pt x="646" y="358"/>
                </a:cubicBezTo>
                <a:cubicBezTo>
                  <a:pt x="645" y="361"/>
                  <a:pt x="647" y="362"/>
                  <a:pt x="647" y="365"/>
                </a:cubicBezTo>
                <a:cubicBezTo>
                  <a:pt x="646" y="365"/>
                  <a:pt x="647" y="365"/>
                  <a:pt x="648" y="365"/>
                </a:cubicBezTo>
                <a:cubicBezTo>
                  <a:pt x="649" y="367"/>
                  <a:pt x="648" y="368"/>
                  <a:pt x="648" y="369"/>
                </a:cubicBezTo>
                <a:cubicBezTo>
                  <a:pt x="648" y="370"/>
                  <a:pt x="650" y="370"/>
                  <a:pt x="649" y="371"/>
                </a:cubicBezTo>
                <a:cubicBezTo>
                  <a:pt x="648" y="372"/>
                  <a:pt x="648" y="372"/>
                  <a:pt x="648" y="373"/>
                </a:cubicBezTo>
                <a:cubicBezTo>
                  <a:pt x="648" y="374"/>
                  <a:pt x="647" y="374"/>
                  <a:pt x="647" y="375"/>
                </a:cubicBezTo>
                <a:cubicBezTo>
                  <a:pt x="648" y="376"/>
                  <a:pt x="647" y="377"/>
                  <a:pt x="647" y="378"/>
                </a:cubicBezTo>
                <a:cubicBezTo>
                  <a:pt x="647" y="379"/>
                  <a:pt x="647" y="381"/>
                  <a:pt x="648" y="382"/>
                </a:cubicBezTo>
                <a:cubicBezTo>
                  <a:pt x="648" y="383"/>
                  <a:pt x="648" y="385"/>
                  <a:pt x="648" y="386"/>
                </a:cubicBezTo>
                <a:cubicBezTo>
                  <a:pt x="648" y="387"/>
                  <a:pt x="648" y="388"/>
                  <a:pt x="649" y="388"/>
                </a:cubicBezTo>
                <a:cubicBezTo>
                  <a:pt x="649" y="389"/>
                  <a:pt x="649" y="389"/>
                  <a:pt x="648" y="390"/>
                </a:cubicBezTo>
                <a:cubicBezTo>
                  <a:pt x="648" y="394"/>
                  <a:pt x="648" y="394"/>
                  <a:pt x="649" y="395"/>
                </a:cubicBezTo>
                <a:cubicBezTo>
                  <a:pt x="649" y="396"/>
                  <a:pt x="648" y="396"/>
                  <a:pt x="648" y="397"/>
                </a:cubicBezTo>
                <a:cubicBezTo>
                  <a:pt x="648" y="399"/>
                  <a:pt x="648" y="402"/>
                  <a:pt x="648" y="405"/>
                </a:cubicBezTo>
                <a:cubicBezTo>
                  <a:pt x="648" y="405"/>
                  <a:pt x="649" y="406"/>
                  <a:pt x="649" y="406"/>
                </a:cubicBezTo>
                <a:cubicBezTo>
                  <a:pt x="650" y="407"/>
                  <a:pt x="649" y="408"/>
                  <a:pt x="649" y="409"/>
                </a:cubicBezTo>
                <a:cubicBezTo>
                  <a:pt x="648" y="411"/>
                  <a:pt x="649" y="413"/>
                  <a:pt x="648" y="414"/>
                </a:cubicBezTo>
                <a:cubicBezTo>
                  <a:pt x="648" y="415"/>
                  <a:pt x="648" y="415"/>
                  <a:pt x="648" y="416"/>
                </a:cubicBezTo>
                <a:cubicBezTo>
                  <a:pt x="647" y="416"/>
                  <a:pt x="648" y="416"/>
                  <a:pt x="648" y="417"/>
                </a:cubicBezTo>
                <a:cubicBezTo>
                  <a:pt x="649" y="418"/>
                  <a:pt x="648" y="418"/>
                  <a:pt x="647" y="419"/>
                </a:cubicBezTo>
                <a:cubicBezTo>
                  <a:pt x="648" y="419"/>
                  <a:pt x="648" y="419"/>
                  <a:pt x="648" y="420"/>
                </a:cubicBezTo>
                <a:cubicBezTo>
                  <a:pt x="649" y="421"/>
                  <a:pt x="648" y="422"/>
                  <a:pt x="648" y="424"/>
                </a:cubicBezTo>
                <a:cubicBezTo>
                  <a:pt x="647" y="426"/>
                  <a:pt x="648" y="427"/>
                  <a:pt x="647" y="428"/>
                </a:cubicBezTo>
                <a:cubicBezTo>
                  <a:pt x="646" y="428"/>
                  <a:pt x="646" y="429"/>
                  <a:pt x="647" y="429"/>
                </a:cubicBezTo>
                <a:cubicBezTo>
                  <a:pt x="648" y="431"/>
                  <a:pt x="647" y="434"/>
                  <a:pt x="648" y="436"/>
                </a:cubicBezTo>
                <a:cubicBezTo>
                  <a:pt x="647" y="436"/>
                  <a:pt x="646" y="436"/>
                  <a:pt x="645" y="436"/>
                </a:cubicBezTo>
                <a:cubicBezTo>
                  <a:pt x="645" y="437"/>
                  <a:pt x="644" y="437"/>
                  <a:pt x="645" y="438"/>
                </a:cubicBezTo>
                <a:cubicBezTo>
                  <a:pt x="645" y="439"/>
                  <a:pt x="646" y="439"/>
                  <a:pt x="646" y="439"/>
                </a:cubicBezTo>
                <a:cubicBezTo>
                  <a:pt x="646" y="439"/>
                  <a:pt x="647" y="439"/>
                  <a:pt x="647" y="438"/>
                </a:cubicBezTo>
                <a:cubicBezTo>
                  <a:pt x="648" y="440"/>
                  <a:pt x="649" y="441"/>
                  <a:pt x="648" y="443"/>
                </a:cubicBezTo>
                <a:cubicBezTo>
                  <a:pt x="648" y="443"/>
                  <a:pt x="649" y="444"/>
                  <a:pt x="649" y="444"/>
                </a:cubicBezTo>
                <a:cubicBezTo>
                  <a:pt x="649" y="444"/>
                  <a:pt x="649" y="444"/>
                  <a:pt x="649" y="445"/>
                </a:cubicBezTo>
                <a:cubicBezTo>
                  <a:pt x="648" y="446"/>
                  <a:pt x="647" y="446"/>
                  <a:pt x="646" y="447"/>
                </a:cubicBezTo>
                <a:cubicBezTo>
                  <a:pt x="646" y="450"/>
                  <a:pt x="646" y="450"/>
                  <a:pt x="646" y="450"/>
                </a:cubicBezTo>
                <a:cubicBezTo>
                  <a:pt x="646" y="451"/>
                  <a:pt x="646" y="451"/>
                  <a:pt x="645" y="452"/>
                </a:cubicBezTo>
                <a:cubicBezTo>
                  <a:pt x="645" y="452"/>
                  <a:pt x="644" y="453"/>
                  <a:pt x="645" y="453"/>
                </a:cubicBezTo>
                <a:cubicBezTo>
                  <a:pt x="645" y="454"/>
                  <a:pt x="646" y="454"/>
                  <a:pt x="646" y="455"/>
                </a:cubicBezTo>
                <a:cubicBezTo>
                  <a:pt x="645" y="456"/>
                  <a:pt x="646" y="458"/>
                  <a:pt x="646" y="460"/>
                </a:cubicBezTo>
                <a:cubicBezTo>
                  <a:pt x="646" y="462"/>
                  <a:pt x="646" y="462"/>
                  <a:pt x="644" y="465"/>
                </a:cubicBezTo>
                <a:cubicBezTo>
                  <a:pt x="644" y="465"/>
                  <a:pt x="644" y="465"/>
                  <a:pt x="644" y="466"/>
                </a:cubicBezTo>
                <a:cubicBezTo>
                  <a:pt x="645" y="466"/>
                  <a:pt x="645" y="467"/>
                  <a:pt x="644" y="468"/>
                </a:cubicBezTo>
                <a:cubicBezTo>
                  <a:pt x="644" y="468"/>
                  <a:pt x="644" y="468"/>
                  <a:pt x="644" y="468"/>
                </a:cubicBezTo>
                <a:cubicBezTo>
                  <a:pt x="644" y="470"/>
                  <a:pt x="643" y="471"/>
                  <a:pt x="642" y="472"/>
                </a:cubicBezTo>
                <a:cubicBezTo>
                  <a:pt x="643" y="473"/>
                  <a:pt x="643" y="474"/>
                  <a:pt x="642" y="475"/>
                </a:cubicBezTo>
                <a:cubicBezTo>
                  <a:pt x="642" y="476"/>
                  <a:pt x="642" y="477"/>
                  <a:pt x="642" y="478"/>
                </a:cubicBezTo>
                <a:cubicBezTo>
                  <a:pt x="640" y="479"/>
                  <a:pt x="639" y="480"/>
                  <a:pt x="638" y="481"/>
                </a:cubicBezTo>
                <a:cubicBezTo>
                  <a:pt x="638" y="482"/>
                  <a:pt x="638" y="482"/>
                  <a:pt x="639" y="482"/>
                </a:cubicBezTo>
                <a:cubicBezTo>
                  <a:pt x="639" y="483"/>
                  <a:pt x="639" y="484"/>
                  <a:pt x="638" y="484"/>
                </a:cubicBezTo>
                <a:cubicBezTo>
                  <a:pt x="638" y="484"/>
                  <a:pt x="637" y="484"/>
                  <a:pt x="637" y="484"/>
                </a:cubicBezTo>
                <a:cubicBezTo>
                  <a:pt x="637" y="484"/>
                  <a:pt x="637" y="484"/>
                  <a:pt x="637" y="484"/>
                </a:cubicBezTo>
                <a:cubicBezTo>
                  <a:pt x="637" y="487"/>
                  <a:pt x="636" y="489"/>
                  <a:pt x="634" y="491"/>
                </a:cubicBezTo>
                <a:cubicBezTo>
                  <a:pt x="634" y="491"/>
                  <a:pt x="634" y="492"/>
                  <a:pt x="634" y="492"/>
                </a:cubicBezTo>
                <a:cubicBezTo>
                  <a:pt x="634" y="493"/>
                  <a:pt x="634" y="493"/>
                  <a:pt x="633" y="494"/>
                </a:cubicBezTo>
                <a:cubicBezTo>
                  <a:pt x="632" y="494"/>
                  <a:pt x="632" y="495"/>
                  <a:pt x="632" y="496"/>
                </a:cubicBezTo>
                <a:cubicBezTo>
                  <a:pt x="632" y="496"/>
                  <a:pt x="632" y="497"/>
                  <a:pt x="632" y="497"/>
                </a:cubicBezTo>
                <a:cubicBezTo>
                  <a:pt x="631" y="497"/>
                  <a:pt x="632" y="499"/>
                  <a:pt x="631" y="500"/>
                </a:cubicBezTo>
                <a:cubicBezTo>
                  <a:pt x="630" y="502"/>
                  <a:pt x="629" y="503"/>
                  <a:pt x="629" y="505"/>
                </a:cubicBezTo>
                <a:cubicBezTo>
                  <a:pt x="629" y="506"/>
                  <a:pt x="628" y="506"/>
                  <a:pt x="629" y="507"/>
                </a:cubicBezTo>
                <a:cubicBezTo>
                  <a:pt x="630" y="509"/>
                  <a:pt x="629" y="510"/>
                  <a:pt x="628" y="510"/>
                </a:cubicBezTo>
                <a:cubicBezTo>
                  <a:pt x="627" y="511"/>
                  <a:pt x="627" y="511"/>
                  <a:pt x="626" y="511"/>
                </a:cubicBezTo>
                <a:cubicBezTo>
                  <a:pt x="626" y="513"/>
                  <a:pt x="625" y="515"/>
                  <a:pt x="624" y="516"/>
                </a:cubicBezTo>
                <a:cubicBezTo>
                  <a:pt x="623" y="516"/>
                  <a:pt x="623" y="517"/>
                  <a:pt x="623" y="518"/>
                </a:cubicBezTo>
                <a:cubicBezTo>
                  <a:pt x="623" y="519"/>
                  <a:pt x="622" y="520"/>
                  <a:pt x="621" y="521"/>
                </a:cubicBezTo>
                <a:cubicBezTo>
                  <a:pt x="621" y="522"/>
                  <a:pt x="620" y="523"/>
                  <a:pt x="619" y="524"/>
                </a:cubicBezTo>
                <a:cubicBezTo>
                  <a:pt x="619" y="524"/>
                  <a:pt x="619" y="524"/>
                  <a:pt x="619" y="524"/>
                </a:cubicBezTo>
                <a:cubicBezTo>
                  <a:pt x="619" y="524"/>
                  <a:pt x="619" y="524"/>
                  <a:pt x="619" y="524"/>
                </a:cubicBezTo>
                <a:cubicBezTo>
                  <a:pt x="619" y="524"/>
                  <a:pt x="619" y="523"/>
                  <a:pt x="619" y="523"/>
                </a:cubicBezTo>
                <a:cubicBezTo>
                  <a:pt x="619" y="523"/>
                  <a:pt x="618" y="523"/>
                  <a:pt x="618" y="523"/>
                </a:cubicBezTo>
                <a:cubicBezTo>
                  <a:pt x="618" y="523"/>
                  <a:pt x="618" y="524"/>
                  <a:pt x="619" y="524"/>
                </a:cubicBezTo>
                <a:cubicBezTo>
                  <a:pt x="619" y="524"/>
                  <a:pt x="620" y="525"/>
                  <a:pt x="620" y="525"/>
                </a:cubicBezTo>
                <a:cubicBezTo>
                  <a:pt x="619" y="526"/>
                  <a:pt x="619" y="526"/>
                  <a:pt x="618" y="527"/>
                </a:cubicBezTo>
                <a:cubicBezTo>
                  <a:pt x="618" y="527"/>
                  <a:pt x="618" y="528"/>
                  <a:pt x="618" y="528"/>
                </a:cubicBezTo>
                <a:cubicBezTo>
                  <a:pt x="617" y="529"/>
                  <a:pt x="615" y="528"/>
                  <a:pt x="614" y="529"/>
                </a:cubicBezTo>
                <a:cubicBezTo>
                  <a:pt x="615" y="529"/>
                  <a:pt x="615" y="529"/>
                  <a:pt x="615" y="530"/>
                </a:cubicBezTo>
                <a:cubicBezTo>
                  <a:pt x="615" y="531"/>
                  <a:pt x="615" y="531"/>
                  <a:pt x="614" y="531"/>
                </a:cubicBezTo>
                <a:cubicBezTo>
                  <a:pt x="613" y="533"/>
                  <a:pt x="614" y="534"/>
                  <a:pt x="613" y="536"/>
                </a:cubicBezTo>
                <a:cubicBezTo>
                  <a:pt x="613" y="536"/>
                  <a:pt x="613" y="536"/>
                  <a:pt x="612" y="537"/>
                </a:cubicBezTo>
                <a:cubicBezTo>
                  <a:pt x="611" y="538"/>
                  <a:pt x="611" y="538"/>
                  <a:pt x="612" y="539"/>
                </a:cubicBezTo>
                <a:cubicBezTo>
                  <a:pt x="611" y="541"/>
                  <a:pt x="610" y="541"/>
                  <a:pt x="609" y="542"/>
                </a:cubicBezTo>
                <a:cubicBezTo>
                  <a:pt x="609" y="541"/>
                  <a:pt x="608" y="540"/>
                  <a:pt x="608" y="539"/>
                </a:cubicBezTo>
                <a:cubicBezTo>
                  <a:pt x="608" y="539"/>
                  <a:pt x="607" y="540"/>
                  <a:pt x="606" y="540"/>
                </a:cubicBezTo>
                <a:cubicBezTo>
                  <a:pt x="606" y="540"/>
                  <a:pt x="606" y="540"/>
                  <a:pt x="607" y="540"/>
                </a:cubicBezTo>
                <a:cubicBezTo>
                  <a:pt x="607" y="540"/>
                  <a:pt x="607" y="539"/>
                  <a:pt x="607" y="539"/>
                </a:cubicBezTo>
                <a:cubicBezTo>
                  <a:pt x="606" y="539"/>
                  <a:pt x="606" y="539"/>
                  <a:pt x="606" y="539"/>
                </a:cubicBezTo>
                <a:cubicBezTo>
                  <a:pt x="605" y="539"/>
                  <a:pt x="605" y="539"/>
                  <a:pt x="605" y="540"/>
                </a:cubicBezTo>
                <a:cubicBezTo>
                  <a:pt x="605" y="540"/>
                  <a:pt x="605" y="541"/>
                  <a:pt x="606" y="540"/>
                </a:cubicBezTo>
                <a:moveTo>
                  <a:pt x="383" y="167"/>
                </a:moveTo>
                <a:cubicBezTo>
                  <a:pt x="383" y="167"/>
                  <a:pt x="382" y="166"/>
                  <a:pt x="382" y="166"/>
                </a:cubicBezTo>
                <a:cubicBezTo>
                  <a:pt x="382" y="166"/>
                  <a:pt x="382" y="166"/>
                  <a:pt x="382" y="166"/>
                </a:cubicBezTo>
                <a:cubicBezTo>
                  <a:pt x="382" y="166"/>
                  <a:pt x="382" y="166"/>
                  <a:pt x="382" y="167"/>
                </a:cubicBezTo>
                <a:cubicBezTo>
                  <a:pt x="382" y="167"/>
                  <a:pt x="382" y="167"/>
                  <a:pt x="382" y="167"/>
                </a:cubicBezTo>
                <a:cubicBezTo>
                  <a:pt x="382" y="167"/>
                  <a:pt x="383" y="167"/>
                  <a:pt x="381" y="166"/>
                </a:cubicBezTo>
                <a:cubicBezTo>
                  <a:pt x="382" y="166"/>
                  <a:pt x="382" y="166"/>
                  <a:pt x="382" y="166"/>
                </a:cubicBezTo>
                <a:cubicBezTo>
                  <a:pt x="382" y="166"/>
                  <a:pt x="382" y="166"/>
                  <a:pt x="382" y="166"/>
                </a:cubicBezTo>
                <a:cubicBezTo>
                  <a:pt x="382" y="165"/>
                  <a:pt x="381" y="165"/>
                  <a:pt x="381" y="166"/>
                </a:cubicBezTo>
                <a:cubicBezTo>
                  <a:pt x="381" y="166"/>
                  <a:pt x="381" y="166"/>
                  <a:pt x="383" y="167"/>
                </a:cubicBezTo>
                <a:moveTo>
                  <a:pt x="605" y="537"/>
                </a:moveTo>
                <a:cubicBezTo>
                  <a:pt x="605" y="537"/>
                  <a:pt x="605" y="537"/>
                  <a:pt x="605" y="537"/>
                </a:cubicBezTo>
                <a:cubicBezTo>
                  <a:pt x="605" y="537"/>
                  <a:pt x="604" y="537"/>
                  <a:pt x="604" y="537"/>
                </a:cubicBezTo>
                <a:cubicBezTo>
                  <a:pt x="604" y="537"/>
                  <a:pt x="604" y="538"/>
                  <a:pt x="604" y="538"/>
                </a:cubicBezTo>
                <a:cubicBezTo>
                  <a:pt x="604" y="538"/>
                  <a:pt x="605" y="538"/>
                  <a:pt x="605" y="536"/>
                </a:cubicBezTo>
                <a:cubicBezTo>
                  <a:pt x="605" y="536"/>
                  <a:pt x="605" y="536"/>
                  <a:pt x="605" y="537"/>
                </a:cubicBezTo>
                <a:cubicBezTo>
                  <a:pt x="605" y="537"/>
                  <a:pt x="605" y="537"/>
                  <a:pt x="605" y="537"/>
                </a:cubicBezTo>
                <a:cubicBezTo>
                  <a:pt x="605" y="537"/>
                  <a:pt x="605" y="537"/>
                  <a:pt x="605" y="537"/>
                </a:cubicBezTo>
                <a:cubicBezTo>
                  <a:pt x="605" y="537"/>
                  <a:pt x="605" y="537"/>
                  <a:pt x="606" y="536"/>
                </a:cubicBezTo>
                <a:cubicBezTo>
                  <a:pt x="606" y="536"/>
                  <a:pt x="605" y="536"/>
                  <a:pt x="605" y="537"/>
                </a:cubicBezTo>
                <a:moveTo>
                  <a:pt x="618" y="525"/>
                </a:moveTo>
                <a:cubicBezTo>
                  <a:pt x="618" y="525"/>
                  <a:pt x="618" y="525"/>
                  <a:pt x="617" y="525"/>
                </a:cubicBezTo>
                <a:cubicBezTo>
                  <a:pt x="617" y="525"/>
                  <a:pt x="617" y="525"/>
                  <a:pt x="617" y="525"/>
                </a:cubicBezTo>
                <a:cubicBezTo>
                  <a:pt x="617" y="525"/>
                  <a:pt x="617" y="525"/>
                  <a:pt x="617" y="525"/>
                </a:cubicBezTo>
                <a:cubicBezTo>
                  <a:pt x="617" y="525"/>
                  <a:pt x="617" y="525"/>
                  <a:pt x="618" y="526"/>
                </a:cubicBezTo>
                <a:cubicBezTo>
                  <a:pt x="618" y="526"/>
                  <a:pt x="618" y="525"/>
                  <a:pt x="617" y="525"/>
                </a:cubicBezTo>
                <a:cubicBezTo>
                  <a:pt x="617" y="525"/>
                  <a:pt x="617" y="525"/>
                  <a:pt x="617" y="525"/>
                </a:cubicBezTo>
                <a:cubicBezTo>
                  <a:pt x="617" y="525"/>
                  <a:pt x="617" y="524"/>
                  <a:pt x="617" y="524"/>
                </a:cubicBezTo>
                <a:cubicBezTo>
                  <a:pt x="617" y="524"/>
                  <a:pt x="617" y="524"/>
                  <a:pt x="616" y="524"/>
                </a:cubicBezTo>
                <a:cubicBezTo>
                  <a:pt x="616" y="524"/>
                  <a:pt x="617" y="524"/>
                  <a:pt x="618" y="525"/>
                </a:cubicBezTo>
                <a:moveTo>
                  <a:pt x="610" y="533"/>
                </a:moveTo>
                <a:cubicBezTo>
                  <a:pt x="610" y="533"/>
                  <a:pt x="610" y="532"/>
                  <a:pt x="610" y="532"/>
                </a:cubicBezTo>
                <a:cubicBezTo>
                  <a:pt x="610" y="532"/>
                  <a:pt x="610" y="532"/>
                  <a:pt x="609" y="532"/>
                </a:cubicBezTo>
                <a:cubicBezTo>
                  <a:pt x="609" y="532"/>
                  <a:pt x="609" y="533"/>
                  <a:pt x="609" y="533"/>
                </a:cubicBezTo>
                <a:cubicBezTo>
                  <a:pt x="610" y="533"/>
                  <a:pt x="610" y="533"/>
                  <a:pt x="610" y="533"/>
                </a:cubicBezTo>
                <a:cubicBezTo>
                  <a:pt x="610" y="533"/>
                  <a:pt x="610" y="533"/>
                  <a:pt x="609" y="532"/>
                </a:cubicBezTo>
                <a:cubicBezTo>
                  <a:pt x="609" y="532"/>
                  <a:pt x="610" y="532"/>
                  <a:pt x="609" y="531"/>
                </a:cubicBezTo>
                <a:cubicBezTo>
                  <a:pt x="609" y="531"/>
                  <a:pt x="609" y="531"/>
                  <a:pt x="609" y="531"/>
                </a:cubicBezTo>
                <a:cubicBezTo>
                  <a:pt x="609" y="531"/>
                  <a:pt x="609" y="531"/>
                  <a:pt x="609" y="531"/>
                </a:cubicBezTo>
                <a:cubicBezTo>
                  <a:pt x="608" y="531"/>
                  <a:pt x="608" y="531"/>
                  <a:pt x="608" y="531"/>
                </a:cubicBezTo>
                <a:cubicBezTo>
                  <a:pt x="608" y="532"/>
                  <a:pt x="608" y="532"/>
                  <a:pt x="608" y="532"/>
                </a:cubicBezTo>
                <a:cubicBezTo>
                  <a:pt x="608" y="532"/>
                  <a:pt x="608" y="532"/>
                  <a:pt x="609" y="532"/>
                </a:cubicBezTo>
                <a:cubicBezTo>
                  <a:pt x="609" y="532"/>
                  <a:pt x="609" y="532"/>
                  <a:pt x="610" y="533"/>
                </a:cubicBezTo>
                <a:moveTo>
                  <a:pt x="294" y="204"/>
                </a:moveTo>
                <a:cubicBezTo>
                  <a:pt x="294" y="204"/>
                  <a:pt x="294" y="204"/>
                  <a:pt x="294" y="204"/>
                </a:cubicBezTo>
                <a:cubicBezTo>
                  <a:pt x="294" y="204"/>
                  <a:pt x="290" y="206"/>
                  <a:pt x="289" y="207"/>
                </a:cubicBezTo>
                <a:cubicBezTo>
                  <a:pt x="288" y="207"/>
                  <a:pt x="287" y="207"/>
                  <a:pt x="286" y="208"/>
                </a:cubicBezTo>
                <a:cubicBezTo>
                  <a:pt x="286" y="209"/>
                  <a:pt x="285" y="209"/>
                  <a:pt x="285" y="210"/>
                </a:cubicBezTo>
                <a:cubicBezTo>
                  <a:pt x="284" y="210"/>
                  <a:pt x="283" y="210"/>
                  <a:pt x="283" y="211"/>
                </a:cubicBezTo>
                <a:cubicBezTo>
                  <a:pt x="282" y="211"/>
                  <a:pt x="281" y="211"/>
                  <a:pt x="281" y="210"/>
                </a:cubicBezTo>
                <a:cubicBezTo>
                  <a:pt x="281" y="209"/>
                  <a:pt x="281" y="209"/>
                  <a:pt x="281" y="209"/>
                </a:cubicBezTo>
                <a:cubicBezTo>
                  <a:pt x="281" y="208"/>
                  <a:pt x="280" y="207"/>
                  <a:pt x="280" y="208"/>
                </a:cubicBezTo>
                <a:cubicBezTo>
                  <a:pt x="279" y="209"/>
                  <a:pt x="278" y="209"/>
                  <a:pt x="277" y="210"/>
                </a:cubicBezTo>
                <a:cubicBezTo>
                  <a:pt x="276" y="211"/>
                  <a:pt x="275" y="211"/>
                  <a:pt x="275" y="211"/>
                </a:cubicBezTo>
                <a:cubicBezTo>
                  <a:pt x="274" y="212"/>
                  <a:pt x="274" y="213"/>
                  <a:pt x="273" y="213"/>
                </a:cubicBezTo>
                <a:cubicBezTo>
                  <a:pt x="272" y="213"/>
                  <a:pt x="271" y="214"/>
                  <a:pt x="270" y="214"/>
                </a:cubicBezTo>
                <a:cubicBezTo>
                  <a:pt x="270" y="214"/>
                  <a:pt x="269" y="214"/>
                  <a:pt x="268" y="215"/>
                </a:cubicBezTo>
                <a:cubicBezTo>
                  <a:pt x="268" y="215"/>
                  <a:pt x="268" y="216"/>
                  <a:pt x="267" y="217"/>
                </a:cubicBezTo>
                <a:cubicBezTo>
                  <a:pt x="267" y="217"/>
                  <a:pt x="267" y="218"/>
                  <a:pt x="266" y="219"/>
                </a:cubicBezTo>
                <a:cubicBezTo>
                  <a:pt x="266" y="219"/>
                  <a:pt x="265" y="220"/>
                  <a:pt x="265" y="220"/>
                </a:cubicBezTo>
                <a:cubicBezTo>
                  <a:pt x="263" y="220"/>
                  <a:pt x="263" y="223"/>
                  <a:pt x="261" y="222"/>
                </a:cubicBezTo>
                <a:cubicBezTo>
                  <a:pt x="260" y="223"/>
                  <a:pt x="258" y="224"/>
                  <a:pt x="258" y="225"/>
                </a:cubicBezTo>
                <a:cubicBezTo>
                  <a:pt x="258" y="226"/>
                  <a:pt x="258" y="227"/>
                  <a:pt x="257" y="227"/>
                </a:cubicBezTo>
                <a:cubicBezTo>
                  <a:pt x="256" y="227"/>
                  <a:pt x="256" y="228"/>
                  <a:pt x="255" y="228"/>
                </a:cubicBezTo>
                <a:cubicBezTo>
                  <a:pt x="253" y="230"/>
                  <a:pt x="252" y="232"/>
                  <a:pt x="249" y="233"/>
                </a:cubicBezTo>
                <a:cubicBezTo>
                  <a:pt x="248" y="233"/>
                  <a:pt x="247" y="235"/>
                  <a:pt x="246" y="236"/>
                </a:cubicBezTo>
                <a:cubicBezTo>
                  <a:pt x="245" y="237"/>
                  <a:pt x="245" y="238"/>
                  <a:pt x="243" y="238"/>
                </a:cubicBezTo>
                <a:cubicBezTo>
                  <a:pt x="242" y="239"/>
                  <a:pt x="242" y="240"/>
                  <a:pt x="241" y="241"/>
                </a:cubicBezTo>
                <a:cubicBezTo>
                  <a:pt x="241" y="241"/>
                  <a:pt x="240" y="242"/>
                  <a:pt x="240" y="242"/>
                </a:cubicBezTo>
                <a:cubicBezTo>
                  <a:pt x="240" y="242"/>
                  <a:pt x="239" y="242"/>
                  <a:pt x="239" y="243"/>
                </a:cubicBezTo>
                <a:cubicBezTo>
                  <a:pt x="239" y="243"/>
                  <a:pt x="238" y="244"/>
                  <a:pt x="238" y="244"/>
                </a:cubicBezTo>
                <a:cubicBezTo>
                  <a:pt x="237" y="245"/>
                  <a:pt x="235" y="247"/>
                  <a:pt x="234" y="248"/>
                </a:cubicBezTo>
                <a:cubicBezTo>
                  <a:pt x="234" y="249"/>
                  <a:pt x="233" y="250"/>
                  <a:pt x="233" y="250"/>
                </a:cubicBezTo>
                <a:cubicBezTo>
                  <a:pt x="232" y="252"/>
                  <a:pt x="231" y="251"/>
                  <a:pt x="230" y="252"/>
                </a:cubicBezTo>
                <a:cubicBezTo>
                  <a:pt x="229" y="253"/>
                  <a:pt x="229" y="253"/>
                  <a:pt x="229" y="254"/>
                </a:cubicBezTo>
                <a:cubicBezTo>
                  <a:pt x="228" y="255"/>
                  <a:pt x="227" y="256"/>
                  <a:pt x="226" y="257"/>
                </a:cubicBezTo>
                <a:cubicBezTo>
                  <a:pt x="225" y="257"/>
                  <a:pt x="224" y="257"/>
                  <a:pt x="224" y="258"/>
                </a:cubicBezTo>
                <a:cubicBezTo>
                  <a:pt x="225" y="260"/>
                  <a:pt x="224" y="260"/>
                  <a:pt x="223" y="260"/>
                </a:cubicBezTo>
                <a:cubicBezTo>
                  <a:pt x="222" y="262"/>
                  <a:pt x="221" y="263"/>
                  <a:pt x="219" y="265"/>
                </a:cubicBezTo>
                <a:cubicBezTo>
                  <a:pt x="219" y="265"/>
                  <a:pt x="219" y="266"/>
                  <a:pt x="219" y="266"/>
                </a:cubicBezTo>
                <a:cubicBezTo>
                  <a:pt x="219" y="266"/>
                  <a:pt x="219" y="267"/>
                  <a:pt x="219" y="267"/>
                </a:cubicBezTo>
                <a:cubicBezTo>
                  <a:pt x="220" y="267"/>
                  <a:pt x="219" y="267"/>
                  <a:pt x="219" y="268"/>
                </a:cubicBezTo>
                <a:cubicBezTo>
                  <a:pt x="219" y="268"/>
                  <a:pt x="218" y="268"/>
                  <a:pt x="218" y="268"/>
                </a:cubicBezTo>
                <a:cubicBezTo>
                  <a:pt x="218" y="269"/>
                  <a:pt x="217" y="270"/>
                  <a:pt x="216" y="270"/>
                </a:cubicBezTo>
                <a:cubicBezTo>
                  <a:pt x="216" y="271"/>
                  <a:pt x="216" y="271"/>
                  <a:pt x="216" y="272"/>
                </a:cubicBezTo>
                <a:cubicBezTo>
                  <a:pt x="215" y="272"/>
                  <a:pt x="215" y="274"/>
                  <a:pt x="214" y="275"/>
                </a:cubicBezTo>
                <a:cubicBezTo>
                  <a:pt x="213" y="275"/>
                  <a:pt x="213" y="276"/>
                  <a:pt x="213" y="277"/>
                </a:cubicBezTo>
                <a:cubicBezTo>
                  <a:pt x="213" y="278"/>
                  <a:pt x="212" y="279"/>
                  <a:pt x="212" y="280"/>
                </a:cubicBezTo>
                <a:cubicBezTo>
                  <a:pt x="211" y="281"/>
                  <a:pt x="211" y="282"/>
                  <a:pt x="210" y="282"/>
                </a:cubicBezTo>
                <a:cubicBezTo>
                  <a:pt x="211" y="283"/>
                  <a:pt x="211" y="283"/>
                  <a:pt x="210" y="284"/>
                </a:cubicBezTo>
                <a:cubicBezTo>
                  <a:pt x="210" y="284"/>
                  <a:pt x="209" y="284"/>
                  <a:pt x="209" y="284"/>
                </a:cubicBezTo>
                <a:cubicBezTo>
                  <a:pt x="209" y="286"/>
                  <a:pt x="207" y="288"/>
                  <a:pt x="207" y="290"/>
                </a:cubicBezTo>
                <a:cubicBezTo>
                  <a:pt x="207" y="290"/>
                  <a:pt x="207" y="290"/>
                  <a:pt x="207" y="290"/>
                </a:cubicBezTo>
                <a:cubicBezTo>
                  <a:pt x="206" y="290"/>
                  <a:pt x="206" y="291"/>
                  <a:pt x="205" y="291"/>
                </a:cubicBezTo>
                <a:cubicBezTo>
                  <a:pt x="204" y="293"/>
                  <a:pt x="204" y="296"/>
                  <a:pt x="202" y="297"/>
                </a:cubicBezTo>
                <a:cubicBezTo>
                  <a:pt x="202" y="300"/>
                  <a:pt x="202" y="300"/>
                  <a:pt x="202" y="300"/>
                </a:cubicBezTo>
                <a:cubicBezTo>
                  <a:pt x="201" y="301"/>
                  <a:pt x="200" y="302"/>
                  <a:pt x="200" y="302"/>
                </a:cubicBezTo>
                <a:cubicBezTo>
                  <a:pt x="200" y="307"/>
                  <a:pt x="200" y="307"/>
                  <a:pt x="200" y="307"/>
                </a:cubicBezTo>
                <a:cubicBezTo>
                  <a:pt x="201" y="308"/>
                  <a:pt x="200" y="310"/>
                  <a:pt x="201" y="312"/>
                </a:cubicBezTo>
                <a:cubicBezTo>
                  <a:pt x="200" y="313"/>
                  <a:pt x="199" y="314"/>
                  <a:pt x="198" y="315"/>
                </a:cubicBezTo>
                <a:cubicBezTo>
                  <a:pt x="198" y="317"/>
                  <a:pt x="198" y="319"/>
                  <a:pt x="198" y="321"/>
                </a:cubicBezTo>
                <a:cubicBezTo>
                  <a:pt x="197" y="322"/>
                  <a:pt x="196" y="323"/>
                  <a:pt x="196" y="324"/>
                </a:cubicBezTo>
                <a:cubicBezTo>
                  <a:pt x="196" y="325"/>
                  <a:pt x="194" y="325"/>
                  <a:pt x="194" y="326"/>
                </a:cubicBezTo>
                <a:cubicBezTo>
                  <a:pt x="194" y="328"/>
                  <a:pt x="193" y="327"/>
                  <a:pt x="192" y="328"/>
                </a:cubicBezTo>
                <a:cubicBezTo>
                  <a:pt x="192" y="329"/>
                  <a:pt x="192" y="330"/>
                  <a:pt x="192" y="331"/>
                </a:cubicBezTo>
                <a:cubicBezTo>
                  <a:pt x="191" y="332"/>
                  <a:pt x="190" y="333"/>
                  <a:pt x="189" y="334"/>
                </a:cubicBezTo>
                <a:cubicBezTo>
                  <a:pt x="189" y="334"/>
                  <a:pt x="188" y="334"/>
                  <a:pt x="188" y="335"/>
                </a:cubicBezTo>
                <a:cubicBezTo>
                  <a:pt x="189" y="335"/>
                  <a:pt x="189" y="335"/>
                  <a:pt x="189" y="335"/>
                </a:cubicBezTo>
                <a:cubicBezTo>
                  <a:pt x="189" y="337"/>
                  <a:pt x="189" y="338"/>
                  <a:pt x="189" y="340"/>
                </a:cubicBezTo>
                <a:cubicBezTo>
                  <a:pt x="188" y="341"/>
                  <a:pt x="188" y="342"/>
                  <a:pt x="187" y="343"/>
                </a:cubicBezTo>
                <a:cubicBezTo>
                  <a:pt x="186" y="343"/>
                  <a:pt x="186" y="344"/>
                  <a:pt x="186" y="344"/>
                </a:cubicBezTo>
                <a:cubicBezTo>
                  <a:pt x="185" y="345"/>
                  <a:pt x="186" y="345"/>
                  <a:pt x="186" y="346"/>
                </a:cubicBezTo>
                <a:cubicBezTo>
                  <a:pt x="185" y="348"/>
                  <a:pt x="185" y="348"/>
                  <a:pt x="185" y="348"/>
                </a:cubicBezTo>
                <a:cubicBezTo>
                  <a:pt x="184" y="349"/>
                  <a:pt x="184" y="350"/>
                  <a:pt x="184" y="351"/>
                </a:cubicBezTo>
                <a:cubicBezTo>
                  <a:pt x="183" y="352"/>
                  <a:pt x="182" y="353"/>
                  <a:pt x="183" y="354"/>
                </a:cubicBezTo>
                <a:cubicBezTo>
                  <a:pt x="183" y="356"/>
                  <a:pt x="183" y="357"/>
                  <a:pt x="183" y="358"/>
                </a:cubicBezTo>
                <a:cubicBezTo>
                  <a:pt x="183" y="359"/>
                  <a:pt x="182" y="360"/>
                  <a:pt x="181" y="361"/>
                </a:cubicBezTo>
                <a:cubicBezTo>
                  <a:pt x="181" y="362"/>
                  <a:pt x="180" y="363"/>
                  <a:pt x="179" y="364"/>
                </a:cubicBezTo>
                <a:cubicBezTo>
                  <a:pt x="179" y="364"/>
                  <a:pt x="180" y="365"/>
                  <a:pt x="180" y="366"/>
                </a:cubicBezTo>
                <a:cubicBezTo>
                  <a:pt x="181" y="367"/>
                  <a:pt x="181" y="369"/>
                  <a:pt x="180" y="370"/>
                </a:cubicBezTo>
                <a:cubicBezTo>
                  <a:pt x="180" y="371"/>
                  <a:pt x="180" y="371"/>
                  <a:pt x="180" y="372"/>
                </a:cubicBezTo>
                <a:cubicBezTo>
                  <a:pt x="180" y="373"/>
                  <a:pt x="180" y="374"/>
                  <a:pt x="180" y="375"/>
                </a:cubicBezTo>
                <a:cubicBezTo>
                  <a:pt x="179" y="376"/>
                  <a:pt x="179" y="376"/>
                  <a:pt x="178" y="377"/>
                </a:cubicBezTo>
                <a:cubicBezTo>
                  <a:pt x="178" y="377"/>
                  <a:pt x="178" y="378"/>
                  <a:pt x="177" y="379"/>
                </a:cubicBezTo>
                <a:cubicBezTo>
                  <a:pt x="176" y="380"/>
                  <a:pt x="177" y="380"/>
                  <a:pt x="178" y="381"/>
                </a:cubicBezTo>
                <a:cubicBezTo>
                  <a:pt x="178" y="383"/>
                  <a:pt x="179" y="384"/>
                  <a:pt x="177" y="386"/>
                </a:cubicBezTo>
                <a:cubicBezTo>
                  <a:pt x="177" y="386"/>
                  <a:pt x="177" y="387"/>
                  <a:pt x="177" y="387"/>
                </a:cubicBezTo>
                <a:cubicBezTo>
                  <a:pt x="178" y="388"/>
                  <a:pt x="178" y="388"/>
                  <a:pt x="178" y="389"/>
                </a:cubicBezTo>
                <a:cubicBezTo>
                  <a:pt x="177" y="389"/>
                  <a:pt x="177" y="390"/>
                  <a:pt x="177" y="390"/>
                </a:cubicBezTo>
                <a:cubicBezTo>
                  <a:pt x="177" y="393"/>
                  <a:pt x="177" y="395"/>
                  <a:pt x="177" y="397"/>
                </a:cubicBezTo>
                <a:cubicBezTo>
                  <a:pt x="177" y="398"/>
                  <a:pt x="177" y="398"/>
                  <a:pt x="177" y="398"/>
                </a:cubicBezTo>
                <a:cubicBezTo>
                  <a:pt x="178" y="399"/>
                  <a:pt x="178" y="400"/>
                  <a:pt x="178" y="401"/>
                </a:cubicBezTo>
                <a:cubicBezTo>
                  <a:pt x="178" y="402"/>
                  <a:pt x="178" y="403"/>
                  <a:pt x="177" y="404"/>
                </a:cubicBezTo>
                <a:cubicBezTo>
                  <a:pt x="177" y="404"/>
                  <a:pt x="178" y="404"/>
                  <a:pt x="178" y="405"/>
                </a:cubicBezTo>
                <a:cubicBezTo>
                  <a:pt x="178" y="405"/>
                  <a:pt x="177" y="405"/>
                  <a:pt x="177" y="406"/>
                </a:cubicBezTo>
                <a:cubicBezTo>
                  <a:pt x="178" y="406"/>
                  <a:pt x="179" y="407"/>
                  <a:pt x="178" y="408"/>
                </a:cubicBezTo>
                <a:cubicBezTo>
                  <a:pt x="177" y="409"/>
                  <a:pt x="177" y="410"/>
                  <a:pt x="177" y="411"/>
                </a:cubicBezTo>
                <a:cubicBezTo>
                  <a:pt x="178" y="412"/>
                  <a:pt x="178" y="413"/>
                  <a:pt x="178" y="414"/>
                </a:cubicBezTo>
                <a:cubicBezTo>
                  <a:pt x="178" y="416"/>
                  <a:pt x="178" y="417"/>
                  <a:pt x="178" y="418"/>
                </a:cubicBezTo>
                <a:cubicBezTo>
                  <a:pt x="178" y="419"/>
                  <a:pt x="180" y="420"/>
                  <a:pt x="180" y="421"/>
                </a:cubicBezTo>
                <a:cubicBezTo>
                  <a:pt x="180" y="422"/>
                  <a:pt x="181" y="422"/>
                  <a:pt x="181" y="423"/>
                </a:cubicBezTo>
                <a:cubicBezTo>
                  <a:pt x="181" y="424"/>
                  <a:pt x="181" y="426"/>
                  <a:pt x="182" y="427"/>
                </a:cubicBezTo>
                <a:cubicBezTo>
                  <a:pt x="182" y="427"/>
                  <a:pt x="182" y="428"/>
                  <a:pt x="181" y="429"/>
                </a:cubicBezTo>
                <a:cubicBezTo>
                  <a:pt x="181" y="429"/>
                  <a:pt x="180" y="429"/>
                  <a:pt x="180" y="429"/>
                </a:cubicBezTo>
                <a:cubicBezTo>
                  <a:pt x="180" y="430"/>
                  <a:pt x="181" y="430"/>
                  <a:pt x="181" y="431"/>
                </a:cubicBezTo>
                <a:cubicBezTo>
                  <a:pt x="181" y="432"/>
                  <a:pt x="180" y="432"/>
                  <a:pt x="180" y="432"/>
                </a:cubicBezTo>
                <a:cubicBezTo>
                  <a:pt x="180" y="435"/>
                  <a:pt x="180" y="435"/>
                  <a:pt x="181" y="436"/>
                </a:cubicBezTo>
                <a:cubicBezTo>
                  <a:pt x="180" y="436"/>
                  <a:pt x="180" y="437"/>
                  <a:pt x="178" y="437"/>
                </a:cubicBezTo>
                <a:cubicBezTo>
                  <a:pt x="179" y="438"/>
                  <a:pt x="180" y="438"/>
                  <a:pt x="181" y="439"/>
                </a:cubicBezTo>
                <a:cubicBezTo>
                  <a:pt x="181" y="440"/>
                  <a:pt x="181" y="440"/>
                  <a:pt x="179" y="441"/>
                </a:cubicBezTo>
                <a:cubicBezTo>
                  <a:pt x="179" y="442"/>
                  <a:pt x="179" y="442"/>
                  <a:pt x="179" y="442"/>
                </a:cubicBezTo>
                <a:cubicBezTo>
                  <a:pt x="181" y="443"/>
                  <a:pt x="179" y="445"/>
                  <a:pt x="181" y="446"/>
                </a:cubicBezTo>
                <a:cubicBezTo>
                  <a:pt x="181" y="446"/>
                  <a:pt x="181" y="447"/>
                  <a:pt x="181" y="447"/>
                </a:cubicBezTo>
                <a:cubicBezTo>
                  <a:pt x="181" y="449"/>
                  <a:pt x="180" y="451"/>
                  <a:pt x="182" y="453"/>
                </a:cubicBezTo>
                <a:cubicBezTo>
                  <a:pt x="182" y="454"/>
                  <a:pt x="181" y="455"/>
                  <a:pt x="182" y="456"/>
                </a:cubicBezTo>
                <a:cubicBezTo>
                  <a:pt x="183" y="457"/>
                  <a:pt x="182" y="458"/>
                  <a:pt x="183" y="459"/>
                </a:cubicBezTo>
                <a:cubicBezTo>
                  <a:pt x="183" y="460"/>
                  <a:pt x="183" y="460"/>
                  <a:pt x="183" y="460"/>
                </a:cubicBezTo>
                <a:cubicBezTo>
                  <a:pt x="184" y="461"/>
                  <a:pt x="183" y="461"/>
                  <a:pt x="183" y="461"/>
                </a:cubicBezTo>
                <a:cubicBezTo>
                  <a:pt x="183" y="462"/>
                  <a:pt x="182" y="462"/>
                  <a:pt x="183" y="463"/>
                </a:cubicBezTo>
                <a:cubicBezTo>
                  <a:pt x="183" y="463"/>
                  <a:pt x="184" y="463"/>
                  <a:pt x="184" y="464"/>
                </a:cubicBezTo>
                <a:cubicBezTo>
                  <a:pt x="184" y="465"/>
                  <a:pt x="183" y="466"/>
                  <a:pt x="184" y="467"/>
                </a:cubicBezTo>
                <a:cubicBezTo>
                  <a:pt x="185" y="468"/>
                  <a:pt x="184" y="469"/>
                  <a:pt x="184" y="470"/>
                </a:cubicBezTo>
                <a:cubicBezTo>
                  <a:pt x="185" y="471"/>
                  <a:pt x="185" y="472"/>
                  <a:pt x="185" y="473"/>
                </a:cubicBezTo>
                <a:cubicBezTo>
                  <a:pt x="186" y="474"/>
                  <a:pt x="187" y="476"/>
                  <a:pt x="186" y="477"/>
                </a:cubicBezTo>
                <a:cubicBezTo>
                  <a:pt x="186" y="477"/>
                  <a:pt x="187" y="478"/>
                  <a:pt x="187" y="478"/>
                </a:cubicBezTo>
                <a:cubicBezTo>
                  <a:pt x="188" y="479"/>
                  <a:pt x="188" y="480"/>
                  <a:pt x="189" y="481"/>
                </a:cubicBezTo>
                <a:cubicBezTo>
                  <a:pt x="190" y="482"/>
                  <a:pt x="189" y="482"/>
                  <a:pt x="188" y="483"/>
                </a:cubicBezTo>
                <a:cubicBezTo>
                  <a:pt x="190" y="483"/>
                  <a:pt x="190" y="486"/>
                  <a:pt x="192" y="487"/>
                </a:cubicBezTo>
                <a:cubicBezTo>
                  <a:pt x="192" y="487"/>
                  <a:pt x="192" y="488"/>
                  <a:pt x="192" y="488"/>
                </a:cubicBezTo>
                <a:cubicBezTo>
                  <a:pt x="193" y="489"/>
                  <a:pt x="193" y="490"/>
                  <a:pt x="193" y="491"/>
                </a:cubicBezTo>
                <a:cubicBezTo>
                  <a:pt x="194" y="492"/>
                  <a:pt x="194" y="492"/>
                  <a:pt x="195" y="493"/>
                </a:cubicBezTo>
                <a:cubicBezTo>
                  <a:pt x="194" y="494"/>
                  <a:pt x="194" y="494"/>
                  <a:pt x="195" y="495"/>
                </a:cubicBezTo>
                <a:cubicBezTo>
                  <a:pt x="196" y="496"/>
                  <a:pt x="197" y="498"/>
                  <a:pt x="197" y="500"/>
                </a:cubicBezTo>
                <a:cubicBezTo>
                  <a:pt x="197" y="501"/>
                  <a:pt x="198" y="502"/>
                  <a:pt x="198" y="503"/>
                </a:cubicBezTo>
                <a:cubicBezTo>
                  <a:pt x="198" y="503"/>
                  <a:pt x="198" y="503"/>
                  <a:pt x="198" y="504"/>
                </a:cubicBezTo>
                <a:cubicBezTo>
                  <a:pt x="199" y="506"/>
                  <a:pt x="200" y="507"/>
                  <a:pt x="202" y="508"/>
                </a:cubicBezTo>
                <a:cubicBezTo>
                  <a:pt x="202" y="509"/>
                  <a:pt x="201" y="510"/>
                  <a:pt x="202" y="510"/>
                </a:cubicBezTo>
                <a:cubicBezTo>
                  <a:pt x="203" y="511"/>
                  <a:pt x="204" y="513"/>
                  <a:pt x="205" y="514"/>
                </a:cubicBezTo>
                <a:cubicBezTo>
                  <a:pt x="206" y="517"/>
                  <a:pt x="207" y="519"/>
                  <a:pt x="209" y="521"/>
                </a:cubicBezTo>
                <a:cubicBezTo>
                  <a:pt x="209" y="522"/>
                  <a:pt x="210" y="523"/>
                  <a:pt x="210" y="524"/>
                </a:cubicBezTo>
                <a:cubicBezTo>
                  <a:pt x="210" y="525"/>
                  <a:pt x="210" y="525"/>
                  <a:pt x="211" y="526"/>
                </a:cubicBezTo>
                <a:cubicBezTo>
                  <a:pt x="211" y="527"/>
                  <a:pt x="211" y="528"/>
                  <a:pt x="212" y="528"/>
                </a:cubicBezTo>
                <a:cubicBezTo>
                  <a:pt x="213" y="529"/>
                  <a:pt x="213" y="530"/>
                  <a:pt x="214" y="531"/>
                </a:cubicBezTo>
                <a:cubicBezTo>
                  <a:pt x="214" y="533"/>
                  <a:pt x="215" y="534"/>
                  <a:pt x="216" y="535"/>
                </a:cubicBezTo>
                <a:cubicBezTo>
                  <a:pt x="217" y="537"/>
                  <a:pt x="218" y="538"/>
                  <a:pt x="220" y="540"/>
                </a:cubicBezTo>
                <a:cubicBezTo>
                  <a:pt x="220" y="541"/>
                  <a:pt x="220" y="541"/>
                  <a:pt x="220" y="541"/>
                </a:cubicBezTo>
                <a:cubicBezTo>
                  <a:pt x="221" y="542"/>
                  <a:pt x="222" y="543"/>
                  <a:pt x="223" y="544"/>
                </a:cubicBezTo>
                <a:cubicBezTo>
                  <a:pt x="224" y="545"/>
                  <a:pt x="223" y="547"/>
                  <a:pt x="225" y="547"/>
                </a:cubicBezTo>
                <a:cubicBezTo>
                  <a:pt x="226" y="548"/>
                  <a:pt x="227" y="549"/>
                  <a:pt x="228" y="550"/>
                </a:cubicBezTo>
                <a:cubicBezTo>
                  <a:pt x="228" y="551"/>
                  <a:pt x="228" y="551"/>
                  <a:pt x="228" y="551"/>
                </a:cubicBezTo>
                <a:cubicBezTo>
                  <a:pt x="229" y="554"/>
                  <a:pt x="231" y="556"/>
                  <a:pt x="232" y="558"/>
                </a:cubicBezTo>
                <a:cubicBezTo>
                  <a:pt x="233" y="560"/>
                  <a:pt x="234" y="560"/>
                  <a:pt x="235" y="560"/>
                </a:cubicBezTo>
                <a:cubicBezTo>
                  <a:pt x="236" y="560"/>
                  <a:pt x="236" y="561"/>
                  <a:pt x="237" y="561"/>
                </a:cubicBezTo>
                <a:cubicBezTo>
                  <a:pt x="237" y="563"/>
                  <a:pt x="237" y="563"/>
                  <a:pt x="237" y="563"/>
                </a:cubicBezTo>
                <a:cubicBezTo>
                  <a:pt x="237" y="564"/>
                  <a:pt x="239" y="564"/>
                  <a:pt x="239" y="565"/>
                </a:cubicBezTo>
                <a:cubicBezTo>
                  <a:pt x="240" y="566"/>
                  <a:pt x="241" y="567"/>
                  <a:pt x="242" y="568"/>
                </a:cubicBezTo>
                <a:cubicBezTo>
                  <a:pt x="243" y="570"/>
                  <a:pt x="244" y="571"/>
                  <a:pt x="246" y="572"/>
                </a:cubicBezTo>
                <a:cubicBezTo>
                  <a:pt x="248" y="573"/>
                  <a:pt x="249" y="575"/>
                  <a:pt x="251" y="576"/>
                </a:cubicBezTo>
                <a:cubicBezTo>
                  <a:pt x="252" y="577"/>
                  <a:pt x="253" y="578"/>
                  <a:pt x="255" y="579"/>
                </a:cubicBezTo>
                <a:cubicBezTo>
                  <a:pt x="255" y="579"/>
                  <a:pt x="256" y="579"/>
                  <a:pt x="256" y="579"/>
                </a:cubicBezTo>
                <a:cubicBezTo>
                  <a:pt x="256" y="581"/>
                  <a:pt x="257" y="582"/>
                  <a:pt x="259" y="582"/>
                </a:cubicBezTo>
                <a:cubicBezTo>
                  <a:pt x="259" y="582"/>
                  <a:pt x="259" y="582"/>
                  <a:pt x="259" y="582"/>
                </a:cubicBezTo>
                <a:cubicBezTo>
                  <a:pt x="259" y="584"/>
                  <a:pt x="260" y="583"/>
                  <a:pt x="261" y="584"/>
                </a:cubicBezTo>
                <a:cubicBezTo>
                  <a:pt x="262" y="585"/>
                  <a:pt x="263" y="586"/>
                  <a:pt x="264" y="587"/>
                </a:cubicBezTo>
                <a:cubicBezTo>
                  <a:pt x="265" y="588"/>
                  <a:pt x="267" y="588"/>
                  <a:pt x="268" y="590"/>
                </a:cubicBezTo>
                <a:cubicBezTo>
                  <a:pt x="269" y="591"/>
                  <a:pt x="270" y="591"/>
                  <a:pt x="271" y="592"/>
                </a:cubicBezTo>
                <a:cubicBezTo>
                  <a:pt x="272" y="592"/>
                  <a:pt x="273" y="592"/>
                  <a:pt x="274" y="593"/>
                </a:cubicBezTo>
                <a:cubicBezTo>
                  <a:pt x="274" y="594"/>
                  <a:pt x="276" y="595"/>
                  <a:pt x="277" y="595"/>
                </a:cubicBezTo>
                <a:cubicBezTo>
                  <a:pt x="276" y="597"/>
                  <a:pt x="277" y="597"/>
                  <a:pt x="278" y="597"/>
                </a:cubicBezTo>
                <a:cubicBezTo>
                  <a:pt x="279" y="597"/>
                  <a:pt x="280" y="597"/>
                  <a:pt x="281" y="598"/>
                </a:cubicBezTo>
                <a:cubicBezTo>
                  <a:pt x="282" y="599"/>
                  <a:pt x="283" y="599"/>
                  <a:pt x="284" y="600"/>
                </a:cubicBezTo>
                <a:cubicBezTo>
                  <a:pt x="285" y="601"/>
                  <a:pt x="286" y="602"/>
                  <a:pt x="287" y="603"/>
                </a:cubicBezTo>
                <a:cubicBezTo>
                  <a:pt x="288" y="603"/>
                  <a:pt x="289" y="603"/>
                  <a:pt x="289" y="603"/>
                </a:cubicBezTo>
                <a:cubicBezTo>
                  <a:pt x="291" y="605"/>
                  <a:pt x="293" y="606"/>
                  <a:pt x="295" y="606"/>
                </a:cubicBezTo>
                <a:cubicBezTo>
                  <a:pt x="296" y="607"/>
                  <a:pt x="296" y="608"/>
                  <a:pt x="298" y="608"/>
                </a:cubicBezTo>
                <a:cubicBezTo>
                  <a:pt x="298" y="608"/>
                  <a:pt x="299" y="609"/>
                  <a:pt x="299" y="610"/>
                </a:cubicBezTo>
                <a:cubicBezTo>
                  <a:pt x="300" y="611"/>
                  <a:pt x="302" y="611"/>
                  <a:pt x="303" y="612"/>
                </a:cubicBezTo>
                <a:cubicBezTo>
                  <a:pt x="303" y="612"/>
                  <a:pt x="304" y="612"/>
                  <a:pt x="305" y="612"/>
                </a:cubicBezTo>
                <a:cubicBezTo>
                  <a:pt x="306" y="613"/>
                  <a:pt x="307" y="613"/>
                  <a:pt x="307" y="614"/>
                </a:cubicBezTo>
                <a:cubicBezTo>
                  <a:pt x="308" y="613"/>
                  <a:pt x="309" y="615"/>
                  <a:pt x="310" y="615"/>
                </a:cubicBezTo>
                <a:cubicBezTo>
                  <a:pt x="310" y="615"/>
                  <a:pt x="311" y="616"/>
                  <a:pt x="312" y="616"/>
                </a:cubicBezTo>
                <a:cubicBezTo>
                  <a:pt x="313" y="616"/>
                  <a:pt x="313" y="616"/>
                  <a:pt x="314" y="617"/>
                </a:cubicBezTo>
                <a:cubicBezTo>
                  <a:pt x="315" y="617"/>
                  <a:pt x="316" y="617"/>
                  <a:pt x="317" y="618"/>
                </a:cubicBezTo>
                <a:cubicBezTo>
                  <a:pt x="318" y="618"/>
                  <a:pt x="319" y="619"/>
                  <a:pt x="320" y="619"/>
                </a:cubicBezTo>
                <a:cubicBezTo>
                  <a:pt x="321" y="620"/>
                  <a:pt x="322" y="619"/>
                  <a:pt x="323" y="620"/>
                </a:cubicBezTo>
                <a:cubicBezTo>
                  <a:pt x="323" y="620"/>
                  <a:pt x="323" y="621"/>
                  <a:pt x="323" y="621"/>
                </a:cubicBezTo>
                <a:cubicBezTo>
                  <a:pt x="327" y="621"/>
                  <a:pt x="327" y="621"/>
                  <a:pt x="327" y="621"/>
                </a:cubicBezTo>
                <a:cubicBezTo>
                  <a:pt x="328" y="622"/>
                  <a:pt x="329" y="624"/>
                  <a:pt x="331" y="623"/>
                </a:cubicBezTo>
                <a:cubicBezTo>
                  <a:pt x="332" y="625"/>
                  <a:pt x="334" y="624"/>
                  <a:pt x="335" y="625"/>
                </a:cubicBezTo>
                <a:cubicBezTo>
                  <a:pt x="336" y="625"/>
                  <a:pt x="336" y="626"/>
                  <a:pt x="336" y="626"/>
                </a:cubicBezTo>
                <a:cubicBezTo>
                  <a:pt x="337" y="627"/>
                  <a:pt x="339" y="626"/>
                  <a:pt x="340" y="627"/>
                </a:cubicBezTo>
                <a:cubicBezTo>
                  <a:pt x="341" y="627"/>
                  <a:pt x="342" y="627"/>
                  <a:pt x="343" y="627"/>
                </a:cubicBezTo>
                <a:cubicBezTo>
                  <a:pt x="344" y="627"/>
                  <a:pt x="345" y="628"/>
                  <a:pt x="345" y="628"/>
                </a:cubicBezTo>
                <a:cubicBezTo>
                  <a:pt x="346" y="628"/>
                  <a:pt x="347" y="629"/>
                  <a:pt x="347" y="629"/>
                </a:cubicBezTo>
                <a:cubicBezTo>
                  <a:pt x="348" y="629"/>
                  <a:pt x="349" y="629"/>
                  <a:pt x="350" y="629"/>
                </a:cubicBezTo>
                <a:cubicBezTo>
                  <a:pt x="351" y="629"/>
                  <a:pt x="352" y="629"/>
                  <a:pt x="353" y="629"/>
                </a:cubicBezTo>
                <a:cubicBezTo>
                  <a:pt x="354" y="631"/>
                  <a:pt x="356" y="629"/>
                  <a:pt x="357" y="631"/>
                </a:cubicBezTo>
                <a:cubicBezTo>
                  <a:pt x="357" y="631"/>
                  <a:pt x="358" y="631"/>
                  <a:pt x="359" y="632"/>
                </a:cubicBezTo>
                <a:cubicBezTo>
                  <a:pt x="359" y="632"/>
                  <a:pt x="360" y="632"/>
                  <a:pt x="361" y="632"/>
                </a:cubicBezTo>
                <a:cubicBezTo>
                  <a:pt x="362" y="632"/>
                  <a:pt x="363" y="632"/>
                  <a:pt x="363" y="633"/>
                </a:cubicBezTo>
                <a:cubicBezTo>
                  <a:pt x="364" y="633"/>
                  <a:pt x="364" y="632"/>
                  <a:pt x="364" y="632"/>
                </a:cubicBezTo>
                <a:cubicBezTo>
                  <a:pt x="364" y="632"/>
                  <a:pt x="364" y="632"/>
                  <a:pt x="365" y="632"/>
                </a:cubicBezTo>
                <a:cubicBezTo>
                  <a:pt x="366" y="633"/>
                  <a:pt x="366" y="633"/>
                  <a:pt x="369" y="633"/>
                </a:cubicBezTo>
                <a:cubicBezTo>
                  <a:pt x="369" y="633"/>
                  <a:pt x="369" y="633"/>
                  <a:pt x="369" y="633"/>
                </a:cubicBezTo>
                <a:cubicBezTo>
                  <a:pt x="370" y="634"/>
                  <a:pt x="371" y="634"/>
                  <a:pt x="372" y="634"/>
                </a:cubicBezTo>
                <a:cubicBezTo>
                  <a:pt x="373" y="633"/>
                  <a:pt x="373" y="635"/>
                  <a:pt x="374" y="635"/>
                </a:cubicBezTo>
                <a:cubicBezTo>
                  <a:pt x="376" y="635"/>
                  <a:pt x="377" y="634"/>
                  <a:pt x="378" y="636"/>
                </a:cubicBezTo>
                <a:cubicBezTo>
                  <a:pt x="378" y="636"/>
                  <a:pt x="379" y="635"/>
                  <a:pt x="379" y="635"/>
                </a:cubicBezTo>
                <a:cubicBezTo>
                  <a:pt x="380" y="635"/>
                  <a:pt x="380" y="635"/>
                  <a:pt x="380" y="636"/>
                </a:cubicBezTo>
                <a:cubicBezTo>
                  <a:pt x="380" y="637"/>
                  <a:pt x="381" y="637"/>
                  <a:pt x="382" y="636"/>
                </a:cubicBezTo>
                <a:cubicBezTo>
                  <a:pt x="382" y="636"/>
                  <a:pt x="382" y="636"/>
                  <a:pt x="382" y="636"/>
                </a:cubicBezTo>
                <a:cubicBezTo>
                  <a:pt x="384" y="636"/>
                  <a:pt x="387" y="635"/>
                  <a:pt x="389" y="637"/>
                </a:cubicBezTo>
                <a:cubicBezTo>
                  <a:pt x="390" y="637"/>
                  <a:pt x="391" y="637"/>
                  <a:pt x="392" y="637"/>
                </a:cubicBezTo>
                <a:cubicBezTo>
                  <a:pt x="393" y="637"/>
                  <a:pt x="395" y="636"/>
                  <a:pt x="396" y="637"/>
                </a:cubicBezTo>
                <a:cubicBezTo>
                  <a:pt x="396" y="639"/>
                  <a:pt x="396" y="639"/>
                  <a:pt x="398" y="639"/>
                </a:cubicBezTo>
                <a:cubicBezTo>
                  <a:pt x="398" y="638"/>
                  <a:pt x="399" y="639"/>
                  <a:pt x="399" y="638"/>
                </a:cubicBezTo>
                <a:cubicBezTo>
                  <a:pt x="400" y="637"/>
                  <a:pt x="402" y="638"/>
                  <a:pt x="403" y="638"/>
                </a:cubicBezTo>
                <a:cubicBezTo>
                  <a:pt x="405" y="638"/>
                  <a:pt x="408" y="638"/>
                  <a:pt x="410" y="638"/>
                </a:cubicBezTo>
                <a:cubicBezTo>
                  <a:pt x="411" y="638"/>
                  <a:pt x="411" y="637"/>
                  <a:pt x="412" y="638"/>
                </a:cubicBezTo>
                <a:cubicBezTo>
                  <a:pt x="413" y="639"/>
                  <a:pt x="414" y="638"/>
                  <a:pt x="416" y="638"/>
                </a:cubicBezTo>
                <a:cubicBezTo>
                  <a:pt x="416" y="638"/>
                  <a:pt x="417" y="637"/>
                  <a:pt x="417" y="637"/>
                </a:cubicBezTo>
                <a:cubicBezTo>
                  <a:pt x="417" y="637"/>
                  <a:pt x="418" y="637"/>
                  <a:pt x="418" y="637"/>
                </a:cubicBezTo>
                <a:cubicBezTo>
                  <a:pt x="418" y="637"/>
                  <a:pt x="418" y="637"/>
                  <a:pt x="418" y="638"/>
                </a:cubicBezTo>
                <a:cubicBezTo>
                  <a:pt x="420" y="636"/>
                  <a:pt x="420" y="636"/>
                  <a:pt x="422" y="637"/>
                </a:cubicBezTo>
                <a:cubicBezTo>
                  <a:pt x="422" y="638"/>
                  <a:pt x="423" y="638"/>
                  <a:pt x="424" y="637"/>
                </a:cubicBezTo>
                <a:cubicBezTo>
                  <a:pt x="425" y="636"/>
                  <a:pt x="427" y="635"/>
                  <a:pt x="429" y="636"/>
                </a:cubicBezTo>
                <a:cubicBezTo>
                  <a:pt x="430" y="636"/>
                  <a:pt x="431" y="636"/>
                  <a:pt x="431" y="636"/>
                </a:cubicBezTo>
                <a:cubicBezTo>
                  <a:pt x="432" y="636"/>
                  <a:pt x="433" y="636"/>
                  <a:pt x="433" y="637"/>
                </a:cubicBezTo>
                <a:cubicBezTo>
                  <a:pt x="434" y="636"/>
                  <a:pt x="435" y="636"/>
                  <a:pt x="436" y="636"/>
                </a:cubicBezTo>
                <a:cubicBezTo>
                  <a:pt x="437" y="636"/>
                  <a:pt x="437" y="636"/>
                  <a:pt x="438" y="635"/>
                </a:cubicBezTo>
                <a:cubicBezTo>
                  <a:pt x="439" y="634"/>
                  <a:pt x="439" y="636"/>
                  <a:pt x="439" y="636"/>
                </a:cubicBezTo>
                <a:cubicBezTo>
                  <a:pt x="440" y="636"/>
                  <a:pt x="441" y="636"/>
                  <a:pt x="442" y="636"/>
                </a:cubicBezTo>
                <a:cubicBezTo>
                  <a:pt x="442" y="636"/>
                  <a:pt x="443" y="636"/>
                  <a:pt x="443" y="635"/>
                </a:cubicBezTo>
                <a:cubicBezTo>
                  <a:pt x="444" y="635"/>
                  <a:pt x="444" y="634"/>
                  <a:pt x="444" y="634"/>
                </a:cubicBezTo>
                <a:cubicBezTo>
                  <a:pt x="445" y="634"/>
                  <a:pt x="447" y="634"/>
                  <a:pt x="448" y="634"/>
                </a:cubicBezTo>
                <a:cubicBezTo>
                  <a:pt x="449" y="632"/>
                  <a:pt x="450" y="633"/>
                  <a:pt x="451" y="633"/>
                </a:cubicBezTo>
                <a:cubicBezTo>
                  <a:pt x="453" y="633"/>
                  <a:pt x="453" y="632"/>
                  <a:pt x="455" y="632"/>
                </a:cubicBezTo>
                <a:cubicBezTo>
                  <a:pt x="456" y="632"/>
                  <a:pt x="458" y="632"/>
                  <a:pt x="459" y="632"/>
                </a:cubicBezTo>
                <a:cubicBezTo>
                  <a:pt x="460" y="632"/>
                  <a:pt x="460" y="632"/>
                  <a:pt x="460" y="632"/>
                </a:cubicBezTo>
                <a:cubicBezTo>
                  <a:pt x="461" y="630"/>
                  <a:pt x="463" y="631"/>
                  <a:pt x="464" y="630"/>
                </a:cubicBezTo>
                <a:cubicBezTo>
                  <a:pt x="465" y="629"/>
                  <a:pt x="466" y="630"/>
                  <a:pt x="468" y="630"/>
                </a:cubicBezTo>
                <a:cubicBezTo>
                  <a:pt x="469" y="630"/>
                  <a:pt x="470" y="630"/>
                  <a:pt x="470" y="629"/>
                </a:cubicBezTo>
                <a:cubicBezTo>
                  <a:pt x="471" y="629"/>
                  <a:pt x="472" y="629"/>
                  <a:pt x="473" y="629"/>
                </a:cubicBezTo>
                <a:cubicBezTo>
                  <a:pt x="474" y="629"/>
                  <a:pt x="474" y="628"/>
                  <a:pt x="476" y="628"/>
                </a:cubicBezTo>
                <a:cubicBezTo>
                  <a:pt x="477" y="628"/>
                  <a:pt x="479" y="626"/>
                  <a:pt x="481" y="627"/>
                </a:cubicBezTo>
                <a:cubicBezTo>
                  <a:pt x="481" y="627"/>
                  <a:pt x="481" y="627"/>
                  <a:pt x="482" y="627"/>
                </a:cubicBezTo>
                <a:cubicBezTo>
                  <a:pt x="484" y="625"/>
                  <a:pt x="486" y="625"/>
                  <a:pt x="488" y="623"/>
                </a:cubicBezTo>
                <a:cubicBezTo>
                  <a:pt x="489" y="624"/>
                  <a:pt x="490" y="622"/>
                  <a:pt x="491" y="622"/>
                </a:cubicBezTo>
                <a:cubicBezTo>
                  <a:pt x="492" y="621"/>
                  <a:pt x="494" y="622"/>
                  <a:pt x="494" y="621"/>
                </a:cubicBezTo>
                <a:cubicBezTo>
                  <a:pt x="495" y="621"/>
                  <a:pt x="496" y="621"/>
                  <a:pt x="496" y="620"/>
                </a:cubicBezTo>
                <a:cubicBezTo>
                  <a:pt x="497" y="619"/>
                  <a:pt x="498" y="620"/>
                  <a:pt x="499" y="619"/>
                </a:cubicBezTo>
                <a:cubicBezTo>
                  <a:pt x="500" y="618"/>
                  <a:pt x="502" y="618"/>
                  <a:pt x="503" y="617"/>
                </a:cubicBezTo>
                <a:cubicBezTo>
                  <a:pt x="504" y="617"/>
                  <a:pt x="505" y="617"/>
                  <a:pt x="506" y="616"/>
                </a:cubicBezTo>
                <a:cubicBezTo>
                  <a:pt x="507" y="616"/>
                  <a:pt x="507" y="614"/>
                  <a:pt x="508" y="615"/>
                </a:cubicBezTo>
                <a:cubicBezTo>
                  <a:pt x="509" y="614"/>
                  <a:pt x="510" y="614"/>
                  <a:pt x="511" y="614"/>
                </a:cubicBezTo>
                <a:cubicBezTo>
                  <a:pt x="511" y="614"/>
                  <a:pt x="512" y="614"/>
                  <a:pt x="512" y="613"/>
                </a:cubicBezTo>
                <a:cubicBezTo>
                  <a:pt x="512" y="612"/>
                  <a:pt x="514" y="612"/>
                  <a:pt x="515" y="611"/>
                </a:cubicBezTo>
                <a:cubicBezTo>
                  <a:pt x="516" y="611"/>
                  <a:pt x="517" y="610"/>
                  <a:pt x="518" y="609"/>
                </a:cubicBezTo>
                <a:cubicBezTo>
                  <a:pt x="520" y="609"/>
                  <a:pt x="520" y="609"/>
                  <a:pt x="520" y="609"/>
                </a:cubicBezTo>
                <a:cubicBezTo>
                  <a:pt x="520" y="609"/>
                  <a:pt x="520" y="609"/>
                  <a:pt x="520" y="608"/>
                </a:cubicBezTo>
                <a:cubicBezTo>
                  <a:pt x="521" y="607"/>
                  <a:pt x="521" y="606"/>
                  <a:pt x="523" y="606"/>
                </a:cubicBezTo>
                <a:cubicBezTo>
                  <a:pt x="524" y="606"/>
                  <a:pt x="526" y="605"/>
                  <a:pt x="527" y="604"/>
                </a:cubicBezTo>
                <a:cubicBezTo>
                  <a:pt x="528" y="603"/>
                  <a:pt x="530" y="603"/>
                  <a:pt x="531" y="602"/>
                </a:cubicBezTo>
                <a:cubicBezTo>
                  <a:pt x="531" y="602"/>
                  <a:pt x="532" y="602"/>
                  <a:pt x="533" y="602"/>
                </a:cubicBezTo>
                <a:cubicBezTo>
                  <a:pt x="533" y="601"/>
                  <a:pt x="533" y="601"/>
                  <a:pt x="534" y="601"/>
                </a:cubicBezTo>
                <a:cubicBezTo>
                  <a:pt x="534" y="600"/>
                  <a:pt x="534" y="600"/>
                  <a:pt x="534" y="600"/>
                </a:cubicBezTo>
                <a:cubicBezTo>
                  <a:pt x="536" y="599"/>
                  <a:pt x="537" y="598"/>
                  <a:pt x="538" y="598"/>
                </a:cubicBezTo>
                <a:cubicBezTo>
                  <a:pt x="539" y="597"/>
                  <a:pt x="540" y="597"/>
                  <a:pt x="540" y="596"/>
                </a:cubicBezTo>
                <a:cubicBezTo>
                  <a:pt x="541" y="596"/>
                  <a:pt x="541" y="596"/>
                  <a:pt x="542" y="596"/>
                </a:cubicBezTo>
                <a:cubicBezTo>
                  <a:pt x="543" y="595"/>
                  <a:pt x="543" y="595"/>
                  <a:pt x="544" y="594"/>
                </a:cubicBezTo>
                <a:cubicBezTo>
                  <a:pt x="544" y="594"/>
                  <a:pt x="545" y="594"/>
                  <a:pt x="545" y="593"/>
                </a:cubicBezTo>
                <a:cubicBezTo>
                  <a:pt x="545" y="593"/>
                  <a:pt x="545" y="592"/>
                  <a:pt x="545" y="592"/>
                </a:cubicBezTo>
                <a:cubicBezTo>
                  <a:pt x="547" y="592"/>
                  <a:pt x="547" y="590"/>
                  <a:pt x="549" y="590"/>
                </a:cubicBezTo>
                <a:cubicBezTo>
                  <a:pt x="550" y="590"/>
                  <a:pt x="551" y="588"/>
                  <a:pt x="552" y="587"/>
                </a:cubicBezTo>
                <a:cubicBezTo>
                  <a:pt x="553" y="587"/>
                  <a:pt x="554" y="585"/>
                  <a:pt x="555" y="584"/>
                </a:cubicBezTo>
                <a:cubicBezTo>
                  <a:pt x="556" y="584"/>
                  <a:pt x="556" y="583"/>
                  <a:pt x="557" y="583"/>
                </a:cubicBezTo>
                <a:cubicBezTo>
                  <a:pt x="559" y="582"/>
                  <a:pt x="559" y="581"/>
                  <a:pt x="561" y="580"/>
                </a:cubicBezTo>
                <a:cubicBezTo>
                  <a:pt x="561" y="579"/>
                  <a:pt x="561" y="578"/>
                  <a:pt x="562" y="578"/>
                </a:cubicBezTo>
                <a:cubicBezTo>
                  <a:pt x="563" y="578"/>
                  <a:pt x="564" y="577"/>
                  <a:pt x="564" y="576"/>
                </a:cubicBezTo>
                <a:cubicBezTo>
                  <a:pt x="565" y="575"/>
                  <a:pt x="567" y="575"/>
                  <a:pt x="568" y="573"/>
                </a:cubicBezTo>
                <a:cubicBezTo>
                  <a:pt x="568" y="573"/>
                  <a:pt x="568" y="573"/>
                  <a:pt x="569" y="573"/>
                </a:cubicBezTo>
                <a:cubicBezTo>
                  <a:pt x="570" y="573"/>
                  <a:pt x="570" y="571"/>
                  <a:pt x="571" y="570"/>
                </a:cubicBezTo>
                <a:cubicBezTo>
                  <a:pt x="572" y="570"/>
                  <a:pt x="572" y="570"/>
                  <a:pt x="573" y="570"/>
                </a:cubicBezTo>
                <a:cubicBezTo>
                  <a:pt x="573" y="570"/>
                  <a:pt x="573" y="570"/>
                  <a:pt x="573" y="570"/>
                </a:cubicBezTo>
                <a:cubicBezTo>
                  <a:pt x="573" y="569"/>
                  <a:pt x="573" y="569"/>
                  <a:pt x="572" y="569"/>
                </a:cubicBezTo>
                <a:cubicBezTo>
                  <a:pt x="574" y="568"/>
                  <a:pt x="574" y="566"/>
                  <a:pt x="575" y="565"/>
                </a:cubicBezTo>
                <a:cubicBezTo>
                  <a:pt x="576" y="564"/>
                  <a:pt x="578" y="563"/>
                  <a:pt x="579" y="562"/>
                </a:cubicBezTo>
                <a:cubicBezTo>
                  <a:pt x="579" y="561"/>
                  <a:pt x="579" y="560"/>
                  <a:pt x="579" y="560"/>
                </a:cubicBezTo>
                <a:cubicBezTo>
                  <a:pt x="580" y="559"/>
                  <a:pt x="581" y="558"/>
                  <a:pt x="582" y="558"/>
                </a:cubicBezTo>
                <a:cubicBezTo>
                  <a:pt x="583" y="558"/>
                  <a:pt x="583" y="557"/>
                  <a:pt x="583" y="557"/>
                </a:cubicBezTo>
                <a:cubicBezTo>
                  <a:pt x="583" y="557"/>
                  <a:pt x="583" y="556"/>
                  <a:pt x="583" y="556"/>
                </a:cubicBezTo>
                <a:cubicBezTo>
                  <a:pt x="584" y="555"/>
                  <a:pt x="584" y="554"/>
                  <a:pt x="585" y="554"/>
                </a:cubicBezTo>
                <a:cubicBezTo>
                  <a:pt x="585" y="553"/>
                  <a:pt x="586" y="553"/>
                  <a:pt x="586" y="552"/>
                </a:cubicBezTo>
                <a:cubicBezTo>
                  <a:pt x="586" y="551"/>
                  <a:pt x="587" y="551"/>
                  <a:pt x="588" y="551"/>
                </a:cubicBezTo>
                <a:cubicBezTo>
                  <a:pt x="588" y="550"/>
                  <a:pt x="588" y="550"/>
                  <a:pt x="589" y="549"/>
                </a:cubicBezTo>
                <a:cubicBezTo>
                  <a:pt x="589" y="548"/>
                  <a:pt x="590" y="546"/>
                  <a:pt x="591" y="545"/>
                </a:cubicBezTo>
                <a:cubicBezTo>
                  <a:pt x="592" y="545"/>
                  <a:pt x="593" y="544"/>
                  <a:pt x="593" y="544"/>
                </a:cubicBezTo>
                <a:cubicBezTo>
                  <a:pt x="594" y="542"/>
                  <a:pt x="593" y="541"/>
                  <a:pt x="595" y="541"/>
                </a:cubicBezTo>
                <a:cubicBezTo>
                  <a:pt x="595" y="540"/>
                  <a:pt x="596" y="540"/>
                  <a:pt x="597" y="539"/>
                </a:cubicBezTo>
                <a:cubicBezTo>
                  <a:pt x="597" y="538"/>
                  <a:pt x="598" y="538"/>
                  <a:pt x="599" y="538"/>
                </a:cubicBezTo>
                <a:cubicBezTo>
                  <a:pt x="599" y="536"/>
                  <a:pt x="600" y="536"/>
                  <a:pt x="601" y="534"/>
                </a:cubicBezTo>
                <a:cubicBezTo>
                  <a:pt x="601" y="532"/>
                  <a:pt x="601" y="532"/>
                  <a:pt x="601" y="532"/>
                </a:cubicBezTo>
                <a:cubicBezTo>
                  <a:pt x="603" y="531"/>
                  <a:pt x="604" y="530"/>
                  <a:pt x="604" y="528"/>
                </a:cubicBezTo>
                <a:cubicBezTo>
                  <a:pt x="604" y="527"/>
                  <a:pt x="605" y="526"/>
                  <a:pt x="606" y="526"/>
                </a:cubicBezTo>
                <a:cubicBezTo>
                  <a:pt x="607" y="525"/>
                  <a:pt x="606" y="524"/>
                  <a:pt x="607" y="524"/>
                </a:cubicBezTo>
                <a:cubicBezTo>
                  <a:pt x="609" y="524"/>
                  <a:pt x="608" y="522"/>
                  <a:pt x="609" y="521"/>
                </a:cubicBezTo>
                <a:cubicBezTo>
                  <a:pt x="610" y="521"/>
                  <a:pt x="611" y="520"/>
                  <a:pt x="610" y="519"/>
                </a:cubicBezTo>
                <a:cubicBezTo>
                  <a:pt x="610" y="519"/>
                  <a:pt x="611" y="518"/>
                  <a:pt x="611" y="518"/>
                </a:cubicBezTo>
                <a:cubicBezTo>
                  <a:pt x="612" y="516"/>
                  <a:pt x="613" y="515"/>
                  <a:pt x="615" y="513"/>
                </a:cubicBezTo>
                <a:cubicBezTo>
                  <a:pt x="616" y="513"/>
                  <a:pt x="617" y="513"/>
                  <a:pt x="615" y="512"/>
                </a:cubicBezTo>
                <a:cubicBezTo>
                  <a:pt x="615" y="512"/>
                  <a:pt x="616" y="511"/>
                  <a:pt x="616" y="511"/>
                </a:cubicBezTo>
                <a:cubicBezTo>
                  <a:pt x="617" y="511"/>
                  <a:pt x="617" y="512"/>
                  <a:pt x="618" y="511"/>
                </a:cubicBezTo>
                <a:cubicBezTo>
                  <a:pt x="617" y="511"/>
                  <a:pt x="617" y="510"/>
                  <a:pt x="616" y="510"/>
                </a:cubicBezTo>
                <a:cubicBezTo>
                  <a:pt x="617" y="509"/>
                  <a:pt x="617" y="509"/>
                  <a:pt x="618" y="508"/>
                </a:cubicBezTo>
                <a:cubicBezTo>
                  <a:pt x="618" y="506"/>
                  <a:pt x="618" y="506"/>
                  <a:pt x="619" y="504"/>
                </a:cubicBezTo>
                <a:cubicBezTo>
                  <a:pt x="619" y="503"/>
                  <a:pt x="620" y="502"/>
                  <a:pt x="620" y="501"/>
                </a:cubicBezTo>
                <a:cubicBezTo>
                  <a:pt x="621" y="500"/>
                  <a:pt x="621" y="498"/>
                  <a:pt x="622" y="498"/>
                </a:cubicBezTo>
                <a:cubicBezTo>
                  <a:pt x="621" y="496"/>
                  <a:pt x="623" y="495"/>
                  <a:pt x="624" y="494"/>
                </a:cubicBezTo>
                <a:cubicBezTo>
                  <a:pt x="624" y="492"/>
                  <a:pt x="624" y="492"/>
                  <a:pt x="625" y="490"/>
                </a:cubicBezTo>
                <a:cubicBezTo>
                  <a:pt x="625" y="489"/>
                  <a:pt x="625" y="488"/>
                  <a:pt x="626" y="487"/>
                </a:cubicBezTo>
                <a:cubicBezTo>
                  <a:pt x="627" y="486"/>
                  <a:pt x="626" y="485"/>
                  <a:pt x="627" y="484"/>
                </a:cubicBezTo>
                <a:cubicBezTo>
                  <a:pt x="627" y="484"/>
                  <a:pt x="628" y="483"/>
                  <a:pt x="628" y="482"/>
                </a:cubicBezTo>
                <a:cubicBezTo>
                  <a:pt x="628" y="482"/>
                  <a:pt x="628" y="481"/>
                  <a:pt x="628" y="480"/>
                </a:cubicBezTo>
                <a:cubicBezTo>
                  <a:pt x="629" y="479"/>
                  <a:pt x="630" y="478"/>
                  <a:pt x="629" y="477"/>
                </a:cubicBezTo>
                <a:cubicBezTo>
                  <a:pt x="629" y="476"/>
                  <a:pt x="630" y="476"/>
                  <a:pt x="631" y="475"/>
                </a:cubicBezTo>
                <a:cubicBezTo>
                  <a:pt x="631" y="474"/>
                  <a:pt x="631" y="474"/>
                  <a:pt x="631" y="474"/>
                </a:cubicBezTo>
                <a:cubicBezTo>
                  <a:pt x="631" y="472"/>
                  <a:pt x="631" y="470"/>
                  <a:pt x="632" y="469"/>
                </a:cubicBezTo>
                <a:cubicBezTo>
                  <a:pt x="633" y="468"/>
                  <a:pt x="632" y="466"/>
                  <a:pt x="632" y="464"/>
                </a:cubicBezTo>
                <a:cubicBezTo>
                  <a:pt x="632" y="463"/>
                  <a:pt x="632" y="463"/>
                  <a:pt x="633" y="461"/>
                </a:cubicBezTo>
                <a:cubicBezTo>
                  <a:pt x="634" y="460"/>
                  <a:pt x="634" y="460"/>
                  <a:pt x="634" y="459"/>
                </a:cubicBezTo>
                <a:cubicBezTo>
                  <a:pt x="634" y="458"/>
                  <a:pt x="635" y="457"/>
                  <a:pt x="635" y="457"/>
                </a:cubicBezTo>
                <a:cubicBezTo>
                  <a:pt x="635" y="457"/>
                  <a:pt x="635" y="456"/>
                  <a:pt x="635" y="456"/>
                </a:cubicBezTo>
                <a:cubicBezTo>
                  <a:pt x="635" y="456"/>
                  <a:pt x="635" y="455"/>
                  <a:pt x="634" y="455"/>
                </a:cubicBezTo>
                <a:cubicBezTo>
                  <a:pt x="635" y="454"/>
                  <a:pt x="635" y="453"/>
                  <a:pt x="635" y="453"/>
                </a:cubicBezTo>
                <a:cubicBezTo>
                  <a:pt x="636" y="452"/>
                  <a:pt x="636" y="452"/>
                  <a:pt x="636" y="451"/>
                </a:cubicBezTo>
                <a:cubicBezTo>
                  <a:pt x="636" y="450"/>
                  <a:pt x="636" y="448"/>
                  <a:pt x="637" y="447"/>
                </a:cubicBezTo>
                <a:cubicBezTo>
                  <a:pt x="637" y="446"/>
                  <a:pt x="637" y="444"/>
                  <a:pt x="637" y="443"/>
                </a:cubicBezTo>
                <a:cubicBezTo>
                  <a:pt x="638" y="442"/>
                  <a:pt x="638" y="441"/>
                  <a:pt x="638" y="439"/>
                </a:cubicBezTo>
                <a:cubicBezTo>
                  <a:pt x="638" y="437"/>
                  <a:pt x="638" y="435"/>
                  <a:pt x="638" y="433"/>
                </a:cubicBezTo>
                <a:cubicBezTo>
                  <a:pt x="638" y="432"/>
                  <a:pt x="638" y="431"/>
                  <a:pt x="639" y="430"/>
                </a:cubicBezTo>
                <a:cubicBezTo>
                  <a:pt x="639" y="429"/>
                  <a:pt x="640" y="428"/>
                  <a:pt x="640" y="427"/>
                </a:cubicBezTo>
                <a:cubicBezTo>
                  <a:pt x="640" y="425"/>
                  <a:pt x="639" y="422"/>
                  <a:pt x="641" y="420"/>
                </a:cubicBezTo>
                <a:cubicBezTo>
                  <a:pt x="641" y="420"/>
                  <a:pt x="641" y="419"/>
                  <a:pt x="641" y="418"/>
                </a:cubicBezTo>
                <a:cubicBezTo>
                  <a:pt x="641" y="414"/>
                  <a:pt x="641" y="414"/>
                  <a:pt x="641" y="414"/>
                </a:cubicBezTo>
                <a:cubicBezTo>
                  <a:pt x="641" y="413"/>
                  <a:pt x="641" y="412"/>
                  <a:pt x="641" y="411"/>
                </a:cubicBezTo>
                <a:cubicBezTo>
                  <a:pt x="641" y="410"/>
                  <a:pt x="641" y="409"/>
                  <a:pt x="641" y="408"/>
                </a:cubicBezTo>
                <a:cubicBezTo>
                  <a:pt x="640" y="408"/>
                  <a:pt x="640" y="408"/>
                  <a:pt x="640" y="407"/>
                </a:cubicBezTo>
                <a:cubicBezTo>
                  <a:pt x="639" y="406"/>
                  <a:pt x="639" y="406"/>
                  <a:pt x="640" y="405"/>
                </a:cubicBezTo>
                <a:cubicBezTo>
                  <a:pt x="640" y="404"/>
                  <a:pt x="640" y="404"/>
                  <a:pt x="641" y="404"/>
                </a:cubicBezTo>
                <a:cubicBezTo>
                  <a:pt x="641" y="402"/>
                  <a:pt x="641" y="400"/>
                  <a:pt x="641" y="399"/>
                </a:cubicBezTo>
                <a:cubicBezTo>
                  <a:pt x="641" y="399"/>
                  <a:pt x="640" y="398"/>
                  <a:pt x="640" y="398"/>
                </a:cubicBezTo>
                <a:cubicBezTo>
                  <a:pt x="640" y="398"/>
                  <a:pt x="640" y="397"/>
                  <a:pt x="641" y="397"/>
                </a:cubicBezTo>
                <a:cubicBezTo>
                  <a:pt x="640" y="397"/>
                  <a:pt x="640" y="396"/>
                  <a:pt x="640" y="396"/>
                </a:cubicBezTo>
                <a:cubicBezTo>
                  <a:pt x="641" y="395"/>
                  <a:pt x="641" y="395"/>
                  <a:pt x="640" y="394"/>
                </a:cubicBezTo>
                <a:cubicBezTo>
                  <a:pt x="640" y="393"/>
                  <a:pt x="640" y="393"/>
                  <a:pt x="640" y="392"/>
                </a:cubicBezTo>
                <a:cubicBezTo>
                  <a:pt x="640" y="390"/>
                  <a:pt x="640" y="388"/>
                  <a:pt x="640" y="386"/>
                </a:cubicBezTo>
                <a:cubicBezTo>
                  <a:pt x="639" y="385"/>
                  <a:pt x="639" y="385"/>
                  <a:pt x="638" y="384"/>
                </a:cubicBezTo>
                <a:cubicBezTo>
                  <a:pt x="638" y="381"/>
                  <a:pt x="638" y="378"/>
                  <a:pt x="638" y="375"/>
                </a:cubicBezTo>
                <a:cubicBezTo>
                  <a:pt x="638" y="374"/>
                  <a:pt x="638" y="373"/>
                  <a:pt x="638" y="372"/>
                </a:cubicBezTo>
                <a:cubicBezTo>
                  <a:pt x="637" y="371"/>
                  <a:pt x="637" y="370"/>
                  <a:pt x="636" y="370"/>
                </a:cubicBezTo>
                <a:cubicBezTo>
                  <a:pt x="636" y="369"/>
                  <a:pt x="637" y="369"/>
                  <a:pt x="637" y="369"/>
                </a:cubicBezTo>
                <a:cubicBezTo>
                  <a:pt x="636" y="368"/>
                  <a:pt x="636" y="366"/>
                  <a:pt x="636" y="366"/>
                </a:cubicBezTo>
                <a:cubicBezTo>
                  <a:pt x="635" y="365"/>
                  <a:pt x="636" y="363"/>
                  <a:pt x="635" y="363"/>
                </a:cubicBezTo>
                <a:cubicBezTo>
                  <a:pt x="634" y="362"/>
                  <a:pt x="634" y="360"/>
                  <a:pt x="634" y="359"/>
                </a:cubicBezTo>
                <a:cubicBezTo>
                  <a:pt x="634" y="359"/>
                  <a:pt x="634" y="359"/>
                  <a:pt x="633" y="358"/>
                </a:cubicBezTo>
                <a:cubicBezTo>
                  <a:pt x="634" y="358"/>
                  <a:pt x="634" y="358"/>
                  <a:pt x="634" y="357"/>
                </a:cubicBezTo>
                <a:cubicBezTo>
                  <a:pt x="634" y="357"/>
                  <a:pt x="633" y="356"/>
                  <a:pt x="632" y="355"/>
                </a:cubicBezTo>
                <a:cubicBezTo>
                  <a:pt x="633" y="353"/>
                  <a:pt x="631" y="350"/>
                  <a:pt x="629" y="349"/>
                </a:cubicBezTo>
                <a:cubicBezTo>
                  <a:pt x="629" y="347"/>
                  <a:pt x="630" y="346"/>
                  <a:pt x="629" y="345"/>
                </a:cubicBezTo>
                <a:cubicBezTo>
                  <a:pt x="629" y="343"/>
                  <a:pt x="628" y="342"/>
                  <a:pt x="628" y="341"/>
                </a:cubicBezTo>
                <a:cubicBezTo>
                  <a:pt x="627" y="341"/>
                  <a:pt x="628" y="340"/>
                  <a:pt x="628" y="340"/>
                </a:cubicBezTo>
                <a:cubicBezTo>
                  <a:pt x="629" y="338"/>
                  <a:pt x="629" y="338"/>
                  <a:pt x="628" y="337"/>
                </a:cubicBezTo>
                <a:cubicBezTo>
                  <a:pt x="627" y="336"/>
                  <a:pt x="628" y="336"/>
                  <a:pt x="628" y="336"/>
                </a:cubicBezTo>
                <a:cubicBezTo>
                  <a:pt x="628" y="335"/>
                  <a:pt x="627" y="334"/>
                  <a:pt x="628" y="333"/>
                </a:cubicBezTo>
                <a:cubicBezTo>
                  <a:pt x="629" y="333"/>
                  <a:pt x="628" y="333"/>
                  <a:pt x="628" y="332"/>
                </a:cubicBezTo>
                <a:cubicBezTo>
                  <a:pt x="628" y="332"/>
                  <a:pt x="628" y="331"/>
                  <a:pt x="628" y="331"/>
                </a:cubicBezTo>
                <a:cubicBezTo>
                  <a:pt x="628" y="330"/>
                  <a:pt x="627" y="330"/>
                  <a:pt x="627" y="329"/>
                </a:cubicBezTo>
                <a:cubicBezTo>
                  <a:pt x="626" y="329"/>
                  <a:pt x="626" y="328"/>
                  <a:pt x="625" y="327"/>
                </a:cubicBezTo>
                <a:cubicBezTo>
                  <a:pt x="625" y="327"/>
                  <a:pt x="625" y="326"/>
                  <a:pt x="625" y="326"/>
                </a:cubicBezTo>
                <a:cubicBezTo>
                  <a:pt x="625" y="326"/>
                  <a:pt x="625" y="325"/>
                  <a:pt x="626" y="325"/>
                </a:cubicBezTo>
                <a:cubicBezTo>
                  <a:pt x="625" y="324"/>
                  <a:pt x="624" y="323"/>
                  <a:pt x="623" y="322"/>
                </a:cubicBezTo>
                <a:cubicBezTo>
                  <a:pt x="623" y="321"/>
                  <a:pt x="623" y="321"/>
                  <a:pt x="623" y="320"/>
                </a:cubicBezTo>
                <a:cubicBezTo>
                  <a:pt x="622" y="319"/>
                  <a:pt x="621" y="319"/>
                  <a:pt x="621" y="318"/>
                </a:cubicBezTo>
                <a:cubicBezTo>
                  <a:pt x="621" y="317"/>
                  <a:pt x="620" y="317"/>
                  <a:pt x="619" y="317"/>
                </a:cubicBezTo>
                <a:cubicBezTo>
                  <a:pt x="619" y="317"/>
                  <a:pt x="619" y="314"/>
                  <a:pt x="619" y="314"/>
                </a:cubicBezTo>
                <a:cubicBezTo>
                  <a:pt x="619" y="313"/>
                  <a:pt x="619" y="312"/>
                  <a:pt x="619" y="311"/>
                </a:cubicBezTo>
                <a:cubicBezTo>
                  <a:pt x="618" y="310"/>
                  <a:pt x="618" y="310"/>
                  <a:pt x="618" y="309"/>
                </a:cubicBezTo>
                <a:cubicBezTo>
                  <a:pt x="617" y="309"/>
                  <a:pt x="617" y="309"/>
                  <a:pt x="616" y="309"/>
                </a:cubicBezTo>
                <a:cubicBezTo>
                  <a:pt x="616" y="308"/>
                  <a:pt x="616" y="307"/>
                  <a:pt x="616" y="306"/>
                </a:cubicBezTo>
                <a:cubicBezTo>
                  <a:pt x="615" y="305"/>
                  <a:pt x="615" y="305"/>
                  <a:pt x="614" y="304"/>
                </a:cubicBezTo>
                <a:cubicBezTo>
                  <a:pt x="614" y="303"/>
                  <a:pt x="614" y="303"/>
                  <a:pt x="614" y="302"/>
                </a:cubicBezTo>
                <a:cubicBezTo>
                  <a:pt x="615" y="300"/>
                  <a:pt x="613" y="299"/>
                  <a:pt x="613" y="298"/>
                </a:cubicBezTo>
                <a:cubicBezTo>
                  <a:pt x="613" y="297"/>
                  <a:pt x="612" y="297"/>
                  <a:pt x="611" y="296"/>
                </a:cubicBezTo>
                <a:cubicBezTo>
                  <a:pt x="611" y="296"/>
                  <a:pt x="610" y="295"/>
                  <a:pt x="610" y="294"/>
                </a:cubicBezTo>
                <a:cubicBezTo>
                  <a:pt x="610" y="294"/>
                  <a:pt x="610" y="293"/>
                  <a:pt x="609" y="293"/>
                </a:cubicBezTo>
                <a:cubicBezTo>
                  <a:pt x="608" y="293"/>
                  <a:pt x="608" y="292"/>
                  <a:pt x="608" y="291"/>
                </a:cubicBezTo>
                <a:cubicBezTo>
                  <a:pt x="608" y="290"/>
                  <a:pt x="606" y="290"/>
                  <a:pt x="607" y="289"/>
                </a:cubicBezTo>
                <a:cubicBezTo>
                  <a:pt x="606" y="288"/>
                  <a:pt x="606" y="287"/>
                  <a:pt x="604" y="288"/>
                </a:cubicBezTo>
                <a:cubicBezTo>
                  <a:pt x="604" y="288"/>
                  <a:pt x="604" y="287"/>
                  <a:pt x="604" y="287"/>
                </a:cubicBezTo>
                <a:cubicBezTo>
                  <a:pt x="604" y="285"/>
                  <a:pt x="603" y="284"/>
                  <a:pt x="603" y="283"/>
                </a:cubicBezTo>
                <a:cubicBezTo>
                  <a:pt x="602" y="283"/>
                  <a:pt x="602" y="282"/>
                  <a:pt x="602" y="281"/>
                </a:cubicBezTo>
                <a:cubicBezTo>
                  <a:pt x="602" y="280"/>
                  <a:pt x="600" y="280"/>
                  <a:pt x="601" y="279"/>
                </a:cubicBezTo>
                <a:cubicBezTo>
                  <a:pt x="600" y="278"/>
                  <a:pt x="600" y="277"/>
                  <a:pt x="600" y="277"/>
                </a:cubicBezTo>
                <a:cubicBezTo>
                  <a:pt x="600" y="276"/>
                  <a:pt x="599" y="276"/>
                  <a:pt x="598" y="276"/>
                </a:cubicBezTo>
                <a:cubicBezTo>
                  <a:pt x="598" y="275"/>
                  <a:pt x="597" y="275"/>
                  <a:pt x="597" y="275"/>
                </a:cubicBezTo>
                <a:cubicBezTo>
                  <a:pt x="597" y="271"/>
                  <a:pt x="597" y="271"/>
                  <a:pt x="597" y="271"/>
                </a:cubicBezTo>
                <a:cubicBezTo>
                  <a:pt x="595" y="270"/>
                  <a:pt x="595" y="270"/>
                  <a:pt x="593" y="267"/>
                </a:cubicBezTo>
                <a:cubicBezTo>
                  <a:pt x="592" y="267"/>
                  <a:pt x="592" y="266"/>
                  <a:pt x="591" y="266"/>
                </a:cubicBezTo>
                <a:cubicBezTo>
                  <a:pt x="589" y="264"/>
                  <a:pt x="589" y="264"/>
                  <a:pt x="589" y="262"/>
                </a:cubicBezTo>
                <a:cubicBezTo>
                  <a:pt x="589" y="261"/>
                  <a:pt x="588" y="260"/>
                  <a:pt x="588" y="259"/>
                </a:cubicBezTo>
                <a:cubicBezTo>
                  <a:pt x="587" y="258"/>
                  <a:pt x="586" y="257"/>
                  <a:pt x="585" y="256"/>
                </a:cubicBezTo>
                <a:cubicBezTo>
                  <a:pt x="584" y="256"/>
                  <a:pt x="584" y="255"/>
                  <a:pt x="584" y="254"/>
                </a:cubicBezTo>
                <a:cubicBezTo>
                  <a:pt x="584" y="254"/>
                  <a:pt x="584" y="253"/>
                  <a:pt x="583" y="253"/>
                </a:cubicBezTo>
                <a:cubicBezTo>
                  <a:pt x="583" y="253"/>
                  <a:pt x="582" y="253"/>
                  <a:pt x="582" y="253"/>
                </a:cubicBezTo>
                <a:cubicBezTo>
                  <a:pt x="582" y="252"/>
                  <a:pt x="581" y="251"/>
                  <a:pt x="581" y="250"/>
                </a:cubicBezTo>
                <a:cubicBezTo>
                  <a:pt x="580" y="250"/>
                  <a:pt x="579" y="249"/>
                  <a:pt x="579" y="248"/>
                </a:cubicBezTo>
                <a:cubicBezTo>
                  <a:pt x="579" y="247"/>
                  <a:pt x="579" y="247"/>
                  <a:pt x="578" y="246"/>
                </a:cubicBezTo>
                <a:cubicBezTo>
                  <a:pt x="577" y="246"/>
                  <a:pt x="576" y="246"/>
                  <a:pt x="576" y="245"/>
                </a:cubicBezTo>
                <a:cubicBezTo>
                  <a:pt x="575" y="244"/>
                  <a:pt x="574" y="243"/>
                  <a:pt x="573" y="243"/>
                </a:cubicBezTo>
                <a:cubicBezTo>
                  <a:pt x="572" y="241"/>
                  <a:pt x="570" y="241"/>
                  <a:pt x="569" y="240"/>
                </a:cubicBezTo>
                <a:cubicBezTo>
                  <a:pt x="568" y="239"/>
                  <a:pt x="567" y="239"/>
                  <a:pt x="566" y="239"/>
                </a:cubicBezTo>
                <a:cubicBezTo>
                  <a:pt x="566" y="238"/>
                  <a:pt x="565" y="238"/>
                  <a:pt x="565" y="237"/>
                </a:cubicBezTo>
                <a:cubicBezTo>
                  <a:pt x="565" y="236"/>
                  <a:pt x="565" y="236"/>
                  <a:pt x="565" y="235"/>
                </a:cubicBezTo>
                <a:cubicBezTo>
                  <a:pt x="565" y="235"/>
                  <a:pt x="564" y="234"/>
                  <a:pt x="564" y="234"/>
                </a:cubicBezTo>
                <a:cubicBezTo>
                  <a:pt x="563" y="234"/>
                  <a:pt x="563" y="235"/>
                  <a:pt x="562" y="234"/>
                </a:cubicBezTo>
                <a:cubicBezTo>
                  <a:pt x="562" y="232"/>
                  <a:pt x="562" y="231"/>
                  <a:pt x="560" y="231"/>
                </a:cubicBezTo>
                <a:cubicBezTo>
                  <a:pt x="559" y="230"/>
                  <a:pt x="560" y="229"/>
                  <a:pt x="559" y="229"/>
                </a:cubicBezTo>
                <a:cubicBezTo>
                  <a:pt x="557" y="229"/>
                  <a:pt x="557" y="229"/>
                  <a:pt x="555" y="227"/>
                </a:cubicBezTo>
                <a:cubicBezTo>
                  <a:pt x="554" y="226"/>
                  <a:pt x="554" y="226"/>
                  <a:pt x="554" y="226"/>
                </a:cubicBezTo>
                <a:cubicBezTo>
                  <a:pt x="552" y="226"/>
                  <a:pt x="553" y="224"/>
                  <a:pt x="552" y="224"/>
                </a:cubicBezTo>
                <a:cubicBezTo>
                  <a:pt x="551" y="224"/>
                  <a:pt x="550" y="224"/>
                  <a:pt x="550" y="224"/>
                </a:cubicBezTo>
                <a:cubicBezTo>
                  <a:pt x="549" y="224"/>
                  <a:pt x="549" y="224"/>
                  <a:pt x="549" y="224"/>
                </a:cubicBezTo>
                <a:cubicBezTo>
                  <a:pt x="549" y="224"/>
                  <a:pt x="549" y="223"/>
                  <a:pt x="549" y="223"/>
                </a:cubicBezTo>
                <a:cubicBezTo>
                  <a:pt x="548" y="222"/>
                  <a:pt x="548" y="221"/>
                  <a:pt x="547" y="221"/>
                </a:cubicBezTo>
                <a:cubicBezTo>
                  <a:pt x="545" y="221"/>
                  <a:pt x="544" y="221"/>
                  <a:pt x="544" y="220"/>
                </a:cubicBezTo>
                <a:cubicBezTo>
                  <a:pt x="544" y="218"/>
                  <a:pt x="543" y="218"/>
                  <a:pt x="543" y="217"/>
                </a:cubicBezTo>
                <a:cubicBezTo>
                  <a:pt x="541" y="218"/>
                  <a:pt x="541" y="216"/>
                  <a:pt x="540" y="216"/>
                </a:cubicBezTo>
                <a:cubicBezTo>
                  <a:pt x="539" y="216"/>
                  <a:pt x="539" y="216"/>
                  <a:pt x="538" y="216"/>
                </a:cubicBezTo>
                <a:cubicBezTo>
                  <a:pt x="537" y="215"/>
                  <a:pt x="537" y="214"/>
                  <a:pt x="536" y="213"/>
                </a:cubicBezTo>
                <a:cubicBezTo>
                  <a:pt x="535" y="213"/>
                  <a:pt x="534" y="213"/>
                  <a:pt x="533" y="212"/>
                </a:cubicBezTo>
                <a:cubicBezTo>
                  <a:pt x="532" y="212"/>
                  <a:pt x="531" y="212"/>
                  <a:pt x="531" y="211"/>
                </a:cubicBezTo>
                <a:cubicBezTo>
                  <a:pt x="530" y="210"/>
                  <a:pt x="529" y="211"/>
                  <a:pt x="528" y="211"/>
                </a:cubicBezTo>
                <a:cubicBezTo>
                  <a:pt x="528" y="210"/>
                  <a:pt x="528" y="209"/>
                  <a:pt x="527" y="208"/>
                </a:cubicBezTo>
                <a:cubicBezTo>
                  <a:pt x="526" y="208"/>
                  <a:pt x="525" y="207"/>
                  <a:pt x="523" y="207"/>
                </a:cubicBezTo>
                <a:cubicBezTo>
                  <a:pt x="521" y="207"/>
                  <a:pt x="521" y="207"/>
                  <a:pt x="519" y="206"/>
                </a:cubicBezTo>
                <a:cubicBezTo>
                  <a:pt x="518" y="205"/>
                  <a:pt x="517" y="204"/>
                  <a:pt x="517" y="203"/>
                </a:cubicBezTo>
                <a:cubicBezTo>
                  <a:pt x="516" y="203"/>
                  <a:pt x="516" y="202"/>
                  <a:pt x="516" y="202"/>
                </a:cubicBezTo>
                <a:cubicBezTo>
                  <a:pt x="515" y="202"/>
                  <a:pt x="515" y="201"/>
                  <a:pt x="514" y="201"/>
                </a:cubicBezTo>
                <a:cubicBezTo>
                  <a:pt x="512" y="201"/>
                  <a:pt x="513" y="200"/>
                  <a:pt x="512" y="200"/>
                </a:cubicBezTo>
                <a:cubicBezTo>
                  <a:pt x="511" y="199"/>
                  <a:pt x="510" y="198"/>
                  <a:pt x="509" y="197"/>
                </a:cubicBezTo>
                <a:cubicBezTo>
                  <a:pt x="509" y="198"/>
                  <a:pt x="509" y="198"/>
                  <a:pt x="508" y="198"/>
                </a:cubicBezTo>
                <a:cubicBezTo>
                  <a:pt x="508" y="198"/>
                  <a:pt x="508" y="198"/>
                  <a:pt x="507" y="197"/>
                </a:cubicBezTo>
                <a:cubicBezTo>
                  <a:pt x="507" y="197"/>
                  <a:pt x="506" y="197"/>
                  <a:pt x="505" y="197"/>
                </a:cubicBezTo>
                <a:cubicBezTo>
                  <a:pt x="504" y="198"/>
                  <a:pt x="503" y="196"/>
                  <a:pt x="501" y="196"/>
                </a:cubicBezTo>
                <a:cubicBezTo>
                  <a:pt x="501" y="196"/>
                  <a:pt x="500" y="195"/>
                  <a:pt x="499" y="195"/>
                </a:cubicBezTo>
                <a:cubicBezTo>
                  <a:pt x="499" y="195"/>
                  <a:pt x="499" y="195"/>
                  <a:pt x="499" y="195"/>
                </a:cubicBezTo>
                <a:cubicBezTo>
                  <a:pt x="497" y="194"/>
                  <a:pt x="497" y="194"/>
                  <a:pt x="497" y="192"/>
                </a:cubicBezTo>
                <a:cubicBezTo>
                  <a:pt x="497" y="192"/>
                  <a:pt x="496" y="192"/>
                  <a:pt x="496" y="192"/>
                </a:cubicBezTo>
                <a:cubicBezTo>
                  <a:pt x="494" y="192"/>
                  <a:pt x="493" y="191"/>
                  <a:pt x="493" y="189"/>
                </a:cubicBezTo>
                <a:cubicBezTo>
                  <a:pt x="491" y="189"/>
                  <a:pt x="490" y="189"/>
                  <a:pt x="489" y="189"/>
                </a:cubicBezTo>
                <a:cubicBezTo>
                  <a:pt x="488" y="189"/>
                  <a:pt x="488" y="189"/>
                  <a:pt x="487" y="188"/>
                </a:cubicBezTo>
                <a:cubicBezTo>
                  <a:pt x="486" y="188"/>
                  <a:pt x="485" y="188"/>
                  <a:pt x="484" y="188"/>
                </a:cubicBezTo>
                <a:cubicBezTo>
                  <a:pt x="483" y="187"/>
                  <a:pt x="482" y="187"/>
                  <a:pt x="482" y="186"/>
                </a:cubicBezTo>
                <a:cubicBezTo>
                  <a:pt x="481" y="186"/>
                  <a:pt x="480" y="186"/>
                  <a:pt x="480" y="186"/>
                </a:cubicBezTo>
                <a:cubicBezTo>
                  <a:pt x="479" y="185"/>
                  <a:pt x="478" y="185"/>
                  <a:pt x="477" y="185"/>
                </a:cubicBezTo>
                <a:cubicBezTo>
                  <a:pt x="476" y="185"/>
                  <a:pt x="476" y="185"/>
                  <a:pt x="475" y="184"/>
                </a:cubicBezTo>
                <a:cubicBezTo>
                  <a:pt x="475" y="184"/>
                  <a:pt x="474" y="185"/>
                  <a:pt x="473" y="184"/>
                </a:cubicBezTo>
                <a:cubicBezTo>
                  <a:pt x="472" y="182"/>
                  <a:pt x="471" y="184"/>
                  <a:pt x="470" y="184"/>
                </a:cubicBezTo>
                <a:cubicBezTo>
                  <a:pt x="469" y="185"/>
                  <a:pt x="468" y="183"/>
                  <a:pt x="467" y="183"/>
                </a:cubicBezTo>
                <a:cubicBezTo>
                  <a:pt x="466" y="183"/>
                  <a:pt x="466" y="182"/>
                  <a:pt x="466" y="181"/>
                </a:cubicBezTo>
                <a:cubicBezTo>
                  <a:pt x="463" y="181"/>
                  <a:pt x="463" y="181"/>
                  <a:pt x="463" y="181"/>
                </a:cubicBezTo>
                <a:cubicBezTo>
                  <a:pt x="462" y="180"/>
                  <a:pt x="461" y="180"/>
                  <a:pt x="460" y="180"/>
                </a:cubicBezTo>
                <a:cubicBezTo>
                  <a:pt x="459" y="180"/>
                  <a:pt x="458" y="180"/>
                  <a:pt x="457" y="180"/>
                </a:cubicBezTo>
                <a:cubicBezTo>
                  <a:pt x="456" y="180"/>
                  <a:pt x="456" y="179"/>
                  <a:pt x="455" y="178"/>
                </a:cubicBezTo>
                <a:cubicBezTo>
                  <a:pt x="455" y="179"/>
                  <a:pt x="454" y="178"/>
                  <a:pt x="454" y="179"/>
                </a:cubicBezTo>
                <a:cubicBezTo>
                  <a:pt x="453" y="179"/>
                  <a:pt x="453" y="180"/>
                  <a:pt x="452" y="179"/>
                </a:cubicBezTo>
                <a:cubicBezTo>
                  <a:pt x="451" y="178"/>
                  <a:pt x="449" y="177"/>
                  <a:pt x="448" y="178"/>
                </a:cubicBezTo>
                <a:cubicBezTo>
                  <a:pt x="447" y="178"/>
                  <a:pt x="447" y="177"/>
                  <a:pt x="446" y="177"/>
                </a:cubicBezTo>
                <a:cubicBezTo>
                  <a:pt x="445" y="176"/>
                  <a:pt x="443" y="175"/>
                  <a:pt x="441" y="176"/>
                </a:cubicBezTo>
                <a:cubicBezTo>
                  <a:pt x="439" y="176"/>
                  <a:pt x="438" y="174"/>
                  <a:pt x="436" y="174"/>
                </a:cubicBezTo>
                <a:cubicBezTo>
                  <a:pt x="436" y="173"/>
                  <a:pt x="435" y="174"/>
                  <a:pt x="434" y="174"/>
                </a:cubicBezTo>
                <a:cubicBezTo>
                  <a:pt x="433" y="174"/>
                  <a:pt x="432" y="174"/>
                  <a:pt x="431" y="175"/>
                </a:cubicBezTo>
                <a:cubicBezTo>
                  <a:pt x="430" y="175"/>
                  <a:pt x="429" y="174"/>
                  <a:pt x="429" y="174"/>
                </a:cubicBezTo>
                <a:cubicBezTo>
                  <a:pt x="428" y="175"/>
                  <a:pt x="427" y="175"/>
                  <a:pt x="426" y="174"/>
                </a:cubicBezTo>
                <a:cubicBezTo>
                  <a:pt x="424" y="173"/>
                  <a:pt x="422" y="173"/>
                  <a:pt x="420" y="173"/>
                </a:cubicBezTo>
                <a:cubicBezTo>
                  <a:pt x="419" y="173"/>
                  <a:pt x="418" y="173"/>
                  <a:pt x="417" y="173"/>
                </a:cubicBezTo>
                <a:cubicBezTo>
                  <a:pt x="416" y="173"/>
                  <a:pt x="416" y="173"/>
                  <a:pt x="415" y="173"/>
                </a:cubicBezTo>
                <a:cubicBezTo>
                  <a:pt x="414" y="171"/>
                  <a:pt x="412" y="172"/>
                  <a:pt x="411" y="172"/>
                </a:cubicBezTo>
                <a:cubicBezTo>
                  <a:pt x="411" y="172"/>
                  <a:pt x="410" y="172"/>
                  <a:pt x="410" y="173"/>
                </a:cubicBezTo>
                <a:cubicBezTo>
                  <a:pt x="409" y="172"/>
                  <a:pt x="408" y="171"/>
                  <a:pt x="407" y="172"/>
                </a:cubicBezTo>
                <a:cubicBezTo>
                  <a:pt x="406" y="173"/>
                  <a:pt x="406" y="173"/>
                  <a:pt x="405" y="173"/>
                </a:cubicBezTo>
                <a:cubicBezTo>
                  <a:pt x="404" y="173"/>
                  <a:pt x="404" y="174"/>
                  <a:pt x="403" y="174"/>
                </a:cubicBezTo>
                <a:cubicBezTo>
                  <a:pt x="402" y="174"/>
                  <a:pt x="402" y="174"/>
                  <a:pt x="401" y="174"/>
                </a:cubicBezTo>
                <a:cubicBezTo>
                  <a:pt x="400" y="172"/>
                  <a:pt x="399" y="172"/>
                  <a:pt x="398" y="174"/>
                </a:cubicBezTo>
                <a:cubicBezTo>
                  <a:pt x="397" y="174"/>
                  <a:pt x="396" y="174"/>
                  <a:pt x="396" y="175"/>
                </a:cubicBezTo>
                <a:cubicBezTo>
                  <a:pt x="394" y="175"/>
                  <a:pt x="393" y="176"/>
                  <a:pt x="393" y="177"/>
                </a:cubicBezTo>
                <a:cubicBezTo>
                  <a:pt x="393" y="179"/>
                  <a:pt x="392" y="179"/>
                  <a:pt x="391" y="179"/>
                </a:cubicBezTo>
                <a:cubicBezTo>
                  <a:pt x="390" y="180"/>
                  <a:pt x="390" y="179"/>
                  <a:pt x="389" y="178"/>
                </a:cubicBezTo>
                <a:cubicBezTo>
                  <a:pt x="389" y="178"/>
                  <a:pt x="388" y="178"/>
                  <a:pt x="388" y="178"/>
                </a:cubicBezTo>
                <a:cubicBezTo>
                  <a:pt x="388" y="178"/>
                  <a:pt x="388" y="178"/>
                  <a:pt x="388" y="178"/>
                </a:cubicBezTo>
                <a:cubicBezTo>
                  <a:pt x="388" y="176"/>
                  <a:pt x="388" y="176"/>
                  <a:pt x="388" y="175"/>
                </a:cubicBezTo>
                <a:cubicBezTo>
                  <a:pt x="390" y="174"/>
                  <a:pt x="390" y="172"/>
                  <a:pt x="391" y="171"/>
                </a:cubicBezTo>
                <a:cubicBezTo>
                  <a:pt x="391" y="171"/>
                  <a:pt x="391" y="171"/>
                  <a:pt x="391" y="170"/>
                </a:cubicBezTo>
                <a:cubicBezTo>
                  <a:pt x="391" y="170"/>
                  <a:pt x="390" y="170"/>
                  <a:pt x="390" y="170"/>
                </a:cubicBezTo>
                <a:cubicBezTo>
                  <a:pt x="389" y="172"/>
                  <a:pt x="388" y="170"/>
                  <a:pt x="386" y="171"/>
                </a:cubicBezTo>
                <a:cubicBezTo>
                  <a:pt x="385" y="172"/>
                  <a:pt x="384" y="172"/>
                  <a:pt x="382" y="172"/>
                </a:cubicBezTo>
                <a:cubicBezTo>
                  <a:pt x="381" y="172"/>
                  <a:pt x="380" y="172"/>
                  <a:pt x="380" y="172"/>
                </a:cubicBezTo>
                <a:cubicBezTo>
                  <a:pt x="379" y="172"/>
                  <a:pt x="379" y="173"/>
                  <a:pt x="378" y="173"/>
                </a:cubicBezTo>
                <a:cubicBezTo>
                  <a:pt x="377" y="173"/>
                  <a:pt x="376" y="173"/>
                  <a:pt x="375" y="173"/>
                </a:cubicBezTo>
                <a:cubicBezTo>
                  <a:pt x="373" y="173"/>
                  <a:pt x="372" y="172"/>
                  <a:pt x="371" y="174"/>
                </a:cubicBezTo>
                <a:cubicBezTo>
                  <a:pt x="370" y="174"/>
                  <a:pt x="369" y="174"/>
                  <a:pt x="368" y="174"/>
                </a:cubicBezTo>
                <a:cubicBezTo>
                  <a:pt x="367" y="174"/>
                  <a:pt x="367" y="174"/>
                  <a:pt x="366" y="174"/>
                </a:cubicBezTo>
                <a:cubicBezTo>
                  <a:pt x="364" y="175"/>
                  <a:pt x="363" y="176"/>
                  <a:pt x="361" y="176"/>
                </a:cubicBezTo>
                <a:cubicBezTo>
                  <a:pt x="360" y="175"/>
                  <a:pt x="359" y="175"/>
                  <a:pt x="358" y="176"/>
                </a:cubicBezTo>
                <a:cubicBezTo>
                  <a:pt x="357" y="177"/>
                  <a:pt x="356" y="177"/>
                  <a:pt x="355" y="177"/>
                </a:cubicBezTo>
                <a:cubicBezTo>
                  <a:pt x="354" y="176"/>
                  <a:pt x="353" y="178"/>
                  <a:pt x="352" y="178"/>
                </a:cubicBezTo>
                <a:cubicBezTo>
                  <a:pt x="351" y="177"/>
                  <a:pt x="349" y="178"/>
                  <a:pt x="348" y="178"/>
                </a:cubicBezTo>
                <a:cubicBezTo>
                  <a:pt x="348" y="178"/>
                  <a:pt x="347" y="178"/>
                  <a:pt x="347" y="178"/>
                </a:cubicBezTo>
                <a:cubicBezTo>
                  <a:pt x="346" y="179"/>
                  <a:pt x="345" y="178"/>
                  <a:pt x="344" y="179"/>
                </a:cubicBezTo>
                <a:cubicBezTo>
                  <a:pt x="344" y="179"/>
                  <a:pt x="343" y="180"/>
                  <a:pt x="342" y="179"/>
                </a:cubicBezTo>
                <a:cubicBezTo>
                  <a:pt x="341" y="179"/>
                  <a:pt x="340" y="181"/>
                  <a:pt x="339" y="180"/>
                </a:cubicBezTo>
                <a:cubicBezTo>
                  <a:pt x="337" y="180"/>
                  <a:pt x="336" y="181"/>
                  <a:pt x="335" y="182"/>
                </a:cubicBezTo>
                <a:cubicBezTo>
                  <a:pt x="334" y="182"/>
                  <a:pt x="333" y="182"/>
                  <a:pt x="333" y="182"/>
                </a:cubicBezTo>
                <a:cubicBezTo>
                  <a:pt x="332" y="182"/>
                  <a:pt x="329" y="183"/>
                  <a:pt x="329" y="184"/>
                </a:cubicBezTo>
                <a:cubicBezTo>
                  <a:pt x="328" y="184"/>
                  <a:pt x="327" y="185"/>
                  <a:pt x="326" y="185"/>
                </a:cubicBezTo>
                <a:cubicBezTo>
                  <a:pt x="325" y="185"/>
                  <a:pt x="325" y="186"/>
                  <a:pt x="324" y="186"/>
                </a:cubicBezTo>
                <a:cubicBezTo>
                  <a:pt x="323" y="187"/>
                  <a:pt x="321" y="188"/>
                  <a:pt x="320" y="187"/>
                </a:cubicBezTo>
                <a:cubicBezTo>
                  <a:pt x="319" y="188"/>
                  <a:pt x="319" y="188"/>
                  <a:pt x="318" y="189"/>
                </a:cubicBezTo>
                <a:cubicBezTo>
                  <a:pt x="317" y="189"/>
                  <a:pt x="316" y="189"/>
                  <a:pt x="316" y="189"/>
                </a:cubicBezTo>
                <a:cubicBezTo>
                  <a:pt x="315" y="190"/>
                  <a:pt x="313" y="190"/>
                  <a:pt x="313" y="191"/>
                </a:cubicBezTo>
                <a:cubicBezTo>
                  <a:pt x="313" y="192"/>
                  <a:pt x="314" y="192"/>
                  <a:pt x="315" y="192"/>
                </a:cubicBezTo>
                <a:cubicBezTo>
                  <a:pt x="313" y="193"/>
                  <a:pt x="313" y="195"/>
                  <a:pt x="311" y="195"/>
                </a:cubicBezTo>
                <a:cubicBezTo>
                  <a:pt x="310" y="196"/>
                  <a:pt x="309" y="197"/>
                  <a:pt x="308" y="198"/>
                </a:cubicBezTo>
                <a:cubicBezTo>
                  <a:pt x="309" y="199"/>
                  <a:pt x="309" y="199"/>
                  <a:pt x="308" y="201"/>
                </a:cubicBezTo>
                <a:cubicBezTo>
                  <a:pt x="308" y="201"/>
                  <a:pt x="308" y="201"/>
                  <a:pt x="307" y="201"/>
                </a:cubicBezTo>
                <a:cubicBezTo>
                  <a:pt x="306" y="201"/>
                  <a:pt x="305" y="201"/>
                  <a:pt x="304" y="201"/>
                </a:cubicBezTo>
                <a:cubicBezTo>
                  <a:pt x="303" y="201"/>
                  <a:pt x="302" y="201"/>
                  <a:pt x="301" y="202"/>
                </a:cubicBezTo>
                <a:cubicBezTo>
                  <a:pt x="300" y="202"/>
                  <a:pt x="299" y="202"/>
                  <a:pt x="297" y="202"/>
                </a:cubicBezTo>
                <a:cubicBezTo>
                  <a:pt x="297" y="203"/>
                  <a:pt x="296" y="204"/>
                  <a:pt x="296" y="204"/>
                </a:cubicBezTo>
                <a:cubicBezTo>
                  <a:pt x="296" y="204"/>
                  <a:pt x="296" y="204"/>
                  <a:pt x="295" y="204"/>
                </a:cubicBezTo>
                <a:moveTo>
                  <a:pt x="371" y="168"/>
                </a:moveTo>
                <a:cubicBezTo>
                  <a:pt x="372" y="169"/>
                  <a:pt x="373" y="169"/>
                  <a:pt x="374" y="168"/>
                </a:cubicBezTo>
                <a:cubicBezTo>
                  <a:pt x="374" y="167"/>
                  <a:pt x="374" y="166"/>
                  <a:pt x="374" y="165"/>
                </a:cubicBezTo>
                <a:cubicBezTo>
                  <a:pt x="374" y="165"/>
                  <a:pt x="374" y="165"/>
                  <a:pt x="374" y="165"/>
                </a:cubicBezTo>
                <a:cubicBezTo>
                  <a:pt x="373" y="166"/>
                  <a:pt x="372" y="167"/>
                  <a:pt x="371" y="168"/>
                </a:cubicBezTo>
                <a:moveTo>
                  <a:pt x="224" y="248"/>
                </a:moveTo>
                <a:cubicBezTo>
                  <a:pt x="225" y="249"/>
                  <a:pt x="225" y="250"/>
                  <a:pt x="227" y="250"/>
                </a:cubicBezTo>
                <a:cubicBezTo>
                  <a:pt x="228" y="250"/>
                  <a:pt x="228" y="249"/>
                  <a:pt x="229" y="248"/>
                </a:cubicBezTo>
                <a:cubicBezTo>
                  <a:pt x="228" y="247"/>
                  <a:pt x="227" y="248"/>
                  <a:pt x="226" y="248"/>
                </a:cubicBezTo>
                <a:cubicBezTo>
                  <a:pt x="226" y="248"/>
                  <a:pt x="225" y="247"/>
                  <a:pt x="224" y="248"/>
                </a:cubicBezTo>
                <a:moveTo>
                  <a:pt x="612" y="285"/>
                </a:moveTo>
                <a:cubicBezTo>
                  <a:pt x="613" y="286"/>
                  <a:pt x="613" y="286"/>
                  <a:pt x="613" y="286"/>
                </a:cubicBezTo>
                <a:cubicBezTo>
                  <a:pt x="614" y="286"/>
                  <a:pt x="614" y="287"/>
                  <a:pt x="614" y="287"/>
                </a:cubicBezTo>
                <a:cubicBezTo>
                  <a:pt x="615" y="287"/>
                  <a:pt x="615" y="286"/>
                  <a:pt x="615" y="285"/>
                </a:cubicBezTo>
                <a:cubicBezTo>
                  <a:pt x="615" y="285"/>
                  <a:pt x="615" y="284"/>
                  <a:pt x="615" y="283"/>
                </a:cubicBezTo>
                <a:cubicBezTo>
                  <a:pt x="615" y="283"/>
                  <a:pt x="615" y="283"/>
                  <a:pt x="615" y="283"/>
                </a:cubicBezTo>
                <a:cubicBezTo>
                  <a:pt x="615" y="283"/>
                  <a:pt x="614" y="283"/>
                  <a:pt x="614" y="283"/>
                </a:cubicBezTo>
                <a:cubicBezTo>
                  <a:pt x="615" y="285"/>
                  <a:pt x="613" y="284"/>
                  <a:pt x="612" y="285"/>
                </a:cubicBezTo>
                <a:moveTo>
                  <a:pt x="438" y="165"/>
                </a:moveTo>
                <a:cubicBezTo>
                  <a:pt x="437" y="164"/>
                  <a:pt x="437" y="164"/>
                  <a:pt x="437" y="163"/>
                </a:cubicBezTo>
                <a:cubicBezTo>
                  <a:pt x="436" y="164"/>
                  <a:pt x="435" y="164"/>
                  <a:pt x="434" y="165"/>
                </a:cubicBezTo>
                <a:cubicBezTo>
                  <a:pt x="435" y="165"/>
                  <a:pt x="437" y="165"/>
                  <a:pt x="438" y="165"/>
                </a:cubicBezTo>
                <a:moveTo>
                  <a:pt x="387" y="164"/>
                </a:moveTo>
                <a:cubicBezTo>
                  <a:pt x="388" y="163"/>
                  <a:pt x="387" y="162"/>
                  <a:pt x="387" y="162"/>
                </a:cubicBezTo>
                <a:cubicBezTo>
                  <a:pt x="386" y="162"/>
                  <a:pt x="386" y="163"/>
                  <a:pt x="386" y="163"/>
                </a:cubicBezTo>
                <a:cubicBezTo>
                  <a:pt x="386" y="164"/>
                  <a:pt x="386" y="164"/>
                  <a:pt x="387" y="164"/>
                </a:cubicBezTo>
                <a:cubicBezTo>
                  <a:pt x="387" y="164"/>
                  <a:pt x="387" y="164"/>
                  <a:pt x="387" y="164"/>
                </a:cubicBezTo>
                <a:moveTo>
                  <a:pt x="613" y="282"/>
                </a:moveTo>
                <a:cubicBezTo>
                  <a:pt x="613" y="282"/>
                  <a:pt x="613" y="282"/>
                  <a:pt x="614" y="282"/>
                </a:cubicBezTo>
                <a:cubicBezTo>
                  <a:pt x="614" y="282"/>
                  <a:pt x="614" y="282"/>
                  <a:pt x="614" y="282"/>
                </a:cubicBezTo>
                <a:cubicBezTo>
                  <a:pt x="614" y="281"/>
                  <a:pt x="614" y="281"/>
                  <a:pt x="614" y="281"/>
                </a:cubicBezTo>
                <a:cubicBezTo>
                  <a:pt x="613" y="281"/>
                  <a:pt x="612" y="281"/>
                  <a:pt x="612" y="281"/>
                </a:cubicBezTo>
                <a:cubicBezTo>
                  <a:pt x="612" y="281"/>
                  <a:pt x="612" y="281"/>
                  <a:pt x="612" y="281"/>
                </a:cubicBezTo>
                <a:cubicBezTo>
                  <a:pt x="612" y="281"/>
                  <a:pt x="612" y="282"/>
                  <a:pt x="612" y="282"/>
                </a:cubicBezTo>
                <a:cubicBezTo>
                  <a:pt x="612" y="282"/>
                  <a:pt x="613" y="282"/>
                  <a:pt x="613" y="282"/>
                </a:cubicBezTo>
                <a:moveTo>
                  <a:pt x="378" y="166"/>
                </a:moveTo>
                <a:cubicBezTo>
                  <a:pt x="377" y="165"/>
                  <a:pt x="376" y="165"/>
                  <a:pt x="375" y="166"/>
                </a:cubicBezTo>
                <a:cubicBezTo>
                  <a:pt x="376" y="166"/>
                  <a:pt x="377" y="166"/>
                  <a:pt x="378" y="166"/>
                </a:cubicBezTo>
                <a:moveTo>
                  <a:pt x="641" y="440"/>
                </a:moveTo>
                <a:cubicBezTo>
                  <a:pt x="641" y="440"/>
                  <a:pt x="641" y="441"/>
                  <a:pt x="641" y="441"/>
                </a:cubicBezTo>
                <a:cubicBezTo>
                  <a:pt x="641" y="441"/>
                  <a:pt x="641" y="442"/>
                  <a:pt x="641" y="442"/>
                </a:cubicBezTo>
                <a:cubicBezTo>
                  <a:pt x="641" y="442"/>
                  <a:pt x="642" y="442"/>
                  <a:pt x="642" y="442"/>
                </a:cubicBezTo>
                <a:cubicBezTo>
                  <a:pt x="642" y="442"/>
                  <a:pt x="643" y="442"/>
                  <a:pt x="642" y="442"/>
                </a:cubicBezTo>
                <a:cubicBezTo>
                  <a:pt x="642" y="441"/>
                  <a:pt x="642" y="441"/>
                  <a:pt x="641" y="440"/>
                </a:cubicBezTo>
                <a:moveTo>
                  <a:pt x="422" y="163"/>
                </a:moveTo>
                <a:cubicBezTo>
                  <a:pt x="421" y="163"/>
                  <a:pt x="421" y="164"/>
                  <a:pt x="421" y="164"/>
                </a:cubicBezTo>
                <a:cubicBezTo>
                  <a:pt x="421" y="164"/>
                  <a:pt x="422" y="164"/>
                  <a:pt x="422" y="164"/>
                </a:cubicBezTo>
                <a:cubicBezTo>
                  <a:pt x="422" y="164"/>
                  <a:pt x="423" y="164"/>
                  <a:pt x="422" y="164"/>
                </a:cubicBezTo>
                <a:cubicBezTo>
                  <a:pt x="422" y="164"/>
                  <a:pt x="422" y="163"/>
                  <a:pt x="422" y="163"/>
                </a:cubicBezTo>
                <a:moveTo>
                  <a:pt x="381" y="164"/>
                </a:moveTo>
                <a:cubicBezTo>
                  <a:pt x="382" y="164"/>
                  <a:pt x="382" y="164"/>
                  <a:pt x="383" y="164"/>
                </a:cubicBezTo>
                <a:cubicBezTo>
                  <a:pt x="382" y="163"/>
                  <a:pt x="382" y="163"/>
                  <a:pt x="381" y="164"/>
                </a:cubicBezTo>
                <a:moveTo>
                  <a:pt x="268" y="212"/>
                </a:moveTo>
                <a:cubicBezTo>
                  <a:pt x="268" y="212"/>
                  <a:pt x="267" y="212"/>
                  <a:pt x="267" y="212"/>
                </a:cubicBezTo>
                <a:cubicBezTo>
                  <a:pt x="267" y="213"/>
                  <a:pt x="268" y="213"/>
                  <a:pt x="269" y="212"/>
                </a:cubicBezTo>
                <a:cubicBezTo>
                  <a:pt x="269" y="212"/>
                  <a:pt x="269" y="212"/>
                  <a:pt x="269" y="212"/>
                </a:cubicBezTo>
                <a:cubicBezTo>
                  <a:pt x="269" y="212"/>
                  <a:pt x="268" y="212"/>
                  <a:pt x="268" y="212"/>
                </a:cubicBezTo>
                <a:moveTo>
                  <a:pt x="567" y="586"/>
                </a:moveTo>
                <a:cubicBezTo>
                  <a:pt x="567" y="586"/>
                  <a:pt x="567" y="587"/>
                  <a:pt x="567" y="587"/>
                </a:cubicBezTo>
                <a:cubicBezTo>
                  <a:pt x="567" y="587"/>
                  <a:pt x="567" y="587"/>
                  <a:pt x="567" y="587"/>
                </a:cubicBezTo>
                <a:cubicBezTo>
                  <a:pt x="567" y="587"/>
                  <a:pt x="568" y="587"/>
                  <a:pt x="568" y="587"/>
                </a:cubicBezTo>
                <a:cubicBezTo>
                  <a:pt x="568" y="587"/>
                  <a:pt x="567" y="587"/>
                  <a:pt x="567" y="586"/>
                </a:cubicBezTo>
                <a:moveTo>
                  <a:pt x="612" y="529"/>
                </a:moveTo>
                <a:cubicBezTo>
                  <a:pt x="613" y="529"/>
                  <a:pt x="613" y="529"/>
                  <a:pt x="613" y="529"/>
                </a:cubicBezTo>
                <a:cubicBezTo>
                  <a:pt x="613" y="529"/>
                  <a:pt x="613" y="529"/>
                  <a:pt x="613" y="529"/>
                </a:cubicBezTo>
                <a:cubicBezTo>
                  <a:pt x="613" y="529"/>
                  <a:pt x="613" y="529"/>
                  <a:pt x="613" y="528"/>
                </a:cubicBezTo>
                <a:cubicBezTo>
                  <a:pt x="613" y="529"/>
                  <a:pt x="613" y="529"/>
                  <a:pt x="612" y="529"/>
                </a:cubicBezTo>
                <a:moveTo>
                  <a:pt x="611" y="523"/>
                </a:moveTo>
                <a:cubicBezTo>
                  <a:pt x="611" y="523"/>
                  <a:pt x="611" y="523"/>
                  <a:pt x="611" y="523"/>
                </a:cubicBezTo>
                <a:cubicBezTo>
                  <a:pt x="611" y="523"/>
                  <a:pt x="611" y="523"/>
                  <a:pt x="611" y="523"/>
                </a:cubicBezTo>
                <a:cubicBezTo>
                  <a:pt x="611" y="523"/>
                  <a:pt x="611" y="524"/>
                  <a:pt x="611" y="524"/>
                </a:cubicBezTo>
                <a:cubicBezTo>
                  <a:pt x="611" y="524"/>
                  <a:pt x="611" y="523"/>
                  <a:pt x="611" y="523"/>
                </a:cubicBezTo>
                <a:moveTo>
                  <a:pt x="611" y="536"/>
                </a:moveTo>
                <a:cubicBezTo>
                  <a:pt x="611" y="536"/>
                  <a:pt x="611" y="535"/>
                  <a:pt x="611" y="535"/>
                </a:cubicBezTo>
                <a:cubicBezTo>
                  <a:pt x="611" y="535"/>
                  <a:pt x="611" y="535"/>
                  <a:pt x="611" y="535"/>
                </a:cubicBezTo>
                <a:cubicBezTo>
                  <a:pt x="611" y="536"/>
                  <a:pt x="611" y="536"/>
                  <a:pt x="611" y="536"/>
                </a:cubicBezTo>
                <a:cubicBezTo>
                  <a:pt x="611" y="536"/>
                  <a:pt x="611" y="536"/>
                  <a:pt x="611" y="536"/>
                </a:cubicBezTo>
                <a:moveTo>
                  <a:pt x="326" y="632"/>
                </a:moveTo>
                <a:cubicBezTo>
                  <a:pt x="326" y="632"/>
                  <a:pt x="326" y="632"/>
                  <a:pt x="326" y="632"/>
                </a:cubicBezTo>
                <a:cubicBezTo>
                  <a:pt x="326" y="632"/>
                  <a:pt x="327" y="631"/>
                  <a:pt x="327" y="631"/>
                </a:cubicBezTo>
                <a:cubicBezTo>
                  <a:pt x="327" y="631"/>
                  <a:pt x="326" y="631"/>
                  <a:pt x="326" y="631"/>
                </a:cubicBezTo>
                <a:cubicBezTo>
                  <a:pt x="326" y="631"/>
                  <a:pt x="326" y="631"/>
                  <a:pt x="326" y="632"/>
                </a:cubicBezTo>
                <a:moveTo>
                  <a:pt x="614" y="290"/>
                </a:moveTo>
                <a:cubicBezTo>
                  <a:pt x="614" y="290"/>
                  <a:pt x="614" y="290"/>
                  <a:pt x="614" y="289"/>
                </a:cubicBezTo>
                <a:cubicBezTo>
                  <a:pt x="614" y="290"/>
                  <a:pt x="613" y="290"/>
                  <a:pt x="613" y="290"/>
                </a:cubicBezTo>
                <a:cubicBezTo>
                  <a:pt x="614" y="290"/>
                  <a:pt x="614" y="290"/>
                  <a:pt x="614" y="290"/>
                </a:cubicBezTo>
                <a:cubicBezTo>
                  <a:pt x="614" y="290"/>
                  <a:pt x="614" y="290"/>
                  <a:pt x="614" y="290"/>
                </a:cubicBezTo>
                <a:moveTo>
                  <a:pt x="222" y="253"/>
                </a:moveTo>
                <a:cubicBezTo>
                  <a:pt x="222" y="253"/>
                  <a:pt x="222" y="253"/>
                  <a:pt x="222" y="253"/>
                </a:cubicBezTo>
                <a:cubicBezTo>
                  <a:pt x="222" y="253"/>
                  <a:pt x="222" y="253"/>
                  <a:pt x="222" y="253"/>
                </a:cubicBezTo>
                <a:cubicBezTo>
                  <a:pt x="222" y="253"/>
                  <a:pt x="222" y="253"/>
                  <a:pt x="222" y="252"/>
                </a:cubicBezTo>
                <a:cubicBezTo>
                  <a:pt x="222" y="253"/>
                  <a:pt x="222" y="253"/>
                  <a:pt x="222" y="253"/>
                </a:cubicBezTo>
                <a:moveTo>
                  <a:pt x="621" y="295"/>
                </a:moveTo>
                <a:cubicBezTo>
                  <a:pt x="621" y="295"/>
                  <a:pt x="621" y="295"/>
                  <a:pt x="621" y="295"/>
                </a:cubicBezTo>
                <a:cubicBezTo>
                  <a:pt x="621" y="295"/>
                  <a:pt x="620" y="294"/>
                  <a:pt x="620" y="294"/>
                </a:cubicBezTo>
                <a:cubicBezTo>
                  <a:pt x="620" y="294"/>
                  <a:pt x="620" y="295"/>
                  <a:pt x="620" y="295"/>
                </a:cubicBezTo>
                <a:cubicBezTo>
                  <a:pt x="620" y="295"/>
                  <a:pt x="620" y="295"/>
                  <a:pt x="621" y="295"/>
                </a:cubicBezTo>
                <a:moveTo>
                  <a:pt x="389" y="163"/>
                </a:moveTo>
                <a:cubicBezTo>
                  <a:pt x="389" y="163"/>
                  <a:pt x="389" y="164"/>
                  <a:pt x="389" y="164"/>
                </a:cubicBezTo>
                <a:cubicBezTo>
                  <a:pt x="389" y="164"/>
                  <a:pt x="389" y="164"/>
                  <a:pt x="389" y="164"/>
                </a:cubicBezTo>
                <a:cubicBezTo>
                  <a:pt x="389" y="164"/>
                  <a:pt x="389" y="164"/>
                  <a:pt x="389" y="164"/>
                </a:cubicBezTo>
                <a:cubicBezTo>
                  <a:pt x="389" y="164"/>
                  <a:pt x="389" y="164"/>
                  <a:pt x="389" y="163"/>
                </a:cubicBezTo>
                <a:moveTo>
                  <a:pt x="643" y="459"/>
                </a:moveTo>
                <a:cubicBezTo>
                  <a:pt x="643" y="458"/>
                  <a:pt x="643" y="458"/>
                  <a:pt x="643" y="458"/>
                </a:cubicBezTo>
                <a:cubicBezTo>
                  <a:pt x="643" y="458"/>
                  <a:pt x="643" y="459"/>
                  <a:pt x="643" y="459"/>
                </a:cubicBezTo>
                <a:cubicBezTo>
                  <a:pt x="643" y="459"/>
                  <a:pt x="643" y="459"/>
                  <a:pt x="643" y="459"/>
                </a:cubicBezTo>
                <a:cubicBezTo>
                  <a:pt x="643" y="459"/>
                  <a:pt x="643" y="459"/>
                  <a:pt x="643" y="459"/>
                </a:cubicBezTo>
                <a:moveTo>
                  <a:pt x="641" y="445"/>
                </a:moveTo>
                <a:cubicBezTo>
                  <a:pt x="642" y="445"/>
                  <a:pt x="642" y="445"/>
                  <a:pt x="642" y="445"/>
                </a:cubicBezTo>
                <a:cubicBezTo>
                  <a:pt x="642" y="444"/>
                  <a:pt x="641" y="444"/>
                  <a:pt x="641" y="444"/>
                </a:cubicBezTo>
                <a:cubicBezTo>
                  <a:pt x="641" y="444"/>
                  <a:pt x="641" y="444"/>
                  <a:pt x="641" y="445"/>
                </a:cubicBezTo>
                <a:cubicBezTo>
                  <a:pt x="641" y="445"/>
                  <a:pt x="641" y="445"/>
                  <a:pt x="641" y="445"/>
                </a:cubicBezTo>
                <a:moveTo>
                  <a:pt x="647" y="444"/>
                </a:moveTo>
                <a:cubicBezTo>
                  <a:pt x="647" y="444"/>
                  <a:pt x="647" y="444"/>
                  <a:pt x="646" y="445"/>
                </a:cubicBezTo>
                <a:cubicBezTo>
                  <a:pt x="647" y="445"/>
                  <a:pt x="647" y="445"/>
                  <a:pt x="647" y="445"/>
                </a:cubicBezTo>
                <a:cubicBezTo>
                  <a:pt x="647" y="445"/>
                  <a:pt x="647" y="445"/>
                  <a:pt x="647" y="445"/>
                </a:cubicBezTo>
                <a:cubicBezTo>
                  <a:pt x="647" y="444"/>
                  <a:pt x="647" y="444"/>
                  <a:pt x="647" y="444"/>
                </a:cubicBezTo>
                <a:moveTo>
                  <a:pt x="643" y="448"/>
                </a:moveTo>
                <a:cubicBezTo>
                  <a:pt x="643" y="448"/>
                  <a:pt x="643" y="448"/>
                  <a:pt x="643" y="448"/>
                </a:cubicBezTo>
                <a:cubicBezTo>
                  <a:pt x="643" y="448"/>
                  <a:pt x="643" y="448"/>
                  <a:pt x="643" y="448"/>
                </a:cubicBezTo>
                <a:cubicBezTo>
                  <a:pt x="643" y="449"/>
                  <a:pt x="643" y="449"/>
                  <a:pt x="643" y="449"/>
                </a:cubicBezTo>
                <a:cubicBezTo>
                  <a:pt x="643" y="449"/>
                  <a:pt x="643" y="448"/>
                  <a:pt x="643" y="448"/>
                </a:cubicBezTo>
                <a:moveTo>
                  <a:pt x="94" y="535"/>
                </a:moveTo>
                <a:cubicBezTo>
                  <a:pt x="94" y="535"/>
                  <a:pt x="94" y="535"/>
                  <a:pt x="94" y="535"/>
                </a:cubicBezTo>
                <a:cubicBezTo>
                  <a:pt x="94" y="535"/>
                  <a:pt x="94" y="535"/>
                  <a:pt x="94" y="535"/>
                </a:cubicBezTo>
                <a:cubicBezTo>
                  <a:pt x="93" y="534"/>
                  <a:pt x="93" y="533"/>
                  <a:pt x="92" y="532"/>
                </a:cubicBezTo>
                <a:cubicBezTo>
                  <a:pt x="94" y="531"/>
                  <a:pt x="94" y="529"/>
                  <a:pt x="97" y="529"/>
                </a:cubicBezTo>
                <a:cubicBezTo>
                  <a:pt x="98" y="528"/>
                  <a:pt x="99" y="528"/>
                  <a:pt x="101" y="527"/>
                </a:cubicBezTo>
                <a:cubicBezTo>
                  <a:pt x="101" y="526"/>
                  <a:pt x="102" y="525"/>
                  <a:pt x="102" y="525"/>
                </a:cubicBezTo>
                <a:cubicBezTo>
                  <a:pt x="103" y="525"/>
                  <a:pt x="104" y="525"/>
                  <a:pt x="104" y="524"/>
                </a:cubicBezTo>
                <a:cubicBezTo>
                  <a:pt x="106" y="524"/>
                  <a:pt x="106" y="522"/>
                  <a:pt x="108" y="522"/>
                </a:cubicBezTo>
                <a:cubicBezTo>
                  <a:pt x="109" y="522"/>
                  <a:pt x="110" y="519"/>
                  <a:pt x="112" y="520"/>
                </a:cubicBezTo>
                <a:cubicBezTo>
                  <a:pt x="113" y="519"/>
                  <a:pt x="114" y="519"/>
                  <a:pt x="115" y="518"/>
                </a:cubicBezTo>
                <a:cubicBezTo>
                  <a:pt x="117" y="517"/>
                  <a:pt x="118" y="516"/>
                  <a:pt x="117" y="513"/>
                </a:cubicBezTo>
                <a:cubicBezTo>
                  <a:pt x="116" y="512"/>
                  <a:pt x="117" y="511"/>
                  <a:pt x="115" y="510"/>
                </a:cubicBezTo>
                <a:cubicBezTo>
                  <a:pt x="115" y="510"/>
                  <a:pt x="115" y="509"/>
                  <a:pt x="115" y="508"/>
                </a:cubicBezTo>
                <a:cubicBezTo>
                  <a:pt x="116" y="507"/>
                  <a:pt x="114" y="505"/>
                  <a:pt x="114" y="504"/>
                </a:cubicBezTo>
                <a:cubicBezTo>
                  <a:pt x="113" y="503"/>
                  <a:pt x="114" y="502"/>
                  <a:pt x="114" y="501"/>
                </a:cubicBezTo>
                <a:cubicBezTo>
                  <a:pt x="114" y="501"/>
                  <a:pt x="113" y="500"/>
                  <a:pt x="113" y="500"/>
                </a:cubicBezTo>
                <a:cubicBezTo>
                  <a:pt x="113" y="499"/>
                  <a:pt x="113" y="499"/>
                  <a:pt x="113" y="498"/>
                </a:cubicBezTo>
                <a:cubicBezTo>
                  <a:pt x="113" y="498"/>
                  <a:pt x="112" y="497"/>
                  <a:pt x="112" y="497"/>
                </a:cubicBezTo>
                <a:cubicBezTo>
                  <a:pt x="112" y="493"/>
                  <a:pt x="112" y="493"/>
                  <a:pt x="112" y="493"/>
                </a:cubicBezTo>
                <a:cubicBezTo>
                  <a:pt x="110" y="492"/>
                  <a:pt x="111" y="491"/>
                  <a:pt x="110" y="490"/>
                </a:cubicBezTo>
                <a:cubicBezTo>
                  <a:pt x="110" y="489"/>
                  <a:pt x="109" y="488"/>
                  <a:pt x="109" y="487"/>
                </a:cubicBezTo>
                <a:cubicBezTo>
                  <a:pt x="109" y="487"/>
                  <a:pt x="110" y="487"/>
                  <a:pt x="111" y="486"/>
                </a:cubicBezTo>
                <a:cubicBezTo>
                  <a:pt x="110" y="486"/>
                  <a:pt x="110" y="486"/>
                  <a:pt x="110" y="485"/>
                </a:cubicBezTo>
                <a:cubicBezTo>
                  <a:pt x="110" y="485"/>
                  <a:pt x="111" y="485"/>
                  <a:pt x="111" y="483"/>
                </a:cubicBezTo>
                <a:cubicBezTo>
                  <a:pt x="111" y="483"/>
                  <a:pt x="111" y="483"/>
                  <a:pt x="111" y="483"/>
                </a:cubicBezTo>
                <a:cubicBezTo>
                  <a:pt x="111" y="484"/>
                  <a:pt x="111" y="484"/>
                  <a:pt x="111" y="484"/>
                </a:cubicBezTo>
                <a:cubicBezTo>
                  <a:pt x="111" y="484"/>
                  <a:pt x="111" y="484"/>
                  <a:pt x="111" y="484"/>
                </a:cubicBezTo>
                <a:cubicBezTo>
                  <a:pt x="111" y="484"/>
                  <a:pt x="111" y="484"/>
                  <a:pt x="111" y="483"/>
                </a:cubicBezTo>
                <a:cubicBezTo>
                  <a:pt x="111" y="483"/>
                  <a:pt x="111" y="483"/>
                  <a:pt x="111" y="483"/>
                </a:cubicBezTo>
                <a:cubicBezTo>
                  <a:pt x="110" y="483"/>
                  <a:pt x="109" y="482"/>
                  <a:pt x="110" y="482"/>
                </a:cubicBezTo>
                <a:cubicBezTo>
                  <a:pt x="111" y="482"/>
                  <a:pt x="112" y="482"/>
                  <a:pt x="112" y="481"/>
                </a:cubicBezTo>
                <a:cubicBezTo>
                  <a:pt x="112" y="480"/>
                  <a:pt x="112" y="480"/>
                  <a:pt x="112" y="480"/>
                </a:cubicBezTo>
                <a:cubicBezTo>
                  <a:pt x="114" y="480"/>
                  <a:pt x="113" y="479"/>
                  <a:pt x="113" y="478"/>
                </a:cubicBezTo>
                <a:cubicBezTo>
                  <a:pt x="115" y="478"/>
                  <a:pt x="115" y="478"/>
                  <a:pt x="115" y="476"/>
                </a:cubicBezTo>
                <a:cubicBezTo>
                  <a:pt x="114" y="477"/>
                  <a:pt x="114" y="477"/>
                  <a:pt x="113" y="478"/>
                </a:cubicBezTo>
                <a:cubicBezTo>
                  <a:pt x="113" y="478"/>
                  <a:pt x="112" y="478"/>
                  <a:pt x="112" y="478"/>
                </a:cubicBezTo>
                <a:cubicBezTo>
                  <a:pt x="111" y="477"/>
                  <a:pt x="112" y="475"/>
                  <a:pt x="111" y="474"/>
                </a:cubicBezTo>
                <a:cubicBezTo>
                  <a:pt x="111" y="473"/>
                  <a:pt x="110" y="473"/>
                  <a:pt x="110" y="474"/>
                </a:cubicBezTo>
                <a:cubicBezTo>
                  <a:pt x="109" y="476"/>
                  <a:pt x="109" y="476"/>
                  <a:pt x="108" y="475"/>
                </a:cubicBezTo>
                <a:cubicBezTo>
                  <a:pt x="108" y="475"/>
                  <a:pt x="108" y="475"/>
                  <a:pt x="107" y="475"/>
                </a:cubicBezTo>
                <a:cubicBezTo>
                  <a:pt x="107" y="474"/>
                  <a:pt x="107" y="474"/>
                  <a:pt x="107" y="474"/>
                </a:cubicBezTo>
                <a:cubicBezTo>
                  <a:pt x="107" y="473"/>
                  <a:pt x="107" y="472"/>
                  <a:pt x="107" y="471"/>
                </a:cubicBezTo>
                <a:cubicBezTo>
                  <a:pt x="107" y="471"/>
                  <a:pt x="107" y="471"/>
                  <a:pt x="107" y="471"/>
                </a:cubicBezTo>
                <a:cubicBezTo>
                  <a:pt x="107" y="471"/>
                  <a:pt x="107" y="471"/>
                  <a:pt x="107" y="472"/>
                </a:cubicBezTo>
                <a:cubicBezTo>
                  <a:pt x="107" y="472"/>
                  <a:pt x="107" y="472"/>
                  <a:pt x="107" y="472"/>
                </a:cubicBezTo>
                <a:cubicBezTo>
                  <a:pt x="107" y="471"/>
                  <a:pt x="108" y="471"/>
                  <a:pt x="108" y="471"/>
                </a:cubicBezTo>
                <a:cubicBezTo>
                  <a:pt x="108" y="471"/>
                  <a:pt x="107" y="471"/>
                  <a:pt x="107" y="471"/>
                </a:cubicBezTo>
                <a:cubicBezTo>
                  <a:pt x="106" y="472"/>
                  <a:pt x="106" y="472"/>
                  <a:pt x="105" y="472"/>
                </a:cubicBezTo>
                <a:cubicBezTo>
                  <a:pt x="105" y="472"/>
                  <a:pt x="105" y="471"/>
                  <a:pt x="104" y="471"/>
                </a:cubicBezTo>
                <a:cubicBezTo>
                  <a:pt x="104" y="470"/>
                  <a:pt x="104" y="470"/>
                  <a:pt x="104" y="470"/>
                </a:cubicBezTo>
                <a:cubicBezTo>
                  <a:pt x="105" y="469"/>
                  <a:pt x="105" y="469"/>
                  <a:pt x="105" y="468"/>
                </a:cubicBezTo>
                <a:cubicBezTo>
                  <a:pt x="104" y="468"/>
                  <a:pt x="104" y="467"/>
                  <a:pt x="104" y="467"/>
                </a:cubicBezTo>
                <a:cubicBezTo>
                  <a:pt x="105" y="466"/>
                  <a:pt x="105" y="465"/>
                  <a:pt x="106" y="464"/>
                </a:cubicBezTo>
                <a:cubicBezTo>
                  <a:pt x="106" y="464"/>
                  <a:pt x="107" y="464"/>
                  <a:pt x="107" y="463"/>
                </a:cubicBezTo>
                <a:cubicBezTo>
                  <a:pt x="107" y="463"/>
                  <a:pt x="107" y="463"/>
                  <a:pt x="108" y="463"/>
                </a:cubicBezTo>
                <a:cubicBezTo>
                  <a:pt x="108" y="464"/>
                  <a:pt x="108" y="464"/>
                  <a:pt x="109" y="464"/>
                </a:cubicBezTo>
                <a:cubicBezTo>
                  <a:pt x="111" y="466"/>
                  <a:pt x="113" y="467"/>
                  <a:pt x="113" y="470"/>
                </a:cubicBezTo>
                <a:cubicBezTo>
                  <a:pt x="113" y="471"/>
                  <a:pt x="114" y="472"/>
                  <a:pt x="115" y="472"/>
                </a:cubicBezTo>
                <a:cubicBezTo>
                  <a:pt x="115" y="473"/>
                  <a:pt x="115" y="474"/>
                  <a:pt x="115" y="475"/>
                </a:cubicBezTo>
                <a:cubicBezTo>
                  <a:pt x="115" y="475"/>
                  <a:pt x="115" y="474"/>
                  <a:pt x="115" y="474"/>
                </a:cubicBezTo>
                <a:cubicBezTo>
                  <a:pt x="115" y="474"/>
                  <a:pt x="115" y="474"/>
                  <a:pt x="115" y="474"/>
                </a:cubicBezTo>
                <a:cubicBezTo>
                  <a:pt x="115" y="475"/>
                  <a:pt x="114" y="475"/>
                  <a:pt x="115" y="475"/>
                </a:cubicBezTo>
                <a:cubicBezTo>
                  <a:pt x="115" y="475"/>
                  <a:pt x="115" y="475"/>
                  <a:pt x="115" y="475"/>
                </a:cubicBezTo>
                <a:cubicBezTo>
                  <a:pt x="116" y="474"/>
                  <a:pt x="116" y="475"/>
                  <a:pt x="116" y="475"/>
                </a:cubicBezTo>
                <a:cubicBezTo>
                  <a:pt x="117" y="476"/>
                  <a:pt x="117" y="477"/>
                  <a:pt x="118" y="478"/>
                </a:cubicBezTo>
                <a:cubicBezTo>
                  <a:pt x="119" y="479"/>
                  <a:pt x="119" y="480"/>
                  <a:pt x="120" y="481"/>
                </a:cubicBezTo>
                <a:cubicBezTo>
                  <a:pt x="121" y="483"/>
                  <a:pt x="122" y="484"/>
                  <a:pt x="123" y="486"/>
                </a:cubicBezTo>
                <a:cubicBezTo>
                  <a:pt x="124" y="487"/>
                  <a:pt x="124" y="489"/>
                  <a:pt x="125" y="490"/>
                </a:cubicBezTo>
                <a:cubicBezTo>
                  <a:pt x="125" y="490"/>
                  <a:pt x="126" y="490"/>
                  <a:pt x="126" y="491"/>
                </a:cubicBezTo>
                <a:cubicBezTo>
                  <a:pt x="125" y="492"/>
                  <a:pt x="127" y="493"/>
                  <a:pt x="127" y="495"/>
                </a:cubicBezTo>
                <a:cubicBezTo>
                  <a:pt x="127" y="495"/>
                  <a:pt x="127" y="495"/>
                  <a:pt x="128" y="495"/>
                </a:cubicBezTo>
                <a:cubicBezTo>
                  <a:pt x="128" y="495"/>
                  <a:pt x="128" y="496"/>
                  <a:pt x="129" y="496"/>
                </a:cubicBezTo>
                <a:cubicBezTo>
                  <a:pt x="129" y="497"/>
                  <a:pt x="129" y="498"/>
                  <a:pt x="130" y="499"/>
                </a:cubicBezTo>
                <a:cubicBezTo>
                  <a:pt x="131" y="500"/>
                  <a:pt x="130" y="501"/>
                  <a:pt x="131" y="501"/>
                </a:cubicBezTo>
                <a:cubicBezTo>
                  <a:pt x="132" y="502"/>
                  <a:pt x="132" y="503"/>
                  <a:pt x="133" y="504"/>
                </a:cubicBezTo>
                <a:cubicBezTo>
                  <a:pt x="135" y="505"/>
                  <a:pt x="135" y="508"/>
                  <a:pt x="136" y="509"/>
                </a:cubicBezTo>
                <a:cubicBezTo>
                  <a:pt x="136" y="510"/>
                  <a:pt x="136" y="510"/>
                  <a:pt x="137" y="511"/>
                </a:cubicBezTo>
                <a:cubicBezTo>
                  <a:pt x="137" y="511"/>
                  <a:pt x="137" y="512"/>
                  <a:pt x="138" y="513"/>
                </a:cubicBezTo>
                <a:cubicBezTo>
                  <a:pt x="138" y="513"/>
                  <a:pt x="139" y="514"/>
                  <a:pt x="139" y="514"/>
                </a:cubicBezTo>
                <a:cubicBezTo>
                  <a:pt x="139" y="515"/>
                  <a:pt x="139" y="515"/>
                  <a:pt x="140" y="516"/>
                </a:cubicBezTo>
                <a:cubicBezTo>
                  <a:pt x="141" y="516"/>
                  <a:pt x="141" y="517"/>
                  <a:pt x="141" y="518"/>
                </a:cubicBezTo>
                <a:cubicBezTo>
                  <a:pt x="142" y="519"/>
                  <a:pt x="142" y="519"/>
                  <a:pt x="142" y="520"/>
                </a:cubicBezTo>
                <a:cubicBezTo>
                  <a:pt x="142" y="520"/>
                  <a:pt x="142" y="521"/>
                  <a:pt x="143" y="521"/>
                </a:cubicBezTo>
                <a:cubicBezTo>
                  <a:pt x="143" y="522"/>
                  <a:pt x="143" y="522"/>
                  <a:pt x="144" y="523"/>
                </a:cubicBezTo>
                <a:cubicBezTo>
                  <a:pt x="143" y="525"/>
                  <a:pt x="140" y="527"/>
                  <a:pt x="138" y="528"/>
                </a:cubicBezTo>
                <a:cubicBezTo>
                  <a:pt x="137" y="527"/>
                  <a:pt x="136" y="529"/>
                  <a:pt x="135" y="529"/>
                </a:cubicBezTo>
                <a:cubicBezTo>
                  <a:pt x="135" y="529"/>
                  <a:pt x="134" y="529"/>
                  <a:pt x="134" y="530"/>
                </a:cubicBezTo>
                <a:cubicBezTo>
                  <a:pt x="134" y="530"/>
                  <a:pt x="134" y="530"/>
                  <a:pt x="133" y="530"/>
                </a:cubicBezTo>
                <a:cubicBezTo>
                  <a:pt x="132" y="530"/>
                  <a:pt x="132" y="532"/>
                  <a:pt x="130" y="532"/>
                </a:cubicBezTo>
                <a:cubicBezTo>
                  <a:pt x="129" y="532"/>
                  <a:pt x="128" y="533"/>
                  <a:pt x="128" y="534"/>
                </a:cubicBezTo>
                <a:cubicBezTo>
                  <a:pt x="127" y="534"/>
                  <a:pt x="127" y="534"/>
                  <a:pt x="127" y="535"/>
                </a:cubicBezTo>
                <a:cubicBezTo>
                  <a:pt x="127" y="536"/>
                  <a:pt x="127" y="536"/>
                  <a:pt x="128" y="537"/>
                </a:cubicBezTo>
                <a:cubicBezTo>
                  <a:pt x="128" y="538"/>
                  <a:pt x="129" y="539"/>
                  <a:pt x="129" y="540"/>
                </a:cubicBezTo>
                <a:cubicBezTo>
                  <a:pt x="130" y="541"/>
                  <a:pt x="129" y="542"/>
                  <a:pt x="130" y="543"/>
                </a:cubicBezTo>
                <a:cubicBezTo>
                  <a:pt x="130" y="545"/>
                  <a:pt x="132" y="546"/>
                  <a:pt x="131" y="548"/>
                </a:cubicBezTo>
                <a:cubicBezTo>
                  <a:pt x="133" y="549"/>
                  <a:pt x="132" y="552"/>
                  <a:pt x="134" y="553"/>
                </a:cubicBezTo>
                <a:cubicBezTo>
                  <a:pt x="134" y="554"/>
                  <a:pt x="134" y="555"/>
                  <a:pt x="135" y="555"/>
                </a:cubicBezTo>
                <a:cubicBezTo>
                  <a:pt x="135" y="557"/>
                  <a:pt x="136" y="558"/>
                  <a:pt x="136" y="559"/>
                </a:cubicBezTo>
                <a:cubicBezTo>
                  <a:pt x="136" y="559"/>
                  <a:pt x="136" y="560"/>
                  <a:pt x="136" y="560"/>
                </a:cubicBezTo>
                <a:cubicBezTo>
                  <a:pt x="137" y="561"/>
                  <a:pt x="137" y="561"/>
                  <a:pt x="138" y="562"/>
                </a:cubicBezTo>
                <a:cubicBezTo>
                  <a:pt x="138" y="562"/>
                  <a:pt x="138" y="563"/>
                  <a:pt x="138" y="563"/>
                </a:cubicBezTo>
                <a:cubicBezTo>
                  <a:pt x="138" y="565"/>
                  <a:pt x="139" y="566"/>
                  <a:pt x="140" y="567"/>
                </a:cubicBezTo>
                <a:cubicBezTo>
                  <a:pt x="140" y="569"/>
                  <a:pt x="141" y="570"/>
                  <a:pt x="141" y="572"/>
                </a:cubicBezTo>
                <a:cubicBezTo>
                  <a:pt x="141" y="573"/>
                  <a:pt x="142" y="573"/>
                  <a:pt x="142" y="574"/>
                </a:cubicBezTo>
                <a:cubicBezTo>
                  <a:pt x="142" y="574"/>
                  <a:pt x="141" y="574"/>
                  <a:pt x="141" y="574"/>
                </a:cubicBezTo>
                <a:cubicBezTo>
                  <a:pt x="141" y="575"/>
                  <a:pt x="141" y="575"/>
                  <a:pt x="142" y="575"/>
                </a:cubicBezTo>
                <a:cubicBezTo>
                  <a:pt x="142" y="575"/>
                  <a:pt x="141" y="576"/>
                  <a:pt x="141" y="576"/>
                </a:cubicBezTo>
                <a:cubicBezTo>
                  <a:pt x="142" y="577"/>
                  <a:pt x="144" y="577"/>
                  <a:pt x="144" y="579"/>
                </a:cubicBezTo>
                <a:cubicBezTo>
                  <a:pt x="144" y="580"/>
                  <a:pt x="145" y="580"/>
                  <a:pt x="145" y="581"/>
                </a:cubicBezTo>
                <a:cubicBezTo>
                  <a:pt x="145" y="581"/>
                  <a:pt x="145" y="581"/>
                  <a:pt x="145" y="581"/>
                </a:cubicBezTo>
                <a:cubicBezTo>
                  <a:pt x="145" y="581"/>
                  <a:pt x="145" y="582"/>
                  <a:pt x="144" y="581"/>
                </a:cubicBezTo>
                <a:cubicBezTo>
                  <a:pt x="144" y="581"/>
                  <a:pt x="144" y="581"/>
                  <a:pt x="143" y="581"/>
                </a:cubicBezTo>
                <a:cubicBezTo>
                  <a:pt x="143" y="581"/>
                  <a:pt x="142" y="581"/>
                  <a:pt x="142" y="581"/>
                </a:cubicBezTo>
                <a:cubicBezTo>
                  <a:pt x="143" y="582"/>
                  <a:pt x="143" y="583"/>
                  <a:pt x="143" y="584"/>
                </a:cubicBezTo>
                <a:cubicBezTo>
                  <a:pt x="143" y="584"/>
                  <a:pt x="142" y="584"/>
                  <a:pt x="142" y="584"/>
                </a:cubicBezTo>
                <a:cubicBezTo>
                  <a:pt x="141" y="584"/>
                  <a:pt x="141" y="585"/>
                  <a:pt x="141" y="586"/>
                </a:cubicBezTo>
                <a:cubicBezTo>
                  <a:pt x="141" y="586"/>
                  <a:pt x="142" y="586"/>
                  <a:pt x="142" y="586"/>
                </a:cubicBezTo>
                <a:cubicBezTo>
                  <a:pt x="143" y="586"/>
                  <a:pt x="143" y="586"/>
                  <a:pt x="144" y="586"/>
                </a:cubicBezTo>
                <a:cubicBezTo>
                  <a:pt x="143" y="587"/>
                  <a:pt x="142" y="588"/>
                  <a:pt x="143" y="589"/>
                </a:cubicBezTo>
                <a:cubicBezTo>
                  <a:pt x="143" y="590"/>
                  <a:pt x="143" y="590"/>
                  <a:pt x="144" y="590"/>
                </a:cubicBezTo>
                <a:cubicBezTo>
                  <a:pt x="144" y="591"/>
                  <a:pt x="144" y="591"/>
                  <a:pt x="144" y="591"/>
                </a:cubicBezTo>
                <a:cubicBezTo>
                  <a:pt x="143" y="591"/>
                  <a:pt x="142" y="592"/>
                  <a:pt x="142" y="593"/>
                </a:cubicBezTo>
                <a:cubicBezTo>
                  <a:pt x="142" y="593"/>
                  <a:pt x="141" y="593"/>
                  <a:pt x="141" y="593"/>
                </a:cubicBezTo>
                <a:cubicBezTo>
                  <a:pt x="140" y="593"/>
                  <a:pt x="140" y="593"/>
                  <a:pt x="140" y="592"/>
                </a:cubicBezTo>
                <a:cubicBezTo>
                  <a:pt x="140" y="592"/>
                  <a:pt x="140" y="591"/>
                  <a:pt x="141" y="591"/>
                </a:cubicBezTo>
                <a:cubicBezTo>
                  <a:pt x="141" y="591"/>
                  <a:pt x="141" y="591"/>
                  <a:pt x="142" y="591"/>
                </a:cubicBezTo>
                <a:cubicBezTo>
                  <a:pt x="141" y="590"/>
                  <a:pt x="141" y="589"/>
                  <a:pt x="140" y="589"/>
                </a:cubicBezTo>
                <a:cubicBezTo>
                  <a:pt x="140" y="589"/>
                  <a:pt x="140" y="588"/>
                  <a:pt x="139" y="588"/>
                </a:cubicBezTo>
                <a:cubicBezTo>
                  <a:pt x="139" y="588"/>
                  <a:pt x="138" y="588"/>
                  <a:pt x="138" y="589"/>
                </a:cubicBezTo>
                <a:cubicBezTo>
                  <a:pt x="137" y="589"/>
                  <a:pt x="137" y="589"/>
                  <a:pt x="137" y="589"/>
                </a:cubicBezTo>
                <a:cubicBezTo>
                  <a:pt x="136" y="588"/>
                  <a:pt x="134" y="587"/>
                  <a:pt x="133" y="586"/>
                </a:cubicBezTo>
                <a:cubicBezTo>
                  <a:pt x="134" y="584"/>
                  <a:pt x="131" y="584"/>
                  <a:pt x="131" y="582"/>
                </a:cubicBezTo>
                <a:cubicBezTo>
                  <a:pt x="131" y="582"/>
                  <a:pt x="131" y="581"/>
                  <a:pt x="130" y="581"/>
                </a:cubicBezTo>
                <a:cubicBezTo>
                  <a:pt x="129" y="579"/>
                  <a:pt x="127" y="578"/>
                  <a:pt x="126" y="577"/>
                </a:cubicBezTo>
                <a:cubicBezTo>
                  <a:pt x="125" y="576"/>
                  <a:pt x="125" y="575"/>
                  <a:pt x="125" y="574"/>
                </a:cubicBezTo>
                <a:cubicBezTo>
                  <a:pt x="124" y="573"/>
                  <a:pt x="124" y="572"/>
                  <a:pt x="122" y="571"/>
                </a:cubicBezTo>
                <a:cubicBezTo>
                  <a:pt x="120" y="570"/>
                  <a:pt x="120" y="567"/>
                  <a:pt x="118" y="566"/>
                </a:cubicBezTo>
                <a:cubicBezTo>
                  <a:pt x="118" y="565"/>
                  <a:pt x="118" y="565"/>
                  <a:pt x="117" y="564"/>
                </a:cubicBezTo>
                <a:cubicBezTo>
                  <a:pt x="116" y="563"/>
                  <a:pt x="114" y="561"/>
                  <a:pt x="113" y="560"/>
                </a:cubicBezTo>
                <a:cubicBezTo>
                  <a:pt x="112" y="558"/>
                  <a:pt x="111" y="557"/>
                  <a:pt x="109" y="555"/>
                </a:cubicBezTo>
                <a:cubicBezTo>
                  <a:pt x="108" y="554"/>
                  <a:pt x="108" y="553"/>
                  <a:pt x="107" y="552"/>
                </a:cubicBezTo>
                <a:cubicBezTo>
                  <a:pt x="106" y="551"/>
                  <a:pt x="105" y="551"/>
                  <a:pt x="105" y="549"/>
                </a:cubicBezTo>
                <a:cubicBezTo>
                  <a:pt x="104" y="548"/>
                  <a:pt x="103" y="547"/>
                  <a:pt x="102" y="546"/>
                </a:cubicBezTo>
                <a:cubicBezTo>
                  <a:pt x="102" y="544"/>
                  <a:pt x="100" y="544"/>
                  <a:pt x="99" y="542"/>
                </a:cubicBezTo>
                <a:cubicBezTo>
                  <a:pt x="99" y="541"/>
                  <a:pt x="100" y="541"/>
                  <a:pt x="100" y="540"/>
                </a:cubicBezTo>
                <a:cubicBezTo>
                  <a:pt x="99" y="540"/>
                  <a:pt x="99" y="540"/>
                  <a:pt x="98" y="540"/>
                </a:cubicBezTo>
                <a:cubicBezTo>
                  <a:pt x="97" y="539"/>
                  <a:pt x="96" y="538"/>
                  <a:pt x="96" y="538"/>
                </a:cubicBezTo>
                <a:cubicBezTo>
                  <a:pt x="95" y="537"/>
                  <a:pt x="94" y="536"/>
                  <a:pt x="94" y="535"/>
                </a:cubicBezTo>
                <a:cubicBezTo>
                  <a:pt x="95" y="534"/>
                  <a:pt x="97" y="536"/>
                  <a:pt x="97" y="535"/>
                </a:cubicBezTo>
                <a:cubicBezTo>
                  <a:pt x="97" y="534"/>
                  <a:pt x="96" y="534"/>
                  <a:pt x="96" y="533"/>
                </a:cubicBezTo>
                <a:cubicBezTo>
                  <a:pt x="95" y="533"/>
                  <a:pt x="95" y="533"/>
                  <a:pt x="94" y="534"/>
                </a:cubicBezTo>
                <a:cubicBezTo>
                  <a:pt x="94" y="535"/>
                  <a:pt x="94" y="535"/>
                  <a:pt x="94" y="535"/>
                </a:cubicBezTo>
                <a:moveTo>
                  <a:pt x="125" y="496"/>
                </a:moveTo>
                <a:cubicBezTo>
                  <a:pt x="125" y="496"/>
                  <a:pt x="124" y="495"/>
                  <a:pt x="124" y="495"/>
                </a:cubicBezTo>
                <a:cubicBezTo>
                  <a:pt x="124" y="495"/>
                  <a:pt x="124" y="495"/>
                  <a:pt x="124" y="495"/>
                </a:cubicBezTo>
                <a:cubicBezTo>
                  <a:pt x="124" y="495"/>
                  <a:pt x="124" y="496"/>
                  <a:pt x="124" y="496"/>
                </a:cubicBezTo>
                <a:cubicBezTo>
                  <a:pt x="124" y="496"/>
                  <a:pt x="124" y="496"/>
                  <a:pt x="124" y="496"/>
                </a:cubicBezTo>
                <a:cubicBezTo>
                  <a:pt x="124" y="496"/>
                  <a:pt x="125" y="496"/>
                  <a:pt x="124" y="495"/>
                </a:cubicBezTo>
                <a:cubicBezTo>
                  <a:pt x="124" y="495"/>
                  <a:pt x="124" y="494"/>
                  <a:pt x="122" y="494"/>
                </a:cubicBezTo>
                <a:cubicBezTo>
                  <a:pt x="123" y="494"/>
                  <a:pt x="123" y="494"/>
                  <a:pt x="123" y="494"/>
                </a:cubicBezTo>
                <a:cubicBezTo>
                  <a:pt x="123" y="494"/>
                  <a:pt x="123" y="494"/>
                  <a:pt x="123" y="494"/>
                </a:cubicBezTo>
                <a:cubicBezTo>
                  <a:pt x="123" y="494"/>
                  <a:pt x="122" y="493"/>
                  <a:pt x="122" y="494"/>
                </a:cubicBezTo>
                <a:cubicBezTo>
                  <a:pt x="122" y="494"/>
                  <a:pt x="122" y="494"/>
                  <a:pt x="123" y="494"/>
                </a:cubicBezTo>
                <a:cubicBezTo>
                  <a:pt x="123" y="495"/>
                  <a:pt x="123" y="495"/>
                  <a:pt x="125" y="496"/>
                </a:cubicBezTo>
                <a:moveTo>
                  <a:pt x="135" y="563"/>
                </a:moveTo>
                <a:cubicBezTo>
                  <a:pt x="135" y="563"/>
                  <a:pt x="135" y="563"/>
                  <a:pt x="135" y="563"/>
                </a:cubicBezTo>
                <a:cubicBezTo>
                  <a:pt x="135" y="563"/>
                  <a:pt x="135" y="562"/>
                  <a:pt x="135" y="562"/>
                </a:cubicBezTo>
                <a:cubicBezTo>
                  <a:pt x="135" y="562"/>
                  <a:pt x="135" y="562"/>
                  <a:pt x="134" y="562"/>
                </a:cubicBezTo>
                <a:cubicBezTo>
                  <a:pt x="134" y="562"/>
                  <a:pt x="135" y="562"/>
                  <a:pt x="135" y="563"/>
                </a:cubicBezTo>
                <a:cubicBezTo>
                  <a:pt x="135" y="564"/>
                  <a:pt x="135" y="564"/>
                  <a:pt x="136" y="566"/>
                </a:cubicBezTo>
                <a:cubicBezTo>
                  <a:pt x="136" y="565"/>
                  <a:pt x="137" y="565"/>
                  <a:pt x="137" y="564"/>
                </a:cubicBezTo>
                <a:cubicBezTo>
                  <a:pt x="136" y="564"/>
                  <a:pt x="136" y="563"/>
                  <a:pt x="135" y="563"/>
                </a:cubicBezTo>
                <a:moveTo>
                  <a:pt x="99" y="534"/>
                </a:moveTo>
                <a:cubicBezTo>
                  <a:pt x="100" y="535"/>
                  <a:pt x="101" y="534"/>
                  <a:pt x="102" y="534"/>
                </a:cubicBezTo>
                <a:cubicBezTo>
                  <a:pt x="102" y="534"/>
                  <a:pt x="102" y="533"/>
                  <a:pt x="102" y="533"/>
                </a:cubicBezTo>
                <a:cubicBezTo>
                  <a:pt x="102" y="533"/>
                  <a:pt x="102" y="532"/>
                  <a:pt x="101" y="532"/>
                </a:cubicBezTo>
                <a:cubicBezTo>
                  <a:pt x="101" y="533"/>
                  <a:pt x="100" y="533"/>
                  <a:pt x="99" y="534"/>
                </a:cubicBezTo>
                <a:moveTo>
                  <a:pt x="115" y="484"/>
                </a:moveTo>
                <a:cubicBezTo>
                  <a:pt x="115" y="484"/>
                  <a:pt x="115" y="484"/>
                  <a:pt x="115" y="484"/>
                </a:cubicBezTo>
                <a:cubicBezTo>
                  <a:pt x="114" y="485"/>
                  <a:pt x="114" y="485"/>
                  <a:pt x="115" y="485"/>
                </a:cubicBezTo>
                <a:cubicBezTo>
                  <a:pt x="115" y="486"/>
                  <a:pt x="115" y="486"/>
                  <a:pt x="116" y="486"/>
                </a:cubicBezTo>
                <a:cubicBezTo>
                  <a:pt x="116" y="486"/>
                  <a:pt x="116" y="485"/>
                  <a:pt x="116" y="485"/>
                </a:cubicBezTo>
                <a:cubicBezTo>
                  <a:pt x="116" y="485"/>
                  <a:pt x="115" y="484"/>
                  <a:pt x="115" y="484"/>
                </a:cubicBezTo>
                <a:moveTo>
                  <a:pt x="99" y="529"/>
                </a:moveTo>
                <a:cubicBezTo>
                  <a:pt x="98" y="530"/>
                  <a:pt x="98" y="531"/>
                  <a:pt x="99" y="531"/>
                </a:cubicBezTo>
                <a:cubicBezTo>
                  <a:pt x="99" y="531"/>
                  <a:pt x="99" y="530"/>
                  <a:pt x="99" y="529"/>
                </a:cubicBezTo>
                <a:moveTo>
                  <a:pt x="132" y="561"/>
                </a:moveTo>
                <a:cubicBezTo>
                  <a:pt x="132" y="560"/>
                  <a:pt x="132" y="560"/>
                  <a:pt x="132" y="560"/>
                </a:cubicBezTo>
                <a:cubicBezTo>
                  <a:pt x="132" y="560"/>
                  <a:pt x="132" y="560"/>
                  <a:pt x="132" y="560"/>
                </a:cubicBezTo>
                <a:cubicBezTo>
                  <a:pt x="131" y="560"/>
                  <a:pt x="131" y="561"/>
                  <a:pt x="132" y="561"/>
                </a:cubicBezTo>
                <a:cubicBezTo>
                  <a:pt x="132" y="562"/>
                  <a:pt x="132" y="561"/>
                  <a:pt x="132" y="561"/>
                </a:cubicBezTo>
                <a:moveTo>
                  <a:pt x="130" y="563"/>
                </a:moveTo>
                <a:cubicBezTo>
                  <a:pt x="130" y="563"/>
                  <a:pt x="130" y="563"/>
                  <a:pt x="130" y="563"/>
                </a:cubicBezTo>
                <a:cubicBezTo>
                  <a:pt x="130" y="563"/>
                  <a:pt x="130" y="563"/>
                  <a:pt x="130" y="564"/>
                </a:cubicBezTo>
                <a:cubicBezTo>
                  <a:pt x="130" y="563"/>
                  <a:pt x="130" y="563"/>
                  <a:pt x="130" y="563"/>
                </a:cubicBezTo>
                <a:cubicBezTo>
                  <a:pt x="130" y="563"/>
                  <a:pt x="130" y="563"/>
                  <a:pt x="130" y="563"/>
                </a:cubicBezTo>
                <a:moveTo>
                  <a:pt x="132" y="565"/>
                </a:moveTo>
                <a:cubicBezTo>
                  <a:pt x="132" y="565"/>
                  <a:pt x="132" y="565"/>
                  <a:pt x="132" y="565"/>
                </a:cubicBezTo>
                <a:cubicBezTo>
                  <a:pt x="132" y="565"/>
                  <a:pt x="132" y="565"/>
                  <a:pt x="132" y="565"/>
                </a:cubicBezTo>
                <a:cubicBezTo>
                  <a:pt x="132" y="565"/>
                  <a:pt x="132" y="565"/>
                  <a:pt x="132" y="565"/>
                </a:cubicBezTo>
                <a:cubicBezTo>
                  <a:pt x="132" y="565"/>
                  <a:pt x="132" y="565"/>
                  <a:pt x="132" y="565"/>
                </a:cubicBezTo>
                <a:moveTo>
                  <a:pt x="127" y="525"/>
                </a:moveTo>
                <a:cubicBezTo>
                  <a:pt x="127" y="524"/>
                  <a:pt x="128" y="524"/>
                  <a:pt x="128" y="524"/>
                </a:cubicBezTo>
                <a:cubicBezTo>
                  <a:pt x="127" y="524"/>
                  <a:pt x="127" y="524"/>
                  <a:pt x="127" y="524"/>
                </a:cubicBezTo>
                <a:cubicBezTo>
                  <a:pt x="127" y="524"/>
                  <a:pt x="127" y="524"/>
                  <a:pt x="127" y="524"/>
                </a:cubicBezTo>
                <a:cubicBezTo>
                  <a:pt x="127" y="524"/>
                  <a:pt x="127" y="524"/>
                  <a:pt x="127" y="525"/>
                </a:cubicBezTo>
                <a:moveTo>
                  <a:pt x="99" y="535"/>
                </a:moveTo>
                <a:cubicBezTo>
                  <a:pt x="99" y="535"/>
                  <a:pt x="98" y="535"/>
                  <a:pt x="98" y="536"/>
                </a:cubicBezTo>
                <a:cubicBezTo>
                  <a:pt x="98" y="536"/>
                  <a:pt x="98" y="536"/>
                  <a:pt x="99" y="536"/>
                </a:cubicBezTo>
                <a:cubicBezTo>
                  <a:pt x="99" y="536"/>
                  <a:pt x="99" y="536"/>
                  <a:pt x="99" y="536"/>
                </a:cubicBezTo>
                <a:cubicBezTo>
                  <a:pt x="99" y="535"/>
                  <a:pt x="99" y="535"/>
                  <a:pt x="99" y="535"/>
                </a:cubicBezTo>
                <a:moveTo>
                  <a:pt x="101" y="531"/>
                </a:moveTo>
                <a:cubicBezTo>
                  <a:pt x="101" y="531"/>
                  <a:pt x="101" y="531"/>
                  <a:pt x="101" y="530"/>
                </a:cubicBezTo>
                <a:cubicBezTo>
                  <a:pt x="100" y="530"/>
                  <a:pt x="100" y="531"/>
                  <a:pt x="100" y="531"/>
                </a:cubicBezTo>
                <a:cubicBezTo>
                  <a:pt x="100" y="531"/>
                  <a:pt x="100" y="531"/>
                  <a:pt x="101" y="531"/>
                </a:cubicBezTo>
                <a:cubicBezTo>
                  <a:pt x="101" y="531"/>
                  <a:pt x="101" y="531"/>
                  <a:pt x="101" y="531"/>
                </a:cubicBezTo>
                <a:moveTo>
                  <a:pt x="127" y="519"/>
                </a:moveTo>
                <a:cubicBezTo>
                  <a:pt x="127" y="519"/>
                  <a:pt x="127" y="519"/>
                  <a:pt x="127" y="519"/>
                </a:cubicBezTo>
                <a:cubicBezTo>
                  <a:pt x="127" y="520"/>
                  <a:pt x="127" y="520"/>
                  <a:pt x="127" y="520"/>
                </a:cubicBezTo>
                <a:cubicBezTo>
                  <a:pt x="127" y="520"/>
                  <a:pt x="127" y="520"/>
                  <a:pt x="127" y="520"/>
                </a:cubicBezTo>
                <a:cubicBezTo>
                  <a:pt x="127" y="519"/>
                  <a:pt x="127" y="519"/>
                  <a:pt x="127" y="519"/>
                </a:cubicBezTo>
                <a:moveTo>
                  <a:pt x="131" y="522"/>
                </a:moveTo>
                <a:cubicBezTo>
                  <a:pt x="131" y="523"/>
                  <a:pt x="131" y="523"/>
                  <a:pt x="131" y="523"/>
                </a:cubicBezTo>
                <a:cubicBezTo>
                  <a:pt x="131" y="523"/>
                  <a:pt x="131" y="522"/>
                  <a:pt x="131" y="522"/>
                </a:cubicBezTo>
                <a:cubicBezTo>
                  <a:pt x="131" y="522"/>
                  <a:pt x="131" y="522"/>
                  <a:pt x="131" y="522"/>
                </a:cubicBezTo>
                <a:cubicBezTo>
                  <a:pt x="131" y="522"/>
                  <a:pt x="131" y="522"/>
                  <a:pt x="131" y="522"/>
                </a:cubicBezTo>
                <a:moveTo>
                  <a:pt x="109" y="466"/>
                </a:moveTo>
                <a:cubicBezTo>
                  <a:pt x="109" y="466"/>
                  <a:pt x="109" y="466"/>
                  <a:pt x="109" y="466"/>
                </a:cubicBezTo>
                <a:cubicBezTo>
                  <a:pt x="109" y="466"/>
                  <a:pt x="109" y="467"/>
                  <a:pt x="109" y="467"/>
                </a:cubicBezTo>
                <a:cubicBezTo>
                  <a:pt x="109" y="467"/>
                  <a:pt x="110" y="466"/>
                  <a:pt x="110" y="466"/>
                </a:cubicBezTo>
                <a:cubicBezTo>
                  <a:pt x="109" y="466"/>
                  <a:pt x="109" y="466"/>
                  <a:pt x="109" y="466"/>
                </a:cubicBezTo>
                <a:moveTo>
                  <a:pt x="113" y="489"/>
                </a:moveTo>
                <a:cubicBezTo>
                  <a:pt x="113" y="489"/>
                  <a:pt x="113" y="489"/>
                  <a:pt x="113" y="489"/>
                </a:cubicBezTo>
                <a:cubicBezTo>
                  <a:pt x="113" y="489"/>
                  <a:pt x="113" y="489"/>
                  <a:pt x="113" y="489"/>
                </a:cubicBezTo>
                <a:cubicBezTo>
                  <a:pt x="113" y="489"/>
                  <a:pt x="113" y="489"/>
                  <a:pt x="113" y="490"/>
                </a:cubicBezTo>
                <a:cubicBezTo>
                  <a:pt x="113" y="489"/>
                  <a:pt x="113" y="489"/>
                  <a:pt x="113" y="489"/>
                </a:cubicBezTo>
                <a:moveTo>
                  <a:pt x="111" y="471"/>
                </a:moveTo>
                <a:cubicBezTo>
                  <a:pt x="111" y="471"/>
                  <a:pt x="111" y="471"/>
                  <a:pt x="111" y="472"/>
                </a:cubicBezTo>
                <a:cubicBezTo>
                  <a:pt x="111" y="471"/>
                  <a:pt x="111" y="471"/>
                  <a:pt x="111" y="471"/>
                </a:cubicBezTo>
                <a:cubicBezTo>
                  <a:pt x="111" y="471"/>
                  <a:pt x="111" y="471"/>
                  <a:pt x="111" y="471"/>
                </a:cubicBezTo>
                <a:cubicBezTo>
                  <a:pt x="111" y="471"/>
                  <a:pt x="111" y="471"/>
                  <a:pt x="111" y="471"/>
                </a:cubicBezTo>
                <a:moveTo>
                  <a:pt x="113" y="475"/>
                </a:moveTo>
                <a:cubicBezTo>
                  <a:pt x="113" y="475"/>
                  <a:pt x="113" y="476"/>
                  <a:pt x="113" y="476"/>
                </a:cubicBezTo>
                <a:cubicBezTo>
                  <a:pt x="113" y="476"/>
                  <a:pt x="113" y="476"/>
                  <a:pt x="113" y="476"/>
                </a:cubicBezTo>
                <a:cubicBezTo>
                  <a:pt x="113" y="476"/>
                  <a:pt x="113" y="476"/>
                  <a:pt x="113" y="476"/>
                </a:cubicBezTo>
                <a:cubicBezTo>
                  <a:pt x="113" y="476"/>
                  <a:pt x="113" y="476"/>
                  <a:pt x="113" y="475"/>
                </a:cubicBezTo>
                <a:moveTo>
                  <a:pt x="115" y="481"/>
                </a:moveTo>
                <a:cubicBezTo>
                  <a:pt x="115" y="481"/>
                  <a:pt x="115" y="481"/>
                  <a:pt x="115" y="481"/>
                </a:cubicBezTo>
                <a:cubicBezTo>
                  <a:pt x="115" y="480"/>
                  <a:pt x="115" y="480"/>
                  <a:pt x="115" y="480"/>
                </a:cubicBezTo>
                <a:cubicBezTo>
                  <a:pt x="115" y="480"/>
                  <a:pt x="114" y="480"/>
                  <a:pt x="114" y="481"/>
                </a:cubicBezTo>
                <a:cubicBezTo>
                  <a:pt x="115" y="481"/>
                  <a:pt x="115" y="481"/>
                  <a:pt x="115" y="481"/>
                </a:cubicBezTo>
                <a:moveTo>
                  <a:pt x="115" y="482"/>
                </a:moveTo>
                <a:cubicBezTo>
                  <a:pt x="115" y="482"/>
                  <a:pt x="115" y="482"/>
                  <a:pt x="115" y="482"/>
                </a:cubicBezTo>
                <a:cubicBezTo>
                  <a:pt x="115" y="482"/>
                  <a:pt x="115" y="482"/>
                  <a:pt x="115" y="483"/>
                </a:cubicBezTo>
                <a:cubicBezTo>
                  <a:pt x="115" y="483"/>
                  <a:pt x="115" y="483"/>
                  <a:pt x="115" y="483"/>
                </a:cubicBezTo>
                <a:cubicBezTo>
                  <a:pt x="115" y="483"/>
                  <a:pt x="115" y="483"/>
                  <a:pt x="115" y="482"/>
                </a:cubicBezTo>
                <a:moveTo>
                  <a:pt x="118" y="485"/>
                </a:moveTo>
                <a:cubicBezTo>
                  <a:pt x="118" y="486"/>
                  <a:pt x="119" y="486"/>
                  <a:pt x="119" y="486"/>
                </a:cubicBezTo>
                <a:cubicBezTo>
                  <a:pt x="119" y="486"/>
                  <a:pt x="119" y="485"/>
                  <a:pt x="119" y="485"/>
                </a:cubicBezTo>
                <a:cubicBezTo>
                  <a:pt x="119" y="485"/>
                  <a:pt x="119" y="485"/>
                  <a:pt x="119" y="485"/>
                </a:cubicBezTo>
                <a:cubicBezTo>
                  <a:pt x="119" y="485"/>
                  <a:pt x="118" y="485"/>
                  <a:pt x="118" y="485"/>
                </a:cubicBezTo>
                <a:moveTo>
                  <a:pt x="680" y="580"/>
                </a:moveTo>
                <a:cubicBezTo>
                  <a:pt x="679" y="581"/>
                  <a:pt x="679" y="580"/>
                  <a:pt x="678" y="580"/>
                </a:cubicBezTo>
                <a:cubicBezTo>
                  <a:pt x="678" y="580"/>
                  <a:pt x="677" y="581"/>
                  <a:pt x="677" y="581"/>
                </a:cubicBezTo>
                <a:cubicBezTo>
                  <a:pt x="677" y="582"/>
                  <a:pt x="677" y="582"/>
                  <a:pt x="676" y="583"/>
                </a:cubicBezTo>
                <a:cubicBezTo>
                  <a:pt x="675" y="583"/>
                  <a:pt x="675" y="582"/>
                  <a:pt x="675" y="582"/>
                </a:cubicBezTo>
                <a:cubicBezTo>
                  <a:pt x="674" y="581"/>
                  <a:pt x="674" y="581"/>
                  <a:pt x="673" y="581"/>
                </a:cubicBezTo>
                <a:cubicBezTo>
                  <a:pt x="673" y="581"/>
                  <a:pt x="674" y="580"/>
                  <a:pt x="674" y="580"/>
                </a:cubicBezTo>
                <a:cubicBezTo>
                  <a:pt x="674" y="579"/>
                  <a:pt x="674" y="577"/>
                  <a:pt x="674" y="576"/>
                </a:cubicBezTo>
                <a:cubicBezTo>
                  <a:pt x="674" y="576"/>
                  <a:pt x="675" y="574"/>
                  <a:pt x="676" y="573"/>
                </a:cubicBezTo>
                <a:cubicBezTo>
                  <a:pt x="677" y="573"/>
                  <a:pt x="676" y="573"/>
                  <a:pt x="676" y="573"/>
                </a:cubicBezTo>
                <a:cubicBezTo>
                  <a:pt x="676" y="573"/>
                  <a:pt x="676" y="573"/>
                  <a:pt x="676" y="573"/>
                </a:cubicBezTo>
                <a:cubicBezTo>
                  <a:pt x="676" y="573"/>
                  <a:pt x="676" y="573"/>
                  <a:pt x="676" y="573"/>
                </a:cubicBezTo>
                <a:cubicBezTo>
                  <a:pt x="676" y="574"/>
                  <a:pt x="676" y="574"/>
                  <a:pt x="676" y="574"/>
                </a:cubicBezTo>
                <a:cubicBezTo>
                  <a:pt x="676" y="574"/>
                  <a:pt x="677" y="574"/>
                  <a:pt x="676" y="573"/>
                </a:cubicBezTo>
                <a:cubicBezTo>
                  <a:pt x="676" y="572"/>
                  <a:pt x="677" y="572"/>
                  <a:pt x="677" y="571"/>
                </a:cubicBezTo>
                <a:cubicBezTo>
                  <a:pt x="677" y="569"/>
                  <a:pt x="678" y="567"/>
                  <a:pt x="680" y="565"/>
                </a:cubicBezTo>
                <a:cubicBezTo>
                  <a:pt x="680" y="565"/>
                  <a:pt x="678" y="564"/>
                  <a:pt x="679" y="564"/>
                </a:cubicBezTo>
                <a:cubicBezTo>
                  <a:pt x="679" y="563"/>
                  <a:pt x="680" y="563"/>
                  <a:pt x="680" y="562"/>
                </a:cubicBezTo>
                <a:cubicBezTo>
                  <a:pt x="680" y="562"/>
                  <a:pt x="680" y="561"/>
                  <a:pt x="680" y="561"/>
                </a:cubicBezTo>
                <a:cubicBezTo>
                  <a:pt x="681" y="560"/>
                  <a:pt x="682" y="559"/>
                  <a:pt x="682" y="558"/>
                </a:cubicBezTo>
                <a:cubicBezTo>
                  <a:pt x="682" y="557"/>
                  <a:pt x="683" y="556"/>
                  <a:pt x="683" y="555"/>
                </a:cubicBezTo>
                <a:cubicBezTo>
                  <a:pt x="684" y="553"/>
                  <a:pt x="685" y="552"/>
                  <a:pt x="684" y="551"/>
                </a:cubicBezTo>
                <a:cubicBezTo>
                  <a:pt x="686" y="550"/>
                  <a:pt x="686" y="550"/>
                  <a:pt x="688" y="550"/>
                </a:cubicBezTo>
                <a:cubicBezTo>
                  <a:pt x="687" y="550"/>
                  <a:pt x="686" y="549"/>
                  <a:pt x="686" y="549"/>
                </a:cubicBezTo>
                <a:cubicBezTo>
                  <a:pt x="685" y="549"/>
                  <a:pt x="685" y="548"/>
                  <a:pt x="685" y="548"/>
                </a:cubicBezTo>
                <a:cubicBezTo>
                  <a:pt x="686" y="547"/>
                  <a:pt x="686" y="546"/>
                  <a:pt x="687" y="546"/>
                </a:cubicBezTo>
                <a:cubicBezTo>
                  <a:pt x="687" y="545"/>
                  <a:pt x="688" y="544"/>
                  <a:pt x="688" y="543"/>
                </a:cubicBezTo>
                <a:cubicBezTo>
                  <a:pt x="688" y="542"/>
                  <a:pt x="689" y="541"/>
                  <a:pt x="689" y="540"/>
                </a:cubicBezTo>
                <a:cubicBezTo>
                  <a:pt x="689" y="538"/>
                  <a:pt x="690" y="538"/>
                  <a:pt x="691" y="537"/>
                </a:cubicBezTo>
                <a:cubicBezTo>
                  <a:pt x="691" y="536"/>
                  <a:pt x="691" y="535"/>
                  <a:pt x="691" y="535"/>
                </a:cubicBezTo>
                <a:cubicBezTo>
                  <a:pt x="690" y="533"/>
                  <a:pt x="689" y="533"/>
                  <a:pt x="688" y="532"/>
                </a:cubicBezTo>
                <a:cubicBezTo>
                  <a:pt x="687" y="533"/>
                  <a:pt x="686" y="531"/>
                  <a:pt x="685" y="531"/>
                </a:cubicBezTo>
                <a:cubicBezTo>
                  <a:pt x="684" y="531"/>
                  <a:pt x="684" y="530"/>
                  <a:pt x="683" y="530"/>
                </a:cubicBezTo>
                <a:cubicBezTo>
                  <a:pt x="682" y="529"/>
                  <a:pt x="682" y="529"/>
                  <a:pt x="681" y="528"/>
                </a:cubicBezTo>
                <a:cubicBezTo>
                  <a:pt x="680" y="528"/>
                  <a:pt x="679" y="527"/>
                  <a:pt x="678" y="527"/>
                </a:cubicBezTo>
                <a:cubicBezTo>
                  <a:pt x="678" y="526"/>
                  <a:pt x="676" y="526"/>
                  <a:pt x="676" y="525"/>
                </a:cubicBezTo>
                <a:cubicBezTo>
                  <a:pt x="675" y="525"/>
                  <a:pt x="675" y="525"/>
                  <a:pt x="674" y="524"/>
                </a:cubicBezTo>
                <a:cubicBezTo>
                  <a:pt x="674" y="523"/>
                  <a:pt x="674" y="523"/>
                  <a:pt x="675" y="522"/>
                </a:cubicBezTo>
                <a:cubicBezTo>
                  <a:pt x="675" y="520"/>
                  <a:pt x="676" y="519"/>
                  <a:pt x="677" y="517"/>
                </a:cubicBezTo>
                <a:cubicBezTo>
                  <a:pt x="677" y="516"/>
                  <a:pt x="678" y="515"/>
                  <a:pt x="679" y="515"/>
                </a:cubicBezTo>
                <a:cubicBezTo>
                  <a:pt x="679" y="516"/>
                  <a:pt x="679" y="515"/>
                  <a:pt x="679" y="515"/>
                </a:cubicBezTo>
                <a:cubicBezTo>
                  <a:pt x="679" y="515"/>
                  <a:pt x="679" y="515"/>
                  <a:pt x="679" y="515"/>
                </a:cubicBezTo>
                <a:cubicBezTo>
                  <a:pt x="679" y="515"/>
                  <a:pt x="679" y="516"/>
                  <a:pt x="679" y="516"/>
                </a:cubicBezTo>
                <a:cubicBezTo>
                  <a:pt x="679" y="516"/>
                  <a:pt x="679" y="516"/>
                  <a:pt x="679" y="516"/>
                </a:cubicBezTo>
                <a:cubicBezTo>
                  <a:pt x="679" y="516"/>
                  <a:pt x="679" y="516"/>
                  <a:pt x="679" y="515"/>
                </a:cubicBezTo>
                <a:cubicBezTo>
                  <a:pt x="679" y="514"/>
                  <a:pt x="680" y="514"/>
                  <a:pt x="681" y="513"/>
                </a:cubicBezTo>
                <a:cubicBezTo>
                  <a:pt x="680" y="511"/>
                  <a:pt x="681" y="510"/>
                  <a:pt x="682" y="509"/>
                </a:cubicBezTo>
                <a:cubicBezTo>
                  <a:pt x="684" y="509"/>
                  <a:pt x="684" y="509"/>
                  <a:pt x="683" y="507"/>
                </a:cubicBezTo>
                <a:cubicBezTo>
                  <a:pt x="683" y="507"/>
                  <a:pt x="683" y="507"/>
                  <a:pt x="683" y="507"/>
                </a:cubicBezTo>
                <a:cubicBezTo>
                  <a:pt x="683" y="507"/>
                  <a:pt x="683" y="506"/>
                  <a:pt x="684" y="506"/>
                </a:cubicBezTo>
                <a:cubicBezTo>
                  <a:pt x="684" y="506"/>
                  <a:pt x="685" y="506"/>
                  <a:pt x="685" y="506"/>
                </a:cubicBezTo>
                <a:cubicBezTo>
                  <a:pt x="686" y="507"/>
                  <a:pt x="688" y="506"/>
                  <a:pt x="690" y="507"/>
                </a:cubicBezTo>
                <a:cubicBezTo>
                  <a:pt x="690" y="508"/>
                  <a:pt x="690" y="507"/>
                  <a:pt x="690" y="507"/>
                </a:cubicBezTo>
                <a:cubicBezTo>
                  <a:pt x="690" y="507"/>
                  <a:pt x="690" y="507"/>
                  <a:pt x="690" y="507"/>
                </a:cubicBezTo>
                <a:cubicBezTo>
                  <a:pt x="689" y="507"/>
                  <a:pt x="689" y="507"/>
                  <a:pt x="689" y="508"/>
                </a:cubicBezTo>
                <a:cubicBezTo>
                  <a:pt x="689" y="508"/>
                  <a:pt x="690" y="508"/>
                  <a:pt x="690" y="508"/>
                </a:cubicBezTo>
                <a:cubicBezTo>
                  <a:pt x="690" y="508"/>
                  <a:pt x="690" y="508"/>
                  <a:pt x="690" y="507"/>
                </a:cubicBezTo>
                <a:cubicBezTo>
                  <a:pt x="689" y="506"/>
                  <a:pt x="689" y="506"/>
                  <a:pt x="690" y="506"/>
                </a:cubicBezTo>
                <a:cubicBezTo>
                  <a:pt x="690" y="506"/>
                  <a:pt x="691" y="505"/>
                  <a:pt x="691" y="505"/>
                </a:cubicBezTo>
                <a:cubicBezTo>
                  <a:pt x="690" y="504"/>
                  <a:pt x="689" y="505"/>
                  <a:pt x="688" y="505"/>
                </a:cubicBezTo>
                <a:cubicBezTo>
                  <a:pt x="687" y="505"/>
                  <a:pt x="686" y="505"/>
                  <a:pt x="684" y="505"/>
                </a:cubicBezTo>
                <a:cubicBezTo>
                  <a:pt x="685" y="503"/>
                  <a:pt x="687" y="502"/>
                  <a:pt x="688" y="501"/>
                </a:cubicBezTo>
                <a:cubicBezTo>
                  <a:pt x="689" y="501"/>
                  <a:pt x="690" y="501"/>
                  <a:pt x="691" y="501"/>
                </a:cubicBezTo>
                <a:cubicBezTo>
                  <a:pt x="692" y="502"/>
                  <a:pt x="693" y="502"/>
                  <a:pt x="694" y="502"/>
                </a:cubicBezTo>
                <a:cubicBezTo>
                  <a:pt x="693" y="501"/>
                  <a:pt x="693" y="500"/>
                  <a:pt x="691" y="500"/>
                </a:cubicBezTo>
                <a:cubicBezTo>
                  <a:pt x="691" y="500"/>
                  <a:pt x="691" y="499"/>
                  <a:pt x="691" y="499"/>
                </a:cubicBezTo>
                <a:cubicBezTo>
                  <a:pt x="691" y="499"/>
                  <a:pt x="692" y="499"/>
                  <a:pt x="692" y="499"/>
                </a:cubicBezTo>
                <a:cubicBezTo>
                  <a:pt x="693" y="499"/>
                  <a:pt x="693" y="499"/>
                  <a:pt x="693" y="498"/>
                </a:cubicBezTo>
                <a:cubicBezTo>
                  <a:pt x="693" y="498"/>
                  <a:pt x="693" y="497"/>
                  <a:pt x="693" y="497"/>
                </a:cubicBezTo>
                <a:cubicBezTo>
                  <a:pt x="692" y="496"/>
                  <a:pt x="691" y="496"/>
                  <a:pt x="690" y="496"/>
                </a:cubicBezTo>
                <a:cubicBezTo>
                  <a:pt x="689" y="495"/>
                  <a:pt x="690" y="495"/>
                  <a:pt x="690" y="494"/>
                </a:cubicBezTo>
                <a:cubicBezTo>
                  <a:pt x="690" y="493"/>
                  <a:pt x="691" y="492"/>
                  <a:pt x="693" y="492"/>
                </a:cubicBezTo>
                <a:cubicBezTo>
                  <a:pt x="693" y="492"/>
                  <a:pt x="693" y="492"/>
                  <a:pt x="694" y="492"/>
                </a:cubicBezTo>
                <a:cubicBezTo>
                  <a:pt x="695" y="492"/>
                  <a:pt x="695" y="492"/>
                  <a:pt x="695" y="491"/>
                </a:cubicBezTo>
                <a:cubicBezTo>
                  <a:pt x="695" y="491"/>
                  <a:pt x="695" y="491"/>
                  <a:pt x="694" y="491"/>
                </a:cubicBezTo>
                <a:cubicBezTo>
                  <a:pt x="693" y="490"/>
                  <a:pt x="693" y="490"/>
                  <a:pt x="693" y="489"/>
                </a:cubicBezTo>
                <a:cubicBezTo>
                  <a:pt x="694" y="487"/>
                  <a:pt x="695" y="486"/>
                  <a:pt x="696" y="484"/>
                </a:cubicBezTo>
                <a:cubicBezTo>
                  <a:pt x="696" y="483"/>
                  <a:pt x="696" y="483"/>
                  <a:pt x="697" y="482"/>
                </a:cubicBezTo>
                <a:cubicBezTo>
                  <a:pt x="697" y="482"/>
                  <a:pt x="698" y="482"/>
                  <a:pt x="698" y="482"/>
                </a:cubicBezTo>
                <a:cubicBezTo>
                  <a:pt x="699" y="483"/>
                  <a:pt x="699" y="483"/>
                  <a:pt x="700" y="484"/>
                </a:cubicBezTo>
                <a:cubicBezTo>
                  <a:pt x="700" y="484"/>
                  <a:pt x="701" y="484"/>
                  <a:pt x="701" y="484"/>
                </a:cubicBezTo>
                <a:cubicBezTo>
                  <a:pt x="701" y="484"/>
                  <a:pt x="701" y="483"/>
                  <a:pt x="701" y="483"/>
                </a:cubicBezTo>
                <a:cubicBezTo>
                  <a:pt x="700" y="482"/>
                  <a:pt x="701" y="481"/>
                  <a:pt x="699" y="481"/>
                </a:cubicBezTo>
                <a:cubicBezTo>
                  <a:pt x="699" y="481"/>
                  <a:pt x="699" y="481"/>
                  <a:pt x="699" y="480"/>
                </a:cubicBezTo>
                <a:cubicBezTo>
                  <a:pt x="699" y="480"/>
                  <a:pt x="699" y="479"/>
                  <a:pt x="700" y="479"/>
                </a:cubicBezTo>
                <a:cubicBezTo>
                  <a:pt x="701" y="478"/>
                  <a:pt x="701" y="476"/>
                  <a:pt x="702" y="475"/>
                </a:cubicBezTo>
                <a:cubicBezTo>
                  <a:pt x="703" y="476"/>
                  <a:pt x="703" y="476"/>
                  <a:pt x="704" y="476"/>
                </a:cubicBezTo>
                <a:cubicBezTo>
                  <a:pt x="704" y="477"/>
                  <a:pt x="705" y="477"/>
                  <a:pt x="705" y="477"/>
                </a:cubicBezTo>
                <a:cubicBezTo>
                  <a:pt x="705" y="477"/>
                  <a:pt x="705" y="477"/>
                  <a:pt x="705" y="476"/>
                </a:cubicBezTo>
                <a:cubicBezTo>
                  <a:pt x="706" y="476"/>
                  <a:pt x="706" y="476"/>
                  <a:pt x="707" y="475"/>
                </a:cubicBezTo>
                <a:cubicBezTo>
                  <a:pt x="707" y="476"/>
                  <a:pt x="707" y="476"/>
                  <a:pt x="708" y="476"/>
                </a:cubicBezTo>
                <a:cubicBezTo>
                  <a:pt x="709" y="475"/>
                  <a:pt x="709" y="475"/>
                  <a:pt x="709" y="473"/>
                </a:cubicBezTo>
                <a:cubicBezTo>
                  <a:pt x="711" y="473"/>
                  <a:pt x="711" y="473"/>
                  <a:pt x="711" y="473"/>
                </a:cubicBezTo>
                <a:cubicBezTo>
                  <a:pt x="711" y="474"/>
                  <a:pt x="711" y="474"/>
                  <a:pt x="711" y="474"/>
                </a:cubicBezTo>
                <a:cubicBezTo>
                  <a:pt x="712" y="475"/>
                  <a:pt x="712" y="475"/>
                  <a:pt x="712" y="476"/>
                </a:cubicBezTo>
                <a:cubicBezTo>
                  <a:pt x="711" y="477"/>
                  <a:pt x="711" y="478"/>
                  <a:pt x="710" y="478"/>
                </a:cubicBezTo>
                <a:cubicBezTo>
                  <a:pt x="710" y="479"/>
                  <a:pt x="710" y="480"/>
                  <a:pt x="710" y="480"/>
                </a:cubicBezTo>
                <a:cubicBezTo>
                  <a:pt x="709" y="481"/>
                  <a:pt x="709" y="482"/>
                  <a:pt x="709" y="483"/>
                </a:cubicBezTo>
                <a:cubicBezTo>
                  <a:pt x="710" y="485"/>
                  <a:pt x="708" y="486"/>
                  <a:pt x="708" y="487"/>
                </a:cubicBezTo>
                <a:cubicBezTo>
                  <a:pt x="707" y="488"/>
                  <a:pt x="707" y="489"/>
                  <a:pt x="707" y="490"/>
                </a:cubicBezTo>
                <a:cubicBezTo>
                  <a:pt x="706" y="490"/>
                  <a:pt x="706" y="491"/>
                  <a:pt x="706" y="491"/>
                </a:cubicBezTo>
                <a:cubicBezTo>
                  <a:pt x="707" y="492"/>
                  <a:pt x="708" y="493"/>
                  <a:pt x="706" y="494"/>
                </a:cubicBezTo>
                <a:cubicBezTo>
                  <a:pt x="706" y="494"/>
                  <a:pt x="706" y="494"/>
                  <a:pt x="706" y="495"/>
                </a:cubicBezTo>
                <a:cubicBezTo>
                  <a:pt x="707" y="497"/>
                  <a:pt x="705" y="498"/>
                  <a:pt x="705" y="500"/>
                </a:cubicBezTo>
                <a:cubicBezTo>
                  <a:pt x="705" y="501"/>
                  <a:pt x="704" y="501"/>
                  <a:pt x="704" y="501"/>
                </a:cubicBezTo>
                <a:cubicBezTo>
                  <a:pt x="704" y="502"/>
                  <a:pt x="704" y="503"/>
                  <a:pt x="703" y="503"/>
                </a:cubicBezTo>
                <a:cubicBezTo>
                  <a:pt x="703" y="504"/>
                  <a:pt x="703" y="505"/>
                  <a:pt x="703" y="506"/>
                </a:cubicBezTo>
                <a:cubicBezTo>
                  <a:pt x="703" y="506"/>
                  <a:pt x="703" y="506"/>
                  <a:pt x="703" y="507"/>
                </a:cubicBezTo>
                <a:cubicBezTo>
                  <a:pt x="702" y="507"/>
                  <a:pt x="702" y="507"/>
                  <a:pt x="701" y="507"/>
                </a:cubicBezTo>
                <a:cubicBezTo>
                  <a:pt x="700" y="507"/>
                  <a:pt x="701" y="507"/>
                  <a:pt x="701" y="508"/>
                </a:cubicBezTo>
                <a:cubicBezTo>
                  <a:pt x="701" y="508"/>
                  <a:pt x="702" y="508"/>
                  <a:pt x="702" y="508"/>
                </a:cubicBezTo>
                <a:cubicBezTo>
                  <a:pt x="702" y="508"/>
                  <a:pt x="703" y="509"/>
                  <a:pt x="702" y="510"/>
                </a:cubicBezTo>
                <a:cubicBezTo>
                  <a:pt x="702" y="510"/>
                  <a:pt x="702" y="511"/>
                  <a:pt x="702" y="512"/>
                </a:cubicBezTo>
                <a:cubicBezTo>
                  <a:pt x="701" y="512"/>
                  <a:pt x="702" y="513"/>
                  <a:pt x="701" y="514"/>
                </a:cubicBezTo>
                <a:cubicBezTo>
                  <a:pt x="701" y="514"/>
                  <a:pt x="701" y="515"/>
                  <a:pt x="700" y="515"/>
                </a:cubicBezTo>
                <a:cubicBezTo>
                  <a:pt x="702" y="518"/>
                  <a:pt x="705" y="518"/>
                  <a:pt x="706" y="521"/>
                </a:cubicBezTo>
                <a:cubicBezTo>
                  <a:pt x="704" y="521"/>
                  <a:pt x="704" y="521"/>
                  <a:pt x="704" y="523"/>
                </a:cubicBezTo>
                <a:cubicBezTo>
                  <a:pt x="704" y="523"/>
                  <a:pt x="704" y="523"/>
                  <a:pt x="705" y="523"/>
                </a:cubicBezTo>
                <a:cubicBezTo>
                  <a:pt x="706" y="523"/>
                  <a:pt x="707" y="525"/>
                  <a:pt x="708" y="526"/>
                </a:cubicBezTo>
                <a:cubicBezTo>
                  <a:pt x="708" y="526"/>
                  <a:pt x="709" y="526"/>
                  <a:pt x="709" y="526"/>
                </a:cubicBezTo>
                <a:cubicBezTo>
                  <a:pt x="710" y="526"/>
                  <a:pt x="710" y="525"/>
                  <a:pt x="710" y="525"/>
                </a:cubicBezTo>
                <a:cubicBezTo>
                  <a:pt x="710" y="524"/>
                  <a:pt x="710" y="524"/>
                  <a:pt x="710" y="524"/>
                </a:cubicBezTo>
                <a:cubicBezTo>
                  <a:pt x="711" y="523"/>
                  <a:pt x="711" y="523"/>
                  <a:pt x="711" y="523"/>
                </a:cubicBezTo>
                <a:cubicBezTo>
                  <a:pt x="712" y="524"/>
                  <a:pt x="713" y="524"/>
                  <a:pt x="714" y="524"/>
                </a:cubicBezTo>
                <a:cubicBezTo>
                  <a:pt x="715" y="525"/>
                  <a:pt x="716" y="526"/>
                  <a:pt x="716" y="527"/>
                </a:cubicBezTo>
                <a:cubicBezTo>
                  <a:pt x="717" y="527"/>
                  <a:pt x="717" y="527"/>
                  <a:pt x="718" y="528"/>
                </a:cubicBezTo>
                <a:cubicBezTo>
                  <a:pt x="718" y="528"/>
                  <a:pt x="719" y="529"/>
                  <a:pt x="719" y="529"/>
                </a:cubicBezTo>
                <a:cubicBezTo>
                  <a:pt x="720" y="530"/>
                  <a:pt x="721" y="529"/>
                  <a:pt x="723" y="529"/>
                </a:cubicBezTo>
                <a:cubicBezTo>
                  <a:pt x="723" y="530"/>
                  <a:pt x="724" y="531"/>
                  <a:pt x="724" y="531"/>
                </a:cubicBezTo>
                <a:cubicBezTo>
                  <a:pt x="725" y="532"/>
                  <a:pt x="725" y="533"/>
                  <a:pt x="725" y="534"/>
                </a:cubicBezTo>
                <a:cubicBezTo>
                  <a:pt x="725" y="534"/>
                  <a:pt x="724" y="535"/>
                  <a:pt x="723" y="536"/>
                </a:cubicBezTo>
                <a:cubicBezTo>
                  <a:pt x="722" y="537"/>
                  <a:pt x="721" y="538"/>
                  <a:pt x="721" y="538"/>
                </a:cubicBezTo>
                <a:cubicBezTo>
                  <a:pt x="720" y="539"/>
                  <a:pt x="720" y="540"/>
                  <a:pt x="719" y="541"/>
                </a:cubicBezTo>
                <a:cubicBezTo>
                  <a:pt x="718" y="542"/>
                  <a:pt x="718" y="543"/>
                  <a:pt x="717" y="544"/>
                </a:cubicBezTo>
                <a:cubicBezTo>
                  <a:pt x="717" y="544"/>
                  <a:pt x="715" y="545"/>
                  <a:pt x="715" y="546"/>
                </a:cubicBezTo>
                <a:cubicBezTo>
                  <a:pt x="715" y="547"/>
                  <a:pt x="714" y="548"/>
                  <a:pt x="713" y="549"/>
                </a:cubicBezTo>
                <a:cubicBezTo>
                  <a:pt x="712" y="549"/>
                  <a:pt x="712" y="550"/>
                  <a:pt x="711" y="551"/>
                </a:cubicBezTo>
                <a:cubicBezTo>
                  <a:pt x="710" y="551"/>
                  <a:pt x="710" y="553"/>
                  <a:pt x="709" y="553"/>
                </a:cubicBezTo>
                <a:cubicBezTo>
                  <a:pt x="708" y="554"/>
                  <a:pt x="708" y="555"/>
                  <a:pt x="708" y="556"/>
                </a:cubicBezTo>
                <a:cubicBezTo>
                  <a:pt x="707" y="557"/>
                  <a:pt x="706" y="558"/>
                  <a:pt x="705" y="559"/>
                </a:cubicBezTo>
                <a:cubicBezTo>
                  <a:pt x="705" y="560"/>
                  <a:pt x="703" y="561"/>
                  <a:pt x="702" y="562"/>
                </a:cubicBezTo>
                <a:cubicBezTo>
                  <a:pt x="701" y="563"/>
                  <a:pt x="702" y="564"/>
                  <a:pt x="700" y="565"/>
                </a:cubicBezTo>
                <a:cubicBezTo>
                  <a:pt x="700" y="566"/>
                  <a:pt x="699" y="567"/>
                  <a:pt x="698" y="568"/>
                </a:cubicBezTo>
                <a:cubicBezTo>
                  <a:pt x="698" y="568"/>
                  <a:pt x="698" y="568"/>
                  <a:pt x="698" y="569"/>
                </a:cubicBezTo>
                <a:cubicBezTo>
                  <a:pt x="697" y="570"/>
                  <a:pt x="695" y="571"/>
                  <a:pt x="695" y="573"/>
                </a:cubicBezTo>
                <a:cubicBezTo>
                  <a:pt x="694" y="574"/>
                  <a:pt x="692" y="575"/>
                  <a:pt x="692" y="577"/>
                </a:cubicBezTo>
                <a:cubicBezTo>
                  <a:pt x="691" y="578"/>
                  <a:pt x="689" y="579"/>
                  <a:pt x="688" y="581"/>
                </a:cubicBezTo>
                <a:cubicBezTo>
                  <a:pt x="686" y="581"/>
                  <a:pt x="686" y="581"/>
                  <a:pt x="686" y="581"/>
                </a:cubicBezTo>
                <a:cubicBezTo>
                  <a:pt x="686" y="581"/>
                  <a:pt x="686" y="581"/>
                  <a:pt x="686" y="581"/>
                </a:cubicBezTo>
                <a:cubicBezTo>
                  <a:pt x="686" y="581"/>
                  <a:pt x="686" y="580"/>
                  <a:pt x="686" y="580"/>
                </a:cubicBezTo>
                <a:cubicBezTo>
                  <a:pt x="686" y="580"/>
                  <a:pt x="686" y="580"/>
                  <a:pt x="685" y="580"/>
                </a:cubicBezTo>
                <a:cubicBezTo>
                  <a:pt x="685" y="580"/>
                  <a:pt x="686" y="580"/>
                  <a:pt x="686" y="581"/>
                </a:cubicBezTo>
                <a:cubicBezTo>
                  <a:pt x="686" y="582"/>
                  <a:pt x="686" y="582"/>
                  <a:pt x="685" y="583"/>
                </a:cubicBezTo>
                <a:cubicBezTo>
                  <a:pt x="684" y="583"/>
                  <a:pt x="685" y="582"/>
                  <a:pt x="684" y="581"/>
                </a:cubicBezTo>
                <a:cubicBezTo>
                  <a:pt x="684" y="581"/>
                  <a:pt x="684" y="581"/>
                  <a:pt x="684" y="581"/>
                </a:cubicBezTo>
                <a:cubicBezTo>
                  <a:pt x="684" y="581"/>
                  <a:pt x="684" y="581"/>
                  <a:pt x="683" y="581"/>
                </a:cubicBezTo>
                <a:cubicBezTo>
                  <a:pt x="683" y="581"/>
                  <a:pt x="684" y="581"/>
                  <a:pt x="683" y="582"/>
                </a:cubicBezTo>
                <a:cubicBezTo>
                  <a:pt x="683" y="582"/>
                  <a:pt x="683" y="582"/>
                  <a:pt x="683" y="582"/>
                </a:cubicBezTo>
                <a:cubicBezTo>
                  <a:pt x="683" y="582"/>
                  <a:pt x="683" y="582"/>
                  <a:pt x="683" y="582"/>
                </a:cubicBezTo>
                <a:cubicBezTo>
                  <a:pt x="682" y="581"/>
                  <a:pt x="682" y="581"/>
                  <a:pt x="682" y="581"/>
                </a:cubicBezTo>
                <a:cubicBezTo>
                  <a:pt x="682" y="581"/>
                  <a:pt x="682" y="581"/>
                  <a:pt x="682" y="582"/>
                </a:cubicBezTo>
                <a:cubicBezTo>
                  <a:pt x="682" y="582"/>
                  <a:pt x="682" y="582"/>
                  <a:pt x="682" y="582"/>
                </a:cubicBezTo>
                <a:cubicBezTo>
                  <a:pt x="682" y="583"/>
                  <a:pt x="682" y="583"/>
                  <a:pt x="682" y="583"/>
                </a:cubicBezTo>
                <a:cubicBezTo>
                  <a:pt x="681" y="583"/>
                  <a:pt x="681" y="583"/>
                  <a:pt x="681" y="583"/>
                </a:cubicBezTo>
                <a:cubicBezTo>
                  <a:pt x="681" y="582"/>
                  <a:pt x="680" y="582"/>
                  <a:pt x="680" y="580"/>
                </a:cubicBezTo>
                <a:cubicBezTo>
                  <a:pt x="680" y="580"/>
                  <a:pt x="680" y="580"/>
                  <a:pt x="680" y="580"/>
                </a:cubicBezTo>
                <a:cubicBezTo>
                  <a:pt x="680" y="580"/>
                  <a:pt x="680" y="581"/>
                  <a:pt x="680" y="581"/>
                </a:cubicBezTo>
                <a:cubicBezTo>
                  <a:pt x="680" y="581"/>
                  <a:pt x="680" y="581"/>
                  <a:pt x="680" y="581"/>
                </a:cubicBezTo>
                <a:cubicBezTo>
                  <a:pt x="680" y="580"/>
                  <a:pt x="680" y="580"/>
                  <a:pt x="681" y="580"/>
                </a:cubicBezTo>
                <a:cubicBezTo>
                  <a:pt x="681" y="580"/>
                  <a:pt x="680" y="580"/>
                  <a:pt x="680" y="580"/>
                </a:cubicBezTo>
                <a:moveTo>
                  <a:pt x="696" y="495"/>
                </a:moveTo>
                <a:cubicBezTo>
                  <a:pt x="696" y="496"/>
                  <a:pt x="696" y="496"/>
                  <a:pt x="696" y="496"/>
                </a:cubicBezTo>
                <a:cubicBezTo>
                  <a:pt x="696" y="496"/>
                  <a:pt x="696" y="496"/>
                  <a:pt x="696" y="496"/>
                </a:cubicBezTo>
                <a:cubicBezTo>
                  <a:pt x="696" y="496"/>
                  <a:pt x="696" y="496"/>
                  <a:pt x="696" y="496"/>
                </a:cubicBezTo>
                <a:cubicBezTo>
                  <a:pt x="696" y="496"/>
                  <a:pt x="697" y="496"/>
                  <a:pt x="697" y="496"/>
                </a:cubicBezTo>
                <a:cubicBezTo>
                  <a:pt x="697" y="496"/>
                  <a:pt x="696" y="495"/>
                  <a:pt x="696" y="497"/>
                </a:cubicBezTo>
                <a:cubicBezTo>
                  <a:pt x="696" y="496"/>
                  <a:pt x="696" y="496"/>
                  <a:pt x="696" y="496"/>
                </a:cubicBezTo>
                <a:cubicBezTo>
                  <a:pt x="696" y="496"/>
                  <a:pt x="695" y="496"/>
                  <a:pt x="695" y="496"/>
                </a:cubicBezTo>
                <a:cubicBezTo>
                  <a:pt x="695" y="496"/>
                  <a:pt x="695" y="497"/>
                  <a:pt x="695" y="497"/>
                </a:cubicBezTo>
                <a:cubicBezTo>
                  <a:pt x="695" y="497"/>
                  <a:pt x="696" y="497"/>
                  <a:pt x="696" y="495"/>
                </a:cubicBezTo>
                <a:moveTo>
                  <a:pt x="704" y="488"/>
                </a:moveTo>
                <a:cubicBezTo>
                  <a:pt x="704" y="488"/>
                  <a:pt x="704" y="488"/>
                  <a:pt x="704" y="488"/>
                </a:cubicBezTo>
                <a:cubicBezTo>
                  <a:pt x="704" y="488"/>
                  <a:pt x="703" y="488"/>
                  <a:pt x="703" y="488"/>
                </a:cubicBezTo>
                <a:cubicBezTo>
                  <a:pt x="703" y="488"/>
                  <a:pt x="703" y="488"/>
                  <a:pt x="703" y="488"/>
                </a:cubicBezTo>
                <a:cubicBezTo>
                  <a:pt x="704" y="488"/>
                  <a:pt x="704" y="488"/>
                  <a:pt x="704" y="489"/>
                </a:cubicBezTo>
                <a:cubicBezTo>
                  <a:pt x="704" y="489"/>
                  <a:pt x="704" y="488"/>
                  <a:pt x="703" y="488"/>
                </a:cubicBezTo>
                <a:cubicBezTo>
                  <a:pt x="703" y="487"/>
                  <a:pt x="703" y="487"/>
                  <a:pt x="702" y="487"/>
                </a:cubicBezTo>
                <a:cubicBezTo>
                  <a:pt x="702" y="487"/>
                  <a:pt x="702" y="487"/>
                  <a:pt x="702" y="487"/>
                </a:cubicBezTo>
                <a:cubicBezTo>
                  <a:pt x="702" y="487"/>
                  <a:pt x="702" y="486"/>
                  <a:pt x="702" y="486"/>
                </a:cubicBezTo>
                <a:cubicBezTo>
                  <a:pt x="702" y="486"/>
                  <a:pt x="702" y="486"/>
                  <a:pt x="702" y="486"/>
                </a:cubicBezTo>
                <a:cubicBezTo>
                  <a:pt x="702" y="486"/>
                  <a:pt x="702" y="487"/>
                  <a:pt x="702" y="487"/>
                </a:cubicBezTo>
                <a:cubicBezTo>
                  <a:pt x="702" y="487"/>
                  <a:pt x="703" y="488"/>
                  <a:pt x="704" y="488"/>
                </a:cubicBezTo>
                <a:moveTo>
                  <a:pt x="686" y="514"/>
                </a:moveTo>
                <a:cubicBezTo>
                  <a:pt x="686" y="514"/>
                  <a:pt x="686" y="514"/>
                  <a:pt x="686" y="514"/>
                </a:cubicBezTo>
                <a:cubicBezTo>
                  <a:pt x="686" y="514"/>
                  <a:pt x="686" y="514"/>
                  <a:pt x="686" y="514"/>
                </a:cubicBezTo>
                <a:cubicBezTo>
                  <a:pt x="686" y="514"/>
                  <a:pt x="686" y="513"/>
                  <a:pt x="685" y="514"/>
                </a:cubicBezTo>
                <a:cubicBezTo>
                  <a:pt x="685" y="514"/>
                  <a:pt x="686" y="514"/>
                  <a:pt x="686" y="514"/>
                </a:cubicBezTo>
                <a:cubicBezTo>
                  <a:pt x="686" y="515"/>
                  <a:pt x="687" y="515"/>
                  <a:pt x="688" y="515"/>
                </a:cubicBezTo>
                <a:cubicBezTo>
                  <a:pt x="688" y="515"/>
                  <a:pt x="688" y="516"/>
                  <a:pt x="688" y="516"/>
                </a:cubicBezTo>
                <a:cubicBezTo>
                  <a:pt x="689" y="515"/>
                  <a:pt x="690" y="515"/>
                  <a:pt x="691" y="515"/>
                </a:cubicBezTo>
                <a:cubicBezTo>
                  <a:pt x="689" y="514"/>
                  <a:pt x="688" y="514"/>
                  <a:pt x="686" y="514"/>
                </a:cubicBezTo>
                <a:moveTo>
                  <a:pt x="698" y="489"/>
                </a:moveTo>
                <a:cubicBezTo>
                  <a:pt x="698" y="488"/>
                  <a:pt x="697" y="488"/>
                  <a:pt x="697" y="488"/>
                </a:cubicBezTo>
                <a:cubicBezTo>
                  <a:pt x="696" y="488"/>
                  <a:pt x="696" y="487"/>
                  <a:pt x="695" y="488"/>
                </a:cubicBezTo>
                <a:cubicBezTo>
                  <a:pt x="696" y="489"/>
                  <a:pt x="697" y="488"/>
                  <a:pt x="699" y="488"/>
                </a:cubicBezTo>
                <a:cubicBezTo>
                  <a:pt x="699" y="488"/>
                  <a:pt x="699" y="488"/>
                  <a:pt x="699" y="488"/>
                </a:cubicBezTo>
                <a:cubicBezTo>
                  <a:pt x="698" y="489"/>
                  <a:pt x="697" y="489"/>
                  <a:pt x="698" y="489"/>
                </a:cubicBezTo>
                <a:cubicBezTo>
                  <a:pt x="699" y="490"/>
                  <a:pt x="700" y="490"/>
                  <a:pt x="700" y="491"/>
                </a:cubicBezTo>
                <a:cubicBezTo>
                  <a:pt x="701" y="491"/>
                  <a:pt x="701" y="492"/>
                  <a:pt x="700" y="492"/>
                </a:cubicBezTo>
                <a:cubicBezTo>
                  <a:pt x="699" y="493"/>
                  <a:pt x="699" y="493"/>
                  <a:pt x="699" y="493"/>
                </a:cubicBezTo>
                <a:cubicBezTo>
                  <a:pt x="699" y="493"/>
                  <a:pt x="699" y="493"/>
                  <a:pt x="699" y="493"/>
                </a:cubicBezTo>
                <a:cubicBezTo>
                  <a:pt x="699" y="493"/>
                  <a:pt x="699" y="494"/>
                  <a:pt x="699" y="494"/>
                </a:cubicBezTo>
                <a:cubicBezTo>
                  <a:pt x="700" y="494"/>
                  <a:pt x="701" y="495"/>
                  <a:pt x="701" y="494"/>
                </a:cubicBezTo>
                <a:cubicBezTo>
                  <a:pt x="703" y="493"/>
                  <a:pt x="703" y="492"/>
                  <a:pt x="702" y="492"/>
                </a:cubicBezTo>
                <a:cubicBezTo>
                  <a:pt x="701" y="491"/>
                  <a:pt x="702" y="490"/>
                  <a:pt x="701" y="490"/>
                </a:cubicBezTo>
                <a:cubicBezTo>
                  <a:pt x="700" y="489"/>
                  <a:pt x="700" y="488"/>
                  <a:pt x="698" y="489"/>
                </a:cubicBezTo>
                <a:moveTo>
                  <a:pt x="700" y="497"/>
                </a:moveTo>
                <a:cubicBezTo>
                  <a:pt x="700" y="498"/>
                  <a:pt x="701" y="498"/>
                  <a:pt x="702" y="498"/>
                </a:cubicBezTo>
                <a:cubicBezTo>
                  <a:pt x="703" y="498"/>
                  <a:pt x="704" y="498"/>
                  <a:pt x="703" y="496"/>
                </a:cubicBezTo>
                <a:cubicBezTo>
                  <a:pt x="703" y="497"/>
                  <a:pt x="702" y="497"/>
                  <a:pt x="702" y="497"/>
                </a:cubicBezTo>
                <a:cubicBezTo>
                  <a:pt x="701" y="497"/>
                  <a:pt x="701" y="496"/>
                  <a:pt x="700" y="497"/>
                </a:cubicBezTo>
                <a:moveTo>
                  <a:pt x="697" y="500"/>
                </a:moveTo>
                <a:cubicBezTo>
                  <a:pt x="697" y="500"/>
                  <a:pt x="697" y="500"/>
                  <a:pt x="697" y="500"/>
                </a:cubicBezTo>
                <a:cubicBezTo>
                  <a:pt x="697" y="501"/>
                  <a:pt x="697" y="501"/>
                  <a:pt x="697" y="502"/>
                </a:cubicBezTo>
                <a:cubicBezTo>
                  <a:pt x="697" y="502"/>
                  <a:pt x="698" y="502"/>
                  <a:pt x="698" y="502"/>
                </a:cubicBezTo>
                <a:cubicBezTo>
                  <a:pt x="698" y="502"/>
                  <a:pt x="699" y="501"/>
                  <a:pt x="698" y="501"/>
                </a:cubicBezTo>
                <a:cubicBezTo>
                  <a:pt x="698" y="501"/>
                  <a:pt x="698" y="500"/>
                  <a:pt x="697" y="500"/>
                </a:cubicBezTo>
                <a:moveTo>
                  <a:pt x="703" y="499"/>
                </a:moveTo>
                <a:cubicBezTo>
                  <a:pt x="703" y="499"/>
                  <a:pt x="703" y="499"/>
                  <a:pt x="703" y="499"/>
                </a:cubicBezTo>
                <a:cubicBezTo>
                  <a:pt x="702" y="500"/>
                  <a:pt x="702" y="500"/>
                  <a:pt x="702" y="500"/>
                </a:cubicBezTo>
                <a:cubicBezTo>
                  <a:pt x="702" y="500"/>
                  <a:pt x="702" y="501"/>
                  <a:pt x="702" y="501"/>
                </a:cubicBezTo>
                <a:cubicBezTo>
                  <a:pt x="702" y="501"/>
                  <a:pt x="703" y="501"/>
                  <a:pt x="703" y="501"/>
                </a:cubicBezTo>
                <a:cubicBezTo>
                  <a:pt x="704" y="500"/>
                  <a:pt x="703" y="500"/>
                  <a:pt x="703" y="499"/>
                </a:cubicBezTo>
                <a:moveTo>
                  <a:pt x="699" y="565"/>
                </a:moveTo>
                <a:cubicBezTo>
                  <a:pt x="699" y="564"/>
                  <a:pt x="699" y="564"/>
                  <a:pt x="699" y="564"/>
                </a:cubicBezTo>
                <a:cubicBezTo>
                  <a:pt x="699" y="564"/>
                  <a:pt x="699" y="564"/>
                  <a:pt x="699" y="564"/>
                </a:cubicBezTo>
                <a:cubicBezTo>
                  <a:pt x="699" y="563"/>
                  <a:pt x="698" y="563"/>
                  <a:pt x="698" y="564"/>
                </a:cubicBezTo>
                <a:cubicBezTo>
                  <a:pt x="698" y="564"/>
                  <a:pt x="698" y="564"/>
                  <a:pt x="699" y="565"/>
                </a:cubicBezTo>
                <a:moveTo>
                  <a:pt x="682" y="512"/>
                </a:moveTo>
                <a:cubicBezTo>
                  <a:pt x="682" y="512"/>
                  <a:pt x="682" y="513"/>
                  <a:pt x="682" y="513"/>
                </a:cubicBezTo>
                <a:cubicBezTo>
                  <a:pt x="682" y="513"/>
                  <a:pt x="682" y="513"/>
                  <a:pt x="682" y="513"/>
                </a:cubicBezTo>
                <a:cubicBezTo>
                  <a:pt x="682" y="513"/>
                  <a:pt x="682" y="513"/>
                  <a:pt x="682" y="513"/>
                </a:cubicBezTo>
                <a:cubicBezTo>
                  <a:pt x="682" y="513"/>
                  <a:pt x="682" y="513"/>
                  <a:pt x="682" y="512"/>
                </a:cubicBezTo>
                <a:moveTo>
                  <a:pt x="700" y="503"/>
                </a:moveTo>
                <a:cubicBezTo>
                  <a:pt x="700" y="502"/>
                  <a:pt x="700" y="502"/>
                  <a:pt x="700" y="502"/>
                </a:cubicBezTo>
                <a:cubicBezTo>
                  <a:pt x="700" y="502"/>
                  <a:pt x="700" y="502"/>
                  <a:pt x="700" y="502"/>
                </a:cubicBezTo>
                <a:cubicBezTo>
                  <a:pt x="700" y="502"/>
                  <a:pt x="700" y="503"/>
                  <a:pt x="700" y="503"/>
                </a:cubicBezTo>
                <a:cubicBezTo>
                  <a:pt x="700" y="503"/>
                  <a:pt x="700" y="503"/>
                  <a:pt x="700" y="503"/>
                </a:cubicBezTo>
                <a:moveTo>
                  <a:pt x="695" y="503"/>
                </a:moveTo>
                <a:cubicBezTo>
                  <a:pt x="694" y="503"/>
                  <a:pt x="694" y="503"/>
                  <a:pt x="694" y="503"/>
                </a:cubicBezTo>
                <a:cubicBezTo>
                  <a:pt x="694" y="503"/>
                  <a:pt x="694" y="504"/>
                  <a:pt x="694" y="504"/>
                </a:cubicBezTo>
                <a:cubicBezTo>
                  <a:pt x="694" y="504"/>
                  <a:pt x="695" y="503"/>
                  <a:pt x="695" y="503"/>
                </a:cubicBezTo>
                <a:cubicBezTo>
                  <a:pt x="695" y="503"/>
                  <a:pt x="695" y="503"/>
                  <a:pt x="695" y="503"/>
                </a:cubicBezTo>
                <a:moveTo>
                  <a:pt x="700" y="504"/>
                </a:moveTo>
                <a:cubicBezTo>
                  <a:pt x="700" y="504"/>
                  <a:pt x="700" y="504"/>
                  <a:pt x="700" y="504"/>
                </a:cubicBezTo>
                <a:cubicBezTo>
                  <a:pt x="700" y="504"/>
                  <a:pt x="700" y="505"/>
                  <a:pt x="700" y="505"/>
                </a:cubicBezTo>
                <a:cubicBezTo>
                  <a:pt x="700" y="505"/>
                  <a:pt x="700" y="504"/>
                  <a:pt x="701" y="504"/>
                </a:cubicBezTo>
                <a:cubicBezTo>
                  <a:pt x="700" y="504"/>
                  <a:pt x="700" y="504"/>
                  <a:pt x="700" y="504"/>
                </a:cubicBezTo>
                <a:moveTo>
                  <a:pt x="693" y="537"/>
                </a:moveTo>
                <a:cubicBezTo>
                  <a:pt x="693" y="536"/>
                  <a:pt x="693" y="536"/>
                  <a:pt x="692" y="536"/>
                </a:cubicBezTo>
                <a:cubicBezTo>
                  <a:pt x="692" y="536"/>
                  <a:pt x="692" y="536"/>
                  <a:pt x="692" y="536"/>
                </a:cubicBezTo>
                <a:cubicBezTo>
                  <a:pt x="692" y="537"/>
                  <a:pt x="692" y="537"/>
                  <a:pt x="692" y="537"/>
                </a:cubicBezTo>
                <a:cubicBezTo>
                  <a:pt x="693" y="537"/>
                  <a:pt x="693" y="537"/>
                  <a:pt x="693" y="537"/>
                </a:cubicBezTo>
                <a:moveTo>
                  <a:pt x="704" y="482"/>
                </a:moveTo>
                <a:cubicBezTo>
                  <a:pt x="704" y="481"/>
                  <a:pt x="704" y="481"/>
                  <a:pt x="704" y="481"/>
                </a:cubicBezTo>
                <a:cubicBezTo>
                  <a:pt x="704" y="481"/>
                  <a:pt x="704" y="481"/>
                  <a:pt x="704" y="481"/>
                </a:cubicBezTo>
                <a:cubicBezTo>
                  <a:pt x="704" y="482"/>
                  <a:pt x="704" y="482"/>
                  <a:pt x="704" y="482"/>
                </a:cubicBezTo>
                <a:cubicBezTo>
                  <a:pt x="704" y="482"/>
                  <a:pt x="704" y="482"/>
                  <a:pt x="704" y="482"/>
                </a:cubicBezTo>
                <a:moveTo>
                  <a:pt x="211" y="52"/>
                </a:moveTo>
                <a:cubicBezTo>
                  <a:pt x="211" y="55"/>
                  <a:pt x="211" y="55"/>
                  <a:pt x="211" y="55"/>
                </a:cubicBezTo>
                <a:cubicBezTo>
                  <a:pt x="212" y="55"/>
                  <a:pt x="212" y="55"/>
                  <a:pt x="213" y="56"/>
                </a:cubicBezTo>
                <a:cubicBezTo>
                  <a:pt x="212" y="56"/>
                  <a:pt x="211" y="56"/>
                  <a:pt x="210" y="56"/>
                </a:cubicBezTo>
                <a:cubicBezTo>
                  <a:pt x="211" y="57"/>
                  <a:pt x="211" y="58"/>
                  <a:pt x="211" y="58"/>
                </a:cubicBezTo>
                <a:cubicBezTo>
                  <a:pt x="211" y="59"/>
                  <a:pt x="211" y="59"/>
                  <a:pt x="211" y="60"/>
                </a:cubicBezTo>
                <a:cubicBezTo>
                  <a:pt x="211" y="60"/>
                  <a:pt x="211" y="60"/>
                  <a:pt x="211" y="60"/>
                </a:cubicBezTo>
                <a:cubicBezTo>
                  <a:pt x="211" y="60"/>
                  <a:pt x="211" y="60"/>
                  <a:pt x="211" y="60"/>
                </a:cubicBezTo>
                <a:cubicBezTo>
                  <a:pt x="210" y="60"/>
                  <a:pt x="210" y="60"/>
                  <a:pt x="211" y="61"/>
                </a:cubicBezTo>
                <a:cubicBezTo>
                  <a:pt x="211" y="61"/>
                  <a:pt x="211" y="60"/>
                  <a:pt x="211" y="60"/>
                </a:cubicBezTo>
                <a:cubicBezTo>
                  <a:pt x="212" y="60"/>
                  <a:pt x="212" y="60"/>
                  <a:pt x="213" y="60"/>
                </a:cubicBezTo>
                <a:cubicBezTo>
                  <a:pt x="212" y="61"/>
                  <a:pt x="211" y="62"/>
                  <a:pt x="211" y="63"/>
                </a:cubicBezTo>
                <a:cubicBezTo>
                  <a:pt x="211" y="64"/>
                  <a:pt x="210" y="64"/>
                  <a:pt x="210" y="64"/>
                </a:cubicBezTo>
                <a:cubicBezTo>
                  <a:pt x="209" y="64"/>
                  <a:pt x="209" y="63"/>
                  <a:pt x="208" y="63"/>
                </a:cubicBezTo>
                <a:cubicBezTo>
                  <a:pt x="208" y="63"/>
                  <a:pt x="208" y="63"/>
                  <a:pt x="208" y="63"/>
                </a:cubicBezTo>
                <a:cubicBezTo>
                  <a:pt x="208" y="63"/>
                  <a:pt x="208" y="62"/>
                  <a:pt x="208" y="62"/>
                </a:cubicBezTo>
                <a:cubicBezTo>
                  <a:pt x="208" y="62"/>
                  <a:pt x="208" y="62"/>
                  <a:pt x="207" y="62"/>
                </a:cubicBezTo>
                <a:cubicBezTo>
                  <a:pt x="207" y="62"/>
                  <a:pt x="208" y="63"/>
                  <a:pt x="208" y="63"/>
                </a:cubicBezTo>
                <a:cubicBezTo>
                  <a:pt x="208" y="64"/>
                  <a:pt x="208" y="65"/>
                  <a:pt x="209" y="66"/>
                </a:cubicBezTo>
                <a:cubicBezTo>
                  <a:pt x="209" y="65"/>
                  <a:pt x="209" y="65"/>
                  <a:pt x="210" y="65"/>
                </a:cubicBezTo>
                <a:cubicBezTo>
                  <a:pt x="210" y="65"/>
                  <a:pt x="211" y="65"/>
                  <a:pt x="211" y="66"/>
                </a:cubicBezTo>
                <a:cubicBezTo>
                  <a:pt x="211" y="66"/>
                  <a:pt x="212" y="66"/>
                  <a:pt x="212" y="67"/>
                </a:cubicBezTo>
                <a:cubicBezTo>
                  <a:pt x="211" y="68"/>
                  <a:pt x="210" y="67"/>
                  <a:pt x="210" y="68"/>
                </a:cubicBezTo>
                <a:cubicBezTo>
                  <a:pt x="209" y="68"/>
                  <a:pt x="209" y="69"/>
                  <a:pt x="208" y="69"/>
                </a:cubicBezTo>
                <a:cubicBezTo>
                  <a:pt x="208" y="70"/>
                  <a:pt x="207" y="69"/>
                  <a:pt x="206" y="70"/>
                </a:cubicBezTo>
                <a:cubicBezTo>
                  <a:pt x="206" y="71"/>
                  <a:pt x="204" y="70"/>
                  <a:pt x="204" y="71"/>
                </a:cubicBezTo>
                <a:cubicBezTo>
                  <a:pt x="203" y="72"/>
                  <a:pt x="203" y="72"/>
                  <a:pt x="203" y="73"/>
                </a:cubicBezTo>
                <a:cubicBezTo>
                  <a:pt x="202" y="74"/>
                  <a:pt x="200" y="74"/>
                  <a:pt x="199" y="75"/>
                </a:cubicBezTo>
                <a:cubicBezTo>
                  <a:pt x="198" y="76"/>
                  <a:pt x="198" y="77"/>
                  <a:pt x="197" y="78"/>
                </a:cubicBezTo>
                <a:cubicBezTo>
                  <a:pt x="196" y="78"/>
                  <a:pt x="195" y="78"/>
                  <a:pt x="195" y="78"/>
                </a:cubicBezTo>
                <a:cubicBezTo>
                  <a:pt x="194" y="79"/>
                  <a:pt x="192" y="79"/>
                  <a:pt x="192" y="81"/>
                </a:cubicBezTo>
                <a:cubicBezTo>
                  <a:pt x="191" y="82"/>
                  <a:pt x="191" y="82"/>
                  <a:pt x="190" y="83"/>
                </a:cubicBezTo>
                <a:cubicBezTo>
                  <a:pt x="189" y="83"/>
                  <a:pt x="188" y="85"/>
                  <a:pt x="186" y="85"/>
                </a:cubicBezTo>
                <a:cubicBezTo>
                  <a:pt x="186" y="85"/>
                  <a:pt x="186" y="85"/>
                  <a:pt x="185" y="85"/>
                </a:cubicBezTo>
                <a:cubicBezTo>
                  <a:pt x="185" y="86"/>
                  <a:pt x="183" y="86"/>
                  <a:pt x="182" y="87"/>
                </a:cubicBezTo>
                <a:cubicBezTo>
                  <a:pt x="181" y="88"/>
                  <a:pt x="180" y="89"/>
                  <a:pt x="179" y="90"/>
                </a:cubicBezTo>
                <a:cubicBezTo>
                  <a:pt x="179" y="91"/>
                  <a:pt x="178" y="91"/>
                  <a:pt x="178" y="91"/>
                </a:cubicBezTo>
                <a:cubicBezTo>
                  <a:pt x="176" y="91"/>
                  <a:pt x="176" y="92"/>
                  <a:pt x="175" y="93"/>
                </a:cubicBezTo>
                <a:cubicBezTo>
                  <a:pt x="174" y="93"/>
                  <a:pt x="173" y="93"/>
                  <a:pt x="172" y="93"/>
                </a:cubicBezTo>
                <a:cubicBezTo>
                  <a:pt x="171" y="92"/>
                  <a:pt x="169" y="92"/>
                  <a:pt x="168" y="91"/>
                </a:cubicBezTo>
                <a:cubicBezTo>
                  <a:pt x="168" y="91"/>
                  <a:pt x="168" y="92"/>
                  <a:pt x="168" y="92"/>
                </a:cubicBezTo>
                <a:cubicBezTo>
                  <a:pt x="168" y="92"/>
                  <a:pt x="168" y="92"/>
                  <a:pt x="168" y="93"/>
                </a:cubicBezTo>
                <a:cubicBezTo>
                  <a:pt x="168" y="93"/>
                  <a:pt x="167" y="94"/>
                  <a:pt x="166" y="95"/>
                </a:cubicBezTo>
                <a:cubicBezTo>
                  <a:pt x="166" y="95"/>
                  <a:pt x="165" y="95"/>
                  <a:pt x="164" y="95"/>
                </a:cubicBezTo>
                <a:cubicBezTo>
                  <a:pt x="164" y="95"/>
                  <a:pt x="165" y="95"/>
                  <a:pt x="165" y="95"/>
                </a:cubicBezTo>
                <a:cubicBezTo>
                  <a:pt x="165" y="95"/>
                  <a:pt x="165" y="95"/>
                  <a:pt x="165" y="95"/>
                </a:cubicBezTo>
                <a:cubicBezTo>
                  <a:pt x="164" y="94"/>
                  <a:pt x="164" y="94"/>
                  <a:pt x="164" y="94"/>
                </a:cubicBezTo>
                <a:cubicBezTo>
                  <a:pt x="164" y="95"/>
                  <a:pt x="164" y="95"/>
                  <a:pt x="164" y="95"/>
                </a:cubicBezTo>
                <a:cubicBezTo>
                  <a:pt x="165" y="95"/>
                  <a:pt x="165" y="95"/>
                  <a:pt x="165" y="95"/>
                </a:cubicBezTo>
                <a:cubicBezTo>
                  <a:pt x="164" y="96"/>
                  <a:pt x="163" y="96"/>
                  <a:pt x="163" y="97"/>
                </a:cubicBezTo>
                <a:cubicBezTo>
                  <a:pt x="162" y="97"/>
                  <a:pt x="163" y="98"/>
                  <a:pt x="163" y="98"/>
                </a:cubicBezTo>
                <a:cubicBezTo>
                  <a:pt x="162" y="99"/>
                  <a:pt x="161" y="99"/>
                  <a:pt x="160" y="100"/>
                </a:cubicBezTo>
                <a:cubicBezTo>
                  <a:pt x="160" y="99"/>
                  <a:pt x="159" y="99"/>
                  <a:pt x="159" y="99"/>
                </a:cubicBezTo>
                <a:cubicBezTo>
                  <a:pt x="159" y="99"/>
                  <a:pt x="158" y="99"/>
                  <a:pt x="158" y="99"/>
                </a:cubicBezTo>
                <a:cubicBezTo>
                  <a:pt x="158" y="99"/>
                  <a:pt x="158" y="100"/>
                  <a:pt x="159" y="100"/>
                </a:cubicBezTo>
                <a:cubicBezTo>
                  <a:pt x="159" y="100"/>
                  <a:pt x="159" y="100"/>
                  <a:pt x="159" y="100"/>
                </a:cubicBezTo>
                <a:cubicBezTo>
                  <a:pt x="158" y="101"/>
                  <a:pt x="157" y="102"/>
                  <a:pt x="155" y="103"/>
                </a:cubicBezTo>
                <a:cubicBezTo>
                  <a:pt x="154" y="104"/>
                  <a:pt x="153" y="106"/>
                  <a:pt x="152" y="106"/>
                </a:cubicBezTo>
                <a:cubicBezTo>
                  <a:pt x="150" y="107"/>
                  <a:pt x="149" y="108"/>
                  <a:pt x="148" y="109"/>
                </a:cubicBezTo>
                <a:cubicBezTo>
                  <a:pt x="147" y="110"/>
                  <a:pt x="146" y="108"/>
                  <a:pt x="146" y="110"/>
                </a:cubicBezTo>
                <a:cubicBezTo>
                  <a:pt x="146" y="111"/>
                  <a:pt x="145" y="112"/>
                  <a:pt x="144" y="112"/>
                </a:cubicBezTo>
                <a:cubicBezTo>
                  <a:pt x="144" y="112"/>
                  <a:pt x="143" y="113"/>
                  <a:pt x="142" y="113"/>
                </a:cubicBezTo>
                <a:cubicBezTo>
                  <a:pt x="141" y="114"/>
                  <a:pt x="141" y="115"/>
                  <a:pt x="140" y="116"/>
                </a:cubicBezTo>
                <a:cubicBezTo>
                  <a:pt x="140" y="116"/>
                  <a:pt x="140" y="117"/>
                  <a:pt x="139" y="117"/>
                </a:cubicBezTo>
                <a:cubicBezTo>
                  <a:pt x="135" y="117"/>
                  <a:pt x="135" y="117"/>
                  <a:pt x="135" y="117"/>
                </a:cubicBezTo>
                <a:cubicBezTo>
                  <a:pt x="136" y="118"/>
                  <a:pt x="137" y="118"/>
                  <a:pt x="137" y="118"/>
                </a:cubicBezTo>
                <a:cubicBezTo>
                  <a:pt x="137" y="118"/>
                  <a:pt x="138" y="118"/>
                  <a:pt x="138" y="118"/>
                </a:cubicBezTo>
                <a:cubicBezTo>
                  <a:pt x="138" y="118"/>
                  <a:pt x="138" y="119"/>
                  <a:pt x="138" y="119"/>
                </a:cubicBezTo>
                <a:cubicBezTo>
                  <a:pt x="136" y="121"/>
                  <a:pt x="134" y="123"/>
                  <a:pt x="132" y="125"/>
                </a:cubicBezTo>
                <a:cubicBezTo>
                  <a:pt x="130" y="125"/>
                  <a:pt x="131" y="126"/>
                  <a:pt x="130" y="127"/>
                </a:cubicBezTo>
                <a:cubicBezTo>
                  <a:pt x="130" y="128"/>
                  <a:pt x="129" y="127"/>
                  <a:pt x="128" y="128"/>
                </a:cubicBezTo>
                <a:cubicBezTo>
                  <a:pt x="128" y="129"/>
                  <a:pt x="127" y="130"/>
                  <a:pt x="126" y="131"/>
                </a:cubicBezTo>
                <a:cubicBezTo>
                  <a:pt x="125" y="132"/>
                  <a:pt x="124" y="134"/>
                  <a:pt x="123" y="135"/>
                </a:cubicBezTo>
                <a:cubicBezTo>
                  <a:pt x="122" y="136"/>
                  <a:pt x="121" y="137"/>
                  <a:pt x="120" y="138"/>
                </a:cubicBezTo>
                <a:cubicBezTo>
                  <a:pt x="119" y="138"/>
                  <a:pt x="119" y="139"/>
                  <a:pt x="119" y="139"/>
                </a:cubicBezTo>
                <a:cubicBezTo>
                  <a:pt x="118" y="140"/>
                  <a:pt x="117" y="140"/>
                  <a:pt x="117" y="141"/>
                </a:cubicBezTo>
                <a:cubicBezTo>
                  <a:pt x="117" y="141"/>
                  <a:pt x="116" y="141"/>
                  <a:pt x="116" y="141"/>
                </a:cubicBezTo>
                <a:cubicBezTo>
                  <a:pt x="116" y="142"/>
                  <a:pt x="115" y="141"/>
                  <a:pt x="115" y="141"/>
                </a:cubicBezTo>
                <a:cubicBezTo>
                  <a:pt x="114" y="142"/>
                  <a:pt x="115" y="144"/>
                  <a:pt x="114" y="145"/>
                </a:cubicBezTo>
                <a:cubicBezTo>
                  <a:pt x="113" y="145"/>
                  <a:pt x="113" y="146"/>
                  <a:pt x="112" y="147"/>
                </a:cubicBezTo>
                <a:cubicBezTo>
                  <a:pt x="111" y="148"/>
                  <a:pt x="111" y="149"/>
                  <a:pt x="110" y="149"/>
                </a:cubicBezTo>
                <a:cubicBezTo>
                  <a:pt x="110" y="148"/>
                  <a:pt x="110" y="147"/>
                  <a:pt x="109" y="147"/>
                </a:cubicBezTo>
                <a:cubicBezTo>
                  <a:pt x="109" y="147"/>
                  <a:pt x="109" y="146"/>
                  <a:pt x="109" y="146"/>
                </a:cubicBezTo>
                <a:cubicBezTo>
                  <a:pt x="110" y="146"/>
                  <a:pt x="110" y="145"/>
                  <a:pt x="111" y="144"/>
                </a:cubicBezTo>
                <a:cubicBezTo>
                  <a:pt x="111" y="143"/>
                  <a:pt x="111" y="143"/>
                  <a:pt x="110" y="142"/>
                </a:cubicBezTo>
                <a:cubicBezTo>
                  <a:pt x="110" y="144"/>
                  <a:pt x="108" y="145"/>
                  <a:pt x="109" y="146"/>
                </a:cubicBezTo>
                <a:cubicBezTo>
                  <a:pt x="108" y="146"/>
                  <a:pt x="108" y="146"/>
                  <a:pt x="108" y="146"/>
                </a:cubicBezTo>
                <a:cubicBezTo>
                  <a:pt x="107" y="145"/>
                  <a:pt x="106" y="145"/>
                  <a:pt x="106" y="144"/>
                </a:cubicBezTo>
                <a:cubicBezTo>
                  <a:pt x="106" y="143"/>
                  <a:pt x="106" y="143"/>
                  <a:pt x="107" y="143"/>
                </a:cubicBezTo>
                <a:cubicBezTo>
                  <a:pt x="106" y="142"/>
                  <a:pt x="106" y="142"/>
                  <a:pt x="105" y="141"/>
                </a:cubicBezTo>
                <a:cubicBezTo>
                  <a:pt x="104" y="143"/>
                  <a:pt x="103" y="143"/>
                  <a:pt x="101" y="144"/>
                </a:cubicBezTo>
                <a:cubicBezTo>
                  <a:pt x="101" y="144"/>
                  <a:pt x="101" y="144"/>
                  <a:pt x="101" y="144"/>
                </a:cubicBezTo>
                <a:cubicBezTo>
                  <a:pt x="100" y="144"/>
                  <a:pt x="100" y="144"/>
                  <a:pt x="99" y="145"/>
                </a:cubicBezTo>
                <a:cubicBezTo>
                  <a:pt x="98" y="146"/>
                  <a:pt x="97" y="145"/>
                  <a:pt x="97" y="145"/>
                </a:cubicBezTo>
                <a:cubicBezTo>
                  <a:pt x="96" y="145"/>
                  <a:pt x="96" y="144"/>
                  <a:pt x="96" y="143"/>
                </a:cubicBezTo>
                <a:cubicBezTo>
                  <a:pt x="93" y="143"/>
                  <a:pt x="93" y="143"/>
                  <a:pt x="93" y="143"/>
                </a:cubicBezTo>
                <a:cubicBezTo>
                  <a:pt x="93" y="143"/>
                  <a:pt x="92" y="142"/>
                  <a:pt x="93" y="142"/>
                </a:cubicBezTo>
                <a:cubicBezTo>
                  <a:pt x="93" y="142"/>
                  <a:pt x="93" y="142"/>
                  <a:pt x="93" y="141"/>
                </a:cubicBezTo>
                <a:cubicBezTo>
                  <a:pt x="94" y="142"/>
                  <a:pt x="94" y="142"/>
                  <a:pt x="94" y="142"/>
                </a:cubicBezTo>
                <a:cubicBezTo>
                  <a:pt x="95" y="142"/>
                  <a:pt x="96" y="142"/>
                  <a:pt x="97" y="142"/>
                </a:cubicBezTo>
                <a:cubicBezTo>
                  <a:pt x="97" y="141"/>
                  <a:pt x="96" y="141"/>
                  <a:pt x="96" y="139"/>
                </a:cubicBezTo>
                <a:cubicBezTo>
                  <a:pt x="96" y="139"/>
                  <a:pt x="96" y="139"/>
                  <a:pt x="95" y="139"/>
                </a:cubicBezTo>
                <a:cubicBezTo>
                  <a:pt x="95" y="139"/>
                  <a:pt x="95" y="139"/>
                  <a:pt x="95" y="138"/>
                </a:cubicBezTo>
                <a:cubicBezTo>
                  <a:pt x="95" y="138"/>
                  <a:pt x="95" y="138"/>
                  <a:pt x="95" y="138"/>
                </a:cubicBezTo>
                <a:cubicBezTo>
                  <a:pt x="96" y="138"/>
                  <a:pt x="96" y="137"/>
                  <a:pt x="96" y="137"/>
                </a:cubicBezTo>
                <a:cubicBezTo>
                  <a:pt x="96" y="135"/>
                  <a:pt x="98" y="136"/>
                  <a:pt x="99" y="135"/>
                </a:cubicBezTo>
                <a:cubicBezTo>
                  <a:pt x="100" y="135"/>
                  <a:pt x="100" y="134"/>
                  <a:pt x="100" y="133"/>
                </a:cubicBezTo>
                <a:cubicBezTo>
                  <a:pt x="100" y="133"/>
                  <a:pt x="101" y="133"/>
                  <a:pt x="102" y="132"/>
                </a:cubicBezTo>
                <a:cubicBezTo>
                  <a:pt x="102" y="132"/>
                  <a:pt x="102" y="132"/>
                  <a:pt x="101" y="132"/>
                </a:cubicBezTo>
                <a:cubicBezTo>
                  <a:pt x="101" y="132"/>
                  <a:pt x="101" y="132"/>
                  <a:pt x="101" y="131"/>
                </a:cubicBezTo>
                <a:cubicBezTo>
                  <a:pt x="101" y="131"/>
                  <a:pt x="101" y="131"/>
                  <a:pt x="102" y="131"/>
                </a:cubicBezTo>
                <a:cubicBezTo>
                  <a:pt x="102" y="130"/>
                  <a:pt x="103" y="129"/>
                  <a:pt x="104" y="129"/>
                </a:cubicBezTo>
                <a:cubicBezTo>
                  <a:pt x="105" y="129"/>
                  <a:pt x="105" y="127"/>
                  <a:pt x="106" y="126"/>
                </a:cubicBezTo>
                <a:cubicBezTo>
                  <a:pt x="107" y="126"/>
                  <a:pt x="108" y="125"/>
                  <a:pt x="108" y="124"/>
                </a:cubicBezTo>
                <a:cubicBezTo>
                  <a:pt x="109" y="124"/>
                  <a:pt x="109" y="123"/>
                  <a:pt x="110" y="123"/>
                </a:cubicBezTo>
                <a:cubicBezTo>
                  <a:pt x="110" y="124"/>
                  <a:pt x="110" y="124"/>
                  <a:pt x="110" y="124"/>
                </a:cubicBezTo>
                <a:cubicBezTo>
                  <a:pt x="110" y="125"/>
                  <a:pt x="111" y="125"/>
                  <a:pt x="111" y="125"/>
                </a:cubicBezTo>
                <a:cubicBezTo>
                  <a:pt x="112" y="126"/>
                  <a:pt x="111" y="126"/>
                  <a:pt x="110" y="127"/>
                </a:cubicBezTo>
                <a:cubicBezTo>
                  <a:pt x="110" y="127"/>
                  <a:pt x="110" y="127"/>
                  <a:pt x="110" y="128"/>
                </a:cubicBezTo>
                <a:cubicBezTo>
                  <a:pt x="110" y="128"/>
                  <a:pt x="111" y="128"/>
                  <a:pt x="111" y="129"/>
                </a:cubicBezTo>
                <a:cubicBezTo>
                  <a:pt x="112" y="129"/>
                  <a:pt x="112" y="130"/>
                  <a:pt x="113" y="130"/>
                </a:cubicBezTo>
                <a:cubicBezTo>
                  <a:pt x="113" y="130"/>
                  <a:pt x="114" y="129"/>
                  <a:pt x="114" y="129"/>
                </a:cubicBezTo>
                <a:cubicBezTo>
                  <a:pt x="114" y="128"/>
                  <a:pt x="114" y="128"/>
                  <a:pt x="113" y="128"/>
                </a:cubicBezTo>
                <a:cubicBezTo>
                  <a:pt x="114" y="127"/>
                  <a:pt x="114" y="127"/>
                  <a:pt x="114" y="126"/>
                </a:cubicBezTo>
                <a:cubicBezTo>
                  <a:pt x="115" y="125"/>
                  <a:pt x="116" y="125"/>
                  <a:pt x="116" y="124"/>
                </a:cubicBezTo>
                <a:cubicBezTo>
                  <a:pt x="116" y="124"/>
                  <a:pt x="116" y="123"/>
                  <a:pt x="116" y="123"/>
                </a:cubicBezTo>
                <a:cubicBezTo>
                  <a:pt x="114" y="123"/>
                  <a:pt x="112" y="123"/>
                  <a:pt x="110" y="123"/>
                </a:cubicBezTo>
                <a:cubicBezTo>
                  <a:pt x="110" y="123"/>
                  <a:pt x="110" y="123"/>
                  <a:pt x="110" y="123"/>
                </a:cubicBezTo>
                <a:cubicBezTo>
                  <a:pt x="111" y="123"/>
                  <a:pt x="112" y="122"/>
                  <a:pt x="112" y="121"/>
                </a:cubicBezTo>
                <a:cubicBezTo>
                  <a:pt x="112" y="119"/>
                  <a:pt x="114" y="120"/>
                  <a:pt x="115" y="119"/>
                </a:cubicBezTo>
                <a:cubicBezTo>
                  <a:pt x="115" y="118"/>
                  <a:pt x="116" y="119"/>
                  <a:pt x="117" y="119"/>
                </a:cubicBezTo>
                <a:cubicBezTo>
                  <a:pt x="118" y="120"/>
                  <a:pt x="120" y="120"/>
                  <a:pt x="121" y="119"/>
                </a:cubicBezTo>
                <a:cubicBezTo>
                  <a:pt x="121" y="119"/>
                  <a:pt x="121" y="119"/>
                  <a:pt x="122" y="119"/>
                </a:cubicBezTo>
                <a:cubicBezTo>
                  <a:pt x="123" y="120"/>
                  <a:pt x="123" y="120"/>
                  <a:pt x="124" y="119"/>
                </a:cubicBezTo>
                <a:cubicBezTo>
                  <a:pt x="124" y="119"/>
                  <a:pt x="124" y="119"/>
                  <a:pt x="124" y="119"/>
                </a:cubicBezTo>
                <a:cubicBezTo>
                  <a:pt x="125" y="120"/>
                  <a:pt x="126" y="120"/>
                  <a:pt x="127" y="120"/>
                </a:cubicBezTo>
                <a:cubicBezTo>
                  <a:pt x="127" y="120"/>
                  <a:pt x="128" y="120"/>
                  <a:pt x="128" y="121"/>
                </a:cubicBezTo>
                <a:cubicBezTo>
                  <a:pt x="129" y="119"/>
                  <a:pt x="130" y="118"/>
                  <a:pt x="131" y="117"/>
                </a:cubicBezTo>
                <a:cubicBezTo>
                  <a:pt x="131" y="117"/>
                  <a:pt x="130" y="117"/>
                  <a:pt x="130" y="116"/>
                </a:cubicBezTo>
                <a:cubicBezTo>
                  <a:pt x="129" y="116"/>
                  <a:pt x="128" y="116"/>
                  <a:pt x="127" y="116"/>
                </a:cubicBezTo>
                <a:cubicBezTo>
                  <a:pt x="127" y="116"/>
                  <a:pt x="126" y="116"/>
                  <a:pt x="125" y="116"/>
                </a:cubicBezTo>
                <a:cubicBezTo>
                  <a:pt x="125" y="115"/>
                  <a:pt x="125" y="115"/>
                  <a:pt x="126" y="115"/>
                </a:cubicBezTo>
                <a:cubicBezTo>
                  <a:pt x="127" y="115"/>
                  <a:pt x="128" y="115"/>
                  <a:pt x="129" y="115"/>
                </a:cubicBezTo>
                <a:cubicBezTo>
                  <a:pt x="130" y="115"/>
                  <a:pt x="131" y="115"/>
                  <a:pt x="132" y="114"/>
                </a:cubicBezTo>
                <a:cubicBezTo>
                  <a:pt x="132" y="114"/>
                  <a:pt x="133" y="114"/>
                  <a:pt x="133" y="114"/>
                </a:cubicBezTo>
                <a:cubicBezTo>
                  <a:pt x="134" y="115"/>
                  <a:pt x="135" y="115"/>
                  <a:pt x="136" y="115"/>
                </a:cubicBezTo>
                <a:cubicBezTo>
                  <a:pt x="135" y="114"/>
                  <a:pt x="134" y="113"/>
                  <a:pt x="132" y="113"/>
                </a:cubicBezTo>
                <a:cubicBezTo>
                  <a:pt x="133" y="112"/>
                  <a:pt x="134" y="112"/>
                  <a:pt x="133" y="110"/>
                </a:cubicBezTo>
                <a:cubicBezTo>
                  <a:pt x="132" y="109"/>
                  <a:pt x="132" y="108"/>
                  <a:pt x="131" y="106"/>
                </a:cubicBezTo>
                <a:cubicBezTo>
                  <a:pt x="131" y="106"/>
                  <a:pt x="130" y="106"/>
                  <a:pt x="130" y="106"/>
                </a:cubicBezTo>
                <a:cubicBezTo>
                  <a:pt x="129" y="106"/>
                  <a:pt x="128" y="106"/>
                  <a:pt x="129" y="105"/>
                </a:cubicBezTo>
                <a:cubicBezTo>
                  <a:pt x="130" y="104"/>
                  <a:pt x="130" y="102"/>
                  <a:pt x="132" y="102"/>
                </a:cubicBezTo>
                <a:cubicBezTo>
                  <a:pt x="133" y="101"/>
                  <a:pt x="133" y="100"/>
                  <a:pt x="134" y="100"/>
                </a:cubicBezTo>
                <a:cubicBezTo>
                  <a:pt x="135" y="99"/>
                  <a:pt x="136" y="99"/>
                  <a:pt x="136" y="98"/>
                </a:cubicBezTo>
                <a:cubicBezTo>
                  <a:pt x="137" y="98"/>
                  <a:pt x="137" y="97"/>
                  <a:pt x="137" y="97"/>
                </a:cubicBezTo>
                <a:cubicBezTo>
                  <a:pt x="137" y="96"/>
                  <a:pt x="138" y="96"/>
                  <a:pt x="138" y="96"/>
                </a:cubicBezTo>
                <a:cubicBezTo>
                  <a:pt x="139" y="96"/>
                  <a:pt x="139" y="95"/>
                  <a:pt x="140" y="95"/>
                </a:cubicBezTo>
                <a:cubicBezTo>
                  <a:pt x="140" y="92"/>
                  <a:pt x="143" y="91"/>
                  <a:pt x="144" y="89"/>
                </a:cubicBezTo>
                <a:cubicBezTo>
                  <a:pt x="145" y="89"/>
                  <a:pt x="145" y="89"/>
                  <a:pt x="146" y="90"/>
                </a:cubicBezTo>
                <a:cubicBezTo>
                  <a:pt x="146" y="90"/>
                  <a:pt x="146" y="89"/>
                  <a:pt x="146" y="89"/>
                </a:cubicBezTo>
                <a:cubicBezTo>
                  <a:pt x="146" y="89"/>
                  <a:pt x="146" y="89"/>
                  <a:pt x="146" y="89"/>
                </a:cubicBezTo>
                <a:cubicBezTo>
                  <a:pt x="146" y="89"/>
                  <a:pt x="146" y="90"/>
                  <a:pt x="146" y="90"/>
                </a:cubicBezTo>
                <a:cubicBezTo>
                  <a:pt x="146" y="90"/>
                  <a:pt x="146" y="90"/>
                  <a:pt x="146" y="90"/>
                </a:cubicBezTo>
                <a:cubicBezTo>
                  <a:pt x="146" y="90"/>
                  <a:pt x="146" y="90"/>
                  <a:pt x="146" y="90"/>
                </a:cubicBezTo>
                <a:cubicBezTo>
                  <a:pt x="146" y="89"/>
                  <a:pt x="146" y="88"/>
                  <a:pt x="146" y="88"/>
                </a:cubicBezTo>
                <a:cubicBezTo>
                  <a:pt x="147" y="87"/>
                  <a:pt x="148" y="86"/>
                  <a:pt x="150" y="86"/>
                </a:cubicBezTo>
                <a:cubicBezTo>
                  <a:pt x="150" y="86"/>
                  <a:pt x="150" y="86"/>
                  <a:pt x="150" y="85"/>
                </a:cubicBezTo>
                <a:cubicBezTo>
                  <a:pt x="150" y="85"/>
                  <a:pt x="150" y="85"/>
                  <a:pt x="150" y="84"/>
                </a:cubicBezTo>
                <a:cubicBezTo>
                  <a:pt x="153" y="83"/>
                  <a:pt x="155" y="82"/>
                  <a:pt x="156" y="80"/>
                </a:cubicBezTo>
                <a:cubicBezTo>
                  <a:pt x="157" y="79"/>
                  <a:pt x="158" y="79"/>
                  <a:pt x="158" y="78"/>
                </a:cubicBezTo>
                <a:cubicBezTo>
                  <a:pt x="159" y="78"/>
                  <a:pt x="160" y="77"/>
                  <a:pt x="161" y="77"/>
                </a:cubicBezTo>
                <a:cubicBezTo>
                  <a:pt x="162" y="77"/>
                  <a:pt x="162" y="77"/>
                  <a:pt x="162" y="76"/>
                </a:cubicBezTo>
                <a:cubicBezTo>
                  <a:pt x="162" y="75"/>
                  <a:pt x="162" y="75"/>
                  <a:pt x="163" y="75"/>
                </a:cubicBezTo>
                <a:cubicBezTo>
                  <a:pt x="164" y="75"/>
                  <a:pt x="164" y="76"/>
                  <a:pt x="164" y="77"/>
                </a:cubicBezTo>
                <a:cubicBezTo>
                  <a:pt x="164" y="77"/>
                  <a:pt x="164" y="77"/>
                  <a:pt x="164" y="77"/>
                </a:cubicBezTo>
                <a:cubicBezTo>
                  <a:pt x="164" y="77"/>
                  <a:pt x="164" y="77"/>
                  <a:pt x="164" y="77"/>
                </a:cubicBezTo>
                <a:cubicBezTo>
                  <a:pt x="164" y="77"/>
                  <a:pt x="163" y="77"/>
                  <a:pt x="163" y="77"/>
                </a:cubicBezTo>
                <a:cubicBezTo>
                  <a:pt x="163" y="77"/>
                  <a:pt x="163" y="77"/>
                  <a:pt x="163" y="78"/>
                </a:cubicBezTo>
                <a:cubicBezTo>
                  <a:pt x="163" y="78"/>
                  <a:pt x="163" y="78"/>
                  <a:pt x="164" y="77"/>
                </a:cubicBezTo>
                <a:cubicBezTo>
                  <a:pt x="164" y="77"/>
                  <a:pt x="165" y="77"/>
                  <a:pt x="165" y="77"/>
                </a:cubicBezTo>
                <a:cubicBezTo>
                  <a:pt x="166" y="76"/>
                  <a:pt x="165" y="75"/>
                  <a:pt x="166" y="73"/>
                </a:cubicBezTo>
                <a:cubicBezTo>
                  <a:pt x="167" y="73"/>
                  <a:pt x="168" y="73"/>
                  <a:pt x="169" y="73"/>
                </a:cubicBezTo>
                <a:cubicBezTo>
                  <a:pt x="169" y="73"/>
                  <a:pt x="169" y="73"/>
                  <a:pt x="169" y="73"/>
                </a:cubicBezTo>
                <a:cubicBezTo>
                  <a:pt x="169" y="72"/>
                  <a:pt x="170" y="71"/>
                  <a:pt x="171" y="71"/>
                </a:cubicBezTo>
                <a:cubicBezTo>
                  <a:pt x="171" y="71"/>
                  <a:pt x="172" y="71"/>
                  <a:pt x="172" y="71"/>
                </a:cubicBezTo>
                <a:cubicBezTo>
                  <a:pt x="172" y="70"/>
                  <a:pt x="172" y="70"/>
                  <a:pt x="172" y="69"/>
                </a:cubicBezTo>
                <a:cubicBezTo>
                  <a:pt x="172" y="69"/>
                  <a:pt x="171" y="69"/>
                  <a:pt x="171" y="69"/>
                </a:cubicBezTo>
                <a:cubicBezTo>
                  <a:pt x="172" y="68"/>
                  <a:pt x="173" y="68"/>
                  <a:pt x="174" y="69"/>
                </a:cubicBezTo>
                <a:cubicBezTo>
                  <a:pt x="175" y="68"/>
                  <a:pt x="176" y="68"/>
                  <a:pt x="177" y="67"/>
                </a:cubicBezTo>
                <a:cubicBezTo>
                  <a:pt x="176" y="66"/>
                  <a:pt x="176" y="67"/>
                  <a:pt x="175" y="67"/>
                </a:cubicBezTo>
                <a:cubicBezTo>
                  <a:pt x="175" y="66"/>
                  <a:pt x="175" y="66"/>
                  <a:pt x="175" y="66"/>
                </a:cubicBezTo>
                <a:cubicBezTo>
                  <a:pt x="176" y="66"/>
                  <a:pt x="177" y="65"/>
                  <a:pt x="178" y="65"/>
                </a:cubicBezTo>
                <a:cubicBezTo>
                  <a:pt x="178" y="65"/>
                  <a:pt x="178" y="65"/>
                  <a:pt x="178" y="66"/>
                </a:cubicBezTo>
                <a:cubicBezTo>
                  <a:pt x="178" y="66"/>
                  <a:pt x="178" y="67"/>
                  <a:pt x="179" y="66"/>
                </a:cubicBezTo>
                <a:cubicBezTo>
                  <a:pt x="179" y="66"/>
                  <a:pt x="180" y="66"/>
                  <a:pt x="181" y="66"/>
                </a:cubicBezTo>
                <a:cubicBezTo>
                  <a:pt x="182" y="66"/>
                  <a:pt x="184" y="65"/>
                  <a:pt x="185" y="64"/>
                </a:cubicBezTo>
                <a:cubicBezTo>
                  <a:pt x="185" y="63"/>
                  <a:pt x="186" y="63"/>
                  <a:pt x="188" y="63"/>
                </a:cubicBezTo>
                <a:cubicBezTo>
                  <a:pt x="189" y="63"/>
                  <a:pt x="189" y="61"/>
                  <a:pt x="189" y="60"/>
                </a:cubicBezTo>
                <a:cubicBezTo>
                  <a:pt x="190" y="60"/>
                  <a:pt x="191" y="59"/>
                  <a:pt x="192" y="59"/>
                </a:cubicBezTo>
                <a:cubicBezTo>
                  <a:pt x="193" y="59"/>
                  <a:pt x="194" y="58"/>
                  <a:pt x="194" y="57"/>
                </a:cubicBezTo>
                <a:cubicBezTo>
                  <a:pt x="194" y="57"/>
                  <a:pt x="194" y="56"/>
                  <a:pt x="194" y="56"/>
                </a:cubicBezTo>
                <a:cubicBezTo>
                  <a:pt x="194" y="56"/>
                  <a:pt x="194" y="55"/>
                  <a:pt x="195" y="55"/>
                </a:cubicBezTo>
                <a:cubicBezTo>
                  <a:pt x="195" y="55"/>
                  <a:pt x="195" y="56"/>
                  <a:pt x="195" y="56"/>
                </a:cubicBezTo>
                <a:cubicBezTo>
                  <a:pt x="197" y="55"/>
                  <a:pt x="197" y="54"/>
                  <a:pt x="197" y="53"/>
                </a:cubicBezTo>
                <a:cubicBezTo>
                  <a:pt x="198" y="52"/>
                  <a:pt x="198" y="53"/>
                  <a:pt x="198" y="53"/>
                </a:cubicBezTo>
                <a:cubicBezTo>
                  <a:pt x="199" y="54"/>
                  <a:pt x="200" y="53"/>
                  <a:pt x="201" y="53"/>
                </a:cubicBezTo>
                <a:cubicBezTo>
                  <a:pt x="201" y="53"/>
                  <a:pt x="202" y="53"/>
                  <a:pt x="202" y="53"/>
                </a:cubicBezTo>
                <a:cubicBezTo>
                  <a:pt x="202" y="52"/>
                  <a:pt x="203" y="51"/>
                  <a:pt x="204" y="52"/>
                </a:cubicBezTo>
                <a:cubicBezTo>
                  <a:pt x="205" y="52"/>
                  <a:pt x="204" y="53"/>
                  <a:pt x="205" y="54"/>
                </a:cubicBezTo>
                <a:cubicBezTo>
                  <a:pt x="205" y="55"/>
                  <a:pt x="206" y="54"/>
                  <a:pt x="207" y="54"/>
                </a:cubicBezTo>
                <a:cubicBezTo>
                  <a:pt x="208" y="53"/>
                  <a:pt x="208" y="52"/>
                  <a:pt x="209" y="51"/>
                </a:cubicBezTo>
                <a:cubicBezTo>
                  <a:pt x="209" y="52"/>
                  <a:pt x="209" y="52"/>
                  <a:pt x="209" y="53"/>
                </a:cubicBezTo>
                <a:cubicBezTo>
                  <a:pt x="209" y="53"/>
                  <a:pt x="209" y="54"/>
                  <a:pt x="210" y="55"/>
                </a:cubicBezTo>
                <a:cubicBezTo>
                  <a:pt x="210" y="54"/>
                  <a:pt x="210" y="53"/>
                  <a:pt x="210" y="53"/>
                </a:cubicBezTo>
                <a:cubicBezTo>
                  <a:pt x="210" y="52"/>
                  <a:pt x="211" y="52"/>
                  <a:pt x="211" y="52"/>
                </a:cubicBezTo>
                <a:moveTo>
                  <a:pt x="113" y="137"/>
                </a:moveTo>
                <a:cubicBezTo>
                  <a:pt x="113" y="137"/>
                  <a:pt x="113" y="137"/>
                  <a:pt x="113" y="137"/>
                </a:cubicBezTo>
                <a:cubicBezTo>
                  <a:pt x="113" y="137"/>
                  <a:pt x="113" y="137"/>
                  <a:pt x="112" y="137"/>
                </a:cubicBezTo>
                <a:cubicBezTo>
                  <a:pt x="112" y="137"/>
                  <a:pt x="112" y="137"/>
                  <a:pt x="112" y="137"/>
                </a:cubicBezTo>
                <a:cubicBezTo>
                  <a:pt x="113" y="137"/>
                  <a:pt x="113" y="137"/>
                  <a:pt x="113" y="138"/>
                </a:cubicBezTo>
                <a:cubicBezTo>
                  <a:pt x="113" y="138"/>
                  <a:pt x="113" y="137"/>
                  <a:pt x="112" y="137"/>
                </a:cubicBezTo>
                <a:cubicBezTo>
                  <a:pt x="112" y="137"/>
                  <a:pt x="112" y="137"/>
                  <a:pt x="112" y="137"/>
                </a:cubicBezTo>
                <a:cubicBezTo>
                  <a:pt x="112" y="136"/>
                  <a:pt x="113" y="136"/>
                  <a:pt x="112" y="135"/>
                </a:cubicBezTo>
                <a:cubicBezTo>
                  <a:pt x="112" y="135"/>
                  <a:pt x="112" y="135"/>
                  <a:pt x="112" y="135"/>
                </a:cubicBezTo>
                <a:cubicBezTo>
                  <a:pt x="112" y="135"/>
                  <a:pt x="112" y="135"/>
                  <a:pt x="112" y="135"/>
                </a:cubicBezTo>
                <a:cubicBezTo>
                  <a:pt x="111" y="136"/>
                  <a:pt x="111" y="136"/>
                  <a:pt x="113" y="137"/>
                </a:cubicBezTo>
                <a:moveTo>
                  <a:pt x="110" y="139"/>
                </a:moveTo>
                <a:cubicBezTo>
                  <a:pt x="109" y="138"/>
                  <a:pt x="107" y="140"/>
                  <a:pt x="107" y="138"/>
                </a:cubicBezTo>
                <a:cubicBezTo>
                  <a:pt x="107" y="138"/>
                  <a:pt x="106" y="138"/>
                  <a:pt x="106" y="138"/>
                </a:cubicBezTo>
                <a:cubicBezTo>
                  <a:pt x="106" y="139"/>
                  <a:pt x="106" y="139"/>
                  <a:pt x="106" y="139"/>
                </a:cubicBezTo>
                <a:cubicBezTo>
                  <a:pt x="107" y="139"/>
                  <a:pt x="108" y="139"/>
                  <a:pt x="107" y="138"/>
                </a:cubicBezTo>
                <a:cubicBezTo>
                  <a:pt x="108" y="138"/>
                  <a:pt x="108" y="137"/>
                  <a:pt x="109" y="136"/>
                </a:cubicBezTo>
                <a:cubicBezTo>
                  <a:pt x="107" y="136"/>
                  <a:pt x="107" y="136"/>
                  <a:pt x="110" y="139"/>
                </a:cubicBezTo>
                <a:moveTo>
                  <a:pt x="113" y="121"/>
                </a:moveTo>
                <a:cubicBezTo>
                  <a:pt x="114" y="121"/>
                  <a:pt x="114" y="122"/>
                  <a:pt x="114" y="122"/>
                </a:cubicBezTo>
                <a:cubicBezTo>
                  <a:pt x="115" y="123"/>
                  <a:pt x="115" y="123"/>
                  <a:pt x="116" y="122"/>
                </a:cubicBezTo>
                <a:cubicBezTo>
                  <a:pt x="117" y="122"/>
                  <a:pt x="117" y="121"/>
                  <a:pt x="117" y="121"/>
                </a:cubicBezTo>
                <a:cubicBezTo>
                  <a:pt x="116" y="120"/>
                  <a:pt x="115" y="120"/>
                  <a:pt x="113" y="121"/>
                </a:cubicBezTo>
                <a:moveTo>
                  <a:pt x="109" y="132"/>
                </a:moveTo>
                <a:cubicBezTo>
                  <a:pt x="108" y="132"/>
                  <a:pt x="108" y="132"/>
                  <a:pt x="108" y="133"/>
                </a:cubicBezTo>
                <a:cubicBezTo>
                  <a:pt x="108" y="134"/>
                  <a:pt x="108" y="134"/>
                  <a:pt x="108" y="134"/>
                </a:cubicBezTo>
                <a:cubicBezTo>
                  <a:pt x="109" y="134"/>
                  <a:pt x="110" y="134"/>
                  <a:pt x="110" y="133"/>
                </a:cubicBezTo>
                <a:cubicBezTo>
                  <a:pt x="110" y="133"/>
                  <a:pt x="109" y="132"/>
                  <a:pt x="109" y="132"/>
                </a:cubicBezTo>
                <a:moveTo>
                  <a:pt x="149" y="103"/>
                </a:moveTo>
                <a:cubicBezTo>
                  <a:pt x="149" y="103"/>
                  <a:pt x="149" y="103"/>
                  <a:pt x="150" y="103"/>
                </a:cubicBezTo>
                <a:cubicBezTo>
                  <a:pt x="150" y="103"/>
                  <a:pt x="150" y="102"/>
                  <a:pt x="150" y="102"/>
                </a:cubicBezTo>
                <a:cubicBezTo>
                  <a:pt x="150" y="102"/>
                  <a:pt x="150" y="102"/>
                  <a:pt x="150" y="102"/>
                </a:cubicBezTo>
                <a:cubicBezTo>
                  <a:pt x="149" y="102"/>
                  <a:pt x="148" y="102"/>
                  <a:pt x="147" y="102"/>
                </a:cubicBezTo>
                <a:cubicBezTo>
                  <a:pt x="147" y="102"/>
                  <a:pt x="147" y="102"/>
                  <a:pt x="147" y="102"/>
                </a:cubicBezTo>
                <a:cubicBezTo>
                  <a:pt x="147" y="102"/>
                  <a:pt x="147" y="103"/>
                  <a:pt x="147" y="103"/>
                </a:cubicBezTo>
                <a:cubicBezTo>
                  <a:pt x="148" y="103"/>
                  <a:pt x="148" y="103"/>
                  <a:pt x="149" y="103"/>
                </a:cubicBezTo>
                <a:moveTo>
                  <a:pt x="150" y="93"/>
                </a:moveTo>
                <a:cubicBezTo>
                  <a:pt x="151" y="95"/>
                  <a:pt x="151" y="95"/>
                  <a:pt x="152" y="95"/>
                </a:cubicBezTo>
                <a:cubicBezTo>
                  <a:pt x="151" y="93"/>
                  <a:pt x="151" y="93"/>
                  <a:pt x="150" y="93"/>
                </a:cubicBezTo>
                <a:moveTo>
                  <a:pt x="122" y="121"/>
                </a:moveTo>
                <a:cubicBezTo>
                  <a:pt x="121" y="120"/>
                  <a:pt x="120" y="120"/>
                  <a:pt x="119" y="121"/>
                </a:cubicBezTo>
                <a:cubicBezTo>
                  <a:pt x="120" y="122"/>
                  <a:pt x="121" y="122"/>
                  <a:pt x="122" y="121"/>
                </a:cubicBezTo>
                <a:moveTo>
                  <a:pt x="162" y="94"/>
                </a:moveTo>
                <a:cubicBezTo>
                  <a:pt x="162" y="94"/>
                  <a:pt x="162" y="93"/>
                  <a:pt x="161" y="93"/>
                </a:cubicBezTo>
                <a:cubicBezTo>
                  <a:pt x="161" y="93"/>
                  <a:pt x="161" y="93"/>
                  <a:pt x="161" y="92"/>
                </a:cubicBezTo>
                <a:cubicBezTo>
                  <a:pt x="160" y="92"/>
                  <a:pt x="160" y="93"/>
                  <a:pt x="160" y="93"/>
                </a:cubicBezTo>
                <a:cubicBezTo>
                  <a:pt x="160" y="93"/>
                  <a:pt x="160" y="94"/>
                  <a:pt x="160" y="94"/>
                </a:cubicBezTo>
                <a:cubicBezTo>
                  <a:pt x="161" y="94"/>
                  <a:pt x="161" y="94"/>
                  <a:pt x="162" y="94"/>
                </a:cubicBezTo>
                <a:moveTo>
                  <a:pt x="149" y="97"/>
                </a:moveTo>
                <a:cubicBezTo>
                  <a:pt x="150" y="97"/>
                  <a:pt x="150" y="97"/>
                  <a:pt x="150" y="97"/>
                </a:cubicBezTo>
                <a:cubicBezTo>
                  <a:pt x="150" y="97"/>
                  <a:pt x="150" y="96"/>
                  <a:pt x="150" y="96"/>
                </a:cubicBezTo>
                <a:cubicBezTo>
                  <a:pt x="150" y="96"/>
                  <a:pt x="149" y="96"/>
                  <a:pt x="149" y="96"/>
                </a:cubicBezTo>
                <a:cubicBezTo>
                  <a:pt x="149" y="96"/>
                  <a:pt x="149" y="97"/>
                  <a:pt x="149" y="97"/>
                </a:cubicBezTo>
                <a:moveTo>
                  <a:pt x="144" y="96"/>
                </a:moveTo>
                <a:cubicBezTo>
                  <a:pt x="144" y="97"/>
                  <a:pt x="145" y="97"/>
                  <a:pt x="146" y="96"/>
                </a:cubicBezTo>
                <a:cubicBezTo>
                  <a:pt x="145" y="96"/>
                  <a:pt x="144" y="96"/>
                  <a:pt x="144" y="96"/>
                </a:cubicBezTo>
                <a:moveTo>
                  <a:pt x="158" y="95"/>
                </a:moveTo>
                <a:cubicBezTo>
                  <a:pt x="158" y="95"/>
                  <a:pt x="157" y="95"/>
                  <a:pt x="156" y="95"/>
                </a:cubicBezTo>
                <a:cubicBezTo>
                  <a:pt x="156" y="95"/>
                  <a:pt x="156" y="96"/>
                  <a:pt x="156" y="96"/>
                </a:cubicBezTo>
                <a:cubicBezTo>
                  <a:pt x="157" y="96"/>
                  <a:pt x="157" y="96"/>
                  <a:pt x="158" y="96"/>
                </a:cubicBezTo>
                <a:cubicBezTo>
                  <a:pt x="158" y="96"/>
                  <a:pt x="158" y="95"/>
                  <a:pt x="158" y="95"/>
                </a:cubicBezTo>
                <a:moveTo>
                  <a:pt x="204" y="69"/>
                </a:moveTo>
                <a:cubicBezTo>
                  <a:pt x="204" y="68"/>
                  <a:pt x="203" y="68"/>
                  <a:pt x="203" y="69"/>
                </a:cubicBezTo>
                <a:cubicBezTo>
                  <a:pt x="203" y="69"/>
                  <a:pt x="203" y="69"/>
                  <a:pt x="203" y="69"/>
                </a:cubicBezTo>
                <a:cubicBezTo>
                  <a:pt x="203" y="70"/>
                  <a:pt x="204" y="70"/>
                  <a:pt x="204" y="69"/>
                </a:cubicBezTo>
                <a:cubicBezTo>
                  <a:pt x="204" y="69"/>
                  <a:pt x="204" y="69"/>
                  <a:pt x="204" y="69"/>
                </a:cubicBezTo>
                <a:moveTo>
                  <a:pt x="115" y="131"/>
                </a:moveTo>
                <a:cubicBezTo>
                  <a:pt x="114" y="132"/>
                  <a:pt x="114" y="132"/>
                  <a:pt x="115" y="133"/>
                </a:cubicBezTo>
                <a:cubicBezTo>
                  <a:pt x="116" y="132"/>
                  <a:pt x="116" y="132"/>
                  <a:pt x="115" y="131"/>
                </a:cubicBezTo>
                <a:moveTo>
                  <a:pt x="146" y="108"/>
                </a:moveTo>
                <a:cubicBezTo>
                  <a:pt x="145" y="108"/>
                  <a:pt x="145" y="107"/>
                  <a:pt x="145" y="107"/>
                </a:cubicBezTo>
                <a:cubicBezTo>
                  <a:pt x="145" y="108"/>
                  <a:pt x="145" y="108"/>
                  <a:pt x="145" y="108"/>
                </a:cubicBezTo>
                <a:cubicBezTo>
                  <a:pt x="145" y="108"/>
                  <a:pt x="145" y="108"/>
                  <a:pt x="145" y="108"/>
                </a:cubicBezTo>
                <a:cubicBezTo>
                  <a:pt x="145" y="108"/>
                  <a:pt x="145" y="108"/>
                  <a:pt x="146" y="108"/>
                </a:cubicBezTo>
                <a:moveTo>
                  <a:pt x="148" y="105"/>
                </a:moveTo>
                <a:cubicBezTo>
                  <a:pt x="148" y="105"/>
                  <a:pt x="148" y="105"/>
                  <a:pt x="148" y="104"/>
                </a:cubicBezTo>
                <a:cubicBezTo>
                  <a:pt x="148" y="105"/>
                  <a:pt x="148" y="105"/>
                  <a:pt x="148" y="105"/>
                </a:cubicBezTo>
                <a:cubicBezTo>
                  <a:pt x="148" y="105"/>
                  <a:pt x="148" y="105"/>
                  <a:pt x="148" y="105"/>
                </a:cubicBezTo>
                <a:cubicBezTo>
                  <a:pt x="148" y="105"/>
                  <a:pt x="148" y="105"/>
                  <a:pt x="148" y="105"/>
                </a:cubicBezTo>
                <a:moveTo>
                  <a:pt x="117" y="129"/>
                </a:moveTo>
                <a:cubicBezTo>
                  <a:pt x="117" y="129"/>
                  <a:pt x="117" y="129"/>
                  <a:pt x="117" y="129"/>
                </a:cubicBezTo>
                <a:cubicBezTo>
                  <a:pt x="117" y="129"/>
                  <a:pt x="117" y="128"/>
                  <a:pt x="117" y="128"/>
                </a:cubicBezTo>
                <a:cubicBezTo>
                  <a:pt x="116" y="128"/>
                  <a:pt x="116" y="129"/>
                  <a:pt x="116" y="129"/>
                </a:cubicBezTo>
                <a:cubicBezTo>
                  <a:pt x="116" y="129"/>
                  <a:pt x="117" y="129"/>
                  <a:pt x="117" y="129"/>
                </a:cubicBezTo>
                <a:moveTo>
                  <a:pt x="142" y="101"/>
                </a:moveTo>
                <a:cubicBezTo>
                  <a:pt x="142" y="101"/>
                  <a:pt x="142" y="101"/>
                  <a:pt x="142" y="101"/>
                </a:cubicBezTo>
                <a:cubicBezTo>
                  <a:pt x="142" y="101"/>
                  <a:pt x="142" y="101"/>
                  <a:pt x="142" y="101"/>
                </a:cubicBezTo>
                <a:cubicBezTo>
                  <a:pt x="142" y="101"/>
                  <a:pt x="143" y="101"/>
                  <a:pt x="143" y="101"/>
                </a:cubicBezTo>
                <a:cubicBezTo>
                  <a:pt x="143" y="101"/>
                  <a:pt x="143" y="101"/>
                  <a:pt x="142" y="101"/>
                </a:cubicBezTo>
                <a:moveTo>
                  <a:pt x="103" y="141"/>
                </a:moveTo>
                <a:cubicBezTo>
                  <a:pt x="103" y="141"/>
                  <a:pt x="103" y="141"/>
                  <a:pt x="103" y="141"/>
                </a:cubicBezTo>
                <a:cubicBezTo>
                  <a:pt x="102" y="141"/>
                  <a:pt x="102" y="141"/>
                  <a:pt x="102" y="141"/>
                </a:cubicBezTo>
                <a:cubicBezTo>
                  <a:pt x="102" y="141"/>
                  <a:pt x="102" y="141"/>
                  <a:pt x="103" y="141"/>
                </a:cubicBezTo>
                <a:cubicBezTo>
                  <a:pt x="103" y="141"/>
                  <a:pt x="103" y="141"/>
                  <a:pt x="103" y="141"/>
                </a:cubicBezTo>
                <a:moveTo>
                  <a:pt x="99" y="138"/>
                </a:moveTo>
                <a:cubicBezTo>
                  <a:pt x="99" y="138"/>
                  <a:pt x="98" y="138"/>
                  <a:pt x="98" y="138"/>
                </a:cubicBezTo>
                <a:cubicBezTo>
                  <a:pt x="98" y="138"/>
                  <a:pt x="99" y="138"/>
                  <a:pt x="99" y="139"/>
                </a:cubicBezTo>
                <a:cubicBezTo>
                  <a:pt x="99" y="139"/>
                  <a:pt x="99" y="138"/>
                  <a:pt x="99" y="138"/>
                </a:cubicBezTo>
                <a:cubicBezTo>
                  <a:pt x="99" y="138"/>
                  <a:pt x="99" y="138"/>
                  <a:pt x="99" y="138"/>
                </a:cubicBezTo>
                <a:moveTo>
                  <a:pt x="111" y="130"/>
                </a:moveTo>
                <a:cubicBezTo>
                  <a:pt x="111" y="131"/>
                  <a:pt x="111" y="131"/>
                  <a:pt x="111" y="131"/>
                </a:cubicBezTo>
                <a:cubicBezTo>
                  <a:pt x="111" y="131"/>
                  <a:pt x="111" y="131"/>
                  <a:pt x="111" y="131"/>
                </a:cubicBezTo>
                <a:cubicBezTo>
                  <a:pt x="111" y="131"/>
                  <a:pt x="111" y="130"/>
                  <a:pt x="111" y="130"/>
                </a:cubicBezTo>
                <a:cubicBezTo>
                  <a:pt x="111" y="130"/>
                  <a:pt x="111" y="130"/>
                  <a:pt x="111" y="130"/>
                </a:cubicBezTo>
                <a:moveTo>
                  <a:pt x="192" y="61"/>
                </a:moveTo>
                <a:cubicBezTo>
                  <a:pt x="192" y="61"/>
                  <a:pt x="193" y="61"/>
                  <a:pt x="193" y="61"/>
                </a:cubicBezTo>
                <a:cubicBezTo>
                  <a:pt x="193" y="61"/>
                  <a:pt x="193" y="60"/>
                  <a:pt x="193" y="60"/>
                </a:cubicBezTo>
                <a:cubicBezTo>
                  <a:pt x="193" y="60"/>
                  <a:pt x="193" y="60"/>
                  <a:pt x="193" y="60"/>
                </a:cubicBezTo>
                <a:cubicBezTo>
                  <a:pt x="192" y="60"/>
                  <a:pt x="192" y="60"/>
                  <a:pt x="192" y="61"/>
                </a:cubicBezTo>
                <a:moveTo>
                  <a:pt x="147" y="93"/>
                </a:moveTo>
                <a:cubicBezTo>
                  <a:pt x="147" y="93"/>
                  <a:pt x="147" y="92"/>
                  <a:pt x="147" y="92"/>
                </a:cubicBezTo>
                <a:cubicBezTo>
                  <a:pt x="147" y="92"/>
                  <a:pt x="147" y="92"/>
                  <a:pt x="147" y="92"/>
                </a:cubicBezTo>
                <a:cubicBezTo>
                  <a:pt x="147" y="93"/>
                  <a:pt x="147" y="93"/>
                  <a:pt x="147" y="93"/>
                </a:cubicBezTo>
                <a:cubicBezTo>
                  <a:pt x="147" y="93"/>
                  <a:pt x="147" y="93"/>
                  <a:pt x="147" y="93"/>
                </a:cubicBezTo>
                <a:moveTo>
                  <a:pt x="141" y="286"/>
                </a:moveTo>
                <a:cubicBezTo>
                  <a:pt x="139" y="285"/>
                  <a:pt x="139" y="285"/>
                  <a:pt x="138" y="285"/>
                </a:cubicBezTo>
                <a:cubicBezTo>
                  <a:pt x="137" y="285"/>
                  <a:pt x="135" y="284"/>
                  <a:pt x="134" y="284"/>
                </a:cubicBezTo>
                <a:cubicBezTo>
                  <a:pt x="132" y="283"/>
                  <a:pt x="131" y="282"/>
                  <a:pt x="129" y="281"/>
                </a:cubicBezTo>
                <a:cubicBezTo>
                  <a:pt x="127" y="281"/>
                  <a:pt x="127" y="279"/>
                  <a:pt x="125" y="279"/>
                </a:cubicBezTo>
                <a:cubicBezTo>
                  <a:pt x="121" y="276"/>
                  <a:pt x="115" y="274"/>
                  <a:pt x="111" y="271"/>
                </a:cubicBezTo>
                <a:cubicBezTo>
                  <a:pt x="110" y="272"/>
                  <a:pt x="109" y="271"/>
                  <a:pt x="109" y="270"/>
                </a:cubicBezTo>
                <a:cubicBezTo>
                  <a:pt x="108" y="269"/>
                  <a:pt x="107" y="270"/>
                  <a:pt x="107" y="269"/>
                </a:cubicBezTo>
                <a:cubicBezTo>
                  <a:pt x="107" y="269"/>
                  <a:pt x="106" y="269"/>
                  <a:pt x="106" y="269"/>
                </a:cubicBezTo>
                <a:cubicBezTo>
                  <a:pt x="105" y="269"/>
                  <a:pt x="104" y="269"/>
                  <a:pt x="103" y="268"/>
                </a:cubicBezTo>
                <a:cubicBezTo>
                  <a:pt x="102" y="268"/>
                  <a:pt x="102" y="267"/>
                  <a:pt x="101" y="266"/>
                </a:cubicBezTo>
                <a:cubicBezTo>
                  <a:pt x="99" y="266"/>
                  <a:pt x="98" y="264"/>
                  <a:pt x="95" y="264"/>
                </a:cubicBezTo>
                <a:cubicBezTo>
                  <a:pt x="92" y="262"/>
                  <a:pt x="92" y="262"/>
                  <a:pt x="92" y="262"/>
                </a:cubicBezTo>
                <a:cubicBezTo>
                  <a:pt x="91" y="261"/>
                  <a:pt x="91" y="260"/>
                  <a:pt x="89" y="260"/>
                </a:cubicBezTo>
                <a:cubicBezTo>
                  <a:pt x="88" y="260"/>
                  <a:pt x="88" y="259"/>
                  <a:pt x="86" y="259"/>
                </a:cubicBezTo>
                <a:cubicBezTo>
                  <a:pt x="86" y="259"/>
                  <a:pt x="85" y="258"/>
                  <a:pt x="85" y="258"/>
                </a:cubicBezTo>
                <a:cubicBezTo>
                  <a:pt x="84" y="258"/>
                  <a:pt x="83" y="257"/>
                  <a:pt x="83" y="257"/>
                </a:cubicBezTo>
                <a:cubicBezTo>
                  <a:pt x="82" y="257"/>
                  <a:pt x="82" y="257"/>
                  <a:pt x="82" y="256"/>
                </a:cubicBezTo>
                <a:cubicBezTo>
                  <a:pt x="82" y="256"/>
                  <a:pt x="82" y="255"/>
                  <a:pt x="82" y="255"/>
                </a:cubicBezTo>
                <a:cubicBezTo>
                  <a:pt x="83" y="254"/>
                  <a:pt x="84" y="252"/>
                  <a:pt x="84" y="251"/>
                </a:cubicBezTo>
                <a:cubicBezTo>
                  <a:pt x="85" y="250"/>
                  <a:pt x="85" y="250"/>
                  <a:pt x="86" y="250"/>
                </a:cubicBezTo>
                <a:cubicBezTo>
                  <a:pt x="86" y="250"/>
                  <a:pt x="87" y="250"/>
                  <a:pt x="88" y="251"/>
                </a:cubicBezTo>
                <a:cubicBezTo>
                  <a:pt x="88" y="251"/>
                  <a:pt x="88" y="251"/>
                  <a:pt x="88" y="251"/>
                </a:cubicBezTo>
                <a:cubicBezTo>
                  <a:pt x="90" y="251"/>
                  <a:pt x="92" y="250"/>
                  <a:pt x="93" y="252"/>
                </a:cubicBezTo>
                <a:cubicBezTo>
                  <a:pt x="95" y="252"/>
                  <a:pt x="97" y="251"/>
                  <a:pt x="98" y="252"/>
                </a:cubicBezTo>
                <a:cubicBezTo>
                  <a:pt x="99" y="252"/>
                  <a:pt x="101" y="252"/>
                  <a:pt x="102" y="253"/>
                </a:cubicBezTo>
                <a:cubicBezTo>
                  <a:pt x="103" y="253"/>
                  <a:pt x="104" y="254"/>
                  <a:pt x="106" y="253"/>
                </a:cubicBezTo>
                <a:cubicBezTo>
                  <a:pt x="107" y="253"/>
                  <a:pt x="108" y="255"/>
                  <a:pt x="109" y="254"/>
                </a:cubicBezTo>
                <a:cubicBezTo>
                  <a:pt x="110" y="254"/>
                  <a:pt x="112" y="254"/>
                  <a:pt x="112" y="255"/>
                </a:cubicBezTo>
                <a:cubicBezTo>
                  <a:pt x="113" y="255"/>
                  <a:pt x="114" y="255"/>
                  <a:pt x="115" y="255"/>
                </a:cubicBezTo>
                <a:cubicBezTo>
                  <a:pt x="116" y="256"/>
                  <a:pt x="116" y="256"/>
                  <a:pt x="117" y="256"/>
                </a:cubicBezTo>
                <a:cubicBezTo>
                  <a:pt x="118" y="256"/>
                  <a:pt x="120" y="256"/>
                  <a:pt x="121" y="257"/>
                </a:cubicBezTo>
                <a:cubicBezTo>
                  <a:pt x="122" y="257"/>
                  <a:pt x="123" y="257"/>
                  <a:pt x="124" y="258"/>
                </a:cubicBezTo>
                <a:cubicBezTo>
                  <a:pt x="124" y="258"/>
                  <a:pt x="125" y="258"/>
                  <a:pt x="125" y="258"/>
                </a:cubicBezTo>
                <a:cubicBezTo>
                  <a:pt x="127" y="258"/>
                  <a:pt x="128" y="258"/>
                  <a:pt x="129" y="258"/>
                </a:cubicBezTo>
                <a:cubicBezTo>
                  <a:pt x="130" y="258"/>
                  <a:pt x="131" y="259"/>
                  <a:pt x="132" y="259"/>
                </a:cubicBezTo>
                <a:cubicBezTo>
                  <a:pt x="133" y="259"/>
                  <a:pt x="134" y="259"/>
                  <a:pt x="135" y="259"/>
                </a:cubicBezTo>
                <a:cubicBezTo>
                  <a:pt x="136" y="260"/>
                  <a:pt x="136" y="260"/>
                  <a:pt x="137" y="260"/>
                </a:cubicBezTo>
                <a:cubicBezTo>
                  <a:pt x="138" y="260"/>
                  <a:pt x="139" y="260"/>
                  <a:pt x="140" y="260"/>
                </a:cubicBezTo>
                <a:cubicBezTo>
                  <a:pt x="141" y="260"/>
                  <a:pt x="141" y="261"/>
                  <a:pt x="142" y="261"/>
                </a:cubicBezTo>
                <a:cubicBezTo>
                  <a:pt x="142" y="261"/>
                  <a:pt x="143" y="261"/>
                  <a:pt x="144" y="261"/>
                </a:cubicBezTo>
                <a:cubicBezTo>
                  <a:pt x="143" y="259"/>
                  <a:pt x="141" y="259"/>
                  <a:pt x="140" y="258"/>
                </a:cubicBezTo>
                <a:cubicBezTo>
                  <a:pt x="138" y="258"/>
                  <a:pt x="136" y="257"/>
                  <a:pt x="134" y="255"/>
                </a:cubicBezTo>
                <a:cubicBezTo>
                  <a:pt x="133" y="255"/>
                  <a:pt x="132" y="254"/>
                  <a:pt x="131" y="254"/>
                </a:cubicBezTo>
                <a:cubicBezTo>
                  <a:pt x="130" y="254"/>
                  <a:pt x="130" y="253"/>
                  <a:pt x="129" y="253"/>
                </a:cubicBezTo>
                <a:cubicBezTo>
                  <a:pt x="128" y="252"/>
                  <a:pt x="126" y="252"/>
                  <a:pt x="125" y="250"/>
                </a:cubicBezTo>
                <a:cubicBezTo>
                  <a:pt x="124" y="249"/>
                  <a:pt x="123" y="250"/>
                  <a:pt x="122" y="249"/>
                </a:cubicBezTo>
                <a:cubicBezTo>
                  <a:pt x="121" y="249"/>
                  <a:pt x="120" y="248"/>
                  <a:pt x="119" y="248"/>
                </a:cubicBezTo>
                <a:cubicBezTo>
                  <a:pt x="117" y="247"/>
                  <a:pt x="116" y="247"/>
                  <a:pt x="115" y="246"/>
                </a:cubicBezTo>
                <a:cubicBezTo>
                  <a:pt x="113" y="244"/>
                  <a:pt x="111" y="243"/>
                  <a:pt x="109" y="242"/>
                </a:cubicBezTo>
                <a:cubicBezTo>
                  <a:pt x="108" y="241"/>
                  <a:pt x="106" y="241"/>
                  <a:pt x="104" y="240"/>
                </a:cubicBezTo>
                <a:cubicBezTo>
                  <a:pt x="103" y="239"/>
                  <a:pt x="102" y="239"/>
                  <a:pt x="102" y="239"/>
                </a:cubicBezTo>
                <a:cubicBezTo>
                  <a:pt x="101" y="238"/>
                  <a:pt x="100" y="237"/>
                  <a:pt x="99" y="236"/>
                </a:cubicBezTo>
                <a:cubicBezTo>
                  <a:pt x="98" y="236"/>
                  <a:pt x="98" y="236"/>
                  <a:pt x="97" y="236"/>
                </a:cubicBezTo>
                <a:cubicBezTo>
                  <a:pt x="97" y="236"/>
                  <a:pt x="96" y="235"/>
                  <a:pt x="96" y="235"/>
                </a:cubicBezTo>
                <a:cubicBezTo>
                  <a:pt x="95" y="236"/>
                  <a:pt x="94" y="235"/>
                  <a:pt x="93" y="234"/>
                </a:cubicBezTo>
                <a:cubicBezTo>
                  <a:pt x="94" y="232"/>
                  <a:pt x="95" y="231"/>
                  <a:pt x="96" y="229"/>
                </a:cubicBezTo>
                <a:cubicBezTo>
                  <a:pt x="96" y="228"/>
                  <a:pt x="98" y="227"/>
                  <a:pt x="99" y="228"/>
                </a:cubicBezTo>
                <a:cubicBezTo>
                  <a:pt x="100" y="229"/>
                  <a:pt x="103" y="230"/>
                  <a:pt x="104" y="231"/>
                </a:cubicBezTo>
                <a:cubicBezTo>
                  <a:pt x="105" y="232"/>
                  <a:pt x="106" y="232"/>
                  <a:pt x="107" y="233"/>
                </a:cubicBezTo>
                <a:cubicBezTo>
                  <a:pt x="107" y="233"/>
                  <a:pt x="107" y="233"/>
                  <a:pt x="108" y="233"/>
                </a:cubicBezTo>
                <a:cubicBezTo>
                  <a:pt x="109" y="234"/>
                  <a:pt x="111" y="235"/>
                  <a:pt x="112" y="236"/>
                </a:cubicBezTo>
                <a:cubicBezTo>
                  <a:pt x="113" y="236"/>
                  <a:pt x="113" y="237"/>
                  <a:pt x="114" y="236"/>
                </a:cubicBezTo>
                <a:cubicBezTo>
                  <a:pt x="115" y="236"/>
                  <a:pt x="115" y="238"/>
                  <a:pt x="117" y="237"/>
                </a:cubicBezTo>
                <a:cubicBezTo>
                  <a:pt x="117" y="238"/>
                  <a:pt x="118" y="239"/>
                  <a:pt x="119" y="239"/>
                </a:cubicBezTo>
                <a:cubicBezTo>
                  <a:pt x="120" y="239"/>
                  <a:pt x="120" y="240"/>
                  <a:pt x="121" y="240"/>
                </a:cubicBezTo>
                <a:cubicBezTo>
                  <a:pt x="122" y="240"/>
                  <a:pt x="122" y="241"/>
                  <a:pt x="123" y="241"/>
                </a:cubicBezTo>
                <a:cubicBezTo>
                  <a:pt x="124" y="242"/>
                  <a:pt x="126" y="242"/>
                  <a:pt x="127" y="244"/>
                </a:cubicBezTo>
                <a:cubicBezTo>
                  <a:pt x="130" y="244"/>
                  <a:pt x="130" y="244"/>
                  <a:pt x="130" y="244"/>
                </a:cubicBezTo>
                <a:cubicBezTo>
                  <a:pt x="131" y="245"/>
                  <a:pt x="131" y="246"/>
                  <a:pt x="133" y="246"/>
                </a:cubicBezTo>
                <a:cubicBezTo>
                  <a:pt x="133" y="246"/>
                  <a:pt x="134" y="247"/>
                  <a:pt x="135" y="247"/>
                </a:cubicBezTo>
                <a:cubicBezTo>
                  <a:pt x="136" y="248"/>
                  <a:pt x="137" y="248"/>
                  <a:pt x="138" y="249"/>
                </a:cubicBezTo>
                <a:cubicBezTo>
                  <a:pt x="139" y="248"/>
                  <a:pt x="139" y="250"/>
                  <a:pt x="140" y="250"/>
                </a:cubicBezTo>
                <a:cubicBezTo>
                  <a:pt x="141" y="250"/>
                  <a:pt x="141" y="251"/>
                  <a:pt x="142" y="251"/>
                </a:cubicBezTo>
                <a:cubicBezTo>
                  <a:pt x="143" y="252"/>
                  <a:pt x="144" y="251"/>
                  <a:pt x="145" y="252"/>
                </a:cubicBezTo>
                <a:cubicBezTo>
                  <a:pt x="145" y="253"/>
                  <a:pt x="146" y="254"/>
                  <a:pt x="147" y="253"/>
                </a:cubicBezTo>
                <a:cubicBezTo>
                  <a:pt x="148" y="254"/>
                  <a:pt x="149" y="255"/>
                  <a:pt x="151" y="255"/>
                </a:cubicBezTo>
                <a:cubicBezTo>
                  <a:pt x="152" y="256"/>
                  <a:pt x="153" y="256"/>
                  <a:pt x="154" y="257"/>
                </a:cubicBezTo>
                <a:cubicBezTo>
                  <a:pt x="155" y="258"/>
                  <a:pt x="156" y="258"/>
                  <a:pt x="157" y="259"/>
                </a:cubicBezTo>
                <a:cubicBezTo>
                  <a:pt x="158" y="259"/>
                  <a:pt x="159" y="259"/>
                  <a:pt x="159" y="259"/>
                </a:cubicBezTo>
                <a:cubicBezTo>
                  <a:pt x="160" y="260"/>
                  <a:pt x="162" y="260"/>
                  <a:pt x="163" y="261"/>
                </a:cubicBezTo>
                <a:cubicBezTo>
                  <a:pt x="164" y="263"/>
                  <a:pt x="165" y="264"/>
                  <a:pt x="167" y="264"/>
                </a:cubicBezTo>
                <a:cubicBezTo>
                  <a:pt x="168" y="264"/>
                  <a:pt x="168" y="264"/>
                  <a:pt x="168" y="264"/>
                </a:cubicBezTo>
                <a:cubicBezTo>
                  <a:pt x="169" y="265"/>
                  <a:pt x="170" y="265"/>
                  <a:pt x="171" y="266"/>
                </a:cubicBezTo>
                <a:cubicBezTo>
                  <a:pt x="171" y="266"/>
                  <a:pt x="172" y="266"/>
                  <a:pt x="172" y="266"/>
                </a:cubicBezTo>
                <a:cubicBezTo>
                  <a:pt x="172" y="266"/>
                  <a:pt x="172" y="266"/>
                  <a:pt x="172" y="266"/>
                </a:cubicBezTo>
                <a:cubicBezTo>
                  <a:pt x="172" y="267"/>
                  <a:pt x="172" y="267"/>
                  <a:pt x="172" y="267"/>
                </a:cubicBezTo>
                <a:cubicBezTo>
                  <a:pt x="171" y="269"/>
                  <a:pt x="170" y="270"/>
                  <a:pt x="169" y="272"/>
                </a:cubicBezTo>
                <a:cubicBezTo>
                  <a:pt x="168" y="272"/>
                  <a:pt x="167" y="272"/>
                  <a:pt x="166" y="272"/>
                </a:cubicBezTo>
                <a:cubicBezTo>
                  <a:pt x="164" y="273"/>
                  <a:pt x="164" y="271"/>
                  <a:pt x="162" y="271"/>
                </a:cubicBezTo>
                <a:cubicBezTo>
                  <a:pt x="161" y="272"/>
                  <a:pt x="160" y="271"/>
                  <a:pt x="158" y="271"/>
                </a:cubicBezTo>
                <a:cubicBezTo>
                  <a:pt x="158" y="270"/>
                  <a:pt x="156" y="271"/>
                  <a:pt x="155" y="270"/>
                </a:cubicBezTo>
                <a:cubicBezTo>
                  <a:pt x="155" y="270"/>
                  <a:pt x="155" y="270"/>
                  <a:pt x="154" y="270"/>
                </a:cubicBezTo>
                <a:cubicBezTo>
                  <a:pt x="153" y="270"/>
                  <a:pt x="152" y="269"/>
                  <a:pt x="150" y="270"/>
                </a:cubicBezTo>
                <a:cubicBezTo>
                  <a:pt x="149" y="270"/>
                  <a:pt x="148" y="268"/>
                  <a:pt x="147" y="269"/>
                </a:cubicBezTo>
                <a:cubicBezTo>
                  <a:pt x="146" y="269"/>
                  <a:pt x="144" y="268"/>
                  <a:pt x="143" y="268"/>
                </a:cubicBezTo>
                <a:cubicBezTo>
                  <a:pt x="142" y="267"/>
                  <a:pt x="141" y="268"/>
                  <a:pt x="140" y="268"/>
                </a:cubicBezTo>
                <a:cubicBezTo>
                  <a:pt x="138" y="266"/>
                  <a:pt x="137" y="267"/>
                  <a:pt x="135" y="267"/>
                </a:cubicBezTo>
                <a:cubicBezTo>
                  <a:pt x="134" y="267"/>
                  <a:pt x="133" y="266"/>
                  <a:pt x="132" y="266"/>
                </a:cubicBezTo>
                <a:cubicBezTo>
                  <a:pt x="131" y="266"/>
                  <a:pt x="129" y="266"/>
                  <a:pt x="128" y="266"/>
                </a:cubicBezTo>
                <a:cubicBezTo>
                  <a:pt x="128" y="265"/>
                  <a:pt x="127" y="265"/>
                  <a:pt x="127" y="265"/>
                </a:cubicBezTo>
                <a:cubicBezTo>
                  <a:pt x="125" y="264"/>
                  <a:pt x="124" y="265"/>
                  <a:pt x="123" y="264"/>
                </a:cubicBezTo>
                <a:cubicBezTo>
                  <a:pt x="122" y="263"/>
                  <a:pt x="121" y="264"/>
                  <a:pt x="120" y="264"/>
                </a:cubicBezTo>
                <a:cubicBezTo>
                  <a:pt x="119" y="264"/>
                  <a:pt x="119" y="263"/>
                  <a:pt x="117" y="263"/>
                </a:cubicBezTo>
                <a:cubicBezTo>
                  <a:pt x="116" y="263"/>
                  <a:pt x="116" y="263"/>
                  <a:pt x="115" y="262"/>
                </a:cubicBezTo>
                <a:cubicBezTo>
                  <a:pt x="115" y="262"/>
                  <a:pt x="114" y="262"/>
                  <a:pt x="113" y="262"/>
                </a:cubicBezTo>
                <a:cubicBezTo>
                  <a:pt x="112" y="262"/>
                  <a:pt x="111" y="262"/>
                  <a:pt x="110" y="261"/>
                </a:cubicBezTo>
                <a:cubicBezTo>
                  <a:pt x="109" y="261"/>
                  <a:pt x="109" y="261"/>
                  <a:pt x="108" y="261"/>
                </a:cubicBezTo>
                <a:cubicBezTo>
                  <a:pt x="108" y="263"/>
                  <a:pt x="110" y="263"/>
                  <a:pt x="111" y="264"/>
                </a:cubicBezTo>
                <a:cubicBezTo>
                  <a:pt x="112" y="264"/>
                  <a:pt x="113" y="264"/>
                  <a:pt x="114" y="265"/>
                </a:cubicBezTo>
                <a:cubicBezTo>
                  <a:pt x="114" y="265"/>
                  <a:pt x="115" y="265"/>
                  <a:pt x="116" y="266"/>
                </a:cubicBezTo>
                <a:cubicBezTo>
                  <a:pt x="117" y="265"/>
                  <a:pt x="117" y="266"/>
                  <a:pt x="118" y="267"/>
                </a:cubicBezTo>
                <a:cubicBezTo>
                  <a:pt x="119" y="267"/>
                  <a:pt x="120" y="267"/>
                  <a:pt x="121" y="268"/>
                </a:cubicBezTo>
                <a:cubicBezTo>
                  <a:pt x="122" y="269"/>
                  <a:pt x="123" y="268"/>
                  <a:pt x="123" y="269"/>
                </a:cubicBezTo>
                <a:cubicBezTo>
                  <a:pt x="124" y="269"/>
                  <a:pt x="125" y="269"/>
                  <a:pt x="125" y="270"/>
                </a:cubicBezTo>
                <a:cubicBezTo>
                  <a:pt x="126" y="270"/>
                  <a:pt x="127" y="271"/>
                  <a:pt x="127" y="271"/>
                </a:cubicBezTo>
                <a:cubicBezTo>
                  <a:pt x="128" y="273"/>
                  <a:pt x="129" y="272"/>
                  <a:pt x="130" y="273"/>
                </a:cubicBezTo>
                <a:cubicBezTo>
                  <a:pt x="132" y="273"/>
                  <a:pt x="133" y="274"/>
                  <a:pt x="134" y="275"/>
                </a:cubicBezTo>
                <a:cubicBezTo>
                  <a:pt x="136" y="275"/>
                  <a:pt x="136" y="276"/>
                  <a:pt x="138" y="277"/>
                </a:cubicBezTo>
                <a:cubicBezTo>
                  <a:pt x="139" y="277"/>
                  <a:pt x="140" y="278"/>
                  <a:pt x="141" y="278"/>
                </a:cubicBezTo>
                <a:cubicBezTo>
                  <a:pt x="142" y="279"/>
                  <a:pt x="142" y="280"/>
                  <a:pt x="143" y="280"/>
                </a:cubicBezTo>
                <a:cubicBezTo>
                  <a:pt x="143" y="283"/>
                  <a:pt x="143" y="283"/>
                  <a:pt x="143" y="283"/>
                </a:cubicBezTo>
                <a:cubicBezTo>
                  <a:pt x="144" y="284"/>
                  <a:pt x="144" y="285"/>
                  <a:pt x="145" y="286"/>
                </a:cubicBezTo>
                <a:cubicBezTo>
                  <a:pt x="146" y="285"/>
                  <a:pt x="147" y="287"/>
                  <a:pt x="148" y="287"/>
                </a:cubicBezTo>
                <a:cubicBezTo>
                  <a:pt x="148" y="287"/>
                  <a:pt x="148" y="287"/>
                  <a:pt x="148" y="287"/>
                </a:cubicBezTo>
                <a:cubicBezTo>
                  <a:pt x="148" y="287"/>
                  <a:pt x="148" y="287"/>
                  <a:pt x="148" y="287"/>
                </a:cubicBezTo>
                <a:cubicBezTo>
                  <a:pt x="148" y="287"/>
                  <a:pt x="148" y="287"/>
                  <a:pt x="148" y="287"/>
                </a:cubicBezTo>
                <a:cubicBezTo>
                  <a:pt x="148" y="287"/>
                  <a:pt x="148" y="287"/>
                  <a:pt x="148" y="287"/>
                </a:cubicBezTo>
                <a:cubicBezTo>
                  <a:pt x="148" y="287"/>
                  <a:pt x="148" y="287"/>
                  <a:pt x="148" y="287"/>
                </a:cubicBezTo>
                <a:cubicBezTo>
                  <a:pt x="148" y="285"/>
                  <a:pt x="147" y="285"/>
                  <a:pt x="146" y="284"/>
                </a:cubicBezTo>
                <a:cubicBezTo>
                  <a:pt x="146" y="284"/>
                  <a:pt x="147" y="283"/>
                  <a:pt x="147" y="283"/>
                </a:cubicBezTo>
                <a:cubicBezTo>
                  <a:pt x="148" y="283"/>
                  <a:pt x="148" y="284"/>
                  <a:pt x="149" y="285"/>
                </a:cubicBezTo>
                <a:cubicBezTo>
                  <a:pt x="151" y="283"/>
                  <a:pt x="151" y="283"/>
                  <a:pt x="153" y="285"/>
                </a:cubicBezTo>
                <a:cubicBezTo>
                  <a:pt x="153" y="285"/>
                  <a:pt x="154" y="286"/>
                  <a:pt x="155" y="286"/>
                </a:cubicBezTo>
                <a:cubicBezTo>
                  <a:pt x="156" y="286"/>
                  <a:pt x="158" y="287"/>
                  <a:pt x="159" y="288"/>
                </a:cubicBezTo>
                <a:cubicBezTo>
                  <a:pt x="160" y="288"/>
                  <a:pt x="160" y="289"/>
                  <a:pt x="160" y="289"/>
                </a:cubicBezTo>
                <a:cubicBezTo>
                  <a:pt x="160" y="290"/>
                  <a:pt x="159" y="290"/>
                  <a:pt x="159" y="291"/>
                </a:cubicBezTo>
                <a:cubicBezTo>
                  <a:pt x="158" y="292"/>
                  <a:pt x="158" y="294"/>
                  <a:pt x="157" y="295"/>
                </a:cubicBezTo>
                <a:cubicBezTo>
                  <a:pt x="156" y="295"/>
                  <a:pt x="155" y="294"/>
                  <a:pt x="155" y="294"/>
                </a:cubicBezTo>
                <a:cubicBezTo>
                  <a:pt x="154" y="294"/>
                  <a:pt x="154" y="294"/>
                  <a:pt x="154" y="293"/>
                </a:cubicBezTo>
                <a:cubicBezTo>
                  <a:pt x="154" y="293"/>
                  <a:pt x="155" y="293"/>
                  <a:pt x="155" y="293"/>
                </a:cubicBezTo>
                <a:cubicBezTo>
                  <a:pt x="155" y="293"/>
                  <a:pt x="156" y="293"/>
                  <a:pt x="156" y="293"/>
                </a:cubicBezTo>
                <a:cubicBezTo>
                  <a:pt x="156" y="293"/>
                  <a:pt x="156" y="293"/>
                  <a:pt x="156" y="292"/>
                </a:cubicBezTo>
                <a:cubicBezTo>
                  <a:pt x="155" y="292"/>
                  <a:pt x="155" y="292"/>
                  <a:pt x="155" y="291"/>
                </a:cubicBezTo>
                <a:cubicBezTo>
                  <a:pt x="154" y="291"/>
                  <a:pt x="154" y="291"/>
                  <a:pt x="153" y="292"/>
                </a:cubicBezTo>
                <a:cubicBezTo>
                  <a:pt x="153" y="292"/>
                  <a:pt x="152" y="292"/>
                  <a:pt x="152" y="292"/>
                </a:cubicBezTo>
                <a:cubicBezTo>
                  <a:pt x="152" y="291"/>
                  <a:pt x="152" y="289"/>
                  <a:pt x="152" y="288"/>
                </a:cubicBezTo>
                <a:cubicBezTo>
                  <a:pt x="151" y="287"/>
                  <a:pt x="150" y="287"/>
                  <a:pt x="150" y="288"/>
                </a:cubicBezTo>
                <a:cubicBezTo>
                  <a:pt x="150" y="289"/>
                  <a:pt x="151" y="289"/>
                  <a:pt x="150" y="290"/>
                </a:cubicBezTo>
                <a:cubicBezTo>
                  <a:pt x="150" y="290"/>
                  <a:pt x="149" y="290"/>
                  <a:pt x="149" y="290"/>
                </a:cubicBezTo>
                <a:cubicBezTo>
                  <a:pt x="149" y="290"/>
                  <a:pt x="148" y="290"/>
                  <a:pt x="148" y="290"/>
                </a:cubicBezTo>
                <a:cubicBezTo>
                  <a:pt x="147" y="289"/>
                  <a:pt x="145" y="289"/>
                  <a:pt x="144" y="288"/>
                </a:cubicBezTo>
                <a:cubicBezTo>
                  <a:pt x="144" y="288"/>
                  <a:pt x="144" y="288"/>
                  <a:pt x="144" y="287"/>
                </a:cubicBezTo>
                <a:cubicBezTo>
                  <a:pt x="145" y="287"/>
                  <a:pt x="145" y="287"/>
                  <a:pt x="144" y="287"/>
                </a:cubicBezTo>
                <a:cubicBezTo>
                  <a:pt x="144" y="287"/>
                  <a:pt x="144" y="287"/>
                  <a:pt x="144" y="287"/>
                </a:cubicBezTo>
                <a:cubicBezTo>
                  <a:pt x="144" y="288"/>
                  <a:pt x="144" y="288"/>
                  <a:pt x="145" y="288"/>
                </a:cubicBezTo>
                <a:cubicBezTo>
                  <a:pt x="145" y="288"/>
                  <a:pt x="145" y="287"/>
                  <a:pt x="146" y="287"/>
                </a:cubicBezTo>
                <a:cubicBezTo>
                  <a:pt x="145" y="287"/>
                  <a:pt x="145" y="287"/>
                  <a:pt x="144" y="287"/>
                </a:cubicBezTo>
                <a:cubicBezTo>
                  <a:pt x="143" y="288"/>
                  <a:pt x="143" y="287"/>
                  <a:pt x="143" y="286"/>
                </a:cubicBezTo>
                <a:cubicBezTo>
                  <a:pt x="143" y="286"/>
                  <a:pt x="142" y="286"/>
                  <a:pt x="142" y="286"/>
                </a:cubicBezTo>
                <a:cubicBezTo>
                  <a:pt x="142" y="285"/>
                  <a:pt x="142" y="285"/>
                  <a:pt x="142" y="285"/>
                </a:cubicBezTo>
                <a:cubicBezTo>
                  <a:pt x="141" y="285"/>
                  <a:pt x="141" y="285"/>
                  <a:pt x="141" y="286"/>
                </a:cubicBezTo>
                <a:moveTo>
                  <a:pt x="148" y="263"/>
                </a:moveTo>
                <a:cubicBezTo>
                  <a:pt x="148" y="262"/>
                  <a:pt x="148" y="262"/>
                  <a:pt x="148" y="262"/>
                </a:cubicBezTo>
                <a:cubicBezTo>
                  <a:pt x="148" y="262"/>
                  <a:pt x="147" y="262"/>
                  <a:pt x="147" y="262"/>
                </a:cubicBezTo>
                <a:cubicBezTo>
                  <a:pt x="147" y="262"/>
                  <a:pt x="146" y="262"/>
                  <a:pt x="147" y="262"/>
                </a:cubicBezTo>
                <a:cubicBezTo>
                  <a:pt x="147" y="263"/>
                  <a:pt x="147" y="263"/>
                  <a:pt x="147" y="263"/>
                </a:cubicBezTo>
                <a:cubicBezTo>
                  <a:pt x="148" y="263"/>
                  <a:pt x="148" y="263"/>
                  <a:pt x="146" y="262"/>
                </a:cubicBezTo>
                <a:cubicBezTo>
                  <a:pt x="147" y="262"/>
                  <a:pt x="147" y="262"/>
                  <a:pt x="147" y="262"/>
                </a:cubicBezTo>
                <a:cubicBezTo>
                  <a:pt x="147" y="261"/>
                  <a:pt x="146" y="261"/>
                  <a:pt x="146" y="261"/>
                </a:cubicBezTo>
                <a:cubicBezTo>
                  <a:pt x="146" y="261"/>
                  <a:pt x="146" y="261"/>
                  <a:pt x="146" y="261"/>
                </a:cubicBezTo>
                <a:cubicBezTo>
                  <a:pt x="145" y="261"/>
                  <a:pt x="145" y="261"/>
                  <a:pt x="145" y="261"/>
                </a:cubicBezTo>
                <a:cubicBezTo>
                  <a:pt x="145" y="262"/>
                  <a:pt x="145" y="262"/>
                  <a:pt x="145" y="262"/>
                </a:cubicBezTo>
                <a:cubicBezTo>
                  <a:pt x="146" y="262"/>
                  <a:pt x="146" y="262"/>
                  <a:pt x="148" y="263"/>
                </a:cubicBezTo>
                <a:moveTo>
                  <a:pt x="142" y="283"/>
                </a:moveTo>
                <a:cubicBezTo>
                  <a:pt x="142" y="283"/>
                  <a:pt x="141" y="283"/>
                  <a:pt x="141" y="283"/>
                </a:cubicBezTo>
                <a:cubicBezTo>
                  <a:pt x="141" y="283"/>
                  <a:pt x="141" y="283"/>
                  <a:pt x="141" y="283"/>
                </a:cubicBezTo>
                <a:cubicBezTo>
                  <a:pt x="141" y="284"/>
                  <a:pt x="141" y="284"/>
                  <a:pt x="141" y="284"/>
                </a:cubicBezTo>
                <a:cubicBezTo>
                  <a:pt x="142" y="284"/>
                  <a:pt x="142" y="283"/>
                  <a:pt x="142" y="283"/>
                </a:cubicBezTo>
                <a:moveTo>
                  <a:pt x="540" y="137"/>
                </a:moveTo>
                <a:cubicBezTo>
                  <a:pt x="540" y="137"/>
                  <a:pt x="542" y="134"/>
                  <a:pt x="542" y="134"/>
                </a:cubicBezTo>
                <a:cubicBezTo>
                  <a:pt x="542" y="133"/>
                  <a:pt x="543" y="132"/>
                  <a:pt x="543" y="130"/>
                </a:cubicBezTo>
                <a:cubicBezTo>
                  <a:pt x="543" y="130"/>
                  <a:pt x="544" y="130"/>
                  <a:pt x="544" y="129"/>
                </a:cubicBezTo>
                <a:cubicBezTo>
                  <a:pt x="544" y="129"/>
                  <a:pt x="544" y="128"/>
                  <a:pt x="544" y="127"/>
                </a:cubicBezTo>
                <a:cubicBezTo>
                  <a:pt x="545" y="126"/>
                  <a:pt x="546" y="125"/>
                  <a:pt x="546" y="124"/>
                </a:cubicBezTo>
                <a:cubicBezTo>
                  <a:pt x="547" y="123"/>
                  <a:pt x="547" y="123"/>
                  <a:pt x="547" y="122"/>
                </a:cubicBezTo>
                <a:cubicBezTo>
                  <a:pt x="548" y="122"/>
                  <a:pt x="548" y="122"/>
                  <a:pt x="548" y="122"/>
                </a:cubicBezTo>
                <a:cubicBezTo>
                  <a:pt x="548" y="121"/>
                  <a:pt x="548" y="120"/>
                  <a:pt x="548" y="119"/>
                </a:cubicBezTo>
                <a:cubicBezTo>
                  <a:pt x="549" y="118"/>
                  <a:pt x="549" y="117"/>
                  <a:pt x="549" y="117"/>
                </a:cubicBezTo>
                <a:cubicBezTo>
                  <a:pt x="550" y="116"/>
                  <a:pt x="549" y="115"/>
                  <a:pt x="550" y="115"/>
                </a:cubicBezTo>
                <a:cubicBezTo>
                  <a:pt x="551" y="114"/>
                  <a:pt x="550" y="113"/>
                  <a:pt x="551" y="113"/>
                </a:cubicBezTo>
                <a:cubicBezTo>
                  <a:pt x="551" y="112"/>
                  <a:pt x="552" y="112"/>
                  <a:pt x="552" y="111"/>
                </a:cubicBezTo>
                <a:cubicBezTo>
                  <a:pt x="552" y="110"/>
                  <a:pt x="552" y="109"/>
                  <a:pt x="553" y="108"/>
                </a:cubicBezTo>
                <a:cubicBezTo>
                  <a:pt x="554" y="108"/>
                  <a:pt x="553" y="106"/>
                  <a:pt x="554" y="106"/>
                </a:cubicBezTo>
                <a:cubicBezTo>
                  <a:pt x="554" y="105"/>
                  <a:pt x="556" y="104"/>
                  <a:pt x="556" y="103"/>
                </a:cubicBezTo>
                <a:cubicBezTo>
                  <a:pt x="555" y="103"/>
                  <a:pt x="556" y="102"/>
                  <a:pt x="557" y="102"/>
                </a:cubicBezTo>
                <a:cubicBezTo>
                  <a:pt x="558" y="103"/>
                  <a:pt x="559" y="102"/>
                  <a:pt x="561" y="103"/>
                </a:cubicBezTo>
                <a:cubicBezTo>
                  <a:pt x="561" y="102"/>
                  <a:pt x="562" y="101"/>
                  <a:pt x="562" y="101"/>
                </a:cubicBezTo>
                <a:cubicBezTo>
                  <a:pt x="564" y="101"/>
                  <a:pt x="564" y="101"/>
                  <a:pt x="564" y="101"/>
                </a:cubicBezTo>
                <a:cubicBezTo>
                  <a:pt x="564" y="103"/>
                  <a:pt x="564" y="103"/>
                  <a:pt x="564" y="103"/>
                </a:cubicBezTo>
                <a:cubicBezTo>
                  <a:pt x="562" y="104"/>
                  <a:pt x="563" y="105"/>
                  <a:pt x="563" y="106"/>
                </a:cubicBezTo>
                <a:cubicBezTo>
                  <a:pt x="562" y="107"/>
                  <a:pt x="561" y="108"/>
                  <a:pt x="561" y="109"/>
                </a:cubicBezTo>
                <a:cubicBezTo>
                  <a:pt x="561" y="110"/>
                  <a:pt x="561" y="111"/>
                  <a:pt x="560" y="112"/>
                </a:cubicBezTo>
                <a:cubicBezTo>
                  <a:pt x="560" y="113"/>
                  <a:pt x="559" y="114"/>
                  <a:pt x="559" y="115"/>
                </a:cubicBezTo>
                <a:cubicBezTo>
                  <a:pt x="558" y="116"/>
                  <a:pt x="558" y="117"/>
                  <a:pt x="557" y="118"/>
                </a:cubicBezTo>
                <a:cubicBezTo>
                  <a:pt x="557" y="119"/>
                  <a:pt x="557" y="120"/>
                  <a:pt x="556" y="121"/>
                </a:cubicBezTo>
                <a:cubicBezTo>
                  <a:pt x="555" y="121"/>
                  <a:pt x="556" y="123"/>
                  <a:pt x="555" y="124"/>
                </a:cubicBezTo>
                <a:cubicBezTo>
                  <a:pt x="554" y="124"/>
                  <a:pt x="554" y="126"/>
                  <a:pt x="553" y="127"/>
                </a:cubicBezTo>
                <a:cubicBezTo>
                  <a:pt x="553" y="128"/>
                  <a:pt x="553" y="129"/>
                  <a:pt x="552" y="130"/>
                </a:cubicBezTo>
                <a:cubicBezTo>
                  <a:pt x="552" y="131"/>
                  <a:pt x="551" y="132"/>
                  <a:pt x="550" y="134"/>
                </a:cubicBezTo>
                <a:cubicBezTo>
                  <a:pt x="550" y="135"/>
                  <a:pt x="549" y="136"/>
                  <a:pt x="549" y="137"/>
                </a:cubicBezTo>
                <a:cubicBezTo>
                  <a:pt x="548" y="139"/>
                  <a:pt x="547" y="140"/>
                  <a:pt x="547" y="141"/>
                </a:cubicBezTo>
                <a:cubicBezTo>
                  <a:pt x="546" y="142"/>
                  <a:pt x="546" y="143"/>
                  <a:pt x="546" y="143"/>
                </a:cubicBezTo>
                <a:cubicBezTo>
                  <a:pt x="546" y="144"/>
                  <a:pt x="545" y="145"/>
                  <a:pt x="545" y="145"/>
                </a:cubicBezTo>
                <a:cubicBezTo>
                  <a:pt x="545" y="146"/>
                  <a:pt x="544" y="147"/>
                  <a:pt x="544" y="148"/>
                </a:cubicBezTo>
                <a:cubicBezTo>
                  <a:pt x="543" y="149"/>
                  <a:pt x="544" y="151"/>
                  <a:pt x="542" y="151"/>
                </a:cubicBezTo>
                <a:cubicBezTo>
                  <a:pt x="543" y="153"/>
                  <a:pt x="541" y="153"/>
                  <a:pt x="541" y="154"/>
                </a:cubicBezTo>
                <a:cubicBezTo>
                  <a:pt x="540" y="155"/>
                  <a:pt x="540" y="156"/>
                  <a:pt x="539" y="157"/>
                </a:cubicBezTo>
                <a:cubicBezTo>
                  <a:pt x="540" y="158"/>
                  <a:pt x="538" y="159"/>
                  <a:pt x="538" y="160"/>
                </a:cubicBezTo>
                <a:cubicBezTo>
                  <a:pt x="537" y="161"/>
                  <a:pt x="537" y="162"/>
                  <a:pt x="537" y="163"/>
                </a:cubicBezTo>
                <a:cubicBezTo>
                  <a:pt x="537" y="163"/>
                  <a:pt x="536" y="164"/>
                  <a:pt x="536" y="163"/>
                </a:cubicBezTo>
                <a:cubicBezTo>
                  <a:pt x="534" y="162"/>
                  <a:pt x="532" y="161"/>
                  <a:pt x="530" y="160"/>
                </a:cubicBezTo>
                <a:cubicBezTo>
                  <a:pt x="530" y="160"/>
                  <a:pt x="531" y="159"/>
                  <a:pt x="531" y="158"/>
                </a:cubicBezTo>
                <a:cubicBezTo>
                  <a:pt x="531" y="158"/>
                  <a:pt x="531" y="158"/>
                  <a:pt x="531" y="158"/>
                </a:cubicBezTo>
                <a:cubicBezTo>
                  <a:pt x="531" y="155"/>
                  <a:pt x="531" y="153"/>
                  <a:pt x="531" y="151"/>
                </a:cubicBezTo>
                <a:cubicBezTo>
                  <a:pt x="533" y="150"/>
                  <a:pt x="531" y="148"/>
                  <a:pt x="532" y="146"/>
                </a:cubicBezTo>
                <a:cubicBezTo>
                  <a:pt x="533" y="143"/>
                  <a:pt x="533" y="140"/>
                  <a:pt x="533" y="138"/>
                </a:cubicBezTo>
                <a:cubicBezTo>
                  <a:pt x="533" y="136"/>
                  <a:pt x="534" y="136"/>
                  <a:pt x="534" y="134"/>
                </a:cubicBezTo>
                <a:cubicBezTo>
                  <a:pt x="533" y="133"/>
                  <a:pt x="534" y="132"/>
                  <a:pt x="534" y="131"/>
                </a:cubicBezTo>
                <a:cubicBezTo>
                  <a:pt x="535" y="129"/>
                  <a:pt x="534" y="127"/>
                  <a:pt x="535" y="126"/>
                </a:cubicBezTo>
                <a:cubicBezTo>
                  <a:pt x="535" y="124"/>
                  <a:pt x="536" y="123"/>
                  <a:pt x="536" y="122"/>
                </a:cubicBezTo>
                <a:cubicBezTo>
                  <a:pt x="535" y="120"/>
                  <a:pt x="536" y="119"/>
                  <a:pt x="535" y="118"/>
                </a:cubicBezTo>
                <a:cubicBezTo>
                  <a:pt x="535" y="117"/>
                  <a:pt x="537" y="117"/>
                  <a:pt x="536" y="115"/>
                </a:cubicBezTo>
                <a:cubicBezTo>
                  <a:pt x="536" y="115"/>
                  <a:pt x="536" y="114"/>
                  <a:pt x="536" y="113"/>
                </a:cubicBezTo>
                <a:cubicBezTo>
                  <a:pt x="536" y="112"/>
                  <a:pt x="536" y="111"/>
                  <a:pt x="536" y="110"/>
                </a:cubicBezTo>
                <a:cubicBezTo>
                  <a:pt x="536" y="109"/>
                  <a:pt x="538" y="109"/>
                  <a:pt x="537" y="108"/>
                </a:cubicBezTo>
                <a:cubicBezTo>
                  <a:pt x="537" y="107"/>
                  <a:pt x="537" y="106"/>
                  <a:pt x="537" y="104"/>
                </a:cubicBezTo>
                <a:cubicBezTo>
                  <a:pt x="537" y="104"/>
                  <a:pt x="537" y="103"/>
                  <a:pt x="538" y="101"/>
                </a:cubicBezTo>
                <a:cubicBezTo>
                  <a:pt x="538" y="100"/>
                  <a:pt x="538" y="100"/>
                  <a:pt x="538" y="100"/>
                </a:cubicBezTo>
                <a:cubicBezTo>
                  <a:pt x="538" y="100"/>
                  <a:pt x="537" y="101"/>
                  <a:pt x="537" y="101"/>
                </a:cubicBezTo>
                <a:cubicBezTo>
                  <a:pt x="537" y="102"/>
                  <a:pt x="537" y="102"/>
                  <a:pt x="538" y="102"/>
                </a:cubicBezTo>
                <a:cubicBezTo>
                  <a:pt x="538" y="102"/>
                  <a:pt x="538" y="101"/>
                  <a:pt x="538" y="101"/>
                </a:cubicBezTo>
                <a:cubicBezTo>
                  <a:pt x="538" y="101"/>
                  <a:pt x="538" y="100"/>
                  <a:pt x="538" y="101"/>
                </a:cubicBezTo>
                <a:cubicBezTo>
                  <a:pt x="537" y="102"/>
                  <a:pt x="537" y="102"/>
                  <a:pt x="537" y="102"/>
                </a:cubicBezTo>
                <a:cubicBezTo>
                  <a:pt x="536" y="103"/>
                  <a:pt x="537" y="104"/>
                  <a:pt x="536" y="105"/>
                </a:cubicBezTo>
                <a:cubicBezTo>
                  <a:pt x="535" y="105"/>
                  <a:pt x="536" y="106"/>
                  <a:pt x="535" y="107"/>
                </a:cubicBezTo>
                <a:cubicBezTo>
                  <a:pt x="535" y="108"/>
                  <a:pt x="533" y="108"/>
                  <a:pt x="534" y="110"/>
                </a:cubicBezTo>
                <a:cubicBezTo>
                  <a:pt x="534" y="111"/>
                  <a:pt x="532" y="111"/>
                  <a:pt x="532" y="113"/>
                </a:cubicBezTo>
                <a:cubicBezTo>
                  <a:pt x="532" y="114"/>
                  <a:pt x="531" y="114"/>
                  <a:pt x="531" y="115"/>
                </a:cubicBezTo>
                <a:cubicBezTo>
                  <a:pt x="530" y="116"/>
                  <a:pt x="531" y="117"/>
                  <a:pt x="530" y="118"/>
                </a:cubicBezTo>
                <a:cubicBezTo>
                  <a:pt x="530" y="119"/>
                  <a:pt x="529" y="120"/>
                  <a:pt x="529" y="121"/>
                </a:cubicBezTo>
                <a:cubicBezTo>
                  <a:pt x="529" y="121"/>
                  <a:pt x="527" y="122"/>
                  <a:pt x="528" y="123"/>
                </a:cubicBezTo>
                <a:cubicBezTo>
                  <a:pt x="527" y="123"/>
                  <a:pt x="527" y="125"/>
                  <a:pt x="526" y="126"/>
                </a:cubicBezTo>
                <a:cubicBezTo>
                  <a:pt x="526" y="127"/>
                  <a:pt x="525" y="129"/>
                  <a:pt x="525" y="130"/>
                </a:cubicBezTo>
                <a:cubicBezTo>
                  <a:pt x="524" y="131"/>
                  <a:pt x="523" y="133"/>
                  <a:pt x="523" y="134"/>
                </a:cubicBezTo>
                <a:cubicBezTo>
                  <a:pt x="522" y="134"/>
                  <a:pt x="522" y="135"/>
                  <a:pt x="522" y="135"/>
                </a:cubicBezTo>
                <a:cubicBezTo>
                  <a:pt x="522" y="136"/>
                  <a:pt x="522" y="136"/>
                  <a:pt x="522" y="137"/>
                </a:cubicBezTo>
                <a:cubicBezTo>
                  <a:pt x="521" y="137"/>
                  <a:pt x="520" y="138"/>
                  <a:pt x="520" y="139"/>
                </a:cubicBezTo>
                <a:cubicBezTo>
                  <a:pt x="520" y="140"/>
                  <a:pt x="519" y="140"/>
                  <a:pt x="519" y="141"/>
                </a:cubicBezTo>
                <a:cubicBezTo>
                  <a:pt x="519" y="142"/>
                  <a:pt x="519" y="142"/>
                  <a:pt x="519" y="142"/>
                </a:cubicBezTo>
                <a:cubicBezTo>
                  <a:pt x="519" y="143"/>
                  <a:pt x="518" y="144"/>
                  <a:pt x="518" y="145"/>
                </a:cubicBezTo>
                <a:cubicBezTo>
                  <a:pt x="518" y="146"/>
                  <a:pt x="516" y="146"/>
                  <a:pt x="517" y="147"/>
                </a:cubicBezTo>
                <a:cubicBezTo>
                  <a:pt x="517" y="148"/>
                  <a:pt x="516" y="149"/>
                  <a:pt x="516" y="150"/>
                </a:cubicBezTo>
                <a:cubicBezTo>
                  <a:pt x="514" y="153"/>
                  <a:pt x="514" y="153"/>
                  <a:pt x="514" y="153"/>
                </a:cubicBezTo>
                <a:cubicBezTo>
                  <a:pt x="513" y="152"/>
                  <a:pt x="512" y="152"/>
                  <a:pt x="511" y="152"/>
                </a:cubicBezTo>
                <a:cubicBezTo>
                  <a:pt x="511" y="151"/>
                  <a:pt x="510" y="151"/>
                  <a:pt x="510" y="151"/>
                </a:cubicBezTo>
                <a:cubicBezTo>
                  <a:pt x="508" y="151"/>
                  <a:pt x="508" y="150"/>
                  <a:pt x="507" y="150"/>
                </a:cubicBezTo>
                <a:cubicBezTo>
                  <a:pt x="508" y="148"/>
                  <a:pt x="510" y="143"/>
                  <a:pt x="511" y="142"/>
                </a:cubicBezTo>
                <a:cubicBezTo>
                  <a:pt x="511" y="140"/>
                  <a:pt x="512" y="138"/>
                  <a:pt x="513" y="137"/>
                </a:cubicBezTo>
                <a:cubicBezTo>
                  <a:pt x="514" y="136"/>
                  <a:pt x="515" y="135"/>
                  <a:pt x="515" y="134"/>
                </a:cubicBezTo>
                <a:cubicBezTo>
                  <a:pt x="515" y="133"/>
                  <a:pt x="515" y="132"/>
                  <a:pt x="516" y="131"/>
                </a:cubicBezTo>
                <a:cubicBezTo>
                  <a:pt x="516" y="129"/>
                  <a:pt x="518" y="126"/>
                  <a:pt x="518" y="125"/>
                </a:cubicBezTo>
                <a:cubicBezTo>
                  <a:pt x="519" y="124"/>
                  <a:pt x="519" y="123"/>
                  <a:pt x="519" y="123"/>
                </a:cubicBezTo>
                <a:cubicBezTo>
                  <a:pt x="520" y="121"/>
                  <a:pt x="521" y="120"/>
                  <a:pt x="521" y="118"/>
                </a:cubicBezTo>
                <a:cubicBezTo>
                  <a:pt x="522" y="118"/>
                  <a:pt x="522" y="116"/>
                  <a:pt x="523" y="116"/>
                </a:cubicBezTo>
                <a:cubicBezTo>
                  <a:pt x="524" y="115"/>
                  <a:pt x="523" y="114"/>
                  <a:pt x="524" y="113"/>
                </a:cubicBezTo>
                <a:cubicBezTo>
                  <a:pt x="524" y="112"/>
                  <a:pt x="524" y="111"/>
                  <a:pt x="525" y="111"/>
                </a:cubicBezTo>
                <a:cubicBezTo>
                  <a:pt x="525" y="109"/>
                  <a:pt x="526" y="108"/>
                  <a:pt x="526" y="107"/>
                </a:cubicBezTo>
                <a:cubicBezTo>
                  <a:pt x="526" y="106"/>
                  <a:pt x="527" y="105"/>
                  <a:pt x="527" y="105"/>
                </a:cubicBezTo>
                <a:cubicBezTo>
                  <a:pt x="528" y="103"/>
                  <a:pt x="529" y="102"/>
                  <a:pt x="529" y="101"/>
                </a:cubicBezTo>
                <a:cubicBezTo>
                  <a:pt x="529" y="101"/>
                  <a:pt x="530" y="100"/>
                  <a:pt x="530" y="99"/>
                </a:cubicBezTo>
                <a:cubicBezTo>
                  <a:pt x="530" y="99"/>
                  <a:pt x="530" y="98"/>
                  <a:pt x="530" y="98"/>
                </a:cubicBezTo>
                <a:cubicBezTo>
                  <a:pt x="531" y="97"/>
                  <a:pt x="532" y="96"/>
                  <a:pt x="532" y="94"/>
                </a:cubicBezTo>
                <a:cubicBezTo>
                  <a:pt x="532" y="93"/>
                  <a:pt x="533" y="93"/>
                  <a:pt x="534" y="91"/>
                </a:cubicBezTo>
                <a:cubicBezTo>
                  <a:pt x="534" y="90"/>
                  <a:pt x="534" y="89"/>
                  <a:pt x="535" y="88"/>
                </a:cubicBezTo>
                <a:cubicBezTo>
                  <a:pt x="535" y="87"/>
                  <a:pt x="536" y="86"/>
                  <a:pt x="536" y="85"/>
                </a:cubicBezTo>
                <a:cubicBezTo>
                  <a:pt x="537" y="83"/>
                  <a:pt x="537" y="82"/>
                  <a:pt x="538" y="81"/>
                </a:cubicBezTo>
                <a:cubicBezTo>
                  <a:pt x="538" y="80"/>
                  <a:pt x="539" y="79"/>
                  <a:pt x="540" y="77"/>
                </a:cubicBezTo>
                <a:cubicBezTo>
                  <a:pt x="540" y="76"/>
                  <a:pt x="541" y="75"/>
                  <a:pt x="541" y="74"/>
                </a:cubicBezTo>
                <a:cubicBezTo>
                  <a:pt x="541" y="74"/>
                  <a:pt x="542" y="73"/>
                  <a:pt x="542" y="73"/>
                </a:cubicBezTo>
                <a:cubicBezTo>
                  <a:pt x="544" y="74"/>
                  <a:pt x="545" y="74"/>
                  <a:pt x="547" y="75"/>
                </a:cubicBezTo>
                <a:cubicBezTo>
                  <a:pt x="547" y="75"/>
                  <a:pt x="547" y="75"/>
                  <a:pt x="548" y="75"/>
                </a:cubicBezTo>
                <a:cubicBezTo>
                  <a:pt x="549" y="76"/>
                  <a:pt x="549" y="77"/>
                  <a:pt x="549" y="79"/>
                </a:cubicBezTo>
                <a:cubicBezTo>
                  <a:pt x="548" y="79"/>
                  <a:pt x="548" y="79"/>
                  <a:pt x="548" y="80"/>
                </a:cubicBezTo>
                <a:cubicBezTo>
                  <a:pt x="548" y="81"/>
                  <a:pt x="548" y="83"/>
                  <a:pt x="547" y="84"/>
                </a:cubicBezTo>
                <a:cubicBezTo>
                  <a:pt x="547" y="89"/>
                  <a:pt x="547" y="89"/>
                  <a:pt x="547" y="89"/>
                </a:cubicBezTo>
                <a:cubicBezTo>
                  <a:pt x="547" y="90"/>
                  <a:pt x="547" y="90"/>
                  <a:pt x="547" y="91"/>
                </a:cubicBezTo>
                <a:cubicBezTo>
                  <a:pt x="548" y="92"/>
                  <a:pt x="546" y="94"/>
                  <a:pt x="546" y="95"/>
                </a:cubicBezTo>
                <a:cubicBezTo>
                  <a:pt x="546" y="97"/>
                  <a:pt x="546" y="99"/>
                  <a:pt x="546" y="100"/>
                </a:cubicBezTo>
                <a:cubicBezTo>
                  <a:pt x="545" y="101"/>
                  <a:pt x="545" y="102"/>
                  <a:pt x="545" y="103"/>
                </a:cubicBezTo>
                <a:cubicBezTo>
                  <a:pt x="545" y="104"/>
                  <a:pt x="544" y="104"/>
                  <a:pt x="544" y="106"/>
                </a:cubicBezTo>
                <a:cubicBezTo>
                  <a:pt x="544" y="106"/>
                  <a:pt x="544" y="107"/>
                  <a:pt x="544" y="108"/>
                </a:cubicBezTo>
                <a:cubicBezTo>
                  <a:pt x="544" y="109"/>
                  <a:pt x="544" y="110"/>
                  <a:pt x="544" y="111"/>
                </a:cubicBezTo>
                <a:cubicBezTo>
                  <a:pt x="544" y="111"/>
                  <a:pt x="544" y="112"/>
                  <a:pt x="544" y="112"/>
                </a:cubicBezTo>
                <a:cubicBezTo>
                  <a:pt x="542" y="113"/>
                  <a:pt x="544" y="115"/>
                  <a:pt x="542" y="116"/>
                </a:cubicBezTo>
                <a:cubicBezTo>
                  <a:pt x="542" y="117"/>
                  <a:pt x="542" y="117"/>
                  <a:pt x="543" y="118"/>
                </a:cubicBezTo>
                <a:cubicBezTo>
                  <a:pt x="543" y="118"/>
                  <a:pt x="543" y="119"/>
                  <a:pt x="543" y="119"/>
                </a:cubicBezTo>
                <a:cubicBezTo>
                  <a:pt x="543" y="120"/>
                  <a:pt x="542" y="120"/>
                  <a:pt x="542" y="120"/>
                </a:cubicBezTo>
                <a:cubicBezTo>
                  <a:pt x="542" y="122"/>
                  <a:pt x="542" y="123"/>
                  <a:pt x="542" y="124"/>
                </a:cubicBezTo>
                <a:cubicBezTo>
                  <a:pt x="541" y="125"/>
                  <a:pt x="541" y="126"/>
                  <a:pt x="541" y="127"/>
                </a:cubicBezTo>
                <a:cubicBezTo>
                  <a:pt x="541" y="128"/>
                  <a:pt x="541" y="129"/>
                  <a:pt x="541" y="130"/>
                </a:cubicBezTo>
                <a:cubicBezTo>
                  <a:pt x="542" y="132"/>
                  <a:pt x="540" y="132"/>
                  <a:pt x="540" y="133"/>
                </a:cubicBezTo>
                <a:cubicBezTo>
                  <a:pt x="540" y="134"/>
                  <a:pt x="540" y="136"/>
                  <a:pt x="540" y="137"/>
                </a:cubicBezTo>
                <a:cubicBezTo>
                  <a:pt x="540" y="137"/>
                  <a:pt x="540" y="137"/>
                  <a:pt x="540" y="137"/>
                </a:cubicBezTo>
                <a:cubicBezTo>
                  <a:pt x="540" y="137"/>
                  <a:pt x="540" y="137"/>
                  <a:pt x="539" y="137"/>
                </a:cubicBezTo>
                <a:cubicBezTo>
                  <a:pt x="539" y="137"/>
                  <a:pt x="539" y="138"/>
                  <a:pt x="539" y="138"/>
                </a:cubicBezTo>
                <a:cubicBezTo>
                  <a:pt x="539" y="138"/>
                  <a:pt x="540" y="138"/>
                  <a:pt x="540" y="139"/>
                </a:cubicBezTo>
                <a:cubicBezTo>
                  <a:pt x="540" y="138"/>
                  <a:pt x="540" y="138"/>
                  <a:pt x="540" y="138"/>
                </a:cubicBezTo>
                <a:cubicBezTo>
                  <a:pt x="540" y="138"/>
                  <a:pt x="540" y="137"/>
                  <a:pt x="540" y="137"/>
                </a:cubicBezTo>
                <a:moveTo>
                  <a:pt x="409" y="50"/>
                </a:moveTo>
                <a:cubicBezTo>
                  <a:pt x="409" y="51"/>
                  <a:pt x="410" y="51"/>
                  <a:pt x="410" y="51"/>
                </a:cubicBezTo>
                <a:cubicBezTo>
                  <a:pt x="412" y="51"/>
                  <a:pt x="413" y="52"/>
                  <a:pt x="414" y="54"/>
                </a:cubicBezTo>
                <a:cubicBezTo>
                  <a:pt x="414" y="55"/>
                  <a:pt x="414" y="54"/>
                  <a:pt x="414" y="54"/>
                </a:cubicBezTo>
                <a:cubicBezTo>
                  <a:pt x="414" y="54"/>
                  <a:pt x="414" y="54"/>
                  <a:pt x="414" y="54"/>
                </a:cubicBezTo>
                <a:cubicBezTo>
                  <a:pt x="413" y="54"/>
                  <a:pt x="413" y="55"/>
                  <a:pt x="414" y="55"/>
                </a:cubicBezTo>
                <a:cubicBezTo>
                  <a:pt x="414" y="55"/>
                  <a:pt x="414" y="55"/>
                  <a:pt x="414" y="54"/>
                </a:cubicBezTo>
                <a:cubicBezTo>
                  <a:pt x="415" y="54"/>
                  <a:pt x="415" y="54"/>
                  <a:pt x="415" y="54"/>
                </a:cubicBezTo>
                <a:cubicBezTo>
                  <a:pt x="416" y="54"/>
                  <a:pt x="417" y="55"/>
                  <a:pt x="417" y="55"/>
                </a:cubicBezTo>
                <a:cubicBezTo>
                  <a:pt x="418" y="55"/>
                  <a:pt x="418" y="54"/>
                  <a:pt x="419" y="54"/>
                </a:cubicBezTo>
                <a:cubicBezTo>
                  <a:pt x="419" y="53"/>
                  <a:pt x="419" y="52"/>
                  <a:pt x="418" y="52"/>
                </a:cubicBezTo>
                <a:cubicBezTo>
                  <a:pt x="416" y="52"/>
                  <a:pt x="415" y="52"/>
                  <a:pt x="415" y="50"/>
                </a:cubicBezTo>
                <a:cubicBezTo>
                  <a:pt x="415" y="50"/>
                  <a:pt x="414" y="49"/>
                  <a:pt x="414" y="50"/>
                </a:cubicBezTo>
                <a:cubicBezTo>
                  <a:pt x="413" y="50"/>
                  <a:pt x="412" y="49"/>
                  <a:pt x="411" y="48"/>
                </a:cubicBezTo>
                <a:cubicBezTo>
                  <a:pt x="413" y="48"/>
                  <a:pt x="413" y="48"/>
                  <a:pt x="416" y="48"/>
                </a:cubicBezTo>
                <a:cubicBezTo>
                  <a:pt x="417" y="49"/>
                  <a:pt x="418" y="48"/>
                  <a:pt x="418" y="49"/>
                </a:cubicBezTo>
                <a:cubicBezTo>
                  <a:pt x="419" y="49"/>
                  <a:pt x="420" y="47"/>
                  <a:pt x="420" y="48"/>
                </a:cubicBezTo>
                <a:cubicBezTo>
                  <a:pt x="421" y="48"/>
                  <a:pt x="422" y="49"/>
                  <a:pt x="423" y="49"/>
                </a:cubicBezTo>
                <a:cubicBezTo>
                  <a:pt x="423" y="48"/>
                  <a:pt x="423" y="49"/>
                  <a:pt x="424" y="49"/>
                </a:cubicBezTo>
                <a:cubicBezTo>
                  <a:pt x="424" y="50"/>
                  <a:pt x="424" y="50"/>
                  <a:pt x="423" y="50"/>
                </a:cubicBezTo>
                <a:cubicBezTo>
                  <a:pt x="423" y="50"/>
                  <a:pt x="422" y="50"/>
                  <a:pt x="422" y="50"/>
                </a:cubicBezTo>
                <a:cubicBezTo>
                  <a:pt x="421" y="49"/>
                  <a:pt x="420" y="49"/>
                  <a:pt x="419" y="50"/>
                </a:cubicBezTo>
                <a:cubicBezTo>
                  <a:pt x="420" y="51"/>
                  <a:pt x="421" y="50"/>
                  <a:pt x="423" y="50"/>
                </a:cubicBezTo>
                <a:cubicBezTo>
                  <a:pt x="423" y="51"/>
                  <a:pt x="424" y="52"/>
                  <a:pt x="424" y="52"/>
                </a:cubicBezTo>
                <a:cubicBezTo>
                  <a:pt x="424" y="52"/>
                  <a:pt x="425" y="52"/>
                  <a:pt x="425" y="51"/>
                </a:cubicBezTo>
                <a:cubicBezTo>
                  <a:pt x="425" y="51"/>
                  <a:pt x="425" y="51"/>
                  <a:pt x="425" y="50"/>
                </a:cubicBezTo>
                <a:cubicBezTo>
                  <a:pt x="424" y="50"/>
                  <a:pt x="425" y="50"/>
                  <a:pt x="425" y="50"/>
                </a:cubicBezTo>
                <a:cubicBezTo>
                  <a:pt x="426" y="49"/>
                  <a:pt x="426" y="49"/>
                  <a:pt x="427" y="49"/>
                </a:cubicBezTo>
                <a:cubicBezTo>
                  <a:pt x="427" y="50"/>
                  <a:pt x="427" y="50"/>
                  <a:pt x="427" y="50"/>
                </a:cubicBezTo>
                <a:cubicBezTo>
                  <a:pt x="428" y="51"/>
                  <a:pt x="430" y="51"/>
                  <a:pt x="430" y="52"/>
                </a:cubicBezTo>
                <a:cubicBezTo>
                  <a:pt x="430" y="53"/>
                  <a:pt x="431" y="53"/>
                  <a:pt x="431" y="54"/>
                </a:cubicBezTo>
                <a:cubicBezTo>
                  <a:pt x="433" y="55"/>
                  <a:pt x="434" y="57"/>
                  <a:pt x="435" y="59"/>
                </a:cubicBezTo>
                <a:cubicBezTo>
                  <a:pt x="435" y="59"/>
                  <a:pt x="435" y="60"/>
                  <a:pt x="435" y="60"/>
                </a:cubicBezTo>
                <a:cubicBezTo>
                  <a:pt x="435" y="62"/>
                  <a:pt x="435" y="64"/>
                  <a:pt x="435" y="65"/>
                </a:cubicBezTo>
                <a:cubicBezTo>
                  <a:pt x="435" y="66"/>
                  <a:pt x="436" y="66"/>
                  <a:pt x="436" y="67"/>
                </a:cubicBezTo>
                <a:cubicBezTo>
                  <a:pt x="436" y="70"/>
                  <a:pt x="436" y="73"/>
                  <a:pt x="436" y="77"/>
                </a:cubicBezTo>
                <a:cubicBezTo>
                  <a:pt x="436" y="78"/>
                  <a:pt x="435" y="78"/>
                  <a:pt x="435" y="80"/>
                </a:cubicBezTo>
                <a:cubicBezTo>
                  <a:pt x="435" y="80"/>
                  <a:pt x="435" y="81"/>
                  <a:pt x="434" y="82"/>
                </a:cubicBezTo>
                <a:cubicBezTo>
                  <a:pt x="434" y="84"/>
                  <a:pt x="432" y="86"/>
                  <a:pt x="433" y="88"/>
                </a:cubicBezTo>
                <a:cubicBezTo>
                  <a:pt x="431" y="90"/>
                  <a:pt x="429" y="92"/>
                  <a:pt x="426" y="94"/>
                </a:cubicBezTo>
                <a:cubicBezTo>
                  <a:pt x="427" y="95"/>
                  <a:pt x="427" y="95"/>
                  <a:pt x="427" y="96"/>
                </a:cubicBezTo>
                <a:cubicBezTo>
                  <a:pt x="428" y="97"/>
                  <a:pt x="427" y="98"/>
                  <a:pt x="428" y="99"/>
                </a:cubicBezTo>
                <a:cubicBezTo>
                  <a:pt x="428" y="100"/>
                  <a:pt x="428" y="101"/>
                  <a:pt x="428" y="102"/>
                </a:cubicBezTo>
                <a:cubicBezTo>
                  <a:pt x="428" y="103"/>
                  <a:pt x="430" y="103"/>
                  <a:pt x="429" y="104"/>
                </a:cubicBezTo>
                <a:cubicBezTo>
                  <a:pt x="429" y="105"/>
                  <a:pt x="429" y="106"/>
                  <a:pt x="429" y="107"/>
                </a:cubicBezTo>
                <a:cubicBezTo>
                  <a:pt x="429" y="108"/>
                  <a:pt x="431" y="109"/>
                  <a:pt x="430" y="110"/>
                </a:cubicBezTo>
                <a:cubicBezTo>
                  <a:pt x="430" y="111"/>
                  <a:pt x="430" y="113"/>
                  <a:pt x="431" y="113"/>
                </a:cubicBezTo>
                <a:cubicBezTo>
                  <a:pt x="431" y="114"/>
                  <a:pt x="431" y="114"/>
                  <a:pt x="431" y="114"/>
                </a:cubicBezTo>
                <a:cubicBezTo>
                  <a:pt x="431" y="115"/>
                  <a:pt x="431" y="116"/>
                  <a:pt x="432" y="117"/>
                </a:cubicBezTo>
                <a:cubicBezTo>
                  <a:pt x="433" y="118"/>
                  <a:pt x="432" y="119"/>
                  <a:pt x="433" y="120"/>
                </a:cubicBezTo>
                <a:cubicBezTo>
                  <a:pt x="433" y="120"/>
                  <a:pt x="433" y="120"/>
                  <a:pt x="433" y="120"/>
                </a:cubicBezTo>
                <a:cubicBezTo>
                  <a:pt x="433" y="121"/>
                  <a:pt x="433" y="122"/>
                  <a:pt x="433" y="123"/>
                </a:cubicBezTo>
                <a:cubicBezTo>
                  <a:pt x="433" y="124"/>
                  <a:pt x="434" y="124"/>
                  <a:pt x="434" y="125"/>
                </a:cubicBezTo>
                <a:cubicBezTo>
                  <a:pt x="434" y="126"/>
                  <a:pt x="434" y="127"/>
                  <a:pt x="434" y="128"/>
                </a:cubicBezTo>
                <a:cubicBezTo>
                  <a:pt x="434" y="130"/>
                  <a:pt x="435" y="130"/>
                  <a:pt x="435" y="131"/>
                </a:cubicBezTo>
                <a:cubicBezTo>
                  <a:pt x="435" y="132"/>
                  <a:pt x="435" y="132"/>
                  <a:pt x="435" y="133"/>
                </a:cubicBezTo>
                <a:cubicBezTo>
                  <a:pt x="435" y="133"/>
                  <a:pt x="434" y="133"/>
                  <a:pt x="434" y="133"/>
                </a:cubicBezTo>
                <a:cubicBezTo>
                  <a:pt x="431" y="133"/>
                  <a:pt x="429" y="133"/>
                  <a:pt x="426" y="133"/>
                </a:cubicBezTo>
                <a:cubicBezTo>
                  <a:pt x="426" y="133"/>
                  <a:pt x="426" y="133"/>
                  <a:pt x="425" y="132"/>
                </a:cubicBezTo>
                <a:cubicBezTo>
                  <a:pt x="425" y="132"/>
                  <a:pt x="425" y="131"/>
                  <a:pt x="425" y="130"/>
                </a:cubicBezTo>
                <a:cubicBezTo>
                  <a:pt x="426" y="128"/>
                  <a:pt x="424" y="126"/>
                  <a:pt x="424" y="125"/>
                </a:cubicBezTo>
                <a:cubicBezTo>
                  <a:pt x="424" y="124"/>
                  <a:pt x="424" y="124"/>
                  <a:pt x="424" y="124"/>
                </a:cubicBezTo>
                <a:cubicBezTo>
                  <a:pt x="424" y="122"/>
                  <a:pt x="424" y="121"/>
                  <a:pt x="424" y="119"/>
                </a:cubicBezTo>
                <a:cubicBezTo>
                  <a:pt x="422" y="118"/>
                  <a:pt x="423" y="117"/>
                  <a:pt x="423" y="116"/>
                </a:cubicBezTo>
                <a:cubicBezTo>
                  <a:pt x="423" y="115"/>
                  <a:pt x="421" y="114"/>
                  <a:pt x="422" y="113"/>
                </a:cubicBezTo>
                <a:cubicBezTo>
                  <a:pt x="422" y="112"/>
                  <a:pt x="422" y="111"/>
                  <a:pt x="422" y="110"/>
                </a:cubicBezTo>
                <a:cubicBezTo>
                  <a:pt x="422" y="109"/>
                  <a:pt x="420" y="109"/>
                  <a:pt x="421" y="108"/>
                </a:cubicBezTo>
                <a:cubicBezTo>
                  <a:pt x="421" y="107"/>
                  <a:pt x="421" y="106"/>
                  <a:pt x="420" y="105"/>
                </a:cubicBezTo>
                <a:cubicBezTo>
                  <a:pt x="420" y="105"/>
                  <a:pt x="420" y="105"/>
                  <a:pt x="420" y="104"/>
                </a:cubicBezTo>
                <a:cubicBezTo>
                  <a:pt x="420" y="103"/>
                  <a:pt x="419" y="102"/>
                  <a:pt x="419" y="100"/>
                </a:cubicBezTo>
                <a:cubicBezTo>
                  <a:pt x="419" y="99"/>
                  <a:pt x="419" y="98"/>
                  <a:pt x="419" y="96"/>
                </a:cubicBezTo>
                <a:cubicBezTo>
                  <a:pt x="417" y="96"/>
                  <a:pt x="415" y="96"/>
                  <a:pt x="413" y="96"/>
                </a:cubicBezTo>
                <a:cubicBezTo>
                  <a:pt x="412" y="97"/>
                  <a:pt x="412" y="98"/>
                  <a:pt x="412" y="98"/>
                </a:cubicBezTo>
                <a:cubicBezTo>
                  <a:pt x="412" y="105"/>
                  <a:pt x="412" y="111"/>
                  <a:pt x="412" y="117"/>
                </a:cubicBezTo>
                <a:cubicBezTo>
                  <a:pt x="412" y="118"/>
                  <a:pt x="412" y="119"/>
                  <a:pt x="411" y="119"/>
                </a:cubicBezTo>
                <a:cubicBezTo>
                  <a:pt x="411" y="131"/>
                  <a:pt x="411" y="131"/>
                  <a:pt x="411" y="131"/>
                </a:cubicBezTo>
                <a:cubicBezTo>
                  <a:pt x="411" y="132"/>
                  <a:pt x="410" y="132"/>
                  <a:pt x="409" y="132"/>
                </a:cubicBezTo>
                <a:cubicBezTo>
                  <a:pt x="407" y="132"/>
                  <a:pt x="405" y="132"/>
                  <a:pt x="403" y="132"/>
                </a:cubicBezTo>
                <a:cubicBezTo>
                  <a:pt x="403" y="131"/>
                  <a:pt x="403" y="131"/>
                  <a:pt x="403" y="131"/>
                </a:cubicBezTo>
                <a:cubicBezTo>
                  <a:pt x="403" y="127"/>
                  <a:pt x="403" y="123"/>
                  <a:pt x="403" y="120"/>
                </a:cubicBezTo>
                <a:cubicBezTo>
                  <a:pt x="403" y="119"/>
                  <a:pt x="403" y="119"/>
                  <a:pt x="403" y="119"/>
                </a:cubicBezTo>
                <a:cubicBezTo>
                  <a:pt x="404" y="117"/>
                  <a:pt x="404" y="117"/>
                  <a:pt x="403" y="115"/>
                </a:cubicBezTo>
                <a:cubicBezTo>
                  <a:pt x="403" y="114"/>
                  <a:pt x="403" y="114"/>
                  <a:pt x="403" y="113"/>
                </a:cubicBezTo>
                <a:cubicBezTo>
                  <a:pt x="404" y="110"/>
                  <a:pt x="404" y="111"/>
                  <a:pt x="403" y="108"/>
                </a:cubicBezTo>
                <a:cubicBezTo>
                  <a:pt x="402" y="107"/>
                  <a:pt x="403" y="106"/>
                  <a:pt x="404" y="106"/>
                </a:cubicBezTo>
                <a:cubicBezTo>
                  <a:pt x="404" y="100"/>
                  <a:pt x="404" y="94"/>
                  <a:pt x="404" y="87"/>
                </a:cubicBezTo>
                <a:cubicBezTo>
                  <a:pt x="404" y="86"/>
                  <a:pt x="403" y="85"/>
                  <a:pt x="405" y="84"/>
                </a:cubicBezTo>
                <a:cubicBezTo>
                  <a:pt x="405" y="84"/>
                  <a:pt x="405" y="83"/>
                  <a:pt x="405" y="82"/>
                </a:cubicBezTo>
                <a:cubicBezTo>
                  <a:pt x="404" y="79"/>
                  <a:pt x="404" y="79"/>
                  <a:pt x="404" y="76"/>
                </a:cubicBezTo>
                <a:cubicBezTo>
                  <a:pt x="405" y="75"/>
                  <a:pt x="405" y="75"/>
                  <a:pt x="405" y="74"/>
                </a:cubicBezTo>
                <a:cubicBezTo>
                  <a:pt x="405" y="72"/>
                  <a:pt x="405" y="69"/>
                  <a:pt x="405" y="67"/>
                </a:cubicBezTo>
                <a:cubicBezTo>
                  <a:pt x="405" y="66"/>
                  <a:pt x="406" y="67"/>
                  <a:pt x="406" y="67"/>
                </a:cubicBezTo>
                <a:cubicBezTo>
                  <a:pt x="407" y="67"/>
                  <a:pt x="407" y="66"/>
                  <a:pt x="407" y="66"/>
                </a:cubicBezTo>
                <a:cubicBezTo>
                  <a:pt x="407" y="66"/>
                  <a:pt x="407" y="65"/>
                  <a:pt x="407" y="65"/>
                </a:cubicBezTo>
                <a:cubicBezTo>
                  <a:pt x="407" y="65"/>
                  <a:pt x="406" y="65"/>
                  <a:pt x="406" y="65"/>
                </a:cubicBezTo>
                <a:cubicBezTo>
                  <a:pt x="406" y="65"/>
                  <a:pt x="405" y="65"/>
                  <a:pt x="405" y="66"/>
                </a:cubicBezTo>
                <a:cubicBezTo>
                  <a:pt x="404" y="65"/>
                  <a:pt x="404" y="64"/>
                  <a:pt x="405" y="64"/>
                </a:cubicBezTo>
                <a:cubicBezTo>
                  <a:pt x="406" y="64"/>
                  <a:pt x="406" y="64"/>
                  <a:pt x="407" y="63"/>
                </a:cubicBezTo>
                <a:cubicBezTo>
                  <a:pt x="407" y="62"/>
                  <a:pt x="407" y="62"/>
                  <a:pt x="408" y="62"/>
                </a:cubicBezTo>
                <a:cubicBezTo>
                  <a:pt x="408" y="62"/>
                  <a:pt x="409" y="62"/>
                  <a:pt x="409" y="63"/>
                </a:cubicBezTo>
                <a:cubicBezTo>
                  <a:pt x="409" y="62"/>
                  <a:pt x="409" y="62"/>
                  <a:pt x="409" y="61"/>
                </a:cubicBezTo>
                <a:cubicBezTo>
                  <a:pt x="409" y="61"/>
                  <a:pt x="409" y="61"/>
                  <a:pt x="408" y="61"/>
                </a:cubicBezTo>
                <a:cubicBezTo>
                  <a:pt x="407" y="61"/>
                  <a:pt x="406" y="61"/>
                  <a:pt x="405" y="61"/>
                </a:cubicBezTo>
                <a:cubicBezTo>
                  <a:pt x="405" y="60"/>
                  <a:pt x="405" y="60"/>
                  <a:pt x="405" y="60"/>
                </a:cubicBezTo>
                <a:cubicBezTo>
                  <a:pt x="405" y="59"/>
                  <a:pt x="405" y="58"/>
                  <a:pt x="405" y="58"/>
                </a:cubicBezTo>
                <a:cubicBezTo>
                  <a:pt x="405" y="57"/>
                  <a:pt x="405" y="57"/>
                  <a:pt x="406" y="57"/>
                </a:cubicBezTo>
                <a:cubicBezTo>
                  <a:pt x="406" y="57"/>
                  <a:pt x="407" y="58"/>
                  <a:pt x="407" y="58"/>
                </a:cubicBezTo>
                <a:cubicBezTo>
                  <a:pt x="408" y="57"/>
                  <a:pt x="408" y="57"/>
                  <a:pt x="408" y="57"/>
                </a:cubicBezTo>
                <a:cubicBezTo>
                  <a:pt x="408" y="54"/>
                  <a:pt x="408" y="54"/>
                  <a:pt x="408" y="54"/>
                </a:cubicBezTo>
                <a:cubicBezTo>
                  <a:pt x="408" y="53"/>
                  <a:pt x="406" y="53"/>
                  <a:pt x="406" y="52"/>
                </a:cubicBezTo>
                <a:cubicBezTo>
                  <a:pt x="406" y="52"/>
                  <a:pt x="406" y="51"/>
                  <a:pt x="406" y="51"/>
                </a:cubicBezTo>
                <a:cubicBezTo>
                  <a:pt x="406" y="51"/>
                  <a:pt x="406" y="50"/>
                  <a:pt x="407" y="50"/>
                </a:cubicBezTo>
                <a:cubicBezTo>
                  <a:pt x="407" y="50"/>
                  <a:pt x="408" y="50"/>
                  <a:pt x="409" y="50"/>
                </a:cubicBezTo>
                <a:moveTo>
                  <a:pt x="411" y="76"/>
                </a:moveTo>
                <a:cubicBezTo>
                  <a:pt x="411" y="76"/>
                  <a:pt x="411" y="76"/>
                  <a:pt x="411" y="76"/>
                </a:cubicBezTo>
                <a:cubicBezTo>
                  <a:pt x="411" y="76"/>
                  <a:pt x="411" y="76"/>
                  <a:pt x="411" y="76"/>
                </a:cubicBezTo>
                <a:cubicBezTo>
                  <a:pt x="411" y="75"/>
                  <a:pt x="411" y="75"/>
                  <a:pt x="410" y="75"/>
                </a:cubicBezTo>
                <a:cubicBezTo>
                  <a:pt x="410" y="76"/>
                  <a:pt x="411" y="76"/>
                  <a:pt x="411" y="76"/>
                </a:cubicBezTo>
                <a:cubicBezTo>
                  <a:pt x="412" y="77"/>
                  <a:pt x="412" y="78"/>
                  <a:pt x="413" y="79"/>
                </a:cubicBezTo>
                <a:cubicBezTo>
                  <a:pt x="413" y="81"/>
                  <a:pt x="413" y="84"/>
                  <a:pt x="413" y="87"/>
                </a:cubicBezTo>
                <a:cubicBezTo>
                  <a:pt x="413" y="87"/>
                  <a:pt x="413" y="87"/>
                  <a:pt x="413" y="87"/>
                </a:cubicBezTo>
                <a:cubicBezTo>
                  <a:pt x="413" y="87"/>
                  <a:pt x="413" y="87"/>
                  <a:pt x="414" y="87"/>
                </a:cubicBezTo>
                <a:cubicBezTo>
                  <a:pt x="415" y="87"/>
                  <a:pt x="417" y="87"/>
                  <a:pt x="419" y="87"/>
                </a:cubicBezTo>
                <a:cubicBezTo>
                  <a:pt x="420" y="88"/>
                  <a:pt x="421" y="87"/>
                  <a:pt x="422" y="86"/>
                </a:cubicBezTo>
                <a:cubicBezTo>
                  <a:pt x="424" y="86"/>
                  <a:pt x="425" y="84"/>
                  <a:pt x="425" y="82"/>
                </a:cubicBezTo>
                <a:cubicBezTo>
                  <a:pt x="426" y="81"/>
                  <a:pt x="425" y="80"/>
                  <a:pt x="426" y="79"/>
                </a:cubicBezTo>
                <a:cubicBezTo>
                  <a:pt x="427" y="78"/>
                  <a:pt x="426" y="77"/>
                  <a:pt x="426" y="76"/>
                </a:cubicBezTo>
                <a:cubicBezTo>
                  <a:pt x="426" y="75"/>
                  <a:pt x="426" y="74"/>
                  <a:pt x="426" y="73"/>
                </a:cubicBezTo>
                <a:cubicBezTo>
                  <a:pt x="426" y="70"/>
                  <a:pt x="426" y="70"/>
                  <a:pt x="426" y="70"/>
                </a:cubicBezTo>
                <a:cubicBezTo>
                  <a:pt x="427" y="70"/>
                  <a:pt x="427" y="69"/>
                  <a:pt x="427" y="69"/>
                </a:cubicBezTo>
                <a:cubicBezTo>
                  <a:pt x="426" y="67"/>
                  <a:pt x="427" y="65"/>
                  <a:pt x="426" y="64"/>
                </a:cubicBezTo>
                <a:cubicBezTo>
                  <a:pt x="426" y="63"/>
                  <a:pt x="427" y="63"/>
                  <a:pt x="427" y="63"/>
                </a:cubicBezTo>
                <a:cubicBezTo>
                  <a:pt x="429" y="63"/>
                  <a:pt x="429" y="62"/>
                  <a:pt x="428" y="61"/>
                </a:cubicBezTo>
                <a:cubicBezTo>
                  <a:pt x="427" y="61"/>
                  <a:pt x="427" y="63"/>
                  <a:pt x="426" y="61"/>
                </a:cubicBezTo>
                <a:cubicBezTo>
                  <a:pt x="425" y="60"/>
                  <a:pt x="425" y="59"/>
                  <a:pt x="425" y="58"/>
                </a:cubicBezTo>
                <a:cubicBezTo>
                  <a:pt x="424" y="59"/>
                  <a:pt x="423" y="57"/>
                  <a:pt x="422" y="57"/>
                </a:cubicBezTo>
                <a:cubicBezTo>
                  <a:pt x="421" y="57"/>
                  <a:pt x="420" y="56"/>
                  <a:pt x="418" y="56"/>
                </a:cubicBezTo>
                <a:cubicBezTo>
                  <a:pt x="417" y="56"/>
                  <a:pt x="416" y="56"/>
                  <a:pt x="415" y="56"/>
                </a:cubicBezTo>
                <a:cubicBezTo>
                  <a:pt x="414" y="57"/>
                  <a:pt x="413" y="57"/>
                  <a:pt x="413" y="58"/>
                </a:cubicBezTo>
                <a:cubicBezTo>
                  <a:pt x="412" y="57"/>
                  <a:pt x="412" y="57"/>
                  <a:pt x="411" y="56"/>
                </a:cubicBezTo>
                <a:cubicBezTo>
                  <a:pt x="412" y="56"/>
                  <a:pt x="412" y="56"/>
                  <a:pt x="412" y="56"/>
                </a:cubicBezTo>
                <a:cubicBezTo>
                  <a:pt x="411" y="55"/>
                  <a:pt x="411" y="55"/>
                  <a:pt x="411" y="55"/>
                </a:cubicBezTo>
                <a:cubicBezTo>
                  <a:pt x="410" y="56"/>
                  <a:pt x="410" y="56"/>
                  <a:pt x="410" y="56"/>
                </a:cubicBezTo>
                <a:cubicBezTo>
                  <a:pt x="409" y="57"/>
                  <a:pt x="409" y="58"/>
                  <a:pt x="410" y="58"/>
                </a:cubicBezTo>
                <a:cubicBezTo>
                  <a:pt x="411" y="59"/>
                  <a:pt x="413" y="59"/>
                  <a:pt x="414" y="60"/>
                </a:cubicBezTo>
                <a:cubicBezTo>
                  <a:pt x="413" y="61"/>
                  <a:pt x="412" y="62"/>
                  <a:pt x="411" y="63"/>
                </a:cubicBezTo>
                <a:cubicBezTo>
                  <a:pt x="413" y="64"/>
                  <a:pt x="413" y="64"/>
                  <a:pt x="413" y="66"/>
                </a:cubicBezTo>
                <a:cubicBezTo>
                  <a:pt x="413" y="66"/>
                  <a:pt x="413" y="67"/>
                  <a:pt x="412" y="67"/>
                </a:cubicBezTo>
                <a:cubicBezTo>
                  <a:pt x="411" y="67"/>
                  <a:pt x="411" y="67"/>
                  <a:pt x="411" y="68"/>
                </a:cubicBezTo>
                <a:cubicBezTo>
                  <a:pt x="411" y="69"/>
                  <a:pt x="412" y="68"/>
                  <a:pt x="413" y="68"/>
                </a:cubicBezTo>
                <a:cubicBezTo>
                  <a:pt x="413" y="68"/>
                  <a:pt x="413" y="69"/>
                  <a:pt x="413" y="69"/>
                </a:cubicBezTo>
                <a:cubicBezTo>
                  <a:pt x="413" y="71"/>
                  <a:pt x="413" y="73"/>
                  <a:pt x="413" y="75"/>
                </a:cubicBezTo>
                <a:cubicBezTo>
                  <a:pt x="413" y="76"/>
                  <a:pt x="413" y="76"/>
                  <a:pt x="413" y="76"/>
                </a:cubicBezTo>
                <a:moveTo>
                  <a:pt x="425" y="56"/>
                </a:moveTo>
                <a:cubicBezTo>
                  <a:pt x="425" y="56"/>
                  <a:pt x="426" y="55"/>
                  <a:pt x="426" y="55"/>
                </a:cubicBezTo>
                <a:cubicBezTo>
                  <a:pt x="426" y="54"/>
                  <a:pt x="426" y="54"/>
                  <a:pt x="426" y="54"/>
                </a:cubicBezTo>
                <a:cubicBezTo>
                  <a:pt x="426" y="53"/>
                  <a:pt x="425" y="53"/>
                  <a:pt x="425" y="54"/>
                </a:cubicBezTo>
                <a:cubicBezTo>
                  <a:pt x="424" y="54"/>
                  <a:pt x="424" y="54"/>
                  <a:pt x="424" y="55"/>
                </a:cubicBezTo>
                <a:cubicBezTo>
                  <a:pt x="424" y="55"/>
                  <a:pt x="425" y="56"/>
                  <a:pt x="425" y="56"/>
                </a:cubicBezTo>
                <a:moveTo>
                  <a:pt x="407" y="71"/>
                </a:moveTo>
                <a:cubicBezTo>
                  <a:pt x="407" y="71"/>
                  <a:pt x="407" y="71"/>
                  <a:pt x="407" y="71"/>
                </a:cubicBezTo>
                <a:cubicBezTo>
                  <a:pt x="407" y="71"/>
                  <a:pt x="407" y="70"/>
                  <a:pt x="407" y="70"/>
                </a:cubicBezTo>
                <a:cubicBezTo>
                  <a:pt x="407" y="69"/>
                  <a:pt x="406" y="69"/>
                  <a:pt x="406" y="69"/>
                </a:cubicBezTo>
                <a:cubicBezTo>
                  <a:pt x="406" y="69"/>
                  <a:pt x="406" y="70"/>
                  <a:pt x="406" y="70"/>
                </a:cubicBezTo>
                <a:cubicBezTo>
                  <a:pt x="406" y="70"/>
                  <a:pt x="407" y="71"/>
                  <a:pt x="407" y="71"/>
                </a:cubicBezTo>
                <a:moveTo>
                  <a:pt x="427" y="59"/>
                </a:moveTo>
                <a:cubicBezTo>
                  <a:pt x="427" y="59"/>
                  <a:pt x="427" y="59"/>
                  <a:pt x="426" y="59"/>
                </a:cubicBezTo>
                <a:cubicBezTo>
                  <a:pt x="427" y="60"/>
                  <a:pt x="427" y="60"/>
                  <a:pt x="427" y="60"/>
                </a:cubicBezTo>
                <a:cubicBezTo>
                  <a:pt x="427" y="60"/>
                  <a:pt x="427" y="60"/>
                  <a:pt x="427" y="59"/>
                </a:cubicBezTo>
                <a:cubicBezTo>
                  <a:pt x="427" y="59"/>
                  <a:pt x="427" y="59"/>
                  <a:pt x="427" y="59"/>
                </a:cubicBezTo>
                <a:moveTo>
                  <a:pt x="242" y="137"/>
                </a:moveTo>
                <a:cubicBezTo>
                  <a:pt x="242" y="136"/>
                  <a:pt x="242" y="136"/>
                  <a:pt x="242" y="136"/>
                </a:cubicBezTo>
                <a:cubicBezTo>
                  <a:pt x="242" y="135"/>
                  <a:pt x="242" y="135"/>
                  <a:pt x="242" y="135"/>
                </a:cubicBezTo>
                <a:cubicBezTo>
                  <a:pt x="241" y="135"/>
                  <a:pt x="240" y="135"/>
                  <a:pt x="239" y="135"/>
                </a:cubicBezTo>
                <a:cubicBezTo>
                  <a:pt x="239" y="136"/>
                  <a:pt x="237" y="136"/>
                  <a:pt x="236" y="136"/>
                </a:cubicBezTo>
                <a:cubicBezTo>
                  <a:pt x="236" y="136"/>
                  <a:pt x="235" y="135"/>
                  <a:pt x="235" y="135"/>
                </a:cubicBezTo>
                <a:cubicBezTo>
                  <a:pt x="234" y="133"/>
                  <a:pt x="234" y="132"/>
                  <a:pt x="233" y="131"/>
                </a:cubicBezTo>
                <a:cubicBezTo>
                  <a:pt x="232" y="130"/>
                  <a:pt x="232" y="128"/>
                  <a:pt x="230" y="127"/>
                </a:cubicBezTo>
                <a:cubicBezTo>
                  <a:pt x="230" y="127"/>
                  <a:pt x="230" y="125"/>
                  <a:pt x="229" y="125"/>
                </a:cubicBezTo>
                <a:cubicBezTo>
                  <a:pt x="229" y="124"/>
                  <a:pt x="228" y="123"/>
                  <a:pt x="227" y="122"/>
                </a:cubicBezTo>
                <a:cubicBezTo>
                  <a:pt x="227" y="119"/>
                  <a:pt x="227" y="119"/>
                  <a:pt x="227" y="119"/>
                </a:cubicBezTo>
                <a:cubicBezTo>
                  <a:pt x="224" y="117"/>
                  <a:pt x="224" y="114"/>
                  <a:pt x="222" y="111"/>
                </a:cubicBezTo>
                <a:cubicBezTo>
                  <a:pt x="222" y="110"/>
                  <a:pt x="221" y="109"/>
                  <a:pt x="221" y="108"/>
                </a:cubicBezTo>
                <a:cubicBezTo>
                  <a:pt x="221" y="107"/>
                  <a:pt x="219" y="107"/>
                  <a:pt x="219" y="106"/>
                </a:cubicBezTo>
                <a:cubicBezTo>
                  <a:pt x="219" y="105"/>
                  <a:pt x="218" y="104"/>
                  <a:pt x="218" y="103"/>
                </a:cubicBezTo>
                <a:cubicBezTo>
                  <a:pt x="218" y="103"/>
                  <a:pt x="218" y="102"/>
                  <a:pt x="218" y="102"/>
                </a:cubicBezTo>
                <a:cubicBezTo>
                  <a:pt x="218" y="102"/>
                  <a:pt x="219" y="102"/>
                  <a:pt x="219" y="102"/>
                </a:cubicBezTo>
                <a:cubicBezTo>
                  <a:pt x="220" y="101"/>
                  <a:pt x="221" y="101"/>
                  <a:pt x="222" y="100"/>
                </a:cubicBezTo>
                <a:cubicBezTo>
                  <a:pt x="222" y="100"/>
                  <a:pt x="222" y="100"/>
                  <a:pt x="223" y="100"/>
                </a:cubicBezTo>
                <a:cubicBezTo>
                  <a:pt x="224" y="100"/>
                  <a:pt x="224" y="100"/>
                  <a:pt x="224" y="100"/>
                </a:cubicBezTo>
                <a:cubicBezTo>
                  <a:pt x="224" y="100"/>
                  <a:pt x="225" y="101"/>
                  <a:pt x="225" y="101"/>
                </a:cubicBezTo>
                <a:cubicBezTo>
                  <a:pt x="226" y="102"/>
                  <a:pt x="227" y="103"/>
                  <a:pt x="228" y="104"/>
                </a:cubicBezTo>
                <a:cubicBezTo>
                  <a:pt x="228" y="104"/>
                  <a:pt x="229" y="104"/>
                  <a:pt x="230" y="105"/>
                </a:cubicBezTo>
                <a:cubicBezTo>
                  <a:pt x="231" y="107"/>
                  <a:pt x="233" y="107"/>
                  <a:pt x="234" y="110"/>
                </a:cubicBezTo>
                <a:cubicBezTo>
                  <a:pt x="234" y="111"/>
                  <a:pt x="235" y="112"/>
                  <a:pt x="236" y="112"/>
                </a:cubicBezTo>
                <a:cubicBezTo>
                  <a:pt x="238" y="112"/>
                  <a:pt x="238" y="113"/>
                  <a:pt x="239" y="114"/>
                </a:cubicBezTo>
                <a:cubicBezTo>
                  <a:pt x="245" y="120"/>
                  <a:pt x="251" y="126"/>
                  <a:pt x="257" y="131"/>
                </a:cubicBezTo>
                <a:cubicBezTo>
                  <a:pt x="258" y="133"/>
                  <a:pt x="260" y="135"/>
                  <a:pt x="262" y="136"/>
                </a:cubicBezTo>
                <a:cubicBezTo>
                  <a:pt x="263" y="137"/>
                  <a:pt x="264" y="137"/>
                  <a:pt x="264" y="139"/>
                </a:cubicBezTo>
                <a:cubicBezTo>
                  <a:pt x="264" y="140"/>
                  <a:pt x="266" y="141"/>
                  <a:pt x="267" y="141"/>
                </a:cubicBezTo>
                <a:cubicBezTo>
                  <a:pt x="267" y="142"/>
                  <a:pt x="268" y="141"/>
                  <a:pt x="268" y="142"/>
                </a:cubicBezTo>
                <a:cubicBezTo>
                  <a:pt x="269" y="142"/>
                  <a:pt x="269" y="142"/>
                  <a:pt x="268" y="141"/>
                </a:cubicBezTo>
                <a:cubicBezTo>
                  <a:pt x="268" y="141"/>
                  <a:pt x="268" y="141"/>
                  <a:pt x="268" y="142"/>
                </a:cubicBezTo>
                <a:cubicBezTo>
                  <a:pt x="268" y="142"/>
                  <a:pt x="268" y="142"/>
                  <a:pt x="268" y="142"/>
                </a:cubicBezTo>
                <a:cubicBezTo>
                  <a:pt x="268" y="142"/>
                  <a:pt x="268" y="142"/>
                  <a:pt x="269" y="142"/>
                </a:cubicBezTo>
                <a:cubicBezTo>
                  <a:pt x="269" y="142"/>
                  <a:pt x="269" y="142"/>
                  <a:pt x="268" y="142"/>
                </a:cubicBezTo>
                <a:cubicBezTo>
                  <a:pt x="268" y="141"/>
                  <a:pt x="268" y="140"/>
                  <a:pt x="268" y="140"/>
                </a:cubicBezTo>
                <a:cubicBezTo>
                  <a:pt x="266" y="139"/>
                  <a:pt x="266" y="137"/>
                  <a:pt x="265" y="136"/>
                </a:cubicBezTo>
                <a:cubicBezTo>
                  <a:pt x="264" y="136"/>
                  <a:pt x="264" y="134"/>
                  <a:pt x="263" y="133"/>
                </a:cubicBezTo>
                <a:cubicBezTo>
                  <a:pt x="263" y="132"/>
                  <a:pt x="262" y="132"/>
                  <a:pt x="262" y="131"/>
                </a:cubicBezTo>
                <a:cubicBezTo>
                  <a:pt x="262" y="131"/>
                  <a:pt x="261" y="130"/>
                  <a:pt x="261" y="129"/>
                </a:cubicBezTo>
                <a:cubicBezTo>
                  <a:pt x="260" y="128"/>
                  <a:pt x="260" y="127"/>
                  <a:pt x="259" y="126"/>
                </a:cubicBezTo>
                <a:cubicBezTo>
                  <a:pt x="259" y="126"/>
                  <a:pt x="259" y="124"/>
                  <a:pt x="258" y="124"/>
                </a:cubicBezTo>
                <a:cubicBezTo>
                  <a:pt x="257" y="124"/>
                  <a:pt x="257" y="122"/>
                  <a:pt x="256" y="122"/>
                </a:cubicBezTo>
                <a:cubicBezTo>
                  <a:pt x="256" y="121"/>
                  <a:pt x="256" y="121"/>
                  <a:pt x="256" y="121"/>
                </a:cubicBezTo>
                <a:cubicBezTo>
                  <a:pt x="256" y="120"/>
                  <a:pt x="255" y="119"/>
                  <a:pt x="255" y="118"/>
                </a:cubicBezTo>
                <a:cubicBezTo>
                  <a:pt x="254" y="116"/>
                  <a:pt x="252" y="114"/>
                  <a:pt x="251" y="112"/>
                </a:cubicBezTo>
                <a:cubicBezTo>
                  <a:pt x="251" y="111"/>
                  <a:pt x="251" y="111"/>
                  <a:pt x="251" y="111"/>
                </a:cubicBezTo>
                <a:cubicBezTo>
                  <a:pt x="250" y="109"/>
                  <a:pt x="248" y="108"/>
                  <a:pt x="248" y="106"/>
                </a:cubicBezTo>
                <a:cubicBezTo>
                  <a:pt x="247" y="106"/>
                  <a:pt x="247" y="105"/>
                  <a:pt x="247" y="105"/>
                </a:cubicBezTo>
                <a:cubicBezTo>
                  <a:pt x="247" y="104"/>
                  <a:pt x="247" y="104"/>
                  <a:pt x="247" y="104"/>
                </a:cubicBezTo>
                <a:cubicBezTo>
                  <a:pt x="246" y="103"/>
                  <a:pt x="245" y="101"/>
                  <a:pt x="244" y="100"/>
                </a:cubicBezTo>
                <a:cubicBezTo>
                  <a:pt x="244" y="98"/>
                  <a:pt x="243" y="97"/>
                  <a:pt x="242" y="95"/>
                </a:cubicBezTo>
                <a:cubicBezTo>
                  <a:pt x="241" y="94"/>
                  <a:pt x="241" y="92"/>
                  <a:pt x="240" y="92"/>
                </a:cubicBezTo>
                <a:cubicBezTo>
                  <a:pt x="240" y="90"/>
                  <a:pt x="240" y="90"/>
                  <a:pt x="240" y="90"/>
                </a:cubicBezTo>
                <a:cubicBezTo>
                  <a:pt x="242" y="89"/>
                  <a:pt x="243" y="87"/>
                  <a:pt x="245" y="87"/>
                </a:cubicBezTo>
                <a:cubicBezTo>
                  <a:pt x="248" y="89"/>
                  <a:pt x="249" y="92"/>
                  <a:pt x="250" y="94"/>
                </a:cubicBezTo>
                <a:cubicBezTo>
                  <a:pt x="251" y="95"/>
                  <a:pt x="251" y="97"/>
                  <a:pt x="252" y="98"/>
                </a:cubicBezTo>
                <a:cubicBezTo>
                  <a:pt x="253" y="98"/>
                  <a:pt x="253" y="99"/>
                  <a:pt x="253" y="99"/>
                </a:cubicBezTo>
                <a:cubicBezTo>
                  <a:pt x="253" y="100"/>
                  <a:pt x="254" y="100"/>
                  <a:pt x="254" y="101"/>
                </a:cubicBezTo>
                <a:cubicBezTo>
                  <a:pt x="254" y="102"/>
                  <a:pt x="256" y="103"/>
                  <a:pt x="256" y="104"/>
                </a:cubicBezTo>
                <a:cubicBezTo>
                  <a:pt x="256" y="105"/>
                  <a:pt x="257" y="106"/>
                  <a:pt x="257" y="107"/>
                </a:cubicBezTo>
                <a:cubicBezTo>
                  <a:pt x="258" y="108"/>
                  <a:pt x="258" y="109"/>
                  <a:pt x="259" y="110"/>
                </a:cubicBezTo>
                <a:cubicBezTo>
                  <a:pt x="260" y="111"/>
                  <a:pt x="260" y="112"/>
                  <a:pt x="261" y="113"/>
                </a:cubicBezTo>
                <a:cubicBezTo>
                  <a:pt x="262" y="114"/>
                  <a:pt x="263" y="116"/>
                  <a:pt x="263" y="118"/>
                </a:cubicBezTo>
                <a:cubicBezTo>
                  <a:pt x="264" y="119"/>
                  <a:pt x="265" y="120"/>
                  <a:pt x="265" y="122"/>
                </a:cubicBezTo>
                <a:cubicBezTo>
                  <a:pt x="267" y="123"/>
                  <a:pt x="267" y="125"/>
                  <a:pt x="268" y="126"/>
                </a:cubicBezTo>
                <a:cubicBezTo>
                  <a:pt x="269" y="127"/>
                  <a:pt x="269" y="128"/>
                  <a:pt x="270" y="129"/>
                </a:cubicBezTo>
                <a:cubicBezTo>
                  <a:pt x="269" y="131"/>
                  <a:pt x="271" y="131"/>
                  <a:pt x="271" y="132"/>
                </a:cubicBezTo>
                <a:cubicBezTo>
                  <a:pt x="272" y="133"/>
                  <a:pt x="272" y="134"/>
                  <a:pt x="273" y="134"/>
                </a:cubicBezTo>
                <a:cubicBezTo>
                  <a:pt x="273" y="136"/>
                  <a:pt x="274" y="137"/>
                  <a:pt x="275" y="139"/>
                </a:cubicBezTo>
                <a:cubicBezTo>
                  <a:pt x="275" y="139"/>
                  <a:pt x="275" y="140"/>
                  <a:pt x="276" y="140"/>
                </a:cubicBezTo>
                <a:cubicBezTo>
                  <a:pt x="277" y="142"/>
                  <a:pt x="277" y="144"/>
                  <a:pt x="279" y="146"/>
                </a:cubicBezTo>
                <a:cubicBezTo>
                  <a:pt x="280" y="147"/>
                  <a:pt x="280" y="149"/>
                  <a:pt x="281" y="150"/>
                </a:cubicBezTo>
                <a:cubicBezTo>
                  <a:pt x="283" y="151"/>
                  <a:pt x="283" y="153"/>
                  <a:pt x="284" y="153"/>
                </a:cubicBezTo>
                <a:cubicBezTo>
                  <a:pt x="284" y="154"/>
                  <a:pt x="285" y="155"/>
                  <a:pt x="285" y="155"/>
                </a:cubicBezTo>
                <a:cubicBezTo>
                  <a:pt x="285" y="157"/>
                  <a:pt x="286" y="158"/>
                  <a:pt x="287" y="159"/>
                </a:cubicBezTo>
                <a:cubicBezTo>
                  <a:pt x="287" y="161"/>
                  <a:pt x="286" y="162"/>
                  <a:pt x="284" y="162"/>
                </a:cubicBezTo>
                <a:cubicBezTo>
                  <a:pt x="283" y="163"/>
                  <a:pt x="282" y="164"/>
                  <a:pt x="280" y="163"/>
                </a:cubicBezTo>
                <a:cubicBezTo>
                  <a:pt x="278" y="162"/>
                  <a:pt x="277" y="160"/>
                  <a:pt x="275" y="158"/>
                </a:cubicBezTo>
                <a:cubicBezTo>
                  <a:pt x="274" y="158"/>
                  <a:pt x="274" y="157"/>
                  <a:pt x="274" y="156"/>
                </a:cubicBezTo>
                <a:cubicBezTo>
                  <a:pt x="273" y="156"/>
                  <a:pt x="273" y="155"/>
                  <a:pt x="272" y="155"/>
                </a:cubicBezTo>
                <a:cubicBezTo>
                  <a:pt x="271" y="155"/>
                  <a:pt x="271" y="154"/>
                  <a:pt x="270" y="153"/>
                </a:cubicBezTo>
                <a:cubicBezTo>
                  <a:pt x="268" y="151"/>
                  <a:pt x="265" y="149"/>
                  <a:pt x="263" y="146"/>
                </a:cubicBezTo>
                <a:cubicBezTo>
                  <a:pt x="262" y="145"/>
                  <a:pt x="260" y="144"/>
                  <a:pt x="259" y="143"/>
                </a:cubicBezTo>
                <a:cubicBezTo>
                  <a:pt x="258" y="141"/>
                  <a:pt x="257" y="140"/>
                  <a:pt x="256" y="139"/>
                </a:cubicBezTo>
                <a:cubicBezTo>
                  <a:pt x="254" y="138"/>
                  <a:pt x="253" y="137"/>
                  <a:pt x="252" y="135"/>
                </a:cubicBezTo>
                <a:cubicBezTo>
                  <a:pt x="251" y="134"/>
                  <a:pt x="250" y="133"/>
                  <a:pt x="248" y="133"/>
                </a:cubicBezTo>
                <a:cubicBezTo>
                  <a:pt x="247" y="132"/>
                  <a:pt x="246" y="130"/>
                  <a:pt x="245" y="129"/>
                </a:cubicBezTo>
                <a:cubicBezTo>
                  <a:pt x="243" y="128"/>
                  <a:pt x="242" y="127"/>
                  <a:pt x="241" y="125"/>
                </a:cubicBezTo>
                <a:cubicBezTo>
                  <a:pt x="240" y="124"/>
                  <a:pt x="238" y="123"/>
                  <a:pt x="237" y="122"/>
                </a:cubicBezTo>
                <a:cubicBezTo>
                  <a:pt x="237" y="122"/>
                  <a:pt x="236" y="123"/>
                  <a:pt x="237" y="123"/>
                </a:cubicBezTo>
                <a:cubicBezTo>
                  <a:pt x="238" y="124"/>
                  <a:pt x="239" y="126"/>
                  <a:pt x="240" y="127"/>
                </a:cubicBezTo>
                <a:cubicBezTo>
                  <a:pt x="241" y="128"/>
                  <a:pt x="242" y="129"/>
                  <a:pt x="241" y="130"/>
                </a:cubicBezTo>
                <a:cubicBezTo>
                  <a:pt x="243" y="132"/>
                  <a:pt x="243" y="135"/>
                  <a:pt x="245" y="136"/>
                </a:cubicBezTo>
                <a:cubicBezTo>
                  <a:pt x="245" y="139"/>
                  <a:pt x="245" y="139"/>
                  <a:pt x="245" y="139"/>
                </a:cubicBezTo>
                <a:cubicBezTo>
                  <a:pt x="245" y="139"/>
                  <a:pt x="245" y="138"/>
                  <a:pt x="244" y="138"/>
                </a:cubicBezTo>
                <a:cubicBezTo>
                  <a:pt x="244" y="138"/>
                  <a:pt x="244" y="138"/>
                  <a:pt x="243" y="138"/>
                </a:cubicBezTo>
                <a:cubicBezTo>
                  <a:pt x="243" y="137"/>
                  <a:pt x="243" y="137"/>
                  <a:pt x="242" y="137"/>
                </a:cubicBezTo>
                <a:moveTo>
                  <a:pt x="637" y="253"/>
                </a:moveTo>
                <a:cubicBezTo>
                  <a:pt x="635" y="252"/>
                  <a:pt x="635" y="252"/>
                  <a:pt x="636" y="249"/>
                </a:cubicBezTo>
                <a:cubicBezTo>
                  <a:pt x="636" y="249"/>
                  <a:pt x="636" y="248"/>
                  <a:pt x="635" y="248"/>
                </a:cubicBezTo>
                <a:cubicBezTo>
                  <a:pt x="635" y="248"/>
                  <a:pt x="635" y="248"/>
                  <a:pt x="635" y="248"/>
                </a:cubicBezTo>
                <a:cubicBezTo>
                  <a:pt x="633" y="247"/>
                  <a:pt x="633" y="246"/>
                  <a:pt x="633" y="244"/>
                </a:cubicBezTo>
                <a:cubicBezTo>
                  <a:pt x="634" y="244"/>
                  <a:pt x="635" y="244"/>
                  <a:pt x="636" y="244"/>
                </a:cubicBezTo>
                <a:cubicBezTo>
                  <a:pt x="636" y="243"/>
                  <a:pt x="636" y="241"/>
                  <a:pt x="636" y="240"/>
                </a:cubicBezTo>
                <a:cubicBezTo>
                  <a:pt x="637" y="240"/>
                  <a:pt x="637" y="240"/>
                  <a:pt x="637" y="239"/>
                </a:cubicBezTo>
                <a:cubicBezTo>
                  <a:pt x="640" y="239"/>
                  <a:pt x="640" y="239"/>
                  <a:pt x="640" y="239"/>
                </a:cubicBezTo>
                <a:cubicBezTo>
                  <a:pt x="640" y="240"/>
                  <a:pt x="641" y="240"/>
                  <a:pt x="641" y="241"/>
                </a:cubicBezTo>
                <a:cubicBezTo>
                  <a:pt x="642" y="241"/>
                  <a:pt x="642" y="240"/>
                  <a:pt x="642" y="239"/>
                </a:cubicBezTo>
                <a:cubicBezTo>
                  <a:pt x="641" y="238"/>
                  <a:pt x="639" y="238"/>
                  <a:pt x="638" y="237"/>
                </a:cubicBezTo>
                <a:cubicBezTo>
                  <a:pt x="638" y="238"/>
                  <a:pt x="637" y="238"/>
                  <a:pt x="637" y="239"/>
                </a:cubicBezTo>
                <a:cubicBezTo>
                  <a:pt x="636" y="239"/>
                  <a:pt x="636" y="239"/>
                  <a:pt x="636" y="240"/>
                </a:cubicBezTo>
                <a:cubicBezTo>
                  <a:pt x="635" y="240"/>
                  <a:pt x="635" y="240"/>
                  <a:pt x="634" y="240"/>
                </a:cubicBezTo>
                <a:cubicBezTo>
                  <a:pt x="635" y="239"/>
                  <a:pt x="636" y="238"/>
                  <a:pt x="637" y="237"/>
                </a:cubicBezTo>
                <a:cubicBezTo>
                  <a:pt x="637" y="236"/>
                  <a:pt x="638" y="236"/>
                  <a:pt x="638" y="235"/>
                </a:cubicBezTo>
                <a:cubicBezTo>
                  <a:pt x="638" y="234"/>
                  <a:pt x="639" y="234"/>
                  <a:pt x="639" y="234"/>
                </a:cubicBezTo>
                <a:cubicBezTo>
                  <a:pt x="640" y="234"/>
                  <a:pt x="641" y="233"/>
                  <a:pt x="641" y="233"/>
                </a:cubicBezTo>
                <a:cubicBezTo>
                  <a:pt x="642" y="232"/>
                  <a:pt x="643" y="231"/>
                  <a:pt x="644" y="230"/>
                </a:cubicBezTo>
                <a:cubicBezTo>
                  <a:pt x="645" y="229"/>
                  <a:pt x="646" y="229"/>
                  <a:pt x="647" y="228"/>
                </a:cubicBezTo>
                <a:cubicBezTo>
                  <a:pt x="648" y="228"/>
                  <a:pt x="650" y="227"/>
                  <a:pt x="651" y="226"/>
                </a:cubicBezTo>
                <a:cubicBezTo>
                  <a:pt x="651" y="225"/>
                  <a:pt x="652" y="224"/>
                  <a:pt x="654" y="224"/>
                </a:cubicBezTo>
                <a:cubicBezTo>
                  <a:pt x="655" y="223"/>
                  <a:pt x="656" y="222"/>
                  <a:pt x="656" y="221"/>
                </a:cubicBezTo>
                <a:cubicBezTo>
                  <a:pt x="658" y="221"/>
                  <a:pt x="659" y="219"/>
                  <a:pt x="660" y="220"/>
                </a:cubicBezTo>
                <a:cubicBezTo>
                  <a:pt x="661" y="219"/>
                  <a:pt x="662" y="219"/>
                  <a:pt x="663" y="218"/>
                </a:cubicBezTo>
                <a:cubicBezTo>
                  <a:pt x="663" y="217"/>
                  <a:pt x="664" y="217"/>
                  <a:pt x="665" y="216"/>
                </a:cubicBezTo>
                <a:cubicBezTo>
                  <a:pt x="666" y="216"/>
                  <a:pt x="666" y="215"/>
                  <a:pt x="667" y="214"/>
                </a:cubicBezTo>
                <a:cubicBezTo>
                  <a:pt x="668" y="214"/>
                  <a:pt x="668" y="214"/>
                  <a:pt x="668" y="214"/>
                </a:cubicBezTo>
                <a:cubicBezTo>
                  <a:pt x="669" y="213"/>
                  <a:pt x="670" y="213"/>
                  <a:pt x="671" y="212"/>
                </a:cubicBezTo>
                <a:cubicBezTo>
                  <a:pt x="672" y="211"/>
                  <a:pt x="673" y="211"/>
                  <a:pt x="674" y="210"/>
                </a:cubicBezTo>
                <a:cubicBezTo>
                  <a:pt x="675" y="209"/>
                  <a:pt x="676" y="209"/>
                  <a:pt x="677" y="208"/>
                </a:cubicBezTo>
                <a:cubicBezTo>
                  <a:pt x="678" y="207"/>
                  <a:pt x="680" y="207"/>
                  <a:pt x="681" y="205"/>
                </a:cubicBezTo>
                <a:cubicBezTo>
                  <a:pt x="681" y="205"/>
                  <a:pt x="682" y="205"/>
                  <a:pt x="683" y="205"/>
                </a:cubicBezTo>
                <a:cubicBezTo>
                  <a:pt x="684" y="207"/>
                  <a:pt x="686" y="205"/>
                  <a:pt x="687" y="207"/>
                </a:cubicBezTo>
                <a:cubicBezTo>
                  <a:pt x="687" y="207"/>
                  <a:pt x="688" y="207"/>
                  <a:pt x="688" y="207"/>
                </a:cubicBezTo>
                <a:cubicBezTo>
                  <a:pt x="688" y="208"/>
                  <a:pt x="689" y="208"/>
                  <a:pt x="689" y="208"/>
                </a:cubicBezTo>
                <a:cubicBezTo>
                  <a:pt x="690" y="208"/>
                  <a:pt x="690" y="209"/>
                  <a:pt x="690" y="209"/>
                </a:cubicBezTo>
                <a:cubicBezTo>
                  <a:pt x="689" y="210"/>
                  <a:pt x="688" y="212"/>
                  <a:pt x="687" y="213"/>
                </a:cubicBezTo>
                <a:cubicBezTo>
                  <a:pt x="686" y="214"/>
                  <a:pt x="684" y="214"/>
                  <a:pt x="683" y="215"/>
                </a:cubicBezTo>
                <a:cubicBezTo>
                  <a:pt x="682" y="215"/>
                  <a:pt x="681" y="215"/>
                  <a:pt x="681" y="216"/>
                </a:cubicBezTo>
                <a:cubicBezTo>
                  <a:pt x="680" y="217"/>
                  <a:pt x="678" y="217"/>
                  <a:pt x="677" y="219"/>
                </a:cubicBezTo>
                <a:cubicBezTo>
                  <a:pt x="676" y="220"/>
                  <a:pt x="675" y="220"/>
                  <a:pt x="675" y="221"/>
                </a:cubicBezTo>
                <a:cubicBezTo>
                  <a:pt x="673" y="221"/>
                  <a:pt x="673" y="222"/>
                  <a:pt x="672" y="222"/>
                </a:cubicBezTo>
                <a:cubicBezTo>
                  <a:pt x="671" y="222"/>
                  <a:pt x="671" y="223"/>
                  <a:pt x="670" y="223"/>
                </a:cubicBezTo>
                <a:cubicBezTo>
                  <a:pt x="670" y="223"/>
                  <a:pt x="669" y="224"/>
                  <a:pt x="669" y="224"/>
                </a:cubicBezTo>
                <a:cubicBezTo>
                  <a:pt x="669" y="224"/>
                  <a:pt x="668" y="225"/>
                  <a:pt x="668" y="225"/>
                </a:cubicBezTo>
                <a:cubicBezTo>
                  <a:pt x="667" y="225"/>
                  <a:pt x="667" y="225"/>
                  <a:pt x="666" y="225"/>
                </a:cubicBezTo>
                <a:cubicBezTo>
                  <a:pt x="666" y="226"/>
                  <a:pt x="666" y="227"/>
                  <a:pt x="665" y="227"/>
                </a:cubicBezTo>
                <a:cubicBezTo>
                  <a:pt x="665" y="228"/>
                  <a:pt x="664" y="228"/>
                  <a:pt x="663" y="228"/>
                </a:cubicBezTo>
                <a:cubicBezTo>
                  <a:pt x="663" y="229"/>
                  <a:pt x="663" y="230"/>
                  <a:pt x="662" y="230"/>
                </a:cubicBezTo>
                <a:cubicBezTo>
                  <a:pt x="660" y="230"/>
                  <a:pt x="659" y="231"/>
                  <a:pt x="658" y="232"/>
                </a:cubicBezTo>
                <a:cubicBezTo>
                  <a:pt x="656" y="232"/>
                  <a:pt x="655" y="234"/>
                  <a:pt x="654" y="234"/>
                </a:cubicBezTo>
                <a:cubicBezTo>
                  <a:pt x="653" y="235"/>
                  <a:pt x="652" y="235"/>
                  <a:pt x="652" y="235"/>
                </a:cubicBezTo>
                <a:cubicBezTo>
                  <a:pt x="651" y="237"/>
                  <a:pt x="648" y="237"/>
                  <a:pt x="647" y="239"/>
                </a:cubicBezTo>
                <a:cubicBezTo>
                  <a:pt x="646" y="239"/>
                  <a:pt x="645" y="240"/>
                  <a:pt x="644" y="241"/>
                </a:cubicBezTo>
                <a:cubicBezTo>
                  <a:pt x="644" y="241"/>
                  <a:pt x="643" y="242"/>
                  <a:pt x="643" y="243"/>
                </a:cubicBezTo>
                <a:cubicBezTo>
                  <a:pt x="642" y="244"/>
                  <a:pt x="642" y="245"/>
                  <a:pt x="641" y="246"/>
                </a:cubicBezTo>
                <a:cubicBezTo>
                  <a:pt x="641" y="245"/>
                  <a:pt x="641" y="245"/>
                  <a:pt x="640" y="245"/>
                </a:cubicBezTo>
                <a:cubicBezTo>
                  <a:pt x="640" y="245"/>
                  <a:pt x="640" y="246"/>
                  <a:pt x="639" y="246"/>
                </a:cubicBezTo>
                <a:cubicBezTo>
                  <a:pt x="639" y="245"/>
                  <a:pt x="638" y="245"/>
                  <a:pt x="638" y="245"/>
                </a:cubicBezTo>
                <a:cubicBezTo>
                  <a:pt x="638" y="245"/>
                  <a:pt x="637" y="245"/>
                  <a:pt x="636" y="245"/>
                </a:cubicBezTo>
                <a:cubicBezTo>
                  <a:pt x="637" y="246"/>
                  <a:pt x="638" y="246"/>
                  <a:pt x="639" y="246"/>
                </a:cubicBezTo>
                <a:cubicBezTo>
                  <a:pt x="639" y="246"/>
                  <a:pt x="639" y="247"/>
                  <a:pt x="639" y="247"/>
                </a:cubicBezTo>
                <a:cubicBezTo>
                  <a:pt x="640" y="247"/>
                  <a:pt x="642" y="248"/>
                  <a:pt x="643" y="248"/>
                </a:cubicBezTo>
                <a:cubicBezTo>
                  <a:pt x="642" y="249"/>
                  <a:pt x="641" y="249"/>
                  <a:pt x="640" y="250"/>
                </a:cubicBezTo>
                <a:cubicBezTo>
                  <a:pt x="640" y="250"/>
                  <a:pt x="641" y="251"/>
                  <a:pt x="641" y="251"/>
                </a:cubicBezTo>
                <a:cubicBezTo>
                  <a:pt x="641" y="251"/>
                  <a:pt x="642" y="252"/>
                  <a:pt x="642" y="251"/>
                </a:cubicBezTo>
                <a:cubicBezTo>
                  <a:pt x="643" y="250"/>
                  <a:pt x="644" y="250"/>
                  <a:pt x="645" y="251"/>
                </a:cubicBezTo>
                <a:cubicBezTo>
                  <a:pt x="646" y="252"/>
                  <a:pt x="647" y="252"/>
                  <a:pt x="648" y="253"/>
                </a:cubicBezTo>
                <a:cubicBezTo>
                  <a:pt x="648" y="254"/>
                  <a:pt x="649" y="253"/>
                  <a:pt x="649" y="253"/>
                </a:cubicBezTo>
                <a:cubicBezTo>
                  <a:pt x="649" y="253"/>
                  <a:pt x="650" y="253"/>
                  <a:pt x="650" y="253"/>
                </a:cubicBezTo>
                <a:cubicBezTo>
                  <a:pt x="650" y="252"/>
                  <a:pt x="652" y="253"/>
                  <a:pt x="653" y="252"/>
                </a:cubicBezTo>
                <a:cubicBezTo>
                  <a:pt x="653" y="252"/>
                  <a:pt x="654" y="252"/>
                  <a:pt x="655" y="251"/>
                </a:cubicBezTo>
                <a:cubicBezTo>
                  <a:pt x="655" y="251"/>
                  <a:pt x="655" y="251"/>
                  <a:pt x="656" y="250"/>
                </a:cubicBezTo>
                <a:cubicBezTo>
                  <a:pt x="657" y="249"/>
                  <a:pt x="659" y="248"/>
                  <a:pt x="660" y="247"/>
                </a:cubicBezTo>
                <a:cubicBezTo>
                  <a:pt x="661" y="247"/>
                  <a:pt x="662" y="246"/>
                  <a:pt x="662" y="246"/>
                </a:cubicBezTo>
                <a:cubicBezTo>
                  <a:pt x="663" y="245"/>
                  <a:pt x="664" y="244"/>
                  <a:pt x="665" y="243"/>
                </a:cubicBezTo>
                <a:cubicBezTo>
                  <a:pt x="666" y="243"/>
                  <a:pt x="667" y="243"/>
                  <a:pt x="668" y="242"/>
                </a:cubicBezTo>
                <a:cubicBezTo>
                  <a:pt x="668" y="241"/>
                  <a:pt x="669" y="241"/>
                  <a:pt x="670" y="241"/>
                </a:cubicBezTo>
                <a:cubicBezTo>
                  <a:pt x="671" y="241"/>
                  <a:pt x="671" y="239"/>
                  <a:pt x="673" y="239"/>
                </a:cubicBezTo>
                <a:cubicBezTo>
                  <a:pt x="674" y="239"/>
                  <a:pt x="674" y="238"/>
                  <a:pt x="675" y="237"/>
                </a:cubicBezTo>
                <a:cubicBezTo>
                  <a:pt x="676" y="236"/>
                  <a:pt x="677" y="236"/>
                  <a:pt x="678" y="235"/>
                </a:cubicBezTo>
                <a:cubicBezTo>
                  <a:pt x="678" y="235"/>
                  <a:pt x="679" y="235"/>
                  <a:pt x="679" y="234"/>
                </a:cubicBezTo>
                <a:cubicBezTo>
                  <a:pt x="680" y="234"/>
                  <a:pt x="681" y="232"/>
                  <a:pt x="682" y="232"/>
                </a:cubicBezTo>
                <a:cubicBezTo>
                  <a:pt x="684" y="231"/>
                  <a:pt x="685" y="231"/>
                  <a:pt x="686" y="230"/>
                </a:cubicBezTo>
                <a:cubicBezTo>
                  <a:pt x="686" y="229"/>
                  <a:pt x="687" y="229"/>
                  <a:pt x="688" y="229"/>
                </a:cubicBezTo>
                <a:cubicBezTo>
                  <a:pt x="688" y="228"/>
                  <a:pt x="690" y="228"/>
                  <a:pt x="690" y="227"/>
                </a:cubicBezTo>
                <a:cubicBezTo>
                  <a:pt x="691" y="226"/>
                  <a:pt x="693" y="226"/>
                  <a:pt x="694" y="225"/>
                </a:cubicBezTo>
                <a:cubicBezTo>
                  <a:pt x="695" y="222"/>
                  <a:pt x="698" y="222"/>
                  <a:pt x="700" y="220"/>
                </a:cubicBezTo>
                <a:cubicBezTo>
                  <a:pt x="701" y="220"/>
                  <a:pt x="702" y="220"/>
                  <a:pt x="703" y="219"/>
                </a:cubicBezTo>
                <a:cubicBezTo>
                  <a:pt x="704" y="218"/>
                  <a:pt x="706" y="217"/>
                  <a:pt x="707" y="216"/>
                </a:cubicBezTo>
                <a:cubicBezTo>
                  <a:pt x="708" y="214"/>
                  <a:pt x="710" y="214"/>
                  <a:pt x="711" y="213"/>
                </a:cubicBezTo>
                <a:cubicBezTo>
                  <a:pt x="712" y="213"/>
                  <a:pt x="713" y="214"/>
                  <a:pt x="713" y="215"/>
                </a:cubicBezTo>
                <a:cubicBezTo>
                  <a:pt x="713" y="215"/>
                  <a:pt x="714" y="216"/>
                  <a:pt x="714" y="216"/>
                </a:cubicBezTo>
                <a:cubicBezTo>
                  <a:pt x="715" y="217"/>
                  <a:pt x="715" y="218"/>
                  <a:pt x="716" y="219"/>
                </a:cubicBezTo>
                <a:cubicBezTo>
                  <a:pt x="716" y="219"/>
                  <a:pt x="716" y="220"/>
                  <a:pt x="715" y="220"/>
                </a:cubicBezTo>
                <a:cubicBezTo>
                  <a:pt x="715" y="220"/>
                  <a:pt x="715" y="221"/>
                  <a:pt x="714" y="221"/>
                </a:cubicBezTo>
                <a:cubicBezTo>
                  <a:pt x="713" y="221"/>
                  <a:pt x="712" y="222"/>
                  <a:pt x="711" y="223"/>
                </a:cubicBezTo>
                <a:cubicBezTo>
                  <a:pt x="709" y="223"/>
                  <a:pt x="709" y="223"/>
                  <a:pt x="709" y="223"/>
                </a:cubicBezTo>
                <a:cubicBezTo>
                  <a:pt x="709" y="223"/>
                  <a:pt x="709" y="223"/>
                  <a:pt x="709" y="223"/>
                </a:cubicBezTo>
                <a:cubicBezTo>
                  <a:pt x="709" y="223"/>
                  <a:pt x="709" y="223"/>
                  <a:pt x="709" y="223"/>
                </a:cubicBezTo>
                <a:cubicBezTo>
                  <a:pt x="709" y="222"/>
                  <a:pt x="709" y="222"/>
                  <a:pt x="708" y="223"/>
                </a:cubicBezTo>
                <a:cubicBezTo>
                  <a:pt x="708" y="223"/>
                  <a:pt x="709" y="223"/>
                  <a:pt x="709" y="223"/>
                </a:cubicBezTo>
                <a:cubicBezTo>
                  <a:pt x="709" y="224"/>
                  <a:pt x="709" y="225"/>
                  <a:pt x="708" y="225"/>
                </a:cubicBezTo>
                <a:cubicBezTo>
                  <a:pt x="707" y="226"/>
                  <a:pt x="706" y="226"/>
                  <a:pt x="705" y="228"/>
                </a:cubicBezTo>
                <a:cubicBezTo>
                  <a:pt x="704" y="229"/>
                  <a:pt x="702" y="229"/>
                  <a:pt x="701" y="230"/>
                </a:cubicBezTo>
                <a:cubicBezTo>
                  <a:pt x="701" y="231"/>
                  <a:pt x="700" y="231"/>
                  <a:pt x="700" y="231"/>
                </a:cubicBezTo>
                <a:cubicBezTo>
                  <a:pt x="699" y="232"/>
                  <a:pt x="698" y="232"/>
                  <a:pt x="698" y="233"/>
                </a:cubicBezTo>
                <a:cubicBezTo>
                  <a:pt x="697" y="234"/>
                  <a:pt x="695" y="234"/>
                  <a:pt x="694" y="235"/>
                </a:cubicBezTo>
                <a:cubicBezTo>
                  <a:pt x="693" y="236"/>
                  <a:pt x="692" y="236"/>
                  <a:pt x="692" y="236"/>
                </a:cubicBezTo>
                <a:cubicBezTo>
                  <a:pt x="691" y="237"/>
                  <a:pt x="690" y="238"/>
                  <a:pt x="689" y="238"/>
                </a:cubicBezTo>
                <a:cubicBezTo>
                  <a:pt x="688" y="238"/>
                  <a:pt x="688" y="240"/>
                  <a:pt x="687" y="240"/>
                </a:cubicBezTo>
                <a:cubicBezTo>
                  <a:pt x="686" y="241"/>
                  <a:pt x="686" y="241"/>
                  <a:pt x="685" y="241"/>
                </a:cubicBezTo>
                <a:cubicBezTo>
                  <a:pt x="684" y="241"/>
                  <a:pt x="683" y="242"/>
                  <a:pt x="682" y="243"/>
                </a:cubicBezTo>
                <a:cubicBezTo>
                  <a:pt x="682" y="243"/>
                  <a:pt x="681" y="244"/>
                  <a:pt x="680" y="244"/>
                </a:cubicBezTo>
                <a:cubicBezTo>
                  <a:pt x="679" y="246"/>
                  <a:pt x="677" y="246"/>
                  <a:pt x="676" y="247"/>
                </a:cubicBezTo>
                <a:cubicBezTo>
                  <a:pt x="676" y="247"/>
                  <a:pt x="675" y="247"/>
                  <a:pt x="675" y="247"/>
                </a:cubicBezTo>
                <a:cubicBezTo>
                  <a:pt x="674" y="248"/>
                  <a:pt x="673" y="250"/>
                  <a:pt x="671" y="250"/>
                </a:cubicBezTo>
                <a:cubicBezTo>
                  <a:pt x="670" y="251"/>
                  <a:pt x="669" y="251"/>
                  <a:pt x="668" y="253"/>
                </a:cubicBezTo>
                <a:cubicBezTo>
                  <a:pt x="667" y="254"/>
                  <a:pt x="665" y="254"/>
                  <a:pt x="665" y="255"/>
                </a:cubicBezTo>
                <a:cubicBezTo>
                  <a:pt x="664" y="255"/>
                  <a:pt x="663" y="256"/>
                  <a:pt x="662" y="256"/>
                </a:cubicBezTo>
                <a:cubicBezTo>
                  <a:pt x="660" y="259"/>
                  <a:pt x="657" y="260"/>
                  <a:pt x="654" y="261"/>
                </a:cubicBezTo>
                <a:cubicBezTo>
                  <a:pt x="652" y="262"/>
                  <a:pt x="652" y="262"/>
                  <a:pt x="651" y="262"/>
                </a:cubicBezTo>
                <a:cubicBezTo>
                  <a:pt x="650" y="262"/>
                  <a:pt x="650" y="262"/>
                  <a:pt x="649" y="262"/>
                </a:cubicBezTo>
                <a:cubicBezTo>
                  <a:pt x="647" y="262"/>
                  <a:pt x="645" y="261"/>
                  <a:pt x="643" y="260"/>
                </a:cubicBezTo>
                <a:cubicBezTo>
                  <a:pt x="642" y="259"/>
                  <a:pt x="641" y="258"/>
                  <a:pt x="640" y="258"/>
                </a:cubicBezTo>
                <a:cubicBezTo>
                  <a:pt x="638" y="256"/>
                  <a:pt x="638" y="255"/>
                  <a:pt x="637" y="253"/>
                </a:cubicBezTo>
                <a:cubicBezTo>
                  <a:pt x="637" y="253"/>
                  <a:pt x="637" y="253"/>
                  <a:pt x="637" y="253"/>
                </a:cubicBezTo>
                <a:cubicBezTo>
                  <a:pt x="637" y="253"/>
                  <a:pt x="637" y="253"/>
                  <a:pt x="637" y="253"/>
                </a:cubicBezTo>
                <a:cubicBezTo>
                  <a:pt x="637" y="253"/>
                  <a:pt x="637" y="253"/>
                  <a:pt x="637" y="253"/>
                </a:cubicBezTo>
                <a:cubicBezTo>
                  <a:pt x="638" y="253"/>
                  <a:pt x="638" y="253"/>
                  <a:pt x="638" y="253"/>
                </a:cubicBezTo>
                <a:cubicBezTo>
                  <a:pt x="638" y="253"/>
                  <a:pt x="638" y="253"/>
                  <a:pt x="637" y="253"/>
                </a:cubicBezTo>
                <a:moveTo>
                  <a:pt x="642" y="255"/>
                </a:moveTo>
                <a:cubicBezTo>
                  <a:pt x="643" y="255"/>
                  <a:pt x="643" y="255"/>
                  <a:pt x="644" y="255"/>
                </a:cubicBezTo>
                <a:cubicBezTo>
                  <a:pt x="644" y="255"/>
                  <a:pt x="645" y="255"/>
                  <a:pt x="645" y="254"/>
                </a:cubicBezTo>
                <a:cubicBezTo>
                  <a:pt x="645" y="254"/>
                  <a:pt x="644" y="254"/>
                  <a:pt x="644" y="254"/>
                </a:cubicBezTo>
                <a:cubicBezTo>
                  <a:pt x="644" y="254"/>
                  <a:pt x="644" y="254"/>
                  <a:pt x="644" y="254"/>
                </a:cubicBezTo>
                <a:cubicBezTo>
                  <a:pt x="643" y="254"/>
                  <a:pt x="643" y="254"/>
                  <a:pt x="643" y="254"/>
                </a:cubicBezTo>
                <a:cubicBezTo>
                  <a:pt x="642" y="253"/>
                  <a:pt x="641" y="253"/>
                  <a:pt x="641" y="254"/>
                </a:cubicBezTo>
                <a:cubicBezTo>
                  <a:pt x="641" y="254"/>
                  <a:pt x="642" y="255"/>
                  <a:pt x="642" y="255"/>
                </a:cubicBezTo>
                <a:moveTo>
                  <a:pt x="643" y="258"/>
                </a:moveTo>
                <a:cubicBezTo>
                  <a:pt x="643" y="258"/>
                  <a:pt x="643" y="258"/>
                  <a:pt x="643" y="258"/>
                </a:cubicBezTo>
                <a:cubicBezTo>
                  <a:pt x="643" y="258"/>
                  <a:pt x="644" y="258"/>
                  <a:pt x="644" y="258"/>
                </a:cubicBezTo>
                <a:cubicBezTo>
                  <a:pt x="644" y="258"/>
                  <a:pt x="645" y="257"/>
                  <a:pt x="645" y="257"/>
                </a:cubicBezTo>
                <a:cubicBezTo>
                  <a:pt x="645" y="257"/>
                  <a:pt x="644" y="256"/>
                  <a:pt x="644" y="256"/>
                </a:cubicBezTo>
                <a:cubicBezTo>
                  <a:pt x="644" y="257"/>
                  <a:pt x="643" y="257"/>
                  <a:pt x="643" y="258"/>
                </a:cubicBezTo>
                <a:moveTo>
                  <a:pt x="709" y="219"/>
                </a:moveTo>
                <a:cubicBezTo>
                  <a:pt x="709" y="219"/>
                  <a:pt x="709" y="219"/>
                  <a:pt x="710" y="219"/>
                </a:cubicBezTo>
                <a:cubicBezTo>
                  <a:pt x="710" y="219"/>
                  <a:pt x="710" y="219"/>
                  <a:pt x="710" y="219"/>
                </a:cubicBezTo>
                <a:cubicBezTo>
                  <a:pt x="710" y="219"/>
                  <a:pt x="710" y="218"/>
                  <a:pt x="710" y="218"/>
                </a:cubicBezTo>
                <a:cubicBezTo>
                  <a:pt x="709" y="219"/>
                  <a:pt x="709" y="219"/>
                  <a:pt x="709" y="219"/>
                </a:cubicBezTo>
                <a:moveTo>
                  <a:pt x="361" y="60"/>
                </a:moveTo>
                <a:cubicBezTo>
                  <a:pt x="360" y="60"/>
                  <a:pt x="360" y="59"/>
                  <a:pt x="359" y="59"/>
                </a:cubicBezTo>
                <a:cubicBezTo>
                  <a:pt x="359" y="59"/>
                  <a:pt x="359" y="60"/>
                  <a:pt x="359" y="60"/>
                </a:cubicBezTo>
                <a:cubicBezTo>
                  <a:pt x="359" y="61"/>
                  <a:pt x="359" y="61"/>
                  <a:pt x="358" y="60"/>
                </a:cubicBezTo>
                <a:cubicBezTo>
                  <a:pt x="358" y="60"/>
                  <a:pt x="357" y="60"/>
                  <a:pt x="357" y="60"/>
                </a:cubicBezTo>
                <a:cubicBezTo>
                  <a:pt x="357" y="61"/>
                  <a:pt x="357" y="62"/>
                  <a:pt x="358" y="62"/>
                </a:cubicBezTo>
                <a:cubicBezTo>
                  <a:pt x="359" y="62"/>
                  <a:pt x="359" y="62"/>
                  <a:pt x="359" y="63"/>
                </a:cubicBezTo>
                <a:cubicBezTo>
                  <a:pt x="359" y="64"/>
                  <a:pt x="359" y="65"/>
                  <a:pt x="360" y="65"/>
                </a:cubicBezTo>
                <a:cubicBezTo>
                  <a:pt x="361" y="65"/>
                  <a:pt x="361" y="65"/>
                  <a:pt x="361" y="65"/>
                </a:cubicBezTo>
                <a:cubicBezTo>
                  <a:pt x="361" y="66"/>
                  <a:pt x="361" y="67"/>
                  <a:pt x="360" y="68"/>
                </a:cubicBezTo>
                <a:cubicBezTo>
                  <a:pt x="360" y="68"/>
                  <a:pt x="361" y="68"/>
                  <a:pt x="361" y="68"/>
                </a:cubicBezTo>
                <a:cubicBezTo>
                  <a:pt x="361" y="70"/>
                  <a:pt x="361" y="72"/>
                  <a:pt x="361" y="74"/>
                </a:cubicBezTo>
                <a:cubicBezTo>
                  <a:pt x="361" y="75"/>
                  <a:pt x="360" y="77"/>
                  <a:pt x="362" y="78"/>
                </a:cubicBezTo>
                <a:cubicBezTo>
                  <a:pt x="362" y="79"/>
                  <a:pt x="362" y="79"/>
                  <a:pt x="362" y="80"/>
                </a:cubicBezTo>
                <a:cubicBezTo>
                  <a:pt x="362" y="81"/>
                  <a:pt x="362" y="82"/>
                  <a:pt x="362" y="83"/>
                </a:cubicBezTo>
                <a:cubicBezTo>
                  <a:pt x="362" y="84"/>
                  <a:pt x="362" y="85"/>
                  <a:pt x="362" y="86"/>
                </a:cubicBezTo>
                <a:cubicBezTo>
                  <a:pt x="362" y="88"/>
                  <a:pt x="363" y="88"/>
                  <a:pt x="363" y="89"/>
                </a:cubicBezTo>
                <a:cubicBezTo>
                  <a:pt x="363" y="91"/>
                  <a:pt x="363" y="93"/>
                  <a:pt x="363" y="95"/>
                </a:cubicBezTo>
                <a:cubicBezTo>
                  <a:pt x="363" y="96"/>
                  <a:pt x="364" y="96"/>
                  <a:pt x="364" y="97"/>
                </a:cubicBezTo>
                <a:cubicBezTo>
                  <a:pt x="364" y="97"/>
                  <a:pt x="364" y="97"/>
                  <a:pt x="364" y="98"/>
                </a:cubicBezTo>
                <a:cubicBezTo>
                  <a:pt x="364" y="100"/>
                  <a:pt x="364" y="101"/>
                  <a:pt x="364" y="103"/>
                </a:cubicBezTo>
                <a:cubicBezTo>
                  <a:pt x="365" y="104"/>
                  <a:pt x="364" y="106"/>
                  <a:pt x="365" y="107"/>
                </a:cubicBezTo>
                <a:cubicBezTo>
                  <a:pt x="366" y="109"/>
                  <a:pt x="366" y="110"/>
                  <a:pt x="366" y="112"/>
                </a:cubicBezTo>
                <a:cubicBezTo>
                  <a:pt x="366" y="113"/>
                  <a:pt x="367" y="113"/>
                  <a:pt x="367" y="114"/>
                </a:cubicBezTo>
                <a:cubicBezTo>
                  <a:pt x="367" y="115"/>
                  <a:pt x="367" y="116"/>
                  <a:pt x="367" y="117"/>
                </a:cubicBezTo>
                <a:cubicBezTo>
                  <a:pt x="367" y="118"/>
                  <a:pt x="368" y="118"/>
                  <a:pt x="368" y="119"/>
                </a:cubicBezTo>
                <a:cubicBezTo>
                  <a:pt x="368" y="120"/>
                  <a:pt x="368" y="120"/>
                  <a:pt x="368" y="121"/>
                </a:cubicBezTo>
                <a:cubicBezTo>
                  <a:pt x="368" y="122"/>
                  <a:pt x="370" y="123"/>
                  <a:pt x="370" y="124"/>
                </a:cubicBezTo>
                <a:cubicBezTo>
                  <a:pt x="370" y="125"/>
                  <a:pt x="373" y="126"/>
                  <a:pt x="374" y="126"/>
                </a:cubicBezTo>
                <a:cubicBezTo>
                  <a:pt x="375" y="126"/>
                  <a:pt x="375" y="126"/>
                  <a:pt x="376" y="126"/>
                </a:cubicBezTo>
                <a:cubicBezTo>
                  <a:pt x="379" y="126"/>
                  <a:pt x="380" y="125"/>
                  <a:pt x="382" y="123"/>
                </a:cubicBezTo>
                <a:cubicBezTo>
                  <a:pt x="381" y="121"/>
                  <a:pt x="383" y="120"/>
                  <a:pt x="383" y="119"/>
                </a:cubicBezTo>
                <a:cubicBezTo>
                  <a:pt x="383" y="118"/>
                  <a:pt x="382" y="116"/>
                  <a:pt x="384" y="115"/>
                </a:cubicBezTo>
                <a:cubicBezTo>
                  <a:pt x="384" y="115"/>
                  <a:pt x="383" y="114"/>
                  <a:pt x="383" y="114"/>
                </a:cubicBezTo>
                <a:cubicBezTo>
                  <a:pt x="383" y="114"/>
                  <a:pt x="383" y="113"/>
                  <a:pt x="383" y="113"/>
                </a:cubicBezTo>
                <a:cubicBezTo>
                  <a:pt x="383" y="112"/>
                  <a:pt x="383" y="111"/>
                  <a:pt x="383" y="109"/>
                </a:cubicBezTo>
                <a:cubicBezTo>
                  <a:pt x="383" y="108"/>
                  <a:pt x="382" y="107"/>
                  <a:pt x="382" y="106"/>
                </a:cubicBezTo>
                <a:cubicBezTo>
                  <a:pt x="382" y="105"/>
                  <a:pt x="382" y="103"/>
                  <a:pt x="382" y="101"/>
                </a:cubicBezTo>
                <a:cubicBezTo>
                  <a:pt x="382" y="100"/>
                  <a:pt x="382" y="100"/>
                  <a:pt x="382" y="99"/>
                </a:cubicBezTo>
                <a:cubicBezTo>
                  <a:pt x="380" y="98"/>
                  <a:pt x="379" y="100"/>
                  <a:pt x="378" y="100"/>
                </a:cubicBezTo>
                <a:cubicBezTo>
                  <a:pt x="376" y="100"/>
                  <a:pt x="375" y="100"/>
                  <a:pt x="374" y="100"/>
                </a:cubicBezTo>
                <a:cubicBezTo>
                  <a:pt x="373" y="98"/>
                  <a:pt x="374" y="96"/>
                  <a:pt x="372" y="95"/>
                </a:cubicBezTo>
                <a:cubicBezTo>
                  <a:pt x="372" y="93"/>
                  <a:pt x="372" y="93"/>
                  <a:pt x="372" y="93"/>
                </a:cubicBezTo>
                <a:cubicBezTo>
                  <a:pt x="373" y="92"/>
                  <a:pt x="374" y="92"/>
                  <a:pt x="375" y="91"/>
                </a:cubicBezTo>
                <a:cubicBezTo>
                  <a:pt x="376" y="91"/>
                  <a:pt x="377" y="91"/>
                  <a:pt x="378" y="91"/>
                </a:cubicBezTo>
                <a:cubicBezTo>
                  <a:pt x="378" y="91"/>
                  <a:pt x="379" y="91"/>
                  <a:pt x="380" y="91"/>
                </a:cubicBezTo>
                <a:cubicBezTo>
                  <a:pt x="381" y="91"/>
                  <a:pt x="384" y="92"/>
                  <a:pt x="385" y="90"/>
                </a:cubicBezTo>
                <a:cubicBezTo>
                  <a:pt x="389" y="90"/>
                  <a:pt x="389" y="90"/>
                  <a:pt x="389" y="90"/>
                </a:cubicBezTo>
                <a:cubicBezTo>
                  <a:pt x="390" y="91"/>
                  <a:pt x="389" y="92"/>
                  <a:pt x="389" y="93"/>
                </a:cubicBezTo>
                <a:cubicBezTo>
                  <a:pt x="389" y="94"/>
                  <a:pt x="389" y="95"/>
                  <a:pt x="390" y="96"/>
                </a:cubicBezTo>
                <a:cubicBezTo>
                  <a:pt x="390" y="97"/>
                  <a:pt x="390" y="98"/>
                  <a:pt x="390" y="99"/>
                </a:cubicBezTo>
                <a:cubicBezTo>
                  <a:pt x="390" y="102"/>
                  <a:pt x="390" y="104"/>
                  <a:pt x="390" y="107"/>
                </a:cubicBezTo>
                <a:cubicBezTo>
                  <a:pt x="391" y="107"/>
                  <a:pt x="391" y="108"/>
                  <a:pt x="391" y="108"/>
                </a:cubicBezTo>
                <a:cubicBezTo>
                  <a:pt x="391" y="110"/>
                  <a:pt x="391" y="112"/>
                  <a:pt x="392" y="113"/>
                </a:cubicBezTo>
                <a:cubicBezTo>
                  <a:pt x="392" y="118"/>
                  <a:pt x="392" y="118"/>
                  <a:pt x="392" y="118"/>
                </a:cubicBezTo>
                <a:cubicBezTo>
                  <a:pt x="392" y="120"/>
                  <a:pt x="392" y="121"/>
                  <a:pt x="392" y="123"/>
                </a:cubicBezTo>
                <a:cubicBezTo>
                  <a:pt x="392" y="124"/>
                  <a:pt x="393" y="125"/>
                  <a:pt x="393" y="126"/>
                </a:cubicBezTo>
                <a:cubicBezTo>
                  <a:pt x="393" y="127"/>
                  <a:pt x="393" y="129"/>
                  <a:pt x="394" y="130"/>
                </a:cubicBezTo>
                <a:cubicBezTo>
                  <a:pt x="394" y="131"/>
                  <a:pt x="394" y="132"/>
                  <a:pt x="394" y="133"/>
                </a:cubicBezTo>
                <a:cubicBezTo>
                  <a:pt x="393" y="133"/>
                  <a:pt x="392" y="133"/>
                  <a:pt x="392" y="133"/>
                </a:cubicBezTo>
                <a:cubicBezTo>
                  <a:pt x="391" y="133"/>
                  <a:pt x="391" y="133"/>
                  <a:pt x="390" y="134"/>
                </a:cubicBezTo>
                <a:cubicBezTo>
                  <a:pt x="389" y="134"/>
                  <a:pt x="389" y="134"/>
                  <a:pt x="388" y="133"/>
                </a:cubicBezTo>
                <a:cubicBezTo>
                  <a:pt x="388" y="132"/>
                  <a:pt x="388" y="132"/>
                  <a:pt x="388" y="131"/>
                </a:cubicBezTo>
                <a:cubicBezTo>
                  <a:pt x="387" y="130"/>
                  <a:pt x="388" y="129"/>
                  <a:pt x="388" y="129"/>
                </a:cubicBezTo>
                <a:cubicBezTo>
                  <a:pt x="387" y="128"/>
                  <a:pt x="387" y="128"/>
                  <a:pt x="386" y="127"/>
                </a:cubicBezTo>
                <a:cubicBezTo>
                  <a:pt x="386" y="128"/>
                  <a:pt x="386" y="128"/>
                  <a:pt x="386" y="128"/>
                </a:cubicBezTo>
                <a:cubicBezTo>
                  <a:pt x="384" y="130"/>
                  <a:pt x="382" y="132"/>
                  <a:pt x="381" y="134"/>
                </a:cubicBezTo>
                <a:cubicBezTo>
                  <a:pt x="380" y="134"/>
                  <a:pt x="379" y="134"/>
                  <a:pt x="378" y="135"/>
                </a:cubicBezTo>
                <a:cubicBezTo>
                  <a:pt x="378" y="135"/>
                  <a:pt x="377" y="135"/>
                  <a:pt x="377" y="135"/>
                </a:cubicBezTo>
                <a:cubicBezTo>
                  <a:pt x="374" y="135"/>
                  <a:pt x="372" y="135"/>
                  <a:pt x="369" y="135"/>
                </a:cubicBezTo>
                <a:cubicBezTo>
                  <a:pt x="368" y="134"/>
                  <a:pt x="368" y="134"/>
                  <a:pt x="367" y="133"/>
                </a:cubicBezTo>
                <a:cubicBezTo>
                  <a:pt x="366" y="133"/>
                  <a:pt x="365" y="132"/>
                  <a:pt x="364" y="132"/>
                </a:cubicBezTo>
                <a:cubicBezTo>
                  <a:pt x="363" y="131"/>
                  <a:pt x="363" y="129"/>
                  <a:pt x="363" y="129"/>
                </a:cubicBezTo>
                <a:cubicBezTo>
                  <a:pt x="361" y="127"/>
                  <a:pt x="360" y="125"/>
                  <a:pt x="360" y="124"/>
                </a:cubicBezTo>
                <a:cubicBezTo>
                  <a:pt x="360" y="123"/>
                  <a:pt x="359" y="123"/>
                  <a:pt x="359" y="123"/>
                </a:cubicBezTo>
                <a:cubicBezTo>
                  <a:pt x="359" y="122"/>
                  <a:pt x="358" y="121"/>
                  <a:pt x="358" y="120"/>
                </a:cubicBezTo>
                <a:cubicBezTo>
                  <a:pt x="358" y="118"/>
                  <a:pt x="358" y="117"/>
                  <a:pt x="357" y="116"/>
                </a:cubicBezTo>
                <a:cubicBezTo>
                  <a:pt x="357" y="115"/>
                  <a:pt x="356" y="114"/>
                  <a:pt x="356" y="113"/>
                </a:cubicBezTo>
                <a:cubicBezTo>
                  <a:pt x="356" y="111"/>
                  <a:pt x="357" y="110"/>
                  <a:pt x="355" y="108"/>
                </a:cubicBezTo>
                <a:cubicBezTo>
                  <a:pt x="355" y="104"/>
                  <a:pt x="355" y="104"/>
                  <a:pt x="355" y="104"/>
                </a:cubicBezTo>
                <a:cubicBezTo>
                  <a:pt x="354" y="102"/>
                  <a:pt x="355" y="100"/>
                  <a:pt x="354" y="98"/>
                </a:cubicBezTo>
                <a:cubicBezTo>
                  <a:pt x="354" y="97"/>
                  <a:pt x="353" y="96"/>
                  <a:pt x="353" y="95"/>
                </a:cubicBezTo>
                <a:cubicBezTo>
                  <a:pt x="354" y="94"/>
                  <a:pt x="353" y="92"/>
                  <a:pt x="353" y="91"/>
                </a:cubicBezTo>
                <a:cubicBezTo>
                  <a:pt x="353" y="88"/>
                  <a:pt x="353" y="88"/>
                  <a:pt x="353" y="88"/>
                </a:cubicBezTo>
                <a:cubicBezTo>
                  <a:pt x="353" y="87"/>
                  <a:pt x="352" y="87"/>
                  <a:pt x="352" y="86"/>
                </a:cubicBezTo>
                <a:cubicBezTo>
                  <a:pt x="352" y="84"/>
                  <a:pt x="352" y="82"/>
                  <a:pt x="352" y="80"/>
                </a:cubicBezTo>
                <a:cubicBezTo>
                  <a:pt x="352" y="80"/>
                  <a:pt x="351" y="79"/>
                  <a:pt x="352" y="78"/>
                </a:cubicBezTo>
                <a:cubicBezTo>
                  <a:pt x="352" y="78"/>
                  <a:pt x="352" y="77"/>
                  <a:pt x="352" y="76"/>
                </a:cubicBezTo>
                <a:cubicBezTo>
                  <a:pt x="352" y="73"/>
                  <a:pt x="352" y="69"/>
                  <a:pt x="352" y="65"/>
                </a:cubicBezTo>
                <a:cubicBezTo>
                  <a:pt x="352" y="64"/>
                  <a:pt x="353" y="63"/>
                  <a:pt x="353" y="62"/>
                </a:cubicBezTo>
                <a:cubicBezTo>
                  <a:pt x="354" y="61"/>
                  <a:pt x="355" y="59"/>
                  <a:pt x="354" y="57"/>
                </a:cubicBezTo>
                <a:cubicBezTo>
                  <a:pt x="355" y="57"/>
                  <a:pt x="356" y="56"/>
                  <a:pt x="356" y="56"/>
                </a:cubicBezTo>
                <a:cubicBezTo>
                  <a:pt x="357" y="55"/>
                  <a:pt x="357" y="55"/>
                  <a:pt x="358" y="55"/>
                </a:cubicBezTo>
                <a:cubicBezTo>
                  <a:pt x="359" y="55"/>
                  <a:pt x="359" y="55"/>
                  <a:pt x="359" y="54"/>
                </a:cubicBezTo>
                <a:cubicBezTo>
                  <a:pt x="359" y="53"/>
                  <a:pt x="360" y="53"/>
                  <a:pt x="360" y="53"/>
                </a:cubicBezTo>
                <a:cubicBezTo>
                  <a:pt x="361" y="53"/>
                  <a:pt x="361" y="54"/>
                  <a:pt x="360" y="54"/>
                </a:cubicBezTo>
                <a:cubicBezTo>
                  <a:pt x="360" y="54"/>
                  <a:pt x="360" y="55"/>
                  <a:pt x="360" y="55"/>
                </a:cubicBezTo>
                <a:cubicBezTo>
                  <a:pt x="360" y="55"/>
                  <a:pt x="361" y="55"/>
                  <a:pt x="361" y="56"/>
                </a:cubicBezTo>
                <a:cubicBezTo>
                  <a:pt x="361" y="56"/>
                  <a:pt x="360" y="56"/>
                  <a:pt x="359" y="57"/>
                </a:cubicBezTo>
                <a:cubicBezTo>
                  <a:pt x="358" y="57"/>
                  <a:pt x="358" y="58"/>
                  <a:pt x="358" y="58"/>
                </a:cubicBezTo>
                <a:cubicBezTo>
                  <a:pt x="359" y="58"/>
                  <a:pt x="359" y="58"/>
                  <a:pt x="360" y="58"/>
                </a:cubicBezTo>
                <a:cubicBezTo>
                  <a:pt x="360" y="58"/>
                  <a:pt x="360" y="57"/>
                  <a:pt x="360" y="57"/>
                </a:cubicBezTo>
                <a:cubicBezTo>
                  <a:pt x="359" y="57"/>
                  <a:pt x="359" y="55"/>
                  <a:pt x="359" y="57"/>
                </a:cubicBezTo>
                <a:cubicBezTo>
                  <a:pt x="361" y="57"/>
                  <a:pt x="361" y="57"/>
                  <a:pt x="361" y="58"/>
                </a:cubicBezTo>
                <a:cubicBezTo>
                  <a:pt x="361" y="58"/>
                  <a:pt x="361" y="59"/>
                  <a:pt x="361" y="60"/>
                </a:cubicBezTo>
                <a:moveTo>
                  <a:pt x="354" y="64"/>
                </a:moveTo>
                <a:cubicBezTo>
                  <a:pt x="355" y="64"/>
                  <a:pt x="355" y="64"/>
                  <a:pt x="355" y="65"/>
                </a:cubicBezTo>
                <a:cubicBezTo>
                  <a:pt x="355" y="65"/>
                  <a:pt x="355" y="64"/>
                  <a:pt x="355" y="64"/>
                </a:cubicBezTo>
                <a:cubicBezTo>
                  <a:pt x="355" y="64"/>
                  <a:pt x="355" y="64"/>
                  <a:pt x="355" y="64"/>
                </a:cubicBezTo>
                <a:cubicBezTo>
                  <a:pt x="355" y="64"/>
                  <a:pt x="355" y="64"/>
                  <a:pt x="354" y="64"/>
                </a:cubicBezTo>
                <a:moveTo>
                  <a:pt x="583" y="643"/>
                </a:moveTo>
                <a:cubicBezTo>
                  <a:pt x="581" y="643"/>
                  <a:pt x="581" y="643"/>
                  <a:pt x="581" y="643"/>
                </a:cubicBezTo>
                <a:cubicBezTo>
                  <a:pt x="581" y="644"/>
                  <a:pt x="581" y="645"/>
                  <a:pt x="580" y="645"/>
                </a:cubicBezTo>
                <a:cubicBezTo>
                  <a:pt x="580" y="645"/>
                  <a:pt x="579" y="645"/>
                  <a:pt x="578" y="646"/>
                </a:cubicBezTo>
                <a:cubicBezTo>
                  <a:pt x="579" y="646"/>
                  <a:pt x="580" y="647"/>
                  <a:pt x="581" y="647"/>
                </a:cubicBezTo>
                <a:cubicBezTo>
                  <a:pt x="581" y="647"/>
                  <a:pt x="581" y="648"/>
                  <a:pt x="581" y="649"/>
                </a:cubicBezTo>
                <a:cubicBezTo>
                  <a:pt x="583" y="650"/>
                  <a:pt x="585" y="648"/>
                  <a:pt x="587" y="648"/>
                </a:cubicBezTo>
                <a:cubicBezTo>
                  <a:pt x="588" y="649"/>
                  <a:pt x="590" y="650"/>
                  <a:pt x="591" y="652"/>
                </a:cubicBezTo>
                <a:cubicBezTo>
                  <a:pt x="592" y="652"/>
                  <a:pt x="591" y="654"/>
                  <a:pt x="592" y="654"/>
                </a:cubicBezTo>
                <a:cubicBezTo>
                  <a:pt x="593" y="655"/>
                  <a:pt x="594" y="656"/>
                  <a:pt x="595" y="657"/>
                </a:cubicBezTo>
                <a:cubicBezTo>
                  <a:pt x="595" y="657"/>
                  <a:pt x="595" y="658"/>
                  <a:pt x="596" y="659"/>
                </a:cubicBezTo>
                <a:cubicBezTo>
                  <a:pt x="597" y="660"/>
                  <a:pt x="598" y="660"/>
                  <a:pt x="599" y="659"/>
                </a:cubicBezTo>
                <a:cubicBezTo>
                  <a:pt x="600" y="658"/>
                  <a:pt x="601" y="658"/>
                  <a:pt x="602" y="657"/>
                </a:cubicBezTo>
                <a:cubicBezTo>
                  <a:pt x="603" y="656"/>
                  <a:pt x="604" y="655"/>
                  <a:pt x="604" y="655"/>
                </a:cubicBezTo>
                <a:cubicBezTo>
                  <a:pt x="605" y="654"/>
                  <a:pt x="606" y="654"/>
                  <a:pt x="607" y="653"/>
                </a:cubicBezTo>
                <a:cubicBezTo>
                  <a:pt x="607" y="651"/>
                  <a:pt x="607" y="651"/>
                  <a:pt x="607" y="651"/>
                </a:cubicBezTo>
                <a:cubicBezTo>
                  <a:pt x="605" y="650"/>
                  <a:pt x="604" y="649"/>
                  <a:pt x="603" y="648"/>
                </a:cubicBezTo>
                <a:cubicBezTo>
                  <a:pt x="603" y="647"/>
                  <a:pt x="602" y="647"/>
                  <a:pt x="602" y="647"/>
                </a:cubicBezTo>
                <a:cubicBezTo>
                  <a:pt x="602" y="645"/>
                  <a:pt x="600" y="645"/>
                  <a:pt x="600" y="643"/>
                </a:cubicBezTo>
                <a:cubicBezTo>
                  <a:pt x="600" y="643"/>
                  <a:pt x="599" y="642"/>
                  <a:pt x="599" y="642"/>
                </a:cubicBezTo>
                <a:cubicBezTo>
                  <a:pt x="598" y="641"/>
                  <a:pt x="598" y="640"/>
                  <a:pt x="597" y="639"/>
                </a:cubicBezTo>
                <a:cubicBezTo>
                  <a:pt x="596" y="638"/>
                  <a:pt x="595" y="637"/>
                  <a:pt x="594" y="636"/>
                </a:cubicBezTo>
                <a:cubicBezTo>
                  <a:pt x="594" y="634"/>
                  <a:pt x="592" y="634"/>
                  <a:pt x="592" y="633"/>
                </a:cubicBezTo>
                <a:cubicBezTo>
                  <a:pt x="591" y="631"/>
                  <a:pt x="590" y="630"/>
                  <a:pt x="588" y="628"/>
                </a:cubicBezTo>
                <a:cubicBezTo>
                  <a:pt x="589" y="627"/>
                  <a:pt x="590" y="626"/>
                  <a:pt x="592" y="625"/>
                </a:cubicBezTo>
                <a:cubicBezTo>
                  <a:pt x="592" y="625"/>
                  <a:pt x="593" y="624"/>
                  <a:pt x="594" y="624"/>
                </a:cubicBezTo>
                <a:cubicBezTo>
                  <a:pt x="597" y="625"/>
                  <a:pt x="597" y="629"/>
                  <a:pt x="600" y="631"/>
                </a:cubicBezTo>
                <a:cubicBezTo>
                  <a:pt x="600" y="633"/>
                  <a:pt x="602" y="633"/>
                  <a:pt x="603" y="634"/>
                </a:cubicBezTo>
                <a:cubicBezTo>
                  <a:pt x="604" y="636"/>
                  <a:pt x="605" y="636"/>
                  <a:pt x="606" y="638"/>
                </a:cubicBezTo>
                <a:cubicBezTo>
                  <a:pt x="606" y="639"/>
                  <a:pt x="608" y="639"/>
                  <a:pt x="608" y="641"/>
                </a:cubicBezTo>
                <a:cubicBezTo>
                  <a:pt x="608" y="641"/>
                  <a:pt x="608" y="641"/>
                  <a:pt x="608" y="641"/>
                </a:cubicBezTo>
                <a:cubicBezTo>
                  <a:pt x="609" y="643"/>
                  <a:pt x="611" y="644"/>
                  <a:pt x="611" y="645"/>
                </a:cubicBezTo>
                <a:cubicBezTo>
                  <a:pt x="612" y="647"/>
                  <a:pt x="614" y="648"/>
                  <a:pt x="615" y="649"/>
                </a:cubicBezTo>
                <a:cubicBezTo>
                  <a:pt x="616" y="650"/>
                  <a:pt x="616" y="651"/>
                  <a:pt x="617" y="652"/>
                </a:cubicBezTo>
                <a:cubicBezTo>
                  <a:pt x="618" y="653"/>
                  <a:pt x="619" y="654"/>
                  <a:pt x="619" y="655"/>
                </a:cubicBezTo>
                <a:cubicBezTo>
                  <a:pt x="620" y="656"/>
                  <a:pt x="621" y="657"/>
                  <a:pt x="621" y="658"/>
                </a:cubicBezTo>
                <a:cubicBezTo>
                  <a:pt x="622" y="658"/>
                  <a:pt x="622" y="659"/>
                  <a:pt x="623" y="660"/>
                </a:cubicBezTo>
                <a:cubicBezTo>
                  <a:pt x="624" y="661"/>
                  <a:pt x="624" y="662"/>
                  <a:pt x="625" y="663"/>
                </a:cubicBezTo>
                <a:cubicBezTo>
                  <a:pt x="626" y="664"/>
                  <a:pt x="627" y="665"/>
                  <a:pt x="628" y="666"/>
                </a:cubicBezTo>
                <a:cubicBezTo>
                  <a:pt x="629" y="666"/>
                  <a:pt x="628" y="668"/>
                  <a:pt x="629" y="669"/>
                </a:cubicBezTo>
                <a:cubicBezTo>
                  <a:pt x="631" y="669"/>
                  <a:pt x="632" y="670"/>
                  <a:pt x="632" y="672"/>
                </a:cubicBezTo>
                <a:cubicBezTo>
                  <a:pt x="632" y="673"/>
                  <a:pt x="634" y="673"/>
                  <a:pt x="634" y="675"/>
                </a:cubicBezTo>
                <a:cubicBezTo>
                  <a:pt x="634" y="676"/>
                  <a:pt x="636" y="676"/>
                  <a:pt x="636" y="678"/>
                </a:cubicBezTo>
                <a:cubicBezTo>
                  <a:pt x="637" y="679"/>
                  <a:pt x="638" y="680"/>
                  <a:pt x="639" y="681"/>
                </a:cubicBezTo>
                <a:cubicBezTo>
                  <a:pt x="638" y="682"/>
                  <a:pt x="637" y="682"/>
                  <a:pt x="637" y="683"/>
                </a:cubicBezTo>
                <a:cubicBezTo>
                  <a:pt x="636" y="683"/>
                  <a:pt x="636" y="682"/>
                  <a:pt x="636" y="682"/>
                </a:cubicBezTo>
                <a:cubicBezTo>
                  <a:pt x="635" y="683"/>
                  <a:pt x="635" y="683"/>
                  <a:pt x="635" y="684"/>
                </a:cubicBezTo>
                <a:cubicBezTo>
                  <a:pt x="634" y="684"/>
                  <a:pt x="634" y="683"/>
                  <a:pt x="634" y="683"/>
                </a:cubicBezTo>
                <a:cubicBezTo>
                  <a:pt x="634" y="682"/>
                  <a:pt x="634" y="682"/>
                  <a:pt x="633" y="683"/>
                </a:cubicBezTo>
                <a:cubicBezTo>
                  <a:pt x="633" y="683"/>
                  <a:pt x="632" y="683"/>
                  <a:pt x="632" y="683"/>
                </a:cubicBezTo>
                <a:cubicBezTo>
                  <a:pt x="632" y="681"/>
                  <a:pt x="633" y="680"/>
                  <a:pt x="632" y="679"/>
                </a:cubicBezTo>
                <a:cubicBezTo>
                  <a:pt x="631" y="679"/>
                  <a:pt x="632" y="677"/>
                  <a:pt x="631" y="676"/>
                </a:cubicBezTo>
                <a:cubicBezTo>
                  <a:pt x="631" y="677"/>
                  <a:pt x="630" y="677"/>
                  <a:pt x="630" y="677"/>
                </a:cubicBezTo>
                <a:cubicBezTo>
                  <a:pt x="629" y="676"/>
                  <a:pt x="628" y="675"/>
                  <a:pt x="626" y="675"/>
                </a:cubicBezTo>
                <a:cubicBezTo>
                  <a:pt x="626" y="676"/>
                  <a:pt x="626" y="675"/>
                  <a:pt x="625" y="675"/>
                </a:cubicBezTo>
                <a:cubicBezTo>
                  <a:pt x="624" y="673"/>
                  <a:pt x="622" y="672"/>
                  <a:pt x="621" y="670"/>
                </a:cubicBezTo>
                <a:cubicBezTo>
                  <a:pt x="620" y="669"/>
                  <a:pt x="620" y="668"/>
                  <a:pt x="619" y="667"/>
                </a:cubicBezTo>
                <a:cubicBezTo>
                  <a:pt x="618" y="667"/>
                  <a:pt x="617" y="666"/>
                  <a:pt x="617" y="665"/>
                </a:cubicBezTo>
                <a:cubicBezTo>
                  <a:pt x="617" y="664"/>
                  <a:pt x="615" y="664"/>
                  <a:pt x="615" y="663"/>
                </a:cubicBezTo>
                <a:cubicBezTo>
                  <a:pt x="615" y="661"/>
                  <a:pt x="613" y="660"/>
                  <a:pt x="612" y="658"/>
                </a:cubicBezTo>
                <a:cubicBezTo>
                  <a:pt x="610" y="658"/>
                  <a:pt x="610" y="658"/>
                  <a:pt x="610" y="658"/>
                </a:cubicBezTo>
                <a:cubicBezTo>
                  <a:pt x="608" y="660"/>
                  <a:pt x="607" y="662"/>
                  <a:pt x="605" y="663"/>
                </a:cubicBezTo>
                <a:cubicBezTo>
                  <a:pt x="605" y="664"/>
                  <a:pt x="604" y="664"/>
                  <a:pt x="604" y="664"/>
                </a:cubicBezTo>
                <a:cubicBezTo>
                  <a:pt x="603" y="664"/>
                  <a:pt x="602" y="665"/>
                  <a:pt x="602" y="666"/>
                </a:cubicBezTo>
                <a:cubicBezTo>
                  <a:pt x="602" y="667"/>
                  <a:pt x="603" y="667"/>
                  <a:pt x="603" y="668"/>
                </a:cubicBezTo>
                <a:cubicBezTo>
                  <a:pt x="603" y="668"/>
                  <a:pt x="603" y="669"/>
                  <a:pt x="603" y="669"/>
                </a:cubicBezTo>
                <a:cubicBezTo>
                  <a:pt x="604" y="670"/>
                  <a:pt x="605" y="671"/>
                  <a:pt x="606" y="672"/>
                </a:cubicBezTo>
                <a:cubicBezTo>
                  <a:pt x="607" y="674"/>
                  <a:pt x="608" y="674"/>
                  <a:pt x="609" y="676"/>
                </a:cubicBezTo>
                <a:cubicBezTo>
                  <a:pt x="610" y="677"/>
                  <a:pt x="611" y="678"/>
                  <a:pt x="612" y="679"/>
                </a:cubicBezTo>
                <a:cubicBezTo>
                  <a:pt x="612" y="680"/>
                  <a:pt x="613" y="681"/>
                  <a:pt x="614" y="682"/>
                </a:cubicBezTo>
                <a:cubicBezTo>
                  <a:pt x="614" y="683"/>
                  <a:pt x="615" y="683"/>
                  <a:pt x="616" y="684"/>
                </a:cubicBezTo>
                <a:cubicBezTo>
                  <a:pt x="616" y="685"/>
                  <a:pt x="617" y="686"/>
                  <a:pt x="618" y="687"/>
                </a:cubicBezTo>
                <a:cubicBezTo>
                  <a:pt x="618" y="687"/>
                  <a:pt x="618" y="688"/>
                  <a:pt x="618" y="688"/>
                </a:cubicBezTo>
                <a:cubicBezTo>
                  <a:pt x="618" y="690"/>
                  <a:pt x="619" y="690"/>
                  <a:pt x="619" y="692"/>
                </a:cubicBezTo>
                <a:cubicBezTo>
                  <a:pt x="620" y="691"/>
                  <a:pt x="620" y="690"/>
                  <a:pt x="621" y="691"/>
                </a:cubicBezTo>
                <a:cubicBezTo>
                  <a:pt x="621" y="692"/>
                  <a:pt x="621" y="692"/>
                  <a:pt x="622" y="692"/>
                </a:cubicBezTo>
                <a:cubicBezTo>
                  <a:pt x="622" y="693"/>
                  <a:pt x="620" y="693"/>
                  <a:pt x="621" y="694"/>
                </a:cubicBezTo>
                <a:cubicBezTo>
                  <a:pt x="621" y="694"/>
                  <a:pt x="622" y="694"/>
                  <a:pt x="622" y="694"/>
                </a:cubicBezTo>
                <a:cubicBezTo>
                  <a:pt x="620" y="694"/>
                  <a:pt x="619" y="697"/>
                  <a:pt x="617" y="697"/>
                </a:cubicBezTo>
                <a:cubicBezTo>
                  <a:pt x="616" y="697"/>
                  <a:pt x="616" y="697"/>
                  <a:pt x="616" y="696"/>
                </a:cubicBezTo>
                <a:cubicBezTo>
                  <a:pt x="615" y="696"/>
                  <a:pt x="615" y="695"/>
                  <a:pt x="614" y="694"/>
                </a:cubicBezTo>
                <a:cubicBezTo>
                  <a:pt x="614" y="694"/>
                  <a:pt x="613" y="693"/>
                  <a:pt x="613" y="692"/>
                </a:cubicBezTo>
                <a:cubicBezTo>
                  <a:pt x="611" y="691"/>
                  <a:pt x="611" y="689"/>
                  <a:pt x="609" y="688"/>
                </a:cubicBezTo>
                <a:cubicBezTo>
                  <a:pt x="608" y="687"/>
                  <a:pt x="607" y="685"/>
                  <a:pt x="605" y="684"/>
                </a:cubicBezTo>
                <a:cubicBezTo>
                  <a:pt x="605" y="684"/>
                  <a:pt x="605" y="683"/>
                  <a:pt x="604" y="682"/>
                </a:cubicBezTo>
                <a:cubicBezTo>
                  <a:pt x="603" y="680"/>
                  <a:pt x="602" y="678"/>
                  <a:pt x="600" y="677"/>
                </a:cubicBezTo>
                <a:cubicBezTo>
                  <a:pt x="600" y="675"/>
                  <a:pt x="598" y="674"/>
                  <a:pt x="597" y="673"/>
                </a:cubicBezTo>
                <a:cubicBezTo>
                  <a:pt x="596" y="672"/>
                  <a:pt x="596" y="670"/>
                  <a:pt x="595" y="670"/>
                </a:cubicBezTo>
                <a:cubicBezTo>
                  <a:pt x="594" y="668"/>
                  <a:pt x="593" y="667"/>
                  <a:pt x="592" y="666"/>
                </a:cubicBezTo>
                <a:cubicBezTo>
                  <a:pt x="591" y="665"/>
                  <a:pt x="589" y="664"/>
                  <a:pt x="589" y="662"/>
                </a:cubicBezTo>
                <a:cubicBezTo>
                  <a:pt x="588" y="661"/>
                  <a:pt x="586" y="660"/>
                  <a:pt x="585" y="658"/>
                </a:cubicBezTo>
                <a:cubicBezTo>
                  <a:pt x="585" y="658"/>
                  <a:pt x="585" y="657"/>
                  <a:pt x="584" y="656"/>
                </a:cubicBezTo>
                <a:cubicBezTo>
                  <a:pt x="583" y="656"/>
                  <a:pt x="583" y="655"/>
                  <a:pt x="583" y="654"/>
                </a:cubicBezTo>
                <a:cubicBezTo>
                  <a:pt x="582" y="653"/>
                  <a:pt x="581" y="652"/>
                  <a:pt x="580" y="651"/>
                </a:cubicBezTo>
                <a:cubicBezTo>
                  <a:pt x="580" y="650"/>
                  <a:pt x="579" y="650"/>
                  <a:pt x="579" y="649"/>
                </a:cubicBezTo>
                <a:cubicBezTo>
                  <a:pt x="578" y="648"/>
                  <a:pt x="577" y="646"/>
                  <a:pt x="576" y="646"/>
                </a:cubicBezTo>
                <a:cubicBezTo>
                  <a:pt x="577" y="645"/>
                  <a:pt x="578" y="644"/>
                  <a:pt x="578" y="644"/>
                </a:cubicBezTo>
                <a:cubicBezTo>
                  <a:pt x="577" y="643"/>
                  <a:pt x="576" y="643"/>
                  <a:pt x="575" y="643"/>
                </a:cubicBezTo>
                <a:cubicBezTo>
                  <a:pt x="574" y="643"/>
                  <a:pt x="574" y="642"/>
                  <a:pt x="573" y="642"/>
                </a:cubicBezTo>
                <a:cubicBezTo>
                  <a:pt x="574" y="642"/>
                  <a:pt x="574" y="641"/>
                  <a:pt x="574" y="641"/>
                </a:cubicBezTo>
                <a:cubicBezTo>
                  <a:pt x="575" y="640"/>
                  <a:pt x="574" y="639"/>
                  <a:pt x="575" y="639"/>
                </a:cubicBezTo>
                <a:cubicBezTo>
                  <a:pt x="575" y="638"/>
                  <a:pt x="576" y="637"/>
                  <a:pt x="577" y="637"/>
                </a:cubicBezTo>
                <a:cubicBezTo>
                  <a:pt x="579" y="637"/>
                  <a:pt x="579" y="637"/>
                  <a:pt x="579" y="637"/>
                </a:cubicBezTo>
                <a:cubicBezTo>
                  <a:pt x="579" y="637"/>
                  <a:pt x="579" y="638"/>
                  <a:pt x="579" y="638"/>
                </a:cubicBezTo>
                <a:cubicBezTo>
                  <a:pt x="579" y="639"/>
                  <a:pt x="580" y="639"/>
                  <a:pt x="580" y="639"/>
                </a:cubicBezTo>
                <a:cubicBezTo>
                  <a:pt x="581" y="639"/>
                  <a:pt x="581" y="640"/>
                  <a:pt x="581" y="641"/>
                </a:cubicBezTo>
                <a:cubicBezTo>
                  <a:pt x="581" y="641"/>
                  <a:pt x="582" y="641"/>
                  <a:pt x="583" y="642"/>
                </a:cubicBezTo>
                <a:cubicBezTo>
                  <a:pt x="583" y="642"/>
                  <a:pt x="583" y="643"/>
                  <a:pt x="583" y="643"/>
                </a:cubicBezTo>
                <a:moveTo>
                  <a:pt x="579" y="641"/>
                </a:moveTo>
                <a:cubicBezTo>
                  <a:pt x="578" y="641"/>
                  <a:pt x="578" y="641"/>
                  <a:pt x="578" y="641"/>
                </a:cubicBezTo>
                <a:cubicBezTo>
                  <a:pt x="578" y="641"/>
                  <a:pt x="578" y="641"/>
                  <a:pt x="578" y="641"/>
                </a:cubicBezTo>
                <a:cubicBezTo>
                  <a:pt x="578" y="641"/>
                  <a:pt x="578" y="641"/>
                  <a:pt x="578" y="641"/>
                </a:cubicBezTo>
                <a:cubicBezTo>
                  <a:pt x="578" y="641"/>
                  <a:pt x="578" y="640"/>
                  <a:pt x="577" y="641"/>
                </a:cubicBezTo>
                <a:cubicBezTo>
                  <a:pt x="577" y="641"/>
                  <a:pt x="578" y="641"/>
                  <a:pt x="578" y="641"/>
                </a:cubicBezTo>
                <a:cubicBezTo>
                  <a:pt x="578" y="642"/>
                  <a:pt x="578" y="642"/>
                  <a:pt x="579" y="642"/>
                </a:cubicBezTo>
                <a:cubicBezTo>
                  <a:pt x="579" y="642"/>
                  <a:pt x="579" y="642"/>
                  <a:pt x="580" y="640"/>
                </a:cubicBezTo>
                <a:cubicBezTo>
                  <a:pt x="580" y="641"/>
                  <a:pt x="579" y="641"/>
                  <a:pt x="579" y="641"/>
                </a:cubicBezTo>
                <a:cubicBezTo>
                  <a:pt x="579" y="641"/>
                  <a:pt x="579" y="641"/>
                  <a:pt x="579" y="641"/>
                </a:cubicBezTo>
                <a:cubicBezTo>
                  <a:pt x="579" y="641"/>
                  <a:pt x="579" y="641"/>
                  <a:pt x="580" y="641"/>
                </a:cubicBezTo>
                <a:cubicBezTo>
                  <a:pt x="580" y="641"/>
                  <a:pt x="580" y="641"/>
                  <a:pt x="580" y="641"/>
                </a:cubicBezTo>
                <a:cubicBezTo>
                  <a:pt x="580" y="641"/>
                  <a:pt x="580" y="641"/>
                  <a:pt x="579" y="641"/>
                </a:cubicBezTo>
                <a:moveTo>
                  <a:pt x="560" y="174"/>
                </a:moveTo>
                <a:cubicBezTo>
                  <a:pt x="561" y="175"/>
                  <a:pt x="561" y="176"/>
                  <a:pt x="562" y="177"/>
                </a:cubicBezTo>
                <a:cubicBezTo>
                  <a:pt x="562" y="177"/>
                  <a:pt x="563" y="177"/>
                  <a:pt x="563" y="177"/>
                </a:cubicBezTo>
                <a:cubicBezTo>
                  <a:pt x="564" y="176"/>
                  <a:pt x="564" y="176"/>
                  <a:pt x="564" y="176"/>
                </a:cubicBezTo>
                <a:cubicBezTo>
                  <a:pt x="563" y="174"/>
                  <a:pt x="563" y="174"/>
                  <a:pt x="564" y="172"/>
                </a:cubicBezTo>
                <a:cubicBezTo>
                  <a:pt x="566" y="173"/>
                  <a:pt x="564" y="174"/>
                  <a:pt x="564" y="174"/>
                </a:cubicBezTo>
                <a:cubicBezTo>
                  <a:pt x="565" y="175"/>
                  <a:pt x="566" y="175"/>
                  <a:pt x="567" y="175"/>
                </a:cubicBezTo>
                <a:cubicBezTo>
                  <a:pt x="567" y="174"/>
                  <a:pt x="567" y="174"/>
                  <a:pt x="567" y="173"/>
                </a:cubicBezTo>
                <a:cubicBezTo>
                  <a:pt x="567" y="173"/>
                  <a:pt x="567" y="173"/>
                  <a:pt x="567" y="173"/>
                </a:cubicBezTo>
                <a:cubicBezTo>
                  <a:pt x="570" y="174"/>
                  <a:pt x="570" y="174"/>
                  <a:pt x="570" y="174"/>
                </a:cubicBezTo>
                <a:cubicBezTo>
                  <a:pt x="570" y="175"/>
                  <a:pt x="570" y="175"/>
                  <a:pt x="569" y="175"/>
                </a:cubicBezTo>
                <a:cubicBezTo>
                  <a:pt x="569" y="176"/>
                  <a:pt x="569" y="177"/>
                  <a:pt x="569" y="178"/>
                </a:cubicBezTo>
                <a:cubicBezTo>
                  <a:pt x="568" y="178"/>
                  <a:pt x="568" y="178"/>
                  <a:pt x="568" y="178"/>
                </a:cubicBezTo>
                <a:cubicBezTo>
                  <a:pt x="567" y="178"/>
                  <a:pt x="567" y="178"/>
                  <a:pt x="567" y="178"/>
                </a:cubicBezTo>
                <a:cubicBezTo>
                  <a:pt x="567" y="178"/>
                  <a:pt x="567" y="177"/>
                  <a:pt x="566" y="177"/>
                </a:cubicBezTo>
                <a:cubicBezTo>
                  <a:pt x="566" y="177"/>
                  <a:pt x="565" y="178"/>
                  <a:pt x="565" y="178"/>
                </a:cubicBezTo>
                <a:cubicBezTo>
                  <a:pt x="565" y="178"/>
                  <a:pt x="566" y="179"/>
                  <a:pt x="566" y="179"/>
                </a:cubicBezTo>
                <a:cubicBezTo>
                  <a:pt x="565" y="180"/>
                  <a:pt x="564" y="179"/>
                  <a:pt x="563" y="179"/>
                </a:cubicBezTo>
                <a:cubicBezTo>
                  <a:pt x="562" y="178"/>
                  <a:pt x="560" y="178"/>
                  <a:pt x="559" y="177"/>
                </a:cubicBezTo>
                <a:cubicBezTo>
                  <a:pt x="558" y="175"/>
                  <a:pt x="556" y="174"/>
                  <a:pt x="555" y="174"/>
                </a:cubicBezTo>
                <a:cubicBezTo>
                  <a:pt x="554" y="173"/>
                  <a:pt x="553" y="173"/>
                  <a:pt x="553" y="172"/>
                </a:cubicBezTo>
                <a:cubicBezTo>
                  <a:pt x="552" y="172"/>
                  <a:pt x="552" y="172"/>
                  <a:pt x="551" y="172"/>
                </a:cubicBezTo>
                <a:cubicBezTo>
                  <a:pt x="548" y="170"/>
                  <a:pt x="548" y="170"/>
                  <a:pt x="548" y="170"/>
                </a:cubicBezTo>
                <a:cubicBezTo>
                  <a:pt x="547" y="169"/>
                  <a:pt x="546" y="168"/>
                  <a:pt x="544" y="168"/>
                </a:cubicBezTo>
                <a:cubicBezTo>
                  <a:pt x="544" y="168"/>
                  <a:pt x="544" y="167"/>
                  <a:pt x="544" y="167"/>
                </a:cubicBezTo>
                <a:cubicBezTo>
                  <a:pt x="546" y="165"/>
                  <a:pt x="546" y="163"/>
                  <a:pt x="547" y="162"/>
                </a:cubicBezTo>
                <a:cubicBezTo>
                  <a:pt x="547" y="161"/>
                  <a:pt x="548" y="161"/>
                  <a:pt x="548" y="160"/>
                </a:cubicBezTo>
                <a:cubicBezTo>
                  <a:pt x="548" y="159"/>
                  <a:pt x="550" y="158"/>
                  <a:pt x="551" y="157"/>
                </a:cubicBezTo>
                <a:cubicBezTo>
                  <a:pt x="551" y="156"/>
                  <a:pt x="552" y="154"/>
                  <a:pt x="553" y="153"/>
                </a:cubicBezTo>
                <a:cubicBezTo>
                  <a:pt x="553" y="153"/>
                  <a:pt x="553" y="152"/>
                  <a:pt x="554" y="151"/>
                </a:cubicBezTo>
                <a:cubicBezTo>
                  <a:pt x="555" y="150"/>
                  <a:pt x="555" y="149"/>
                  <a:pt x="556" y="148"/>
                </a:cubicBezTo>
                <a:cubicBezTo>
                  <a:pt x="557" y="147"/>
                  <a:pt x="557" y="145"/>
                  <a:pt x="558" y="144"/>
                </a:cubicBezTo>
                <a:cubicBezTo>
                  <a:pt x="559" y="143"/>
                  <a:pt x="559" y="142"/>
                  <a:pt x="560" y="141"/>
                </a:cubicBezTo>
                <a:cubicBezTo>
                  <a:pt x="561" y="141"/>
                  <a:pt x="561" y="140"/>
                  <a:pt x="561" y="139"/>
                </a:cubicBezTo>
                <a:cubicBezTo>
                  <a:pt x="561" y="138"/>
                  <a:pt x="562" y="137"/>
                  <a:pt x="563" y="137"/>
                </a:cubicBezTo>
                <a:cubicBezTo>
                  <a:pt x="563" y="136"/>
                  <a:pt x="564" y="135"/>
                  <a:pt x="564" y="134"/>
                </a:cubicBezTo>
                <a:cubicBezTo>
                  <a:pt x="566" y="133"/>
                  <a:pt x="566" y="131"/>
                  <a:pt x="567" y="130"/>
                </a:cubicBezTo>
                <a:cubicBezTo>
                  <a:pt x="568" y="130"/>
                  <a:pt x="568" y="128"/>
                  <a:pt x="569" y="127"/>
                </a:cubicBezTo>
                <a:cubicBezTo>
                  <a:pt x="571" y="125"/>
                  <a:pt x="571" y="122"/>
                  <a:pt x="573" y="121"/>
                </a:cubicBezTo>
                <a:cubicBezTo>
                  <a:pt x="573" y="120"/>
                  <a:pt x="573" y="120"/>
                  <a:pt x="573" y="119"/>
                </a:cubicBezTo>
                <a:cubicBezTo>
                  <a:pt x="574" y="118"/>
                  <a:pt x="575" y="117"/>
                  <a:pt x="576" y="116"/>
                </a:cubicBezTo>
                <a:cubicBezTo>
                  <a:pt x="577" y="115"/>
                  <a:pt x="576" y="114"/>
                  <a:pt x="578" y="113"/>
                </a:cubicBezTo>
                <a:cubicBezTo>
                  <a:pt x="579" y="112"/>
                  <a:pt x="579" y="111"/>
                  <a:pt x="580" y="110"/>
                </a:cubicBezTo>
                <a:cubicBezTo>
                  <a:pt x="580" y="108"/>
                  <a:pt x="582" y="108"/>
                  <a:pt x="582" y="107"/>
                </a:cubicBezTo>
                <a:cubicBezTo>
                  <a:pt x="583" y="105"/>
                  <a:pt x="584" y="104"/>
                  <a:pt x="585" y="102"/>
                </a:cubicBezTo>
                <a:cubicBezTo>
                  <a:pt x="585" y="101"/>
                  <a:pt x="586" y="99"/>
                  <a:pt x="587" y="98"/>
                </a:cubicBezTo>
                <a:cubicBezTo>
                  <a:pt x="587" y="97"/>
                  <a:pt x="587" y="97"/>
                  <a:pt x="588" y="96"/>
                </a:cubicBezTo>
                <a:cubicBezTo>
                  <a:pt x="588" y="96"/>
                  <a:pt x="590" y="96"/>
                  <a:pt x="590" y="96"/>
                </a:cubicBezTo>
                <a:cubicBezTo>
                  <a:pt x="591" y="97"/>
                  <a:pt x="592" y="98"/>
                  <a:pt x="593" y="98"/>
                </a:cubicBezTo>
                <a:cubicBezTo>
                  <a:pt x="594" y="99"/>
                  <a:pt x="595" y="100"/>
                  <a:pt x="596" y="100"/>
                </a:cubicBezTo>
                <a:cubicBezTo>
                  <a:pt x="597" y="101"/>
                  <a:pt x="597" y="102"/>
                  <a:pt x="598" y="102"/>
                </a:cubicBezTo>
                <a:cubicBezTo>
                  <a:pt x="599" y="102"/>
                  <a:pt x="600" y="103"/>
                  <a:pt x="601" y="104"/>
                </a:cubicBezTo>
                <a:cubicBezTo>
                  <a:pt x="602" y="103"/>
                  <a:pt x="602" y="105"/>
                  <a:pt x="603" y="105"/>
                </a:cubicBezTo>
                <a:cubicBezTo>
                  <a:pt x="603" y="105"/>
                  <a:pt x="604" y="105"/>
                  <a:pt x="604" y="106"/>
                </a:cubicBezTo>
                <a:cubicBezTo>
                  <a:pt x="605" y="107"/>
                  <a:pt x="606" y="107"/>
                  <a:pt x="608" y="108"/>
                </a:cubicBezTo>
                <a:cubicBezTo>
                  <a:pt x="608" y="108"/>
                  <a:pt x="609" y="108"/>
                  <a:pt x="609" y="109"/>
                </a:cubicBezTo>
                <a:cubicBezTo>
                  <a:pt x="610" y="109"/>
                  <a:pt x="611" y="110"/>
                  <a:pt x="611" y="111"/>
                </a:cubicBezTo>
                <a:cubicBezTo>
                  <a:pt x="610" y="113"/>
                  <a:pt x="609" y="115"/>
                  <a:pt x="607" y="117"/>
                </a:cubicBezTo>
                <a:cubicBezTo>
                  <a:pt x="606" y="116"/>
                  <a:pt x="605" y="115"/>
                  <a:pt x="604" y="115"/>
                </a:cubicBezTo>
                <a:cubicBezTo>
                  <a:pt x="603" y="114"/>
                  <a:pt x="602" y="114"/>
                  <a:pt x="601" y="113"/>
                </a:cubicBezTo>
                <a:cubicBezTo>
                  <a:pt x="600" y="112"/>
                  <a:pt x="599" y="112"/>
                  <a:pt x="598" y="111"/>
                </a:cubicBezTo>
                <a:cubicBezTo>
                  <a:pt x="597" y="111"/>
                  <a:pt x="596" y="110"/>
                  <a:pt x="595" y="109"/>
                </a:cubicBezTo>
                <a:cubicBezTo>
                  <a:pt x="594" y="109"/>
                  <a:pt x="593" y="108"/>
                  <a:pt x="592" y="107"/>
                </a:cubicBezTo>
                <a:cubicBezTo>
                  <a:pt x="590" y="109"/>
                  <a:pt x="589" y="112"/>
                  <a:pt x="588" y="114"/>
                </a:cubicBezTo>
                <a:cubicBezTo>
                  <a:pt x="588" y="114"/>
                  <a:pt x="588" y="114"/>
                  <a:pt x="588" y="114"/>
                </a:cubicBezTo>
                <a:cubicBezTo>
                  <a:pt x="587" y="116"/>
                  <a:pt x="585" y="116"/>
                  <a:pt x="585" y="118"/>
                </a:cubicBezTo>
                <a:cubicBezTo>
                  <a:pt x="584" y="119"/>
                  <a:pt x="584" y="120"/>
                  <a:pt x="583" y="121"/>
                </a:cubicBezTo>
                <a:cubicBezTo>
                  <a:pt x="582" y="122"/>
                  <a:pt x="582" y="123"/>
                  <a:pt x="581" y="124"/>
                </a:cubicBezTo>
                <a:cubicBezTo>
                  <a:pt x="580" y="124"/>
                  <a:pt x="580" y="126"/>
                  <a:pt x="579" y="127"/>
                </a:cubicBezTo>
                <a:cubicBezTo>
                  <a:pt x="578" y="127"/>
                  <a:pt x="578" y="129"/>
                  <a:pt x="578" y="129"/>
                </a:cubicBezTo>
                <a:cubicBezTo>
                  <a:pt x="577" y="130"/>
                  <a:pt x="577" y="131"/>
                  <a:pt x="578" y="131"/>
                </a:cubicBezTo>
                <a:cubicBezTo>
                  <a:pt x="579" y="132"/>
                  <a:pt x="581" y="133"/>
                  <a:pt x="582" y="134"/>
                </a:cubicBezTo>
                <a:cubicBezTo>
                  <a:pt x="582" y="135"/>
                  <a:pt x="584" y="135"/>
                  <a:pt x="585" y="136"/>
                </a:cubicBezTo>
                <a:cubicBezTo>
                  <a:pt x="586" y="137"/>
                  <a:pt x="587" y="138"/>
                  <a:pt x="589" y="138"/>
                </a:cubicBezTo>
                <a:cubicBezTo>
                  <a:pt x="587" y="141"/>
                  <a:pt x="587" y="144"/>
                  <a:pt x="584" y="145"/>
                </a:cubicBezTo>
                <a:cubicBezTo>
                  <a:pt x="583" y="145"/>
                  <a:pt x="582" y="144"/>
                  <a:pt x="582" y="143"/>
                </a:cubicBezTo>
                <a:cubicBezTo>
                  <a:pt x="580" y="144"/>
                  <a:pt x="580" y="142"/>
                  <a:pt x="579" y="142"/>
                </a:cubicBezTo>
                <a:cubicBezTo>
                  <a:pt x="578" y="142"/>
                  <a:pt x="577" y="141"/>
                  <a:pt x="576" y="140"/>
                </a:cubicBezTo>
                <a:cubicBezTo>
                  <a:pt x="576" y="140"/>
                  <a:pt x="575" y="140"/>
                  <a:pt x="575" y="140"/>
                </a:cubicBezTo>
                <a:cubicBezTo>
                  <a:pt x="572" y="138"/>
                  <a:pt x="572" y="138"/>
                  <a:pt x="571" y="141"/>
                </a:cubicBezTo>
                <a:cubicBezTo>
                  <a:pt x="570" y="142"/>
                  <a:pt x="569" y="142"/>
                  <a:pt x="569" y="143"/>
                </a:cubicBezTo>
                <a:cubicBezTo>
                  <a:pt x="569" y="144"/>
                  <a:pt x="568" y="144"/>
                  <a:pt x="568" y="145"/>
                </a:cubicBezTo>
                <a:cubicBezTo>
                  <a:pt x="568" y="146"/>
                  <a:pt x="566" y="147"/>
                  <a:pt x="567" y="148"/>
                </a:cubicBezTo>
                <a:cubicBezTo>
                  <a:pt x="566" y="149"/>
                  <a:pt x="565" y="149"/>
                  <a:pt x="565" y="151"/>
                </a:cubicBezTo>
                <a:cubicBezTo>
                  <a:pt x="564" y="152"/>
                  <a:pt x="564" y="153"/>
                  <a:pt x="563" y="154"/>
                </a:cubicBezTo>
                <a:cubicBezTo>
                  <a:pt x="562" y="154"/>
                  <a:pt x="562" y="156"/>
                  <a:pt x="561" y="157"/>
                </a:cubicBezTo>
                <a:cubicBezTo>
                  <a:pt x="560" y="157"/>
                  <a:pt x="560" y="159"/>
                  <a:pt x="559" y="160"/>
                </a:cubicBezTo>
                <a:cubicBezTo>
                  <a:pt x="558" y="160"/>
                  <a:pt x="558" y="160"/>
                  <a:pt x="558" y="160"/>
                </a:cubicBezTo>
                <a:cubicBezTo>
                  <a:pt x="557" y="162"/>
                  <a:pt x="557" y="164"/>
                  <a:pt x="555" y="165"/>
                </a:cubicBezTo>
                <a:cubicBezTo>
                  <a:pt x="557" y="166"/>
                  <a:pt x="560" y="167"/>
                  <a:pt x="560" y="169"/>
                </a:cubicBezTo>
                <a:cubicBezTo>
                  <a:pt x="560" y="169"/>
                  <a:pt x="559" y="169"/>
                  <a:pt x="559" y="169"/>
                </a:cubicBezTo>
                <a:cubicBezTo>
                  <a:pt x="559" y="170"/>
                  <a:pt x="560" y="170"/>
                  <a:pt x="560" y="170"/>
                </a:cubicBezTo>
                <a:cubicBezTo>
                  <a:pt x="560" y="170"/>
                  <a:pt x="560" y="171"/>
                  <a:pt x="560" y="171"/>
                </a:cubicBezTo>
                <a:cubicBezTo>
                  <a:pt x="559" y="171"/>
                  <a:pt x="559" y="172"/>
                  <a:pt x="560" y="172"/>
                </a:cubicBezTo>
                <a:cubicBezTo>
                  <a:pt x="560" y="172"/>
                  <a:pt x="560" y="173"/>
                  <a:pt x="560" y="173"/>
                </a:cubicBezTo>
                <a:cubicBezTo>
                  <a:pt x="560" y="173"/>
                  <a:pt x="559" y="173"/>
                  <a:pt x="559" y="173"/>
                </a:cubicBezTo>
                <a:cubicBezTo>
                  <a:pt x="559" y="174"/>
                  <a:pt x="560" y="174"/>
                  <a:pt x="560" y="174"/>
                </a:cubicBezTo>
                <a:moveTo>
                  <a:pt x="470" y="89"/>
                </a:moveTo>
                <a:cubicBezTo>
                  <a:pt x="470" y="90"/>
                  <a:pt x="471" y="90"/>
                  <a:pt x="471" y="91"/>
                </a:cubicBezTo>
                <a:cubicBezTo>
                  <a:pt x="471" y="93"/>
                  <a:pt x="471" y="93"/>
                  <a:pt x="471" y="93"/>
                </a:cubicBezTo>
                <a:cubicBezTo>
                  <a:pt x="470" y="93"/>
                  <a:pt x="469" y="93"/>
                  <a:pt x="468" y="93"/>
                </a:cubicBezTo>
                <a:cubicBezTo>
                  <a:pt x="468" y="93"/>
                  <a:pt x="468" y="94"/>
                  <a:pt x="469" y="94"/>
                </a:cubicBezTo>
                <a:cubicBezTo>
                  <a:pt x="469" y="94"/>
                  <a:pt x="470" y="94"/>
                  <a:pt x="470" y="95"/>
                </a:cubicBezTo>
                <a:cubicBezTo>
                  <a:pt x="471" y="95"/>
                  <a:pt x="471" y="95"/>
                  <a:pt x="470" y="96"/>
                </a:cubicBezTo>
                <a:cubicBezTo>
                  <a:pt x="470" y="97"/>
                  <a:pt x="470" y="97"/>
                  <a:pt x="469" y="98"/>
                </a:cubicBezTo>
                <a:cubicBezTo>
                  <a:pt x="469" y="97"/>
                  <a:pt x="468" y="96"/>
                  <a:pt x="468" y="96"/>
                </a:cubicBezTo>
                <a:cubicBezTo>
                  <a:pt x="465" y="97"/>
                  <a:pt x="462" y="97"/>
                  <a:pt x="460" y="97"/>
                </a:cubicBezTo>
                <a:cubicBezTo>
                  <a:pt x="459" y="95"/>
                  <a:pt x="458" y="96"/>
                  <a:pt x="456" y="96"/>
                </a:cubicBezTo>
                <a:cubicBezTo>
                  <a:pt x="456" y="97"/>
                  <a:pt x="456" y="98"/>
                  <a:pt x="455" y="99"/>
                </a:cubicBezTo>
                <a:cubicBezTo>
                  <a:pt x="455" y="100"/>
                  <a:pt x="455" y="101"/>
                  <a:pt x="455" y="102"/>
                </a:cubicBezTo>
                <a:cubicBezTo>
                  <a:pt x="455" y="103"/>
                  <a:pt x="455" y="104"/>
                  <a:pt x="454" y="105"/>
                </a:cubicBezTo>
                <a:cubicBezTo>
                  <a:pt x="454" y="105"/>
                  <a:pt x="454" y="106"/>
                  <a:pt x="454" y="106"/>
                </a:cubicBezTo>
                <a:cubicBezTo>
                  <a:pt x="454" y="108"/>
                  <a:pt x="454" y="109"/>
                  <a:pt x="454" y="111"/>
                </a:cubicBezTo>
                <a:cubicBezTo>
                  <a:pt x="454" y="112"/>
                  <a:pt x="454" y="114"/>
                  <a:pt x="453" y="114"/>
                </a:cubicBezTo>
                <a:cubicBezTo>
                  <a:pt x="453" y="116"/>
                  <a:pt x="453" y="117"/>
                  <a:pt x="453" y="118"/>
                </a:cubicBezTo>
                <a:cubicBezTo>
                  <a:pt x="452" y="119"/>
                  <a:pt x="452" y="120"/>
                  <a:pt x="451" y="121"/>
                </a:cubicBezTo>
                <a:cubicBezTo>
                  <a:pt x="451" y="121"/>
                  <a:pt x="451" y="122"/>
                  <a:pt x="451" y="122"/>
                </a:cubicBezTo>
                <a:cubicBezTo>
                  <a:pt x="452" y="123"/>
                  <a:pt x="452" y="123"/>
                  <a:pt x="452" y="123"/>
                </a:cubicBezTo>
                <a:cubicBezTo>
                  <a:pt x="451" y="124"/>
                  <a:pt x="451" y="126"/>
                  <a:pt x="451" y="127"/>
                </a:cubicBezTo>
                <a:cubicBezTo>
                  <a:pt x="451" y="127"/>
                  <a:pt x="452" y="128"/>
                  <a:pt x="453" y="128"/>
                </a:cubicBezTo>
                <a:cubicBezTo>
                  <a:pt x="454" y="128"/>
                  <a:pt x="454" y="129"/>
                  <a:pt x="454" y="130"/>
                </a:cubicBezTo>
                <a:cubicBezTo>
                  <a:pt x="454" y="130"/>
                  <a:pt x="454" y="130"/>
                  <a:pt x="455" y="130"/>
                </a:cubicBezTo>
                <a:cubicBezTo>
                  <a:pt x="455" y="130"/>
                  <a:pt x="455" y="130"/>
                  <a:pt x="455" y="130"/>
                </a:cubicBezTo>
                <a:cubicBezTo>
                  <a:pt x="455" y="129"/>
                  <a:pt x="455" y="129"/>
                  <a:pt x="455" y="128"/>
                </a:cubicBezTo>
                <a:cubicBezTo>
                  <a:pt x="455" y="128"/>
                  <a:pt x="456" y="129"/>
                  <a:pt x="456" y="129"/>
                </a:cubicBezTo>
                <a:cubicBezTo>
                  <a:pt x="456" y="129"/>
                  <a:pt x="457" y="129"/>
                  <a:pt x="458" y="129"/>
                </a:cubicBezTo>
                <a:cubicBezTo>
                  <a:pt x="458" y="129"/>
                  <a:pt x="458" y="129"/>
                  <a:pt x="459" y="130"/>
                </a:cubicBezTo>
                <a:cubicBezTo>
                  <a:pt x="458" y="130"/>
                  <a:pt x="457" y="130"/>
                  <a:pt x="456" y="130"/>
                </a:cubicBezTo>
                <a:cubicBezTo>
                  <a:pt x="456" y="131"/>
                  <a:pt x="457" y="132"/>
                  <a:pt x="457" y="132"/>
                </a:cubicBezTo>
                <a:cubicBezTo>
                  <a:pt x="458" y="133"/>
                  <a:pt x="458" y="133"/>
                  <a:pt x="457" y="134"/>
                </a:cubicBezTo>
                <a:cubicBezTo>
                  <a:pt x="456" y="134"/>
                  <a:pt x="456" y="134"/>
                  <a:pt x="456" y="134"/>
                </a:cubicBezTo>
                <a:cubicBezTo>
                  <a:pt x="456" y="135"/>
                  <a:pt x="458" y="134"/>
                  <a:pt x="458" y="137"/>
                </a:cubicBezTo>
                <a:cubicBezTo>
                  <a:pt x="456" y="137"/>
                  <a:pt x="455" y="137"/>
                  <a:pt x="453" y="136"/>
                </a:cubicBezTo>
                <a:cubicBezTo>
                  <a:pt x="452" y="136"/>
                  <a:pt x="451" y="136"/>
                  <a:pt x="450" y="136"/>
                </a:cubicBezTo>
                <a:cubicBezTo>
                  <a:pt x="448" y="136"/>
                  <a:pt x="448" y="134"/>
                  <a:pt x="447" y="135"/>
                </a:cubicBezTo>
                <a:cubicBezTo>
                  <a:pt x="446" y="135"/>
                  <a:pt x="445" y="135"/>
                  <a:pt x="444" y="134"/>
                </a:cubicBezTo>
                <a:cubicBezTo>
                  <a:pt x="444" y="134"/>
                  <a:pt x="443" y="134"/>
                  <a:pt x="442" y="134"/>
                </a:cubicBezTo>
                <a:cubicBezTo>
                  <a:pt x="442" y="134"/>
                  <a:pt x="441" y="134"/>
                  <a:pt x="441" y="133"/>
                </a:cubicBezTo>
                <a:cubicBezTo>
                  <a:pt x="441" y="133"/>
                  <a:pt x="441" y="133"/>
                  <a:pt x="442" y="132"/>
                </a:cubicBezTo>
                <a:cubicBezTo>
                  <a:pt x="442" y="131"/>
                  <a:pt x="442" y="130"/>
                  <a:pt x="442" y="129"/>
                </a:cubicBezTo>
                <a:cubicBezTo>
                  <a:pt x="441" y="128"/>
                  <a:pt x="443" y="127"/>
                  <a:pt x="443" y="125"/>
                </a:cubicBezTo>
                <a:cubicBezTo>
                  <a:pt x="442" y="124"/>
                  <a:pt x="443" y="122"/>
                  <a:pt x="443" y="121"/>
                </a:cubicBezTo>
                <a:cubicBezTo>
                  <a:pt x="444" y="120"/>
                  <a:pt x="443" y="118"/>
                  <a:pt x="444" y="116"/>
                </a:cubicBezTo>
                <a:cubicBezTo>
                  <a:pt x="445" y="116"/>
                  <a:pt x="444" y="115"/>
                  <a:pt x="444" y="115"/>
                </a:cubicBezTo>
                <a:cubicBezTo>
                  <a:pt x="444" y="113"/>
                  <a:pt x="444" y="111"/>
                  <a:pt x="444" y="109"/>
                </a:cubicBezTo>
                <a:cubicBezTo>
                  <a:pt x="446" y="107"/>
                  <a:pt x="445" y="105"/>
                  <a:pt x="445" y="102"/>
                </a:cubicBezTo>
                <a:cubicBezTo>
                  <a:pt x="445" y="101"/>
                  <a:pt x="446" y="101"/>
                  <a:pt x="446" y="100"/>
                </a:cubicBezTo>
                <a:cubicBezTo>
                  <a:pt x="446" y="99"/>
                  <a:pt x="446" y="98"/>
                  <a:pt x="446" y="97"/>
                </a:cubicBezTo>
                <a:cubicBezTo>
                  <a:pt x="448" y="96"/>
                  <a:pt x="446" y="94"/>
                  <a:pt x="448" y="93"/>
                </a:cubicBezTo>
                <a:cubicBezTo>
                  <a:pt x="448" y="91"/>
                  <a:pt x="449" y="89"/>
                  <a:pt x="448" y="87"/>
                </a:cubicBezTo>
                <a:cubicBezTo>
                  <a:pt x="448" y="85"/>
                  <a:pt x="449" y="84"/>
                  <a:pt x="449" y="83"/>
                </a:cubicBezTo>
                <a:cubicBezTo>
                  <a:pt x="449" y="82"/>
                  <a:pt x="449" y="81"/>
                  <a:pt x="449" y="79"/>
                </a:cubicBezTo>
                <a:cubicBezTo>
                  <a:pt x="451" y="78"/>
                  <a:pt x="450" y="77"/>
                  <a:pt x="450" y="75"/>
                </a:cubicBezTo>
                <a:cubicBezTo>
                  <a:pt x="450" y="73"/>
                  <a:pt x="452" y="72"/>
                  <a:pt x="451" y="70"/>
                </a:cubicBezTo>
                <a:cubicBezTo>
                  <a:pt x="453" y="69"/>
                  <a:pt x="452" y="67"/>
                  <a:pt x="452" y="65"/>
                </a:cubicBezTo>
                <a:cubicBezTo>
                  <a:pt x="452" y="64"/>
                  <a:pt x="452" y="63"/>
                  <a:pt x="452" y="62"/>
                </a:cubicBezTo>
                <a:cubicBezTo>
                  <a:pt x="453" y="61"/>
                  <a:pt x="453" y="61"/>
                  <a:pt x="453" y="59"/>
                </a:cubicBezTo>
                <a:cubicBezTo>
                  <a:pt x="453" y="59"/>
                  <a:pt x="453" y="57"/>
                  <a:pt x="453" y="57"/>
                </a:cubicBezTo>
                <a:cubicBezTo>
                  <a:pt x="454" y="56"/>
                  <a:pt x="454" y="55"/>
                  <a:pt x="454" y="54"/>
                </a:cubicBezTo>
                <a:cubicBezTo>
                  <a:pt x="454" y="53"/>
                  <a:pt x="454" y="53"/>
                  <a:pt x="454" y="52"/>
                </a:cubicBezTo>
                <a:cubicBezTo>
                  <a:pt x="455" y="51"/>
                  <a:pt x="456" y="51"/>
                  <a:pt x="457" y="51"/>
                </a:cubicBezTo>
                <a:cubicBezTo>
                  <a:pt x="458" y="51"/>
                  <a:pt x="459" y="51"/>
                  <a:pt x="460" y="52"/>
                </a:cubicBezTo>
                <a:cubicBezTo>
                  <a:pt x="462" y="52"/>
                  <a:pt x="463" y="52"/>
                  <a:pt x="465" y="52"/>
                </a:cubicBezTo>
                <a:cubicBezTo>
                  <a:pt x="466" y="52"/>
                  <a:pt x="466" y="53"/>
                  <a:pt x="467" y="53"/>
                </a:cubicBezTo>
                <a:cubicBezTo>
                  <a:pt x="468" y="53"/>
                  <a:pt x="470" y="53"/>
                  <a:pt x="471" y="53"/>
                </a:cubicBezTo>
                <a:cubicBezTo>
                  <a:pt x="472" y="53"/>
                  <a:pt x="473" y="55"/>
                  <a:pt x="474" y="54"/>
                </a:cubicBezTo>
                <a:cubicBezTo>
                  <a:pt x="475" y="54"/>
                  <a:pt x="476" y="54"/>
                  <a:pt x="477" y="54"/>
                </a:cubicBezTo>
                <a:cubicBezTo>
                  <a:pt x="480" y="54"/>
                  <a:pt x="480" y="54"/>
                  <a:pt x="480" y="54"/>
                </a:cubicBezTo>
                <a:cubicBezTo>
                  <a:pt x="480" y="55"/>
                  <a:pt x="481" y="55"/>
                  <a:pt x="481" y="56"/>
                </a:cubicBezTo>
                <a:cubicBezTo>
                  <a:pt x="481" y="57"/>
                  <a:pt x="482" y="58"/>
                  <a:pt x="480" y="59"/>
                </a:cubicBezTo>
                <a:cubicBezTo>
                  <a:pt x="480" y="60"/>
                  <a:pt x="480" y="61"/>
                  <a:pt x="480" y="62"/>
                </a:cubicBezTo>
                <a:cubicBezTo>
                  <a:pt x="480" y="63"/>
                  <a:pt x="479" y="63"/>
                  <a:pt x="478" y="63"/>
                </a:cubicBezTo>
                <a:cubicBezTo>
                  <a:pt x="477" y="62"/>
                  <a:pt x="476" y="62"/>
                  <a:pt x="475" y="62"/>
                </a:cubicBezTo>
                <a:cubicBezTo>
                  <a:pt x="473" y="62"/>
                  <a:pt x="472" y="62"/>
                  <a:pt x="471" y="61"/>
                </a:cubicBezTo>
                <a:cubicBezTo>
                  <a:pt x="469" y="61"/>
                  <a:pt x="467" y="61"/>
                  <a:pt x="465" y="61"/>
                </a:cubicBezTo>
                <a:cubicBezTo>
                  <a:pt x="464" y="61"/>
                  <a:pt x="464" y="61"/>
                  <a:pt x="463" y="60"/>
                </a:cubicBezTo>
                <a:cubicBezTo>
                  <a:pt x="462" y="59"/>
                  <a:pt x="462" y="60"/>
                  <a:pt x="462" y="61"/>
                </a:cubicBezTo>
                <a:cubicBezTo>
                  <a:pt x="462" y="61"/>
                  <a:pt x="462" y="61"/>
                  <a:pt x="462" y="61"/>
                </a:cubicBezTo>
                <a:cubicBezTo>
                  <a:pt x="461" y="62"/>
                  <a:pt x="462" y="64"/>
                  <a:pt x="461" y="65"/>
                </a:cubicBezTo>
                <a:cubicBezTo>
                  <a:pt x="460" y="65"/>
                  <a:pt x="461" y="66"/>
                  <a:pt x="461" y="66"/>
                </a:cubicBezTo>
                <a:cubicBezTo>
                  <a:pt x="461" y="68"/>
                  <a:pt x="461" y="69"/>
                  <a:pt x="461" y="70"/>
                </a:cubicBezTo>
                <a:cubicBezTo>
                  <a:pt x="461" y="71"/>
                  <a:pt x="459" y="72"/>
                  <a:pt x="460" y="73"/>
                </a:cubicBezTo>
                <a:cubicBezTo>
                  <a:pt x="460" y="74"/>
                  <a:pt x="458" y="74"/>
                  <a:pt x="459" y="76"/>
                </a:cubicBezTo>
                <a:cubicBezTo>
                  <a:pt x="459" y="77"/>
                  <a:pt x="459" y="78"/>
                  <a:pt x="459" y="78"/>
                </a:cubicBezTo>
                <a:cubicBezTo>
                  <a:pt x="459" y="80"/>
                  <a:pt x="459" y="81"/>
                  <a:pt x="458" y="82"/>
                </a:cubicBezTo>
                <a:cubicBezTo>
                  <a:pt x="458" y="87"/>
                  <a:pt x="458" y="87"/>
                  <a:pt x="458" y="87"/>
                </a:cubicBezTo>
                <a:cubicBezTo>
                  <a:pt x="458" y="88"/>
                  <a:pt x="460" y="87"/>
                  <a:pt x="460" y="88"/>
                </a:cubicBezTo>
                <a:cubicBezTo>
                  <a:pt x="461" y="88"/>
                  <a:pt x="462" y="89"/>
                  <a:pt x="463" y="88"/>
                </a:cubicBezTo>
                <a:cubicBezTo>
                  <a:pt x="464" y="88"/>
                  <a:pt x="465" y="89"/>
                  <a:pt x="466" y="89"/>
                </a:cubicBezTo>
                <a:cubicBezTo>
                  <a:pt x="467" y="89"/>
                  <a:pt x="469" y="89"/>
                  <a:pt x="470" y="89"/>
                </a:cubicBezTo>
                <a:moveTo>
                  <a:pt x="588" y="196"/>
                </a:moveTo>
                <a:cubicBezTo>
                  <a:pt x="586" y="195"/>
                  <a:pt x="586" y="194"/>
                  <a:pt x="585" y="194"/>
                </a:cubicBezTo>
                <a:cubicBezTo>
                  <a:pt x="585" y="194"/>
                  <a:pt x="585" y="195"/>
                  <a:pt x="585" y="195"/>
                </a:cubicBezTo>
                <a:cubicBezTo>
                  <a:pt x="585" y="195"/>
                  <a:pt x="584" y="195"/>
                  <a:pt x="584" y="195"/>
                </a:cubicBezTo>
                <a:cubicBezTo>
                  <a:pt x="584" y="195"/>
                  <a:pt x="584" y="194"/>
                  <a:pt x="583" y="194"/>
                </a:cubicBezTo>
                <a:cubicBezTo>
                  <a:pt x="583" y="193"/>
                  <a:pt x="582" y="194"/>
                  <a:pt x="582" y="193"/>
                </a:cubicBezTo>
                <a:cubicBezTo>
                  <a:pt x="582" y="193"/>
                  <a:pt x="582" y="193"/>
                  <a:pt x="582" y="193"/>
                </a:cubicBezTo>
                <a:cubicBezTo>
                  <a:pt x="582" y="192"/>
                  <a:pt x="582" y="192"/>
                  <a:pt x="582" y="192"/>
                </a:cubicBezTo>
                <a:cubicBezTo>
                  <a:pt x="582" y="192"/>
                  <a:pt x="582" y="192"/>
                  <a:pt x="583" y="192"/>
                </a:cubicBezTo>
                <a:cubicBezTo>
                  <a:pt x="584" y="193"/>
                  <a:pt x="585" y="193"/>
                  <a:pt x="587" y="192"/>
                </a:cubicBezTo>
                <a:cubicBezTo>
                  <a:pt x="588" y="192"/>
                  <a:pt x="590" y="191"/>
                  <a:pt x="591" y="190"/>
                </a:cubicBezTo>
                <a:cubicBezTo>
                  <a:pt x="591" y="190"/>
                  <a:pt x="592" y="190"/>
                  <a:pt x="592" y="189"/>
                </a:cubicBezTo>
                <a:cubicBezTo>
                  <a:pt x="593" y="188"/>
                  <a:pt x="595" y="188"/>
                  <a:pt x="596" y="187"/>
                </a:cubicBezTo>
                <a:cubicBezTo>
                  <a:pt x="598" y="184"/>
                  <a:pt x="601" y="182"/>
                  <a:pt x="603" y="179"/>
                </a:cubicBezTo>
                <a:cubicBezTo>
                  <a:pt x="605" y="178"/>
                  <a:pt x="606" y="176"/>
                  <a:pt x="606" y="174"/>
                </a:cubicBezTo>
                <a:cubicBezTo>
                  <a:pt x="606" y="173"/>
                  <a:pt x="607" y="172"/>
                  <a:pt x="607" y="171"/>
                </a:cubicBezTo>
                <a:cubicBezTo>
                  <a:pt x="606" y="170"/>
                  <a:pt x="606" y="169"/>
                  <a:pt x="607" y="168"/>
                </a:cubicBezTo>
                <a:cubicBezTo>
                  <a:pt x="608" y="167"/>
                  <a:pt x="608" y="167"/>
                  <a:pt x="607" y="166"/>
                </a:cubicBezTo>
                <a:cubicBezTo>
                  <a:pt x="607" y="166"/>
                  <a:pt x="607" y="165"/>
                  <a:pt x="607" y="165"/>
                </a:cubicBezTo>
                <a:cubicBezTo>
                  <a:pt x="606" y="164"/>
                  <a:pt x="607" y="162"/>
                  <a:pt x="606" y="161"/>
                </a:cubicBezTo>
                <a:cubicBezTo>
                  <a:pt x="605" y="160"/>
                  <a:pt x="606" y="159"/>
                  <a:pt x="606" y="158"/>
                </a:cubicBezTo>
                <a:cubicBezTo>
                  <a:pt x="606" y="158"/>
                  <a:pt x="605" y="157"/>
                  <a:pt x="605" y="157"/>
                </a:cubicBezTo>
                <a:cubicBezTo>
                  <a:pt x="605" y="153"/>
                  <a:pt x="605" y="149"/>
                  <a:pt x="605" y="144"/>
                </a:cubicBezTo>
                <a:cubicBezTo>
                  <a:pt x="605" y="143"/>
                  <a:pt x="604" y="142"/>
                  <a:pt x="605" y="141"/>
                </a:cubicBezTo>
                <a:cubicBezTo>
                  <a:pt x="606" y="141"/>
                  <a:pt x="605" y="139"/>
                  <a:pt x="606" y="138"/>
                </a:cubicBezTo>
                <a:cubicBezTo>
                  <a:pt x="607" y="138"/>
                  <a:pt x="607" y="138"/>
                  <a:pt x="607" y="138"/>
                </a:cubicBezTo>
                <a:cubicBezTo>
                  <a:pt x="607" y="137"/>
                  <a:pt x="607" y="136"/>
                  <a:pt x="607" y="136"/>
                </a:cubicBezTo>
                <a:cubicBezTo>
                  <a:pt x="608" y="135"/>
                  <a:pt x="610" y="134"/>
                  <a:pt x="610" y="132"/>
                </a:cubicBezTo>
                <a:cubicBezTo>
                  <a:pt x="610" y="132"/>
                  <a:pt x="610" y="132"/>
                  <a:pt x="610" y="132"/>
                </a:cubicBezTo>
                <a:cubicBezTo>
                  <a:pt x="612" y="131"/>
                  <a:pt x="612" y="130"/>
                  <a:pt x="613" y="130"/>
                </a:cubicBezTo>
                <a:cubicBezTo>
                  <a:pt x="614" y="129"/>
                  <a:pt x="615" y="128"/>
                  <a:pt x="616" y="127"/>
                </a:cubicBezTo>
                <a:cubicBezTo>
                  <a:pt x="618" y="127"/>
                  <a:pt x="618" y="126"/>
                  <a:pt x="619" y="125"/>
                </a:cubicBezTo>
                <a:cubicBezTo>
                  <a:pt x="619" y="125"/>
                  <a:pt x="620" y="124"/>
                  <a:pt x="620" y="124"/>
                </a:cubicBezTo>
                <a:cubicBezTo>
                  <a:pt x="621" y="125"/>
                  <a:pt x="622" y="124"/>
                  <a:pt x="623" y="124"/>
                </a:cubicBezTo>
                <a:cubicBezTo>
                  <a:pt x="623" y="123"/>
                  <a:pt x="624" y="123"/>
                  <a:pt x="625" y="123"/>
                </a:cubicBezTo>
                <a:cubicBezTo>
                  <a:pt x="627" y="124"/>
                  <a:pt x="629" y="123"/>
                  <a:pt x="630" y="124"/>
                </a:cubicBezTo>
                <a:cubicBezTo>
                  <a:pt x="632" y="124"/>
                  <a:pt x="633" y="125"/>
                  <a:pt x="634" y="126"/>
                </a:cubicBezTo>
                <a:cubicBezTo>
                  <a:pt x="635" y="126"/>
                  <a:pt x="635" y="126"/>
                  <a:pt x="636" y="127"/>
                </a:cubicBezTo>
                <a:cubicBezTo>
                  <a:pt x="636" y="129"/>
                  <a:pt x="636" y="129"/>
                  <a:pt x="636" y="129"/>
                </a:cubicBezTo>
                <a:cubicBezTo>
                  <a:pt x="637" y="129"/>
                  <a:pt x="637" y="130"/>
                  <a:pt x="638" y="131"/>
                </a:cubicBezTo>
                <a:cubicBezTo>
                  <a:pt x="638" y="132"/>
                  <a:pt x="638" y="133"/>
                  <a:pt x="637" y="133"/>
                </a:cubicBezTo>
                <a:cubicBezTo>
                  <a:pt x="637" y="133"/>
                  <a:pt x="637" y="134"/>
                  <a:pt x="637" y="134"/>
                </a:cubicBezTo>
                <a:cubicBezTo>
                  <a:pt x="639" y="134"/>
                  <a:pt x="639" y="135"/>
                  <a:pt x="640" y="135"/>
                </a:cubicBezTo>
                <a:cubicBezTo>
                  <a:pt x="639" y="136"/>
                  <a:pt x="638" y="136"/>
                  <a:pt x="637" y="137"/>
                </a:cubicBezTo>
                <a:cubicBezTo>
                  <a:pt x="637" y="137"/>
                  <a:pt x="638" y="138"/>
                  <a:pt x="638" y="138"/>
                </a:cubicBezTo>
                <a:cubicBezTo>
                  <a:pt x="639" y="138"/>
                  <a:pt x="639" y="138"/>
                  <a:pt x="639" y="139"/>
                </a:cubicBezTo>
                <a:cubicBezTo>
                  <a:pt x="639" y="139"/>
                  <a:pt x="639" y="140"/>
                  <a:pt x="638" y="140"/>
                </a:cubicBezTo>
                <a:cubicBezTo>
                  <a:pt x="638" y="140"/>
                  <a:pt x="637" y="140"/>
                  <a:pt x="637" y="140"/>
                </a:cubicBezTo>
                <a:cubicBezTo>
                  <a:pt x="637" y="140"/>
                  <a:pt x="637" y="141"/>
                  <a:pt x="637" y="141"/>
                </a:cubicBezTo>
                <a:cubicBezTo>
                  <a:pt x="639" y="142"/>
                  <a:pt x="639" y="143"/>
                  <a:pt x="639" y="144"/>
                </a:cubicBezTo>
                <a:cubicBezTo>
                  <a:pt x="639" y="144"/>
                  <a:pt x="638" y="144"/>
                  <a:pt x="638" y="144"/>
                </a:cubicBezTo>
                <a:cubicBezTo>
                  <a:pt x="638" y="144"/>
                  <a:pt x="638" y="144"/>
                  <a:pt x="638" y="144"/>
                </a:cubicBezTo>
                <a:cubicBezTo>
                  <a:pt x="638" y="144"/>
                  <a:pt x="638" y="144"/>
                  <a:pt x="638" y="144"/>
                </a:cubicBezTo>
                <a:cubicBezTo>
                  <a:pt x="638" y="144"/>
                  <a:pt x="637" y="143"/>
                  <a:pt x="637" y="144"/>
                </a:cubicBezTo>
                <a:cubicBezTo>
                  <a:pt x="637" y="144"/>
                  <a:pt x="637" y="144"/>
                  <a:pt x="638" y="144"/>
                </a:cubicBezTo>
                <a:cubicBezTo>
                  <a:pt x="638" y="145"/>
                  <a:pt x="638" y="145"/>
                  <a:pt x="638" y="145"/>
                </a:cubicBezTo>
                <a:cubicBezTo>
                  <a:pt x="636" y="145"/>
                  <a:pt x="636" y="145"/>
                  <a:pt x="635" y="147"/>
                </a:cubicBezTo>
                <a:cubicBezTo>
                  <a:pt x="636" y="148"/>
                  <a:pt x="637" y="148"/>
                  <a:pt x="638" y="149"/>
                </a:cubicBezTo>
                <a:cubicBezTo>
                  <a:pt x="638" y="149"/>
                  <a:pt x="637" y="150"/>
                  <a:pt x="637" y="150"/>
                </a:cubicBezTo>
                <a:cubicBezTo>
                  <a:pt x="637" y="151"/>
                  <a:pt x="636" y="151"/>
                  <a:pt x="636" y="151"/>
                </a:cubicBezTo>
                <a:cubicBezTo>
                  <a:pt x="635" y="150"/>
                  <a:pt x="634" y="150"/>
                  <a:pt x="633" y="150"/>
                </a:cubicBezTo>
                <a:cubicBezTo>
                  <a:pt x="633" y="150"/>
                  <a:pt x="632" y="149"/>
                  <a:pt x="631" y="149"/>
                </a:cubicBezTo>
                <a:cubicBezTo>
                  <a:pt x="629" y="148"/>
                  <a:pt x="629" y="147"/>
                  <a:pt x="630" y="145"/>
                </a:cubicBezTo>
                <a:cubicBezTo>
                  <a:pt x="630" y="145"/>
                  <a:pt x="630" y="144"/>
                  <a:pt x="630" y="144"/>
                </a:cubicBezTo>
                <a:cubicBezTo>
                  <a:pt x="632" y="140"/>
                  <a:pt x="632" y="140"/>
                  <a:pt x="632" y="137"/>
                </a:cubicBezTo>
                <a:cubicBezTo>
                  <a:pt x="632" y="136"/>
                  <a:pt x="632" y="136"/>
                  <a:pt x="631" y="135"/>
                </a:cubicBezTo>
                <a:cubicBezTo>
                  <a:pt x="631" y="135"/>
                  <a:pt x="631" y="134"/>
                  <a:pt x="632" y="133"/>
                </a:cubicBezTo>
                <a:cubicBezTo>
                  <a:pt x="632" y="133"/>
                  <a:pt x="632" y="133"/>
                  <a:pt x="632" y="133"/>
                </a:cubicBezTo>
                <a:cubicBezTo>
                  <a:pt x="632" y="133"/>
                  <a:pt x="631" y="133"/>
                  <a:pt x="631" y="133"/>
                </a:cubicBezTo>
                <a:cubicBezTo>
                  <a:pt x="631" y="134"/>
                  <a:pt x="632" y="134"/>
                  <a:pt x="632" y="134"/>
                </a:cubicBezTo>
                <a:cubicBezTo>
                  <a:pt x="633" y="134"/>
                  <a:pt x="633" y="134"/>
                  <a:pt x="633" y="133"/>
                </a:cubicBezTo>
                <a:cubicBezTo>
                  <a:pt x="633" y="133"/>
                  <a:pt x="633" y="133"/>
                  <a:pt x="632" y="133"/>
                </a:cubicBezTo>
                <a:cubicBezTo>
                  <a:pt x="631" y="134"/>
                  <a:pt x="630" y="133"/>
                  <a:pt x="630" y="133"/>
                </a:cubicBezTo>
                <a:cubicBezTo>
                  <a:pt x="630" y="133"/>
                  <a:pt x="629" y="132"/>
                  <a:pt x="629" y="132"/>
                </a:cubicBezTo>
                <a:cubicBezTo>
                  <a:pt x="627" y="132"/>
                  <a:pt x="625" y="132"/>
                  <a:pt x="622" y="132"/>
                </a:cubicBezTo>
                <a:cubicBezTo>
                  <a:pt x="621" y="133"/>
                  <a:pt x="621" y="134"/>
                  <a:pt x="620" y="134"/>
                </a:cubicBezTo>
                <a:cubicBezTo>
                  <a:pt x="620" y="134"/>
                  <a:pt x="620" y="133"/>
                  <a:pt x="620" y="133"/>
                </a:cubicBezTo>
                <a:cubicBezTo>
                  <a:pt x="619" y="133"/>
                  <a:pt x="619" y="133"/>
                  <a:pt x="619" y="134"/>
                </a:cubicBezTo>
                <a:cubicBezTo>
                  <a:pt x="619" y="134"/>
                  <a:pt x="618" y="134"/>
                  <a:pt x="618" y="134"/>
                </a:cubicBezTo>
                <a:cubicBezTo>
                  <a:pt x="618" y="135"/>
                  <a:pt x="619" y="135"/>
                  <a:pt x="619" y="135"/>
                </a:cubicBezTo>
                <a:cubicBezTo>
                  <a:pt x="619" y="135"/>
                  <a:pt x="619" y="136"/>
                  <a:pt x="619" y="137"/>
                </a:cubicBezTo>
                <a:cubicBezTo>
                  <a:pt x="618" y="138"/>
                  <a:pt x="617" y="138"/>
                  <a:pt x="616" y="140"/>
                </a:cubicBezTo>
                <a:cubicBezTo>
                  <a:pt x="615" y="142"/>
                  <a:pt x="614" y="144"/>
                  <a:pt x="614" y="147"/>
                </a:cubicBezTo>
                <a:cubicBezTo>
                  <a:pt x="614" y="148"/>
                  <a:pt x="614" y="149"/>
                  <a:pt x="614" y="150"/>
                </a:cubicBezTo>
                <a:cubicBezTo>
                  <a:pt x="614" y="152"/>
                  <a:pt x="614" y="153"/>
                  <a:pt x="615" y="155"/>
                </a:cubicBezTo>
                <a:cubicBezTo>
                  <a:pt x="616" y="156"/>
                  <a:pt x="615" y="158"/>
                  <a:pt x="615" y="159"/>
                </a:cubicBezTo>
                <a:cubicBezTo>
                  <a:pt x="616" y="160"/>
                  <a:pt x="616" y="161"/>
                  <a:pt x="616" y="162"/>
                </a:cubicBezTo>
                <a:cubicBezTo>
                  <a:pt x="617" y="163"/>
                  <a:pt x="617" y="164"/>
                  <a:pt x="617" y="165"/>
                </a:cubicBezTo>
                <a:cubicBezTo>
                  <a:pt x="617" y="166"/>
                  <a:pt x="617" y="167"/>
                  <a:pt x="617" y="168"/>
                </a:cubicBezTo>
                <a:cubicBezTo>
                  <a:pt x="617" y="169"/>
                  <a:pt x="618" y="171"/>
                  <a:pt x="617" y="172"/>
                </a:cubicBezTo>
                <a:cubicBezTo>
                  <a:pt x="616" y="173"/>
                  <a:pt x="616" y="174"/>
                  <a:pt x="616" y="176"/>
                </a:cubicBezTo>
                <a:cubicBezTo>
                  <a:pt x="616" y="176"/>
                  <a:pt x="616" y="176"/>
                  <a:pt x="616" y="176"/>
                </a:cubicBezTo>
                <a:cubicBezTo>
                  <a:pt x="615" y="178"/>
                  <a:pt x="613" y="181"/>
                  <a:pt x="612" y="183"/>
                </a:cubicBezTo>
                <a:cubicBezTo>
                  <a:pt x="612" y="184"/>
                  <a:pt x="611" y="185"/>
                  <a:pt x="611" y="185"/>
                </a:cubicBezTo>
                <a:cubicBezTo>
                  <a:pt x="610" y="186"/>
                  <a:pt x="609" y="187"/>
                  <a:pt x="608" y="189"/>
                </a:cubicBezTo>
                <a:cubicBezTo>
                  <a:pt x="608" y="189"/>
                  <a:pt x="607" y="189"/>
                  <a:pt x="606" y="190"/>
                </a:cubicBezTo>
                <a:cubicBezTo>
                  <a:pt x="605" y="191"/>
                  <a:pt x="603" y="193"/>
                  <a:pt x="601" y="195"/>
                </a:cubicBezTo>
                <a:cubicBezTo>
                  <a:pt x="601" y="195"/>
                  <a:pt x="600" y="194"/>
                  <a:pt x="600" y="195"/>
                </a:cubicBezTo>
                <a:cubicBezTo>
                  <a:pt x="599" y="195"/>
                  <a:pt x="599" y="195"/>
                  <a:pt x="598" y="196"/>
                </a:cubicBezTo>
                <a:cubicBezTo>
                  <a:pt x="597" y="196"/>
                  <a:pt x="597" y="197"/>
                  <a:pt x="595" y="197"/>
                </a:cubicBezTo>
                <a:cubicBezTo>
                  <a:pt x="594" y="197"/>
                  <a:pt x="592" y="197"/>
                  <a:pt x="589" y="197"/>
                </a:cubicBezTo>
                <a:cubicBezTo>
                  <a:pt x="589" y="197"/>
                  <a:pt x="589" y="197"/>
                  <a:pt x="589" y="196"/>
                </a:cubicBezTo>
                <a:cubicBezTo>
                  <a:pt x="589" y="197"/>
                  <a:pt x="590" y="196"/>
                  <a:pt x="590" y="195"/>
                </a:cubicBezTo>
                <a:cubicBezTo>
                  <a:pt x="589" y="195"/>
                  <a:pt x="589" y="195"/>
                  <a:pt x="589" y="195"/>
                </a:cubicBezTo>
                <a:cubicBezTo>
                  <a:pt x="588" y="195"/>
                  <a:pt x="588" y="195"/>
                  <a:pt x="588" y="196"/>
                </a:cubicBezTo>
                <a:moveTo>
                  <a:pt x="629" y="130"/>
                </a:moveTo>
                <a:cubicBezTo>
                  <a:pt x="629" y="130"/>
                  <a:pt x="629" y="130"/>
                  <a:pt x="629" y="130"/>
                </a:cubicBezTo>
                <a:cubicBezTo>
                  <a:pt x="629" y="131"/>
                  <a:pt x="629" y="131"/>
                  <a:pt x="629" y="131"/>
                </a:cubicBezTo>
                <a:cubicBezTo>
                  <a:pt x="629" y="131"/>
                  <a:pt x="629" y="131"/>
                  <a:pt x="629" y="131"/>
                </a:cubicBezTo>
                <a:cubicBezTo>
                  <a:pt x="629" y="131"/>
                  <a:pt x="629" y="130"/>
                  <a:pt x="629" y="130"/>
                </a:cubicBezTo>
                <a:moveTo>
                  <a:pt x="590" y="193"/>
                </a:moveTo>
                <a:cubicBezTo>
                  <a:pt x="589" y="193"/>
                  <a:pt x="589" y="193"/>
                  <a:pt x="589" y="193"/>
                </a:cubicBezTo>
                <a:cubicBezTo>
                  <a:pt x="589" y="193"/>
                  <a:pt x="589" y="193"/>
                  <a:pt x="589" y="193"/>
                </a:cubicBezTo>
                <a:cubicBezTo>
                  <a:pt x="589" y="193"/>
                  <a:pt x="589" y="193"/>
                  <a:pt x="589" y="193"/>
                </a:cubicBezTo>
                <a:cubicBezTo>
                  <a:pt x="589" y="193"/>
                  <a:pt x="589" y="193"/>
                  <a:pt x="590" y="193"/>
                </a:cubicBezTo>
                <a:moveTo>
                  <a:pt x="554" y="654"/>
                </a:moveTo>
                <a:cubicBezTo>
                  <a:pt x="556" y="654"/>
                  <a:pt x="557" y="653"/>
                  <a:pt x="558" y="654"/>
                </a:cubicBezTo>
                <a:cubicBezTo>
                  <a:pt x="558" y="654"/>
                  <a:pt x="557" y="655"/>
                  <a:pt x="557" y="655"/>
                </a:cubicBezTo>
                <a:cubicBezTo>
                  <a:pt x="557" y="655"/>
                  <a:pt x="558" y="656"/>
                  <a:pt x="558" y="656"/>
                </a:cubicBezTo>
                <a:cubicBezTo>
                  <a:pt x="557" y="657"/>
                  <a:pt x="557" y="659"/>
                  <a:pt x="555" y="659"/>
                </a:cubicBezTo>
                <a:cubicBezTo>
                  <a:pt x="555" y="659"/>
                  <a:pt x="554" y="659"/>
                  <a:pt x="554" y="659"/>
                </a:cubicBezTo>
                <a:cubicBezTo>
                  <a:pt x="554" y="661"/>
                  <a:pt x="554" y="664"/>
                  <a:pt x="555" y="666"/>
                </a:cubicBezTo>
                <a:cubicBezTo>
                  <a:pt x="555" y="668"/>
                  <a:pt x="556" y="670"/>
                  <a:pt x="557" y="672"/>
                </a:cubicBezTo>
                <a:cubicBezTo>
                  <a:pt x="558" y="672"/>
                  <a:pt x="558" y="673"/>
                  <a:pt x="558" y="674"/>
                </a:cubicBezTo>
                <a:cubicBezTo>
                  <a:pt x="558" y="674"/>
                  <a:pt x="558" y="675"/>
                  <a:pt x="559" y="675"/>
                </a:cubicBezTo>
                <a:cubicBezTo>
                  <a:pt x="559" y="676"/>
                  <a:pt x="559" y="677"/>
                  <a:pt x="560" y="678"/>
                </a:cubicBezTo>
                <a:cubicBezTo>
                  <a:pt x="561" y="678"/>
                  <a:pt x="561" y="680"/>
                  <a:pt x="562" y="680"/>
                </a:cubicBezTo>
                <a:cubicBezTo>
                  <a:pt x="562" y="681"/>
                  <a:pt x="562" y="682"/>
                  <a:pt x="563" y="683"/>
                </a:cubicBezTo>
                <a:cubicBezTo>
                  <a:pt x="563" y="683"/>
                  <a:pt x="564" y="683"/>
                  <a:pt x="564" y="683"/>
                </a:cubicBezTo>
                <a:cubicBezTo>
                  <a:pt x="565" y="686"/>
                  <a:pt x="566" y="688"/>
                  <a:pt x="568" y="690"/>
                </a:cubicBezTo>
                <a:cubicBezTo>
                  <a:pt x="567" y="691"/>
                  <a:pt x="569" y="692"/>
                  <a:pt x="569" y="693"/>
                </a:cubicBezTo>
                <a:cubicBezTo>
                  <a:pt x="569" y="694"/>
                  <a:pt x="570" y="694"/>
                  <a:pt x="571" y="696"/>
                </a:cubicBezTo>
                <a:cubicBezTo>
                  <a:pt x="571" y="696"/>
                  <a:pt x="571" y="697"/>
                  <a:pt x="572" y="698"/>
                </a:cubicBezTo>
                <a:cubicBezTo>
                  <a:pt x="572" y="699"/>
                  <a:pt x="574" y="699"/>
                  <a:pt x="573" y="701"/>
                </a:cubicBezTo>
                <a:cubicBezTo>
                  <a:pt x="575" y="702"/>
                  <a:pt x="576" y="703"/>
                  <a:pt x="577" y="704"/>
                </a:cubicBezTo>
                <a:cubicBezTo>
                  <a:pt x="578" y="706"/>
                  <a:pt x="579" y="707"/>
                  <a:pt x="580" y="708"/>
                </a:cubicBezTo>
                <a:cubicBezTo>
                  <a:pt x="581" y="709"/>
                  <a:pt x="582" y="710"/>
                  <a:pt x="584" y="710"/>
                </a:cubicBezTo>
                <a:cubicBezTo>
                  <a:pt x="585" y="710"/>
                  <a:pt x="586" y="710"/>
                  <a:pt x="586" y="709"/>
                </a:cubicBezTo>
                <a:cubicBezTo>
                  <a:pt x="587" y="709"/>
                  <a:pt x="589" y="709"/>
                  <a:pt x="589" y="708"/>
                </a:cubicBezTo>
                <a:cubicBezTo>
                  <a:pt x="589" y="707"/>
                  <a:pt x="590" y="707"/>
                  <a:pt x="591" y="706"/>
                </a:cubicBezTo>
                <a:cubicBezTo>
                  <a:pt x="591" y="705"/>
                  <a:pt x="591" y="705"/>
                  <a:pt x="591" y="705"/>
                </a:cubicBezTo>
                <a:cubicBezTo>
                  <a:pt x="591" y="700"/>
                  <a:pt x="591" y="700"/>
                  <a:pt x="591" y="700"/>
                </a:cubicBezTo>
                <a:cubicBezTo>
                  <a:pt x="589" y="698"/>
                  <a:pt x="589" y="696"/>
                  <a:pt x="588" y="694"/>
                </a:cubicBezTo>
                <a:cubicBezTo>
                  <a:pt x="587" y="694"/>
                  <a:pt x="587" y="693"/>
                  <a:pt x="587" y="693"/>
                </a:cubicBezTo>
                <a:cubicBezTo>
                  <a:pt x="586" y="692"/>
                  <a:pt x="586" y="692"/>
                  <a:pt x="586" y="691"/>
                </a:cubicBezTo>
                <a:cubicBezTo>
                  <a:pt x="586" y="691"/>
                  <a:pt x="586" y="690"/>
                  <a:pt x="585" y="690"/>
                </a:cubicBezTo>
                <a:cubicBezTo>
                  <a:pt x="584" y="689"/>
                  <a:pt x="584" y="687"/>
                  <a:pt x="582" y="686"/>
                </a:cubicBezTo>
                <a:cubicBezTo>
                  <a:pt x="582" y="686"/>
                  <a:pt x="581" y="686"/>
                  <a:pt x="580" y="686"/>
                </a:cubicBezTo>
                <a:cubicBezTo>
                  <a:pt x="580" y="687"/>
                  <a:pt x="579" y="688"/>
                  <a:pt x="579" y="688"/>
                </a:cubicBezTo>
                <a:cubicBezTo>
                  <a:pt x="577" y="688"/>
                  <a:pt x="577" y="689"/>
                  <a:pt x="576" y="689"/>
                </a:cubicBezTo>
                <a:cubicBezTo>
                  <a:pt x="575" y="689"/>
                  <a:pt x="576" y="687"/>
                  <a:pt x="575" y="687"/>
                </a:cubicBezTo>
                <a:cubicBezTo>
                  <a:pt x="574" y="685"/>
                  <a:pt x="574" y="685"/>
                  <a:pt x="573" y="684"/>
                </a:cubicBezTo>
                <a:cubicBezTo>
                  <a:pt x="572" y="683"/>
                  <a:pt x="572" y="682"/>
                  <a:pt x="573" y="682"/>
                </a:cubicBezTo>
                <a:cubicBezTo>
                  <a:pt x="574" y="682"/>
                  <a:pt x="574" y="682"/>
                  <a:pt x="575" y="681"/>
                </a:cubicBezTo>
                <a:cubicBezTo>
                  <a:pt x="575" y="681"/>
                  <a:pt x="576" y="680"/>
                  <a:pt x="576" y="680"/>
                </a:cubicBezTo>
                <a:cubicBezTo>
                  <a:pt x="579" y="680"/>
                  <a:pt x="581" y="678"/>
                  <a:pt x="583" y="677"/>
                </a:cubicBezTo>
                <a:cubicBezTo>
                  <a:pt x="584" y="676"/>
                  <a:pt x="584" y="677"/>
                  <a:pt x="585" y="676"/>
                </a:cubicBezTo>
                <a:cubicBezTo>
                  <a:pt x="586" y="677"/>
                  <a:pt x="586" y="678"/>
                  <a:pt x="587" y="679"/>
                </a:cubicBezTo>
                <a:cubicBezTo>
                  <a:pt x="587" y="679"/>
                  <a:pt x="588" y="680"/>
                  <a:pt x="588" y="681"/>
                </a:cubicBezTo>
                <a:cubicBezTo>
                  <a:pt x="589" y="682"/>
                  <a:pt x="589" y="683"/>
                  <a:pt x="590" y="684"/>
                </a:cubicBezTo>
                <a:cubicBezTo>
                  <a:pt x="592" y="685"/>
                  <a:pt x="592" y="687"/>
                  <a:pt x="593" y="688"/>
                </a:cubicBezTo>
                <a:cubicBezTo>
                  <a:pt x="594" y="690"/>
                  <a:pt x="595" y="692"/>
                  <a:pt x="596" y="694"/>
                </a:cubicBezTo>
                <a:cubicBezTo>
                  <a:pt x="597" y="696"/>
                  <a:pt x="597" y="697"/>
                  <a:pt x="599" y="698"/>
                </a:cubicBezTo>
                <a:cubicBezTo>
                  <a:pt x="599" y="699"/>
                  <a:pt x="600" y="700"/>
                  <a:pt x="600" y="701"/>
                </a:cubicBezTo>
                <a:cubicBezTo>
                  <a:pt x="601" y="702"/>
                  <a:pt x="601" y="704"/>
                  <a:pt x="602" y="705"/>
                </a:cubicBezTo>
                <a:cubicBezTo>
                  <a:pt x="603" y="706"/>
                  <a:pt x="603" y="707"/>
                  <a:pt x="602" y="708"/>
                </a:cubicBezTo>
                <a:cubicBezTo>
                  <a:pt x="601" y="709"/>
                  <a:pt x="600" y="709"/>
                  <a:pt x="599" y="710"/>
                </a:cubicBezTo>
                <a:cubicBezTo>
                  <a:pt x="598" y="708"/>
                  <a:pt x="597" y="707"/>
                  <a:pt x="596" y="706"/>
                </a:cubicBezTo>
                <a:cubicBezTo>
                  <a:pt x="595" y="706"/>
                  <a:pt x="595" y="706"/>
                  <a:pt x="595" y="706"/>
                </a:cubicBezTo>
                <a:cubicBezTo>
                  <a:pt x="595" y="708"/>
                  <a:pt x="595" y="709"/>
                  <a:pt x="595" y="711"/>
                </a:cubicBezTo>
                <a:cubicBezTo>
                  <a:pt x="595" y="712"/>
                  <a:pt x="594" y="712"/>
                  <a:pt x="594" y="713"/>
                </a:cubicBezTo>
                <a:cubicBezTo>
                  <a:pt x="593" y="714"/>
                  <a:pt x="591" y="714"/>
                  <a:pt x="590" y="715"/>
                </a:cubicBezTo>
                <a:cubicBezTo>
                  <a:pt x="589" y="716"/>
                  <a:pt x="589" y="716"/>
                  <a:pt x="588" y="716"/>
                </a:cubicBezTo>
                <a:cubicBezTo>
                  <a:pt x="588" y="717"/>
                  <a:pt x="587" y="717"/>
                  <a:pt x="586" y="717"/>
                </a:cubicBezTo>
                <a:cubicBezTo>
                  <a:pt x="585" y="717"/>
                  <a:pt x="584" y="719"/>
                  <a:pt x="583" y="717"/>
                </a:cubicBezTo>
                <a:cubicBezTo>
                  <a:pt x="583" y="717"/>
                  <a:pt x="583" y="717"/>
                  <a:pt x="582" y="717"/>
                </a:cubicBezTo>
                <a:cubicBezTo>
                  <a:pt x="582" y="717"/>
                  <a:pt x="581" y="718"/>
                  <a:pt x="580" y="717"/>
                </a:cubicBezTo>
                <a:cubicBezTo>
                  <a:pt x="580" y="716"/>
                  <a:pt x="578" y="717"/>
                  <a:pt x="578" y="716"/>
                </a:cubicBezTo>
                <a:cubicBezTo>
                  <a:pt x="577" y="714"/>
                  <a:pt x="576" y="715"/>
                  <a:pt x="575" y="714"/>
                </a:cubicBezTo>
                <a:cubicBezTo>
                  <a:pt x="574" y="713"/>
                  <a:pt x="574" y="713"/>
                  <a:pt x="573" y="712"/>
                </a:cubicBezTo>
                <a:cubicBezTo>
                  <a:pt x="573" y="711"/>
                  <a:pt x="572" y="710"/>
                  <a:pt x="571" y="710"/>
                </a:cubicBezTo>
                <a:cubicBezTo>
                  <a:pt x="570" y="709"/>
                  <a:pt x="570" y="708"/>
                  <a:pt x="570" y="707"/>
                </a:cubicBezTo>
                <a:cubicBezTo>
                  <a:pt x="569" y="706"/>
                  <a:pt x="568" y="706"/>
                  <a:pt x="567" y="705"/>
                </a:cubicBezTo>
                <a:cubicBezTo>
                  <a:pt x="567" y="704"/>
                  <a:pt x="567" y="703"/>
                  <a:pt x="566" y="703"/>
                </a:cubicBezTo>
                <a:cubicBezTo>
                  <a:pt x="564" y="702"/>
                  <a:pt x="564" y="700"/>
                  <a:pt x="563" y="698"/>
                </a:cubicBezTo>
                <a:cubicBezTo>
                  <a:pt x="562" y="697"/>
                  <a:pt x="561" y="696"/>
                  <a:pt x="560" y="695"/>
                </a:cubicBezTo>
                <a:cubicBezTo>
                  <a:pt x="560" y="693"/>
                  <a:pt x="559" y="692"/>
                  <a:pt x="558" y="691"/>
                </a:cubicBezTo>
                <a:cubicBezTo>
                  <a:pt x="557" y="690"/>
                  <a:pt x="557" y="689"/>
                  <a:pt x="556" y="688"/>
                </a:cubicBezTo>
                <a:cubicBezTo>
                  <a:pt x="556" y="687"/>
                  <a:pt x="555" y="685"/>
                  <a:pt x="554" y="684"/>
                </a:cubicBezTo>
                <a:cubicBezTo>
                  <a:pt x="554" y="683"/>
                  <a:pt x="554" y="682"/>
                  <a:pt x="553" y="681"/>
                </a:cubicBezTo>
                <a:cubicBezTo>
                  <a:pt x="553" y="679"/>
                  <a:pt x="551" y="679"/>
                  <a:pt x="551" y="677"/>
                </a:cubicBezTo>
                <a:cubicBezTo>
                  <a:pt x="551" y="676"/>
                  <a:pt x="550" y="676"/>
                  <a:pt x="550" y="675"/>
                </a:cubicBezTo>
                <a:cubicBezTo>
                  <a:pt x="550" y="674"/>
                  <a:pt x="549" y="673"/>
                  <a:pt x="549" y="672"/>
                </a:cubicBezTo>
                <a:cubicBezTo>
                  <a:pt x="548" y="671"/>
                  <a:pt x="548" y="670"/>
                  <a:pt x="548" y="669"/>
                </a:cubicBezTo>
                <a:cubicBezTo>
                  <a:pt x="547" y="669"/>
                  <a:pt x="547" y="668"/>
                  <a:pt x="547" y="666"/>
                </a:cubicBezTo>
                <a:cubicBezTo>
                  <a:pt x="547" y="665"/>
                  <a:pt x="547" y="664"/>
                  <a:pt x="547" y="663"/>
                </a:cubicBezTo>
                <a:cubicBezTo>
                  <a:pt x="547" y="661"/>
                  <a:pt x="546" y="660"/>
                  <a:pt x="548" y="659"/>
                </a:cubicBezTo>
                <a:cubicBezTo>
                  <a:pt x="548" y="656"/>
                  <a:pt x="548" y="656"/>
                  <a:pt x="548" y="656"/>
                </a:cubicBezTo>
                <a:cubicBezTo>
                  <a:pt x="548" y="655"/>
                  <a:pt x="549" y="655"/>
                  <a:pt x="550" y="654"/>
                </a:cubicBezTo>
                <a:cubicBezTo>
                  <a:pt x="550" y="653"/>
                  <a:pt x="552" y="653"/>
                  <a:pt x="553" y="652"/>
                </a:cubicBezTo>
                <a:cubicBezTo>
                  <a:pt x="554" y="651"/>
                  <a:pt x="554" y="652"/>
                  <a:pt x="554" y="653"/>
                </a:cubicBezTo>
                <a:cubicBezTo>
                  <a:pt x="554" y="653"/>
                  <a:pt x="554" y="654"/>
                  <a:pt x="554" y="654"/>
                </a:cubicBezTo>
                <a:cubicBezTo>
                  <a:pt x="555" y="654"/>
                  <a:pt x="554" y="654"/>
                  <a:pt x="554" y="654"/>
                </a:cubicBezTo>
                <a:cubicBezTo>
                  <a:pt x="554" y="654"/>
                  <a:pt x="554" y="654"/>
                  <a:pt x="553" y="654"/>
                </a:cubicBezTo>
                <a:cubicBezTo>
                  <a:pt x="553" y="654"/>
                  <a:pt x="553" y="654"/>
                  <a:pt x="553" y="654"/>
                </a:cubicBezTo>
                <a:cubicBezTo>
                  <a:pt x="553" y="654"/>
                  <a:pt x="553" y="654"/>
                  <a:pt x="553" y="655"/>
                </a:cubicBezTo>
                <a:cubicBezTo>
                  <a:pt x="554" y="655"/>
                  <a:pt x="554" y="655"/>
                  <a:pt x="554" y="654"/>
                </a:cubicBezTo>
                <a:moveTo>
                  <a:pt x="586" y="715"/>
                </a:moveTo>
                <a:cubicBezTo>
                  <a:pt x="586" y="715"/>
                  <a:pt x="585" y="715"/>
                  <a:pt x="585" y="714"/>
                </a:cubicBezTo>
                <a:cubicBezTo>
                  <a:pt x="585" y="714"/>
                  <a:pt x="585" y="715"/>
                  <a:pt x="585" y="715"/>
                </a:cubicBezTo>
                <a:cubicBezTo>
                  <a:pt x="585" y="715"/>
                  <a:pt x="585" y="715"/>
                  <a:pt x="585" y="715"/>
                </a:cubicBezTo>
                <a:cubicBezTo>
                  <a:pt x="585" y="715"/>
                  <a:pt x="586" y="715"/>
                  <a:pt x="586" y="715"/>
                </a:cubicBezTo>
                <a:moveTo>
                  <a:pt x="256" y="650"/>
                </a:moveTo>
                <a:cubicBezTo>
                  <a:pt x="257" y="650"/>
                  <a:pt x="257" y="650"/>
                  <a:pt x="258" y="650"/>
                </a:cubicBezTo>
                <a:cubicBezTo>
                  <a:pt x="259" y="650"/>
                  <a:pt x="259" y="650"/>
                  <a:pt x="260" y="651"/>
                </a:cubicBezTo>
                <a:cubicBezTo>
                  <a:pt x="260" y="651"/>
                  <a:pt x="261" y="651"/>
                  <a:pt x="261" y="651"/>
                </a:cubicBezTo>
                <a:cubicBezTo>
                  <a:pt x="262" y="651"/>
                  <a:pt x="262" y="651"/>
                  <a:pt x="263" y="652"/>
                </a:cubicBezTo>
                <a:cubicBezTo>
                  <a:pt x="263" y="652"/>
                  <a:pt x="264" y="652"/>
                  <a:pt x="264" y="652"/>
                </a:cubicBezTo>
                <a:cubicBezTo>
                  <a:pt x="264" y="653"/>
                  <a:pt x="264" y="654"/>
                  <a:pt x="264" y="655"/>
                </a:cubicBezTo>
                <a:cubicBezTo>
                  <a:pt x="263" y="655"/>
                  <a:pt x="263" y="656"/>
                  <a:pt x="262" y="657"/>
                </a:cubicBezTo>
                <a:cubicBezTo>
                  <a:pt x="262" y="658"/>
                  <a:pt x="261" y="659"/>
                  <a:pt x="261" y="660"/>
                </a:cubicBezTo>
                <a:cubicBezTo>
                  <a:pt x="262" y="661"/>
                  <a:pt x="261" y="661"/>
                  <a:pt x="260" y="662"/>
                </a:cubicBezTo>
                <a:cubicBezTo>
                  <a:pt x="260" y="663"/>
                  <a:pt x="260" y="663"/>
                  <a:pt x="260" y="664"/>
                </a:cubicBezTo>
                <a:cubicBezTo>
                  <a:pt x="259" y="665"/>
                  <a:pt x="258" y="665"/>
                  <a:pt x="259" y="667"/>
                </a:cubicBezTo>
                <a:cubicBezTo>
                  <a:pt x="259" y="667"/>
                  <a:pt x="258" y="668"/>
                  <a:pt x="258" y="669"/>
                </a:cubicBezTo>
                <a:cubicBezTo>
                  <a:pt x="257" y="669"/>
                  <a:pt x="258" y="670"/>
                  <a:pt x="257" y="670"/>
                </a:cubicBezTo>
                <a:cubicBezTo>
                  <a:pt x="256" y="672"/>
                  <a:pt x="255" y="674"/>
                  <a:pt x="254" y="677"/>
                </a:cubicBezTo>
                <a:cubicBezTo>
                  <a:pt x="254" y="678"/>
                  <a:pt x="253" y="679"/>
                  <a:pt x="253" y="680"/>
                </a:cubicBezTo>
                <a:cubicBezTo>
                  <a:pt x="253" y="681"/>
                  <a:pt x="253" y="681"/>
                  <a:pt x="252" y="681"/>
                </a:cubicBezTo>
                <a:cubicBezTo>
                  <a:pt x="252" y="682"/>
                  <a:pt x="251" y="683"/>
                  <a:pt x="251" y="684"/>
                </a:cubicBezTo>
                <a:cubicBezTo>
                  <a:pt x="251" y="685"/>
                  <a:pt x="250" y="686"/>
                  <a:pt x="250" y="687"/>
                </a:cubicBezTo>
                <a:cubicBezTo>
                  <a:pt x="250" y="688"/>
                  <a:pt x="249" y="689"/>
                  <a:pt x="249" y="690"/>
                </a:cubicBezTo>
                <a:cubicBezTo>
                  <a:pt x="249" y="691"/>
                  <a:pt x="248" y="692"/>
                  <a:pt x="248" y="693"/>
                </a:cubicBezTo>
                <a:cubicBezTo>
                  <a:pt x="248" y="693"/>
                  <a:pt x="248" y="694"/>
                  <a:pt x="248" y="694"/>
                </a:cubicBezTo>
                <a:cubicBezTo>
                  <a:pt x="247" y="695"/>
                  <a:pt x="247" y="696"/>
                  <a:pt x="247" y="697"/>
                </a:cubicBezTo>
                <a:cubicBezTo>
                  <a:pt x="246" y="697"/>
                  <a:pt x="246" y="698"/>
                  <a:pt x="246" y="699"/>
                </a:cubicBezTo>
                <a:cubicBezTo>
                  <a:pt x="245" y="700"/>
                  <a:pt x="245" y="700"/>
                  <a:pt x="245" y="701"/>
                </a:cubicBezTo>
                <a:cubicBezTo>
                  <a:pt x="245" y="702"/>
                  <a:pt x="244" y="702"/>
                  <a:pt x="244" y="703"/>
                </a:cubicBezTo>
                <a:cubicBezTo>
                  <a:pt x="244" y="704"/>
                  <a:pt x="243" y="705"/>
                  <a:pt x="242" y="705"/>
                </a:cubicBezTo>
                <a:cubicBezTo>
                  <a:pt x="242" y="706"/>
                  <a:pt x="243" y="707"/>
                  <a:pt x="242" y="708"/>
                </a:cubicBezTo>
                <a:cubicBezTo>
                  <a:pt x="241" y="708"/>
                  <a:pt x="242" y="709"/>
                  <a:pt x="241" y="710"/>
                </a:cubicBezTo>
                <a:cubicBezTo>
                  <a:pt x="241" y="711"/>
                  <a:pt x="240" y="712"/>
                  <a:pt x="240" y="714"/>
                </a:cubicBezTo>
                <a:cubicBezTo>
                  <a:pt x="239" y="716"/>
                  <a:pt x="238" y="717"/>
                  <a:pt x="237" y="719"/>
                </a:cubicBezTo>
                <a:cubicBezTo>
                  <a:pt x="237" y="720"/>
                  <a:pt x="236" y="720"/>
                  <a:pt x="236" y="720"/>
                </a:cubicBezTo>
                <a:cubicBezTo>
                  <a:pt x="234" y="719"/>
                  <a:pt x="233" y="719"/>
                  <a:pt x="231" y="717"/>
                </a:cubicBezTo>
                <a:cubicBezTo>
                  <a:pt x="230" y="717"/>
                  <a:pt x="230" y="717"/>
                  <a:pt x="231" y="716"/>
                </a:cubicBezTo>
                <a:cubicBezTo>
                  <a:pt x="231" y="715"/>
                  <a:pt x="231" y="714"/>
                  <a:pt x="232" y="713"/>
                </a:cubicBezTo>
                <a:cubicBezTo>
                  <a:pt x="232" y="713"/>
                  <a:pt x="232" y="712"/>
                  <a:pt x="233" y="711"/>
                </a:cubicBezTo>
                <a:cubicBezTo>
                  <a:pt x="233" y="710"/>
                  <a:pt x="234" y="709"/>
                  <a:pt x="234" y="708"/>
                </a:cubicBezTo>
                <a:cubicBezTo>
                  <a:pt x="234" y="706"/>
                  <a:pt x="235" y="705"/>
                  <a:pt x="236" y="704"/>
                </a:cubicBezTo>
                <a:cubicBezTo>
                  <a:pt x="236" y="703"/>
                  <a:pt x="237" y="702"/>
                  <a:pt x="238" y="701"/>
                </a:cubicBezTo>
                <a:cubicBezTo>
                  <a:pt x="238" y="700"/>
                  <a:pt x="238" y="698"/>
                  <a:pt x="239" y="698"/>
                </a:cubicBezTo>
                <a:cubicBezTo>
                  <a:pt x="239" y="698"/>
                  <a:pt x="238" y="697"/>
                  <a:pt x="238" y="696"/>
                </a:cubicBezTo>
                <a:cubicBezTo>
                  <a:pt x="238" y="696"/>
                  <a:pt x="237" y="696"/>
                  <a:pt x="237" y="695"/>
                </a:cubicBezTo>
                <a:cubicBezTo>
                  <a:pt x="235" y="695"/>
                  <a:pt x="234" y="694"/>
                  <a:pt x="233" y="693"/>
                </a:cubicBezTo>
                <a:cubicBezTo>
                  <a:pt x="232" y="693"/>
                  <a:pt x="231" y="692"/>
                  <a:pt x="230" y="692"/>
                </a:cubicBezTo>
                <a:cubicBezTo>
                  <a:pt x="230" y="692"/>
                  <a:pt x="229" y="694"/>
                  <a:pt x="228" y="694"/>
                </a:cubicBezTo>
                <a:cubicBezTo>
                  <a:pt x="227" y="695"/>
                  <a:pt x="225" y="697"/>
                  <a:pt x="224" y="698"/>
                </a:cubicBezTo>
                <a:cubicBezTo>
                  <a:pt x="222" y="701"/>
                  <a:pt x="220" y="703"/>
                  <a:pt x="218" y="705"/>
                </a:cubicBezTo>
                <a:cubicBezTo>
                  <a:pt x="217" y="706"/>
                  <a:pt x="217" y="707"/>
                  <a:pt x="216" y="708"/>
                </a:cubicBezTo>
                <a:cubicBezTo>
                  <a:pt x="216" y="708"/>
                  <a:pt x="215" y="708"/>
                  <a:pt x="215" y="708"/>
                </a:cubicBezTo>
                <a:cubicBezTo>
                  <a:pt x="214" y="707"/>
                  <a:pt x="212" y="707"/>
                  <a:pt x="211" y="706"/>
                </a:cubicBezTo>
                <a:cubicBezTo>
                  <a:pt x="211" y="705"/>
                  <a:pt x="211" y="705"/>
                  <a:pt x="211" y="705"/>
                </a:cubicBezTo>
                <a:cubicBezTo>
                  <a:pt x="212" y="704"/>
                  <a:pt x="212" y="703"/>
                  <a:pt x="212" y="702"/>
                </a:cubicBezTo>
                <a:cubicBezTo>
                  <a:pt x="213" y="701"/>
                  <a:pt x="214" y="701"/>
                  <a:pt x="214" y="700"/>
                </a:cubicBezTo>
                <a:cubicBezTo>
                  <a:pt x="215" y="700"/>
                  <a:pt x="215" y="699"/>
                  <a:pt x="215" y="698"/>
                </a:cubicBezTo>
                <a:cubicBezTo>
                  <a:pt x="216" y="697"/>
                  <a:pt x="217" y="697"/>
                  <a:pt x="218" y="696"/>
                </a:cubicBezTo>
                <a:cubicBezTo>
                  <a:pt x="218" y="695"/>
                  <a:pt x="219" y="694"/>
                  <a:pt x="219" y="693"/>
                </a:cubicBezTo>
                <a:cubicBezTo>
                  <a:pt x="220" y="692"/>
                  <a:pt x="221" y="692"/>
                  <a:pt x="222" y="691"/>
                </a:cubicBezTo>
                <a:cubicBezTo>
                  <a:pt x="223" y="689"/>
                  <a:pt x="225" y="688"/>
                  <a:pt x="226" y="686"/>
                </a:cubicBezTo>
                <a:cubicBezTo>
                  <a:pt x="227" y="684"/>
                  <a:pt x="229" y="683"/>
                  <a:pt x="230" y="681"/>
                </a:cubicBezTo>
                <a:cubicBezTo>
                  <a:pt x="232" y="678"/>
                  <a:pt x="235" y="676"/>
                  <a:pt x="238" y="673"/>
                </a:cubicBezTo>
                <a:cubicBezTo>
                  <a:pt x="239" y="672"/>
                  <a:pt x="240" y="671"/>
                  <a:pt x="240" y="670"/>
                </a:cubicBezTo>
                <a:cubicBezTo>
                  <a:pt x="241" y="668"/>
                  <a:pt x="241" y="668"/>
                  <a:pt x="242" y="667"/>
                </a:cubicBezTo>
                <a:cubicBezTo>
                  <a:pt x="243" y="666"/>
                  <a:pt x="244" y="666"/>
                  <a:pt x="244" y="666"/>
                </a:cubicBezTo>
                <a:cubicBezTo>
                  <a:pt x="244" y="665"/>
                  <a:pt x="245" y="664"/>
                  <a:pt x="245" y="664"/>
                </a:cubicBezTo>
                <a:cubicBezTo>
                  <a:pt x="246" y="663"/>
                  <a:pt x="247" y="663"/>
                  <a:pt x="247" y="662"/>
                </a:cubicBezTo>
                <a:cubicBezTo>
                  <a:pt x="247" y="660"/>
                  <a:pt x="250" y="659"/>
                  <a:pt x="250" y="657"/>
                </a:cubicBezTo>
                <a:cubicBezTo>
                  <a:pt x="252" y="656"/>
                  <a:pt x="252" y="654"/>
                  <a:pt x="254" y="654"/>
                </a:cubicBezTo>
                <a:cubicBezTo>
                  <a:pt x="255" y="653"/>
                  <a:pt x="255" y="651"/>
                  <a:pt x="256" y="650"/>
                </a:cubicBezTo>
                <a:moveTo>
                  <a:pt x="253" y="663"/>
                </a:moveTo>
                <a:cubicBezTo>
                  <a:pt x="252" y="663"/>
                  <a:pt x="252" y="664"/>
                  <a:pt x="251" y="665"/>
                </a:cubicBezTo>
                <a:cubicBezTo>
                  <a:pt x="251" y="665"/>
                  <a:pt x="251" y="665"/>
                  <a:pt x="251" y="666"/>
                </a:cubicBezTo>
                <a:cubicBezTo>
                  <a:pt x="250" y="667"/>
                  <a:pt x="249" y="668"/>
                  <a:pt x="248" y="669"/>
                </a:cubicBezTo>
                <a:cubicBezTo>
                  <a:pt x="246" y="670"/>
                  <a:pt x="246" y="671"/>
                  <a:pt x="245" y="672"/>
                </a:cubicBezTo>
                <a:cubicBezTo>
                  <a:pt x="244" y="674"/>
                  <a:pt x="242" y="675"/>
                  <a:pt x="241" y="677"/>
                </a:cubicBezTo>
                <a:cubicBezTo>
                  <a:pt x="241" y="678"/>
                  <a:pt x="240" y="679"/>
                  <a:pt x="239" y="679"/>
                </a:cubicBezTo>
                <a:cubicBezTo>
                  <a:pt x="238" y="680"/>
                  <a:pt x="238" y="681"/>
                  <a:pt x="237" y="682"/>
                </a:cubicBezTo>
                <a:cubicBezTo>
                  <a:pt x="236" y="682"/>
                  <a:pt x="237" y="684"/>
                  <a:pt x="236" y="684"/>
                </a:cubicBezTo>
                <a:cubicBezTo>
                  <a:pt x="235" y="685"/>
                  <a:pt x="234" y="686"/>
                  <a:pt x="234" y="687"/>
                </a:cubicBezTo>
                <a:cubicBezTo>
                  <a:pt x="236" y="687"/>
                  <a:pt x="236" y="688"/>
                  <a:pt x="237" y="689"/>
                </a:cubicBezTo>
                <a:cubicBezTo>
                  <a:pt x="239" y="689"/>
                  <a:pt x="240" y="690"/>
                  <a:pt x="241" y="690"/>
                </a:cubicBezTo>
                <a:cubicBezTo>
                  <a:pt x="242" y="690"/>
                  <a:pt x="242" y="689"/>
                  <a:pt x="242" y="688"/>
                </a:cubicBezTo>
                <a:cubicBezTo>
                  <a:pt x="243" y="687"/>
                  <a:pt x="244" y="686"/>
                  <a:pt x="243" y="685"/>
                </a:cubicBezTo>
                <a:cubicBezTo>
                  <a:pt x="243" y="685"/>
                  <a:pt x="244" y="684"/>
                  <a:pt x="244" y="684"/>
                </a:cubicBezTo>
                <a:cubicBezTo>
                  <a:pt x="244" y="683"/>
                  <a:pt x="245" y="683"/>
                  <a:pt x="245" y="682"/>
                </a:cubicBezTo>
                <a:cubicBezTo>
                  <a:pt x="245" y="681"/>
                  <a:pt x="247" y="681"/>
                  <a:pt x="246" y="680"/>
                </a:cubicBezTo>
                <a:cubicBezTo>
                  <a:pt x="246" y="679"/>
                  <a:pt x="247" y="678"/>
                  <a:pt x="247" y="677"/>
                </a:cubicBezTo>
                <a:cubicBezTo>
                  <a:pt x="247" y="676"/>
                  <a:pt x="247" y="676"/>
                  <a:pt x="248" y="675"/>
                </a:cubicBezTo>
                <a:cubicBezTo>
                  <a:pt x="249" y="675"/>
                  <a:pt x="249" y="674"/>
                  <a:pt x="249" y="673"/>
                </a:cubicBezTo>
                <a:cubicBezTo>
                  <a:pt x="249" y="672"/>
                  <a:pt x="251" y="671"/>
                  <a:pt x="250" y="670"/>
                </a:cubicBezTo>
                <a:cubicBezTo>
                  <a:pt x="251" y="669"/>
                  <a:pt x="251" y="667"/>
                  <a:pt x="252" y="667"/>
                </a:cubicBezTo>
                <a:cubicBezTo>
                  <a:pt x="252" y="665"/>
                  <a:pt x="253" y="665"/>
                  <a:pt x="253" y="662"/>
                </a:cubicBezTo>
                <a:cubicBezTo>
                  <a:pt x="253" y="662"/>
                  <a:pt x="253" y="663"/>
                  <a:pt x="253" y="663"/>
                </a:cubicBezTo>
                <a:cubicBezTo>
                  <a:pt x="253" y="663"/>
                  <a:pt x="253" y="663"/>
                  <a:pt x="253" y="663"/>
                </a:cubicBezTo>
                <a:cubicBezTo>
                  <a:pt x="253" y="663"/>
                  <a:pt x="253" y="663"/>
                  <a:pt x="253" y="663"/>
                </a:cubicBezTo>
                <a:cubicBezTo>
                  <a:pt x="253" y="663"/>
                  <a:pt x="254" y="663"/>
                  <a:pt x="254" y="663"/>
                </a:cubicBezTo>
                <a:cubicBezTo>
                  <a:pt x="254" y="663"/>
                  <a:pt x="254" y="662"/>
                  <a:pt x="253" y="663"/>
                </a:cubicBezTo>
                <a:moveTo>
                  <a:pt x="259" y="652"/>
                </a:moveTo>
                <a:cubicBezTo>
                  <a:pt x="260" y="653"/>
                  <a:pt x="261" y="653"/>
                  <a:pt x="261" y="652"/>
                </a:cubicBezTo>
                <a:cubicBezTo>
                  <a:pt x="261" y="652"/>
                  <a:pt x="260" y="652"/>
                  <a:pt x="259" y="652"/>
                </a:cubicBezTo>
                <a:moveTo>
                  <a:pt x="257" y="653"/>
                </a:moveTo>
                <a:cubicBezTo>
                  <a:pt x="257" y="653"/>
                  <a:pt x="257" y="653"/>
                  <a:pt x="257" y="654"/>
                </a:cubicBezTo>
                <a:cubicBezTo>
                  <a:pt x="257" y="654"/>
                  <a:pt x="257" y="653"/>
                  <a:pt x="257" y="653"/>
                </a:cubicBezTo>
                <a:cubicBezTo>
                  <a:pt x="257" y="653"/>
                  <a:pt x="257" y="653"/>
                  <a:pt x="257" y="653"/>
                </a:cubicBezTo>
                <a:cubicBezTo>
                  <a:pt x="257" y="653"/>
                  <a:pt x="257" y="653"/>
                  <a:pt x="257" y="653"/>
                </a:cubicBezTo>
                <a:moveTo>
                  <a:pt x="188" y="134"/>
                </a:moveTo>
                <a:cubicBezTo>
                  <a:pt x="187" y="135"/>
                  <a:pt x="186" y="135"/>
                  <a:pt x="185" y="134"/>
                </a:cubicBezTo>
                <a:cubicBezTo>
                  <a:pt x="185" y="133"/>
                  <a:pt x="185" y="132"/>
                  <a:pt x="184" y="132"/>
                </a:cubicBezTo>
                <a:cubicBezTo>
                  <a:pt x="184" y="131"/>
                  <a:pt x="183" y="131"/>
                  <a:pt x="183" y="131"/>
                </a:cubicBezTo>
                <a:cubicBezTo>
                  <a:pt x="183" y="130"/>
                  <a:pt x="183" y="130"/>
                  <a:pt x="183" y="129"/>
                </a:cubicBezTo>
                <a:cubicBezTo>
                  <a:pt x="184" y="128"/>
                  <a:pt x="185" y="128"/>
                  <a:pt x="185" y="129"/>
                </a:cubicBezTo>
                <a:cubicBezTo>
                  <a:pt x="185" y="129"/>
                  <a:pt x="185" y="129"/>
                  <a:pt x="185" y="129"/>
                </a:cubicBezTo>
                <a:cubicBezTo>
                  <a:pt x="185" y="129"/>
                  <a:pt x="185" y="129"/>
                  <a:pt x="185" y="130"/>
                </a:cubicBezTo>
                <a:cubicBezTo>
                  <a:pt x="185" y="130"/>
                  <a:pt x="185" y="130"/>
                  <a:pt x="185" y="130"/>
                </a:cubicBezTo>
                <a:cubicBezTo>
                  <a:pt x="186" y="130"/>
                  <a:pt x="186" y="130"/>
                  <a:pt x="187" y="129"/>
                </a:cubicBezTo>
                <a:cubicBezTo>
                  <a:pt x="187" y="129"/>
                  <a:pt x="188" y="128"/>
                  <a:pt x="189" y="128"/>
                </a:cubicBezTo>
                <a:cubicBezTo>
                  <a:pt x="190" y="128"/>
                  <a:pt x="190" y="128"/>
                  <a:pt x="191" y="130"/>
                </a:cubicBezTo>
                <a:cubicBezTo>
                  <a:pt x="191" y="131"/>
                  <a:pt x="191" y="131"/>
                  <a:pt x="190" y="132"/>
                </a:cubicBezTo>
                <a:cubicBezTo>
                  <a:pt x="190" y="133"/>
                  <a:pt x="189" y="133"/>
                  <a:pt x="189" y="134"/>
                </a:cubicBezTo>
                <a:cubicBezTo>
                  <a:pt x="189" y="135"/>
                  <a:pt x="189" y="136"/>
                  <a:pt x="189" y="137"/>
                </a:cubicBezTo>
                <a:cubicBezTo>
                  <a:pt x="190" y="138"/>
                  <a:pt x="190" y="139"/>
                  <a:pt x="191" y="139"/>
                </a:cubicBezTo>
                <a:cubicBezTo>
                  <a:pt x="192" y="140"/>
                  <a:pt x="192" y="141"/>
                  <a:pt x="193" y="142"/>
                </a:cubicBezTo>
                <a:cubicBezTo>
                  <a:pt x="193" y="143"/>
                  <a:pt x="193" y="144"/>
                  <a:pt x="194" y="145"/>
                </a:cubicBezTo>
                <a:cubicBezTo>
                  <a:pt x="195" y="146"/>
                  <a:pt x="195" y="147"/>
                  <a:pt x="196" y="147"/>
                </a:cubicBezTo>
                <a:cubicBezTo>
                  <a:pt x="196" y="148"/>
                  <a:pt x="196" y="149"/>
                  <a:pt x="197" y="150"/>
                </a:cubicBezTo>
                <a:cubicBezTo>
                  <a:pt x="198" y="151"/>
                  <a:pt x="198" y="152"/>
                  <a:pt x="199" y="153"/>
                </a:cubicBezTo>
                <a:cubicBezTo>
                  <a:pt x="200" y="153"/>
                  <a:pt x="201" y="154"/>
                  <a:pt x="201" y="155"/>
                </a:cubicBezTo>
                <a:cubicBezTo>
                  <a:pt x="201" y="156"/>
                  <a:pt x="202" y="156"/>
                  <a:pt x="203" y="157"/>
                </a:cubicBezTo>
                <a:cubicBezTo>
                  <a:pt x="204" y="158"/>
                  <a:pt x="204" y="159"/>
                  <a:pt x="205" y="160"/>
                </a:cubicBezTo>
                <a:cubicBezTo>
                  <a:pt x="206" y="161"/>
                  <a:pt x="206" y="162"/>
                  <a:pt x="207" y="163"/>
                </a:cubicBezTo>
                <a:cubicBezTo>
                  <a:pt x="208" y="164"/>
                  <a:pt x="209" y="165"/>
                  <a:pt x="210" y="166"/>
                </a:cubicBezTo>
                <a:cubicBezTo>
                  <a:pt x="210" y="168"/>
                  <a:pt x="212" y="169"/>
                  <a:pt x="213" y="171"/>
                </a:cubicBezTo>
                <a:cubicBezTo>
                  <a:pt x="214" y="172"/>
                  <a:pt x="215" y="173"/>
                  <a:pt x="216" y="174"/>
                </a:cubicBezTo>
                <a:cubicBezTo>
                  <a:pt x="216" y="175"/>
                  <a:pt x="216" y="176"/>
                  <a:pt x="215" y="177"/>
                </a:cubicBezTo>
                <a:cubicBezTo>
                  <a:pt x="215" y="177"/>
                  <a:pt x="216" y="178"/>
                  <a:pt x="216" y="178"/>
                </a:cubicBezTo>
                <a:cubicBezTo>
                  <a:pt x="220" y="178"/>
                  <a:pt x="220" y="178"/>
                  <a:pt x="220" y="178"/>
                </a:cubicBezTo>
                <a:cubicBezTo>
                  <a:pt x="221" y="180"/>
                  <a:pt x="222" y="181"/>
                  <a:pt x="223" y="182"/>
                </a:cubicBezTo>
                <a:cubicBezTo>
                  <a:pt x="224" y="182"/>
                  <a:pt x="225" y="183"/>
                  <a:pt x="225" y="184"/>
                </a:cubicBezTo>
                <a:cubicBezTo>
                  <a:pt x="226" y="185"/>
                  <a:pt x="228" y="185"/>
                  <a:pt x="230" y="186"/>
                </a:cubicBezTo>
                <a:cubicBezTo>
                  <a:pt x="231" y="186"/>
                  <a:pt x="232" y="186"/>
                  <a:pt x="232" y="186"/>
                </a:cubicBezTo>
                <a:cubicBezTo>
                  <a:pt x="233" y="185"/>
                  <a:pt x="234" y="185"/>
                  <a:pt x="235" y="184"/>
                </a:cubicBezTo>
                <a:cubicBezTo>
                  <a:pt x="236" y="184"/>
                  <a:pt x="237" y="183"/>
                  <a:pt x="238" y="182"/>
                </a:cubicBezTo>
                <a:cubicBezTo>
                  <a:pt x="238" y="179"/>
                  <a:pt x="238" y="179"/>
                  <a:pt x="238" y="179"/>
                </a:cubicBezTo>
                <a:cubicBezTo>
                  <a:pt x="236" y="178"/>
                  <a:pt x="237" y="177"/>
                  <a:pt x="236" y="176"/>
                </a:cubicBezTo>
                <a:cubicBezTo>
                  <a:pt x="235" y="174"/>
                  <a:pt x="235" y="172"/>
                  <a:pt x="234" y="171"/>
                </a:cubicBezTo>
                <a:cubicBezTo>
                  <a:pt x="233" y="170"/>
                  <a:pt x="232" y="169"/>
                  <a:pt x="232" y="167"/>
                </a:cubicBezTo>
                <a:cubicBezTo>
                  <a:pt x="232" y="166"/>
                  <a:pt x="232" y="166"/>
                  <a:pt x="232" y="167"/>
                </a:cubicBezTo>
                <a:cubicBezTo>
                  <a:pt x="232" y="167"/>
                  <a:pt x="232" y="167"/>
                  <a:pt x="232" y="167"/>
                </a:cubicBezTo>
                <a:cubicBezTo>
                  <a:pt x="232" y="167"/>
                  <a:pt x="232" y="167"/>
                  <a:pt x="232" y="167"/>
                </a:cubicBezTo>
                <a:cubicBezTo>
                  <a:pt x="233" y="167"/>
                  <a:pt x="233" y="167"/>
                  <a:pt x="233" y="167"/>
                </a:cubicBezTo>
                <a:cubicBezTo>
                  <a:pt x="233" y="166"/>
                  <a:pt x="233" y="166"/>
                  <a:pt x="232" y="167"/>
                </a:cubicBezTo>
                <a:cubicBezTo>
                  <a:pt x="231" y="167"/>
                  <a:pt x="231" y="166"/>
                  <a:pt x="230" y="166"/>
                </a:cubicBezTo>
                <a:cubicBezTo>
                  <a:pt x="230" y="164"/>
                  <a:pt x="229" y="164"/>
                  <a:pt x="228" y="163"/>
                </a:cubicBezTo>
                <a:cubicBezTo>
                  <a:pt x="228" y="163"/>
                  <a:pt x="229" y="161"/>
                  <a:pt x="227" y="161"/>
                </a:cubicBezTo>
                <a:cubicBezTo>
                  <a:pt x="228" y="161"/>
                  <a:pt x="228" y="160"/>
                  <a:pt x="228" y="160"/>
                </a:cubicBezTo>
                <a:cubicBezTo>
                  <a:pt x="230" y="160"/>
                  <a:pt x="231" y="160"/>
                  <a:pt x="233" y="160"/>
                </a:cubicBezTo>
                <a:cubicBezTo>
                  <a:pt x="233" y="161"/>
                  <a:pt x="233" y="161"/>
                  <a:pt x="233" y="162"/>
                </a:cubicBezTo>
                <a:cubicBezTo>
                  <a:pt x="233" y="162"/>
                  <a:pt x="233" y="162"/>
                  <a:pt x="233" y="162"/>
                </a:cubicBezTo>
                <a:cubicBezTo>
                  <a:pt x="234" y="162"/>
                  <a:pt x="234" y="161"/>
                  <a:pt x="235" y="161"/>
                </a:cubicBezTo>
                <a:cubicBezTo>
                  <a:pt x="235" y="161"/>
                  <a:pt x="236" y="161"/>
                  <a:pt x="236" y="160"/>
                </a:cubicBezTo>
                <a:cubicBezTo>
                  <a:pt x="236" y="160"/>
                  <a:pt x="236" y="159"/>
                  <a:pt x="237" y="159"/>
                </a:cubicBezTo>
                <a:cubicBezTo>
                  <a:pt x="237" y="160"/>
                  <a:pt x="238" y="160"/>
                  <a:pt x="238" y="160"/>
                </a:cubicBezTo>
                <a:cubicBezTo>
                  <a:pt x="238" y="161"/>
                  <a:pt x="238" y="161"/>
                  <a:pt x="239" y="161"/>
                </a:cubicBezTo>
                <a:cubicBezTo>
                  <a:pt x="239" y="161"/>
                  <a:pt x="239" y="162"/>
                  <a:pt x="240" y="162"/>
                </a:cubicBezTo>
                <a:cubicBezTo>
                  <a:pt x="240" y="164"/>
                  <a:pt x="241" y="166"/>
                  <a:pt x="242" y="168"/>
                </a:cubicBezTo>
                <a:cubicBezTo>
                  <a:pt x="243" y="169"/>
                  <a:pt x="243" y="169"/>
                  <a:pt x="243" y="169"/>
                </a:cubicBezTo>
                <a:cubicBezTo>
                  <a:pt x="244" y="170"/>
                  <a:pt x="244" y="171"/>
                  <a:pt x="244" y="173"/>
                </a:cubicBezTo>
                <a:cubicBezTo>
                  <a:pt x="244" y="173"/>
                  <a:pt x="244" y="173"/>
                  <a:pt x="244" y="174"/>
                </a:cubicBezTo>
                <a:cubicBezTo>
                  <a:pt x="243" y="174"/>
                  <a:pt x="242" y="174"/>
                  <a:pt x="240" y="174"/>
                </a:cubicBezTo>
                <a:cubicBezTo>
                  <a:pt x="240" y="174"/>
                  <a:pt x="240" y="174"/>
                  <a:pt x="240" y="174"/>
                </a:cubicBezTo>
                <a:cubicBezTo>
                  <a:pt x="241" y="174"/>
                  <a:pt x="241" y="173"/>
                  <a:pt x="241" y="173"/>
                </a:cubicBezTo>
                <a:cubicBezTo>
                  <a:pt x="240" y="173"/>
                  <a:pt x="240" y="173"/>
                  <a:pt x="240" y="173"/>
                </a:cubicBezTo>
                <a:cubicBezTo>
                  <a:pt x="240" y="173"/>
                  <a:pt x="240" y="174"/>
                  <a:pt x="240" y="174"/>
                </a:cubicBezTo>
                <a:cubicBezTo>
                  <a:pt x="241" y="174"/>
                  <a:pt x="243" y="175"/>
                  <a:pt x="243" y="175"/>
                </a:cubicBezTo>
                <a:cubicBezTo>
                  <a:pt x="243" y="175"/>
                  <a:pt x="244" y="175"/>
                  <a:pt x="244" y="175"/>
                </a:cubicBezTo>
                <a:cubicBezTo>
                  <a:pt x="244" y="175"/>
                  <a:pt x="245" y="175"/>
                  <a:pt x="245" y="175"/>
                </a:cubicBezTo>
                <a:cubicBezTo>
                  <a:pt x="245" y="176"/>
                  <a:pt x="247" y="177"/>
                  <a:pt x="246" y="179"/>
                </a:cubicBezTo>
                <a:cubicBezTo>
                  <a:pt x="246" y="180"/>
                  <a:pt x="246" y="181"/>
                  <a:pt x="246" y="182"/>
                </a:cubicBezTo>
                <a:cubicBezTo>
                  <a:pt x="246" y="183"/>
                  <a:pt x="245" y="185"/>
                  <a:pt x="245" y="186"/>
                </a:cubicBezTo>
                <a:cubicBezTo>
                  <a:pt x="244" y="187"/>
                  <a:pt x="244" y="188"/>
                  <a:pt x="243" y="189"/>
                </a:cubicBezTo>
                <a:cubicBezTo>
                  <a:pt x="242" y="189"/>
                  <a:pt x="241" y="190"/>
                  <a:pt x="240" y="191"/>
                </a:cubicBezTo>
                <a:cubicBezTo>
                  <a:pt x="240" y="192"/>
                  <a:pt x="239" y="193"/>
                  <a:pt x="238" y="193"/>
                </a:cubicBezTo>
                <a:cubicBezTo>
                  <a:pt x="237" y="193"/>
                  <a:pt x="236" y="193"/>
                  <a:pt x="236" y="194"/>
                </a:cubicBezTo>
                <a:cubicBezTo>
                  <a:pt x="235" y="194"/>
                  <a:pt x="235" y="195"/>
                  <a:pt x="234" y="195"/>
                </a:cubicBezTo>
                <a:cubicBezTo>
                  <a:pt x="233" y="194"/>
                  <a:pt x="232" y="195"/>
                  <a:pt x="232" y="195"/>
                </a:cubicBezTo>
                <a:cubicBezTo>
                  <a:pt x="231" y="196"/>
                  <a:pt x="231" y="195"/>
                  <a:pt x="230" y="195"/>
                </a:cubicBezTo>
                <a:cubicBezTo>
                  <a:pt x="230" y="195"/>
                  <a:pt x="230" y="195"/>
                  <a:pt x="229" y="195"/>
                </a:cubicBezTo>
                <a:cubicBezTo>
                  <a:pt x="228" y="194"/>
                  <a:pt x="227" y="195"/>
                  <a:pt x="226" y="194"/>
                </a:cubicBezTo>
                <a:cubicBezTo>
                  <a:pt x="225" y="193"/>
                  <a:pt x="223" y="193"/>
                  <a:pt x="222" y="192"/>
                </a:cubicBezTo>
                <a:cubicBezTo>
                  <a:pt x="221" y="191"/>
                  <a:pt x="220" y="191"/>
                  <a:pt x="219" y="190"/>
                </a:cubicBezTo>
                <a:cubicBezTo>
                  <a:pt x="218" y="189"/>
                  <a:pt x="218" y="188"/>
                  <a:pt x="217" y="188"/>
                </a:cubicBezTo>
                <a:cubicBezTo>
                  <a:pt x="214" y="186"/>
                  <a:pt x="212" y="183"/>
                  <a:pt x="210" y="181"/>
                </a:cubicBezTo>
                <a:cubicBezTo>
                  <a:pt x="208" y="180"/>
                  <a:pt x="208" y="178"/>
                  <a:pt x="207" y="177"/>
                </a:cubicBezTo>
                <a:cubicBezTo>
                  <a:pt x="205" y="176"/>
                  <a:pt x="204" y="175"/>
                  <a:pt x="203" y="174"/>
                </a:cubicBezTo>
                <a:cubicBezTo>
                  <a:pt x="202" y="173"/>
                  <a:pt x="202" y="172"/>
                  <a:pt x="201" y="171"/>
                </a:cubicBezTo>
                <a:cubicBezTo>
                  <a:pt x="201" y="170"/>
                  <a:pt x="200" y="170"/>
                  <a:pt x="199" y="169"/>
                </a:cubicBezTo>
                <a:cubicBezTo>
                  <a:pt x="199" y="168"/>
                  <a:pt x="199" y="167"/>
                  <a:pt x="198" y="166"/>
                </a:cubicBezTo>
                <a:cubicBezTo>
                  <a:pt x="197" y="166"/>
                  <a:pt x="196" y="165"/>
                  <a:pt x="196" y="164"/>
                </a:cubicBezTo>
                <a:cubicBezTo>
                  <a:pt x="195" y="163"/>
                  <a:pt x="194" y="162"/>
                  <a:pt x="193" y="161"/>
                </a:cubicBezTo>
                <a:cubicBezTo>
                  <a:pt x="192" y="160"/>
                  <a:pt x="192" y="159"/>
                  <a:pt x="191" y="158"/>
                </a:cubicBezTo>
                <a:cubicBezTo>
                  <a:pt x="190" y="157"/>
                  <a:pt x="190" y="155"/>
                  <a:pt x="189" y="155"/>
                </a:cubicBezTo>
                <a:cubicBezTo>
                  <a:pt x="188" y="153"/>
                  <a:pt x="187" y="150"/>
                  <a:pt x="186" y="148"/>
                </a:cubicBezTo>
                <a:cubicBezTo>
                  <a:pt x="185" y="148"/>
                  <a:pt x="186" y="148"/>
                  <a:pt x="186" y="147"/>
                </a:cubicBezTo>
                <a:cubicBezTo>
                  <a:pt x="186" y="147"/>
                  <a:pt x="186" y="147"/>
                  <a:pt x="187" y="147"/>
                </a:cubicBezTo>
                <a:cubicBezTo>
                  <a:pt x="188" y="147"/>
                  <a:pt x="189" y="146"/>
                  <a:pt x="188" y="145"/>
                </a:cubicBezTo>
                <a:cubicBezTo>
                  <a:pt x="188" y="144"/>
                  <a:pt x="189" y="143"/>
                  <a:pt x="189" y="143"/>
                </a:cubicBezTo>
                <a:cubicBezTo>
                  <a:pt x="187" y="141"/>
                  <a:pt x="187" y="141"/>
                  <a:pt x="187" y="141"/>
                </a:cubicBezTo>
                <a:cubicBezTo>
                  <a:pt x="188" y="139"/>
                  <a:pt x="187" y="138"/>
                  <a:pt x="188" y="136"/>
                </a:cubicBezTo>
                <a:cubicBezTo>
                  <a:pt x="188" y="136"/>
                  <a:pt x="187" y="136"/>
                  <a:pt x="188" y="134"/>
                </a:cubicBezTo>
                <a:cubicBezTo>
                  <a:pt x="188" y="134"/>
                  <a:pt x="188" y="134"/>
                  <a:pt x="187" y="134"/>
                </a:cubicBezTo>
                <a:cubicBezTo>
                  <a:pt x="187" y="135"/>
                  <a:pt x="187" y="135"/>
                  <a:pt x="187" y="135"/>
                </a:cubicBezTo>
                <a:cubicBezTo>
                  <a:pt x="187" y="135"/>
                  <a:pt x="188" y="135"/>
                  <a:pt x="188" y="135"/>
                </a:cubicBezTo>
                <a:cubicBezTo>
                  <a:pt x="188" y="135"/>
                  <a:pt x="188" y="134"/>
                  <a:pt x="188" y="134"/>
                </a:cubicBezTo>
                <a:cubicBezTo>
                  <a:pt x="188" y="134"/>
                  <a:pt x="188" y="134"/>
                  <a:pt x="188" y="134"/>
                </a:cubicBezTo>
                <a:moveTo>
                  <a:pt x="232" y="165"/>
                </a:moveTo>
                <a:cubicBezTo>
                  <a:pt x="233" y="165"/>
                  <a:pt x="233" y="165"/>
                  <a:pt x="233" y="165"/>
                </a:cubicBezTo>
                <a:cubicBezTo>
                  <a:pt x="234" y="164"/>
                  <a:pt x="235" y="164"/>
                  <a:pt x="236" y="164"/>
                </a:cubicBezTo>
                <a:cubicBezTo>
                  <a:pt x="236" y="164"/>
                  <a:pt x="237" y="164"/>
                  <a:pt x="237" y="164"/>
                </a:cubicBezTo>
                <a:cubicBezTo>
                  <a:pt x="237" y="164"/>
                  <a:pt x="238" y="164"/>
                  <a:pt x="238" y="163"/>
                </a:cubicBezTo>
                <a:cubicBezTo>
                  <a:pt x="238" y="163"/>
                  <a:pt x="237" y="162"/>
                  <a:pt x="237" y="162"/>
                </a:cubicBezTo>
                <a:cubicBezTo>
                  <a:pt x="237" y="162"/>
                  <a:pt x="236" y="162"/>
                  <a:pt x="236" y="162"/>
                </a:cubicBezTo>
                <a:cubicBezTo>
                  <a:pt x="236" y="163"/>
                  <a:pt x="235" y="163"/>
                  <a:pt x="234" y="163"/>
                </a:cubicBezTo>
                <a:cubicBezTo>
                  <a:pt x="233" y="163"/>
                  <a:pt x="233" y="164"/>
                  <a:pt x="232" y="165"/>
                </a:cubicBezTo>
                <a:moveTo>
                  <a:pt x="235" y="168"/>
                </a:moveTo>
                <a:cubicBezTo>
                  <a:pt x="235" y="168"/>
                  <a:pt x="236" y="168"/>
                  <a:pt x="236" y="169"/>
                </a:cubicBezTo>
                <a:cubicBezTo>
                  <a:pt x="236" y="169"/>
                  <a:pt x="237" y="169"/>
                  <a:pt x="237" y="169"/>
                </a:cubicBezTo>
                <a:cubicBezTo>
                  <a:pt x="237" y="169"/>
                  <a:pt x="238" y="169"/>
                  <a:pt x="238" y="168"/>
                </a:cubicBezTo>
                <a:cubicBezTo>
                  <a:pt x="238" y="168"/>
                  <a:pt x="238" y="167"/>
                  <a:pt x="237" y="167"/>
                </a:cubicBezTo>
                <a:cubicBezTo>
                  <a:pt x="237" y="167"/>
                  <a:pt x="236" y="167"/>
                  <a:pt x="235" y="168"/>
                </a:cubicBezTo>
                <a:moveTo>
                  <a:pt x="217" y="181"/>
                </a:moveTo>
                <a:cubicBezTo>
                  <a:pt x="216" y="180"/>
                  <a:pt x="215" y="180"/>
                  <a:pt x="215" y="181"/>
                </a:cubicBezTo>
                <a:cubicBezTo>
                  <a:pt x="215" y="181"/>
                  <a:pt x="215" y="181"/>
                  <a:pt x="215" y="181"/>
                </a:cubicBezTo>
                <a:cubicBezTo>
                  <a:pt x="215" y="181"/>
                  <a:pt x="216" y="181"/>
                  <a:pt x="217" y="181"/>
                </a:cubicBezTo>
                <a:cubicBezTo>
                  <a:pt x="217" y="181"/>
                  <a:pt x="217" y="181"/>
                  <a:pt x="217" y="181"/>
                </a:cubicBezTo>
                <a:moveTo>
                  <a:pt x="232" y="162"/>
                </a:moveTo>
                <a:cubicBezTo>
                  <a:pt x="232" y="162"/>
                  <a:pt x="232" y="162"/>
                  <a:pt x="232" y="162"/>
                </a:cubicBezTo>
                <a:cubicBezTo>
                  <a:pt x="232" y="162"/>
                  <a:pt x="232" y="162"/>
                  <a:pt x="231" y="162"/>
                </a:cubicBezTo>
                <a:cubicBezTo>
                  <a:pt x="231" y="162"/>
                  <a:pt x="231" y="162"/>
                  <a:pt x="231" y="162"/>
                </a:cubicBezTo>
                <a:cubicBezTo>
                  <a:pt x="231" y="162"/>
                  <a:pt x="231" y="162"/>
                  <a:pt x="232" y="162"/>
                </a:cubicBezTo>
                <a:moveTo>
                  <a:pt x="189" y="139"/>
                </a:moveTo>
                <a:cubicBezTo>
                  <a:pt x="189" y="139"/>
                  <a:pt x="189" y="139"/>
                  <a:pt x="188" y="139"/>
                </a:cubicBezTo>
                <a:cubicBezTo>
                  <a:pt x="188" y="139"/>
                  <a:pt x="189" y="139"/>
                  <a:pt x="189" y="139"/>
                </a:cubicBezTo>
                <a:cubicBezTo>
                  <a:pt x="189" y="139"/>
                  <a:pt x="189" y="139"/>
                  <a:pt x="189" y="139"/>
                </a:cubicBezTo>
                <a:cubicBezTo>
                  <a:pt x="189" y="139"/>
                  <a:pt x="189" y="139"/>
                  <a:pt x="189" y="139"/>
                </a:cubicBezTo>
                <a:moveTo>
                  <a:pt x="190" y="145"/>
                </a:moveTo>
                <a:cubicBezTo>
                  <a:pt x="190" y="145"/>
                  <a:pt x="190" y="145"/>
                  <a:pt x="190" y="144"/>
                </a:cubicBezTo>
                <a:cubicBezTo>
                  <a:pt x="190" y="144"/>
                  <a:pt x="189" y="145"/>
                  <a:pt x="189" y="145"/>
                </a:cubicBezTo>
                <a:cubicBezTo>
                  <a:pt x="190" y="145"/>
                  <a:pt x="190" y="145"/>
                  <a:pt x="190" y="145"/>
                </a:cubicBezTo>
                <a:cubicBezTo>
                  <a:pt x="190" y="145"/>
                  <a:pt x="190" y="145"/>
                  <a:pt x="190" y="145"/>
                </a:cubicBezTo>
                <a:moveTo>
                  <a:pt x="218" y="180"/>
                </a:moveTo>
                <a:cubicBezTo>
                  <a:pt x="218" y="180"/>
                  <a:pt x="219" y="180"/>
                  <a:pt x="219" y="180"/>
                </a:cubicBezTo>
                <a:cubicBezTo>
                  <a:pt x="218" y="180"/>
                  <a:pt x="218" y="180"/>
                  <a:pt x="218" y="180"/>
                </a:cubicBezTo>
                <a:cubicBezTo>
                  <a:pt x="218" y="180"/>
                  <a:pt x="218" y="180"/>
                  <a:pt x="218" y="180"/>
                </a:cubicBezTo>
                <a:cubicBezTo>
                  <a:pt x="218" y="180"/>
                  <a:pt x="218" y="180"/>
                  <a:pt x="218" y="180"/>
                </a:cubicBezTo>
                <a:moveTo>
                  <a:pt x="182" y="664"/>
                </a:moveTo>
                <a:cubicBezTo>
                  <a:pt x="182" y="663"/>
                  <a:pt x="181" y="663"/>
                  <a:pt x="180" y="663"/>
                </a:cubicBezTo>
                <a:cubicBezTo>
                  <a:pt x="180" y="663"/>
                  <a:pt x="180" y="663"/>
                  <a:pt x="180" y="662"/>
                </a:cubicBezTo>
                <a:cubicBezTo>
                  <a:pt x="180" y="662"/>
                  <a:pt x="180" y="662"/>
                  <a:pt x="180" y="661"/>
                </a:cubicBezTo>
                <a:cubicBezTo>
                  <a:pt x="184" y="659"/>
                  <a:pt x="185" y="657"/>
                  <a:pt x="187" y="655"/>
                </a:cubicBezTo>
                <a:cubicBezTo>
                  <a:pt x="187" y="654"/>
                  <a:pt x="187" y="654"/>
                  <a:pt x="187" y="653"/>
                </a:cubicBezTo>
                <a:cubicBezTo>
                  <a:pt x="187" y="652"/>
                  <a:pt x="189" y="651"/>
                  <a:pt x="188" y="650"/>
                </a:cubicBezTo>
                <a:cubicBezTo>
                  <a:pt x="188" y="648"/>
                  <a:pt x="188" y="646"/>
                  <a:pt x="188" y="644"/>
                </a:cubicBezTo>
                <a:cubicBezTo>
                  <a:pt x="188" y="643"/>
                  <a:pt x="187" y="643"/>
                  <a:pt x="187" y="642"/>
                </a:cubicBezTo>
                <a:cubicBezTo>
                  <a:pt x="188" y="640"/>
                  <a:pt x="187" y="639"/>
                  <a:pt x="187" y="638"/>
                </a:cubicBezTo>
                <a:cubicBezTo>
                  <a:pt x="186" y="637"/>
                  <a:pt x="187" y="635"/>
                  <a:pt x="186" y="634"/>
                </a:cubicBezTo>
                <a:cubicBezTo>
                  <a:pt x="186" y="632"/>
                  <a:pt x="188" y="632"/>
                  <a:pt x="187" y="630"/>
                </a:cubicBezTo>
                <a:cubicBezTo>
                  <a:pt x="187" y="629"/>
                  <a:pt x="187" y="628"/>
                  <a:pt x="187" y="627"/>
                </a:cubicBezTo>
                <a:cubicBezTo>
                  <a:pt x="187" y="626"/>
                  <a:pt x="188" y="626"/>
                  <a:pt x="188" y="626"/>
                </a:cubicBezTo>
                <a:cubicBezTo>
                  <a:pt x="189" y="624"/>
                  <a:pt x="190" y="622"/>
                  <a:pt x="190" y="621"/>
                </a:cubicBezTo>
                <a:cubicBezTo>
                  <a:pt x="191" y="619"/>
                  <a:pt x="193" y="618"/>
                  <a:pt x="194" y="617"/>
                </a:cubicBezTo>
                <a:cubicBezTo>
                  <a:pt x="194" y="617"/>
                  <a:pt x="195" y="616"/>
                  <a:pt x="195" y="616"/>
                </a:cubicBezTo>
                <a:cubicBezTo>
                  <a:pt x="196" y="614"/>
                  <a:pt x="198" y="614"/>
                  <a:pt x="199" y="613"/>
                </a:cubicBezTo>
                <a:cubicBezTo>
                  <a:pt x="200" y="613"/>
                  <a:pt x="201" y="612"/>
                  <a:pt x="203" y="612"/>
                </a:cubicBezTo>
                <a:cubicBezTo>
                  <a:pt x="204" y="610"/>
                  <a:pt x="207" y="611"/>
                  <a:pt x="209" y="611"/>
                </a:cubicBezTo>
                <a:cubicBezTo>
                  <a:pt x="210" y="612"/>
                  <a:pt x="211" y="612"/>
                  <a:pt x="213" y="612"/>
                </a:cubicBezTo>
                <a:cubicBezTo>
                  <a:pt x="213" y="612"/>
                  <a:pt x="214" y="613"/>
                  <a:pt x="214" y="614"/>
                </a:cubicBezTo>
                <a:cubicBezTo>
                  <a:pt x="215" y="614"/>
                  <a:pt x="215" y="615"/>
                  <a:pt x="216" y="615"/>
                </a:cubicBezTo>
                <a:cubicBezTo>
                  <a:pt x="216" y="616"/>
                  <a:pt x="216" y="617"/>
                  <a:pt x="216" y="618"/>
                </a:cubicBezTo>
                <a:cubicBezTo>
                  <a:pt x="217" y="617"/>
                  <a:pt x="217" y="617"/>
                  <a:pt x="217" y="617"/>
                </a:cubicBezTo>
                <a:cubicBezTo>
                  <a:pt x="218" y="617"/>
                  <a:pt x="218" y="617"/>
                  <a:pt x="218" y="618"/>
                </a:cubicBezTo>
                <a:cubicBezTo>
                  <a:pt x="218" y="619"/>
                  <a:pt x="219" y="620"/>
                  <a:pt x="219" y="621"/>
                </a:cubicBezTo>
                <a:cubicBezTo>
                  <a:pt x="218" y="622"/>
                  <a:pt x="219" y="623"/>
                  <a:pt x="220" y="624"/>
                </a:cubicBezTo>
                <a:cubicBezTo>
                  <a:pt x="220" y="624"/>
                  <a:pt x="220" y="625"/>
                  <a:pt x="218" y="625"/>
                </a:cubicBezTo>
                <a:cubicBezTo>
                  <a:pt x="218" y="625"/>
                  <a:pt x="219" y="625"/>
                  <a:pt x="219" y="625"/>
                </a:cubicBezTo>
                <a:cubicBezTo>
                  <a:pt x="219" y="625"/>
                  <a:pt x="219" y="625"/>
                  <a:pt x="219" y="625"/>
                </a:cubicBezTo>
                <a:cubicBezTo>
                  <a:pt x="218" y="624"/>
                  <a:pt x="218" y="624"/>
                  <a:pt x="218" y="625"/>
                </a:cubicBezTo>
                <a:cubicBezTo>
                  <a:pt x="218" y="625"/>
                  <a:pt x="218" y="625"/>
                  <a:pt x="218" y="625"/>
                </a:cubicBezTo>
                <a:cubicBezTo>
                  <a:pt x="219" y="626"/>
                  <a:pt x="219" y="627"/>
                  <a:pt x="219" y="629"/>
                </a:cubicBezTo>
                <a:cubicBezTo>
                  <a:pt x="218" y="630"/>
                  <a:pt x="216" y="630"/>
                  <a:pt x="217" y="632"/>
                </a:cubicBezTo>
                <a:cubicBezTo>
                  <a:pt x="217" y="632"/>
                  <a:pt x="216" y="633"/>
                  <a:pt x="216" y="633"/>
                </a:cubicBezTo>
                <a:cubicBezTo>
                  <a:pt x="215" y="634"/>
                  <a:pt x="215" y="635"/>
                  <a:pt x="215" y="635"/>
                </a:cubicBezTo>
                <a:cubicBezTo>
                  <a:pt x="214" y="636"/>
                  <a:pt x="214" y="635"/>
                  <a:pt x="213" y="634"/>
                </a:cubicBezTo>
                <a:cubicBezTo>
                  <a:pt x="212" y="634"/>
                  <a:pt x="212" y="633"/>
                  <a:pt x="211" y="633"/>
                </a:cubicBezTo>
                <a:cubicBezTo>
                  <a:pt x="210" y="633"/>
                  <a:pt x="210" y="632"/>
                  <a:pt x="209" y="631"/>
                </a:cubicBezTo>
                <a:cubicBezTo>
                  <a:pt x="210" y="630"/>
                  <a:pt x="211" y="629"/>
                  <a:pt x="211" y="627"/>
                </a:cubicBezTo>
                <a:cubicBezTo>
                  <a:pt x="211" y="626"/>
                  <a:pt x="212" y="626"/>
                  <a:pt x="212" y="625"/>
                </a:cubicBezTo>
                <a:cubicBezTo>
                  <a:pt x="212" y="624"/>
                  <a:pt x="212" y="623"/>
                  <a:pt x="212" y="623"/>
                </a:cubicBezTo>
                <a:cubicBezTo>
                  <a:pt x="211" y="622"/>
                  <a:pt x="211" y="620"/>
                  <a:pt x="210" y="620"/>
                </a:cubicBezTo>
                <a:cubicBezTo>
                  <a:pt x="210" y="620"/>
                  <a:pt x="209" y="619"/>
                  <a:pt x="209" y="619"/>
                </a:cubicBezTo>
                <a:cubicBezTo>
                  <a:pt x="207" y="619"/>
                  <a:pt x="206" y="619"/>
                  <a:pt x="205" y="618"/>
                </a:cubicBezTo>
                <a:cubicBezTo>
                  <a:pt x="204" y="618"/>
                  <a:pt x="204" y="620"/>
                  <a:pt x="202" y="620"/>
                </a:cubicBezTo>
                <a:cubicBezTo>
                  <a:pt x="201" y="621"/>
                  <a:pt x="199" y="622"/>
                  <a:pt x="198" y="624"/>
                </a:cubicBezTo>
                <a:cubicBezTo>
                  <a:pt x="198" y="626"/>
                  <a:pt x="197" y="627"/>
                  <a:pt x="196" y="628"/>
                </a:cubicBezTo>
                <a:cubicBezTo>
                  <a:pt x="195" y="629"/>
                  <a:pt x="197" y="631"/>
                  <a:pt x="195" y="631"/>
                </a:cubicBezTo>
                <a:cubicBezTo>
                  <a:pt x="195" y="632"/>
                  <a:pt x="195" y="634"/>
                  <a:pt x="195" y="635"/>
                </a:cubicBezTo>
                <a:cubicBezTo>
                  <a:pt x="196" y="635"/>
                  <a:pt x="196" y="636"/>
                  <a:pt x="196" y="636"/>
                </a:cubicBezTo>
                <a:cubicBezTo>
                  <a:pt x="196" y="637"/>
                  <a:pt x="196" y="638"/>
                  <a:pt x="196" y="639"/>
                </a:cubicBezTo>
                <a:cubicBezTo>
                  <a:pt x="197" y="640"/>
                  <a:pt x="197" y="641"/>
                  <a:pt x="197" y="643"/>
                </a:cubicBezTo>
                <a:cubicBezTo>
                  <a:pt x="197" y="644"/>
                  <a:pt x="197" y="645"/>
                  <a:pt x="197" y="646"/>
                </a:cubicBezTo>
                <a:cubicBezTo>
                  <a:pt x="197" y="647"/>
                  <a:pt x="197" y="648"/>
                  <a:pt x="197" y="649"/>
                </a:cubicBezTo>
                <a:cubicBezTo>
                  <a:pt x="197" y="650"/>
                  <a:pt x="197" y="652"/>
                  <a:pt x="196" y="652"/>
                </a:cubicBezTo>
                <a:cubicBezTo>
                  <a:pt x="196" y="653"/>
                  <a:pt x="196" y="654"/>
                  <a:pt x="196" y="655"/>
                </a:cubicBezTo>
                <a:cubicBezTo>
                  <a:pt x="196" y="655"/>
                  <a:pt x="195" y="655"/>
                  <a:pt x="195" y="656"/>
                </a:cubicBezTo>
                <a:cubicBezTo>
                  <a:pt x="195" y="657"/>
                  <a:pt x="195" y="658"/>
                  <a:pt x="194" y="658"/>
                </a:cubicBezTo>
                <a:cubicBezTo>
                  <a:pt x="193" y="659"/>
                  <a:pt x="193" y="660"/>
                  <a:pt x="193" y="660"/>
                </a:cubicBezTo>
                <a:cubicBezTo>
                  <a:pt x="192" y="661"/>
                  <a:pt x="191" y="661"/>
                  <a:pt x="191" y="663"/>
                </a:cubicBezTo>
                <a:cubicBezTo>
                  <a:pt x="191" y="663"/>
                  <a:pt x="190" y="664"/>
                  <a:pt x="189" y="665"/>
                </a:cubicBezTo>
                <a:cubicBezTo>
                  <a:pt x="188" y="666"/>
                  <a:pt x="186" y="666"/>
                  <a:pt x="185" y="668"/>
                </a:cubicBezTo>
                <a:cubicBezTo>
                  <a:pt x="184" y="668"/>
                  <a:pt x="183" y="668"/>
                  <a:pt x="184" y="669"/>
                </a:cubicBezTo>
                <a:cubicBezTo>
                  <a:pt x="182" y="670"/>
                  <a:pt x="181" y="670"/>
                  <a:pt x="179" y="672"/>
                </a:cubicBezTo>
                <a:cubicBezTo>
                  <a:pt x="178" y="671"/>
                  <a:pt x="177" y="673"/>
                  <a:pt x="176" y="673"/>
                </a:cubicBezTo>
                <a:cubicBezTo>
                  <a:pt x="174" y="673"/>
                  <a:pt x="173" y="673"/>
                  <a:pt x="172" y="673"/>
                </a:cubicBezTo>
                <a:cubicBezTo>
                  <a:pt x="172" y="673"/>
                  <a:pt x="171" y="673"/>
                  <a:pt x="170" y="672"/>
                </a:cubicBezTo>
                <a:cubicBezTo>
                  <a:pt x="170" y="671"/>
                  <a:pt x="169" y="672"/>
                  <a:pt x="168" y="672"/>
                </a:cubicBezTo>
                <a:cubicBezTo>
                  <a:pt x="167" y="671"/>
                  <a:pt x="167" y="671"/>
                  <a:pt x="166" y="671"/>
                </a:cubicBezTo>
                <a:cubicBezTo>
                  <a:pt x="165" y="670"/>
                  <a:pt x="166" y="669"/>
                  <a:pt x="164" y="669"/>
                </a:cubicBezTo>
                <a:cubicBezTo>
                  <a:pt x="164" y="669"/>
                  <a:pt x="163" y="668"/>
                  <a:pt x="162" y="667"/>
                </a:cubicBezTo>
                <a:cubicBezTo>
                  <a:pt x="162" y="666"/>
                  <a:pt x="162" y="665"/>
                  <a:pt x="161" y="665"/>
                </a:cubicBezTo>
                <a:cubicBezTo>
                  <a:pt x="160" y="664"/>
                  <a:pt x="160" y="662"/>
                  <a:pt x="159" y="661"/>
                </a:cubicBezTo>
                <a:cubicBezTo>
                  <a:pt x="158" y="660"/>
                  <a:pt x="159" y="660"/>
                  <a:pt x="160" y="659"/>
                </a:cubicBezTo>
                <a:cubicBezTo>
                  <a:pt x="160" y="657"/>
                  <a:pt x="160" y="656"/>
                  <a:pt x="160" y="654"/>
                </a:cubicBezTo>
                <a:cubicBezTo>
                  <a:pt x="161" y="653"/>
                  <a:pt x="161" y="651"/>
                  <a:pt x="162" y="650"/>
                </a:cubicBezTo>
                <a:cubicBezTo>
                  <a:pt x="163" y="648"/>
                  <a:pt x="164" y="647"/>
                  <a:pt x="165" y="646"/>
                </a:cubicBezTo>
                <a:cubicBezTo>
                  <a:pt x="166" y="647"/>
                  <a:pt x="167" y="647"/>
                  <a:pt x="168" y="648"/>
                </a:cubicBezTo>
                <a:cubicBezTo>
                  <a:pt x="169" y="648"/>
                  <a:pt x="170" y="650"/>
                  <a:pt x="171" y="649"/>
                </a:cubicBezTo>
                <a:cubicBezTo>
                  <a:pt x="169" y="651"/>
                  <a:pt x="169" y="654"/>
                  <a:pt x="167" y="657"/>
                </a:cubicBezTo>
                <a:cubicBezTo>
                  <a:pt x="167" y="657"/>
                  <a:pt x="167" y="657"/>
                  <a:pt x="167" y="658"/>
                </a:cubicBezTo>
                <a:cubicBezTo>
                  <a:pt x="166" y="659"/>
                  <a:pt x="167" y="661"/>
                  <a:pt x="166" y="663"/>
                </a:cubicBezTo>
                <a:cubicBezTo>
                  <a:pt x="166" y="663"/>
                  <a:pt x="166" y="663"/>
                  <a:pt x="166" y="663"/>
                </a:cubicBezTo>
                <a:cubicBezTo>
                  <a:pt x="167" y="664"/>
                  <a:pt x="168" y="664"/>
                  <a:pt x="168" y="665"/>
                </a:cubicBezTo>
                <a:cubicBezTo>
                  <a:pt x="168" y="665"/>
                  <a:pt x="168" y="665"/>
                  <a:pt x="167" y="666"/>
                </a:cubicBezTo>
                <a:cubicBezTo>
                  <a:pt x="169" y="666"/>
                  <a:pt x="170" y="666"/>
                  <a:pt x="171" y="666"/>
                </a:cubicBezTo>
                <a:cubicBezTo>
                  <a:pt x="172" y="665"/>
                  <a:pt x="173" y="665"/>
                  <a:pt x="175" y="665"/>
                </a:cubicBezTo>
                <a:cubicBezTo>
                  <a:pt x="175" y="666"/>
                  <a:pt x="176" y="666"/>
                  <a:pt x="176" y="667"/>
                </a:cubicBezTo>
                <a:cubicBezTo>
                  <a:pt x="176" y="668"/>
                  <a:pt x="177" y="668"/>
                  <a:pt x="178" y="668"/>
                </a:cubicBezTo>
                <a:cubicBezTo>
                  <a:pt x="179" y="669"/>
                  <a:pt x="179" y="668"/>
                  <a:pt x="180" y="668"/>
                </a:cubicBezTo>
                <a:cubicBezTo>
                  <a:pt x="181" y="668"/>
                  <a:pt x="182" y="666"/>
                  <a:pt x="183" y="665"/>
                </a:cubicBezTo>
                <a:cubicBezTo>
                  <a:pt x="183" y="665"/>
                  <a:pt x="183" y="664"/>
                  <a:pt x="182" y="664"/>
                </a:cubicBezTo>
                <a:moveTo>
                  <a:pt x="93" y="353"/>
                </a:moveTo>
                <a:cubicBezTo>
                  <a:pt x="94" y="356"/>
                  <a:pt x="94" y="356"/>
                  <a:pt x="94" y="356"/>
                </a:cubicBezTo>
                <a:cubicBezTo>
                  <a:pt x="93" y="357"/>
                  <a:pt x="94" y="357"/>
                  <a:pt x="94" y="358"/>
                </a:cubicBezTo>
                <a:cubicBezTo>
                  <a:pt x="94" y="357"/>
                  <a:pt x="94" y="357"/>
                  <a:pt x="94" y="357"/>
                </a:cubicBezTo>
                <a:cubicBezTo>
                  <a:pt x="95" y="357"/>
                  <a:pt x="96" y="357"/>
                  <a:pt x="96" y="357"/>
                </a:cubicBezTo>
                <a:cubicBezTo>
                  <a:pt x="97" y="357"/>
                  <a:pt x="97" y="357"/>
                  <a:pt x="97" y="358"/>
                </a:cubicBezTo>
                <a:cubicBezTo>
                  <a:pt x="97" y="358"/>
                  <a:pt x="97" y="359"/>
                  <a:pt x="96" y="359"/>
                </a:cubicBezTo>
                <a:cubicBezTo>
                  <a:pt x="96" y="359"/>
                  <a:pt x="95" y="359"/>
                  <a:pt x="96" y="360"/>
                </a:cubicBezTo>
                <a:cubicBezTo>
                  <a:pt x="96" y="360"/>
                  <a:pt x="96" y="360"/>
                  <a:pt x="96" y="361"/>
                </a:cubicBezTo>
                <a:cubicBezTo>
                  <a:pt x="96" y="362"/>
                  <a:pt x="96" y="362"/>
                  <a:pt x="96" y="363"/>
                </a:cubicBezTo>
                <a:cubicBezTo>
                  <a:pt x="96" y="363"/>
                  <a:pt x="96" y="364"/>
                  <a:pt x="96" y="364"/>
                </a:cubicBezTo>
                <a:cubicBezTo>
                  <a:pt x="95" y="365"/>
                  <a:pt x="96" y="367"/>
                  <a:pt x="95" y="367"/>
                </a:cubicBezTo>
                <a:cubicBezTo>
                  <a:pt x="94" y="368"/>
                  <a:pt x="95" y="368"/>
                  <a:pt x="95" y="368"/>
                </a:cubicBezTo>
                <a:cubicBezTo>
                  <a:pt x="96" y="369"/>
                  <a:pt x="96" y="370"/>
                  <a:pt x="95" y="371"/>
                </a:cubicBezTo>
                <a:cubicBezTo>
                  <a:pt x="94" y="372"/>
                  <a:pt x="95" y="373"/>
                  <a:pt x="94" y="374"/>
                </a:cubicBezTo>
                <a:cubicBezTo>
                  <a:pt x="95" y="374"/>
                  <a:pt x="95" y="374"/>
                  <a:pt x="96" y="374"/>
                </a:cubicBezTo>
                <a:cubicBezTo>
                  <a:pt x="97" y="374"/>
                  <a:pt x="98" y="374"/>
                  <a:pt x="100" y="374"/>
                </a:cubicBezTo>
                <a:cubicBezTo>
                  <a:pt x="101" y="374"/>
                  <a:pt x="102" y="375"/>
                  <a:pt x="103" y="375"/>
                </a:cubicBezTo>
                <a:cubicBezTo>
                  <a:pt x="105" y="375"/>
                  <a:pt x="107" y="375"/>
                  <a:pt x="110" y="375"/>
                </a:cubicBezTo>
                <a:cubicBezTo>
                  <a:pt x="111" y="375"/>
                  <a:pt x="111" y="376"/>
                  <a:pt x="112" y="376"/>
                </a:cubicBezTo>
                <a:cubicBezTo>
                  <a:pt x="113" y="376"/>
                  <a:pt x="115" y="375"/>
                  <a:pt x="116" y="376"/>
                </a:cubicBezTo>
                <a:cubicBezTo>
                  <a:pt x="116" y="377"/>
                  <a:pt x="116" y="377"/>
                  <a:pt x="116" y="377"/>
                </a:cubicBezTo>
                <a:cubicBezTo>
                  <a:pt x="117" y="377"/>
                  <a:pt x="119" y="377"/>
                  <a:pt x="120" y="377"/>
                </a:cubicBezTo>
                <a:cubicBezTo>
                  <a:pt x="121" y="377"/>
                  <a:pt x="122" y="377"/>
                  <a:pt x="123" y="377"/>
                </a:cubicBezTo>
                <a:cubicBezTo>
                  <a:pt x="124" y="377"/>
                  <a:pt x="125" y="376"/>
                  <a:pt x="126" y="378"/>
                </a:cubicBezTo>
                <a:cubicBezTo>
                  <a:pt x="127" y="378"/>
                  <a:pt x="129" y="378"/>
                  <a:pt x="130" y="378"/>
                </a:cubicBezTo>
                <a:cubicBezTo>
                  <a:pt x="131" y="378"/>
                  <a:pt x="131" y="379"/>
                  <a:pt x="132" y="379"/>
                </a:cubicBezTo>
                <a:cubicBezTo>
                  <a:pt x="133" y="379"/>
                  <a:pt x="134" y="379"/>
                  <a:pt x="135" y="379"/>
                </a:cubicBezTo>
                <a:cubicBezTo>
                  <a:pt x="135" y="379"/>
                  <a:pt x="135" y="379"/>
                  <a:pt x="135" y="380"/>
                </a:cubicBezTo>
                <a:cubicBezTo>
                  <a:pt x="135" y="381"/>
                  <a:pt x="134" y="381"/>
                  <a:pt x="134" y="383"/>
                </a:cubicBezTo>
                <a:cubicBezTo>
                  <a:pt x="134" y="384"/>
                  <a:pt x="134" y="385"/>
                  <a:pt x="134" y="386"/>
                </a:cubicBezTo>
                <a:cubicBezTo>
                  <a:pt x="134" y="386"/>
                  <a:pt x="133" y="387"/>
                  <a:pt x="133" y="387"/>
                </a:cubicBezTo>
                <a:cubicBezTo>
                  <a:pt x="132" y="387"/>
                  <a:pt x="131" y="387"/>
                  <a:pt x="130" y="387"/>
                </a:cubicBezTo>
                <a:cubicBezTo>
                  <a:pt x="129" y="387"/>
                  <a:pt x="128" y="386"/>
                  <a:pt x="127" y="386"/>
                </a:cubicBezTo>
                <a:cubicBezTo>
                  <a:pt x="126" y="386"/>
                  <a:pt x="126" y="386"/>
                  <a:pt x="125" y="386"/>
                </a:cubicBezTo>
                <a:cubicBezTo>
                  <a:pt x="124" y="386"/>
                  <a:pt x="123" y="386"/>
                  <a:pt x="122" y="386"/>
                </a:cubicBezTo>
                <a:cubicBezTo>
                  <a:pt x="121" y="386"/>
                  <a:pt x="120" y="385"/>
                  <a:pt x="119" y="385"/>
                </a:cubicBezTo>
                <a:cubicBezTo>
                  <a:pt x="117" y="385"/>
                  <a:pt x="116" y="385"/>
                  <a:pt x="115" y="385"/>
                </a:cubicBezTo>
                <a:cubicBezTo>
                  <a:pt x="113" y="383"/>
                  <a:pt x="110" y="385"/>
                  <a:pt x="107" y="384"/>
                </a:cubicBezTo>
                <a:cubicBezTo>
                  <a:pt x="105" y="384"/>
                  <a:pt x="104" y="385"/>
                  <a:pt x="102" y="383"/>
                </a:cubicBezTo>
                <a:cubicBezTo>
                  <a:pt x="99" y="383"/>
                  <a:pt x="99" y="383"/>
                  <a:pt x="99" y="383"/>
                </a:cubicBezTo>
                <a:cubicBezTo>
                  <a:pt x="98" y="382"/>
                  <a:pt x="96" y="382"/>
                  <a:pt x="95" y="383"/>
                </a:cubicBezTo>
                <a:cubicBezTo>
                  <a:pt x="94" y="383"/>
                  <a:pt x="94" y="381"/>
                  <a:pt x="92" y="382"/>
                </a:cubicBezTo>
                <a:cubicBezTo>
                  <a:pt x="92" y="383"/>
                  <a:pt x="90" y="382"/>
                  <a:pt x="89" y="382"/>
                </a:cubicBezTo>
                <a:cubicBezTo>
                  <a:pt x="89" y="382"/>
                  <a:pt x="89" y="381"/>
                  <a:pt x="89" y="381"/>
                </a:cubicBezTo>
                <a:cubicBezTo>
                  <a:pt x="88" y="380"/>
                  <a:pt x="88" y="381"/>
                  <a:pt x="88" y="381"/>
                </a:cubicBezTo>
                <a:cubicBezTo>
                  <a:pt x="87" y="381"/>
                  <a:pt x="87" y="381"/>
                  <a:pt x="87" y="381"/>
                </a:cubicBezTo>
                <a:cubicBezTo>
                  <a:pt x="87" y="380"/>
                  <a:pt x="85" y="379"/>
                  <a:pt x="86" y="378"/>
                </a:cubicBezTo>
                <a:cubicBezTo>
                  <a:pt x="85" y="378"/>
                  <a:pt x="85" y="377"/>
                  <a:pt x="84" y="377"/>
                </a:cubicBezTo>
                <a:cubicBezTo>
                  <a:pt x="83" y="377"/>
                  <a:pt x="83" y="376"/>
                  <a:pt x="83" y="375"/>
                </a:cubicBezTo>
                <a:cubicBezTo>
                  <a:pt x="84" y="375"/>
                  <a:pt x="84" y="374"/>
                  <a:pt x="85" y="374"/>
                </a:cubicBezTo>
                <a:cubicBezTo>
                  <a:pt x="85" y="374"/>
                  <a:pt x="85" y="374"/>
                  <a:pt x="86" y="374"/>
                </a:cubicBezTo>
                <a:cubicBezTo>
                  <a:pt x="86" y="375"/>
                  <a:pt x="85" y="375"/>
                  <a:pt x="85" y="375"/>
                </a:cubicBezTo>
                <a:cubicBezTo>
                  <a:pt x="85" y="376"/>
                  <a:pt x="86" y="376"/>
                  <a:pt x="86" y="377"/>
                </a:cubicBezTo>
                <a:cubicBezTo>
                  <a:pt x="87" y="376"/>
                  <a:pt x="87" y="375"/>
                  <a:pt x="87" y="375"/>
                </a:cubicBezTo>
                <a:cubicBezTo>
                  <a:pt x="88" y="374"/>
                  <a:pt x="88" y="374"/>
                  <a:pt x="89" y="373"/>
                </a:cubicBezTo>
                <a:cubicBezTo>
                  <a:pt x="88" y="373"/>
                  <a:pt x="88" y="373"/>
                  <a:pt x="87" y="373"/>
                </a:cubicBezTo>
                <a:cubicBezTo>
                  <a:pt x="88" y="372"/>
                  <a:pt x="89" y="371"/>
                  <a:pt x="87" y="370"/>
                </a:cubicBezTo>
                <a:cubicBezTo>
                  <a:pt x="87" y="370"/>
                  <a:pt x="87" y="369"/>
                  <a:pt x="87" y="368"/>
                </a:cubicBezTo>
                <a:cubicBezTo>
                  <a:pt x="87" y="367"/>
                  <a:pt x="88" y="366"/>
                  <a:pt x="88" y="365"/>
                </a:cubicBezTo>
                <a:cubicBezTo>
                  <a:pt x="88" y="363"/>
                  <a:pt x="88" y="362"/>
                  <a:pt x="88" y="361"/>
                </a:cubicBezTo>
                <a:cubicBezTo>
                  <a:pt x="88" y="359"/>
                  <a:pt x="88" y="359"/>
                  <a:pt x="88" y="359"/>
                </a:cubicBezTo>
                <a:cubicBezTo>
                  <a:pt x="89" y="358"/>
                  <a:pt x="89" y="358"/>
                  <a:pt x="88" y="358"/>
                </a:cubicBezTo>
                <a:cubicBezTo>
                  <a:pt x="87" y="357"/>
                  <a:pt x="86" y="357"/>
                  <a:pt x="84" y="357"/>
                </a:cubicBezTo>
                <a:cubicBezTo>
                  <a:pt x="83" y="357"/>
                  <a:pt x="82" y="357"/>
                  <a:pt x="81" y="356"/>
                </a:cubicBezTo>
                <a:cubicBezTo>
                  <a:pt x="79" y="356"/>
                  <a:pt x="78" y="356"/>
                  <a:pt x="77" y="356"/>
                </a:cubicBezTo>
                <a:cubicBezTo>
                  <a:pt x="75" y="356"/>
                  <a:pt x="72" y="357"/>
                  <a:pt x="70" y="355"/>
                </a:cubicBezTo>
                <a:cubicBezTo>
                  <a:pt x="69" y="355"/>
                  <a:pt x="68" y="355"/>
                  <a:pt x="67" y="355"/>
                </a:cubicBezTo>
                <a:cubicBezTo>
                  <a:pt x="66" y="355"/>
                  <a:pt x="65" y="355"/>
                  <a:pt x="64" y="354"/>
                </a:cubicBezTo>
                <a:cubicBezTo>
                  <a:pt x="64" y="354"/>
                  <a:pt x="63" y="354"/>
                  <a:pt x="62" y="354"/>
                </a:cubicBezTo>
                <a:cubicBezTo>
                  <a:pt x="62" y="354"/>
                  <a:pt x="61" y="354"/>
                  <a:pt x="60" y="354"/>
                </a:cubicBezTo>
                <a:cubicBezTo>
                  <a:pt x="56" y="354"/>
                  <a:pt x="56" y="354"/>
                  <a:pt x="56" y="354"/>
                </a:cubicBezTo>
                <a:cubicBezTo>
                  <a:pt x="55" y="353"/>
                  <a:pt x="54" y="353"/>
                  <a:pt x="53" y="353"/>
                </a:cubicBezTo>
                <a:cubicBezTo>
                  <a:pt x="53" y="351"/>
                  <a:pt x="52" y="350"/>
                  <a:pt x="53" y="349"/>
                </a:cubicBezTo>
                <a:cubicBezTo>
                  <a:pt x="54" y="348"/>
                  <a:pt x="54" y="346"/>
                  <a:pt x="54" y="345"/>
                </a:cubicBezTo>
                <a:cubicBezTo>
                  <a:pt x="54" y="345"/>
                  <a:pt x="54" y="344"/>
                  <a:pt x="54" y="344"/>
                </a:cubicBezTo>
                <a:cubicBezTo>
                  <a:pt x="57" y="344"/>
                  <a:pt x="59" y="344"/>
                  <a:pt x="61" y="344"/>
                </a:cubicBezTo>
                <a:cubicBezTo>
                  <a:pt x="62" y="345"/>
                  <a:pt x="63" y="345"/>
                  <a:pt x="63" y="345"/>
                </a:cubicBezTo>
                <a:cubicBezTo>
                  <a:pt x="64" y="346"/>
                  <a:pt x="65" y="346"/>
                  <a:pt x="67" y="345"/>
                </a:cubicBezTo>
                <a:cubicBezTo>
                  <a:pt x="68" y="345"/>
                  <a:pt x="68" y="347"/>
                  <a:pt x="69" y="346"/>
                </a:cubicBezTo>
                <a:cubicBezTo>
                  <a:pt x="71" y="346"/>
                  <a:pt x="72" y="346"/>
                  <a:pt x="73" y="346"/>
                </a:cubicBezTo>
                <a:cubicBezTo>
                  <a:pt x="75" y="348"/>
                  <a:pt x="77" y="347"/>
                  <a:pt x="80" y="347"/>
                </a:cubicBezTo>
                <a:cubicBezTo>
                  <a:pt x="81" y="347"/>
                  <a:pt x="82" y="349"/>
                  <a:pt x="83" y="348"/>
                </a:cubicBezTo>
                <a:cubicBezTo>
                  <a:pt x="85" y="348"/>
                  <a:pt x="86" y="348"/>
                  <a:pt x="87" y="348"/>
                </a:cubicBezTo>
                <a:cubicBezTo>
                  <a:pt x="88" y="350"/>
                  <a:pt x="90" y="349"/>
                  <a:pt x="91" y="350"/>
                </a:cubicBezTo>
                <a:cubicBezTo>
                  <a:pt x="91" y="350"/>
                  <a:pt x="92" y="351"/>
                  <a:pt x="92" y="350"/>
                </a:cubicBezTo>
                <a:cubicBezTo>
                  <a:pt x="93" y="349"/>
                  <a:pt x="93" y="349"/>
                  <a:pt x="93" y="350"/>
                </a:cubicBezTo>
                <a:cubicBezTo>
                  <a:pt x="94" y="351"/>
                  <a:pt x="94" y="352"/>
                  <a:pt x="94" y="352"/>
                </a:cubicBezTo>
                <a:cubicBezTo>
                  <a:pt x="95" y="353"/>
                  <a:pt x="94" y="353"/>
                  <a:pt x="94" y="353"/>
                </a:cubicBezTo>
                <a:cubicBezTo>
                  <a:pt x="93" y="353"/>
                  <a:pt x="92" y="354"/>
                  <a:pt x="93" y="354"/>
                </a:cubicBezTo>
                <a:cubicBezTo>
                  <a:pt x="93" y="355"/>
                  <a:pt x="93" y="355"/>
                  <a:pt x="94" y="355"/>
                </a:cubicBezTo>
                <a:cubicBezTo>
                  <a:pt x="94" y="355"/>
                  <a:pt x="94" y="355"/>
                  <a:pt x="93" y="353"/>
                </a:cubicBezTo>
                <a:cubicBezTo>
                  <a:pt x="93" y="351"/>
                  <a:pt x="93" y="351"/>
                  <a:pt x="93" y="351"/>
                </a:cubicBezTo>
                <a:cubicBezTo>
                  <a:pt x="92" y="351"/>
                  <a:pt x="92" y="350"/>
                  <a:pt x="92" y="350"/>
                </a:cubicBezTo>
                <a:cubicBezTo>
                  <a:pt x="91" y="350"/>
                  <a:pt x="92" y="351"/>
                  <a:pt x="92" y="351"/>
                </a:cubicBezTo>
                <a:cubicBezTo>
                  <a:pt x="92" y="351"/>
                  <a:pt x="92" y="352"/>
                  <a:pt x="92" y="352"/>
                </a:cubicBezTo>
                <a:cubicBezTo>
                  <a:pt x="92" y="352"/>
                  <a:pt x="92" y="351"/>
                  <a:pt x="93" y="353"/>
                </a:cubicBezTo>
                <a:moveTo>
                  <a:pt x="90" y="375"/>
                </a:moveTo>
                <a:cubicBezTo>
                  <a:pt x="91" y="374"/>
                  <a:pt x="91" y="374"/>
                  <a:pt x="91" y="374"/>
                </a:cubicBezTo>
                <a:cubicBezTo>
                  <a:pt x="91" y="373"/>
                  <a:pt x="91" y="373"/>
                  <a:pt x="91" y="373"/>
                </a:cubicBezTo>
                <a:cubicBezTo>
                  <a:pt x="90" y="373"/>
                  <a:pt x="90" y="373"/>
                  <a:pt x="90" y="374"/>
                </a:cubicBezTo>
                <a:cubicBezTo>
                  <a:pt x="90" y="374"/>
                  <a:pt x="90" y="374"/>
                  <a:pt x="90" y="375"/>
                </a:cubicBezTo>
                <a:moveTo>
                  <a:pt x="70" y="350"/>
                </a:moveTo>
                <a:cubicBezTo>
                  <a:pt x="71" y="350"/>
                  <a:pt x="71" y="349"/>
                  <a:pt x="70" y="348"/>
                </a:cubicBezTo>
                <a:cubicBezTo>
                  <a:pt x="70" y="349"/>
                  <a:pt x="70" y="350"/>
                  <a:pt x="70" y="350"/>
                </a:cubicBezTo>
                <a:moveTo>
                  <a:pt x="78" y="350"/>
                </a:moveTo>
                <a:cubicBezTo>
                  <a:pt x="78" y="350"/>
                  <a:pt x="78" y="350"/>
                  <a:pt x="78" y="350"/>
                </a:cubicBezTo>
                <a:cubicBezTo>
                  <a:pt x="78" y="350"/>
                  <a:pt x="78" y="351"/>
                  <a:pt x="78" y="351"/>
                </a:cubicBezTo>
                <a:cubicBezTo>
                  <a:pt x="78" y="351"/>
                  <a:pt x="78" y="351"/>
                  <a:pt x="78" y="351"/>
                </a:cubicBezTo>
                <a:cubicBezTo>
                  <a:pt x="78" y="351"/>
                  <a:pt x="78" y="351"/>
                  <a:pt x="78" y="350"/>
                </a:cubicBezTo>
                <a:moveTo>
                  <a:pt x="90" y="352"/>
                </a:moveTo>
                <a:cubicBezTo>
                  <a:pt x="90" y="351"/>
                  <a:pt x="89" y="351"/>
                  <a:pt x="89" y="351"/>
                </a:cubicBezTo>
                <a:cubicBezTo>
                  <a:pt x="89" y="351"/>
                  <a:pt x="89" y="351"/>
                  <a:pt x="89" y="352"/>
                </a:cubicBezTo>
                <a:cubicBezTo>
                  <a:pt x="89" y="352"/>
                  <a:pt x="89" y="352"/>
                  <a:pt x="89" y="352"/>
                </a:cubicBezTo>
                <a:cubicBezTo>
                  <a:pt x="89" y="352"/>
                  <a:pt x="89" y="352"/>
                  <a:pt x="90" y="352"/>
                </a:cubicBezTo>
                <a:moveTo>
                  <a:pt x="91" y="355"/>
                </a:moveTo>
                <a:cubicBezTo>
                  <a:pt x="91" y="355"/>
                  <a:pt x="91" y="355"/>
                  <a:pt x="91" y="355"/>
                </a:cubicBezTo>
                <a:cubicBezTo>
                  <a:pt x="91" y="355"/>
                  <a:pt x="91" y="354"/>
                  <a:pt x="91" y="354"/>
                </a:cubicBezTo>
                <a:cubicBezTo>
                  <a:pt x="91" y="354"/>
                  <a:pt x="91" y="354"/>
                  <a:pt x="91" y="354"/>
                </a:cubicBezTo>
                <a:cubicBezTo>
                  <a:pt x="91" y="354"/>
                  <a:pt x="91" y="354"/>
                  <a:pt x="91" y="355"/>
                </a:cubicBezTo>
                <a:moveTo>
                  <a:pt x="90" y="379"/>
                </a:moveTo>
                <a:cubicBezTo>
                  <a:pt x="89" y="379"/>
                  <a:pt x="89" y="379"/>
                  <a:pt x="89" y="379"/>
                </a:cubicBezTo>
                <a:cubicBezTo>
                  <a:pt x="89" y="379"/>
                  <a:pt x="89" y="379"/>
                  <a:pt x="89" y="379"/>
                </a:cubicBezTo>
                <a:cubicBezTo>
                  <a:pt x="89" y="379"/>
                  <a:pt x="89" y="379"/>
                  <a:pt x="89" y="380"/>
                </a:cubicBezTo>
                <a:cubicBezTo>
                  <a:pt x="89" y="379"/>
                  <a:pt x="89" y="379"/>
                  <a:pt x="90" y="379"/>
                </a:cubicBezTo>
                <a:moveTo>
                  <a:pt x="654" y="279"/>
                </a:moveTo>
                <a:cubicBezTo>
                  <a:pt x="654" y="280"/>
                  <a:pt x="655" y="280"/>
                  <a:pt x="656" y="281"/>
                </a:cubicBezTo>
                <a:cubicBezTo>
                  <a:pt x="656" y="280"/>
                  <a:pt x="657" y="279"/>
                  <a:pt x="657" y="277"/>
                </a:cubicBezTo>
                <a:cubicBezTo>
                  <a:pt x="657" y="276"/>
                  <a:pt x="658" y="276"/>
                  <a:pt x="658" y="276"/>
                </a:cubicBezTo>
                <a:cubicBezTo>
                  <a:pt x="660" y="275"/>
                  <a:pt x="660" y="274"/>
                  <a:pt x="661" y="273"/>
                </a:cubicBezTo>
                <a:cubicBezTo>
                  <a:pt x="663" y="273"/>
                  <a:pt x="664" y="272"/>
                  <a:pt x="665" y="271"/>
                </a:cubicBezTo>
                <a:cubicBezTo>
                  <a:pt x="666" y="271"/>
                  <a:pt x="667" y="271"/>
                  <a:pt x="668" y="270"/>
                </a:cubicBezTo>
                <a:cubicBezTo>
                  <a:pt x="669" y="269"/>
                  <a:pt x="670" y="270"/>
                  <a:pt x="671" y="269"/>
                </a:cubicBezTo>
                <a:cubicBezTo>
                  <a:pt x="671" y="269"/>
                  <a:pt x="672" y="269"/>
                  <a:pt x="673" y="268"/>
                </a:cubicBezTo>
                <a:cubicBezTo>
                  <a:pt x="674" y="268"/>
                  <a:pt x="674" y="267"/>
                  <a:pt x="675" y="267"/>
                </a:cubicBezTo>
                <a:cubicBezTo>
                  <a:pt x="676" y="266"/>
                  <a:pt x="677" y="266"/>
                  <a:pt x="678" y="266"/>
                </a:cubicBezTo>
                <a:cubicBezTo>
                  <a:pt x="679" y="266"/>
                  <a:pt x="679" y="265"/>
                  <a:pt x="680" y="265"/>
                </a:cubicBezTo>
                <a:cubicBezTo>
                  <a:pt x="682" y="263"/>
                  <a:pt x="684" y="262"/>
                  <a:pt x="685" y="261"/>
                </a:cubicBezTo>
                <a:cubicBezTo>
                  <a:pt x="686" y="261"/>
                  <a:pt x="687" y="261"/>
                  <a:pt x="688" y="260"/>
                </a:cubicBezTo>
                <a:cubicBezTo>
                  <a:pt x="688" y="259"/>
                  <a:pt x="689" y="259"/>
                  <a:pt x="689" y="259"/>
                </a:cubicBezTo>
                <a:cubicBezTo>
                  <a:pt x="691" y="259"/>
                  <a:pt x="692" y="258"/>
                  <a:pt x="693" y="258"/>
                </a:cubicBezTo>
                <a:cubicBezTo>
                  <a:pt x="694" y="257"/>
                  <a:pt x="695" y="257"/>
                  <a:pt x="696" y="256"/>
                </a:cubicBezTo>
                <a:cubicBezTo>
                  <a:pt x="697" y="255"/>
                  <a:pt x="699" y="255"/>
                  <a:pt x="700" y="253"/>
                </a:cubicBezTo>
                <a:cubicBezTo>
                  <a:pt x="701" y="254"/>
                  <a:pt x="702" y="253"/>
                  <a:pt x="703" y="253"/>
                </a:cubicBezTo>
                <a:cubicBezTo>
                  <a:pt x="704" y="252"/>
                  <a:pt x="705" y="252"/>
                  <a:pt x="706" y="251"/>
                </a:cubicBezTo>
                <a:cubicBezTo>
                  <a:pt x="707" y="251"/>
                  <a:pt x="708" y="250"/>
                  <a:pt x="709" y="250"/>
                </a:cubicBezTo>
                <a:cubicBezTo>
                  <a:pt x="710" y="250"/>
                  <a:pt x="710" y="248"/>
                  <a:pt x="711" y="249"/>
                </a:cubicBezTo>
                <a:cubicBezTo>
                  <a:pt x="712" y="248"/>
                  <a:pt x="713" y="247"/>
                  <a:pt x="714" y="247"/>
                </a:cubicBezTo>
                <a:cubicBezTo>
                  <a:pt x="715" y="245"/>
                  <a:pt x="717" y="246"/>
                  <a:pt x="717" y="246"/>
                </a:cubicBezTo>
                <a:cubicBezTo>
                  <a:pt x="718" y="245"/>
                  <a:pt x="719" y="245"/>
                  <a:pt x="719" y="245"/>
                </a:cubicBezTo>
                <a:cubicBezTo>
                  <a:pt x="720" y="244"/>
                  <a:pt x="720" y="244"/>
                  <a:pt x="720" y="244"/>
                </a:cubicBezTo>
                <a:cubicBezTo>
                  <a:pt x="720" y="243"/>
                  <a:pt x="719" y="243"/>
                  <a:pt x="719" y="242"/>
                </a:cubicBezTo>
                <a:cubicBezTo>
                  <a:pt x="719" y="241"/>
                  <a:pt x="718" y="241"/>
                  <a:pt x="718" y="240"/>
                </a:cubicBezTo>
                <a:cubicBezTo>
                  <a:pt x="717" y="239"/>
                  <a:pt x="718" y="239"/>
                  <a:pt x="717" y="237"/>
                </a:cubicBezTo>
                <a:cubicBezTo>
                  <a:pt x="717" y="237"/>
                  <a:pt x="716" y="236"/>
                  <a:pt x="716" y="236"/>
                </a:cubicBezTo>
                <a:cubicBezTo>
                  <a:pt x="716" y="234"/>
                  <a:pt x="716" y="234"/>
                  <a:pt x="716" y="234"/>
                </a:cubicBezTo>
                <a:cubicBezTo>
                  <a:pt x="718" y="233"/>
                  <a:pt x="720" y="232"/>
                  <a:pt x="722" y="231"/>
                </a:cubicBezTo>
                <a:cubicBezTo>
                  <a:pt x="723" y="230"/>
                  <a:pt x="723" y="231"/>
                  <a:pt x="723" y="232"/>
                </a:cubicBezTo>
                <a:cubicBezTo>
                  <a:pt x="723" y="232"/>
                  <a:pt x="723" y="233"/>
                  <a:pt x="723" y="233"/>
                </a:cubicBezTo>
                <a:cubicBezTo>
                  <a:pt x="724" y="234"/>
                  <a:pt x="725" y="235"/>
                  <a:pt x="725" y="236"/>
                </a:cubicBezTo>
                <a:cubicBezTo>
                  <a:pt x="725" y="237"/>
                  <a:pt x="726" y="238"/>
                  <a:pt x="727" y="239"/>
                </a:cubicBezTo>
                <a:cubicBezTo>
                  <a:pt x="728" y="241"/>
                  <a:pt x="729" y="242"/>
                  <a:pt x="730" y="244"/>
                </a:cubicBezTo>
                <a:cubicBezTo>
                  <a:pt x="730" y="245"/>
                  <a:pt x="730" y="246"/>
                  <a:pt x="730" y="246"/>
                </a:cubicBezTo>
                <a:cubicBezTo>
                  <a:pt x="730" y="247"/>
                  <a:pt x="731" y="247"/>
                  <a:pt x="731" y="248"/>
                </a:cubicBezTo>
                <a:cubicBezTo>
                  <a:pt x="731" y="249"/>
                  <a:pt x="732" y="249"/>
                  <a:pt x="732" y="250"/>
                </a:cubicBezTo>
                <a:cubicBezTo>
                  <a:pt x="733" y="250"/>
                  <a:pt x="733" y="251"/>
                  <a:pt x="733" y="252"/>
                </a:cubicBezTo>
                <a:cubicBezTo>
                  <a:pt x="734" y="253"/>
                  <a:pt x="735" y="254"/>
                  <a:pt x="735" y="256"/>
                </a:cubicBezTo>
                <a:cubicBezTo>
                  <a:pt x="736" y="256"/>
                  <a:pt x="736" y="257"/>
                  <a:pt x="736" y="257"/>
                </a:cubicBezTo>
                <a:cubicBezTo>
                  <a:pt x="736" y="258"/>
                  <a:pt x="735" y="258"/>
                  <a:pt x="735" y="258"/>
                </a:cubicBezTo>
                <a:cubicBezTo>
                  <a:pt x="734" y="258"/>
                  <a:pt x="733" y="259"/>
                  <a:pt x="733" y="259"/>
                </a:cubicBezTo>
                <a:cubicBezTo>
                  <a:pt x="732" y="260"/>
                  <a:pt x="732" y="260"/>
                  <a:pt x="731" y="260"/>
                </a:cubicBezTo>
                <a:cubicBezTo>
                  <a:pt x="730" y="261"/>
                  <a:pt x="730" y="261"/>
                  <a:pt x="728" y="260"/>
                </a:cubicBezTo>
                <a:cubicBezTo>
                  <a:pt x="728" y="260"/>
                  <a:pt x="728" y="260"/>
                  <a:pt x="728" y="260"/>
                </a:cubicBezTo>
                <a:cubicBezTo>
                  <a:pt x="728" y="259"/>
                  <a:pt x="728" y="258"/>
                  <a:pt x="728" y="258"/>
                </a:cubicBezTo>
                <a:cubicBezTo>
                  <a:pt x="727" y="257"/>
                  <a:pt x="726" y="256"/>
                  <a:pt x="725" y="255"/>
                </a:cubicBezTo>
                <a:cubicBezTo>
                  <a:pt x="725" y="254"/>
                  <a:pt x="725" y="253"/>
                  <a:pt x="724" y="252"/>
                </a:cubicBezTo>
                <a:cubicBezTo>
                  <a:pt x="722" y="253"/>
                  <a:pt x="720" y="255"/>
                  <a:pt x="718" y="255"/>
                </a:cubicBezTo>
                <a:cubicBezTo>
                  <a:pt x="717" y="256"/>
                  <a:pt x="716" y="255"/>
                  <a:pt x="716" y="256"/>
                </a:cubicBezTo>
                <a:cubicBezTo>
                  <a:pt x="715" y="257"/>
                  <a:pt x="713" y="257"/>
                  <a:pt x="712" y="258"/>
                </a:cubicBezTo>
                <a:cubicBezTo>
                  <a:pt x="711" y="258"/>
                  <a:pt x="710" y="260"/>
                  <a:pt x="709" y="259"/>
                </a:cubicBezTo>
                <a:cubicBezTo>
                  <a:pt x="708" y="260"/>
                  <a:pt x="707" y="260"/>
                  <a:pt x="706" y="261"/>
                </a:cubicBezTo>
                <a:cubicBezTo>
                  <a:pt x="706" y="261"/>
                  <a:pt x="705" y="262"/>
                  <a:pt x="704" y="262"/>
                </a:cubicBezTo>
                <a:cubicBezTo>
                  <a:pt x="703" y="263"/>
                  <a:pt x="701" y="263"/>
                  <a:pt x="699" y="265"/>
                </a:cubicBezTo>
                <a:cubicBezTo>
                  <a:pt x="697" y="265"/>
                  <a:pt x="695" y="267"/>
                  <a:pt x="692" y="268"/>
                </a:cubicBezTo>
                <a:cubicBezTo>
                  <a:pt x="691" y="268"/>
                  <a:pt x="690" y="269"/>
                  <a:pt x="689" y="270"/>
                </a:cubicBezTo>
                <a:cubicBezTo>
                  <a:pt x="687" y="270"/>
                  <a:pt x="685" y="272"/>
                  <a:pt x="683" y="273"/>
                </a:cubicBezTo>
                <a:cubicBezTo>
                  <a:pt x="681" y="274"/>
                  <a:pt x="679" y="275"/>
                  <a:pt x="677" y="276"/>
                </a:cubicBezTo>
                <a:cubicBezTo>
                  <a:pt x="675" y="277"/>
                  <a:pt x="673" y="278"/>
                  <a:pt x="671" y="279"/>
                </a:cubicBezTo>
                <a:cubicBezTo>
                  <a:pt x="669" y="279"/>
                  <a:pt x="669" y="280"/>
                  <a:pt x="668" y="281"/>
                </a:cubicBezTo>
                <a:cubicBezTo>
                  <a:pt x="667" y="281"/>
                  <a:pt x="666" y="281"/>
                  <a:pt x="666" y="282"/>
                </a:cubicBezTo>
                <a:cubicBezTo>
                  <a:pt x="665" y="282"/>
                  <a:pt x="664" y="282"/>
                  <a:pt x="664" y="282"/>
                </a:cubicBezTo>
                <a:cubicBezTo>
                  <a:pt x="663" y="283"/>
                  <a:pt x="661" y="283"/>
                  <a:pt x="660" y="284"/>
                </a:cubicBezTo>
                <a:cubicBezTo>
                  <a:pt x="659" y="285"/>
                  <a:pt x="658" y="285"/>
                  <a:pt x="658" y="285"/>
                </a:cubicBezTo>
                <a:cubicBezTo>
                  <a:pt x="658" y="285"/>
                  <a:pt x="658" y="285"/>
                  <a:pt x="658" y="285"/>
                </a:cubicBezTo>
                <a:cubicBezTo>
                  <a:pt x="658" y="285"/>
                  <a:pt x="658" y="284"/>
                  <a:pt x="658" y="284"/>
                </a:cubicBezTo>
                <a:cubicBezTo>
                  <a:pt x="658" y="284"/>
                  <a:pt x="657" y="284"/>
                  <a:pt x="657" y="284"/>
                </a:cubicBezTo>
                <a:cubicBezTo>
                  <a:pt x="657" y="284"/>
                  <a:pt x="657" y="285"/>
                  <a:pt x="658" y="285"/>
                </a:cubicBezTo>
                <a:cubicBezTo>
                  <a:pt x="658" y="286"/>
                  <a:pt x="657" y="286"/>
                  <a:pt x="657" y="286"/>
                </a:cubicBezTo>
                <a:cubicBezTo>
                  <a:pt x="656" y="286"/>
                  <a:pt x="656" y="285"/>
                  <a:pt x="656" y="285"/>
                </a:cubicBezTo>
                <a:cubicBezTo>
                  <a:pt x="656" y="284"/>
                  <a:pt x="656" y="283"/>
                  <a:pt x="656" y="282"/>
                </a:cubicBezTo>
                <a:cubicBezTo>
                  <a:pt x="654" y="282"/>
                  <a:pt x="654" y="282"/>
                  <a:pt x="654" y="282"/>
                </a:cubicBezTo>
                <a:cubicBezTo>
                  <a:pt x="653" y="281"/>
                  <a:pt x="653" y="280"/>
                  <a:pt x="653" y="279"/>
                </a:cubicBezTo>
                <a:cubicBezTo>
                  <a:pt x="653" y="279"/>
                  <a:pt x="654" y="279"/>
                  <a:pt x="654" y="279"/>
                </a:cubicBezTo>
                <a:moveTo>
                  <a:pt x="200" y="225"/>
                </a:moveTo>
                <a:cubicBezTo>
                  <a:pt x="200" y="225"/>
                  <a:pt x="201" y="225"/>
                  <a:pt x="202" y="225"/>
                </a:cubicBezTo>
                <a:cubicBezTo>
                  <a:pt x="202" y="226"/>
                  <a:pt x="202" y="226"/>
                  <a:pt x="202" y="226"/>
                </a:cubicBezTo>
                <a:cubicBezTo>
                  <a:pt x="201" y="227"/>
                  <a:pt x="200" y="228"/>
                  <a:pt x="199" y="229"/>
                </a:cubicBezTo>
                <a:cubicBezTo>
                  <a:pt x="197" y="229"/>
                  <a:pt x="197" y="229"/>
                  <a:pt x="197" y="229"/>
                </a:cubicBezTo>
                <a:cubicBezTo>
                  <a:pt x="194" y="226"/>
                  <a:pt x="192" y="224"/>
                  <a:pt x="190" y="221"/>
                </a:cubicBezTo>
                <a:cubicBezTo>
                  <a:pt x="190" y="221"/>
                  <a:pt x="191" y="220"/>
                  <a:pt x="192" y="220"/>
                </a:cubicBezTo>
                <a:cubicBezTo>
                  <a:pt x="192" y="220"/>
                  <a:pt x="192" y="220"/>
                  <a:pt x="192" y="220"/>
                </a:cubicBezTo>
                <a:cubicBezTo>
                  <a:pt x="192" y="220"/>
                  <a:pt x="192" y="219"/>
                  <a:pt x="192" y="219"/>
                </a:cubicBezTo>
                <a:cubicBezTo>
                  <a:pt x="191" y="219"/>
                  <a:pt x="190" y="219"/>
                  <a:pt x="190" y="218"/>
                </a:cubicBezTo>
                <a:cubicBezTo>
                  <a:pt x="190" y="217"/>
                  <a:pt x="189" y="217"/>
                  <a:pt x="189" y="215"/>
                </a:cubicBezTo>
                <a:cubicBezTo>
                  <a:pt x="188" y="216"/>
                  <a:pt x="188" y="217"/>
                  <a:pt x="187" y="217"/>
                </a:cubicBezTo>
                <a:cubicBezTo>
                  <a:pt x="186" y="217"/>
                  <a:pt x="186" y="217"/>
                  <a:pt x="185" y="216"/>
                </a:cubicBezTo>
                <a:cubicBezTo>
                  <a:pt x="185" y="216"/>
                  <a:pt x="185" y="216"/>
                  <a:pt x="185" y="216"/>
                </a:cubicBezTo>
                <a:cubicBezTo>
                  <a:pt x="185" y="216"/>
                  <a:pt x="186" y="216"/>
                  <a:pt x="185" y="216"/>
                </a:cubicBezTo>
                <a:cubicBezTo>
                  <a:pt x="185" y="216"/>
                  <a:pt x="185" y="215"/>
                  <a:pt x="185" y="216"/>
                </a:cubicBezTo>
                <a:cubicBezTo>
                  <a:pt x="185" y="216"/>
                  <a:pt x="185" y="216"/>
                  <a:pt x="185" y="216"/>
                </a:cubicBezTo>
                <a:cubicBezTo>
                  <a:pt x="186" y="217"/>
                  <a:pt x="185" y="217"/>
                  <a:pt x="184" y="217"/>
                </a:cubicBezTo>
                <a:cubicBezTo>
                  <a:pt x="184" y="217"/>
                  <a:pt x="184" y="217"/>
                  <a:pt x="184" y="217"/>
                </a:cubicBezTo>
                <a:cubicBezTo>
                  <a:pt x="183" y="216"/>
                  <a:pt x="182" y="215"/>
                  <a:pt x="181" y="215"/>
                </a:cubicBezTo>
                <a:cubicBezTo>
                  <a:pt x="179" y="215"/>
                  <a:pt x="179" y="213"/>
                  <a:pt x="178" y="212"/>
                </a:cubicBezTo>
                <a:cubicBezTo>
                  <a:pt x="177" y="211"/>
                  <a:pt x="176" y="210"/>
                  <a:pt x="175" y="209"/>
                </a:cubicBezTo>
                <a:cubicBezTo>
                  <a:pt x="174" y="208"/>
                  <a:pt x="173" y="207"/>
                  <a:pt x="171" y="206"/>
                </a:cubicBezTo>
                <a:cubicBezTo>
                  <a:pt x="170" y="205"/>
                  <a:pt x="169" y="204"/>
                  <a:pt x="168" y="203"/>
                </a:cubicBezTo>
                <a:cubicBezTo>
                  <a:pt x="166" y="204"/>
                  <a:pt x="167" y="202"/>
                  <a:pt x="166" y="202"/>
                </a:cubicBezTo>
                <a:cubicBezTo>
                  <a:pt x="166" y="201"/>
                  <a:pt x="165" y="200"/>
                  <a:pt x="164" y="199"/>
                </a:cubicBezTo>
                <a:cubicBezTo>
                  <a:pt x="164" y="199"/>
                  <a:pt x="164" y="199"/>
                  <a:pt x="163" y="199"/>
                </a:cubicBezTo>
                <a:cubicBezTo>
                  <a:pt x="162" y="199"/>
                  <a:pt x="161" y="197"/>
                  <a:pt x="160" y="197"/>
                </a:cubicBezTo>
                <a:cubicBezTo>
                  <a:pt x="159" y="196"/>
                  <a:pt x="159" y="196"/>
                  <a:pt x="158" y="195"/>
                </a:cubicBezTo>
                <a:cubicBezTo>
                  <a:pt x="157" y="194"/>
                  <a:pt x="156" y="192"/>
                  <a:pt x="153" y="191"/>
                </a:cubicBezTo>
                <a:cubicBezTo>
                  <a:pt x="153" y="191"/>
                  <a:pt x="153" y="191"/>
                  <a:pt x="152" y="190"/>
                </a:cubicBezTo>
                <a:cubicBezTo>
                  <a:pt x="152" y="188"/>
                  <a:pt x="150" y="187"/>
                  <a:pt x="149" y="186"/>
                </a:cubicBezTo>
                <a:cubicBezTo>
                  <a:pt x="148" y="186"/>
                  <a:pt x="148" y="186"/>
                  <a:pt x="147" y="185"/>
                </a:cubicBezTo>
                <a:cubicBezTo>
                  <a:pt x="146" y="185"/>
                  <a:pt x="146" y="184"/>
                  <a:pt x="145" y="183"/>
                </a:cubicBezTo>
                <a:cubicBezTo>
                  <a:pt x="144" y="183"/>
                  <a:pt x="144" y="183"/>
                  <a:pt x="143" y="182"/>
                </a:cubicBezTo>
                <a:cubicBezTo>
                  <a:pt x="142" y="182"/>
                  <a:pt x="142" y="181"/>
                  <a:pt x="141" y="180"/>
                </a:cubicBezTo>
                <a:cubicBezTo>
                  <a:pt x="140" y="181"/>
                  <a:pt x="139" y="182"/>
                  <a:pt x="138" y="183"/>
                </a:cubicBezTo>
                <a:cubicBezTo>
                  <a:pt x="138" y="183"/>
                  <a:pt x="137" y="184"/>
                  <a:pt x="137" y="184"/>
                </a:cubicBezTo>
                <a:cubicBezTo>
                  <a:pt x="137" y="185"/>
                  <a:pt x="136" y="185"/>
                  <a:pt x="136" y="186"/>
                </a:cubicBezTo>
                <a:cubicBezTo>
                  <a:pt x="135" y="187"/>
                  <a:pt x="134" y="187"/>
                  <a:pt x="133" y="187"/>
                </a:cubicBezTo>
                <a:cubicBezTo>
                  <a:pt x="132" y="186"/>
                  <a:pt x="130" y="184"/>
                  <a:pt x="129" y="182"/>
                </a:cubicBezTo>
                <a:cubicBezTo>
                  <a:pt x="129" y="181"/>
                  <a:pt x="129" y="181"/>
                  <a:pt x="129" y="181"/>
                </a:cubicBezTo>
                <a:cubicBezTo>
                  <a:pt x="130" y="179"/>
                  <a:pt x="132" y="178"/>
                  <a:pt x="133" y="176"/>
                </a:cubicBezTo>
                <a:cubicBezTo>
                  <a:pt x="134" y="175"/>
                  <a:pt x="135" y="175"/>
                  <a:pt x="135" y="173"/>
                </a:cubicBezTo>
                <a:cubicBezTo>
                  <a:pt x="138" y="170"/>
                  <a:pt x="138" y="170"/>
                  <a:pt x="138" y="170"/>
                </a:cubicBezTo>
                <a:cubicBezTo>
                  <a:pt x="139" y="169"/>
                  <a:pt x="141" y="168"/>
                  <a:pt x="141" y="167"/>
                </a:cubicBezTo>
                <a:cubicBezTo>
                  <a:pt x="143" y="164"/>
                  <a:pt x="146" y="162"/>
                  <a:pt x="148" y="159"/>
                </a:cubicBezTo>
                <a:cubicBezTo>
                  <a:pt x="150" y="161"/>
                  <a:pt x="151" y="164"/>
                  <a:pt x="154" y="164"/>
                </a:cubicBezTo>
                <a:cubicBezTo>
                  <a:pt x="154" y="165"/>
                  <a:pt x="154" y="165"/>
                  <a:pt x="154" y="165"/>
                </a:cubicBezTo>
                <a:cubicBezTo>
                  <a:pt x="154" y="165"/>
                  <a:pt x="154" y="165"/>
                  <a:pt x="153" y="166"/>
                </a:cubicBezTo>
                <a:cubicBezTo>
                  <a:pt x="152" y="167"/>
                  <a:pt x="150" y="169"/>
                  <a:pt x="148" y="171"/>
                </a:cubicBezTo>
                <a:cubicBezTo>
                  <a:pt x="148" y="172"/>
                  <a:pt x="147" y="173"/>
                  <a:pt x="148" y="174"/>
                </a:cubicBezTo>
                <a:cubicBezTo>
                  <a:pt x="150" y="175"/>
                  <a:pt x="151" y="177"/>
                  <a:pt x="152" y="178"/>
                </a:cubicBezTo>
                <a:cubicBezTo>
                  <a:pt x="153" y="179"/>
                  <a:pt x="154" y="179"/>
                  <a:pt x="155" y="180"/>
                </a:cubicBezTo>
                <a:cubicBezTo>
                  <a:pt x="156" y="181"/>
                  <a:pt x="157" y="182"/>
                  <a:pt x="158" y="183"/>
                </a:cubicBezTo>
                <a:cubicBezTo>
                  <a:pt x="159" y="184"/>
                  <a:pt x="160" y="185"/>
                  <a:pt x="161" y="185"/>
                </a:cubicBezTo>
                <a:cubicBezTo>
                  <a:pt x="161" y="186"/>
                  <a:pt x="163" y="186"/>
                  <a:pt x="163" y="187"/>
                </a:cubicBezTo>
                <a:cubicBezTo>
                  <a:pt x="164" y="188"/>
                  <a:pt x="165" y="189"/>
                  <a:pt x="166" y="189"/>
                </a:cubicBezTo>
                <a:cubicBezTo>
                  <a:pt x="167" y="190"/>
                  <a:pt x="168" y="191"/>
                  <a:pt x="169" y="191"/>
                </a:cubicBezTo>
                <a:cubicBezTo>
                  <a:pt x="169" y="192"/>
                  <a:pt x="170" y="193"/>
                  <a:pt x="171" y="194"/>
                </a:cubicBezTo>
                <a:cubicBezTo>
                  <a:pt x="172" y="195"/>
                  <a:pt x="173" y="195"/>
                  <a:pt x="173" y="196"/>
                </a:cubicBezTo>
                <a:cubicBezTo>
                  <a:pt x="174" y="197"/>
                  <a:pt x="175" y="197"/>
                  <a:pt x="176" y="198"/>
                </a:cubicBezTo>
                <a:cubicBezTo>
                  <a:pt x="176" y="198"/>
                  <a:pt x="177" y="198"/>
                  <a:pt x="177" y="199"/>
                </a:cubicBezTo>
                <a:cubicBezTo>
                  <a:pt x="177" y="200"/>
                  <a:pt x="178" y="201"/>
                  <a:pt x="178" y="201"/>
                </a:cubicBezTo>
                <a:cubicBezTo>
                  <a:pt x="180" y="201"/>
                  <a:pt x="181" y="203"/>
                  <a:pt x="183" y="205"/>
                </a:cubicBezTo>
                <a:cubicBezTo>
                  <a:pt x="184" y="206"/>
                  <a:pt x="186" y="206"/>
                  <a:pt x="187" y="207"/>
                </a:cubicBezTo>
                <a:cubicBezTo>
                  <a:pt x="188" y="209"/>
                  <a:pt x="189" y="210"/>
                  <a:pt x="190" y="211"/>
                </a:cubicBezTo>
                <a:cubicBezTo>
                  <a:pt x="193" y="213"/>
                  <a:pt x="195" y="215"/>
                  <a:pt x="197" y="217"/>
                </a:cubicBezTo>
                <a:cubicBezTo>
                  <a:pt x="198" y="217"/>
                  <a:pt x="198" y="219"/>
                  <a:pt x="199" y="218"/>
                </a:cubicBezTo>
                <a:cubicBezTo>
                  <a:pt x="200" y="219"/>
                  <a:pt x="200" y="220"/>
                  <a:pt x="200" y="221"/>
                </a:cubicBezTo>
                <a:cubicBezTo>
                  <a:pt x="201" y="221"/>
                  <a:pt x="200" y="221"/>
                  <a:pt x="200" y="221"/>
                </a:cubicBezTo>
                <a:cubicBezTo>
                  <a:pt x="199" y="222"/>
                  <a:pt x="200" y="222"/>
                  <a:pt x="201" y="223"/>
                </a:cubicBezTo>
                <a:cubicBezTo>
                  <a:pt x="200" y="223"/>
                  <a:pt x="200" y="224"/>
                  <a:pt x="200" y="225"/>
                </a:cubicBezTo>
                <a:cubicBezTo>
                  <a:pt x="200" y="225"/>
                  <a:pt x="200" y="225"/>
                  <a:pt x="199" y="225"/>
                </a:cubicBezTo>
                <a:cubicBezTo>
                  <a:pt x="199" y="225"/>
                  <a:pt x="198" y="225"/>
                  <a:pt x="198" y="225"/>
                </a:cubicBezTo>
                <a:cubicBezTo>
                  <a:pt x="197" y="224"/>
                  <a:pt x="197" y="224"/>
                  <a:pt x="197" y="223"/>
                </a:cubicBezTo>
                <a:cubicBezTo>
                  <a:pt x="197" y="222"/>
                  <a:pt x="196" y="222"/>
                  <a:pt x="196" y="222"/>
                </a:cubicBezTo>
                <a:cubicBezTo>
                  <a:pt x="196" y="222"/>
                  <a:pt x="195" y="222"/>
                  <a:pt x="195" y="222"/>
                </a:cubicBezTo>
                <a:cubicBezTo>
                  <a:pt x="196" y="223"/>
                  <a:pt x="196" y="225"/>
                  <a:pt x="197" y="226"/>
                </a:cubicBezTo>
                <a:cubicBezTo>
                  <a:pt x="198" y="226"/>
                  <a:pt x="199" y="226"/>
                  <a:pt x="200" y="225"/>
                </a:cubicBezTo>
                <a:moveTo>
                  <a:pt x="198" y="221"/>
                </a:moveTo>
                <a:cubicBezTo>
                  <a:pt x="198" y="220"/>
                  <a:pt x="197" y="220"/>
                  <a:pt x="197" y="220"/>
                </a:cubicBezTo>
                <a:cubicBezTo>
                  <a:pt x="197" y="220"/>
                  <a:pt x="197" y="221"/>
                  <a:pt x="197" y="221"/>
                </a:cubicBezTo>
                <a:cubicBezTo>
                  <a:pt x="197" y="221"/>
                  <a:pt x="197" y="221"/>
                  <a:pt x="197" y="221"/>
                </a:cubicBezTo>
                <a:cubicBezTo>
                  <a:pt x="197" y="221"/>
                  <a:pt x="198" y="221"/>
                  <a:pt x="198" y="221"/>
                </a:cubicBezTo>
                <a:moveTo>
                  <a:pt x="742" y="303"/>
                </a:moveTo>
                <a:cubicBezTo>
                  <a:pt x="742" y="304"/>
                  <a:pt x="742" y="304"/>
                  <a:pt x="741" y="304"/>
                </a:cubicBezTo>
                <a:cubicBezTo>
                  <a:pt x="740" y="305"/>
                  <a:pt x="739" y="306"/>
                  <a:pt x="739" y="305"/>
                </a:cubicBezTo>
                <a:cubicBezTo>
                  <a:pt x="737" y="305"/>
                  <a:pt x="736" y="307"/>
                  <a:pt x="735" y="307"/>
                </a:cubicBezTo>
                <a:cubicBezTo>
                  <a:pt x="734" y="306"/>
                  <a:pt x="733" y="308"/>
                  <a:pt x="732" y="307"/>
                </a:cubicBezTo>
                <a:cubicBezTo>
                  <a:pt x="731" y="307"/>
                  <a:pt x="731" y="309"/>
                  <a:pt x="730" y="308"/>
                </a:cubicBezTo>
                <a:cubicBezTo>
                  <a:pt x="729" y="308"/>
                  <a:pt x="728" y="309"/>
                  <a:pt x="727" y="309"/>
                </a:cubicBezTo>
                <a:cubicBezTo>
                  <a:pt x="726" y="310"/>
                  <a:pt x="725" y="311"/>
                  <a:pt x="724" y="310"/>
                </a:cubicBezTo>
                <a:cubicBezTo>
                  <a:pt x="723" y="312"/>
                  <a:pt x="722" y="311"/>
                  <a:pt x="721" y="311"/>
                </a:cubicBezTo>
                <a:cubicBezTo>
                  <a:pt x="720" y="311"/>
                  <a:pt x="719" y="313"/>
                  <a:pt x="718" y="312"/>
                </a:cubicBezTo>
                <a:cubicBezTo>
                  <a:pt x="717" y="312"/>
                  <a:pt x="716" y="312"/>
                  <a:pt x="715" y="313"/>
                </a:cubicBezTo>
                <a:cubicBezTo>
                  <a:pt x="714" y="314"/>
                  <a:pt x="713" y="313"/>
                  <a:pt x="713" y="314"/>
                </a:cubicBezTo>
                <a:cubicBezTo>
                  <a:pt x="711" y="314"/>
                  <a:pt x="709" y="316"/>
                  <a:pt x="707" y="315"/>
                </a:cubicBezTo>
                <a:cubicBezTo>
                  <a:pt x="706" y="316"/>
                  <a:pt x="705" y="316"/>
                  <a:pt x="703" y="316"/>
                </a:cubicBezTo>
                <a:cubicBezTo>
                  <a:pt x="702" y="318"/>
                  <a:pt x="700" y="316"/>
                  <a:pt x="699" y="318"/>
                </a:cubicBezTo>
                <a:cubicBezTo>
                  <a:pt x="697" y="317"/>
                  <a:pt x="696" y="320"/>
                  <a:pt x="694" y="319"/>
                </a:cubicBezTo>
                <a:cubicBezTo>
                  <a:pt x="694" y="319"/>
                  <a:pt x="693" y="319"/>
                  <a:pt x="693" y="319"/>
                </a:cubicBezTo>
                <a:cubicBezTo>
                  <a:pt x="693" y="320"/>
                  <a:pt x="691" y="319"/>
                  <a:pt x="690" y="320"/>
                </a:cubicBezTo>
                <a:cubicBezTo>
                  <a:pt x="689" y="321"/>
                  <a:pt x="688" y="321"/>
                  <a:pt x="687" y="322"/>
                </a:cubicBezTo>
                <a:cubicBezTo>
                  <a:pt x="686" y="322"/>
                  <a:pt x="686" y="322"/>
                  <a:pt x="685" y="323"/>
                </a:cubicBezTo>
                <a:cubicBezTo>
                  <a:pt x="685" y="323"/>
                  <a:pt x="684" y="323"/>
                  <a:pt x="683" y="323"/>
                </a:cubicBezTo>
                <a:cubicBezTo>
                  <a:pt x="682" y="322"/>
                  <a:pt x="681" y="324"/>
                  <a:pt x="680" y="324"/>
                </a:cubicBezTo>
                <a:cubicBezTo>
                  <a:pt x="680" y="324"/>
                  <a:pt x="680" y="324"/>
                  <a:pt x="680" y="324"/>
                </a:cubicBezTo>
                <a:cubicBezTo>
                  <a:pt x="681" y="325"/>
                  <a:pt x="681" y="326"/>
                  <a:pt x="681" y="327"/>
                </a:cubicBezTo>
                <a:cubicBezTo>
                  <a:pt x="681" y="328"/>
                  <a:pt x="680" y="329"/>
                  <a:pt x="682" y="330"/>
                </a:cubicBezTo>
                <a:cubicBezTo>
                  <a:pt x="681" y="331"/>
                  <a:pt x="681" y="332"/>
                  <a:pt x="683" y="333"/>
                </a:cubicBezTo>
                <a:cubicBezTo>
                  <a:pt x="683" y="334"/>
                  <a:pt x="684" y="335"/>
                  <a:pt x="683" y="337"/>
                </a:cubicBezTo>
                <a:cubicBezTo>
                  <a:pt x="683" y="337"/>
                  <a:pt x="683" y="337"/>
                  <a:pt x="684" y="337"/>
                </a:cubicBezTo>
                <a:cubicBezTo>
                  <a:pt x="684" y="338"/>
                  <a:pt x="685" y="339"/>
                  <a:pt x="684" y="339"/>
                </a:cubicBezTo>
                <a:cubicBezTo>
                  <a:pt x="684" y="340"/>
                  <a:pt x="683" y="341"/>
                  <a:pt x="682" y="341"/>
                </a:cubicBezTo>
                <a:cubicBezTo>
                  <a:pt x="682" y="341"/>
                  <a:pt x="681" y="341"/>
                  <a:pt x="680" y="342"/>
                </a:cubicBezTo>
                <a:cubicBezTo>
                  <a:pt x="680" y="342"/>
                  <a:pt x="679" y="342"/>
                  <a:pt x="679" y="342"/>
                </a:cubicBezTo>
                <a:cubicBezTo>
                  <a:pt x="678" y="342"/>
                  <a:pt x="678" y="342"/>
                  <a:pt x="677" y="342"/>
                </a:cubicBezTo>
                <a:cubicBezTo>
                  <a:pt x="677" y="342"/>
                  <a:pt x="677" y="341"/>
                  <a:pt x="676" y="341"/>
                </a:cubicBezTo>
                <a:cubicBezTo>
                  <a:pt x="676" y="340"/>
                  <a:pt x="676" y="340"/>
                  <a:pt x="676" y="340"/>
                </a:cubicBezTo>
                <a:cubicBezTo>
                  <a:pt x="676" y="338"/>
                  <a:pt x="676" y="337"/>
                  <a:pt x="675" y="336"/>
                </a:cubicBezTo>
                <a:cubicBezTo>
                  <a:pt x="675" y="335"/>
                  <a:pt x="675" y="334"/>
                  <a:pt x="674" y="333"/>
                </a:cubicBezTo>
                <a:cubicBezTo>
                  <a:pt x="675" y="332"/>
                  <a:pt x="673" y="331"/>
                  <a:pt x="673" y="330"/>
                </a:cubicBezTo>
                <a:cubicBezTo>
                  <a:pt x="672" y="329"/>
                  <a:pt x="672" y="328"/>
                  <a:pt x="672" y="327"/>
                </a:cubicBezTo>
                <a:cubicBezTo>
                  <a:pt x="671" y="326"/>
                  <a:pt x="671" y="325"/>
                  <a:pt x="671" y="324"/>
                </a:cubicBezTo>
                <a:cubicBezTo>
                  <a:pt x="671" y="323"/>
                  <a:pt x="670" y="323"/>
                  <a:pt x="670" y="322"/>
                </a:cubicBezTo>
                <a:cubicBezTo>
                  <a:pt x="670" y="321"/>
                  <a:pt x="670" y="320"/>
                  <a:pt x="670" y="319"/>
                </a:cubicBezTo>
                <a:cubicBezTo>
                  <a:pt x="670" y="319"/>
                  <a:pt x="669" y="318"/>
                  <a:pt x="669" y="317"/>
                </a:cubicBezTo>
                <a:cubicBezTo>
                  <a:pt x="670" y="317"/>
                  <a:pt x="671" y="316"/>
                  <a:pt x="672" y="316"/>
                </a:cubicBezTo>
                <a:cubicBezTo>
                  <a:pt x="673" y="316"/>
                  <a:pt x="674" y="316"/>
                  <a:pt x="675" y="316"/>
                </a:cubicBezTo>
                <a:cubicBezTo>
                  <a:pt x="676" y="314"/>
                  <a:pt x="678" y="316"/>
                  <a:pt x="679" y="314"/>
                </a:cubicBezTo>
                <a:cubicBezTo>
                  <a:pt x="680" y="314"/>
                  <a:pt x="681" y="314"/>
                  <a:pt x="682" y="313"/>
                </a:cubicBezTo>
                <a:cubicBezTo>
                  <a:pt x="683" y="313"/>
                  <a:pt x="684" y="313"/>
                  <a:pt x="685" y="312"/>
                </a:cubicBezTo>
                <a:cubicBezTo>
                  <a:pt x="685" y="312"/>
                  <a:pt x="686" y="312"/>
                  <a:pt x="686" y="312"/>
                </a:cubicBezTo>
                <a:cubicBezTo>
                  <a:pt x="687" y="313"/>
                  <a:pt x="688" y="311"/>
                  <a:pt x="690" y="311"/>
                </a:cubicBezTo>
                <a:cubicBezTo>
                  <a:pt x="690" y="311"/>
                  <a:pt x="691" y="310"/>
                  <a:pt x="692" y="310"/>
                </a:cubicBezTo>
                <a:cubicBezTo>
                  <a:pt x="693" y="311"/>
                  <a:pt x="695" y="310"/>
                  <a:pt x="696" y="309"/>
                </a:cubicBezTo>
                <a:cubicBezTo>
                  <a:pt x="697" y="309"/>
                  <a:pt x="698" y="308"/>
                  <a:pt x="700" y="308"/>
                </a:cubicBezTo>
                <a:cubicBezTo>
                  <a:pt x="701" y="309"/>
                  <a:pt x="702" y="307"/>
                  <a:pt x="703" y="307"/>
                </a:cubicBezTo>
                <a:cubicBezTo>
                  <a:pt x="704" y="308"/>
                  <a:pt x="705" y="307"/>
                  <a:pt x="705" y="307"/>
                </a:cubicBezTo>
                <a:cubicBezTo>
                  <a:pt x="706" y="306"/>
                  <a:pt x="707" y="307"/>
                  <a:pt x="707" y="306"/>
                </a:cubicBezTo>
                <a:cubicBezTo>
                  <a:pt x="707" y="306"/>
                  <a:pt x="708" y="306"/>
                  <a:pt x="708" y="306"/>
                </a:cubicBezTo>
                <a:cubicBezTo>
                  <a:pt x="709" y="306"/>
                  <a:pt x="710" y="306"/>
                  <a:pt x="711" y="306"/>
                </a:cubicBezTo>
                <a:cubicBezTo>
                  <a:pt x="711" y="304"/>
                  <a:pt x="713" y="305"/>
                  <a:pt x="714" y="304"/>
                </a:cubicBezTo>
                <a:cubicBezTo>
                  <a:pt x="714" y="304"/>
                  <a:pt x="715" y="304"/>
                  <a:pt x="715" y="304"/>
                </a:cubicBezTo>
                <a:cubicBezTo>
                  <a:pt x="716" y="303"/>
                  <a:pt x="716" y="303"/>
                  <a:pt x="717" y="303"/>
                </a:cubicBezTo>
                <a:cubicBezTo>
                  <a:pt x="718" y="303"/>
                  <a:pt x="719" y="303"/>
                  <a:pt x="720" y="302"/>
                </a:cubicBezTo>
                <a:cubicBezTo>
                  <a:pt x="721" y="301"/>
                  <a:pt x="723" y="302"/>
                  <a:pt x="724" y="301"/>
                </a:cubicBezTo>
                <a:cubicBezTo>
                  <a:pt x="725" y="301"/>
                  <a:pt x="726" y="301"/>
                  <a:pt x="726" y="300"/>
                </a:cubicBezTo>
                <a:cubicBezTo>
                  <a:pt x="727" y="299"/>
                  <a:pt x="728" y="300"/>
                  <a:pt x="729" y="300"/>
                </a:cubicBezTo>
                <a:cubicBezTo>
                  <a:pt x="730" y="300"/>
                  <a:pt x="731" y="298"/>
                  <a:pt x="732" y="299"/>
                </a:cubicBezTo>
                <a:cubicBezTo>
                  <a:pt x="733" y="298"/>
                  <a:pt x="734" y="298"/>
                  <a:pt x="735" y="298"/>
                </a:cubicBezTo>
                <a:cubicBezTo>
                  <a:pt x="736" y="298"/>
                  <a:pt x="737" y="297"/>
                  <a:pt x="738" y="296"/>
                </a:cubicBezTo>
                <a:cubicBezTo>
                  <a:pt x="739" y="296"/>
                  <a:pt x="740" y="296"/>
                  <a:pt x="741" y="296"/>
                </a:cubicBezTo>
                <a:cubicBezTo>
                  <a:pt x="742" y="296"/>
                  <a:pt x="744" y="295"/>
                  <a:pt x="745" y="295"/>
                </a:cubicBezTo>
                <a:cubicBezTo>
                  <a:pt x="746" y="294"/>
                  <a:pt x="748" y="295"/>
                  <a:pt x="749" y="293"/>
                </a:cubicBezTo>
                <a:cubicBezTo>
                  <a:pt x="749" y="293"/>
                  <a:pt x="750" y="293"/>
                  <a:pt x="751" y="294"/>
                </a:cubicBezTo>
                <a:cubicBezTo>
                  <a:pt x="750" y="294"/>
                  <a:pt x="750" y="294"/>
                  <a:pt x="750" y="295"/>
                </a:cubicBezTo>
                <a:cubicBezTo>
                  <a:pt x="750" y="295"/>
                  <a:pt x="751" y="295"/>
                  <a:pt x="751" y="296"/>
                </a:cubicBezTo>
                <a:cubicBezTo>
                  <a:pt x="751" y="296"/>
                  <a:pt x="751" y="297"/>
                  <a:pt x="750" y="297"/>
                </a:cubicBezTo>
                <a:cubicBezTo>
                  <a:pt x="750" y="297"/>
                  <a:pt x="749" y="297"/>
                  <a:pt x="749" y="297"/>
                </a:cubicBezTo>
                <a:cubicBezTo>
                  <a:pt x="748" y="298"/>
                  <a:pt x="750" y="300"/>
                  <a:pt x="748" y="301"/>
                </a:cubicBezTo>
                <a:cubicBezTo>
                  <a:pt x="748" y="300"/>
                  <a:pt x="748" y="300"/>
                  <a:pt x="748" y="299"/>
                </a:cubicBezTo>
                <a:cubicBezTo>
                  <a:pt x="748" y="299"/>
                  <a:pt x="747" y="299"/>
                  <a:pt x="747" y="299"/>
                </a:cubicBezTo>
                <a:cubicBezTo>
                  <a:pt x="747" y="299"/>
                  <a:pt x="747" y="299"/>
                  <a:pt x="747" y="298"/>
                </a:cubicBezTo>
                <a:cubicBezTo>
                  <a:pt x="747" y="298"/>
                  <a:pt x="747" y="298"/>
                  <a:pt x="747" y="298"/>
                </a:cubicBezTo>
                <a:cubicBezTo>
                  <a:pt x="746" y="298"/>
                  <a:pt x="746" y="298"/>
                  <a:pt x="746" y="298"/>
                </a:cubicBezTo>
                <a:cubicBezTo>
                  <a:pt x="746" y="298"/>
                  <a:pt x="745" y="298"/>
                  <a:pt x="745" y="298"/>
                </a:cubicBezTo>
                <a:cubicBezTo>
                  <a:pt x="745" y="299"/>
                  <a:pt x="746" y="299"/>
                  <a:pt x="746" y="299"/>
                </a:cubicBezTo>
                <a:cubicBezTo>
                  <a:pt x="746" y="299"/>
                  <a:pt x="746" y="299"/>
                  <a:pt x="747" y="299"/>
                </a:cubicBezTo>
                <a:cubicBezTo>
                  <a:pt x="747" y="299"/>
                  <a:pt x="747" y="300"/>
                  <a:pt x="747" y="300"/>
                </a:cubicBezTo>
                <a:cubicBezTo>
                  <a:pt x="746" y="300"/>
                  <a:pt x="745" y="300"/>
                  <a:pt x="744" y="299"/>
                </a:cubicBezTo>
                <a:cubicBezTo>
                  <a:pt x="744" y="299"/>
                  <a:pt x="743" y="299"/>
                  <a:pt x="743" y="299"/>
                </a:cubicBezTo>
                <a:cubicBezTo>
                  <a:pt x="742" y="300"/>
                  <a:pt x="742" y="300"/>
                  <a:pt x="742" y="301"/>
                </a:cubicBezTo>
                <a:cubicBezTo>
                  <a:pt x="742" y="301"/>
                  <a:pt x="742" y="301"/>
                  <a:pt x="741" y="301"/>
                </a:cubicBezTo>
                <a:cubicBezTo>
                  <a:pt x="741" y="301"/>
                  <a:pt x="741" y="301"/>
                  <a:pt x="741" y="301"/>
                </a:cubicBezTo>
                <a:cubicBezTo>
                  <a:pt x="741" y="301"/>
                  <a:pt x="741" y="302"/>
                  <a:pt x="741" y="302"/>
                </a:cubicBezTo>
                <a:cubicBezTo>
                  <a:pt x="741" y="302"/>
                  <a:pt x="742" y="303"/>
                  <a:pt x="742" y="303"/>
                </a:cubicBezTo>
                <a:moveTo>
                  <a:pt x="738" y="302"/>
                </a:moveTo>
                <a:cubicBezTo>
                  <a:pt x="738" y="302"/>
                  <a:pt x="738" y="302"/>
                  <a:pt x="738" y="302"/>
                </a:cubicBezTo>
                <a:cubicBezTo>
                  <a:pt x="738" y="302"/>
                  <a:pt x="739" y="301"/>
                  <a:pt x="738" y="301"/>
                </a:cubicBezTo>
                <a:cubicBezTo>
                  <a:pt x="738" y="301"/>
                  <a:pt x="738" y="301"/>
                  <a:pt x="738" y="301"/>
                </a:cubicBezTo>
                <a:cubicBezTo>
                  <a:pt x="738" y="301"/>
                  <a:pt x="738" y="302"/>
                  <a:pt x="739" y="303"/>
                </a:cubicBezTo>
                <a:cubicBezTo>
                  <a:pt x="739" y="303"/>
                  <a:pt x="739" y="303"/>
                  <a:pt x="739" y="302"/>
                </a:cubicBezTo>
                <a:cubicBezTo>
                  <a:pt x="739" y="302"/>
                  <a:pt x="739" y="302"/>
                  <a:pt x="739" y="302"/>
                </a:cubicBezTo>
                <a:cubicBezTo>
                  <a:pt x="738" y="302"/>
                  <a:pt x="739" y="302"/>
                  <a:pt x="739" y="303"/>
                </a:cubicBezTo>
                <a:cubicBezTo>
                  <a:pt x="739" y="303"/>
                  <a:pt x="739" y="303"/>
                  <a:pt x="739" y="304"/>
                </a:cubicBezTo>
                <a:cubicBezTo>
                  <a:pt x="739" y="303"/>
                  <a:pt x="739" y="303"/>
                  <a:pt x="738" y="302"/>
                </a:cubicBezTo>
                <a:moveTo>
                  <a:pt x="228" y="631"/>
                </a:moveTo>
                <a:cubicBezTo>
                  <a:pt x="228" y="629"/>
                  <a:pt x="229" y="629"/>
                  <a:pt x="231" y="629"/>
                </a:cubicBezTo>
                <a:cubicBezTo>
                  <a:pt x="231" y="630"/>
                  <a:pt x="232" y="631"/>
                  <a:pt x="233" y="632"/>
                </a:cubicBezTo>
                <a:cubicBezTo>
                  <a:pt x="235" y="632"/>
                  <a:pt x="236" y="633"/>
                  <a:pt x="237" y="634"/>
                </a:cubicBezTo>
                <a:cubicBezTo>
                  <a:pt x="237" y="635"/>
                  <a:pt x="239" y="634"/>
                  <a:pt x="239" y="636"/>
                </a:cubicBezTo>
                <a:cubicBezTo>
                  <a:pt x="239" y="636"/>
                  <a:pt x="239" y="636"/>
                  <a:pt x="239" y="636"/>
                </a:cubicBezTo>
                <a:cubicBezTo>
                  <a:pt x="239" y="636"/>
                  <a:pt x="238" y="636"/>
                  <a:pt x="238" y="636"/>
                </a:cubicBezTo>
                <a:cubicBezTo>
                  <a:pt x="238" y="636"/>
                  <a:pt x="237" y="636"/>
                  <a:pt x="238" y="636"/>
                </a:cubicBezTo>
                <a:cubicBezTo>
                  <a:pt x="238" y="637"/>
                  <a:pt x="238" y="636"/>
                  <a:pt x="239" y="636"/>
                </a:cubicBezTo>
                <a:cubicBezTo>
                  <a:pt x="239" y="636"/>
                  <a:pt x="240" y="636"/>
                  <a:pt x="240" y="636"/>
                </a:cubicBezTo>
                <a:cubicBezTo>
                  <a:pt x="241" y="637"/>
                  <a:pt x="241" y="637"/>
                  <a:pt x="241" y="638"/>
                </a:cubicBezTo>
                <a:cubicBezTo>
                  <a:pt x="242" y="639"/>
                  <a:pt x="242" y="639"/>
                  <a:pt x="242" y="640"/>
                </a:cubicBezTo>
                <a:cubicBezTo>
                  <a:pt x="244" y="640"/>
                  <a:pt x="245" y="642"/>
                  <a:pt x="247" y="642"/>
                </a:cubicBezTo>
                <a:cubicBezTo>
                  <a:pt x="247" y="642"/>
                  <a:pt x="247" y="642"/>
                  <a:pt x="247" y="642"/>
                </a:cubicBezTo>
                <a:cubicBezTo>
                  <a:pt x="246" y="644"/>
                  <a:pt x="245" y="646"/>
                  <a:pt x="244" y="647"/>
                </a:cubicBezTo>
                <a:cubicBezTo>
                  <a:pt x="244" y="647"/>
                  <a:pt x="243" y="647"/>
                  <a:pt x="243" y="647"/>
                </a:cubicBezTo>
                <a:cubicBezTo>
                  <a:pt x="242" y="646"/>
                  <a:pt x="243" y="644"/>
                  <a:pt x="241" y="646"/>
                </a:cubicBezTo>
                <a:cubicBezTo>
                  <a:pt x="241" y="646"/>
                  <a:pt x="241" y="646"/>
                  <a:pt x="241" y="646"/>
                </a:cubicBezTo>
                <a:cubicBezTo>
                  <a:pt x="241" y="645"/>
                  <a:pt x="240" y="644"/>
                  <a:pt x="240" y="644"/>
                </a:cubicBezTo>
                <a:cubicBezTo>
                  <a:pt x="240" y="643"/>
                  <a:pt x="239" y="642"/>
                  <a:pt x="238" y="641"/>
                </a:cubicBezTo>
                <a:cubicBezTo>
                  <a:pt x="238" y="642"/>
                  <a:pt x="238" y="642"/>
                  <a:pt x="237" y="642"/>
                </a:cubicBezTo>
                <a:cubicBezTo>
                  <a:pt x="236" y="642"/>
                  <a:pt x="236" y="641"/>
                  <a:pt x="235" y="640"/>
                </a:cubicBezTo>
                <a:cubicBezTo>
                  <a:pt x="235" y="639"/>
                  <a:pt x="234" y="639"/>
                  <a:pt x="234" y="637"/>
                </a:cubicBezTo>
                <a:cubicBezTo>
                  <a:pt x="234" y="637"/>
                  <a:pt x="234" y="637"/>
                  <a:pt x="234" y="637"/>
                </a:cubicBezTo>
                <a:cubicBezTo>
                  <a:pt x="234" y="637"/>
                  <a:pt x="234" y="637"/>
                  <a:pt x="234" y="638"/>
                </a:cubicBezTo>
                <a:cubicBezTo>
                  <a:pt x="234" y="638"/>
                  <a:pt x="234" y="638"/>
                  <a:pt x="234" y="638"/>
                </a:cubicBezTo>
                <a:cubicBezTo>
                  <a:pt x="234" y="637"/>
                  <a:pt x="235" y="637"/>
                  <a:pt x="235" y="637"/>
                </a:cubicBezTo>
                <a:cubicBezTo>
                  <a:pt x="235" y="637"/>
                  <a:pt x="235" y="637"/>
                  <a:pt x="234" y="637"/>
                </a:cubicBezTo>
                <a:cubicBezTo>
                  <a:pt x="233" y="638"/>
                  <a:pt x="233" y="637"/>
                  <a:pt x="232" y="637"/>
                </a:cubicBezTo>
                <a:cubicBezTo>
                  <a:pt x="232" y="637"/>
                  <a:pt x="232" y="639"/>
                  <a:pt x="231" y="639"/>
                </a:cubicBezTo>
                <a:cubicBezTo>
                  <a:pt x="230" y="639"/>
                  <a:pt x="229" y="640"/>
                  <a:pt x="229" y="641"/>
                </a:cubicBezTo>
                <a:cubicBezTo>
                  <a:pt x="228" y="642"/>
                  <a:pt x="226" y="643"/>
                  <a:pt x="225" y="645"/>
                </a:cubicBezTo>
                <a:cubicBezTo>
                  <a:pt x="226" y="646"/>
                  <a:pt x="223" y="647"/>
                  <a:pt x="223" y="649"/>
                </a:cubicBezTo>
                <a:cubicBezTo>
                  <a:pt x="223" y="649"/>
                  <a:pt x="222" y="650"/>
                  <a:pt x="221" y="651"/>
                </a:cubicBezTo>
                <a:cubicBezTo>
                  <a:pt x="220" y="651"/>
                  <a:pt x="220" y="653"/>
                  <a:pt x="219" y="654"/>
                </a:cubicBezTo>
                <a:cubicBezTo>
                  <a:pt x="219" y="654"/>
                  <a:pt x="219" y="655"/>
                  <a:pt x="218" y="656"/>
                </a:cubicBezTo>
                <a:cubicBezTo>
                  <a:pt x="217" y="656"/>
                  <a:pt x="217" y="656"/>
                  <a:pt x="217" y="657"/>
                </a:cubicBezTo>
                <a:cubicBezTo>
                  <a:pt x="217" y="659"/>
                  <a:pt x="218" y="660"/>
                  <a:pt x="219" y="660"/>
                </a:cubicBezTo>
                <a:cubicBezTo>
                  <a:pt x="220" y="661"/>
                  <a:pt x="221" y="661"/>
                  <a:pt x="222" y="662"/>
                </a:cubicBezTo>
                <a:cubicBezTo>
                  <a:pt x="223" y="662"/>
                  <a:pt x="224" y="663"/>
                  <a:pt x="225" y="664"/>
                </a:cubicBezTo>
                <a:cubicBezTo>
                  <a:pt x="225" y="664"/>
                  <a:pt x="226" y="664"/>
                  <a:pt x="226" y="664"/>
                </a:cubicBezTo>
                <a:cubicBezTo>
                  <a:pt x="226" y="664"/>
                  <a:pt x="226" y="665"/>
                  <a:pt x="226" y="666"/>
                </a:cubicBezTo>
                <a:cubicBezTo>
                  <a:pt x="225" y="667"/>
                  <a:pt x="224" y="668"/>
                  <a:pt x="223" y="668"/>
                </a:cubicBezTo>
                <a:cubicBezTo>
                  <a:pt x="223" y="669"/>
                  <a:pt x="223" y="670"/>
                  <a:pt x="222" y="671"/>
                </a:cubicBezTo>
                <a:cubicBezTo>
                  <a:pt x="221" y="670"/>
                  <a:pt x="221" y="669"/>
                  <a:pt x="220" y="669"/>
                </a:cubicBezTo>
                <a:cubicBezTo>
                  <a:pt x="218" y="669"/>
                  <a:pt x="218" y="668"/>
                  <a:pt x="217" y="667"/>
                </a:cubicBezTo>
                <a:cubicBezTo>
                  <a:pt x="216" y="666"/>
                  <a:pt x="216" y="665"/>
                  <a:pt x="215" y="664"/>
                </a:cubicBezTo>
                <a:cubicBezTo>
                  <a:pt x="214" y="664"/>
                  <a:pt x="213" y="665"/>
                  <a:pt x="213" y="663"/>
                </a:cubicBezTo>
                <a:cubicBezTo>
                  <a:pt x="211" y="665"/>
                  <a:pt x="210" y="666"/>
                  <a:pt x="208" y="667"/>
                </a:cubicBezTo>
                <a:cubicBezTo>
                  <a:pt x="208" y="669"/>
                  <a:pt x="206" y="670"/>
                  <a:pt x="205" y="671"/>
                </a:cubicBezTo>
                <a:cubicBezTo>
                  <a:pt x="206" y="673"/>
                  <a:pt x="204" y="673"/>
                  <a:pt x="204" y="674"/>
                </a:cubicBezTo>
                <a:cubicBezTo>
                  <a:pt x="203" y="675"/>
                  <a:pt x="202" y="675"/>
                  <a:pt x="201" y="677"/>
                </a:cubicBezTo>
                <a:cubicBezTo>
                  <a:pt x="201" y="678"/>
                  <a:pt x="200" y="679"/>
                  <a:pt x="199" y="680"/>
                </a:cubicBezTo>
                <a:cubicBezTo>
                  <a:pt x="199" y="681"/>
                  <a:pt x="198" y="682"/>
                  <a:pt x="197" y="683"/>
                </a:cubicBezTo>
                <a:cubicBezTo>
                  <a:pt x="196" y="683"/>
                  <a:pt x="196" y="684"/>
                  <a:pt x="196" y="685"/>
                </a:cubicBezTo>
                <a:cubicBezTo>
                  <a:pt x="197" y="686"/>
                  <a:pt x="197" y="688"/>
                  <a:pt x="199" y="688"/>
                </a:cubicBezTo>
                <a:cubicBezTo>
                  <a:pt x="200" y="688"/>
                  <a:pt x="200" y="689"/>
                  <a:pt x="200" y="689"/>
                </a:cubicBezTo>
                <a:cubicBezTo>
                  <a:pt x="202" y="691"/>
                  <a:pt x="205" y="692"/>
                  <a:pt x="207" y="694"/>
                </a:cubicBezTo>
                <a:cubicBezTo>
                  <a:pt x="207" y="695"/>
                  <a:pt x="208" y="694"/>
                  <a:pt x="208" y="695"/>
                </a:cubicBezTo>
                <a:cubicBezTo>
                  <a:pt x="208" y="696"/>
                  <a:pt x="208" y="696"/>
                  <a:pt x="208" y="697"/>
                </a:cubicBezTo>
                <a:cubicBezTo>
                  <a:pt x="207" y="698"/>
                  <a:pt x="206" y="699"/>
                  <a:pt x="205" y="700"/>
                </a:cubicBezTo>
                <a:cubicBezTo>
                  <a:pt x="203" y="700"/>
                  <a:pt x="202" y="699"/>
                  <a:pt x="201" y="698"/>
                </a:cubicBezTo>
                <a:cubicBezTo>
                  <a:pt x="200" y="697"/>
                  <a:pt x="199" y="696"/>
                  <a:pt x="199" y="696"/>
                </a:cubicBezTo>
                <a:cubicBezTo>
                  <a:pt x="198" y="695"/>
                  <a:pt x="197" y="695"/>
                  <a:pt x="197" y="695"/>
                </a:cubicBezTo>
                <a:cubicBezTo>
                  <a:pt x="195" y="695"/>
                  <a:pt x="195" y="694"/>
                  <a:pt x="194" y="693"/>
                </a:cubicBezTo>
                <a:cubicBezTo>
                  <a:pt x="193" y="692"/>
                  <a:pt x="192" y="691"/>
                  <a:pt x="191" y="690"/>
                </a:cubicBezTo>
                <a:cubicBezTo>
                  <a:pt x="190" y="689"/>
                  <a:pt x="189" y="689"/>
                  <a:pt x="188" y="688"/>
                </a:cubicBezTo>
                <a:cubicBezTo>
                  <a:pt x="188" y="688"/>
                  <a:pt x="187" y="688"/>
                  <a:pt x="187" y="688"/>
                </a:cubicBezTo>
                <a:cubicBezTo>
                  <a:pt x="186" y="685"/>
                  <a:pt x="187" y="683"/>
                  <a:pt x="188" y="682"/>
                </a:cubicBezTo>
                <a:cubicBezTo>
                  <a:pt x="189" y="681"/>
                  <a:pt x="189" y="680"/>
                  <a:pt x="190" y="680"/>
                </a:cubicBezTo>
                <a:cubicBezTo>
                  <a:pt x="190" y="679"/>
                  <a:pt x="190" y="677"/>
                  <a:pt x="192" y="677"/>
                </a:cubicBezTo>
                <a:cubicBezTo>
                  <a:pt x="192" y="676"/>
                  <a:pt x="194" y="675"/>
                  <a:pt x="194" y="674"/>
                </a:cubicBezTo>
                <a:cubicBezTo>
                  <a:pt x="194" y="673"/>
                  <a:pt x="195" y="672"/>
                  <a:pt x="196" y="671"/>
                </a:cubicBezTo>
                <a:cubicBezTo>
                  <a:pt x="197" y="670"/>
                  <a:pt x="198" y="670"/>
                  <a:pt x="198" y="669"/>
                </a:cubicBezTo>
                <a:cubicBezTo>
                  <a:pt x="199" y="667"/>
                  <a:pt x="201" y="666"/>
                  <a:pt x="202" y="664"/>
                </a:cubicBezTo>
                <a:cubicBezTo>
                  <a:pt x="203" y="663"/>
                  <a:pt x="203" y="662"/>
                  <a:pt x="204" y="662"/>
                </a:cubicBezTo>
                <a:cubicBezTo>
                  <a:pt x="204" y="661"/>
                  <a:pt x="204" y="660"/>
                  <a:pt x="205" y="660"/>
                </a:cubicBezTo>
                <a:cubicBezTo>
                  <a:pt x="206" y="659"/>
                  <a:pt x="206" y="657"/>
                  <a:pt x="207" y="656"/>
                </a:cubicBezTo>
                <a:cubicBezTo>
                  <a:pt x="208" y="656"/>
                  <a:pt x="208" y="655"/>
                  <a:pt x="209" y="655"/>
                </a:cubicBezTo>
                <a:cubicBezTo>
                  <a:pt x="209" y="654"/>
                  <a:pt x="209" y="653"/>
                  <a:pt x="210" y="653"/>
                </a:cubicBezTo>
                <a:cubicBezTo>
                  <a:pt x="211" y="651"/>
                  <a:pt x="212" y="649"/>
                  <a:pt x="214" y="648"/>
                </a:cubicBezTo>
                <a:cubicBezTo>
                  <a:pt x="214" y="646"/>
                  <a:pt x="216" y="644"/>
                  <a:pt x="218" y="643"/>
                </a:cubicBezTo>
                <a:cubicBezTo>
                  <a:pt x="219" y="642"/>
                  <a:pt x="220" y="640"/>
                  <a:pt x="221" y="639"/>
                </a:cubicBezTo>
                <a:cubicBezTo>
                  <a:pt x="221" y="638"/>
                  <a:pt x="221" y="638"/>
                  <a:pt x="221" y="638"/>
                </a:cubicBezTo>
                <a:cubicBezTo>
                  <a:pt x="222" y="636"/>
                  <a:pt x="223" y="636"/>
                  <a:pt x="223" y="634"/>
                </a:cubicBezTo>
                <a:cubicBezTo>
                  <a:pt x="224" y="633"/>
                  <a:pt x="225" y="632"/>
                  <a:pt x="226" y="631"/>
                </a:cubicBezTo>
                <a:cubicBezTo>
                  <a:pt x="227" y="631"/>
                  <a:pt x="227" y="631"/>
                  <a:pt x="228" y="631"/>
                </a:cubicBezTo>
                <a:cubicBezTo>
                  <a:pt x="228" y="631"/>
                  <a:pt x="228" y="631"/>
                  <a:pt x="228" y="631"/>
                </a:cubicBezTo>
                <a:cubicBezTo>
                  <a:pt x="228" y="631"/>
                  <a:pt x="227" y="631"/>
                  <a:pt x="227" y="631"/>
                </a:cubicBezTo>
                <a:cubicBezTo>
                  <a:pt x="227" y="631"/>
                  <a:pt x="227" y="631"/>
                  <a:pt x="227" y="631"/>
                </a:cubicBezTo>
                <a:cubicBezTo>
                  <a:pt x="227" y="632"/>
                  <a:pt x="228" y="632"/>
                  <a:pt x="228" y="632"/>
                </a:cubicBezTo>
                <a:cubicBezTo>
                  <a:pt x="228" y="632"/>
                  <a:pt x="228" y="632"/>
                  <a:pt x="228" y="631"/>
                </a:cubicBezTo>
                <a:moveTo>
                  <a:pt x="193" y="689"/>
                </a:moveTo>
                <a:cubicBezTo>
                  <a:pt x="193" y="689"/>
                  <a:pt x="193" y="689"/>
                  <a:pt x="193" y="689"/>
                </a:cubicBezTo>
                <a:cubicBezTo>
                  <a:pt x="192" y="689"/>
                  <a:pt x="192" y="689"/>
                  <a:pt x="192" y="689"/>
                </a:cubicBezTo>
                <a:cubicBezTo>
                  <a:pt x="192" y="689"/>
                  <a:pt x="192" y="689"/>
                  <a:pt x="192" y="689"/>
                </a:cubicBezTo>
                <a:cubicBezTo>
                  <a:pt x="192" y="689"/>
                  <a:pt x="193" y="690"/>
                  <a:pt x="193" y="690"/>
                </a:cubicBezTo>
                <a:cubicBezTo>
                  <a:pt x="193" y="690"/>
                  <a:pt x="193" y="689"/>
                  <a:pt x="192" y="689"/>
                </a:cubicBezTo>
                <a:cubicBezTo>
                  <a:pt x="192" y="688"/>
                  <a:pt x="191" y="687"/>
                  <a:pt x="191" y="687"/>
                </a:cubicBezTo>
                <a:cubicBezTo>
                  <a:pt x="190" y="689"/>
                  <a:pt x="190" y="689"/>
                  <a:pt x="193" y="689"/>
                </a:cubicBezTo>
                <a:moveTo>
                  <a:pt x="231" y="637"/>
                </a:moveTo>
                <a:cubicBezTo>
                  <a:pt x="230" y="636"/>
                  <a:pt x="230" y="636"/>
                  <a:pt x="229" y="635"/>
                </a:cubicBezTo>
                <a:cubicBezTo>
                  <a:pt x="228" y="635"/>
                  <a:pt x="227" y="635"/>
                  <a:pt x="227" y="635"/>
                </a:cubicBezTo>
                <a:cubicBezTo>
                  <a:pt x="227" y="636"/>
                  <a:pt x="227" y="636"/>
                  <a:pt x="228" y="636"/>
                </a:cubicBezTo>
                <a:cubicBezTo>
                  <a:pt x="228" y="637"/>
                  <a:pt x="229" y="637"/>
                  <a:pt x="230" y="638"/>
                </a:cubicBezTo>
                <a:cubicBezTo>
                  <a:pt x="230" y="638"/>
                  <a:pt x="231" y="637"/>
                  <a:pt x="231" y="637"/>
                </a:cubicBezTo>
                <a:moveTo>
                  <a:pt x="232" y="633"/>
                </a:moveTo>
                <a:cubicBezTo>
                  <a:pt x="231" y="633"/>
                  <a:pt x="230" y="634"/>
                  <a:pt x="230" y="634"/>
                </a:cubicBezTo>
                <a:cubicBezTo>
                  <a:pt x="231" y="635"/>
                  <a:pt x="231" y="635"/>
                  <a:pt x="231" y="636"/>
                </a:cubicBezTo>
                <a:cubicBezTo>
                  <a:pt x="232" y="635"/>
                  <a:pt x="232" y="634"/>
                  <a:pt x="232" y="633"/>
                </a:cubicBezTo>
                <a:moveTo>
                  <a:pt x="238" y="638"/>
                </a:moveTo>
                <a:cubicBezTo>
                  <a:pt x="238" y="638"/>
                  <a:pt x="239" y="638"/>
                  <a:pt x="239" y="638"/>
                </a:cubicBezTo>
                <a:cubicBezTo>
                  <a:pt x="238" y="638"/>
                  <a:pt x="238" y="638"/>
                  <a:pt x="238" y="638"/>
                </a:cubicBezTo>
                <a:cubicBezTo>
                  <a:pt x="238" y="638"/>
                  <a:pt x="238" y="638"/>
                  <a:pt x="238" y="638"/>
                </a:cubicBezTo>
                <a:cubicBezTo>
                  <a:pt x="238" y="638"/>
                  <a:pt x="238" y="638"/>
                  <a:pt x="238" y="638"/>
                </a:cubicBezTo>
                <a:moveTo>
                  <a:pt x="241" y="639"/>
                </a:moveTo>
                <a:cubicBezTo>
                  <a:pt x="240" y="639"/>
                  <a:pt x="240" y="639"/>
                  <a:pt x="240" y="639"/>
                </a:cubicBezTo>
                <a:cubicBezTo>
                  <a:pt x="240" y="639"/>
                  <a:pt x="240" y="639"/>
                  <a:pt x="240" y="639"/>
                </a:cubicBezTo>
                <a:cubicBezTo>
                  <a:pt x="240" y="639"/>
                  <a:pt x="240" y="639"/>
                  <a:pt x="240" y="639"/>
                </a:cubicBezTo>
                <a:cubicBezTo>
                  <a:pt x="240" y="639"/>
                  <a:pt x="240" y="639"/>
                  <a:pt x="241" y="639"/>
                </a:cubicBezTo>
                <a:moveTo>
                  <a:pt x="195" y="689"/>
                </a:moveTo>
                <a:cubicBezTo>
                  <a:pt x="194" y="689"/>
                  <a:pt x="194" y="689"/>
                  <a:pt x="194" y="689"/>
                </a:cubicBezTo>
                <a:cubicBezTo>
                  <a:pt x="194" y="689"/>
                  <a:pt x="194" y="690"/>
                  <a:pt x="195" y="690"/>
                </a:cubicBezTo>
                <a:cubicBezTo>
                  <a:pt x="195" y="690"/>
                  <a:pt x="195" y="689"/>
                  <a:pt x="195" y="689"/>
                </a:cubicBezTo>
                <a:cubicBezTo>
                  <a:pt x="195" y="689"/>
                  <a:pt x="195" y="689"/>
                  <a:pt x="195" y="689"/>
                </a:cubicBezTo>
                <a:moveTo>
                  <a:pt x="195" y="691"/>
                </a:moveTo>
                <a:cubicBezTo>
                  <a:pt x="195" y="691"/>
                  <a:pt x="195" y="691"/>
                  <a:pt x="195" y="691"/>
                </a:cubicBezTo>
                <a:cubicBezTo>
                  <a:pt x="195" y="691"/>
                  <a:pt x="195" y="691"/>
                  <a:pt x="194" y="691"/>
                </a:cubicBezTo>
                <a:cubicBezTo>
                  <a:pt x="194" y="691"/>
                  <a:pt x="194" y="691"/>
                  <a:pt x="194" y="691"/>
                </a:cubicBezTo>
                <a:cubicBezTo>
                  <a:pt x="194" y="691"/>
                  <a:pt x="194" y="691"/>
                  <a:pt x="195" y="691"/>
                </a:cubicBezTo>
                <a:moveTo>
                  <a:pt x="132" y="404"/>
                </a:moveTo>
                <a:cubicBezTo>
                  <a:pt x="131" y="404"/>
                  <a:pt x="131" y="404"/>
                  <a:pt x="131" y="403"/>
                </a:cubicBezTo>
                <a:cubicBezTo>
                  <a:pt x="131" y="403"/>
                  <a:pt x="131" y="403"/>
                  <a:pt x="131" y="402"/>
                </a:cubicBezTo>
                <a:cubicBezTo>
                  <a:pt x="131" y="402"/>
                  <a:pt x="132" y="401"/>
                  <a:pt x="133" y="401"/>
                </a:cubicBezTo>
                <a:cubicBezTo>
                  <a:pt x="133" y="402"/>
                  <a:pt x="133" y="402"/>
                  <a:pt x="133" y="402"/>
                </a:cubicBezTo>
                <a:cubicBezTo>
                  <a:pt x="133" y="403"/>
                  <a:pt x="134" y="405"/>
                  <a:pt x="133" y="406"/>
                </a:cubicBezTo>
                <a:cubicBezTo>
                  <a:pt x="133" y="406"/>
                  <a:pt x="133" y="406"/>
                  <a:pt x="132" y="406"/>
                </a:cubicBezTo>
                <a:cubicBezTo>
                  <a:pt x="132" y="406"/>
                  <a:pt x="131" y="406"/>
                  <a:pt x="131" y="407"/>
                </a:cubicBezTo>
                <a:cubicBezTo>
                  <a:pt x="131" y="408"/>
                  <a:pt x="132" y="408"/>
                  <a:pt x="132" y="408"/>
                </a:cubicBezTo>
                <a:cubicBezTo>
                  <a:pt x="133" y="408"/>
                  <a:pt x="133" y="408"/>
                  <a:pt x="133" y="408"/>
                </a:cubicBezTo>
                <a:cubicBezTo>
                  <a:pt x="133" y="409"/>
                  <a:pt x="132" y="409"/>
                  <a:pt x="132" y="409"/>
                </a:cubicBezTo>
                <a:cubicBezTo>
                  <a:pt x="131" y="409"/>
                  <a:pt x="130" y="409"/>
                  <a:pt x="129" y="410"/>
                </a:cubicBezTo>
                <a:cubicBezTo>
                  <a:pt x="128" y="410"/>
                  <a:pt x="128" y="410"/>
                  <a:pt x="127" y="409"/>
                </a:cubicBezTo>
                <a:cubicBezTo>
                  <a:pt x="127" y="409"/>
                  <a:pt x="127" y="410"/>
                  <a:pt x="126" y="410"/>
                </a:cubicBezTo>
                <a:cubicBezTo>
                  <a:pt x="125" y="410"/>
                  <a:pt x="124" y="410"/>
                  <a:pt x="123" y="410"/>
                </a:cubicBezTo>
                <a:cubicBezTo>
                  <a:pt x="121" y="410"/>
                  <a:pt x="120" y="410"/>
                  <a:pt x="120" y="409"/>
                </a:cubicBezTo>
                <a:cubicBezTo>
                  <a:pt x="118" y="409"/>
                  <a:pt x="117" y="409"/>
                  <a:pt x="116" y="408"/>
                </a:cubicBezTo>
                <a:cubicBezTo>
                  <a:pt x="116" y="408"/>
                  <a:pt x="116" y="407"/>
                  <a:pt x="116" y="407"/>
                </a:cubicBezTo>
                <a:cubicBezTo>
                  <a:pt x="115" y="407"/>
                  <a:pt x="115" y="408"/>
                  <a:pt x="115" y="408"/>
                </a:cubicBezTo>
                <a:cubicBezTo>
                  <a:pt x="114" y="409"/>
                  <a:pt x="113" y="409"/>
                  <a:pt x="112" y="409"/>
                </a:cubicBezTo>
                <a:cubicBezTo>
                  <a:pt x="111" y="409"/>
                  <a:pt x="111" y="409"/>
                  <a:pt x="110" y="410"/>
                </a:cubicBezTo>
                <a:cubicBezTo>
                  <a:pt x="110" y="410"/>
                  <a:pt x="109" y="409"/>
                  <a:pt x="109" y="409"/>
                </a:cubicBezTo>
                <a:cubicBezTo>
                  <a:pt x="108" y="409"/>
                  <a:pt x="108" y="410"/>
                  <a:pt x="107" y="410"/>
                </a:cubicBezTo>
                <a:cubicBezTo>
                  <a:pt x="105" y="410"/>
                  <a:pt x="104" y="411"/>
                  <a:pt x="103" y="409"/>
                </a:cubicBezTo>
                <a:cubicBezTo>
                  <a:pt x="101" y="409"/>
                  <a:pt x="100" y="409"/>
                  <a:pt x="99" y="410"/>
                </a:cubicBezTo>
                <a:cubicBezTo>
                  <a:pt x="98" y="410"/>
                  <a:pt x="96" y="410"/>
                  <a:pt x="95" y="410"/>
                </a:cubicBezTo>
                <a:cubicBezTo>
                  <a:pt x="94" y="409"/>
                  <a:pt x="93" y="409"/>
                  <a:pt x="92" y="409"/>
                </a:cubicBezTo>
                <a:cubicBezTo>
                  <a:pt x="81" y="409"/>
                  <a:pt x="69" y="409"/>
                  <a:pt x="57" y="409"/>
                </a:cubicBezTo>
                <a:cubicBezTo>
                  <a:pt x="56" y="410"/>
                  <a:pt x="57" y="411"/>
                  <a:pt x="57" y="412"/>
                </a:cubicBezTo>
                <a:cubicBezTo>
                  <a:pt x="56" y="413"/>
                  <a:pt x="56" y="415"/>
                  <a:pt x="56" y="416"/>
                </a:cubicBezTo>
                <a:cubicBezTo>
                  <a:pt x="56" y="419"/>
                  <a:pt x="56" y="419"/>
                  <a:pt x="56" y="419"/>
                </a:cubicBezTo>
                <a:cubicBezTo>
                  <a:pt x="56" y="419"/>
                  <a:pt x="56" y="419"/>
                  <a:pt x="56" y="419"/>
                </a:cubicBezTo>
                <a:cubicBezTo>
                  <a:pt x="54" y="419"/>
                  <a:pt x="51" y="419"/>
                  <a:pt x="49" y="419"/>
                </a:cubicBezTo>
                <a:cubicBezTo>
                  <a:pt x="49" y="419"/>
                  <a:pt x="49" y="418"/>
                  <a:pt x="49" y="417"/>
                </a:cubicBezTo>
                <a:cubicBezTo>
                  <a:pt x="49" y="410"/>
                  <a:pt x="49" y="402"/>
                  <a:pt x="49" y="394"/>
                </a:cubicBezTo>
                <a:cubicBezTo>
                  <a:pt x="49" y="393"/>
                  <a:pt x="49" y="393"/>
                  <a:pt x="50" y="392"/>
                </a:cubicBezTo>
                <a:cubicBezTo>
                  <a:pt x="49" y="392"/>
                  <a:pt x="49" y="391"/>
                  <a:pt x="49" y="389"/>
                </a:cubicBezTo>
                <a:cubicBezTo>
                  <a:pt x="49" y="389"/>
                  <a:pt x="49" y="389"/>
                  <a:pt x="50" y="389"/>
                </a:cubicBezTo>
                <a:cubicBezTo>
                  <a:pt x="56" y="389"/>
                  <a:pt x="56" y="389"/>
                  <a:pt x="57" y="390"/>
                </a:cubicBezTo>
                <a:cubicBezTo>
                  <a:pt x="57" y="399"/>
                  <a:pt x="57" y="399"/>
                  <a:pt x="57" y="399"/>
                </a:cubicBezTo>
                <a:cubicBezTo>
                  <a:pt x="58" y="400"/>
                  <a:pt x="60" y="399"/>
                  <a:pt x="61" y="400"/>
                </a:cubicBezTo>
                <a:cubicBezTo>
                  <a:pt x="61" y="400"/>
                  <a:pt x="61" y="400"/>
                  <a:pt x="62" y="400"/>
                </a:cubicBezTo>
                <a:cubicBezTo>
                  <a:pt x="66" y="400"/>
                  <a:pt x="71" y="400"/>
                  <a:pt x="75" y="400"/>
                </a:cubicBezTo>
                <a:cubicBezTo>
                  <a:pt x="75" y="400"/>
                  <a:pt x="76" y="400"/>
                  <a:pt x="76" y="400"/>
                </a:cubicBezTo>
                <a:cubicBezTo>
                  <a:pt x="77" y="401"/>
                  <a:pt x="78" y="400"/>
                  <a:pt x="79" y="400"/>
                </a:cubicBezTo>
                <a:cubicBezTo>
                  <a:pt x="89" y="400"/>
                  <a:pt x="98" y="400"/>
                  <a:pt x="108" y="400"/>
                </a:cubicBezTo>
                <a:cubicBezTo>
                  <a:pt x="109" y="400"/>
                  <a:pt x="110" y="400"/>
                  <a:pt x="111" y="401"/>
                </a:cubicBezTo>
                <a:cubicBezTo>
                  <a:pt x="112" y="402"/>
                  <a:pt x="112" y="401"/>
                  <a:pt x="113" y="400"/>
                </a:cubicBezTo>
                <a:cubicBezTo>
                  <a:pt x="114" y="401"/>
                  <a:pt x="114" y="403"/>
                  <a:pt x="116" y="402"/>
                </a:cubicBezTo>
                <a:cubicBezTo>
                  <a:pt x="116" y="402"/>
                  <a:pt x="116" y="403"/>
                  <a:pt x="116" y="403"/>
                </a:cubicBezTo>
                <a:cubicBezTo>
                  <a:pt x="115" y="405"/>
                  <a:pt x="118" y="405"/>
                  <a:pt x="119" y="406"/>
                </a:cubicBezTo>
                <a:cubicBezTo>
                  <a:pt x="119" y="406"/>
                  <a:pt x="119" y="406"/>
                  <a:pt x="119" y="405"/>
                </a:cubicBezTo>
                <a:cubicBezTo>
                  <a:pt x="119" y="405"/>
                  <a:pt x="119" y="405"/>
                  <a:pt x="119" y="404"/>
                </a:cubicBezTo>
                <a:cubicBezTo>
                  <a:pt x="120" y="404"/>
                  <a:pt x="120" y="406"/>
                  <a:pt x="121" y="405"/>
                </a:cubicBezTo>
                <a:cubicBezTo>
                  <a:pt x="122" y="404"/>
                  <a:pt x="123" y="404"/>
                  <a:pt x="124" y="404"/>
                </a:cubicBezTo>
                <a:cubicBezTo>
                  <a:pt x="124" y="405"/>
                  <a:pt x="125" y="406"/>
                  <a:pt x="126" y="406"/>
                </a:cubicBezTo>
                <a:cubicBezTo>
                  <a:pt x="126" y="406"/>
                  <a:pt x="127" y="407"/>
                  <a:pt x="127" y="407"/>
                </a:cubicBezTo>
                <a:cubicBezTo>
                  <a:pt x="127" y="407"/>
                  <a:pt x="128" y="406"/>
                  <a:pt x="128" y="406"/>
                </a:cubicBezTo>
                <a:cubicBezTo>
                  <a:pt x="128" y="406"/>
                  <a:pt x="129" y="407"/>
                  <a:pt x="129" y="407"/>
                </a:cubicBezTo>
                <a:cubicBezTo>
                  <a:pt x="130" y="406"/>
                  <a:pt x="130" y="405"/>
                  <a:pt x="131" y="405"/>
                </a:cubicBezTo>
                <a:cubicBezTo>
                  <a:pt x="131" y="405"/>
                  <a:pt x="131" y="404"/>
                  <a:pt x="132" y="404"/>
                </a:cubicBezTo>
                <a:cubicBezTo>
                  <a:pt x="132" y="403"/>
                  <a:pt x="132" y="404"/>
                  <a:pt x="131" y="404"/>
                </a:cubicBezTo>
                <a:cubicBezTo>
                  <a:pt x="131" y="404"/>
                  <a:pt x="131" y="404"/>
                  <a:pt x="131" y="404"/>
                </a:cubicBezTo>
                <a:cubicBezTo>
                  <a:pt x="132" y="404"/>
                  <a:pt x="132" y="404"/>
                  <a:pt x="132" y="404"/>
                </a:cubicBezTo>
                <a:cubicBezTo>
                  <a:pt x="132" y="404"/>
                  <a:pt x="132" y="404"/>
                  <a:pt x="132" y="404"/>
                </a:cubicBezTo>
                <a:cubicBezTo>
                  <a:pt x="132" y="404"/>
                  <a:pt x="132" y="403"/>
                  <a:pt x="132" y="404"/>
                </a:cubicBezTo>
                <a:moveTo>
                  <a:pt x="87" y="406"/>
                </a:moveTo>
                <a:cubicBezTo>
                  <a:pt x="87" y="406"/>
                  <a:pt x="87" y="405"/>
                  <a:pt x="87" y="405"/>
                </a:cubicBezTo>
                <a:cubicBezTo>
                  <a:pt x="86" y="405"/>
                  <a:pt x="86" y="406"/>
                  <a:pt x="86" y="406"/>
                </a:cubicBezTo>
                <a:cubicBezTo>
                  <a:pt x="86" y="406"/>
                  <a:pt x="86" y="406"/>
                  <a:pt x="86" y="406"/>
                </a:cubicBezTo>
                <a:cubicBezTo>
                  <a:pt x="86" y="406"/>
                  <a:pt x="87" y="406"/>
                  <a:pt x="87" y="406"/>
                </a:cubicBezTo>
                <a:moveTo>
                  <a:pt x="122" y="408"/>
                </a:moveTo>
                <a:cubicBezTo>
                  <a:pt x="122" y="408"/>
                  <a:pt x="122" y="408"/>
                  <a:pt x="121" y="408"/>
                </a:cubicBezTo>
                <a:cubicBezTo>
                  <a:pt x="121" y="408"/>
                  <a:pt x="121" y="408"/>
                  <a:pt x="121" y="409"/>
                </a:cubicBezTo>
                <a:cubicBezTo>
                  <a:pt x="121" y="409"/>
                  <a:pt x="121" y="409"/>
                  <a:pt x="121" y="409"/>
                </a:cubicBezTo>
                <a:cubicBezTo>
                  <a:pt x="122" y="409"/>
                  <a:pt x="122" y="409"/>
                  <a:pt x="122" y="408"/>
                </a:cubicBezTo>
                <a:moveTo>
                  <a:pt x="142" y="230"/>
                </a:moveTo>
                <a:cubicBezTo>
                  <a:pt x="141" y="231"/>
                  <a:pt x="141" y="230"/>
                  <a:pt x="140" y="229"/>
                </a:cubicBezTo>
                <a:cubicBezTo>
                  <a:pt x="139" y="229"/>
                  <a:pt x="139" y="229"/>
                  <a:pt x="138" y="228"/>
                </a:cubicBezTo>
                <a:cubicBezTo>
                  <a:pt x="138" y="228"/>
                  <a:pt x="137" y="227"/>
                  <a:pt x="137" y="227"/>
                </a:cubicBezTo>
                <a:cubicBezTo>
                  <a:pt x="136" y="226"/>
                  <a:pt x="136" y="225"/>
                  <a:pt x="135" y="225"/>
                </a:cubicBezTo>
                <a:cubicBezTo>
                  <a:pt x="134" y="225"/>
                  <a:pt x="134" y="224"/>
                  <a:pt x="134" y="224"/>
                </a:cubicBezTo>
                <a:cubicBezTo>
                  <a:pt x="134" y="223"/>
                  <a:pt x="135" y="223"/>
                  <a:pt x="135" y="223"/>
                </a:cubicBezTo>
                <a:cubicBezTo>
                  <a:pt x="136" y="223"/>
                  <a:pt x="138" y="222"/>
                  <a:pt x="139" y="224"/>
                </a:cubicBezTo>
                <a:cubicBezTo>
                  <a:pt x="141" y="224"/>
                  <a:pt x="142" y="224"/>
                  <a:pt x="143" y="224"/>
                </a:cubicBezTo>
                <a:cubicBezTo>
                  <a:pt x="144" y="224"/>
                  <a:pt x="144" y="225"/>
                  <a:pt x="144" y="225"/>
                </a:cubicBezTo>
                <a:cubicBezTo>
                  <a:pt x="143" y="225"/>
                  <a:pt x="143" y="225"/>
                  <a:pt x="142" y="225"/>
                </a:cubicBezTo>
                <a:cubicBezTo>
                  <a:pt x="142" y="226"/>
                  <a:pt x="140" y="226"/>
                  <a:pt x="139" y="227"/>
                </a:cubicBezTo>
                <a:cubicBezTo>
                  <a:pt x="139" y="227"/>
                  <a:pt x="139" y="227"/>
                  <a:pt x="139" y="228"/>
                </a:cubicBezTo>
                <a:cubicBezTo>
                  <a:pt x="140" y="228"/>
                  <a:pt x="140" y="228"/>
                  <a:pt x="141" y="228"/>
                </a:cubicBezTo>
                <a:cubicBezTo>
                  <a:pt x="141" y="227"/>
                  <a:pt x="142" y="227"/>
                  <a:pt x="143" y="227"/>
                </a:cubicBezTo>
                <a:cubicBezTo>
                  <a:pt x="144" y="227"/>
                  <a:pt x="144" y="227"/>
                  <a:pt x="144" y="225"/>
                </a:cubicBezTo>
                <a:cubicBezTo>
                  <a:pt x="144" y="225"/>
                  <a:pt x="145" y="225"/>
                  <a:pt x="146" y="225"/>
                </a:cubicBezTo>
                <a:cubicBezTo>
                  <a:pt x="146" y="226"/>
                  <a:pt x="148" y="227"/>
                  <a:pt x="148" y="228"/>
                </a:cubicBezTo>
                <a:cubicBezTo>
                  <a:pt x="148" y="229"/>
                  <a:pt x="149" y="229"/>
                  <a:pt x="150" y="230"/>
                </a:cubicBezTo>
                <a:cubicBezTo>
                  <a:pt x="152" y="231"/>
                  <a:pt x="153" y="233"/>
                  <a:pt x="155" y="234"/>
                </a:cubicBezTo>
                <a:cubicBezTo>
                  <a:pt x="156" y="233"/>
                  <a:pt x="156" y="231"/>
                  <a:pt x="158" y="229"/>
                </a:cubicBezTo>
                <a:cubicBezTo>
                  <a:pt x="159" y="229"/>
                  <a:pt x="159" y="228"/>
                  <a:pt x="159" y="227"/>
                </a:cubicBezTo>
                <a:cubicBezTo>
                  <a:pt x="160" y="226"/>
                  <a:pt x="160" y="226"/>
                  <a:pt x="158" y="225"/>
                </a:cubicBezTo>
                <a:cubicBezTo>
                  <a:pt x="158" y="225"/>
                  <a:pt x="158" y="225"/>
                  <a:pt x="158" y="224"/>
                </a:cubicBezTo>
                <a:cubicBezTo>
                  <a:pt x="159" y="224"/>
                  <a:pt x="159" y="224"/>
                  <a:pt x="160" y="224"/>
                </a:cubicBezTo>
                <a:cubicBezTo>
                  <a:pt x="160" y="223"/>
                  <a:pt x="159" y="223"/>
                  <a:pt x="159" y="223"/>
                </a:cubicBezTo>
                <a:cubicBezTo>
                  <a:pt x="158" y="222"/>
                  <a:pt x="158" y="222"/>
                  <a:pt x="157" y="223"/>
                </a:cubicBezTo>
                <a:cubicBezTo>
                  <a:pt x="157" y="224"/>
                  <a:pt x="156" y="224"/>
                  <a:pt x="155" y="224"/>
                </a:cubicBezTo>
                <a:cubicBezTo>
                  <a:pt x="155" y="223"/>
                  <a:pt x="154" y="223"/>
                  <a:pt x="154" y="222"/>
                </a:cubicBezTo>
                <a:cubicBezTo>
                  <a:pt x="153" y="221"/>
                  <a:pt x="153" y="221"/>
                  <a:pt x="154" y="220"/>
                </a:cubicBezTo>
                <a:cubicBezTo>
                  <a:pt x="154" y="219"/>
                  <a:pt x="153" y="219"/>
                  <a:pt x="153" y="218"/>
                </a:cubicBezTo>
                <a:cubicBezTo>
                  <a:pt x="152" y="218"/>
                  <a:pt x="151" y="218"/>
                  <a:pt x="150" y="218"/>
                </a:cubicBezTo>
                <a:cubicBezTo>
                  <a:pt x="149" y="219"/>
                  <a:pt x="148" y="218"/>
                  <a:pt x="148" y="217"/>
                </a:cubicBezTo>
                <a:cubicBezTo>
                  <a:pt x="148" y="217"/>
                  <a:pt x="148" y="216"/>
                  <a:pt x="148" y="216"/>
                </a:cubicBezTo>
                <a:cubicBezTo>
                  <a:pt x="148" y="216"/>
                  <a:pt x="148" y="215"/>
                  <a:pt x="147" y="215"/>
                </a:cubicBezTo>
                <a:cubicBezTo>
                  <a:pt x="147" y="216"/>
                  <a:pt x="146" y="217"/>
                  <a:pt x="145" y="217"/>
                </a:cubicBezTo>
                <a:cubicBezTo>
                  <a:pt x="144" y="216"/>
                  <a:pt x="145" y="215"/>
                  <a:pt x="145" y="214"/>
                </a:cubicBezTo>
                <a:cubicBezTo>
                  <a:pt x="144" y="214"/>
                  <a:pt x="144" y="214"/>
                  <a:pt x="143" y="213"/>
                </a:cubicBezTo>
                <a:cubicBezTo>
                  <a:pt x="143" y="213"/>
                  <a:pt x="142" y="212"/>
                  <a:pt x="142" y="212"/>
                </a:cubicBezTo>
                <a:cubicBezTo>
                  <a:pt x="141" y="212"/>
                  <a:pt x="141" y="211"/>
                  <a:pt x="140" y="212"/>
                </a:cubicBezTo>
                <a:cubicBezTo>
                  <a:pt x="139" y="213"/>
                  <a:pt x="139" y="213"/>
                  <a:pt x="138" y="212"/>
                </a:cubicBezTo>
                <a:cubicBezTo>
                  <a:pt x="138" y="212"/>
                  <a:pt x="137" y="211"/>
                  <a:pt x="136" y="211"/>
                </a:cubicBezTo>
                <a:cubicBezTo>
                  <a:pt x="136" y="210"/>
                  <a:pt x="136" y="209"/>
                  <a:pt x="137" y="208"/>
                </a:cubicBezTo>
                <a:cubicBezTo>
                  <a:pt x="137" y="208"/>
                  <a:pt x="137" y="208"/>
                  <a:pt x="137" y="208"/>
                </a:cubicBezTo>
                <a:cubicBezTo>
                  <a:pt x="137" y="208"/>
                  <a:pt x="136" y="208"/>
                  <a:pt x="136" y="208"/>
                </a:cubicBezTo>
                <a:cubicBezTo>
                  <a:pt x="136" y="209"/>
                  <a:pt x="137" y="209"/>
                  <a:pt x="137" y="209"/>
                </a:cubicBezTo>
                <a:cubicBezTo>
                  <a:pt x="137" y="209"/>
                  <a:pt x="138" y="208"/>
                  <a:pt x="138" y="208"/>
                </a:cubicBezTo>
                <a:cubicBezTo>
                  <a:pt x="138" y="208"/>
                  <a:pt x="138" y="208"/>
                  <a:pt x="137" y="208"/>
                </a:cubicBezTo>
                <a:cubicBezTo>
                  <a:pt x="136" y="209"/>
                  <a:pt x="136" y="209"/>
                  <a:pt x="135" y="209"/>
                </a:cubicBezTo>
                <a:cubicBezTo>
                  <a:pt x="135" y="209"/>
                  <a:pt x="134" y="209"/>
                  <a:pt x="134" y="208"/>
                </a:cubicBezTo>
                <a:cubicBezTo>
                  <a:pt x="134" y="208"/>
                  <a:pt x="134" y="207"/>
                  <a:pt x="134" y="207"/>
                </a:cubicBezTo>
                <a:cubicBezTo>
                  <a:pt x="135" y="207"/>
                  <a:pt x="136" y="207"/>
                  <a:pt x="137" y="206"/>
                </a:cubicBezTo>
                <a:cubicBezTo>
                  <a:pt x="137" y="206"/>
                  <a:pt x="138" y="206"/>
                  <a:pt x="138" y="206"/>
                </a:cubicBezTo>
                <a:cubicBezTo>
                  <a:pt x="138" y="206"/>
                  <a:pt x="138" y="207"/>
                  <a:pt x="139" y="207"/>
                </a:cubicBezTo>
                <a:cubicBezTo>
                  <a:pt x="139" y="207"/>
                  <a:pt x="140" y="207"/>
                  <a:pt x="140" y="207"/>
                </a:cubicBezTo>
                <a:cubicBezTo>
                  <a:pt x="142" y="208"/>
                  <a:pt x="140" y="209"/>
                  <a:pt x="141" y="211"/>
                </a:cubicBezTo>
                <a:cubicBezTo>
                  <a:pt x="142" y="211"/>
                  <a:pt x="143" y="211"/>
                  <a:pt x="143" y="211"/>
                </a:cubicBezTo>
                <a:cubicBezTo>
                  <a:pt x="145" y="210"/>
                  <a:pt x="146" y="212"/>
                  <a:pt x="148" y="212"/>
                </a:cubicBezTo>
                <a:cubicBezTo>
                  <a:pt x="149" y="212"/>
                  <a:pt x="150" y="213"/>
                  <a:pt x="150" y="215"/>
                </a:cubicBezTo>
                <a:cubicBezTo>
                  <a:pt x="150" y="215"/>
                  <a:pt x="150" y="215"/>
                  <a:pt x="150" y="215"/>
                </a:cubicBezTo>
                <a:cubicBezTo>
                  <a:pt x="150" y="214"/>
                  <a:pt x="150" y="214"/>
                  <a:pt x="150" y="215"/>
                </a:cubicBezTo>
                <a:cubicBezTo>
                  <a:pt x="150" y="215"/>
                  <a:pt x="149" y="215"/>
                  <a:pt x="150" y="215"/>
                </a:cubicBezTo>
                <a:cubicBezTo>
                  <a:pt x="150" y="215"/>
                  <a:pt x="150" y="215"/>
                  <a:pt x="150" y="215"/>
                </a:cubicBezTo>
                <a:cubicBezTo>
                  <a:pt x="151" y="215"/>
                  <a:pt x="151" y="215"/>
                  <a:pt x="152" y="215"/>
                </a:cubicBezTo>
                <a:cubicBezTo>
                  <a:pt x="153" y="214"/>
                  <a:pt x="153" y="215"/>
                  <a:pt x="154" y="215"/>
                </a:cubicBezTo>
                <a:cubicBezTo>
                  <a:pt x="154" y="215"/>
                  <a:pt x="155" y="214"/>
                  <a:pt x="156" y="215"/>
                </a:cubicBezTo>
                <a:cubicBezTo>
                  <a:pt x="157" y="216"/>
                  <a:pt x="158" y="216"/>
                  <a:pt x="159" y="216"/>
                </a:cubicBezTo>
                <a:cubicBezTo>
                  <a:pt x="160" y="217"/>
                  <a:pt x="161" y="218"/>
                  <a:pt x="161" y="219"/>
                </a:cubicBezTo>
                <a:cubicBezTo>
                  <a:pt x="161" y="220"/>
                  <a:pt x="161" y="220"/>
                  <a:pt x="161" y="220"/>
                </a:cubicBezTo>
                <a:cubicBezTo>
                  <a:pt x="162" y="220"/>
                  <a:pt x="162" y="219"/>
                  <a:pt x="162" y="218"/>
                </a:cubicBezTo>
                <a:cubicBezTo>
                  <a:pt x="163" y="219"/>
                  <a:pt x="163" y="220"/>
                  <a:pt x="163" y="220"/>
                </a:cubicBezTo>
                <a:cubicBezTo>
                  <a:pt x="164" y="220"/>
                  <a:pt x="165" y="219"/>
                  <a:pt x="165" y="219"/>
                </a:cubicBezTo>
                <a:cubicBezTo>
                  <a:pt x="166" y="220"/>
                  <a:pt x="167" y="220"/>
                  <a:pt x="168" y="220"/>
                </a:cubicBezTo>
                <a:cubicBezTo>
                  <a:pt x="169" y="221"/>
                  <a:pt x="170" y="222"/>
                  <a:pt x="171" y="222"/>
                </a:cubicBezTo>
                <a:cubicBezTo>
                  <a:pt x="172" y="222"/>
                  <a:pt x="172" y="223"/>
                  <a:pt x="174" y="223"/>
                </a:cubicBezTo>
                <a:cubicBezTo>
                  <a:pt x="174" y="224"/>
                  <a:pt x="176" y="224"/>
                  <a:pt x="177" y="225"/>
                </a:cubicBezTo>
                <a:cubicBezTo>
                  <a:pt x="178" y="226"/>
                  <a:pt x="179" y="226"/>
                  <a:pt x="180" y="227"/>
                </a:cubicBezTo>
                <a:cubicBezTo>
                  <a:pt x="181" y="228"/>
                  <a:pt x="183" y="228"/>
                  <a:pt x="184" y="230"/>
                </a:cubicBezTo>
                <a:cubicBezTo>
                  <a:pt x="185" y="230"/>
                  <a:pt x="186" y="230"/>
                  <a:pt x="186" y="231"/>
                </a:cubicBezTo>
                <a:cubicBezTo>
                  <a:pt x="187" y="232"/>
                  <a:pt x="187" y="231"/>
                  <a:pt x="188" y="231"/>
                </a:cubicBezTo>
                <a:cubicBezTo>
                  <a:pt x="189" y="232"/>
                  <a:pt x="191" y="232"/>
                  <a:pt x="191" y="234"/>
                </a:cubicBezTo>
                <a:cubicBezTo>
                  <a:pt x="191" y="234"/>
                  <a:pt x="191" y="234"/>
                  <a:pt x="191" y="234"/>
                </a:cubicBezTo>
                <a:cubicBezTo>
                  <a:pt x="191" y="233"/>
                  <a:pt x="191" y="233"/>
                  <a:pt x="191" y="233"/>
                </a:cubicBezTo>
                <a:cubicBezTo>
                  <a:pt x="190" y="234"/>
                  <a:pt x="190" y="234"/>
                  <a:pt x="191" y="234"/>
                </a:cubicBezTo>
                <a:cubicBezTo>
                  <a:pt x="191" y="234"/>
                  <a:pt x="191" y="234"/>
                  <a:pt x="191" y="234"/>
                </a:cubicBezTo>
                <a:cubicBezTo>
                  <a:pt x="192" y="233"/>
                  <a:pt x="192" y="235"/>
                  <a:pt x="193" y="235"/>
                </a:cubicBezTo>
                <a:cubicBezTo>
                  <a:pt x="192" y="235"/>
                  <a:pt x="193" y="237"/>
                  <a:pt x="191" y="237"/>
                </a:cubicBezTo>
                <a:cubicBezTo>
                  <a:pt x="190" y="237"/>
                  <a:pt x="190" y="238"/>
                  <a:pt x="189" y="239"/>
                </a:cubicBezTo>
                <a:cubicBezTo>
                  <a:pt x="190" y="239"/>
                  <a:pt x="190" y="239"/>
                  <a:pt x="190" y="239"/>
                </a:cubicBezTo>
                <a:cubicBezTo>
                  <a:pt x="190" y="240"/>
                  <a:pt x="190" y="240"/>
                  <a:pt x="190" y="240"/>
                </a:cubicBezTo>
                <a:cubicBezTo>
                  <a:pt x="189" y="240"/>
                  <a:pt x="189" y="240"/>
                  <a:pt x="189" y="240"/>
                </a:cubicBezTo>
                <a:cubicBezTo>
                  <a:pt x="188" y="239"/>
                  <a:pt x="187" y="239"/>
                  <a:pt x="187" y="239"/>
                </a:cubicBezTo>
                <a:cubicBezTo>
                  <a:pt x="186" y="238"/>
                  <a:pt x="185" y="239"/>
                  <a:pt x="184" y="238"/>
                </a:cubicBezTo>
                <a:cubicBezTo>
                  <a:pt x="183" y="237"/>
                  <a:pt x="182" y="237"/>
                  <a:pt x="182" y="237"/>
                </a:cubicBezTo>
                <a:cubicBezTo>
                  <a:pt x="181" y="236"/>
                  <a:pt x="181" y="235"/>
                  <a:pt x="179" y="235"/>
                </a:cubicBezTo>
                <a:cubicBezTo>
                  <a:pt x="179" y="234"/>
                  <a:pt x="178" y="235"/>
                  <a:pt x="177" y="234"/>
                </a:cubicBezTo>
                <a:cubicBezTo>
                  <a:pt x="176" y="233"/>
                  <a:pt x="175" y="233"/>
                  <a:pt x="174" y="233"/>
                </a:cubicBezTo>
                <a:cubicBezTo>
                  <a:pt x="173" y="232"/>
                  <a:pt x="172" y="232"/>
                  <a:pt x="171" y="232"/>
                </a:cubicBezTo>
                <a:cubicBezTo>
                  <a:pt x="170" y="231"/>
                  <a:pt x="169" y="231"/>
                  <a:pt x="168" y="230"/>
                </a:cubicBezTo>
                <a:cubicBezTo>
                  <a:pt x="167" y="230"/>
                  <a:pt x="167" y="230"/>
                  <a:pt x="166" y="231"/>
                </a:cubicBezTo>
                <a:cubicBezTo>
                  <a:pt x="165" y="231"/>
                  <a:pt x="165" y="233"/>
                  <a:pt x="164" y="233"/>
                </a:cubicBezTo>
                <a:cubicBezTo>
                  <a:pt x="163" y="234"/>
                  <a:pt x="164" y="235"/>
                  <a:pt x="163" y="236"/>
                </a:cubicBezTo>
                <a:cubicBezTo>
                  <a:pt x="162" y="236"/>
                  <a:pt x="161" y="237"/>
                  <a:pt x="161" y="238"/>
                </a:cubicBezTo>
                <a:cubicBezTo>
                  <a:pt x="161" y="239"/>
                  <a:pt x="161" y="240"/>
                  <a:pt x="161" y="240"/>
                </a:cubicBezTo>
                <a:cubicBezTo>
                  <a:pt x="163" y="241"/>
                  <a:pt x="164" y="244"/>
                  <a:pt x="166" y="244"/>
                </a:cubicBezTo>
                <a:cubicBezTo>
                  <a:pt x="168" y="246"/>
                  <a:pt x="170" y="247"/>
                  <a:pt x="171" y="249"/>
                </a:cubicBezTo>
                <a:cubicBezTo>
                  <a:pt x="171" y="254"/>
                  <a:pt x="171" y="254"/>
                  <a:pt x="171" y="254"/>
                </a:cubicBezTo>
                <a:cubicBezTo>
                  <a:pt x="171" y="254"/>
                  <a:pt x="171" y="255"/>
                  <a:pt x="170" y="255"/>
                </a:cubicBezTo>
                <a:cubicBezTo>
                  <a:pt x="171" y="255"/>
                  <a:pt x="171" y="256"/>
                  <a:pt x="172" y="256"/>
                </a:cubicBezTo>
                <a:cubicBezTo>
                  <a:pt x="172" y="256"/>
                  <a:pt x="172" y="256"/>
                  <a:pt x="173" y="255"/>
                </a:cubicBezTo>
                <a:cubicBezTo>
                  <a:pt x="173" y="256"/>
                  <a:pt x="173" y="256"/>
                  <a:pt x="174" y="256"/>
                </a:cubicBezTo>
                <a:cubicBezTo>
                  <a:pt x="174" y="256"/>
                  <a:pt x="174" y="255"/>
                  <a:pt x="175" y="255"/>
                </a:cubicBezTo>
                <a:cubicBezTo>
                  <a:pt x="176" y="255"/>
                  <a:pt x="177" y="255"/>
                  <a:pt x="178" y="255"/>
                </a:cubicBezTo>
                <a:cubicBezTo>
                  <a:pt x="178" y="256"/>
                  <a:pt x="178" y="257"/>
                  <a:pt x="178" y="257"/>
                </a:cubicBezTo>
                <a:cubicBezTo>
                  <a:pt x="177" y="259"/>
                  <a:pt x="176" y="259"/>
                  <a:pt x="176" y="260"/>
                </a:cubicBezTo>
                <a:cubicBezTo>
                  <a:pt x="175" y="261"/>
                  <a:pt x="174" y="262"/>
                  <a:pt x="174" y="263"/>
                </a:cubicBezTo>
                <a:cubicBezTo>
                  <a:pt x="173" y="262"/>
                  <a:pt x="172" y="261"/>
                  <a:pt x="172" y="261"/>
                </a:cubicBezTo>
                <a:cubicBezTo>
                  <a:pt x="171" y="260"/>
                  <a:pt x="170" y="259"/>
                  <a:pt x="170" y="258"/>
                </a:cubicBezTo>
                <a:cubicBezTo>
                  <a:pt x="170" y="258"/>
                  <a:pt x="170" y="258"/>
                  <a:pt x="169" y="258"/>
                </a:cubicBezTo>
                <a:cubicBezTo>
                  <a:pt x="169" y="257"/>
                  <a:pt x="167" y="257"/>
                  <a:pt x="167" y="256"/>
                </a:cubicBezTo>
                <a:cubicBezTo>
                  <a:pt x="166" y="254"/>
                  <a:pt x="166" y="254"/>
                  <a:pt x="165" y="253"/>
                </a:cubicBezTo>
                <a:cubicBezTo>
                  <a:pt x="164" y="252"/>
                  <a:pt x="162" y="252"/>
                  <a:pt x="162" y="251"/>
                </a:cubicBezTo>
                <a:cubicBezTo>
                  <a:pt x="161" y="250"/>
                  <a:pt x="160" y="249"/>
                  <a:pt x="159" y="248"/>
                </a:cubicBezTo>
                <a:cubicBezTo>
                  <a:pt x="158" y="247"/>
                  <a:pt x="157" y="246"/>
                  <a:pt x="156" y="245"/>
                </a:cubicBezTo>
                <a:cubicBezTo>
                  <a:pt x="155" y="244"/>
                  <a:pt x="154" y="243"/>
                  <a:pt x="153" y="242"/>
                </a:cubicBezTo>
                <a:cubicBezTo>
                  <a:pt x="152" y="241"/>
                  <a:pt x="151" y="240"/>
                  <a:pt x="149" y="239"/>
                </a:cubicBezTo>
                <a:cubicBezTo>
                  <a:pt x="150" y="238"/>
                  <a:pt x="151" y="237"/>
                  <a:pt x="151" y="237"/>
                </a:cubicBezTo>
                <a:cubicBezTo>
                  <a:pt x="150" y="236"/>
                  <a:pt x="149" y="237"/>
                  <a:pt x="148" y="236"/>
                </a:cubicBezTo>
                <a:cubicBezTo>
                  <a:pt x="147" y="236"/>
                  <a:pt x="147" y="234"/>
                  <a:pt x="145" y="234"/>
                </a:cubicBezTo>
                <a:cubicBezTo>
                  <a:pt x="144" y="234"/>
                  <a:pt x="144" y="233"/>
                  <a:pt x="142" y="232"/>
                </a:cubicBezTo>
                <a:cubicBezTo>
                  <a:pt x="142" y="232"/>
                  <a:pt x="142" y="231"/>
                  <a:pt x="142" y="230"/>
                </a:cubicBezTo>
                <a:cubicBezTo>
                  <a:pt x="143" y="230"/>
                  <a:pt x="142" y="230"/>
                  <a:pt x="142" y="230"/>
                </a:cubicBezTo>
                <a:cubicBezTo>
                  <a:pt x="142" y="230"/>
                  <a:pt x="142" y="230"/>
                  <a:pt x="142" y="231"/>
                </a:cubicBezTo>
                <a:cubicBezTo>
                  <a:pt x="143" y="231"/>
                  <a:pt x="143" y="231"/>
                  <a:pt x="143" y="232"/>
                </a:cubicBezTo>
                <a:cubicBezTo>
                  <a:pt x="143" y="232"/>
                  <a:pt x="144" y="231"/>
                  <a:pt x="144" y="231"/>
                </a:cubicBezTo>
                <a:cubicBezTo>
                  <a:pt x="144" y="230"/>
                  <a:pt x="144" y="230"/>
                  <a:pt x="142" y="230"/>
                </a:cubicBezTo>
                <a:moveTo>
                  <a:pt x="163" y="223"/>
                </a:moveTo>
                <a:cubicBezTo>
                  <a:pt x="164" y="223"/>
                  <a:pt x="164" y="223"/>
                  <a:pt x="164" y="223"/>
                </a:cubicBezTo>
                <a:cubicBezTo>
                  <a:pt x="164" y="223"/>
                  <a:pt x="165" y="223"/>
                  <a:pt x="165" y="222"/>
                </a:cubicBezTo>
                <a:cubicBezTo>
                  <a:pt x="165" y="222"/>
                  <a:pt x="165" y="222"/>
                  <a:pt x="164" y="221"/>
                </a:cubicBezTo>
                <a:cubicBezTo>
                  <a:pt x="164" y="221"/>
                  <a:pt x="164" y="221"/>
                  <a:pt x="164" y="221"/>
                </a:cubicBezTo>
                <a:cubicBezTo>
                  <a:pt x="163" y="222"/>
                  <a:pt x="163" y="222"/>
                  <a:pt x="162" y="222"/>
                </a:cubicBezTo>
                <a:cubicBezTo>
                  <a:pt x="162" y="222"/>
                  <a:pt x="162" y="223"/>
                  <a:pt x="162" y="223"/>
                </a:cubicBezTo>
                <a:cubicBezTo>
                  <a:pt x="162" y="223"/>
                  <a:pt x="162" y="223"/>
                  <a:pt x="162" y="223"/>
                </a:cubicBezTo>
                <a:cubicBezTo>
                  <a:pt x="163" y="223"/>
                  <a:pt x="163" y="223"/>
                  <a:pt x="163" y="223"/>
                </a:cubicBezTo>
                <a:moveTo>
                  <a:pt x="163" y="229"/>
                </a:moveTo>
                <a:cubicBezTo>
                  <a:pt x="162" y="229"/>
                  <a:pt x="161" y="229"/>
                  <a:pt x="161" y="229"/>
                </a:cubicBezTo>
                <a:cubicBezTo>
                  <a:pt x="161" y="229"/>
                  <a:pt x="161" y="229"/>
                  <a:pt x="161" y="229"/>
                </a:cubicBezTo>
                <a:cubicBezTo>
                  <a:pt x="161" y="230"/>
                  <a:pt x="162" y="230"/>
                  <a:pt x="163" y="229"/>
                </a:cubicBezTo>
                <a:cubicBezTo>
                  <a:pt x="163" y="229"/>
                  <a:pt x="163" y="229"/>
                  <a:pt x="163" y="229"/>
                </a:cubicBezTo>
                <a:moveTo>
                  <a:pt x="170" y="252"/>
                </a:moveTo>
                <a:cubicBezTo>
                  <a:pt x="170" y="252"/>
                  <a:pt x="170" y="252"/>
                  <a:pt x="170" y="252"/>
                </a:cubicBezTo>
                <a:cubicBezTo>
                  <a:pt x="169" y="252"/>
                  <a:pt x="169" y="253"/>
                  <a:pt x="170" y="253"/>
                </a:cubicBezTo>
                <a:cubicBezTo>
                  <a:pt x="170" y="253"/>
                  <a:pt x="170" y="253"/>
                  <a:pt x="170" y="253"/>
                </a:cubicBezTo>
                <a:cubicBezTo>
                  <a:pt x="170" y="253"/>
                  <a:pt x="170" y="253"/>
                  <a:pt x="170" y="252"/>
                </a:cubicBezTo>
                <a:moveTo>
                  <a:pt x="156" y="218"/>
                </a:moveTo>
                <a:cubicBezTo>
                  <a:pt x="156" y="218"/>
                  <a:pt x="155" y="219"/>
                  <a:pt x="155" y="219"/>
                </a:cubicBezTo>
                <a:cubicBezTo>
                  <a:pt x="156" y="219"/>
                  <a:pt x="157" y="219"/>
                  <a:pt x="157" y="219"/>
                </a:cubicBezTo>
                <a:cubicBezTo>
                  <a:pt x="157" y="219"/>
                  <a:pt x="157" y="219"/>
                  <a:pt x="157" y="219"/>
                </a:cubicBezTo>
                <a:cubicBezTo>
                  <a:pt x="157" y="219"/>
                  <a:pt x="156" y="218"/>
                  <a:pt x="156" y="218"/>
                </a:cubicBezTo>
                <a:moveTo>
                  <a:pt x="175" y="256"/>
                </a:moveTo>
                <a:cubicBezTo>
                  <a:pt x="175" y="257"/>
                  <a:pt x="175" y="257"/>
                  <a:pt x="175" y="257"/>
                </a:cubicBezTo>
                <a:cubicBezTo>
                  <a:pt x="175" y="257"/>
                  <a:pt x="175" y="257"/>
                  <a:pt x="176" y="257"/>
                </a:cubicBezTo>
                <a:cubicBezTo>
                  <a:pt x="176" y="257"/>
                  <a:pt x="176" y="257"/>
                  <a:pt x="176" y="257"/>
                </a:cubicBezTo>
                <a:cubicBezTo>
                  <a:pt x="176" y="257"/>
                  <a:pt x="176" y="256"/>
                  <a:pt x="175" y="256"/>
                </a:cubicBezTo>
                <a:moveTo>
                  <a:pt x="162" y="224"/>
                </a:moveTo>
                <a:cubicBezTo>
                  <a:pt x="162" y="224"/>
                  <a:pt x="162" y="224"/>
                  <a:pt x="161" y="224"/>
                </a:cubicBezTo>
                <a:cubicBezTo>
                  <a:pt x="161" y="224"/>
                  <a:pt x="161" y="224"/>
                  <a:pt x="161" y="224"/>
                </a:cubicBezTo>
                <a:cubicBezTo>
                  <a:pt x="161" y="225"/>
                  <a:pt x="161" y="225"/>
                  <a:pt x="161" y="225"/>
                </a:cubicBezTo>
                <a:cubicBezTo>
                  <a:pt x="161" y="225"/>
                  <a:pt x="162" y="225"/>
                  <a:pt x="162" y="224"/>
                </a:cubicBezTo>
                <a:moveTo>
                  <a:pt x="221" y="206"/>
                </a:moveTo>
                <a:cubicBezTo>
                  <a:pt x="218" y="209"/>
                  <a:pt x="216" y="211"/>
                  <a:pt x="214" y="213"/>
                </a:cubicBezTo>
                <a:cubicBezTo>
                  <a:pt x="214" y="213"/>
                  <a:pt x="214" y="213"/>
                  <a:pt x="214" y="213"/>
                </a:cubicBezTo>
                <a:cubicBezTo>
                  <a:pt x="213" y="212"/>
                  <a:pt x="212" y="211"/>
                  <a:pt x="211" y="210"/>
                </a:cubicBezTo>
                <a:cubicBezTo>
                  <a:pt x="211" y="209"/>
                  <a:pt x="210" y="208"/>
                  <a:pt x="209" y="207"/>
                </a:cubicBezTo>
                <a:cubicBezTo>
                  <a:pt x="208" y="206"/>
                  <a:pt x="207" y="205"/>
                  <a:pt x="205" y="204"/>
                </a:cubicBezTo>
                <a:cubicBezTo>
                  <a:pt x="204" y="203"/>
                  <a:pt x="204" y="201"/>
                  <a:pt x="202" y="201"/>
                </a:cubicBezTo>
                <a:cubicBezTo>
                  <a:pt x="201" y="200"/>
                  <a:pt x="199" y="199"/>
                  <a:pt x="198" y="197"/>
                </a:cubicBezTo>
                <a:cubicBezTo>
                  <a:pt x="198" y="197"/>
                  <a:pt x="197" y="195"/>
                  <a:pt x="197" y="195"/>
                </a:cubicBezTo>
                <a:cubicBezTo>
                  <a:pt x="196" y="194"/>
                  <a:pt x="195" y="193"/>
                  <a:pt x="194" y="193"/>
                </a:cubicBezTo>
                <a:cubicBezTo>
                  <a:pt x="194" y="192"/>
                  <a:pt x="193" y="191"/>
                  <a:pt x="192" y="190"/>
                </a:cubicBezTo>
                <a:cubicBezTo>
                  <a:pt x="191" y="189"/>
                  <a:pt x="189" y="187"/>
                  <a:pt x="187" y="186"/>
                </a:cubicBezTo>
                <a:cubicBezTo>
                  <a:pt x="187" y="183"/>
                  <a:pt x="185" y="182"/>
                  <a:pt x="183" y="181"/>
                </a:cubicBezTo>
                <a:cubicBezTo>
                  <a:pt x="182" y="179"/>
                  <a:pt x="181" y="178"/>
                  <a:pt x="179" y="177"/>
                </a:cubicBezTo>
                <a:cubicBezTo>
                  <a:pt x="178" y="176"/>
                  <a:pt x="176" y="175"/>
                  <a:pt x="176" y="173"/>
                </a:cubicBezTo>
                <a:cubicBezTo>
                  <a:pt x="176" y="172"/>
                  <a:pt x="174" y="172"/>
                  <a:pt x="173" y="171"/>
                </a:cubicBezTo>
                <a:cubicBezTo>
                  <a:pt x="171" y="168"/>
                  <a:pt x="168" y="165"/>
                  <a:pt x="165" y="162"/>
                </a:cubicBezTo>
                <a:cubicBezTo>
                  <a:pt x="164" y="161"/>
                  <a:pt x="163" y="161"/>
                  <a:pt x="163" y="159"/>
                </a:cubicBezTo>
                <a:cubicBezTo>
                  <a:pt x="163" y="158"/>
                  <a:pt x="161" y="159"/>
                  <a:pt x="160" y="158"/>
                </a:cubicBezTo>
                <a:cubicBezTo>
                  <a:pt x="160" y="156"/>
                  <a:pt x="158" y="156"/>
                  <a:pt x="158" y="154"/>
                </a:cubicBezTo>
                <a:cubicBezTo>
                  <a:pt x="157" y="154"/>
                  <a:pt x="156" y="153"/>
                  <a:pt x="155" y="152"/>
                </a:cubicBezTo>
                <a:cubicBezTo>
                  <a:pt x="156" y="151"/>
                  <a:pt x="157" y="150"/>
                  <a:pt x="158" y="149"/>
                </a:cubicBezTo>
                <a:cubicBezTo>
                  <a:pt x="159" y="149"/>
                  <a:pt x="161" y="148"/>
                  <a:pt x="161" y="147"/>
                </a:cubicBezTo>
                <a:cubicBezTo>
                  <a:pt x="162" y="147"/>
                  <a:pt x="162" y="147"/>
                  <a:pt x="162" y="147"/>
                </a:cubicBezTo>
                <a:cubicBezTo>
                  <a:pt x="164" y="149"/>
                  <a:pt x="165" y="150"/>
                  <a:pt x="167" y="152"/>
                </a:cubicBezTo>
                <a:cubicBezTo>
                  <a:pt x="168" y="153"/>
                  <a:pt x="169" y="155"/>
                  <a:pt x="171" y="156"/>
                </a:cubicBezTo>
                <a:cubicBezTo>
                  <a:pt x="173" y="157"/>
                  <a:pt x="174" y="158"/>
                  <a:pt x="176" y="160"/>
                </a:cubicBezTo>
                <a:cubicBezTo>
                  <a:pt x="177" y="161"/>
                  <a:pt x="179" y="163"/>
                  <a:pt x="180" y="164"/>
                </a:cubicBezTo>
                <a:cubicBezTo>
                  <a:pt x="182" y="166"/>
                  <a:pt x="183" y="168"/>
                  <a:pt x="185" y="170"/>
                </a:cubicBezTo>
                <a:cubicBezTo>
                  <a:pt x="187" y="172"/>
                  <a:pt x="189" y="174"/>
                  <a:pt x="191" y="175"/>
                </a:cubicBezTo>
                <a:cubicBezTo>
                  <a:pt x="192" y="177"/>
                  <a:pt x="194" y="179"/>
                  <a:pt x="196" y="181"/>
                </a:cubicBezTo>
                <a:cubicBezTo>
                  <a:pt x="197" y="182"/>
                  <a:pt x="197" y="183"/>
                  <a:pt x="198" y="184"/>
                </a:cubicBezTo>
                <a:cubicBezTo>
                  <a:pt x="199" y="185"/>
                  <a:pt x="200" y="186"/>
                  <a:pt x="201" y="187"/>
                </a:cubicBezTo>
                <a:cubicBezTo>
                  <a:pt x="202" y="188"/>
                  <a:pt x="203" y="189"/>
                  <a:pt x="204" y="190"/>
                </a:cubicBezTo>
                <a:cubicBezTo>
                  <a:pt x="205" y="191"/>
                  <a:pt x="206" y="192"/>
                  <a:pt x="207" y="193"/>
                </a:cubicBezTo>
                <a:cubicBezTo>
                  <a:pt x="208" y="194"/>
                  <a:pt x="209" y="195"/>
                  <a:pt x="210" y="196"/>
                </a:cubicBezTo>
                <a:cubicBezTo>
                  <a:pt x="211" y="197"/>
                  <a:pt x="212" y="198"/>
                  <a:pt x="213" y="199"/>
                </a:cubicBezTo>
                <a:cubicBezTo>
                  <a:pt x="214" y="200"/>
                  <a:pt x="215" y="201"/>
                  <a:pt x="216" y="202"/>
                </a:cubicBezTo>
                <a:cubicBezTo>
                  <a:pt x="219" y="205"/>
                  <a:pt x="219" y="205"/>
                  <a:pt x="219" y="205"/>
                </a:cubicBezTo>
                <a:cubicBezTo>
                  <a:pt x="219" y="205"/>
                  <a:pt x="220" y="206"/>
                  <a:pt x="221" y="206"/>
                </a:cubicBezTo>
                <a:moveTo>
                  <a:pt x="218" y="207"/>
                </a:moveTo>
                <a:cubicBezTo>
                  <a:pt x="217" y="207"/>
                  <a:pt x="217" y="207"/>
                  <a:pt x="217" y="207"/>
                </a:cubicBezTo>
                <a:cubicBezTo>
                  <a:pt x="217" y="207"/>
                  <a:pt x="217" y="207"/>
                  <a:pt x="217" y="208"/>
                </a:cubicBezTo>
                <a:cubicBezTo>
                  <a:pt x="217" y="208"/>
                  <a:pt x="217" y="208"/>
                  <a:pt x="217" y="208"/>
                </a:cubicBezTo>
                <a:cubicBezTo>
                  <a:pt x="217" y="208"/>
                  <a:pt x="217" y="207"/>
                  <a:pt x="218" y="207"/>
                </a:cubicBezTo>
                <a:moveTo>
                  <a:pt x="760" y="329"/>
                </a:moveTo>
                <a:cubicBezTo>
                  <a:pt x="761" y="331"/>
                  <a:pt x="761" y="333"/>
                  <a:pt x="761" y="335"/>
                </a:cubicBezTo>
                <a:cubicBezTo>
                  <a:pt x="761" y="336"/>
                  <a:pt x="761" y="337"/>
                  <a:pt x="762" y="337"/>
                </a:cubicBezTo>
                <a:cubicBezTo>
                  <a:pt x="761" y="338"/>
                  <a:pt x="760" y="339"/>
                  <a:pt x="759" y="339"/>
                </a:cubicBezTo>
                <a:cubicBezTo>
                  <a:pt x="759" y="340"/>
                  <a:pt x="758" y="340"/>
                  <a:pt x="757" y="340"/>
                </a:cubicBezTo>
                <a:cubicBezTo>
                  <a:pt x="756" y="340"/>
                  <a:pt x="755" y="339"/>
                  <a:pt x="754" y="340"/>
                </a:cubicBezTo>
                <a:cubicBezTo>
                  <a:pt x="753" y="341"/>
                  <a:pt x="751" y="340"/>
                  <a:pt x="751" y="341"/>
                </a:cubicBezTo>
                <a:cubicBezTo>
                  <a:pt x="751" y="341"/>
                  <a:pt x="750" y="342"/>
                  <a:pt x="750" y="342"/>
                </a:cubicBezTo>
                <a:cubicBezTo>
                  <a:pt x="749" y="342"/>
                  <a:pt x="748" y="342"/>
                  <a:pt x="747" y="342"/>
                </a:cubicBezTo>
                <a:cubicBezTo>
                  <a:pt x="745" y="342"/>
                  <a:pt x="744" y="342"/>
                  <a:pt x="743" y="342"/>
                </a:cubicBezTo>
                <a:cubicBezTo>
                  <a:pt x="742" y="342"/>
                  <a:pt x="741" y="343"/>
                  <a:pt x="740" y="343"/>
                </a:cubicBezTo>
                <a:cubicBezTo>
                  <a:pt x="740" y="343"/>
                  <a:pt x="739" y="343"/>
                  <a:pt x="738" y="343"/>
                </a:cubicBezTo>
                <a:cubicBezTo>
                  <a:pt x="738" y="344"/>
                  <a:pt x="737" y="344"/>
                  <a:pt x="736" y="343"/>
                </a:cubicBezTo>
                <a:cubicBezTo>
                  <a:pt x="734" y="343"/>
                  <a:pt x="733" y="345"/>
                  <a:pt x="731" y="345"/>
                </a:cubicBezTo>
                <a:cubicBezTo>
                  <a:pt x="731" y="345"/>
                  <a:pt x="730" y="345"/>
                  <a:pt x="730" y="345"/>
                </a:cubicBezTo>
                <a:cubicBezTo>
                  <a:pt x="729" y="346"/>
                  <a:pt x="727" y="345"/>
                  <a:pt x="726" y="346"/>
                </a:cubicBezTo>
                <a:cubicBezTo>
                  <a:pt x="725" y="347"/>
                  <a:pt x="724" y="346"/>
                  <a:pt x="722" y="346"/>
                </a:cubicBezTo>
                <a:cubicBezTo>
                  <a:pt x="721" y="346"/>
                  <a:pt x="721" y="348"/>
                  <a:pt x="720" y="347"/>
                </a:cubicBezTo>
                <a:cubicBezTo>
                  <a:pt x="719" y="347"/>
                  <a:pt x="718" y="347"/>
                  <a:pt x="717" y="347"/>
                </a:cubicBezTo>
                <a:cubicBezTo>
                  <a:pt x="716" y="349"/>
                  <a:pt x="715" y="348"/>
                  <a:pt x="713" y="348"/>
                </a:cubicBezTo>
                <a:cubicBezTo>
                  <a:pt x="712" y="348"/>
                  <a:pt x="712" y="349"/>
                  <a:pt x="711" y="349"/>
                </a:cubicBezTo>
                <a:cubicBezTo>
                  <a:pt x="710" y="349"/>
                  <a:pt x="709" y="349"/>
                  <a:pt x="708" y="349"/>
                </a:cubicBezTo>
                <a:cubicBezTo>
                  <a:pt x="708" y="350"/>
                  <a:pt x="708" y="350"/>
                  <a:pt x="707" y="350"/>
                </a:cubicBezTo>
                <a:cubicBezTo>
                  <a:pt x="706" y="350"/>
                  <a:pt x="704" y="350"/>
                  <a:pt x="703" y="350"/>
                </a:cubicBezTo>
                <a:cubicBezTo>
                  <a:pt x="702" y="352"/>
                  <a:pt x="700" y="351"/>
                  <a:pt x="699" y="351"/>
                </a:cubicBezTo>
                <a:cubicBezTo>
                  <a:pt x="698" y="351"/>
                  <a:pt x="697" y="352"/>
                  <a:pt x="696" y="352"/>
                </a:cubicBezTo>
                <a:cubicBezTo>
                  <a:pt x="695" y="352"/>
                  <a:pt x="694" y="352"/>
                  <a:pt x="694" y="353"/>
                </a:cubicBezTo>
                <a:cubicBezTo>
                  <a:pt x="694" y="353"/>
                  <a:pt x="694" y="353"/>
                  <a:pt x="693" y="353"/>
                </a:cubicBezTo>
                <a:cubicBezTo>
                  <a:pt x="692" y="353"/>
                  <a:pt x="691" y="353"/>
                  <a:pt x="690" y="353"/>
                </a:cubicBezTo>
                <a:cubicBezTo>
                  <a:pt x="689" y="354"/>
                  <a:pt x="687" y="354"/>
                  <a:pt x="686" y="354"/>
                </a:cubicBezTo>
                <a:cubicBezTo>
                  <a:pt x="685" y="354"/>
                  <a:pt x="684" y="355"/>
                  <a:pt x="683" y="355"/>
                </a:cubicBezTo>
                <a:cubicBezTo>
                  <a:pt x="682" y="355"/>
                  <a:pt x="681" y="355"/>
                  <a:pt x="680" y="356"/>
                </a:cubicBezTo>
                <a:cubicBezTo>
                  <a:pt x="680" y="356"/>
                  <a:pt x="679" y="356"/>
                  <a:pt x="679" y="356"/>
                </a:cubicBezTo>
                <a:cubicBezTo>
                  <a:pt x="679" y="354"/>
                  <a:pt x="679" y="353"/>
                  <a:pt x="679" y="352"/>
                </a:cubicBezTo>
                <a:cubicBezTo>
                  <a:pt x="677" y="350"/>
                  <a:pt x="678" y="348"/>
                  <a:pt x="678" y="347"/>
                </a:cubicBezTo>
                <a:cubicBezTo>
                  <a:pt x="679" y="346"/>
                  <a:pt x="680" y="347"/>
                  <a:pt x="681" y="346"/>
                </a:cubicBezTo>
                <a:cubicBezTo>
                  <a:pt x="681" y="345"/>
                  <a:pt x="682" y="346"/>
                  <a:pt x="683" y="345"/>
                </a:cubicBezTo>
                <a:cubicBezTo>
                  <a:pt x="684" y="345"/>
                  <a:pt x="686" y="346"/>
                  <a:pt x="687" y="345"/>
                </a:cubicBezTo>
                <a:cubicBezTo>
                  <a:pt x="688" y="344"/>
                  <a:pt x="690" y="345"/>
                  <a:pt x="691" y="344"/>
                </a:cubicBezTo>
                <a:cubicBezTo>
                  <a:pt x="692" y="343"/>
                  <a:pt x="693" y="343"/>
                  <a:pt x="694" y="344"/>
                </a:cubicBezTo>
                <a:cubicBezTo>
                  <a:pt x="695" y="344"/>
                  <a:pt x="696" y="343"/>
                  <a:pt x="697" y="343"/>
                </a:cubicBezTo>
                <a:cubicBezTo>
                  <a:pt x="697" y="342"/>
                  <a:pt x="698" y="342"/>
                  <a:pt x="699" y="342"/>
                </a:cubicBezTo>
                <a:cubicBezTo>
                  <a:pt x="700" y="342"/>
                  <a:pt x="700" y="342"/>
                  <a:pt x="700" y="342"/>
                </a:cubicBezTo>
                <a:cubicBezTo>
                  <a:pt x="701" y="342"/>
                  <a:pt x="702" y="341"/>
                  <a:pt x="703" y="342"/>
                </a:cubicBezTo>
                <a:cubicBezTo>
                  <a:pt x="704" y="342"/>
                  <a:pt x="704" y="341"/>
                  <a:pt x="705" y="341"/>
                </a:cubicBezTo>
                <a:cubicBezTo>
                  <a:pt x="707" y="341"/>
                  <a:pt x="708" y="341"/>
                  <a:pt x="710" y="341"/>
                </a:cubicBezTo>
                <a:cubicBezTo>
                  <a:pt x="711" y="339"/>
                  <a:pt x="712" y="340"/>
                  <a:pt x="713" y="340"/>
                </a:cubicBezTo>
                <a:cubicBezTo>
                  <a:pt x="714" y="340"/>
                  <a:pt x="714" y="339"/>
                  <a:pt x="715" y="339"/>
                </a:cubicBezTo>
                <a:cubicBezTo>
                  <a:pt x="717" y="338"/>
                  <a:pt x="718" y="338"/>
                  <a:pt x="720" y="338"/>
                </a:cubicBezTo>
                <a:cubicBezTo>
                  <a:pt x="721" y="338"/>
                  <a:pt x="722" y="338"/>
                  <a:pt x="724" y="337"/>
                </a:cubicBezTo>
                <a:cubicBezTo>
                  <a:pt x="724" y="337"/>
                  <a:pt x="725" y="337"/>
                  <a:pt x="725" y="337"/>
                </a:cubicBezTo>
                <a:cubicBezTo>
                  <a:pt x="727" y="337"/>
                  <a:pt x="728" y="337"/>
                  <a:pt x="729" y="337"/>
                </a:cubicBezTo>
                <a:cubicBezTo>
                  <a:pt x="730" y="336"/>
                  <a:pt x="731" y="336"/>
                  <a:pt x="731" y="336"/>
                </a:cubicBezTo>
                <a:cubicBezTo>
                  <a:pt x="732" y="335"/>
                  <a:pt x="733" y="335"/>
                  <a:pt x="735" y="335"/>
                </a:cubicBezTo>
                <a:cubicBezTo>
                  <a:pt x="736" y="335"/>
                  <a:pt x="737" y="335"/>
                  <a:pt x="738" y="334"/>
                </a:cubicBezTo>
                <a:cubicBezTo>
                  <a:pt x="739" y="334"/>
                  <a:pt x="741" y="334"/>
                  <a:pt x="742" y="334"/>
                </a:cubicBezTo>
                <a:cubicBezTo>
                  <a:pt x="743" y="332"/>
                  <a:pt x="745" y="334"/>
                  <a:pt x="746" y="332"/>
                </a:cubicBezTo>
                <a:cubicBezTo>
                  <a:pt x="747" y="332"/>
                  <a:pt x="748" y="332"/>
                  <a:pt x="749" y="332"/>
                </a:cubicBezTo>
                <a:cubicBezTo>
                  <a:pt x="750" y="332"/>
                  <a:pt x="751" y="332"/>
                  <a:pt x="753" y="331"/>
                </a:cubicBezTo>
                <a:cubicBezTo>
                  <a:pt x="754" y="330"/>
                  <a:pt x="754" y="330"/>
                  <a:pt x="758" y="330"/>
                </a:cubicBezTo>
                <a:cubicBezTo>
                  <a:pt x="759" y="330"/>
                  <a:pt x="759" y="330"/>
                  <a:pt x="760" y="329"/>
                </a:cubicBezTo>
                <a:moveTo>
                  <a:pt x="742" y="276"/>
                </a:moveTo>
                <a:cubicBezTo>
                  <a:pt x="741" y="276"/>
                  <a:pt x="740" y="276"/>
                  <a:pt x="740" y="276"/>
                </a:cubicBezTo>
                <a:cubicBezTo>
                  <a:pt x="739" y="277"/>
                  <a:pt x="738" y="277"/>
                  <a:pt x="737" y="278"/>
                </a:cubicBezTo>
                <a:cubicBezTo>
                  <a:pt x="736" y="279"/>
                  <a:pt x="735" y="279"/>
                  <a:pt x="735" y="279"/>
                </a:cubicBezTo>
                <a:cubicBezTo>
                  <a:pt x="734" y="280"/>
                  <a:pt x="733" y="280"/>
                  <a:pt x="733" y="280"/>
                </a:cubicBezTo>
                <a:cubicBezTo>
                  <a:pt x="732" y="280"/>
                  <a:pt x="732" y="280"/>
                  <a:pt x="732" y="280"/>
                </a:cubicBezTo>
                <a:cubicBezTo>
                  <a:pt x="731" y="281"/>
                  <a:pt x="730" y="282"/>
                  <a:pt x="729" y="282"/>
                </a:cubicBezTo>
                <a:cubicBezTo>
                  <a:pt x="727" y="282"/>
                  <a:pt x="727" y="283"/>
                  <a:pt x="725" y="283"/>
                </a:cubicBezTo>
                <a:cubicBezTo>
                  <a:pt x="724" y="284"/>
                  <a:pt x="722" y="284"/>
                  <a:pt x="721" y="285"/>
                </a:cubicBezTo>
                <a:cubicBezTo>
                  <a:pt x="720" y="286"/>
                  <a:pt x="718" y="285"/>
                  <a:pt x="717" y="286"/>
                </a:cubicBezTo>
                <a:cubicBezTo>
                  <a:pt x="717" y="287"/>
                  <a:pt x="715" y="288"/>
                  <a:pt x="715" y="287"/>
                </a:cubicBezTo>
                <a:cubicBezTo>
                  <a:pt x="713" y="287"/>
                  <a:pt x="713" y="289"/>
                  <a:pt x="712" y="289"/>
                </a:cubicBezTo>
                <a:cubicBezTo>
                  <a:pt x="711" y="289"/>
                  <a:pt x="709" y="289"/>
                  <a:pt x="709" y="290"/>
                </a:cubicBezTo>
                <a:cubicBezTo>
                  <a:pt x="708" y="290"/>
                  <a:pt x="706" y="290"/>
                  <a:pt x="706" y="291"/>
                </a:cubicBezTo>
                <a:cubicBezTo>
                  <a:pt x="704" y="291"/>
                  <a:pt x="703" y="292"/>
                  <a:pt x="702" y="292"/>
                </a:cubicBezTo>
                <a:cubicBezTo>
                  <a:pt x="701" y="292"/>
                  <a:pt x="700" y="294"/>
                  <a:pt x="699" y="293"/>
                </a:cubicBezTo>
                <a:cubicBezTo>
                  <a:pt x="698" y="294"/>
                  <a:pt x="697" y="295"/>
                  <a:pt x="696" y="295"/>
                </a:cubicBezTo>
                <a:cubicBezTo>
                  <a:pt x="695" y="295"/>
                  <a:pt x="695" y="297"/>
                  <a:pt x="693" y="296"/>
                </a:cubicBezTo>
                <a:cubicBezTo>
                  <a:pt x="692" y="296"/>
                  <a:pt x="692" y="298"/>
                  <a:pt x="691" y="297"/>
                </a:cubicBezTo>
                <a:cubicBezTo>
                  <a:pt x="690" y="298"/>
                  <a:pt x="689" y="298"/>
                  <a:pt x="688" y="298"/>
                </a:cubicBezTo>
                <a:cubicBezTo>
                  <a:pt x="688" y="298"/>
                  <a:pt x="687" y="299"/>
                  <a:pt x="687" y="299"/>
                </a:cubicBezTo>
                <a:cubicBezTo>
                  <a:pt x="686" y="300"/>
                  <a:pt x="686" y="300"/>
                  <a:pt x="685" y="300"/>
                </a:cubicBezTo>
                <a:cubicBezTo>
                  <a:pt x="684" y="300"/>
                  <a:pt x="684" y="301"/>
                  <a:pt x="683" y="301"/>
                </a:cubicBezTo>
                <a:cubicBezTo>
                  <a:pt x="682" y="301"/>
                  <a:pt x="681" y="302"/>
                  <a:pt x="679" y="302"/>
                </a:cubicBezTo>
                <a:cubicBezTo>
                  <a:pt x="678" y="301"/>
                  <a:pt x="678" y="303"/>
                  <a:pt x="676" y="303"/>
                </a:cubicBezTo>
                <a:cubicBezTo>
                  <a:pt x="675" y="304"/>
                  <a:pt x="673" y="304"/>
                  <a:pt x="672" y="305"/>
                </a:cubicBezTo>
                <a:cubicBezTo>
                  <a:pt x="671" y="305"/>
                  <a:pt x="670" y="306"/>
                  <a:pt x="669" y="306"/>
                </a:cubicBezTo>
                <a:cubicBezTo>
                  <a:pt x="668" y="307"/>
                  <a:pt x="668" y="307"/>
                  <a:pt x="667" y="307"/>
                </a:cubicBezTo>
                <a:cubicBezTo>
                  <a:pt x="667" y="308"/>
                  <a:pt x="666" y="307"/>
                  <a:pt x="666" y="307"/>
                </a:cubicBezTo>
                <a:cubicBezTo>
                  <a:pt x="665" y="307"/>
                  <a:pt x="664" y="306"/>
                  <a:pt x="665" y="305"/>
                </a:cubicBezTo>
                <a:cubicBezTo>
                  <a:pt x="665" y="304"/>
                  <a:pt x="664" y="304"/>
                  <a:pt x="664" y="303"/>
                </a:cubicBezTo>
                <a:cubicBezTo>
                  <a:pt x="664" y="302"/>
                  <a:pt x="663" y="301"/>
                  <a:pt x="663" y="300"/>
                </a:cubicBezTo>
                <a:cubicBezTo>
                  <a:pt x="662" y="300"/>
                  <a:pt x="662" y="299"/>
                  <a:pt x="663" y="299"/>
                </a:cubicBezTo>
                <a:cubicBezTo>
                  <a:pt x="664" y="299"/>
                  <a:pt x="665" y="298"/>
                  <a:pt x="666" y="298"/>
                </a:cubicBezTo>
                <a:cubicBezTo>
                  <a:pt x="667" y="298"/>
                  <a:pt x="668" y="297"/>
                  <a:pt x="669" y="297"/>
                </a:cubicBezTo>
                <a:cubicBezTo>
                  <a:pt x="669" y="296"/>
                  <a:pt x="670" y="296"/>
                  <a:pt x="671" y="296"/>
                </a:cubicBezTo>
                <a:cubicBezTo>
                  <a:pt x="672" y="296"/>
                  <a:pt x="673" y="294"/>
                  <a:pt x="674" y="294"/>
                </a:cubicBezTo>
                <a:cubicBezTo>
                  <a:pt x="675" y="294"/>
                  <a:pt x="676" y="294"/>
                  <a:pt x="677" y="293"/>
                </a:cubicBezTo>
                <a:cubicBezTo>
                  <a:pt x="678" y="293"/>
                  <a:pt x="679" y="292"/>
                  <a:pt x="680" y="292"/>
                </a:cubicBezTo>
                <a:cubicBezTo>
                  <a:pt x="680" y="292"/>
                  <a:pt x="681" y="291"/>
                  <a:pt x="682" y="291"/>
                </a:cubicBezTo>
                <a:cubicBezTo>
                  <a:pt x="682" y="291"/>
                  <a:pt x="683" y="290"/>
                  <a:pt x="684" y="290"/>
                </a:cubicBezTo>
                <a:cubicBezTo>
                  <a:pt x="685" y="291"/>
                  <a:pt x="686" y="289"/>
                  <a:pt x="687" y="289"/>
                </a:cubicBezTo>
                <a:cubicBezTo>
                  <a:pt x="687" y="288"/>
                  <a:pt x="689" y="289"/>
                  <a:pt x="689" y="288"/>
                </a:cubicBezTo>
                <a:cubicBezTo>
                  <a:pt x="691" y="288"/>
                  <a:pt x="692" y="287"/>
                  <a:pt x="693" y="287"/>
                </a:cubicBezTo>
                <a:cubicBezTo>
                  <a:pt x="694" y="286"/>
                  <a:pt x="696" y="286"/>
                  <a:pt x="696" y="285"/>
                </a:cubicBezTo>
                <a:cubicBezTo>
                  <a:pt x="697" y="285"/>
                  <a:pt x="698" y="285"/>
                  <a:pt x="699" y="284"/>
                </a:cubicBezTo>
                <a:cubicBezTo>
                  <a:pt x="701" y="284"/>
                  <a:pt x="703" y="282"/>
                  <a:pt x="705" y="282"/>
                </a:cubicBezTo>
                <a:cubicBezTo>
                  <a:pt x="706" y="281"/>
                  <a:pt x="707" y="280"/>
                  <a:pt x="708" y="280"/>
                </a:cubicBezTo>
                <a:cubicBezTo>
                  <a:pt x="710" y="280"/>
                  <a:pt x="710" y="279"/>
                  <a:pt x="712" y="279"/>
                </a:cubicBezTo>
                <a:cubicBezTo>
                  <a:pt x="712" y="279"/>
                  <a:pt x="712" y="279"/>
                  <a:pt x="712" y="279"/>
                </a:cubicBezTo>
                <a:cubicBezTo>
                  <a:pt x="714" y="277"/>
                  <a:pt x="717" y="277"/>
                  <a:pt x="719" y="276"/>
                </a:cubicBezTo>
                <a:cubicBezTo>
                  <a:pt x="720" y="275"/>
                  <a:pt x="721" y="276"/>
                  <a:pt x="722" y="275"/>
                </a:cubicBezTo>
                <a:cubicBezTo>
                  <a:pt x="722" y="275"/>
                  <a:pt x="723" y="275"/>
                  <a:pt x="724" y="274"/>
                </a:cubicBezTo>
                <a:cubicBezTo>
                  <a:pt x="725" y="273"/>
                  <a:pt x="726" y="274"/>
                  <a:pt x="726" y="273"/>
                </a:cubicBezTo>
                <a:cubicBezTo>
                  <a:pt x="727" y="272"/>
                  <a:pt x="728" y="272"/>
                  <a:pt x="728" y="272"/>
                </a:cubicBezTo>
                <a:cubicBezTo>
                  <a:pt x="729" y="271"/>
                  <a:pt x="731" y="272"/>
                  <a:pt x="732" y="271"/>
                </a:cubicBezTo>
                <a:cubicBezTo>
                  <a:pt x="733" y="270"/>
                  <a:pt x="734" y="269"/>
                  <a:pt x="735" y="270"/>
                </a:cubicBezTo>
                <a:cubicBezTo>
                  <a:pt x="736" y="270"/>
                  <a:pt x="737" y="268"/>
                  <a:pt x="738" y="268"/>
                </a:cubicBezTo>
                <a:cubicBezTo>
                  <a:pt x="738" y="269"/>
                  <a:pt x="739" y="267"/>
                  <a:pt x="740" y="268"/>
                </a:cubicBezTo>
                <a:cubicBezTo>
                  <a:pt x="740" y="268"/>
                  <a:pt x="740" y="269"/>
                  <a:pt x="741" y="269"/>
                </a:cubicBezTo>
                <a:cubicBezTo>
                  <a:pt x="741" y="270"/>
                  <a:pt x="741" y="270"/>
                  <a:pt x="741" y="270"/>
                </a:cubicBezTo>
                <a:cubicBezTo>
                  <a:pt x="741" y="272"/>
                  <a:pt x="742" y="272"/>
                  <a:pt x="742" y="273"/>
                </a:cubicBezTo>
                <a:cubicBezTo>
                  <a:pt x="742" y="274"/>
                  <a:pt x="742" y="275"/>
                  <a:pt x="742" y="276"/>
                </a:cubicBezTo>
                <a:moveTo>
                  <a:pt x="392" y="764"/>
                </a:moveTo>
                <a:cubicBezTo>
                  <a:pt x="392" y="763"/>
                  <a:pt x="391" y="763"/>
                  <a:pt x="390" y="763"/>
                </a:cubicBezTo>
                <a:cubicBezTo>
                  <a:pt x="389" y="762"/>
                  <a:pt x="388" y="762"/>
                  <a:pt x="388" y="761"/>
                </a:cubicBezTo>
                <a:cubicBezTo>
                  <a:pt x="388" y="760"/>
                  <a:pt x="385" y="759"/>
                  <a:pt x="386" y="757"/>
                </a:cubicBezTo>
                <a:cubicBezTo>
                  <a:pt x="384" y="754"/>
                  <a:pt x="384" y="754"/>
                  <a:pt x="384" y="752"/>
                </a:cubicBezTo>
                <a:cubicBezTo>
                  <a:pt x="384" y="750"/>
                  <a:pt x="384" y="749"/>
                  <a:pt x="383" y="748"/>
                </a:cubicBezTo>
                <a:cubicBezTo>
                  <a:pt x="383" y="748"/>
                  <a:pt x="383" y="747"/>
                  <a:pt x="383" y="746"/>
                </a:cubicBezTo>
                <a:cubicBezTo>
                  <a:pt x="383" y="743"/>
                  <a:pt x="383" y="741"/>
                  <a:pt x="383" y="739"/>
                </a:cubicBezTo>
                <a:cubicBezTo>
                  <a:pt x="381" y="737"/>
                  <a:pt x="382" y="734"/>
                  <a:pt x="382" y="732"/>
                </a:cubicBezTo>
                <a:cubicBezTo>
                  <a:pt x="384" y="730"/>
                  <a:pt x="383" y="728"/>
                  <a:pt x="383" y="726"/>
                </a:cubicBezTo>
                <a:cubicBezTo>
                  <a:pt x="383" y="724"/>
                  <a:pt x="383" y="722"/>
                  <a:pt x="383" y="720"/>
                </a:cubicBezTo>
                <a:cubicBezTo>
                  <a:pt x="383" y="718"/>
                  <a:pt x="382" y="716"/>
                  <a:pt x="384" y="714"/>
                </a:cubicBezTo>
                <a:cubicBezTo>
                  <a:pt x="384" y="713"/>
                  <a:pt x="384" y="712"/>
                  <a:pt x="384" y="711"/>
                </a:cubicBezTo>
                <a:cubicBezTo>
                  <a:pt x="384" y="709"/>
                  <a:pt x="383" y="708"/>
                  <a:pt x="384" y="707"/>
                </a:cubicBezTo>
                <a:cubicBezTo>
                  <a:pt x="385" y="706"/>
                  <a:pt x="384" y="704"/>
                  <a:pt x="385" y="704"/>
                </a:cubicBezTo>
                <a:cubicBezTo>
                  <a:pt x="386" y="702"/>
                  <a:pt x="386" y="701"/>
                  <a:pt x="387" y="700"/>
                </a:cubicBezTo>
                <a:cubicBezTo>
                  <a:pt x="386" y="699"/>
                  <a:pt x="387" y="698"/>
                  <a:pt x="388" y="698"/>
                </a:cubicBezTo>
                <a:cubicBezTo>
                  <a:pt x="389" y="697"/>
                  <a:pt x="390" y="696"/>
                  <a:pt x="390" y="695"/>
                </a:cubicBezTo>
                <a:cubicBezTo>
                  <a:pt x="390" y="694"/>
                  <a:pt x="390" y="694"/>
                  <a:pt x="391" y="694"/>
                </a:cubicBezTo>
                <a:cubicBezTo>
                  <a:pt x="392" y="694"/>
                  <a:pt x="393" y="693"/>
                  <a:pt x="393" y="692"/>
                </a:cubicBezTo>
                <a:cubicBezTo>
                  <a:pt x="394" y="691"/>
                  <a:pt x="395" y="692"/>
                  <a:pt x="395" y="691"/>
                </a:cubicBezTo>
                <a:cubicBezTo>
                  <a:pt x="396" y="691"/>
                  <a:pt x="397" y="691"/>
                  <a:pt x="397" y="691"/>
                </a:cubicBezTo>
                <a:cubicBezTo>
                  <a:pt x="399" y="691"/>
                  <a:pt x="400" y="691"/>
                  <a:pt x="401" y="691"/>
                </a:cubicBezTo>
                <a:cubicBezTo>
                  <a:pt x="403" y="690"/>
                  <a:pt x="404" y="692"/>
                  <a:pt x="405" y="692"/>
                </a:cubicBezTo>
                <a:cubicBezTo>
                  <a:pt x="406" y="692"/>
                  <a:pt x="406" y="693"/>
                  <a:pt x="407" y="693"/>
                </a:cubicBezTo>
                <a:cubicBezTo>
                  <a:pt x="409" y="694"/>
                  <a:pt x="408" y="695"/>
                  <a:pt x="409" y="695"/>
                </a:cubicBezTo>
                <a:cubicBezTo>
                  <a:pt x="410" y="696"/>
                  <a:pt x="411" y="697"/>
                  <a:pt x="412" y="699"/>
                </a:cubicBezTo>
                <a:cubicBezTo>
                  <a:pt x="412" y="699"/>
                  <a:pt x="412" y="699"/>
                  <a:pt x="412" y="700"/>
                </a:cubicBezTo>
                <a:cubicBezTo>
                  <a:pt x="412" y="701"/>
                  <a:pt x="412" y="703"/>
                  <a:pt x="413" y="705"/>
                </a:cubicBezTo>
                <a:cubicBezTo>
                  <a:pt x="413" y="709"/>
                  <a:pt x="413" y="709"/>
                  <a:pt x="413" y="709"/>
                </a:cubicBezTo>
                <a:cubicBezTo>
                  <a:pt x="412" y="710"/>
                  <a:pt x="411" y="710"/>
                  <a:pt x="409" y="710"/>
                </a:cubicBezTo>
                <a:cubicBezTo>
                  <a:pt x="408" y="710"/>
                  <a:pt x="408" y="710"/>
                  <a:pt x="407" y="711"/>
                </a:cubicBezTo>
                <a:cubicBezTo>
                  <a:pt x="407" y="711"/>
                  <a:pt x="406" y="710"/>
                  <a:pt x="406" y="710"/>
                </a:cubicBezTo>
                <a:cubicBezTo>
                  <a:pt x="406" y="710"/>
                  <a:pt x="406" y="709"/>
                  <a:pt x="406" y="709"/>
                </a:cubicBezTo>
                <a:cubicBezTo>
                  <a:pt x="405" y="708"/>
                  <a:pt x="406" y="707"/>
                  <a:pt x="405" y="706"/>
                </a:cubicBezTo>
                <a:cubicBezTo>
                  <a:pt x="404" y="705"/>
                  <a:pt x="405" y="703"/>
                  <a:pt x="405" y="703"/>
                </a:cubicBezTo>
                <a:cubicBezTo>
                  <a:pt x="404" y="702"/>
                  <a:pt x="404" y="701"/>
                  <a:pt x="403" y="700"/>
                </a:cubicBezTo>
                <a:cubicBezTo>
                  <a:pt x="402" y="699"/>
                  <a:pt x="402" y="699"/>
                  <a:pt x="401" y="698"/>
                </a:cubicBezTo>
                <a:cubicBezTo>
                  <a:pt x="400" y="698"/>
                  <a:pt x="399" y="698"/>
                  <a:pt x="398" y="698"/>
                </a:cubicBezTo>
                <a:cubicBezTo>
                  <a:pt x="397" y="698"/>
                  <a:pt x="397" y="699"/>
                  <a:pt x="396" y="699"/>
                </a:cubicBezTo>
                <a:cubicBezTo>
                  <a:pt x="395" y="699"/>
                  <a:pt x="395" y="700"/>
                  <a:pt x="395" y="700"/>
                </a:cubicBezTo>
                <a:cubicBezTo>
                  <a:pt x="395" y="701"/>
                  <a:pt x="394" y="701"/>
                  <a:pt x="394" y="702"/>
                </a:cubicBezTo>
                <a:cubicBezTo>
                  <a:pt x="393" y="702"/>
                  <a:pt x="393" y="703"/>
                  <a:pt x="393" y="703"/>
                </a:cubicBezTo>
                <a:cubicBezTo>
                  <a:pt x="393" y="705"/>
                  <a:pt x="392" y="705"/>
                  <a:pt x="392" y="707"/>
                </a:cubicBezTo>
                <a:cubicBezTo>
                  <a:pt x="392" y="708"/>
                  <a:pt x="392" y="709"/>
                  <a:pt x="392" y="710"/>
                </a:cubicBezTo>
                <a:cubicBezTo>
                  <a:pt x="392" y="711"/>
                  <a:pt x="391" y="711"/>
                  <a:pt x="391" y="712"/>
                </a:cubicBezTo>
                <a:cubicBezTo>
                  <a:pt x="391" y="713"/>
                  <a:pt x="391" y="715"/>
                  <a:pt x="391" y="717"/>
                </a:cubicBezTo>
                <a:cubicBezTo>
                  <a:pt x="391" y="719"/>
                  <a:pt x="392" y="722"/>
                  <a:pt x="390" y="724"/>
                </a:cubicBezTo>
                <a:cubicBezTo>
                  <a:pt x="390" y="726"/>
                  <a:pt x="390" y="728"/>
                  <a:pt x="390" y="730"/>
                </a:cubicBezTo>
                <a:cubicBezTo>
                  <a:pt x="390" y="730"/>
                  <a:pt x="391" y="730"/>
                  <a:pt x="391" y="730"/>
                </a:cubicBezTo>
                <a:cubicBezTo>
                  <a:pt x="392" y="731"/>
                  <a:pt x="392" y="732"/>
                  <a:pt x="391" y="733"/>
                </a:cubicBezTo>
                <a:cubicBezTo>
                  <a:pt x="390" y="737"/>
                  <a:pt x="391" y="740"/>
                  <a:pt x="390" y="744"/>
                </a:cubicBezTo>
                <a:cubicBezTo>
                  <a:pt x="390" y="745"/>
                  <a:pt x="390" y="747"/>
                  <a:pt x="391" y="748"/>
                </a:cubicBezTo>
                <a:cubicBezTo>
                  <a:pt x="392" y="748"/>
                  <a:pt x="391" y="749"/>
                  <a:pt x="391" y="750"/>
                </a:cubicBezTo>
                <a:cubicBezTo>
                  <a:pt x="391" y="751"/>
                  <a:pt x="391" y="752"/>
                  <a:pt x="392" y="753"/>
                </a:cubicBezTo>
                <a:cubicBezTo>
                  <a:pt x="392" y="754"/>
                  <a:pt x="392" y="755"/>
                  <a:pt x="393" y="755"/>
                </a:cubicBezTo>
                <a:cubicBezTo>
                  <a:pt x="393" y="756"/>
                  <a:pt x="393" y="756"/>
                  <a:pt x="393" y="757"/>
                </a:cubicBezTo>
                <a:cubicBezTo>
                  <a:pt x="393" y="758"/>
                  <a:pt x="394" y="758"/>
                  <a:pt x="395" y="758"/>
                </a:cubicBezTo>
                <a:cubicBezTo>
                  <a:pt x="395" y="758"/>
                  <a:pt x="395" y="758"/>
                  <a:pt x="395" y="759"/>
                </a:cubicBezTo>
                <a:cubicBezTo>
                  <a:pt x="395" y="759"/>
                  <a:pt x="394" y="759"/>
                  <a:pt x="393" y="759"/>
                </a:cubicBezTo>
                <a:cubicBezTo>
                  <a:pt x="393" y="759"/>
                  <a:pt x="392" y="759"/>
                  <a:pt x="392" y="760"/>
                </a:cubicBezTo>
                <a:cubicBezTo>
                  <a:pt x="392" y="760"/>
                  <a:pt x="392" y="761"/>
                  <a:pt x="393" y="761"/>
                </a:cubicBezTo>
                <a:cubicBezTo>
                  <a:pt x="393" y="763"/>
                  <a:pt x="393" y="763"/>
                  <a:pt x="393" y="763"/>
                </a:cubicBezTo>
                <a:cubicBezTo>
                  <a:pt x="393" y="763"/>
                  <a:pt x="392" y="763"/>
                  <a:pt x="392" y="764"/>
                </a:cubicBezTo>
                <a:moveTo>
                  <a:pt x="462" y="699"/>
                </a:moveTo>
                <a:cubicBezTo>
                  <a:pt x="460" y="699"/>
                  <a:pt x="460" y="697"/>
                  <a:pt x="459" y="696"/>
                </a:cubicBezTo>
                <a:cubicBezTo>
                  <a:pt x="459" y="696"/>
                  <a:pt x="459" y="695"/>
                  <a:pt x="459" y="695"/>
                </a:cubicBezTo>
                <a:cubicBezTo>
                  <a:pt x="460" y="696"/>
                  <a:pt x="460" y="696"/>
                  <a:pt x="461" y="696"/>
                </a:cubicBezTo>
                <a:cubicBezTo>
                  <a:pt x="461" y="696"/>
                  <a:pt x="461" y="696"/>
                  <a:pt x="462" y="695"/>
                </a:cubicBezTo>
                <a:cubicBezTo>
                  <a:pt x="462" y="695"/>
                  <a:pt x="462" y="695"/>
                  <a:pt x="462" y="695"/>
                </a:cubicBezTo>
                <a:cubicBezTo>
                  <a:pt x="463" y="694"/>
                  <a:pt x="464" y="695"/>
                  <a:pt x="465" y="694"/>
                </a:cubicBezTo>
                <a:cubicBezTo>
                  <a:pt x="467" y="696"/>
                  <a:pt x="468" y="699"/>
                  <a:pt x="469" y="701"/>
                </a:cubicBezTo>
                <a:cubicBezTo>
                  <a:pt x="469" y="702"/>
                  <a:pt x="470" y="702"/>
                  <a:pt x="470" y="704"/>
                </a:cubicBezTo>
                <a:cubicBezTo>
                  <a:pt x="471" y="704"/>
                  <a:pt x="471" y="705"/>
                  <a:pt x="471" y="706"/>
                </a:cubicBezTo>
                <a:cubicBezTo>
                  <a:pt x="471" y="706"/>
                  <a:pt x="472" y="707"/>
                  <a:pt x="472" y="707"/>
                </a:cubicBezTo>
                <a:cubicBezTo>
                  <a:pt x="473" y="708"/>
                  <a:pt x="473" y="710"/>
                  <a:pt x="474" y="712"/>
                </a:cubicBezTo>
                <a:cubicBezTo>
                  <a:pt x="474" y="713"/>
                  <a:pt x="475" y="714"/>
                  <a:pt x="476" y="715"/>
                </a:cubicBezTo>
                <a:cubicBezTo>
                  <a:pt x="476" y="715"/>
                  <a:pt x="477" y="715"/>
                  <a:pt x="477" y="714"/>
                </a:cubicBezTo>
                <a:cubicBezTo>
                  <a:pt x="477" y="713"/>
                  <a:pt x="477" y="712"/>
                  <a:pt x="477" y="711"/>
                </a:cubicBezTo>
                <a:cubicBezTo>
                  <a:pt x="478" y="710"/>
                  <a:pt x="478" y="707"/>
                  <a:pt x="477" y="706"/>
                </a:cubicBezTo>
                <a:cubicBezTo>
                  <a:pt x="476" y="705"/>
                  <a:pt x="477" y="704"/>
                  <a:pt x="478" y="703"/>
                </a:cubicBezTo>
                <a:cubicBezTo>
                  <a:pt x="478" y="702"/>
                  <a:pt x="478" y="701"/>
                  <a:pt x="478" y="700"/>
                </a:cubicBezTo>
                <a:cubicBezTo>
                  <a:pt x="478" y="700"/>
                  <a:pt x="477" y="699"/>
                  <a:pt x="477" y="699"/>
                </a:cubicBezTo>
                <a:cubicBezTo>
                  <a:pt x="477" y="698"/>
                  <a:pt x="477" y="698"/>
                  <a:pt x="477" y="697"/>
                </a:cubicBezTo>
                <a:cubicBezTo>
                  <a:pt x="477" y="696"/>
                  <a:pt x="478" y="696"/>
                  <a:pt x="478" y="695"/>
                </a:cubicBezTo>
                <a:cubicBezTo>
                  <a:pt x="477" y="694"/>
                  <a:pt x="478" y="693"/>
                  <a:pt x="478" y="692"/>
                </a:cubicBezTo>
                <a:cubicBezTo>
                  <a:pt x="478" y="691"/>
                  <a:pt x="478" y="691"/>
                  <a:pt x="478" y="690"/>
                </a:cubicBezTo>
                <a:cubicBezTo>
                  <a:pt x="479" y="690"/>
                  <a:pt x="479" y="690"/>
                  <a:pt x="479" y="690"/>
                </a:cubicBezTo>
                <a:cubicBezTo>
                  <a:pt x="477" y="688"/>
                  <a:pt x="478" y="686"/>
                  <a:pt x="478" y="684"/>
                </a:cubicBezTo>
                <a:cubicBezTo>
                  <a:pt x="478" y="684"/>
                  <a:pt x="478" y="683"/>
                  <a:pt x="478" y="683"/>
                </a:cubicBezTo>
                <a:cubicBezTo>
                  <a:pt x="478" y="683"/>
                  <a:pt x="479" y="683"/>
                  <a:pt x="479" y="683"/>
                </a:cubicBezTo>
                <a:cubicBezTo>
                  <a:pt x="481" y="683"/>
                  <a:pt x="482" y="683"/>
                  <a:pt x="483" y="682"/>
                </a:cubicBezTo>
                <a:cubicBezTo>
                  <a:pt x="483" y="682"/>
                  <a:pt x="484" y="682"/>
                  <a:pt x="485" y="682"/>
                </a:cubicBezTo>
                <a:cubicBezTo>
                  <a:pt x="485" y="684"/>
                  <a:pt x="485" y="684"/>
                  <a:pt x="485" y="686"/>
                </a:cubicBezTo>
                <a:cubicBezTo>
                  <a:pt x="484" y="687"/>
                  <a:pt x="484" y="687"/>
                  <a:pt x="484" y="687"/>
                </a:cubicBezTo>
                <a:cubicBezTo>
                  <a:pt x="484" y="689"/>
                  <a:pt x="484" y="692"/>
                  <a:pt x="484" y="694"/>
                </a:cubicBezTo>
                <a:cubicBezTo>
                  <a:pt x="484" y="696"/>
                  <a:pt x="485" y="698"/>
                  <a:pt x="483" y="700"/>
                </a:cubicBezTo>
                <a:cubicBezTo>
                  <a:pt x="483" y="700"/>
                  <a:pt x="483" y="701"/>
                  <a:pt x="483" y="701"/>
                </a:cubicBezTo>
                <a:cubicBezTo>
                  <a:pt x="483" y="704"/>
                  <a:pt x="483" y="706"/>
                  <a:pt x="483" y="709"/>
                </a:cubicBezTo>
                <a:cubicBezTo>
                  <a:pt x="483" y="711"/>
                  <a:pt x="484" y="714"/>
                  <a:pt x="482" y="716"/>
                </a:cubicBezTo>
                <a:cubicBezTo>
                  <a:pt x="482" y="717"/>
                  <a:pt x="482" y="718"/>
                  <a:pt x="482" y="718"/>
                </a:cubicBezTo>
                <a:cubicBezTo>
                  <a:pt x="482" y="721"/>
                  <a:pt x="483" y="723"/>
                  <a:pt x="482" y="725"/>
                </a:cubicBezTo>
                <a:cubicBezTo>
                  <a:pt x="482" y="725"/>
                  <a:pt x="482" y="725"/>
                  <a:pt x="482" y="725"/>
                </a:cubicBezTo>
                <a:cubicBezTo>
                  <a:pt x="483" y="727"/>
                  <a:pt x="482" y="729"/>
                  <a:pt x="483" y="730"/>
                </a:cubicBezTo>
                <a:cubicBezTo>
                  <a:pt x="483" y="730"/>
                  <a:pt x="483" y="730"/>
                  <a:pt x="483" y="730"/>
                </a:cubicBezTo>
                <a:cubicBezTo>
                  <a:pt x="483" y="732"/>
                  <a:pt x="483" y="733"/>
                  <a:pt x="484" y="734"/>
                </a:cubicBezTo>
                <a:cubicBezTo>
                  <a:pt x="484" y="735"/>
                  <a:pt x="484" y="736"/>
                  <a:pt x="484" y="737"/>
                </a:cubicBezTo>
                <a:cubicBezTo>
                  <a:pt x="484" y="737"/>
                  <a:pt x="485" y="738"/>
                  <a:pt x="485" y="738"/>
                </a:cubicBezTo>
                <a:cubicBezTo>
                  <a:pt x="485" y="739"/>
                  <a:pt x="486" y="740"/>
                  <a:pt x="486" y="741"/>
                </a:cubicBezTo>
                <a:cubicBezTo>
                  <a:pt x="486" y="742"/>
                  <a:pt x="486" y="743"/>
                  <a:pt x="486" y="744"/>
                </a:cubicBezTo>
                <a:cubicBezTo>
                  <a:pt x="486" y="745"/>
                  <a:pt x="487" y="746"/>
                  <a:pt x="487" y="747"/>
                </a:cubicBezTo>
                <a:cubicBezTo>
                  <a:pt x="487" y="749"/>
                  <a:pt x="487" y="750"/>
                  <a:pt x="488" y="751"/>
                </a:cubicBezTo>
                <a:cubicBezTo>
                  <a:pt x="488" y="755"/>
                  <a:pt x="488" y="755"/>
                  <a:pt x="488" y="755"/>
                </a:cubicBezTo>
                <a:cubicBezTo>
                  <a:pt x="487" y="755"/>
                  <a:pt x="487" y="756"/>
                  <a:pt x="485" y="756"/>
                </a:cubicBezTo>
                <a:cubicBezTo>
                  <a:pt x="485" y="756"/>
                  <a:pt x="484" y="757"/>
                  <a:pt x="483" y="757"/>
                </a:cubicBezTo>
                <a:cubicBezTo>
                  <a:pt x="482" y="757"/>
                  <a:pt x="480" y="756"/>
                  <a:pt x="481" y="755"/>
                </a:cubicBezTo>
                <a:cubicBezTo>
                  <a:pt x="481" y="753"/>
                  <a:pt x="480" y="752"/>
                  <a:pt x="480" y="751"/>
                </a:cubicBezTo>
                <a:cubicBezTo>
                  <a:pt x="479" y="750"/>
                  <a:pt x="480" y="749"/>
                  <a:pt x="480" y="747"/>
                </a:cubicBezTo>
                <a:cubicBezTo>
                  <a:pt x="478" y="746"/>
                  <a:pt x="479" y="744"/>
                  <a:pt x="479" y="742"/>
                </a:cubicBezTo>
                <a:cubicBezTo>
                  <a:pt x="478" y="741"/>
                  <a:pt x="477" y="740"/>
                  <a:pt x="478" y="739"/>
                </a:cubicBezTo>
                <a:cubicBezTo>
                  <a:pt x="477" y="738"/>
                  <a:pt x="477" y="737"/>
                  <a:pt x="477" y="736"/>
                </a:cubicBezTo>
                <a:cubicBezTo>
                  <a:pt x="477" y="735"/>
                  <a:pt x="477" y="733"/>
                  <a:pt x="476" y="733"/>
                </a:cubicBezTo>
                <a:cubicBezTo>
                  <a:pt x="475" y="732"/>
                  <a:pt x="476" y="730"/>
                  <a:pt x="476" y="729"/>
                </a:cubicBezTo>
                <a:cubicBezTo>
                  <a:pt x="476" y="729"/>
                  <a:pt x="475" y="729"/>
                  <a:pt x="475" y="728"/>
                </a:cubicBezTo>
                <a:cubicBezTo>
                  <a:pt x="474" y="727"/>
                  <a:pt x="474" y="725"/>
                  <a:pt x="473" y="723"/>
                </a:cubicBezTo>
                <a:cubicBezTo>
                  <a:pt x="472" y="722"/>
                  <a:pt x="471" y="720"/>
                  <a:pt x="470" y="719"/>
                </a:cubicBezTo>
                <a:cubicBezTo>
                  <a:pt x="470" y="717"/>
                  <a:pt x="469" y="717"/>
                  <a:pt x="469" y="716"/>
                </a:cubicBezTo>
                <a:cubicBezTo>
                  <a:pt x="468" y="716"/>
                  <a:pt x="468" y="714"/>
                  <a:pt x="467" y="714"/>
                </a:cubicBezTo>
                <a:cubicBezTo>
                  <a:pt x="467" y="713"/>
                  <a:pt x="465" y="712"/>
                  <a:pt x="466" y="710"/>
                </a:cubicBezTo>
                <a:cubicBezTo>
                  <a:pt x="465" y="709"/>
                  <a:pt x="464" y="708"/>
                  <a:pt x="463" y="707"/>
                </a:cubicBezTo>
                <a:cubicBezTo>
                  <a:pt x="464" y="707"/>
                  <a:pt x="464" y="707"/>
                  <a:pt x="464" y="707"/>
                </a:cubicBezTo>
                <a:cubicBezTo>
                  <a:pt x="464" y="707"/>
                  <a:pt x="464" y="706"/>
                  <a:pt x="464" y="706"/>
                </a:cubicBezTo>
                <a:cubicBezTo>
                  <a:pt x="463" y="706"/>
                  <a:pt x="464" y="704"/>
                  <a:pt x="463" y="703"/>
                </a:cubicBezTo>
                <a:cubicBezTo>
                  <a:pt x="462" y="703"/>
                  <a:pt x="462" y="703"/>
                  <a:pt x="462" y="703"/>
                </a:cubicBezTo>
                <a:cubicBezTo>
                  <a:pt x="461" y="702"/>
                  <a:pt x="462" y="700"/>
                  <a:pt x="462" y="699"/>
                </a:cubicBezTo>
                <a:cubicBezTo>
                  <a:pt x="462" y="698"/>
                  <a:pt x="462" y="699"/>
                  <a:pt x="462" y="699"/>
                </a:cubicBezTo>
                <a:cubicBezTo>
                  <a:pt x="461" y="699"/>
                  <a:pt x="461" y="699"/>
                  <a:pt x="462" y="699"/>
                </a:cubicBezTo>
                <a:cubicBezTo>
                  <a:pt x="462" y="699"/>
                  <a:pt x="462" y="699"/>
                  <a:pt x="462" y="699"/>
                </a:cubicBezTo>
                <a:cubicBezTo>
                  <a:pt x="462" y="699"/>
                  <a:pt x="462" y="699"/>
                  <a:pt x="462" y="699"/>
                </a:cubicBezTo>
                <a:cubicBezTo>
                  <a:pt x="462" y="699"/>
                  <a:pt x="462" y="698"/>
                  <a:pt x="462" y="699"/>
                </a:cubicBezTo>
                <a:moveTo>
                  <a:pt x="464" y="699"/>
                </a:moveTo>
                <a:cubicBezTo>
                  <a:pt x="464" y="699"/>
                  <a:pt x="464" y="699"/>
                  <a:pt x="464" y="699"/>
                </a:cubicBezTo>
                <a:cubicBezTo>
                  <a:pt x="464" y="699"/>
                  <a:pt x="464" y="698"/>
                  <a:pt x="464" y="698"/>
                </a:cubicBezTo>
                <a:cubicBezTo>
                  <a:pt x="464" y="698"/>
                  <a:pt x="464" y="699"/>
                  <a:pt x="463" y="699"/>
                </a:cubicBezTo>
                <a:cubicBezTo>
                  <a:pt x="464" y="699"/>
                  <a:pt x="464" y="699"/>
                  <a:pt x="464" y="699"/>
                </a:cubicBezTo>
                <a:moveTo>
                  <a:pt x="465" y="701"/>
                </a:moveTo>
                <a:cubicBezTo>
                  <a:pt x="465" y="701"/>
                  <a:pt x="464" y="701"/>
                  <a:pt x="464" y="702"/>
                </a:cubicBezTo>
                <a:cubicBezTo>
                  <a:pt x="465" y="702"/>
                  <a:pt x="465" y="702"/>
                  <a:pt x="465" y="702"/>
                </a:cubicBezTo>
                <a:cubicBezTo>
                  <a:pt x="465" y="702"/>
                  <a:pt x="465" y="702"/>
                  <a:pt x="465" y="702"/>
                </a:cubicBezTo>
                <a:cubicBezTo>
                  <a:pt x="465" y="701"/>
                  <a:pt x="465" y="701"/>
                  <a:pt x="465" y="701"/>
                </a:cubicBezTo>
                <a:moveTo>
                  <a:pt x="292" y="671"/>
                </a:moveTo>
                <a:cubicBezTo>
                  <a:pt x="293" y="670"/>
                  <a:pt x="293" y="670"/>
                  <a:pt x="293" y="670"/>
                </a:cubicBezTo>
                <a:cubicBezTo>
                  <a:pt x="294" y="671"/>
                  <a:pt x="296" y="670"/>
                  <a:pt x="296" y="671"/>
                </a:cubicBezTo>
                <a:cubicBezTo>
                  <a:pt x="296" y="672"/>
                  <a:pt x="295" y="672"/>
                  <a:pt x="295" y="672"/>
                </a:cubicBezTo>
                <a:cubicBezTo>
                  <a:pt x="294" y="672"/>
                  <a:pt x="294" y="672"/>
                  <a:pt x="294" y="673"/>
                </a:cubicBezTo>
                <a:cubicBezTo>
                  <a:pt x="294" y="673"/>
                  <a:pt x="294" y="674"/>
                  <a:pt x="294" y="674"/>
                </a:cubicBezTo>
                <a:cubicBezTo>
                  <a:pt x="295" y="674"/>
                  <a:pt x="295" y="674"/>
                  <a:pt x="295" y="674"/>
                </a:cubicBezTo>
                <a:cubicBezTo>
                  <a:pt x="296" y="675"/>
                  <a:pt x="295" y="675"/>
                  <a:pt x="295" y="675"/>
                </a:cubicBezTo>
                <a:cubicBezTo>
                  <a:pt x="295" y="676"/>
                  <a:pt x="294" y="676"/>
                  <a:pt x="294" y="675"/>
                </a:cubicBezTo>
                <a:cubicBezTo>
                  <a:pt x="294" y="675"/>
                  <a:pt x="293" y="674"/>
                  <a:pt x="292" y="674"/>
                </a:cubicBezTo>
                <a:cubicBezTo>
                  <a:pt x="291" y="674"/>
                  <a:pt x="290" y="674"/>
                  <a:pt x="289" y="673"/>
                </a:cubicBezTo>
                <a:cubicBezTo>
                  <a:pt x="287" y="672"/>
                  <a:pt x="285" y="671"/>
                  <a:pt x="283" y="670"/>
                </a:cubicBezTo>
                <a:cubicBezTo>
                  <a:pt x="281" y="671"/>
                  <a:pt x="281" y="673"/>
                  <a:pt x="279" y="674"/>
                </a:cubicBezTo>
                <a:cubicBezTo>
                  <a:pt x="280" y="675"/>
                  <a:pt x="279" y="676"/>
                  <a:pt x="278" y="678"/>
                </a:cubicBezTo>
                <a:cubicBezTo>
                  <a:pt x="278" y="679"/>
                  <a:pt x="277" y="680"/>
                  <a:pt x="277" y="681"/>
                </a:cubicBezTo>
                <a:cubicBezTo>
                  <a:pt x="276" y="681"/>
                  <a:pt x="276" y="682"/>
                  <a:pt x="275" y="683"/>
                </a:cubicBezTo>
                <a:cubicBezTo>
                  <a:pt x="275" y="683"/>
                  <a:pt x="275" y="684"/>
                  <a:pt x="275" y="684"/>
                </a:cubicBezTo>
                <a:cubicBezTo>
                  <a:pt x="275" y="685"/>
                  <a:pt x="275" y="686"/>
                  <a:pt x="274" y="686"/>
                </a:cubicBezTo>
                <a:cubicBezTo>
                  <a:pt x="274" y="688"/>
                  <a:pt x="272" y="688"/>
                  <a:pt x="273" y="689"/>
                </a:cubicBezTo>
                <a:cubicBezTo>
                  <a:pt x="272" y="690"/>
                  <a:pt x="272" y="691"/>
                  <a:pt x="271" y="692"/>
                </a:cubicBezTo>
                <a:cubicBezTo>
                  <a:pt x="271" y="693"/>
                  <a:pt x="270" y="694"/>
                  <a:pt x="270" y="695"/>
                </a:cubicBezTo>
                <a:cubicBezTo>
                  <a:pt x="270" y="696"/>
                  <a:pt x="270" y="696"/>
                  <a:pt x="269" y="696"/>
                </a:cubicBezTo>
                <a:cubicBezTo>
                  <a:pt x="268" y="697"/>
                  <a:pt x="268" y="699"/>
                  <a:pt x="267" y="700"/>
                </a:cubicBezTo>
                <a:cubicBezTo>
                  <a:pt x="267" y="701"/>
                  <a:pt x="266" y="703"/>
                  <a:pt x="265" y="704"/>
                </a:cubicBezTo>
                <a:cubicBezTo>
                  <a:pt x="264" y="706"/>
                  <a:pt x="264" y="707"/>
                  <a:pt x="263" y="709"/>
                </a:cubicBezTo>
                <a:cubicBezTo>
                  <a:pt x="262" y="710"/>
                  <a:pt x="261" y="712"/>
                  <a:pt x="260" y="714"/>
                </a:cubicBezTo>
                <a:cubicBezTo>
                  <a:pt x="260" y="715"/>
                  <a:pt x="259" y="717"/>
                  <a:pt x="258" y="718"/>
                </a:cubicBezTo>
                <a:cubicBezTo>
                  <a:pt x="258" y="719"/>
                  <a:pt x="258" y="719"/>
                  <a:pt x="258" y="720"/>
                </a:cubicBezTo>
                <a:cubicBezTo>
                  <a:pt x="258" y="720"/>
                  <a:pt x="258" y="721"/>
                  <a:pt x="257" y="721"/>
                </a:cubicBezTo>
                <a:cubicBezTo>
                  <a:pt x="256" y="722"/>
                  <a:pt x="256" y="724"/>
                  <a:pt x="254" y="725"/>
                </a:cubicBezTo>
                <a:cubicBezTo>
                  <a:pt x="254" y="725"/>
                  <a:pt x="254" y="726"/>
                  <a:pt x="254" y="726"/>
                </a:cubicBezTo>
                <a:cubicBezTo>
                  <a:pt x="254" y="727"/>
                  <a:pt x="253" y="728"/>
                  <a:pt x="253" y="728"/>
                </a:cubicBezTo>
                <a:cubicBezTo>
                  <a:pt x="250" y="727"/>
                  <a:pt x="248" y="726"/>
                  <a:pt x="246" y="725"/>
                </a:cubicBezTo>
                <a:cubicBezTo>
                  <a:pt x="247" y="724"/>
                  <a:pt x="248" y="722"/>
                  <a:pt x="248" y="720"/>
                </a:cubicBezTo>
                <a:cubicBezTo>
                  <a:pt x="249" y="718"/>
                  <a:pt x="250" y="716"/>
                  <a:pt x="251" y="714"/>
                </a:cubicBezTo>
                <a:cubicBezTo>
                  <a:pt x="252" y="713"/>
                  <a:pt x="253" y="711"/>
                  <a:pt x="254" y="709"/>
                </a:cubicBezTo>
                <a:cubicBezTo>
                  <a:pt x="255" y="707"/>
                  <a:pt x="256" y="705"/>
                  <a:pt x="257" y="703"/>
                </a:cubicBezTo>
                <a:cubicBezTo>
                  <a:pt x="257" y="703"/>
                  <a:pt x="258" y="702"/>
                  <a:pt x="258" y="701"/>
                </a:cubicBezTo>
                <a:cubicBezTo>
                  <a:pt x="258" y="701"/>
                  <a:pt x="258" y="700"/>
                  <a:pt x="258" y="699"/>
                </a:cubicBezTo>
                <a:cubicBezTo>
                  <a:pt x="259" y="698"/>
                  <a:pt x="260" y="698"/>
                  <a:pt x="259" y="697"/>
                </a:cubicBezTo>
                <a:cubicBezTo>
                  <a:pt x="260" y="696"/>
                  <a:pt x="261" y="695"/>
                  <a:pt x="261" y="695"/>
                </a:cubicBezTo>
                <a:cubicBezTo>
                  <a:pt x="262" y="694"/>
                  <a:pt x="262" y="693"/>
                  <a:pt x="262" y="692"/>
                </a:cubicBezTo>
                <a:cubicBezTo>
                  <a:pt x="263" y="691"/>
                  <a:pt x="263" y="691"/>
                  <a:pt x="264" y="690"/>
                </a:cubicBezTo>
                <a:cubicBezTo>
                  <a:pt x="264" y="689"/>
                  <a:pt x="264" y="688"/>
                  <a:pt x="265" y="687"/>
                </a:cubicBezTo>
                <a:cubicBezTo>
                  <a:pt x="265" y="686"/>
                  <a:pt x="266" y="686"/>
                  <a:pt x="266" y="685"/>
                </a:cubicBezTo>
                <a:cubicBezTo>
                  <a:pt x="267" y="683"/>
                  <a:pt x="268" y="681"/>
                  <a:pt x="269" y="680"/>
                </a:cubicBezTo>
                <a:cubicBezTo>
                  <a:pt x="269" y="678"/>
                  <a:pt x="270" y="676"/>
                  <a:pt x="271" y="675"/>
                </a:cubicBezTo>
                <a:cubicBezTo>
                  <a:pt x="271" y="674"/>
                  <a:pt x="272" y="673"/>
                  <a:pt x="272" y="673"/>
                </a:cubicBezTo>
                <a:cubicBezTo>
                  <a:pt x="273" y="672"/>
                  <a:pt x="273" y="671"/>
                  <a:pt x="273" y="671"/>
                </a:cubicBezTo>
                <a:cubicBezTo>
                  <a:pt x="273" y="671"/>
                  <a:pt x="274" y="670"/>
                  <a:pt x="274" y="670"/>
                </a:cubicBezTo>
                <a:cubicBezTo>
                  <a:pt x="273" y="668"/>
                  <a:pt x="275" y="668"/>
                  <a:pt x="276" y="666"/>
                </a:cubicBezTo>
                <a:cubicBezTo>
                  <a:pt x="274" y="666"/>
                  <a:pt x="273" y="666"/>
                  <a:pt x="272" y="665"/>
                </a:cubicBezTo>
                <a:cubicBezTo>
                  <a:pt x="271" y="664"/>
                  <a:pt x="270" y="663"/>
                  <a:pt x="269" y="663"/>
                </a:cubicBezTo>
                <a:cubicBezTo>
                  <a:pt x="268" y="662"/>
                  <a:pt x="268" y="661"/>
                  <a:pt x="268" y="660"/>
                </a:cubicBezTo>
                <a:cubicBezTo>
                  <a:pt x="269" y="659"/>
                  <a:pt x="269" y="659"/>
                  <a:pt x="269" y="658"/>
                </a:cubicBezTo>
                <a:cubicBezTo>
                  <a:pt x="270" y="656"/>
                  <a:pt x="271" y="656"/>
                  <a:pt x="273" y="657"/>
                </a:cubicBezTo>
                <a:cubicBezTo>
                  <a:pt x="277" y="659"/>
                  <a:pt x="281" y="661"/>
                  <a:pt x="285" y="663"/>
                </a:cubicBezTo>
                <a:cubicBezTo>
                  <a:pt x="286" y="663"/>
                  <a:pt x="286" y="664"/>
                  <a:pt x="287" y="664"/>
                </a:cubicBezTo>
                <a:cubicBezTo>
                  <a:pt x="288" y="664"/>
                  <a:pt x="288" y="665"/>
                  <a:pt x="289" y="665"/>
                </a:cubicBezTo>
                <a:cubicBezTo>
                  <a:pt x="290" y="665"/>
                  <a:pt x="290" y="666"/>
                  <a:pt x="291" y="666"/>
                </a:cubicBezTo>
                <a:cubicBezTo>
                  <a:pt x="291" y="667"/>
                  <a:pt x="292" y="667"/>
                  <a:pt x="293" y="667"/>
                </a:cubicBezTo>
                <a:cubicBezTo>
                  <a:pt x="293" y="668"/>
                  <a:pt x="292" y="668"/>
                  <a:pt x="292" y="668"/>
                </a:cubicBezTo>
                <a:cubicBezTo>
                  <a:pt x="291" y="669"/>
                  <a:pt x="292" y="670"/>
                  <a:pt x="292" y="671"/>
                </a:cubicBezTo>
                <a:moveTo>
                  <a:pt x="322" y="138"/>
                </a:moveTo>
                <a:cubicBezTo>
                  <a:pt x="322" y="136"/>
                  <a:pt x="321" y="135"/>
                  <a:pt x="323" y="133"/>
                </a:cubicBezTo>
                <a:cubicBezTo>
                  <a:pt x="323" y="133"/>
                  <a:pt x="323" y="132"/>
                  <a:pt x="323" y="132"/>
                </a:cubicBezTo>
                <a:cubicBezTo>
                  <a:pt x="322" y="131"/>
                  <a:pt x="322" y="130"/>
                  <a:pt x="322" y="129"/>
                </a:cubicBezTo>
                <a:cubicBezTo>
                  <a:pt x="322" y="128"/>
                  <a:pt x="323" y="127"/>
                  <a:pt x="322" y="125"/>
                </a:cubicBezTo>
                <a:cubicBezTo>
                  <a:pt x="321" y="124"/>
                  <a:pt x="322" y="123"/>
                  <a:pt x="320" y="122"/>
                </a:cubicBezTo>
                <a:cubicBezTo>
                  <a:pt x="321" y="121"/>
                  <a:pt x="320" y="120"/>
                  <a:pt x="319" y="118"/>
                </a:cubicBezTo>
                <a:cubicBezTo>
                  <a:pt x="319" y="117"/>
                  <a:pt x="317" y="117"/>
                  <a:pt x="317" y="115"/>
                </a:cubicBezTo>
                <a:cubicBezTo>
                  <a:pt x="317" y="115"/>
                  <a:pt x="316" y="114"/>
                  <a:pt x="316" y="114"/>
                </a:cubicBezTo>
                <a:cubicBezTo>
                  <a:pt x="315" y="114"/>
                  <a:pt x="315" y="114"/>
                  <a:pt x="314" y="113"/>
                </a:cubicBezTo>
                <a:cubicBezTo>
                  <a:pt x="314" y="113"/>
                  <a:pt x="313" y="112"/>
                  <a:pt x="313" y="112"/>
                </a:cubicBezTo>
                <a:cubicBezTo>
                  <a:pt x="312" y="111"/>
                  <a:pt x="311" y="111"/>
                  <a:pt x="311" y="111"/>
                </a:cubicBezTo>
                <a:cubicBezTo>
                  <a:pt x="311" y="110"/>
                  <a:pt x="310" y="110"/>
                  <a:pt x="309" y="110"/>
                </a:cubicBezTo>
                <a:cubicBezTo>
                  <a:pt x="309" y="110"/>
                  <a:pt x="308" y="109"/>
                  <a:pt x="308" y="109"/>
                </a:cubicBezTo>
                <a:cubicBezTo>
                  <a:pt x="306" y="110"/>
                  <a:pt x="305" y="108"/>
                  <a:pt x="304" y="108"/>
                </a:cubicBezTo>
                <a:cubicBezTo>
                  <a:pt x="303" y="108"/>
                  <a:pt x="302" y="107"/>
                  <a:pt x="301" y="107"/>
                </a:cubicBezTo>
                <a:cubicBezTo>
                  <a:pt x="300" y="106"/>
                  <a:pt x="299" y="107"/>
                  <a:pt x="298" y="106"/>
                </a:cubicBezTo>
                <a:cubicBezTo>
                  <a:pt x="298" y="106"/>
                  <a:pt x="298" y="105"/>
                  <a:pt x="297" y="105"/>
                </a:cubicBezTo>
                <a:cubicBezTo>
                  <a:pt x="296" y="105"/>
                  <a:pt x="296" y="105"/>
                  <a:pt x="295" y="105"/>
                </a:cubicBezTo>
                <a:cubicBezTo>
                  <a:pt x="295" y="104"/>
                  <a:pt x="294" y="103"/>
                  <a:pt x="293" y="103"/>
                </a:cubicBezTo>
                <a:cubicBezTo>
                  <a:pt x="293" y="102"/>
                  <a:pt x="292" y="102"/>
                  <a:pt x="291" y="101"/>
                </a:cubicBezTo>
                <a:cubicBezTo>
                  <a:pt x="290" y="101"/>
                  <a:pt x="290" y="100"/>
                  <a:pt x="289" y="100"/>
                </a:cubicBezTo>
                <a:cubicBezTo>
                  <a:pt x="289" y="99"/>
                  <a:pt x="289" y="98"/>
                  <a:pt x="289" y="98"/>
                </a:cubicBezTo>
                <a:cubicBezTo>
                  <a:pt x="288" y="97"/>
                  <a:pt x="288" y="96"/>
                  <a:pt x="287" y="95"/>
                </a:cubicBezTo>
                <a:cubicBezTo>
                  <a:pt x="286" y="95"/>
                  <a:pt x="286" y="93"/>
                  <a:pt x="285" y="92"/>
                </a:cubicBezTo>
                <a:cubicBezTo>
                  <a:pt x="285" y="91"/>
                  <a:pt x="284" y="90"/>
                  <a:pt x="284" y="90"/>
                </a:cubicBezTo>
                <a:cubicBezTo>
                  <a:pt x="284" y="89"/>
                  <a:pt x="283" y="89"/>
                  <a:pt x="283" y="88"/>
                </a:cubicBezTo>
                <a:cubicBezTo>
                  <a:pt x="283" y="87"/>
                  <a:pt x="284" y="86"/>
                  <a:pt x="283" y="86"/>
                </a:cubicBezTo>
                <a:cubicBezTo>
                  <a:pt x="282" y="85"/>
                  <a:pt x="282" y="84"/>
                  <a:pt x="282" y="83"/>
                </a:cubicBezTo>
                <a:cubicBezTo>
                  <a:pt x="282" y="82"/>
                  <a:pt x="282" y="81"/>
                  <a:pt x="282" y="80"/>
                </a:cubicBezTo>
                <a:cubicBezTo>
                  <a:pt x="282" y="77"/>
                  <a:pt x="282" y="77"/>
                  <a:pt x="282" y="77"/>
                </a:cubicBezTo>
                <a:cubicBezTo>
                  <a:pt x="283" y="77"/>
                  <a:pt x="283" y="77"/>
                  <a:pt x="284" y="76"/>
                </a:cubicBezTo>
                <a:cubicBezTo>
                  <a:pt x="284" y="76"/>
                  <a:pt x="284" y="77"/>
                  <a:pt x="285" y="78"/>
                </a:cubicBezTo>
                <a:cubicBezTo>
                  <a:pt x="284" y="78"/>
                  <a:pt x="284" y="78"/>
                  <a:pt x="283" y="78"/>
                </a:cubicBezTo>
                <a:cubicBezTo>
                  <a:pt x="284" y="79"/>
                  <a:pt x="285" y="80"/>
                  <a:pt x="285" y="81"/>
                </a:cubicBezTo>
                <a:cubicBezTo>
                  <a:pt x="285" y="81"/>
                  <a:pt x="286" y="82"/>
                  <a:pt x="286" y="82"/>
                </a:cubicBezTo>
                <a:cubicBezTo>
                  <a:pt x="287" y="82"/>
                  <a:pt x="287" y="82"/>
                  <a:pt x="288" y="83"/>
                </a:cubicBezTo>
                <a:cubicBezTo>
                  <a:pt x="288" y="82"/>
                  <a:pt x="288" y="82"/>
                  <a:pt x="289" y="81"/>
                </a:cubicBezTo>
                <a:cubicBezTo>
                  <a:pt x="289" y="81"/>
                  <a:pt x="290" y="81"/>
                  <a:pt x="290" y="81"/>
                </a:cubicBezTo>
                <a:cubicBezTo>
                  <a:pt x="291" y="81"/>
                  <a:pt x="291" y="82"/>
                  <a:pt x="291" y="82"/>
                </a:cubicBezTo>
                <a:cubicBezTo>
                  <a:pt x="291" y="82"/>
                  <a:pt x="291" y="83"/>
                  <a:pt x="291" y="83"/>
                </a:cubicBezTo>
                <a:cubicBezTo>
                  <a:pt x="292" y="84"/>
                  <a:pt x="291" y="85"/>
                  <a:pt x="292" y="86"/>
                </a:cubicBezTo>
                <a:cubicBezTo>
                  <a:pt x="293" y="87"/>
                  <a:pt x="293" y="88"/>
                  <a:pt x="293" y="89"/>
                </a:cubicBezTo>
                <a:cubicBezTo>
                  <a:pt x="294" y="91"/>
                  <a:pt x="296" y="92"/>
                  <a:pt x="298" y="94"/>
                </a:cubicBezTo>
                <a:cubicBezTo>
                  <a:pt x="300" y="96"/>
                  <a:pt x="302" y="97"/>
                  <a:pt x="305" y="98"/>
                </a:cubicBezTo>
                <a:cubicBezTo>
                  <a:pt x="306" y="98"/>
                  <a:pt x="306" y="99"/>
                  <a:pt x="307" y="99"/>
                </a:cubicBezTo>
                <a:cubicBezTo>
                  <a:pt x="308" y="99"/>
                  <a:pt x="308" y="99"/>
                  <a:pt x="309" y="99"/>
                </a:cubicBezTo>
                <a:cubicBezTo>
                  <a:pt x="310" y="99"/>
                  <a:pt x="311" y="100"/>
                  <a:pt x="311" y="100"/>
                </a:cubicBezTo>
                <a:cubicBezTo>
                  <a:pt x="312" y="101"/>
                  <a:pt x="314" y="101"/>
                  <a:pt x="315" y="102"/>
                </a:cubicBezTo>
                <a:cubicBezTo>
                  <a:pt x="316" y="102"/>
                  <a:pt x="317" y="102"/>
                  <a:pt x="317" y="103"/>
                </a:cubicBezTo>
                <a:cubicBezTo>
                  <a:pt x="318" y="104"/>
                  <a:pt x="320" y="105"/>
                  <a:pt x="321" y="106"/>
                </a:cubicBezTo>
                <a:cubicBezTo>
                  <a:pt x="322" y="107"/>
                  <a:pt x="324" y="108"/>
                  <a:pt x="325" y="110"/>
                </a:cubicBezTo>
                <a:cubicBezTo>
                  <a:pt x="326" y="111"/>
                  <a:pt x="326" y="112"/>
                  <a:pt x="327" y="113"/>
                </a:cubicBezTo>
                <a:cubicBezTo>
                  <a:pt x="328" y="114"/>
                  <a:pt x="328" y="116"/>
                  <a:pt x="329" y="117"/>
                </a:cubicBezTo>
                <a:cubicBezTo>
                  <a:pt x="328" y="118"/>
                  <a:pt x="329" y="119"/>
                  <a:pt x="330" y="119"/>
                </a:cubicBezTo>
                <a:cubicBezTo>
                  <a:pt x="330" y="121"/>
                  <a:pt x="331" y="122"/>
                  <a:pt x="331" y="123"/>
                </a:cubicBezTo>
                <a:cubicBezTo>
                  <a:pt x="331" y="124"/>
                  <a:pt x="331" y="124"/>
                  <a:pt x="331" y="125"/>
                </a:cubicBezTo>
                <a:cubicBezTo>
                  <a:pt x="331" y="125"/>
                  <a:pt x="332" y="126"/>
                  <a:pt x="332" y="126"/>
                </a:cubicBezTo>
                <a:cubicBezTo>
                  <a:pt x="330" y="127"/>
                  <a:pt x="331" y="128"/>
                  <a:pt x="331" y="130"/>
                </a:cubicBezTo>
                <a:cubicBezTo>
                  <a:pt x="330" y="130"/>
                  <a:pt x="329" y="130"/>
                  <a:pt x="329" y="130"/>
                </a:cubicBezTo>
                <a:cubicBezTo>
                  <a:pt x="328" y="131"/>
                  <a:pt x="329" y="132"/>
                  <a:pt x="328" y="132"/>
                </a:cubicBezTo>
                <a:cubicBezTo>
                  <a:pt x="328" y="132"/>
                  <a:pt x="328" y="133"/>
                  <a:pt x="328" y="133"/>
                </a:cubicBezTo>
                <a:cubicBezTo>
                  <a:pt x="329" y="134"/>
                  <a:pt x="329" y="134"/>
                  <a:pt x="330" y="134"/>
                </a:cubicBezTo>
                <a:cubicBezTo>
                  <a:pt x="330" y="134"/>
                  <a:pt x="331" y="134"/>
                  <a:pt x="331" y="135"/>
                </a:cubicBezTo>
                <a:cubicBezTo>
                  <a:pt x="331" y="136"/>
                  <a:pt x="329" y="137"/>
                  <a:pt x="328" y="137"/>
                </a:cubicBezTo>
                <a:cubicBezTo>
                  <a:pt x="328" y="137"/>
                  <a:pt x="328" y="136"/>
                  <a:pt x="328" y="136"/>
                </a:cubicBezTo>
                <a:cubicBezTo>
                  <a:pt x="328" y="135"/>
                  <a:pt x="327" y="135"/>
                  <a:pt x="327" y="135"/>
                </a:cubicBezTo>
                <a:cubicBezTo>
                  <a:pt x="326" y="135"/>
                  <a:pt x="326" y="136"/>
                  <a:pt x="325" y="136"/>
                </a:cubicBezTo>
                <a:cubicBezTo>
                  <a:pt x="324" y="136"/>
                  <a:pt x="324" y="136"/>
                  <a:pt x="324" y="136"/>
                </a:cubicBezTo>
                <a:cubicBezTo>
                  <a:pt x="324" y="138"/>
                  <a:pt x="323" y="138"/>
                  <a:pt x="322" y="138"/>
                </a:cubicBezTo>
                <a:moveTo>
                  <a:pt x="326" y="131"/>
                </a:moveTo>
                <a:cubicBezTo>
                  <a:pt x="327" y="131"/>
                  <a:pt x="327" y="131"/>
                  <a:pt x="327" y="131"/>
                </a:cubicBezTo>
                <a:cubicBezTo>
                  <a:pt x="327" y="130"/>
                  <a:pt x="326" y="130"/>
                  <a:pt x="326" y="130"/>
                </a:cubicBezTo>
                <a:cubicBezTo>
                  <a:pt x="326" y="130"/>
                  <a:pt x="326" y="130"/>
                  <a:pt x="326" y="131"/>
                </a:cubicBezTo>
                <a:cubicBezTo>
                  <a:pt x="326" y="131"/>
                  <a:pt x="326" y="131"/>
                  <a:pt x="326" y="131"/>
                </a:cubicBezTo>
                <a:moveTo>
                  <a:pt x="300" y="747"/>
                </a:moveTo>
                <a:cubicBezTo>
                  <a:pt x="296" y="747"/>
                  <a:pt x="296" y="747"/>
                  <a:pt x="296" y="747"/>
                </a:cubicBezTo>
                <a:cubicBezTo>
                  <a:pt x="296" y="746"/>
                  <a:pt x="295" y="746"/>
                  <a:pt x="295" y="745"/>
                </a:cubicBezTo>
                <a:cubicBezTo>
                  <a:pt x="295" y="745"/>
                  <a:pt x="295" y="745"/>
                  <a:pt x="295" y="744"/>
                </a:cubicBezTo>
                <a:cubicBezTo>
                  <a:pt x="295" y="743"/>
                  <a:pt x="296" y="742"/>
                  <a:pt x="296" y="741"/>
                </a:cubicBezTo>
                <a:cubicBezTo>
                  <a:pt x="297" y="740"/>
                  <a:pt x="298" y="739"/>
                  <a:pt x="297" y="738"/>
                </a:cubicBezTo>
                <a:cubicBezTo>
                  <a:pt x="297" y="736"/>
                  <a:pt x="299" y="736"/>
                  <a:pt x="298" y="734"/>
                </a:cubicBezTo>
                <a:cubicBezTo>
                  <a:pt x="298" y="734"/>
                  <a:pt x="299" y="733"/>
                  <a:pt x="299" y="732"/>
                </a:cubicBezTo>
                <a:cubicBezTo>
                  <a:pt x="299" y="732"/>
                  <a:pt x="299" y="731"/>
                  <a:pt x="300" y="730"/>
                </a:cubicBezTo>
                <a:cubicBezTo>
                  <a:pt x="300" y="730"/>
                  <a:pt x="300" y="730"/>
                  <a:pt x="300" y="729"/>
                </a:cubicBezTo>
                <a:cubicBezTo>
                  <a:pt x="300" y="728"/>
                  <a:pt x="300" y="727"/>
                  <a:pt x="301" y="726"/>
                </a:cubicBezTo>
                <a:cubicBezTo>
                  <a:pt x="302" y="726"/>
                  <a:pt x="301" y="724"/>
                  <a:pt x="302" y="724"/>
                </a:cubicBezTo>
                <a:cubicBezTo>
                  <a:pt x="302" y="724"/>
                  <a:pt x="302" y="723"/>
                  <a:pt x="302" y="723"/>
                </a:cubicBezTo>
                <a:cubicBezTo>
                  <a:pt x="302" y="722"/>
                  <a:pt x="302" y="721"/>
                  <a:pt x="302" y="721"/>
                </a:cubicBezTo>
                <a:cubicBezTo>
                  <a:pt x="304" y="720"/>
                  <a:pt x="303" y="718"/>
                  <a:pt x="303" y="717"/>
                </a:cubicBezTo>
                <a:cubicBezTo>
                  <a:pt x="304" y="717"/>
                  <a:pt x="304" y="716"/>
                  <a:pt x="304" y="715"/>
                </a:cubicBezTo>
                <a:cubicBezTo>
                  <a:pt x="305" y="715"/>
                  <a:pt x="305" y="715"/>
                  <a:pt x="305" y="714"/>
                </a:cubicBezTo>
                <a:cubicBezTo>
                  <a:pt x="304" y="712"/>
                  <a:pt x="306" y="711"/>
                  <a:pt x="306" y="709"/>
                </a:cubicBezTo>
                <a:cubicBezTo>
                  <a:pt x="307" y="708"/>
                  <a:pt x="307" y="707"/>
                  <a:pt x="307" y="706"/>
                </a:cubicBezTo>
                <a:cubicBezTo>
                  <a:pt x="307" y="706"/>
                  <a:pt x="307" y="705"/>
                  <a:pt x="307" y="705"/>
                </a:cubicBezTo>
                <a:cubicBezTo>
                  <a:pt x="309" y="702"/>
                  <a:pt x="309" y="702"/>
                  <a:pt x="309" y="700"/>
                </a:cubicBezTo>
                <a:cubicBezTo>
                  <a:pt x="309" y="699"/>
                  <a:pt x="310" y="698"/>
                  <a:pt x="310" y="696"/>
                </a:cubicBezTo>
                <a:cubicBezTo>
                  <a:pt x="310" y="695"/>
                  <a:pt x="311" y="694"/>
                  <a:pt x="311" y="693"/>
                </a:cubicBezTo>
                <a:cubicBezTo>
                  <a:pt x="312" y="692"/>
                  <a:pt x="311" y="691"/>
                  <a:pt x="312" y="690"/>
                </a:cubicBezTo>
                <a:cubicBezTo>
                  <a:pt x="313" y="689"/>
                  <a:pt x="312" y="688"/>
                  <a:pt x="313" y="688"/>
                </a:cubicBezTo>
                <a:cubicBezTo>
                  <a:pt x="313" y="687"/>
                  <a:pt x="314" y="686"/>
                  <a:pt x="314" y="685"/>
                </a:cubicBezTo>
                <a:cubicBezTo>
                  <a:pt x="314" y="684"/>
                  <a:pt x="315" y="683"/>
                  <a:pt x="314" y="682"/>
                </a:cubicBezTo>
                <a:cubicBezTo>
                  <a:pt x="316" y="681"/>
                  <a:pt x="315" y="680"/>
                  <a:pt x="316" y="679"/>
                </a:cubicBezTo>
                <a:cubicBezTo>
                  <a:pt x="316" y="678"/>
                  <a:pt x="316" y="678"/>
                  <a:pt x="317" y="677"/>
                </a:cubicBezTo>
                <a:cubicBezTo>
                  <a:pt x="317" y="677"/>
                  <a:pt x="318" y="676"/>
                  <a:pt x="318" y="676"/>
                </a:cubicBezTo>
                <a:cubicBezTo>
                  <a:pt x="319" y="678"/>
                  <a:pt x="320" y="679"/>
                  <a:pt x="321" y="680"/>
                </a:cubicBezTo>
                <a:cubicBezTo>
                  <a:pt x="321" y="681"/>
                  <a:pt x="321" y="682"/>
                  <a:pt x="322" y="680"/>
                </a:cubicBezTo>
                <a:cubicBezTo>
                  <a:pt x="322" y="680"/>
                  <a:pt x="323" y="681"/>
                  <a:pt x="323" y="681"/>
                </a:cubicBezTo>
                <a:cubicBezTo>
                  <a:pt x="323" y="681"/>
                  <a:pt x="323" y="682"/>
                  <a:pt x="322" y="682"/>
                </a:cubicBezTo>
                <a:cubicBezTo>
                  <a:pt x="322" y="682"/>
                  <a:pt x="321" y="682"/>
                  <a:pt x="322" y="683"/>
                </a:cubicBezTo>
                <a:cubicBezTo>
                  <a:pt x="322" y="684"/>
                  <a:pt x="322" y="685"/>
                  <a:pt x="322" y="686"/>
                </a:cubicBezTo>
                <a:cubicBezTo>
                  <a:pt x="321" y="686"/>
                  <a:pt x="321" y="687"/>
                  <a:pt x="321" y="688"/>
                </a:cubicBezTo>
                <a:cubicBezTo>
                  <a:pt x="321" y="689"/>
                  <a:pt x="320" y="690"/>
                  <a:pt x="320" y="692"/>
                </a:cubicBezTo>
                <a:cubicBezTo>
                  <a:pt x="320" y="693"/>
                  <a:pt x="319" y="693"/>
                  <a:pt x="319" y="694"/>
                </a:cubicBezTo>
                <a:cubicBezTo>
                  <a:pt x="319" y="695"/>
                  <a:pt x="319" y="696"/>
                  <a:pt x="318" y="697"/>
                </a:cubicBezTo>
                <a:cubicBezTo>
                  <a:pt x="318" y="698"/>
                  <a:pt x="318" y="699"/>
                  <a:pt x="318" y="700"/>
                </a:cubicBezTo>
                <a:cubicBezTo>
                  <a:pt x="317" y="700"/>
                  <a:pt x="318" y="702"/>
                  <a:pt x="316" y="703"/>
                </a:cubicBezTo>
                <a:cubicBezTo>
                  <a:pt x="317" y="704"/>
                  <a:pt x="315" y="705"/>
                  <a:pt x="315" y="707"/>
                </a:cubicBezTo>
                <a:cubicBezTo>
                  <a:pt x="314" y="707"/>
                  <a:pt x="315" y="709"/>
                  <a:pt x="314" y="709"/>
                </a:cubicBezTo>
                <a:cubicBezTo>
                  <a:pt x="313" y="710"/>
                  <a:pt x="314" y="711"/>
                  <a:pt x="314" y="712"/>
                </a:cubicBezTo>
                <a:cubicBezTo>
                  <a:pt x="314" y="713"/>
                  <a:pt x="313" y="714"/>
                  <a:pt x="312" y="715"/>
                </a:cubicBezTo>
                <a:cubicBezTo>
                  <a:pt x="312" y="716"/>
                  <a:pt x="311" y="717"/>
                  <a:pt x="312" y="719"/>
                </a:cubicBezTo>
                <a:cubicBezTo>
                  <a:pt x="310" y="719"/>
                  <a:pt x="311" y="721"/>
                  <a:pt x="310" y="722"/>
                </a:cubicBezTo>
                <a:cubicBezTo>
                  <a:pt x="309" y="723"/>
                  <a:pt x="310" y="723"/>
                  <a:pt x="310" y="724"/>
                </a:cubicBezTo>
                <a:cubicBezTo>
                  <a:pt x="310" y="725"/>
                  <a:pt x="309" y="725"/>
                  <a:pt x="309" y="726"/>
                </a:cubicBezTo>
                <a:cubicBezTo>
                  <a:pt x="309" y="727"/>
                  <a:pt x="308" y="728"/>
                  <a:pt x="308" y="729"/>
                </a:cubicBezTo>
                <a:cubicBezTo>
                  <a:pt x="308" y="730"/>
                  <a:pt x="308" y="730"/>
                  <a:pt x="308" y="731"/>
                </a:cubicBezTo>
                <a:cubicBezTo>
                  <a:pt x="308" y="732"/>
                  <a:pt x="307" y="733"/>
                  <a:pt x="307" y="733"/>
                </a:cubicBezTo>
                <a:cubicBezTo>
                  <a:pt x="307" y="734"/>
                  <a:pt x="307" y="735"/>
                  <a:pt x="307" y="736"/>
                </a:cubicBezTo>
                <a:cubicBezTo>
                  <a:pt x="306" y="737"/>
                  <a:pt x="306" y="738"/>
                  <a:pt x="306" y="738"/>
                </a:cubicBezTo>
                <a:cubicBezTo>
                  <a:pt x="304" y="739"/>
                  <a:pt x="306" y="741"/>
                  <a:pt x="304" y="741"/>
                </a:cubicBezTo>
                <a:cubicBezTo>
                  <a:pt x="304" y="741"/>
                  <a:pt x="304" y="742"/>
                  <a:pt x="305" y="742"/>
                </a:cubicBezTo>
                <a:cubicBezTo>
                  <a:pt x="306" y="742"/>
                  <a:pt x="308" y="743"/>
                  <a:pt x="309" y="744"/>
                </a:cubicBezTo>
                <a:cubicBezTo>
                  <a:pt x="309" y="744"/>
                  <a:pt x="310" y="744"/>
                  <a:pt x="310" y="744"/>
                </a:cubicBezTo>
                <a:cubicBezTo>
                  <a:pt x="311" y="744"/>
                  <a:pt x="312" y="744"/>
                  <a:pt x="312" y="744"/>
                </a:cubicBezTo>
                <a:cubicBezTo>
                  <a:pt x="313" y="745"/>
                  <a:pt x="314" y="744"/>
                  <a:pt x="315" y="745"/>
                </a:cubicBezTo>
                <a:cubicBezTo>
                  <a:pt x="316" y="746"/>
                  <a:pt x="316" y="746"/>
                  <a:pt x="317" y="746"/>
                </a:cubicBezTo>
                <a:cubicBezTo>
                  <a:pt x="318" y="746"/>
                  <a:pt x="318" y="747"/>
                  <a:pt x="318" y="747"/>
                </a:cubicBezTo>
                <a:cubicBezTo>
                  <a:pt x="318" y="748"/>
                  <a:pt x="317" y="747"/>
                  <a:pt x="316" y="748"/>
                </a:cubicBezTo>
                <a:cubicBezTo>
                  <a:pt x="316" y="748"/>
                  <a:pt x="316" y="748"/>
                  <a:pt x="316" y="748"/>
                </a:cubicBezTo>
                <a:cubicBezTo>
                  <a:pt x="316" y="747"/>
                  <a:pt x="316" y="747"/>
                  <a:pt x="316" y="747"/>
                </a:cubicBezTo>
                <a:cubicBezTo>
                  <a:pt x="316" y="747"/>
                  <a:pt x="316" y="746"/>
                  <a:pt x="316" y="747"/>
                </a:cubicBezTo>
                <a:cubicBezTo>
                  <a:pt x="316" y="747"/>
                  <a:pt x="316" y="747"/>
                  <a:pt x="316" y="748"/>
                </a:cubicBezTo>
                <a:cubicBezTo>
                  <a:pt x="317" y="749"/>
                  <a:pt x="318" y="750"/>
                  <a:pt x="317" y="751"/>
                </a:cubicBezTo>
                <a:cubicBezTo>
                  <a:pt x="316" y="750"/>
                  <a:pt x="315" y="749"/>
                  <a:pt x="314" y="748"/>
                </a:cubicBezTo>
                <a:cubicBezTo>
                  <a:pt x="313" y="748"/>
                  <a:pt x="314" y="749"/>
                  <a:pt x="314" y="749"/>
                </a:cubicBezTo>
                <a:cubicBezTo>
                  <a:pt x="314" y="751"/>
                  <a:pt x="314" y="751"/>
                  <a:pt x="311" y="751"/>
                </a:cubicBezTo>
                <a:cubicBezTo>
                  <a:pt x="310" y="750"/>
                  <a:pt x="309" y="750"/>
                  <a:pt x="308" y="749"/>
                </a:cubicBezTo>
                <a:cubicBezTo>
                  <a:pt x="305" y="749"/>
                  <a:pt x="305" y="749"/>
                  <a:pt x="305" y="747"/>
                </a:cubicBezTo>
                <a:cubicBezTo>
                  <a:pt x="305" y="746"/>
                  <a:pt x="305" y="746"/>
                  <a:pt x="305" y="746"/>
                </a:cubicBezTo>
                <a:cubicBezTo>
                  <a:pt x="304" y="746"/>
                  <a:pt x="304" y="747"/>
                  <a:pt x="303" y="747"/>
                </a:cubicBezTo>
                <a:cubicBezTo>
                  <a:pt x="302" y="745"/>
                  <a:pt x="302" y="745"/>
                  <a:pt x="299" y="745"/>
                </a:cubicBezTo>
                <a:cubicBezTo>
                  <a:pt x="300" y="746"/>
                  <a:pt x="300" y="746"/>
                  <a:pt x="300" y="747"/>
                </a:cubicBezTo>
                <a:moveTo>
                  <a:pt x="440" y="700"/>
                </a:moveTo>
                <a:cubicBezTo>
                  <a:pt x="440" y="700"/>
                  <a:pt x="441" y="701"/>
                  <a:pt x="441" y="701"/>
                </a:cubicBezTo>
                <a:cubicBezTo>
                  <a:pt x="442" y="700"/>
                  <a:pt x="442" y="700"/>
                  <a:pt x="443" y="701"/>
                </a:cubicBezTo>
                <a:cubicBezTo>
                  <a:pt x="443" y="701"/>
                  <a:pt x="444" y="701"/>
                  <a:pt x="444" y="701"/>
                </a:cubicBezTo>
                <a:cubicBezTo>
                  <a:pt x="444" y="700"/>
                  <a:pt x="444" y="700"/>
                  <a:pt x="444" y="700"/>
                </a:cubicBezTo>
                <a:cubicBezTo>
                  <a:pt x="444" y="699"/>
                  <a:pt x="445" y="699"/>
                  <a:pt x="445" y="700"/>
                </a:cubicBezTo>
                <a:cubicBezTo>
                  <a:pt x="445" y="704"/>
                  <a:pt x="445" y="704"/>
                  <a:pt x="445" y="704"/>
                </a:cubicBezTo>
                <a:cubicBezTo>
                  <a:pt x="445" y="705"/>
                  <a:pt x="445" y="706"/>
                  <a:pt x="445" y="707"/>
                </a:cubicBezTo>
                <a:cubicBezTo>
                  <a:pt x="445" y="707"/>
                  <a:pt x="445" y="708"/>
                  <a:pt x="446" y="709"/>
                </a:cubicBezTo>
                <a:cubicBezTo>
                  <a:pt x="447" y="710"/>
                  <a:pt x="446" y="711"/>
                  <a:pt x="446" y="712"/>
                </a:cubicBezTo>
                <a:cubicBezTo>
                  <a:pt x="448" y="713"/>
                  <a:pt x="447" y="715"/>
                  <a:pt x="447" y="717"/>
                </a:cubicBezTo>
                <a:cubicBezTo>
                  <a:pt x="447" y="718"/>
                  <a:pt x="447" y="720"/>
                  <a:pt x="448" y="721"/>
                </a:cubicBezTo>
                <a:cubicBezTo>
                  <a:pt x="448" y="722"/>
                  <a:pt x="448" y="723"/>
                  <a:pt x="448" y="723"/>
                </a:cubicBezTo>
                <a:cubicBezTo>
                  <a:pt x="448" y="726"/>
                  <a:pt x="448" y="729"/>
                  <a:pt x="448" y="732"/>
                </a:cubicBezTo>
                <a:cubicBezTo>
                  <a:pt x="448" y="733"/>
                  <a:pt x="449" y="733"/>
                  <a:pt x="449" y="734"/>
                </a:cubicBezTo>
                <a:cubicBezTo>
                  <a:pt x="449" y="735"/>
                  <a:pt x="449" y="736"/>
                  <a:pt x="449" y="738"/>
                </a:cubicBezTo>
                <a:cubicBezTo>
                  <a:pt x="449" y="739"/>
                  <a:pt x="449" y="740"/>
                  <a:pt x="450" y="741"/>
                </a:cubicBezTo>
                <a:cubicBezTo>
                  <a:pt x="451" y="742"/>
                  <a:pt x="450" y="744"/>
                  <a:pt x="450" y="745"/>
                </a:cubicBezTo>
                <a:cubicBezTo>
                  <a:pt x="452" y="748"/>
                  <a:pt x="451" y="751"/>
                  <a:pt x="451" y="753"/>
                </a:cubicBezTo>
                <a:cubicBezTo>
                  <a:pt x="451" y="754"/>
                  <a:pt x="451" y="755"/>
                  <a:pt x="452" y="755"/>
                </a:cubicBezTo>
                <a:cubicBezTo>
                  <a:pt x="452" y="756"/>
                  <a:pt x="452" y="757"/>
                  <a:pt x="452" y="758"/>
                </a:cubicBezTo>
                <a:cubicBezTo>
                  <a:pt x="451" y="758"/>
                  <a:pt x="451" y="759"/>
                  <a:pt x="452" y="759"/>
                </a:cubicBezTo>
                <a:cubicBezTo>
                  <a:pt x="452" y="760"/>
                  <a:pt x="452" y="761"/>
                  <a:pt x="452" y="762"/>
                </a:cubicBezTo>
                <a:cubicBezTo>
                  <a:pt x="451" y="762"/>
                  <a:pt x="449" y="762"/>
                  <a:pt x="448" y="762"/>
                </a:cubicBezTo>
                <a:cubicBezTo>
                  <a:pt x="447" y="762"/>
                  <a:pt x="446" y="763"/>
                  <a:pt x="445" y="763"/>
                </a:cubicBezTo>
                <a:cubicBezTo>
                  <a:pt x="445" y="762"/>
                  <a:pt x="444" y="762"/>
                  <a:pt x="444" y="762"/>
                </a:cubicBezTo>
                <a:cubicBezTo>
                  <a:pt x="444" y="761"/>
                  <a:pt x="444" y="760"/>
                  <a:pt x="444" y="759"/>
                </a:cubicBezTo>
                <a:cubicBezTo>
                  <a:pt x="444" y="758"/>
                  <a:pt x="444" y="758"/>
                  <a:pt x="444" y="757"/>
                </a:cubicBezTo>
                <a:cubicBezTo>
                  <a:pt x="443" y="756"/>
                  <a:pt x="444" y="756"/>
                  <a:pt x="443" y="755"/>
                </a:cubicBezTo>
                <a:cubicBezTo>
                  <a:pt x="443" y="753"/>
                  <a:pt x="444" y="751"/>
                  <a:pt x="443" y="749"/>
                </a:cubicBezTo>
                <a:cubicBezTo>
                  <a:pt x="443" y="748"/>
                  <a:pt x="442" y="747"/>
                  <a:pt x="443" y="746"/>
                </a:cubicBezTo>
                <a:cubicBezTo>
                  <a:pt x="443" y="744"/>
                  <a:pt x="442" y="744"/>
                  <a:pt x="442" y="743"/>
                </a:cubicBezTo>
                <a:cubicBezTo>
                  <a:pt x="442" y="741"/>
                  <a:pt x="442" y="739"/>
                  <a:pt x="442" y="737"/>
                </a:cubicBezTo>
                <a:cubicBezTo>
                  <a:pt x="442" y="735"/>
                  <a:pt x="440" y="734"/>
                  <a:pt x="441" y="732"/>
                </a:cubicBezTo>
                <a:cubicBezTo>
                  <a:pt x="441" y="729"/>
                  <a:pt x="441" y="727"/>
                  <a:pt x="441" y="724"/>
                </a:cubicBezTo>
                <a:cubicBezTo>
                  <a:pt x="441" y="723"/>
                  <a:pt x="441" y="723"/>
                  <a:pt x="440" y="722"/>
                </a:cubicBezTo>
                <a:cubicBezTo>
                  <a:pt x="439" y="721"/>
                  <a:pt x="441" y="719"/>
                  <a:pt x="439" y="718"/>
                </a:cubicBezTo>
                <a:cubicBezTo>
                  <a:pt x="439" y="716"/>
                  <a:pt x="438" y="715"/>
                  <a:pt x="439" y="713"/>
                </a:cubicBezTo>
                <a:cubicBezTo>
                  <a:pt x="440" y="713"/>
                  <a:pt x="440" y="713"/>
                  <a:pt x="439" y="713"/>
                </a:cubicBezTo>
                <a:cubicBezTo>
                  <a:pt x="439" y="712"/>
                  <a:pt x="439" y="712"/>
                  <a:pt x="439" y="712"/>
                </a:cubicBezTo>
                <a:cubicBezTo>
                  <a:pt x="439" y="711"/>
                  <a:pt x="439" y="711"/>
                  <a:pt x="439" y="710"/>
                </a:cubicBezTo>
                <a:cubicBezTo>
                  <a:pt x="438" y="708"/>
                  <a:pt x="440" y="706"/>
                  <a:pt x="438" y="704"/>
                </a:cubicBezTo>
                <a:cubicBezTo>
                  <a:pt x="438" y="698"/>
                  <a:pt x="438" y="698"/>
                  <a:pt x="438" y="698"/>
                </a:cubicBezTo>
                <a:cubicBezTo>
                  <a:pt x="437" y="697"/>
                  <a:pt x="436" y="697"/>
                  <a:pt x="435" y="697"/>
                </a:cubicBezTo>
                <a:cubicBezTo>
                  <a:pt x="434" y="697"/>
                  <a:pt x="433" y="697"/>
                  <a:pt x="433" y="697"/>
                </a:cubicBezTo>
                <a:cubicBezTo>
                  <a:pt x="432" y="697"/>
                  <a:pt x="431" y="697"/>
                  <a:pt x="430" y="697"/>
                </a:cubicBezTo>
                <a:cubicBezTo>
                  <a:pt x="429" y="697"/>
                  <a:pt x="429" y="698"/>
                  <a:pt x="429" y="698"/>
                </a:cubicBezTo>
                <a:cubicBezTo>
                  <a:pt x="427" y="696"/>
                  <a:pt x="429" y="694"/>
                  <a:pt x="427" y="692"/>
                </a:cubicBezTo>
                <a:cubicBezTo>
                  <a:pt x="429" y="692"/>
                  <a:pt x="430" y="690"/>
                  <a:pt x="432" y="691"/>
                </a:cubicBezTo>
                <a:cubicBezTo>
                  <a:pt x="434" y="691"/>
                  <a:pt x="435" y="691"/>
                  <a:pt x="437" y="690"/>
                </a:cubicBezTo>
                <a:cubicBezTo>
                  <a:pt x="437" y="690"/>
                  <a:pt x="437" y="690"/>
                  <a:pt x="438" y="690"/>
                </a:cubicBezTo>
                <a:cubicBezTo>
                  <a:pt x="439" y="690"/>
                  <a:pt x="439" y="691"/>
                  <a:pt x="440" y="691"/>
                </a:cubicBezTo>
                <a:cubicBezTo>
                  <a:pt x="441" y="691"/>
                  <a:pt x="442" y="691"/>
                  <a:pt x="442" y="691"/>
                </a:cubicBezTo>
                <a:cubicBezTo>
                  <a:pt x="443" y="691"/>
                  <a:pt x="443" y="692"/>
                  <a:pt x="443" y="692"/>
                </a:cubicBezTo>
                <a:cubicBezTo>
                  <a:pt x="444" y="693"/>
                  <a:pt x="444" y="693"/>
                  <a:pt x="445" y="692"/>
                </a:cubicBezTo>
                <a:cubicBezTo>
                  <a:pt x="446" y="691"/>
                  <a:pt x="447" y="691"/>
                  <a:pt x="448" y="692"/>
                </a:cubicBezTo>
                <a:cubicBezTo>
                  <a:pt x="448" y="693"/>
                  <a:pt x="449" y="693"/>
                  <a:pt x="449" y="692"/>
                </a:cubicBezTo>
                <a:cubicBezTo>
                  <a:pt x="450" y="692"/>
                  <a:pt x="450" y="691"/>
                  <a:pt x="451" y="691"/>
                </a:cubicBezTo>
                <a:cubicBezTo>
                  <a:pt x="451" y="691"/>
                  <a:pt x="451" y="692"/>
                  <a:pt x="452" y="693"/>
                </a:cubicBezTo>
                <a:cubicBezTo>
                  <a:pt x="452" y="693"/>
                  <a:pt x="452" y="694"/>
                  <a:pt x="451" y="695"/>
                </a:cubicBezTo>
                <a:cubicBezTo>
                  <a:pt x="451" y="695"/>
                  <a:pt x="451" y="695"/>
                  <a:pt x="451" y="695"/>
                </a:cubicBezTo>
                <a:cubicBezTo>
                  <a:pt x="450" y="695"/>
                  <a:pt x="449" y="696"/>
                  <a:pt x="448" y="695"/>
                </a:cubicBezTo>
                <a:cubicBezTo>
                  <a:pt x="447" y="695"/>
                  <a:pt x="446" y="696"/>
                  <a:pt x="445" y="697"/>
                </a:cubicBezTo>
                <a:cubicBezTo>
                  <a:pt x="444" y="697"/>
                  <a:pt x="444" y="698"/>
                  <a:pt x="444" y="699"/>
                </a:cubicBezTo>
                <a:cubicBezTo>
                  <a:pt x="444" y="698"/>
                  <a:pt x="444" y="697"/>
                  <a:pt x="444" y="697"/>
                </a:cubicBezTo>
                <a:cubicBezTo>
                  <a:pt x="443" y="695"/>
                  <a:pt x="443" y="695"/>
                  <a:pt x="441" y="695"/>
                </a:cubicBezTo>
                <a:cubicBezTo>
                  <a:pt x="442" y="695"/>
                  <a:pt x="442" y="695"/>
                  <a:pt x="442" y="695"/>
                </a:cubicBezTo>
                <a:cubicBezTo>
                  <a:pt x="442" y="695"/>
                  <a:pt x="442" y="695"/>
                  <a:pt x="442" y="695"/>
                </a:cubicBezTo>
                <a:cubicBezTo>
                  <a:pt x="441" y="695"/>
                  <a:pt x="441" y="694"/>
                  <a:pt x="441" y="695"/>
                </a:cubicBezTo>
                <a:cubicBezTo>
                  <a:pt x="441" y="695"/>
                  <a:pt x="441" y="695"/>
                  <a:pt x="441" y="695"/>
                </a:cubicBezTo>
                <a:cubicBezTo>
                  <a:pt x="442" y="697"/>
                  <a:pt x="442" y="697"/>
                  <a:pt x="443" y="698"/>
                </a:cubicBezTo>
                <a:cubicBezTo>
                  <a:pt x="442" y="698"/>
                  <a:pt x="442" y="698"/>
                  <a:pt x="441" y="698"/>
                </a:cubicBezTo>
                <a:cubicBezTo>
                  <a:pt x="440" y="698"/>
                  <a:pt x="440" y="697"/>
                  <a:pt x="439" y="697"/>
                </a:cubicBezTo>
                <a:cubicBezTo>
                  <a:pt x="438" y="698"/>
                  <a:pt x="439" y="699"/>
                  <a:pt x="440" y="700"/>
                </a:cubicBezTo>
                <a:cubicBezTo>
                  <a:pt x="440" y="700"/>
                  <a:pt x="440" y="700"/>
                  <a:pt x="440" y="700"/>
                </a:cubicBezTo>
                <a:cubicBezTo>
                  <a:pt x="440" y="700"/>
                  <a:pt x="439" y="700"/>
                  <a:pt x="439" y="700"/>
                </a:cubicBezTo>
                <a:cubicBezTo>
                  <a:pt x="439" y="700"/>
                  <a:pt x="439" y="701"/>
                  <a:pt x="439" y="701"/>
                </a:cubicBezTo>
                <a:cubicBezTo>
                  <a:pt x="439" y="701"/>
                  <a:pt x="440" y="701"/>
                  <a:pt x="440" y="700"/>
                </a:cubicBezTo>
                <a:moveTo>
                  <a:pt x="539" y="737"/>
                </a:moveTo>
                <a:cubicBezTo>
                  <a:pt x="539" y="738"/>
                  <a:pt x="539" y="739"/>
                  <a:pt x="538" y="740"/>
                </a:cubicBezTo>
                <a:cubicBezTo>
                  <a:pt x="537" y="740"/>
                  <a:pt x="537" y="739"/>
                  <a:pt x="536" y="740"/>
                </a:cubicBezTo>
                <a:cubicBezTo>
                  <a:pt x="536" y="740"/>
                  <a:pt x="534" y="740"/>
                  <a:pt x="535" y="741"/>
                </a:cubicBezTo>
                <a:cubicBezTo>
                  <a:pt x="534" y="742"/>
                  <a:pt x="533" y="743"/>
                  <a:pt x="532" y="743"/>
                </a:cubicBezTo>
                <a:cubicBezTo>
                  <a:pt x="532" y="743"/>
                  <a:pt x="531" y="743"/>
                  <a:pt x="531" y="743"/>
                </a:cubicBezTo>
                <a:cubicBezTo>
                  <a:pt x="529" y="744"/>
                  <a:pt x="529" y="744"/>
                  <a:pt x="528" y="741"/>
                </a:cubicBezTo>
                <a:cubicBezTo>
                  <a:pt x="528" y="740"/>
                  <a:pt x="527" y="740"/>
                  <a:pt x="527" y="739"/>
                </a:cubicBezTo>
                <a:cubicBezTo>
                  <a:pt x="526" y="738"/>
                  <a:pt x="526" y="737"/>
                  <a:pt x="526" y="736"/>
                </a:cubicBezTo>
                <a:cubicBezTo>
                  <a:pt x="526" y="735"/>
                  <a:pt x="525" y="734"/>
                  <a:pt x="525" y="733"/>
                </a:cubicBezTo>
                <a:cubicBezTo>
                  <a:pt x="524" y="732"/>
                  <a:pt x="523" y="730"/>
                  <a:pt x="523" y="728"/>
                </a:cubicBezTo>
                <a:cubicBezTo>
                  <a:pt x="522" y="727"/>
                  <a:pt x="522" y="725"/>
                  <a:pt x="520" y="724"/>
                </a:cubicBezTo>
                <a:cubicBezTo>
                  <a:pt x="521" y="722"/>
                  <a:pt x="519" y="721"/>
                  <a:pt x="519" y="719"/>
                </a:cubicBezTo>
                <a:cubicBezTo>
                  <a:pt x="519" y="718"/>
                  <a:pt x="518" y="717"/>
                  <a:pt x="517" y="716"/>
                </a:cubicBezTo>
                <a:cubicBezTo>
                  <a:pt x="518" y="714"/>
                  <a:pt x="516" y="713"/>
                  <a:pt x="517" y="712"/>
                </a:cubicBezTo>
                <a:cubicBezTo>
                  <a:pt x="517" y="711"/>
                  <a:pt x="515" y="710"/>
                  <a:pt x="516" y="709"/>
                </a:cubicBezTo>
                <a:cubicBezTo>
                  <a:pt x="516" y="708"/>
                  <a:pt x="515" y="707"/>
                  <a:pt x="515" y="707"/>
                </a:cubicBezTo>
                <a:cubicBezTo>
                  <a:pt x="514" y="706"/>
                  <a:pt x="514" y="704"/>
                  <a:pt x="513" y="703"/>
                </a:cubicBezTo>
                <a:cubicBezTo>
                  <a:pt x="513" y="702"/>
                  <a:pt x="513" y="701"/>
                  <a:pt x="512" y="701"/>
                </a:cubicBezTo>
                <a:cubicBezTo>
                  <a:pt x="512" y="699"/>
                  <a:pt x="511" y="698"/>
                  <a:pt x="511" y="697"/>
                </a:cubicBezTo>
                <a:cubicBezTo>
                  <a:pt x="511" y="696"/>
                  <a:pt x="510" y="695"/>
                  <a:pt x="510" y="694"/>
                </a:cubicBezTo>
                <a:cubicBezTo>
                  <a:pt x="510" y="693"/>
                  <a:pt x="509" y="692"/>
                  <a:pt x="509" y="691"/>
                </a:cubicBezTo>
                <a:cubicBezTo>
                  <a:pt x="508" y="690"/>
                  <a:pt x="508" y="689"/>
                  <a:pt x="507" y="688"/>
                </a:cubicBezTo>
                <a:cubicBezTo>
                  <a:pt x="507" y="687"/>
                  <a:pt x="507" y="686"/>
                  <a:pt x="506" y="685"/>
                </a:cubicBezTo>
                <a:cubicBezTo>
                  <a:pt x="506" y="684"/>
                  <a:pt x="505" y="682"/>
                  <a:pt x="504" y="681"/>
                </a:cubicBezTo>
                <a:cubicBezTo>
                  <a:pt x="504" y="679"/>
                  <a:pt x="503" y="678"/>
                  <a:pt x="502" y="676"/>
                </a:cubicBezTo>
                <a:cubicBezTo>
                  <a:pt x="504" y="675"/>
                  <a:pt x="506" y="675"/>
                  <a:pt x="508" y="674"/>
                </a:cubicBezTo>
                <a:cubicBezTo>
                  <a:pt x="509" y="673"/>
                  <a:pt x="510" y="674"/>
                  <a:pt x="510" y="675"/>
                </a:cubicBezTo>
                <a:cubicBezTo>
                  <a:pt x="511" y="675"/>
                  <a:pt x="511" y="676"/>
                  <a:pt x="512" y="677"/>
                </a:cubicBezTo>
                <a:cubicBezTo>
                  <a:pt x="512" y="678"/>
                  <a:pt x="512" y="679"/>
                  <a:pt x="512" y="679"/>
                </a:cubicBezTo>
                <a:cubicBezTo>
                  <a:pt x="513" y="680"/>
                  <a:pt x="513" y="681"/>
                  <a:pt x="513" y="681"/>
                </a:cubicBezTo>
                <a:cubicBezTo>
                  <a:pt x="514" y="682"/>
                  <a:pt x="513" y="684"/>
                  <a:pt x="515" y="685"/>
                </a:cubicBezTo>
                <a:cubicBezTo>
                  <a:pt x="514" y="686"/>
                  <a:pt x="516" y="688"/>
                  <a:pt x="516" y="689"/>
                </a:cubicBezTo>
                <a:cubicBezTo>
                  <a:pt x="515" y="690"/>
                  <a:pt x="516" y="690"/>
                  <a:pt x="516" y="691"/>
                </a:cubicBezTo>
                <a:cubicBezTo>
                  <a:pt x="517" y="692"/>
                  <a:pt x="517" y="693"/>
                  <a:pt x="518" y="694"/>
                </a:cubicBezTo>
                <a:cubicBezTo>
                  <a:pt x="518" y="695"/>
                  <a:pt x="519" y="695"/>
                  <a:pt x="518" y="696"/>
                </a:cubicBezTo>
                <a:cubicBezTo>
                  <a:pt x="518" y="697"/>
                  <a:pt x="520" y="698"/>
                  <a:pt x="519" y="699"/>
                </a:cubicBezTo>
                <a:cubicBezTo>
                  <a:pt x="519" y="700"/>
                  <a:pt x="520" y="700"/>
                  <a:pt x="520" y="700"/>
                </a:cubicBezTo>
                <a:cubicBezTo>
                  <a:pt x="520" y="701"/>
                  <a:pt x="521" y="701"/>
                  <a:pt x="521" y="702"/>
                </a:cubicBezTo>
                <a:cubicBezTo>
                  <a:pt x="521" y="703"/>
                  <a:pt x="522" y="704"/>
                  <a:pt x="522" y="705"/>
                </a:cubicBezTo>
                <a:cubicBezTo>
                  <a:pt x="522" y="706"/>
                  <a:pt x="524" y="707"/>
                  <a:pt x="523" y="708"/>
                </a:cubicBezTo>
                <a:cubicBezTo>
                  <a:pt x="524" y="709"/>
                  <a:pt x="524" y="710"/>
                  <a:pt x="524" y="711"/>
                </a:cubicBezTo>
                <a:cubicBezTo>
                  <a:pt x="524" y="712"/>
                  <a:pt x="525" y="713"/>
                  <a:pt x="525" y="714"/>
                </a:cubicBezTo>
                <a:cubicBezTo>
                  <a:pt x="525" y="715"/>
                  <a:pt x="526" y="715"/>
                  <a:pt x="526" y="716"/>
                </a:cubicBezTo>
                <a:cubicBezTo>
                  <a:pt x="527" y="717"/>
                  <a:pt x="527" y="717"/>
                  <a:pt x="527" y="717"/>
                </a:cubicBezTo>
                <a:cubicBezTo>
                  <a:pt x="527" y="719"/>
                  <a:pt x="528" y="719"/>
                  <a:pt x="528" y="720"/>
                </a:cubicBezTo>
                <a:cubicBezTo>
                  <a:pt x="528" y="722"/>
                  <a:pt x="529" y="722"/>
                  <a:pt x="529" y="724"/>
                </a:cubicBezTo>
                <a:cubicBezTo>
                  <a:pt x="529" y="725"/>
                  <a:pt x="530" y="726"/>
                  <a:pt x="530" y="726"/>
                </a:cubicBezTo>
                <a:cubicBezTo>
                  <a:pt x="531" y="727"/>
                  <a:pt x="531" y="729"/>
                  <a:pt x="532" y="729"/>
                </a:cubicBezTo>
                <a:cubicBezTo>
                  <a:pt x="531" y="730"/>
                  <a:pt x="533" y="731"/>
                  <a:pt x="533" y="732"/>
                </a:cubicBezTo>
                <a:cubicBezTo>
                  <a:pt x="533" y="732"/>
                  <a:pt x="533" y="733"/>
                  <a:pt x="533" y="734"/>
                </a:cubicBezTo>
                <a:cubicBezTo>
                  <a:pt x="534" y="735"/>
                  <a:pt x="535" y="734"/>
                  <a:pt x="535" y="734"/>
                </a:cubicBezTo>
                <a:cubicBezTo>
                  <a:pt x="536" y="734"/>
                  <a:pt x="537" y="733"/>
                  <a:pt x="538" y="733"/>
                </a:cubicBezTo>
                <a:cubicBezTo>
                  <a:pt x="539" y="733"/>
                  <a:pt x="539" y="733"/>
                  <a:pt x="539" y="732"/>
                </a:cubicBezTo>
                <a:cubicBezTo>
                  <a:pt x="540" y="732"/>
                  <a:pt x="540" y="732"/>
                  <a:pt x="541" y="732"/>
                </a:cubicBezTo>
                <a:cubicBezTo>
                  <a:pt x="541" y="733"/>
                  <a:pt x="540" y="734"/>
                  <a:pt x="540" y="735"/>
                </a:cubicBezTo>
                <a:cubicBezTo>
                  <a:pt x="540" y="735"/>
                  <a:pt x="540" y="735"/>
                  <a:pt x="539" y="735"/>
                </a:cubicBezTo>
                <a:cubicBezTo>
                  <a:pt x="539" y="735"/>
                  <a:pt x="538" y="735"/>
                  <a:pt x="538" y="736"/>
                </a:cubicBezTo>
                <a:cubicBezTo>
                  <a:pt x="538" y="737"/>
                  <a:pt x="538" y="737"/>
                  <a:pt x="539" y="737"/>
                </a:cubicBezTo>
                <a:moveTo>
                  <a:pt x="536" y="737"/>
                </a:moveTo>
                <a:cubicBezTo>
                  <a:pt x="536" y="737"/>
                  <a:pt x="536" y="737"/>
                  <a:pt x="536" y="737"/>
                </a:cubicBezTo>
                <a:cubicBezTo>
                  <a:pt x="536" y="737"/>
                  <a:pt x="536" y="737"/>
                  <a:pt x="536" y="737"/>
                </a:cubicBezTo>
                <a:cubicBezTo>
                  <a:pt x="536" y="736"/>
                  <a:pt x="536" y="736"/>
                  <a:pt x="536" y="736"/>
                </a:cubicBezTo>
                <a:cubicBezTo>
                  <a:pt x="536" y="736"/>
                  <a:pt x="536" y="737"/>
                  <a:pt x="536" y="737"/>
                </a:cubicBezTo>
                <a:moveTo>
                  <a:pt x="645" y="660"/>
                </a:moveTo>
                <a:cubicBezTo>
                  <a:pt x="641" y="656"/>
                  <a:pt x="638" y="653"/>
                  <a:pt x="635" y="650"/>
                </a:cubicBezTo>
                <a:cubicBezTo>
                  <a:pt x="634" y="649"/>
                  <a:pt x="634" y="648"/>
                  <a:pt x="634" y="648"/>
                </a:cubicBezTo>
                <a:cubicBezTo>
                  <a:pt x="633" y="647"/>
                  <a:pt x="632" y="647"/>
                  <a:pt x="632" y="646"/>
                </a:cubicBezTo>
                <a:cubicBezTo>
                  <a:pt x="631" y="646"/>
                  <a:pt x="631" y="644"/>
                  <a:pt x="629" y="644"/>
                </a:cubicBezTo>
                <a:cubicBezTo>
                  <a:pt x="628" y="644"/>
                  <a:pt x="629" y="642"/>
                  <a:pt x="628" y="642"/>
                </a:cubicBezTo>
                <a:cubicBezTo>
                  <a:pt x="627" y="641"/>
                  <a:pt x="626" y="640"/>
                  <a:pt x="625" y="640"/>
                </a:cubicBezTo>
                <a:cubicBezTo>
                  <a:pt x="623" y="637"/>
                  <a:pt x="620" y="634"/>
                  <a:pt x="618" y="632"/>
                </a:cubicBezTo>
                <a:cubicBezTo>
                  <a:pt x="617" y="631"/>
                  <a:pt x="616" y="630"/>
                  <a:pt x="615" y="629"/>
                </a:cubicBezTo>
                <a:cubicBezTo>
                  <a:pt x="614" y="628"/>
                  <a:pt x="614" y="627"/>
                  <a:pt x="613" y="626"/>
                </a:cubicBezTo>
                <a:cubicBezTo>
                  <a:pt x="612" y="625"/>
                  <a:pt x="611" y="624"/>
                  <a:pt x="610" y="623"/>
                </a:cubicBezTo>
                <a:cubicBezTo>
                  <a:pt x="609" y="622"/>
                  <a:pt x="608" y="621"/>
                  <a:pt x="607" y="621"/>
                </a:cubicBezTo>
                <a:cubicBezTo>
                  <a:pt x="605" y="623"/>
                  <a:pt x="603" y="625"/>
                  <a:pt x="601" y="627"/>
                </a:cubicBezTo>
                <a:cubicBezTo>
                  <a:pt x="599" y="626"/>
                  <a:pt x="598" y="624"/>
                  <a:pt x="596" y="623"/>
                </a:cubicBezTo>
                <a:cubicBezTo>
                  <a:pt x="596" y="622"/>
                  <a:pt x="597" y="622"/>
                  <a:pt x="597" y="621"/>
                </a:cubicBezTo>
                <a:cubicBezTo>
                  <a:pt x="601" y="617"/>
                  <a:pt x="606" y="612"/>
                  <a:pt x="610" y="608"/>
                </a:cubicBezTo>
                <a:cubicBezTo>
                  <a:pt x="611" y="607"/>
                  <a:pt x="612" y="606"/>
                  <a:pt x="613" y="606"/>
                </a:cubicBezTo>
                <a:cubicBezTo>
                  <a:pt x="613" y="606"/>
                  <a:pt x="613" y="605"/>
                  <a:pt x="613" y="605"/>
                </a:cubicBezTo>
                <a:cubicBezTo>
                  <a:pt x="614" y="605"/>
                  <a:pt x="614" y="604"/>
                  <a:pt x="615" y="604"/>
                </a:cubicBezTo>
                <a:cubicBezTo>
                  <a:pt x="616" y="606"/>
                  <a:pt x="618" y="607"/>
                  <a:pt x="619" y="609"/>
                </a:cubicBezTo>
                <a:cubicBezTo>
                  <a:pt x="619" y="610"/>
                  <a:pt x="618" y="611"/>
                  <a:pt x="617" y="612"/>
                </a:cubicBezTo>
                <a:cubicBezTo>
                  <a:pt x="616" y="612"/>
                  <a:pt x="615" y="612"/>
                  <a:pt x="615" y="613"/>
                </a:cubicBezTo>
                <a:cubicBezTo>
                  <a:pt x="614" y="614"/>
                  <a:pt x="613" y="614"/>
                  <a:pt x="612" y="615"/>
                </a:cubicBezTo>
                <a:cubicBezTo>
                  <a:pt x="614" y="617"/>
                  <a:pt x="616" y="619"/>
                  <a:pt x="618" y="621"/>
                </a:cubicBezTo>
                <a:cubicBezTo>
                  <a:pt x="618" y="623"/>
                  <a:pt x="621" y="624"/>
                  <a:pt x="622" y="626"/>
                </a:cubicBezTo>
                <a:cubicBezTo>
                  <a:pt x="623" y="627"/>
                  <a:pt x="624" y="628"/>
                  <a:pt x="625" y="628"/>
                </a:cubicBezTo>
                <a:cubicBezTo>
                  <a:pt x="626" y="630"/>
                  <a:pt x="627" y="631"/>
                  <a:pt x="628" y="632"/>
                </a:cubicBezTo>
                <a:cubicBezTo>
                  <a:pt x="633" y="637"/>
                  <a:pt x="639" y="643"/>
                  <a:pt x="645" y="649"/>
                </a:cubicBezTo>
                <a:cubicBezTo>
                  <a:pt x="646" y="650"/>
                  <a:pt x="647" y="650"/>
                  <a:pt x="647" y="651"/>
                </a:cubicBezTo>
                <a:cubicBezTo>
                  <a:pt x="647" y="653"/>
                  <a:pt x="649" y="653"/>
                  <a:pt x="649" y="654"/>
                </a:cubicBezTo>
                <a:cubicBezTo>
                  <a:pt x="650" y="655"/>
                  <a:pt x="649" y="655"/>
                  <a:pt x="649" y="656"/>
                </a:cubicBezTo>
                <a:cubicBezTo>
                  <a:pt x="649" y="656"/>
                  <a:pt x="648" y="656"/>
                  <a:pt x="648" y="656"/>
                </a:cubicBezTo>
                <a:cubicBezTo>
                  <a:pt x="647" y="657"/>
                  <a:pt x="646" y="657"/>
                  <a:pt x="646" y="658"/>
                </a:cubicBezTo>
                <a:cubicBezTo>
                  <a:pt x="646" y="659"/>
                  <a:pt x="645" y="659"/>
                  <a:pt x="645" y="660"/>
                </a:cubicBezTo>
                <a:moveTo>
                  <a:pt x="616" y="625"/>
                </a:moveTo>
                <a:cubicBezTo>
                  <a:pt x="616" y="625"/>
                  <a:pt x="615" y="626"/>
                  <a:pt x="615" y="626"/>
                </a:cubicBezTo>
                <a:cubicBezTo>
                  <a:pt x="615" y="626"/>
                  <a:pt x="615" y="626"/>
                  <a:pt x="615" y="626"/>
                </a:cubicBezTo>
                <a:cubicBezTo>
                  <a:pt x="616" y="626"/>
                  <a:pt x="616" y="626"/>
                  <a:pt x="616" y="626"/>
                </a:cubicBezTo>
                <a:cubicBezTo>
                  <a:pt x="616" y="626"/>
                  <a:pt x="616" y="625"/>
                  <a:pt x="616" y="625"/>
                </a:cubicBezTo>
                <a:moveTo>
                  <a:pt x="425" y="690"/>
                </a:moveTo>
                <a:cubicBezTo>
                  <a:pt x="425" y="693"/>
                  <a:pt x="424" y="695"/>
                  <a:pt x="425" y="697"/>
                </a:cubicBezTo>
                <a:cubicBezTo>
                  <a:pt x="425" y="698"/>
                  <a:pt x="424" y="700"/>
                  <a:pt x="425" y="702"/>
                </a:cubicBezTo>
                <a:cubicBezTo>
                  <a:pt x="426" y="702"/>
                  <a:pt x="425" y="702"/>
                  <a:pt x="425" y="703"/>
                </a:cubicBezTo>
                <a:cubicBezTo>
                  <a:pt x="425" y="706"/>
                  <a:pt x="425" y="709"/>
                  <a:pt x="425" y="712"/>
                </a:cubicBezTo>
                <a:cubicBezTo>
                  <a:pt x="425" y="714"/>
                  <a:pt x="425" y="715"/>
                  <a:pt x="426" y="716"/>
                </a:cubicBezTo>
                <a:cubicBezTo>
                  <a:pt x="427" y="716"/>
                  <a:pt x="426" y="717"/>
                  <a:pt x="426" y="717"/>
                </a:cubicBezTo>
                <a:cubicBezTo>
                  <a:pt x="425" y="720"/>
                  <a:pt x="425" y="720"/>
                  <a:pt x="426" y="723"/>
                </a:cubicBezTo>
                <a:cubicBezTo>
                  <a:pt x="426" y="724"/>
                  <a:pt x="426" y="724"/>
                  <a:pt x="426" y="725"/>
                </a:cubicBezTo>
                <a:cubicBezTo>
                  <a:pt x="426" y="731"/>
                  <a:pt x="426" y="736"/>
                  <a:pt x="426" y="742"/>
                </a:cubicBezTo>
                <a:cubicBezTo>
                  <a:pt x="427" y="744"/>
                  <a:pt x="426" y="747"/>
                  <a:pt x="427" y="749"/>
                </a:cubicBezTo>
                <a:cubicBezTo>
                  <a:pt x="427" y="749"/>
                  <a:pt x="427" y="750"/>
                  <a:pt x="427" y="750"/>
                </a:cubicBezTo>
                <a:cubicBezTo>
                  <a:pt x="427" y="763"/>
                  <a:pt x="427" y="763"/>
                  <a:pt x="427" y="763"/>
                </a:cubicBezTo>
                <a:cubicBezTo>
                  <a:pt x="424" y="764"/>
                  <a:pt x="424" y="764"/>
                  <a:pt x="422" y="763"/>
                </a:cubicBezTo>
                <a:cubicBezTo>
                  <a:pt x="421" y="763"/>
                  <a:pt x="421" y="764"/>
                  <a:pt x="420" y="765"/>
                </a:cubicBezTo>
                <a:cubicBezTo>
                  <a:pt x="420" y="764"/>
                  <a:pt x="420" y="764"/>
                  <a:pt x="420" y="764"/>
                </a:cubicBezTo>
                <a:cubicBezTo>
                  <a:pt x="420" y="763"/>
                  <a:pt x="420" y="762"/>
                  <a:pt x="420" y="762"/>
                </a:cubicBezTo>
                <a:cubicBezTo>
                  <a:pt x="420" y="762"/>
                  <a:pt x="421" y="761"/>
                  <a:pt x="421" y="761"/>
                </a:cubicBezTo>
                <a:cubicBezTo>
                  <a:pt x="419" y="759"/>
                  <a:pt x="420" y="757"/>
                  <a:pt x="420" y="755"/>
                </a:cubicBezTo>
                <a:cubicBezTo>
                  <a:pt x="420" y="754"/>
                  <a:pt x="420" y="752"/>
                  <a:pt x="419" y="751"/>
                </a:cubicBezTo>
                <a:cubicBezTo>
                  <a:pt x="419" y="749"/>
                  <a:pt x="418" y="748"/>
                  <a:pt x="420" y="746"/>
                </a:cubicBezTo>
                <a:cubicBezTo>
                  <a:pt x="420" y="746"/>
                  <a:pt x="420" y="745"/>
                  <a:pt x="420" y="744"/>
                </a:cubicBezTo>
                <a:cubicBezTo>
                  <a:pt x="419" y="743"/>
                  <a:pt x="419" y="742"/>
                  <a:pt x="419" y="741"/>
                </a:cubicBezTo>
                <a:cubicBezTo>
                  <a:pt x="419" y="739"/>
                  <a:pt x="419" y="736"/>
                  <a:pt x="419" y="734"/>
                </a:cubicBezTo>
                <a:cubicBezTo>
                  <a:pt x="419" y="732"/>
                  <a:pt x="420" y="730"/>
                  <a:pt x="418" y="728"/>
                </a:cubicBezTo>
                <a:cubicBezTo>
                  <a:pt x="418" y="728"/>
                  <a:pt x="418" y="727"/>
                  <a:pt x="418" y="726"/>
                </a:cubicBezTo>
                <a:cubicBezTo>
                  <a:pt x="418" y="721"/>
                  <a:pt x="418" y="717"/>
                  <a:pt x="418" y="712"/>
                </a:cubicBezTo>
                <a:cubicBezTo>
                  <a:pt x="418" y="710"/>
                  <a:pt x="419" y="707"/>
                  <a:pt x="417" y="705"/>
                </a:cubicBezTo>
                <a:cubicBezTo>
                  <a:pt x="417" y="705"/>
                  <a:pt x="417" y="705"/>
                  <a:pt x="417" y="704"/>
                </a:cubicBezTo>
                <a:cubicBezTo>
                  <a:pt x="417" y="692"/>
                  <a:pt x="417" y="692"/>
                  <a:pt x="417" y="692"/>
                </a:cubicBezTo>
                <a:cubicBezTo>
                  <a:pt x="419" y="691"/>
                  <a:pt x="422" y="693"/>
                  <a:pt x="425" y="690"/>
                </a:cubicBezTo>
                <a:moveTo>
                  <a:pt x="426" y="763"/>
                </a:moveTo>
                <a:cubicBezTo>
                  <a:pt x="426" y="763"/>
                  <a:pt x="426" y="762"/>
                  <a:pt x="426" y="762"/>
                </a:cubicBezTo>
                <a:cubicBezTo>
                  <a:pt x="426" y="762"/>
                  <a:pt x="426" y="762"/>
                  <a:pt x="426" y="762"/>
                </a:cubicBezTo>
                <a:cubicBezTo>
                  <a:pt x="426" y="762"/>
                  <a:pt x="426" y="762"/>
                  <a:pt x="425" y="762"/>
                </a:cubicBezTo>
                <a:cubicBezTo>
                  <a:pt x="426" y="762"/>
                  <a:pt x="426" y="762"/>
                  <a:pt x="426" y="763"/>
                </a:cubicBezTo>
                <a:moveTo>
                  <a:pt x="657" y="149"/>
                </a:moveTo>
                <a:cubicBezTo>
                  <a:pt x="658" y="149"/>
                  <a:pt x="659" y="149"/>
                  <a:pt x="659" y="150"/>
                </a:cubicBezTo>
                <a:cubicBezTo>
                  <a:pt x="660" y="151"/>
                  <a:pt x="660" y="152"/>
                  <a:pt x="661" y="153"/>
                </a:cubicBezTo>
                <a:cubicBezTo>
                  <a:pt x="661" y="154"/>
                  <a:pt x="661" y="154"/>
                  <a:pt x="662" y="154"/>
                </a:cubicBezTo>
                <a:cubicBezTo>
                  <a:pt x="663" y="154"/>
                  <a:pt x="663" y="155"/>
                  <a:pt x="664" y="155"/>
                </a:cubicBezTo>
                <a:cubicBezTo>
                  <a:pt x="665" y="155"/>
                  <a:pt x="665" y="156"/>
                  <a:pt x="666" y="156"/>
                </a:cubicBezTo>
                <a:cubicBezTo>
                  <a:pt x="667" y="157"/>
                  <a:pt x="668" y="159"/>
                  <a:pt x="670" y="160"/>
                </a:cubicBezTo>
                <a:cubicBezTo>
                  <a:pt x="671" y="161"/>
                  <a:pt x="673" y="163"/>
                  <a:pt x="675" y="165"/>
                </a:cubicBezTo>
                <a:cubicBezTo>
                  <a:pt x="673" y="166"/>
                  <a:pt x="671" y="168"/>
                  <a:pt x="670" y="170"/>
                </a:cubicBezTo>
                <a:cubicBezTo>
                  <a:pt x="670" y="170"/>
                  <a:pt x="669" y="170"/>
                  <a:pt x="669" y="170"/>
                </a:cubicBezTo>
                <a:cubicBezTo>
                  <a:pt x="669" y="170"/>
                  <a:pt x="669" y="170"/>
                  <a:pt x="669" y="170"/>
                </a:cubicBezTo>
                <a:cubicBezTo>
                  <a:pt x="669" y="170"/>
                  <a:pt x="669" y="170"/>
                  <a:pt x="668" y="170"/>
                </a:cubicBezTo>
                <a:cubicBezTo>
                  <a:pt x="666" y="167"/>
                  <a:pt x="664" y="165"/>
                  <a:pt x="662" y="163"/>
                </a:cubicBezTo>
                <a:cubicBezTo>
                  <a:pt x="661" y="163"/>
                  <a:pt x="661" y="164"/>
                  <a:pt x="660" y="164"/>
                </a:cubicBezTo>
                <a:cubicBezTo>
                  <a:pt x="656" y="168"/>
                  <a:pt x="652" y="172"/>
                  <a:pt x="648" y="176"/>
                </a:cubicBezTo>
                <a:cubicBezTo>
                  <a:pt x="648" y="177"/>
                  <a:pt x="647" y="178"/>
                  <a:pt x="646" y="179"/>
                </a:cubicBezTo>
                <a:cubicBezTo>
                  <a:pt x="646" y="180"/>
                  <a:pt x="645" y="180"/>
                  <a:pt x="645" y="181"/>
                </a:cubicBezTo>
                <a:cubicBezTo>
                  <a:pt x="644" y="181"/>
                  <a:pt x="642" y="182"/>
                  <a:pt x="641" y="183"/>
                </a:cubicBezTo>
                <a:cubicBezTo>
                  <a:pt x="641" y="184"/>
                  <a:pt x="640" y="185"/>
                  <a:pt x="639" y="186"/>
                </a:cubicBezTo>
                <a:cubicBezTo>
                  <a:pt x="638" y="187"/>
                  <a:pt x="637" y="188"/>
                  <a:pt x="636" y="189"/>
                </a:cubicBezTo>
                <a:cubicBezTo>
                  <a:pt x="635" y="189"/>
                  <a:pt x="633" y="188"/>
                  <a:pt x="633" y="190"/>
                </a:cubicBezTo>
                <a:cubicBezTo>
                  <a:pt x="633" y="191"/>
                  <a:pt x="632" y="191"/>
                  <a:pt x="632" y="191"/>
                </a:cubicBezTo>
                <a:cubicBezTo>
                  <a:pt x="631" y="191"/>
                  <a:pt x="631" y="192"/>
                  <a:pt x="631" y="193"/>
                </a:cubicBezTo>
                <a:cubicBezTo>
                  <a:pt x="630" y="192"/>
                  <a:pt x="629" y="193"/>
                  <a:pt x="629" y="194"/>
                </a:cubicBezTo>
                <a:cubicBezTo>
                  <a:pt x="629" y="194"/>
                  <a:pt x="629" y="194"/>
                  <a:pt x="628" y="195"/>
                </a:cubicBezTo>
                <a:cubicBezTo>
                  <a:pt x="628" y="194"/>
                  <a:pt x="629" y="194"/>
                  <a:pt x="628" y="193"/>
                </a:cubicBezTo>
                <a:cubicBezTo>
                  <a:pt x="628" y="193"/>
                  <a:pt x="628" y="193"/>
                  <a:pt x="628" y="193"/>
                </a:cubicBezTo>
                <a:cubicBezTo>
                  <a:pt x="628" y="192"/>
                  <a:pt x="628" y="192"/>
                  <a:pt x="628" y="192"/>
                </a:cubicBezTo>
                <a:cubicBezTo>
                  <a:pt x="628" y="191"/>
                  <a:pt x="628" y="191"/>
                  <a:pt x="628" y="191"/>
                </a:cubicBezTo>
                <a:cubicBezTo>
                  <a:pt x="629" y="191"/>
                  <a:pt x="630" y="190"/>
                  <a:pt x="630" y="189"/>
                </a:cubicBezTo>
                <a:cubicBezTo>
                  <a:pt x="630" y="189"/>
                  <a:pt x="630" y="189"/>
                  <a:pt x="629" y="188"/>
                </a:cubicBezTo>
                <a:cubicBezTo>
                  <a:pt x="630" y="188"/>
                  <a:pt x="630" y="188"/>
                  <a:pt x="631" y="188"/>
                </a:cubicBezTo>
                <a:cubicBezTo>
                  <a:pt x="632" y="188"/>
                  <a:pt x="633" y="187"/>
                  <a:pt x="633" y="186"/>
                </a:cubicBezTo>
                <a:cubicBezTo>
                  <a:pt x="633" y="186"/>
                  <a:pt x="634" y="186"/>
                  <a:pt x="634" y="186"/>
                </a:cubicBezTo>
                <a:cubicBezTo>
                  <a:pt x="634" y="185"/>
                  <a:pt x="634" y="184"/>
                  <a:pt x="636" y="184"/>
                </a:cubicBezTo>
                <a:cubicBezTo>
                  <a:pt x="636" y="184"/>
                  <a:pt x="636" y="183"/>
                  <a:pt x="636" y="183"/>
                </a:cubicBezTo>
                <a:cubicBezTo>
                  <a:pt x="635" y="182"/>
                  <a:pt x="634" y="182"/>
                  <a:pt x="633" y="180"/>
                </a:cubicBezTo>
                <a:cubicBezTo>
                  <a:pt x="633" y="181"/>
                  <a:pt x="633" y="182"/>
                  <a:pt x="633" y="183"/>
                </a:cubicBezTo>
                <a:cubicBezTo>
                  <a:pt x="632" y="183"/>
                  <a:pt x="632" y="182"/>
                  <a:pt x="631" y="182"/>
                </a:cubicBezTo>
                <a:cubicBezTo>
                  <a:pt x="632" y="181"/>
                  <a:pt x="632" y="181"/>
                  <a:pt x="632" y="181"/>
                </a:cubicBezTo>
                <a:cubicBezTo>
                  <a:pt x="632" y="180"/>
                  <a:pt x="633" y="179"/>
                  <a:pt x="634" y="179"/>
                </a:cubicBezTo>
                <a:cubicBezTo>
                  <a:pt x="634" y="179"/>
                  <a:pt x="634" y="178"/>
                  <a:pt x="636" y="179"/>
                </a:cubicBezTo>
                <a:cubicBezTo>
                  <a:pt x="636" y="179"/>
                  <a:pt x="636" y="179"/>
                  <a:pt x="636" y="178"/>
                </a:cubicBezTo>
                <a:cubicBezTo>
                  <a:pt x="635" y="178"/>
                  <a:pt x="635" y="178"/>
                  <a:pt x="635" y="178"/>
                </a:cubicBezTo>
                <a:cubicBezTo>
                  <a:pt x="635" y="179"/>
                  <a:pt x="635" y="179"/>
                  <a:pt x="635" y="179"/>
                </a:cubicBezTo>
                <a:cubicBezTo>
                  <a:pt x="635" y="179"/>
                  <a:pt x="635" y="179"/>
                  <a:pt x="636" y="179"/>
                </a:cubicBezTo>
                <a:cubicBezTo>
                  <a:pt x="636" y="179"/>
                  <a:pt x="636" y="179"/>
                  <a:pt x="636" y="179"/>
                </a:cubicBezTo>
                <a:cubicBezTo>
                  <a:pt x="635" y="178"/>
                  <a:pt x="635" y="178"/>
                  <a:pt x="635" y="177"/>
                </a:cubicBezTo>
                <a:cubicBezTo>
                  <a:pt x="638" y="175"/>
                  <a:pt x="640" y="172"/>
                  <a:pt x="642" y="170"/>
                </a:cubicBezTo>
                <a:cubicBezTo>
                  <a:pt x="644" y="168"/>
                  <a:pt x="645" y="167"/>
                  <a:pt x="646" y="165"/>
                </a:cubicBezTo>
                <a:cubicBezTo>
                  <a:pt x="646" y="165"/>
                  <a:pt x="646" y="165"/>
                  <a:pt x="646" y="165"/>
                </a:cubicBezTo>
                <a:cubicBezTo>
                  <a:pt x="650" y="163"/>
                  <a:pt x="652" y="160"/>
                  <a:pt x="655" y="157"/>
                </a:cubicBezTo>
                <a:cubicBezTo>
                  <a:pt x="655" y="157"/>
                  <a:pt x="655" y="157"/>
                  <a:pt x="655" y="157"/>
                </a:cubicBezTo>
                <a:cubicBezTo>
                  <a:pt x="655" y="156"/>
                  <a:pt x="655" y="156"/>
                  <a:pt x="654" y="155"/>
                </a:cubicBezTo>
                <a:cubicBezTo>
                  <a:pt x="652" y="154"/>
                  <a:pt x="650" y="152"/>
                  <a:pt x="649" y="150"/>
                </a:cubicBezTo>
                <a:cubicBezTo>
                  <a:pt x="648" y="149"/>
                  <a:pt x="648" y="148"/>
                  <a:pt x="649" y="148"/>
                </a:cubicBezTo>
                <a:cubicBezTo>
                  <a:pt x="650" y="148"/>
                  <a:pt x="651" y="147"/>
                  <a:pt x="652" y="147"/>
                </a:cubicBezTo>
                <a:cubicBezTo>
                  <a:pt x="652" y="146"/>
                  <a:pt x="653" y="146"/>
                  <a:pt x="653" y="145"/>
                </a:cubicBezTo>
                <a:cubicBezTo>
                  <a:pt x="653" y="145"/>
                  <a:pt x="654" y="144"/>
                  <a:pt x="654" y="144"/>
                </a:cubicBezTo>
                <a:cubicBezTo>
                  <a:pt x="655" y="144"/>
                  <a:pt x="655" y="145"/>
                  <a:pt x="655" y="145"/>
                </a:cubicBezTo>
                <a:cubicBezTo>
                  <a:pt x="655" y="146"/>
                  <a:pt x="656" y="146"/>
                  <a:pt x="657" y="146"/>
                </a:cubicBezTo>
                <a:cubicBezTo>
                  <a:pt x="657" y="147"/>
                  <a:pt x="657" y="148"/>
                  <a:pt x="657" y="149"/>
                </a:cubicBezTo>
                <a:cubicBezTo>
                  <a:pt x="657" y="149"/>
                  <a:pt x="657" y="149"/>
                  <a:pt x="657" y="149"/>
                </a:cubicBezTo>
                <a:cubicBezTo>
                  <a:pt x="657" y="149"/>
                  <a:pt x="657" y="149"/>
                  <a:pt x="656" y="149"/>
                </a:cubicBezTo>
                <a:cubicBezTo>
                  <a:pt x="656" y="149"/>
                  <a:pt x="656" y="150"/>
                  <a:pt x="656" y="150"/>
                </a:cubicBezTo>
                <a:cubicBezTo>
                  <a:pt x="656" y="150"/>
                  <a:pt x="657" y="150"/>
                  <a:pt x="657" y="149"/>
                </a:cubicBezTo>
                <a:moveTo>
                  <a:pt x="563" y="727"/>
                </a:moveTo>
                <a:cubicBezTo>
                  <a:pt x="562" y="727"/>
                  <a:pt x="561" y="727"/>
                  <a:pt x="560" y="726"/>
                </a:cubicBezTo>
                <a:cubicBezTo>
                  <a:pt x="560" y="726"/>
                  <a:pt x="559" y="726"/>
                  <a:pt x="559" y="726"/>
                </a:cubicBezTo>
                <a:cubicBezTo>
                  <a:pt x="558" y="726"/>
                  <a:pt x="559" y="727"/>
                  <a:pt x="559" y="727"/>
                </a:cubicBezTo>
                <a:cubicBezTo>
                  <a:pt x="559" y="727"/>
                  <a:pt x="559" y="728"/>
                  <a:pt x="559" y="728"/>
                </a:cubicBezTo>
                <a:cubicBezTo>
                  <a:pt x="558" y="729"/>
                  <a:pt x="558" y="730"/>
                  <a:pt x="558" y="730"/>
                </a:cubicBezTo>
                <a:cubicBezTo>
                  <a:pt x="558" y="731"/>
                  <a:pt x="558" y="731"/>
                  <a:pt x="558" y="731"/>
                </a:cubicBezTo>
                <a:cubicBezTo>
                  <a:pt x="558" y="731"/>
                  <a:pt x="557" y="731"/>
                  <a:pt x="557" y="731"/>
                </a:cubicBezTo>
                <a:cubicBezTo>
                  <a:pt x="556" y="727"/>
                  <a:pt x="554" y="724"/>
                  <a:pt x="552" y="720"/>
                </a:cubicBezTo>
                <a:cubicBezTo>
                  <a:pt x="552" y="720"/>
                  <a:pt x="551" y="719"/>
                  <a:pt x="552" y="719"/>
                </a:cubicBezTo>
                <a:cubicBezTo>
                  <a:pt x="552" y="718"/>
                  <a:pt x="551" y="718"/>
                  <a:pt x="551" y="717"/>
                </a:cubicBezTo>
                <a:cubicBezTo>
                  <a:pt x="550" y="716"/>
                  <a:pt x="548" y="713"/>
                  <a:pt x="548" y="711"/>
                </a:cubicBezTo>
                <a:cubicBezTo>
                  <a:pt x="548" y="710"/>
                  <a:pt x="547" y="709"/>
                  <a:pt x="547" y="708"/>
                </a:cubicBezTo>
                <a:cubicBezTo>
                  <a:pt x="546" y="707"/>
                  <a:pt x="545" y="707"/>
                  <a:pt x="545" y="705"/>
                </a:cubicBezTo>
                <a:cubicBezTo>
                  <a:pt x="545" y="704"/>
                  <a:pt x="544" y="704"/>
                  <a:pt x="544" y="702"/>
                </a:cubicBezTo>
                <a:cubicBezTo>
                  <a:pt x="544" y="702"/>
                  <a:pt x="544" y="701"/>
                  <a:pt x="543" y="701"/>
                </a:cubicBezTo>
                <a:cubicBezTo>
                  <a:pt x="541" y="696"/>
                  <a:pt x="538" y="691"/>
                  <a:pt x="536" y="686"/>
                </a:cubicBezTo>
                <a:cubicBezTo>
                  <a:pt x="536" y="686"/>
                  <a:pt x="535" y="685"/>
                  <a:pt x="535" y="684"/>
                </a:cubicBezTo>
                <a:cubicBezTo>
                  <a:pt x="535" y="684"/>
                  <a:pt x="535" y="683"/>
                  <a:pt x="535" y="683"/>
                </a:cubicBezTo>
                <a:cubicBezTo>
                  <a:pt x="534" y="682"/>
                  <a:pt x="533" y="681"/>
                  <a:pt x="533" y="680"/>
                </a:cubicBezTo>
                <a:cubicBezTo>
                  <a:pt x="532" y="678"/>
                  <a:pt x="531" y="677"/>
                  <a:pt x="531" y="676"/>
                </a:cubicBezTo>
                <a:cubicBezTo>
                  <a:pt x="531" y="675"/>
                  <a:pt x="529" y="674"/>
                  <a:pt x="530" y="673"/>
                </a:cubicBezTo>
                <a:cubicBezTo>
                  <a:pt x="530" y="672"/>
                  <a:pt x="528" y="672"/>
                  <a:pt x="529" y="670"/>
                </a:cubicBezTo>
                <a:cubicBezTo>
                  <a:pt x="528" y="670"/>
                  <a:pt x="528" y="669"/>
                  <a:pt x="528" y="668"/>
                </a:cubicBezTo>
                <a:cubicBezTo>
                  <a:pt x="527" y="668"/>
                  <a:pt x="527" y="667"/>
                  <a:pt x="527" y="666"/>
                </a:cubicBezTo>
                <a:cubicBezTo>
                  <a:pt x="528" y="666"/>
                  <a:pt x="528" y="665"/>
                  <a:pt x="529" y="665"/>
                </a:cubicBezTo>
                <a:cubicBezTo>
                  <a:pt x="530" y="665"/>
                  <a:pt x="531" y="664"/>
                  <a:pt x="532" y="664"/>
                </a:cubicBezTo>
                <a:cubicBezTo>
                  <a:pt x="533" y="664"/>
                  <a:pt x="533" y="663"/>
                  <a:pt x="534" y="663"/>
                </a:cubicBezTo>
                <a:cubicBezTo>
                  <a:pt x="535" y="664"/>
                  <a:pt x="535" y="665"/>
                  <a:pt x="535" y="666"/>
                </a:cubicBezTo>
                <a:cubicBezTo>
                  <a:pt x="535" y="668"/>
                  <a:pt x="537" y="670"/>
                  <a:pt x="538" y="672"/>
                </a:cubicBezTo>
                <a:cubicBezTo>
                  <a:pt x="539" y="674"/>
                  <a:pt x="540" y="677"/>
                  <a:pt x="542" y="679"/>
                </a:cubicBezTo>
                <a:cubicBezTo>
                  <a:pt x="542" y="680"/>
                  <a:pt x="542" y="680"/>
                  <a:pt x="542" y="680"/>
                </a:cubicBezTo>
                <a:cubicBezTo>
                  <a:pt x="543" y="682"/>
                  <a:pt x="543" y="684"/>
                  <a:pt x="544" y="685"/>
                </a:cubicBezTo>
                <a:cubicBezTo>
                  <a:pt x="545" y="685"/>
                  <a:pt x="545" y="686"/>
                  <a:pt x="545" y="686"/>
                </a:cubicBezTo>
                <a:cubicBezTo>
                  <a:pt x="545" y="687"/>
                  <a:pt x="546" y="688"/>
                  <a:pt x="546" y="689"/>
                </a:cubicBezTo>
                <a:cubicBezTo>
                  <a:pt x="546" y="690"/>
                  <a:pt x="547" y="690"/>
                  <a:pt x="547" y="691"/>
                </a:cubicBezTo>
                <a:cubicBezTo>
                  <a:pt x="548" y="692"/>
                  <a:pt x="548" y="692"/>
                  <a:pt x="548" y="693"/>
                </a:cubicBezTo>
                <a:cubicBezTo>
                  <a:pt x="548" y="694"/>
                  <a:pt x="548" y="694"/>
                  <a:pt x="548" y="694"/>
                </a:cubicBezTo>
                <a:cubicBezTo>
                  <a:pt x="550" y="696"/>
                  <a:pt x="550" y="698"/>
                  <a:pt x="551" y="699"/>
                </a:cubicBezTo>
                <a:cubicBezTo>
                  <a:pt x="552" y="700"/>
                  <a:pt x="551" y="701"/>
                  <a:pt x="552" y="702"/>
                </a:cubicBezTo>
                <a:cubicBezTo>
                  <a:pt x="553" y="703"/>
                  <a:pt x="553" y="704"/>
                  <a:pt x="554" y="705"/>
                </a:cubicBezTo>
                <a:cubicBezTo>
                  <a:pt x="554" y="706"/>
                  <a:pt x="555" y="707"/>
                  <a:pt x="554" y="708"/>
                </a:cubicBezTo>
                <a:cubicBezTo>
                  <a:pt x="555" y="710"/>
                  <a:pt x="556" y="711"/>
                  <a:pt x="557" y="713"/>
                </a:cubicBezTo>
                <a:cubicBezTo>
                  <a:pt x="558" y="714"/>
                  <a:pt x="558" y="716"/>
                  <a:pt x="559" y="717"/>
                </a:cubicBezTo>
                <a:cubicBezTo>
                  <a:pt x="560" y="717"/>
                  <a:pt x="561" y="720"/>
                  <a:pt x="561" y="721"/>
                </a:cubicBezTo>
                <a:cubicBezTo>
                  <a:pt x="562" y="722"/>
                  <a:pt x="562" y="724"/>
                  <a:pt x="562" y="725"/>
                </a:cubicBezTo>
                <a:cubicBezTo>
                  <a:pt x="562" y="726"/>
                  <a:pt x="563" y="726"/>
                  <a:pt x="563" y="727"/>
                </a:cubicBezTo>
                <a:moveTo>
                  <a:pt x="728" y="370"/>
                </a:moveTo>
                <a:cubicBezTo>
                  <a:pt x="727" y="368"/>
                  <a:pt x="727" y="368"/>
                  <a:pt x="727" y="367"/>
                </a:cubicBezTo>
                <a:cubicBezTo>
                  <a:pt x="727" y="367"/>
                  <a:pt x="727" y="366"/>
                  <a:pt x="726" y="366"/>
                </a:cubicBezTo>
                <a:cubicBezTo>
                  <a:pt x="726" y="366"/>
                  <a:pt x="725" y="365"/>
                  <a:pt x="725" y="365"/>
                </a:cubicBezTo>
                <a:cubicBezTo>
                  <a:pt x="725" y="365"/>
                  <a:pt x="725" y="364"/>
                  <a:pt x="726" y="364"/>
                </a:cubicBezTo>
                <a:cubicBezTo>
                  <a:pt x="727" y="364"/>
                  <a:pt x="728" y="364"/>
                  <a:pt x="729" y="364"/>
                </a:cubicBezTo>
                <a:cubicBezTo>
                  <a:pt x="730" y="364"/>
                  <a:pt x="731" y="363"/>
                  <a:pt x="732" y="363"/>
                </a:cubicBezTo>
                <a:cubicBezTo>
                  <a:pt x="733" y="364"/>
                  <a:pt x="733" y="362"/>
                  <a:pt x="735" y="362"/>
                </a:cubicBezTo>
                <a:cubicBezTo>
                  <a:pt x="736" y="363"/>
                  <a:pt x="737" y="362"/>
                  <a:pt x="738" y="362"/>
                </a:cubicBezTo>
                <a:cubicBezTo>
                  <a:pt x="740" y="362"/>
                  <a:pt x="740" y="362"/>
                  <a:pt x="740" y="362"/>
                </a:cubicBezTo>
                <a:cubicBezTo>
                  <a:pt x="740" y="362"/>
                  <a:pt x="741" y="362"/>
                  <a:pt x="741" y="362"/>
                </a:cubicBezTo>
                <a:cubicBezTo>
                  <a:pt x="742" y="361"/>
                  <a:pt x="743" y="362"/>
                  <a:pt x="744" y="362"/>
                </a:cubicBezTo>
                <a:cubicBezTo>
                  <a:pt x="746" y="361"/>
                  <a:pt x="749" y="362"/>
                  <a:pt x="750" y="361"/>
                </a:cubicBezTo>
                <a:cubicBezTo>
                  <a:pt x="757" y="361"/>
                  <a:pt x="757" y="361"/>
                  <a:pt x="757" y="361"/>
                </a:cubicBezTo>
                <a:cubicBezTo>
                  <a:pt x="758" y="359"/>
                  <a:pt x="757" y="358"/>
                  <a:pt x="757" y="357"/>
                </a:cubicBezTo>
                <a:cubicBezTo>
                  <a:pt x="758" y="356"/>
                  <a:pt x="757" y="355"/>
                  <a:pt x="757" y="354"/>
                </a:cubicBezTo>
                <a:cubicBezTo>
                  <a:pt x="756" y="353"/>
                  <a:pt x="757" y="351"/>
                  <a:pt x="756" y="350"/>
                </a:cubicBezTo>
                <a:cubicBezTo>
                  <a:pt x="758" y="349"/>
                  <a:pt x="759" y="349"/>
                  <a:pt x="760" y="349"/>
                </a:cubicBezTo>
                <a:cubicBezTo>
                  <a:pt x="761" y="349"/>
                  <a:pt x="762" y="349"/>
                  <a:pt x="763" y="349"/>
                </a:cubicBezTo>
                <a:cubicBezTo>
                  <a:pt x="765" y="350"/>
                  <a:pt x="765" y="351"/>
                  <a:pt x="765" y="352"/>
                </a:cubicBezTo>
                <a:cubicBezTo>
                  <a:pt x="765" y="353"/>
                  <a:pt x="765" y="353"/>
                  <a:pt x="765" y="354"/>
                </a:cubicBezTo>
                <a:cubicBezTo>
                  <a:pt x="765" y="356"/>
                  <a:pt x="764" y="358"/>
                  <a:pt x="766" y="360"/>
                </a:cubicBezTo>
                <a:cubicBezTo>
                  <a:pt x="766" y="361"/>
                  <a:pt x="766" y="362"/>
                  <a:pt x="766" y="363"/>
                </a:cubicBezTo>
                <a:cubicBezTo>
                  <a:pt x="766" y="364"/>
                  <a:pt x="766" y="365"/>
                  <a:pt x="767" y="366"/>
                </a:cubicBezTo>
                <a:cubicBezTo>
                  <a:pt x="767" y="366"/>
                  <a:pt x="767" y="367"/>
                  <a:pt x="767" y="367"/>
                </a:cubicBezTo>
                <a:cubicBezTo>
                  <a:pt x="767" y="370"/>
                  <a:pt x="766" y="372"/>
                  <a:pt x="768" y="375"/>
                </a:cubicBezTo>
                <a:cubicBezTo>
                  <a:pt x="768" y="378"/>
                  <a:pt x="768" y="378"/>
                  <a:pt x="768" y="378"/>
                </a:cubicBezTo>
                <a:cubicBezTo>
                  <a:pt x="767" y="379"/>
                  <a:pt x="766" y="378"/>
                  <a:pt x="764" y="379"/>
                </a:cubicBezTo>
                <a:cubicBezTo>
                  <a:pt x="764" y="379"/>
                  <a:pt x="764" y="379"/>
                  <a:pt x="763" y="379"/>
                </a:cubicBezTo>
                <a:cubicBezTo>
                  <a:pt x="762" y="380"/>
                  <a:pt x="760" y="379"/>
                  <a:pt x="759" y="378"/>
                </a:cubicBezTo>
                <a:cubicBezTo>
                  <a:pt x="759" y="377"/>
                  <a:pt x="759" y="375"/>
                  <a:pt x="759" y="373"/>
                </a:cubicBezTo>
                <a:cubicBezTo>
                  <a:pt x="759" y="372"/>
                  <a:pt x="758" y="371"/>
                  <a:pt x="758" y="370"/>
                </a:cubicBezTo>
                <a:cubicBezTo>
                  <a:pt x="758" y="369"/>
                  <a:pt x="758" y="369"/>
                  <a:pt x="758" y="369"/>
                </a:cubicBezTo>
                <a:cubicBezTo>
                  <a:pt x="756" y="369"/>
                  <a:pt x="754" y="369"/>
                  <a:pt x="752" y="369"/>
                </a:cubicBezTo>
                <a:cubicBezTo>
                  <a:pt x="752" y="370"/>
                  <a:pt x="751" y="370"/>
                  <a:pt x="750" y="370"/>
                </a:cubicBezTo>
                <a:cubicBezTo>
                  <a:pt x="749" y="370"/>
                  <a:pt x="749" y="369"/>
                  <a:pt x="748" y="369"/>
                </a:cubicBezTo>
                <a:cubicBezTo>
                  <a:pt x="747" y="371"/>
                  <a:pt x="744" y="369"/>
                  <a:pt x="743" y="371"/>
                </a:cubicBezTo>
                <a:cubicBezTo>
                  <a:pt x="742" y="371"/>
                  <a:pt x="740" y="371"/>
                  <a:pt x="739" y="371"/>
                </a:cubicBezTo>
                <a:cubicBezTo>
                  <a:pt x="738" y="371"/>
                  <a:pt x="737" y="372"/>
                  <a:pt x="736" y="372"/>
                </a:cubicBezTo>
                <a:cubicBezTo>
                  <a:pt x="734" y="372"/>
                  <a:pt x="731" y="372"/>
                  <a:pt x="729" y="372"/>
                </a:cubicBezTo>
                <a:cubicBezTo>
                  <a:pt x="726" y="372"/>
                  <a:pt x="726" y="372"/>
                  <a:pt x="726" y="372"/>
                </a:cubicBezTo>
                <a:cubicBezTo>
                  <a:pt x="725" y="371"/>
                  <a:pt x="726" y="371"/>
                  <a:pt x="726" y="370"/>
                </a:cubicBezTo>
                <a:cubicBezTo>
                  <a:pt x="726" y="370"/>
                  <a:pt x="725" y="370"/>
                  <a:pt x="725" y="370"/>
                </a:cubicBezTo>
                <a:cubicBezTo>
                  <a:pt x="725" y="370"/>
                  <a:pt x="725" y="370"/>
                  <a:pt x="724" y="369"/>
                </a:cubicBezTo>
                <a:cubicBezTo>
                  <a:pt x="724" y="369"/>
                  <a:pt x="725" y="369"/>
                  <a:pt x="725" y="369"/>
                </a:cubicBezTo>
                <a:cubicBezTo>
                  <a:pt x="726" y="369"/>
                  <a:pt x="726" y="369"/>
                  <a:pt x="728" y="370"/>
                </a:cubicBezTo>
                <a:cubicBezTo>
                  <a:pt x="728" y="370"/>
                  <a:pt x="728" y="370"/>
                  <a:pt x="728" y="370"/>
                </a:cubicBezTo>
                <a:cubicBezTo>
                  <a:pt x="728" y="370"/>
                  <a:pt x="728" y="369"/>
                  <a:pt x="728" y="369"/>
                </a:cubicBezTo>
                <a:cubicBezTo>
                  <a:pt x="727" y="369"/>
                  <a:pt x="727" y="370"/>
                  <a:pt x="727" y="370"/>
                </a:cubicBezTo>
                <a:cubicBezTo>
                  <a:pt x="727" y="370"/>
                  <a:pt x="727" y="371"/>
                  <a:pt x="728" y="371"/>
                </a:cubicBezTo>
                <a:cubicBezTo>
                  <a:pt x="728" y="371"/>
                  <a:pt x="728" y="370"/>
                  <a:pt x="728" y="370"/>
                </a:cubicBezTo>
                <a:moveTo>
                  <a:pt x="729" y="367"/>
                </a:moveTo>
                <a:cubicBezTo>
                  <a:pt x="729" y="367"/>
                  <a:pt x="729" y="367"/>
                  <a:pt x="729" y="367"/>
                </a:cubicBezTo>
                <a:cubicBezTo>
                  <a:pt x="729" y="367"/>
                  <a:pt x="729" y="367"/>
                  <a:pt x="728" y="366"/>
                </a:cubicBezTo>
                <a:cubicBezTo>
                  <a:pt x="728" y="366"/>
                  <a:pt x="728" y="367"/>
                  <a:pt x="728" y="367"/>
                </a:cubicBezTo>
                <a:cubicBezTo>
                  <a:pt x="728" y="367"/>
                  <a:pt x="728" y="367"/>
                  <a:pt x="729" y="367"/>
                </a:cubicBezTo>
                <a:moveTo>
                  <a:pt x="736" y="366"/>
                </a:moveTo>
                <a:cubicBezTo>
                  <a:pt x="736" y="367"/>
                  <a:pt x="736" y="367"/>
                  <a:pt x="736" y="367"/>
                </a:cubicBezTo>
                <a:cubicBezTo>
                  <a:pt x="736" y="367"/>
                  <a:pt x="736" y="367"/>
                  <a:pt x="736" y="367"/>
                </a:cubicBezTo>
                <a:cubicBezTo>
                  <a:pt x="736" y="367"/>
                  <a:pt x="736" y="367"/>
                  <a:pt x="737" y="367"/>
                </a:cubicBezTo>
                <a:cubicBezTo>
                  <a:pt x="736" y="367"/>
                  <a:pt x="736" y="367"/>
                  <a:pt x="736" y="366"/>
                </a:cubicBezTo>
                <a:moveTo>
                  <a:pt x="730" y="370"/>
                </a:moveTo>
                <a:cubicBezTo>
                  <a:pt x="730" y="370"/>
                  <a:pt x="730" y="370"/>
                  <a:pt x="730" y="370"/>
                </a:cubicBezTo>
                <a:cubicBezTo>
                  <a:pt x="730" y="369"/>
                  <a:pt x="730" y="369"/>
                  <a:pt x="729" y="369"/>
                </a:cubicBezTo>
                <a:cubicBezTo>
                  <a:pt x="729" y="369"/>
                  <a:pt x="729" y="369"/>
                  <a:pt x="729" y="370"/>
                </a:cubicBezTo>
                <a:cubicBezTo>
                  <a:pt x="729" y="370"/>
                  <a:pt x="729" y="370"/>
                  <a:pt x="730" y="370"/>
                </a:cubicBezTo>
                <a:moveTo>
                  <a:pt x="296" y="682"/>
                </a:moveTo>
                <a:cubicBezTo>
                  <a:pt x="296" y="682"/>
                  <a:pt x="295" y="681"/>
                  <a:pt x="295" y="681"/>
                </a:cubicBezTo>
                <a:cubicBezTo>
                  <a:pt x="295" y="681"/>
                  <a:pt x="295" y="680"/>
                  <a:pt x="295" y="680"/>
                </a:cubicBezTo>
                <a:cubicBezTo>
                  <a:pt x="295" y="680"/>
                  <a:pt x="295" y="679"/>
                  <a:pt x="295" y="679"/>
                </a:cubicBezTo>
                <a:cubicBezTo>
                  <a:pt x="295" y="678"/>
                  <a:pt x="295" y="678"/>
                  <a:pt x="295" y="678"/>
                </a:cubicBezTo>
                <a:cubicBezTo>
                  <a:pt x="295" y="677"/>
                  <a:pt x="295" y="677"/>
                  <a:pt x="296" y="677"/>
                </a:cubicBezTo>
                <a:cubicBezTo>
                  <a:pt x="297" y="676"/>
                  <a:pt x="298" y="676"/>
                  <a:pt x="299" y="677"/>
                </a:cubicBezTo>
                <a:cubicBezTo>
                  <a:pt x="300" y="678"/>
                  <a:pt x="300" y="680"/>
                  <a:pt x="301" y="682"/>
                </a:cubicBezTo>
                <a:cubicBezTo>
                  <a:pt x="301" y="682"/>
                  <a:pt x="301" y="682"/>
                  <a:pt x="301" y="683"/>
                </a:cubicBezTo>
                <a:cubicBezTo>
                  <a:pt x="300" y="684"/>
                  <a:pt x="301" y="685"/>
                  <a:pt x="300" y="686"/>
                </a:cubicBezTo>
                <a:cubicBezTo>
                  <a:pt x="299" y="687"/>
                  <a:pt x="300" y="688"/>
                  <a:pt x="299" y="689"/>
                </a:cubicBezTo>
                <a:cubicBezTo>
                  <a:pt x="299" y="690"/>
                  <a:pt x="298" y="691"/>
                  <a:pt x="298" y="692"/>
                </a:cubicBezTo>
                <a:cubicBezTo>
                  <a:pt x="297" y="693"/>
                  <a:pt x="297" y="693"/>
                  <a:pt x="296" y="694"/>
                </a:cubicBezTo>
                <a:cubicBezTo>
                  <a:pt x="296" y="695"/>
                  <a:pt x="296" y="696"/>
                  <a:pt x="296" y="697"/>
                </a:cubicBezTo>
                <a:cubicBezTo>
                  <a:pt x="296" y="697"/>
                  <a:pt x="295" y="698"/>
                  <a:pt x="294" y="699"/>
                </a:cubicBezTo>
                <a:cubicBezTo>
                  <a:pt x="295" y="700"/>
                  <a:pt x="294" y="702"/>
                  <a:pt x="294" y="703"/>
                </a:cubicBezTo>
                <a:cubicBezTo>
                  <a:pt x="293" y="704"/>
                  <a:pt x="293" y="705"/>
                  <a:pt x="292" y="706"/>
                </a:cubicBezTo>
                <a:cubicBezTo>
                  <a:pt x="292" y="707"/>
                  <a:pt x="291" y="708"/>
                  <a:pt x="291" y="709"/>
                </a:cubicBezTo>
                <a:cubicBezTo>
                  <a:pt x="291" y="710"/>
                  <a:pt x="290" y="711"/>
                  <a:pt x="290" y="712"/>
                </a:cubicBezTo>
                <a:cubicBezTo>
                  <a:pt x="290" y="713"/>
                  <a:pt x="289" y="713"/>
                  <a:pt x="289" y="714"/>
                </a:cubicBezTo>
                <a:cubicBezTo>
                  <a:pt x="289" y="715"/>
                  <a:pt x="288" y="715"/>
                  <a:pt x="288" y="716"/>
                </a:cubicBezTo>
                <a:cubicBezTo>
                  <a:pt x="288" y="717"/>
                  <a:pt x="287" y="717"/>
                  <a:pt x="287" y="718"/>
                </a:cubicBezTo>
                <a:cubicBezTo>
                  <a:pt x="287" y="720"/>
                  <a:pt x="286" y="721"/>
                  <a:pt x="286" y="722"/>
                </a:cubicBezTo>
                <a:cubicBezTo>
                  <a:pt x="285" y="723"/>
                  <a:pt x="285" y="724"/>
                  <a:pt x="284" y="724"/>
                </a:cubicBezTo>
                <a:cubicBezTo>
                  <a:pt x="285" y="726"/>
                  <a:pt x="283" y="727"/>
                  <a:pt x="283" y="728"/>
                </a:cubicBezTo>
                <a:cubicBezTo>
                  <a:pt x="283" y="729"/>
                  <a:pt x="283" y="729"/>
                  <a:pt x="283" y="729"/>
                </a:cubicBezTo>
                <a:cubicBezTo>
                  <a:pt x="282" y="730"/>
                  <a:pt x="281" y="731"/>
                  <a:pt x="281" y="732"/>
                </a:cubicBezTo>
                <a:cubicBezTo>
                  <a:pt x="281" y="733"/>
                  <a:pt x="280" y="734"/>
                  <a:pt x="280" y="736"/>
                </a:cubicBezTo>
                <a:cubicBezTo>
                  <a:pt x="280" y="736"/>
                  <a:pt x="279" y="737"/>
                  <a:pt x="279" y="738"/>
                </a:cubicBezTo>
                <a:cubicBezTo>
                  <a:pt x="279" y="738"/>
                  <a:pt x="278" y="739"/>
                  <a:pt x="278" y="740"/>
                </a:cubicBezTo>
                <a:cubicBezTo>
                  <a:pt x="278" y="740"/>
                  <a:pt x="278" y="740"/>
                  <a:pt x="278" y="740"/>
                </a:cubicBezTo>
                <a:cubicBezTo>
                  <a:pt x="277" y="739"/>
                  <a:pt x="276" y="739"/>
                  <a:pt x="276" y="739"/>
                </a:cubicBezTo>
                <a:cubicBezTo>
                  <a:pt x="275" y="739"/>
                  <a:pt x="274" y="738"/>
                  <a:pt x="274" y="738"/>
                </a:cubicBezTo>
                <a:cubicBezTo>
                  <a:pt x="272" y="737"/>
                  <a:pt x="271" y="736"/>
                  <a:pt x="272" y="734"/>
                </a:cubicBezTo>
                <a:cubicBezTo>
                  <a:pt x="273" y="733"/>
                  <a:pt x="274" y="731"/>
                  <a:pt x="275" y="730"/>
                </a:cubicBezTo>
                <a:cubicBezTo>
                  <a:pt x="274" y="728"/>
                  <a:pt x="276" y="727"/>
                  <a:pt x="276" y="726"/>
                </a:cubicBezTo>
                <a:cubicBezTo>
                  <a:pt x="277" y="725"/>
                  <a:pt x="276" y="723"/>
                  <a:pt x="277" y="722"/>
                </a:cubicBezTo>
                <a:cubicBezTo>
                  <a:pt x="277" y="721"/>
                  <a:pt x="278" y="721"/>
                  <a:pt x="278" y="720"/>
                </a:cubicBezTo>
                <a:cubicBezTo>
                  <a:pt x="279" y="718"/>
                  <a:pt x="279" y="718"/>
                  <a:pt x="280" y="716"/>
                </a:cubicBezTo>
                <a:cubicBezTo>
                  <a:pt x="280" y="716"/>
                  <a:pt x="280" y="716"/>
                  <a:pt x="280" y="716"/>
                </a:cubicBezTo>
                <a:cubicBezTo>
                  <a:pt x="280" y="713"/>
                  <a:pt x="282" y="711"/>
                  <a:pt x="283" y="708"/>
                </a:cubicBezTo>
                <a:cubicBezTo>
                  <a:pt x="283" y="707"/>
                  <a:pt x="284" y="706"/>
                  <a:pt x="284" y="705"/>
                </a:cubicBezTo>
                <a:cubicBezTo>
                  <a:pt x="284" y="704"/>
                  <a:pt x="285" y="703"/>
                  <a:pt x="285" y="702"/>
                </a:cubicBezTo>
                <a:cubicBezTo>
                  <a:pt x="285" y="701"/>
                  <a:pt x="286" y="701"/>
                  <a:pt x="286" y="700"/>
                </a:cubicBezTo>
                <a:cubicBezTo>
                  <a:pt x="286" y="699"/>
                  <a:pt x="287" y="698"/>
                  <a:pt x="287" y="698"/>
                </a:cubicBezTo>
                <a:cubicBezTo>
                  <a:pt x="288" y="696"/>
                  <a:pt x="289" y="694"/>
                  <a:pt x="289" y="692"/>
                </a:cubicBezTo>
                <a:cubicBezTo>
                  <a:pt x="290" y="690"/>
                  <a:pt x="291" y="688"/>
                  <a:pt x="292" y="687"/>
                </a:cubicBezTo>
                <a:cubicBezTo>
                  <a:pt x="292" y="686"/>
                  <a:pt x="293" y="685"/>
                  <a:pt x="294" y="685"/>
                </a:cubicBezTo>
                <a:cubicBezTo>
                  <a:pt x="294" y="686"/>
                  <a:pt x="294" y="686"/>
                  <a:pt x="295" y="686"/>
                </a:cubicBezTo>
                <a:cubicBezTo>
                  <a:pt x="296" y="686"/>
                  <a:pt x="296" y="686"/>
                  <a:pt x="296" y="686"/>
                </a:cubicBezTo>
                <a:cubicBezTo>
                  <a:pt x="296" y="686"/>
                  <a:pt x="295" y="686"/>
                  <a:pt x="295" y="686"/>
                </a:cubicBezTo>
                <a:cubicBezTo>
                  <a:pt x="295" y="686"/>
                  <a:pt x="294" y="686"/>
                  <a:pt x="295" y="686"/>
                </a:cubicBezTo>
                <a:cubicBezTo>
                  <a:pt x="295" y="686"/>
                  <a:pt x="295" y="687"/>
                  <a:pt x="295" y="687"/>
                </a:cubicBezTo>
                <a:cubicBezTo>
                  <a:pt x="296" y="687"/>
                  <a:pt x="296" y="687"/>
                  <a:pt x="295" y="686"/>
                </a:cubicBezTo>
                <a:cubicBezTo>
                  <a:pt x="295" y="685"/>
                  <a:pt x="294" y="685"/>
                  <a:pt x="294" y="685"/>
                </a:cubicBezTo>
                <a:cubicBezTo>
                  <a:pt x="294" y="685"/>
                  <a:pt x="294" y="684"/>
                  <a:pt x="294" y="684"/>
                </a:cubicBezTo>
                <a:cubicBezTo>
                  <a:pt x="294" y="682"/>
                  <a:pt x="294" y="682"/>
                  <a:pt x="296" y="682"/>
                </a:cubicBezTo>
                <a:cubicBezTo>
                  <a:pt x="297" y="683"/>
                  <a:pt x="297" y="682"/>
                  <a:pt x="297" y="682"/>
                </a:cubicBezTo>
                <a:cubicBezTo>
                  <a:pt x="297" y="682"/>
                  <a:pt x="296" y="682"/>
                  <a:pt x="296" y="682"/>
                </a:cubicBezTo>
                <a:cubicBezTo>
                  <a:pt x="296" y="682"/>
                  <a:pt x="295" y="682"/>
                  <a:pt x="296" y="683"/>
                </a:cubicBezTo>
                <a:cubicBezTo>
                  <a:pt x="296" y="683"/>
                  <a:pt x="296" y="683"/>
                  <a:pt x="296" y="683"/>
                </a:cubicBezTo>
                <a:cubicBezTo>
                  <a:pt x="296" y="683"/>
                  <a:pt x="297" y="683"/>
                  <a:pt x="296" y="682"/>
                </a:cubicBezTo>
                <a:moveTo>
                  <a:pt x="299" y="686"/>
                </a:moveTo>
                <a:cubicBezTo>
                  <a:pt x="299" y="683"/>
                  <a:pt x="299" y="683"/>
                  <a:pt x="299" y="682"/>
                </a:cubicBezTo>
                <a:cubicBezTo>
                  <a:pt x="298" y="683"/>
                  <a:pt x="298" y="684"/>
                  <a:pt x="298" y="684"/>
                </a:cubicBezTo>
                <a:cubicBezTo>
                  <a:pt x="298" y="685"/>
                  <a:pt x="298" y="685"/>
                  <a:pt x="299" y="686"/>
                </a:cubicBezTo>
                <a:moveTo>
                  <a:pt x="95" y="331"/>
                </a:moveTo>
                <a:cubicBezTo>
                  <a:pt x="96" y="332"/>
                  <a:pt x="95" y="333"/>
                  <a:pt x="95" y="333"/>
                </a:cubicBezTo>
                <a:cubicBezTo>
                  <a:pt x="94" y="333"/>
                  <a:pt x="94" y="332"/>
                  <a:pt x="93" y="332"/>
                </a:cubicBezTo>
                <a:cubicBezTo>
                  <a:pt x="91" y="333"/>
                  <a:pt x="89" y="332"/>
                  <a:pt x="88" y="331"/>
                </a:cubicBezTo>
                <a:cubicBezTo>
                  <a:pt x="87" y="331"/>
                  <a:pt x="87" y="330"/>
                  <a:pt x="87" y="330"/>
                </a:cubicBezTo>
                <a:cubicBezTo>
                  <a:pt x="86" y="330"/>
                  <a:pt x="85" y="330"/>
                  <a:pt x="84" y="330"/>
                </a:cubicBezTo>
                <a:cubicBezTo>
                  <a:pt x="84" y="330"/>
                  <a:pt x="83" y="329"/>
                  <a:pt x="82" y="329"/>
                </a:cubicBezTo>
                <a:cubicBezTo>
                  <a:pt x="81" y="329"/>
                  <a:pt x="80" y="328"/>
                  <a:pt x="78" y="328"/>
                </a:cubicBezTo>
                <a:cubicBezTo>
                  <a:pt x="77" y="327"/>
                  <a:pt x="75" y="327"/>
                  <a:pt x="74" y="327"/>
                </a:cubicBezTo>
                <a:cubicBezTo>
                  <a:pt x="73" y="327"/>
                  <a:pt x="72" y="326"/>
                  <a:pt x="71" y="326"/>
                </a:cubicBezTo>
                <a:cubicBezTo>
                  <a:pt x="70" y="327"/>
                  <a:pt x="69" y="326"/>
                  <a:pt x="68" y="326"/>
                </a:cubicBezTo>
                <a:cubicBezTo>
                  <a:pt x="68" y="325"/>
                  <a:pt x="66" y="326"/>
                  <a:pt x="66" y="325"/>
                </a:cubicBezTo>
                <a:cubicBezTo>
                  <a:pt x="65" y="324"/>
                  <a:pt x="63" y="325"/>
                  <a:pt x="63" y="324"/>
                </a:cubicBezTo>
                <a:cubicBezTo>
                  <a:pt x="62" y="324"/>
                  <a:pt x="61" y="324"/>
                  <a:pt x="60" y="323"/>
                </a:cubicBezTo>
                <a:cubicBezTo>
                  <a:pt x="59" y="322"/>
                  <a:pt x="59" y="321"/>
                  <a:pt x="60" y="319"/>
                </a:cubicBezTo>
                <a:cubicBezTo>
                  <a:pt x="61" y="318"/>
                  <a:pt x="60" y="317"/>
                  <a:pt x="61" y="316"/>
                </a:cubicBezTo>
                <a:cubicBezTo>
                  <a:pt x="62" y="315"/>
                  <a:pt x="61" y="314"/>
                  <a:pt x="61" y="313"/>
                </a:cubicBezTo>
                <a:cubicBezTo>
                  <a:pt x="61" y="313"/>
                  <a:pt x="62" y="312"/>
                  <a:pt x="62" y="312"/>
                </a:cubicBezTo>
                <a:cubicBezTo>
                  <a:pt x="62" y="310"/>
                  <a:pt x="63" y="310"/>
                  <a:pt x="63" y="309"/>
                </a:cubicBezTo>
                <a:cubicBezTo>
                  <a:pt x="63" y="308"/>
                  <a:pt x="63" y="306"/>
                  <a:pt x="63" y="306"/>
                </a:cubicBezTo>
                <a:cubicBezTo>
                  <a:pt x="64" y="305"/>
                  <a:pt x="64" y="304"/>
                  <a:pt x="64" y="303"/>
                </a:cubicBezTo>
                <a:cubicBezTo>
                  <a:pt x="64" y="302"/>
                  <a:pt x="65" y="301"/>
                  <a:pt x="65" y="300"/>
                </a:cubicBezTo>
                <a:cubicBezTo>
                  <a:pt x="66" y="299"/>
                  <a:pt x="66" y="298"/>
                  <a:pt x="66" y="297"/>
                </a:cubicBezTo>
                <a:cubicBezTo>
                  <a:pt x="67" y="297"/>
                  <a:pt x="68" y="297"/>
                  <a:pt x="69" y="297"/>
                </a:cubicBezTo>
                <a:cubicBezTo>
                  <a:pt x="70" y="299"/>
                  <a:pt x="72" y="298"/>
                  <a:pt x="73" y="298"/>
                </a:cubicBezTo>
                <a:cubicBezTo>
                  <a:pt x="74" y="301"/>
                  <a:pt x="72" y="302"/>
                  <a:pt x="72" y="304"/>
                </a:cubicBezTo>
                <a:cubicBezTo>
                  <a:pt x="71" y="305"/>
                  <a:pt x="72" y="307"/>
                  <a:pt x="71" y="307"/>
                </a:cubicBezTo>
                <a:cubicBezTo>
                  <a:pt x="70" y="308"/>
                  <a:pt x="71" y="309"/>
                  <a:pt x="71" y="310"/>
                </a:cubicBezTo>
                <a:cubicBezTo>
                  <a:pt x="71" y="311"/>
                  <a:pt x="70" y="312"/>
                  <a:pt x="70" y="312"/>
                </a:cubicBezTo>
                <a:cubicBezTo>
                  <a:pt x="70" y="313"/>
                  <a:pt x="70" y="314"/>
                  <a:pt x="70" y="315"/>
                </a:cubicBezTo>
                <a:cubicBezTo>
                  <a:pt x="70" y="315"/>
                  <a:pt x="69" y="315"/>
                  <a:pt x="69" y="316"/>
                </a:cubicBezTo>
                <a:cubicBezTo>
                  <a:pt x="69" y="317"/>
                  <a:pt x="71" y="317"/>
                  <a:pt x="72" y="318"/>
                </a:cubicBezTo>
                <a:cubicBezTo>
                  <a:pt x="73" y="318"/>
                  <a:pt x="73" y="318"/>
                  <a:pt x="74" y="318"/>
                </a:cubicBezTo>
                <a:cubicBezTo>
                  <a:pt x="76" y="317"/>
                  <a:pt x="77" y="319"/>
                  <a:pt x="78" y="319"/>
                </a:cubicBezTo>
                <a:cubicBezTo>
                  <a:pt x="79" y="319"/>
                  <a:pt x="79" y="320"/>
                  <a:pt x="80" y="320"/>
                </a:cubicBezTo>
                <a:cubicBezTo>
                  <a:pt x="82" y="319"/>
                  <a:pt x="83" y="321"/>
                  <a:pt x="85" y="321"/>
                </a:cubicBezTo>
                <a:cubicBezTo>
                  <a:pt x="86" y="322"/>
                  <a:pt x="87" y="322"/>
                  <a:pt x="89" y="322"/>
                </a:cubicBezTo>
                <a:cubicBezTo>
                  <a:pt x="90" y="322"/>
                  <a:pt x="91" y="322"/>
                  <a:pt x="91" y="323"/>
                </a:cubicBezTo>
                <a:cubicBezTo>
                  <a:pt x="92" y="323"/>
                  <a:pt x="92" y="324"/>
                  <a:pt x="92" y="325"/>
                </a:cubicBezTo>
                <a:cubicBezTo>
                  <a:pt x="93" y="324"/>
                  <a:pt x="93" y="324"/>
                  <a:pt x="93" y="324"/>
                </a:cubicBezTo>
                <a:cubicBezTo>
                  <a:pt x="94" y="325"/>
                  <a:pt x="96" y="324"/>
                  <a:pt x="97" y="325"/>
                </a:cubicBezTo>
                <a:cubicBezTo>
                  <a:pt x="97" y="325"/>
                  <a:pt x="97" y="326"/>
                  <a:pt x="96" y="326"/>
                </a:cubicBezTo>
                <a:cubicBezTo>
                  <a:pt x="98" y="327"/>
                  <a:pt x="97" y="328"/>
                  <a:pt x="97" y="329"/>
                </a:cubicBezTo>
                <a:cubicBezTo>
                  <a:pt x="96" y="329"/>
                  <a:pt x="95" y="330"/>
                  <a:pt x="94" y="330"/>
                </a:cubicBezTo>
                <a:cubicBezTo>
                  <a:pt x="94" y="330"/>
                  <a:pt x="94" y="330"/>
                  <a:pt x="94" y="330"/>
                </a:cubicBezTo>
                <a:cubicBezTo>
                  <a:pt x="93" y="330"/>
                  <a:pt x="93" y="330"/>
                  <a:pt x="94" y="331"/>
                </a:cubicBezTo>
                <a:cubicBezTo>
                  <a:pt x="94" y="331"/>
                  <a:pt x="94" y="331"/>
                  <a:pt x="94" y="331"/>
                </a:cubicBezTo>
                <a:cubicBezTo>
                  <a:pt x="95" y="331"/>
                  <a:pt x="95" y="331"/>
                  <a:pt x="95" y="331"/>
                </a:cubicBezTo>
                <a:cubicBezTo>
                  <a:pt x="94" y="330"/>
                  <a:pt x="93" y="329"/>
                  <a:pt x="92" y="329"/>
                </a:cubicBezTo>
                <a:cubicBezTo>
                  <a:pt x="92" y="329"/>
                  <a:pt x="93" y="329"/>
                  <a:pt x="93" y="329"/>
                </a:cubicBezTo>
                <a:cubicBezTo>
                  <a:pt x="93" y="329"/>
                  <a:pt x="93" y="328"/>
                  <a:pt x="93" y="328"/>
                </a:cubicBezTo>
                <a:cubicBezTo>
                  <a:pt x="92" y="328"/>
                  <a:pt x="92" y="328"/>
                  <a:pt x="92" y="327"/>
                </a:cubicBezTo>
                <a:cubicBezTo>
                  <a:pt x="92" y="327"/>
                  <a:pt x="92" y="328"/>
                  <a:pt x="92" y="328"/>
                </a:cubicBezTo>
                <a:cubicBezTo>
                  <a:pt x="92" y="328"/>
                  <a:pt x="92" y="329"/>
                  <a:pt x="92" y="329"/>
                </a:cubicBezTo>
                <a:cubicBezTo>
                  <a:pt x="93" y="330"/>
                  <a:pt x="93" y="330"/>
                  <a:pt x="95" y="331"/>
                </a:cubicBezTo>
                <a:moveTo>
                  <a:pt x="94" y="326"/>
                </a:moveTo>
                <a:cubicBezTo>
                  <a:pt x="94" y="325"/>
                  <a:pt x="94" y="325"/>
                  <a:pt x="94" y="325"/>
                </a:cubicBezTo>
                <a:cubicBezTo>
                  <a:pt x="94" y="326"/>
                  <a:pt x="94" y="326"/>
                  <a:pt x="94" y="326"/>
                </a:cubicBezTo>
                <a:cubicBezTo>
                  <a:pt x="94" y="326"/>
                  <a:pt x="94" y="326"/>
                  <a:pt x="94" y="326"/>
                </a:cubicBezTo>
                <a:cubicBezTo>
                  <a:pt x="94" y="326"/>
                  <a:pt x="94" y="326"/>
                  <a:pt x="94" y="326"/>
                </a:cubicBezTo>
                <a:moveTo>
                  <a:pt x="743" y="409"/>
                </a:moveTo>
                <a:cubicBezTo>
                  <a:pt x="743" y="410"/>
                  <a:pt x="743" y="411"/>
                  <a:pt x="744" y="411"/>
                </a:cubicBezTo>
                <a:cubicBezTo>
                  <a:pt x="744" y="412"/>
                  <a:pt x="743" y="412"/>
                  <a:pt x="743" y="413"/>
                </a:cubicBezTo>
                <a:cubicBezTo>
                  <a:pt x="743" y="413"/>
                  <a:pt x="742" y="412"/>
                  <a:pt x="742" y="412"/>
                </a:cubicBezTo>
                <a:cubicBezTo>
                  <a:pt x="742" y="412"/>
                  <a:pt x="742" y="412"/>
                  <a:pt x="742" y="412"/>
                </a:cubicBezTo>
                <a:cubicBezTo>
                  <a:pt x="740" y="413"/>
                  <a:pt x="739" y="411"/>
                  <a:pt x="738" y="411"/>
                </a:cubicBezTo>
                <a:cubicBezTo>
                  <a:pt x="737" y="411"/>
                  <a:pt x="736" y="411"/>
                  <a:pt x="735" y="411"/>
                </a:cubicBezTo>
                <a:cubicBezTo>
                  <a:pt x="734" y="411"/>
                  <a:pt x="733" y="410"/>
                  <a:pt x="732" y="410"/>
                </a:cubicBezTo>
                <a:cubicBezTo>
                  <a:pt x="731" y="410"/>
                  <a:pt x="730" y="408"/>
                  <a:pt x="729" y="409"/>
                </a:cubicBezTo>
                <a:cubicBezTo>
                  <a:pt x="727" y="409"/>
                  <a:pt x="727" y="408"/>
                  <a:pt x="725" y="408"/>
                </a:cubicBezTo>
                <a:cubicBezTo>
                  <a:pt x="724" y="408"/>
                  <a:pt x="724" y="407"/>
                  <a:pt x="723" y="407"/>
                </a:cubicBezTo>
                <a:cubicBezTo>
                  <a:pt x="722" y="407"/>
                  <a:pt x="721" y="407"/>
                  <a:pt x="721" y="407"/>
                </a:cubicBezTo>
                <a:cubicBezTo>
                  <a:pt x="720" y="407"/>
                  <a:pt x="720" y="406"/>
                  <a:pt x="719" y="406"/>
                </a:cubicBezTo>
                <a:cubicBezTo>
                  <a:pt x="718" y="406"/>
                  <a:pt x="717" y="406"/>
                  <a:pt x="715" y="407"/>
                </a:cubicBezTo>
                <a:cubicBezTo>
                  <a:pt x="715" y="407"/>
                  <a:pt x="714" y="407"/>
                  <a:pt x="714" y="407"/>
                </a:cubicBezTo>
                <a:cubicBezTo>
                  <a:pt x="704" y="407"/>
                  <a:pt x="694" y="407"/>
                  <a:pt x="685" y="407"/>
                </a:cubicBezTo>
                <a:cubicBezTo>
                  <a:pt x="684" y="406"/>
                  <a:pt x="684" y="404"/>
                  <a:pt x="684" y="403"/>
                </a:cubicBezTo>
                <a:cubicBezTo>
                  <a:pt x="684" y="402"/>
                  <a:pt x="684" y="400"/>
                  <a:pt x="684" y="399"/>
                </a:cubicBezTo>
                <a:cubicBezTo>
                  <a:pt x="686" y="398"/>
                  <a:pt x="687" y="399"/>
                  <a:pt x="688" y="399"/>
                </a:cubicBezTo>
                <a:cubicBezTo>
                  <a:pt x="690" y="398"/>
                  <a:pt x="691" y="399"/>
                  <a:pt x="692" y="399"/>
                </a:cubicBezTo>
                <a:cubicBezTo>
                  <a:pt x="696" y="399"/>
                  <a:pt x="696" y="399"/>
                  <a:pt x="696" y="399"/>
                </a:cubicBezTo>
                <a:cubicBezTo>
                  <a:pt x="697" y="399"/>
                  <a:pt x="698" y="398"/>
                  <a:pt x="699" y="399"/>
                </a:cubicBezTo>
                <a:cubicBezTo>
                  <a:pt x="700" y="399"/>
                  <a:pt x="701" y="397"/>
                  <a:pt x="702" y="398"/>
                </a:cubicBezTo>
                <a:cubicBezTo>
                  <a:pt x="705" y="398"/>
                  <a:pt x="708" y="398"/>
                  <a:pt x="711" y="398"/>
                </a:cubicBezTo>
                <a:cubicBezTo>
                  <a:pt x="712" y="398"/>
                  <a:pt x="713" y="398"/>
                  <a:pt x="713" y="398"/>
                </a:cubicBezTo>
                <a:cubicBezTo>
                  <a:pt x="713" y="399"/>
                  <a:pt x="714" y="399"/>
                  <a:pt x="714" y="399"/>
                </a:cubicBezTo>
                <a:cubicBezTo>
                  <a:pt x="716" y="397"/>
                  <a:pt x="719" y="398"/>
                  <a:pt x="721" y="398"/>
                </a:cubicBezTo>
                <a:cubicBezTo>
                  <a:pt x="722" y="398"/>
                  <a:pt x="722" y="398"/>
                  <a:pt x="723" y="398"/>
                </a:cubicBezTo>
                <a:cubicBezTo>
                  <a:pt x="723" y="398"/>
                  <a:pt x="723" y="397"/>
                  <a:pt x="723" y="397"/>
                </a:cubicBezTo>
                <a:cubicBezTo>
                  <a:pt x="724" y="396"/>
                  <a:pt x="724" y="398"/>
                  <a:pt x="725" y="398"/>
                </a:cubicBezTo>
                <a:cubicBezTo>
                  <a:pt x="725" y="398"/>
                  <a:pt x="726" y="398"/>
                  <a:pt x="726" y="398"/>
                </a:cubicBezTo>
                <a:cubicBezTo>
                  <a:pt x="726" y="398"/>
                  <a:pt x="726" y="399"/>
                  <a:pt x="726" y="399"/>
                </a:cubicBezTo>
                <a:cubicBezTo>
                  <a:pt x="726" y="400"/>
                  <a:pt x="726" y="400"/>
                  <a:pt x="727" y="400"/>
                </a:cubicBezTo>
                <a:cubicBezTo>
                  <a:pt x="728" y="400"/>
                  <a:pt x="728" y="401"/>
                  <a:pt x="729" y="402"/>
                </a:cubicBezTo>
                <a:cubicBezTo>
                  <a:pt x="729" y="402"/>
                  <a:pt x="728" y="403"/>
                  <a:pt x="728" y="403"/>
                </a:cubicBezTo>
                <a:cubicBezTo>
                  <a:pt x="728" y="403"/>
                  <a:pt x="728" y="403"/>
                  <a:pt x="728" y="403"/>
                </a:cubicBezTo>
                <a:cubicBezTo>
                  <a:pt x="730" y="403"/>
                  <a:pt x="732" y="403"/>
                  <a:pt x="733" y="403"/>
                </a:cubicBezTo>
                <a:cubicBezTo>
                  <a:pt x="734" y="404"/>
                  <a:pt x="734" y="405"/>
                  <a:pt x="734" y="405"/>
                </a:cubicBezTo>
                <a:cubicBezTo>
                  <a:pt x="735" y="404"/>
                  <a:pt x="736" y="404"/>
                  <a:pt x="737" y="404"/>
                </a:cubicBezTo>
                <a:cubicBezTo>
                  <a:pt x="738" y="405"/>
                  <a:pt x="737" y="405"/>
                  <a:pt x="737" y="405"/>
                </a:cubicBezTo>
                <a:cubicBezTo>
                  <a:pt x="737" y="406"/>
                  <a:pt x="736" y="406"/>
                  <a:pt x="737" y="407"/>
                </a:cubicBezTo>
                <a:cubicBezTo>
                  <a:pt x="738" y="407"/>
                  <a:pt x="737" y="409"/>
                  <a:pt x="739" y="410"/>
                </a:cubicBezTo>
                <a:cubicBezTo>
                  <a:pt x="740" y="410"/>
                  <a:pt x="740" y="410"/>
                  <a:pt x="741" y="410"/>
                </a:cubicBezTo>
                <a:cubicBezTo>
                  <a:pt x="742" y="410"/>
                  <a:pt x="743" y="409"/>
                  <a:pt x="743" y="409"/>
                </a:cubicBezTo>
                <a:moveTo>
                  <a:pt x="733" y="405"/>
                </a:moveTo>
                <a:cubicBezTo>
                  <a:pt x="733" y="405"/>
                  <a:pt x="732" y="404"/>
                  <a:pt x="732" y="404"/>
                </a:cubicBezTo>
                <a:cubicBezTo>
                  <a:pt x="732" y="404"/>
                  <a:pt x="732" y="404"/>
                  <a:pt x="732" y="405"/>
                </a:cubicBezTo>
                <a:cubicBezTo>
                  <a:pt x="732" y="405"/>
                  <a:pt x="732" y="405"/>
                  <a:pt x="732" y="405"/>
                </a:cubicBezTo>
                <a:cubicBezTo>
                  <a:pt x="732" y="405"/>
                  <a:pt x="733" y="405"/>
                  <a:pt x="733" y="405"/>
                </a:cubicBezTo>
                <a:moveTo>
                  <a:pt x="112" y="333"/>
                </a:moveTo>
                <a:cubicBezTo>
                  <a:pt x="111" y="331"/>
                  <a:pt x="111" y="330"/>
                  <a:pt x="110" y="330"/>
                </a:cubicBezTo>
                <a:cubicBezTo>
                  <a:pt x="108" y="330"/>
                  <a:pt x="109" y="329"/>
                  <a:pt x="109" y="328"/>
                </a:cubicBezTo>
                <a:cubicBezTo>
                  <a:pt x="109" y="328"/>
                  <a:pt x="109" y="327"/>
                  <a:pt x="110" y="327"/>
                </a:cubicBezTo>
                <a:cubicBezTo>
                  <a:pt x="110" y="328"/>
                  <a:pt x="111" y="328"/>
                  <a:pt x="112" y="328"/>
                </a:cubicBezTo>
                <a:cubicBezTo>
                  <a:pt x="112" y="328"/>
                  <a:pt x="113" y="329"/>
                  <a:pt x="114" y="329"/>
                </a:cubicBezTo>
                <a:cubicBezTo>
                  <a:pt x="115" y="330"/>
                  <a:pt x="116" y="331"/>
                  <a:pt x="118" y="330"/>
                </a:cubicBezTo>
                <a:cubicBezTo>
                  <a:pt x="119" y="330"/>
                  <a:pt x="120" y="332"/>
                  <a:pt x="121" y="331"/>
                </a:cubicBezTo>
                <a:cubicBezTo>
                  <a:pt x="122" y="331"/>
                  <a:pt x="123" y="331"/>
                  <a:pt x="123" y="332"/>
                </a:cubicBezTo>
                <a:cubicBezTo>
                  <a:pt x="124" y="332"/>
                  <a:pt x="125" y="332"/>
                  <a:pt x="126" y="332"/>
                </a:cubicBezTo>
                <a:cubicBezTo>
                  <a:pt x="127" y="332"/>
                  <a:pt x="127" y="333"/>
                  <a:pt x="128" y="333"/>
                </a:cubicBezTo>
                <a:cubicBezTo>
                  <a:pt x="129" y="333"/>
                  <a:pt x="131" y="333"/>
                  <a:pt x="132" y="334"/>
                </a:cubicBezTo>
                <a:cubicBezTo>
                  <a:pt x="135" y="334"/>
                  <a:pt x="135" y="334"/>
                  <a:pt x="135" y="334"/>
                </a:cubicBezTo>
                <a:cubicBezTo>
                  <a:pt x="136" y="333"/>
                  <a:pt x="135" y="332"/>
                  <a:pt x="136" y="331"/>
                </a:cubicBezTo>
                <a:cubicBezTo>
                  <a:pt x="137" y="330"/>
                  <a:pt x="136" y="329"/>
                  <a:pt x="137" y="328"/>
                </a:cubicBezTo>
                <a:cubicBezTo>
                  <a:pt x="137" y="328"/>
                  <a:pt x="137" y="328"/>
                  <a:pt x="137" y="328"/>
                </a:cubicBezTo>
                <a:cubicBezTo>
                  <a:pt x="137" y="327"/>
                  <a:pt x="137" y="325"/>
                  <a:pt x="138" y="324"/>
                </a:cubicBezTo>
                <a:cubicBezTo>
                  <a:pt x="138" y="323"/>
                  <a:pt x="138" y="322"/>
                  <a:pt x="139" y="321"/>
                </a:cubicBezTo>
                <a:cubicBezTo>
                  <a:pt x="139" y="321"/>
                  <a:pt x="139" y="320"/>
                  <a:pt x="139" y="320"/>
                </a:cubicBezTo>
                <a:cubicBezTo>
                  <a:pt x="139" y="318"/>
                  <a:pt x="140" y="318"/>
                  <a:pt x="140" y="316"/>
                </a:cubicBezTo>
                <a:cubicBezTo>
                  <a:pt x="140" y="316"/>
                  <a:pt x="141" y="316"/>
                  <a:pt x="141" y="316"/>
                </a:cubicBezTo>
                <a:cubicBezTo>
                  <a:pt x="142" y="316"/>
                  <a:pt x="142" y="317"/>
                  <a:pt x="143" y="317"/>
                </a:cubicBezTo>
                <a:cubicBezTo>
                  <a:pt x="145" y="316"/>
                  <a:pt x="146" y="318"/>
                  <a:pt x="148" y="318"/>
                </a:cubicBezTo>
                <a:cubicBezTo>
                  <a:pt x="147" y="319"/>
                  <a:pt x="148" y="321"/>
                  <a:pt x="147" y="322"/>
                </a:cubicBezTo>
                <a:cubicBezTo>
                  <a:pt x="146" y="322"/>
                  <a:pt x="147" y="323"/>
                  <a:pt x="146" y="324"/>
                </a:cubicBezTo>
                <a:cubicBezTo>
                  <a:pt x="146" y="325"/>
                  <a:pt x="145" y="326"/>
                  <a:pt x="145" y="327"/>
                </a:cubicBezTo>
                <a:cubicBezTo>
                  <a:pt x="145" y="328"/>
                  <a:pt x="145" y="329"/>
                  <a:pt x="145" y="330"/>
                </a:cubicBezTo>
                <a:cubicBezTo>
                  <a:pt x="145" y="331"/>
                  <a:pt x="143" y="332"/>
                  <a:pt x="144" y="333"/>
                </a:cubicBezTo>
                <a:cubicBezTo>
                  <a:pt x="144" y="334"/>
                  <a:pt x="144" y="335"/>
                  <a:pt x="143" y="335"/>
                </a:cubicBezTo>
                <a:cubicBezTo>
                  <a:pt x="142" y="336"/>
                  <a:pt x="143" y="337"/>
                  <a:pt x="142" y="338"/>
                </a:cubicBezTo>
                <a:cubicBezTo>
                  <a:pt x="141" y="339"/>
                  <a:pt x="142" y="340"/>
                  <a:pt x="142" y="341"/>
                </a:cubicBezTo>
                <a:cubicBezTo>
                  <a:pt x="142" y="342"/>
                  <a:pt x="141" y="342"/>
                  <a:pt x="141" y="343"/>
                </a:cubicBezTo>
                <a:cubicBezTo>
                  <a:pt x="141" y="344"/>
                  <a:pt x="141" y="344"/>
                  <a:pt x="141" y="345"/>
                </a:cubicBezTo>
                <a:cubicBezTo>
                  <a:pt x="138" y="345"/>
                  <a:pt x="138" y="345"/>
                  <a:pt x="136" y="345"/>
                </a:cubicBezTo>
                <a:cubicBezTo>
                  <a:pt x="135" y="344"/>
                  <a:pt x="135" y="343"/>
                  <a:pt x="134" y="344"/>
                </a:cubicBezTo>
                <a:cubicBezTo>
                  <a:pt x="133" y="344"/>
                  <a:pt x="132" y="343"/>
                  <a:pt x="132" y="343"/>
                </a:cubicBezTo>
                <a:cubicBezTo>
                  <a:pt x="131" y="342"/>
                  <a:pt x="130" y="343"/>
                  <a:pt x="129" y="343"/>
                </a:cubicBezTo>
                <a:cubicBezTo>
                  <a:pt x="128" y="343"/>
                  <a:pt x="127" y="343"/>
                  <a:pt x="127" y="342"/>
                </a:cubicBezTo>
                <a:cubicBezTo>
                  <a:pt x="126" y="341"/>
                  <a:pt x="125" y="342"/>
                  <a:pt x="124" y="341"/>
                </a:cubicBezTo>
                <a:cubicBezTo>
                  <a:pt x="122" y="340"/>
                  <a:pt x="120" y="339"/>
                  <a:pt x="118" y="340"/>
                </a:cubicBezTo>
                <a:cubicBezTo>
                  <a:pt x="118" y="340"/>
                  <a:pt x="118" y="340"/>
                  <a:pt x="118" y="340"/>
                </a:cubicBezTo>
                <a:cubicBezTo>
                  <a:pt x="117" y="339"/>
                  <a:pt x="117" y="339"/>
                  <a:pt x="117" y="339"/>
                </a:cubicBezTo>
                <a:cubicBezTo>
                  <a:pt x="116" y="338"/>
                  <a:pt x="116" y="338"/>
                  <a:pt x="116" y="338"/>
                </a:cubicBezTo>
                <a:cubicBezTo>
                  <a:pt x="115" y="338"/>
                  <a:pt x="115" y="339"/>
                  <a:pt x="114" y="338"/>
                </a:cubicBezTo>
                <a:cubicBezTo>
                  <a:pt x="114" y="338"/>
                  <a:pt x="113" y="338"/>
                  <a:pt x="113" y="338"/>
                </a:cubicBezTo>
                <a:cubicBezTo>
                  <a:pt x="113" y="337"/>
                  <a:pt x="112" y="337"/>
                  <a:pt x="113" y="336"/>
                </a:cubicBezTo>
                <a:cubicBezTo>
                  <a:pt x="113" y="336"/>
                  <a:pt x="113" y="336"/>
                  <a:pt x="113" y="335"/>
                </a:cubicBezTo>
                <a:cubicBezTo>
                  <a:pt x="113" y="335"/>
                  <a:pt x="112" y="335"/>
                  <a:pt x="111" y="335"/>
                </a:cubicBezTo>
                <a:cubicBezTo>
                  <a:pt x="110" y="335"/>
                  <a:pt x="110" y="335"/>
                  <a:pt x="110" y="334"/>
                </a:cubicBezTo>
                <a:cubicBezTo>
                  <a:pt x="110" y="334"/>
                  <a:pt x="110" y="333"/>
                  <a:pt x="110" y="333"/>
                </a:cubicBezTo>
                <a:cubicBezTo>
                  <a:pt x="111" y="333"/>
                  <a:pt x="111" y="332"/>
                  <a:pt x="112" y="333"/>
                </a:cubicBezTo>
                <a:cubicBezTo>
                  <a:pt x="112" y="334"/>
                  <a:pt x="112" y="333"/>
                  <a:pt x="112" y="333"/>
                </a:cubicBezTo>
                <a:cubicBezTo>
                  <a:pt x="112" y="333"/>
                  <a:pt x="111" y="333"/>
                  <a:pt x="111" y="333"/>
                </a:cubicBezTo>
                <a:cubicBezTo>
                  <a:pt x="111" y="333"/>
                  <a:pt x="110" y="333"/>
                  <a:pt x="111" y="334"/>
                </a:cubicBezTo>
                <a:cubicBezTo>
                  <a:pt x="111" y="334"/>
                  <a:pt x="111" y="334"/>
                  <a:pt x="111" y="334"/>
                </a:cubicBezTo>
                <a:cubicBezTo>
                  <a:pt x="112" y="334"/>
                  <a:pt x="112" y="334"/>
                  <a:pt x="112" y="333"/>
                </a:cubicBezTo>
                <a:moveTo>
                  <a:pt x="123" y="338"/>
                </a:moveTo>
                <a:cubicBezTo>
                  <a:pt x="123" y="339"/>
                  <a:pt x="123" y="339"/>
                  <a:pt x="123" y="339"/>
                </a:cubicBezTo>
                <a:cubicBezTo>
                  <a:pt x="123" y="339"/>
                  <a:pt x="124" y="338"/>
                  <a:pt x="124" y="338"/>
                </a:cubicBezTo>
                <a:cubicBezTo>
                  <a:pt x="124" y="338"/>
                  <a:pt x="123" y="338"/>
                  <a:pt x="123" y="338"/>
                </a:cubicBezTo>
                <a:cubicBezTo>
                  <a:pt x="123" y="338"/>
                  <a:pt x="123" y="338"/>
                  <a:pt x="123" y="338"/>
                </a:cubicBezTo>
                <a:moveTo>
                  <a:pt x="495" y="83"/>
                </a:moveTo>
                <a:cubicBezTo>
                  <a:pt x="494" y="84"/>
                  <a:pt x="494" y="83"/>
                  <a:pt x="494" y="83"/>
                </a:cubicBezTo>
                <a:cubicBezTo>
                  <a:pt x="494" y="83"/>
                  <a:pt x="493" y="83"/>
                  <a:pt x="493" y="83"/>
                </a:cubicBezTo>
                <a:cubicBezTo>
                  <a:pt x="493" y="82"/>
                  <a:pt x="492" y="82"/>
                  <a:pt x="492" y="81"/>
                </a:cubicBezTo>
                <a:cubicBezTo>
                  <a:pt x="492" y="81"/>
                  <a:pt x="493" y="80"/>
                  <a:pt x="493" y="80"/>
                </a:cubicBezTo>
                <a:cubicBezTo>
                  <a:pt x="493" y="78"/>
                  <a:pt x="492" y="77"/>
                  <a:pt x="493" y="76"/>
                </a:cubicBezTo>
                <a:cubicBezTo>
                  <a:pt x="494" y="75"/>
                  <a:pt x="493" y="74"/>
                  <a:pt x="494" y="73"/>
                </a:cubicBezTo>
                <a:cubicBezTo>
                  <a:pt x="494" y="72"/>
                  <a:pt x="495" y="71"/>
                  <a:pt x="495" y="70"/>
                </a:cubicBezTo>
                <a:cubicBezTo>
                  <a:pt x="496" y="69"/>
                  <a:pt x="496" y="68"/>
                  <a:pt x="496" y="67"/>
                </a:cubicBezTo>
                <a:cubicBezTo>
                  <a:pt x="496" y="66"/>
                  <a:pt x="496" y="66"/>
                  <a:pt x="496" y="66"/>
                </a:cubicBezTo>
                <a:cubicBezTo>
                  <a:pt x="497" y="66"/>
                  <a:pt x="496" y="64"/>
                  <a:pt x="497" y="63"/>
                </a:cubicBezTo>
                <a:cubicBezTo>
                  <a:pt x="497" y="63"/>
                  <a:pt x="498" y="62"/>
                  <a:pt x="498" y="62"/>
                </a:cubicBezTo>
                <a:cubicBezTo>
                  <a:pt x="497" y="60"/>
                  <a:pt x="498" y="60"/>
                  <a:pt x="499" y="59"/>
                </a:cubicBezTo>
                <a:cubicBezTo>
                  <a:pt x="499" y="59"/>
                  <a:pt x="500" y="60"/>
                  <a:pt x="500" y="60"/>
                </a:cubicBezTo>
                <a:cubicBezTo>
                  <a:pt x="501" y="60"/>
                  <a:pt x="502" y="60"/>
                  <a:pt x="502" y="60"/>
                </a:cubicBezTo>
                <a:cubicBezTo>
                  <a:pt x="503" y="60"/>
                  <a:pt x="504" y="61"/>
                  <a:pt x="504" y="61"/>
                </a:cubicBezTo>
                <a:cubicBezTo>
                  <a:pt x="506" y="61"/>
                  <a:pt x="507" y="62"/>
                  <a:pt x="508" y="62"/>
                </a:cubicBezTo>
                <a:cubicBezTo>
                  <a:pt x="509" y="63"/>
                  <a:pt x="510" y="62"/>
                  <a:pt x="511" y="63"/>
                </a:cubicBezTo>
                <a:cubicBezTo>
                  <a:pt x="512" y="64"/>
                  <a:pt x="513" y="64"/>
                  <a:pt x="514" y="64"/>
                </a:cubicBezTo>
                <a:cubicBezTo>
                  <a:pt x="515" y="63"/>
                  <a:pt x="516" y="65"/>
                  <a:pt x="517" y="65"/>
                </a:cubicBezTo>
                <a:cubicBezTo>
                  <a:pt x="518" y="65"/>
                  <a:pt x="519" y="64"/>
                  <a:pt x="520" y="66"/>
                </a:cubicBezTo>
                <a:cubicBezTo>
                  <a:pt x="521" y="66"/>
                  <a:pt x="522" y="65"/>
                  <a:pt x="523" y="67"/>
                </a:cubicBezTo>
                <a:cubicBezTo>
                  <a:pt x="523" y="67"/>
                  <a:pt x="524" y="67"/>
                  <a:pt x="524" y="67"/>
                </a:cubicBezTo>
                <a:cubicBezTo>
                  <a:pt x="524" y="67"/>
                  <a:pt x="524" y="68"/>
                  <a:pt x="524" y="69"/>
                </a:cubicBezTo>
                <a:cubicBezTo>
                  <a:pt x="523" y="70"/>
                  <a:pt x="523" y="71"/>
                  <a:pt x="523" y="73"/>
                </a:cubicBezTo>
                <a:cubicBezTo>
                  <a:pt x="523" y="73"/>
                  <a:pt x="523" y="73"/>
                  <a:pt x="522" y="74"/>
                </a:cubicBezTo>
                <a:cubicBezTo>
                  <a:pt x="522" y="74"/>
                  <a:pt x="521" y="74"/>
                  <a:pt x="521" y="74"/>
                </a:cubicBezTo>
                <a:cubicBezTo>
                  <a:pt x="520" y="74"/>
                  <a:pt x="520" y="73"/>
                  <a:pt x="519" y="73"/>
                </a:cubicBezTo>
                <a:cubicBezTo>
                  <a:pt x="518" y="74"/>
                  <a:pt x="517" y="72"/>
                  <a:pt x="517" y="72"/>
                </a:cubicBezTo>
                <a:cubicBezTo>
                  <a:pt x="516" y="72"/>
                  <a:pt x="515" y="72"/>
                  <a:pt x="514" y="72"/>
                </a:cubicBezTo>
                <a:cubicBezTo>
                  <a:pt x="513" y="72"/>
                  <a:pt x="512" y="71"/>
                  <a:pt x="511" y="71"/>
                </a:cubicBezTo>
                <a:cubicBezTo>
                  <a:pt x="510" y="71"/>
                  <a:pt x="510" y="71"/>
                  <a:pt x="509" y="71"/>
                </a:cubicBezTo>
                <a:cubicBezTo>
                  <a:pt x="508" y="70"/>
                  <a:pt x="506" y="70"/>
                  <a:pt x="505" y="70"/>
                </a:cubicBezTo>
                <a:cubicBezTo>
                  <a:pt x="504" y="71"/>
                  <a:pt x="504" y="71"/>
                  <a:pt x="503" y="72"/>
                </a:cubicBezTo>
                <a:cubicBezTo>
                  <a:pt x="503" y="72"/>
                  <a:pt x="503" y="73"/>
                  <a:pt x="503" y="73"/>
                </a:cubicBezTo>
                <a:cubicBezTo>
                  <a:pt x="503" y="74"/>
                  <a:pt x="504" y="75"/>
                  <a:pt x="503" y="76"/>
                </a:cubicBezTo>
                <a:cubicBezTo>
                  <a:pt x="502" y="77"/>
                  <a:pt x="503" y="78"/>
                  <a:pt x="502" y="79"/>
                </a:cubicBezTo>
                <a:cubicBezTo>
                  <a:pt x="501" y="80"/>
                  <a:pt x="501" y="82"/>
                  <a:pt x="501" y="83"/>
                </a:cubicBezTo>
                <a:cubicBezTo>
                  <a:pt x="500" y="84"/>
                  <a:pt x="500" y="85"/>
                  <a:pt x="499" y="86"/>
                </a:cubicBezTo>
                <a:cubicBezTo>
                  <a:pt x="499" y="88"/>
                  <a:pt x="497" y="88"/>
                  <a:pt x="495" y="86"/>
                </a:cubicBezTo>
                <a:cubicBezTo>
                  <a:pt x="495" y="86"/>
                  <a:pt x="495" y="86"/>
                  <a:pt x="495" y="86"/>
                </a:cubicBezTo>
                <a:cubicBezTo>
                  <a:pt x="495" y="83"/>
                  <a:pt x="495" y="83"/>
                  <a:pt x="495" y="83"/>
                </a:cubicBezTo>
                <a:cubicBezTo>
                  <a:pt x="495" y="84"/>
                  <a:pt x="495" y="84"/>
                  <a:pt x="495" y="84"/>
                </a:cubicBezTo>
                <a:cubicBezTo>
                  <a:pt x="495" y="84"/>
                  <a:pt x="496" y="84"/>
                  <a:pt x="496" y="84"/>
                </a:cubicBezTo>
                <a:cubicBezTo>
                  <a:pt x="496" y="85"/>
                  <a:pt x="496" y="85"/>
                  <a:pt x="497" y="85"/>
                </a:cubicBezTo>
                <a:cubicBezTo>
                  <a:pt x="497" y="85"/>
                  <a:pt x="497" y="85"/>
                  <a:pt x="497" y="85"/>
                </a:cubicBezTo>
                <a:cubicBezTo>
                  <a:pt x="497" y="86"/>
                  <a:pt x="498" y="86"/>
                  <a:pt x="498" y="85"/>
                </a:cubicBezTo>
                <a:cubicBezTo>
                  <a:pt x="498" y="85"/>
                  <a:pt x="499" y="84"/>
                  <a:pt x="498" y="84"/>
                </a:cubicBezTo>
                <a:cubicBezTo>
                  <a:pt x="498" y="83"/>
                  <a:pt x="497" y="82"/>
                  <a:pt x="495" y="83"/>
                </a:cubicBezTo>
                <a:moveTo>
                  <a:pt x="491" y="103"/>
                </a:moveTo>
                <a:cubicBezTo>
                  <a:pt x="490" y="106"/>
                  <a:pt x="491" y="107"/>
                  <a:pt x="492" y="106"/>
                </a:cubicBezTo>
                <a:cubicBezTo>
                  <a:pt x="492" y="106"/>
                  <a:pt x="492" y="106"/>
                  <a:pt x="493" y="105"/>
                </a:cubicBezTo>
                <a:cubicBezTo>
                  <a:pt x="493" y="105"/>
                  <a:pt x="494" y="106"/>
                  <a:pt x="494" y="106"/>
                </a:cubicBezTo>
                <a:cubicBezTo>
                  <a:pt x="494" y="107"/>
                  <a:pt x="494" y="108"/>
                  <a:pt x="494" y="109"/>
                </a:cubicBezTo>
                <a:cubicBezTo>
                  <a:pt x="493" y="110"/>
                  <a:pt x="491" y="109"/>
                  <a:pt x="490" y="110"/>
                </a:cubicBezTo>
                <a:cubicBezTo>
                  <a:pt x="490" y="110"/>
                  <a:pt x="491" y="111"/>
                  <a:pt x="492" y="112"/>
                </a:cubicBezTo>
                <a:cubicBezTo>
                  <a:pt x="492" y="112"/>
                  <a:pt x="492" y="113"/>
                  <a:pt x="492" y="114"/>
                </a:cubicBezTo>
                <a:cubicBezTo>
                  <a:pt x="492" y="115"/>
                  <a:pt x="491" y="115"/>
                  <a:pt x="491" y="116"/>
                </a:cubicBezTo>
                <a:cubicBezTo>
                  <a:pt x="491" y="116"/>
                  <a:pt x="491" y="117"/>
                  <a:pt x="491" y="118"/>
                </a:cubicBezTo>
                <a:cubicBezTo>
                  <a:pt x="490" y="118"/>
                  <a:pt x="490" y="118"/>
                  <a:pt x="489" y="118"/>
                </a:cubicBezTo>
                <a:cubicBezTo>
                  <a:pt x="489" y="119"/>
                  <a:pt x="490" y="119"/>
                  <a:pt x="490" y="119"/>
                </a:cubicBezTo>
                <a:cubicBezTo>
                  <a:pt x="489" y="120"/>
                  <a:pt x="489" y="121"/>
                  <a:pt x="489" y="122"/>
                </a:cubicBezTo>
                <a:cubicBezTo>
                  <a:pt x="489" y="124"/>
                  <a:pt x="488" y="125"/>
                  <a:pt x="488" y="126"/>
                </a:cubicBezTo>
                <a:cubicBezTo>
                  <a:pt x="487" y="127"/>
                  <a:pt x="487" y="128"/>
                  <a:pt x="487" y="129"/>
                </a:cubicBezTo>
                <a:cubicBezTo>
                  <a:pt x="487" y="129"/>
                  <a:pt x="487" y="129"/>
                  <a:pt x="487" y="129"/>
                </a:cubicBezTo>
                <a:cubicBezTo>
                  <a:pt x="486" y="129"/>
                  <a:pt x="486" y="129"/>
                  <a:pt x="486" y="128"/>
                </a:cubicBezTo>
                <a:cubicBezTo>
                  <a:pt x="486" y="128"/>
                  <a:pt x="486" y="128"/>
                  <a:pt x="486" y="128"/>
                </a:cubicBezTo>
                <a:cubicBezTo>
                  <a:pt x="483" y="126"/>
                  <a:pt x="483" y="126"/>
                  <a:pt x="483" y="126"/>
                </a:cubicBezTo>
                <a:cubicBezTo>
                  <a:pt x="483" y="126"/>
                  <a:pt x="483" y="126"/>
                  <a:pt x="483" y="127"/>
                </a:cubicBezTo>
                <a:cubicBezTo>
                  <a:pt x="482" y="127"/>
                  <a:pt x="482" y="127"/>
                  <a:pt x="483" y="127"/>
                </a:cubicBezTo>
                <a:cubicBezTo>
                  <a:pt x="483" y="127"/>
                  <a:pt x="483" y="128"/>
                  <a:pt x="483" y="128"/>
                </a:cubicBezTo>
                <a:cubicBezTo>
                  <a:pt x="483" y="128"/>
                  <a:pt x="482" y="128"/>
                  <a:pt x="482" y="128"/>
                </a:cubicBezTo>
                <a:cubicBezTo>
                  <a:pt x="481" y="127"/>
                  <a:pt x="480" y="127"/>
                  <a:pt x="480" y="127"/>
                </a:cubicBezTo>
                <a:cubicBezTo>
                  <a:pt x="480" y="126"/>
                  <a:pt x="479" y="125"/>
                  <a:pt x="480" y="124"/>
                </a:cubicBezTo>
                <a:cubicBezTo>
                  <a:pt x="480" y="124"/>
                  <a:pt x="481" y="123"/>
                  <a:pt x="482" y="123"/>
                </a:cubicBezTo>
                <a:cubicBezTo>
                  <a:pt x="481" y="123"/>
                  <a:pt x="480" y="122"/>
                  <a:pt x="480" y="122"/>
                </a:cubicBezTo>
                <a:cubicBezTo>
                  <a:pt x="481" y="121"/>
                  <a:pt x="482" y="122"/>
                  <a:pt x="484" y="121"/>
                </a:cubicBezTo>
                <a:cubicBezTo>
                  <a:pt x="482" y="121"/>
                  <a:pt x="482" y="121"/>
                  <a:pt x="480" y="120"/>
                </a:cubicBezTo>
                <a:cubicBezTo>
                  <a:pt x="480" y="120"/>
                  <a:pt x="480" y="119"/>
                  <a:pt x="481" y="119"/>
                </a:cubicBezTo>
                <a:cubicBezTo>
                  <a:pt x="481" y="118"/>
                  <a:pt x="481" y="117"/>
                  <a:pt x="482" y="116"/>
                </a:cubicBezTo>
                <a:cubicBezTo>
                  <a:pt x="482" y="115"/>
                  <a:pt x="482" y="114"/>
                  <a:pt x="483" y="113"/>
                </a:cubicBezTo>
                <a:cubicBezTo>
                  <a:pt x="483" y="113"/>
                  <a:pt x="483" y="112"/>
                  <a:pt x="483" y="112"/>
                </a:cubicBezTo>
                <a:cubicBezTo>
                  <a:pt x="484" y="110"/>
                  <a:pt x="484" y="110"/>
                  <a:pt x="486" y="109"/>
                </a:cubicBezTo>
                <a:cubicBezTo>
                  <a:pt x="486" y="109"/>
                  <a:pt x="487" y="109"/>
                  <a:pt x="487" y="109"/>
                </a:cubicBezTo>
                <a:cubicBezTo>
                  <a:pt x="487" y="109"/>
                  <a:pt x="487" y="108"/>
                  <a:pt x="487" y="108"/>
                </a:cubicBezTo>
                <a:cubicBezTo>
                  <a:pt x="487" y="108"/>
                  <a:pt x="487" y="107"/>
                  <a:pt x="487" y="107"/>
                </a:cubicBezTo>
                <a:cubicBezTo>
                  <a:pt x="486" y="107"/>
                  <a:pt x="485" y="107"/>
                  <a:pt x="485" y="107"/>
                </a:cubicBezTo>
                <a:cubicBezTo>
                  <a:pt x="484" y="107"/>
                  <a:pt x="484" y="107"/>
                  <a:pt x="484" y="107"/>
                </a:cubicBezTo>
                <a:cubicBezTo>
                  <a:pt x="485" y="106"/>
                  <a:pt x="486" y="105"/>
                  <a:pt x="487" y="104"/>
                </a:cubicBezTo>
                <a:cubicBezTo>
                  <a:pt x="487" y="105"/>
                  <a:pt x="487" y="105"/>
                  <a:pt x="487" y="105"/>
                </a:cubicBezTo>
                <a:cubicBezTo>
                  <a:pt x="487" y="106"/>
                  <a:pt x="487" y="106"/>
                  <a:pt x="487" y="106"/>
                </a:cubicBezTo>
                <a:cubicBezTo>
                  <a:pt x="488" y="106"/>
                  <a:pt x="489" y="105"/>
                  <a:pt x="489" y="105"/>
                </a:cubicBezTo>
                <a:cubicBezTo>
                  <a:pt x="489" y="104"/>
                  <a:pt x="488" y="104"/>
                  <a:pt x="488" y="104"/>
                </a:cubicBezTo>
                <a:cubicBezTo>
                  <a:pt x="486" y="103"/>
                  <a:pt x="486" y="102"/>
                  <a:pt x="487" y="101"/>
                </a:cubicBezTo>
                <a:cubicBezTo>
                  <a:pt x="487" y="100"/>
                  <a:pt x="488" y="100"/>
                  <a:pt x="488" y="99"/>
                </a:cubicBezTo>
                <a:cubicBezTo>
                  <a:pt x="488" y="99"/>
                  <a:pt x="487" y="98"/>
                  <a:pt x="488" y="98"/>
                </a:cubicBezTo>
                <a:cubicBezTo>
                  <a:pt x="488" y="97"/>
                  <a:pt x="488" y="97"/>
                  <a:pt x="488" y="97"/>
                </a:cubicBezTo>
                <a:cubicBezTo>
                  <a:pt x="488" y="95"/>
                  <a:pt x="489" y="95"/>
                  <a:pt x="489" y="94"/>
                </a:cubicBezTo>
                <a:cubicBezTo>
                  <a:pt x="491" y="94"/>
                  <a:pt x="491" y="94"/>
                  <a:pt x="491" y="94"/>
                </a:cubicBezTo>
                <a:cubicBezTo>
                  <a:pt x="492" y="95"/>
                  <a:pt x="493" y="96"/>
                  <a:pt x="493" y="98"/>
                </a:cubicBezTo>
                <a:cubicBezTo>
                  <a:pt x="494" y="97"/>
                  <a:pt x="494" y="97"/>
                  <a:pt x="494" y="97"/>
                </a:cubicBezTo>
                <a:cubicBezTo>
                  <a:pt x="496" y="97"/>
                  <a:pt x="497" y="97"/>
                  <a:pt x="499" y="97"/>
                </a:cubicBezTo>
                <a:cubicBezTo>
                  <a:pt x="500" y="97"/>
                  <a:pt x="500" y="98"/>
                  <a:pt x="501" y="98"/>
                </a:cubicBezTo>
                <a:cubicBezTo>
                  <a:pt x="502" y="98"/>
                  <a:pt x="503" y="98"/>
                  <a:pt x="504" y="99"/>
                </a:cubicBezTo>
                <a:cubicBezTo>
                  <a:pt x="504" y="99"/>
                  <a:pt x="504" y="99"/>
                  <a:pt x="505" y="99"/>
                </a:cubicBezTo>
                <a:cubicBezTo>
                  <a:pt x="506" y="99"/>
                  <a:pt x="507" y="99"/>
                  <a:pt x="507" y="100"/>
                </a:cubicBezTo>
                <a:cubicBezTo>
                  <a:pt x="508" y="100"/>
                  <a:pt x="509" y="100"/>
                  <a:pt x="510" y="100"/>
                </a:cubicBezTo>
                <a:cubicBezTo>
                  <a:pt x="511" y="100"/>
                  <a:pt x="511" y="101"/>
                  <a:pt x="511" y="101"/>
                </a:cubicBezTo>
                <a:cubicBezTo>
                  <a:pt x="510" y="102"/>
                  <a:pt x="510" y="103"/>
                  <a:pt x="510" y="103"/>
                </a:cubicBezTo>
                <a:cubicBezTo>
                  <a:pt x="509" y="104"/>
                  <a:pt x="509" y="105"/>
                  <a:pt x="509" y="105"/>
                </a:cubicBezTo>
                <a:cubicBezTo>
                  <a:pt x="509" y="107"/>
                  <a:pt x="507" y="108"/>
                  <a:pt x="505" y="107"/>
                </a:cubicBezTo>
                <a:cubicBezTo>
                  <a:pt x="504" y="106"/>
                  <a:pt x="503" y="106"/>
                  <a:pt x="502" y="105"/>
                </a:cubicBezTo>
                <a:cubicBezTo>
                  <a:pt x="501" y="105"/>
                  <a:pt x="501" y="105"/>
                  <a:pt x="500" y="105"/>
                </a:cubicBezTo>
                <a:cubicBezTo>
                  <a:pt x="499" y="106"/>
                  <a:pt x="497" y="106"/>
                  <a:pt x="496" y="105"/>
                </a:cubicBezTo>
                <a:cubicBezTo>
                  <a:pt x="496" y="104"/>
                  <a:pt x="495" y="105"/>
                  <a:pt x="495" y="104"/>
                </a:cubicBezTo>
                <a:cubicBezTo>
                  <a:pt x="494" y="104"/>
                  <a:pt x="494" y="104"/>
                  <a:pt x="494" y="104"/>
                </a:cubicBezTo>
                <a:cubicBezTo>
                  <a:pt x="494" y="104"/>
                  <a:pt x="493" y="103"/>
                  <a:pt x="493" y="104"/>
                </a:cubicBezTo>
                <a:cubicBezTo>
                  <a:pt x="493" y="104"/>
                  <a:pt x="492" y="104"/>
                  <a:pt x="491" y="105"/>
                </a:cubicBezTo>
                <a:cubicBezTo>
                  <a:pt x="491" y="105"/>
                  <a:pt x="490" y="106"/>
                  <a:pt x="491" y="103"/>
                </a:cubicBezTo>
                <a:cubicBezTo>
                  <a:pt x="492" y="100"/>
                  <a:pt x="491" y="100"/>
                  <a:pt x="491" y="98"/>
                </a:cubicBezTo>
                <a:cubicBezTo>
                  <a:pt x="491" y="98"/>
                  <a:pt x="490" y="98"/>
                  <a:pt x="490" y="98"/>
                </a:cubicBezTo>
                <a:cubicBezTo>
                  <a:pt x="489" y="98"/>
                  <a:pt x="489" y="98"/>
                  <a:pt x="489" y="99"/>
                </a:cubicBezTo>
                <a:cubicBezTo>
                  <a:pt x="489" y="100"/>
                  <a:pt x="489" y="101"/>
                  <a:pt x="491" y="102"/>
                </a:cubicBezTo>
                <a:cubicBezTo>
                  <a:pt x="493" y="102"/>
                  <a:pt x="494" y="103"/>
                  <a:pt x="495" y="103"/>
                </a:cubicBezTo>
                <a:cubicBezTo>
                  <a:pt x="496" y="104"/>
                  <a:pt x="497" y="104"/>
                  <a:pt x="497" y="102"/>
                </a:cubicBezTo>
                <a:cubicBezTo>
                  <a:pt x="497" y="102"/>
                  <a:pt x="497" y="101"/>
                  <a:pt x="496" y="101"/>
                </a:cubicBezTo>
                <a:cubicBezTo>
                  <a:pt x="495" y="101"/>
                  <a:pt x="494" y="101"/>
                  <a:pt x="491" y="103"/>
                </a:cubicBezTo>
                <a:moveTo>
                  <a:pt x="499" y="101"/>
                </a:moveTo>
                <a:cubicBezTo>
                  <a:pt x="499" y="101"/>
                  <a:pt x="500" y="101"/>
                  <a:pt x="499" y="101"/>
                </a:cubicBezTo>
                <a:cubicBezTo>
                  <a:pt x="499" y="101"/>
                  <a:pt x="499" y="101"/>
                  <a:pt x="499" y="101"/>
                </a:cubicBezTo>
                <a:cubicBezTo>
                  <a:pt x="499" y="101"/>
                  <a:pt x="498" y="101"/>
                  <a:pt x="499" y="102"/>
                </a:cubicBezTo>
                <a:cubicBezTo>
                  <a:pt x="499" y="102"/>
                  <a:pt x="499" y="101"/>
                  <a:pt x="500" y="100"/>
                </a:cubicBezTo>
                <a:cubicBezTo>
                  <a:pt x="500" y="100"/>
                  <a:pt x="500" y="100"/>
                  <a:pt x="499" y="100"/>
                </a:cubicBezTo>
                <a:cubicBezTo>
                  <a:pt x="499" y="100"/>
                  <a:pt x="499" y="101"/>
                  <a:pt x="499" y="101"/>
                </a:cubicBezTo>
                <a:cubicBezTo>
                  <a:pt x="500" y="101"/>
                  <a:pt x="500" y="101"/>
                  <a:pt x="500" y="101"/>
                </a:cubicBezTo>
                <a:cubicBezTo>
                  <a:pt x="500" y="101"/>
                  <a:pt x="500" y="100"/>
                  <a:pt x="500" y="100"/>
                </a:cubicBezTo>
                <a:cubicBezTo>
                  <a:pt x="500" y="100"/>
                  <a:pt x="500" y="100"/>
                  <a:pt x="499" y="101"/>
                </a:cubicBezTo>
                <a:moveTo>
                  <a:pt x="507" y="101"/>
                </a:moveTo>
                <a:cubicBezTo>
                  <a:pt x="506" y="101"/>
                  <a:pt x="506" y="101"/>
                  <a:pt x="506" y="102"/>
                </a:cubicBezTo>
                <a:cubicBezTo>
                  <a:pt x="505" y="101"/>
                  <a:pt x="504" y="100"/>
                  <a:pt x="503" y="101"/>
                </a:cubicBezTo>
                <a:cubicBezTo>
                  <a:pt x="504" y="102"/>
                  <a:pt x="504" y="103"/>
                  <a:pt x="506" y="103"/>
                </a:cubicBezTo>
                <a:cubicBezTo>
                  <a:pt x="507" y="103"/>
                  <a:pt x="507" y="102"/>
                  <a:pt x="507" y="101"/>
                </a:cubicBezTo>
                <a:moveTo>
                  <a:pt x="484" y="113"/>
                </a:moveTo>
                <a:cubicBezTo>
                  <a:pt x="485" y="113"/>
                  <a:pt x="485" y="113"/>
                  <a:pt x="485" y="114"/>
                </a:cubicBezTo>
                <a:cubicBezTo>
                  <a:pt x="486" y="114"/>
                  <a:pt x="486" y="114"/>
                  <a:pt x="486" y="114"/>
                </a:cubicBezTo>
                <a:cubicBezTo>
                  <a:pt x="486" y="114"/>
                  <a:pt x="486" y="114"/>
                  <a:pt x="487" y="114"/>
                </a:cubicBezTo>
                <a:cubicBezTo>
                  <a:pt x="487" y="114"/>
                  <a:pt x="487" y="113"/>
                  <a:pt x="487" y="113"/>
                </a:cubicBezTo>
                <a:cubicBezTo>
                  <a:pt x="487" y="113"/>
                  <a:pt x="487" y="112"/>
                  <a:pt x="487" y="112"/>
                </a:cubicBezTo>
                <a:cubicBezTo>
                  <a:pt x="486" y="112"/>
                  <a:pt x="485" y="112"/>
                  <a:pt x="484" y="113"/>
                </a:cubicBezTo>
                <a:moveTo>
                  <a:pt x="505" y="105"/>
                </a:moveTo>
                <a:cubicBezTo>
                  <a:pt x="505" y="105"/>
                  <a:pt x="505" y="105"/>
                  <a:pt x="505" y="105"/>
                </a:cubicBezTo>
                <a:cubicBezTo>
                  <a:pt x="506" y="105"/>
                  <a:pt x="506" y="105"/>
                  <a:pt x="507" y="105"/>
                </a:cubicBezTo>
                <a:cubicBezTo>
                  <a:pt x="507" y="105"/>
                  <a:pt x="507" y="104"/>
                  <a:pt x="507" y="104"/>
                </a:cubicBezTo>
                <a:cubicBezTo>
                  <a:pt x="507" y="104"/>
                  <a:pt x="507" y="104"/>
                  <a:pt x="506" y="104"/>
                </a:cubicBezTo>
                <a:cubicBezTo>
                  <a:pt x="506" y="104"/>
                  <a:pt x="506" y="105"/>
                  <a:pt x="505" y="105"/>
                </a:cubicBezTo>
                <a:moveTo>
                  <a:pt x="483" y="123"/>
                </a:moveTo>
                <a:cubicBezTo>
                  <a:pt x="483" y="123"/>
                  <a:pt x="483" y="123"/>
                  <a:pt x="483" y="123"/>
                </a:cubicBezTo>
                <a:cubicBezTo>
                  <a:pt x="483" y="123"/>
                  <a:pt x="483" y="123"/>
                  <a:pt x="483" y="123"/>
                </a:cubicBezTo>
                <a:cubicBezTo>
                  <a:pt x="483" y="123"/>
                  <a:pt x="483" y="123"/>
                  <a:pt x="483" y="123"/>
                </a:cubicBezTo>
                <a:cubicBezTo>
                  <a:pt x="483" y="123"/>
                  <a:pt x="483" y="123"/>
                  <a:pt x="483" y="123"/>
                </a:cubicBezTo>
                <a:moveTo>
                  <a:pt x="195" y="125"/>
                </a:moveTo>
                <a:cubicBezTo>
                  <a:pt x="195" y="124"/>
                  <a:pt x="195" y="123"/>
                  <a:pt x="195" y="122"/>
                </a:cubicBezTo>
                <a:cubicBezTo>
                  <a:pt x="194" y="122"/>
                  <a:pt x="193" y="123"/>
                  <a:pt x="192" y="123"/>
                </a:cubicBezTo>
                <a:cubicBezTo>
                  <a:pt x="192" y="122"/>
                  <a:pt x="191" y="122"/>
                  <a:pt x="191" y="122"/>
                </a:cubicBezTo>
                <a:cubicBezTo>
                  <a:pt x="191" y="122"/>
                  <a:pt x="191" y="121"/>
                  <a:pt x="192" y="121"/>
                </a:cubicBezTo>
                <a:cubicBezTo>
                  <a:pt x="192" y="120"/>
                  <a:pt x="192" y="120"/>
                  <a:pt x="193" y="120"/>
                </a:cubicBezTo>
                <a:cubicBezTo>
                  <a:pt x="196" y="120"/>
                  <a:pt x="196" y="120"/>
                  <a:pt x="196" y="120"/>
                </a:cubicBezTo>
                <a:cubicBezTo>
                  <a:pt x="196" y="120"/>
                  <a:pt x="196" y="121"/>
                  <a:pt x="196" y="121"/>
                </a:cubicBezTo>
                <a:cubicBezTo>
                  <a:pt x="196" y="121"/>
                  <a:pt x="196" y="121"/>
                  <a:pt x="196" y="121"/>
                </a:cubicBezTo>
                <a:cubicBezTo>
                  <a:pt x="197" y="120"/>
                  <a:pt x="198" y="121"/>
                  <a:pt x="199" y="121"/>
                </a:cubicBezTo>
                <a:cubicBezTo>
                  <a:pt x="201" y="120"/>
                  <a:pt x="201" y="121"/>
                  <a:pt x="202" y="122"/>
                </a:cubicBezTo>
                <a:cubicBezTo>
                  <a:pt x="204" y="122"/>
                  <a:pt x="205" y="123"/>
                  <a:pt x="207" y="124"/>
                </a:cubicBezTo>
                <a:cubicBezTo>
                  <a:pt x="208" y="124"/>
                  <a:pt x="209" y="126"/>
                  <a:pt x="210" y="127"/>
                </a:cubicBezTo>
                <a:cubicBezTo>
                  <a:pt x="211" y="128"/>
                  <a:pt x="213" y="129"/>
                  <a:pt x="214" y="131"/>
                </a:cubicBezTo>
                <a:cubicBezTo>
                  <a:pt x="215" y="132"/>
                  <a:pt x="216" y="133"/>
                  <a:pt x="217" y="133"/>
                </a:cubicBezTo>
                <a:cubicBezTo>
                  <a:pt x="218" y="134"/>
                  <a:pt x="218" y="135"/>
                  <a:pt x="219" y="135"/>
                </a:cubicBezTo>
                <a:cubicBezTo>
                  <a:pt x="220" y="137"/>
                  <a:pt x="221" y="137"/>
                  <a:pt x="221" y="138"/>
                </a:cubicBezTo>
                <a:cubicBezTo>
                  <a:pt x="222" y="139"/>
                  <a:pt x="222" y="140"/>
                  <a:pt x="222" y="141"/>
                </a:cubicBezTo>
                <a:cubicBezTo>
                  <a:pt x="222" y="141"/>
                  <a:pt x="222" y="141"/>
                  <a:pt x="222" y="141"/>
                </a:cubicBezTo>
                <a:cubicBezTo>
                  <a:pt x="223" y="141"/>
                  <a:pt x="223" y="141"/>
                  <a:pt x="223" y="141"/>
                </a:cubicBezTo>
                <a:cubicBezTo>
                  <a:pt x="223" y="141"/>
                  <a:pt x="224" y="142"/>
                  <a:pt x="223" y="142"/>
                </a:cubicBezTo>
                <a:cubicBezTo>
                  <a:pt x="223" y="142"/>
                  <a:pt x="223" y="142"/>
                  <a:pt x="222" y="142"/>
                </a:cubicBezTo>
                <a:cubicBezTo>
                  <a:pt x="220" y="143"/>
                  <a:pt x="220" y="143"/>
                  <a:pt x="221" y="144"/>
                </a:cubicBezTo>
                <a:cubicBezTo>
                  <a:pt x="222" y="146"/>
                  <a:pt x="221" y="147"/>
                  <a:pt x="221" y="149"/>
                </a:cubicBezTo>
                <a:cubicBezTo>
                  <a:pt x="221" y="149"/>
                  <a:pt x="221" y="149"/>
                  <a:pt x="221" y="149"/>
                </a:cubicBezTo>
                <a:cubicBezTo>
                  <a:pt x="221" y="149"/>
                  <a:pt x="221" y="149"/>
                  <a:pt x="221" y="149"/>
                </a:cubicBezTo>
                <a:cubicBezTo>
                  <a:pt x="220" y="147"/>
                  <a:pt x="219" y="148"/>
                  <a:pt x="218" y="148"/>
                </a:cubicBezTo>
                <a:cubicBezTo>
                  <a:pt x="217" y="148"/>
                  <a:pt x="216" y="148"/>
                  <a:pt x="216" y="147"/>
                </a:cubicBezTo>
                <a:cubicBezTo>
                  <a:pt x="216" y="146"/>
                  <a:pt x="215" y="145"/>
                  <a:pt x="214" y="144"/>
                </a:cubicBezTo>
                <a:cubicBezTo>
                  <a:pt x="213" y="143"/>
                  <a:pt x="212" y="141"/>
                  <a:pt x="211" y="140"/>
                </a:cubicBezTo>
                <a:cubicBezTo>
                  <a:pt x="210" y="139"/>
                  <a:pt x="209" y="138"/>
                  <a:pt x="207" y="136"/>
                </a:cubicBezTo>
                <a:cubicBezTo>
                  <a:pt x="206" y="135"/>
                  <a:pt x="205" y="134"/>
                  <a:pt x="204" y="133"/>
                </a:cubicBezTo>
                <a:cubicBezTo>
                  <a:pt x="202" y="131"/>
                  <a:pt x="200" y="130"/>
                  <a:pt x="198" y="129"/>
                </a:cubicBezTo>
                <a:cubicBezTo>
                  <a:pt x="197" y="128"/>
                  <a:pt x="196" y="129"/>
                  <a:pt x="196" y="128"/>
                </a:cubicBezTo>
                <a:cubicBezTo>
                  <a:pt x="197" y="127"/>
                  <a:pt x="197" y="126"/>
                  <a:pt x="197" y="126"/>
                </a:cubicBezTo>
                <a:cubicBezTo>
                  <a:pt x="197" y="125"/>
                  <a:pt x="198" y="125"/>
                  <a:pt x="198" y="125"/>
                </a:cubicBezTo>
                <a:cubicBezTo>
                  <a:pt x="198" y="125"/>
                  <a:pt x="199" y="125"/>
                  <a:pt x="199" y="125"/>
                </a:cubicBezTo>
                <a:cubicBezTo>
                  <a:pt x="199" y="125"/>
                  <a:pt x="198" y="124"/>
                  <a:pt x="198" y="124"/>
                </a:cubicBezTo>
                <a:cubicBezTo>
                  <a:pt x="197" y="124"/>
                  <a:pt x="196" y="125"/>
                  <a:pt x="195" y="125"/>
                </a:cubicBezTo>
                <a:moveTo>
                  <a:pt x="627" y="188"/>
                </a:moveTo>
                <a:cubicBezTo>
                  <a:pt x="627" y="187"/>
                  <a:pt x="627" y="187"/>
                  <a:pt x="627" y="187"/>
                </a:cubicBezTo>
                <a:cubicBezTo>
                  <a:pt x="627" y="187"/>
                  <a:pt x="628" y="186"/>
                  <a:pt x="628" y="186"/>
                </a:cubicBezTo>
                <a:cubicBezTo>
                  <a:pt x="629" y="186"/>
                  <a:pt x="630" y="186"/>
                  <a:pt x="630" y="187"/>
                </a:cubicBezTo>
                <a:cubicBezTo>
                  <a:pt x="630" y="187"/>
                  <a:pt x="629" y="187"/>
                  <a:pt x="628" y="187"/>
                </a:cubicBezTo>
                <a:cubicBezTo>
                  <a:pt x="628" y="191"/>
                  <a:pt x="628" y="191"/>
                  <a:pt x="628" y="191"/>
                </a:cubicBezTo>
                <a:cubicBezTo>
                  <a:pt x="628" y="191"/>
                  <a:pt x="628" y="191"/>
                  <a:pt x="628" y="191"/>
                </a:cubicBezTo>
                <a:cubicBezTo>
                  <a:pt x="627" y="191"/>
                  <a:pt x="627" y="191"/>
                  <a:pt x="627" y="192"/>
                </a:cubicBezTo>
                <a:cubicBezTo>
                  <a:pt x="627" y="192"/>
                  <a:pt x="627" y="193"/>
                  <a:pt x="628" y="193"/>
                </a:cubicBezTo>
                <a:cubicBezTo>
                  <a:pt x="627" y="193"/>
                  <a:pt x="627" y="193"/>
                  <a:pt x="627" y="194"/>
                </a:cubicBezTo>
                <a:cubicBezTo>
                  <a:pt x="626" y="194"/>
                  <a:pt x="627" y="194"/>
                  <a:pt x="627" y="195"/>
                </a:cubicBezTo>
                <a:cubicBezTo>
                  <a:pt x="628" y="195"/>
                  <a:pt x="628" y="195"/>
                  <a:pt x="628" y="195"/>
                </a:cubicBezTo>
                <a:cubicBezTo>
                  <a:pt x="628" y="196"/>
                  <a:pt x="627" y="198"/>
                  <a:pt x="626" y="199"/>
                </a:cubicBezTo>
                <a:cubicBezTo>
                  <a:pt x="620" y="204"/>
                  <a:pt x="615" y="210"/>
                  <a:pt x="609" y="215"/>
                </a:cubicBezTo>
                <a:cubicBezTo>
                  <a:pt x="609" y="216"/>
                  <a:pt x="608" y="216"/>
                  <a:pt x="608" y="216"/>
                </a:cubicBezTo>
                <a:cubicBezTo>
                  <a:pt x="607" y="216"/>
                  <a:pt x="607" y="216"/>
                  <a:pt x="607" y="216"/>
                </a:cubicBezTo>
                <a:cubicBezTo>
                  <a:pt x="605" y="214"/>
                  <a:pt x="603" y="213"/>
                  <a:pt x="602" y="211"/>
                </a:cubicBezTo>
                <a:cubicBezTo>
                  <a:pt x="602" y="210"/>
                  <a:pt x="602" y="210"/>
                  <a:pt x="602" y="210"/>
                </a:cubicBezTo>
                <a:cubicBezTo>
                  <a:pt x="602" y="209"/>
                  <a:pt x="602" y="209"/>
                  <a:pt x="602" y="209"/>
                </a:cubicBezTo>
                <a:cubicBezTo>
                  <a:pt x="603" y="208"/>
                  <a:pt x="604" y="207"/>
                  <a:pt x="605" y="206"/>
                </a:cubicBezTo>
                <a:cubicBezTo>
                  <a:pt x="607" y="206"/>
                  <a:pt x="607" y="205"/>
                  <a:pt x="608" y="205"/>
                </a:cubicBezTo>
                <a:cubicBezTo>
                  <a:pt x="609" y="203"/>
                  <a:pt x="610" y="202"/>
                  <a:pt x="611" y="200"/>
                </a:cubicBezTo>
                <a:cubicBezTo>
                  <a:pt x="612" y="198"/>
                  <a:pt x="614" y="198"/>
                  <a:pt x="615" y="197"/>
                </a:cubicBezTo>
                <a:cubicBezTo>
                  <a:pt x="616" y="195"/>
                  <a:pt x="618" y="194"/>
                  <a:pt x="619" y="193"/>
                </a:cubicBezTo>
                <a:cubicBezTo>
                  <a:pt x="620" y="192"/>
                  <a:pt x="621" y="191"/>
                  <a:pt x="621" y="190"/>
                </a:cubicBezTo>
                <a:cubicBezTo>
                  <a:pt x="623" y="190"/>
                  <a:pt x="623" y="189"/>
                  <a:pt x="624" y="188"/>
                </a:cubicBezTo>
                <a:cubicBezTo>
                  <a:pt x="627" y="188"/>
                  <a:pt x="627" y="188"/>
                  <a:pt x="627" y="188"/>
                </a:cubicBezTo>
                <a:cubicBezTo>
                  <a:pt x="627" y="189"/>
                  <a:pt x="627" y="189"/>
                  <a:pt x="627" y="189"/>
                </a:cubicBezTo>
                <a:cubicBezTo>
                  <a:pt x="627" y="189"/>
                  <a:pt x="627" y="189"/>
                  <a:pt x="627" y="189"/>
                </a:cubicBezTo>
                <a:cubicBezTo>
                  <a:pt x="626" y="189"/>
                  <a:pt x="626" y="189"/>
                  <a:pt x="626" y="189"/>
                </a:cubicBezTo>
                <a:cubicBezTo>
                  <a:pt x="626" y="189"/>
                  <a:pt x="625" y="189"/>
                  <a:pt x="626" y="190"/>
                </a:cubicBezTo>
                <a:cubicBezTo>
                  <a:pt x="626" y="190"/>
                  <a:pt x="626" y="189"/>
                  <a:pt x="627" y="189"/>
                </a:cubicBezTo>
                <a:cubicBezTo>
                  <a:pt x="627" y="189"/>
                  <a:pt x="627" y="189"/>
                  <a:pt x="627" y="189"/>
                </a:cubicBezTo>
                <a:cubicBezTo>
                  <a:pt x="627" y="188"/>
                  <a:pt x="627" y="188"/>
                  <a:pt x="627" y="188"/>
                </a:cubicBezTo>
                <a:moveTo>
                  <a:pt x="329" y="143"/>
                </a:moveTo>
                <a:cubicBezTo>
                  <a:pt x="328" y="143"/>
                  <a:pt x="328" y="144"/>
                  <a:pt x="327" y="145"/>
                </a:cubicBezTo>
                <a:cubicBezTo>
                  <a:pt x="327" y="145"/>
                  <a:pt x="326" y="145"/>
                  <a:pt x="325" y="145"/>
                </a:cubicBezTo>
                <a:cubicBezTo>
                  <a:pt x="324" y="145"/>
                  <a:pt x="323" y="147"/>
                  <a:pt x="322" y="146"/>
                </a:cubicBezTo>
                <a:cubicBezTo>
                  <a:pt x="322" y="146"/>
                  <a:pt x="321" y="147"/>
                  <a:pt x="321" y="147"/>
                </a:cubicBezTo>
                <a:cubicBezTo>
                  <a:pt x="321" y="148"/>
                  <a:pt x="321" y="148"/>
                  <a:pt x="321" y="148"/>
                </a:cubicBezTo>
                <a:cubicBezTo>
                  <a:pt x="319" y="147"/>
                  <a:pt x="318" y="149"/>
                  <a:pt x="317" y="149"/>
                </a:cubicBezTo>
                <a:cubicBezTo>
                  <a:pt x="316" y="149"/>
                  <a:pt x="316" y="149"/>
                  <a:pt x="316" y="149"/>
                </a:cubicBezTo>
                <a:cubicBezTo>
                  <a:pt x="314" y="149"/>
                  <a:pt x="312" y="149"/>
                  <a:pt x="310" y="149"/>
                </a:cubicBezTo>
                <a:cubicBezTo>
                  <a:pt x="309" y="148"/>
                  <a:pt x="307" y="147"/>
                  <a:pt x="305" y="146"/>
                </a:cubicBezTo>
                <a:cubicBezTo>
                  <a:pt x="304" y="146"/>
                  <a:pt x="304" y="145"/>
                  <a:pt x="304" y="145"/>
                </a:cubicBezTo>
                <a:cubicBezTo>
                  <a:pt x="303" y="144"/>
                  <a:pt x="302" y="143"/>
                  <a:pt x="301" y="142"/>
                </a:cubicBezTo>
                <a:cubicBezTo>
                  <a:pt x="301" y="141"/>
                  <a:pt x="300" y="140"/>
                  <a:pt x="300" y="139"/>
                </a:cubicBezTo>
                <a:cubicBezTo>
                  <a:pt x="299" y="137"/>
                  <a:pt x="298" y="137"/>
                  <a:pt x="298" y="135"/>
                </a:cubicBezTo>
                <a:cubicBezTo>
                  <a:pt x="298" y="135"/>
                  <a:pt x="298" y="135"/>
                  <a:pt x="297" y="134"/>
                </a:cubicBezTo>
                <a:cubicBezTo>
                  <a:pt x="298" y="134"/>
                  <a:pt x="299" y="133"/>
                  <a:pt x="300" y="133"/>
                </a:cubicBezTo>
                <a:cubicBezTo>
                  <a:pt x="300" y="132"/>
                  <a:pt x="301" y="132"/>
                  <a:pt x="302" y="132"/>
                </a:cubicBezTo>
                <a:cubicBezTo>
                  <a:pt x="303" y="132"/>
                  <a:pt x="303" y="132"/>
                  <a:pt x="303" y="131"/>
                </a:cubicBezTo>
                <a:cubicBezTo>
                  <a:pt x="304" y="131"/>
                  <a:pt x="304" y="131"/>
                  <a:pt x="305" y="131"/>
                </a:cubicBezTo>
                <a:cubicBezTo>
                  <a:pt x="306" y="133"/>
                  <a:pt x="306" y="134"/>
                  <a:pt x="308" y="135"/>
                </a:cubicBezTo>
                <a:cubicBezTo>
                  <a:pt x="308" y="137"/>
                  <a:pt x="310" y="138"/>
                  <a:pt x="311" y="139"/>
                </a:cubicBezTo>
                <a:cubicBezTo>
                  <a:pt x="313" y="140"/>
                  <a:pt x="315" y="141"/>
                  <a:pt x="317" y="140"/>
                </a:cubicBezTo>
                <a:cubicBezTo>
                  <a:pt x="319" y="139"/>
                  <a:pt x="321" y="139"/>
                  <a:pt x="322" y="138"/>
                </a:cubicBezTo>
                <a:cubicBezTo>
                  <a:pt x="322" y="137"/>
                  <a:pt x="322" y="138"/>
                  <a:pt x="322" y="138"/>
                </a:cubicBezTo>
                <a:cubicBezTo>
                  <a:pt x="323" y="139"/>
                  <a:pt x="323" y="139"/>
                  <a:pt x="324" y="139"/>
                </a:cubicBezTo>
                <a:cubicBezTo>
                  <a:pt x="325" y="140"/>
                  <a:pt x="325" y="139"/>
                  <a:pt x="325" y="139"/>
                </a:cubicBezTo>
                <a:cubicBezTo>
                  <a:pt x="325" y="139"/>
                  <a:pt x="326" y="139"/>
                  <a:pt x="326" y="139"/>
                </a:cubicBezTo>
                <a:cubicBezTo>
                  <a:pt x="327" y="139"/>
                  <a:pt x="328" y="140"/>
                  <a:pt x="329" y="141"/>
                </a:cubicBezTo>
                <a:cubicBezTo>
                  <a:pt x="329" y="141"/>
                  <a:pt x="329" y="142"/>
                  <a:pt x="329" y="143"/>
                </a:cubicBezTo>
                <a:moveTo>
                  <a:pt x="107" y="359"/>
                </a:moveTo>
                <a:cubicBezTo>
                  <a:pt x="107" y="358"/>
                  <a:pt x="107" y="358"/>
                  <a:pt x="107" y="358"/>
                </a:cubicBezTo>
                <a:cubicBezTo>
                  <a:pt x="107" y="358"/>
                  <a:pt x="108" y="357"/>
                  <a:pt x="108" y="357"/>
                </a:cubicBezTo>
                <a:cubicBezTo>
                  <a:pt x="108" y="357"/>
                  <a:pt x="110" y="354"/>
                  <a:pt x="109" y="354"/>
                </a:cubicBezTo>
                <a:cubicBezTo>
                  <a:pt x="109" y="354"/>
                  <a:pt x="109" y="354"/>
                  <a:pt x="109" y="354"/>
                </a:cubicBezTo>
                <a:cubicBezTo>
                  <a:pt x="108" y="354"/>
                  <a:pt x="108" y="354"/>
                  <a:pt x="108" y="354"/>
                </a:cubicBezTo>
                <a:cubicBezTo>
                  <a:pt x="108" y="353"/>
                  <a:pt x="109" y="352"/>
                  <a:pt x="110" y="352"/>
                </a:cubicBezTo>
                <a:cubicBezTo>
                  <a:pt x="110" y="352"/>
                  <a:pt x="110" y="353"/>
                  <a:pt x="110" y="353"/>
                </a:cubicBezTo>
                <a:cubicBezTo>
                  <a:pt x="111" y="353"/>
                  <a:pt x="111" y="353"/>
                  <a:pt x="111" y="352"/>
                </a:cubicBezTo>
                <a:cubicBezTo>
                  <a:pt x="112" y="352"/>
                  <a:pt x="114" y="352"/>
                  <a:pt x="116" y="352"/>
                </a:cubicBezTo>
                <a:cubicBezTo>
                  <a:pt x="118" y="352"/>
                  <a:pt x="118" y="353"/>
                  <a:pt x="120" y="353"/>
                </a:cubicBezTo>
                <a:cubicBezTo>
                  <a:pt x="121" y="353"/>
                  <a:pt x="122" y="353"/>
                  <a:pt x="123" y="353"/>
                </a:cubicBezTo>
                <a:cubicBezTo>
                  <a:pt x="125" y="355"/>
                  <a:pt x="126" y="354"/>
                  <a:pt x="128" y="354"/>
                </a:cubicBezTo>
                <a:cubicBezTo>
                  <a:pt x="130" y="354"/>
                  <a:pt x="132" y="353"/>
                  <a:pt x="133" y="355"/>
                </a:cubicBezTo>
                <a:cubicBezTo>
                  <a:pt x="138" y="355"/>
                  <a:pt x="138" y="355"/>
                  <a:pt x="138" y="355"/>
                </a:cubicBezTo>
                <a:cubicBezTo>
                  <a:pt x="138" y="356"/>
                  <a:pt x="138" y="357"/>
                  <a:pt x="137" y="358"/>
                </a:cubicBezTo>
                <a:cubicBezTo>
                  <a:pt x="137" y="358"/>
                  <a:pt x="137" y="359"/>
                  <a:pt x="137" y="359"/>
                </a:cubicBezTo>
                <a:cubicBezTo>
                  <a:pt x="137" y="361"/>
                  <a:pt x="137" y="362"/>
                  <a:pt x="137" y="364"/>
                </a:cubicBezTo>
                <a:cubicBezTo>
                  <a:pt x="136" y="365"/>
                  <a:pt x="135" y="364"/>
                  <a:pt x="135" y="363"/>
                </a:cubicBezTo>
                <a:cubicBezTo>
                  <a:pt x="134" y="363"/>
                  <a:pt x="132" y="363"/>
                  <a:pt x="131" y="363"/>
                </a:cubicBezTo>
                <a:cubicBezTo>
                  <a:pt x="130" y="364"/>
                  <a:pt x="129" y="362"/>
                  <a:pt x="128" y="362"/>
                </a:cubicBezTo>
                <a:cubicBezTo>
                  <a:pt x="127" y="363"/>
                  <a:pt x="126" y="362"/>
                  <a:pt x="124" y="362"/>
                </a:cubicBezTo>
                <a:cubicBezTo>
                  <a:pt x="123" y="362"/>
                  <a:pt x="122" y="363"/>
                  <a:pt x="121" y="362"/>
                </a:cubicBezTo>
                <a:cubicBezTo>
                  <a:pt x="120" y="362"/>
                  <a:pt x="120" y="361"/>
                  <a:pt x="118" y="362"/>
                </a:cubicBezTo>
                <a:cubicBezTo>
                  <a:pt x="118" y="362"/>
                  <a:pt x="117" y="362"/>
                  <a:pt x="116" y="361"/>
                </a:cubicBezTo>
                <a:cubicBezTo>
                  <a:pt x="114" y="360"/>
                  <a:pt x="111" y="361"/>
                  <a:pt x="108" y="361"/>
                </a:cubicBezTo>
                <a:cubicBezTo>
                  <a:pt x="108" y="361"/>
                  <a:pt x="107" y="360"/>
                  <a:pt x="107" y="360"/>
                </a:cubicBezTo>
                <a:cubicBezTo>
                  <a:pt x="107" y="360"/>
                  <a:pt x="107" y="360"/>
                  <a:pt x="107" y="360"/>
                </a:cubicBezTo>
                <a:cubicBezTo>
                  <a:pt x="107" y="360"/>
                  <a:pt x="107" y="359"/>
                  <a:pt x="108" y="359"/>
                </a:cubicBezTo>
                <a:cubicBezTo>
                  <a:pt x="108" y="359"/>
                  <a:pt x="107" y="359"/>
                  <a:pt x="107" y="359"/>
                </a:cubicBezTo>
                <a:moveTo>
                  <a:pt x="79" y="374"/>
                </a:moveTo>
                <a:cubicBezTo>
                  <a:pt x="79" y="375"/>
                  <a:pt x="80" y="376"/>
                  <a:pt x="78" y="376"/>
                </a:cubicBezTo>
                <a:cubicBezTo>
                  <a:pt x="77" y="376"/>
                  <a:pt x="78" y="378"/>
                  <a:pt x="76" y="378"/>
                </a:cubicBezTo>
                <a:cubicBezTo>
                  <a:pt x="77" y="378"/>
                  <a:pt x="77" y="379"/>
                  <a:pt x="77" y="379"/>
                </a:cubicBezTo>
                <a:cubicBezTo>
                  <a:pt x="78" y="379"/>
                  <a:pt x="78" y="378"/>
                  <a:pt x="78" y="378"/>
                </a:cubicBezTo>
                <a:cubicBezTo>
                  <a:pt x="79" y="378"/>
                  <a:pt x="79" y="378"/>
                  <a:pt x="79" y="378"/>
                </a:cubicBezTo>
                <a:cubicBezTo>
                  <a:pt x="79" y="378"/>
                  <a:pt x="79" y="378"/>
                  <a:pt x="79" y="379"/>
                </a:cubicBezTo>
                <a:cubicBezTo>
                  <a:pt x="79" y="379"/>
                  <a:pt x="79" y="379"/>
                  <a:pt x="79" y="379"/>
                </a:cubicBezTo>
                <a:cubicBezTo>
                  <a:pt x="78" y="379"/>
                  <a:pt x="76" y="379"/>
                  <a:pt x="75" y="379"/>
                </a:cubicBezTo>
                <a:cubicBezTo>
                  <a:pt x="75" y="379"/>
                  <a:pt x="75" y="379"/>
                  <a:pt x="75" y="378"/>
                </a:cubicBezTo>
                <a:cubicBezTo>
                  <a:pt x="75" y="378"/>
                  <a:pt x="75" y="378"/>
                  <a:pt x="75" y="378"/>
                </a:cubicBezTo>
                <a:cubicBezTo>
                  <a:pt x="74" y="378"/>
                  <a:pt x="74" y="379"/>
                  <a:pt x="75" y="379"/>
                </a:cubicBezTo>
                <a:cubicBezTo>
                  <a:pt x="75" y="379"/>
                  <a:pt x="75" y="379"/>
                  <a:pt x="75" y="379"/>
                </a:cubicBezTo>
                <a:cubicBezTo>
                  <a:pt x="75" y="378"/>
                  <a:pt x="75" y="378"/>
                  <a:pt x="75" y="378"/>
                </a:cubicBezTo>
                <a:cubicBezTo>
                  <a:pt x="75" y="378"/>
                  <a:pt x="75" y="378"/>
                  <a:pt x="75" y="378"/>
                </a:cubicBezTo>
                <a:cubicBezTo>
                  <a:pt x="72" y="380"/>
                  <a:pt x="72" y="380"/>
                  <a:pt x="69" y="379"/>
                </a:cubicBezTo>
                <a:cubicBezTo>
                  <a:pt x="68" y="379"/>
                  <a:pt x="68" y="379"/>
                  <a:pt x="68" y="379"/>
                </a:cubicBezTo>
                <a:cubicBezTo>
                  <a:pt x="67" y="379"/>
                  <a:pt x="65" y="379"/>
                  <a:pt x="64" y="379"/>
                </a:cubicBezTo>
                <a:cubicBezTo>
                  <a:pt x="62" y="377"/>
                  <a:pt x="61" y="378"/>
                  <a:pt x="59" y="378"/>
                </a:cubicBezTo>
                <a:cubicBezTo>
                  <a:pt x="58" y="378"/>
                  <a:pt x="57" y="378"/>
                  <a:pt x="56" y="377"/>
                </a:cubicBezTo>
                <a:cubicBezTo>
                  <a:pt x="56" y="377"/>
                  <a:pt x="55" y="377"/>
                  <a:pt x="54" y="377"/>
                </a:cubicBezTo>
                <a:cubicBezTo>
                  <a:pt x="53" y="377"/>
                  <a:pt x="52" y="377"/>
                  <a:pt x="50" y="377"/>
                </a:cubicBezTo>
                <a:cubicBezTo>
                  <a:pt x="50" y="376"/>
                  <a:pt x="50" y="375"/>
                  <a:pt x="50" y="374"/>
                </a:cubicBezTo>
                <a:cubicBezTo>
                  <a:pt x="50" y="373"/>
                  <a:pt x="50" y="372"/>
                  <a:pt x="51" y="371"/>
                </a:cubicBezTo>
                <a:cubicBezTo>
                  <a:pt x="51" y="371"/>
                  <a:pt x="51" y="369"/>
                  <a:pt x="51" y="369"/>
                </a:cubicBezTo>
                <a:cubicBezTo>
                  <a:pt x="52" y="368"/>
                  <a:pt x="53" y="368"/>
                  <a:pt x="54" y="368"/>
                </a:cubicBezTo>
                <a:cubicBezTo>
                  <a:pt x="54" y="368"/>
                  <a:pt x="55" y="368"/>
                  <a:pt x="56" y="368"/>
                </a:cubicBezTo>
                <a:cubicBezTo>
                  <a:pt x="57" y="370"/>
                  <a:pt x="59" y="369"/>
                  <a:pt x="61" y="369"/>
                </a:cubicBezTo>
                <a:cubicBezTo>
                  <a:pt x="62" y="369"/>
                  <a:pt x="63" y="369"/>
                  <a:pt x="65" y="369"/>
                </a:cubicBezTo>
                <a:cubicBezTo>
                  <a:pt x="65" y="369"/>
                  <a:pt x="66" y="369"/>
                  <a:pt x="67" y="370"/>
                </a:cubicBezTo>
                <a:cubicBezTo>
                  <a:pt x="68" y="371"/>
                  <a:pt x="69" y="369"/>
                  <a:pt x="70" y="371"/>
                </a:cubicBezTo>
                <a:cubicBezTo>
                  <a:pt x="71" y="371"/>
                  <a:pt x="72" y="371"/>
                  <a:pt x="73" y="371"/>
                </a:cubicBezTo>
                <a:cubicBezTo>
                  <a:pt x="74" y="371"/>
                  <a:pt x="75" y="371"/>
                  <a:pt x="76" y="372"/>
                </a:cubicBezTo>
                <a:cubicBezTo>
                  <a:pt x="76" y="372"/>
                  <a:pt x="76" y="371"/>
                  <a:pt x="77" y="371"/>
                </a:cubicBezTo>
                <a:cubicBezTo>
                  <a:pt x="77" y="372"/>
                  <a:pt x="78" y="372"/>
                  <a:pt x="78" y="373"/>
                </a:cubicBezTo>
                <a:cubicBezTo>
                  <a:pt x="78" y="374"/>
                  <a:pt x="79" y="374"/>
                  <a:pt x="79" y="374"/>
                </a:cubicBezTo>
                <a:moveTo>
                  <a:pt x="76" y="374"/>
                </a:moveTo>
                <a:cubicBezTo>
                  <a:pt x="76" y="374"/>
                  <a:pt x="76" y="374"/>
                  <a:pt x="76" y="374"/>
                </a:cubicBezTo>
                <a:cubicBezTo>
                  <a:pt x="76" y="374"/>
                  <a:pt x="76" y="374"/>
                  <a:pt x="76" y="374"/>
                </a:cubicBezTo>
                <a:cubicBezTo>
                  <a:pt x="76" y="374"/>
                  <a:pt x="76" y="375"/>
                  <a:pt x="76" y="375"/>
                </a:cubicBezTo>
                <a:cubicBezTo>
                  <a:pt x="76" y="375"/>
                  <a:pt x="76" y="375"/>
                  <a:pt x="76" y="374"/>
                </a:cubicBezTo>
                <a:moveTo>
                  <a:pt x="112" y="203"/>
                </a:moveTo>
                <a:cubicBezTo>
                  <a:pt x="114" y="202"/>
                  <a:pt x="114" y="200"/>
                  <a:pt x="115" y="199"/>
                </a:cubicBezTo>
                <a:cubicBezTo>
                  <a:pt x="116" y="198"/>
                  <a:pt x="117" y="197"/>
                  <a:pt x="118" y="196"/>
                </a:cubicBezTo>
                <a:cubicBezTo>
                  <a:pt x="121" y="196"/>
                  <a:pt x="121" y="196"/>
                  <a:pt x="121" y="196"/>
                </a:cubicBezTo>
                <a:cubicBezTo>
                  <a:pt x="121" y="198"/>
                  <a:pt x="123" y="198"/>
                  <a:pt x="124" y="199"/>
                </a:cubicBezTo>
                <a:cubicBezTo>
                  <a:pt x="125" y="199"/>
                  <a:pt x="126" y="199"/>
                  <a:pt x="126" y="200"/>
                </a:cubicBezTo>
                <a:cubicBezTo>
                  <a:pt x="127" y="200"/>
                  <a:pt x="128" y="201"/>
                  <a:pt x="129" y="202"/>
                </a:cubicBezTo>
                <a:cubicBezTo>
                  <a:pt x="128" y="202"/>
                  <a:pt x="127" y="203"/>
                  <a:pt x="128" y="204"/>
                </a:cubicBezTo>
                <a:cubicBezTo>
                  <a:pt x="128" y="204"/>
                  <a:pt x="129" y="203"/>
                  <a:pt x="129" y="203"/>
                </a:cubicBezTo>
                <a:cubicBezTo>
                  <a:pt x="130" y="203"/>
                  <a:pt x="130" y="203"/>
                  <a:pt x="130" y="204"/>
                </a:cubicBezTo>
                <a:cubicBezTo>
                  <a:pt x="131" y="205"/>
                  <a:pt x="130" y="205"/>
                  <a:pt x="130" y="205"/>
                </a:cubicBezTo>
                <a:cubicBezTo>
                  <a:pt x="129" y="205"/>
                  <a:pt x="129" y="205"/>
                  <a:pt x="128" y="205"/>
                </a:cubicBezTo>
                <a:cubicBezTo>
                  <a:pt x="127" y="206"/>
                  <a:pt x="128" y="207"/>
                  <a:pt x="128" y="207"/>
                </a:cubicBezTo>
                <a:cubicBezTo>
                  <a:pt x="128" y="208"/>
                  <a:pt x="128" y="209"/>
                  <a:pt x="128" y="210"/>
                </a:cubicBezTo>
                <a:cubicBezTo>
                  <a:pt x="128" y="211"/>
                  <a:pt x="127" y="212"/>
                  <a:pt x="128" y="212"/>
                </a:cubicBezTo>
                <a:cubicBezTo>
                  <a:pt x="128" y="212"/>
                  <a:pt x="128" y="213"/>
                  <a:pt x="128" y="212"/>
                </a:cubicBezTo>
                <a:cubicBezTo>
                  <a:pt x="128" y="212"/>
                  <a:pt x="129" y="212"/>
                  <a:pt x="129" y="212"/>
                </a:cubicBezTo>
                <a:cubicBezTo>
                  <a:pt x="129" y="212"/>
                  <a:pt x="130" y="212"/>
                  <a:pt x="130" y="213"/>
                </a:cubicBezTo>
                <a:cubicBezTo>
                  <a:pt x="131" y="213"/>
                  <a:pt x="132" y="214"/>
                  <a:pt x="131" y="216"/>
                </a:cubicBezTo>
                <a:cubicBezTo>
                  <a:pt x="131" y="216"/>
                  <a:pt x="132" y="216"/>
                  <a:pt x="132" y="216"/>
                </a:cubicBezTo>
                <a:cubicBezTo>
                  <a:pt x="133" y="216"/>
                  <a:pt x="133" y="217"/>
                  <a:pt x="133" y="217"/>
                </a:cubicBezTo>
                <a:cubicBezTo>
                  <a:pt x="135" y="219"/>
                  <a:pt x="135" y="219"/>
                  <a:pt x="139" y="219"/>
                </a:cubicBezTo>
                <a:cubicBezTo>
                  <a:pt x="139" y="220"/>
                  <a:pt x="139" y="220"/>
                  <a:pt x="140" y="220"/>
                </a:cubicBezTo>
                <a:cubicBezTo>
                  <a:pt x="140" y="221"/>
                  <a:pt x="141" y="221"/>
                  <a:pt x="141" y="221"/>
                </a:cubicBezTo>
                <a:cubicBezTo>
                  <a:pt x="140" y="222"/>
                  <a:pt x="140" y="222"/>
                  <a:pt x="139" y="222"/>
                </a:cubicBezTo>
                <a:cubicBezTo>
                  <a:pt x="137" y="221"/>
                  <a:pt x="137" y="221"/>
                  <a:pt x="136" y="222"/>
                </a:cubicBezTo>
                <a:cubicBezTo>
                  <a:pt x="135" y="222"/>
                  <a:pt x="135" y="222"/>
                  <a:pt x="135" y="221"/>
                </a:cubicBezTo>
                <a:cubicBezTo>
                  <a:pt x="135" y="221"/>
                  <a:pt x="135" y="221"/>
                  <a:pt x="135" y="221"/>
                </a:cubicBezTo>
                <a:cubicBezTo>
                  <a:pt x="133" y="223"/>
                  <a:pt x="133" y="223"/>
                  <a:pt x="132" y="221"/>
                </a:cubicBezTo>
                <a:cubicBezTo>
                  <a:pt x="132" y="221"/>
                  <a:pt x="132" y="220"/>
                  <a:pt x="132" y="220"/>
                </a:cubicBezTo>
                <a:cubicBezTo>
                  <a:pt x="132" y="220"/>
                  <a:pt x="131" y="220"/>
                  <a:pt x="130" y="220"/>
                </a:cubicBezTo>
                <a:cubicBezTo>
                  <a:pt x="129" y="219"/>
                  <a:pt x="128" y="219"/>
                  <a:pt x="127" y="217"/>
                </a:cubicBezTo>
                <a:cubicBezTo>
                  <a:pt x="127" y="217"/>
                  <a:pt x="127" y="217"/>
                  <a:pt x="127" y="216"/>
                </a:cubicBezTo>
                <a:cubicBezTo>
                  <a:pt x="126" y="216"/>
                  <a:pt x="126" y="216"/>
                  <a:pt x="127" y="215"/>
                </a:cubicBezTo>
                <a:cubicBezTo>
                  <a:pt x="125" y="214"/>
                  <a:pt x="123" y="213"/>
                  <a:pt x="121" y="211"/>
                </a:cubicBezTo>
                <a:cubicBezTo>
                  <a:pt x="120" y="210"/>
                  <a:pt x="119" y="210"/>
                  <a:pt x="118" y="209"/>
                </a:cubicBezTo>
                <a:cubicBezTo>
                  <a:pt x="117" y="208"/>
                  <a:pt x="117" y="207"/>
                  <a:pt x="116" y="206"/>
                </a:cubicBezTo>
                <a:cubicBezTo>
                  <a:pt x="114" y="205"/>
                  <a:pt x="114" y="204"/>
                  <a:pt x="112" y="203"/>
                </a:cubicBezTo>
                <a:moveTo>
                  <a:pt x="125" y="211"/>
                </a:moveTo>
                <a:cubicBezTo>
                  <a:pt x="125" y="212"/>
                  <a:pt x="126" y="212"/>
                  <a:pt x="127" y="211"/>
                </a:cubicBezTo>
                <a:cubicBezTo>
                  <a:pt x="126" y="211"/>
                  <a:pt x="125" y="211"/>
                  <a:pt x="125" y="211"/>
                </a:cubicBezTo>
                <a:moveTo>
                  <a:pt x="131" y="218"/>
                </a:moveTo>
                <a:cubicBezTo>
                  <a:pt x="131" y="218"/>
                  <a:pt x="131" y="218"/>
                  <a:pt x="131" y="218"/>
                </a:cubicBezTo>
                <a:cubicBezTo>
                  <a:pt x="131" y="218"/>
                  <a:pt x="131" y="218"/>
                  <a:pt x="131" y="218"/>
                </a:cubicBezTo>
                <a:cubicBezTo>
                  <a:pt x="131" y="218"/>
                  <a:pt x="131" y="218"/>
                  <a:pt x="131" y="217"/>
                </a:cubicBezTo>
                <a:cubicBezTo>
                  <a:pt x="131" y="217"/>
                  <a:pt x="131" y="218"/>
                  <a:pt x="131" y="218"/>
                </a:cubicBezTo>
                <a:moveTo>
                  <a:pt x="256" y="156"/>
                </a:moveTo>
                <a:cubicBezTo>
                  <a:pt x="255" y="156"/>
                  <a:pt x="255" y="156"/>
                  <a:pt x="254" y="156"/>
                </a:cubicBezTo>
                <a:cubicBezTo>
                  <a:pt x="254" y="158"/>
                  <a:pt x="256" y="158"/>
                  <a:pt x="258" y="158"/>
                </a:cubicBezTo>
                <a:cubicBezTo>
                  <a:pt x="257" y="159"/>
                  <a:pt x="256" y="159"/>
                  <a:pt x="256" y="160"/>
                </a:cubicBezTo>
                <a:cubicBezTo>
                  <a:pt x="257" y="161"/>
                  <a:pt x="257" y="160"/>
                  <a:pt x="258" y="159"/>
                </a:cubicBezTo>
                <a:cubicBezTo>
                  <a:pt x="259" y="162"/>
                  <a:pt x="261" y="164"/>
                  <a:pt x="262" y="166"/>
                </a:cubicBezTo>
                <a:cubicBezTo>
                  <a:pt x="262" y="167"/>
                  <a:pt x="263" y="167"/>
                  <a:pt x="263" y="168"/>
                </a:cubicBezTo>
                <a:cubicBezTo>
                  <a:pt x="264" y="169"/>
                  <a:pt x="265" y="171"/>
                  <a:pt x="265" y="172"/>
                </a:cubicBezTo>
                <a:cubicBezTo>
                  <a:pt x="263" y="173"/>
                  <a:pt x="261" y="174"/>
                  <a:pt x="260" y="176"/>
                </a:cubicBezTo>
                <a:cubicBezTo>
                  <a:pt x="260" y="176"/>
                  <a:pt x="259" y="176"/>
                  <a:pt x="259" y="175"/>
                </a:cubicBezTo>
                <a:cubicBezTo>
                  <a:pt x="258" y="175"/>
                  <a:pt x="258" y="175"/>
                  <a:pt x="258" y="174"/>
                </a:cubicBezTo>
                <a:cubicBezTo>
                  <a:pt x="257" y="173"/>
                  <a:pt x="257" y="172"/>
                  <a:pt x="256" y="171"/>
                </a:cubicBezTo>
                <a:cubicBezTo>
                  <a:pt x="256" y="170"/>
                  <a:pt x="255" y="169"/>
                  <a:pt x="254" y="168"/>
                </a:cubicBezTo>
                <a:cubicBezTo>
                  <a:pt x="254" y="167"/>
                  <a:pt x="253" y="166"/>
                  <a:pt x="253" y="165"/>
                </a:cubicBezTo>
                <a:cubicBezTo>
                  <a:pt x="253" y="164"/>
                  <a:pt x="252" y="163"/>
                  <a:pt x="251" y="162"/>
                </a:cubicBezTo>
                <a:cubicBezTo>
                  <a:pt x="251" y="162"/>
                  <a:pt x="251" y="162"/>
                  <a:pt x="251" y="162"/>
                </a:cubicBezTo>
                <a:cubicBezTo>
                  <a:pt x="252" y="161"/>
                  <a:pt x="252" y="161"/>
                  <a:pt x="253" y="161"/>
                </a:cubicBezTo>
                <a:cubicBezTo>
                  <a:pt x="252" y="160"/>
                  <a:pt x="251" y="159"/>
                  <a:pt x="250" y="159"/>
                </a:cubicBezTo>
                <a:cubicBezTo>
                  <a:pt x="250" y="160"/>
                  <a:pt x="249" y="159"/>
                  <a:pt x="249" y="159"/>
                </a:cubicBezTo>
                <a:cubicBezTo>
                  <a:pt x="249" y="157"/>
                  <a:pt x="247" y="157"/>
                  <a:pt x="247" y="156"/>
                </a:cubicBezTo>
                <a:cubicBezTo>
                  <a:pt x="247" y="155"/>
                  <a:pt x="246" y="154"/>
                  <a:pt x="245" y="153"/>
                </a:cubicBezTo>
                <a:cubicBezTo>
                  <a:pt x="245" y="153"/>
                  <a:pt x="245" y="152"/>
                  <a:pt x="246" y="152"/>
                </a:cubicBezTo>
                <a:cubicBezTo>
                  <a:pt x="247" y="152"/>
                  <a:pt x="248" y="152"/>
                  <a:pt x="249" y="152"/>
                </a:cubicBezTo>
                <a:cubicBezTo>
                  <a:pt x="249" y="152"/>
                  <a:pt x="249" y="151"/>
                  <a:pt x="249" y="151"/>
                </a:cubicBezTo>
                <a:cubicBezTo>
                  <a:pt x="249" y="151"/>
                  <a:pt x="249" y="150"/>
                  <a:pt x="249" y="150"/>
                </a:cubicBezTo>
                <a:cubicBezTo>
                  <a:pt x="249" y="150"/>
                  <a:pt x="248" y="150"/>
                  <a:pt x="248" y="150"/>
                </a:cubicBezTo>
                <a:cubicBezTo>
                  <a:pt x="246" y="150"/>
                  <a:pt x="245" y="149"/>
                  <a:pt x="245" y="148"/>
                </a:cubicBezTo>
                <a:cubicBezTo>
                  <a:pt x="245" y="147"/>
                  <a:pt x="245" y="147"/>
                  <a:pt x="245" y="147"/>
                </a:cubicBezTo>
                <a:cubicBezTo>
                  <a:pt x="243" y="147"/>
                  <a:pt x="242" y="147"/>
                  <a:pt x="242" y="146"/>
                </a:cubicBezTo>
                <a:cubicBezTo>
                  <a:pt x="241" y="145"/>
                  <a:pt x="242" y="144"/>
                  <a:pt x="242" y="144"/>
                </a:cubicBezTo>
                <a:cubicBezTo>
                  <a:pt x="244" y="145"/>
                  <a:pt x="243" y="143"/>
                  <a:pt x="244" y="142"/>
                </a:cubicBezTo>
                <a:cubicBezTo>
                  <a:pt x="245" y="143"/>
                  <a:pt x="245" y="145"/>
                  <a:pt x="247" y="145"/>
                </a:cubicBezTo>
                <a:cubicBezTo>
                  <a:pt x="247" y="145"/>
                  <a:pt x="247" y="145"/>
                  <a:pt x="247" y="145"/>
                </a:cubicBezTo>
                <a:cubicBezTo>
                  <a:pt x="247" y="146"/>
                  <a:pt x="247" y="146"/>
                  <a:pt x="248" y="146"/>
                </a:cubicBezTo>
                <a:cubicBezTo>
                  <a:pt x="249" y="146"/>
                  <a:pt x="249" y="146"/>
                  <a:pt x="249" y="146"/>
                </a:cubicBezTo>
                <a:cubicBezTo>
                  <a:pt x="249" y="145"/>
                  <a:pt x="249" y="145"/>
                  <a:pt x="249" y="144"/>
                </a:cubicBezTo>
                <a:cubicBezTo>
                  <a:pt x="250" y="145"/>
                  <a:pt x="250" y="145"/>
                  <a:pt x="251" y="145"/>
                </a:cubicBezTo>
                <a:cubicBezTo>
                  <a:pt x="251" y="146"/>
                  <a:pt x="251" y="147"/>
                  <a:pt x="250" y="147"/>
                </a:cubicBezTo>
                <a:cubicBezTo>
                  <a:pt x="250" y="147"/>
                  <a:pt x="249" y="147"/>
                  <a:pt x="249" y="148"/>
                </a:cubicBezTo>
                <a:cubicBezTo>
                  <a:pt x="249" y="148"/>
                  <a:pt x="249" y="148"/>
                  <a:pt x="249" y="148"/>
                </a:cubicBezTo>
                <a:cubicBezTo>
                  <a:pt x="251" y="148"/>
                  <a:pt x="252" y="148"/>
                  <a:pt x="253" y="150"/>
                </a:cubicBezTo>
                <a:cubicBezTo>
                  <a:pt x="253" y="150"/>
                  <a:pt x="253" y="150"/>
                  <a:pt x="253" y="150"/>
                </a:cubicBezTo>
                <a:cubicBezTo>
                  <a:pt x="254" y="151"/>
                  <a:pt x="254" y="151"/>
                  <a:pt x="253" y="152"/>
                </a:cubicBezTo>
                <a:cubicBezTo>
                  <a:pt x="253" y="153"/>
                  <a:pt x="254" y="154"/>
                  <a:pt x="255" y="154"/>
                </a:cubicBezTo>
                <a:cubicBezTo>
                  <a:pt x="256" y="154"/>
                  <a:pt x="255" y="155"/>
                  <a:pt x="256" y="156"/>
                </a:cubicBezTo>
                <a:moveTo>
                  <a:pt x="251" y="155"/>
                </a:moveTo>
                <a:cubicBezTo>
                  <a:pt x="250" y="155"/>
                  <a:pt x="250" y="155"/>
                  <a:pt x="250" y="155"/>
                </a:cubicBezTo>
                <a:cubicBezTo>
                  <a:pt x="250" y="155"/>
                  <a:pt x="250" y="156"/>
                  <a:pt x="250" y="156"/>
                </a:cubicBezTo>
                <a:cubicBezTo>
                  <a:pt x="250" y="156"/>
                  <a:pt x="250" y="156"/>
                  <a:pt x="250" y="156"/>
                </a:cubicBezTo>
                <a:cubicBezTo>
                  <a:pt x="251" y="156"/>
                  <a:pt x="251" y="155"/>
                  <a:pt x="251" y="155"/>
                </a:cubicBezTo>
                <a:cubicBezTo>
                  <a:pt x="251" y="155"/>
                  <a:pt x="251" y="155"/>
                  <a:pt x="250" y="156"/>
                </a:cubicBezTo>
                <a:cubicBezTo>
                  <a:pt x="250" y="156"/>
                  <a:pt x="250" y="156"/>
                  <a:pt x="250" y="156"/>
                </a:cubicBezTo>
                <a:cubicBezTo>
                  <a:pt x="250" y="156"/>
                  <a:pt x="250" y="156"/>
                  <a:pt x="250" y="156"/>
                </a:cubicBezTo>
                <a:cubicBezTo>
                  <a:pt x="249" y="156"/>
                  <a:pt x="249" y="156"/>
                  <a:pt x="249" y="157"/>
                </a:cubicBezTo>
                <a:cubicBezTo>
                  <a:pt x="250" y="157"/>
                  <a:pt x="250" y="156"/>
                  <a:pt x="251" y="155"/>
                </a:cubicBezTo>
                <a:moveTo>
                  <a:pt x="255" y="167"/>
                </a:moveTo>
                <a:cubicBezTo>
                  <a:pt x="255" y="167"/>
                  <a:pt x="256" y="167"/>
                  <a:pt x="257" y="167"/>
                </a:cubicBezTo>
                <a:cubicBezTo>
                  <a:pt x="256" y="166"/>
                  <a:pt x="255" y="166"/>
                  <a:pt x="255" y="167"/>
                </a:cubicBezTo>
                <a:moveTo>
                  <a:pt x="254" y="161"/>
                </a:moveTo>
                <a:cubicBezTo>
                  <a:pt x="254" y="162"/>
                  <a:pt x="254" y="162"/>
                  <a:pt x="254" y="162"/>
                </a:cubicBezTo>
                <a:cubicBezTo>
                  <a:pt x="254" y="162"/>
                  <a:pt x="254" y="162"/>
                  <a:pt x="254" y="162"/>
                </a:cubicBezTo>
                <a:cubicBezTo>
                  <a:pt x="254" y="162"/>
                  <a:pt x="255" y="162"/>
                  <a:pt x="255" y="162"/>
                </a:cubicBezTo>
                <a:cubicBezTo>
                  <a:pt x="255" y="162"/>
                  <a:pt x="254" y="162"/>
                  <a:pt x="254" y="161"/>
                </a:cubicBezTo>
                <a:moveTo>
                  <a:pt x="255" y="164"/>
                </a:moveTo>
                <a:cubicBezTo>
                  <a:pt x="254" y="164"/>
                  <a:pt x="254" y="164"/>
                  <a:pt x="254" y="163"/>
                </a:cubicBezTo>
                <a:cubicBezTo>
                  <a:pt x="254" y="163"/>
                  <a:pt x="254" y="164"/>
                  <a:pt x="254" y="164"/>
                </a:cubicBezTo>
                <a:cubicBezTo>
                  <a:pt x="254" y="164"/>
                  <a:pt x="254" y="164"/>
                  <a:pt x="254" y="164"/>
                </a:cubicBezTo>
                <a:cubicBezTo>
                  <a:pt x="254" y="164"/>
                  <a:pt x="254" y="164"/>
                  <a:pt x="255" y="164"/>
                </a:cubicBezTo>
                <a:moveTo>
                  <a:pt x="345" y="689"/>
                </a:moveTo>
                <a:cubicBezTo>
                  <a:pt x="345" y="688"/>
                  <a:pt x="345" y="687"/>
                  <a:pt x="345" y="685"/>
                </a:cubicBezTo>
                <a:cubicBezTo>
                  <a:pt x="347" y="685"/>
                  <a:pt x="348" y="685"/>
                  <a:pt x="349" y="685"/>
                </a:cubicBezTo>
                <a:cubicBezTo>
                  <a:pt x="350" y="687"/>
                  <a:pt x="352" y="686"/>
                  <a:pt x="353" y="686"/>
                </a:cubicBezTo>
                <a:cubicBezTo>
                  <a:pt x="354" y="687"/>
                  <a:pt x="353" y="689"/>
                  <a:pt x="353" y="690"/>
                </a:cubicBezTo>
                <a:cubicBezTo>
                  <a:pt x="353" y="690"/>
                  <a:pt x="352" y="690"/>
                  <a:pt x="351" y="690"/>
                </a:cubicBezTo>
                <a:cubicBezTo>
                  <a:pt x="351" y="690"/>
                  <a:pt x="351" y="690"/>
                  <a:pt x="351" y="690"/>
                </a:cubicBezTo>
                <a:cubicBezTo>
                  <a:pt x="351" y="690"/>
                  <a:pt x="351" y="691"/>
                  <a:pt x="351" y="691"/>
                </a:cubicBezTo>
                <a:cubicBezTo>
                  <a:pt x="352" y="691"/>
                  <a:pt x="353" y="691"/>
                  <a:pt x="354" y="691"/>
                </a:cubicBezTo>
                <a:cubicBezTo>
                  <a:pt x="354" y="691"/>
                  <a:pt x="354" y="691"/>
                  <a:pt x="354" y="691"/>
                </a:cubicBezTo>
                <a:cubicBezTo>
                  <a:pt x="354" y="691"/>
                  <a:pt x="353" y="691"/>
                  <a:pt x="353" y="691"/>
                </a:cubicBezTo>
                <a:cubicBezTo>
                  <a:pt x="353" y="691"/>
                  <a:pt x="353" y="691"/>
                  <a:pt x="353" y="691"/>
                </a:cubicBezTo>
                <a:cubicBezTo>
                  <a:pt x="354" y="691"/>
                  <a:pt x="354" y="691"/>
                  <a:pt x="354" y="692"/>
                </a:cubicBezTo>
                <a:cubicBezTo>
                  <a:pt x="354" y="692"/>
                  <a:pt x="354" y="691"/>
                  <a:pt x="354" y="691"/>
                </a:cubicBezTo>
                <a:cubicBezTo>
                  <a:pt x="353" y="690"/>
                  <a:pt x="353" y="690"/>
                  <a:pt x="353" y="690"/>
                </a:cubicBezTo>
                <a:cubicBezTo>
                  <a:pt x="355" y="690"/>
                  <a:pt x="356" y="691"/>
                  <a:pt x="356" y="693"/>
                </a:cubicBezTo>
                <a:cubicBezTo>
                  <a:pt x="354" y="693"/>
                  <a:pt x="352" y="693"/>
                  <a:pt x="350" y="693"/>
                </a:cubicBezTo>
                <a:cubicBezTo>
                  <a:pt x="349" y="693"/>
                  <a:pt x="349" y="692"/>
                  <a:pt x="348" y="692"/>
                </a:cubicBezTo>
                <a:cubicBezTo>
                  <a:pt x="348" y="692"/>
                  <a:pt x="347" y="693"/>
                  <a:pt x="347" y="693"/>
                </a:cubicBezTo>
                <a:cubicBezTo>
                  <a:pt x="347" y="694"/>
                  <a:pt x="347" y="695"/>
                  <a:pt x="346" y="696"/>
                </a:cubicBezTo>
                <a:cubicBezTo>
                  <a:pt x="346" y="697"/>
                  <a:pt x="346" y="698"/>
                  <a:pt x="346" y="699"/>
                </a:cubicBezTo>
                <a:cubicBezTo>
                  <a:pt x="345" y="699"/>
                  <a:pt x="345" y="700"/>
                  <a:pt x="345" y="701"/>
                </a:cubicBezTo>
                <a:cubicBezTo>
                  <a:pt x="345" y="702"/>
                  <a:pt x="345" y="703"/>
                  <a:pt x="345" y="703"/>
                </a:cubicBezTo>
                <a:cubicBezTo>
                  <a:pt x="344" y="704"/>
                  <a:pt x="344" y="705"/>
                  <a:pt x="344" y="706"/>
                </a:cubicBezTo>
                <a:cubicBezTo>
                  <a:pt x="344" y="706"/>
                  <a:pt x="343" y="707"/>
                  <a:pt x="343" y="707"/>
                </a:cubicBezTo>
                <a:cubicBezTo>
                  <a:pt x="343" y="708"/>
                  <a:pt x="342" y="707"/>
                  <a:pt x="341" y="708"/>
                </a:cubicBezTo>
                <a:cubicBezTo>
                  <a:pt x="340" y="709"/>
                  <a:pt x="340" y="708"/>
                  <a:pt x="339" y="708"/>
                </a:cubicBezTo>
                <a:cubicBezTo>
                  <a:pt x="339" y="708"/>
                  <a:pt x="338" y="707"/>
                  <a:pt x="337" y="708"/>
                </a:cubicBezTo>
                <a:cubicBezTo>
                  <a:pt x="338" y="709"/>
                  <a:pt x="339" y="710"/>
                  <a:pt x="340" y="710"/>
                </a:cubicBezTo>
                <a:cubicBezTo>
                  <a:pt x="340" y="710"/>
                  <a:pt x="341" y="710"/>
                  <a:pt x="341" y="710"/>
                </a:cubicBezTo>
                <a:cubicBezTo>
                  <a:pt x="341" y="710"/>
                  <a:pt x="340" y="711"/>
                  <a:pt x="340" y="711"/>
                </a:cubicBezTo>
                <a:cubicBezTo>
                  <a:pt x="339" y="711"/>
                  <a:pt x="339" y="711"/>
                  <a:pt x="339" y="712"/>
                </a:cubicBezTo>
                <a:cubicBezTo>
                  <a:pt x="338" y="712"/>
                  <a:pt x="338" y="712"/>
                  <a:pt x="339" y="713"/>
                </a:cubicBezTo>
                <a:cubicBezTo>
                  <a:pt x="338" y="714"/>
                  <a:pt x="337" y="713"/>
                  <a:pt x="336" y="713"/>
                </a:cubicBezTo>
                <a:cubicBezTo>
                  <a:pt x="335" y="713"/>
                  <a:pt x="336" y="712"/>
                  <a:pt x="335" y="711"/>
                </a:cubicBezTo>
                <a:cubicBezTo>
                  <a:pt x="336" y="711"/>
                  <a:pt x="337" y="710"/>
                  <a:pt x="337" y="710"/>
                </a:cubicBezTo>
                <a:cubicBezTo>
                  <a:pt x="337" y="710"/>
                  <a:pt x="336" y="709"/>
                  <a:pt x="336" y="709"/>
                </a:cubicBezTo>
                <a:cubicBezTo>
                  <a:pt x="336" y="707"/>
                  <a:pt x="336" y="706"/>
                  <a:pt x="336" y="704"/>
                </a:cubicBezTo>
                <a:cubicBezTo>
                  <a:pt x="336" y="703"/>
                  <a:pt x="338" y="703"/>
                  <a:pt x="337" y="701"/>
                </a:cubicBezTo>
                <a:cubicBezTo>
                  <a:pt x="337" y="700"/>
                  <a:pt x="337" y="699"/>
                  <a:pt x="337" y="698"/>
                </a:cubicBezTo>
                <a:cubicBezTo>
                  <a:pt x="339" y="697"/>
                  <a:pt x="338" y="695"/>
                  <a:pt x="338" y="693"/>
                </a:cubicBezTo>
                <a:cubicBezTo>
                  <a:pt x="339" y="692"/>
                  <a:pt x="339" y="691"/>
                  <a:pt x="340" y="690"/>
                </a:cubicBezTo>
                <a:cubicBezTo>
                  <a:pt x="340" y="690"/>
                  <a:pt x="341" y="690"/>
                  <a:pt x="341" y="689"/>
                </a:cubicBezTo>
                <a:cubicBezTo>
                  <a:pt x="341" y="689"/>
                  <a:pt x="342" y="689"/>
                  <a:pt x="342" y="689"/>
                </a:cubicBezTo>
                <a:cubicBezTo>
                  <a:pt x="343" y="689"/>
                  <a:pt x="343" y="689"/>
                  <a:pt x="343" y="690"/>
                </a:cubicBezTo>
                <a:cubicBezTo>
                  <a:pt x="343" y="690"/>
                  <a:pt x="343" y="690"/>
                  <a:pt x="343" y="690"/>
                </a:cubicBezTo>
                <a:cubicBezTo>
                  <a:pt x="343" y="690"/>
                  <a:pt x="343" y="690"/>
                  <a:pt x="343" y="690"/>
                </a:cubicBezTo>
                <a:cubicBezTo>
                  <a:pt x="342" y="690"/>
                  <a:pt x="342" y="690"/>
                  <a:pt x="342" y="691"/>
                </a:cubicBezTo>
                <a:cubicBezTo>
                  <a:pt x="342" y="691"/>
                  <a:pt x="343" y="690"/>
                  <a:pt x="343" y="690"/>
                </a:cubicBezTo>
                <a:cubicBezTo>
                  <a:pt x="343" y="690"/>
                  <a:pt x="343" y="690"/>
                  <a:pt x="344" y="689"/>
                </a:cubicBezTo>
                <a:cubicBezTo>
                  <a:pt x="344" y="689"/>
                  <a:pt x="344" y="689"/>
                  <a:pt x="345" y="689"/>
                </a:cubicBezTo>
                <a:cubicBezTo>
                  <a:pt x="346" y="689"/>
                  <a:pt x="345" y="689"/>
                  <a:pt x="345" y="689"/>
                </a:cubicBezTo>
                <a:cubicBezTo>
                  <a:pt x="345" y="689"/>
                  <a:pt x="345" y="689"/>
                  <a:pt x="345" y="689"/>
                </a:cubicBezTo>
                <a:cubicBezTo>
                  <a:pt x="345" y="689"/>
                  <a:pt x="345" y="689"/>
                  <a:pt x="345" y="689"/>
                </a:cubicBezTo>
                <a:cubicBezTo>
                  <a:pt x="345" y="689"/>
                  <a:pt x="345" y="690"/>
                  <a:pt x="345" y="690"/>
                </a:cubicBezTo>
                <a:cubicBezTo>
                  <a:pt x="345" y="690"/>
                  <a:pt x="346" y="689"/>
                  <a:pt x="345" y="689"/>
                </a:cubicBezTo>
                <a:moveTo>
                  <a:pt x="337" y="740"/>
                </a:moveTo>
                <a:cubicBezTo>
                  <a:pt x="335" y="747"/>
                  <a:pt x="335" y="748"/>
                  <a:pt x="335" y="749"/>
                </a:cubicBezTo>
                <a:cubicBezTo>
                  <a:pt x="337" y="750"/>
                  <a:pt x="338" y="751"/>
                  <a:pt x="340" y="750"/>
                </a:cubicBezTo>
                <a:cubicBezTo>
                  <a:pt x="342" y="750"/>
                  <a:pt x="343" y="752"/>
                  <a:pt x="344" y="751"/>
                </a:cubicBezTo>
                <a:cubicBezTo>
                  <a:pt x="345" y="753"/>
                  <a:pt x="346" y="752"/>
                  <a:pt x="347" y="752"/>
                </a:cubicBezTo>
                <a:cubicBezTo>
                  <a:pt x="349" y="752"/>
                  <a:pt x="350" y="754"/>
                  <a:pt x="351" y="753"/>
                </a:cubicBezTo>
                <a:cubicBezTo>
                  <a:pt x="351" y="753"/>
                  <a:pt x="352" y="755"/>
                  <a:pt x="351" y="755"/>
                </a:cubicBezTo>
                <a:cubicBezTo>
                  <a:pt x="351" y="755"/>
                  <a:pt x="351" y="756"/>
                  <a:pt x="350" y="757"/>
                </a:cubicBezTo>
                <a:cubicBezTo>
                  <a:pt x="350" y="757"/>
                  <a:pt x="349" y="758"/>
                  <a:pt x="348" y="758"/>
                </a:cubicBezTo>
                <a:cubicBezTo>
                  <a:pt x="347" y="757"/>
                  <a:pt x="347" y="756"/>
                  <a:pt x="347" y="754"/>
                </a:cubicBezTo>
                <a:cubicBezTo>
                  <a:pt x="346" y="754"/>
                  <a:pt x="346" y="755"/>
                  <a:pt x="346" y="755"/>
                </a:cubicBezTo>
                <a:cubicBezTo>
                  <a:pt x="345" y="756"/>
                  <a:pt x="345" y="756"/>
                  <a:pt x="345" y="757"/>
                </a:cubicBezTo>
                <a:cubicBezTo>
                  <a:pt x="344" y="757"/>
                  <a:pt x="343" y="756"/>
                  <a:pt x="343" y="756"/>
                </a:cubicBezTo>
                <a:cubicBezTo>
                  <a:pt x="342" y="755"/>
                  <a:pt x="342" y="755"/>
                  <a:pt x="341" y="755"/>
                </a:cubicBezTo>
                <a:cubicBezTo>
                  <a:pt x="341" y="754"/>
                  <a:pt x="340" y="754"/>
                  <a:pt x="340" y="755"/>
                </a:cubicBezTo>
                <a:cubicBezTo>
                  <a:pt x="340" y="755"/>
                  <a:pt x="340" y="755"/>
                  <a:pt x="340" y="755"/>
                </a:cubicBezTo>
                <a:cubicBezTo>
                  <a:pt x="340" y="756"/>
                  <a:pt x="340" y="756"/>
                  <a:pt x="340" y="756"/>
                </a:cubicBezTo>
                <a:cubicBezTo>
                  <a:pt x="339" y="756"/>
                  <a:pt x="338" y="756"/>
                  <a:pt x="337" y="756"/>
                </a:cubicBezTo>
                <a:cubicBezTo>
                  <a:pt x="336" y="755"/>
                  <a:pt x="337" y="755"/>
                  <a:pt x="337" y="755"/>
                </a:cubicBezTo>
                <a:cubicBezTo>
                  <a:pt x="337" y="754"/>
                  <a:pt x="336" y="753"/>
                  <a:pt x="334" y="753"/>
                </a:cubicBezTo>
                <a:cubicBezTo>
                  <a:pt x="333" y="753"/>
                  <a:pt x="332" y="753"/>
                  <a:pt x="332" y="752"/>
                </a:cubicBezTo>
                <a:cubicBezTo>
                  <a:pt x="332" y="751"/>
                  <a:pt x="332" y="751"/>
                  <a:pt x="331" y="750"/>
                </a:cubicBezTo>
                <a:cubicBezTo>
                  <a:pt x="331" y="751"/>
                  <a:pt x="330" y="752"/>
                  <a:pt x="330" y="752"/>
                </a:cubicBezTo>
                <a:cubicBezTo>
                  <a:pt x="330" y="752"/>
                  <a:pt x="329" y="752"/>
                  <a:pt x="329" y="751"/>
                </a:cubicBezTo>
                <a:cubicBezTo>
                  <a:pt x="329" y="752"/>
                  <a:pt x="328" y="752"/>
                  <a:pt x="328" y="753"/>
                </a:cubicBezTo>
                <a:cubicBezTo>
                  <a:pt x="328" y="753"/>
                  <a:pt x="328" y="753"/>
                  <a:pt x="329" y="754"/>
                </a:cubicBezTo>
                <a:cubicBezTo>
                  <a:pt x="328" y="754"/>
                  <a:pt x="328" y="755"/>
                  <a:pt x="327" y="755"/>
                </a:cubicBezTo>
                <a:cubicBezTo>
                  <a:pt x="327" y="755"/>
                  <a:pt x="327" y="755"/>
                  <a:pt x="327" y="755"/>
                </a:cubicBezTo>
                <a:cubicBezTo>
                  <a:pt x="327" y="753"/>
                  <a:pt x="327" y="752"/>
                  <a:pt x="327" y="751"/>
                </a:cubicBezTo>
                <a:cubicBezTo>
                  <a:pt x="327" y="750"/>
                  <a:pt x="326" y="749"/>
                  <a:pt x="328" y="748"/>
                </a:cubicBezTo>
                <a:cubicBezTo>
                  <a:pt x="328" y="747"/>
                  <a:pt x="328" y="746"/>
                  <a:pt x="328" y="745"/>
                </a:cubicBezTo>
                <a:cubicBezTo>
                  <a:pt x="329" y="744"/>
                  <a:pt x="329" y="743"/>
                  <a:pt x="329" y="742"/>
                </a:cubicBezTo>
                <a:cubicBezTo>
                  <a:pt x="329" y="741"/>
                  <a:pt x="329" y="741"/>
                  <a:pt x="329" y="740"/>
                </a:cubicBezTo>
                <a:cubicBezTo>
                  <a:pt x="330" y="740"/>
                  <a:pt x="329" y="738"/>
                  <a:pt x="330" y="737"/>
                </a:cubicBezTo>
                <a:cubicBezTo>
                  <a:pt x="330" y="737"/>
                  <a:pt x="330" y="737"/>
                  <a:pt x="331" y="738"/>
                </a:cubicBezTo>
                <a:cubicBezTo>
                  <a:pt x="331" y="738"/>
                  <a:pt x="331" y="738"/>
                  <a:pt x="331" y="738"/>
                </a:cubicBezTo>
                <a:cubicBezTo>
                  <a:pt x="332" y="737"/>
                  <a:pt x="331" y="736"/>
                  <a:pt x="332" y="736"/>
                </a:cubicBezTo>
                <a:cubicBezTo>
                  <a:pt x="332" y="735"/>
                  <a:pt x="331" y="735"/>
                  <a:pt x="332" y="734"/>
                </a:cubicBezTo>
                <a:cubicBezTo>
                  <a:pt x="333" y="734"/>
                  <a:pt x="332" y="733"/>
                  <a:pt x="332" y="733"/>
                </a:cubicBezTo>
                <a:cubicBezTo>
                  <a:pt x="332" y="733"/>
                  <a:pt x="332" y="732"/>
                  <a:pt x="332" y="732"/>
                </a:cubicBezTo>
                <a:cubicBezTo>
                  <a:pt x="334" y="732"/>
                  <a:pt x="336" y="732"/>
                  <a:pt x="338" y="732"/>
                </a:cubicBezTo>
                <a:cubicBezTo>
                  <a:pt x="338" y="732"/>
                  <a:pt x="338" y="733"/>
                  <a:pt x="338" y="734"/>
                </a:cubicBezTo>
                <a:cubicBezTo>
                  <a:pt x="338" y="734"/>
                  <a:pt x="337" y="734"/>
                  <a:pt x="337" y="735"/>
                </a:cubicBezTo>
                <a:cubicBezTo>
                  <a:pt x="337" y="735"/>
                  <a:pt x="337" y="736"/>
                  <a:pt x="337" y="736"/>
                </a:cubicBezTo>
                <a:cubicBezTo>
                  <a:pt x="337" y="737"/>
                  <a:pt x="337" y="737"/>
                  <a:pt x="337" y="738"/>
                </a:cubicBezTo>
                <a:cubicBezTo>
                  <a:pt x="337" y="739"/>
                  <a:pt x="336" y="739"/>
                  <a:pt x="336" y="741"/>
                </a:cubicBezTo>
                <a:cubicBezTo>
                  <a:pt x="336" y="741"/>
                  <a:pt x="336" y="742"/>
                  <a:pt x="336" y="743"/>
                </a:cubicBezTo>
                <a:cubicBezTo>
                  <a:pt x="336" y="744"/>
                  <a:pt x="336" y="745"/>
                  <a:pt x="337" y="740"/>
                </a:cubicBezTo>
                <a:cubicBezTo>
                  <a:pt x="337" y="734"/>
                  <a:pt x="337" y="734"/>
                  <a:pt x="337" y="734"/>
                </a:cubicBezTo>
                <a:cubicBezTo>
                  <a:pt x="337" y="734"/>
                  <a:pt x="337" y="734"/>
                  <a:pt x="337" y="734"/>
                </a:cubicBezTo>
                <a:cubicBezTo>
                  <a:pt x="337" y="734"/>
                  <a:pt x="337" y="733"/>
                  <a:pt x="336" y="734"/>
                </a:cubicBezTo>
                <a:cubicBezTo>
                  <a:pt x="336" y="734"/>
                  <a:pt x="337" y="734"/>
                  <a:pt x="337" y="740"/>
                </a:cubicBezTo>
                <a:moveTo>
                  <a:pt x="333" y="741"/>
                </a:moveTo>
                <a:cubicBezTo>
                  <a:pt x="333" y="742"/>
                  <a:pt x="334" y="742"/>
                  <a:pt x="334" y="741"/>
                </a:cubicBezTo>
                <a:cubicBezTo>
                  <a:pt x="334" y="741"/>
                  <a:pt x="333" y="741"/>
                  <a:pt x="333" y="741"/>
                </a:cubicBezTo>
                <a:moveTo>
                  <a:pt x="349" y="756"/>
                </a:moveTo>
                <a:cubicBezTo>
                  <a:pt x="349" y="756"/>
                  <a:pt x="349" y="756"/>
                  <a:pt x="350" y="756"/>
                </a:cubicBezTo>
                <a:cubicBezTo>
                  <a:pt x="349" y="756"/>
                  <a:pt x="349" y="755"/>
                  <a:pt x="349" y="755"/>
                </a:cubicBezTo>
                <a:cubicBezTo>
                  <a:pt x="349" y="755"/>
                  <a:pt x="349" y="756"/>
                  <a:pt x="349" y="756"/>
                </a:cubicBezTo>
                <a:cubicBezTo>
                  <a:pt x="349" y="756"/>
                  <a:pt x="349" y="756"/>
                  <a:pt x="349" y="756"/>
                </a:cubicBezTo>
                <a:moveTo>
                  <a:pt x="275" y="103"/>
                </a:moveTo>
                <a:cubicBezTo>
                  <a:pt x="273" y="104"/>
                  <a:pt x="272" y="105"/>
                  <a:pt x="271" y="105"/>
                </a:cubicBezTo>
                <a:cubicBezTo>
                  <a:pt x="271" y="105"/>
                  <a:pt x="270" y="104"/>
                  <a:pt x="270" y="103"/>
                </a:cubicBezTo>
                <a:cubicBezTo>
                  <a:pt x="270" y="102"/>
                  <a:pt x="270" y="101"/>
                  <a:pt x="270" y="100"/>
                </a:cubicBezTo>
                <a:cubicBezTo>
                  <a:pt x="270" y="98"/>
                  <a:pt x="270" y="96"/>
                  <a:pt x="269" y="94"/>
                </a:cubicBezTo>
                <a:cubicBezTo>
                  <a:pt x="269" y="94"/>
                  <a:pt x="269" y="92"/>
                  <a:pt x="269" y="92"/>
                </a:cubicBezTo>
                <a:cubicBezTo>
                  <a:pt x="268" y="91"/>
                  <a:pt x="267" y="91"/>
                  <a:pt x="266" y="92"/>
                </a:cubicBezTo>
                <a:cubicBezTo>
                  <a:pt x="265" y="92"/>
                  <a:pt x="265" y="91"/>
                  <a:pt x="265" y="91"/>
                </a:cubicBezTo>
                <a:cubicBezTo>
                  <a:pt x="264" y="90"/>
                  <a:pt x="265" y="89"/>
                  <a:pt x="264" y="88"/>
                </a:cubicBezTo>
                <a:cubicBezTo>
                  <a:pt x="262" y="88"/>
                  <a:pt x="262" y="86"/>
                  <a:pt x="262" y="85"/>
                </a:cubicBezTo>
                <a:cubicBezTo>
                  <a:pt x="262" y="85"/>
                  <a:pt x="261" y="85"/>
                  <a:pt x="261" y="84"/>
                </a:cubicBezTo>
                <a:cubicBezTo>
                  <a:pt x="262" y="83"/>
                  <a:pt x="260" y="82"/>
                  <a:pt x="260" y="80"/>
                </a:cubicBezTo>
                <a:cubicBezTo>
                  <a:pt x="262" y="79"/>
                  <a:pt x="264" y="79"/>
                  <a:pt x="265" y="77"/>
                </a:cubicBezTo>
                <a:cubicBezTo>
                  <a:pt x="266" y="77"/>
                  <a:pt x="266" y="77"/>
                  <a:pt x="267" y="77"/>
                </a:cubicBezTo>
                <a:cubicBezTo>
                  <a:pt x="268" y="77"/>
                  <a:pt x="268" y="76"/>
                  <a:pt x="269" y="76"/>
                </a:cubicBezTo>
                <a:cubicBezTo>
                  <a:pt x="269" y="78"/>
                  <a:pt x="271" y="80"/>
                  <a:pt x="271" y="82"/>
                </a:cubicBezTo>
                <a:cubicBezTo>
                  <a:pt x="272" y="82"/>
                  <a:pt x="271" y="84"/>
                  <a:pt x="272" y="84"/>
                </a:cubicBezTo>
                <a:cubicBezTo>
                  <a:pt x="273" y="85"/>
                  <a:pt x="273" y="86"/>
                  <a:pt x="274" y="87"/>
                </a:cubicBezTo>
                <a:cubicBezTo>
                  <a:pt x="273" y="89"/>
                  <a:pt x="275" y="91"/>
                  <a:pt x="275" y="94"/>
                </a:cubicBezTo>
                <a:cubicBezTo>
                  <a:pt x="275" y="95"/>
                  <a:pt x="275" y="96"/>
                  <a:pt x="274" y="96"/>
                </a:cubicBezTo>
                <a:cubicBezTo>
                  <a:pt x="274" y="97"/>
                  <a:pt x="273" y="98"/>
                  <a:pt x="274" y="98"/>
                </a:cubicBezTo>
                <a:cubicBezTo>
                  <a:pt x="275" y="100"/>
                  <a:pt x="274" y="101"/>
                  <a:pt x="275" y="103"/>
                </a:cubicBezTo>
                <a:moveTo>
                  <a:pt x="494" y="137"/>
                </a:moveTo>
                <a:cubicBezTo>
                  <a:pt x="503" y="140"/>
                  <a:pt x="503" y="140"/>
                  <a:pt x="503" y="140"/>
                </a:cubicBezTo>
                <a:cubicBezTo>
                  <a:pt x="504" y="141"/>
                  <a:pt x="505" y="141"/>
                  <a:pt x="504" y="142"/>
                </a:cubicBezTo>
                <a:cubicBezTo>
                  <a:pt x="503" y="142"/>
                  <a:pt x="503" y="142"/>
                  <a:pt x="503" y="142"/>
                </a:cubicBezTo>
                <a:cubicBezTo>
                  <a:pt x="503" y="143"/>
                  <a:pt x="503" y="144"/>
                  <a:pt x="503" y="145"/>
                </a:cubicBezTo>
                <a:cubicBezTo>
                  <a:pt x="502" y="146"/>
                  <a:pt x="502" y="146"/>
                  <a:pt x="502" y="147"/>
                </a:cubicBezTo>
                <a:cubicBezTo>
                  <a:pt x="501" y="147"/>
                  <a:pt x="499" y="148"/>
                  <a:pt x="498" y="146"/>
                </a:cubicBezTo>
                <a:cubicBezTo>
                  <a:pt x="498" y="146"/>
                  <a:pt x="498" y="146"/>
                  <a:pt x="497" y="146"/>
                </a:cubicBezTo>
                <a:cubicBezTo>
                  <a:pt x="495" y="147"/>
                  <a:pt x="494" y="145"/>
                  <a:pt x="492" y="145"/>
                </a:cubicBezTo>
                <a:cubicBezTo>
                  <a:pt x="492" y="144"/>
                  <a:pt x="490" y="145"/>
                  <a:pt x="490" y="144"/>
                </a:cubicBezTo>
                <a:cubicBezTo>
                  <a:pt x="489" y="144"/>
                  <a:pt x="488" y="143"/>
                  <a:pt x="487" y="143"/>
                </a:cubicBezTo>
                <a:cubicBezTo>
                  <a:pt x="486" y="143"/>
                  <a:pt x="486" y="143"/>
                  <a:pt x="486" y="143"/>
                </a:cubicBezTo>
                <a:cubicBezTo>
                  <a:pt x="486" y="142"/>
                  <a:pt x="486" y="142"/>
                  <a:pt x="485" y="141"/>
                </a:cubicBezTo>
                <a:cubicBezTo>
                  <a:pt x="485" y="140"/>
                  <a:pt x="484" y="140"/>
                  <a:pt x="483" y="141"/>
                </a:cubicBezTo>
                <a:cubicBezTo>
                  <a:pt x="482" y="142"/>
                  <a:pt x="482" y="141"/>
                  <a:pt x="481" y="141"/>
                </a:cubicBezTo>
                <a:cubicBezTo>
                  <a:pt x="481" y="141"/>
                  <a:pt x="480" y="141"/>
                  <a:pt x="480" y="141"/>
                </a:cubicBezTo>
                <a:cubicBezTo>
                  <a:pt x="480" y="141"/>
                  <a:pt x="479" y="141"/>
                  <a:pt x="479" y="141"/>
                </a:cubicBezTo>
                <a:cubicBezTo>
                  <a:pt x="479" y="141"/>
                  <a:pt x="479" y="141"/>
                  <a:pt x="478" y="141"/>
                </a:cubicBezTo>
                <a:cubicBezTo>
                  <a:pt x="477" y="141"/>
                  <a:pt x="478" y="140"/>
                  <a:pt x="477" y="140"/>
                </a:cubicBezTo>
                <a:cubicBezTo>
                  <a:pt x="477" y="139"/>
                  <a:pt x="476" y="139"/>
                  <a:pt x="476" y="138"/>
                </a:cubicBezTo>
                <a:cubicBezTo>
                  <a:pt x="476" y="137"/>
                  <a:pt x="475" y="136"/>
                  <a:pt x="476" y="135"/>
                </a:cubicBezTo>
                <a:cubicBezTo>
                  <a:pt x="477" y="134"/>
                  <a:pt x="477" y="133"/>
                  <a:pt x="478" y="132"/>
                </a:cubicBezTo>
                <a:cubicBezTo>
                  <a:pt x="478" y="133"/>
                  <a:pt x="479" y="134"/>
                  <a:pt x="479" y="135"/>
                </a:cubicBezTo>
                <a:cubicBezTo>
                  <a:pt x="480" y="135"/>
                  <a:pt x="481" y="135"/>
                  <a:pt x="481" y="134"/>
                </a:cubicBezTo>
                <a:cubicBezTo>
                  <a:pt x="482" y="134"/>
                  <a:pt x="484" y="134"/>
                  <a:pt x="485" y="134"/>
                </a:cubicBezTo>
                <a:cubicBezTo>
                  <a:pt x="485" y="134"/>
                  <a:pt x="485" y="134"/>
                  <a:pt x="485" y="134"/>
                </a:cubicBezTo>
                <a:cubicBezTo>
                  <a:pt x="485" y="135"/>
                  <a:pt x="486" y="135"/>
                  <a:pt x="487" y="136"/>
                </a:cubicBezTo>
                <a:cubicBezTo>
                  <a:pt x="487" y="136"/>
                  <a:pt x="488" y="136"/>
                  <a:pt x="489" y="136"/>
                </a:cubicBezTo>
                <a:cubicBezTo>
                  <a:pt x="489" y="136"/>
                  <a:pt x="490" y="136"/>
                  <a:pt x="490" y="136"/>
                </a:cubicBezTo>
                <a:cubicBezTo>
                  <a:pt x="492" y="137"/>
                  <a:pt x="492" y="138"/>
                  <a:pt x="494" y="138"/>
                </a:cubicBezTo>
                <a:cubicBezTo>
                  <a:pt x="495" y="139"/>
                  <a:pt x="497" y="139"/>
                  <a:pt x="498" y="139"/>
                </a:cubicBezTo>
                <a:cubicBezTo>
                  <a:pt x="499" y="139"/>
                  <a:pt x="499" y="139"/>
                  <a:pt x="500" y="139"/>
                </a:cubicBezTo>
                <a:cubicBezTo>
                  <a:pt x="501" y="140"/>
                  <a:pt x="502" y="140"/>
                  <a:pt x="494" y="137"/>
                </a:cubicBezTo>
                <a:cubicBezTo>
                  <a:pt x="485" y="135"/>
                  <a:pt x="485" y="135"/>
                  <a:pt x="485" y="135"/>
                </a:cubicBezTo>
                <a:cubicBezTo>
                  <a:pt x="485" y="135"/>
                  <a:pt x="485" y="135"/>
                  <a:pt x="485" y="135"/>
                </a:cubicBezTo>
                <a:cubicBezTo>
                  <a:pt x="484" y="135"/>
                  <a:pt x="484" y="135"/>
                  <a:pt x="485" y="136"/>
                </a:cubicBezTo>
                <a:cubicBezTo>
                  <a:pt x="485" y="136"/>
                  <a:pt x="485" y="135"/>
                  <a:pt x="494" y="137"/>
                </a:cubicBezTo>
                <a:moveTo>
                  <a:pt x="478" y="138"/>
                </a:moveTo>
                <a:cubicBezTo>
                  <a:pt x="478" y="138"/>
                  <a:pt x="478" y="138"/>
                  <a:pt x="478" y="138"/>
                </a:cubicBezTo>
                <a:cubicBezTo>
                  <a:pt x="478" y="138"/>
                  <a:pt x="478" y="138"/>
                  <a:pt x="478" y="138"/>
                </a:cubicBezTo>
                <a:cubicBezTo>
                  <a:pt x="478" y="138"/>
                  <a:pt x="478" y="138"/>
                  <a:pt x="479" y="138"/>
                </a:cubicBezTo>
                <a:cubicBezTo>
                  <a:pt x="478" y="138"/>
                  <a:pt x="478" y="138"/>
                  <a:pt x="478" y="138"/>
                </a:cubicBezTo>
                <a:moveTo>
                  <a:pt x="745" y="393"/>
                </a:moveTo>
                <a:cubicBezTo>
                  <a:pt x="745" y="393"/>
                  <a:pt x="746" y="393"/>
                  <a:pt x="746" y="393"/>
                </a:cubicBezTo>
                <a:cubicBezTo>
                  <a:pt x="746" y="393"/>
                  <a:pt x="747" y="393"/>
                  <a:pt x="747" y="393"/>
                </a:cubicBezTo>
                <a:cubicBezTo>
                  <a:pt x="747" y="392"/>
                  <a:pt x="747" y="392"/>
                  <a:pt x="747" y="392"/>
                </a:cubicBezTo>
                <a:cubicBezTo>
                  <a:pt x="746" y="392"/>
                  <a:pt x="746" y="392"/>
                  <a:pt x="746" y="392"/>
                </a:cubicBezTo>
                <a:cubicBezTo>
                  <a:pt x="747" y="391"/>
                  <a:pt x="747" y="390"/>
                  <a:pt x="749" y="390"/>
                </a:cubicBezTo>
                <a:cubicBezTo>
                  <a:pt x="750" y="390"/>
                  <a:pt x="751" y="388"/>
                  <a:pt x="752" y="389"/>
                </a:cubicBezTo>
                <a:cubicBezTo>
                  <a:pt x="752" y="389"/>
                  <a:pt x="753" y="389"/>
                  <a:pt x="753" y="390"/>
                </a:cubicBezTo>
                <a:cubicBezTo>
                  <a:pt x="752" y="390"/>
                  <a:pt x="752" y="390"/>
                  <a:pt x="752" y="391"/>
                </a:cubicBezTo>
                <a:cubicBezTo>
                  <a:pt x="751" y="391"/>
                  <a:pt x="750" y="392"/>
                  <a:pt x="750" y="392"/>
                </a:cubicBezTo>
                <a:cubicBezTo>
                  <a:pt x="750" y="393"/>
                  <a:pt x="751" y="393"/>
                  <a:pt x="751" y="394"/>
                </a:cubicBezTo>
                <a:cubicBezTo>
                  <a:pt x="751" y="394"/>
                  <a:pt x="751" y="394"/>
                  <a:pt x="751" y="394"/>
                </a:cubicBezTo>
                <a:cubicBezTo>
                  <a:pt x="751" y="394"/>
                  <a:pt x="750" y="394"/>
                  <a:pt x="750" y="394"/>
                </a:cubicBezTo>
                <a:cubicBezTo>
                  <a:pt x="750" y="394"/>
                  <a:pt x="750" y="394"/>
                  <a:pt x="750" y="395"/>
                </a:cubicBezTo>
                <a:cubicBezTo>
                  <a:pt x="750" y="395"/>
                  <a:pt x="751" y="394"/>
                  <a:pt x="751" y="394"/>
                </a:cubicBezTo>
                <a:cubicBezTo>
                  <a:pt x="751" y="394"/>
                  <a:pt x="752" y="394"/>
                  <a:pt x="752" y="393"/>
                </a:cubicBezTo>
                <a:cubicBezTo>
                  <a:pt x="752" y="392"/>
                  <a:pt x="752" y="392"/>
                  <a:pt x="752" y="391"/>
                </a:cubicBezTo>
                <a:cubicBezTo>
                  <a:pt x="752" y="391"/>
                  <a:pt x="753" y="391"/>
                  <a:pt x="753" y="390"/>
                </a:cubicBezTo>
                <a:cubicBezTo>
                  <a:pt x="753" y="390"/>
                  <a:pt x="753" y="390"/>
                  <a:pt x="754" y="391"/>
                </a:cubicBezTo>
                <a:cubicBezTo>
                  <a:pt x="754" y="391"/>
                  <a:pt x="754" y="391"/>
                  <a:pt x="754" y="392"/>
                </a:cubicBezTo>
                <a:cubicBezTo>
                  <a:pt x="754" y="392"/>
                  <a:pt x="754" y="392"/>
                  <a:pt x="754" y="392"/>
                </a:cubicBezTo>
                <a:cubicBezTo>
                  <a:pt x="754" y="392"/>
                  <a:pt x="753" y="392"/>
                  <a:pt x="753" y="392"/>
                </a:cubicBezTo>
                <a:cubicBezTo>
                  <a:pt x="753" y="392"/>
                  <a:pt x="753" y="392"/>
                  <a:pt x="753" y="393"/>
                </a:cubicBezTo>
                <a:cubicBezTo>
                  <a:pt x="753" y="393"/>
                  <a:pt x="753" y="392"/>
                  <a:pt x="754" y="392"/>
                </a:cubicBezTo>
                <a:cubicBezTo>
                  <a:pt x="755" y="391"/>
                  <a:pt x="755" y="391"/>
                  <a:pt x="756" y="391"/>
                </a:cubicBezTo>
                <a:cubicBezTo>
                  <a:pt x="757" y="389"/>
                  <a:pt x="756" y="387"/>
                  <a:pt x="758" y="386"/>
                </a:cubicBezTo>
                <a:cubicBezTo>
                  <a:pt x="759" y="386"/>
                  <a:pt x="760" y="386"/>
                  <a:pt x="762" y="386"/>
                </a:cubicBezTo>
                <a:cubicBezTo>
                  <a:pt x="762" y="387"/>
                  <a:pt x="762" y="386"/>
                  <a:pt x="762" y="386"/>
                </a:cubicBezTo>
                <a:cubicBezTo>
                  <a:pt x="762" y="386"/>
                  <a:pt x="761" y="386"/>
                  <a:pt x="761" y="386"/>
                </a:cubicBezTo>
                <a:cubicBezTo>
                  <a:pt x="761" y="386"/>
                  <a:pt x="761" y="387"/>
                  <a:pt x="761" y="387"/>
                </a:cubicBezTo>
                <a:cubicBezTo>
                  <a:pt x="761" y="387"/>
                  <a:pt x="762" y="387"/>
                  <a:pt x="762" y="387"/>
                </a:cubicBezTo>
                <a:cubicBezTo>
                  <a:pt x="762" y="387"/>
                  <a:pt x="762" y="387"/>
                  <a:pt x="762" y="386"/>
                </a:cubicBezTo>
                <a:cubicBezTo>
                  <a:pt x="761" y="386"/>
                  <a:pt x="762" y="385"/>
                  <a:pt x="762" y="385"/>
                </a:cubicBezTo>
                <a:cubicBezTo>
                  <a:pt x="763" y="385"/>
                  <a:pt x="764" y="385"/>
                  <a:pt x="765" y="384"/>
                </a:cubicBezTo>
                <a:cubicBezTo>
                  <a:pt x="765" y="384"/>
                  <a:pt x="766" y="384"/>
                  <a:pt x="767" y="384"/>
                </a:cubicBezTo>
                <a:cubicBezTo>
                  <a:pt x="767" y="384"/>
                  <a:pt x="767" y="384"/>
                  <a:pt x="767" y="383"/>
                </a:cubicBezTo>
                <a:cubicBezTo>
                  <a:pt x="768" y="384"/>
                  <a:pt x="768" y="384"/>
                  <a:pt x="769" y="385"/>
                </a:cubicBezTo>
                <a:cubicBezTo>
                  <a:pt x="769" y="393"/>
                  <a:pt x="769" y="393"/>
                  <a:pt x="769" y="393"/>
                </a:cubicBezTo>
                <a:cubicBezTo>
                  <a:pt x="768" y="393"/>
                  <a:pt x="767" y="393"/>
                  <a:pt x="766" y="394"/>
                </a:cubicBezTo>
                <a:cubicBezTo>
                  <a:pt x="766" y="394"/>
                  <a:pt x="764" y="393"/>
                  <a:pt x="764" y="394"/>
                </a:cubicBezTo>
                <a:cubicBezTo>
                  <a:pt x="762" y="395"/>
                  <a:pt x="760" y="395"/>
                  <a:pt x="759" y="395"/>
                </a:cubicBezTo>
                <a:cubicBezTo>
                  <a:pt x="758" y="395"/>
                  <a:pt x="757" y="395"/>
                  <a:pt x="756" y="395"/>
                </a:cubicBezTo>
                <a:cubicBezTo>
                  <a:pt x="755" y="396"/>
                  <a:pt x="754" y="396"/>
                  <a:pt x="753" y="396"/>
                </a:cubicBezTo>
                <a:cubicBezTo>
                  <a:pt x="753" y="396"/>
                  <a:pt x="752" y="397"/>
                  <a:pt x="751" y="398"/>
                </a:cubicBezTo>
                <a:cubicBezTo>
                  <a:pt x="751" y="397"/>
                  <a:pt x="751" y="397"/>
                  <a:pt x="750" y="397"/>
                </a:cubicBezTo>
                <a:cubicBezTo>
                  <a:pt x="750" y="397"/>
                  <a:pt x="750" y="397"/>
                  <a:pt x="749" y="398"/>
                </a:cubicBezTo>
                <a:cubicBezTo>
                  <a:pt x="749" y="397"/>
                  <a:pt x="749" y="395"/>
                  <a:pt x="749" y="394"/>
                </a:cubicBezTo>
                <a:cubicBezTo>
                  <a:pt x="749" y="394"/>
                  <a:pt x="748" y="394"/>
                  <a:pt x="748" y="394"/>
                </a:cubicBezTo>
                <a:cubicBezTo>
                  <a:pt x="747" y="394"/>
                  <a:pt x="746" y="394"/>
                  <a:pt x="745" y="394"/>
                </a:cubicBezTo>
                <a:cubicBezTo>
                  <a:pt x="745" y="394"/>
                  <a:pt x="745" y="393"/>
                  <a:pt x="745" y="393"/>
                </a:cubicBezTo>
                <a:moveTo>
                  <a:pt x="758" y="390"/>
                </a:moveTo>
                <a:cubicBezTo>
                  <a:pt x="758" y="389"/>
                  <a:pt x="758" y="389"/>
                  <a:pt x="758" y="389"/>
                </a:cubicBezTo>
                <a:cubicBezTo>
                  <a:pt x="758" y="389"/>
                  <a:pt x="758" y="389"/>
                  <a:pt x="758" y="389"/>
                </a:cubicBezTo>
                <a:cubicBezTo>
                  <a:pt x="758" y="390"/>
                  <a:pt x="758" y="390"/>
                  <a:pt x="758" y="390"/>
                </a:cubicBezTo>
                <a:cubicBezTo>
                  <a:pt x="758" y="390"/>
                  <a:pt x="758" y="390"/>
                  <a:pt x="758" y="390"/>
                </a:cubicBezTo>
                <a:moveTo>
                  <a:pt x="759" y="393"/>
                </a:moveTo>
                <a:cubicBezTo>
                  <a:pt x="759" y="393"/>
                  <a:pt x="759" y="393"/>
                  <a:pt x="759" y="393"/>
                </a:cubicBezTo>
                <a:cubicBezTo>
                  <a:pt x="759" y="393"/>
                  <a:pt x="759" y="394"/>
                  <a:pt x="759" y="394"/>
                </a:cubicBezTo>
                <a:cubicBezTo>
                  <a:pt x="759" y="394"/>
                  <a:pt x="759" y="394"/>
                  <a:pt x="759" y="393"/>
                </a:cubicBezTo>
                <a:cubicBezTo>
                  <a:pt x="759" y="393"/>
                  <a:pt x="759" y="393"/>
                  <a:pt x="759" y="393"/>
                </a:cubicBezTo>
                <a:moveTo>
                  <a:pt x="753" y="413"/>
                </a:moveTo>
                <a:cubicBezTo>
                  <a:pt x="752" y="414"/>
                  <a:pt x="752" y="414"/>
                  <a:pt x="751" y="415"/>
                </a:cubicBezTo>
                <a:cubicBezTo>
                  <a:pt x="751" y="414"/>
                  <a:pt x="750" y="413"/>
                  <a:pt x="750" y="412"/>
                </a:cubicBezTo>
                <a:cubicBezTo>
                  <a:pt x="750" y="411"/>
                  <a:pt x="750" y="411"/>
                  <a:pt x="751" y="410"/>
                </a:cubicBezTo>
                <a:cubicBezTo>
                  <a:pt x="749" y="409"/>
                  <a:pt x="749" y="409"/>
                  <a:pt x="749" y="409"/>
                </a:cubicBezTo>
                <a:cubicBezTo>
                  <a:pt x="749" y="409"/>
                  <a:pt x="749" y="410"/>
                  <a:pt x="748" y="410"/>
                </a:cubicBezTo>
                <a:cubicBezTo>
                  <a:pt x="748" y="409"/>
                  <a:pt x="748" y="408"/>
                  <a:pt x="748" y="407"/>
                </a:cubicBezTo>
                <a:cubicBezTo>
                  <a:pt x="748" y="407"/>
                  <a:pt x="749" y="407"/>
                  <a:pt x="749" y="407"/>
                </a:cubicBezTo>
                <a:cubicBezTo>
                  <a:pt x="749" y="407"/>
                  <a:pt x="749" y="407"/>
                  <a:pt x="749" y="407"/>
                </a:cubicBezTo>
                <a:cubicBezTo>
                  <a:pt x="750" y="408"/>
                  <a:pt x="751" y="408"/>
                  <a:pt x="752" y="409"/>
                </a:cubicBezTo>
                <a:cubicBezTo>
                  <a:pt x="753" y="409"/>
                  <a:pt x="753" y="409"/>
                  <a:pt x="754" y="409"/>
                </a:cubicBezTo>
                <a:cubicBezTo>
                  <a:pt x="754" y="408"/>
                  <a:pt x="755" y="408"/>
                  <a:pt x="755" y="408"/>
                </a:cubicBezTo>
                <a:cubicBezTo>
                  <a:pt x="756" y="408"/>
                  <a:pt x="756" y="409"/>
                  <a:pt x="756" y="409"/>
                </a:cubicBezTo>
                <a:cubicBezTo>
                  <a:pt x="758" y="409"/>
                  <a:pt x="759" y="409"/>
                  <a:pt x="761" y="409"/>
                </a:cubicBezTo>
                <a:cubicBezTo>
                  <a:pt x="761" y="410"/>
                  <a:pt x="763" y="410"/>
                  <a:pt x="764" y="410"/>
                </a:cubicBezTo>
                <a:cubicBezTo>
                  <a:pt x="765" y="410"/>
                  <a:pt x="767" y="411"/>
                  <a:pt x="769" y="411"/>
                </a:cubicBezTo>
                <a:cubicBezTo>
                  <a:pt x="769" y="411"/>
                  <a:pt x="769" y="412"/>
                  <a:pt x="769" y="412"/>
                </a:cubicBezTo>
                <a:cubicBezTo>
                  <a:pt x="769" y="414"/>
                  <a:pt x="769" y="417"/>
                  <a:pt x="769" y="419"/>
                </a:cubicBezTo>
                <a:cubicBezTo>
                  <a:pt x="768" y="420"/>
                  <a:pt x="766" y="419"/>
                  <a:pt x="765" y="419"/>
                </a:cubicBezTo>
                <a:cubicBezTo>
                  <a:pt x="765" y="419"/>
                  <a:pt x="764" y="419"/>
                  <a:pt x="764" y="419"/>
                </a:cubicBezTo>
                <a:cubicBezTo>
                  <a:pt x="764" y="418"/>
                  <a:pt x="762" y="419"/>
                  <a:pt x="761" y="418"/>
                </a:cubicBezTo>
                <a:cubicBezTo>
                  <a:pt x="760" y="418"/>
                  <a:pt x="759" y="416"/>
                  <a:pt x="757" y="417"/>
                </a:cubicBezTo>
                <a:cubicBezTo>
                  <a:pt x="756" y="416"/>
                  <a:pt x="755" y="415"/>
                  <a:pt x="754" y="416"/>
                </a:cubicBezTo>
                <a:cubicBezTo>
                  <a:pt x="754" y="416"/>
                  <a:pt x="753" y="415"/>
                  <a:pt x="753" y="415"/>
                </a:cubicBezTo>
                <a:cubicBezTo>
                  <a:pt x="753" y="415"/>
                  <a:pt x="753" y="414"/>
                  <a:pt x="753" y="413"/>
                </a:cubicBezTo>
                <a:cubicBezTo>
                  <a:pt x="753" y="413"/>
                  <a:pt x="753" y="413"/>
                  <a:pt x="753" y="413"/>
                </a:cubicBezTo>
                <a:cubicBezTo>
                  <a:pt x="753" y="413"/>
                  <a:pt x="753" y="414"/>
                  <a:pt x="753" y="414"/>
                </a:cubicBezTo>
                <a:cubicBezTo>
                  <a:pt x="753" y="414"/>
                  <a:pt x="753" y="414"/>
                  <a:pt x="753" y="414"/>
                </a:cubicBezTo>
                <a:cubicBezTo>
                  <a:pt x="753" y="414"/>
                  <a:pt x="753" y="413"/>
                  <a:pt x="754" y="413"/>
                </a:cubicBezTo>
                <a:cubicBezTo>
                  <a:pt x="754" y="413"/>
                  <a:pt x="753" y="413"/>
                  <a:pt x="753" y="413"/>
                </a:cubicBezTo>
                <a:moveTo>
                  <a:pt x="407" y="759"/>
                </a:moveTo>
                <a:cubicBezTo>
                  <a:pt x="408" y="760"/>
                  <a:pt x="406" y="760"/>
                  <a:pt x="406" y="761"/>
                </a:cubicBezTo>
                <a:cubicBezTo>
                  <a:pt x="407" y="761"/>
                  <a:pt x="406" y="762"/>
                  <a:pt x="406" y="762"/>
                </a:cubicBezTo>
                <a:cubicBezTo>
                  <a:pt x="405" y="761"/>
                  <a:pt x="405" y="763"/>
                  <a:pt x="403" y="763"/>
                </a:cubicBezTo>
                <a:cubicBezTo>
                  <a:pt x="403" y="763"/>
                  <a:pt x="404" y="763"/>
                  <a:pt x="404" y="763"/>
                </a:cubicBezTo>
                <a:cubicBezTo>
                  <a:pt x="404" y="763"/>
                  <a:pt x="404" y="762"/>
                  <a:pt x="404" y="762"/>
                </a:cubicBezTo>
                <a:cubicBezTo>
                  <a:pt x="403" y="762"/>
                  <a:pt x="403" y="762"/>
                  <a:pt x="403" y="762"/>
                </a:cubicBezTo>
                <a:cubicBezTo>
                  <a:pt x="403" y="762"/>
                  <a:pt x="403" y="763"/>
                  <a:pt x="403" y="763"/>
                </a:cubicBezTo>
                <a:cubicBezTo>
                  <a:pt x="403" y="763"/>
                  <a:pt x="401" y="765"/>
                  <a:pt x="401" y="765"/>
                </a:cubicBezTo>
                <a:cubicBezTo>
                  <a:pt x="400" y="765"/>
                  <a:pt x="399" y="765"/>
                  <a:pt x="398" y="764"/>
                </a:cubicBezTo>
                <a:cubicBezTo>
                  <a:pt x="398" y="764"/>
                  <a:pt x="397" y="764"/>
                  <a:pt x="397" y="763"/>
                </a:cubicBezTo>
                <a:cubicBezTo>
                  <a:pt x="396" y="762"/>
                  <a:pt x="395" y="761"/>
                  <a:pt x="393" y="761"/>
                </a:cubicBezTo>
                <a:cubicBezTo>
                  <a:pt x="393" y="761"/>
                  <a:pt x="393" y="760"/>
                  <a:pt x="394" y="760"/>
                </a:cubicBezTo>
                <a:cubicBezTo>
                  <a:pt x="394" y="760"/>
                  <a:pt x="395" y="760"/>
                  <a:pt x="396" y="760"/>
                </a:cubicBezTo>
                <a:cubicBezTo>
                  <a:pt x="397" y="760"/>
                  <a:pt x="397" y="759"/>
                  <a:pt x="398" y="759"/>
                </a:cubicBezTo>
                <a:cubicBezTo>
                  <a:pt x="399" y="759"/>
                  <a:pt x="399" y="759"/>
                  <a:pt x="399" y="759"/>
                </a:cubicBezTo>
                <a:cubicBezTo>
                  <a:pt x="399" y="759"/>
                  <a:pt x="399" y="760"/>
                  <a:pt x="399" y="761"/>
                </a:cubicBezTo>
                <a:cubicBezTo>
                  <a:pt x="399" y="761"/>
                  <a:pt x="399" y="760"/>
                  <a:pt x="399" y="760"/>
                </a:cubicBezTo>
                <a:cubicBezTo>
                  <a:pt x="399" y="760"/>
                  <a:pt x="399" y="760"/>
                  <a:pt x="398" y="760"/>
                </a:cubicBezTo>
                <a:cubicBezTo>
                  <a:pt x="398" y="760"/>
                  <a:pt x="398" y="761"/>
                  <a:pt x="398" y="761"/>
                </a:cubicBezTo>
                <a:cubicBezTo>
                  <a:pt x="398" y="762"/>
                  <a:pt x="398" y="762"/>
                  <a:pt x="399" y="762"/>
                </a:cubicBezTo>
                <a:cubicBezTo>
                  <a:pt x="399" y="762"/>
                  <a:pt x="400" y="761"/>
                  <a:pt x="399" y="761"/>
                </a:cubicBezTo>
                <a:cubicBezTo>
                  <a:pt x="399" y="760"/>
                  <a:pt x="400" y="760"/>
                  <a:pt x="400" y="760"/>
                </a:cubicBezTo>
                <a:cubicBezTo>
                  <a:pt x="400" y="759"/>
                  <a:pt x="399" y="759"/>
                  <a:pt x="399" y="759"/>
                </a:cubicBezTo>
                <a:cubicBezTo>
                  <a:pt x="399" y="758"/>
                  <a:pt x="400" y="757"/>
                  <a:pt x="400" y="757"/>
                </a:cubicBezTo>
                <a:cubicBezTo>
                  <a:pt x="402" y="757"/>
                  <a:pt x="402" y="756"/>
                  <a:pt x="404" y="755"/>
                </a:cubicBezTo>
                <a:cubicBezTo>
                  <a:pt x="403" y="753"/>
                  <a:pt x="403" y="753"/>
                  <a:pt x="404" y="752"/>
                </a:cubicBezTo>
                <a:cubicBezTo>
                  <a:pt x="404" y="747"/>
                  <a:pt x="404" y="747"/>
                  <a:pt x="404" y="747"/>
                </a:cubicBezTo>
                <a:cubicBezTo>
                  <a:pt x="405" y="746"/>
                  <a:pt x="406" y="748"/>
                  <a:pt x="407" y="748"/>
                </a:cubicBezTo>
                <a:cubicBezTo>
                  <a:pt x="408" y="748"/>
                  <a:pt x="409" y="747"/>
                  <a:pt x="409" y="748"/>
                </a:cubicBezTo>
                <a:cubicBezTo>
                  <a:pt x="410" y="748"/>
                  <a:pt x="411" y="749"/>
                  <a:pt x="411" y="749"/>
                </a:cubicBezTo>
                <a:cubicBezTo>
                  <a:pt x="411" y="750"/>
                  <a:pt x="411" y="751"/>
                  <a:pt x="411" y="752"/>
                </a:cubicBezTo>
                <a:cubicBezTo>
                  <a:pt x="410" y="753"/>
                  <a:pt x="410" y="754"/>
                  <a:pt x="409" y="755"/>
                </a:cubicBezTo>
                <a:cubicBezTo>
                  <a:pt x="409" y="757"/>
                  <a:pt x="408" y="758"/>
                  <a:pt x="408" y="759"/>
                </a:cubicBezTo>
                <a:cubicBezTo>
                  <a:pt x="408" y="759"/>
                  <a:pt x="408" y="759"/>
                  <a:pt x="407" y="759"/>
                </a:cubicBezTo>
                <a:cubicBezTo>
                  <a:pt x="407" y="759"/>
                  <a:pt x="407" y="759"/>
                  <a:pt x="407" y="759"/>
                </a:cubicBezTo>
                <a:cubicBezTo>
                  <a:pt x="408" y="759"/>
                  <a:pt x="408" y="759"/>
                  <a:pt x="407" y="759"/>
                </a:cubicBezTo>
                <a:cubicBezTo>
                  <a:pt x="407" y="758"/>
                  <a:pt x="407" y="758"/>
                  <a:pt x="407" y="758"/>
                </a:cubicBezTo>
                <a:cubicBezTo>
                  <a:pt x="407" y="758"/>
                  <a:pt x="407" y="759"/>
                  <a:pt x="407" y="759"/>
                </a:cubicBezTo>
                <a:moveTo>
                  <a:pt x="405" y="755"/>
                </a:moveTo>
                <a:cubicBezTo>
                  <a:pt x="406" y="754"/>
                  <a:pt x="406" y="754"/>
                  <a:pt x="406" y="754"/>
                </a:cubicBezTo>
                <a:cubicBezTo>
                  <a:pt x="406" y="753"/>
                  <a:pt x="407" y="752"/>
                  <a:pt x="406" y="751"/>
                </a:cubicBezTo>
                <a:cubicBezTo>
                  <a:pt x="405" y="752"/>
                  <a:pt x="406" y="753"/>
                  <a:pt x="406" y="755"/>
                </a:cubicBezTo>
                <a:cubicBezTo>
                  <a:pt x="406" y="755"/>
                  <a:pt x="406" y="754"/>
                  <a:pt x="406" y="754"/>
                </a:cubicBezTo>
                <a:cubicBezTo>
                  <a:pt x="405" y="754"/>
                  <a:pt x="405" y="754"/>
                  <a:pt x="405" y="754"/>
                </a:cubicBezTo>
                <a:cubicBezTo>
                  <a:pt x="405" y="754"/>
                  <a:pt x="404" y="755"/>
                  <a:pt x="405" y="755"/>
                </a:cubicBezTo>
                <a:cubicBezTo>
                  <a:pt x="405" y="755"/>
                  <a:pt x="405" y="755"/>
                  <a:pt x="405" y="755"/>
                </a:cubicBezTo>
                <a:moveTo>
                  <a:pt x="405" y="761"/>
                </a:moveTo>
                <a:cubicBezTo>
                  <a:pt x="405" y="761"/>
                  <a:pt x="405" y="761"/>
                  <a:pt x="405" y="761"/>
                </a:cubicBezTo>
                <a:cubicBezTo>
                  <a:pt x="405" y="761"/>
                  <a:pt x="405" y="760"/>
                  <a:pt x="405" y="760"/>
                </a:cubicBezTo>
                <a:cubicBezTo>
                  <a:pt x="405" y="760"/>
                  <a:pt x="405" y="760"/>
                  <a:pt x="405" y="760"/>
                </a:cubicBezTo>
                <a:cubicBezTo>
                  <a:pt x="405" y="760"/>
                  <a:pt x="405" y="760"/>
                  <a:pt x="405" y="761"/>
                </a:cubicBezTo>
                <a:moveTo>
                  <a:pt x="699" y="377"/>
                </a:moveTo>
                <a:cubicBezTo>
                  <a:pt x="697" y="377"/>
                  <a:pt x="696" y="377"/>
                  <a:pt x="695" y="377"/>
                </a:cubicBezTo>
                <a:cubicBezTo>
                  <a:pt x="693" y="377"/>
                  <a:pt x="692" y="377"/>
                  <a:pt x="691" y="378"/>
                </a:cubicBezTo>
                <a:cubicBezTo>
                  <a:pt x="688" y="378"/>
                  <a:pt x="686" y="378"/>
                  <a:pt x="683" y="378"/>
                </a:cubicBezTo>
                <a:cubicBezTo>
                  <a:pt x="683" y="377"/>
                  <a:pt x="682" y="376"/>
                  <a:pt x="682" y="376"/>
                </a:cubicBezTo>
                <a:cubicBezTo>
                  <a:pt x="682" y="375"/>
                  <a:pt x="682" y="375"/>
                  <a:pt x="682" y="375"/>
                </a:cubicBezTo>
                <a:cubicBezTo>
                  <a:pt x="683" y="373"/>
                  <a:pt x="683" y="372"/>
                  <a:pt x="682" y="371"/>
                </a:cubicBezTo>
                <a:cubicBezTo>
                  <a:pt x="681" y="370"/>
                  <a:pt x="682" y="370"/>
                  <a:pt x="682" y="369"/>
                </a:cubicBezTo>
                <a:cubicBezTo>
                  <a:pt x="683" y="369"/>
                  <a:pt x="683" y="369"/>
                  <a:pt x="684" y="369"/>
                </a:cubicBezTo>
                <a:cubicBezTo>
                  <a:pt x="686" y="369"/>
                  <a:pt x="688" y="370"/>
                  <a:pt x="690" y="368"/>
                </a:cubicBezTo>
                <a:cubicBezTo>
                  <a:pt x="691" y="368"/>
                  <a:pt x="692" y="368"/>
                  <a:pt x="693" y="368"/>
                </a:cubicBezTo>
                <a:cubicBezTo>
                  <a:pt x="694" y="369"/>
                  <a:pt x="695" y="370"/>
                  <a:pt x="696" y="370"/>
                </a:cubicBezTo>
                <a:cubicBezTo>
                  <a:pt x="697" y="370"/>
                  <a:pt x="697" y="371"/>
                  <a:pt x="696" y="371"/>
                </a:cubicBezTo>
                <a:cubicBezTo>
                  <a:pt x="696" y="371"/>
                  <a:pt x="696" y="372"/>
                  <a:pt x="696" y="372"/>
                </a:cubicBezTo>
                <a:cubicBezTo>
                  <a:pt x="697" y="373"/>
                  <a:pt x="696" y="373"/>
                  <a:pt x="696" y="373"/>
                </a:cubicBezTo>
                <a:cubicBezTo>
                  <a:pt x="696" y="374"/>
                  <a:pt x="697" y="375"/>
                  <a:pt x="698" y="375"/>
                </a:cubicBezTo>
                <a:cubicBezTo>
                  <a:pt x="699" y="375"/>
                  <a:pt x="699" y="376"/>
                  <a:pt x="699" y="377"/>
                </a:cubicBezTo>
                <a:moveTo>
                  <a:pt x="110" y="149"/>
                </a:moveTo>
                <a:cubicBezTo>
                  <a:pt x="110" y="150"/>
                  <a:pt x="110" y="150"/>
                  <a:pt x="110" y="150"/>
                </a:cubicBezTo>
                <a:cubicBezTo>
                  <a:pt x="108" y="152"/>
                  <a:pt x="107" y="153"/>
                  <a:pt x="106" y="155"/>
                </a:cubicBezTo>
                <a:cubicBezTo>
                  <a:pt x="105" y="155"/>
                  <a:pt x="104" y="156"/>
                  <a:pt x="103" y="157"/>
                </a:cubicBezTo>
                <a:cubicBezTo>
                  <a:pt x="103" y="157"/>
                  <a:pt x="102" y="157"/>
                  <a:pt x="102" y="158"/>
                </a:cubicBezTo>
                <a:cubicBezTo>
                  <a:pt x="102" y="159"/>
                  <a:pt x="101" y="159"/>
                  <a:pt x="101" y="160"/>
                </a:cubicBezTo>
                <a:cubicBezTo>
                  <a:pt x="101" y="161"/>
                  <a:pt x="101" y="161"/>
                  <a:pt x="100" y="161"/>
                </a:cubicBezTo>
                <a:cubicBezTo>
                  <a:pt x="100" y="161"/>
                  <a:pt x="99" y="161"/>
                  <a:pt x="99" y="160"/>
                </a:cubicBezTo>
                <a:cubicBezTo>
                  <a:pt x="98" y="160"/>
                  <a:pt x="99" y="160"/>
                  <a:pt x="99" y="159"/>
                </a:cubicBezTo>
                <a:cubicBezTo>
                  <a:pt x="99" y="159"/>
                  <a:pt x="99" y="159"/>
                  <a:pt x="99" y="159"/>
                </a:cubicBezTo>
                <a:cubicBezTo>
                  <a:pt x="98" y="158"/>
                  <a:pt x="97" y="159"/>
                  <a:pt x="95" y="159"/>
                </a:cubicBezTo>
                <a:cubicBezTo>
                  <a:pt x="95" y="158"/>
                  <a:pt x="95" y="158"/>
                  <a:pt x="95" y="158"/>
                </a:cubicBezTo>
                <a:cubicBezTo>
                  <a:pt x="97" y="158"/>
                  <a:pt x="98" y="158"/>
                  <a:pt x="99" y="158"/>
                </a:cubicBezTo>
                <a:cubicBezTo>
                  <a:pt x="100" y="158"/>
                  <a:pt x="100" y="157"/>
                  <a:pt x="100" y="156"/>
                </a:cubicBezTo>
                <a:cubicBezTo>
                  <a:pt x="100" y="156"/>
                  <a:pt x="99" y="156"/>
                  <a:pt x="99" y="155"/>
                </a:cubicBezTo>
                <a:cubicBezTo>
                  <a:pt x="101" y="155"/>
                  <a:pt x="101" y="155"/>
                  <a:pt x="101" y="153"/>
                </a:cubicBezTo>
                <a:cubicBezTo>
                  <a:pt x="101" y="153"/>
                  <a:pt x="101" y="152"/>
                  <a:pt x="101" y="152"/>
                </a:cubicBezTo>
                <a:cubicBezTo>
                  <a:pt x="100" y="153"/>
                  <a:pt x="99" y="153"/>
                  <a:pt x="99" y="155"/>
                </a:cubicBezTo>
                <a:cubicBezTo>
                  <a:pt x="98" y="154"/>
                  <a:pt x="97" y="153"/>
                  <a:pt x="96" y="152"/>
                </a:cubicBezTo>
                <a:cubicBezTo>
                  <a:pt x="97" y="152"/>
                  <a:pt x="97" y="151"/>
                  <a:pt x="98" y="151"/>
                </a:cubicBezTo>
                <a:cubicBezTo>
                  <a:pt x="99" y="150"/>
                  <a:pt x="98" y="150"/>
                  <a:pt x="97" y="150"/>
                </a:cubicBezTo>
                <a:cubicBezTo>
                  <a:pt x="99" y="149"/>
                  <a:pt x="100" y="148"/>
                  <a:pt x="101" y="148"/>
                </a:cubicBezTo>
                <a:cubicBezTo>
                  <a:pt x="100" y="146"/>
                  <a:pt x="100" y="146"/>
                  <a:pt x="101" y="145"/>
                </a:cubicBezTo>
                <a:cubicBezTo>
                  <a:pt x="101" y="145"/>
                  <a:pt x="101" y="144"/>
                  <a:pt x="101" y="144"/>
                </a:cubicBezTo>
                <a:cubicBezTo>
                  <a:pt x="102" y="144"/>
                  <a:pt x="102" y="145"/>
                  <a:pt x="102" y="145"/>
                </a:cubicBezTo>
                <a:cubicBezTo>
                  <a:pt x="102" y="146"/>
                  <a:pt x="102" y="147"/>
                  <a:pt x="103" y="147"/>
                </a:cubicBezTo>
                <a:cubicBezTo>
                  <a:pt x="103" y="147"/>
                  <a:pt x="103" y="146"/>
                  <a:pt x="103" y="145"/>
                </a:cubicBezTo>
                <a:cubicBezTo>
                  <a:pt x="103" y="144"/>
                  <a:pt x="104" y="144"/>
                  <a:pt x="104" y="144"/>
                </a:cubicBezTo>
                <a:cubicBezTo>
                  <a:pt x="105" y="145"/>
                  <a:pt x="106" y="146"/>
                  <a:pt x="106" y="147"/>
                </a:cubicBezTo>
                <a:cubicBezTo>
                  <a:pt x="106" y="147"/>
                  <a:pt x="105" y="147"/>
                  <a:pt x="105" y="147"/>
                </a:cubicBezTo>
                <a:cubicBezTo>
                  <a:pt x="105" y="148"/>
                  <a:pt x="105" y="148"/>
                  <a:pt x="106" y="148"/>
                </a:cubicBezTo>
                <a:cubicBezTo>
                  <a:pt x="107" y="148"/>
                  <a:pt x="106" y="148"/>
                  <a:pt x="106" y="148"/>
                </a:cubicBezTo>
                <a:cubicBezTo>
                  <a:pt x="106" y="148"/>
                  <a:pt x="106" y="148"/>
                  <a:pt x="106" y="148"/>
                </a:cubicBezTo>
                <a:cubicBezTo>
                  <a:pt x="106" y="148"/>
                  <a:pt x="106" y="148"/>
                  <a:pt x="106" y="149"/>
                </a:cubicBezTo>
                <a:cubicBezTo>
                  <a:pt x="106" y="149"/>
                  <a:pt x="106" y="149"/>
                  <a:pt x="106" y="149"/>
                </a:cubicBezTo>
                <a:cubicBezTo>
                  <a:pt x="106" y="149"/>
                  <a:pt x="107" y="149"/>
                  <a:pt x="106" y="148"/>
                </a:cubicBezTo>
                <a:cubicBezTo>
                  <a:pt x="106" y="148"/>
                  <a:pt x="106" y="147"/>
                  <a:pt x="106" y="147"/>
                </a:cubicBezTo>
                <a:cubicBezTo>
                  <a:pt x="106" y="147"/>
                  <a:pt x="108" y="147"/>
                  <a:pt x="108" y="148"/>
                </a:cubicBezTo>
                <a:cubicBezTo>
                  <a:pt x="108" y="149"/>
                  <a:pt x="109" y="149"/>
                  <a:pt x="110" y="149"/>
                </a:cubicBezTo>
                <a:moveTo>
                  <a:pt x="105" y="151"/>
                </a:moveTo>
                <a:cubicBezTo>
                  <a:pt x="105" y="151"/>
                  <a:pt x="105" y="151"/>
                  <a:pt x="105" y="151"/>
                </a:cubicBezTo>
                <a:cubicBezTo>
                  <a:pt x="104" y="151"/>
                  <a:pt x="104" y="151"/>
                  <a:pt x="104" y="151"/>
                </a:cubicBezTo>
                <a:cubicBezTo>
                  <a:pt x="104" y="152"/>
                  <a:pt x="104" y="152"/>
                  <a:pt x="104" y="152"/>
                </a:cubicBezTo>
                <a:cubicBezTo>
                  <a:pt x="104" y="152"/>
                  <a:pt x="105" y="152"/>
                  <a:pt x="105" y="151"/>
                </a:cubicBezTo>
                <a:moveTo>
                  <a:pt x="94" y="160"/>
                </a:moveTo>
                <a:cubicBezTo>
                  <a:pt x="95" y="160"/>
                  <a:pt x="94" y="160"/>
                  <a:pt x="94" y="160"/>
                </a:cubicBezTo>
                <a:cubicBezTo>
                  <a:pt x="93" y="161"/>
                  <a:pt x="92" y="160"/>
                  <a:pt x="92" y="160"/>
                </a:cubicBezTo>
                <a:cubicBezTo>
                  <a:pt x="91" y="160"/>
                  <a:pt x="91" y="159"/>
                  <a:pt x="90" y="158"/>
                </a:cubicBezTo>
                <a:cubicBezTo>
                  <a:pt x="90" y="158"/>
                  <a:pt x="89" y="159"/>
                  <a:pt x="89" y="159"/>
                </a:cubicBezTo>
                <a:cubicBezTo>
                  <a:pt x="89" y="159"/>
                  <a:pt x="89" y="160"/>
                  <a:pt x="90" y="160"/>
                </a:cubicBezTo>
                <a:cubicBezTo>
                  <a:pt x="89" y="161"/>
                  <a:pt x="89" y="161"/>
                  <a:pt x="89" y="161"/>
                </a:cubicBezTo>
                <a:cubicBezTo>
                  <a:pt x="88" y="161"/>
                  <a:pt x="88" y="161"/>
                  <a:pt x="88" y="161"/>
                </a:cubicBezTo>
                <a:cubicBezTo>
                  <a:pt x="87" y="161"/>
                  <a:pt x="87" y="161"/>
                  <a:pt x="87" y="160"/>
                </a:cubicBezTo>
                <a:cubicBezTo>
                  <a:pt x="87" y="160"/>
                  <a:pt x="87" y="159"/>
                  <a:pt x="88" y="159"/>
                </a:cubicBezTo>
                <a:cubicBezTo>
                  <a:pt x="87" y="158"/>
                  <a:pt x="86" y="157"/>
                  <a:pt x="85" y="157"/>
                </a:cubicBezTo>
                <a:cubicBezTo>
                  <a:pt x="85" y="158"/>
                  <a:pt x="85" y="159"/>
                  <a:pt x="85" y="160"/>
                </a:cubicBezTo>
                <a:cubicBezTo>
                  <a:pt x="84" y="159"/>
                  <a:pt x="84" y="159"/>
                  <a:pt x="83" y="159"/>
                </a:cubicBezTo>
                <a:cubicBezTo>
                  <a:pt x="83" y="158"/>
                  <a:pt x="83" y="157"/>
                  <a:pt x="82" y="156"/>
                </a:cubicBezTo>
                <a:cubicBezTo>
                  <a:pt x="82" y="156"/>
                  <a:pt x="82" y="155"/>
                  <a:pt x="82" y="154"/>
                </a:cubicBezTo>
                <a:cubicBezTo>
                  <a:pt x="84" y="153"/>
                  <a:pt x="84" y="151"/>
                  <a:pt x="85" y="150"/>
                </a:cubicBezTo>
                <a:cubicBezTo>
                  <a:pt x="86" y="149"/>
                  <a:pt x="87" y="148"/>
                  <a:pt x="88" y="148"/>
                </a:cubicBezTo>
                <a:cubicBezTo>
                  <a:pt x="88" y="146"/>
                  <a:pt x="89" y="146"/>
                  <a:pt x="89" y="145"/>
                </a:cubicBezTo>
                <a:cubicBezTo>
                  <a:pt x="90" y="145"/>
                  <a:pt x="90" y="144"/>
                  <a:pt x="90" y="143"/>
                </a:cubicBezTo>
                <a:cubicBezTo>
                  <a:pt x="93" y="143"/>
                  <a:pt x="93" y="143"/>
                  <a:pt x="93" y="143"/>
                </a:cubicBezTo>
                <a:cubicBezTo>
                  <a:pt x="93" y="144"/>
                  <a:pt x="92" y="144"/>
                  <a:pt x="92" y="145"/>
                </a:cubicBezTo>
                <a:cubicBezTo>
                  <a:pt x="93" y="146"/>
                  <a:pt x="94" y="145"/>
                  <a:pt x="96" y="146"/>
                </a:cubicBezTo>
                <a:cubicBezTo>
                  <a:pt x="94" y="146"/>
                  <a:pt x="92" y="146"/>
                  <a:pt x="91" y="146"/>
                </a:cubicBezTo>
                <a:cubicBezTo>
                  <a:pt x="91" y="147"/>
                  <a:pt x="92" y="148"/>
                  <a:pt x="92" y="148"/>
                </a:cubicBezTo>
                <a:cubicBezTo>
                  <a:pt x="93" y="148"/>
                  <a:pt x="94" y="148"/>
                  <a:pt x="94" y="149"/>
                </a:cubicBezTo>
                <a:cubicBezTo>
                  <a:pt x="94" y="150"/>
                  <a:pt x="94" y="150"/>
                  <a:pt x="95" y="150"/>
                </a:cubicBezTo>
                <a:cubicBezTo>
                  <a:pt x="96" y="150"/>
                  <a:pt x="96" y="150"/>
                  <a:pt x="96" y="152"/>
                </a:cubicBezTo>
                <a:cubicBezTo>
                  <a:pt x="96" y="152"/>
                  <a:pt x="95" y="151"/>
                  <a:pt x="95" y="151"/>
                </a:cubicBezTo>
                <a:cubicBezTo>
                  <a:pt x="95" y="151"/>
                  <a:pt x="95" y="151"/>
                  <a:pt x="95" y="151"/>
                </a:cubicBezTo>
                <a:cubicBezTo>
                  <a:pt x="94" y="152"/>
                  <a:pt x="94" y="153"/>
                  <a:pt x="93" y="153"/>
                </a:cubicBezTo>
                <a:cubicBezTo>
                  <a:pt x="91" y="153"/>
                  <a:pt x="91" y="152"/>
                  <a:pt x="92" y="151"/>
                </a:cubicBezTo>
                <a:cubicBezTo>
                  <a:pt x="93" y="150"/>
                  <a:pt x="93" y="150"/>
                  <a:pt x="92" y="149"/>
                </a:cubicBezTo>
                <a:cubicBezTo>
                  <a:pt x="91" y="150"/>
                  <a:pt x="90" y="151"/>
                  <a:pt x="90" y="152"/>
                </a:cubicBezTo>
                <a:cubicBezTo>
                  <a:pt x="89" y="152"/>
                  <a:pt x="88" y="152"/>
                  <a:pt x="87" y="152"/>
                </a:cubicBezTo>
                <a:cubicBezTo>
                  <a:pt x="87" y="152"/>
                  <a:pt x="87" y="152"/>
                  <a:pt x="87" y="152"/>
                </a:cubicBezTo>
                <a:cubicBezTo>
                  <a:pt x="87" y="153"/>
                  <a:pt x="87" y="153"/>
                  <a:pt x="87" y="153"/>
                </a:cubicBezTo>
                <a:cubicBezTo>
                  <a:pt x="87" y="153"/>
                  <a:pt x="88" y="153"/>
                  <a:pt x="88" y="154"/>
                </a:cubicBezTo>
                <a:cubicBezTo>
                  <a:pt x="87" y="154"/>
                  <a:pt x="87" y="154"/>
                  <a:pt x="87" y="154"/>
                </a:cubicBezTo>
                <a:cubicBezTo>
                  <a:pt x="86" y="155"/>
                  <a:pt x="86" y="155"/>
                  <a:pt x="86" y="155"/>
                </a:cubicBezTo>
                <a:cubicBezTo>
                  <a:pt x="86" y="155"/>
                  <a:pt x="86" y="155"/>
                  <a:pt x="86" y="155"/>
                </a:cubicBezTo>
                <a:cubicBezTo>
                  <a:pt x="86" y="155"/>
                  <a:pt x="86" y="154"/>
                  <a:pt x="86" y="154"/>
                </a:cubicBezTo>
                <a:cubicBezTo>
                  <a:pt x="86" y="154"/>
                  <a:pt x="85" y="154"/>
                  <a:pt x="85" y="154"/>
                </a:cubicBezTo>
                <a:cubicBezTo>
                  <a:pt x="85" y="154"/>
                  <a:pt x="85" y="155"/>
                  <a:pt x="86" y="155"/>
                </a:cubicBezTo>
                <a:cubicBezTo>
                  <a:pt x="86" y="156"/>
                  <a:pt x="86" y="156"/>
                  <a:pt x="87" y="156"/>
                </a:cubicBezTo>
                <a:cubicBezTo>
                  <a:pt x="88" y="156"/>
                  <a:pt x="88" y="155"/>
                  <a:pt x="88" y="155"/>
                </a:cubicBezTo>
                <a:cubicBezTo>
                  <a:pt x="88" y="154"/>
                  <a:pt x="88" y="154"/>
                  <a:pt x="88" y="154"/>
                </a:cubicBezTo>
                <a:cubicBezTo>
                  <a:pt x="88" y="154"/>
                  <a:pt x="88" y="154"/>
                  <a:pt x="89" y="154"/>
                </a:cubicBezTo>
                <a:cubicBezTo>
                  <a:pt x="89" y="155"/>
                  <a:pt x="89" y="155"/>
                  <a:pt x="89" y="156"/>
                </a:cubicBezTo>
                <a:cubicBezTo>
                  <a:pt x="90" y="155"/>
                  <a:pt x="90" y="154"/>
                  <a:pt x="90" y="154"/>
                </a:cubicBezTo>
                <a:cubicBezTo>
                  <a:pt x="91" y="155"/>
                  <a:pt x="90" y="155"/>
                  <a:pt x="91" y="156"/>
                </a:cubicBezTo>
                <a:cubicBezTo>
                  <a:pt x="92" y="157"/>
                  <a:pt x="93" y="159"/>
                  <a:pt x="94" y="160"/>
                </a:cubicBezTo>
                <a:moveTo>
                  <a:pt x="378" y="58"/>
                </a:moveTo>
                <a:cubicBezTo>
                  <a:pt x="377" y="58"/>
                  <a:pt x="376" y="59"/>
                  <a:pt x="374" y="59"/>
                </a:cubicBezTo>
                <a:cubicBezTo>
                  <a:pt x="375" y="60"/>
                  <a:pt x="375" y="60"/>
                  <a:pt x="376" y="61"/>
                </a:cubicBezTo>
                <a:cubicBezTo>
                  <a:pt x="376" y="60"/>
                  <a:pt x="377" y="60"/>
                  <a:pt x="377" y="59"/>
                </a:cubicBezTo>
                <a:cubicBezTo>
                  <a:pt x="378" y="60"/>
                  <a:pt x="379" y="60"/>
                  <a:pt x="380" y="60"/>
                </a:cubicBezTo>
                <a:cubicBezTo>
                  <a:pt x="381" y="61"/>
                  <a:pt x="382" y="60"/>
                  <a:pt x="383" y="61"/>
                </a:cubicBezTo>
                <a:cubicBezTo>
                  <a:pt x="382" y="62"/>
                  <a:pt x="382" y="62"/>
                  <a:pt x="382" y="62"/>
                </a:cubicBezTo>
                <a:cubicBezTo>
                  <a:pt x="382" y="63"/>
                  <a:pt x="383" y="63"/>
                  <a:pt x="384" y="63"/>
                </a:cubicBezTo>
                <a:cubicBezTo>
                  <a:pt x="384" y="64"/>
                  <a:pt x="384" y="65"/>
                  <a:pt x="384" y="65"/>
                </a:cubicBezTo>
                <a:cubicBezTo>
                  <a:pt x="384" y="65"/>
                  <a:pt x="383" y="66"/>
                  <a:pt x="383" y="66"/>
                </a:cubicBezTo>
                <a:cubicBezTo>
                  <a:pt x="382" y="67"/>
                  <a:pt x="383" y="66"/>
                  <a:pt x="384" y="67"/>
                </a:cubicBezTo>
                <a:cubicBezTo>
                  <a:pt x="384" y="67"/>
                  <a:pt x="385" y="67"/>
                  <a:pt x="385" y="67"/>
                </a:cubicBezTo>
                <a:cubicBezTo>
                  <a:pt x="385" y="68"/>
                  <a:pt x="384" y="68"/>
                  <a:pt x="384" y="68"/>
                </a:cubicBezTo>
                <a:cubicBezTo>
                  <a:pt x="383" y="69"/>
                  <a:pt x="382" y="70"/>
                  <a:pt x="380" y="69"/>
                </a:cubicBezTo>
                <a:cubicBezTo>
                  <a:pt x="379" y="69"/>
                  <a:pt x="379" y="69"/>
                  <a:pt x="378" y="70"/>
                </a:cubicBezTo>
                <a:cubicBezTo>
                  <a:pt x="378" y="70"/>
                  <a:pt x="378" y="70"/>
                  <a:pt x="377" y="70"/>
                </a:cubicBezTo>
                <a:cubicBezTo>
                  <a:pt x="377" y="70"/>
                  <a:pt x="377" y="70"/>
                  <a:pt x="377" y="70"/>
                </a:cubicBezTo>
                <a:cubicBezTo>
                  <a:pt x="378" y="68"/>
                  <a:pt x="375" y="67"/>
                  <a:pt x="376" y="65"/>
                </a:cubicBezTo>
                <a:cubicBezTo>
                  <a:pt x="377" y="64"/>
                  <a:pt x="380" y="66"/>
                  <a:pt x="380" y="63"/>
                </a:cubicBezTo>
                <a:cubicBezTo>
                  <a:pt x="380" y="63"/>
                  <a:pt x="379" y="63"/>
                  <a:pt x="379" y="63"/>
                </a:cubicBezTo>
                <a:cubicBezTo>
                  <a:pt x="378" y="63"/>
                  <a:pt x="377" y="63"/>
                  <a:pt x="377" y="64"/>
                </a:cubicBezTo>
                <a:cubicBezTo>
                  <a:pt x="376" y="64"/>
                  <a:pt x="376" y="64"/>
                  <a:pt x="375" y="63"/>
                </a:cubicBezTo>
                <a:cubicBezTo>
                  <a:pt x="374" y="62"/>
                  <a:pt x="374" y="61"/>
                  <a:pt x="373" y="60"/>
                </a:cubicBezTo>
                <a:cubicBezTo>
                  <a:pt x="373" y="58"/>
                  <a:pt x="372" y="58"/>
                  <a:pt x="372" y="56"/>
                </a:cubicBezTo>
                <a:cubicBezTo>
                  <a:pt x="372" y="56"/>
                  <a:pt x="372" y="56"/>
                  <a:pt x="371" y="57"/>
                </a:cubicBezTo>
                <a:cubicBezTo>
                  <a:pt x="371" y="57"/>
                  <a:pt x="371" y="57"/>
                  <a:pt x="371" y="57"/>
                </a:cubicBezTo>
                <a:cubicBezTo>
                  <a:pt x="371" y="57"/>
                  <a:pt x="370" y="56"/>
                  <a:pt x="370" y="56"/>
                </a:cubicBezTo>
                <a:cubicBezTo>
                  <a:pt x="371" y="54"/>
                  <a:pt x="373" y="54"/>
                  <a:pt x="374" y="55"/>
                </a:cubicBezTo>
                <a:cubicBezTo>
                  <a:pt x="375" y="55"/>
                  <a:pt x="375" y="55"/>
                  <a:pt x="376" y="55"/>
                </a:cubicBezTo>
                <a:cubicBezTo>
                  <a:pt x="376" y="56"/>
                  <a:pt x="377" y="57"/>
                  <a:pt x="378" y="58"/>
                </a:cubicBezTo>
                <a:moveTo>
                  <a:pt x="379" y="66"/>
                </a:moveTo>
                <a:cubicBezTo>
                  <a:pt x="379" y="66"/>
                  <a:pt x="379" y="66"/>
                  <a:pt x="379" y="66"/>
                </a:cubicBezTo>
                <a:cubicBezTo>
                  <a:pt x="378" y="65"/>
                  <a:pt x="378" y="65"/>
                  <a:pt x="377" y="66"/>
                </a:cubicBezTo>
                <a:cubicBezTo>
                  <a:pt x="377" y="66"/>
                  <a:pt x="377" y="66"/>
                  <a:pt x="377" y="66"/>
                </a:cubicBezTo>
                <a:cubicBezTo>
                  <a:pt x="378" y="67"/>
                  <a:pt x="379" y="67"/>
                  <a:pt x="379" y="66"/>
                </a:cubicBezTo>
                <a:moveTo>
                  <a:pt x="380" y="68"/>
                </a:moveTo>
                <a:cubicBezTo>
                  <a:pt x="380" y="68"/>
                  <a:pt x="380" y="68"/>
                  <a:pt x="380" y="68"/>
                </a:cubicBezTo>
                <a:cubicBezTo>
                  <a:pt x="379" y="68"/>
                  <a:pt x="379" y="68"/>
                  <a:pt x="379" y="68"/>
                </a:cubicBezTo>
                <a:cubicBezTo>
                  <a:pt x="379" y="68"/>
                  <a:pt x="379" y="68"/>
                  <a:pt x="379" y="68"/>
                </a:cubicBezTo>
                <a:cubicBezTo>
                  <a:pt x="380" y="68"/>
                  <a:pt x="380" y="68"/>
                  <a:pt x="380" y="68"/>
                </a:cubicBezTo>
                <a:moveTo>
                  <a:pt x="99" y="312"/>
                </a:moveTo>
                <a:cubicBezTo>
                  <a:pt x="100" y="311"/>
                  <a:pt x="100" y="311"/>
                  <a:pt x="100" y="311"/>
                </a:cubicBezTo>
                <a:cubicBezTo>
                  <a:pt x="101" y="310"/>
                  <a:pt x="101" y="310"/>
                  <a:pt x="101" y="310"/>
                </a:cubicBezTo>
                <a:cubicBezTo>
                  <a:pt x="101" y="310"/>
                  <a:pt x="102" y="310"/>
                  <a:pt x="102" y="310"/>
                </a:cubicBezTo>
                <a:cubicBezTo>
                  <a:pt x="102" y="312"/>
                  <a:pt x="104" y="311"/>
                  <a:pt x="105" y="312"/>
                </a:cubicBezTo>
                <a:cubicBezTo>
                  <a:pt x="105" y="313"/>
                  <a:pt x="106" y="312"/>
                  <a:pt x="107" y="312"/>
                </a:cubicBezTo>
                <a:cubicBezTo>
                  <a:pt x="108" y="313"/>
                  <a:pt x="108" y="314"/>
                  <a:pt x="107" y="315"/>
                </a:cubicBezTo>
                <a:cubicBezTo>
                  <a:pt x="106" y="316"/>
                  <a:pt x="107" y="317"/>
                  <a:pt x="107" y="317"/>
                </a:cubicBezTo>
                <a:cubicBezTo>
                  <a:pt x="106" y="318"/>
                  <a:pt x="106" y="319"/>
                  <a:pt x="105" y="320"/>
                </a:cubicBezTo>
                <a:cubicBezTo>
                  <a:pt x="105" y="320"/>
                  <a:pt x="105" y="321"/>
                  <a:pt x="104" y="322"/>
                </a:cubicBezTo>
                <a:cubicBezTo>
                  <a:pt x="104" y="321"/>
                  <a:pt x="103" y="320"/>
                  <a:pt x="103" y="319"/>
                </a:cubicBezTo>
                <a:cubicBezTo>
                  <a:pt x="102" y="320"/>
                  <a:pt x="102" y="321"/>
                  <a:pt x="101" y="322"/>
                </a:cubicBezTo>
                <a:cubicBezTo>
                  <a:pt x="101" y="321"/>
                  <a:pt x="100" y="320"/>
                  <a:pt x="100" y="320"/>
                </a:cubicBezTo>
                <a:cubicBezTo>
                  <a:pt x="98" y="320"/>
                  <a:pt x="98" y="320"/>
                  <a:pt x="98" y="320"/>
                </a:cubicBezTo>
                <a:cubicBezTo>
                  <a:pt x="97" y="319"/>
                  <a:pt x="98" y="319"/>
                  <a:pt x="98" y="318"/>
                </a:cubicBezTo>
                <a:cubicBezTo>
                  <a:pt x="98" y="318"/>
                  <a:pt x="98" y="317"/>
                  <a:pt x="99" y="317"/>
                </a:cubicBezTo>
                <a:cubicBezTo>
                  <a:pt x="99" y="317"/>
                  <a:pt x="99" y="316"/>
                  <a:pt x="99" y="316"/>
                </a:cubicBezTo>
                <a:cubicBezTo>
                  <a:pt x="99" y="316"/>
                  <a:pt x="98" y="316"/>
                  <a:pt x="98" y="315"/>
                </a:cubicBezTo>
                <a:cubicBezTo>
                  <a:pt x="100" y="314"/>
                  <a:pt x="99" y="313"/>
                  <a:pt x="99" y="312"/>
                </a:cubicBezTo>
                <a:moveTo>
                  <a:pt x="699" y="199"/>
                </a:moveTo>
                <a:cubicBezTo>
                  <a:pt x="702" y="202"/>
                  <a:pt x="702" y="203"/>
                  <a:pt x="700" y="203"/>
                </a:cubicBezTo>
                <a:cubicBezTo>
                  <a:pt x="699" y="204"/>
                  <a:pt x="698" y="204"/>
                  <a:pt x="697" y="204"/>
                </a:cubicBezTo>
                <a:cubicBezTo>
                  <a:pt x="696" y="204"/>
                  <a:pt x="696" y="206"/>
                  <a:pt x="696" y="204"/>
                </a:cubicBezTo>
                <a:cubicBezTo>
                  <a:pt x="696" y="203"/>
                  <a:pt x="695" y="203"/>
                  <a:pt x="694" y="202"/>
                </a:cubicBezTo>
                <a:cubicBezTo>
                  <a:pt x="694" y="203"/>
                  <a:pt x="694" y="203"/>
                  <a:pt x="693" y="203"/>
                </a:cubicBezTo>
                <a:cubicBezTo>
                  <a:pt x="693" y="203"/>
                  <a:pt x="692" y="202"/>
                  <a:pt x="692" y="202"/>
                </a:cubicBezTo>
                <a:cubicBezTo>
                  <a:pt x="692" y="201"/>
                  <a:pt x="693" y="201"/>
                  <a:pt x="693" y="201"/>
                </a:cubicBezTo>
                <a:cubicBezTo>
                  <a:pt x="693" y="200"/>
                  <a:pt x="692" y="200"/>
                  <a:pt x="692" y="200"/>
                </a:cubicBezTo>
                <a:cubicBezTo>
                  <a:pt x="693" y="199"/>
                  <a:pt x="693" y="198"/>
                  <a:pt x="693" y="197"/>
                </a:cubicBezTo>
                <a:cubicBezTo>
                  <a:pt x="694" y="197"/>
                  <a:pt x="694" y="196"/>
                  <a:pt x="696" y="196"/>
                </a:cubicBezTo>
                <a:cubicBezTo>
                  <a:pt x="697" y="196"/>
                  <a:pt x="697" y="195"/>
                  <a:pt x="698" y="194"/>
                </a:cubicBezTo>
                <a:cubicBezTo>
                  <a:pt x="699" y="193"/>
                  <a:pt x="699" y="193"/>
                  <a:pt x="700" y="195"/>
                </a:cubicBezTo>
                <a:cubicBezTo>
                  <a:pt x="700" y="196"/>
                  <a:pt x="701" y="198"/>
                  <a:pt x="702" y="199"/>
                </a:cubicBezTo>
                <a:cubicBezTo>
                  <a:pt x="702" y="200"/>
                  <a:pt x="703" y="200"/>
                  <a:pt x="699" y="199"/>
                </a:cubicBezTo>
                <a:cubicBezTo>
                  <a:pt x="695" y="198"/>
                  <a:pt x="694" y="198"/>
                  <a:pt x="694" y="197"/>
                </a:cubicBezTo>
                <a:cubicBezTo>
                  <a:pt x="694" y="197"/>
                  <a:pt x="694" y="197"/>
                  <a:pt x="694" y="197"/>
                </a:cubicBezTo>
                <a:cubicBezTo>
                  <a:pt x="694" y="198"/>
                  <a:pt x="694" y="198"/>
                  <a:pt x="694" y="198"/>
                </a:cubicBezTo>
                <a:cubicBezTo>
                  <a:pt x="694" y="198"/>
                  <a:pt x="694" y="198"/>
                  <a:pt x="694" y="198"/>
                </a:cubicBezTo>
                <a:cubicBezTo>
                  <a:pt x="695" y="198"/>
                  <a:pt x="695" y="198"/>
                  <a:pt x="699" y="199"/>
                </a:cubicBezTo>
                <a:moveTo>
                  <a:pt x="567" y="653"/>
                </a:moveTo>
                <a:cubicBezTo>
                  <a:pt x="567" y="653"/>
                  <a:pt x="568" y="653"/>
                  <a:pt x="568" y="653"/>
                </a:cubicBezTo>
                <a:cubicBezTo>
                  <a:pt x="570" y="655"/>
                  <a:pt x="572" y="656"/>
                  <a:pt x="573" y="658"/>
                </a:cubicBezTo>
                <a:cubicBezTo>
                  <a:pt x="573" y="660"/>
                  <a:pt x="573" y="660"/>
                  <a:pt x="573" y="660"/>
                </a:cubicBezTo>
                <a:cubicBezTo>
                  <a:pt x="573" y="661"/>
                  <a:pt x="571" y="662"/>
                  <a:pt x="570" y="663"/>
                </a:cubicBezTo>
                <a:cubicBezTo>
                  <a:pt x="569" y="663"/>
                  <a:pt x="567" y="663"/>
                  <a:pt x="567" y="662"/>
                </a:cubicBezTo>
                <a:cubicBezTo>
                  <a:pt x="567" y="660"/>
                  <a:pt x="565" y="660"/>
                  <a:pt x="564" y="659"/>
                </a:cubicBezTo>
                <a:cubicBezTo>
                  <a:pt x="564" y="659"/>
                  <a:pt x="564" y="659"/>
                  <a:pt x="564" y="658"/>
                </a:cubicBezTo>
                <a:cubicBezTo>
                  <a:pt x="565" y="658"/>
                  <a:pt x="565" y="658"/>
                  <a:pt x="566" y="657"/>
                </a:cubicBezTo>
                <a:cubicBezTo>
                  <a:pt x="565" y="655"/>
                  <a:pt x="563" y="656"/>
                  <a:pt x="562" y="656"/>
                </a:cubicBezTo>
                <a:cubicBezTo>
                  <a:pt x="562" y="655"/>
                  <a:pt x="563" y="654"/>
                  <a:pt x="563" y="653"/>
                </a:cubicBezTo>
                <a:cubicBezTo>
                  <a:pt x="564" y="653"/>
                  <a:pt x="564" y="652"/>
                  <a:pt x="564" y="651"/>
                </a:cubicBezTo>
                <a:cubicBezTo>
                  <a:pt x="564" y="651"/>
                  <a:pt x="564" y="651"/>
                  <a:pt x="565" y="651"/>
                </a:cubicBezTo>
                <a:cubicBezTo>
                  <a:pt x="565" y="652"/>
                  <a:pt x="567" y="651"/>
                  <a:pt x="567" y="653"/>
                </a:cubicBezTo>
                <a:cubicBezTo>
                  <a:pt x="567" y="653"/>
                  <a:pt x="567" y="653"/>
                  <a:pt x="567" y="653"/>
                </a:cubicBezTo>
                <a:cubicBezTo>
                  <a:pt x="567" y="653"/>
                  <a:pt x="566" y="653"/>
                  <a:pt x="566" y="653"/>
                </a:cubicBezTo>
                <a:cubicBezTo>
                  <a:pt x="566" y="653"/>
                  <a:pt x="566" y="653"/>
                  <a:pt x="566" y="654"/>
                </a:cubicBezTo>
                <a:cubicBezTo>
                  <a:pt x="566" y="654"/>
                  <a:pt x="567" y="653"/>
                  <a:pt x="567" y="653"/>
                </a:cubicBezTo>
                <a:moveTo>
                  <a:pt x="567" y="655"/>
                </a:moveTo>
                <a:cubicBezTo>
                  <a:pt x="567" y="655"/>
                  <a:pt x="566" y="655"/>
                  <a:pt x="566" y="655"/>
                </a:cubicBezTo>
                <a:cubicBezTo>
                  <a:pt x="566" y="655"/>
                  <a:pt x="566" y="655"/>
                  <a:pt x="566" y="655"/>
                </a:cubicBezTo>
                <a:cubicBezTo>
                  <a:pt x="566" y="655"/>
                  <a:pt x="566" y="655"/>
                  <a:pt x="566" y="656"/>
                </a:cubicBezTo>
                <a:moveTo>
                  <a:pt x="298" y="673"/>
                </a:moveTo>
                <a:cubicBezTo>
                  <a:pt x="298" y="672"/>
                  <a:pt x="298" y="671"/>
                  <a:pt x="298" y="670"/>
                </a:cubicBezTo>
                <a:cubicBezTo>
                  <a:pt x="299" y="670"/>
                  <a:pt x="300" y="670"/>
                  <a:pt x="301" y="670"/>
                </a:cubicBezTo>
                <a:cubicBezTo>
                  <a:pt x="302" y="671"/>
                  <a:pt x="303" y="671"/>
                  <a:pt x="304" y="672"/>
                </a:cubicBezTo>
                <a:cubicBezTo>
                  <a:pt x="305" y="672"/>
                  <a:pt x="305" y="672"/>
                  <a:pt x="306" y="673"/>
                </a:cubicBezTo>
                <a:cubicBezTo>
                  <a:pt x="306" y="673"/>
                  <a:pt x="307" y="674"/>
                  <a:pt x="308" y="674"/>
                </a:cubicBezTo>
                <a:cubicBezTo>
                  <a:pt x="309" y="675"/>
                  <a:pt x="309" y="676"/>
                  <a:pt x="310" y="676"/>
                </a:cubicBezTo>
                <a:cubicBezTo>
                  <a:pt x="311" y="676"/>
                  <a:pt x="311" y="675"/>
                  <a:pt x="311" y="675"/>
                </a:cubicBezTo>
                <a:cubicBezTo>
                  <a:pt x="312" y="675"/>
                  <a:pt x="312" y="675"/>
                  <a:pt x="313" y="675"/>
                </a:cubicBezTo>
                <a:cubicBezTo>
                  <a:pt x="314" y="676"/>
                  <a:pt x="314" y="676"/>
                  <a:pt x="313" y="677"/>
                </a:cubicBezTo>
                <a:cubicBezTo>
                  <a:pt x="312" y="678"/>
                  <a:pt x="313" y="679"/>
                  <a:pt x="313" y="680"/>
                </a:cubicBezTo>
                <a:cubicBezTo>
                  <a:pt x="312" y="681"/>
                  <a:pt x="312" y="682"/>
                  <a:pt x="311" y="682"/>
                </a:cubicBezTo>
                <a:cubicBezTo>
                  <a:pt x="309" y="681"/>
                  <a:pt x="307" y="681"/>
                  <a:pt x="307" y="679"/>
                </a:cubicBezTo>
                <a:cubicBezTo>
                  <a:pt x="306" y="678"/>
                  <a:pt x="304" y="679"/>
                  <a:pt x="303" y="678"/>
                </a:cubicBezTo>
                <a:cubicBezTo>
                  <a:pt x="303" y="678"/>
                  <a:pt x="304" y="677"/>
                  <a:pt x="304" y="677"/>
                </a:cubicBezTo>
                <a:cubicBezTo>
                  <a:pt x="304" y="676"/>
                  <a:pt x="303" y="676"/>
                  <a:pt x="303" y="675"/>
                </a:cubicBezTo>
                <a:cubicBezTo>
                  <a:pt x="304" y="675"/>
                  <a:pt x="304" y="676"/>
                  <a:pt x="305" y="675"/>
                </a:cubicBezTo>
                <a:cubicBezTo>
                  <a:pt x="305" y="675"/>
                  <a:pt x="305" y="675"/>
                  <a:pt x="305" y="675"/>
                </a:cubicBezTo>
                <a:cubicBezTo>
                  <a:pt x="305" y="675"/>
                  <a:pt x="305" y="675"/>
                  <a:pt x="305" y="675"/>
                </a:cubicBezTo>
                <a:cubicBezTo>
                  <a:pt x="304" y="675"/>
                  <a:pt x="304" y="675"/>
                  <a:pt x="303" y="675"/>
                </a:cubicBezTo>
                <a:cubicBezTo>
                  <a:pt x="303" y="674"/>
                  <a:pt x="303" y="674"/>
                  <a:pt x="303" y="674"/>
                </a:cubicBezTo>
                <a:cubicBezTo>
                  <a:pt x="302" y="673"/>
                  <a:pt x="300" y="672"/>
                  <a:pt x="298" y="673"/>
                </a:cubicBezTo>
                <a:moveTo>
                  <a:pt x="310" y="679"/>
                </a:moveTo>
                <a:cubicBezTo>
                  <a:pt x="310" y="679"/>
                  <a:pt x="310" y="679"/>
                  <a:pt x="310" y="679"/>
                </a:cubicBezTo>
                <a:cubicBezTo>
                  <a:pt x="309" y="678"/>
                  <a:pt x="308" y="678"/>
                  <a:pt x="308" y="679"/>
                </a:cubicBezTo>
                <a:cubicBezTo>
                  <a:pt x="308" y="679"/>
                  <a:pt x="308" y="679"/>
                  <a:pt x="308" y="679"/>
                </a:cubicBezTo>
                <a:cubicBezTo>
                  <a:pt x="308" y="679"/>
                  <a:pt x="309" y="679"/>
                  <a:pt x="310" y="679"/>
                </a:cubicBezTo>
                <a:moveTo>
                  <a:pt x="223" y="149"/>
                </a:moveTo>
                <a:cubicBezTo>
                  <a:pt x="224" y="151"/>
                  <a:pt x="225" y="153"/>
                  <a:pt x="226" y="154"/>
                </a:cubicBezTo>
                <a:cubicBezTo>
                  <a:pt x="227" y="155"/>
                  <a:pt x="228" y="157"/>
                  <a:pt x="229" y="157"/>
                </a:cubicBezTo>
                <a:cubicBezTo>
                  <a:pt x="230" y="157"/>
                  <a:pt x="231" y="157"/>
                  <a:pt x="231" y="156"/>
                </a:cubicBezTo>
                <a:cubicBezTo>
                  <a:pt x="231" y="156"/>
                  <a:pt x="231" y="155"/>
                  <a:pt x="231" y="155"/>
                </a:cubicBezTo>
                <a:cubicBezTo>
                  <a:pt x="230" y="153"/>
                  <a:pt x="230" y="153"/>
                  <a:pt x="232" y="151"/>
                </a:cubicBezTo>
                <a:cubicBezTo>
                  <a:pt x="232" y="152"/>
                  <a:pt x="232" y="153"/>
                  <a:pt x="233" y="154"/>
                </a:cubicBezTo>
                <a:cubicBezTo>
                  <a:pt x="234" y="154"/>
                  <a:pt x="235" y="155"/>
                  <a:pt x="235" y="156"/>
                </a:cubicBezTo>
                <a:cubicBezTo>
                  <a:pt x="235" y="157"/>
                  <a:pt x="236" y="157"/>
                  <a:pt x="235" y="159"/>
                </a:cubicBezTo>
                <a:cubicBezTo>
                  <a:pt x="234" y="160"/>
                  <a:pt x="233" y="160"/>
                  <a:pt x="232" y="159"/>
                </a:cubicBezTo>
                <a:cubicBezTo>
                  <a:pt x="232" y="159"/>
                  <a:pt x="231" y="159"/>
                  <a:pt x="230" y="159"/>
                </a:cubicBezTo>
                <a:cubicBezTo>
                  <a:pt x="230" y="158"/>
                  <a:pt x="229" y="159"/>
                  <a:pt x="229" y="159"/>
                </a:cubicBezTo>
                <a:cubicBezTo>
                  <a:pt x="229" y="159"/>
                  <a:pt x="228" y="159"/>
                  <a:pt x="228" y="159"/>
                </a:cubicBezTo>
                <a:cubicBezTo>
                  <a:pt x="227" y="159"/>
                  <a:pt x="227" y="159"/>
                  <a:pt x="227" y="160"/>
                </a:cubicBezTo>
                <a:cubicBezTo>
                  <a:pt x="226" y="159"/>
                  <a:pt x="225" y="158"/>
                  <a:pt x="224" y="156"/>
                </a:cubicBezTo>
                <a:cubicBezTo>
                  <a:pt x="224" y="156"/>
                  <a:pt x="224" y="155"/>
                  <a:pt x="224" y="154"/>
                </a:cubicBezTo>
                <a:cubicBezTo>
                  <a:pt x="224" y="154"/>
                  <a:pt x="224" y="154"/>
                  <a:pt x="224" y="154"/>
                </a:cubicBezTo>
                <a:cubicBezTo>
                  <a:pt x="224" y="154"/>
                  <a:pt x="223" y="154"/>
                  <a:pt x="223" y="155"/>
                </a:cubicBezTo>
                <a:cubicBezTo>
                  <a:pt x="223" y="154"/>
                  <a:pt x="223" y="154"/>
                  <a:pt x="223" y="154"/>
                </a:cubicBezTo>
                <a:cubicBezTo>
                  <a:pt x="222" y="153"/>
                  <a:pt x="221" y="152"/>
                  <a:pt x="220" y="151"/>
                </a:cubicBezTo>
                <a:cubicBezTo>
                  <a:pt x="220" y="151"/>
                  <a:pt x="220" y="150"/>
                  <a:pt x="220" y="149"/>
                </a:cubicBezTo>
                <a:cubicBezTo>
                  <a:pt x="220" y="149"/>
                  <a:pt x="220" y="149"/>
                  <a:pt x="221" y="149"/>
                </a:cubicBezTo>
                <a:cubicBezTo>
                  <a:pt x="221" y="150"/>
                  <a:pt x="221" y="150"/>
                  <a:pt x="222" y="150"/>
                </a:cubicBezTo>
                <a:cubicBezTo>
                  <a:pt x="222" y="150"/>
                  <a:pt x="223" y="149"/>
                  <a:pt x="223" y="149"/>
                </a:cubicBezTo>
                <a:moveTo>
                  <a:pt x="577" y="173"/>
                </a:moveTo>
                <a:cubicBezTo>
                  <a:pt x="577" y="170"/>
                  <a:pt x="577" y="170"/>
                  <a:pt x="577" y="170"/>
                </a:cubicBezTo>
                <a:cubicBezTo>
                  <a:pt x="578" y="170"/>
                  <a:pt x="579" y="170"/>
                  <a:pt x="579" y="169"/>
                </a:cubicBezTo>
                <a:cubicBezTo>
                  <a:pt x="579" y="168"/>
                  <a:pt x="580" y="168"/>
                  <a:pt x="580" y="167"/>
                </a:cubicBezTo>
                <a:cubicBezTo>
                  <a:pt x="581" y="168"/>
                  <a:pt x="582" y="168"/>
                  <a:pt x="583" y="169"/>
                </a:cubicBezTo>
                <a:cubicBezTo>
                  <a:pt x="584" y="169"/>
                  <a:pt x="584" y="170"/>
                  <a:pt x="585" y="170"/>
                </a:cubicBezTo>
                <a:cubicBezTo>
                  <a:pt x="586" y="170"/>
                  <a:pt x="586" y="171"/>
                  <a:pt x="587" y="171"/>
                </a:cubicBezTo>
                <a:cubicBezTo>
                  <a:pt x="587" y="172"/>
                  <a:pt x="586" y="173"/>
                  <a:pt x="586" y="173"/>
                </a:cubicBezTo>
                <a:cubicBezTo>
                  <a:pt x="586" y="173"/>
                  <a:pt x="586" y="174"/>
                  <a:pt x="585" y="175"/>
                </a:cubicBezTo>
                <a:cubicBezTo>
                  <a:pt x="584" y="176"/>
                  <a:pt x="584" y="176"/>
                  <a:pt x="584" y="178"/>
                </a:cubicBezTo>
                <a:cubicBezTo>
                  <a:pt x="584" y="178"/>
                  <a:pt x="583" y="179"/>
                  <a:pt x="583" y="179"/>
                </a:cubicBezTo>
                <a:cubicBezTo>
                  <a:pt x="582" y="179"/>
                  <a:pt x="581" y="178"/>
                  <a:pt x="580" y="178"/>
                </a:cubicBezTo>
                <a:cubicBezTo>
                  <a:pt x="580" y="178"/>
                  <a:pt x="581" y="177"/>
                  <a:pt x="581" y="177"/>
                </a:cubicBezTo>
                <a:cubicBezTo>
                  <a:pt x="580" y="177"/>
                  <a:pt x="579" y="176"/>
                  <a:pt x="578" y="176"/>
                </a:cubicBezTo>
                <a:cubicBezTo>
                  <a:pt x="578" y="175"/>
                  <a:pt x="578" y="175"/>
                  <a:pt x="578" y="175"/>
                </a:cubicBezTo>
                <a:cubicBezTo>
                  <a:pt x="579" y="175"/>
                  <a:pt x="580" y="175"/>
                  <a:pt x="580" y="175"/>
                </a:cubicBezTo>
                <a:cubicBezTo>
                  <a:pt x="581" y="175"/>
                  <a:pt x="581" y="174"/>
                  <a:pt x="582" y="173"/>
                </a:cubicBezTo>
                <a:cubicBezTo>
                  <a:pt x="582" y="173"/>
                  <a:pt x="582" y="173"/>
                  <a:pt x="582" y="173"/>
                </a:cubicBezTo>
                <a:cubicBezTo>
                  <a:pt x="581" y="173"/>
                  <a:pt x="581" y="173"/>
                  <a:pt x="581" y="173"/>
                </a:cubicBezTo>
                <a:cubicBezTo>
                  <a:pt x="581" y="174"/>
                  <a:pt x="582" y="174"/>
                  <a:pt x="582" y="174"/>
                </a:cubicBezTo>
                <a:cubicBezTo>
                  <a:pt x="582" y="174"/>
                  <a:pt x="583" y="173"/>
                  <a:pt x="583" y="173"/>
                </a:cubicBezTo>
                <a:cubicBezTo>
                  <a:pt x="583" y="173"/>
                  <a:pt x="582" y="173"/>
                  <a:pt x="582" y="173"/>
                </a:cubicBezTo>
                <a:cubicBezTo>
                  <a:pt x="580" y="174"/>
                  <a:pt x="579" y="174"/>
                  <a:pt x="578" y="174"/>
                </a:cubicBezTo>
                <a:cubicBezTo>
                  <a:pt x="578" y="173"/>
                  <a:pt x="578" y="173"/>
                  <a:pt x="577" y="173"/>
                </a:cubicBezTo>
                <a:moveTo>
                  <a:pt x="712" y="370"/>
                </a:moveTo>
                <a:cubicBezTo>
                  <a:pt x="712" y="371"/>
                  <a:pt x="712" y="371"/>
                  <a:pt x="711" y="371"/>
                </a:cubicBezTo>
                <a:cubicBezTo>
                  <a:pt x="710" y="371"/>
                  <a:pt x="709" y="370"/>
                  <a:pt x="707" y="370"/>
                </a:cubicBezTo>
                <a:cubicBezTo>
                  <a:pt x="707" y="370"/>
                  <a:pt x="707" y="369"/>
                  <a:pt x="707" y="369"/>
                </a:cubicBezTo>
                <a:cubicBezTo>
                  <a:pt x="708" y="368"/>
                  <a:pt x="708" y="367"/>
                  <a:pt x="709" y="366"/>
                </a:cubicBezTo>
                <a:cubicBezTo>
                  <a:pt x="710" y="367"/>
                  <a:pt x="710" y="365"/>
                  <a:pt x="711" y="365"/>
                </a:cubicBezTo>
                <a:cubicBezTo>
                  <a:pt x="714" y="365"/>
                  <a:pt x="717" y="365"/>
                  <a:pt x="720" y="366"/>
                </a:cubicBezTo>
                <a:cubicBezTo>
                  <a:pt x="720" y="366"/>
                  <a:pt x="720" y="366"/>
                  <a:pt x="720" y="366"/>
                </a:cubicBezTo>
                <a:cubicBezTo>
                  <a:pt x="720" y="366"/>
                  <a:pt x="719" y="367"/>
                  <a:pt x="720" y="367"/>
                </a:cubicBezTo>
                <a:cubicBezTo>
                  <a:pt x="720" y="368"/>
                  <a:pt x="719" y="369"/>
                  <a:pt x="720" y="369"/>
                </a:cubicBezTo>
                <a:cubicBezTo>
                  <a:pt x="720" y="369"/>
                  <a:pt x="720" y="370"/>
                  <a:pt x="720" y="370"/>
                </a:cubicBezTo>
                <a:cubicBezTo>
                  <a:pt x="720" y="371"/>
                  <a:pt x="720" y="371"/>
                  <a:pt x="719" y="371"/>
                </a:cubicBezTo>
                <a:cubicBezTo>
                  <a:pt x="719" y="371"/>
                  <a:pt x="719" y="371"/>
                  <a:pt x="719" y="371"/>
                </a:cubicBezTo>
                <a:cubicBezTo>
                  <a:pt x="718" y="370"/>
                  <a:pt x="717" y="370"/>
                  <a:pt x="716" y="371"/>
                </a:cubicBezTo>
                <a:cubicBezTo>
                  <a:pt x="715" y="370"/>
                  <a:pt x="715" y="370"/>
                  <a:pt x="713" y="371"/>
                </a:cubicBezTo>
                <a:cubicBezTo>
                  <a:pt x="713" y="371"/>
                  <a:pt x="712" y="370"/>
                  <a:pt x="712" y="370"/>
                </a:cubicBezTo>
                <a:cubicBezTo>
                  <a:pt x="712" y="369"/>
                  <a:pt x="712" y="369"/>
                  <a:pt x="711" y="369"/>
                </a:cubicBezTo>
                <a:cubicBezTo>
                  <a:pt x="711" y="369"/>
                  <a:pt x="711" y="369"/>
                  <a:pt x="711" y="369"/>
                </a:cubicBezTo>
                <a:cubicBezTo>
                  <a:pt x="711" y="369"/>
                  <a:pt x="711" y="369"/>
                  <a:pt x="711" y="369"/>
                </a:cubicBezTo>
                <a:cubicBezTo>
                  <a:pt x="711" y="368"/>
                  <a:pt x="710" y="368"/>
                  <a:pt x="710" y="369"/>
                </a:cubicBezTo>
                <a:cubicBezTo>
                  <a:pt x="710" y="369"/>
                  <a:pt x="710" y="369"/>
                  <a:pt x="711" y="369"/>
                </a:cubicBezTo>
                <a:cubicBezTo>
                  <a:pt x="711" y="370"/>
                  <a:pt x="711" y="370"/>
                  <a:pt x="712" y="370"/>
                </a:cubicBezTo>
                <a:moveTo>
                  <a:pt x="665" y="606"/>
                </a:moveTo>
                <a:cubicBezTo>
                  <a:pt x="665" y="606"/>
                  <a:pt x="664" y="606"/>
                  <a:pt x="663" y="606"/>
                </a:cubicBezTo>
                <a:cubicBezTo>
                  <a:pt x="663" y="606"/>
                  <a:pt x="663" y="606"/>
                  <a:pt x="663" y="606"/>
                </a:cubicBezTo>
                <a:cubicBezTo>
                  <a:pt x="663" y="606"/>
                  <a:pt x="663" y="605"/>
                  <a:pt x="663" y="605"/>
                </a:cubicBezTo>
                <a:cubicBezTo>
                  <a:pt x="664" y="605"/>
                  <a:pt x="664" y="605"/>
                  <a:pt x="665" y="605"/>
                </a:cubicBezTo>
                <a:cubicBezTo>
                  <a:pt x="665" y="603"/>
                  <a:pt x="665" y="602"/>
                  <a:pt x="666" y="601"/>
                </a:cubicBezTo>
                <a:cubicBezTo>
                  <a:pt x="667" y="601"/>
                  <a:pt x="667" y="601"/>
                  <a:pt x="668" y="601"/>
                </a:cubicBezTo>
                <a:cubicBezTo>
                  <a:pt x="668" y="601"/>
                  <a:pt x="669" y="601"/>
                  <a:pt x="669" y="600"/>
                </a:cubicBezTo>
                <a:cubicBezTo>
                  <a:pt x="669" y="599"/>
                  <a:pt x="668" y="598"/>
                  <a:pt x="666" y="599"/>
                </a:cubicBezTo>
                <a:cubicBezTo>
                  <a:pt x="666" y="598"/>
                  <a:pt x="666" y="597"/>
                  <a:pt x="666" y="596"/>
                </a:cubicBezTo>
                <a:cubicBezTo>
                  <a:pt x="666" y="596"/>
                  <a:pt x="667" y="596"/>
                  <a:pt x="667" y="596"/>
                </a:cubicBezTo>
                <a:cubicBezTo>
                  <a:pt x="667" y="596"/>
                  <a:pt x="668" y="597"/>
                  <a:pt x="668" y="597"/>
                </a:cubicBezTo>
                <a:cubicBezTo>
                  <a:pt x="668" y="596"/>
                  <a:pt x="668" y="596"/>
                  <a:pt x="668" y="595"/>
                </a:cubicBezTo>
                <a:cubicBezTo>
                  <a:pt x="668" y="595"/>
                  <a:pt x="668" y="595"/>
                  <a:pt x="667" y="594"/>
                </a:cubicBezTo>
                <a:cubicBezTo>
                  <a:pt x="667" y="594"/>
                  <a:pt x="667" y="593"/>
                  <a:pt x="668" y="593"/>
                </a:cubicBezTo>
                <a:cubicBezTo>
                  <a:pt x="668" y="594"/>
                  <a:pt x="669" y="594"/>
                  <a:pt x="669" y="595"/>
                </a:cubicBezTo>
                <a:cubicBezTo>
                  <a:pt x="670" y="595"/>
                  <a:pt x="671" y="595"/>
                  <a:pt x="672" y="595"/>
                </a:cubicBezTo>
                <a:cubicBezTo>
                  <a:pt x="673" y="595"/>
                  <a:pt x="673" y="595"/>
                  <a:pt x="673" y="593"/>
                </a:cubicBezTo>
                <a:cubicBezTo>
                  <a:pt x="674" y="593"/>
                  <a:pt x="675" y="593"/>
                  <a:pt x="675" y="593"/>
                </a:cubicBezTo>
                <a:cubicBezTo>
                  <a:pt x="676" y="593"/>
                  <a:pt x="677" y="593"/>
                  <a:pt x="678" y="593"/>
                </a:cubicBezTo>
                <a:cubicBezTo>
                  <a:pt x="678" y="594"/>
                  <a:pt x="676" y="594"/>
                  <a:pt x="676" y="595"/>
                </a:cubicBezTo>
                <a:cubicBezTo>
                  <a:pt x="676" y="597"/>
                  <a:pt x="675" y="597"/>
                  <a:pt x="675" y="598"/>
                </a:cubicBezTo>
                <a:cubicBezTo>
                  <a:pt x="674" y="597"/>
                  <a:pt x="673" y="596"/>
                  <a:pt x="671" y="596"/>
                </a:cubicBezTo>
                <a:cubicBezTo>
                  <a:pt x="671" y="597"/>
                  <a:pt x="671" y="598"/>
                  <a:pt x="672" y="599"/>
                </a:cubicBezTo>
                <a:cubicBezTo>
                  <a:pt x="672" y="599"/>
                  <a:pt x="672" y="600"/>
                  <a:pt x="672" y="600"/>
                </a:cubicBezTo>
                <a:cubicBezTo>
                  <a:pt x="672" y="600"/>
                  <a:pt x="671" y="600"/>
                  <a:pt x="671" y="600"/>
                </a:cubicBezTo>
                <a:cubicBezTo>
                  <a:pt x="671" y="600"/>
                  <a:pt x="671" y="600"/>
                  <a:pt x="670" y="600"/>
                </a:cubicBezTo>
                <a:cubicBezTo>
                  <a:pt x="670" y="600"/>
                  <a:pt x="670" y="600"/>
                  <a:pt x="670" y="601"/>
                </a:cubicBezTo>
                <a:cubicBezTo>
                  <a:pt x="670" y="602"/>
                  <a:pt x="670" y="603"/>
                  <a:pt x="669" y="603"/>
                </a:cubicBezTo>
                <a:cubicBezTo>
                  <a:pt x="668" y="603"/>
                  <a:pt x="668" y="603"/>
                  <a:pt x="668" y="602"/>
                </a:cubicBezTo>
                <a:cubicBezTo>
                  <a:pt x="668" y="604"/>
                  <a:pt x="666" y="605"/>
                  <a:pt x="665" y="606"/>
                </a:cubicBezTo>
                <a:moveTo>
                  <a:pt x="716" y="458"/>
                </a:moveTo>
                <a:cubicBezTo>
                  <a:pt x="716" y="460"/>
                  <a:pt x="716" y="460"/>
                  <a:pt x="715" y="462"/>
                </a:cubicBezTo>
                <a:cubicBezTo>
                  <a:pt x="715" y="463"/>
                  <a:pt x="714" y="463"/>
                  <a:pt x="714" y="463"/>
                </a:cubicBezTo>
                <a:cubicBezTo>
                  <a:pt x="713" y="463"/>
                  <a:pt x="713" y="463"/>
                  <a:pt x="713" y="464"/>
                </a:cubicBezTo>
                <a:cubicBezTo>
                  <a:pt x="713" y="465"/>
                  <a:pt x="712" y="465"/>
                  <a:pt x="711" y="465"/>
                </a:cubicBezTo>
                <a:cubicBezTo>
                  <a:pt x="711" y="464"/>
                  <a:pt x="711" y="464"/>
                  <a:pt x="711" y="464"/>
                </a:cubicBezTo>
                <a:cubicBezTo>
                  <a:pt x="710" y="465"/>
                  <a:pt x="709" y="466"/>
                  <a:pt x="708" y="467"/>
                </a:cubicBezTo>
                <a:cubicBezTo>
                  <a:pt x="707" y="467"/>
                  <a:pt x="707" y="468"/>
                  <a:pt x="707" y="468"/>
                </a:cubicBezTo>
                <a:cubicBezTo>
                  <a:pt x="707" y="469"/>
                  <a:pt x="706" y="469"/>
                  <a:pt x="706" y="468"/>
                </a:cubicBezTo>
                <a:cubicBezTo>
                  <a:pt x="705" y="468"/>
                  <a:pt x="705" y="467"/>
                  <a:pt x="705" y="467"/>
                </a:cubicBezTo>
                <a:cubicBezTo>
                  <a:pt x="706" y="466"/>
                  <a:pt x="706" y="465"/>
                  <a:pt x="708" y="464"/>
                </a:cubicBezTo>
                <a:cubicBezTo>
                  <a:pt x="709" y="463"/>
                  <a:pt x="709" y="462"/>
                  <a:pt x="709" y="461"/>
                </a:cubicBezTo>
                <a:cubicBezTo>
                  <a:pt x="709" y="460"/>
                  <a:pt x="710" y="460"/>
                  <a:pt x="710" y="459"/>
                </a:cubicBezTo>
                <a:cubicBezTo>
                  <a:pt x="711" y="458"/>
                  <a:pt x="712" y="456"/>
                  <a:pt x="714" y="455"/>
                </a:cubicBezTo>
                <a:cubicBezTo>
                  <a:pt x="714" y="456"/>
                  <a:pt x="714" y="456"/>
                  <a:pt x="714" y="456"/>
                </a:cubicBezTo>
                <a:cubicBezTo>
                  <a:pt x="715" y="456"/>
                  <a:pt x="715" y="456"/>
                  <a:pt x="715" y="455"/>
                </a:cubicBezTo>
                <a:cubicBezTo>
                  <a:pt x="715" y="455"/>
                  <a:pt x="716" y="455"/>
                  <a:pt x="716" y="455"/>
                </a:cubicBezTo>
                <a:cubicBezTo>
                  <a:pt x="716" y="456"/>
                  <a:pt x="717" y="456"/>
                  <a:pt x="716" y="456"/>
                </a:cubicBezTo>
                <a:cubicBezTo>
                  <a:pt x="716" y="457"/>
                  <a:pt x="716" y="457"/>
                  <a:pt x="716" y="457"/>
                </a:cubicBezTo>
                <a:cubicBezTo>
                  <a:pt x="715" y="457"/>
                  <a:pt x="715" y="458"/>
                  <a:pt x="715" y="458"/>
                </a:cubicBezTo>
                <a:cubicBezTo>
                  <a:pt x="715" y="458"/>
                  <a:pt x="715" y="458"/>
                  <a:pt x="716" y="458"/>
                </a:cubicBezTo>
                <a:moveTo>
                  <a:pt x="711" y="462"/>
                </a:moveTo>
                <a:cubicBezTo>
                  <a:pt x="711" y="462"/>
                  <a:pt x="712" y="462"/>
                  <a:pt x="712" y="462"/>
                </a:cubicBezTo>
                <a:cubicBezTo>
                  <a:pt x="712" y="462"/>
                  <a:pt x="712" y="462"/>
                  <a:pt x="712" y="461"/>
                </a:cubicBezTo>
                <a:cubicBezTo>
                  <a:pt x="711" y="461"/>
                  <a:pt x="710" y="461"/>
                  <a:pt x="710" y="461"/>
                </a:cubicBezTo>
                <a:cubicBezTo>
                  <a:pt x="710" y="462"/>
                  <a:pt x="711" y="462"/>
                  <a:pt x="711" y="462"/>
                </a:cubicBezTo>
                <a:moveTo>
                  <a:pt x="345" y="721"/>
                </a:moveTo>
                <a:cubicBezTo>
                  <a:pt x="346" y="721"/>
                  <a:pt x="346" y="721"/>
                  <a:pt x="347" y="721"/>
                </a:cubicBezTo>
                <a:cubicBezTo>
                  <a:pt x="348" y="722"/>
                  <a:pt x="348" y="723"/>
                  <a:pt x="349" y="724"/>
                </a:cubicBezTo>
                <a:cubicBezTo>
                  <a:pt x="348" y="724"/>
                  <a:pt x="348" y="724"/>
                  <a:pt x="347" y="724"/>
                </a:cubicBezTo>
                <a:cubicBezTo>
                  <a:pt x="346" y="724"/>
                  <a:pt x="346" y="723"/>
                  <a:pt x="345" y="723"/>
                </a:cubicBezTo>
                <a:cubicBezTo>
                  <a:pt x="344" y="723"/>
                  <a:pt x="343" y="723"/>
                  <a:pt x="343" y="723"/>
                </a:cubicBezTo>
                <a:cubicBezTo>
                  <a:pt x="342" y="722"/>
                  <a:pt x="341" y="722"/>
                  <a:pt x="340" y="722"/>
                </a:cubicBezTo>
                <a:cubicBezTo>
                  <a:pt x="340" y="721"/>
                  <a:pt x="340" y="721"/>
                  <a:pt x="339" y="721"/>
                </a:cubicBezTo>
                <a:cubicBezTo>
                  <a:pt x="337" y="722"/>
                  <a:pt x="337" y="722"/>
                  <a:pt x="335" y="721"/>
                </a:cubicBezTo>
                <a:cubicBezTo>
                  <a:pt x="335" y="720"/>
                  <a:pt x="335" y="719"/>
                  <a:pt x="336" y="718"/>
                </a:cubicBezTo>
                <a:cubicBezTo>
                  <a:pt x="336" y="717"/>
                  <a:pt x="336" y="717"/>
                  <a:pt x="336" y="717"/>
                </a:cubicBezTo>
                <a:cubicBezTo>
                  <a:pt x="336" y="717"/>
                  <a:pt x="335" y="718"/>
                  <a:pt x="335" y="718"/>
                </a:cubicBezTo>
                <a:cubicBezTo>
                  <a:pt x="335" y="719"/>
                  <a:pt x="336" y="718"/>
                  <a:pt x="336" y="718"/>
                </a:cubicBezTo>
                <a:cubicBezTo>
                  <a:pt x="337" y="718"/>
                  <a:pt x="337" y="718"/>
                  <a:pt x="337" y="718"/>
                </a:cubicBezTo>
                <a:cubicBezTo>
                  <a:pt x="337" y="717"/>
                  <a:pt x="337" y="717"/>
                  <a:pt x="336" y="718"/>
                </a:cubicBezTo>
                <a:cubicBezTo>
                  <a:pt x="335" y="718"/>
                  <a:pt x="334" y="718"/>
                  <a:pt x="333" y="718"/>
                </a:cubicBezTo>
                <a:cubicBezTo>
                  <a:pt x="334" y="717"/>
                  <a:pt x="335" y="717"/>
                  <a:pt x="335" y="716"/>
                </a:cubicBezTo>
                <a:cubicBezTo>
                  <a:pt x="335" y="716"/>
                  <a:pt x="335" y="715"/>
                  <a:pt x="336" y="715"/>
                </a:cubicBezTo>
                <a:cubicBezTo>
                  <a:pt x="336" y="714"/>
                  <a:pt x="337" y="714"/>
                  <a:pt x="337" y="715"/>
                </a:cubicBezTo>
                <a:cubicBezTo>
                  <a:pt x="338" y="715"/>
                  <a:pt x="337" y="716"/>
                  <a:pt x="338" y="716"/>
                </a:cubicBezTo>
                <a:cubicBezTo>
                  <a:pt x="339" y="716"/>
                  <a:pt x="339" y="717"/>
                  <a:pt x="340" y="718"/>
                </a:cubicBezTo>
                <a:cubicBezTo>
                  <a:pt x="340" y="718"/>
                  <a:pt x="340" y="718"/>
                  <a:pt x="340" y="718"/>
                </a:cubicBezTo>
                <a:cubicBezTo>
                  <a:pt x="340" y="718"/>
                  <a:pt x="339" y="718"/>
                  <a:pt x="340" y="719"/>
                </a:cubicBezTo>
                <a:cubicBezTo>
                  <a:pt x="340" y="720"/>
                  <a:pt x="341" y="720"/>
                  <a:pt x="342" y="720"/>
                </a:cubicBezTo>
                <a:cubicBezTo>
                  <a:pt x="342" y="720"/>
                  <a:pt x="343" y="720"/>
                  <a:pt x="343" y="720"/>
                </a:cubicBezTo>
                <a:cubicBezTo>
                  <a:pt x="344" y="719"/>
                  <a:pt x="345" y="719"/>
                  <a:pt x="345" y="718"/>
                </a:cubicBezTo>
                <a:cubicBezTo>
                  <a:pt x="346" y="718"/>
                  <a:pt x="346" y="718"/>
                  <a:pt x="346" y="718"/>
                </a:cubicBezTo>
                <a:cubicBezTo>
                  <a:pt x="346" y="719"/>
                  <a:pt x="346" y="720"/>
                  <a:pt x="345" y="721"/>
                </a:cubicBezTo>
                <a:cubicBezTo>
                  <a:pt x="345" y="721"/>
                  <a:pt x="345" y="721"/>
                  <a:pt x="345" y="721"/>
                </a:cubicBezTo>
                <a:cubicBezTo>
                  <a:pt x="345" y="721"/>
                  <a:pt x="345" y="721"/>
                  <a:pt x="345" y="721"/>
                </a:cubicBezTo>
                <a:cubicBezTo>
                  <a:pt x="345" y="721"/>
                  <a:pt x="345" y="721"/>
                  <a:pt x="344" y="721"/>
                </a:cubicBezTo>
                <a:cubicBezTo>
                  <a:pt x="344" y="721"/>
                  <a:pt x="344" y="722"/>
                  <a:pt x="344" y="722"/>
                </a:cubicBezTo>
                <a:cubicBezTo>
                  <a:pt x="344" y="722"/>
                  <a:pt x="345" y="722"/>
                  <a:pt x="345" y="721"/>
                </a:cubicBezTo>
                <a:moveTo>
                  <a:pt x="102" y="460"/>
                </a:moveTo>
                <a:cubicBezTo>
                  <a:pt x="101" y="458"/>
                  <a:pt x="100" y="456"/>
                  <a:pt x="100" y="454"/>
                </a:cubicBezTo>
                <a:cubicBezTo>
                  <a:pt x="100" y="453"/>
                  <a:pt x="99" y="453"/>
                  <a:pt x="99" y="452"/>
                </a:cubicBezTo>
                <a:cubicBezTo>
                  <a:pt x="99" y="451"/>
                  <a:pt x="99" y="450"/>
                  <a:pt x="99" y="449"/>
                </a:cubicBezTo>
                <a:cubicBezTo>
                  <a:pt x="99" y="449"/>
                  <a:pt x="99" y="449"/>
                  <a:pt x="98" y="448"/>
                </a:cubicBezTo>
                <a:cubicBezTo>
                  <a:pt x="98" y="448"/>
                  <a:pt x="99" y="447"/>
                  <a:pt x="99" y="447"/>
                </a:cubicBezTo>
                <a:cubicBezTo>
                  <a:pt x="100" y="447"/>
                  <a:pt x="101" y="447"/>
                  <a:pt x="101" y="447"/>
                </a:cubicBezTo>
                <a:cubicBezTo>
                  <a:pt x="101" y="448"/>
                  <a:pt x="102" y="449"/>
                  <a:pt x="102" y="449"/>
                </a:cubicBezTo>
                <a:cubicBezTo>
                  <a:pt x="102" y="450"/>
                  <a:pt x="103" y="451"/>
                  <a:pt x="103" y="451"/>
                </a:cubicBezTo>
                <a:cubicBezTo>
                  <a:pt x="103" y="452"/>
                  <a:pt x="104" y="453"/>
                  <a:pt x="104" y="453"/>
                </a:cubicBezTo>
                <a:cubicBezTo>
                  <a:pt x="104" y="455"/>
                  <a:pt x="105" y="455"/>
                  <a:pt x="106" y="456"/>
                </a:cubicBezTo>
                <a:cubicBezTo>
                  <a:pt x="106" y="460"/>
                  <a:pt x="106" y="460"/>
                  <a:pt x="106" y="460"/>
                </a:cubicBezTo>
                <a:cubicBezTo>
                  <a:pt x="105" y="460"/>
                  <a:pt x="105" y="460"/>
                  <a:pt x="105" y="460"/>
                </a:cubicBezTo>
                <a:cubicBezTo>
                  <a:pt x="104" y="459"/>
                  <a:pt x="103" y="458"/>
                  <a:pt x="102" y="457"/>
                </a:cubicBezTo>
                <a:cubicBezTo>
                  <a:pt x="102" y="458"/>
                  <a:pt x="102" y="459"/>
                  <a:pt x="102" y="460"/>
                </a:cubicBezTo>
                <a:moveTo>
                  <a:pt x="309" y="76"/>
                </a:moveTo>
                <a:cubicBezTo>
                  <a:pt x="308" y="76"/>
                  <a:pt x="308" y="76"/>
                  <a:pt x="307" y="76"/>
                </a:cubicBezTo>
                <a:cubicBezTo>
                  <a:pt x="306" y="76"/>
                  <a:pt x="306" y="76"/>
                  <a:pt x="306" y="74"/>
                </a:cubicBezTo>
                <a:cubicBezTo>
                  <a:pt x="307" y="75"/>
                  <a:pt x="308" y="74"/>
                  <a:pt x="309" y="73"/>
                </a:cubicBezTo>
                <a:cubicBezTo>
                  <a:pt x="308" y="72"/>
                  <a:pt x="308" y="72"/>
                  <a:pt x="307" y="71"/>
                </a:cubicBezTo>
                <a:cubicBezTo>
                  <a:pt x="307" y="71"/>
                  <a:pt x="307" y="70"/>
                  <a:pt x="307" y="69"/>
                </a:cubicBezTo>
                <a:cubicBezTo>
                  <a:pt x="308" y="69"/>
                  <a:pt x="308" y="70"/>
                  <a:pt x="309" y="71"/>
                </a:cubicBezTo>
                <a:cubicBezTo>
                  <a:pt x="310" y="72"/>
                  <a:pt x="311" y="72"/>
                  <a:pt x="311" y="73"/>
                </a:cubicBezTo>
                <a:cubicBezTo>
                  <a:pt x="311" y="73"/>
                  <a:pt x="311" y="73"/>
                  <a:pt x="311" y="73"/>
                </a:cubicBezTo>
                <a:cubicBezTo>
                  <a:pt x="311" y="73"/>
                  <a:pt x="310" y="73"/>
                  <a:pt x="310" y="73"/>
                </a:cubicBezTo>
                <a:cubicBezTo>
                  <a:pt x="310" y="73"/>
                  <a:pt x="310" y="74"/>
                  <a:pt x="310" y="74"/>
                </a:cubicBezTo>
                <a:cubicBezTo>
                  <a:pt x="310" y="74"/>
                  <a:pt x="311" y="74"/>
                  <a:pt x="311" y="73"/>
                </a:cubicBezTo>
                <a:cubicBezTo>
                  <a:pt x="312" y="73"/>
                  <a:pt x="312" y="74"/>
                  <a:pt x="313" y="75"/>
                </a:cubicBezTo>
                <a:cubicBezTo>
                  <a:pt x="313" y="76"/>
                  <a:pt x="314" y="77"/>
                  <a:pt x="314" y="79"/>
                </a:cubicBezTo>
                <a:cubicBezTo>
                  <a:pt x="314" y="79"/>
                  <a:pt x="312" y="78"/>
                  <a:pt x="312" y="79"/>
                </a:cubicBezTo>
                <a:cubicBezTo>
                  <a:pt x="311" y="80"/>
                  <a:pt x="310" y="80"/>
                  <a:pt x="309" y="81"/>
                </a:cubicBezTo>
                <a:cubicBezTo>
                  <a:pt x="309" y="81"/>
                  <a:pt x="308" y="81"/>
                  <a:pt x="308" y="80"/>
                </a:cubicBezTo>
                <a:cubicBezTo>
                  <a:pt x="308" y="80"/>
                  <a:pt x="308" y="80"/>
                  <a:pt x="308" y="80"/>
                </a:cubicBezTo>
                <a:cubicBezTo>
                  <a:pt x="309" y="79"/>
                  <a:pt x="308" y="79"/>
                  <a:pt x="307" y="79"/>
                </a:cubicBezTo>
                <a:cubicBezTo>
                  <a:pt x="307" y="79"/>
                  <a:pt x="307" y="79"/>
                  <a:pt x="307" y="79"/>
                </a:cubicBezTo>
                <a:cubicBezTo>
                  <a:pt x="307" y="78"/>
                  <a:pt x="307" y="78"/>
                  <a:pt x="308" y="78"/>
                </a:cubicBezTo>
                <a:cubicBezTo>
                  <a:pt x="308" y="78"/>
                  <a:pt x="308" y="78"/>
                  <a:pt x="309" y="78"/>
                </a:cubicBezTo>
                <a:cubicBezTo>
                  <a:pt x="309" y="78"/>
                  <a:pt x="309" y="78"/>
                  <a:pt x="310" y="78"/>
                </a:cubicBezTo>
                <a:cubicBezTo>
                  <a:pt x="309" y="77"/>
                  <a:pt x="309" y="77"/>
                  <a:pt x="309" y="76"/>
                </a:cubicBezTo>
                <a:cubicBezTo>
                  <a:pt x="309" y="75"/>
                  <a:pt x="309" y="75"/>
                  <a:pt x="309" y="76"/>
                </a:cubicBezTo>
                <a:cubicBezTo>
                  <a:pt x="309" y="76"/>
                  <a:pt x="309" y="76"/>
                  <a:pt x="309" y="76"/>
                </a:cubicBezTo>
                <a:cubicBezTo>
                  <a:pt x="309" y="76"/>
                  <a:pt x="309" y="76"/>
                  <a:pt x="309" y="76"/>
                </a:cubicBezTo>
                <a:cubicBezTo>
                  <a:pt x="309" y="76"/>
                  <a:pt x="310" y="76"/>
                  <a:pt x="310" y="75"/>
                </a:cubicBezTo>
                <a:cubicBezTo>
                  <a:pt x="310" y="75"/>
                  <a:pt x="309" y="75"/>
                  <a:pt x="309" y="76"/>
                </a:cubicBezTo>
                <a:moveTo>
                  <a:pt x="742" y="392"/>
                </a:moveTo>
                <a:cubicBezTo>
                  <a:pt x="741" y="393"/>
                  <a:pt x="741" y="393"/>
                  <a:pt x="740" y="393"/>
                </a:cubicBezTo>
                <a:cubicBezTo>
                  <a:pt x="741" y="394"/>
                  <a:pt x="741" y="394"/>
                  <a:pt x="742" y="394"/>
                </a:cubicBezTo>
                <a:cubicBezTo>
                  <a:pt x="742" y="394"/>
                  <a:pt x="743" y="394"/>
                  <a:pt x="744" y="394"/>
                </a:cubicBezTo>
                <a:cubicBezTo>
                  <a:pt x="743" y="395"/>
                  <a:pt x="742" y="395"/>
                  <a:pt x="741" y="395"/>
                </a:cubicBezTo>
                <a:cubicBezTo>
                  <a:pt x="741" y="398"/>
                  <a:pt x="741" y="398"/>
                  <a:pt x="741" y="398"/>
                </a:cubicBezTo>
                <a:cubicBezTo>
                  <a:pt x="741" y="399"/>
                  <a:pt x="739" y="399"/>
                  <a:pt x="739" y="398"/>
                </a:cubicBezTo>
                <a:cubicBezTo>
                  <a:pt x="738" y="398"/>
                  <a:pt x="738" y="397"/>
                  <a:pt x="737" y="397"/>
                </a:cubicBezTo>
                <a:cubicBezTo>
                  <a:pt x="737" y="396"/>
                  <a:pt x="735" y="397"/>
                  <a:pt x="735" y="396"/>
                </a:cubicBezTo>
                <a:cubicBezTo>
                  <a:pt x="734" y="395"/>
                  <a:pt x="733" y="394"/>
                  <a:pt x="732" y="395"/>
                </a:cubicBezTo>
                <a:cubicBezTo>
                  <a:pt x="732" y="395"/>
                  <a:pt x="732" y="394"/>
                  <a:pt x="732" y="394"/>
                </a:cubicBezTo>
                <a:cubicBezTo>
                  <a:pt x="732" y="394"/>
                  <a:pt x="732" y="394"/>
                  <a:pt x="732" y="394"/>
                </a:cubicBezTo>
                <a:cubicBezTo>
                  <a:pt x="734" y="394"/>
                  <a:pt x="734" y="393"/>
                  <a:pt x="735" y="393"/>
                </a:cubicBezTo>
                <a:cubicBezTo>
                  <a:pt x="736" y="393"/>
                  <a:pt x="737" y="393"/>
                  <a:pt x="738" y="393"/>
                </a:cubicBezTo>
                <a:cubicBezTo>
                  <a:pt x="738" y="393"/>
                  <a:pt x="738" y="392"/>
                  <a:pt x="739" y="392"/>
                </a:cubicBezTo>
                <a:cubicBezTo>
                  <a:pt x="740" y="392"/>
                  <a:pt x="740" y="392"/>
                  <a:pt x="742" y="392"/>
                </a:cubicBezTo>
                <a:moveTo>
                  <a:pt x="340" y="723"/>
                </a:moveTo>
                <a:cubicBezTo>
                  <a:pt x="339" y="724"/>
                  <a:pt x="339" y="724"/>
                  <a:pt x="338" y="724"/>
                </a:cubicBezTo>
                <a:cubicBezTo>
                  <a:pt x="339" y="726"/>
                  <a:pt x="339" y="726"/>
                  <a:pt x="339" y="730"/>
                </a:cubicBezTo>
                <a:cubicBezTo>
                  <a:pt x="339" y="731"/>
                  <a:pt x="338" y="731"/>
                  <a:pt x="338" y="731"/>
                </a:cubicBezTo>
                <a:cubicBezTo>
                  <a:pt x="337" y="730"/>
                  <a:pt x="336" y="730"/>
                  <a:pt x="335" y="731"/>
                </a:cubicBezTo>
                <a:cubicBezTo>
                  <a:pt x="334" y="731"/>
                  <a:pt x="334" y="731"/>
                  <a:pt x="334" y="731"/>
                </a:cubicBezTo>
                <a:cubicBezTo>
                  <a:pt x="334" y="731"/>
                  <a:pt x="333" y="731"/>
                  <a:pt x="333" y="731"/>
                </a:cubicBezTo>
                <a:cubicBezTo>
                  <a:pt x="333" y="731"/>
                  <a:pt x="332" y="731"/>
                  <a:pt x="332" y="731"/>
                </a:cubicBezTo>
                <a:cubicBezTo>
                  <a:pt x="331" y="730"/>
                  <a:pt x="332" y="729"/>
                  <a:pt x="332" y="728"/>
                </a:cubicBezTo>
                <a:cubicBezTo>
                  <a:pt x="332" y="728"/>
                  <a:pt x="333" y="727"/>
                  <a:pt x="333" y="728"/>
                </a:cubicBezTo>
                <a:cubicBezTo>
                  <a:pt x="334" y="728"/>
                  <a:pt x="334" y="729"/>
                  <a:pt x="334" y="729"/>
                </a:cubicBezTo>
                <a:cubicBezTo>
                  <a:pt x="335" y="729"/>
                  <a:pt x="336" y="729"/>
                  <a:pt x="336" y="728"/>
                </a:cubicBezTo>
                <a:cubicBezTo>
                  <a:pt x="337" y="728"/>
                  <a:pt x="336" y="727"/>
                  <a:pt x="336" y="727"/>
                </a:cubicBezTo>
                <a:cubicBezTo>
                  <a:pt x="335" y="726"/>
                  <a:pt x="335" y="726"/>
                  <a:pt x="335" y="725"/>
                </a:cubicBezTo>
                <a:cubicBezTo>
                  <a:pt x="335" y="724"/>
                  <a:pt x="336" y="723"/>
                  <a:pt x="337" y="723"/>
                </a:cubicBezTo>
                <a:cubicBezTo>
                  <a:pt x="338" y="723"/>
                  <a:pt x="339" y="722"/>
                  <a:pt x="340" y="723"/>
                </a:cubicBezTo>
                <a:moveTo>
                  <a:pt x="358" y="690"/>
                </a:moveTo>
                <a:cubicBezTo>
                  <a:pt x="360" y="690"/>
                  <a:pt x="360" y="690"/>
                  <a:pt x="360" y="688"/>
                </a:cubicBezTo>
                <a:cubicBezTo>
                  <a:pt x="361" y="688"/>
                  <a:pt x="361" y="688"/>
                  <a:pt x="362" y="688"/>
                </a:cubicBezTo>
                <a:cubicBezTo>
                  <a:pt x="362" y="688"/>
                  <a:pt x="363" y="688"/>
                  <a:pt x="363" y="688"/>
                </a:cubicBezTo>
                <a:cubicBezTo>
                  <a:pt x="364" y="688"/>
                  <a:pt x="364" y="689"/>
                  <a:pt x="364" y="690"/>
                </a:cubicBezTo>
                <a:cubicBezTo>
                  <a:pt x="364" y="691"/>
                  <a:pt x="363" y="691"/>
                  <a:pt x="363" y="692"/>
                </a:cubicBezTo>
                <a:cubicBezTo>
                  <a:pt x="363" y="693"/>
                  <a:pt x="363" y="694"/>
                  <a:pt x="363" y="695"/>
                </a:cubicBezTo>
                <a:cubicBezTo>
                  <a:pt x="362" y="696"/>
                  <a:pt x="361" y="696"/>
                  <a:pt x="360" y="695"/>
                </a:cubicBezTo>
                <a:cubicBezTo>
                  <a:pt x="360" y="695"/>
                  <a:pt x="359" y="695"/>
                  <a:pt x="358" y="694"/>
                </a:cubicBezTo>
                <a:cubicBezTo>
                  <a:pt x="357" y="694"/>
                  <a:pt x="356" y="694"/>
                  <a:pt x="356" y="693"/>
                </a:cubicBezTo>
                <a:cubicBezTo>
                  <a:pt x="357" y="692"/>
                  <a:pt x="358" y="692"/>
                  <a:pt x="359" y="691"/>
                </a:cubicBezTo>
                <a:cubicBezTo>
                  <a:pt x="359" y="691"/>
                  <a:pt x="358" y="690"/>
                  <a:pt x="358" y="690"/>
                </a:cubicBezTo>
                <a:moveTo>
                  <a:pt x="103" y="330"/>
                </a:moveTo>
                <a:cubicBezTo>
                  <a:pt x="104" y="330"/>
                  <a:pt x="105" y="331"/>
                  <a:pt x="106" y="331"/>
                </a:cubicBezTo>
                <a:cubicBezTo>
                  <a:pt x="106" y="332"/>
                  <a:pt x="104" y="332"/>
                  <a:pt x="105" y="333"/>
                </a:cubicBezTo>
                <a:cubicBezTo>
                  <a:pt x="106" y="333"/>
                  <a:pt x="107" y="333"/>
                  <a:pt x="106" y="334"/>
                </a:cubicBezTo>
                <a:cubicBezTo>
                  <a:pt x="106" y="334"/>
                  <a:pt x="106" y="335"/>
                  <a:pt x="106" y="335"/>
                </a:cubicBezTo>
                <a:cubicBezTo>
                  <a:pt x="106" y="336"/>
                  <a:pt x="105" y="336"/>
                  <a:pt x="105" y="336"/>
                </a:cubicBezTo>
                <a:cubicBezTo>
                  <a:pt x="105" y="336"/>
                  <a:pt x="103" y="335"/>
                  <a:pt x="102" y="334"/>
                </a:cubicBezTo>
                <a:cubicBezTo>
                  <a:pt x="103" y="334"/>
                  <a:pt x="103" y="334"/>
                  <a:pt x="103" y="333"/>
                </a:cubicBezTo>
                <a:cubicBezTo>
                  <a:pt x="103" y="332"/>
                  <a:pt x="103" y="332"/>
                  <a:pt x="103" y="333"/>
                </a:cubicBezTo>
                <a:cubicBezTo>
                  <a:pt x="103" y="333"/>
                  <a:pt x="103" y="333"/>
                  <a:pt x="103" y="333"/>
                </a:cubicBezTo>
                <a:cubicBezTo>
                  <a:pt x="103" y="333"/>
                  <a:pt x="103" y="333"/>
                  <a:pt x="103" y="333"/>
                </a:cubicBezTo>
                <a:cubicBezTo>
                  <a:pt x="104" y="333"/>
                  <a:pt x="104" y="333"/>
                  <a:pt x="104" y="333"/>
                </a:cubicBezTo>
                <a:cubicBezTo>
                  <a:pt x="104" y="332"/>
                  <a:pt x="104" y="332"/>
                  <a:pt x="103" y="333"/>
                </a:cubicBezTo>
                <a:cubicBezTo>
                  <a:pt x="102" y="333"/>
                  <a:pt x="102" y="333"/>
                  <a:pt x="102" y="334"/>
                </a:cubicBezTo>
                <a:cubicBezTo>
                  <a:pt x="101" y="334"/>
                  <a:pt x="100" y="334"/>
                  <a:pt x="100" y="334"/>
                </a:cubicBezTo>
                <a:cubicBezTo>
                  <a:pt x="99" y="334"/>
                  <a:pt x="99" y="333"/>
                  <a:pt x="98" y="333"/>
                </a:cubicBezTo>
                <a:cubicBezTo>
                  <a:pt x="98" y="333"/>
                  <a:pt x="97" y="333"/>
                  <a:pt x="97" y="332"/>
                </a:cubicBezTo>
                <a:cubicBezTo>
                  <a:pt x="98" y="332"/>
                  <a:pt x="98" y="332"/>
                  <a:pt x="98" y="332"/>
                </a:cubicBezTo>
                <a:cubicBezTo>
                  <a:pt x="99" y="332"/>
                  <a:pt x="99" y="332"/>
                  <a:pt x="99" y="332"/>
                </a:cubicBezTo>
                <a:cubicBezTo>
                  <a:pt x="99" y="332"/>
                  <a:pt x="99" y="331"/>
                  <a:pt x="99" y="331"/>
                </a:cubicBezTo>
                <a:cubicBezTo>
                  <a:pt x="99" y="329"/>
                  <a:pt x="99" y="329"/>
                  <a:pt x="101" y="329"/>
                </a:cubicBezTo>
                <a:cubicBezTo>
                  <a:pt x="101" y="330"/>
                  <a:pt x="101" y="330"/>
                  <a:pt x="101" y="330"/>
                </a:cubicBezTo>
                <a:cubicBezTo>
                  <a:pt x="101" y="331"/>
                  <a:pt x="101" y="331"/>
                  <a:pt x="102" y="331"/>
                </a:cubicBezTo>
                <a:cubicBezTo>
                  <a:pt x="102" y="331"/>
                  <a:pt x="103" y="331"/>
                  <a:pt x="103" y="330"/>
                </a:cubicBezTo>
                <a:moveTo>
                  <a:pt x="490" y="91"/>
                </a:moveTo>
                <a:cubicBezTo>
                  <a:pt x="490" y="89"/>
                  <a:pt x="490" y="89"/>
                  <a:pt x="491" y="89"/>
                </a:cubicBezTo>
                <a:cubicBezTo>
                  <a:pt x="493" y="90"/>
                  <a:pt x="493" y="88"/>
                  <a:pt x="493" y="88"/>
                </a:cubicBezTo>
                <a:cubicBezTo>
                  <a:pt x="494" y="88"/>
                  <a:pt x="495" y="90"/>
                  <a:pt x="496" y="89"/>
                </a:cubicBezTo>
                <a:cubicBezTo>
                  <a:pt x="497" y="90"/>
                  <a:pt x="497" y="91"/>
                  <a:pt x="498" y="92"/>
                </a:cubicBezTo>
                <a:cubicBezTo>
                  <a:pt x="498" y="92"/>
                  <a:pt x="497" y="93"/>
                  <a:pt x="497" y="93"/>
                </a:cubicBezTo>
                <a:cubicBezTo>
                  <a:pt x="496" y="93"/>
                  <a:pt x="497" y="94"/>
                  <a:pt x="496" y="95"/>
                </a:cubicBezTo>
                <a:cubicBezTo>
                  <a:pt x="495" y="94"/>
                  <a:pt x="495" y="94"/>
                  <a:pt x="495" y="93"/>
                </a:cubicBezTo>
                <a:cubicBezTo>
                  <a:pt x="495" y="93"/>
                  <a:pt x="494" y="92"/>
                  <a:pt x="494" y="92"/>
                </a:cubicBezTo>
                <a:cubicBezTo>
                  <a:pt x="493" y="93"/>
                  <a:pt x="492" y="91"/>
                  <a:pt x="490" y="91"/>
                </a:cubicBezTo>
                <a:moveTo>
                  <a:pt x="345" y="718"/>
                </a:moveTo>
                <a:cubicBezTo>
                  <a:pt x="344" y="718"/>
                  <a:pt x="344" y="717"/>
                  <a:pt x="343" y="717"/>
                </a:cubicBezTo>
                <a:cubicBezTo>
                  <a:pt x="345" y="716"/>
                  <a:pt x="345" y="716"/>
                  <a:pt x="347" y="717"/>
                </a:cubicBezTo>
                <a:cubicBezTo>
                  <a:pt x="347" y="717"/>
                  <a:pt x="347" y="717"/>
                  <a:pt x="347" y="717"/>
                </a:cubicBezTo>
                <a:cubicBezTo>
                  <a:pt x="349" y="717"/>
                  <a:pt x="350" y="717"/>
                  <a:pt x="351" y="717"/>
                </a:cubicBezTo>
                <a:cubicBezTo>
                  <a:pt x="352" y="718"/>
                  <a:pt x="353" y="718"/>
                  <a:pt x="354" y="718"/>
                </a:cubicBezTo>
                <a:cubicBezTo>
                  <a:pt x="355" y="719"/>
                  <a:pt x="353" y="719"/>
                  <a:pt x="353" y="720"/>
                </a:cubicBezTo>
                <a:cubicBezTo>
                  <a:pt x="354" y="721"/>
                  <a:pt x="352" y="721"/>
                  <a:pt x="352" y="722"/>
                </a:cubicBezTo>
                <a:cubicBezTo>
                  <a:pt x="351" y="721"/>
                  <a:pt x="351" y="721"/>
                  <a:pt x="351" y="720"/>
                </a:cubicBezTo>
                <a:cubicBezTo>
                  <a:pt x="351" y="720"/>
                  <a:pt x="350" y="719"/>
                  <a:pt x="350" y="719"/>
                </a:cubicBezTo>
                <a:cubicBezTo>
                  <a:pt x="348" y="720"/>
                  <a:pt x="347" y="718"/>
                  <a:pt x="346" y="718"/>
                </a:cubicBezTo>
                <a:cubicBezTo>
                  <a:pt x="346" y="718"/>
                  <a:pt x="346" y="717"/>
                  <a:pt x="345" y="717"/>
                </a:cubicBezTo>
                <a:cubicBezTo>
                  <a:pt x="345" y="717"/>
                  <a:pt x="345" y="718"/>
                  <a:pt x="345" y="718"/>
                </a:cubicBezTo>
                <a:moveTo>
                  <a:pt x="307" y="69"/>
                </a:moveTo>
                <a:cubicBezTo>
                  <a:pt x="307" y="70"/>
                  <a:pt x="306" y="70"/>
                  <a:pt x="306" y="70"/>
                </a:cubicBezTo>
                <a:cubicBezTo>
                  <a:pt x="306" y="71"/>
                  <a:pt x="306" y="72"/>
                  <a:pt x="305" y="71"/>
                </a:cubicBezTo>
                <a:cubicBezTo>
                  <a:pt x="304" y="72"/>
                  <a:pt x="304" y="73"/>
                  <a:pt x="304" y="73"/>
                </a:cubicBezTo>
                <a:cubicBezTo>
                  <a:pt x="303" y="72"/>
                  <a:pt x="302" y="72"/>
                  <a:pt x="301" y="71"/>
                </a:cubicBezTo>
                <a:cubicBezTo>
                  <a:pt x="302" y="70"/>
                  <a:pt x="303" y="71"/>
                  <a:pt x="304" y="70"/>
                </a:cubicBezTo>
                <a:cubicBezTo>
                  <a:pt x="305" y="69"/>
                  <a:pt x="304" y="68"/>
                  <a:pt x="303" y="67"/>
                </a:cubicBezTo>
                <a:cubicBezTo>
                  <a:pt x="304" y="67"/>
                  <a:pt x="305" y="66"/>
                  <a:pt x="305" y="67"/>
                </a:cubicBezTo>
                <a:cubicBezTo>
                  <a:pt x="306" y="68"/>
                  <a:pt x="307" y="68"/>
                  <a:pt x="307" y="69"/>
                </a:cubicBezTo>
                <a:moveTo>
                  <a:pt x="665" y="606"/>
                </a:moveTo>
                <a:cubicBezTo>
                  <a:pt x="666" y="606"/>
                  <a:pt x="667" y="606"/>
                  <a:pt x="667" y="607"/>
                </a:cubicBezTo>
                <a:cubicBezTo>
                  <a:pt x="667" y="608"/>
                  <a:pt x="665" y="608"/>
                  <a:pt x="665" y="610"/>
                </a:cubicBezTo>
                <a:cubicBezTo>
                  <a:pt x="665" y="610"/>
                  <a:pt x="664" y="611"/>
                  <a:pt x="663" y="612"/>
                </a:cubicBezTo>
                <a:cubicBezTo>
                  <a:pt x="662" y="611"/>
                  <a:pt x="662" y="611"/>
                  <a:pt x="661" y="611"/>
                </a:cubicBezTo>
                <a:cubicBezTo>
                  <a:pt x="661" y="611"/>
                  <a:pt x="661" y="610"/>
                  <a:pt x="661" y="610"/>
                </a:cubicBezTo>
                <a:cubicBezTo>
                  <a:pt x="661" y="609"/>
                  <a:pt x="661" y="609"/>
                  <a:pt x="662" y="609"/>
                </a:cubicBezTo>
                <a:cubicBezTo>
                  <a:pt x="663" y="609"/>
                  <a:pt x="664" y="609"/>
                  <a:pt x="664" y="608"/>
                </a:cubicBezTo>
                <a:cubicBezTo>
                  <a:pt x="664" y="608"/>
                  <a:pt x="664" y="607"/>
                  <a:pt x="665" y="607"/>
                </a:cubicBezTo>
                <a:cubicBezTo>
                  <a:pt x="665" y="607"/>
                  <a:pt x="666" y="607"/>
                  <a:pt x="665" y="606"/>
                </a:cubicBezTo>
                <a:moveTo>
                  <a:pt x="294" y="72"/>
                </a:moveTo>
                <a:cubicBezTo>
                  <a:pt x="295" y="72"/>
                  <a:pt x="296" y="72"/>
                  <a:pt x="297" y="72"/>
                </a:cubicBezTo>
                <a:cubicBezTo>
                  <a:pt x="298" y="72"/>
                  <a:pt x="299" y="72"/>
                  <a:pt x="300" y="71"/>
                </a:cubicBezTo>
                <a:cubicBezTo>
                  <a:pt x="300" y="72"/>
                  <a:pt x="301" y="72"/>
                  <a:pt x="301" y="73"/>
                </a:cubicBezTo>
                <a:cubicBezTo>
                  <a:pt x="301" y="73"/>
                  <a:pt x="301" y="73"/>
                  <a:pt x="301" y="74"/>
                </a:cubicBezTo>
                <a:cubicBezTo>
                  <a:pt x="301" y="74"/>
                  <a:pt x="300" y="74"/>
                  <a:pt x="300" y="74"/>
                </a:cubicBezTo>
                <a:cubicBezTo>
                  <a:pt x="299" y="73"/>
                  <a:pt x="298" y="73"/>
                  <a:pt x="296" y="74"/>
                </a:cubicBezTo>
                <a:cubicBezTo>
                  <a:pt x="296" y="74"/>
                  <a:pt x="295" y="74"/>
                  <a:pt x="295" y="74"/>
                </a:cubicBezTo>
                <a:cubicBezTo>
                  <a:pt x="294" y="74"/>
                  <a:pt x="294" y="75"/>
                  <a:pt x="293" y="75"/>
                </a:cubicBezTo>
                <a:cubicBezTo>
                  <a:pt x="293" y="75"/>
                  <a:pt x="293" y="74"/>
                  <a:pt x="293" y="74"/>
                </a:cubicBezTo>
                <a:cubicBezTo>
                  <a:pt x="293" y="73"/>
                  <a:pt x="294" y="73"/>
                  <a:pt x="294" y="72"/>
                </a:cubicBezTo>
                <a:moveTo>
                  <a:pt x="214" y="64"/>
                </a:moveTo>
                <a:cubicBezTo>
                  <a:pt x="214" y="63"/>
                  <a:pt x="214" y="62"/>
                  <a:pt x="214" y="62"/>
                </a:cubicBezTo>
                <a:cubicBezTo>
                  <a:pt x="215" y="62"/>
                  <a:pt x="216" y="63"/>
                  <a:pt x="217" y="63"/>
                </a:cubicBezTo>
                <a:cubicBezTo>
                  <a:pt x="216" y="64"/>
                  <a:pt x="216" y="64"/>
                  <a:pt x="216" y="64"/>
                </a:cubicBezTo>
                <a:cubicBezTo>
                  <a:pt x="217" y="65"/>
                  <a:pt x="217" y="65"/>
                  <a:pt x="216" y="66"/>
                </a:cubicBezTo>
                <a:cubicBezTo>
                  <a:pt x="216" y="66"/>
                  <a:pt x="215" y="66"/>
                  <a:pt x="215" y="66"/>
                </a:cubicBezTo>
                <a:cubicBezTo>
                  <a:pt x="214" y="67"/>
                  <a:pt x="214" y="67"/>
                  <a:pt x="213" y="66"/>
                </a:cubicBezTo>
                <a:cubicBezTo>
                  <a:pt x="212" y="65"/>
                  <a:pt x="212" y="66"/>
                  <a:pt x="211" y="66"/>
                </a:cubicBezTo>
                <a:cubicBezTo>
                  <a:pt x="211" y="64"/>
                  <a:pt x="212" y="64"/>
                  <a:pt x="214" y="64"/>
                </a:cubicBezTo>
                <a:cubicBezTo>
                  <a:pt x="215" y="64"/>
                  <a:pt x="215" y="64"/>
                  <a:pt x="214" y="64"/>
                </a:cubicBezTo>
                <a:cubicBezTo>
                  <a:pt x="214" y="64"/>
                  <a:pt x="214" y="64"/>
                  <a:pt x="214" y="64"/>
                </a:cubicBezTo>
                <a:cubicBezTo>
                  <a:pt x="214" y="64"/>
                  <a:pt x="214" y="64"/>
                  <a:pt x="214" y="64"/>
                </a:cubicBezTo>
                <a:cubicBezTo>
                  <a:pt x="214" y="64"/>
                  <a:pt x="214" y="64"/>
                  <a:pt x="215" y="65"/>
                </a:cubicBezTo>
                <a:cubicBezTo>
                  <a:pt x="215" y="65"/>
                  <a:pt x="215" y="64"/>
                  <a:pt x="214" y="64"/>
                </a:cubicBezTo>
                <a:moveTo>
                  <a:pt x="93" y="166"/>
                </a:moveTo>
                <a:cubicBezTo>
                  <a:pt x="93" y="165"/>
                  <a:pt x="94" y="164"/>
                  <a:pt x="92" y="164"/>
                </a:cubicBezTo>
                <a:cubicBezTo>
                  <a:pt x="92" y="164"/>
                  <a:pt x="91" y="164"/>
                  <a:pt x="92" y="163"/>
                </a:cubicBezTo>
                <a:cubicBezTo>
                  <a:pt x="92" y="163"/>
                  <a:pt x="91" y="162"/>
                  <a:pt x="91" y="162"/>
                </a:cubicBezTo>
                <a:cubicBezTo>
                  <a:pt x="89" y="162"/>
                  <a:pt x="90" y="161"/>
                  <a:pt x="90" y="160"/>
                </a:cubicBezTo>
                <a:cubicBezTo>
                  <a:pt x="92" y="160"/>
                  <a:pt x="92" y="160"/>
                  <a:pt x="92" y="160"/>
                </a:cubicBezTo>
                <a:cubicBezTo>
                  <a:pt x="92" y="162"/>
                  <a:pt x="93" y="163"/>
                  <a:pt x="94" y="164"/>
                </a:cubicBezTo>
                <a:cubicBezTo>
                  <a:pt x="95" y="164"/>
                  <a:pt x="95" y="164"/>
                  <a:pt x="95" y="165"/>
                </a:cubicBezTo>
                <a:cubicBezTo>
                  <a:pt x="95" y="165"/>
                  <a:pt x="95" y="165"/>
                  <a:pt x="95" y="166"/>
                </a:cubicBezTo>
                <a:cubicBezTo>
                  <a:pt x="95" y="166"/>
                  <a:pt x="95" y="166"/>
                  <a:pt x="94" y="166"/>
                </a:cubicBezTo>
                <a:cubicBezTo>
                  <a:pt x="94" y="166"/>
                  <a:pt x="94" y="166"/>
                  <a:pt x="93" y="166"/>
                </a:cubicBezTo>
                <a:moveTo>
                  <a:pt x="722" y="369"/>
                </a:moveTo>
                <a:cubicBezTo>
                  <a:pt x="721" y="369"/>
                  <a:pt x="721" y="369"/>
                  <a:pt x="720" y="369"/>
                </a:cubicBezTo>
                <a:cubicBezTo>
                  <a:pt x="720" y="366"/>
                  <a:pt x="720" y="366"/>
                  <a:pt x="720" y="366"/>
                </a:cubicBezTo>
                <a:cubicBezTo>
                  <a:pt x="724" y="366"/>
                  <a:pt x="724" y="366"/>
                  <a:pt x="724" y="366"/>
                </a:cubicBezTo>
                <a:cubicBezTo>
                  <a:pt x="724" y="367"/>
                  <a:pt x="723" y="368"/>
                  <a:pt x="723" y="369"/>
                </a:cubicBezTo>
                <a:cubicBezTo>
                  <a:pt x="724" y="370"/>
                  <a:pt x="723" y="370"/>
                  <a:pt x="722" y="371"/>
                </a:cubicBezTo>
                <a:cubicBezTo>
                  <a:pt x="721" y="370"/>
                  <a:pt x="722" y="370"/>
                  <a:pt x="722" y="369"/>
                </a:cubicBezTo>
                <a:cubicBezTo>
                  <a:pt x="722" y="368"/>
                  <a:pt x="722" y="369"/>
                  <a:pt x="721" y="369"/>
                </a:cubicBezTo>
                <a:cubicBezTo>
                  <a:pt x="721" y="369"/>
                  <a:pt x="721" y="369"/>
                  <a:pt x="721" y="369"/>
                </a:cubicBezTo>
                <a:cubicBezTo>
                  <a:pt x="721" y="369"/>
                  <a:pt x="722" y="369"/>
                  <a:pt x="722" y="369"/>
                </a:cubicBezTo>
                <a:cubicBezTo>
                  <a:pt x="722" y="369"/>
                  <a:pt x="722" y="369"/>
                  <a:pt x="722" y="369"/>
                </a:cubicBezTo>
                <a:cubicBezTo>
                  <a:pt x="722" y="369"/>
                  <a:pt x="722" y="368"/>
                  <a:pt x="722" y="369"/>
                </a:cubicBezTo>
                <a:moveTo>
                  <a:pt x="243" y="138"/>
                </a:moveTo>
                <a:cubicBezTo>
                  <a:pt x="243" y="140"/>
                  <a:pt x="243" y="140"/>
                  <a:pt x="243" y="140"/>
                </a:cubicBezTo>
                <a:cubicBezTo>
                  <a:pt x="243" y="140"/>
                  <a:pt x="242" y="141"/>
                  <a:pt x="242" y="141"/>
                </a:cubicBezTo>
                <a:cubicBezTo>
                  <a:pt x="241" y="140"/>
                  <a:pt x="240" y="139"/>
                  <a:pt x="240" y="137"/>
                </a:cubicBezTo>
                <a:cubicBezTo>
                  <a:pt x="241" y="136"/>
                  <a:pt x="242" y="137"/>
                  <a:pt x="242" y="137"/>
                </a:cubicBezTo>
                <a:cubicBezTo>
                  <a:pt x="242" y="137"/>
                  <a:pt x="243" y="138"/>
                  <a:pt x="243" y="138"/>
                </a:cubicBezTo>
                <a:moveTo>
                  <a:pt x="578" y="184"/>
                </a:moveTo>
                <a:cubicBezTo>
                  <a:pt x="577" y="185"/>
                  <a:pt x="577" y="185"/>
                  <a:pt x="576" y="186"/>
                </a:cubicBezTo>
                <a:cubicBezTo>
                  <a:pt x="577" y="186"/>
                  <a:pt x="577" y="186"/>
                  <a:pt x="579" y="185"/>
                </a:cubicBezTo>
                <a:cubicBezTo>
                  <a:pt x="579" y="186"/>
                  <a:pt x="580" y="186"/>
                  <a:pt x="580" y="186"/>
                </a:cubicBezTo>
                <a:cubicBezTo>
                  <a:pt x="580" y="187"/>
                  <a:pt x="580" y="187"/>
                  <a:pt x="580" y="187"/>
                </a:cubicBezTo>
                <a:cubicBezTo>
                  <a:pt x="578" y="187"/>
                  <a:pt x="577" y="187"/>
                  <a:pt x="576" y="187"/>
                </a:cubicBezTo>
                <a:cubicBezTo>
                  <a:pt x="574" y="184"/>
                  <a:pt x="574" y="184"/>
                  <a:pt x="575" y="183"/>
                </a:cubicBezTo>
                <a:cubicBezTo>
                  <a:pt x="575" y="184"/>
                  <a:pt x="576" y="184"/>
                  <a:pt x="578" y="184"/>
                </a:cubicBezTo>
                <a:moveTo>
                  <a:pt x="87" y="167"/>
                </a:moveTo>
                <a:cubicBezTo>
                  <a:pt x="87" y="166"/>
                  <a:pt x="87" y="164"/>
                  <a:pt x="87" y="163"/>
                </a:cubicBezTo>
                <a:cubicBezTo>
                  <a:pt x="87" y="163"/>
                  <a:pt x="87" y="163"/>
                  <a:pt x="87" y="163"/>
                </a:cubicBezTo>
                <a:cubicBezTo>
                  <a:pt x="87" y="163"/>
                  <a:pt x="88" y="163"/>
                  <a:pt x="88" y="163"/>
                </a:cubicBezTo>
                <a:cubicBezTo>
                  <a:pt x="88" y="164"/>
                  <a:pt x="89" y="165"/>
                  <a:pt x="90" y="165"/>
                </a:cubicBezTo>
                <a:cubicBezTo>
                  <a:pt x="91" y="165"/>
                  <a:pt x="91" y="165"/>
                  <a:pt x="92" y="166"/>
                </a:cubicBezTo>
                <a:cubicBezTo>
                  <a:pt x="91" y="166"/>
                  <a:pt x="91" y="167"/>
                  <a:pt x="90" y="167"/>
                </a:cubicBezTo>
                <a:cubicBezTo>
                  <a:pt x="89" y="166"/>
                  <a:pt x="89" y="166"/>
                  <a:pt x="87" y="167"/>
                </a:cubicBezTo>
                <a:moveTo>
                  <a:pt x="145" y="590"/>
                </a:moveTo>
                <a:cubicBezTo>
                  <a:pt x="145" y="590"/>
                  <a:pt x="145" y="590"/>
                  <a:pt x="145" y="590"/>
                </a:cubicBezTo>
                <a:cubicBezTo>
                  <a:pt x="146" y="591"/>
                  <a:pt x="146" y="592"/>
                  <a:pt x="145" y="593"/>
                </a:cubicBezTo>
                <a:cubicBezTo>
                  <a:pt x="145" y="593"/>
                  <a:pt x="145" y="594"/>
                  <a:pt x="145" y="595"/>
                </a:cubicBezTo>
                <a:cubicBezTo>
                  <a:pt x="144" y="595"/>
                  <a:pt x="144" y="595"/>
                  <a:pt x="143" y="595"/>
                </a:cubicBezTo>
                <a:cubicBezTo>
                  <a:pt x="143" y="595"/>
                  <a:pt x="143" y="594"/>
                  <a:pt x="142" y="594"/>
                </a:cubicBezTo>
                <a:cubicBezTo>
                  <a:pt x="142" y="593"/>
                  <a:pt x="142" y="593"/>
                  <a:pt x="142" y="593"/>
                </a:cubicBezTo>
                <a:cubicBezTo>
                  <a:pt x="144" y="593"/>
                  <a:pt x="144" y="593"/>
                  <a:pt x="144" y="591"/>
                </a:cubicBezTo>
                <a:cubicBezTo>
                  <a:pt x="144" y="591"/>
                  <a:pt x="145" y="591"/>
                  <a:pt x="145" y="590"/>
                </a:cubicBezTo>
                <a:moveTo>
                  <a:pt x="79" y="374"/>
                </a:moveTo>
                <a:cubicBezTo>
                  <a:pt x="79" y="374"/>
                  <a:pt x="79" y="373"/>
                  <a:pt x="79" y="373"/>
                </a:cubicBezTo>
                <a:cubicBezTo>
                  <a:pt x="79" y="372"/>
                  <a:pt x="80" y="372"/>
                  <a:pt x="80" y="372"/>
                </a:cubicBezTo>
                <a:cubicBezTo>
                  <a:pt x="81" y="372"/>
                  <a:pt x="81" y="373"/>
                  <a:pt x="82" y="373"/>
                </a:cubicBezTo>
                <a:cubicBezTo>
                  <a:pt x="82" y="372"/>
                  <a:pt x="83" y="372"/>
                  <a:pt x="84" y="372"/>
                </a:cubicBezTo>
                <a:cubicBezTo>
                  <a:pt x="84" y="373"/>
                  <a:pt x="84" y="373"/>
                  <a:pt x="83" y="373"/>
                </a:cubicBezTo>
                <a:cubicBezTo>
                  <a:pt x="83" y="374"/>
                  <a:pt x="82" y="375"/>
                  <a:pt x="81" y="375"/>
                </a:cubicBezTo>
                <a:cubicBezTo>
                  <a:pt x="81" y="375"/>
                  <a:pt x="81" y="374"/>
                  <a:pt x="81" y="374"/>
                </a:cubicBezTo>
                <a:cubicBezTo>
                  <a:pt x="80" y="374"/>
                  <a:pt x="80" y="374"/>
                  <a:pt x="79" y="374"/>
                </a:cubicBezTo>
                <a:moveTo>
                  <a:pt x="564" y="99"/>
                </a:moveTo>
                <a:cubicBezTo>
                  <a:pt x="565" y="99"/>
                  <a:pt x="565" y="98"/>
                  <a:pt x="565" y="98"/>
                </a:cubicBezTo>
                <a:cubicBezTo>
                  <a:pt x="565" y="98"/>
                  <a:pt x="565" y="98"/>
                  <a:pt x="565" y="98"/>
                </a:cubicBezTo>
                <a:cubicBezTo>
                  <a:pt x="566" y="98"/>
                  <a:pt x="566" y="98"/>
                  <a:pt x="566" y="99"/>
                </a:cubicBezTo>
                <a:cubicBezTo>
                  <a:pt x="566" y="99"/>
                  <a:pt x="566" y="99"/>
                  <a:pt x="565" y="100"/>
                </a:cubicBezTo>
                <a:cubicBezTo>
                  <a:pt x="565" y="100"/>
                  <a:pt x="565" y="100"/>
                  <a:pt x="564" y="101"/>
                </a:cubicBezTo>
                <a:cubicBezTo>
                  <a:pt x="564" y="101"/>
                  <a:pt x="564" y="101"/>
                  <a:pt x="564" y="100"/>
                </a:cubicBezTo>
                <a:cubicBezTo>
                  <a:pt x="564" y="100"/>
                  <a:pt x="563" y="99"/>
                  <a:pt x="562" y="99"/>
                </a:cubicBezTo>
                <a:cubicBezTo>
                  <a:pt x="562" y="98"/>
                  <a:pt x="562" y="98"/>
                  <a:pt x="562" y="97"/>
                </a:cubicBezTo>
                <a:cubicBezTo>
                  <a:pt x="562" y="97"/>
                  <a:pt x="563" y="97"/>
                  <a:pt x="563" y="97"/>
                </a:cubicBezTo>
                <a:cubicBezTo>
                  <a:pt x="564" y="97"/>
                  <a:pt x="564" y="97"/>
                  <a:pt x="564" y="98"/>
                </a:cubicBezTo>
                <a:cubicBezTo>
                  <a:pt x="564" y="98"/>
                  <a:pt x="564" y="98"/>
                  <a:pt x="564" y="99"/>
                </a:cubicBezTo>
                <a:moveTo>
                  <a:pt x="766" y="247"/>
                </a:moveTo>
                <a:cubicBezTo>
                  <a:pt x="767" y="248"/>
                  <a:pt x="768" y="248"/>
                  <a:pt x="769" y="249"/>
                </a:cubicBezTo>
                <a:cubicBezTo>
                  <a:pt x="769" y="249"/>
                  <a:pt x="769" y="250"/>
                  <a:pt x="769" y="250"/>
                </a:cubicBezTo>
                <a:cubicBezTo>
                  <a:pt x="768" y="250"/>
                  <a:pt x="768" y="251"/>
                  <a:pt x="768" y="251"/>
                </a:cubicBezTo>
                <a:cubicBezTo>
                  <a:pt x="767" y="250"/>
                  <a:pt x="766" y="250"/>
                  <a:pt x="766" y="249"/>
                </a:cubicBezTo>
                <a:cubicBezTo>
                  <a:pt x="766" y="248"/>
                  <a:pt x="766" y="248"/>
                  <a:pt x="766" y="247"/>
                </a:cubicBezTo>
                <a:moveTo>
                  <a:pt x="519" y="16"/>
                </a:moveTo>
                <a:cubicBezTo>
                  <a:pt x="521" y="16"/>
                  <a:pt x="522" y="16"/>
                  <a:pt x="523" y="17"/>
                </a:cubicBezTo>
                <a:cubicBezTo>
                  <a:pt x="523" y="17"/>
                  <a:pt x="524" y="17"/>
                  <a:pt x="525" y="17"/>
                </a:cubicBezTo>
                <a:cubicBezTo>
                  <a:pt x="525" y="17"/>
                  <a:pt x="525" y="18"/>
                  <a:pt x="525" y="18"/>
                </a:cubicBezTo>
                <a:cubicBezTo>
                  <a:pt x="525" y="19"/>
                  <a:pt x="525" y="19"/>
                  <a:pt x="524" y="19"/>
                </a:cubicBezTo>
                <a:cubicBezTo>
                  <a:pt x="524" y="18"/>
                  <a:pt x="522" y="19"/>
                  <a:pt x="522" y="18"/>
                </a:cubicBezTo>
                <a:cubicBezTo>
                  <a:pt x="521" y="18"/>
                  <a:pt x="520" y="17"/>
                  <a:pt x="520" y="17"/>
                </a:cubicBezTo>
                <a:cubicBezTo>
                  <a:pt x="520" y="17"/>
                  <a:pt x="519" y="17"/>
                  <a:pt x="519" y="16"/>
                </a:cubicBezTo>
                <a:moveTo>
                  <a:pt x="742" y="301"/>
                </a:moveTo>
                <a:cubicBezTo>
                  <a:pt x="743" y="301"/>
                  <a:pt x="743" y="301"/>
                  <a:pt x="744" y="302"/>
                </a:cubicBezTo>
                <a:cubicBezTo>
                  <a:pt x="744" y="301"/>
                  <a:pt x="745" y="301"/>
                  <a:pt x="747" y="301"/>
                </a:cubicBezTo>
                <a:cubicBezTo>
                  <a:pt x="747" y="301"/>
                  <a:pt x="747" y="301"/>
                  <a:pt x="747" y="301"/>
                </a:cubicBezTo>
                <a:cubicBezTo>
                  <a:pt x="747" y="301"/>
                  <a:pt x="747" y="302"/>
                  <a:pt x="747" y="302"/>
                </a:cubicBezTo>
                <a:cubicBezTo>
                  <a:pt x="745" y="301"/>
                  <a:pt x="746" y="303"/>
                  <a:pt x="745" y="304"/>
                </a:cubicBezTo>
                <a:cubicBezTo>
                  <a:pt x="744" y="303"/>
                  <a:pt x="743" y="303"/>
                  <a:pt x="742" y="303"/>
                </a:cubicBezTo>
                <a:moveTo>
                  <a:pt x="245" y="139"/>
                </a:moveTo>
                <a:cubicBezTo>
                  <a:pt x="247" y="139"/>
                  <a:pt x="247" y="141"/>
                  <a:pt x="248" y="142"/>
                </a:cubicBezTo>
                <a:cubicBezTo>
                  <a:pt x="248" y="142"/>
                  <a:pt x="248" y="142"/>
                  <a:pt x="248" y="142"/>
                </a:cubicBezTo>
                <a:cubicBezTo>
                  <a:pt x="248" y="142"/>
                  <a:pt x="247" y="143"/>
                  <a:pt x="247" y="142"/>
                </a:cubicBezTo>
                <a:cubicBezTo>
                  <a:pt x="246" y="142"/>
                  <a:pt x="246" y="142"/>
                  <a:pt x="245" y="141"/>
                </a:cubicBezTo>
                <a:moveTo>
                  <a:pt x="688" y="500"/>
                </a:moveTo>
                <a:cubicBezTo>
                  <a:pt x="688" y="500"/>
                  <a:pt x="687" y="500"/>
                  <a:pt x="687" y="500"/>
                </a:cubicBezTo>
                <a:cubicBezTo>
                  <a:pt x="687" y="499"/>
                  <a:pt x="687" y="499"/>
                  <a:pt x="688" y="498"/>
                </a:cubicBezTo>
                <a:cubicBezTo>
                  <a:pt x="688" y="498"/>
                  <a:pt x="688" y="498"/>
                  <a:pt x="689" y="497"/>
                </a:cubicBezTo>
                <a:cubicBezTo>
                  <a:pt x="689" y="498"/>
                  <a:pt x="690" y="498"/>
                  <a:pt x="691" y="499"/>
                </a:cubicBezTo>
                <a:cubicBezTo>
                  <a:pt x="691" y="499"/>
                  <a:pt x="691" y="499"/>
                  <a:pt x="691" y="499"/>
                </a:cubicBezTo>
                <a:cubicBezTo>
                  <a:pt x="690" y="499"/>
                  <a:pt x="689" y="500"/>
                  <a:pt x="688" y="500"/>
                </a:cubicBezTo>
                <a:moveTo>
                  <a:pt x="741" y="407"/>
                </a:moveTo>
                <a:cubicBezTo>
                  <a:pt x="742" y="406"/>
                  <a:pt x="742" y="406"/>
                  <a:pt x="742" y="406"/>
                </a:cubicBezTo>
                <a:cubicBezTo>
                  <a:pt x="744" y="406"/>
                  <a:pt x="745" y="406"/>
                  <a:pt x="747" y="406"/>
                </a:cubicBezTo>
                <a:cubicBezTo>
                  <a:pt x="746" y="407"/>
                  <a:pt x="746" y="407"/>
                  <a:pt x="741" y="407"/>
                </a:cubicBezTo>
                <a:moveTo>
                  <a:pt x="747" y="395"/>
                </a:moveTo>
                <a:cubicBezTo>
                  <a:pt x="747" y="395"/>
                  <a:pt x="747" y="395"/>
                  <a:pt x="747" y="395"/>
                </a:cubicBezTo>
                <a:cubicBezTo>
                  <a:pt x="748" y="395"/>
                  <a:pt x="748" y="395"/>
                  <a:pt x="748" y="395"/>
                </a:cubicBezTo>
                <a:cubicBezTo>
                  <a:pt x="747" y="396"/>
                  <a:pt x="747" y="397"/>
                  <a:pt x="747" y="397"/>
                </a:cubicBezTo>
                <a:cubicBezTo>
                  <a:pt x="747" y="398"/>
                  <a:pt x="746" y="398"/>
                  <a:pt x="746" y="398"/>
                </a:cubicBezTo>
                <a:cubicBezTo>
                  <a:pt x="745" y="397"/>
                  <a:pt x="745" y="397"/>
                  <a:pt x="745" y="396"/>
                </a:cubicBezTo>
                <a:cubicBezTo>
                  <a:pt x="745" y="396"/>
                  <a:pt x="746" y="395"/>
                  <a:pt x="747" y="395"/>
                </a:cubicBezTo>
                <a:moveTo>
                  <a:pt x="682" y="586"/>
                </a:moveTo>
                <a:cubicBezTo>
                  <a:pt x="682" y="586"/>
                  <a:pt x="682" y="586"/>
                  <a:pt x="682" y="586"/>
                </a:cubicBezTo>
                <a:cubicBezTo>
                  <a:pt x="683" y="585"/>
                  <a:pt x="683" y="585"/>
                  <a:pt x="682" y="584"/>
                </a:cubicBezTo>
                <a:cubicBezTo>
                  <a:pt x="682" y="584"/>
                  <a:pt x="682" y="584"/>
                  <a:pt x="682" y="583"/>
                </a:cubicBezTo>
                <a:cubicBezTo>
                  <a:pt x="683" y="583"/>
                  <a:pt x="684" y="584"/>
                  <a:pt x="684" y="585"/>
                </a:cubicBezTo>
                <a:cubicBezTo>
                  <a:pt x="684" y="586"/>
                  <a:pt x="683" y="587"/>
                  <a:pt x="682" y="586"/>
                </a:cubicBezTo>
                <a:moveTo>
                  <a:pt x="584" y="644"/>
                </a:moveTo>
                <a:cubicBezTo>
                  <a:pt x="585" y="645"/>
                  <a:pt x="585" y="646"/>
                  <a:pt x="583" y="648"/>
                </a:cubicBezTo>
                <a:cubicBezTo>
                  <a:pt x="583" y="647"/>
                  <a:pt x="582" y="647"/>
                  <a:pt x="582" y="647"/>
                </a:cubicBezTo>
                <a:cubicBezTo>
                  <a:pt x="583" y="646"/>
                  <a:pt x="585" y="646"/>
                  <a:pt x="584" y="644"/>
                </a:cubicBezTo>
                <a:moveTo>
                  <a:pt x="301" y="675"/>
                </a:moveTo>
                <a:cubicBezTo>
                  <a:pt x="301" y="676"/>
                  <a:pt x="301" y="677"/>
                  <a:pt x="301" y="678"/>
                </a:cubicBezTo>
                <a:cubicBezTo>
                  <a:pt x="301" y="678"/>
                  <a:pt x="301" y="678"/>
                  <a:pt x="301" y="678"/>
                </a:cubicBezTo>
                <a:cubicBezTo>
                  <a:pt x="300" y="678"/>
                  <a:pt x="300" y="678"/>
                  <a:pt x="300" y="677"/>
                </a:cubicBezTo>
                <a:cubicBezTo>
                  <a:pt x="301" y="676"/>
                  <a:pt x="300" y="676"/>
                  <a:pt x="299" y="675"/>
                </a:cubicBezTo>
                <a:cubicBezTo>
                  <a:pt x="299" y="674"/>
                  <a:pt x="299" y="674"/>
                  <a:pt x="300" y="674"/>
                </a:cubicBezTo>
                <a:cubicBezTo>
                  <a:pt x="300" y="674"/>
                  <a:pt x="300" y="674"/>
                  <a:pt x="300" y="674"/>
                </a:cubicBezTo>
                <a:cubicBezTo>
                  <a:pt x="301" y="674"/>
                  <a:pt x="301" y="675"/>
                  <a:pt x="301" y="675"/>
                </a:cubicBezTo>
                <a:moveTo>
                  <a:pt x="358" y="690"/>
                </a:moveTo>
                <a:cubicBezTo>
                  <a:pt x="357" y="689"/>
                  <a:pt x="357" y="688"/>
                  <a:pt x="356" y="687"/>
                </a:cubicBezTo>
                <a:cubicBezTo>
                  <a:pt x="357" y="687"/>
                  <a:pt x="358" y="687"/>
                  <a:pt x="358" y="687"/>
                </a:cubicBezTo>
                <a:cubicBezTo>
                  <a:pt x="359" y="687"/>
                  <a:pt x="359" y="688"/>
                  <a:pt x="359" y="688"/>
                </a:cubicBezTo>
                <a:cubicBezTo>
                  <a:pt x="359" y="689"/>
                  <a:pt x="358" y="689"/>
                  <a:pt x="358" y="690"/>
                </a:cubicBezTo>
                <a:moveTo>
                  <a:pt x="578" y="189"/>
                </a:moveTo>
                <a:cubicBezTo>
                  <a:pt x="579" y="189"/>
                  <a:pt x="580" y="189"/>
                  <a:pt x="580" y="189"/>
                </a:cubicBezTo>
                <a:cubicBezTo>
                  <a:pt x="580" y="190"/>
                  <a:pt x="580" y="191"/>
                  <a:pt x="580" y="191"/>
                </a:cubicBezTo>
                <a:cubicBezTo>
                  <a:pt x="580" y="191"/>
                  <a:pt x="579" y="192"/>
                  <a:pt x="579" y="192"/>
                </a:cubicBezTo>
                <a:cubicBezTo>
                  <a:pt x="579" y="192"/>
                  <a:pt x="578" y="191"/>
                  <a:pt x="578" y="191"/>
                </a:cubicBezTo>
                <a:cubicBezTo>
                  <a:pt x="578" y="190"/>
                  <a:pt x="578" y="190"/>
                  <a:pt x="578" y="189"/>
                </a:cubicBezTo>
                <a:moveTo>
                  <a:pt x="569" y="178"/>
                </a:moveTo>
                <a:cubicBezTo>
                  <a:pt x="569" y="181"/>
                  <a:pt x="569" y="181"/>
                  <a:pt x="569" y="181"/>
                </a:cubicBezTo>
                <a:cubicBezTo>
                  <a:pt x="568" y="182"/>
                  <a:pt x="567" y="181"/>
                  <a:pt x="566" y="181"/>
                </a:cubicBezTo>
                <a:cubicBezTo>
                  <a:pt x="566" y="180"/>
                  <a:pt x="568" y="180"/>
                  <a:pt x="568" y="178"/>
                </a:cubicBezTo>
                <a:moveTo>
                  <a:pt x="361" y="60"/>
                </a:moveTo>
                <a:cubicBezTo>
                  <a:pt x="361" y="60"/>
                  <a:pt x="362" y="60"/>
                  <a:pt x="362" y="60"/>
                </a:cubicBezTo>
                <a:cubicBezTo>
                  <a:pt x="362" y="60"/>
                  <a:pt x="363" y="60"/>
                  <a:pt x="363" y="61"/>
                </a:cubicBezTo>
                <a:cubicBezTo>
                  <a:pt x="362" y="61"/>
                  <a:pt x="362" y="62"/>
                  <a:pt x="362" y="63"/>
                </a:cubicBezTo>
                <a:cubicBezTo>
                  <a:pt x="362" y="63"/>
                  <a:pt x="361" y="64"/>
                  <a:pt x="361" y="64"/>
                </a:cubicBezTo>
                <a:cubicBezTo>
                  <a:pt x="361" y="64"/>
                  <a:pt x="361" y="64"/>
                  <a:pt x="360" y="64"/>
                </a:cubicBezTo>
                <a:cubicBezTo>
                  <a:pt x="360" y="63"/>
                  <a:pt x="360" y="63"/>
                  <a:pt x="360" y="63"/>
                </a:cubicBezTo>
                <a:cubicBezTo>
                  <a:pt x="361" y="62"/>
                  <a:pt x="361" y="61"/>
                  <a:pt x="361" y="60"/>
                </a:cubicBezTo>
                <a:moveTo>
                  <a:pt x="493" y="83"/>
                </a:moveTo>
                <a:cubicBezTo>
                  <a:pt x="493" y="85"/>
                  <a:pt x="493" y="85"/>
                  <a:pt x="493" y="85"/>
                </a:cubicBezTo>
                <a:cubicBezTo>
                  <a:pt x="492" y="85"/>
                  <a:pt x="492" y="86"/>
                  <a:pt x="491" y="86"/>
                </a:cubicBezTo>
                <a:cubicBezTo>
                  <a:pt x="491" y="86"/>
                  <a:pt x="491" y="86"/>
                  <a:pt x="491" y="86"/>
                </a:cubicBezTo>
                <a:cubicBezTo>
                  <a:pt x="491" y="84"/>
                  <a:pt x="491" y="83"/>
                  <a:pt x="493" y="83"/>
                </a:cubicBezTo>
                <a:moveTo>
                  <a:pt x="566" y="86"/>
                </a:moveTo>
                <a:cubicBezTo>
                  <a:pt x="569" y="86"/>
                  <a:pt x="569" y="86"/>
                  <a:pt x="569" y="86"/>
                </a:cubicBezTo>
                <a:cubicBezTo>
                  <a:pt x="569" y="86"/>
                  <a:pt x="570" y="86"/>
                  <a:pt x="570" y="86"/>
                </a:cubicBezTo>
                <a:cubicBezTo>
                  <a:pt x="569" y="86"/>
                  <a:pt x="569" y="87"/>
                  <a:pt x="568" y="88"/>
                </a:cubicBezTo>
                <a:cubicBezTo>
                  <a:pt x="568" y="88"/>
                  <a:pt x="568" y="88"/>
                  <a:pt x="568" y="88"/>
                </a:cubicBezTo>
                <a:cubicBezTo>
                  <a:pt x="568" y="87"/>
                  <a:pt x="567" y="86"/>
                  <a:pt x="566" y="86"/>
                </a:cubicBezTo>
                <a:moveTo>
                  <a:pt x="182" y="664"/>
                </a:moveTo>
                <a:cubicBezTo>
                  <a:pt x="181" y="665"/>
                  <a:pt x="180" y="665"/>
                  <a:pt x="180" y="665"/>
                </a:cubicBezTo>
                <a:cubicBezTo>
                  <a:pt x="179" y="665"/>
                  <a:pt x="179" y="666"/>
                  <a:pt x="178" y="666"/>
                </a:cubicBezTo>
                <a:cubicBezTo>
                  <a:pt x="178" y="666"/>
                  <a:pt x="178" y="665"/>
                  <a:pt x="178" y="665"/>
                </a:cubicBezTo>
                <a:cubicBezTo>
                  <a:pt x="178" y="665"/>
                  <a:pt x="178" y="665"/>
                  <a:pt x="178" y="664"/>
                </a:cubicBezTo>
                <a:moveTo>
                  <a:pt x="92" y="168"/>
                </a:moveTo>
                <a:cubicBezTo>
                  <a:pt x="92" y="168"/>
                  <a:pt x="92" y="168"/>
                  <a:pt x="92" y="167"/>
                </a:cubicBezTo>
                <a:cubicBezTo>
                  <a:pt x="92" y="167"/>
                  <a:pt x="92" y="167"/>
                  <a:pt x="93" y="167"/>
                </a:cubicBezTo>
                <a:cubicBezTo>
                  <a:pt x="92" y="168"/>
                  <a:pt x="93" y="168"/>
                  <a:pt x="93" y="169"/>
                </a:cubicBezTo>
                <a:cubicBezTo>
                  <a:pt x="94" y="169"/>
                  <a:pt x="93" y="169"/>
                  <a:pt x="93" y="170"/>
                </a:cubicBezTo>
                <a:cubicBezTo>
                  <a:pt x="93" y="170"/>
                  <a:pt x="93" y="170"/>
                  <a:pt x="92" y="170"/>
                </a:cubicBezTo>
                <a:cubicBezTo>
                  <a:pt x="92" y="170"/>
                  <a:pt x="92" y="170"/>
                  <a:pt x="92" y="169"/>
                </a:cubicBezTo>
                <a:cubicBezTo>
                  <a:pt x="92" y="169"/>
                  <a:pt x="92" y="169"/>
                  <a:pt x="92" y="168"/>
                </a:cubicBezTo>
                <a:moveTo>
                  <a:pt x="661" y="615"/>
                </a:moveTo>
                <a:cubicBezTo>
                  <a:pt x="661" y="616"/>
                  <a:pt x="660" y="616"/>
                  <a:pt x="660" y="616"/>
                </a:cubicBezTo>
                <a:cubicBezTo>
                  <a:pt x="659" y="615"/>
                  <a:pt x="658" y="615"/>
                  <a:pt x="658" y="614"/>
                </a:cubicBezTo>
                <a:cubicBezTo>
                  <a:pt x="659" y="614"/>
                  <a:pt x="659" y="613"/>
                  <a:pt x="660" y="613"/>
                </a:cubicBezTo>
                <a:cubicBezTo>
                  <a:pt x="660" y="613"/>
                  <a:pt x="660" y="614"/>
                  <a:pt x="660" y="614"/>
                </a:cubicBezTo>
                <a:cubicBezTo>
                  <a:pt x="660" y="614"/>
                  <a:pt x="660" y="615"/>
                  <a:pt x="661" y="615"/>
                </a:cubicBezTo>
                <a:moveTo>
                  <a:pt x="295" y="68"/>
                </a:moveTo>
                <a:cubicBezTo>
                  <a:pt x="294" y="69"/>
                  <a:pt x="293" y="68"/>
                  <a:pt x="292" y="68"/>
                </a:cubicBezTo>
                <a:cubicBezTo>
                  <a:pt x="292" y="68"/>
                  <a:pt x="292" y="68"/>
                  <a:pt x="292" y="68"/>
                </a:cubicBezTo>
                <a:cubicBezTo>
                  <a:pt x="292" y="67"/>
                  <a:pt x="292" y="67"/>
                  <a:pt x="292" y="67"/>
                </a:cubicBezTo>
                <a:cubicBezTo>
                  <a:pt x="292" y="67"/>
                  <a:pt x="293" y="67"/>
                  <a:pt x="293" y="67"/>
                </a:cubicBezTo>
                <a:cubicBezTo>
                  <a:pt x="294" y="67"/>
                  <a:pt x="294" y="68"/>
                  <a:pt x="295" y="68"/>
                </a:cubicBezTo>
                <a:moveTo>
                  <a:pt x="226" y="149"/>
                </a:moveTo>
                <a:cubicBezTo>
                  <a:pt x="227" y="149"/>
                  <a:pt x="228" y="149"/>
                  <a:pt x="229" y="149"/>
                </a:cubicBezTo>
                <a:cubicBezTo>
                  <a:pt x="229" y="149"/>
                  <a:pt x="229" y="150"/>
                  <a:pt x="229" y="150"/>
                </a:cubicBezTo>
                <a:cubicBezTo>
                  <a:pt x="229" y="150"/>
                  <a:pt x="229" y="151"/>
                  <a:pt x="229" y="151"/>
                </a:cubicBezTo>
                <a:cubicBezTo>
                  <a:pt x="228" y="151"/>
                  <a:pt x="228" y="151"/>
                  <a:pt x="228" y="151"/>
                </a:cubicBezTo>
                <a:cubicBezTo>
                  <a:pt x="228" y="151"/>
                  <a:pt x="227" y="151"/>
                  <a:pt x="227" y="151"/>
                </a:cubicBezTo>
                <a:cubicBezTo>
                  <a:pt x="227" y="150"/>
                  <a:pt x="226" y="150"/>
                  <a:pt x="226" y="149"/>
                </a:cubicBezTo>
                <a:moveTo>
                  <a:pt x="140" y="215"/>
                </a:moveTo>
                <a:cubicBezTo>
                  <a:pt x="142" y="215"/>
                  <a:pt x="142" y="214"/>
                  <a:pt x="143" y="215"/>
                </a:cubicBezTo>
                <a:cubicBezTo>
                  <a:pt x="143" y="215"/>
                  <a:pt x="144" y="215"/>
                  <a:pt x="144" y="215"/>
                </a:cubicBezTo>
                <a:cubicBezTo>
                  <a:pt x="144" y="216"/>
                  <a:pt x="144" y="216"/>
                  <a:pt x="143" y="216"/>
                </a:cubicBezTo>
                <a:cubicBezTo>
                  <a:pt x="143" y="216"/>
                  <a:pt x="143" y="216"/>
                  <a:pt x="143" y="216"/>
                </a:cubicBezTo>
                <a:cubicBezTo>
                  <a:pt x="142" y="216"/>
                  <a:pt x="141" y="215"/>
                  <a:pt x="140" y="215"/>
                </a:cubicBezTo>
                <a:moveTo>
                  <a:pt x="101" y="329"/>
                </a:moveTo>
                <a:cubicBezTo>
                  <a:pt x="101" y="329"/>
                  <a:pt x="101" y="329"/>
                  <a:pt x="100" y="328"/>
                </a:cubicBezTo>
                <a:cubicBezTo>
                  <a:pt x="100" y="327"/>
                  <a:pt x="100" y="327"/>
                  <a:pt x="100" y="327"/>
                </a:cubicBezTo>
                <a:cubicBezTo>
                  <a:pt x="101" y="327"/>
                  <a:pt x="101" y="327"/>
                  <a:pt x="101" y="327"/>
                </a:cubicBezTo>
                <a:cubicBezTo>
                  <a:pt x="102" y="328"/>
                  <a:pt x="102" y="329"/>
                  <a:pt x="102" y="329"/>
                </a:cubicBezTo>
                <a:moveTo>
                  <a:pt x="561" y="101"/>
                </a:moveTo>
                <a:cubicBezTo>
                  <a:pt x="560" y="100"/>
                  <a:pt x="559" y="100"/>
                  <a:pt x="560" y="98"/>
                </a:cubicBezTo>
                <a:cubicBezTo>
                  <a:pt x="560" y="99"/>
                  <a:pt x="562" y="99"/>
                  <a:pt x="561" y="101"/>
                </a:cubicBezTo>
                <a:moveTo>
                  <a:pt x="690" y="200"/>
                </a:moveTo>
                <a:cubicBezTo>
                  <a:pt x="690" y="201"/>
                  <a:pt x="690" y="201"/>
                  <a:pt x="690" y="201"/>
                </a:cubicBezTo>
                <a:cubicBezTo>
                  <a:pt x="690" y="202"/>
                  <a:pt x="690" y="202"/>
                  <a:pt x="689" y="202"/>
                </a:cubicBezTo>
                <a:cubicBezTo>
                  <a:pt x="688" y="202"/>
                  <a:pt x="688" y="202"/>
                  <a:pt x="688" y="201"/>
                </a:cubicBezTo>
                <a:cubicBezTo>
                  <a:pt x="688" y="201"/>
                  <a:pt x="689" y="200"/>
                  <a:pt x="690" y="200"/>
                </a:cubicBezTo>
                <a:moveTo>
                  <a:pt x="222" y="749"/>
                </a:moveTo>
                <a:cubicBezTo>
                  <a:pt x="223" y="749"/>
                  <a:pt x="223" y="749"/>
                  <a:pt x="224" y="750"/>
                </a:cubicBezTo>
                <a:cubicBezTo>
                  <a:pt x="224" y="750"/>
                  <a:pt x="224" y="750"/>
                  <a:pt x="224" y="750"/>
                </a:cubicBezTo>
                <a:cubicBezTo>
                  <a:pt x="224" y="750"/>
                  <a:pt x="223" y="751"/>
                  <a:pt x="223" y="751"/>
                </a:cubicBezTo>
                <a:cubicBezTo>
                  <a:pt x="223" y="751"/>
                  <a:pt x="223" y="751"/>
                  <a:pt x="222" y="751"/>
                </a:cubicBezTo>
                <a:cubicBezTo>
                  <a:pt x="222" y="751"/>
                  <a:pt x="221" y="751"/>
                  <a:pt x="222" y="751"/>
                </a:cubicBezTo>
                <a:cubicBezTo>
                  <a:pt x="222" y="750"/>
                  <a:pt x="222" y="750"/>
                  <a:pt x="222" y="749"/>
                </a:cubicBezTo>
                <a:moveTo>
                  <a:pt x="626" y="734"/>
                </a:moveTo>
                <a:cubicBezTo>
                  <a:pt x="625" y="734"/>
                  <a:pt x="625" y="734"/>
                  <a:pt x="625" y="733"/>
                </a:cubicBezTo>
                <a:cubicBezTo>
                  <a:pt x="625" y="733"/>
                  <a:pt x="625" y="732"/>
                  <a:pt x="625" y="733"/>
                </a:cubicBezTo>
                <a:cubicBezTo>
                  <a:pt x="626" y="733"/>
                  <a:pt x="626" y="733"/>
                  <a:pt x="627" y="733"/>
                </a:cubicBezTo>
                <a:cubicBezTo>
                  <a:pt x="627" y="733"/>
                  <a:pt x="627" y="733"/>
                  <a:pt x="627" y="734"/>
                </a:cubicBezTo>
                <a:cubicBezTo>
                  <a:pt x="627" y="734"/>
                  <a:pt x="627" y="734"/>
                  <a:pt x="627" y="734"/>
                </a:cubicBezTo>
                <a:cubicBezTo>
                  <a:pt x="626" y="734"/>
                  <a:pt x="626" y="734"/>
                  <a:pt x="626" y="734"/>
                </a:cubicBezTo>
                <a:moveTo>
                  <a:pt x="120" y="117"/>
                </a:moveTo>
                <a:cubicBezTo>
                  <a:pt x="119" y="118"/>
                  <a:pt x="119" y="118"/>
                  <a:pt x="117" y="116"/>
                </a:cubicBezTo>
                <a:cubicBezTo>
                  <a:pt x="119" y="116"/>
                  <a:pt x="119" y="116"/>
                  <a:pt x="120" y="117"/>
                </a:cubicBezTo>
                <a:moveTo>
                  <a:pt x="211" y="52"/>
                </a:moveTo>
                <a:cubicBezTo>
                  <a:pt x="211" y="52"/>
                  <a:pt x="211" y="52"/>
                  <a:pt x="211" y="51"/>
                </a:cubicBezTo>
                <a:cubicBezTo>
                  <a:pt x="211" y="51"/>
                  <a:pt x="211" y="50"/>
                  <a:pt x="212" y="50"/>
                </a:cubicBezTo>
                <a:cubicBezTo>
                  <a:pt x="213" y="50"/>
                  <a:pt x="213" y="51"/>
                  <a:pt x="213" y="51"/>
                </a:cubicBezTo>
                <a:cubicBezTo>
                  <a:pt x="213" y="52"/>
                  <a:pt x="213" y="52"/>
                  <a:pt x="212" y="52"/>
                </a:cubicBezTo>
                <a:cubicBezTo>
                  <a:pt x="212" y="52"/>
                  <a:pt x="211" y="52"/>
                  <a:pt x="211" y="52"/>
                </a:cubicBezTo>
                <a:moveTo>
                  <a:pt x="378" y="54"/>
                </a:moveTo>
                <a:cubicBezTo>
                  <a:pt x="376" y="54"/>
                  <a:pt x="376" y="54"/>
                  <a:pt x="376" y="53"/>
                </a:cubicBezTo>
                <a:cubicBezTo>
                  <a:pt x="376" y="53"/>
                  <a:pt x="377" y="52"/>
                  <a:pt x="377" y="53"/>
                </a:cubicBezTo>
                <a:cubicBezTo>
                  <a:pt x="377" y="53"/>
                  <a:pt x="377" y="53"/>
                  <a:pt x="378" y="53"/>
                </a:cubicBezTo>
                <a:cubicBezTo>
                  <a:pt x="378" y="53"/>
                  <a:pt x="379" y="53"/>
                  <a:pt x="379" y="54"/>
                </a:cubicBezTo>
                <a:cubicBezTo>
                  <a:pt x="379" y="54"/>
                  <a:pt x="378" y="54"/>
                  <a:pt x="378" y="54"/>
                </a:cubicBezTo>
                <a:moveTo>
                  <a:pt x="407" y="55"/>
                </a:moveTo>
                <a:cubicBezTo>
                  <a:pt x="407" y="56"/>
                  <a:pt x="407" y="56"/>
                  <a:pt x="407" y="56"/>
                </a:cubicBezTo>
                <a:cubicBezTo>
                  <a:pt x="406" y="56"/>
                  <a:pt x="406" y="56"/>
                  <a:pt x="406" y="55"/>
                </a:cubicBezTo>
                <a:cubicBezTo>
                  <a:pt x="405" y="55"/>
                  <a:pt x="406" y="54"/>
                  <a:pt x="406" y="54"/>
                </a:cubicBezTo>
                <a:cubicBezTo>
                  <a:pt x="407" y="54"/>
                  <a:pt x="407" y="54"/>
                  <a:pt x="407" y="55"/>
                </a:cubicBezTo>
                <a:moveTo>
                  <a:pt x="672" y="588"/>
                </a:moveTo>
                <a:cubicBezTo>
                  <a:pt x="671" y="588"/>
                  <a:pt x="671" y="587"/>
                  <a:pt x="670" y="587"/>
                </a:cubicBezTo>
                <a:cubicBezTo>
                  <a:pt x="671" y="586"/>
                  <a:pt x="671" y="586"/>
                  <a:pt x="673" y="587"/>
                </a:cubicBezTo>
                <a:cubicBezTo>
                  <a:pt x="673" y="587"/>
                  <a:pt x="672" y="588"/>
                  <a:pt x="672" y="588"/>
                </a:cubicBezTo>
                <a:moveTo>
                  <a:pt x="157" y="615"/>
                </a:moveTo>
                <a:cubicBezTo>
                  <a:pt x="156" y="615"/>
                  <a:pt x="155" y="614"/>
                  <a:pt x="155" y="613"/>
                </a:cubicBezTo>
                <a:cubicBezTo>
                  <a:pt x="155" y="613"/>
                  <a:pt x="155" y="612"/>
                  <a:pt x="155" y="612"/>
                </a:cubicBezTo>
                <a:cubicBezTo>
                  <a:pt x="156" y="612"/>
                  <a:pt x="156" y="612"/>
                  <a:pt x="156" y="612"/>
                </a:cubicBezTo>
                <a:cubicBezTo>
                  <a:pt x="156" y="613"/>
                  <a:pt x="157" y="613"/>
                  <a:pt x="157" y="613"/>
                </a:cubicBezTo>
                <a:cubicBezTo>
                  <a:pt x="157" y="614"/>
                  <a:pt x="157" y="614"/>
                  <a:pt x="157" y="615"/>
                </a:cubicBezTo>
                <a:moveTo>
                  <a:pt x="104" y="359"/>
                </a:moveTo>
                <a:cubicBezTo>
                  <a:pt x="104" y="359"/>
                  <a:pt x="105" y="359"/>
                  <a:pt x="105" y="358"/>
                </a:cubicBezTo>
                <a:cubicBezTo>
                  <a:pt x="105" y="358"/>
                  <a:pt x="106" y="358"/>
                  <a:pt x="106" y="358"/>
                </a:cubicBezTo>
                <a:cubicBezTo>
                  <a:pt x="106" y="359"/>
                  <a:pt x="107" y="359"/>
                  <a:pt x="107" y="359"/>
                </a:cubicBezTo>
                <a:cubicBezTo>
                  <a:pt x="107" y="360"/>
                  <a:pt x="107" y="360"/>
                  <a:pt x="107" y="360"/>
                </a:cubicBezTo>
                <a:cubicBezTo>
                  <a:pt x="106" y="360"/>
                  <a:pt x="105" y="360"/>
                  <a:pt x="105" y="360"/>
                </a:cubicBezTo>
                <a:cubicBezTo>
                  <a:pt x="104" y="360"/>
                  <a:pt x="104" y="359"/>
                  <a:pt x="104" y="359"/>
                </a:cubicBezTo>
                <a:moveTo>
                  <a:pt x="108" y="357"/>
                </a:moveTo>
                <a:cubicBezTo>
                  <a:pt x="107" y="356"/>
                  <a:pt x="106" y="356"/>
                  <a:pt x="105" y="355"/>
                </a:cubicBezTo>
                <a:cubicBezTo>
                  <a:pt x="105" y="355"/>
                  <a:pt x="106" y="355"/>
                  <a:pt x="106" y="355"/>
                </a:cubicBezTo>
                <a:cubicBezTo>
                  <a:pt x="108" y="355"/>
                  <a:pt x="108" y="355"/>
                  <a:pt x="108" y="357"/>
                </a:cubicBezTo>
                <a:moveTo>
                  <a:pt x="577" y="176"/>
                </a:moveTo>
                <a:cubicBezTo>
                  <a:pt x="576" y="176"/>
                  <a:pt x="576" y="175"/>
                  <a:pt x="576" y="174"/>
                </a:cubicBezTo>
                <a:cubicBezTo>
                  <a:pt x="576" y="173"/>
                  <a:pt x="576" y="173"/>
                  <a:pt x="577" y="173"/>
                </a:cubicBezTo>
                <a:cubicBezTo>
                  <a:pt x="577" y="173"/>
                  <a:pt x="578" y="174"/>
                  <a:pt x="578" y="174"/>
                </a:cubicBezTo>
                <a:cubicBezTo>
                  <a:pt x="578" y="175"/>
                  <a:pt x="578" y="175"/>
                  <a:pt x="578" y="175"/>
                </a:cubicBezTo>
                <a:cubicBezTo>
                  <a:pt x="578" y="175"/>
                  <a:pt x="577" y="175"/>
                  <a:pt x="577" y="176"/>
                </a:cubicBezTo>
                <a:moveTo>
                  <a:pt x="653" y="666"/>
                </a:moveTo>
                <a:cubicBezTo>
                  <a:pt x="653" y="666"/>
                  <a:pt x="652" y="666"/>
                  <a:pt x="652" y="667"/>
                </a:cubicBezTo>
                <a:cubicBezTo>
                  <a:pt x="652" y="667"/>
                  <a:pt x="651" y="667"/>
                  <a:pt x="651" y="666"/>
                </a:cubicBezTo>
                <a:cubicBezTo>
                  <a:pt x="651" y="666"/>
                  <a:pt x="651" y="665"/>
                  <a:pt x="652" y="665"/>
                </a:cubicBezTo>
                <a:cubicBezTo>
                  <a:pt x="652" y="665"/>
                  <a:pt x="652" y="665"/>
                  <a:pt x="653" y="665"/>
                </a:cubicBezTo>
                <a:cubicBezTo>
                  <a:pt x="653" y="665"/>
                  <a:pt x="653" y="665"/>
                  <a:pt x="653" y="666"/>
                </a:cubicBezTo>
                <a:moveTo>
                  <a:pt x="202" y="225"/>
                </a:moveTo>
                <a:cubicBezTo>
                  <a:pt x="202" y="223"/>
                  <a:pt x="202" y="223"/>
                  <a:pt x="203" y="223"/>
                </a:cubicBezTo>
                <a:cubicBezTo>
                  <a:pt x="203" y="224"/>
                  <a:pt x="203" y="225"/>
                  <a:pt x="202" y="225"/>
                </a:cubicBezTo>
                <a:moveTo>
                  <a:pt x="680" y="585"/>
                </a:moveTo>
                <a:cubicBezTo>
                  <a:pt x="680" y="585"/>
                  <a:pt x="680" y="586"/>
                  <a:pt x="680" y="586"/>
                </a:cubicBezTo>
                <a:cubicBezTo>
                  <a:pt x="680" y="586"/>
                  <a:pt x="679" y="586"/>
                  <a:pt x="679" y="586"/>
                </a:cubicBezTo>
                <a:cubicBezTo>
                  <a:pt x="679" y="586"/>
                  <a:pt x="679" y="586"/>
                  <a:pt x="679" y="586"/>
                </a:cubicBezTo>
                <a:cubicBezTo>
                  <a:pt x="679" y="585"/>
                  <a:pt x="679" y="585"/>
                  <a:pt x="679" y="584"/>
                </a:cubicBezTo>
                <a:cubicBezTo>
                  <a:pt x="679" y="584"/>
                  <a:pt x="679" y="584"/>
                  <a:pt x="679" y="584"/>
                </a:cubicBezTo>
                <a:cubicBezTo>
                  <a:pt x="679" y="584"/>
                  <a:pt x="680" y="584"/>
                  <a:pt x="680" y="584"/>
                </a:cubicBezTo>
                <a:cubicBezTo>
                  <a:pt x="680" y="584"/>
                  <a:pt x="680" y="585"/>
                  <a:pt x="680" y="585"/>
                </a:cubicBezTo>
                <a:moveTo>
                  <a:pt x="302" y="67"/>
                </a:moveTo>
                <a:cubicBezTo>
                  <a:pt x="302" y="67"/>
                  <a:pt x="301" y="67"/>
                  <a:pt x="301" y="67"/>
                </a:cubicBezTo>
                <a:cubicBezTo>
                  <a:pt x="301" y="66"/>
                  <a:pt x="301" y="66"/>
                  <a:pt x="302" y="66"/>
                </a:cubicBezTo>
                <a:cubicBezTo>
                  <a:pt x="302" y="66"/>
                  <a:pt x="303" y="66"/>
                  <a:pt x="303" y="66"/>
                </a:cubicBezTo>
                <a:cubicBezTo>
                  <a:pt x="303" y="66"/>
                  <a:pt x="303" y="66"/>
                  <a:pt x="303" y="67"/>
                </a:cubicBezTo>
                <a:cubicBezTo>
                  <a:pt x="303" y="67"/>
                  <a:pt x="302" y="67"/>
                  <a:pt x="302" y="67"/>
                </a:cubicBezTo>
                <a:moveTo>
                  <a:pt x="108" y="481"/>
                </a:moveTo>
                <a:cubicBezTo>
                  <a:pt x="108" y="481"/>
                  <a:pt x="107" y="480"/>
                  <a:pt x="108" y="479"/>
                </a:cubicBezTo>
                <a:cubicBezTo>
                  <a:pt x="108" y="479"/>
                  <a:pt x="109" y="479"/>
                  <a:pt x="109" y="479"/>
                </a:cubicBezTo>
                <a:cubicBezTo>
                  <a:pt x="109" y="479"/>
                  <a:pt x="109" y="480"/>
                  <a:pt x="109" y="480"/>
                </a:cubicBezTo>
                <a:cubicBezTo>
                  <a:pt x="109" y="480"/>
                  <a:pt x="109" y="480"/>
                  <a:pt x="108" y="481"/>
                </a:cubicBezTo>
                <a:cubicBezTo>
                  <a:pt x="108" y="481"/>
                  <a:pt x="108" y="481"/>
                  <a:pt x="108" y="481"/>
                </a:cubicBezTo>
                <a:moveTo>
                  <a:pt x="340" y="713"/>
                </a:moveTo>
                <a:cubicBezTo>
                  <a:pt x="341" y="712"/>
                  <a:pt x="341" y="712"/>
                  <a:pt x="342" y="713"/>
                </a:cubicBezTo>
                <a:cubicBezTo>
                  <a:pt x="342" y="713"/>
                  <a:pt x="342" y="713"/>
                  <a:pt x="342" y="714"/>
                </a:cubicBezTo>
                <a:cubicBezTo>
                  <a:pt x="342" y="714"/>
                  <a:pt x="341" y="714"/>
                  <a:pt x="341" y="714"/>
                </a:cubicBezTo>
                <a:cubicBezTo>
                  <a:pt x="341" y="714"/>
                  <a:pt x="341" y="714"/>
                  <a:pt x="340" y="713"/>
                </a:cubicBezTo>
                <a:cubicBezTo>
                  <a:pt x="340" y="713"/>
                  <a:pt x="340" y="713"/>
                  <a:pt x="340" y="713"/>
                </a:cubicBezTo>
                <a:moveTo>
                  <a:pt x="148" y="595"/>
                </a:moveTo>
                <a:cubicBezTo>
                  <a:pt x="147" y="594"/>
                  <a:pt x="147" y="594"/>
                  <a:pt x="148" y="593"/>
                </a:cubicBezTo>
                <a:cubicBezTo>
                  <a:pt x="148" y="593"/>
                  <a:pt x="149" y="593"/>
                  <a:pt x="149" y="593"/>
                </a:cubicBezTo>
                <a:cubicBezTo>
                  <a:pt x="149" y="593"/>
                  <a:pt x="149" y="594"/>
                  <a:pt x="149" y="594"/>
                </a:cubicBezTo>
                <a:cubicBezTo>
                  <a:pt x="149" y="594"/>
                  <a:pt x="149" y="594"/>
                  <a:pt x="148" y="595"/>
                </a:cubicBezTo>
                <a:cubicBezTo>
                  <a:pt x="148" y="595"/>
                  <a:pt x="148" y="595"/>
                  <a:pt x="148" y="595"/>
                </a:cubicBezTo>
                <a:moveTo>
                  <a:pt x="370" y="56"/>
                </a:moveTo>
                <a:cubicBezTo>
                  <a:pt x="369" y="57"/>
                  <a:pt x="369" y="57"/>
                  <a:pt x="368" y="57"/>
                </a:cubicBezTo>
                <a:cubicBezTo>
                  <a:pt x="368" y="57"/>
                  <a:pt x="368" y="57"/>
                  <a:pt x="368" y="57"/>
                </a:cubicBezTo>
                <a:cubicBezTo>
                  <a:pt x="368" y="56"/>
                  <a:pt x="369" y="56"/>
                  <a:pt x="369" y="55"/>
                </a:cubicBezTo>
                <a:cubicBezTo>
                  <a:pt x="369" y="55"/>
                  <a:pt x="369" y="55"/>
                  <a:pt x="369" y="55"/>
                </a:cubicBezTo>
                <a:cubicBezTo>
                  <a:pt x="369" y="56"/>
                  <a:pt x="369" y="56"/>
                  <a:pt x="370" y="56"/>
                </a:cubicBezTo>
                <a:moveTo>
                  <a:pt x="530" y="20"/>
                </a:moveTo>
                <a:cubicBezTo>
                  <a:pt x="528" y="20"/>
                  <a:pt x="528" y="20"/>
                  <a:pt x="528" y="18"/>
                </a:cubicBezTo>
                <a:cubicBezTo>
                  <a:pt x="529" y="19"/>
                  <a:pt x="530" y="19"/>
                  <a:pt x="530" y="20"/>
                </a:cubicBezTo>
                <a:moveTo>
                  <a:pt x="678" y="593"/>
                </a:moveTo>
                <a:cubicBezTo>
                  <a:pt x="676" y="591"/>
                  <a:pt x="677" y="590"/>
                  <a:pt x="677" y="589"/>
                </a:cubicBezTo>
                <a:cubicBezTo>
                  <a:pt x="678" y="590"/>
                  <a:pt x="678" y="591"/>
                  <a:pt x="678" y="593"/>
                </a:cubicBezTo>
                <a:moveTo>
                  <a:pt x="654" y="279"/>
                </a:moveTo>
                <a:cubicBezTo>
                  <a:pt x="654" y="277"/>
                  <a:pt x="654" y="277"/>
                  <a:pt x="656" y="277"/>
                </a:cubicBezTo>
                <a:cubicBezTo>
                  <a:pt x="655" y="278"/>
                  <a:pt x="655" y="279"/>
                  <a:pt x="654" y="279"/>
                </a:cubicBezTo>
                <a:moveTo>
                  <a:pt x="393" y="763"/>
                </a:moveTo>
                <a:cubicBezTo>
                  <a:pt x="394" y="763"/>
                  <a:pt x="394" y="763"/>
                  <a:pt x="394" y="764"/>
                </a:cubicBezTo>
                <a:cubicBezTo>
                  <a:pt x="394" y="764"/>
                  <a:pt x="394" y="765"/>
                  <a:pt x="393" y="765"/>
                </a:cubicBezTo>
                <a:cubicBezTo>
                  <a:pt x="393" y="765"/>
                  <a:pt x="392" y="765"/>
                  <a:pt x="392" y="764"/>
                </a:cubicBezTo>
                <a:cubicBezTo>
                  <a:pt x="393" y="764"/>
                  <a:pt x="393" y="763"/>
                  <a:pt x="393" y="763"/>
                </a:cubicBezTo>
                <a:moveTo>
                  <a:pt x="351" y="725"/>
                </a:moveTo>
                <a:cubicBezTo>
                  <a:pt x="351" y="725"/>
                  <a:pt x="350" y="725"/>
                  <a:pt x="350" y="725"/>
                </a:cubicBezTo>
                <a:cubicBezTo>
                  <a:pt x="350" y="725"/>
                  <a:pt x="350" y="724"/>
                  <a:pt x="350" y="724"/>
                </a:cubicBezTo>
                <a:cubicBezTo>
                  <a:pt x="350" y="724"/>
                  <a:pt x="350" y="724"/>
                  <a:pt x="350" y="724"/>
                </a:cubicBezTo>
                <a:cubicBezTo>
                  <a:pt x="351" y="724"/>
                  <a:pt x="351" y="724"/>
                  <a:pt x="352" y="724"/>
                </a:cubicBezTo>
                <a:cubicBezTo>
                  <a:pt x="352" y="724"/>
                  <a:pt x="352" y="724"/>
                  <a:pt x="352" y="725"/>
                </a:cubicBezTo>
                <a:cubicBezTo>
                  <a:pt x="352" y="725"/>
                  <a:pt x="352" y="725"/>
                  <a:pt x="352" y="725"/>
                </a:cubicBezTo>
                <a:cubicBezTo>
                  <a:pt x="352" y="725"/>
                  <a:pt x="351" y="725"/>
                  <a:pt x="351" y="725"/>
                </a:cubicBezTo>
                <a:moveTo>
                  <a:pt x="577" y="184"/>
                </a:moveTo>
                <a:cubicBezTo>
                  <a:pt x="577" y="182"/>
                  <a:pt x="577" y="182"/>
                  <a:pt x="579" y="183"/>
                </a:cubicBezTo>
                <a:cubicBezTo>
                  <a:pt x="579" y="183"/>
                  <a:pt x="578" y="184"/>
                  <a:pt x="577" y="184"/>
                </a:cubicBezTo>
                <a:moveTo>
                  <a:pt x="105" y="329"/>
                </a:moveTo>
                <a:cubicBezTo>
                  <a:pt x="105" y="329"/>
                  <a:pt x="104" y="328"/>
                  <a:pt x="104" y="328"/>
                </a:cubicBezTo>
                <a:cubicBezTo>
                  <a:pt x="104" y="328"/>
                  <a:pt x="104" y="327"/>
                  <a:pt x="104" y="327"/>
                </a:cubicBezTo>
                <a:cubicBezTo>
                  <a:pt x="105" y="327"/>
                  <a:pt x="105" y="327"/>
                  <a:pt x="106" y="328"/>
                </a:cubicBezTo>
                <a:cubicBezTo>
                  <a:pt x="106" y="328"/>
                  <a:pt x="106" y="329"/>
                  <a:pt x="106" y="329"/>
                </a:cubicBezTo>
                <a:cubicBezTo>
                  <a:pt x="106" y="329"/>
                  <a:pt x="105" y="329"/>
                  <a:pt x="105" y="329"/>
                </a:cubicBezTo>
                <a:moveTo>
                  <a:pt x="660" y="613"/>
                </a:moveTo>
                <a:cubicBezTo>
                  <a:pt x="660" y="612"/>
                  <a:pt x="660" y="612"/>
                  <a:pt x="660" y="612"/>
                </a:cubicBezTo>
                <a:cubicBezTo>
                  <a:pt x="660" y="611"/>
                  <a:pt x="660" y="611"/>
                  <a:pt x="661" y="611"/>
                </a:cubicBezTo>
                <a:cubicBezTo>
                  <a:pt x="661" y="611"/>
                  <a:pt x="661" y="612"/>
                  <a:pt x="661" y="612"/>
                </a:cubicBezTo>
                <a:cubicBezTo>
                  <a:pt x="662" y="613"/>
                  <a:pt x="661" y="613"/>
                  <a:pt x="661" y="613"/>
                </a:cubicBezTo>
                <a:cubicBezTo>
                  <a:pt x="661" y="613"/>
                  <a:pt x="660" y="613"/>
                  <a:pt x="660" y="613"/>
                </a:cubicBezTo>
                <a:moveTo>
                  <a:pt x="297" y="70"/>
                </a:moveTo>
                <a:cubicBezTo>
                  <a:pt x="297" y="70"/>
                  <a:pt x="296" y="70"/>
                  <a:pt x="296" y="70"/>
                </a:cubicBezTo>
                <a:cubicBezTo>
                  <a:pt x="296" y="70"/>
                  <a:pt x="296" y="70"/>
                  <a:pt x="296" y="70"/>
                </a:cubicBezTo>
                <a:cubicBezTo>
                  <a:pt x="296" y="70"/>
                  <a:pt x="296" y="69"/>
                  <a:pt x="296" y="69"/>
                </a:cubicBezTo>
                <a:cubicBezTo>
                  <a:pt x="297" y="69"/>
                  <a:pt x="297" y="69"/>
                  <a:pt x="298" y="69"/>
                </a:cubicBezTo>
                <a:cubicBezTo>
                  <a:pt x="298" y="69"/>
                  <a:pt x="298" y="70"/>
                  <a:pt x="298" y="70"/>
                </a:cubicBezTo>
                <a:cubicBezTo>
                  <a:pt x="298" y="70"/>
                  <a:pt x="298" y="70"/>
                  <a:pt x="298" y="70"/>
                </a:cubicBezTo>
                <a:cubicBezTo>
                  <a:pt x="298" y="70"/>
                  <a:pt x="297" y="70"/>
                  <a:pt x="297" y="70"/>
                </a:cubicBezTo>
                <a:moveTo>
                  <a:pt x="675" y="584"/>
                </a:moveTo>
                <a:cubicBezTo>
                  <a:pt x="675" y="583"/>
                  <a:pt x="676" y="583"/>
                  <a:pt x="676" y="584"/>
                </a:cubicBezTo>
                <a:cubicBezTo>
                  <a:pt x="677" y="584"/>
                  <a:pt x="677" y="584"/>
                  <a:pt x="677" y="584"/>
                </a:cubicBezTo>
                <a:cubicBezTo>
                  <a:pt x="677" y="585"/>
                  <a:pt x="677" y="585"/>
                  <a:pt x="677" y="585"/>
                </a:cubicBezTo>
                <a:cubicBezTo>
                  <a:pt x="676" y="585"/>
                  <a:pt x="676" y="585"/>
                  <a:pt x="676" y="585"/>
                </a:cubicBezTo>
                <a:cubicBezTo>
                  <a:pt x="676" y="585"/>
                  <a:pt x="675" y="584"/>
                  <a:pt x="675" y="584"/>
                </a:cubicBezTo>
                <a:cubicBezTo>
                  <a:pt x="675" y="584"/>
                  <a:pt x="675" y="584"/>
                  <a:pt x="675" y="584"/>
                </a:cubicBezTo>
                <a:moveTo>
                  <a:pt x="541" y="737"/>
                </a:moveTo>
                <a:cubicBezTo>
                  <a:pt x="539" y="737"/>
                  <a:pt x="539" y="737"/>
                  <a:pt x="539" y="737"/>
                </a:cubicBezTo>
                <a:cubicBezTo>
                  <a:pt x="539" y="737"/>
                  <a:pt x="539" y="737"/>
                  <a:pt x="540" y="736"/>
                </a:cubicBezTo>
                <a:cubicBezTo>
                  <a:pt x="540" y="736"/>
                  <a:pt x="540" y="736"/>
                  <a:pt x="540" y="735"/>
                </a:cubicBezTo>
                <a:cubicBezTo>
                  <a:pt x="541" y="735"/>
                  <a:pt x="541" y="736"/>
                  <a:pt x="541" y="736"/>
                </a:cubicBezTo>
                <a:cubicBezTo>
                  <a:pt x="541" y="736"/>
                  <a:pt x="541" y="737"/>
                  <a:pt x="541" y="737"/>
                </a:cubicBezTo>
                <a:moveTo>
                  <a:pt x="543" y="736"/>
                </a:moveTo>
                <a:cubicBezTo>
                  <a:pt x="543" y="735"/>
                  <a:pt x="543" y="735"/>
                  <a:pt x="543" y="735"/>
                </a:cubicBezTo>
                <a:cubicBezTo>
                  <a:pt x="543" y="735"/>
                  <a:pt x="543" y="734"/>
                  <a:pt x="543" y="734"/>
                </a:cubicBezTo>
                <a:cubicBezTo>
                  <a:pt x="544" y="735"/>
                  <a:pt x="544" y="735"/>
                  <a:pt x="544" y="735"/>
                </a:cubicBezTo>
                <a:cubicBezTo>
                  <a:pt x="544" y="735"/>
                  <a:pt x="544" y="736"/>
                  <a:pt x="544" y="737"/>
                </a:cubicBezTo>
                <a:cubicBezTo>
                  <a:pt x="544" y="737"/>
                  <a:pt x="544" y="737"/>
                  <a:pt x="544" y="737"/>
                </a:cubicBezTo>
                <a:cubicBezTo>
                  <a:pt x="543" y="737"/>
                  <a:pt x="543" y="737"/>
                  <a:pt x="543" y="737"/>
                </a:cubicBezTo>
                <a:cubicBezTo>
                  <a:pt x="543" y="736"/>
                  <a:pt x="543" y="736"/>
                  <a:pt x="543" y="736"/>
                </a:cubicBezTo>
                <a:moveTo>
                  <a:pt x="303" y="747"/>
                </a:moveTo>
                <a:cubicBezTo>
                  <a:pt x="303" y="748"/>
                  <a:pt x="302" y="748"/>
                  <a:pt x="301" y="748"/>
                </a:cubicBezTo>
                <a:cubicBezTo>
                  <a:pt x="301" y="748"/>
                  <a:pt x="300" y="748"/>
                  <a:pt x="300" y="747"/>
                </a:cubicBezTo>
                <a:moveTo>
                  <a:pt x="103" y="359"/>
                </a:moveTo>
                <a:cubicBezTo>
                  <a:pt x="103" y="358"/>
                  <a:pt x="103" y="358"/>
                  <a:pt x="103" y="357"/>
                </a:cubicBezTo>
                <a:cubicBezTo>
                  <a:pt x="103" y="357"/>
                  <a:pt x="103" y="357"/>
                  <a:pt x="103" y="357"/>
                </a:cubicBezTo>
                <a:cubicBezTo>
                  <a:pt x="104" y="357"/>
                  <a:pt x="104" y="357"/>
                  <a:pt x="104" y="357"/>
                </a:cubicBezTo>
                <a:cubicBezTo>
                  <a:pt x="104" y="358"/>
                  <a:pt x="104" y="358"/>
                  <a:pt x="104" y="359"/>
                </a:cubicBezTo>
                <a:cubicBezTo>
                  <a:pt x="104" y="359"/>
                  <a:pt x="104" y="359"/>
                  <a:pt x="103" y="359"/>
                </a:cubicBezTo>
                <a:moveTo>
                  <a:pt x="103" y="461"/>
                </a:moveTo>
                <a:cubicBezTo>
                  <a:pt x="103" y="461"/>
                  <a:pt x="102" y="461"/>
                  <a:pt x="102" y="461"/>
                </a:cubicBezTo>
                <a:cubicBezTo>
                  <a:pt x="102" y="460"/>
                  <a:pt x="102" y="460"/>
                  <a:pt x="102" y="459"/>
                </a:cubicBezTo>
                <a:cubicBezTo>
                  <a:pt x="102" y="459"/>
                  <a:pt x="103" y="460"/>
                  <a:pt x="103" y="460"/>
                </a:cubicBezTo>
                <a:cubicBezTo>
                  <a:pt x="103" y="460"/>
                  <a:pt x="103" y="461"/>
                  <a:pt x="103" y="461"/>
                </a:cubicBezTo>
                <a:moveTo>
                  <a:pt x="334" y="721"/>
                </a:moveTo>
                <a:cubicBezTo>
                  <a:pt x="335" y="722"/>
                  <a:pt x="335" y="722"/>
                  <a:pt x="334" y="723"/>
                </a:cubicBezTo>
                <a:cubicBezTo>
                  <a:pt x="333" y="722"/>
                  <a:pt x="333" y="722"/>
                  <a:pt x="334" y="721"/>
                </a:cubicBezTo>
                <a:moveTo>
                  <a:pt x="292" y="77"/>
                </a:moveTo>
                <a:cubicBezTo>
                  <a:pt x="292" y="77"/>
                  <a:pt x="292" y="78"/>
                  <a:pt x="291" y="78"/>
                </a:cubicBezTo>
                <a:cubicBezTo>
                  <a:pt x="291" y="78"/>
                  <a:pt x="291" y="78"/>
                  <a:pt x="291" y="78"/>
                </a:cubicBezTo>
                <a:cubicBezTo>
                  <a:pt x="291" y="77"/>
                  <a:pt x="291" y="76"/>
                  <a:pt x="291" y="76"/>
                </a:cubicBezTo>
                <a:cubicBezTo>
                  <a:pt x="291" y="76"/>
                  <a:pt x="292" y="77"/>
                  <a:pt x="292" y="77"/>
                </a:cubicBezTo>
                <a:moveTo>
                  <a:pt x="562" y="653"/>
                </a:moveTo>
                <a:cubicBezTo>
                  <a:pt x="562" y="653"/>
                  <a:pt x="562" y="653"/>
                  <a:pt x="562" y="653"/>
                </a:cubicBezTo>
                <a:cubicBezTo>
                  <a:pt x="562" y="654"/>
                  <a:pt x="561" y="654"/>
                  <a:pt x="560" y="653"/>
                </a:cubicBezTo>
                <a:cubicBezTo>
                  <a:pt x="560" y="653"/>
                  <a:pt x="560" y="653"/>
                  <a:pt x="560" y="653"/>
                </a:cubicBezTo>
                <a:cubicBezTo>
                  <a:pt x="561" y="653"/>
                  <a:pt x="562" y="653"/>
                  <a:pt x="562" y="653"/>
                </a:cubicBezTo>
                <a:moveTo>
                  <a:pt x="558" y="650"/>
                </a:moveTo>
                <a:cubicBezTo>
                  <a:pt x="558" y="650"/>
                  <a:pt x="558" y="651"/>
                  <a:pt x="558" y="652"/>
                </a:cubicBezTo>
                <a:cubicBezTo>
                  <a:pt x="558" y="652"/>
                  <a:pt x="558" y="652"/>
                  <a:pt x="558" y="652"/>
                </a:cubicBezTo>
                <a:cubicBezTo>
                  <a:pt x="557" y="651"/>
                  <a:pt x="557" y="650"/>
                  <a:pt x="558" y="650"/>
                </a:cubicBezTo>
                <a:cubicBezTo>
                  <a:pt x="558" y="650"/>
                  <a:pt x="558" y="650"/>
                  <a:pt x="558" y="650"/>
                </a:cubicBezTo>
                <a:moveTo>
                  <a:pt x="175" y="67"/>
                </a:moveTo>
                <a:cubicBezTo>
                  <a:pt x="175" y="68"/>
                  <a:pt x="174" y="68"/>
                  <a:pt x="174" y="67"/>
                </a:cubicBezTo>
                <a:cubicBezTo>
                  <a:pt x="173" y="67"/>
                  <a:pt x="173" y="67"/>
                  <a:pt x="173" y="67"/>
                </a:cubicBezTo>
                <a:cubicBezTo>
                  <a:pt x="173" y="67"/>
                  <a:pt x="174" y="67"/>
                  <a:pt x="174" y="67"/>
                </a:cubicBezTo>
                <a:cubicBezTo>
                  <a:pt x="174" y="66"/>
                  <a:pt x="175" y="67"/>
                  <a:pt x="175" y="67"/>
                </a:cubicBezTo>
                <a:cubicBezTo>
                  <a:pt x="175" y="67"/>
                  <a:pt x="175" y="67"/>
                  <a:pt x="175" y="67"/>
                </a:cubicBezTo>
                <a:moveTo>
                  <a:pt x="81" y="159"/>
                </a:moveTo>
                <a:cubicBezTo>
                  <a:pt x="83" y="159"/>
                  <a:pt x="83" y="159"/>
                  <a:pt x="83" y="159"/>
                </a:cubicBezTo>
                <a:cubicBezTo>
                  <a:pt x="83" y="159"/>
                  <a:pt x="83" y="160"/>
                  <a:pt x="82" y="159"/>
                </a:cubicBezTo>
                <a:cubicBezTo>
                  <a:pt x="81" y="159"/>
                  <a:pt x="81" y="159"/>
                  <a:pt x="81" y="159"/>
                </a:cubicBezTo>
                <a:moveTo>
                  <a:pt x="306" y="74"/>
                </a:moveTo>
                <a:cubicBezTo>
                  <a:pt x="305" y="74"/>
                  <a:pt x="305" y="73"/>
                  <a:pt x="305" y="73"/>
                </a:cubicBezTo>
                <a:cubicBezTo>
                  <a:pt x="305" y="73"/>
                  <a:pt x="305" y="72"/>
                  <a:pt x="305" y="72"/>
                </a:cubicBezTo>
                <a:cubicBezTo>
                  <a:pt x="306" y="72"/>
                  <a:pt x="306" y="73"/>
                  <a:pt x="306" y="73"/>
                </a:cubicBezTo>
                <a:cubicBezTo>
                  <a:pt x="306" y="73"/>
                  <a:pt x="306" y="74"/>
                  <a:pt x="306" y="74"/>
                </a:cubicBezTo>
                <a:cubicBezTo>
                  <a:pt x="306" y="74"/>
                  <a:pt x="306" y="74"/>
                  <a:pt x="306" y="74"/>
                </a:cubicBezTo>
                <a:moveTo>
                  <a:pt x="746" y="408"/>
                </a:moveTo>
                <a:cubicBezTo>
                  <a:pt x="746" y="409"/>
                  <a:pt x="746" y="409"/>
                  <a:pt x="746" y="410"/>
                </a:cubicBezTo>
                <a:cubicBezTo>
                  <a:pt x="745" y="409"/>
                  <a:pt x="745" y="409"/>
                  <a:pt x="746" y="408"/>
                </a:cubicBezTo>
                <a:moveTo>
                  <a:pt x="243" y="43"/>
                </a:moveTo>
                <a:cubicBezTo>
                  <a:pt x="242" y="43"/>
                  <a:pt x="242" y="42"/>
                  <a:pt x="242" y="42"/>
                </a:cubicBezTo>
                <a:cubicBezTo>
                  <a:pt x="242" y="41"/>
                  <a:pt x="243" y="41"/>
                  <a:pt x="243" y="41"/>
                </a:cubicBezTo>
                <a:moveTo>
                  <a:pt x="159" y="615"/>
                </a:moveTo>
                <a:cubicBezTo>
                  <a:pt x="159" y="616"/>
                  <a:pt x="158" y="616"/>
                  <a:pt x="157" y="616"/>
                </a:cubicBezTo>
                <a:cubicBezTo>
                  <a:pt x="157" y="615"/>
                  <a:pt x="157" y="615"/>
                  <a:pt x="157" y="615"/>
                </a:cubicBezTo>
                <a:cubicBezTo>
                  <a:pt x="157" y="615"/>
                  <a:pt x="157" y="615"/>
                  <a:pt x="157" y="615"/>
                </a:cubicBezTo>
                <a:cubicBezTo>
                  <a:pt x="158" y="615"/>
                  <a:pt x="158" y="615"/>
                  <a:pt x="159" y="615"/>
                </a:cubicBezTo>
                <a:cubicBezTo>
                  <a:pt x="159" y="615"/>
                  <a:pt x="159" y="615"/>
                  <a:pt x="159" y="615"/>
                </a:cubicBezTo>
                <a:moveTo>
                  <a:pt x="155" y="605"/>
                </a:moveTo>
                <a:cubicBezTo>
                  <a:pt x="155" y="606"/>
                  <a:pt x="155" y="607"/>
                  <a:pt x="155" y="607"/>
                </a:cubicBezTo>
                <a:cubicBezTo>
                  <a:pt x="155" y="607"/>
                  <a:pt x="155" y="607"/>
                  <a:pt x="155" y="607"/>
                </a:cubicBezTo>
                <a:cubicBezTo>
                  <a:pt x="154" y="607"/>
                  <a:pt x="154" y="606"/>
                  <a:pt x="155" y="605"/>
                </a:cubicBezTo>
                <a:cubicBezTo>
                  <a:pt x="155" y="605"/>
                  <a:pt x="155" y="605"/>
                  <a:pt x="155" y="605"/>
                </a:cubicBezTo>
                <a:moveTo>
                  <a:pt x="680" y="589"/>
                </a:moveTo>
                <a:cubicBezTo>
                  <a:pt x="679" y="589"/>
                  <a:pt x="679" y="589"/>
                  <a:pt x="679" y="589"/>
                </a:cubicBezTo>
                <a:cubicBezTo>
                  <a:pt x="679" y="588"/>
                  <a:pt x="680" y="588"/>
                  <a:pt x="680" y="589"/>
                </a:cubicBezTo>
                <a:cubicBezTo>
                  <a:pt x="680" y="589"/>
                  <a:pt x="681" y="589"/>
                  <a:pt x="680" y="589"/>
                </a:cubicBezTo>
                <a:cubicBezTo>
                  <a:pt x="680" y="589"/>
                  <a:pt x="680" y="589"/>
                  <a:pt x="680" y="589"/>
                </a:cubicBezTo>
                <a:moveTo>
                  <a:pt x="140" y="589"/>
                </a:moveTo>
                <a:cubicBezTo>
                  <a:pt x="140" y="590"/>
                  <a:pt x="139" y="590"/>
                  <a:pt x="139" y="590"/>
                </a:cubicBezTo>
                <a:cubicBezTo>
                  <a:pt x="138" y="590"/>
                  <a:pt x="138" y="590"/>
                  <a:pt x="138" y="589"/>
                </a:cubicBezTo>
                <a:moveTo>
                  <a:pt x="490" y="92"/>
                </a:moveTo>
                <a:cubicBezTo>
                  <a:pt x="490" y="92"/>
                  <a:pt x="490" y="92"/>
                  <a:pt x="490" y="93"/>
                </a:cubicBezTo>
                <a:cubicBezTo>
                  <a:pt x="490" y="93"/>
                  <a:pt x="490" y="93"/>
                  <a:pt x="489" y="93"/>
                </a:cubicBezTo>
                <a:cubicBezTo>
                  <a:pt x="489" y="93"/>
                  <a:pt x="489" y="93"/>
                  <a:pt x="489" y="92"/>
                </a:cubicBezTo>
                <a:cubicBezTo>
                  <a:pt x="489" y="92"/>
                  <a:pt x="489" y="92"/>
                  <a:pt x="489" y="92"/>
                </a:cubicBezTo>
                <a:cubicBezTo>
                  <a:pt x="489" y="91"/>
                  <a:pt x="489" y="91"/>
                  <a:pt x="490" y="91"/>
                </a:cubicBezTo>
                <a:cubicBezTo>
                  <a:pt x="490" y="91"/>
                  <a:pt x="490" y="91"/>
                  <a:pt x="490" y="92"/>
                </a:cubicBezTo>
                <a:moveTo>
                  <a:pt x="298" y="673"/>
                </a:moveTo>
                <a:cubicBezTo>
                  <a:pt x="298" y="674"/>
                  <a:pt x="297" y="674"/>
                  <a:pt x="297" y="674"/>
                </a:cubicBezTo>
                <a:cubicBezTo>
                  <a:pt x="297" y="673"/>
                  <a:pt x="297" y="673"/>
                  <a:pt x="297" y="673"/>
                </a:cubicBezTo>
                <a:cubicBezTo>
                  <a:pt x="297" y="673"/>
                  <a:pt x="297" y="673"/>
                  <a:pt x="297" y="673"/>
                </a:cubicBezTo>
                <a:cubicBezTo>
                  <a:pt x="297" y="673"/>
                  <a:pt x="298" y="673"/>
                  <a:pt x="298" y="673"/>
                </a:cubicBezTo>
                <a:cubicBezTo>
                  <a:pt x="298" y="673"/>
                  <a:pt x="298" y="673"/>
                  <a:pt x="298" y="673"/>
                </a:cubicBezTo>
                <a:moveTo>
                  <a:pt x="718" y="372"/>
                </a:moveTo>
                <a:cubicBezTo>
                  <a:pt x="719" y="373"/>
                  <a:pt x="719" y="373"/>
                  <a:pt x="718" y="374"/>
                </a:cubicBezTo>
                <a:cubicBezTo>
                  <a:pt x="717" y="373"/>
                  <a:pt x="717" y="373"/>
                  <a:pt x="718" y="372"/>
                </a:cubicBezTo>
                <a:moveTo>
                  <a:pt x="655" y="663"/>
                </a:moveTo>
                <a:cubicBezTo>
                  <a:pt x="655" y="663"/>
                  <a:pt x="656" y="663"/>
                  <a:pt x="656" y="664"/>
                </a:cubicBezTo>
                <a:cubicBezTo>
                  <a:pt x="656" y="664"/>
                  <a:pt x="656" y="664"/>
                  <a:pt x="656" y="664"/>
                </a:cubicBezTo>
                <a:cubicBezTo>
                  <a:pt x="655" y="664"/>
                  <a:pt x="654" y="664"/>
                  <a:pt x="654" y="664"/>
                </a:cubicBezTo>
                <a:cubicBezTo>
                  <a:pt x="654" y="664"/>
                  <a:pt x="655" y="663"/>
                  <a:pt x="655" y="663"/>
                </a:cubicBezTo>
                <a:moveTo>
                  <a:pt x="81" y="375"/>
                </a:moveTo>
                <a:cubicBezTo>
                  <a:pt x="81" y="377"/>
                  <a:pt x="81" y="377"/>
                  <a:pt x="81" y="377"/>
                </a:cubicBezTo>
                <a:cubicBezTo>
                  <a:pt x="80" y="377"/>
                  <a:pt x="80" y="376"/>
                  <a:pt x="80" y="376"/>
                </a:cubicBezTo>
                <a:cubicBezTo>
                  <a:pt x="80" y="375"/>
                  <a:pt x="81" y="375"/>
                  <a:pt x="81" y="375"/>
                </a:cubicBezTo>
                <a:moveTo>
                  <a:pt x="151" y="220"/>
                </a:moveTo>
                <a:cubicBezTo>
                  <a:pt x="152" y="220"/>
                  <a:pt x="152" y="220"/>
                  <a:pt x="152" y="221"/>
                </a:cubicBezTo>
                <a:cubicBezTo>
                  <a:pt x="152" y="221"/>
                  <a:pt x="152" y="221"/>
                  <a:pt x="152" y="221"/>
                </a:cubicBezTo>
                <a:cubicBezTo>
                  <a:pt x="152" y="221"/>
                  <a:pt x="151" y="221"/>
                  <a:pt x="151" y="221"/>
                </a:cubicBezTo>
                <a:cubicBezTo>
                  <a:pt x="151" y="221"/>
                  <a:pt x="151" y="220"/>
                  <a:pt x="151" y="220"/>
                </a:cubicBezTo>
                <a:moveTo>
                  <a:pt x="351" y="759"/>
                </a:moveTo>
                <a:cubicBezTo>
                  <a:pt x="350" y="759"/>
                  <a:pt x="350" y="760"/>
                  <a:pt x="350" y="760"/>
                </a:cubicBezTo>
                <a:cubicBezTo>
                  <a:pt x="350" y="760"/>
                  <a:pt x="350" y="760"/>
                  <a:pt x="350" y="760"/>
                </a:cubicBezTo>
                <a:cubicBezTo>
                  <a:pt x="349" y="759"/>
                  <a:pt x="349" y="758"/>
                  <a:pt x="350" y="758"/>
                </a:cubicBezTo>
                <a:cubicBezTo>
                  <a:pt x="350" y="758"/>
                  <a:pt x="350" y="759"/>
                  <a:pt x="351" y="759"/>
                </a:cubicBezTo>
                <a:moveTo>
                  <a:pt x="708" y="524"/>
                </a:moveTo>
                <a:cubicBezTo>
                  <a:pt x="708" y="524"/>
                  <a:pt x="707" y="523"/>
                  <a:pt x="707" y="523"/>
                </a:cubicBezTo>
                <a:cubicBezTo>
                  <a:pt x="708" y="523"/>
                  <a:pt x="709" y="523"/>
                  <a:pt x="709" y="523"/>
                </a:cubicBezTo>
                <a:cubicBezTo>
                  <a:pt x="709" y="523"/>
                  <a:pt x="709" y="523"/>
                  <a:pt x="709" y="523"/>
                </a:cubicBezTo>
                <a:cubicBezTo>
                  <a:pt x="709" y="524"/>
                  <a:pt x="708" y="524"/>
                  <a:pt x="708" y="524"/>
                </a:cubicBezTo>
                <a:moveTo>
                  <a:pt x="108" y="482"/>
                </a:moveTo>
                <a:cubicBezTo>
                  <a:pt x="109" y="482"/>
                  <a:pt x="109" y="483"/>
                  <a:pt x="108" y="484"/>
                </a:cubicBezTo>
                <a:cubicBezTo>
                  <a:pt x="108" y="484"/>
                  <a:pt x="108" y="484"/>
                  <a:pt x="108" y="484"/>
                </a:cubicBezTo>
                <a:cubicBezTo>
                  <a:pt x="108" y="483"/>
                  <a:pt x="108" y="483"/>
                  <a:pt x="108" y="482"/>
                </a:cubicBezTo>
                <a:cubicBezTo>
                  <a:pt x="108" y="482"/>
                  <a:pt x="108" y="482"/>
                  <a:pt x="108" y="482"/>
                </a:cubicBezTo>
                <a:moveTo>
                  <a:pt x="569" y="178"/>
                </a:moveTo>
                <a:cubicBezTo>
                  <a:pt x="569" y="178"/>
                  <a:pt x="570" y="177"/>
                  <a:pt x="570" y="178"/>
                </a:cubicBezTo>
                <a:cubicBezTo>
                  <a:pt x="570" y="178"/>
                  <a:pt x="570" y="178"/>
                  <a:pt x="570" y="178"/>
                </a:cubicBezTo>
                <a:cubicBezTo>
                  <a:pt x="570" y="178"/>
                  <a:pt x="570" y="178"/>
                  <a:pt x="570" y="178"/>
                </a:cubicBezTo>
                <a:cubicBezTo>
                  <a:pt x="570" y="178"/>
                  <a:pt x="569" y="178"/>
                  <a:pt x="569" y="178"/>
                </a:cubicBezTo>
                <a:moveTo>
                  <a:pt x="94" y="140"/>
                </a:moveTo>
                <a:cubicBezTo>
                  <a:pt x="94" y="140"/>
                  <a:pt x="95" y="141"/>
                  <a:pt x="94" y="141"/>
                </a:cubicBezTo>
                <a:cubicBezTo>
                  <a:pt x="94" y="141"/>
                  <a:pt x="94" y="141"/>
                  <a:pt x="94" y="141"/>
                </a:cubicBezTo>
                <a:cubicBezTo>
                  <a:pt x="93" y="142"/>
                  <a:pt x="93" y="141"/>
                  <a:pt x="93" y="141"/>
                </a:cubicBezTo>
                <a:cubicBezTo>
                  <a:pt x="94" y="141"/>
                  <a:pt x="94" y="140"/>
                  <a:pt x="94" y="140"/>
                </a:cubicBezTo>
                <a:cubicBezTo>
                  <a:pt x="94" y="140"/>
                  <a:pt x="94" y="140"/>
                  <a:pt x="94" y="140"/>
                </a:cubicBezTo>
                <a:moveTo>
                  <a:pt x="410" y="49"/>
                </a:moveTo>
                <a:cubicBezTo>
                  <a:pt x="410" y="49"/>
                  <a:pt x="410" y="49"/>
                  <a:pt x="410" y="50"/>
                </a:cubicBezTo>
                <a:cubicBezTo>
                  <a:pt x="410" y="50"/>
                  <a:pt x="410" y="50"/>
                  <a:pt x="410" y="50"/>
                </a:cubicBezTo>
                <a:cubicBezTo>
                  <a:pt x="409" y="51"/>
                  <a:pt x="409" y="50"/>
                  <a:pt x="409" y="50"/>
                </a:cubicBezTo>
                <a:cubicBezTo>
                  <a:pt x="409" y="50"/>
                  <a:pt x="409" y="49"/>
                  <a:pt x="410" y="49"/>
                </a:cubicBezTo>
                <a:cubicBezTo>
                  <a:pt x="410" y="49"/>
                  <a:pt x="410" y="49"/>
                  <a:pt x="410" y="49"/>
                </a:cubicBezTo>
                <a:moveTo>
                  <a:pt x="686" y="204"/>
                </a:moveTo>
                <a:cubicBezTo>
                  <a:pt x="686" y="204"/>
                  <a:pt x="685" y="204"/>
                  <a:pt x="685" y="204"/>
                </a:cubicBezTo>
                <a:cubicBezTo>
                  <a:pt x="685" y="204"/>
                  <a:pt x="685" y="204"/>
                  <a:pt x="685" y="203"/>
                </a:cubicBezTo>
                <a:cubicBezTo>
                  <a:pt x="685" y="203"/>
                  <a:pt x="686" y="203"/>
                  <a:pt x="686" y="203"/>
                </a:cubicBezTo>
                <a:cubicBezTo>
                  <a:pt x="686" y="204"/>
                  <a:pt x="686" y="204"/>
                  <a:pt x="686" y="204"/>
                </a:cubicBezTo>
                <a:moveTo>
                  <a:pt x="764" y="204"/>
                </a:moveTo>
                <a:cubicBezTo>
                  <a:pt x="764" y="205"/>
                  <a:pt x="764" y="205"/>
                  <a:pt x="764" y="206"/>
                </a:cubicBezTo>
                <a:cubicBezTo>
                  <a:pt x="764" y="206"/>
                  <a:pt x="764" y="206"/>
                  <a:pt x="763" y="206"/>
                </a:cubicBezTo>
                <a:cubicBezTo>
                  <a:pt x="763" y="206"/>
                  <a:pt x="763" y="205"/>
                  <a:pt x="763" y="204"/>
                </a:cubicBezTo>
                <a:cubicBezTo>
                  <a:pt x="764" y="204"/>
                  <a:pt x="764" y="204"/>
                  <a:pt x="764" y="204"/>
                </a:cubicBezTo>
                <a:moveTo>
                  <a:pt x="140" y="215"/>
                </a:moveTo>
                <a:cubicBezTo>
                  <a:pt x="140" y="215"/>
                  <a:pt x="140" y="215"/>
                  <a:pt x="140" y="214"/>
                </a:cubicBezTo>
                <a:cubicBezTo>
                  <a:pt x="139" y="214"/>
                  <a:pt x="139" y="214"/>
                  <a:pt x="139" y="214"/>
                </a:cubicBezTo>
                <a:cubicBezTo>
                  <a:pt x="139" y="214"/>
                  <a:pt x="140" y="214"/>
                  <a:pt x="140" y="214"/>
                </a:cubicBezTo>
                <a:cubicBezTo>
                  <a:pt x="140" y="214"/>
                  <a:pt x="140" y="214"/>
                  <a:pt x="141" y="214"/>
                </a:cubicBezTo>
                <a:cubicBezTo>
                  <a:pt x="141" y="214"/>
                  <a:pt x="141" y="214"/>
                  <a:pt x="141" y="214"/>
                </a:cubicBezTo>
                <a:cubicBezTo>
                  <a:pt x="141" y="215"/>
                  <a:pt x="141" y="215"/>
                  <a:pt x="140" y="215"/>
                </a:cubicBezTo>
                <a:moveTo>
                  <a:pt x="188" y="218"/>
                </a:moveTo>
                <a:cubicBezTo>
                  <a:pt x="189" y="218"/>
                  <a:pt x="189" y="219"/>
                  <a:pt x="189" y="219"/>
                </a:cubicBezTo>
                <a:cubicBezTo>
                  <a:pt x="189" y="219"/>
                  <a:pt x="189" y="219"/>
                  <a:pt x="189" y="219"/>
                </a:cubicBezTo>
                <a:cubicBezTo>
                  <a:pt x="189" y="219"/>
                  <a:pt x="188" y="219"/>
                  <a:pt x="188" y="219"/>
                </a:cubicBezTo>
                <a:cubicBezTo>
                  <a:pt x="188" y="219"/>
                  <a:pt x="188" y="218"/>
                  <a:pt x="188" y="218"/>
                </a:cubicBezTo>
                <a:moveTo>
                  <a:pt x="548" y="736"/>
                </a:moveTo>
                <a:cubicBezTo>
                  <a:pt x="547" y="736"/>
                  <a:pt x="547" y="736"/>
                  <a:pt x="547" y="736"/>
                </a:cubicBezTo>
                <a:cubicBezTo>
                  <a:pt x="547" y="735"/>
                  <a:pt x="548" y="735"/>
                  <a:pt x="549" y="736"/>
                </a:cubicBezTo>
                <a:cubicBezTo>
                  <a:pt x="549" y="736"/>
                  <a:pt x="549" y="736"/>
                  <a:pt x="549" y="736"/>
                </a:cubicBezTo>
                <a:cubicBezTo>
                  <a:pt x="548" y="736"/>
                  <a:pt x="548" y="736"/>
                  <a:pt x="548" y="736"/>
                </a:cubicBezTo>
                <a:moveTo>
                  <a:pt x="127" y="113"/>
                </a:moveTo>
                <a:cubicBezTo>
                  <a:pt x="126" y="113"/>
                  <a:pt x="125" y="113"/>
                  <a:pt x="125" y="113"/>
                </a:cubicBezTo>
                <a:cubicBezTo>
                  <a:pt x="125" y="113"/>
                  <a:pt x="125" y="112"/>
                  <a:pt x="125" y="112"/>
                </a:cubicBezTo>
                <a:cubicBezTo>
                  <a:pt x="125" y="112"/>
                  <a:pt x="126" y="112"/>
                  <a:pt x="127" y="112"/>
                </a:cubicBezTo>
                <a:cubicBezTo>
                  <a:pt x="127" y="112"/>
                  <a:pt x="127" y="113"/>
                  <a:pt x="127" y="113"/>
                </a:cubicBezTo>
                <a:moveTo>
                  <a:pt x="630" y="732"/>
                </a:moveTo>
                <a:cubicBezTo>
                  <a:pt x="630" y="733"/>
                  <a:pt x="630" y="733"/>
                  <a:pt x="630" y="733"/>
                </a:cubicBezTo>
                <a:cubicBezTo>
                  <a:pt x="630" y="733"/>
                  <a:pt x="630" y="733"/>
                  <a:pt x="630" y="733"/>
                </a:cubicBezTo>
                <a:cubicBezTo>
                  <a:pt x="629" y="733"/>
                  <a:pt x="629" y="732"/>
                  <a:pt x="630" y="732"/>
                </a:cubicBezTo>
                <a:cubicBezTo>
                  <a:pt x="630" y="732"/>
                  <a:pt x="630" y="732"/>
                  <a:pt x="630" y="732"/>
                </a:cubicBezTo>
                <a:moveTo>
                  <a:pt x="100" y="324"/>
                </a:moveTo>
                <a:cubicBezTo>
                  <a:pt x="100" y="323"/>
                  <a:pt x="99" y="323"/>
                  <a:pt x="99" y="323"/>
                </a:cubicBezTo>
                <a:cubicBezTo>
                  <a:pt x="100" y="322"/>
                  <a:pt x="101" y="322"/>
                  <a:pt x="101" y="323"/>
                </a:cubicBezTo>
                <a:cubicBezTo>
                  <a:pt x="101" y="323"/>
                  <a:pt x="101" y="323"/>
                  <a:pt x="101" y="323"/>
                </a:cubicBezTo>
                <a:cubicBezTo>
                  <a:pt x="101" y="323"/>
                  <a:pt x="100" y="323"/>
                  <a:pt x="100" y="324"/>
                </a:cubicBezTo>
                <a:moveTo>
                  <a:pt x="142" y="574"/>
                </a:moveTo>
                <a:cubicBezTo>
                  <a:pt x="142" y="574"/>
                  <a:pt x="143" y="574"/>
                  <a:pt x="143" y="575"/>
                </a:cubicBezTo>
                <a:cubicBezTo>
                  <a:pt x="143" y="575"/>
                  <a:pt x="142" y="575"/>
                  <a:pt x="142" y="575"/>
                </a:cubicBezTo>
                <a:moveTo>
                  <a:pt x="142" y="594"/>
                </a:moveTo>
                <a:cubicBezTo>
                  <a:pt x="142" y="594"/>
                  <a:pt x="141" y="595"/>
                  <a:pt x="141" y="595"/>
                </a:cubicBezTo>
                <a:cubicBezTo>
                  <a:pt x="141" y="594"/>
                  <a:pt x="141" y="594"/>
                  <a:pt x="141" y="594"/>
                </a:cubicBezTo>
                <a:cubicBezTo>
                  <a:pt x="142" y="594"/>
                  <a:pt x="142" y="594"/>
                  <a:pt x="142" y="594"/>
                </a:cubicBezTo>
                <a:cubicBezTo>
                  <a:pt x="142" y="594"/>
                  <a:pt x="142" y="594"/>
                  <a:pt x="142" y="594"/>
                </a:cubicBezTo>
                <a:moveTo>
                  <a:pt x="238" y="46"/>
                </a:moveTo>
                <a:cubicBezTo>
                  <a:pt x="237" y="46"/>
                  <a:pt x="237" y="46"/>
                  <a:pt x="237" y="46"/>
                </a:cubicBezTo>
                <a:cubicBezTo>
                  <a:pt x="237" y="46"/>
                  <a:pt x="237" y="46"/>
                  <a:pt x="237" y="46"/>
                </a:cubicBezTo>
                <a:cubicBezTo>
                  <a:pt x="237" y="46"/>
                  <a:pt x="237" y="46"/>
                  <a:pt x="237" y="46"/>
                </a:cubicBezTo>
                <a:cubicBezTo>
                  <a:pt x="237" y="46"/>
                  <a:pt x="238" y="46"/>
                  <a:pt x="238" y="46"/>
                </a:cubicBezTo>
                <a:moveTo>
                  <a:pt x="671" y="594"/>
                </a:moveTo>
                <a:cubicBezTo>
                  <a:pt x="671" y="593"/>
                  <a:pt x="671" y="593"/>
                  <a:pt x="672" y="593"/>
                </a:cubicBezTo>
                <a:cubicBezTo>
                  <a:pt x="672" y="593"/>
                  <a:pt x="672" y="593"/>
                  <a:pt x="672" y="593"/>
                </a:cubicBezTo>
                <a:cubicBezTo>
                  <a:pt x="672" y="594"/>
                  <a:pt x="672" y="594"/>
                  <a:pt x="672" y="594"/>
                </a:cubicBezTo>
                <a:cubicBezTo>
                  <a:pt x="672" y="594"/>
                  <a:pt x="671" y="594"/>
                  <a:pt x="671" y="594"/>
                </a:cubicBezTo>
                <a:moveTo>
                  <a:pt x="146" y="583"/>
                </a:moveTo>
                <a:cubicBezTo>
                  <a:pt x="146" y="583"/>
                  <a:pt x="146" y="583"/>
                  <a:pt x="146" y="583"/>
                </a:cubicBezTo>
                <a:cubicBezTo>
                  <a:pt x="146" y="583"/>
                  <a:pt x="146" y="583"/>
                  <a:pt x="146" y="583"/>
                </a:cubicBezTo>
                <a:cubicBezTo>
                  <a:pt x="146" y="583"/>
                  <a:pt x="146" y="583"/>
                  <a:pt x="146" y="583"/>
                </a:cubicBezTo>
                <a:cubicBezTo>
                  <a:pt x="146" y="583"/>
                  <a:pt x="146" y="583"/>
                  <a:pt x="146" y="583"/>
                </a:cubicBezTo>
                <a:moveTo>
                  <a:pt x="665" y="600"/>
                </a:moveTo>
                <a:cubicBezTo>
                  <a:pt x="665" y="600"/>
                  <a:pt x="665" y="600"/>
                  <a:pt x="665" y="601"/>
                </a:cubicBezTo>
                <a:cubicBezTo>
                  <a:pt x="665" y="600"/>
                  <a:pt x="665" y="600"/>
                  <a:pt x="665" y="600"/>
                </a:cubicBezTo>
                <a:cubicBezTo>
                  <a:pt x="665" y="600"/>
                  <a:pt x="665" y="600"/>
                  <a:pt x="665" y="600"/>
                </a:cubicBezTo>
                <a:cubicBezTo>
                  <a:pt x="665" y="600"/>
                  <a:pt x="665" y="600"/>
                  <a:pt x="665" y="600"/>
                </a:cubicBezTo>
                <a:moveTo>
                  <a:pt x="210" y="50"/>
                </a:moveTo>
                <a:cubicBezTo>
                  <a:pt x="210" y="50"/>
                  <a:pt x="210" y="50"/>
                  <a:pt x="210" y="50"/>
                </a:cubicBezTo>
                <a:cubicBezTo>
                  <a:pt x="209" y="50"/>
                  <a:pt x="209" y="50"/>
                  <a:pt x="210" y="49"/>
                </a:cubicBezTo>
                <a:cubicBezTo>
                  <a:pt x="210" y="49"/>
                  <a:pt x="210" y="49"/>
                  <a:pt x="210" y="49"/>
                </a:cubicBezTo>
                <a:cubicBezTo>
                  <a:pt x="210" y="50"/>
                  <a:pt x="210" y="50"/>
                  <a:pt x="210" y="50"/>
                </a:cubicBezTo>
                <a:moveTo>
                  <a:pt x="151" y="595"/>
                </a:moveTo>
                <a:cubicBezTo>
                  <a:pt x="151" y="595"/>
                  <a:pt x="151" y="595"/>
                  <a:pt x="151" y="595"/>
                </a:cubicBezTo>
                <a:cubicBezTo>
                  <a:pt x="151" y="595"/>
                  <a:pt x="151" y="595"/>
                  <a:pt x="151" y="595"/>
                </a:cubicBezTo>
                <a:cubicBezTo>
                  <a:pt x="151" y="595"/>
                  <a:pt x="151" y="596"/>
                  <a:pt x="151" y="596"/>
                </a:cubicBezTo>
                <a:cubicBezTo>
                  <a:pt x="151" y="596"/>
                  <a:pt x="151" y="596"/>
                  <a:pt x="151" y="595"/>
                </a:cubicBezTo>
                <a:moveTo>
                  <a:pt x="217" y="46"/>
                </a:moveTo>
                <a:cubicBezTo>
                  <a:pt x="217" y="45"/>
                  <a:pt x="217" y="45"/>
                  <a:pt x="217" y="45"/>
                </a:cubicBezTo>
                <a:cubicBezTo>
                  <a:pt x="217" y="45"/>
                  <a:pt x="217" y="45"/>
                  <a:pt x="217" y="45"/>
                </a:cubicBezTo>
                <a:cubicBezTo>
                  <a:pt x="218" y="45"/>
                  <a:pt x="218" y="45"/>
                  <a:pt x="218" y="45"/>
                </a:cubicBezTo>
                <a:cubicBezTo>
                  <a:pt x="218" y="45"/>
                  <a:pt x="217" y="45"/>
                  <a:pt x="217" y="46"/>
                </a:cubicBezTo>
                <a:moveTo>
                  <a:pt x="214" y="49"/>
                </a:moveTo>
                <a:cubicBezTo>
                  <a:pt x="214" y="49"/>
                  <a:pt x="214" y="49"/>
                  <a:pt x="214" y="49"/>
                </a:cubicBezTo>
                <a:cubicBezTo>
                  <a:pt x="214" y="49"/>
                  <a:pt x="214" y="49"/>
                  <a:pt x="213" y="49"/>
                </a:cubicBezTo>
                <a:cubicBezTo>
                  <a:pt x="213" y="49"/>
                  <a:pt x="213" y="49"/>
                  <a:pt x="213" y="49"/>
                </a:cubicBezTo>
                <a:cubicBezTo>
                  <a:pt x="213" y="49"/>
                  <a:pt x="213" y="49"/>
                  <a:pt x="214" y="49"/>
                </a:cubicBezTo>
                <a:moveTo>
                  <a:pt x="144" y="585"/>
                </a:moveTo>
                <a:cubicBezTo>
                  <a:pt x="144" y="585"/>
                  <a:pt x="145" y="585"/>
                  <a:pt x="145" y="586"/>
                </a:cubicBezTo>
                <a:cubicBezTo>
                  <a:pt x="144" y="586"/>
                  <a:pt x="144" y="586"/>
                  <a:pt x="144" y="586"/>
                </a:cubicBezTo>
                <a:moveTo>
                  <a:pt x="23" y="535"/>
                </a:moveTo>
                <a:cubicBezTo>
                  <a:pt x="23" y="535"/>
                  <a:pt x="22" y="535"/>
                  <a:pt x="22" y="535"/>
                </a:cubicBezTo>
                <a:cubicBezTo>
                  <a:pt x="23" y="534"/>
                  <a:pt x="23" y="534"/>
                  <a:pt x="23" y="535"/>
                </a:cubicBezTo>
                <a:cubicBezTo>
                  <a:pt x="23" y="535"/>
                  <a:pt x="23" y="535"/>
                  <a:pt x="23" y="535"/>
                </a:cubicBezTo>
                <a:cubicBezTo>
                  <a:pt x="23" y="535"/>
                  <a:pt x="23" y="535"/>
                  <a:pt x="23" y="535"/>
                </a:cubicBezTo>
                <a:moveTo>
                  <a:pt x="675" y="590"/>
                </a:moveTo>
                <a:cubicBezTo>
                  <a:pt x="675" y="590"/>
                  <a:pt x="675" y="590"/>
                  <a:pt x="675" y="590"/>
                </a:cubicBezTo>
                <a:cubicBezTo>
                  <a:pt x="674" y="590"/>
                  <a:pt x="674" y="590"/>
                  <a:pt x="674" y="590"/>
                </a:cubicBezTo>
                <a:cubicBezTo>
                  <a:pt x="674" y="590"/>
                  <a:pt x="674" y="589"/>
                  <a:pt x="674" y="589"/>
                </a:cubicBezTo>
                <a:cubicBezTo>
                  <a:pt x="674" y="589"/>
                  <a:pt x="674" y="589"/>
                  <a:pt x="674" y="589"/>
                </a:cubicBezTo>
                <a:cubicBezTo>
                  <a:pt x="675" y="589"/>
                  <a:pt x="675" y="590"/>
                  <a:pt x="675" y="590"/>
                </a:cubicBezTo>
                <a:moveTo>
                  <a:pt x="144" y="590"/>
                </a:moveTo>
                <a:cubicBezTo>
                  <a:pt x="144" y="590"/>
                  <a:pt x="144" y="589"/>
                  <a:pt x="144" y="589"/>
                </a:cubicBezTo>
                <a:cubicBezTo>
                  <a:pt x="145" y="589"/>
                  <a:pt x="145" y="590"/>
                  <a:pt x="145" y="590"/>
                </a:cubicBezTo>
                <a:moveTo>
                  <a:pt x="677" y="587"/>
                </a:moveTo>
                <a:cubicBezTo>
                  <a:pt x="677" y="587"/>
                  <a:pt x="676" y="587"/>
                  <a:pt x="676" y="587"/>
                </a:cubicBezTo>
                <a:cubicBezTo>
                  <a:pt x="676" y="587"/>
                  <a:pt x="676" y="587"/>
                  <a:pt x="676" y="587"/>
                </a:cubicBezTo>
                <a:cubicBezTo>
                  <a:pt x="676" y="587"/>
                  <a:pt x="676" y="587"/>
                  <a:pt x="677" y="587"/>
                </a:cubicBezTo>
                <a:cubicBezTo>
                  <a:pt x="677" y="586"/>
                  <a:pt x="677" y="587"/>
                  <a:pt x="677" y="587"/>
                </a:cubicBezTo>
                <a:moveTo>
                  <a:pt x="682" y="587"/>
                </a:moveTo>
                <a:cubicBezTo>
                  <a:pt x="681" y="587"/>
                  <a:pt x="681" y="587"/>
                  <a:pt x="681" y="587"/>
                </a:cubicBezTo>
                <a:cubicBezTo>
                  <a:pt x="680" y="587"/>
                  <a:pt x="681" y="587"/>
                  <a:pt x="681" y="586"/>
                </a:cubicBezTo>
                <a:cubicBezTo>
                  <a:pt x="681" y="586"/>
                  <a:pt x="681" y="586"/>
                  <a:pt x="682" y="586"/>
                </a:cubicBezTo>
                <a:cubicBezTo>
                  <a:pt x="682" y="586"/>
                  <a:pt x="682" y="587"/>
                  <a:pt x="682" y="587"/>
                </a:cubicBezTo>
                <a:moveTo>
                  <a:pt x="674" y="589"/>
                </a:moveTo>
                <a:cubicBezTo>
                  <a:pt x="673" y="589"/>
                  <a:pt x="673" y="589"/>
                  <a:pt x="673" y="589"/>
                </a:cubicBezTo>
                <a:cubicBezTo>
                  <a:pt x="673" y="588"/>
                  <a:pt x="674" y="588"/>
                  <a:pt x="674" y="589"/>
                </a:cubicBezTo>
                <a:cubicBezTo>
                  <a:pt x="674" y="589"/>
                  <a:pt x="674" y="589"/>
                  <a:pt x="674" y="589"/>
                </a:cubicBezTo>
                <a:cubicBezTo>
                  <a:pt x="674" y="589"/>
                  <a:pt x="674" y="589"/>
                  <a:pt x="674" y="589"/>
                </a:cubicBezTo>
                <a:moveTo>
                  <a:pt x="678" y="593"/>
                </a:moveTo>
                <a:cubicBezTo>
                  <a:pt x="678" y="592"/>
                  <a:pt x="678" y="592"/>
                  <a:pt x="678" y="592"/>
                </a:cubicBezTo>
                <a:cubicBezTo>
                  <a:pt x="679" y="592"/>
                  <a:pt x="679" y="592"/>
                  <a:pt x="679" y="592"/>
                </a:cubicBezTo>
                <a:cubicBezTo>
                  <a:pt x="679" y="593"/>
                  <a:pt x="678" y="593"/>
                  <a:pt x="678" y="593"/>
                </a:cubicBezTo>
                <a:moveTo>
                  <a:pt x="679" y="591"/>
                </a:moveTo>
                <a:cubicBezTo>
                  <a:pt x="679" y="591"/>
                  <a:pt x="680" y="591"/>
                  <a:pt x="680" y="591"/>
                </a:cubicBezTo>
                <a:cubicBezTo>
                  <a:pt x="679" y="592"/>
                  <a:pt x="679" y="592"/>
                  <a:pt x="679" y="592"/>
                </a:cubicBezTo>
                <a:cubicBezTo>
                  <a:pt x="679" y="592"/>
                  <a:pt x="679" y="592"/>
                  <a:pt x="679" y="592"/>
                </a:cubicBezTo>
                <a:cubicBezTo>
                  <a:pt x="679" y="592"/>
                  <a:pt x="679" y="592"/>
                  <a:pt x="679" y="592"/>
                </a:cubicBezTo>
                <a:cubicBezTo>
                  <a:pt x="679" y="591"/>
                  <a:pt x="679" y="591"/>
                  <a:pt x="679" y="591"/>
                </a:cubicBezTo>
                <a:moveTo>
                  <a:pt x="352" y="808"/>
                </a:moveTo>
                <a:cubicBezTo>
                  <a:pt x="352" y="808"/>
                  <a:pt x="352" y="808"/>
                  <a:pt x="352" y="808"/>
                </a:cubicBezTo>
                <a:cubicBezTo>
                  <a:pt x="351" y="808"/>
                  <a:pt x="352" y="808"/>
                  <a:pt x="352" y="807"/>
                </a:cubicBezTo>
                <a:cubicBezTo>
                  <a:pt x="352" y="807"/>
                  <a:pt x="352" y="807"/>
                  <a:pt x="352" y="807"/>
                </a:cubicBezTo>
                <a:cubicBezTo>
                  <a:pt x="352" y="807"/>
                  <a:pt x="352" y="808"/>
                  <a:pt x="352" y="808"/>
                </a:cubicBezTo>
                <a:moveTo>
                  <a:pt x="149" y="592"/>
                </a:moveTo>
                <a:cubicBezTo>
                  <a:pt x="149" y="592"/>
                  <a:pt x="149" y="592"/>
                  <a:pt x="149" y="592"/>
                </a:cubicBezTo>
                <a:cubicBezTo>
                  <a:pt x="149" y="592"/>
                  <a:pt x="149" y="592"/>
                  <a:pt x="149" y="591"/>
                </a:cubicBezTo>
                <a:cubicBezTo>
                  <a:pt x="148" y="591"/>
                  <a:pt x="148" y="591"/>
                  <a:pt x="149" y="591"/>
                </a:cubicBezTo>
                <a:cubicBezTo>
                  <a:pt x="149" y="591"/>
                  <a:pt x="149" y="591"/>
                  <a:pt x="149" y="591"/>
                </a:cubicBezTo>
                <a:cubicBezTo>
                  <a:pt x="149" y="591"/>
                  <a:pt x="149" y="591"/>
                  <a:pt x="149" y="592"/>
                </a:cubicBezTo>
                <a:moveTo>
                  <a:pt x="211" y="49"/>
                </a:moveTo>
                <a:cubicBezTo>
                  <a:pt x="211" y="49"/>
                  <a:pt x="211" y="49"/>
                  <a:pt x="211" y="49"/>
                </a:cubicBezTo>
                <a:cubicBezTo>
                  <a:pt x="211" y="49"/>
                  <a:pt x="211" y="49"/>
                  <a:pt x="211" y="49"/>
                </a:cubicBezTo>
                <a:cubicBezTo>
                  <a:pt x="210" y="50"/>
                  <a:pt x="210" y="49"/>
                  <a:pt x="210" y="49"/>
                </a:cubicBezTo>
                <a:cubicBezTo>
                  <a:pt x="210" y="49"/>
                  <a:pt x="210" y="49"/>
                  <a:pt x="210" y="49"/>
                </a:cubicBezTo>
                <a:cubicBezTo>
                  <a:pt x="210" y="49"/>
                  <a:pt x="211" y="49"/>
                  <a:pt x="211" y="49"/>
                </a:cubicBezTo>
                <a:moveTo>
                  <a:pt x="669" y="590"/>
                </a:moveTo>
                <a:cubicBezTo>
                  <a:pt x="669" y="591"/>
                  <a:pt x="669" y="591"/>
                  <a:pt x="669" y="591"/>
                </a:cubicBezTo>
                <a:cubicBezTo>
                  <a:pt x="669" y="591"/>
                  <a:pt x="668" y="591"/>
                  <a:pt x="668" y="591"/>
                </a:cubicBezTo>
                <a:cubicBezTo>
                  <a:pt x="669" y="591"/>
                  <a:pt x="669" y="590"/>
                  <a:pt x="669" y="590"/>
                </a:cubicBezTo>
                <a:cubicBezTo>
                  <a:pt x="669" y="590"/>
                  <a:pt x="669" y="590"/>
                  <a:pt x="669" y="590"/>
                </a:cubicBezTo>
                <a:moveTo>
                  <a:pt x="148" y="591"/>
                </a:moveTo>
                <a:cubicBezTo>
                  <a:pt x="148" y="591"/>
                  <a:pt x="148" y="591"/>
                  <a:pt x="148" y="591"/>
                </a:cubicBezTo>
                <a:cubicBezTo>
                  <a:pt x="148" y="590"/>
                  <a:pt x="148" y="590"/>
                  <a:pt x="148" y="591"/>
                </a:cubicBezTo>
                <a:cubicBezTo>
                  <a:pt x="149" y="591"/>
                  <a:pt x="149" y="591"/>
                  <a:pt x="148" y="591"/>
                </a:cubicBezTo>
                <a:cubicBezTo>
                  <a:pt x="148" y="591"/>
                  <a:pt x="148" y="591"/>
                  <a:pt x="148" y="591"/>
                </a:cubicBezTo>
                <a:moveTo>
                  <a:pt x="143" y="584"/>
                </a:moveTo>
                <a:cubicBezTo>
                  <a:pt x="143" y="584"/>
                  <a:pt x="144" y="585"/>
                  <a:pt x="144" y="585"/>
                </a:cubicBezTo>
                <a:cubicBezTo>
                  <a:pt x="143" y="585"/>
                  <a:pt x="143" y="585"/>
                  <a:pt x="143" y="584"/>
                </a:cubicBezTo>
                <a:moveTo>
                  <a:pt x="240" y="49"/>
                </a:moveTo>
                <a:cubicBezTo>
                  <a:pt x="240" y="48"/>
                  <a:pt x="240" y="48"/>
                  <a:pt x="240" y="48"/>
                </a:cubicBezTo>
                <a:cubicBezTo>
                  <a:pt x="240" y="47"/>
                  <a:pt x="240" y="48"/>
                  <a:pt x="240" y="48"/>
                </a:cubicBezTo>
                <a:cubicBezTo>
                  <a:pt x="241" y="48"/>
                  <a:pt x="241" y="48"/>
                  <a:pt x="240" y="49"/>
                </a:cubicBezTo>
                <a:cubicBezTo>
                  <a:pt x="240" y="49"/>
                  <a:pt x="240" y="49"/>
                  <a:pt x="240" y="49"/>
                </a:cubicBezTo>
                <a:moveTo>
                  <a:pt x="639" y="727"/>
                </a:moveTo>
                <a:cubicBezTo>
                  <a:pt x="638" y="726"/>
                  <a:pt x="638" y="726"/>
                  <a:pt x="638" y="726"/>
                </a:cubicBezTo>
                <a:cubicBezTo>
                  <a:pt x="638" y="726"/>
                  <a:pt x="638" y="726"/>
                  <a:pt x="638" y="726"/>
                </a:cubicBezTo>
                <a:cubicBezTo>
                  <a:pt x="638" y="726"/>
                  <a:pt x="639" y="726"/>
                  <a:pt x="639" y="726"/>
                </a:cubicBezTo>
                <a:cubicBezTo>
                  <a:pt x="639" y="726"/>
                  <a:pt x="639" y="726"/>
                  <a:pt x="639" y="727"/>
                </a:cubicBezTo>
                <a:moveTo>
                  <a:pt x="640" y="728"/>
                </a:moveTo>
                <a:cubicBezTo>
                  <a:pt x="640" y="727"/>
                  <a:pt x="640" y="727"/>
                  <a:pt x="640" y="727"/>
                </a:cubicBezTo>
                <a:cubicBezTo>
                  <a:pt x="640" y="727"/>
                  <a:pt x="640" y="727"/>
                  <a:pt x="640" y="727"/>
                </a:cubicBezTo>
                <a:cubicBezTo>
                  <a:pt x="641" y="727"/>
                  <a:pt x="641" y="727"/>
                  <a:pt x="641" y="727"/>
                </a:cubicBezTo>
                <a:cubicBezTo>
                  <a:pt x="641" y="727"/>
                  <a:pt x="640" y="727"/>
                  <a:pt x="640" y="728"/>
                </a:cubicBezTo>
                <a:moveTo>
                  <a:pt x="563" y="728"/>
                </a:moveTo>
                <a:cubicBezTo>
                  <a:pt x="563" y="728"/>
                  <a:pt x="563" y="728"/>
                  <a:pt x="563" y="728"/>
                </a:cubicBezTo>
                <a:cubicBezTo>
                  <a:pt x="563" y="728"/>
                  <a:pt x="563" y="728"/>
                  <a:pt x="564" y="728"/>
                </a:cubicBezTo>
                <a:cubicBezTo>
                  <a:pt x="564" y="728"/>
                  <a:pt x="564" y="728"/>
                  <a:pt x="564" y="728"/>
                </a:cubicBezTo>
                <a:cubicBezTo>
                  <a:pt x="564" y="728"/>
                  <a:pt x="564" y="728"/>
                  <a:pt x="563" y="728"/>
                </a:cubicBezTo>
                <a:moveTo>
                  <a:pt x="632" y="728"/>
                </a:moveTo>
                <a:cubicBezTo>
                  <a:pt x="632" y="728"/>
                  <a:pt x="632" y="729"/>
                  <a:pt x="632" y="729"/>
                </a:cubicBezTo>
                <a:cubicBezTo>
                  <a:pt x="632" y="728"/>
                  <a:pt x="632" y="728"/>
                  <a:pt x="631" y="728"/>
                </a:cubicBezTo>
                <a:cubicBezTo>
                  <a:pt x="631" y="728"/>
                  <a:pt x="632" y="728"/>
                  <a:pt x="632" y="728"/>
                </a:cubicBezTo>
                <a:cubicBezTo>
                  <a:pt x="632" y="728"/>
                  <a:pt x="632" y="728"/>
                  <a:pt x="632" y="728"/>
                </a:cubicBezTo>
                <a:moveTo>
                  <a:pt x="640" y="731"/>
                </a:moveTo>
                <a:cubicBezTo>
                  <a:pt x="640" y="731"/>
                  <a:pt x="640" y="731"/>
                  <a:pt x="640" y="731"/>
                </a:cubicBezTo>
                <a:cubicBezTo>
                  <a:pt x="640" y="730"/>
                  <a:pt x="641" y="731"/>
                  <a:pt x="641" y="731"/>
                </a:cubicBezTo>
                <a:cubicBezTo>
                  <a:pt x="641" y="731"/>
                  <a:pt x="641" y="731"/>
                  <a:pt x="641" y="731"/>
                </a:cubicBezTo>
                <a:cubicBezTo>
                  <a:pt x="641" y="732"/>
                  <a:pt x="641" y="731"/>
                  <a:pt x="640" y="731"/>
                </a:cubicBezTo>
                <a:moveTo>
                  <a:pt x="543" y="733"/>
                </a:moveTo>
                <a:cubicBezTo>
                  <a:pt x="543" y="733"/>
                  <a:pt x="543" y="733"/>
                  <a:pt x="543" y="733"/>
                </a:cubicBezTo>
                <a:cubicBezTo>
                  <a:pt x="543" y="733"/>
                  <a:pt x="542" y="733"/>
                  <a:pt x="542" y="733"/>
                </a:cubicBezTo>
                <a:cubicBezTo>
                  <a:pt x="542" y="733"/>
                  <a:pt x="543" y="733"/>
                  <a:pt x="543" y="732"/>
                </a:cubicBezTo>
                <a:cubicBezTo>
                  <a:pt x="543" y="733"/>
                  <a:pt x="543" y="733"/>
                  <a:pt x="543" y="733"/>
                </a:cubicBezTo>
                <a:moveTo>
                  <a:pt x="542" y="738"/>
                </a:moveTo>
                <a:cubicBezTo>
                  <a:pt x="542" y="738"/>
                  <a:pt x="542" y="738"/>
                  <a:pt x="542" y="738"/>
                </a:cubicBezTo>
                <a:cubicBezTo>
                  <a:pt x="542" y="738"/>
                  <a:pt x="541" y="738"/>
                  <a:pt x="541" y="738"/>
                </a:cubicBezTo>
                <a:cubicBezTo>
                  <a:pt x="541" y="737"/>
                  <a:pt x="541" y="737"/>
                  <a:pt x="541" y="737"/>
                </a:cubicBezTo>
                <a:cubicBezTo>
                  <a:pt x="541" y="737"/>
                  <a:pt x="542" y="737"/>
                  <a:pt x="542" y="737"/>
                </a:cubicBezTo>
                <a:cubicBezTo>
                  <a:pt x="542" y="737"/>
                  <a:pt x="542" y="738"/>
                  <a:pt x="542" y="738"/>
                </a:cubicBezTo>
                <a:moveTo>
                  <a:pt x="396" y="763"/>
                </a:moveTo>
                <a:cubicBezTo>
                  <a:pt x="396" y="763"/>
                  <a:pt x="396" y="764"/>
                  <a:pt x="396" y="764"/>
                </a:cubicBezTo>
                <a:cubicBezTo>
                  <a:pt x="395" y="764"/>
                  <a:pt x="395" y="763"/>
                  <a:pt x="395" y="763"/>
                </a:cubicBezTo>
                <a:cubicBezTo>
                  <a:pt x="395" y="763"/>
                  <a:pt x="395" y="763"/>
                  <a:pt x="396" y="763"/>
                </a:cubicBezTo>
                <a:cubicBezTo>
                  <a:pt x="396" y="763"/>
                  <a:pt x="396" y="763"/>
                  <a:pt x="396" y="763"/>
                </a:cubicBezTo>
                <a:moveTo>
                  <a:pt x="330" y="755"/>
                </a:moveTo>
                <a:cubicBezTo>
                  <a:pt x="330" y="755"/>
                  <a:pt x="330" y="755"/>
                  <a:pt x="330" y="755"/>
                </a:cubicBezTo>
                <a:cubicBezTo>
                  <a:pt x="330" y="755"/>
                  <a:pt x="330" y="755"/>
                  <a:pt x="330" y="755"/>
                </a:cubicBezTo>
                <a:cubicBezTo>
                  <a:pt x="330" y="755"/>
                  <a:pt x="330" y="754"/>
                  <a:pt x="330" y="754"/>
                </a:cubicBezTo>
                <a:cubicBezTo>
                  <a:pt x="330" y="754"/>
                  <a:pt x="330" y="754"/>
                  <a:pt x="330" y="755"/>
                </a:cubicBezTo>
                <a:moveTo>
                  <a:pt x="201" y="756"/>
                </a:moveTo>
                <a:cubicBezTo>
                  <a:pt x="201" y="757"/>
                  <a:pt x="201" y="757"/>
                  <a:pt x="200" y="757"/>
                </a:cubicBezTo>
                <a:cubicBezTo>
                  <a:pt x="200" y="757"/>
                  <a:pt x="200" y="756"/>
                  <a:pt x="200" y="756"/>
                </a:cubicBezTo>
                <a:moveTo>
                  <a:pt x="342" y="758"/>
                </a:moveTo>
                <a:cubicBezTo>
                  <a:pt x="342" y="758"/>
                  <a:pt x="342" y="758"/>
                  <a:pt x="342" y="758"/>
                </a:cubicBezTo>
                <a:cubicBezTo>
                  <a:pt x="341" y="758"/>
                  <a:pt x="341" y="758"/>
                  <a:pt x="341" y="757"/>
                </a:cubicBezTo>
                <a:cubicBezTo>
                  <a:pt x="341" y="757"/>
                  <a:pt x="341" y="757"/>
                  <a:pt x="342" y="757"/>
                </a:cubicBezTo>
                <a:cubicBezTo>
                  <a:pt x="342" y="757"/>
                  <a:pt x="342" y="757"/>
                  <a:pt x="342" y="758"/>
                </a:cubicBezTo>
                <a:moveTo>
                  <a:pt x="241" y="758"/>
                </a:moveTo>
                <a:cubicBezTo>
                  <a:pt x="241" y="758"/>
                  <a:pt x="241" y="758"/>
                  <a:pt x="241" y="758"/>
                </a:cubicBezTo>
                <a:cubicBezTo>
                  <a:pt x="241" y="759"/>
                  <a:pt x="241" y="759"/>
                  <a:pt x="241" y="759"/>
                </a:cubicBezTo>
                <a:cubicBezTo>
                  <a:pt x="241" y="759"/>
                  <a:pt x="241" y="759"/>
                  <a:pt x="241" y="759"/>
                </a:cubicBezTo>
                <a:cubicBezTo>
                  <a:pt x="240" y="759"/>
                  <a:pt x="240" y="759"/>
                  <a:pt x="241" y="759"/>
                </a:cubicBezTo>
                <a:cubicBezTo>
                  <a:pt x="241" y="758"/>
                  <a:pt x="241" y="758"/>
                  <a:pt x="241" y="758"/>
                </a:cubicBezTo>
                <a:moveTo>
                  <a:pt x="584" y="644"/>
                </a:moveTo>
                <a:cubicBezTo>
                  <a:pt x="583" y="644"/>
                  <a:pt x="583" y="644"/>
                  <a:pt x="583" y="643"/>
                </a:cubicBezTo>
                <a:cubicBezTo>
                  <a:pt x="584" y="643"/>
                  <a:pt x="584" y="644"/>
                  <a:pt x="584" y="644"/>
                </a:cubicBezTo>
                <a:moveTo>
                  <a:pt x="562" y="657"/>
                </a:moveTo>
                <a:cubicBezTo>
                  <a:pt x="562" y="657"/>
                  <a:pt x="561" y="656"/>
                  <a:pt x="561" y="656"/>
                </a:cubicBezTo>
                <a:cubicBezTo>
                  <a:pt x="561" y="656"/>
                  <a:pt x="562" y="656"/>
                  <a:pt x="562" y="656"/>
                </a:cubicBezTo>
                <a:moveTo>
                  <a:pt x="563" y="657"/>
                </a:moveTo>
                <a:cubicBezTo>
                  <a:pt x="562" y="657"/>
                  <a:pt x="562" y="657"/>
                  <a:pt x="562" y="657"/>
                </a:cubicBezTo>
                <a:cubicBezTo>
                  <a:pt x="563" y="657"/>
                  <a:pt x="563" y="657"/>
                  <a:pt x="563" y="657"/>
                </a:cubicBezTo>
                <a:moveTo>
                  <a:pt x="564" y="658"/>
                </a:moveTo>
                <a:cubicBezTo>
                  <a:pt x="563" y="658"/>
                  <a:pt x="563" y="658"/>
                  <a:pt x="563" y="657"/>
                </a:cubicBezTo>
                <a:cubicBezTo>
                  <a:pt x="564" y="657"/>
                  <a:pt x="564" y="658"/>
                  <a:pt x="564" y="658"/>
                </a:cubicBezTo>
                <a:moveTo>
                  <a:pt x="294" y="668"/>
                </a:moveTo>
                <a:cubicBezTo>
                  <a:pt x="293" y="669"/>
                  <a:pt x="293" y="669"/>
                  <a:pt x="293" y="669"/>
                </a:cubicBezTo>
                <a:cubicBezTo>
                  <a:pt x="293" y="669"/>
                  <a:pt x="293" y="669"/>
                  <a:pt x="293" y="668"/>
                </a:cubicBezTo>
                <a:cubicBezTo>
                  <a:pt x="293" y="668"/>
                  <a:pt x="293" y="668"/>
                  <a:pt x="293" y="668"/>
                </a:cubicBezTo>
                <a:cubicBezTo>
                  <a:pt x="293" y="668"/>
                  <a:pt x="293" y="668"/>
                  <a:pt x="293" y="668"/>
                </a:cubicBezTo>
                <a:cubicBezTo>
                  <a:pt x="293" y="668"/>
                  <a:pt x="293" y="668"/>
                  <a:pt x="294" y="668"/>
                </a:cubicBezTo>
                <a:moveTo>
                  <a:pt x="153" y="608"/>
                </a:moveTo>
                <a:cubicBezTo>
                  <a:pt x="153" y="608"/>
                  <a:pt x="153" y="608"/>
                  <a:pt x="153" y="608"/>
                </a:cubicBezTo>
                <a:cubicBezTo>
                  <a:pt x="153" y="608"/>
                  <a:pt x="152" y="608"/>
                  <a:pt x="152" y="608"/>
                </a:cubicBezTo>
                <a:cubicBezTo>
                  <a:pt x="153" y="608"/>
                  <a:pt x="153" y="607"/>
                  <a:pt x="153" y="607"/>
                </a:cubicBezTo>
                <a:cubicBezTo>
                  <a:pt x="153" y="607"/>
                  <a:pt x="153" y="607"/>
                  <a:pt x="153" y="608"/>
                </a:cubicBezTo>
                <a:moveTo>
                  <a:pt x="156" y="610"/>
                </a:moveTo>
                <a:cubicBezTo>
                  <a:pt x="156" y="610"/>
                  <a:pt x="156" y="610"/>
                  <a:pt x="155" y="610"/>
                </a:cubicBezTo>
                <a:cubicBezTo>
                  <a:pt x="155" y="610"/>
                  <a:pt x="155" y="610"/>
                  <a:pt x="155" y="610"/>
                </a:cubicBezTo>
                <a:cubicBezTo>
                  <a:pt x="155" y="609"/>
                  <a:pt x="156" y="609"/>
                  <a:pt x="156" y="609"/>
                </a:cubicBezTo>
                <a:cubicBezTo>
                  <a:pt x="156" y="609"/>
                  <a:pt x="156" y="609"/>
                  <a:pt x="156" y="610"/>
                </a:cubicBezTo>
                <a:moveTo>
                  <a:pt x="661" y="614"/>
                </a:moveTo>
                <a:cubicBezTo>
                  <a:pt x="661" y="614"/>
                  <a:pt x="662" y="614"/>
                  <a:pt x="662" y="614"/>
                </a:cubicBezTo>
                <a:cubicBezTo>
                  <a:pt x="661" y="614"/>
                  <a:pt x="661" y="615"/>
                  <a:pt x="661" y="615"/>
                </a:cubicBezTo>
                <a:cubicBezTo>
                  <a:pt x="661" y="615"/>
                  <a:pt x="661" y="615"/>
                  <a:pt x="661" y="615"/>
                </a:cubicBezTo>
                <a:cubicBezTo>
                  <a:pt x="661" y="615"/>
                  <a:pt x="661" y="614"/>
                  <a:pt x="661" y="614"/>
                </a:cubicBezTo>
                <a:cubicBezTo>
                  <a:pt x="661" y="614"/>
                  <a:pt x="661" y="614"/>
                  <a:pt x="661" y="614"/>
                </a:cubicBezTo>
                <a:moveTo>
                  <a:pt x="526" y="34"/>
                </a:moveTo>
                <a:cubicBezTo>
                  <a:pt x="525" y="34"/>
                  <a:pt x="525" y="34"/>
                  <a:pt x="525" y="33"/>
                </a:cubicBezTo>
                <a:cubicBezTo>
                  <a:pt x="526" y="33"/>
                  <a:pt x="526" y="34"/>
                  <a:pt x="526" y="34"/>
                </a:cubicBezTo>
                <a:moveTo>
                  <a:pt x="444" y="691"/>
                </a:moveTo>
                <a:cubicBezTo>
                  <a:pt x="444" y="691"/>
                  <a:pt x="444" y="691"/>
                  <a:pt x="444" y="691"/>
                </a:cubicBezTo>
                <a:cubicBezTo>
                  <a:pt x="444" y="691"/>
                  <a:pt x="444" y="691"/>
                  <a:pt x="444" y="692"/>
                </a:cubicBezTo>
                <a:cubicBezTo>
                  <a:pt x="444" y="692"/>
                  <a:pt x="444" y="692"/>
                  <a:pt x="444" y="692"/>
                </a:cubicBezTo>
                <a:cubicBezTo>
                  <a:pt x="443" y="692"/>
                  <a:pt x="443" y="691"/>
                  <a:pt x="444" y="691"/>
                </a:cubicBezTo>
                <a:cubicBezTo>
                  <a:pt x="444" y="691"/>
                  <a:pt x="444" y="691"/>
                  <a:pt x="444" y="691"/>
                </a:cubicBezTo>
                <a:moveTo>
                  <a:pt x="449" y="692"/>
                </a:moveTo>
                <a:cubicBezTo>
                  <a:pt x="449" y="691"/>
                  <a:pt x="448" y="691"/>
                  <a:pt x="448" y="691"/>
                </a:cubicBezTo>
                <a:cubicBezTo>
                  <a:pt x="449" y="691"/>
                  <a:pt x="449" y="691"/>
                  <a:pt x="449" y="691"/>
                </a:cubicBezTo>
                <a:cubicBezTo>
                  <a:pt x="449" y="691"/>
                  <a:pt x="449" y="692"/>
                  <a:pt x="449" y="692"/>
                </a:cubicBezTo>
                <a:cubicBezTo>
                  <a:pt x="449" y="692"/>
                  <a:pt x="449" y="692"/>
                  <a:pt x="449" y="692"/>
                </a:cubicBezTo>
                <a:moveTo>
                  <a:pt x="519" y="16"/>
                </a:moveTo>
                <a:cubicBezTo>
                  <a:pt x="519" y="16"/>
                  <a:pt x="518" y="16"/>
                  <a:pt x="519" y="16"/>
                </a:cubicBezTo>
                <a:cubicBezTo>
                  <a:pt x="519" y="15"/>
                  <a:pt x="519" y="16"/>
                  <a:pt x="519" y="16"/>
                </a:cubicBezTo>
                <a:cubicBezTo>
                  <a:pt x="519" y="16"/>
                  <a:pt x="519" y="16"/>
                  <a:pt x="519" y="16"/>
                </a:cubicBezTo>
                <a:cubicBezTo>
                  <a:pt x="519" y="16"/>
                  <a:pt x="519" y="16"/>
                  <a:pt x="519" y="16"/>
                </a:cubicBezTo>
                <a:moveTo>
                  <a:pt x="462" y="693"/>
                </a:moveTo>
                <a:cubicBezTo>
                  <a:pt x="461" y="693"/>
                  <a:pt x="461" y="693"/>
                  <a:pt x="461" y="693"/>
                </a:cubicBezTo>
                <a:cubicBezTo>
                  <a:pt x="461" y="693"/>
                  <a:pt x="461" y="693"/>
                  <a:pt x="461" y="693"/>
                </a:cubicBezTo>
                <a:cubicBezTo>
                  <a:pt x="461" y="693"/>
                  <a:pt x="461" y="693"/>
                  <a:pt x="461" y="693"/>
                </a:cubicBezTo>
                <a:cubicBezTo>
                  <a:pt x="461" y="693"/>
                  <a:pt x="461" y="693"/>
                  <a:pt x="462" y="693"/>
                </a:cubicBezTo>
                <a:moveTo>
                  <a:pt x="342" y="716"/>
                </a:moveTo>
                <a:cubicBezTo>
                  <a:pt x="342" y="717"/>
                  <a:pt x="342" y="717"/>
                  <a:pt x="342" y="717"/>
                </a:cubicBezTo>
                <a:cubicBezTo>
                  <a:pt x="342" y="717"/>
                  <a:pt x="342" y="717"/>
                  <a:pt x="341" y="717"/>
                </a:cubicBezTo>
                <a:cubicBezTo>
                  <a:pt x="341" y="717"/>
                  <a:pt x="341" y="717"/>
                  <a:pt x="341" y="717"/>
                </a:cubicBezTo>
                <a:cubicBezTo>
                  <a:pt x="341" y="717"/>
                  <a:pt x="341" y="717"/>
                  <a:pt x="342" y="716"/>
                </a:cubicBezTo>
                <a:moveTo>
                  <a:pt x="303" y="675"/>
                </a:moveTo>
                <a:cubicBezTo>
                  <a:pt x="303" y="676"/>
                  <a:pt x="302" y="675"/>
                  <a:pt x="302" y="675"/>
                </a:cubicBezTo>
                <a:cubicBezTo>
                  <a:pt x="302" y="675"/>
                  <a:pt x="303" y="675"/>
                  <a:pt x="303" y="675"/>
                </a:cubicBezTo>
                <a:moveTo>
                  <a:pt x="521" y="21"/>
                </a:moveTo>
                <a:cubicBezTo>
                  <a:pt x="521" y="22"/>
                  <a:pt x="521" y="22"/>
                  <a:pt x="521" y="22"/>
                </a:cubicBezTo>
                <a:cubicBezTo>
                  <a:pt x="521" y="22"/>
                  <a:pt x="520" y="22"/>
                  <a:pt x="520" y="22"/>
                </a:cubicBezTo>
                <a:cubicBezTo>
                  <a:pt x="521" y="21"/>
                  <a:pt x="521" y="21"/>
                  <a:pt x="521" y="21"/>
                </a:cubicBezTo>
                <a:cubicBezTo>
                  <a:pt x="521" y="21"/>
                  <a:pt x="521" y="21"/>
                  <a:pt x="521" y="21"/>
                </a:cubicBezTo>
                <a:moveTo>
                  <a:pt x="344" y="686"/>
                </a:moveTo>
                <a:cubicBezTo>
                  <a:pt x="344" y="686"/>
                  <a:pt x="344" y="686"/>
                  <a:pt x="343" y="686"/>
                </a:cubicBezTo>
                <a:cubicBezTo>
                  <a:pt x="343" y="686"/>
                  <a:pt x="343" y="686"/>
                  <a:pt x="343" y="685"/>
                </a:cubicBezTo>
                <a:cubicBezTo>
                  <a:pt x="343" y="685"/>
                  <a:pt x="343" y="685"/>
                  <a:pt x="343" y="685"/>
                </a:cubicBezTo>
                <a:cubicBezTo>
                  <a:pt x="344" y="685"/>
                  <a:pt x="344" y="685"/>
                  <a:pt x="344" y="686"/>
                </a:cubicBezTo>
                <a:moveTo>
                  <a:pt x="342" y="687"/>
                </a:moveTo>
                <a:cubicBezTo>
                  <a:pt x="342" y="687"/>
                  <a:pt x="342" y="687"/>
                  <a:pt x="342" y="687"/>
                </a:cubicBezTo>
                <a:cubicBezTo>
                  <a:pt x="342" y="687"/>
                  <a:pt x="342" y="688"/>
                  <a:pt x="341" y="688"/>
                </a:cubicBezTo>
                <a:cubicBezTo>
                  <a:pt x="341" y="688"/>
                  <a:pt x="341" y="688"/>
                  <a:pt x="341" y="688"/>
                </a:cubicBezTo>
                <a:cubicBezTo>
                  <a:pt x="341" y="688"/>
                  <a:pt x="341" y="688"/>
                  <a:pt x="341" y="687"/>
                </a:cubicBezTo>
                <a:cubicBezTo>
                  <a:pt x="341" y="687"/>
                  <a:pt x="341" y="687"/>
                  <a:pt x="342" y="687"/>
                </a:cubicBezTo>
                <a:moveTo>
                  <a:pt x="341" y="689"/>
                </a:moveTo>
                <a:cubicBezTo>
                  <a:pt x="341" y="689"/>
                  <a:pt x="340" y="689"/>
                  <a:pt x="340" y="688"/>
                </a:cubicBezTo>
                <a:cubicBezTo>
                  <a:pt x="340" y="688"/>
                  <a:pt x="341" y="688"/>
                  <a:pt x="341" y="688"/>
                </a:cubicBezTo>
                <a:moveTo>
                  <a:pt x="449" y="689"/>
                </a:moveTo>
                <a:cubicBezTo>
                  <a:pt x="449" y="689"/>
                  <a:pt x="449" y="689"/>
                  <a:pt x="449" y="689"/>
                </a:cubicBezTo>
                <a:cubicBezTo>
                  <a:pt x="449" y="689"/>
                  <a:pt x="449" y="689"/>
                  <a:pt x="449" y="690"/>
                </a:cubicBezTo>
                <a:cubicBezTo>
                  <a:pt x="448" y="690"/>
                  <a:pt x="448" y="689"/>
                  <a:pt x="448" y="689"/>
                </a:cubicBezTo>
                <a:cubicBezTo>
                  <a:pt x="448" y="689"/>
                  <a:pt x="449" y="689"/>
                  <a:pt x="449" y="689"/>
                </a:cubicBezTo>
                <a:moveTo>
                  <a:pt x="142" y="286"/>
                </a:moveTo>
                <a:cubicBezTo>
                  <a:pt x="142" y="286"/>
                  <a:pt x="142" y="287"/>
                  <a:pt x="141" y="286"/>
                </a:cubicBezTo>
                <a:cubicBezTo>
                  <a:pt x="141" y="286"/>
                  <a:pt x="141" y="286"/>
                  <a:pt x="141" y="286"/>
                </a:cubicBezTo>
                <a:moveTo>
                  <a:pt x="619" y="289"/>
                </a:moveTo>
                <a:cubicBezTo>
                  <a:pt x="619" y="289"/>
                  <a:pt x="619" y="289"/>
                  <a:pt x="619" y="289"/>
                </a:cubicBezTo>
                <a:cubicBezTo>
                  <a:pt x="620" y="289"/>
                  <a:pt x="620" y="289"/>
                  <a:pt x="620" y="289"/>
                </a:cubicBezTo>
                <a:cubicBezTo>
                  <a:pt x="620" y="289"/>
                  <a:pt x="620" y="289"/>
                  <a:pt x="619" y="289"/>
                </a:cubicBezTo>
                <a:cubicBezTo>
                  <a:pt x="619" y="289"/>
                  <a:pt x="619" y="289"/>
                  <a:pt x="619" y="289"/>
                </a:cubicBezTo>
                <a:moveTo>
                  <a:pt x="620" y="290"/>
                </a:moveTo>
                <a:cubicBezTo>
                  <a:pt x="620" y="291"/>
                  <a:pt x="620" y="291"/>
                  <a:pt x="620" y="291"/>
                </a:cubicBezTo>
                <a:cubicBezTo>
                  <a:pt x="620" y="291"/>
                  <a:pt x="620" y="291"/>
                  <a:pt x="619" y="291"/>
                </a:cubicBezTo>
                <a:cubicBezTo>
                  <a:pt x="619" y="291"/>
                  <a:pt x="619" y="291"/>
                  <a:pt x="619" y="291"/>
                </a:cubicBezTo>
                <a:cubicBezTo>
                  <a:pt x="619" y="291"/>
                  <a:pt x="619" y="291"/>
                  <a:pt x="619" y="291"/>
                </a:cubicBezTo>
                <a:cubicBezTo>
                  <a:pt x="619" y="291"/>
                  <a:pt x="619" y="291"/>
                  <a:pt x="620" y="290"/>
                </a:cubicBezTo>
                <a:moveTo>
                  <a:pt x="154" y="293"/>
                </a:moveTo>
                <a:cubicBezTo>
                  <a:pt x="154" y="293"/>
                  <a:pt x="153" y="293"/>
                  <a:pt x="153" y="292"/>
                </a:cubicBezTo>
                <a:cubicBezTo>
                  <a:pt x="154" y="292"/>
                  <a:pt x="154" y="293"/>
                  <a:pt x="154" y="293"/>
                </a:cubicBezTo>
                <a:moveTo>
                  <a:pt x="194" y="129"/>
                </a:moveTo>
                <a:cubicBezTo>
                  <a:pt x="194" y="129"/>
                  <a:pt x="194" y="129"/>
                  <a:pt x="194" y="129"/>
                </a:cubicBezTo>
                <a:cubicBezTo>
                  <a:pt x="193" y="129"/>
                  <a:pt x="193" y="129"/>
                  <a:pt x="193" y="129"/>
                </a:cubicBezTo>
                <a:cubicBezTo>
                  <a:pt x="193" y="129"/>
                  <a:pt x="193" y="128"/>
                  <a:pt x="194" y="128"/>
                </a:cubicBezTo>
                <a:moveTo>
                  <a:pt x="192" y="128"/>
                </a:moveTo>
                <a:cubicBezTo>
                  <a:pt x="192" y="128"/>
                  <a:pt x="192" y="128"/>
                  <a:pt x="192" y="128"/>
                </a:cubicBezTo>
                <a:cubicBezTo>
                  <a:pt x="191" y="128"/>
                  <a:pt x="191" y="128"/>
                  <a:pt x="191" y="128"/>
                </a:cubicBezTo>
                <a:cubicBezTo>
                  <a:pt x="191" y="128"/>
                  <a:pt x="192" y="127"/>
                  <a:pt x="192" y="127"/>
                </a:cubicBezTo>
                <a:cubicBezTo>
                  <a:pt x="192" y="127"/>
                  <a:pt x="192" y="128"/>
                  <a:pt x="192" y="128"/>
                </a:cubicBezTo>
                <a:moveTo>
                  <a:pt x="187" y="127"/>
                </a:moveTo>
                <a:cubicBezTo>
                  <a:pt x="187" y="127"/>
                  <a:pt x="187" y="127"/>
                  <a:pt x="187" y="126"/>
                </a:cubicBezTo>
                <a:cubicBezTo>
                  <a:pt x="187" y="126"/>
                  <a:pt x="187" y="127"/>
                  <a:pt x="187" y="127"/>
                </a:cubicBezTo>
                <a:cubicBezTo>
                  <a:pt x="187" y="127"/>
                  <a:pt x="187" y="127"/>
                  <a:pt x="187" y="127"/>
                </a:cubicBezTo>
                <a:cubicBezTo>
                  <a:pt x="187" y="127"/>
                  <a:pt x="187" y="127"/>
                  <a:pt x="187" y="127"/>
                </a:cubicBezTo>
                <a:moveTo>
                  <a:pt x="769" y="253"/>
                </a:moveTo>
                <a:cubicBezTo>
                  <a:pt x="769" y="253"/>
                  <a:pt x="769" y="253"/>
                  <a:pt x="769" y="253"/>
                </a:cubicBezTo>
                <a:cubicBezTo>
                  <a:pt x="769" y="252"/>
                  <a:pt x="770" y="253"/>
                  <a:pt x="770" y="253"/>
                </a:cubicBezTo>
                <a:cubicBezTo>
                  <a:pt x="770" y="253"/>
                  <a:pt x="770" y="253"/>
                  <a:pt x="770" y="253"/>
                </a:cubicBezTo>
                <a:cubicBezTo>
                  <a:pt x="770" y="253"/>
                  <a:pt x="770" y="253"/>
                  <a:pt x="769" y="253"/>
                </a:cubicBezTo>
                <a:moveTo>
                  <a:pt x="771" y="254"/>
                </a:moveTo>
                <a:cubicBezTo>
                  <a:pt x="771" y="254"/>
                  <a:pt x="770" y="254"/>
                  <a:pt x="770" y="254"/>
                </a:cubicBezTo>
                <a:cubicBezTo>
                  <a:pt x="770" y="254"/>
                  <a:pt x="770" y="254"/>
                  <a:pt x="770" y="254"/>
                </a:cubicBezTo>
                <a:cubicBezTo>
                  <a:pt x="770" y="254"/>
                  <a:pt x="770" y="253"/>
                  <a:pt x="770" y="253"/>
                </a:cubicBezTo>
                <a:cubicBezTo>
                  <a:pt x="770" y="253"/>
                  <a:pt x="770" y="253"/>
                  <a:pt x="770" y="253"/>
                </a:cubicBezTo>
                <a:cubicBezTo>
                  <a:pt x="770" y="254"/>
                  <a:pt x="771" y="254"/>
                  <a:pt x="771" y="254"/>
                </a:cubicBezTo>
                <a:moveTo>
                  <a:pt x="128" y="117"/>
                </a:moveTo>
                <a:cubicBezTo>
                  <a:pt x="127" y="117"/>
                  <a:pt x="127" y="118"/>
                  <a:pt x="127" y="118"/>
                </a:cubicBezTo>
                <a:cubicBezTo>
                  <a:pt x="127" y="118"/>
                  <a:pt x="127" y="118"/>
                  <a:pt x="127" y="117"/>
                </a:cubicBezTo>
                <a:cubicBezTo>
                  <a:pt x="127" y="117"/>
                  <a:pt x="127" y="117"/>
                  <a:pt x="127" y="117"/>
                </a:cubicBezTo>
                <a:cubicBezTo>
                  <a:pt x="127" y="117"/>
                  <a:pt x="127" y="117"/>
                  <a:pt x="128" y="117"/>
                </a:cubicBezTo>
                <a:moveTo>
                  <a:pt x="96" y="351"/>
                </a:moveTo>
                <a:cubicBezTo>
                  <a:pt x="96" y="351"/>
                  <a:pt x="95" y="351"/>
                  <a:pt x="95" y="351"/>
                </a:cubicBezTo>
                <a:cubicBezTo>
                  <a:pt x="96" y="351"/>
                  <a:pt x="96" y="350"/>
                  <a:pt x="96" y="350"/>
                </a:cubicBezTo>
                <a:cubicBezTo>
                  <a:pt x="96" y="350"/>
                  <a:pt x="96" y="351"/>
                  <a:pt x="96" y="351"/>
                </a:cubicBezTo>
                <a:cubicBezTo>
                  <a:pt x="96" y="351"/>
                  <a:pt x="96" y="351"/>
                  <a:pt x="96" y="351"/>
                </a:cubicBezTo>
                <a:moveTo>
                  <a:pt x="110" y="352"/>
                </a:moveTo>
                <a:cubicBezTo>
                  <a:pt x="110" y="352"/>
                  <a:pt x="110" y="351"/>
                  <a:pt x="110" y="351"/>
                </a:cubicBezTo>
                <a:cubicBezTo>
                  <a:pt x="110" y="351"/>
                  <a:pt x="110" y="352"/>
                  <a:pt x="111" y="352"/>
                </a:cubicBezTo>
                <a:moveTo>
                  <a:pt x="561" y="94"/>
                </a:moveTo>
                <a:cubicBezTo>
                  <a:pt x="561" y="95"/>
                  <a:pt x="561" y="95"/>
                  <a:pt x="561" y="95"/>
                </a:cubicBezTo>
                <a:cubicBezTo>
                  <a:pt x="561" y="95"/>
                  <a:pt x="560" y="95"/>
                  <a:pt x="560" y="95"/>
                </a:cubicBezTo>
                <a:cubicBezTo>
                  <a:pt x="560" y="94"/>
                  <a:pt x="561" y="94"/>
                  <a:pt x="561" y="94"/>
                </a:cubicBezTo>
                <a:cubicBezTo>
                  <a:pt x="561" y="94"/>
                  <a:pt x="561" y="94"/>
                  <a:pt x="561" y="94"/>
                </a:cubicBezTo>
                <a:moveTo>
                  <a:pt x="102" y="329"/>
                </a:moveTo>
                <a:cubicBezTo>
                  <a:pt x="103" y="329"/>
                  <a:pt x="103" y="330"/>
                  <a:pt x="103" y="330"/>
                </a:cubicBezTo>
                <a:cubicBezTo>
                  <a:pt x="102" y="330"/>
                  <a:pt x="102" y="330"/>
                  <a:pt x="102" y="329"/>
                </a:cubicBezTo>
                <a:moveTo>
                  <a:pt x="98" y="331"/>
                </a:moveTo>
                <a:cubicBezTo>
                  <a:pt x="98" y="331"/>
                  <a:pt x="98" y="331"/>
                  <a:pt x="98" y="331"/>
                </a:cubicBezTo>
                <a:cubicBezTo>
                  <a:pt x="98" y="331"/>
                  <a:pt x="98" y="331"/>
                  <a:pt x="97" y="331"/>
                </a:cubicBezTo>
                <a:cubicBezTo>
                  <a:pt x="97" y="330"/>
                  <a:pt x="98" y="330"/>
                  <a:pt x="98" y="330"/>
                </a:cubicBezTo>
                <a:cubicBezTo>
                  <a:pt x="98" y="330"/>
                  <a:pt x="98" y="331"/>
                  <a:pt x="98" y="331"/>
                </a:cubicBezTo>
                <a:moveTo>
                  <a:pt x="812" y="332"/>
                </a:moveTo>
                <a:cubicBezTo>
                  <a:pt x="812" y="332"/>
                  <a:pt x="812" y="332"/>
                  <a:pt x="812" y="332"/>
                </a:cubicBezTo>
                <a:cubicBezTo>
                  <a:pt x="812" y="332"/>
                  <a:pt x="812" y="332"/>
                  <a:pt x="812" y="332"/>
                </a:cubicBezTo>
                <a:cubicBezTo>
                  <a:pt x="811" y="332"/>
                  <a:pt x="811" y="331"/>
                  <a:pt x="812" y="331"/>
                </a:cubicBezTo>
                <a:cubicBezTo>
                  <a:pt x="812" y="331"/>
                  <a:pt x="812" y="331"/>
                  <a:pt x="812" y="331"/>
                </a:cubicBezTo>
                <a:cubicBezTo>
                  <a:pt x="812" y="331"/>
                  <a:pt x="812" y="332"/>
                  <a:pt x="812" y="332"/>
                </a:cubicBezTo>
                <a:moveTo>
                  <a:pt x="561" y="97"/>
                </a:moveTo>
                <a:cubicBezTo>
                  <a:pt x="561" y="97"/>
                  <a:pt x="560" y="97"/>
                  <a:pt x="560" y="96"/>
                </a:cubicBezTo>
                <a:cubicBezTo>
                  <a:pt x="560" y="96"/>
                  <a:pt x="560" y="96"/>
                  <a:pt x="560" y="96"/>
                </a:cubicBezTo>
                <a:cubicBezTo>
                  <a:pt x="561" y="96"/>
                  <a:pt x="561" y="96"/>
                  <a:pt x="561" y="96"/>
                </a:cubicBezTo>
                <a:cubicBezTo>
                  <a:pt x="561" y="97"/>
                  <a:pt x="561" y="97"/>
                  <a:pt x="561" y="97"/>
                </a:cubicBezTo>
                <a:moveTo>
                  <a:pt x="95" y="162"/>
                </a:moveTo>
                <a:cubicBezTo>
                  <a:pt x="95" y="162"/>
                  <a:pt x="95" y="162"/>
                  <a:pt x="95" y="162"/>
                </a:cubicBezTo>
                <a:cubicBezTo>
                  <a:pt x="95" y="162"/>
                  <a:pt x="95" y="162"/>
                  <a:pt x="95" y="162"/>
                </a:cubicBezTo>
                <a:cubicBezTo>
                  <a:pt x="95" y="162"/>
                  <a:pt x="95" y="162"/>
                  <a:pt x="95" y="161"/>
                </a:cubicBezTo>
                <a:cubicBezTo>
                  <a:pt x="95" y="162"/>
                  <a:pt x="95" y="162"/>
                  <a:pt x="95" y="162"/>
                </a:cubicBezTo>
                <a:moveTo>
                  <a:pt x="459" y="137"/>
                </a:moveTo>
                <a:cubicBezTo>
                  <a:pt x="459" y="136"/>
                  <a:pt x="459" y="136"/>
                  <a:pt x="459" y="136"/>
                </a:cubicBezTo>
                <a:cubicBezTo>
                  <a:pt x="459" y="136"/>
                  <a:pt x="459" y="136"/>
                  <a:pt x="459" y="136"/>
                </a:cubicBezTo>
                <a:cubicBezTo>
                  <a:pt x="459" y="136"/>
                  <a:pt x="459" y="136"/>
                  <a:pt x="460" y="136"/>
                </a:cubicBezTo>
                <a:cubicBezTo>
                  <a:pt x="460" y="136"/>
                  <a:pt x="459" y="136"/>
                  <a:pt x="459" y="137"/>
                </a:cubicBezTo>
                <a:moveTo>
                  <a:pt x="93" y="166"/>
                </a:moveTo>
                <a:cubicBezTo>
                  <a:pt x="94" y="167"/>
                  <a:pt x="93" y="167"/>
                  <a:pt x="93" y="167"/>
                </a:cubicBezTo>
                <a:cubicBezTo>
                  <a:pt x="93" y="166"/>
                  <a:pt x="93" y="166"/>
                  <a:pt x="93" y="166"/>
                </a:cubicBezTo>
                <a:moveTo>
                  <a:pt x="560" y="169"/>
                </a:moveTo>
                <a:cubicBezTo>
                  <a:pt x="561" y="169"/>
                  <a:pt x="561" y="169"/>
                  <a:pt x="561" y="170"/>
                </a:cubicBezTo>
                <a:cubicBezTo>
                  <a:pt x="561" y="170"/>
                  <a:pt x="560" y="170"/>
                  <a:pt x="560" y="170"/>
                </a:cubicBezTo>
                <a:moveTo>
                  <a:pt x="560" y="173"/>
                </a:moveTo>
                <a:cubicBezTo>
                  <a:pt x="561" y="173"/>
                  <a:pt x="561" y="173"/>
                  <a:pt x="561" y="173"/>
                </a:cubicBezTo>
                <a:cubicBezTo>
                  <a:pt x="561" y="174"/>
                  <a:pt x="560" y="174"/>
                  <a:pt x="560" y="174"/>
                </a:cubicBezTo>
                <a:moveTo>
                  <a:pt x="620" y="134"/>
                </a:moveTo>
                <a:cubicBezTo>
                  <a:pt x="620" y="135"/>
                  <a:pt x="620" y="135"/>
                  <a:pt x="619" y="135"/>
                </a:cubicBezTo>
                <a:cubicBezTo>
                  <a:pt x="619" y="134"/>
                  <a:pt x="619" y="134"/>
                  <a:pt x="619" y="134"/>
                </a:cubicBezTo>
                <a:moveTo>
                  <a:pt x="185" y="146"/>
                </a:moveTo>
                <a:cubicBezTo>
                  <a:pt x="185" y="146"/>
                  <a:pt x="185" y="146"/>
                  <a:pt x="185" y="146"/>
                </a:cubicBezTo>
                <a:cubicBezTo>
                  <a:pt x="185" y="146"/>
                  <a:pt x="185" y="146"/>
                  <a:pt x="185" y="146"/>
                </a:cubicBezTo>
                <a:cubicBezTo>
                  <a:pt x="185" y="146"/>
                  <a:pt x="185" y="145"/>
                  <a:pt x="185" y="145"/>
                </a:cubicBezTo>
                <a:cubicBezTo>
                  <a:pt x="185" y="145"/>
                  <a:pt x="185" y="146"/>
                  <a:pt x="185" y="146"/>
                </a:cubicBezTo>
                <a:moveTo>
                  <a:pt x="639" y="146"/>
                </a:moveTo>
                <a:cubicBezTo>
                  <a:pt x="639" y="146"/>
                  <a:pt x="639" y="146"/>
                  <a:pt x="639" y="146"/>
                </a:cubicBezTo>
                <a:cubicBezTo>
                  <a:pt x="638" y="146"/>
                  <a:pt x="638" y="146"/>
                  <a:pt x="638" y="146"/>
                </a:cubicBezTo>
                <a:cubicBezTo>
                  <a:pt x="638" y="146"/>
                  <a:pt x="638" y="145"/>
                  <a:pt x="638" y="145"/>
                </a:cubicBezTo>
                <a:cubicBezTo>
                  <a:pt x="638" y="145"/>
                  <a:pt x="638" y="145"/>
                  <a:pt x="638" y="145"/>
                </a:cubicBezTo>
                <a:cubicBezTo>
                  <a:pt x="639" y="145"/>
                  <a:pt x="639" y="146"/>
                  <a:pt x="639" y="146"/>
                </a:cubicBezTo>
                <a:moveTo>
                  <a:pt x="465" y="137"/>
                </a:moveTo>
                <a:cubicBezTo>
                  <a:pt x="465" y="137"/>
                  <a:pt x="465" y="137"/>
                  <a:pt x="465" y="137"/>
                </a:cubicBezTo>
                <a:cubicBezTo>
                  <a:pt x="465" y="137"/>
                  <a:pt x="465" y="138"/>
                  <a:pt x="465" y="138"/>
                </a:cubicBezTo>
                <a:cubicBezTo>
                  <a:pt x="465" y="137"/>
                  <a:pt x="465" y="137"/>
                  <a:pt x="465" y="137"/>
                </a:cubicBezTo>
                <a:cubicBezTo>
                  <a:pt x="465" y="137"/>
                  <a:pt x="465" y="137"/>
                  <a:pt x="465" y="137"/>
                </a:cubicBezTo>
                <a:moveTo>
                  <a:pt x="257" y="156"/>
                </a:moveTo>
                <a:cubicBezTo>
                  <a:pt x="256" y="156"/>
                  <a:pt x="256" y="157"/>
                  <a:pt x="256" y="157"/>
                </a:cubicBezTo>
                <a:cubicBezTo>
                  <a:pt x="256" y="156"/>
                  <a:pt x="256" y="156"/>
                  <a:pt x="256" y="156"/>
                </a:cubicBezTo>
                <a:cubicBezTo>
                  <a:pt x="256" y="156"/>
                  <a:pt x="256" y="156"/>
                  <a:pt x="256" y="156"/>
                </a:cubicBezTo>
                <a:cubicBezTo>
                  <a:pt x="256" y="156"/>
                  <a:pt x="256" y="156"/>
                  <a:pt x="256" y="156"/>
                </a:cubicBezTo>
                <a:cubicBezTo>
                  <a:pt x="256" y="156"/>
                  <a:pt x="256" y="156"/>
                  <a:pt x="257" y="156"/>
                </a:cubicBezTo>
                <a:moveTo>
                  <a:pt x="81" y="159"/>
                </a:moveTo>
                <a:cubicBezTo>
                  <a:pt x="80" y="159"/>
                  <a:pt x="80" y="159"/>
                  <a:pt x="80" y="159"/>
                </a:cubicBezTo>
                <a:cubicBezTo>
                  <a:pt x="80" y="158"/>
                  <a:pt x="80" y="158"/>
                  <a:pt x="81" y="158"/>
                </a:cubicBezTo>
                <a:cubicBezTo>
                  <a:pt x="81" y="158"/>
                  <a:pt x="81" y="158"/>
                  <a:pt x="81" y="159"/>
                </a:cubicBezTo>
                <a:moveTo>
                  <a:pt x="95" y="159"/>
                </a:moveTo>
                <a:cubicBezTo>
                  <a:pt x="95" y="159"/>
                  <a:pt x="95" y="160"/>
                  <a:pt x="94" y="160"/>
                </a:cubicBezTo>
                <a:cubicBezTo>
                  <a:pt x="94" y="159"/>
                  <a:pt x="95" y="159"/>
                  <a:pt x="95" y="159"/>
                </a:cubicBezTo>
                <a:moveTo>
                  <a:pt x="87" y="161"/>
                </a:moveTo>
                <a:cubicBezTo>
                  <a:pt x="87" y="161"/>
                  <a:pt x="86" y="161"/>
                  <a:pt x="86" y="161"/>
                </a:cubicBezTo>
                <a:cubicBezTo>
                  <a:pt x="86" y="161"/>
                  <a:pt x="86" y="161"/>
                  <a:pt x="86" y="160"/>
                </a:cubicBezTo>
                <a:cubicBezTo>
                  <a:pt x="87" y="160"/>
                  <a:pt x="87" y="160"/>
                  <a:pt x="87" y="160"/>
                </a:cubicBezTo>
                <a:cubicBezTo>
                  <a:pt x="87" y="161"/>
                  <a:pt x="87" y="161"/>
                  <a:pt x="87" y="161"/>
                </a:cubicBezTo>
                <a:moveTo>
                  <a:pt x="461" y="136"/>
                </a:moveTo>
                <a:cubicBezTo>
                  <a:pt x="461" y="136"/>
                  <a:pt x="461" y="137"/>
                  <a:pt x="461" y="137"/>
                </a:cubicBezTo>
                <a:cubicBezTo>
                  <a:pt x="461" y="137"/>
                  <a:pt x="461" y="137"/>
                  <a:pt x="461" y="136"/>
                </a:cubicBezTo>
                <a:cubicBezTo>
                  <a:pt x="461" y="136"/>
                  <a:pt x="461" y="136"/>
                  <a:pt x="461" y="136"/>
                </a:cubicBezTo>
                <a:cubicBezTo>
                  <a:pt x="461" y="136"/>
                  <a:pt x="461" y="136"/>
                  <a:pt x="461" y="136"/>
                </a:cubicBezTo>
                <a:moveTo>
                  <a:pt x="133" y="210"/>
                </a:moveTo>
                <a:cubicBezTo>
                  <a:pt x="133" y="210"/>
                  <a:pt x="133" y="211"/>
                  <a:pt x="133" y="211"/>
                </a:cubicBezTo>
                <a:cubicBezTo>
                  <a:pt x="133" y="211"/>
                  <a:pt x="133" y="210"/>
                  <a:pt x="133" y="210"/>
                </a:cubicBezTo>
                <a:cubicBezTo>
                  <a:pt x="133" y="210"/>
                  <a:pt x="133" y="210"/>
                  <a:pt x="133" y="210"/>
                </a:cubicBezTo>
                <a:cubicBezTo>
                  <a:pt x="133" y="210"/>
                  <a:pt x="133" y="210"/>
                  <a:pt x="133" y="210"/>
                </a:cubicBezTo>
                <a:moveTo>
                  <a:pt x="184" y="132"/>
                </a:moveTo>
                <a:cubicBezTo>
                  <a:pt x="183" y="133"/>
                  <a:pt x="183" y="133"/>
                  <a:pt x="183" y="133"/>
                </a:cubicBezTo>
                <a:cubicBezTo>
                  <a:pt x="182" y="132"/>
                  <a:pt x="183" y="132"/>
                  <a:pt x="183" y="132"/>
                </a:cubicBezTo>
                <a:cubicBezTo>
                  <a:pt x="183" y="132"/>
                  <a:pt x="184" y="132"/>
                  <a:pt x="184" y="132"/>
                </a:cubicBezTo>
                <a:cubicBezTo>
                  <a:pt x="184" y="132"/>
                  <a:pt x="184" y="132"/>
                  <a:pt x="184" y="132"/>
                </a:cubicBezTo>
                <a:moveTo>
                  <a:pt x="149" y="220"/>
                </a:moveTo>
                <a:cubicBezTo>
                  <a:pt x="149" y="220"/>
                  <a:pt x="149" y="220"/>
                  <a:pt x="149" y="220"/>
                </a:cubicBezTo>
                <a:cubicBezTo>
                  <a:pt x="149" y="220"/>
                  <a:pt x="149" y="219"/>
                  <a:pt x="149" y="219"/>
                </a:cubicBezTo>
                <a:cubicBezTo>
                  <a:pt x="149" y="219"/>
                  <a:pt x="149" y="220"/>
                  <a:pt x="149" y="220"/>
                </a:cubicBezTo>
                <a:cubicBezTo>
                  <a:pt x="149" y="220"/>
                  <a:pt x="149" y="220"/>
                  <a:pt x="149" y="220"/>
                </a:cubicBezTo>
                <a:moveTo>
                  <a:pt x="773" y="219"/>
                </a:moveTo>
                <a:cubicBezTo>
                  <a:pt x="773" y="219"/>
                  <a:pt x="774" y="219"/>
                  <a:pt x="773" y="220"/>
                </a:cubicBezTo>
                <a:cubicBezTo>
                  <a:pt x="773" y="220"/>
                  <a:pt x="773" y="220"/>
                  <a:pt x="773" y="220"/>
                </a:cubicBezTo>
                <a:moveTo>
                  <a:pt x="462" y="132"/>
                </a:moveTo>
                <a:cubicBezTo>
                  <a:pt x="461" y="132"/>
                  <a:pt x="461" y="132"/>
                  <a:pt x="461" y="132"/>
                </a:cubicBezTo>
                <a:cubicBezTo>
                  <a:pt x="461" y="132"/>
                  <a:pt x="461" y="132"/>
                  <a:pt x="461" y="132"/>
                </a:cubicBezTo>
                <a:cubicBezTo>
                  <a:pt x="461" y="131"/>
                  <a:pt x="461" y="131"/>
                  <a:pt x="461" y="131"/>
                </a:cubicBezTo>
                <a:cubicBezTo>
                  <a:pt x="461" y="131"/>
                  <a:pt x="461" y="131"/>
                  <a:pt x="462" y="132"/>
                </a:cubicBezTo>
                <a:moveTo>
                  <a:pt x="464" y="131"/>
                </a:moveTo>
                <a:cubicBezTo>
                  <a:pt x="464" y="131"/>
                  <a:pt x="464" y="131"/>
                  <a:pt x="463" y="131"/>
                </a:cubicBezTo>
                <a:cubicBezTo>
                  <a:pt x="464" y="130"/>
                  <a:pt x="464" y="130"/>
                  <a:pt x="464" y="130"/>
                </a:cubicBezTo>
                <a:cubicBezTo>
                  <a:pt x="464" y="130"/>
                  <a:pt x="464" y="130"/>
                  <a:pt x="464" y="131"/>
                </a:cubicBezTo>
                <a:cubicBezTo>
                  <a:pt x="464" y="131"/>
                  <a:pt x="464" y="131"/>
                  <a:pt x="464" y="131"/>
                </a:cubicBezTo>
                <a:moveTo>
                  <a:pt x="578" y="176"/>
                </a:moveTo>
                <a:cubicBezTo>
                  <a:pt x="578" y="176"/>
                  <a:pt x="578" y="177"/>
                  <a:pt x="578" y="176"/>
                </a:cubicBezTo>
                <a:cubicBezTo>
                  <a:pt x="577" y="176"/>
                  <a:pt x="577" y="176"/>
                  <a:pt x="577" y="176"/>
                </a:cubicBezTo>
                <a:moveTo>
                  <a:pt x="218" y="177"/>
                </a:moveTo>
                <a:cubicBezTo>
                  <a:pt x="218" y="177"/>
                  <a:pt x="217" y="177"/>
                  <a:pt x="217" y="178"/>
                </a:cubicBezTo>
                <a:cubicBezTo>
                  <a:pt x="217" y="177"/>
                  <a:pt x="217" y="177"/>
                  <a:pt x="217" y="177"/>
                </a:cubicBezTo>
                <a:cubicBezTo>
                  <a:pt x="217" y="177"/>
                  <a:pt x="217" y="177"/>
                  <a:pt x="217" y="177"/>
                </a:cubicBezTo>
                <a:moveTo>
                  <a:pt x="462" y="134"/>
                </a:moveTo>
                <a:cubicBezTo>
                  <a:pt x="461" y="134"/>
                  <a:pt x="461" y="135"/>
                  <a:pt x="461" y="135"/>
                </a:cubicBezTo>
                <a:cubicBezTo>
                  <a:pt x="461" y="135"/>
                  <a:pt x="461" y="134"/>
                  <a:pt x="461" y="134"/>
                </a:cubicBezTo>
                <a:cubicBezTo>
                  <a:pt x="461" y="134"/>
                  <a:pt x="461" y="134"/>
                  <a:pt x="461" y="134"/>
                </a:cubicBezTo>
                <a:cubicBezTo>
                  <a:pt x="461" y="134"/>
                  <a:pt x="461" y="134"/>
                  <a:pt x="462" y="134"/>
                </a:cubicBezTo>
                <a:moveTo>
                  <a:pt x="581" y="179"/>
                </a:moveTo>
                <a:cubicBezTo>
                  <a:pt x="581" y="180"/>
                  <a:pt x="581" y="180"/>
                  <a:pt x="581" y="180"/>
                </a:cubicBezTo>
                <a:cubicBezTo>
                  <a:pt x="581" y="180"/>
                  <a:pt x="581" y="180"/>
                  <a:pt x="581" y="180"/>
                </a:cubicBezTo>
                <a:cubicBezTo>
                  <a:pt x="580" y="180"/>
                  <a:pt x="580" y="180"/>
                  <a:pt x="580" y="180"/>
                </a:cubicBezTo>
                <a:cubicBezTo>
                  <a:pt x="580" y="180"/>
                  <a:pt x="580" y="180"/>
                  <a:pt x="581" y="179"/>
                </a:cubicBezTo>
                <a:moveTo>
                  <a:pt x="459" y="134"/>
                </a:moveTo>
                <a:cubicBezTo>
                  <a:pt x="459" y="134"/>
                  <a:pt x="459" y="134"/>
                  <a:pt x="459" y="135"/>
                </a:cubicBezTo>
                <a:cubicBezTo>
                  <a:pt x="459" y="135"/>
                  <a:pt x="459" y="135"/>
                  <a:pt x="459" y="135"/>
                </a:cubicBezTo>
                <a:cubicBezTo>
                  <a:pt x="459" y="135"/>
                  <a:pt x="459" y="134"/>
                  <a:pt x="459" y="134"/>
                </a:cubicBezTo>
                <a:cubicBezTo>
                  <a:pt x="459" y="134"/>
                  <a:pt x="459" y="134"/>
                  <a:pt x="459" y="134"/>
                </a:cubicBezTo>
                <a:moveTo>
                  <a:pt x="633" y="186"/>
                </a:moveTo>
                <a:cubicBezTo>
                  <a:pt x="633" y="186"/>
                  <a:pt x="632" y="186"/>
                  <a:pt x="632" y="186"/>
                </a:cubicBezTo>
                <a:cubicBezTo>
                  <a:pt x="633" y="185"/>
                  <a:pt x="633" y="185"/>
                  <a:pt x="633" y="186"/>
                </a:cubicBezTo>
                <a:cubicBezTo>
                  <a:pt x="633" y="186"/>
                  <a:pt x="633" y="186"/>
                  <a:pt x="633" y="186"/>
                </a:cubicBezTo>
                <a:cubicBezTo>
                  <a:pt x="633" y="186"/>
                  <a:pt x="633" y="186"/>
                  <a:pt x="633" y="186"/>
                </a:cubicBezTo>
                <a:moveTo>
                  <a:pt x="626" y="187"/>
                </a:moveTo>
                <a:cubicBezTo>
                  <a:pt x="626" y="187"/>
                  <a:pt x="626" y="187"/>
                  <a:pt x="626" y="186"/>
                </a:cubicBezTo>
                <a:cubicBezTo>
                  <a:pt x="626" y="186"/>
                  <a:pt x="626" y="186"/>
                  <a:pt x="627" y="187"/>
                </a:cubicBezTo>
                <a:cubicBezTo>
                  <a:pt x="627" y="187"/>
                  <a:pt x="627" y="187"/>
                  <a:pt x="627" y="187"/>
                </a:cubicBezTo>
                <a:cubicBezTo>
                  <a:pt x="626" y="187"/>
                  <a:pt x="626" y="187"/>
                  <a:pt x="626" y="187"/>
                </a:cubicBezTo>
                <a:moveTo>
                  <a:pt x="578" y="189"/>
                </a:moveTo>
                <a:cubicBezTo>
                  <a:pt x="578" y="189"/>
                  <a:pt x="577" y="188"/>
                  <a:pt x="577" y="188"/>
                </a:cubicBezTo>
                <a:cubicBezTo>
                  <a:pt x="578" y="188"/>
                  <a:pt x="578" y="188"/>
                  <a:pt x="578" y="188"/>
                </a:cubicBezTo>
                <a:cubicBezTo>
                  <a:pt x="578" y="189"/>
                  <a:pt x="578" y="189"/>
                  <a:pt x="578" y="189"/>
                </a:cubicBezTo>
                <a:cubicBezTo>
                  <a:pt x="578" y="189"/>
                  <a:pt x="578" y="189"/>
                  <a:pt x="578" y="189"/>
                </a:cubicBezTo>
                <a:moveTo>
                  <a:pt x="589" y="196"/>
                </a:moveTo>
                <a:cubicBezTo>
                  <a:pt x="588" y="197"/>
                  <a:pt x="588" y="196"/>
                  <a:pt x="588" y="196"/>
                </a:cubicBezTo>
                <a:cubicBezTo>
                  <a:pt x="588" y="196"/>
                  <a:pt x="589" y="196"/>
                  <a:pt x="589" y="196"/>
                </a:cubicBezTo>
                <a:moveTo>
                  <a:pt x="689" y="206"/>
                </a:moveTo>
                <a:cubicBezTo>
                  <a:pt x="689" y="206"/>
                  <a:pt x="689" y="206"/>
                  <a:pt x="689" y="206"/>
                </a:cubicBezTo>
                <a:cubicBezTo>
                  <a:pt x="689" y="207"/>
                  <a:pt x="689" y="207"/>
                  <a:pt x="689" y="207"/>
                </a:cubicBezTo>
                <a:cubicBezTo>
                  <a:pt x="689" y="207"/>
                  <a:pt x="688" y="207"/>
                  <a:pt x="688" y="207"/>
                </a:cubicBezTo>
                <a:cubicBezTo>
                  <a:pt x="688" y="207"/>
                  <a:pt x="688" y="207"/>
                  <a:pt x="688" y="207"/>
                </a:cubicBezTo>
                <a:cubicBezTo>
                  <a:pt x="688" y="206"/>
                  <a:pt x="689" y="206"/>
                  <a:pt x="689" y="206"/>
                </a:cubicBezTo>
                <a:moveTo>
                  <a:pt x="716" y="451"/>
                </a:moveTo>
                <a:cubicBezTo>
                  <a:pt x="716" y="451"/>
                  <a:pt x="716" y="451"/>
                  <a:pt x="716" y="451"/>
                </a:cubicBezTo>
                <a:cubicBezTo>
                  <a:pt x="717" y="451"/>
                  <a:pt x="716" y="452"/>
                  <a:pt x="716" y="452"/>
                </a:cubicBezTo>
                <a:cubicBezTo>
                  <a:pt x="716" y="451"/>
                  <a:pt x="716" y="451"/>
                  <a:pt x="716" y="451"/>
                </a:cubicBezTo>
                <a:cubicBezTo>
                  <a:pt x="716" y="451"/>
                  <a:pt x="716" y="451"/>
                  <a:pt x="716" y="451"/>
                </a:cubicBezTo>
                <a:moveTo>
                  <a:pt x="714" y="455"/>
                </a:moveTo>
                <a:cubicBezTo>
                  <a:pt x="714" y="455"/>
                  <a:pt x="714" y="455"/>
                  <a:pt x="714" y="455"/>
                </a:cubicBezTo>
                <a:cubicBezTo>
                  <a:pt x="715" y="455"/>
                  <a:pt x="715" y="455"/>
                  <a:pt x="715" y="455"/>
                </a:cubicBezTo>
                <a:moveTo>
                  <a:pt x="716" y="457"/>
                </a:moveTo>
                <a:cubicBezTo>
                  <a:pt x="716" y="457"/>
                  <a:pt x="717" y="457"/>
                  <a:pt x="716" y="458"/>
                </a:cubicBezTo>
                <a:cubicBezTo>
                  <a:pt x="716" y="458"/>
                  <a:pt x="716" y="458"/>
                  <a:pt x="716" y="458"/>
                </a:cubicBezTo>
                <a:moveTo>
                  <a:pt x="104" y="462"/>
                </a:moveTo>
                <a:cubicBezTo>
                  <a:pt x="104" y="462"/>
                  <a:pt x="104" y="462"/>
                  <a:pt x="104" y="462"/>
                </a:cubicBezTo>
                <a:cubicBezTo>
                  <a:pt x="103" y="462"/>
                  <a:pt x="103" y="462"/>
                  <a:pt x="103" y="462"/>
                </a:cubicBezTo>
                <a:cubicBezTo>
                  <a:pt x="103" y="461"/>
                  <a:pt x="103" y="461"/>
                  <a:pt x="103" y="461"/>
                </a:cubicBezTo>
                <a:cubicBezTo>
                  <a:pt x="103" y="461"/>
                  <a:pt x="103" y="461"/>
                  <a:pt x="103" y="461"/>
                </a:cubicBezTo>
                <a:cubicBezTo>
                  <a:pt x="104" y="461"/>
                  <a:pt x="104" y="462"/>
                  <a:pt x="104" y="462"/>
                </a:cubicBezTo>
                <a:moveTo>
                  <a:pt x="108" y="462"/>
                </a:moveTo>
                <a:cubicBezTo>
                  <a:pt x="108" y="462"/>
                  <a:pt x="109" y="462"/>
                  <a:pt x="109" y="462"/>
                </a:cubicBezTo>
                <a:cubicBezTo>
                  <a:pt x="108" y="463"/>
                  <a:pt x="108" y="463"/>
                  <a:pt x="108" y="463"/>
                </a:cubicBezTo>
                <a:cubicBezTo>
                  <a:pt x="108" y="463"/>
                  <a:pt x="108" y="463"/>
                  <a:pt x="108" y="463"/>
                </a:cubicBezTo>
                <a:cubicBezTo>
                  <a:pt x="108" y="463"/>
                  <a:pt x="108" y="463"/>
                  <a:pt x="108" y="463"/>
                </a:cubicBezTo>
                <a:cubicBezTo>
                  <a:pt x="108" y="462"/>
                  <a:pt x="108" y="462"/>
                  <a:pt x="108" y="462"/>
                </a:cubicBezTo>
                <a:moveTo>
                  <a:pt x="105" y="464"/>
                </a:moveTo>
                <a:cubicBezTo>
                  <a:pt x="105" y="464"/>
                  <a:pt x="105" y="464"/>
                  <a:pt x="105" y="463"/>
                </a:cubicBezTo>
                <a:cubicBezTo>
                  <a:pt x="105" y="463"/>
                  <a:pt x="106" y="463"/>
                  <a:pt x="106" y="464"/>
                </a:cubicBezTo>
                <a:cubicBezTo>
                  <a:pt x="106" y="464"/>
                  <a:pt x="106" y="464"/>
                  <a:pt x="106" y="464"/>
                </a:cubicBezTo>
                <a:cubicBezTo>
                  <a:pt x="106" y="464"/>
                  <a:pt x="106" y="464"/>
                  <a:pt x="105" y="464"/>
                </a:cubicBezTo>
                <a:moveTo>
                  <a:pt x="363" y="56"/>
                </a:moveTo>
                <a:cubicBezTo>
                  <a:pt x="363" y="56"/>
                  <a:pt x="363" y="56"/>
                  <a:pt x="362" y="56"/>
                </a:cubicBezTo>
                <a:cubicBezTo>
                  <a:pt x="362" y="56"/>
                  <a:pt x="362" y="56"/>
                  <a:pt x="362" y="55"/>
                </a:cubicBezTo>
                <a:cubicBezTo>
                  <a:pt x="362" y="55"/>
                  <a:pt x="362" y="55"/>
                  <a:pt x="362" y="55"/>
                </a:cubicBezTo>
                <a:cubicBezTo>
                  <a:pt x="363" y="55"/>
                  <a:pt x="363" y="56"/>
                  <a:pt x="363" y="56"/>
                </a:cubicBezTo>
                <a:moveTo>
                  <a:pt x="711" y="470"/>
                </a:moveTo>
                <a:cubicBezTo>
                  <a:pt x="711" y="470"/>
                  <a:pt x="711" y="470"/>
                  <a:pt x="711" y="470"/>
                </a:cubicBezTo>
                <a:cubicBezTo>
                  <a:pt x="711" y="470"/>
                  <a:pt x="711" y="470"/>
                  <a:pt x="710" y="470"/>
                </a:cubicBezTo>
                <a:cubicBezTo>
                  <a:pt x="710" y="470"/>
                  <a:pt x="710" y="470"/>
                  <a:pt x="710" y="470"/>
                </a:cubicBezTo>
                <a:cubicBezTo>
                  <a:pt x="710" y="470"/>
                  <a:pt x="710" y="470"/>
                  <a:pt x="711" y="470"/>
                </a:cubicBezTo>
                <a:moveTo>
                  <a:pt x="219" y="64"/>
                </a:moveTo>
                <a:cubicBezTo>
                  <a:pt x="218" y="64"/>
                  <a:pt x="218" y="64"/>
                  <a:pt x="218" y="65"/>
                </a:cubicBezTo>
                <a:cubicBezTo>
                  <a:pt x="218" y="65"/>
                  <a:pt x="218" y="64"/>
                  <a:pt x="218" y="64"/>
                </a:cubicBezTo>
                <a:cubicBezTo>
                  <a:pt x="218" y="64"/>
                  <a:pt x="218" y="64"/>
                  <a:pt x="218" y="64"/>
                </a:cubicBezTo>
                <a:cubicBezTo>
                  <a:pt x="218" y="64"/>
                  <a:pt x="218" y="64"/>
                  <a:pt x="219" y="64"/>
                </a:cubicBezTo>
                <a:moveTo>
                  <a:pt x="178" y="64"/>
                </a:moveTo>
                <a:cubicBezTo>
                  <a:pt x="179" y="64"/>
                  <a:pt x="179" y="64"/>
                  <a:pt x="179" y="64"/>
                </a:cubicBezTo>
                <a:cubicBezTo>
                  <a:pt x="179" y="64"/>
                  <a:pt x="179" y="64"/>
                  <a:pt x="178" y="65"/>
                </a:cubicBezTo>
                <a:cubicBezTo>
                  <a:pt x="178" y="65"/>
                  <a:pt x="178" y="65"/>
                  <a:pt x="178" y="65"/>
                </a:cubicBezTo>
                <a:cubicBezTo>
                  <a:pt x="178" y="65"/>
                  <a:pt x="178" y="64"/>
                  <a:pt x="178" y="64"/>
                </a:cubicBezTo>
                <a:cubicBezTo>
                  <a:pt x="178" y="64"/>
                  <a:pt x="178" y="64"/>
                  <a:pt x="178" y="64"/>
                </a:cubicBezTo>
                <a:moveTo>
                  <a:pt x="215" y="61"/>
                </a:moveTo>
                <a:cubicBezTo>
                  <a:pt x="215" y="60"/>
                  <a:pt x="215" y="60"/>
                  <a:pt x="215" y="60"/>
                </a:cubicBezTo>
                <a:cubicBezTo>
                  <a:pt x="215" y="60"/>
                  <a:pt x="216" y="60"/>
                  <a:pt x="216" y="60"/>
                </a:cubicBezTo>
                <a:cubicBezTo>
                  <a:pt x="216" y="60"/>
                  <a:pt x="215" y="61"/>
                  <a:pt x="215" y="61"/>
                </a:cubicBezTo>
                <a:cubicBezTo>
                  <a:pt x="215" y="61"/>
                  <a:pt x="215" y="61"/>
                  <a:pt x="215" y="61"/>
                </a:cubicBezTo>
                <a:moveTo>
                  <a:pt x="189" y="60"/>
                </a:moveTo>
                <a:cubicBezTo>
                  <a:pt x="189" y="60"/>
                  <a:pt x="188" y="59"/>
                  <a:pt x="188" y="59"/>
                </a:cubicBezTo>
                <a:cubicBezTo>
                  <a:pt x="189" y="59"/>
                  <a:pt x="189" y="59"/>
                  <a:pt x="189" y="59"/>
                </a:cubicBezTo>
                <a:cubicBezTo>
                  <a:pt x="189" y="60"/>
                  <a:pt x="189" y="60"/>
                  <a:pt x="189" y="60"/>
                </a:cubicBezTo>
                <a:cubicBezTo>
                  <a:pt x="189" y="60"/>
                  <a:pt x="189" y="60"/>
                  <a:pt x="189" y="60"/>
                </a:cubicBezTo>
                <a:moveTo>
                  <a:pt x="365" y="57"/>
                </a:moveTo>
                <a:cubicBezTo>
                  <a:pt x="365" y="57"/>
                  <a:pt x="365" y="57"/>
                  <a:pt x="365" y="57"/>
                </a:cubicBezTo>
                <a:cubicBezTo>
                  <a:pt x="365" y="56"/>
                  <a:pt x="365" y="56"/>
                  <a:pt x="365" y="56"/>
                </a:cubicBezTo>
                <a:cubicBezTo>
                  <a:pt x="365" y="56"/>
                  <a:pt x="366" y="56"/>
                  <a:pt x="366" y="57"/>
                </a:cubicBezTo>
                <a:cubicBezTo>
                  <a:pt x="366" y="57"/>
                  <a:pt x="365" y="57"/>
                  <a:pt x="365" y="57"/>
                </a:cubicBezTo>
                <a:moveTo>
                  <a:pt x="717" y="449"/>
                </a:moveTo>
                <a:cubicBezTo>
                  <a:pt x="717" y="450"/>
                  <a:pt x="717" y="450"/>
                  <a:pt x="717" y="450"/>
                </a:cubicBezTo>
                <a:cubicBezTo>
                  <a:pt x="717" y="450"/>
                  <a:pt x="717" y="449"/>
                  <a:pt x="717" y="449"/>
                </a:cubicBezTo>
                <a:cubicBezTo>
                  <a:pt x="717" y="449"/>
                  <a:pt x="717" y="449"/>
                  <a:pt x="717" y="449"/>
                </a:cubicBezTo>
                <a:cubicBezTo>
                  <a:pt x="717" y="449"/>
                  <a:pt x="717" y="449"/>
                  <a:pt x="717" y="449"/>
                </a:cubicBezTo>
                <a:moveTo>
                  <a:pt x="366" y="53"/>
                </a:moveTo>
                <a:cubicBezTo>
                  <a:pt x="366" y="53"/>
                  <a:pt x="365" y="53"/>
                  <a:pt x="365" y="53"/>
                </a:cubicBezTo>
                <a:cubicBezTo>
                  <a:pt x="365" y="53"/>
                  <a:pt x="365" y="53"/>
                  <a:pt x="365" y="53"/>
                </a:cubicBezTo>
                <a:cubicBezTo>
                  <a:pt x="365" y="53"/>
                  <a:pt x="365" y="53"/>
                  <a:pt x="365" y="53"/>
                </a:cubicBezTo>
                <a:cubicBezTo>
                  <a:pt x="365" y="52"/>
                  <a:pt x="366" y="53"/>
                  <a:pt x="366" y="53"/>
                </a:cubicBezTo>
                <a:moveTo>
                  <a:pt x="231" y="52"/>
                </a:moveTo>
                <a:cubicBezTo>
                  <a:pt x="231" y="53"/>
                  <a:pt x="231" y="53"/>
                  <a:pt x="231" y="53"/>
                </a:cubicBezTo>
                <a:cubicBezTo>
                  <a:pt x="231" y="53"/>
                  <a:pt x="231" y="53"/>
                  <a:pt x="231" y="53"/>
                </a:cubicBezTo>
                <a:cubicBezTo>
                  <a:pt x="230" y="53"/>
                  <a:pt x="230" y="53"/>
                  <a:pt x="230" y="53"/>
                </a:cubicBezTo>
                <a:cubicBezTo>
                  <a:pt x="230" y="53"/>
                  <a:pt x="230" y="52"/>
                  <a:pt x="231" y="52"/>
                </a:cubicBezTo>
                <a:moveTo>
                  <a:pt x="709" y="473"/>
                </a:moveTo>
                <a:cubicBezTo>
                  <a:pt x="709" y="473"/>
                  <a:pt x="708" y="473"/>
                  <a:pt x="708" y="473"/>
                </a:cubicBezTo>
                <a:cubicBezTo>
                  <a:pt x="709" y="472"/>
                  <a:pt x="709" y="473"/>
                  <a:pt x="709" y="473"/>
                </a:cubicBezTo>
                <a:cubicBezTo>
                  <a:pt x="709" y="473"/>
                  <a:pt x="709" y="473"/>
                  <a:pt x="709" y="473"/>
                </a:cubicBezTo>
                <a:cubicBezTo>
                  <a:pt x="709" y="474"/>
                  <a:pt x="709" y="473"/>
                  <a:pt x="709" y="473"/>
                </a:cubicBezTo>
                <a:moveTo>
                  <a:pt x="712" y="473"/>
                </a:moveTo>
                <a:cubicBezTo>
                  <a:pt x="712" y="473"/>
                  <a:pt x="712" y="473"/>
                  <a:pt x="712" y="473"/>
                </a:cubicBezTo>
                <a:cubicBezTo>
                  <a:pt x="712" y="473"/>
                  <a:pt x="712" y="473"/>
                  <a:pt x="711" y="473"/>
                </a:cubicBezTo>
                <a:cubicBezTo>
                  <a:pt x="711" y="474"/>
                  <a:pt x="711" y="474"/>
                  <a:pt x="711" y="473"/>
                </a:cubicBezTo>
                <a:cubicBezTo>
                  <a:pt x="711" y="473"/>
                  <a:pt x="711" y="473"/>
                  <a:pt x="711" y="473"/>
                </a:cubicBezTo>
                <a:cubicBezTo>
                  <a:pt x="711" y="473"/>
                  <a:pt x="711" y="473"/>
                  <a:pt x="712" y="473"/>
                </a:cubicBezTo>
                <a:moveTo>
                  <a:pt x="368" y="55"/>
                </a:moveTo>
                <a:cubicBezTo>
                  <a:pt x="368" y="55"/>
                  <a:pt x="368" y="55"/>
                  <a:pt x="368" y="55"/>
                </a:cubicBezTo>
                <a:cubicBezTo>
                  <a:pt x="368" y="54"/>
                  <a:pt x="368" y="54"/>
                  <a:pt x="369" y="55"/>
                </a:cubicBezTo>
                <a:cubicBezTo>
                  <a:pt x="369" y="55"/>
                  <a:pt x="369" y="55"/>
                  <a:pt x="369" y="55"/>
                </a:cubicBezTo>
                <a:moveTo>
                  <a:pt x="704" y="476"/>
                </a:moveTo>
                <a:cubicBezTo>
                  <a:pt x="704" y="476"/>
                  <a:pt x="704" y="475"/>
                  <a:pt x="705" y="476"/>
                </a:cubicBezTo>
                <a:cubicBezTo>
                  <a:pt x="705" y="476"/>
                  <a:pt x="705" y="476"/>
                  <a:pt x="705" y="476"/>
                </a:cubicBezTo>
                <a:moveTo>
                  <a:pt x="18" y="374"/>
                </a:moveTo>
                <a:cubicBezTo>
                  <a:pt x="18" y="374"/>
                  <a:pt x="18" y="374"/>
                  <a:pt x="18" y="374"/>
                </a:cubicBezTo>
                <a:cubicBezTo>
                  <a:pt x="18" y="375"/>
                  <a:pt x="18" y="375"/>
                  <a:pt x="18" y="375"/>
                </a:cubicBezTo>
                <a:moveTo>
                  <a:pt x="82" y="377"/>
                </a:moveTo>
                <a:cubicBezTo>
                  <a:pt x="82" y="377"/>
                  <a:pt x="82" y="378"/>
                  <a:pt x="82" y="378"/>
                </a:cubicBezTo>
                <a:cubicBezTo>
                  <a:pt x="82" y="377"/>
                  <a:pt x="81" y="377"/>
                  <a:pt x="81" y="377"/>
                </a:cubicBezTo>
                <a:cubicBezTo>
                  <a:pt x="81" y="377"/>
                  <a:pt x="81" y="377"/>
                  <a:pt x="81" y="377"/>
                </a:cubicBezTo>
                <a:cubicBezTo>
                  <a:pt x="81" y="377"/>
                  <a:pt x="81" y="377"/>
                  <a:pt x="82" y="377"/>
                </a:cubicBezTo>
                <a:cubicBezTo>
                  <a:pt x="82" y="377"/>
                  <a:pt x="82" y="377"/>
                  <a:pt x="82" y="377"/>
                </a:cubicBezTo>
                <a:moveTo>
                  <a:pt x="81" y="379"/>
                </a:moveTo>
                <a:cubicBezTo>
                  <a:pt x="82" y="379"/>
                  <a:pt x="82" y="379"/>
                  <a:pt x="82" y="379"/>
                </a:cubicBezTo>
                <a:cubicBezTo>
                  <a:pt x="82" y="379"/>
                  <a:pt x="82" y="379"/>
                  <a:pt x="82" y="379"/>
                </a:cubicBezTo>
                <a:cubicBezTo>
                  <a:pt x="82" y="379"/>
                  <a:pt x="81" y="379"/>
                  <a:pt x="81" y="379"/>
                </a:cubicBezTo>
                <a:cubicBezTo>
                  <a:pt x="81" y="379"/>
                  <a:pt x="81" y="379"/>
                  <a:pt x="81" y="379"/>
                </a:cubicBezTo>
                <a:moveTo>
                  <a:pt x="288" y="79"/>
                </a:moveTo>
                <a:cubicBezTo>
                  <a:pt x="289" y="79"/>
                  <a:pt x="289" y="79"/>
                  <a:pt x="289" y="80"/>
                </a:cubicBezTo>
                <a:cubicBezTo>
                  <a:pt x="289" y="80"/>
                  <a:pt x="289" y="80"/>
                  <a:pt x="288" y="80"/>
                </a:cubicBezTo>
                <a:cubicBezTo>
                  <a:pt x="288" y="80"/>
                  <a:pt x="288" y="79"/>
                  <a:pt x="288" y="79"/>
                </a:cubicBezTo>
                <a:cubicBezTo>
                  <a:pt x="288" y="79"/>
                  <a:pt x="288" y="79"/>
                  <a:pt x="288" y="79"/>
                </a:cubicBezTo>
                <a:moveTo>
                  <a:pt x="287" y="79"/>
                </a:moveTo>
                <a:cubicBezTo>
                  <a:pt x="287" y="79"/>
                  <a:pt x="287" y="80"/>
                  <a:pt x="287" y="80"/>
                </a:cubicBezTo>
                <a:cubicBezTo>
                  <a:pt x="286" y="80"/>
                  <a:pt x="286" y="80"/>
                  <a:pt x="286" y="80"/>
                </a:cubicBezTo>
                <a:cubicBezTo>
                  <a:pt x="286" y="79"/>
                  <a:pt x="286" y="79"/>
                  <a:pt x="287" y="79"/>
                </a:cubicBezTo>
                <a:cubicBezTo>
                  <a:pt x="287" y="79"/>
                  <a:pt x="287" y="79"/>
                  <a:pt x="287" y="79"/>
                </a:cubicBezTo>
                <a:moveTo>
                  <a:pt x="755" y="389"/>
                </a:moveTo>
                <a:cubicBezTo>
                  <a:pt x="754" y="389"/>
                  <a:pt x="754" y="389"/>
                  <a:pt x="754" y="389"/>
                </a:cubicBezTo>
                <a:cubicBezTo>
                  <a:pt x="754" y="389"/>
                  <a:pt x="754" y="389"/>
                  <a:pt x="754" y="389"/>
                </a:cubicBezTo>
                <a:cubicBezTo>
                  <a:pt x="754" y="388"/>
                  <a:pt x="754" y="388"/>
                  <a:pt x="754" y="388"/>
                </a:cubicBezTo>
                <a:cubicBezTo>
                  <a:pt x="754" y="388"/>
                  <a:pt x="755" y="388"/>
                  <a:pt x="755" y="389"/>
                </a:cubicBezTo>
                <a:moveTo>
                  <a:pt x="726" y="367"/>
                </a:moveTo>
                <a:cubicBezTo>
                  <a:pt x="726" y="367"/>
                  <a:pt x="726" y="367"/>
                  <a:pt x="726" y="367"/>
                </a:cubicBezTo>
                <a:cubicBezTo>
                  <a:pt x="725" y="367"/>
                  <a:pt x="725" y="367"/>
                  <a:pt x="726" y="366"/>
                </a:cubicBezTo>
                <a:cubicBezTo>
                  <a:pt x="726" y="366"/>
                  <a:pt x="726" y="366"/>
                  <a:pt x="726" y="366"/>
                </a:cubicBezTo>
                <a:cubicBezTo>
                  <a:pt x="726" y="366"/>
                  <a:pt x="726" y="367"/>
                  <a:pt x="726" y="367"/>
                </a:cubicBezTo>
                <a:moveTo>
                  <a:pt x="566" y="89"/>
                </a:moveTo>
                <a:cubicBezTo>
                  <a:pt x="566" y="89"/>
                  <a:pt x="566" y="89"/>
                  <a:pt x="566" y="89"/>
                </a:cubicBezTo>
                <a:cubicBezTo>
                  <a:pt x="566" y="89"/>
                  <a:pt x="566" y="89"/>
                  <a:pt x="566" y="89"/>
                </a:cubicBezTo>
                <a:cubicBezTo>
                  <a:pt x="567" y="89"/>
                  <a:pt x="567" y="89"/>
                  <a:pt x="567" y="89"/>
                </a:cubicBezTo>
                <a:cubicBezTo>
                  <a:pt x="567" y="89"/>
                  <a:pt x="566" y="89"/>
                  <a:pt x="566" y="89"/>
                </a:cubicBezTo>
                <a:moveTo>
                  <a:pt x="717" y="373"/>
                </a:moveTo>
                <a:cubicBezTo>
                  <a:pt x="716" y="373"/>
                  <a:pt x="716" y="373"/>
                  <a:pt x="716" y="373"/>
                </a:cubicBezTo>
                <a:cubicBezTo>
                  <a:pt x="716" y="373"/>
                  <a:pt x="716" y="373"/>
                  <a:pt x="716" y="372"/>
                </a:cubicBezTo>
                <a:cubicBezTo>
                  <a:pt x="716" y="372"/>
                  <a:pt x="716" y="372"/>
                  <a:pt x="716" y="372"/>
                </a:cubicBezTo>
                <a:cubicBezTo>
                  <a:pt x="716" y="372"/>
                  <a:pt x="716" y="372"/>
                  <a:pt x="717" y="373"/>
                </a:cubicBezTo>
                <a:moveTo>
                  <a:pt x="116" y="408"/>
                </a:moveTo>
                <a:cubicBezTo>
                  <a:pt x="116" y="408"/>
                  <a:pt x="116" y="409"/>
                  <a:pt x="116" y="409"/>
                </a:cubicBezTo>
                <a:cubicBezTo>
                  <a:pt x="115" y="409"/>
                  <a:pt x="115" y="408"/>
                  <a:pt x="115" y="408"/>
                </a:cubicBezTo>
                <a:moveTo>
                  <a:pt x="740" y="409"/>
                </a:moveTo>
                <a:cubicBezTo>
                  <a:pt x="740" y="409"/>
                  <a:pt x="740" y="409"/>
                  <a:pt x="740" y="409"/>
                </a:cubicBezTo>
                <a:cubicBezTo>
                  <a:pt x="740" y="409"/>
                  <a:pt x="740" y="409"/>
                  <a:pt x="740" y="408"/>
                </a:cubicBezTo>
                <a:cubicBezTo>
                  <a:pt x="740" y="408"/>
                  <a:pt x="740" y="408"/>
                  <a:pt x="740" y="408"/>
                </a:cubicBezTo>
                <a:cubicBezTo>
                  <a:pt x="740" y="408"/>
                  <a:pt x="740" y="408"/>
                  <a:pt x="740" y="409"/>
                </a:cubicBezTo>
                <a:moveTo>
                  <a:pt x="744" y="408"/>
                </a:moveTo>
                <a:cubicBezTo>
                  <a:pt x="744" y="408"/>
                  <a:pt x="744" y="408"/>
                  <a:pt x="744" y="408"/>
                </a:cubicBezTo>
                <a:cubicBezTo>
                  <a:pt x="744" y="409"/>
                  <a:pt x="744" y="409"/>
                  <a:pt x="744" y="409"/>
                </a:cubicBezTo>
                <a:cubicBezTo>
                  <a:pt x="744" y="409"/>
                  <a:pt x="743" y="409"/>
                  <a:pt x="743" y="409"/>
                </a:cubicBezTo>
                <a:cubicBezTo>
                  <a:pt x="743" y="409"/>
                  <a:pt x="743" y="409"/>
                  <a:pt x="743" y="409"/>
                </a:cubicBezTo>
                <a:cubicBezTo>
                  <a:pt x="743" y="408"/>
                  <a:pt x="744" y="408"/>
                  <a:pt x="744" y="408"/>
                </a:cubicBezTo>
                <a:moveTo>
                  <a:pt x="745" y="393"/>
                </a:moveTo>
                <a:cubicBezTo>
                  <a:pt x="745" y="393"/>
                  <a:pt x="744" y="392"/>
                  <a:pt x="744" y="392"/>
                </a:cubicBezTo>
                <a:cubicBezTo>
                  <a:pt x="745" y="392"/>
                  <a:pt x="745" y="392"/>
                  <a:pt x="745" y="392"/>
                </a:cubicBezTo>
                <a:cubicBezTo>
                  <a:pt x="745" y="393"/>
                  <a:pt x="745" y="393"/>
                  <a:pt x="745" y="393"/>
                </a:cubicBezTo>
                <a:cubicBezTo>
                  <a:pt x="745" y="393"/>
                  <a:pt x="745" y="393"/>
                  <a:pt x="745" y="393"/>
                </a:cubicBezTo>
                <a:moveTo>
                  <a:pt x="123" y="403"/>
                </a:moveTo>
                <a:cubicBezTo>
                  <a:pt x="123" y="403"/>
                  <a:pt x="123" y="403"/>
                  <a:pt x="123" y="403"/>
                </a:cubicBezTo>
                <a:cubicBezTo>
                  <a:pt x="123" y="402"/>
                  <a:pt x="124" y="403"/>
                  <a:pt x="124" y="403"/>
                </a:cubicBezTo>
                <a:cubicBezTo>
                  <a:pt x="124" y="403"/>
                  <a:pt x="124" y="403"/>
                  <a:pt x="124" y="403"/>
                </a:cubicBezTo>
                <a:cubicBezTo>
                  <a:pt x="124" y="403"/>
                  <a:pt x="124" y="403"/>
                  <a:pt x="123" y="403"/>
                </a:cubicBezTo>
                <a:moveTo>
                  <a:pt x="124" y="403"/>
                </a:moveTo>
                <a:cubicBezTo>
                  <a:pt x="124" y="403"/>
                  <a:pt x="125" y="403"/>
                  <a:pt x="125" y="404"/>
                </a:cubicBezTo>
                <a:cubicBezTo>
                  <a:pt x="125" y="404"/>
                  <a:pt x="124" y="404"/>
                  <a:pt x="124" y="404"/>
                </a:cubicBezTo>
                <a:moveTo>
                  <a:pt x="218" y="754"/>
                </a:moveTo>
                <a:cubicBezTo>
                  <a:pt x="218" y="752"/>
                  <a:pt x="218" y="752"/>
                  <a:pt x="218" y="752"/>
                </a:cubicBezTo>
                <a:cubicBezTo>
                  <a:pt x="219" y="752"/>
                  <a:pt x="219" y="753"/>
                  <a:pt x="219" y="754"/>
                </a:cubicBezTo>
                <a:cubicBezTo>
                  <a:pt x="219" y="754"/>
                  <a:pt x="218" y="754"/>
                  <a:pt x="218" y="754"/>
                </a:cubicBezTo>
                <a:moveTo>
                  <a:pt x="218" y="756"/>
                </a:moveTo>
                <a:cubicBezTo>
                  <a:pt x="218" y="756"/>
                  <a:pt x="218" y="757"/>
                  <a:pt x="219" y="757"/>
                </a:cubicBezTo>
                <a:cubicBezTo>
                  <a:pt x="219" y="757"/>
                  <a:pt x="218" y="757"/>
                  <a:pt x="218" y="757"/>
                </a:cubicBezTo>
                <a:cubicBezTo>
                  <a:pt x="218" y="757"/>
                  <a:pt x="218" y="757"/>
                  <a:pt x="218" y="756"/>
                </a:cubicBezTo>
                <a:cubicBezTo>
                  <a:pt x="218" y="756"/>
                  <a:pt x="218" y="756"/>
                  <a:pt x="218" y="756"/>
                </a:cubicBezTo>
                <a:moveTo>
                  <a:pt x="493" y="19"/>
                </a:moveTo>
                <a:cubicBezTo>
                  <a:pt x="493" y="19"/>
                  <a:pt x="492" y="19"/>
                  <a:pt x="492" y="19"/>
                </a:cubicBezTo>
                <a:cubicBezTo>
                  <a:pt x="492" y="19"/>
                  <a:pt x="492" y="19"/>
                  <a:pt x="492" y="19"/>
                </a:cubicBezTo>
                <a:cubicBezTo>
                  <a:pt x="492" y="19"/>
                  <a:pt x="492" y="18"/>
                  <a:pt x="492" y="18"/>
                </a:cubicBezTo>
                <a:cubicBezTo>
                  <a:pt x="492" y="18"/>
                  <a:pt x="492" y="18"/>
                  <a:pt x="492" y="18"/>
                </a:cubicBezTo>
                <a:cubicBezTo>
                  <a:pt x="492" y="18"/>
                  <a:pt x="493" y="19"/>
                  <a:pt x="493" y="19"/>
                </a:cubicBezTo>
                <a:moveTo>
                  <a:pt x="386" y="488"/>
                </a:moveTo>
                <a:cubicBezTo>
                  <a:pt x="386" y="488"/>
                  <a:pt x="386" y="488"/>
                  <a:pt x="387" y="488"/>
                </a:cubicBezTo>
                <a:cubicBezTo>
                  <a:pt x="387" y="488"/>
                  <a:pt x="387" y="488"/>
                  <a:pt x="387" y="489"/>
                </a:cubicBezTo>
                <a:cubicBezTo>
                  <a:pt x="387" y="488"/>
                  <a:pt x="387" y="488"/>
                  <a:pt x="388" y="488"/>
                </a:cubicBezTo>
                <a:cubicBezTo>
                  <a:pt x="388" y="487"/>
                  <a:pt x="388" y="487"/>
                  <a:pt x="388" y="485"/>
                </a:cubicBezTo>
                <a:cubicBezTo>
                  <a:pt x="388" y="485"/>
                  <a:pt x="388" y="485"/>
                  <a:pt x="388" y="485"/>
                </a:cubicBezTo>
                <a:cubicBezTo>
                  <a:pt x="387" y="485"/>
                  <a:pt x="387" y="486"/>
                  <a:pt x="388" y="486"/>
                </a:cubicBezTo>
                <a:cubicBezTo>
                  <a:pt x="388" y="486"/>
                  <a:pt x="388" y="486"/>
                  <a:pt x="388" y="486"/>
                </a:cubicBezTo>
                <a:cubicBezTo>
                  <a:pt x="388" y="486"/>
                  <a:pt x="388" y="485"/>
                  <a:pt x="388" y="485"/>
                </a:cubicBezTo>
                <a:cubicBezTo>
                  <a:pt x="388" y="485"/>
                  <a:pt x="388" y="485"/>
                  <a:pt x="388" y="485"/>
                </a:cubicBezTo>
                <a:cubicBezTo>
                  <a:pt x="387" y="486"/>
                  <a:pt x="387" y="486"/>
                  <a:pt x="387" y="485"/>
                </a:cubicBezTo>
                <a:cubicBezTo>
                  <a:pt x="387" y="485"/>
                  <a:pt x="387" y="484"/>
                  <a:pt x="387" y="483"/>
                </a:cubicBezTo>
                <a:cubicBezTo>
                  <a:pt x="387" y="483"/>
                  <a:pt x="386" y="482"/>
                  <a:pt x="386" y="482"/>
                </a:cubicBezTo>
                <a:cubicBezTo>
                  <a:pt x="385" y="483"/>
                  <a:pt x="386" y="483"/>
                  <a:pt x="386" y="484"/>
                </a:cubicBezTo>
                <a:cubicBezTo>
                  <a:pt x="386" y="485"/>
                  <a:pt x="386" y="485"/>
                  <a:pt x="385" y="486"/>
                </a:cubicBezTo>
                <a:cubicBezTo>
                  <a:pt x="385" y="486"/>
                  <a:pt x="385" y="485"/>
                  <a:pt x="385" y="484"/>
                </a:cubicBezTo>
                <a:cubicBezTo>
                  <a:pt x="385" y="484"/>
                  <a:pt x="385" y="483"/>
                  <a:pt x="384" y="483"/>
                </a:cubicBezTo>
                <a:cubicBezTo>
                  <a:pt x="383" y="482"/>
                  <a:pt x="384" y="482"/>
                  <a:pt x="384" y="481"/>
                </a:cubicBezTo>
                <a:cubicBezTo>
                  <a:pt x="384" y="481"/>
                  <a:pt x="385" y="481"/>
                  <a:pt x="385" y="481"/>
                </a:cubicBezTo>
                <a:cubicBezTo>
                  <a:pt x="385" y="481"/>
                  <a:pt x="385" y="480"/>
                  <a:pt x="386" y="480"/>
                </a:cubicBezTo>
                <a:cubicBezTo>
                  <a:pt x="386" y="479"/>
                  <a:pt x="386" y="480"/>
                  <a:pt x="386" y="480"/>
                </a:cubicBezTo>
                <a:cubicBezTo>
                  <a:pt x="386" y="480"/>
                  <a:pt x="386" y="480"/>
                  <a:pt x="386" y="480"/>
                </a:cubicBezTo>
                <a:cubicBezTo>
                  <a:pt x="386" y="480"/>
                  <a:pt x="386" y="480"/>
                  <a:pt x="386" y="480"/>
                </a:cubicBezTo>
                <a:cubicBezTo>
                  <a:pt x="386" y="480"/>
                  <a:pt x="386" y="480"/>
                  <a:pt x="386" y="480"/>
                </a:cubicBezTo>
                <a:cubicBezTo>
                  <a:pt x="386" y="479"/>
                  <a:pt x="386" y="479"/>
                  <a:pt x="386" y="480"/>
                </a:cubicBezTo>
                <a:cubicBezTo>
                  <a:pt x="384" y="479"/>
                  <a:pt x="383" y="479"/>
                  <a:pt x="381" y="478"/>
                </a:cubicBezTo>
                <a:cubicBezTo>
                  <a:pt x="381" y="478"/>
                  <a:pt x="381" y="477"/>
                  <a:pt x="381" y="477"/>
                </a:cubicBezTo>
                <a:cubicBezTo>
                  <a:pt x="382" y="477"/>
                  <a:pt x="382" y="476"/>
                  <a:pt x="382" y="476"/>
                </a:cubicBezTo>
                <a:cubicBezTo>
                  <a:pt x="381" y="474"/>
                  <a:pt x="379" y="474"/>
                  <a:pt x="378" y="473"/>
                </a:cubicBezTo>
                <a:cubicBezTo>
                  <a:pt x="377" y="473"/>
                  <a:pt x="376" y="474"/>
                  <a:pt x="376" y="473"/>
                </a:cubicBezTo>
                <a:cubicBezTo>
                  <a:pt x="375" y="471"/>
                  <a:pt x="373" y="472"/>
                  <a:pt x="372" y="471"/>
                </a:cubicBezTo>
                <a:cubicBezTo>
                  <a:pt x="372" y="471"/>
                  <a:pt x="371" y="471"/>
                  <a:pt x="371" y="471"/>
                </a:cubicBezTo>
                <a:cubicBezTo>
                  <a:pt x="371" y="471"/>
                  <a:pt x="370" y="471"/>
                  <a:pt x="370" y="471"/>
                </a:cubicBezTo>
                <a:cubicBezTo>
                  <a:pt x="370" y="470"/>
                  <a:pt x="370" y="469"/>
                  <a:pt x="370" y="469"/>
                </a:cubicBezTo>
                <a:cubicBezTo>
                  <a:pt x="369" y="468"/>
                  <a:pt x="369" y="467"/>
                  <a:pt x="368" y="468"/>
                </a:cubicBezTo>
                <a:cubicBezTo>
                  <a:pt x="367" y="469"/>
                  <a:pt x="366" y="469"/>
                  <a:pt x="364" y="469"/>
                </a:cubicBezTo>
                <a:cubicBezTo>
                  <a:pt x="363" y="470"/>
                  <a:pt x="362" y="470"/>
                  <a:pt x="360" y="470"/>
                </a:cubicBezTo>
                <a:cubicBezTo>
                  <a:pt x="360" y="469"/>
                  <a:pt x="359" y="469"/>
                  <a:pt x="359" y="468"/>
                </a:cubicBezTo>
                <a:cubicBezTo>
                  <a:pt x="358" y="467"/>
                  <a:pt x="357" y="465"/>
                  <a:pt x="356" y="464"/>
                </a:cubicBezTo>
                <a:cubicBezTo>
                  <a:pt x="356" y="463"/>
                  <a:pt x="354" y="462"/>
                  <a:pt x="354" y="461"/>
                </a:cubicBezTo>
                <a:cubicBezTo>
                  <a:pt x="353" y="460"/>
                  <a:pt x="353" y="458"/>
                  <a:pt x="352" y="457"/>
                </a:cubicBezTo>
                <a:cubicBezTo>
                  <a:pt x="351" y="457"/>
                  <a:pt x="352" y="456"/>
                  <a:pt x="351" y="456"/>
                </a:cubicBezTo>
                <a:cubicBezTo>
                  <a:pt x="350" y="455"/>
                  <a:pt x="351" y="453"/>
                  <a:pt x="350" y="452"/>
                </a:cubicBezTo>
                <a:cubicBezTo>
                  <a:pt x="349" y="452"/>
                  <a:pt x="349" y="450"/>
                  <a:pt x="349" y="450"/>
                </a:cubicBezTo>
                <a:cubicBezTo>
                  <a:pt x="349" y="448"/>
                  <a:pt x="347" y="447"/>
                  <a:pt x="348" y="445"/>
                </a:cubicBezTo>
                <a:cubicBezTo>
                  <a:pt x="347" y="444"/>
                  <a:pt x="347" y="443"/>
                  <a:pt x="347" y="441"/>
                </a:cubicBezTo>
                <a:cubicBezTo>
                  <a:pt x="347" y="440"/>
                  <a:pt x="345" y="440"/>
                  <a:pt x="346" y="438"/>
                </a:cubicBezTo>
                <a:cubicBezTo>
                  <a:pt x="346" y="438"/>
                  <a:pt x="346" y="436"/>
                  <a:pt x="345" y="436"/>
                </a:cubicBezTo>
                <a:cubicBezTo>
                  <a:pt x="344" y="435"/>
                  <a:pt x="345" y="434"/>
                  <a:pt x="345" y="433"/>
                </a:cubicBezTo>
                <a:cubicBezTo>
                  <a:pt x="345" y="432"/>
                  <a:pt x="344" y="431"/>
                  <a:pt x="344" y="430"/>
                </a:cubicBezTo>
                <a:cubicBezTo>
                  <a:pt x="344" y="428"/>
                  <a:pt x="344" y="426"/>
                  <a:pt x="344" y="424"/>
                </a:cubicBezTo>
                <a:cubicBezTo>
                  <a:pt x="344" y="422"/>
                  <a:pt x="343" y="421"/>
                  <a:pt x="343" y="420"/>
                </a:cubicBezTo>
                <a:cubicBezTo>
                  <a:pt x="343" y="418"/>
                  <a:pt x="343" y="417"/>
                  <a:pt x="343" y="415"/>
                </a:cubicBezTo>
                <a:cubicBezTo>
                  <a:pt x="343" y="411"/>
                  <a:pt x="343" y="411"/>
                  <a:pt x="343" y="411"/>
                </a:cubicBezTo>
                <a:cubicBezTo>
                  <a:pt x="343" y="407"/>
                  <a:pt x="343" y="407"/>
                  <a:pt x="343" y="407"/>
                </a:cubicBezTo>
                <a:cubicBezTo>
                  <a:pt x="343" y="406"/>
                  <a:pt x="343" y="404"/>
                  <a:pt x="343" y="403"/>
                </a:cubicBezTo>
                <a:cubicBezTo>
                  <a:pt x="343" y="400"/>
                  <a:pt x="342" y="398"/>
                  <a:pt x="344" y="396"/>
                </a:cubicBezTo>
                <a:cubicBezTo>
                  <a:pt x="344" y="396"/>
                  <a:pt x="344" y="395"/>
                  <a:pt x="344" y="395"/>
                </a:cubicBezTo>
                <a:cubicBezTo>
                  <a:pt x="344" y="393"/>
                  <a:pt x="343" y="390"/>
                  <a:pt x="345" y="388"/>
                </a:cubicBezTo>
                <a:cubicBezTo>
                  <a:pt x="345" y="388"/>
                  <a:pt x="345" y="387"/>
                  <a:pt x="345" y="386"/>
                </a:cubicBezTo>
                <a:cubicBezTo>
                  <a:pt x="345" y="385"/>
                  <a:pt x="344" y="384"/>
                  <a:pt x="346" y="383"/>
                </a:cubicBezTo>
                <a:cubicBezTo>
                  <a:pt x="346" y="383"/>
                  <a:pt x="346" y="381"/>
                  <a:pt x="346" y="381"/>
                </a:cubicBezTo>
                <a:cubicBezTo>
                  <a:pt x="346" y="380"/>
                  <a:pt x="345" y="378"/>
                  <a:pt x="346" y="378"/>
                </a:cubicBezTo>
                <a:cubicBezTo>
                  <a:pt x="347" y="377"/>
                  <a:pt x="347" y="376"/>
                  <a:pt x="347" y="375"/>
                </a:cubicBezTo>
                <a:cubicBezTo>
                  <a:pt x="347" y="374"/>
                  <a:pt x="347" y="373"/>
                  <a:pt x="347" y="372"/>
                </a:cubicBezTo>
                <a:cubicBezTo>
                  <a:pt x="348" y="370"/>
                  <a:pt x="347" y="369"/>
                  <a:pt x="348" y="367"/>
                </a:cubicBezTo>
                <a:cubicBezTo>
                  <a:pt x="348" y="366"/>
                  <a:pt x="349" y="366"/>
                  <a:pt x="349" y="364"/>
                </a:cubicBezTo>
                <a:cubicBezTo>
                  <a:pt x="349" y="363"/>
                  <a:pt x="350" y="363"/>
                  <a:pt x="350" y="362"/>
                </a:cubicBezTo>
                <a:cubicBezTo>
                  <a:pt x="351" y="361"/>
                  <a:pt x="352" y="361"/>
                  <a:pt x="353" y="362"/>
                </a:cubicBezTo>
                <a:cubicBezTo>
                  <a:pt x="354" y="362"/>
                  <a:pt x="353" y="361"/>
                  <a:pt x="354" y="360"/>
                </a:cubicBezTo>
                <a:cubicBezTo>
                  <a:pt x="354" y="359"/>
                  <a:pt x="355" y="359"/>
                  <a:pt x="356" y="359"/>
                </a:cubicBezTo>
                <a:cubicBezTo>
                  <a:pt x="357" y="359"/>
                  <a:pt x="357" y="358"/>
                  <a:pt x="357" y="357"/>
                </a:cubicBezTo>
                <a:cubicBezTo>
                  <a:pt x="358" y="356"/>
                  <a:pt x="360" y="357"/>
                  <a:pt x="361" y="357"/>
                </a:cubicBezTo>
                <a:cubicBezTo>
                  <a:pt x="361" y="356"/>
                  <a:pt x="361" y="356"/>
                  <a:pt x="361" y="356"/>
                </a:cubicBezTo>
                <a:cubicBezTo>
                  <a:pt x="360" y="356"/>
                  <a:pt x="360" y="355"/>
                  <a:pt x="359" y="355"/>
                </a:cubicBezTo>
                <a:cubicBezTo>
                  <a:pt x="359" y="355"/>
                  <a:pt x="359" y="355"/>
                  <a:pt x="359" y="355"/>
                </a:cubicBezTo>
                <a:cubicBezTo>
                  <a:pt x="359" y="355"/>
                  <a:pt x="359" y="355"/>
                  <a:pt x="359" y="354"/>
                </a:cubicBezTo>
                <a:cubicBezTo>
                  <a:pt x="359" y="354"/>
                  <a:pt x="359" y="354"/>
                  <a:pt x="358" y="354"/>
                </a:cubicBezTo>
                <a:cubicBezTo>
                  <a:pt x="358" y="354"/>
                  <a:pt x="359" y="355"/>
                  <a:pt x="359" y="355"/>
                </a:cubicBezTo>
                <a:cubicBezTo>
                  <a:pt x="359" y="355"/>
                  <a:pt x="359" y="356"/>
                  <a:pt x="359" y="356"/>
                </a:cubicBezTo>
                <a:cubicBezTo>
                  <a:pt x="358" y="356"/>
                  <a:pt x="358" y="356"/>
                  <a:pt x="357" y="356"/>
                </a:cubicBezTo>
                <a:cubicBezTo>
                  <a:pt x="356" y="356"/>
                  <a:pt x="356" y="355"/>
                  <a:pt x="356" y="354"/>
                </a:cubicBezTo>
                <a:cubicBezTo>
                  <a:pt x="357" y="354"/>
                  <a:pt x="357" y="353"/>
                  <a:pt x="358" y="353"/>
                </a:cubicBezTo>
                <a:cubicBezTo>
                  <a:pt x="358" y="353"/>
                  <a:pt x="359" y="353"/>
                  <a:pt x="359" y="352"/>
                </a:cubicBezTo>
                <a:cubicBezTo>
                  <a:pt x="360" y="351"/>
                  <a:pt x="361" y="351"/>
                  <a:pt x="362" y="349"/>
                </a:cubicBezTo>
                <a:cubicBezTo>
                  <a:pt x="362" y="349"/>
                  <a:pt x="363" y="349"/>
                  <a:pt x="363" y="349"/>
                </a:cubicBezTo>
                <a:cubicBezTo>
                  <a:pt x="363" y="348"/>
                  <a:pt x="362" y="348"/>
                  <a:pt x="362" y="347"/>
                </a:cubicBezTo>
                <a:cubicBezTo>
                  <a:pt x="362" y="346"/>
                  <a:pt x="361" y="346"/>
                  <a:pt x="361" y="347"/>
                </a:cubicBezTo>
                <a:cubicBezTo>
                  <a:pt x="361" y="347"/>
                  <a:pt x="361" y="348"/>
                  <a:pt x="361" y="348"/>
                </a:cubicBezTo>
                <a:cubicBezTo>
                  <a:pt x="361" y="348"/>
                  <a:pt x="362" y="348"/>
                  <a:pt x="362" y="348"/>
                </a:cubicBezTo>
                <a:cubicBezTo>
                  <a:pt x="362" y="346"/>
                  <a:pt x="364" y="348"/>
                  <a:pt x="365" y="347"/>
                </a:cubicBezTo>
                <a:cubicBezTo>
                  <a:pt x="364" y="346"/>
                  <a:pt x="363" y="346"/>
                  <a:pt x="362" y="347"/>
                </a:cubicBezTo>
                <a:cubicBezTo>
                  <a:pt x="362" y="349"/>
                  <a:pt x="362" y="349"/>
                  <a:pt x="362" y="349"/>
                </a:cubicBezTo>
                <a:cubicBezTo>
                  <a:pt x="360" y="349"/>
                  <a:pt x="360" y="349"/>
                  <a:pt x="360" y="348"/>
                </a:cubicBezTo>
                <a:cubicBezTo>
                  <a:pt x="360" y="348"/>
                  <a:pt x="360" y="347"/>
                  <a:pt x="360" y="347"/>
                </a:cubicBezTo>
                <a:cubicBezTo>
                  <a:pt x="360" y="347"/>
                  <a:pt x="360" y="346"/>
                  <a:pt x="359" y="346"/>
                </a:cubicBezTo>
                <a:cubicBezTo>
                  <a:pt x="358" y="346"/>
                  <a:pt x="358" y="347"/>
                  <a:pt x="358" y="347"/>
                </a:cubicBezTo>
                <a:cubicBezTo>
                  <a:pt x="358" y="347"/>
                  <a:pt x="358" y="348"/>
                  <a:pt x="358" y="348"/>
                </a:cubicBezTo>
                <a:cubicBezTo>
                  <a:pt x="358" y="348"/>
                  <a:pt x="358" y="348"/>
                  <a:pt x="357" y="348"/>
                </a:cubicBezTo>
                <a:cubicBezTo>
                  <a:pt x="357" y="348"/>
                  <a:pt x="357" y="347"/>
                  <a:pt x="357" y="347"/>
                </a:cubicBezTo>
                <a:cubicBezTo>
                  <a:pt x="357" y="346"/>
                  <a:pt x="357" y="345"/>
                  <a:pt x="356" y="345"/>
                </a:cubicBezTo>
                <a:cubicBezTo>
                  <a:pt x="356" y="345"/>
                  <a:pt x="355" y="345"/>
                  <a:pt x="355" y="345"/>
                </a:cubicBezTo>
                <a:cubicBezTo>
                  <a:pt x="356" y="344"/>
                  <a:pt x="357" y="345"/>
                  <a:pt x="358" y="344"/>
                </a:cubicBezTo>
                <a:cubicBezTo>
                  <a:pt x="358" y="344"/>
                  <a:pt x="359" y="344"/>
                  <a:pt x="359" y="344"/>
                </a:cubicBezTo>
                <a:cubicBezTo>
                  <a:pt x="359" y="344"/>
                  <a:pt x="359" y="343"/>
                  <a:pt x="359" y="342"/>
                </a:cubicBezTo>
                <a:cubicBezTo>
                  <a:pt x="360" y="341"/>
                  <a:pt x="359" y="341"/>
                  <a:pt x="359" y="341"/>
                </a:cubicBezTo>
                <a:cubicBezTo>
                  <a:pt x="359" y="341"/>
                  <a:pt x="359" y="342"/>
                  <a:pt x="359" y="342"/>
                </a:cubicBezTo>
                <a:cubicBezTo>
                  <a:pt x="359" y="343"/>
                  <a:pt x="359" y="343"/>
                  <a:pt x="360" y="343"/>
                </a:cubicBezTo>
                <a:cubicBezTo>
                  <a:pt x="360" y="343"/>
                  <a:pt x="360" y="342"/>
                  <a:pt x="360" y="342"/>
                </a:cubicBezTo>
                <a:cubicBezTo>
                  <a:pt x="360" y="342"/>
                  <a:pt x="360" y="341"/>
                  <a:pt x="359" y="342"/>
                </a:cubicBezTo>
                <a:cubicBezTo>
                  <a:pt x="358" y="342"/>
                  <a:pt x="358" y="343"/>
                  <a:pt x="358" y="344"/>
                </a:cubicBezTo>
                <a:cubicBezTo>
                  <a:pt x="356" y="344"/>
                  <a:pt x="355" y="343"/>
                  <a:pt x="354" y="342"/>
                </a:cubicBezTo>
                <a:cubicBezTo>
                  <a:pt x="355" y="342"/>
                  <a:pt x="355" y="341"/>
                  <a:pt x="355" y="341"/>
                </a:cubicBezTo>
                <a:cubicBezTo>
                  <a:pt x="355" y="338"/>
                  <a:pt x="356" y="337"/>
                  <a:pt x="358" y="335"/>
                </a:cubicBezTo>
                <a:cubicBezTo>
                  <a:pt x="358" y="334"/>
                  <a:pt x="358" y="334"/>
                  <a:pt x="358" y="333"/>
                </a:cubicBezTo>
                <a:cubicBezTo>
                  <a:pt x="357" y="333"/>
                  <a:pt x="357" y="333"/>
                  <a:pt x="357" y="332"/>
                </a:cubicBezTo>
                <a:cubicBezTo>
                  <a:pt x="358" y="331"/>
                  <a:pt x="359" y="329"/>
                  <a:pt x="359" y="327"/>
                </a:cubicBezTo>
                <a:cubicBezTo>
                  <a:pt x="359" y="326"/>
                  <a:pt x="360" y="326"/>
                  <a:pt x="360" y="325"/>
                </a:cubicBezTo>
                <a:cubicBezTo>
                  <a:pt x="360" y="324"/>
                  <a:pt x="360" y="323"/>
                  <a:pt x="360" y="323"/>
                </a:cubicBezTo>
                <a:cubicBezTo>
                  <a:pt x="361" y="322"/>
                  <a:pt x="361" y="321"/>
                  <a:pt x="361" y="320"/>
                </a:cubicBezTo>
                <a:cubicBezTo>
                  <a:pt x="361" y="320"/>
                  <a:pt x="362" y="320"/>
                  <a:pt x="362" y="320"/>
                </a:cubicBezTo>
                <a:cubicBezTo>
                  <a:pt x="363" y="320"/>
                  <a:pt x="363" y="321"/>
                  <a:pt x="364" y="321"/>
                </a:cubicBezTo>
                <a:cubicBezTo>
                  <a:pt x="363" y="321"/>
                  <a:pt x="363" y="322"/>
                  <a:pt x="363" y="322"/>
                </a:cubicBezTo>
                <a:cubicBezTo>
                  <a:pt x="363" y="322"/>
                  <a:pt x="363" y="323"/>
                  <a:pt x="364" y="323"/>
                </a:cubicBezTo>
                <a:cubicBezTo>
                  <a:pt x="365" y="322"/>
                  <a:pt x="367" y="322"/>
                  <a:pt x="368" y="320"/>
                </a:cubicBezTo>
                <a:cubicBezTo>
                  <a:pt x="368" y="319"/>
                  <a:pt x="369" y="318"/>
                  <a:pt x="369" y="317"/>
                </a:cubicBezTo>
                <a:cubicBezTo>
                  <a:pt x="369" y="317"/>
                  <a:pt x="369" y="317"/>
                  <a:pt x="369" y="317"/>
                </a:cubicBezTo>
                <a:cubicBezTo>
                  <a:pt x="368" y="316"/>
                  <a:pt x="369" y="314"/>
                  <a:pt x="369" y="313"/>
                </a:cubicBezTo>
                <a:cubicBezTo>
                  <a:pt x="368" y="312"/>
                  <a:pt x="367" y="312"/>
                  <a:pt x="367" y="311"/>
                </a:cubicBezTo>
                <a:cubicBezTo>
                  <a:pt x="367" y="311"/>
                  <a:pt x="367" y="311"/>
                  <a:pt x="367" y="310"/>
                </a:cubicBezTo>
                <a:cubicBezTo>
                  <a:pt x="367" y="309"/>
                  <a:pt x="367" y="309"/>
                  <a:pt x="367" y="308"/>
                </a:cubicBezTo>
                <a:cubicBezTo>
                  <a:pt x="367" y="307"/>
                  <a:pt x="366" y="305"/>
                  <a:pt x="367" y="304"/>
                </a:cubicBezTo>
                <a:cubicBezTo>
                  <a:pt x="368" y="303"/>
                  <a:pt x="367" y="302"/>
                  <a:pt x="369" y="301"/>
                </a:cubicBezTo>
                <a:cubicBezTo>
                  <a:pt x="368" y="300"/>
                  <a:pt x="370" y="299"/>
                  <a:pt x="370" y="298"/>
                </a:cubicBezTo>
                <a:cubicBezTo>
                  <a:pt x="369" y="297"/>
                  <a:pt x="371" y="297"/>
                  <a:pt x="370" y="296"/>
                </a:cubicBezTo>
                <a:cubicBezTo>
                  <a:pt x="372" y="295"/>
                  <a:pt x="372" y="294"/>
                  <a:pt x="371" y="293"/>
                </a:cubicBezTo>
                <a:cubicBezTo>
                  <a:pt x="373" y="292"/>
                  <a:pt x="372" y="291"/>
                  <a:pt x="372" y="290"/>
                </a:cubicBezTo>
                <a:cubicBezTo>
                  <a:pt x="374" y="289"/>
                  <a:pt x="373" y="288"/>
                  <a:pt x="373" y="287"/>
                </a:cubicBezTo>
                <a:cubicBezTo>
                  <a:pt x="374" y="286"/>
                  <a:pt x="375" y="285"/>
                  <a:pt x="375" y="284"/>
                </a:cubicBezTo>
                <a:cubicBezTo>
                  <a:pt x="376" y="284"/>
                  <a:pt x="375" y="283"/>
                  <a:pt x="376" y="282"/>
                </a:cubicBezTo>
                <a:cubicBezTo>
                  <a:pt x="376" y="281"/>
                  <a:pt x="377" y="280"/>
                  <a:pt x="377" y="279"/>
                </a:cubicBezTo>
                <a:cubicBezTo>
                  <a:pt x="377" y="278"/>
                  <a:pt x="378" y="278"/>
                  <a:pt x="378" y="277"/>
                </a:cubicBezTo>
                <a:cubicBezTo>
                  <a:pt x="380" y="276"/>
                  <a:pt x="378" y="274"/>
                  <a:pt x="380" y="273"/>
                </a:cubicBezTo>
                <a:cubicBezTo>
                  <a:pt x="380" y="272"/>
                  <a:pt x="381" y="271"/>
                  <a:pt x="382" y="270"/>
                </a:cubicBezTo>
                <a:cubicBezTo>
                  <a:pt x="382" y="269"/>
                  <a:pt x="382" y="268"/>
                  <a:pt x="382" y="267"/>
                </a:cubicBezTo>
                <a:cubicBezTo>
                  <a:pt x="382" y="266"/>
                  <a:pt x="383" y="266"/>
                  <a:pt x="383" y="265"/>
                </a:cubicBezTo>
                <a:cubicBezTo>
                  <a:pt x="383" y="264"/>
                  <a:pt x="383" y="264"/>
                  <a:pt x="383" y="264"/>
                </a:cubicBezTo>
                <a:cubicBezTo>
                  <a:pt x="384" y="263"/>
                  <a:pt x="385" y="263"/>
                  <a:pt x="385" y="262"/>
                </a:cubicBezTo>
                <a:cubicBezTo>
                  <a:pt x="385" y="261"/>
                  <a:pt x="386" y="260"/>
                  <a:pt x="386" y="259"/>
                </a:cubicBezTo>
                <a:cubicBezTo>
                  <a:pt x="386" y="258"/>
                  <a:pt x="387" y="257"/>
                  <a:pt x="387" y="256"/>
                </a:cubicBezTo>
                <a:cubicBezTo>
                  <a:pt x="388" y="255"/>
                  <a:pt x="388" y="254"/>
                  <a:pt x="388" y="253"/>
                </a:cubicBezTo>
                <a:cubicBezTo>
                  <a:pt x="388" y="252"/>
                  <a:pt x="389" y="252"/>
                  <a:pt x="389" y="251"/>
                </a:cubicBezTo>
                <a:cubicBezTo>
                  <a:pt x="390" y="249"/>
                  <a:pt x="390" y="247"/>
                  <a:pt x="391" y="246"/>
                </a:cubicBezTo>
                <a:cubicBezTo>
                  <a:pt x="392" y="245"/>
                  <a:pt x="393" y="245"/>
                  <a:pt x="393" y="244"/>
                </a:cubicBezTo>
                <a:cubicBezTo>
                  <a:pt x="393" y="243"/>
                  <a:pt x="394" y="243"/>
                  <a:pt x="395" y="243"/>
                </a:cubicBezTo>
                <a:cubicBezTo>
                  <a:pt x="395" y="243"/>
                  <a:pt x="396" y="243"/>
                  <a:pt x="396" y="243"/>
                </a:cubicBezTo>
                <a:cubicBezTo>
                  <a:pt x="395" y="242"/>
                  <a:pt x="395" y="242"/>
                  <a:pt x="394" y="242"/>
                </a:cubicBezTo>
                <a:cubicBezTo>
                  <a:pt x="395" y="241"/>
                  <a:pt x="395" y="241"/>
                  <a:pt x="395" y="240"/>
                </a:cubicBezTo>
                <a:cubicBezTo>
                  <a:pt x="395" y="239"/>
                  <a:pt x="396" y="238"/>
                  <a:pt x="396" y="238"/>
                </a:cubicBezTo>
                <a:cubicBezTo>
                  <a:pt x="396" y="236"/>
                  <a:pt x="398" y="236"/>
                  <a:pt x="397" y="234"/>
                </a:cubicBezTo>
                <a:cubicBezTo>
                  <a:pt x="398" y="233"/>
                  <a:pt x="398" y="232"/>
                  <a:pt x="399" y="231"/>
                </a:cubicBezTo>
                <a:cubicBezTo>
                  <a:pt x="400" y="231"/>
                  <a:pt x="400" y="230"/>
                  <a:pt x="400" y="229"/>
                </a:cubicBezTo>
                <a:cubicBezTo>
                  <a:pt x="400" y="228"/>
                  <a:pt x="401" y="227"/>
                  <a:pt x="401" y="226"/>
                </a:cubicBezTo>
                <a:cubicBezTo>
                  <a:pt x="403" y="227"/>
                  <a:pt x="403" y="227"/>
                  <a:pt x="404" y="227"/>
                </a:cubicBezTo>
                <a:cubicBezTo>
                  <a:pt x="404" y="226"/>
                  <a:pt x="404" y="226"/>
                  <a:pt x="403" y="225"/>
                </a:cubicBezTo>
                <a:cubicBezTo>
                  <a:pt x="404" y="223"/>
                  <a:pt x="404" y="223"/>
                  <a:pt x="403" y="222"/>
                </a:cubicBezTo>
                <a:cubicBezTo>
                  <a:pt x="403" y="221"/>
                  <a:pt x="404" y="221"/>
                  <a:pt x="404" y="220"/>
                </a:cubicBezTo>
                <a:cubicBezTo>
                  <a:pt x="405" y="219"/>
                  <a:pt x="405" y="219"/>
                  <a:pt x="405" y="218"/>
                </a:cubicBezTo>
                <a:cubicBezTo>
                  <a:pt x="405" y="218"/>
                  <a:pt x="405" y="218"/>
                  <a:pt x="406" y="218"/>
                </a:cubicBezTo>
                <a:cubicBezTo>
                  <a:pt x="406" y="219"/>
                  <a:pt x="406" y="220"/>
                  <a:pt x="407" y="220"/>
                </a:cubicBezTo>
                <a:cubicBezTo>
                  <a:pt x="408" y="218"/>
                  <a:pt x="408" y="218"/>
                  <a:pt x="406" y="218"/>
                </a:cubicBezTo>
                <a:cubicBezTo>
                  <a:pt x="405" y="217"/>
                  <a:pt x="406" y="216"/>
                  <a:pt x="407" y="215"/>
                </a:cubicBezTo>
                <a:cubicBezTo>
                  <a:pt x="407" y="214"/>
                  <a:pt x="408" y="213"/>
                  <a:pt x="409" y="214"/>
                </a:cubicBezTo>
                <a:cubicBezTo>
                  <a:pt x="410" y="214"/>
                  <a:pt x="410" y="214"/>
                  <a:pt x="410" y="215"/>
                </a:cubicBezTo>
                <a:cubicBezTo>
                  <a:pt x="410" y="215"/>
                  <a:pt x="411" y="215"/>
                  <a:pt x="411" y="215"/>
                </a:cubicBezTo>
                <a:cubicBezTo>
                  <a:pt x="412" y="216"/>
                  <a:pt x="412" y="216"/>
                  <a:pt x="412" y="216"/>
                </a:cubicBezTo>
                <a:cubicBezTo>
                  <a:pt x="411" y="217"/>
                  <a:pt x="413" y="218"/>
                  <a:pt x="413" y="220"/>
                </a:cubicBezTo>
                <a:cubicBezTo>
                  <a:pt x="413" y="220"/>
                  <a:pt x="413" y="220"/>
                  <a:pt x="413" y="220"/>
                </a:cubicBezTo>
                <a:cubicBezTo>
                  <a:pt x="413" y="220"/>
                  <a:pt x="413" y="220"/>
                  <a:pt x="412" y="220"/>
                </a:cubicBezTo>
                <a:cubicBezTo>
                  <a:pt x="412" y="220"/>
                  <a:pt x="412" y="219"/>
                  <a:pt x="411" y="220"/>
                </a:cubicBezTo>
                <a:cubicBezTo>
                  <a:pt x="411" y="220"/>
                  <a:pt x="411" y="220"/>
                  <a:pt x="411" y="221"/>
                </a:cubicBezTo>
                <a:cubicBezTo>
                  <a:pt x="412" y="221"/>
                  <a:pt x="412" y="221"/>
                  <a:pt x="412" y="221"/>
                </a:cubicBezTo>
                <a:cubicBezTo>
                  <a:pt x="413" y="221"/>
                  <a:pt x="413" y="221"/>
                  <a:pt x="413" y="220"/>
                </a:cubicBezTo>
                <a:cubicBezTo>
                  <a:pt x="414" y="220"/>
                  <a:pt x="414" y="221"/>
                  <a:pt x="414" y="222"/>
                </a:cubicBezTo>
                <a:cubicBezTo>
                  <a:pt x="415" y="222"/>
                  <a:pt x="415" y="223"/>
                  <a:pt x="414" y="223"/>
                </a:cubicBezTo>
                <a:cubicBezTo>
                  <a:pt x="414" y="224"/>
                  <a:pt x="414" y="224"/>
                  <a:pt x="414" y="225"/>
                </a:cubicBezTo>
                <a:cubicBezTo>
                  <a:pt x="414" y="225"/>
                  <a:pt x="414" y="225"/>
                  <a:pt x="415" y="226"/>
                </a:cubicBezTo>
                <a:cubicBezTo>
                  <a:pt x="415" y="226"/>
                  <a:pt x="415" y="225"/>
                  <a:pt x="415" y="225"/>
                </a:cubicBezTo>
                <a:cubicBezTo>
                  <a:pt x="415" y="224"/>
                  <a:pt x="415" y="224"/>
                  <a:pt x="416" y="224"/>
                </a:cubicBezTo>
                <a:cubicBezTo>
                  <a:pt x="417" y="225"/>
                  <a:pt x="417" y="226"/>
                  <a:pt x="418" y="227"/>
                </a:cubicBezTo>
                <a:cubicBezTo>
                  <a:pt x="418" y="227"/>
                  <a:pt x="418" y="227"/>
                  <a:pt x="418" y="228"/>
                </a:cubicBezTo>
                <a:cubicBezTo>
                  <a:pt x="417" y="228"/>
                  <a:pt x="417" y="228"/>
                  <a:pt x="417" y="229"/>
                </a:cubicBezTo>
                <a:cubicBezTo>
                  <a:pt x="417" y="231"/>
                  <a:pt x="417" y="233"/>
                  <a:pt x="417" y="234"/>
                </a:cubicBezTo>
                <a:cubicBezTo>
                  <a:pt x="417" y="234"/>
                  <a:pt x="416" y="234"/>
                  <a:pt x="416" y="234"/>
                </a:cubicBezTo>
                <a:cubicBezTo>
                  <a:pt x="416" y="234"/>
                  <a:pt x="415" y="235"/>
                  <a:pt x="415" y="235"/>
                </a:cubicBezTo>
                <a:cubicBezTo>
                  <a:pt x="416" y="236"/>
                  <a:pt x="416" y="238"/>
                  <a:pt x="416" y="239"/>
                </a:cubicBezTo>
                <a:cubicBezTo>
                  <a:pt x="415" y="239"/>
                  <a:pt x="415" y="239"/>
                  <a:pt x="414" y="239"/>
                </a:cubicBezTo>
                <a:cubicBezTo>
                  <a:pt x="413" y="239"/>
                  <a:pt x="413" y="239"/>
                  <a:pt x="413" y="240"/>
                </a:cubicBezTo>
                <a:cubicBezTo>
                  <a:pt x="413" y="241"/>
                  <a:pt x="413" y="241"/>
                  <a:pt x="414" y="241"/>
                </a:cubicBezTo>
                <a:cubicBezTo>
                  <a:pt x="414" y="241"/>
                  <a:pt x="415" y="241"/>
                  <a:pt x="415" y="241"/>
                </a:cubicBezTo>
                <a:cubicBezTo>
                  <a:pt x="415" y="241"/>
                  <a:pt x="415" y="241"/>
                  <a:pt x="416" y="241"/>
                </a:cubicBezTo>
                <a:cubicBezTo>
                  <a:pt x="417" y="242"/>
                  <a:pt x="415" y="244"/>
                  <a:pt x="417" y="245"/>
                </a:cubicBezTo>
                <a:cubicBezTo>
                  <a:pt x="417" y="247"/>
                  <a:pt x="417" y="248"/>
                  <a:pt x="417" y="249"/>
                </a:cubicBezTo>
                <a:cubicBezTo>
                  <a:pt x="416" y="250"/>
                  <a:pt x="416" y="250"/>
                  <a:pt x="415" y="250"/>
                </a:cubicBezTo>
                <a:cubicBezTo>
                  <a:pt x="415" y="251"/>
                  <a:pt x="416" y="251"/>
                  <a:pt x="416" y="252"/>
                </a:cubicBezTo>
                <a:cubicBezTo>
                  <a:pt x="415" y="252"/>
                  <a:pt x="414" y="251"/>
                  <a:pt x="413" y="250"/>
                </a:cubicBezTo>
                <a:cubicBezTo>
                  <a:pt x="413" y="250"/>
                  <a:pt x="413" y="249"/>
                  <a:pt x="414" y="249"/>
                </a:cubicBezTo>
                <a:cubicBezTo>
                  <a:pt x="414" y="249"/>
                  <a:pt x="415" y="248"/>
                  <a:pt x="415" y="248"/>
                </a:cubicBezTo>
                <a:cubicBezTo>
                  <a:pt x="415" y="248"/>
                  <a:pt x="414" y="248"/>
                  <a:pt x="414" y="248"/>
                </a:cubicBezTo>
                <a:cubicBezTo>
                  <a:pt x="413" y="248"/>
                  <a:pt x="412" y="247"/>
                  <a:pt x="411" y="248"/>
                </a:cubicBezTo>
                <a:cubicBezTo>
                  <a:pt x="411" y="248"/>
                  <a:pt x="411" y="249"/>
                  <a:pt x="411" y="249"/>
                </a:cubicBezTo>
                <a:cubicBezTo>
                  <a:pt x="412" y="250"/>
                  <a:pt x="412" y="252"/>
                  <a:pt x="414" y="253"/>
                </a:cubicBezTo>
                <a:cubicBezTo>
                  <a:pt x="415" y="253"/>
                  <a:pt x="414" y="254"/>
                  <a:pt x="413" y="255"/>
                </a:cubicBezTo>
                <a:cubicBezTo>
                  <a:pt x="413" y="255"/>
                  <a:pt x="413" y="255"/>
                  <a:pt x="413" y="255"/>
                </a:cubicBezTo>
                <a:cubicBezTo>
                  <a:pt x="413" y="255"/>
                  <a:pt x="412" y="255"/>
                  <a:pt x="412" y="254"/>
                </a:cubicBezTo>
                <a:cubicBezTo>
                  <a:pt x="411" y="255"/>
                  <a:pt x="412" y="257"/>
                  <a:pt x="410" y="258"/>
                </a:cubicBezTo>
                <a:cubicBezTo>
                  <a:pt x="411" y="259"/>
                  <a:pt x="412" y="259"/>
                  <a:pt x="412" y="260"/>
                </a:cubicBezTo>
                <a:cubicBezTo>
                  <a:pt x="412" y="260"/>
                  <a:pt x="411" y="260"/>
                  <a:pt x="411" y="261"/>
                </a:cubicBezTo>
                <a:cubicBezTo>
                  <a:pt x="411" y="261"/>
                  <a:pt x="411" y="261"/>
                  <a:pt x="411" y="261"/>
                </a:cubicBezTo>
                <a:cubicBezTo>
                  <a:pt x="411" y="261"/>
                  <a:pt x="411" y="261"/>
                  <a:pt x="411" y="261"/>
                </a:cubicBezTo>
                <a:cubicBezTo>
                  <a:pt x="411" y="261"/>
                  <a:pt x="410" y="261"/>
                  <a:pt x="411" y="262"/>
                </a:cubicBezTo>
                <a:cubicBezTo>
                  <a:pt x="411" y="262"/>
                  <a:pt x="411" y="262"/>
                  <a:pt x="411" y="261"/>
                </a:cubicBezTo>
                <a:cubicBezTo>
                  <a:pt x="412" y="261"/>
                  <a:pt x="412" y="261"/>
                  <a:pt x="412" y="260"/>
                </a:cubicBezTo>
                <a:cubicBezTo>
                  <a:pt x="412" y="260"/>
                  <a:pt x="413" y="260"/>
                  <a:pt x="413" y="260"/>
                </a:cubicBezTo>
                <a:cubicBezTo>
                  <a:pt x="413" y="262"/>
                  <a:pt x="414" y="263"/>
                  <a:pt x="416" y="263"/>
                </a:cubicBezTo>
                <a:cubicBezTo>
                  <a:pt x="416" y="263"/>
                  <a:pt x="416" y="264"/>
                  <a:pt x="416" y="264"/>
                </a:cubicBezTo>
                <a:cubicBezTo>
                  <a:pt x="416" y="264"/>
                  <a:pt x="415" y="264"/>
                  <a:pt x="415" y="264"/>
                </a:cubicBezTo>
                <a:cubicBezTo>
                  <a:pt x="414" y="264"/>
                  <a:pt x="414" y="264"/>
                  <a:pt x="414" y="265"/>
                </a:cubicBezTo>
                <a:cubicBezTo>
                  <a:pt x="414" y="265"/>
                  <a:pt x="414" y="265"/>
                  <a:pt x="414" y="265"/>
                </a:cubicBezTo>
                <a:cubicBezTo>
                  <a:pt x="414" y="265"/>
                  <a:pt x="414" y="265"/>
                  <a:pt x="414" y="265"/>
                </a:cubicBezTo>
                <a:cubicBezTo>
                  <a:pt x="413" y="265"/>
                  <a:pt x="413" y="265"/>
                  <a:pt x="414" y="266"/>
                </a:cubicBezTo>
                <a:cubicBezTo>
                  <a:pt x="414" y="266"/>
                  <a:pt x="414" y="265"/>
                  <a:pt x="414" y="265"/>
                </a:cubicBezTo>
                <a:cubicBezTo>
                  <a:pt x="415" y="265"/>
                  <a:pt x="415" y="265"/>
                  <a:pt x="415" y="265"/>
                </a:cubicBezTo>
                <a:cubicBezTo>
                  <a:pt x="416" y="265"/>
                  <a:pt x="416" y="264"/>
                  <a:pt x="416" y="264"/>
                </a:cubicBezTo>
                <a:cubicBezTo>
                  <a:pt x="416" y="264"/>
                  <a:pt x="417" y="264"/>
                  <a:pt x="417" y="265"/>
                </a:cubicBezTo>
                <a:cubicBezTo>
                  <a:pt x="418" y="264"/>
                  <a:pt x="418" y="263"/>
                  <a:pt x="419" y="262"/>
                </a:cubicBezTo>
                <a:cubicBezTo>
                  <a:pt x="420" y="262"/>
                  <a:pt x="421" y="262"/>
                  <a:pt x="421" y="262"/>
                </a:cubicBezTo>
                <a:cubicBezTo>
                  <a:pt x="420" y="264"/>
                  <a:pt x="422" y="264"/>
                  <a:pt x="422" y="265"/>
                </a:cubicBezTo>
                <a:cubicBezTo>
                  <a:pt x="422" y="265"/>
                  <a:pt x="422" y="265"/>
                  <a:pt x="422" y="265"/>
                </a:cubicBezTo>
                <a:cubicBezTo>
                  <a:pt x="422" y="265"/>
                  <a:pt x="423" y="265"/>
                  <a:pt x="423" y="265"/>
                </a:cubicBezTo>
                <a:cubicBezTo>
                  <a:pt x="423" y="264"/>
                  <a:pt x="423" y="264"/>
                  <a:pt x="422" y="263"/>
                </a:cubicBezTo>
                <a:cubicBezTo>
                  <a:pt x="421" y="262"/>
                  <a:pt x="422" y="262"/>
                  <a:pt x="423" y="261"/>
                </a:cubicBezTo>
                <a:cubicBezTo>
                  <a:pt x="423" y="261"/>
                  <a:pt x="423" y="261"/>
                  <a:pt x="423" y="260"/>
                </a:cubicBezTo>
                <a:cubicBezTo>
                  <a:pt x="422" y="260"/>
                  <a:pt x="421" y="259"/>
                  <a:pt x="420" y="258"/>
                </a:cubicBezTo>
                <a:cubicBezTo>
                  <a:pt x="420" y="257"/>
                  <a:pt x="420" y="257"/>
                  <a:pt x="420" y="256"/>
                </a:cubicBezTo>
                <a:cubicBezTo>
                  <a:pt x="421" y="256"/>
                  <a:pt x="421" y="256"/>
                  <a:pt x="422" y="256"/>
                </a:cubicBezTo>
                <a:cubicBezTo>
                  <a:pt x="422" y="256"/>
                  <a:pt x="423" y="256"/>
                  <a:pt x="423" y="255"/>
                </a:cubicBezTo>
                <a:cubicBezTo>
                  <a:pt x="423" y="255"/>
                  <a:pt x="424" y="255"/>
                  <a:pt x="424" y="254"/>
                </a:cubicBezTo>
                <a:cubicBezTo>
                  <a:pt x="425" y="255"/>
                  <a:pt x="425" y="257"/>
                  <a:pt x="426" y="257"/>
                </a:cubicBezTo>
                <a:cubicBezTo>
                  <a:pt x="426" y="257"/>
                  <a:pt x="426" y="256"/>
                  <a:pt x="426" y="256"/>
                </a:cubicBezTo>
                <a:cubicBezTo>
                  <a:pt x="427" y="256"/>
                  <a:pt x="427" y="255"/>
                  <a:pt x="427" y="255"/>
                </a:cubicBezTo>
                <a:cubicBezTo>
                  <a:pt x="428" y="255"/>
                  <a:pt x="430" y="256"/>
                  <a:pt x="430" y="257"/>
                </a:cubicBezTo>
                <a:cubicBezTo>
                  <a:pt x="430" y="258"/>
                  <a:pt x="430" y="257"/>
                  <a:pt x="430" y="257"/>
                </a:cubicBezTo>
                <a:cubicBezTo>
                  <a:pt x="430" y="257"/>
                  <a:pt x="429" y="257"/>
                  <a:pt x="429" y="257"/>
                </a:cubicBezTo>
                <a:cubicBezTo>
                  <a:pt x="429" y="257"/>
                  <a:pt x="429" y="258"/>
                  <a:pt x="428" y="258"/>
                </a:cubicBezTo>
                <a:cubicBezTo>
                  <a:pt x="428" y="258"/>
                  <a:pt x="429" y="258"/>
                  <a:pt x="429" y="258"/>
                </a:cubicBezTo>
                <a:cubicBezTo>
                  <a:pt x="429" y="258"/>
                  <a:pt x="430" y="258"/>
                  <a:pt x="430" y="257"/>
                </a:cubicBezTo>
                <a:cubicBezTo>
                  <a:pt x="430" y="257"/>
                  <a:pt x="431" y="257"/>
                  <a:pt x="431" y="257"/>
                </a:cubicBezTo>
                <a:cubicBezTo>
                  <a:pt x="431" y="258"/>
                  <a:pt x="432" y="259"/>
                  <a:pt x="432" y="260"/>
                </a:cubicBezTo>
                <a:cubicBezTo>
                  <a:pt x="433" y="261"/>
                  <a:pt x="434" y="262"/>
                  <a:pt x="433" y="263"/>
                </a:cubicBezTo>
                <a:cubicBezTo>
                  <a:pt x="434" y="264"/>
                  <a:pt x="434" y="265"/>
                  <a:pt x="435" y="266"/>
                </a:cubicBezTo>
                <a:cubicBezTo>
                  <a:pt x="436" y="267"/>
                  <a:pt x="436" y="268"/>
                  <a:pt x="436" y="270"/>
                </a:cubicBezTo>
                <a:cubicBezTo>
                  <a:pt x="436" y="271"/>
                  <a:pt x="436" y="273"/>
                  <a:pt x="436" y="273"/>
                </a:cubicBezTo>
                <a:cubicBezTo>
                  <a:pt x="437" y="274"/>
                  <a:pt x="437" y="276"/>
                  <a:pt x="436" y="277"/>
                </a:cubicBezTo>
                <a:cubicBezTo>
                  <a:pt x="436" y="278"/>
                  <a:pt x="436" y="278"/>
                  <a:pt x="437" y="278"/>
                </a:cubicBezTo>
                <a:cubicBezTo>
                  <a:pt x="437" y="279"/>
                  <a:pt x="437" y="279"/>
                  <a:pt x="437" y="280"/>
                </a:cubicBezTo>
                <a:cubicBezTo>
                  <a:pt x="437" y="281"/>
                  <a:pt x="438" y="281"/>
                  <a:pt x="439" y="281"/>
                </a:cubicBezTo>
                <a:cubicBezTo>
                  <a:pt x="439" y="280"/>
                  <a:pt x="439" y="280"/>
                  <a:pt x="440" y="280"/>
                </a:cubicBezTo>
                <a:cubicBezTo>
                  <a:pt x="440" y="280"/>
                  <a:pt x="440" y="280"/>
                  <a:pt x="441" y="280"/>
                </a:cubicBezTo>
                <a:cubicBezTo>
                  <a:pt x="440" y="281"/>
                  <a:pt x="440" y="281"/>
                  <a:pt x="440" y="281"/>
                </a:cubicBezTo>
                <a:cubicBezTo>
                  <a:pt x="440" y="281"/>
                  <a:pt x="440" y="281"/>
                  <a:pt x="440" y="281"/>
                </a:cubicBezTo>
                <a:cubicBezTo>
                  <a:pt x="440" y="282"/>
                  <a:pt x="440" y="282"/>
                  <a:pt x="441" y="282"/>
                </a:cubicBezTo>
                <a:cubicBezTo>
                  <a:pt x="440" y="283"/>
                  <a:pt x="440" y="283"/>
                  <a:pt x="440" y="283"/>
                </a:cubicBezTo>
                <a:cubicBezTo>
                  <a:pt x="441" y="284"/>
                  <a:pt x="441" y="284"/>
                  <a:pt x="442" y="284"/>
                </a:cubicBezTo>
                <a:cubicBezTo>
                  <a:pt x="443" y="285"/>
                  <a:pt x="443" y="287"/>
                  <a:pt x="444" y="288"/>
                </a:cubicBezTo>
                <a:cubicBezTo>
                  <a:pt x="444" y="289"/>
                  <a:pt x="446" y="290"/>
                  <a:pt x="445" y="291"/>
                </a:cubicBezTo>
                <a:cubicBezTo>
                  <a:pt x="445" y="292"/>
                  <a:pt x="447" y="293"/>
                  <a:pt x="446" y="294"/>
                </a:cubicBezTo>
                <a:cubicBezTo>
                  <a:pt x="446" y="295"/>
                  <a:pt x="446" y="296"/>
                  <a:pt x="446" y="297"/>
                </a:cubicBezTo>
                <a:cubicBezTo>
                  <a:pt x="447" y="297"/>
                  <a:pt x="449" y="297"/>
                  <a:pt x="448" y="298"/>
                </a:cubicBezTo>
                <a:cubicBezTo>
                  <a:pt x="448" y="300"/>
                  <a:pt x="450" y="300"/>
                  <a:pt x="449" y="301"/>
                </a:cubicBezTo>
                <a:cubicBezTo>
                  <a:pt x="449" y="303"/>
                  <a:pt x="450" y="303"/>
                  <a:pt x="450" y="304"/>
                </a:cubicBezTo>
                <a:cubicBezTo>
                  <a:pt x="450" y="305"/>
                  <a:pt x="452" y="306"/>
                  <a:pt x="451" y="308"/>
                </a:cubicBezTo>
                <a:cubicBezTo>
                  <a:pt x="452" y="309"/>
                  <a:pt x="452" y="310"/>
                  <a:pt x="453" y="310"/>
                </a:cubicBezTo>
                <a:cubicBezTo>
                  <a:pt x="453" y="311"/>
                  <a:pt x="453" y="311"/>
                  <a:pt x="453" y="312"/>
                </a:cubicBezTo>
                <a:cubicBezTo>
                  <a:pt x="454" y="312"/>
                  <a:pt x="454" y="313"/>
                  <a:pt x="454" y="314"/>
                </a:cubicBezTo>
                <a:cubicBezTo>
                  <a:pt x="454" y="315"/>
                  <a:pt x="455" y="315"/>
                  <a:pt x="455" y="317"/>
                </a:cubicBezTo>
                <a:cubicBezTo>
                  <a:pt x="455" y="318"/>
                  <a:pt x="456" y="318"/>
                  <a:pt x="456" y="319"/>
                </a:cubicBezTo>
                <a:cubicBezTo>
                  <a:pt x="456" y="319"/>
                  <a:pt x="456" y="320"/>
                  <a:pt x="456" y="321"/>
                </a:cubicBezTo>
                <a:cubicBezTo>
                  <a:pt x="457" y="322"/>
                  <a:pt x="457" y="324"/>
                  <a:pt x="458" y="325"/>
                </a:cubicBezTo>
                <a:cubicBezTo>
                  <a:pt x="458" y="326"/>
                  <a:pt x="459" y="326"/>
                  <a:pt x="459" y="327"/>
                </a:cubicBezTo>
                <a:cubicBezTo>
                  <a:pt x="459" y="328"/>
                  <a:pt x="458" y="329"/>
                  <a:pt x="459" y="330"/>
                </a:cubicBezTo>
                <a:cubicBezTo>
                  <a:pt x="460" y="331"/>
                  <a:pt x="459" y="333"/>
                  <a:pt x="460" y="333"/>
                </a:cubicBezTo>
                <a:cubicBezTo>
                  <a:pt x="460" y="333"/>
                  <a:pt x="461" y="334"/>
                  <a:pt x="461" y="334"/>
                </a:cubicBezTo>
                <a:cubicBezTo>
                  <a:pt x="460" y="336"/>
                  <a:pt x="462" y="338"/>
                  <a:pt x="462" y="339"/>
                </a:cubicBezTo>
                <a:cubicBezTo>
                  <a:pt x="462" y="340"/>
                  <a:pt x="461" y="340"/>
                  <a:pt x="461" y="340"/>
                </a:cubicBezTo>
                <a:cubicBezTo>
                  <a:pt x="460" y="340"/>
                  <a:pt x="460" y="340"/>
                  <a:pt x="460" y="340"/>
                </a:cubicBezTo>
                <a:cubicBezTo>
                  <a:pt x="460" y="340"/>
                  <a:pt x="460" y="341"/>
                  <a:pt x="460" y="341"/>
                </a:cubicBezTo>
                <a:cubicBezTo>
                  <a:pt x="460" y="342"/>
                  <a:pt x="460" y="342"/>
                  <a:pt x="461" y="341"/>
                </a:cubicBezTo>
                <a:cubicBezTo>
                  <a:pt x="461" y="341"/>
                  <a:pt x="462" y="340"/>
                  <a:pt x="462" y="341"/>
                </a:cubicBezTo>
                <a:cubicBezTo>
                  <a:pt x="463" y="341"/>
                  <a:pt x="462" y="342"/>
                  <a:pt x="462" y="343"/>
                </a:cubicBezTo>
                <a:cubicBezTo>
                  <a:pt x="462" y="343"/>
                  <a:pt x="462" y="343"/>
                  <a:pt x="462" y="343"/>
                </a:cubicBezTo>
                <a:cubicBezTo>
                  <a:pt x="461" y="343"/>
                  <a:pt x="461" y="343"/>
                  <a:pt x="461" y="344"/>
                </a:cubicBezTo>
                <a:cubicBezTo>
                  <a:pt x="461" y="344"/>
                  <a:pt x="461" y="345"/>
                  <a:pt x="461" y="345"/>
                </a:cubicBezTo>
                <a:cubicBezTo>
                  <a:pt x="462" y="346"/>
                  <a:pt x="461" y="346"/>
                  <a:pt x="461" y="346"/>
                </a:cubicBezTo>
                <a:cubicBezTo>
                  <a:pt x="460" y="347"/>
                  <a:pt x="459" y="347"/>
                  <a:pt x="460" y="348"/>
                </a:cubicBezTo>
                <a:cubicBezTo>
                  <a:pt x="460" y="349"/>
                  <a:pt x="462" y="349"/>
                  <a:pt x="462" y="350"/>
                </a:cubicBezTo>
                <a:cubicBezTo>
                  <a:pt x="462" y="352"/>
                  <a:pt x="462" y="352"/>
                  <a:pt x="461" y="353"/>
                </a:cubicBezTo>
                <a:cubicBezTo>
                  <a:pt x="461" y="353"/>
                  <a:pt x="461" y="352"/>
                  <a:pt x="461" y="352"/>
                </a:cubicBezTo>
                <a:cubicBezTo>
                  <a:pt x="461" y="351"/>
                  <a:pt x="460" y="351"/>
                  <a:pt x="459" y="351"/>
                </a:cubicBezTo>
                <a:cubicBezTo>
                  <a:pt x="459" y="351"/>
                  <a:pt x="459" y="351"/>
                  <a:pt x="459" y="352"/>
                </a:cubicBezTo>
                <a:cubicBezTo>
                  <a:pt x="460" y="353"/>
                  <a:pt x="459" y="355"/>
                  <a:pt x="460" y="356"/>
                </a:cubicBezTo>
                <a:cubicBezTo>
                  <a:pt x="461" y="355"/>
                  <a:pt x="461" y="355"/>
                  <a:pt x="463" y="356"/>
                </a:cubicBezTo>
                <a:cubicBezTo>
                  <a:pt x="463" y="356"/>
                  <a:pt x="463" y="356"/>
                  <a:pt x="463" y="356"/>
                </a:cubicBezTo>
                <a:cubicBezTo>
                  <a:pt x="464" y="357"/>
                  <a:pt x="463" y="358"/>
                  <a:pt x="464" y="359"/>
                </a:cubicBezTo>
                <a:cubicBezTo>
                  <a:pt x="464" y="358"/>
                  <a:pt x="464" y="358"/>
                  <a:pt x="465" y="358"/>
                </a:cubicBezTo>
                <a:cubicBezTo>
                  <a:pt x="465" y="358"/>
                  <a:pt x="465" y="358"/>
                  <a:pt x="465" y="358"/>
                </a:cubicBezTo>
                <a:cubicBezTo>
                  <a:pt x="466" y="359"/>
                  <a:pt x="466" y="359"/>
                  <a:pt x="466" y="361"/>
                </a:cubicBezTo>
                <a:cubicBezTo>
                  <a:pt x="465" y="362"/>
                  <a:pt x="465" y="363"/>
                  <a:pt x="466" y="362"/>
                </a:cubicBezTo>
                <a:cubicBezTo>
                  <a:pt x="468" y="362"/>
                  <a:pt x="468" y="363"/>
                  <a:pt x="469" y="364"/>
                </a:cubicBezTo>
                <a:cubicBezTo>
                  <a:pt x="469" y="365"/>
                  <a:pt x="469" y="367"/>
                  <a:pt x="470" y="368"/>
                </a:cubicBezTo>
                <a:cubicBezTo>
                  <a:pt x="470" y="372"/>
                  <a:pt x="470" y="372"/>
                  <a:pt x="470" y="372"/>
                </a:cubicBezTo>
                <a:cubicBezTo>
                  <a:pt x="471" y="373"/>
                  <a:pt x="471" y="373"/>
                  <a:pt x="470" y="374"/>
                </a:cubicBezTo>
                <a:cubicBezTo>
                  <a:pt x="470" y="375"/>
                  <a:pt x="470" y="376"/>
                  <a:pt x="471" y="376"/>
                </a:cubicBezTo>
                <a:cubicBezTo>
                  <a:pt x="472" y="376"/>
                  <a:pt x="472" y="377"/>
                  <a:pt x="472" y="378"/>
                </a:cubicBezTo>
                <a:cubicBezTo>
                  <a:pt x="472" y="379"/>
                  <a:pt x="471" y="381"/>
                  <a:pt x="473" y="383"/>
                </a:cubicBezTo>
                <a:cubicBezTo>
                  <a:pt x="473" y="383"/>
                  <a:pt x="473" y="383"/>
                  <a:pt x="473" y="383"/>
                </a:cubicBezTo>
                <a:cubicBezTo>
                  <a:pt x="473" y="385"/>
                  <a:pt x="473" y="386"/>
                  <a:pt x="473" y="387"/>
                </a:cubicBezTo>
                <a:cubicBezTo>
                  <a:pt x="473" y="388"/>
                  <a:pt x="473" y="390"/>
                  <a:pt x="474" y="390"/>
                </a:cubicBezTo>
                <a:cubicBezTo>
                  <a:pt x="474" y="394"/>
                  <a:pt x="474" y="394"/>
                  <a:pt x="474" y="394"/>
                </a:cubicBezTo>
                <a:cubicBezTo>
                  <a:pt x="474" y="398"/>
                  <a:pt x="474" y="398"/>
                  <a:pt x="474" y="398"/>
                </a:cubicBezTo>
                <a:cubicBezTo>
                  <a:pt x="474" y="398"/>
                  <a:pt x="474" y="399"/>
                  <a:pt x="475" y="399"/>
                </a:cubicBezTo>
                <a:cubicBezTo>
                  <a:pt x="474" y="400"/>
                  <a:pt x="473" y="400"/>
                  <a:pt x="474" y="401"/>
                </a:cubicBezTo>
                <a:cubicBezTo>
                  <a:pt x="474" y="402"/>
                  <a:pt x="475" y="402"/>
                  <a:pt x="475" y="403"/>
                </a:cubicBezTo>
                <a:cubicBezTo>
                  <a:pt x="475" y="409"/>
                  <a:pt x="475" y="415"/>
                  <a:pt x="475" y="421"/>
                </a:cubicBezTo>
                <a:cubicBezTo>
                  <a:pt x="475" y="422"/>
                  <a:pt x="474" y="422"/>
                  <a:pt x="474" y="423"/>
                </a:cubicBezTo>
                <a:cubicBezTo>
                  <a:pt x="474" y="424"/>
                  <a:pt x="474" y="425"/>
                  <a:pt x="474" y="426"/>
                </a:cubicBezTo>
                <a:cubicBezTo>
                  <a:pt x="474" y="429"/>
                  <a:pt x="474" y="429"/>
                  <a:pt x="474" y="429"/>
                </a:cubicBezTo>
                <a:cubicBezTo>
                  <a:pt x="472" y="431"/>
                  <a:pt x="473" y="433"/>
                  <a:pt x="473" y="434"/>
                </a:cubicBezTo>
                <a:cubicBezTo>
                  <a:pt x="473" y="435"/>
                  <a:pt x="472" y="436"/>
                  <a:pt x="472" y="436"/>
                </a:cubicBezTo>
                <a:cubicBezTo>
                  <a:pt x="472" y="439"/>
                  <a:pt x="472" y="439"/>
                  <a:pt x="472" y="439"/>
                </a:cubicBezTo>
                <a:cubicBezTo>
                  <a:pt x="472" y="442"/>
                  <a:pt x="472" y="442"/>
                  <a:pt x="472" y="442"/>
                </a:cubicBezTo>
                <a:cubicBezTo>
                  <a:pt x="471" y="442"/>
                  <a:pt x="471" y="444"/>
                  <a:pt x="471" y="445"/>
                </a:cubicBezTo>
                <a:cubicBezTo>
                  <a:pt x="469" y="445"/>
                  <a:pt x="470" y="447"/>
                  <a:pt x="470" y="448"/>
                </a:cubicBezTo>
                <a:cubicBezTo>
                  <a:pt x="469" y="449"/>
                  <a:pt x="468" y="450"/>
                  <a:pt x="468" y="451"/>
                </a:cubicBezTo>
                <a:cubicBezTo>
                  <a:pt x="468" y="452"/>
                  <a:pt x="467" y="452"/>
                  <a:pt x="467" y="453"/>
                </a:cubicBezTo>
                <a:cubicBezTo>
                  <a:pt x="467" y="454"/>
                  <a:pt x="466" y="455"/>
                  <a:pt x="466" y="456"/>
                </a:cubicBezTo>
                <a:cubicBezTo>
                  <a:pt x="466" y="457"/>
                  <a:pt x="465" y="458"/>
                  <a:pt x="465" y="459"/>
                </a:cubicBezTo>
                <a:cubicBezTo>
                  <a:pt x="464" y="460"/>
                  <a:pt x="464" y="460"/>
                  <a:pt x="463" y="461"/>
                </a:cubicBezTo>
                <a:cubicBezTo>
                  <a:pt x="462" y="462"/>
                  <a:pt x="462" y="463"/>
                  <a:pt x="462" y="463"/>
                </a:cubicBezTo>
                <a:cubicBezTo>
                  <a:pt x="461" y="464"/>
                  <a:pt x="460" y="464"/>
                  <a:pt x="459" y="463"/>
                </a:cubicBezTo>
                <a:cubicBezTo>
                  <a:pt x="459" y="463"/>
                  <a:pt x="459" y="463"/>
                  <a:pt x="459" y="463"/>
                </a:cubicBezTo>
                <a:cubicBezTo>
                  <a:pt x="459" y="462"/>
                  <a:pt x="459" y="462"/>
                  <a:pt x="459" y="463"/>
                </a:cubicBezTo>
                <a:cubicBezTo>
                  <a:pt x="459" y="463"/>
                  <a:pt x="459" y="463"/>
                  <a:pt x="459" y="463"/>
                </a:cubicBezTo>
                <a:cubicBezTo>
                  <a:pt x="459" y="463"/>
                  <a:pt x="459" y="463"/>
                  <a:pt x="459" y="463"/>
                </a:cubicBezTo>
                <a:cubicBezTo>
                  <a:pt x="459" y="463"/>
                  <a:pt x="459" y="463"/>
                  <a:pt x="460" y="462"/>
                </a:cubicBezTo>
                <a:cubicBezTo>
                  <a:pt x="460" y="462"/>
                  <a:pt x="459" y="462"/>
                  <a:pt x="459" y="463"/>
                </a:cubicBezTo>
                <a:cubicBezTo>
                  <a:pt x="457" y="464"/>
                  <a:pt x="456" y="465"/>
                  <a:pt x="455" y="466"/>
                </a:cubicBezTo>
                <a:cubicBezTo>
                  <a:pt x="455" y="467"/>
                  <a:pt x="455" y="467"/>
                  <a:pt x="456" y="467"/>
                </a:cubicBezTo>
                <a:cubicBezTo>
                  <a:pt x="455" y="468"/>
                  <a:pt x="455" y="468"/>
                  <a:pt x="454" y="468"/>
                </a:cubicBezTo>
                <a:cubicBezTo>
                  <a:pt x="454" y="468"/>
                  <a:pt x="454" y="469"/>
                  <a:pt x="454" y="470"/>
                </a:cubicBezTo>
                <a:cubicBezTo>
                  <a:pt x="454" y="470"/>
                  <a:pt x="454" y="470"/>
                  <a:pt x="454" y="470"/>
                </a:cubicBezTo>
                <a:cubicBezTo>
                  <a:pt x="454" y="470"/>
                  <a:pt x="454" y="470"/>
                  <a:pt x="454" y="471"/>
                </a:cubicBezTo>
                <a:cubicBezTo>
                  <a:pt x="453" y="470"/>
                  <a:pt x="453" y="470"/>
                  <a:pt x="452" y="470"/>
                </a:cubicBezTo>
                <a:cubicBezTo>
                  <a:pt x="452" y="470"/>
                  <a:pt x="452" y="470"/>
                  <a:pt x="452" y="470"/>
                </a:cubicBezTo>
                <a:cubicBezTo>
                  <a:pt x="452" y="470"/>
                  <a:pt x="452" y="469"/>
                  <a:pt x="452" y="469"/>
                </a:cubicBezTo>
                <a:cubicBezTo>
                  <a:pt x="452" y="469"/>
                  <a:pt x="452" y="469"/>
                  <a:pt x="451" y="469"/>
                </a:cubicBezTo>
                <a:cubicBezTo>
                  <a:pt x="451" y="469"/>
                  <a:pt x="451" y="469"/>
                  <a:pt x="452" y="470"/>
                </a:cubicBezTo>
                <a:cubicBezTo>
                  <a:pt x="452" y="470"/>
                  <a:pt x="452" y="470"/>
                  <a:pt x="452" y="470"/>
                </a:cubicBezTo>
                <a:cubicBezTo>
                  <a:pt x="451" y="471"/>
                  <a:pt x="450" y="471"/>
                  <a:pt x="448" y="471"/>
                </a:cubicBezTo>
                <a:cubicBezTo>
                  <a:pt x="449" y="471"/>
                  <a:pt x="449" y="472"/>
                  <a:pt x="449" y="472"/>
                </a:cubicBezTo>
                <a:cubicBezTo>
                  <a:pt x="448" y="473"/>
                  <a:pt x="447" y="473"/>
                  <a:pt x="446" y="472"/>
                </a:cubicBezTo>
                <a:cubicBezTo>
                  <a:pt x="445" y="472"/>
                  <a:pt x="445" y="472"/>
                  <a:pt x="445" y="473"/>
                </a:cubicBezTo>
                <a:cubicBezTo>
                  <a:pt x="444" y="473"/>
                  <a:pt x="445" y="474"/>
                  <a:pt x="444" y="474"/>
                </a:cubicBezTo>
                <a:cubicBezTo>
                  <a:pt x="443" y="475"/>
                  <a:pt x="443" y="474"/>
                  <a:pt x="442" y="474"/>
                </a:cubicBezTo>
                <a:cubicBezTo>
                  <a:pt x="441" y="473"/>
                  <a:pt x="441" y="473"/>
                  <a:pt x="441" y="474"/>
                </a:cubicBezTo>
                <a:cubicBezTo>
                  <a:pt x="441" y="475"/>
                  <a:pt x="441" y="475"/>
                  <a:pt x="441" y="475"/>
                </a:cubicBezTo>
                <a:cubicBezTo>
                  <a:pt x="440" y="475"/>
                  <a:pt x="440" y="475"/>
                  <a:pt x="440" y="476"/>
                </a:cubicBezTo>
                <a:cubicBezTo>
                  <a:pt x="439" y="477"/>
                  <a:pt x="439" y="477"/>
                  <a:pt x="437" y="475"/>
                </a:cubicBezTo>
                <a:cubicBezTo>
                  <a:pt x="437" y="476"/>
                  <a:pt x="437" y="477"/>
                  <a:pt x="437" y="477"/>
                </a:cubicBezTo>
                <a:cubicBezTo>
                  <a:pt x="437" y="478"/>
                  <a:pt x="437" y="478"/>
                  <a:pt x="436" y="478"/>
                </a:cubicBezTo>
                <a:cubicBezTo>
                  <a:pt x="436" y="478"/>
                  <a:pt x="436" y="478"/>
                  <a:pt x="436" y="478"/>
                </a:cubicBezTo>
                <a:cubicBezTo>
                  <a:pt x="436" y="478"/>
                  <a:pt x="436" y="478"/>
                  <a:pt x="436" y="478"/>
                </a:cubicBezTo>
                <a:cubicBezTo>
                  <a:pt x="436" y="477"/>
                  <a:pt x="435" y="477"/>
                  <a:pt x="435" y="478"/>
                </a:cubicBezTo>
                <a:cubicBezTo>
                  <a:pt x="435" y="478"/>
                  <a:pt x="435" y="478"/>
                  <a:pt x="436" y="478"/>
                </a:cubicBezTo>
                <a:cubicBezTo>
                  <a:pt x="436" y="479"/>
                  <a:pt x="436" y="479"/>
                  <a:pt x="436" y="480"/>
                </a:cubicBezTo>
                <a:cubicBezTo>
                  <a:pt x="434" y="481"/>
                  <a:pt x="433" y="483"/>
                  <a:pt x="431" y="484"/>
                </a:cubicBezTo>
                <a:cubicBezTo>
                  <a:pt x="431" y="484"/>
                  <a:pt x="431" y="484"/>
                  <a:pt x="431" y="484"/>
                </a:cubicBezTo>
                <a:cubicBezTo>
                  <a:pt x="431" y="484"/>
                  <a:pt x="431" y="484"/>
                  <a:pt x="431" y="483"/>
                </a:cubicBezTo>
                <a:cubicBezTo>
                  <a:pt x="431" y="483"/>
                  <a:pt x="431" y="483"/>
                  <a:pt x="430" y="483"/>
                </a:cubicBezTo>
                <a:cubicBezTo>
                  <a:pt x="430" y="483"/>
                  <a:pt x="431" y="484"/>
                  <a:pt x="431" y="484"/>
                </a:cubicBezTo>
                <a:cubicBezTo>
                  <a:pt x="431" y="484"/>
                  <a:pt x="431" y="485"/>
                  <a:pt x="431" y="485"/>
                </a:cubicBezTo>
                <a:cubicBezTo>
                  <a:pt x="430" y="485"/>
                  <a:pt x="430" y="485"/>
                  <a:pt x="429" y="485"/>
                </a:cubicBezTo>
                <a:cubicBezTo>
                  <a:pt x="430" y="486"/>
                  <a:pt x="430" y="486"/>
                  <a:pt x="431" y="486"/>
                </a:cubicBezTo>
                <a:cubicBezTo>
                  <a:pt x="431" y="487"/>
                  <a:pt x="431" y="488"/>
                  <a:pt x="431" y="489"/>
                </a:cubicBezTo>
                <a:cubicBezTo>
                  <a:pt x="430" y="491"/>
                  <a:pt x="429" y="491"/>
                  <a:pt x="428" y="491"/>
                </a:cubicBezTo>
                <a:cubicBezTo>
                  <a:pt x="427" y="492"/>
                  <a:pt x="426" y="492"/>
                  <a:pt x="425" y="490"/>
                </a:cubicBezTo>
                <a:cubicBezTo>
                  <a:pt x="424" y="491"/>
                  <a:pt x="424" y="492"/>
                  <a:pt x="423" y="493"/>
                </a:cubicBezTo>
                <a:cubicBezTo>
                  <a:pt x="422" y="492"/>
                  <a:pt x="422" y="491"/>
                  <a:pt x="422" y="490"/>
                </a:cubicBezTo>
                <a:cubicBezTo>
                  <a:pt x="422" y="490"/>
                  <a:pt x="421" y="490"/>
                  <a:pt x="421" y="490"/>
                </a:cubicBezTo>
                <a:cubicBezTo>
                  <a:pt x="420" y="491"/>
                  <a:pt x="420" y="490"/>
                  <a:pt x="420" y="490"/>
                </a:cubicBezTo>
                <a:cubicBezTo>
                  <a:pt x="420" y="489"/>
                  <a:pt x="418" y="488"/>
                  <a:pt x="419" y="487"/>
                </a:cubicBezTo>
                <a:cubicBezTo>
                  <a:pt x="419" y="487"/>
                  <a:pt x="418" y="486"/>
                  <a:pt x="418" y="486"/>
                </a:cubicBezTo>
                <a:cubicBezTo>
                  <a:pt x="418" y="485"/>
                  <a:pt x="419" y="484"/>
                  <a:pt x="420" y="484"/>
                </a:cubicBezTo>
                <a:cubicBezTo>
                  <a:pt x="420" y="484"/>
                  <a:pt x="420" y="485"/>
                  <a:pt x="420" y="485"/>
                </a:cubicBezTo>
                <a:cubicBezTo>
                  <a:pt x="421" y="485"/>
                  <a:pt x="421" y="484"/>
                  <a:pt x="421" y="484"/>
                </a:cubicBezTo>
                <a:cubicBezTo>
                  <a:pt x="422" y="484"/>
                  <a:pt x="423" y="483"/>
                  <a:pt x="424" y="482"/>
                </a:cubicBezTo>
                <a:cubicBezTo>
                  <a:pt x="423" y="482"/>
                  <a:pt x="423" y="481"/>
                  <a:pt x="422" y="481"/>
                </a:cubicBezTo>
                <a:cubicBezTo>
                  <a:pt x="422" y="482"/>
                  <a:pt x="421" y="483"/>
                  <a:pt x="421" y="484"/>
                </a:cubicBezTo>
                <a:cubicBezTo>
                  <a:pt x="420" y="484"/>
                  <a:pt x="420" y="484"/>
                  <a:pt x="420" y="484"/>
                </a:cubicBezTo>
                <a:cubicBezTo>
                  <a:pt x="420" y="484"/>
                  <a:pt x="420" y="484"/>
                  <a:pt x="420" y="483"/>
                </a:cubicBezTo>
                <a:cubicBezTo>
                  <a:pt x="419" y="482"/>
                  <a:pt x="419" y="482"/>
                  <a:pt x="420" y="480"/>
                </a:cubicBezTo>
                <a:cubicBezTo>
                  <a:pt x="419" y="480"/>
                  <a:pt x="419" y="479"/>
                  <a:pt x="418" y="479"/>
                </a:cubicBezTo>
                <a:cubicBezTo>
                  <a:pt x="418" y="473"/>
                  <a:pt x="418" y="468"/>
                  <a:pt x="418" y="462"/>
                </a:cubicBezTo>
                <a:cubicBezTo>
                  <a:pt x="418" y="461"/>
                  <a:pt x="418" y="460"/>
                  <a:pt x="417" y="459"/>
                </a:cubicBezTo>
                <a:cubicBezTo>
                  <a:pt x="417" y="458"/>
                  <a:pt x="417" y="457"/>
                  <a:pt x="417" y="456"/>
                </a:cubicBezTo>
                <a:cubicBezTo>
                  <a:pt x="417" y="454"/>
                  <a:pt x="417" y="453"/>
                  <a:pt x="417" y="452"/>
                </a:cubicBezTo>
                <a:cubicBezTo>
                  <a:pt x="417" y="452"/>
                  <a:pt x="418" y="452"/>
                  <a:pt x="418" y="452"/>
                </a:cubicBezTo>
                <a:cubicBezTo>
                  <a:pt x="419" y="452"/>
                  <a:pt x="419" y="452"/>
                  <a:pt x="420" y="453"/>
                </a:cubicBezTo>
                <a:cubicBezTo>
                  <a:pt x="421" y="453"/>
                  <a:pt x="421" y="453"/>
                  <a:pt x="422" y="453"/>
                </a:cubicBezTo>
                <a:cubicBezTo>
                  <a:pt x="423" y="453"/>
                  <a:pt x="423" y="453"/>
                  <a:pt x="423" y="454"/>
                </a:cubicBezTo>
                <a:cubicBezTo>
                  <a:pt x="424" y="453"/>
                  <a:pt x="424" y="452"/>
                  <a:pt x="424" y="451"/>
                </a:cubicBezTo>
                <a:cubicBezTo>
                  <a:pt x="425" y="451"/>
                  <a:pt x="426" y="452"/>
                  <a:pt x="427" y="452"/>
                </a:cubicBezTo>
                <a:cubicBezTo>
                  <a:pt x="427" y="451"/>
                  <a:pt x="427" y="451"/>
                  <a:pt x="427" y="450"/>
                </a:cubicBezTo>
                <a:cubicBezTo>
                  <a:pt x="426" y="449"/>
                  <a:pt x="424" y="450"/>
                  <a:pt x="422" y="450"/>
                </a:cubicBezTo>
                <a:cubicBezTo>
                  <a:pt x="422" y="448"/>
                  <a:pt x="421" y="447"/>
                  <a:pt x="421" y="446"/>
                </a:cubicBezTo>
                <a:cubicBezTo>
                  <a:pt x="422" y="446"/>
                  <a:pt x="423" y="446"/>
                  <a:pt x="424" y="446"/>
                </a:cubicBezTo>
                <a:cubicBezTo>
                  <a:pt x="424" y="446"/>
                  <a:pt x="424" y="445"/>
                  <a:pt x="424" y="445"/>
                </a:cubicBezTo>
                <a:cubicBezTo>
                  <a:pt x="425" y="444"/>
                  <a:pt x="424" y="443"/>
                  <a:pt x="424" y="442"/>
                </a:cubicBezTo>
                <a:cubicBezTo>
                  <a:pt x="424" y="442"/>
                  <a:pt x="424" y="442"/>
                  <a:pt x="424" y="442"/>
                </a:cubicBezTo>
                <a:cubicBezTo>
                  <a:pt x="424" y="441"/>
                  <a:pt x="423" y="440"/>
                  <a:pt x="424" y="440"/>
                </a:cubicBezTo>
                <a:cubicBezTo>
                  <a:pt x="426" y="440"/>
                  <a:pt x="426" y="439"/>
                  <a:pt x="427" y="438"/>
                </a:cubicBezTo>
                <a:cubicBezTo>
                  <a:pt x="427" y="436"/>
                  <a:pt x="429" y="436"/>
                  <a:pt x="430" y="435"/>
                </a:cubicBezTo>
                <a:cubicBezTo>
                  <a:pt x="430" y="434"/>
                  <a:pt x="431" y="433"/>
                  <a:pt x="431" y="432"/>
                </a:cubicBezTo>
                <a:cubicBezTo>
                  <a:pt x="432" y="432"/>
                  <a:pt x="433" y="432"/>
                  <a:pt x="434" y="431"/>
                </a:cubicBezTo>
                <a:cubicBezTo>
                  <a:pt x="434" y="430"/>
                  <a:pt x="436" y="429"/>
                  <a:pt x="436" y="428"/>
                </a:cubicBezTo>
                <a:cubicBezTo>
                  <a:pt x="436" y="427"/>
                  <a:pt x="438" y="426"/>
                  <a:pt x="439" y="425"/>
                </a:cubicBezTo>
                <a:cubicBezTo>
                  <a:pt x="439" y="424"/>
                  <a:pt x="440" y="423"/>
                  <a:pt x="441" y="422"/>
                </a:cubicBezTo>
                <a:cubicBezTo>
                  <a:pt x="442" y="421"/>
                  <a:pt x="443" y="420"/>
                  <a:pt x="444" y="419"/>
                </a:cubicBezTo>
                <a:cubicBezTo>
                  <a:pt x="445" y="417"/>
                  <a:pt x="447" y="416"/>
                  <a:pt x="448" y="414"/>
                </a:cubicBezTo>
                <a:cubicBezTo>
                  <a:pt x="449" y="413"/>
                  <a:pt x="450" y="411"/>
                  <a:pt x="451" y="410"/>
                </a:cubicBezTo>
                <a:cubicBezTo>
                  <a:pt x="453" y="409"/>
                  <a:pt x="454" y="408"/>
                  <a:pt x="455" y="406"/>
                </a:cubicBezTo>
                <a:cubicBezTo>
                  <a:pt x="456" y="405"/>
                  <a:pt x="457" y="404"/>
                  <a:pt x="459" y="403"/>
                </a:cubicBezTo>
                <a:cubicBezTo>
                  <a:pt x="460" y="402"/>
                  <a:pt x="461" y="401"/>
                  <a:pt x="461" y="399"/>
                </a:cubicBezTo>
                <a:cubicBezTo>
                  <a:pt x="461" y="398"/>
                  <a:pt x="462" y="398"/>
                  <a:pt x="461" y="397"/>
                </a:cubicBezTo>
                <a:cubicBezTo>
                  <a:pt x="460" y="396"/>
                  <a:pt x="461" y="394"/>
                  <a:pt x="458" y="394"/>
                </a:cubicBezTo>
                <a:cubicBezTo>
                  <a:pt x="458" y="394"/>
                  <a:pt x="457" y="392"/>
                  <a:pt x="456" y="393"/>
                </a:cubicBezTo>
                <a:cubicBezTo>
                  <a:pt x="455" y="393"/>
                  <a:pt x="454" y="394"/>
                  <a:pt x="453" y="394"/>
                </a:cubicBezTo>
                <a:cubicBezTo>
                  <a:pt x="452" y="395"/>
                  <a:pt x="451" y="396"/>
                  <a:pt x="451" y="397"/>
                </a:cubicBezTo>
                <a:cubicBezTo>
                  <a:pt x="449" y="400"/>
                  <a:pt x="446" y="401"/>
                  <a:pt x="444" y="404"/>
                </a:cubicBezTo>
                <a:cubicBezTo>
                  <a:pt x="443" y="405"/>
                  <a:pt x="442" y="407"/>
                  <a:pt x="440" y="408"/>
                </a:cubicBezTo>
                <a:cubicBezTo>
                  <a:pt x="439" y="409"/>
                  <a:pt x="439" y="411"/>
                  <a:pt x="437" y="412"/>
                </a:cubicBezTo>
                <a:cubicBezTo>
                  <a:pt x="436" y="413"/>
                  <a:pt x="435" y="414"/>
                  <a:pt x="434" y="415"/>
                </a:cubicBezTo>
                <a:cubicBezTo>
                  <a:pt x="433" y="416"/>
                  <a:pt x="432" y="417"/>
                  <a:pt x="431" y="418"/>
                </a:cubicBezTo>
                <a:cubicBezTo>
                  <a:pt x="430" y="419"/>
                  <a:pt x="430" y="420"/>
                  <a:pt x="429" y="421"/>
                </a:cubicBezTo>
                <a:cubicBezTo>
                  <a:pt x="428" y="422"/>
                  <a:pt x="427" y="423"/>
                  <a:pt x="426" y="424"/>
                </a:cubicBezTo>
                <a:cubicBezTo>
                  <a:pt x="425" y="425"/>
                  <a:pt x="425" y="426"/>
                  <a:pt x="424" y="426"/>
                </a:cubicBezTo>
                <a:cubicBezTo>
                  <a:pt x="423" y="427"/>
                  <a:pt x="422" y="428"/>
                  <a:pt x="421" y="429"/>
                </a:cubicBezTo>
                <a:cubicBezTo>
                  <a:pt x="420" y="430"/>
                  <a:pt x="420" y="430"/>
                  <a:pt x="420" y="431"/>
                </a:cubicBezTo>
                <a:cubicBezTo>
                  <a:pt x="419" y="432"/>
                  <a:pt x="418" y="433"/>
                  <a:pt x="417" y="434"/>
                </a:cubicBezTo>
                <a:cubicBezTo>
                  <a:pt x="417" y="433"/>
                  <a:pt x="417" y="433"/>
                  <a:pt x="417" y="433"/>
                </a:cubicBezTo>
                <a:cubicBezTo>
                  <a:pt x="417" y="431"/>
                  <a:pt x="417" y="429"/>
                  <a:pt x="417" y="427"/>
                </a:cubicBezTo>
                <a:cubicBezTo>
                  <a:pt x="417" y="423"/>
                  <a:pt x="417" y="423"/>
                  <a:pt x="417" y="423"/>
                </a:cubicBezTo>
                <a:cubicBezTo>
                  <a:pt x="417" y="419"/>
                  <a:pt x="417" y="419"/>
                  <a:pt x="417" y="419"/>
                </a:cubicBezTo>
                <a:cubicBezTo>
                  <a:pt x="416" y="418"/>
                  <a:pt x="416" y="417"/>
                  <a:pt x="416" y="416"/>
                </a:cubicBezTo>
                <a:cubicBezTo>
                  <a:pt x="416" y="411"/>
                  <a:pt x="416" y="407"/>
                  <a:pt x="416" y="402"/>
                </a:cubicBezTo>
                <a:cubicBezTo>
                  <a:pt x="416" y="392"/>
                  <a:pt x="416" y="392"/>
                  <a:pt x="416" y="392"/>
                </a:cubicBezTo>
                <a:cubicBezTo>
                  <a:pt x="418" y="391"/>
                  <a:pt x="419" y="388"/>
                  <a:pt x="421" y="386"/>
                </a:cubicBezTo>
                <a:cubicBezTo>
                  <a:pt x="423" y="384"/>
                  <a:pt x="425" y="382"/>
                  <a:pt x="427" y="380"/>
                </a:cubicBezTo>
                <a:cubicBezTo>
                  <a:pt x="428" y="378"/>
                  <a:pt x="430" y="376"/>
                  <a:pt x="432" y="375"/>
                </a:cubicBezTo>
                <a:cubicBezTo>
                  <a:pt x="433" y="373"/>
                  <a:pt x="434" y="371"/>
                  <a:pt x="436" y="370"/>
                </a:cubicBezTo>
                <a:cubicBezTo>
                  <a:pt x="437" y="368"/>
                  <a:pt x="439" y="367"/>
                  <a:pt x="440" y="365"/>
                </a:cubicBezTo>
                <a:cubicBezTo>
                  <a:pt x="441" y="363"/>
                  <a:pt x="442" y="362"/>
                  <a:pt x="444" y="361"/>
                </a:cubicBezTo>
                <a:cubicBezTo>
                  <a:pt x="446" y="360"/>
                  <a:pt x="447" y="359"/>
                  <a:pt x="447" y="358"/>
                </a:cubicBezTo>
                <a:cubicBezTo>
                  <a:pt x="448" y="357"/>
                  <a:pt x="449" y="356"/>
                  <a:pt x="449" y="355"/>
                </a:cubicBezTo>
                <a:cubicBezTo>
                  <a:pt x="449" y="350"/>
                  <a:pt x="449" y="350"/>
                  <a:pt x="449" y="350"/>
                </a:cubicBezTo>
                <a:cubicBezTo>
                  <a:pt x="449" y="350"/>
                  <a:pt x="448" y="350"/>
                  <a:pt x="448" y="349"/>
                </a:cubicBezTo>
                <a:cubicBezTo>
                  <a:pt x="447" y="348"/>
                  <a:pt x="446" y="348"/>
                  <a:pt x="445" y="349"/>
                </a:cubicBezTo>
                <a:cubicBezTo>
                  <a:pt x="444" y="349"/>
                  <a:pt x="443" y="349"/>
                  <a:pt x="442" y="350"/>
                </a:cubicBezTo>
                <a:cubicBezTo>
                  <a:pt x="440" y="352"/>
                  <a:pt x="438" y="354"/>
                  <a:pt x="436" y="356"/>
                </a:cubicBezTo>
                <a:cubicBezTo>
                  <a:pt x="435" y="357"/>
                  <a:pt x="435" y="359"/>
                  <a:pt x="434" y="360"/>
                </a:cubicBezTo>
                <a:cubicBezTo>
                  <a:pt x="433" y="360"/>
                  <a:pt x="432" y="362"/>
                  <a:pt x="431" y="363"/>
                </a:cubicBezTo>
                <a:cubicBezTo>
                  <a:pt x="430" y="364"/>
                  <a:pt x="428" y="365"/>
                  <a:pt x="427" y="366"/>
                </a:cubicBezTo>
                <a:cubicBezTo>
                  <a:pt x="426" y="367"/>
                  <a:pt x="425" y="368"/>
                  <a:pt x="424" y="369"/>
                </a:cubicBezTo>
                <a:cubicBezTo>
                  <a:pt x="423" y="370"/>
                  <a:pt x="423" y="372"/>
                  <a:pt x="422" y="373"/>
                </a:cubicBezTo>
                <a:cubicBezTo>
                  <a:pt x="420" y="374"/>
                  <a:pt x="419" y="375"/>
                  <a:pt x="418" y="376"/>
                </a:cubicBezTo>
                <a:cubicBezTo>
                  <a:pt x="418" y="377"/>
                  <a:pt x="418" y="378"/>
                  <a:pt x="417" y="378"/>
                </a:cubicBezTo>
                <a:cubicBezTo>
                  <a:pt x="416" y="379"/>
                  <a:pt x="416" y="379"/>
                  <a:pt x="415" y="378"/>
                </a:cubicBezTo>
                <a:cubicBezTo>
                  <a:pt x="415" y="373"/>
                  <a:pt x="415" y="373"/>
                  <a:pt x="415" y="373"/>
                </a:cubicBezTo>
                <a:cubicBezTo>
                  <a:pt x="416" y="371"/>
                  <a:pt x="416" y="370"/>
                  <a:pt x="416" y="368"/>
                </a:cubicBezTo>
                <a:cubicBezTo>
                  <a:pt x="416" y="366"/>
                  <a:pt x="415" y="365"/>
                  <a:pt x="415" y="363"/>
                </a:cubicBezTo>
                <a:cubicBezTo>
                  <a:pt x="415" y="362"/>
                  <a:pt x="415" y="360"/>
                  <a:pt x="415" y="358"/>
                </a:cubicBezTo>
                <a:cubicBezTo>
                  <a:pt x="415" y="353"/>
                  <a:pt x="415" y="353"/>
                  <a:pt x="415" y="353"/>
                </a:cubicBezTo>
                <a:cubicBezTo>
                  <a:pt x="415" y="352"/>
                  <a:pt x="415" y="350"/>
                  <a:pt x="415" y="348"/>
                </a:cubicBezTo>
                <a:cubicBezTo>
                  <a:pt x="415" y="348"/>
                  <a:pt x="415" y="348"/>
                  <a:pt x="415" y="348"/>
                </a:cubicBezTo>
                <a:cubicBezTo>
                  <a:pt x="415" y="347"/>
                  <a:pt x="414" y="347"/>
                  <a:pt x="414" y="347"/>
                </a:cubicBezTo>
                <a:cubicBezTo>
                  <a:pt x="414" y="347"/>
                  <a:pt x="415" y="346"/>
                  <a:pt x="415" y="346"/>
                </a:cubicBezTo>
                <a:cubicBezTo>
                  <a:pt x="415" y="342"/>
                  <a:pt x="415" y="342"/>
                  <a:pt x="415" y="342"/>
                </a:cubicBezTo>
                <a:cubicBezTo>
                  <a:pt x="414" y="341"/>
                  <a:pt x="414" y="340"/>
                  <a:pt x="414" y="338"/>
                </a:cubicBezTo>
                <a:cubicBezTo>
                  <a:pt x="415" y="337"/>
                  <a:pt x="416" y="337"/>
                  <a:pt x="416" y="335"/>
                </a:cubicBezTo>
                <a:cubicBezTo>
                  <a:pt x="417" y="334"/>
                  <a:pt x="418" y="334"/>
                  <a:pt x="419" y="333"/>
                </a:cubicBezTo>
                <a:cubicBezTo>
                  <a:pt x="419" y="332"/>
                  <a:pt x="420" y="331"/>
                  <a:pt x="421" y="331"/>
                </a:cubicBezTo>
                <a:cubicBezTo>
                  <a:pt x="421" y="331"/>
                  <a:pt x="422" y="331"/>
                  <a:pt x="422" y="331"/>
                </a:cubicBezTo>
                <a:cubicBezTo>
                  <a:pt x="422" y="330"/>
                  <a:pt x="422" y="329"/>
                  <a:pt x="422" y="329"/>
                </a:cubicBezTo>
                <a:cubicBezTo>
                  <a:pt x="424" y="328"/>
                  <a:pt x="425" y="326"/>
                  <a:pt x="426" y="325"/>
                </a:cubicBezTo>
                <a:cubicBezTo>
                  <a:pt x="428" y="324"/>
                  <a:pt x="429" y="323"/>
                  <a:pt x="430" y="321"/>
                </a:cubicBezTo>
                <a:cubicBezTo>
                  <a:pt x="431" y="319"/>
                  <a:pt x="433" y="318"/>
                  <a:pt x="434" y="316"/>
                </a:cubicBezTo>
                <a:cubicBezTo>
                  <a:pt x="434" y="316"/>
                  <a:pt x="434" y="315"/>
                  <a:pt x="434" y="314"/>
                </a:cubicBezTo>
                <a:cubicBezTo>
                  <a:pt x="434" y="314"/>
                  <a:pt x="435" y="314"/>
                  <a:pt x="435" y="313"/>
                </a:cubicBezTo>
                <a:cubicBezTo>
                  <a:pt x="434" y="313"/>
                  <a:pt x="434" y="312"/>
                  <a:pt x="434" y="311"/>
                </a:cubicBezTo>
                <a:cubicBezTo>
                  <a:pt x="434" y="311"/>
                  <a:pt x="433" y="311"/>
                  <a:pt x="433" y="311"/>
                </a:cubicBezTo>
                <a:cubicBezTo>
                  <a:pt x="433" y="311"/>
                  <a:pt x="433" y="311"/>
                  <a:pt x="432" y="311"/>
                </a:cubicBezTo>
                <a:cubicBezTo>
                  <a:pt x="432" y="311"/>
                  <a:pt x="431" y="311"/>
                  <a:pt x="431" y="310"/>
                </a:cubicBezTo>
                <a:cubicBezTo>
                  <a:pt x="430" y="310"/>
                  <a:pt x="430" y="311"/>
                  <a:pt x="429" y="311"/>
                </a:cubicBezTo>
                <a:cubicBezTo>
                  <a:pt x="429" y="311"/>
                  <a:pt x="429" y="311"/>
                  <a:pt x="428" y="311"/>
                </a:cubicBezTo>
                <a:cubicBezTo>
                  <a:pt x="428" y="311"/>
                  <a:pt x="427" y="312"/>
                  <a:pt x="427" y="312"/>
                </a:cubicBezTo>
                <a:cubicBezTo>
                  <a:pt x="427" y="313"/>
                  <a:pt x="426" y="314"/>
                  <a:pt x="426" y="315"/>
                </a:cubicBezTo>
                <a:cubicBezTo>
                  <a:pt x="425" y="315"/>
                  <a:pt x="424" y="316"/>
                  <a:pt x="423" y="317"/>
                </a:cubicBezTo>
                <a:cubicBezTo>
                  <a:pt x="422" y="318"/>
                  <a:pt x="421" y="319"/>
                  <a:pt x="420" y="320"/>
                </a:cubicBezTo>
                <a:cubicBezTo>
                  <a:pt x="420" y="320"/>
                  <a:pt x="420" y="320"/>
                  <a:pt x="420" y="321"/>
                </a:cubicBezTo>
                <a:cubicBezTo>
                  <a:pt x="420" y="322"/>
                  <a:pt x="419" y="322"/>
                  <a:pt x="419" y="322"/>
                </a:cubicBezTo>
                <a:cubicBezTo>
                  <a:pt x="418" y="323"/>
                  <a:pt x="417" y="323"/>
                  <a:pt x="417" y="324"/>
                </a:cubicBezTo>
                <a:cubicBezTo>
                  <a:pt x="416" y="324"/>
                  <a:pt x="415" y="325"/>
                  <a:pt x="415" y="326"/>
                </a:cubicBezTo>
                <a:cubicBezTo>
                  <a:pt x="414" y="325"/>
                  <a:pt x="414" y="324"/>
                  <a:pt x="414" y="324"/>
                </a:cubicBezTo>
                <a:cubicBezTo>
                  <a:pt x="414" y="319"/>
                  <a:pt x="414" y="315"/>
                  <a:pt x="414" y="311"/>
                </a:cubicBezTo>
                <a:cubicBezTo>
                  <a:pt x="414" y="310"/>
                  <a:pt x="414" y="309"/>
                  <a:pt x="413" y="308"/>
                </a:cubicBezTo>
                <a:cubicBezTo>
                  <a:pt x="413" y="307"/>
                  <a:pt x="413" y="306"/>
                  <a:pt x="414" y="305"/>
                </a:cubicBezTo>
                <a:cubicBezTo>
                  <a:pt x="414" y="305"/>
                  <a:pt x="414" y="304"/>
                  <a:pt x="414" y="304"/>
                </a:cubicBezTo>
                <a:cubicBezTo>
                  <a:pt x="413" y="303"/>
                  <a:pt x="413" y="302"/>
                  <a:pt x="413" y="301"/>
                </a:cubicBezTo>
                <a:cubicBezTo>
                  <a:pt x="413" y="300"/>
                  <a:pt x="413" y="299"/>
                  <a:pt x="414" y="299"/>
                </a:cubicBezTo>
                <a:cubicBezTo>
                  <a:pt x="414" y="298"/>
                  <a:pt x="414" y="298"/>
                  <a:pt x="414" y="297"/>
                </a:cubicBezTo>
                <a:cubicBezTo>
                  <a:pt x="413" y="297"/>
                  <a:pt x="413" y="296"/>
                  <a:pt x="413" y="295"/>
                </a:cubicBezTo>
                <a:cubicBezTo>
                  <a:pt x="413" y="289"/>
                  <a:pt x="413" y="282"/>
                  <a:pt x="413" y="276"/>
                </a:cubicBezTo>
                <a:cubicBezTo>
                  <a:pt x="412" y="275"/>
                  <a:pt x="411" y="274"/>
                  <a:pt x="410" y="273"/>
                </a:cubicBezTo>
                <a:cubicBezTo>
                  <a:pt x="408" y="272"/>
                  <a:pt x="407" y="273"/>
                  <a:pt x="406" y="273"/>
                </a:cubicBezTo>
                <a:cubicBezTo>
                  <a:pt x="406" y="273"/>
                  <a:pt x="405" y="276"/>
                  <a:pt x="405" y="276"/>
                </a:cubicBezTo>
                <a:cubicBezTo>
                  <a:pt x="405" y="278"/>
                  <a:pt x="405" y="280"/>
                  <a:pt x="405" y="282"/>
                </a:cubicBezTo>
                <a:cubicBezTo>
                  <a:pt x="405" y="286"/>
                  <a:pt x="405" y="290"/>
                  <a:pt x="405" y="294"/>
                </a:cubicBezTo>
                <a:cubicBezTo>
                  <a:pt x="405" y="296"/>
                  <a:pt x="405" y="297"/>
                  <a:pt x="404" y="298"/>
                </a:cubicBezTo>
                <a:cubicBezTo>
                  <a:pt x="403" y="299"/>
                  <a:pt x="404" y="300"/>
                  <a:pt x="404" y="301"/>
                </a:cubicBezTo>
                <a:cubicBezTo>
                  <a:pt x="404" y="308"/>
                  <a:pt x="404" y="316"/>
                  <a:pt x="404" y="324"/>
                </a:cubicBezTo>
                <a:cubicBezTo>
                  <a:pt x="404" y="325"/>
                  <a:pt x="404" y="326"/>
                  <a:pt x="403" y="326"/>
                </a:cubicBezTo>
                <a:cubicBezTo>
                  <a:pt x="403" y="326"/>
                  <a:pt x="402" y="325"/>
                  <a:pt x="402" y="325"/>
                </a:cubicBezTo>
                <a:cubicBezTo>
                  <a:pt x="401" y="324"/>
                  <a:pt x="401" y="324"/>
                  <a:pt x="400" y="323"/>
                </a:cubicBezTo>
                <a:cubicBezTo>
                  <a:pt x="400" y="323"/>
                  <a:pt x="399" y="322"/>
                  <a:pt x="399" y="321"/>
                </a:cubicBezTo>
                <a:cubicBezTo>
                  <a:pt x="398" y="320"/>
                  <a:pt x="397" y="320"/>
                  <a:pt x="397" y="319"/>
                </a:cubicBezTo>
                <a:cubicBezTo>
                  <a:pt x="396" y="318"/>
                  <a:pt x="395" y="317"/>
                  <a:pt x="394" y="316"/>
                </a:cubicBezTo>
                <a:cubicBezTo>
                  <a:pt x="393" y="315"/>
                  <a:pt x="392" y="314"/>
                  <a:pt x="392" y="313"/>
                </a:cubicBezTo>
                <a:cubicBezTo>
                  <a:pt x="391" y="312"/>
                  <a:pt x="390" y="311"/>
                  <a:pt x="388" y="311"/>
                </a:cubicBezTo>
                <a:cubicBezTo>
                  <a:pt x="388" y="311"/>
                  <a:pt x="387" y="310"/>
                  <a:pt x="386" y="310"/>
                </a:cubicBezTo>
                <a:cubicBezTo>
                  <a:pt x="386" y="311"/>
                  <a:pt x="385" y="311"/>
                  <a:pt x="384" y="311"/>
                </a:cubicBezTo>
                <a:cubicBezTo>
                  <a:pt x="383" y="312"/>
                  <a:pt x="384" y="313"/>
                  <a:pt x="383" y="314"/>
                </a:cubicBezTo>
                <a:cubicBezTo>
                  <a:pt x="383" y="314"/>
                  <a:pt x="383" y="315"/>
                  <a:pt x="383" y="315"/>
                </a:cubicBezTo>
                <a:cubicBezTo>
                  <a:pt x="384" y="316"/>
                  <a:pt x="384" y="317"/>
                  <a:pt x="385" y="318"/>
                </a:cubicBezTo>
                <a:cubicBezTo>
                  <a:pt x="386" y="319"/>
                  <a:pt x="388" y="320"/>
                  <a:pt x="388" y="322"/>
                </a:cubicBezTo>
                <a:cubicBezTo>
                  <a:pt x="389" y="323"/>
                  <a:pt x="391" y="324"/>
                  <a:pt x="392" y="325"/>
                </a:cubicBezTo>
                <a:cubicBezTo>
                  <a:pt x="393" y="327"/>
                  <a:pt x="395" y="328"/>
                  <a:pt x="395" y="329"/>
                </a:cubicBezTo>
                <a:cubicBezTo>
                  <a:pt x="397" y="332"/>
                  <a:pt x="400" y="334"/>
                  <a:pt x="403" y="337"/>
                </a:cubicBezTo>
                <a:cubicBezTo>
                  <a:pt x="403" y="352"/>
                  <a:pt x="403" y="352"/>
                  <a:pt x="403" y="352"/>
                </a:cubicBezTo>
                <a:cubicBezTo>
                  <a:pt x="403" y="356"/>
                  <a:pt x="403" y="359"/>
                  <a:pt x="403" y="363"/>
                </a:cubicBezTo>
                <a:cubicBezTo>
                  <a:pt x="403" y="364"/>
                  <a:pt x="403" y="366"/>
                  <a:pt x="402" y="367"/>
                </a:cubicBezTo>
                <a:cubicBezTo>
                  <a:pt x="402" y="367"/>
                  <a:pt x="402" y="368"/>
                  <a:pt x="402" y="368"/>
                </a:cubicBezTo>
                <a:cubicBezTo>
                  <a:pt x="402" y="371"/>
                  <a:pt x="402" y="374"/>
                  <a:pt x="402" y="377"/>
                </a:cubicBezTo>
                <a:cubicBezTo>
                  <a:pt x="401" y="378"/>
                  <a:pt x="400" y="377"/>
                  <a:pt x="400" y="376"/>
                </a:cubicBezTo>
                <a:cubicBezTo>
                  <a:pt x="399" y="376"/>
                  <a:pt x="399" y="375"/>
                  <a:pt x="398" y="375"/>
                </a:cubicBezTo>
                <a:cubicBezTo>
                  <a:pt x="397" y="374"/>
                  <a:pt x="397" y="373"/>
                  <a:pt x="397" y="373"/>
                </a:cubicBezTo>
                <a:cubicBezTo>
                  <a:pt x="395" y="372"/>
                  <a:pt x="394" y="370"/>
                  <a:pt x="393" y="369"/>
                </a:cubicBezTo>
                <a:cubicBezTo>
                  <a:pt x="392" y="368"/>
                  <a:pt x="391" y="367"/>
                  <a:pt x="390" y="366"/>
                </a:cubicBezTo>
                <a:cubicBezTo>
                  <a:pt x="390" y="365"/>
                  <a:pt x="389" y="365"/>
                  <a:pt x="388" y="365"/>
                </a:cubicBezTo>
                <a:cubicBezTo>
                  <a:pt x="387" y="364"/>
                  <a:pt x="387" y="362"/>
                  <a:pt x="386" y="362"/>
                </a:cubicBezTo>
                <a:cubicBezTo>
                  <a:pt x="385" y="361"/>
                  <a:pt x="384" y="360"/>
                  <a:pt x="383" y="359"/>
                </a:cubicBezTo>
                <a:cubicBezTo>
                  <a:pt x="382" y="358"/>
                  <a:pt x="381" y="357"/>
                  <a:pt x="381" y="356"/>
                </a:cubicBezTo>
                <a:cubicBezTo>
                  <a:pt x="380" y="355"/>
                  <a:pt x="379" y="354"/>
                  <a:pt x="378" y="353"/>
                </a:cubicBezTo>
                <a:cubicBezTo>
                  <a:pt x="377" y="352"/>
                  <a:pt x="377" y="351"/>
                  <a:pt x="376" y="350"/>
                </a:cubicBezTo>
                <a:cubicBezTo>
                  <a:pt x="376" y="349"/>
                  <a:pt x="376" y="349"/>
                  <a:pt x="375" y="349"/>
                </a:cubicBezTo>
                <a:cubicBezTo>
                  <a:pt x="374" y="349"/>
                  <a:pt x="373" y="349"/>
                  <a:pt x="373" y="348"/>
                </a:cubicBezTo>
                <a:cubicBezTo>
                  <a:pt x="373" y="348"/>
                  <a:pt x="372" y="348"/>
                  <a:pt x="372" y="348"/>
                </a:cubicBezTo>
                <a:cubicBezTo>
                  <a:pt x="371" y="349"/>
                  <a:pt x="369" y="349"/>
                  <a:pt x="369" y="351"/>
                </a:cubicBezTo>
                <a:cubicBezTo>
                  <a:pt x="369" y="351"/>
                  <a:pt x="369" y="351"/>
                  <a:pt x="369" y="351"/>
                </a:cubicBezTo>
                <a:cubicBezTo>
                  <a:pt x="368" y="352"/>
                  <a:pt x="367" y="353"/>
                  <a:pt x="368" y="353"/>
                </a:cubicBezTo>
                <a:cubicBezTo>
                  <a:pt x="368" y="354"/>
                  <a:pt x="368" y="355"/>
                  <a:pt x="369" y="356"/>
                </a:cubicBezTo>
                <a:cubicBezTo>
                  <a:pt x="369" y="356"/>
                  <a:pt x="369" y="356"/>
                  <a:pt x="369" y="356"/>
                </a:cubicBezTo>
                <a:cubicBezTo>
                  <a:pt x="371" y="358"/>
                  <a:pt x="373" y="359"/>
                  <a:pt x="374" y="361"/>
                </a:cubicBezTo>
                <a:cubicBezTo>
                  <a:pt x="375" y="363"/>
                  <a:pt x="377" y="364"/>
                  <a:pt x="378" y="366"/>
                </a:cubicBezTo>
                <a:cubicBezTo>
                  <a:pt x="379" y="367"/>
                  <a:pt x="380" y="369"/>
                  <a:pt x="382" y="370"/>
                </a:cubicBezTo>
                <a:cubicBezTo>
                  <a:pt x="383" y="372"/>
                  <a:pt x="385" y="373"/>
                  <a:pt x="386" y="375"/>
                </a:cubicBezTo>
                <a:cubicBezTo>
                  <a:pt x="387" y="376"/>
                  <a:pt x="389" y="378"/>
                  <a:pt x="390" y="379"/>
                </a:cubicBezTo>
                <a:cubicBezTo>
                  <a:pt x="391" y="380"/>
                  <a:pt x="391" y="381"/>
                  <a:pt x="392" y="382"/>
                </a:cubicBezTo>
                <a:cubicBezTo>
                  <a:pt x="393" y="383"/>
                  <a:pt x="394" y="384"/>
                  <a:pt x="395" y="384"/>
                </a:cubicBezTo>
                <a:cubicBezTo>
                  <a:pt x="396" y="385"/>
                  <a:pt x="397" y="386"/>
                  <a:pt x="397" y="387"/>
                </a:cubicBezTo>
                <a:cubicBezTo>
                  <a:pt x="398" y="388"/>
                  <a:pt x="398" y="389"/>
                  <a:pt x="399" y="390"/>
                </a:cubicBezTo>
                <a:cubicBezTo>
                  <a:pt x="400" y="391"/>
                  <a:pt x="401" y="392"/>
                  <a:pt x="402" y="392"/>
                </a:cubicBezTo>
                <a:cubicBezTo>
                  <a:pt x="402" y="400"/>
                  <a:pt x="402" y="408"/>
                  <a:pt x="402" y="417"/>
                </a:cubicBezTo>
                <a:cubicBezTo>
                  <a:pt x="402" y="418"/>
                  <a:pt x="400" y="419"/>
                  <a:pt x="401" y="421"/>
                </a:cubicBezTo>
                <a:cubicBezTo>
                  <a:pt x="401" y="422"/>
                  <a:pt x="401" y="424"/>
                  <a:pt x="401" y="426"/>
                </a:cubicBezTo>
                <a:cubicBezTo>
                  <a:pt x="401" y="430"/>
                  <a:pt x="401" y="430"/>
                  <a:pt x="401" y="430"/>
                </a:cubicBezTo>
                <a:cubicBezTo>
                  <a:pt x="400" y="431"/>
                  <a:pt x="400" y="431"/>
                  <a:pt x="399" y="431"/>
                </a:cubicBezTo>
                <a:cubicBezTo>
                  <a:pt x="398" y="431"/>
                  <a:pt x="398" y="430"/>
                  <a:pt x="398" y="429"/>
                </a:cubicBezTo>
                <a:cubicBezTo>
                  <a:pt x="399" y="428"/>
                  <a:pt x="399" y="428"/>
                  <a:pt x="397" y="428"/>
                </a:cubicBezTo>
                <a:cubicBezTo>
                  <a:pt x="397" y="428"/>
                  <a:pt x="397" y="427"/>
                  <a:pt x="396" y="427"/>
                </a:cubicBezTo>
                <a:cubicBezTo>
                  <a:pt x="395" y="427"/>
                  <a:pt x="394" y="426"/>
                  <a:pt x="393" y="425"/>
                </a:cubicBezTo>
                <a:cubicBezTo>
                  <a:pt x="392" y="424"/>
                  <a:pt x="391" y="424"/>
                  <a:pt x="391" y="423"/>
                </a:cubicBezTo>
                <a:cubicBezTo>
                  <a:pt x="390" y="422"/>
                  <a:pt x="389" y="421"/>
                  <a:pt x="388" y="420"/>
                </a:cubicBezTo>
                <a:cubicBezTo>
                  <a:pt x="388" y="419"/>
                  <a:pt x="387" y="419"/>
                  <a:pt x="386" y="418"/>
                </a:cubicBezTo>
                <a:cubicBezTo>
                  <a:pt x="385" y="417"/>
                  <a:pt x="383" y="416"/>
                  <a:pt x="383" y="414"/>
                </a:cubicBezTo>
                <a:cubicBezTo>
                  <a:pt x="382" y="413"/>
                  <a:pt x="380" y="412"/>
                  <a:pt x="380" y="410"/>
                </a:cubicBezTo>
                <a:cubicBezTo>
                  <a:pt x="380" y="410"/>
                  <a:pt x="379" y="409"/>
                  <a:pt x="378" y="409"/>
                </a:cubicBezTo>
                <a:cubicBezTo>
                  <a:pt x="376" y="406"/>
                  <a:pt x="373" y="404"/>
                  <a:pt x="371" y="401"/>
                </a:cubicBezTo>
                <a:cubicBezTo>
                  <a:pt x="370" y="400"/>
                  <a:pt x="369" y="400"/>
                  <a:pt x="368" y="398"/>
                </a:cubicBezTo>
                <a:cubicBezTo>
                  <a:pt x="368" y="397"/>
                  <a:pt x="367" y="397"/>
                  <a:pt x="366" y="396"/>
                </a:cubicBezTo>
                <a:cubicBezTo>
                  <a:pt x="366" y="395"/>
                  <a:pt x="365" y="395"/>
                  <a:pt x="365" y="394"/>
                </a:cubicBezTo>
                <a:cubicBezTo>
                  <a:pt x="363" y="394"/>
                  <a:pt x="362" y="392"/>
                  <a:pt x="360" y="394"/>
                </a:cubicBezTo>
                <a:cubicBezTo>
                  <a:pt x="359" y="394"/>
                  <a:pt x="359" y="394"/>
                  <a:pt x="358" y="394"/>
                </a:cubicBezTo>
                <a:cubicBezTo>
                  <a:pt x="358" y="394"/>
                  <a:pt x="357" y="394"/>
                  <a:pt x="357" y="394"/>
                </a:cubicBezTo>
                <a:cubicBezTo>
                  <a:pt x="357" y="395"/>
                  <a:pt x="357" y="396"/>
                  <a:pt x="356" y="397"/>
                </a:cubicBezTo>
                <a:cubicBezTo>
                  <a:pt x="356" y="397"/>
                  <a:pt x="356" y="398"/>
                  <a:pt x="356" y="398"/>
                </a:cubicBezTo>
                <a:cubicBezTo>
                  <a:pt x="357" y="399"/>
                  <a:pt x="357" y="400"/>
                  <a:pt x="357" y="401"/>
                </a:cubicBezTo>
                <a:cubicBezTo>
                  <a:pt x="357" y="401"/>
                  <a:pt x="358" y="401"/>
                  <a:pt x="358" y="402"/>
                </a:cubicBezTo>
                <a:cubicBezTo>
                  <a:pt x="359" y="403"/>
                  <a:pt x="361" y="404"/>
                  <a:pt x="362" y="406"/>
                </a:cubicBezTo>
                <a:cubicBezTo>
                  <a:pt x="363" y="407"/>
                  <a:pt x="365" y="408"/>
                  <a:pt x="366" y="410"/>
                </a:cubicBezTo>
                <a:cubicBezTo>
                  <a:pt x="367" y="412"/>
                  <a:pt x="368" y="413"/>
                  <a:pt x="370" y="414"/>
                </a:cubicBezTo>
                <a:cubicBezTo>
                  <a:pt x="371" y="416"/>
                  <a:pt x="372" y="417"/>
                  <a:pt x="374" y="418"/>
                </a:cubicBezTo>
                <a:cubicBezTo>
                  <a:pt x="374" y="419"/>
                  <a:pt x="374" y="420"/>
                  <a:pt x="376" y="421"/>
                </a:cubicBezTo>
                <a:cubicBezTo>
                  <a:pt x="376" y="422"/>
                  <a:pt x="377" y="423"/>
                  <a:pt x="377" y="424"/>
                </a:cubicBezTo>
                <a:cubicBezTo>
                  <a:pt x="377" y="424"/>
                  <a:pt x="378" y="425"/>
                  <a:pt x="378" y="425"/>
                </a:cubicBezTo>
                <a:cubicBezTo>
                  <a:pt x="380" y="425"/>
                  <a:pt x="381" y="427"/>
                  <a:pt x="383" y="428"/>
                </a:cubicBezTo>
                <a:cubicBezTo>
                  <a:pt x="383" y="429"/>
                  <a:pt x="384" y="430"/>
                  <a:pt x="384" y="431"/>
                </a:cubicBezTo>
                <a:cubicBezTo>
                  <a:pt x="385" y="432"/>
                  <a:pt x="386" y="432"/>
                  <a:pt x="387" y="433"/>
                </a:cubicBezTo>
                <a:cubicBezTo>
                  <a:pt x="387" y="434"/>
                  <a:pt x="388" y="435"/>
                  <a:pt x="389" y="435"/>
                </a:cubicBezTo>
                <a:cubicBezTo>
                  <a:pt x="390" y="439"/>
                  <a:pt x="393" y="441"/>
                  <a:pt x="396" y="443"/>
                </a:cubicBezTo>
                <a:cubicBezTo>
                  <a:pt x="398" y="445"/>
                  <a:pt x="398" y="447"/>
                  <a:pt x="400" y="449"/>
                </a:cubicBezTo>
                <a:cubicBezTo>
                  <a:pt x="400" y="449"/>
                  <a:pt x="400" y="449"/>
                  <a:pt x="400" y="449"/>
                </a:cubicBezTo>
                <a:cubicBezTo>
                  <a:pt x="400" y="450"/>
                  <a:pt x="400" y="451"/>
                  <a:pt x="400" y="451"/>
                </a:cubicBezTo>
                <a:cubicBezTo>
                  <a:pt x="399" y="452"/>
                  <a:pt x="399" y="452"/>
                  <a:pt x="398" y="452"/>
                </a:cubicBezTo>
                <a:cubicBezTo>
                  <a:pt x="398" y="453"/>
                  <a:pt x="399" y="453"/>
                  <a:pt x="400" y="454"/>
                </a:cubicBezTo>
                <a:cubicBezTo>
                  <a:pt x="400" y="456"/>
                  <a:pt x="400" y="458"/>
                  <a:pt x="400" y="460"/>
                </a:cubicBezTo>
                <a:cubicBezTo>
                  <a:pt x="400" y="461"/>
                  <a:pt x="400" y="461"/>
                  <a:pt x="399" y="463"/>
                </a:cubicBezTo>
                <a:cubicBezTo>
                  <a:pt x="399" y="463"/>
                  <a:pt x="398" y="463"/>
                  <a:pt x="398" y="463"/>
                </a:cubicBezTo>
                <a:cubicBezTo>
                  <a:pt x="398" y="464"/>
                  <a:pt x="398" y="464"/>
                  <a:pt x="399" y="464"/>
                </a:cubicBezTo>
                <a:cubicBezTo>
                  <a:pt x="399" y="465"/>
                  <a:pt x="399" y="465"/>
                  <a:pt x="399" y="466"/>
                </a:cubicBezTo>
                <a:cubicBezTo>
                  <a:pt x="400" y="466"/>
                  <a:pt x="400" y="466"/>
                  <a:pt x="400" y="467"/>
                </a:cubicBezTo>
                <a:cubicBezTo>
                  <a:pt x="400" y="468"/>
                  <a:pt x="400" y="470"/>
                  <a:pt x="400" y="472"/>
                </a:cubicBezTo>
                <a:cubicBezTo>
                  <a:pt x="400" y="472"/>
                  <a:pt x="399" y="472"/>
                  <a:pt x="399" y="473"/>
                </a:cubicBezTo>
                <a:cubicBezTo>
                  <a:pt x="399" y="474"/>
                  <a:pt x="399" y="475"/>
                  <a:pt x="398" y="476"/>
                </a:cubicBezTo>
                <a:cubicBezTo>
                  <a:pt x="397" y="477"/>
                  <a:pt x="399" y="477"/>
                  <a:pt x="399" y="478"/>
                </a:cubicBezTo>
                <a:cubicBezTo>
                  <a:pt x="399" y="480"/>
                  <a:pt x="399" y="481"/>
                  <a:pt x="399" y="483"/>
                </a:cubicBezTo>
                <a:cubicBezTo>
                  <a:pt x="399" y="483"/>
                  <a:pt x="399" y="484"/>
                  <a:pt x="398" y="484"/>
                </a:cubicBezTo>
                <a:cubicBezTo>
                  <a:pt x="398" y="484"/>
                  <a:pt x="398" y="483"/>
                  <a:pt x="397" y="483"/>
                </a:cubicBezTo>
                <a:cubicBezTo>
                  <a:pt x="397" y="485"/>
                  <a:pt x="397" y="485"/>
                  <a:pt x="399" y="485"/>
                </a:cubicBezTo>
                <a:cubicBezTo>
                  <a:pt x="399" y="486"/>
                  <a:pt x="399" y="488"/>
                  <a:pt x="399" y="489"/>
                </a:cubicBezTo>
                <a:cubicBezTo>
                  <a:pt x="400" y="490"/>
                  <a:pt x="400" y="490"/>
                  <a:pt x="401" y="489"/>
                </a:cubicBezTo>
                <a:cubicBezTo>
                  <a:pt x="401" y="488"/>
                  <a:pt x="401" y="487"/>
                  <a:pt x="403" y="487"/>
                </a:cubicBezTo>
                <a:cubicBezTo>
                  <a:pt x="403" y="487"/>
                  <a:pt x="404" y="486"/>
                  <a:pt x="404" y="486"/>
                </a:cubicBezTo>
                <a:cubicBezTo>
                  <a:pt x="406" y="484"/>
                  <a:pt x="407" y="484"/>
                  <a:pt x="410" y="484"/>
                </a:cubicBezTo>
                <a:cubicBezTo>
                  <a:pt x="411" y="484"/>
                  <a:pt x="411" y="486"/>
                  <a:pt x="412" y="486"/>
                </a:cubicBezTo>
                <a:cubicBezTo>
                  <a:pt x="412" y="486"/>
                  <a:pt x="412" y="487"/>
                  <a:pt x="413" y="487"/>
                </a:cubicBezTo>
                <a:cubicBezTo>
                  <a:pt x="413" y="488"/>
                  <a:pt x="413" y="488"/>
                  <a:pt x="413" y="488"/>
                </a:cubicBezTo>
                <a:cubicBezTo>
                  <a:pt x="410" y="488"/>
                  <a:pt x="410" y="488"/>
                  <a:pt x="410" y="488"/>
                </a:cubicBezTo>
                <a:cubicBezTo>
                  <a:pt x="410" y="488"/>
                  <a:pt x="410" y="488"/>
                  <a:pt x="410" y="488"/>
                </a:cubicBezTo>
                <a:cubicBezTo>
                  <a:pt x="410" y="488"/>
                  <a:pt x="410" y="487"/>
                  <a:pt x="410" y="487"/>
                </a:cubicBezTo>
                <a:cubicBezTo>
                  <a:pt x="410" y="487"/>
                  <a:pt x="410" y="487"/>
                  <a:pt x="409" y="487"/>
                </a:cubicBezTo>
                <a:cubicBezTo>
                  <a:pt x="409" y="487"/>
                  <a:pt x="410" y="488"/>
                  <a:pt x="410" y="488"/>
                </a:cubicBezTo>
                <a:cubicBezTo>
                  <a:pt x="410" y="488"/>
                  <a:pt x="410" y="488"/>
                  <a:pt x="410" y="488"/>
                </a:cubicBezTo>
                <a:cubicBezTo>
                  <a:pt x="411" y="489"/>
                  <a:pt x="411" y="490"/>
                  <a:pt x="411" y="491"/>
                </a:cubicBezTo>
                <a:cubicBezTo>
                  <a:pt x="411" y="491"/>
                  <a:pt x="411" y="491"/>
                  <a:pt x="411" y="491"/>
                </a:cubicBezTo>
                <a:cubicBezTo>
                  <a:pt x="411" y="490"/>
                  <a:pt x="411" y="490"/>
                  <a:pt x="411" y="491"/>
                </a:cubicBezTo>
                <a:cubicBezTo>
                  <a:pt x="411" y="491"/>
                  <a:pt x="410" y="491"/>
                  <a:pt x="411" y="491"/>
                </a:cubicBezTo>
                <a:cubicBezTo>
                  <a:pt x="411" y="491"/>
                  <a:pt x="411" y="491"/>
                  <a:pt x="411" y="491"/>
                </a:cubicBezTo>
                <a:cubicBezTo>
                  <a:pt x="412" y="490"/>
                  <a:pt x="412" y="491"/>
                  <a:pt x="412" y="492"/>
                </a:cubicBezTo>
                <a:cubicBezTo>
                  <a:pt x="412" y="492"/>
                  <a:pt x="411" y="493"/>
                  <a:pt x="411" y="494"/>
                </a:cubicBezTo>
                <a:cubicBezTo>
                  <a:pt x="411" y="495"/>
                  <a:pt x="412" y="495"/>
                  <a:pt x="412" y="495"/>
                </a:cubicBezTo>
                <a:cubicBezTo>
                  <a:pt x="412" y="495"/>
                  <a:pt x="412" y="494"/>
                  <a:pt x="412" y="494"/>
                </a:cubicBezTo>
                <a:cubicBezTo>
                  <a:pt x="412" y="494"/>
                  <a:pt x="413" y="494"/>
                  <a:pt x="413" y="494"/>
                </a:cubicBezTo>
                <a:cubicBezTo>
                  <a:pt x="413" y="494"/>
                  <a:pt x="413" y="494"/>
                  <a:pt x="413" y="494"/>
                </a:cubicBezTo>
                <a:cubicBezTo>
                  <a:pt x="413" y="494"/>
                  <a:pt x="413" y="494"/>
                  <a:pt x="413" y="494"/>
                </a:cubicBezTo>
                <a:cubicBezTo>
                  <a:pt x="413" y="496"/>
                  <a:pt x="413" y="496"/>
                  <a:pt x="413" y="496"/>
                </a:cubicBezTo>
                <a:cubicBezTo>
                  <a:pt x="417" y="496"/>
                  <a:pt x="417" y="496"/>
                  <a:pt x="418" y="495"/>
                </a:cubicBezTo>
                <a:cubicBezTo>
                  <a:pt x="418" y="496"/>
                  <a:pt x="419" y="496"/>
                  <a:pt x="419" y="496"/>
                </a:cubicBezTo>
                <a:cubicBezTo>
                  <a:pt x="419" y="498"/>
                  <a:pt x="419" y="499"/>
                  <a:pt x="419" y="501"/>
                </a:cubicBezTo>
                <a:cubicBezTo>
                  <a:pt x="419" y="502"/>
                  <a:pt x="418" y="502"/>
                  <a:pt x="418" y="503"/>
                </a:cubicBezTo>
                <a:cubicBezTo>
                  <a:pt x="418" y="504"/>
                  <a:pt x="419" y="504"/>
                  <a:pt x="419" y="505"/>
                </a:cubicBezTo>
                <a:cubicBezTo>
                  <a:pt x="419" y="506"/>
                  <a:pt x="419" y="507"/>
                  <a:pt x="419" y="508"/>
                </a:cubicBezTo>
                <a:cubicBezTo>
                  <a:pt x="419" y="513"/>
                  <a:pt x="419" y="517"/>
                  <a:pt x="419" y="522"/>
                </a:cubicBezTo>
                <a:cubicBezTo>
                  <a:pt x="419" y="523"/>
                  <a:pt x="419" y="523"/>
                  <a:pt x="420" y="524"/>
                </a:cubicBezTo>
                <a:cubicBezTo>
                  <a:pt x="420" y="525"/>
                  <a:pt x="419" y="526"/>
                  <a:pt x="419" y="526"/>
                </a:cubicBezTo>
                <a:cubicBezTo>
                  <a:pt x="419" y="527"/>
                  <a:pt x="420" y="527"/>
                  <a:pt x="419" y="528"/>
                </a:cubicBezTo>
                <a:cubicBezTo>
                  <a:pt x="419" y="529"/>
                  <a:pt x="419" y="529"/>
                  <a:pt x="419" y="530"/>
                </a:cubicBezTo>
                <a:cubicBezTo>
                  <a:pt x="419" y="532"/>
                  <a:pt x="419" y="533"/>
                  <a:pt x="419" y="535"/>
                </a:cubicBezTo>
                <a:cubicBezTo>
                  <a:pt x="419" y="537"/>
                  <a:pt x="420" y="538"/>
                  <a:pt x="420" y="540"/>
                </a:cubicBezTo>
                <a:cubicBezTo>
                  <a:pt x="420" y="542"/>
                  <a:pt x="420" y="544"/>
                  <a:pt x="420" y="545"/>
                </a:cubicBezTo>
                <a:cubicBezTo>
                  <a:pt x="420" y="550"/>
                  <a:pt x="420" y="550"/>
                  <a:pt x="420" y="550"/>
                </a:cubicBezTo>
                <a:cubicBezTo>
                  <a:pt x="420" y="555"/>
                  <a:pt x="420" y="555"/>
                  <a:pt x="420" y="555"/>
                </a:cubicBezTo>
                <a:cubicBezTo>
                  <a:pt x="420" y="557"/>
                  <a:pt x="420" y="559"/>
                  <a:pt x="420" y="561"/>
                </a:cubicBezTo>
                <a:cubicBezTo>
                  <a:pt x="420" y="561"/>
                  <a:pt x="420" y="562"/>
                  <a:pt x="420" y="562"/>
                </a:cubicBezTo>
                <a:cubicBezTo>
                  <a:pt x="421" y="563"/>
                  <a:pt x="421" y="565"/>
                  <a:pt x="421" y="566"/>
                </a:cubicBezTo>
                <a:cubicBezTo>
                  <a:pt x="421" y="567"/>
                  <a:pt x="420" y="567"/>
                  <a:pt x="420" y="568"/>
                </a:cubicBezTo>
                <a:cubicBezTo>
                  <a:pt x="420" y="568"/>
                  <a:pt x="421" y="569"/>
                  <a:pt x="421" y="569"/>
                </a:cubicBezTo>
                <a:cubicBezTo>
                  <a:pt x="421" y="570"/>
                  <a:pt x="421" y="571"/>
                  <a:pt x="420" y="571"/>
                </a:cubicBezTo>
                <a:cubicBezTo>
                  <a:pt x="420" y="571"/>
                  <a:pt x="420" y="571"/>
                  <a:pt x="419" y="571"/>
                </a:cubicBezTo>
                <a:cubicBezTo>
                  <a:pt x="419" y="573"/>
                  <a:pt x="418" y="575"/>
                  <a:pt x="420" y="576"/>
                </a:cubicBezTo>
                <a:cubicBezTo>
                  <a:pt x="419" y="577"/>
                  <a:pt x="419" y="578"/>
                  <a:pt x="418" y="578"/>
                </a:cubicBezTo>
                <a:cubicBezTo>
                  <a:pt x="418" y="579"/>
                  <a:pt x="420" y="578"/>
                  <a:pt x="420" y="579"/>
                </a:cubicBezTo>
                <a:cubicBezTo>
                  <a:pt x="420" y="579"/>
                  <a:pt x="421" y="579"/>
                  <a:pt x="421" y="580"/>
                </a:cubicBezTo>
                <a:cubicBezTo>
                  <a:pt x="421" y="581"/>
                  <a:pt x="421" y="582"/>
                  <a:pt x="421" y="583"/>
                </a:cubicBezTo>
                <a:cubicBezTo>
                  <a:pt x="421" y="584"/>
                  <a:pt x="421" y="586"/>
                  <a:pt x="420" y="587"/>
                </a:cubicBezTo>
                <a:cubicBezTo>
                  <a:pt x="420" y="588"/>
                  <a:pt x="420" y="589"/>
                  <a:pt x="420" y="590"/>
                </a:cubicBezTo>
                <a:cubicBezTo>
                  <a:pt x="419" y="590"/>
                  <a:pt x="419" y="590"/>
                  <a:pt x="418" y="589"/>
                </a:cubicBezTo>
                <a:cubicBezTo>
                  <a:pt x="418" y="590"/>
                  <a:pt x="418" y="590"/>
                  <a:pt x="417" y="590"/>
                </a:cubicBezTo>
                <a:cubicBezTo>
                  <a:pt x="417" y="591"/>
                  <a:pt x="418" y="591"/>
                  <a:pt x="418" y="592"/>
                </a:cubicBezTo>
                <a:cubicBezTo>
                  <a:pt x="417" y="592"/>
                  <a:pt x="416" y="593"/>
                  <a:pt x="415" y="594"/>
                </a:cubicBezTo>
                <a:cubicBezTo>
                  <a:pt x="414" y="594"/>
                  <a:pt x="413" y="594"/>
                  <a:pt x="412" y="594"/>
                </a:cubicBezTo>
                <a:cubicBezTo>
                  <a:pt x="411" y="594"/>
                  <a:pt x="411" y="595"/>
                  <a:pt x="410" y="595"/>
                </a:cubicBezTo>
                <a:cubicBezTo>
                  <a:pt x="410" y="594"/>
                  <a:pt x="410" y="594"/>
                  <a:pt x="409" y="594"/>
                </a:cubicBezTo>
                <a:cubicBezTo>
                  <a:pt x="409" y="593"/>
                  <a:pt x="409" y="593"/>
                  <a:pt x="410" y="592"/>
                </a:cubicBezTo>
                <a:cubicBezTo>
                  <a:pt x="411" y="592"/>
                  <a:pt x="411" y="590"/>
                  <a:pt x="413" y="590"/>
                </a:cubicBezTo>
                <a:cubicBezTo>
                  <a:pt x="413" y="590"/>
                  <a:pt x="413" y="589"/>
                  <a:pt x="413" y="589"/>
                </a:cubicBezTo>
                <a:cubicBezTo>
                  <a:pt x="413" y="588"/>
                  <a:pt x="414" y="588"/>
                  <a:pt x="414" y="588"/>
                </a:cubicBezTo>
                <a:cubicBezTo>
                  <a:pt x="415" y="588"/>
                  <a:pt x="415" y="587"/>
                  <a:pt x="415" y="587"/>
                </a:cubicBezTo>
                <a:cubicBezTo>
                  <a:pt x="415" y="586"/>
                  <a:pt x="414" y="586"/>
                  <a:pt x="414" y="586"/>
                </a:cubicBezTo>
                <a:cubicBezTo>
                  <a:pt x="413" y="585"/>
                  <a:pt x="413" y="586"/>
                  <a:pt x="412" y="587"/>
                </a:cubicBezTo>
                <a:cubicBezTo>
                  <a:pt x="412" y="587"/>
                  <a:pt x="412" y="587"/>
                  <a:pt x="411" y="588"/>
                </a:cubicBezTo>
                <a:cubicBezTo>
                  <a:pt x="412" y="589"/>
                  <a:pt x="412" y="589"/>
                  <a:pt x="411" y="589"/>
                </a:cubicBezTo>
                <a:cubicBezTo>
                  <a:pt x="411" y="589"/>
                  <a:pt x="410" y="590"/>
                  <a:pt x="410" y="590"/>
                </a:cubicBezTo>
                <a:cubicBezTo>
                  <a:pt x="409" y="590"/>
                  <a:pt x="409" y="589"/>
                  <a:pt x="408" y="589"/>
                </a:cubicBezTo>
                <a:cubicBezTo>
                  <a:pt x="408" y="589"/>
                  <a:pt x="408" y="589"/>
                  <a:pt x="407" y="589"/>
                </a:cubicBezTo>
                <a:cubicBezTo>
                  <a:pt x="408" y="588"/>
                  <a:pt x="408" y="588"/>
                  <a:pt x="408" y="588"/>
                </a:cubicBezTo>
                <a:cubicBezTo>
                  <a:pt x="409" y="588"/>
                  <a:pt x="409" y="587"/>
                  <a:pt x="409" y="587"/>
                </a:cubicBezTo>
                <a:cubicBezTo>
                  <a:pt x="410" y="587"/>
                  <a:pt x="410" y="587"/>
                  <a:pt x="410" y="587"/>
                </a:cubicBezTo>
                <a:cubicBezTo>
                  <a:pt x="410" y="586"/>
                  <a:pt x="409" y="586"/>
                  <a:pt x="409" y="585"/>
                </a:cubicBezTo>
                <a:cubicBezTo>
                  <a:pt x="408" y="586"/>
                  <a:pt x="406" y="585"/>
                  <a:pt x="405" y="586"/>
                </a:cubicBezTo>
                <a:cubicBezTo>
                  <a:pt x="404" y="585"/>
                  <a:pt x="403" y="583"/>
                  <a:pt x="402" y="583"/>
                </a:cubicBezTo>
                <a:cubicBezTo>
                  <a:pt x="402" y="582"/>
                  <a:pt x="401" y="583"/>
                  <a:pt x="401" y="583"/>
                </a:cubicBezTo>
                <a:cubicBezTo>
                  <a:pt x="401" y="583"/>
                  <a:pt x="401" y="584"/>
                  <a:pt x="401" y="584"/>
                </a:cubicBezTo>
                <a:cubicBezTo>
                  <a:pt x="401" y="584"/>
                  <a:pt x="400" y="584"/>
                  <a:pt x="400" y="584"/>
                </a:cubicBezTo>
                <a:cubicBezTo>
                  <a:pt x="400" y="583"/>
                  <a:pt x="400" y="582"/>
                  <a:pt x="398" y="583"/>
                </a:cubicBezTo>
                <a:cubicBezTo>
                  <a:pt x="397" y="581"/>
                  <a:pt x="397" y="581"/>
                  <a:pt x="397" y="580"/>
                </a:cubicBezTo>
                <a:cubicBezTo>
                  <a:pt x="397" y="576"/>
                  <a:pt x="397" y="573"/>
                  <a:pt x="397" y="570"/>
                </a:cubicBezTo>
                <a:cubicBezTo>
                  <a:pt x="397" y="569"/>
                  <a:pt x="398" y="569"/>
                  <a:pt x="398" y="569"/>
                </a:cubicBezTo>
                <a:cubicBezTo>
                  <a:pt x="398" y="567"/>
                  <a:pt x="398" y="566"/>
                  <a:pt x="398" y="564"/>
                </a:cubicBezTo>
                <a:cubicBezTo>
                  <a:pt x="397" y="563"/>
                  <a:pt x="397" y="562"/>
                  <a:pt x="397" y="562"/>
                </a:cubicBezTo>
                <a:cubicBezTo>
                  <a:pt x="397" y="560"/>
                  <a:pt x="397" y="559"/>
                  <a:pt x="398" y="558"/>
                </a:cubicBezTo>
                <a:cubicBezTo>
                  <a:pt x="398" y="558"/>
                  <a:pt x="398" y="557"/>
                  <a:pt x="398" y="557"/>
                </a:cubicBezTo>
                <a:cubicBezTo>
                  <a:pt x="398" y="552"/>
                  <a:pt x="398" y="548"/>
                  <a:pt x="398" y="544"/>
                </a:cubicBezTo>
                <a:cubicBezTo>
                  <a:pt x="398" y="543"/>
                  <a:pt x="398" y="542"/>
                  <a:pt x="399" y="541"/>
                </a:cubicBezTo>
                <a:cubicBezTo>
                  <a:pt x="399" y="541"/>
                  <a:pt x="399" y="541"/>
                  <a:pt x="399" y="540"/>
                </a:cubicBezTo>
                <a:cubicBezTo>
                  <a:pt x="399" y="540"/>
                  <a:pt x="398" y="539"/>
                  <a:pt x="398" y="539"/>
                </a:cubicBezTo>
                <a:cubicBezTo>
                  <a:pt x="398" y="537"/>
                  <a:pt x="398" y="535"/>
                  <a:pt x="398" y="533"/>
                </a:cubicBezTo>
                <a:cubicBezTo>
                  <a:pt x="400" y="531"/>
                  <a:pt x="399" y="529"/>
                  <a:pt x="399" y="527"/>
                </a:cubicBezTo>
                <a:cubicBezTo>
                  <a:pt x="399" y="526"/>
                  <a:pt x="399" y="525"/>
                  <a:pt x="398" y="524"/>
                </a:cubicBezTo>
                <a:cubicBezTo>
                  <a:pt x="398" y="524"/>
                  <a:pt x="398" y="523"/>
                  <a:pt x="398" y="523"/>
                </a:cubicBezTo>
                <a:cubicBezTo>
                  <a:pt x="399" y="523"/>
                  <a:pt x="399" y="522"/>
                  <a:pt x="399" y="521"/>
                </a:cubicBezTo>
                <a:cubicBezTo>
                  <a:pt x="399" y="518"/>
                  <a:pt x="399" y="514"/>
                  <a:pt x="399" y="510"/>
                </a:cubicBezTo>
                <a:cubicBezTo>
                  <a:pt x="399" y="505"/>
                  <a:pt x="399" y="499"/>
                  <a:pt x="399" y="494"/>
                </a:cubicBezTo>
                <a:cubicBezTo>
                  <a:pt x="398" y="493"/>
                  <a:pt x="397" y="492"/>
                  <a:pt x="396" y="492"/>
                </a:cubicBezTo>
                <a:cubicBezTo>
                  <a:pt x="395" y="491"/>
                  <a:pt x="395" y="491"/>
                  <a:pt x="394" y="492"/>
                </a:cubicBezTo>
                <a:cubicBezTo>
                  <a:pt x="393" y="492"/>
                  <a:pt x="392" y="491"/>
                  <a:pt x="392" y="490"/>
                </a:cubicBezTo>
                <a:cubicBezTo>
                  <a:pt x="392" y="490"/>
                  <a:pt x="392" y="490"/>
                  <a:pt x="392" y="490"/>
                </a:cubicBezTo>
                <a:cubicBezTo>
                  <a:pt x="390" y="490"/>
                  <a:pt x="391" y="488"/>
                  <a:pt x="390" y="488"/>
                </a:cubicBezTo>
                <a:cubicBezTo>
                  <a:pt x="389" y="488"/>
                  <a:pt x="390" y="489"/>
                  <a:pt x="389" y="490"/>
                </a:cubicBezTo>
                <a:cubicBezTo>
                  <a:pt x="389" y="490"/>
                  <a:pt x="389" y="491"/>
                  <a:pt x="388" y="491"/>
                </a:cubicBezTo>
                <a:cubicBezTo>
                  <a:pt x="387" y="490"/>
                  <a:pt x="386" y="489"/>
                  <a:pt x="385" y="490"/>
                </a:cubicBezTo>
                <a:cubicBezTo>
                  <a:pt x="385" y="489"/>
                  <a:pt x="386" y="488"/>
                  <a:pt x="386" y="488"/>
                </a:cubicBezTo>
                <a:moveTo>
                  <a:pt x="395" y="457"/>
                </a:moveTo>
                <a:cubicBezTo>
                  <a:pt x="395" y="458"/>
                  <a:pt x="394" y="458"/>
                  <a:pt x="394" y="458"/>
                </a:cubicBezTo>
                <a:cubicBezTo>
                  <a:pt x="394" y="458"/>
                  <a:pt x="394" y="458"/>
                  <a:pt x="394" y="458"/>
                </a:cubicBezTo>
                <a:cubicBezTo>
                  <a:pt x="394" y="458"/>
                  <a:pt x="395" y="458"/>
                  <a:pt x="395" y="458"/>
                </a:cubicBezTo>
                <a:cubicBezTo>
                  <a:pt x="395" y="458"/>
                  <a:pt x="395" y="458"/>
                  <a:pt x="395" y="458"/>
                </a:cubicBezTo>
                <a:cubicBezTo>
                  <a:pt x="395" y="458"/>
                  <a:pt x="395" y="458"/>
                  <a:pt x="394" y="459"/>
                </a:cubicBezTo>
                <a:cubicBezTo>
                  <a:pt x="394" y="459"/>
                  <a:pt x="394" y="458"/>
                  <a:pt x="394" y="458"/>
                </a:cubicBezTo>
                <a:cubicBezTo>
                  <a:pt x="394" y="458"/>
                  <a:pt x="394" y="458"/>
                  <a:pt x="394" y="458"/>
                </a:cubicBezTo>
                <a:cubicBezTo>
                  <a:pt x="393" y="459"/>
                  <a:pt x="393" y="459"/>
                  <a:pt x="394" y="459"/>
                </a:cubicBezTo>
                <a:cubicBezTo>
                  <a:pt x="394" y="459"/>
                  <a:pt x="394" y="459"/>
                  <a:pt x="395" y="457"/>
                </a:cubicBezTo>
                <a:moveTo>
                  <a:pt x="418" y="526"/>
                </a:moveTo>
                <a:cubicBezTo>
                  <a:pt x="418" y="526"/>
                  <a:pt x="418" y="526"/>
                  <a:pt x="417" y="526"/>
                </a:cubicBezTo>
                <a:cubicBezTo>
                  <a:pt x="417" y="526"/>
                  <a:pt x="417" y="526"/>
                  <a:pt x="417" y="526"/>
                </a:cubicBezTo>
                <a:cubicBezTo>
                  <a:pt x="417" y="526"/>
                  <a:pt x="417" y="526"/>
                  <a:pt x="417" y="526"/>
                </a:cubicBezTo>
                <a:cubicBezTo>
                  <a:pt x="417" y="526"/>
                  <a:pt x="417" y="526"/>
                  <a:pt x="418" y="526"/>
                </a:cubicBezTo>
                <a:cubicBezTo>
                  <a:pt x="418" y="526"/>
                  <a:pt x="418" y="526"/>
                  <a:pt x="417" y="526"/>
                </a:cubicBezTo>
                <a:cubicBezTo>
                  <a:pt x="417" y="526"/>
                  <a:pt x="417" y="526"/>
                  <a:pt x="417" y="526"/>
                </a:cubicBezTo>
                <a:cubicBezTo>
                  <a:pt x="417" y="526"/>
                  <a:pt x="417" y="525"/>
                  <a:pt x="417" y="525"/>
                </a:cubicBezTo>
                <a:cubicBezTo>
                  <a:pt x="417" y="525"/>
                  <a:pt x="416" y="525"/>
                  <a:pt x="416" y="525"/>
                </a:cubicBezTo>
                <a:cubicBezTo>
                  <a:pt x="416" y="525"/>
                  <a:pt x="416" y="525"/>
                  <a:pt x="418" y="526"/>
                </a:cubicBezTo>
                <a:moveTo>
                  <a:pt x="406" y="505"/>
                </a:moveTo>
                <a:cubicBezTo>
                  <a:pt x="407" y="505"/>
                  <a:pt x="407" y="505"/>
                  <a:pt x="407" y="505"/>
                </a:cubicBezTo>
                <a:cubicBezTo>
                  <a:pt x="406" y="505"/>
                  <a:pt x="406" y="505"/>
                  <a:pt x="405" y="505"/>
                </a:cubicBezTo>
                <a:cubicBezTo>
                  <a:pt x="405" y="505"/>
                  <a:pt x="405" y="505"/>
                  <a:pt x="405" y="505"/>
                </a:cubicBezTo>
                <a:cubicBezTo>
                  <a:pt x="405" y="505"/>
                  <a:pt x="405" y="506"/>
                  <a:pt x="405" y="506"/>
                </a:cubicBezTo>
                <a:cubicBezTo>
                  <a:pt x="406" y="506"/>
                  <a:pt x="406" y="506"/>
                  <a:pt x="407" y="504"/>
                </a:cubicBezTo>
                <a:cubicBezTo>
                  <a:pt x="407" y="504"/>
                  <a:pt x="407" y="504"/>
                  <a:pt x="407" y="504"/>
                </a:cubicBezTo>
                <a:cubicBezTo>
                  <a:pt x="406" y="504"/>
                  <a:pt x="406" y="505"/>
                  <a:pt x="407" y="505"/>
                </a:cubicBezTo>
                <a:cubicBezTo>
                  <a:pt x="407" y="505"/>
                  <a:pt x="407" y="505"/>
                  <a:pt x="407" y="505"/>
                </a:cubicBezTo>
                <a:cubicBezTo>
                  <a:pt x="407" y="505"/>
                  <a:pt x="407" y="504"/>
                  <a:pt x="407" y="504"/>
                </a:cubicBezTo>
                <a:cubicBezTo>
                  <a:pt x="407" y="504"/>
                  <a:pt x="407" y="504"/>
                  <a:pt x="406" y="505"/>
                </a:cubicBezTo>
                <a:moveTo>
                  <a:pt x="406" y="491"/>
                </a:moveTo>
                <a:cubicBezTo>
                  <a:pt x="406" y="492"/>
                  <a:pt x="406" y="492"/>
                  <a:pt x="406" y="492"/>
                </a:cubicBezTo>
                <a:cubicBezTo>
                  <a:pt x="405" y="493"/>
                  <a:pt x="404" y="492"/>
                  <a:pt x="404" y="493"/>
                </a:cubicBezTo>
                <a:cubicBezTo>
                  <a:pt x="404" y="496"/>
                  <a:pt x="404" y="496"/>
                  <a:pt x="404" y="496"/>
                </a:cubicBezTo>
                <a:cubicBezTo>
                  <a:pt x="404" y="496"/>
                  <a:pt x="404" y="496"/>
                  <a:pt x="404" y="496"/>
                </a:cubicBezTo>
                <a:cubicBezTo>
                  <a:pt x="404" y="496"/>
                  <a:pt x="405" y="496"/>
                  <a:pt x="405" y="496"/>
                </a:cubicBezTo>
                <a:cubicBezTo>
                  <a:pt x="405" y="496"/>
                  <a:pt x="406" y="497"/>
                  <a:pt x="406" y="497"/>
                </a:cubicBezTo>
                <a:cubicBezTo>
                  <a:pt x="406" y="497"/>
                  <a:pt x="406" y="496"/>
                  <a:pt x="407" y="496"/>
                </a:cubicBezTo>
                <a:cubicBezTo>
                  <a:pt x="407" y="496"/>
                  <a:pt x="407" y="496"/>
                  <a:pt x="407" y="495"/>
                </a:cubicBezTo>
                <a:cubicBezTo>
                  <a:pt x="407" y="495"/>
                  <a:pt x="407" y="496"/>
                  <a:pt x="407" y="496"/>
                </a:cubicBezTo>
                <a:cubicBezTo>
                  <a:pt x="407" y="497"/>
                  <a:pt x="407" y="497"/>
                  <a:pt x="407" y="498"/>
                </a:cubicBezTo>
                <a:cubicBezTo>
                  <a:pt x="407" y="498"/>
                  <a:pt x="407" y="498"/>
                  <a:pt x="407" y="498"/>
                </a:cubicBezTo>
                <a:cubicBezTo>
                  <a:pt x="406" y="498"/>
                  <a:pt x="405" y="498"/>
                  <a:pt x="406" y="499"/>
                </a:cubicBezTo>
                <a:cubicBezTo>
                  <a:pt x="406" y="499"/>
                  <a:pt x="406" y="500"/>
                  <a:pt x="406" y="500"/>
                </a:cubicBezTo>
                <a:cubicBezTo>
                  <a:pt x="405" y="501"/>
                  <a:pt x="405" y="502"/>
                  <a:pt x="406" y="503"/>
                </a:cubicBezTo>
                <a:cubicBezTo>
                  <a:pt x="407" y="503"/>
                  <a:pt x="408" y="503"/>
                  <a:pt x="410" y="503"/>
                </a:cubicBezTo>
                <a:cubicBezTo>
                  <a:pt x="410" y="503"/>
                  <a:pt x="410" y="503"/>
                  <a:pt x="410" y="502"/>
                </a:cubicBezTo>
                <a:cubicBezTo>
                  <a:pt x="410" y="500"/>
                  <a:pt x="410" y="500"/>
                  <a:pt x="410" y="500"/>
                </a:cubicBezTo>
                <a:cubicBezTo>
                  <a:pt x="411" y="500"/>
                  <a:pt x="411" y="501"/>
                  <a:pt x="412" y="501"/>
                </a:cubicBezTo>
                <a:cubicBezTo>
                  <a:pt x="412" y="501"/>
                  <a:pt x="412" y="500"/>
                  <a:pt x="412" y="499"/>
                </a:cubicBezTo>
                <a:cubicBezTo>
                  <a:pt x="412" y="499"/>
                  <a:pt x="411" y="498"/>
                  <a:pt x="410" y="498"/>
                </a:cubicBezTo>
                <a:cubicBezTo>
                  <a:pt x="410" y="497"/>
                  <a:pt x="410" y="497"/>
                  <a:pt x="409" y="497"/>
                </a:cubicBezTo>
                <a:cubicBezTo>
                  <a:pt x="410" y="497"/>
                  <a:pt x="410" y="496"/>
                  <a:pt x="410" y="496"/>
                </a:cubicBezTo>
                <a:cubicBezTo>
                  <a:pt x="410" y="495"/>
                  <a:pt x="409" y="495"/>
                  <a:pt x="408" y="495"/>
                </a:cubicBezTo>
                <a:cubicBezTo>
                  <a:pt x="409" y="495"/>
                  <a:pt x="409" y="494"/>
                  <a:pt x="410" y="494"/>
                </a:cubicBezTo>
                <a:cubicBezTo>
                  <a:pt x="410" y="494"/>
                  <a:pt x="410" y="494"/>
                  <a:pt x="410" y="494"/>
                </a:cubicBezTo>
                <a:cubicBezTo>
                  <a:pt x="410" y="494"/>
                  <a:pt x="410" y="493"/>
                  <a:pt x="410" y="493"/>
                </a:cubicBezTo>
                <a:cubicBezTo>
                  <a:pt x="409" y="494"/>
                  <a:pt x="408" y="493"/>
                  <a:pt x="408" y="492"/>
                </a:cubicBezTo>
                <a:cubicBezTo>
                  <a:pt x="407" y="493"/>
                  <a:pt x="406" y="495"/>
                  <a:pt x="405" y="494"/>
                </a:cubicBezTo>
                <a:cubicBezTo>
                  <a:pt x="405" y="493"/>
                  <a:pt x="405" y="493"/>
                  <a:pt x="406" y="492"/>
                </a:cubicBezTo>
                <a:cubicBezTo>
                  <a:pt x="406" y="492"/>
                  <a:pt x="406" y="492"/>
                  <a:pt x="406" y="492"/>
                </a:cubicBezTo>
                <a:cubicBezTo>
                  <a:pt x="406" y="492"/>
                  <a:pt x="406" y="491"/>
                  <a:pt x="405" y="491"/>
                </a:cubicBezTo>
                <a:cubicBezTo>
                  <a:pt x="406" y="492"/>
                  <a:pt x="406" y="491"/>
                  <a:pt x="406" y="491"/>
                </a:cubicBezTo>
                <a:cubicBezTo>
                  <a:pt x="405" y="491"/>
                  <a:pt x="405" y="491"/>
                  <a:pt x="405" y="491"/>
                </a:cubicBezTo>
                <a:cubicBezTo>
                  <a:pt x="405" y="491"/>
                  <a:pt x="405" y="491"/>
                  <a:pt x="404" y="491"/>
                </a:cubicBezTo>
                <a:cubicBezTo>
                  <a:pt x="404" y="491"/>
                  <a:pt x="404" y="491"/>
                  <a:pt x="404" y="491"/>
                </a:cubicBezTo>
                <a:cubicBezTo>
                  <a:pt x="404" y="491"/>
                  <a:pt x="404" y="491"/>
                  <a:pt x="404" y="491"/>
                </a:cubicBezTo>
                <a:cubicBezTo>
                  <a:pt x="404" y="492"/>
                  <a:pt x="405" y="491"/>
                  <a:pt x="406" y="491"/>
                </a:cubicBezTo>
                <a:moveTo>
                  <a:pt x="370" y="327"/>
                </a:moveTo>
                <a:cubicBezTo>
                  <a:pt x="370" y="328"/>
                  <a:pt x="370" y="328"/>
                  <a:pt x="370" y="328"/>
                </a:cubicBezTo>
                <a:cubicBezTo>
                  <a:pt x="370" y="328"/>
                  <a:pt x="371" y="329"/>
                  <a:pt x="370" y="329"/>
                </a:cubicBezTo>
                <a:cubicBezTo>
                  <a:pt x="371" y="329"/>
                  <a:pt x="371" y="329"/>
                  <a:pt x="371" y="329"/>
                </a:cubicBezTo>
                <a:cubicBezTo>
                  <a:pt x="371" y="329"/>
                  <a:pt x="371" y="329"/>
                  <a:pt x="371" y="328"/>
                </a:cubicBezTo>
                <a:cubicBezTo>
                  <a:pt x="371" y="328"/>
                  <a:pt x="371" y="327"/>
                  <a:pt x="370" y="330"/>
                </a:cubicBezTo>
                <a:cubicBezTo>
                  <a:pt x="370" y="330"/>
                  <a:pt x="371" y="329"/>
                  <a:pt x="370" y="329"/>
                </a:cubicBezTo>
                <a:cubicBezTo>
                  <a:pt x="370" y="329"/>
                  <a:pt x="370" y="329"/>
                  <a:pt x="370" y="329"/>
                </a:cubicBezTo>
                <a:cubicBezTo>
                  <a:pt x="370" y="330"/>
                  <a:pt x="369" y="330"/>
                  <a:pt x="370" y="330"/>
                </a:cubicBezTo>
                <a:cubicBezTo>
                  <a:pt x="370" y="330"/>
                  <a:pt x="370" y="330"/>
                  <a:pt x="370" y="327"/>
                </a:cubicBezTo>
                <a:moveTo>
                  <a:pt x="447" y="306"/>
                </a:moveTo>
                <a:cubicBezTo>
                  <a:pt x="447" y="306"/>
                  <a:pt x="447" y="306"/>
                  <a:pt x="447" y="306"/>
                </a:cubicBezTo>
                <a:cubicBezTo>
                  <a:pt x="447" y="305"/>
                  <a:pt x="447" y="305"/>
                  <a:pt x="447" y="304"/>
                </a:cubicBezTo>
                <a:cubicBezTo>
                  <a:pt x="447" y="304"/>
                  <a:pt x="447" y="304"/>
                  <a:pt x="447" y="304"/>
                </a:cubicBezTo>
                <a:cubicBezTo>
                  <a:pt x="447" y="304"/>
                  <a:pt x="446" y="304"/>
                  <a:pt x="446" y="304"/>
                </a:cubicBezTo>
                <a:cubicBezTo>
                  <a:pt x="446" y="305"/>
                  <a:pt x="446" y="305"/>
                  <a:pt x="447" y="305"/>
                </a:cubicBezTo>
                <a:cubicBezTo>
                  <a:pt x="447" y="306"/>
                  <a:pt x="447" y="308"/>
                  <a:pt x="448" y="308"/>
                </a:cubicBezTo>
                <a:cubicBezTo>
                  <a:pt x="448" y="307"/>
                  <a:pt x="449" y="306"/>
                  <a:pt x="447" y="306"/>
                </a:cubicBezTo>
                <a:moveTo>
                  <a:pt x="409" y="230"/>
                </a:moveTo>
                <a:cubicBezTo>
                  <a:pt x="409" y="230"/>
                  <a:pt x="409" y="230"/>
                  <a:pt x="409" y="230"/>
                </a:cubicBezTo>
                <a:cubicBezTo>
                  <a:pt x="409" y="230"/>
                  <a:pt x="409" y="229"/>
                  <a:pt x="409" y="229"/>
                </a:cubicBezTo>
                <a:cubicBezTo>
                  <a:pt x="409" y="229"/>
                  <a:pt x="409" y="229"/>
                  <a:pt x="409" y="229"/>
                </a:cubicBezTo>
                <a:cubicBezTo>
                  <a:pt x="408" y="229"/>
                  <a:pt x="409" y="230"/>
                  <a:pt x="409" y="230"/>
                </a:cubicBezTo>
                <a:cubicBezTo>
                  <a:pt x="409" y="231"/>
                  <a:pt x="410" y="231"/>
                  <a:pt x="411" y="231"/>
                </a:cubicBezTo>
                <a:cubicBezTo>
                  <a:pt x="411" y="231"/>
                  <a:pt x="411" y="231"/>
                  <a:pt x="411" y="231"/>
                </a:cubicBezTo>
                <a:cubicBezTo>
                  <a:pt x="411" y="231"/>
                  <a:pt x="411" y="230"/>
                  <a:pt x="412" y="228"/>
                </a:cubicBezTo>
                <a:cubicBezTo>
                  <a:pt x="412" y="228"/>
                  <a:pt x="412" y="228"/>
                  <a:pt x="411" y="228"/>
                </a:cubicBezTo>
                <a:cubicBezTo>
                  <a:pt x="411" y="228"/>
                  <a:pt x="411" y="229"/>
                  <a:pt x="411" y="229"/>
                </a:cubicBezTo>
                <a:cubicBezTo>
                  <a:pt x="411" y="230"/>
                  <a:pt x="411" y="230"/>
                  <a:pt x="412" y="230"/>
                </a:cubicBezTo>
                <a:cubicBezTo>
                  <a:pt x="412" y="230"/>
                  <a:pt x="412" y="230"/>
                  <a:pt x="412" y="229"/>
                </a:cubicBezTo>
                <a:cubicBezTo>
                  <a:pt x="412" y="229"/>
                  <a:pt x="412" y="228"/>
                  <a:pt x="411" y="230"/>
                </a:cubicBezTo>
                <a:moveTo>
                  <a:pt x="462" y="360"/>
                </a:moveTo>
                <a:cubicBezTo>
                  <a:pt x="462" y="360"/>
                  <a:pt x="462" y="360"/>
                  <a:pt x="462" y="360"/>
                </a:cubicBezTo>
                <a:cubicBezTo>
                  <a:pt x="463" y="360"/>
                  <a:pt x="463" y="359"/>
                  <a:pt x="462" y="359"/>
                </a:cubicBezTo>
                <a:cubicBezTo>
                  <a:pt x="462" y="359"/>
                  <a:pt x="462" y="359"/>
                  <a:pt x="462" y="359"/>
                </a:cubicBezTo>
                <a:cubicBezTo>
                  <a:pt x="462" y="359"/>
                  <a:pt x="462" y="359"/>
                  <a:pt x="462" y="360"/>
                </a:cubicBezTo>
                <a:cubicBezTo>
                  <a:pt x="462" y="360"/>
                  <a:pt x="462" y="360"/>
                  <a:pt x="462" y="361"/>
                </a:cubicBezTo>
                <a:cubicBezTo>
                  <a:pt x="462" y="361"/>
                  <a:pt x="463" y="362"/>
                  <a:pt x="464" y="362"/>
                </a:cubicBezTo>
                <a:cubicBezTo>
                  <a:pt x="464" y="362"/>
                  <a:pt x="464" y="361"/>
                  <a:pt x="464" y="361"/>
                </a:cubicBezTo>
                <a:cubicBezTo>
                  <a:pt x="464" y="360"/>
                  <a:pt x="464" y="360"/>
                  <a:pt x="463" y="360"/>
                </a:cubicBezTo>
                <a:cubicBezTo>
                  <a:pt x="463" y="360"/>
                  <a:pt x="463" y="360"/>
                  <a:pt x="462" y="360"/>
                </a:cubicBezTo>
                <a:moveTo>
                  <a:pt x="409" y="225"/>
                </a:moveTo>
                <a:cubicBezTo>
                  <a:pt x="409" y="224"/>
                  <a:pt x="410" y="224"/>
                  <a:pt x="410" y="224"/>
                </a:cubicBezTo>
                <a:cubicBezTo>
                  <a:pt x="409" y="223"/>
                  <a:pt x="409" y="222"/>
                  <a:pt x="408" y="221"/>
                </a:cubicBezTo>
                <a:cubicBezTo>
                  <a:pt x="407" y="221"/>
                  <a:pt x="406" y="221"/>
                  <a:pt x="405" y="221"/>
                </a:cubicBezTo>
                <a:cubicBezTo>
                  <a:pt x="405" y="221"/>
                  <a:pt x="404" y="222"/>
                  <a:pt x="405" y="223"/>
                </a:cubicBezTo>
                <a:cubicBezTo>
                  <a:pt x="406" y="223"/>
                  <a:pt x="405" y="224"/>
                  <a:pt x="406" y="225"/>
                </a:cubicBezTo>
                <a:moveTo>
                  <a:pt x="443" y="306"/>
                </a:moveTo>
                <a:cubicBezTo>
                  <a:pt x="443" y="306"/>
                  <a:pt x="442" y="305"/>
                  <a:pt x="442" y="303"/>
                </a:cubicBezTo>
                <a:cubicBezTo>
                  <a:pt x="442" y="304"/>
                  <a:pt x="442" y="304"/>
                  <a:pt x="442" y="305"/>
                </a:cubicBezTo>
                <a:cubicBezTo>
                  <a:pt x="441" y="305"/>
                  <a:pt x="441" y="306"/>
                  <a:pt x="441" y="307"/>
                </a:cubicBezTo>
                <a:cubicBezTo>
                  <a:pt x="441" y="308"/>
                  <a:pt x="442" y="307"/>
                  <a:pt x="443" y="308"/>
                </a:cubicBezTo>
                <a:cubicBezTo>
                  <a:pt x="443" y="309"/>
                  <a:pt x="444" y="309"/>
                  <a:pt x="444" y="308"/>
                </a:cubicBezTo>
                <a:cubicBezTo>
                  <a:pt x="445" y="308"/>
                  <a:pt x="446" y="307"/>
                  <a:pt x="445" y="306"/>
                </a:cubicBezTo>
                <a:cubicBezTo>
                  <a:pt x="445" y="306"/>
                  <a:pt x="445" y="306"/>
                  <a:pt x="444" y="306"/>
                </a:cubicBezTo>
                <a:cubicBezTo>
                  <a:pt x="444" y="306"/>
                  <a:pt x="443" y="306"/>
                  <a:pt x="443" y="306"/>
                </a:cubicBezTo>
                <a:moveTo>
                  <a:pt x="445" y="298"/>
                </a:moveTo>
                <a:cubicBezTo>
                  <a:pt x="444" y="296"/>
                  <a:pt x="444" y="296"/>
                  <a:pt x="445" y="295"/>
                </a:cubicBezTo>
                <a:cubicBezTo>
                  <a:pt x="446" y="294"/>
                  <a:pt x="446" y="294"/>
                  <a:pt x="445" y="293"/>
                </a:cubicBezTo>
                <a:cubicBezTo>
                  <a:pt x="445" y="293"/>
                  <a:pt x="444" y="292"/>
                  <a:pt x="443" y="293"/>
                </a:cubicBezTo>
                <a:cubicBezTo>
                  <a:pt x="443" y="293"/>
                  <a:pt x="444" y="294"/>
                  <a:pt x="443" y="294"/>
                </a:cubicBezTo>
                <a:cubicBezTo>
                  <a:pt x="443" y="296"/>
                  <a:pt x="442" y="295"/>
                  <a:pt x="442" y="296"/>
                </a:cubicBezTo>
                <a:cubicBezTo>
                  <a:pt x="442" y="296"/>
                  <a:pt x="443" y="297"/>
                  <a:pt x="444" y="298"/>
                </a:cubicBezTo>
                <a:cubicBezTo>
                  <a:pt x="444" y="298"/>
                  <a:pt x="445" y="298"/>
                  <a:pt x="445" y="298"/>
                </a:cubicBezTo>
                <a:moveTo>
                  <a:pt x="411" y="237"/>
                </a:moveTo>
                <a:cubicBezTo>
                  <a:pt x="410" y="243"/>
                  <a:pt x="410" y="243"/>
                  <a:pt x="411" y="244"/>
                </a:cubicBezTo>
                <a:cubicBezTo>
                  <a:pt x="411" y="244"/>
                  <a:pt x="411" y="244"/>
                  <a:pt x="411" y="243"/>
                </a:cubicBezTo>
                <a:cubicBezTo>
                  <a:pt x="411" y="242"/>
                  <a:pt x="411" y="240"/>
                  <a:pt x="411" y="238"/>
                </a:cubicBezTo>
                <a:cubicBezTo>
                  <a:pt x="411" y="238"/>
                  <a:pt x="411" y="238"/>
                  <a:pt x="411" y="237"/>
                </a:cubicBezTo>
                <a:moveTo>
                  <a:pt x="437" y="327"/>
                </a:moveTo>
                <a:cubicBezTo>
                  <a:pt x="438" y="327"/>
                  <a:pt x="438" y="327"/>
                  <a:pt x="438" y="327"/>
                </a:cubicBezTo>
                <a:cubicBezTo>
                  <a:pt x="439" y="326"/>
                  <a:pt x="439" y="326"/>
                  <a:pt x="439" y="325"/>
                </a:cubicBezTo>
                <a:cubicBezTo>
                  <a:pt x="438" y="325"/>
                  <a:pt x="438" y="325"/>
                  <a:pt x="438" y="325"/>
                </a:cubicBezTo>
                <a:cubicBezTo>
                  <a:pt x="437" y="324"/>
                  <a:pt x="437" y="325"/>
                  <a:pt x="436" y="326"/>
                </a:cubicBezTo>
                <a:cubicBezTo>
                  <a:pt x="436" y="326"/>
                  <a:pt x="436" y="326"/>
                  <a:pt x="436" y="326"/>
                </a:cubicBezTo>
                <a:cubicBezTo>
                  <a:pt x="436" y="327"/>
                  <a:pt x="437" y="327"/>
                  <a:pt x="437" y="327"/>
                </a:cubicBezTo>
                <a:moveTo>
                  <a:pt x="409" y="228"/>
                </a:moveTo>
                <a:cubicBezTo>
                  <a:pt x="409" y="228"/>
                  <a:pt x="409" y="228"/>
                  <a:pt x="409" y="228"/>
                </a:cubicBezTo>
                <a:cubicBezTo>
                  <a:pt x="410" y="228"/>
                  <a:pt x="410" y="227"/>
                  <a:pt x="410" y="227"/>
                </a:cubicBezTo>
                <a:cubicBezTo>
                  <a:pt x="410" y="226"/>
                  <a:pt x="410" y="226"/>
                  <a:pt x="409" y="226"/>
                </a:cubicBezTo>
                <a:cubicBezTo>
                  <a:pt x="409" y="226"/>
                  <a:pt x="409" y="226"/>
                  <a:pt x="408" y="226"/>
                </a:cubicBezTo>
                <a:cubicBezTo>
                  <a:pt x="408" y="226"/>
                  <a:pt x="407" y="226"/>
                  <a:pt x="407" y="227"/>
                </a:cubicBezTo>
                <a:cubicBezTo>
                  <a:pt x="408" y="228"/>
                  <a:pt x="408" y="228"/>
                  <a:pt x="408" y="228"/>
                </a:cubicBezTo>
                <a:cubicBezTo>
                  <a:pt x="409" y="228"/>
                  <a:pt x="409" y="228"/>
                  <a:pt x="409" y="228"/>
                </a:cubicBezTo>
                <a:moveTo>
                  <a:pt x="347" y="395"/>
                </a:moveTo>
                <a:cubicBezTo>
                  <a:pt x="347" y="395"/>
                  <a:pt x="347" y="396"/>
                  <a:pt x="347" y="397"/>
                </a:cubicBezTo>
                <a:cubicBezTo>
                  <a:pt x="347" y="397"/>
                  <a:pt x="347" y="398"/>
                  <a:pt x="347" y="398"/>
                </a:cubicBezTo>
                <a:cubicBezTo>
                  <a:pt x="348" y="398"/>
                  <a:pt x="348" y="397"/>
                  <a:pt x="349" y="397"/>
                </a:cubicBezTo>
                <a:cubicBezTo>
                  <a:pt x="349" y="397"/>
                  <a:pt x="349" y="396"/>
                  <a:pt x="348" y="396"/>
                </a:cubicBezTo>
                <a:cubicBezTo>
                  <a:pt x="348" y="395"/>
                  <a:pt x="348" y="395"/>
                  <a:pt x="347" y="395"/>
                </a:cubicBezTo>
                <a:moveTo>
                  <a:pt x="376" y="464"/>
                </a:moveTo>
                <a:cubicBezTo>
                  <a:pt x="375" y="465"/>
                  <a:pt x="375" y="465"/>
                  <a:pt x="375" y="466"/>
                </a:cubicBezTo>
                <a:cubicBezTo>
                  <a:pt x="375" y="466"/>
                  <a:pt x="375" y="467"/>
                  <a:pt x="376" y="467"/>
                </a:cubicBezTo>
                <a:cubicBezTo>
                  <a:pt x="376" y="467"/>
                  <a:pt x="377" y="467"/>
                  <a:pt x="377" y="466"/>
                </a:cubicBezTo>
                <a:cubicBezTo>
                  <a:pt x="377" y="466"/>
                  <a:pt x="377" y="465"/>
                  <a:pt x="377" y="465"/>
                </a:cubicBezTo>
                <a:cubicBezTo>
                  <a:pt x="377" y="465"/>
                  <a:pt x="376" y="464"/>
                  <a:pt x="376" y="464"/>
                </a:cubicBezTo>
                <a:moveTo>
                  <a:pt x="453" y="450"/>
                </a:moveTo>
                <a:cubicBezTo>
                  <a:pt x="452" y="450"/>
                  <a:pt x="452" y="450"/>
                  <a:pt x="451" y="450"/>
                </a:cubicBezTo>
                <a:cubicBezTo>
                  <a:pt x="452" y="451"/>
                  <a:pt x="452" y="451"/>
                  <a:pt x="453" y="450"/>
                </a:cubicBezTo>
                <a:moveTo>
                  <a:pt x="418" y="587"/>
                </a:moveTo>
                <a:cubicBezTo>
                  <a:pt x="417" y="586"/>
                  <a:pt x="417" y="586"/>
                  <a:pt x="416" y="587"/>
                </a:cubicBezTo>
                <a:cubicBezTo>
                  <a:pt x="417" y="587"/>
                  <a:pt x="417" y="587"/>
                  <a:pt x="418" y="587"/>
                </a:cubicBezTo>
                <a:moveTo>
                  <a:pt x="468" y="383"/>
                </a:moveTo>
                <a:cubicBezTo>
                  <a:pt x="468" y="383"/>
                  <a:pt x="468" y="383"/>
                  <a:pt x="468" y="383"/>
                </a:cubicBezTo>
                <a:cubicBezTo>
                  <a:pt x="468" y="383"/>
                  <a:pt x="468" y="383"/>
                  <a:pt x="468" y="383"/>
                </a:cubicBezTo>
                <a:cubicBezTo>
                  <a:pt x="467" y="383"/>
                  <a:pt x="467" y="384"/>
                  <a:pt x="468" y="384"/>
                </a:cubicBezTo>
                <a:cubicBezTo>
                  <a:pt x="468" y="384"/>
                  <a:pt x="468" y="384"/>
                  <a:pt x="468" y="383"/>
                </a:cubicBezTo>
                <a:moveTo>
                  <a:pt x="399" y="426"/>
                </a:moveTo>
                <a:cubicBezTo>
                  <a:pt x="400" y="425"/>
                  <a:pt x="400" y="425"/>
                  <a:pt x="399" y="424"/>
                </a:cubicBezTo>
                <a:cubicBezTo>
                  <a:pt x="399" y="425"/>
                  <a:pt x="399" y="425"/>
                  <a:pt x="399" y="426"/>
                </a:cubicBezTo>
                <a:moveTo>
                  <a:pt x="413" y="593"/>
                </a:moveTo>
                <a:cubicBezTo>
                  <a:pt x="413" y="592"/>
                  <a:pt x="412" y="592"/>
                  <a:pt x="411" y="593"/>
                </a:cubicBezTo>
                <a:cubicBezTo>
                  <a:pt x="412" y="593"/>
                  <a:pt x="413" y="593"/>
                  <a:pt x="413" y="593"/>
                </a:cubicBezTo>
                <a:moveTo>
                  <a:pt x="401" y="231"/>
                </a:moveTo>
                <a:cubicBezTo>
                  <a:pt x="402" y="230"/>
                  <a:pt x="402" y="229"/>
                  <a:pt x="401" y="229"/>
                </a:cubicBezTo>
                <a:cubicBezTo>
                  <a:pt x="401" y="229"/>
                  <a:pt x="401" y="230"/>
                  <a:pt x="401" y="231"/>
                </a:cubicBezTo>
                <a:moveTo>
                  <a:pt x="428" y="485"/>
                </a:moveTo>
                <a:cubicBezTo>
                  <a:pt x="428" y="485"/>
                  <a:pt x="428" y="484"/>
                  <a:pt x="428" y="484"/>
                </a:cubicBezTo>
                <a:cubicBezTo>
                  <a:pt x="427" y="484"/>
                  <a:pt x="427" y="485"/>
                  <a:pt x="428" y="486"/>
                </a:cubicBezTo>
                <a:cubicBezTo>
                  <a:pt x="428" y="486"/>
                  <a:pt x="428" y="486"/>
                  <a:pt x="428" y="486"/>
                </a:cubicBezTo>
                <a:cubicBezTo>
                  <a:pt x="428" y="485"/>
                  <a:pt x="428" y="485"/>
                  <a:pt x="428" y="485"/>
                </a:cubicBezTo>
                <a:moveTo>
                  <a:pt x="402" y="236"/>
                </a:moveTo>
                <a:cubicBezTo>
                  <a:pt x="402" y="237"/>
                  <a:pt x="403" y="237"/>
                  <a:pt x="404" y="236"/>
                </a:cubicBezTo>
                <a:cubicBezTo>
                  <a:pt x="403" y="235"/>
                  <a:pt x="402" y="235"/>
                  <a:pt x="402" y="236"/>
                </a:cubicBezTo>
                <a:moveTo>
                  <a:pt x="415" y="244"/>
                </a:moveTo>
                <a:cubicBezTo>
                  <a:pt x="415" y="243"/>
                  <a:pt x="415" y="243"/>
                  <a:pt x="415" y="242"/>
                </a:cubicBezTo>
                <a:cubicBezTo>
                  <a:pt x="414" y="243"/>
                  <a:pt x="414" y="243"/>
                  <a:pt x="415" y="244"/>
                </a:cubicBezTo>
                <a:moveTo>
                  <a:pt x="413" y="528"/>
                </a:moveTo>
                <a:cubicBezTo>
                  <a:pt x="413" y="527"/>
                  <a:pt x="412" y="527"/>
                  <a:pt x="411" y="528"/>
                </a:cubicBezTo>
                <a:cubicBezTo>
                  <a:pt x="412" y="529"/>
                  <a:pt x="413" y="529"/>
                  <a:pt x="413" y="528"/>
                </a:cubicBezTo>
                <a:moveTo>
                  <a:pt x="409" y="532"/>
                </a:moveTo>
                <a:cubicBezTo>
                  <a:pt x="409" y="532"/>
                  <a:pt x="409" y="532"/>
                  <a:pt x="409" y="532"/>
                </a:cubicBezTo>
                <a:cubicBezTo>
                  <a:pt x="409" y="531"/>
                  <a:pt x="408" y="531"/>
                  <a:pt x="408" y="532"/>
                </a:cubicBezTo>
                <a:cubicBezTo>
                  <a:pt x="408" y="532"/>
                  <a:pt x="408" y="532"/>
                  <a:pt x="408" y="532"/>
                </a:cubicBezTo>
                <a:cubicBezTo>
                  <a:pt x="408" y="532"/>
                  <a:pt x="409" y="532"/>
                  <a:pt x="409" y="532"/>
                </a:cubicBezTo>
                <a:moveTo>
                  <a:pt x="411" y="217"/>
                </a:moveTo>
                <a:cubicBezTo>
                  <a:pt x="411" y="217"/>
                  <a:pt x="411" y="217"/>
                  <a:pt x="411" y="217"/>
                </a:cubicBezTo>
                <a:cubicBezTo>
                  <a:pt x="411" y="216"/>
                  <a:pt x="410" y="216"/>
                  <a:pt x="410" y="217"/>
                </a:cubicBezTo>
                <a:cubicBezTo>
                  <a:pt x="409" y="217"/>
                  <a:pt x="409" y="217"/>
                  <a:pt x="410" y="217"/>
                </a:cubicBezTo>
                <a:cubicBezTo>
                  <a:pt x="410" y="218"/>
                  <a:pt x="411" y="218"/>
                  <a:pt x="411" y="217"/>
                </a:cubicBezTo>
                <a:moveTo>
                  <a:pt x="447" y="464"/>
                </a:moveTo>
                <a:cubicBezTo>
                  <a:pt x="448" y="464"/>
                  <a:pt x="449" y="464"/>
                  <a:pt x="449" y="464"/>
                </a:cubicBezTo>
                <a:cubicBezTo>
                  <a:pt x="449" y="463"/>
                  <a:pt x="448" y="463"/>
                  <a:pt x="447" y="464"/>
                </a:cubicBezTo>
                <a:moveTo>
                  <a:pt x="413" y="505"/>
                </a:moveTo>
                <a:cubicBezTo>
                  <a:pt x="413" y="505"/>
                  <a:pt x="413" y="505"/>
                  <a:pt x="413" y="505"/>
                </a:cubicBezTo>
                <a:cubicBezTo>
                  <a:pt x="413" y="505"/>
                  <a:pt x="412" y="505"/>
                  <a:pt x="412" y="505"/>
                </a:cubicBezTo>
                <a:cubicBezTo>
                  <a:pt x="412" y="505"/>
                  <a:pt x="412" y="506"/>
                  <a:pt x="413" y="506"/>
                </a:cubicBezTo>
                <a:cubicBezTo>
                  <a:pt x="413" y="505"/>
                  <a:pt x="413" y="505"/>
                  <a:pt x="413" y="505"/>
                </a:cubicBezTo>
                <a:moveTo>
                  <a:pt x="412" y="503"/>
                </a:moveTo>
                <a:cubicBezTo>
                  <a:pt x="411" y="503"/>
                  <a:pt x="411" y="503"/>
                  <a:pt x="411" y="503"/>
                </a:cubicBezTo>
                <a:cubicBezTo>
                  <a:pt x="411" y="503"/>
                  <a:pt x="412" y="504"/>
                  <a:pt x="412" y="504"/>
                </a:cubicBezTo>
                <a:cubicBezTo>
                  <a:pt x="412" y="504"/>
                  <a:pt x="412" y="503"/>
                  <a:pt x="412" y="503"/>
                </a:cubicBezTo>
                <a:cubicBezTo>
                  <a:pt x="412" y="503"/>
                  <a:pt x="412" y="503"/>
                  <a:pt x="412" y="503"/>
                </a:cubicBezTo>
                <a:moveTo>
                  <a:pt x="418" y="585"/>
                </a:moveTo>
                <a:cubicBezTo>
                  <a:pt x="418" y="585"/>
                  <a:pt x="418" y="585"/>
                  <a:pt x="418" y="585"/>
                </a:cubicBezTo>
                <a:cubicBezTo>
                  <a:pt x="417" y="585"/>
                  <a:pt x="417" y="585"/>
                  <a:pt x="417" y="585"/>
                </a:cubicBezTo>
                <a:cubicBezTo>
                  <a:pt x="417" y="585"/>
                  <a:pt x="417" y="585"/>
                  <a:pt x="417" y="585"/>
                </a:cubicBezTo>
                <a:cubicBezTo>
                  <a:pt x="417" y="585"/>
                  <a:pt x="418" y="585"/>
                  <a:pt x="418" y="585"/>
                </a:cubicBezTo>
                <a:moveTo>
                  <a:pt x="406" y="525"/>
                </a:moveTo>
                <a:cubicBezTo>
                  <a:pt x="406" y="525"/>
                  <a:pt x="406" y="525"/>
                  <a:pt x="406" y="525"/>
                </a:cubicBezTo>
                <a:cubicBezTo>
                  <a:pt x="406" y="525"/>
                  <a:pt x="406" y="525"/>
                  <a:pt x="406" y="525"/>
                </a:cubicBezTo>
                <a:cubicBezTo>
                  <a:pt x="406" y="525"/>
                  <a:pt x="406" y="525"/>
                  <a:pt x="406" y="526"/>
                </a:cubicBezTo>
                <a:cubicBezTo>
                  <a:pt x="406" y="526"/>
                  <a:pt x="406" y="525"/>
                  <a:pt x="406" y="525"/>
                </a:cubicBezTo>
                <a:moveTo>
                  <a:pt x="413" y="533"/>
                </a:moveTo>
                <a:cubicBezTo>
                  <a:pt x="413" y="533"/>
                  <a:pt x="413" y="533"/>
                  <a:pt x="413" y="533"/>
                </a:cubicBezTo>
                <a:cubicBezTo>
                  <a:pt x="413" y="533"/>
                  <a:pt x="413" y="532"/>
                  <a:pt x="413" y="532"/>
                </a:cubicBezTo>
                <a:cubicBezTo>
                  <a:pt x="413" y="532"/>
                  <a:pt x="412" y="533"/>
                  <a:pt x="412" y="533"/>
                </a:cubicBezTo>
                <a:cubicBezTo>
                  <a:pt x="412" y="533"/>
                  <a:pt x="412" y="533"/>
                  <a:pt x="413" y="533"/>
                </a:cubicBezTo>
                <a:moveTo>
                  <a:pt x="403" y="532"/>
                </a:moveTo>
                <a:cubicBezTo>
                  <a:pt x="402" y="532"/>
                  <a:pt x="402" y="532"/>
                  <a:pt x="402" y="531"/>
                </a:cubicBezTo>
                <a:cubicBezTo>
                  <a:pt x="402" y="531"/>
                  <a:pt x="402" y="532"/>
                  <a:pt x="402" y="532"/>
                </a:cubicBezTo>
                <a:cubicBezTo>
                  <a:pt x="402" y="532"/>
                  <a:pt x="402" y="532"/>
                  <a:pt x="402" y="532"/>
                </a:cubicBezTo>
                <a:cubicBezTo>
                  <a:pt x="402" y="532"/>
                  <a:pt x="402" y="532"/>
                  <a:pt x="403" y="532"/>
                </a:cubicBezTo>
                <a:moveTo>
                  <a:pt x="417" y="589"/>
                </a:moveTo>
                <a:cubicBezTo>
                  <a:pt x="417" y="588"/>
                  <a:pt x="417" y="588"/>
                  <a:pt x="416" y="588"/>
                </a:cubicBezTo>
                <a:cubicBezTo>
                  <a:pt x="416" y="588"/>
                  <a:pt x="416" y="589"/>
                  <a:pt x="416" y="589"/>
                </a:cubicBezTo>
                <a:cubicBezTo>
                  <a:pt x="416" y="589"/>
                  <a:pt x="416" y="589"/>
                  <a:pt x="416" y="589"/>
                </a:cubicBezTo>
                <a:cubicBezTo>
                  <a:pt x="417" y="589"/>
                  <a:pt x="417" y="589"/>
                  <a:pt x="417" y="589"/>
                </a:cubicBezTo>
                <a:moveTo>
                  <a:pt x="413" y="540"/>
                </a:moveTo>
                <a:cubicBezTo>
                  <a:pt x="413" y="540"/>
                  <a:pt x="413" y="539"/>
                  <a:pt x="413" y="539"/>
                </a:cubicBezTo>
                <a:cubicBezTo>
                  <a:pt x="413" y="539"/>
                  <a:pt x="413" y="539"/>
                  <a:pt x="413" y="539"/>
                </a:cubicBezTo>
                <a:cubicBezTo>
                  <a:pt x="412" y="539"/>
                  <a:pt x="412" y="539"/>
                  <a:pt x="412" y="539"/>
                </a:cubicBezTo>
                <a:cubicBezTo>
                  <a:pt x="412" y="539"/>
                  <a:pt x="413" y="540"/>
                  <a:pt x="413" y="540"/>
                </a:cubicBezTo>
                <a:moveTo>
                  <a:pt x="404" y="523"/>
                </a:moveTo>
                <a:cubicBezTo>
                  <a:pt x="404" y="523"/>
                  <a:pt x="404" y="523"/>
                  <a:pt x="404" y="523"/>
                </a:cubicBezTo>
                <a:cubicBezTo>
                  <a:pt x="404" y="523"/>
                  <a:pt x="404" y="523"/>
                  <a:pt x="404" y="523"/>
                </a:cubicBezTo>
                <a:cubicBezTo>
                  <a:pt x="404" y="523"/>
                  <a:pt x="404" y="524"/>
                  <a:pt x="404" y="524"/>
                </a:cubicBezTo>
                <a:cubicBezTo>
                  <a:pt x="404" y="524"/>
                  <a:pt x="404" y="523"/>
                  <a:pt x="404" y="523"/>
                </a:cubicBezTo>
                <a:moveTo>
                  <a:pt x="414" y="537"/>
                </a:moveTo>
                <a:cubicBezTo>
                  <a:pt x="414" y="536"/>
                  <a:pt x="414" y="536"/>
                  <a:pt x="414" y="536"/>
                </a:cubicBezTo>
                <a:cubicBezTo>
                  <a:pt x="414" y="536"/>
                  <a:pt x="413" y="536"/>
                  <a:pt x="413" y="537"/>
                </a:cubicBezTo>
                <a:cubicBezTo>
                  <a:pt x="413" y="537"/>
                  <a:pt x="413" y="537"/>
                  <a:pt x="413" y="537"/>
                </a:cubicBezTo>
                <a:cubicBezTo>
                  <a:pt x="414" y="537"/>
                  <a:pt x="414" y="537"/>
                  <a:pt x="414" y="537"/>
                </a:cubicBezTo>
                <a:moveTo>
                  <a:pt x="426" y="262"/>
                </a:moveTo>
                <a:cubicBezTo>
                  <a:pt x="426" y="262"/>
                  <a:pt x="426" y="262"/>
                  <a:pt x="426" y="262"/>
                </a:cubicBezTo>
                <a:cubicBezTo>
                  <a:pt x="426" y="262"/>
                  <a:pt x="426" y="263"/>
                  <a:pt x="426" y="263"/>
                </a:cubicBezTo>
                <a:cubicBezTo>
                  <a:pt x="426" y="263"/>
                  <a:pt x="426" y="263"/>
                  <a:pt x="426" y="263"/>
                </a:cubicBezTo>
                <a:cubicBezTo>
                  <a:pt x="426" y="262"/>
                  <a:pt x="426" y="262"/>
                  <a:pt x="426" y="262"/>
                </a:cubicBezTo>
                <a:moveTo>
                  <a:pt x="430" y="265"/>
                </a:moveTo>
                <a:cubicBezTo>
                  <a:pt x="430" y="265"/>
                  <a:pt x="430" y="265"/>
                  <a:pt x="430" y="265"/>
                </a:cubicBezTo>
                <a:cubicBezTo>
                  <a:pt x="430" y="265"/>
                  <a:pt x="429" y="265"/>
                  <a:pt x="429" y="265"/>
                </a:cubicBezTo>
                <a:cubicBezTo>
                  <a:pt x="429" y="265"/>
                  <a:pt x="430" y="266"/>
                  <a:pt x="430" y="266"/>
                </a:cubicBezTo>
                <a:cubicBezTo>
                  <a:pt x="430" y="266"/>
                  <a:pt x="430" y="266"/>
                  <a:pt x="430" y="265"/>
                </a:cubicBezTo>
                <a:moveTo>
                  <a:pt x="435" y="277"/>
                </a:moveTo>
                <a:cubicBezTo>
                  <a:pt x="435" y="277"/>
                  <a:pt x="435" y="277"/>
                  <a:pt x="434" y="277"/>
                </a:cubicBezTo>
                <a:cubicBezTo>
                  <a:pt x="434" y="277"/>
                  <a:pt x="434" y="278"/>
                  <a:pt x="434" y="278"/>
                </a:cubicBezTo>
                <a:cubicBezTo>
                  <a:pt x="434" y="278"/>
                  <a:pt x="434" y="278"/>
                  <a:pt x="434" y="278"/>
                </a:cubicBezTo>
                <a:cubicBezTo>
                  <a:pt x="435" y="278"/>
                  <a:pt x="435" y="278"/>
                  <a:pt x="435" y="277"/>
                </a:cubicBezTo>
                <a:moveTo>
                  <a:pt x="434" y="281"/>
                </a:moveTo>
                <a:cubicBezTo>
                  <a:pt x="434" y="281"/>
                  <a:pt x="434" y="281"/>
                  <a:pt x="434" y="281"/>
                </a:cubicBezTo>
                <a:cubicBezTo>
                  <a:pt x="434" y="281"/>
                  <a:pt x="434" y="282"/>
                  <a:pt x="434" y="282"/>
                </a:cubicBezTo>
                <a:cubicBezTo>
                  <a:pt x="435" y="282"/>
                  <a:pt x="435" y="282"/>
                  <a:pt x="435" y="282"/>
                </a:cubicBezTo>
                <a:cubicBezTo>
                  <a:pt x="435" y="281"/>
                  <a:pt x="435" y="281"/>
                  <a:pt x="434" y="281"/>
                </a:cubicBezTo>
                <a:moveTo>
                  <a:pt x="414" y="235"/>
                </a:moveTo>
                <a:cubicBezTo>
                  <a:pt x="414" y="235"/>
                  <a:pt x="413" y="236"/>
                  <a:pt x="413" y="236"/>
                </a:cubicBezTo>
                <a:cubicBezTo>
                  <a:pt x="413" y="236"/>
                  <a:pt x="414" y="236"/>
                  <a:pt x="414" y="236"/>
                </a:cubicBezTo>
                <a:cubicBezTo>
                  <a:pt x="414" y="236"/>
                  <a:pt x="414" y="236"/>
                  <a:pt x="414" y="236"/>
                </a:cubicBezTo>
                <a:cubicBezTo>
                  <a:pt x="414" y="236"/>
                  <a:pt x="414" y="236"/>
                  <a:pt x="414" y="235"/>
                </a:cubicBezTo>
                <a:moveTo>
                  <a:pt x="406" y="237"/>
                </a:moveTo>
                <a:cubicBezTo>
                  <a:pt x="406" y="237"/>
                  <a:pt x="406" y="238"/>
                  <a:pt x="406" y="238"/>
                </a:cubicBezTo>
                <a:cubicBezTo>
                  <a:pt x="406" y="238"/>
                  <a:pt x="406" y="238"/>
                  <a:pt x="406" y="238"/>
                </a:cubicBezTo>
                <a:cubicBezTo>
                  <a:pt x="406" y="238"/>
                  <a:pt x="406" y="238"/>
                  <a:pt x="406" y="238"/>
                </a:cubicBezTo>
                <a:cubicBezTo>
                  <a:pt x="406" y="238"/>
                  <a:pt x="406" y="237"/>
                  <a:pt x="406" y="237"/>
                </a:cubicBezTo>
                <a:moveTo>
                  <a:pt x="411" y="245"/>
                </a:moveTo>
                <a:cubicBezTo>
                  <a:pt x="411" y="245"/>
                  <a:pt x="411" y="245"/>
                  <a:pt x="410" y="245"/>
                </a:cubicBezTo>
                <a:cubicBezTo>
                  <a:pt x="410" y="245"/>
                  <a:pt x="411" y="246"/>
                  <a:pt x="411" y="246"/>
                </a:cubicBezTo>
                <a:cubicBezTo>
                  <a:pt x="411" y="246"/>
                  <a:pt x="411" y="245"/>
                  <a:pt x="411" y="245"/>
                </a:cubicBezTo>
                <a:cubicBezTo>
                  <a:pt x="411" y="245"/>
                  <a:pt x="411" y="245"/>
                  <a:pt x="411" y="245"/>
                </a:cubicBezTo>
                <a:moveTo>
                  <a:pt x="428" y="260"/>
                </a:moveTo>
                <a:cubicBezTo>
                  <a:pt x="428" y="260"/>
                  <a:pt x="428" y="260"/>
                  <a:pt x="428" y="260"/>
                </a:cubicBezTo>
                <a:cubicBezTo>
                  <a:pt x="428" y="259"/>
                  <a:pt x="428" y="259"/>
                  <a:pt x="428" y="259"/>
                </a:cubicBezTo>
                <a:cubicBezTo>
                  <a:pt x="428" y="259"/>
                  <a:pt x="427" y="259"/>
                  <a:pt x="427" y="260"/>
                </a:cubicBezTo>
                <a:cubicBezTo>
                  <a:pt x="428" y="260"/>
                  <a:pt x="428" y="260"/>
                  <a:pt x="428" y="260"/>
                </a:cubicBezTo>
                <a:moveTo>
                  <a:pt x="367" y="342"/>
                </a:moveTo>
                <a:cubicBezTo>
                  <a:pt x="367" y="342"/>
                  <a:pt x="367" y="342"/>
                  <a:pt x="367" y="342"/>
                </a:cubicBezTo>
                <a:cubicBezTo>
                  <a:pt x="367" y="342"/>
                  <a:pt x="367" y="342"/>
                  <a:pt x="367" y="342"/>
                </a:cubicBezTo>
                <a:cubicBezTo>
                  <a:pt x="367" y="342"/>
                  <a:pt x="368" y="342"/>
                  <a:pt x="368" y="342"/>
                </a:cubicBezTo>
                <a:cubicBezTo>
                  <a:pt x="367" y="342"/>
                  <a:pt x="367" y="342"/>
                  <a:pt x="367" y="342"/>
                </a:cubicBezTo>
                <a:moveTo>
                  <a:pt x="457" y="349"/>
                </a:moveTo>
                <a:cubicBezTo>
                  <a:pt x="457" y="348"/>
                  <a:pt x="456" y="348"/>
                  <a:pt x="456" y="348"/>
                </a:cubicBezTo>
                <a:cubicBezTo>
                  <a:pt x="456" y="348"/>
                  <a:pt x="456" y="349"/>
                  <a:pt x="456" y="349"/>
                </a:cubicBezTo>
                <a:cubicBezTo>
                  <a:pt x="456" y="349"/>
                  <a:pt x="456" y="349"/>
                  <a:pt x="456" y="349"/>
                </a:cubicBezTo>
                <a:cubicBezTo>
                  <a:pt x="456" y="349"/>
                  <a:pt x="457" y="349"/>
                  <a:pt x="457" y="349"/>
                </a:cubicBezTo>
                <a:moveTo>
                  <a:pt x="362" y="352"/>
                </a:moveTo>
                <a:cubicBezTo>
                  <a:pt x="362" y="352"/>
                  <a:pt x="362" y="352"/>
                  <a:pt x="362" y="352"/>
                </a:cubicBezTo>
                <a:cubicBezTo>
                  <a:pt x="362" y="353"/>
                  <a:pt x="362" y="353"/>
                  <a:pt x="362" y="353"/>
                </a:cubicBezTo>
                <a:cubicBezTo>
                  <a:pt x="363" y="353"/>
                  <a:pt x="363" y="353"/>
                  <a:pt x="363" y="353"/>
                </a:cubicBezTo>
                <a:cubicBezTo>
                  <a:pt x="363" y="352"/>
                  <a:pt x="363" y="352"/>
                  <a:pt x="362" y="352"/>
                </a:cubicBezTo>
                <a:moveTo>
                  <a:pt x="457" y="352"/>
                </a:moveTo>
                <a:cubicBezTo>
                  <a:pt x="457" y="352"/>
                  <a:pt x="457" y="352"/>
                  <a:pt x="457" y="353"/>
                </a:cubicBezTo>
                <a:cubicBezTo>
                  <a:pt x="457" y="353"/>
                  <a:pt x="457" y="353"/>
                  <a:pt x="457" y="353"/>
                </a:cubicBezTo>
                <a:cubicBezTo>
                  <a:pt x="457" y="353"/>
                  <a:pt x="458" y="353"/>
                  <a:pt x="458" y="353"/>
                </a:cubicBezTo>
                <a:cubicBezTo>
                  <a:pt x="458" y="352"/>
                  <a:pt x="457" y="352"/>
                  <a:pt x="457" y="352"/>
                </a:cubicBezTo>
                <a:moveTo>
                  <a:pt x="366" y="356"/>
                </a:moveTo>
                <a:cubicBezTo>
                  <a:pt x="365" y="356"/>
                  <a:pt x="365" y="356"/>
                  <a:pt x="365" y="356"/>
                </a:cubicBezTo>
                <a:cubicBezTo>
                  <a:pt x="365" y="356"/>
                  <a:pt x="365" y="356"/>
                  <a:pt x="365" y="356"/>
                </a:cubicBezTo>
                <a:cubicBezTo>
                  <a:pt x="365" y="356"/>
                  <a:pt x="365" y="357"/>
                  <a:pt x="365" y="357"/>
                </a:cubicBezTo>
                <a:cubicBezTo>
                  <a:pt x="365" y="357"/>
                  <a:pt x="365" y="357"/>
                  <a:pt x="366" y="356"/>
                </a:cubicBezTo>
                <a:moveTo>
                  <a:pt x="359" y="360"/>
                </a:moveTo>
                <a:cubicBezTo>
                  <a:pt x="359" y="360"/>
                  <a:pt x="359" y="360"/>
                  <a:pt x="359" y="360"/>
                </a:cubicBezTo>
                <a:cubicBezTo>
                  <a:pt x="359" y="360"/>
                  <a:pt x="358" y="360"/>
                  <a:pt x="358" y="360"/>
                </a:cubicBezTo>
                <a:cubicBezTo>
                  <a:pt x="358" y="360"/>
                  <a:pt x="358" y="360"/>
                  <a:pt x="358" y="360"/>
                </a:cubicBezTo>
                <a:cubicBezTo>
                  <a:pt x="359" y="360"/>
                  <a:pt x="359" y="360"/>
                  <a:pt x="359" y="360"/>
                </a:cubicBezTo>
                <a:moveTo>
                  <a:pt x="452" y="360"/>
                </a:moveTo>
                <a:cubicBezTo>
                  <a:pt x="452" y="360"/>
                  <a:pt x="452" y="360"/>
                  <a:pt x="452" y="360"/>
                </a:cubicBezTo>
                <a:cubicBezTo>
                  <a:pt x="451" y="360"/>
                  <a:pt x="451" y="360"/>
                  <a:pt x="451" y="360"/>
                </a:cubicBezTo>
                <a:cubicBezTo>
                  <a:pt x="451" y="360"/>
                  <a:pt x="451" y="360"/>
                  <a:pt x="452" y="361"/>
                </a:cubicBezTo>
                <a:cubicBezTo>
                  <a:pt x="452" y="360"/>
                  <a:pt x="452" y="360"/>
                  <a:pt x="452" y="360"/>
                </a:cubicBezTo>
                <a:moveTo>
                  <a:pt x="356" y="363"/>
                </a:moveTo>
                <a:cubicBezTo>
                  <a:pt x="356" y="363"/>
                  <a:pt x="356" y="363"/>
                  <a:pt x="356" y="362"/>
                </a:cubicBezTo>
                <a:cubicBezTo>
                  <a:pt x="356" y="363"/>
                  <a:pt x="356" y="363"/>
                  <a:pt x="355" y="363"/>
                </a:cubicBezTo>
                <a:cubicBezTo>
                  <a:pt x="355" y="363"/>
                  <a:pt x="356" y="363"/>
                  <a:pt x="356" y="363"/>
                </a:cubicBezTo>
                <a:cubicBezTo>
                  <a:pt x="356" y="363"/>
                  <a:pt x="356" y="363"/>
                  <a:pt x="356" y="363"/>
                </a:cubicBezTo>
                <a:moveTo>
                  <a:pt x="463" y="363"/>
                </a:moveTo>
                <a:cubicBezTo>
                  <a:pt x="463" y="362"/>
                  <a:pt x="463" y="362"/>
                  <a:pt x="463" y="362"/>
                </a:cubicBezTo>
                <a:cubicBezTo>
                  <a:pt x="463" y="363"/>
                  <a:pt x="463" y="363"/>
                  <a:pt x="463" y="363"/>
                </a:cubicBezTo>
                <a:cubicBezTo>
                  <a:pt x="463" y="363"/>
                  <a:pt x="463" y="363"/>
                  <a:pt x="463" y="363"/>
                </a:cubicBezTo>
                <a:cubicBezTo>
                  <a:pt x="463" y="363"/>
                  <a:pt x="463" y="363"/>
                  <a:pt x="463" y="363"/>
                </a:cubicBezTo>
                <a:moveTo>
                  <a:pt x="453" y="365"/>
                </a:moveTo>
                <a:cubicBezTo>
                  <a:pt x="453" y="365"/>
                  <a:pt x="453" y="364"/>
                  <a:pt x="453" y="364"/>
                </a:cubicBezTo>
                <a:cubicBezTo>
                  <a:pt x="452" y="365"/>
                  <a:pt x="452" y="365"/>
                  <a:pt x="452" y="365"/>
                </a:cubicBezTo>
                <a:cubicBezTo>
                  <a:pt x="452" y="365"/>
                  <a:pt x="452" y="365"/>
                  <a:pt x="453" y="365"/>
                </a:cubicBezTo>
                <a:cubicBezTo>
                  <a:pt x="453" y="365"/>
                  <a:pt x="453" y="365"/>
                  <a:pt x="453" y="365"/>
                </a:cubicBezTo>
                <a:moveTo>
                  <a:pt x="442" y="310"/>
                </a:moveTo>
                <a:cubicBezTo>
                  <a:pt x="442" y="310"/>
                  <a:pt x="442" y="310"/>
                  <a:pt x="443" y="310"/>
                </a:cubicBezTo>
                <a:cubicBezTo>
                  <a:pt x="442" y="310"/>
                  <a:pt x="442" y="310"/>
                  <a:pt x="442" y="310"/>
                </a:cubicBezTo>
                <a:cubicBezTo>
                  <a:pt x="442" y="310"/>
                  <a:pt x="442" y="310"/>
                  <a:pt x="442" y="310"/>
                </a:cubicBezTo>
                <a:cubicBezTo>
                  <a:pt x="442" y="310"/>
                  <a:pt x="442" y="310"/>
                  <a:pt x="442" y="310"/>
                </a:cubicBezTo>
                <a:moveTo>
                  <a:pt x="441" y="311"/>
                </a:moveTo>
                <a:cubicBezTo>
                  <a:pt x="440" y="311"/>
                  <a:pt x="440" y="310"/>
                  <a:pt x="440" y="310"/>
                </a:cubicBezTo>
                <a:cubicBezTo>
                  <a:pt x="440" y="311"/>
                  <a:pt x="440" y="311"/>
                  <a:pt x="440" y="311"/>
                </a:cubicBezTo>
                <a:cubicBezTo>
                  <a:pt x="440" y="311"/>
                  <a:pt x="440" y="311"/>
                  <a:pt x="440" y="311"/>
                </a:cubicBezTo>
                <a:cubicBezTo>
                  <a:pt x="440" y="311"/>
                  <a:pt x="440" y="311"/>
                  <a:pt x="441" y="311"/>
                </a:cubicBezTo>
                <a:moveTo>
                  <a:pt x="449" y="311"/>
                </a:moveTo>
                <a:cubicBezTo>
                  <a:pt x="449" y="311"/>
                  <a:pt x="449" y="311"/>
                  <a:pt x="449" y="310"/>
                </a:cubicBezTo>
                <a:cubicBezTo>
                  <a:pt x="449" y="310"/>
                  <a:pt x="448" y="311"/>
                  <a:pt x="448" y="311"/>
                </a:cubicBezTo>
                <a:cubicBezTo>
                  <a:pt x="448" y="311"/>
                  <a:pt x="449" y="311"/>
                  <a:pt x="449" y="311"/>
                </a:cubicBezTo>
                <a:cubicBezTo>
                  <a:pt x="449" y="311"/>
                  <a:pt x="449" y="311"/>
                  <a:pt x="449" y="311"/>
                </a:cubicBezTo>
                <a:moveTo>
                  <a:pt x="369" y="322"/>
                </a:moveTo>
                <a:cubicBezTo>
                  <a:pt x="369" y="322"/>
                  <a:pt x="369" y="322"/>
                  <a:pt x="369" y="322"/>
                </a:cubicBezTo>
                <a:cubicBezTo>
                  <a:pt x="369" y="322"/>
                  <a:pt x="369" y="322"/>
                  <a:pt x="369" y="323"/>
                </a:cubicBezTo>
                <a:cubicBezTo>
                  <a:pt x="369" y="323"/>
                  <a:pt x="369" y="322"/>
                  <a:pt x="369" y="322"/>
                </a:cubicBezTo>
                <a:cubicBezTo>
                  <a:pt x="369" y="322"/>
                  <a:pt x="369" y="322"/>
                  <a:pt x="369" y="322"/>
                </a:cubicBezTo>
                <a:moveTo>
                  <a:pt x="367" y="330"/>
                </a:moveTo>
                <a:cubicBezTo>
                  <a:pt x="367" y="330"/>
                  <a:pt x="367" y="330"/>
                  <a:pt x="367" y="331"/>
                </a:cubicBezTo>
                <a:cubicBezTo>
                  <a:pt x="367" y="331"/>
                  <a:pt x="367" y="331"/>
                  <a:pt x="367" y="331"/>
                </a:cubicBezTo>
                <a:cubicBezTo>
                  <a:pt x="367" y="331"/>
                  <a:pt x="367" y="331"/>
                  <a:pt x="367" y="331"/>
                </a:cubicBezTo>
                <a:cubicBezTo>
                  <a:pt x="367" y="331"/>
                  <a:pt x="367" y="330"/>
                  <a:pt x="367" y="330"/>
                </a:cubicBezTo>
                <a:moveTo>
                  <a:pt x="363" y="333"/>
                </a:moveTo>
                <a:cubicBezTo>
                  <a:pt x="363" y="333"/>
                  <a:pt x="363" y="333"/>
                  <a:pt x="363" y="333"/>
                </a:cubicBezTo>
                <a:cubicBezTo>
                  <a:pt x="363" y="334"/>
                  <a:pt x="363" y="334"/>
                  <a:pt x="363" y="334"/>
                </a:cubicBezTo>
                <a:cubicBezTo>
                  <a:pt x="363" y="334"/>
                  <a:pt x="364" y="334"/>
                  <a:pt x="364" y="334"/>
                </a:cubicBezTo>
                <a:cubicBezTo>
                  <a:pt x="364" y="333"/>
                  <a:pt x="363" y="333"/>
                  <a:pt x="363" y="333"/>
                </a:cubicBezTo>
                <a:moveTo>
                  <a:pt x="368" y="339"/>
                </a:moveTo>
                <a:cubicBezTo>
                  <a:pt x="368" y="339"/>
                  <a:pt x="368" y="339"/>
                  <a:pt x="368" y="339"/>
                </a:cubicBezTo>
                <a:cubicBezTo>
                  <a:pt x="368" y="339"/>
                  <a:pt x="368" y="340"/>
                  <a:pt x="368" y="340"/>
                </a:cubicBezTo>
                <a:cubicBezTo>
                  <a:pt x="368" y="340"/>
                  <a:pt x="368" y="339"/>
                  <a:pt x="368" y="339"/>
                </a:cubicBezTo>
                <a:cubicBezTo>
                  <a:pt x="368" y="339"/>
                  <a:pt x="368" y="339"/>
                  <a:pt x="368" y="339"/>
                </a:cubicBezTo>
                <a:moveTo>
                  <a:pt x="362" y="340"/>
                </a:moveTo>
                <a:cubicBezTo>
                  <a:pt x="362" y="340"/>
                  <a:pt x="362" y="341"/>
                  <a:pt x="362" y="341"/>
                </a:cubicBezTo>
                <a:cubicBezTo>
                  <a:pt x="363" y="340"/>
                  <a:pt x="363" y="340"/>
                  <a:pt x="363" y="340"/>
                </a:cubicBezTo>
                <a:cubicBezTo>
                  <a:pt x="363" y="340"/>
                  <a:pt x="363" y="340"/>
                  <a:pt x="362" y="340"/>
                </a:cubicBezTo>
                <a:cubicBezTo>
                  <a:pt x="362" y="340"/>
                  <a:pt x="362" y="340"/>
                  <a:pt x="362" y="340"/>
                </a:cubicBezTo>
                <a:moveTo>
                  <a:pt x="403" y="231"/>
                </a:moveTo>
                <a:cubicBezTo>
                  <a:pt x="403" y="231"/>
                  <a:pt x="403" y="231"/>
                  <a:pt x="403" y="231"/>
                </a:cubicBezTo>
                <a:cubicBezTo>
                  <a:pt x="403" y="231"/>
                  <a:pt x="403" y="231"/>
                  <a:pt x="403" y="232"/>
                </a:cubicBezTo>
                <a:cubicBezTo>
                  <a:pt x="403" y="231"/>
                  <a:pt x="403" y="231"/>
                  <a:pt x="403" y="231"/>
                </a:cubicBezTo>
                <a:cubicBezTo>
                  <a:pt x="403" y="231"/>
                  <a:pt x="403" y="231"/>
                  <a:pt x="403" y="231"/>
                </a:cubicBezTo>
                <a:moveTo>
                  <a:pt x="400" y="233"/>
                </a:moveTo>
                <a:cubicBezTo>
                  <a:pt x="401" y="233"/>
                  <a:pt x="401" y="233"/>
                  <a:pt x="401" y="233"/>
                </a:cubicBezTo>
                <a:cubicBezTo>
                  <a:pt x="401" y="233"/>
                  <a:pt x="400" y="233"/>
                  <a:pt x="400" y="233"/>
                </a:cubicBezTo>
                <a:cubicBezTo>
                  <a:pt x="400" y="233"/>
                  <a:pt x="400" y="233"/>
                  <a:pt x="400" y="233"/>
                </a:cubicBezTo>
                <a:cubicBezTo>
                  <a:pt x="400" y="233"/>
                  <a:pt x="400" y="233"/>
                  <a:pt x="400" y="233"/>
                </a:cubicBezTo>
                <a:moveTo>
                  <a:pt x="391" y="459"/>
                </a:moveTo>
                <a:cubicBezTo>
                  <a:pt x="391" y="458"/>
                  <a:pt x="391" y="458"/>
                  <a:pt x="391" y="458"/>
                </a:cubicBezTo>
                <a:cubicBezTo>
                  <a:pt x="391" y="458"/>
                  <a:pt x="391" y="459"/>
                  <a:pt x="391" y="459"/>
                </a:cubicBezTo>
                <a:cubicBezTo>
                  <a:pt x="391" y="459"/>
                  <a:pt x="391" y="459"/>
                  <a:pt x="391" y="459"/>
                </a:cubicBezTo>
                <a:cubicBezTo>
                  <a:pt x="391" y="459"/>
                  <a:pt x="391" y="459"/>
                  <a:pt x="391" y="459"/>
                </a:cubicBezTo>
                <a:moveTo>
                  <a:pt x="398" y="461"/>
                </a:moveTo>
                <a:cubicBezTo>
                  <a:pt x="398" y="461"/>
                  <a:pt x="398" y="460"/>
                  <a:pt x="398" y="460"/>
                </a:cubicBezTo>
                <a:cubicBezTo>
                  <a:pt x="397" y="460"/>
                  <a:pt x="397" y="461"/>
                  <a:pt x="397" y="461"/>
                </a:cubicBezTo>
                <a:cubicBezTo>
                  <a:pt x="397" y="461"/>
                  <a:pt x="397" y="461"/>
                  <a:pt x="397" y="461"/>
                </a:cubicBezTo>
                <a:cubicBezTo>
                  <a:pt x="398" y="461"/>
                  <a:pt x="398" y="461"/>
                  <a:pt x="398" y="461"/>
                </a:cubicBezTo>
                <a:moveTo>
                  <a:pt x="442" y="461"/>
                </a:moveTo>
                <a:cubicBezTo>
                  <a:pt x="442" y="461"/>
                  <a:pt x="442" y="461"/>
                  <a:pt x="442" y="462"/>
                </a:cubicBezTo>
                <a:cubicBezTo>
                  <a:pt x="442" y="462"/>
                  <a:pt x="442" y="462"/>
                  <a:pt x="442" y="462"/>
                </a:cubicBezTo>
                <a:cubicBezTo>
                  <a:pt x="442" y="462"/>
                  <a:pt x="442" y="462"/>
                  <a:pt x="443" y="462"/>
                </a:cubicBezTo>
                <a:cubicBezTo>
                  <a:pt x="442" y="462"/>
                  <a:pt x="442" y="461"/>
                  <a:pt x="442" y="461"/>
                </a:cubicBezTo>
                <a:moveTo>
                  <a:pt x="452" y="465"/>
                </a:moveTo>
                <a:cubicBezTo>
                  <a:pt x="452" y="465"/>
                  <a:pt x="452" y="465"/>
                  <a:pt x="452" y="465"/>
                </a:cubicBezTo>
                <a:cubicBezTo>
                  <a:pt x="451" y="465"/>
                  <a:pt x="451" y="465"/>
                  <a:pt x="451" y="466"/>
                </a:cubicBezTo>
                <a:cubicBezTo>
                  <a:pt x="451" y="466"/>
                  <a:pt x="451" y="466"/>
                  <a:pt x="452" y="466"/>
                </a:cubicBezTo>
                <a:cubicBezTo>
                  <a:pt x="452" y="466"/>
                  <a:pt x="452" y="465"/>
                  <a:pt x="452" y="465"/>
                </a:cubicBezTo>
                <a:moveTo>
                  <a:pt x="450" y="467"/>
                </a:moveTo>
                <a:cubicBezTo>
                  <a:pt x="450" y="467"/>
                  <a:pt x="450" y="466"/>
                  <a:pt x="450" y="466"/>
                </a:cubicBezTo>
                <a:cubicBezTo>
                  <a:pt x="450" y="466"/>
                  <a:pt x="450" y="466"/>
                  <a:pt x="450" y="466"/>
                </a:cubicBezTo>
                <a:cubicBezTo>
                  <a:pt x="450" y="466"/>
                  <a:pt x="449" y="466"/>
                  <a:pt x="449" y="466"/>
                </a:cubicBezTo>
                <a:cubicBezTo>
                  <a:pt x="449" y="466"/>
                  <a:pt x="449" y="467"/>
                  <a:pt x="450" y="467"/>
                </a:cubicBezTo>
                <a:moveTo>
                  <a:pt x="455" y="450"/>
                </a:moveTo>
                <a:cubicBezTo>
                  <a:pt x="455" y="450"/>
                  <a:pt x="455" y="450"/>
                  <a:pt x="455" y="450"/>
                </a:cubicBezTo>
                <a:cubicBezTo>
                  <a:pt x="454" y="450"/>
                  <a:pt x="454" y="450"/>
                  <a:pt x="454" y="450"/>
                </a:cubicBezTo>
                <a:cubicBezTo>
                  <a:pt x="454" y="450"/>
                  <a:pt x="454" y="451"/>
                  <a:pt x="454" y="451"/>
                </a:cubicBezTo>
                <a:cubicBezTo>
                  <a:pt x="454" y="450"/>
                  <a:pt x="455" y="450"/>
                  <a:pt x="455" y="450"/>
                </a:cubicBezTo>
                <a:moveTo>
                  <a:pt x="406" y="489"/>
                </a:moveTo>
                <a:cubicBezTo>
                  <a:pt x="406" y="489"/>
                  <a:pt x="406" y="489"/>
                  <a:pt x="406" y="489"/>
                </a:cubicBezTo>
                <a:cubicBezTo>
                  <a:pt x="406" y="489"/>
                  <a:pt x="406" y="489"/>
                  <a:pt x="406" y="489"/>
                </a:cubicBezTo>
                <a:cubicBezTo>
                  <a:pt x="406" y="489"/>
                  <a:pt x="406" y="489"/>
                  <a:pt x="406" y="490"/>
                </a:cubicBezTo>
                <a:cubicBezTo>
                  <a:pt x="406" y="489"/>
                  <a:pt x="406" y="489"/>
                  <a:pt x="406" y="489"/>
                </a:cubicBezTo>
                <a:moveTo>
                  <a:pt x="412" y="497"/>
                </a:moveTo>
                <a:cubicBezTo>
                  <a:pt x="412" y="497"/>
                  <a:pt x="412" y="496"/>
                  <a:pt x="412" y="496"/>
                </a:cubicBezTo>
                <a:cubicBezTo>
                  <a:pt x="412" y="496"/>
                  <a:pt x="411" y="496"/>
                  <a:pt x="411" y="497"/>
                </a:cubicBezTo>
                <a:cubicBezTo>
                  <a:pt x="411" y="497"/>
                  <a:pt x="412" y="497"/>
                  <a:pt x="412" y="497"/>
                </a:cubicBezTo>
                <a:cubicBezTo>
                  <a:pt x="412" y="497"/>
                  <a:pt x="412" y="497"/>
                  <a:pt x="412" y="497"/>
                </a:cubicBezTo>
                <a:moveTo>
                  <a:pt x="428" y="483"/>
                </a:moveTo>
                <a:cubicBezTo>
                  <a:pt x="428" y="483"/>
                  <a:pt x="428" y="483"/>
                  <a:pt x="428" y="482"/>
                </a:cubicBezTo>
                <a:cubicBezTo>
                  <a:pt x="428" y="482"/>
                  <a:pt x="428" y="482"/>
                  <a:pt x="428" y="482"/>
                </a:cubicBezTo>
                <a:cubicBezTo>
                  <a:pt x="428" y="482"/>
                  <a:pt x="427" y="482"/>
                  <a:pt x="427" y="482"/>
                </a:cubicBezTo>
                <a:cubicBezTo>
                  <a:pt x="428" y="483"/>
                  <a:pt x="428" y="483"/>
                  <a:pt x="428" y="483"/>
                </a:cubicBezTo>
                <a:moveTo>
                  <a:pt x="470" y="378"/>
                </a:moveTo>
                <a:cubicBezTo>
                  <a:pt x="470" y="377"/>
                  <a:pt x="470" y="377"/>
                  <a:pt x="470" y="377"/>
                </a:cubicBezTo>
                <a:cubicBezTo>
                  <a:pt x="470" y="377"/>
                  <a:pt x="470" y="377"/>
                  <a:pt x="469" y="377"/>
                </a:cubicBezTo>
                <a:cubicBezTo>
                  <a:pt x="469" y="377"/>
                  <a:pt x="469" y="377"/>
                  <a:pt x="469" y="377"/>
                </a:cubicBezTo>
                <a:cubicBezTo>
                  <a:pt x="469" y="377"/>
                  <a:pt x="470" y="377"/>
                  <a:pt x="470" y="378"/>
                </a:cubicBezTo>
                <a:moveTo>
                  <a:pt x="458" y="368"/>
                </a:moveTo>
                <a:cubicBezTo>
                  <a:pt x="458" y="368"/>
                  <a:pt x="459" y="368"/>
                  <a:pt x="459" y="368"/>
                </a:cubicBezTo>
                <a:cubicBezTo>
                  <a:pt x="458" y="368"/>
                  <a:pt x="458" y="367"/>
                  <a:pt x="458" y="367"/>
                </a:cubicBezTo>
                <a:cubicBezTo>
                  <a:pt x="458" y="367"/>
                  <a:pt x="458" y="368"/>
                  <a:pt x="458" y="368"/>
                </a:cubicBezTo>
                <a:cubicBezTo>
                  <a:pt x="458" y="368"/>
                  <a:pt x="458" y="368"/>
                  <a:pt x="458" y="368"/>
                </a:cubicBezTo>
                <a:moveTo>
                  <a:pt x="460" y="372"/>
                </a:moveTo>
                <a:cubicBezTo>
                  <a:pt x="460" y="371"/>
                  <a:pt x="460" y="371"/>
                  <a:pt x="460" y="371"/>
                </a:cubicBezTo>
                <a:cubicBezTo>
                  <a:pt x="460" y="371"/>
                  <a:pt x="460" y="371"/>
                  <a:pt x="460" y="371"/>
                </a:cubicBezTo>
                <a:cubicBezTo>
                  <a:pt x="460" y="372"/>
                  <a:pt x="460" y="372"/>
                  <a:pt x="460" y="372"/>
                </a:cubicBezTo>
                <a:cubicBezTo>
                  <a:pt x="460" y="372"/>
                  <a:pt x="460" y="372"/>
                  <a:pt x="460" y="372"/>
                </a:cubicBezTo>
                <a:moveTo>
                  <a:pt x="291" y="370"/>
                </a:moveTo>
                <a:cubicBezTo>
                  <a:pt x="291" y="370"/>
                  <a:pt x="292" y="370"/>
                  <a:pt x="292" y="370"/>
                </a:cubicBezTo>
                <a:cubicBezTo>
                  <a:pt x="293" y="370"/>
                  <a:pt x="293" y="369"/>
                  <a:pt x="294" y="368"/>
                </a:cubicBezTo>
                <a:cubicBezTo>
                  <a:pt x="295" y="369"/>
                  <a:pt x="296" y="369"/>
                  <a:pt x="297" y="369"/>
                </a:cubicBezTo>
                <a:cubicBezTo>
                  <a:pt x="298" y="369"/>
                  <a:pt x="299" y="369"/>
                  <a:pt x="300" y="369"/>
                </a:cubicBezTo>
                <a:cubicBezTo>
                  <a:pt x="304" y="369"/>
                  <a:pt x="304" y="369"/>
                  <a:pt x="304" y="369"/>
                </a:cubicBezTo>
                <a:cubicBezTo>
                  <a:pt x="305" y="369"/>
                  <a:pt x="306" y="369"/>
                  <a:pt x="307" y="369"/>
                </a:cubicBezTo>
                <a:cubicBezTo>
                  <a:pt x="308" y="369"/>
                  <a:pt x="309" y="369"/>
                  <a:pt x="310" y="368"/>
                </a:cubicBezTo>
                <a:cubicBezTo>
                  <a:pt x="311" y="369"/>
                  <a:pt x="311" y="369"/>
                  <a:pt x="312" y="369"/>
                </a:cubicBezTo>
                <a:cubicBezTo>
                  <a:pt x="312" y="374"/>
                  <a:pt x="312" y="374"/>
                  <a:pt x="312" y="374"/>
                </a:cubicBezTo>
                <a:cubicBezTo>
                  <a:pt x="311" y="375"/>
                  <a:pt x="311" y="375"/>
                  <a:pt x="311" y="375"/>
                </a:cubicBezTo>
                <a:cubicBezTo>
                  <a:pt x="311" y="375"/>
                  <a:pt x="311" y="375"/>
                  <a:pt x="310" y="375"/>
                </a:cubicBezTo>
                <a:cubicBezTo>
                  <a:pt x="304" y="375"/>
                  <a:pt x="304" y="375"/>
                  <a:pt x="304" y="375"/>
                </a:cubicBezTo>
                <a:cubicBezTo>
                  <a:pt x="303" y="375"/>
                  <a:pt x="303" y="376"/>
                  <a:pt x="302" y="376"/>
                </a:cubicBezTo>
                <a:cubicBezTo>
                  <a:pt x="300" y="376"/>
                  <a:pt x="297" y="376"/>
                  <a:pt x="295" y="376"/>
                </a:cubicBezTo>
                <a:cubicBezTo>
                  <a:pt x="294" y="376"/>
                  <a:pt x="294" y="375"/>
                  <a:pt x="293" y="375"/>
                </a:cubicBezTo>
                <a:cubicBezTo>
                  <a:pt x="293" y="375"/>
                  <a:pt x="292" y="375"/>
                  <a:pt x="292" y="375"/>
                </a:cubicBezTo>
                <a:cubicBezTo>
                  <a:pt x="290" y="376"/>
                  <a:pt x="288" y="376"/>
                  <a:pt x="286" y="376"/>
                </a:cubicBezTo>
                <a:cubicBezTo>
                  <a:pt x="285" y="376"/>
                  <a:pt x="284" y="375"/>
                  <a:pt x="284" y="375"/>
                </a:cubicBezTo>
                <a:cubicBezTo>
                  <a:pt x="283" y="374"/>
                  <a:pt x="282" y="375"/>
                  <a:pt x="282" y="376"/>
                </a:cubicBezTo>
                <a:cubicBezTo>
                  <a:pt x="279" y="376"/>
                  <a:pt x="276" y="376"/>
                  <a:pt x="272" y="376"/>
                </a:cubicBezTo>
                <a:cubicBezTo>
                  <a:pt x="271" y="376"/>
                  <a:pt x="270" y="376"/>
                  <a:pt x="269" y="375"/>
                </a:cubicBezTo>
                <a:cubicBezTo>
                  <a:pt x="269" y="375"/>
                  <a:pt x="269" y="375"/>
                  <a:pt x="269" y="375"/>
                </a:cubicBezTo>
                <a:cubicBezTo>
                  <a:pt x="268" y="376"/>
                  <a:pt x="267" y="376"/>
                  <a:pt x="266" y="376"/>
                </a:cubicBezTo>
                <a:cubicBezTo>
                  <a:pt x="265" y="376"/>
                  <a:pt x="265" y="376"/>
                  <a:pt x="264" y="375"/>
                </a:cubicBezTo>
                <a:cubicBezTo>
                  <a:pt x="263" y="375"/>
                  <a:pt x="262" y="375"/>
                  <a:pt x="262" y="375"/>
                </a:cubicBezTo>
                <a:cubicBezTo>
                  <a:pt x="261" y="376"/>
                  <a:pt x="260" y="376"/>
                  <a:pt x="259" y="376"/>
                </a:cubicBezTo>
                <a:cubicBezTo>
                  <a:pt x="252" y="376"/>
                  <a:pt x="245" y="376"/>
                  <a:pt x="238" y="376"/>
                </a:cubicBezTo>
                <a:cubicBezTo>
                  <a:pt x="236" y="376"/>
                  <a:pt x="236" y="375"/>
                  <a:pt x="234" y="375"/>
                </a:cubicBezTo>
                <a:cubicBezTo>
                  <a:pt x="233" y="375"/>
                  <a:pt x="230" y="374"/>
                  <a:pt x="229" y="376"/>
                </a:cubicBezTo>
                <a:cubicBezTo>
                  <a:pt x="228" y="376"/>
                  <a:pt x="228" y="376"/>
                  <a:pt x="227" y="376"/>
                </a:cubicBezTo>
                <a:cubicBezTo>
                  <a:pt x="225" y="376"/>
                  <a:pt x="223" y="376"/>
                  <a:pt x="221" y="376"/>
                </a:cubicBezTo>
                <a:cubicBezTo>
                  <a:pt x="220" y="376"/>
                  <a:pt x="220" y="376"/>
                  <a:pt x="219" y="375"/>
                </a:cubicBezTo>
                <a:cubicBezTo>
                  <a:pt x="218" y="375"/>
                  <a:pt x="216" y="375"/>
                  <a:pt x="216" y="373"/>
                </a:cubicBezTo>
                <a:cubicBezTo>
                  <a:pt x="216" y="370"/>
                  <a:pt x="216" y="370"/>
                  <a:pt x="216" y="370"/>
                </a:cubicBezTo>
                <a:cubicBezTo>
                  <a:pt x="217" y="370"/>
                  <a:pt x="217" y="369"/>
                  <a:pt x="218" y="368"/>
                </a:cubicBezTo>
                <a:cubicBezTo>
                  <a:pt x="218" y="369"/>
                  <a:pt x="219" y="369"/>
                  <a:pt x="219" y="369"/>
                </a:cubicBezTo>
                <a:cubicBezTo>
                  <a:pt x="221" y="369"/>
                  <a:pt x="223" y="370"/>
                  <a:pt x="224" y="368"/>
                </a:cubicBezTo>
                <a:cubicBezTo>
                  <a:pt x="227" y="368"/>
                  <a:pt x="227" y="368"/>
                  <a:pt x="227" y="368"/>
                </a:cubicBezTo>
                <a:cubicBezTo>
                  <a:pt x="228" y="369"/>
                  <a:pt x="229" y="369"/>
                  <a:pt x="229" y="369"/>
                </a:cubicBezTo>
                <a:cubicBezTo>
                  <a:pt x="230" y="369"/>
                  <a:pt x="230" y="368"/>
                  <a:pt x="231" y="369"/>
                </a:cubicBezTo>
                <a:cubicBezTo>
                  <a:pt x="232" y="369"/>
                  <a:pt x="232" y="369"/>
                  <a:pt x="233" y="369"/>
                </a:cubicBezTo>
                <a:cubicBezTo>
                  <a:pt x="238" y="369"/>
                  <a:pt x="243" y="369"/>
                  <a:pt x="248" y="369"/>
                </a:cubicBezTo>
                <a:cubicBezTo>
                  <a:pt x="249" y="369"/>
                  <a:pt x="250" y="369"/>
                  <a:pt x="250" y="369"/>
                </a:cubicBezTo>
                <a:cubicBezTo>
                  <a:pt x="251" y="368"/>
                  <a:pt x="251" y="369"/>
                  <a:pt x="252" y="369"/>
                </a:cubicBezTo>
                <a:cubicBezTo>
                  <a:pt x="253" y="369"/>
                  <a:pt x="254" y="369"/>
                  <a:pt x="256" y="369"/>
                </a:cubicBezTo>
                <a:cubicBezTo>
                  <a:pt x="256" y="369"/>
                  <a:pt x="256" y="369"/>
                  <a:pt x="257" y="368"/>
                </a:cubicBezTo>
                <a:cubicBezTo>
                  <a:pt x="257" y="368"/>
                  <a:pt x="258" y="368"/>
                  <a:pt x="258" y="368"/>
                </a:cubicBezTo>
                <a:cubicBezTo>
                  <a:pt x="259" y="369"/>
                  <a:pt x="260" y="369"/>
                  <a:pt x="261" y="369"/>
                </a:cubicBezTo>
                <a:cubicBezTo>
                  <a:pt x="266" y="369"/>
                  <a:pt x="271" y="369"/>
                  <a:pt x="276" y="369"/>
                </a:cubicBezTo>
                <a:cubicBezTo>
                  <a:pt x="279" y="369"/>
                  <a:pt x="279" y="369"/>
                  <a:pt x="279" y="369"/>
                </a:cubicBezTo>
                <a:cubicBezTo>
                  <a:pt x="279" y="370"/>
                  <a:pt x="279" y="370"/>
                  <a:pt x="279" y="370"/>
                </a:cubicBezTo>
                <a:cubicBezTo>
                  <a:pt x="280" y="371"/>
                  <a:pt x="281" y="371"/>
                  <a:pt x="281" y="370"/>
                </a:cubicBezTo>
                <a:cubicBezTo>
                  <a:pt x="282" y="370"/>
                  <a:pt x="283" y="370"/>
                  <a:pt x="283" y="369"/>
                </a:cubicBezTo>
                <a:cubicBezTo>
                  <a:pt x="284" y="369"/>
                  <a:pt x="284" y="369"/>
                  <a:pt x="285" y="369"/>
                </a:cubicBezTo>
                <a:cubicBezTo>
                  <a:pt x="285" y="370"/>
                  <a:pt x="286" y="370"/>
                  <a:pt x="286" y="370"/>
                </a:cubicBezTo>
                <a:cubicBezTo>
                  <a:pt x="287" y="370"/>
                  <a:pt x="287" y="371"/>
                  <a:pt x="288" y="371"/>
                </a:cubicBezTo>
                <a:cubicBezTo>
                  <a:pt x="288" y="371"/>
                  <a:pt x="288" y="372"/>
                  <a:pt x="288" y="372"/>
                </a:cubicBezTo>
                <a:cubicBezTo>
                  <a:pt x="289" y="372"/>
                  <a:pt x="289" y="371"/>
                  <a:pt x="289" y="371"/>
                </a:cubicBezTo>
                <a:cubicBezTo>
                  <a:pt x="289" y="371"/>
                  <a:pt x="290" y="371"/>
                  <a:pt x="290" y="371"/>
                </a:cubicBezTo>
                <a:cubicBezTo>
                  <a:pt x="290" y="371"/>
                  <a:pt x="291" y="370"/>
                  <a:pt x="291" y="370"/>
                </a:cubicBezTo>
                <a:moveTo>
                  <a:pt x="297" y="370"/>
                </a:moveTo>
                <a:cubicBezTo>
                  <a:pt x="297" y="370"/>
                  <a:pt x="297" y="370"/>
                  <a:pt x="297" y="370"/>
                </a:cubicBezTo>
                <a:cubicBezTo>
                  <a:pt x="297" y="371"/>
                  <a:pt x="297" y="371"/>
                  <a:pt x="297" y="371"/>
                </a:cubicBezTo>
                <a:cubicBezTo>
                  <a:pt x="297" y="371"/>
                  <a:pt x="297" y="371"/>
                  <a:pt x="297" y="371"/>
                </a:cubicBezTo>
                <a:cubicBezTo>
                  <a:pt x="297" y="370"/>
                  <a:pt x="297" y="370"/>
                  <a:pt x="297" y="370"/>
                </a:cubicBezTo>
                <a:moveTo>
                  <a:pt x="270" y="412"/>
                </a:moveTo>
                <a:cubicBezTo>
                  <a:pt x="270" y="414"/>
                  <a:pt x="270" y="416"/>
                  <a:pt x="270" y="418"/>
                </a:cubicBezTo>
                <a:cubicBezTo>
                  <a:pt x="270" y="419"/>
                  <a:pt x="270" y="420"/>
                  <a:pt x="270" y="421"/>
                </a:cubicBezTo>
                <a:cubicBezTo>
                  <a:pt x="269" y="422"/>
                  <a:pt x="269" y="423"/>
                  <a:pt x="268" y="424"/>
                </a:cubicBezTo>
                <a:cubicBezTo>
                  <a:pt x="267" y="424"/>
                  <a:pt x="267" y="426"/>
                  <a:pt x="267" y="427"/>
                </a:cubicBezTo>
                <a:cubicBezTo>
                  <a:pt x="267" y="428"/>
                  <a:pt x="268" y="428"/>
                  <a:pt x="268" y="429"/>
                </a:cubicBezTo>
                <a:cubicBezTo>
                  <a:pt x="270" y="428"/>
                  <a:pt x="269" y="427"/>
                  <a:pt x="268" y="427"/>
                </a:cubicBezTo>
                <a:cubicBezTo>
                  <a:pt x="269" y="426"/>
                  <a:pt x="270" y="426"/>
                  <a:pt x="270" y="427"/>
                </a:cubicBezTo>
                <a:cubicBezTo>
                  <a:pt x="270" y="428"/>
                  <a:pt x="270" y="429"/>
                  <a:pt x="270" y="429"/>
                </a:cubicBezTo>
                <a:cubicBezTo>
                  <a:pt x="269" y="430"/>
                  <a:pt x="268" y="430"/>
                  <a:pt x="267" y="430"/>
                </a:cubicBezTo>
                <a:cubicBezTo>
                  <a:pt x="266" y="430"/>
                  <a:pt x="265" y="430"/>
                  <a:pt x="265" y="430"/>
                </a:cubicBezTo>
                <a:cubicBezTo>
                  <a:pt x="264" y="428"/>
                  <a:pt x="265" y="427"/>
                  <a:pt x="264" y="426"/>
                </a:cubicBezTo>
                <a:cubicBezTo>
                  <a:pt x="263" y="425"/>
                  <a:pt x="264" y="424"/>
                  <a:pt x="263" y="423"/>
                </a:cubicBezTo>
                <a:cubicBezTo>
                  <a:pt x="262" y="422"/>
                  <a:pt x="263" y="420"/>
                  <a:pt x="262" y="420"/>
                </a:cubicBezTo>
                <a:cubicBezTo>
                  <a:pt x="261" y="419"/>
                  <a:pt x="262" y="417"/>
                  <a:pt x="261" y="417"/>
                </a:cubicBezTo>
                <a:cubicBezTo>
                  <a:pt x="260" y="416"/>
                  <a:pt x="260" y="415"/>
                  <a:pt x="260" y="414"/>
                </a:cubicBezTo>
                <a:cubicBezTo>
                  <a:pt x="260" y="413"/>
                  <a:pt x="260" y="413"/>
                  <a:pt x="260" y="413"/>
                </a:cubicBezTo>
                <a:cubicBezTo>
                  <a:pt x="259" y="411"/>
                  <a:pt x="258" y="410"/>
                  <a:pt x="259" y="409"/>
                </a:cubicBezTo>
                <a:cubicBezTo>
                  <a:pt x="258" y="408"/>
                  <a:pt x="258" y="407"/>
                  <a:pt x="258" y="405"/>
                </a:cubicBezTo>
                <a:cubicBezTo>
                  <a:pt x="257" y="404"/>
                  <a:pt x="257" y="403"/>
                  <a:pt x="256" y="402"/>
                </a:cubicBezTo>
                <a:cubicBezTo>
                  <a:pt x="256" y="404"/>
                  <a:pt x="255" y="405"/>
                  <a:pt x="256" y="406"/>
                </a:cubicBezTo>
                <a:cubicBezTo>
                  <a:pt x="256" y="406"/>
                  <a:pt x="257" y="407"/>
                  <a:pt x="257" y="407"/>
                </a:cubicBezTo>
                <a:cubicBezTo>
                  <a:pt x="257" y="408"/>
                  <a:pt x="257" y="409"/>
                  <a:pt x="257" y="410"/>
                </a:cubicBezTo>
                <a:cubicBezTo>
                  <a:pt x="256" y="411"/>
                  <a:pt x="256" y="411"/>
                  <a:pt x="256" y="411"/>
                </a:cubicBezTo>
                <a:cubicBezTo>
                  <a:pt x="257" y="412"/>
                  <a:pt x="257" y="413"/>
                  <a:pt x="257" y="414"/>
                </a:cubicBezTo>
                <a:cubicBezTo>
                  <a:pt x="257" y="415"/>
                  <a:pt x="257" y="417"/>
                  <a:pt x="256" y="418"/>
                </a:cubicBezTo>
                <a:cubicBezTo>
                  <a:pt x="255" y="419"/>
                  <a:pt x="255" y="420"/>
                  <a:pt x="257" y="421"/>
                </a:cubicBezTo>
                <a:cubicBezTo>
                  <a:pt x="257" y="421"/>
                  <a:pt x="257" y="421"/>
                  <a:pt x="257" y="421"/>
                </a:cubicBezTo>
                <a:cubicBezTo>
                  <a:pt x="257" y="421"/>
                  <a:pt x="257" y="421"/>
                  <a:pt x="257" y="422"/>
                </a:cubicBezTo>
                <a:cubicBezTo>
                  <a:pt x="257" y="424"/>
                  <a:pt x="257" y="427"/>
                  <a:pt x="257" y="429"/>
                </a:cubicBezTo>
                <a:cubicBezTo>
                  <a:pt x="257" y="429"/>
                  <a:pt x="256" y="429"/>
                  <a:pt x="256" y="430"/>
                </a:cubicBezTo>
                <a:cubicBezTo>
                  <a:pt x="256" y="430"/>
                  <a:pt x="255" y="430"/>
                  <a:pt x="255" y="430"/>
                </a:cubicBezTo>
                <a:cubicBezTo>
                  <a:pt x="255" y="429"/>
                  <a:pt x="255" y="429"/>
                  <a:pt x="255" y="428"/>
                </a:cubicBezTo>
                <a:cubicBezTo>
                  <a:pt x="255" y="428"/>
                  <a:pt x="254" y="428"/>
                  <a:pt x="254" y="428"/>
                </a:cubicBezTo>
                <a:cubicBezTo>
                  <a:pt x="254" y="428"/>
                  <a:pt x="254" y="428"/>
                  <a:pt x="254" y="428"/>
                </a:cubicBezTo>
                <a:cubicBezTo>
                  <a:pt x="253" y="430"/>
                  <a:pt x="253" y="430"/>
                  <a:pt x="252" y="429"/>
                </a:cubicBezTo>
                <a:cubicBezTo>
                  <a:pt x="252" y="429"/>
                  <a:pt x="251" y="429"/>
                  <a:pt x="251" y="428"/>
                </a:cubicBezTo>
                <a:cubicBezTo>
                  <a:pt x="251" y="426"/>
                  <a:pt x="251" y="424"/>
                  <a:pt x="251" y="422"/>
                </a:cubicBezTo>
                <a:cubicBezTo>
                  <a:pt x="251" y="421"/>
                  <a:pt x="251" y="420"/>
                  <a:pt x="252" y="420"/>
                </a:cubicBezTo>
                <a:cubicBezTo>
                  <a:pt x="252" y="420"/>
                  <a:pt x="251" y="419"/>
                  <a:pt x="251" y="419"/>
                </a:cubicBezTo>
                <a:cubicBezTo>
                  <a:pt x="251" y="385"/>
                  <a:pt x="251" y="385"/>
                  <a:pt x="251" y="385"/>
                </a:cubicBezTo>
                <a:cubicBezTo>
                  <a:pt x="256" y="385"/>
                  <a:pt x="256" y="385"/>
                  <a:pt x="256" y="385"/>
                </a:cubicBezTo>
                <a:cubicBezTo>
                  <a:pt x="257" y="386"/>
                  <a:pt x="257" y="387"/>
                  <a:pt x="258" y="388"/>
                </a:cubicBezTo>
                <a:cubicBezTo>
                  <a:pt x="258" y="388"/>
                  <a:pt x="257" y="389"/>
                  <a:pt x="258" y="390"/>
                </a:cubicBezTo>
                <a:cubicBezTo>
                  <a:pt x="258" y="391"/>
                  <a:pt x="259" y="392"/>
                  <a:pt x="259" y="393"/>
                </a:cubicBezTo>
                <a:cubicBezTo>
                  <a:pt x="260" y="394"/>
                  <a:pt x="259" y="396"/>
                  <a:pt x="260" y="396"/>
                </a:cubicBezTo>
                <a:cubicBezTo>
                  <a:pt x="261" y="397"/>
                  <a:pt x="260" y="398"/>
                  <a:pt x="260" y="399"/>
                </a:cubicBezTo>
                <a:cubicBezTo>
                  <a:pt x="261" y="400"/>
                  <a:pt x="261" y="400"/>
                  <a:pt x="261" y="400"/>
                </a:cubicBezTo>
                <a:cubicBezTo>
                  <a:pt x="262" y="403"/>
                  <a:pt x="262" y="403"/>
                  <a:pt x="262" y="406"/>
                </a:cubicBezTo>
                <a:cubicBezTo>
                  <a:pt x="262" y="406"/>
                  <a:pt x="262" y="406"/>
                  <a:pt x="262" y="407"/>
                </a:cubicBezTo>
                <a:cubicBezTo>
                  <a:pt x="264" y="408"/>
                  <a:pt x="262" y="410"/>
                  <a:pt x="264" y="411"/>
                </a:cubicBezTo>
                <a:cubicBezTo>
                  <a:pt x="264" y="412"/>
                  <a:pt x="264" y="412"/>
                  <a:pt x="263" y="412"/>
                </a:cubicBezTo>
                <a:cubicBezTo>
                  <a:pt x="262" y="412"/>
                  <a:pt x="262" y="412"/>
                  <a:pt x="262" y="413"/>
                </a:cubicBezTo>
                <a:cubicBezTo>
                  <a:pt x="263" y="414"/>
                  <a:pt x="263" y="415"/>
                  <a:pt x="264" y="416"/>
                </a:cubicBezTo>
                <a:cubicBezTo>
                  <a:pt x="264" y="415"/>
                  <a:pt x="265" y="414"/>
                  <a:pt x="265" y="413"/>
                </a:cubicBezTo>
                <a:cubicBezTo>
                  <a:pt x="265" y="410"/>
                  <a:pt x="265" y="408"/>
                  <a:pt x="265" y="405"/>
                </a:cubicBezTo>
                <a:cubicBezTo>
                  <a:pt x="265" y="403"/>
                  <a:pt x="266" y="401"/>
                  <a:pt x="264" y="399"/>
                </a:cubicBezTo>
                <a:cubicBezTo>
                  <a:pt x="264" y="396"/>
                  <a:pt x="264" y="394"/>
                  <a:pt x="264" y="391"/>
                </a:cubicBezTo>
                <a:cubicBezTo>
                  <a:pt x="266" y="390"/>
                  <a:pt x="265" y="387"/>
                  <a:pt x="265" y="386"/>
                </a:cubicBezTo>
                <a:cubicBezTo>
                  <a:pt x="266" y="385"/>
                  <a:pt x="267" y="385"/>
                  <a:pt x="269" y="385"/>
                </a:cubicBezTo>
                <a:cubicBezTo>
                  <a:pt x="269" y="386"/>
                  <a:pt x="269" y="386"/>
                  <a:pt x="270" y="387"/>
                </a:cubicBezTo>
                <a:cubicBezTo>
                  <a:pt x="270" y="388"/>
                  <a:pt x="270" y="390"/>
                  <a:pt x="270" y="392"/>
                </a:cubicBezTo>
                <a:cubicBezTo>
                  <a:pt x="270" y="393"/>
                  <a:pt x="269" y="395"/>
                  <a:pt x="271" y="396"/>
                </a:cubicBezTo>
                <a:cubicBezTo>
                  <a:pt x="271" y="397"/>
                  <a:pt x="271" y="398"/>
                  <a:pt x="271" y="399"/>
                </a:cubicBezTo>
                <a:cubicBezTo>
                  <a:pt x="271" y="401"/>
                  <a:pt x="270" y="401"/>
                  <a:pt x="270" y="403"/>
                </a:cubicBezTo>
                <a:cubicBezTo>
                  <a:pt x="270" y="404"/>
                  <a:pt x="270" y="406"/>
                  <a:pt x="270" y="407"/>
                </a:cubicBezTo>
                <a:cubicBezTo>
                  <a:pt x="270" y="411"/>
                  <a:pt x="270" y="411"/>
                  <a:pt x="270" y="411"/>
                </a:cubicBezTo>
                <a:cubicBezTo>
                  <a:pt x="268" y="411"/>
                  <a:pt x="268" y="411"/>
                  <a:pt x="268" y="413"/>
                </a:cubicBezTo>
                <a:cubicBezTo>
                  <a:pt x="269" y="412"/>
                  <a:pt x="269" y="412"/>
                  <a:pt x="270" y="412"/>
                </a:cubicBezTo>
                <a:moveTo>
                  <a:pt x="254" y="425"/>
                </a:moveTo>
                <a:cubicBezTo>
                  <a:pt x="254" y="425"/>
                  <a:pt x="253" y="425"/>
                  <a:pt x="253" y="425"/>
                </a:cubicBezTo>
                <a:cubicBezTo>
                  <a:pt x="253" y="425"/>
                  <a:pt x="253" y="426"/>
                  <a:pt x="253" y="426"/>
                </a:cubicBezTo>
                <a:cubicBezTo>
                  <a:pt x="253" y="426"/>
                  <a:pt x="253" y="426"/>
                  <a:pt x="253" y="426"/>
                </a:cubicBezTo>
                <a:cubicBezTo>
                  <a:pt x="253" y="426"/>
                  <a:pt x="254" y="426"/>
                  <a:pt x="254" y="425"/>
                </a:cubicBezTo>
                <a:moveTo>
                  <a:pt x="254" y="421"/>
                </a:moveTo>
                <a:cubicBezTo>
                  <a:pt x="254" y="421"/>
                  <a:pt x="254" y="422"/>
                  <a:pt x="254" y="422"/>
                </a:cubicBezTo>
                <a:cubicBezTo>
                  <a:pt x="254" y="422"/>
                  <a:pt x="254" y="422"/>
                  <a:pt x="254" y="422"/>
                </a:cubicBezTo>
                <a:cubicBezTo>
                  <a:pt x="254" y="422"/>
                  <a:pt x="255" y="422"/>
                  <a:pt x="255" y="422"/>
                </a:cubicBezTo>
                <a:cubicBezTo>
                  <a:pt x="255" y="422"/>
                  <a:pt x="254" y="422"/>
                  <a:pt x="254" y="421"/>
                </a:cubicBezTo>
                <a:moveTo>
                  <a:pt x="266" y="424"/>
                </a:moveTo>
                <a:cubicBezTo>
                  <a:pt x="266" y="423"/>
                  <a:pt x="266" y="423"/>
                  <a:pt x="266" y="423"/>
                </a:cubicBezTo>
                <a:cubicBezTo>
                  <a:pt x="266" y="423"/>
                  <a:pt x="265" y="424"/>
                  <a:pt x="265" y="424"/>
                </a:cubicBezTo>
                <a:cubicBezTo>
                  <a:pt x="265" y="424"/>
                  <a:pt x="266" y="424"/>
                  <a:pt x="266" y="424"/>
                </a:cubicBezTo>
                <a:cubicBezTo>
                  <a:pt x="266" y="424"/>
                  <a:pt x="266" y="424"/>
                  <a:pt x="266" y="424"/>
                </a:cubicBezTo>
                <a:moveTo>
                  <a:pt x="558" y="425"/>
                </a:moveTo>
                <a:cubicBezTo>
                  <a:pt x="557" y="425"/>
                  <a:pt x="557" y="425"/>
                  <a:pt x="556" y="425"/>
                </a:cubicBezTo>
                <a:cubicBezTo>
                  <a:pt x="555" y="424"/>
                  <a:pt x="556" y="423"/>
                  <a:pt x="555" y="422"/>
                </a:cubicBezTo>
                <a:cubicBezTo>
                  <a:pt x="554" y="422"/>
                  <a:pt x="554" y="421"/>
                  <a:pt x="554" y="420"/>
                </a:cubicBezTo>
                <a:cubicBezTo>
                  <a:pt x="554" y="417"/>
                  <a:pt x="554" y="414"/>
                  <a:pt x="554" y="411"/>
                </a:cubicBezTo>
                <a:cubicBezTo>
                  <a:pt x="554" y="410"/>
                  <a:pt x="554" y="409"/>
                  <a:pt x="554" y="409"/>
                </a:cubicBezTo>
                <a:cubicBezTo>
                  <a:pt x="554" y="408"/>
                  <a:pt x="553" y="408"/>
                  <a:pt x="554" y="407"/>
                </a:cubicBezTo>
                <a:cubicBezTo>
                  <a:pt x="555" y="406"/>
                  <a:pt x="555" y="404"/>
                  <a:pt x="554" y="403"/>
                </a:cubicBezTo>
                <a:cubicBezTo>
                  <a:pt x="553" y="402"/>
                  <a:pt x="554" y="401"/>
                  <a:pt x="554" y="400"/>
                </a:cubicBezTo>
                <a:cubicBezTo>
                  <a:pt x="555" y="399"/>
                  <a:pt x="554" y="397"/>
                  <a:pt x="554" y="396"/>
                </a:cubicBezTo>
                <a:cubicBezTo>
                  <a:pt x="555" y="395"/>
                  <a:pt x="554" y="393"/>
                  <a:pt x="555" y="392"/>
                </a:cubicBezTo>
                <a:cubicBezTo>
                  <a:pt x="555" y="389"/>
                  <a:pt x="555" y="389"/>
                  <a:pt x="555" y="389"/>
                </a:cubicBezTo>
                <a:cubicBezTo>
                  <a:pt x="556" y="389"/>
                  <a:pt x="557" y="388"/>
                  <a:pt x="558" y="387"/>
                </a:cubicBezTo>
                <a:cubicBezTo>
                  <a:pt x="559" y="386"/>
                  <a:pt x="560" y="386"/>
                  <a:pt x="560" y="386"/>
                </a:cubicBezTo>
                <a:cubicBezTo>
                  <a:pt x="561" y="385"/>
                  <a:pt x="562" y="385"/>
                  <a:pt x="562" y="385"/>
                </a:cubicBezTo>
                <a:cubicBezTo>
                  <a:pt x="563" y="385"/>
                  <a:pt x="563" y="385"/>
                  <a:pt x="564" y="385"/>
                </a:cubicBezTo>
                <a:cubicBezTo>
                  <a:pt x="564" y="385"/>
                  <a:pt x="565" y="385"/>
                  <a:pt x="566" y="386"/>
                </a:cubicBezTo>
                <a:cubicBezTo>
                  <a:pt x="566" y="386"/>
                  <a:pt x="568" y="386"/>
                  <a:pt x="568" y="387"/>
                </a:cubicBezTo>
                <a:cubicBezTo>
                  <a:pt x="569" y="388"/>
                  <a:pt x="571" y="389"/>
                  <a:pt x="571" y="391"/>
                </a:cubicBezTo>
                <a:cubicBezTo>
                  <a:pt x="571" y="392"/>
                  <a:pt x="572" y="393"/>
                  <a:pt x="572" y="394"/>
                </a:cubicBezTo>
                <a:cubicBezTo>
                  <a:pt x="571" y="395"/>
                  <a:pt x="573" y="396"/>
                  <a:pt x="573" y="397"/>
                </a:cubicBezTo>
                <a:cubicBezTo>
                  <a:pt x="572" y="399"/>
                  <a:pt x="572" y="400"/>
                  <a:pt x="572" y="401"/>
                </a:cubicBezTo>
                <a:cubicBezTo>
                  <a:pt x="572" y="405"/>
                  <a:pt x="572" y="405"/>
                  <a:pt x="572" y="405"/>
                </a:cubicBezTo>
                <a:cubicBezTo>
                  <a:pt x="572" y="408"/>
                  <a:pt x="572" y="408"/>
                  <a:pt x="572" y="408"/>
                </a:cubicBezTo>
                <a:cubicBezTo>
                  <a:pt x="572" y="411"/>
                  <a:pt x="573" y="414"/>
                  <a:pt x="572" y="416"/>
                </a:cubicBezTo>
                <a:cubicBezTo>
                  <a:pt x="572" y="418"/>
                  <a:pt x="573" y="420"/>
                  <a:pt x="572" y="421"/>
                </a:cubicBezTo>
                <a:cubicBezTo>
                  <a:pt x="572" y="422"/>
                  <a:pt x="571" y="424"/>
                  <a:pt x="570" y="425"/>
                </a:cubicBezTo>
                <a:cubicBezTo>
                  <a:pt x="569" y="425"/>
                  <a:pt x="571" y="428"/>
                  <a:pt x="569" y="428"/>
                </a:cubicBezTo>
                <a:cubicBezTo>
                  <a:pt x="568" y="428"/>
                  <a:pt x="567" y="429"/>
                  <a:pt x="566" y="430"/>
                </a:cubicBezTo>
                <a:cubicBezTo>
                  <a:pt x="565" y="430"/>
                  <a:pt x="563" y="430"/>
                  <a:pt x="562" y="430"/>
                </a:cubicBezTo>
                <a:cubicBezTo>
                  <a:pt x="560" y="430"/>
                  <a:pt x="560" y="428"/>
                  <a:pt x="559" y="429"/>
                </a:cubicBezTo>
                <a:cubicBezTo>
                  <a:pt x="558" y="428"/>
                  <a:pt x="558" y="427"/>
                  <a:pt x="557" y="427"/>
                </a:cubicBezTo>
                <a:cubicBezTo>
                  <a:pt x="558" y="426"/>
                  <a:pt x="558" y="426"/>
                  <a:pt x="558" y="425"/>
                </a:cubicBezTo>
                <a:moveTo>
                  <a:pt x="563" y="428"/>
                </a:moveTo>
                <a:cubicBezTo>
                  <a:pt x="563" y="427"/>
                  <a:pt x="564" y="427"/>
                  <a:pt x="564" y="426"/>
                </a:cubicBezTo>
                <a:cubicBezTo>
                  <a:pt x="564" y="426"/>
                  <a:pt x="565" y="426"/>
                  <a:pt x="565" y="426"/>
                </a:cubicBezTo>
                <a:cubicBezTo>
                  <a:pt x="565" y="425"/>
                  <a:pt x="565" y="424"/>
                  <a:pt x="565" y="422"/>
                </a:cubicBezTo>
                <a:cubicBezTo>
                  <a:pt x="565" y="421"/>
                  <a:pt x="566" y="421"/>
                  <a:pt x="566" y="420"/>
                </a:cubicBezTo>
                <a:cubicBezTo>
                  <a:pt x="566" y="411"/>
                  <a:pt x="566" y="402"/>
                  <a:pt x="566" y="393"/>
                </a:cubicBezTo>
                <a:cubicBezTo>
                  <a:pt x="565" y="392"/>
                  <a:pt x="564" y="392"/>
                  <a:pt x="563" y="391"/>
                </a:cubicBezTo>
                <a:cubicBezTo>
                  <a:pt x="563" y="391"/>
                  <a:pt x="563" y="391"/>
                  <a:pt x="562" y="391"/>
                </a:cubicBezTo>
                <a:cubicBezTo>
                  <a:pt x="562" y="392"/>
                  <a:pt x="562" y="393"/>
                  <a:pt x="561" y="393"/>
                </a:cubicBezTo>
                <a:cubicBezTo>
                  <a:pt x="561" y="394"/>
                  <a:pt x="561" y="395"/>
                  <a:pt x="561" y="396"/>
                </a:cubicBezTo>
                <a:cubicBezTo>
                  <a:pt x="562" y="397"/>
                  <a:pt x="560" y="398"/>
                  <a:pt x="560" y="399"/>
                </a:cubicBezTo>
                <a:cubicBezTo>
                  <a:pt x="560" y="405"/>
                  <a:pt x="560" y="411"/>
                  <a:pt x="560" y="417"/>
                </a:cubicBezTo>
                <a:cubicBezTo>
                  <a:pt x="560" y="417"/>
                  <a:pt x="560" y="418"/>
                  <a:pt x="560" y="418"/>
                </a:cubicBezTo>
                <a:cubicBezTo>
                  <a:pt x="561" y="419"/>
                  <a:pt x="561" y="420"/>
                  <a:pt x="561" y="421"/>
                </a:cubicBezTo>
                <a:cubicBezTo>
                  <a:pt x="560" y="421"/>
                  <a:pt x="560" y="421"/>
                  <a:pt x="559" y="421"/>
                </a:cubicBezTo>
                <a:cubicBezTo>
                  <a:pt x="558" y="421"/>
                  <a:pt x="558" y="422"/>
                  <a:pt x="558" y="422"/>
                </a:cubicBezTo>
                <a:cubicBezTo>
                  <a:pt x="558" y="423"/>
                  <a:pt x="558" y="423"/>
                  <a:pt x="559" y="423"/>
                </a:cubicBezTo>
                <a:cubicBezTo>
                  <a:pt x="559" y="423"/>
                  <a:pt x="559" y="423"/>
                  <a:pt x="560" y="423"/>
                </a:cubicBezTo>
                <a:cubicBezTo>
                  <a:pt x="560" y="423"/>
                  <a:pt x="560" y="424"/>
                  <a:pt x="560" y="424"/>
                </a:cubicBezTo>
                <a:cubicBezTo>
                  <a:pt x="559" y="424"/>
                  <a:pt x="559" y="425"/>
                  <a:pt x="560" y="425"/>
                </a:cubicBezTo>
                <a:cubicBezTo>
                  <a:pt x="560" y="425"/>
                  <a:pt x="561" y="425"/>
                  <a:pt x="561" y="426"/>
                </a:cubicBezTo>
                <a:cubicBezTo>
                  <a:pt x="561" y="427"/>
                  <a:pt x="562" y="427"/>
                  <a:pt x="563" y="428"/>
                </a:cubicBezTo>
                <a:moveTo>
                  <a:pt x="555" y="414"/>
                </a:moveTo>
                <a:cubicBezTo>
                  <a:pt x="556" y="415"/>
                  <a:pt x="557" y="416"/>
                  <a:pt x="558" y="415"/>
                </a:cubicBezTo>
                <a:cubicBezTo>
                  <a:pt x="557" y="415"/>
                  <a:pt x="557" y="413"/>
                  <a:pt x="555" y="414"/>
                </a:cubicBezTo>
                <a:moveTo>
                  <a:pt x="558" y="417"/>
                </a:moveTo>
                <a:cubicBezTo>
                  <a:pt x="558" y="417"/>
                  <a:pt x="558" y="417"/>
                  <a:pt x="558" y="417"/>
                </a:cubicBezTo>
                <a:cubicBezTo>
                  <a:pt x="558" y="417"/>
                  <a:pt x="558" y="417"/>
                  <a:pt x="557" y="417"/>
                </a:cubicBezTo>
                <a:cubicBezTo>
                  <a:pt x="557" y="417"/>
                  <a:pt x="558" y="417"/>
                  <a:pt x="558" y="417"/>
                </a:cubicBezTo>
                <a:cubicBezTo>
                  <a:pt x="558" y="417"/>
                  <a:pt x="558" y="417"/>
                  <a:pt x="558" y="417"/>
                </a:cubicBezTo>
                <a:moveTo>
                  <a:pt x="539" y="385"/>
                </a:moveTo>
                <a:cubicBezTo>
                  <a:pt x="545" y="385"/>
                  <a:pt x="545" y="385"/>
                  <a:pt x="545" y="385"/>
                </a:cubicBezTo>
                <a:cubicBezTo>
                  <a:pt x="545" y="386"/>
                  <a:pt x="546" y="387"/>
                  <a:pt x="547" y="388"/>
                </a:cubicBezTo>
                <a:cubicBezTo>
                  <a:pt x="547" y="388"/>
                  <a:pt x="549" y="391"/>
                  <a:pt x="549" y="391"/>
                </a:cubicBezTo>
                <a:cubicBezTo>
                  <a:pt x="549" y="393"/>
                  <a:pt x="550" y="393"/>
                  <a:pt x="550" y="395"/>
                </a:cubicBezTo>
                <a:cubicBezTo>
                  <a:pt x="549" y="396"/>
                  <a:pt x="550" y="397"/>
                  <a:pt x="550" y="399"/>
                </a:cubicBezTo>
                <a:cubicBezTo>
                  <a:pt x="551" y="400"/>
                  <a:pt x="551" y="402"/>
                  <a:pt x="551" y="404"/>
                </a:cubicBezTo>
                <a:cubicBezTo>
                  <a:pt x="551" y="406"/>
                  <a:pt x="551" y="408"/>
                  <a:pt x="551" y="410"/>
                </a:cubicBezTo>
                <a:cubicBezTo>
                  <a:pt x="551" y="411"/>
                  <a:pt x="551" y="412"/>
                  <a:pt x="550" y="412"/>
                </a:cubicBezTo>
                <a:cubicBezTo>
                  <a:pt x="550" y="412"/>
                  <a:pt x="550" y="413"/>
                  <a:pt x="551" y="413"/>
                </a:cubicBezTo>
                <a:cubicBezTo>
                  <a:pt x="550" y="414"/>
                  <a:pt x="550" y="414"/>
                  <a:pt x="550" y="414"/>
                </a:cubicBezTo>
                <a:cubicBezTo>
                  <a:pt x="550" y="423"/>
                  <a:pt x="550" y="423"/>
                  <a:pt x="550" y="423"/>
                </a:cubicBezTo>
                <a:cubicBezTo>
                  <a:pt x="549" y="424"/>
                  <a:pt x="548" y="424"/>
                  <a:pt x="547" y="425"/>
                </a:cubicBezTo>
                <a:cubicBezTo>
                  <a:pt x="547" y="426"/>
                  <a:pt x="547" y="427"/>
                  <a:pt x="546" y="428"/>
                </a:cubicBezTo>
                <a:cubicBezTo>
                  <a:pt x="546" y="429"/>
                  <a:pt x="545" y="429"/>
                  <a:pt x="545" y="430"/>
                </a:cubicBezTo>
                <a:cubicBezTo>
                  <a:pt x="544" y="430"/>
                  <a:pt x="543" y="430"/>
                  <a:pt x="542" y="429"/>
                </a:cubicBezTo>
                <a:cubicBezTo>
                  <a:pt x="542" y="429"/>
                  <a:pt x="542" y="429"/>
                  <a:pt x="541" y="429"/>
                </a:cubicBezTo>
                <a:cubicBezTo>
                  <a:pt x="540" y="430"/>
                  <a:pt x="539" y="430"/>
                  <a:pt x="538" y="430"/>
                </a:cubicBezTo>
                <a:cubicBezTo>
                  <a:pt x="537" y="429"/>
                  <a:pt x="535" y="429"/>
                  <a:pt x="534" y="427"/>
                </a:cubicBezTo>
                <a:cubicBezTo>
                  <a:pt x="534" y="426"/>
                  <a:pt x="534" y="425"/>
                  <a:pt x="533" y="424"/>
                </a:cubicBezTo>
                <a:cubicBezTo>
                  <a:pt x="532" y="423"/>
                  <a:pt x="533" y="423"/>
                  <a:pt x="533" y="422"/>
                </a:cubicBezTo>
                <a:cubicBezTo>
                  <a:pt x="533" y="421"/>
                  <a:pt x="534" y="421"/>
                  <a:pt x="534" y="421"/>
                </a:cubicBezTo>
                <a:cubicBezTo>
                  <a:pt x="535" y="421"/>
                  <a:pt x="535" y="421"/>
                  <a:pt x="536" y="421"/>
                </a:cubicBezTo>
                <a:cubicBezTo>
                  <a:pt x="536" y="421"/>
                  <a:pt x="536" y="420"/>
                  <a:pt x="537" y="420"/>
                </a:cubicBezTo>
                <a:cubicBezTo>
                  <a:pt x="538" y="420"/>
                  <a:pt x="538" y="420"/>
                  <a:pt x="538" y="421"/>
                </a:cubicBezTo>
                <a:cubicBezTo>
                  <a:pt x="539" y="423"/>
                  <a:pt x="540" y="425"/>
                  <a:pt x="542" y="426"/>
                </a:cubicBezTo>
                <a:cubicBezTo>
                  <a:pt x="542" y="425"/>
                  <a:pt x="543" y="425"/>
                  <a:pt x="544" y="424"/>
                </a:cubicBezTo>
                <a:cubicBezTo>
                  <a:pt x="544" y="424"/>
                  <a:pt x="544" y="424"/>
                  <a:pt x="544" y="424"/>
                </a:cubicBezTo>
                <a:cubicBezTo>
                  <a:pt x="544" y="423"/>
                  <a:pt x="544" y="423"/>
                  <a:pt x="544" y="423"/>
                </a:cubicBezTo>
                <a:cubicBezTo>
                  <a:pt x="544" y="419"/>
                  <a:pt x="544" y="416"/>
                  <a:pt x="544" y="412"/>
                </a:cubicBezTo>
                <a:cubicBezTo>
                  <a:pt x="544" y="412"/>
                  <a:pt x="544" y="412"/>
                  <a:pt x="543" y="412"/>
                </a:cubicBezTo>
                <a:cubicBezTo>
                  <a:pt x="543" y="412"/>
                  <a:pt x="543" y="413"/>
                  <a:pt x="543" y="413"/>
                </a:cubicBezTo>
                <a:cubicBezTo>
                  <a:pt x="543" y="413"/>
                  <a:pt x="542" y="414"/>
                  <a:pt x="542" y="414"/>
                </a:cubicBezTo>
                <a:cubicBezTo>
                  <a:pt x="541" y="414"/>
                  <a:pt x="540" y="414"/>
                  <a:pt x="539" y="414"/>
                </a:cubicBezTo>
                <a:cubicBezTo>
                  <a:pt x="539" y="414"/>
                  <a:pt x="536" y="412"/>
                  <a:pt x="536" y="412"/>
                </a:cubicBezTo>
                <a:cubicBezTo>
                  <a:pt x="535" y="411"/>
                  <a:pt x="534" y="410"/>
                  <a:pt x="534" y="409"/>
                </a:cubicBezTo>
                <a:cubicBezTo>
                  <a:pt x="533" y="408"/>
                  <a:pt x="534" y="406"/>
                  <a:pt x="533" y="406"/>
                </a:cubicBezTo>
                <a:cubicBezTo>
                  <a:pt x="533" y="402"/>
                  <a:pt x="533" y="402"/>
                  <a:pt x="533" y="402"/>
                </a:cubicBezTo>
                <a:cubicBezTo>
                  <a:pt x="533" y="398"/>
                  <a:pt x="533" y="398"/>
                  <a:pt x="533" y="398"/>
                </a:cubicBezTo>
                <a:cubicBezTo>
                  <a:pt x="532" y="398"/>
                  <a:pt x="532" y="397"/>
                  <a:pt x="532" y="397"/>
                </a:cubicBezTo>
                <a:cubicBezTo>
                  <a:pt x="533" y="396"/>
                  <a:pt x="533" y="395"/>
                  <a:pt x="533" y="395"/>
                </a:cubicBezTo>
                <a:cubicBezTo>
                  <a:pt x="532" y="393"/>
                  <a:pt x="534" y="393"/>
                  <a:pt x="534" y="392"/>
                </a:cubicBezTo>
                <a:cubicBezTo>
                  <a:pt x="533" y="390"/>
                  <a:pt x="535" y="390"/>
                  <a:pt x="535" y="389"/>
                </a:cubicBezTo>
                <a:cubicBezTo>
                  <a:pt x="536" y="388"/>
                  <a:pt x="536" y="387"/>
                  <a:pt x="537" y="387"/>
                </a:cubicBezTo>
                <a:cubicBezTo>
                  <a:pt x="538" y="387"/>
                  <a:pt x="538" y="386"/>
                  <a:pt x="539" y="385"/>
                </a:cubicBezTo>
                <a:moveTo>
                  <a:pt x="546" y="419"/>
                </a:moveTo>
                <a:cubicBezTo>
                  <a:pt x="547" y="419"/>
                  <a:pt x="547" y="419"/>
                  <a:pt x="547" y="419"/>
                </a:cubicBezTo>
                <a:cubicBezTo>
                  <a:pt x="547" y="419"/>
                  <a:pt x="547" y="419"/>
                  <a:pt x="547" y="419"/>
                </a:cubicBezTo>
                <a:cubicBezTo>
                  <a:pt x="547" y="419"/>
                  <a:pt x="546" y="418"/>
                  <a:pt x="546" y="419"/>
                </a:cubicBezTo>
                <a:cubicBezTo>
                  <a:pt x="546" y="419"/>
                  <a:pt x="546" y="419"/>
                  <a:pt x="547" y="419"/>
                </a:cubicBezTo>
                <a:cubicBezTo>
                  <a:pt x="547" y="421"/>
                  <a:pt x="547" y="421"/>
                  <a:pt x="549" y="421"/>
                </a:cubicBezTo>
                <a:cubicBezTo>
                  <a:pt x="548" y="420"/>
                  <a:pt x="548" y="420"/>
                  <a:pt x="546" y="419"/>
                </a:cubicBezTo>
                <a:moveTo>
                  <a:pt x="543" y="409"/>
                </a:moveTo>
                <a:cubicBezTo>
                  <a:pt x="543" y="408"/>
                  <a:pt x="543" y="407"/>
                  <a:pt x="543" y="407"/>
                </a:cubicBezTo>
                <a:cubicBezTo>
                  <a:pt x="544" y="405"/>
                  <a:pt x="545" y="404"/>
                  <a:pt x="543" y="402"/>
                </a:cubicBezTo>
                <a:cubicBezTo>
                  <a:pt x="543" y="402"/>
                  <a:pt x="543" y="401"/>
                  <a:pt x="543" y="401"/>
                </a:cubicBezTo>
                <a:cubicBezTo>
                  <a:pt x="543" y="399"/>
                  <a:pt x="543" y="398"/>
                  <a:pt x="543" y="396"/>
                </a:cubicBezTo>
                <a:cubicBezTo>
                  <a:pt x="544" y="396"/>
                  <a:pt x="545" y="395"/>
                  <a:pt x="544" y="394"/>
                </a:cubicBezTo>
                <a:cubicBezTo>
                  <a:pt x="543" y="393"/>
                  <a:pt x="543" y="393"/>
                  <a:pt x="543" y="392"/>
                </a:cubicBezTo>
                <a:cubicBezTo>
                  <a:pt x="543" y="391"/>
                  <a:pt x="543" y="391"/>
                  <a:pt x="543" y="391"/>
                </a:cubicBezTo>
                <a:cubicBezTo>
                  <a:pt x="541" y="391"/>
                  <a:pt x="541" y="391"/>
                  <a:pt x="541" y="391"/>
                </a:cubicBezTo>
                <a:cubicBezTo>
                  <a:pt x="540" y="392"/>
                  <a:pt x="539" y="393"/>
                  <a:pt x="538" y="393"/>
                </a:cubicBezTo>
                <a:cubicBezTo>
                  <a:pt x="538" y="399"/>
                  <a:pt x="538" y="399"/>
                  <a:pt x="538" y="399"/>
                </a:cubicBezTo>
                <a:cubicBezTo>
                  <a:pt x="539" y="399"/>
                  <a:pt x="539" y="400"/>
                  <a:pt x="539" y="400"/>
                </a:cubicBezTo>
                <a:cubicBezTo>
                  <a:pt x="538" y="402"/>
                  <a:pt x="539" y="404"/>
                  <a:pt x="538" y="406"/>
                </a:cubicBezTo>
                <a:cubicBezTo>
                  <a:pt x="539" y="407"/>
                  <a:pt x="540" y="408"/>
                  <a:pt x="541" y="409"/>
                </a:cubicBezTo>
                <a:moveTo>
                  <a:pt x="592" y="405"/>
                </a:moveTo>
                <a:cubicBezTo>
                  <a:pt x="593" y="405"/>
                  <a:pt x="593" y="405"/>
                  <a:pt x="593" y="406"/>
                </a:cubicBezTo>
                <a:cubicBezTo>
                  <a:pt x="593" y="407"/>
                  <a:pt x="594" y="409"/>
                  <a:pt x="593" y="410"/>
                </a:cubicBezTo>
                <a:cubicBezTo>
                  <a:pt x="593" y="410"/>
                  <a:pt x="593" y="411"/>
                  <a:pt x="593" y="411"/>
                </a:cubicBezTo>
                <a:cubicBezTo>
                  <a:pt x="593" y="411"/>
                  <a:pt x="594" y="411"/>
                  <a:pt x="594" y="411"/>
                </a:cubicBezTo>
                <a:cubicBezTo>
                  <a:pt x="594" y="412"/>
                  <a:pt x="593" y="412"/>
                  <a:pt x="593" y="413"/>
                </a:cubicBezTo>
                <a:cubicBezTo>
                  <a:pt x="592" y="413"/>
                  <a:pt x="593" y="414"/>
                  <a:pt x="592" y="415"/>
                </a:cubicBezTo>
                <a:cubicBezTo>
                  <a:pt x="592" y="415"/>
                  <a:pt x="591" y="415"/>
                  <a:pt x="591" y="416"/>
                </a:cubicBezTo>
                <a:cubicBezTo>
                  <a:pt x="590" y="416"/>
                  <a:pt x="590" y="416"/>
                  <a:pt x="590" y="416"/>
                </a:cubicBezTo>
                <a:cubicBezTo>
                  <a:pt x="591" y="416"/>
                  <a:pt x="591" y="416"/>
                  <a:pt x="591" y="416"/>
                </a:cubicBezTo>
                <a:cubicBezTo>
                  <a:pt x="591" y="415"/>
                  <a:pt x="591" y="415"/>
                  <a:pt x="591" y="415"/>
                </a:cubicBezTo>
                <a:cubicBezTo>
                  <a:pt x="590" y="415"/>
                  <a:pt x="590" y="414"/>
                  <a:pt x="590" y="415"/>
                </a:cubicBezTo>
                <a:cubicBezTo>
                  <a:pt x="590" y="415"/>
                  <a:pt x="590" y="415"/>
                  <a:pt x="590" y="416"/>
                </a:cubicBezTo>
                <a:cubicBezTo>
                  <a:pt x="591" y="416"/>
                  <a:pt x="591" y="416"/>
                  <a:pt x="591" y="416"/>
                </a:cubicBezTo>
                <a:cubicBezTo>
                  <a:pt x="591" y="416"/>
                  <a:pt x="591" y="416"/>
                  <a:pt x="591" y="416"/>
                </a:cubicBezTo>
                <a:cubicBezTo>
                  <a:pt x="592" y="416"/>
                  <a:pt x="592" y="415"/>
                  <a:pt x="592" y="415"/>
                </a:cubicBezTo>
                <a:cubicBezTo>
                  <a:pt x="593" y="415"/>
                  <a:pt x="593" y="415"/>
                  <a:pt x="593" y="415"/>
                </a:cubicBezTo>
                <a:cubicBezTo>
                  <a:pt x="593" y="416"/>
                  <a:pt x="593" y="416"/>
                  <a:pt x="593" y="417"/>
                </a:cubicBezTo>
                <a:cubicBezTo>
                  <a:pt x="593" y="418"/>
                  <a:pt x="592" y="418"/>
                  <a:pt x="593" y="419"/>
                </a:cubicBezTo>
                <a:cubicBezTo>
                  <a:pt x="593" y="420"/>
                  <a:pt x="593" y="421"/>
                  <a:pt x="593" y="422"/>
                </a:cubicBezTo>
                <a:cubicBezTo>
                  <a:pt x="592" y="422"/>
                  <a:pt x="593" y="424"/>
                  <a:pt x="592" y="425"/>
                </a:cubicBezTo>
                <a:cubicBezTo>
                  <a:pt x="591" y="427"/>
                  <a:pt x="591" y="427"/>
                  <a:pt x="590" y="428"/>
                </a:cubicBezTo>
                <a:cubicBezTo>
                  <a:pt x="589" y="429"/>
                  <a:pt x="589" y="429"/>
                  <a:pt x="588" y="430"/>
                </a:cubicBezTo>
                <a:cubicBezTo>
                  <a:pt x="586" y="430"/>
                  <a:pt x="585" y="430"/>
                  <a:pt x="583" y="430"/>
                </a:cubicBezTo>
                <a:cubicBezTo>
                  <a:pt x="582" y="430"/>
                  <a:pt x="581" y="429"/>
                  <a:pt x="580" y="429"/>
                </a:cubicBezTo>
                <a:cubicBezTo>
                  <a:pt x="578" y="429"/>
                  <a:pt x="578" y="427"/>
                  <a:pt x="578" y="426"/>
                </a:cubicBezTo>
                <a:cubicBezTo>
                  <a:pt x="577" y="424"/>
                  <a:pt x="576" y="423"/>
                  <a:pt x="576" y="421"/>
                </a:cubicBezTo>
                <a:cubicBezTo>
                  <a:pt x="577" y="420"/>
                  <a:pt x="578" y="420"/>
                  <a:pt x="579" y="420"/>
                </a:cubicBezTo>
                <a:cubicBezTo>
                  <a:pt x="580" y="420"/>
                  <a:pt x="581" y="420"/>
                  <a:pt x="582" y="420"/>
                </a:cubicBezTo>
                <a:cubicBezTo>
                  <a:pt x="582" y="421"/>
                  <a:pt x="582" y="422"/>
                  <a:pt x="583" y="423"/>
                </a:cubicBezTo>
                <a:cubicBezTo>
                  <a:pt x="583" y="424"/>
                  <a:pt x="583" y="424"/>
                  <a:pt x="585" y="424"/>
                </a:cubicBezTo>
                <a:cubicBezTo>
                  <a:pt x="586" y="424"/>
                  <a:pt x="586" y="423"/>
                  <a:pt x="587" y="423"/>
                </a:cubicBezTo>
                <a:cubicBezTo>
                  <a:pt x="586" y="421"/>
                  <a:pt x="588" y="420"/>
                  <a:pt x="588" y="418"/>
                </a:cubicBezTo>
                <a:cubicBezTo>
                  <a:pt x="587" y="416"/>
                  <a:pt x="588" y="414"/>
                  <a:pt x="588" y="413"/>
                </a:cubicBezTo>
                <a:cubicBezTo>
                  <a:pt x="587" y="412"/>
                  <a:pt x="587" y="411"/>
                  <a:pt x="587" y="411"/>
                </a:cubicBezTo>
                <a:cubicBezTo>
                  <a:pt x="587" y="409"/>
                  <a:pt x="587" y="408"/>
                  <a:pt x="586" y="407"/>
                </a:cubicBezTo>
                <a:cubicBezTo>
                  <a:pt x="586" y="406"/>
                  <a:pt x="585" y="406"/>
                  <a:pt x="584" y="406"/>
                </a:cubicBezTo>
                <a:cubicBezTo>
                  <a:pt x="583" y="406"/>
                  <a:pt x="582" y="407"/>
                  <a:pt x="582" y="408"/>
                </a:cubicBezTo>
                <a:cubicBezTo>
                  <a:pt x="582" y="409"/>
                  <a:pt x="582" y="409"/>
                  <a:pt x="582" y="409"/>
                </a:cubicBezTo>
                <a:cubicBezTo>
                  <a:pt x="582" y="410"/>
                  <a:pt x="581" y="410"/>
                  <a:pt x="581" y="410"/>
                </a:cubicBezTo>
                <a:cubicBezTo>
                  <a:pt x="580" y="410"/>
                  <a:pt x="579" y="410"/>
                  <a:pt x="577" y="410"/>
                </a:cubicBezTo>
                <a:cubicBezTo>
                  <a:pt x="577" y="404"/>
                  <a:pt x="577" y="398"/>
                  <a:pt x="577" y="392"/>
                </a:cubicBezTo>
                <a:cubicBezTo>
                  <a:pt x="577" y="391"/>
                  <a:pt x="578" y="390"/>
                  <a:pt x="578" y="389"/>
                </a:cubicBezTo>
                <a:cubicBezTo>
                  <a:pt x="578" y="388"/>
                  <a:pt x="578" y="387"/>
                  <a:pt x="578" y="386"/>
                </a:cubicBezTo>
                <a:cubicBezTo>
                  <a:pt x="579" y="385"/>
                  <a:pt x="580" y="385"/>
                  <a:pt x="581" y="385"/>
                </a:cubicBezTo>
                <a:cubicBezTo>
                  <a:pt x="581" y="385"/>
                  <a:pt x="582" y="386"/>
                  <a:pt x="583" y="386"/>
                </a:cubicBezTo>
                <a:cubicBezTo>
                  <a:pt x="583" y="386"/>
                  <a:pt x="583" y="386"/>
                  <a:pt x="583" y="386"/>
                </a:cubicBezTo>
                <a:cubicBezTo>
                  <a:pt x="584" y="385"/>
                  <a:pt x="585" y="385"/>
                  <a:pt x="586" y="385"/>
                </a:cubicBezTo>
                <a:cubicBezTo>
                  <a:pt x="588" y="385"/>
                  <a:pt x="589" y="385"/>
                  <a:pt x="591" y="385"/>
                </a:cubicBezTo>
                <a:cubicBezTo>
                  <a:pt x="592" y="386"/>
                  <a:pt x="592" y="386"/>
                  <a:pt x="592" y="387"/>
                </a:cubicBezTo>
                <a:cubicBezTo>
                  <a:pt x="591" y="387"/>
                  <a:pt x="591" y="388"/>
                  <a:pt x="591" y="390"/>
                </a:cubicBezTo>
                <a:cubicBezTo>
                  <a:pt x="590" y="390"/>
                  <a:pt x="588" y="391"/>
                  <a:pt x="586" y="391"/>
                </a:cubicBezTo>
                <a:cubicBezTo>
                  <a:pt x="585" y="391"/>
                  <a:pt x="584" y="391"/>
                  <a:pt x="583" y="391"/>
                </a:cubicBezTo>
                <a:cubicBezTo>
                  <a:pt x="583" y="399"/>
                  <a:pt x="583" y="399"/>
                  <a:pt x="583" y="399"/>
                </a:cubicBezTo>
                <a:cubicBezTo>
                  <a:pt x="582" y="399"/>
                  <a:pt x="582" y="400"/>
                  <a:pt x="581" y="400"/>
                </a:cubicBezTo>
                <a:cubicBezTo>
                  <a:pt x="583" y="402"/>
                  <a:pt x="583" y="402"/>
                  <a:pt x="585" y="401"/>
                </a:cubicBezTo>
                <a:cubicBezTo>
                  <a:pt x="585" y="401"/>
                  <a:pt x="585" y="402"/>
                  <a:pt x="585" y="403"/>
                </a:cubicBezTo>
                <a:cubicBezTo>
                  <a:pt x="585" y="403"/>
                  <a:pt x="585" y="403"/>
                  <a:pt x="585" y="403"/>
                </a:cubicBezTo>
                <a:cubicBezTo>
                  <a:pt x="585" y="403"/>
                  <a:pt x="585" y="403"/>
                  <a:pt x="584" y="403"/>
                </a:cubicBezTo>
                <a:cubicBezTo>
                  <a:pt x="584" y="404"/>
                  <a:pt x="584" y="404"/>
                  <a:pt x="584" y="404"/>
                </a:cubicBezTo>
                <a:cubicBezTo>
                  <a:pt x="584" y="404"/>
                  <a:pt x="585" y="404"/>
                  <a:pt x="585" y="403"/>
                </a:cubicBezTo>
                <a:cubicBezTo>
                  <a:pt x="585" y="403"/>
                  <a:pt x="586" y="403"/>
                  <a:pt x="586" y="403"/>
                </a:cubicBezTo>
                <a:cubicBezTo>
                  <a:pt x="586" y="402"/>
                  <a:pt x="586" y="401"/>
                  <a:pt x="586" y="400"/>
                </a:cubicBezTo>
                <a:cubicBezTo>
                  <a:pt x="586" y="400"/>
                  <a:pt x="587" y="399"/>
                  <a:pt x="587" y="400"/>
                </a:cubicBezTo>
                <a:cubicBezTo>
                  <a:pt x="589" y="400"/>
                  <a:pt x="591" y="401"/>
                  <a:pt x="591" y="403"/>
                </a:cubicBezTo>
                <a:cubicBezTo>
                  <a:pt x="592" y="404"/>
                  <a:pt x="592" y="405"/>
                  <a:pt x="592" y="405"/>
                </a:cubicBezTo>
                <a:cubicBezTo>
                  <a:pt x="592" y="405"/>
                  <a:pt x="592" y="405"/>
                  <a:pt x="592" y="405"/>
                </a:cubicBezTo>
                <a:cubicBezTo>
                  <a:pt x="592" y="405"/>
                  <a:pt x="592" y="405"/>
                  <a:pt x="592" y="405"/>
                </a:cubicBezTo>
                <a:cubicBezTo>
                  <a:pt x="592" y="405"/>
                  <a:pt x="591" y="406"/>
                  <a:pt x="592" y="406"/>
                </a:cubicBezTo>
                <a:cubicBezTo>
                  <a:pt x="592" y="406"/>
                  <a:pt x="592" y="406"/>
                  <a:pt x="592" y="405"/>
                </a:cubicBezTo>
                <a:moveTo>
                  <a:pt x="589" y="403"/>
                </a:moveTo>
                <a:cubicBezTo>
                  <a:pt x="589" y="404"/>
                  <a:pt x="589" y="404"/>
                  <a:pt x="591" y="405"/>
                </a:cubicBezTo>
                <a:cubicBezTo>
                  <a:pt x="591" y="405"/>
                  <a:pt x="591" y="405"/>
                  <a:pt x="591" y="405"/>
                </a:cubicBezTo>
                <a:cubicBezTo>
                  <a:pt x="590" y="405"/>
                  <a:pt x="590" y="404"/>
                  <a:pt x="590" y="404"/>
                </a:cubicBezTo>
                <a:cubicBezTo>
                  <a:pt x="589" y="404"/>
                  <a:pt x="590" y="405"/>
                  <a:pt x="590" y="405"/>
                </a:cubicBezTo>
                <a:cubicBezTo>
                  <a:pt x="590" y="405"/>
                  <a:pt x="590" y="406"/>
                  <a:pt x="590" y="406"/>
                </a:cubicBezTo>
                <a:cubicBezTo>
                  <a:pt x="590" y="406"/>
                  <a:pt x="590" y="406"/>
                  <a:pt x="590" y="404"/>
                </a:cubicBezTo>
                <a:cubicBezTo>
                  <a:pt x="590" y="404"/>
                  <a:pt x="589" y="403"/>
                  <a:pt x="588" y="403"/>
                </a:cubicBezTo>
                <a:cubicBezTo>
                  <a:pt x="588" y="403"/>
                  <a:pt x="589" y="403"/>
                  <a:pt x="589" y="403"/>
                </a:cubicBezTo>
                <a:cubicBezTo>
                  <a:pt x="589" y="403"/>
                  <a:pt x="589" y="403"/>
                  <a:pt x="589" y="403"/>
                </a:cubicBezTo>
                <a:cubicBezTo>
                  <a:pt x="588" y="403"/>
                  <a:pt x="588" y="402"/>
                  <a:pt x="588" y="403"/>
                </a:cubicBezTo>
                <a:cubicBezTo>
                  <a:pt x="588" y="403"/>
                  <a:pt x="588" y="403"/>
                  <a:pt x="589" y="403"/>
                </a:cubicBezTo>
                <a:moveTo>
                  <a:pt x="591" y="411"/>
                </a:moveTo>
                <a:cubicBezTo>
                  <a:pt x="591" y="411"/>
                  <a:pt x="591" y="411"/>
                  <a:pt x="590" y="410"/>
                </a:cubicBezTo>
                <a:cubicBezTo>
                  <a:pt x="590" y="410"/>
                  <a:pt x="590" y="410"/>
                  <a:pt x="590" y="410"/>
                </a:cubicBezTo>
                <a:cubicBezTo>
                  <a:pt x="590" y="410"/>
                  <a:pt x="589" y="410"/>
                  <a:pt x="589" y="410"/>
                </a:cubicBezTo>
                <a:cubicBezTo>
                  <a:pt x="589" y="410"/>
                  <a:pt x="589" y="410"/>
                  <a:pt x="589" y="411"/>
                </a:cubicBezTo>
                <a:cubicBezTo>
                  <a:pt x="590" y="411"/>
                  <a:pt x="590" y="412"/>
                  <a:pt x="590" y="412"/>
                </a:cubicBezTo>
                <a:cubicBezTo>
                  <a:pt x="590" y="412"/>
                  <a:pt x="590" y="413"/>
                  <a:pt x="590" y="413"/>
                </a:cubicBezTo>
                <a:cubicBezTo>
                  <a:pt x="590" y="413"/>
                  <a:pt x="590" y="412"/>
                  <a:pt x="590" y="412"/>
                </a:cubicBezTo>
                <a:cubicBezTo>
                  <a:pt x="591" y="412"/>
                  <a:pt x="591" y="412"/>
                  <a:pt x="591" y="411"/>
                </a:cubicBezTo>
                <a:moveTo>
                  <a:pt x="579" y="402"/>
                </a:moveTo>
                <a:cubicBezTo>
                  <a:pt x="579" y="402"/>
                  <a:pt x="580" y="402"/>
                  <a:pt x="580" y="402"/>
                </a:cubicBezTo>
                <a:cubicBezTo>
                  <a:pt x="580" y="402"/>
                  <a:pt x="580" y="402"/>
                  <a:pt x="580" y="402"/>
                </a:cubicBezTo>
                <a:cubicBezTo>
                  <a:pt x="580" y="401"/>
                  <a:pt x="579" y="401"/>
                  <a:pt x="578" y="402"/>
                </a:cubicBezTo>
                <a:cubicBezTo>
                  <a:pt x="578" y="402"/>
                  <a:pt x="579" y="402"/>
                  <a:pt x="579" y="402"/>
                </a:cubicBezTo>
                <a:moveTo>
                  <a:pt x="581" y="405"/>
                </a:moveTo>
                <a:cubicBezTo>
                  <a:pt x="582" y="405"/>
                  <a:pt x="582" y="405"/>
                  <a:pt x="582" y="405"/>
                </a:cubicBezTo>
                <a:cubicBezTo>
                  <a:pt x="582" y="405"/>
                  <a:pt x="582" y="404"/>
                  <a:pt x="582" y="404"/>
                </a:cubicBezTo>
                <a:cubicBezTo>
                  <a:pt x="581" y="404"/>
                  <a:pt x="581" y="405"/>
                  <a:pt x="581" y="405"/>
                </a:cubicBezTo>
                <a:cubicBezTo>
                  <a:pt x="581" y="405"/>
                  <a:pt x="581" y="405"/>
                  <a:pt x="581" y="405"/>
                </a:cubicBezTo>
                <a:moveTo>
                  <a:pt x="307" y="444"/>
                </a:moveTo>
                <a:cubicBezTo>
                  <a:pt x="307" y="443"/>
                  <a:pt x="307" y="442"/>
                  <a:pt x="307" y="441"/>
                </a:cubicBezTo>
                <a:cubicBezTo>
                  <a:pt x="307" y="440"/>
                  <a:pt x="308" y="440"/>
                  <a:pt x="309" y="440"/>
                </a:cubicBezTo>
                <a:cubicBezTo>
                  <a:pt x="310" y="440"/>
                  <a:pt x="311" y="440"/>
                  <a:pt x="311" y="440"/>
                </a:cubicBezTo>
                <a:cubicBezTo>
                  <a:pt x="312" y="442"/>
                  <a:pt x="313" y="443"/>
                  <a:pt x="313" y="445"/>
                </a:cubicBezTo>
                <a:cubicBezTo>
                  <a:pt x="312" y="445"/>
                  <a:pt x="312" y="445"/>
                  <a:pt x="311" y="446"/>
                </a:cubicBezTo>
                <a:cubicBezTo>
                  <a:pt x="310" y="446"/>
                  <a:pt x="308" y="446"/>
                  <a:pt x="307" y="446"/>
                </a:cubicBezTo>
                <a:cubicBezTo>
                  <a:pt x="306" y="446"/>
                  <a:pt x="305" y="446"/>
                  <a:pt x="304" y="445"/>
                </a:cubicBezTo>
                <a:cubicBezTo>
                  <a:pt x="304" y="445"/>
                  <a:pt x="304" y="445"/>
                  <a:pt x="303" y="445"/>
                </a:cubicBezTo>
                <a:cubicBezTo>
                  <a:pt x="303" y="444"/>
                  <a:pt x="303" y="444"/>
                  <a:pt x="303" y="443"/>
                </a:cubicBezTo>
                <a:cubicBezTo>
                  <a:pt x="302" y="443"/>
                  <a:pt x="301" y="443"/>
                  <a:pt x="299" y="444"/>
                </a:cubicBezTo>
                <a:cubicBezTo>
                  <a:pt x="301" y="444"/>
                  <a:pt x="302" y="445"/>
                  <a:pt x="303" y="445"/>
                </a:cubicBezTo>
                <a:cubicBezTo>
                  <a:pt x="303" y="445"/>
                  <a:pt x="303" y="446"/>
                  <a:pt x="303" y="446"/>
                </a:cubicBezTo>
                <a:cubicBezTo>
                  <a:pt x="301" y="446"/>
                  <a:pt x="299" y="446"/>
                  <a:pt x="298" y="446"/>
                </a:cubicBezTo>
                <a:cubicBezTo>
                  <a:pt x="297" y="446"/>
                  <a:pt x="296" y="446"/>
                  <a:pt x="295" y="447"/>
                </a:cubicBezTo>
                <a:cubicBezTo>
                  <a:pt x="295" y="447"/>
                  <a:pt x="293" y="447"/>
                  <a:pt x="293" y="447"/>
                </a:cubicBezTo>
                <a:cubicBezTo>
                  <a:pt x="292" y="446"/>
                  <a:pt x="291" y="446"/>
                  <a:pt x="290" y="446"/>
                </a:cubicBezTo>
                <a:cubicBezTo>
                  <a:pt x="286" y="446"/>
                  <a:pt x="281" y="446"/>
                  <a:pt x="276" y="446"/>
                </a:cubicBezTo>
                <a:cubicBezTo>
                  <a:pt x="275" y="445"/>
                  <a:pt x="276" y="445"/>
                  <a:pt x="276" y="444"/>
                </a:cubicBezTo>
                <a:cubicBezTo>
                  <a:pt x="277" y="444"/>
                  <a:pt x="278" y="444"/>
                  <a:pt x="279" y="443"/>
                </a:cubicBezTo>
                <a:cubicBezTo>
                  <a:pt x="279" y="443"/>
                  <a:pt x="280" y="444"/>
                  <a:pt x="280" y="444"/>
                </a:cubicBezTo>
                <a:cubicBezTo>
                  <a:pt x="280" y="444"/>
                  <a:pt x="281" y="443"/>
                  <a:pt x="281" y="443"/>
                </a:cubicBezTo>
                <a:cubicBezTo>
                  <a:pt x="281" y="443"/>
                  <a:pt x="281" y="443"/>
                  <a:pt x="281" y="444"/>
                </a:cubicBezTo>
                <a:cubicBezTo>
                  <a:pt x="282" y="445"/>
                  <a:pt x="282" y="445"/>
                  <a:pt x="283" y="445"/>
                </a:cubicBezTo>
                <a:cubicBezTo>
                  <a:pt x="283" y="444"/>
                  <a:pt x="285" y="444"/>
                  <a:pt x="285" y="444"/>
                </a:cubicBezTo>
                <a:cubicBezTo>
                  <a:pt x="286" y="443"/>
                  <a:pt x="287" y="444"/>
                  <a:pt x="288" y="443"/>
                </a:cubicBezTo>
                <a:cubicBezTo>
                  <a:pt x="288" y="442"/>
                  <a:pt x="288" y="442"/>
                  <a:pt x="288" y="442"/>
                </a:cubicBezTo>
                <a:cubicBezTo>
                  <a:pt x="284" y="442"/>
                  <a:pt x="280" y="442"/>
                  <a:pt x="277" y="442"/>
                </a:cubicBezTo>
                <a:cubicBezTo>
                  <a:pt x="277" y="443"/>
                  <a:pt x="276" y="443"/>
                  <a:pt x="276" y="444"/>
                </a:cubicBezTo>
                <a:cubicBezTo>
                  <a:pt x="275" y="444"/>
                  <a:pt x="275" y="443"/>
                  <a:pt x="274" y="443"/>
                </a:cubicBezTo>
                <a:cubicBezTo>
                  <a:pt x="274" y="444"/>
                  <a:pt x="274" y="444"/>
                  <a:pt x="273" y="445"/>
                </a:cubicBezTo>
                <a:cubicBezTo>
                  <a:pt x="273" y="445"/>
                  <a:pt x="273" y="444"/>
                  <a:pt x="272" y="444"/>
                </a:cubicBezTo>
                <a:cubicBezTo>
                  <a:pt x="271" y="445"/>
                  <a:pt x="272" y="446"/>
                  <a:pt x="273" y="446"/>
                </a:cubicBezTo>
                <a:cubicBezTo>
                  <a:pt x="271" y="447"/>
                  <a:pt x="270" y="447"/>
                  <a:pt x="268" y="447"/>
                </a:cubicBezTo>
                <a:cubicBezTo>
                  <a:pt x="268" y="446"/>
                  <a:pt x="267" y="446"/>
                  <a:pt x="267" y="445"/>
                </a:cubicBezTo>
                <a:cubicBezTo>
                  <a:pt x="267" y="445"/>
                  <a:pt x="268" y="445"/>
                  <a:pt x="268" y="445"/>
                </a:cubicBezTo>
                <a:cubicBezTo>
                  <a:pt x="269" y="445"/>
                  <a:pt x="269" y="445"/>
                  <a:pt x="269" y="444"/>
                </a:cubicBezTo>
                <a:cubicBezTo>
                  <a:pt x="269" y="443"/>
                  <a:pt x="269" y="443"/>
                  <a:pt x="268" y="443"/>
                </a:cubicBezTo>
                <a:cubicBezTo>
                  <a:pt x="267" y="443"/>
                  <a:pt x="267" y="443"/>
                  <a:pt x="267" y="444"/>
                </a:cubicBezTo>
                <a:cubicBezTo>
                  <a:pt x="267" y="444"/>
                  <a:pt x="267" y="445"/>
                  <a:pt x="267" y="445"/>
                </a:cubicBezTo>
                <a:cubicBezTo>
                  <a:pt x="266" y="445"/>
                  <a:pt x="266" y="446"/>
                  <a:pt x="265" y="446"/>
                </a:cubicBezTo>
                <a:cubicBezTo>
                  <a:pt x="263" y="446"/>
                  <a:pt x="262" y="447"/>
                  <a:pt x="260" y="447"/>
                </a:cubicBezTo>
                <a:cubicBezTo>
                  <a:pt x="259" y="447"/>
                  <a:pt x="258" y="447"/>
                  <a:pt x="257" y="447"/>
                </a:cubicBezTo>
                <a:cubicBezTo>
                  <a:pt x="255" y="447"/>
                  <a:pt x="252" y="448"/>
                  <a:pt x="250" y="446"/>
                </a:cubicBezTo>
                <a:cubicBezTo>
                  <a:pt x="250" y="446"/>
                  <a:pt x="249" y="446"/>
                  <a:pt x="248" y="446"/>
                </a:cubicBezTo>
                <a:cubicBezTo>
                  <a:pt x="245" y="446"/>
                  <a:pt x="241" y="446"/>
                  <a:pt x="237" y="446"/>
                </a:cubicBezTo>
                <a:cubicBezTo>
                  <a:pt x="237" y="446"/>
                  <a:pt x="236" y="446"/>
                  <a:pt x="236" y="445"/>
                </a:cubicBezTo>
                <a:cubicBezTo>
                  <a:pt x="236" y="445"/>
                  <a:pt x="236" y="445"/>
                  <a:pt x="237" y="444"/>
                </a:cubicBezTo>
                <a:cubicBezTo>
                  <a:pt x="236" y="444"/>
                  <a:pt x="235" y="444"/>
                  <a:pt x="235" y="443"/>
                </a:cubicBezTo>
                <a:cubicBezTo>
                  <a:pt x="234" y="443"/>
                  <a:pt x="234" y="443"/>
                  <a:pt x="234" y="444"/>
                </a:cubicBezTo>
                <a:cubicBezTo>
                  <a:pt x="234" y="444"/>
                  <a:pt x="234" y="444"/>
                  <a:pt x="234" y="445"/>
                </a:cubicBezTo>
                <a:cubicBezTo>
                  <a:pt x="233" y="445"/>
                  <a:pt x="232" y="445"/>
                  <a:pt x="231" y="445"/>
                </a:cubicBezTo>
                <a:cubicBezTo>
                  <a:pt x="231" y="444"/>
                  <a:pt x="231" y="444"/>
                  <a:pt x="232" y="443"/>
                </a:cubicBezTo>
                <a:cubicBezTo>
                  <a:pt x="232" y="442"/>
                  <a:pt x="231" y="442"/>
                  <a:pt x="231" y="442"/>
                </a:cubicBezTo>
                <a:cubicBezTo>
                  <a:pt x="232" y="441"/>
                  <a:pt x="233" y="441"/>
                  <a:pt x="233" y="440"/>
                </a:cubicBezTo>
                <a:cubicBezTo>
                  <a:pt x="234" y="440"/>
                  <a:pt x="235" y="440"/>
                  <a:pt x="236" y="440"/>
                </a:cubicBezTo>
                <a:cubicBezTo>
                  <a:pt x="249" y="440"/>
                  <a:pt x="249" y="440"/>
                  <a:pt x="249" y="440"/>
                </a:cubicBezTo>
                <a:cubicBezTo>
                  <a:pt x="249" y="440"/>
                  <a:pt x="250" y="439"/>
                  <a:pt x="251" y="440"/>
                </a:cubicBezTo>
                <a:cubicBezTo>
                  <a:pt x="251" y="440"/>
                  <a:pt x="252" y="440"/>
                  <a:pt x="252" y="440"/>
                </a:cubicBezTo>
                <a:cubicBezTo>
                  <a:pt x="256" y="440"/>
                  <a:pt x="260" y="440"/>
                  <a:pt x="264" y="440"/>
                </a:cubicBezTo>
                <a:cubicBezTo>
                  <a:pt x="267" y="440"/>
                  <a:pt x="267" y="440"/>
                  <a:pt x="268" y="441"/>
                </a:cubicBezTo>
                <a:cubicBezTo>
                  <a:pt x="269" y="441"/>
                  <a:pt x="269" y="441"/>
                  <a:pt x="270" y="441"/>
                </a:cubicBezTo>
                <a:cubicBezTo>
                  <a:pt x="271" y="440"/>
                  <a:pt x="271" y="440"/>
                  <a:pt x="272" y="441"/>
                </a:cubicBezTo>
                <a:cubicBezTo>
                  <a:pt x="272" y="441"/>
                  <a:pt x="273" y="442"/>
                  <a:pt x="273" y="442"/>
                </a:cubicBezTo>
                <a:cubicBezTo>
                  <a:pt x="274" y="442"/>
                  <a:pt x="274" y="442"/>
                  <a:pt x="275" y="442"/>
                </a:cubicBezTo>
                <a:cubicBezTo>
                  <a:pt x="274" y="441"/>
                  <a:pt x="274" y="441"/>
                  <a:pt x="274" y="441"/>
                </a:cubicBezTo>
                <a:cubicBezTo>
                  <a:pt x="274" y="441"/>
                  <a:pt x="274" y="440"/>
                  <a:pt x="274" y="440"/>
                </a:cubicBezTo>
                <a:cubicBezTo>
                  <a:pt x="274" y="440"/>
                  <a:pt x="275" y="440"/>
                  <a:pt x="275" y="440"/>
                </a:cubicBezTo>
                <a:cubicBezTo>
                  <a:pt x="281" y="440"/>
                  <a:pt x="288" y="440"/>
                  <a:pt x="294" y="440"/>
                </a:cubicBezTo>
                <a:cubicBezTo>
                  <a:pt x="294" y="441"/>
                  <a:pt x="295" y="441"/>
                  <a:pt x="295" y="442"/>
                </a:cubicBezTo>
                <a:cubicBezTo>
                  <a:pt x="294" y="443"/>
                  <a:pt x="292" y="442"/>
                  <a:pt x="291" y="442"/>
                </a:cubicBezTo>
                <a:cubicBezTo>
                  <a:pt x="291" y="442"/>
                  <a:pt x="290" y="443"/>
                  <a:pt x="290" y="443"/>
                </a:cubicBezTo>
                <a:cubicBezTo>
                  <a:pt x="290" y="444"/>
                  <a:pt x="290" y="444"/>
                  <a:pt x="290" y="444"/>
                </a:cubicBezTo>
                <a:cubicBezTo>
                  <a:pt x="291" y="444"/>
                  <a:pt x="292" y="443"/>
                  <a:pt x="292" y="443"/>
                </a:cubicBezTo>
                <a:cubicBezTo>
                  <a:pt x="293" y="444"/>
                  <a:pt x="294" y="444"/>
                  <a:pt x="295" y="445"/>
                </a:cubicBezTo>
                <a:cubicBezTo>
                  <a:pt x="295" y="445"/>
                  <a:pt x="295" y="445"/>
                  <a:pt x="295" y="445"/>
                </a:cubicBezTo>
                <a:cubicBezTo>
                  <a:pt x="296" y="445"/>
                  <a:pt x="296" y="445"/>
                  <a:pt x="296" y="445"/>
                </a:cubicBezTo>
                <a:cubicBezTo>
                  <a:pt x="296" y="445"/>
                  <a:pt x="297" y="444"/>
                  <a:pt x="296" y="444"/>
                </a:cubicBezTo>
                <a:cubicBezTo>
                  <a:pt x="296" y="443"/>
                  <a:pt x="295" y="442"/>
                  <a:pt x="296" y="441"/>
                </a:cubicBezTo>
                <a:cubicBezTo>
                  <a:pt x="296" y="440"/>
                  <a:pt x="296" y="440"/>
                  <a:pt x="297" y="440"/>
                </a:cubicBezTo>
                <a:cubicBezTo>
                  <a:pt x="297" y="440"/>
                  <a:pt x="297" y="441"/>
                  <a:pt x="298" y="441"/>
                </a:cubicBezTo>
                <a:cubicBezTo>
                  <a:pt x="298" y="441"/>
                  <a:pt x="299" y="441"/>
                  <a:pt x="299" y="441"/>
                </a:cubicBezTo>
                <a:cubicBezTo>
                  <a:pt x="300" y="440"/>
                  <a:pt x="302" y="441"/>
                  <a:pt x="303" y="440"/>
                </a:cubicBezTo>
                <a:cubicBezTo>
                  <a:pt x="304" y="441"/>
                  <a:pt x="305" y="441"/>
                  <a:pt x="305" y="442"/>
                </a:cubicBezTo>
                <a:cubicBezTo>
                  <a:pt x="305" y="442"/>
                  <a:pt x="304" y="442"/>
                  <a:pt x="304" y="443"/>
                </a:cubicBezTo>
                <a:cubicBezTo>
                  <a:pt x="305" y="444"/>
                  <a:pt x="306" y="444"/>
                  <a:pt x="307" y="444"/>
                </a:cubicBezTo>
                <a:cubicBezTo>
                  <a:pt x="308" y="444"/>
                  <a:pt x="308" y="444"/>
                  <a:pt x="307" y="444"/>
                </a:cubicBezTo>
                <a:cubicBezTo>
                  <a:pt x="307" y="444"/>
                  <a:pt x="307" y="444"/>
                  <a:pt x="307" y="444"/>
                </a:cubicBezTo>
                <a:cubicBezTo>
                  <a:pt x="307" y="444"/>
                  <a:pt x="307" y="444"/>
                  <a:pt x="307" y="444"/>
                </a:cubicBezTo>
                <a:cubicBezTo>
                  <a:pt x="307" y="445"/>
                  <a:pt x="307" y="445"/>
                  <a:pt x="307" y="445"/>
                </a:cubicBezTo>
                <a:cubicBezTo>
                  <a:pt x="308" y="445"/>
                  <a:pt x="308" y="445"/>
                  <a:pt x="307" y="444"/>
                </a:cubicBezTo>
                <a:moveTo>
                  <a:pt x="244" y="443"/>
                </a:moveTo>
                <a:cubicBezTo>
                  <a:pt x="244" y="443"/>
                  <a:pt x="244" y="442"/>
                  <a:pt x="244" y="442"/>
                </a:cubicBezTo>
                <a:cubicBezTo>
                  <a:pt x="244" y="442"/>
                  <a:pt x="244" y="443"/>
                  <a:pt x="243" y="443"/>
                </a:cubicBezTo>
                <a:cubicBezTo>
                  <a:pt x="243" y="443"/>
                  <a:pt x="244" y="443"/>
                  <a:pt x="244" y="443"/>
                </a:cubicBezTo>
                <a:cubicBezTo>
                  <a:pt x="244" y="443"/>
                  <a:pt x="244" y="443"/>
                  <a:pt x="244" y="443"/>
                </a:cubicBezTo>
                <a:moveTo>
                  <a:pt x="507" y="375"/>
                </a:moveTo>
                <a:cubicBezTo>
                  <a:pt x="506" y="375"/>
                  <a:pt x="506" y="374"/>
                  <a:pt x="506" y="374"/>
                </a:cubicBezTo>
                <a:cubicBezTo>
                  <a:pt x="505" y="373"/>
                  <a:pt x="505" y="373"/>
                  <a:pt x="506" y="372"/>
                </a:cubicBezTo>
                <a:cubicBezTo>
                  <a:pt x="506" y="371"/>
                  <a:pt x="506" y="371"/>
                  <a:pt x="506" y="371"/>
                </a:cubicBezTo>
                <a:cubicBezTo>
                  <a:pt x="506" y="371"/>
                  <a:pt x="505" y="371"/>
                  <a:pt x="505" y="371"/>
                </a:cubicBezTo>
                <a:cubicBezTo>
                  <a:pt x="506" y="370"/>
                  <a:pt x="506" y="370"/>
                  <a:pt x="507" y="369"/>
                </a:cubicBezTo>
                <a:cubicBezTo>
                  <a:pt x="516" y="369"/>
                  <a:pt x="525" y="369"/>
                  <a:pt x="534" y="369"/>
                </a:cubicBezTo>
                <a:cubicBezTo>
                  <a:pt x="535" y="369"/>
                  <a:pt x="535" y="369"/>
                  <a:pt x="536" y="368"/>
                </a:cubicBezTo>
                <a:cubicBezTo>
                  <a:pt x="536" y="369"/>
                  <a:pt x="537" y="369"/>
                  <a:pt x="537" y="369"/>
                </a:cubicBezTo>
                <a:cubicBezTo>
                  <a:pt x="542" y="369"/>
                  <a:pt x="542" y="369"/>
                  <a:pt x="542" y="369"/>
                </a:cubicBezTo>
                <a:cubicBezTo>
                  <a:pt x="542" y="369"/>
                  <a:pt x="542" y="369"/>
                  <a:pt x="542" y="368"/>
                </a:cubicBezTo>
                <a:cubicBezTo>
                  <a:pt x="544" y="368"/>
                  <a:pt x="545" y="368"/>
                  <a:pt x="547" y="369"/>
                </a:cubicBezTo>
                <a:cubicBezTo>
                  <a:pt x="548" y="369"/>
                  <a:pt x="548" y="369"/>
                  <a:pt x="549" y="369"/>
                </a:cubicBezTo>
                <a:cubicBezTo>
                  <a:pt x="550" y="370"/>
                  <a:pt x="551" y="367"/>
                  <a:pt x="552" y="368"/>
                </a:cubicBezTo>
                <a:cubicBezTo>
                  <a:pt x="553" y="370"/>
                  <a:pt x="555" y="369"/>
                  <a:pt x="556" y="369"/>
                </a:cubicBezTo>
                <a:cubicBezTo>
                  <a:pt x="557" y="369"/>
                  <a:pt x="558" y="369"/>
                  <a:pt x="560" y="369"/>
                </a:cubicBezTo>
                <a:cubicBezTo>
                  <a:pt x="561" y="369"/>
                  <a:pt x="561" y="370"/>
                  <a:pt x="562" y="371"/>
                </a:cubicBezTo>
                <a:cubicBezTo>
                  <a:pt x="561" y="371"/>
                  <a:pt x="561" y="371"/>
                  <a:pt x="560" y="371"/>
                </a:cubicBezTo>
                <a:cubicBezTo>
                  <a:pt x="561" y="372"/>
                  <a:pt x="562" y="373"/>
                  <a:pt x="562" y="374"/>
                </a:cubicBezTo>
                <a:cubicBezTo>
                  <a:pt x="562" y="374"/>
                  <a:pt x="562" y="375"/>
                  <a:pt x="561" y="375"/>
                </a:cubicBezTo>
                <a:cubicBezTo>
                  <a:pt x="559" y="375"/>
                  <a:pt x="556" y="375"/>
                  <a:pt x="554" y="375"/>
                </a:cubicBezTo>
                <a:cubicBezTo>
                  <a:pt x="553" y="375"/>
                  <a:pt x="551" y="374"/>
                  <a:pt x="550" y="376"/>
                </a:cubicBezTo>
                <a:cubicBezTo>
                  <a:pt x="550" y="376"/>
                  <a:pt x="549" y="376"/>
                  <a:pt x="548" y="376"/>
                </a:cubicBezTo>
                <a:cubicBezTo>
                  <a:pt x="542" y="376"/>
                  <a:pt x="535" y="376"/>
                  <a:pt x="528" y="376"/>
                </a:cubicBezTo>
                <a:cubicBezTo>
                  <a:pt x="527" y="376"/>
                  <a:pt x="527" y="376"/>
                  <a:pt x="526" y="375"/>
                </a:cubicBezTo>
                <a:cubicBezTo>
                  <a:pt x="524" y="374"/>
                  <a:pt x="523" y="375"/>
                  <a:pt x="521" y="375"/>
                </a:cubicBezTo>
                <a:cubicBezTo>
                  <a:pt x="520" y="376"/>
                  <a:pt x="519" y="376"/>
                  <a:pt x="518" y="375"/>
                </a:cubicBezTo>
                <a:cubicBezTo>
                  <a:pt x="517" y="375"/>
                  <a:pt x="517" y="375"/>
                  <a:pt x="516" y="375"/>
                </a:cubicBezTo>
                <a:cubicBezTo>
                  <a:pt x="513" y="375"/>
                  <a:pt x="510" y="375"/>
                  <a:pt x="507" y="375"/>
                </a:cubicBezTo>
                <a:moveTo>
                  <a:pt x="277" y="417"/>
                </a:moveTo>
                <a:cubicBezTo>
                  <a:pt x="276" y="416"/>
                  <a:pt x="275" y="416"/>
                  <a:pt x="275" y="415"/>
                </a:cubicBezTo>
                <a:cubicBezTo>
                  <a:pt x="275" y="413"/>
                  <a:pt x="275" y="411"/>
                  <a:pt x="275" y="408"/>
                </a:cubicBezTo>
                <a:cubicBezTo>
                  <a:pt x="275" y="407"/>
                  <a:pt x="275" y="405"/>
                  <a:pt x="275" y="403"/>
                </a:cubicBezTo>
                <a:cubicBezTo>
                  <a:pt x="275" y="402"/>
                  <a:pt x="274" y="400"/>
                  <a:pt x="276" y="399"/>
                </a:cubicBezTo>
                <a:cubicBezTo>
                  <a:pt x="276" y="397"/>
                  <a:pt x="276" y="395"/>
                  <a:pt x="276" y="394"/>
                </a:cubicBezTo>
                <a:cubicBezTo>
                  <a:pt x="276" y="393"/>
                  <a:pt x="276" y="393"/>
                  <a:pt x="276" y="393"/>
                </a:cubicBezTo>
                <a:cubicBezTo>
                  <a:pt x="276" y="393"/>
                  <a:pt x="276" y="392"/>
                  <a:pt x="277" y="392"/>
                </a:cubicBezTo>
                <a:cubicBezTo>
                  <a:pt x="277" y="391"/>
                  <a:pt x="277" y="391"/>
                  <a:pt x="277" y="390"/>
                </a:cubicBezTo>
                <a:cubicBezTo>
                  <a:pt x="278" y="389"/>
                  <a:pt x="280" y="387"/>
                  <a:pt x="282" y="385"/>
                </a:cubicBezTo>
                <a:cubicBezTo>
                  <a:pt x="283" y="385"/>
                  <a:pt x="285" y="386"/>
                  <a:pt x="287" y="385"/>
                </a:cubicBezTo>
                <a:cubicBezTo>
                  <a:pt x="288" y="385"/>
                  <a:pt x="289" y="386"/>
                  <a:pt x="290" y="386"/>
                </a:cubicBezTo>
                <a:cubicBezTo>
                  <a:pt x="291" y="386"/>
                  <a:pt x="291" y="387"/>
                  <a:pt x="291" y="387"/>
                </a:cubicBezTo>
                <a:cubicBezTo>
                  <a:pt x="292" y="389"/>
                  <a:pt x="293" y="389"/>
                  <a:pt x="293" y="391"/>
                </a:cubicBezTo>
                <a:cubicBezTo>
                  <a:pt x="293" y="392"/>
                  <a:pt x="293" y="392"/>
                  <a:pt x="293" y="393"/>
                </a:cubicBezTo>
                <a:cubicBezTo>
                  <a:pt x="294" y="394"/>
                  <a:pt x="294" y="396"/>
                  <a:pt x="292" y="397"/>
                </a:cubicBezTo>
                <a:cubicBezTo>
                  <a:pt x="288" y="397"/>
                  <a:pt x="288" y="397"/>
                  <a:pt x="288" y="397"/>
                </a:cubicBezTo>
                <a:cubicBezTo>
                  <a:pt x="288" y="396"/>
                  <a:pt x="288" y="396"/>
                  <a:pt x="288" y="396"/>
                </a:cubicBezTo>
                <a:cubicBezTo>
                  <a:pt x="288" y="395"/>
                  <a:pt x="287" y="392"/>
                  <a:pt x="286" y="391"/>
                </a:cubicBezTo>
                <a:cubicBezTo>
                  <a:pt x="285" y="391"/>
                  <a:pt x="285" y="391"/>
                  <a:pt x="284" y="391"/>
                </a:cubicBezTo>
                <a:cubicBezTo>
                  <a:pt x="283" y="392"/>
                  <a:pt x="282" y="394"/>
                  <a:pt x="282" y="396"/>
                </a:cubicBezTo>
                <a:cubicBezTo>
                  <a:pt x="282" y="397"/>
                  <a:pt x="282" y="397"/>
                  <a:pt x="282" y="398"/>
                </a:cubicBezTo>
                <a:cubicBezTo>
                  <a:pt x="282" y="399"/>
                  <a:pt x="282" y="400"/>
                  <a:pt x="281" y="401"/>
                </a:cubicBezTo>
                <a:cubicBezTo>
                  <a:pt x="281" y="401"/>
                  <a:pt x="281" y="402"/>
                  <a:pt x="282" y="402"/>
                </a:cubicBezTo>
                <a:cubicBezTo>
                  <a:pt x="282" y="403"/>
                  <a:pt x="282" y="403"/>
                  <a:pt x="282" y="403"/>
                </a:cubicBezTo>
                <a:cubicBezTo>
                  <a:pt x="282" y="405"/>
                  <a:pt x="283" y="406"/>
                  <a:pt x="281" y="408"/>
                </a:cubicBezTo>
                <a:cubicBezTo>
                  <a:pt x="281" y="408"/>
                  <a:pt x="281" y="409"/>
                  <a:pt x="281" y="410"/>
                </a:cubicBezTo>
                <a:cubicBezTo>
                  <a:pt x="282" y="411"/>
                  <a:pt x="282" y="412"/>
                  <a:pt x="282" y="413"/>
                </a:cubicBezTo>
                <a:cubicBezTo>
                  <a:pt x="282" y="415"/>
                  <a:pt x="282" y="416"/>
                  <a:pt x="282" y="417"/>
                </a:cubicBezTo>
                <a:cubicBezTo>
                  <a:pt x="282" y="418"/>
                  <a:pt x="281" y="418"/>
                  <a:pt x="280" y="419"/>
                </a:cubicBezTo>
                <a:cubicBezTo>
                  <a:pt x="281" y="419"/>
                  <a:pt x="281" y="420"/>
                  <a:pt x="282" y="420"/>
                </a:cubicBezTo>
                <a:cubicBezTo>
                  <a:pt x="282" y="420"/>
                  <a:pt x="282" y="421"/>
                  <a:pt x="282" y="421"/>
                </a:cubicBezTo>
                <a:cubicBezTo>
                  <a:pt x="282" y="422"/>
                  <a:pt x="282" y="422"/>
                  <a:pt x="281" y="423"/>
                </a:cubicBezTo>
                <a:cubicBezTo>
                  <a:pt x="282" y="423"/>
                  <a:pt x="282" y="423"/>
                  <a:pt x="282" y="424"/>
                </a:cubicBezTo>
                <a:cubicBezTo>
                  <a:pt x="282" y="424"/>
                  <a:pt x="282" y="424"/>
                  <a:pt x="281" y="424"/>
                </a:cubicBezTo>
                <a:cubicBezTo>
                  <a:pt x="281" y="425"/>
                  <a:pt x="281" y="425"/>
                  <a:pt x="280" y="424"/>
                </a:cubicBezTo>
                <a:cubicBezTo>
                  <a:pt x="280" y="424"/>
                  <a:pt x="279" y="424"/>
                  <a:pt x="278" y="424"/>
                </a:cubicBezTo>
                <a:cubicBezTo>
                  <a:pt x="278" y="424"/>
                  <a:pt x="277" y="423"/>
                  <a:pt x="278" y="423"/>
                </a:cubicBezTo>
                <a:cubicBezTo>
                  <a:pt x="278" y="422"/>
                  <a:pt x="278" y="422"/>
                  <a:pt x="279" y="422"/>
                </a:cubicBezTo>
                <a:cubicBezTo>
                  <a:pt x="279" y="421"/>
                  <a:pt x="280" y="422"/>
                  <a:pt x="280" y="421"/>
                </a:cubicBezTo>
                <a:cubicBezTo>
                  <a:pt x="280" y="420"/>
                  <a:pt x="279" y="420"/>
                  <a:pt x="278" y="420"/>
                </a:cubicBezTo>
                <a:cubicBezTo>
                  <a:pt x="277" y="420"/>
                  <a:pt x="277" y="419"/>
                  <a:pt x="277" y="418"/>
                </a:cubicBezTo>
                <a:cubicBezTo>
                  <a:pt x="277" y="418"/>
                  <a:pt x="277" y="417"/>
                  <a:pt x="277" y="417"/>
                </a:cubicBezTo>
                <a:moveTo>
                  <a:pt x="298" y="423"/>
                </a:moveTo>
                <a:cubicBezTo>
                  <a:pt x="298" y="422"/>
                  <a:pt x="297" y="422"/>
                  <a:pt x="296" y="421"/>
                </a:cubicBezTo>
                <a:cubicBezTo>
                  <a:pt x="296" y="418"/>
                  <a:pt x="296" y="418"/>
                  <a:pt x="296" y="418"/>
                </a:cubicBezTo>
                <a:cubicBezTo>
                  <a:pt x="296" y="415"/>
                  <a:pt x="296" y="415"/>
                  <a:pt x="296" y="415"/>
                </a:cubicBezTo>
                <a:cubicBezTo>
                  <a:pt x="296" y="411"/>
                  <a:pt x="296" y="411"/>
                  <a:pt x="296" y="411"/>
                </a:cubicBezTo>
                <a:cubicBezTo>
                  <a:pt x="296" y="410"/>
                  <a:pt x="296" y="409"/>
                  <a:pt x="296" y="408"/>
                </a:cubicBezTo>
                <a:cubicBezTo>
                  <a:pt x="297" y="407"/>
                  <a:pt x="296" y="406"/>
                  <a:pt x="297" y="405"/>
                </a:cubicBezTo>
                <a:cubicBezTo>
                  <a:pt x="297" y="404"/>
                  <a:pt x="296" y="403"/>
                  <a:pt x="296" y="402"/>
                </a:cubicBezTo>
                <a:cubicBezTo>
                  <a:pt x="297" y="401"/>
                  <a:pt x="296" y="400"/>
                  <a:pt x="296" y="399"/>
                </a:cubicBezTo>
                <a:cubicBezTo>
                  <a:pt x="296" y="395"/>
                  <a:pt x="296" y="395"/>
                  <a:pt x="296" y="395"/>
                </a:cubicBezTo>
                <a:cubicBezTo>
                  <a:pt x="296" y="392"/>
                  <a:pt x="296" y="392"/>
                  <a:pt x="296" y="392"/>
                </a:cubicBezTo>
                <a:cubicBezTo>
                  <a:pt x="296" y="389"/>
                  <a:pt x="296" y="389"/>
                  <a:pt x="296" y="389"/>
                </a:cubicBezTo>
                <a:cubicBezTo>
                  <a:pt x="296" y="386"/>
                  <a:pt x="296" y="386"/>
                  <a:pt x="296" y="386"/>
                </a:cubicBezTo>
                <a:cubicBezTo>
                  <a:pt x="298" y="385"/>
                  <a:pt x="298" y="385"/>
                  <a:pt x="299" y="385"/>
                </a:cubicBezTo>
                <a:cubicBezTo>
                  <a:pt x="300" y="385"/>
                  <a:pt x="301" y="385"/>
                  <a:pt x="301" y="386"/>
                </a:cubicBezTo>
                <a:cubicBezTo>
                  <a:pt x="303" y="386"/>
                  <a:pt x="305" y="387"/>
                  <a:pt x="307" y="386"/>
                </a:cubicBezTo>
                <a:cubicBezTo>
                  <a:pt x="308" y="385"/>
                  <a:pt x="309" y="385"/>
                  <a:pt x="310" y="385"/>
                </a:cubicBezTo>
                <a:cubicBezTo>
                  <a:pt x="311" y="385"/>
                  <a:pt x="311" y="386"/>
                  <a:pt x="312" y="387"/>
                </a:cubicBezTo>
                <a:cubicBezTo>
                  <a:pt x="312" y="387"/>
                  <a:pt x="311" y="388"/>
                  <a:pt x="311" y="388"/>
                </a:cubicBezTo>
                <a:cubicBezTo>
                  <a:pt x="311" y="389"/>
                  <a:pt x="310" y="389"/>
                  <a:pt x="310" y="391"/>
                </a:cubicBezTo>
                <a:cubicBezTo>
                  <a:pt x="309" y="391"/>
                  <a:pt x="307" y="391"/>
                  <a:pt x="306" y="391"/>
                </a:cubicBezTo>
                <a:cubicBezTo>
                  <a:pt x="305" y="391"/>
                  <a:pt x="304" y="391"/>
                  <a:pt x="304" y="391"/>
                </a:cubicBezTo>
                <a:cubicBezTo>
                  <a:pt x="303" y="391"/>
                  <a:pt x="303" y="392"/>
                  <a:pt x="302" y="392"/>
                </a:cubicBezTo>
                <a:cubicBezTo>
                  <a:pt x="302" y="393"/>
                  <a:pt x="303" y="393"/>
                  <a:pt x="303" y="393"/>
                </a:cubicBezTo>
                <a:cubicBezTo>
                  <a:pt x="302" y="394"/>
                  <a:pt x="301" y="395"/>
                  <a:pt x="303" y="396"/>
                </a:cubicBezTo>
                <a:cubicBezTo>
                  <a:pt x="303" y="396"/>
                  <a:pt x="303" y="397"/>
                  <a:pt x="303" y="397"/>
                </a:cubicBezTo>
                <a:cubicBezTo>
                  <a:pt x="303" y="399"/>
                  <a:pt x="303" y="402"/>
                  <a:pt x="303" y="404"/>
                </a:cubicBezTo>
                <a:cubicBezTo>
                  <a:pt x="305" y="405"/>
                  <a:pt x="307" y="404"/>
                  <a:pt x="309" y="404"/>
                </a:cubicBezTo>
                <a:cubicBezTo>
                  <a:pt x="309" y="405"/>
                  <a:pt x="307" y="405"/>
                  <a:pt x="308" y="406"/>
                </a:cubicBezTo>
                <a:cubicBezTo>
                  <a:pt x="309" y="407"/>
                  <a:pt x="309" y="408"/>
                  <a:pt x="309" y="409"/>
                </a:cubicBezTo>
                <a:cubicBezTo>
                  <a:pt x="307" y="409"/>
                  <a:pt x="305" y="409"/>
                  <a:pt x="303" y="409"/>
                </a:cubicBezTo>
                <a:cubicBezTo>
                  <a:pt x="303" y="409"/>
                  <a:pt x="303" y="409"/>
                  <a:pt x="303" y="409"/>
                </a:cubicBezTo>
                <a:cubicBezTo>
                  <a:pt x="303" y="410"/>
                  <a:pt x="303" y="410"/>
                  <a:pt x="303" y="410"/>
                </a:cubicBezTo>
                <a:cubicBezTo>
                  <a:pt x="303" y="424"/>
                  <a:pt x="303" y="424"/>
                  <a:pt x="303" y="424"/>
                </a:cubicBezTo>
                <a:cubicBezTo>
                  <a:pt x="303" y="424"/>
                  <a:pt x="302" y="424"/>
                  <a:pt x="302" y="424"/>
                </a:cubicBezTo>
                <a:cubicBezTo>
                  <a:pt x="301" y="423"/>
                  <a:pt x="300" y="423"/>
                  <a:pt x="298" y="423"/>
                </a:cubicBezTo>
                <a:moveTo>
                  <a:pt x="299" y="391"/>
                </a:moveTo>
                <a:cubicBezTo>
                  <a:pt x="299" y="391"/>
                  <a:pt x="299" y="391"/>
                  <a:pt x="299" y="391"/>
                </a:cubicBezTo>
                <a:cubicBezTo>
                  <a:pt x="299" y="391"/>
                  <a:pt x="299" y="391"/>
                  <a:pt x="298" y="391"/>
                </a:cubicBezTo>
                <a:cubicBezTo>
                  <a:pt x="298" y="392"/>
                  <a:pt x="299" y="392"/>
                  <a:pt x="299" y="392"/>
                </a:cubicBezTo>
                <a:cubicBezTo>
                  <a:pt x="299" y="392"/>
                  <a:pt x="299" y="392"/>
                  <a:pt x="299" y="391"/>
                </a:cubicBezTo>
                <a:moveTo>
                  <a:pt x="300" y="408"/>
                </a:moveTo>
                <a:cubicBezTo>
                  <a:pt x="300" y="407"/>
                  <a:pt x="300" y="407"/>
                  <a:pt x="300" y="407"/>
                </a:cubicBezTo>
                <a:cubicBezTo>
                  <a:pt x="300" y="407"/>
                  <a:pt x="299" y="407"/>
                  <a:pt x="299" y="407"/>
                </a:cubicBezTo>
                <a:cubicBezTo>
                  <a:pt x="300" y="408"/>
                  <a:pt x="300" y="408"/>
                  <a:pt x="300" y="408"/>
                </a:cubicBezTo>
                <a:cubicBezTo>
                  <a:pt x="300" y="408"/>
                  <a:pt x="300" y="408"/>
                  <a:pt x="300" y="408"/>
                </a:cubicBezTo>
                <a:moveTo>
                  <a:pt x="298" y="399"/>
                </a:moveTo>
                <a:cubicBezTo>
                  <a:pt x="298" y="400"/>
                  <a:pt x="298" y="400"/>
                  <a:pt x="298" y="400"/>
                </a:cubicBezTo>
                <a:cubicBezTo>
                  <a:pt x="298" y="400"/>
                  <a:pt x="298" y="400"/>
                  <a:pt x="298" y="400"/>
                </a:cubicBezTo>
                <a:cubicBezTo>
                  <a:pt x="298" y="400"/>
                  <a:pt x="298" y="400"/>
                  <a:pt x="298" y="400"/>
                </a:cubicBezTo>
                <a:cubicBezTo>
                  <a:pt x="298" y="400"/>
                  <a:pt x="298" y="400"/>
                  <a:pt x="298" y="399"/>
                </a:cubicBezTo>
                <a:moveTo>
                  <a:pt x="245" y="430"/>
                </a:moveTo>
                <a:cubicBezTo>
                  <a:pt x="240" y="430"/>
                  <a:pt x="240" y="430"/>
                  <a:pt x="240" y="430"/>
                </a:cubicBezTo>
                <a:cubicBezTo>
                  <a:pt x="239" y="429"/>
                  <a:pt x="239" y="428"/>
                  <a:pt x="239" y="427"/>
                </a:cubicBezTo>
                <a:cubicBezTo>
                  <a:pt x="239" y="413"/>
                  <a:pt x="239" y="399"/>
                  <a:pt x="239" y="386"/>
                </a:cubicBezTo>
                <a:cubicBezTo>
                  <a:pt x="240" y="385"/>
                  <a:pt x="241" y="385"/>
                  <a:pt x="242" y="385"/>
                </a:cubicBezTo>
                <a:cubicBezTo>
                  <a:pt x="243" y="385"/>
                  <a:pt x="244" y="385"/>
                  <a:pt x="245" y="385"/>
                </a:cubicBezTo>
                <a:cubicBezTo>
                  <a:pt x="245" y="386"/>
                  <a:pt x="245" y="386"/>
                  <a:pt x="245" y="386"/>
                </a:cubicBezTo>
                <a:cubicBezTo>
                  <a:pt x="245" y="400"/>
                  <a:pt x="245" y="415"/>
                  <a:pt x="245" y="429"/>
                </a:cubicBezTo>
                <a:cubicBezTo>
                  <a:pt x="245" y="429"/>
                  <a:pt x="245" y="430"/>
                  <a:pt x="245" y="430"/>
                </a:cubicBezTo>
                <a:moveTo>
                  <a:pt x="225" y="402"/>
                </a:moveTo>
                <a:cubicBezTo>
                  <a:pt x="226" y="402"/>
                  <a:pt x="226" y="403"/>
                  <a:pt x="227" y="404"/>
                </a:cubicBezTo>
                <a:cubicBezTo>
                  <a:pt x="228" y="404"/>
                  <a:pt x="228" y="404"/>
                  <a:pt x="229" y="405"/>
                </a:cubicBezTo>
                <a:cubicBezTo>
                  <a:pt x="230" y="405"/>
                  <a:pt x="230" y="406"/>
                  <a:pt x="230" y="406"/>
                </a:cubicBezTo>
                <a:cubicBezTo>
                  <a:pt x="231" y="406"/>
                  <a:pt x="231" y="406"/>
                  <a:pt x="231" y="407"/>
                </a:cubicBezTo>
                <a:cubicBezTo>
                  <a:pt x="231" y="408"/>
                  <a:pt x="233" y="409"/>
                  <a:pt x="233" y="410"/>
                </a:cubicBezTo>
                <a:cubicBezTo>
                  <a:pt x="233" y="411"/>
                  <a:pt x="234" y="412"/>
                  <a:pt x="234" y="413"/>
                </a:cubicBezTo>
                <a:cubicBezTo>
                  <a:pt x="234" y="414"/>
                  <a:pt x="235" y="415"/>
                  <a:pt x="235" y="416"/>
                </a:cubicBezTo>
                <a:cubicBezTo>
                  <a:pt x="235" y="416"/>
                  <a:pt x="235" y="417"/>
                  <a:pt x="235" y="418"/>
                </a:cubicBezTo>
                <a:cubicBezTo>
                  <a:pt x="235" y="419"/>
                  <a:pt x="235" y="420"/>
                  <a:pt x="234" y="421"/>
                </a:cubicBezTo>
                <a:cubicBezTo>
                  <a:pt x="233" y="422"/>
                  <a:pt x="234" y="424"/>
                  <a:pt x="234" y="425"/>
                </a:cubicBezTo>
                <a:cubicBezTo>
                  <a:pt x="234" y="425"/>
                  <a:pt x="233" y="425"/>
                  <a:pt x="233" y="425"/>
                </a:cubicBezTo>
                <a:cubicBezTo>
                  <a:pt x="233" y="426"/>
                  <a:pt x="232" y="427"/>
                  <a:pt x="232" y="428"/>
                </a:cubicBezTo>
                <a:cubicBezTo>
                  <a:pt x="232" y="429"/>
                  <a:pt x="231" y="429"/>
                  <a:pt x="231" y="429"/>
                </a:cubicBezTo>
                <a:cubicBezTo>
                  <a:pt x="230" y="429"/>
                  <a:pt x="229" y="430"/>
                  <a:pt x="228" y="430"/>
                </a:cubicBezTo>
                <a:cubicBezTo>
                  <a:pt x="227" y="431"/>
                  <a:pt x="226" y="431"/>
                  <a:pt x="224" y="430"/>
                </a:cubicBezTo>
                <a:cubicBezTo>
                  <a:pt x="223" y="430"/>
                  <a:pt x="222" y="429"/>
                  <a:pt x="220" y="429"/>
                </a:cubicBezTo>
                <a:cubicBezTo>
                  <a:pt x="220" y="429"/>
                  <a:pt x="220" y="429"/>
                  <a:pt x="220" y="428"/>
                </a:cubicBezTo>
                <a:cubicBezTo>
                  <a:pt x="220" y="427"/>
                  <a:pt x="218" y="426"/>
                  <a:pt x="219" y="425"/>
                </a:cubicBezTo>
                <a:cubicBezTo>
                  <a:pt x="220" y="425"/>
                  <a:pt x="220" y="424"/>
                  <a:pt x="221" y="424"/>
                </a:cubicBezTo>
                <a:cubicBezTo>
                  <a:pt x="220" y="423"/>
                  <a:pt x="220" y="423"/>
                  <a:pt x="219" y="422"/>
                </a:cubicBezTo>
                <a:cubicBezTo>
                  <a:pt x="218" y="423"/>
                  <a:pt x="219" y="424"/>
                  <a:pt x="219" y="425"/>
                </a:cubicBezTo>
                <a:cubicBezTo>
                  <a:pt x="218" y="425"/>
                  <a:pt x="217" y="423"/>
                  <a:pt x="217" y="422"/>
                </a:cubicBezTo>
                <a:cubicBezTo>
                  <a:pt x="217" y="422"/>
                  <a:pt x="217" y="422"/>
                  <a:pt x="218" y="422"/>
                </a:cubicBezTo>
                <a:cubicBezTo>
                  <a:pt x="218" y="422"/>
                  <a:pt x="217" y="421"/>
                  <a:pt x="217" y="421"/>
                </a:cubicBezTo>
                <a:cubicBezTo>
                  <a:pt x="217" y="421"/>
                  <a:pt x="217" y="420"/>
                  <a:pt x="217" y="420"/>
                </a:cubicBezTo>
                <a:cubicBezTo>
                  <a:pt x="217" y="419"/>
                  <a:pt x="218" y="419"/>
                  <a:pt x="218" y="420"/>
                </a:cubicBezTo>
                <a:cubicBezTo>
                  <a:pt x="219" y="421"/>
                  <a:pt x="220" y="420"/>
                  <a:pt x="221" y="419"/>
                </a:cubicBezTo>
                <a:cubicBezTo>
                  <a:pt x="221" y="419"/>
                  <a:pt x="222" y="420"/>
                  <a:pt x="222" y="420"/>
                </a:cubicBezTo>
                <a:cubicBezTo>
                  <a:pt x="223" y="421"/>
                  <a:pt x="222" y="422"/>
                  <a:pt x="222" y="423"/>
                </a:cubicBezTo>
                <a:cubicBezTo>
                  <a:pt x="223" y="423"/>
                  <a:pt x="224" y="423"/>
                  <a:pt x="224" y="423"/>
                </a:cubicBezTo>
                <a:cubicBezTo>
                  <a:pt x="224" y="423"/>
                  <a:pt x="225" y="424"/>
                  <a:pt x="225" y="424"/>
                </a:cubicBezTo>
                <a:cubicBezTo>
                  <a:pt x="226" y="424"/>
                  <a:pt x="227" y="423"/>
                  <a:pt x="227" y="422"/>
                </a:cubicBezTo>
                <a:cubicBezTo>
                  <a:pt x="228" y="421"/>
                  <a:pt x="229" y="420"/>
                  <a:pt x="228" y="419"/>
                </a:cubicBezTo>
                <a:cubicBezTo>
                  <a:pt x="228" y="418"/>
                  <a:pt x="228" y="417"/>
                  <a:pt x="228" y="417"/>
                </a:cubicBezTo>
                <a:cubicBezTo>
                  <a:pt x="228" y="416"/>
                  <a:pt x="228" y="415"/>
                  <a:pt x="227" y="414"/>
                </a:cubicBezTo>
                <a:cubicBezTo>
                  <a:pt x="228" y="413"/>
                  <a:pt x="226" y="412"/>
                  <a:pt x="226" y="411"/>
                </a:cubicBezTo>
                <a:cubicBezTo>
                  <a:pt x="226" y="411"/>
                  <a:pt x="225" y="410"/>
                  <a:pt x="225" y="409"/>
                </a:cubicBezTo>
                <a:cubicBezTo>
                  <a:pt x="225" y="409"/>
                  <a:pt x="225" y="409"/>
                  <a:pt x="225" y="409"/>
                </a:cubicBezTo>
                <a:cubicBezTo>
                  <a:pt x="226" y="409"/>
                  <a:pt x="226" y="409"/>
                  <a:pt x="226" y="409"/>
                </a:cubicBezTo>
                <a:cubicBezTo>
                  <a:pt x="226" y="408"/>
                  <a:pt x="226" y="408"/>
                  <a:pt x="226" y="408"/>
                </a:cubicBezTo>
                <a:cubicBezTo>
                  <a:pt x="225" y="408"/>
                  <a:pt x="224" y="408"/>
                  <a:pt x="223" y="409"/>
                </a:cubicBezTo>
                <a:cubicBezTo>
                  <a:pt x="223" y="409"/>
                  <a:pt x="223" y="409"/>
                  <a:pt x="223" y="408"/>
                </a:cubicBezTo>
                <a:cubicBezTo>
                  <a:pt x="223" y="407"/>
                  <a:pt x="222" y="407"/>
                  <a:pt x="221" y="407"/>
                </a:cubicBezTo>
                <a:cubicBezTo>
                  <a:pt x="221" y="407"/>
                  <a:pt x="221" y="407"/>
                  <a:pt x="221" y="407"/>
                </a:cubicBezTo>
                <a:cubicBezTo>
                  <a:pt x="221" y="405"/>
                  <a:pt x="219" y="405"/>
                  <a:pt x="219" y="404"/>
                </a:cubicBezTo>
                <a:cubicBezTo>
                  <a:pt x="219" y="403"/>
                  <a:pt x="219" y="402"/>
                  <a:pt x="220" y="403"/>
                </a:cubicBezTo>
                <a:cubicBezTo>
                  <a:pt x="220" y="403"/>
                  <a:pt x="220" y="402"/>
                  <a:pt x="220" y="402"/>
                </a:cubicBezTo>
                <a:cubicBezTo>
                  <a:pt x="220" y="402"/>
                  <a:pt x="220" y="402"/>
                  <a:pt x="220" y="402"/>
                </a:cubicBezTo>
                <a:cubicBezTo>
                  <a:pt x="220" y="402"/>
                  <a:pt x="220" y="403"/>
                  <a:pt x="220" y="403"/>
                </a:cubicBezTo>
                <a:cubicBezTo>
                  <a:pt x="220" y="403"/>
                  <a:pt x="220" y="403"/>
                  <a:pt x="220" y="403"/>
                </a:cubicBezTo>
                <a:cubicBezTo>
                  <a:pt x="220" y="403"/>
                  <a:pt x="220" y="403"/>
                  <a:pt x="220" y="403"/>
                </a:cubicBezTo>
                <a:cubicBezTo>
                  <a:pt x="220" y="402"/>
                  <a:pt x="220" y="401"/>
                  <a:pt x="220" y="400"/>
                </a:cubicBezTo>
                <a:cubicBezTo>
                  <a:pt x="221" y="400"/>
                  <a:pt x="221" y="400"/>
                  <a:pt x="222" y="401"/>
                </a:cubicBezTo>
                <a:cubicBezTo>
                  <a:pt x="223" y="402"/>
                  <a:pt x="223" y="402"/>
                  <a:pt x="224" y="402"/>
                </a:cubicBezTo>
                <a:cubicBezTo>
                  <a:pt x="224" y="403"/>
                  <a:pt x="225" y="403"/>
                  <a:pt x="225" y="403"/>
                </a:cubicBezTo>
                <a:cubicBezTo>
                  <a:pt x="225" y="403"/>
                  <a:pt x="225" y="403"/>
                  <a:pt x="225" y="402"/>
                </a:cubicBezTo>
                <a:moveTo>
                  <a:pt x="224" y="407"/>
                </a:moveTo>
                <a:cubicBezTo>
                  <a:pt x="224" y="407"/>
                  <a:pt x="224" y="407"/>
                  <a:pt x="224" y="407"/>
                </a:cubicBezTo>
                <a:cubicBezTo>
                  <a:pt x="224" y="407"/>
                  <a:pt x="224" y="407"/>
                  <a:pt x="224" y="406"/>
                </a:cubicBezTo>
                <a:cubicBezTo>
                  <a:pt x="224" y="406"/>
                  <a:pt x="224" y="406"/>
                  <a:pt x="224" y="406"/>
                </a:cubicBezTo>
                <a:cubicBezTo>
                  <a:pt x="224" y="406"/>
                  <a:pt x="224" y="407"/>
                  <a:pt x="224" y="407"/>
                </a:cubicBezTo>
                <a:moveTo>
                  <a:pt x="228" y="409"/>
                </a:moveTo>
                <a:cubicBezTo>
                  <a:pt x="228" y="409"/>
                  <a:pt x="228" y="409"/>
                  <a:pt x="228" y="409"/>
                </a:cubicBezTo>
                <a:cubicBezTo>
                  <a:pt x="228" y="409"/>
                  <a:pt x="227" y="409"/>
                  <a:pt x="227" y="410"/>
                </a:cubicBezTo>
                <a:cubicBezTo>
                  <a:pt x="227" y="410"/>
                  <a:pt x="228" y="410"/>
                  <a:pt x="228" y="410"/>
                </a:cubicBezTo>
                <a:cubicBezTo>
                  <a:pt x="228" y="410"/>
                  <a:pt x="228" y="410"/>
                  <a:pt x="228" y="409"/>
                </a:cubicBezTo>
                <a:moveTo>
                  <a:pt x="565" y="441"/>
                </a:moveTo>
                <a:cubicBezTo>
                  <a:pt x="565" y="441"/>
                  <a:pt x="565" y="441"/>
                  <a:pt x="565" y="441"/>
                </a:cubicBezTo>
                <a:cubicBezTo>
                  <a:pt x="566" y="440"/>
                  <a:pt x="566" y="440"/>
                  <a:pt x="567" y="441"/>
                </a:cubicBezTo>
                <a:cubicBezTo>
                  <a:pt x="567" y="441"/>
                  <a:pt x="568" y="441"/>
                  <a:pt x="568" y="442"/>
                </a:cubicBezTo>
                <a:cubicBezTo>
                  <a:pt x="567" y="442"/>
                  <a:pt x="566" y="442"/>
                  <a:pt x="565" y="442"/>
                </a:cubicBezTo>
                <a:cubicBezTo>
                  <a:pt x="566" y="443"/>
                  <a:pt x="566" y="444"/>
                  <a:pt x="566" y="446"/>
                </a:cubicBezTo>
                <a:cubicBezTo>
                  <a:pt x="565" y="446"/>
                  <a:pt x="565" y="446"/>
                  <a:pt x="565" y="446"/>
                </a:cubicBezTo>
                <a:cubicBezTo>
                  <a:pt x="563" y="446"/>
                  <a:pt x="560" y="446"/>
                  <a:pt x="558" y="446"/>
                </a:cubicBezTo>
                <a:cubicBezTo>
                  <a:pt x="557" y="446"/>
                  <a:pt x="555" y="445"/>
                  <a:pt x="554" y="447"/>
                </a:cubicBezTo>
                <a:cubicBezTo>
                  <a:pt x="553" y="447"/>
                  <a:pt x="552" y="447"/>
                  <a:pt x="550" y="446"/>
                </a:cubicBezTo>
                <a:cubicBezTo>
                  <a:pt x="550" y="446"/>
                  <a:pt x="550" y="446"/>
                  <a:pt x="550" y="446"/>
                </a:cubicBezTo>
                <a:cubicBezTo>
                  <a:pt x="548" y="446"/>
                  <a:pt x="546" y="446"/>
                  <a:pt x="544" y="446"/>
                </a:cubicBezTo>
                <a:cubicBezTo>
                  <a:pt x="543" y="446"/>
                  <a:pt x="543" y="446"/>
                  <a:pt x="543" y="447"/>
                </a:cubicBezTo>
                <a:cubicBezTo>
                  <a:pt x="543" y="447"/>
                  <a:pt x="542" y="447"/>
                  <a:pt x="542" y="447"/>
                </a:cubicBezTo>
                <a:cubicBezTo>
                  <a:pt x="542" y="447"/>
                  <a:pt x="541" y="447"/>
                  <a:pt x="541" y="447"/>
                </a:cubicBezTo>
                <a:cubicBezTo>
                  <a:pt x="541" y="445"/>
                  <a:pt x="539" y="447"/>
                  <a:pt x="538" y="445"/>
                </a:cubicBezTo>
                <a:cubicBezTo>
                  <a:pt x="537" y="444"/>
                  <a:pt x="536" y="443"/>
                  <a:pt x="536" y="443"/>
                </a:cubicBezTo>
                <a:cubicBezTo>
                  <a:pt x="536" y="442"/>
                  <a:pt x="536" y="441"/>
                  <a:pt x="537" y="440"/>
                </a:cubicBezTo>
                <a:cubicBezTo>
                  <a:pt x="537" y="440"/>
                  <a:pt x="538" y="440"/>
                  <a:pt x="539" y="440"/>
                </a:cubicBezTo>
                <a:cubicBezTo>
                  <a:pt x="540" y="440"/>
                  <a:pt x="540" y="440"/>
                  <a:pt x="541" y="440"/>
                </a:cubicBezTo>
                <a:cubicBezTo>
                  <a:pt x="547" y="440"/>
                  <a:pt x="547" y="440"/>
                  <a:pt x="547" y="440"/>
                </a:cubicBezTo>
                <a:cubicBezTo>
                  <a:pt x="549" y="438"/>
                  <a:pt x="551" y="440"/>
                  <a:pt x="553" y="439"/>
                </a:cubicBezTo>
                <a:cubicBezTo>
                  <a:pt x="555" y="439"/>
                  <a:pt x="557" y="439"/>
                  <a:pt x="559" y="439"/>
                </a:cubicBezTo>
                <a:cubicBezTo>
                  <a:pt x="560" y="441"/>
                  <a:pt x="563" y="440"/>
                  <a:pt x="565" y="441"/>
                </a:cubicBezTo>
                <a:moveTo>
                  <a:pt x="521" y="414"/>
                </a:moveTo>
                <a:cubicBezTo>
                  <a:pt x="522" y="413"/>
                  <a:pt x="521" y="412"/>
                  <a:pt x="521" y="411"/>
                </a:cubicBezTo>
                <a:cubicBezTo>
                  <a:pt x="521" y="411"/>
                  <a:pt x="520" y="410"/>
                  <a:pt x="520" y="410"/>
                </a:cubicBezTo>
                <a:cubicBezTo>
                  <a:pt x="520" y="408"/>
                  <a:pt x="520" y="408"/>
                  <a:pt x="519" y="409"/>
                </a:cubicBezTo>
                <a:cubicBezTo>
                  <a:pt x="519" y="403"/>
                  <a:pt x="519" y="403"/>
                  <a:pt x="519" y="403"/>
                </a:cubicBezTo>
                <a:cubicBezTo>
                  <a:pt x="518" y="402"/>
                  <a:pt x="517" y="402"/>
                  <a:pt x="518" y="401"/>
                </a:cubicBezTo>
                <a:cubicBezTo>
                  <a:pt x="519" y="399"/>
                  <a:pt x="518" y="398"/>
                  <a:pt x="518" y="396"/>
                </a:cubicBezTo>
                <a:cubicBezTo>
                  <a:pt x="518" y="396"/>
                  <a:pt x="517" y="396"/>
                  <a:pt x="517" y="396"/>
                </a:cubicBezTo>
                <a:cubicBezTo>
                  <a:pt x="516" y="396"/>
                  <a:pt x="516" y="397"/>
                  <a:pt x="515" y="397"/>
                </a:cubicBezTo>
                <a:cubicBezTo>
                  <a:pt x="515" y="398"/>
                  <a:pt x="515" y="398"/>
                  <a:pt x="514" y="398"/>
                </a:cubicBezTo>
                <a:cubicBezTo>
                  <a:pt x="514" y="397"/>
                  <a:pt x="514" y="397"/>
                  <a:pt x="514" y="397"/>
                </a:cubicBezTo>
                <a:cubicBezTo>
                  <a:pt x="514" y="396"/>
                  <a:pt x="514" y="394"/>
                  <a:pt x="514" y="392"/>
                </a:cubicBezTo>
                <a:cubicBezTo>
                  <a:pt x="515" y="391"/>
                  <a:pt x="516" y="390"/>
                  <a:pt x="517" y="389"/>
                </a:cubicBezTo>
                <a:cubicBezTo>
                  <a:pt x="518" y="388"/>
                  <a:pt x="518" y="388"/>
                  <a:pt x="518" y="387"/>
                </a:cubicBezTo>
                <a:cubicBezTo>
                  <a:pt x="519" y="386"/>
                  <a:pt x="520" y="385"/>
                  <a:pt x="521" y="385"/>
                </a:cubicBezTo>
                <a:cubicBezTo>
                  <a:pt x="522" y="385"/>
                  <a:pt x="523" y="385"/>
                  <a:pt x="524" y="385"/>
                </a:cubicBezTo>
                <a:cubicBezTo>
                  <a:pt x="524" y="386"/>
                  <a:pt x="524" y="387"/>
                  <a:pt x="524" y="388"/>
                </a:cubicBezTo>
                <a:cubicBezTo>
                  <a:pt x="524" y="388"/>
                  <a:pt x="524" y="389"/>
                  <a:pt x="524" y="389"/>
                </a:cubicBezTo>
                <a:cubicBezTo>
                  <a:pt x="523" y="390"/>
                  <a:pt x="523" y="391"/>
                  <a:pt x="523" y="392"/>
                </a:cubicBezTo>
                <a:cubicBezTo>
                  <a:pt x="524" y="393"/>
                  <a:pt x="524" y="394"/>
                  <a:pt x="524" y="395"/>
                </a:cubicBezTo>
                <a:cubicBezTo>
                  <a:pt x="524" y="397"/>
                  <a:pt x="524" y="398"/>
                  <a:pt x="524" y="400"/>
                </a:cubicBezTo>
                <a:cubicBezTo>
                  <a:pt x="524" y="403"/>
                  <a:pt x="524" y="403"/>
                  <a:pt x="524" y="403"/>
                </a:cubicBezTo>
                <a:cubicBezTo>
                  <a:pt x="524" y="405"/>
                  <a:pt x="524" y="406"/>
                  <a:pt x="524" y="407"/>
                </a:cubicBezTo>
                <a:cubicBezTo>
                  <a:pt x="524" y="408"/>
                  <a:pt x="523" y="409"/>
                  <a:pt x="523" y="410"/>
                </a:cubicBezTo>
                <a:cubicBezTo>
                  <a:pt x="523" y="412"/>
                  <a:pt x="523" y="413"/>
                  <a:pt x="523" y="414"/>
                </a:cubicBezTo>
                <a:cubicBezTo>
                  <a:pt x="523" y="415"/>
                  <a:pt x="522" y="416"/>
                  <a:pt x="522" y="417"/>
                </a:cubicBezTo>
                <a:cubicBezTo>
                  <a:pt x="521" y="416"/>
                  <a:pt x="521" y="415"/>
                  <a:pt x="521" y="415"/>
                </a:cubicBezTo>
                <a:cubicBezTo>
                  <a:pt x="520" y="415"/>
                  <a:pt x="520" y="415"/>
                  <a:pt x="520" y="416"/>
                </a:cubicBezTo>
                <a:cubicBezTo>
                  <a:pt x="519" y="415"/>
                  <a:pt x="519" y="415"/>
                  <a:pt x="518" y="414"/>
                </a:cubicBezTo>
                <a:cubicBezTo>
                  <a:pt x="519" y="414"/>
                  <a:pt x="519" y="414"/>
                  <a:pt x="519" y="413"/>
                </a:cubicBezTo>
                <a:cubicBezTo>
                  <a:pt x="520" y="412"/>
                  <a:pt x="520" y="413"/>
                  <a:pt x="520" y="413"/>
                </a:cubicBezTo>
                <a:cubicBezTo>
                  <a:pt x="520" y="413"/>
                  <a:pt x="521" y="413"/>
                  <a:pt x="521" y="414"/>
                </a:cubicBezTo>
                <a:moveTo>
                  <a:pt x="522" y="409"/>
                </a:moveTo>
                <a:cubicBezTo>
                  <a:pt x="522" y="409"/>
                  <a:pt x="522" y="409"/>
                  <a:pt x="522" y="408"/>
                </a:cubicBezTo>
                <a:cubicBezTo>
                  <a:pt x="522" y="408"/>
                  <a:pt x="522" y="408"/>
                  <a:pt x="522" y="408"/>
                </a:cubicBezTo>
                <a:cubicBezTo>
                  <a:pt x="522" y="408"/>
                  <a:pt x="521" y="408"/>
                  <a:pt x="521" y="408"/>
                </a:cubicBezTo>
                <a:cubicBezTo>
                  <a:pt x="521" y="409"/>
                  <a:pt x="521" y="409"/>
                  <a:pt x="522" y="409"/>
                </a:cubicBezTo>
                <a:moveTo>
                  <a:pt x="508" y="447"/>
                </a:moveTo>
                <a:cubicBezTo>
                  <a:pt x="506" y="446"/>
                  <a:pt x="506" y="445"/>
                  <a:pt x="505" y="444"/>
                </a:cubicBezTo>
                <a:cubicBezTo>
                  <a:pt x="505" y="443"/>
                  <a:pt x="505" y="442"/>
                  <a:pt x="505" y="442"/>
                </a:cubicBezTo>
                <a:cubicBezTo>
                  <a:pt x="506" y="441"/>
                  <a:pt x="506" y="441"/>
                  <a:pt x="507" y="440"/>
                </a:cubicBezTo>
                <a:cubicBezTo>
                  <a:pt x="532" y="440"/>
                  <a:pt x="532" y="440"/>
                  <a:pt x="532" y="440"/>
                </a:cubicBezTo>
                <a:cubicBezTo>
                  <a:pt x="533" y="442"/>
                  <a:pt x="533" y="442"/>
                  <a:pt x="531" y="442"/>
                </a:cubicBezTo>
                <a:cubicBezTo>
                  <a:pt x="531" y="443"/>
                  <a:pt x="531" y="443"/>
                  <a:pt x="531" y="443"/>
                </a:cubicBezTo>
                <a:cubicBezTo>
                  <a:pt x="532" y="444"/>
                  <a:pt x="533" y="444"/>
                  <a:pt x="533" y="446"/>
                </a:cubicBezTo>
                <a:cubicBezTo>
                  <a:pt x="533" y="447"/>
                  <a:pt x="532" y="447"/>
                  <a:pt x="531" y="447"/>
                </a:cubicBezTo>
                <a:cubicBezTo>
                  <a:pt x="530" y="446"/>
                  <a:pt x="528" y="446"/>
                  <a:pt x="527" y="447"/>
                </a:cubicBezTo>
                <a:cubicBezTo>
                  <a:pt x="526" y="447"/>
                  <a:pt x="525" y="447"/>
                  <a:pt x="524" y="446"/>
                </a:cubicBezTo>
                <a:cubicBezTo>
                  <a:pt x="524" y="446"/>
                  <a:pt x="523" y="446"/>
                  <a:pt x="523" y="446"/>
                </a:cubicBezTo>
                <a:cubicBezTo>
                  <a:pt x="522" y="447"/>
                  <a:pt x="520" y="447"/>
                  <a:pt x="519" y="447"/>
                </a:cubicBezTo>
                <a:cubicBezTo>
                  <a:pt x="515" y="447"/>
                  <a:pt x="511" y="447"/>
                  <a:pt x="508" y="447"/>
                </a:cubicBezTo>
                <a:moveTo>
                  <a:pt x="589" y="446"/>
                </a:moveTo>
                <a:cubicBezTo>
                  <a:pt x="589" y="446"/>
                  <a:pt x="588" y="447"/>
                  <a:pt x="587" y="446"/>
                </a:cubicBezTo>
                <a:cubicBezTo>
                  <a:pt x="587" y="446"/>
                  <a:pt x="587" y="446"/>
                  <a:pt x="587" y="446"/>
                </a:cubicBezTo>
                <a:cubicBezTo>
                  <a:pt x="586" y="446"/>
                  <a:pt x="586" y="445"/>
                  <a:pt x="585" y="444"/>
                </a:cubicBezTo>
                <a:cubicBezTo>
                  <a:pt x="585" y="444"/>
                  <a:pt x="585" y="444"/>
                  <a:pt x="585" y="444"/>
                </a:cubicBezTo>
                <a:cubicBezTo>
                  <a:pt x="584" y="445"/>
                  <a:pt x="583" y="446"/>
                  <a:pt x="582" y="447"/>
                </a:cubicBezTo>
                <a:cubicBezTo>
                  <a:pt x="582" y="446"/>
                  <a:pt x="581" y="445"/>
                  <a:pt x="580" y="446"/>
                </a:cubicBezTo>
                <a:cubicBezTo>
                  <a:pt x="579" y="447"/>
                  <a:pt x="578" y="447"/>
                  <a:pt x="578" y="447"/>
                </a:cubicBezTo>
                <a:cubicBezTo>
                  <a:pt x="577" y="447"/>
                  <a:pt x="577" y="446"/>
                  <a:pt x="576" y="446"/>
                </a:cubicBezTo>
                <a:cubicBezTo>
                  <a:pt x="576" y="446"/>
                  <a:pt x="575" y="446"/>
                  <a:pt x="575" y="445"/>
                </a:cubicBezTo>
                <a:cubicBezTo>
                  <a:pt x="575" y="444"/>
                  <a:pt x="575" y="444"/>
                  <a:pt x="574" y="443"/>
                </a:cubicBezTo>
                <a:cubicBezTo>
                  <a:pt x="574" y="443"/>
                  <a:pt x="575" y="442"/>
                  <a:pt x="575" y="442"/>
                </a:cubicBezTo>
                <a:cubicBezTo>
                  <a:pt x="575" y="442"/>
                  <a:pt x="575" y="442"/>
                  <a:pt x="576" y="441"/>
                </a:cubicBezTo>
                <a:cubicBezTo>
                  <a:pt x="576" y="442"/>
                  <a:pt x="577" y="443"/>
                  <a:pt x="578" y="442"/>
                </a:cubicBezTo>
                <a:cubicBezTo>
                  <a:pt x="578" y="441"/>
                  <a:pt x="578" y="441"/>
                  <a:pt x="577" y="441"/>
                </a:cubicBezTo>
                <a:cubicBezTo>
                  <a:pt x="577" y="441"/>
                  <a:pt x="578" y="440"/>
                  <a:pt x="578" y="440"/>
                </a:cubicBezTo>
                <a:cubicBezTo>
                  <a:pt x="579" y="440"/>
                  <a:pt x="579" y="440"/>
                  <a:pt x="580" y="441"/>
                </a:cubicBezTo>
                <a:cubicBezTo>
                  <a:pt x="581" y="442"/>
                  <a:pt x="581" y="441"/>
                  <a:pt x="582" y="440"/>
                </a:cubicBezTo>
                <a:cubicBezTo>
                  <a:pt x="583" y="440"/>
                  <a:pt x="585" y="440"/>
                  <a:pt x="587" y="440"/>
                </a:cubicBezTo>
                <a:cubicBezTo>
                  <a:pt x="588" y="440"/>
                  <a:pt x="589" y="441"/>
                  <a:pt x="589" y="441"/>
                </a:cubicBezTo>
                <a:cubicBezTo>
                  <a:pt x="590" y="440"/>
                  <a:pt x="591" y="440"/>
                  <a:pt x="592" y="440"/>
                </a:cubicBezTo>
                <a:cubicBezTo>
                  <a:pt x="593" y="440"/>
                  <a:pt x="593" y="440"/>
                  <a:pt x="594" y="440"/>
                </a:cubicBezTo>
                <a:cubicBezTo>
                  <a:pt x="594" y="439"/>
                  <a:pt x="594" y="440"/>
                  <a:pt x="595" y="440"/>
                </a:cubicBezTo>
                <a:cubicBezTo>
                  <a:pt x="597" y="438"/>
                  <a:pt x="598" y="439"/>
                  <a:pt x="600" y="440"/>
                </a:cubicBezTo>
                <a:cubicBezTo>
                  <a:pt x="602" y="441"/>
                  <a:pt x="603" y="443"/>
                  <a:pt x="602" y="445"/>
                </a:cubicBezTo>
                <a:cubicBezTo>
                  <a:pt x="601" y="445"/>
                  <a:pt x="601" y="446"/>
                  <a:pt x="601" y="447"/>
                </a:cubicBezTo>
                <a:cubicBezTo>
                  <a:pt x="601" y="447"/>
                  <a:pt x="600" y="447"/>
                  <a:pt x="599" y="447"/>
                </a:cubicBezTo>
                <a:cubicBezTo>
                  <a:pt x="598" y="445"/>
                  <a:pt x="596" y="446"/>
                  <a:pt x="595" y="446"/>
                </a:cubicBezTo>
                <a:cubicBezTo>
                  <a:pt x="594" y="448"/>
                  <a:pt x="592" y="445"/>
                  <a:pt x="592" y="447"/>
                </a:cubicBezTo>
                <a:cubicBezTo>
                  <a:pt x="591" y="447"/>
                  <a:pt x="590" y="447"/>
                  <a:pt x="589" y="446"/>
                </a:cubicBezTo>
                <a:moveTo>
                  <a:pt x="581" y="443"/>
                </a:moveTo>
                <a:cubicBezTo>
                  <a:pt x="581" y="443"/>
                  <a:pt x="582" y="444"/>
                  <a:pt x="582" y="444"/>
                </a:cubicBezTo>
                <a:cubicBezTo>
                  <a:pt x="583" y="444"/>
                  <a:pt x="583" y="444"/>
                  <a:pt x="584" y="444"/>
                </a:cubicBezTo>
                <a:cubicBezTo>
                  <a:pt x="584" y="444"/>
                  <a:pt x="584" y="443"/>
                  <a:pt x="584" y="443"/>
                </a:cubicBezTo>
                <a:cubicBezTo>
                  <a:pt x="584" y="443"/>
                  <a:pt x="584" y="442"/>
                  <a:pt x="583" y="442"/>
                </a:cubicBezTo>
                <a:cubicBezTo>
                  <a:pt x="582" y="442"/>
                  <a:pt x="582" y="442"/>
                  <a:pt x="581" y="443"/>
                </a:cubicBezTo>
                <a:moveTo>
                  <a:pt x="579" y="443"/>
                </a:moveTo>
                <a:cubicBezTo>
                  <a:pt x="579" y="443"/>
                  <a:pt x="578" y="443"/>
                  <a:pt x="578" y="443"/>
                </a:cubicBezTo>
                <a:cubicBezTo>
                  <a:pt x="578" y="444"/>
                  <a:pt x="578" y="444"/>
                  <a:pt x="578" y="445"/>
                </a:cubicBezTo>
                <a:cubicBezTo>
                  <a:pt x="579" y="445"/>
                  <a:pt x="579" y="445"/>
                  <a:pt x="580" y="445"/>
                </a:cubicBezTo>
                <a:cubicBezTo>
                  <a:pt x="580" y="445"/>
                  <a:pt x="580" y="444"/>
                  <a:pt x="580" y="444"/>
                </a:cubicBezTo>
                <a:cubicBezTo>
                  <a:pt x="580" y="444"/>
                  <a:pt x="579" y="443"/>
                  <a:pt x="579" y="443"/>
                </a:cubicBezTo>
                <a:moveTo>
                  <a:pt x="599" y="443"/>
                </a:moveTo>
                <a:cubicBezTo>
                  <a:pt x="599" y="443"/>
                  <a:pt x="599" y="443"/>
                  <a:pt x="600" y="443"/>
                </a:cubicBezTo>
                <a:cubicBezTo>
                  <a:pt x="600" y="443"/>
                  <a:pt x="600" y="443"/>
                  <a:pt x="600" y="442"/>
                </a:cubicBezTo>
                <a:cubicBezTo>
                  <a:pt x="600" y="442"/>
                  <a:pt x="600" y="442"/>
                  <a:pt x="600" y="442"/>
                </a:cubicBezTo>
                <a:cubicBezTo>
                  <a:pt x="599" y="442"/>
                  <a:pt x="599" y="443"/>
                  <a:pt x="599" y="443"/>
                </a:cubicBezTo>
                <a:moveTo>
                  <a:pt x="514" y="425"/>
                </a:moveTo>
                <a:cubicBezTo>
                  <a:pt x="518" y="425"/>
                  <a:pt x="518" y="425"/>
                  <a:pt x="518" y="425"/>
                </a:cubicBezTo>
                <a:cubicBezTo>
                  <a:pt x="518" y="425"/>
                  <a:pt x="518" y="425"/>
                  <a:pt x="518" y="425"/>
                </a:cubicBezTo>
                <a:cubicBezTo>
                  <a:pt x="518" y="424"/>
                  <a:pt x="518" y="423"/>
                  <a:pt x="518" y="423"/>
                </a:cubicBezTo>
                <a:cubicBezTo>
                  <a:pt x="518" y="417"/>
                  <a:pt x="518" y="417"/>
                  <a:pt x="518" y="417"/>
                </a:cubicBezTo>
                <a:cubicBezTo>
                  <a:pt x="519" y="417"/>
                  <a:pt x="520" y="417"/>
                  <a:pt x="521" y="417"/>
                </a:cubicBezTo>
                <a:cubicBezTo>
                  <a:pt x="521" y="418"/>
                  <a:pt x="522" y="417"/>
                  <a:pt x="523" y="418"/>
                </a:cubicBezTo>
                <a:cubicBezTo>
                  <a:pt x="523" y="419"/>
                  <a:pt x="521" y="419"/>
                  <a:pt x="523" y="420"/>
                </a:cubicBezTo>
                <a:cubicBezTo>
                  <a:pt x="524" y="421"/>
                  <a:pt x="523" y="422"/>
                  <a:pt x="523" y="423"/>
                </a:cubicBezTo>
                <a:cubicBezTo>
                  <a:pt x="524" y="423"/>
                  <a:pt x="524" y="424"/>
                  <a:pt x="524" y="425"/>
                </a:cubicBezTo>
                <a:cubicBezTo>
                  <a:pt x="528" y="425"/>
                  <a:pt x="528" y="425"/>
                  <a:pt x="528" y="425"/>
                </a:cubicBezTo>
                <a:cubicBezTo>
                  <a:pt x="529" y="426"/>
                  <a:pt x="529" y="427"/>
                  <a:pt x="529" y="428"/>
                </a:cubicBezTo>
                <a:cubicBezTo>
                  <a:pt x="528" y="429"/>
                  <a:pt x="528" y="429"/>
                  <a:pt x="527" y="430"/>
                </a:cubicBezTo>
                <a:cubicBezTo>
                  <a:pt x="514" y="430"/>
                  <a:pt x="514" y="430"/>
                  <a:pt x="514" y="430"/>
                </a:cubicBezTo>
                <a:cubicBezTo>
                  <a:pt x="514" y="430"/>
                  <a:pt x="514" y="429"/>
                  <a:pt x="514" y="429"/>
                </a:cubicBezTo>
                <a:cubicBezTo>
                  <a:pt x="514" y="428"/>
                  <a:pt x="514" y="427"/>
                  <a:pt x="514" y="425"/>
                </a:cubicBezTo>
                <a:moveTo>
                  <a:pt x="223" y="392"/>
                </a:moveTo>
                <a:cubicBezTo>
                  <a:pt x="223" y="393"/>
                  <a:pt x="223" y="394"/>
                  <a:pt x="223" y="395"/>
                </a:cubicBezTo>
                <a:cubicBezTo>
                  <a:pt x="223" y="395"/>
                  <a:pt x="223" y="395"/>
                  <a:pt x="223" y="396"/>
                </a:cubicBezTo>
                <a:cubicBezTo>
                  <a:pt x="222" y="397"/>
                  <a:pt x="223" y="397"/>
                  <a:pt x="223" y="398"/>
                </a:cubicBezTo>
                <a:cubicBezTo>
                  <a:pt x="223" y="399"/>
                  <a:pt x="222" y="398"/>
                  <a:pt x="221" y="399"/>
                </a:cubicBezTo>
                <a:cubicBezTo>
                  <a:pt x="221" y="398"/>
                  <a:pt x="221" y="398"/>
                  <a:pt x="221" y="398"/>
                </a:cubicBezTo>
                <a:cubicBezTo>
                  <a:pt x="221" y="397"/>
                  <a:pt x="221" y="397"/>
                  <a:pt x="221" y="397"/>
                </a:cubicBezTo>
                <a:cubicBezTo>
                  <a:pt x="220" y="396"/>
                  <a:pt x="220" y="396"/>
                  <a:pt x="220" y="395"/>
                </a:cubicBezTo>
                <a:cubicBezTo>
                  <a:pt x="220" y="395"/>
                  <a:pt x="220" y="395"/>
                  <a:pt x="221" y="395"/>
                </a:cubicBezTo>
                <a:cubicBezTo>
                  <a:pt x="221" y="395"/>
                  <a:pt x="221" y="395"/>
                  <a:pt x="221" y="396"/>
                </a:cubicBezTo>
                <a:cubicBezTo>
                  <a:pt x="222" y="395"/>
                  <a:pt x="221" y="393"/>
                  <a:pt x="222" y="392"/>
                </a:cubicBezTo>
                <a:cubicBezTo>
                  <a:pt x="221" y="392"/>
                  <a:pt x="221" y="392"/>
                  <a:pt x="220" y="392"/>
                </a:cubicBezTo>
                <a:cubicBezTo>
                  <a:pt x="220" y="392"/>
                  <a:pt x="220" y="391"/>
                  <a:pt x="220" y="391"/>
                </a:cubicBezTo>
                <a:cubicBezTo>
                  <a:pt x="220" y="390"/>
                  <a:pt x="222" y="389"/>
                  <a:pt x="220" y="388"/>
                </a:cubicBezTo>
                <a:cubicBezTo>
                  <a:pt x="220" y="388"/>
                  <a:pt x="220" y="387"/>
                  <a:pt x="220" y="387"/>
                </a:cubicBezTo>
                <a:cubicBezTo>
                  <a:pt x="221" y="386"/>
                  <a:pt x="223" y="385"/>
                  <a:pt x="225" y="385"/>
                </a:cubicBezTo>
                <a:cubicBezTo>
                  <a:pt x="226" y="385"/>
                  <a:pt x="227" y="385"/>
                  <a:pt x="228" y="385"/>
                </a:cubicBezTo>
                <a:cubicBezTo>
                  <a:pt x="230" y="386"/>
                  <a:pt x="231" y="388"/>
                  <a:pt x="233" y="388"/>
                </a:cubicBezTo>
                <a:cubicBezTo>
                  <a:pt x="233" y="389"/>
                  <a:pt x="233" y="391"/>
                  <a:pt x="233" y="392"/>
                </a:cubicBezTo>
                <a:cubicBezTo>
                  <a:pt x="233" y="392"/>
                  <a:pt x="233" y="393"/>
                  <a:pt x="234" y="393"/>
                </a:cubicBezTo>
                <a:cubicBezTo>
                  <a:pt x="234" y="393"/>
                  <a:pt x="234" y="394"/>
                  <a:pt x="234" y="394"/>
                </a:cubicBezTo>
                <a:cubicBezTo>
                  <a:pt x="234" y="395"/>
                  <a:pt x="233" y="395"/>
                  <a:pt x="232" y="394"/>
                </a:cubicBezTo>
                <a:cubicBezTo>
                  <a:pt x="232" y="394"/>
                  <a:pt x="232" y="394"/>
                  <a:pt x="231" y="394"/>
                </a:cubicBezTo>
                <a:cubicBezTo>
                  <a:pt x="230" y="395"/>
                  <a:pt x="229" y="395"/>
                  <a:pt x="227" y="395"/>
                </a:cubicBezTo>
                <a:cubicBezTo>
                  <a:pt x="228" y="394"/>
                  <a:pt x="228" y="394"/>
                  <a:pt x="228" y="393"/>
                </a:cubicBezTo>
                <a:cubicBezTo>
                  <a:pt x="227" y="393"/>
                  <a:pt x="227" y="392"/>
                  <a:pt x="226" y="391"/>
                </a:cubicBezTo>
                <a:cubicBezTo>
                  <a:pt x="224" y="391"/>
                  <a:pt x="224" y="391"/>
                  <a:pt x="224" y="391"/>
                </a:cubicBezTo>
                <a:cubicBezTo>
                  <a:pt x="224" y="390"/>
                  <a:pt x="224" y="390"/>
                  <a:pt x="223" y="390"/>
                </a:cubicBezTo>
                <a:cubicBezTo>
                  <a:pt x="223" y="390"/>
                  <a:pt x="223" y="390"/>
                  <a:pt x="223" y="391"/>
                </a:cubicBezTo>
                <a:cubicBezTo>
                  <a:pt x="222" y="391"/>
                  <a:pt x="223" y="392"/>
                  <a:pt x="223" y="392"/>
                </a:cubicBezTo>
                <a:moveTo>
                  <a:pt x="577" y="370"/>
                </a:moveTo>
                <a:cubicBezTo>
                  <a:pt x="577" y="370"/>
                  <a:pt x="577" y="370"/>
                  <a:pt x="577" y="370"/>
                </a:cubicBezTo>
                <a:cubicBezTo>
                  <a:pt x="578" y="369"/>
                  <a:pt x="580" y="369"/>
                  <a:pt x="581" y="369"/>
                </a:cubicBezTo>
                <a:cubicBezTo>
                  <a:pt x="581" y="369"/>
                  <a:pt x="581" y="370"/>
                  <a:pt x="581" y="370"/>
                </a:cubicBezTo>
                <a:cubicBezTo>
                  <a:pt x="581" y="370"/>
                  <a:pt x="581" y="371"/>
                  <a:pt x="581" y="371"/>
                </a:cubicBezTo>
                <a:cubicBezTo>
                  <a:pt x="582" y="371"/>
                  <a:pt x="582" y="371"/>
                  <a:pt x="582" y="370"/>
                </a:cubicBezTo>
                <a:cubicBezTo>
                  <a:pt x="582" y="370"/>
                  <a:pt x="582" y="369"/>
                  <a:pt x="583" y="369"/>
                </a:cubicBezTo>
                <a:cubicBezTo>
                  <a:pt x="583" y="368"/>
                  <a:pt x="584" y="368"/>
                  <a:pt x="584" y="368"/>
                </a:cubicBezTo>
                <a:cubicBezTo>
                  <a:pt x="585" y="369"/>
                  <a:pt x="586" y="369"/>
                  <a:pt x="587" y="369"/>
                </a:cubicBezTo>
                <a:cubicBezTo>
                  <a:pt x="587" y="369"/>
                  <a:pt x="588" y="370"/>
                  <a:pt x="589" y="370"/>
                </a:cubicBezTo>
                <a:cubicBezTo>
                  <a:pt x="589" y="371"/>
                  <a:pt x="589" y="371"/>
                  <a:pt x="590" y="371"/>
                </a:cubicBezTo>
                <a:cubicBezTo>
                  <a:pt x="590" y="371"/>
                  <a:pt x="590" y="371"/>
                  <a:pt x="590" y="371"/>
                </a:cubicBezTo>
                <a:cubicBezTo>
                  <a:pt x="590" y="372"/>
                  <a:pt x="590" y="372"/>
                  <a:pt x="590" y="372"/>
                </a:cubicBezTo>
                <a:cubicBezTo>
                  <a:pt x="591" y="372"/>
                  <a:pt x="592" y="373"/>
                  <a:pt x="593" y="373"/>
                </a:cubicBezTo>
                <a:cubicBezTo>
                  <a:pt x="593" y="373"/>
                  <a:pt x="594" y="372"/>
                  <a:pt x="594" y="372"/>
                </a:cubicBezTo>
                <a:cubicBezTo>
                  <a:pt x="594" y="371"/>
                  <a:pt x="595" y="371"/>
                  <a:pt x="595" y="371"/>
                </a:cubicBezTo>
                <a:cubicBezTo>
                  <a:pt x="595" y="371"/>
                  <a:pt x="596" y="371"/>
                  <a:pt x="596" y="371"/>
                </a:cubicBezTo>
                <a:cubicBezTo>
                  <a:pt x="596" y="371"/>
                  <a:pt x="596" y="372"/>
                  <a:pt x="597" y="372"/>
                </a:cubicBezTo>
                <a:cubicBezTo>
                  <a:pt x="598" y="371"/>
                  <a:pt x="598" y="370"/>
                  <a:pt x="599" y="369"/>
                </a:cubicBezTo>
                <a:cubicBezTo>
                  <a:pt x="600" y="369"/>
                  <a:pt x="600" y="369"/>
                  <a:pt x="600" y="369"/>
                </a:cubicBezTo>
                <a:cubicBezTo>
                  <a:pt x="601" y="369"/>
                  <a:pt x="601" y="370"/>
                  <a:pt x="601" y="370"/>
                </a:cubicBezTo>
                <a:cubicBezTo>
                  <a:pt x="601" y="372"/>
                  <a:pt x="601" y="373"/>
                  <a:pt x="601" y="374"/>
                </a:cubicBezTo>
                <a:cubicBezTo>
                  <a:pt x="601" y="375"/>
                  <a:pt x="600" y="375"/>
                  <a:pt x="599" y="376"/>
                </a:cubicBezTo>
                <a:cubicBezTo>
                  <a:pt x="598" y="376"/>
                  <a:pt x="597" y="376"/>
                  <a:pt x="595" y="376"/>
                </a:cubicBezTo>
                <a:cubicBezTo>
                  <a:pt x="595" y="376"/>
                  <a:pt x="595" y="376"/>
                  <a:pt x="594" y="375"/>
                </a:cubicBezTo>
                <a:cubicBezTo>
                  <a:pt x="594" y="375"/>
                  <a:pt x="593" y="375"/>
                  <a:pt x="592" y="375"/>
                </a:cubicBezTo>
                <a:cubicBezTo>
                  <a:pt x="590" y="377"/>
                  <a:pt x="588" y="375"/>
                  <a:pt x="586" y="376"/>
                </a:cubicBezTo>
                <a:cubicBezTo>
                  <a:pt x="586" y="375"/>
                  <a:pt x="586" y="374"/>
                  <a:pt x="585" y="374"/>
                </a:cubicBezTo>
                <a:cubicBezTo>
                  <a:pt x="585" y="375"/>
                  <a:pt x="584" y="375"/>
                  <a:pt x="583" y="375"/>
                </a:cubicBezTo>
                <a:cubicBezTo>
                  <a:pt x="583" y="375"/>
                  <a:pt x="583" y="374"/>
                  <a:pt x="583" y="374"/>
                </a:cubicBezTo>
                <a:cubicBezTo>
                  <a:pt x="582" y="374"/>
                  <a:pt x="582" y="374"/>
                  <a:pt x="581" y="373"/>
                </a:cubicBezTo>
                <a:cubicBezTo>
                  <a:pt x="581" y="373"/>
                  <a:pt x="582" y="373"/>
                  <a:pt x="582" y="372"/>
                </a:cubicBezTo>
                <a:cubicBezTo>
                  <a:pt x="581" y="372"/>
                  <a:pt x="580" y="371"/>
                  <a:pt x="579" y="371"/>
                </a:cubicBezTo>
                <a:cubicBezTo>
                  <a:pt x="579" y="371"/>
                  <a:pt x="579" y="370"/>
                  <a:pt x="579" y="370"/>
                </a:cubicBezTo>
                <a:cubicBezTo>
                  <a:pt x="578" y="370"/>
                  <a:pt x="578" y="370"/>
                  <a:pt x="577" y="370"/>
                </a:cubicBezTo>
                <a:moveTo>
                  <a:pt x="217" y="447"/>
                </a:moveTo>
                <a:cubicBezTo>
                  <a:pt x="216" y="445"/>
                  <a:pt x="215" y="443"/>
                  <a:pt x="217" y="440"/>
                </a:cubicBezTo>
                <a:cubicBezTo>
                  <a:pt x="221" y="440"/>
                  <a:pt x="225" y="440"/>
                  <a:pt x="229" y="440"/>
                </a:cubicBezTo>
                <a:cubicBezTo>
                  <a:pt x="230" y="440"/>
                  <a:pt x="230" y="441"/>
                  <a:pt x="230" y="441"/>
                </a:cubicBezTo>
                <a:cubicBezTo>
                  <a:pt x="230" y="442"/>
                  <a:pt x="229" y="442"/>
                  <a:pt x="230" y="443"/>
                </a:cubicBezTo>
                <a:cubicBezTo>
                  <a:pt x="230" y="443"/>
                  <a:pt x="230" y="444"/>
                  <a:pt x="230" y="445"/>
                </a:cubicBezTo>
                <a:cubicBezTo>
                  <a:pt x="230" y="445"/>
                  <a:pt x="232" y="445"/>
                  <a:pt x="231" y="446"/>
                </a:cubicBezTo>
                <a:cubicBezTo>
                  <a:pt x="229" y="447"/>
                  <a:pt x="229" y="447"/>
                  <a:pt x="228" y="446"/>
                </a:cubicBezTo>
                <a:cubicBezTo>
                  <a:pt x="227" y="446"/>
                  <a:pt x="227" y="446"/>
                  <a:pt x="226" y="446"/>
                </a:cubicBezTo>
                <a:cubicBezTo>
                  <a:pt x="225" y="446"/>
                  <a:pt x="225" y="447"/>
                  <a:pt x="223" y="447"/>
                </a:cubicBezTo>
                <a:cubicBezTo>
                  <a:pt x="222" y="447"/>
                  <a:pt x="222" y="447"/>
                  <a:pt x="221" y="447"/>
                </a:cubicBezTo>
                <a:cubicBezTo>
                  <a:pt x="219" y="447"/>
                  <a:pt x="218" y="447"/>
                  <a:pt x="217" y="447"/>
                </a:cubicBezTo>
                <a:moveTo>
                  <a:pt x="229" y="444"/>
                </a:moveTo>
                <a:cubicBezTo>
                  <a:pt x="228" y="444"/>
                  <a:pt x="228" y="444"/>
                  <a:pt x="228" y="445"/>
                </a:cubicBezTo>
                <a:cubicBezTo>
                  <a:pt x="228" y="445"/>
                  <a:pt x="229" y="445"/>
                  <a:pt x="229" y="445"/>
                </a:cubicBezTo>
                <a:cubicBezTo>
                  <a:pt x="229" y="445"/>
                  <a:pt x="229" y="445"/>
                  <a:pt x="229" y="445"/>
                </a:cubicBezTo>
                <a:cubicBezTo>
                  <a:pt x="229" y="444"/>
                  <a:pt x="229" y="444"/>
                  <a:pt x="229" y="444"/>
                </a:cubicBezTo>
                <a:moveTo>
                  <a:pt x="303" y="424"/>
                </a:moveTo>
                <a:cubicBezTo>
                  <a:pt x="311" y="424"/>
                  <a:pt x="311" y="424"/>
                  <a:pt x="311" y="424"/>
                </a:cubicBezTo>
                <a:cubicBezTo>
                  <a:pt x="312" y="425"/>
                  <a:pt x="312" y="426"/>
                  <a:pt x="312" y="426"/>
                </a:cubicBezTo>
                <a:cubicBezTo>
                  <a:pt x="313" y="427"/>
                  <a:pt x="313" y="427"/>
                  <a:pt x="312" y="428"/>
                </a:cubicBezTo>
                <a:cubicBezTo>
                  <a:pt x="312" y="428"/>
                  <a:pt x="312" y="429"/>
                  <a:pt x="311" y="430"/>
                </a:cubicBezTo>
                <a:cubicBezTo>
                  <a:pt x="298" y="430"/>
                  <a:pt x="298" y="430"/>
                  <a:pt x="298" y="430"/>
                </a:cubicBezTo>
                <a:cubicBezTo>
                  <a:pt x="297" y="428"/>
                  <a:pt x="297" y="427"/>
                  <a:pt x="298" y="426"/>
                </a:cubicBezTo>
                <a:cubicBezTo>
                  <a:pt x="298" y="426"/>
                  <a:pt x="297" y="426"/>
                  <a:pt x="297" y="426"/>
                </a:cubicBezTo>
                <a:cubicBezTo>
                  <a:pt x="296" y="425"/>
                  <a:pt x="296" y="425"/>
                  <a:pt x="296" y="424"/>
                </a:cubicBezTo>
                <a:cubicBezTo>
                  <a:pt x="297" y="423"/>
                  <a:pt x="298" y="423"/>
                  <a:pt x="298" y="423"/>
                </a:cubicBezTo>
                <a:cubicBezTo>
                  <a:pt x="298" y="424"/>
                  <a:pt x="299" y="424"/>
                  <a:pt x="300" y="425"/>
                </a:cubicBezTo>
                <a:cubicBezTo>
                  <a:pt x="301" y="425"/>
                  <a:pt x="302" y="426"/>
                  <a:pt x="304" y="426"/>
                </a:cubicBezTo>
                <a:cubicBezTo>
                  <a:pt x="304" y="426"/>
                  <a:pt x="304" y="426"/>
                  <a:pt x="304" y="426"/>
                </a:cubicBezTo>
                <a:cubicBezTo>
                  <a:pt x="304" y="425"/>
                  <a:pt x="303" y="425"/>
                  <a:pt x="303" y="424"/>
                </a:cubicBezTo>
                <a:moveTo>
                  <a:pt x="579" y="371"/>
                </a:moveTo>
                <a:cubicBezTo>
                  <a:pt x="579" y="372"/>
                  <a:pt x="578" y="372"/>
                  <a:pt x="578" y="373"/>
                </a:cubicBezTo>
                <a:cubicBezTo>
                  <a:pt x="579" y="373"/>
                  <a:pt x="580" y="374"/>
                  <a:pt x="579" y="375"/>
                </a:cubicBezTo>
                <a:cubicBezTo>
                  <a:pt x="577" y="374"/>
                  <a:pt x="577" y="374"/>
                  <a:pt x="576" y="375"/>
                </a:cubicBezTo>
                <a:cubicBezTo>
                  <a:pt x="575" y="375"/>
                  <a:pt x="575" y="375"/>
                  <a:pt x="574" y="374"/>
                </a:cubicBezTo>
                <a:cubicBezTo>
                  <a:pt x="574" y="374"/>
                  <a:pt x="575" y="374"/>
                  <a:pt x="575" y="373"/>
                </a:cubicBezTo>
                <a:cubicBezTo>
                  <a:pt x="575" y="373"/>
                  <a:pt x="575" y="373"/>
                  <a:pt x="575" y="372"/>
                </a:cubicBezTo>
                <a:cubicBezTo>
                  <a:pt x="575" y="372"/>
                  <a:pt x="575" y="372"/>
                  <a:pt x="576" y="372"/>
                </a:cubicBezTo>
                <a:cubicBezTo>
                  <a:pt x="576" y="371"/>
                  <a:pt x="575" y="371"/>
                  <a:pt x="575" y="372"/>
                </a:cubicBezTo>
                <a:cubicBezTo>
                  <a:pt x="575" y="372"/>
                  <a:pt x="575" y="372"/>
                  <a:pt x="575" y="372"/>
                </a:cubicBezTo>
                <a:cubicBezTo>
                  <a:pt x="575" y="372"/>
                  <a:pt x="576" y="372"/>
                  <a:pt x="576" y="372"/>
                </a:cubicBezTo>
                <a:cubicBezTo>
                  <a:pt x="576" y="372"/>
                  <a:pt x="576" y="372"/>
                  <a:pt x="576" y="371"/>
                </a:cubicBezTo>
                <a:cubicBezTo>
                  <a:pt x="576" y="371"/>
                  <a:pt x="576" y="371"/>
                  <a:pt x="576" y="372"/>
                </a:cubicBezTo>
                <a:cubicBezTo>
                  <a:pt x="574" y="372"/>
                  <a:pt x="574" y="371"/>
                  <a:pt x="574" y="371"/>
                </a:cubicBezTo>
                <a:cubicBezTo>
                  <a:pt x="574" y="370"/>
                  <a:pt x="575" y="370"/>
                  <a:pt x="575" y="370"/>
                </a:cubicBezTo>
                <a:cubicBezTo>
                  <a:pt x="576" y="370"/>
                  <a:pt x="577" y="370"/>
                  <a:pt x="577" y="370"/>
                </a:cubicBezTo>
                <a:cubicBezTo>
                  <a:pt x="577" y="370"/>
                  <a:pt x="578" y="371"/>
                  <a:pt x="578" y="371"/>
                </a:cubicBezTo>
                <a:cubicBezTo>
                  <a:pt x="578" y="371"/>
                  <a:pt x="579" y="371"/>
                  <a:pt x="579" y="371"/>
                </a:cubicBezTo>
                <a:moveTo>
                  <a:pt x="290" y="424"/>
                </a:moveTo>
                <a:cubicBezTo>
                  <a:pt x="289" y="423"/>
                  <a:pt x="291" y="421"/>
                  <a:pt x="289" y="421"/>
                </a:cubicBezTo>
                <a:cubicBezTo>
                  <a:pt x="289" y="420"/>
                  <a:pt x="290" y="420"/>
                  <a:pt x="290" y="419"/>
                </a:cubicBezTo>
                <a:cubicBezTo>
                  <a:pt x="291" y="420"/>
                  <a:pt x="292" y="420"/>
                  <a:pt x="292" y="421"/>
                </a:cubicBezTo>
                <a:cubicBezTo>
                  <a:pt x="292" y="422"/>
                  <a:pt x="292" y="422"/>
                  <a:pt x="293" y="423"/>
                </a:cubicBezTo>
                <a:cubicBezTo>
                  <a:pt x="293" y="423"/>
                  <a:pt x="292" y="424"/>
                  <a:pt x="292" y="424"/>
                </a:cubicBezTo>
                <a:cubicBezTo>
                  <a:pt x="291" y="424"/>
                  <a:pt x="291" y="424"/>
                  <a:pt x="290" y="424"/>
                </a:cubicBezTo>
                <a:moveTo>
                  <a:pt x="367" y="471"/>
                </a:moveTo>
                <a:cubicBezTo>
                  <a:pt x="367" y="471"/>
                  <a:pt x="368" y="470"/>
                  <a:pt x="368" y="470"/>
                </a:cubicBezTo>
                <a:cubicBezTo>
                  <a:pt x="369" y="470"/>
                  <a:pt x="369" y="470"/>
                  <a:pt x="370" y="471"/>
                </a:cubicBezTo>
                <a:cubicBezTo>
                  <a:pt x="369" y="472"/>
                  <a:pt x="370" y="472"/>
                  <a:pt x="370" y="473"/>
                </a:cubicBezTo>
                <a:cubicBezTo>
                  <a:pt x="370" y="474"/>
                  <a:pt x="370" y="474"/>
                  <a:pt x="370" y="474"/>
                </a:cubicBezTo>
                <a:cubicBezTo>
                  <a:pt x="370" y="474"/>
                  <a:pt x="369" y="475"/>
                  <a:pt x="369" y="474"/>
                </a:cubicBezTo>
                <a:cubicBezTo>
                  <a:pt x="369" y="474"/>
                  <a:pt x="368" y="473"/>
                  <a:pt x="368" y="472"/>
                </a:cubicBezTo>
                <a:cubicBezTo>
                  <a:pt x="367" y="472"/>
                  <a:pt x="367" y="471"/>
                  <a:pt x="367" y="471"/>
                </a:cubicBezTo>
                <a:moveTo>
                  <a:pt x="416" y="252"/>
                </a:moveTo>
                <a:cubicBezTo>
                  <a:pt x="417" y="252"/>
                  <a:pt x="418" y="251"/>
                  <a:pt x="419" y="252"/>
                </a:cubicBezTo>
                <a:cubicBezTo>
                  <a:pt x="419" y="253"/>
                  <a:pt x="418" y="254"/>
                  <a:pt x="420" y="255"/>
                </a:cubicBezTo>
                <a:cubicBezTo>
                  <a:pt x="420" y="255"/>
                  <a:pt x="420" y="256"/>
                  <a:pt x="420" y="256"/>
                </a:cubicBezTo>
                <a:cubicBezTo>
                  <a:pt x="418" y="256"/>
                  <a:pt x="417" y="254"/>
                  <a:pt x="416" y="253"/>
                </a:cubicBezTo>
                <a:cubicBezTo>
                  <a:pt x="416" y="253"/>
                  <a:pt x="416" y="252"/>
                  <a:pt x="416" y="252"/>
                </a:cubicBezTo>
                <a:moveTo>
                  <a:pt x="375" y="475"/>
                </a:moveTo>
                <a:cubicBezTo>
                  <a:pt x="378" y="475"/>
                  <a:pt x="378" y="475"/>
                  <a:pt x="378" y="475"/>
                </a:cubicBezTo>
                <a:cubicBezTo>
                  <a:pt x="379" y="476"/>
                  <a:pt x="381" y="477"/>
                  <a:pt x="380" y="478"/>
                </a:cubicBezTo>
                <a:cubicBezTo>
                  <a:pt x="378" y="477"/>
                  <a:pt x="378" y="477"/>
                  <a:pt x="377" y="478"/>
                </a:cubicBezTo>
                <a:cubicBezTo>
                  <a:pt x="376" y="477"/>
                  <a:pt x="376" y="476"/>
                  <a:pt x="375" y="475"/>
                </a:cubicBezTo>
                <a:moveTo>
                  <a:pt x="280" y="425"/>
                </a:moveTo>
                <a:cubicBezTo>
                  <a:pt x="280" y="426"/>
                  <a:pt x="280" y="427"/>
                  <a:pt x="282" y="427"/>
                </a:cubicBezTo>
                <a:cubicBezTo>
                  <a:pt x="282" y="427"/>
                  <a:pt x="283" y="428"/>
                  <a:pt x="283" y="428"/>
                </a:cubicBezTo>
                <a:cubicBezTo>
                  <a:pt x="283" y="429"/>
                  <a:pt x="283" y="429"/>
                  <a:pt x="283" y="429"/>
                </a:cubicBezTo>
                <a:cubicBezTo>
                  <a:pt x="283" y="430"/>
                  <a:pt x="283" y="430"/>
                  <a:pt x="283" y="430"/>
                </a:cubicBezTo>
                <a:cubicBezTo>
                  <a:pt x="282" y="429"/>
                  <a:pt x="281" y="429"/>
                  <a:pt x="281" y="429"/>
                </a:cubicBezTo>
                <a:cubicBezTo>
                  <a:pt x="280" y="428"/>
                  <a:pt x="279" y="428"/>
                  <a:pt x="279" y="427"/>
                </a:cubicBezTo>
                <a:cubicBezTo>
                  <a:pt x="280" y="427"/>
                  <a:pt x="279" y="426"/>
                  <a:pt x="280" y="425"/>
                </a:cubicBezTo>
                <a:cubicBezTo>
                  <a:pt x="280" y="425"/>
                  <a:pt x="280" y="425"/>
                  <a:pt x="280" y="425"/>
                </a:cubicBezTo>
                <a:moveTo>
                  <a:pt x="290" y="427"/>
                </a:moveTo>
                <a:cubicBezTo>
                  <a:pt x="289" y="427"/>
                  <a:pt x="289" y="427"/>
                  <a:pt x="290" y="429"/>
                </a:cubicBezTo>
                <a:cubicBezTo>
                  <a:pt x="289" y="429"/>
                  <a:pt x="287" y="429"/>
                  <a:pt x="286" y="429"/>
                </a:cubicBezTo>
                <a:cubicBezTo>
                  <a:pt x="287" y="428"/>
                  <a:pt x="287" y="427"/>
                  <a:pt x="288" y="427"/>
                </a:cubicBezTo>
                <a:cubicBezTo>
                  <a:pt x="289" y="425"/>
                  <a:pt x="289" y="425"/>
                  <a:pt x="290" y="427"/>
                </a:cubicBezTo>
                <a:moveTo>
                  <a:pt x="371" y="476"/>
                </a:moveTo>
                <a:cubicBezTo>
                  <a:pt x="372" y="477"/>
                  <a:pt x="372" y="477"/>
                  <a:pt x="372" y="478"/>
                </a:cubicBezTo>
                <a:cubicBezTo>
                  <a:pt x="372" y="478"/>
                  <a:pt x="371" y="479"/>
                  <a:pt x="371" y="479"/>
                </a:cubicBezTo>
                <a:cubicBezTo>
                  <a:pt x="370" y="479"/>
                  <a:pt x="369" y="479"/>
                  <a:pt x="368" y="479"/>
                </a:cubicBezTo>
                <a:cubicBezTo>
                  <a:pt x="368" y="477"/>
                  <a:pt x="370" y="478"/>
                  <a:pt x="371" y="476"/>
                </a:cubicBezTo>
                <a:moveTo>
                  <a:pt x="412" y="486"/>
                </a:moveTo>
                <a:cubicBezTo>
                  <a:pt x="412" y="485"/>
                  <a:pt x="413" y="485"/>
                  <a:pt x="413" y="485"/>
                </a:cubicBezTo>
                <a:cubicBezTo>
                  <a:pt x="414" y="485"/>
                  <a:pt x="414" y="486"/>
                  <a:pt x="415" y="486"/>
                </a:cubicBezTo>
                <a:cubicBezTo>
                  <a:pt x="415" y="487"/>
                  <a:pt x="416" y="488"/>
                  <a:pt x="416" y="489"/>
                </a:cubicBezTo>
                <a:cubicBezTo>
                  <a:pt x="415" y="489"/>
                  <a:pt x="415" y="489"/>
                  <a:pt x="414" y="489"/>
                </a:cubicBezTo>
                <a:cubicBezTo>
                  <a:pt x="413" y="489"/>
                  <a:pt x="413" y="488"/>
                  <a:pt x="413" y="488"/>
                </a:cubicBezTo>
                <a:cubicBezTo>
                  <a:pt x="413" y="488"/>
                  <a:pt x="414" y="488"/>
                  <a:pt x="414" y="487"/>
                </a:cubicBezTo>
                <a:cubicBezTo>
                  <a:pt x="414" y="487"/>
                  <a:pt x="414" y="487"/>
                  <a:pt x="413" y="487"/>
                </a:cubicBezTo>
                <a:cubicBezTo>
                  <a:pt x="413" y="486"/>
                  <a:pt x="413" y="486"/>
                  <a:pt x="412" y="486"/>
                </a:cubicBezTo>
                <a:moveTo>
                  <a:pt x="375" y="475"/>
                </a:moveTo>
                <a:cubicBezTo>
                  <a:pt x="374" y="475"/>
                  <a:pt x="374" y="475"/>
                  <a:pt x="373" y="475"/>
                </a:cubicBezTo>
                <a:cubicBezTo>
                  <a:pt x="372" y="475"/>
                  <a:pt x="372" y="475"/>
                  <a:pt x="371" y="475"/>
                </a:cubicBezTo>
                <a:cubicBezTo>
                  <a:pt x="371" y="474"/>
                  <a:pt x="372" y="474"/>
                  <a:pt x="372" y="473"/>
                </a:cubicBezTo>
                <a:cubicBezTo>
                  <a:pt x="372" y="473"/>
                  <a:pt x="373" y="473"/>
                  <a:pt x="373" y="473"/>
                </a:cubicBezTo>
                <a:cubicBezTo>
                  <a:pt x="374" y="474"/>
                  <a:pt x="375" y="474"/>
                  <a:pt x="375" y="475"/>
                </a:cubicBezTo>
                <a:moveTo>
                  <a:pt x="589" y="370"/>
                </a:moveTo>
                <a:cubicBezTo>
                  <a:pt x="589" y="370"/>
                  <a:pt x="589" y="369"/>
                  <a:pt x="589" y="369"/>
                </a:cubicBezTo>
                <a:cubicBezTo>
                  <a:pt x="590" y="369"/>
                  <a:pt x="591" y="369"/>
                  <a:pt x="592" y="369"/>
                </a:cubicBezTo>
                <a:cubicBezTo>
                  <a:pt x="592" y="371"/>
                  <a:pt x="591" y="371"/>
                  <a:pt x="590" y="371"/>
                </a:cubicBezTo>
                <a:cubicBezTo>
                  <a:pt x="590" y="370"/>
                  <a:pt x="589" y="370"/>
                  <a:pt x="589" y="370"/>
                </a:cubicBezTo>
                <a:moveTo>
                  <a:pt x="464" y="355"/>
                </a:moveTo>
                <a:cubicBezTo>
                  <a:pt x="465" y="354"/>
                  <a:pt x="465" y="354"/>
                  <a:pt x="466" y="353"/>
                </a:cubicBezTo>
                <a:cubicBezTo>
                  <a:pt x="466" y="353"/>
                  <a:pt x="466" y="353"/>
                  <a:pt x="466" y="354"/>
                </a:cubicBezTo>
                <a:cubicBezTo>
                  <a:pt x="466" y="354"/>
                  <a:pt x="466" y="355"/>
                  <a:pt x="466" y="356"/>
                </a:cubicBezTo>
                <a:cubicBezTo>
                  <a:pt x="466" y="355"/>
                  <a:pt x="465" y="355"/>
                  <a:pt x="464" y="355"/>
                </a:cubicBezTo>
                <a:moveTo>
                  <a:pt x="288" y="371"/>
                </a:moveTo>
                <a:cubicBezTo>
                  <a:pt x="288" y="371"/>
                  <a:pt x="288" y="371"/>
                  <a:pt x="288" y="371"/>
                </a:cubicBezTo>
                <a:cubicBezTo>
                  <a:pt x="288" y="369"/>
                  <a:pt x="288" y="369"/>
                  <a:pt x="289" y="369"/>
                </a:cubicBezTo>
                <a:cubicBezTo>
                  <a:pt x="290" y="369"/>
                  <a:pt x="291" y="369"/>
                  <a:pt x="291" y="370"/>
                </a:cubicBezTo>
                <a:cubicBezTo>
                  <a:pt x="290" y="370"/>
                  <a:pt x="290" y="370"/>
                  <a:pt x="290" y="370"/>
                </a:cubicBezTo>
                <a:cubicBezTo>
                  <a:pt x="289" y="370"/>
                  <a:pt x="289" y="371"/>
                  <a:pt x="289" y="371"/>
                </a:cubicBezTo>
                <a:moveTo>
                  <a:pt x="423" y="255"/>
                </a:moveTo>
                <a:cubicBezTo>
                  <a:pt x="421" y="255"/>
                  <a:pt x="421" y="255"/>
                  <a:pt x="421" y="254"/>
                </a:cubicBezTo>
                <a:cubicBezTo>
                  <a:pt x="422" y="254"/>
                  <a:pt x="422" y="254"/>
                  <a:pt x="423" y="255"/>
                </a:cubicBezTo>
                <a:moveTo>
                  <a:pt x="573" y="440"/>
                </a:moveTo>
                <a:cubicBezTo>
                  <a:pt x="573" y="440"/>
                  <a:pt x="574" y="440"/>
                  <a:pt x="574" y="441"/>
                </a:cubicBezTo>
                <a:cubicBezTo>
                  <a:pt x="574" y="441"/>
                  <a:pt x="574" y="441"/>
                  <a:pt x="574" y="441"/>
                </a:cubicBezTo>
                <a:cubicBezTo>
                  <a:pt x="574" y="441"/>
                  <a:pt x="572" y="441"/>
                  <a:pt x="572" y="441"/>
                </a:cubicBezTo>
                <a:cubicBezTo>
                  <a:pt x="572" y="441"/>
                  <a:pt x="572" y="441"/>
                  <a:pt x="572" y="441"/>
                </a:cubicBezTo>
                <a:cubicBezTo>
                  <a:pt x="572" y="440"/>
                  <a:pt x="573" y="440"/>
                  <a:pt x="573" y="440"/>
                </a:cubicBezTo>
                <a:moveTo>
                  <a:pt x="564" y="370"/>
                </a:moveTo>
                <a:cubicBezTo>
                  <a:pt x="566" y="369"/>
                  <a:pt x="567" y="369"/>
                  <a:pt x="568" y="370"/>
                </a:cubicBezTo>
                <a:cubicBezTo>
                  <a:pt x="567" y="371"/>
                  <a:pt x="566" y="370"/>
                  <a:pt x="564" y="370"/>
                </a:cubicBezTo>
                <a:moveTo>
                  <a:pt x="573" y="371"/>
                </a:moveTo>
                <a:cubicBezTo>
                  <a:pt x="573" y="371"/>
                  <a:pt x="574" y="371"/>
                  <a:pt x="573" y="371"/>
                </a:cubicBezTo>
                <a:cubicBezTo>
                  <a:pt x="573" y="372"/>
                  <a:pt x="573" y="372"/>
                  <a:pt x="573" y="372"/>
                </a:cubicBezTo>
                <a:cubicBezTo>
                  <a:pt x="573" y="372"/>
                  <a:pt x="573" y="372"/>
                  <a:pt x="573" y="371"/>
                </a:cubicBezTo>
                <a:cubicBezTo>
                  <a:pt x="572" y="371"/>
                  <a:pt x="572" y="370"/>
                  <a:pt x="573" y="370"/>
                </a:cubicBezTo>
                <a:cubicBezTo>
                  <a:pt x="573" y="370"/>
                  <a:pt x="573" y="369"/>
                  <a:pt x="573" y="369"/>
                </a:cubicBezTo>
                <a:cubicBezTo>
                  <a:pt x="573" y="369"/>
                  <a:pt x="573" y="369"/>
                  <a:pt x="573" y="370"/>
                </a:cubicBezTo>
                <a:cubicBezTo>
                  <a:pt x="573" y="370"/>
                  <a:pt x="573" y="370"/>
                  <a:pt x="573" y="371"/>
                </a:cubicBezTo>
                <a:moveTo>
                  <a:pt x="572" y="446"/>
                </a:moveTo>
                <a:cubicBezTo>
                  <a:pt x="572" y="446"/>
                  <a:pt x="571" y="446"/>
                  <a:pt x="571" y="446"/>
                </a:cubicBezTo>
                <a:cubicBezTo>
                  <a:pt x="571" y="446"/>
                  <a:pt x="571" y="445"/>
                  <a:pt x="571" y="445"/>
                </a:cubicBezTo>
                <a:cubicBezTo>
                  <a:pt x="571" y="445"/>
                  <a:pt x="573" y="445"/>
                  <a:pt x="573" y="445"/>
                </a:cubicBezTo>
                <a:cubicBezTo>
                  <a:pt x="573" y="445"/>
                  <a:pt x="573" y="446"/>
                  <a:pt x="573" y="446"/>
                </a:cubicBezTo>
                <a:cubicBezTo>
                  <a:pt x="573" y="446"/>
                  <a:pt x="572" y="446"/>
                  <a:pt x="572" y="446"/>
                </a:cubicBezTo>
                <a:moveTo>
                  <a:pt x="293" y="419"/>
                </a:moveTo>
                <a:cubicBezTo>
                  <a:pt x="293" y="419"/>
                  <a:pt x="294" y="420"/>
                  <a:pt x="294" y="421"/>
                </a:cubicBezTo>
                <a:cubicBezTo>
                  <a:pt x="294" y="421"/>
                  <a:pt x="293" y="421"/>
                  <a:pt x="293" y="421"/>
                </a:cubicBezTo>
                <a:cubicBezTo>
                  <a:pt x="293" y="421"/>
                  <a:pt x="292" y="420"/>
                  <a:pt x="292" y="420"/>
                </a:cubicBezTo>
                <a:cubicBezTo>
                  <a:pt x="292" y="420"/>
                  <a:pt x="292" y="420"/>
                  <a:pt x="292" y="420"/>
                </a:cubicBezTo>
                <a:cubicBezTo>
                  <a:pt x="292" y="420"/>
                  <a:pt x="292" y="419"/>
                  <a:pt x="293" y="419"/>
                </a:cubicBezTo>
                <a:moveTo>
                  <a:pt x="368" y="477"/>
                </a:moveTo>
                <a:cubicBezTo>
                  <a:pt x="367" y="477"/>
                  <a:pt x="367" y="477"/>
                  <a:pt x="366" y="477"/>
                </a:cubicBezTo>
                <a:cubicBezTo>
                  <a:pt x="366" y="477"/>
                  <a:pt x="366" y="477"/>
                  <a:pt x="366" y="476"/>
                </a:cubicBezTo>
                <a:cubicBezTo>
                  <a:pt x="366" y="476"/>
                  <a:pt x="366" y="476"/>
                  <a:pt x="366" y="476"/>
                </a:cubicBezTo>
                <a:cubicBezTo>
                  <a:pt x="366" y="476"/>
                  <a:pt x="366" y="476"/>
                  <a:pt x="367" y="476"/>
                </a:cubicBezTo>
                <a:cubicBezTo>
                  <a:pt x="367" y="476"/>
                  <a:pt x="367" y="476"/>
                  <a:pt x="367" y="476"/>
                </a:cubicBezTo>
                <a:cubicBezTo>
                  <a:pt x="367" y="477"/>
                  <a:pt x="368" y="477"/>
                  <a:pt x="368" y="477"/>
                </a:cubicBezTo>
                <a:moveTo>
                  <a:pt x="417" y="490"/>
                </a:moveTo>
                <a:cubicBezTo>
                  <a:pt x="419" y="490"/>
                  <a:pt x="419" y="490"/>
                  <a:pt x="418" y="491"/>
                </a:cubicBezTo>
                <a:cubicBezTo>
                  <a:pt x="418" y="491"/>
                  <a:pt x="417" y="491"/>
                  <a:pt x="417" y="490"/>
                </a:cubicBezTo>
                <a:moveTo>
                  <a:pt x="514" y="582"/>
                </a:moveTo>
                <a:cubicBezTo>
                  <a:pt x="513" y="583"/>
                  <a:pt x="512" y="583"/>
                  <a:pt x="512" y="582"/>
                </a:cubicBezTo>
                <a:cubicBezTo>
                  <a:pt x="512" y="582"/>
                  <a:pt x="512" y="582"/>
                  <a:pt x="512" y="582"/>
                </a:cubicBezTo>
                <a:cubicBezTo>
                  <a:pt x="512" y="581"/>
                  <a:pt x="513" y="581"/>
                  <a:pt x="514" y="582"/>
                </a:cubicBezTo>
                <a:cubicBezTo>
                  <a:pt x="514" y="582"/>
                  <a:pt x="514" y="582"/>
                  <a:pt x="514" y="582"/>
                </a:cubicBezTo>
                <a:moveTo>
                  <a:pt x="218" y="394"/>
                </a:moveTo>
                <a:cubicBezTo>
                  <a:pt x="218" y="393"/>
                  <a:pt x="218" y="393"/>
                  <a:pt x="218" y="392"/>
                </a:cubicBezTo>
                <a:cubicBezTo>
                  <a:pt x="219" y="393"/>
                  <a:pt x="219" y="393"/>
                  <a:pt x="218" y="394"/>
                </a:cubicBezTo>
                <a:moveTo>
                  <a:pt x="424" y="443"/>
                </a:moveTo>
                <a:cubicBezTo>
                  <a:pt x="424" y="443"/>
                  <a:pt x="424" y="443"/>
                  <a:pt x="424" y="443"/>
                </a:cubicBezTo>
                <a:cubicBezTo>
                  <a:pt x="423" y="444"/>
                  <a:pt x="423" y="444"/>
                  <a:pt x="423" y="444"/>
                </a:cubicBezTo>
                <a:cubicBezTo>
                  <a:pt x="423" y="444"/>
                  <a:pt x="423" y="444"/>
                  <a:pt x="423" y="443"/>
                </a:cubicBezTo>
                <a:cubicBezTo>
                  <a:pt x="423" y="443"/>
                  <a:pt x="423" y="443"/>
                  <a:pt x="423" y="442"/>
                </a:cubicBezTo>
                <a:cubicBezTo>
                  <a:pt x="423" y="442"/>
                  <a:pt x="423" y="442"/>
                  <a:pt x="423" y="442"/>
                </a:cubicBezTo>
                <a:cubicBezTo>
                  <a:pt x="424" y="442"/>
                  <a:pt x="424" y="442"/>
                  <a:pt x="424" y="443"/>
                </a:cubicBezTo>
                <a:moveTo>
                  <a:pt x="566" y="374"/>
                </a:moveTo>
                <a:cubicBezTo>
                  <a:pt x="564" y="374"/>
                  <a:pt x="564" y="374"/>
                  <a:pt x="564" y="374"/>
                </a:cubicBezTo>
                <a:cubicBezTo>
                  <a:pt x="564" y="373"/>
                  <a:pt x="564" y="373"/>
                  <a:pt x="564" y="373"/>
                </a:cubicBezTo>
                <a:cubicBezTo>
                  <a:pt x="564" y="373"/>
                  <a:pt x="565" y="373"/>
                  <a:pt x="565" y="373"/>
                </a:cubicBezTo>
                <a:cubicBezTo>
                  <a:pt x="566" y="373"/>
                  <a:pt x="566" y="374"/>
                  <a:pt x="566" y="374"/>
                </a:cubicBezTo>
                <a:moveTo>
                  <a:pt x="419" y="240"/>
                </a:moveTo>
                <a:cubicBezTo>
                  <a:pt x="418" y="240"/>
                  <a:pt x="418" y="240"/>
                  <a:pt x="417" y="240"/>
                </a:cubicBezTo>
                <a:cubicBezTo>
                  <a:pt x="418" y="239"/>
                  <a:pt x="418" y="239"/>
                  <a:pt x="419" y="240"/>
                </a:cubicBezTo>
                <a:moveTo>
                  <a:pt x="457" y="468"/>
                </a:moveTo>
                <a:cubicBezTo>
                  <a:pt x="457" y="467"/>
                  <a:pt x="457" y="467"/>
                  <a:pt x="457" y="466"/>
                </a:cubicBezTo>
                <a:cubicBezTo>
                  <a:pt x="458" y="467"/>
                  <a:pt x="458" y="467"/>
                  <a:pt x="457" y="468"/>
                </a:cubicBezTo>
                <a:moveTo>
                  <a:pt x="398" y="583"/>
                </a:moveTo>
                <a:cubicBezTo>
                  <a:pt x="398" y="583"/>
                  <a:pt x="397" y="583"/>
                  <a:pt x="397" y="583"/>
                </a:cubicBezTo>
                <a:cubicBezTo>
                  <a:pt x="397" y="583"/>
                  <a:pt x="397" y="583"/>
                  <a:pt x="398" y="583"/>
                </a:cubicBezTo>
                <a:cubicBezTo>
                  <a:pt x="398" y="582"/>
                  <a:pt x="398" y="582"/>
                  <a:pt x="398" y="583"/>
                </a:cubicBezTo>
                <a:cubicBezTo>
                  <a:pt x="398" y="583"/>
                  <a:pt x="398" y="583"/>
                  <a:pt x="398" y="583"/>
                </a:cubicBezTo>
                <a:moveTo>
                  <a:pt x="406" y="595"/>
                </a:moveTo>
                <a:cubicBezTo>
                  <a:pt x="405" y="595"/>
                  <a:pt x="405" y="596"/>
                  <a:pt x="405" y="596"/>
                </a:cubicBezTo>
                <a:cubicBezTo>
                  <a:pt x="405" y="596"/>
                  <a:pt x="405" y="595"/>
                  <a:pt x="405" y="595"/>
                </a:cubicBezTo>
                <a:cubicBezTo>
                  <a:pt x="405" y="595"/>
                  <a:pt x="405" y="595"/>
                  <a:pt x="405" y="595"/>
                </a:cubicBezTo>
                <a:cubicBezTo>
                  <a:pt x="405" y="595"/>
                  <a:pt x="405" y="595"/>
                  <a:pt x="406" y="595"/>
                </a:cubicBezTo>
                <a:moveTo>
                  <a:pt x="409" y="594"/>
                </a:moveTo>
                <a:cubicBezTo>
                  <a:pt x="409" y="594"/>
                  <a:pt x="409" y="595"/>
                  <a:pt x="409" y="595"/>
                </a:cubicBezTo>
                <a:cubicBezTo>
                  <a:pt x="408" y="594"/>
                  <a:pt x="409" y="594"/>
                  <a:pt x="409" y="594"/>
                </a:cubicBezTo>
                <a:cubicBezTo>
                  <a:pt x="409" y="594"/>
                  <a:pt x="409" y="594"/>
                  <a:pt x="409" y="594"/>
                </a:cubicBezTo>
                <a:cubicBezTo>
                  <a:pt x="409" y="594"/>
                  <a:pt x="409" y="594"/>
                  <a:pt x="409" y="594"/>
                </a:cubicBezTo>
                <a:moveTo>
                  <a:pt x="406" y="593"/>
                </a:moveTo>
                <a:cubicBezTo>
                  <a:pt x="406" y="593"/>
                  <a:pt x="406" y="593"/>
                  <a:pt x="406" y="593"/>
                </a:cubicBezTo>
                <a:cubicBezTo>
                  <a:pt x="406" y="593"/>
                  <a:pt x="406" y="593"/>
                  <a:pt x="406" y="592"/>
                </a:cubicBezTo>
                <a:cubicBezTo>
                  <a:pt x="406" y="592"/>
                  <a:pt x="406" y="592"/>
                  <a:pt x="406" y="592"/>
                </a:cubicBezTo>
                <a:cubicBezTo>
                  <a:pt x="406" y="592"/>
                  <a:pt x="406" y="592"/>
                  <a:pt x="406" y="593"/>
                </a:cubicBezTo>
                <a:moveTo>
                  <a:pt x="400" y="590"/>
                </a:moveTo>
                <a:cubicBezTo>
                  <a:pt x="400" y="590"/>
                  <a:pt x="401" y="590"/>
                  <a:pt x="401" y="591"/>
                </a:cubicBezTo>
                <a:cubicBezTo>
                  <a:pt x="401" y="591"/>
                  <a:pt x="401" y="591"/>
                  <a:pt x="400" y="591"/>
                </a:cubicBezTo>
                <a:cubicBezTo>
                  <a:pt x="400" y="591"/>
                  <a:pt x="400" y="591"/>
                  <a:pt x="400" y="591"/>
                </a:cubicBezTo>
                <a:cubicBezTo>
                  <a:pt x="400" y="591"/>
                  <a:pt x="400" y="590"/>
                  <a:pt x="400" y="590"/>
                </a:cubicBezTo>
                <a:moveTo>
                  <a:pt x="418" y="237"/>
                </a:moveTo>
                <a:cubicBezTo>
                  <a:pt x="418" y="237"/>
                  <a:pt x="417" y="237"/>
                  <a:pt x="417" y="237"/>
                </a:cubicBezTo>
                <a:cubicBezTo>
                  <a:pt x="417" y="237"/>
                  <a:pt x="417" y="237"/>
                  <a:pt x="417" y="237"/>
                </a:cubicBezTo>
                <a:cubicBezTo>
                  <a:pt x="417" y="237"/>
                  <a:pt x="417" y="237"/>
                  <a:pt x="418" y="237"/>
                </a:cubicBezTo>
                <a:cubicBezTo>
                  <a:pt x="418" y="236"/>
                  <a:pt x="418" y="237"/>
                  <a:pt x="418" y="237"/>
                </a:cubicBezTo>
                <a:moveTo>
                  <a:pt x="463" y="343"/>
                </a:moveTo>
                <a:cubicBezTo>
                  <a:pt x="463" y="343"/>
                  <a:pt x="463" y="343"/>
                  <a:pt x="463" y="343"/>
                </a:cubicBezTo>
                <a:cubicBezTo>
                  <a:pt x="463" y="343"/>
                  <a:pt x="463" y="343"/>
                  <a:pt x="462" y="343"/>
                </a:cubicBezTo>
                <a:cubicBezTo>
                  <a:pt x="462" y="343"/>
                  <a:pt x="462" y="343"/>
                  <a:pt x="462" y="343"/>
                </a:cubicBezTo>
                <a:cubicBezTo>
                  <a:pt x="463" y="343"/>
                  <a:pt x="463" y="343"/>
                  <a:pt x="463" y="343"/>
                </a:cubicBezTo>
                <a:cubicBezTo>
                  <a:pt x="463" y="343"/>
                  <a:pt x="463" y="343"/>
                  <a:pt x="463" y="343"/>
                </a:cubicBezTo>
                <a:moveTo>
                  <a:pt x="464" y="355"/>
                </a:moveTo>
                <a:cubicBezTo>
                  <a:pt x="464" y="356"/>
                  <a:pt x="464" y="356"/>
                  <a:pt x="463" y="356"/>
                </a:cubicBezTo>
                <a:cubicBezTo>
                  <a:pt x="463" y="355"/>
                  <a:pt x="464" y="355"/>
                  <a:pt x="464" y="355"/>
                </a:cubicBezTo>
                <a:moveTo>
                  <a:pt x="419" y="231"/>
                </a:moveTo>
                <a:cubicBezTo>
                  <a:pt x="419" y="231"/>
                  <a:pt x="418" y="231"/>
                  <a:pt x="418" y="231"/>
                </a:cubicBezTo>
                <a:cubicBezTo>
                  <a:pt x="418" y="231"/>
                  <a:pt x="418" y="231"/>
                  <a:pt x="418" y="231"/>
                </a:cubicBezTo>
                <a:cubicBezTo>
                  <a:pt x="418" y="231"/>
                  <a:pt x="418" y="231"/>
                  <a:pt x="419" y="231"/>
                </a:cubicBezTo>
                <a:cubicBezTo>
                  <a:pt x="419" y="231"/>
                  <a:pt x="419" y="231"/>
                  <a:pt x="419" y="231"/>
                </a:cubicBezTo>
                <a:moveTo>
                  <a:pt x="418" y="235"/>
                </a:moveTo>
                <a:cubicBezTo>
                  <a:pt x="418" y="235"/>
                  <a:pt x="418" y="235"/>
                  <a:pt x="418" y="235"/>
                </a:cubicBezTo>
                <a:cubicBezTo>
                  <a:pt x="417" y="235"/>
                  <a:pt x="417" y="235"/>
                  <a:pt x="417" y="235"/>
                </a:cubicBezTo>
                <a:cubicBezTo>
                  <a:pt x="417" y="235"/>
                  <a:pt x="417" y="235"/>
                  <a:pt x="417" y="234"/>
                </a:cubicBezTo>
                <a:cubicBezTo>
                  <a:pt x="417" y="234"/>
                  <a:pt x="417" y="234"/>
                  <a:pt x="417" y="234"/>
                </a:cubicBezTo>
                <a:cubicBezTo>
                  <a:pt x="418" y="235"/>
                  <a:pt x="418" y="235"/>
                  <a:pt x="418" y="235"/>
                </a:cubicBezTo>
                <a:moveTo>
                  <a:pt x="399" y="463"/>
                </a:moveTo>
                <a:cubicBezTo>
                  <a:pt x="399" y="463"/>
                  <a:pt x="400" y="463"/>
                  <a:pt x="400" y="464"/>
                </a:cubicBezTo>
                <a:cubicBezTo>
                  <a:pt x="400" y="464"/>
                  <a:pt x="399" y="464"/>
                  <a:pt x="399" y="464"/>
                </a:cubicBezTo>
                <a:moveTo>
                  <a:pt x="285" y="427"/>
                </a:moveTo>
                <a:cubicBezTo>
                  <a:pt x="285" y="427"/>
                  <a:pt x="285" y="427"/>
                  <a:pt x="285" y="428"/>
                </a:cubicBezTo>
                <a:cubicBezTo>
                  <a:pt x="285" y="428"/>
                  <a:pt x="285" y="428"/>
                  <a:pt x="285" y="428"/>
                </a:cubicBezTo>
                <a:cubicBezTo>
                  <a:pt x="285" y="428"/>
                  <a:pt x="284" y="428"/>
                  <a:pt x="284" y="427"/>
                </a:cubicBezTo>
                <a:cubicBezTo>
                  <a:pt x="284" y="427"/>
                  <a:pt x="285" y="427"/>
                  <a:pt x="285" y="427"/>
                </a:cubicBezTo>
                <a:moveTo>
                  <a:pt x="433" y="486"/>
                </a:moveTo>
                <a:cubicBezTo>
                  <a:pt x="433" y="486"/>
                  <a:pt x="433" y="485"/>
                  <a:pt x="433" y="485"/>
                </a:cubicBezTo>
                <a:cubicBezTo>
                  <a:pt x="433" y="485"/>
                  <a:pt x="433" y="485"/>
                  <a:pt x="434" y="485"/>
                </a:cubicBezTo>
                <a:cubicBezTo>
                  <a:pt x="434" y="485"/>
                  <a:pt x="434" y="485"/>
                  <a:pt x="434" y="485"/>
                </a:cubicBezTo>
                <a:cubicBezTo>
                  <a:pt x="434" y="485"/>
                  <a:pt x="434" y="486"/>
                  <a:pt x="433" y="486"/>
                </a:cubicBezTo>
                <a:moveTo>
                  <a:pt x="385" y="488"/>
                </a:moveTo>
                <a:cubicBezTo>
                  <a:pt x="385" y="488"/>
                  <a:pt x="385" y="487"/>
                  <a:pt x="385" y="487"/>
                </a:cubicBezTo>
                <a:cubicBezTo>
                  <a:pt x="385" y="487"/>
                  <a:pt x="385" y="487"/>
                  <a:pt x="386" y="487"/>
                </a:cubicBezTo>
                <a:cubicBezTo>
                  <a:pt x="386" y="487"/>
                  <a:pt x="386" y="488"/>
                  <a:pt x="386" y="488"/>
                </a:cubicBezTo>
                <a:cubicBezTo>
                  <a:pt x="386" y="488"/>
                  <a:pt x="385" y="488"/>
                  <a:pt x="385" y="488"/>
                </a:cubicBezTo>
                <a:moveTo>
                  <a:pt x="417" y="490"/>
                </a:moveTo>
                <a:cubicBezTo>
                  <a:pt x="416" y="490"/>
                  <a:pt x="416" y="489"/>
                  <a:pt x="416" y="489"/>
                </a:cubicBezTo>
                <a:cubicBezTo>
                  <a:pt x="417" y="489"/>
                  <a:pt x="417" y="489"/>
                  <a:pt x="417" y="490"/>
                </a:cubicBezTo>
                <a:moveTo>
                  <a:pt x="362" y="472"/>
                </a:moveTo>
                <a:cubicBezTo>
                  <a:pt x="362" y="472"/>
                  <a:pt x="362" y="472"/>
                  <a:pt x="361" y="472"/>
                </a:cubicBezTo>
                <a:cubicBezTo>
                  <a:pt x="361" y="472"/>
                  <a:pt x="361" y="472"/>
                  <a:pt x="361" y="472"/>
                </a:cubicBezTo>
                <a:cubicBezTo>
                  <a:pt x="361" y="472"/>
                  <a:pt x="361" y="472"/>
                  <a:pt x="362" y="472"/>
                </a:cubicBezTo>
                <a:cubicBezTo>
                  <a:pt x="362" y="472"/>
                  <a:pt x="362" y="472"/>
                  <a:pt x="362" y="472"/>
                </a:cubicBezTo>
                <a:moveTo>
                  <a:pt x="444" y="476"/>
                </a:moveTo>
                <a:cubicBezTo>
                  <a:pt x="444" y="476"/>
                  <a:pt x="444" y="476"/>
                  <a:pt x="443" y="476"/>
                </a:cubicBezTo>
                <a:cubicBezTo>
                  <a:pt x="444" y="476"/>
                  <a:pt x="444" y="476"/>
                  <a:pt x="444" y="476"/>
                </a:cubicBezTo>
                <a:cubicBezTo>
                  <a:pt x="444" y="476"/>
                  <a:pt x="444" y="476"/>
                  <a:pt x="444" y="476"/>
                </a:cubicBezTo>
                <a:cubicBezTo>
                  <a:pt x="444" y="476"/>
                  <a:pt x="444" y="476"/>
                  <a:pt x="444" y="476"/>
                </a:cubicBezTo>
                <a:moveTo>
                  <a:pt x="375" y="480"/>
                </a:moveTo>
                <a:cubicBezTo>
                  <a:pt x="375" y="480"/>
                  <a:pt x="375" y="481"/>
                  <a:pt x="375" y="481"/>
                </a:cubicBezTo>
                <a:cubicBezTo>
                  <a:pt x="375" y="481"/>
                  <a:pt x="375" y="481"/>
                  <a:pt x="375" y="481"/>
                </a:cubicBezTo>
                <a:cubicBezTo>
                  <a:pt x="375" y="481"/>
                  <a:pt x="374" y="481"/>
                  <a:pt x="374" y="480"/>
                </a:cubicBezTo>
                <a:cubicBezTo>
                  <a:pt x="374" y="480"/>
                  <a:pt x="375" y="480"/>
                  <a:pt x="375" y="480"/>
                </a:cubicBezTo>
                <a:moveTo>
                  <a:pt x="383" y="481"/>
                </a:moveTo>
                <a:cubicBezTo>
                  <a:pt x="383" y="481"/>
                  <a:pt x="383" y="481"/>
                  <a:pt x="383" y="481"/>
                </a:cubicBezTo>
                <a:cubicBezTo>
                  <a:pt x="383" y="480"/>
                  <a:pt x="384" y="480"/>
                  <a:pt x="384" y="481"/>
                </a:cubicBezTo>
                <a:cubicBezTo>
                  <a:pt x="384" y="481"/>
                  <a:pt x="384" y="481"/>
                  <a:pt x="384" y="481"/>
                </a:cubicBezTo>
                <a:cubicBezTo>
                  <a:pt x="384" y="481"/>
                  <a:pt x="383" y="481"/>
                  <a:pt x="383" y="481"/>
                </a:cubicBezTo>
                <a:moveTo>
                  <a:pt x="564" y="374"/>
                </a:moveTo>
                <a:cubicBezTo>
                  <a:pt x="564" y="375"/>
                  <a:pt x="564" y="375"/>
                  <a:pt x="564" y="375"/>
                </a:cubicBezTo>
                <a:cubicBezTo>
                  <a:pt x="563" y="375"/>
                  <a:pt x="563" y="375"/>
                  <a:pt x="563" y="374"/>
                </a:cubicBezTo>
                <a:cubicBezTo>
                  <a:pt x="563" y="374"/>
                  <a:pt x="564" y="374"/>
                  <a:pt x="564" y="374"/>
                </a:cubicBezTo>
                <a:moveTo>
                  <a:pt x="567" y="374"/>
                </a:moveTo>
                <a:cubicBezTo>
                  <a:pt x="567" y="375"/>
                  <a:pt x="566" y="375"/>
                  <a:pt x="566" y="375"/>
                </a:cubicBezTo>
                <a:cubicBezTo>
                  <a:pt x="566" y="375"/>
                  <a:pt x="566" y="374"/>
                  <a:pt x="566" y="374"/>
                </a:cubicBezTo>
                <a:cubicBezTo>
                  <a:pt x="566" y="374"/>
                  <a:pt x="566" y="374"/>
                  <a:pt x="566" y="374"/>
                </a:cubicBezTo>
                <a:cubicBezTo>
                  <a:pt x="566" y="374"/>
                  <a:pt x="566" y="374"/>
                  <a:pt x="566" y="374"/>
                </a:cubicBezTo>
                <a:cubicBezTo>
                  <a:pt x="566" y="374"/>
                  <a:pt x="567" y="374"/>
                  <a:pt x="567" y="374"/>
                </a:cubicBezTo>
                <a:moveTo>
                  <a:pt x="565" y="375"/>
                </a:moveTo>
                <a:cubicBezTo>
                  <a:pt x="565" y="375"/>
                  <a:pt x="565" y="376"/>
                  <a:pt x="565" y="376"/>
                </a:cubicBezTo>
                <a:cubicBezTo>
                  <a:pt x="564" y="376"/>
                  <a:pt x="564" y="375"/>
                  <a:pt x="564" y="375"/>
                </a:cubicBezTo>
                <a:cubicBezTo>
                  <a:pt x="564" y="375"/>
                  <a:pt x="564" y="375"/>
                  <a:pt x="564" y="375"/>
                </a:cubicBezTo>
                <a:cubicBezTo>
                  <a:pt x="564" y="375"/>
                  <a:pt x="564" y="375"/>
                  <a:pt x="564" y="375"/>
                </a:cubicBezTo>
                <a:cubicBezTo>
                  <a:pt x="565" y="375"/>
                  <a:pt x="565" y="375"/>
                  <a:pt x="565" y="375"/>
                </a:cubicBezTo>
                <a:moveTo>
                  <a:pt x="583" y="375"/>
                </a:moveTo>
                <a:cubicBezTo>
                  <a:pt x="583" y="375"/>
                  <a:pt x="582" y="376"/>
                  <a:pt x="582" y="376"/>
                </a:cubicBezTo>
                <a:cubicBezTo>
                  <a:pt x="582" y="375"/>
                  <a:pt x="582" y="375"/>
                  <a:pt x="583" y="375"/>
                </a:cubicBezTo>
                <a:cubicBezTo>
                  <a:pt x="583" y="375"/>
                  <a:pt x="583" y="375"/>
                  <a:pt x="583" y="375"/>
                </a:cubicBezTo>
                <a:cubicBezTo>
                  <a:pt x="583" y="375"/>
                  <a:pt x="583" y="375"/>
                  <a:pt x="583" y="375"/>
                </a:cubicBezTo>
                <a:moveTo>
                  <a:pt x="218" y="389"/>
                </a:moveTo>
                <a:cubicBezTo>
                  <a:pt x="218" y="389"/>
                  <a:pt x="218" y="389"/>
                  <a:pt x="218" y="389"/>
                </a:cubicBezTo>
                <a:cubicBezTo>
                  <a:pt x="218" y="389"/>
                  <a:pt x="218" y="389"/>
                  <a:pt x="219" y="390"/>
                </a:cubicBezTo>
                <a:cubicBezTo>
                  <a:pt x="219" y="390"/>
                  <a:pt x="218" y="390"/>
                  <a:pt x="218" y="390"/>
                </a:cubicBezTo>
                <a:cubicBezTo>
                  <a:pt x="218" y="390"/>
                  <a:pt x="218" y="390"/>
                  <a:pt x="218" y="389"/>
                </a:cubicBezTo>
                <a:moveTo>
                  <a:pt x="224" y="391"/>
                </a:moveTo>
                <a:cubicBezTo>
                  <a:pt x="224" y="392"/>
                  <a:pt x="224" y="392"/>
                  <a:pt x="223" y="392"/>
                </a:cubicBezTo>
                <a:cubicBezTo>
                  <a:pt x="223" y="391"/>
                  <a:pt x="224" y="391"/>
                  <a:pt x="224" y="391"/>
                </a:cubicBezTo>
                <a:moveTo>
                  <a:pt x="281" y="370"/>
                </a:moveTo>
                <a:cubicBezTo>
                  <a:pt x="281" y="370"/>
                  <a:pt x="280" y="370"/>
                  <a:pt x="280" y="370"/>
                </a:cubicBezTo>
                <a:cubicBezTo>
                  <a:pt x="281" y="369"/>
                  <a:pt x="281" y="369"/>
                  <a:pt x="281" y="370"/>
                </a:cubicBezTo>
                <a:cubicBezTo>
                  <a:pt x="281" y="370"/>
                  <a:pt x="281" y="370"/>
                  <a:pt x="281" y="370"/>
                </a:cubicBezTo>
                <a:cubicBezTo>
                  <a:pt x="281" y="370"/>
                  <a:pt x="281" y="370"/>
                  <a:pt x="281" y="370"/>
                </a:cubicBezTo>
                <a:moveTo>
                  <a:pt x="565" y="371"/>
                </a:moveTo>
                <a:cubicBezTo>
                  <a:pt x="564" y="371"/>
                  <a:pt x="564" y="371"/>
                  <a:pt x="564" y="370"/>
                </a:cubicBezTo>
                <a:cubicBezTo>
                  <a:pt x="564" y="370"/>
                  <a:pt x="565" y="370"/>
                  <a:pt x="565" y="370"/>
                </a:cubicBezTo>
                <a:moveTo>
                  <a:pt x="566" y="372"/>
                </a:moveTo>
                <a:cubicBezTo>
                  <a:pt x="566" y="372"/>
                  <a:pt x="566" y="372"/>
                  <a:pt x="565" y="372"/>
                </a:cubicBezTo>
                <a:cubicBezTo>
                  <a:pt x="565" y="372"/>
                  <a:pt x="565" y="372"/>
                  <a:pt x="565" y="371"/>
                </a:cubicBezTo>
                <a:cubicBezTo>
                  <a:pt x="565" y="371"/>
                  <a:pt x="565" y="371"/>
                  <a:pt x="565" y="371"/>
                </a:cubicBezTo>
                <a:cubicBezTo>
                  <a:pt x="565" y="371"/>
                  <a:pt x="565" y="371"/>
                  <a:pt x="565" y="371"/>
                </a:cubicBezTo>
                <a:cubicBezTo>
                  <a:pt x="565" y="371"/>
                  <a:pt x="566" y="371"/>
                  <a:pt x="566" y="372"/>
                </a:cubicBezTo>
                <a:moveTo>
                  <a:pt x="564" y="373"/>
                </a:moveTo>
                <a:cubicBezTo>
                  <a:pt x="563" y="373"/>
                  <a:pt x="563" y="372"/>
                  <a:pt x="563" y="372"/>
                </a:cubicBezTo>
                <a:cubicBezTo>
                  <a:pt x="563" y="372"/>
                  <a:pt x="564" y="372"/>
                  <a:pt x="564" y="373"/>
                </a:cubicBezTo>
                <a:cubicBezTo>
                  <a:pt x="564" y="373"/>
                  <a:pt x="564" y="373"/>
                  <a:pt x="564" y="373"/>
                </a:cubicBezTo>
                <a:cubicBezTo>
                  <a:pt x="564" y="373"/>
                  <a:pt x="564" y="373"/>
                  <a:pt x="564" y="373"/>
                </a:cubicBezTo>
                <a:moveTo>
                  <a:pt x="270" y="411"/>
                </a:moveTo>
                <a:cubicBezTo>
                  <a:pt x="270" y="411"/>
                  <a:pt x="271" y="411"/>
                  <a:pt x="271" y="411"/>
                </a:cubicBezTo>
                <a:cubicBezTo>
                  <a:pt x="271" y="412"/>
                  <a:pt x="270" y="412"/>
                  <a:pt x="270" y="412"/>
                </a:cubicBezTo>
                <a:moveTo>
                  <a:pt x="519" y="413"/>
                </a:moveTo>
                <a:cubicBezTo>
                  <a:pt x="519" y="413"/>
                  <a:pt x="518" y="412"/>
                  <a:pt x="519" y="412"/>
                </a:cubicBezTo>
                <a:cubicBezTo>
                  <a:pt x="519" y="412"/>
                  <a:pt x="519" y="412"/>
                  <a:pt x="519" y="412"/>
                </a:cubicBezTo>
                <a:cubicBezTo>
                  <a:pt x="519" y="412"/>
                  <a:pt x="519" y="413"/>
                  <a:pt x="519" y="413"/>
                </a:cubicBezTo>
                <a:cubicBezTo>
                  <a:pt x="519" y="413"/>
                  <a:pt x="519" y="413"/>
                  <a:pt x="519" y="413"/>
                </a:cubicBezTo>
                <a:moveTo>
                  <a:pt x="218" y="399"/>
                </a:moveTo>
                <a:cubicBezTo>
                  <a:pt x="218" y="399"/>
                  <a:pt x="218" y="399"/>
                  <a:pt x="218" y="399"/>
                </a:cubicBezTo>
                <a:cubicBezTo>
                  <a:pt x="218" y="398"/>
                  <a:pt x="218" y="399"/>
                  <a:pt x="219" y="399"/>
                </a:cubicBezTo>
                <a:cubicBezTo>
                  <a:pt x="219" y="399"/>
                  <a:pt x="219" y="399"/>
                  <a:pt x="219" y="399"/>
                </a:cubicBezTo>
                <a:cubicBezTo>
                  <a:pt x="219" y="400"/>
                  <a:pt x="218" y="399"/>
                  <a:pt x="218" y="399"/>
                </a:cubicBezTo>
                <a:moveTo>
                  <a:pt x="220" y="400"/>
                </a:moveTo>
                <a:cubicBezTo>
                  <a:pt x="219" y="400"/>
                  <a:pt x="219" y="400"/>
                  <a:pt x="219" y="399"/>
                </a:cubicBezTo>
                <a:cubicBezTo>
                  <a:pt x="219" y="399"/>
                  <a:pt x="220" y="400"/>
                  <a:pt x="220" y="400"/>
                </a:cubicBezTo>
                <a:moveTo>
                  <a:pt x="224" y="402"/>
                </a:moveTo>
                <a:cubicBezTo>
                  <a:pt x="224" y="402"/>
                  <a:pt x="224" y="401"/>
                  <a:pt x="225" y="402"/>
                </a:cubicBezTo>
                <a:cubicBezTo>
                  <a:pt x="225" y="402"/>
                  <a:pt x="225" y="402"/>
                  <a:pt x="225" y="402"/>
                </a:cubicBezTo>
                <a:moveTo>
                  <a:pt x="98" y="148"/>
                </a:moveTo>
                <a:cubicBezTo>
                  <a:pt x="98" y="148"/>
                  <a:pt x="98" y="148"/>
                  <a:pt x="98" y="148"/>
                </a:cubicBezTo>
                <a:cubicBezTo>
                  <a:pt x="97" y="148"/>
                  <a:pt x="97" y="147"/>
                  <a:pt x="98" y="146"/>
                </a:cubicBezTo>
                <a:cubicBezTo>
                  <a:pt x="98" y="146"/>
                  <a:pt x="98" y="146"/>
                  <a:pt x="98" y="146"/>
                </a:cubicBezTo>
                <a:cubicBezTo>
                  <a:pt x="98" y="147"/>
                  <a:pt x="98" y="148"/>
                  <a:pt x="98" y="148"/>
                </a:cubicBezTo>
                <a:moveTo>
                  <a:pt x="96" y="149"/>
                </a:moveTo>
                <a:cubicBezTo>
                  <a:pt x="96" y="149"/>
                  <a:pt x="96" y="149"/>
                  <a:pt x="96" y="149"/>
                </a:cubicBezTo>
                <a:cubicBezTo>
                  <a:pt x="95" y="149"/>
                  <a:pt x="95" y="148"/>
                  <a:pt x="96" y="147"/>
                </a:cubicBezTo>
                <a:cubicBezTo>
                  <a:pt x="96" y="147"/>
                  <a:pt x="96" y="147"/>
                  <a:pt x="96" y="147"/>
                </a:cubicBezTo>
                <a:cubicBezTo>
                  <a:pt x="97" y="148"/>
                  <a:pt x="96" y="149"/>
                  <a:pt x="96" y="149"/>
                </a:cubicBezTo>
                <a:moveTo>
                  <a:pt x="95" y="158"/>
                </a:moveTo>
                <a:cubicBezTo>
                  <a:pt x="93" y="158"/>
                  <a:pt x="93" y="158"/>
                  <a:pt x="94" y="156"/>
                </a:cubicBezTo>
                <a:cubicBezTo>
                  <a:pt x="95" y="156"/>
                  <a:pt x="95" y="157"/>
                  <a:pt x="95" y="158"/>
                </a:cubicBezTo>
                <a:moveTo>
                  <a:pt x="91" y="152"/>
                </a:moveTo>
                <a:cubicBezTo>
                  <a:pt x="90" y="153"/>
                  <a:pt x="90" y="153"/>
                  <a:pt x="90" y="153"/>
                </a:cubicBezTo>
                <a:cubicBezTo>
                  <a:pt x="90" y="153"/>
                  <a:pt x="90" y="153"/>
                  <a:pt x="90" y="152"/>
                </a:cubicBezTo>
                <a:cubicBezTo>
                  <a:pt x="90" y="152"/>
                  <a:pt x="90" y="152"/>
                  <a:pt x="90" y="152"/>
                </a:cubicBezTo>
                <a:cubicBezTo>
                  <a:pt x="90" y="152"/>
                  <a:pt x="90" y="152"/>
                  <a:pt x="90" y="152"/>
                </a:cubicBezTo>
                <a:cubicBezTo>
                  <a:pt x="90" y="152"/>
                  <a:pt x="90" y="152"/>
                  <a:pt x="91" y="152"/>
                </a:cubicBezTo>
                <a:moveTo>
                  <a:pt x="417" y="257"/>
                </a:moveTo>
                <a:cubicBezTo>
                  <a:pt x="417" y="257"/>
                  <a:pt x="417" y="258"/>
                  <a:pt x="417" y="258"/>
                </a:cubicBezTo>
                <a:cubicBezTo>
                  <a:pt x="417" y="258"/>
                  <a:pt x="416" y="258"/>
                  <a:pt x="416" y="258"/>
                </a:cubicBezTo>
                <a:cubicBezTo>
                  <a:pt x="416" y="258"/>
                  <a:pt x="416" y="257"/>
                  <a:pt x="416" y="256"/>
                </a:cubicBezTo>
                <a:cubicBezTo>
                  <a:pt x="416" y="256"/>
                  <a:pt x="417" y="257"/>
                  <a:pt x="417" y="257"/>
                </a:cubicBezTo>
                <a:moveTo>
                  <a:pt x="413" y="256"/>
                </a:moveTo>
                <a:cubicBezTo>
                  <a:pt x="413" y="255"/>
                  <a:pt x="413" y="255"/>
                  <a:pt x="413" y="255"/>
                </a:cubicBezTo>
                <a:cubicBezTo>
                  <a:pt x="414" y="255"/>
                  <a:pt x="414" y="255"/>
                  <a:pt x="414" y="256"/>
                </a:cubicBezTo>
                <a:cubicBezTo>
                  <a:pt x="414" y="256"/>
                  <a:pt x="413" y="256"/>
                  <a:pt x="413" y="256"/>
                </a:cubicBezTo>
                <a:moveTo>
                  <a:pt x="413" y="257"/>
                </a:moveTo>
                <a:cubicBezTo>
                  <a:pt x="413" y="257"/>
                  <a:pt x="413" y="257"/>
                  <a:pt x="413" y="257"/>
                </a:cubicBezTo>
                <a:cubicBezTo>
                  <a:pt x="412" y="257"/>
                  <a:pt x="412" y="256"/>
                  <a:pt x="413" y="256"/>
                </a:cubicBezTo>
                <a:cubicBezTo>
                  <a:pt x="413" y="256"/>
                  <a:pt x="413" y="256"/>
                  <a:pt x="413" y="256"/>
                </a:cubicBezTo>
                <a:cubicBezTo>
                  <a:pt x="413" y="256"/>
                  <a:pt x="413" y="257"/>
                  <a:pt x="413" y="257"/>
                </a:cubicBezTo>
                <a:moveTo>
                  <a:pt x="409" y="498"/>
                </a:moveTo>
                <a:cubicBezTo>
                  <a:pt x="410" y="498"/>
                  <a:pt x="410" y="498"/>
                  <a:pt x="410" y="498"/>
                </a:cubicBezTo>
                <a:cubicBezTo>
                  <a:pt x="410" y="500"/>
                  <a:pt x="410" y="500"/>
                  <a:pt x="410" y="500"/>
                </a:cubicBezTo>
                <a:cubicBezTo>
                  <a:pt x="409" y="500"/>
                  <a:pt x="408" y="500"/>
                  <a:pt x="408" y="501"/>
                </a:cubicBezTo>
                <a:cubicBezTo>
                  <a:pt x="408" y="501"/>
                  <a:pt x="408" y="501"/>
                  <a:pt x="407" y="501"/>
                </a:cubicBezTo>
                <a:cubicBezTo>
                  <a:pt x="407" y="498"/>
                  <a:pt x="407" y="498"/>
                  <a:pt x="407" y="498"/>
                </a:cubicBezTo>
                <a:cubicBezTo>
                  <a:pt x="408" y="498"/>
                  <a:pt x="408" y="498"/>
                  <a:pt x="408" y="498"/>
                </a:cubicBezTo>
                <a:cubicBezTo>
                  <a:pt x="409" y="498"/>
                  <a:pt x="409" y="499"/>
                  <a:pt x="409" y="499"/>
                </a:cubicBezTo>
                <a:cubicBezTo>
                  <a:pt x="409" y="499"/>
                  <a:pt x="409" y="499"/>
                  <a:pt x="409" y="498"/>
                </a:cubicBezTo>
                <a:moveTo>
                  <a:pt x="409" y="497"/>
                </a:moveTo>
                <a:cubicBezTo>
                  <a:pt x="409" y="498"/>
                  <a:pt x="409" y="498"/>
                  <a:pt x="409" y="498"/>
                </a:cubicBezTo>
                <a:cubicBezTo>
                  <a:pt x="408" y="498"/>
                  <a:pt x="408" y="498"/>
                  <a:pt x="408" y="498"/>
                </a:cubicBezTo>
                <a:cubicBezTo>
                  <a:pt x="408" y="497"/>
                  <a:pt x="409" y="497"/>
                  <a:pt x="409" y="497"/>
                </a:cubicBezTo>
                <a:moveTo>
                  <a:pt x="407" y="501"/>
                </a:moveTo>
                <a:cubicBezTo>
                  <a:pt x="407" y="502"/>
                  <a:pt x="407" y="502"/>
                  <a:pt x="407" y="502"/>
                </a:cubicBezTo>
                <a:cubicBezTo>
                  <a:pt x="406" y="501"/>
                  <a:pt x="407" y="501"/>
                  <a:pt x="407" y="501"/>
                </a:cubicBezTo>
                <a:cubicBezTo>
                  <a:pt x="407" y="501"/>
                  <a:pt x="407" y="501"/>
                  <a:pt x="407" y="501"/>
                </a:cubicBezTo>
                <a:cubicBezTo>
                  <a:pt x="408" y="501"/>
                  <a:pt x="407" y="501"/>
                  <a:pt x="407" y="501"/>
                </a:cubicBezTo>
                <a:moveTo>
                  <a:pt x="564" y="426"/>
                </a:moveTo>
                <a:cubicBezTo>
                  <a:pt x="563" y="426"/>
                  <a:pt x="562" y="425"/>
                  <a:pt x="562" y="424"/>
                </a:cubicBezTo>
                <a:cubicBezTo>
                  <a:pt x="564" y="424"/>
                  <a:pt x="564" y="424"/>
                  <a:pt x="564" y="426"/>
                </a:cubicBezTo>
                <a:moveTo>
                  <a:pt x="562" y="424"/>
                </a:moveTo>
                <a:cubicBezTo>
                  <a:pt x="561" y="424"/>
                  <a:pt x="561" y="424"/>
                  <a:pt x="561" y="424"/>
                </a:cubicBezTo>
                <a:cubicBezTo>
                  <a:pt x="562" y="423"/>
                  <a:pt x="562" y="423"/>
                  <a:pt x="562" y="424"/>
                </a:cubicBezTo>
                <a:cubicBezTo>
                  <a:pt x="562" y="424"/>
                  <a:pt x="562" y="424"/>
                  <a:pt x="562" y="424"/>
                </a:cubicBezTo>
                <a:cubicBezTo>
                  <a:pt x="562" y="424"/>
                  <a:pt x="562" y="424"/>
                  <a:pt x="562" y="424"/>
                </a:cubicBezTo>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en-US" dirty="0"/>
          </a:p>
        </p:txBody>
      </p:sp>
      <p:pic>
        <p:nvPicPr>
          <p:cNvPr id="22" name="Picture 21"/>
          <p:cNvPicPr>
            <a:picLocks noChangeAspect="1"/>
          </p:cNvPicPr>
          <p:nvPr userDrawn="1"/>
        </p:nvPicPr>
        <p:blipFill>
          <a:blip r:embed="rId4" cstate="screen">
            <a:extLst>
              <a:ext uri="{28A0092B-C50C-407E-A947-70E740481C1C}">
                <a14:useLocalDpi xmlns:a14="http://schemas.microsoft.com/office/drawing/2010/main"/>
              </a:ext>
            </a:extLst>
          </a:blip>
          <a:stretch>
            <a:fillRect/>
          </a:stretch>
        </p:blipFill>
        <p:spPr>
          <a:xfrm>
            <a:off x="404943" y="191563"/>
            <a:ext cx="2654222" cy="578031"/>
          </a:xfrm>
          <a:prstGeom prst="rect">
            <a:avLst/>
          </a:prstGeom>
        </p:spPr>
      </p:pic>
    </p:spTree>
    <p:extLst>
      <p:ext uri="{BB962C8B-B14F-4D97-AF65-F5344CB8AC3E}">
        <p14:creationId xmlns:p14="http://schemas.microsoft.com/office/powerpoint/2010/main" val="98371214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Date Placeholder 2"/>
          <p:cNvSpPr>
            <a:spLocks noGrp="1"/>
          </p:cNvSpPr>
          <p:nvPr>
            <p:ph type="dt" sz="half" idx="10"/>
          </p:nvPr>
        </p:nvSpPr>
        <p:spPr/>
        <p:txBody>
          <a:bodyPr/>
          <a:lstStyle/>
          <a:p>
            <a:fld id="{23673019-21DF-47E1-A0F6-E77911945141}" type="datetimeFigureOut">
              <a:rPr lang="en-US" smtClean="0"/>
              <a:t>2/13/2020</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D8A182FE-1F7C-4AE9-A957-0CECCAFA196A}" type="slidenum">
              <a:rPr lang="en-US" smtClean="0"/>
              <a:t>‹#›</a:t>
            </a:fld>
            <a:endParaRPr lang="en-US"/>
          </a:p>
        </p:txBody>
      </p:sp>
    </p:spTree>
    <p:extLst>
      <p:ext uri="{BB962C8B-B14F-4D97-AF65-F5344CB8AC3E}">
        <p14:creationId xmlns:p14="http://schemas.microsoft.com/office/powerpoint/2010/main" val="1960841721"/>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23673019-21DF-47E1-A0F6-E77911945141}" type="datetimeFigureOut">
              <a:rPr lang="en-US" smtClean="0"/>
              <a:t>2/13/2020</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D8A182FE-1F7C-4AE9-A957-0CECCAFA196A}" type="slidenum">
              <a:rPr lang="en-US" smtClean="0"/>
              <a:t>‹#›</a:t>
            </a:fld>
            <a:endParaRPr lang="en-US"/>
          </a:p>
        </p:txBody>
      </p:sp>
    </p:spTree>
    <p:extLst>
      <p:ext uri="{BB962C8B-B14F-4D97-AF65-F5344CB8AC3E}">
        <p14:creationId xmlns:p14="http://schemas.microsoft.com/office/powerpoint/2010/main" val="621895599"/>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en-US"/>
              <a:t>Click to edit Master title style</a:t>
            </a:r>
            <a:endParaRPr lang="en-US" dirty="0"/>
          </a:p>
        </p:txBody>
      </p:sp>
      <p:sp>
        <p:nvSpPr>
          <p:cNvPr id="3" name="Content Placeholder 2"/>
          <p:cNvSpPr>
            <a:spLocks noGrp="1"/>
          </p:cNvSpPr>
          <p:nvPr>
            <p:ph idx="1"/>
          </p:nvPr>
        </p:nvSpPr>
        <p:spPr>
          <a:xfrm>
            <a:off x="3887391" y="987426"/>
            <a:ext cx="462915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fld id="{23673019-21DF-47E1-A0F6-E77911945141}" type="datetimeFigureOut">
              <a:rPr lang="en-US" smtClean="0"/>
              <a:t>2/13/2020</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D8A182FE-1F7C-4AE9-A957-0CECCAFA196A}" type="slidenum">
              <a:rPr lang="en-US" smtClean="0"/>
              <a:t>‹#›</a:t>
            </a:fld>
            <a:endParaRPr lang="en-US"/>
          </a:p>
        </p:txBody>
      </p:sp>
    </p:spTree>
    <p:extLst>
      <p:ext uri="{BB962C8B-B14F-4D97-AF65-F5344CB8AC3E}">
        <p14:creationId xmlns:p14="http://schemas.microsoft.com/office/powerpoint/2010/main" val="2933188033"/>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en-US"/>
              <a:t>Click to edit Master title style</a:t>
            </a:r>
            <a:endParaRPr lang="en-US" dirty="0"/>
          </a:p>
        </p:txBody>
      </p:sp>
      <p:sp>
        <p:nvSpPr>
          <p:cNvPr id="3" name="Picture Placeholder 2"/>
          <p:cNvSpPr>
            <a:spLocks noGrp="1" noChangeAspect="1"/>
          </p:cNvSpPr>
          <p:nvPr>
            <p:ph type="pic" idx="1"/>
          </p:nvPr>
        </p:nvSpPr>
        <p:spPr>
          <a:xfrm>
            <a:off x="3887391" y="987426"/>
            <a:ext cx="4629150" cy="4873625"/>
          </a:xfrm>
        </p:spPr>
        <p:txBody>
          <a:bodyPr anchor="t"/>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t>Click icon to add picture</a:t>
            </a:r>
            <a:endParaRPr lang="en-US" dirty="0"/>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fld id="{23673019-21DF-47E1-A0F6-E77911945141}" type="datetimeFigureOut">
              <a:rPr lang="en-US" smtClean="0"/>
              <a:t>2/13/2020</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D8A182FE-1F7C-4AE9-A957-0CECCAFA196A}" type="slidenum">
              <a:rPr lang="en-US" smtClean="0"/>
              <a:t>‹#›</a:t>
            </a:fld>
            <a:endParaRPr lang="en-US"/>
          </a:p>
        </p:txBody>
      </p:sp>
    </p:spTree>
    <p:extLst>
      <p:ext uri="{BB962C8B-B14F-4D97-AF65-F5344CB8AC3E}">
        <p14:creationId xmlns:p14="http://schemas.microsoft.com/office/powerpoint/2010/main" val="2779289923"/>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Vertical Text Placeholder 2"/>
          <p:cNvSpPr>
            <a:spLocks noGrp="1"/>
          </p:cNvSpPr>
          <p:nvPr>
            <p:ph type="body" orient="vert" idx="1"/>
          </p:nvPr>
        </p:nvSpPr>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23673019-21DF-47E1-A0F6-E77911945141}" type="datetimeFigureOut">
              <a:rPr lang="en-US" smtClean="0"/>
              <a:t>2/13/2020</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D8A182FE-1F7C-4AE9-A957-0CECCAFA196A}" type="slidenum">
              <a:rPr lang="en-US" smtClean="0"/>
              <a:t>‹#›</a:t>
            </a:fld>
            <a:endParaRPr lang="en-US"/>
          </a:p>
        </p:txBody>
      </p:sp>
    </p:spTree>
    <p:extLst>
      <p:ext uri="{BB962C8B-B14F-4D97-AF65-F5344CB8AC3E}">
        <p14:creationId xmlns:p14="http://schemas.microsoft.com/office/powerpoint/2010/main" val="3632897059"/>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43675" y="365125"/>
            <a:ext cx="1971675" cy="5811838"/>
          </a:xfrm>
        </p:spPr>
        <p:txBody>
          <a:bodyPr vert="eaVert"/>
          <a:lstStyle/>
          <a:p>
            <a:r>
              <a:rPr lang="en-US"/>
              <a:t>Click to edit Master title style</a:t>
            </a:r>
            <a:endParaRPr lang="en-US" dirty="0"/>
          </a:p>
        </p:txBody>
      </p:sp>
      <p:sp>
        <p:nvSpPr>
          <p:cNvPr id="3" name="Vertical Text Placeholder 2"/>
          <p:cNvSpPr>
            <a:spLocks noGrp="1"/>
          </p:cNvSpPr>
          <p:nvPr>
            <p:ph type="body" orient="vert" idx="1"/>
          </p:nvPr>
        </p:nvSpPr>
        <p:spPr>
          <a:xfrm>
            <a:off x="628650" y="365125"/>
            <a:ext cx="5800725" cy="5811838"/>
          </a:xfrm>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23673019-21DF-47E1-A0F6-E77911945141}" type="datetimeFigureOut">
              <a:rPr lang="en-US" smtClean="0"/>
              <a:t>2/13/2020</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D8A182FE-1F7C-4AE9-A957-0CECCAFA196A}" type="slidenum">
              <a:rPr lang="en-US" smtClean="0"/>
              <a:t>‹#›</a:t>
            </a:fld>
            <a:endParaRPr lang="en-US"/>
          </a:p>
        </p:txBody>
      </p:sp>
    </p:spTree>
    <p:extLst>
      <p:ext uri="{BB962C8B-B14F-4D97-AF65-F5344CB8AC3E}">
        <p14:creationId xmlns:p14="http://schemas.microsoft.com/office/powerpoint/2010/main" val="335540502"/>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secHead" preserve="1">
  <p:cSld name="Section Header">
    <p:bg>
      <p:bgPr>
        <a:blipFill dpi="0" rotWithShape="1">
          <a:blip r:embed="rId2" cstate="screen">
            <a:lum/>
            <a:extLst>
              <a:ext uri="{28A0092B-C50C-407E-A947-70E740481C1C}">
                <a14:useLocalDpi xmlns:a14="http://schemas.microsoft.com/office/drawing/2010/main"/>
              </a:ext>
            </a:extLst>
          </a:blip>
          <a:srcRect/>
          <a:tile tx="0" ty="0" sx="100000" sy="100000" flip="none" algn="tl"/>
        </a:blipFill>
        <a:effectLst/>
      </p:bgPr>
    </p:bg>
    <p:spTree>
      <p:nvGrpSpPr>
        <p:cNvPr id="1" name=""/>
        <p:cNvGrpSpPr/>
        <p:nvPr/>
      </p:nvGrpSpPr>
      <p:grpSpPr>
        <a:xfrm>
          <a:off x="0" y="0"/>
          <a:ext cx="0" cy="0"/>
          <a:chOff x="0" y="0"/>
          <a:chExt cx="0" cy="0"/>
        </a:xfrm>
      </p:grpSpPr>
      <p:pic>
        <p:nvPicPr>
          <p:cNvPr id="2050" name="Picture 2"/>
          <p:cNvPicPr>
            <a:picLocks noChangeAspect="1" noChangeArrowheads="1"/>
          </p:cNvPicPr>
          <p:nvPr/>
        </p:nvPicPr>
        <p:blipFill>
          <a:blip r:embed="rId3">
            <a:extLst>
              <a:ext uri="{28A0092B-C50C-407E-A947-70E740481C1C}">
                <a14:useLocalDpi xmlns:a14="http://schemas.microsoft.com/office/drawing/2010/main"/>
              </a:ext>
            </a:extLst>
          </a:blip>
          <a:stretch>
            <a:fillRect/>
          </a:stretch>
        </p:blipFill>
        <p:spPr bwMode="auto">
          <a:xfrm>
            <a:off x="6096000" y="0"/>
            <a:ext cx="3048000" cy="6858000"/>
          </a:xfrm>
          <a:prstGeom prst="rect">
            <a:avLst/>
          </a:prstGeom>
          <a:noFill/>
          <a:extLst>
            <a:ext uri="{909E8E84-426E-40DD-AFC4-6F175D3DCCD1}">
              <a14:hiddenFill xmlns:a14="http://schemas.microsoft.com/office/drawing/2010/main">
                <a:solidFill>
                  <a:srgbClr val="FFFFFF"/>
                </a:solidFill>
              </a14:hiddenFill>
            </a:ext>
          </a:extLst>
        </p:spPr>
      </p:pic>
      <p:sp>
        <p:nvSpPr>
          <p:cNvPr id="2" name="Title 1"/>
          <p:cNvSpPr>
            <a:spLocks noGrp="1"/>
          </p:cNvSpPr>
          <p:nvPr>
            <p:ph type="title"/>
          </p:nvPr>
        </p:nvSpPr>
        <p:spPr>
          <a:xfrm>
            <a:off x="548640" y="3454480"/>
            <a:ext cx="5261317" cy="1107996"/>
          </a:xfrm>
        </p:spPr>
        <p:txBody>
          <a:bodyPr anchor="b"/>
          <a:lstStyle>
            <a:lvl1pPr>
              <a:defRPr sz="3600">
                <a:solidFill>
                  <a:schemeClr val="bg1"/>
                </a:solidFill>
              </a:defRPr>
            </a:lvl1pPr>
          </a:lstStyle>
          <a:p>
            <a:r>
              <a:rPr lang="en-US"/>
              <a:t>Click to edit Master title style</a:t>
            </a:r>
            <a:endParaRPr lang="en-US" dirty="0"/>
          </a:p>
        </p:txBody>
      </p:sp>
      <p:sp>
        <p:nvSpPr>
          <p:cNvPr id="3" name="Text Placeholder 2"/>
          <p:cNvSpPr>
            <a:spLocks noGrp="1"/>
          </p:cNvSpPr>
          <p:nvPr>
            <p:ph type="body" idx="1"/>
          </p:nvPr>
        </p:nvSpPr>
        <p:spPr>
          <a:xfrm>
            <a:off x="546100" y="4691486"/>
            <a:ext cx="5263857" cy="369332"/>
          </a:xfrm>
        </p:spPr>
        <p:txBody>
          <a:bodyPr/>
          <a:lstStyle>
            <a:lvl1pPr marL="0" indent="0">
              <a:buNone/>
              <a:defRPr sz="2400">
                <a:solidFill>
                  <a:schemeClr val="bg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11" name="Seal (original 3.33x3.35&quot;)"/>
          <p:cNvSpPr>
            <a:spLocks noChangeAspect="1" noEditPoints="1"/>
          </p:cNvSpPr>
          <p:nvPr/>
        </p:nvSpPr>
        <p:spPr bwMode="auto">
          <a:xfrm>
            <a:off x="4519534" y="807180"/>
            <a:ext cx="2404482" cy="2392025"/>
          </a:xfrm>
          <a:custGeom>
            <a:avLst/>
            <a:gdLst>
              <a:gd name="T0" fmla="*/ 605 w 817"/>
              <a:gd name="T1" fmla="*/ 760 h 813"/>
              <a:gd name="T2" fmla="*/ 187 w 817"/>
              <a:gd name="T3" fmla="*/ 741 h 813"/>
              <a:gd name="T4" fmla="*/ 8 w 817"/>
              <a:gd name="T5" fmla="*/ 315 h 813"/>
              <a:gd name="T6" fmla="*/ 18 w 817"/>
              <a:gd name="T7" fmla="*/ 433 h 813"/>
              <a:gd name="T8" fmla="*/ 232 w 817"/>
              <a:gd name="T9" fmla="*/ 761 h 813"/>
              <a:gd name="T10" fmla="*/ 621 w 817"/>
              <a:gd name="T11" fmla="*/ 745 h 813"/>
              <a:gd name="T12" fmla="*/ 797 w 817"/>
              <a:gd name="T13" fmla="*/ 352 h 813"/>
              <a:gd name="T14" fmla="*/ 436 w 817"/>
              <a:gd name="T15" fmla="*/ 17 h 813"/>
              <a:gd name="T16" fmla="*/ 574 w 817"/>
              <a:gd name="T17" fmla="*/ 36 h 813"/>
              <a:gd name="T18" fmla="*/ 809 w 817"/>
              <a:gd name="T19" fmla="*/ 369 h 813"/>
              <a:gd name="T20" fmla="*/ 15 w 817"/>
              <a:gd name="T21" fmla="*/ 485 h 813"/>
              <a:gd name="T22" fmla="*/ 461 w 817"/>
              <a:gd name="T23" fmla="*/ 802 h 813"/>
              <a:gd name="T24" fmla="*/ 515 w 817"/>
              <a:gd name="T25" fmla="*/ 787 h 813"/>
              <a:gd name="T26" fmla="*/ 85 w 817"/>
              <a:gd name="T27" fmla="*/ 177 h 813"/>
              <a:gd name="T28" fmla="*/ 300 w 817"/>
              <a:gd name="T29" fmla="*/ 622 h 813"/>
              <a:gd name="T30" fmla="*/ 353 w 817"/>
              <a:gd name="T31" fmla="*/ 166 h 813"/>
              <a:gd name="T32" fmla="*/ 609 w 817"/>
              <a:gd name="T33" fmla="*/ 542 h 813"/>
              <a:gd name="T34" fmla="*/ 295 w 817"/>
              <a:gd name="T35" fmla="*/ 606 h 813"/>
              <a:gd name="T36" fmla="*/ 609 w 817"/>
              <a:gd name="T37" fmla="*/ 293 h 813"/>
              <a:gd name="T38" fmla="*/ 611 w 817"/>
              <a:gd name="T39" fmla="*/ 536 h 813"/>
              <a:gd name="T40" fmla="*/ 102 w 817"/>
              <a:gd name="T41" fmla="*/ 534 h 813"/>
              <a:gd name="T42" fmla="*/ 717 w 817"/>
              <a:gd name="T43" fmla="*/ 544 h 813"/>
              <a:gd name="T44" fmla="*/ 108 w 817"/>
              <a:gd name="T45" fmla="*/ 146 h 813"/>
              <a:gd name="T46" fmla="*/ 103 w 817"/>
              <a:gd name="T47" fmla="*/ 141 h 813"/>
              <a:gd name="T48" fmla="*/ 564 w 817"/>
              <a:gd name="T49" fmla="*/ 103 h 813"/>
              <a:gd name="T50" fmla="*/ 408 w 817"/>
              <a:gd name="T51" fmla="*/ 61 h 813"/>
              <a:gd name="T52" fmla="*/ 652 w 817"/>
              <a:gd name="T53" fmla="*/ 235 h 813"/>
              <a:gd name="T54" fmla="*/ 602 w 817"/>
              <a:gd name="T55" fmla="*/ 657 h 813"/>
              <a:gd name="T56" fmla="*/ 454 w 817"/>
              <a:gd name="T57" fmla="*/ 111 h 813"/>
              <a:gd name="T58" fmla="*/ 587 w 817"/>
              <a:gd name="T59" fmla="*/ 693 h 813"/>
              <a:gd name="T60" fmla="*/ 227 w 817"/>
              <a:gd name="T61" fmla="*/ 161 h 813"/>
              <a:gd name="T62" fmla="*/ 132 w 817"/>
              <a:gd name="T63" fmla="*/ 379 h 813"/>
              <a:gd name="T64" fmla="*/ 138 w 817"/>
              <a:gd name="T65" fmla="*/ 170 h 813"/>
              <a:gd name="T66" fmla="*/ 207 w 817"/>
              <a:gd name="T67" fmla="*/ 656 h 813"/>
              <a:gd name="T68" fmla="*/ 184 w 817"/>
              <a:gd name="T69" fmla="*/ 238 h 813"/>
              <a:gd name="T70" fmla="*/ 677 w 817"/>
              <a:gd name="T71" fmla="*/ 293 h 813"/>
              <a:gd name="T72" fmla="*/ 269 w 817"/>
              <a:gd name="T73" fmla="*/ 680 h 813"/>
              <a:gd name="T74" fmla="*/ 438 w 817"/>
              <a:gd name="T75" fmla="*/ 690 h 813"/>
              <a:gd name="T76" fmla="*/ 649 w 817"/>
              <a:gd name="T77" fmla="*/ 150 h 813"/>
              <a:gd name="T78" fmla="*/ 69 w 817"/>
              <a:gd name="T79" fmla="*/ 316 h 813"/>
              <a:gd name="T80" fmla="*/ 483 w 817"/>
              <a:gd name="T81" fmla="*/ 112 h 813"/>
              <a:gd name="T82" fmla="*/ 75 w 817"/>
              <a:gd name="T83" fmla="*/ 378 h 813"/>
              <a:gd name="T84" fmla="*/ 332 w 817"/>
              <a:gd name="T85" fmla="*/ 752 h 813"/>
              <a:gd name="T86" fmla="*/ 404 w 817"/>
              <a:gd name="T87" fmla="*/ 747 h 813"/>
              <a:gd name="T88" fmla="*/ 567 w 817"/>
              <a:gd name="T89" fmla="*/ 662 h 813"/>
              <a:gd name="T90" fmla="*/ 306 w 817"/>
              <a:gd name="T91" fmla="*/ 74 h 813"/>
              <a:gd name="T92" fmla="*/ 83 w 817"/>
              <a:gd name="T93" fmla="*/ 373 h 813"/>
              <a:gd name="T94" fmla="*/ 578 w 817"/>
              <a:gd name="T95" fmla="*/ 174 h 813"/>
              <a:gd name="T96" fmla="*/ 350 w 817"/>
              <a:gd name="T97" fmla="*/ 760 h 813"/>
              <a:gd name="T98" fmla="*/ 640 w 817"/>
              <a:gd name="T99" fmla="*/ 731 h 813"/>
              <a:gd name="T100" fmla="*/ 560 w 817"/>
              <a:gd name="T101" fmla="*/ 173 h 813"/>
              <a:gd name="T102" fmla="*/ 81 w 817"/>
              <a:gd name="T103" fmla="*/ 377 h 813"/>
              <a:gd name="T104" fmla="*/ 377 w 817"/>
              <a:gd name="T105" fmla="*/ 279 h 813"/>
              <a:gd name="T106" fmla="*/ 454 w 817"/>
              <a:gd name="T107" fmla="*/ 471 h 813"/>
              <a:gd name="T108" fmla="*/ 378 w 817"/>
              <a:gd name="T109" fmla="*/ 366 h 813"/>
              <a:gd name="T110" fmla="*/ 407 w 817"/>
              <a:gd name="T111" fmla="*/ 498 h 813"/>
              <a:gd name="T112" fmla="*/ 426 w 817"/>
              <a:gd name="T113" fmla="*/ 262 h 813"/>
              <a:gd name="T114" fmla="*/ 269 w 817"/>
              <a:gd name="T115" fmla="*/ 375 h 813"/>
              <a:gd name="T116" fmla="*/ 543 w 817"/>
              <a:gd name="T117" fmla="*/ 412 h 813"/>
              <a:gd name="T118" fmla="*/ 304 w 817"/>
              <a:gd name="T119" fmla="*/ 443 h 813"/>
              <a:gd name="T120" fmla="*/ 550 w 817"/>
              <a:gd name="T121" fmla="*/ 446 h 813"/>
              <a:gd name="T122" fmla="*/ 304 w 817"/>
              <a:gd name="T123" fmla="*/ 426 h 813"/>
              <a:gd name="T124" fmla="*/ 284 w 817"/>
              <a:gd name="T125" fmla="*/ 427 h 8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17" h="813">
                <a:moveTo>
                  <a:pt x="812" y="331"/>
                </a:moveTo>
                <a:cubicBezTo>
                  <a:pt x="811" y="331"/>
                  <a:pt x="810" y="332"/>
                  <a:pt x="811" y="332"/>
                </a:cubicBezTo>
                <a:cubicBezTo>
                  <a:pt x="811" y="333"/>
                  <a:pt x="812" y="334"/>
                  <a:pt x="812" y="336"/>
                </a:cubicBezTo>
                <a:cubicBezTo>
                  <a:pt x="812" y="336"/>
                  <a:pt x="811" y="337"/>
                  <a:pt x="810" y="337"/>
                </a:cubicBezTo>
                <a:cubicBezTo>
                  <a:pt x="811" y="339"/>
                  <a:pt x="812" y="339"/>
                  <a:pt x="813" y="340"/>
                </a:cubicBezTo>
                <a:cubicBezTo>
                  <a:pt x="813" y="341"/>
                  <a:pt x="812" y="341"/>
                  <a:pt x="812" y="342"/>
                </a:cubicBezTo>
                <a:cubicBezTo>
                  <a:pt x="813" y="343"/>
                  <a:pt x="812" y="343"/>
                  <a:pt x="812" y="344"/>
                </a:cubicBezTo>
                <a:cubicBezTo>
                  <a:pt x="812" y="344"/>
                  <a:pt x="813" y="345"/>
                  <a:pt x="812" y="346"/>
                </a:cubicBezTo>
                <a:cubicBezTo>
                  <a:pt x="812" y="346"/>
                  <a:pt x="812" y="347"/>
                  <a:pt x="812" y="348"/>
                </a:cubicBezTo>
                <a:cubicBezTo>
                  <a:pt x="812" y="348"/>
                  <a:pt x="811" y="349"/>
                  <a:pt x="811" y="349"/>
                </a:cubicBezTo>
                <a:cubicBezTo>
                  <a:pt x="810" y="350"/>
                  <a:pt x="810" y="350"/>
                  <a:pt x="811" y="351"/>
                </a:cubicBezTo>
                <a:cubicBezTo>
                  <a:pt x="811" y="351"/>
                  <a:pt x="812" y="351"/>
                  <a:pt x="812" y="351"/>
                </a:cubicBezTo>
                <a:cubicBezTo>
                  <a:pt x="813" y="351"/>
                  <a:pt x="813" y="350"/>
                  <a:pt x="813" y="350"/>
                </a:cubicBezTo>
                <a:cubicBezTo>
                  <a:pt x="814" y="351"/>
                  <a:pt x="814" y="352"/>
                  <a:pt x="813" y="352"/>
                </a:cubicBezTo>
                <a:cubicBezTo>
                  <a:pt x="812" y="352"/>
                  <a:pt x="812" y="352"/>
                  <a:pt x="811" y="352"/>
                </a:cubicBezTo>
                <a:cubicBezTo>
                  <a:pt x="812" y="353"/>
                  <a:pt x="812" y="353"/>
                  <a:pt x="812" y="353"/>
                </a:cubicBezTo>
                <a:cubicBezTo>
                  <a:pt x="813" y="353"/>
                  <a:pt x="814" y="354"/>
                  <a:pt x="813" y="354"/>
                </a:cubicBezTo>
                <a:cubicBezTo>
                  <a:pt x="813" y="355"/>
                  <a:pt x="812" y="356"/>
                  <a:pt x="813" y="356"/>
                </a:cubicBezTo>
                <a:cubicBezTo>
                  <a:pt x="813" y="356"/>
                  <a:pt x="813" y="357"/>
                  <a:pt x="813" y="357"/>
                </a:cubicBezTo>
                <a:cubicBezTo>
                  <a:pt x="812" y="357"/>
                  <a:pt x="812" y="357"/>
                  <a:pt x="811" y="357"/>
                </a:cubicBezTo>
                <a:cubicBezTo>
                  <a:pt x="812" y="358"/>
                  <a:pt x="813" y="358"/>
                  <a:pt x="813" y="358"/>
                </a:cubicBezTo>
                <a:cubicBezTo>
                  <a:pt x="814" y="359"/>
                  <a:pt x="814" y="360"/>
                  <a:pt x="813" y="360"/>
                </a:cubicBezTo>
                <a:cubicBezTo>
                  <a:pt x="813" y="360"/>
                  <a:pt x="813" y="360"/>
                  <a:pt x="812" y="360"/>
                </a:cubicBezTo>
                <a:cubicBezTo>
                  <a:pt x="812" y="360"/>
                  <a:pt x="812" y="360"/>
                  <a:pt x="812" y="360"/>
                </a:cubicBezTo>
                <a:cubicBezTo>
                  <a:pt x="812" y="361"/>
                  <a:pt x="811" y="362"/>
                  <a:pt x="812" y="362"/>
                </a:cubicBezTo>
                <a:cubicBezTo>
                  <a:pt x="813" y="362"/>
                  <a:pt x="813" y="362"/>
                  <a:pt x="813" y="362"/>
                </a:cubicBezTo>
                <a:cubicBezTo>
                  <a:pt x="814" y="364"/>
                  <a:pt x="813" y="367"/>
                  <a:pt x="814" y="369"/>
                </a:cubicBezTo>
                <a:cubicBezTo>
                  <a:pt x="815" y="370"/>
                  <a:pt x="814" y="372"/>
                  <a:pt x="815" y="372"/>
                </a:cubicBezTo>
                <a:cubicBezTo>
                  <a:pt x="815" y="373"/>
                  <a:pt x="815" y="373"/>
                  <a:pt x="814" y="373"/>
                </a:cubicBezTo>
                <a:cubicBezTo>
                  <a:pt x="814" y="380"/>
                  <a:pt x="814" y="380"/>
                  <a:pt x="814" y="380"/>
                </a:cubicBezTo>
                <a:cubicBezTo>
                  <a:pt x="815" y="380"/>
                  <a:pt x="815" y="381"/>
                  <a:pt x="815" y="382"/>
                </a:cubicBezTo>
                <a:cubicBezTo>
                  <a:pt x="815" y="385"/>
                  <a:pt x="815" y="388"/>
                  <a:pt x="815" y="390"/>
                </a:cubicBezTo>
                <a:cubicBezTo>
                  <a:pt x="814" y="392"/>
                  <a:pt x="814" y="392"/>
                  <a:pt x="815" y="393"/>
                </a:cubicBezTo>
                <a:cubicBezTo>
                  <a:pt x="815" y="393"/>
                  <a:pt x="816" y="394"/>
                  <a:pt x="816" y="394"/>
                </a:cubicBezTo>
                <a:cubicBezTo>
                  <a:pt x="816" y="396"/>
                  <a:pt x="817" y="398"/>
                  <a:pt x="815" y="399"/>
                </a:cubicBezTo>
                <a:cubicBezTo>
                  <a:pt x="815" y="399"/>
                  <a:pt x="815" y="400"/>
                  <a:pt x="816" y="400"/>
                </a:cubicBezTo>
                <a:cubicBezTo>
                  <a:pt x="816" y="401"/>
                  <a:pt x="816" y="401"/>
                  <a:pt x="816" y="401"/>
                </a:cubicBezTo>
                <a:cubicBezTo>
                  <a:pt x="816" y="401"/>
                  <a:pt x="816" y="402"/>
                  <a:pt x="816" y="402"/>
                </a:cubicBezTo>
                <a:cubicBezTo>
                  <a:pt x="815" y="403"/>
                  <a:pt x="816" y="403"/>
                  <a:pt x="816" y="404"/>
                </a:cubicBezTo>
                <a:cubicBezTo>
                  <a:pt x="816" y="405"/>
                  <a:pt x="816" y="406"/>
                  <a:pt x="816" y="406"/>
                </a:cubicBezTo>
                <a:cubicBezTo>
                  <a:pt x="816" y="407"/>
                  <a:pt x="816" y="408"/>
                  <a:pt x="817" y="408"/>
                </a:cubicBezTo>
                <a:cubicBezTo>
                  <a:pt x="817" y="408"/>
                  <a:pt x="817" y="409"/>
                  <a:pt x="817" y="409"/>
                </a:cubicBezTo>
                <a:cubicBezTo>
                  <a:pt x="815" y="409"/>
                  <a:pt x="815" y="410"/>
                  <a:pt x="814" y="410"/>
                </a:cubicBezTo>
                <a:cubicBezTo>
                  <a:pt x="815" y="411"/>
                  <a:pt x="815" y="411"/>
                  <a:pt x="816" y="411"/>
                </a:cubicBezTo>
                <a:cubicBezTo>
                  <a:pt x="816" y="411"/>
                  <a:pt x="816" y="412"/>
                  <a:pt x="816" y="412"/>
                </a:cubicBezTo>
                <a:cubicBezTo>
                  <a:pt x="816" y="414"/>
                  <a:pt x="816" y="417"/>
                  <a:pt x="816" y="419"/>
                </a:cubicBezTo>
                <a:cubicBezTo>
                  <a:pt x="816" y="419"/>
                  <a:pt x="815" y="420"/>
                  <a:pt x="814" y="420"/>
                </a:cubicBezTo>
                <a:cubicBezTo>
                  <a:pt x="815" y="420"/>
                  <a:pt x="815" y="420"/>
                  <a:pt x="816" y="420"/>
                </a:cubicBezTo>
                <a:cubicBezTo>
                  <a:pt x="816" y="420"/>
                  <a:pt x="816" y="421"/>
                  <a:pt x="816" y="421"/>
                </a:cubicBezTo>
                <a:cubicBezTo>
                  <a:pt x="815" y="422"/>
                  <a:pt x="816" y="422"/>
                  <a:pt x="816" y="423"/>
                </a:cubicBezTo>
                <a:cubicBezTo>
                  <a:pt x="817" y="423"/>
                  <a:pt x="816" y="424"/>
                  <a:pt x="816" y="425"/>
                </a:cubicBezTo>
                <a:cubicBezTo>
                  <a:pt x="815" y="425"/>
                  <a:pt x="815" y="425"/>
                  <a:pt x="814" y="425"/>
                </a:cubicBezTo>
                <a:cubicBezTo>
                  <a:pt x="814" y="425"/>
                  <a:pt x="813" y="426"/>
                  <a:pt x="813" y="426"/>
                </a:cubicBezTo>
                <a:cubicBezTo>
                  <a:pt x="813" y="426"/>
                  <a:pt x="814" y="427"/>
                  <a:pt x="814" y="427"/>
                </a:cubicBezTo>
                <a:cubicBezTo>
                  <a:pt x="814" y="427"/>
                  <a:pt x="815" y="427"/>
                  <a:pt x="816" y="427"/>
                </a:cubicBezTo>
                <a:cubicBezTo>
                  <a:pt x="816" y="428"/>
                  <a:pt x="815" y="428"/>
                  <a:pt x="815" y="429"/>
                </a:cubicBezTo>
                <a:cubicBezTo>
                  <a:pt x="815" y="430"/>
                  <a:pt x="815" y="431"/>
                  <a:pt x="815" y="431"/>
                </a:cubicBezTo>
                <a:cubicBezTo>
                  <a:pt x="815" y="431"/>
                  <a:pt x="814" y="431"/>
                  <a:pt x="815" y="431"/>
                </a:cubicBezTo>
                <a:cubicBezTo>
                  <a:pt x="816" y="433"/>
                  <a:pt x="816" y="434"/>
                  <a:pt x="814" y="436"/>
                </a:cubicBezTo>
                <a:cubicBezTo>
                  <a:pt x="814" y="436"/>
                  <a:pt x="815" y="437"/>
                  <a:pt x="815" y="437"/>
                </a:cubicBezTo>
                <a:cubicBezTo>
                  <a:pt x="815" y="440"/>
                  <a:pt x="815" y="442"/>
                  <a:pt x="815" y="445"/>
                </a:cubicBezTo>
                <a:cubicBezTo>
                  <a:pt x="815" y="445"/>
                  <a:pt x="815" y="446"/>
                  <a:pt x="814" y="446"/>
                </a:cubicBezTo>
                <a:cubicBezTo>
                  <a:pt x="815" y="447"/>
                  <a:pt x="815" y="447"/>
                  <a:pt x="815" y="447"/>
                </a:cubicBezTo>
                <a:cubicBezTo>
                  <a:pt x="814" y="448"/>
                  <a:pt x="814" y="449"/>
                  <a:pt x="814" y="450"/>
                </a:cubicBezTo>
                <a:cubicBezTo>
                  <a:pt x="814" y="452"/>
                  <a:pt x="814" y="453"/>
                  <a:pt x="814" y="454"/>
                </a:cubicBezTo>
                <a:cubicBezTo>
                  <a:pt x="814" y="455"/>
                  <a:pt x="815" y="457"/>
                  <a:pt x="813" y="458"/>
                </a:cubicBezTo>
                <a:cubicBezTo>
                  <a:pt x="813" y="459"/>
                  <a:pt x="814" y="460"/>
                  <a:pt x="813" y="461"/>
                </a:cubicBezTo>
                <a:cubicBezTo>
                  <a:pt x="812" y="462"/>
                  <a:pt x="813" y="462"/>
                  <a:pt x="813" y="463"/>
                </a:cubicBezTo>
                <a:cubicBezTo>
                  <a:pt x="814" y="463"/>
                  <a:pt x="813" y="464"/>
                  <a:pt x="813" y="465"/>
                </a:cubicBezTo>
                <a:cubicBezTo>
                  <a:pt x="814" y="466"/>
                  <a:pt x="814" y="466"/>
                  <a:pt x="814" y="466"/>
                </a:cubicBezTo>
                <a:cubicBezTo>
                  <a:pt x="814" y="467"/>
                  <a:pt x="813" y="467"/>
                  <a:pt x="814" y="468"/>
                </a:cubicBezTo>
                <a:cubicBezTo>
                  <a:pt x="814" y="468"/>
                  <a:pt x="815" y="469"/>
                  <a:pt x="815" y="470"/>
                </a:cubicBezTo>
                <a:cubicBezTo>
                  <a:pt x="815" y="471"/>
                  <a:pt x="814" y="471"/>
                  <a:pt x="813" y="472"/>
                </a:cubicBezTo>
                <a:cubicBezTo>
                  <a:pt x="814" y="472"/>
                  <a:pt x="814" y="473"/>
                  <a:pt x="814" y="474"/>
                </a:cubicBezTo>
                <a:cubicBezTo>
                  <a:pt x="815" y="474"/>
                  <a:pt x="814" y="475"/>
                  <a:pt x="815" y="476"/>
                </a:cubicBezTo>
                <a:cubicBezTo>
                  <a:pt x="816" y="477"/>
                  <a:pt x="815" y="478"/>
                  <a:pt x="815" y="479"/>
                </a:cubicBezTo>
                <a:cubicBezTo>
                  <a:pt x="814" y="479"/>
                  <a:pt x="814" y="479"/>
                  <a:pt x="814" y="480"/>
                </a:cubicBezTo>
                <a:cubicBezTo>
                  <a:pt x="814" y="481"/>
                  <a:pt x="813" y="482"/>
                  <a:pt x="814" y="483"/>
                </a:cubicBezTo>
                <a:cubicBezTo>
                  <a:pt x="814" y="484"/>
                  <a:pt x="814" y="484"/>
                  <a:pt x="814" y="485"/>
                </a:cubicBezTo>
                <a:cubicBezTo>
                  <a:pt x="813" y="485"/>
                  <a:pt x="814" y="486"/>
                  <a:pt x="813" y="487"/>
                </a:cubicBezTo>
                <a:cubicBezTo>
                  <a:pt x="813" y="487"/>
                  <a:pt x="812" y="488"/>
                  <a:pt x="813" y="488"/>
                </a:cubicBezTo>
                <a:cubicBezTo>
                  <a:pt x="814" y="489"/>
                  <a:pt x="813" y="491"/>
                  <a:pt x="815" y="491"/>
                </a:cubicBezTo>
                <a:cubicBezTo>
                  <a:pt x="813" y="492"/>
                  <a:pt x="812" y="492"/>
                  <a:pt x="812" y="493"/>
                </a:cubicBezTo>
                <a:cubicBezTo>
                  <a:pt x="812" y="494"/>
                  <a:pt x="810" y="494"/>
                  <a:pt x="811" y="496"/>
                </a:cubicBezTo>
                <a:cubicBezTo>
                  <a:pt x="810" y="496"/>
                  <a:pt x="809" y="496"/>
                  <a:pt x="808" y="497"/>
                </a:cubicBezTo>
                <a:cubicBezTo>
                  <a:pt x="808" y="498"/>
                  <a:pt x="807" y="498"/>
                  <a:pt x="807" y="499"/>
                </a:cubicBezTo>
                <a:cubicBezTo>
                  <a:pt x="807" y="503"/>
                  <a:pt x="807" y="503"/>
                  <a:pt x="807" y="503"/>
                </a:cubicBezTo>
                <a:cubicBezTo>
                  <a:pt x="806" y="504"/>
                  <a:pt x="805" y="504"/>
                  <a:pt x="804" y="505"/>
                </a:cubicBezTo>
                <a:cubicBezTo>
                  <a:pt x="804" y="506"/>
                  <a:pt x="803" y="505"/>
                  <a:pt x="802" y="506"/>
                </a:cubicBezTo>
                <a:cubicBezTo>
                  <a:pt x="802" y="507"/>
                  <a:pt x="803" y="509"/>
                  <a:pt x="802" y="509"/>
                </a:cubicBezTo>
                <a:cubicBezTo>
                  <a:pt x="801" y="510"/>
                  <a:pt x="802" y="511"/>
                  <a:pt x="801" y="512"/>
                </a:cubicBezTo>
                <a:cubicBezTo>
                  <a:pt x="800" y="513"/>
                  <a:pt x="800" y="513"/>
                  <a:pt x="800" y="514"/>
                </a:cubicBezTo>
                <a:cubicBezTo>
                  <a:pt x="801" y="516"/>
                  <a:pt x="799" y="518"/>
                  <a:pt x="799" y="520"/>
                </a:cubicBezTo>
                <a:cubicBezTo>
                  <a:pt x="799" y="520"/>
                  <a:pt x="798" y="520"/>
                  <a:pt x="798" y="521"/>
                </a:cubicBezTo>
                <a:cubicBezTo>
                  <a:pt x="798" y="522"/>
                  <a:pt x="799" y="524"/>
                  <a:pt x="797" y="525"/>
                </a:cubicBezTo>
                <a:cubicBezTo>
                  <a:pt x="797" y="527"/>
                  <a:pt x="797" y="528"/>
                  <a:pt x="797" y="530"/>
                </a:cubicBezTo>
                <a:cubicBezTo>
                  <a:pt x="797" y="531"/>
                  <a:pt x="797" y="532"/>
                  <a:pt x="796" y="533"/>
                </a:cubicBezTo>
                <a:cubicBezTo>
                  <a:pt x="796" y="533"/>
                  <a:pt x="796" y="534"/>
                  <a:pt x="797" y="534"/>
                </a:cubicBezTo>
                <a:cubicBezTo>
                  <a:pt x="797" y="535"/>
                  <a:pt x="798" y="535"/>
                  <a:pt x="798" y="536"/>
                </a:cubicBezTo>
                <a:cubicBezTo>
                  <a:pt x="798" y="536"/>
                  <a:pt x="798" y="536"/>
                  <a:pt x="797" y="536"/>
                </a:cubicBezTo>
                <a:cubicBezTo>
                  <a:pt x="797" y="536"/>
                  <a:pt x="796" y="537"/>
                  <a:pt x="796" y="537"/>
                </a:cubicBezTo>
                <a:cubicBezTo>
                  <a:pt x="798" y="539"/>
                  <a:pt x="797" y="541"/>
                  <a:pt x="797" y="543"/>
                </a:cubicBezTo>
                <a:cubicBezTo>
                  <a:pt x="797" y="544"/>
                  <a:pt x="796" y="544"/>
                  <a:pt x="795" y="544"/>
                </a:cubicBezTo>
                <a:cubicBezTo>
                  <a:pt x="795" y="546"/>
                  <a:pt x="795" y="546"/>
                  <a:pt x="795" y="546"/>
                </a:cubicBezTo>
                <a:cubicBezTo>
                  <a:pt x="796" y="547"/>
                  <a:pt x="797" y="547"/>
                  <a:pt x="797" y="548"/>
                </a:cubicBezTo>
                <a:cubicBezTo>
                  <a:pt x="797" y="549"/>
                  <a:pt x="797" y="549"/>
                  <a:pt x="797" y="550"/>
                </a:cubicBezTo>
                <a:cubicBezTo>
                  <a:pt x="797" y="550"/>
                  <a:pt x="797" y="551"/>
                  <a:pt x="797" y="551"/>
                </a:cubicBezTo>
                <a:cubicBezTo>
                  <a:pt x="795" y="552"/>
                  <a:pt x="793" y="553"/>
                  <a:pt x="792" y="554"/>
                </a:cubicBezTo>
                <a:cubicBezTo>
                  <a:pt x="792" y="556"/>
                  <a:pt x="792" y="556"/>
                  <a:pt x="792" y="556"/>
                </a:cubicBezTo>
                <a:cubicBezTo>
                  <a:pt x="792" y="557"/>
                  <a:pt x="793" y="557"/>
                  <a:pt x="792" y="558"/>
                </a:cubicBezTo>
                <a:cubicBezTo>
                  <a:pt x="791" y="559"/>
                  <a:pt x="792" y="560"/>
                  <a:pt x="791" y="560"/>
                </a:cubicBezTo>
                <a:cubicBezTo>
                  <a:pt x="790" y="561"/>
                  <a:pt x="789" y="561"/>
                  <a:pt x="788" y="561"/>
                </a:cubicBezTo>
                <a:cubicBezTo>
                  <a:pt x="787" y="562"/>
                  <a:pt x="786" y="564"/>
                  <a:pt x="785" y="565"/>
                </a:cubicBezTo>
                <a:cubicBezTo>
                  <a:pt x="785" y="565"/>
                  <a:pt x="785" y="567"/>
                  <a:pt x="785" y="567"/>
                </a:cubicBezTo>
                <a:cubicBezTo>
                  <a:pt x="784" y="568"/>
                  <a:pt x="783" y="569"/>
                  <a:pt x="783" y="570"/>
                </a:cubicBezTo>
                <a:cubicBezTo>
                  <a:pt x="783" y="571"/>
                  <a:pt x="783" y="571"/>
                  <a:pt x="783" y="571"/>
                </a:cubicBezTo>
                <a:cubicBezTo>
                  <a:pt x="782" y="572"/>
                  <a:pt x="781" y="573"/>
                  <a:pt x="781" y="574"/>
                </a:cubicBezTo>
                <a:cubicBezTo>
                  <a:pt x="780" y="575"/>
                  <a:pt x="779" y="576"/>
                  <a:pt x="778" y="576"/>
                </a:cubicBezTo>
                <a:cubicBezTo>
                  <a:pt x="778" y="577"/>
                  <a:pt x="777" y="578"/>
                  <a:pt x="777" y="578"/>
                </a:cubicBezTo>
                <a:cubicBezTo>
                  <a:pt x="777" y="579"/>
                  <a:pt x="777" y="579"/>
                  <a:pt x="777" y="579"/>
                </a:cubicBezTo>
                <a:cubicBezTo>
                  <a:pt x="776" y="580"/>
                  <a:pt x="776" y="582"/>
                  <a:pt x="775" y="583"/>
                </a:cubicBezTo>
                <a:cubicBezTo>
                  <a:pt x="774" y="585"/>
                  <a:pt x="774" y="586"/>
                  <a:pt x="773" y="588"/>
                </a:cubicBezTo>
                <a:cubicBezTo>
                  <a:pt x="772" y="589"/>
                  <a:pt x="772" y="590"/>
                  <a:pt x="771" y="591"/>
                </a:cubicBezTo>
                <a:cubicBezTo>
                  <a:pt x="771" y="593"/>
                  <a:pt x="770" y="594"/>
                  <a:pt x="770" y="595"/>
                </a:cubicBezTo>
                <a:cubicBezTo>
                  <a:pt x="770" y="597"/>
                  <a:pt x="769" y="597"/>
                  <a:pt x="768" y="598"/>
                </a:cubicBezTo>
                <a:cubicBezTo>
                  <a:pt x="768" y="600"/>
                  <a:pt x="767" y="600"/>
                  <a:pt x="767" y="602"/>
                </a:cubicBezTo>
                <a:cubicBezTo>
                  <a:pt x="767" y="602"/>
                  <a:pt x="767" y="602"/>
                  <a:pt x="767" y="602"/>
                </a:cubicBezTo>
                <a:cubicBezTo>
                  <a:pt x="767" y="602"/>
                  <a:pt x="767" y="602"/>
                  <a:pt x="766" y="602"/>
                </a:cubicBezTo>
                <a:cubicBezTo>
                  <a:pt x="765" y="603"/>
                  <a:pt x="765" y="605"/>
                  <a:pt x="764" y="606"/>
                </a:cubicBezTo>
                <a:cubicBezTo>
                  <a:pt x="763" y="606"/>
                  <a:pt x="763" y="607"/>
                  <a:pt x="762" y="608"/>
                </a:cubicBezTo>
                <a:cubicBezTo>
                  <a:pt x="762" y="609"/>
                  <a:pt x="762" y="610"/>
                  <a:pt x="761" y="611"/>
                </a:cubicBezTo>
                <a:cubicBezTo>
                  <a:pt x="761" y="611"/>
                  <a:pt x="761" y="613"/>
                  <a:pt x="761" y="613"/>
                </a:cubicBezTo>
                <a:cubicBezTo>
                  <a:pt x="760" y="614"/>
                  <a:pt x="758" y="616"/>
                  <a:pt x="758" y="616"/>
                </a:cubicBezTo>
                <a:cubicBezTo>
                  <a:pt x="757" y="617"/>
                  <a:pt x="758" y="618"/>
                  <a:pt x="757" y="618"/>
                </a:cubicBezTo>
                <a:cubicBezTo>
                  <a:pt x="755" y="620"/>
                  <a:pt x="755" y="623"/>
                  <a:pt x="753" y="625"/>
                </a:cubicBezTo>
                <a:cubicBezTo>
                  <a:pt x="752" y="625"/>
                  <a:pt x="752" y="627"/>
                  <a:pt x="751" y="628"/>
                </a:cubicBezTo>
                <a:cubicBezTo>
                  <a:pt x="750" y="628"/>
                  <a:pt x="749" y="629"/>
                  <a:pt x="749" y="630"/>
                </a:cubicBezTo>
                <a:cubicBezTo>
                  <a:pt x="749" y="632"/>
                  <a:pt x="747" y="632"/>
                  <a:pt x="747" y="634"/>
                </a:cubicBezTo>
                <a:cubicBezTo>
                  <a:pt x="746" y="635"/>
                  <a:pt x="746" y="637"/>
                  <a:pt x="745" y="637"/>
                </a:cubicBezTo>
                <a:cubicBezTo>
                  <a:pt x="744" y="638"/>
                  <a:pt x="744" y="639"/>
                  <a:pt x="744" y="639"/>
                </a:cubicBezTo>
                <a:cubicBezTo>
                  <a:pt x="744" y="640"/>
                  <a:pt x="743" y="640"/>
                  <a:pt x="743" y="641"/>
                </a:cubicBezTo>
                <a:cubicBezTo>
                  <a:pt x="743" y="642"/>
                  <a:pt x="742" y="642"/>
                  <a:pt x="741" y="643"/>
                </a:cubicBezTo>
                <a:cubicBezTo>
                  <a:pt x="740" y="643"/>
                  <a:pt x="741" y="645"/>
                  <a:pt x="739" y="646"/>
                </a:cubicBezTo>
                <a:cubicBezTo>
                  <a:pt x="738" y="646"/>
                  <a:pt x="738" y="647"/>
                  <a:pt x="737" y="649"/>
                </a:cubicBezTo>
                <a:cubicBezTo>
                  <a:pt x="737" y="649"/>
                  <a:pt x="736" y="650"/>
                  <a:pt x="735" y="650"/>
                </a:cubicBezTo>
                <a:cubicBezTo>
                  <a:pt x="735" y="652"/>
                  <a:pt x="735" y="652"/>
                  <a:pt x="735" y="652"/>
                </a:cubicBezTo>
                <a:cubicBezTo>
                  <a:pt x="734" y="653"/>
                  <a:pt x="733" y="654"/>
                  <a:pt x="733" y="655"/>
                </a:cubicBezTo>
                <a:cubicBezTo>
                  <a:pt x="732" y="656"/>
                  <a:pt x="731" y="657"/>
                  <a:pt x="730" y="657"/>
                </a:cubicBezTo>
                <a:cubicBezTo>
                  <a:pt x="730" y="658"/>
                  <a:pt x="729" y="658"/>
                  <a:pt x="729" y="659"/>
                </a:cubicBezTo>
                <a:cubicBezTo>
                  <a:pt x="728" y="660"/>
                  <a:pt x="727" y="663"/>
                  <a:pt x="725" y="663"/>
                </a:cubicBezTo>
                <a:cubicBezTo>
                  <a:pt x="724" y="663"/>
                  <a:pt x="724" y="664"/>
                  <a:pt x="723" y="665"/>
                </a:cubicBezTo>
                <a:cubicBezTo>
                  <a:pt x="723" y="667"/>
                  <a:pt x="722" y="668"/>
                  <a:pt x="720" y="669"/>
                </a:cubicBezTo>
                <a:cubicBezTo>
                  <a:pt x="719" y="671"/>
                  <a:pt x="718" y="672"/>
                  <a:pt x="716" y="674"/>
                </a:cubicBezTo>
                <a:cubicBezTo>
                  <a:pt x="715" y="674"/>
                  <a:pt x="715" y="675"/>
                  <a:pt x="714" y="676"/>
                </a:cubicBezTo>
                <a:cubicBezTo>
                  <a:pt x="714" y="678"/>
                  <a:pt x="712" y="677"/>
                  <a:pt x="712" y="678"/>
                </a:cubicBezTo>
                <a:cubicBezTo>
                  <a:pt x="712" y="678"/>
                  <a:pt x="711" y="679"/>
                  <a:pt x="711" y="679"/>
                </a:cubicBezTo>
                <a:cubicBezTo>
                  <a:pt x="711" y="680"/>
                  <a:pt x="710" y="681"/>
                  <a:pt x="709" y="682"/>
                </a:cubicBezTo>
                <a:cubicBezTo>
                  <a:pt x="708" y="682"/>
                  <a:pt x="707" y="682"/>
                  <a:pt x="707" y="683"/>
                </a:cubicBezTo>
                <a:cubicBezTo>
                  <a:pt x="707" y="683"/>
                  <a:pt x="707" y="684"/>
                  <a:pt x="707" y="684"/>
                </a:cubicBezTo>
                <a:cubicBezTo>
                  <a:pt x="705" y="686"/>
                  <a:pt x="703" y="688"/>
                  <a:pt x="701" y="690"/>
                </a:cubicBezTo>
                <a:cubicBezTo>
                  <a:pt x="700" y="690"/>
                  <a:pt x="699" y="690"/>
                  <a:pt x="699" y="691"/>
                </a:cubicBezTo>
                <a:cubicBezTo>
                  <a:pt x="698" y="692"/>
                  <a:pt x="698" y="693"/>
                  <a:pt x="697" y="693"/>
                </a:cubicBezTo>
                <a:cubicBezTo>
                  <a:pt x="696" y="694"/>
                  <a:pt x="697" y="695"/>
                  <a:pt x="697" y="696"/>
                </a:cubicBezTo>
                <a:cubicBezTo>
                  <a:pt x="696" y="697"/>
                  <a:pt x="695" y="698"/>
                  <a:pt x="693" y="698"/>
                </a:cubicBezTo>
                <a:cubicBezTo>
                  <a:pt x="693" y="699"/>
                  <a:pt x="693" y="699"/>
                  <a:pt x="693" y="699"/>
                </a:cubicBezTo>
                <a:cubicBezTo>
                  <a:pt x="692" y="699"/>
                  <a:pt x="692" y="700"/>
                  <a:pt x="692" y="701"/>
                </a:cubicBezTo>
                <a:cubicBezTo>
                  <a:pt x="692" y="701"/>
                  <a:pt x="691" y="701"/>
                  <a:pt x="690" y="701"/>
                </a:cubicBezTo>
                <a:cubicBezTo>
                  <a:pt x="690" y="702"/>
                  <a:pt x="690" y="703"/>
                  <a:pt x="690" y="703"/>
                </a:cubicBezTo>
                <a:cubicBezTo>
                  <a:pt x="689" y="704"/>
                  <a:pt x="689" y="705"/>
                  <a:pt x="688" y="705"/>
                </a:cubicBezTo>
                <a:cubicBezTo>
                  <a:pt x="688" y="705"/>
                  <a:pt x="687" y="705"/>
                  <a:pt x="687" y="705"/>
                </a:cubicBezTo>
                <a:cubicBezTo>
                  <a:pt x="688" y="707"/>
                  <a:pt x="685" y="707"/>
                  <a:pt x="685" y="709"/>
                </a:cubicBezTo>
                <a:cubicBezTo>
                  <a:pt x="685" y="709"/>
                  <a:pt x="684" y="710"/>
                  <a:pt x="684" y="711"/>
                </a:cubicBezTo>
                <a:cubicBezTo>
                  <a:pt x="683" y="711"/>
                  <a:pt x="683" y="711"/>
                  <a:pt x="683" y="711"/>
                </a:cubicBezTo>
                <a:cubicBezTo>
                  <a:pt x="680" y="711"/>
                  <a:pt x="679" y="711"/>
                  <a:pt x="677" y="713"/>
                </a:cubicBezTo>
                <a:cubicBezTo>
                  <a:pt x="677" y="713"/>
                  <a:pt x="677" y="713"/>
                  <a:pt x="677" y="713"/>
                </a:cubicBezTo>
                <a:cubicBezTo>
                  <a:pt x="676" y="713"/>
                  <a:pt x="675" y="714"/>
                  <a:pt x="674" y="714"/>
                </a:cubicBezTo>
                <a:cubicBezTo>
                  <a:pt x="673" y="715"/>
                  <a:pt x="672" y="716"/>
                  <a:pt x="671" y="716"/>
                </a:cubicBezTo>
                <a:cubicBezTo>
                  <a:pt x="670" y="717"/>
                  <a:pt x="669" y="717"/>
                  <a:pt x="668" y="718"/>
                </a:cubicBezTo>
                <a:cubicBezTo>
                  <a:pt x="669" y="718"/>
                  <a:pt x="669" y="718"/>
                  <a:pt x="669" y="719"/>
                </a:cubicBezTo>
                <a:cubicBezTo>
                  <a:pt x="669" y="719"/>
                  <a:pt x="668" y="719"/>
                  <a:pt x="667" y="719"/>
                </a:cubicBezTo>
                <a:cubicBezTo>
                  <a:pt x="666" y="721"/>
                  <a:pt x="664" y="721"/>
                  <a:pt x="663" y="724"/>
                </a:cubicBezTo>
                <a:cubicBezTo>
                  <a:pt x="663" y="724"/>
                  <a:pt x="663" y="725"/>
                  <a:pt x="662" y="725"/>
                </a:cubicBezTo>
                <a:cubicBezTo>
                  <a:pt x="661" y="725"/>
                  <a:pt x="660" y="726"/>
                  <a:pt x="659" y="727"/>
                </a:cubicBezTo>
                <a:cubicBezTo>
                  <a:pt x="659" y="727"/>
                  <a:pt x="658" y="727"/>
                  <a:pt x="657" y="728"/>
                </a:cubicBezTo>
                <a:cubicBezTo>
                  <a:pt x="657" y="728"/>
                  <a:pt x="656" y="728"/>
                  <a:pt x="655" y="729"/>
                </a:cubicBezTo>
                <a:cubicBezTo>
                  <a:pt x="655" y="729"/>
                  <a:pt x="655" y="730"/>
                  <a:pt x="655" y="730"/>
                </a:cubicBezTo>
                <a:cubicBezTo>
                  <a:pt x="655" y="731"/>
                  <a:pt x="654" y="731"/>
                  <a:pt x="654" y="731"/>
                </a:cubicBezTo>
                <a:cubicBezTo>
                  <a:pt x="653" y="732"/>
                  <a:pt x="652" y="731"/>
                  <a:pt x="652" y="733"/>
                </a:cubicBezTo>
                <a:cubicBezTo>
                  <a:pt x="652" y="733"/>
                  <a:pt x="651" y="733"/>
                  <a:pt x="651" y="733"/>
                </a:cubicBezTo>
                <a:cubicBezTo>
                  <a:pt x="649" y="733"/>
                  <a:pt x="648" y="734"/>
                  <a:pt x="647" y="735"/>
                </a:cubicBezTo>
                <a:cubicBezTo>
                  <a:pt x="647" y="735"/>
                  <a:pt x="648" y="735"/>
                  <a:pt x="647" y="736"/>
                </a:cubicBezTo>
                <a:cubicBezTo>
                  <a:pt x="646" y="737"/>
                  <a:pt x="645" y="737"/>
                  <a:pt x="644" y="738"/>
                </a:cubicBezTo>
                <a:cubicBezTo>
                  <a:pt x="643" y="739"/>
                  <a:pt x="644" y="740"/>
                  <a:pt x="643" y="740"/>
                </a:cubicBezTo>
                <a:cubicBezTo>
                  <a:pt x="642" y="740"/>
                  <a:pt x="642" y="741"/>
                  <a:pt x="641" y="741"/>
                </a:cubicBezTo>
                <a:cubicBezTo>
                  <a:pt x="640" y="741"/>
                  <a:pt x="640" y="742"/>
                  <a:pt x="639" y="743"/>
                </a:cubicBezTo>
                <a:cubicBezTo>
                  <a:pt x="639" y="742"/>
                  <a:pt x="638" y="741"/>
                  <a:pt x="637" y="742"/>
                </a:cubicBezTo>
                <a:cubicBezTo>
                  <a:pt x="637" y="743"/>
                  <a:pt x="636" y="743"/>
                  <a:pt x="636" y="743"/>
                </a:cubicBezTo>
                <a:cubicBezTo>
                  <a:pt x="635" y="743"/>
                  <a:pt x="635" y="744"/>
                  <a:pt x="635" y="745"/>
                </a:cubicBezTo>
                <a:cubicBezTo>
                  <a:pt x="634" y="745"/>
                  <a:pt x="634" y="746"/>
                  <a:pt x="633" y="746"/>
                </a:cubicBezTo>
                <a:cubicBezTo>
                  <a:pt x="632" y="746"/>
                  <a:pt x="632" y="747"/>
                  <a:pt x="631" y="748"/>
                </a:cubicBezTo>
                <a:cubicBezTo>
                  <a:pt x="628" y="748"/>
                  <a:pt x="628" y="748"/>
                  <a:pt x="628" y="748"/>
                </a:cubicBezTo>
                <a:cubicBezTo>
                  <a:pt x="628" y="748"/>
                  <a:pt x="628" y="748"/>
                  <a:pt x="628" y="748"/>
                </a:cubicBezTo>
                <a:cubicBezTo>
                  <a:pt x="629" y="747"/>
                  <a:pt x="629" y="747"/>
                  <a:pt x="628" y="747"/>
                </a:cubicBezTo>
                <a:cubicBezTo>
                  <a:pt x="628" y="747"/>
                  <a:pt x="628" y="746"/>
                  <a:pt x="628" y="747"/>
                </a:cubicBezTo>
                <a:cubicBezTo>
                  <a:pt x="628" y="747"/>
                  <a:pt x="628" y="747"/>
                  <a:pt x="628" y="748"/>
                </a:cubicBezTo>
                <a:cubicBezTo>
                  <a:pt x="628" y="748"/>
                  <a:pt x="628" y="749"/>
                  <a:pt x="628" y="749"/>
                </a:cubicBezTo>
                <a:cubicBezTo>
                  <a:pt x="627" y="749"/>
                  <a:pt x="626" y="751"/>
                  <a:pt x="624" y="750"/>
                </a:cubicBezTo>
                <a:cubicBezTo>
                  <a:pt x="624" y="750"/>
                  <a:pt x="624" y="751"/>
                  <a:pt x="624" y="752"/>
                </a:cubicBezTo>
                <a:cubicBezTo>
                  <a:pt x="622" y="753"/>
                  <a:pt x="621" y="752"/>
                  <a:pt x="619" y="753"/>
                </a:cubicBezTo>
                <a:cubicBezTo>
                  <a:pt x="619" y="753"/>
                  <a:pt x="620" y="753"/>
                  <a:pt x="620" y="753"/>
                </a:cubicBezTo>
                <a:cubicBezTo>
                  <a:pt x="620" y="753"/>
                  <a:pt x="621" y="753"/>
                  <a:pt x="621" y="754"/>
                </a:cubicBezTo>
                <a:cubicBezTo>
                  <a:pt x="621" y="754"/>
                  <a:pt x="620" y="754"/>
                  <a:pt x="620" y="754"/>
                </a:cubicBezTo>
                <a:cubicBezTo>
                  <a:pt x="620" y="754"/>
                  <a:pt x="619" y="755"/>
                  <a:pt x="618" y="755"/>
                </a:cubicBezTo>
                <a:cubicBezTo>
                  <a:pt x="617" y="755"/>
                  <a:pt x="617" y="756"/>
                  <a:pt x="616" y="756"/>
                </a:cubicBezTo>
                <a:cubicBezTo>
                  <a:pt x="615" y="756"/>
                  <a:pt x="615" y="757"/>
                  <a:pt x="614" y="757"/>
                </a:cubicBezTo>
                <a:cubicBezTo>
                  <a:pt x="614" y="758"/>
                  <a:pt x="614" y="758"/>
                  <a:pt x="614" y="758"/>
                </a:cubicBezTo>
                <a:cubicBezTo>
                  <a:pt x="613" y="758"/>
                  <a:pt x="612" y="759"/>
                  <a:pt x="611" y="759"/>
                </a:cubicBezTo>
                <a:cubicBezTo>
                  <a:pt x="610" y="760"/>
                  <a:pt x="609" y="761"/>
                  <a:pt x="608" y="762"/>
                </a:cubicBezTo>
                <a:cubicBezTo>
                  <a:pt x="607" y="761"/>
                  <a:pt x="607" y="761"/>
                  <a:pt x="605" y="761"/>
                </a:cubicBezTo>
                <a:cubicBezTo>
                  <a:pt x="606" y="761"/>
                  <a:pt x="606" y="761"/>
                  <a:pt x="606" y="760"/>
                </a:cubicBezTo>
                <a:cubicBezTo>
                  <a:pt x="606" y="760"/>
                  <a:pt x="606" y="760"/>
                  <a:pt x="605" y="760"/>
                </a:cubicBezTo>
                <a:cubicBezTo>
                  <a:pt x="605" y="760"/>
                  <a:pt x="605" y="760"/>
                  <a:pt x="605" y="760"/>
                </a:cubicBezTo>
                <a:cubicBezTo>
                  <a:pt x="604" y="760"/>
                  <a:pt x="604" y="760"/>
                  <a:pt x="604" y="760"/>
                </a:cubicBezTo>
                <a:cubicBezTo>
                  <a:pt x="604" y="760"/>
                  <a:pt x="604" y="761"/>
                  <a:pt x="604" y="761"/>
                </a:cubicBezTo>
                <a:cubicBezTo>
                  <a:pt x="605" y="761"/>
                  <a:pt x="605" y="761"/>
                  <a:pt x="605" y="761"/>
                </a:cubicBezTo>
                <a:cubicBezTo>
                  <a:pt x="605" y="762"/>
                  <a:pt x="604" y="763"/>
                  <a:pt x="603" y="764"/>
                </a:cubicBezTo>
                <a:cubicBezTo>
                  <a:pt x="602" y="764"/>
                  <a:pt x="601" y="765"/>
                  <a:pt x="599" y="765"/>
                </a:cubicBezTo>
                <a:cubicBezTo>
                  <a:pt x="598" y="766"/>
                  <a:pt x="597" y="766"/>
                  <a:pt x="596" y="766"/>
                </a:cubicBezTo>
                <a:cubicBezTo>
                  <a:pt x="595" y="766"/>
                  <a:pt x="595" y="767"/>
                  <a:pt x="595" y="767"/>
                </a:cubicBezTo>
                <a:cubicBezTo>
                  <a:pt x="594" y="767"/>
                  <a:pt x="593" y="768"/>
                  <a:pt x="593" y="769"/>
                </a:cubicBezTo>
                <a:cubicBezTo>
                  <a:pt x="592" y="770"/>
                  <a:pt x="591" y="769"/>
                  <a:pt x="590" y="770"/>
                </a:cubicBezTo>
                <a:cubicBezTo>
                  <a:pt x="587" y="770"/>
                  <a:pt x="587" y="770"/>
                  <a:pt x="587" y="770"/>
                </a:cubicBezTo>
                <a:cubicBezTo>
                  <a:pt x="588" y="770"/>
                  <a:pt x="588" y="770"/>
                  <a:pt x="588" y="770"/>
                </a:cubicBezTo>
                <a:cubicBezTo>
                  <a:pt x="588" y="770"/>
                  <a:pt x="587" y="770"/>
                  <a:pt x="587" y="770"/>
                </a:cubicBezTo>
                <a:cubicBezTo>
                  <a:pt x="587" y="770"/>
                  <a:pt x="587" y="769"/>
                  <a:pt x="587" y="769"/>
                </a:cubicBezTo>
                <a:cubicBezTo>
                  <a:pt x="586" y="769"/>
                  <a:pt x="586" y="770"/>
                  <a:pt x="586" y="770"/>
                </a:cubicBezTo>
                <a:cubicBezTo>
                  <a:pt x="586" y="770"/>
                  <a:pt x="586" y="770"/>
                  <a:pt x="586" y="770"/>
                </a:cubicBezTo>
                <a:cubicBezTo>
                  <a:pt x="587" y="770"/>
                  <a:pt x="587" y="770"/>
                  <a:pt x="587" y="770"/>
                </a:cubicBezTo>
                <a:cubicBezTo>
                  <a:pt x="588" y="771"/>
                  <a:pt x="587" y="771"/>
                  <a:pt x="587" y="771"/>
                </a:cubicBezTo>
                <a:cubicBezTo>
                  <a:pt x="586" y="771"/>
                  <a:pt x="585" y="771"/>
                  <a:pt x="585" y="772"/>
                </a:cubicBezTo>
                <a:cubicBezTo>
                  <a:pt x="585" y="772"/>
                  <a:pt x="585" y="772"/>
                  <a:pt x="586" y="773"/>
                </a:cubicBezTo>
                <a:cubicBezTo>
                  <a:pt x="585" y="773"/>
                  <a:pt x="585" y="774"/>
                  <a:pt x="584" y="774"/>
                </a:cubicBezTo>
                <a:cubicBezTo>
                  <a:pt x="583" y="774"/>
                  <a:pt x="582" y="774"/>
                  <a:pt x="582" y="774"/>
                </a:cubicBezTo>
                <a:cubicBezTo>
                  <a:pt x="580" y="774"/>
                  <a:pt x="580" y="775"/>
                  <a:pt x="579" y="775"/>
                </a:cubicBezTo>
                <a:cubicBezTo>
                  <a:pt x="579" y="775"/>
                  <a:pt x="579" y="775"/>
                  <a:pt x="579" y="775"/>
                </a:cubicBezTo>
                <a:cubicBezTo>
                  <a:pt x="579" y="775"/>
                  <a:pt x="579" y="775"/>
                  <a:pt x="579" y="775"/>
                </a:cubicBezTo>
                <a:cubicBezTo>
                  <a:pt x="579" y="774"/>
                  <a:pt x="579" y="774"/>
                  <a:pt x="578" y="775"/>
                </a:cubicBezTo>
                <a:cubicBezTo>
                  <a:pt x="578" y="775"/>
                  <a:pt x="579" y="775"/>
                  <a:pt x="579" y="775"/>
                </a:cubicBezTo>
                <a:cubicBezTo>
                  <a:pt x="577" y="777"/>
                  <a:pt x="577" y="777"/>
                  <a:pt x="575" y="776"/>
                </a:cubicBezTo>
                <a:cubicBezTo>
                  <a:pt x="575" y="776"/>
                  <a:pt x="575" y="776"/>
                  <a:pt x="575" y="776"/>
                </a:cubicBezTo>
                <a:cubicBezTo>
                  <a:pt x="574" y="778"/>
                  <a:pt x="572" y="777"/>
                  <a:pt x="571" y="777"/>
                </a:cubicBezTo>
                <a:cubicBezTo>
                  <a:pt x="571" y="777"/>
                  <a:pt x="571" y="778"/>
                  <a:pt x="571" y="778"/>
                </a:cubicBezTo>
                <a:cubicBezTo>
                  <a:pt x="570" y="779"/>
                  <a:pt x="570" y="779"/>
                  <a:pt x="569" y="780"/>
                </a:cubicBezTo>
                <a:cubicBezTo>
                  <a:pt x="567" y="779"/>
                  <a:pt x="566" y="781"/>
                  <a:pt x="565" y="781"/>
                </a:cubicBezTo>
                <a:cubicBezTo>
                  <a:pt x="563" y="781"/>
                  <a:pt x="563" y="781"/>
                  <a:pt x="562" y="782"/>
                </a:cubicBezTo>
                <a:cubicBezTo>
                  <a:pt x="562" y="782"/>
                  <a:pt x="560" y="785"/>
                  <a:pt x="560" y="785"/>
                </a:cubicBezTo>
                <a:cubicBezTo>
                  <a:pt x="558" y="785"/>
                  <a:pt x="557" y="786"/>
                  <a:pt x="556" y="786"/>
                </a:cubicBezTo>
                <a:cubicBezTo>
                  <a:pt x="555" y="787"/>
                  <a:pt x="555" y="787"/>
                  <a:pt x="554" y="785"/>
                </a:cubicBezTo>
                <a:cubicBezTo>
                  <a:pt x="554" y="785"/>
                  <a:pt x="554" y="785"/>
                  <a:pt x="554" y="785"/>
                </a:cubicBezTo>
                <a:cubicBezTo>
                  <a:pt x="553" y="786"/>
                  <a:pt x="552" y="787"/>
                  <a:pt x="552" y="787"/>
                </a:cubicBezTo>
                <a:cubicBezTo>
                  <a:pt x="550" y="787"/>
                  <a:pt x="548" y="787"/>
                  <a:pt x="546" y="787"/>
                </a:cubicBezTo>
                <a:cubicBezTo>
                  <a:pt x="546" y="787"/>
                  <a:pt x="546" y="788"/>
                  <a:pt x="546" y="788"/>
                </a:cubicBezTo>
                <a:cubicBezTo>
                  <a:pt x="547" y="789"/>
                  <a:pt x="548" y="788"/>
                  <a:pt x="549" y="789"/>
                </a:cubicBezTo>
                <a:cubicBezTo>
                  <a:pt x="548" y="789"/>
                  <a:pt x="548" y="789"/>
                  <a:pt x="548" y="789"/>
                </a:cubicBezTo>
                <a:cubicBezTo>
                  <a:pt x="546" y="789"/>
                  <a:pt x="544" y="790"/>
                  <a:pt x="542" y="791"/>
                </a:cubicBezTo>
                <a:cubicBezTo>
                  <a:pt x="541" y="791"/>
                  <a:pt x="541" y="791"/>
                  <a:pt x="539" y="791"/>
                </a:cubicBezTo>
                <a:cubicBezTo>
                  <a:pt x="539" y="790"/>
                  <a:pt x="538" y="790"/>
                  <a:pt x="538" y="790"/>
                </a:cubicBezTo>
                <a:cubicBezTo>
                  <a:pt x="537" y="791"/>
                  <a:pt x="537" y="792"/>
                  <a:pt x="535" y="792"/>
                </a:cubicBezTo>
                <a:cubicBezTo>
                  <a:pt x="534" y="792"/>
                  <a:pt x="533" y="794"/>
                  <a:pt x="532" y="793"/>
                </a:cubicBezTo>
                <a:cubicBezTo>
                  <a:pt x="531" y="794"/>
                  <a:pt x="530" y="794"/>
                  <a:pt x="530" y="794"/>
                </a:cubicBezTo>
                <a:cubicBezTo>
                  <a:pt x="528" y="794"/>
                  <a:pt x="527" y="794"/>
                  <a:pt x="526" y="795"/>
                </a:cubicBezTo>
                <a:cubicBezTo>
                  <a:pt x="525" y="796"/>
                  <a:pt x="524" y="796"/>
                  <a:pt x="522" y="796"/>
                </a:cubicBezTo>
                <a:cubicBezTo>
                  <a:pt x="522" y="796"/>
                  <a:pt x="521" y="797"/>
                  <a:pt x="521" y="797"/>
                </a:cubicBezTo>
                <a:cubicBezTo>
                  <a:pt x="519" y="796"/>
                  <a:pt x="519" y="796"/>
                  <a:pt x="515" y="796"/>
                </a:cubicBezTo>
                <a:cubicBezTo>
                  <a:pt x="516" y="797"/>
                  <a:pt x="517" y="797"/>
                  <a:pt x="517" y="797"/>
                </a:cubicBezTo>
                <a:cubicBezTo>
                  <a:pt x="517" y="797"/>
                  <a:pt x="517" y="798"/>
                  <a:pt x="517" y="798"/>
                </a:cubicBezTo>
                <a:cubicBezTo>
                  <a:pt x="516" y="798"/>
                  <a:pt x="515" y="797"/>
                  <a:pt x="513" y="799"/>
                </a:cubicBezTo>
                <a:cubicBezTo>
                  <a:pt x="512" y="799"/>
                  <a:pt x="510" y="798"/>
                  <a:pt x="509" y="800"/>
                </a:cubicBezTo>
                <a:cubicBezTo>
                  <a:pt x="509" y="800"/>
                  <a:pt x="508" y="800"/>
                  <a:pt x="507" y="800"/>
                </a:cubicBezTo>
                <a:cubicBezTo>
                  <a:pt x="506" y="800"/>
                  <a:pt x="506" y="799"/>
                  <a:pt x="505" y="799"/>
                </a:cubicBezTo>
                <a:cubicBezTo>
                  <a:pt x="505" y="799"/>
                  <a:pt x="505" y="799"/>
                  <a:pt x="505" y="799"/>
                </a:cubicBezTo>
                <a:cubicBezTo>
                  <a:pt x="505" y="799"/>
                  <a:pt x="505" y="798"/>
                  <a:pt x="505" y="798"/>
                </a:cubicBezTo>
                <a:cubicBezTo>
                  <a:pt x="505" y="798"/>
                  <a:pt x="505" y="798"/>
                  <a:pt x="504" y="798"/>
                </a:cubicBezTo>
                <a:cubicBezTo>
                  <a:pt x="504" y="798"/>
                  <a:pt x="505" y="799"/>
                  <a:pt x="505" y="799"/>
                </a:cubicBezTo>
                <a:cubicBezTo>
                  <a:pt x="505" y="799"/>
                  <a:pt x="505" y="800"/>
                  <a:pt x="505" y="800"/>
                </a:cubicBezTo>
                <a:cubicBezTo>
                  <a:pt x="505" y="800"/>
                  <a:pt x="504" y="801"/>
                  <a:pt x="504" y="801"/>
                </a:cubicBezTo>
                <a:cubicBezTo>
                  <a:pt x="503" y="801"/>
                  <a:pt x="501" y="800"/>
                  <a:pt x="500" y="802"/>
                </a:cubicBezTo>
                <a:cubicBezTo>
                  <a:pt x="500" y="802"/>
                  <a:pt x="499" y="802"/>
                  <a:pt x="499" y="802"/>
                </a:cubicBezTo>
                <a:cubicBezTo>
                  <a:pt x="498" y="802"/>
                  <a:pt x="497" y="801"/>
                  <a:pt x="496" y="802"/>
                </a:cubicBezTo>
                <a:cubicBezTo>
                  <a:pt x="495" y="803"/>
                  <a:pt x="494" y="803"/>
                  <a:pt x="493" y="803"/>
                </a:cubicBezTo>
                <a:cubicBezTo>
                  <a:pt x="492" y="804"/>
                  <a:pt x="491" y="804"/>
                  <a:pt x="490" y="804"/>
                </a:cubicBezTo>
                <a:cubicBezTo>
                  <a:pt x="489" y="803"/>
                  <a:pt x="489" y="803"/>
                  <a:pt x="488" y="803"/>
                </a:cubicBezTo>
                <a:cubicBezTo>
                  <a:pt x="487" y="804"/>
                  <a:pt x="487" y="805"/>
                  <a:pt x="485" y="804"/>
                </a:cubicBezTo>
                <a:cubicBezTo>
                  <a:pt x="484" y="805"/>
                  <a:pt x="483" y="805"/>
                  <a:pt x="482" y="806"/>
                </a:cubicBezTo>
                <a:cubicBezTo>
                  <a:pt x="481" y="807"/>
                  <a:pt x="481" y="806"/>
                  <a:pt x="480" y="805"/>
                </a:cubicBezTo>
                <a:cubicBezTo>
                  <a:pt x="480" y="806"/>
                  <a:pt x="480" y="806"/>
                  <a:pt x="479" y="806"/>
                </a:cubicBezTo>
                <a:cubicBezTo>
                  <a:pt x="479" y="806"/>
                  <a:pt x="478" y="806"/>
                  <a:pt x="477" y="807"/>
                </a:cubicBezTo>
                <a:cubicBezTo>
                  <a:pt x="476" y="807"/>
                  <a:pt x="476" y="808"/>
                  <a:pt x="475" y="807"/>
                </a:cubicBezTo>
                <a:cubicBezTo>
                  <a:pt x="473" y="807"/>
                  <a:pt x="472" y="809"/>
                  <a:pt x="471" y="808"/>
                </a:cubicBezTo>
                <a:cubicBezTo>
                  <a:pt x="469" y="808"/>
                  <a:pt x="468" y="808"/>
                  <a:pt x="466" y="808"/>
                </a:cubicBezTo>
                <a:cubicBezTo>
                  <a:pt x="466" y="808"/>
                  <a:pt x="465" y="809"/>
                  <a:pt x="465" y="809"/>
                </a:cubicBezTo>
                <a:cubicBezTo>
                  <a:pt x="464" y="809"/>
                  <a:pt x="463" y="809"/>
                  <a:pt x="463" y="809"/>
                </a:cubicBezTo>
                <a:cubicBezTo>
                  <a:pt x="462" y="808"/>
                  <a:pt x="460" y="808"/>
                  <a:pt x="459" y="808"/>
                </a:cubicBezTo>
                <a:cubicBezTo>
                  <a:pt x="458" y="808"/>
                  <a:pt x="457" y="810"/>
                  <a:pt x="456" y="809"/>
                </a:cubicBezTo>
                <a:cubicBezTo>
                  <a:pt x="455" y="809"/>
                  <a:pt x="454" y="809"/>
                  <a:pt x="453" y="810"/>
                </a:cubicBezTo>
                <a:cubicBezTo>
                  <a:pt x="453" y="810"/>
                  <a:pt x="453" y="810"/>
                  <a:pt x="453" y="810"/>
                </a:cubicBezTo>
                <a:cubicBezTo>
                  <a:pt x="452" y="811"/>
                  <a:pt x="452" y="809"/>
                  <a:pt x="451" y="810"/>
                </a:cubicBezTo>
                <a:cubicBezTo>
                  <a:pt x="451" y="810"/>
                  <a:pt x="450" y="810"/>
                  <a:pt x="449" y="811"/>
                </a:cubicBezTo>
                <a:cubicBezTo>
                  <a:pt x="449" y="811"/>
                  <a:pt x="449" y="811"/>
                  <a:pt x="448" y="811"/>
                </a:cubicBezTo>
                <a:cubicBezTo>
                  <a:pt x="447" y="810"/>
                  <a:pt x="446" y="810"/>
                  <a:pt x="445" y="810"/>
                </a:cubicBezTo>
                <a:cubicBezTo>
                  <a:pt x="444" y="811"/>
                  <a:pt x="444" y="811"/>
                  <a:pt x="444" y="811"/>
                </a:cubicBezTo>
                <a:cubicBezTo>
                  <a:pt x="443" y="811"/>
                  <a:pt x="441" y="811"/>
                  <a:pt x="439" y="812"/>
                </a:cubicBezTo>
                <a:cubicBezTo>
                  <a:pt x="438" y="813"/>
                  <a:pt x="436" y="812"/>
                  <a:pt x="435" y="812"/>
                </a:cubicBezTo>
                <a:cubicBezTo>
                  <a:pt x="434" y="812"/>
                  <a:pt x="433" y="811"/>
                  <a:pt x="432" y="811"/>
                </a:cubicBezTo>
                <a:cubicBezTo>
                  <a:pt x="431" y="811"/>
                  <a:pt x="429" y="811"/>
                  <a:pt x="428" y="811"/>
                </a:cubicBezTo>
                <a:cubicBezTo>
                  <a:pt x="425" y="811"/>
                  <a:pt x="425" y="811"/>
                  <a:pt x="425" y="811"/>
                </a:cubicBezTo>
                <a:cubicBezTo>
                  <a:pt x="424" y="810"/>
                  <a:pt x="424" y="810"/>
                  <a:pt x="425" y="809"/>
                </a:cubicBezTo>
                <a:cubicBezTo>
                  <a:pt x="425" y="809"/>
                  <a:pt x="425" y="809"/>
                  <a:pt x="426" y="807"/>
                </a:cubicBezTo>
                <a:cubicBezTo>
                  <a:pt x="426" y="807"/>
                  <a:pt x="426" y="807"/>
                  <a:pt x="426" y="807"/>
                </a:cubicBezTo>
                <a:cubicBezTo>
                  <a:pt x="426" y="807"/>
                  <a:pt x="426" y="807"/>
                  <a:pt x="425" y="808"/>
                </a:cubicBezTo>
                <a:cubicBezTo>
                  <a:pt x="425" y="808"/>
                  <a:pt x="425" y="808"/>
                  <a:pt x="426" y="808"/>
                </a:cubicBezTo>
                <a:cubicBezTo>
                  <a:pt x="426" y="808"/>
                  <a:pt x="426" y="808"/>
                  <a:pt x="426" y="808"/>
                </a:cubicBezTo>
                <a:cubicBezTo>
                  <a:pt x="427" y="807"/>
                  <a:pt x="426" y="807"/>
                  <a:pt x="426" y="807"/>
                </a:cubicBezTo>
                <a:cubicBezTo>
                  <a:pt x="424" y="808"/>
                  <a:pt x="423" y="809"/>
                  <a:pt x="422" y="807"/>
                </a:cubicBezTo>
                <a:cubicBezTo>
                  <a:pt x="422" y="807"/>
                  <a:pt x="421" y="808"/>
                  <a:pt x="421" y="808"/>
                </a:cubicBezTo>
                <a:cubicBezTo>
                  <a:pt x="421" y="809"/>
                  <a:pt x="420" y="809"/>
                  <a:pt x="420" y="810"/>
                </a:cubicBezTo>
                <a:cubicBezTo>
                  <a:pt x="420" y="810"/>
                  <a:pt x="420" y="811"/>
                  <a:pt x="420" y="812"/>
                </a:cubicBezTo>
                <a:cubicBezTo>
                  <a:pt x="418" y="812"/>
                  <a:pt x="417" y="813"/>
                  <a:pt x="416" y="811"/>
                </a:cubicBezTo>
                <a:cubicBezTo>
                  <a:pt x="415" y="811"/>
                  <a:pt x="413" y="811"/>
                  <a:pt x="413" y="811"/>
                </a:cubicBezTo>
                <a:cubicBezTo>
                  <a:pt x="412" y="812"/>
                  <a:pt x="411" y="812"/>
                  <a:pt x="410" y="812"/>
                </a:cubicBezTo>
                <a:cubicBezTo>
                  <a:pt x="405" y="812"/>
                  <a:pt x="400" y="812"/>
                  <a:pt x="395" y="812"/>
                </a:cubicBezTo>
                <a:cubicBezTo>
                  <a:pt x="394" y="812"/>
                  <a:pt x="393" y="813"/>
                  <a:pt x="392" y="811"/>
                </a:cubicBezTo>
                <a:cubicBezTo>
                  <a:pt x="392" y="811"/>
                  <a:pt x="391" y="811"/>
                  <a:pt x="390" y="811"/>
                </a:cubicBezTo>
                <a:cubicBezTo>
                  <a:pt x="387" y="811"/>
                  <a:pt x="384" y="811"/>
                  <a:pt x="382" y="811"/>
                </a:cubicBezTo>
                <a:cubicBezTo>
                  <a:pt x="380" y="811"/>
                  <a:pt x="379" y="812"/>
                  <a:pt x="378" y="810"/>
                </a:cubicBezTo>
                <a:cubicBezTo>
                  <a:pt x="377" y="810"/>
                  <a:pt x="377" y="810"/>
                  <a:pt x="376" y="810"/>
                </a:cubicBezTo>
                <a:cubicBezTo>
                  <a:pt x="375" y="810"/>
                  <a:pt x="373" y="810"/>
                  <a:pt x="372" y="810"/>
                </a:cubicBezTo>
                <a:cubicBezTo>
                  <a:pt x="370" y="810"/>
                  <a:pt x="368" y="811"/>
                  <a:pt x="367" y="809"/>
                </a:cubicBezTo>
                <a:cubicBezTo>
                  <a:pt x="366" y="809"/>
                  <a:pt x="365" y="809"/>
                  <a:pt x="364" y="809"/>
                </a:cubicBezTo>
                <a:cubicBezTo>
                  <a:pt x="363" y="809"/>
                  <a:pt x="361" y="810"/>
                  <a:pt x="360" y="808"/>
                </a:cubicBezTo>
                <a:cubicBezTo>
                  <a:pt x="358" y="808"/>
                  <a:pt x="357" y="808"/>
                  <a:pt x="356" y="808"/>
                </a:cubicBezTo>
                <a:cubicBezTo>
                  <a:pt x="354" y="808"/>
                  <a:pt x="354" y="808"/>
                  <a:pt x="352" y="807"/>
                </a:cubicBezTo>
                <a:cubicBezTo>
                  <a:pt x="352" y="805"/>
                  <a:pt x="352" y="805"/>
                  <a:pt x="352" y="805"/>
                </a:cubicBezTo>
                <a:cubicBezTo>
                  <a:pt x="351" y="804"/>
                  <a:pt x="351" y="806"/>
                  <a:pt x="350" y="805"/>
                </a:cubicBezTo>
                <a:cubicBezTo>
                  <a:pt x="349" y="805"/>
                  <a:pt x="348" y="807"/>
                  <a:pt x="347" y="806"/>
                </a:cubicBezTo>
                <a:cubicBezTo>
                  <a:pt x="346" y="808"/>
                  <a:pt x="345" y="808"/>
                  <a:pt x="344" y="807"/>
                </a:cubicBezTo>
                <a:cubicBezTo>
                  <a:pt x="343" y="806"/>
                  <a:pt x="343" y="806"/>
                  <a:pt x="343" y="806"/>
                </a:cubicBezTo>
                <a:cubicBezTo>
                  <a:pt x="342" y="806"/>
                  <a:pt x="341" y="807"/>
                  <a:pt x="340" y="806"/>
                </a:cubicBezTo>
                <a:cubicBezTo>
                  <a:pt x="339" y="805"/>
                  <a:pt x="338" y="807"/>
                  <a:pt x="338" y="806"/>
                </a:cubicBezTo>
                <a:cubicBezTo>
                  <a:pt x="336" y="806"/>
                  <a:pt x="334" y="805"/>
                  <a:pt x="333" y="805"/>
                </a:cubicBezTo>
                <a:cubicBezTo>
                  <a:pt x="332" y="805"/>
                  <a:pt x="331" y="806"/>
                  <a:pt x="330" y="805"/>
                </a:cubicBezTo>
                <a:cubicBezTo>
                  <a:pt x="329" y="805"/>
                  <a:pt x="329" y="804"/>
                  <a:pt x="328" y="804"/>
                </a:cubicBezTo>
                <a:cubicBezTo>
                  <a:pt x="327" y="803"/>
                  <a:pt x="326" y="804"/>
                  <a:pt x="324" y="804"/>
                </a:cubicBezTo>
                <a:cubicBezTo>
                  <a:pt x="324" y="803"/>
                  <a:pt x="323" y="802"/>
                  <a:pt x="323" y="802"/>
                </a:cubicBezTo>
                <a:cubicBezTo>
                  <a:pt x="323" y="802"/>
                  <a:pt x="322" y="802"/>
                  <a:pt x="322" y="802"/>
                </a:cubicBezTo>
                <a:cubicBezTo>
                  <a:pt x="321" y="801"/>
                  <a:pt x="321" y="803"/>
                  <a:pt x="320" y="802"/>
                </a:cubicBezTo>
                <a:cubicBezTo>
                  <a:pt x="320" y="802"/>
                  <a:pt x="319" y="802"/>
                  <a:pt x="318" y="802"/>
                </a:cubicBezTo>
                <a:cubicBezTo>
                  <a:pt x="318" y="802"/>
                  <a:pt x="317" y="802"/>
                  <a:pt x="316" y="803"/>
                </a:cubicBezTo>
                <a:cubicBezTo>
                  <a:pt x="315" y="803"/>
                  <a:pt x="315" y="801"/>
                  <a:pt x="314" y="801"/>
                </a:cubicBezTo>
                <a:cubicBezTo>
                  <a:pt x="313" y="801"/>
                  <a:pt x="311" y="801"/>
                  <a:pt x="310" y="801"/>
                </a:cubicBezTo>
                <a:cubicBezTo>
                  <a:pt x="310" y="801"/>
                  <a:pt x="309" y="801"/>
                  <a:pt x="310" y="801"/>
                </a:cubicBezTo>
                <a:cubicBezTo>
                  <a:pt x="309" y="800"/>
                  <a:pt x="308" y="800"/>
                  <a:pt x="308" y="800"/>
                </a:cubicBezTo>
                <a:cubicBezTo>
                  <a:pt x="307" y="800"/>
                  <a:pt x="306" y="800"/>
                  <a:pt x="305" y="800"/>
                </a:cubicBezTo>
                <a:cubicBezTo>
                  <a:pt x="305" y="800"/>
                  <a:pt x="304" y="799"/>
                  <a:pt x="304" y="799"/>
                </a:cubicBezTo>
                <a:cubicBezTo>
                  <a:pt x="303" y="799"/>
                  <a:pt x="303" y="799"/>
                  <a:pt x="303" y="799"/>
                </a:cubicBezTo>
                <a:cubicBezTo>
                  <a:pt x="302" y="800"/>
                  <a:pt x="301" y="800"/>
                  <a:pt x="300" y="799"/>
                </a:cubicBezTo>
                <a:cubicBezTo>
                  <a:pt x="299" y="799"/>
                  <a:pt x="298" y="799"/>
                  <a:pt x="298" y="798"/>
                </a:cubicBezTo>
                <a:cubicBezTo>
                  <a:pt x="298" y="798"/>
                  <a:pt x="297" y="798"/>
                  <a:pt x="297" y="798"/>
                </a:cubicBezTo>
                <a:cubicBezTo>
                  <a:pt x="296" y="799"/>
                  <a:pt x="295" y="799"/>
                  <a:pt x="295" y="799"/>
                </a:cubicBezTo>
                <a:cubicBezTo>
                  <a:pt x="294" y="799"/>
                  <a:pt x="293" y="798"/>
                  <a:pt x="293" y="798"/>
                </a:cubicBezTo>
                <a:cubicBezTo>
                  <a:pt x="292" y="798"/>
                  <a:pt x="291" y="798"/>
                  <a:pt x="291" y="797"/>
                </a:cubicBezTo>
                <a:cubicBezTo>
                  <a:pt x="290" y="796"/>
                  <a:pt x="289" y="797"/>
                  <a:pt x="288" y="796"/>
                </a:cubicBezTo>
                <a:cubicBezTo>
                  <a:pt x="287" y="796"/>
                  <a:pt x="286" y="796"/>
                  <a:pt x="285" y="796"/>
                </a:cubicBezTo>
                <a:cubicBezTo>
                  <a:pt x="283" y="796"/>
                  <a:pt x="282" y="794"/>
                  <a:pt x="280" y="795"/>
                </a:cubicBezTo>
                <a:cubicBezTo>
                  <a:pt x="279" y="794"/>
                  <a:pt x="278" y="794"/>
                  <a:pt x="276" y="794"/>
                </a:cubicBezTo>
                <a:cubicBezTo>
                  <a:pt x="276" y="794"/>
                  <a:pt x="275" y="793"/>
                  <a:pt x="275" y="793"/>
                </a:cubicBezTo>
                <a:cubicBezTo>
                  <a:pt x="274" y="794"/>
                  <a:pt x="274" y="794"/>
                  <a:pt x="273" y="795"/>
                </a:cubicBezTo>
                <a:cubicBezTo>
                  <a:pt x="273" y="795"/>
                  <a:pt x="272" y="795"/>
                  <a:pt x="272" y="795"/>
                </a:cubicBezTo>
                <a:cubicBezTo>
                  <a:pt x="272" y="793"/>
                  <a:pt x="271" y="793"/>
                  <a:pt x="270" y="793"/>
                </a:cubicBezTo>
                <a:cubicBezTo>
                  <a:pt x="270" y="793"/>
                  <a:pt x="269" y="793"/>
                  <a:pt x="269" y="792"/>
                </a:cubicBezTo>
                <a:cubicBezTo>
                  <a:pt x="269" y="791"/>
                  <a:pt x="267" y="791"/>
                  <a:pt x="269" y="790"/>
                </a:cubicBezTo>
                <a:cubicBezTo>
                  <a:pt x="269" y="789"/>
                  <a:pt x="269" y="788"/>
                  <a:pt x="268" y="788"/>
                </a:cubicBezTo>
                <a:cubicBezTo>
                  <a:pt x="266" y="789"/>
                  <a:pt x="265" y="787"/>
                  <a:pt x="264" y="787"/>
                </a:cubicBezTo>
                <a:cubicBezTo>
                  <a:pt x="263" y="786"/>
                  <a:pt x="262" y="786"/>
                  <a:pt x="261" y="786"/>
                </a:cubicBezTo>
                <a:cubicBezTo>
                  <a:pt x="258" y="785"/>
                  <a:pt x="258" y="785"/>
                  <a:pt x="258" y="785"/>
                </a:cubicBezTo>
                <a:cubicBezTo>
                  <a:pt x="258" y="783"/>
                  <a:pt x="256" y="784"/>
                  <a:pt x="256" y="783"/>
                </a:cubicBezTo>
                <a:cubicBezTo>
                  <a:pt x="255" y="782"/>
                  <a:pt x="254" y="783"/>
                  <a:pt x="253" y="783"/>
                </a:cubicBezTo>
                <a:cubicBezTo>
                  <a:pt x="252" y="783"/>
                  <a:pt x="251" y="783"/>
                  <a:pt x="250" y="782"/>
                </a:cubicBezTo>
                <a:cubicBezTo>
                  <a:pt x="250" y="782"/>
                  <a:pt x="249" y="782"/>
                  <a:pt x="248" y="782"/>
                </a:cubicBezTo>
                <a:cubicBezTo>
                  <a:pt x="248" y="781"/>
                  <a:pt x="247" y="780"/>
                  <a:pt x="246" y="779"/>
                </a:cubicBezTo>
                <a:cubicBezTo>
                  <a:pt x="245" y="779"/>
                  <a:pt x="245" y="779"/>
                  <a:pt x="245" y="780"/>
                </a:cubicBezTo>
                <a:cubicBezTo>
                  <a:pt x="245" y="779"/>
                  <a:pt x="244" y="779"/>
                  <a:pt x="244" y="779"/>
                </a:cubicBezTo>
                <a:cubicBezTo>
                  <a:pt x="244" y="778"/>
                  <a:pt x="243" y="778"/>
                  <a:pt x="243" y="777"/>
                </a:cubicBezTo>
                <a:cubicBezTo>
                  <a:pt x="241" y="778"/>
                  <a:pt x="240" y="776"/>
                  <a:pt x="239" y="776"/>
                </a:cubicBezTo>
                <a:cubicBezTo>
                  <a:pt x="238" y="775"/>
                  <a:pt x="237" y="775"/>
                  <a:pt x="236" y="774"/>
                </a:cubicBezTo>
                <a:cubicBezTo>
                  <a:pt x="235" y="774"/>
                  <a:pt x="234" y="773"/>
                  <a:pt x="233" y="773"/>
                </a:cubicBezTo>
                <a:cubicBezTo>
                  <a:pt x="233" y="772"/>
                  <a:pt x="234" y="772"/>
                  <a:pt x="234" y="772"/>
                </a:cubicBezTo>
                <a:cubicBezTo>
                  <a:pt x="234" y="772"/>
                  <a:pt x="234" y="771"/>
                  <a:pt x="233" y="771"/>
                </a:cubicBezTo>
                <a:cubicBezTo>
                  <a:pt x="232" y="771"/>
                  <a:pt x="231" y="771"/>
                  <a:pt x="230" y="771"/>
                </a:cubicBezTo>
                <a:cubicBezTo>
                  <a:pt x="229" y="771"/>
                  <a:pt x="228" y="770"/>
                  <a:pt x="228" y="769"/>
                </a:cubicBezTo>
                <a:cubicBezTo>
                  <a:pt x="227" y="769"/>
                  <a:pt x="226" y="770"/>
                  <a:pt x="225" y="769"/>
                </a:cubicBezTo>
                <a:cubicBezTo>
                  <a:pt x="225" y="768"/>
                  <a:pt x="223" y="769"/>
                  <a:pt x="223" y="768"/>
                </a:cubicBezTo>
                <a:cubicBezTo>
                  <a:pt x="222" y="768"/>
                  <a:pt x="222" y="767"/>
                  <a:pt x="222" y="766"/>
                </a:cubicBezTo>
                <a:cubicBezTo>
                  <a:pt x="222" y="766"/>
                  <a:pt x="221" y="765"/>
                  <a:pt x="220" y="766"/>
                </a:cubicBezTo>
                <a:cubicBezTo>
                  <a:pt x="219" y="766"/>
                  <a:pt x="218" y="765"/>
                  <a:pt x="216" y="764"/>
                </a:cubicBezTo>
                <a:cubicBezTo>
                  <a:pt x="216" y="764"/>
                  <a:pt x="215" y="764"/>
                  <a:pt x="214" y="763"/>
                </a:cubicBezTo>
                <a:cubicBezTo>
                  <a:pt x="214" y="763"/>
                  <a:pt x="214" y="762"/>
                  <a:pt x="213" y="762"/>
                </a:cubicBezTo>
                <a:cubicBezTo>
                  <a:pt x="213" y="762"/>
                  <a:pt x="213" y="762"/>
                  <a:pt x="213" y="762"/>
                </a:cubicBezTo>
                <a:cubicBezTo>
                  <a:pt x="213" y="762"/>
                  <a:pt x="213" y="762"/>
                  <a:pt x="213" y="761"/>
                </a:cubicBezTo>
                <a:cubicBezTo>
                  <a:pt x="213" y="761"/>
                  <a:pt x="213" y="761"/>
                  <a:pt x="213" y="761"/>
                </a:cubicBezTo>
                <a:cubicBezTo>
                  <a:pt x="212" y="761"/>
                  <a:pt x="212" y="761"/>
                  <a:pt x="212" y="761"/>
                </a:cubicBezTo>
                <a:cubicBezTo>
                  <a:pt x="212" y="761"/>
                  <a:pt x="211" y="761"/>
                  <a:pt x="211" y="761"/>
                </a:cubicBezTo>
                <a:cubicBezTo>
                  <a:pt x="211" y="761"/>
                  <a:pt x="211" y="762"/>
                  <a:pt x="212" y="762"/>
                </a:cubicBezTo>
                <a:cubicBezTo>
                  <a:pt x="212" y="762"/>
                  <a:pt x="212" y="762"/>
                  <a:pt x="213" y="762"/>
                </a:cubicBezTo>
                <a:cubicBezTo>
                  <a:pt x="213" y="762"/>
                  <a:pt x="213" y="763"/>
                  <a:pt x="213" y="763"/>
                </a:cubicBezTo>
                <a:cubicBezTo>
                  <a:pt x="211" y="763"/>
                  <a:pt x="210" y="763"/>
                  <a:pt x="209" y="761"/>
                </a:cubicBezTo>
                <a:cubicBezTo>
                  <a:pt x="209" y="760"/>
                  <a:pt x="208" y="760"/>
                  <a:pt x="208" y="760"/>
                </a:cubicBezTo>
                <a:cubicBezTo>
                  <a:pt x="207" y="761"/>
                  <a:pt x="206" y="761"/>
                  <a:pt x="206" y="761"/>
                </a:cubicBezTo>
                <a:cubicBezTo>
                  <a:pt x="205" y="760"/>
                  <a:pt x="204" y="760"/>
                  <a:pt x="204" y="759"/>
                </a:cubicBezTo>
                <a:cubicBezTo>
                  <a:pt x="203" y="759"/>
                  <a:pt x="203" y="758"/>
                  <a:pt x="203" y="758"/>
                </a:cubicBezTo>
                <a:cubicBezTo>
                  <a:pt x="202" y="757"/>
                  <a:pt x="202" y="757"/>
                  <a:pt x="202" y="756"/>
                </a:cubicBezTo>
                <a:cubicBezTo>
                  <a:pt x="201" y="756"/>
                  <a:pt x="201" y="756"/>
                  <a:pt x="201" y="756"/>
                </a:cubicBezTo>
                <a:cubicBezTo>
                  <a:pt x="201" y="756"/>
                  <a:pt x="201" y="755"/>
                  <a:pt x="200" y="755"/>
                </a:cubicBezTo>
                <a:cubicBezTo>
                  <a:pt x="200" y="755"/>
                  <a:pt x="200" y="756"/>
                  <a:pt x="200" y="756"/>
                </a:cubicBezTo>
                <a:cubicBezTo>
                  <a:pt x="199" y="756"/>
                  <a:pt x="198" y="755"/>
                  <a:pt x="197" y="755"/>
                </a:cubicBezTo>
                <a:cubicBezTo>
                  <a:pt x="197" y="754"/>
                  <a:pt x="195" y="754"/>
                  <a:pt x="196" y="752"/>
                </a:cubicBezTo>
                <a:cubicBezTo>
                  <a:pt x="193" y="752"/>
                  <a:pt x="193" y="752"/>
                  <a:pt x="193" y="752"/>
                </a:cubicBezTo>
                <a:cubicBezTo>
                  <a:pt x="192" y="752"/>
                  <a:pt x="192" y="752"/>
                  <a:pt x="192" y="752"/>
                </a:cubicBezTo>
                <a:cubicBezTo>
                  <a:pt x="193" y="751"/>
                  <a:pt x="193" y="750"/>
                  <a:pt x="194" y="749"/>
                </a:cubicBezTo>
                <a:cubicBezTo>
                  <a:pt x="194" y="749"/>
                  <a:pt x="194" y="749"/>
                  <a:pt x="194" y="749"/>
                </a:cubicBezTo>
                <a:cubicBezTo>
                  <a:pt x="192" y="749"/>
                  <a:pt x="191" y="749"/>
                  <a:pt x="190" y="749"/>
                </a:cubicBezTo>
                <a:cubicBezTo>
                  <a:pt x="189" y="748"/>
                  <a:pt x="189" y="747"/>
                  <a:pt x="188" y="747"/>
                </a:cubicBezTo>
                <a:cubicBezTo>
                  <a:pt x="188" y="746"/>
                  <a:pt x="187" y="747"/>
                  <a:pt x="186" y="747"/>
                </a:cubicBezTo>
                <a:cubicBezTo>
                  <a:pt x="186" y="747"/>
                  <a:pt x="186" y="748"/>
                  <a:pt x="186" y="747"/>
                </a:cubicBezTo>
                <a:cubicBezTo>
                  <a:pt x="185" y="747"/>
                  <a:pt x="185" y="746"/>
                  <a:pt x="186" y="746"/>
                </a:cubicBezTo>
                <a:cubicBezTo>
                  <a:pt x="186" y="746"/>
                  <a:pt x="186" y="745"/>
                  <a:pt x="187" y="745"/>
                </a:cubicBezTo>
                <a:cubicBezTo>
                  <a:pt x="188" y="746"/>
                  <a:pt x="189" y="746"/>
                  <a:pt x="190" y="746"/>
                </a:cubicBezTo>
                <a:cubicBezTo>
                  <a:pt x="190" y="746"/>
                  <a:pt x="190" y="747"/>
                  <a:pt x="191" y="748"/>
                </a:cubicBezTo>
                <a:cubicBezTo>
                  <a:pt x="192" y="747"/>
                  <a:pt x="191" y="745"/>
                  <a:pt x="192" y="744"/>
                </a:cubicBezTo>
                <a:cubicBezTo>
                  <a:pt x="192" y="744"/>
                  <a:pt x="192" y="744"/>
                  <a:pt x="191" y="744"/>
                </a:cubicBezTo>
                <a:cubicBezTo>
                  <a:pt x="190" y="744"/>
                  <a:pt x="188" y="744"/>
                  <a:pt x="187" y="744"/>
                </a:cubicBezTo>
                <a:cubicBezTo>
                  <a:pt x="186" y="743"/>
                  <a:pt x="187" y="742"/>
                  <a:pt x="187" y="741"/>
                </a:cubicBezTo>
                <a:cubicBezTo>
                  <a:pt x="187" y="741"/>
                  <a:pt x="187" y="741"/>
                  <a:pt x="186" y="741"/>
                </a:cubicBezTo>
                <a:cubicBezTo>
                  <a:pt x="186" y="742"/>
                  <a:pt x="186" y="742"/>
                  <a:pt x="186" y="742"/>
                </a:cubicBezTo>
                <a:cubicBezTo>
                  <a:pt x="187" y="742"/>
                  <a:pt x="187" y="742"/>
                  <a:pt x="187" y="742"/>
                </a:cubicBezTo>
                <a:cubicBezTo>
                  <a:pt x="187" y="742"/>
                  <a:pt x="187" y="742"/>
                  <a:pt x="187" y="741"/>
                </a:cubicBezTo>
                <a:cubicBezTo>
                  <a:pt x="187" y="741"/>
                  <a:pt x="187" y="741"/>
                  <a:pt x="187" y="741"/>
                </a:cubicBezTo>
                <a:cubicBezTo>
                  <a:pt x="186" y="742"/>
                  <a:pt x="186" y="743"/>
                  <a:pt x="185" y="743"/>
                </a:cubicBezTo>
                <a:cubicBezTo>
                  <a:pt x="185" y="742"/>
                  <a:pt x="184" y="742"/>
                  <a:pt x="184" y="742"/>
                </a:cubicBezTo>
                <a:cubicBezTo>
                  <a:pt x="184" y="742"/>
                  <a:pt x="184" y="743"/>
                  <a:pt x="184" y="743"/>
                </a:cubicBezTo>
                <a:cubicBezTo>
                  <a:pt x="183" y="744"/>
                  <a:pt x="183" y="744"/>
                  <a:pt x="182" y="744"/>
                </a:cubicBezTo>
                <a:cubicBezTo>
                  <a:pt x="181" y="743"/>
                  <a:pt x="181" y="743"/>
                  <a:pt x="180" y="742"/>
                </a:cubicBezTo>
                <a:cubicBezTo>
                  <a:pt x="178" y="742"/>
                  <a:pt x="178" y="742"/>
                  <a:pt x="178" y="742"/>
                </a:cubicBezTo>
                <a:cubicBezTo>
                  <a:pt x="178" y="742"/>
                  <a:pt x="178" y="741"/>
                  <a:pt x="178" y="741"/>
                </a:cubicBezTo>
                <a:cubicBezTo>
                  <a:pt x="178" y="740"/>
                  <a:pt x="178" y="739"/>
                  <a:pt x="176" y="739"/>
                </a:cubicBezTo>
                <a:cubicBezTo>
                  <a:pt x="176" y="738"/>
                  <a:pt x="175" y="738"/>
                  <a:pt x="174" y="737"/>
                </a:cubicBezTo>
                <a:cubicBezTo>
                  <a:pt x="174" y="737"/>
                  <a:pt x="174" y="736"/>
                  <a:pt x="173" y="736"/>
                </a:cubicBezTo>
                <a:cubicBezTo>
                  <a:pt x="171" y="737"/>
                  <a:pt x="170" y="734"/>
                  <a:pt x="169" y="733"/>
                </a:cubicBezTo>
                <a:cubicBezTo>
                  <a:pt x="169" y="734"/>
                  <a:pt x="168" y="734"/>
                  <a:pt x="168" y="734"/>
                </a:cubicBezTo>
                <a:cubicBezTo>
                  <a:pt x="167" y="734"/>
                  <a:pt x="168" y="732"/>
                  <a:pt x="166" y="732"/>
                </a:cubicBezTo>
                <a:cubicBezTo>
                  <a:pt x="165" y="732"/>
                  <a:pt x="165" y="730"/>
                  <a:pt x="163" y="730"/>
                </a:cubicBezTo>
                <a:cubicBezTo>
                  <a:pt x="163" y="729"/>
                  <a:pt x="162" y="728"/>
                  <a:pt x="160" y="729"/>
                </a:cubicBezTo>
                <a:cubicBezTo>
                  <a:pt x="160" y="729"/>
                  <a:pt x="160" y="728"/>
                  <a:pt x="160" y="728"/>
                </a:cubicBezTo>
                <a:cubicBezTo>
                  <a:pt x="160" y="726"/>
                  <a:pt x="158" y="727"/>
                  <a:pt x="157" y="726"/>
                </a:cubicBezTo>
                <a:cubicBezTo>
                  <a:pt x="156" y="724"/>
                  <a:pt x="154" y="723"/>
                  <a:pt x="152" y="722"/>
                </a:cubicBezTo>
                <a:cubicBezTo>
                  <a:pt x="151" y="721"/>
                  <a:pt x="150" y="721"/>
                  <a:pt x="150" y="721"/>
                </a:cubicBezTo>
                <a:cubicBezTo>
                  <a:pt x="150" y="721"/>
                  <a:pt x="150" y="720"/>
                  <a:pt x="149" y="719"/>
                </a:cubicBezTo>
                <a:cubicBezTo>
                  <a:pt x="149" y="719"/>
                  <a:pt x="148" y="719"/>
                  <a:pt x="148" y="719"/>
                </a:cubicBezTo>
                <a:cubicBezTo>
                  <a:pt x="148" y="717"/>
                  <a:pt x="147" y="717"/>
                  <a:pt x="146" y="717"/>
                </a:cubicBezTo>
                <a:cubicBezTo>
                  <a:pt x="145" y="717"/>
                  <a:pt x="145" y="716"/>
                  <a:pt x="144" y="715"/>
                </a:cubicBezTo>
                <a:cubicBezTo>
                  <a:pt x="143" y="715"/>
                  <a:pt x="143" y="715"/>
                  <a:pt x="143" y="715"/>
                </a:cubicBezTo>
                <a:cubicBezTo>
                  <a:pt x="142" y="713"/>
                  <a:pt x="141" y="712"/>
                  <a:pt x="139" y="712"/>
                </a:cubicBezTo>
                <a:cubicBezTo>
                  <a:pt x="139" y="713"/>
                  <a:pt x="139" y="712"/>
                  <a:pt x="139" y="712"/>
                </a:cubicBezTo>
                <a:cubicBezTo>
                  <a:pt x="138" y="710"/>
                  <a:pt x="136" y="709"/>
                  <a:pt x="134" y="708"/>
                </a:cubicBezTo>
                <a:cubicBezTo>
                  <a:pt x="133" y="707"/>
                  <a:pt x="132" y="707"/>
                  <a:pt x="132" y="706"/>
                </a:cubicBezTo>
                <a:cubicBezTo>
                  <a:pt x="132" y="705"/>
                  <a:pt x="132" y="705"/>
                  <a:pt x="132" y="705"/>
                </a:cubicBezTo>
                <a:cubicBezTo>
                  <a:pt x="130" y="705"/>
                  <a:pt x="130" y="704"/>
                  <a:pt x="129" y="703"/>
                </a:cubicBezTo>
                <a:cubicBezTo>
                  <a:pt x="129" y="702"/>
                  <a:pt x="129" y="702"/>
                  <a:pt x="128" y="701"/>
                </a:cubicBezTo>
                <a:cubicBezTo>
                  <a:pt x="128" y="701"/>
                  <a:pt x="127" y="701"/>
                  <a:pt x="127" y="701"/>
                </a:cubicBezTo>
                <a:cubicBezTo>
                  <a:pt x="125" y="700"/>
                  <a:pt x="124" y="700"/>
                  <a:pt x="123" y="699"/>
                </a:cubicBezTo>
                <a:cubicBezTo>
                  <a:pt x="122" y="698"/>
                  <a:pt x="121" y="697"/>
                  <a:pt x="121" y="696"/>
                </a:cubicBezTo>
                <a:cubicBezTo>
                  <a:pt x="121" y="696"/>
                  <a:pt x="121" y="695"/>
                  <a:pt x="120" y="695"/>
                </a:cubicBezTo>
                <a:cubicBezTo>
                  <a:pt x="119" y="695"/>
                  <a:pt x="118" y="695"/>
                  <a:pt x="118" y="694"/>
                </a:cubicBezTo>
                <a:cubicBezTo>
                  <a:pt x="118" y="692"/>
                  <a:pt x="116" y="692"/>
                  <a:pt x="116" y="690"/>
                </a:cubicBezTo>
                <a:cubicBezTo>
                  <a:pt x="115" y="690"/>
                  <a:pt x="114" y="690"/>
                  <a:pt x="114" y="688"/>
                </a:cubicBezTo>
                <a:cubicBezTo>
                  <a:pt x="114" y="688"/>
                  <a:pt x="113" y="688"/>
                  <a:pt x="112" y="687"/>
                </a:cubicBezTo>
                <a:cubicBezTo>
                  <a:pt x="112" y="685"/>
                  <a:pt x="112" y="685"/>
                  <a:pt x="112" y="685"/>
                </a:cubicBezTo>
                <a:cubicBezTo>
                  <a:pt x="112" y="684"/>
                  <a:pt x="111" y="683"/>
                  <a:pt x="110" y="682"/>
                </a:cubicBezTo>
                <a:cubicBezTo>
                  <a:pt x="110" y="681"/>
                  <a:pt x="110" y="680"/>
                  <a:pt x="109" y="680"/>
                </a:cubicBezTo>
                <a:cubicBezTo>
                  <a:pt x="108" y="680"/>
                  <a:pt x="108" y="680"/>
                  <a:pt x="108" y="679"/>
                </a:cubicBezTo>
                <a:cubicBezTo>
                  <a:pt x="108" y="679"/>
                  <a:pt x="107" y="678"/>
                  <a:pt x="107" y="678"/>
                </a:cubicBezTo>
                <a:cubicBezTo>
                  <a:pt x="107" y="677"/>
                  <a:pt x="106" y="676"/>
                  <a:pt x="105" y="676"/>
                </a:cubicBezTo>
                <a:cubicBezTo>
                  <a:pt x="105" y="676"/>
                  <a:pt x="105" y="676"/>
                  <a:pt x="105" y="675"/>
                </a:cubicBezTo>
                <a:cubicBezTo>
                  <a:pt x="105" y="675"/>
                  <a:pt x="105" y="675"/>
                  <a:pt x="105" y="675"/>
                </a:cubicBezTo>
                <a:cubicBezTo>
                  <a:pt x="105" y="675"/>
                  <a:pt x="105" y="675"/>
                  <a:pt x="105" y="675"/>
                </a:cubicBezTo>
                <a:cubicBezTo>
                  <a:pt x="105" y="675"/>
                  <a:pt x="105" y="676"/>
                  <a:pt x="105" y="675"/>
                </a:cubicBezTo>
                <a:cubicBezTo>
                  <a:pt x="105" y="675"/>
                  <a:pt x="106" y="675"/>
                  <a:pt x="106" y="675"/>
                </a:cubicBezTo>
                <a:cubicBezTo>
                  <a:pt x="106" y="675"/>
                  <a:pt x="106" y="675"/>
                  <a:pt x="105" y="675"/>
                </a:cubicBezTo>
                <a:cubicBezTo>
                  <a:pt x="104" y="675"/>
                  <a:pt x="103" y="675"/>
                  <a:pt x="103" y="674"/>
                </a:cubicBezTo>
                <a:cubicBezTo>
                  <a:pt x="103" y="672"/>
                  <a:pt x="102" y="673"/>
                  <a:pt x="101" y="673"/>
                </a:cubicBezTo>
                <a:cubicBezTo>
                  <a:pt x="100" y="673"/>
                  <a:pt x="100" y="672"/>
                  <a:pt x="100" y="672"/>
                </a:cubicBezTo>
                <a:cubicBezTo>
                  <a:pt x="98" y="670"/>
                  <a:pt x="98" y="670"/>
                  <a:pt x="100" y="668"/>
                </a:cubicBezTo>
                <a:cubicBezTo>
                  <a:pt x="100" y="668"/>
                  <a:pt x="99" y="667"/>
                  <a:pt x="99" y="667"/>
                </a:cubicBezTo>
                <a:cubicBezTo>
                  <a:pt x="99" y="667"/>
                  <a:pt x="98" y="667"/>
                  <a:pt x="98" y="668"/>
                </a:cubicBezTo>
                <a:cubicBezTo>
                  <a:pt x="98" y="668"/>
                  <a:pt x="97" y="668"/>
                  <a:pt x="97" y="668"/>
                </a:cubicBezTo>
                <a:cubicBezTo>
                  <a:pt x="95" y="667"/>
                  <a:pt x="94" y="665"/>
                  <a:pt x="93" y="664"/>
                </a:cubicBezTo>
                <a:cubicBezTo>
                  <a:pt x="94" y="663"/>
                  <a:pt x="93" y="662"/>
                  <a:pt x="93" y="662"/>
                </a:cubicBezTo>
                <a:cubicBezTo>
                  <a:pt x="94" y="661"/>
                  <a:pt x="94" y="661"/>
                  <a:pt x="96" y="662"/>
                </a:cubicBezTo>
                <a:cubicBezTo>
                  <a:pt x="97" y="662"/>
                  <a:pt x="97" y="662"/>
                  <a:pt x="97" y="662"/>
                </a:cubicBezTo>
                <a:cubicBezTo>
                  <a:pt x="97" y="661"/>
                  <a:pt x="96" y="661"/>
                  <a:pt x="96" y="661"/>
                </a:cubicBezTo>
                <a:cubicBezTo>
                  <a:pt x="95" y="661"/>
                  <a:pt x="95" y="661"/>
                  <a:pt x="95" y="662"/>
                </a:cubicBezTo>
                <a:cubicBezTo>
                  <a:pt x="95" y="662"/>
                  <a:pt x="96" y="662"/>
                  <a:pt x="96" y="662"/>
                </a:cubicBezTo>
                <a:cubicBezTo>
                  <a:pt x="96" y="662"/>
                  <a:pt x="97" y="662"/>
                  <a:pt x="96" y="662"/>
                </a:cubicBezTo>
                <a:cubicBezTo>
                  <a:pt x="95" y="660"/>
                  <a:pt x="95" y="660"/>
                  <a:pt x="94" y="660"/>
                </a:cubicBezTo>
                <a:cubicBezTo>
                  <a:pt x="93" y="660"/>
                  <a:pt x="94" y="659"/>
                  <a:pt x="93" y="659"/>
                </a:cubicBezTo>
                <a:cubicBezTo>
                  <a:pt x="93" y="659"/>
                  <a:pt x="93" y="659"/>
                  <a:pt x="93" y="659"/>
                </a:cubicBezTo>
                <a:cubicBezTo>
                  <a:pt x="92" y="658"/>
                  <a:pt x="91" y="659"/>
                  <a:pt x="89" y="659"/>
                </a:cubicBezTo>
                <a:cubicBezTo>
                  <a:pt x="89" y="658"/>
                  <a:pt x="89" y="658"/>
                  <a:pt x="89" y="658"/>
                </a:cubicBezTo>
                <a:cubicBezTo>
                  <a:pt x="89" y="657"/>
                  <a:pt x="87" y="656"/>
                  <a:pt x="87" y="655"/>
                </a:cubicBezTo>
                <a:cubicBezTo>
                  <a:pt x="87" y="654"/>
                  <a:pt x="87" y="654"/>
                  <a:pt x="86" y="654"/>
                </a:cubicBezTo>
                <a:cubicBezTo>
                  <a:pt x="84" y="653"/>
                  <a:pt x="84" y="652"/>
                  <a:pt x="84" y="650"/>
                </a:cubicBezTo>
                <a:cubicBezTo>
                  <a:pt x="83" y="649"/>
                  <a:pt x="81" y="648"/>
                  <a:pt x="80" y="646"/>
                </a:cubicBezTo>
                <a:cubicBezTo>
                  <a:pt x="79" y="645"/>
                  <a:pt x="78" y="644"/>
                  <a:pt x="77" y="642"/>
                </a:cubicBezTo>
                <a:cubicBezTo>
                  <a:pt x="77" y="642"/>
                  <a:pt x="77" y="641"/>
                  <a:pt x="76" y="641"/>
                </a:cubicBezTo>
                <a:cubicBezTo>
                  <a:pt x="75" y="640"/>
                  <a:pt x="76" y="640"/>
                  <a:pt x="76" y="639"/>
                </a:cubicBezTo>
                <a:cubicBezTo>
                  <a:pt x="76" y="639"/>
                  <a:pt x="75" y="638"/>
                  <a:pt x="75" y="638"/>
                </a:cubicBezTo>
                <a:cubicBezTo>
                  <a:pt x="74" y="638"/>
                  <a:pt x="75" y="638"/>
                  <a:pt x="75" y="638"/>
                </a:cubicBezTo>
                <a:cubicBezTo>
                  <a:pt x="74" y="637"/>
                  <a:pt x="74" y="636"/>
                  <a:pt x="73" y="636"/>
                </a:cubicBezTo>
                <a:cubicBezTo>
                  <a:pt x="72" y="636"/>
                  <a:pt x="72" y="635"/>
                  <a:pt x="72" y="634"/>
                </a:cubicBezTo>
                <a:cubicBezTo>
                  <a:pt x="72" y="633"/>
                  <a:pt x="72" y="633"/>
                  <a:pt x="71" y="633"/>
                </a:cubicBezTo>
                <a:cubicBezTo>
                  <a:pt x="70" y="633"/>
                  <a:pt x="69" y="632"/>
                  <a:pt x="69" y="631"/>
                </a:cubicBezTo>
                <a:cubicBezTo>
                  <a:pt x="69" y="629"/>
                  <a:pt x="68" y="629"/>
                  <a:pt x="67" y="628"/>
                </a:cubicBezTo>
                <a:cubicBezTo>
                  <a:pt x="68" y="627"/>
                  <a:pt x="69" y="628"/>
                  <a:pt x="71" y="627"/>
                </a:cubicBezTo>
                <a:cubicBezTo>
                  <a:pt x="71" y="627"/>
                  <a:pt x="71" y="626"/>
                  <a:pt x="71" y="626"/>
                </a:cubicBezTo>
                <a:cubicBezTo>
                  <a:pt x="70" y="625"/>
                  <a:pt x="70" y="625"/>
                  <a:pt x="69" y="625"/>
                </a:cubicBezTo>
                <a:cubicBezTo>
                  <a:pt x="69" y="626"/>
                  <a:pt x="69" y="626"/>
                  <a:pt x="69" y="626"/>
                </a:cubicBezTo>
                <a:cubicBezTo>
                  <a:pt x="68" y="626"/>
                  <a:pt x="68" y="626"/>
                  <a:pt x="67" y="626"/>
                </a:cubicBezTo>
                <a:cubicBezTo>
                  <a:pt x="67" y="626"/>
                  <a:pt x="66" y="626"/>
                  <a:pt x="66" y="626"/>
                </a:cubicBezTo>
                <a:cubicBezTo>
                  <a:pt x="65" y="624"/>
                  <a:pt x="65" y="623"/>
                  <a:pt x="63" y="622"/>
                </a:cubicBezTo>
                <a:cubicBezTo>
                  <a:pt x="63" y="622"/>
                  <a:pt x="63" y="622"/>
                  <a:pt x="63" y="621"/>
                </a:cubicBezTo>
                <a:cubicBezTo>
                  <a:pt x="64" y="620"/>
                  <a:pt x="62" y="619"/>
                  <a:pt x="61" y="618"/>
                </a:cubicBezTo>
                <a:cubicBezTo>
                  <a:pt x="61" y="618"/>
                  <a:pt x="61" y="618"/>
                  <a:pt x="61" y="618"/>
                </a:cubicBezTo>
                <a:cubicBezTo>
                  <a:pt x="62" y="618"/>
                  <a:pt x="62" y="617"/>
                  <a:pt x="62" y="616"/>
                </a:cubicBezTo>
                <a:cubicBezTo>
                  <a:pt x="62" y="616"/>
                  <a:pt x="61" y="615"/>
                  <a:pt x="60" y="615"/>
                </a:cubicBezTo>
                <a:cubicBezTo>
                  <a:pt x="60" y="615"/>
                  <a:pt x="60" y="615"/>
                  <a:pt x="59" y="615"/>
                </a:cubicBezTo>
                <a:cubicBezTo>
                  <a:pt x="59" y="616"/>
                  <a:pt x="59" y="616"/>
                  <a:pt x="58" y="615"/>
                </a:cubicBezTo>
                <a:cubicBezTo>
                  <a:pt x="58" y="615"/>
                  <a:pt x="58" y="614"/>
                  <a:pt x="58" y="614"/>
                </a:cubicBezTo>
                <a:cubicBezTo>
                  <a:pt x="57" y="613"/>
                  <a:pt x="56" y="612"/>
                  <a:pt x="56" y="611"/>
                </a:cubicBezTo>
                <a:cubicBezTo>
                  <a:pt x="55" y="610"/>
                  <a:pt x="53" y="609"/>
                  <a:pt x="54" y="608"/>
                </a:cubicBezTo>
                <a:cubicBezTo>
                  <a:pt x="52" y="606"/>
                  <a:pt x="51" y="604"/>
                  <a:pt x="50" y="602"/>
                </a:cubicBezTo>
                <a:cubicBezTo>
                  <a:pt x="50" y="602"/>
                  <a:pt x="50" y="602"/>
                  <a:pt x="50" y="602"/>
                </a:cubicBezTo>
                <a:cubicBezTo>
                  <a:pt x="50" y="600"/>
                  <a:pt x="49" y="599"/>
                  <a:pt x="48" y="598"/>
                </a:cubicBezTo>
                <a:cubicBezTo>
                  <a:pt x="48" y="597"/>
                  <a:pt x="48" y="596"/>
                  <a:pt x="49" y="595"/>
                </a:cubicBezTo>
                <a:cubicBezTo>
                  <a:pt x="48" y="595"/>
                  <a:pt x="47" y="595"/>
                  <a:pt x="46" y="595"/>
                </a:cubicBezTo>
                <a:cubicBezTo>
                  <a:pt x="46" y="594"/>
                  <a:pt x="45" y="593"/>
                  <a:pt x="44" y="593"/>
                </a:cubicBezTo>
                <a:cubicBezTo>
                  <a:pt x="44" y="592"/>
                  <a:pt x="44" y="591"/>
                  <a:pt x="44" y="590"/>
                </a:cubicBezTo>
                <a:cubicBezTo>
                  <a:pt x="44" y="589"/>
                  <a:pt x="42" y="589"/>
                  <a:pt x="42" y="587"/>
                </a:cubicBezTo>
                <a:cubicBezTo>
                  <a:pt x="42" y="586"/>
                  <a:pt x="41" y="587"/>
                  <a:pt x="40" y="586"/>
                </a:cubicBezTo>
                <a:cubicBezTo>
                  <a:pt x="41" y="586"/>
                  <a:pt x="41" y="585"/>
                  <a:pt x="41" y="585"/>
                </a:cubicBezTo>
                <a:cubicBezTo>
                  <a:pt x="41" y="584"/>
                  <a:pt x="41" y="584"/>
                  <a:pt x="41" y="584"/>
                </a:cubicBezTo>
                <a:cubicBezTo>
                  <a:pt x="40" y="582"/>
                  <a:pt x="39" y="581"/>
                  <a:pt x="38" y="580"/>
                </a:cubicBezTo>
                <a:cubicBezTo>
                  <a:pt x="38" y="577"/>
                  <a:pt x="38" y="577"/>
                  <a:pt x="38" y="577"/>
                </a:cubicBezTo>
                <a:cubicBezTo>
                  <a:pt x="37" y="577"/>
                  <a:pt x="36" y="576"/>
                  <a:pt x="36" y="575"/>
                </a:cubicBezTo>
                <a:cubicBezTo>
                  <a:pt x="36" y="573"/>
                  <a:pt x="35" y="572"/>
                  <a:pt x="34" y="570"/>
                </a:cubicBezTo>
                <a:cubicBezTo>
                  <a:pt x="34" y="569"/>
                  <a:pt x="33" y="568"/>
                  <a:pt x="33" y="567"/>
                </a:cubicBezTo>
                <a:cubicBezTo>
                  <a:pt x="33" y="566"/>
                  <a:pt x="32" y="565"/>
                  <a:pt x="32" y="564"/>
                </a:cubicBezTo>
                <a:cubicBezTo>
                  <a:pt x="32" y="563"/>
                  <a:pt x="31" y="562"/>
                  <a:pt x="31" y="562"/>
                </a:cubicBezTo>
                <a:cubicBezTo>
                  <a:pt x="31" y="561"/>
                  <a:pt x="31" y="560"/>
                  <a:pt x="31" y="560"/>
                </a:cubicBezTo>
                <a:cubicBezTo>
                  <a:pt x="30" y="560"/>
                  <a:pt x="30" y="559"/>
                  <a:pt x="30" y="559"/>
                </a:cubicBezTo>
                <a:cubicBezTo>
                  <a:pt x="30" y="558"/>
                  <a:pt x="29" y="557"/>
                  <a:pt x="29" y="556"/>
                </a:cubicBezTo>
                <a:cubicBezTo>
                  <a:pt x="29" y="554"/>
                  <a:pt x="29" y="553"/>
                  <a:pt x="28" y="552"/>
                </a:cubicBezTo>
                <a:cubicBezTo>
                  <a:pt x="29" y="551"/>
                  <a:pt x="27" y="550"/>
                  <a:pt x="27" y="549"/>
                </a:cubicBezTo>
                <a:cubicBezTo>
                  <a:pt x="26" y="548"/>
                  <a:pt x="26" y="548"/>
                  <a:pt x="26" y="547"/>
                </a:cubicBezTo>
                <a:cubicBezTo>
                  <a:pt x="26" y="546"/>
                  <a:pt x="26" y="545"/>
                  <a:pt x="25" y="544"/>
                </a:cubicBezTo>
                <a:cubicBezTo>
                  <a:pt x="25" y="544"/>
                  <a:pt x="25" y="543"/>
                  <a:pt x="26" y="543"/>
                </a:cubicBezTo>
                <a:cubicBezTo>
                  <a:pt x="26" y="543"/>
                  <a:pt x="27" y="543"/>
                  <a:pt x="27" y="542"/>
                </a:cubicBezTo>
                <a:cubicBezTo>
                  <a:pt x="27" y="542"/>
                  <a:pt x="26" y="542"/>
                  <a:pt x="26" y="542"/>
                </a:cubicBezTo>
                <a:cubicBezTo>
                  <a:pt x="24" y="542"/>
                  <a:pt x="24" y="542"/>
                  <a:pt x="24" y="541"/>
                </a:cubicBezTo>
                <a:cubicBezTo>
                  <a:pt x="24" y="540"/>
                  <a:pt x="24" y="539"/>
                  <a:pt x="24" y="539"/>
                </a:cubicBezTo>
                <a:cubicBezTo>
                  <a:pt x="23" y="538"/>
                  <a:pt x="24" y="538"/>
                  <a:pt x="24" y="538"/>
                </a:cubicBezTo>
                <a:cubicBezTo>
                  <a:pt x="23" y="537"/>
                  <a:pt x="23" y="536"/>
                  <a:pt x="23" y="535"/>
                </a:cubicBezTo>
                <a:cubicBezTo>
                  <a:pt x="24" y="535"/>
                  <a:pt x="24" y="535"/>
                  <a:pt x="24" y="534"/>
                </a:cubicBezTo>
                <a:cubicBezTo>
                  <a:pt x="24" y="533"/>
                  <a:pt x="24" y="533"/>
                  <a:pt x="23" y="533"/>
                </a:cubicBezTo>
                <a:cubicBezTo>
                  <a:pt x="23" y="533"/>
                  <a:pt x="22" y="533"/>
                  <a:pt x="22" y="533"/>
                </a:cubicBezTo>
                <a:cubicBezTo>
                  <a:pt x="21" y="532"/>
                  <a:pt x="22" y="531"/>
                  <a:pt x="20" y="530"/>
                </a:cubicBezTo>
                <a:cubicBezTo>
                  <a:pt x="20" y="529"/>
                  <a:pt x="21" y="528"/>
                  <a:pt x="20" y="527"/>
                </a:cubicBezTo>
                <a:cubicBezTo>
                  <a:pt x="20" y="526"/>
                  <a:pt x="20" y="526"/>
                  <a:pt x="20" y="525"/>
                </a:cubicBezTo>
                <a:cubicBezTo>
                  <a:pt x="19" y="524"/>
                  <a:pt x="18" y="523"/>
                  <a:pt x="18" y="521"/>
                </a:cubicBezTo>
                <a:cubicBezTo>
                  <a:pt x="19" y="519"/>
                  <a:pt x="19" y="519"/>
                  <a:pt x="17" y="516"/>
                </a:cubicBezTo>
                <a:cubicBezTo>
                  <a:pt x="16" y="513"/>
                  <a:pt x="15" y="513"/>
                  <a:pt x="16" y="511"/>
                </a:cubicBezTo>
                <a:cubicBezTo>
                  <a:pt x="16" y="509"/>
                  <a:pt x="14" y="508"/>
                  <a:pt x="15" y="506"/>
                </a:cubicBezTo>
                <a:cubicBezTo>
                  <a:pt x="14" y="506"/>
                  <a:pt x="14" y="504"/>
                  <a:pt x="14" y="503"/>
                </a:cubicBezTo>
                <a:cubicBezTo>
                  <a:pt x="14" y="502"/>
                  <a:pt x="13" y="501"/>
                  <a:pt x="13" y="500"/>
                </a:cubicBezTo>
                <a:cubicBezTo>
                  <a:pt x="12" y="499"/>
                  <a:pt x="12" y="498"/>
                  <a:pt x="12" y="496"/>
                </a:cubicBezTo>
                <a:cubicBezTo>
                  <a:pt x="12" y="495"/>
                  <a:pt x="11" y="493"/>
                  <a:pt x="10" y="491"/>
                </a:cubicBezTo>
                <a:cubicBezTo>
                  <a:pt x="9" y="490"/>
                  <a:pt x="10" y="490"/>
                  <a:pt x="11" y="489"/>
                </a:cubicBezTo>
                <a:cubicBezTo>
                  <a:pt x="10" y="488"/>
                  <a:pt x="9" y="487"/>
                  <a:pt x="8" y="485"/>
                </a:cubicBezTo>
                <a:cubicBezTo>
                  <a:pt x="8" y="485"/>
                  <a:pt x="9" y="484"/>
                  <a:pt x="10" y="484"/>
                </a:cubicBezTo>
                <a:cubicBezTo>
                  <a:pt x="10" y="483"/>
                  <a:pt x="11" y="483"/>
                  <a:pt x="11" y="482"/>
                </a:cubicBezTo>
                <a:cubicBezTo>
                  <a:pt x="11" y="482"/>
                  <a:pt x="10" y="482"/>
                  <a:pt x="10" y="482"/>
                </a:cubicBezTo>
                <a:cubicBezTo>
                  <a:pt x="9" y="482"/>
                  <a:pt x="9" y="482"/>
                  <a:pt x="8" y="481"/>
                </a:cubicBezTo>
                <a:cubicBezTo>
                  <a:pt x="7" y="481"/>
                  <a:pt x="7" y="480"/>
                  <a:pt x="7" y="479"/>
                </a:cubicBezTo>
                <a:cubicBezTo>
                  <a:pt x="7" y="479"/>
                  <a:pt x="6" y="478"/>
                  <a:pt x="6" y="477"/>
                </a:cubicBezTo>
                <a:cubicBezTo>
                  <a:pt x="6" y="475"/>
                  <a:pt x="5" y="474"/>
                  <a:pt x="5" y="472"/>
                </a:cubicBezTo>
                <a:cubicBezTo>
                  <a:pt x="5" y="472"/>
                  <a:pt x="5" y="472"/>
                  <a:pt x="5" y="471"/>
                </a:cubicBezTo>
                <a:cubicBezTo>
                  <a:pt x="4" y="470"/>
                  <a:pt x="4" y="470"/>
                  <a:pt x="5" y="469"/>
                </a:cubicBezTo>
                <a:cubicBezTo>
                  <a:pt x="5" y="465"/>
                  <a:pt x="5" y="465"/>
                  <a:pt x="5" y="465"/>
                </a:cubicBezTo>
                <a:cubicBezTo>
                  <a:pt x="6" y="465"/>
                  <a:pt x="7" y="465"/>
                  <a:pt x="7" y="464"/>
                </a:cubicBezTo>
                <a:cubicBezTo>
                  <a:pt x="6" y="464"/>
                  <a:pt x="6" y="463"/>
                  <a:pt x="7" y="463"/>
                </a:cubicBezTo>
                <a:cubicBezTo>
                  <a:pt x="6" y="462"/>
                  <a:pt x="6" y="462"/>
                  <a:pt x="5" y="462"/>
                </a:cubicBezTo>
                <a:cubicBezTo>
                  <a:pt x="5" y="462"/>
                  <a:pt x="4" y="462"/>
                  <a:pt x="4" y="461"/>
                </a:cubicBezTo>
                <a:cubicBezTo>
                  <a:pt x="4" y="460"/>
                  <a:pt x="4" y="458"/>
                  <a:pt x="4" y="457"/>
                </a:cubicBezTo>
                <a:cubicBezTo>
                  <a:pt x="4" y="456"/>
                  <a:pt x="4" y="455"/>
                  <a:pt x="4" y="455"/>
                </a:cubicBezTo>
                <a:cubicBezTo>
                  <a:pt x="4" y="455"/>
                  <a:pt x="4" y="454"/>
                  <a:pt x="4" y="454"/>
                </a:cubicBezTo>
                <a:cubicBezTo>
                  <a:pt x="3" y="453"/>
                  <a:pt x="3" y="453"/>
                  <a:pt x="3" y="452"/>
                </a:cubicBezTo>
                <a:cubicBezTo>
                  <a:pt x="3" y="451"/>
                  <a:pt x="4" y="448"/>
                  <a:pt x="3" y="447"/>
                </a:cubicBezTo>
                <a:cubicBezTo>
                  <a:pt x="3" y="447"/>
                  <a:pt x="2" y="446"/>
                  <a:pt x="2" y="445"/>
                </a:cubicBezTo>
                <a:cubicBezTo>
                  <a:pt x="2" y="443"/>
                  <a:pt x="3" y="441"/>
                  <a:pt x="2" y="439"/>
                </a:cubicBezTo>
                <a:cubicBezTo>
                  <a:pt x="2" y="438"/>
                  <a:pt x="3" y="437"/>
                  <a:pt x="5" y="436"/>
                </a:cubicBezTo>
                <a:cubicBezTo>
                  <a:pt x="5" y="436"/>
                  <a:pt x="5" y="436"/>
                  <a:pt x="5" y="436"/>
                </a:cubicBezTo>
                <a:cubicBezTo>
                  <a:pt x="4" y="436"/>
                  <a:pt x="3" y="435"/>
                  <a:pt x="3" y="435"/>
                </a:cubicBezTo>
                <a:cubicBezTo>
                  <a:pt x="2" y="434"/>
                  <a:pt x="1" y="434"/>
                  <a:pt x="1" y="433"/>
                </a:cubicBezTo>
                <a:cubicBezTo>
                  <a:pt x="2" y="433"/>
                  <a:pt x="2" y="433"/>
                  <a:pt x="3" y="433"/>
                </a:cubicBezTo>
                <a:cubicBezTo>
                  <a:pt x="3" y="433"/>
                  <a:pt x="3" y="432"/>
                  <a:pt x="3" y="432"/>
                </a:cubicBezTo>
                <a:cubicBezTo>
                  <a:pt x="3" y="431"/>
                  <a:pt x="3" y="430"/>
                  <a:pt x="2" y="429"/>
                </a:cubicBezTo>
                <a:cubicBezTo>
                  <a:pt x="1" y="429"/>
                  <a:pt x="2" y="429"/>
                  <a:pt x="2" y="428"/>
                </a:cubicBezTo>
                <a:cubicBezTo>
                  <a:pt x="2" y="428"/>
                  <a:pt x="2" y="427"/>
                  <a:pt x="2" y="427"/>
                </a:cubicBezTo>
                <a:cubicBezTo>
                  <a:pt x="2" y="426"/>
                  <a:pt x="2" y="424"/>
                  <a:pt x="2" y="423"/>
                </a:cubicBezTo>
                <a:cubicBezTo>
                  <a:pt x="2" y="422"/>
                  <a:pt x="2" y="422"/>
                  <a:pt x="2" y="421"/>
                </a:cubicBezTo>
                <a:cubicBezTo>
                  <a:pt x="1" y="420"/>
                  <a:pt x="2" y="418"/>
                  <a:pt x="1" y="416"/>
                </a:cubicBezTo>
                <a:cubicBezTo>
                  <a:pt x="1" y="415"/>
                  <a:pt x="2" y="413"/>
                  <a:pt x="1" y="411"/>
                </a:cubicBezTo>
                <a:cubicBezTo>
                  <a:pt x="0" y="411"/>
                  <a:pt x="1" y="410"/>
                  <a:pt x="1" y="409"/>
                </a:cubicBezTo>
                <a:cubicBezTo>
                  <a:pt x="1" y="406"/>
                  <a:pt x="1" y="402"/>
                  <a:pt x="1" y="398"/>
                </a:cubicBezTo>
                <a:cubicBezTo>
                  <a:pt x="1" y="397"/>
                  <a:pt x="0" y="396"/>
                  <a:pt x="1" y="395"/>
                </a:cubicBezTo>
                <a:cubicBezTo>
                  <a:pt x="1" y="395"/>
                  <a:pt x="1" y="395"/>
                  <a:pt x="1" y="395"/>
                </a:cubicBezTo>
                <a:cubicBezTo>
                  <a:pt x="0" y="394"/>
                  <a:pt x="0" y="394"/>
                  <a:pt x="1" y="393"/>
                </a:cubicBezTo>
                <a:cubicBezTo>
                  <a:pt x="2" y="392"/>
                  <a:pt x="1" y="391"/>
                  <a:pt x="1" y="390"/>
                </a:cubicBezTo>
                <a:cubicBezTo>
                  <a:pt x="1" y="390"/>
                  <a:pt x="2" y="390"/>
                  <a:pt x="2" y="389"/>
                </a:cubicBezTo>
                <a:cubicBezTo>
                  <a:pt x="2" y="389"/>
                  <a:pt x="2" y="389"/>
                  <a:pt x="2" y="389"/>
                </a:cubicBezTo>
                <a:cubicBezTo>
                  <a:pt x="1" y="389"/>
                  <a:pt x="1" y="389"/>
                  <a:pt x="1" y="388"/>
                </a:cubicBezTo>
                <a:cubicBezTo>
                  <a:pt x="1" y="388"/>
                  <a:pt x="2" y="387"/>
                  <a:pt x="1" y="387"/>
                </a:cubicBezTo>
                <a:cubicBezTo>
                  <a:pt x="0" y="386"/>
                  <a:pt x="1" y="384"/>
                  <a:pt x="1" y="383"/>
                </a:cubicBezTo>
                <a:cubicBezTo>
                  <a:pt x="1" y="378"/>
                  <a:pt x="1" y="374"/>
                  <a:pt x="1" y="369"/>
                </a:cubicBezTo>
                <a:cubicBezTo>
                  <a:pt x="1" y="369"/>
                  <a:pt x="1" y="368"/>
                  <a:pt x="1" y="368"/>
                </a:cubicBezTo>
                <a:cubicBezTo>
                  <a:pt x="1" y="367"/>
                  <a:pt x="0" y="367"/>
                  <a:pt x="0" y="367"/>
                </a:cubicBezTo>
                <a:cubicBezTo>
                  <a:pt x="0" y="365"/>
                  <a:pt x="0" y="365"/>
                  <a:pt x="0" y="363"/>
                </a:cubicBezTo>
                <a:cubicBezTo>
                  <a:pt x="0" y="363"/>
                  <a:pt x="1" y="363"/>
                  <a:pt x="1" y="363"/>
                </a:cubicBezTo>
                <a:cubicBezTo>
                  <a:pt x="0" y="361"/>
                  <a:pt x="2" y="359"/>
                  <a:pt x="1" y="357"/>
                </a:cubicBezTo>
                <a:cubicBezTo>
                  <a:pt x="1" y="356"/>
                  <a:pt x="2" y="356"/>
                  <a:pt x="2" y="355"/>
                </a:cubicBezTo>
                <a:cubicBezTo>
                  <a:pt x="2" y="355"/>
                  <a:pt x="2" y="355"/>
                  <a:pt x="2" y="354"/>
                </a:cubicBezTo>
                <a:cubicBezTo>
                  <a:pt x="2" y="354"/>
                  <a:pt x="2" y="353"/>
                  <a:pt x="2" y="352"/>
                </a:cubicBezTo>
                <a:cubicBezTo>
                  <a:pt x="2" y="345"/>
                  <a:pt x="2" y="345"/>
                  <a:pt x="2" y="345"/>
                </a:cubicBezTo>
                <a:cubicBezTo>
                  <a:pt x="3" y="344"/>
                  <a:pt x="4" y="344"/>
                  <a:pt x="4" y="343"/>
                </a:cubicBezTo>
                <a:cubicBezTo>
                  <a:pt x="5" y="342"/>
                  <a:pt x="4" y="341"/>
                  <a:pt x="3" y="339"/>
                </a:cubicBezTo>
                <a:cubicBezTo>
                  <a:pt x="4" y="339"/>
                  <a:pt x="5" y="338"/>
                  <a:pt x="5" y="338"/>
                </a:cubicBezTo>
                <a:cubicBezTo>
                  <a:pt x="5" y="337"/>
                  <a:pt x="4" y="336"/>
                  <a:pt x="4" y="336"/>
                </a:cubicBezTo>
                <a:cubicBezTo>
                  <a:pt x="4" y="334"/>
                  <a:pt x="4" y="333"/>
                  <a:pt x="5" y="332"/>
                </a:cubicBezTo>
                <a:cubicBezTo>
                  <a:pt x="5" y="331"/>
                  <a:pt x="5" y="331"/>
                  <a:pt x="5" y="331"/>
                </a:cubicBezTo>
                <a:cubicBezTo>
                  <a:pt x="5" y="329"/>
                  <a:pt x="5" y="328"/>
                  <a:pt x="5" y="327"/>
                </a:cubicBezTo>
                <a:cubicBezTo>
                  <a:pt x="7" y="326"/>
                  <a:pt x="6" y="324"/>
                  <a:pt x="7" y="323"/>
                </a:cubicBezTo>
                <a:cubicBezTo>
                  <a:pt x="7" y="323"/>
                  <a:pt x="6" y="322"/>
                  <a:pt x="7" y="321"/>
                </a:cubicBezTo>
                <a:cubicBezTo>
                  <a:pt x="7" y="320"/>
                  <a:pt x="7" y="319"/>
                  <a:pt x="8" y="318"/>
                </a:cubicBezTo>
                <a:cubicBezTo>
                  <a:pt x="8" y="317"/>
                  <a:pt x="8" y="316"/>
                  <a:pt x="8" y="315"/>
                </a:cubicBezTo>
                <a:cubicBezTo>
                  <a:pt x="8" y="314"/>
                  <a:pt x="9" y="314"/>
                  <a:pt x="9" y="313"/>
                </a:cubicBezTo>
                <a:cubicBezTo>
                  <a:pt x="9" y="312"/>
                  <a:pt x="9" y="311"/>
                  <a:pt x="9" y="310"/>
                </a:cubicBezTo>
                <a:cubicBezTo>
                  <a:pt x="10" y="309"/>
                  <a:pt x="10" y="309"/>
                  <a:pt x="11" y="308"/>
                </a:cubicBezTo>
                <a:cubicBezTo>
                  <a:pt x="11" y="307"/>
                  <a:pt x="10" y="306"/>
                  <a:pt x="12" y="305"/>
                </a:cubicBezTo>
                <a:cubicBezTo>
                  <a:pt x="12" y="305"/>
                  <a:pt x="12" y="305"/>
                  <a:pt x="12" y="305"/>
                </a:cubicBezTo>
                <a:cubicBezTo>
                  <a:pt x="10" y="303"/>
                  <a:pt x="12" y="302"/>
                  <a:pt x="13" y="301"/>
                </a:cubicBezTo>
                <a:cubicBezTo>
                  <a:pt x="12" y="300"/>
                  <a:pt x="12" y="299"/>
                  <a:pt x="12" y="298"/>
                </a:cubicBezTo>
                <a:cubicBezTo>
                  <a:pt x="13" y="297"/>
                  <a:pt x="14" y="296"/>
                  <a:pt x="14" y="295"/>
                </a:cubicBezTo>
                <a:cubicBezTo>
                  <a:pt x="14" y="295"/>
                  <a:pt x="14" y="294"/>
                  <a:pt x="14" y="294"/>
                </a:cubicBezTo>
                <a:cubicBezTo>
                  <a:pt x="15" y="293"/>
                  <a:pt x="14" y="292"/>
                  <a:pt x="14" y="292"/>
                </a:cubicBezTo>
                <a:cubicBezTo>
                  <a:pt x="14" y="292"/>
                  <a:pt x="14" y="291"/>
                  <a:pt x="15" y="291"/>
                </a:cubicBezTo>
                <a:cubicBezTo>
                  <a:pt x="15" y="290"/>
                  <a:pt x="13" y="290"/>
                  <a:pt x="14" y="289"/>
                </a:cubicBezTo>
                <a:cubicBezTo>
                  <a:pt x="15" y="289"/>
                  <a:pt x="15" y="288"/>
                  <a:pt x="15" y="288"/>
                </a:cubicBezTo>
                <a:cubicBezTo>
                  <a:pt x="16" y="287"/>
                  <a:pt x="16" y="287"/>
                  <a:pt x="17" y="286"/>
                </a:cubicBezTo>
                <a:cubicBezTo>
                  <a:pt x="17" y="282"/>
                  <a:pt x="17" y="282"/>
                  <a:pt x="17" y="282"/>
                </a:cubicBezTo>
                <a:cubicBezTo>
                  <a:pt x="18" y="281"/>
                  <a:pt x="17" y="279"/>
                  <a:pt x="18" y="278"/>
                </a:cubicBezTo>
                <a:cubicBezTo>
                  <a:pt x="18" y="277"/>
                  <a:pt x="19" y="276"/>
                  <a:pt x="20" y="276"/>
                </a:cubicBezTo>
                <a:cubicBezTo>
                  <a:pt x="20" y="275"/>
                  <a:pt x="20" y="274"/>
                  <a:pt x="19" y="274"/>
                </a:cubicBezTo>
                <a:cubicBezTo>
                  <a:pt x="19" y="273"/>
                  <a:pt x="20" y="272"/>
                  <a:pt x="20" y="272"/>
                </a:cubicBezTo>
                <a:cubicBezTo>
                  <a:pt x="21" y="270"/>
                  <a:pt x="21" y="270"/>
                  <a:pt x="21" y="266"/>
                </a:cubicBezTo>
                <a:cubicBezTo>
                  <a:pt x="22" y="266"/>
                  <a:pt x="22" y="266"/>
                  <a:pt x="22" y="265"/>
                </a:cubicBezTo>
                <a:cubicBezTo>
                  <a:pt x="23" y="265"/>
                  <a:pt x="23" y="265"/>
                  <a:pt x="23" y="264"/>
                </a:cubicBezTo>
                <a:cubicBezTo>
                  <a:pt x="23" y="264"/>
                  <a:pt x="23" y="263"/>
                  <a:pt x="23" y="262"/>
                </a:cubicBezTo>
                <a:cubicBezTo>
                  <a:pt x="23" y="261"/>
                  <a:pt x="23" y="260"/>
                  <a:pt x="24" y="259"/>
                </a:cubicBezTo>
                <a:cubicBezTo>
                  <a:pt x="24" y="258"/>
                  <a:pt x="26" y="258"/>
                  <a:pt x="25" y="257"/>
                </a:cubicBezTo>
                <a:cubicBezTo>
                  <a:pt x="25" y="255"/>
                  <a:pt x="27" y="255"/>
                  <a:pt x="26" y="254"/>
                </a:cubicBezTo>
                <a:cubicBezTo>
                  <a:pt x="26" y="253"/>
                  <a:pt x="27" y="252"/>
                  <a:pt x="28" y="252"/>
                </a:cubicBezTo>
                <a:cubicBezTo>
                  <a:pt x="29" y="251"/>
                  <a:pt x="29" y="251"/>
                  <a:pt x="28" y="249"/>
                </a:cubicBezTo>
                <a:cubicBezTo>
                  <a:pt x="29" y="248"/>
                  <a:pt x="29" y="247"/>
                  <a:pt x="31" y="248"/>
                </a:cubicBezTo>
                <a:cubicBezTo>
                  <a:pt x="31" y="248"/>
                  <a:pt x="32" y="248"/>
                  <a:pt x="32" y="247"/>
                </a:cubicBezTo>
                <a:cubicBezTo>
                  <a:pt x="32" y="247"/>
                  <a:pt x="31" y="247"/>
                  <a:pt x="31" y="247"/>
                </a:cubicBezTo>
                <a:cubicBezTo>
                  <a:pt x="30" y="246"/>
                  <a:pt x="30" y="246"/>
                  <a:pt x="30" y="246"/>
                </a:cubicBezTo>
                <a:cubicBezTo>
                  <a:pt x="30" y="245"/>
                  <a:pt x="30" y="245"/>
                  <a:pt x="30" y="245"/>
                </a:cubicBezTo>
                <a:cubicBezTo>
                  <a:pt x="31" y="243"/>
                  <a:pt x="32" y="242"/>
                  <a:pt x="33" y="240"/>
                </a:cubicBezTo>
                <a:cubicBezTo>
                  <a:pt x="33" y="239"/>
                  <a:pt x="34" y="239"/>
                  <a:pt x="34" y="239"/>
                </a:cubicBezTo>
                <a:cubicBezTo>
                  <a:pt x="35" y="239"/>
                  <a:pt x="35" y="238"/>
                  <a:pt x="35" y="238"/>
                </a:cubicBezTo>
                <a:cubicBezTo>
                  <a:pt x="36" y="237"/>
                  <a:pt x="37" y="238"/>
                  <a:pt x="38" y="237"/>
                </a:cubicBezTo>
                <a:cubicBezTo>
                  <a:pt x="38" y="236"/>
                  <a:pt x="37" y="237"/>
                  <a:pt x="37" y="236"/>
                </a:cubicBezTo>
                <a:cubicBezTo>
                  <a:pt x="36" y="235"/>
                  <a:pt x="36" y="235"/>
                  <a:pt x="36" y="233"/>
                </a:cubicBezTo>
                <a:cubicBezTo>
                  <a:pt x="36" y="233"/>
                  <a:pt x="37" y="233"/>
                  <a:pt x="37" y="232"/>
                </a:cubicBezTo>
                <a:cubicBezTo>
                  <a:pt x="37" y="231"/>
                  <a:pt x="37" y="231"/>
                  <a:pt x="37" y="230"/>
                </a:cubicBezTo>
                <a:cubicBezTo>
                  <a:pt x="38" y="230"/>
                  <a:pt x="38" y="229"/>
                  <a:pt x="39" y="228"/>
                </a:cubicBezTo>
                <a:cubicBezTo>
                  <a:pt x="40" y="227"/>
                  <a:pt x="39" y="226"/>
                  <a:pt x="39" y="225"/>
                </a:cubicBezTo>
                <a:cubicBezTo>
                  <a:pt x="39" y="224"/>
                  <a:pt x="40" y="224"/>
                  <a:pt x="41" y="224"/>
                </a:cubicBezTo>
                <a:cubicBezTo>
                  <a:pt x="41" y="224"/>
                  <a:pt x="41" y="224"/>
                  <a:pt x="41" y="224"/>
                </a:cubicBezTo>
                <a:cubicBezTo>
                  <a:pt x="41" y="222"/>
                  <a:pt x="43" y="220"/>
                  <a:pt x="42" y="218"/>
                </a:cubicBezTo>
                <a:cubicBezTo>
                  <a:pt x="43" y="217"/>
                  <a:pt x="45" y="216"/>
                  <a:pt x="46" y="214"/>
                </a:cubicBezTo>
                <a:cubicBezTo>
                  <a:pt x="46" y="213"/>
                  <a:pt x="46" y="213"/>
                  <a:pt x="46" y="212"/>
                </a:cubicBezTo>
                <a:cubicBezTo>
                  <a:pt x="47" y="211"/>
                  <a:pt x="47" y="211"/>
                  <a:pt x="48" y="210"/>
                </a:cubicBezTo>
                <a:cubicBezTo>
                  <a:pt x="48" y="206"/>
                  <a:pt x="48" y="206"/>
                  <a:pt x="48" y="206"/>
                </a:cubicBezTo>
                <a:cubicBezTo>
                  <a:pt x="49" y="205"/>
                  <a:pt x="50" y="203"/>
                  <a:pt x="52" y="203"/>
                </a:cubicBezTo>
                <a:cubicBezTo>
                  <a:pt x="52" y="203"/>
                  <a:pt x="52" y="203"/>
                  <a:pt x="53" y="203"/>
                </a:cubicBezTo>
                <a:cubicBezTo>
                  <a:pt x="52" y="202"/>
                  <a:pt x="52" y="202"/>
                  <a:pt x="52" y="202"/>
                </a:cubicBezTo>
                <a:cubicBezTo>
                  <a:pt x="51" y="202"/>
                  <a:pt x="51" y="202"/>
                  <a:pt x="51" y="202"/>
                </a:cubicBezTo>
                <a:cubicBezTo>
                  <a:pt x="52" y="201"/>
                  <a:pt x="53" y="201"/>
                  <a:pt x="53" y="200"/>
                </a:cubicBezTo>
                <a:cubicBezTo>
                  <a:pt x="53" y="199"/>
                  <a:pt x="54" y="199"/>
                  <a:pt x="55" y="198"/>
                </a:cubicBezTo>
                <a:cubicBezTo>
                  <a:pt x="54" y="198"/>
                  <a:pt x="53" y="197"/>
                  <a:pt x="53" y="197"/>
                </a:cubicBezTo>
                <a:cubicBezTo>
                  <a:pt x="54" y="196"/>
                  <a:pt x="54" y="194"/>
                  <a:pt x="56" y="194"/>
                </a:cubicBezTo>
                <a:cubicBezTo>
                  <a:pt x="57" y="193"/>
                  <a:pt x="57" y="193"/>
                  <a:pt x="57" y="192"/>
                </a:cubicBezTo>
                <a:cubicBezTo>
                  <a:pt x="57" y="191"/>
                  <a:pt x="58" y="191"/>
                  <a:pt x="59" y="190"/>
                </a:cubicBezTo>
                <a:cubicBezTo>
                  <a:pt x="59" y="189"/>
                  <a:pt x="60" y="189"/>
                  <a:pt x="61" y="189"/>
                </a:cubicBezTo>
                <a:cubicBezTo>
                  <a:pt x="61" y="189"/>
                  <a:pt x="61" y="188"/>
                  <a:pt x="61" y="188"/>
                </a:cubicBezTo>
                <a:cubicBezTo>
                  <a:pt x="61" y="187"/>
                  <a:pt x="62" y="187"/>
                  <a:pt x="62" y="187"/>
                </a:cubicBezTo>
                <a:cubicBezTo>
                  <a:pt x="63" y="187"/>
                  <a:pt x="63" y="186"/>
                  <a:pt x="63" y="185"/>
                </a:cubicBezTo>
                <a:cubicBezTo>
                  <a:pt x="63" y="185"/>
                  <a:pt x="62" y="185"/>
                  <a:pt x="62" y="185"/>
                </a:cubicBezTo>
                <a:cubicBezTo>
                  <a:pt x="63" y="184"/>
                  <a:pt x="65" y="185"/>
                  <a:pt x="64" y="183"/>
                </a:cubicBezTo>
                <a:cubicBezTo>
                  <a:pt x="64" y="182"/>
                  <a:pt x="65" y="182"/>
                  <a:pt x="65" y="183"/>
                </a:cubicBezTo>
                <a:cubicBezTo>
                  <a:pt x="65" y="183"/>
                  <a:pt x="65" y="183"/>
                  <a:pt x="65" y="183"/>
                </a:cubicBezTo>
                <a:cubicBezTo>
                  <a:pt x="66" y="183"/>
                  <a:pt x="66" y="182"/>
                  <a:pt x="66" y="181"/>
                </a:cubicBezTo>
                <a:cubicBezTo>
                  <a:pt x="66" y="181"/>
                  <a:pt x="67" y="180"/>
                  <a:pt x="67" y="180"/>
                </a:cubicBezTo>
                <a:cubicBezTo>
                  <a:pt x="67" y="178"/>
                  <a:pt x="68" y="177"/>
                  <a:pt x="69" y="176"/>
                </a:cubicBezTo>
                <a:cubicBezTo>
                  <a:pt x="69" y="173"/>
                  <a:pt x="69" y="173"/>
                  <a:pt x="69" y="173"/>
                </a:cubicBezTo>
                <a:cubicBezTo>
                  <a:pt x="69" y="172"/>
                  <a:pt x="71" y="173"/>
                  <a:pt x="71" y="171"/>
                </a:cubicBezTo>
                <a:cubicBezTo>
                  <a:pt x="71" y="171"/>
                  <a:pt x="71" y="170"/>
                  <a:pt x="71" y="170"/>
                </a:cubicBezTo>
                <a:cubicBezTo>
                  <a:pt x="71" y="169"/>
                  <a:pt x="72" y="169"/>
                  <a:pt x="72" y="168"/>
                </a:cubicBezTo>
                <a:cubicBezTo>
                  <a:pt x="74" y="167"/>
                  <a:pt x="74" y="165"/>
                  <a:pt x="75" y="164"/>
                </a:cubicBezTo>
                <a:cubicBezTo>
                  <a:pt x="76" y="164"/>
                  <a:pt x="76" y="162"/>
                  <a:pt x="77" y="162"/>
                </a:cubicBezTo>
                <a:cubicBezTo>
                  <a:pt x="78" y="161"/>
                  <a:pt x="77" y="160"/>
                  <a:pt x="78" y="159"/>
                </a:cubicBezTo>
                <a:cubicBezTo>
                  <a:pt x="79" y="159"/>
                  <a:pt x="80" y="159"/>
                  <a:pt x="80" y="159"/>
                </a:cubicBezTo>
                <a:cubicBezTo>
                  <a:pt x="80" y="160"/>
                  <a:pt x="81" y="161"/>
                  <a:pt x="82" y="161"/>
                </a:cubicBezTo>
                <a:cubicBezTo>
                  <a:pt x="82" y="162"/>
                  <a:pt x="83" y="162"/>
                  <a:pt x="83" y="163"/>
                </a:cubicBezTo>
                <a:cubicBezTo>
                  <a:pt x="83" y="164"/>
                  <a:pt x="85" y="163"/>
                  <a:pt x="85" y="165"/>
                </a:cubicBezTo>
                <a:cubicBezTo>
                  <a:pt x="86" y="165"/>
                  <a:pt x="86" y="166"/>
                  <a:pt x="86" y="167"/>
                </a:cubicBezTo>
                <a:cubicBezTo>
                  <a:pt x="86" y="167"/>
                  <a:pt x="87" y="167"/>
                  <a:pt x="87" y="167"/>
                </a:cubicBezTo>
                <a:cubicBezTo>
                  <a:pt x="87" y="167"/>
                  <a:pt x="87" y="168"/>
                  <a:pt x="87" y="168"/>
                </a:cubicBezTo>
                <a:cubicBezTo>
                  <a:pt x="88" y="168"/>
                  <a:pt x="89" y="168"/>
                  <a:pt x="89" y="169"/>
                </a:cubicBezTo>
                <a:cubicBezTo>
                  <a:pt x="89" y="171"/>
                  <a:pt x="91" y="171"/>
                  <a:pt x="92" y="171"/>
                </a:cubicBezTo>
                <a:cubicBezTo>
                  <a:pt x="92" y="172"/>
                  <a:pt x="92" y="173"/>
                  <a:pt x="91" y="173"/>
                </a:cubicBezTo>
                <a:cubicBezTo>
                  <a:pt x="91" y="173"/>
                  <a:pt x="90" y="172"/>
                  <a:pt x="90" y="172"/>
                </a:cubicBezTo>
                <a:cubicBezTo>
                  <a:pt x="90" y="172"/>
                  <a:pt x="90" y="172"/>
                  <a:pt x="90" y="173"/>
                </a:cubicBezTo>
                <a:cubicBezTo>
                  <a:pt x="90" y="173"/>
                  <a:pt x="90" y="173"/>
                  <a:pt x="90" y="173"/>
                </a:cubicBezTo>
                <a:cubicBezTo>
                  <a:pt x="90" y="173"/>
                  <a:pt x="89" y="173"/>
                  <a:pt x="89" y="173"/>
                </a:cubicBezTo>
                <a:cubicBezTo>
                  <a:pt x="89" y="173"/>
                  <a:pt x="89" y="173"/>
                  <a:pt x="89" y="174"/>
                </a:cubicBezTo>
                <a:cubicBezTo>
                  <a:pt x="89" y="174"/>
                  <a:pt x="90" y="173"/>
                  <a:pt x="90" y="173"/>
                </a:cubicBezTo>
                <a:cubicBezTo>
                  <a:pt x="90" y="173"/>
                  <a:pt x="90" y="173"/>
                  <a:pt x="91" y="173"/>
                </a:cubicBezTo>
                <a:cubicBezTo>
                  <a:pt x="91" y="174"/>
                  <a:pt x="91" y="174"/>
                  <a:pt x="92" y="175"/>
                </a:cubicBezTo>
                <a:cubicBezTo>
                  <a:pt x="92" y="176"/>
                  <a:pt x="90" y="176"/>
                  <a:pt x="91" y="178"/>
                </a:cubicBezTo>
                <a:cubicBezTo>
                  <a:pt x="90" y="179"/>
                  <a:pt x="89" y="179"/>
                  <a:pt x="88" y="180"/>
                </a:cubicBezTo>
                <a:cubicBezTo>
                  <a:pt x="88" y="181"/>
                  <a:pt x="87" y="182"/>
                  <a:pt x="86" y="182"/>
                </a:cubicBezTo>
                <a:cubicBezTo>
                  <a:pt x="85" y="182"/>
                  <a:pt x="85" y="184"/>
                  <a:pt x="85" y="184"/>
                </a:cubicBezTo>
                <a:cubicBezTo>
                  <a:pt x="84" y="185"/>
                  <a:pt x="83" y="186"/>
                  <a:pt x="82" y="186"/>
                </a:cubicBezTo>
                <a:cubicBezTo>
                  <a:pt x="82" y="187"/>
                  <a:pt x="81" y="188"/>
                  <a:pt x="81" y="188"/>
                </a:cubicBezTo>
                <a:cubicBezTo>
                  <a:pt x="79" y="188"/>
                  <a:pt x="79" y="190"/>
                  <a:pt x="77" y="190"/>
                </a:cubicBezTo>
                <a:cubicBezTo>
                  <a:pt x="77" y="190"/>
                  <a:pt x="76" y="190"/>
                  <a:pt x="76" y="191"/>
                </a:cubicBezTo>
                <a:cubicBezTo>
                  <a:pt x="76" y="192"/>
                  <a:pt x="76" y="192"/>
                  <a:pt x="75" y="192"/>
                </a:cubicBezTo>
                <a:cubicBezTo>
                  <a:pt x="74" y="192"/>
                  <a:pt x="74" y="192"/>
                  <a:pt x="73" y="192"/>
                </a:cubicBezTo>
                <a:cubicBezTo>
                  <a:pt x="74" y="193"/>
                  <a:pt x="74" y="193"/>
                  <a:pt x="74" y="193"/>
                </a:cubicBezTo>
                <a:cubicBezTo>
                  <a:pt x="74" y="194"/>
                  <a:pt x="73" y="195"/>
                  <a:pt x="72" y="195"/>
                </a:cubicBezTo>
                <a:cubicBezTo>
                  <a:pt x="70" y="194"/>
                  <a:pt x="70" y="196"/>
                  <a:pt x="68" y="196"/>
                </a:cubicBezTo>
                <a:cubicBezTo>
                  <a:pt x="68" y="196"/>
                  <a:pt x="68" y="196"/>
                  <a:pt x="68" y="196"/>
                </a:cubicBezTo>
                <a:cubicBezTo>
                  <a:pt x="68" y="196"/>
                  <a:pt x="68" y="197"/>
                  <a:pt x="68" y="197"/>
                </a:cubicBezTo>
                <a:cubicBezTo>
                  <a:pt x="68" y="198"/>
                  <a:pt x="68" y="198"/>
                  <a:pt x="69" y="197"/>
                </a:cubicBezTo>
                <a:cubicBezTo>
                  <a:pt x="69" y="196"/>
                  <a:pt x="70" y="197"/>
                  <a:pt x="71" y="196"/>
                </a:cubicBezTo>
                <a:cubicBezTo>
                  <a:pt x="71" y="196"/>
                  <a:pt x="72" y="196"/>
                  <a:pt x="72" y="196"/>
                </a:cubicBezTo>
                <a:cubicBezTo>
                  <a:pt x="73" y="196"/>
                  <a:pt x="72" y="196"/>
                  <a:pt x="72" y="197"/>
                </a:cubicBezTo>
                <a:cubicBezTo>
                  <a:pt x="72" y="198"/>
                  <a:pt x="71" y="199"/>
                  <a:pt x="70" y="199"/>
                </a:cubicBezTo>
                <a:cubicBezTo>
                  <a:pt x="70" y="198"/>
                  <a:pt x="68" y="198"/>
                  <a:pt x="67" y="198"/>
                </a:cubicBezTo>
                <a:cubicBezTo>
                  <a:pt x="67" y="199"/>
                  <a:pt x="68" y="200"/>
                  <a:pt x="68" y="201"/>
                </a:cubicBezTo>
                <a:cubicBezTo>
                  <a:pt x="68" y="201"/>
                  <a:pt x="69" y="201"/>
                  <a:pt x="69" y="201"/>
                </a:cubicBezTo>
                <a:cubicBezTo>
                  <a:pt x="70" y="202"/>
                  <a:pt x="70" y="202"/>
                  <a:pt x="69" y="203"/>
                </a:cubicBezTo>
                <a:cubicBezTo>
                  <a:pt x="69" y="204"/>
                  <a:pt x="68" y="205"/>
                  <a:pt x="67" y="206"/>
                </a:cubicBezTo>
                <a:cubicBezTo>
                  <a:pt x="66" y="208"/>
                  <a:pt x="65" y="211"/>
                  <a:pt x="62" y="213"/>
                </a:cubicBezTo>
                <a:cubicBezTo>
                  <a:pt x="62" y="213"/>
                  <a:pt x="62" y="213"/>
                  <a:pt x="61" y="213"/>
                </a:cubicBezTo>
                <a:cubicBezTo>
                  <a:pt x="61" y="213"/>
                  <a:pt x="61" y="213"/>
                  <a:pt x="60" y="213"/>
                </a:cubicBezTo>
                <a:cubicBezTo>
                  <a:pt x="60" y="213"/>
                  <a:pt x="61" y="213"/>
                  <a:pt x="61" y="214"/>
                </a:cubicBezTo>
                <a:cubicBezTo>
                  <a:pt x="62" y="214"/>
                  <a:pt x="62" y="214"/>
                  <a:pt x="62" y="215"/>
                </a:cubicBezTo>
                <a:cubicBezTo>
                  <a:pt x="62" y="216"/>
                  <a:pt x="61" y="216"/>
                  <a:pt x="61" y="217"/>
                </a:cubicBezTo>
                <a:cubicBezTo>
                  <a:pt x="61" y="218"/>
                  <a:pt x="61" y="218"/>
                  <a:pt x="60" y="219"/>
                </a:cubicBezTo>
                <a:cubicBezTo>
                  <a:pt x="59" y="219"/>
                  <a:pt x="60" y="220"/>
                  <a:pt x="59" y="221"/>
                </a:cubicBezTo>
                <a:cubicBezTo>
                  <a:pt x="58" y="222"/>
                  <a:pt x="59" y="224"/>
                  <a:pt x="57" y="225"/>
                </a:cubicBezTo>
                <a:cubicBezTo>
                  <a:pt x="57" y="226"/>
                  <a:pt x="56" y="227"/>
                  <a:pt x="55" y="228"/>
                </a:cubicBezTo>
                <a:cubicBezTo>
                  <a:pt x="55" y="229"/>
                  <a:pt x="55" y="230"/>
                  <a:pt x="55" y="231"/>
                </a:cubicBezTo>
                <a:cubicBezTo>
                  <a:pt x="54" y="231"/>
                  <a:pt x="54" y="232"/>
                  <a:pt x="54" y="233"/>
                </a:cubicBezTo>
                <a:cubicBezTo>
                  <a:pt x="53" y="233"/>
                  <a:pt x="53" y="234"/>
                  <a:pt x="52" y="235"/>
                </a:cubicBezTo>
                <a:cubicBezTo>
                  <a:pt x="52" y="236"/>
                  <a:pt x="51" y="237"/>
                  <a:pt x="51" y="238"/>
                </a:cubicBezTo>
                <a:cubicBezTo>
                  <a:pt x="51" y="240"/>
                  <a:pt x="49" y="241"/>
                  <a:pt x="50" y="242"/>
                </a:cubicBezTo>
                <a:cubicBezTo>
                  <a:pt x="50" y="243"/>
                  <a:pt x="49" y="244"/>
                  <a:pt x="49" y="245"/>
                </a:cubicBezTo>
                <a:cubicBezTo>
                  <a:pt x="49" y="246"/>
                  <a:pt x="48" y="246"/>
                  <a:pt x="48" y="247"/>
                </a:cubicBezTo>
                <a:cubicBezTo>
                  <a:pt x="48" y="248"/>
                  <a:pt x="46" y="249"/>
                  <a:pt x="46" y="250"/>
                </a:cubicBezTo>
                <a:cubicBezTo>
                  <a:pt x="46" y="251"/>
                  <a:pt x="45" y="252"/>
                  <a:pt x="45" y="254"/>
                </a:cubicBezTo>
                <a:cubicBezTo>
                  <a:pt x="45" y="254"/>
                  <a:pt x="44" y="255"/>
                  <a:pt x="43" y="256"/>
                </a:cubicBezTo>
                <a:cubicBezTo>
                  <a:pt x="44" y="256"/>
                  <a:pt x="44" y="256"/>
                  <a:pt x="44" y="257"/>
                </a:cubicBezTo>
                <a:cubicBezTo>
                  <a:pt x="44" y="257"/>
                  <a:pt x="43" y="258"/>
                  <a:pt x="43" y="258"/>
                </a:cubicBezTo>
                <a:cubicBezTo>
                  <a:pt x="44" y="259"/>
                  <a:pt x="43" y="260"/>
                  <a:pt x="42" y="261"/>
                </a:cubicBezTo>
                <a:cubicBezTo>
                  <a:pt x="41" y="262"/>
                  <a:pt x="41" y="264"/>
                  <a:pt x="41" y="265"/>
                </a:cubicBezTo>
                <a:cubicBezTo>
                  <a:pt x="41" y="266"/>
                  <a:pt x="40" y="266"/>
                  <a:pt x="39" y="267"/>
                </a:cubicBezTo>
                <a:cubicBezTo>
                  <a:pt x="39" y="268"/>
                  <a:pt x="40" y="270"/>
                  <a:pt x="38" y="271"/>
                </a:cubicBezTo>
                <a:cubicBezTo>
                  <a:pt x="38" y="274"/>
                  <a:pt x="38" y="274"/>
                  <a:pt x="38" y="274"/>
                </a:cubicBezTo>
                <a:cubicBezTo>
                  <a:pt x="37" y="275"/>
                  <a:pt x="36" y="277"/>
                  <a:pt x="35" y="279"/>
                </a:cubicBezTo>
                <a:cubicBezTo>
                  <a:pt x="34" y="280"/>
                  <a:pt x="35" y="282"/>
                  <a:pt x="35" y="283"/>
                </a:cubicBezTo>
                <a:cubicBezTo>
                  <a:pt x="33" y="285"/>
                  <a:pt x="33" y="286"/>
                  <a:pt x="32" y="289"/>
                </a:cubicBezTo>
                <a:cubicBezTo>
                  <a:pt x="32" y="289"/>
                  <a:pt x="31" y="290"/>
                  <a:pt x="31" y="290"/>
                </a:cubicBezTo>
                <a:cubicBezTo>
                  <a:pt x="32" y="291"/>
                  <a:pt x="31" y="291"/>
                  <a:pt x="31" y="292"/>
                </a:cubicBezTo>
                <a:cubicBezTo>
                  <a:pt x="31" y="292"/>
                  <a:pt x="31" y="293"/>
                  <a:pt x="30" y="293"/>
                </a:cubicBezTo>
                <a:cubicBezTo>
                  <a:pt x="30" y="294"/>
                  <a:pt x="30" y="294"/>
                  <a:pt x="30" y="294"/>
                </a:cubicBezTo>
                <a:cubicBezTo>
                  <a:pt x="30" y="295"/>
                  <a:pt x="31" y="297"/>
                  <a:pt x="30" y="298"/>
                </a:cubicBezTo>
                <a:cubicBezTo>
                  <a:pt x="29" y="299"/>
                  <a:pt x="29" y="300"/>
                  <a:pt x="29" y="301"/>
                </a:cubicBezTo>
                <a:cubicBezTo>
                  <a:pt x="29" y="302"/>
                  <a:pt x="28" y="303"/>
                  <a:pt x="28" y="304"/>
                </a:cubicBezTo>
                <a:cubicBezTo>
                  <a:pt x="29" y="305"/>
                  <a:pt x="27" y="306"/>
                  <a:pt x="27" y="307"/>
                </a:cubicBezTo>
                <a:cubicBezTo>
                  <a:pt x="27" y="308"/>
                  <a:pt x="26" y="309"/>
                  <a:pt x="26" y="309"/>
                </a:cubicBezTo>
                <a:cubicBezTo>
                  <a:pt x="25" y="310"/>
                  <a:pt x="25" y="311"/>
                  <a:pt x="26" y="311"/>
                </a:cubicBezTo>
                <a:cubicBezTo>
                  <a:pt x="26" y="312"/>
                  <a:pt x="26" y="312"/>
                  <a:pt x="26" y="313"/>
                </a:cubicBezTo>
                <a:cubicBezTo>
                  <a:pt x="25" y="315"/>
                  <a:pt x="24" y="316"/>
                  <a:pt x="24" y="318"/>
                </a:cubicBezTo>
                <a:cubicBezTo>
                  <a:pt x="25" y="320"/>
                  <a:pt x="23" y="320"/>
                  <a:pt x="23" y="321"/>
                </a:cubicBezTo>
                <a:cubicBezTo>
                  <a:pt x="23" y="323"/>
                  <a:pt x="23" y="324"/>
                  <a:pt x="23" y="325"/>
                </a:cubicBezTo>
                <a:cubicBezTo>
                  <a:pt x="22" y="326"/>
                  <a:pt x="23" y="328"/>
                  <a:pt x="22" y="329"/>
                </a:cubicBezTo>
                <a:cubicBezTo>
                  <a:pt x="22" y="330"/>
                  <a:pt x="21" y="331"/>
                  <a:pt x="21" y="332"/>
                </a:cubicBezTo>
                <a:cubicBezTo>
                  <a:pt x="21" y="333"/>
                  <a:pt x="20" y="333"/>
                  <a:pt x="21" y="334"/>
                </a:cubicBezTo>
                <a:cubicBezTo>
                  <a:pt x="22" y="335"/>
                  <a:pt x="21" y="335"/>
                  <a:pt x="21" y="337"/>
                </a:cubicBezTo>
                <a:cubicBezTo>
                  <a:pt x="20" y="337"/>
                  <a:pt x="20" y="339"/>
                  <a:pt x="22" y="339"/>
                </a:cubicBezTo>
                <a:cubicBezTo>
                  <a:pt x="21" y="340"/>
                  <a:pt x="20" y="340"/>
                  <a:pt x="19" y="341"/>
                </a:cubicBezTo>
                <a:cubicBezTo>
                  <a:pt x="21" y="343"/>
                  <a:pt x="21" y="343"/>
                  <a:pt x="20" y="344"/>
                </a:cubicBezTo>
                <a:cubicBezTo>
                  <a:pt x="20" y="345"/>
                  <a:pt x="21" y="345"/>
                  <a:pt x="20" y="345"/>
                </a:cubicBezTo>
                <a:cubicBezTo>
                  <a:pt x="19" y="346"/>
                  <a:pt x="20" y="347"/>
                  <a:pt x="20" y="348"/>
                </a:cubicBezTo>
                <a:cubicBezTo>
                  <a:pt x="20" y="348"/>
                  <a:pt x="19" y="349"/>
                  <a:pt x="19" y="350"/>
                </a:cubicBezTo>
                <a:cubicBezTo>
                  <a:pt x="19" y="350"/>
                  <a:pt x="20" y="351"/>
                  <a:pt x="20" y="351"/>
                </a:cubicBezTo>
                <a:cubicBezTo>
                  <a:pt x="21" y="352"/>
                  <a:pt x="18" y="353"/>
                  <a:pt x="21" y="353"/>
                </a:cubicBezTo>
                <a:cubicBezTo>
                  <a:pt x="20" y="354"/>
                  <a:pt x="20" y="354"/>
                  <a:pt x="20" y="354"/>
                </a:cubicBezTo>
                <a:cubicBezTo>
                  <a:pt x="20" y="362"/>
                  <a:pt x="20" y="362"/>
                  <a:pt x="20" y="362"/>
                </a:cubicBezTo>
                <a:cubicBezTo>
                  <a:pt x="20" y="363"/>
                  <a:pt x="20" y="364"/>
                  <a:pt x="19" y="365"/>
                </a:cubicBezTo>
                <a:cubicBezTo>
                  <a:pt x="19" y="365"/>
                  <a:pt x="19" y="367"/>
                  <a:pt x="18" y="367"/>
                </a:cubicBezTo>
                <a:cubicBezTo>
                  <a:pt x="17" y="368"/>
                  <a:pt x="18" y="368"/>
                  <a:pt x="18" y="368"/>
                </a:cubicBezTo>
                <a:cubicBezTo>
                  <a:pt x="19" y="369"/>
                  <a:pt x="19" y="370"/>
                  <a:pt x="18" y="370"/>
                </a:cubicBezTo>
                <a:cubicBezTo>
                  <a:pt x="17" y="371"/>
                  <a:pt x="18" y="371"/>
                  <a:pt x="18" y="371"/>
                </a:cubicBezTo>
                <a:cubicBezTo>
                  <a:pt x="18" y="372"/>
                  <a:pt x="17" y="373"/>
                  <a:pt x="18" y="374"/>
                </a:cubicBezTo>
                <a:cubicBezTo>
                  <a:pt x="17" y="374"/>
                  <a:pt x="17" y="374"/>
                  <a:pt x="17" y="374"/>
                </a:cubicBezTo>
                <a:cubicBezTo>
                  <a:pt x="17" y="375"/>
                  <a:pt x="17" y="375"/>
                  <a:pt x="18" y="375"/>
                </a:cubicBezTo>
                <a:cubicBezTo>
                  <a:pt x="18" y="376"/>
                  <a:pt x="17" y="377"/>
                  <a:pt x="18" y="378"/>
                </a:cubicBezTo>
                <a:cubicBezTo>
                  <a:pt x="19" y="378"/>
                  <a:pt x="19" y="380"/>
                  <a:pt x="18" y="380"/>
                </a:cubicBezTo>
                <a:cubicBezTo>
                  <a:pt x="17" y="381"/>
                  <a:pt x="17" y="384"/>
                  <a:pt x="15" y="385"/>
                </a:cubicBezTo>
                <a:cubicBezTo>
                  <a:pt x="14" y="386"/>
                  <a:pt x="13" y="385"/>
                  <a:pt x="12" y="385"/>
                </a:cubicBezTo>
                <a:cubicBezTo>
                  <a:pt x="11" y="385"/>
                  <a:pt x="9" y="385"/>
                  <a:pt x="8" y="386"/>
                </a:cubicBezTo>
                <a:cubicBezTo>
                  <a:pt x="9" y="387"/>
                  <a:pt x="10" y="386"/>
                  <a:pt x="11" y="386"/>
                </a:cubicBezTo>
                <a:cubicBezTo>
                  <a:pt x="12" y="386"/>
                  <a:pt x="13" y="386"/>
                  <a:pt x="14" y="386"/>
                </a:cubicBezTo>
                <a:cubicBezTo>
                  <a:pt x="15" y="386"/>
                  <a:pt x="16" y="386"/>
                  <a:pt x="17" y="387"/>
                </a:cubicBezTo>
                <a:cubicBezTo>
                  <a:pt x="16" y="387"/>
                  <a:pt x="15" y="387"/>
                  <a:pt x="14" y="387"/>
                </a:cubicBezTo>
                <a:cubicBezTo>
                  <a:pt x="14" y="387"/>
                  <a:pt x="14" y="388"/>
                  <a:pt x="14" y="388"/>
                </a:cubicBezTo>
                <a:cubicBezTo>
                  <a:pt x="14" y="388"/>
                  <a:pt x="14" y="389"/>
                  <a:pt x="14" y="389"/>
                </a:cubicBezTo>
                <a:cubicBezTo>
                  <a:pt x="15" y="389"/>
                  <a:pt x="16" y="389"/>
                  <a:pt x="16" y="389"/>
                </a:cubicBezTo>
                <a:cubicBezTo>
                  <a:pt x="17" y="390"/>
                  <a:pt x="17" y="391"/>
                  <a:pt x="17" y="392"/>
                </a:cubicBezTo>
                <a:cubicBezTo>
                  <a:pt x="16" y="392"/>
                  <a:pt x="16" y="392"/>
                  <a:pt x="15" y="392"/>
                </a:cubicBezTo>
                <a:cubicBezTo>
                  <a:pt x="15" y="392"/>
                  <a:pt x="15" y="392"/>
                  <a:pt x="15" y="392"/>
                </a:cubicBezTo>
                <a:cubicBezTo>
                  <a:pt x="15" y="392"/>
                  <a:pt x="15" y="393"/>
                  <a:pt x="15" y="393"/>
                </a:cubicBezTo>
                <a:cubicBezTo>
                  <a:pt x="16" y="393"/>
                  <a:pt x="17" y="394"/>
                  <a:pt x="18" y="394"/>
                </a:cubicBezTo>
                <a:cubicBezTo>
                  <a:pt x="17" y="395"/>
                  <a:pt x="16" y="395"/>
                  <a:pt x="16" y="396"/>
                </a:cubicBezTo>
                <a:cubicBezTo>
                  <a:pt x="16" y="396"/>
                  <a:pt x="16" y="397"/>
                  <a:pt x="15" y="397"/>
                </a:cubicBezTo>
                <a:cubicBezTo>
                  <a:pt x="15" y="398"/>
                  <a:pt x="15" y="398"/>
                  <a:pt x="15" y="399"/>
                </a:cubicBezTo>
                <a:cubicBezTo>
                  <a:pt x="16" y="400"/>
                  <a:pt x="16" y="401"/>
                  <a:pt x="15" y="402"/>
                </a:cubicBezTo>
                <a:cubicBezTo>
                  <a:pt x="15" y="402"/>
                  <a:pt x="16" y="403"/>
                  <a:pt x="16" y="403"/>
                </a:cubicBezTo>
                <a:cubicBezTo>
                  <a:pt x="17" y="404"/>
                  <a:pt x="17" y="404"/>
                  <a:pt x="16" y="405"/>
                </a:cubicBezTo>
                <a:cubicBezTo>
                  <a:pt x="16" y="406"/>
                  <a:pt x="16" y="406"/>
                  <a:pt x="16" y="407"/>
                </a:cubicBezTo>
                <a:cubicBezTo>
                  <a:pt x="17" y="407"/>
                  <a:pt x="17" y="408"/>
                  <a:pt x="18" y="409"/>
                </a:cubicBezTo>
                <a:cubicBezTo>
                  <a:pt x="17" y="409"/>
                  <a:pt x="16" y="410"/>
                  <a:pt x="17" y="411"/>
                </a:cubicBezTo>
                <a:cubicBezTo>
                  <a:pt x="18" y="412"/>
                  <a:pt x="18" y="413"/>
                  <a:pt x="17" y="415"/>
                </a:cubicBezTo>
                <a:cubicBezTo>
                  <a:pt x="16" y="416"/>
                  <a:pt x="17" y="416"/>
                  <a:pt x="18" y="417"/>
                </a:cubicBezTo>
                <a:cubicBezTo>
                  <a:pt x="18" y="418"/>
                  <a:pt x="18" y="420"/>
                  <a:pt x="18" y="421"/>
                </a:cubicBezTo>
                <a:cubicBezTo>
                  <a:pt x="18" y="422"/>
                  <a:pt x="18" y="423"/>
                  <a:pt x="17" y="424"/>
                </a:cubicBezTo>
                <a:cubicBezTo>
                  <a:pt x="17" y="424"/>
                  <a:pt x="17" y="425"/>
                  <a:pt x="17" y="425"/>
                </a:cubicBezTo>
                <a:cubicBezTo>
                  <a:pt x="17" y="425"/>
                  <a:pt x="18" y="426"/>
                  <a:pt x="17" y="426"/>
                </a:cubicBezTo>
                <a:cubicBezTo>
                  <a:pt x="16" y="427"/>
                  <a:pt x="16" y="428"/>
                  <a:pt x="17" y="428"/>
                </a:cubicBezTo>
                <a:cubicBezTo>
                  <a:pt x="18" y="430"/>
                  <a:pt x="18" y="431"/>
                  <a:pt x="18" y="433"/>
                </a:cubicBezTo>
                <a:cubicBezTo>
                  <a:pt x="18" y="434"/>
                  <a:pt x="18" y="436"/>
                  <a:pt x="17" y="437"/>
                </a:cubicBezTo>
                <a:cubicBezTo>
                  <a:pt x="17" y="438"/>
                  <a:pt x="18" y="438"/>
                  <a:pt x="18" y="439"/>
                </a:cubicBezTo>
                <a:cubicBezTo>
                  <a:pt x="18" y="439"/>
                  <a:pt x="19" y="440"/>
                  <a:pt x="19" y="441"/>
                </a:cubicBezTo>
                <a:cubicBezTo>
                  <a:pt x="18" y="443"/>
                  <a:pt x="19" y="444"/>
                  <a:pt x="19" y="446"/>
                </a:cubicBezTo>
                <a:cubicBezTo>
                  <a:pt x="19" y="446"/>
                  <a:pt x="19" y="447"/>
                  <a:pt x="19" y="447"/>
                </a:cubicBezTo>
                <a:cubicBezTo>
                  <a:pt x="20" y="448"/>
                  <a:pt x="20" y="448"/>
                  <a:pt x="18" y="449"/>
                </a:cubicBezTo>
                <a:cubicBezTo>
                  <a:pt x="18" y="449"/>
                  <a:pt x="18" y="449"/>
                  <a:pt x="18" y="449"/>
                </a:cubicBezTo>
                <a:cubicBezTo>
                  <a:pt x="18" y="449"/>
                  <a:pt x="18" y="449"/>
                  <a:pt x="18" y="449"/>
                </a:cubicBezTo>
                <a:cubicBezTo>
                  <a:pt x="19" y="450"/>
                  <a:pt x="19" y="451"/>
                  <a:pt x="20" y="452"/>
                </a:cubicBezTo>
                <a:cubicBezTo>
                  <a:pt x="20" y="452"/>
                  <a:pt x="20" y="453"/>
                  <a:pt x="20" y="453"/>
                </a:cubicBezTo>
                <a:cubicBezTo>
                  <a:pt x="21" y="454"/>
                  <a:pt x="20" y="456"/>
                  <a:pt x="21" y="457"/>
                </a:cubicBezTo>
                <a:cubicBezTo>
                  <a:pt x="21" y="457"/>
                  <a:pt x="22" y="458"/>
                  <a:pt x="22" y="459"/>
                </a:cubicBezTo>
                <a:cubicBezTo>
                  <a:pt x="21" y="459"/>
                  <a:pt x="22" y="462"/>
                  <a:pt x="20" y="463"/>
                </a:cubicBezTo>
                <a:cubicBezTo>
                  <a:pt x="21" y="463"/>
                  <a:pt x="22" y="464"/>
                  <a:pt x="22" y="464"/>
                </a:cubicBezTo>
                <a:cubicBezTo>
                  <a:pt x="22" y="471"/>
                  <a:pt x="22" y="471"/>
                  <a:pt x="22" y="471"/>
                </a:cubicBezTo>
                <a:cubicBezTo>
                  <a:pt x="23" y="471"/>
                  <a:pt x="23" y="472"/>
                  <a:pt x="23" y="472"/>
                </a:cubicBezTo>
                <a:cubicBezTo>
                  <a:pt x="24" y="473"/>
                  <a:pt x="23" y="475"/>
                  <a:pt x="24" y="477"/>
                </a:cubicBezTo>
                <a:cubicBezTo>
                  <a:pt x="24" y="477"/>
                  <a:pt x="24" y="477"/>
                  <a:pt x="24" y="477"/>
                </a:cubicBezTo>
                <a:cubicBezTo>
                  <a:pt x="23" y="478"/>
                  <a:pt x="23" y="479"/>
                  <a:pt x="24" y="479"/>
                </a:cubicBezTo>
                <a:cubicBezTo>
                  <a:pt x="25" y="480"/>
                  <a:pt x="25" y="481"/>
                  <a:pt x="26" y="482"/>
                </a:cubicBezTo>
                <a:cubicBezTo>
                  <a:pt x="26" y="482"/>
                  <a:pt x="26" y="483"/>
                  <a:pt x="25" y="483"/>
                </a:cubicBezTo>
                <a:cubicBezTo>
                  <a:pt x="25" y="484"/>
                  <a:pt x="25" y="485"/>
                  <a:pt x="25" y="485"/>
                </a:cubicBezTo>
                <a:cubicBezTo>
                  <a:pt x="24" y="486"/>
                  <a:pt x="25" y="486"/>
                  <a:pt x="25" y="486"/>
                </a:cubicBezTo>
                <a:cubicBezTo>
                  <a:pt x="25" y="486"/>
                  <a:pt x="26" y="486"/>
                  <a:pt x="26" y="486"/>
                </a:cubicBezTo>
                <a:cubicBezTo>
                  <a:pt x="26" y="487"/>
                  <a:pt x="26" y="488"/>
                  <a:pt x="26" y="489"/>
                </a:cubicBezTo>
                <a:cubicBezTo>
                  <a:pt x="27" y="490"/>
                  <a:pt x="27" y="491"/>
                  <a:pt x="27" y="492"/>
                </a:cubicBezTo>
                <a:cubicBezTo>
                  <a:pt x="27" y="493"/>
                  <a:pt x="27" y="494"/>
                  <a:pt x="27" y="495"/>
                </a:cubicBezTo>
                <a:cubicBezTo>
                  <a:pt x="27" y="495"/>
                  <a:pt x="28" y="496"/>
                  <a:pt x="27" y="497"/>
                </a:cubicBezTo>
                <a:cubicBezTo>
                  <a:pt x="27" y="497"/>
                  <a:pt x="27" y="498"/>
                  <a:pt x="27" y="498"/>
                </a:cubicBezTo>
                <a:cubicBezTo>
                  <a:pt x="28" y="498"/>
                  <a:pt x="28" y="499"/>
                  <a:pt x="29" y="499"/>
                </a:cubicBezTo>
                <a:cubicBezTo>
                  <a:pt x="29" y="500"/>
                  <a:pt x="28" y="502"/>
                  <a:pt x="29" y="503"/>
                </a:cubicBezTo>
                <a:cubicBezTo>
                  <a:pt x="30" y="505"/>
                  <a:pt x="30" y="506"/>
                  <a:pt x="30" y="508"/>
                </a:cubicBezTo>
                <a:cubicBezTo>
                  <a:pt x="30" y="509"/>
                  <a:pt x="30" y="509"/>
                  <a:pt x="31" y="510"/>
                </a:cubicBezTo>
                <a:cubicBezTo>
                  <a:pt x="31" y="511"/>
                  <a:pt x="32" y="512"/>
                  <a:pt x="32" y="514"/>
                </a:cubicBezTo>
                <a:cubicBezTo>
                  <a:pt x="32" y="515"/>
                  <a:pt x="33" y="515"/>
                  <a:pt x="33" y="516"/>
                </a:cubicBezTo>
                <a:cubicBezTo>
                  <a:pt x="33" y="516"/>
                  <a:pt x="32" y="516"/>
                  <a:pt x="32" y="517"/>
                </a:cubicBezTo>
                <a:cubicBezTo>
                  <a:pt x="32" y="517"/>
                  <a:pt x="32" y="518"/>
                  <a:pt x="32" y="518"/>
                </a:cubicBezTo>
                <a:cubicBezTo>
                  <a:pt x="32" y="518"/>
                  <a:pt x="31" y="518"/>
                  <a:pt x="31" y="518"/>
                </a:cubicBezTo>
                <a:cubicBezTo>
                  <a:pt x="30" y="518"/>
                  <a:pt x="30" y="518"/>
                  <a:pt x="30" y="519"/>
                </a:cubicBezTo>
                <a:cubicBezTo>
                  <a:pt x="30" y="520"/>
                  <a:pt x="30" y="520"/>
                  <a:pt x="31" y="520"/>
                </a:cubicBezTo>
                <a:cubicBezTo>
                  <a:pt x="31" y="520"/>
                  <a:pt x="32" y="520"/>
                  <a:pt x="32" y="519"/>
                </a:cubicBezTo>
                <a:cubicBezTo>
                  <a:pt x="32" y="519"/>
                  <a:pt x="32" y="518"/>
                  <a:pt x="32" y="518"/>
                </a:cubicBezTo>
                <a:cubicBezTo>
                  <a:pt x="33" y="518"/>
                  <a:pt x="33" y="517"/>
                  <a:pt x="33" y="517"/>
                </a:cubicBezTo>
                <a:cubicBezTo>
                  <a:pt x="34" y="518"/>
                  <a:pt x="33" y="520"/>
                  <a:pt x="34" y="521"/>
                </a:cubicBezTo>
                <a:cubicBezTo>
                  <a:pt x="36" y="523"/>
                  <a:pt x="36" y="525"/>
                  <a:pt x="38" y="527"/>
                </a:cubicBezTo>
                <a:cubicBezTo>
                  <a:pt x="37" y="529"/>
                  <a:pt x="39" y="530"/>
                  <a:pt x="38" y="532"/>
                </a:cubicBezTo>
                <a:cubicBezTo>
                  <a:pt x="38" y="533"/>
                  <a:pt x="37" y="532"/>
                  <a:pt x="37" y="532"/>
                </a:cubicBezTo>
                <a:cubicBezTo>
                  <a:pt x="36" y="532"/>
                  <a:pt x="36" y="533"/>
                  <a:pt x="36" y="533"/>
                </a:cubicBezTo>
                <a:cubicBezTo>
                  <a:pt x="36" y="533"/>
                  <a:pt x="36" y="534"/>
                  <a:pt x="36" y="534"/>
                </a:cubicBezTo>
                <a:cubicBezTo>
                  <a:pt x="36" y="534"/>
                  <a:pt x="37" y="534"/>
                  <a:pt x="37" y="534"/>
                </a:cubicBezTo>
                <a:cubicBezTo>
                  <a:pt x="37" y="534"/>
                  <a:pt x="38" y="533"/>
                  <a:pt x="38" y="533"/>
                </a:cubicBezTo>
                <a:cubicBezTo>
                  <a:pt x="39" y="534"/>
                  <a:pt x="40" y="534"/>
                  <a:pt x="40" y="535"/>
                </a:cubicBezTo>
                <a:cubicBezTo>
                  <a:pt x="40" y="535"/>
                  <a:pt x="40" y="535"/>
                  <a:pt x="40" y="536"/>
                </a:cubicBezTo>
                <a:cubicBezTo>
                  <a:pt x="40" y="536"/>
                  <a:pt x="40" y="536"/>
                  <a:pt x="39" y="537"/>
                </a:cubicBezTo>
                <a:cubicBezTo>
                  <a:pt x="42" y="537"/>
                  <a:pt x="41" y="540"/>
                  <a:pt x="42" y="541"/>
                </a:cubicBezTo>
                <a:cubicBezTo>
                  <a:pt x="42" y="542"/>
                  <a:pt x="43" y="543"/>
                  <a:pt x="43" y="545"/>
                </a:cubicBezTo>
                <a:cubicBezTo>
                  <a:pt x="43" y="545"/>
                  <a:pt x="43" y="546"/>
                  <a:pt x="43" y="547"/>
                </a:cubicBezTo>
                <a:cubicBezTo>
                  <a:pt x="44" y="548"/>
                  <a:pt x="46" y="549"/>
                  <a:pt x="47" y="551"/>
                </a:cubicBezTo>
                <a:cubicBezTo>
                  <a:pt x="47" y="552"/>
                  <a:pt x="47" y="553"/>
                  <a:pt x="47" y="553"/>
                </a:cubicBezTo>
                <a:cubicBezTo>
                  <a:pt x="47" y="554"/>
                  <a:pt x="48" y="554"/>
                  <a:pt x="48" y="555"/>
                </a:cubicBezTo>
                <a:cubicBezTo>
                  <a:pt x="48" y="556"/>
                  <a:pt x="49" y="557"/>
                  <a:pt x="49" y="559"/>
                </a:cubicBezTo>
                <a:cubicBezTo>
                  <a:pt x="50" y="559"/>
                  <a:pt x="50" y="561"/>
                  <a:pt x="51" y="561"/>
                </a:cubicBezTo>
                <a:cubicBezTo>
                  <a:pt x="51" y="562"/>
                  <a:pt x="51" y="563"/>
                  <a:pt x="52" y="564"/>
                </a:cubicBezTo>
                <a:cubicBezTo>
                  <a:pt x="52" y="564"/>
                  <a:pt x="52" y="565"/>
                  <a:pt x="51" y="565"/>
                </a:cubicBezTo>
                <a:cubicBezTo>
                  <a:pt x="51" y="566"/>
                  <a:pt x="51" y="566"/>
                  <a:pt x="51" y="566"/>
                </a:cubicBezTo>
                <a:cubicBezTo>
                  <a:pt x="52" y="566"/>
                  <a:pt x="53" y="567"/>
                  <a:pt x="54" y="568"/>
                </a:cubicBezTo>
                <a:cubicBezTo>
                  <a:pt x="53" y="568"/>
                  <a:pt x="53" y="568"/>
                  <a:pt x="53" y="569"/>
                </a:cubicBezTo>
                <a:cubicBezTo>
                  <a:pt x="53" y="569"/>
                  <a:pt x="54" y="569"/>
                  <a:pt x="55" y="570"/>
                </a:cubicBezTo>
                <a:cubicBezTo>
                  <a:pt x="54" y="570"/>
                  <a:pt x="54" y="570"/>
                  <a:pt x="54" y="571"/>
                </a:cubicBezTo>
                <a:cubicBezTo>
                  <a:pt x="54" y="571"/>
                  <a:pt x="54" y="572"/>
                  <a:pt x="54" y="572"/>
                </a:cubicBezTo>
                <a:cubicBezTo>
                  <a:pt x="56" y="573"/>
                  <a:pt x="56" y="575"/>
                  <a:pt x="57" y="576"/>
                </a:cubicBezTo>
                <a:cubicBezTo>
                  <a:pt x="57" y="576"/>
                  <a:pt x="57" y="577"/>
                  <a:pt x="57" y="577"/>
                </a:cubicBezTo>
                <a:cubicBezTo>
                  <a:pt x="57" y="578"/>
                  <a:pt x="58" y="578"/>
                  <a:pt x="58" y="579"/>
                </a:cubicBezTo>
                <a:cubicBezTo>
                  <a:pt x="59" y="580"/>
                  <a:pt x="59" y="581"/>
                  <a:pt x="59" y="581"/>
                </a:cubicBezTo>
                <a:cubicBezTo>
                  <a:pt x="60" y="582"/>
                  <a:pt x="60" y="582"/>
                  <a:pt x="60" y="583"/>
                </a:cubicBezTo>
                <a:cubicBezTo>
                  <a:pt x="60" y="584"/>
                  <a:pt x="61" y="585"/>
                  <a:pt x="61" y="586"/>
                </a:cubicBezTo>
                <a:cubicBezTo>
                  <a:pt x="61" y="586"/>
                  <a:pt x="62" y="586"/>
                  <a:pt x="62" y="586"/>
                </a:cubicBezTo>
                <a:cubicBezTo>
                  <a:pt x="64" y="586"/>
                  <a:pt x="63" y="588"/>
                  <a:pt x="63" y="589"/>
                </a:cubicBezTo>
                <a:cubicBezTo>
                  <a:pt x="63" y="589"/>
                  <a:pt x="64" y="590"/>
                  <a:pt x="65" y="590"/>
                </a:cubicBezTo>
                <a:cubicBezTo>
                  <a:pt x="64" y="591"/>
                  <a:pt x="64" y="592"/>
                  <a:pt x="63" y="592"/>
                </a:cubicBezTo>
                <a:cubicBezTo>
                  <a:pt x="64" y="594"/>
                  <a:pt x="64" y="594"/>
                  <a:pt x="67" y="594"/>
                </a:cubicBezTo>
                <a:cubicBezTo>
                  <a:pt x="67" y="595"/>
                  <a:pt x="66" y="595"/>
                  <a:pt x="66" y="595"/>
                </a:cubicBezTo>
                <a:cubicBezTo>
                  <a:pt x="66" y="596"/>
                  <a:pt x="67" y="596"/>
                  <a:pt x="67" y="597"/>
                </a:cubicBezTo>
                <a:cubicBezTo>
                  <a:pt x="67" y="597"/>
                  <a:pt x="67" y="597"/>
                  <a:pt x="67" y="597"/>
                </a:cubicBezTo>
                <a:cubicBezTo>
                  <a:pt x="67" y="597"/>
                  <a:pt x="67" y="597"/>
                  <a:pt x="67" y="597"/>
                </a:cubicBezTo>
                <a:cubicBezTo>
                  <a:pt x="66" y="597"/>
                  <a:pt x="66" y="597"/>
                  <a:pt x="66" y="598"/>
                </a:cubicBezTo>
                <a:cubicBezTo>
                  <a:pt x="66" y="598"/>
                  <a:pt x="67" y="597"/>
                  <a:pt x="67" y="597"/>
                </a:cubicBezTo>
                <a:cubicBezTo>
                  <a:pt x="68" y="597"/>
                  <a:pt x="68" y="598"/>
                  <a:pt x="69" y="599"/>
                </a:cubicBezTo>
                <a:cubicBezTo>
                  <a:pt x="69" y="600"/>
                  <a:pt x="70" y="601"/>
                  <a:pt x="70" y="602"/>
                </a:cubicBezTo>
                <a:cubicBezTo>
                  <a:pt x="71" y="602"/>
                  <a:pt x="71" y="604"/>
                  <a:pt x="72" y="604"/>
                </a:cubicBezTo>
                <a:cubicBezTo>
                  <a:pt x="74" y="605"/>
                  <a:pt x="74" y="607"/>
                  <a:pt x="75" y="608"/>
                </a:cubicBezTo>
                <a:cubicBezTo>
                  <a:pt x="75" y="608"/>
                  <a:pt x="75" y="609"/>
                  <a:pt x="75" y="609"/>
                </a:cubicBezTo>
                <a:cubicBezTo>
                  <a:pt x="76" y="612"/>
                  <a:pt x="76" y="612"/>
                  <a:pt x="79" y="614"/>
                </a:cubicBezTo>
                <a:cubicBezTo>
                  <a:pt x="79" y="614"/>
                  <a:pt x="79" y="614"/>
                  <a:pt x="79" y="614"/>
                </a:cubicBezTo>
                <a:cubicBezTo>
                  <a:pt x="79" y="616"/>
                  <a:pt x="80" y="616"/>
                  <a:pt x="81" y="617"/>
                </a:cubicBezTo>
                <a:cubicBezTo>
                  <a:pt x="81" y="618"/>
                  <a:pt x="81" y="619"/>
                  <a:pt x="81" y="619"/>
                </a:cubicBezTo>
                <a:cubicBezTo>
                  <a:pt x="81" y="620"/>
                  <a:pt x="81" y="620"/>
                  <a:pt x="82" y="621"/>
                </a:cubicBezTo>
                <a:cubicBezTo>
                  <a:pt x="83" y="621"/>
                  <a:pt x="84" y="621"/>
                  <a:pt x="84" y="622"/>
                </a:cubicBezTo>
                <a:cubicBezTo>
                  <a:pt x="85" y="624"/>
                  <a:pt x="85" y="625"/>
                  <a:pt x="86" y="626"/>
                </a:cubicBezTo>
                <a:cubicBezTo>
                  <a:pt x="87" y="627"/>
                  <a:pt x="87" y="628"/>
                  <a:pt x="88" y="628"/>
                </a:cubicBezTo>
                <a:cubicBezTo>
                  <a:pt x="88" y="629"/>
                  <a:pt x="88" y="630"/>
                  <a:pt x="88" y="630"/>
                </a:cubicBezTo>
                <a:cubicBezTo>
                  <a:pt x="89" y="631"/>
                  <a:pt x="90" y="631"/>
                  <a:pt x="90" y="632"/>
                </a:cubicBezTo>
                <a:cubicBezTo>
                  <a:pt x="91" y="633"/>
                  <a:pt x="91" y="634"/>
                  <a:pt x="92" y="634"/>
                </a:cubicBezTo>
                <a:cubicBezTo>
                  <a:pt x="93" y="636"/>
                  <a:pt x="93" y="636"/>
                  <a:pt x="92" y="638"/>
                </a:cubicBezTo>
                <a:cubicBezTo>
                  <a:pt x="92" y="638"/>
                  <a:pt x="92" y="638"/>
                  <a:pt x="92" y="638"/>
                </a:cubicBezTo>
                <a:cubicBezTo>
                  <a:pt x="92" y="638"/>
                  <a:pt x="92" y="638"/>
                  <a:pt x="93" y="638"/>
                </a:cubicBezTo>
                <a:cubicBezTo>
                  <a:pt x="94" y="639"/>
                  <a:pt x="95" y="638"/>
                  <a:pt x="94" y="640"/>
                </a:cubicBezTo>
                <a:cubicBezTo>
                  <a:pt x="94" y="640"/>
                  <a:pt x="95" y="640"/>
                  <a:pt x="95" y="640"/>
                </a:cubicBezTo>
                <a:cubicBezTo>
                  <a:pt x="97" y="641"/>
                  <a:pt x="98" y="643"/>
                  <a:pt x="99" y="645"/>
                </a:cubicBezTo>
                <a:cubicBezTo>
                  <a:pt x="99" y="646"/>
                  <a:pt x="100" y="646"/>
                  <a:pt x="101" y="646"/>
                </a:cubicBezTo>
                <a:cubicBezTo>
                  <a:pt x="103" y="648"/>
                  <a:pt x="105" y="650"/>
                  <a:pt x="107" y="652"/>
                </a:cubicBezTo>
                <a:cubicBezTo>
                  <a:pt x="107" y="653"/>
                  <a:pt x="107" y="653"/>
                  <a:pt x="107" y="654"/>
                </a:cubicBezTo>
                <a:cubicBezTo>
                  <a:pt x="108" y="655"/>
                  <a:pt x="108" y="656"/>
                  <a:pt x="109" y="657"/>
                </a:cubicBezTo>
                <a:cubicBezTo>
                  <a:pt x="110" y="657"/>
                  <a:pt x="111" y="659"/>
                  <a:pt x="112" y="658"/>
                </a:cubicBezTo>
                <a:cubicBezTo>
                  <a:pt x="112" y="659"/>
                  <a:pt x="113" y="660"/>
                  <a:pt x="113" y="660"/>
                </a:cubicBezTo>
                <a:cubicBezTo>
                  <a:pt x="113" y="661"/>
                  <a:pt x="114" y="661"/>
                  <a:pt x="114" y="662"/>
                </a:cubicBezTo>
                <a:cubicBezTo>
                  <a:pt x="114" y="663"/>
                  <a:pt x="115" y="663"/>
                  <a:pt x="116" y="663"/>
                </a:cubicBezTo>
                <a:cubicBezTo>
                  <a:pt x="116" y="663"/>
                  <a:pt x="116" y="664"/>
                  <a:pt x="116" y="665"/>
                </a:cubicBezTo>
                <a:cubicBezTo>
                  <a:pt x="117" y="665"/>
                  <a:pt x="118" y="666"/>
                  <a:pt x="119" y="666"/>
                </a:cubicBezTo>
                <a:cubicBezTo>
                  <a:pt x="119" y="666"/>
                  <a:pt x="119" y="668"/>
                  <a:pt x="120" y="668"/>
                </a:cubicBezTo>
                <a:cubicBezTo>
                  <a:pt x="121" y="668"/>
                  <a:pt x="121" y="669"/>
                  <a:pt x="122" y="670"/>
                </a:cubicBezTo>
                <a:cubicBezTo>
                  <a:pt x="123" y="670"/>
                  <a:pt x="123" y="671"/>
                  <a:pt x="123" y="671"/>
                </a:cubicBezTo>
                <a:cubicBezTo>
                  <a:pt x="124" y="672"/>
                  <a:pt x="125" y="673"/>
                  <a:pt x="125" y="674"/>
                </a:cubicBezTo>
                <a:cubicBezTo>
                  <a:pt x="126" y="674"/>
                  <a:pt x="126" y="676"/>
                  <a:pt x="127" y="676"/>
                </a:cubicBezTo>
                <a:cubicBezTo>
                  <a:pt x="128" y="677"/>
                  <a:pt x="129" y="676"/>
                  <a:pt x="129" y="677"/>
                </a:cubicBezTo>
                <a:cubicBezTo>
                  <a:pt x="130" y="677"/>
                  <a:pt x="130" y="679"/>
                  <a:pt x="131" y="679"/>
                </a:cubicBezTo>
                <a:cubicBezTo>
                  <a:pt x="132" y="679"/>
                  <a:pt x="133" y="680"/>
                  <a:pt x="133" y="681"/>
                </a:cubicBezTo>
                <a:cubicBezTo>
                  <a:pt x="134" y="682"/>
                  <a:pt x="133" y="682"/>
                  <a:pt x="135" y="682"/>
                </a:cubicBezTo>
                <a:cubicBezTo>
                  <a:pt x="135" y="682"/>
                  <a:pt x="135" y="683"/>
                  <a:pt x="135" y="684"/>
                </a:cubicBezTo>
                <a:cubicBezTo>
                  <a:pt x="138" y="686"/>
                  <a:pt x="140" y="688"/>
                  <a:pt x="142" y="691"/>
                </a:cubicBezTo>
                <a:cubicBezTo>
                  <a:pt x="144" y="690"/>
                  <a:pt x="144" y="691"/>
                  <a:pt x="144" y="692"/>
                </a:cubicBezTo>
                <a:cubicBezTo>
                  <a:pt x="144" y="693"/>
                  <a:pt x="146" y="693"/>
                  <a:pt x="146" y="694"/>
                </a:cubicBezTo>
                <a:cubicBezTo>
                  <a:pt x="146" y="695"/>
                  <a:pt x="146" y="695"/>
                  <a:pt x="147" y="695"/>
                </a:cubicBezTo>
                <a:cubicBezTo>
                  <a:pt x="148" y="696"/>
                  <a:pt x="150" y="697"/>
                  <a:pt x="151" y="698"/>
                </a:cubicBezTo>
                <a:cubicBezTo>
                  <a:pt x="152" y="699"/>
                  <a:pt x="153" y="699"/>
                  <a:pt x="154" y="701"/>
                </a:cubicBezTo>
                <a:cubicBezTo>
                  <a:pt x="155" y="702"/>
                  <a:pt x="156" y="702"/>
                  <a:pt x="157" y="703"/>
                </a:cubicBezTo>
                <a:cubicBezTo>
                  <a:pt x="158" y="704"/>
                  <a:pt x="159" y="704"/>
                  <a:pt x="160" y="706"/>
                </a:cubicBezTo>
                <a:cubicBezTo>
                  <a:pt x="161" y="707"/>
                  <a:pt x="162" y="707"/>
                  <a:pt x="163" y="708"/>
                </a:cubicBezTo>
                <a:cubicBezTo>
                  <a:pt x="163" y="709"/>
                  <a:pt x="165" y="709"/>
                  <a:pt x="165" y="710"/>
                </a:cubicBezTo>
                <a:cubicBezTo>
                  <a:pt x="166" y="711"/>
                  <a:pt x="167" y="711"/>
                  <a:pt x="167" y="712"/>
                </a:cubicBezTo>
                <a:cubicBezTo>
                  <a:pt x="168" y="712"/>
                  <a:pt x="168" y="712"/>
                  <a:pt x="168" y="712"/>
                </a:cubicBezTo>
                <a:cubicBezTo>
                  <a:pt x="170" y="713"/>
                  <a:pt x="171" y="715"/>
                  <a:pt x="172" y="715"/>
                </a:cubicBezTo>
                <a:cubicBezTo>
                  <a:pt x="174" y="716"/>
                  <a:pt x="175" y="718"/>
                  <a:pt x="177" y="719"/>
                </a:cubicBezTo>
                <a:cubicBezTo>
                  <a:pt x="177" y="720"/>
                  <a:pt x="178" y="721"/>
                  <a:pt x="178" y="721"/>
                </a:cubicBezTo>
                <a:cubicBezTo>
                  <a:pt x="179" y="721"/>
                  <a:pt x="180" y="721"/>
                  <a:pt x="180" y="722"/>
                </a:cubicBezTo>
                <a:cubicBezTo>
                  <a:pt x="181" y="722"/>
                  <a:pt x="181" y="722"/>
                  <a:pt x="181" y="722"/>
                </a:cubicBezTo>
                <a:cubicBezTo>
                  <a:pt x="182" y="724"/>
                  <a:pt x="184" y="724"/>
                  <a:pt x="185" y="725"/>
                </a:cubicBezTo>
                <a:cubicBezTo>
                  <a:pt x="186" y="725"/>
                  <a:pt x="185" y="727"/>
                  <a:pt x="187" y="727"/>
                </a:cubicBezTo>
                <a:cubicBezTo>
                  <a:pt x="187" y="727"/>
                  <a:pt x="188" y="728"/>
                  <a:pt x="189" y="729"/>
                </a:cubicBezTo>
                <a:cubicBezTo>
                  <a:pt x="190" y="730"/>
                  <a:pt x="192" y="730"/>
                  <a:pt x="193" y="731"/>
                </a:cubicBezTo>
                <a:cubicBezTo>
                  <a:pt x="194" y="731"/>
                  <a:pt x="194" y="732"/>
                  <a:pt x="194" y="733"/>
                </a:cubicBezTo>
                <a:cubicBezTo>
                  <a:pt x="194" y="733"/>
                  <a:pt x="194" y="733"/>
                  <a:pt x="195" y="733"/>
                </a:cubicBezTo>
                <a:cubicBezTo>
                  <a:pt x="196" y="733"/>
                  <a:pt x="197" y="733"/>
                  <a:pt x="197" y="735"/>
                </a:cubicBezTo>
                <a:cubicBezTo>
                  <a:pt x="198" y="735"/>
                  <a:pt x="198" y="735"/>
                  <a:pt x="199" y="736"/>
                </a:cubicBezTo>
                <a:cubicBezTo>
                  <a:pt x="199" y="736"/>
                  <a:pt x="200" y="737"/>
                  <a:pt x="201" y="737"/>
                </a:cubicBezTo>
                <a:cubicBezTo>
                  <a:pt x="203" y="737"/>
                  <a:pt x="202" y="740"/>
                  <a:pt x="204" y="740"/>
                </a:cubicBezTo>
                <a:cubicBezTo>
                  <a:pt x="205" y="740"/>
                  <a:pt x="207" y="741"/>
                  <a:pt x="208" y="741"/>
                </a:cubicBezTo>
                <a:cubicBezTo>
                  <a:pt x="208" y="741"/>
                  <a:pt x="208" y="742"/>
                  <a:pt x="208" y="742"/>
                </a:cubicBezTo>
                <a:cubicBezTo>
                  <a:pt x="208" y="742"/>
                  <a:pt x="208" y="742"/>
                  <a:pt x="208" y="742"/>
                </a:cubicBezTo>
                <a:cubicBezTo>
                  <a:pt x="207" y="743"/>
                  <a:pt x="208" y="743"/>
                  <a:pt x="208" y="743"/>
                </a:cubicBezTo>
                <a:cubicBezTo>
                  <a:pt x="208" y="744"/>
                  <a:pt x="208" y="744"/>
                  <a:pt x="208" y="744"/>
                </a:cubicBezTo>
                <a:cubicBezTo>
                  <a:pt x="208" y="744"/>
                  <a:pt x="208" y="744"/>
                  <a:pt x="208" y="744"/>
                </a:cubicBezTo>
                <a:cubicBezTo>
                  <a:pt x="208" y="744"/>
                  <a:pt x="208" y="744"/>
                  <a:pt x="208" y="744"/>
                </a:cubicBezTo>
                <a:cubicBezTo>
                  <a:pt x="207" y="744"/>
                  <a:pt x="207" y="745"/>
                  <a:pt x="207" y="745"/>
                </a:cubicBezTo>
                <a:cubicBezTo>
                  <a:pt x="207" y="745"/>
                  <a:pt x="208" y="745"/>
                  <a:pt x="208" y="746"/>
                </a:cubicBezTo>
                <a:cubicBezTo>
                  <a:pt x="208" y="745"/>
                  <a:pt x="208" y="745"/>
                  <a:pt x="208" y="745"/>
                </a:cubicBezTo>
                <a:cubicBezTo>
                  <a:pt x="208" y="745"/>
                  <a:pt x="208" y="745"/>
                  <a:pt x="208" y="744"/>
                </a:cubicBezTo>
                <a:cubicBezTo>
                  <a:pt x="209" y="744"/>
                  <a:pt x="209" y="744"/>
                  <a:pt x="209" y="743"/>
                </a:cubicBezTo>
                <a:cubicBezTo>
                  <a:pt x="209" y="743"/>
                  <a:pt x="209" y="743"/>
                  <a:pt x="208" y="743"/>
                </a:cubicBezTo>
                <a:cubicBezTo>
                  <a:pt x="208" y="742"/>
                  <a:pt x="208" y="742"/>
                  <a:pt x="208" y="742"/>
                </a:cubicBezTo>
                <a:cubicBezTo>
                  <a:pt x="209" y="742"/>
                  <a:pt x="210" y="742"/>
                  <a:pt x="211" y="742"/>
                </a:cubicBezTo>
                <a:cubicBezTo>
                  <a:pt x="211" y="742"/>
                  <a:pt x="212" y="743"/>
                  <a:pt x="213" y="743"/>
                </a:cubicBezTo>
                <a:cubicBezTo>
                  <a:pt x="213" y="743"/>
                  <a:pt x="213" y="744"/>
                  <a:pt x="213" y="744"/>
                </a:cubicBezTo>
                <a:cubicBezTo>
                  <a:pt x="214" y="745"/>
                  <a:pt x="215" y="745"/>
                  <a:pt x="215" y="745"/>
                </a:cubicBezTo>
                <a:cubicBezTo>
                  <a:pt x="216" y="745"/>
                  <a:pt x="216" y="746"/>
                  <a:pt x="216" y="747"/>
                </a:cubicBezTo>
                <a:cubicBezTo>
                  <a:pt x="216" y="747"/>
                  <a:pt x="216" y="747"/>
                  <a:pt x="215" y="748"/>
                </a:cubicBezTo>
                <a:cubicBezTo>
                  <a:pt x="215" y="748"/>
                  <a:pt x="215" y="748"/>
                  <a:pt x="215" y="748"/>
                </a:cubicBezTo>
                <a:cubicBezTo>
                  <a:pt x="216" y="749"/>
                  <a:pt x="216" y="748"/>
                  <a:pt x="217" y="748"/>
                </a:cubicBezTo>
                <a:cubicBezTo>
                  <a:pt x="217" y="748"/>
                  <a:pt x="217" y="748"/>
                  <a:pt x="217" y="747"/>
                </a:cubicBezTo>
                <a:cubicBezTo>
                  <a:pt x="217" y="747"/>
                  <a:pt x="217" y="747"/>
                  <a:pt x="218" y="747"/>
                </a:cubicBezTo>
                <a:cubicBezTo>
                  <a:pt x="218" y="747"/>
                  <a:pt x="219" y="747"/>
                  <a:pt x="219" y="747"/>
                </a:cubicBezTo>
                <a:cubicBezTo>
                  <a:pt x="219" y="749"/>
                  <a:pt x="219" y="749"/>
                  <a:pt x="221" y="748"/>
                </a:cubicBezTo>
                <a:cubicBezTo>
                  <a:pt x="221" y="748"/>
                  <a:pt x="221" y="748"/>
                  <a:pt x="221" y="748"/>
                </a:cubicBezTo>
                <a:cubicBezTo>
                  <a:pt x="222" y="748"/>
                  <a:pt x="223" y="749"/>
                  <a:pt x="222" y="749"/>
                </a:cubicBezTo>
                <a:cubicBezTo>
                  <a:pt x="222" y="750"/>
                  <a:pt x="221" y="749"/>
                  <a:pt x="221" y="751"/>
                </a:cubicBezTo>
                <a:cubicBezTo>
                  <a:pt x="221" y="751"/>
                  <a:pt x="220" y="751"/>
                  <a:pt x="220" y="751"/>
                </a:cubicBezTo>
                <a:cubicBezTo>
                  <a:pt x="219" y="751"/>
                  <a:pt x="219" y="751"/>
                  <a:pt x="218" y="752"/>
                </a:cubicBezTo>
                <a:cubicBezTo>
                  <a:pt x="218" y="752"/>
                  <a:pt x="218" y="752"/>
                  <a:pt x="218" y="752"/>
                </a:cubicBezTo>
                <a:cubicBezTo>
                  <a:pt x="217" y="752"/>
                  <a:pt x="216" y="752"/>
                  <a:pt x="216" y="751"/>
                </a:cubicBezTo>
                <a:cubicBezTo>
                  <a:pt x="216" y="751"/>
                  <a:pt x="215" y="751"/>
                  <a:pt x="215" y="751"/>
                </a:cubicBezTo>
                <a:cubicBezTo>
                  <a:pt x="215" y="752"/>
                  <a:pt x="215" y="752"/>
                  <a:pt x="215" y="752"/>
                </a:cubicBezTo>
                <a:cubicBezTo>
                  <a:pt x="215" y="752"/>
                  <a:pt x="216" y="753"/>
                  <a:pt x="216" y="753"/>
                </a:cubicBezTo>
                <a:cubicBezTo>
                  <a:pt x="216" y="755"/>
                  <a:pt x="217" y="754"/>
                  <a:pt x="218" y="754"/>
                </a:cubicBezTo>
                <a:cubicBezTo>
                  <a:pt x="217" y="755"/>
                  <a:pt x="216" y="756"/>
                  <a:pt x="217" y="758"/>
                </a:cubicBezTo>
                <a:cubicBezTo>
                  <a:pt x="218" y="758"/>
                  <a:pt x="219" y="759"/>
                  <a:pt x="221" y="759"/>
                </a:cubicBezTo>
                <a:cubicBezTo>
                  <a:pt x="222" y="759"/>
                  <a:pt x="222" y="760"/>
                  <a:pt x="222" y="761"/>
                </a:cubicBezTo>
                <a:cubicBezTo>
                  <a:pt x="223" y="761"/>
                  <a:pt x="222" y="761"/>
                  <a:pt x="222" y="761"/>
                </a:cubicBezTo>
                <a:cubicBezTo>
                  <a:pt x="222" y="761"/>
                  <a:pt x="222" y="761"/>
                  <a:pt x="221" y="761"/>
                </a:cubicBezTo>
                <a:cubicBezTo>
                  <a:pt x="221" y="761"/>
                  <a:pt x="221" y="761"/>
                  <a:pt x="221" y="761"/>
                </a:cubicBezTo>
                <a:cubicBezTo>
                  <a:pt x="221" y="761"/>
                  <a:pt x="221" y="762"/>
                  <a:pt x="221" y="762"/>
                </a:cubicBezTo>
                <a:cubicBezTo>
                  <a:pt x="222" y="762"/>
                  <a:pt x="222" y="762"/>
                  <a:pt x="222" y="761"/>
                </a:cubicBezTo>
                <a:cubicBezTo>
                  <a:pt x="223" y="761"/>
                  <a:pt x="223" y="761"/>
                  <a:pt x="223" y="761"/>
                </a:cubicBezTo>
                <a:cubicBezTo>
                  <a:pt x="224" y="761"/>
                  <a:pt x="224" y="762"/>
                  <a:pt x="224" y="762"/>
                </a:cubicBezTo>
                <a:cubicBezTo>
                  <a:pt x="224" y="762"/>
                  <a:pt x="225" y="762"/>
                  <a:pt x="226" y="762"/>
                </a:cubicBezTo>
                <a:cubicBezTo>
                  <a:pt x="226" y="762"/>
                  <a:pt x="226" y="762"/>
                  <a:pt x="226" y="762"/>
                </a:cubicBezTo>
                <a:cubicBezTo>
                  <a:pt x="226" y="762"/>
                  <a:pt x="225" y="762"/>
                  <a:pt x="225" y="762"/>
                </a:cubicBezTo>
                <a:cubicBezTo>
                  <a:pt x="225" y="762"/>
                  <a:pt x="225" y="762"/>
                  <a:pt x="225" y="762"/>
                </a:cubicBezTo>
                <a:cubicBezTo>
                  <a:pt x="225" y="762"/>
                  <a:pt x="226" y="763"/>
                  <a:pt x="226" y="763"/>
                </a:cubicBezTo>
                <a:cubicBezTo>
                  <a:pt x="226" y="763"/>
                  <a:pt x="226" y="762"/>
                  <a:pt x="226" y="762"/>
                </a:cubicBezTo>
                <a:cubicBezTo>
                  <a:pt x="225" y="761"/>
                  <a:pt x="225" y="761"/>
                  <a:pt x="225" y="761"/>
                </a:cubicBezTo>
                <a:cubicBezTo>
                  <a:pt x="224" y="761"/>
                  <a:pt x="224" y="761"/>
                  <a:pt x="223" y="761"/>
                </a:cubicBezTo>
                <a:cubicBezTo>
                  <a:pt x="223" y="761"/>
                  <a:pt x="223" y="761"/>
                  <a:pt x="223" y="760"/>
                </a:cubicBezTo>
                <a:cubicBezTo>
                  <a:pt x="224" y="759"/>
                  <a:pt x="224" y="759"/>
                  <a:pt x="225" y="759"/>
                </a:cubicBezTo>
                <a:cubicBezTo>
                  <a:pt x="226" y="760"/>
                  <a:pt x="226" y="760"/>
                  <a:pt x="227" y="760"/>
                </a:cubicBezTo>
                <a:cubicBezTo>
                  <a:pt x="228" y="761"/>
                  <a:pt x="228" y="761"/>
                  <a:pt x="229" y="761"/>
                </a:cubicBezTo>
                <a:cubicBezTo>
                  <a:pt x="229" y="762"/>
                  <a:pt x="230" y="762"/>
                  <a:pt x="230" y="762"/>
                </a:cubicBezTo>
                <a:cubicBezTo>
                  <a:pt x="230" y="763"/>
                  <a:pt x="231" y="763"/>
                  <a:pt x="231" y="762"/>
                </a:cubicBezTo>
                <a:cubicBezTo>
                  <a:pt x="231" y="762"/>
                  <a:pt x="232" y="762"/>
                  <a:pt x="232" y="760"/>
                </a:cubicBezTo>
                <a:cubicBezTo>
                  <a:pt x="232" y="760"/>
                  <a:pt x="232" y="760"/>
                  <a:pt x="232" y="760"/>
                </a:cubicBezTo>
                <a:cubicBezTo>
                  <a:pt x="232" y="761"/>
                  <a:pt x="232" y="761"/>
                  <a:pt x="232" y="761"/>
                </a:cubicBezTo>
                <a:cubicBezTo>
                  <a:pt x="232" y="761"/>
                  <a:pt x="232" y="761"/>
                  <a:pt x="232" y="761"/>
                </a:cubicBezTo>
                <a:cubicBezTo>
                  <a:pt x="233" y="761"/>
                  <a:pt x="233" y="760"/>
                  <a:pt x="233" y="760"/>
                </a:cubicBezTo>
                <a:cubicBezTo>
                  <a:pt x="233" y="760"/>
                  <a:pt x="233" y="760"/>
                  <a:pt x="232" y="760"/>
                </a:cubicBezTo>
                <a:cubicBezTo>
                  <a:pt x="232" y="761"/>
                  <a:pt x="231" y="761"/>
                  <a:pt x="231" y="761"/>
                </a:cubicBezTo>
                <a:cubicBezTo>
                  <a:pt x="231" y="760"/>
                  <a:pt x="230" y="760"/>
                  <a:pt x="230" y="761"/>
                </a:cubicBezTo>
                <a:cubicBezTo>
                  <a:pt x="230" y="761"/>
                  <a:pt x="229" y="761"/>
                  <a:pt x="229" y="761"/>
                </a:cubicBezTo>
                <a:cubicBezTo>
                  <a:pt x="229" y="758"/>
                  <a:pt x="229" y="758"/>
                  <a:pt x="229" y="758"/>
                </a:cubicBezTo>
                <a:cubicBezTo>
                  <a:pt x="229" y="758"/>
                  <a:pt x="228" y="758"/>
                  <a:pt x="227" y="758"/>
                </a:cubicBezTo>
                <a:cubicBezTo>
                  <a:pt x="226" y="757"/>
                  <a:pt x="226" y="758"/>
                  <a:pt x="226" y="758"/>
                </a:cubicBezTo>
                <a:cubicBezTo>
                  <a:pt x="225" y="758"/>
                  <a:pt x="225" y="757"/>
                  <a:pt x="224" y="757"/>
                </a:cubicBezTo>
                <a:cubicBezTo>
                  <a:pt x="225" y="756"/>
                  <a:pt x="226" y="756"/>
                  <a:pt x="227" y="756"/>
                </a:cubicBezTo>
                <a:cubicBezTo>
                  <a:pt x="227" y="756"/>
                  <a:pt x="227" y="756"/>
                  <a:pt x="227" y="756"/>
                </a:cubicBezTo>
                <a:cubicBezTo>
                  <a:pt x="227" y="756"/>
                  <a:pt x="227" y="755"/>
                  <a:pt x="227" y="755"/>
                </a:cubicBezTo>
                <a:cubicBezTo>
                  <a:pt x="227" y="755"/>
                  <a:pt x="226" y="755"/>
                  <a:pt x="226" y="755"/>
                </a:cubicBezTo>
                <a:cubicBezTo>
                  <a:pt x="225" y="755"/>
                  <a:pt x="225" y="755"/>
                  <a:pt x="226" y="754"/>
                </a:cubicBezTo>
                <a:cubicBezTo>
                  <a:pt x="226" y="753"/>
                  <a:pt x="226" y="753"/>
                  <a:pt x="225" y="753"/>
                </a:cubicBezTo>
                <a:cubicBezTo>
                  <a:pt x="225" y="753"/>
                  <a:pt x="224" y="752"/>
                  <a:pt x="224" y="752"/>
                </a:cubicBezTo>
                <a:cubicBezTo>
                  <a:pt x="224" y="752"/>
                  <a:pt x="224" y="752"/>
                  <a:pt x="223" y="751"/>
                </a:cubicBezTo>
                <a:cubicBezTo>
                  <a:pt x="224" y="751"/>
                  <a:pt x="224" y="751"/>
                  <a:pt x="224" y="750"/>
                </a:cubicBezTo>
                <a:cubicBezTo>
                  <a:pt x="225" y="751"/>
                  <a:pt x="226" y="752"/>
                  <a:pt x="227" y="751"/>
                </a:cubicBezTo>
                <a:cubicBezTo>
                  <a:pt x="228" y="751"/>
                  <a:pt x="228" y="752"/>
                  <a:pt x="229" y="753"/>
                </a:cubicBezTo>
                <a:cubicBezTo>
                  <a:pt x="229" y="753"/>
                  <a:pt x="229" y="753"/>
                  <a:pt x="228" y="754"/>
                </a:cubicBezTo>
                <a:cubicBezTo>
                  <a:pt x="229" y="754"/>
                  <a:pt x="230" y="755"/>
                  <a:pt x="230" y="755"/>
                </a:cubicBezTo>
                <a:cubicBezTo>
                  <a:pt x="231" y="755"/>
                  <a:pt x="232" y="755"/>
                  <a:pt x="233" y="755"/>
                </a:cubicBezTo>
                <a:cubicBezTo>
                  <a:pt x="234" y="753"/>
                  <a:pt x="235" y="754"/>
                  <a:pt x="235" y="755"/>
                </a:cubicBezTo>
                <a:cubicBezTo>
                  <a:pt x="236" y="756"/>
                  <a:pt x="237" y="756"/>
                  <a:pt x="237" y="756"/>
                </a:cubicBezTo>
                <a:cubicBezTo>
                  <a:pt x="238" y="757"/>
                  <a:pt x="237" y="758"/>
                  <a:pt x="239" y="758"/>
                </a:cubicBezTo>
                <a:cubicBezTo>
                  <a:pt x="239" y="758"/>
                  <a:pt x="240" y="759"/>
                  <a:pt x="241" y="759"/>
                </a:cubicBezTo>
                <a:cubicBezTo>
                  <a:pt x="240" y="760"/>
                  <a:pt x="241" y="760"/>
                  <a:pt x="242" y="761"/>
                </a:cubicBezTo>
                <a:cubicBezTo>
                  <a:pt x="246" y="761"/>
                  <a:pt x="246" y="761"/>
                  <a:pt x="246" y="761"/>
                </a:cubicBezTo>
                <a:cubicBezTo>
                  <a:pt x="246" y="762"/>
                  <a:pt x="246" y="762"/>
                  <a:pt x="246" y="762"/>
                </a:cubicBezTo>
                <a:cubicBezTo>
                  <a:pt x="246" y="763"/>
                  <a:pt x="245" y="764"/>
                  <a:pt x="244" y="765"/>
                </a:cubicBezTo>
                <a:cubicBezTo>
                  <a:pt x="245" y="765"/>
                  <a:pt x="245" y="766"/>
                  <a:pt x="246" y="766"/>
                </a:cubicBezTo>
                <a:cubicBezTo>
                  <a:pt x="246" y="766"/>
                  <a:pt x="247" y="765"/>
                  <a:pt x="247" y="765"/>
                </a:cubicBezTo>
                <a:cubicBezTo>
                  <a:pt x="247" y="765"/>
                  <a:pt x="246" y="764"/>
                  <a:pt x="247" y="764"/>
                </a:cubicBezTo>
                <a:cubicBezTo>
                  <a:pt x="247" y="763"/>
                  <a:pt x="247" y="762"/>
                  <a:pt x="247" y="762"/>
                </a:cubicBezTo>
                <a:cubicBezTo>
                  <a:pt x="247" y="761"/>
                  <a:pt x="247" y="761"/>
                  <a:pt x="248" y="761"/>
                </a:cubicBezTo>
                <a:cubicBezTo>
                  <a:pt x="248" y="761"/>
                  <a:pt x="249" y="761"/>
                  <a:pt x="249" y="762"/>
                </a:cubicBezTo>
                <a:cubicBezTo>
                  <a:pt x="249" y="762"/>
                  <a:pt x="249" y="762"/>
                  <a:pt x="249" y="762"/>
                </a:cubicBezTo>
                <a:cubicBezTo>
                  <a:pt x="249" y="762"/>
                  <a:pt x="249" y="762"/>
                  <a:pt x="249" y="762"/>
                </a:cubicBezTo>
                <a:cubicBezTo>
                  <a:pt x="248" y="762"/>
                  <a:pt x="248" y="762"/>
                  <a:pt x="249" y="763"/>
                </a:cubicBezTo>
                <a:cubicBezTo>
                  <a:pt x="249" y="763"/>
                  <a:pt x="249" y="762"/>
                  <a:pt x="249" y="762"/>
                </a:cubicBezTo>
                <a:cubicBezTo>
                  <a:pt x="250" y="762"/>
                  <a:pt x="251" y="762"/>
                  <a:pt x="252" y="762"/>
                </a:cubicBezTo>
                <a:cubicBezTo>
                  <a:pt x="253" y="764"/>
                  <a:pt x="255" y="764"/>
                  <a:pt x="257" y="765"/>
                </a:cubicBezTo>
                <a:cubicBezTo>
                  <a:pt x="258" y="764"/>
                  <a:pt x="259" y="765"/>
                  <a:pt x="259" y="766"/>
                </a:cubicBezTo>
                <a:cubicBezTo>
                  <a:pt x="260" y="767"/>
                  <a:pt x="261" y="766"/>
                  <a:pt x="262" y="767"/>
                </a:cubicBezTo>
                <a:cubicBezTo>
                  <a:pt x="263" y="768"/>
                  <a:pt x="264" y="768"/>
                  <a:pt x="264" y="770"/>
                </a:cubicBezTo>
                <a:cubicBezTo>
                  <a:pt x="265" y="770"/>
                  <a:pt x="266" y="770"/>
                  <a:pt x="266" y="770"/>
                </a:cubicBezTo>
                <a:cubicBezTo>
                  <a:pt x="267" y="769"/>
                  <a:pt x="269" y="770"/>
                  <a:pt x="270" y="770"/>
                </a:cubicBezTo>
                <a:cubicBezTo>
                  <a:pt x="271" y="770"/>
                  <a:pt x="271" y="770"/>
                  <a:pt x="271" y="770"/>
                </a:cubicBezTo>
                <a:cubicBezTo>
                  <a:pt x="271" y="771"/>
                  <a:pt x="273" y="770"/>
                  <a:pt x="273" y="771"/>
                </a:cubicBezTo>
                <a:cubicBezTo>
                  <a:pt x="274" y="771"/>
                  <a:pt x="275" y="771"/>
                  <a:pt x="275" y="772"/>
                </a:cubicBezTo>
                <a:cubicBezTo>
                  <a:pt x="276" y="772"/>
                  <a:pt x="276" y="772"/>
                  <a:pt x="276" y="772"/>
                </a:cubicBezTo>
                <a:cubicBezTo>
                  <a:pt x="278" y="772"/>
                  <a:pt x="279" y="773"/>
                  <a:pt x="280" y="774"/>
                </a:cubicBezTo>
                <a:cubicBezTo>
                  <a:pt x="280" y="774"/>
                  <a:pt x="281" y="774"/>
                  <a:pt x="281" y="774"/>
                </a:cubicBezTo>
                <a:cubicBezTo>
                  <a:pt x="284" y="774"/>
                  <a:pt x="284" y="774"/>
                  <a:pt x="288" y="776"/>
                </a:cubicBezTo>
                <a:cubicBezTo>
                  <a:pt x="289" y="776"/>
                  <a:pt x="289" y="777"/>
                  <a:pt x="291" y="777"/>
                </a:cubicBezTo>
                <a:cubicBezTo>
                  <a:pt x="292" y="777"/>
                  <a:pt x="292" y="778"/>
                  <a:pt x="293" y="778"/>
                </a:cubicBezTo>
                <a:cubicBezTo>
                  <a:pt x="294" y="778"/>
                  <a:pt x="295" y="779"/>
                  <a:pt x="296" y="779"/>
                </a:cubicBezTo>
                <a:cubicBezTo>
                  <a:pt x="297" y="778"/>
                  <a:pt x="297" y="780"/>
                  <a:pt x="298" y="780"/>
                </a:cubicBezTo>
                <a:cubicBezTo>
                  <a:pt x="300" y="780"/>
                  <a:pt x="300" y="780"/>
                  <a:pt x="301" y="781"/>
                </a:cubicBezTo>
                <a:cubicBezTo>
                  <a:pt x="301" y="782"/>
                  <a:pt x="301" y="782"/>
                  <a:pt x="300" y="782"/>
                </a:cubicBezTo>
                <a:cubicBezTo>
                  <a:pt x="302" y="784"/>
                  <a:pt x="302" y="781"/>
                  <a:pt x="303" y="782"/>
                </a:cubicBezTo>
                <a:cubicBezTo>
                  <a:pt x="304" y="782"/>
                  <a:pt x="306" y="782"/>
                  <a:pt x="306" y="782"/>
                </a:cubicBezTo>
                <a:cubicBezTo>
                  <a:pt x="307" y="782"/>
                  <a:pt x="307" y="784"/>
                  <a:pt x="308" y="784"/>
                </a:cubicBezTo>
                <a:cubicBezTo>
                  <a:pt x="309" y="783"/>
                  <a:pt x="310" y="784"/>
                  <a:pt x="310" y="784"/>
                </a:cubicBezTo>
                <a:cubicBezTo>
                  <a:pt x="311" y="785"/>
                  <a:pt x="312" y="785"/>
                  <a:pt x="312" y="785"/>
                </a:cubicBezTo>
                <a:cubicBezTo>
                  <a:pt x="313" y="785"/>
                  <a:pt x="313" y="785"/>
                  <a:pt x="313" y="786"/>
                </a:cubicBezTo>
                <a:cubicBezTo>
                  <a:pt x="313" y="785"/>
                  <a:pt x="314" y="785"/>
                  <a:pt x="314" y="785"/>
                </a:cubicBezTo>
                <a:cubicBezTo>
                  <a:pt x="315" y="785"/>
                  <a:pt x="315" y="786"/>
                  <a:pt x="316" y="785"/>
                </a:cubicBezTo>
                <a:cubicBezTo>
                  <a:pt x="318" y="785"/>
                  <a:pt x="319" y="785"/>
                  <a:pt x="322" y="786"/>
                </a:cubicBezTo>
                <a:cubicBezTo>
                  <a:pt x="323" y="786"/>
                  <a:pt x="324" y="788"/>
                  <a:pt x="326" y="787"/>
                </a:cubicBezTo>
                <a:cubicBezTo>
                  <a:pt x="328" y="787"/>
                  <a:pt x="328" y="788"/>
                  <a:pt x="329" y="789"/>
                </a:cubicBezTo>
                <a:cubicBezTo>
                  <a:pt x="330" y="789"/>
                  <a:pt x="330" y="789"/>
                  <a:pt x="331" y="789"/>
                </a:cubicBezTo>
                <a:cubicBezTo>
                  <a:pt x="332" y="788"/>
                  <a:pt x="332" y="789"/>
                  <a:pt x="332" y="789"/>
                </a:cubicBezTo>
                <a:cubicBezTo>
                  <a:pt x="333" y="789"/>
                  <a:pt x="335" y="789"/>
                  <a:pt x="336" y="789"/>
                </a:cubicBezTo>
                <a:cubicBezTo>
                  <a:pt x="336" y="790"/>
                  <a:pt x="336" y="790"/>
                  <a:pt x="336" y="790"/>
                </a:cubicBezTo>
                <a:cubicBezTo>
                  <a:pt x="336" y="791"/>
                  <a:pt x="336" y="790"/>
                  <a:pt x="336" y="790"/>
                </a:cubicBezTo>
                <a:cubicBezTo>
                  <a:pt x="336" y="790"/>
                  <a:pt x="336" y="790"/>
                  <a:pt x="336" y="790"/>
                </a:cubicBezTo>
                <a:cubicBezTo>
                  <a:pt x="336" y="790"/>
                  <a:pt x="335" y="791"/>
                  <a:pt x="336" y="791"/>
                </a:cubicBezTo>
                <a:cubicBezTo>
                  <a:pt x="336" y="791"/>
                  <a:pt x="336" y="791"/>
                  <a:pt x="336" y="790"/>
                </a:cubicBezTo>
                <a:cubicBezTo>
                  <a:pt x="337" y="790"/>
                  <a:pt x="337" y="790"/>
                  <a:pt x="338" y="790"/>
                </a:cubicBezTo>
                <a:cubicBezTo>
                  <a:pt x="339" y="790"/>
                  <a:pt x="341" y="790"/>
                  <a:pt x="342" y="791"/>
                </a:cubicBezTo>
                <a:cubicBezTo>
                  <a:pt x="343" y="791"/>
                  <a:pt x="344" y="791"/>
                  <a:pt x="346" y="791"/>
                </a:cubicBezTo>
                <a:cubicBezTo>
                  <a:pt x="345" y="792"/>
                  <a:pt x="345" y="792"/>
                  <a:pt x="345" y="793"/>
                </a:cubicBezTo>
                <a:cubicBezTo>
                  <a:pt x="347" y="793"/>
                  <a:pt x="347" y="793"/>
                  <a:pt x="349" y="793"/>
                </a:cubicBezTo>
                <a:cubicBezTo>
                  <a:pt x="350" y="792"/>
                  <a:pt x="351" y="792"/>
                  <a:pt x="352" y="793"/>
                </a:cubicBezTo>
                <a:cubicBezTo>
                  <a:pt x="352" y="793"/>
                  <a:pt x="353" y="792"/>
                  <a:pt x="354" y="793"/>
                </a:cubicBezTo>
                <a:cubicBezTo>
                  <a:pt x="355" y="793"/>
                  <a:pt x="356" y="794"/>
                  <a:pt x="358" y="794"/>
                </a:cubicBezTo>
                <a:cubicBezTo>
                  <a:pt x="359" y="794"/>
                  <a:pt x="360" y="794"/>
                  <a:pt x="361" y="794"/>
                </a:cubicBezTo>
                <a:cubicBezTo>
                  <a:pt x="362" y="794"/>
                  <a:pt x="362" y="794"/>
                  <a:pt x="363" y="795"/>
                </a:cubicBezTo>
                <a:cubicBezTo>
                  <a:pt x="364" y="795"/>
                  <a:pt x="365" y="795"/>
                  <a:pt x="366" y="795"/>
                </a:cubicBezTo>
                <a:cubicBezTo>
                  <a:pt x="367" y="796"/>
                  <a:pt x="369" y="796"/>
                  <a:pt x="371" y="796"/>
                </a:cubicBezTo>
                <a:cubicBezTo>
                  <a:pt x="371" y="796"/>
                  <a:pt x="372" y="796"/>
                  <a:pt x="372" y="797"/>
                </a:cubicBezTo>
                <a:cubicBezTo>
                  <a:pt x="373" y="797"/>
                  <a:pt x="373" y="797"/>
                  <a:pt x="373" y="796"/>
                </a:cubicBezTo>
                <a:cubicBezTo>
                  <a:pt x="374" y="796"/>
                  <a:pt x="375" y="796"/>
                  <a:pt x="376" y="796"/>
                </a:cubicBezTo>
                <a:cubicBezTo>
                  <a:pt x="376" y="797"/>
                  <a:pt x="377" y="797"/>
                  <a:pt x="379" y="797"/>
                </a:cubicBezTo>
                <a:cubicBezTo>
                  <a:pt x="382" y="797"/>
                  <a:pt x="385" y="797"/>
                  <a:pt x="388" y="797"/>
                </a:cubicBezTo>
                <a:cubicBezTo>
                  <a:pt x="388" y="797"/>
                  <a:pt x="389" y="796"/>
                  <a:pt x="389" y="796"/>
                </a:cubicBezTo>
                <a:cubicBezTo>
                  <a:pt x="390" y="797"/>
                  <a:pt x="391" y="797"/>
                  <a:pt x="392" y="796"/>
                </a:cubicBezTo>
                <a:cubicBezTo>
                  <a:pt x="392" y="796"/>
                  <a:pt x="392" y="797"/>
                  <a:pt x="393" y="797"/>
                </a:cubicBezTo>
                <a:cubicBezTo>
                  <a:pt x="395" y="797"/>
                  <a:pt x="396" y="797"/>
                  <a:pt x="398" y="797"/>
                </a:cubicBezTo>
                <a:cubicBezTo>
                  <a:pt x="400" y="797"/>
                  <a:pt x="401" y="796"/>
                  <a:pt x="402" y="798"/>
                </a:cubicBezTo>
                <a:cubicBezTo>
                  <a:pt x="403" y="798"/>
                  <a:pt x="405" y="798"/>
                  <a:pt x="406" y="797"/>
                </a:cubicBezTo>
                <a:cubicBezTo>
                  <a:pt x="406" y="797"/>
                  <a:pt x="407" y="797"/>
                  <a:pt x="408" y="797"/>
                </a:cubicBezTo>
                <a:cubicBezTo>
                  <a:pt x="411" y="797"/>
                  <a:pt x="415" y="797"/>
                  <a:pt x="419" y="797"/>
                </a:cubicBezTo>
                <a:cubicBezTo>
                  <a:pt x="421" y="797"/>
                  <a:pt x="423" y="798"/>
                  <a:pt x="425" y="796"/>
                </a:cubicBezTo>
                <a:cubicBezTo>
                  <a:pt x="427" y="796"/>
                  <a:pt x="429" y="796"/>
                  <a:pt x="431" y="796"/>
                </a:cubicBezTo>
                <a:cubicBezTo>
                  <a:pt x="431" y="796"/>
                  <a:pt x="432" y="797"/>
                  <a:pt x="433" y="797"/>
                </a:cubicBezTo>
                <a:cubicBezTo>
                  <a:pt x="433" y="796"/>
                  <a:pt x="434" y="796"/>
                  <a:pt x="434" y="797"/>
                </a:cubicBezTo>
                <a:cubicBezTo>
                  <a:pt x="435" y="797"/>
                  <a:pt x="436" y="797"/>
                  <a:pt x="436" y="798"/>
                </a:cubicBezTo>
                <a:cubicBezTo>
                  <a:pt x="436" y="798"/>
                  <a:pt x="437" y="798"/>
                  <a:pt x="437" y="798"/>
                </a:cubicBezTo>
                <a:cubicBezTo>
                  <a:pt x="438" y="798"/>
                  <a:pt x="438" y="797"/>
                  <a:pt x="439" y="796"/>
                </a:cubicBezTo>
                <a:cubicBezTo>
                  <a:pt x="439" y="796"/>
                  <a:pt x="440" y="796"/>
                  <a:pt x="440" y="796"/>
                </a:cubicBezTo>
                <a:cubicBezTo>
                  <a:pt x="441" y="796"/>
                  <a:pt x="443" y="796"/>
                  <a:pt x="444" y="795"/>
                </a:cubicBezTo>
                <a:cubicBezTo>
                  <a:pt x="444" y="795"/>
                  <a:pt x="444" y="795"/>
                  <a:pt x="445" y="795"/>
                </a:cubicBezTo>
                <a:cubicBezTo>
                  <a:pt x="445" y="795"/>
                  <a:pt x="446" y="795"/>
                  <a:pt x="446" y="796"/>
                </a:cubicBezTo>
                <a:cubicBezTo>
                  <a:pt x="446" y="796"/>
                  <a:pt x="446" y="796"/>
                  <a:pt x="446" y="797"/>
                </a:cubicBezTo>
                <a:cubicBezTo>
                  <a:pt x="446" y="797"/>
                  <a:pt x="446" y="797"/>
                  <a:pt x="446" y="797"/>
                </a:cubicBezTo>
                <a:cubicBezTo>
                  <a:pt x="446" y="797"/>
                  <a:pt x="446" y="797"/>
                  <a:pt x="446" y="797"/>
                </a:cubicBezTo>
                <a:cubicBezTo>
                  <a:pt x="445" y="797"/>
                  <a:pt x="445" y="798"/>
                  <a:pt x="445" y="798"/>
                </a:cubicBezTo>
                <a:cubicBezTo>
                  <a:pt x="445" y="798"/>
                  <a:pt x="446" y="798"/>
                  <a:pt x="446" y="799"/>
                </a:cubicBezTo>
                <a:cubicBezTo>
                  <a:pt x="446" y="799"/>
                  <a:pt x="446" y="798"/>
                  <a:pt x="446" y="798"/>
                </a:cubicBezTo>
                <a:cubicBezTo>
                  <a:pt x="446" y="798"/>
                  <a:pt x="446" y="798"/>
                  <a:pt x="446" y="797"/>
                </a:cubicBezTo>
                <a:cubicBezTo>
                  <a:pt x="447" y="797"/>
                  <a:pt x="447" y="797"/>
                  <a:pt x="447" y="797"/>
                </a:cubicBezTo>
                <a:cubicBezTo>
                  <a:pt x="448" y="797"/>
                  <a:pt x="448" y="798"/>
                  <a:pt x="449" y="798"/>
                </a:cubicBezTo>
                <a:cubicBezTo>
                  <a:pt x="450" y="798"/>
                  <a:pt x="450" y="798"/>
                  <a:pt x="450" y="798"/>
                </a:cubicBezTo>
                <a:cubicBezTo>
                  <a:pt x="449" y="798"/>
                  <a:pt x="449" y="798"/>
                  <a:pt x="449" y="798"/>
                </a:cubicBezTo>
                <a:cubicBezTo>
                  <a:pt x="448" y="798"/>
                  <a:pt x="448" y="798"/>
                  <a:pt x="448" y="798"/>
                </a:cubicBezTo>
                <a:cubicBezTo>
                  <a:pt x="448" y="798"/>
                  <a:pt x="448" y="799"/>
                  <a:pt x="449" y="799"/>
                </a:cubicBezTo>
                <a:cubicBezTo>
                  <a:pt x="449" y="799"/>
                  <a:pt x="450" y="799"/>
                  <a:pt x="449" y="798"/>
                </a:cubicBezTo>
                <a:cubicBezTo>
                  <a:pt x="448" y="797"/>
                  <a:pt x="448" y="796"/>
                  <a:pt x="447" y="795"/>
                </a:cubicBezTo>
                <a:cubicBezTo>
                  <a:pt x="448" y="795"/>
                  <a:pt x="448" y="795"/>
                  <a:pt x="449" y="794"/>
                </a:cubicBezTo>
                <a:cubicBezTo>
                  <a:pt x="449" y="794"/>
                  <a:pt x="449" y="795"/>
                  <a:pt x="450" y="795"/>
                </a:cubicBezTo>
                <a:cubicBezTo>
                  <a:pt x="450" y="795"/>
                  <a:pt x="450" y="794"/>
                  <a:pt x="451" y="794"/>
                </a:cubicBezTo>
                <a:cubicBezTo>
                  <a:pt x="452" y="794"/>
                  <a:pt x="453" y="794"/>
                  <a:pt x="455" y="793"/>
                </a:cubicBezTo>
                <a:cubicBezTo>
                  <a:pt x="456" y="792"/>
                  <a:pt x="458" y="794"/>
                  <a:pt x="459" y="792"/>
                </a:cubicBezTo>
                <a:cubicBezTo>
                  <a:pt x="461" y="792"/>
                  <a:pt x="462" y="792"/>
                  <a:pt x="464" y="792"/>
                </a:cubicBezTo>
                <a:cubicBezTo>
                  <a:pt x="465" y="792"/>
                  <a:pt x="465" y="792"/>
                  <a:pt x="466" y="791"/>
                </a:cubicBezTo>
                <a:cubicBezTo>
                  <a:pt x="466" y="791"/>
                  <a:pt x="467" y="791"/>
                  <a:pt x="467" y="791"/>
                </a:cubicBezTo>
                <a:cubicBezTo>
                  <a:pt x="467" y="792"/>
                  <a:pt x="468" y="792"/>
                  <a:pt x="468" y="792"/>
                </a:cubicBezTo>
                <a:cubicBezTo>
                  <a:pt x="470" y="791"/>
                  <a:pt x="471" y="790"/>
                  <a:pt x="473" y="790"/>
                </a:cubicBezTo>
                <a:cubicBezTo>
                  <a:pt x="474" y="791"/>
                  <a:pt x="475" y="789"/>
                  <a:pt x="476" y="789"/>
                </a:cubicBezTo>
                <a:cubicBezTo>
                  <a:pt x="478" y="789"/>
                  <a:pt x="479" y="789"/>
                  <a:pt x="480" y="789"/>
                </a:cubicBezTo>
                <a:cubicBezTo>
                  <a:pt x="481" y="788"/>
                  <a:pt x="482" y="788"/>
                  <a:pt x="484" y="788"/>
                </a:cubicBezTo>
                <a:cubicBezTo>
                  <a:pt x="484" y="788"/>
                  <a:pt x="484" y="789"/>
                  <a:pt x="485" y="789"/>
                </a:cubicBezTo>
                <a:cubicBezTo>
                  <a:pt x="485" y="789"/>
                  <a:pt x="486" y="788"/>
                  <a:pt x="486" y="787"/>
                </a:cubicBezTo>
                <a:cubicBezTo>
                  <a:pt x="489" y="787"/>
                  <a:pt x="489" y="787"/>
                  <a:pt x="489" y="787"/>
                </a:cubicBezTo>
                <a:cubicBezTo>
                  <a:pt x="490" y="788"/>
                  <a:pt x="490" y="788"/>
                  <a:pt x="491" y="788"/>
                </a:cubicBezTo>
                <a:cubicBezTo>
                  <a:pt x="491" y="788"/>
                  <a:pt x="491" y="787"/>
                  <a:pt x="491" y="786"/>
                </a:cubicBezTo>
                <a:cubicBezTo>
                  <a:pt x="495" y="786"/>
                  <a:pt x="495" y="786"/>
                  <a:pt x="495" y="786"/>
                </a:cubicBezTo>
                <a:cubicBezTo>
                  <a:pt x="497" y="785"/>
                  <a:pt x="499" y="786"/>
                  <a:pt x="501" y="786"/>
                </a:cubicBezTo>
                <a:cubicBezTo>
                  <a:pt x="501" y="785"/>
                  <a:pt x="502" y="785"/>
                  <a:pt x="502" y="785"/>
                </a:cubicBezTo>
                <a:cubicBezTo>
                  <a:pt x="504" y="784"/>
                  <a:pt x="505" y="784"/>
                  <a:pt x="506" y="785"/>
                </a:cubicBezTo>
                <a:cubicBezTo>
                  <a:pt x="507" y="786"/>
                  <a:pt x="508" y="786"/>
                  <a:pt x="509" y="786"/>
                </a:cubicBezTo>
                <a:cubicBezTo>
                  <a:pt x="509" y="787"/>
                  <a:pt x="509" y="786"/>
                  <a:pt x="510" y="786"/>
                </a:cubicBezTo>
                <a:cubicBezTo>
                  <a:pt x="509" y="785"/>
                  <a:pt x="508" y="784"/>
                  <a:pt x="506" y="785"/>
                </a:cubicBezTo>
                <a:cubicBezTo>
                  <a:pt x="507" y="784"/>
                  <a:pt x="508" y="784"/>
                  <a:pt x="508" y="784"/>
                </a:cubicBezTo>
                <a:cubicBezTo>
                  <a:pt x="509" y="784"/>
                  <a:pt x="510" y="783"/>
                  <a:pt x="511" y="784"/>
                </a:cubicBezTo>
                <a:cubicBezTo>
                  <a:pt x="512" y="784"/>
                  <a:pt x="513" y="782"/>
                  <a:pt x="514" y="783"/>
                </a:cubicBezTo>
                <a:cubicBezTo>
                  <a:pt x="516" y="783"/>
                  <a:pt x="517" y="781"/>
                  <a:pt x="518" y="782"/>
                </a:cubicBezTo>
                <a:cubicBezTo>
                  <a:pt x="518" y="780"/>
                  <a:pt x="520" y="781"/>
                  <a:pt x="521" y="780"/>
                </a:cubicBezTo>
                <a:cubicBezTo>
                  <a:pt x="522" y="780"/>
                  <a:pt x="523" y="779"/>
                  <a:pt x="524" y="779"/>
                </a:cubicBezTo>
                <a:cubicBezTo>
                  <a:pt x="525" y="779"/>
                  <a:pt x="525" y="780"/>
                  <a:pt x="526" y="780"/>
                </a:cubicBezTo>
                <a:cubicBezTo>
                  <a:pt x="527" y="780"/>
                  <a:pt x="528" y="778"/>
                  <a:pt x="529" y="778"/>
                </a:cubicBezTo>
                <a:cubicBezTo>
                  <a:pt x="529" y="777"/>
                  <a:pt x="532" y="776"/>
                  <a:pt x="532" y="776"/>
                </a:cubicBezTo>
                <a:cubicBezTo>
                  <a:pt x="534" y="777"/>
                  <a:pt x="535" y="776"/>
                  <a:pt x="536" y="775"/>
                </a:cubicBezTo>
                <a:cubicBezTo>
                  <a:pt x="538" y="774"/>
                  <a:pt x="540" y="773"/>
                  <a:pt x="543" y="773"/>
                </a:cubicBezTo>
                <a:cubicBezTo>
                  <a:pt x="544" y="773"/>
                  <a:pt x="545" y="773"/>
                  <a:pt x="546" y="773"/>
                </a:cubicBezTo>
                <a:cubicBezTo>
                  <a:pt x="546" y="773"/>
                  <a:pt x="547" y="773"/>
                  <a:pt x="547" y="773"/>
                </a:cubicBezTo>
                <a:cubicBezTo>
                  <a:pt x="547" y="773"/>
                  <a:pt x="547" y="772"/>
                  <a:pt x="547" y="772"/>
                </a:cubicBezTo>
                <a:cubicBezTo>
                  <a:pt x="547" y="771"/>
                  <a:pt x="547" y="770"/>
                  <a:pt x="548" y="770"/>
                </a:cubicBezTo>
                <a:cubicBezTo>
                  <a:pt x="549" y="770"/>
                  <a:pt x="549" y="769"/>
                  <a:pt x="550" y="769"/>
                </a:cubicBezTo>
                <a:cubicBezTo>
                  <a:pt x="551" y="770"/>
                  <a:pt x="552" y="769"/>
                  <a:pt x="552" y="769"/>
                </a:cubicBezTo>
                <a:cubicBezTo>
                  <a:pt x="552" y="769"/>
                  <a:pt x="553" y="769"/>
                  <a:pt x="553" y="769"/>
                </a:cubicBezTo>
                <a:cubicBezTo>
                  <a:pt x="554" y="769"/>
                  <a:pt x="554" y="768"/>
                  <a:pt x="555" y="768"/>
                </a:cubicBezTo>
                <a:cubicBezTo>
                  <a:pt x="556" y="768"/>
                  <a:pt x="556" y="767"/>
                  <a:pt x="557" y="768"/>
                </a:cubicBezTo>
                <a:cubicBezTo>
                  <a:pt x="559" y="768"/>
                  <a:pt x="560" y="768"/>
                  <a:pt x="561" y="767"/>
                </a:cubicBezTo>
                <a:cubicBezTo>
                  <a:pt x="562" y="766"/>
                  <a:pt x="564" y="767"/>
                  <a:pt x="565" y="766"/>
                </a:cubicBezTo>
                <a:cubicBezTo>
                  <a:pt x="566" y="766"/>
                  <a:pt x="566" y="766"/>
                  <a:pt x="567" y="765"/>
                </a:cubicBezTo>
                <a:cubicBezTo>
                  <a:pt x="567" y="764"/>
                  <a:pt x="567" y="764"/>
                  <a:pt x="567" y="764"/>
                </a:cubicBezTo>
                <a:cubicBezTo>
                  <a:pt x="568" y="764"/>
                  <a:pt x="569" y="765"/>
                  <a:pt x="570" y="765"/>
                </a:cubicBezTo>
                <a:cubicBezTo>
                  <a:pt x="570" y="765"/>
                  <a:pt x="570" y="765"/>
                  <a:pt x="570" y="765"/>
                </a:cubicBezTo>
                <a:cubicBezTo>
                  <a:pt x="571" y="765"/>
                  <a:pt x="571" y="767"/>
                  <a:pt x="572" y="767"/>
                </a:cubicBezTo>
                <a:cubicBezTo>
                  <a:pt x="572" y="767"/>
                  <a:pt x="572" y="767"/>
                  <a:pt x="572" y="767"/>
                </a:cubicBezTo>
                <a:cubicBezTo>
                  <a:pt x="573" y="767"/>
                  <a:pt x="574" y="766"/>
                  <a:pt x="573" y="765"/>
                </a:cubicBezTo>
                <a:cubicBezTo>
                  <a:pt x="573" y="764"/>
                  <a:pt x="572" y="765"/>
                  <a:pt x="572" y="765"/>
                </a:cubicBezTo>
                <a:cubicBezTo>
                  <a:pt x="571" y="765"/>
                  <a:pt x="570" y="765"/>
                  <a:pt x="570" y="765"/>
                </a:cubicBezTo>
                <a:cubicBezTo>
                  <a:pt x="570" y="764"/>
                  <a:pt x="570" y="764"/>
                  <a:pt x="570" y="764"/>
                </a:cubicBezTo>
                <a:cubicBezTo>
                  <a:pt x="571" y="764"/>
                  <a:pt x="571" y="764"/>
                  <a:pt x="572" y="764"/>
                </a:cubicBezTo>
                <a:cubicBezTo>
                  <a:pt x="573" y="764"/>
                  <a:pt x="574" y="763"/>
                  <a:pt x="574" y="762"/>
                </a:cubicBezTo>
                <a:cubicBezTo>
                  <a:pt x="574" y="762"/>
                  <a:pt x="573" y="762"/>
                  <a:pt x="574" y="761"/>
                </a:cubicBezTo>
                <a:cubicBezTo>
                  <a:pt x="574" y="761"/>
                  <a:pt x="574" y="761"/>
                  <a:pt x="574" y="761"/>
                </a:cubicBezTo>
                <a:cubicBezTo>
                  <a:pt x="576" y="760"/>
                  <a:pt x="577" y="760"/>
                  <a:pt x="578" y="759"/>
                </a:cubicBezTo>
                <a:cubicBezTo>
                  <a:pt x="579" y="759"/>
                  <a:pt x="580" y="759"/>
                  <a:pt x="581" y="759"/>
                </a:cubicBezTo>
                <a:cubicBezTo>
                  <a:pt x="582" y="758"/>
                  <a:pt x="583" y="758"/>
                  <a:pt x="583" y="757"/>
                </a:cubicBezTo>
                <a:cubicBezTo>
                  <a:pt x="583" y="757"/>
                  <a:pt x="583" y="756"/>
                  <a:pt x="584" y="756"/>
                </a:cubicBezTo>
                <a:cubicBezTo>
                  <a:pt x="585" y="756"/>
                  <a:pt x="586" y="756"/>
                  <a:pt x="586" y="757"/>
                </a:cubicBezTo>
                <a:cubicBezTo>
                  <a:pt x="587" y="756"/>
                  <a:pt x="587" y="754"/>
                  <a:pt x="589" y="754"/>
                </a:cubicBezTo>
                <a:cubicBezTo>
                  <a:pt x="589" y="754"/>
                  <a:pt x="589" y="754"/>
                  <a:pt x="590" y="753"/>
                </a:cubicBezTo>
                <a:cubicBezTo>
                  <a:pt x="590" y="753"/>
                  <a:pt x="590" y="753"/>
                  <a:pt x="590" y="753"/>
                </a:cubicBezTo>
                <a:cubicBezTo>
                  <a:pt x="590" y="753"/>
                  <a:pt x="590" y="753"/>
                  <a:pt x="590" y="753"/>
                </a:cubicBezTo>
                <a:cubicBezTo>
                  <a:pt x="591" y="753"/>
                  <a:pt x="592" y="751"/>
                  <a:pt x="593" y="750"/>
                </a:cubicBezTo>
                <a:cubicBezTo>
                  <a:pt x="594" y="750"/>
                  <a:pt x="594" y="750"/>
                  <a:pt x="595" y="749"/>
                </a:cubicBezTo>
                <a:cubicBezTo>
                  <a:pt x="595" y="749"/>
                  <a:pt x="596" y="749"/>
                  <a:pt x="596" y="749"/>
                </a:cubicBezTo>
                <a:cubicBezTo>
                  <a:pt x="597" y="749"/>
                  <a:pt x="597" y="749"/>
                  <a:pt x="597" y="749"/>
                </a:cubicBezTo>
                <a:cubicBezTo>
                  <a:pt x="597" y="749"/>
                  <a:pt x="598" y="748"/>
                  <a:pt x="599" y="748"/>
                </a:cubicBezTo>
                <a:cubicBezTo>
                  <a:pt x="599" y="747"/>
                  <a:pt x="600" y="747"/>
                  <a:pt x="601" y="746"/>
                </a:cubicBezTo>
                <a:cubicBezTo>
                  <a:pt x="601" y="744"/>
                  <a:pt x="602" y="745"/>
                  <a:pt x="603" y="745"/>
                </a:cubicBezTo>
                <a:cubicBezTo>
                  <a:pt x="604" y="744"/>
                  <a:pt x="605" y="744"/>
                  <a:pt x="606" y="743"/>
                </a:cubicBezTo>
                <a:cubicBezTo>
                  <a:pt x="607" y="742"/>
                  <a:pt x="607" y="742"/>
                  <a:pt x="609" y="742"/>
                </a:cubicBezTo>
                <a:cubicBezTo>
                  <a:pt x="609" y="743"/>
                  <a:pt x="610" y="743"/>
                  <a:pt x="611" y="743"/>
                </a:cubicBezTo>
                <a:cubicBezTo>
                  <a:pt x="611" y="743"/>
                  <a:pt x="611" y="742"/>
                  <a:pt x="611" y="742"/>
                </a:cubicBezTo>
                <a:cubicBezTo>
                  <a:pt x="610" y="742"/>
                  <a:pt x="610" y="741"/>
                  <a:pt x="611" y="741"/>
                </a:cubicBezTo>
                <a:cubicBezTo>
                  <a:pt x="611" y="740"/>
                  <a:pt x="611" y="740"/>
                  <a:pt x="611" y="740"/>
                </a:cubicBezTo>
                <a:cubicBezTo>
                  <a:pt x="613" y="739"/>
                  <a:pt x="614" y="739"/>
                  <a:pt x="617" y="741"/>
                </a:cubicBezTo>
                <a:cubicBezTo>
                  <a:pt x="617" y="741"/>
                  <a:pt x="617" y="742"/>
                  <a:pt x="617" y="743"/>
                </a:cubicBezTo>
                <a:cubicBezTo>
                  <a:pt x="616" y="743"/>
                  <a:pt x="616" y="743"/>
                  <a:pt x="617" y="744"/>
                </a:cubicBezTo>
                <a:cubicBezTo>
                  <a:pt x="617" y="744"/>
                  <a:pt x="617" y="744"/>
                  <a:pt x="618" y="743"/>
                </a:cubicBezTo>
                <a:cubicBezTo>
                  <a:pt x="618" y="743"/>
                  <a:pt x="618" y="743"/>
                  <a:pt x="619" y="743"/>
                </a:cubicBezTo>
                <a:cubicBezTo>
                  <a:pt x="619" y="743"/>
                  <a:pt x="619" y="744"/>
                  <a:pt x="620" y="744"/>
                </a:cubicBezTo>
                <a:cubicBezTo>
                  <a:pt x="620" y="744"/>
                  <a:pt x="620" y="745"/>
                  <a:pt x="621" y="745"/>
                </a:cubicBezTo>
                <a:cubicBezTo>
                  <a:pt x="621" y="745"/>
                  <a:pt x="623" y="747"/>
                  <a:pt x="623" y="747"/>
                </a:cubicBezTo>
                <a:cubicBezTo>
                  <a:pt x="623" y="746"/>
                  <a:pt x="624" y="746"/>
                  <a:pt x="624" y="746"/>
                </a:cubicBezTo>
                <a:cubicBezTo>
                  <a:pt x="624" y="745"/>
                  <a:pt x="623" y="745"/>
                  <a:pt x="623" y="745"/>
                </a:cubicBezTo>
                <a:cubicBezTo>
                  <a:pt x="622" y="745"/>
                  <a:pt x="622" y="745"/>
                  <a:pt x="621" y="745"/>
                </a:cubicBezTo>
                <a:cubicBezTo>
                  <a:pt x="621" y="744"/>
                  <a:pt x="621" y="744"/>
                  <a:pt x="620" y="744"/>
                </a:cubicBezTo>
                <a:cubicBezTo>
                  <a:pt x="620" y="743"/>
                  <a:pt x="620" y="743"/>
                  <a:pt x="619" y="743"/>
                </a:cubicBezTo>
                <a:cubicBezTo>
                  <a:pt x="619" y="742"/>
                  <a:pt x="620" y="742"/>
                  <a:pt x="620" y="741"/>
                </a:cubicBezTo>
                <a:cubicBezTo>
                  <a:pt x="619" y="740"/>
                  <a:pt x="618" y="740"/>
                  <a:pt x="618" y="738"/>
                </a:cubicBezTo>
                <a:cubicBezTo>
                  <a:pt x="618" y="737"/>
                  <a:pt x="618" y="738"/>
                  <a:pt x="618" y="738"/>
                </a:cubicBezTo>
                <a:cubicBezTo>
                  <a:pt x="618" y="738"/>
                  <a:pt x="618" y="738"/>
                  <a:pt x="618" y="738"/>
                </a:cubicBezTo>
                <a:cubicBezTo>
                  <a:pt x="618" y="738"/>
                  <a:pt x="618" y="738"/>
                  <a:pt x="618" y="738"/>
                </a:cubicBezTo>
                <a:cubicBezTo>
                  <a:pt x="619" y="738"/>
                  <a:pt x="619" y="738"/>
                  <a:pt x="619" y="738"/>
                </a:cubicBezTo>
                <a:cubicBezTo>
                  <a:pt x="619" y="737"/>
                  <a:pt x="619" y="737"/>
                  <a:pt x="618" y="738"/>
                </a:cubicBezTo>
                <a:cubicBezTo>
                  <a:pt x="617" y="738"/>
                  <a:pt x="616" y="738"/>
                  <a:pt x="614" y="738"/>
                </a:cubicBezTo>
                <a:cubicBezTo>
                  <a:pt x="614" y="738"/>
                  <a:pt x="615" y="737"/>
                  <a:pt x="615" y="737"/>
                </a:cubicBezTo>
                <a:cubicBezTo>
                  <a:pt x="615" y="736"/>
                  <a:pt x="617" y="736"/>
                  <a:pt x="618" y="736"/>
                </a:cubicBezTo>
                <a:cubicBezTo>
                  <a:pt x="619" y="736"/>
                  <a:pt x="619" y="734"/>
                  <a:pt x="620" y="734"/>
                </a:cubicBezTo>
                <a:cubicBezTo>
                  <a:pt x="621" y="734"/>
                  <a:pt x="622" y="734"/>
                  <a:pt x="623" y="733"/>
                </a:cubicBezTo>
                <a:cubicBezTo>
                  <a:pt x="623" y="733"/>
                  <a:pt x="623" y="734"/>
                  <a:pt x="624" y="734"/>
                </a:cubicBezTo>
                <a:cubicBezTo>
                  <a:pt x="624" y="734"/>
                  <a:pt x="623" y="735"/>
                  <a:pt x="623" y="735"/>
                </a:cubicBezTo>
                <a:cubicBezTo>
                  <a:pt x="621" y="735"/>
                  <a:pt x="622" y="736"/>
                  <a:pt x="622" y="737"/>
                </a:cubicBezTo>
                <a:cubicBezTo>
                  <a:pt x="622" y="737"/>
                  <a:pt x="622" y="737"/>
                  <a:pt x="622" y="737"/>
                </a:cubicBezTo>
                <a:cubicBezTo>
                  <a:pt x="622" y="737"/>
                  <a:pt x="621" y="737"/>
                  <a:pt x="621" y="737"/>
                </a:cubicBezTo>
                <a:cubicBezTo>
                  <a:pt x="621" y="737"/>
                  <a:pt x="621" y="738"/>
                  <a:pt x="621" y="738"/>
                </a:cubicBezTo>
                <a:cubicBezTo>
                  <a:pt x="621" y="738"/>
                  <a:pt x="622" y="738"/>
                  <a:pt x="622" y="737"/>
                </a:cubicBezTo>
                <a:cubicBezTo>
                  <a:pt x="623" y="737"/>
                  <a:pt x="624" y="738"/>
                  <a:pt x="624" y="737"/>
                </a:cubicBezTo>
                <a:cubicBezTo>
                  <a:pt x="625" y="736"/>
                  <a:pt x="626" y="736"/>
                  <a:pt x="626" y="736"/>
                </a:cubicBezTo>
                <a:cubicBezTo>
                  <a:pt x="628" y="735"/>
                  <a:pt x="629" y="735"/>
                  <a:pt x="630" y="736"/>
                </a:cubicBezTo>
                <a:cubicBezTo>
                  <a:pt x="630" y="736"/>
                  <a:pt x="630" y="735"/>
                  <a:pt x="631" y="735"/>
                </a:cubicBezTo>
                <a:cubicBezTo>
                  <a:pt x="631" y="734"/>
                  <a:pt x="631" y="734"/>
                  <a:pt x="631" y="733"/>
                </a:cubicBezTo>
                <a:cubicBezTo>
                  <a:pt x="631" y="733"/>
                  <a:pt x="632" y="732"/>
                  <a:pt x="632" y="732"/>
                </a:cubicBezTo>
                <a:cubicBezTo>
                  <a:pt x="633" y="732"/>
                  <a:pt x="633" y="733"/>
                  <a:pt x="633" y="734"/>
                </a:cubicBezTo>
                <a:cubicBezTo>
                  <a:pt x="633" y="733"/>
                  <a:pt x="633" y="733"/>
                  <a:pt x="633" y="733"/>
                </a:cubicBezTo>
                <a:cubicBezTo>
                  <a:pt x="633" y="733"/>
                  <a:pt x="633" y="733"/>
                  <a:pt x="633" y="733"/>
                </a:cubicBezTo>
                <a:cubicBezTo>
                  <a:pt x="632" y="734"/>
                  <a:pt x="632" y="734"/>
                  <a:pt x="633" y="734"/>
                </a:cubicBezTo>
                <a:cubicBezTo>
                  <a:pt x="633" y="734"/>
                  <a:pt x="633" y="734"/>
                  <a:pt x="633" y="734"/>
                </a:cubicBezTo>
                <a:cubicBezTo>
                  <a:pt x="634" y="733"/>
                  <a:pt x="636" y="733"/>
                  <a:pt x="636" y="734"/>
                </a:cubicBezTo>
                <a:cubicBezTo>
                  <a:pt x="637" y="734"/>
                  <a:pt x="637" y="734"/>
                  <a:pt x="637" y="734"/>
                </a:cubicBezTo>
                <a:cubicBezTo>
                  <a:pt x="637" y="733"/>
                  <a:pt x="637" y="733"/>
                  <a:pt x="637" y="733"/>
                </a:cubicBezTo>
                <a:cubicBezTo>
                  <a:pt x="638" y="732"/>
                  <a:pt x="639" y="733"/>
                  <a:pt x="640" y="732"/>
                </a:cubicBezTo>
                <a:cubicBezTo>
                  <a:pt x="641" y="732"/>
                  <a:pt x="641" y="732"/>
                  <a:pt x="641" y="731"/>
                </a:cubicBezTo>
                <a:cubicBezTo>
                  <a:pt x="641" y="732"/>
                  <a:pt x="642" y="731"/>
                  <a:pt x="642" y="731"/>
                </a:cubicBezTo>
                <a:cubicBezTo>
                  <a:pt x="642" y="730"/>
                  <a:pt x="641" y="730"/>
                  <a:pt x="641" y="729"/>
                </a:cubicBezTo>
                <a:cubicBezTo>
                  <a:pt x="642" y="729"/>
                  <a:pt x="643" y="728"/>
                  <a:pt x="644" y="727"/>
                </a:cubicBezTo>
                <a:cubicBezTo>
                  <a:pt x="643" y="726"/>
                  <a:pt x="641" y="726"/>
                  <a:pt x="640" y="726"/>
                </a:cubicBezTo>
                <a:cubicBezTo>
                  <a:pt x="640" y="722"/>
                  <a:pt x="640" y="722"/>
                  <a:pt x="640" y="722"/>
                </a:cubicBezTo>
                <a:cubicBezTo>
                  <a:pt x="640" y="722"/>
                  <a:pt x="641" y="722"/>
                  <a:pt x="642" y="722"/>
                </a:cubicBezTo>
                <a:cubicBezTo>
                  <a:pt x="642" y="721"/>
                  <a:pt x="641" y="720"/>
                  <a:pt x="643" y="720"/>
                </a:cubicBezTo>
                <a:cubicBezTo>
                  <a:pt x="643" y="720"/>
                  <a:pt x="644" y="719"/>
                  <a:pt x="645" y="719"/>
                </a:cubicBezTo>
                <a:cubicBezTo>
                  <a:pt x="646" y="719"/>
                  <a:pt x="645" y="718"/>
                  <a:pt x="646" y="718"/>
                </a:cubicBezTo>
                <a:cubicBezTo>
                  <a:pt x="646" y="718"/>
                  <a:pt x="646" y="718"/>
                  <a:pt x="646" y="717"/>
                </a:cubicBezTo>
                <a:cubicBezTo>
                  <a:pt x="647" y="719"/>
                  <a:pt x="648" y="717"/>
                  <a:pt x="648" y="717"/>
                </a:cubicBezTo>
                <a:cubicBezTo>
                  <a:pt x="647" y="715"/>
                  <a:pt x="647" y="715"/>
                  <a:pt x="648" y="714"/>
                </a:cubicBezTo>
                <a:cubicBezTo>
                  <a:pt x="649" y="714"/>
                  <a:pt x="649" y="712"/>
                  <a:pt x="650" y="711"/>
                </a:cubicBezTo>
                <a:cubicBezTo>
                  <a:pt x="651" y="710"/>
                  <a:pt x="653" y="710"/>
                  <a:pt x="654" y="709"/>
                </a:cubicBezTo>
                <a:cubicBezTo>
                  <a:pt x="654" y="709"/>
                  <a:pt x="655" y="709"/>
                  <a:pt x="655" y="708"/>
                </a:cubicBezTo>
                <a:cubicBezTo>
                  <a:pt x="655" y="707"/>
                  <a:pt x="655" y="707"/>
                  <a:pt x="655" y="707"/>
                </a:cubicBezTo>
                <a:cubicBezTo>
                  <a:pt x="658" y="704"/>
                  <a:pt x="658" y="704"/>
                  <a:pt x="659" y="702"/>
                </a:cubicBezTo>
                <a:cubicBezTo>
                  <a:pt x="659" y="702"/>
                  <a:pt x="661" y="699"/>
                  <a:pt x="661" y="698"/>
                </a:cubicBezTo>
                <a:cubicBezTo>
                  <a:pt x="664" y="698"/>
                  <a:pt x="664" y="698"/>
                  <a:pt x="665" y="699"/>
                </a:cubicBezTo>
                <a:cubicBezTo>
                  <a:pt x="667" y="699"/>
                  <a:pt x="667" y="698"/>
                  <a:pt x="668" y="697"/>
                </a:cubicBezTo>
                <a:cubicBezTo>
                  <a:pt x="668" y="697"/>
                  <a:pt x="669" y="696"/>
                  <a:pt x="669" y="695"/>
                </a:cubicBezTo>
                <a:cubicBezTo>
                  <a:pt x="669" y="695"/>
                  <a:pt x="669" y="695"/>
                  <a:pt x="670" y="695"/>
                </a:cubicBezTo>
                <a:cubicBezTo>
                  <a:pt x="671" y="695"/>
                  <a:pt x="671" y="694"/>
                  <a:pt x="672" y="693"/>
                </a:cubicBezTo>
                <a:cubicBezTo>
                  <a:pt x="672" y="692"/>
                  <a:pt x="673" y="691"/>
                  <a:pt x="674" y="690"/>
                </a:cubicBezTo>
                <a:cubicBezTo>
                  <a:pt x="674" y="690"/>
                  <a:pt x="675" y="690"/>
                  <a:pt x="675" y="690"/>
                </a:cubicBezTo>
                <a:cubicBezTo>
                  <a:pt x="676" y="690"/>
                  <a:pt x="676" y="688"/>
                  <a:pt x="676" y="688"/>
                </a:cubicBezTo>
                <a:cubicBezTo>
                  <a:pt x="677" y="688"/>
                  <a:pt x="677" y="688"/>
                  <a:pt x="679" y="688"/>
                </a:cubicBezTo>
                <a:cubicBezTo>
                  <a:pt x="679" y="687"/>
                  <a:pt x="680" y="686"/>
                  <a:pt x="681" y="685"/>
                </a:cubicBezTo>
                <a:cubicBezTo>
                  <a:pt x="682" y="685"/>
                  <a:pt x="682" y="684"/>
                  <a:pt x="683" y="683"/>
                </a:cubicBezTo>
                <a:cubicBezTo>
                  <a:pt x="684" y="682"/>
                  <a:pt x="685" y="680"/>
                  <a:pt x="687" y="680"/>
                </a:cubicBezTo>
                <a:cubicBezTo>
                  <a:pt x="687" y="680"/>
                  <a:pt x="687" y="679"/>
                  <a:pt x="688" y="678"/>
                </a:cubicBezTo>
                <a:cubicBezTo>
                  <a:pt x="689" y="677"/>
                  <a:pt x="691" y="675"/>
                  <a:pt x="693" y="674"/>
                </a:cubicBezTo>
                <a:cubicBezTo>
                  <a:pt x="693" y="674"/>
                  <a:pt x="694" y="673"/>
                  <a:pt x="694" y="673"/>
                </a:cubicBezTo>
                <a:cubicBezTo>
                  <a:pt x="694" y="671"/>
                  <a:pt x="694" y="670"/>
                  <a:pt x="696" y="670"/>
                </a:cubicBezTo>
                <a:cubicBezTo>
                  <a:pt x="697" y="669"/>
                  <a:pt x="698" y="669"/>
                  <a:pt x="698" y="668"/>
                </a:cubicBezTo>
                <a:cubicBezTo>
                  <a:pt x="698" y="667"/>
                  <a:pt x="699" y="667"/>
                  <a:pt x="700" y="667"/>
                </a:cubicBezTo>
                <a:cubicBezTo>
                  <a:pt x="700" y="667"/>
                  <a:pt x="700" y="667"/>
                  <a:pt x="700" y="667"/>
                </a:cubicBezTo>
                <a:cubicBezTo>
                  <a:pt x="700" y="667"/>
                  <a:pt x="700" y="667"/>
                  <a:pt x="700" y="667"/>
                </a:cubicBezTo>
                <a:cubicBezTo>
                  <a:pt x="700" y="667"/>
                  <a:pt x="700" y="667"/>
                  <a:pt x="700" y="667"/>
                </a:cubicBezTo>
                <a:cubicBezTo>
                  <a:pt x="700" y="668"/>
                  <a:pt x="700" y="668"/>
                  <a:pt x="700" y="668"/>
                </a:cubicBezTo>
                <a:cubicBezTo>
                  <a:pt x="700" y="668"/>
                  <a:pt x="700" y="668"/>
                  <a:pt x="700" y="667"/>
                </a:cubicBezTo>
                <a:cubicBezTo>
                  <a:pt x="700" y="666"/>
                  <a:pt x="701" y="666"/>
                  <a:pt x="701" y="665"/>
                </a:cubicBezTo>
                <a:cubicBezTo>
                  <a:pt x="701" y="665"/>
                  <a:pt x="701" y="664"/>
                  <a:pt x="701" y="664"/>
                </a:cubicBezTo>
                <a:cubicBezTo>
                  <a:pt x="701" y="663"/>
                  <a:pt x="701" y="662"/>
                  <a:pt x="703" y="662"/>
                </a:cubicBezTo>
                <a:cubicBezTo>
                  <a:pt x="703" y="661"/>
                  <a:pt x="704" y="661"/>
                  <a:pt x="704" y="660"/>
                </a:cubicBezTo>
                <a:cubicBezTo>
                  <a:pt x="705" y="659"/>
                  <a:pt x="705" y="659"/>
                  <a:pt x="706" y="658"/>
                </a:cubicBezTo>
                <a:cubicBezTo>
                  <a:pt x="707" y="658"/>
                  <a:pt x="707" y="657"/>
                  <a:pt x="707" y="656"/>
                </a:cubicBezTo>
                <a:cubicBezTo>
                  <a:pt x="708" y="655"/>
                  <a:pt x="709" y="654"/>
                  <a:pt x="710" y="654"/>
                </a:cubicBezTo>
                <a:cubicBezTo>
                  <a:pt x="710" y="653"/>
                  <a:pt x="710" y="652"/>
                  <a:pt x="711" y="651"/>
                </a:cubicBezTo>
                <a:cubicBezTo>
                  <a:pt x="712" y="651"/>
                  <a:pt x="712" y="649"/>
                  <a:pt x="713" y="648"/>
                </a:cubicBezTo>
                <a:cubicBezTo>
                  <a:pt x="713" y="647"/>
                  <a:pt x="713" y="647"/>
                  <a:pt x="714" y="647"/>
                </a:cubicBezTo>
                <a:cubicBezTo>
                  <a:pt x="715" y="647"/>
                  <a:pt x="715" y="646"/>
                  <a:pt x="715" y="645"/>
                </a:cubicBezTo>
                <a:cubicBezTo>
                  <a:pt x="716" y="645"/>
                  <a:pt x="716" y="644"/>
                  <a:pt x="717" y="643"/>
                </a:cubicBezTo>
                <a:cubicBezTo>
                  <a:pt x="717" y="642"/>
                  <a:pt x="718" y="641"/>
                  <a:pt x="719" y="641"/>
                </a:cubicBezTo>
                <a:cubicBezTo>
                  <a:pt x="719" y="641"/>
                  <a:pt x="719" y="641"/>
                  <a:pt x="720" y="640"/>
                </a:cubicBezTo>
                <a:cubicBezTo>
                  <a:pt x="720" y="640"/>
                  <a:pt x="720" y="639"/>
                  <a:pt x="720" y="638"/>
                </a:cubicBezTo>
                <a:cubicBezTo>
                  <a:pt x="721" y="637"/>
                  <a:pt x="721" y="638"/>
                  <a:pt x="722" y="638"/>
                </a:cubicBezTo>
                <a:cubicBezTo>
                  <a:pt x="723" y="637"/>
                  <a:pt x="723" y="636"/>
                  <a:pt x="723" y="635"/>
                </a:cubicBezTo>
                <a:cubicBezTo>
                  <a:pt x="724" y="634"/>
                  <a:pt x="725" y="634"/>
                  <a:pt x="725" y="633"/>
                </a:cubicBezTo>
                <a:cubicBezTo>
                  <a:pt x="726" y="631"/>
                  <a:pt x="727" y="631"/>
                  <a:pt x="728" y="630"/>
                </a:cubicBezTo>
                <a:cubicBezTo>
                  <a:pt x="728" y="630"/>
                  <a:pt x="729" y="630"/>
                  <a:pt x="729" y="629"/>
                </a:cubicBezTo>
                <a:cubicBezTo>
                  <a:pt x="729" y="627"/>
                  <a:pt x="730" y="626"/>
                  <a:pt x="732" y="626"/>
                </a:cubicBezTo>
                <a:cubicBezTo>
                  <a:pt x="732" y="624"/>
                  <a:pt x="732" y="624"/>
                  <a:pt x="732" y="624"/>
                </a:cubicBezTo>
                <a:cubicBezTo>
                  <a:pt x="733" y="622"/>
                  <a:pt x="735" y="622"/>
                  <a:pt x="735" y="620"/>
                </a:cubicBezTo>
                <a:cubicBezTo>
                  <a:pt x="736" y="619"/>
                  <a:pt x="736" y="618"/>
                  <a:pt x="738" y="618"/>
                </a:cubicBezTo>
                <a:cubicBezTo>
                  <a:pt x="739" y="617"/>
                  <a:pt x="739" y="617"/>
                  <a:pt x="738" y="616"/>
                </a:cubicBezTo>
                <a:cubicBezTo>
                  <a:pt x="738" y="615"/>
                  <a:pt x="738" y="615"/>
                  <a:pt x="738" y="615"/>
                </a:cubicBezTo>
                <a:cubicBezTo>
                  <a:pt x="739" y="614"/>
                  <a:pt x="740" y="615"/>
                  <a:pt x="740" y="613"/>
                </a:cubicBezTo>
                <a:cubicBezTo>
                  <a:pt x="741" y="612"/>
                  <a:pt x="741" y="611"/>
                  <a:pt x="742" y="611"/>
                </a:cubicBezTo>
                <a:cubicBezTo>
                  <a:pt x="743" y="610"/>
                  <a:pt x="743" y="609"/>
                  <a:pt x="744" y="608"/>
                </a:cubicBezTo>
                <a:cubicBezTo>
                  <a:pt x="745" y="607"/>
                  <a:pt x="744" y="607"/>
                  <a:pt x="743" y="607"/>
                </a:cubicBezTo>
                <a:cubicBezTo>
                  <a:pt x="744" y="606"/>
                  <a:pt x="745" y="605"/>
                  <a:pt x="746" y="604"/>
                </a:cubicBezTo>
                <a:cubicBezTo>
                  <a:pt x="746" y="603"/>
                  <a:pt x="747" y="602"/>
                  <a:pt x="748" y="601"/>
                </a:cubicBezTo>
                <a:cubicBezTo>
                  <a:pt x="748" y="601"/>
                  <a:pt x="748" y="600"/>
                  <a:pt x="748" y="600"/>
                </a:cubicBezTo>
                <a:cubicBezTo>
                  <a:pt x="748" y="599"/>
                  <a:pt x="749" y="598"/>
                  <a:pt x="749" y="596"/>
                </a:cubicBezTo>
                <a:cubicBezTo>
                  <a:pt x="750" y="595"/>
                  <a:pt x="750" y="594"/>
                  <a:pt x="751" y="593"/>
                </a:cubicBezTo>
                <a:cubicBezTo>
                  <a:pt x="752" y="593"/>
                  <a:pt x="752" y="592"/>
                  <a:pt x="752" y="591"/>
                </a:cubicBezTo>
                <a:cubicBezTo>
                  <a:pt x="752" y="591"/>
                  <a:pt x="753" y="590"/>
                  <a:pt x="753" y="590"/>
                </a:cubicBezTo>
                <a:cubicBezTo>
                  <a:pt x="752" y="588"/>
                  <a:pt x="753" y="587"/>
                  <a:pt x="754" y="586"/>
                </a:cubicBezTo>
                <a:cubicBezTo>
                  <a:pt x="755" y="584"/>
                  <a:pt x="756" y="582"/>
                  <a:pt x="757" y="581"/>
                </a:cubicBezTo>
                <a:cubicBezTo>
                  <a:pt x="756" y="579"/>
                  <a:pt x="758" y="579"/>
                  <a:pt x="759" y="578"/>
                </a:cubicBezTo>
                <a:cubicBezTo>
                  <a:pt x="759" y="578"/>
                  <a:pt x="760" y="578"/>
                  <a:pt x="760" y="577"/>
                </a:cubicBezTo>
                <a:cubicBezTo>
                  <a:pt x="759" y="576"/>
                  <a:pt x="759" y="575"/>
                  <a:pt x="760" y="574"/>
                </a:cubicBezTo>
                <a:cubicBezTo>
                  <a:pt x="761" y="573"/>
                  <a:pt x="761" y="572"/>
                  <a:pt x="762" y="571"/>
                </a:cubicBezTo>
                <a:cubicBezTo>
                  <a:pt x="763" y="570"/>
                  <a:pt x="763" y="570"/>
                  <a:pt x="763" y="569"/>
                </a:cubicBezTo>
                <a:cubicBezTo>
                  <a:pt x="764" y="568"/>
                  <a:pt x="764" y="568"/>
                  <a:pt x="764" y="567"/>
                </a:cubicBezTo>
                <a:cubicBezTo>
                  <a:pt x="765" y="566"/>
                  <a:pt x="765" y="564"/>
                  <a:pt x="766" y="563"/>
                </a:cubicBezTo>
                <a:cubicBezTo>
                  <a:pt x="766" y="563"/>
                  <a:pt x="767" y="563"/>
                  <a:pt x="767" y="562"/>
                </a:cubicBezTo>
                <a:cubicBezTo>
                  <a:pt x="767" y="559"/>
                  <a:pt x="769" y="558"/>
                  <a:pt x="771" y="556"/>
                </a:cubicBezTo>
                <a:cubicBezTo>
                  <a:pt x="771" y="556"/>
                  <a:pt x="771" y="554"/>
                  <a:pt x="771" y="554"/>
                </a:cubicBezTo>
                <a:cubicBezTo>
                  <a:pt x="772" y="553"/>
                  <a:pt x="773" y="552"/>
                  <a:pt x="773" y="550"/>
                </a:cubicBezTo>
                <a:cubicBezTo>
                  <a:pt x="773" y="549"/>
                  <a:pt x="774" y="548"/>
                  <a:pt x="774" y="547"/>
                </a:cubicBezTo>
                <a:cubicBezTo>
                  <a:pt x="775" y="546"/>
                  <a:pt x="774" y="546"/>
                  <a:pt x="774" y="545"/>
                </a:cubicBezTo>
                <a:cubicBezTo>
                  <a:pt x="775" y="543"/>
                  <a:pt x="775" y="543"/>
                  <a:pt x="775" y="543"/>
                </a:cubicBezTo>
                <a:cubicBezTo>
                  <a:pt x="776" y="542"/>
                  <a:pt x="775" y="541"/>
                  <a:pt x="776" y="540"/>
                </a:cubicBezTo>
                <a:cubicBezTo>
                  <a:pt x="777" y="539"/>
                  <a:pt x="776" y="537"/>
                  <a:pt x="777" y="536"/>
                </a:cubicBezTo>
                <a:cubicBezTo>
                  <a:pt x="777" y="536"/>
                  <a:pt x="777" y="535"/>
                  <a:pt x="777" y="535"/>
                </a:cubicBezTo>
                <a:cubicBezTo>
                  <a:pt x="777" y="534"/>
                  <a:pt x="777" y="533"/>
                  <a:pt x="776" y="533"/>
                </a:cubicBezTo>
                <a:cubicBezTo>
                  <a:pt x="777" y="532"/>
                  <a:pt x="778" y="531"/>
                  <a:pt x="778" y="531"/>
                </a:cubicBezTo>
                <a:cubicBezTo>
                  <a:pt x="778" y="529"/>
                  <a:pt x="778" y="529"/>
                  <a:pt x="778" y="529"/>
                </a:cubicBezTo>
                <a:cubicBezTo>
                  <a:pt x="779" y="529"/>
                  <a:pt x="779" y="529"/>
                  <a:pt x="780" y="528"/>
                </a:cubicBezTo>
                <a:cubicBezTo>
                  <a:pt x="780" y="528"/>
                  <a:pt x="780" y="528"/>
                  <a:pt x="780" y="527"/>
                </a:cubicBezTo>
                <a:cubicBezTo>
                  <a:pt x="780" y="527"/>
                  <a:pt x="779" y="526"/>
                  <a:pt x="780" y="526"/>
                </a:cubicBezTo>
                <a:cubicBezTo>
                  <a:pt x="780" y="525"/>
                  <a:pt x="780" y="525"/>
                  <a:pt x="780" y="524"/>
                </a:cubicBezTo>
                <a:cubicBezTo>
                  <a:pt x="781" y="523"/>
                  <a:pt x="781" y="522"/>
                  <a:pt x="782" y="521"/>
                </a:cubicBezTo>
                <a:cubicBezTo>
                  <a:pt x="782" y="519"/>
                  <a:pt x="783" y="518"/>
                  <a:pt x="783" y="517"/>
                </a:cubicBezTo>
                <a:cubicBezTo>
                  <a:pt x="783" y="516"/>
                  <a:pt x="784" y="515"/>
                  <a:pt x="784" y="514"/>
                </a:cubicBezTo>
                <a:cubicBezTo>
                  <a:pt x="784" y="513"/>
                  <a:pt x="785" y="512"/>
                  <a:pt x="785" y="511"/>
                </a:cubicBezTo>
                <a:cubicBezTo>
                  <a:pt x="785" y="510"/>
                  <a:pt x="785" y="510"/>
                  <a:pt x="786" y="509"/>
                </a:cubicBezTo>
                <a:cubicBezTo>
                  <a:pt x="786" y="509"/>
                  <a:pt x="786" y="508"/>
                  <a:pt x="786" y="507"/>
                </a:cubicBezTo>
                <a:cubicBezTo>
                  <a:pt x="786" y="507"/>
                  <a:pt x="787" y="506"/>
                  <a:pt x="787" y="506"/>
                </a:cubicBezTo>
                <a:cubicBezTo>
                  <a:pt x="787" y="506"/>
                  <a:pt x="786" y="506"/>
                  <a:pt x="786" y="505"/>
                </a:cubicBezTo>
                <a:cubicBezTo>
                  <a:pt x="786" y="504"/>
                  <a:pt x="786" y="502"/>
                  <a:pt x="786" y="500"/>
                </a:cubicBezTo>
                <a:cubicBezTo>
                  <a:pt x="786" y="499"/>
                  <a:pt x="786" y="499"/>
                  <a:pt x="786" y="498"/>
                </a:cubicBezTo>
                <a:cubicBezTo>
                  <a:pt x="786" y="496"/>
                  <a:pt x="787" y="496"/>
                  <a:pt x="787" y="495"/>
                </a:cubicBezTo>
                <a:cubicBezTo>
                  <a:pt x="787" y="494"/>
                  <a:pt x="787" y="494"/>
                  <a:pt x="788" y="493"/>
                </a:cubicBezTo>
                <a:cubicBezTo>
                  <a:pt x="787" y="492"/>
                  <a:pt x="787" y="492"/>
                  <a:pt x="787" y="491"/>
                </a:cubicBezTo>
                <a:cubicBezTo>
                  <a:pt x="786" y="490"/>
                  <a:pt x="788" y="488"/>
                  <a:pt x="788" y="487"/>
                </a:cubicBezTo>
                <a:cubicBezTo>
                  <a:pt x="788" y="486"/>
                  <a:pt x="790" y="487"/>
                  <a:pt x="790" y="486"/>
                </a:cubicBezTo>
                <a:cubicBezTo>
                  <a:pt x="790" y="485"/>
                  <a:pt x="791" y="485"/>
                  <a:pt x="791" y="484"/>
                </a:cubicBezTo>
                <a:cubicBezTo>
                  <a:pt x="791" y="483"/>
                  <a:pt x="792" y="482"/>
                  <a:pt x="792" y="480"/>
                </a:cubicBezTo>
                <a:cubicBezTo>
                  <a:pt x="791" y="479"/>
                  <a:pt x="791" y="478"/>
                  <a:pt x="792" y="477"/>
                </a:cubicBezTo>
                <a:cubicBezTo>
                  <a:pt x="793" y="477"/>
                  <a:pt x="793" y="476"/>
                  <a:pt x="793" y="475"/>
                </a:cubicBezTo>
                <a:cubicBezTo>
                  <a:pt x="793" y="474"/>
                  <a:pt x="792" y="472"/>
                  <a:pt x="793" y="471"/>
                </a:cubicBezTo>
                <a:cubicBezTo>
                  <a:pt x="793" y="470"/>
                  <a:pt x="794" y="468"/>
                  <a:pt x="795" y="467"/>
                </a:cubicBezTo>
                <a:cubicBezTo>
                  <a:pt x="795" y="466"/>
                  <a:pt x="796" y="465"/>
                  <a:pt x="795" y="465"/>
                </a:cubicBezTo>
                <a:cubicBezTo>
                  <a:pt x="794" y="464"/>
                  <a:pt x="794" y="464"/>
                  <a:pt x="795" y="464"/>
                </a:cubicBezTo>
                <a:cubicBezTo>
                  <a:pt x="795" y="464"/>
                  <a:pt x="795" y="463"/>
                  <a:pt x="795" y="463"/>
                </a:cubicBezTo>
                <a:cubicBezTo>
                  <a:pt x="796" y="461"/>
                  <a:pt x="795" y="459"/>
                  <a:pt x="796" y="458"/>
                </a:cubicBezTo>
                <a:cubicBezTo>
                  <a:pt x="797" y="457"/>
                  <a:pt x="796" y="457"/>
                  <a:pt x="796" y="456"/>
                </a:cubicBezTo>
                <a:cubicBezTo>
                  <a:pt x="796" y="454"/>
                  <a:pt x="796" y="452"/>
                  <a:pt x="797" y="451"/>
                </a:cubicBezTo>
                <a:cubicBezTo>
                  <a:pt x="797" y="448"/>
                  <a:pt x="797" y="448"/>
                  <a:pt x="797" y="448"/>
                </a:cubicBezTo>
                <a:cubicBezTo>
                  <a:pt x="797" y="445"/>
                  <a:pt x="797" y="445"/>
                  <a:pt x="797" y="445"/>
                </a:cubicBezTo>
                <a:cubicBezTo>
                  <a:pt x="798" y="445"/>
                  <a:pt x="798" y="445"/>
                  <a:pt x="799" y="445"/>
                </a:cubicBezTo>
                <a:cubicBezTo>
                  <a:pt x="799" y="445"/>
                  <a:pt x="799" y="444"/>
                  <a:pt x="799" y="444"/>
                </a:cubicBezTo>
                <a:cubicBezTo>
                  <a:pt x="799" y="443"/>
                  <a:pt x="799" y="441"/>
                  <a:pt x="800" y="441"/>
                </a:cubicBezTo>
                <a:cubicBezTo>
                  <a:pt x="800" y="441"/>
                  <a:pt x="800" y="440"/>
                  <a:pt x="800" y="440"/>
                </a:cubicBezTo>
                <a:cubicBezTo>
                  <a:pt x="799" y="439"/>
                  <a:pt x="800" y="438"/>
                  <a:pt x="800" y="438"/>
                </a:cubicBezTo>
                <a:cubicBezTo>
                  <a:pt x="800" y="437"/>
                  <a:pt x="800" y="436"/>
                  <a:pt x="800" y="436"/>
                </a:cubicBezTo>
                <a:cubicBezTo>
                  <a:pt x="800" y="433"/>
                  <a:pt x="800" y="430"/>
                  <a:pt x="800" y="428"/>
                </a:cubicBezTo>
                <a:cubicBezTo>
                  <a:pt x="800" y="427"/>
                  <a:pt x="800" y="426"/>
                  <a:pt x="801" y="426"/>
                </a:cubicBezTo>
                <a:cubicBezTo>
                  <a:pt x="801" y="425"/>
                  <a:pt x="800" y="425"/>
                  <a:pt x="800" y="424"/>
                </a:cubicBezTo>
                <a:cubicBezTo>
                  <a:pt x="800" y="422"/>
                  <a:pt x="800" y="420"/>
                  <a:pt x="800" y="419"/>
                </a:cubicBezTo>
                <a:cubicBezTo>
                  <a:pt x="800" y="418"/>
                  <a:pt x="801" y="418"/>
                  <a:pt x="801" y="417"/>
                </a:cubicBezTo>
                <a:cubicBezTo>
                  <a:pt x="801" y="417"/>
                  <a:pt x="800" y="416"/>
                  <a:pt x="800" y="416"/>
                </a:cubicBezTo>
                <a:cubicBezTo>
                  <a:pt x="802" y="414"/>
                  <a:pt x="801" y="412"/>
                  <a:pt x="801" y="411"/>
                </a:cubicBezTo>
                <a:cubicBezTo>
                  <a:pt x="801" y="410"/>
                  <a:pt x="800" y="410"/>
                  <a:pt x="801" y="409"/>
                </a:cubicBezTo>
                <a:cubicBezTo>
                  <a:pt x="801" y="409"/>
                  <a:pt x="801" y="408"/>
                  <a:pt x="801" y="408"/>
                </a:cubicBezTo>
                <a:cubicBezTo>
                  <a:pt x="800" y="408"/>
                  <a:pt x="800" y="407"/>
                  <a:pt x="800" y="407"/>
                </a:cubicBezTo>
                <a:cubicBezTo>
                  <a:pt x="801" y="406"/>
                  <a:pt x="801" y="405"/>
                  <a:pt x="801" y="403"/>
                </a:cubicBezTo>
                <a:cubicBezTo>
                  <a:pt x="801" y="403"/>
                  <a:pt x="802" y="403"/>
                  <a:pt x="802" y="402"/>
                </a:cubicBezTo>
                <a:cubicBezTo>
                  <a:pt x="802" y="401"/>
                  <a:pt x="802" y="401"/>
                  <a:pt x="802" y="401"/>
                </a:cubicBezTo>
                <a:cubicBezTo>
                  <a:pt x="800" y="398"/>
                  <a:pt x="801" y="397"/>
                  <a:pt x="804" y="397"/>
                </a:cubicBezTo>
                <a:cubicBezTo>
                  <a:pt x="805" y="397"/>
                  <a:pt x="805" y="397"/>
                  <a:pt x="804" y="397"/>
                </a:cubicBezTo>
                <a:cubicBezTo>
                  <a:pt x="804" y="397"/>
                  <a:pt x="804" y="397"/>
                  <a:pt x="804" y="397"/>
                </a:cubicBezTo>
                <a:cubicBezTo>
                  <a:pt x="804" y="397"/>
                  <a:pt x="804" y="397"/>
                  <a:pt x="804" y="397"/>
                </a:cubicBezTo>
                <a:cubicBezTo>
                  <a:pt x="804" y="397"/>
                  <a:pt x="804" y="397"/>
                  <a:pt x="805" y="397"/>
                </a:cubicBezTo>
                <a:cubicBezTo>
                  <a:pt x="805" y="397"/>
                  <a:pt x="805" y="397"/>
                  <a:pt x="804" y="397"/>
                </a:cubicBezTo>
                <a:cubicBezTo>
                  <a:pt x="804" y="396"/>
                  <a:pt x="804" y="396"/>
                  <a:pt x="804" y="396"/>
                </a:cubicBezTo>
                <a:cubicBezTo>
                  <a:pt x="802" y="396"/>
                  <a:pt x="802" y="395"/>
                  <a:pt x="801" y="395"/>
                </a:cubicBezTo>
                <a:cubicBezTo>
                  <a:pt x="800" y="395"/>
                  <a:pt x="800" y="394"/>
                  <a:pt x="800" y="393"/>
                </a:cubicBezTo>
                <a:cubicBezTo>
                  <a:pt x="801" y="393"/>
                  <a:pt x="801" y="392"/>
                  <a:pt x="800" y="392"/>
                </a:cubicBezTo>
                <a:cubicBezTo>
                  <a:pt x="800" y="391"/>
                  <a:pt x="801" y="391"/>
                  <a:pt x="801" y="390"/>
                </a:cubicBezTo>
                <a:cubicBezTo>
                  <a:pt x="801" y="389"/>
                  <a:pt x="801" y="388"/>
                  <a:pt x="801" y="386"/>
                </a:cubicBezTo>
                <a:cubicBezTo>
                  <a:pt x="800" y="386"/>
                  <a:pt x="800" y="386"/>
                  <a:pt x="800" y="386"/>
                </a:cubicBezTo>
                <a:cubicBezTo>
                  <a:pt x="799" y="386"/>
                  <a:pt x="799" y="385"/>
                  <a:pt x="799" y="385"/>
                </a:cubicBezTo>
                <a:cubicBezTo>
                  <a:pt x="799" y="385"/>
                  <a:pt x="800" y="384"/>
                  <a:pt x="800" y="383"/>
                </a:cubicBezTo>
                <a:cubicBezTo>
                  <a:pt x="800" y="383"/>
                  <a:pt x="799" y="382"/>
                  <a:pt x="799" y="381"/>
                </a:cubicBezTo>
                <a:cubicBezTo>
                  <a:pt x="799" y="380"/>
                  <a:pt x="799" y="379"/>
                  <a:pt x="800" y="378"/>
                </a:cubicBezTo>
                <a:cubicBezTo>
                  <a:pt x="800" y="377"/>
                  <a:pt x="800" y="376"/>
                  <a:pt x="800" y="376"/>
                </a:cubicBezTo>
                <a:cubicBezTo>
                  <a:pt x="799" y="374"/>
                  <a:pt x="798" y="372"/>
                  <a:pt x="800" y="370"/>
                </a:cubicBezTo>
                <a:cubicBezTo>
                  <a:pt x="800" y="370"/>
                  <a:pt x="800" y="369"/>
                  <a:pt x="800" y="369"/>
                </a:cubicBezTo>
                <a:cubicBezTo>
                  <a:pt x="799" y="368"/>
                  <a:pt x="799" y="368"/>
                  <a:pt x="800" y="367"/>
                </a:cubicBezTo>
                <a:cubicBezTo>
                  <a:pt x="798" y="365"/>
                  <a:pt x="800" y="363"/>
                  <a:pt x="799" y="362"/>
                </a:cubicBezTo>
                <a:cubicBezTo>
                  <a:pt x="799" y="362"/>
                  <a:pt x="799" y="362"/>
                  <a:pt x="798" y="362"/>
                </a:cubicBezTo>
                <a:cubicBezTo>
                  <a:pt x="797" y="361"/>
                  <a:pt x="797" y="361"/>
                  <a:pt x="798" y="361"/>
                </a:cubicBezTo>
                <a:cubicBezTo>
                  <a:pt x="798" y="360"/>
                  <a:pt x="798" y="360"/>
                  <a:pt x="797" y="358"/>
                </a:cubicBezTo>
                <a:cubicBezTo>
                  <a:pt x="798" y="357"/>
                  <a:pt x="799" y="357"/>
                  <a:pt x="798" y="356"/>
                </a:cubicBezTo>
                <a:cubicBezTo>
                  <a:pt x="797" y="355"/>
                  <a:pt x="797" y="354"/>
                  <a:pt x="797" y="354"/>
                </a:cubicBezTo>
                <a:cubicBezTo>
                  <a:pt x="796" y="353"/>
                  <a:pt x="797" y="353"/>
                  <a:pt x="797" y="352"/>
                </a:cubicBezTo>
                <a:cubicBezTo>
                  <a:pt x="797" y="352"/>
                  <a:pt x="796" y="352"/>
                  <a:pt x="796" y="351"/>
                </a:cubicBezTo>
                <a:cubicBezTo>
                  <a:pt x="797" y="350"/>
                  <a:pt x="797" y="350"/>
                  <a:pt x="797" y="350"/>
                </a:cubicBezTo>
                <a:cubicBezTo>
                  <a:pt x="797" y="349"/>
                  <a:pt x="797" y="349"/>
                  <a:pt x="796" y="349"/>
                </a:cubicBezTo>
                <a:cubicBezTo>
                  <a:pt x="796" y="342"/>
                  <a:pt x="796" y="342"/>
                  <a:pt x="796" y="342"/>
                </a:cubicBezTo>
                <a:cubicBezTo>
                  <a:pt x="796" y="342"/>
                  <a:pt x="795" y="342"/>
                  <a:pt x="795" y="341"/>
                </a:cubicBezTo>
                <a:cubicBezTo>
                  <a:pt x="794" y="340"/>
                  <a:pt x="795" y="339"/>
                  <a:pt x="794" y="338"/>
                </a:cubicBezTo>
                <a:cubicBezTo>
                  <a:pt x="793" y="337"/>
                  <a:pt x="794" y="335"/>
                  <a:pt x="793" y="333"/>
                </a:cubicBezTo>
                <a:cubicBezTo>
                  <a:pt x="793" y="332"/>
                  <a:pt x="794" y="331"/>
                  <a:pt x="793" y="330"/>
                </a:cubicBezTo>
                <a:cubicBezTo>
                  <a:pt x="793" y="329"/>
                  <a:pt x="793" y="327"/>
                  <a:pt x="792" y="326"/>
                </a:cubicBezTo>
                <a:cubicBezTo>
                  <a:pt x="792" y="326"/>
                  <a:pt x="791" y="325"/>
                  <a:pt x="791" y="325"/>
                </a:cubicBezTo>
                <a:cubicBezTo>
                  <a:pt x="791" y="324"/>
                  <a:pt x="791" y="322"/>
                  <a:pt x="791" y="321"/>
                </a:cubicBezTo>
                <a:cubicBezTo>
                  <a:pt x="791" y="320"/>
                  <a:pt x="790" y="319"/>
                  <a:pt x="790" y="318"/>
                </a:cubicBezTo>
                <a:cubicBezTo>
                  <a:pt x="789" y="317"/>
                  <a:pt x="788" y="316"/>
                  <a:pt x="789" y="314"/>
                </a:cubicBezTo>
                <a:cubicBezTo>
                  <a:pt x="789" y="313"/>
                  <a:pt x="788" y="312"/>
                  <a:pt x="788" y="311"/>
                </a:cubicBezTo>
                <a:cubicBezTo>
                  <a:pt x="788" y="310"/>
                  <a:pt x="788" y="309"/>
                  <a:pt x="788" y="308"/>
                </a:cubicBezTo>
                <a:cubicBezTo>
                  <a:pt x="786" y="307"/>
                  <a:pt x="787" y="306"/>
                  <a:pt x="786" y="305"/>
                </a:cubicBezTo>
                <a:cubicBezTo>
                  <a:pt x="786" y="305"/>
                  <a:pt x="786" y="304"/>
                  <a:pt x="786" y="304"/>
                </a:cubicBezTo>
                <a:cubicBezTo>
                  <a:pt x="788" y="302"/>
                  <a:pt x="786" y="302"/>
                  <a:pt x="785" y="300"/>
                </a:cubicBezTo>
                <a:cubicBezTo>
                  <a:pt x="785" y="300"/>
                  <a:pt x="786" y="300"/>
                  <a:pt x="786" y="299"/>
                </a:cubicBezTo>
                <a:cubicBezTo>
                  <a:pt x="785" y="299"/>
                  <a:pt x="785" y="298"/>
                  <a:pt x="784" y="297"/>
                </a:cubicBezTo>
                <a:cubicBezTo>
                  <a:pt x="784" y="296"/>
                  <a:pt x="784" y="294"/>
                  <a:pt x="783" y="293"/>
                </a:cubicBezTo>
                <a:cubicBezTo>
                  <a:pt x="783" y="293"/>
                  <a:pt x="782" y="292"/>
                  <a:pt x="782" y="292"/>
                </a:cubicBezTo>
                <a:cubicBezTo>
                  <a:pt x="783" y="290"/>
                  <a:pt x="781" y="289"/>
                  <a:pt x="780" y="288"/>
                </a:cubicBezTo>
                <a:cubicBezTo>
                  <a:pt x="780" y="288"/>
                  <a:pt x="780" y="287"/>
                  <a:pt x="780" y="287"/>
                </a:cubicBezTo>
                <a:cubicBezTo>
                  <a:pt x="780" y="285"/>
                  <a:pt x="781" y="284"/>
                  <a:pt x="779" y="283"/>
                </a:cubicBezTo>
                <a:cubicBezTo>
                  <a:pt x="779" y="282"/>
                  <a:pt x="779" y="281"/>
                  <a:pt x="778" y="280"/>
                </a:cubicBezTo>
                <a:cubicBezTo>
                  <a:pt x="779" y="279"/>
                  <a:pt x="777" y="278"/>
                  <a:pt x="777" y="277"/>
                </a:cubicBezTo>
                <a:cubicBezTo>
                  <a:pt x="777" y="276"/>
                  <a:pt x="776" y="276"/>
                  <a:pt x="776" y="275"/>
                </a:cubicBezTo>
                <a:cubicBezTo>
                  <a:pt x="776" y="272"/>
                  <a:pt x="776" y="272"/>
                  <a:pt x="776" y="272"/>
                </a:cubicBezTo>
                <a:cubicBezTo>
                  <a:pt x="775" y="271"/>
                  <a:pt x="774" y="271"/>
                  <a:pt x="774" y="270"/>
                </a:cubicBezTo>
                <a:cubicBezTo>
                  <a:pt x="774" y="269"/>
                  <a:pt x="774" y="268"/>
                  <a:pt x="774" y="266"/>
                </a:cubicBezTo>
                <a:cubicBezTo>
                  <a:pt x="774" y="266"/>
                  <a:pt x="774" y="266"/>
                  <a:pt x="774" y="266"/>
                </a:cubicBezTo>
                <a:cubicBezTo>
                  <a:pt x="774" y="266"/>
                  <a:pt x="774" y="267"/>
                  <a:pt x="774" y="267"/>
                </a:cubicBezTo>
                <a:cubicBezTo>
                  <a:pt x="774" y="267"/>
                  <a:pt x="775" y="267"/>
                  <a:pt x="775" y="268"/>
                </a:cubicBezTo>
                <a:cubicBezTo>
                  <a:pt x="775" y="268"/>
                  <a:pt x="775" y="267"/>
                  <a:pt x="775" y="267"/>
                </a:cubicBezTo>
                <a:cubicBezTo>
                  <a:pt x="776" y="266"/>
                  <a:pt x="775" y="266"/>
                  <a:pt x="774" y="266"/>
                </a:cubicBezTo>
                <a:cubicBezTo>
                  <a:pt x="773" y="267"/>
                  <a:pt x="773" y="267"/>
                  <a:pt x="773" y="266"/>
                </a:cubicBezTo>
                <a:cubicBezTo>
                  <a:pt x="773" y="266"/>
                  <a:pt x="772" y="265"/>
                  <a:pt x="773" y="265"/>
                </a:cubicBezTo>
                <a:cubicBezTo>
                  <a:pt x="774" y="263"/>
                  <a:pt x="774" y="262"/>
                  <a:pt x="774" y="261"/>
                </a:cubicBezTo>
                <a:cubicBezTo>
                  <a:pt x="773" y="259"/>
                  <a:pt x="774" y="259"/>
                  <a:pt x="775" y="258"/>
                </a:cubicBezTo>
                <a:cubicBezTo>
                  <a:pt x="776" y="258"/>
                  <a:pt x="776" y="258"/>
                  <a:pt x="777" y="258"/>
                </a:cubicBezTo>
                <a:cubicBezTo>
                  <a:pt x="775" y="257"/>
                  <a:pt x="774" y="257"/>
                  <a:pt x="773" y="258"/>
                </a:cubicBezTo>
                <a:cubicBezTo>
                  <a:pt x="771" y="259"/>
                  <a:pt x="770" y="258"/>
                  <a:pt x="769" y="257"/>
                </a:cubicBezTo>
                <a:cubicBezTo>
                  <a:pt x="769" y="257"/>
                  <a:pt x="769" y="256"/>
                  <a:pt x="769" y="256"/>
                </a:cubicBezTo>
                <a:cubicBezTo>
                  <a:pt x="769" y="255"/>
                  <a:pt x="770" y="255"/>
                  <a:pt x="770" y="255"/>
                </a:cubicBezTo>
                <a:cubicBezTo>
                  <a:pt x="771" y="256"/>
                  <a:pt x="771" y="256"/>
                  <a:pt x="772" y="256"/>
                </a:cubicBezTo>
                <a:cubicBezTo>
                  <a:pt x="773" y="256"/>
                  <a:pt x="773" y="256"/>
                  <a:pt x="774" y="255"/>
                </a:cubicBezTo>
                <a:cubicBezTo>
                  <a:pt x="774" y="253"/>
                  <a:pt x="774" y="253"/>
                  <a:pt x="775" y="251"/>
                </a:cubicBezTo>
                <a:cubicBezTo>
                  <a:pt x="775" y="251"/>
                  <a:pt x="777" y="252"/>
                  <a:pt x="777" y="251"/>
                </a:cubicBezTo>
                <a:cubicBezTo>
                  <a:pt x="776" y="251"/>
                  <a:pt x="776" y="251"/>
                  <a:pt x="775" y="251"/>
                </a:cubicBezTo>
                <a:cubicBezTo>
                  <a:pt x="774" y="252"/>
                  <a:pt x="774" y="252"/>
                  <a:pt x="774" y="252"/>
                </a:cubicBezTo>
                <a:cubicBezTo>
                  <a:pt x="772" y="253"/>
                  <a:pt x="771" y="253"/>
                  <a:pt x="770" y="251"/>
                </a:cubicBezTo>
                <a:cubicBezTo>
                  <a:pt x="770" y="251"/>
                  <a:pt x="770" y="251"/>
                  <a:pt x="770" y="250"/>
                </a:cubicBezTo>
                <a:cubicBezTo>
                  <a:pt x="770" y="250"/>
                  <a:pt x="771" y="249"/>
                  <a:pt x="771" y="250"/>
                </a:cubicBezTo>
                <a:cubicBezTo>
                  <a:pt x="772" y="250"/>
                  <a:pt x="772" y="250"/>
                  <a:pt x="772" y="251"/>
                </a:cubicBezTo>
                <a:cubicBezTo>
                  <a:pt x="773" y="251"/>
                  <a:pt x="773" y="250"/>
                  <a:pt x="773" y="250"/>
                </a:cubicBezTo>
                <a:cubicBezTo>
                  <a:pt x="773" y="250"/>
                  <a:pt x="774" y="249"/>
                  <a:pt x="773" y="249"/>
                </a:cubicBezTo>
                <a:cubicBezTo>
                  <a:pt x="773" y="248"/>
                  <a:pt x="771" y="248"/>
                  <a:pt x="770" y="247"/>
                </a:cubicBezTo>
                <a:cubicBezTo>
                  <a:pt x="769" y="247"/>
                  <a:pt x="768" y="246"/>
                  <a:pt x="767" y="245"/>
                </a:cubicBezTo>
                <a:cubicBezTo>
                  <a:pt x="767" y="245"/>
                  <a:pt x="766" y="245"/>
                  <a:pt x="766" y="245"/>
                </a:cubicBezTo>
                <a:cubicBezTo>
                  <a:pt x="765" y="245"/>
                  <a:pt x="764" y="245"/>
                  <a:pt x="764" y="244"/>
                </a:cubicBezTo>
                <a:cubicBezTo>
                  <a:pt x="764" y="244"/>
                  <a:pt x="764" y="243"/>
                  <a:pt x="764" y="242"/>
                </a:cubicBezTo>
                <a:cubicBezTo>
                  <a:pt x="763" y="242"/>
                  <a:pt x="763" y="241"/>
                  <a:pt x="762" y="241"/>
                </a:cubicBezTo>
                <a:cubicBezTo>
                  <a:pt x="762" y="238"/>
                  <a:pt x="762" y="238"/>
                  <a:pt x="762" y="238"/>
                </a:cubicBezTo>
                <a:cubicBezTo>
                  <a:pt x="762" y="237"/>
                  <a:pt x="761" y="237"/>
                  <a:pt x="760" y="237"/>
                </a:cubicBezTo>
                <a:cubicBezTo>
                  <a:pt x="760" y="235"/>
                  <a:pt x="760" y="234"/>
                  <a:pt x="759" y="233"/>
                </a:cubicBezTo>
                <a:cubicBezTo>
                  <a:pt x="758" y="232"/>
                  <a:pt x="757" y="229"/>
                  <a:pt x="757" y="227"/>
                </a:cubicBezTo>
                <a:cubicBezTo>
                  <a:pt x="756" y="227"/>
                  <a:pt x="757" y="226"/>
                  <a:pt x="756" y="226"/>
                </a:cubicBezTo>
                <a:cubicBezTo>
                  <a:pt x="755" y="225"/>
                  <a:pt x="755" y="224"/>
                  <a:pt x="754" y="223"/>
                </a:cubicBezTo>
                <a:cubicBezTo>
                  <a:pt x="754" y="222"/>
                  <a:pt x="754" y="221"/>
                  <a:pt x="753" y="221"/>
                </a:cubicBezTo>
                <a:cubicBezTo>
                  <a:pt x="752" y="220"/>
                  <a:pt x="752" y="218"/>
                  <a:pt x="751" y="218"/>
                </a:cubicBezTo>
                <a:cubicBezTo>
                  <a:pt x="750" y="217"/>
                  <a:pt x="750" y="217"/>
                  <a:pt x="750" y="217"/>
                </a:cubicBezTo>
                <a:cubicBezTo>
                  <a:pt x="750" y="215"/>
                  <a:pt x="749" y="214"/>
                  <a:pt x="748" y="213"/>
                </a:cubicBezTo>
                <a:cubicBezTo>
                  <a:pt x="748" y="212"/>
                  <a:pt x="748" y="212"/>
                  <a:pt x="748" y="211"/>
                </a:cubicBezTo>
                <a:cubicBezTo>
                  <a:pt x="747" y="210"/>
                  <a:pt x="746" y="210"/>
                  <a:pt x="746" y="208"/>
                </a:cubicBezTo>
                <a:cubicBezTo>
                  <a:pt x="745" y="208"/>
                  <a:pt x="745" y="206"/>
                  <a:pt x="745" y="205"/>
                </a:cubicBezTo>
                <a:cubicBezTo>
                  <a:pt x="745" y="205"/>
                  <a:pt x="745" y="204"/>
                  <a:pt x="744" y="204"/>
                </a:cubicBezTo>
                <a:cubicBezTo>
                  <a:pt x="743" y="204"/>
                  <a:pt x="742" y="203"/>
                  <a:pt x="742" y="202"/>
                </a:cubicBezTo>
                <a:cubicBezTo>
                  <a:pt x="742" y="201"/>
                  <a:pt x="741" y="201"/>
                  <a:pt x="741" y="201"/>
                </a:cubicBezTo>
                <a:cubicBezTo>
                  <a:pt x="740" y="200"/>
                  <a:pt x="741" y="200"/>
                  <a:pt x="740" y="199"/>
                </a:cubicBezTo>
                <a:cubicBezTo>
                  <a:pt x="740" y="199"/>
                  <a:pt x="740" y="198"/>
                  <a:pt x="739" y="198"/>
                </a:cubicBezTo>
                <a:cubicBezTo>
                  <a:pt x="737" y="196"/>
                  <a:pt x="736" y="194"/>
                  <a:pt x="736" y="192"/>
                </a:cubicBezTo>
                <a:cubicBezTo>
                  <a:pt x="736" y="192"/>
                  <a:pt x="736" y="192"/>
                  <a:pt x="736" y="192"/>
                </a:cubicBezTo>
                <a:cubicBezTo>
                  <a:pt x="733" y="189"/>
                  <a:pt x="731" y="187"/>
                  <a:pt x="729" y="185"/>
                </a:cubicBezTo>
                <a:cubicBezTo>
                  <a:pt x="729" y="184"/>
                  <a:pt x="730" y="184"/>
                  <a:pt x="730" y="184"/>
                </a:cubicBezTo>
                <a:cubicBezTo>
                  <a:pt x="730" y="183"/>
                  <a:pt x="730" y="182"/>
                  <a:pt x="729" y="182"/>
                </a:cubicBezTo>
                <a:cubicBezTo>
                  <a:pt x="729" y="182"/>
                  <a:pt x="729" y="182"/>
                  <a:pt x="729" y="181"/>
                </a:cubicBezTo>
                <a:cubicBezTo>
                  <a:pt x="728" y="181"/>
                  <a:pt x="727" y="180"/>
                  <a:pt x="727" y="178"/>
                </a:cubicBezTo>
                <a:cubicBezTo>
                  <a:pt x="726" y="179"/>
                  <a:pt x="726" y="179"/>
                  <a:pt x="726" y="179"/>
                </a:cubicBezTo>
                <a:cubicBezTo>
                  <a:pt x="725" y="179"/>
                  <a:pt x="725" y="179"/>
                  <a:pt x="725" y="179"/>
                </a:cubicBezTo>
                <a:cubicBezTo>
                  <a:pt x="725" y="178"/>
                  <a:pt x="725" y="178"/>
                  <a:pt x="725" y="177"/>
                </a:cubicBezTo>
                <a:cubicBezTo>
                  <a:pt x="724" y="176"/>
                  <a:pt x="723" y="175"/>
                  <a:pt x="721" y="174"/>
                </a:cubicBezTo>
                <a:cubicBezTo>
                  <a:pt x="721" y="172"/>
                  <a:pt x="721" y="172"/>
                  <a:pt x="721" y="172"/>
                </a:cubicBezTo>
                <a:cubicBezTo>
                  <a:pt x="718" y="169"/>
                  <a:pt x="716" y="166"/>
                  <a:pt x="713" y="163"/>
                </a:cubicBezTo>
                <a:cubicBezTo>
                  <a:pt x="713" y="161"/>
                  <a:pt x="713" y="161"/>
                  <a:pt x="713" y="161"/>
                </a:cubicBezTo>
                <a:cubicBezTo>
                  <a:pt x="711" y="160"/>
                  <a:pt x="709" y="159"/>
                  <a:pt x="708" y="157"/>
                </a:cubicBezTo>
                <a:cubicBezTo>
                  <a:pt x="708" y="156"/>
                  <a:pt x="708" y="156"/>
                  <a:pt x="707" y="156"/>
                </a:cubicBezTo>
                <a:cubicBezTo>
                  <a:pt x="706" y="155"/>
                  <a:pt x="705" y="155"/>
                  <a:pt x="705" y="154"/>
                </a:cubicBezTo>
                <a:cubicBezTo>
                  <a:pt x="705" y="153"/>
                  <a:pt x="704" y="152"/>
                  <a:pt x="703" y="152"/>
                </a:cubicBezTo>
                <a:cubicBezTo>
                  <a:pt x="702" y="152"/>
                  <a:pt x="702" y="151"/>
                  <a:pt x="702" y="151"/>
                </a:cubicBezTo>
                <a:cubicBezTo>
                  <a:pt x="701" y="149"/>
                  <a:pt x="699" y="148"/>
                  <a:pt x="698" y="146"/>
                </a:cubicBezTo>
                <a:cubicBezTo>
                  <a:pt x="696" y="146"/>
                  <a:pt x="697" y="145"/>
                  <a:pt x="697" y="144"/>
                </a:cubicBezTo>
                <a:cubicBezTo>
                  <a:pt x="696" y="143"/>
                  <a:pt x="694" y="144"/>
                  <a:pt x="694" y="143"/>
                </a:cubicBezTo>
                <a:cubicBezTo>
                  <a:pt x="693" y="143"/>
                  <a:pt x="692" y="142"/>
                  <a:pt x="691" y="142"/>
                </a:cubicBezTo>
                <a:cubicBezTo>
                  <a:pt x="689" y="141"/>
                  <a:pt x="691" y="140"/>
                  <a:pt x="690" y="139"/>
                </a:cubicBezTo>
                <a:cubicBezTo>
                  <a:pt x="689" y="139"/>
                  <a:pt x="689" y="139"/>
                  <a:pt x="689" y="139"/>
                </a:cubicBezTo>
                <a:cubicBezTo>
                  <a:pt x="689" y="139"/>
                  <a:pt x="687" y="135"/>
                  <a:pt x="687" y="135"/>
                </a:cubicBezTo>
                <a:cubicBezTo>
                  <a:pt x="688" y="134"/>
                  <a:pt x="687" y="134"/>
                  <a:pt x="686" y="133"/>
                </a:cubicBezTo>
                <a:cubicBezTo>
                  <a:pt x="686" y="133"/>
                  <a:pt x="685" y="133"/>
                  <a:pt x="685" y="133"/>
                </a:cubicBezTo>
                <a:cubicBezTo>
                  <a:pt x="684" y="133"/>
                  <a:pt x="684" y="133"/>
                  <a:pt x="684" y="133"/>
                </a:cubicBezTo>
                <a:cubicBezTo>
                  <a:pt x="683" y="133"/>
                  <a:pt x="684" y="132"/>
                  <a:pt x="683" y="131"/>
                </a:cubicBezTo>
                <a:cubicBezTo>
                  <a:pt x="683" y="131"/>
                  <a:pt x="683" y="131"/>
                  <a:pt x="682" y="130"/>
                </a:cubicBezTo>
                <a:cubicBezTo>
                  <a:pt x="682" y="129"/>
                  <a:pt x="682" y="129"/>
                  <a:pt x="681" y="128"/>
                </a:cubicBezTo>
                <a:cubicBezTo>
                  <a:pt x="680" y="128"/>
                  <a:pt x="679" y="129"/>
                  <a:pt x="679" y="127"/>
                </a:cubicBezTo>
                <a:cubicBezTo>
                  <a:pt x="679" y="127"/>
                  <a:pt x="678" y="126"/>
                  <a:pt x="678" y="125"/>
                </a:cubicBezTo>
                <a:cubicBezTo>
                  <a:pt x="678" y="125"/>
                  <a:pt x="677" y="124"/>
                  <a:pt x="677" y="124"/>
                </a:cubicBezTo>
                <a:cubicBezTo>
                  <a:pt x="675" y="122"/>
                  <a:pt x="672" y="119"/>
                  <a:pt x="670" y="117"/>
                </a:cubicBezTo>
                <a:cubicBezTo>
                  <a:pt x="669" y="116"/>
                  <a:pt x="668" y="116"/>
                  <a:pt x="667" y="115"/>
                </a:cubicBezTo>
                <a:cubicBezTo>
                  <a:pt x="666" y="114"/>
                  <a:pt x="665" y="113"/>
                  <a:pt x="664" y="113"/>
                </a:cubicBezTo>
                <a:cubicBezTo>
                  <a:pt x="663" y="113"/>
                  <a:pt x="664" y="111"/>
                  <a:pt x="662" y="111"/>
                </a:cubicBezTo>
                <a:cubicBezTo>
                  <a:pt x="662" y="110"/>
                  <a:pt x="661" y="110"/>
                  <a:pt x="661" y="109"/>
                </a:cubicBezTo>
                <a:cubicBezTo>
                  <a:pt x="660" y="108"/>
                  <a:pt x="659" y="108"/>
                  <a:pt x="658" y="107"/>
                </a:cubicBezTo>
                <a:cubicBezTo>
                  <a:pt x="657" y="107"/>
                  <a:pt x="657" y="107"/>
                  <a:pt x="657" y="106"/>
                </a:cubicBezTo>
                <a:cubicBezTo>
                  <a:pt x="657" y="105"/>
                  <a:pt x="656" y="105"/>
                  <a:pt x="656" y="105"/>
                </a:cubicBezTo>
                <a:cubicBezTo>
                  <a:pt x="654" y="105"/>
                  <a:pt x="653" y="103"/>
                  <a:pt x="651" y="103"/>
                </a:cubicBezTo>
                <a:cubicBezTo>
                  <a:pt x="651" y="102"/>
                  <a:pt x="651" y="102"/>
                  <a:pt x="650" y="102"/>
                </a:cubicBezTo>
                <a:cubicBezTo>
                  <a:pt x="649" y="101"/>
                  <a:pt x="647" y="101"/>
                  <a:pt x="646" y="99"/>
                </a:cubicBezTo>
                <a:cubicBezTo>
                  <a:pt x="646" y="98"/>
                  <a:pt x="644" y="98"/>
                  <a:pt x="643" y="97"/>
                </a:cubicBezTo>
                <a:cubicBezTo>
                  <a:pt x="642" y="97"/>
                  <a:pt x="642" y="97"/>
                  <a:pt x="642" y="96"/>
                </a:cubicBezTo>
                <a:cubicBezTo>
                  <a:pt x="642" y="96"/>
                  <a:pt x="641" y="94"/>
                  <a:pt x="640" y="94"/>
                </a:cubicBezTo>
                <a:cubicBezTo>
                  <a:pt x="639" y="93"/>
                  <a:pt x="639" y="92"/>
                  <a:pt x="638" y="92"/>
                </a:cubicBezTo>
                <a:cubicBezTo>
                  <a:pt x="637" y="91"/>
                  <a:pt x="636" y="89"/>
                  <a:pt x="635" y="89"/>
                </a:cubicBezTo>
                <a:cubicBezTo>
                  <a:pt x="634" y="89"/>
                  <a:pt x="633" y="87"/>
                  <a:pt x="632" y="87"/>
                </a:cubicBezTo>
                <a:cubicBezTo>
                  <a:pt x="631" y="87"/>
                  <a:pt x="632" y="85"/>
                  <a:pt x="630" y="85"/>
                </a:cubicBezTo>
                <a:cubicBezTo>
                  <a:pt x="629" y="85"/>
                  <a:pt x="628" y="85"/>
                  <a:pt x="627" y="84"/>
                </a:cubicBezTo>
                <a:cubicBezTo>
                  <a:pt x="627" y="83"/>
                  <a:pt x="626" y="82"/>
                  <a:pt x="625" y="82"/>
                </a:cubicBezTo>
                <a:cubicBezTo>
                  <a:pt x="624" y="82"/>
                  <a:pt x="623" y="81"/>
                  <a:pt x="623" y="80"/>
                </a:cubicBezTo>
                <a:cubicBezTo>
                  <a:pt x="623" y="80"/>
                  <a:pt x="623" y="79"/>
                  <a:pt x="622" y="79"/>
                </a:cubicBezTo>
                <a:cubicBezTo>
                  <a:pt x="621" y="79"/>
                  <a:pt x="620" y="78"/>
                  <a:pt x="619" y="78"/>
                </a:cubicBezTo>
                <a:cubicBezTo>
                  <a:pt x="618" y="77"/>
                  <a:pt x="618" y="76"/>
                  <a:pt x="617" y="75"/>
                </a:cubicBezTo>
                <a:cubicBezTo>
                  <a:pt x="616" y="75"/>
                  <a:pt x="615" y="75"/>
                  <a:pt x="614" y="75"/>
                </a:cubicBezTo>
                <a:cubicBezTo>
                  <a:pt x="614" y="74"/>
                  <a:pt x="612" y="73"/>
                  <a:pt x="611" y="73"/>
                </a:cubicBezTo>
                <a:cubicBezTo>
                  <a:pt x="611" y="72"/>
                  <a:pt x="609" y="72"/>
                  <a:pt x="609" y="71"/>
                </a:cubicBezTo>
                <a:cubicBezTo>
                  <a:pt x="609" y="70"/>
                  <a:pt x="607" y="71"/>
                  <a:pt x="607" y="70"/>
                </a:cubicBezTo>
                <a:cubicBezTo>
                  <a:pt x="606" y="69"/>
                  <a:pt x="605" y="70"/>
                  <a:pt x="605" y="69"/>
                </a:cubicBezTo>
                <a:cubicBezTo>
                  <a:pt x="604" y="68"/>
                  <a:pt x="603" y="69"/>
                  <a:pt x="602" y="68"/>
                </a:cubicBezTo>
                <a:cubicBezTo>
                  <a:pt x="601" y="67"/>
                  <a:pt x="600" y="67"/>
                  <a:pt x="599" y="66"/>
                </a:cubicBezTo>
                <a:cubicBezTo>
                  <a:pt x="599" y="66"/>
                  <a:pt x="598" y="66"/>
                  <a:pt x="598" y="66"/>
                </a:cubicBezTo>
                <a:cubicBezTo>
                  <a:pt x="597" y="66"/>
                  <a:pt x="597" y="66"/>
                  <a:pt x="596" y="65"/>
                </a:cubicBezTo>
                <a:cubicBezTo>
                  <a:pt x="595" y="64"/>
                  <a:pt x="593" y="64"/>
                  <a:pt x="592" y="62"/>
                </a:cubicBezTo>
                <a:cubicBezTo>
                  <a:pt x="592" y="61"/>
                  <a:pt x="591" y="62"/>
                  <a:pt x="590" y="62"/>
                </a:cubicBezTo>
                <a:cubicBezTo>
                  <a:pt x="589" y="61"/>
                  <a:pt x="588" y="60"/>
                  <a:pt x="588" y="59"/>
                </a:cubicBezTo>
                <a:cubicBezTo>
                  <a:pt x="584" y="59"/>
                  <a:pt x="584" y="59"/>
                  <a:pt x="584" y="59"/>
                </a:cubicBezTo>
                <a:cubicBezTo>
                  <a:pt x="583" y="57"/>
                  <a:pt x="581" y="57"/>
                  <a:pt x="579" y="56"/>
                </a:cubicBezTo>
                <a:cubicBezTo>
                  <a:pt x="578" y="55"/>
                  <a:pt x="577" y="55"/>
                  <a:pt x="577" y="54"/>
                </a:cubicBezTo>
                <a:cubicBezTo>
                  <a:pt x="576" y="54"/>
                  <a:pt x="575" y="54"/>
                  <a:pt x="574" y="54"/>
                </a:cubicBezTo>
                <a:cubicBezTo>
                  <a:pt x="573" y="53"/>
                  <a:pt x="572" y="52"/>
                  <a:pt x="570" y="52"/>
                </a:cubicBezTo>
                <a:cubicBezTo>
                  <a:pt x="570" y="52"/>
                  <a:pt x="570" y="52"/>
                  <a:pt x="570" y="52"/>
                </a:cubicBezTo>
                <a:cubicBezTo>
                  <a:pt x="569" y="51"/>
                  <a:pt x="568" y="51"/>
                  <a:pt x="567" y="51"/>
                </a:cubicBezTo>
                <a:cubicBezTo>
                  <a:pt x="567" y="49"/>
                  <a:pt x="566" y="49"/>
                  <a:pt x="564" y="49"/>
                </a:cubicBezTo>
                <a:cubicBezTo>
                  <a:pt x="564" y="49"/>
                  <a:pt x="563" y="49"/>
                  <a:pt x="562" y="48"/>
                </a:cubicBezTo>
                <a:cubicBezTo>
                  <a:pt x="561" y="47"/>
                  <a:pt x="560" y="48"/>
                  <a:pt x="560" y="48"/>
                </a:cubicBezTo>
                <a:cubicBezTo>
                  <a:pt x="559" y="47"/>
                  <a:pt x="558" y="46"/>
                  <a:pt x="558" y="46"/>
                </a:cubicBezTo>
                <a:cubicBezTo>
                  <a:pt x="558" y="46"/>
                  <a:pt x="557" y="46"/>
                  <a:pt x="557" y="46"/>
                </a:cubicBezTo>
                <a:cubicBezTo>
                  <a:pt x="556" y="46"/>
                  <a:pt x="554" y="46"/>
                  <a:pt x="554" y="44"/>
                </a:cubicBezTo>
                <a:cubicBezTo>
                  <a:pt x="553" y="44"/>
                  <a:pt x="552" y="44"/>
                  <a:pt x="551" y="43"/>
                </a:cubicBezTo>
                <a:cubicBezTo>
                  <a:pt x="551" y="42"/>
                  <a:pt x="550" y="43"/>
                  <a:pt x="549" y="43"/>
                </a:cubicBezTo>
                <a:cubicBezTo>
                  <a:pt x="548" y="43"/>
                  <a:pt x="547" y="41"/>
                  <a:pt x="546" y="42"/>
                </a:cubicBezTo>
                <a:cubicBezTo>
                  <a:pt x="544" y="42"/>
                  <a:pt x="544" y="41"/>
                  <a:pt x="542" y="41"/>
                </a:cubicBezTo>
                <a:cubicBezTo>
                  <a:pt x="542" y="39"/>
                  <a:pt x="540" y="40"/>
                  <a:pt x="540" y="40"/>
                </a:cubicBezTo>
                <a:cubicBezTo>
                  <a:pt x="539" y="39"/>
                  <a:pt x="538" y="39"/>
                  <a:pt x="537" y="39"/>
                </a:cubicBezTo>
                <a:cubicBezTo>
                  <a:pt x="536" y="39"/>
                  <a:pt x="536" y="39"/>
                  <a:pt x="535" y="38"/>
                </a:cubicBezTo>
                <a:cubicBezTo>
                  <a:pt x="534" y="39"/>
                  <a:pt x="533" y="37"/>
                  <a:pt x="532" y="37"/>
                </a:cubicBezTo>
                <a:cubicBezTo>
                  <a:pt x="531" y="38"/>
                  <a:pt x="531" y="36"/>
                  <a:pt x="529" y="36"/>
                </a:cubicBezTo>
                <a:cubicBezTo>
                  <a:pt x="529" y="36"/>
                  <a:pt x="527" y="35"/>
                  <a:pt x="526" y="34"/>
                </a:cubicBezTo>
                <a:cubicBezTo>
                  <a:pt x="527" y="34"/>
                  <a:pt x="527" y="34"/>
                  <a:pt x="527" y="33"/>
                </a:cubicBezTo>
                <a:cubicBezTo>
                  <a:pt x="527" y="33"/>
                  <a:pt x="526" y="33"/>
                  <a:pt x="526" y="32"/>
                </a:cubicBezTo>
                <a:cubicBezTo>
                  <a:pt x="526" y="32"/>
                  <a:pt x="525" y="33"/>
                  <a:pt x="525" y="33"/>
                </a:cubicBezTo>
                <a:cubicBezTo>
                  <a:pt x="525" y="33"/>
                  <a:pt x="525" y="34"/>
                  <a:pt x="524" y="34"/>
                </a:cubicBezTo>
                <a:cubicBezTo>
                  <a:pt x="524" y="34"/>
                  <a:pt x="524" y="34"/>
                  <a:pt x="524" y="34"/>
                </a:cubicBezTo>
                <a:cubicBezTo>
                  <a:pt x="523" y="33"/>
                  <a:pt x="522" y="33"/>
                  <a:pt x="521" y="33"/>
                </a:cubicBezTo>
                <a:cubicBezTo>
                  <a:pt x="519" y="34"/>
                  <a:pt x="520" y="32"/>
                  <a:pt x="519" y="32"/>
                </a:cubicBezTo>
                <a:cubicBezTo>
                  <a:pt x="519" y="32"/>
                  <a:pt x="519" y="31"/>
                  <a:pt x="519" y="31"/>
                </a:cubicBezTo>
                <a:cubicBezTo>
                  <a:pt x="517" y="31"/>
                  <a:pt x="515" y="32"/>
                  <a:pt x="514" y="31"/>
                </a:cubicBezTo>
                <a:cubicBezTo>
                  <a:pt x="512" y="30"/>
                  <a:pt x="510" y="31"/>
                  <a:pt x="509" y="30"/>
                </a:cubicBezTo>
                <a:cubicBezTo>
                  <a:pt x="509" y="30"/>
                  <a:pt x="509" y="30"/>
                  <a:pt x="509" y="30"/>
                </a:cubicBezTo>
                <a:cubicBezTo>
                  <a:pt x="508" y="29"/>
                  <a:pt x="507" y="30"/>
                  <a:pt x="506" y="29"/>
                </a:cubicBezTo>
                <a:cubicBezTo>
                  <a:pt x="505" y="28"/>
                  <a:pt x="504" y="29"/>
                  <a:pt x="503" y="29"/>
                </a:cubicBezTo>
                <a:cubicBezTo>
                  <a:pt x="503" y="29"/>
                  <a:pt x="503" y="29"/>
                  <a:pt x="503" y="29"/>
                </a:cubicBezTo>
                <a:cubicBezTo>
                  <a:pt x="502" y="27"/>
                  <a:pt x="501" y="28"/>
                  <a:pt x="500" y="27"/>
                </a:cubicBezTo>
                <a:cubicBezTo>
                  <a:pt x="499" y="27"/>
                  <a:pt x="498" y="26"/>
                  <a:pt x="497" y="26"/>
                </a:cubicBezTo>
                <a:cubicBezTo>
                  <a:pt x="496" y="27"/>
                  <a:pt x="496" y="26"/>
                  <a:pt x="495" y="26"/>
                </a:cubicBezTo>
                <a:cubicBezTo>
                  <a:pt x="494" y="26"/>
                  <a:pt x="493" y="25"/>
                  <a:pt x="492" y="25"/>
                </a:cubicBezTo>
                <a:cubicBezTo>
                  <a:pt x="491" y="25"/>
                  <a:pt x="490" y="25"/>
                  <a:pt x="489" y="25"/>
                </a:cubicBezTo>
                <a:cubicBezTo>
                  <a:pt x="488" y="25"/>
                  <a:pt x="488" y="24"/>
                  <a:pt x="487" y="24"/>
                </a:cubicBezTo>
                <a:cubicBezTo>
                  <a:pt x="486" y="24"/>
                  <a:pt x="485" y="24"/>
                  <a:pt x="485" y="24"/>
                </a:cubicBezTo>
                <a:cubicBezTo>
                  <a:pt x="484" y="23"/>
                  <a:pt x="484" y="23"/>
                  <a:pt x="484" y="22"/>
                </a:cubicBezTo>
                <a:cubicBezTo>
                  <a:pt x="483" y="22"/>
                  <a:pt x="483" y="22"/>
                  <a:pt x="482" y="21"/>
                </a:cubicBezTo>
                <a:cubicBezTo>
                  <a:pt x="482" y="21"/>
                  <a:pt x="482" y="21"/>
                  <a:pt x="481" y="22"/>
                </a:cubicBezTo>
                <a:cubicBezTo>
                  <a:pt x="480" y="22"/>
                  <a:pt x="480" y="22"/>
                  <a:pt x="479" y="20"/>
                </a:cubicBezTo>
                <a:cubicBezTo>
                  <a:pt x="479" y="20"/>
                  <a:pt x="479" y="20"/>
                  <a:pt x="479" y="20"/>
                </a:cubicBezTo>
                <a:cubicBezTo>
                  <a:pt x="479" y="20"/>
                  <a:pt x="478" y="21"/>
                  <a:pt x="478" y="21"/>
                </a:cubicBezTo>
                <a:cubicBezTo>
                  <a:pt x="477" y="21"/>
                  <a:pt x="476" y="21"/>
                  <a:pt x="475" y="21"/>
                </a:cubicBezTo>
                <a:cubicBezTo>
                  <a:pt x="474" y="21"/>
                  <a:pt x="474" y="20"/>
                  <a:pt x="474" y="19"/>
                </a:cubicBezTo>
                <a:cubicBezTo>
                  <a:pt x="474" y="19"/>
                  <a:pt x="474" y="19"/>
                  <a:pt x="475" y="19"/>
                </a:cubicBezTo>
                <a:cubicBezTo>
                  <a:pt x="474" y="18"/>
                  <a:pt x="474" y="18"/>
                  <a:pt x="474" y="18"/>
                </a:cubicBezTo>
                <a:cubicBezTo>
                  <a:pt x="472" y="18"/>
                  <a:pt x="470" y="19"/>
                  <a:pt x="469" y="17"/>
                </a:cubicBezTo>
                <a:cubicBezTo>
                  <a:pt x="469" y="17"/>
                  <a:pt x="468" y="18"/>
                  <a:pt x="468" y="18"/>
                </a:cubicBezTo>
                <a:cubicBezTo>
                  <a:pt x="468" y="18"/>
                  <a:pt x="468" y="19"/>
                  <a:pt x="468" y="19"/>
                </a:cubicBezTo>
                <a:cubicBezTo>
                  <a:pt x="468" y="19"/>
                  <a:pt x="467" y="20"/>
                  <a:pt x="467" y="20"/>
                </a:cubicBezTo>
                <a:cubicBezTo>
                  <a:pt x="466" y="18"/>
                  <a:pt x="464" y="19"/>
                  <a:pt x="463" y="19"/>
                </a:cubicBezTo>
                <a:cubicBezTo>
                  <a:pt x="463" y="18"/>
                  <a:pt x="464" y="18"/>
                  <a:pt x="463" y="16"/>
                </a:cubicBezTo>
                <a:cubicBezTo>
                  <a:pt x="462" y="16"/>
                  <a:pt x="462" y="17"/>
                  <a:pt x="461" y="18"/>
                </a:cubicBezTo>
                <a:cubicBezTo>
                  <a:pt x="461" y="18"/>
                  <a:pt x="460" y="18"/>
                  <a:pt x="460" y="19"/>
                </a:cubicBezTo>
                <a:cubicBezTo>
                  <a:pt x="459" y="20"/>
                  <a:pt x="459" y="18"/>
                  <a:pt x="458" y="18"/>
                </a:cubicBezTo>
                <a:cubicBezTo>
                  <a:pt x="456" y="18"/>
                  <a:pt x="454" y="18"/>
                  <a:pt x="452" y="18"/>
                </a:cubicBezTo>
                <a:cubicBezTo>
                  <a:pt x="451" y="18"/>
                  <a:pt x="450" y="17"/>
                  <a:pt x="449" y="17"/>
                </a:cubicBezTo>
                <a:cubicBezTo>
                  <a:pt x="447" y="17"/>
                  <a:pt x="446" y="17"/>
                  <a:pt x="445" y="17"/>
                </a:cubicBezTo>
                <a:cubicBezTo>
                  <a:pt x="441" y="17"/>
                  <a:pt x="441" y="17"/>
                  <a:pt x="441" y="17"/>
                </a:cubicBezTo>
                <a:cubicBezTo>
                  <a:pt x="441" y="17"/>
                  <a:pt x="440" y="16"/>
                  <a:pt x="439" y="16"/>
                </a:cubicBezTo>
                <a:cubicBezTo>
                  <a:pt x="438" y="17"/>
                  <a:pt x="437" y="18"/>
                  <a:pt x="436" y="17"/>
                </a:cubicBezTo>
                <a:cubicBezTo>
                  <a:pt x="433" y="16"/>
                  <a:pt x="429" y="17"/>
                  <a:pt x="425" y="16"/>
                </a:cubicBezTo>
                <a:cubicBezTo>
                  <a:pt x="424" y="16"/>
                  <a:pt x="423" y="17"/>
                  <a:pt x="422" y="15"/>
                </a:cubicBezTo>
                <a:cubicBezTo>
                  <a:pt x="422" y="15"/>
                  <a:pt x="422" y="16"/>
                  <a:pt x="422" y="16"/>
                </a:cubicBezTo>
                <a:cubicBezTo>
                  <a:pt x="421" y="17"/>
                  <a:pt x="420" y="16"/>
                  <a:pt x="419" y="15"/>
                </a:cubicBezTo>
                <a:cubicBezTo>
                  <a:pt x="419" y="16"/>
                  <a:pt x="418" y="16"/>
                  <a:pt x="418" y="16"/>
                </a:cubicBezTo>
                <a:cubicBezTo>
                  <a:pt x="417" y="16"/>
                  <a:pt x="416" y="15"/>
                  <a:pt x="416" y="15"/>
                </a:cubicBezTo>
                <a:cubicBezTo>
                  <a:pt x="415" y="15"/>
                  <a:pt x="415" y="16"/>
                  <a:pt x="414" y="16"/>
                </a:cubicBezTo>
                <a:cubicBezTo>
                  <a:pt x="414" y="16"/>
                  <a:pt x="413" y="16"/>
                  <a:pt x="413" y="15"/>
                </a:cubicBezTo>
                <a:cubicBezTo>
                  <a:pt x="412" y="16"/>
                  <a:pt x="412" y="16"/>
                  <a:pt x="412" y="16"/>
                </a:cubicBezTo>
                <a:cubicBezTo>
                  <a:pt x="410" y="15"/>
                  <a:pt x="409" y="16"/>
                  <a:pt x="407" y="15"/>
                </a:cubicBezTo>
                <a:cubicBezTo>
                  <a:pt x="407" y="16"/>
                  <a:pt x="406" y="16"/>
                  <a:pt x="406" y="16"/>
                </a:cubicBezTo>
                <a:cubicBezTo>
                  <a:pt x="405" y="15"/>
                  <a:pt x="404" y="15"/>
                  <a:pt x="403" y="16"/>
                </a:cubicBezTo>
                <a:cubicBezTo>
                  <a:pt x="403" y="16"/>
                  <a:pt x="403" y="16"/>
                  <a:pt x="402" y="15"/>
                </a:cubicBezTo>
                <a:cubicBezTo>
                  <a:pt x="400" y="15"/>
                  <a:pt x="398" y="15"/>
                  <a:pt x="396" y="15"/>
                </a:cubicBezTo>
                <a:cubicBezTo>
                  <a:pt x="396" y="15"/>
                  <a:pt x="395" y="16"/>
                  <a:pt x="395" y="16"/>
                </a:cubicBezTo>
                <a:cubicBezTo>
                  <a:pt x="394" y="16"/>
                  <a:pt x="394" y="16"/>
                  <a:pt x="394" y="15"/>
                </a:cubicBezTo>
                <a:cubicBezTo>
                  <a:pt x="393" y="16"/>
                  <a:pt x="393" y="16"/>
                  <a:pt x="393" y="16"/>
                </a:cubicBezTo>
                <a:cubicBezTo>
                  <a:pt x="392" y="16"/>
                  <a:pt x="390" y="16"/>
                  <a:pt x="389" y="16"/>
                </a:cubicBezTo>
                <a:cubicBezTo>
                  <a:pt x="386" y="16"/>
                  <a:pt x="382" y="16"/>
                  <a:pt x="379" y="16"/>
                </a:cubicBezTo>
                <a:cubicBezTo>
                  <a:pt x="376" y="16"/>
                  <a:pt x="374" y="15"/>
                  <a:pt x="372" y="17"/>
                </a:cubicBezTo>
                <a:cubicBezTo>
                  <a:pt x="371" y="17"/>
                  <a:pt x="371" y="17"/>
                  <a:pt x="371" y="17"/>
                </a:cubicBezTo>
                <a:cubicBezTo>
                  <a:pt x="369" y="17"/>
                  <a:pt x="367" y="17"/>
                  <a:pt x="365" y="18"/>
                </a:cubicBezTo>
                <a:cubicBezTo>
                  <a:pt x="364" y="18"/>
                  <a:pt x="362" y="18"/>
                  <a:pt x="361" y="18"/>
                </a:cubicBezTo>
                <a:cubicBezTo>
                  <a:pt x="360" y="19"/>
                  <a:pt x="360" y="19"/>
                  <a:pt x="360" y="18"/>
                </a:cubicBezTo>
                <a:cubicBezTo>
                  <a:pt x="359" y="19"/>
                  <a:pt x="359" y="19"/>
                  <a:pt x="358" y="19"/>
                </a:cubicBezTo>
                <a:cubicBezTo>
                  <a:pt x="357" y="19"/>
                  <a:pt x="355" y="19"/>
                  <a:pt x="354" y="19"/>
                </a:cubicBezTo>
                <a:cubicBezTo>
                  <a:pt x="352" y="19"/>
                  <a:pt x="351" y="20"/>
                  <a:pt x="350" y="20"/>
                </a:cubicBezTo>
                <a:cubicBezTo>
                  <a:pt x="349" y="20"/>
                  <a:pt x="347" y="20"/>
                  <a:pt x="346" y="20"/>
                </a:cubicBezTo>
                <a:cubicBezTo>
                  <a:pt x="344" y="22"/>
                  <a:pt x="342" y="21"/>
                  <a:pt x="339" y="21"/>
                </a:cubicBezTo>
                <a:cubicBezTo>
                  <a:pt x="338" y="21"/>
                  <a:pt x="338" y="22"/>
                  <a:pt x="336" y="22"/>
                </a:cubicBezTo>
                <a:cubicBezTo>
                  <a:pt x="336" y="22"/>
                  <a:pt x="335" y="22"/>
                  <a:pt x="334" y="23"/>
                </a:cubicBezTo>
                <a:cubicBezTo>
                  <a:pt x="334" y="23"/>
                  <a:pt x="333" y="23"/>
                  <a:pt x="333" y="23"/>
                </a:cubicBezTo>
                <a:cubicBezTo>
                  <a:pt x="332" y="23"/>
                  <a:pt x="332" y="23"/>
                  <a:pt x="331" y="24"/>
                </a:cubicBezTo>
                <a:cubicBezTo>
                  <a:pt x="331" y="24"/>
                  <a:pt x="330" y="23"/>
                  <a:pt x="330" y="23"/>
                </a:cubicBezTo>
                <a:cubicBezTo>
                  <a:pt x="329" y="24"/>
                  <a:pt x="328" y="24"/>
                  <a:pt x="327" y="25"/>
                </a:cubicBezTo>
                <a:cubicBezTo>
                  <a:pt x="327" y="25"/>
                  <a:pt x="327" y="25"/>
                  <a:pt x="326" y="25"/>
                </a:cubicBezTo>
                <a:cubicBezTo>
                  <a:pt x="325" y="24"/>
                  <a:pt x="324" y="27"/>
                  <a:pt x="324" y="25"/>
                </a:cubicBezTo>
                <a:cubicBezTo>
                  <a:pt x="323" y="25"/>
                  <a:pt x="322" y="26"/>
                  <a:pt x="321" y="26"/>
                </a:cubicBezTo>
                <a:cubicBezTo>
                  <a:pt x="321" y="27"/>
                  <a:pt x="320" y="27"/>
                  <a:pt x="320" y="27"/>
                </a:cubicBezTo>
                <a:cubicBezTo>
                  <a:pt x="319" y="26"/>
                  <a:pt x="318" y="28"/>
                  <a:pt x="317" y="28"/>
                </a:cubicBezTo>
                <a:cubicBezTo>
                  <a:pt x="315" y="27"/>
                  <a:pt x="314" y="28"/>
                  <a:pt x="313" y="29"/>
                </a:cubicBezTo>
                <a:cubicBezTo>
                  <a:pt x="312" y="30"/>
                  <a:pt x="310" y="29"/>
                  <a:pt x="309" y="30"/>
                </a:cubicBezTo>
                <a:cubicBezTo>
                  <a:pt x="309" y="31"/>
                  <a:pt x="308" y="30"/>
                  <a:pt x="308" y="31"/>
                </a:cubicBezTo>
                <a:cubicBezTo>
                  <a:pt x="307" y="31"/>
                  <a:pt x="306" y="30"/>
                  <a:pt x="305" y="31"/>
                </a:cubicBezTo>
                <a:cubicBezTo>
                  <a:pt x="305" y="31"/>
                  <a:pt x="304" y="31"/>
                  <a:pt x="303" y="31"/>
                </a:cubicBezTo>
                <a:cubicBezTo>
                  <a:pt x="302" y="31"/>
                  <a:pt x="302" y="33"/>
                  <a:pt x="301" y="32"/>
                </a:cubicBezTo>
                <a:cubicBezTo>
                  <a:pt x="300" y="33"/>
                  <a:pt x="300" y="34"/>
                  <a:pt x="299" y="33"/>
                </a:cubicBezTo>
                <a:cubicBezTo>
                  <a:pt x="298" y="33"/>
                  <a:pt x="298" y="33"/>
                  <a:pt x="298" y="33"/>
                </a:cubicBezTo>
                <a:cubicBezTo>
                  <a:pt x="297" y="33"/>
                  <a:pt x="295" y="33"/>
                  <a:pt x="294" y="33"/>
                </a:cubicBezTo>
                <a:cubicBezTo>
                  <a:pt x="294" y="33"/>
                  <a:pt x="294" y="34"/>
                  <a:pt x="294" y="34"/>
                </a:cubicBezTo>
                <a:cubicBezTo>
                  <a:pt x="292" y="34"/>
                  <a:pt x="291" y="35"/>
                  <a:pt x="289" y="35"/>
                </a:cubicBezTo>
                <a:cubicBezTo>
                  <a:pt x="289" y="36"/>
                  <a:pt x="288" y="36"/>
                  <a:pt x="288" y="36"/>
                </a:cubicBezTo>
                <a:cubicBezTo>
                  <a:pt x="287" y="36"/>
                  <a:pt x="286" y="36"/>
                  <a:pt x="285" y="37"/>
                </a:cubicBezTo>
                <a:cubicBezTo>
                  <a:pt x="284" y="38"/>
                  <a:pt x="283" y="37"/>
                  <a:pt x="282" y="37"/>
                </a:cubicBezTo>
                <a:cubicBezTo>
                  <a:pt x="280" y="37"/>
                  <a:pt x="280" y="39"/>
                  <a:pt x="279" y="38"/>
                </a:cubicBezTo>
                <a:cubicBezTo>
                  <a:pt x="278" y="38"/>
                  <a:pt x="277" y="38"/>
                  <a:pt x="276" y="39"/>
                </a:cubicBezTo>
                <a:cubicBezTo>
                  <a:pt x="275" y="39"/>
                  <a:pt x="274" y="40"/>
                  <a:pt x="273" y="40"/>
                </a:cubicBezTo>
                <a:cubicBezTo>
                  <a:pt x="272" y="40"/>
                  <a:pt x="271" y="41"/>
                  <a:pt x="270" y="41"/>
                </a:cubicBezTo>
                <a:cubicBezTo>
                  <a:pt x="268" y="40"/>
                  <a:pt x="267" y="42"/>
                  <a:pt x="265" y="42"/>
                </a:cubicBezTo>
                <a:cubicBezTo>
                  <a:pt x="265" y="43"/>
                  <a:pt x="264" y="43"/>
                  <a:pt x="263" y="43"/>
                </a:cubicBezTo>
                <a:cubicBezTo>
                  <a:pt x="263" y="44"/>
                  <a:pt x="262" y="44"/>
                  <a:pt x="261" y="44"/>
                </a:cubicBezTo>
                <a:cubicBezTo>
                  <a:pt x="260" y="44"/>
                  <a:pt x="259" y="45"/>
                  <a:pt x="258" y="45"/>
                </a:cubicBezTo>
                <a:cubicBezTo>
                  <a:pt x="258" y="46"/>
                  <a:pt x="257" y="47"/>
                  <a:pt x="257" y="47"/>
                </a:cubicBezTo>
                <a:cubicBezTo>
                  <a:pt x="255" y="46"/>
                  <a:pt x="254" y="48"/>
                  <a:pt x="253" y="49"/>
                </a:cubicBezTo>
                <a:cubicBezTo>
                  <a:pt x="250" y="49"/>
                  <a:pt x="250" y="49"/>
                  <a:pt x="250" y="49"/>
                </a:cubicBezTo>
                <a:cubicBezTo>
                  <a:pt x="249" y="49"/>
                  <a:pt x="248" y="50"/>
                  <a:pt x="248" y="50"/>
                </a:cubicBezTo>
                <a:cubicBezTo>
                  <a:pt x="247" y="50"/>
                  <a:pt x="247" y="50"/>
                  <a:pt x="247" y="50"/>
                </a:cubicBezTo>
                <a:cubicBezTo>
                  <a:pt x="245" y="51"/>
                  <a:pt x="245" y="49"/>
                  <a:pt x="244" y="49"/>
                </a:cubicBezTo>
                <a:cubicBezTo>
                  <a:pt x="243" y="50"/>
                  <a:pt x="242" y="49"/>
                  <a:pt x="241" y="49"/>
                </a:cubicBezTo>
                <a:cubicBezTo>
                  <a:pt x="241" y="49"/>
                  <a:pt x="241" y="49"/>
                  <a:pt x="241" y="49"/>
                </a:cubicBezTo>
                <a:cubicBezTo>
                  <a:pt x="241" y="48"/>
                  <a:pt x="242" y="49"/>
                  <a:pt x="242" y="48"/>
                </a:cubicBezTo>
                <a:cubicBezTo>
                  <a:pt x="242" y="48"/>
                  <a:pt x="242" y="47"/>
                  <a:pt x="241" y="47"/>
                </a:cubicBezTo>
                <a:cubicBezTo>
                  <a:pt x="240" y="46"/>
                  <a:pt x="241" y="45"/>
                  <a:pt x="241" y="44"/>
                </a:cubicBezTo>
                <a:cubicBezTo>
                  <a:pt x="241" y="44"/>
                  <a:pt x="241" y="44"/>
                  <a:pt x="241" y="44"/>
                </a:cubicBezTo>
                <a:cubicBezTo>
                  <a:pt x="241" y="44"/>
                  <a:pt x="241" y="44"/>
                  <a:pt x="242" y="45"/>
                </a:cubicBezTo>
                <a:cubicBezTo>
                  <a:pt x="243" y="44"/>
                  <a:pt x="243" y="44"/>
                  <a:pt x="243" y="43"/>
                </a:cubicBezTo>
                <a:cubicBezTo>
                  <a:pt x="244" y="43"/>
                  <a:pt x="244" y="43"/>
                  <a:pt x="244" y="42"/>
                </a:cubicBezTo>
                <a:cubicBezTo>
                  <a:pt x="244" y="41"/>
                  <a:pt x="244" y="41"/>
                  <a:pt x="243" y="41"/>
                </a:cubicBezTo>
                <a:cubicBezTo>
                  <a:pt x="243" y="39"/>
                  <a:pt x="243" y="39"/>
                  <a:pt x="243" y="39"/>
                </a:cubicBezTo>
                <a:cubicBezTo>
                  <a:pt x="243" y="38"/>
                  <a:pt x="242" y="37"/>
                  <a:pt x="241" y="36"/>
                </a:cubicBezTo>
                <a:cubicBezTo>
                  <a:pt x="241" y="37"/>
                  <a:pt x="240" y="37"/>
                  <a:pt x="240" y="38"/>
                </a:cubicBezTo>
                <a:cubicBezTo>
                  <a:pt x="240" y="38"/>
                  <a:pt x="239" y="37"/>
                  <a:pt x="239" y="37"/>
                </a:cubicBezTo>
                <a:cubicBezTo>
                  <a:pt x="239" y="37"/>
                  <a:pt x="239" y="36"/>
                  <a:pt x="239" y="36"/>
                </a:cubicBezTo>
                <a:cubicBezTo>
                  <a:pt x="239" y="35"/>
                  <a:pt x="240" y="35"/>
                  <a:pt x="240" y="34"/>
                </a:cubicBezTo>
                <a:cubicBezTo>
                  <a:pt x="240" y="34"/>
                  <a:pt x="240" y="33"/>
                  <a:pt x="241" y="33"/>
                </a:cubicBezTo>
                <a:cubicBezTo>
                  <a:pt x="242" y="33"/>
                  <a:pt x="242" y="33"/>
                  <a:pt x="243" y="32"/>
                </a:cubicBezTo>
                <a:cubicBezTo>
                  <a:pt x="243" y="32"/>
                  <a:pt x="244" y="31"/>
                  <a:pt x="245" y="31"/>
                </a:cubicBezTo>
                <a:cubicBezTo>
                  <a:pt x="246" y="32"/>
                  <a:pt x="247" y="30"/>
                  <a:pt x="248" y="30"/>
                </a:cubicBezTo>
                <a:cubicBezTo>
                  <a:pt x="248" y="31"/>
                  <a:pt x="249" y="31"/>
                  <a:pt x="250" y="30"/>
                </a:cubicBezTo>
                <a:cubicBezTo>
                  <a:pt x="250" y="30"/>
                  <a:pt x="251" y="30"/>
                  <a:pt x="251" y="30"/>
                </a:cubicBezTo>
                <a:cubicBezTo>
                  <a:pt x="253" y="29"/>
                  <a:pt x="255" y="29"/>
                  <a:pt x="256" y="28"/>
                </a:cubicBezTo>
                <a:cubicBezTo>
                  <a:pt x="258" y="26"/>
                  <a:pt x="259" y="26"/>
                  <a:pt x="261" y="26"/>
                </a:cubicBezTo>
                <a:cubicBezTo>
                  <a:pt x="262" y="26"/>
                  <a:pt x="262" y="25"/>
                  <a:pt x="263" y="25"/>
                </a:cubicBezTo>
                <a:cubicBezTo>
                  <a:pt x="264" y="24"/>
                  <a:pt x="266" y="24"/>
                  <a:pt x="267" y="23"/>
                </a:cubicBezTo>
                <a:cubicBezTo>
                  <a:pt x="268" y="23"/>
                  <a:pt x="270" y="22"/>
                  <a:pt x="271" y="22"/>
                </a:cubicBezTo>
                <a:cubicBezTo>
                  <a:pt x="272" y="20"/>
                  <a:pt x="274" y="22"/>
                  <a:pt x="275" y="20"/>
                </a:cubicBezTo>
                <a:cubicBezTo>
                  <a:pt x="276" y="20"/>
                  <a:pt x="277" y="21"/>
                  <a:pt x="278" y="20"/>
                </a:cubicBezTo>
                <a:cubicBezTo>
                  <a:pt x="279" y="19"/>
                  <a:pt x="280" y="19"/>
                  <a:pt x="281" y="19"/>
                </a:cubicBezTo>
                <a:cubicBezTo>
                  <a:pt x="282" y="19"/>
                  <a:pt x="283" y="20"/>
                  <a:pt x="284" y="19"/>
                </a:cubicBezTo>
                <a:cubicBezTo>
                  <a:pt x="285" y="18"/>
                  <a:pt x="286" y="18"/>
                  <a:pt x="287" y="17"/>
                </a:cubicBezTo>
                <a:cubicBezTo>
                  <a:pt x="288" y="16"/>
                  <a:pt x="289" y="16"/>
                  <a:pt x="290" y="17"/>
                </a:cubicBezTo>
                <a:cubicBezTo>
                  <a:pt x="291" y="17"/>
                  <a:pt x="291" y="17"/>
                  <a:pt x="291" y="17"/>
                </a:cubicBezTo>
                <a:cubicBezTo>
                  <a:pt x="291" y="18"/>
                  <a:pt x="290" y="18"/>
                  <a:pt x="290" y="18"/>
                </a:cubicBezTo>
                <a:cubicBezTo>
                  <a:pt x="290" y="19"/>
                  <a:pt x="290" y="19"/>
                  <a:pt x="290" y="20"/>
                </a:cubicBezTo>
                <a:cubicBezTo>
                  <a:pt x="290" y="20"/>
                  <a:pt x="291" y="20"/>
                  <a:pt x="292" y="20"/>
                </a:cubicBezTo>
                <a:cubicBezTo>
                  <a:pt x="292" y="19"/>
                  <a:pt x="293" y="19"/>
                  <a:pt x="294" y="19"/>
                </a:cubicBezTo>
                <a:cubicBezTo>
                  <a:pt x="293" y="18"/>
                  <a:pt x="292" y="18"/>
                  <a:pt x="291" y="17"/>
                </a:cubicBezTo>
                <a:cubicBezTo>
                  <a:pt x="293" y="16"/>
                  <a:pt x="293" y="15"/>
                  <a:pt x="294" y="14"/>
                </a:cubicBezTo>
                <a:cubicBezTo>
                  <a:pt x="296" y="14"/>
                  <a:pt x="296" y="14"/>
                  <a:pt x="298" y="13"/>
                </a:cubicBezTo>
                <a:cubicBezTo>
                  <a:pt x="299" y="13"/>
                  <a:pt x="300" y="12"/>
                  <a:pt x="302" y="12"/>
                </a:cubicBezTo>
                <a:cubicBezTo>
                  <a:pt x="303" y="13"/>
                  <a:pt x="303" y="11"/>
                  <a:pt x="304" y="12"/>
                </a:cubicBezTo>
                <a:cubicBezTo>
                  <a:pt x="305" y="12"/>
                  <a:pt x="306" y="12"/>
                  <a:pt x="307" y="12"/>
                </a:cubicBezTo>
                <a:cubicBezTo>
                  <a:pt x="308" y="11"/>
                  <a:pt x="308" y="10"/>
                  <a:pt x="309" y="11"/>
                </a:cubicBezTo>
                <a:cubicBezTo>
                  <a:pt x="310" y="10"/>
                  <a:pt x="311" y="9"/>
                  <a:pt x="312" y="11"/>
                </a:cubicBezTo>
                <a:cubicBezTo>
                  <a:pt x="312" y="11"/>
                  <a:pt x="313" y="11"/>
                  <a:pt x="314" y="11"/>
                </a:cubicBezTo>
                <a:cubicBezTo>
                  <a:pt x="315" y="10"/>
                  <a:pt x="315" y="9"/>
                  <a:pt x="316" y="10"/>
                </a:cubicBezTo>
                <a:cubicBezTo>
                  <a:pt x="317" y="10"/>
                  <a:pt x="317" y="10"/>
                  <a:pt x="318" y="10"/>
                </a:cubicBezTo>
                <a:cubicBezTo>
                  <a:pt x="318" y="9"/>
                  <a:pt x="319" y="8"/>
                  <a:pt x="320" y="8"/>
                </a:cubicBezTo>
                <a:cubicBezTo>
                  <a:pt x="320" y="8"/>
                  <a:pt x="320" y="8"/>
                  <a:pt x="321" y="8"/>
                </a:cubicBezTo>
                <a:cubicBezTo>
                  <a:pt x="321" y="8"/>
                  <a:pt x="321" y="8"/>
                  <a:pt x="322" y="8"/>
                </a:cubicBezTo>
                <a:cubicBezTo>
                  <a:pt x="323" y="8"/>
                  <a:pt x="324" y="8"/>
                  <a:pt x="325" y="8"/>
                </a:cubicBezTo>
                <a:cubicBezTo>
                  <a:pt x="327" y="8"/>
                  <a:pt x="327" y="6"/>
                  <a:pt x="329" y="7"/>
                </a:cubicBezTo>
                <a:cubicBezTo>
                  <a:pt x="330" y="7"/>
                  <a:pt x="331" y="6"/>
                  <a:pt x="332" y="6"/>
                </a:cubicBezTo>
                <a:cubicBezTo>
                  <a:pt x="333" y="6"/>
                  <a:pt x="334" y="6"/>
                  <a:pt x="335" y="6"/>
                </a:cubicBezTo>
                <a:cubicBezTo>
                  <a:pt x="336" y="5"/>
                  <a:pt x="336" y="5"/>
                  <a:pt x="337" y="5"/>
                </a:cubicBezTo>
                <a:cubicBezTo>
                  <a:pt x="339" y="5"/>
                  <a:pt x="340" y="5"/>
                  <a:pt x="341" y="5"/>
                </a:cubicBezTo>
                <a:cubicBezTo>
                  <a:pt x="343" y="4"/>
                  <a:pt x="343" y="4"/>
                  <a:pt x="345" y="5"/>
                </a:cubicBezTo>
                <a:cubicBezTo>
                  <a:pt x="346" y="5"/>
                  <a:pt x="347" y="5"/>
                  <a:pt x="348" y="4"/>
                </a:cubicBezTo>
                <a:cubicBezTo>
                  <a:pt x="349" y="4"/>
                  <a:pt x="349" y="4"/>
                  <a:pt x="350" y="3"/>
                </a:cubicBezTo>
                <a:cubicBezTo>
                  <a:pt x="351" y="3"/>
                  <a:pt x="352" y="3"/>
                  <a:pt x="353" y="3"/>
                </a:cubicBezTo>
                <a:cubicBezTo>
                  <a:pt x="354" y="3"/>
                  <a:pt x="355" y="3"/>
                  <a:pt x="356" y="3"/>
                </a:cubicBezTo>
                <a:cubicBezTo>
                  <a:pt x="358" y="3"/>
                  <a:pt x="359" y="3"/>
                  <a:pt x="360" y="2"/>
                </a:cubicBezTo>
                <a:cubicBezTo>
                  <a:pt x="364" y="2"/>
                  <a:pt x="364" y="2"/>
                  <a:pt x="364" y="2"/>
                </a:cubicBezTo>
                <a:cubicBezTo>
                  <a:pt x="365" y="2"/>
                  <a:pt x="367" y="2"/>
                  <a:pt x="368" y="2"/>
                </a:cubicBezTo>
                <a:cubicBezTo>
                  <a:pt x="368" y="2"/>
                  <a:pt x="368" y="1"/>
                  <a:pt x="369" y="1"/>
                </a:cubicBezTo>
                <a:cubicBezTo>
                  <a:pt x="370" y="1"/>
                  <a:pt x="370" y="1"/>
                  <a:pt x="371" y="2"/>
                </a:cubicBezTo>
                <a:cubicBezTo>
                  <a:pt x="372" y="1"/>
                  <a:pt x="372" y="0"/>
                  <a:pt x="373" y="2"/>
                </a:cubicBezTo>
                <a:cubicBezTo>
                  <a:pt x="374" y="2"/>
                  <a:pt x="374" y="2"/>
                  <a:pt x="375" y="2"/>
                </a:cubicBezTo>
                <a:cubicBezTo>
                  <a:pt x="376" y="2"/>
                  <a:pt x="378" y="2"/>
                  <a:pt x="379" y="2"/>
                </a:cubicBezTo>
                <a:cubicBezTo>
                  <a:pt x="380" y="2"/>
                  <a:pt x="380" y="2"/>
                  <a:pt x="380" y="1"/>
                </a:cubicBezTo>
                <a:cubicBezTo>
                  <a:pt x="381" y="1"/>
                  <a:pt x="381" y="2"/>
                  <a:pt x="383" y="2"/>
                </a:cubicBezTo>
                <a:cubicBezTo>
                  <a:pt x="384" y="2"/>
                  <a:pt x="385" y="2"/>
                  <a:pt x="386" y="2"/>
                </a:cubicBezTo>
                <a:cubicBezTo>
                  <a:pt x="387" y="2"/>
                  <a:pt x="388" y="2"/>
                  <a:pt x="389" y="1"/>
                </a:cubicBezTo>
                <a:cubicBezTo>
                  <a:pt x="390" y="3"/>
                  <a:pt x="391" y="2"/>
                  <a:pt x="393" y="2"/>
                </a:cubicBezTo>
                <a:cubicBezTo>
                  <a:pt x="394" y="2"/>
                  <a:pt x="395" y="2"/>
                  <a:pt x="396" y="2"/>
                </a:cubicBezTo>
                <a:cubicBezTo>
                  <a:pt x="398" y="2"/>
                  <a:pt x="400" y="2"/>
                  <a:pt x="402" y="2"/>
                </a:cubicBezTo>
                <a:cubicBezTo>
                  <a:pt x="403" y="2"/>
                  <a:pt x="404" y="1"/>
                  <a:pt x="405" y="1"/>
                </a:cubicBezTo>
                <a:cubicBezTo>
                  <a:pt x="406" y="1"/>
                  <a:pt x="407" y="1"/>
                  <a:pt x="408" y="1"/>
                </a:cubicBezTo>
                <a:cubicBezTo>
                  <a:pt x="412" y="1"/>
                  <a:pt x="412" y="1"/>
                  <a:pt x="412" y="1"/>
                </a:cubicBezTo>
                <a:cubicBezTo>
                  <a:pt x="413" y="1"/>
                  <a:pt x="413" y="1"/>
                  <a:pt x="414" y="1"/>
                </a:cubicBezTo>
                <a:cubicBezTo>
                  <a:pt x="414" y="1"/>
                  <a:pt x="414" y="2"/>
                  <a:pt x="415" y="2"/>
                </a:cubicBezTo>
                <a:cubicBezTo>
                  <a:pt x="416" y="2"/>
                  <a:pt x="418" y="2"/>
                  <a:pt x="420" y="2"/>
                </a:cubicBezTo>
                <a:cubicBezTo>
                  <a:pt x="421" y="2"/>
                  <a:pt x="421" y="2"/>
                  <a:pt x="422" y="3"/>
                </a:cubicBezTo>
                <a:cubicBezTo>
                  <a:pt x="422" y="3"/>
                  <a:pt x="423" y="3"/>
                  <a:pt x="423" y="3"/>
                </a:cubicBezTo>
                <a:cubicBezTo>
                  <a:pt x="424" y="3"/>
                  <a:pt x="424" y="2"/>
                  <a:pt x="425" y="2"/>
                </a:cubicBezTo>
                <a:cubicBezTo>
                  <a:pt x="432" y="2"/>
                  <a:pt x="439" y="2"/>
                  <a:pt x="446" y="2"/>
                </a:cubicBezTo>
                <a:cubicBezTo>
                  <a:pt x="447" y="2"/>
                  <a:pt x="448" y="3"/>
                  <a:pt x="449" y="4"/>
                </a:cubicBezTo>
                <a:cubicBezTo>
                  <a:pt x="450" y="4"/>
                  <a:pt x="450" y="4"/>
                  <a:pt x="451" y="3"/>
                </a:cubicBezTo>
                <a:cubicBezTo>
                  <a:pt x="452" y="2"/>
                  <a:pt x="453" y="3"/>
                  <a:pt x="454" y="4"/>
                </a:cubicBezTo>
                <a:cubicBezTo>
                  <a:pt x="455" y="4"/>
                  <a:pt x="455" y="3"/>
                  <a:pt x="455" y="3"/>
                </a:cubicBezTo>
                <a:cubicBezTo>
                  <a:pt x="456" y="3"/>
                  <a:pt x="456" y="4"/>
                  <a:pt x="456" y="4"/>
                </a:cubicBezTo>
                <a:cubicBezTo>
                  <a:pt x="457" y="4"/>
                  <a:pt x="457" y="4"/>
                  <a:pt x="457" y="4"/>
                </a:cubicBezTo>
                <a:cubicBezTo>
                  <a:pt x="459" y="4"/>
                  <a:pt x="461" y="4"/>
                  <a:pt x="462" y="4"/>
                </a:cubicBezTo>
                <a:cubicBezTo>
                  <a:pt x="463" y="6"/>
                  <a:pt x="465" y="5"/>
                  <a:pt x="466" y="5"/>
                </a:cubicBezTo>
                <a:cubicBezTo>
                  <a:pt x="467" y="5"/>
                  <a:pt x="468" y="6"/>
                  <a:pt x="469" y="6"/>
                </a:cubicBezTo>
                <a:cubicBezTo>
                  <a:pt x="470" y="6"/>
                  <a:pt x="471" y="6"/>
                  <a:pt x="471" y="7"/>
                </a:cubicBezTo>
                <a:cubicBezTo>
                  <a:pt x="472" y="6"/>
                  <a:pt x="472" y="6"/>
                  <a:pt x="472" y="6"/>
                </a:cubicBezTo>
                <a:cubicBezTo>
                  <a:pt x="473" y="6"/>
                  <a:pt x="474" y="6"/>
                  <a:pt x="475" y="6"/>
                </a:cubicBezTo>
                <a:cubicBezTo>
                  <a:pt x="477" y="6"/>
                  <a:pt x="477" y="7"/>
                  <a:pt x="479" y="7"/>
                </a:cubicBezTo>
                <a:cubicBezTo>
                  <a:pt x="480" y="7"/>
                  <a:pt x="481" y="7"/>
                  <a:pt x="482" y="7"/>
                </a:cubicBezTo>
                <a:cubicBezTo>
                  <a:pt x="483" y="7"/>
                  <a:pt x="483" y="7"/>
                  <a:pt x="484" y="7"/>
                </a:cubicBezTo>
                <a:cubicBezTo>
                  <a:pt x="485" y="8"/>
                  <a:pt x="486" y="9"/>
                  <a:pt x="488" y="9"/>
                </a:cubicBezTo>
                <a:cubicBezTo>
                  <a:pt x="489" y="9"/>
                  <a:pt x="490" y="9"/>
                  <a:pt x="492" y="9"/>
                </a:cubicBezTo>
                <a:cubicBezTo>
                  <a:pt x="493" y="8"/>
                  <a:pt x="495" y="10"/>
                  <a:pt x="497" y="10"/>
                </a:cubicBezTo>
                <a:cubicBezTo>
                  <a:pt x="497" y="10"/>
                  <a:pt x="498" y="11"/>
                  <a:pt x="499" y="11"/>
                </a:cubicBezTo>
                <a:cubicBezTo>
                  <a:pt x="499" y="11"/>
                  <a:pt x="500" y="12"/>
                  <a:pt x="500" y="12"/>
                </a:cubicBezTo>
                <a:cubicBezTo>
                  <a:pt x="501" y="10"/>
                  <a:pt x="502" y="11"/>
                  <a:pt x="503" y="11"/>
                </a:cubicBezTo>
                <a:cubicBezTo>
                  <a:pt x="503" y="12"/>
                  <a:pt x="504" y="11"/>
                  <a:pt x="505" y="12"/>
                </a:cubicBezTo>
                <a:cubicBezTo>
                  <a:pt x="506" y="12"/>
                  <a:pt x="507" y="11"/>
                  <a:pt x="508" y="12"/>
                </a:cubicBezTo>
                <a:cubicBezTo>
                  <a:pt x="509" y="12"/>
                  <a:pt x="510" y="13"/>
                  <a:pt x="511" y="13"/>
                </a:cubicBezTo>
                <a:cubicBezTo>
                  <a:pt x="512" y="14"/>
                  <a:pt x="513" y="12"/>
                  <a:pt x="514" y="13"/>
                </a:cubicBezTo>
                <a:cubicBezTo>
                  <a:pt x="514" y="14"/>
                  <a:pt x="516" y="14"/>
                  <a:pt x="517" y="14"/>
                </a:cubicBezTo>
                <a:cubicBezTo>
                  <a:pt x="518" y="15"/>
                  <a:pt x="518" y="15"/>
                  <a:pt x="517" y="16"/>
                </a:cubicBezTo>
                <a:cubicBezTo>
                  <a:pt x="517" y="16"/>
                  <a:pt x="517" y="17"/>
                  <a:pt x="517" y="17"/>
                </a:cubicBezTo>
                <a:cubicBezTo>
                  <a:pt x="517" y="17"/>
                  <a:pt x="518" y="17"/>
                  <a:pt x="519" y="18"/>
                </a:cubicBezTo>
                <a:cubicBezTo>
                  <a:pt x="517" y="19"/>
                  <a:pt x="515" y="18"/>
                  <a:pt x="515" y="20"/>
                </a:cubicBezTo>
                <a:cubicBezTo>
                  <a:pt x="516" y="20"/>
                  <a:pt x="517" y="21"/>
                  <a:pt x="518" y="21"/>
                </a:cubicBezTo>
                <a:cubicBezTo>
                  <a:pt x="518" y="22"/>
                  <a:pt x="517" y="22"/>
                  <a:pt x="518" y="23"/>
                </a:cubicBezTo>
                <a:cubicBezTo>
                  <a:pt x="518" y="23"/>
                  <a:pt x="518" y="24"/>
                  <a:pt x="518" y="24"/>
                </a:cubicBezTo>
                <a:cubicBezTo>
                  <a:pt x="519" y="25"/>
                  <a:pt x="519" y="25"/>
                  <a:pt x="520" y="25"/>
                </a:cubicBezTo>
                <a:cubicBezTo>
                  <a:pt x="522" y="24"/>
                  <a:pt x="522" y="24"/>
                  <a:pt x="522" y="25"/>
                </a:cubicBezTo>
                <a:cubicBezTo>
                  <a:pt x="522" y="26"/>
                  <a:pt x="523" y="26"/>
                  <a:pt x="523" y="26"/>
                </a:cubicBezTo>
                <a:cubicBezTo>
                  <a:pt x="523" y="25"/>
                  <a:pt x="524" y="25"/>
                  <a:pt x="524" y="24"/>
                </a:cubicBezTo>
                <a:cubicBezTo>
                  <a:pt x="525" y="24"/>
                  <a:pt x="526" y="25"/>
                  <a:pt x="526" y="25"/>
                </a:cubicBezTo>
                <a:cubicBezTo>
                  <a:pt x="527" y="25"/>
                  <a:pt x="527" y="25"/>
                  <a:pt x="528" y="25"/>
                </a:cubicBezTo>
                <a:cubicBezTo>
                  <a:pt x="528" y="25"/>
                  <a:pt x="528" y="26"/>
                  <a:pt x="529" y="26"/>
                </a:cubicBezTo>
                <a:cubicBezTo>
                  <a:pt x="530" y="26"/>
                  <a:pt x="530" y="26"/>
                  <a:pt x="531" y="25"/>
                </a:cubicBezTo>
                <a:cubicBezTo>
                  <a:pt x="531" y="25"/>
                  <a:pt x="532" y="25"/>
                  <a:pt x="532" y="25"/>
                </a:cubicBezTo>
                <a:cubicBezTo>
                  <a:pt x="533" y="25"/>
                  <a:pt x="533" y="25"/>
                  <a:pt x="533" y="24"/>
                </a:cubicBezTo>
                <a:cubicBezTo>
                  <a:pt x="533" y="23"/>
                  <a:pt x="531" y="24"/>
                  <a:pt x="530" y="24"/>
                </a:cubicBezTo>
                <a:cubicBezTo>
                  <a:pt x="529" y="24"/>
                  <a:pt x="528" y="24"/>
                  <a:pt x="527" y="24"/>
                </a:cubicBezTo>
                <a:cubicBezTo>
                  <a:pt x="527" y="23"/>
                  <a:pt x="527" y="23"/>
                  <a:pt x="527" y="23"/>
                </a:cubicBezTo>
                <a:cubicBezTo>
                  <a:pt x="528" y="23"/>
                  <a:pt x="530" y="23"/>
                  <a:pt x="530" y="23"/>
                </a:cubicBezTo>
                <a:cubicBezTo>
                  <a:pt x="531" y="22"/>
                  <a:pt x="532" y="22"/>
                  <a:pt x="533" y="22"/>
                </a:cubicBezTo>
                <a:cubicBezTo>
                  <a:pt x="532" y="21"/>
                  <a:pt x="531" y="21"/>
                  <a:pt x="531" y="21"/>
                </a:cubicBezTo>
                <a:cubicBezTo>
                  <a:pt x="530" y="21"/>
                  <a:pt x="530" y="21"/>
                  <a:pt x="530" y="20"/>
                </a:cubicBezTo>
                <a:cubicBezTo>
                  <a:pt x="533" y="20"/>
                  <a:pt x="533" y="20"/>
                  <a:pt x="533" y="20"/>
                </a:cubicBezTo>
                <a:cubicBezTo>
                  <a:pt x="534" y="21"/>
                  <a:pt x="535" y="22"/>
                  <a:pt x="536" y="23"/>
                </a:cubicBezTo>
                <a:cubicBezTo>
                  <a:pt x="536" y="23"/>
                  <a:pt x="536" y="23"/>
                  <a:pt x="537" y="23"/>
                </a:cubicBezTo>
                <a:cubicBezTo>
                  <a:pt x="538" y="23"/>
                  <a:pt x="539" y="23"/>
                  <a:pt x="540" y="23"/>
                </a:cubicBezTo>
                <a:cubicBezTo>
                  <a:pt x="542" y="23"/>
                  <a:pt x="542" y="24"/>
                  <a:pt x="543" y="24"/>
                </a:cubicBezTo>
                <a:cubicBezTo>
                  <a:pt x="545" y="24"/>
                  <a:pt x="545" y="24"/>
                  <a:pt x="546" y="25"/>
                </a:cubicBezTo>
                <a:cubicBezTo>
                  <a:pt x="546" y="26"/>
                  <a:pt x="547" y="26"/>
                  <a:pt x="548" y="26"/>
                </a:cubicBezTo>
                <a:cubicBezTo>
                  <a:pt x="548" y="27"/>
                  <a:pt x="549" y="27"/>
                  <a:pt x="550" y="27"/>
                </a:cubicBezTo>
                <a:cubicBezTo>
                  <a:pt x="552" y="26"/>
                  <a:pt x="553" y="27"/>
                  <a:pt x="554" y="28"/>
                </a:cubicBezTo>
                <a:cubicBezTo>
                  <a:pt x="556" y="29"/>
                  <a:pt x="558" y="30"/>
                  <a:pt x="560" y="29"/>
                </a:cubicBezTo>
                <a:cubicBezTo>
                  <a:pt x="560" y="30"/>
                  <a:pt x="561" y="31"/>
                  <a:pt x="561" y="31"/>
                </a:cubicBezTo>
                <a:cubicBezTo>
                  <a:pt x="563" y="32"/>
                  <a:pt x="564" y="31"/>
                  <a:pt x="565" y="32"/>
                </a:cubicBezTo>
                <a:cubicBezTo>
                  <a:pt x="566" y="33"/>
                  <a:pt x="568" y="32"/>
                  <a:pt x="568" y="33"/>
                </a:cubicBezTo>
                <a:cubicBezTo>
                  <a:pt x="570" y="34"/>
                  <a:pt x="572" y="36"/>
                  <a:pt x="574" y="35"/>
                </a:cubicBezTo>
                <a:cubicBezTo>
                  <a:pt x="574" y="35"/>
                  <a:pt x="574" y="36"/>
                  <a:pt x="574" y="36"/>
                </a:cubicBezTo>
                <a:cubicBezTo>
                  <a:pt x="575" y="38"/>
                  <a:pt x="576" y="38"/>
                  <a:pt x="578" y="37"/>
                </a:cubicBezTo>
                <a:cubicBezTo>
                  <a:pt x="578" y="37"/>
                  <a:pt x="579" y="37"/>
                  <a:pt x="579" y="37"/>
                </a:cubicBezTo>
                <a:cubicBezTo>
                  <a:pt x="579" y="38"/>
                  <a:pt x="581" y="38"/>
                  <a:pt x="582" y="38"/>
                </a:cubicBezTo>
                <a:cubicBezTo>
                  <a:pt x="583" y="40"/>
                  <a:pt x="586" y="40"/>
                  <a:pt x="587" y="42"/>
                </a:cubicBezTo>
                <a:cubicBezTo>
                  <a:pt x="587" y="42"/>
                  <a:pt x="588" y="42"/>
                  <a:pt x="589" y="43"/>
                </a:cubicBezTo>
                <a:cubicBezTo>
                  <a:pt x="591" y="43"/>
                  <a:pt x="593" y="45"/>
                  <a:pt x="595" y="47"/>
                </a:cubicBezTo>
                <a:cubicBezTo>
                  <a:pt x="598" y="47"/>
                  <a:pt x="598" y="47"/>
                  <a:pt x="598" y="47"/>
                </a:cubicBezTo>
                <a:cubicBezTo>
                  <a:pt x="599" y="47"/>
                  <a:pt x="599" y="49"/>
                  <a:pt x="601" y="49"/>
                </a:cubicBezTo>
                <a:cubicBezTo>
                  <a:pt x="601" y="49"/>
                  <a:pt x="602" y="51"/>
                  <a:pt x="603" y="51"/>
                </a:cubicBezTo>
                <a:cubicBezTo>
                  <a:pt x="604" y="52"/>
                  <a:pt x="605" y="52"/>
                  <a:pt x="605" y="52"/>
                </a:cubicBezTo>
                <a:cubicBezTo>
                  <a:pt x="606" y="53"/>
                  <a:pt x="607" y="52"/>
                  <a:pt x="607" y="53"/>
                </a:cubicBezTo>
                <a:cubicBezTo>
                  <a:pt x="608" y="54"/>
                  <a:pt x="610" y="54"/>
                  <a:pt x="611" y="56"/>
                </a:cubicBezTo>
                <a:cubicBezTo>
                  <a:pt x="612" y="57"/>
                  <a:pt x="613" y="57"/>
                  <a:pt x="614" y="58"/>
                </a:cubicBezTo>
                <a:cubicBezTo>
                  <a:pt x="615" y="58"/>
                  <a:pt x="616" y="58"/>
                  <a:pt x="617" y="59"/>
                </a:cubicBezTo>
                <a:cubicBezTo>
                  <a:pt x="617" y="60"/>
                  <a:pt x="618" y="60"/>
                  <a:pt x="618" y="60"/>
                </a:cubicBezTo>
                <a:cubicBezTo>
                  <a:pt x="620" y="60"/>
                  <a:pt x="621" y="61"/>
                  <a:pt x="622" y="62"/>
                </a:cubicBezTo>
                <a:cubicBezTo>
                  <a:pt x="623" y="62"/>
                  <a:pt x="624" y="63"/>
                  <a:pt x="624" y="63"/>
                </a:cubicBezTo>
                <a:cubicBezTo>
                  <a:pt x="625" y="64"/>
                  <a:pt x="627" y="64"/>
                  <a:pt x="627" y="65"/>
                </a:cubicBezTo>
                <a:cubicBezTo>
                  <a:pt x="628" y="65"/>
                  <a:pt x="628" y="66"/>
                  <a:pt x="629" y="66"/>
                </a:cubicBezTo>
                <a:cubicBezTo>
                  <a:pt x="630" y="65"/>
                  <a:pt x="630" y="66"/>
                  <a:pt x="631" y="67"/>
                </a:cubicBezTo>
                <a:cubicBezTo>
                  <a:pt x="632" y="67"/>
                  <a:pt x="632" y="68"/>
                  <a:pt x="633" y="68"/>
                </a:cubicBezTo>
                <a:cubicBezTo>
                  <a:pt x="635" y="69"/>
                  <a:pt x="637" y="70"/>
                  <a:pt x="639" y="71"/>
                </a:cubicBezTo>
                <a:cubicBezTo>
                  <a:pt x="640" y="71"/>
                  <a:pt x="641" y="72"/>
                  <a:pt x="642" y="73"/>
                </a:cubicBezTo>
                <a:cubicBezTo>
                  <a:pt x="643" y="74"/>
                  <a:pt x="644" y="74"/>
                  <a:pt x="644" y="74"/>
                </a:cubicBezTo>
                <a:cubicBezTo>
                  <a:pt x="645" y="75"/>
                  <a:pt x="644" y="76"/>
                  <a:pt x="646" y="76"/>
                </a:cubicBezTo>
                <a:cubicBezTo>
                  <a:pt x="647" y="77"/>
                  <a:pt x="647" y="78"/>
                  <a:pt x="648" y="78"/>
                </a:cubicBezTo>
                <a:cubicBezTo>
                  <a:pt x="649" y="78"/>
                  <a:pt x="649" y="78"/>
                  <a:pt x="649" y="79"/>
                </a:cubicBezTo>
                <a:cubicBezTo>
                  <a:pt x="649" y="79"/>
                  <a:pt x="650" y="80"/>
                  <a:pt x="650" y="80"/>
                </a:cubicBezTo>
                <a:cubicBezTo>
                  <a:pt x="651" y="80"/>
                  <a:pt x="651" y="80"/>
                  <a:pt x="652" y="80"/>
                </a:cubicBezTo>
                <a:cubicBezTo>
                  <a:pt x="652" y="80"/>
                  <a:pt x="652" y="80"/>
                  <a:pt x="652" y="81"/>
                </a:cubicBezTo>
                <a:cubicBezTo>
                  <a:pt x="652" y="81"/>
                  <a:pt x="652" y="81"/>
                  <a:pt x="652" y="82"/>
                </a:cubicBezTo>
                <a:cubicBezTo>
                  <a:pt x="652" y="81"/>
                  <a:pt x="651" y="81"/>
                  <a:pt x="651" y="81"/>
                </a:cubicBezTo>
                <a:cubicBezTo>
                  <a:pt x="651" y="81"/>
                  <a:pt x="651" y="81"/>
                  <a:pt x="651" y="81"/>
                </a:cubicBezTo>
                <a:cubicBezTo>
                  <a:pt x="650" y="81"/>
                  <a:pt x="650" y="81"/>
                  <a:pt x="650" y="82"/>
                </a:cubicBezTo>
                <a:cubicBezTo>
                  <a:pt x="649" y="83"/>
                  <a:pt x="649" y="83"/>
                  <a:pt x="650" y="84"/>
                </a:cubicBezTo>
                <a:cubicBezTo>
                  <a:pt x="650" y="84"/>
                  <a:pt x="650" y="84"/>
                  <a:pt x="650" y="84"/>
                </a:cubicBezTo>
                <a:cubicBezTo>
                  <a:pt x="650" y="84"/>
                  <a:pt x="651" y="84"/>
                  <a:pt x="651" y="85"/>
                </a:cubicBezTo>
                <a:cubicBezTo>
                  <a:pt x="651" y="83"/>
                  <a:pt x="652" y="84"/>
                  <a:pt x="653" y="84"/>
                </a:cubicBezTo>
                <a:cubicBezTo>
                  <a:pt x="654" y="84"/>
                  <a:pt x="654" y="83"/>
                  <a:pt x="655" y="83"/>
                </a:cubicBezTo>
                <a:cubicBezTo>
                  <a:pt x="655" y="83"/>
                  <a:pt x="656" y="84"/>
                  <a:pt x="656" y="84"/>
                </a:cubicBezTo>
                <a:cubicBezTo>
                  <a:pt x="657" y="85"/>
                  <a:pt x="659" y="85"/>
                  <a:pt x="660" y="86"/>
                </a:cubicBezTo>
                <a:cubicBezTo>
                  <a:pt x="661" y="88"/>
                  <a:pt x="663" y="89"/>
                  <a:pt x="664" y="89"/>
                </a:cubicBezTo>
                <a:cubicBezTo>
                  <a:pt x="665" y="90"/>
                  <a:pt x="666" y="90"/>
                  <a:pt x="666" y="91"/>
                </a:cubicBezTo>
                <a:cubicBezTo>
                  <a:pt x="667" y="91"/>
                  <a:pt x="668" y="92"/>
                  <a:pt x="669" y="92"/>
                </a:cubicBezTo>
                <a:cubicBezTo>
                  <a:pt x="669" y="93"/>
                  <a:pt x="670" y="93"/>
                  <a:pt x="670" y="95"/>
                </a:cubicBezTo>
                <a:cubicBezTo>
                  <a:pt x="672" y="96"/>
                  <a:pt x="672" y="97"/>
                  <a:pt x="674" y="98"/>
                </a:cubicBezTo>
                <a:cubicBezTo>
                  <a:pt x="675" y="98"/>
                  <a:pt x="675" y="100"/>
                  <a:pt x="676" y="100"/>
                </a:cubicBezTo>
                <a:cubicBezTo>
                  <a:pt x="677" y="102"/>
                  <a:pt x="679" y="103"/>
                  <a:pt x="680" y="104"/>
                </a:cubicBezTo>
                <a:cubicBezTo>
                  <a:pt x="682" y="105"/>
                  <a:pt x="683" y="107"/>
                  <a:pt x="685" y="108"/>
                </a:cubicBezTo>
                <a:cubicBezTo>
                  <a:pt x="685" y="108"/>
                  <a:pt x="685" y="108"/>
                  <a:pt x="685" y="108"/>
                </a:cubicBezTo>
                <a:cubicBezTo>
                  <a:pt x="687" y="109"/>
                  <a:pt x="688" y="110"/>
                  <a:pt x="689" y="111"/>
                </a:cubicBezTo>
                <a:cubicBezTo>
                  <a:pt x="690" y="112"/>
                  <a:pt x="691" y="113"/>
                  <a:pt x="692" y="114"/>
                </a:cubicBezTo>
                <a:cubicBezTo>
                  <a:pt x="693" y="115"/>
                  <a:pt x="694" y="116"/>
                  <a:pt x="695" y="117"/>
                </a:cubicBezTo>
                <a:cubicBezTo>
                  <a:pt x="697" y="118"/>
                  <a:pt x="698" y="120"/>
                  <a:pt x="700" y="121"/>
                </a:cubicBezTo>
                <a:cubicBezTo>
                  <a:pt x="702" y="122"/>
                  <a:pt x="702" y="123"/>
                  <a:pt x="703" y="124"/>
                </a:cubicBezTo>
                <a:cubicBezTo>
                  <a:pt x="703" y="126"/>
                  <a:pt x="705" y="126"/>
                  <a:pt x="705" y="127"/>
                </a:cubicBezTo>
                <a:cubicBezTo>
                  <a:pt x="705" y="128"/>
                  <a:pt x="706" y="128"/>
                  <a:pt x="707" y="128"/>
                </a:cubicBezTo>
                <a:cubicBezTo>
                  <a:pt x="708" y="130"/>
                  <a:pt x="710" y="131"/>
                  <a:pt x="710" y="133"/>
                </a:cubicBezTo>
                <a:cubicBezTo>
                  <a:pt x="711" y="134"/>
                  <a:pt x="711" y="135"/>
                  <a:pt x="712" y="135"/>
                </a:cubicBezTo>
                <a:cubicBezTo>
                  <a:pt x="713" y="136"/>
                  <a:pt x="713" y="137"/>
                  <a:pt x="714" y="137"/>
                </a:cubicBezTo>
                <a:cubicBezTo>
                  <a:pt x="715" y="137"/>
                  <a:pt x="716" y="139"/>
                  <a:pt x="717" y="139"/>
                </a:cubicBezTo>
                <a:cubicBezTo>
                  <a:pt x="718" y="141"/>
                  <a:pt x="721" y="142"/>
                  <a:pt x="721" y="144"/>
                </a:cubicBezTo>
                <a:cubicBezTo>
                  <a:pt x="722" y="145"/>
                  <a:pt x="722" y="146"/>
                  <a:pt x="723" y="146"/>
                </a:cubicBezTo>
                <a:cubicBezTo>
                  <a:pt x="724" y="148"/>
                  <a:pt x="726" y="149"/>
                  <a:pt x="726" y="151"/>
                </a:cubicBezTo>
                <a:cubicBezTo>
                  <a:pt x="726" y="151"/>
                  <a:pt x="728" y="151"/>
                  <a:pt x="728" y="151"/>
                </a:cubicBezTo>
                <a:cubicBezTo>
                  <a:pt x="728" y="152"/>
                  <a:pt x="728" y="153"/>
                  <a:pt x="729" y="153"/>
                </a:cubicBezTo>
                <a:cubicBezTo>
                  <a:pt x="729" y="153"/>
                  <a:pt x="729" y="154"/>
                  <a:pt x="730" y="154"/>
                </a:cubicBezTo>
                <a:cubicBezTo>
                  <a:pt x="732" y="153"/>
                  <a:pt x="732" y="156"/>
                  <a:pt x="733" y="156"/>
                </a:cubicBezTo>
                <a:cubicBezTo>
                  <a:pt x="733" y="156"/>
                  <a:pt x="733" y="157"/>
                  <a:pt x="733" y="157"/>
                </a:cubicBezTo>
                <a:cubicBezTo>
                  <a:pt x="733" y="158"/>
                  <a:pt x="732" y="159"/>
                  <a:pt x="733" y="159"/>
                </a:cubicBezTo>
                <a:cubicBezTo>
                  <a:pt x="734" y="160"/>
                  <a:pt x="734" y="160"/>
                  <a:pt x="734" y="160"/>
                </a:cubicBezTo>
                <a:cubicBezTo>
                  <a:pt x="736" y="160"/>
                  <a:pt x="736" y="162"/>
                  <a:pt x="738" y="161"/>
                </a:cubicBezTo>
                <a:cubicBezTo>
                  <a:pt x="738" y="161"/>
                  <a:pt x="739" y="162"/>
                  <a:pt x="738" y="163"/>
                </a:cubicBezTo>
                <a:cubicBezTo>
                  <a:pt x="738" y="163"/>
                  <a:pt x="738" y="164"/>
                  <a:pt x="738" y="164"/>
                </a:cubicBezTo>
                <a:cubicBezTo>
                  <a:pt x="739" y="164"/>
                  <a:pt x="740" y="165"/>
                  <a:pt x="740" y="167"/>
                </a:cubicBezTo>
                <a:cubicBezTo>
                  <a:pt x="742" y="168"/>
                  <a:pt x="742" y="169"/>
                  <a:pt x="743" y="171"/>
                </a:cubicBezTo>
                <a:cubicBezTo>
                  <a:pt x="743" y="172"/>
                  <a:pt x="745" y="173"/>
                  <a:pt x="746" y="174"/>
                </a:cubicBezTo>
                <a:cubicBezTo>
                  <a:pt x="746" y="177"/>
                  <a:pt x="746" y="177"/>
                  <a:pt x="746" y="177"/>
                </a:cubicBezTo>
                <a:cubicBezTo>
                  <a:pt x="746" y="177"/>
                  <a:pt x="746" y="177"/>
                  <a:pt x="747" y="177"/>
                </a:cubicBezTo>
                <a:cubicBezTo>
                  <a:pt x="749" y="179"/>
                  <a:pt x="750" y="182"/>
                  <a:pt x="751" y="184"/>
                </a:cubicBezTo>
                <a:cubicBezTo>
                  <a:pt x="751" y="185"/>
                  <a:pt x="752" y="186"/>
                  <a:pt x="752" y="187"/>
                </a:cubicBezTo>
                <a:cubicBezTo>
                  <a:pt x="752" y="188"/>
                  <a:pt x="753" y="188"/>
                  <a:pt x="755" y="188"/>
                </a:cubicBezTo>
                <a:cubicBezTo>
                  <a:pt x="755" y="188"/>
                  <a:pt x="755" y="188"/>
                  <a:pt x="755" y="188"/>
                </a:cubicBezTo>
                <a:cubicBezTo>
                  <a:pt x="755" y="189"/>
                  <a:pt x="754" y="190"/>
                  <a:pt x="755" y="191"/>
                </a:cubicBezTo>
                <a:cubicBezTo>
                  <a:pt x="756" y="191"/>
                  <a:pt x="755" y="192"/>
                  <a:pt x="756" y="193"/>
                </a:cubicBezTo>
                <a:cubicBezTo>
                  <a:pt x="757" y="193"/>
                  <a:pt x="756" y="194"/>
                  <a:pt x="757" y="195"/>
                </a:cubicBezTo>
                <a:cubicBezTo>
                  <a:pt x="757" y="195"/>
                  <a:pt x="757" y="196"/>
                  <a:pt x="757" y="197"/>
                </a:cubicBezTo>
                <a:cubicBezTo>
                  <a:pt x="758" y="197"/>
                  <a:pt x="759" y="198"/>
                  <a:pt x="759" y="199"/>
                </a:cubicBezTo>
                <a:cubicBezTo>
                  <a:pt x="759" y="199"/>
                  <a:pt x="759" y="200"/>
                  <a:pt x="759" y="201"/>
                </a:cubicBezTo>
                <a:cubicBezTo>
                  <a:pt x="759" y="201"/>
                  <a:pt x="759" y="201"/>
                  <a:pt x="759" y="202"/>
                </a:cubicBezTo>
                <a:cubicBezTo>
                  <a:pt x="760" y="202"/>
                  <a:pt x="760" y="202"/>
                  <a:pt x="760" y="202"/>
                </a:cubicBezTo>
                <a:cubicBezTo>
                  <a:pt x="761" y="202"/>
                  <a:pt x="761" y="202"/>
                  <a:pt x="761" y="203"/>
                </a:cubicBezTo>
                <a:cubicBezTo>
                  <a:pt x="761" y="204"/>
                  <a:pt x="761" y="204"/>
                  <a:pt x="761" y="204"/>
                </a:cubicBezTo>
                <a:cubicBezTo>
                  <a:pt x="760" y="204"/>
                  <a:pt x="760" y="204"/>
                  <a:pt x="759" y="204"/>
                </a:cubicBezTo>
                <a:cubicBezTo>
                  <a:pt x="760" y="205"/>
                  <a:pt x="761" y="206"/>
                  <a:pt x="762" y="207"/>
                </a:cubicBezTo>
                <a:cubicBezTo>
                  <a:pt x="765" y="207"/>
                  <a:pt x="765" y="207"/>
                  <a:pt x="765" y="207"/>
                </a:cubicBezTo>
                <a:cubicBezTo>
                  <a:pt x="765" y="208"/>
                  <a:pt x="766" y="208"/>
                  <a:pt x="767" y="209"/>
                </a:cubicBezTo>
                <a:cubicBezTo>
                  <a:pt x="767" y="210"/>
                  <a:pt x="767" y="211"/>
                  <a:pt x="767" y="212"/>
                </a:cubicBezTo>
                <a:cubicBezTo>
                  <a:pt x="767" y="212"/>
                  <a:pt x="767" y="212"/>
                  <a:pt x="767" y="212"/>
                </a:cubicBezTo>
                <a:cubicBezTo>
                  <a:pt x="768" y="212"/>
                  <a:pt x="768" y="212"/>
                  <a:pt x="769" y="211"/>
                </a:cubicBezTo>
                <a:cubicBezTo>
                  <a:pt x="770" y="212"/>
                  <a:pt x="771" y="213"/>
                  <a:pt x="771" y="214"/>
                </a:cubicBezTo>
                <a:cubicBezTo>
                  <a:pt x="771" y="214"/>
                  <a:pt x="771" y="214"/>
                  <a:pt x="771" y="215"/>
                </a:cubicBezTo>
                <a:cubicBezTo>
                  <a:pt x="770" y="215"/>
                  <a:pt x="771" y="217"/>
                  <a:pt x="770" y="217"/>
                </a:cubicBezTo>
                <a:cubicBezTo>
                  <a:pt x="769" y="218"/>
                  <a:pt x="770" y="218"/>
                  <a:pt x="770" y="218"/>
                </a:cubicBezTo>
                <a:cubicBezTo>
                  <a:pt x="771" y="218"/>
                  <a:pt x="772" y="218"/>
                  <a:pt x="772" y="218"/>
                </a:cubicBezTo>
                <a:cubicBezTo>
                  <a:pt x="772" y="219"/>
                  <a:pt x="773" y="219"/>
                  <a:pt x="773" y="219"/>
                </a:cubicBezTo>
                <a:cubicBezTo>
                  <a:pt x="772" y="219"/>
                  <a:pt x="772" y="219"/>
                  <a:pt x="772" y="220"/>
                </a:cubicBezTo>
                <a:cubicBezTo>
                  <a:pt x="772" y="220"/>
                  <a:pt x="772" y="220"/>
                  <a:pt x="773" y="220"/>
                </a:cubicBezTo>
                <a:cubicBezTo>
                  <a:pt x="772" y="222"/>
                  <a:pt x="773" y="223"/>
                  <a:pt x="774" y="223"/>
                </a:cubicBezTo>
                <a:cubicBezTo>
                  <a:pt x="776" y="223"/>
                  <a:pt x="775" y="224"/>
                  <a:pt x="776" y="226"/>
                </a:cubicBezTo>
                <a:cubicBezTo>
                  <a:pt x="776" y="226"/>
                  <a:pt x="777" y="227"/>
                  <a:pt x="779" y="229"/>
                </a:cubicBezTo>
                <a:cubicBezTo>
                  <a:pt x="780" y="229"/>
                  <a:pt x="779" y="231"/>
                  <a:pt x="781" y="232"/>
                </a:cubicBezTo>
                <a:cubicBezTo>
                  <a:pt x="781" y="233"/>
                  <a:pt x="781" y="234"/>
                  <a:pt x="781" y="235"/>
                </a:cubicBezTo>
                <a:cubicBezTo>
                  <a:pt x="781" y="236"/>
                  <a:pt x="781" y="236"/>
                  <a:pt x="781" y="237"/>
                </a:cubicBezTo>
                <a:cubicBezTo>
                  <a:pt x="782" y="238"/>
                  <a:pt x="782" y="239"/>
                  <a:pt x="783" y="239"/>
                </a:cubicBezTo>
                <a:cubicBezTo>
                  <a:pt x="784" y="240"/>
                  <a:pt x="784" y="241"/>
                  <a:pt x="784" y="242"/>
                </a:cubicBezTo>
                <a:cubicBezTo>
                  <a:pt x="784" y="243"/>
                  <a:pt x="785" y="243"/>
                  <a:pt x="785" y="244"/>
                </a:cubicBezTo>
                <a:cubicBezTo>
                  <a:pt x="786" y="245"/>
                  <a:pt x="786" y="245"/>
                  <a:pt x="785" y="246"/>
                </a:cubicBezTo>
                <a:cubicBezTo>
                  <a:pt x="786" y="247"/>
                  <a:pt x="786" y="248"/>
                  <a:pt x="787" y="248"/>
                </a:cubicBezTo>
                <a:cubicBezTo>
                  <a:pt x="788" y="249"/>
                  <a:pt x="789" y="250"/>
                  <a:pt x="790" y="251"/>
                </a:cubicBezTo>
                <a:cubicBezTo>
                  <a:pt x="790" y="252"/>
                  <a:pt x="791" y="253"/>
                  <a:pt x="792" y="254"/>
                </a:cubicBezTo>
                <a:cubicBezTo>
                  <a:pt x="792" y="254"/>
                  <a:pt x="791" y="255"/>
                  <a:pt x="791" y="255"/>
                </a:cubicBezTo>
                <a:cubicBezTo>
                  <a:pt x="790" y="255"/>
                  <a:pt x="790" y="257"/>
                  <a:pt x="789" y="257"/>
                </a:cubicBezTo>
                <a:cubicBezTo>
                  <a:pt x="789" y="257"/>
                  <a:pt x="789" y="258"/>
                  <a:pt x="789" y="258"/>
                </a:cubicBezTo>
                <a:cubicBezTo>
                  <a:pt x="790" y="259"/>
                  <a:pt x="789" y="260"/>
                  <a:pt x="789" y="262"/>
                </a:cubicBezTo>
                <a:cubicBezTo>
                  <a:pt x="790" y="262"/>
                  <a:pt x="790" y="262"/>
                  <a:pt x="791" y="263"/>
                </a:cubicBezTo>
                <a:cubicBezTo>
                  <a:pt x="792" y="264"/>
                  <a:pt x="792" y="264"/>
                  <a:pt x="791" y="265"/>
                </a:cubicBezTo>
                <a:cubicBezTo>
                  <a:pt x="791" y="265"/>
                  <a:pt x="791" y="266"/>
                  <a:pt x="791" y="266"/>
                </a:cubicBezTo>
                <a:cubicBezTo>
                  <a:pt x="792" y="266"/>
                  <a:pt x="792" y="266"/>
                  <a:pt x="792" y="266"/>
                </a:cubicBezTo>
                <a:cubicBezTo>
                  <a:pt x="793" y="267"/>
                  <a:pt x="792" y="268"/>
                  <a:pt x="793" y="269"/>
                </a:cubicBezTo>
                <a:cubicBezTo>
                  <a:pt x="794" y="270"/>
                  <a:pt x="793" y="272"/>
                  <a:pt x="793" y="273"/>
                </a:cubicBezTo>
                <a:cubicBezTo>
                  <a:pt x="794" y="273"/>
                  <a:pt x="794" y="273"/>
                  <a:pt x="794" y="273"/>
                </a:cubicBezTo>
                <a:cubicBezTo>
                  <a:pt x="795" y="274"/>
                  <a:pt x="794" y="275"/>
                  <a:pt x="795" y="276"/>
                </a:cubicBezTo>
                <a:cubicBezTo>
                  <a:pt x="795" y="276"/>
                  <a:pt x="795" y="277"/>
                  <a:pt x="795" y="277"/>
                </a:cubicBezTo>
                <a:cubicBezTo>
                  <a:pt x="795" y="277"/>
                  <a:pt x="795" y="277"/>
                  <a:pt x="794" y="278"/>
                </a:cubicBezTo>
                <a:cubicBezTo>
                  <a:pt x="795" y="278"/>
                  <a:pt x="795" y="278"/>
                  <a:pt x="796" y="278"/>
                </a:cubicBezTo>
                <a:cubicBezTo>
                  <a:pt x="796" y="278"/>
                  <a:pt x="796" y="278"/>
                  <a:pt x="796" y="279"/>
                </a:cubicBezTo>
                <a:cubicBezTo>
                  <a:pt x="796" y="280"/>
                  <a:pt x="797" y="281"/>
                  <a:pt x="797" y="282"/>
                </a:cubicBezTo>
                <a:cubicBezTo>
                  <a:pt x="797" y="283"/>
                  <a:pt x="798" y="284"/>
                  <a:pt x="798" y="284"/>
                </a:cubicBezTo>
                <a:cubicBezTo>
                  <a:pt x="798" y="285"/>
                  <a:pt x="798" y="286"/>
                  <a:pt x="799" y="287"/>
                </a:cubicBezTo>
                <a:cubicBezTo>
                  <a:pt x="800" y="288"/>
                  <a:pt x="799" y="289"/>
                  <a:pt x="800" y="290"/>
                </a:cubicBezTo>
                <a:cubicBezTo>
                  <a:pt x="800" y="290"/>
                  <a:pt x="800" y="291"/>
                  <a:pt x="799" y="291"/>
                </a:cubicBezTo>
                <a:cubicBezTo>
                  <a:pt x="800" y="291"/>
                  <a:pt x="800" y="291"/>
                  <a:pt x="801" y="292"/>
                </a:cubicBezTo>
                <a:cubicBezTo>
                  <a:pt x="800" y="293"/>
                  <a:pt x="800" y="293"/>
                  <a:pt x="801" y="294"/>
                </a:cubicBezTo>
                <a:cubicBezTo>
                  <a:pt x="801" y="295"/>
                  <a:pt x="802" y="296"/>
                  <a:pt x="803" y="296"/>
                </a:cubicBezTo>
                <a:cubicBezTo>
                  <a:pt x="803" y="297"/>
                  <a:pt x="803" y="298"/>
                  <a:pt x="804" y="298"/>
                </a:cubicBezTo>
                <a:cubicBezTo>
                  <a:pt x="804" y="299"/>
                  <a:pt x="803" y="299"/>
                  <a:pt x="803" y="299"/>
                </a:cubicBezTo>
                <a:cubicBezTo>
                  <a:pt x="803" y="300"/>
                  <a:pt x="804" y="300"/>
                  <a:pt x="804" y="301"/>
                </a:cubicBezTo>
                <a:cubicBezTo>
                  <a:pt x="804" y="302"/>
                  <a:pt x="804" y="303"/>
                  <a:pt x="804" y="305"/>
                </a:cubicBezTo>
                <a:cubicBezTo>
                  <a:pt x="804" y="306"/>
                  <a:pt x="805" y="306"/>
                  <a:pt x="805" y="308"/>
                </a:cubicBezTo>
                <a:cubicBezTo>
                  <a:pt x="805" y="309"/>
                  <a:pt x="805" y="310"/>
                  <a:pt x="805" y="311"/>
                </a:cubicBezTo>
                <a:cubicBezTo>
                  <a:pt x="805" y="312"/>
                  <a:pt x="807" y="311"/>
                  <a:pt x="807" y="312"/>
                </a:cubicBezTo>
                <a:cubicBezTo>
                  <a:pt x="807" y="314"/>
                  <a:pt x="806" y="316"/>
                  <a:pt x="808" y="317"/>
                </a:cubicBezTo>
                <a:cubicBezTo>
                  <a:pt x="807" y="318"/>
                  <a:pt x="809" y="319"/>
                  <a:pt x="810" y="320"/>
                </a:cubicBezTo>
                <a:cubicBezTo>
                  <a:pt x="809" y="321"/>
                  <a:pt x="809" y="321"/>
                  <a:pt x="809" y="321"/>
                </a:cubicBezTo>
                <a:cubicBezTo>
                  <a:pt x="810" y="322"/>
                  <a:pt x="810" y="323"/>
                  <a:pt x="809" y="324"/>
                </a:cubicBezTo>
                <a:cubicBezTo>
                  <a:pt x="809" y="325"/>
                  <a:pt x="808" y="326"/>
                  <a:pt x="809" y="326"/>
                </a:cubicBezTo>
                <a:cubicBezTo>
                  <a:pt x="809" y="326"/>
                  <a:pt x="810" y="326"/>
                  <a:pt x="810" y="326"/>
                </a:cubicBezTo>
                <a:cubicBezTo>
                  <a:pt x="810" y="327"/>
                  <a:pt x="810" y="327"/>
                  <a:pt x="810" y="327"/>
                </a:cubicBezTo>
                <a:cubicBezTo>
                  <a:pt x="809" y="328"/>
                  <a:pt x="809" y="329"/>
                  <a:pt x="810" y="330"/>
                </a:cubicBezTo>
                <a:cubicBezTo>
                  <a:pt x="811" y="330"/>
                  <a:pt x="812" y="330"/>
                  <a:pt x="812" y="331"/>
                </a:cubicBezTo>
                <a:moveTo>
                  <a:pt x="777" y="271"/>
                </a:moveTo>
                <a:cubicBezTo>
                  <a:pt x="777" y="271"/>
                  <a:pt x="777" y="271"/>
                  <a:pt x="777" y="270"/>
                </a:cubicBezTo>
                <a:cubicBezTo>
                  <a:pt x="777" y="270"/>
                  <a:pt x="777" y="270"/>
                  <a:pt x="776" y="270"/>
                </a:cubicBezTo>
                <a:cubicBezTo>
                  <a:pt x="776" y="271"/>
                  <a:pt x="776" y="271"/>
                  <a:pt x="776" y="271"/>
                </a:cubicBezTo>
                <a:cubicBezTo>
                  <a:pt x="777" y="271"/>
                  <a:pt x="777" y="271"/>
                  <a:pt x="777" y="271"/>
                </a:cubicBezTo>
                <a:cubicBezTo>
                  <a:pt x="777" y="271"/>
                  <a:pt x="777" y="271"/>
                  <a:pt x="776" y="270"/>
                </a:cubicBezTo>
                <a:cubicBezTo>
                  <a:pt x="776" y="270"/>
                  <a:pt x="776" y="270"/>
                  <a:pt x="776" y="270"/>
                </a:cubicBezTo>
                <a:cubicBezTo>
                  <a:pt x="776" y="270"/>
                  <a:pt x="776" y="270"/>
                  <a:pt x="776" y="270"/>
                </a:cubicBezTo>
                <a:cubicBezTo>
                  <a:pt x="776" y="270"/>
                  <a:pt x="776" y="269"/>
                  <a:pt x="776" y="270"/>
                </a:cubicBezTo>
                <a:cubicBezTo>
                  <a:pt x="776" y="270"/>
                  <a:pt x="776" y="270"/>
                  <a:pt x="777" y="271"/>
                </a:cubicBezTo>
                <a:moveTo>
                  <a:pt x="780" y="263"/>
                </a:moveTo>
                <a:cubicBezTo>
                  <a:pt x="780" y="263"/>
                  <a:pt x="780" y="263"/>
                  <a:pt x="780" y="263"/>
                </a:cubicBezTo>
                <a:cubicBezTo>
                  <a:pt x="780" y="263"/>
                  <a:pt x="779" y="263"/>
                  <a:pt x="779" y="263"/>
                </a:cubicBezTo>
                <a:cubicBezTo>
                  <a:pt x="779" y="263"/>
                  <a:pt x="779" y="263"/>
                  <a:pt x="779" y="263"/>
                </a:cubicBezTo>
                <a:cubicBezTo>
                  <a:pt x="779" y="263"/>
                  <a:pt x="780" y="264"/>
                  <a:pt x="780" y="264"/>
                </a:cubicBezTo>
                <a:cubicBezTo>
                  <a:pt x="780" y="264"/>
                  <a:pt x="780" y="264"/>
                  <a:pt x="779" y="263"/>
                </a:cubicBezTo>
                <a:cubicBezTo>
                  <a:pt x="779" y="263"/>
                  <a:pt x="779" y="263"/>
                  <a:pt x="779" y="263"/>
                </a:cubicBezTo>
                <a:cubicBezTo>
                  <a:pt x="779" y="263"/>
                  <a:pt x="779" y="263"/>
                  <a:pt x="779" y="262"/>
                </a:cubicBezTo>
                <a:cubicBezTo>
                  <a:pt x="779" y="262"/>
                  <a:pt x="779" y="262"/>
                  <a:pt x="778" y="262"/>
                </a:cubicBezTo>
                <a:cubicBezTo>
                  <a:pt x="778" y="262"/>
                  <a:pt x="779" y="263"/>
                  <a:pt x="780" y="263"/>
                </a:cubicBezTo>
                <a:moveTo>
                  <a:pt x="217" y="762"/>
                </a:moveTo>
                <a:cubicBezTo>
                  <a:pt x="217" y="762"/>
                  <a:pt x="218" y="762"/>
                  <a:pt x="218" y="762"/>
                </a:cubicBezTo>
                <a:cubicBezTo>
                  <a:pt x="218" y="762"/>
                  <a:pt x="218" y="761"/>
                  <a:pt x="218" y="761"/>
                </a:cubicBezTo>
                <a:cubicBezTo>
                  <a:pt x="218" y="761"/>
                  <a:pt x="217" y="761"/>
                  <a:pt x="217" y="761"/>
                </a:cubicBezTo>
                <a:cubicBezTo>
                  <a:pt x="217" y="761"/>
                  <a:pt x="217" y="762"/>
                  <a:pt x="219" y="762"/>
                </a:cubicBezTo>
                <a:cubicBezTo>
                  <a:pt x="218" y="762"/>
                  <a:pt x="218" y="762"/>
                  <a:pt x="218" y="762"/>
                </a:cubicBezTo>
                <a:cubicBezTo>
                  <a:pt x="218" y="762"/>
                  <a:pt x="218" y="762"/>
                  <a:pt x="218" y="762"/>
                </a:cubicBezTo>
                <a:cubicBezTo>
                  <a:pt x="218" y="762"/>
                  <a:pt x="218" y="762"/>
                  <a:pt x="218" y="762"/>
                </a:cubicBezTo>
                <a:cubicBezTo>
                  <a:pt x="218" y="762"/>
                  <a:pt x="218" y="763"/>
                  <a:pt x="218" y="763"/>
                </a:cubicBezTo>
                <a:cubicBezTo>
                  <a:pt x="218" y="763"/>
                  <a:pt x="219" y="762"/>
                  <a:pt x="217" y="762"/>
                </a:cubicBezTo>
                <a:moveTo>
                  <a:pt x="67" y="607"/>
                </a:moveTo>
                <a:cubicBezTo>
                  <a:pt x="66" y="607"/>
                  <a:pt x="66" y="608"/>
                  <a:pt x="66" y="608"/>
                </a:cubicBezTo>
                <a:cubicBezTo>
                  <a:pt x="66" y="608"/>
                  <a:pt x="66" y="608"/>
                  <a:pt x="66" y="608"/>
                </a:cubicBezTo>
                <a:cubicBezTo>
                  <a:pt x="66" y="608"/>
                  <a:pt x="66" y="608"/>
                  <a:pt x="66" y="608"/>
                </a:cubicBezTo>
                <a:cubicBezTo>
                  <a:pt x="67" y="608"/>
                  <a:pt x="67" y="608"/>
                  <a:pt x="67" y="608"/>
                </a:cubicBezTo>
                <a:cubicBezTo>
                  <a:pt x="67" y="608"/>
                  <a:pt x="67" y="607"/>
                  <a:pt x="66" y="609"/>
                </a:cubicBezTo>
                <a:cubicBezTo>
                  <a:pt x="66" y="608"/>
                  <a:pt x="66" y="608"/>
                  <a:pt x="66" y="608"/>
                </a:cubicBezTo>
                <a:cubicBezTo>
                  <a:pt x="66" y="608"/>
                  <a:pt x="66" y="608"/>
                  <a:pt x="66" y="608"/>
                </a:cubicBezTo>
                <a:cubicBezTo>
                  <a:pt x="65" y="608"/>
                  <a:pt x="65" y="609"/>
                  <a:pt x="65" y="609"/>
                </a:cubicBezTo>
                <a:cubicBezTo>
                  <a:pt x="66" y="609"/>
                  <a:pt x="66" y="609"/>
                  <a:pt x="67" y="607"/>
                </a:cubicBezTo>
                <a:moveTo>
                  <a:pt x="206" y="744"/>
                </a:moveTo>
                <a:cubicBezTo>
                  <a:pt x="206" y="744"/>
                  <a:pt x="206" y="744"/>
                  <a:pt x="206" y="744"/>
                </a:cubicBezTo>
                <a:cubicBezTo>
                  <a:pt x="206" y="744"/>
                  <a:pt x="206" y="744"/>
                  <a:pt x="205" y="744"/>
                </a:cubicBezTo>
                <a:cubicBezTo>
                  <a:pt x="205" y="744"/>
                  <a:pt x="205" y="744"/>
                  <a:pt x="205" y="744"/>
                </a:cubicBezTo>
                <a:cubicBezTo>
                  <a:pt x="206" y="744"/>
                  <a:pt x="206" y="745"/>
                  <a:pt x="206" y="745"/>
                </a:cubicBezTo>
                <a:cubicBezTo>
                  <a:pt x="206" y="745"/>
                  <a:pt x="206" y="744"/>
                  <a:pt x="205" y="744"/>
                </a:cubicBezTo>
                <a:cubicBezTo>
                  <a:pt x="205" y="744"/>
                  <a:pt x="206" y="744"/>
                  <a:pt x="205" y="743"/>
                </a:cubicBezTo>
                <a:cubicBezTo>
                  <a:pt x="205" y="743"/>
                  <a:pt x="205" y="743"/>
                  <a:pt x="205" y="743"/>
                </a:cubicBezTo>
                <a:cubicBezTo>
                  <a:pt x="205" y="743"/>
                  <a:pt x="205" y="743"/>
                  <a:pt x="204" y="743"/>
                </a:cubicBezTo>
                <a:cubicBezTo>
                  <a:pt x="204" y="743"/>
                  <a:pt x="204" y="743"/>
                  <a:pt x="204" y="743"/>
                </a:cubicBezTo>
                <a:cubicBezTo>
                  <a:pt x="204" y="743"/>
                  <a:pt x="204" y="744"/>
                  <a:pt x="204" y="744"/>
                </a:cubicBezTo>
                <a:cubicBezTo>
                  <a:pt x="204" y="744"/>
                  <a:pt x="205" y="744"/>
                  <a:pt x="206" y="744"/>
                </a:cubicBezTo>
                <a:moveTo>
                  <a:pt x="807" y="368"/>
                </a:moveTo>
                <a:cubicBezTo>
                  <a:pt x="807" y="368"/>
                  <a:pt x="807" y="368"/>
                  <a:pt x="804" y="365"/>
                </a:cubicBezTo>
                <a:cubicBezTo>
                  <a:pt x="805" y="367"/>
                  <a:pt x="807" y="365"/>
                  <a:pt x="807" y="367"/>
                </a:cubicBezTo>
                <a:cubicBezTo>
                  <a:pt x="807" y="367"/>
                  <a:pt x="807" y="367"/>
                  <a:pt x="808" y="367"/>
                </a:cubicBezTo>
                <a:cubicBezTo>
                  <a:pt x="808" y="366"/>
                  <a:pt x="808" y="366"/>
                  <a:pt x="807" y="365"/>
                </a:cubicBezTo>
                <a:cubicBezTo>
                  <a:pt x="806" y="365"/>
                  <a:pt x="805" y="365"/>
                  <a:pt x="807" y="367"/>
                </a:cubicBezTo>
                <a:cubicBezTo>
                  <a:pt x="807" y="367"/>
                  <a:pt x="806" y="367"/>
                  <a:pt x="806" y="368"/>
                </a:cubicBezTo>
                <a:cubicBezTo>
                  <a:pt x="806" y="368"/>
                  <a:pt x="806" y="368"/>
                  <a:pt x="809" y="369"/>
                </a:cubicBezTo>
                <a:cubicBezTo>
                  <a:pt x="809" y="369"/>
                  <a:pt x="809" y="368"/>
                  <a:pt x="808" y="368"/>
                </a:cubicBezTo>
                <a:cubicBezTo>
                  <a:pt x="808" y="368"/>
                  <a:pt x="808" y="368"/>
                  <a:pt x="807" y="368"/>
                </a:cubicBezTo>
                <a:cubicBezTo>
                  <a:pt x="807" y="368"/>
                  <a:pt x="807" y="368"/>
                  <a:pt x="807" y="369"/>
                </a:cubicBezTo>
                <a:cubicBezTo>
                  <a:pt x="807" y="369"/>
                  <a:pt x="807" y="369"/>
                  <a:pt x="807" y="369"/>
                </a:cubicBezTo>
                <a:cubicBezTo>
                  <a:pt x="808" y="369"/>
                  <a:pt x="808" y="369"/>
                  <a:pt x="807" y="368"/>
                </a:cubicBezTo>
                <a:moveTo>
                  <a:pt x="440" y="801"/>
                </a:moveTo>
                <a:cubicBezTo>
                  <a:pt x="441" y="801"/>
                  <a:pt x="441" y="801"/>
                  <a:pt x="441" y="801"/>
                </a:cubicBezTo>
                <a:cubicBezTo>
                  <a:pt x="441" y="801"/>
                  <a:pt x="441" y="800"/>
                  <a:pt x="441" y="800"/>
                </a:cubicBezTo>
                <a:cubicBezTo>
                  <a:pt x="440" y="800"/>
                  <a:pt x="440" y="800"/>
                  <a:pt x="440" y="800"/>
                </a:cubicBezTo>
                <a:cubicBezTo>
                  <a:pt x="440" y="800"/>
                  <a:pt x="440" y="801"/>
                  <a:pt x="442" y="801"/>
                </a:cubicBezTo>
                <a:cubicBezTo>
                  <a:pt x="442" y="801"/>
                  <a:pt x="442" y="801"/>
                  <a:pt x="442" y="801"/>
                </a:cubicBezTo>
                <a:cubicBezTo>
                  <a:pt x="442" y="801"/>
                  <a:pt x="441" y="801"/>
                  <a:pt x="441" y="801"/>
                </a:cubicBezTo>
                <a:cubicBezTo>
                  <a:pt x="441" y="801"/>
                  <a:pt x="440" y="801"/>
                  <a:pt x="441" y="801"/>
                </a:cubicBezTo>
                <a:cubicBezTo>
                  <a:pt x="441" y="801"/>
                  <a:pt x="441" y="801"/>
                  <a:pt x="441" y="801"/>
                </a:cubicBezTo>
                <a:cubicBezTo>
                  <a:pt x="442" y="802"/>
                  <a:pt x="442" y="802"/>
                  <a:pt x="440" y="801"/>
                </a:cubicBezTo>
                <a:moveTo>
                  <a:pt x="12" y="398"/>
                </a:moveTo>
                <a:cubicBezTo>
                  <a:pt x="10" y="399"/>
                  <a:pt x="9" y="398"/>
                  <a:pt x="8" y="399"/>
                </a:cubicBezTo>
                <a:cubicBezTo>
                  <a:pt x="9" y="400"/>
                  <a:pt x="10" y="400"/>
                  <a:pt x="12" y="398"/>
                </a:cubicBezTo>
                <a:cubicBezTo>
                  <a:pt x="11" y="398"/>
                  <a:pt x="11" y="398"/>
                  <a:pt x="11" y="398"/>
                </a:cubicBezTo>
                <a:cubicBezTo>
                  <a:pt x="11" y="398"/>
                  <a:pt x="11" y="398"/>
                  <a:pt x="11" y="399"/>
                </a:cubicBezTo>
                <a:cubicBezTo>
                  <a:pt x="11" y="399"/>
                  <a:pt x="11" y="399"/>
                  <a:pt x="11" y="399"/>
                </a:cubicBezTo>
                <a:cubicBezTo>
                  <a:pt x="12" y="398"/>
                  <a:pt x="12" y="398"/>
                  <a:pt x="12" y="398"/>
                </a:cubicBezTo>
                <a:cubicBezTo>
                  <a:pt x="12" y="398"/>
                  <a:pt x="12" y="398"/>
                  <a:pt x="12" y="398"/>
                </a:cubicBezTo>
                <a:moveTo>
                  <a:pt x="64" y="602"/>
                </a:moveTo>
                <a:cubicBezTo>
                  <a:pt x="64" y="602"/>
                  <a:pt x="64" y="602"/>
                  <a:pt x="64" y="602"/>
                </a:cubicBezTo>
                <a:cubicBezTo>
                  <a:pt x="64" y="602"/>
                  <a:pt x="64" y="602"/>
                  <a:pt x="64" y="602"/>
                </a:cubicBezTo>
                <a:cubicBezTo>
                  <a:pt x="64" y="602"/>
                  <a:pt x="64" y="601"/>
                  <a:pt x="63" y="602"/>
                </a:cubicBezTo>
                <a:cubicBezTo>
                  <a:pt x="63" y="602"/>
                  <a:pt x="64" y="602"/>
                  <a:pt x="67" y="604"/>
                </a:cubicBezTo>
                <a:cubicBezTo>
                  <a:pt x="67" y="603"/>
                  <a:pt x="67" y="603"/>
                  <a:pt x="67" y="602"/>
                </a:cubicBezTo>
                <a:cubicBezTo>
                  <a:pt x="67" y="601"/>
                  <a:pt x="66" y="601"/>
                  <a:pt x="65" y="602"/>
                </a:cubicBezTo>
                <a:cubicBezTo>
                  <a:pt x="65" y="602"/>
                  <a:pt x="65" y="602"/>
                  <a:pt x="65" y="602"/>
                </a:cubicBezTo>
                <a:cubicBezTo>
                  <a:pt x="65" y="602"/>
                  <a:pt x="64" y="603"/>
                  <a:pt x="64" y="603"/>
                </a:cubicBezTo>
                <a:cubicBezTo>
                  <a:pt x="64" y="603"/>
                  <a:pt x="65" y="603"/>
                  <a:pt x="65" y="603"/>
                </a:cubicBezTo>
                <a:cubicBezTo>
                  <a:pt x="66" y="603"/>
                  <a:pt x="66" y="605"/>
                  <a:pt x="67" y="605"/>
                </a:cubicBezTo>
                <a:cubicBezTo>
                  <a:pt x="67" y="605"/>
                  <a:pt x="67" y="604"/>
                  <a:pt x="64" y="602"/>
                </a:cubicBezTo>
                <a:moveTo>
                  <a:pt x="495" y="20"/>
                </a:moveTo>
                <a:cubicBezTo>
                  <a:pt x="495" y="21"/>
                  <a:pt x="495" y="21"/>
                  <a:pt x="499" y="19"/>
                </a:cubicBezTo>
                <a:cubicBezTo>
                  <a:pt x="498" y="19"/>
                  <a:pt x="498" y="20"/>
                  <a:pt x="497" y="21"/>
                </a:cubicBezTo>
                <a:cubicBezTo>
                  <a:pt x="497" y="21"/>
                  <a:pt x="497" y="21"/>
                  <a:pt x="496" y="21"/>
                </a:cubicBezTo>
                <a:cubicBezTo>
                  <a:pt x="496" y="21"/>
                  <a:pt x="495" y="21"/>
                  <a:pt x="496" y="21"/>
                </a:cubicBezTo>
                <a:cubicBezTo>
                  <a:pt x="496" y="22"/>
                  <a:pt x="496" y="22"/>
                  <a:pt x="496" y="22"/>
                </a:cubicBezTo>
                <a:cubicBezTo>
                  <a:pt x="497" y="22"/>
                  <a:pt x="498" y="22"/>
                  <a:pt x="499" y="22"/>
                </a:cubicBezTo>
                <a:cubicBezTo>
                  <a:pt x="499" y="22"/>
                  <a:pt x="500" y="22"/>
                  <a:pt x="499" y="23"/>
                </a:cubicBezTo>
                <a:cubicBezTo>
                  <a:pt x="499" y="23"/>
                  <a:pt x="500" y="24"/>
                  <a:pt x="500" y="24"/>
                </a:cubicBezTo>
                <a:cubicBezTo>
                  <a:pt x="500" y="24"/>
                  <a:pt x="500" y="23"/>
                  <a:pt x="500" y="23"/>
                </a:cubicBezTo>
                <a:cubicBezTo>
                  <a:pt x="501" y="22"/>
                  <a:pt x="501" y="22"/>
                  <a:pt x="502" y="22"/>
                </a:cubicBezTo>
                <a:cubicBezTo>
                  <a:pt x="503" y="23"/>
                  <a:pt x="505" y="23"/>
                  <a:pt x="506" y="22"/>
                </a:cubicBezTo>
                <a:cubicBezTo>
                  <a:pt x="507" y="22"/>
                  <a:pt x="507" y="22"/>
                  <a:pt x="508" y="22"/>
                </a:cubicBezTo>
                <a:cubicBezTo>
                  <a:pt x="508" y="22"/>
                  <a:pt x="509" y="22"/>
                  <a:pt x="510" y="22"/>
                </a:cubicBezTo>
                <a:cubicBezTo>
                  <a:pt x="511" y="21"/>
                  <a:pt x="512" y="21"/>
                  <a:pt x="513" y="21"/>
                </a:cubicBezTo>
                <a:cubicBezTo>
                  <a:pt x="513" y="18"/>
                  <a:pt x="513" y="18"/>
                  <a:pt x="513" y="18"/>
                </a:cubicBezTo>
                <a:cubicBezTo>
                  <a:pt x="512" y="18"/>
                  <a:pt x="511" y="18"/>
                  <a:pt x="510" y="19"/>
                </a:cubicBezTo>
                <a:cubicBezTo>
                  <a:pt x="510" y="19"/>
                  <a:pt x="511" y="19"/>
                  <a:pt x="511" y="20"/>
                </a:cubicBezTo>
                <a:cubicBezTo>
                  <a:pt x="509" y="21"/>
                  <a:pt x="508" y="19"/>
                  <a:pt x="507" y="18"/>
                </a:cubicBezTo>
                <a:cubicBezTo>
                  <a:pt x="506" y="19"/>
                  <a:pt x="506" y="19"/>
                  <a:pt x="506" y="19"/>
                </a:cubicBezTo>
                <a:cubicBezTo>
                  <a:pt x="505" y="19"/>
                  <a:pt x="505" y="19"/>
                  <a:pt x="505" y="18"/>
                </a:cubicBezTo>
                <a:cubicBezTo>
                  <a:pt x="504" y="19"/>
                  <a:pt x="504" y="19"/>
                  <a:pt x="505" y="21"/>
                </a:cubicBezTo>
                <a:cubicBezTo>
                  <a:pt x="505" y="21"/>
                  <a:pt x="504" y="21"/>
                  <a:pt x="504" y="21"/>
                </a:cubicBezTo>
                <a:cubicBezTo>
                  <a:pt x="503" y="21"/>
                  <a:pt x="503" y="20"/>
                  <a:pt x="502" y="20"/>
                </a:cubicBezTo>
                <a:cubicBezTo>
                  <a:pt x="501" y="20"/>
                  <a:pt x="500" y="19"/>
                  <a:pt x="496" y="21"/>
                </a:cubicBezTo>
                <a:cubicBezTo>
                  <a:pt x="496" y="20"/>
                  <a:pt x="495" y="20"/>
                  <a:pt x="495" y="20"/>
                </a:cubicBezTo>
                <a:cubicBezTo>
                  <a:pt x="495" y="19"/>
                  <a:pt x="494" y="18"/>
                  <a:pt x="493" y="17"/>
                </a:cubicBezTo>
                <a:cubicBezTo>
                  <a:pt x="492" y="17"/>
                  <a:pt x="492" y="17"/>
                  <a:pt x="492" y="18"/>
                </a:cubicBezTo>
                <a:cubicBezTo>
                  <a:pt x="492" y="18"/>
                  <a:pt x="491" y="18"/>
                  <a:pt x="491" y="18"/>
                </a:cubicBezTo>
                <a:cubicBezTo>
                  <a:pt x="490" y="18"/>
                  <a:pt x="490" y="18"/>
                  <a:pt x="490" y="19"/>
                </a:cubicBezTo>
                <a:cubicBezTo>
                  <a:pt x="490" y="19"/>
                  <a:pt x="490" y="20"/>
                  <a:pt x="490" y="20"/>
                </a:cubicBezTo>
                <a:cubicBezTo>
                  <a:pt x="491" y="20"/>
                  <a:pt x="491" y="20"/>
                  <a:pt x="492" y="20"/>
                </a:cubicBezTo>
                <a:cubicBezTo>
                  <a:pt x="492" y="21"/>
                  <a:pt x="492" y="21"/>
                  <a:pt x="493" y="20"/>
                </a:cubicBezTo>
                <a:cubicBezTo>
                  <a:pt x="493" y="20"/>
                  <a:pt x="494" y="20"/>
                  <a:pt x="495" y="20"/>
                </a:cubicBezTo>
                <a:moveTo>
                  <a:pt x="73" y="628"/>
                </a:moveTo>
                <a:cubicBezTo>
                  <a:pt x="74" y="628"/>
                  <a:pt x="75" y="628"/>
                  <a:pt x="76" y="628"/>
                </a:cubicBezTo>
                <a:cubicBezTo>
                  <a:pt x="76" y="628"/>
                  <a:pt x="76" y="627"/>
                  <a:pt x="76" y="627"/>
                </a:cubicBezTo>
                <a:cubicBezTo>
                  <a:pt x="76" y="627"/>
                  <a:pt x="76" y="626"/>
                  <a:pt x="76" y="626"/>
                </a:cubicBezTo>
                <a:cubicBezTo>
                  <a:pt x="75" y="626"/>
                  <a:pt x="73" y="626"/>
                  <a:pt x="72" y="626"/>
                </a:cubicBezTo>
                <a:cubicBezTo>
                  <a:pt x="72" y="626"/>
                  <a:pt x="72" y="627"/>
                  <a:pt x="72" y="627"/>
                </a:cubicBezTo>
                <a:cubicBezTo>
                  <a:pt x="72" y="627"/>
                  <a:pt x="73" y="628"/>
                  <a:pt x="73" y="628"/>
                </a:cubicBezTo>
                <a:moveTo>
                  <a:pt x="9" y="448"/>
                </a:moveTo>
                <a:cubicBezTo>
                  <a:pt x="7" y="448"/>
                  <a:pt x="7" y="448"/>
                  <a:pt x="6" y="448"/>
                </a:cubicBezTo>
                <a:cubicBezTo>
                  <a:pt x="5" y="448"/>
                  <a:pt x="5" y="448"/>
                  <a:pt x="6" y="450"/>
                </a:cubicBezTo>
                <a:cubicBezTo>
                  <a:pt x="6" y="450"/>
                  <a:pt x="6" y="450"/>
                  <a:pt x="6" y="451"/>
                </a:cubicBezTo>
                <a:cubicBezTo>
                  <a:pt x="6" y="451"/>
                  <a:pt x="6" y="452"/>
                  <a:pt x="7" y="451"/>
                </a:cubicBezTo>
                <a:cubicBezTo>
                  <a:pt x="7" y="451"/>
                  <a:pt x="7" y="451"/>
                  <a:pt x="7" y="451"/>
                </a:cubicBezTo>
                <a:cubicBezTo>
                  <a:pt x="7" y="450"/>
                  <a:pt x="7" y="449"/>
                  <a:pt x="9" y="448"/>
                </a:cubicBezTo>
                <a:moveTo>
                  <a:pt x="449" y="805"/>
                </a:moveTo>
                <a:cubicBezTo>
                  <a:pt x="448" y="804"/>
                  <a:pt x="448" y="805"/>
                  <a:pt x="447" y="805"/>
                </a:cubicBezTo>
                <a:cubicBezTo>
                  <a:pt x="446" y="804"/>
                  <a:pt x="446" y="804"/>
                  <a:pt x="445" y="805"/>
                </a:cubicBezTo>
                <a:cubicBezTo>
                  <a:pt x="445" y="805"/>
                  <a:pt x="445" y="805"/>
                  <a:pt x="445" y="805"/>
                </a:cubicBezTo>
                <a:cubicBezTo>
                  <a:pt x="445" y="805"/>
                  <a:pt x="445" y="805"/>
                  <a:pt x="445" y="805"/>
                </a:cubicBezTo>
                <a:cubicBezTo>
                  <a:pt x="445" y="806"/>
                  <a:pt x="446" y="806"/>
                  <a:pt x="446" y="807"/>
                </a:cubicBezTo>
                <a:cubicBezTo>
                  <a:pt x="446" y="805"/>
                  <a:pt x="448" y="806"/>
                  <a:pt x="449" y="805"/>
                </a:cubicBezTo>
                <a:moveTo>
                  <a:pt x="578" y="768"/>
                </a:moveTo>
                <a:cubicBezTo>
                  <a:pt x="577" y="769"/>
                  <a:pt x="576" y="770"/>
                  <a:pt x="575" y="771"/>
                </a:cubicBezTo>
                <a:cubicBezTo>
                  <a:pt x="576" y="771"/>
                  <a:pt x="576" y="771"/>
                  <a:pt x="577" y="771"/>
                </a:cubicBezTo>
                <a:cubicBezTo>
                  <a:pt x="577" y="771"/>
                  <a:pt x="578" y="770"/>
                  <a:pt x="579" y="770"/>
                </a:cubicBezTo>
                <a:cubicBezTo>
                  <a:pt x="579" y="769"/>
                  <a:pt x="578" y="769"/>
                  <a:pt x="578" y="768"/>
                </a:cubicBezTo>
                <a:moveTo>
                  <a:pt x="512" y="787"/>
                </a:moveTo>
                <a:cubicBezTo>
                  <a:pt x="512" y="787"/>
                  <a:pt x="512" y="787"/>
                  <a:pt x="512" y="787"/>
                </a:cubicBezTo>
                <a:cubicBezTo>
                  <a:pt x="512" y="788"/>
                  <a:pt x="512" y="789"/>
                  <a:pt x="513" y="788"/>
                </a:cubicBezTo>
                <a:cubicBezTo>
                  <a:pt x="513" y="788"/>
                  <a:pt x="514" y="788"/>
                  <a:pt x="514" y="787"/>
                </a:cubicBezTo>
                <a:cubicBezTo>
                  <a:pt x="514" y="787"/>
                  <a:pt x="514" y="787"/>
                  <a:pt x="514" y="787"/>
                </a:cubicBezTo>
                <a:cubicBezTo>
                  <a:pt x="514" y="786"/>
                  <a:pt x="513" y="785"/>
                  <a:pt x="513" y="786"/>
                </a:cubicBezTo>
                <a:cubicBezTo>
                  <a:pt x="512" y="786"/>
                  <a:pt x="512" y="786"/>
                  <a:pt x="512" y="786"/>
                </a:cubicBezTo>
                <a:cubicBezTo>
                  <a:pt x="512" y="787"/>
                  <a:pt x="512" y="787"/>
                  <a:pt x="512" y="787"/>
                </a:cubicBezTo>
                <a:moveTo>
                  <a:pt x="14" y="341"/>
                </a:moveTo>
                <a:cubicBezTo>
                  <a:pt x="15" y="342"/>
                  <a:pt x="16" y="343"/>
                  <a:pt x="19" y="342"/>
                </a:cubicBezTo>
                <a:cubicBezTo>
                  <a:pt x="17" y="342"/>
                  <a:pt x="16" y="340"/>
                  <a:pt x="14" y="341"/>
                </a:cubicBezTo>
                <a:moveTo>
                  <a:pt x="486" y="19"/>
                </a:moveTo>
                <a:cubicBezTo>
                  <a:pt x="486" y="19"/>
                  <a:pt x="486" y="19"/>
                  <a:pt x="486" y="19"/>
                </a:cubicBezTo>
                <a:cubicBezTo>
                  <a:pt x="486" y="18"/>
                  <a:pt x="485" y="18"/>
                  <a:pt x="485" y="18"/>
                </a:cubicBezTo>
                <a:cubicBezTo>
                  <a:pt x="484" y="18"/>
                  <a:pt x="484" y="17"/>
                  <a:pt x="483" y="17"/>
                </a:cubicBezTo>
                <a:cubicBezTo>
                  <a:pt x="483" y="17"/>
                  <a:pt x="482" y="18"/>
                  <a:pt x="482" y="18"/>
                </a:cubicBezTo>
                <a:cubicBezTo>
                  <a:pt x="482" y="18"/>
                  <a:pt x="483" y="19"/>
                  <a:pt x="483" y="19"/>
                </a:cubicBezTo>
                <a:cubicBezTo>
                  <a:pt x="484" y="19"/>
                  <a:pt x="485" y="19"/>
                  <a:pt x="486" y="19"/>
                </a:cubicBezTo>
                <a:moveTo>
                  <a:pt x="482" y="16"/>
                </a:moveTo>
                <a:cubicBezTo>
                  <a:pt x="480" y="16"/>
                  <a:pt x="479" y="16"/>
                  <a:pt x="478" y="16"/>
                </a:cubicBezTo>
                <a:cubicBezTo>
                  <a:pt x="478" y="16"/>
                  <a:pt x="477" y="16"/>
                  <a:pt x="477" y="16"/>
                </a:cubicBezTo>
                <a:cubicBezTo>
                  <a:pt x="477" y="17"/>
                  <a:pt x="479" y="17"/>
                  <a:pt x="479" y="18"/>
                </a:cubicBezTo>
                <a:cubicBezTo>
                  <a:pt x="479" y="17"/>
                  <a:pt x="481" y="17"/>
                  <a:pt x="482" y="16"/>
                </a:cubicBezTo>
                <a:moveTo>
                  <a:pt x="506" y="27"/>
                </a:moveTo>
                <a:cubicBezTo>
                  <a:pt x="507" y="27"/>
                  <a:pt x="507" y="27"/>
                  <a:pt x="508" y="27"/>
                </a:cubicBezTo>
                <a:cubicBezTo>
                  <a:pt x="508" y="27"/>
                  <a:pt x="508" y="26"/>
                  <a:pt x="508" y="26"/>
                </a:cubicBezTo>
                <a:cubicBezTo>
                  <a:pt x="508" y="26"/>
                  <a:pt x="508" y="26"/>
                  <a:pt x="507" y="26"/>
                </a:cubicBezTo>
                <a:cubicBezTo>
                  <a:pt x="507" y="26"/>
                  <a:pt x="506" y="26"/>
                  <a:pt x="505" y="25"/>
                </a:cubicBezTo>
                <a:cubicBezTo>
                  <a:pt x="505" y="25"/>
                  <a:pt x="504" y="25"/>
                  <a:pt x="504" y="25"/>
                </a:cubicBezTo>
                <a:cubicBezTo>
                  <a:pt x="504" y="26"/>
                  <a:pt x="504" y="26"/>
                  <a:pt x="504" y="26"/>
                </a:cubicBezTo>
                <a:cubicBezTo>
                  <a:pt x="505" y="27"/>
                  <a:pt x="506" y="27"/>
                  <a:pt x="506" y="27"/>
                </a:cubicBezTo>
                <a:moveTo>
                  <a:pt x="530" y="28"/>
                </a:moveTo>
                <a:cubicBezTo>
                  <a:pt x="529" y="27"/>
                  <a:pt x="528" y="28"/>
                  <a:pt x="528" y="28"/>
                </a:cubicBezTo>
                <a:cubicBezTo>
                  <a:pt x="527" y="28"/>
                  <a:pt x="527" y="28"/>
                  <a:pt x="527" y="29"/>
                </a:cubicBezTo>
                <a:cubicBezTo>
                  <a:pt x="527" y="29"/>
                  <a:pt x="527" y="29"/>
                  <a:pt x="527" y="29"/>
                </a:cubicBezTo>
                <a:cubicBezTo>
                  <a:pt x="528" y="29"/>
                  <a:pt x="528" y="30"/>
                  <a:pt x="528" y="29"/>
                </a:cubicBezTo>
                <a:cubicBezTo>
                  <a:pt x="529" y="29"/>
                  <a:pt x="529" y="29"/>
                  <a:pt x="530" y="28"/>
                </a:cubicBezTo>
                <a:moveTo>
                  <a:pt x="418" y="11"/>
                </a:moveTo>
                <a:cubicBezTo>
                  <a:pt x="419" y="11"/>
                  <a:pt x="420" y="11"/>
                  <a:pt x="420" y="11"/>
                </a:cubicBezTo>
                <a:cubicBezTo>
                  <a:pt x="420" y="11"/>
                  <a:pt x="421" y="10"/>
                  <a:pt x="421" y="10"/>
                </a:cubicBezTo>
                <a:cubicBezTo>
                  <a:pt x="420" y="10"/>
                  <a:pt x="420" y="10"/>
                  <a:pt x="420" y="10"/>
                </a:cubicBezTo>
                <a:cubicBezTo>
                  <a:pt x="419" y="10"/>
                  <a:pt x="418" y="10"/>
                  <a:pt x="417" y="10"/>
                </a:cubicBezTo>
                <a:cubicBezTo>
                  <a:pt x="417" y="10"/>
                  <a:pt x="417" y="10"/>
                  <a:pt x="417" y="10"/>
                </a:cubicBezTo>
                <a:cubicBezTo>
                  <a:pt x="417" y="10"/>
                  <a:pt x="417" y="10"/>
                  <a:pt x="417" y="11"/>
                </a:cubicBezTo>
                <a:cubicBezTo>
                  <a:pt x="418" y="11"/>
                  <a:pt x="418" y="11"/>
                  <a:pt x="418" y="11"/>
                </a:cubicBezTo>
                <a:moveTo>
                  <a:pt x="602" y="759"/>
                </a:moveTo>
                <a:cubicBezTo>
                  <a:pt x="602" y="760"/>
                  <a:pt x="602" y="760"/>
                  <a:pt x="602" y="760"/>
                </a:cubicBezTo>
                <a:cubicBezTo>
                  <a:pt x="602" y="761"/>
                  <a:pt x="602" y="761"/>
                  <a:pt x="602" y="761"/>
                </a:cubicBezTo>
                <a:cubicBezTo>
                  <a:pt x="602" y="761"/>
                  <a:pt x="602" y="761"/>
                  <a:pt x="603" y="761"/>
                </a:cubicBezTo>
                <a:cubicBezTo>
                  <a:pt x="603" y="760"/>
                  <a:pt x="603" y="759"/>
                  <a:pt x="604" y="758"/>
                </a:cubicBezTo>
                <a:cubicBezTo>
                  <a:pt x="604" y="758"/>
                  <a:pt x="603" y="758"/>
                  <a:pt x="603" y="758"/>
                </a:cubicBezTo>
                <a:cubicBezTo>
                  <a:pt x="602" y="758"/>
                  <a:pt x="602" y="758"/>
                  <a:pt x="602" y="759"/>
                </a:cubicBezTo>
                <a:moveTo>
                  <a:pt x="410" y="9"/>
                </a:moveTo>
                <a:cubicBezTo>
                  <a:pt x="410" y="9"/>
                  <a:pt x="410" y="9"/>
                  <a:pt x="410" y="9"/>
                </a:cubicBezTo>
                <a:cubicBezTo>
                  <a:pt x="409" y="9"/>
                  <a:pt x="408" y="9"/>
                  <a:pt x="408" y="10"/>
                </a:cubicBezTo>
                <a:cubicBezTo>
                  <a:pt x="408" y="10"/>
                  <a:pt x="409" y="10"/>
                  <a:pt x="409" y="11"/>
                </a:cubicBezTo>
                <a:cubicBezTo>
                  <a:pt x="410" y="11"/>
                  <a:pt x="410" y="10"/>
                  <a:pt x="410" y="9"/>
                </a:cubicBezTo>
                <a:moveTo>
                  <a:pt x="202" y="742"/>
                </a:moveTo>
                <a:cubicBezTo>
                  <a:pt x="203" y="742"/>
                  <a:pt x="203" y="742"/>
                  <a:pt x="204" y="742"/>
                </a:cubicBezTo>
                <a:cubicBezTo>
                  <a:pt x="204" y="742"/>
                  <a:pt x="204" y="741"/>
                  <a:pt x="204" y="741"/>
                </a:cubicBezTo>
                <a:cubicBezTo>
                  <a:pt x="204" y="741"/>
                  <a:pt x="204" y="741"/>
                  <a:pt x="204" y="741"/>
                </a:cubicBezTo>
                <a:cubicBezTo>
                  <a:pt x="203" y="741"/>
                  <a:pt x="202" y="741"/>
                  <a:pt x="201" y="741"/>
                </a:cubicBezTo>
                <a:cubicBezTo>
                  <a:pt x="201" y="741"/>
                  <a:pt x="201" y="741"/>
                  <a:pt x="201" y="742"/>
                </a:cubicBezTo>
                <a:cubicBezTo>
                  <a:pt x="201" y="742"/>
                  <a:pt x="201" y="742"/>
                  <a:pt x="201" y="742"/>
                </a:cubicBezTo>
                <a:cubicBezTo>
                  <a:pt x="201" y="742"/>
                  <a:pt x="202" y="742"/>
                  <a:pt x="202" y="742"/>
                </a:cubicBezTo>
                <a:moveTo>
                  <a:pt x="200" y="742"/>
                </a:moveTo>
                <a:cubicBezTo>
                  <a:pt x="199" y="742"/>
                  <a:pt x="199" y="740"/>
                  <a:pt x="197" y="741"/>
                </a:cubicBezTo>
                <a:cubicBezTo>
                  <a:pt x="198" y="742"/>
                  <a:pt x="198" y="744"/>
                  <a:pt x="200" y="742"/>
                </a:cubicBezTo>
                <a:moveTo>
                  <a:pt x="601" y="55"/>
                </a:moveTo>
                <a:cubicBezTo>
                  <a:pt x="602" y="55"/>
                  <a:pt x="603" y="54"/>
                  <a:pt x="603" y="54"/>
                </a:cubicBezTo>
                <a:cubicBezTo>
                  <a:pt x="602" y="53"/>
                  <a:pt x="602" y="53"/>
                  <a:pt x="601" y="51"/>
                </a:cubicBezTo>
                <a:cubicBezTo>
                  <a:pt x="601" y="53"/>
                  <a:pt x="600" y="54"/>
                  <a:pt x="601" y="55"/>
                </a:cubicBezTo>
                <a:moveTo>
                  <a:pt x="627" y="72"/>
                </a:moveTo>
                <a:cubicBezTo>
                  <a:pt x="627" y="72"/>
                  <a:pt x="627" y="72"/>
                  <a:pt x="627" y="72"/>
                </a:cubicBezTo>
                <a:cubicBezTo>
                  <a:pt x="626" y="73"/>
                  <a:pt x="626" y="75"/>
                  <a:pt x="627" y="75"/>
                </a:cubicBezTo>
                <a:cubicBezTo>
                  <a:pt x="627" y="75"/>
                  <a:pt x="628" y="75"/>
                  <a:pt x="628" y="75"/>
                </a:cubicBezTo>
                <a:cubicBezTo>
                  <a:pt x="628" y="75"/>
                  <a:pt x="628" y="75"/>
                  <a:pt x="628" y="75"/>
                </a:cubicBezTo>
                <a:cubicBezTo>
                  <a:pt x="628" y="74"/>
                  <a:pt x="628" y="73"/>
                  <a:pt x="627" y="72"/>
                </a:cubicBezTo>
                <a:moveTo>
                  <a:pt x="634" y="82"/>
                </a:moveTo>
                <a:cubicBezTo>
                  <a:pt x="633" y="82"/>
                  <a:pt x="632" y="82"/>
                  <a:pt x="632" y="82"/>
                </a:cubicBezTo>
                <a:cubicBezTo>
                  <a:pt x="632" y="82"/>
                  <a:pt x="632" y="82"/>
                  <a:pt x="631" y="82"/>
                </a:cubicBezTo>
                <a:cubicBezTo>
                  <a:pt x="631" y="82"/>
                  <a:pt x="632" y="83"/>
                  <a:pt x="632" y="83"/>
                </a:cubicBezTo>
                <a:cubicBezTo>
                  <a:pt x="633" y="83"/>
                  <a:pt x="634" y="83"/>
                  <a:pt x="635" y="83"/>
                </a:cubicBezTo>
                <a:cubicBezTo>
                  <a:pt x="635" y="83"/>
                  <a:pt x="635" y="82"/>
                  <a:pt x="635" y="82"/>
                </a:cubicBezTo>
                <a:cubicBezTo>
                  <a:pt x="635" y="82"/>
                  <a:pt x="635" y="82"/>
                  <a:pt x="635" y="82"/>
                </a:cubicBezTo>
                <a:cubicBezTo>
                  <a:pt x="634" y="82"/>
                  <a:pt x="634" y="82"/>
                  <a:pt x="634" y="82"/>
                </a:cubicBezTo>
                <a:moveTo>
                  <a:pt x="452" y="801"/>
                </a:moveTo>
                <a:cubicBezTo>
                  <a:pt x="452" y="801"/>
                  <a:pt x="453" y="801"/>
                  <a:pt x="453" y="801"/>
                </a:cubicBezTo>
                <a:cubicBezTo>
                  <a:pt x="454" y="801"/>
                  <a:pt x="454" y="800"/>
                  <a:pt x="454" y="800"/>
                </a:cubicBezTo>
                <a:cubicBezTo>
                  <a:pt x="454" y="800"/>
                  <a:pt x="454" y="800"/>
                  <a:pt x="453" y="800"/>
                </a:cubicBezTo>
                <a:cubicBezTo>
                  <a:pt x="452" y="800"/>
                  <a:pt x="452" y="800"/>
                  <a:pt x="451" y="800"/>
                </a:cubicBezTo>
                <a:cubicBezTo>
                  <a:pt x="450" y="800"/>
                  <a:pt x="450" y="800"/>
                  <a:pt x="450" y="800"/>
                </a:cubicBezTo>
                <a:cubicBezTo>
                  <a:pt x="450" y="800"/>
                  <a:pt x="450" y="801"/>
                  <a:pt x="451" y="801"/>
                </a:cubicBezTo>
                <a:cubicBezTo>
                  <a:pt x="451" y="801"/>
                  <a:pt x="451" y="801"/>
                  <a:pt x="452" y="801"/>
                </a:cubicBezTo>
                <a:moveTo>
                  <a:pt x="371" y="798"/>
                </a:moveTo>
                <a:cubicBezTo>
                  <a:pt x="371" y="798"/>
                  <a:pt x="371" y="797"/>
                  <a:pt x="370" y="797"/>
                </a:cubicBezTo>
                <a:cubicBezTo>
                  <a:pt x="369" y="798"/>
                  <a:pt x="369" y="798"/>
                  <a:pt x="369" y="798"/>
                </a:cubicBezTo>
                <a:cubicBezTo>
                  <a:pt x="370" y="799"/>
                  <a:pt x="370" y="799"/>
                  <a:pt x="371" y="798"/>
                </a:cubicBezTo>
                <a:moveTo>
                  <a:pt x="104" y="668"/>
                </a:moveTo>
                <a:cubicBezTo>
                  <a:pt x="105" y="668"/>
                  <a:pt x="105" y="668"/>
                  <a:pt x="106" y="668"/>
                </a:cubicBezTo>
                <a:cubicBezTo>
                  <a:pt x="106" y="668"/>
                  <a:pt x="106" y="667"/>
                  <a:pt x="106" y="667"/>
                </a:cubicBezTo>
                <a:cubicBezTo>
                  <a:pt x="105" y="667"/>
                  <a:pt x="104" y="667"/>
                  <a:pt x="103" y="667"/>
                </a:cubicBezTo>
                <a:cubicBezTo>
                  <a:pt x="103" y="667"/>
                  <a:pt x="103" y="668"/>
                  <a:pt x="103" y="668"/>
                </a:cubicBezTo>
                <a:cubicBezTo>
                  <a:pt x="104" y="668"/>
                  <a:pt x="104" y="668"/>
                  <a:pt x="104" y="668"/>
                </a:cubicBezTo>
                <a:moveTo>
                  <a:pt x="806" y="349"/>
                </a:moveTo>
                <a:cubicBezTo>
                  <a:pt x="807" y="350"/>
                  <a:pt x="808" y="350"/>
                  <a:pt x="809" y="349"/>
                </a:cubicBezTo>
                <a:cubicBezTo>
                  <a:pt x="808" y="348"/>
                  <a:pt x="807" y="348"/>
                  <a:pt x="806" y="349"/>
                </a:cubicBezTo>
                <a:moveTo>
                  <a:pt x="536" y="789"/>
                </a:moveTo>
                <a:cubicBezTo>
                  <a:pt x="536" y="789"/>
                  <a:pt x="537" y="789"/>
                  <a:pt x="537" y="789"/>
                </a:cubicBezTo>
                <a:cubicBezTo>
                  <a:pt x="537" y="789"/>
                  <a:pt x="537" y="789"/>
                  <a:pt x="537" y="789"/>
                </a:cubicBezTo>
                <a:cubicBezTo>
                  <a:pt x="537" y="788"/>
                  <a:pt x="535" y="788"/>
                  <a:pt x="535" y="789"/>
                </a:cubicBezTo>
                <a:cubicBezTo>
                  <a:pt x="535" y="789"/>
                  <a:pt x="535" y="789"/>
                  <a:pt x="535" y="789"/>
                </a:cubicBezTo>
                <a:cubicBezTo>
                  <a:pt x="535" y="789"/>
                  <a:pt x="536" y="789"/>
                  <a:pt x="536" y="789"/>
                </a:cubicBezTo>
                <a:moveTo>
                  <a:pt x="2" y="386"/>
                </a:moveTo>
                <a:cubicBezTo>
                  <a:pt x="3" y="387"/>
                  <a:pt x="4" y="387"/>
                  <a:pt x="5" y="386"/>
                </a:cubicBezTo>
                <a:cubicBezTo>
                  <a:pt x="4" y="385"/>
                  <a:pt x="3" y="385"/>
                  <a:pt x="2" y="386"/>
                </a:cubicBezTo>
                <a:moveTo>
                  <a:pt x="37" y="251"/>
                </a:moveTo>
                <a:cubicBezTo>
                  <a:pt x="37" y="251"/>
                  <a:pt x="37" y="251"/>
                  <a:pt x="37" y="251"/>
                </a:cubicBezTo>
                <a:cubicBezTo>
                  <a:pt x="38" y="251"/>
                  <a:pt x="38" y="251"/>
                  <a:pt x="38" y="250"/>
                </a:cubicBezTo>
                <a:cubicBezTo>
                  <a:pt x="38" y="250"/>
                  <a:pt x="38" y="250"/>
                  <a:pt x="38" y="250"/>
                </a:cubicBezTo>
                <a:cubicBezTo>
                  <a:pt x="38" y="250"/>
                  <a:pt x="37" y="250"/>
                  <a:pt x="37" y="250"/>
                </a:cubicBezTo>
                <a:cubicBezTo>
                  <a:pt x="36" y="250"/>
                  <a:pt x="36" y="251"/>
                  <a:pt x="37" y="251"/>
                </a:cubicBezTo>
                <a:moveTo>
                  <a:pt x="14" y="487"/>
                </a:moveTo>
                <a:cubicBezTo>
                  <a:pt x="14" y="487"/>
                  <a:pt x="14" y="487"/>
                  <a:pt x="15" y="486"/>
                </a:cubicBezTo>
                <a:cubicBezTo>
                  <a:pt x="15" y="486"/>
                  <a:pt x="15" y="486"/>
                  <a:pt x="16" y="485"/>
                </a:cubicBezTo>
                <a:cubicBezTo>
                  <a:pt x="16" y="485"/>
                  <a:pt x="15" y="485"/>
                  <a:pt x="15" y="485"/>
                </a:cubicBezTo>
                <a:cubicBezTo>
                  <a:pt x="15" y="485"/>
                  <a:pt x="14" y="485"/>
                  <a:pt x="14" y="485"/>
                </a:cubicBezTo>
                <a:cubicBezTo>
                  <a:pt x="14" y="486"/>
                  <a:pt x="14" y="486"/>
                  <a:pt x="14" y="487"/>
                </a:cubicBezTo>
                <a:moveTo>
                  <a:pt x="10" y="427"/>
                </a:moveTo>
                <a:cubicBezTo>
                  <a:pt x="11" y="427"/>
                  <a:pt x="11" y="427"/>
                  <a:pt x="11" y="427"/>
                </a:cubicBezTo>
                <a:cubicBezTo>
                  <a:pt x="12" y="427"/>
                  <a:pt x="12" y="427"/>
                  <a:pt x="12" y="426"/>
                </a:cubicBezTo>
                <a:cubicBezTo>
                  <a:pt x="12" y="426"/>
                  <a:pt x="12" y="426"/>
                  <a:pt x="11" y="426"/>
                </a:cubicBezTo>
                <a:cubicBezTo>
                  <a:pt x="11" y="426"/>
                  <a:pt x="10" y="426"/>
                  <a:pt x="10" y="426"/>
                </a:cubicBezTo>
                <a:cubicBezTo>
                  <a:pt x="9" y="426"/>
                  <a:pt x="9" y="426"/>
                  <a:pt x="9" y="427"/>
                </a:cubicBezTo>
                <a:cubicBezTo>
                  <a:pt x="9" y="427"/>
                  <a:pt x="9" y="427"/>
                  <a:pt x="10" y="427"/>
                </a:cubicBezTo>
                <a:cubicBezTo>
                  <a:pt x="10" y="427"/>
                  <a:pt x="10" y="427"/>
                  <a:pt x="10" y="427"/>
                </a:cubicBezTo>
                <a:moveTo>
                  <a:pt x="212" y="759"/>
                </a:moveTo>
                <a:cubicBezTo>
                  <a:pt x="212" y="759"/>
                  <a:pt x="212" y="759"/>
                  <a:pt x="212" y="759"/>
                </a:cubicBezTo>
                <a:cubicBezTo>
                  <a:pt x="211" y="759"/>
                  <a:pt x="211" y="758"/>
                  <a:pt x="211" y="758"/>
                </a:cubicBezTo>
                <a:cubicBezTo>
                  <a:pt x="211" y="758"/>
                  <a:pt x="210" y="758"/>
                  <a:pt x="210" y="758"/>
                </a:cubicBezTo>
                <a:cubicBezTo>
                  <a:pt x="210" y="759"/>
                  <a:pt x="210" y="759"/>
                  <a:pt x="210" y="760"/>
                </a:cubicBezTo>
                <a:cubicBezTo>
                  <a:pt x="211" y="760"/>
                  <a:pt x="212" y="760"/>
                  <a:pt x="212" y="759"/>
                </a:cubicBezTo>
                <a:moveTo>
                  <a:pt x="425" y="8"/>
                </a:moveTo>
                <a:cubicBezTo>
                  <a:pt x="426" y="9"/>
                  <a:pt x="426" y="9"/>
                  <a:pt x="427" y="9"/>
                </a:cubicBezTo>
                <a:cubicBezTo>
                  <a:pt x="427" y="10"/>
                  <a:pt x="427" y="9"/>
                  <a:pt x="427" y="9"/>
                </a:cubicBezTo>
                <a:cubicBezTo>
                  <a:pt x="428" y="8"/>
                  <a:pt x="427" y="8"/>
                  <a:pt x="427" y="8"/>
                </a:cubicBezTo>
                <a:cubicBezTo>
                  <a:pt x="426" y="8"/>
                  <a:pt x="426" y="8"/>
                  <a:pt x="425" y="8"/>
                </a:cubicBezTo>
                <a:moveTo>
                  <a:pt x="238" y="769"/>
                </a:moveTo>
                <a:cubicBezTo>
                  <a:pt x="238" y="769"/>
                  <a:pt x="238" y="769"/>
                  <a:pt x="238" y="769"/>
                </a:cubicBezTo>
                <a:cubicBezTo>
                  <a:pt x="238" y="769"/>
                  <a:pt x="239" y="768"/>
                  <a:pt x="238" y="768"/>
                </a:cubicBezTo>
                <a:cubicBezTo>
                  <a:pt x="238" y="768"/>
                  <a:pt x="238" y="768"/>
                  <a:pt x="237" y="768"/>
                </a:cubicBezTo>
                <a:cubicBezTo>
                  <a:pt x="237" y="768"/>
                  <a:pt x="237" y="768"/>
                  <a:pt x="237" y="768"/>
                </a:cubicBezTo>
                <a:cubicBezTo>
                  <a:pt x="237" y="769"/>
                  <a:pt x="238" y="769"/>
                  <a:pt x="238" y="769"/>
                </a:cubicBezTo>
                <a:moveTo>
                  <a:pt x="506" y="795"/>
                </a:moveTo>
                <a:cubicBezTo>
                  <a:pt x="506" y="795"/>
                  <a:pt x="506" y="795"/>
                  <a:pt x="507" y="795"/>
                </a:cubicBezTo>
                <a:cubicBezTo>
                  <a:pt x="507" y="795"/>
                  <a:pt x="507" y="795"/>
                  <a:pt x="507" y="795"/>
                </a:cubicBezTo>
                <a:cubicBezTo>
                  <a:pt x="507" y="794"/>
                  <a:pt x="507" y="794"/>
                  <a:pt x="507" y="794"/>
                </a:cubicBezTo>
                <a:cubicBezTo>
                  <a:pt x="506" y="794"/>
                  <a:pt x="505" y="794"/>
                  <a:pt x="505" y="794"/>
                </a:cubicBezTo>
                <a:cubicBezTo>
                  <a:pt x="505" y="794"/>
                  <a:pt x="504" y="794"/>
                  <a:pt x="504" y="794"/>
                </a:cubicBezTo>
                <a:cubicBezTo>
                  <a:pt x="504" y="795"/>
                  <a:pt x="505" y="795"/>
                  <a:pt x="505" y="795"/>
                </a:cubicBezTo>
                <a:cubicBezTo>
                  <a:pt x="505" y="795"/>
                  <a:pt x="505" y="795"/>
                  <a:pt x="506" y="795"/>
                </a:cubicBezTo>
                <a:moveTo>
                  <a:pt x="639" y="80"/>
                </a:moveTo>
                <a:cubicBezTo>
                  <a:pt x="639" y="80"/>
                  <a:pt x="640" y="80"/>
                  <a:pt x="640" y="80"/>
                </a:cubicBezTo>
                <a:cubicBezTo>
                  <a:pt x="640" y="79"/>
                  <a:pt x="640" y="79"/>
                  <a:pt x="640" y="78"/>
                </a:cubicBezTo>
                <a:cubicBezTo>
                  <a:pt x="639" y="78"/>
                  <a:pt x="639" y="78"/>
                  <a:pt x="638" y="78"/>
                </a:cubicBezTo>
                <a:cubicBezTo>
                  <a:pt x="638" y="78"/>
                  <a:pt x="638" y="78"/>
                  <a:pt x="638" y="79"/>
                </a:cubicBezTo>
                <a:cubicBezTo>
                  <a:pt x="638" y="79"/>
                  <a:pt x="639" y="79"/>
                  <a:pt x="639" y="80"/>
                </a:cubicBezTo>
                <a:moveTo>
                  <a:pt x="58" y="212"/>
                </a:moveTo>
                <a:cubicBezTo>
                  <a:pt x="58" y="212"/>
                  <a:pt x="58" y="212"/>
                  <a:pt x="58" y="212"/>
                </a:cubicBezTo>
                <a:cubicBezTo>
                  <a:pt x="58" y="212"/>
                  <a:pt x="57" y="212"/>
                  <a:pt x="57" y="212"/>
                </a:cubicBezTo>
                <a:cubicBezTo>
                  <a:pt x="57" y="212"/>
                  <a:pt x="57" y="213"/>
                  <a:pt x="57" y="213"/>
                </a:cubicBezTo>
                <a:cubicBezTo>
                  <a:pt x="57" y="213"/>
                  <a:pt x="57" y="213"/>
                  <a:pt x="57" y="213"/>
                </a:cubicBezTo>
                <a:cubicBezTo>
                  <a:pt x="58" y="213"/>
                  <a:pt x="58" y="213"/>
                  <a:pt x="58" y="212"/>
                </a:cubicBezTo>
                <a:moveTo>
                  <a:pt x="348" y="803"/>
                </a:moveTo>
                <a:cubicBezTo>
                  <a:pt x="347" y="802"/>
                  <a:pt x="346" y="802"/>
                  <a:pt x="346" y="803"/>
                </a:cubicBezTo>
                <a:cubicBezTo>
                  <a:pt x="346" y="804"/>
                  <a:pt x="347" y="804"/>
                  <a:pt x="348" y="803"/>
                </a:cubicBezTo>
                <a:moveTo>
                  <a:pt x="649" y="726"/>
                </a:moveTo>
                <a:cubicBezTo>
                  <a:pt x="649" y="726"/>
                  <a:pt x="648" y="726"/>
                  <a:pt x="648" y="726"/>
                </a:cubicBezTo>
                <a:cubicBezTo>
                  <a:pt x="648" y="726"/>
                  <a:pt x="648" y="726"/>
                  <a:pt x="648" y="726"/>
                </a:cubicBezTo>
                <a:cubicBezTo>
                  <a:pt x="648" y="727"/>
                  <a:pt x="649" y="727"/>
                  <a:pt x="649" y="726"/>
                </a:cubicBezTo>
                <a:cubicBezTo>
                  <a:pt x="649" y="726"/>
                  <a:pt x="649" y="726"/>
                  <a:pt x="649" y="726"/>
                </a:cubicBezTo>
                <a:moveTo>
                  <a:pt x="323" y="12"/>
                </a:moveTo>
                <a:cubicBezTo>
                  <a:pt x="323" y="13"/>
                  <a:pt x="322" y="13"/>
                  <a:pt x="322" y="13"/>
                </a:cubicBezTo>
                <a:cubicBezTo>
                  <a:pt x="322" y="14"/>
                  <a:pt x="323" y="14"/>
                  <a:pt x="324" y="13"/>
                </a:cubicBezTo>
                <a:cubicBezTo>
                  <a:pt x="324" y="13"/>
                  <a:pt x="324" y="13"/>
                  <a:pt x="324" y="13"/>
                </a:cubicBezTo>
                <a:cubicBezTo>
                  <a:pt x="324" y="13"/>
                  <a:pt x="323" y="13"/>
                  <a:pt x="323" y="12"/>
                </a:cubicBezTo>
                <a:moveTo>
                  <a:pt x="809" y="344"/>
                </a:moveTo>
                <a:cubicBezTo>
                  <a:pt x="808" y="343"/>
                  <a:pt x="807" y="343"/>
                  <a:pt x="807" y="344"/>
                </a:cubicBezTo>
                <a:cubicBezTo>
                  <a:pt x="807" y="344"/>
                  <a:pt x="807" y="344"/>
                  <a:pt x="807" y="344"/>
                </a:cubicBezTo>
                <a:cubicBezTo>
                  <a:pt x="807" y="345"/>
                  <a:pt x="808" y="345"/>
                  <a:pt x="808" y="344"/>
                </a:cubicBezTo>
                <a:cubicBezTo>
                  <a:pt x="809" y="344"/>
                  <a:pt x="809" y="344"/>
                  <a:pt x="809" y="344"/>
                </a:cubicBezTo>
                <a:moveTo>
                  <a:pt x="497" y="17"/>
                </a:moveTo>
                <a:cubicBezTo>
                  <a:pt x="497" y="17"/>
                  <a:pt x="498" y="17"/>
                  <a:pt x="499" y="17"/>
                </a:cubicBezTo>
                <a:cubicBezTo>
                  <a:pt x="498" y="16"/>
                  <a:pt x="497" y="16"/>
                  <a:pt x="497" y="17"/>
                </a:cubicBezTo>
                <a:moveTo>
                  <a:pt x="353" y="803"/>
                </a:moveTo>
                <a:cubicBezTo>
                  <a:pt x="353" y="803"/>
                  <a:pt x="353" y="803"/>
                  <a:pt x="353" y="803"/>
                </a:cubicBezTo>
                <a:cubicBezTo>
                  <a:pt x="353" y="802"/>
                  <a:pt x="352" y="802"/>
                  <a:pt x="352" y="803"/>
                </a:cubicBezTo>
                <a:cubicBezTo>
                  <a:pt x="352" y="803"/>
                  <a:pt x="352" y="803"/>
                  <a:pt x="352" y="803"/>
                </a:cubicBezTo>
                <a:cubicBezTo>
                  <a:pt x="352" y="804"/>
                  <a:pt x="353" y="804"/>
                  <a:pt x="353" y="803"/>
                </a:cubicBezTo>
                <a:moveTo>
                  <a:pt x="630" y="81"/>
                </a:moveTo>
                <a:cubicBezTo>
                  <a:pt x="631" y="80"/>
                  <a:pt x="631" y="79"/>
                  <a:pt x="630" y="79"/>
                </a:cubicBezTo>
                <a:cubicBezTo>
                  <a:pt x="630" y="79"/>
                  <a:pt x="630" y="79"/>
                  <a:pt x="630" y="79"/>
                </a:cubicBezTo>
                <a:cubicBezTo>
                  <a:pt x="629" y="79"/>
                  <a:pt x="629" y="80"/>
                  <a:pt x="630" y="81"/>
                </a:cubicBezTo>
                <a:cubicBezTo>
                  <a:pt x="630" y="81"/>
                  <a:pt x="630" y="81"/>
                  <a:pt x="630" y="81"/>
                </a:cubicBezTo>
                <a:moveTo>
                  <a:pt x="438" y="799"/>
                </a:moveTo>
                <a:cubicBezTo>
                  <a:pt x="437" y="799"/>
                  <a:pt x="436" y="799"/>
                  <a:pt x="436" y="799"/>
                </a:cubicBezTo>
                <a:cubicBezTo>
                  <a:pt x="436" y="799"/>
                  <a:pt x="436" y="799"/>
                  <a:pt x="436" y="799"/>
                </a:cubicBezTo>
                <a:cubicBezTo>
                  <a:pt x="436" y="800"/>
                  <a:pt x="437" y="800"/>
                  <a:pt x="438" y="799"/>
                </a:cubicBezTo>
                <a:cubicBezTo>
                  <a:pt x="438" y="799"/>
                  <a:pt x="438" y="799"/>
                  <a:pt x="438" y="799"/>
                </a:cubicBezTo>
                <a:moveTo>
                  <a:pt x="413" y="801"/>
                </a:moveTo>
                <a:cubicBezTo>
                  <a:pt x="414" y="802"/>
                  <a:pt x="414" y="802"/>
                  <a:pt x="415" y="801"/>
                </a:cubicBezTo>
                <a:cubicBezTo>
                  <a:pt x="414" y="800"/>
                  <a:pt x="414" y="800"/>
                  <a:pt x="413" y="801"/>
                </a:cubicBezTo>
                <a:moveTo>
                  <a:pt x="549" y="33"/>
                </a:moveTo>
                <a:cubicBezTo>
                  <a:pt x="549" y="33"/>
                  <a:pt x="549" y="33"/>
                  <a:pt x="550" y="33"/>
                </a:cubicBezTo>
                <a:cubicBezTo>
                  <a:pt x="550" y="33"/>
                  <a:pt x="550" y="33"/>
                  <a:pt x="550" y="33"/>
                </a:cubicBezTo>
                <a:cubicBezTo>
                  <a:pt x="549" y="32"/>
                  <a:pt x="548" y="32"/>
                  <a:pt x="548" y="33"/>
                </a:cubicBezTo>
                <a:cubicBezTo>
                  <a:pt x="548" y="33"/>
                  <a:pt x="548" y="33"/>
                  <a:pt x="549" y="33"/>
                </a:cubicBezTo>
                <a:moveTo>
                  <a:pt x="60" y="597"/>
                </a:moveTo>
                <a:cubicBezTo>
                  <a:pt x="60" y="597"/>
                  <a:pt x="59" y="597"/>
                  <a:pt x="59" y="597"/>
                </a:cubicBezTo>
                <a:cubicBezTo>
                  <a:pt x="59" y="597"/>
                  <a:pt x="59" y="597"/>
                  <a:pt x="59" y="597"/>
                </a:cubicBezTo>
                <a:cubicBezTo>
                  <a:pt x="59" y="598"/>
                  <a:pt x="60" y="598"/>
                  <a:pt x="60" y="597"/>
                </a:cubicBezTo>
                <a:cubicBezTo>
                  <a:pt x="60" y="597"/>
                  <a:pt x="60" y="597"/>
                  <a:pt x="60" y="597"/>
                </a:cubicBezTo>
                <a:moveTo>
                  <a:pt x="470" y="801"/>
                </a:moveTo>
                <a:cubicBezTo>
                  <a:pt x="470" y="801"/>
                  <a:pt x="471" y="800"/>
                  <a:pt x="471" y="800"/>
                </a:cubicBezTo>
                <a:cubicBezTo>
                  <a:pt x="471" y="800"/>
                  <a:pt x="471" y="800"/>
                  <a:pt x="471" y="800"/>
                </a:cubicBezTo>
                <a:cubicBezTo>
                  <a:pt x="470" y="800"/>
                  <a:pt x="469" y="800"/>
                  <a:pt x="469" y="800"/>
                </a:cubicBezTo>
                <a:cubicBezTo>
                  <a:pt x="469" y="800"/>
                  <a:pt x="470" y="801"/>
                  <a:pt x="470" y="801"/>
                </a:cubicBezTo>
                <a:moveTo>
                  <a:pt x="803" y="361"/>
                </a:moveTo>
                <a:cubicBezTo>
                  <a:pt x="804" y="362"/>
                  <a:pt x="804" y="362"/>
                  <a:pt x="805" y="361"/>
                </a:cubicBezTo>
                <a:cubicBezTo>
                  <a:pt x="804" y="360"/>
                  <a:pt x="804" y="360"/>
                  <a:pt x="803" y="361"/>
                </a:cubicBezTo>
                <a:moveTo>
                  <a:pt x="801" y="367"/>
                </a:moveTo>
                <a:cubicBezTo>
                  <a:pt x="802" y="367"/>
                  <a:pt x="802" y="367"/>
                  <a:pt x="803" y="367"/>
                </a:cubicBezTo>
                <a:cubicBezTo>
                  <a:pt x="802" y="366"/>
                  <a:pt x="802" y="366"/>
                  <a:pt x="801" y="367"/>
                </a:cubicBezTo>
                <a:moveTo>
                  <a:pt x="487" y="21"/>
                </a:moveTo>
                <a:cubicBezTo>
                  <a:pt x="488" y="22"/>
                  <a:pt x="488" y="22"/>
                  <a:pt x="489" y="21"/>
                </a:cubicBezTo>
                <a:cubicBezTo>
                  <a:pt x="488" y="21"/>
                  <a:pt x="488" y="21"/>
                  <a:pt x="487" y="21"/>
                </a:cubicBezTo>
                <a:moveTo>
                  <a:pt x="13" y="437"/>
                </a:moveTo>
                <a:cubicBezTo>
                  <a:pt x="13" y="437"/>
                  <a:pt x="13" y="437"/>
                  <a:pt x="13" y="437"/>
                </a:cubicBezTo>
                <a:cubicBezTo>
                  <a:pt x="12" y="436"/>
                  <a:pt x="11" y="436"/>
                  <a:pt x="11" y="437"/>
                </a:cubicBezTo>
                <a:cubicBezTo>
                  <a:pt x="11" y="437"/>
                  <a:pt x="11" y="437"/>
                  <a:pt x="11" y="437"/>
                </a:cubicBezTo>
                <a:cubicBezTo>
                  <a:pt x="12" y="438"/>
                  <a:pt x="12" y="438"/>
                  <a:pt x="13" y="437"/>
                </a:cubicBezTo>
                <a:moveTo>
                  <a:pt x="457" y="807"/>
                </a:moveTo>
                <a:cubicBezTo>
                  <a:pt x="457" y="807"/>
                  <a:pt x="457" y="807"/>
                  <a:pt x="458" y="807"/>
                </a:cubicBezTo>
                <a:cubicBezTo>
                  <a:pt x="458" y="807"/>
                  <a:pt x="458" y="807"/>
                  <a:pt x="458" y="807"/>
                </a:cubicBezTo>
                <a:cubicBezTo>
                  <a:pt x="457" y="806"/>
                  <a:pt x="456" y="806"/>
                  <a:pt x="456" y="807"/>
                </a:cubicBezTo>
                <a:cubicBezTo>
                  <a:pt x="456" y="807"/>
                  <a:pt x="456" y="807"/>
                  <a:pt x="457" y="807"/>
                </a:cubicBezTo>
                <a:moveTo>
                  <a:pt x="200" y="754"/>
                </a:moveTo>
                <a:cubicBezTo>
                  <a:pt x="200" y="754"/>
                  <a:pt x="200" y="754"/>
                  <a:pt x="201" y="754"/>
                </a:cubicBezTo>
                <a:cubicBezTo>
                  <a:pt x="201" y="754"/>
                  <a:pt x="201" y="754"/>
                  <a:pt x="200" y="754"/>
                </a:cubicBezTo>
                <a:cubicBezTo>
                  <a:pt x="200" y="753"/>
                  <a:pt x="199" y="753"/>
                  <a:pt x="199" y="754"/>
                </a:cubicBezTo>
                <a:cubicBezTo>
                  <a:pt x="199" y="754"/>
                  <a:pt x="199" y="754"/>
                  <a:pt x="200" y="754"/>
                </a:cubicBezTo>
                <a:moveTo>
                  <a:pt x="213" y="749"/>
                </a:moveTo>
                <a:cubicBezTo>
                  <a:pt x="213" y="749"/>
                  <a:pt x="213" y="749"/>
                  <a:pt x="213" y="749"/>
                </a:cubicBezTo>
                <a:cubicBezTo>
                  <a:pt x="212" y="748"/>
                  <a:pt x="212" y="748"/>
                  <a:pt x="211" y="749"/>
                </a:cubicBezTo>
                <a:cubicBezTo>
                  <a:pt x="211" y="749"/>
                  <a:pt x="211" y="749"/>
                  <a:pt x="211" y="749"/>
                </a:cubicBezTo>
                <a:cubicBezTo>
                  <a:pt x="212" y="750"/>
                  <a:pt x="213" y="750"/>
                  <a:pt x="213" y="749"/>
                </a:cubicBezTo>
                <a:moveTo>
                  <a:pt x="496" y="790"/>
                </a:moveTo>
                <a:cubicBezTo>
                  <a:pt x="497" y="790"/>
                  <a:pt x="497" y="790"/>
                  <a:pt x="497" y="790"/>
                </a:cubicBezTo>
                <a:cubicBezTo>
                  <a:pt x="497" y="790"/>
                  <a:pt x="497" y="790"/>
                  <a:pt x="497" y="790"/>
                </a:cubicBezTo>
                <a:cubicBezTo>
                  <a:pt x="497" y="789"/>
                  <a:pt x="496" y="789"/>
                  <a:pt x="496" y="790"/>
                </a:cubicBezTo>
                <a:cubicBezTo>
                  <a:pt x="496" y="790"/>
                  <a:pt x="496" y="790"/>
                  <a:pt x="496" y="790"/>
                </a:cubicBezTo>
                <a:moveTo>
                  <a:pt x="416" y="10"/>
                </a:moveTo>
                <a:cubicBezTo>
                  <a:pt x="416" y="9"/>
                  <a:pt x="415" y="9"/>
                  <a:pt x="414" y="10"/>
                </a:cubicBezTo>
                <a:cubicBezTo>
                  <a:pt x="414" y="10"/>
                  <a:pt x="414" y="10"/>
                  <a:pt x="414" y="10"/>
                </a:cubicBezTo>
                <a:cubicBezTo>
                  <a:pt x="415" y="11"/>
                  <a:pt x="415" y="11"/>
                  <a:pt x="416" y="10"/>
                </a:cubicBezTo>
                <a:cubicBezTo>
                  <a:pt x="416" y="10"/>
                  <a:pt x="416" y="10"/>
                  <a:pt x="416" y="10"/>
                </a:cubicBezTo>
                <a:moveTo>
                  <a:pt x="291" y="779"/>
                </a:moveTo>
                <a:cubicBezTo>
                  <a:pt x="290" y="779"/>
                  <a:pt x="290" y="779"/>
                  <a:pt x="290" y="779"/>
                </a:cubicBezTo>
                <a:cubicBezTo>
                  <a:pt x="290" y="780"/>
                  <a:pt x="291" y="780"/>
                  <a:pt x="292" y="780"/>
                </a:cubicBezTo>
                <a:cubicBezTo>
                  <a:pt x="292" y="779"/>
                  <a:pt x="292" y="779"/>
                  <a:pt x="292" y="779"/>
                </a:cubicBezTo>
                <a:cubicBezTo>
                  <a:pt x="291" y="779"/>
                  <a:pt x="291" y="779"/>
                  <a:pt x="291" y="779"/>
                </a:cubicBezTo>
                <a:moveTo>
                  <a:pt x="579" y="772"/>
                </a:moveTo>
                <a:cubicBezTo>
                  <a:pt x="579" y="772"/>
                  <a:pt x="580" y="772"/>
                  <a:pt x="580" y="772"/>
                </a:cubicBezTo>
                <a:cubicBezTo>
                  <a:pt x="580" y="772"/>
                  <a:pt x="580" y="772"/>
                  <a:pt x="580" y="772"/>
                </a:cubicBezTo>
                <a:cubicBezTo>
                  <a:pt x="580" y="771"/>
                  <a:pt x="579" y="771"/>
                  <a:pt x="578" y="772"/>
                </a:cubicBezTo>
                <a:cubicBezTo>
                  <a:pt x="578" y="772"/>
                  <a:pt x="579" y="772"/>
                  <a:pt x="579" y="772"/>
                </a:cubicBezTo>
                <a:moveTo>
                  <a:pt x="241" y="772"/>
                </a:moveTo>
                <a:cubicBezTo>
                  <a:pt x="241" y="772"/>
                  <a:pt x="242" y="772"/>
                  <a:pt x="242" y="772"/>
                </a:cubicBezTo>
                <a:cubicBezTo>
                  <a:pt x="242" y="771"/>
                  <a:pt x="241" y="771"/>
                  <a:pt x="241" y="772"/>
                </a:cubicBezTo>
                <a:moveTo>
                  <a:pt x="229" y="764"/>
                </a:moveTo>
                <a:cubicBezTo>
                  <a:pt x="229" y="763"/>
                  <a:pt x="229" y="763"/>
                  <a:pt x="229" y="763"/>
                </a:cubicBezTo>
                <a:cubicBezTo>
                  <a:pt x="229" y="763"/>
                  <a:pt x="229" y="763"/>
                  <a:pt x="228" y="763"/>
                </a:cubicBezTo>
                <a:cubicBezTo>
                  <a:pt x="228" y="763"/>
                  <a:pt x="228" y="764"/>
                  <a:pt x="229" y="764"/>
                </a:cubicBezTo>
                <a:cubicBezTo>
                  <a:pt x="229" y="765"/>
                  <a:pt x="229" y="764"/>
                  <a:pt x="229" y="764"/>
                </a:cubicBezTo>
                <a:moveTo>
                  <a:pt x="244" y="762"/>
                </a:moveTo>
                <a:cubicBezTo>
                  <a:pt x="244" y="762"/>
                  <a:pt x="244" y="762"/>
                  <a:pt x="244" y="762"/>
                </a:cubicBezTo>
                <a:cubicBezTo>
                  <a:pt x="243" y="762"/>
                  <a:pt x="243" y="763"/>
                  <a:pt x="244" y="764"/>
                </a:cubicBezTo>
                <a:cubicBezTo>
                  <a:pt x="244" y="764"/>
                  <a:pt x="244" y="764"/>
                  <a:pt x="244" y="764"/>
                </a:cubicBezTo>
                <a:cubicBezTo>
                  <a:pt x="244" y="763"/>
                  <a:pt x="244" y="762"/>
                  <a:pt x="244" y="762"/>
                </a:cubicBezTo>
                <a:moveTo>
                  <a:pt x="437" y="5"/>
                </a:moveTo>
                <a:cubicBezTo>
                  <a:pt x="438" y="4"/>
                  <a:pt x="438" y="4"/>
                  <a:pt x="437" y="3"/>
                </a:cubicBezTo>
                <a:cubicBezTo>
                  <a:pt x="437" y="3"/>
                  <a:pt x="437" y="3"/>
                  <a:pt x="437" y="3"/>
                </a:cubicBezTo>
                <a:cubicBezTo>
                  <a:pt x="437" y="3"/>
                  <a:pt x="437" y="4"/>
                  <a:pt x="437" y="5"/>
                </a:cubicBezTo>
                <a:cubicBezTo>
                  <a:pt x="437" y="5"/>
                  <a:pt x="437" y="5"/>
                  <a:pt x="437" y="5"/>
                </a:cubicBezTo>
                <a:moveTo>
                  <a:pt x="89" y="172"/>
                </a:moveTo>
                <a:cubicBezTo>
                  <a:pt x="89" y="171"/>
                  <a:pt x="89" y="171"/>
                  <a:pt x="89" y="171"/>
                </a:cubicBezTo>
                <a:cubicBezTo>
                  <a:pt x="88" y="171"/>
                  <a:pt x="87" y="171"/>
                  <a:pt x="87" y="171"/>
                </a:cubicBezTo>
                <a:cubicBezTo>
                  <a:pt x="87" y="171"/>
                  <a:pt x="87" y="171"/>
                  <a:pt x="87" y="172"/>
                </a:cubicBezTo>
                <a:cubicBezTo>
                  <a:pt x="87" y="172"/>
                  <a:pt x="88" y="172"/>
                  <a:pt x="89" y="172"/>
                </a:cubicBezTo>
                <a:moveTo>
                  <a:pt x="782" y="271"/>
                </a:moveTo>
                <a:cubicBezTo>
                  <a:pt x="782" y="270"/>
                  <a:pt x="783" y="270"/>
                  <a:pt x="783" y="270"/>
                </a:cubicBezTo>
                <a:cubicBezTo>
                  <a:pt x="783" y="270"/>
                  <a:pt x="783" y="270"/>
                  <a:pt x="783" y="270"/>
                </a:cubicBezTo>
                <a:cubicBezTo>
                  <a:pt x="783" y="269"/>
                  <a:pt x="782" y="269"/>
                  <a:pt x="781" y="270"/>
                </a:cubicBezTo>
                <a:cubicBezTo>
                  <a:pt x="781" y="270"/>
                  <a:pt x="782" y="270"/>
                  <a:pt x="782" y="271"/>
                </a:cubicBezTo>
                <a:moveTo>
                  <a:pt x="369" y="11"/>
                </a:moveTo>
                <a:cubicBezTo>
                  <a:pt x="369" y="11"/>
                  <a:pt x="369" y="11"/>
                  <a:pt x="369" y="11"/>
                </a:cubicBezTo>
                <a:cubicBezTo>
                  <a:pt x="369" y="10"/>
                  <a:pt x="368" y="10"/>
                  <a:pt x="368" y="11"/>
                </a:cubicBezTo>
                <a:cubicBezTo>
                  <a:pt x="368" y="11"/>
                  <a:pt x="368" y="11"/>
                  <a:pt x="368" y="11"/>
                </a:cubicBezTo>
                <a:cubicBezTo>
                  <a:pt x="368" y="12"/>
                  <a:pt x="369" y="12"/>
                  <a:pt x="369" y="11"/>
                </a:cubicBezTo>
                <a:moveTo>
                  <a:pt x="572" y="43"/>
                </a:moveTo>
                <a:cubicBezTo>
                  <a:pt x="572" y="43"/>
                  <a:pt x="572" y="43"/>
                  <a:pt x="572" y="43"/>
                </a:cubicBezTo>
                <a:cubicBezTo>
                  <a:pt x="572" y="43"/>
                  <a:pt x="572" y="43"/>
                  <a:pt x="572" y="43"/>
                </a:cubicBezTo>
                <a:cubicBezTo>
                  <a:pt x="572" y="43"/>
                  <a:pt x="572" y="44"/>
                  <a:pt x="572" y="44"/>
                </a:cubicBezTo>
                <a:moveTo>
                  <a:pt x="445" y="809"/>
                </a:moveTo>
                <a:cubicBezTo>
                  <a:pt x="445" y="809"/>
                  <a:pt x="445" y="808"/>
                  <a:pt x="445" y="808"/>
                </a:cubicBezTo>
                <a:cubicBezTo>
                  <a:pt x="445" y="809"/>
                  <a:pt x="445" y="809"/>
                  <a:pt x="444" y="809"/>
                </a:cubicBezTo>
                <a:cubicBezTo>
                  <a:pt x="445" y="809"/>
                  <a:pt x="445" y="809"/>
                  <a:pt x="445" y="809"/>
                </a:cubicBezTo>
                <a:cubicBezTo>
                  <a:pt x="445" y="809"/>
                  <a:pt x="445" y="809"/>
                  <a:pt x="445" y="809"/>
                </a:cubicBezTo>
                <a:moveTo>
                  <a:pt x="452" y="805"/>
                </a:moveTo>
                <a:cubicBezTo>
                  <a:pt x="452" y="805"/>
                  <a:pt x="452" y="805"/>
                  <a:pt x="453" y="805"/>
                </a:cubicBezTo>
                <a:cubicBezTo>
                  <a:pt x="453" y="805"/>
                  <a:pt x="453" y="805"/>
                  <a:pt x="453" y="805"/>
                </a:cubicBezTo>
                <a:cubicBezTo>
                  <a:pt x="453" y="805"/>
                  <a:pt x="453" y="805"/>
                  <a:pt x="453" y="804"/>
                </a:cubicBezTo>
                <a:cubicBezTo>
                  <a:pt x="452" y="805"/>
                  <a:pt x="452" y="805"/>
                  <a:pt x="452" y="805"/>
                </a:cubicBezTo>
                <a:moveTo>
                  <a:pt x="578" y="44"/>
                </a:moveTo>
                <a:cubicBezTo>
                  <a:pt x="578" y="44"/>
                  <a:pt x="579" y="45"/>
                  <a:pt x="579" y="45"/>
                </a:cubicBezTo>
                <a:cubicBezTo>
                  <a:pt x="579" y="45"/>
                  <a:pt x="579" y="44"/>
                  <a:pt x="579" y="44"/>
                </a:cubicBezTo>
                <a:cubicBezTo>
                  <a:pt x="579" y="44"/>
                  <a:pt x="579" y="44"/>
                  <a:pt x="579" y="44"/>
                </a:cubicBezTo>
                <a:cubicBezTo>
                  <a:pt x="579" y="44"/>
                  <a:pt x="578" y="44"/>
                  <a:pt x="578" y="44"/>
                </a:cubicBezTo>
                <a:moveTo>
                  <a:pt x="404" y="5"/>
                </a:moveTo>
                <a:cubicBezTo>
                  <a:pt x="403" y="4"/>
                  <a:pt x="403" y="4"/>
                  <a:pt x="403" y="4"/>
                </a:cubicBezTo>
                <a:cubicBezTo>
                  <a:pt x="403" y="4"/>
                  <a:pt x="403" y="4"/>
                  <a:pt x="403" y="4"/>
                </a:cubicBezTo>
                <a:cubicBezTo>
                  <a:pt x="403" y="4"/>
                  <a:pt x="403" y="5"/>
                  <a:pt x="403" y="5"/>
                </a:cubicBezTo>
                <a:cubicBezTo>
                  <a:pt x="403" y="5"/>
                  <a:pt x="403" y="5"/>
                  <a:pt x="404" y="5"/>
                </a:cubicBezTo>
                <a:moveTo>
                  <a:pt x="247" y="44"/>
                </a:moveTo>
                <a:cubicBezTo>
                  <a:pt x="247" y="44"/>
                  <a:pt x="247" y="44"/>
                  <a:pt x="247" y="44"/>
                </a:cubicBezTo>
                <a:cubicBezTo>
                  <a:pt x="247" y="44"/>
                  <a:pt x="246" y="44"/>
                  <a:pt x="246" y="44"/>
                </a:cubicBezTo>
                <a:cubicBezTo>
                  <a:pt x="246" y="44"/>
                  <a:pt x="247" y="45"/>
                  <a:pt x="247" y="45"/>
                </a:cubicBezTo>
                <a:cubicBezTo>
                  <a:pt x="247" y="45"/>
                  <a:pt x="247" y="44"/>
                  <a:pt x="247" y="44"/>
                </a:cubicBezTo>
                <a:moveTo>
                  <a:pt x="56" y="597"/>
                </a:moveTo>
                <a:cubicBezTo>
                  <a:pt x="56" y="597"/>
                  <a:pt x="56" y="597"/>
                  <a:pt x="56" y="597"/>
                </a:cubicBezTo>
                <a:cubicBezTo>
                  <a:pt x="56" y="597"/>
                  <a:pt x="56" y="597"/>
                  <a:pt x="56" y="597"/>
                </a:cubicBezTo>
                <a:cubicBezTo>
                  <a:pt x="56" y="597"/>
                  <a:pt x="56" y="598"/>
                  <a:pt x="56" y="598"/>
                </a:cubicBezTo>
                <a:cubicBezTo>
                  <a:pt x="56" y="598"/>
                  <a:pt x="56" y="597"/>
                  <a:pt x="56" y="597"/>
                </a:cubicBezTo>
                <a:moveTo>
                  <a:pt x="461" y="801"/>
                </a:moveTo>
                <a:cubicBezTo>
                  <a:pt x="461" y="801"/>
                  <a:pt x="461" y="801"/>
                  <a:pt x="461" y="801"/>
                </a:cubicBezTo>
                <a:cubicBezTo>
                  <a:pt x="461" y="801"/>
                  <a:pt x="461" y="801"/>
                  <a:pt x="461" y="801"/>
                </a:cubicBezTo>
                <a:cubicBezTo>
                  <a:pt x="461" y="801"/>
                  <a:pt x="461" y="801"/>
                  <a:pt x="461" y="802"/>
                </a:cubicBezTo>
                <a:cubicBezTo>
                  <a:pt x="461" y="802"/>
                  <a:pt x="461" y="801"/>
                  <a:pt x="461" y="801"/>
                </a:cubicBezTo>
                <a:moveTo>
                  <a:pt x="440" y="807"/>
                </a:moveTo>
                <a:cubicBezTo>
                  <a:pt x="440" y="807"/>
                  <a:pt x="440" y="807"/>
                  <a:pt x="440" y="807"/>
                </a:cubicBezTo>
                <a:cubicBezTo>
                  <a:pt x="440" y="807"/>
                  <a:pt x="440" y="807"/>
                  <a:pt x="440" y="807"/>
                </a:cubicBezTo>
                <a:cubicBezTo>
                  <a:pt x="440" y="807"/>
                  <a:pt x="440" y="807"/>
                  <a:pt x="441" y="807"/>
                </a:cubicBezTo>
                <a:cubicBezTo>
                  <a:pt x="441" y="807"/>
                  <a:pt x="440" y="807"/>
                  <a:pt x="440" y="807"/>
                </a:cubicBezTo>
                <a:moveTo>
                  <a:pt x="454" y="804"/>
                </a:moveTo>
                <a:cubicBezTo>
                  <a:pt x="454" y="805"/>
                  <a:pt x="454" y="805"/>
                  <a:pt x="454" y="805"/>
                </a:cubicBezTo>
                <a:cubicBezTo>
                  <a:pt x="454" y="805"/>
                  <a:pt x="454" y="805"/>
                  <a:pt x="454" y="805"/>
                </a:cubicBezTo>
                <a:cubicBezTo>
                  <a:pt x="455" y="805"/>
                  <a:pt x="455" y="805"/>
                  <a:pt x="455" y="805"/>
                </a:cubicBezTo>
                <a:cubicBezTo>
                  <a:pt x="455" y="805"/>
                  <a:pt x="455" y="805"/>
                  <a:pt x="454" y="804"/>
                </a:cubicBezTo>
                <a:moveTo>
                  <a:pt x="437" y="802"/>
                </a:moveTo>
                <a:cubicBezTo>
                  <a:pt x="437" y="802"/>
                  <a:pt x="436" y="802"/>
                  <a:pt x="436" y="802"/>
                </a:cubicBezTo>
                <a:cubicBezTo>
                  <a:pt x="436" y="802"/>
                  <a:pt x="436" y="802"/>
                  <a:pt x="436" y="802"/>
                </a:cubicBezTo>
                <a:cubicBezTo>
                  <a:pt x="436" y="802"/>
                  <a:pt x="436" y="802"/>
                  <a:pt x="436" y="803"/>
                </a:cubicBezTo>
                <a:cubicBezTo>
                  <a:pt x="436" y="802"/>
                  <a:pt x="437" y="802"/>
                  <a:pt x="437" y="802"/>
                </a:cubicBezTo>
                <a:moveTo>
                  <a:pt x="429" y="804"/>
                </a:moveTo>
                <a:cubicBezTo>
                  <a:pt x="430" y="804"/>
                  <a:pt x="430" y="804"/>
                  <a:pt x="430" y="804"/>
                </a:cubicBezTo>
                <a:cubicBezTo>
                  <a:pt x="430" y="804"/>
                  <a:pt x="430" y="804"/>
                  <a:pt x="430" y="804"/>
                </a:cubicBezTo>
                <a:cubicBezTo>
                  <a:pt x="430" y="804"/>
                  <a:pt x="430" y="804"/>
                  <a:pt x="430" y="804"/>
                </a:cubicBezTo>
                <a:cubicBezTo>
                  <a:pt x="430" y="804"/>
                  <a:pt x="430" y="804"/>
                  <a:pt x="429" y="804"/>
                </a:cubicBezTo>
                <a:moveTo>
                  <a:pt x="59" y="592"/>
                </a:moveTo>
                <a:cubicBezTo>
                  <a:pt x="59" y="591"/>
                  <a:pt x="59" y="591"/>
                  <a:pt x="59" y="591"/>
                </a:cubicBezTo>
                <a:cubicBezTo>
                  <a:pt x="59" y="591"/>
                  <a:pt x="59" y="591"/>
                  <a:pt x="59" y="591"/>
                </a:cubicBezTo>
                <a:cubicBezTo>
                  <a:pt x="59" y="592"/>
                  <a:pt x="59" y="592"/>
                  <a:pt x="59" y="592"/>
                </a:cubicBezTo>
                <a:cubicBezTo>
                  <a:pt x="59" y="592"/>
                  <a:pt x="59" y="592"/>
                  <a:pt x="59" y="592"/>
                </a:cubicBezTo>
                <a:moveTo>
                  <a:pt x="202" y="743"/>
                </a:moveTo>
                <a:cubicBezTo>
                  <a:pt x="202" y="743"/>
                  <a:pt x="202" y="743"/>
                  <a:pt x="202" y="743"/>
                </a:cubicBezTo>
                <a:cubicBezTo>
                  <a:pt x="202" y="743"/>
                  <a:pt x="202" y="743"/>
                  <a:pt x="202" y="743"/>
                </a:cubicBezTo>
                <a:cubicBezTo>
                  <a:pt x="202" y="744"/>
                  <a:pt x="202" y="744"/>
                  <a:pt x="202" y="744"/>
                </a:cubicBezTo>
                <a:cubicBezTo>
                  <a:pt x="202" y="744"/>
                  <a:pt x="202" y="743"/>
                  <a:pt x="202" y="743"/>
                </a:cubicBezTo>
                <a:moveTo>
                  <a:pt x="332" y="791"/>
                </a:moveTo>
                <a:cubicBezTo>
                  <a:pt x="332" y="791"/>
                  <a:pt x="332" y="790"/>
                  <a:pt x="332" y="790"/>
                </a:cubicBezTo>
                <a:cubicBezTo>
                  <a:pt x="332" y="790"/>
                  <a:pt x="332" y="791"/>
                  <a:pt x="332" y="791"/>
                </a:cubicBezTo>
                <a:cubicBezTo>
                  <a:pt x="332" y="791"/>
                  <a:pt x="332" y="791"/>
                  <a:pt x="332" y="791"/>
                </a:cubicBezTo>
                <a:cubicBezTo>
                  <a:pt x="332" y="791"/>
                  <a:pt x="332" y="791"/>
                  <a:pt x="332" y="791"/>
                </a:cubicBezTo>
                <a:moveTo>
                  <a:pt x="615" y="743"/>
                </a:moveTo>
                <a:cubicBezTo>
                  <a:pt x="615" y="743"/>
                  <a:pt x="615" y="743"/>
                  <a:pt x="615" y="743"/>
                </a:cubicBezTo>
                <a:cubicBezTo>
                  <a:pt x="615" y="743"/>
                  <a:pt x="614" y="743"/>
                  <a:pt x="614" y="743"/>
                </a:cubicBezTo>
                <a:cubicBezTo>
                  <a:pt x="614" y="743"/>
                  <a:pt x="614" y="744"/>
                  <a:pt x="615" y="744"/>
                </a:cubicBezTo>
                <a:cubicBezTo>
                  <a:pt x="615" y="744"/>
                  <a:pt x="615" y="743"/>
                  <a:pt x="615" y="743"/>
                </a:cubicBezTo>
                <a:moveTo>
                  <a:pt x="195" y="745"/>
                </a:moveTo>
                <a:cubicBezTo>
                  <a:pt x="195" y="745"/>
                  <a:pt x="195" y="745"/>
                  <a:pt x="195" y="745"/>
                </a:cubicBezTo>
                <a:cubicBezTo>
                  <a:pt x="195" y="745"/>
                  <a:pt x="195" y="745"/>
                  <a:pt x="195" y="746"/>
                </a:cubicBezTo>
                <a:cubicBezTo>
                  <a:pt x="196" y="746"/>
                  <a:pt x="196" y="745"/>
                  <a:pt x="196" y="745"/>
                </a:cubicBezTo>
                <a:cubicBezTo>
                  <a:pt x="196" y="745"/>
                  <a:pt x="196" y="745"/>
                  <a:pt x="195" y="745"/>
                </a:cubicBezTo>
                <a:moveTo>
                  <a:pt x="197" y="746"/>
                </a:moveTo>
                <a:cubicBezTo>
                  <a:pt x="197" y="746"/>
                  <a:pt x="197" y="747"/>
                  <a:pt x="197" y="747"/>
                </a:cubicBezTo>
                <a:cubicBezTo>
                  <a:pt x="197" y="746"/>
                  <a:pt x="198" y="746"/>
                  <a:pt x="198" y="746"/>
                </a:cubicBezTo>
                <a:cubicBezTo>
                  <a:pt x="198" y="746"/>
                  <a:pt x="197" y="746"/>
                  <a:pt x="197" y="746"/>
                </a:cubicBezTo>
                <a:cubicBezTo>
                  <a:pt x="197" y="746"/>
                  <a:pt x="197" y="746"/>
                  <a:pt x="197" y="746"/>
                </a:cubicBezTo>
                <a:moveTo>
                  <a:pt x="210" y="746"/>
                </a:moveTo>
                <a:cubicBezTo>
                  <a:pt x="210" y="746"/>
                  <a:pt x="210" y="746"/>
                  <a:pt x="210" y="746"/>
                </a:cubicBezTo>
                <a:cubicBezTo>
                  <a:pt x="210" y="746"/>
                  <a:pt x="209" y="746"/>
                  <a:pt x="209" y="746"/>
                </a:cubicBezTo>
                <a:cubicBezTo>
                  <a:pt x="209" y="746"/>
                  <a:pt x="209" y="746"/>
                  <a:pt x="210" y="746"/>
                </a:cubicBezTo>
                <a:cubicBezTo>
                  <a:pt x="210" y="746"/>
                  <a:pt x="210" y="746"/>
                  <a:pt x="210" y="746"/>
                </a:cubicBezTo>
                <a:moveTo>
                  <a:pt x="213" y="746"/>
                </a:moveTo>
                <a:cubicBezTo>
                  <a:pt x="213" y="746"/>
                  <a:pt x="213" y="747"/>
                  <a:pt x="213" y="747"/>
                </a:cubicBezTo>
                <a:cubicBezTo>
                  <a:pt x="214" y="746"/>
                  <a:pt x="214" y="746"/>
                  <a:pt x="214" y="746"/>
                </a:cubicBezTo>
                <a:cubicBezTo>
                  <a:pt x="214" y="746"/>
                  <a:pt x="214" y="746"/>
                  <a:pt x="213" y="746"/>
                </a:cubicBezTo>
                <a:cubicBezTo>
                  <a:pt x="213" y="746"/>
                  <a:pt x="213" y="746"/>
                  <a:pt x="213" y="746"/>
                </a:cubicBezTo>
                <a:moveTo>
                  <a:pt x="194" y="747"/>
                </a:moveTo>
                <a:cubicBezTo>
                  <a:pt x="193" y="747"/>
                  <a:pt x="193" y="747"/>
                  <a:pt x="193" y="747"/>
                </a:cubicBezTo>
                <a:cubicBezTo>
                  <a:pt x="193" y="747"/>
                  <a:pt x="193" y="747"/>
                  <a:pt x="194" y="748"/>
                </a:cubicBezTo>
                <a:cubicBezTo>
                  <a:pt x="194" y="747"/>
                  <a:pt x="194" y="747"/>
                  <a:pt x="194" y="747"/>
                </a:cubicBezTo>
                <a:cubicBezTo>
                  <a:pt x="194" y="747"/>
                  <a:pt x="194" y="747"/>
                  <a:pt x="194" y="747"/>
                </a:cubicBezTo>
                <a:moveTo>
                  <a:pt x="436" y="9"/>
                </a:moveTo>
                <a:cubicBezTo>
                  <a:pt x="436" y="9"/>
                  <a:pt x="436" y="9"/>
                  <a:pt x="436" y="9"/>
                </a:cubicBezTo>
                <a:cubicBezTo>
                  <a:pt x="435" y="9"/>
                  <a:pt x="435" y="9"/>
                  <a:pt x="435" y="9"/>
                </a:cubicBezTo>
                <a:cubicBezTo>
                  <a:pt x="435" y="9"/>
                  <a:pt x="435" y="9"/>
                  <a:pt x="435" y="9"/>
                </a:cubicBezTo>
                <a:cubicBezTo>
                  <a:pt x="435" y="9"/>
                  <a:pt x="436" y="9"/>
                  <a:pt x="436" y="9"/>
                </a:cubicBezTo>
                <a:moveTo>
                  <a:pt x="204" y="749"/>
                </a:moveTo>
                <a:cubicBezTo>
                  <a:pt x="204" y="749"/>
                  <a:pt x="204" y="749"/>
                  <a:pt x="204" y="749"/>
                </a:cubicBezTo>
                <a:cubicBezTo>
                  <a:pt x="204" y="749"/>
                  <a:pt x="204" y="749"/>
                  <a:pt x="204" y="749"/>
                </a:cubicBezTo>
                <a:cubicBezTo>
                  <a:pt x="204" y="749"/>
                  <a:pt x="204" y="749"/>
                  <a:pt x="204" y="749"/>
                </a:cubicBezTo>
                <a:cubicBezTo>
                  <a:pt x="204" y="749"/>
                  <a:pt x="204" y="749"/>
                  <a:pt x="204" y="749"/>
                </a:cubicBezTo>
                <a:moveTo>
                  <a:pt x="610" y="749"/>
                </a:moveTo>
                <a:cubicBezTo>
                  <a:pt x="610" y="749"/>
                  <a:pt x="610" y="749"/>
                  <a:pt x="610" y="749"/>
                </a:cubicBezTo>
                <a:cubicBezTo>
                  <a:pt x="610" y="749"/>
                  <a:pt x="610" y="749"/>
                  <a:pt x="610" y="749"/>
                </a:cubicBezTo>
                <a:cubicBezTo>
                  <a:pt x="610" y="749"/>
                  <a:pt x="610" y="749"/>
                  <a:pt x="609" y="749"/>
                </a:cubicBezTo>
                <a:cubicBezTo>
                  <a:pt x="610" y="749"/>
                  <a:pt x="610" y="749"/>
                  <a:pt x="610" y="749"/>
                </a:cubicBezTo>
                <a:moveTo>
                  <a:pt x="498" y="788"/>
                </a:moveTo>
                <a:cubicBezTo>
                  <a:pt x="498" y="788"/>
                  <a:pt x="498" y="788"/>
                  <a:pt x="498" y="788"/>
                </a:cubicBezTo>
                <a:cubicBezTo>
                  <a:pt x="498" y="788"/>
                  <a:pt x="498" y="788"/>
                  <a:pt x="498" y="788"/>
                </a:cubicBezTo>
                <a:cubicBezTo>
                  <a:pt x="498" y="788"/>
                  <a:pt x="498" y="788"/>
                  <a:pt x="498" y="787"/>
                </a:cubicBezTo>
                <a:cubicBezTo>
                  <a:pt x="498" y="788"/>
                  <a:pt x="498" y="788"/>
                  <a:pt x="498" y="788"/>
                </a:cubicBezTo>
                <a:moveTo>
                  <a:pt x="196" y="751"/>
                </a:moveTo>
                <a:cubicBezTo>
                  <a:pt x="196" y="751"/>
                  <a:pt x="196" y="751"/>
                  <a:pt x="195" y="750"/>
                </a:cubicBezTo>
                <a:cubicBezTo>
                  <a:pt x="195" y="751"/>
                  <a:pt x="195" y="751"/>
                  <a:pt x="195" y="751"/>
                </a:cubicBezTo>
                <a:cubicBezTo>
                  <a:pt x="195" y="751"/>
                  <a:pt x="195" y="751"/>
                  <a:pt x="195" y="751"/>
                </a:cubicBezTo>
                <a:cubicBezTo>
                  <a:pt x="196" y="751"/>
                  <a:pt x="196" y="751"/>
                  <a:pt x="196" y="751"/>
                </a:cubicBezTo>
                <a:moveTo>
                  <a:pt x="210" y="751"/>
                </a:moveTo>
                <a:cubicBezTo>
                  <a:pt x="210" y="751"/>
                  <a:pt x="210" y="751"/>
                  <a:pt x="210" y="750"/>
                </a:cubicBezTo>
                <a:cubicBezTo>
                  <a:pt x="210" y="751"/>
                  <a:pt x="209" y="751"/>
                  <a:pt x="209" y="751"/>
                </a:cubicBezTo>
                <a:cubicBezTo>
                  <a:pt x="209" y="751"/>
                  <a:pt x="210" y="751"/>
                  <a:pt x="210" y="751"/>
                </a:cubicBezTo>
                <a:cubicBezTo>
                  <a:pt x="210" y="751"/>
                  <a:pt x="210" y="751"/>
                  <a:pt x="210" y="751"/>
                </a:cubicBezTo>
                <a:moveTo>
                  <a:pt x="651" y="725"/>
                </a:moveTo>
                <a:cubicBezTo>
                  <a:pt x="651" y="726"/>
                  <a:pt x="652" y="726"/>
                  <a:pt x="652" y="726"/>
                </a:cubicBezTo>
                <a:cubicBezTo>
                  <a:pt x="652" y="726"/>
                  <a:pt x="652" y="725"/>
                  <a:pt x="652" y="725"/>
                </a:cubicBezTo>
                <a:cubicBezTo>
                  <a:pt x="652" y="725"/>
                  <a:pt x="652" y="725"/>
                  <a:pt x="652" y="725"/>
                </a:cubicBezTo>
                <a:cubicBezTo>
                  <a:pt x="652" y="725"/>
                  <a:pt x="651" y="725"/>
                  <a:pt x="651" y="725"/>
                </a:cubicBezTo>
                <a:moveTo>
                  <a:pt x="651" y="728"/>
                </a:moveTo>
                <a:cubicBezTo>
                  <a:pt x="651" y="728"/>
                  <a:pt x="652" y="729"/>
                  <a:pt x="652" y="729"/>
                </a:cubicBezTo>
                <a:cubicBezTo>
                  <a:pt x="652" y="728"/>
                  <a:pt x="652" y="728"/>
                  <a:pt x="652" y="728"/>
                </a:cubicBezTo>
                <a:cubicBezTo>
                  <a:pt x="652" y="728"/>
                  <a:pt x="652" y="728"/>
                  <a:pt x="652" y="728"/>
                </a:cubicBezTo>
                <a:cubicBezTo>
                  <a:pt x="652" y="728"/>
                  <a:pt x="651" y="728"/>
                  <a:pt x="651" y="728"/>
                </a:cubicBezTo>
                <a:moveTo>
                  <a:pt x="475" y="794"/>
                </a:moveTo>
                <a:cubicBezTo>
                  <a:pt x="475" y="794"/>
                  <a:pt x="475" y="794"/>
                  <a:pt x="475" y="795"/>
                </a:cubicBezTo>
                <a:cubicBezTo>
                  <a:pt x="475" y="795"/>
                  <a:pt x="475" y="795"/>
                  <a:pt x="475" y="795"/>
                </a:cubicBezTo>
                <a:cubicBezTo>
                  <a:pt x="475" y="795"/>
                  <a:pt x="476" y="795"/>
                  <a:pt x="476" y="795"/>
                </a:cubicBezTo>
                <a:cubicBezTo>
                  <a:pt x="476" y="794"/>
                  <a:pt x="476" y="794"/>
                  <a:pt x="475" y="794"/>
                </a:cubicBezTo>
                <a:moveTo>
                  <a:pt x="465" y="794"/>
                </a:moveTo>
                <a:cubicBezTo>
                  <a:pt x="465" y="794"/>
                  <a:pt x="465" y="794"/>
                  <a:pt x="465" y="794"/>
                </a:cubicBezTo>
                <a:cubicBezTo>
                  <a:pt x="465" y="794"/>
                  <a:pt x="465" y="794"/>
                  <a:pt x="465" y="795"/>
                </a:cubicBezTo>
                <a:cubicBezTo>
                  <a:pt x="465" y="795"/>
                  <a:pt x="465" y="795"/>
                  <a:pt x="465" y="795"/>
                </a:cubicBezTo>
                <a:cubicBezTo>
                  <a:pt x="465" y="795"/>
                  <a:pt x="465" y="795"/>
                  <a:pt x="465" y="794"/>
                </a:cubicBezTo>
                <a:moveTo>
                  <a:pt x="506" y="792"/>
                </a:moveTo>
                <a:cubicBezTo>
                  <a:pt x="506" y="792"/>
                  <a:pt x="505" y="793"/>
                  <a:pt x="505" y="793"/>
                </a:cubicBezTo>
                <a:cubicBezTo>
                  <a:pt x="505" y="793"/>
                  <a:pt x="505" y="793"/>
                  <a:pt x="505" y="793"/>
                </a:cubicBezTo>
                <a:cubicBezTo>
                  <a:pt x="506" y="793"/>
                  <a:pt x="506" y="793"/>
                  <a:pt x="506" y="793"/>
                </a:cubicBezTo>
                <a:cubicBezTo>
                  <a:pt x="506" y="793"/>
                  <a:pt x="506" y="792"/>
                  <a:pt x="506" y="792"/>
                </a:cubicBezTo>
                <a:moveTo>
                  <a:pt x="636" y="737"/>
                </a:moveTo>
                <a:cubicBezTo>
                  <a:pt x="635" y="737"/>
                  <a:pt x="635" y="737"/>
                  <a:pt x="635" y="737"/>
                </a:cubicBezTo>
                <a:cubicBezTo>
                  <a:pt x="635" y="738"/>
                  <a:pt x="635" y="738"/>
                  <a:pt x="636" y="738"/>
                </a:cubicBezTo>
                <a:cubicBezTo>
                  <a:pt x="636" y="738"/>
                  <a:pt x="636" y="738"/>
                  <a:pt x="636" y="738"/>
                </a:cubicBezTo>
                <a:cubicBezTo>
                  <a:pt x="636" y="738"/>
                  <a:pt x="636" y="737"/>
                  <a:pt x="636" y="737"/>
                </a:cubicBezTo>
                <a:moveTo>
                  <a:pt x="344" y="793"/>
                </a:moveTo>
                <a:cubicBezTo>
                  <a:pt x="344" y="793"/>
                  <a:pt x="344" y="792"/>
                  <a:pt x="343" y="792"/>
                </a:cubicBezTo>
                <a:cubicBezTo>
                  <a:pt x="343" y="792"/>
                  <a:pt x="343" y="792"/>
                  <a:pt x="343" y="792"/>
                </a:cubicBezTo>
                <a:cubicBezTo>
                  <a:pt x="343" y="793"/>
                  <a:pt x="343" y="793"/>
                  <a:pt x="343" y="793"/>
                </a:cubicBezTo>
                <a:cubicBezTo>
                  <a:pt x="344" y="793"/>
                  <a:pt x="344" y="793"/>
                  <a:pt x="344" y="793"/>
                </a:cubicBezTo>
                <a:moveTo>
                  <a:pt x="393" y="5"/>
                </a:moveTo>
                <a:cubicBezTo>
                  <a:pt x="393" y="5"/>
                  <a:pt x="392" y="5"/>
                  <a:pt x="392" y="5"/>
                </a:cubicBezTo>
                <a:cubicBezTo>
                  <a:pt x="393" y="5"/>
                  <a:pt x="393" y="6"/>
                  <a:pt x="393" y="6"/>
                </a:cubicBezTo>
                <a:cubicBezTo>
                  <a:pt x="393" y="6"/>
                  <a:pt x="393" y="6"/>
                  <a:pt x="393" y="6"/>
                </a:cubicBezTo>
                <a:cubicBezTo>
                  <a:pt x="393" y="5"/>
                  <a:pt x="393" y="5"/>
                  <a:pt x="393" y="5"/>
                </a:cubicBezTo>
                <a:moveTo>
                  <a:pt x="234" y="763"/>
                </a:moveTo>
                <a:cubicBezTo>
                  <a:pt x="234" y="762"/>
                  <a:pt x="234" y="762"/>
                  <a:pt x="234" y="762"/>
                </a:cubicBezTo>
                <a:cubicBezTo>
                  <a:pt x="234" y="762"/>
                  <a:pt x="233" y="762"/>
                  <a:pt x="233" y="762"/>
                </a:cubicBezTo>
                <a:cubicBezTo>
                  <a:pt x="233" y="762"/>
                  <a:pt x="233" y="762"/>
                  <a:pt x="233" y="762"/>
                </a:cubicBezTo>
                <a:cubicBezTo>
                  <a:pt x="233" y="762"/>
                  <a:pt x="233" y="763"/>
                  <a:pt x="234" y="763"/>
                </a:cubicBezTo>
                <a:moveTo>
                  <a:pt x="526" y="785"/>
                </a:moveTo>
                <a:cubicBezTo>
                  <a:pt x="525" y="785"/>
                  <a:pt x="525" y="785"/>
                  <a:pt x="525" y="785"/>
                </a:cubicBezTo>
                <a:cubicBezTo>
                  <a:pt x="525" y="785"/>
                  <a:pt x="525" y="785"/>
                  <a:pt x="526" y="786"/>
                </a:cubicBezTo>
                <a:cubicBezTo>
                  <a:pt x="526" y="785"/>
                  <a:pt x="526" y="785"/>
                  <a:pt x="526" y="785"/>
                </a:cubicBezTo>
                <a:cubicBezTo>
                  <a:pt x="526" y="785"/>
                  <a:pt x="526" y="785"/>
                  <a:pt x="526" y="785"/>
                </a:cubicBezTo>
                <a:moveTo>
                  <a:pt x="249" y="765"/>
                </a:moveTo>
                <a:cubicBezTo>
                  <a:pt x="250" y="764"/>
                  <a:pt x="250" y="764"/>
                  <a:pt x="250" y="764"/>
                </a:cubicBezTo>
                <a:cubicBezTo>
                  <a:pt x="250" y="764"/>
                  <a:pt x="250" y="764"/>
                  <a:pt x="250" y="764"/>
                </a:cubicBezTo>
                <a:cubicBezTo>
                  <a:pt x="249" y="764"/>
                  <a:pt x="249" y="764"/>
                  <a:pt x="249" y="764"/>
                </a:cubicBezTo>
                <a:cubicBezTo>
                  <a:pt x="249" y="764"/>
                  <a:pt x="249" y="764"/>
                  <a:pt x="249" y="765"/>
                </a:cubicBezTo>
                <a:moveTo>
                  <a:pt x="575" y="765"/>
                </a:moveTo>
                <a:cubicBezTo>
                  <a:pt x="575" y="765"/>
                  <a:pt x="575" y="765"/>
                  <a:pt x="575" y="766"/>
                </a:cubicBezTo>
                <a:cubicBezTo>
                  <a:pt x="575" y="766"/>
                  <a:pt x="575" y="765"/>
                  <a:pt x="575" y="765"/>
                </a:cubicBezTo>
                <a:cubicBezTo>
                  <a:pt x="575" y="765"/>
                  <a:pt x="575" y="765"/>
                  <a:pt x="575" y="765"/>
                </a:cubicBezTo>
                <a:cubicBezTo>
                  <a:pt x="575" y="765"/>
                  <a:pt x="575" y="765"/>
                  <a:pt x="575" y="765"/>
                </a:cubicBezTo>
                <a:moveTo>
                  <a:pt x="591" y="767"/>
                </a:moveTo>
                <a:cubicBezTo>
                  <a:pt x="591" y="767"/>
                  <a:pt x="591" y="767"/>
                  <a:pt x="591" y="767"/>
                </a:cubicBezTo>
                <a:cubicBezTo>
                  <a:pt x="591" y="767"/>
                  <a:pt x="591" y="767"/>
                  <a:pt x="591" y="768"/>
                </a:cubicBezTo>
                <a:cubicBezTo>
                  <a:pt x="591" y="767"/>
                  <a:pt x="591" y="767"/>
                  <a:pt x="591" y="767"/>
                </a:cubicBezTo>
                <a:cubicBezTo>
                  <a:pt x="591" y="767"/>
                  <a:pt x="591" y="767"/>
                  <a:pt x="591" y="767"/>
                </a:cubicBezTo>
                <a:moveTo>
                  <a:pt x="435" y="7"/>
                </a:moveTo>
                <a:cubicBezTo>
                  <a:pt x="435" y="7"/>
                  <a:pt x="435" y="8"/>
                  <a:pt x="435" y="8"/>
                </a:cubicBezTo>
                <a:cubicBezTo>
                  <a:pt x="436" y="8"/>
                  <a:pt x="436" y="8"/>
                  <a:pt x="436" y="7"/>
                </a:cubicBezTo>
                <a:cubicBezTo>
                  <a:pt x="436" y="7"/>
                  <a:pt x="436" y="7"/>
                  <a:pt x="435" y="7"/>
                </a:cubicBezTo>
                <a:cubicBezTo>
                  <a:pt x="435" y="7"/>
                  <a:pt x="435" y="7"/>
                  <a:pt x="435" y="7"/>
                </a:cubicBezTo>
                <a:moveTo>
                  <a:pt x="236" y="770"/>
                </a:moveTo>
                <a:cubicBezTo>
                  <a:pt x="236" y="770"/>
                  <a:pt x="236" y="770"/>
                  <a:pt x="236" y="770"/>
                </a:cubicBezTo>
                <a:cubicBezTo>
                  <a:pt x="236" y="770"/>
                  <a:pt x="236" y="770"/>
                  <a:pt x="236" y="770"/>
                </a:cubicBezTo>
                <a:cubicBezTo>
                  <a:pt x="236" y="770"/>
                  <a:pt x="237" y="770"/>
                  <a:pt x="237" y="770"/>
                </a:cubicBezTo>
                <a:cubicBezTo>
                  <a:pt x="237" y="770"/>
                  <a:pt x="236" y="770"/>
                  <a:pt x="236" y="770"/>
                </a:cubicBezTo>
                <a:moveTo>
                  <a:pt x="242" y="770"/>
                </a:moveTo>
                <a:cubicBezTo>
                  <a:pt x="242" y="770"/>
                  <a:pt x="242" y="770"/>
                  <a:pt x="242" y="770"/>
                </a:cubicBezTo>
                <a:cubicBezTo>
                  <a:pt x="242" y="770"/>
                  <a:pt x="242" y="770"/>
                  <a:pt x="242" y="770"/>
                </a:cubicBezTo>
                <a:cubicBezTo>
                  <a:pt x="242" y="770"/>
                  <a:pt x="242" y="770"/>
                  <a:pt x="241" y="770"/>
                </a:cubicBezTo>
                <a:cubicBezTo>
                  <a:pt x="242" y="770"/>
                  <a:pt x="242" y="770"/>
                  <a:pt x="242" y="770"/>
                </a:cubicBezTo>
                <a:moveTo>
                  <a:pt x="236" y="772"/>
                </a:moveTo>
                <a:cubicBezTo>
                  <a:pt x="236" y="772"/>
                  <a:pt x="236" y="772"/>
                  <a:pt x="236" y="772"/>
                </a:cubicBezTo>
                <a:cubicBezTo>
                  <a:pt x="236" y="772"/>
                  <a:pt x="236" y="772"/>
                  <a:pt x="237" y="772"/>
                </a:cubicBezTo>
                <a:cubicBezTo>
                  <a:pt x="237" y="772"/>
                  <a:pt x="236" y="771"/>
                  <a:pt x="236" y="771"/>
                </a:cubicBezTo>
                <a:cubicBezTo>
                  <a:pt x="236" y="772"/>
                  <a:pt x="236" y="772"/>
                  <a:pt x="236" y="772"/>
                </a:cubicBezTo>
                <a:moveTo>
                  <a:pt x="238" y="773"/>
                </a:moveTo>
                <a:cubicBezTo>
                  <a:pt x="238" y="773"/>
                  <a:pt x="238" y="773"/>
                  <a:pt x="238" y="773"/>
                </a:cubicBezTo>
                <a:cubicBezTo>
                  <a:pt x="238" y="773"/>
                  <a:pt x="238" y="773"/>
                  <a:pt x="238" y="773"/>
                </a:cubicBezTo>
                <a:cubicBezTo>
                  <a:pt x="238" y="772"/>
                  <a:pt x="238" y="772"/>
                  <a:pt x="238" y="772"/>
                </a:cubicBezTo>
                <a:cubicBezTo>
                  <a:pt x="238" y="772"/>
                  <a:pt x="238" y="773"/>
                  <a:pt x="238" y="773"/>
                </a:cubicBezTo>
                <a:moveTo>
                  <a:pt x="242" y="776"/>
                </a:moveTo>
                <a:cubicBezTo>
                  <a:pt x="242" y="776"/>
                  <a:pt x="242" y="775"/>
                  <a:pt x="242" y="775"/>
                </a:cubicBezTo>
                <a:cubicBezTo>
                  <a:pt x="242" y="775"/>
                  <a:pt x="242" y="775"/>
                  <a:pt x="242" y="775"/>
                </a:cubicBezTo>
                <a:cubicBezTo>
                  <a:pt x="242" y="776"/>
                  <a:pt x="242" y="776"/>
                  <a:pt x="242" y="776"/>
                </a:cubicBezTo>
                <a:cubicBezTo>
                  <a:pt x="242" y="776"/>
                  <a:pt x="242" y="776"/>
                  <a:pt x="242" y="776"/>
                </a:cubicBezTo>
                <a:moveTo>
                  <a:pt x="523" y="782"/>
                </a:moveTo>
                <a:cubicBezTo>
                  <a:pt x="523" y="782"/>
                  <a:pt x="524" y="782"/>
                  <a:pt x="524" y="783"/>
                </a:cubicBezTo>
                <a:cubicBezTo>
                  <a:pt x="524" y="783"/>
                  <a:pt x="524" y="782"/>
                  <a:pt x="524" y="782"/>
                </a:cubicBezTo>
                <a:cubicBezTo>
                  <a:pt x="524" y="782"/>
                  <a:pt x="524" y="782"/>
                  <a:pt x="524" y="782"/>
                </a:cubicBezTo>
                <a:cubicBezTo>
                  <a:pt x="524" y="782"/>
                  <a:pt x="523" y="782"/>
                  <a:pt x="523" y="782"/>
                </a:cubicBezTo>
                <a:moveTo>
                  <a:pt x="201" y="752"/>
                </a:moveTo>
                <a:cubicBezTo>
                  <a:pt x="201" y="752"/>
                  <a:pt x="201" y="751"/>
                  <a:pt x="201" y="751"/>
                </a:cubicBezTo>
                <a:cubicBezTo>
                  <a:pt x="201" y="752"/>
                  <a:pt x="201" y="752"/>
                  <a:pt x="201" y="752"/>
                </a:cubicBezTo>
                <a:cubicBezTo>
                  <a:pt x="201" y="752"/>
                  <a:pt x="201" y="752"/>
                  <a:pt x="201" y="752"/>
                </a:cubicBezTo>
                <a:cubicBezTo>
                  <a:pt x="201" y="752"/>
                  <a:pt x="201" y="752"/>
                  <a:pt x="201" y="752"/>
                </a:cubicBezTo>
                <a:moveTo>
                  <a:pt x="431" y="9"/>
                </a:moveTo>
                <a:cubicBezTo>
                  <a:pt x="430" y="9"/>
                  <a:pt x="430" y="9"/>
                  <a:pt x="430" y="9"/>
                </a:cubicBezTo>
                <a:cubicBezTo>
                  <a:pt x="430" y="9"/>
                  <a:pt x="431" y="9"/>
                  <a:pt x="431" y="9"/>
                </a:cubicBezTo>
                <a:cubicBezTo>
                  <a:pt x="431" y="9"/>
                  <a:pt x="431" y="9"/>
                  <a:pt x="431" y="9"/>
                </a:cubicBezTo>
                <a:cubicBezTo>
                  <a:pt x="431" y="9"/>
                  <a:pt x="431" y="9"/>
                  <a:pt x="431" y="9"/>
                </a:cubicBezTo>
                <a:moveTo>
                  <a:pt x="208" y="752"/>
                </a:moveTo>
                <a:cubicBezTo>
                  <a:pt x="208" y="753"/>
                  <a:pt x="207" y="753"/>
                  <a:pt x="207" y="753"/>
                </a:cubicBezTo>
                <a:cubicBezTo>
                  <a:pt x="208" y="753"/>
                  <a:pt x="208" y="753"/>
                  <a:pt x="208" y="753"/>
                </a:cubicBezTo>
                <a:cubicBezTo>
                  <a:pt x="208" y="753"/>
                  <a:pt x="208" y="753"/>
                  <a:pt x="208" y="753"/>
                </a:cubicBezTo>
                <a:cubicBezTo>
                  <a:pt x="208" y="753"/>
                  <a:pt x="208" y="753"/>
                  <a:pt x="208" y="752"/>
                </a:cubicBezTo>
                <a:moveTo>
                  <a:pt x="205" y="758"/>
                </a:moveTo>
                <a:cubicBezTo>
                  <a:pt x="205" y="758"/>
                  <a:pt x="205" y="758"/>
                  <a:pt x="205" y="758"/>
                </a:cubicBezTo>
                <a:cubicBezTo>
                  <a:pt x="205" y="758"/>
                  <a:pt x="205" y="758"/>
                  <a:pt x="205" y="757"/>
                </a:cubicBezTo>
                <a:cubicBezTo>
                  <a:pt x="205" y="757"/>
                  <a:pt x="205" y="757"/>
                  <a:pt x="205" y="757"/>
                </a:cubicBezTo>
                <a:cubicBezTo>
                  <a:pt x="205" y="757"/>
                  <a:pt x="205" y="757"/>
                  <a:pt x="205" y="758"/>
                </a:cubicBezTo>
                <a:moveTo>
                  <a:pt x="515" y="787"/>
                </a:moveTo>
                <a:cubicBezTo>
                  <a:pt x="515" y="787"/>
                  <a:pt x="515" y="787"/>
                  <a:pt x="516" y="787"/>
                </a:cubicBezTo>
                <a:cubicBezTo>
                  <a:pt x="515" y="787"/>
                  <a:pt x="515" y="787"/>
                  <a:pt x="515" y="787"/>
                </a:cubicBezTo>
                <a:cubicBezTo>
                  <a:pt x="515" y="787"/>
                  <a:pt x="515" y="787"/>
                  <a:pt x="515" y="787"/>
                </a:cubicBezTo>
                <a:cubicBezTo>
                  <a:pt x="515" y="787"/>
                  <a:pt x="515" y="787"/>
                  <a:pt x="515" y="787"/>
                </a:cubicBezTo>
                <a:moveTo>
                  <a:pt x="215" y="760"/>
                </a:moveTo>
                <a:cubicBezTo>
                  <a:pt x="215" y="760"/>
                  <a:pt x="215" y="760"/>
                  <a:pt x="215" y="760"/>
                </a:cubicBezTo>
                <a:cubicBezTo>
                  <a:pt x="215" y="760"/>
                  <a:pt x="216" y="760"/>
                  <a:pt x="216" y="759"/>
                </a:cubicBezTo>
                <a:cubicBezTo>
                  <a:pt x="216" y="759"/>
                  <a:pt x="215" y="759"/>
                  <a:pt x="215" y="759"/>
                </a:cubicBezTo>
                <a:cubicBezTo>
                  <a:pt x="215" y="759"/>
                  <a:pt x="215" y="759"/>
                  <a:pt x="215" y="760"/>
                </a:cubicBezTo>
                <a:moveTo>
                  <a:pt x="319" y="787"/>
                </a:moveTo>
                <a:cubicBezTo>
                  <a:pt x="319" y="787"/>
                  <a:pt x="319" y="787"/>
                  <a:pt x="319" y="786"/>
                </a:cubicBezTo>
                <a:cubicBezTo>
                  <a:pt x="319" y="787"/>
                  <a:pt x="318" y="787"/>
                  <a:pt x="318" y="787"/>
                </a:cubicBezTo>
                <a:cubicBezTo>
                  <a:pt x="319" y="787"/>
                  <a:pt x="319" y="787"/>
                  <a:pt x="319" y="787"/>
                </a:cubicBezTo>
                <a:cubicBezTo>
                  <a:pt x="319" y="787"/>
                  <a:pt x="319" y="787"/>
                  <a:pt x="319" y="787"/>
                </a:cubicBezTo>
                <a:moveTo>
                  <a:pt x="93" y="645"/>
                </a:moveTo>
                <a:cubicBezTo>
                  <a:pt x="93" y="645"/>
                  <a:pt x="93" y="644"/>
                  <a:pt x="93" y="644"/>
                </a:cubicBezTo>
                <a:cubicBezTo>
                  <a:pt x="93" y="644"/>
                  <a:pt x="93" y="644"/>
                  <a:pt x="93" y="645"/>
                </a:cubicBezTo>
                <a:cubicBezTo>
                  <a:pt x="93" y="645"/>
                  <a:pt x="93" y="645"/>
                  <a:pt x="93" y="645"/>
                </a:cubicBezTo>
                <a:cubicBezTo>
                  <a:pt x="93" y="645"/>
                  <a:pt x="93" y="645"/>
                  <a:pt x="93" y="645"/>
                </a:cubicBezTo>
                <a:moveTo>
                  <a:pt x="530" y="33"/>
                </a:moveTo>
                <a:cubicBezTo>
                  <a:pt x="530" y="33"/>
                  <a:pt x="530" y="33"/>
                  <a:pt x="530" y="33"/>
                </a:cubicBezTo>
                <a:cubicBezTo>
                  <a:pt x="530" y="33"/>
                  <a:pt x="531" y="33"/>
                  <a:pt x="531" y="33"/>
                </a:cubicBezTo>
                <a:cubicBezTo>
                  <a:pt x="531" y="33"/>
                  <a:pt x="530" y="33"/>
                  <a:pt x="530" y="32"/>
                </a:cubicBezTo>
                <a:cubicBezTo>
                  <a:pt x="530" y="33"/>
                  <a:pt x="530" y="33"/>
                  <a:pt x="530" y="33"/>
                </a:cubicBezTo>
                <a:moveTo>
                  <a:pt x="555" y="31"/>
                </a:moveTo>
                <a:cubicBezTo>
                  <a:pt x="555" y="31"/>
                  <a:pt x="555" y="31"/>
                  <a:pt x="555" y="31"/>
                </a:cubicBezTo>
                <a:cubicBezTo>
                  <a:pt x="555" y="31"/>
                  <a:pt x="555" y="31"/>
                  <a:pt x="554" y="31"/>
                </a:cubicBezTo>
                <a:cubicBezTo>
                  <a:pt x="555" y="31"/>
                  <a:pt x="555" y="31"/>
                  <a:pt x="555" y="31"/>
                </a:cubicBezTo>
                <a:cubicBezTo>
                  <a:pt x="555" y="31"/>
                  <a:pt x="555" y="31"/>
                  <a:pt x="555" y="31"/>
                </a:cubicBezTo>
                <a:moveTo>
                  <a:pt x="502" y="798"/>
                </a:moveTo>
                <a:cubicBezTo>
                  <a:pt x="502" y="798"/>
                  <a:pt x="502" y="798"/>
                  <a:pt x="502" y="798"/>
                </a:cubicBezTo>
                <a:cubicBezTo>
                  <a:pt x="502" y="798"/>
                  <a:pt x="502" y="798"/>
                  <a:pt x="502" y="798"/>
                </a:cubicBezTo>
                <a:cubicBezTo>
                  <a:pt x="502" y="799"/>
                  <a:pt x="502" y="799"/>
                  <a:pt x="502" y="799"/>
                </a:cubicBezTo>
                <a:cubicBezTo>
                  <a:pt x="502" y="799"/>
                  <a:pt x="502" y="798"/>
                  <a:pt x="502" y="798"/>
                </a:cubicBezTo>
                <a:moveTo>
                  <a:pt x="98" y="662"/>
                </a:moveTo>
                <a:cubicBezTo>
                  <a:pt x="98" y="662"/>
                  <a:pt x="99" y="662"/>
                  <a:pt x="99" y="662"/>
                </a:cubicBezTo>
                <a:cubicBezTo>
                  <a:pt x="99" y="662"/>
                  <a:pt x="99" y="662"/>
                  <a:pt x="99" y="662"/>
                </a:cubicBezTo>
                <a:cubicBezTo>
                  <a:pt x="99" y="662"/>
                  <a:pt x="99" y="661"/>
                  <a:pt x="99" y="661"/>
                </a:cubicBezTo>
                <a:cubicBezTo>
                  <a:pt x="99" y="661"/>
                  <a:pt x="98" y="661"/>
                  <a:pt x="98" y="662"/>
                </a:cubicBezTo>
                <a:moveTo>
                  <a:pt x="536" y="27"/>
                </a:moveTo>
                <a:cubicBezTo>
                  <a:pt x="536" y="27"/>
                  <a:pt x="536" y="27"/>
                  <a:pt x="536" y="27"/>
                </a:cubicBezTo>
                <a:cubicBezTo>
                  <a:pt x="536" y="27"/>
                  <a:pt x="536" y="27"/>
                  <a:pt x="536" y="27"/>
                </a:cubicBezTo>
                <a:cubicBezTo>
                  <a:pt x="536" y="27"/>
                  <a:pt x="536" y="28"/>
                  <a:pt x="536" y="28"/>
                </a:cubicBezTo>
                <a:cubicBezTo>
                  <a:pt x="536" y="27"/>
                  <a:pt x="536" y="27"/>
                  <a:pt x="536" y="27"/>
                </a:cubicBezTo>
                <a:moveTo>
                  <a:pt x="524" y="27"/>
                </a:moveTo>
                <a:cubicBezTo>
                  <a:pt x="524" y="27"/>
                  <a:pt x="524" y="27"/>
                  <a:pt x="524" y="27"/>
                </a:cubicBezTo>
                <a:cubicBezTo>
                  <a:pt x="524" y="27"/>
                  <a:pt x="523" y="27"/>
                  <a:pt x="523" y="27"/>
                </a:cubicBezTo>
                <a:cubicBezTo>
                  <a:pt x="523" y="27"/>
                  <a:pt x="523" y="28"/>
                  <a:pt x="523" y="27"/>
                </a:cubicBezTo>
                <a:cubicBezTo>
                  <a:pt x="524" y="27"/>
                  <a:pt x="524" y="27"/>
                  <a:pt x="524" y="27"/>
                </a:cubicBezTo>
                <a:moveTo>
                  <a:pt x="508" y="797"/>
                </a:moveTo>
                <a:cubicBezTo>
                  <a:pt x="508" y="797"/>
                  <a:pt x="508" y="798"/>
                  <a:pt x="508" y="798"/>
                </a:cubicBezTo>
                <a:cubicBezTo>
                  <a:pt x="509" y="798"/>
                  <a:pt x="509" y="798"/>
                  <a:pt x="509" y="798"/>
                </a:cubicBezTo>
                <a:cubicBezTo>
                  <a:pt x="509" y="797"/>
                  <a:pt x="509" y="797"/>
                  <a:pt x="508" y="797"/>
                </a:cubicBezTo>
                <a:cubicBezTo>
                  <a:pt x="508" y="797"/>
                  <a:pt x="508" y="797"/>
                  <a:pt x="508" y="797"/>
                </a:cubicBezTo>
                <a:moveTo>
                  <a:pt x="536" y="25"/>
                </a:moveTo>
                <a:cubicBezTo>
                  <a:pt x="536" y="25"/>
                  <a:pt x="536" y="24"/>
                  <a:pt x="536" y="24"/>
                </a:cubicBezTo>
                <a:cubicBezTo>
                  <a:pt x="536" y="24"/>
                  <a:pt x="536" y="24"/>
                  <a:pt x="536" y="24"/>
                </a:cubicBezTo>
                <a:cubicBezTo>
                  <a:pt x="536" y="24"/>
                  <a:pt x="536" y="24"/>
                  <a:pt x="535" y="24"/>
                </a:cubicBezTo>
                <a:cubicBezTo>
                  <a:pt x="536" y="24"/>
                  <a:pt x="536" y="25"/>
                  <a:pt x="536" y="25"/>
                </a:cubicBezTo>
                <a:moveTo>
                  <a:pt x="499" y="800"/>
                </a:moveTo>
                <a:cubicBezTo>
                  <a:pt x="499" y="800"/>
                  <a:pt x="499" y="801"/>
                  <a:pt x="499" y="801"/>
                </a:cubicBezTo>
                <a:cubicBezTo>
                  <a:pt x="499" y="800"/>
                  <a:pt x="499" y="800"/>
                  <a:pt x="499" y="800"/>
                </a:cubicBezTo>
                <a:cubicBezTo>
                  <a:pt x="499" y="800"/>
                  <a:pt x="499" y="800"/>
                  <a:pt x="499" y="800"/>
                </a:cubicBezTo>
                <a:cubicBezTo>
                  <a:pt x="499" y="800"/>
                  <a:pt x="499" y="800"/>
                  <a:pt x="499" y="800"/>
                </a:cubicBezTo>
                <a:moveTo>
                  <a:pt x="65" y="616"/>
                </a:moveTo>
                <a:cubicBezTo>
                  <a:pt x="65" y="616"/>
                  <a:pt x="65" y="616"/>
                  <a:pt x="65" y="616"/>
                </a:cubicBezTo>
                <a:cubicBezTo>
                  <a:pt x="64" y="616"/>
                  <a:pt x="64" y="616"/>
                  <a:pt x="64" y="616"/>
                </a:cubicBezTo>
                <a:cubicBezTo>
                  <a:pt x="64" y="616"/>
                  <a:pt x="64" y="617"/>
                  <a:pt x="65" y="617"/>
                </a:cubicBezTo>
                <a:cubicBezTo>
                  <a:pt x="65" y="616"/>
                  <a:pt x="65" y="616"/>
                  <a:pt x="65" y="616"/>
                </a:cubicBezTo>
                <a:moveTo>
                  <a:pt x="541" y="38"/>
                </a:moveTo>
                <a:cubicBezTo>
                  <a:pt x="541" y="38"/>
                  <a:pt x="541" y="38"/>
                  <a:pt x="541" y="38"/>
                </a:cubicBezTo>
                <a:cubicBezTo>
                  <a:pt x="541" y="38"/>
                  <a:pt x="541" y="37"/>
                  <a:pt x="541" y="37"/>
                </a:cubicBezTo>
                <a:cubicBezTo>
                  <a:pt x="541" y="37"/>
                  <a:pt x="540" y="38"/>
                  <a:pt x="540" y="38"/>
                </a:cubicBezTo>
                <a:cubicBezTo>
                  <a:pt x="540" y="38"/>
                  <a:pt x="540" y="38"/>
                  <a:pt x="541" y="38"/>
                </a:cubicBezTo>
                <a:moveTo>
                  <a:pt x="76" y="636"/>
                </a:moveTo>
                <a:cubicBezTo>
                  <a:pt x="76" y="636"/>
                  <a:pt x="76" y="636"/>
                  <a:pt x="76" y="636"/>
                </a:cubicBezTo>
                <a:cubicBezTo>
                  <a:pt x="76" y="636"/>
                  <a:pt x="76" y="636"/>
                  <a:pt x="76" y="636"/>
                </a:cubicBezTo>
                <a:cubicBezTo>
                  <a:pt x="76" y="636"/>
                  <a:pt x="76" y="636"/>
                  <a:pt x="75" y="636"/>
                </a:cubicBezTo>
                <a:cubicBezTo>
                  <a:pt x="76" y="636"/>
                  <a:pt x="76" y="636"/>
                  <a:pt x="76" y="636"/>
                </a:cubicBezTo>
                <a:moveTo>
                  <a:pt x="78" y="639"/>
                </a:moveTo>
                <a:cubicBezTo>
                  <a:pt x="78" y="639"/>
                  <a:pt x="78" y="639"/>
                  <a:pt x="78" y="639"/>
                </a:cubicBezTo>
                <a:cubicBezTo>
                  <a:pt x="78" y="639"/>
                  <a:pt x="78" y="639"/>
                  <a:pt x="78" y="639"/>
                </a:cubicBezTo>
                <a:cubicBezTo>
                  <a:pt x="78" y="639"/>
                  <a:pt x="78" y="639"/>
                  <a:pt x="78" y="639"/>
                </a:cubicBezTo>
                <a:cubicBezTo>
                  <a:pt x="78" y="639"/>
                  <a:pt x="78" y="639"/>
                  <a:pt x="78" y="639"/>
                </a:cubicBezTo>
                <a:moveTo>
                  <a:pt x="480" y="797"/>
                </a:moveTo>
                <a:cubicBezTo>
                  <a:pt x="480" y="797"/>
                  <a:pt x="480" y="797"/>
                  <a:pt x="480" y="796"/>
                </a:cubicBezTo>
                <a:cubicBezTo>
                  <a:pt x="480" y="796"/>
                  <a:pt x="480" y="796"/>
                  <a:pt x="480" y="796"/>
                </a:cubicBezTo>
                <a:cubicBezTo>
                  <a:pt x="480" y="796"/>
                  <a:pt x="480" y="796"/>
                  <a:pt x="480" y="796"/>
                </a:cubicBezTo>
                <a:cubicBezTo>
                  <a:pt x="480" y="797"/>
                  <a:pt x="480" y="797"/>
                  <a:pt x="480" y="797"/>
                </a:cubicBezTo>
                <a:moveTo>
                  <a:pt x="471" y="797"/>
                </a:moveTo>
                <a:cubicBezTo>
                  <a:pt x="471" y="796"/>
                  <a:pt x="471" y="796"/>
                  <a:pt x="471" y="796"/>
                </a:cubicBezTo>
                <a:cubicBezTo>
                  <a:pt x="470" y="796"/>
                  <a:pt x="470" y="796"/>
                  <a:pt x="470" y="796"/>
                </a:cubicBezTo>
                <a:cubicBezTo>
                  <a:pt x="470" y="796"/>
                  <a:pt x="470" y="797"/>
                  <a:pt x="471" y="797"/>
                </a:cubicBezTo>
                <a:cubicBezTo>
                  <a:pt x="471" y="797"/>
                  <a:pt x="471" y="797"/>
                  <a:pt x="471" y="797"/>
                </a:cubicBezTo>
                <a:moveTo>
                  <a:pt x="463" y="14"/>
                </a:moveTo>
                <a:cubicBezTo>
                  <a:pt x="463" y="14"/>
                  <a:pt x="463" y="14"/>
                  <a:pt x="463" y="14"/>
                </a:cubicBezTo>
                <a:cubicBezTo>
                  <a:pt x="463" y="14"/>
                  <a:pt x="463" y="14"/>
                  <a:pt x="463" y="14"/>
                </a:cubicBezTo>
                <a:cubicBezTo>
                  <a:pt x="463" y="14"/>
                  <a:pt x="463" y="14"/>
                  <a:pt x="463" y="13"/>
                </a:cubicBezTo>
                <a:cubicBezTo>
                  <a:pt x="463" y="14"/>
                  <a:pt x="463" y="14"/>
                  <a:pt x="463" y="14"/>
                </a:cubicBezTo>
                <a:moveTo>
                  <a:pt x="474" y="12"/>
                </a:moveTo>
                <a:cubicBezTo>
                  <a:pt x="473" y="12"/>
                  <a:pt x="473" y="12"/>
                  <a:pt x="473" y="12"/>
                </a:cubicBezTo>
                <a:cubicBezTo>
                  <a:pt x="473" y="12"/>
                  <a:pt x="473" y="12"/>
                  <a:pt x="473" y="12"/>
                </a:cubicBezTo>
                <a:cubicBezTo>
                  <a:pt x="473" y="12"/>
                  <a:pt x="473" y="12"/>
                  <a:pt x="473" y="12"/>
                </a:cubicBezTo>
                <a:cubicBezTo>
                  <a:pt x="473" y="12"/>
                  <a:pt x="474" y="12"/>
                  <a:pt x="474" y="12"/>
                </a:cubicBezTo>
                <a:moveTo>
                  <a:pt x="426" y="11"/>
                </a:moveTo>
                <a:cubicBezTo>
                  <a:pt x="426" y="11"/>
                  <a:pt x="426" y="11"/>
                  <a:pt x="425" y="11"/>
                </a:cubicBezTo>
                <a:cubicBezTo>
                  <a:pt x="426" y="11"/>
                  <a:pt x="426" y="11"/>
                  <a:pt x="426" y="11"/>
                </a:cubicBezTo>
                <a:cubicBezTo>
                  <a:pt x="426" y="11"/>
                  <a:pt x="426" y="11"/>
                  <a:pt x="426" y="11"/>
                </a:cubicBezTo>
                <a:cubicBezTo>
                  <a:pt x="426" y="11"/>
                  <a:pt x="426" y="11"/>
                  <a:pt x="426" y="11"/>
                </a:cubicBezTo>
                <a:moveTo>
                  <a:pt x="642" y="723"/>
                </a:moveTo>
                <a:cubicBezTo>
                  <a:pt x="641" y="723"/>
                  <a:pt x="641" y="723"/>
                  <a:pt x="641" y="723"/>
                </a:cubicBezTo>
                <a:cubicBezTo>
                  <a:pt x="641" y="723"/>
                  <a:pt x="641" y="723"/>
                  <a:pt x="641" y="724"/>
                </a:cubicBezTo>
                <a:cubicBezTo>
                  <a:pt x="641" y="724"/>
                  <a:pt x="641" y="724"/>
                  <a:pt x="641" y="724"/>
                </a:cubicBezTo>
                <a:cubicBezTo>
                  <a:pt x="641" y="724"/>
                  <a:pt x="641" y="723"/>
                  <a:pt x="642" y="723"/>
                </a:cubicBezTo>
                <a:moveTo>
                  <a:pt x="352" y="795"/>
                </a:moveTo>
                <a:cubicBezTo>
                  <a:pt x="352" y="795"/>
                  <a:pt x="352" y="795"/>
                  <a:pt x="352" y="795"/>
                </a:cubicBezTo>
                <a:cubicBezTo>
                  <a:pt x="352" y="795"/>
                  <a:pt x="352" y="795"/>
                  <a:pt x="352" y="796"/>
                </a:cubicBezTo>
                <a:cubicBezTo>
                  <a:pt x="352" y="796"/>
                  <a:pt x="352" y="796"/>
                  <a:pt x="352" y="796"/>
                </a:cubicBezTo>
                <a:cubicBezTo>
                  <a:pt x="352" y="796"/>
                  <a:pt x="352" y="796"/>
                  <a:pt x="352" y="795"/>
                </a:cubicBezTo>
                <a:moveTo>
                  <a:pt x="112" y="675"/>
                </a:moveTo>
                <a:cubicBezTo>
                  <a:pt x="112" y="675"/>
                  <a:pt x="112" y="675"/>
                  <a:pt x="112" y="675"/>
                </a:cubicBezTo>
                <a:cubicBezTo>
                  <a:pt x="112" y="675"/>
                  <a:pt x="112" y="675"/>
                  <a:pt x="112" y="675"/>
                </a:cubicBezTo>
                <a:cubicBezTo>
                  <a:pt x="112" y="675"/>
                  <a:pt x="112" y="675"/>
                  <a:pt x="112" y="675"/>
                </a:cubicBezTo>
                <a:cubicBezTo>
                  <a:pt x="112" y="675"/>
                  <a:pt x="112" y="675"/>
                  <a:pt x="112" y="675"/>
                </a:cubicBezTo>
                <a:moveTo>
                  <a:pt x="468" y="797"/>
                </a:moveTo>
                <a:cubicBezTo>
                  <a:pt x="468" y="797"/>
                  <a:pt x="468" y="797"/>
                  <a:pt x="468" y="797"/>
                </a:cubicBezTo>
                <a:cubicBezTo>
                  <a:pt x="468" y="797"/>
                  <a:pt x="469" y="798"/>
                  <a:pt x="469" y="798"/>
                </a:cubicBezTo>
                <a:cubicBezTo>
                  <a:pt x="469" y="798"/>
                  <a:pt x="469" y="797"/>
                  <a:pt x="469" y="797"/>
                </a:cubicBezTo>
                <a:cubicBezTo>
                  <a:pt x="469" y="797"/>
                  <a:pt x="469" y="797"/>
                  <a:pt x="468" y="797"/>
                </a:cubicBezTo>
                <a:moveTo>
                  <a:pt x="509" y="25"/>
                </a:moveTo>
                <a:cubicBezTo>
                  <a:pt x="509" y="25"/>
                  <a:pt x="509" y="24"/>
                  <a:pt x="509" y="24"/>
                </a:cubicBezTo>
                <a:cubicBezTo>
                  <a:pt x="509" y="24"/>
                  <a:pt x="509" y="24"/>
                  <a:pt x="508" y="24"/>
                </a:cubicBezTo>
                <a:cubicBezTo>
                  <a:pt x="508" y="24"/>
                  <a:pt x="508" y="24"/>
                  <a:pt x="508" y="24"/>
                </a:cubicBezTo>
                <a:cubicBezTo>
                  <a:pt x="508" y="24"/>
                  <a:pt x="508" y="25"/>
                  <a:pt x="509" y="25"/>
                </a:cubicBezTo>
                <a:moveTo>
                  <a:pt x="464" y="798"/>
                </a:moveTo>
                <a:cubicBezTo>
                  <a:pt x="464" y="797"/>
                  <a:pt x="464" y="797"/>
                  <a:pt x="464" y="797"/>
                </a:cubicBezTo>
                <a:cubicBezTo>
                  <a:pt x="464" y="797"/>
                  <a:pt x="464" y="797"/>
                  <a:pt x="464" y="797"/>
                </a:cubicBezTo>
                <a:cubicBezTo>
                  <a:pt x="464" y="797"/>
                  <a:pt x="464" y="798"/>
                  <a:pt x="464" y="798"/>
                </a:cubicBezTo>
                <a:cubicBezTo>
                  <a:pt x="464" y="798"/>
                  <a:pt x="464" y="798"/>
                  <a:pt x="464" y="798"/>
                </a:cubicBezTo>
                <a:moveTo>
                  <a:pt x="113" y="680"/>
                </a:moveTo>
                <a:cubicBezTo>
                  <a:pt x="113" y="680"/>
                  <a:pt x="113" y="680"/>
                  <a:pt x="113" y="680"/>
                </a:cubicBezTo>
                <a:cubicBezTo>
                  <a:pt x="113" y="680"/>
                  <a:pt x="113" y="680"/>
                  <a:pt x="113" y="679"/>
                </a:cubicBezTo>
                <a:cubicBezTo>
                  <a:pt x="113" y="679"/>
                  <a:pt x="113" y="680"/>
                  <a:pt x="112" y="680"/>
                </a:cubicBezTo>
                <a:cubicBezTo>
                  <a:pt x="113" y="680"/>
                  <a:pt x="113" y="680"/>
                  <a:pt x="113" y="680"/>
                </a:cubicBezTo>
                <a:moveTo>
                  <a:pt x="453" y="797"/>
                </a:moveTo>
                <a:cubicBezTo>
                  <a:pt x="453" y="797"/>
                  <a:pt x="453" y="797"/>
                  <a:pt x="453" y="797"/>
                </a:cubicBezTo>
                <a:cubicBezTo>
                  <a:pt x="452" y="797"/>
                  <a:pt x="452" y="797"/>
                  <a:pt x="452" y="798"/>
                </a:cubicBezTo>
                <a:cubicBezTo>
                  <a:pt x="452" y="798"/>
                  <a:pt x="452" y="798"/>
                  <a:pt x="453" y="798"/>
                </a:cubicBezTo>
                <a:cubicBezTo>
                  <a:pt x="453" y="798"/>
                  <a:pt x="453" y="797"/>
                  <a:pt x="453" y="797"/>
                </a:cubicBezTo>
                <a:moveTo>
                  <a:pt x="295" y="19"/>
                </a:moveTo>
                <a:cubicBezTo>
                  <a:pt x="295" y="19"/>
                  <a:pt x="295" y="19"/>
                  <a:pt x="296" y="19"/>
                </a:cubicBezTo>
                <a:cubicBezTo>
                  <a:pt x="295" y="19"/>
                  <a:pt x="295" y="18"/>
                  <a:pt x="295" y="18"/>
                </a:cubicBezTo>
                <a:cubicBezTo>
                  <a:pt x="295" y="18"/>
                  <a:pt x="295" y="19"/>
                  <a:pt x="295" y="19"/>
                </a:cubicBezTo>
                <a:cubicBezTo>
                  <a:pt x="295" y="19"/>
                  <a:pt x="295" y="19"/>
                  <a:pt x="295" y="19"/>
                </a:cubicBezTo>
                <a:moveTo>
                  <a:pt x="780" y="262"/>
                </a:moveTo>
                <a:cubicBezTo>
                  <a:pt x="780" y="262"/>
                  <a:pt x="781" y="262"/>
                  <a:pt x="781" y="262"/>
                </a:cubicBezTo>
                <a:cubicBezTo>
                  <a:pt x="781" y="262"/>
                  <a:pt x="781" y="262"/>
                  <a:pt x="781" y="261"/>
                </a:cubicBezTo>
                <a:cubicBezTo>
                  <a:pt x="781" y="261"/>
                  <a:pt x="781" y="261"/>
                  <a:pt x="781" y="261"/>
                </a:cubicBezTo>
                <a:cubicBezTo>
                  <a:pt x="781" y="261"/>
                  <a:pt x="780" y="261"/>
                  <a:pt x="780" y="262"/>
                </a:cubicBezTo>
                <a:moveTo>
                  <a:pt x="780" y="266"/>
                </a:moveTo>
                <a:cubicBezTo>
                  <a:pt x="780" y="266"/>
                  <a:pt x="780" y="266"/>
                  <a:pt x="780" y="266"/>
                </a:cubicBezTo>
                <a:cubicBezTo>
                  <a:pt x="780" y="266"/>
                  <a:pt x="779" y="266"/>
                  <a:pt x="779" y="266"/>
                </a:cubicBezTo>
                <a:cubicBezTo>
                  <a:pt x="779" y="266"/>
                  <a:pt x="780" y="266"/>
                  <a:pt x="780" y="267"/>
                </a:cubicBezTo>
                <a:cubicBezTo>
                  <a:pt x="780" y="267"/>
                  <a:pt x="780" y="266"/>
                  <a:pt x="780" y="266"/>
                </a:cubicBezTo>
                <a:moveTo>
                  <a:pt x="781" y="277"/>
                </a:moveTo>
                <a:cubicBezTo>
                  <a:pt x="781" y="276"/>
                  <a:pt x="781" y="276"/>
                  <a:pt x="781" y="276"/>
                </a:cubicBezTo>
                <a:cubicBezTo>
                  <a:pt x="781" y="276"/>
                  <a:pt x="780" y="277"/>
                  <a:pt x="780" y="277"/>
                </a:cubicBezTo>
                <a:cubicBezTo>
                  <a:pt x="780" y="277"/>
                  <a:pt x="781" y="277"/>
                  <a:pt x="781" y="277"/>
                </a:cubicBezTo>
                <a:cubicBezTo>
                  <a:pt x="781" y="277"/>
                  <a:pt x="781" y="277"/>
                  <a:pt x="781" y="277"/>
                </a:cubicBezTo>
                <a:moveTo>
                  <a:pt x="771" y="246"/>
                </a:moveTo>
                <a:cubicBezTo>
                  <a:pt x="771" y="246"/>
                  <a:pt x="772" y="245"/>
                  <a:pt x="772" y="245"/>
                </a:cubicBezTo>
                <a:cubicBezTo>
                  <a:pt x="771" y="245"/>
                  <a:pt x="771" y="245"/>
                  <a:pt x="771" y="245"/>
                </a:cubicBezTo>
                <a:cubicBezTo>
                  <a:pt x="771" y="245"/>
                  <a:pt x="771" y="245"/>
                  <a:pt x="771" y="245"/>
                </a:cubicBezTo>
                <a:cubicBezTo>
                  <a:pt x="771" y="245"/>
                  <a:pt x="771" y="246"/>
                  <a:pt x="771" y="246"/>
                </a:cubicBezTo>
                <a:moveTo>
                  <a:pt x="778" y="252"/>
                </a:moveTo>
                <a:cubicBezTo>
                  <a:pt x="779" y="252"/>
                  <a:pt x="779" y="252"/>
                  <a:pt x="779" y="252"/>
                </a:cubicBezTo>
                <a:cubicBezTo>
                  <a:pt x="779" y="252"/>
                  <a:pt x="779" y="252"/>
                  <a:pt x="779" y="252"/>
                </a:cubicBezTo>
                <a:cubicBezTo>
                  <a:pt x="779" y="252"/>
                  <a:pt x="779" y="252"/>
                  <a:pt x="779" y="252"/>
                </a:cubicBezTo>
                <a:cubicBezTo>
                  <a:pt x="779" y="252"/>
                  <a:pt x="779" y="252"/>
                  <a:pt x="778" y="252"/>
                </a:cubicBezTo>
                <a:moveTo>
                  <a:pt x="34" y="255"/>
                </a:moveTo>
                <a:cubicBezTo>
                  <a:pt x="34" y="255"/>
                  <a:pt x="35" y="255"/>
                  <a:pt x="35" y="255"/>
                </a:cubicBezTo>
                <a:cubicBezTo>
                  <a:pt x="34" y="255"/>
                  <a:pt x="34" y="255"/>
                  <a:pt x="34" y="255"/>
                </a:cubicBezTo>
                <a:cubicBezTo>
                  <a:pt x="34" y="255"/>
                  <a:pt x="34" y="255"/>
                  <a:pt x="34" y="255"/>
                </a:cubicBezTo>
                <a:cubicBezTo>
                  <a:pt x="34" y="255"/>
                  <a:pt x="34" y="255"/>
                  <a:pt x="34" y="255"/>
                </a:cubicBezTo>
                <a:moveTo>
                  <a:pt x="779" y="258"/>
                </a:moveTo>
                <a:cubicBezTo>
                  <a:pt x="779" y="258"/>
                  <a:pt x="779" y="258"/>
                  <a:pt x="779" y="258"/>
                </a:cubicBezTo>
                <a:cubicBezTo>
                  <a:pt x="779" y="258"/>
                  <a:pt x="779" y="259"/>
                  <a:pt x="778" y="259"/>
                </a:cubicBezTo>
                <a:cubicBezTo>
                  <a:pt x="778" y="259"/>
                  <a:pt x="779" y="259"/>
                  <a:pt x="779" y="259"/>
                </a:cubicBezTo>
                <a:cubicBezTo>
                  <a:pt x="779" y="259"/>
                  <a:pt x="779" y="259"/>
                  <a:pt x="779" y="258"/>
                </a:cubicBezTo>
                <a:moveTo>
                  <a:pt x="35" y="260"/>
                </a:moveTo>
                <a:cubicBezTo>
                  <a:pt x="35" y="260"/>
                  <a:pt x="36" y="260"/>
                  <a:pt x="36" y="260"/>
                </a:cubicBezTo>
                <a:cubicBezTo>
                  <a:pt x="35" y="259"/>
                  <a:pt x="35" y="259"/>
                  <a:pt x="35" y="259"/>
                </a:cubicBezTo>
                <a:cubicBezTo>
                  <a:pt x="35" y="259"/>
                  <a:pt x="35" y="259"/>
                  <a:pt x="35" y="260"/>
                </a:cubicBezTo>
                <a:cubicBezTo>
                  <a:pt x="35" y="260"/>
                  <a:pt x="35" y="260"/>
                  <a:pt x="35" y="260"/>
                </a:cubicBezTo>
                <a:moveTo>
                  <a:pt x="24" y="307"/>
                </a:moveTo>
                <a:cubicBezTo>
                  <a:pt x="25" y="307"/>
                  <a:pt x="25" y="307"/>
                  <a:pt x="25" y="307"/>
                </a:cubicBezTo>
                <a:cubicBezTo>
                  <a:pt x="25" y="307"/>
                  <a:pt x="25" y="307"/>
                  <a:pt x="25" y="307"/>
                </a:cubicBezTo>
                <a:cubicBezTo>
                  <a:pt x="25" y="307"/>
                  <a:pt x="25" y="307"/>
                  <a:pt x="25" y="307"/>
                </a:cubicBezTo>
                <a:cubicBezTo>
                  <a:pt x="25" y="307"/>
                  <a:pt x="24" y="307"/>
                  <a:pt x="24" y="307"/>
                </a:cubicBezTo>
                <a:moveTo>
                  <a:pt x="811" y="341"/>
                </a:moveTo>
                <a:cubicBezTo>
                  <a:pt x="810" y="341"/>
                  <a:pt x="810" y="341"/>
                  <a:pt x="810" y="341"/>
                </a:cubicBezTo>
                <a:cubicBezTo>
                  <a:pt x="810" y="341"/>
                  <a:pt x="810" y="341"/>
                  <a:pt x="810" y="341"/>
                </a:cubicBezTo>
                <a:cubicBezTo>
                  <a:pt x="810" y="341"/>
                  <a:pt x="810" y="341"/>
                  <a:pt x="810" y="341"/>
                </a:cubicBezTo>
                <a:cubicBezTo>
                  <a:pt x="810" y="341"/>
                  <a:pt x="810" y="341"/>
                  <a:pt x="811" y="341"/>
                </a:cubicBezTo>
                <a:moveTo>
                  <a:pt x="84" y="164"/>
                </a:moveTo>
                <a:cubicBezTo>
                  <a:pt x="83" y="164"/>
                  <a:pt x="83" y="165"/>
                  <a:pt x="83" y="165"/>
                </a:cubicBezTo>
                <a:cubicBezTo>
                  <a:pt x="83" y="165"/>
                  <a:pt x="83" y="165"/>
                  <a:pt x="83" y="165"/>
                </a:cubicBezTo>
                <a:cubicBezTo>
                  <a:pt x="84" y="165"/>
                  <a:pt x="84" y="165"/>
                  <a:pt x="84" y="165"/>
                </a:cubicBezTo>
                <a:cubicBezTo>
                  <a:pt x="84" y="165"/>
                  <a:pt x="84" y="165"/>
                  <a:pt x="84" y="164"/>
                </a:cubicBezTo>
                <a:moveTo>
                  <a:pt x="81" y="166"/>
                </a:moveTo>
                <a:cubicBezTo>
                  <a:pt x="81" y="166"/>
                  <a:pt x="81" y="165"/>
                  <a:pt x="81" y="165"/>
                </a:cubicBezTo>
                <a:cubicBezTo>
                  <a:pt x="81" y="165"/>
                  <a:pt x="80" y="166"/>
                  <a:pt x="80" y="166"/>
                </a:cubicBezTo>
                <a:cubicBezTo>
                  <a:pt x="80" y="166"/>
                  <a:pt x="80" y="166"/>
                  <a:pt x="81" y="166"/>
                </a:cubicBezTo>
                <a:cubicBezTo>
                  <a:pt x="81" y="166"/>
                  <a:pt x="81" y="166"/>
                  <a:pt x="81" y="166"/>
                </a:cubicBezTo>
                <a:moveTo>
                  <a:pt x="762" y="209"/>
                </a:moveTo>
                <a:cubicBezTo>
                  <a:pt x="761" y="209"/>
                  <a:pt x="761" y="209"/>
                  <a:pt x="761" y="209"/>
                </a:cubicBezTo>
                <a:cubicBezTo>
                  <a:pt x="761" y="209"/>
                  <a:pt x="762" y="210"/>
                  <a:pt x="762" y="210"/>
                </a:cubicBezTo>
                <a:cubicBezTo>
                  <a:pt x="762" y="210"/>
                  <a:pt x="762" y="209"/>
                  <a:pt x="762" y="209"/>
                </a:cubicBezTo>
                <a:cubicBezTo>
                  <a:pt x="762" y="209"/>
                  <a:pt x="762" y="209"/>
                  <a:pt x="762" y="209"/>
                </a:cubicBezTo>
                <a:moveTo>
                  <a:pt x="766" y="212"/>
                </a:moveTo>
                <a:cubicBezTo>
                  <a:pt x="766" y="211"/>
                  <a:pt x="766" y="211"/>
                  <a:pt x="766" y="211"/>
                </a:cubicBezTo>
                <a:cubicBezTo>
                  <a:pt x="766" y="211"/>
                  <a:pt x="766" y="211"/>
                  <a:pt x="765" y="211"/>
                </a:cubicBezTo>
                <a:cubicBezTo>
                  <a:pt x="765" y="211"/>
                  <a:pt x="765" y="211"/>
                  <a:pt x="765" y="211"/>
                </a:cubicBezTo>
                <a:cubicBezTo>
                  <a:pt x="765" y="211"/>
                  <a:pt x="765" y="211"/>
                  <a:pt x="766" y="212"/>
                </a:cubicBezTo>
                <a:moveTo>
                  <a:pt x="85" y="177"/>
                </a:moveTo>
                <a:cubicBezTo>
                  <a:pt x="84" y="177"/>
                  <a:pt x="84" y="177"/>
                  <a:pt x="84" y="177"/>
                </a:cubicBezTo>
                <a:cubicBezTo>
                  <a:pt x="84" y="177"/>
                  <a:pt x="84" y="177"/>
                  <a:pt x="84" y="177"/>
                </a:cubicBezTo>
                <a:cubicBezTo>
                  <a:pt x="84" y="177"/>
                  <a:pt x="84" y="177"/>
                  <a:pt x="84" y="178"/>
                </a:cubicBezTo>
                <a:cubicBezTo>
                  <a:pt x="85" y="177"/>
                  <a:pt x="85" y="177"/>
                  <a:pt x="85" y="177"/>
                </a:cubicBezTo>
                <a:moveTo>
                  <a:pt x="63" y="192"/>
                </a:moveTo>
                <a:cubicBezTo>
                  <a:pt x="63" y="192"/>
                  <a:pt x="62" y="192"/>
                  <a:pt x="62" y="192"/>
                </a:cubicBezTo>
                <a:cubicBezTo>
                  <a:pt x="62" y="192"/>
                  <a:pt x="62" y="193"/>
                  <a:pt x="63" y="193"/>
                </a:cubicBezTo>
                <a:cubicBezTo>
                  <a:pt x="63" y="192"/>
                  <a:pt x="63" y="192"/>
                  <a:pt x="63" y="192"/>
                </a:cubicBezTo>
                <a:cubicBezTo>
                  <a:pt x="63" y="192"/>
                  <a:pt x="63" y="192"/>
                  <a:pt x="63" y="192"/>
                </a:cubicBezTo>
                <a:moveTo>
                  <a:pt x="56" y="202"/>
                </a:moveTo>
                <a:cubicBezTo>
                  <a:pt x="56" y="201"/>
                  <a:pt x="56" y="201"/>
                  <a:pt x="56" y="201"/>
                </a:cubicBezTo>
                <a:cubicBezTo>
                  <a:pt x="56" y="201"/>
                  <a:pt x="56" y="202"/>
                  <a:pt x="56" y="202"/>
                </a:cubicBezTo>
                <a:cubicBezTo>
                  <a:pt x="56" y="202"/>
                  <a:pt x="56" y="202"/>
                  <a:pt x="56" y="202"/>
                </a:cubicBezTo>
                <a:cubicBezTo>
                  <a:pt x="56" y="202"/>
                  <a:pt x="56" y="202"/>
                  <a:pt x="56" y="202"/>
                </a:cubicBezTo>
                <a:moveTo>
                  <a:pt x="63" y="201"/>
                </a:moveTo>
                <a:cubicBezTo>
                  <a:pt x="63" y="201"/>
                  <a:pt x="62" y="202"/>
                  <a:pt x="62" y="202"/>
                </a:cubicBezTo>
                <a:cubicBezTo>
                  <a:pt x="62" y="202"/>
                  <a:pt x="62" y="202"/>
                  <a:pt x="63" y="202"/>
                </a:cubicBezTo>
                <a:cubicBezTo>
                  <a:pt x="63" y="202"/>
                  <a:pt x="63" y="202"/>
                  <a:pt x="63" y="202"/>
                </a:cubicBezTo>
                <a:cubicBezTo>
                  <a:pt x="63" y="202"/>
                  <a:pt x="63" y="202"/>
                  <a:pt x="63" y="201"/>
                </a:cubicBezTo>
                <a:moveTo>
                  <a:pt x="54" y="203"/>
                </a:moveTo>
                <a:cubicBezTo>
                  <a:pt x="54" y="203"/>
                  <a:pt x="54" y="203"/>
                  <a:pt x="54" y="203"/>
                </a:cubicBezTo>
                <a:cubicBezTo>
                  <a:pt x="54" y="203"/>
                  <a:pt x="54" y="204"/>
                  <a:pt x="54" y="204"/>
                </a:cubicBezTo>
                <a:cubicBezTo>
                  <a:pt x="54" y="204"/>
                  <a:pt x="54" y="204"/>
                  <a:pt x="54" y="204"/>
                </a:cubicBezTo>
                <a:cubicBezTo>
                  <a:pt x="54" y="204"/>
                  <a:pt x="54" y="204"/>
                  <a:pt x="54" y="203"/>
                </a:cubicBezTo>
                <a:moveTo>
                  <a:pt x="8" y="461"/>
                </a:moveTo>
                <a:cubicBezTo>
                  <a:pt x="8" y="461"/>
                  <a:pt x="8" y="461"/>
                  <a:pt x="8" y="461"/>
                </a:cubicBezTo>
                <a:cubicBezTo>
                  <a:pt x="8" y="461"/>
                  <a:pt x="8" y="460"/>
                  <a:pt x="8" y="460"/>
                </a:cubicBezTo>
                <a:cubicBezTo>
                  <a:pt x="8" y="460"/>
                  <a:pt x="7" y="461"/>
                  <a:pt x="7" y="461"/>
                </a:cubicBezTo>
                <a:cubicBezTo>
                  <a:pt x="7" y="461"/>
                  <a:pt x="7" y="461"/>
                  <a:pt x="8" y="461"/>
                </a:cubicBezTo>
                <a:moveTo>
                  <a:pt x="812" y="426"/>
                </a:moveTo>
                <a:cubicBezTo>
                  <a:pt x="812" y="426"/>
                  <a:pt x="812" y="425"/>
                  <a:pt x="812" y="425"/>
                </a:cubicBezTo>
                <a:cubicBezTo>
                  <a:pt x="812" y="425"/>
                  <a:pt x="812" y="425"/>
                  <a:pt x="812" y="425"/>
                </a:cubicBezTo>
                <a:cubicBezTo>
                  <a:pt x="812" y="426"/>
                  <a:pt x="812" y="426"/>
                  <a:pt x="812" y="426"/>
                </a:cubicBezTo>
                <a:cubicBezTo>
                  <a:pt x="812" y="426"/>
                  <a:pt x="812" y="426"/>
                  <a:pt x="812" y="426"/>
                </a:cubicBezTo>
                <a:moveTo>
                  <a:pt x="4" y="427"/>
                </a:moveTo>
                <a:cubicBezTo>
                  <a:pt x="4" y="427"/>
                  <a:pt x="4" y="427"/>
                  <a:pt x="4" y="427"/>
                </a:cubicBezTo>
                <a:cubicBezTo>
                  <a:pt x="4" y="427"/>
                  <a:pt x="4" y="427"/>
                  <a:pt x="3" y="427"/>
                </a:cubicBezTo>
                <a:cubicBezTo>
                  <a:pt x="3" y="428"/>
                  <a:pt x="4" y="428"/>
                  <a:pt x="4" y="428"/>
                </a:cubicBezTo>
                <a:cubicBezTo>
                  <a:pt x="4" y="428"/>
                  <a:pt x="4" y="428"/>
                  <a:pt x="4" y="427"/>
                </a:cubicBezTo>
                <a:moveTo>
                  <a:pt x="13" y="440"/>
                </a:moveTo>
                <a:cubicBezTo>
                  <a:pt x="13" y="440"/>
                  <a:pt x="13" y="439"/>
                  <a:pt x="13" y="439"/>
                </a:cubicBezTo>
                <a:cubicBezTo>
                  <a:pt x="12" y="440"/>
                  <a:pt x="12" y="440"/>
                  <a:pt x="12" y="440"/>
                </a:cubicBezTo>
                <a:cubicBezTo>
                  <a:pt x="12" y="440"/>
                  <a:pt x="12" y="440"/>
                  <a:pt x="12" y="440"/>
                </a:cubicBezTo>
                <a:cubicBezTo>
                  <a:pt x="12" y="440"/>
                  <a:pt x="13" y="440"/>
                  <a:pt x="13" y="440"/>
                </a:cubicBezTo>
                <a:moveTo>
                  <a:pt x="22" y="494"/>
                </a:moveTo>
                <a:cubicBezTo>
                  <a:pt x="22" y="494"/>
                  <a:pt x="22" y="494"/>
                  <a:pt x="22" y="494"/>
                </a:cubicBezTo>
                <a:cubicBezTo>
                  <a:pt x="22" y="494"/>
                  <a:pt x="22" y="494"/>
                  <a:pt x="22" y="494"/>
                </a:cubicBezTo>
                <a:cubicBezTo>
                  <a:pt x="22" y="494"/>
                  <a:pt x="22" y="493"/>
                  <a:pt x="22" y="493"/>
                </a:cubicBezTo>
                <a:cubicBezTo>
                  <a:pt x="22" y="494"/>
                  <a:pt x="22" y="494"/>
                  <a:pt x="22" y="494"/>
                </a:cubicBezTo>
                <a:moveTo>
                  <a:pt x="23" y="497"/>
                </a:moveTo>
                <a:cubicBezTo>
                  <a:pt x="23" y="497"/>
                  <a:pt x="23" y="497"/>
                  <a:pt x="23" y="497"/>
                </a:cubicBezTo>
                <a:cubicBezTo>
                  <a:pt x="23" y="497"/>
                  <a:pt x="23" y="496"/>
                  <a:pt x="23" y="496"/>
                </a:cubicBezTo>
                <a:cubicBezTo>
                  <a:pt x="23" y="496"/>
                  <a:pt x="23" y="497"/>
                  <a:pt x="22" y="497"/>
                </a:cubicBezTo>
                <a:cubicBezTo>
                  <a:pt x="22" y="497"/>
                  <a:pt x="23" y="497"/>
                  <a:pt x="23" y="497"/>
                </a:cubicBezTo>
                <a:moveTo>
                  <a:pt x="16" y="377"/>
                </a:moveTo>
                <a:cubicBezTo>
                  <a:pt x="15" y="377"/>
                  <a:pt x="15" y="377"/>
                  <a:pt x="15" y="377"/>
                </a:cubicBezTo>
                <a:cubicBezTo>
                  <a:pt x="15" y="377"/>
                  <a:pt x="15" y="377"/>
                  <a:pt x="15" y="377"/>
                </a:cubicBezTo>
                <a:cubicBezTo>
                  <a:pt x="15" y="377"/>
                  <a:pt x="15" y="377"/>
                  <a:pt x="15" y="378"/>
                </a:cubicBezTo>
                <a:cubicBezTo>
                  <a:pt x="15" y="378"/>
                  <a:pt x="15" y="377"/>
                  <a:pt x="16" y="377"/>
                </a:cubicBezTo>
                <a:moveTo>
                  <a:pt x="647" y="80"/>
                </a:moveTo>
                <a:cubicBezTo>
                  <a:pt x="647" y="80"/>
                  <a:pt x="647" y="80"/>
                  <a:pt x="647" y="80"/>
                </a:cubicBezTo>
                <a:cubicBezTo>
                  <a:pt x="647" y="80"/>
                  <a:pt x="647" y="80"/>
                  <a:pt x="646" y="80"/>
                </a:cubicBezTo>
                <a:cubicBezTo>
                  <a:pt x="647" y="80"/>
                  <a:pt x="647" y="81"/>
                  <a:pt x="647" y="81"/>
                </a:cubicBezTo>
                <a:cubicBezTo>
                  <a:pt x="647" y="81"/>
                  <a:pt x="647" y="80"/>
                  <a:pt x="647" y="80"/>
                </a:cubicBezTo>
                <a:moveTo>
                  <a:pt x="811" y="365"/>
                </a:moveTo>
                <a:cubicBezTo>
                  <a:pt x="811" y="366"/>
                  <a:pt x="811" y="366"/>
                  <a:pt x="811" y="366"/>
                </a:cubicBezTo>
                <a:cubicBezTo>
                  <a:pt x="811" y="366"/>
                  <a:pt x="811" y="366"/>
                  <a:pt x="811" y="366"/>
                </a:cubicBezTo>
                <a:cubicBezTo>
                  <a:pt x="811" y="366"/>
                  <a:pt x="811" y="366"/>
                  <a:pt x="812" y="366"/>
                </a:cubicBezTo>
                <a:cubicBezTo>
                  <a:pt x="811" y="366"/>
                  <a:pt x="811" y="366"/>
                  <a:pt x="811" y="365"/>
                </a:cubicBezTo>
                <a:moveTo>
                  <a:pt x="643" y="82"/>
                </a:moveTo>
                <a:cubicBezTo>
                  <a:pt x="643" y="82"/>
                  <a:pt x="643" y="82"/>
                  <a:pt x="643" y="82"/>
                </a:cubicBezTo>
                <a:cubicBezTo>
                  <a:pt x="643" y="82"/>
                  <a:pt x="643" y="82"/>
                  <a:pt x="643" y="82"/>
                </a:cubicBezTo>
                <a:cubicBezTo>
                  <a:pt x="643" y="83"/>
                  <a:pt x="644" y="82"/>
                  <a:pt x="644" y="82"/>
                </a:cubicBezTo>
                <a:cubicBezTo>
                  <a:pt x="643" y="82"/>
                  <a:pt x="643" y="82"/>
                  <a:pt x="643" y="82"/>
                </a:cubicBezTo>
                <a:moveTo>
                  <a:pt x="13" y="422"/>
                </a:moveTo>
                <a:cubicBezTo>
                  <a:pt x="13" y="422"/>
                  <a:pt x="13" y="423"/>
                  <a:pt x="13" y="423"/>
                </a:cubicBezTo>
                <a:cubicBezTo>
                  <a:pt x="13" y="423"/>
                  <a:pt x="13" y="423"/>
                  <a:pt x="13" y="423"/>
                </a:cubicBezTo>
                <a:cubicBezTo>
                  <a:pt x="13" y="423"/>
                  <a:pt x="14" y="423"/>
                  <a:pt x="14" y="423"/>
                </a:cubicBezTo>
                <a:cubicBezTo>
                  <a:pt x="14" y="423"/>
                  <a:pt x="14" y="423"/>
                  <a:pt x="13" y="422"/>
                </a:cubicBezTo>
                <a:moveTo>
                  <a:pt x="622" y="74"/>
                </a:moveTo>
                <a:cubicBezTo>
                  <a:pt x="622" y="74"/>
                  <a:pt x="622" y="74"/>
                  <a:pt x="622" y="75"/>
                </a:cubicBezTo>
                <a:cubicBezTo>
                  <a:pt x="622" y="75"/>
                  <a:pt x="622" y="75"/>
                  <a:pt x="622" y="75"/>
                </a:cubicBezTo>
                <a:cubicBezTo>
                  <a:pt x="622" y="75"/>
                  <a:pt x="623" y="75"/>
                  <a:pt x="623" y="75"/>
                </a:cubicBezTo>
                <a:cubicBezTo>
                  <a:pt x="623" y="75"/>
                  <a:pt x="623" y="74"/>
                  <a:pt x="622" y="74"/>
                </a:cubicBezTo>
                <a:moveTo>
                  <a:pt x="14" y="392"/>
                </a:moveTo>
                <a:cubicBezTo>
                  <a:pt x="14" y="392"/>
                  <a:pt x="14" y="392"/>
                  <a:pt x="14" y="392"/>
                </a:cubicBezTo>
                <a:cubicBezTo>
                  <a:pt x="13" y="392"/>
                  <a:pt x="13" y="392"/>
                  <a:pt x="13" y="392"/>
                </a:cubicBezTo>
                <a:cubicBezTo>
                  <a:pt x="13" y="392"/>
                  <a:pt x="13" y="393"/>
                  <a:pt x="13" y="393"/>
                </a:cubicBezTo>
                <a:cubicBezTo>
                  <a:pt x="13" y="393"/>
                  <a:pt x="14" y="392"/>
                  <a:pt x="14" y="392"/>
                </a:cubicBezTo>
                <a:moveTo>
                  <a:pt x="814" y="397"/>
                </a:moveTo>
                <a:cubicBezTo>
                  <a:pt x="814" y="397"/>
                  <a:pt x="814" y="397"/>
                  <a:pt x="814" y="398"/>
                </a:cubicBezTo>
                <a:cubicBezTo>
                  <a:pt x="814" y="397"/>
                  <a:pt x="814" y="397"/>
                  <a:pt x="814" y="397"/>
                </a:cubicBezTo>
                <a:cubicBezTo>
                  <a:pt x="814" y="397"/>
                  <a:pt x="814" y="397"/>
                  <a:pt x="814" y="397"/>
                </a:cubicBezTo>
                <a:cubicBezTo>
                  <a:pt x="814" y="397"/>
                  <a:pt x="814" y="397"/>
                  <a:pt x="814" y="397"/>
                </a:cubicBezTo>
                <a:moveTo>
                  <a:pt x="13" y="403"/>
                </a:moveTo>
                <a:cubicBezTo>
                  <a:pt x="13" y="403"/>
                  <a:pt x="13" y="403"/>
                  <a:pt x="12" y="402"/>
                </a:cubicBezTo>
                <a:cubicBezTo>
                  <a:pt x="12" y="402"/>
                  <a:pt x="12" y="403"/>
                  <a:pt x="12" y="403"/>
                </a:cubicBezTo>
                <a:cubicBezTo>
                  <a:pt x="12" y="403"/>
                  <a:pt x="12" y="403"/>
                  <a:pt x="12" y="403"/>
                </a:cubicBezTo>
                <a:cubicBezTo>
                  <a:pt x="12" y="403"/>
                  <a:pt x="13" y="403"/>
                  <a:pt x="13" y="403"/>
                </a:cubicBezTo>
                <a:moveTo>
                  <a:pt x="606" y="540"/>
                </a:moveTo>
                <a:cubicBezTo>
                  <a:pt x="607" y="540"/>
                  <a:pt x="607" y="541"/>
                  <a:pt x="607" y="542"/>
                </a:cubicBezTo>
                <a:cubicBezTo>
                  <a:pt x="608" y="542"/>
                  <a:pt x="608" y="543"/>
                  <a:pt x="607" y="544"/>
                </a:cubicBezTo>
                <a:cubicBezTo>
                  <a:pt x="607" y="544"/>
                  <a:pt x="607" y="545"/>
                  <a:pt x="606" y="545"/>
                </a:cubicBezTo>
                <a:cubicBezTo>
                  <a:pt x="606" y="545"/>
                  <a:pt x="607" y="545"/>
                  <a:pt x="607" y="545"/>
                </a:cubicBezTo>
                <a:cubicBezTo>
                  <a:pt x="607" y="545"/>
                  <a:pt x="607" y="544"/>
                  <a:pt x="607" y="544"/>
                </a:cubicBezTo>
                <a:cubicBezTo>
                  <a:pt x="606" y="544"/>
                  <a:pt x="606" y="543"/>
                  <a:pt x="606" y="544"/>
                </a:cubicBezTo>
                <a:cubicBezTo>
                  <a:pt x="606" y="544"/>
                  <a:pt x="606" y="544"/>
                  <a:pt x="606" y="545"/>
                </a:cubicBezTo>
                <a:cubicBezTo>
                  <a:pt x="607" y="545"/>
                  <a:pt x="607" y="545"/>
                  <a:pt x="607" y="545"/>
                </a:cubicBezTo>
                <a:cubicBezTo>
                  <a:pt x="607" y="546"/>
                  <a:pt x="607" y="546"/>
                  <a:pt x="606" y="546"/>
                </a:cubicBezTo>
                <a:cubicBezTo>
                  <a:pt x="606" y="547"/>
                  <a:pt x="605" y="547"/>
                  <a:pt x="605" y="546"/>
                </a:cubicBezTo>
                <a:cubicBezTo>
                  <a:pt x="605" y="546"/>
                  <a:pt x="604" y="546"/>
                  <a:pt x="604" y="545"/>
                </a:cubicBezTo>
                <a:cubicBezTo>
                  <a:pt x="604" y="547"/>
                  <a:pt x="604" y="548"/>
                  <a:pt x="603" y="548"/>
                </a:cubicBezTo>
                <a:cubicBezTo>
                  <a:pt x="603" y="549"/>
                  <a:pt x="603" y="550"/>
                  <a:pt x="602" y="550"/>
                </a:cubicBezTo>
                <a:cubicBezTo>
                  <a:pt x="600" y="550"/>
                  <a:pt x="601" y="552"/>
                  <a:pt x="600" y="552"/>
                </a:cubicBezTo>
                <a:cubicBezTo>
                  <a:pt x="598" y="554"/>
                  <a:pt x="598" y="556"/>
                  <a:pt x="596" y="558"/>
                </a:cubicBezTo>
                <a:cubicBezTo>
                  <a:pt x="596" y="558"/>
                  <a:pt x="597" y="559"/>
                  <a:pt x="597" y="559"/>
                </a:cubicBezTo>
                <a:cubicBezTo>
                  <a:pt x="596" y="560"/>
                  <a:pt x="596" y="561"/>
                  <a:pt x="594" y="562"/>
                </a:cubicBezTo>
                <a:cubicBezTo>
                  <a:pt x="593" y="562"/>
                  <a:pt x="593" y="562"/>
                  <a:pt x="593" y="563"/>
                </a:cubicBezTo>
                <a:cubicBezTo>
                  <a:pt x="592" y="564"/>
                  <a:pt x="592" y="565"/>
                  <a:pt x="590" y="566"/>
                </a:cubicBezTo>
                <a:cubicBezTo>
                  <a:pt x="589" y="567"/>
                  <a:pt x="588" y="567"/>
                  <a:pt x="587" y="569"/>
                </a:cubicBezTo>
                <a:cubicBezTo>
                  <a:pt x="586" y="569"/>
                  <a:pt x="585" y="570"/>
                  <a:pt x="585" y="571"/>
                </a:cubicBezTo>
                <a:cubicBezTo>
                  <a:pt x="585" y="572"/>
                  <a:pt x="584" y="572"/>
                  <a:pt x="584" y="572"/>
                </a:cubicBezTo>
                <a:cubicBezTo>
                  <a:pt x="583" y="574"/>
                  <a:pt x="581" y="576"/>
                  <a:pt x="579" y="577"/>
                </a:cubicBezTo>
                <a:cubicBezTo>
                  <a:pt x="579" y="580"/>
                  <a:pt x="577" y="581"/>
                  <a:pt x="575" y="582"/>
                </a:cubicBezTo>
                <a:cubicBezTo>
                  <a:pt x="574" y="583"/>
                  <a:pt x="574" y="584"/>
                  <a:pt x="572" y="584"/>
                </a:cubicBezTo>
                <a:cubicBezTo>
                  <a:pt x="571" y="585"/>
                  <a:pt x="572" y="587"/>
                  <a:pt x="570" y="587"/>
                </a:cubicBezTo>
                <a:cubicBezTo>
                  <a:pt x="570" y="587"/>
                  <a:pt x="569" y="588"/>
                  <a:pt x="568" y="588"/>
                </a:cubicBezTo>
                <a:cubicBezTo>
                  <a:pt x="567" y="589"/>
                  <a:pt x="567" y="590"/>
                  <a:pt x="566" y="591"/>
                </a:cubicBezTo>
                <a:cubicBezTo>
                  <a:pt x="567" y="591"/>
                  <a:pt x="567" y="591"/>
                  <a:pt x="568" y="592"/>
                </a:cubicBezTo>
                <a:cubicBezTo>
                  <a:pt x="567" y="592"/>
                  <a:pt x="567" y="593"/>
                  <a:pt x="566" y="593"/>
                </a:cubicBezTo>
                <a:cubicBezTo>
                  <a:pt x="564" y="593"/>
                  <a:pt x="564" y="594"/>
                  <a:pt x="563" y="595"/>
                </a:cubicBezTo>
                <a:cubicBezTo>
                  <a:pt x="561" y="595"/>
                  <a:pt x="560" y="595"/>
                  <a:pt x="559" y="595"/>
                </a:cubicBezTo>
                <a:cubicBezTo>
                  <a:pt x="558" y="596"/>
                  <a:pt x="556" y="597"/>
                  <a:pt x="556" y="598"/>
                </a:cubicBezTo>
                <a:cubicBezTo>
                  <a:pt x="555" y="600"/>
                  <a:pt x="554" y="600"/>
                  <a:pt x="553" y="601"/>
                </a:cubicBezTo>
                <a:cubicBezTo>
                  <a:pt x="553" y="602"/>
                  <a:pt x="552" y="602"/>
                  <a:pt x="551" y="602"/>
                </a:cubicBezTo>
                <a:cubicBezTo>
                  <a:pt x="550" y="603"/>
                  <a:pt x="549" y="603"/>
                  <a:pt x="548" y="604"/>
                </a:cubicBezTo>
                <a:cubicBezTo>
                  <a:pt x="547" y="604"/>
                  <a:pt x="546" y="605"/>
                  <a:pt x="545" y="606"/>
                </a:cubicBezTo>
                <a:cubicBezTo>
                  <a:pt x="544" y="606"/>
                  <a:pt x="543" y="608"/>
                  <a:pt x="542" y="608"/>
                </a:cubicBezTo>
                <a:cubicBezTo>
                  <a:pt x="541" y="609"/>
                  <a:pt x="540" y="610"/>
                  <a:pt x="539" y="611"/>
                </a:cubicBezTo>
                <a:cubicBezTo>
                  <a:pt x="538" y="612"/>
                  <a:pt x="537" y="613"/>
                  <a:pt x="536" y="613"/>
                </a:cubicBezTo>
                <a:cubicBezTo>
                  <a:pt x="535" y="614"/>
                  <a:pt x="535" y="614"/>
                  <a:pt x="532" y="614"/>
                </a:cubicBezTo>
                <a:cubicBezTo>
                  <a:pt x="531" y="615"/>
                  <a:pt x="530" y="616"/>
                  <a:pt x="529" y="616"/>
                </a:cubicBezTo>
                <a:cubicBezTo>
                  <a:pt x="528" y="617"/>
                  <a:pt x="526" y="617"/>
                  <a:pt x="525" y="619"/>
                </a:cubicBezTo>
                <a:cubicBezTo>
                  <a:pt x="525" y="619"/>
                  <a:pt x="523" y="620"/>
                  <a:pt x="522" y="620"/>
                </a:cubicBezTo>
                <a:cubicBezTo>
                  <a:pt x="520" y="621"/>
                  <a:pt x="519" y="622"/>
                  <a:pt x="518" y="621"/>
                </a:cubicBezTo>
                <a:cubicBezTo>
                  <a:pt x="517" y="621"/>
                  <a:pt x="517" y="622"/>
                  <a:pt x="516" y="622"/>
                </a:cubicBezTo>
                <a:cubicBezTo>
                  <a:pt x="515" y="623"/>
                  <a:pt x="513" y="624"/>
                  <a:pt x="512" y="624"/>
                </a:cubicBezTo>
                <a:cubicBezTo>
                  <a:pt x="511" y="625"/>
                  <a:pt x="510" y="625"/>
                  <a:pt x="510" y="626"/>
                </a:cubicBezTo>
                <a:cubicBezTo>
                  <a:pt x="510" y="627"/>
                  <a:pt x="509" y="627"/>
                  <a:pt x="509" y="628"/>
                </a:cubicBezTo>
                <a:cubicBezTo>
                  <a:pt x="509" y="628"/>
                  <a:pt x="508" y="628"/>
                  <a:pt x="508" y="628"/>
                </a:cubicBezTo>
                <a:cubicBezTo>
                  <a:pt x="507" y="627"/>
                  <a:pt x="506" y="627"/>
                  <a:pt x="505" y="627"/>
                </a:cubicBezTo>
                <a:cubicBezTo>
                  <a:pt x="505" y="628"/>
                  <a:pt x="504" y="628"/>
                  <a:pt x="503" y="629"/>
                </a:cubicBezTo>
                <a:cubicBezTo>
                  <a:pt x="502" y="629"/>
                  <a:pt x="501" y="630"/>
                  <a:pt x="499" y="630"/>
                </a:cubicBezTo>
                <a:cubicBezTo>
                  <a:pt x="497" y="630"/>
                  <a:pt x="496" y="631"/>
                  <a:pt x="495" y="631"/>
                </a:cubicBezTo>
                <a:cubicBezTo>
                  <a:pt x="494" y="632"/>
                  <a:pt x="492" y="633"/>
                  <a:pt x="491" y="634"/>
                </a:cubicBezTo>
                <a:cubicBezTo>
                  <a:pt x="490" y="634"/>
                  <a:pt x="489" y="635"/>
                  <a:pt x="488" y="635"/>
                </a:cubicBezTo>
                <a:cubicBezTo>
                  <a:pt x="486" y="634"/>
                  <a:pt x="486" y="635"/>
                  <a:pt x="485" y="636"/>
                </a:cubicBezTo>
                <a:cubicBezTo>
                  <a:pt x="484" y="636"/>
                  <a:pt x="483" y="636"/>
                  <a:pt x="482" y="636"/>
                </a:cubicBezTo>
                <a:cubicBezTo>
                  <a:pt x="481" y="636"/>
                  <a:pt x="481" y="637"/>
                  <a:pt x="480" y="637"/>
                </a:cubicBezTo>
                <a:cubicBezTo>
                  <a:pt x="477" y="637"/>
                  <a:pt x="477" y="637"/>
                  <a:pt x="477" y="637"/>
                </a:cubicBezTo>
                <a:cubicBezTo>
                  <a:pt x="477" y="638"/>
                  <a:pt x="476" y="639"/>
                  <a:pt x="476" y="639"/>
                </a:cubicBezTo>
                <a:cubicBezTo>
                  <a:pt x="474" y="640"/>
                  <a:pt x="473" y="639"/>
                  <a:pt x="472" y="640"/>
                </a:cubicBezTo>
                <a:cubicBezTo>
                  <a:pt x="471" y="641"/>
                  <a:pt x="469" y="640"/>
                  <a:pt x="468" y="641"/>
                </a:cubicBezTo>
                <a:cubicBezTo>
                  <a:pt x="467" y="641"/>
                  <a:pt x="467" y="640"/>
                  <a:pt x="466" y="640"/>
                </a:cubicBezTo>
                <a:cubicBezTo>
                  <a:pt x="465" y="641"/>
                  <a:pt x="464" y="641"/>
                  <a:pt x="463" y="641"/>
                </a:cubicBezTo>
                <a:cubicBezTo>
                  <a:pt x="462" y="641"/>
                  <a:pt x="462" y="642"/>
                  <a:pt x="461" y="642"/>
                </a:cubicBezTo>
                <a:cubicBezTo>
                  <a:pt x="460" y="642"/>
                  <a:pt x="459" y="644"/>
                  <a:pt x="457" y="643"/>
                </a:cubicBezTo>
                <a:cubicBezTo>
                  <a:pt x="456" y="645"/>
                  <a:pt x="455" y="644"/>
                  <a:pt x="453" y="644"/>
                </a:cubicBezTo>
                <a:cubicBezTo>
                  <a:pt x="452" y="644"/>
                  <a:pt x="451" y="645"/>
                  <a:pt x="449" y="645"/>
                </a:cubicBezTo>
                <a:cubicBezTo>
                  <a:pt x="448" y="645"/>
                  <a:pt x="447" y="645"/>
                  <a:pt x="446" y="646"/>
                </a:cubicBezTo>
                <a:cubicBezTo>
                  <a:pt x="446" y="646"/>
                  <a:pt x="444" y="646"/>
                  <a:pt x="444" y="646"/>
                </a:cubicBezTo>
                <a:cubicBezTo>
                  <a:pt x="443" y="646"/>
                  <a:pt x="442" y="646"/>
                  <a:pt x="441" y="647"/>
                </a:cubicBezTo>
                <a:cubicBezTo>
                  <a:pt x="441" y="647"/>
                  <a:pt x="440" y="647"/>
                  <a:pt x="440" y="647"/>
                </a:cubicBezTo>
                <a:cubicBezTo>
                  <a:pt x="439" y="646"/>
                  <a:pt x="437" y="646"/>
                  <a:pt x="436" y="646"/>
                </a:cubicBezTo>
                <a:cubicBezTo>
                  <a:pt x="436" y="646"/>
                  <a:pt x="435" y="646"/>
                  <a:pt x="435" y="645"/>
                </a:cubicBezTo>
                <a:cubicBezTo>
                  <a:pt x="434" y="645"/>
                  <a:pt x="434" y="645"/>
                  <a:pt x="433" y="646"/>
                </a:cubicBezTo>
                <a:cubicBezTo>
                  <a:pt x="433" y="646"/>
                  <a:pt x="432" y="646"/>
                  <a:pt x="432" y="647"/>
                </a:cubicBezTo>
                <a:cubicBezTo>
                  <a:pt x="431" y="647"/>
                  <a:pt x="429" y="646"/>
                  <a:pt x="428" y="648"/>
                </a:cubicBezTo>
                <a:cubicBezTo>
                  <a:pt x="428" y="648"/>
                  <a:pt x="427" y="648"/>
                  <a:pt x="426" y="648"/>
                </a:cubicBezTo>
                <a:cubicBezTo>
                  <a:pt x="424" y="648"/>
                  <a:pt x="422" y="648"/>
                  <a:pt x="420" y="648"/>
                </a:cubicBezTo>
                <a:cubicBezTo>
                  <a:pt x="418" y="648"/>
                  <a:pt x="417" y="648"/>
                  <a:pt x="417" y="649"/>
                </a:cubicBezTo>
                <a:cubicBezTo>
                  <a:pt x="416" y="649"/>
                  <a:pt x="416" y="648"/>
                  <a:pt x="415" y="648"/>
                </a:cubicBezTo>
                <a:cubicBezTo>
                  <a:pt x="415" y="648"/>
                  <a:pt x="415" y="648"/>
                  <a:pt x="415" y="648"/>
                </a:cubicBezTo>
                <a:cubicBezTo>
                  <a:pt x="414" y="648"/>
                  <a:pt x="412" y="647"/>
                  <a:pt x="411" y="649"/>
                </a:cubicBezTo>
                <a:cubicBezTo>
                  <a:pt x="410" y="649"/>
                  <a:pt x="408" y="649"/>
                  <a:pt x="407" y="648"/>
                </a:cubicBezTo>
                <a:cubicBezTo>
                  <a:pt x="407" y="648"/>
                  <a:pt x="406" y="648"/>
                  <a:pt x="405" y="648"/>
                </a:cubicBezTo>
                <a:cubicBezTo>
                  <a:pt x="402" y="648"/>
                  <a:pt x="399" y="648"/>
                  <a:pt x="396" y="648"/>
                </a:cubicBezTo>
                <a:cubicBezTo>
                  <a:pt x="394" y="648"/>
                  <a:pt x="392" y="649"/>
                  <a:pt x="390" y="647"/>
                </a:cubicBezTo>
                <a:cubicBezTo>
                  <a:pt x="387" y="647"/>
                  <a:pt x="387" y="647"/>
                  <a:pt x="387" y="647"/>
                </a:cubicBezTo>
                <a:cubicBezTo>
                  <a:pt x="384" y="647"/>
                  <a:pt x="381" y="647"/>
                  <a:pt x="379" y="647"/>
                </a:cubicBezTo>
                <a:cubicBezTo>
                  <a:pt x="378" y="647"/>
                  <a:pt x="377" y="647"/>
                  <a:pt x="377" y="646"/>
                </a:cubicBezTo>
                <a:cubicBezTo>
                  <a:pt x="377" y="646"/>
                  <a:pt x="376" y="647"/>
                  <a:pt x="375" y="647"/>
                </a:cubicBezTo>
                <a:cubicBezTo>
                  <a:pt x="375" y="647"/>
                  <a:pt x="374" y="647"/>
                  <a:pt x="373" y="646"/>
                </a:cubicBezTo>
                <a:cubicBezTo>
                  <a:pt x="373" y="646"/>
                  <a:pt x="372" y="646"/>
                  <a:pt x="370" y="646"/>
                </a:cubicBezTo>
                <a:cubicBezTo>
                  <a:pt x="370" y="646"/>
                  <a:pt x="370" y="646"/>
                  <a:pt x="369" y="645"/>
                </a:cubicBezTo>
                <a:cubicBezTo>
                  <a:pt x="368" y="645"/>
                  <a:pt x="368" y="645"/>
                  <a:pt x="367" y="646"/>
                </a:cubicBezTo>
                <a:cubicBezTo>
                  <a:pt x="366" y="646"/>
                  <a:pt x="365" y="646"/>
                  <a:pt x="365" y="646"/>
                </a:cubicBezTo>
                <a:cubicBezTo>
                  <a:pt x="364" y="645"/>
                  <a:pt x="363" y="645"/>
                  <a:pt x="361" y="645"/>
                </a:cubicBezTo>
                <a:cubicBezTo>
                  <a:pt x="361" y="645"/>
                  <a:pt x="361" y="644"/>
                  <a:pt x="361" y="644"/>
                </a:cubicBezTo>
                <a:cubicBezTo>
                  <a:pt x="361" y="644"/>
                  <a:pt x="361" y="643"/>
                  <a:pt x="361" y="643"/>
                </a:cubicBezTo>
                <a:cubicBezTo>
                  <a:pt x="360" y="643"/>
                  <a:pt x="358" y="644"/>
                  <a:pt x="358" y="642"/>
                </a:cubicBezTo>
                <a:cubicBezTo>
                  <a:pt x="357" y="642"/>
                  <a:pt x="356" y="642"/>
                  <a:pt x="355" y="642"/>
                </a:cubicBezTo>
                <a:cubicBezTo>
                  <a:pt x="355" y="642"/>
                  <a:pt x="354" y="642"/>
                  <a:pt x="353" y="641"/>
                </a:cubicBezTo>
                <a:cubicBezTo>
                  <a:pt x="352" y="641"/>
                  <a:pt x="351" y="642"/>
                  <a:pt x="350" y="641"/>
                </a:cubicBezTo>
                <a:cubicBezTo>
                  <a:pt x="350" y="640"/>
                  <a:pt x="348" y="641"/>
                  <a:pt x="347" y="640"/>
                </a:cubicBezTo>
                <a:cubicBezTo>
                  <a:pt x="347" y="640"/>
                  <a:pt x="346" y="639"/>
                  <a:pt x="345" y="639"/>
                </a:cubicBezTo>
                <a:cubicBezTo>
                  <a:pt x="343" y="640"/>
                  <a:pt x="341" y="638"/>
                  <a:pt x="339" y="638"/>
                </a:cubicBezTo>
                <a:cubicBezTo>
                  <a:pt x="339" y="637"/>
                  <a:pt x="337" y="638"/>
                  <a:pt x="336" y="638"/>
                </a:cubicBezTo>
                <a:cubicBezTo>
                  <a:pt x="335" y="637"/>
                  <a:pt x="335" y="636"/>
                  <a:pt x="334" y="636"/>
                </a:cubicBezTo>
                <a:cubicBezTo>
                  <a:pt x="331" y="636"/>
                  <a:pt x="331" y="636"/>
                  <a:pt x="331" y="636"/>
                </a:cubicBezTo>
                <a:cubicBezTo>
                  <a:pt x="330" y="634"/>
                  <a:pt x="329" y="635"/>
                  <a:pt x="328" y="634"/>
                </a:cubicBezTo>
                <a:cubicBezTo>
                  <a:pt x="326" y="633"/>
                  <a:pt x="324" y="633"/>
                  <a:pt x="323" y="632"/>
                </a:cubicBezTo>
                <a:cubicBezTo>
                  <a:pt x="323" y="631"/>
                  <a:pt x="322" y="631"/>
                  <a:pt x="321" y="631"/>
                </a:cubicBezTo>
                <a:cubicBezTo>
                  <a:pt x="320" y="631"/>
                  <a:pt x="320" y="630"/>
                  <a:pt x="319" y="630"/>
                </a:cubicBezTo>
                <a:cubicBezTo>
                  <a:pt x="318" y="630"/>
                  <a:pt x="317" y="629"/>
                  <a:pt x="316" y="629"/>
                </a:cubicBezTo>
                <a:cubicBezTo>
                  <a:pt x="316" y="628"/>
                  <a:pt x="316" y="628"/>
                  <a:pt x="316" y="628"/>
                </a:cubicBezTo>
                <a:cubicBezTo>
                  <a:pt x="315" y="628"/>
                  <a:pt x="314" y="627"/>
                  <a:pt x="313" y="627"/>
                </a:cubicBezTo>
                <a:cubicBezTo>
                  <a:pt x="312" y="627"/>
                  <a:pt x="311" y="626"/>
                  <a:pt x="310" y="626"/>
                </a:cubicBezTo>
                <a:cubicBezTo>
                  <a:pt x="309" y="626"/>
                  <a:pt x="308" y="625"/>
                  <a:pt x="307" y="625"/>
                </a:cubicBezTo>
                <a:cubicBezTo>
                  <a:pt x="306" y="625"/>
                  <a:pt x="306" y="624"/>
                  <a:pt x="305" y="624"/>
                </a:cubicBezTo>
                <a:cubicBezTo>
                  <a:pt x="304" y="623"/>
                  <a:pt x="302" y="622"/>
                  <a:pt x="300" y="622"/>
                </a:cubicBezTo>
                <a:cubicBezTo>
                  <a:pt x="299" y="621"/>
                  <a:pt x="298" y="620"/>
                  <a:pt x="296" y="620"/>
                </a:cubicBezTo>
                <a:cubicBezTo>
                  <a:pt x="295" y="620"/>
                  <a:pt x="294" y="619"/>
                  <a:pt x="293" y="620"/>
                </a:cubicBezTo>
                <a:cubicBezTo>
                  <a:pt x="292" y="619"/>
                  <a:pt x="292" y="618"/>
                  <a:pt x="291" y="618"/>
                </a:cubicBezTo>
                <a:cubicBezTo>
                  <a:pt x="290" y="617"/>
                  <a:pt x="289" y="617"/>
                  <a:pt x="289" y="616"/>
                </a:cubicBezTo>
                <a:cubicBezTo>
                  <a:pt x="288" y="615"/>
                  <a:pt x="287" y="615"/>
                  <a:pt x="286" y="614"/>
                </a:cubicBezTo>
                <a:cubicBezTo>
                  <a:pt x="285" y="614"/>
                  <a:pt x="285" y="614"/>
                  <a:pt x="284" y="614"/>
                </a:cubicBezTo>
                <a:cubicBezTo>
                  <a:pt x="283" y="613"/>
                  <a:pt x="282" y="612"/>
                  <a:pt x="281" y="611"/>
                </a:cubicBezTo>
                <a:cubicBezTo>
                  <a:pt x="276" y="611"/>
                  <a:pt x="276" y="611"/>
                  <a:pt x="276" y="611"/>
                </a:cubicBezTo>
                <a:cubicBezTo>
                  <a:pt x="276" y="610"/>
                  <a:pt x="276" y="609"/>
                  <a:pt x="275" y="609"/>
                </a:cubicBezTo>
                <a:cubicBezTo>
                  <a:pt x="275" y="609"/>
                  <a:pt x="274" y="609"/>
                  <a:pt x="273" y="608"/>
                </a:cubicBezTo>
                <a:cubicBezTo>
                  <a:pt x="272" y="607"/>
                  <a:pt x="271" y="606"/>
                  <a:pt x="270" y="605"/>
                </a:cubicBezTo>
                <a:cubicBezTo>
                  <a:pt x="269" y="604"/>
                  <a:pt x="268" y="603"/>
                  <a:pt x="268" y="602"/>
                </a:cubicBezTo>
                <a:cubicBezTo>
                  <a:pt x="266" y="602"/>
                  <a:pt x="266" y="600"/>
                  <a:pt x="265" y="600"/>
                </a:cubicBezTo>
                <a:cubicBezTo>
                  <a:pt x="263" y="600"/>
                  <a:pt x="262" y="600"/>
                  <a:pt x="260" y="599"/>
                </a:cubicBezTo>
                <a:cubicBezTo>
                  <a:pt x="261" y="599"/>
                  <a:pt x="261" y="599"/>
                  <a:pt x="261" y="598"/>
                </a:cubicBezTo>
                <a:cubicBezTo>
                  <a:pt x="261" y="598"/>
                  <a:pt x="260" y="598"/>
                  <a:pt x="260" y="598"/>
                </a:cubicBezTo>
                <a:cubicBezTo>
                  <a:pt x="259" y="598"/>
                  <a:pt x="259" y="597"/>
                  <a:pt x="259" y="597"/>
                </a:cubicBezTo>
                <a:cubicBezTo>
                  <a:pt x="259" y="596"/>
                  <a:pt x="258" y="596"/>
                  <a:pt x="257" y="595"/>
                </a:cubicBezTo>
                <a:cubicBezTo>
                  <a:pt x="257" y="594"/>
                  <a:pt x="256" y="594"/>
                  <a:pt x="255" y="594"/>
                </a:cubicBezTo>
                <a:cubicBezTo>
                  <a:pt x="255" y="594"/>
                  <a:pt x="254" y="593"/>
                  <a:pt x="254" y="593"/>
                </a:cubicBezTo>
                <a:cubicBezTo>
                  <a:pt x="253" y="590"/>
                  <a:pt x="251" y="589"/>
                  <a:pt x="249" y="587"/>
                </a:cubicBezTo>
                <a:cubicBezTo>
                  <a:pt x="248" y="586"/>
                  <a:pt x="247" y="586"/>
                  <a:pt x="247" y="585"/>
                </a:cubicBezTo>
                <a:cubicBezTo>
                  <a:pt x="246" y="584"/>
                  <a:pt x="245" y="584"/>
                  <a:pt x="244" y="583"/>
                </a:cubicBezTo>
                <a:cubicBezTo>
                  <a:pt x="243" y="583"/>
                  <a:pt x="242" y="581"/>
                  <a:pt x="241" y="582"/>
                </a:cubicBezTo>
                <a:cubicBezTo>
                  <a:pt x="241" y="582"/>
                  <a:pt x="240" y="581"/>
                  <a:pt x="240" y="581"/>
                </a:cubicBezTo>
                <a:cubicBezTo>
                  <a:pt x="239" y="578"/>
                  <a:pt x="237" y="577"/>
                  <a:pt x="235" y="575"/>
                </a:cubicBezTo>
                <a:cubicBezTo>
                  <a:pt x="234" y="574"/>
                  <a:pt x="234" y="573"/>
                  <a:pt x="233" y="573"/>
                </a:cubicBezTo>
                <a:cubicBezTo>
                  <a:pt x="232" y="573"/>
                  <a:pt x="231" y="572"/>
                  <a:pt x="230" y="570"/>
                </a:cubicBezTo>
                <a:cubicBezTo>
                  <a:pt x="230" y="569"/>
                  <a:pt x="229" y="569"/>
                  <a:pt x="229" y="568"/>
                </a:cubicBezTo>
                <a:cubicBezTo>
                  <a:pt x="228" y="568"/>
                  <a:pt x="227" y="567"/>
                  <a:pt x="226" y="567"/>
                </a:cubicBezTo>
                <a:cubicBezTo>
                  <a:pt x="225" y="566"/>
                  <a:pt x="225" y="566"/>
                  <a:pt x="224" y="566"/>
                </a:cubicBezTo>
                <a:cubicBezTo>
                  <a:pt x="224" y="564"/>
                  <a:pt x="224" y="564"/>
                  <a:pt x="224" y="564"/>
                </a:cubicBezTo>
                <a:cubicBezTo>
                  <a:pt x="222" y="562"/>
                  <a:pt x="221" y="559"/>
                  <a:pt x="219" y="557"/>
                </a:cubicBezTo>
                <a:cubicBezTo>
                  <a:pt x="219" y="556"/>
                  <a:pt x="218" y="556"/>
                  <a:pt x="218" y="555"/>
                </a:cubicBezTo>
                <a:cubicBezTo>
                  <a:pt x="218" y="554"/>
                  <a:pt x="217" y="554"/>
                  <a:pt x="216" y="554"/>
                </a:cubicBezTo>
                <a:cubicBezTo>
                  <a:pt x="215" y="554"/>
                  <a:pt x="216" y="553"/>
                  <a:pt x="216" y="552"/>
                </a:cubicBezTo>
                <a:cubicBezTo>
                  <a:pt x="215" y="551"/>
                  <a:pt x="214" y="550"/>
                  <a:pt x="213" y="549"/>
                </a:cubicBezTo>
                <a:cubicBezTo>
                  <a:pt x="213" y="547"/>
                  <a:pt x="213" y="547"/>
                  <a:pt x="213" y="547"/>
                </a:cubicBezTo>
                <a:cubicBezTo>
                  <a:pt x="213" y="546"/>
                  <a:pt x="211" y="547"/>
                  <a:pt x="211" y="545"/>
                </a:cubicBezTo>
                <a:cubicBezTo>
                  <a:pt x="211" y="544"/>
                  <a:pt x="210" y="544"/>
                  <a:pt x="209" y="543"/>
                </a:cubicBezTo>
                <a:cubicBezTo>
                  <a:pt x="209" y="542"/>
                  <a:pt x="209" y="542"/>
                  <a:pt x="208" y="541"/>
                </a:cubicBezTo>
                <a:cubicBezTo>
                  <a:pt x="207" y="541"/>
                  <a:pt x="207" y="540"/>
                  <a:pt x="206" y="539"/>
                </a:cubicBezTo>
                <a:cubicBezTo>
                  <a:pt x="206" y="538"/>
                  <a:pt x="206" y="538"/>
                  <a:pt x="206" y="538"/>
                </a:cubicBezTo>
                <a:cubicBezTo>
                  <a:pt x="206" y="537"/>
                  <a:pt x="204" y="537"/>
                  <a:pt x="204" y="536"/>
                </a:cubicBezTo>
                <a:cubicBezTo>
                  <a:pt x="203" y="535"/>
                  <a:pt x="204" y="533"/>
                  <a:pt x="203" y="533"/>
                </a:cubicBezTo>
                <a:cubicBezTo>
                  <a:pt x="202" y="533"/>
                  <a:pt x="202" y="533"/>
                  <a:pt x="202" y="532"/>
                </a:cubicBezTo>
                <a:cubicBezTo>
                  <a:pt x="202" y="530"/>
                  <a:pt x="201" y="530"/>
                  <a:pt x="200" y="529"/>
                </a:cubicBezTo>
                <a:cubicBezTo>
                  <a:pt x="199" y="529"/>
                  <a:pt x="199" y="529"/>
                  <a:pt x="199" y="529"/>
                </a:cubicBezTo>
                <a:cubicBezTo>
                  <a:pt x="199" y="527"/>
                  <a:pt x="199" y="527"/>
                  <a:pt x="199" y="527"/>
                </a:cubicBezTo>
                <a:cubicBezTo>
                  <a:pt x="198" y="526"/>
                  <a:pt x="198" y="526"/>
                  <a:pt x="197" y="525"/>
                </a:cubicBezTo>
                <a:cubicBezTo>
                  <a:pt x="198" y="524"/>
                  <a:pt x="198" y="523"/>
                  <a:pt x="197" y="522"/>
                </a:cubicBezTo>
                <a:cubicBezTo>
                  <a:pt x="196" y="521"/>
                  <a:pt x="196" y="520"/>
                  <a:pt x="195" y="519"/>
                </a:cubicBezTo>
                <a:cubicBezTo>
                  <a:pt x="195" y="518"/>
                  <a:pt x="194" y="517"/>
                  <a:pt x="193" y="517"/>
                </a:cubicBezTo>
                <a:cubicBezTo>
                  <a:pt x="193" y="514"/>
                  <a:pt x="193" y="514"/>
                  <a:pt x="193" y="514"/>
                </a:cubicBezTo>
                <a:cubicBezTo>
                  <a:pt x="192" y="512"/>
                  <a:pt x="190" y="512"/>
                  <a:pt x="188" y="510"/>
                </a:cubicBezTo>
                <a:cubicBezTo>
                  <a:pt x="188" y="509"/>
                  <a:pt x="190" y="509"/>
                  <a:pt x="189" y="509"/>
                </a:cubicBezTo>
                <a:cubicBezTo>
                  <a:pt x="188" y="508"/>
                  <a:pt x="188" y="507"/>
                  <a:pt x="188" y="506"/>
                </a:cubicBezTo>
                <a:cubicBezTo>
                  <a:pt x="187" y="506"/>
                  <a:pt x="188" y="505"/>
                  <a:pt x="187" y="504"/>
                </a:cubicBezTo>
                <a:cubicBezTo>
                  <a:pt x="186" y="503"/>
                  <a:pt x="186" y="503"/>
                  <a:pt x="186" y="502"/>
                </a:cubicBezTo>
                <a:cubicBezTo>
                  <a:pt x="186" y="501"/>
                  <a:pt x="187" y="501"/>
                  <a:pt x="186" y="501"/>
                </a:cubicBezTo>
                <a:cubicBezTo>
                  <a:pt x="186" y="500"/>
                  <a:pt x="185" y="499"/>
                  <a:pt x="185" y="498"/>
                </a:cubicBezTo>
                <a:cubicBezTo>
                  <a:pt x="184" y="497"/>
                  <a:pt x="185" y="496"/>
                  <a:pt x="184" y="496"/>
                </a:cubicBezTo>
                <a:cubicBezTo>
                  <a:pt x="185" y="495"/>
                  <a:pt x="183" y="494"/>
                  <a:pt x="184" y="493"/>
                </a:cubicBezTo>
                <a:cubicBezTo>
                  <a:pt x="184" y="492"/>
                  <a:pt x="183" y="490"/>
                  <a:pt x="182" y="489"/>
                </a:cubicBezTo>
                <a:cubicBezTo>
                  <a:pt x="181" y="488"/>
                  <a:pt x="182" y="487"/>
                  <a:pt x="181" y="486"/>
                </a:cubicBezTo>
                <a:cubicBezTo>
                  <a:pt x="181" y="485"/>
                  <a:pt x="181" y="484"/>
                  <a:pt x="180" y="483"/>
                </a:cubicBezTo>
                <a:cubicBezTo>
                  <a:pt x="180" y="483"/>
                  <a:pt x="180" y="483"/>
                  <a:pt x="181" y="482"/>
                </a:cubicBezTo>
                <a:cubicBezTo>
                  <a:pt x="180" y="482"/>
                  <a:pt x="180" y="481"/>
                  <a:pt x="179" y="481"/>
                </a:cubicBezTo>
                <a:cubicBezTo>
                  <a:pt x="179" y="480"/>
                  <a:pt x="179" y="479"/>
                  <a:pt x="179" y="478"/>
                </a:cubicBezTo>
                <a:cubicBezTo>
                  <a:pt x="179" y="477"/>
                  <a:pt x="178" y="477"/>
                  <a:pt x="177" y="477"/>
                </a:cubicBezTo>
                <a:cubicBezTo>
                  <a:pt x="177" y="477"/>
                  <a:pt x="177" y="477"/>
                  <a:pt x="177" y="477"/>
                </a:cubicBezTo>
                <a:cubicBezTo>
                  <a:pt x="177" y="475"/>
                  <a:pt x="177" y="474"/>
                  <a:pt x="177" y="473"/>
                </a:cubicBezTo>
                <a:cubicBezTo>
                  <a:pt x="177" y="472"/>
                  <a:pt x="176" y="472"/>
                  <a:pt x="176" y="471"/>
                </a:cubicBezTo>
                <a:cubicBezTo>
                  <a:pt x="176" y="469"/>
                  <a:pt x="176" y="469"/>
                  <a:pt x="176" y="469"/>
                </a:cubicBezTo>
                <a:cubicBezTo>
                  <a:pt x="176" y="468"/>
                  <a:pt x="176" y="467"/>
                  <a:pt x="176" y="466"/>
                </a:cubicBezTo>
                <a:cubicBezTo>
                  <a:pt x="176" y="466"/>
                  <a:pt x="175" y="465"/>
                  <a:pt x="175" y="464"/>
                </a:cubicBezTo>
                <a:cubicBezTo>
                  <a:pt x="174" y="464"/>
                  <a:pt x="174" y="463"/>
                  <a:pt x="174" y="462"/>
                </a:cubicBezTo>
                <a:cubicBezTo>
                  <a:pt x="175" y="461"/>
                  <a:pt x="173" y="460"/>
                  <a:pt x="173" y="459"/>
                </a:cubicBezTo>
                <a:cubicBezTo>
                  <a:pt x="173" y="458"/>
                  <a:pt x="173" y="457"/>
                  <a:pt x="173" y="456"/>
                </a:cubicBezTo>
                <a:cubicBezTo>
                  <a:pt x="170" y="451"/>
                  <a:pt x="170" y="451"/>
                  <a:pt x="170" y="451"/>
                </a:cubicBezTo>
                <a:cubicBezTo>
                  <a:pt x="169" y="450"/>
                  <a:pt x="169" y="450"/>
                  <a:pt x="170" y="449"/>
                </a:cubicBezTo>
                <a:cubicBezTo>
                  <a:pt x="170" y="448"/>
                  <a:pt x="169" y="447"/>
                  <a:pt x="169" y="447"/>
                </a:cubicBezTo>
                <a:cubicBezTo>
                  <a:pt x="170" y="445"/>
                  <a:pt x="168" y="443"/>
                  <a:pt x="168" y="441"/>
                </a:cubicBezTo>
                <a:cubicBezTo>
                  <a:pt x="168" y="441"/>
                  <a:pt x="167" y="441"/>
                  <a:pt x="167" y="440"/>
                </a:cubicBezTo>
                <a:cubicBezTo>
                  <a:pt x="167" y="439"/>
                  <a:pt x="168" y="438"/>
                  <a:pt x="167" y="437"/>
                </a:cubicBezTo>
                <a:cubicBezTo>
                  <a:pt x="166" y="437"/>
                  <a:pt x="167" y="436"/>
                  <a:pt x="166" y="435"/>
                </a:cubicBezTo>
                <a:cubicBezTo>
                  <a:pt x="165" y="435"/>
                  <a:pt x="165" y="434"/>
                  <a:pt x="166" y="434"/>
                </a:cubicBezTo>
                <a:cubicBezTo>
                  <a:pt x="166" y="433"/>
                  <a:pt x="166" y="433"/>
                  <a:pt x="167" y="433"/>
                </a:cubicBezTo>
                <a:cubicBezTo>
                  <a:pt x="168" y="432"/>
                  <a:pt x="168" y="431"/>
                  <a:pt x="167" y="430"/>
                </a:cubicBezTo>
                <a:cubicBezTo>
                  <a:pt x="167" y="429"/>
                  <a:pt x="166" y="429"/>
                  <a:pt x="167" y="428"/>
                </a:cubicBezTo>
                <a:cubicBezTo>
                  <a:pt x="167" y="428"/>
                  <a:pt x="168" y="427"/>
                  <a:pt x="167" y="427"/>
                </a:cubicBezTo>
                <a:cubicBezTo>
                  <a:pt x="166" y="426"/>
                  <a:pt x="167" y="424"/>
                  <a:pt x="166" y="424"/>
                </a:cubicBezTo>
                <a:cubicBezTo>
                  <a:pt x="165" y="423"/>
                  <a:pt x="166" y="423"/>
                  <a:pt x="166" y="423"/>
                </a:cubicBezTo>
                <a:cubicBezTo>
                  <a:pt x="166" y="422"/>
                  <a:pt x="166" y="422"/>
                  <a:pt x="166" y="422"/>
                </a:cubicBezTo>
                <a:cubicBezTo>
                  <a:pt x="167" y="421"/>
                  <a:pt x="167" y="421"/>
                  <a:pt x="166" y="420"/>
                </a:cubicBezTo>
                <a:cubicBezTo>
                  <a:pt x="165" y="420"/>
                  <a:pt x="166" y="419"/>
                  <a:pt x="166" y="419"/>
                </a:cubicBezTo>
                <a:cubicBezTo>
                  <a:pt x="166" y="418"/>
                  <a:pt x="165" y="417"/>
                  <a:pt x="166" y="416"/>
                </a:cubicBezTo>
                <a:cubicBezTo>
                  <a:pt x="167" y="416"/>
                  <a:pt x="167" y="416"/>
                  <a:pt x="166" y="416"/>
                </a:cubicBezTo>
                <a:cubicBezTo>
                  <a:pt x="166" y="415"/>
                  <a:pt x="166" y="415"/>
                  <a:pt x="165" y="414"/>
                </a:cubicBezTo>
                <a:cubicBezTo>
                  <a:pt x="165" y="413"/>
                  <a:pt x="165" y="413"/>
                  <a:pt x="165" y="412"/>
                </a:cubicBezTo>
                <a:cubicBezTo>
                  <a:pt x="165" y="411"/>
                  <a:pt x="166" y="409"/>
                  <a:pt x="165" y="408"/>
                </a:cubicBezTo>
                <a:cubicBezTo>
                  <a:pt x="164" y="407"/>
                  <a:pt x="165" y="407"/>
                  <a:pt x="165" y="406"/>
                </a:cubicBezTo>
                <a:cubicBezTo>
                  <a:pt x="165" y="405"/>
                  <a:pt x="165" y="404"/>
                  <a:pt x="165" y="403"/>
                </a:cubicBezTo>
                <a:cubicBezTo>
                  <a:pt x="165" y="402"/>
                  <a:pt x="165" y="401"/>
                  <a:pt x="165" y="400"/>
                </a:cubicBezTo>
                <a:cubicBezTo>
                  <a:pt x="164" y="399"/>
                  <a:pt x="166" y="399"/>
                  <a:pt x="166" y="398"/>
                </a:cubicBezTo>
                <a:cubicBezTo>
                  <a:pt x="166" y="396"/>
                  <a:pt x="165" y="395"/>
                  <a:pt x="166" y="394"/>
                </a:cubicBezTo>
                <a:cubicBezTo>
                  <a:pt x="166" y="392"/>
                  <a:pt x="165" y="391"/>
                  <a:pt x="167" y="389"/>
                </a:cubicBezTo>
                <a:cubicBezTo>
                  <a:pt x="166" y="388"/>
                  <a:pt x="167" y="387"/>
                  <a:pt x="166" y="386"/>
                </a:cubicBezTo>
                <a:cubicBezTo>
                  <a:pt x="166" y="386"/>
                  <a:pt x="166" y="386"/>
                  <a:pt x="166" y="386"/>
                </a:cubicBezTo>
                <a:cubicBezTo>
                  <a:pt x="167" y="384"/>
                  <a:pt x="166" y="382"/>
                  <a:pt x="167" y="380"/>
                </a:cubicBezTo>
                <a:cubicBezTo>
                  <a:pt x="167" y="380"/>
                  <a:pt x="167" y="379"/>
                  <a:pt x="167" y="379"/>
                </a:cubicBezTo>
                <a:cubicBezTo>
                  <a:pt x="167" y="379"/>
                  <a:pt x="167" y="378"/>
                  <a:pt x="167" y="378"/>
                </a:cubicBezTo>
                <a:cubicBezTo>
                  <a:pt x="166" y="377"/>
                  <a:pt x="166" y="376"/>
                  <a:pt x="167" y="376"/>
                </a:cubicBezTo>
                <a:cubicBezTo>
                  <a:pt x="168" y="375"/>
                  <a:pt x="167" y="374"/>
                  <a:pt x="168" y="374"/>
                </a:cubicBezTo>
                <a:cubicBezTo>
                  <a:pt x="169" y="373"/>
                  <a:pt x="169" y="373"/>
                  <a:pt x="168" y="372"/>
                </a:cubicBezTo>
                <a:cubicBezTo>
                  <a:pt x="168" y="372"/>
                  <a:pt x="167" y="371"/>
                  <a:pt x="168" y="371"/>
                </a:cubicBezTo>
                <a:cubicBezTo>
                  <a:pt x="169" y="369"/>
                  <a:pt x="168" y="368"/>
                  <a:pt x="168" y="366"/>
                </a:cubicBezTo>
                <a:cubicBezTo>
                  <a:pt x="170" y="365"/>
                  <a:pt x="169" y="363"/>
                  <a:pt x="169" y="361"/>
                </a:cubicBezTo>
                <a:cubicBezTo>
                  <a:pt x="169" y="361"/>
                  <a:pt x="170" y="361"/>
                  <a:pt x="170" y="361"/>
                </a:cubicBezTo>
                <a:cubicBezTo>
                  <a:pt x="171" y="359"/>
                  <a:pt x="170" y="359"/>
                  <a:pt x="169" y="358"/>
                </a:cubicBezTo>
                <a:cubicBezTo>
                  <a:pt x="170" y="358"/>
                  <a:pt x="170" y="358"/>
                  <a:pt x="170" y="357"/>
                </a:cubicBezTo>
                <a:cubicBezTo>
                  <a:pt x="171" y="356"/>
                  <a:pt x="170" y="354"/>
                  <a:pt x="171" y="353"/>
                </a:cubicBezTo>
                <a:cubicBezTo>
                  <a:pt x="172" y="352"/>
                  <a:pt x="171" y="351"/>
                  <a:pt x="171" y="350"/>
                </a:cubicBezTo>
                <a:cubicBezTo>
                  <a:pt x="171" y="349"/>
                  <a:pt x="172" y="348"/>
                  <a:pt x="172" y="348"/>
                </a:cubicBezTo>
                <a:cubicBezTo>
                  <a:pt x="172" y="348"/>
                  <a:pt x="171" y="347"/>
                  <a:pt x="171" y="347"/>
                </a:cubicBezTo>
                <a:cubicBezTo>
                  <a:pt x="171" y="346"/>
                  <a:pt x="171" y="346"/>
                  <a:pt x="172" y="346"/>
                </a:cubicBezTo>
                <a:cubicBezTo>
                  <a:pt x="173" y="345"/>
                  <a:pt x="172" y="343"/>
                  <a:pt x="172" y="342"/>
                </a:cubicBezTo>
                <a:cubicBezTo>
                  <a:pt x="171" y="341"/>
                  <a:pt x="171" y="340"/>
                  <a:pt x="171" y="339"/>
                </a:cubicBezTo>
                <a:cubicBezTo>
                  <a:pt x="171" y="338"/>
                  <a:pt x="171" y="338"/>
                  <a:pt x="171" y="338"/>
                </a:cubicBezTo>
                <a:cubicBezTo>
                  <a:pt x="170" y="337"/>
                  <a:pt x="170" y="337"/>
                  <a:pt x="170" y="337"/>
                </a:cubicBezTo>
                <a:cubicBezTo>
                  <a:pt x="170" y="337"/>
                  <a:pt x="170" y="336"/>
                  <a:pt x="170" y="336"/>
                </a:cubicBezTo>
                <a:cubicBezTo>
                  <a:pt x="172" y="336"/>
                  <a:pt x="171" y="334"/>
                  <a:pt x="172" y="333"/>
                </a:cubicBezTo>
                <a:cubicBezTo>
                  <a:pt x="172" y="332"/>
                  <a:pt x="172" y="331"/>
                  <a:pt x="173" y="330"/>
                </a:cubicBezTo>
                <a:cubicBezTo>
                  <a:pt x="174" y="330"/>
                  <a:pt x="175" y="329"/>
                  <a:pt x="176" y="328"/>
                </a:cubicBezTo>
                <a:cubicBezTo>
                  <a:pt x="176" y="327"/>
                  <a:pt x="176" y="326"/>
                  <a:pt x="176" y="326"/>
                </a:cubicBezTo>
                <a:cubicBezTo>
                  <a:pt x="177" y="325"/>
                  <a:pt x="177" y="324"/>
                  <a:pt x="178" y="323"/>
                </a:cubicBezTo>
                <a:cubicBezTo>
                  <a:pt x="177" y="321"/>
                  <a:pt x="179" y="320"/>
                  <a:pt x="179" y="319"/>
                </a:cubicBezTo>
                <a:cubicBezTo>
                  <a:pt x="179" y="318"/>
                  <a:pt x="179" y="318"/>
                  <a:pt x="180" y="318"/>
                </a:cubicBezTo>
                <a:cubicBezTo>
                  <a:pt x="180" y="318"/>
                  <a:pt x="181" y="318"/>
                  <a:pt x="181" y="317"/>
                </a:cubicBezTo>
                <a:cubicBezTo>
                  <a:pt x="181" y="316"/>
                  <a:pt x="182" y="316"/>
                  <a:pt x="183" y="315"/>
                </a:cubicBezTo>
                <a:cubicBezTo>
                  <a:pt x="182" y="314"/>
                  <a:pt x="181" y="313"/>
                  <a:pt x="182" y="313"/>
                </a:cubicBezTo>
                <a:cubicBezTo>
                  <a:pt x="183" y="311"/>
                  <a:pt x="183" y="310"/>
                  <a:pt x="184" y="309"/>
                </a:cubicBezTo>
                <a:cubicBezTo>
                  <a:pt x="185" y="306"/>
                  <a:pt x="186" y="306"/>
                  <a:pt x="185" y="303"/>
                </a:cubicBezTo>
                <a:cubicBezTo>
                  <a:pt x="185" y="302"/>
                  <a:pt x="186" y="301"/>
                  <a:pt x="186" y="300"/>
                </a:cubicBezTo>
                <a:cubicBezTo>
                  <a:pt x="187" y="300"/>
                  <a:pt x="186" y="298"/>
                  <a:pt x="186" y="298"/>
                </a:cubicBezTo>
                <a:cubicBezTo>
                  <a:pt x="187" y="297"/>
                  <a:pt x="188" y="297"/>
                  <a:pt x="189" y="297"/>
                </a:cubicBezTo>
                <a:cubicBezTo>
                  <a:pt x="191" y="296"/>
                  <a:pt x="191" y="293"/>
                  <a:pt x="193" y="292"/>
                </a:cubicBezTo>
                <a:cubicBezTo>
                  <a:pt x="193" y="291"/>
                  <a:pt x="194" y="290"/>
                  <a:pt x="194" y="289"/>
                </a:cubicBezTo>
                <a:cubicBezTo>
                  <a:pt x="195" y="289"/>
                  <a:pt x="195" y="288"/>
                  <a:pt x="195" y="288"/>
                </a:cubicBezTo>
                <a:cubicBezTo>
                  <a:pt x="196" y="287"/>
                  <a:pt x="196" y="287"/>
                  <a:pt x="196" y="286"/>
                </a:cubicBezTo>
                <a:cubicBezTo>
                  <a:pt x="196" y="286"/>
                  <a:pt x="196" y="285"/>
                  <a:pt x="196" y="285"/>
                </a:cubicBezTo>
                <a:cubicBezTo>
                  <a:pt x="197" y="284"/>
                  <a:pt x="198" y="283"/>
                  <a:pt x="199" y="282"/>
                </a:cubicBezTo>
                <a:cubicBezTo>
                  <a:pt x="199" y="281"/>
                  <a:pt x="200" y="281"/>
                  <a:pt x="200" y="280"/>
                </a:cubicBezTo>
                <a:cubicBezTo>
                  <a:pt x="200" y="280"/>
                  <a:pt x="201" y="279"/>
                  <a:pt x="201" y="279"/>
                </a:cubicBezTo>
                <a:cubicBezTo>
                  <a:pt x="201" y="278"/>
                  <a:pt x="201" y="277"/>
                  <a:pt x="202" y="277"/>
                </a:cubicBezTo>
                <a:cubicBezTo>
                  <a:pt x="202" y="277"/>
                  <a:pt x="202" y="277"/>
                  <a:pt x="203" y="276"/>
                </a:cubicBezTo>
                <a:cubicBezTo>
                  <a:pt x="203" y="275"/>
                  <a:pt x="204" y="273"/>
                  <a:pt x="205" y="273"/>
                </a:cubicBezTo>
                <a:cubicBezTo>
                  <a:pt x="205" y="272"/>
                  <a:pt x="205" y="271"/>
                  <a:pt x="206" y="271"/>
                </a:cubicBezTo>
                <a:cubicBezTo>
                  <a:pt x="206" y="270"/>
                  <a:pt x="206" y="269"/>
                  <a:pt x="207" y="269"/>
                </a:cubicBezTo>
                <a:cubicBezTo>
                  <a:pt x="208" y="268"/>
                  <a:pt x="208" y="266"/>
                  <a:pt x="210" y="265"/>
                </a:cubicBezTo>
                <a:cubicBezTo>
                  <a:pt x="211" y="264"/>
                  <a:pt x="211" y="263"/>
                  <a:pt x="211" y="262"/>
                </a:cubicBezTo>
                <a:cubicBezTo>
                  <a:pt x="212" y="261"/>
                  <a:pt x="212" y="261"/>
                  <a:pt x="212" y="260"/>
                </a:cubicBezTo>
                <a:cubicBezTo>
                  <a:pt x="213" y="260"/>
                  <a:pt x="213" y="259"/>
                  <a:pt x="214" y="258"/>
                </a:cubicBezTo>
                <a:cubicBezTo>
                  <a:pt x="215" y="258"/>
                  <a:pt x="216" y="256"/>
                  <a:pt x="217" y="255"/>
                </a:cubicBezTo>
                <a:cubicBezTo>
                  <a:pt x="217" y="254"/>
                  <a:pt x="217" y="253"/>
                  <a:pt x="218" y="253"/>
                </a:cubicBezTo>
                <a:cubicBezTo>
                  <a:pt x="219" y="253"/>
                  <a:pt x="219" y="252"/>
                  <a:pt x="219" y="251"/>
                </a:cubicBezTo>
                <a:cubicBezTo>
                  <a:pt x="220" y="249"/>
                  <a:pt x="221" y="249"/>
                  <a:pt x="223" y="249"/>
                </a:cubicBezTo>
                <a:cubicBezTo>
                  <a:pt x="223" y="249"/>
                  <a:pt x="223" y="248"/>
                  <a:pt x="223" y="248"/>
                </a:cubicBezTo>
                <a:cubicBezTo>
                  <a:pt x="222" y="247"/>
                  <a:pt x="222" y="246"/>
                  <a:pt x="223" y="245"/>
                </a:cubicBezTo>
                <a:cubicBezTo>
                  <a:pt x="224" y="244"/>
                  <a:pt x="224" y="244"/>
                  <a:pt x="224" y="243"/>
                </a:cubicBezTo>
                <a:cubicBezTo>
                  <a:pt x="225" y="242"/>
                  <a:pt x="226" y="241"/>
                  <a:pt x="227" y="240"/>
                </a:cubicBezTo>
                <a:cubicBezTo>
                  <a:pt x="228" y="240"/>
                  <a:pt x="230" y="239"/>
                  <a:pt x="230" y="238"/>
                </a:cubicBezTo>
                <a:cubicBezTo>
                  <a:pt x="231" y="236"/>
                  <a:pt x="232" y="235"/>
                  <a:pt x="233" y="234"/>
                </a:cubicBezTo>
                <a:cubicBezTo>
                  <a:pt x="234" y="234"/>
                  <a:pt x="234" y="233"/>
                  <a:pt x="235" y="233"/>
                </a:cubicBezTo>
                <a:cubicBezTo>
                  <a:pt x="235" y="231"/>
                  <a:pt x="235" y="231"/>
                  <a:pt x="235" y="231"/>
                </a:cubicBezTo>
                <a:cubicBezTo>
                  <a:pt x="235" y="231"/>
                  <a:pt x="235" y="231"/>
                  <a:pt x="236" y="231"/>
                </a:cubicBezTo>
                <a:cubicBezTo>
                  <a:pt x="236" y="231"/>
                  <a:pt x="237" y="231"/>
                  <a:pt x="237" y="231"/>
                </a:cubicBezTo>
                <a:cubicBezTo>
                  <a:pt x="238" y="230"/>
                  <a:pt x="239" y="230"/>
                  <a:pt x="240" y="229"/>
                </a:cubicBezTo>
                <a:cubicBezTo>
                  <a:pt x="241" y="228"/>
                  <a:pt x="242" y="228"/>
                  <a:pt x="242" y="227"/>
                </a:cubicBezTo>
                <a:cubicBezTo>
                  <a:pt x="242" y="226"/>
                  <a:pt x="243" y="225"/>
                  <a:pt x="244" y="225"/>
                </a:cubicBezTo>
                <a:cubicBezTo>
                  <a:pt x="246" y="225"/>
                  <a:pt x="247" y="223"/>
                  <a:pt x="248" y="222"/>
                </a:cubicBezTo>
                <a:cubicBezTo>
                  <a:pt x="249" y="221"/>
                  <a:pt x="250" y="220"/>
                  <a:pt x="251" y="219"/>
                </a:cubicBezTo>
                <a:cubicBezTo>
                  <a:pt x="252" y="218"/>
                  <a:pt x="252" y="217"/>
                  <a:pt x="254" y="216"/>
                </a:cubicBezTo>
                <a:cubicBezTo>
                  <a:pt x="255" y="216"/>
                  <a:pt x="256" y="214"/>
                  <a:pt x="257" y="214"/>
                </a:cubicBezTo>
                <a:cubicBezTo>
                  <a:pt x="258" y="214"/>
                  <a:pt x="258" y="214"/>
                  <a:pt x="259" y="213"/>
                </a:cubicBezTo>
                <a:cubicBezTo>
                  <a:pt x="259" y="212"/>
                  <a:pt x="260" y="212"/>
                  <a:pt x="261" y="211"/>
                </a:cubicBezTo>
                <a:cubicBezTo>
                  <a:pt x="262" y="211"/>
                  <a:pt x="263" y="211"/>
                  <a:pt x="264" y="210"/>
                </a:cubicBezTo>
                <a:cubicBezTo>
                  <a:pt x="264" y="209"/>
                  <a:pt x="265" y="209"/>
                  <a:pt x="266" y="208"/>
                </a:cubicBezTo>
                <a:cubicBezTo>
                  <a:pt x="267" y="207"/>
                  <a:pt x="270" y="206"/>
                  <a:pt x="271" y="205"/>
                </a:cubicBezTo>
                <a:cubicBezTo>
                  <a:pt x="271" y="204"/>
                  <a:pt x="273" y="204"/>
                  <a:pt x="273" y="203"/>
                </a:cubicBezTo>
                <a:cubicBezTo>
                  <a:pt x="275" y="203"/>
                  <a:pt x="276" y="201"/>
                  <a:pt x="277" y="199"/>
                </a:cubicBezTo>
                <a:cubicBezTo>
                  <a:pt x="279" y="199"/>
                  <a:pt x="279" y="199"/>
                  <a:pt x="279" y="199"/>
                </a:cubicBezTo>
                <a:cubicBezTo>
                  <a:pt x="280" y="198"/>
                  <a:pt x="281" y="198"/>
                  <a:pt x="283" y="197"/>
                </a:cubicBezTo>
                <a:cubicBezTo>
                  <a:pt x="283" y="196"/>
                  <a:pt x="284" y="196"/>
                  <a:pt x="284" y="196"/>
                </a:cubicBezTo>
                <a:cubicBezTo>
                  <a:pt x="285" y="195"/>
                  <a:pt x="286" y="195"/>
                  <a:pt x="287" y="194"/>
                </a:cubicBezTo>
                <a:cubicBezTo>
                  <a:pt x="289" y="192"/>
                  <a:pt x="291" y="191"/>
                  <a:pt x="293" y="190"/>
                </a:cubicBezTo>
                <a:cubicBezTo>
                  <a:pt x="294" y="190"/>
                  <a:pt x="295" y="189"/>
                  <a:pt x="296" y="189"/>
                </a:cubicBezTo>
                <a:cubicBezTo>
                  <a:pt x="296" y="189"/>
                  <a:pt x="296" y="188"/>
                  <a:pt x="296" y="188"/>
                </a:cubicBezTo>
                <a:cubicBezTo>
                  <a:pt x="297" y="187"/>
                  <a:pt x="297" y="187"/>
                  <a:pt x="297" y="187"/>
                </a:cubicBezTo>
                <a:cubicBezTo>
                  <a:pt x="298" y="187"/>
                  <a:pt x="299" y="187"/>
                  <a:pt x="299" y="187"/>
                </a:cubicBezTo>
                <a:cubicBezTo>
                  <a:pt x="301" y="186"/>
                  <a:pt x="302" y="185"/>
                  <a:pt x="304" y="184"/>
                </a:cubicBezTo>
                <a:cubicBezTo>
                  <a:pt x="305" y="183"/>
                  <a:pt x="306" y="181"/>
                  <a:pt x="308" y="181"/>
                </a:cubicBezTo>
                <a:cubicBezTo>
                  <a:pt x="308" y="180"/>
                  <a:pt x="309" y="181"/>
                  <a:pt x="310" y="180"/>
                </a:cubicBezTo>
                <a:cubicBezTo>
                  <a:pt x="310" y="180"/>
                  <a:pt x="311" y="179"/>
                  <a:pt x="312" y="179"/>
                </a:cubicBezTo>
                <a:cubicBezTo>
                  <a:pt x="313" y="180"/>
                  <a:pt x="314" y="178"/>
                  <a:pt x="315" y="178"/>
                </a:cubicBezTo>
                <a:cubicBezTo>
                  <a:pt x="316" y="179"/>
                  <a:pt x="317" y="177"/>
                  <a:pt x="318" y="177"/>
                </a:cubicBezTo>
                <a:cubicBezTo>
                  <a:pt x="319" y="178"/>
                  <a:pt x="320" y="176"/>
                  <a:pt x="322" y="177"/>
                </a:cubicBezTo>
                <a:cubicBezTo>
                  <a:pt x="322" y="176"/>
                  <a:pt x="323" y="176"/>
                  <a:pt x="324" y="175"/>
                </a:cubicBezTo>
                <a:cubicBezTo>
                  <a:pt x="324" y="175"/>
                  <a:pt x="325" y="175"/>
                  <a:pt x="325" y="175"/>
                </a:cubicBezTo>
                <a:cubicBezTo>
                  <a:pt x="326" y="175"/>
                  <a:pt x="327" y="174"/>
                  <a:pt x="327" y="174"/>
                </a:cubicBezTo>
                <a:cubicBezTo>
                  <a:pt x="328" y="173"/>
                  <a:pt x="329" y="173"/>
                  <a:pt x="330" y="173"/>
                </a:cubicBezTo>
                <a:cubicBezTo>
                  <a:pt x="332" y="173"/>
                  <a:pt x="331" y="172"/>
                  <a:pt x="332" y="171"/>
                </a:cubicBezTo>
                <a:cubicBezTo>
                  <a:pt x="333" y="171"/>
                  <a:pt x="334" y="173"/>
                  <a:pt x="335" y="171"/>
                </a:cubicBezTo>
                <a:cubicBezTo>
                  <a:pt x="335" y="170"/>
                  <a:pt x="336" y="171"/>
                  <a:pt x="337" y="171"/>
                </a:cubicBezTo>
                <a:cubicBezTo>
                  <a:pt x="337" y="170"/>
                  <a:pt x="338" y="170"/>
                  <a:pt x="339" y="170"/>
                </a:cubicBezTo>
                <a:cubicBezTo>
                  <a:pt x="340" y="170"/>
                  <a:pt x="340" y="169"/>
                  <a:pt x="342" y="169"/>
                </a:cubicBezTo>
                <a:cubicBezTo>
                  <a:pt x="343" y="169"/>
                  <a:pt x="344" y="169"/>
                  <a:pt x="345" y="169"/>
                </a:cubicBezTo>
                <a:cubicBezTo>
                  <a:pt x="346" y="169"/>
                  <a:pt x="347" y="168"/>
                  <a:pt x="348" y="168"/>
                </a:cubicBezTo>
                <a:cubicBezTo>
                  <a:pt x="349" y="168"/>
                  <a:pt x="349" y="167"/>
                  <a:pt x="350" y="167"/>
                </a:cubicBezTo>
                <a:cubicBezTo>
                  <a:pt x="351" y="167"/>
                  <a:pt x="351" y="167"/>
                  <a:pt x="352" y="167"/>
                </a:cubicBezTo>
                <a:cubicBezTo>
                  <a:pt x="352" y="166"/>
                  <a:pt x="352" y="166"/>
                  <a:pt x="353" y="166"/>
                </a:cubicBezTo>
                <a:cubicBezTo>
                  <a:pt x="354" y="166"/>
                  <a:pt x="355" y="166"/>
                  <a:pt x="356" y="166"/>
                </a:cubicBezTo>
                <a:cubicBezTo>
                  <a:pt x="356" y="166"/>
                  <a:pt x="357" y="166"/>
                  <a:pt x="357" y="166"/>
                </a:cubicBezTo>
                <a:cubicBezTo>
                  <a:pt x="357" y="166"/>
                  <a:pt x="357" y="165"/>
                  <a:pt x="358" y="165"/>
                </a:cubicBezTo>
                <a:cubicBezTo>
                  <a:pt x="358" y="165"/>
                  <a:pt x="358" y="166"/>
                  <a:pt x="358" y="166"/>
                </a:cubicBezTo>
                <a:cubicBezTo>
                  <a:pt x="359" y="166"/>
                  <a:pt x="359" y="165"/>
                  <a:pt x="360" y="165"/>
                </a:cubicBezTo>
                <a:cubicBezTo>
                  <a:pt x="361" y="165"/>
                  <a:pt x="363" y="166"/>
                  <a:pt x="365" y="164"/>
                </a:cubicBezTo>
                <a:cubicBezTo>
                  <a:pt x="367" y="164"/>
                  <a:pt x="369" y="164"/>
                  <a:pt x="371" y="164"/>
                </a:cubicBezTo>
                <a:cubicBezTo>
                  <a:pt x="371" y="164"/>
                  <a:pt x="375" y="163"/>
                  <a:pt x="375" y="163"/>
                </a:cubicBezTo>
                <a:cubicBezTo>
                  <a:pt x="375" y="163"/>
                  <a:pt x="376" y="162"/>
                  <a:pt x="376" y="162"/>
                </a:cubicBezTo>
                <a:cubicBezTo>
                  <a:pt x="376" y="163"/>
                  <a:pt x="376" y="163"/>
                  <a:pt x="377" y="163"/>
                </a:cubicBezTo>
                <a:cubicBezTo>
                  <a:pt x="377" y="163"/>
                  <a:pt x="378" y="162"/>
                  <a:pt x="378" y="162"/>
                </a:cubicBezTo>
                <a:cubicBezTo>
                  <a:pt x="380" y="162"/>
                  <a:pt x="381" y="162"/>
                  <a:pt x="382" y="162"/>
                </a:cubicBezTo>
                <a:cubicBezTo>
                  <a:pt x="384" y="162"/>
                  <a:pt x="385" y="161"/>
                  <a:pt x="386" y="161"/>
                </a:cubicBezTo>
                <a:cubicBezTo>
                  <a:pt x="388" y="162"/>
                  <a:pt x="389" y="161"/>
                  <a:pt x="390" y="161"/>
                </a:cubicBezTo>
                <a:cubicBezTo>
                  <a:pt x="394" y="161"/>
                  <a:pt x="394" y="161"/>
                  <a:pt x="394" y="161"/>
                </a:cubicBezTo>
                <a:cubicBezTo>
                  <a:pt x="398" y="161"/>
                  <a:pt x="398" y="161"/>
                  <a:pt x="398" y="161"/>
                </a:cubicBezTo>
                <a:cubicBezTo>
                  <a:pt x="400" y="161"/>
                  <a:pt x="401" y="161"/>
                  <a:pt x="402" y="161"/>
                </a:cubicBezTo>
                <a:cubicBezTo>
                  <a:pt x="404" y="162"/>
                  <a:pt x="404" y="161"/>
                  <a:pt x="405" y="160"/>
                </a:cubicBezTo>
                <a:cubicBezTo>
                  <a:pt x="407" y="159"/>
                  <a:pt x="407" y="160"/>
                  <a:pt x="411" y="160"/>
                </a:cubicBezTo>
                <a:cubicBezTo>
                  <a:pt x="411" y="160"/>
                  <a:pt x="411" y="161"/>
                  <a:pt x="411" y="161"/>
                </a:cubicBezTo>
                <a:cubicBezTo>
                  <a:pt x="412" y="162"/>
                  <a:pt x="412" y="162"/>
                  <a:pt x="413" y="162"/>
                </a:cubicBezTo>
                <a:cubicBezTo>
                  <a:pt x="413" y="162"/>
                  <a:pt x="413" y="162"/>
                  <a:pt x="413" y="162"/>
                </a:cubicBezTo>
                <a:cubicBezTo>
                  <a:pt x="413" y="162"/>
                  <a:pt x="413" y="161"/>
                  <a:pt x="414" y="161"/>
                </a:cubicBezTo>
                <a:cubicBezTo>
                  <a:pt x="415" y="161"/>
                  <a:pt x="416" y="162"/>
                  <a:pt x="418" y="161"/>
                </a:cubicBezTo>
                <a:cubicBezTo>
                  <a:pt x="418" y="162"/>
                  <a:pt x="420" y="161"/>
                  <a:pt x="421" y="162"/>
                </a:cubicBezTo>
                <a:cubicBezTo>
                  <a:pt x="421" y="162"/>
                  <a:pt x="422" y="162"/>
                  <a:pt x="422" y="162"/>
                </a:cubicBezTo>
                <a:cubicBezTo>
                  <a:pt x="423" y="162"/>
                  <a:pt x="423" y="162"/>
                  <a:pt x="424" y="161"/>
                </a:cubicBezTo>
                <a:cubicBezTo>
                  <a:pt x="425" y="162"/>
                  <a:pt x="426" y="163"/>
                  <a:pt x="427" y="162"/>
                </a:cubicBezTo>
                <a:cubicBezTo>
                  <a:pt x="427" y="162"/>
                  <a:pt x="427" y="162"/>
                  <a:pt x="427" y="162"/>
                </a:cubicBezTo>
                <a:cubicBezTo>
                  <a:pt x="428" y="162"/>
                  <a:pt x="428" y="162"/>
                  <a:pt x="428" y="162"/>
                </a:cubicBezTo>
                <a:cubicBezTo>
                  <a:pt x="429" y="161"/>
                  <a:pt x="430" y="161"/>
                  <a:pt x="430" y="162"/>
                </a:cubicBezTo>
                <a:cubicBezTo>
                  <a:pt x="431" y="162"/>
                  <a:pt x="431" y="164"/>
                  <a:pt x="432" y="164"/>
                </a:cubicBezTo>
                <a:cubicBezTo>
                  <a:pt x="434" y="163"/>
                  <a:pt x="435" y="162"/>
                  <a:pt x="437" y="162"/>
                </a:cubicBezTo>
                <a:cubicBezTo>
                  <a:pt x="438" y="162"/>
                  <a:pt x="438" y="163"/>
                  <a:pt x="439" y="163"/>
                </a:cubicBezTo>
                <a:cubicBezTo>
                  <a:pt x="440" y="164"/>
                  <a:pt x="442" y="164"/>
                  <a:pt x="444" y="164"/>
                </a:cubicBezTo>
                <a:cubicBezTo>
                  <a:pt x="446" y="164"/>
                  <a:pt x="447" y="164"/>
                  <a:pt x="448" y="164"/>
                </a:cubicBezTo>
                <a:cubicBezTo>
                  <a:pt x="449" y="164"/>
                  <a:pt x="451" y="164"/>
                  <a:pt x="451" y="165"/>
                </a:cubicBezTo>
                <a:cubicBezTo>
                  <a:pt x="453" y="165"/>
                  <a:pt x="454" y="165"/>
                  <a:pt x="455" y="165"/>
                </a:cubicBezTo>
                <a:cubicBezTo>
                  <a:pt x="456" y="165"/>
                  <a:pt x="456" y="166"/>
                  <a:pt x="456" y="166"/>
                </a:cubicBezTo>
                <a:cubicBezTo>
                  <a:pt x="457" y="166"/>
                  <a:pt x="458" y="166"/>
                  <a:pt x="458" y="167"/>
                </a:cubicBezTo>
                <a:cubicBezTo>
                  <a:pt x="459" y="167"/>
                  <a:pt x="460" y="167"/>
                  <a:pt x="461" y="167"/>
                </a:cubicBezTo>
                <a:cubicBezTo>
                  <a:pt x="461" y="167"/>
                  <a:pt x="462" y="167"/>
                  <a:pt x="463" y="168"/>
                </a:cubicBezTo>
                <a:cubicBezTo>
                  <a:pt x="463" y="168"/>
                  <a:pt x="464" y="168"/>
                  <a:pt x="465" y="168"/>
                </a:cubicBezTo>
                <a:cubicBezTo>
                  <a:pt x="465" y="167"/>
                  <a:pt x="466" y="167"/>
                  <a:pt x="466" y="167"/>
                </a:cubicBezTo>
                <a:cubicBezTo>
                  <a:pt x="467" y="168"/>
                  <a:pt x="468" y="168"/>
                  <a:pt x="469" y="168"/>
                </a:cubicBezTo>
                <a:cubicBezTo>
                  <a:pt x="470" y="168"/>
                  <a:pt x="472" y="168"/>
                  <a:pt x="472" y="169"/>
                </a:cubicBezTo>
                <a:cubicBezTo>
                  <a:pt x="476" y="169"/>
                  <a:pt x="476" y="169"/>
                  <a:pt x="476" y="169"/>
                </a:cubicBezTo>
                <a:cubicBezTo>
                  <a:pt x="477" y="170"/>
                  <a:pt x="477" y="171"/>
                  <a:pt x="479" y="171"/>
                </a:cubicBezTo>
                <a:cubicBezTo>
                  <a:pt x="480" y="171"/>
                  <a:pt x="480" y="171"/>
                  <a:pt x="481" y="172"/>
                </a:cubicBezTo>
                <a:cubicBezTo>
                  <a:pt x="483" y="171"/>
                  <a:pt x="484" y="173"/>
                  <a:pt x="485" y="173"/>
                </a:cubicBezTo>
                <a:cubicBezTo>
                  <a:pt x="486" y="173"/>
                  <a:pt x="488" y="174"/>
                  <a:pt x="489" y="175"/>
                </a:cubicBezTo>
                <a:cubicBezTo>
                  <a:pt x="490" y="174"/>
                  <a:pt x="491" y="175"/>
                  <a:pt x="492" y="176"/>
                </a:cubicBezTo>
                <a:cubicBezTo>
                  <a:pt x="492" y="176"/>
                  <a:pt x="492" y="176"/>
                  <a:pt x="493" y="176"/>
                </a:cubicBezTo>
                <a:cubicBezTo>
                  <a:pt x="494" y="177"/>
                  <a:pt x="494" y="178"/>
                  <a:pt x="495" y="178"/>
                </a:cubicBezTo>
                <a:cubicBezTo>
                  <a:pt x="496" y="178"/>
                  <a:pt x="497" y="178"/>
                  <a:pt x="498" y="178"/>
                </a:cubicBezTo>
                <a:cubicBezTo>
                  <a:pt x="498" y="179"/>
                  <a:pt x="499" y="178"/>
                  <a:pt x="500" y="179"/>
                </a:cubicBezTo>
                <a:cubicBezTo>
                  <a:pt x="500" y="179"/>
                  <a:pt x="501" y="180"/>
                  <a:pt x="501" y="180"/>
                </a:cubicBezTo>
                <a:cubicBezTo>
                  <a:pt x="502" y="181"/>
                  <a:pt x="504" y="181"/>
                  <a:pt x="505" y="182"/>
                </a:cubicBezTo>
                <a:cubicBezTo>
                  <a:pt x="506" y="182"/>
                  <a:pt x="507" y="184"/>
                  <a:pt x="508" y="183"/>
                </a:cubicBezTo>
                <a:cubicBezTo>
                  <a:pt x="508" y="183"/>
                  <a:pt x="509" y="184"/>
                  <a:pt x="509" y="184"/>
                </a:cubicBezTo>
                <a:cubicBezTo>
                  <a:pt x="510" y="184"/>
                  <a:pt x="511" y="185"/>
                  <a:pt x="513" y="185"/>
                </a:cubicBezTo>
                <a:cubicBezTo>
                  <a:pt x="514" y="186"/>
                  <a:pt x="515" y="186"/>
                  <a:pt x="516" y="187"/>
                </a:cubicBezTo>
                <a:cubicBezTo>
                  <a:pt x="516" y="187"/>
                  <a:pt x="517" y="188"/>
                  <a:pt x="517" y="188"/>
                </a:cubicBezTo>
                <a:cubicBezTo>
                  <a:pt x="518" y="188"/>
                  <a:pt x="519" y="188"/>
                  <a:pt x="520" y="189"/>
                </a:cubicBezTo>
                <a:cubicBezTo>
                  <a:pt x="521" y="190"/>
                  <a:pt x="522" y="190"/>
                  <a:pt x="523" y="191"/>
                </a:cubicBezTo>
                <a:cubicBezTo>
                  <a:pt x="523" y="191"/>
                  <a:pt x="524" y="192"/>
                  <a:pt x="525" y="192"/>
                </a:cubicBezTo>
                <a:cubicBezTo>
                  <a:pt x="526" y="192"/>
                  <a:pt x="526" y="193"/>
                  <a:pt x="527" y="193"/>
                </a:cubicBezTo>
                <a:cubicBezTo>
                  <a:pt x="528" y="193"/>
                  <a:pt x="529" y="193"/>
                  <a:pt x="529" y="193"/>
                </a:cubicBezTo>
                <a:cubicBezTo>
                  <a:pt x="530" y="194"/>
                  <a:pt x="530" y="192"/>
                  <a:pt x="531" y="193"/>
                </a:cubicBezTo>
                <a:cubicBezTo>
                  <a:pt x="531" y="194"/>
                  <a:pt x="532" y="194"/>
                  <a:pt x="532" y="194"/>
                </a:cubicBezTo>
                <a:cubicBezTo>
                  <a:pt x="533" y="194"/>
                  <a:pt x="534" y="196"/>
                  <a:pt x="535" y="196"/>
                </a:cubicBezTo>
                <a:cubicBezTo>
                  <a:pt x="536" y="196"/>
                  <a:pt x="537" y="197"/>
                  <a:pt x="538" y="198"/>
                </a:cubicBezTo>
                <a:cubicBezTo>
                  <a:pt x="538" y="198"/>
                  <a:pt x="539" y="198"/>
                  <a:pt x="540" y="198"/>
                </a:cubicBezTo>
                <a:cubicBezTo>
                  <a:pt x="540" y="198"/>
                  <a:pt x="540" y="199"/>
                  <a:pt x="540" y="199"/>
                </a:cubicBezTo>
                <a:cubicBezTo>
                  <a:pt x="540" y="201"/>
                  <a:pt x="543" y="201"/>
                  <a:pt x="544" y="202"/>
                </a:cubicBezTo>
                <a:cubicBezTo>
                  <a:pt x="544" y="202"/>
                  <a:pt x="545" y="202"/>
                  <a:pt x="545" y="202"/>
                </a:cubicBezTo>
                <a:cubicBezTo>
                  <a:pt x="546" y="203"/>
                  <a:pt x="546" y="204"/>
                  <a:pt x="546" y="204"/>
                </a:cubicBezTo>
                <a:cubicBezTo>
                  <a:pt x="548" y="206"/>
                  <a:pt x="550" y="208"/>
                  <a:pt x="552" y="209"/>
                </a:cubicBezTo>
                <a:cubicBezTo>
                  <a:pt x="552" y="210"/>
                  <a:pt x="554" y="210"/>
                  <a:pt x="554" y="211"/>
                </a:cubicBezTo>
                <a:cubicBezTo>
                  <a:pt x="556" y="212"/>
                  <a:pt x="557" y="213"/>
                  <a:pt x="558" y="214"/>
                </a:cubicBezTo>
                <a:cubicBezTo>
                  <a:pt x="559" y="215"/>
                  <a:pt x="561" y="215"/>
                  <a:pt x="561" y="216"/>
                </a:cubicBezTo>
                <a:cubicBezTo>
                  <a:pt x="562" y="217"/>
                  <a:pt x="563" y="218"/>
                  <a:pt x="564" y="219"/>
                </a:cubicBezTo>
                <a:cubicBezTo>
                  <a:pt x="565" y="220"/>
                  <a:pt x="567" y="220"/>
                  <a:pt x="567" y="222"/>
                </a:cubicBezTo>
                <a:cubicBezTo>
                  <a:pt x="567" y="222"/>
                  <a:pt x="567" y="222"/>
                  <a:pt x="568" y="223"/>
                </a:cubicBezTo>
                <a:cubicBezTo>
                  <a:pt x="570" y="223"/>
                  <a:pt x="571" y="225"/>
                  <a:pt x="573" y="226"/>
                </a:cubicBezTo>
                <a:cubicBezTo>
                  <a:pt x="574" y="227"/>
                  <a:pt x="575" y="228"/>
                  <a:pt x="576" y="229"/>
                </a:cubicBezTo>
                <a:cubicBezTo>
                  <a:pt x="576" y="230"/>
                  <a:pt x="577" y="231"/>
                  <a:pt x="578" y="231"/>
                </a:cubicBezTo>
                <a:cubicBezTo>
                  <a:pt x="579" y="232"/>
                  <a:pt x="580" y="233"/>
                  <a:pt x="581" y="234"/>
                </a:cubicBezTo>
                <a:cubicBezTo>
                  <a:pt x="582" y="235"/>
                  <a:pt x="584" y="237"/>
                  <a:pt x="585" y="239"/>
                </a:cubicBezTo>
                <a:cubicBezTo>
                  <a:pt x="586" y="240"/>
                  <a:pt x="587" y="240"/>
                  <a:pt x="588" y="241"/>
                </a:cubicBezTo>
                <a:cubicBezTo>
                  <a:pt x="590" y="243"/>
                  <a:pt x="592" y="244"/>
                  <a:pt x="593" y="246"/>
                </a:cubicBezTo>
                <a:cubicBezTo>
                  <a:pt x="594" y="247"/>
                  <a:pt x="595" y="248"/>
                  <a:pt x="596" y="248"/>
                </a:cubicBezTo>
                <a:cubicBezTo>
                  <a:pt x="596" y="250"/>
                  <a:pt x="596" y="250"/>
                  <a:pt x="596" y="250"/>
                </a:cubicBezTo>
                <a:cubicBezTo>
                  <a:pt x="597" y="250"/>
                  <a:pt x="597" y="250"/>
                  <a:pt x="597" y="251"/>
                </a:cubicBezTo>
                <a:cubicBezTo>
                  <a:pt x="598" y="251"/>
                  <a:pt x="598" y="251"/>
                  <a:pt x="598" y="251"/>
                </a:cubicBezTo>
                <a:cubicBezTo>
                  <a:pt x="597" y="252"/>
                  <a:pt x="597" y="252"/>
                  <a:pt x="598" y="252"/>
                </a:cubicBezTo>
                <a:cubicBezTo>
                  <a:pt x="599" y="252"/>
                  <a:pt x="599" y="253"/>
                  <a:pt x="600" y="253"/>
                </a:cubicBezTo>
                <a:cubicBezTo>
                  <a:pt x="601" y="255"/>
                  <a:pt x="603" y="256"/>
                  <a:pt x="605" y="256"/>
                </a:cubicBezTo>
                <a:cubicBezTo>
                  <a:pt x="606" y="258"/>
                  <a:pt x="606" y="259"/>
                  <a:pt x="605" y="259"/>
                </a:cubicBezTo>
                <a:cubicBezTo>
                  <a:pt x="604" y="260"/>
                  <a:pt x="605" y="260"/>
                  <a:pt x="606" y="261"/>
                </a:cubicBezTo>
                <a:cubicBezTo>
                  <a:pt x="606" y="261"/>
                  <a:pt x="606" y="261"/>
                  <a:pt x="606" y="261"/>
                </a:cubicBezTo>
                <a:cubicBezTo>
                  <a:pt x="607" y="262"/>
                  <a:pt x="607" y="263"/>
                  <a:pt x="608" y="264"/>
                </a:cubicBezTo>
                <a:cubicBezTo>
                  <a:pt x="609" y="264"/>
                  <a:pt x="609" y="265"/>
                  <a:pt x="609" y="266"/>
                </a:cubicBezTo>
                <a:cubicBezTo>
                  <a:pt x="610" y="267"/>
                  <a:pt x="610" y="269"/>
                  <a:pt x="612" y="269"/>
                </a:cubicBezTo>
                <a:cubicBezTo>
                  <a:pt x="612" y="269"/>
                  <a:pt x="612" y="269"/>
                  <a:pt x="612" y="270"/>
                </a:cubicBezTo>
                <a:cubicBezTo>
                  <a:pt x="613" y="270"/>
                  <a:pt x="613" y="271"/>
                  <a:pt x="613" y="271"/>
                </a:cubicBezTo>
                <a:cubicBezTo>
                  <a:pt x="614" y="270"/>
                  <a:pt x="614" y="271"/>
                  <a:pt x="614" y="271"/>
                </a:cubicBezTo>
                <a:cubicBezTo>
                  <a:pt x="614" y="272"/>
                  <a:pt x="615" y="273"/>
                  <a:pt x="615" y="275"/>
                </a:cubicBezTo>
                <a:cubicBezTo>
                  <a:pt x="615" y="276"/>
                  <a:pt x="615" y="277"/>
                  <a:pt x="616" y="278"/>
                </a:cubicBezTo>
                <a:cubicBezTo>
                  <a:pt x="616" y="278"/>
                  <a:pt x="616" y="279"/>
                  <a:pt x="616" y="279"/>
                </a:cubicBezTo>
                <a:cubicBezTo>
                  <a:pt x="617" y="280"/>
                  <a:pt x="617" y="281"/>
                  <a:pt x="618" y="281"/>
                </a:cubicBezTo>
                <a:cubicBezTo>
                  <a:pt x="619" y="285"/>
                  <a:pt x="619" y="285"/>
                  <a:pt x="620" y="286"/>
                </a:cubicBezTo>
                <a:cubicBezTo>
                  <a:pt x="619" y="286"/>
                  <a:pt x="619" y="287"/>
                  <a:pt x="618" y="287"/>
                </a:cubicBezTo>
                <a:cubicBezTo>
                  <a:pt x="617" y="288"/>
                  <a:pt x="619" y="289"/>
                  <a:pt x="618" y="290"/>
                </a:cubicBezTo>
                <a:cubicBezTo>
                  <a:pt x="617" y="291"/>
                  <a:pt x="617" y="291"/>
                  <a:pt x="619" y="291"/>
                </a:cubicBezTo>
                <a:cubicBezTo>
                  <a:pt x="619" y="291"/>
                  <a:pt x="619" y="291"/>
                  <a:pt x="619" y="291"/>
                </a:cubicBezTo>
                <a:cubicBezTo>
                  <a:pt x="619" y="292"/>
                  <a:pt x="620" y="293"/>
                  <a:pt x="620" y="293"/>
                </a:cubicBezTo>
                <a:cubicBezTo>
                  <a:pt x="622" y="292"/>
                  <a:pt x="622" y="292"/>
                  <a:pt x="624" y="294"/>
                </a:cubicBezTo>
                <a:cubicBezTo>
                  <a:pt x="624" y="296"/>
                  <a:pt x="624" y="296"/>
                  <a:pt x="624" y="296"/>
                </a:cubicBezTo>
                <a:cubicBezTo>
                  <a:pt x="624" y="298"/>
                  <a:pt x="626" y="298"/>
                  <a:pt x="626" y="299"/>
                </a:cubicBezTo>
                <a:cubicBezTo>
                  <a:pt x="627" y="300"/>
                  <a:pt x="627" y="301"/>
                  <a:pt x="627" y="302"/>
                </a:cubicBezTo>
                <a:cubicBezTo>
                  <a:pt x="628" y="303"/>
                  <a:pt x="629" y="304"/>
                  <a:pt x="628" y="306"/>
                </a:cubicBezTo>
                <a:cubicBezTo>
                  <a:pt x="629" y="307"/>
                  <a:pt x="629" y="307"/>
                  <a:pt x="629" y="308"/>
                </a:cubicBezTo>
                <a:cubicBezTo>
                  <a:pt x="629" y="309"/>
                  <a:pt x="630" y="310"/>
                  <a:pt x="630" y="310"/>
                </a:cubicBezTo>
                <a:cubicBezTo>
                  <a:pt x="630" y="311"/>
                  <a:pt x="631" y="312"/>
                  <a:pt x="631" y="313"/>
                </a:cubicBezTo>
                <a:cubicBezTo>
                  <a:pt x="632" y="314"/>
                  <a:pt x="631" y="315"/>
                  <a:pt x="632" y="316"/>
                </a:cubicBezTo>
                <a:cubicBezTo>
                  <a:pt x="632" y="317"/>
                  <a:pt x="633" y="318"/>
                  <a:pt x="633" y="319"/>
                </a:cubicBezTo>
                <a:cubicBezTo>
                  <a:pt x="633" y="320"/>
                  <a:pt x="634" y="320"/>
                  <a:pt x="635" y="321"/>
                </a:cubicBezTo>
                <a:cubicBezTo>
                  <a:pt x="636" y="322"/>
                  <a:pt x="636" y="324"/>
                  <a:pt x="636" y="326"/>
                </a:cubicBezTo>
                <a:cubicBezTo>
                  <a:pt x="637" y="326"/>
                  <a:pt x="638" y="327"/>
                  <a:pt x="639" y="327"/>
                </a:cubicBezTo>
                <a:cubicBezTo>
                  <a:pt x="639" y="329"/>
                  <a:pt x="639" y="330"/>
                  <a:pt x="639" y="331"/>
                </a:cubicBezTo>
                <a:cubicBezTo>
                  <a:pt x="639" y="332"/>
                  <a:pt x="639" y="333"/>
                  <a:pt x="639" y="334"/>
                </a:cubicBezTo>
                <a:cubicBezTo>
                  <a:pt x="640" y="334"/>
                  <a:pt x="639" y="336"/>
                  <a:pt x="640" y="337"/>
                </a:cubicBezTo>
                <a:cubicBezTo>
                  <a:pt x="641" y="337"/>
                  <a:pt x="641" y="337"/>
                  <a:pt x="641" y="338"/>
                </a:cubicBezTo>
                <a:cubicBezTo>
                  <a:pt x="641" y="339"/>
                  <a:pt x="641" y="340"/>
                  <a:pt x="641" y="342"/>
                </a:cubicBezTo>
                <a:cubicBezTo>
                  <a:pt x="642" y="343"/>
                  <a:pt x="642" y="344"/>
                  <a:pt x="642" y="346"/>
                </a:cubicBezTo>
                <a:cubicBezTo>
                  <a:pt x="641" y="347"/>
                  <a:pt x="643" y="347"/>
                  <a:pt x="643" y="349"/>
                </a:cubicBezTo>
                <a:cubicBezTo>
                  <a:pt x="643" y="350"/>
                  <a:pt x="642" y="351"/>
                  <a:pt x="643" y="351"/>
                </a:cubicBezTo>
                <a:cubicBezTo>
                  <a:pt x="644" y="351"/>
                  <a:pt x="644" y="352"/>
                  <a:pt x="644" y="352"/>
                </a:cubicBezTo>
                <a:cubicBezTo>
                  <a:pt x="644" y="353"/>
                  <a:pt x="643" y="354"/>
                  <a:pt x="644" y="355"/>
                </a:cubicBezTo>
                <a:cubicBezTo>
                  <a:pt x="645" y="356"/>
                  <a:pt x="644" y="357"/>
                  <a:pt x="645" y="358"/>
                </a:cubicBezTo>
                <a:cubicBezTo>
                  <a:pt x="645" y="358"/>
                  <a:pt x="646" y="358"/>
                  <a:pt x="646" y="358"/>
                </a:cubicBezTo>
                <a:cubicBezTo>
                  <a:pt x="645" y="361"/>
                  <a:pt x="647" y="362"/>
                  <a:pt x="647" y="365"/>
                </a:cubicBezTo>
                <a:cubicBezTo>
                  <a:pt x="646" y="365"/>
                  <a:pt x="647" y="365"/>
                  <a:pt x="648" y="365"/>
                </a:cubicBezTo>
                <a:cubicBezTo>
                  <a:pt x="649" y="367"/>
                  <a:pt x="648" y="368"/>
                  <a:pt x="648" y="369"/>
                </a:cubicBezTo>
                <a:cubicBezTo>
                  <a:pt x="648" y="370"/>
                  <a:pt x="650" y="370"/>
                  <a:pt x="649" y="371"/>
                </a:cubicBezTo>
                <a:cubicBezTo>
                  <a:pt x="648" y="372"/>
                  <a:pt x="648" y="372"/>
                  <a:pt x="648" y="373"/>
                </a:cubicBezTo>
                <a:cubicBezTo>
                  <a:pt x="648" y="374"/>
                  <a:pt x="647" y="374"/>
                  <a:pt x="647" y="375"/>
                </a:cubicBezTo>
                <a:cubicBezTo>
                  <a:pt x="648" y="376"/>
                  <a:pt x="647" y="377"/>
                  <a:pt x="647" y="378"/>
                </a:cubicBezTo>
                <a:cubicBezTo>
                  <a:pt x="647" y="379"/>
                  <a:pt x="647" y="381"/>
                  <a:pt x="648" y="382"/>
                </a:cubicBezTo>
                <a:cubicBezTo>
                  <a:pt x="648" y="383"/>
                  <a:pt x="648" y="385"/>
                  <a:pt x="648" y="386"/>
                </a:cubicBezTo>
                <a:cubicBezTo>
                  <a:pt x="648" y="387"/>
                  <a:pt x="648" y="388"/>
                  <a:pt x="649" y="388"/>
                </a:cubicBezTo>
                <a:cubicBezTo>
                  <a:pt x="649" y="389"/>
                  <a:pt x="649" y="389"/>
                  <a:pt x="648" y="390"/>
                </a:cubicBezTo>
                <a:cubicBezTo>
                  <a:pt x="648" y="394"/>
                  <a:pt x="648" y="394"/>
                  <a:pt x="649" y="395"/>
                </a:cubicBezTo>
                <a:cubicBezTo>
                  <a:pt x="649" y="396"/>
                  <a:pt x="648" y="396"/>
                  <a:pt x="648" y="397"/>
                </a:cubicBezTo>
                <a:cubicBezTo>
                  <a:pt x="648" y="399"/>
                  <a:pt x="648" y="402"/>
                  <a:pt x="648" y="405"/>
                </a:cubicBezTo>
                <a:cubicBezTo>
                  <a:pt x="648" y="405"/>
                  <a:pt x="649" y="406"/>
                  <a:pt x="649" y="406"/>
                </a:cubicBezTo>
                <a:cubicBezTo>
                  <a:pt x="650" y="407"/>
                  <a:pt x="649" y="408"/>
                  <a:pt x="649" y="409"/>
                </a:cubicBezTo>
                <a:cubicBezTo>
                  <a:pt x="648" y="411"/>
                  <a:pt x="649" y="413"/>
                  <a:pt x="648" y="414"/>
                </a:cubicBezTo>
                <a:cubicBezTo>
                  <a:pt x="648" y="415"/>
                  <a:pt x="648" y="415"/>
                  <a:pt x="648" y="416"/>
                </a:cubicBezTo>
                <a:cubicBezTo>
                  <a:pt x="647" y="416"/>
                  <a:pt x="648" y="416"/>
                  <a:pt x="648" y="417"/>
                </a:cubicBezTo>
                <a:cubicBezTo>
                  <a:pt x="649" y="418"/>
                  <a:pt x="648" y="418"/>
                  <a:pt x="647" y="419"/>
                </a:cubicBezTo>
                <a:cubicBezTo>
                  <a:pt x="648" y="419"/>
                  <a:pt x="648" y="419"/>
                  <a:pt x="648" y="420"/>
                </a:cubicBezTo>
                <a:cubicBezTo>
                  <a:pt x="649" y="421"/>
                  <a:pt x="648" y="422"/>
                  <a:pt x="648" y="424"/>
                </a:cubicBezTo>
                <a:cubicBezTo>
                  <a:pt x="647" y="426"/>
                  <a:pt x="648" y="427"/>
                  <a:pt x="647" y="428"/>
                </a:cubicBezTo>
                <a:cubicBezTo>
                  <a:pt x="646" y="428"/>
                  <a:pt x="646" y="429"/>
                  <a:pt x="647" y="429"/>
                </a:cubicBezTo>
                <a:cubicBezTo>
                  <a:pt x="648" y="431"/>
                  <a:pt x="647" y="434"/>
                  <a:pt x="648" y="436"/>
                </a:cubicBezTo>
                <a:cubicBezTo>
                  <a:pt x="647" y="436"/>
                  <a:pt x="646" y="436"/>
                  <a:pt x="645" y="436"/>
                </a:cubicBezTo>
                <a:cubicBezTo>
                  <a:pt x="645" y="437"/>
                  <a:pt x="644" y="437"/>
                  <a:pt x="645" y="438"/>
                </a:cubicBezTo>
                <a:cubicBezTo>
                  <a:pt x="645" y="439"/>
                  <a:pt x="646" y="439"/>
                  <a:pt x="646" y="439"/>
                </a:cubicBezTo>
                <a:cubicBezTo>
                  <a:pt x="646" y="439"/>
                  <a:pt x="647" y="439"/>
                  <a:pt x="647" y="438"/>
                </a:cubicBezTo>
                <a:cubicBezTo>
                  <a:pt x="648" y="440"/>
                  <a:pt x="649" y="441"/>
                  <a:pt x="648" y="443"/>
                </a:cubicBezTo>
                <a:cubicBezTo>
                  <a:pt x="648" y="443"/>
                  <a:pt x="649" y="444"/>
                  <a:pt x="649" y="444"/>
                </a:cubicBezTo>
                <a:cubicBezTo>
                  <a:pt x="649" y="444"/>
                  <a:pt x="649" y="444"/>
                  <a:pt x="649" y="445"/>
                </a:cubicBezTo>
                <a:cubicBezTo>
                  <a:pt x="648" y="446"/>
                  <a:pt x="647" y="446"/>
                  <a:pt x="646" y="447"/>
                </a:cubicBezTo>
                <a:cubicBezTo>
                  <a:pt x="646" y="450"/>
                  <a:pt x="646" y="450"/>
                  <a:pt x="646" y="450"/>
                </a:cubicBezTo>
                <a:cubicBezTo>
                  <a:pt x="646" y="451"/>
                  <a:pt x="646" y="451"/>
                  <a:pt x="645" y="452"/>
                </a:cubicBezTo>
                <a:cubicBezTo>
                  <a:pt x="645" y="452"/>
                  <a:pt x="644" y="453"/>
                  <a:pt x="645" y="453"/>
                </a:cubicBezTo>
                <a:cubicBezTo>
                  <a:pt x="645" y="454"/>
                  <a:pt x="646" y="454"/>
                  <a:pt x="646" y="455"/>
                </a:cubicBezTo>
                <a:cubicBezTo>
                  <a:pt x="645" y="456"/>
                  <a:pt x="646" y="458"/>
                  <a:pt x="646" y="460"/>
                </a:cubicBezTo>
                <a:cubicBezTo>
                  <a:pt x="646" y="462"/>
                  <a:pt x="646" y="462"/>
                  <a:pt x="644" y="465"/>
                </a:cubicBezTo>
                <a:cubicBezTo>
                  <a:pt x="644" y="465"/>
                  <a:pt x="644" y="465"/>
                  <a:pt x="644" y="466"/>
                </a:cubicBezTo>
                <a:cubicBezTo>
                  <a:pt x="645" y="466"/>
                  <a:pt x="645" y="467"/>
                  <a:pt x="644" y="468"/>
                </a:cubicBezTo>
                <a:cubicBezTo>
                  <a:pt x="644" y="468"/>
                  <a:pt x="644" y="468"/>
                  <a:pt x="644" y="468"/>
                </a:cubicBezTo>
                <a:cubicBezTo>
                  <a:pt x="644" y="470"/>
                  <a:pt x="643" y="471"/>
                  <a:pt x="642" y="472"/>
                </a:cubicBezTo>
                <a:cubicBezTo>
                  <a:pt x="643" y="473"/>
                  <a:pt x="643" y="474"/>
                  <a:pt x="642" y="475"/>
                </a:cubicBezTo>
                <a:cubicBezTo>
                  <a:pt x="642" y="476"/>
                  <a:pt x="642" y="477"/>
                  <a:pt x="642" y="478"/>
                </a:cubicBezTo>
                <a:cubicBezTo>
                  <a:pt x="640" y="479"/>
                  <a:pt x="639" y="480"/>
                  <a:pt x="638" y="481"/>
                </a:cubicBezTo>
                <a:cubicBezTo>
                  <a:pt x="638" y="482"/>
                  <a:pt x="638" y="482"/>
                  <a:pt x="639" y="482"/>
                </a:cubicBezTo>
                <a:cubicBezTo>
                  <a:pt x="639" y="483"/>
                  <a:pt x="639" y="484"/>
                  <a:pt x="638" y="484"/>
                </a:cubicBezTo>
                <a:cubicBezTo>
                  <a:pt x="638" y="484"/>
                  <a:pt x="637" y="484"/>
                  <a:pt x="637" y="484"/>
                </a:cubicBezTo>
                <a:cubicBezTo>
                  <a:pt x="637" y="484"/>
                  <a:pt x="637" y="484"/>
                  <a:pt x="637" y="484"/>
                </a:cubicBezTo>
                <a:cubicBezTo>
                  <a:pt x="637" y="487"/>
                  <a:pt x="636" y="489"/>
                  <a:pt x="634" y="491"/>
                </a:cubicBezTo>
                <a:cubicBezTo>
                  <a:pt x="634" y="491"/>
                  <a:pt x="634" y="492"/>
                  <a:pt x="634" y="492"/>
                </a:cubicBezTo>
                <a:cubicBezTo>
                  <a:pt x="634" y="493"/>
                  <a:pt x="634" y="493"/>
                  <a:pt x="633" y="494"/>
                </a:cubicBezTo>
                <a:cubicBezTo>
                  <a:pt x="632" y="494"/>
                  <a:pt x="632" y="495"/>
                  <a:pt x="632" y="496"/>
                </a:cubicBezTo>
                <a:cubicBezTo>
                  <a:pt x="632" y="496"/>
                  <a:pt x="632" y="497"/>
                  <a:pt x="632" y="497"/>
                </a:cubicBezTo>
                <a:cubicBezTo>
                  <a:pt x="631" y="497"/>
                  <a:pt x="632" y="499"/>
                  <a:pt x="631" y="500"/>
                </a:cubicBezTo>
                <a:cubicBezTo>
                  <a:pt x="630" y="502"/>
                  <a:pt x="629" y="503"/>
                  <a:pt x="629" y="505"/>
                </a:cubicBezTo>
                <a:cubicBezTo>
                  <a:pt x="629" y="506"/>
                  <a:pt x="628" y="506"/>
                  <a:pt x="629" y="507"/>
                </a:cubicBezTo>
                <a:cubicBezTo>
                  <a:pt x="630" y="509"/>
                  <a:pt x="629" y="510"/>
                  <a:pt x="628" y="510"/>
                </a:cubicBezTo>
                <a:cubicBezTo>
                  <a:pt x="627" y="511"/>
                  <a:pt x="627" y="511"/>
                  <a:pt x="626" y="511"/>
                </a:cubicBezTo>
                <a:cubicBezTo>
                  <a:pt x="626" y="513"/>
                  <a:pt x="625" y="515"/>
                  <a:pt x="624" y="516"/>
                </a:cubicBezTo>
                <a:cubicBezTo>
                  <a:pt x="623" y="516"/>
                  <a:pt x="623" y="517"/>
                  <a:pt x="623" y="518"/>
                </a:cubicBezTo>
                <a:cubicBezTo>
                  <a:pt x="623" y="519"/>
                  <a:pt x="622" y="520"/>
                  <a:pt x="621" y="521"/>
                </a:cubicBezTo>
                <a:cubicBezTo>
                  <a:pt x="621" y="522"/>
                  <a:pt x="620" y="523"/>
                  <a:pt x="619" y="524"/>
                </a:cubicBezTo>
                <a:cubicBezTo>
                  <a:pt x="619" y="524"/>
                  <a:pt x="619" y="524"/>
                  <a:pt x="619" y="524"/>
                </a:cubicBezTo>
                <a:cubicBezTo>
                  <a:pt x="619" y="524"/>
                  <a:pt x="619" y="524"/>
                  <a:pt x="619" y="524"/>
                </a:cubicBezTo>
                <a:cubicBezTo>
                  <a:pt x="619" y="524"/>
                  <a:pt x="619" y="523"/>
                  <a:pt x="619" y="523"/>
                </a:cubicBezTo>
                <a:cubicBezTo>
                  <a:pt x="619" y="523"/>
                  <a:pt x="618" y="523"/>
                  <a:pt x="618" y="523"/>
                </a:cubicBezTo>
                <a:cubicBezTo>
                  <a:pt x="618" y="523"/>
                  <a:pt x="618" y="524"/>
                  <a:pt x="619" y="524"/>
                </a:cubicBezTo>
                <a:cubicBezTo>
                  <a:pt x="619" y="524"/>
                  <a:pt x="620" y="525"/>
                  <a:pt x="620" y="525"/>
                </a:cubicBezTo>
                <a:cubicBezTo>
                  <a:pt x="619" y="526"/>
                  <a:pt x="619" y="526"/>
                  <a:pt x="618" y="527"/>
                </a:cubicBezTo>
                <a:cubicBezTo>
                  <a:pt x="618" y="527"/>
                  <a:pt x="618" y="528"/>
                  <a:pt x="618" y="528"/>
                </a:cubicBezTo>
                <a:cubicBezTo>
                  <a:pt x="617" y="529"/>
                  <a:pt x="615" y="528"/>
                  <a:pt x="614" y="529"/>
                </a:cubicBezTo>
                <a:cubicBezTo>
                  <a:pt x="615" y="529"/>
                  <a:pt x="615" y="529"/>
                  <a:pt x="615" y="530"/>
                </a:cubicBezTo>
                <a:cubicBezTo>
                  <a:pt x="615" y="531"/>
                  <a:pt x="615" y="531"/>
                  <a:pt x="614" y="531"/>
                </a:cubicBezTo>
                <a:cubicBezTo>
                  <a:pt x="613" y="533"/>
                  <a:pt x="614" y="534"/>
                  <a:pt x="613" y="536"/>
                </a:cubicBezTo>
                <a:cubicBezTo>
                  <a:pt x="613" y="536"/>
                  <a:pt x="613" y="536"/>
                  <a:pt x="612" y="537"/>
                </a:cubicBezTo>
                <a:cubicBezTo>
                  <a:pt x="611" y="538"/>
                  <a:pt x="611" y="538"/>
                  <a:pt x="612" y="539"/>
                </a:cubicBezTo>
                <a:cubicBezTo>
                  <a:pt x="611" y="541"/>
                  <a:pt x="610" y="541"/>
                  <a:pt x="609" y="542"/>
                </a:cubicBezTo>
                <a:cubicBezTo>
                  <a:pt x="609" y="541"/>
                  <a:pt x="608" y="540"/>
                  <a:pt x="608" y="539"/>
                </a:cubicBezTo>
                <a:cubicBezTo>
                  <a:pt x="608" y="539"/>
                  <a:pt x="607" y="540"/>
                  <a:pt x="606" y="540"/>
                </a:cubicBezTo>
                <a:cubicBezTo>
                  <a:pt x="606" y="540"/>
                  <a:pt x="606" y="540"/>
                  <a:pt x="607" y="540"/>
                </a:cubicBezTo>
                <a:cubicBezTo>
                  <a:pt x="607" y="540"/>
                  <a:pt x="607" y="539"/>
                  <a:pt x="607" y="539"/>
                </a:cubicBezTo>
                <a:cubicBezTo>
                  <a:pt x="606" y="539"/>
                  <a:pt x="606" y="539"/>
                  <a:pt x="606" y="539"/>
                </a:cubicBezTo>
                <a:cubicBezTo>
                  <a:pt x="605" y="539"/>
                  <a:pt x="605" y="539"/>
                  <a:pt x="605" y="540"/>
                </a:cubicBezTo>
                <a:cubicBezTo>
                  <a:pt x="605" y="540"/>
                  <a:pt x="605" y="541"/>
                  <a:pt x="606" y="540"/>
                </a:cubicBezTo>
                <a:moveTo>
                  <a:pt x="383" y="167"/>
                </a:moveTo>
                <a:cubicBezTo>
                  <a:pt x="383" y="167"/>
                  <a:pt x="382" y="166"/>
                  <a:pt x="382" y="166"/>
                </a:cubicBezTo>
                <a:cubicBezTo>
                  <a:pt x="382" y="166"/>
                  <a:pt x="382" y="166"/>
                  <a:pt x="382" y="166"/>
                </a:cubicBezTo>
                <a:cubicBezTo>
                  <a:pt x="382" y="166"/>
                  <a:pt x="382" y="166"/>
                  <a:pt x="382" y="167"/>
                </a:cubicBezTo>
                <a:cubicBezTo>
                  <a:pt x="382" y="167"/>
                  <a:pt x="382" y="167"/>
                  <a:pt x="382" y="167"/>
                </a:cubicBezTo>
                <a:cubicBezTo>
                  <a:pt x="382" y="167"/>
                  <a:pt x="383" y="167"/>
                  <a:pt x="381" y="166"/>
                </a:cubicBezTo>
                <a:cubicBezTo>
                  <a:pt x="382" y="166"/>
                  <a:pt x="382" y="166"/>
                  <a:pt x="382" y="166"/>
                </a:cubicBezTo>
                <a:cubicBezTo>
                  <a:pt x="382" y="166"/>
                  <a:pt x="382" y="166"/>
                  <a:pt x="382" y="166"/>
                </a:cubicBezTo>
                <a:cubicBezTo>
                  <a:pt x="382" y="165"/>
                  <a:pt x="381" y="165"/>
                  <a:pt x="381" y="166"/>
                </a:cubicBezTo>
                <a:cubicBezTo>
                  <a:pt x="381" y="166"/>
                  <a:pt x="381" y="166"/>
                  <a:pt x="383" y="167"/>
                </a:cubicBezTo>
                <a:moveTo>
                  <a:pt x="605" y="537"/>
                </a:moveTo>
                <a:cubicBezTo>
                  <a:pt x="605" y="537"/>
                  <a:pt x="605" y="537"/>
                  <a:pt x="605" y="537"/>
                </a:cubicBezTo>
                <a:cubicBezTo>
                  <a:pt x="605" y="537"/>
                  <a:pt x="604" y="537"/>
                  <a:pt x="604" y="537"/>
                </a:cubicBezTo>
                <a:cubicBezTo>
                  <a:pt x="604" y="537"/>
                  <a:pt x="604" y="538"/>
                  <a:pt x="604" y="538"/>
                </a:cubicBezTo>
                <a:cubicBezTo>
                  <a:pt x="604" y="538"/>
                  <a:pt x="605" y="538"/>
                  <a:pt x="605" y="536"/>
                </a:cubicBezTo>
                <a:cubicBezTo>
                  <a:pt x="605" y="536"/>
                  <a:pt x="605" y="536"/>
                  <a:pt x="605" y="537"/>
                </a:cubicBezTo>
                <a:cubicBezTo>
                  <a:pt x="605" y="537"/>
                  <a:pt x="605" y="537"/>
                  <a:pt x="605" y="537"/>
                </a:cubicBezTo>
                <a:cubicBezTo>
                  <a:pt x="605" y="537"/>
                  <a:pt x="605" y="537"/>
                  <a:pt x="605" y="537"/>
                </a:cubicBezTo>
                <a:cubicBezTo>
                  <a:pt x="605" y="537"/>
                  <a:pt x="605" y="537"/>
                  <a:pt x="606" y="536"/>
                </a:cubicBezTo>
                <a:cubicBezTo>
                  <a:pt x="606" y="536"/>
                  <a:pt x="605" y="536"/>
                  <a:pt x="605" y="537"/>
                </a:cubicBezTo>
                <a:moveTo>
                  <a:pt x="618" y="525"/>
                </a:moveTo>
                <a:cubicBezTo>
                  <a:pt x="618" y="525"/>
                  <a:pt x="618" y="525"/>
                  <a:pt x="617" y="525"/>
                </a:cubicBezTo>
                <a:cubicBezTo>
                  <a:pt x="617" y="525"/>
                  <a:pt x="617" y="525"/>
                  <a:pt x="617" y="525"/>
                </a:cubicBezTo>
                <a:cubicBezTo>
                  <a:pt x="617" y="525"/>
                  <a:pt x="617" y="525"/>
                  <a:pt x="617" y="525"/>
                </a:cubicBezTo>
                <a:cubicBezTo>
                  <a:pt x="617" y="525"/>
                  <a:pt x="617" y="525"/>
                  <a:pt x="618" y="526"/>
                </a:cubicBezTo>
                <a:cubicBezTo>
                  <a:pt x="618" y="526"/>
                  <a:pt x="618" y="525"/>
                  <a:pt x="617" y="525"/>
                </a:cubicBezTo>
                <a:cubicBezTo>
                  <a:pt x="617" y="525"/>
                  <a:pt x="617" y="525"/>
                  <a:pt x="617" y="525"/>
                </a:cubicBezTo>
                <a:cubicBezTo>
                  <a:pt x="617" y="525"/>
                  <a:pt x="617" y="524"/>
                  <a:pt x="617" y="524"/>
                </a:cubicBezTo>
                <a:cubicBezTo>
                  <a:pt x="617" y="524"/>
                  <a:pt x="617" y="524"/>
                  <a:pt x="616" y="524"/>
                </a:cubicBezTo>
                <a:cubicBezTo>
                  <a:pt x="616" y="524"/>
                  <a:pt x="617" y="524"/>
                  <a:pt x="618" y="525"/>
                </a:cubicBezTo>
                <a:moveTo>
                  <a:pt x="610" y="533"/>
                </a:moveTo>
                <a:cubicBezTo>
                  <a:pt x="610" y="533"/>
                  <a:pt x="610" y="532"/>
                  <a:pt x="610" y="532"/>
                </a:cubicBezTo>
                <a:cubicBezTo>
                  <a:pt x="610" y="532"/>
                  <a:pt x="610" y="532"/>
                  <a:pt x="609" y="532"/>
                </a:cubicBezTo>
                <a:cubicBezTo>
                  <a:pt x="609" y="532"/>
                  <a:pt x="609" y="533"/>
                  <a:pt x="609" y="533"/>
                </a:cubicBezTo>
                <a:cubicBezTo>
                  <a:pt x="610" y="533"/>
                  <a:pt x="610" y="533"/>
                  <a:pt x="610" y="533"/>
                </a:cubicBezTo>
                <a:cubicBezTo>
                  <a:pt x="610" y="533"/>
                  <a:pt x="610" y="533"/>
                  <a:pt x="609" y="532"/>
                </a:cubicBezTo>
                <a:cubicBezTo>
                  <a:pt x="609" y="532"/>
                  <a:pt x="610" y="532"/>
                  <a:pt x="609" y="531"/>
                </a:cubicBezTo>
                <a:cubicBezTo>
                  <a:pt x="609" y="531"/>
                  <a:pt x="609" y="531"/>
                  <a:pt x="609" y="531"/>
                </a:cubicBezTo>
                <a:cubicBezTo>
                  <a:pt x="609" y="531"/>
                  <a:pt x="609" y="531"/>
                  <a:pt x="609" y="531"/>
                </a:cubicBezTo>
                <a:cubicBezTo>
                  <a:pt x="608" y="531"/>
                  <a:pt x="608" y="531"/>
                  <a:pt x="608" y="531"/>
                </a:cubicBezTo>
                <a:cubicBezTo>
                  <a:pt x="608" y="532"/>
                  <a:pt x="608" y="532"/>
                  <a:pt x="608" y="532"/>
                </a:cubicBezTo>
                <a:cubicBezTo>
                  <a:pt x="608" y="532"/>
                  <a:pt x="608" y="532"/>
                  <a:pt x="609" y="532"/>
                </a:cubicBezTo>
                <a:cubicBezTo>
                  <a:pt x="609" y="532"/>
                  <a:pt x="609" y="532"/>
                  <a:pt x="610" y="533"/>
                </a:cubicBezTo>
                <a:moveTo>
                  <a:pt x="294" y="204"/>
                </a:moveTo>
                <a:cubicBezTo>
                  <a:pt x="294" y="204"/>
                  <a:pt x="294" y="204"/>
                  <a:pt x="294" y="204"/>
                </a:cubicBezTo>
                <a:cubicBezTo>
                  <a:pt x="294" y="204"/>
                  <a:pt x="290" y="206"/>
                  <a:pt x="289" y="207"/>
                </a:cubicBezTo>
                <a:cubicBezTo>
                  <a:pt x="288" y="207"/>
                  <a:pt x="287" y="207"/>
                  <a:pt x="286" y="208"/>
                </a:cubicBezTo>
                <a:cubicBezTo>
                  <a:pt x="286" y="209"/>
                  <a:pt x="285" y="209"/>
                  <a:pt x="285" y="210"/>
                </a:cubicBezTo>
                <a:cubicBezTo>
                  <a:pt x="284" y="210"/>
                  <a:pt x="283" y="210"/>
                  <a:pt x="283" y="211"/>
                </a:cubicBezTo>
                <a:cubicBezTo>
                  <a:pt x="282" y="211"/>
                  <a:pt x="281" y="211"/>
                  <a:pt x="281" y="210"/>
                </a:cubicBezTo>
                <a:cubicBezTo>
                  <a:pt x="281" y="209"/>
                  <a:pt x="281" y="209"/>
                  <a:pt x="281" y="209"/>
                </a:cubicBezTo>
                <a:cubicBezTo>
                  <a:pt x="281" y="208"/>
                  <a:pt x="280" y="207"/>
                  <a:pt x="280" y="208"/>
                </a:cubicBezTo>
                <a:cubicBezTo>
                  <a:pt x="279" y="209"/>
                  <a:pt x="278" y="209"/>
                  <a:pt x="277" y="210"/>
                </a:cubicBezTo>
                <a:cubicBezTo>
                  <a:pt x="276" y="211"/>
                  <a:pt x="275" y="211"/>
                  <a:pt x="275" y="211"/>
                </a:cubicBezTo>
                <a:cubicBezTo>
                  <a:pt x="274" y="212"/>
                  <a:pt x="274" y="213"/>
                  <a:pt x="273" y="213"/>
                </a:cubicBezTo>
                <a:cubicBezTo>
                  <a:pt x="272" y="213"/>
                  <a:pt x="271" y="214"/>
                  <a:pt x="270" y="214"/>
                </a:cubicBezTo>
                <a:cubicBezTo>
                  <a:pt x="270" y="214"/>
                  <a:pt x="269" y="214"/>
                  <a:pt x="268" y="215"/>
                </a:cubicBezTo>
                <a:cubicBezTo>
                  <a:pt x="268" y="215"/>
                  <a:pt x="268" y="216"/>
                  <a:pt x="267" y="217"/>
                </a:cubicBezTo>
                <a:cubicBezTo>
                  <a:pt x="267" y="217"/>
                  <a:pt x="267" y="218"/>
                  <a:pt x="266" y="219"/>
                </a:cubicBezTo>
                <a:cubicBezTo>
                  <a:pt x="266" y="219"/>
                  <a:pt x="265" y="220"/>
                  <a:pt x="265" y="220"/>
                </a:cubicBezTo>
                <a:cubicBezTo>
                  <a:pt x="263" y="220"/>
                  <a:pt x="263" y="223"/>
                  <a:pt x="261" y="222"/>
                </a:cubicBezTo>
                <a:cubicBezTo>
                  <a:pt x="260" y="223"/>
                  <a:pt x="258" y="224"/>
                  <a:pt x="258" y="225"/>
                </a:cubicBezTo>
                <a:cubicBezTo>
                  <a:pt x="258" y="226"/>
                  <a:pt x="258" y="227"/>
                  <a:pt x="257" y="227"/>
                </a:cubicBezTo>
                <a:cubicBezTo>
                  <a:pt x="256" y="227"/>
                  <a:pt x="256" y="228"/>
                  <a:pt x="255" y="228"/>
                </a:cubicBezTo>
                <a:cubicBezTo>
                  <a:pt x="253" y="230"/>
                  <a:pt x="252" y="232"/>
                  <a:pt x="249" y="233"/>
                </a:cubicBezTo>
                <a:cubicBezTo>
                  <a:pt x="248" y="233"/>
                  <a:pt x="247" y="235"/>
                  <a:pt x="246" y="236"/>
                </a:cubicBezTo>
                <a:cubicBezTo>
                  <a:pt x="245" y="237"/>
                  <a:pt x="245" y="238"/>
                  <a:pt x="243" y="238"/>
                </a:cubicBezTo>
                <a:cubicBezTo>
                  <a:pt x="242" y="239"/>
                  <a:pt x="242" y="240"/>
                  <a:pt x="241" y="241"/>
                </a:cubicBezTo>
                <a:cubicBezTo>
                  <a:pt x="241" y="241"/>
                  <a:pt x="240" y="242"/>
                  <a:pt x="240" y="242"/>
                </a:cubicBezTo>
                <a:cubicBezTo>
                  <a:pt x="240" y="242"/>
                  <a:pt x="239" y="242"/>
                  <a:pt x="239" y="243"/>
                </a:cubicBezTo>
                <a:cubicBezTo>
                  <a:pt x="239" y="243"/>
                  <a:pt x="238" y="244"/>
                  <a:pt x="238" y="244"/>
                </a:cubicBezTo>
                <a:cubicBezTo>
                  <a:pt x="237" y="245"/>
                  <a:pt x="235" y="247"/>
                  <a:pt x="234" y="248"/>
                </a:cubicBezTo>
                <a:cubicBezTo>
                  <a:pt x="234" y="249"/>
                  <a:pt x="233" y="250"/>
                  <a:pt x="233" y="250"/>
                </a:cubicBezTo>
                <a:cubicBezTo>
                  <a:pt x="232" y="252"/>
                  <a:pt x="231" y="251"/>
                  <a:pt x="230" y="252"/>
                </a:cubicBezTo>
                <a:cubicBezTo>
                  <a:pt x="229" y="253"/>
                  <a:pt x="229" y="253"/>
                  <a:pt x="229" y="254"/>
                </a:cubicBezTo>
                <a:cubicBezTo>
                  <a:pt x="228" y="255"/>
                  <a:pt x="227" y="256"/>
                  <a:pt x="226" y="257"/>
                </a:cubicBezTo>
                <a:cubicBezTo>
                  <a:pt x="225" y="257"/>
                  <a:pt x="224" y="257"/>
                  <a:pt x="224" y="258"/>
                </a:cubicBezTo>
                <a:cubicBezTo>
                  <a:pt x="225" y="260"/>
                  <a:pt x="224" y="260"/>
                  <a:pt x="223" y="260"/>
                </a:cubicBezTo>
                <a:cubicBezTo>
                  <a:pt x="222" y="262"/>
                  <a:pt x="221" y="263"/>
                  <a:pt x="219" y="265"/>
                </a:cubicBezTo>
                <a:cubicBezTo>
                  <a:pt x="219" y="265"/>
                  <a:pt x="219" y="266"/>
                  <a:pt x="219" y="266"/>
                </a:cubicBezTo>
                <a:cubicBezTo>
                  <a:pt x="219" y="266"/>
                  <a:pt x="219" y="267"/>
                  <a:pt x="219" y="267"/>
                </a:cubicBezTo>
                <a:cubicBezTo>
                  <a:pt x="220" y="267"/>
                  <a:pt x="219" y="267"/>
                  <a:pt x="219" y="268"/>
                </a:cubicBezTo>
                <a:cubicBezTo>
                  <a:pt x="219" y="268"/>
                  <a:pt x="218" y="268"/>
                  <a:pt x="218" y="268"/>
                </a:cubicBezTo>
                <a:cubicBezTo>
                  <a:pt x="218" y="269"/>
                  <a:pt x="217" y="270"/>
                  <a:pt x="216" y="270"/>
                </a:cubicBezTo>
                <a:cubicBezTo>
                  <a:pt x="216" y="271"/>
                  <a:pt x="216" y="271"/>
                  <a:pt x="216" y="272"/>
                </a:cubicBezTo>
                <a:cubicBezTo>
                  <a:pt x="215" y="272"/>
                  <a:pt x="215" y="274"/>
                  <a:pt x="214" y="275"/>
                </a:cubicBezTo>
                <a:cubicBezTo>
                  <a:pt x="213" y="275"/>
                  <a:pt x="213" y="276"/>
                  <a:pt x="213" y="277"/>
                </a:cubicBezTo>
                <a:cubicBezTo>
                  <a:pt x="213" y="278"/>
                  <a:pt x="212" y="279"/>
                  <a:pt x="212" y="280"/>
                </a:cubicBezTo>
                <a:cubicBezTo>
                  <a:pt x="211" y="281"/>
                  <a:pt x="211" y="282"/>
                  <a:pt x="210" y="282"/>
                </a:cubicBezTo>
                <a:cubicBezTo>
                  <a:pt x="211" y="283"/>
                  <a:pt x="211" y="283"/>
                  <a:pt x="210" y="284"/>
                </a:cubicBezTo>
                <a:cubicBezTo>
                  <a:pt x="210" y="284"/>
                  <a:pt x="209" y="284"/>
                  <a:pt x="209" y="284"/>
                </a:cubicBezTo>
                <a:cubicBezTo>
                  <a:pt x="209" y="286"/>
                  <a:pt x="207" y="288"/>
                  <a:pt x="207" y="290"/>
                </a:cubicBezTo>
                <a:cubicBezTo>
                  <a:pt x="207" y="290"/>
                  <a:pt x="207" y="290"/>
                  <a:pt x="207" y="290"/>
                </a:cubicBezTo>
                <a:cubicBezTo>
                  <a:pt x="206" y="290"/>
                  <a:pt x="206" y="291"/>
                  <a:pt x="205" y="291"/>
                </a:cubicBezTo>
                <a:cubicBezTo>
                  <a:pt x="204" y="293"/>
                  <a:pt x="204" y="296"/>
                  <a:pt x="202" y="297"/>
                </a:cubicBezTo>
                <a:cubicBezTo>
                  <a:pt x="202" y="300"/>
                  <a:pt x="202" y="300"/>
                  <a:pt x="202" y="300"/>
                </a:cubicBezTo>
                <a:cubicBezTo>
                  <a:pt x="201" y="301"/>
                  <a:pt x="200" y="302"/>
                  <a:pt x="200" y="302"/>
                </a:cubicBezTo>
                <a:cubicBezTo>
                  <a:pt x="200" y="307"/>
                  <a:pt x="200" y="307"/>
                  <a:pt x="200" y="307"/>
                </a:cubicBezTo>
                <a:cubicBezTo>
                  <a:pt x="201" y="308"/>
                  <a:pt x="200" y="310"/>
                  <a:pt x="201" y="312"/>
                </a:cubicBezTo>
                <a:cubicBezTo>
                  <a:pt x="200" y="313"/>
                  <a:pt x="199" y="314"/>
                  <a:pt x="198" y="315"/>
                </a:cubicBezTo>
                <a:cubicBezTo>
                  <a:pt x="198" y="317"/>
                  <a:pt x="198" y="319"/>
                  <a:pt x="198" y="321"/>
                </a:cubicBezTo>
                <a:cubicBezTo>
                  <a:pt x="197" y="322"/>
                  <a:pt x="196" y="323"/>
                  <a:pt x="196" y="324"/>
                </a:cubicBezTo>
                <a:cubicBezTo>
                  <a:pt x="196" y="325"/>
                  <a:pt x="194" y="325"/>
                  <a:pt x="194" y="326"/>
                </a:cubicBezTo>
                <a:cubicBezTo>
                  <a:pt x="194" y="328"/>
                  <a:pt x="193" y="327"/>
                  <a:pt x="192" y="328"/>
                </a:cubicBezTo>
                <a:cubicBezTo>
                  <a:pt x="192" y="329"/>
                  <a:pt x="192" y="330"/>
                  <a:pt x="192" y="331"/>
                </a:cubicBezTo>
                <a:cubicBezTo>
                  <a:pt x="191" y="332"/>
                  <a:pt x="190" y="333"/>
                  <a:pt x="189" y="334"/>
                </a:cubicBezTo>
                <a:cubicBezTo>
                  <a:pt x="189" y="334"/>
                  <a:pt x="188" y="334"/>
                  <a:pt x="188" y="335"/>
                </a:cubicBezTo>
                <a:cubicBezTo>
                  <a:pt x="189" y="335"/>
                  <a:pt x="189" y="335"/>
                  <a:pt x="189" y="335"/>
                </a:cubicBezTo>
                <a:cubicBezTo>
                  <a:pt x="189" y="337"/>
                  <a:pt x="189" y="338"/>
                  <a:pt x="189" y="340"/>
                </a:cubicBezTo>
                <a:cubicBezTo>
                  <a:pt x="188" y="341"/>
                  <a:pt x="188" y="342"/>
                  <a:pt x="187" y="343"/>
                </a:cubicBezTo>
                <a:cubicBezTo>
                  <a:pt x="186" y="343"/>
                  <a:pt x="186" y="344"/>
                  <a:pt x="186" y="344"/>
                </a:cubicBezTo>
                <a:cubicBezTo>
                  <a:pt x="185" y="345"/>
                  <a:pt x="186" y="345"/>
                  <a:pt x="186" y="346"/>
                </a:cubicBezTo>
                <a:cubicBezTo>
                  <a:pt x="185" y="348"/>
                  <a:pt x="185" y="348"/>
                  <a:pt x="185" y="348"/>
                </a:cubicBezTo>
                <a:cubicBezTo>
                  <a:pt x="184" y="349"/>
                  <a:pt x="184" y="350"/>
                  <a:pt x="184" y="351"/>
                </a:cubicBezTo>
                <a:cubicBezTo>
                  <a:pt x="183" y="352"/>
                  <a:pt x="182" y="353"/>
                  <a:pt x="183" y="354"/>
                </a:cubicBezTo>
                <a:cubicBezTo>
                  <a:pt x="183" y="356"/>
                  <a:pt x="183" y="357"/>
                  <a:pt x="183" y="358"/>
                </a:cubicBezTo>
                <a:cubicBezTo>
                  <a:pt x="183" y="359"/>
                  <a:pt x="182" y="360"/>
                  <a:pt x="181" y="361"/>
                </a:cubicBezTo>
                <a:cubicBezTo>
                  <a:pt x="181" y="362"/>
                  <a:pt x="180" y="363"/>
                  <a:pt x="179" y="364"/>
                </a:cubicBezTo>
                <a:cubicBezTo>
                  <a:pt x="179" y="364"/>
                  <a:pt x="180" y="365"/>
                  <a:pt x="180" y="366"/>
                </a:cubicBezTo>
                <a:cubicBezTo>
                  <a:pt x="181" y="367"/>
                  <a:pt x="181" y="369"/>
                  <a:pt x="180" y="370"/>
                </a:cubicBezTo>
                <a:cubicBezTo>
                  <a:pt x="180" y="371"/>
                  <a:pt x="180" y="371"/>
                  <a:pt x="180" y="372"/>
                </a:cubicBezTo>
                <a:cubicBezTo>
                  <a:pt x="180" y="373"/>
                  <a:pt x="180" y="374"/>
                  <a:pt x="180" y="375"/>
                </a:cubicBezTo>
                <a:cubicBezTo>
                  <a:pt x="179" y="376"/>
                  <a:pt x="179" y="376"/>
                  <a:pt x="178" y="377"/>
                </a:cubicBezTo>
                <a:cubicBezTo>
                  <a:pt x="178" y="377"/>
                  <a:pt x="178" y="378"/>
                  <a:pt x="177" y="379"/>
                </a:cubicBezTo>
                <a:cubicBezTo>
                  <a:pt x="176" y="380"/>
                  <a:pt x="177" y="380"/>
                  <a:pt x="178" y="381"/>
                </a:cubicBezTo>
                <a:cubicBezTo>
                  <a:pt x="178" y="383"/>
                  <a:pt x="179" y="384"/>
                  <a:pt x="177" y="386"/>
                </a:cubicBezTo>
                <a:cubicBezTo>
                  <a:pt x="177" y="386"/>
                  <a:pt x="177" y="387"/>
                  <a:pt x="177" y="387"/>
                </a:cubicBezTo>
                <a:cubicBezTo>
                  <a:pt x="178" y="388"/>
                  <a:pt x="178" y="388"/>
                  <a:pt x="178" y="389"/>
                </a:cubicBezTo>
                <a:cubicBezTo>
                  <a:pt x="177" y="389"/>
                  <a:pt x="177" y="390"/>
                  <a:pt x="177" y="390"/>
                </a:cubicBezTo>
                <a:cubicBezTo>
                  <a:pt x="177" y="393"/>
                  <a:pt x="177" y="395"/>
                  <a:pt x="177" y="397"/>
                </a:cubicBezTo>
                <a:cubicBezTo>
                  <a:pt x="177" y="398"/>
                  <a:pt x="177" y="398"/>
                  <a:pt x="177" y="398"/>
                </a:cubicBezTo>
                <a:cubicBezTo>
                  <a:pt x="178" y="399"/>
                  <a:pt x="178" y="400"/>
                  <a:pt x="178" y="401"/>
                </a:cubicBezTo>
                <a:cubicBezTo>
                  <a:pt x="178" y="402"/>
                  <a:pt x="178" y="403"/>
                  <a:pt x="177" y="404"/>
                </a:cubicBezTo>
                <a:cubicBezTo>
                  <a:pt x="177" y="404"/>
                  <a:pt x="178" y="404"/>
                  <a:pt x="178" y="405"/>
                </a:cubicBezTo>
                <a:cubicBezTo>
                  <a:pt x="178" y="405"/>
                  <a:pt x="177" y="405"/>
                  <a:pt x="177" y="406"/>
                </a:cubicBezTo>
                <a:cubicBezTo>
                  <a:pt x="178" y="406"/>
                  <a:pt x="179" y="407"/>
                  <a:pt x="178" y="408"/>
                </a:cubicBezTo>
                <a:cubicBezTo>
                  <a:pt x="177" y="409"/>
                  <a:pt x="177" y="410"/>
                  <a:pt x="177" y="411"/>
                </a:cubicBezTo>
                <a:cubicBezTo>
                  <a:pt x="178" y="412"/>
                  <a:pt x="178" y="413"/>
                  <a:pt x="178" y="414"/>
                </a:cubicBezTo>
                <a:cubicBezTo>
                  <a:pt x="178" y="416"/>
                  <a:pt x="178" y="417"/>
                  <a:pt x="178" y="418"/>
                </a:cubicBezTo>
                <a:cubicBezTo>
                  <a:pt x="178" y="419"/>
                  <a:pt x="180" y="420"/>
                  <a:pt x="180" y="421"/>
                </a:cubicBezTo>
                <a:cubicBezTo>
                  <a:pt x="180" y="422"/>
                  <a:pt x="181" y="422"/>
                  <a:pt x="181" y="423"/>
                </a:cubicBezTo>
                <a:cubicBezTo>
                  <a:pt x="181" y="424"/>
                  <a:pt x="181" y="426"/>
                  <a:pt x="182" y="427"/>
                </a:cubicBezTo>
                <a:cubicBezTo>
                  <a:pt x="182" y="427"/>
                  <a:pt x="182" y="428"/>
                  <a:pt x="181" y="429"/>
                </a:cubicBezTo>
                <a:cubicBezTo>
                  <a:pt x="181" y="429"/>
                  <a:pt x="180" y="429"/>
                  <a:pt x="180" y="429"/>
                </a:cubicBezTo>
                <a:cubicBezTo>
                  <a:pt x="180" y="430"/>
                  <a:pt x="181" y="430"/>
                  <a:pt x="181" y="431"/>
                </a:cubicBezTo>
                <a:cubicBezTo>
                  <a:pt x="181" y="432"/>
                  <a:pt x="180" y="432"/>
                  <a:pt x="180" y="432"/>
                </a:cubicBezTo>
                <a:cubicBezTo>
                  <a:pt x="180" y="435"/>
                  <a:pt x="180" y="435"/>
                  <a:pt x="181" y="436"/>
                </a:cubicBezTo>
                <a:cubicBezTo>
                  <a:pt x="180" y="436"/>
                  <a:pt x="180" y="437"/>
                  <a:pt x="178" y="437"/>
                </a:cubicBezTo>
                <a:cubicBezTo>
                  <a:pt x="179" y="438"/>
                  <a:pt x="180" y="438"/>
                  <a:pt x="181" y="439"/>
                </a:cubicBezTo>
                <a:cubicBezTo>
                  <a:pt x="181" y="440"/>
                  <a:pt x="181" y="440"/>
                  <a:pt x="179" y="441"/>
                </a:cubicBezTo>
                <a:cubicBezTo>
                  <a:pt x="179" y="442"/>
                  <a:pt x="179" y="442"/>
                  <a:pt x="179" y="442"/>
                </a:cubicBezTo>
                <a:cubicBezTo>
                  <a:pt x="181" y="443"/>
                  <a:pt x="179" y="445"/>
                  <a:pt x="181" y="446"/>
                </a:cubicBezTo>
                <a:cubicBezTo>
                  <a:pt x="181" y="446"/>
                  <a:pt x="181" y="447"/>
                  <a:pt x="181" y="447"/>
                </a:cubicBezTo>
                <a:cubicBezTo>
                  <a:pt x="181" y="449"/>
                  <a:pt x="180" y="451"/>
                  <a:pt x="182" y="453"/>
                </a:cubicBezTo>
                <a:cubicBezTo>
                  <a:pt x="182" y="454"/>
                  <a:pt x="181" y="455"/>
                  <a:pt x="182" y="456"/>
                </a:cubicBezTo>
                <a:cubicBezTo>
                  <a:pt x="183" y="457"/>
                  <a:pt x="182" y="458"/>
                  <a:pt x="183" y="459"/>
                </a:cubicBezTo>
                <a:cubicBezTo>
                  <a:pt x="183" y="460"/>
                  <a:pt x="183" y="460"/>
                  <a:pt x="183" y="460"/>
                </a:cubicBezTo>
                <a:cubicBezTo>
                  <a:pt x="184" y="461"/>
                  <a:pt x="183" y="461"/>
                  <a:pt x="183" y="461"/>
                </a:cubicBezTo>
                <a:cubicBezTo>
                  <a:pt x="183" y="462"/>
                  <a:pt x="182" y="462"/>
                  <a:pt x="183" y="463"/>
                </a:cubicBezTo>
                <a:cubicBezTo>
                  <a:pt x="183" y="463"/>
                  <a:pt x="184" y="463"/>
                  <a:pt x="184" y="464"/>
                </a:cubicBezTo>
                <a:cubicBezTo>
                  <a:pt x="184" y="465"/>
                  <a:pt x="183" y="466"/>
                  <a:pt x="184" y="467"/>
                </a:cubicBezTo>
                <a:cubicBezTo>
                  <a:pt x="185" y="468"/>
                  <a:pt x="184" y="469"/>
                  <a:pt x="184" y="470"/>
                </a:cubicBezTo>
                <a:cubicBezTo>
                  <a:pt x="185" y="471"/>
                  <a:pt x="185" y="472"/>
                  <a:pt x="185" y="473"/>
                </a:cubicBezTo>
                <a:cubicBezTo>
                  <a:pt x="186" y="474"/>
                  <a:pt x="187" y="476"/>
                  <a:pt x="186" y="477"/>
                </a:cubicBezTo>
                <a:cubicBezTo>
                  <a:pt x="186" y="477"/>
                  <a:pt x="187" y="478"/>
                  <a:pt x="187" y="478"/>
                </a:cubicBezTo>
                <a:cubicBezTo>
                  <a:pt x="188" y="479"/>
                  <a:pt x="188" y="480"/>
                  <a:pt x="189" y="481"/>
                </a:cubicBezTo>
                <a:cubicBezTo>
                  <a:pt x="190" y="482"/>
                  <a:pt x="189" y="482"/>
                  <a:pt x="188" y="483"/>
                </a:cubicBezTo>
                <a:cubicBezTo>
                  <a:pt x="190" y="483"/>
                  <a:pt x="190" y="486"/>
                  <a:pt x="192" y="487"/>
                </a:cubicBezTo>
                <a:cubicBezTo>
                  <a:pt x="192" y="487"/>
                  <a:pt x="192" y="488"/>
                  <a:pt x="192" y="488"/>
                </a:cubicBezTo>
                <a:cubicBezTo>
                  <a:pt x="193" y="489"/>
                  <a:pt x="193" y="490"/>
                  <a:pt x="193" y="491"/>
                </a:cubicBezTo>
                <a:cubicBezTo>
                  <a:pt x="194" y="492"/>
                  <a:pt x="194" y="492"/>
                  <a:pt x="195" y="493"/>
                </a:cubicBezTo>
                <a:cubicBezTo>
                  <a:pt x="194" y="494"/>
                  <a:pt x="194" y="494"/>
                  <a:pt x="195" y="495"/>
                </a:cubicBezTo>
                <a:cubicBezTo>
                  <a:pt x="196" y="496"/>
                  <a:pt x="197" y="498"/>
                  <a:pt x="197" y="500"/>
                </a:cubicBezTo>
                <a:cubicBezTo>
                  <a:pt x="197" y="501"/>
                  <a:pt x="198" y="502"/>
                  <a:pt x="198" y="503"/>
                </a:cubicBezTo>
                <a:cubicBezTo>
                  <a:pt x="198" y="503"/>
                  <a:pt x="198" y="503"/>
                  <a:pt x="198" y="504"/>
                </a:cubicBezTo>
                <a:cubicBezTo>
                  <a:pt x="199" y="506"/>
                  <a:pt x="200" y="507"/>
                  <a:pt x="202" y="508"/>
                </a:cubicBezTo>
                <a:cubicBezTo>
                  <a:pt x="202" y="509"/>
                  <a:pt x="201" y="510"/>
                  <a:pt x="202" y="510"/>
                </a:cubicBezTo>
                <a:cubicBezTo>
                  <a:pt x="203" y="511"/>
                  <a:pt x="204" y="513"/>
                  <a:pt x="205" y="514"/>
                </a:cubicBezTo>
                <a:cubicBezTo>
                  <a:pt x="206" y="517"/>
                  <a:pt x="207" y="519"/>
                  <a:pt x="209" y="521"/>
                </a:cubicBezTo>
                <a:cubicBezTo>
                  <a:pt x="209" y="522"/>
                  <a:pt x="210" y="523"/>
                  <a:pt x="210" y="524"/>
                </a:cubicBezTo>
                <a:cubicBezTo>
                  <a:pt x="210" y="525"/>
                  <a:pt x="210" y="525"/>
                  <a:pt x="211" y="526"/>
                </a:cubicBezTo>
                <a:cubicBezTo>
                  <a:pt x="211" y="527"/>
                  <a:pt x="211" y="528"/>
                  <a:pt x="212" y="528"/>
                </a:cubicBezTo>
                <a:cubicBezTo>
                  <a:pt x="213" y="529"/>
                  <a:pt x="213" y="530"/>
                  <a:pt x="214" y="531"/>
                </a:cubicBezTo>
                <a:cubicBezTo>
                  <a:pt x="214" y="533"/>
                  <a:pt x="215" y="534"/>
                  <a:pt x="216" y="535"/>
                </a:cubicBezTo>
                <a:cubicBezTo>
                  <a:pt x="217" y="537"/>
                  <a:pt x="218" y="538"/>
                  <a:pt x="220" y="540"/>
                </a:cubicBezTo>
                <a:cubicBezTo>
                  <a:pt x="220" y="541"/>
                  <a:pt x="220" y="541"/>
                  <a:pt x="220" y="541"/>
                </a:cubicBezTo>
                <a:cubicBezTo>
                  <a:pt x="221" y="542"/>
                  <a:pt x="222" y="543"/>
                  <a:pt x="223" y="544"/>
                </a:cubicBezTo>
                <a:cubicBezTo>
                  <a:pt x="224" y="545"/>
                  <a:pt x="223" y="547"/>
                  <a:pt x="225" y="547"/>
                </a:cubicBezTo>
                <a:cubicBezTo>
                  <a:pt x="226" y="548"/>
                  <a:pt x="227" y="549"/>
                  <a:pt x="228" y="550"/>
                </a:cubicBezTo>
                <a:cubicBezTo>
                  <a:pt x="228" y="551"/>
                  <a:pt x="228" y="551"/>
                  <a:pt x="228" y="551"/>
                </a:cubicBezTo>
                <a:cubicBezTo>
                  <a:pt x="229" y="554"/>
                  <a:pt x="231" y="556"/>
                  <a:pt x="232" y="558"/>
                </a:cubicBezTo>
                <a:cubicBezTo>
                  <a:pt x="233" y="560"/>
                  <a:pt x="234" y="560"/>
                  <a:pt x="235" y="560"/>
                </a:cubicBezTo>
                <a:cubicBezTo>
                  <a:pt x="236" y="560"/>
                  <a:pt x="236" y="561"/>
                  <a:pt x="237" y="561"/>
                </a:cubicBezTo>
                <a:cubicBezTo>
                  <a:pt x="237" y="563"/>
                  <a:pt x="237" y="563"/>
                  <a:pt x="237" y="563"/>
                </a:cubicBezTo>
                <a:cubicBezTo>
                  <a:pt x="237" y="564"/>
                  <a:pt x="239" y="564"/>
                  <a:pt x="239" y="565"/>
                </a:cubicBezTo>
                <a:cubicBezTo>
                  <a:pt x="240" y="566"/>
                  <a:pt x="241" y="567"/>
                  <a:pt x="242" y="568"/>
                </a:cubicBezTo>
                <a:cubicBezTo>
                  <a:pt x="243" y="570"/>
                  <a:pt x="244" y="571"/>
                  <a:pt x="246" y="572"/>
                </a:cubicBezTo>
                <a:cubicBezTo>
                  <a:pt x="248" y="573"/>
                  <a:pt x="249" y="575"/>
                  <a:pt x="251" y="576"/>
                </a:cubicBezTo>
                <a:cubicBezTo>
                  <a:pt x="252" y="577"/>
                  <a:pt x="253" y="578"/>
                  <a:pt x="255" y="579"/>
                </a:cubicBezTo>
                <a:cubicBezTo>
                  <a:pt x="255" y="579"/>
                  <a:pt x="256" y="579"/>
                  <a:pt x="256" y="579"/>
                </a:cubicBezTo>
                <a:cubicBezTo>
                  <a:pt x="256" y="581"/>
                  <a:pt x="257" y="582"/>
                  <a:pt x="259" y="582"/>
                </a:cubicBezTo>
                <a:cubicBezTo>
                  <a:pt x="259" y="582"/>
                  <a:pt x="259" y="582"/>
                  <a:pt x="259" y="582"/>
                </a:cubicBezTo>
                <a:cubicBezTo>
                  <a:pt x="259" y="584"/>
                  <a:pt x="260" y="583"/>
                  <a:pt x="261" y="584"/>
                </a:cubicBezTo>
                <a:cubicBezTo>
                  <a:pt x="262" y="585"/>
                  <a:pt x="263" y="586"/>
                  <a:pt x="264" y="587"/>
                </a:cubicBezTo>
                <a:cubicBezTo>
                  <a:pt x="265" y="588"/>
                  <a:pt x="267" y="588"/>
                  <a:pt x="268" y="590"/>
                </a:cubicBezTo>
                <a:cubicBezTo>
                  <a:pt x="269" y="591"/>
                  <a:pt x="270" y="591"/>
                  <a:pt x="271" y="592"/>
                </a:cubicBezTo>
                <a:cubicBezTo>
                  <a:pt x="272" y="592"/>
                  <a:pt x="273" y="592"/>
                  <a:pt x="274" y="593"/>
                </a:cubicBezTo>
                <a:cubicBezTo>
                  <a:pt x="274" y="594"/>
                  <a:pt x="276" y="595"/>
                  <a:pt x="277" y="595"/>
                </a:cubicBezTo>
                <a:cubicBezTo>
                  <a:pt x="276" y="597"/>
                  <a:pt x="277" y="597"/>
                  <a:pt x="278" y="597"/>
                </a:cubicBezTo>
                <a:cubicBezTo>
                  <a:pt x="279" y="597"/>
                  <a:pt x="280" y="597"/>
                  <a:pt x="281" y="598"/>
                </a:cubicBezTo>
                <a:cubicBezTo>
                  <a:pt x="282" y="599"/>
                  <a:pt x="283" y="599"/>
                  <a:pt x="284" y="600"/>
                </a:cubicBezTo>
                <a:cubicBezTo>
                  <a:pt x="285" y="601"/>
                  <a:pt x="286" y="602"/>
                  <a:pt x="287" y="603"/>
                </a:cubicBezTo>
                <a:cubicBezTo>
                  <a:pt x="288" y="603"/>
                  <a:pt x="289" y="603"/>
                  <a:pt x="289" y="603"/>
                </a:cubicBezTo>
                <a:cubicBezTo>
                  <a:pt x="291" y="605"/>
                  <a:pt x="293" y="606"/>
                  <a:pt x="295" y="606"/>
                </a:cubicBezTo>
                <a:cubicBezTo>
                  <a:pt x="296" y="607"/>
                  <a:pt x="296" y="608"/>
                  <a:pt x="298" y="608"/>
                </a:cubicBezTo>
                <a:cubicBezTo>
                  <a:pt x="298" y="608"/>
                  <a:pt x="299" y="609"/>
                  <a:pt x="299" y="610"/>
                </a:cubicBezTo>
                <a:cubicBezTo>
                  <a:pt x="300" y="611"/>
                  <a:pt x="302" y="611"/>
                  <a:pt x="303" y="612"/>
                </a:cubicBezTo>
                <a:cubicBezTo>
                  <a:pt x="303" y="612"/>
                  <a:pt x="304" y="612"/>
                  <a:pt x="305" y="612"/>
                </a:cubicBezTo>
                <a:cubicBezTo>
                  <a:pt x="306" y="613"/>
                  <a:pt x="307" y="613"/>
                  <a:pt x="307" y="614"/>
                </a:cubicBezTo>
                <a:cubicBezTo>
                  <a:pt x="308" y="613"/>
                  <a:pt x="309" y="615"/>
                  <a:pt x="310" y="615"/>
                </a:cubicBezTo>
                <a:cubicBezTo>
                  <a:pt x="310" y="615"/>
                  <a:pt x="311" y="616"/>
                  <a:pt x="312" y="616"/>
                </a:cubicBezTo>
                <a:cubicBezTo>
                  <a:pt x="313" y="616"/>
                  <a:pt x="313" y="616"/>
                  <a:pt x="314" y="617"/>
                </a:cubicBezTo>
                <a:cubicBezTo>
                  <a:pt x="315" y="617"/>
                  <a:pt x="316" y="617"/>
                  <a:pt x="317" y="618"/>
                </a:cubicBezTo>
                <a:cubicBezTo>
                  <a:pt x="318" y="618"/>
                  <a:pt x="319" y="619"/>
                  <a:pt x="320" y="619"/>
                </a:cubicBezTo>
                <a:cubicBezTo>
                  <a:pt x="321" y="620"/>
                  <a:pt x="322" y="619"/>
                  <a:pt x="323" y="620"/>
                </a:cubicBezTo>
                <a:cubicBezTo>
                  <a:pt x="323" y="620"/>
                  <a:pt x="323" y="621"/>
                  <a:pt x="323" y="621"/>
                </a:cubicBezTo>
                <a:cubicBezTo>
                  <a:pt x="327" y="621"/>
                  <a:pt x="327" y="621"/>
                  <a:pt x="327" y="621"/>
                </a:cubicBezTo>
                <a:cubicBezTo>
                  <a:pt x="328" y="622"/>
                  <a:pt x="329" y="624"/>
                  <a:pt x="331" y="623"/>
                </a:cubicBezTo>
                <a:cubicBezTo>
                  <a:pt x="332" y="625"/>
                  <a:pt x="334" y="624"/>
                  <a:pt x="335" y="625"/>
                </a:cubicBezTo>
                <a:cubicBezTo>
                  <a:pt x="336" y="625"/>
                  <a:pt x="336" y="626"/>
                  <a:pt x="336" y="626"/>
                </a:cubicBezTo>
                <a:cubicBezTo>
                  <a:pt x="337" y="627"/>
                  <a:pt x="339" y="626"/>
                  <a:pt x="340" y="627"/>
                </a:cubicBezTo>
                <a:cubicBezTo>
                  <a:pt x="341" y="627"/>
                  <a:pt x="342" y="627"/>
                  <a:pt x="343" y="627"/>
                </a:cubicBezTo>
                <a:cubicBezTo>
                  <a:pt x="344" y="627"/>
                  <a:pt x="345" y="628"/>
                  <a:pt x="345" y="628"/>
                </a:cubicBezTo>
                <a:cubicBezTo>
                  <a:pt x="346" y="628"/>
                  <a:pt x="347" y="629"/>
                  <a:pt x="347" y="629"/>
                </a:cubicBezTo>
                <a:cubicBezTo>
                  <a:pt x="348" y="629"/>
                  <a:pt x="349" y="629"/>
                  <a:pt x="350" y="629"/>
                </a:cubicBezTo>
                <a:cubicBezTo>
                  <a:pt x="351" y="629"/>
                  <a:pt x="352" y="629"/>
                  <a:pt x="353" y="629"/>
                </a:cubicBezTo>
                <a:cubicBezTo>
                  <a:pt x="354" y="631"/>
                  <a:pt x="356" y="629"/>
                  <a:pt x="357" y="631"/>
                </a:cubicBezTo>
                <a:cubicBezTo>
                  <a:pt x="357" y="631"/>
                  <a:pt x="358" y="631"/>
                  <a:pt x="359" y="632"/>
                </a:cubicBezTo>
                <a:cubicBezTo>
                  <a:pt x="359" y="632"/>
                  <a:pt x="360" y="632"/>
                  <a:pt x="361" y="632"/>
                </a:cubicBezTo>
                <a:cubicBezTo>
                  <a:pt x="362" y="632"/>
                  <a:pt x="363" y="632"/>
                  <a:pt x="363" y="633"/>
                </a:cubicBezTo>
                <a:cubicBezTo>
                  <a:pt x="364" y="633"/>
                  <a:pt x="364" y="632"/>
                  <a:pt x="364" y="632"/>
                </a:cubicBezTo>
                <a:cubicBezTo>
                  <a:pt x="364" y="632"/>
                  <a:pt x="364" y="632"/>
                  <a:pt x="365" y="632"/>
                </a:cubicBezTo>
                <a:cubicBezTo>
                  <a:pt x="366" y="633"/>
                  <a:pt x="366" y="633"/>
                  <a:pt x="369" y="633"/>
                </a:cubicBezTo>
                <a:cubicBezTo>
                  <a:pt x="369" y="633"/>
                  <a:pt x="369" y="633"/>
                  <a:pt x="369" y="633"/>
                </a:cubicBezTo>
                <a:cubicBezTo>
                  <a:pt x="370" y="634"/>
                  <a:pt x="371" y="634"/>
                  <a:pt x="372" y="634"/>
                </a:cubicBezTo>
                <a:cubicBezTo>
                  <a:pt x="373" y="633"/>
                  <a:pt x="373" y="635"/>
                  <a:pt x="374" y="635"/>
                </a:cubicBezTo>
                <a:cubicBezTo>
                  <a:pt x="376" y="635"/>
                  <a:pt x="377" y="634"/>
                  <a:pt x="378" y="636"/>
                </a:cubicBezTo>
                <a:cubicBezTo>
                  <a:pt x="378" y="636"/>
                  <a:pt x="379" y="635"/>
                  <a:pt x="379" y="635"/>
                </a:cubicBezTo>
                <a:cubicBezTo>
                  <a:pt x="380" y="635"/>
                  <a:pt x="380" y="635"/>
                  <a:pt x="380" y="636"/>
                </a:cubicBezTo>
                <a:cubicBezTo>
                  <a:pt x="380" y="637"/>
                  <a:pt x="381" y="637"/>
                  <a:pt x="382" y="636"/>
                </a:cubicBezTo>
                <a:cubicBezTo>
                  <a:pt x="382" y="636"/>
                  <a:pt x="382" y="636"/>
                  <a:pt x="382" y="636"/>
                </a:cubicBezTo>
                <a:cubicBezTo>
                  <a:pt x="384" y="636"/>
                  <a:pt x="387" y="635"/>
                  <a:pt x="389" y="637"/>
                </a:cubicBezTo>
                <a:cubicBezTo>
                  <a:pt x="390" y="637"/>
                  <a:pt x="391" y="637"/>
                  <a:pt x="392" y="637"/>
                </a:cubicBezTo>
                <a:cubicBezTo>
                  <a:pt x="393" y="637"/>
                  <a:pt x="395" y="636"/>
                  <a:pt x="396" y="637"/>
                </a:cubicBezTo>
                <a:cubicBezTo>
                  <a:pt x="396" y="639"/>
                  <a:pt x="396" y="639"/>
                  <a:pt x="398" y="639"/>
                </a:cubicBezTo>
                <a:cubicBezTo>
                  <a:pt x="398" y="638"/>
                  <a:pt x="399" y="639"/>
                  <a:pt x="399" y="638"/>
                </a:cubicBezTo>
                <a:cubicBezTo>
                  <a:pt x="400" y="637"/>
                  <a:pt x="402" y="638"/>
                  <a:pt x="403" y="638"/>
                </a:cubicBezTo>
                <a:cubicBezTo>
                  <a:pt x="405" y="638"/>
                  <a:pt x="408" y="638"/>
                  <a:pt x="410" y="638"/>
                </a:cubicBezTo>
                <a:cubicBezTo>
                  <a:pt x="411" y="638"/>
                  <a:pt x="411" y="637"/>
                  <a:pt x="412" y="638"/>
                </a:cubicBezTo>
                <a:cubicBezTo>
                  <a:pt x="413" y="639"/>
                  <a:pt x="414" y="638"/>
                  <a:pt x="416" y="638"/>
                </a:cubicBezTo>
                <a:cubicBezTo>
                  <a:pt x="416" y="638"/>
                  <a:pt x="417" y="637"/>
                  <a:pt x="417" y="637"/>
                </a:cubicBezTo>
                <a:cubicBezTo>
                  <a:pt x="417" y="637"/>
                  <a:pt x="418" y="637"/>
                  <a:pt x="418" y="637"/>
                </a:cubicBezTo>
                <a:cubicBezTo>
                  <a:pt x="418" y="637"/>
                  <a:pt x="418" y="637"/>
                  <a:pt x="418" y="638"/>
                </a:cubicBezTo>
                <a:cubicBezTo>
                  <a:pt x="420" y="636"/>
                  <a:pt x="420" y="636"/>
                  <a:pt x="422" y="637"/>
                </a:cubicBezTo>
                <a:cubicBezTo>
                  <a:pt x="422" y="638"/>
                  <a:pt x="423" y="638"/>
                  <a:pt x="424" y="637"/>
                </a:cubicBezTo>
                <a:cubicBezTo>
                  <a:pt x="425" y="636"/>
                  <a:pt x="427" y="635"/>
                  <a:pt x="429" y="636"/>
                </a:cubicBezTo>
                <a:cubicBezTo>
                  <a:pt x="430" y="636"/>
                  <a:pt x="431" y="636"/>
                  <a:pt x="431" y="636"/>
                </a:cubicBezTo>
                <a:cubicBezTo>
                  <a:pt x="432" y="636"/>
                  <a:pt x="433" y="636"/>
                  <a:pt x="433" y="637"/>
                </a:cubicBezTo>
                <a:cubicBezTo>
                  <a:pt x="434" y="636"/>
                  <a:pt x="435" y="636"/>
                  <a:pt x="436" y="636"/>
                </a:cubicBezTo>
                <a:cubicBezTo>
                  <a:pt x="437" y="636"/>
                  <a:pt x="437" y="636"/>
                  <a:pt x="438" y="635"/>
                </a:cubicBezTo>
                <a:cubicBezTo>
                  <a:pt x="439" y="634"/>
                  <a:pt x="439" y="636"/>
                  <a:pt x="439" y="636"/>
                </a:cubicBezTo>
                <a:cubicBezTo>
                  <a:pt x="440" y="636"/>
                  <a:pt x="441" y="636"/>
                  <a:pt x="442" y="636"/>
                </a:cubicBezTo>
                <a:cubicBezTo>
                  <a:pt x="442" y="636"/>
                  <a:pt x="443" y="636"/>
                  <a:pt x="443" y="635"/>
                </a:cubicBezTo>
                <a:cubicBezTo>
                  <a:pt x="444" y="635"/>
                  <a:pt x="444" y="634"/>
                  <a:pt x="444" y="634"/>
                </a:cubicBezTo>
                <a:cubicBezTo>
                  <a:pt x="445" y="634"/>
                  <a:pt x="447" y="634"/>
                  <a:pt x="448" y="634"/>
                </a:cubicBezTo>
                <a:cubicBezTo>
                  <a:pt x="449" y="632"/>
                  <a:pt x="450" y="633"/>
                  <a:pt x="451" y="633"/>
                </a:cubicBezTo>
                <a:cubicBezTo>
                  <a:pt x="453" y="633"/>
                  <a:pt x="453" y="632"/>
                  <a:pt x="455" y="632"/>
                </a:cubicBezTo>
                <a:cubicBezTo>
                  <a:pt x="456" y="632"/>
                  <a:pt x="458" y="632"/>
                  <a:pt x="459" y="632"/>
                </a:cubicBezTo>
                <a:cubicBezTo>
                  <a:pt x="460" y="632"/>
                  <a:pt x="460" y="632"/>
                  <a:pt x="460" y="632"/>
                </a:cubicBezTo>
                <a:cubicBezTo>
                  <a:pt x="461" y="630"/>
                  <a:pt x="463" y="631"/>
                  <a:pt x="464" y="630"/>
                </a:cubicBezTo>
                <a:cubicBezTo>
                  <a:pt x="465" y="629"/>
                  <a:pt x="466" y="630"/>
                  <a:pt x="468" y="630"/>
                </a:cubicBezTo>
                <a:cubicBezTo>
                  <a:pt x="469" y="630"/>
                  <a:pt x="470" y="630"/>
                  <a:pt x="470" y="629"/>
                </a:cubicBezTo>
                <a:cubicBezTo>
                  <a:pt x="471" y="629"/>
                  <a:pt x="472" y="629"/>
                  <a:pt x="473" y="629"/>
                </a:cubicBezTo>
                <a:cubicBezTo>
                  <a:pt x="474" y="629"/>
                  <a:pt x="474" y="628"/>
                  <a:pt x="476" y="628"/>
                </a:cubicBezTo>
                <a:cubicBezTo>
                  <a:pt x="477" y="628"/>
                  <a:pt x="479" y="626"/>
                  <a:pt x="481" y="627"/>
                </a:cubicBezTo>
                <a:cubicBezTo>
                  <a:pt x="481" y="627"/>
                  <a:pt x="481" y="627"/>
                  <a:pt x="482" y="627"/>
                </a:cubicBezTo>
                <a:cubicBezTo>
                  <a:pt x="484" y="625"/>
                  <a:pt x="486" y="625"/>
                  <a:pt x="488" y="623"/>
                </a:cubicBezTo>
                <a:cubicBezTo>
                  <a:pt x="489" y="624"/>
                  <a:pt x="490" y="622"/>
                  <a:pt x="491" y="622"/>
                </a:cubicBezTo>
                <a:cubicBezTo>
                  <a:pt x="492" y="621"/>
                  <a:pt x="494" y="622"/>
                  <a:pt x="494" y="621"/>
                </a:cubicBezTo>
                <a:cubicBezTo>
                  <a:pt x="495" y="621"/>
                  <a:pt x="496" y="621"/>
                  <a:pt x="496" y="620"/>
                </a:cubicBezTo>
                <a:cubicBezTo>
                  <a:pt x="497" y="619"/>
                  <a:pt x="498" y="620"/>
                  <a:pt x="499" y="619"/>
                </a:cubicBezTo>
                <a:cubicBezTo>
                  <a:pt x="500" y="618"/>
                  <a:pt x="502" y="618"/>
                  <a:pt x="503" y="617"/>
                </a:cubicBezTo>
                <a:cubicBezTo>
                  <a:pt x="504" y="617"/>
                  <a:pt x="505" y="617"/>
                  <a:pt x="506" y="616"/>
                </a:cubicBezTo>
                <a:cubicBezTo>
                  <a:pt x="507" y="616"/>
                  <a:pt x="507" y="614"/>
                  <a:pt x="508" y="615"/>
                </a:cubicBezTo>
                <a:cubicBezTo>
                  <a:pt x="509" y="614"/>
                  <a:pt x="510" y="614"/>
                  <a:pt x="511" y="614"/>
                </a:cubicBezTo>
                <a:cubicBezTo>
                  <a:pt x="511" y="614"/>
                  <a:pt x="512" y="614"/>
                  <a:pt x="512" y="613"/>
                </a:cubicBezTo>
                <a:cubicBezTo>
                  <a:pt x="512" y="612"/>
                  <a:pt x="514" y="612"/>
                  <a:pt x="515" y="611"/>
                </a:cubicBezTo>
                <a:cubicBezTo>
                  <a:pt x="516" y="611"/>
                  <a:pt x="517" y="610"/>
                  <a:pt x="518" y="609"/>
                </a:cubicBezTo>
                <a:cubicBezTo>
                  <a:pt x="520" y="609"/>
                  <a:pt x="520" y="609"/>
                  <a:pt x="520" y="609"/>
                </a:cubicBezTo>
                <a:cubicBezTo>
                  <a:pt x="520" y="609"/>
                  <a:pt x="520" y="609"/>
                  <a:pt x="520" y="608"/>
                </a:cubicBezTo>
                <a:cubicBezTo>
                  <a:pt x="521" y="607"/>
                  <a:pt x="521" y="606"/>
                  <a:pt x="523" y="606"/>
                </a:cubicBezTo>
                <a:cubicBezTo>
                  <a:pt x="524" y="606"/>
                  <a:pt x="526" y="605"/>
                  <a:pt x="527" y="604"/>
                </a:cubicBezTo>
                <a:cubicBezTo>
                  <a:pt x="528" y="603"/>
                  <a:pt x="530" y="603"/>
                  <a:pt x="531" y="602"/>
                </a:cubicBezTo>
                <a:cubicBezTo>
                  <a:pt x="531" y="602"/>
                  <a:pt x="532" y="602"/>
                  <a:pt x="533" y="602"/>
                </a:cubicBezTo>
                <a:cubicBezTo>
                  <a:pt x="533" y="601"/>
                  <a:pt x="533" y="601"/>
                  <a:pt x="534" y="601"/>
                </a:cubicBezTo>
                <a:cubicBezTo>
                  <a:pt x="534" y="600"/>
                  <a:pt x="534" y="600"/>
                  <a:pt x="534" y="600"/>
                </a:cubicBezTo>
                <a:cubicBezTo>
                  <a:pt x="536" y="599"/>
                  <a:pt x="537" y="598"/>
                  <a:pt x="538" y="598"/>
                </a:cubicBezTo>
                <a:cubicBezTo>
                  <a:pt x="539" y="597"/>
                  <a:pt x="540" y="597"/>
                  <a:pt x="540" y="596"/>
                </a:cubicBezTo>
                <a:cubicBezTo>
                  <a:pt x="541" y="596"/>
                  <a:pt x="541" y="596"/>
                  <a:pt x="542" y="596"/>
                </a:cubicBezTo>
                <a:cubicBezTo>
                  <a:pt x="543" y="595"/>
                  <a:pt x="543" y="595"/>
                  <a:pt x="544" y="594"/>
                </a:cubicBezTo>
                <a:cubicBezTo>
                  <a:pt x="544" y="594"/>
                  <a:pt x="545" y="594"/>
                  <a:pt x="545" y="593"/>
                </a:cubicBezTo>
                <a:cubicBezTo>
                  <a:pt x="545" y="593"/>
                  <a:pt x="545" y="592"/>
                  <a:pt x="545" y="592"/>
                </a:cubicBezTo>
                <a:cubicBezTo>
                  <a:pt x="547" y="592"/>
                  <a:pt x="547" y="590"/>
                  <a:pt x="549" y="590"/>
                </a:cubicBezTo>
                <a:cubicBezTo>
                  <a:pt x="550" y="590"/>
                  <a:pt x="551" y="588"/>
                  <a:pt x="552" y="587"/>
                </a:cubicBezTo>
                <a:cubicBezTo>
                  <a:pt x="553" y="587"/>
                  <a:pt x="554" y="585"/>
                  <a:pt x="555" y="584"/>
                </a:cubicBezTo>
                <a:cubicBezTo>
                  <a:pt x="556" y="584"/>
                  <a:pt x="556" y="583"/>
                  <a:pt x="557" y="583"/>
                </a:cubicBezTo>
                <a:cubicBezTo>
                  <a:pt x="559" y="582"/>
                  <a:pt x="559" y="581"/>
                  <a:pt x="561" y="580"/>
                </a:cubicBezTo>
                <a:cubicBezTo>
                  <a:pt x="561" y="579"/>
                  <a:pt x="561" y="578"/>
                  <a:pt x="562" y="578"/>
                </a:cubicBezTo>
                <a:cubicBezTo>
                  <a:pt x="563" y="578"/>
                  <a:pt x="564" y="577"/>
                  <a:pt x="564" y="576"/>
                </a:cubicBezTo>
                <a:cubicBezTo>
                  <a:pt x="565" y="575"/>
                  <a:pt x="567" y="575"/>
                  <a:pt x="568" y="573"/>
                </a:cubicBezTo>
                <a:cubicBezTo>
                  <a:pt x="568" y="573"/>
                  <a:pt x="568" y="573"/>
                  <a:pt x="569" y="573"/>
                </a:cubicBezTo>
                <a:cubicBezTo>
                  <a:pt x="570" y="573"/>
                  <a:pt x="570" y="571"/>
                  <a:pt x="571" y="570"/>
                </a:cubicBezTo>
                <a:cubicBezTo>
                  <a:pt x="572" y="570"/>
                  <a:pt x="572" y="570"/>
                  <a:pt x="573" y="570"/>
                </a:cubicBezTo>
                <a:cubicBezTo>
                  <a:pt x="573" y="570"/>
                  <a:pt x="573" y="570"/>
                  <a:pt x="573" y="570"/>
                </a:cubicBezTo>
                <a:cubicBezTo>
                  <a:pt x="573" y="569"/>
                  <a:pt x="573" y="569"/>
                  <a:pt x="572" y="569"/>
                </a:cubicBezTo>
                <a:cubicBezTo>
                  <a:pt x="574" y="568"/>
                  <a:pt x="574" y="566"/>
                  <a:pt x="575" y="565"/>
                </a:cubicBezTo>
                <a:cubicBezTo>
                  <a:pt x="576" y="564"/>
                  <a:pt x="578" y="563"/>
                  <a:pt x="579" y="562"/>
                </a:cubicBezTo>
                <a:cubicBezTo>
                  <a:pt x="579" y="561"/>
                  <a:pt x="579" y="560"/>
                  <a:pt x="579" y="560"/>
                </a:cubicBezTo>
                <a:cubicBezTo>
                  <a:pt x="580" y="559"/>
                  <a:pt x="581" y="558"/>
                  <a:pt x="582" y="558"/>
                </a:cubicBezTo>
                <a:cubicBezTo>
                  <a:pt x="583" y="558"/>
                  <a:pt x="583" y="557"/>
                  <a:pt x="583" y="557"/>
                </a:cubicBezTo>
                <a:cubicBezTo>
                  <a:pt x="583" y="557"/>
                  <a:pt x="583" y="556"/>
                  <a:pt x="583" y="556"/>
                </a:cubicBezTo>
                <a:cubicBezTo>
                  <a:pt x="584" y="555"/>
                  <a:pt x="584" y="554"/>
                  <a:pt x="585" y="554"/>
                </a:cubicBezTo>
                <a:cubicBezTo>
                  <a:pt x="585" y="553"/>
                  <a:pt x="586" y="553"/>
                  <a:pt x="586" y="552"/>
                </a:cubicBezTo>
                <a:cubicBezTo>
                  <a:pt x="586" y="551"/>
                  <a:pt x="587" y="551"/>
                  <a:pt x="588" y="551"/>
                </a:cubicBezTo>
                <a:cubicBezTo>
                  <a:pt x="588" y="550"/>
                  <a:pt x="588" y="550"/>
                  <a:pt x="589" y="549"/>
                </a:cubicBezTo>
                <a:cubicBezTo>
                  <a:pt x="589" y="548"/>
                  <a:pt x="590" y="546"/>
                  <a:pt x="591" y="545"/>
                </a:cubicBezTo>
                <a:cubicBezTo>
                  <a:pt x="592" y="545"/>
                  <a:pt x="593" y="544"/>
                  <a:pt x="593" y="544"/>
                </a:cubicBezTo>
                <a:cubicBezTo>
                  <a:pt x="594" y="542"/>
                  <a:pt x="593" y="541"/>
                  <a:pt x="595" y="541"/>
                </a:cubicBezTo>
                <a:cubicBezTo>
                  <a:pt x="595" y="540"/>
                  <a:pt x="596" y="540"/>
                  <a:pt x="597" y="539"/>
                </a:cubicBezTo>
                <a:cubicBezTo>
                  <a:pt x="597" y="538"/>
                  <a:pt x="598" y="538"/>
                  <a:pt x="599" y="538"/>
                </a:cubicBezTo>
                <a:cubicBezTo>
                  <a:pt x="599" y="536"/>
                  <a:pt x="600" y="536"/>
                  <a:pt x="601" y="534"/>
                </a:cubicBezTo>
                <a:cubicBezTo>
                  <a:pt x="601" y="532"/>
                  <a:pt x="601" y="532"/>
                  <a:pt x="601" y="532"/>
                </a:cubicBezTo>
                <a:cubicBezTo>
                  <a:pt x="603" y="531"/>
                  <a:pt x="604" y="530"/>
                  <a:pt x="604" y="528"/>
                </a:cubicBezTo>
                <a:cubicBezTo>
                  <a:pt x="604" y="527"/>
                  <a:pt x="605" y="526"/>
                  <a:pt x="606" y="526"/>
                </a:cubicBezTo>
                <a:cubicBezTo>
                  <a:pt x="607" y="525"/>
                  <a:pt x="606" y="524"/>
                  <a:pt x="607" y="524"/>
                </a:cubicBezTo>
                <a:cubicBezTo>
                  <a:pt x="609" y="524"/>
                  <a:pt x="608" y="522"/>
                  <a:pt x="609" y="521"/>
                </a:cubicBezTo>
                <a:cubicBezTo>
                  <a:pt x="610" y="521"/>
                  <a:pt x="611" y="520"/>
                  <a:pt x="610" y="519"/>
                </a:cubicBezTo>
                <a:cubicBezTo>
                  <a:pt x="610" y="519"/>
                  <a:pt x="611" y="518"/>
                  <a:pt x="611" y="518"/>
                </a:cubicBezTo>
                <a:cubicBezTo>
                  <a:pt x="612" y="516"/>
                  <a:pt x="613" y="515"/>
                  <a:pt x="615" y="513"/>
                </a:cubicBezTo>
                <a:cubicBezTo>
                  <a:pt x="616" y="513"/>
                  <a:pt x="617" y="513"/>
                  <a:pt x="615" y="512"/>
                </a:cubicBezTo>
                <a:cubicBezTo>
                  <a:pt x="615" y="512"/>
                  <a:pt x="616" y="511"/>
                  <a:pt x="616" y="511"/>
                </a:cubicBezTo>
                <a:cubicBezTo>
                  <a:pt x="617" y="511"/>
                  <a:pt x="617" y="512"/>
                  <a:pt x="618" y="511"/>
                </a:cubicBezTo>
                <a:cubicBezTo>
                  <a:pt x="617" y="511"/>
                  <a:pt x="617" y="510"/>
                  <a:pt x="616" y="510"/>
                </a:cubicBezTo>
                <a:cubicBezTo>
                  <a:pt x="617" y="509"/>
                  <a:pt x="617" y="509"/>
                  <a:pt x="618" y="508"/>
                </a:cubicBezTo>
                <a:cubicBezTo>
                  <a:pt x="618" y="506"/>
                  <a:pt x="618" y="506"/>
                  <a:pt x="619" y="504"/>
                </a:cubicBezTo>
                <a:cubicBezTo>
                  <a:pt x="619" y="503"/>
                  <a:pt x="620" y="502"/>
                  <a:pt x="620" y="501"/>
                </a:cubicBezTo>
                <a:cubicBezTo>
                  <a:pt x="621" y="500"/>
                  <a:pt x="621" y="498"/>
                  <a:pt x="622" y="498"/>
                </a:cubicBezTo>
                <a:cubicBezTo>
                  <a:pt x="621" y="496"/>
                  <a:pt x="623" y="495"/>
                  <a:pt x="624" y="494"/>
                </a:cubicBezTo>
                <a:cubicBezTo>
                  <a:pt x="624" y="492"/>
                  <a:pt x="624" y="492"/>
                  <a:pt x="625" y="490"/>
                </a:cubicBezTo>
                <a:cubicBezTo>
                  <a:pt x="625" y="489"/>
                  <a:pt x="625" y="488"/>
                  <a:pt x="626" y="487"/>
                </a:cubicBezTo>
                <a:cubicBezTo>
                  <a:pt x="627" y="486"/>
                  <a:pt x="626" y="485"/>
                  <a:pt x="627" y="484"/>
                </a:cubicBezTo>
                <a:cubicBezTo>
                  <a:pt x="627" y="484"/>
                  <a:pt x="628" y="483"/>
                  <a:pt x="628" y="482"/>
                </a:cubicBezTo>
                <a:cubicBezTo>
                  <a:pt x="628" y="482"/>
                  <a:pt x="628" y="481"/>
                  <a:pt x="628" y="480"/>
                </a:cubicBezTo>
                <a:cubicBezTo>
                  <a:pt x="629" y="479"/>
                  <a:pt x="630" y="478"/>
                  <a:pt x="629" y="477"/>
                </a:cubicBezTo>
                <a:cubicBezTo>
                  <a:pt x="629" y="476"/>
                  <a:pt x="630" y="476"/>
                  <a:pt x="631" y="475"/>
                </a:cubicBezTo>
                <a:cubicBezTo>
                  <a:pt x="631" y="474"/>
                  <a:pt x="631" y="474"/>
                  <a:pt x="631" y="474"/>
                </a:cubicBezTo>
                <a:cubicBezTo>
                  <a:pt x="631" y="472"/>
                  <a:pt x="631" y="470"/>
                  <a:pt x="632" y="469"/>
                </a:cubicBezTo>
                <a:cubicBezTo>
                  <a:pt x="633" y="468"/>
                  <a:pt x="632" y="466"/>
                  <a:pt x="632" y="464"/>
                </a:cubicBezTo>
                <a:cubicBezTo>
                  <a:pt x="632" y="463"/>
                  <a:pt x="632" y="463"/>
                  <a:pt x="633" y="461"/>
                </a:cubicBezTo>
                <a:cubicBezTo>
                  <a:pt x="634" y="460"/>
                  <a:pt x="634" y="460"/>
                  <a:pt x="634" y="459"/>
                </a:cubicBezTo>
                <a:cubicBezTo>
                  <a:pt x="634" y="458"/>
                  <a:pt x="635" y="457"/>
                  <a:pt x="635" y="457"/>
                </a:cubicBezTo>
                <a:cubicBezTo>
                  <a:pt x="635" y="457"/>
                  <a:pt x="635" y="456"/>
                  <a:pt x="635" y="456"/>
                </a:cubicBezTo>
                <a:cubicBezTo>
                  <a:pt x="635" y="456"/>
                  <a:pt x="635" y="455"/>
                  <a:pt x="634" y="455"/>
                </a:cubicBezTo>
                <a:cubicBezTo>
                  <a:pt x="635" y="454"/>
                  <a:pt x="635" y="453"/>
                  <a:pt x="635" y="453"/>
                </a:cubicBezTo>
                <a:cubicBezTo>
                  <a:pt x="636" y="452"/>
                  <a:pt x="636" y="452"/>
                  <a:pt x="636" y="451"/>
                </a:cubicBezTo>
                <a:cubicBezTo>
                  <a:pt x="636" y="450"/>
                  <a:pt x="636" y="448"/>
                  <a:pt x="637" y="447"/>
                </a:cubicBezTo>
                <a:cubicBezTo>
                  <a:pt x="637" y="446"/>
                  <a:pt x="637" y="444"/>
                  <a:pt x="637" y="443"/>
                </a:cubicBezTo>
                <a:cubicBezTo>
                  <a:pt x="638" y="442"/>
                  <a:pt x="638" y="441"/>
                  <a:pt x="638" y="439"/>
                </a:cubicBezTo>
                <a:cubicBezTo>
                  <a:pt x="638" y="437"/>
                  <a:pt x="638" y="435"/>
                  <a:pt x="638" y="433"/>
                </a:cubicBezTo>
                <a:cubicBezTo>
                  <a:pt x="638" y="432"/>
                  <a:pt x="638" y="431"/>
                  <a:pt x="639" y="430"/>
                </a:cubicBezTo>
                <a:cubicBezTo>
                  <a:pt x="639" y="429"/>
                  <a:pt x="640" y="428"/>
                  <a:pt x="640" y="427"/>
                </a:cubicBezTo>
                <a:cubicBezTo>
                  <a:pt x="640" y="425"/>
                  <a:pt x="639" y="422"/>
                  <a:pt x="641" y="420"/>
                </a:cubicBezTo>
                <a:cubicBezTo>
                  <a:pt x="641" y="420"/>
                  <a:pt x="641" y="419"/>
                  <a:pt x="641" y="418"/>
                </a:cubicBezTo>
                <a:cubicBezTo>
                  <a:pt x="641" y="414"/>
                  <a:pt x="641" y="414"/>
                  <a:pt x="641" y="414"/>
                </a:cubicBezTo>
                <a:cubicBezTo>
                  <a:pt x="641" y="413"/>
                  <a:pt x="641" y="412"/>
                  <a:pt x="641" y="411"/>
                </a:cubicBezTo>
                <a:cubicBezTo>
                  <a:pt x="641" y="410"/>
                  <a:pt x="641" y="409"/>
                  <a:pt x="641" y="408"/>
                </a:cubicBezTo>
                <a:cubicBezTo>
                  <a:pt x="640" y="408"/>
                  <a:pt x="640" y="408"/>
                  <a:pt x="640" y="407"/>
                </a:cubicBezTo>
                <a:cubicBezTo>
                  <a:pt x="639" y="406"/>
                  <a:pt x="639" y="406"/>
                  <a:pt x="640" y="405"/>
                </a:cubicBezTo>
                <a:cubicBezTo>
                  <a:pt x="640" y="404"/>
                  <a:pt x="640" y="404"/>
                  <a:pt x="641" y="404"/>
                </a:cubicBezTo>
                <a:cubicBezTo>
                  <a:pt x="641" y="402"/>
                  <a:pt x="641" y="400"/>
                  <a:pt x="641" y="399"/>
                </a:cubicBezTo>
                <a:cubicBezTo>
                  <a:pt x="641" y="399"/>
                  <a:pt x="640" y="398"/>
                  <a:pt x="640" y="398"/>
                </a:cubicBezTo>
                <a:cubicBezTo>
                  <a:pt x="640" y="398"/>
                  <a:pt x="640" y="397"/>
                  <a:pt x="641" y="397"/>
                </a:cubicBezTo>
                <a:cubicBezTo>
                  <a:pt x="640" y="397"/>
                  <a:pt x="640" y="396"/>
                  <a:pt x="640" y="396"/>
                </a:cubicBezTo>
                <a:cubicBezTo>
                  <a:pt x="641" y="395"/>
                  <a:pt x="641" y="395"/>
                  <a:pt x="640" y="394"/>
                </a:cubicBezTo>
                <a:cubicBezTo>
                  <a:pt x="640" y="393"/>
                  <a:pt x="640" y="393"/>
                  <a:pt x="640" y="392"/>
                </a:cubicBezTo>
                <a:cubicBezTo>
                  <a:pt x="640" y="390"/>
                  <a:pt x="640" y="388"/>
                  <a:pt x="640" y="386"/>
                </a:cubicBezTo>
                <a:cubicBezTo>
                  <a:pt x="639" y="385"/>
                  <a:pt x="639" y="385"/>
                  <a:pt x="638" y="384"/>
                </a:cubicBezTo>
                <a:cubicBezTo>
                  <a:pt x="638" y="381"/>
                  <a:pt x="638" y="378"/>
                  <a:pt x="638" y="375"/>
                </a:cubicBezTo>
                <a:cubicBezTo>
                  <a:pt x="638" y="374"/>
                  <a:pt x="638" y="373"/>
                  <a:pt x="638" y="372"/>
                </a:cubicBezTo>
                <a:cubicBezTo>
                  <a:pt x="637" y="371"/>
                  <a:pt x="637" y="370"/>
                  <a:pt x="636" y="370"/>
                </a:cubicBezTo>
                <a:cubicBezTo>
                  <a:pt x="636" y="369"/>
                  <a:pt x="637" y="369"/>
                  <a:pt x="637" y="369"/>
                </a:cubicBezTo>
                <a:cubicBezTo>
                  <a:pt x="636" y="368"/>
                  <a:pt x="636" y="366"/>
                  <a:pt x="636" y="366"/>
                </a:cubicBezTo>
                <a:cubicBezTo>
                  <a:pt x="635" y="365"/>
                  <a:pt x="636" y="363"/>
                  <a:pt x="635" y="363"/>
                </a:cubicBezTo>
                <a:cubicBezTo>
                  <a:pt x="634" y="362"/>
                  <a:pt x="634" y="360"/>
                  <a:pt x="634" y="359"/>
                </a:cubicBezTo>
                <a:cubicBezTo>
                  <a:pt x="634" y="359"/>
                  <a:pt x="634" y="359"/>
                  <a:pt x="633" y="358"/>
                </a:cubicBezTo>
                <a:cubicBezTo>
                  <a:pt x="634" y="358"/>
                  <a:pt x="634" y="358"/>
                  <a:pt x="634" y="357"/>
                </a:cubicBezTo>
                <a:cubicBezTo>
                  <a:pt x="634" y="357"/>
                  <a:pt x="633" y="356"/>
                  <a:pt x="632" y="355"/>
                </a:cubicBezTo>
                <a:cubicBezTo>
                  <a:pt x="633" y="353"/>
                  <a:pt x="631" y="350"/>
                  <a:pt x="629" y="349"/>
                </a:cubicBezTo>
                <a:cubicBezTo>
                  <a:pt x="629" y="347"/>
                  <a:pt x="630" y="346"/>
                  <a:pt x="629" y="345"/>
                </a:cubicBezTo>
                <a:cubicBezTo>
                  <a:pt x="629" y="343"/>
                  <a:pt x="628" y="342"/>
                  <a:pt x="628" y="341"/>
                </a:cubicBezTo>
                <a:cubicBezTo>
                  <a:pt x="627" y="341"/>
                  <a:pt x="628" y="340"/>
                  <a:pt x="628" y="340"/>
                </a:cubicBezTo>
                <a:cubicBezTo>
                  <a:pt x="629" y="338"/>
                  <a:pt x="629" y="338"/>
                  <a:pt x="628" y="337"/>
                </a:cubicBezTo>
                <a:cubicBezTo>
                  <a:pt x="627" y="336"/>
                  <a:pt x="628" y="336"/>
                  <a:pt x="628" y="336"/>
                </a:cubicBezTo>
                <a:cubicBezTo>
                  <a:pt x="628" y="335"/>
                  <a:pt x="627" y="334"/>
                  <a:pt x="628" y="333"/>
                </a:cubicBezTo>
                <a:cubicBezTo>
                  <a:pt x="629" y="333"/>
                  <a:pt x="628" y="333"/>
                  <a:pt x="628" y="332"/>
                </a:cubicBezTo>
                <a:cubicBezTo>
                  <a:pt x="628" y="332"/>
                  <a:pt x="628" y="331"/>
                  <a:pt x="628" y="331"/>
                </a:cubicBezTo>
                <a:cubicBezTo>
                  <a:pt x="628" y="330"/>
                  <a:pt x="627" y="330"/>
                  <a:pt x="627" y="329"/>
                </a:cubicBezTo>
                <a:cubicBezTo>
                  <a:pt x="626" y="329"/>
                  <a:pt x="626" y="328"/>
                  <a:pt x="625" y="327"/>
                </a:cubicBezTo>
                <a:cubicBezTo>
                  <a:pt x="625" y="327"/>
                  <a:pt x="625" y="326"/>
                  <a:pt x="625" y="326"/>
                </a:cubicBezTo>
                <a:cubicBezTo>
                  <a:pt x="625" y="326"/>
                  <a:pt x="625" y="325"/>
                  <a:pt x="626" y="325"/>
                </a:cubicBezTo>
                <a:cubicBezTo>
                  <a:pt x="625" y="324"/>
                  <a:pt x="624" y="323"/>
                  <a:pt x="623" y="322"/>
                </a:cubicBezTo>
                <a:cubicBezTo>
                  <a:pt x="623" y="321"/>
                  <a:pt x="623" y="321"/>
                  <a:pt x="623" y="320"/>
                </a:cubicBezTo>
                <a:cubicBezTo>
                  <a:pt x="622" y="319"/>
                  <a:pt x="621" y="319"/>
                  <a:pt x="621" y="318"/>
                </a:cubicBezTo>
                <a:cubicBezTo>
                  <a:pt x="621" y="317"/>
                  <a:pt x="620" y="317"/>
                  <a:pt x="619" y="317"/>
                </a:cubicBezTo>
                <a:cubicBezTo>
                  <a:pt x="619" y="317"/>
                  <a:pt x="619" y="314"/>
                  <a:pt x="619" y="314"/>
                </a:cubicBezTo>
                <a:cubicBezTo>
                  <a:pt x="619" y="313"/>
                  <a:pt x="619" y="312"/>
                  <a:pt x="619" y="311"/>
                </a:cubicBezTo>
                <a:cubicBezTo>
                  <a:pt x="618" y="310"/>
                  <a:pt x="618" y="310"/>
                  <a:pt x="618" y="309"/>
                </a:cubicBezTo>
                <a:cubicBezTo>
                  <a:pt x="617" y="309"/>
                  <a:pt x="617" y="309"/>
                  <a:pt x="616" y="309"/>
                </a:cubicBezTo>
                <a:cubicBezTo>
                  <a:pt x="616" y="308"/>
                  <a:pt x="616" y="307"/>
                  <a:pt x="616" y="306"/>
                </a:cubicBezTo>
                <a:cubicBezTo>
                  <a:pt x="615" y="305"/>
                  <a:pt x="615" y="305"/>
                  <a:pt x="614" y="304"/>
                </a:cubicBezTo>
                <a:cubicBezTo>
                  <a:pt x="614" y="303"/>
                  <a:pt x="614" y="303"/>
                  <a:pt x="614" y="302"/>
                </a:cubicBezTo>
                <a:cubicBezTo>
                  <a:pt x="615" y="300"/>
                  <a:pt x="613" y="299"/>
                  <a:pt x="613" y="298"/>
                </a:cubicBezTo>
                <a:cubicBezTo>
                  <a:pt x="613" y="297"/>
                  <a:pt x="612" y="297"/>
                  <a:pt x="611" y="296"/>
                </a:cubicBezTo>
                <a:cubicBezTo>
                  <a:pt x="611" y="296"/>
                  <a:pt x="610" y="295"/>
                  <a:pt x="610" y="294"/>
                </a:cubicBezTo>
                <a:cubicBezTo>
                  <a:pt x="610" y="294"/>
                  <a:pt x="610" y="293"/>
                  <a:pt x="609" y="293"/>
                </a:cubicBezTo>
                <a:cubicBezTo>
                  <a:pt x="608" y="293"/>
                  <a:pt x="608" y="292"/>
                  <a:pt x="608" y="291"/>
                </a:cubicBezTo>
                <a:cubicBezTo>
                  <a:pt x="608" y="290"/>
                  <a:pt x="606" y="290"/>
                  <a:pt x="607" y="289"/>
                </a:cubicBezTo>
                <a:cubicBezTo>
                  <a:pt x="606" y="288"/>
                  <a:pt x="606" y="287"/>
                  <a:pt x="604" y="288"/>
                </a:cubicBezTo>
                <a:cubicBezTo>
                  <a:pt x="604" y="288"/>
                  <a:pt x="604" y="287"/>
                  <a:pt x="604" y="287"/>
                </a:cubicBezTo>
                <a:cubicBezTo>
                  <a:pt x="604" y="285"/>
                  <a:pt x="603" y="284"/>
                  <a:pt x="603" y="283"/>
                </a:cubicBezTo>
                <a:cubicBezTo>
                  <a:pt x="602" y="283"/>
                  <a:pt x="602" y="282"/>
                  <a:pt x="602" y="281"/>
                </a:cubicBezTo>
                <a:cubicBezTo>
                  <a:pt x="602" y="280"/>
                  <a:pt x="600" y="280"/>
                  <a:pt x="601" y="279"/>
                </a:cubicBezTo>
                <a:cubicBezTo>
                  <a:pt x="600" y="278"/>
                  <a:pt x="600" y="277"/>
                  <a:pt x="600" y="277"/>
                </a:cubicBezTo>
                <a:cubicBezTo>
                  <a:pt x="600" y="276"/>
                  <a:pt x="599" y="276"/>
                  <a:pt x="598" y="276"/>
                </a:cubicBezTo>
                <a:cubicBezTo>
                  <a:pt x="598" y="275"/>
                  <a:pt x="597" y="275"/>
                  <a:pt x="597" y="275"/>
                </a:cubicBezTo>
                <a:cubicBezTo>
                  <a:pt x="597" y="271"/>
                  <a:pt x="597" y="271"/>
                  <a:pt x="597" y="271"/>
                </a:cubicBezTo>
                <a:cubicBezTo>
                  <a:pt x="595" y="270"/>
                  <a:pt x="595" y="270"/>
                  <a:pt x="593" y="267"/>
                </a:cubicBezTo>
                <a:cubicBezTo>
                  <a:pt x="592" y="267"/>
                  <a:pt x="592" y="266"/>
                  <a:pt x="591" y="266"/>
                </a:cubicBezTo>
                <a:cubicBezTo>
                  <a:pt x="589" y="264"/>
                  <a:pt x="589" y="264"/>
                  <a:pt x="589" y="262"/>
                </a:cubicBezTo>
                <a:cubicBezTo>
                  <a:pt x="589" y="261"/>
                  <a:pt x="588" y="260"/>
                  <a:pt x="588" y="259"/>
                </a:cubicBezTo>
                <a:cubicBezTo>
                  <a:pt x="587" y="258"/>
                  <a:pt x="586" y="257"/>
                  <a:pt x="585" y="256"/>
                </a:cubicBezTo>
                <a:cubicBezTo>
                  <a:pt x="584" y="256"/>
                  <a:pt x="584" y="255"/>
                  <a:pt x="584" y="254"/>
                </a:cubicBezTo>
                <a:cubicBezTo>
                  <a:pt x="584" y="254"/>
                  <a:pt x="584" y="253"/>
                  <a:pt x="583" y="253"/>
                </a:cubicBezTo>
                <a:cubicBezTo>
                  <a:pt x="583" y="253"/>
                  <a:pt x="582" y="253"/>
                  <a:pt x="582" y="253"/>
                </a:cubicBezTo>
                <a:cubicBezTo>
                  <a:pt x="582" y="252"/>
                  <a:pt x="581" y="251"/>
                  <a:pt x="581" y="250"/>
                </a:cubicBezTo>
                <a:cubicBezTo>
                  <a:pt x="580" y="250"/>
                  <a:pt x="579" y="249"/>
                  <a:pt x="579" y="248"/>
                </a:cubicBezTo>
                <a:cubicBezTo>
                  <a:pt x="579" y="247"/>
                  <a:pt x="579" y="247"/>
                  <a:pt x="578" y="246"/>
                </a:cubicBezTo>
                <a:cubicBezTo>
                  <a:pt x="577" y="246"/>
                  <a:pt x="576" y="246"/>
                  <a:pt x="576" y="245"/>
                </a:cubicBezTo>
                <a:cubicBezTo>
                  <a:pt x="575" y="244"/>
                  <a:pt x="574" y="243"/>
                  <a:pt x="573" y="243"/>
                </a:cubicBezTo>
                <a:cubicBezTo>
                  <a:pt x="572" y="241"/>
                  <a:pt x="570" y="241"/>
                  <a:pt x="569" y="240"/>
                </a:cubicBezTo>
                <a:cubicBezTo>
                  <a:pt x="568" y="239"/>
                  <a:pt x="567" y="239"/>
                  <a:pt x="566" y="239"/>
                </a:cubicBezTo>
                <a:cubicBezTo>
                  <a:pt x="566" y="238"/>
                  <a:pt x="565" y="238"/>
                  <a:pt x="565" y="237"/>
                </a:cubicBezTo>
                <a:cubicBezTo>
                  <a:pt x="565" y="236"/>
                  <a:pt x="565" y="236"/>
                  <a:pt x="565" y="235"/>
                </a:cubicBezTo>
                <a:cubicBezTo>
                  <a:pt x="565" y="235"/>
                  <a:pt x="564" y="234"/>
                  <a:pt x="564" y="234"/>
                </a:cubicBezTo>
                <a:cubicBezTo>
                  <a:pt x="563" y="234"/>
                  <a:pt x="563" y="235"/>
                  <a:pt x="562" y="234"/>
                </a:cubicBezTo>
                <a:cubicBezTo>
                  <a:pt x="562" y="232"/>
                  <a:pt x="562" y="231"/>
                  <a:pt x="560" y="231"/>
                </a:cubicBezTo>
                <a:cubicBezTo>
                  <a:pt x="559" y="230"/>
                  <a:pt x="560" y="229"/>
                  <a:pt x="559" y="229"/>
                </a:cubicBezTo>
                <a:cubicBezTo>
                  <a:pt x="557" y="229"/>
                  <a:pt x="557" y="229"/>
                  <a:pt x="555" y="227"/>
                </a:cubicBezTo>
                <a:cubicBezTo>
                  <a:pt x="554" y="226"/>
                  <a:pt x="554" y="226"/>
                  <a:pt x="554" y="226"/>
                </a:cubicBezTo>
                <a:cubicBezTo>
                  <a:pt x="552" y="226"/>
                  <a:pt x="553" y="224"/>
                  <a:pt x="552" y="224"/>
                </a:cubicBezTo>
                <a:cubicBezTo>
                  <a:pt x="551" y="224"/>
                  <a:pt x="550" y="224"/>
                  <a:pt x="550" y="224"/>
                </a:cubicBezTo>
                <a:cubicBezTo>
                  <a:pt x="549" y="224"/>
                  <a:pt x="549" y="224"/>
                  <a:pt x="549" y="224"/>
                </a:cubicBezTo>
                <a:cubicBezTo>
                  <a:pt x="549" y="224"/>
                  <a:pt x="549" y="223"/>
                  <a:pt x="549" y="223"/>
                </a:cubicBezTo>
                <a:cubicBezTo>
                  <a:pt x="548" y="222"/>
                  <a:pt x="548" y="221"/>
                  <a:pt x="547" y="221"/>
                </a:cubicBezTo>
                <a:cubicBezTo>
                  <a:pt x="545" y="221"/>
                  <a:pt x="544" y="221"/>
                  <a:pt x="544" y="220"/>
                </a:cubicBezTo>
                <a:cubicBezTo>
                  <a:pt x="544" y="218"/>
                  <a:pt x="543" y="218"/>
                  <a:pt x="543" y="217"/>
                </a:cubicBezTo>
                <a:cubicBezTo>
                  <a:pt x="541" y="218"/>
                  <a:pt x="541" y="216"/>
                  <a:pt x="540" y="216"/>
                </a:cubicBezTo>
                <a:cubicBezTo>
                  <a:pt x="539" y="216"/>
                  <a:pt x="539" y="216"/>
                  <a:pt x="538" y="216"/>
                </a:cubicBezTo>
                <a:cubicBezTo>
                  <a:pt x="537" y="215"/>
                  <a:pt x="537" y="214"/>
                  <a:pt x="536" y="213"/>
                </a:cubicBezTo>
                <a:cubicBezTo>
                  <a:pt x="535" y="213"/>
                  <a:pt x="534" y="213"/>
                  <a:pt x="533" y="212"/>
                </a:cubicBezTo>
                <a:cubicBezTo>
                  <a:pt x="532" y="212"/>
                  <a:pt x="531" y="212"/>
                  <a:pt x="531" y="211"/>
                </a:cubicBezTo>
                <a:cubicBezTo>
                  <a:pt x="530" y="210"/>
                  <a:pt x="529" y="211"/>
                  <a:pt x="528" y="211"/>
                </a:cubicBezTo>
                <a:cubicBezTo>
                  <a:pt x="528" y="210"/>
                  <a:pt x="528" y="209"/>
                  <a:pt x="527" y="208"/>
                </a:cubicBezTo>
                <a:cubicBezTo>
                  <a:pt x="526" y="208"/>
                  <a:pt x="525" y="207"/>
                  <a:pt x="523" y="207"/>
                </a:cubicBezTo>
                <a:cubicBezTo>
                  <a:pt x="521" y="207"/>
                  <a:pt x="521" y="207"/>
                  <a:pt x="519" y="206"/>
                </a:cubicBezTo>
                <a:cubicBezTo>
                  <a:pt x="518" y="205"/>
                  <a:pt x="517" y="204"/>
                  <a:pt x="517" y="203"/>
                </a:cubicBezTo>
                <a:cubicBezTo>
                  <a:pt x="516" y="203"/>
                  <a:pt x="516" y="202"/>
                  <a:pt x="516" y="202"/>
                </a:cubicBezTo>
                <a:cubicBezTo>
                  <a:pt x="515" y="202"/>
                  <a:pt x="515" y="201"/>
                  <a:pt x="514" y="201"/>
                </a:cubicBezTo>
                <a:cubicBezTo>
                  <a:pt x="512" y="201"/>
                  <a:pt x="513" y="200"/>
                  <a:pt x="512" y="200"/>
                </a:cubicBezTo>
                <a:cubicBezTo>
                  <a:pt x="511" y="199"/>
                  <a:pt x="510" y="198"/>
                  <a:pt x="509" y="197"/>
                </a:cubicBezTo>
                <a:cubicBezTo>
                  <a:pt x="509" y="198"/>
                  <a:pt x="509" y="198"/>
                  <a:pt x="508" y="198"/>
                </a:cubicBezTo>
                <a:cubicBezTo>
                  <a:pt x="508" y="198"/>
                  <a:pt x="508" y="198"/>
                  <a:pt x="507" y="197"/>
                </a:cubicBezTo>
                <a:cubicBezTo>
                  <a:pt x="507" y="197"/>
                  <a:pt x="506" y="197"/>
                  <a:pt x="505" y="197"/>
                </a:cubicBezTo>
                <a:cubicBezTo>
                  <a:pt x="504" y="198"/>
                  <a:pt x="503" y="196"/>
                  <a:pt x="501" y="196"/>
                </a:cubicBezTo>
                <a:cubicBezTo>
                  <a:pt x="501" y="196"/>
                  <a:pt x="500" y="195"/>
                  <a:pt x="499" y="195"/>
                </a:cubicBezTo>
                <a:cubicBezTo>
                  <a:pt x="499" y="195"/>
                  <a:pt x="499" y="195"/>
                  <a:pt x="499" y="195"/>
                </a:cubicBezTo>
                <a:cubicBezTo>
                  <a:pt x="497" y="194"/>
                  <a:pt x="497" y="194"/>
                  <a:pt x="497" y="192"/>
                </a:cubicBezTo>
                <a:cubicBezTo>
                  <a:pt x="497" y="192"/>
                  <a:pt x="496" y="192"/>
                  <a:pt x="496" y="192"/>
                </a:cubicBezTo>
                <a:cubicBezTo>
                  <a:pt x="494" y="192"/>
                  <a:pt x="493" y="191"/>
                  <a:pt x="493" y="189"/>
                </a:cubicBezTo>
                <a:cubicBezTo>
                  <a:pt x="491" y="189"/>
                  <a:pt x="490" y="189"/>
                  <a:pt x="489" y="189"/>
                </a:cubicBezTo>
                <a:cubicBezTo>
                  <a:pt x="488" y="189"/>
                  <a:pt x="488" y="189"/>
                  <a:pt x="487" y="188"/>
                </a:cubicBezTo>
                <a:cubicBezTo>
                  <a:pt x="486" y="188"/>
                  <a:pt x="485" y="188"/>
                  <a:pt x="484" y="188"/>
                </a:cubicBezTo>
                <a:cubicBezTo>
                  <a:pt x="483" y="187"/>
                  <a:pt x="482" y="187"/>
                  <a:pt x="482" y="186"/>
                </a:cubicBezTo>
                <a:cubicBezTo>
                  <a:pt x="481" y="186"/>
                  <a:pt x="480" y="186"/>
                  <a:pt x="480" y="186"/>
                </a:cubicBezTo>
                <a:cubicBezTo>
                  <a:pt x="479" y="185"/>
                  <a:pt x="478" y="185"/>
                  <a:pt x="477" y="185"/>
                </a:cubicBezTo>
                <a:cubicBezTo>
                  <a:pt x="476" y="185"/>
                  <a:pt x="476" y="185"/>
                  <a:pt x="475" y="184"/>
                </a:cubicBezTo>
                <a:cubicBezTo>
                  <a:pt x="475" y="184"/>
                  <a:pt x="474" y="185"/>
                  <a:pt x="473" y="184"/>
                </a:cubicBezTo>
                <a:cubicBezTo>
                  <a:pt x="472" y="182"/>
                  <a:pt x="471" y="184"/>
                  <a:pt x="470" y="184"/>
                </a:cubicBezTo>
                <a:cubicBezTo>
                  <a:pt x="469" y="185"/>
                  <a:pt x="468" y="183"/>
                  <a:pt x="467" y="183"/>
                </a:cubicBezTo>
                <a:cubicBezTo>
                  <a:pt x="466" y="183"/>
                  <a:pt x="466" y="182"/>
                  <a:pt x="466" y="181"/>
                </a:cubicBezTo>
                <a:cubicBezTo>
                  <a:pt x="463" y="181"/>
                  <a:pt x="463" y="181"/>
                  <a:pt x="463" y="181"/>
                </a:cubicBezTo>
                <a:cubicBezTo>
                  <a:pt x="462" y="180"/>
                  <a:pt x="461" y="180"/>
                  <a:pt x="460" y="180"/>
                </a:cubicBezTo>
                <a:cubicBezTo>
                  <a:pt x="459" y="180"/>
                  <a:pt x="458" y="180"/>
                  <a:pt x="457" y="180"/>
                </a:cubicBezTo>
                <a:cubicBezTo>
                  <a:pt x="456" y="180"/>
                  <a:pt x="456" y="179"/>
                  <a:pt x="455" y="178"/>
                </a:cubicBezTo>
                <a:cubicBezTo>
                  <a:pt x="455" y="179"/>
                  <a:pt x="454" y="178"/>
                  <a:pt x="454" y="179"/>
                </a:cubicBezTo>
                <a:cubicBezTo>
                  <a:pt x="453" y="179"/>
                  <a:pt x="453" y="180"/>
                  <a:pt x="452" y="179"/>
                </a:cubicBezTo>
                <a:cubicBezTo>
                  <a:pt x="451" y="178"/>
                  <a:pt x="449" y="177"/>
                  <a:pt x="448" y="178"/>
                </a:cubicBezTo>
                <a:cubicBezTo>
                  <a:pt x="447" y="178"/>
                  <a:pt x="447" y="177"/>
                  <a:pt x="446" y="177"/>
                </a:cubicBezTo>
                <a:cubicBezTo>
                  <a:pt x="445" y="176"/>
                  <a:pt x="443" y="175"/>
                  <a:pt x="441" y="176"/>
                </a:cubicBezTo>
                <a:cubicBezTo>
                  <a:pt x="439" y="176"/>
                  <a:pt x="438" y="174"/>
                  <a:pt x="436" y="174"/>
                </a:cubicBezTo>
                <a:cubicBezTo>
                  <a:pt x="436" y="173"/>
                  <a:pt x="435" y="174"/>
                  <a:pt x="434" y="174"/>
                </a:cubicBezTo>
                <a:cubicBezTo>
                  <a:pt x="433" y="174"/>
                  <a:pt x="432" y="174"/>
                  <a:pt x="431" y="175"/>
                </a:cubicBezTo>
                <a:cubicBezTo>
                  <a:pt x="430" y="175"/>
                  <a:pt x="429" y="174"/>
                  <a:pt x="429" y="174"/>
                </a:cubicBezTo>
                <a:cubicBezTo>
                  <a:pt x="428" y="175"/>
                  <a:pt x="427" y="175"/>
                  <a:pt x="426" y="174"/>
                </a:cubicBezTo>
                <a:cubicBezTo>
                  <a:pt x="424" y="173"/>
                  <a:pt x="422" y="173"/>
                  <a:pt x="420" y="173"/>
                </a:cubicBezTo>
                <a:cubicBezTo>
                  <a:pt x="419" y="173"/>
                  <a:pt x="418" y="173"/>
                  <a:pt x="417" y="173"/>
                </a:cubicBezTo>
                <a:cubicBezTo>
                  <a:pt x="416" y="173"/>
                  <a:pt x="416" y="173"/>
                  <a:pt x="415" y="173"/>
                </a:cubicBezTo>
                <a:cubicBezTo>
                  <a:pt x="414" y="171"/>
                  <a:pt x="412" y="172"/>
                  <a:pt x="411" y="172"/>
                </a:cubicBezTo>
                <a:cubicBezTo>
                  <a:pt x="411" y="172"/>
                  <a:pt x="410" y="172"/>
                  <a:pt x="410" y="173"/>
                </a:cubicBezTo>
                <a:cubicBezTo>
                  <a:pt x="409" y="172"/>
                  <a:pt x="408" y="171"/>
                  <a:pt x="407" y="172"/>
                </a:cubicBezTo>
                <a:cubicBezTo>
                  <a:pt x="406" y="173"/>
                  <a:pt x="406" y="173"/>
                  <a:pt x="405" y="173"/>
                </a:cubicBezTo>
                <a:cubicBezTo>
                  <a:pt x="404" y="173"/>
                  <a:pt x="404" y="174"/>
                  <a:pt x="403" y="174"/>
                </a:cubicBezTo>
                <a:cubicBezTo>
                  <a:pt x="402" y="174"/>
                  <a:pt x="402" y="174"/>
                  <a:pt x="401" y="174"/>
                </a:cubicBezTo>
                <a:cubicBezTo>
                  <a:pt x="400" y="172"/>
                  <a:pt x="399" y="172"/>
                  <a:pt x="398" y="174"/>
                </a:cubicBezTo>
                <a:cubicBezTo>
                  <a:pt x="397" y="174"/>
                  <a:pt x="396" y="174"/>
                  <a:pt x="396" y="175"/>
                </a:cubicBezTo>
                <a:cubicBezTo>
                  <a:pt x="394" y="175"/>
                  <a:pt x="393" y="176"/>
                  <a:pt x="393" y="177"/>
                </a:cubicBezTo>
                <a:cubicBezTo>
                  <a:pt x="393" y="179"/>
                  <a:pt x="392" y="179"/>
                  <a:pt x="391" y="179"/>
                </a:cubicBezTo>
                <a:cubicBezTo>
                  <a:pt x="390" y="180"/>
                  <a:pt x="390" y="179"/>
                  <a:pt x="389" y="178"/>
                </a:cubicBezTo>
                <a:cubicBezTo>
                  <a:pt x="389" y="178"/>
                  <a:pt x="388" y="178"/>
                  <a:pt x="388" y="178"/>
                </a:cubicBezTo>
                <a:cubicBezTo>
                  <a:pt x="388" y="178"/>
                  <a:pt x="388" y="178"/>
                  <a:pt x="388" y="178"/>
                </a:cubicBezTo>
                <a:cubicBezTo>
                  <a:pt x="388" y="176"/>
                  <a:pt x="388" y="176"/>
                  <a:pt x="388" y="175"/>
                </a:cubicBezTo>
                <a:cubicBezTo>
                  <a:pt x="390" y="174"/>
                  <a:pt x="390" y="172"/>
                  <a:pt x="391" y="171"/>
                </a:cubicBezTo>
                <a:cubicBezTo>
                  <a:pt x="391" y="171"/>
                  <a:pt x="391" y="171"/>
                  <a:pt x="391" y="170"/>
                </a:cubicBezTo>
                <a:cubicBezTo>
                  <a:pt x="391" y="170"/>
                  <a:pt x="390" y="170"/>
                  <a:pt x="390" y="170"/>
                </a:cubicBezTo>
                <a:cubicBezTo>
                  <a:pt x="389" y="172"/>
                  <a:pt x="388" y="170"/>
                  <a:pt x="386" y="171"/>
                </a:cubicBezTo>
                <a:cubicBezTo>
                  <a:pt x="385" y="172"/>
                  <a:pt x="384" y="172"/>
                  <a:pt x="382" y="172"/>
                </a:cubicBezTo>
                <a:cubicBezTo>
                  <a:pt x="381" y="172"/>
                  <a:pt x="380" y="172"/>
                  <a:pt x="380" y="172"/>
                </a:cubicBezTo>
                <a:cubicBezTo>
                  <a:pt x="379" y="172"/>
                  <a:pt x="379" y="173"/>
                  <a:pt x="378" y="173"/>
                </a:cubicBezTo>
                <a:cubicBezTo>
                  <a:pt x="377" y="173"/>
                  <a:pt x="376" y="173"/>
                  <a:pt x="375" y="173"/>
                </a:cubicBezTo>
                <a:cubicBezTo>
                  <a:pt x="373" y="173"/>
                  <a:pt x="372" y="172"/>
                  <a:pt x="371" y="174"/>
                </a:cubicBezTo>
                <a:cubicBezTo>
                  <a:pt x="370" y="174"/>
                  <a:pt x="369" y="174"/>
                  <a:pt x="368" y="174"/>
                </a:cubicBezTo>
                <a:cubicBezTo>
                  <a:pt x="367" y="174"/>
                  <a:pt x="367" y="174"/>
                  <a:pt x="366" y="174"/>
                </a:cubicBezTo>
                <a:cubicBezTo>
                  <a:pt x="364" y="175"/>
                  <a:pt x="363" y="176"/>
                  <a:pt x="361" y="176"/>
                </a:cubicBezTo>
                <a:cubicBezTo>
                  <a:pt x="360" y="175"/>
                  <a:pt x="359" y="175"/>
                  <a:pt x="358" y="176"/>
                </a:cubicBezTo>
                <a:cubicBezTo>
                  <a:pt x="357" y="177"/>
                  <a:pt x="356" y="177"/>
                  <a:pt x="355" y="177"/>
                </a:cubicBezTo>
                <a:cubicBezTo>
                  <a:pt x="354" y="176"/>
                  <a:pt x="353" y="178"/>
                  <a:pt x="352" y="178"/>
                </a:cubicBezTo>
                <a:cubicBezTo>
                  <a:pt x="351" y="177"/>
                  <a:pt x="349" y="178"/>
                  <a:pt x="348" y="178"/>
                </a:cubicBezTo>
                <a:cubicBezTo>
                  <a:pt x="348" y="178"/>
                  <a:pt x="347" y="178"/>
                  <a:pt x="347" y="178"/>
                </a:cubicBezTo>
                <a:cubicBezTo>
                  <a:pt x="346" y="179"/>
                  <a:pt x="345" y="178"/>
                  <a:pt x="344" y="179"/>
                </a:cubicBezTo>
                <a:cubicBezTo>
                  <a:pt x="344" y="179"/>
                  <a:pt x="343" y="180"/>
                  <a:pt x="342" y="179"/>
                </a:cubicBezTo>
                <a:cubicBezTo>
                  <a:pt x="341" y="179"/>
                  <a:pt x="340" y="181"/>
                  <a:pt x="339" y="180"/>
                </a:cubicBezTo>
                <a:cubicBezTo>
                  <a:pt x="337" y="180"/>
                  <a:pt x="336" y="181"/>
                  <a:pt x="335" y="182"/>
                </a:cubicBezTo>
                <a:cubicBezTo>
                  <a:pt x="334" y="182"/>
                  <a:pt x="333" y="182"/>
                  <a:pt x="333" y="182"/>
                </a:cubicBezTo>
                <a:cubicBezTo>
                  <a:pt x="332" y="182"/>
                  <a:pt x="329" y="183"/>
                  <a:pt x="329" y="184"/>
                </a:cubicBezTo>
                <a:cubicBezTo>
                  <a:pt x="328" y="184"/>
                  <a:pt x="327" y="185"/>
                  <a:pt x="326" y="185"/>
                </a:cubicBezTo>
                <a:cubicBezTo>
                  <a:pt x="325" y="185"/>
                  <a:pt x="325" y="186"/>
                  <a:pt x="324" y="186"/>
                </a:cubicBezTo>
                <a:cubicBezTo>
                  <a:pt x="323" y="187"/>
                  <a:pt x="321" y="188"/>
                  <a:pt x="320" y="187"/>
                </a:cubicBezTo>
                <a:cubicBezTo>
                  <a:pt x="319" y="188"/>
                  <a:pt x="319" y="188"/>
                  <a:pt x="318" y="189"/>
                </a:cubicBezTo>
                <a:cubicBezTo>
                  <a:pt x="317" y="189"/>
                  <a:pt x="316" y="189"/>
                  <a:pt x="316" y="189"/>
                </a:cubicBezTo>
                <a:cubicBezTo>
                  <a:pt x="315" y="190"/>
                  <a:pt x="313" y="190"/>
                  <a:pt x="313" y="191"/>
                </a:cubicBezTo>
                <a:cubicBezTo>
                  <a:pt x="313" y="192"/>
                  <a:pt x="314" y="192"/>
                  <a:pt x="315" y="192"/>
                </a:cubicBezTo>
                <a:cubicBezTo>
                  <a:pt x="313" y="193"/>
                  <a:pt x="313" y="195"/>
                  <a:pt x="311" y="195"/>
                </a:cubicBezTo>
                <a:cubicBezTo>
                  <a:pt x="310" y="196"/>
                  <a:pt x="309" y="197"/>
                  <a:pt x="308" y="198"/>
                </a:cubicBezTo>
                <a:cubicBezTo>
                  <a:pt x="309" y="199"/>
                  <a:pt x="309" y="199"/>
                  <a:pt x="308" y="201"/>
                </a:cubicBezTo>
                <a:cubicBezTo>
                  <a:pt x="308" y="201"/>
                  <a:pt x="308" y="201"/>
                  <a:pt x="307" y="201"/>
                </a:cubicBezTo>
                <a:cubicBezTo>
                  <a:pt x="306" y="201"/>
                  <a:pt x="305" y="201"/>
                  <a:pt x="304" y="201"/>
                </a:cubicBezTo>
                <a:cubicBezTo>
                  <a:pt x="303" y="201"/>
                  <a:pt x="302" y="201"/>
                  <a:pt x="301" y="202"/>
                </a:cubicBezTo>
                <a:cubicBezTo>
                  <a:pt x="300" y="202"/>
                  <a:pt x="299" y="202"/>
                  <a:pt x="297" y="202"/>
                </a:cubicBezTo>
                <a:cubicBezTo>
                  <a:pt x="297" y="203"/>
                  <a:pt x="296" y="204"/>
                  <a:pt x="296" y="204"/>
                </a:cubicBezTo>
                <a:cubicBezTo>
                  <a:pt x="296" y="204"/>
                  <a:pt x="296" y="204"/>
                  <a:pt x="295" y="204"/>
                </a:cubicBezTo>
                <a:moveTo>
                  <a:pt x="371" y="168"/>
                </a:moveTo>
                <a:cubicBezTo>
                  <a:pt x="372" y="169"/>
                  <a:pt x="373" y="169"/>
                  <a:pt x="374" y="168"/>
                </a:cubicBezTo>
                <a:cubicBezTo>
                  <a:pt x="374" y="167"/>
                  <a:pt x="374" y="166"/>
                  <a:pt x="374" y="165"/>
                </a:cubicBezTo>
                <a:cubicBezTo>
                  <a:pt x="374" y="165"/>
                  <a:pt x="374" y="165"/>
                  <a:pt x="374" y="165"/>
                </a:cubicBezTo>
                <a:cubicBezTo>
                  <a:pt x="373" y="166"/>
                  <a:pt x="372" y="167"/>
                  <a:pt x="371" y="168"/>
                </a:cubicBezTo>
                <a:moveTo>
                  <a:pt x="224" y="248"/>
                </a:moveTo>
                <a:cubicBezTo>
                  <a:pt x="225" y="249"/>
                  <a:pt x="225" y="250"/>
                  <a:pt x="227" y="250"/>
                </a:cubicBezTo>
                <a:cubicBezTo>
                  <a:pt x="228" y="250"/>
                  <a:pt x="228" y="249"/>
                  <a:pt x="229" y="248"/>
                </a:cubicBezTo>
                <a:cubicBezTo>
                  <a:pt x="228" y="247"/>
                  <a:pt x="227" y="248"/>
                  <a:pt x="226" y="248"/>
                </a:cubicBezTo>
                <a:cubicBezTo>
                  <a:pt x="226" y="248"/>
                  <a:pt x="225" y="247"/>
                  <a:pt x="224" y="248"/>
                </a:cubicBezTo>
                <a:moveTo>
                  <a:pt x="612" y="285"/>
                </a:moveTo>
                <a:cubicBezTo>
                  <a:pt x="613" y="286"/>
                  <a:pt x="613" y="286"/>
                  <a:pt x="613" y="286"/>
                </a:cubicBezTo>
                <a:cubicBezTo>
                  <a:pt x="614" y="286"/>
                  <a:pt x="614" y="287"/>
                  <a:pt x="614" y="287"/>
                </a:cubicBezTo>
                <a:cubicBezTo>
                  <a:pt x="615" y="287"/>
                  <a:pt x="615" y="286"/>
                  <a:pt x="615" y="285"/>
                </a:cubicBezTo>
                <a:cubicBezTo>
                  <a:pt x="615" y="285"/>
                  <a:pt x="615" y="284"/>
                  <a:pt x="615" y="283"/>
                </a:cubicBezTo>
                <a:cubicBezTo>
                  <a:pt x="615" y="283"/>
                  <a:pt x="615" y="283"/>
                  <a:pt x="615" y="283"/>
                </a:cubicBezTo>
                <a:cubicBezTo>
                  <a:pt x="615" y="283"/>
                  <a:pt x="614" y="283"/>
                  <a:pt x="614" y="283"/>
                </a:cubicBezTo>
                <a:cubicBezTo>
                  <a:pt x="615" y="285"/>
                  <a:pt x="613" y="284"/>
                  <a:pt x="612" y="285"/>
                </a:cubicBezTo>
                <a:moveTo>
                  <a:pt x="438" y="165"/>
                </a:moveTo>
                <a:cubicBezTo>
                  <a:pt x="437" y="164"/>
                  <a:pt x="437" y="164"/>
                  <a:pt x="437" y="163"/>
                </a:cubicBezTo>
                <a:cubicBezTo>
                  <a:pt x="436" y="164"/>
                  <a:pt x="435" y="164"/>
                  <a:pt x="434" y="165"/>
                </a:cubicBezTo>
                <a:cubicBezTo>
                  <a:pt x="435" y="165"/>
                  <a:pt x="437" y="165"/>
                  <a:pt x="438" y="165"/>
                </a:cubicBezTo>
                <a:moveTo>
                  <a:pt x="387" y="164"/>
                </a:moveTo>
                <a:cubicBezTo>
                  <a:pt x="388" y="163"/>
                  <a:pt x="387" y="162"/>
                  <a:pt x="387" y="162"/>
                </a:cubicBezTo>
                <a:cubicBezTo>
                  <a:pt x="386" y="162"/>
                  <a:pt x="386" y="163"/>
                  <a:pt x="386" y="163"/>
                </a:cubicBezTo>
                <a:cubicBezTo>
                  <a:pt x="386" y="164"/>
                  <a:pt x="386" y="164"/>
                  <a:pt x="387" y="164"/>
                </a:cubicBezTo>
                <a:cubicBezTo>
                  <a:pt x="387" y="164"/>
                  <a:pt x="387" y="164"/>
                  <a:pt x="387" y="164"/>
                </a:cubicBezTo>
                <a:moveTo>
                  <a:pt x="613" y="282"/>
                </a:moveTo>
                <a:cubicBezTo>
                  <a:pt x="613" y="282"/>
                  <a:pt x="613" y="282"/>
                  <a:pt x="614" y="282"/>
                </a:cubicBezTo>
                <a:cubicBezTo>
                  <a:pt x="614" y="282"/>
                  <a:pt x="614" y="282"/>
                  <a:pt x="614" y="282"/>
                </a:cubicBezTo>
                <a:cubicBezTo>
                  <a:pt x="614" y="281"/>
                  <a:pt x="614" y="281"/>
                  <a:pt x="614" y="281"/>
                </a:cubicBezTo>
                <a:cubicBezTo>
                  <a:pt x="613" y="281"/>
                  <a:pt x="612" y="281"/>
                  <a:pt x="612" y="281"/>
                </a:cubicBezTo>
                <a:cubicBezTo>
                  <a:pt x="612" y="281"/>
                  <a:pt x="612" y="281"/>
                  <a:pt x="612" y="281"/>
                </a:cubicBezTo>
                <a:cubicBezTo>
                  <a:pt x="612" y="281"/>
                  <a:pt x="612" y="282"/>
                  <a:pt x="612" y="282"/>
                </a:cubicBezTo>
                <a:cubicBezTo>
                  <a:pt x="612" y="282"/>
                  <a:pt x="613" y="282"/>
                  <a:pt x="613" y="282"/>
                </a:cubicBezTo>
                <a:moveTo>
                  <a:pt x="378" y="166"/>
                </a:moveTo>
                <a:cubicBezTo>
                  <a:pt x="377" y="165"/>
                  <a:pt x="376" y="165"/>
                  <a:pt x="375" y="166"/>
                </a:cubicBezTo>
                <a:cubicBezTo>
                  <a:pt x="376" y="166"/>
                  <a:pt x="377" y="166"/>
                  <a:pt x="378" y="166"/>
                </a:cubicBezTo>
                <a:moveTo>
                  <a:pt x="641" y="440"/>
                </a:moveTo>
                <a:cubicBezTo>
                  <a:pt x="641" y="440"/>
                  <a:pt x="641" y="441"/>
                  <a:pt x="641" y="441"/>
                </a:cubicBezTo>
                <a:cubicBezTo>
                  <a:pt x="641" y="441"/>
                  <a:pt x="641" y="442"/>
                  <a:pt x="641" y="442"/>
                </a:cubicBezTo>
                <a:cubicBezTo>
                  <a:pt x="641" y="442"/>
                  <a:pt x="642" y="442"/>
                  <a:pt x="642" y="442"/>
                </a:cubicBezTo>
                <a:cubicBezTo>
                  <a:pt x="642" y="442"/>
                  <a:pt x="643" y="442"/>
                  <a:pt x="642" y="442"/>
                </a:cubicBezTo>
                <a:cubicBezTo>
                  <a:pt x="642" y="441"/>
                  <a:pt x="642" y="441"/>
                  <a:pt x="641" y="440"/>
                </a:cubicBezTo>
                <a:moveTo>
                  <a:pt x="422" y="163"/>
                </a:moveTo>
                <a:cubicBezTo>
                  <a:pt x="421" y="163"/>
                  <a:pt x="421" y="164"/>
                  <a:pt x="421" y="164"/>
                </a:cubicBezTo>
                <a:cubicBezTo>
                  <a:pt x="421" y="164"/>
                  <a:pt x="422" y="164"/>
                  <a:pt x="422" y="164"/>
                </a:cubicBezTo>
                <a:cubicBezTo>
                  <a:pt x="422" y="164"/>
                  <a:pt x="423" y="164"/>
                  <a:pt x="422" y="164"/>
                </a:cubicBezTo>
                <a:cubicBezTo>
                  <a:pt x="422" y="164"/>
                  <a:pt x="422" y="163"/>
                  <a:pt x="422" y="163"/>
                </a:cubicBezTo>
                <a:moveTo>
                  <a:pt x="381" y="164"/>
                </a:moveTo>
                <a:cubicBezTo>
                  <a:pt x="382" y="164"/>
                  <a:pt x="382" y="164"/>
                  <a:pt x="383" y="164"/>
                </a:cubicBezTo>
                <a:cubicBezTo>
                  <a:pt x="382" y="163"/>
                  <a:pt x="382" y="163"/>
                  <a:pt x="381" y="164"/>
                </a:cubicBezTo>
                <a:moveTo>
                  <a:pt x="268" y="212"/>
                </a:moveTo>
                <a:cubicBezTo>
                  <a:pt x="268" y="212"/>
                  <a:pt x="267" y="212"/>
                  <a:pt x="267" y="212"/>
                </a:cubicBezTo>
                <a:cubicBezTo>
                  <a:pt x="267" y="213"/>
                  <a:pt x="268" y="213"/>
                  <a:pt x="269" y="212"/>
                </a:cubicBezTo>
                <a:cubicBezTo>
                  <a:pt x="269" y="212"/>
                  <a:pt x="269" y="212"/>
                  <a:pt x="269" y="212"/>
                </a:cubicBezTo>
                <a:cubicBezTo>
                  <a:pt x="269" y="212"/>
                  <a:pt x="268" y="212"/>
                  <a:pt x="268" y="212"/>
                </a:cubicBezTo>
                <a:moveTo>
                  <a:pt x="567" y="586"/>
                </a:moveTo>
                <a:cubicBezTo>
                  <a:pt x="567" y="586"/>
                  <a:pt x="567" y="587"/>
                  <a:pt x="567" y="587"/>
                </a:cubicBezTo>
                <a:cubicBezTo>
                  <a:pt x="567" y="587"/>
                  <a:pt x="567" y="587"/>
                  <a:pt x="567" y="587"/>
                </a:cubicBezTo>
                <a:cubicBezTo>
                  <a:pt x="567" y="587"/>
                  <a:pt x="568" y="587"/>
                  <a:pt x="568" y="587"/>
                </a:cubicBezTo>
                <a:cubicBezTo>
                  <a:pt x="568" y="587"/>
                  <a:pt x="567" y="587"/>
                  <a:pt x="567" y="586"/>
                </a:cubicBezTo>
                <a:moveTo>
                  <a:pt x="612" y="529"/>
                </a:moveTo>
                <a:cubicBezTo>
                  <a:pt x="613" y="529"/>
                  <a:pt x="613" y="529"/>
                  <a:pt x="613" y="529"/>
                </a:cubicBezTo>
                <a:cubicBezTo>
                  <a:pt x="613" y="529"/>
                  <a:pt x="613" y="529"/>
                  <a:pt x="613" y="529"/>
                </a:cubicBezTo>
                <a:cubicBezTo>
                  <a:pt x="613" y="529"/>
                  <a:pt x="613" y="529"/>
                  <a:pt x="613" y="528"/>
                </a:cubicBezTo>
                <a:cubicBezTo>
                  <a:pt x="613" y="529"/>
                  <a:pt x="613" y="529"/>
                  <a:pt x="612" y="529"/>
                </a:cubicBezTo>
                <a:moveTo>
                  <a:pt x="611" y="523"/>
                </a:moveTo>
                <a:cubicBezTo>
                  <a:pt x="611" y="523"/>
                  <a:pt x="611" y="523"/>
                  <a:pt x="611" y="523"/>
                </a:cubicBezTo>
                <a:cubicBezTo>
                  <a:pt x="611" y="523"/>
                  <a:pt x="611" y="523"/>
                  <a:pt x="611" y="523"/>
                </a:cubicBezTo>
                <a:cubicBezTo>
                  <a:pt x="611" y="523"/>
                  <a:pt x="611" y="524"/>
                  <a:pt x="611" y="524"/>
                </a:cubicBezTo>
                <a:cubicBezTo>
                  <a:pt x="611" y="524"/>
                  <a:pt x="611" y="523"/>
                  <a:pt x="611" y="523"/>
                </a:cubicBezTo>
                <a:moveTo>
                  <a:pt x="611" y="536"/>
                </a:moveTo>
                <a:cubicBezTo>
                  <a:pt x="611" y="536"/>
                  <a:pt x="611" y="535"/>
                  <a:pt x="611" y="535"/>
                </a:cubicBezTo>
                <a:cubicBezTo>
                  <a:pt x="611" y="535"/>
                  <a:pt x="611" y="535"/>
                  <a:pt x="611" y="535"/>
                </a:cubicBezTo>
                <a:cubicBezTo>
                  <a:pt x="611" y="536"/>
                  <a:pt x="611" y="536"/>
                  <a:pt x="611" y="536"/>
                </a:cubicBezTo>
                <a:cubicBezTo>
                  <a:pt x="611" y="536"/>
                  <a:pt x="611" y="536"/>
                  <a:pt x="611" y="536"/>
                </a:cubicBezTo>
                <a:moveTo>
                  <a:pt x="326" y="632"/>
                </a:moveTo>
                <a:cubicBezTo>
                  <a:pt x="326" y="632"/>
                  <a:pt x="326" y="632"/>
                  <a:pt x="326" y="632"/>
                </a:cubicBezTo>
                <a:cubicBezTo>
                  <a:pt x="326" y="632"/>
                  <a:pt x="327" y="631"/>
                  <a:pt x="327" y="631"/>
                </a:cubicBezTo>
                <a:cubicBezTo>
                  <a:pt x="327" y="631"/>
                  <a:pt x="326" y="631"/>
                  <a:pt x="326" y="631"/>
                </a:cubicBezTo>
                <a:cubicBezTo>
                  <a:pt x="326" y="631"/>
                  <a:pt x="326" y="631"/>
                  <a:pt x="326" y="632"/>
                </a:cubicBezTo>
                <a:moveTo>
                  <a:pt x="614" y="290"/>
                </a:moveTo>
                <a:cubicBezTo>
                  <a:pt x="614" y="290"/>
                  <a:pt x="614" y="290"/>
                  <a:pt x="614" y="289"/>
                </a:cubicBezTo>
                <a:cubicBezTo>
                  <a:pt x="614" y="290"/>
                  <a:pt x="613" y="290"/>
                  <a:pt x="613" y="290"/>
                </a:cubicBezTo>
                <a:cubicBezTo>
                  <a:pt x="614" y="290"/>
                  <a:pt x="614" y="290"/>
                  <a:pt x="614" y="290"/>
                </a:cubicBezTo>
                <a:cubicBezTo>
                  <a:pt x="614" y="290"/>
                  <a:pt x="614" y="290"/>
                  <a:pt x="614" y="290"/>
                </a:cubicBezTo>
                <a:moveTo>
                  <a:pt x="222" y="253"/>
                </a:moveTo>
                <a:cubicBezTo>
                  <a:pt x="222" y="253"/>
                  <a:pt x="222" y="253"/>
                  <a:pt x="222" y="253"/>
                </a:cubicBezTo>
                <a:cubicBezTo>
                  <a:pt x="222" y="253"/>
                  <a:pt x="222" y="253"/>
                  <a:pt x="222" y="253"/>
                </a:cubicBezTo>
                <a:cubicBezTo>
                  <a:pt x="222" y="253"/>
                  <a:pt x="222" y="253"/>
                  <a:pt x="222" y="252"/>
                </a:cubicBezTo>
                <a:cubicBezTo>
                  <a:pt x="222" y="253"/>
                  <a:pt x="222" y="253"/>
                  <a:pt x="222" y="253"/>
                </a:cubicBezTo>
                <a:moveTo>
                  <a:pt x="621" y="295"/>
                </a:moveTo>
                <a:cubicBezTo>
                  <a:pt x="621" y="295"/>
                  <a:pt x="621" y="295"/>
                  <a:pt x="621" y="295"/>
                </a:cubicBezTo>
                <a:cubicBezTo>
                  <a:pt x="621" y="295"/>
                  <a:pt x="620" y="294"/>
                  <a:pt x="620" y="294"/>
                </a:cubicBezTo>
                <a:cubicBezTo>
                  <a:pt x="620" y="294"/>
                  <a:pt x="620" y="295"/>
                  <a:pt x="620" y="295"/>
                </a:cubicBezTo>
                <a:cubicBezTo>
                  <a:pt x="620" y="295"/>
                  <a:pt x="620" y="295"/>
                  <a:pt x="621" y="295"/>
                </a:cubicBezTo>
                <a:moveTo>
                  <a:pt x="389" y="163"/>
                </a:moveTo>
                <a:cubicBezTo>
                  <a:pt x="389" y="163"/>
                  <a:pt x="389" y="164"/>
                  <a:pt x="389" y="164"/>
                </a:cubicBezTo>
                <a:cubicBezTo>
                  <a:pt x="389" y="164"/>
                  <a:pt x="389" y="164"/>
                  <a:pt x="389" y="164"/>
                </a:cubicBezTo>
                <a:cubicBezTo>
                  <a:pt x="389" y="164"/>
                  <a:pt x="389" y="164"/>
                  <a:pt x="389" y="164"/>
                </a:cubicBezTo>
                <a:cubicBezTo>
                  <a:pt x="389" y="164"/>
                  <a:pt x="389" y="164"/>
                  <a:pt x="389" y="163"/>
                </a:cubicBezTo>
                <a:moveTo>
                  <a:pt x="643" y="459"/>
                </a:moveTo>
                <a:cubicBezTo>
                  <a:pt x="643" y="458"/>
                  <a:pt x="643" y="458"/>
                  <a:pt x="643" y="458"/>
                </a:cubicBezTo>
                <a:cubicBezTo>
                  <a:pt x="643" y="458"/>
                  <a:pt x="643" y="459"/>
                  <a:pt x="643" y="459"/>
                </a:cubicBezTo>
                <a:cubicBezTo>
                  <a:pt x="643" y="459"/>
                  <a:pt x="643" y="459"/>
                  <a:pt x="643" y="459"/>
                </a:cubicBezTo>
                <a:cubicBezTo>
                  <a:pt x="643" y="459"/>
                  <a:pt x="643" y="459"/>
                  <a:pt x="643" y="459"/>
                </a:cubicBezTo>
                <a:moveTo>
                  <a:pt x="641" y="445"/>
                </a:moveTo>
                <a:cubicBezTo>
                  <a:pt x="642" y="445"/>
                  <a:pt x="642" y="445"/>
                  <a:pt x="642" y="445"/>
                </a:cubicBezTo>
                <a:cubicBezTo>
                  <a:pt x="642" y="444"/>
                  <a:pt x="641" y="444"/>
                  <a:pt x="641" y="444"/>
                </a:cubicBezTo>
                <a:cubicBezTo>
                  <a:pt x="641" y="444"/>
                  <a:pt x="641" y="444"/>
                  <a:pt x="641" y="445"/>
                </a:cubicBezTo>
                <a:cubicBezTo>
                  <a:pt x="641" y="445"/>
                  <a:pt x="641" y="445"/>
                  <a:pt x="641" y="445"/>
                </a:cubicBezTo>
                <a:moveTo>
                  <a:pt x="647" y="444"/>
                </a:moveTo>
                <a:cubicBezTo>
                  <a:pt x="647" y="444"/>
                  <a:pt x="647" y="444"/>
                  <a:pt x="646" y="445"/>
                </a:cubicBezTo>
                <a:cubicBezTo>
                  <a:pt x="647" y="445"/>
                  <a:pt x="647" y="445"/>
                  <a:pt x="647" y="445"/>
                </a:cubicBezTo>
                <a:cubicBezTo>
                  <a:pt x="647" y="445"/>
                  <a:pt x="647" y="445"/>
                  <a:pt x="647" y="445"/>
                </a:cubicBezTo>
                <a:cubicBezTo>
                  <a:pt x="647" y="444"/>
                  <a:pt x="647" y="444"/>
                  <a:pt x="647" y="444"/>
                </a:cubicBezTo>
                <a:moveTo>
                  <a:pt x="643" y="448"/>
                </a:moveTo>
                <a:cubicBezTo>
                  <a:pt x="643" y="448"/>
                  <a:pt x="643" y="448"/>
                  <a:pt x="643" y="448"/>
                </a:cubicBezTo>
                <a:cubicBezTo>
                  <a:pt x="643" y="448"/>
                  <a:pt x="643" y="448"/>
                  <a:pt x="643" y="448"/>
                </a:cubicBezTo>
                <a:cubicBezTo>
                  <a:pt x="643" y="449"/>
                  <a:pt x="643" y="449"/>
                  <a:pt x="643" y="449"/>
                </a:cubicBezTo>
                <a:cubicBezTo>
                  <a:pt x="643" y="449"/>
                  <a:pt x="643" y="448"/>
                  <a:pt x="643" y="448"/>
                </a:cubicBezTo>
                <a:moveTo>
                  <a:pt x="94" y="535"/>
                </a:moveTo>
                <a:cubicBezTo>
                  <a:pt x="94" y="535"/>
                  <a:pt x="94" y="535"/>
                  <a:pt x="94" y="535"/>
                </a:cubicBezTo>
                <a:cubicBezTo>
                  <a:pt x="94" y="535"/>
                  <a:pt x="94" y="535"/>
                  <a:pt x="94" y="535"/>
                </a:cubicBezTo>
                <a:cubicBezTo>
                  <a:pt x="93" y="534"/>
                  <a:pt x="93" y="533"/>
                  <a:pt x="92" y="532"/>
                </a:cubicBezTo>
                <a:cubicBezTo>
                  <a:pt x="94" y="531"/>
                  <a:pt x="94" y="529"/>
                  <a:pt x="97" y="529"/>
                </a:cubicBezTo>
                <a:cubicBezTo>
                  <a:pt x="98" y="528"/>
                  <a:pt x="99" y="528"/>
                  <a:pt x="101" y="527"/>
                </a:cubicBezTo>
                <a:cubicBezTo>
                  <a:pt x="101" y="526"/>
                  <a:pt x="102" y="525"/>
                  <a:pt x="102" y="525"/>
                </a:cubicBezTo>
                <a:cubicBezTo>
                  <a:pt x="103" y="525"/>
                  <a:pt x="104" y="525"/>
                  <a:pt x="104" y="524"/>
                </a:cubicBezTo>
                <a:cubicBezTo>
                  <a:pt x="106" y="524"/>
                  <a:pt x="106" y="522"/>
                  <a:pt x="108" y="522"/>
                </a:cubicBezTo>
                <a:cubicBezTo>
                  <a:pt x="109" y="522"/>
                  <a:pt x="110" y="519"/>
                  <a:pt x="112" y="520"/>
                </a:cubicBezTo>
                <a:cubicBezTo>
                  <a:pt x="113" y="519"/>
                  <a:pt x="114" y="519"/>
                  <a:pt x="115" y="518"/>
                </a:cubicBezTo>
                <a:cubicBezTo>
                  <a:pt x="117" y="517"/>
                  <a:pt x="118" y="516"/>
                  <a:pt x="117" y="513"/>
                </a:cubicBezTo>
                <a:cubicBezTo>
                  <a:pt x="116" y="512"/>
                  <a:pt x="117" y="511"/>
                  <a:pt x="115" y="510"/>
                </a:cubicBezTo>
                <a:cubicBezTo>
                  <a:pt x="115" y="510"/>
                  <a:pt x="115" y="509"/>
                  <a:pt x="115" y="508"/>
                </a:cubicBezTo>
                <a:cubicBezTo>
                  <a:pt x="116" y="507"/>
                  <a:pt x="114" y="505"/>
                  <a:pt x="114" y="504"/>
                </a:cubicBezTo>
                <a:cubicBezTo>
                  <a:pt x="113" y="503"/>
                  <a:pt x="114" y="502"/>
                  <a:pt x="114" y="501"/>
                </a:cubicBezTo>
                <a:cubicBezTo>
                  <a:pt x="114" y="501"/>
                  <a:pt x="113" y="500"/>
                  <a:pt x="113" y="500"/>
                </a:cubicBezTo>
                <a:cubicBezTo>
                  <a:pt x="113" y="499"/>
                  <a:pt x="113" y="499"/>
                  <a:pt x="113" y="498"/>
                </a:cubicBezTo>
                <a:cubicBezTo>
                  <a:pt x="113" y="498"/>
                  <a:pt x="112" y="497"/>
                  <a:pt x="112" y="497"/>
                </a:cubicBezTo>
                <a:cubicBezTo>
                  <a:pt x="112" y="493"/>
                  <a:pt x="112" y="493"/>
                  <a:pt x="112" y="493"/>
                </a:cubicBezTo>
                <a:cubicBezTo>
                  <a:pt x="110" y="492"/>
                  <a:pt x="111" y="491"/>
                  <a:pt x="110" y="490"/>
                </a:cubicBezTo>
                <a:cubicBezTo>
                  <a:pt x="110" y="489"/>
                  <a:pt x="109" y="488"/>
                  <a:pt x="109" y="487"/>
                </a:cubicBezTo>
                <a:cubicBezTo>
                  <a:pt x="109" y="487"/>
                  <a:pt x="110" y="487"/>
                  <a:pt x="111" y="486"/>
                </a:cubicBezTo>
                <a:cubicBezTo>
                  <a:pt x="110" y="486"/>
                  <a:pt x="110" y="486"/>
                  <a:pt x="110" y="485"/>
                </a:cubicBezTo>
                <a:cubicBezTo>
                  <a:pt x="110" y="485"/>
                  <a:pt x="111" y="485"/>
                  <a:pt x="111" y="483"/>
                </a:cubicBezTo>
                <a:cubicBezTo>
                  <a:pt x="111" y="483"/>
                  <a:pt x="111" y="483"/>
                  <a:pt x="111" y="483"/>
                </a:cubicBezTo>
                <a:cubicBezTo>
                  <a:pt x="111" y="484"/>
                  <a:pt x="111" y="484"/>
                  <a:pt x="111" y="484"/>
                </a:cubicBezTo>
                <a:cubicBezTo>
                  <a:pt x="111" y="484"/>
                  <a:pt x="111" y="484"/>
                  <a:pt x="111" y="484"/>
                </a:cubicBezTo>
                <a:cubicBezTo>
                  <a:pt x="111" y="484"/>
                  <a:pt x="111" y="484"/>
                  <a:pt x="111" y="483"/>
                </a:cubicBezTo>
                <a:cubicBezTo>
                  <a:pt x="111" y="483"/>
                  <a:pt x="111" y="483"/>
                  <a:pt x="111" y="483"/>
                </a:cubicBezTo>
                <a:cubicBezTo>
                  <a:pt x="110" y="483"/>
                  <a:pt x="109" y="482"/>
                  <a:pt x="110" y="482"/>
                </a:cubicBezTo>
                <a:cubicBezTo>
                  <a:pt x="111" y="482"/>
                  <a:pt x="112" y="482"/>
                  <a:pt x="112" y="481"/>
                </a:cubicBezTo>
                <a:cubicBezTo>
                  <a:pt x="112" y="480"/>
                  <a:pt x="112" y="480"/>
                  <a:pt x="112" y="480"/>
                </a:cubicBezTo>
                <a:cubicBezTo>
                  <a:pt x="114" y="480"/>
                  <a:pt x="113" y="479"/>
                  <a:pt x="113" y="478"/>
                </a:cubicBezTo>
                <a:cubicBezTo>
                  <a:pt x="115" y="478"/>
                  <a:pt x="115" y="478"/>
                  <a:pt x="115" y="476"/>
                </a:cubicBezTo>
                <a:cubicBezTo>
                  <a:pt x="114" y="477"/>
                  <a:pt x="114" y="477"/>
                  <a:pt x="113" y="478"/>
                </a:cubicBezTo>
                <a:cubicBezTo>
                  <a:pt x="113" y="478"/>
                  <a:pt x="112" y="478"/>
                  <a:pt x="112" y="478"/>
                </a:cubicBezTo>
                <a:cubicBezTo>
                  <a:pt x="111" y="477"/>
                  <a:pt x="112" y="475"/>
                  <a:pt x="111" y="474"/>
                </a:cubicBezTo>
                <a:cubicBezTo>
                  <a:pt x="111" y="473"/>
                  <a:pt x="110" y="473"/>
                  <a:pt x="110" y="474"/>
                </a:cubicBezTo>
                <a:cubicBezTo>
                  <a:pt x="109" y="476"/>
                  <a:pt x="109" y="476"/>
                  <a:pt x="108" y="475"/>
                </a:cubicBezTo>
                <a:cubicBezTo>
                  <a:pt x="108" y="475"/>
                  <a:pt x="108" y="475"/>
                  <a:pt x="107" y="475"/>
                </a:cubicBezTo>
                <a:cubicBezTo>
                  <a:pt x="107" y="474"/>
                  <a:pt x="107" y="474"/>
                  <a:pt x="107" y="474"/>
                </a:cubicBezTo>
                <a:cubicBezTo>
                  <a:pt x="107" y="473"/>
                  <a:pt x="107" y="472"/>
                  <a:pt x="107" y="471"/>
                </a:cubicBezTo>
                <a:cubicBezTo>
                  <a:pt x="107" y="471"/>
                  <a:pt x="107" y="471"/>
                  <a:pt x="107" y="471"/>
                </a:cubicBezTo>
                <a:cubicBezTo>
                  <a:pt x="107" y="471"/>
                  <a:pt x="107" y="471"/>
                  <a:pt x="107" y="472"/>
                </a:cubicBezTo>
                <a:cubicBezTo>
                  <a:pt x="107" y="472"/>
                  <a:pt x="107" y="472"/>
                  <a:pt x="107" y="472"/>
                </a:cubicBezTo>
                <a:cubicBezTo>
                  <a:pt x="107" y="471"/>
                  <a:pt x="108" y="471"/>
                  <a:pt x="108" y="471"/>
                </a:cubicBezTo>
                <a:cubicBezTo>
                  <a:pt x="108" y="471"/>
                  <a:pt x="107" y="471"/>
                  <a:pt x="107" y="471"/>
                </a:cubicBezTo>
                <a:cubicBezTo>
                  <a:pt x="106" y="472"/>
                  <a:pt x="106" y="472"/>
                  <a:pt x="105" y="472"/>
                </a:cubicBezTo>
                <a:cubicBezTo>
                  <a:pt x="105" y="472"/>
                  <a:pt x="105" y="471"/>
                  <a:pt x="104" y="471"/>
                </a:cubicBezTo>
                <a:cubicBezTo>
                  <a:pt x="104" y="470"/>
                  <a:pt x="104" y="470"/>
                  <a:pt x="104" y="470"/>
                </a:cubicBezTo>
                <a:cubicBezTo>
                  <a:pt x="105" y="469"/>
                  <a:pt x="105" y="469"/>
                  <a:pt x="105" y="468"/>
                </a:cubicBezTo>
                <a:cubicBezTo>
                  <a:pt x="104" y="468"/>
                  <a:pt x="104" y="467"/>
                  <a:pt x="104" y="467"/>
                </a:cubicBezTo>
                <a:cubicBezTo>
                  <a:pt x="105" y="466"/>
                  <a:pt x="105" y="465"/>
                  <a:pt x="106" y="464"/>
                </a:cubicBezTo>
                <a:cubicBezTo>
                  <a:pt x="106" y="464"/>
                  <a:pt x="107" y="464"/>
                  <a:pt x="107" y="463"/>
                </a:cubicBezTo>
                <a:cubicBezTo>
                  <a:pt x="107" y="463"/>
                  <a:pt x="107" y="463"/>
                  <a:pt x="108" y="463"/>
                </a:cubicBezTo>
                <a:cubicBezTo>
                  <a:pt x="108" y="464"/>
                  <a:pt x="108" y="464"/>
                  <a:pt x="109" y="464"/>
                </a:cubicBezTo>
                <a:cubicBezTo>
                  <a:pt x="111" y="466"/>
                  <a:pt x="113" y="467"/>
                  <a:pt x="113" y="470"/>
                </a:cubicBezTo>
                <a:cubicBezTo>
                  <a:pt x="113" y="471"/>
                  <a:pt x="114" y="472"/>
                  <a:pt x="115" y="472"/>
                </a:cubicBezTo>
                <a:cubicBezTo>
                  <a:pt x="115" y="473"/>
                  <a:pt x="115" y="474"/>
                  <a:pt x="115" y="475"/>
                </a:cubicBezTo>
                <a:cubicBezTo>
                  <a:pt x="115" y="475"/>
                  <a:pt x="115" y="474"/>
                  <a:pt x="115" y="474"/>
                </a:cubicBezTo>
                <a:cubicBezTo>
                  <a:pt x="115" y="474"/>
                  <a:pt x="115" y="474"/>
                  <a:pt x="115" y="474"/>
                </a:cubicBezTo>
                <a:cubicBezTo>
                  <a:pt x="115" y="475"/>
                  <a:pt x="114" y="475"/>
                  <a:pt x="115" y="475"/>
                </a:cubicBezTo>
                <a:cubicBezTo>
                  <a:pt x="115" y="475"/>
                  <a:pt x="115" y="475"/>
                  <a:pt x="115" y="475"/>
                </a:cubicBezTo>
                <a:cubicBezTo>
                  <a:pt x="116" y="474"/>
                  <a:pt x="116" y="475"/>
                  <a:pt x="116" y="475"/>
                </a:cubicBezTo>
                <a:cubicBezTo>
                  <a:pt x="117" y="476"/>
                  <a:pt x="117" y="477"/>
                  <a:pt x="118" y="478"/>
                </a:cubicBezTo>
                <a:cubicBezTo>
                  <a:pt x="119" y="479"/>
                  <a:pt x="119" y="480"/>
                  <a:pt x="120" y="481"/>
                </a:cubicBezTo>
                <a:cubicBezTo>
                  <a:pt x="121" y="483"/>
                  <a:pt x="122" y="484"/>
                  <a:pt x="123" y="486"/>
                </a:cubicBezTo>
                <a:cubicBezTo>
                  <a:pt x="124" y="487"/>
                  <a:pt x="124" y="489"/>
                  <a:pt x="125" y="490"/>
                </a:cubicBezTo>
                <a:cubicBezTo>
                  <a:pt x="125" y="490"/>
                  <a:pt x="126" y="490"/>
                  <a:pt x="126" y="491"/>
                </a:cubicBezTo>
                <a:cubicBezTo>
                  <a:pt x="125" y="492"/>
                  <a:pt x="127" y="493"/>
                  <a:pt x="127" y="495"/>
                </a:cubicBezTo>
                <a:cubicBezTo>
                  <a:pt x="127" y="495"/>
                  <a:pt x="127" y="495"/>
                  <a:pt x="128" y="495"/>
                </a:cubicBezTo>
                <a:cubicBezTo>
                  <a:pt x="128" y="495"/>
                  <a:pt x="128" y="496"/>
                  <a:pt x="129" y="496"/>
                </a:cubicBezTo>
                <a:cubicBezTo>
                  <a:pt x="129" y="497"/>
                  <a:pt x="129" y="498"/>
                  <a:pt x="130" y="499"/>
                </a:cubicBezTo>
                <a:cubicBezTo>
                  <a:pt x="131" y="500"/>
                  <a:pt x="130" y="501"/>
                  <a:pt x="131" y="501"/>
                </a:cubicBezTo>
                <a:cubicBezTo>
                  <a:pt x="132" y="502"/>
                  <a:pt x="132" y="503"/>
                  <a:pt x="133" y="504"/>
                </a:cubicBezTo>
                <a:cubicBezTo>
                  <a:pt x="135" y="505"/>
                  <a:pt x="135" y="508"/>
                  <a:pt x="136" y="509"/>
                </a:cubicBezTo>
                <a:cubicBezTo>
                  <a:pt x="136" y="510"/>
                  <a:pt x="136" y="510"/>
                  <a:pt x="137" y="511"/>
                </a:cubicBezTo>
                <a:cubicBezTo>
                  <a:pt x="137" y="511"/>
                  <a:pt x="137" y="512"/>
                  <a:pt x="138" y="513"/>
                </a:cubicBezTo>
                <a:cubicBezTo>
                  <a:pt x="138" y="513"/>
                  <a:pt x="139" y="514"/>
                  <a:pt x="139" y="514"/>
                </a:cubicBezTo>
                <a:cubicBezTo>
                  <a:pt x="139" y="515"/>
                  <a:pt x="139" y="515"/>
                  <a:pt x="140" y="516"/>
                </a:cubicBezTo>
                <a:cubicBezTo>
                  <a:pt x="141" y="516"/>
                  <a:pt x="141" y="517"/>
                  <a:pt x="141" y="518"/>
                </a:cubicBezTo>
                <a:cubicBezTo>
                  <a:pt x="142" y="519"/>
                  <a:pt x="142" y="519"/>
                  <a:pt x="142" y="520"/>
                </a:cubicBezTo>
                <a:cubicBezTo>
                  <a:pt x="142" y="520"/>
                  <a:pt x="142" y="521"/>
                  <a:pt x="143" y="521"/>
                </a:cubicBezTo>
                <a:cubicBezTo>
                  <a:pt x="143" y="522"/>
                  <a:pt x="143" y="522"/>
                  <a:pt x="144" y="523"/>
                </a:cubicBezTo>
                <a:cubicBezTo>
                  <a:pt x="143" y="525"/>
                  <a:pt x="140" y="527"/>
                  <a:pt x="138" y="528"/>
                </a:cubicBezTo>
                <a:cubicBezTo>
                  <a:pt x="137" y="527"/>
                  <a:pt x="136" y="529"/>
                  <a:pt x="135" y="529"/>
                </a:cubicBezTo>
                <a:cubicBezTo>
                  <a:pt x="135" y="529"/>
                  <a:pt x="134" y="529"/>
                  <a:pt x="134" y="530"/>
                </a:cubicBezTo>
                <a:cubicBezTo>
                  <a:pt x="134" y="530"/>
                  <a:pt x="134" y="530"/>
                  <a:pt x="133" y="530"/>
                </a:cubicBezTo>
                <a:cubicBezTo>
                  <a:pt x="132" y="530"/>
                  <a:pt x="132" y="532"/>
                  <a:pt x="130" y="532"/>
                </a:cubicBezTo>
                <a:cubicBezTo>
                  <a:pt x="129" y="532"/>
                  <a:pt x="128" y="533"/>
                  <a:pt x="128" y="534"/>
                </a:cubicBezTo>
                <a:cubicBezTo>
                  <a:pt x="127" y="534"/>
                  <a:pt x="127" y="534"/>
                  <a:pt x="127" y="535"/>
                </a:cubicBezTo>
                <a:cubicBezTo>
                  <a:pt x="127" y="536"/>
                  <a:pt x="127" y="536"/>
                  <a:pt x="128" y="537"/>
                </a:cubicBezTo>
                <a:cubicBezTo>
                  <a:pt x="128" y="538"/>
                  <a:pt x="129" y="539"/>
                  <a:pt x="129" y="540"/>
                </a:cubicBezTo>
                <a:cubicBezTo>
                  <a:pt x="130" y="541"/>
                  <a:pt x="129" y="542"/>
                  <a:pt x="130" y="543"/>
                </a:cubicBezTo>
                <a:cubicBezTo>
                  <a:pt x="130" y="545"/>
                  <a:pt x="132" y="546"/>
                  <a:pt x="131" y="548"/>
                </a:cubicBezTo>
                <a:cubicBezTo>
                  <a:pt x="133" y="549"/>
                  <a:pt x="132" y="552"/>
                  <a:pt x="134" y="553"/>
                </a:cubicBezTo>
                <a:cubicBezTo>
                  <a:pt x="134" y="554"/>
                  <a:pt x="134" y="555"/>
                  <a:pt x="135" y="555"/>
                </a:cubicBezTo>
                <a:cubicBezTo>
                  <a:pt x="135" y="557"/>
                  <a:pt x="136" y="558"/>
                  <a:pt x="136" y="559"/>
                </a:cubicBezTo>
                <a:cubicBezTo>
                  <a:pt x="136" y="559"/>
                  <a:pt x="136" y="560"/>
                  <a:pt x="136" y="560"/>
                </a:cubicBezTo>
                <a:cubicBezTo>
                  <a:pt x="137" y="561"/>
                  <a:pt x="137" y="561"/>
                  <a:pt x="138" y="562"/>
                </a:cubicBezTo>
                <a:cubicBezTo>
                  <a:pt x="138" y="562"/>
                  <a:pt x="138" y="563"/>
                  <a:pt x="138" y="563"/>
                </a:cubicBezTo>
                <a:cubicBezTo>
                  <a:pt x="138" y="565"/>
                  <a:pt x="139" y="566"/>
                  <a:pt x="140" y="567"/>
                </a:cubicBezTo>
                <a:cubicBezTo>
                  <a:pt x="140" y="569"/>
                  <a:pt x="141" y="570"/>
                  <a:pt x="141" y="572"/>
                </a:cubicBezTo>
                <a:cubicBezTo>
                  <a:pt x="141" y="573"/>
                  <a:pt x="142" y="573"/>
                  <a:pt x="142" y="574"/>
                </a:cubicBezTo>
                <a:cubicBezTo>
                  <a:pt x="142" y="574"/>
                  <a:pt x="141" y="574"/>
                  <a:pt x="141" y="574"/>
                </a:cubicBezTo>
                <a:cubicBezTo>
                  <a:pt x="141" y="575"/>
                  <a:pt x="141" y="575"/>
                  <a:pt x="142" y="575"/>
                </a:cubicBezTo>
                <a:cubicBezTo>
                  <a:pt x="142" y="575"/>
                  <a:pt x="141" y="576"/>
                  <a:pt x="141" y="576"/>
                </a:cubicBezTo>
                <a:cubicBezTo>
                  <a:pt x="142" y="577"/>
                  <a:pt x="144" y="577"/>
                  <a:pt x="144" y="579"/>
                </a:cubicBezTo>
                <a:cubicBezTo>
                  <a:pt x="144" y="580"/>
                  <a:pt x="145" y="580"/>
                  <a:pt x="145" y="581"/>
                </a:cubicBezTo>
                <a:cubicBezTo>
                  <a:pt x="145" y="581"/>
                  <a:pt x="145" y="581"/>
                  <a:pt x="145" y="581"/>
                </a:cubicBezTo>
                <a:cubicBezTo>
                  <a:pt x="145" y="581"/>
                  <a:pt x="145" y="582"/>
                  <a:pt x="144" y="581"/>
                </a:cubicBezTo>
                <a:cubicBezTo>
                  <a:pt x="144" y="581"/>
                  <a:pt x="144" y="581"/>
                  <a:pt x="143" y="581"/>
                </a:cubicBezTo>
                <a:cubicBezTo>
                  <a:pt x="143" y="581"/>
                  <a:pt x="142" y="581"/>
                  <a:pt x="142" y="581"/>
                </a:cubicBezTo>
                <a:cubicBezTo>
                  <a:pt x="143" y="582"/>
                  <a:pt x="143" y="583"/>
                  <a:pt x="143" y="584"/>
                </a:cubicBezTo>
                <a:cubicBezTo>
                  <a:pt x="143" y="584"/>
                  <a:pt x="142" y="584"/>
                  <a:pt x="142" y="584"/>
                </a:cubicBezTo>
                <a:cubicBezTo>
                  <a:pt x="141" y="584"/>
                  <a:pt x="141" y="585"/>
                  <a:pt x="141" y="586"/>
                </a:cubicBezTo>
                <a:cubicBezTo>
                  <a:pt x="141" y="586"/>
                  <a:pt x="142" y="586"/>
                  <a:pt x="142" y="586"/>
                </a:cubicBezTo>
                <a:cubicBezTo>
                  <a:pt x="143" y="586"/>
                  <a:pt x="143" y="586"/>
                  <a:pt x="144" y="586"/>
                </a:cubicBezTo>
                <a:cubicBezTo>
                  <a:pt x="143" y="587"/>
                  <a:pt x="142" y="588"/>
                  <a:pt x="143" y="589"/>
                </a:cubicBezTo>
                <a:cubicBezTo>
                  <a:pt x="143" y="590"/>
                  <a:pt x="143" y="590"/>
                  <a:pt x="144" y="590"/>
                </a:cubicBezTo>
                <a:cubicBezTo>
                  <a:pt x="144" y="591"/>
                  <a:pt x="144" y="591"/>
                  <a:pt x="144" y="591"/>
                </a:cubicBezTo>
                <a:cubicBezTo>
                  <a:pt x="143" y="591"/>
                  <a:pt x="142" y="592"/>
                  <a:pt x="142" y="593"/>
                </a:cubicBezTo>
                <a:cubicBezTo>
                  <a:pt x="142" y="593"/>
                  <a:pt x="141" y="593"/>
                  <a:pt x="141" y="593"/>
                </a:cubicBezTo>
                <a:cubicBezTo>
                  <a:pt x="140" y="593"/>
                  <a:pt x="140" y="593"/>
                  <a:pt x="140" y="592"/>
                </a:cubicBezTo>
                <a:cubicBezTo>
                  <a:pt x="140" y="592"/>
                  <a:pt x="140" y="591"/>
                  <a:pt x="141" y="591"/>
                </a:cubicBezTo>
                <a:cubicBezTo>
                  <a:pt x="141" y="591"/>
                  <a:pt x="141" y="591"/>
                  <a:pt x="142" y="591"/>
                </a:cubicBezTo>
                <a:cubicBezTo>
                  <a:pt x="141" y="590"/>
                  <a:pt x="141" y="589"/>
                  <a:pt x="140" y="589"/>
                </a:cubicBezTo>
                <a:cubicBezTo>
                  <a:pt x="140" y="589"/>
                  <a:pt x="140" y="588"/>
                  <a:pt x="139" y="588"/>
                </a:cubicBezTo>
                <a:cubicBezTo>
                  <a:pt x="139" y="588"/>
                  <a:pt x="138" y="588"/>
                  <a:pt x="138" y="589"/>
                </a:cubicBezTo>
                <a:cubicBezTo>
                  <a:pt x="137" y="589"/>
                  <a:pt x="137" y="589"/>
                  <a:pt x="137" y="589"/>
                </a:cubicBezTo>
                <a:cubicBezTo>
                  <a:pt x="136" y="588"/>
                  <a:pt x="134" y="587"/>
                  <a:pt x="133" y="586"/>
                </a:cubicBezTo>
                <a:cubicBezTo>
                  <a:pt x="134" y="584"/>
                  <a:pt x="131" y="584"/>
                  <a:pt x="131" y="582"/>
                </a:cubicBezTo>
                <a:cubicBezTo>
                  <a:pt x="131" y="582"/>
                  <a:pt x="131" y="581"/>
                  <a:pt x="130" y="581"/>
                </a:cubicBezTo>
                <a:cubicBezTo>
                  <a:pt x="129" y="579"/>
                  <a:pt x="127" y="578"/>
                  <a:pt x="126" y="577"/>
                </a:cubicBezTo>
                <a:cubicBezTo>
                  <a:pt x="125" y="576"/>
                  <a:pt x="125" y="575"/>
                  <a:pt x="125" y="574"/>
                </a:cubicBezTo>
                <a:cubicBezTo>
                  <a:pt x="124" y="573"/>
                  <a:pt x="124" y="572"/>
                  <a:pt x="122" y="571"/>
                </a:cubicBezTo>
                <a:cubicBezTo>
                  <a:pt x="120" y="570"/>
                  <a:pt x="120" y="567"/>
                  <a:pt x="118" y="566"/>
                </a:cubicBezTo>
                <a:cubicBezTo>
                  <a:pt x="118" y="565"/>
                  <a:pt x="118" y="565"/>
                  <a:pt x="117" y="564"/>
                </a:cubicBezTo>
                <a:cubicBezTo>
                  <a:pt x="116" y="563"/>
                  <a:pt x="114" y="561"/>
                  <a:pt x="113" y="560"/>
                </a:cubicBezTo>
                <a:cubicBezTo>
                  <a:pt x="112" y="558"/>
                  <a:pt x="111" y="557"/>
                  <a:pt x="109" y="555"/>
                </a:cubicBezTo>
                <a:cubicBezTo>
                  <a:pt x="108" y="554"/>
                  <a:pt x="108" y="553"/>
                  <a:pt x="107" y="552"/>
                </a:cubicBezTo>
                <a:cubicBezTo>
                  <a:pt x="106" y="551"/>
                  <a:pt x="105" y="551"/>
                  <a:pt x="105" y="549"/>
                </a:cubicBezTo>
                <a:cubicBezTo>
                  <a:pt x="104" y="548"/>
                  <a:pt x="103" y="547"/>
                  <a:pt x="102" y="546"/>
                </a:cubicBezTo>
                <a:cubicBezTo>
                  <a:pt x="102" y="544"/>
                  <a:pt x="100" y="544"/>
                  <a:pt x="99" y="542"/>
                </a:cubicBezTo>
                <a:cubicBezTo>
                  <a:pt x="99" y="541"/>
                  <a:pt x="100" y="541"/>
                  <a:pt x="100" y="540"/>
                </a:cubicBezTo>
                <a:cubicBezTo>
                  <a:pt x="99" y="540"/>
                  <a:pt x="99" y="540"/>
                  <a:pt x="98" y="540"/>
                </a:cubicBezTo>
                <a:cubicBezTo>
                  <a:pt x="97" y="539"/>
                  <a:pt x="96" y="538"/>
                  <a:pt x="96" y="538"/>
                </a:cubicBezTo>
                <a:cubicBezTo>
                  <a:pt x="95" y="537"/>
                  <a:pt x="94" y="536"/>
                  <a:pt x="94" y="535"/>
                </a:cubicBezTo>
                <a:cubicBezTo>
                  <a:pt x="95" y="534"/>
                  <a:pt x="97" y="536"/>
                  <a:pt x="97" y="535"/>
                </a:cubicBezTo>
                <a:cubicBezTo>
                  <a:pt x="97" y="534"/>
                  <a:pt x="96" y="534"/>
                  <a:pt x="96" y="533"/>
                </a:cubicBezTo>
                <a:cubicBezTo>
                  <a:pt x="95" y="533"/>
                  <a:pt x="95" y="533"/>
                  <a:pt x="94" y="534"/>
                </a:cubicBezTo>
                <a:cubicBezTo>
                  <a:pt x="94" y="535"/>
                  <a:pt x="94" y="535"/>
                  <a:pt x="94" y="535"/>
                </a:cubicBezTo>
                <a:moveTo>
                  <a:pt x="125" y="496"/>
                </a:moveTo>
                <a:cubicBezTo>
                  <a:pt x="125" y="496"/>
                  <a:pt x="124" y="495"/>
                  <a:pt x="124" y="495"/>
                </a:cubicBezTo>
                <a:cubicBezTo>
                  <a:pt x="124" y="495"/>
                  <a:pt x="124" y="495"/>
                  <a:pt x="124" y="495"/>
                </a:cubicBezTo>
                <a:cubicBezTo>
                  <a:pt x="124" y="495"/>
                  <a:pt x="124" y="496"/>
                  <a:pt x="124" y="496"/>
                </a:cubicBezTo>
                <a:cubicBezTo>
                  <a:pt x="124" y="496"/>
                  <a:pt x="124" y="496"/>
                  <a:pt x="124" y="496"/>
                </a:cubicBezTo>
                <a:cubicBezTo>
                  <a:pt x="124" y="496"/>
                  <a:pt x="125" y="496"/>
                  <a:pt x="124" y="495"/>
                </a:cubicBezTo>
                <a:cubicBezTo>
                  <a:pt x="124" y="495"/>
                  <a:pt x="124" y="494"/>
                  <a:pt x="122" y="494"/>
                </a:cubicBezTo>
                <a:cubicBezTo>
                  <a:pt x="123" y="494"/>
                  <a:pt x="123" y="494"/>
                  <a:pt x="123" y="494"/>
                </a:cubicBezTo>
                <a:cubicBezTo>
                  <a:pt x="123" y="494"/>
                  <a:pt x="123" y="494"/>
                  <a:pt x="123" y="494"/>
                </a:cubicBezTo>
                <a:cubicBezTo>
                  <a:pt x="123" y="494"/>
                  <a:pt x="122" y="493"/>
                  <a:pt x="122" y="494"/>
                </a:cubicBezTo>
                <a:cubicBezTo>
                  <a:pt x="122" y="494"/>
                  <a:pt x="122" y="494"/>
                  <a:pt x="123" y="494"/>
                </a:cubicBezTo>
                <a:cubicBezTo>
                  <a:pt x="123" y="495"/>
                  <a:pt x="123" y="495"/>
                  <a:pt x="125" y="496"/>
                </a:cubicBezTo>
                <a:moveTo>
                  <a:pt x="135" y="563"/>
                </a:moveTo>
                <a:cubicBezTo>
                  <a:pt x="135" y="563"/>
                  <a:pt x="135" y="563"/>
                  <a:pt x="135" y="563"/>
                </a:cubicBezTo>
                <a:cubicBezTo>
                  <a:pt x="135" y="563"/>
                  <a:pt x="135" y="562"/>
                  <a:pt x="135" y="562"/>
                </a:cubicBezTo>
                <a:cubicBezTo>
                  <a:pt x="135" y="562"/>
                  <a:pt x="135" y="562"/>
                  <a:pt x="134" y="562"/>
                </a:cubicBezTo>
                <a:cubicBezTo>
                  <a:pt x="134" y="562"/>
                  <a:pt x="135" y="562"/>
                  <a:pt x="135" y="563"/>
                </a:cubicBezTo>
                <a:cubicBezTo>
                  <a:pt x="135" y="564"/>
                  <a:pt x="135" y="564"/>
                  <a:pt x="136" y="566"/>
                </a:cubicBezTo>
                <a:cubicBezTo>
                  <a:pt x="136" y="565"/>
                  <a:pt x="137" y="565"/>
                  <a:pt x="137" y="564"/>
                </a:cubicBezTo>
                <a:cubicBezTo>
                  <a:pt x="136" y="564"/>
                  <a:pt x="136" y="563"/>
                  <a:pt x="135" y="563"/>
                </a:cubicBezTo>
                <a:moveTo>
                  <a:pt x="99" y="534"/>
                </a:moveTo>
                <a:cubicBezTo>
                  <a:pt x="100" y="535"/>
                  <a:pt x="101" y="534"/>
                  <a:pt x="102" y="534"/>
                </a:cubicBezTo>
                <a:cubicBezTo>
                  <a:pt x="102" y="534"/>
                  <a:pt x="102" y="533"/>
                  <a:pt x="102" y="533"/>
                </a:cubicBezTo>
                <a:cubicBezTo>
                  <a:pt x="102" y="533"/>
                  <a:pt x="102" y="532"/>
                  <a:pt x="101" y="532"/>
                </a:cubicBezTo>
                <a:cubicBezTo>
                  <a:pt x="101" y="533"/>
                  <a:pt x="100" y="533"/>
                  <a:pt x="99" y="534"/>
                </a:cubicBezTo>
                <a:moveTo>
                  <a:pt x="115" y="484"/>
                </a:moveTo>
                <a:cubicBezTo>
                  <a:pt x="115" y="484"/>
                  <a:pt x="115" y="484"/>
                  <a:pt x="115" y="484"/>
                </a:cubicBezTo>
                <a:cubicBezTo>
                  <a:pt x="114" y="485"/>
                  <a:pt x="114" y="485"/>
                  <a:pt x="115" y="485"/>
                </a:cubicBezTo>
                <a:cubicBezTo>
                  <a:pt x="115" y="486"/>
                  <a:pt x="115" y="486"/>
                  <a:pt x="116" y="486"/>
                </a:cubicBezTo>
                <a:cubicBezTo>
                  <a:pt x="116" y="486"/>
                  <a:pt x="116" y="485"/>
                  <a:pt x="116" y="485"/>
                </a:cubicBezTo>
                <a:cubicBezTo>
                  <a:pt x="116" y="485"/>
                  <a:pt x="115" y="484"/>
                  <a:pt x="115" y="484"/>
                </a:cubicBezTo>
                <a:moveTo>
                  <a:pt x="99" y="529"/>
                </a:moveTo>
                <a:cubicBezTo>
                  <a:pt x="98" y="530"/>
                  <a:pt x="98" y="531"/>
                  <a:pt x="99" y="531"/>
                </a:cubicBezTo>
                <a:cubicBezTo>
                  <a:pt x="99" y="531"/>
                  <a:pt x="99" y="530"/>
                  <a:pt x="99" y="529"/>
                </a:cubicBezTo>
                <a:moveTo>
                  <a:pt x="132" y="561"/>
                </a:moveTo>
                <a:cubicBezTo>
                  <a:pt x="132" y="560"/>
                  <a:pt x="132" y="560"/>
                  <a:pt x="132" y="560"/>
                </a:cubicBezTo>
                <a:cubicBezTo>
                  <a:pt x="132" y="560"/>
                  <a:pt x="132" y="560"/>
                  <a:pt x="132" y="560"/>
                </a:cubicBezTo>
                <a:cubicBezTo>
                  <a:pt x="131" y="560"/>
                  <a:pt x="131" y="561"/>
                  <a:pt x="132" y="561"/>
                </a:cubicBezTo>
                <a:cubicBezTo>
                  <a:pt x="132" y="562"/>
                  <a:pt x="132" y="561"/>
                  <a:pt x="132" y="561"/>
                </a:cubicBezTo>
                <a:moveTo>
                  <a:pt x="130" y="563"/>
                </a:moveTo>
                <a:cubicBezTo>
                  <a:pt x="130" y="563"/>
                  <a:pt x="130" y="563"/>
                  <a:pt x="130" y="563"/>
                </a:cubicBezTo>
                <a:cubicBezTo>
                  <a:pt x="130" y="563"/>
                  <a:pt x="130" y="563"/>
                  <a:pt x="130" y="564"/>
                </a:cubicBezTo>
                <a:cubicBezTo>
                  <a:pt x="130" y="563"/>
                  <a:pt x="130" y="563"/>
                  <a:pt x="130" y="563"/>
                </a:cubicBezTo>
                <a:cubicBezTo>
                  <a:pt x="130" y="563"/>
                  <a:pt x="130" y="563"/>
                  <a:pt x="130" y="563"/>
                </a:cubicBezTo>
                <a:moveTo>
                  <a:pt x="132" y="565"/>
                </a:moveTo>
                <a:cubicBezTo>
                  <a:pt x="132" y="565"/>
                  <a:pt x="132" y="565"/>
                  <a:pt x="132" y="565"/>
                </a:cubicBezTo>
                <a:cubicBezTo>
                  <a:pt x="132" y="565"/>
                  <a:pt x="132" y="565"/>
                  <a:pt x="132" y="565"/>
                </a:cubicBezTo>
                <a:cubicBezTo>
                  <a:pt x="132" y="565"/>
                  <a:pt x="132" y="565"/>
                  <a:pt x="132" y="565"/>
                </a:cubicBezTo>
                <a:cubicBezTo>
                  <a:pt x="132" y="565"/>
                  <a:pt x="132" y="565"/>
                  <a:pt x="132" y="565"/>
                </a:cubicBezTo>
                <a:moveTo>
                  <a:pt x="127" y="525"/>
                </a:moveTo>
                <a:cubicBezTo>
                  <a:pt x="127" y="524"/>
                  <a:pt x="128" y="524"/>
                  <a:pt x="128" y="524"/>
                </a:cubicBezTo>
                <a:cubicBezTo>
                  <a:pt x="127" y="524"/>
                  <a:pt x="127" y="524"/>
                  <a:pt x="127" y="524"/>
                </a:cubicBezTo>
                <a:cubicBezTo>
                  <a:pt x="127" y="524"/>
                  <a:pt x="127" y="524"/>
                  <a:pt x="127" y="524"/>
                </a:cubicBezTo>
                <a:cubicBezTo>
                  <a:pt x="127" y="524"/>
                  <a:pt x="127" y="524"/>
                  <a:pt x="127" y="525"/>
                </a:cubicBezTo>
                <a:moveTo>
                  <a:pt x="99" y="535"/>
                </a:moveTo>
                <a:cubicBezTo>
                  <a:pt x="99" y="535"/>
                  <a:pt x="98" y="535"/>
                  <a:pt x="98" y="536"/>
                </a:cubicBezTo>
                <a:cubicBezTo>
                  <a:pt x="98" y="536"/>
                  <a:pt x="98" y="536"/>
                  <a:pt x="99" y="536"/>
                </a:cubicBezTo>
                <a:cubicBezTo>
                  <a:pt x="99" y="536"/>
                  <a:pt x="99" y="536"/>
                  <a:pt x="99" y="536"/>
                </a:cubicBezTo>
                <a:cubicBezTo>
                  <a:pt x="99" y="535"/>
                  <a:pt x="99" y="535"/>
                  <a:pt x="99" y="535"/>
                </a:cubicBezTo>
                <a:moveTo>
                  <a:pt x="101" y="531"/>
                </a:moveTo>
                <a:cubicBezTo>
                  <a:pt x="101" y="531"/>
                  <a:pt x="101" y="531"/>
                  <a:pt x="101" y="530"/>
                </a:cubicBezTo>
                <a:cubicBezTo>
                  <a:pt x="100" y="530"/>
                  <a:pt x="100" y="531"/>
                  <a:pt x="100" y="531"/>
                </a:cubicBezTo>
                <a:cubicBezTo>
                  <a:pt x="100" y="531"/>
                  <a:pt x="100" y="531"/>
                  <a:pt x="101" y="531"/>
                </a:cubicBezTo>
                <a:cubicBezTo>
                  <a:pt x="101" y="531"/>
                  <a:pt x="101" y="531"/>
                  <a:pt x="101" y="531"/>
                </a:cubicBezTo>
                <a:moveTo>
                  <a:pt x="127" y="519"/>
                </a:moveTo>
                <a:cubicBezTo>
                  <a:pt x="127" y="519"/>
                  <a:pt x="127" y="519"/>
                  <a:pt x="127" y="519"/>
                </a:cubicBezTo>
                <a:cubicBezTo>
                  <a:pt x="127" y="520"/>
                  <a:pt x="127" y="520"/>
                  <a:pt x="127" y="520"/>
                </a:cubicBezTo>
                <a:cubicBezTo>
                  <a:pt x="127" y="520"/>
                  <a:pt x="127" y="520"/>
                  <a:pt x="127" y="520"/>
                </a:cubicBezTo>
                <a:cubicBezTo>
                  <a:pt x="127" y="519"/>
                  <a:pt x="127" y="519"/>
                  <a:pt x="127" y="519"/>
                </a:cubicBezTo>
                <a:moveTo>
                  <a:pt x="131" y="522"/>
                </a:moveTo>
                <a:cubicBezTo>
                  <a:pt x="131" y="523"/>
                  <a:pt x="131" y="523"/>
                  <a:pt x="131" y="523"/>
                </a:cubicBezTo>
                <a:cubicBezTo>
                  <a:pt x="131" y="523"/>
                  <a:pt x="131" y="522"/>
                  <a:pt x="131" y="522"/>
                </a:cubicBezTo>
                <a:cubicBezTo>
                  <a:pt x="131" y="522"/>
                  <a:pt x="131" y="522"/>
                  <a:pt x="131" y="522"/>
                </a:cubicBezTo>
                <a:cubicBezTo>
                  <a:pt x="131" y="522"/>
                  <a:pt x="131" y="522"/>
                  <a:pt x="131" y="522"/>
                </a:cubicBezTo>
                <a:moveTo>
                  <a:pt x="109" y="466"/>
                </a:moveTo>
                <a:cubicBezTo>
                  <a:pt x="109" y="466"/>
                  <a:pt x="109" y="466"/>
                  <a:pt x="109" y="466"/>
                </a:cubicBezTo>
                <a:cubicBezTo>
                  <a:pt x="109" y="466"/>
                  <a:pt x="109" y="467"/>
                  <a:pt x="109" y="467"/>
                </a:cubicBezTo>
                <a:cubicBezTo>
                  <a:pt x="109" y="467"/>
                  <a:pt x="110" y="466"/>
                  <a:pt x="110" y="466"/>
                </a:cubicBezTo>
                <a:cubicBezTo>
                  <a:pt x="109" y="466"/>
                  <a:pt x="109" y="466"/>
                  <a:pt x="109" y="466"/>
                </a:cubicBezTo>
                <a:moveTo>
                  <a:pt x="113" y="489"/>
                </a:moveTo>
                <a:cubicBezTo>
                  <a:pt x="113" y="489"/>
                  <a:pt x="113" y="489"/>
                  <a:pt x="113" y="489"/>
                </a:cubicBezTo>
                <a:cubicBezTo>
                  <a:pt x="113" y="489"/>
                  <a:pt x="113" y="489"/>
                  <a:pt x="113" y="489"/>
                </a:cubicBezTo>
                <a:cubicBezTo>
                  <a:pt x="113" y="489"/>
                  <a:pt x="113" y="489"/>
                  <a:pt x="113" y="490"/>
                </a:cubicBezTo>
                <a:cubicBezTo>
                  <a:pt x="113" y="489"/>
                  <a:pt x="113" y="489"/>
                  <a:pt x="113" y="489"/>
                </a:cubicBezTo>
                <a:moveTo>
                  <a:pt x="111" y="471"/>
                </a:moveTo>
                <a:cubicBezTo>
                  <a:pt x="111" y="471"/>
                  <a:pt x="111" y="471"/>
                  <a:pt x="111" y="472"/>
                </a:cubicBezTo>
                <a:cubicBezTo>
                  <a:pt x="111" y="471"/>
                  <a:pt x="111" y="471"/>
                  <a:pt x="111" y="471"/>
                </a:cubicBezTo>
                <a:cubicBezTo>
                  <a:pt x="111" y="471"/>
                  <a:pt x="111" y="471"/>
                  <a:pt x="111" y="471"/>
                </a:cubicBezTo>
                <a:cubicBezTo>
                  <a:pt x="111" y="471"/>
                  <a:pt x="111" y="471"/>
                  <a:pt x="111" y="471"/>
                </a:cubicBezTo>
                <a:moveTo>
                  <a:pt x="113" y="475"/>
                </a:moveTo>
                <a:cubicBezTo>
                  <a:pt x="113" y="475"/>
                  <a:pt x="113" y="476"/>
                  <a:pt x="113" y="476"/>
                </a:cubicBezTo>
                <a:cubicBezTo>
                  <a:pt x="113" y="476"/>
                  <a:pt x="113" y="476"/>
                  <a:pt x="113" y="476"/>
                </a:cubicBezTo>
                <a:cubicBezTo>
                  <a:pt x="113" y="476"/>
                  <a:pt x="113" y="476"/>
                  <a:pt x="113" y="476"/>
                </a:cubicBezTo>
                <a:cubicBezTo>
                  <a:pt x="113" y="476"/>
                  <a:pt x="113" y="476"/>
                  <a:pt x="113" y="475"/>
                </a:cubicBezTo>
                <a:moveTo>
                  <a:pt x="115" y="481"/>
                </a:moveTo>
                <a:cubicBezTo>
                  <a:pt x="115" y="481"/>
                  <a:pt x="115" y="481"/>
                  <a:pt x="115" y="481"/>
                </a:cubicBezTo>
                <a:cubicBezTo>
                  <a:pt x="115" y="480"/>
                  <a:pt x="115" y="480"/>
                  <a:pt x="115" y="480"/>
                </a:cubicBezTo>
                <a:cubicBezTo>
                  <a:pt x="115" y="480"/>
                  <a:pt x="114" y="480"/>
                  <a:pt x="114" y="481"/>
                </a:cubicBezTo>
                <a:cubicBezTo>
                  <a:pt x="115" y="481"/>
                  <a:pt x="115" y="481"/>
                  <a:pt x="115" y="481"/>
                </a:cubicBezTo>
                <a:moveTo>
                  <a:pt x="115" y="482"/>
                </a:moveTo>
                <a:cubicBezTo>
                  <a:pt x="115" y="482"/>
                  <a:pt x="115" y="482"/>
                  <a:pt x="115" y="482"/>
                </a:cubicBezTo>
                <a:cubicBezTo>
                  <a:pt x="115" y="482"/>
                  <a:pt x="115" y="482"/>
                  <a:pt x="115" y="483"/>
                </a:cubicBezTo>
                <a:cubicBezTo>
                  <a:pt x="115" y="483"/>
                  <a:pt x="115" y="483"/>
                  <a:pt x="115" y="483"/>
                </a:cubicBezTo>
                <a:cubicBezTo>
                  <a:pt x="115" y="483"/>
                  <a:pt x="115" y="483"/>
                  <a:pt x="115" y="482"/>
                </a:cubicBezTo>
                <a:moveTo>
                  <a:pt x="118" y="485"/>
                </a:moveTo>
                <a:cubicBezTo>
                  <a:pt x="118" y="486"/>
                  <a:pt x="119" y="486"/>
                  <a:pt x="119" y="486"/>
                </a:cubicBezTo>
                <a:cubicBezTo>
                  <a:pt x="119" y="486"/>
                  <a:pt x="119" y="485"/>
                  <a:pt x="119" y="485"/>
                </a:cubicBezTo>
                <a:cubicBezTo>
                  <a:pt x="119" y="485"/>
                  <a:pt x="119" y="485"/>
                  <a:pt x="119" y="485"/>
                </a:cubicBezTo>
                <a:cubicBezTo>
                  <a:pt x="119" y="485"/>
                  <a:pt x="118" y="485"/>
                  <a:pt x="118" y="485"/>
                </a:cubicBezTo>
                <a:moveTo>
                  <a:pt x="680" y="580"/>
                </a:moveTo>
                <a:cubicBezTo>
                  <a:pt x="679" y="581"/>
                  <a:pt x="679" y="580"/>
                  <a:pt x="678" y="580"/>
                </a:cubicBezTo>
                <a:cubicBezTo>
                  <a:pt x="678" y="580"/>
                  <a:pt x="677" y="581"/>
                  <a:pt x="677" y="581"/>
                </a:cubicBezTo>
                <a:cubicBezTo>
                  <a:pt x="677" y="582"/>
                  <a:pt x="677" y="582"/>
                  <a:pt x="676" y="583"/>
                </a:cubicBezTo>
                <a:cubicBezTo>
                  <a:pt x="675" y="583"/>
                  <a:pt x="675" y="582"/>
                  <a:pt x="675" y="582"/>
                </a:cubicBezTo>
                <a:cubicBezTo>
                  <a:pt x="674" y="581"/>
                  <a:pt x="674" y="581"/>
                  <a:pt x="673" y="581"/>
                </a:cubicBezTo>
                <a:cubicBezTo>
                  <a:pt x="673" y="581"/>
                  <a:pt x="674" y="580"/>
                  <a:pt x="674" y="580"/>
                </a:cubicBezTo>
                <a:cubicBezTo>
                  <a:pt x="674" y="579"/>
                  <a:pt x="674" y="577"/>
                  <a:pt x="674" y="576"/>
                </a:cubicBezTo>
                <a:cubicBezTo>
                  <a:pt x="674" y="576"/>
                  <a:pt x="675" y="574"/>
                  <a:pt x="676" y="573"/>
                </a:cubicBezTo>
                <a:cubicBezTo>
                  <a:pt x="677" y="573"/>
                  <a:pt x="676" y="573"/>
                  <a:pt x="676" y="573"/>
                </a:cubicBezTo>
                <a:cubicBezTo>
                  <a:pt x="676" y="573"/>
                  <a:pt x="676" y="573"/>
                  <a:pt x="676" y="573"/>
                </a:cubicBezTo>
                <a:cubicBezTo>
                  <a:pt x="676" y="573"/>
                  <a:pt x="676" y="573"/>
                  <a:pt x="676" y="573"/>
                </a:cubicBezTo>
                <a:cubicBezTo>
                  <a:pt x="676" y="574"/>
                  <a:pt x="676" y="574"/>
                  <a:pt x="676" y="574"/>
                </a:cubicBezTo>
                <a:cubicBezTo>
                  <a:pt x="676" y="574"/>
                  <a:pt x="677" y="574"/>
                  <a:pt x="676" y="573"/>
                </a:cubicBezTo>
                <a:cubicBezTo>
                  <a:pt x="676" y="572"/>
                  <a:pt x="677" y="572"/>
                  <a:pt x="677" y="571"/>
                </a:cubicBezTo>
                <a:cubicBezTo>
                  <a:pt x="677" y="569"/>
                  <a:pt x="678" y="567"/>
                  <a:pt x="680" y="565"/>
                </a:cubicBezTo>
                <a:cubicBezTo>
                  <a:pt x="680" y="565"/>
                  <a:pt x="678" y="564"/>
                  <a:pt x="679" y="564"/>
                </a:cubicBezTo>
                <a:cubicBezTo>
                  <a:pt x="679" y="563"/>
                  <a:pt x="680" y="563"/>
                  <a:pt x="680" y="562"/>
                </a:cubicBezTo>
                <a:cubicBezTo>
                  <a:pt x="680" y="562"/>
                  <a:pt x="680" y="561"/>
                  <a:pt x="680" y="561"/>
                </a:cubicBezTo>
                <a:cubicBezTo>
                  <a:pt x="681" y="560"/>
                  <a:pt x="682" y="559"/>
                  <a:pt x="682" y="558"/>
                </a:cubicBezTo>
                <a:cubicBezTo>
                  <a:pt x="682" y="557"/>
                  <a:pt x="683" y="556"/>
                  <a:pt x="683" y="555"/>
                </a:cubicBezTo>
                <a:cubicBezTo>
                  <a:pt x="684" y="553"/>
                  <a:pt x="685" y="552"/>
                  <a:pt x="684" y="551"/>
                </a:cubicBezTo>
                <a:cubicBezTo>
                  <a:pt x="686" y="550"/>
                  <a:pt x="686" y="550"/>
                  <a:pt x="688" y="550"/>
                </a:cubicBezTo>
                <a:cubicBezTo>
                  <a:pt x="687" y="550"/>
                  <a:pt x="686" y="549"/>
                  <a:pt x="686" y="549"/>
                </a:cubicBezTo>
                <a:cubicBezTo>
                  <a:pt x="685" y="549"/>
                  <a:pt x="685" y="548"/>
                  <a:pt x="685" y="548"/>
                </a:cubicBezTo>
                <a:cubicBezTo>
                  <a:pt x="686" y="547"/>
                  <a:pt x="686" y="546"/>
                  <a:pt x="687" y="546"/>
                </a:cubicBezTo>
                <a:cubicBezTo>
                  <a:pt x="687" y="545"/>
                  <a:pt x="688" y="544"/>
                  <a:pt x="688" y="543"/>
                </a:cubicBezTo>
                <a:cubicBezTo>
                  <a:pt x="688" y="542"/>
                  <a:pt x="689" y="541"/>
                  <a:pt x="689" y="540"/>
                </a:cubicBezTo>
                <a:cubicBezTo>
                  <a:pt x="689" y="538"/>
                  <a:pt x="690" y="538"/>
                  <a:pt x="691" y="537"/>
                </a:cubicBezTo>
                <a:cubicBezTo>
                  <a:pt x="691" y="536"/>
                  <a:pt x="691" y="535"/>
                  <a:pt x="691" y="535"/>
                </a:cubicBezTo>
                <a:cubicBezTo>
                  <a:pt x="690" y="533"/>
                  <a:pt x="689" y="533"/>
                  <a:pt x="688" y="532"/>
                </a:cubicBezTo>
                <a:cubicBezTo>
                  <a:pt x="687" y="533"/>
                  <a:pt x="686" y="531"/>
                  <a:pt x="685" y="531"/>
                </a:cubicBezTo>
                <a:cubicBezTo>
                  <a:pt x="684" y="531"/>
                  <a:pt x="684" y="530"/>
                  <a:pt x="683" y="530"/>
                </a:cubicBezTo>
                <a:cubicBezTo>
                  <a:pt x="682" y="529"/>
                  <a:pt x="682" y="529"/>
                  <a:pt x="681" y="528"/>
                </a:cubicBezTo>
                <a:cubicBezTo>
                  <a:pt x="680" y="528"/>
                  <a:pt x="679" y="527"/>
                  <a:pt x="678" y="527"/>
                </a:cubicBezTo>
                <a:cubicBezTo>
                  <a:pt x="678" y="526"/>
                  <a:pt x="676" y="526"/>
                  <a:pt x="676" y="525"/>
                </a:cubicBezTo>
                <a:cubicBezTo>
                  <a:pt x="675" y="525"/>
                  <a:pt x="675" y="525"/>
                  <a:pt x="674" y="524"/>
                </a:cubicBezTo>
                <a:cubicBezTo>
                  <a:pt x="674" y="523"/>
                  <a:pt x="674" y="523"/>
                  <a:pt x="675" y="522"/>
                </a:cubicBezTo>
                <a:cubicBezTo>
                  <a:pt x="675" y="520"/>
                  <a:pt x="676" y="519"/>
                  <a:pt x="677" y="517"/>
                </a:cubicBezTo>
                <a:cubicBezTo>
                  <a:pt x="677" y="516"/>
                  <a:pt x="678" y="515"/>
                  <a:pt x="679" y="515"/>
                </a:cubicBezTo>
                <a:cubicBezTo>
                  <a:pt x="679" y="516"/>
                  <a:pt x="679" y="515"/>
                  <a:pt x="679" y="515"/>
                </a:cubicBezTo>
                <a:cubicBezTo>
                  <a:pt x="679" y="515"/>
                  <a:pt x="679" y="515"/>
                  <a:pt x="679" y="515"/>
                </a:cubicBezTo>
                <a:cubicBezTo>
                  <a:pt x="679" y="515"/>
                  <a:pt x="679" y="516"/>
                  <a:pt x="679" y="516"/>
                </a:cubicBezTo>
                <a:cubicBezTo>
                  <a:pt x="679" y="516"/>
                  <a:pt x="679" y="516"/>
                  <a:pt x="679" y="516"/>
                </a:cubicBezTo>
                <a:cubicBezTo>
                  <a:pt x="679" y="516"/>
                  <a:pt x="679" y="516"/>
                  <a:pt x="679" y="515"/>
                </a:cubicBezTo>
                <a:cubicBezTo>
                  <a:pt x="679" y="514"/>
                  <a:pt x="680" y="514"/>
                  <a:pt x="681" y="513"/>
                </a:cubicBezTo>
                <a:cubicBezTo>
                  <a:pt x="680" y="511"/>
                  <a:pt x="681" y="510"/>
                  <a:pt x="682" y="509"/>
                </a:cubicBezTo>
                <a:cubicBezTo>
                  <a:pt x="684" y="509"/>
                  <a:pt x="684" y="509"/>
                  <a:pt x="683" y="507"/>
                </a:cubicBezTo>
                <a:cubicBezTo>
                  <a:pt x="683" y="507"/>
                  <a:pt x="683" y="507"/>
                  <a:pt x="683" y="507"/>
                </a:cubicBezTo>
                <a:cubicBezTo>
                  <a:pt x="683" y="507"/>
                  <a:pt x="683" y="506"/>
                  <a:pt x="684" y="506"/>
                </a:cubicBezTo>
                <a:cubicBezTo>
                  <a:pt x="684" y="506"/>
                  <a:pt x="685" y="506"/>
                  <a:pt x="685" y="506"/>
                </a:cubicBezTo>
                <a:cubicBezTo>
                  <a:pt x="686" y="507"/>
                  <a:pt x="688" y="506"/>
                  <a:pt x="690" y="507"/>
                </a:cubicBezTo>
                <a:cubicBezTo>
                  <a:pt x="690" y="508"/>
                  <a:pt x="690" y="507"/>
                  <a:pt x="690" y="507"/>
                </a:cubicBezTo>
                <a:cubicBezTo>
                  <a:pt x="690" y="507"/>
                  <a:pt x="690" y="507"/>
                  <a:pt x="690" y="507"/>
                </a:cubicBezTo>
                <a:cubicBezTo>
                  <a:pt x="689" y="507"/>
                  <a:pt x="689" y="507"/>
                  <a:pt x="689" y="508"/>
                </a:cubicBezTo>
                <a:cubicBezTo>
                  <a:pt x="689" y="508"/>
                  <a:pt x="690" y="508"/>
                  <a:pt x="690" y="508"/>
                </a:cubicBezTo>
                <a:cubicBezTo>
                  <a:pt x="690" y="508"/>
                  <a:pt x="690" y="508"/>
                  <a:pt x="690" y="507"/>
                </a:cubicBezTo>
                <a:cubicBezTo>
                  <a:pt x="689" y="506"/>
                  <a:pt x="689" y="506"/>
                  <a:pt x="690" y="506"/>
                </a:cubicBezTo>
                <a:cubicBezTo>
                  <a:pt x="690" y="506"/>
                  <a:pt x="691" y="505"/>
                  <a:pt x="691" y="505"/>
                </a:cubicBezTo>
                <a:cubicBezTo>
                  <a:pt x="690" y="504"/>
                  <a:pt x="689" y="505"/>
                  <a:pt x="688" y="505"/>
                </a:cubicBezTo>
                <a:cubicBezTo>
                  <a:pt x="687" y="505"/>
                  <a:pt x="686" y="505"/>
                  <a:pt x="684" y="505"/>
                </a:cubicBezTo>
                <a:cubicBezTo>
                  <a:pt x="685" y="503"/>
                  <a:pt x="687" y="502"/>
                  <a:pt x="688" y="501"/>
                </a:cubicBezTo>
                <a:cubicBezTo>
                  <a:pt x="689" y="501"/>
                  <a:pt x="690" y="501"/>
                  <a:pt x="691" y="501"/>
                </a:cubicBezTo>
                <a:cubicBezTo>
                  <a:pt x="692" y="502"/>
                  <a:pt x="693" y="502"/>
                  <a:pt x="694" y="502"/>
                </a:cubicBezTo>
                <a:cubicBezTo>
                  <a:pt x="693" y="501"/>
                  <a:pt x="693" y="500"/>
                  <a:pt x="691" y="500"/>
                </a:cubicBezTo>
                <a:cubicBezTo>
                  <a:pt x="691" y="500"/>
                  <a:pt x="691" y="499"/>
                  <a:pt x="691" y="499"/>
                </a:cubicBezTo>
                <a:cubicBezTo>
                  <a:pt x="691" y="499"/>
                  <a:pt x="692" y="499"/>
                  <a:pt x="692" y="499"/>
                </a:cubicBezTo>
                <a:cubicBezTo>
                  <a:pt x="693" y="499"/>
                  <a:pt x="693" y="499"/>
                  <a:pt x="693" y="498"/>
                </a:cubicBezTo>
                <a:cubicBezTo>
                  <a:pt x="693" y="498"/>
                  <a:pt x="693" y="497"/>
                  <a:pt x="693" y="497"/>
                </a:cubicBezTo>
                <a:cubicBezTo>
                  <a:pt x="692" y="496"/>
                  <a:pt x="691" y="496"/>
                  <a:pt x="690" y="496"/>
                </a:cubicBezTo>
                <a:cubicBezTo>
                  <a:pt x="689" y="495"/>
                  <a:pt x="690" y="495"/>
                  <a:pt x="690" y="494"/>
                </a:cubicBezTo>
                <a:cubicBezTo>
                  <a:pt x="690" y="493"/>
                  <a:pt x="691" y="492"/>
                  <a:pt x="693" y="492"/>
                </a:cubicBezTo>
                <a:cubicBezTo>
                  <a:pt x="693" y="492"/>
                  <a:pt x="693" y="492"/>
                  <a:pt x="694" y="492"/>
                </a:cubicBezTo>
                <a:cubicBezTo>
                  <a:pt x="695" y="492"/>
                  <a:pt x="695" y="492"/>
                  <a:pt x="695" y="491"/>
                </a:cubicBezTo>
                <a:cubicBezTo>
                  <a:pt x="695" y="491"/>
                  <a:pt x="695" y="491"/>
                  <a:pt x="694" y="491"/>
                </a:cubicBezTo>
                <a:cubicBezTo>
                  <a:pt x="693" y="490"/>
                  <a:pt x="693" y="490"/>
                  <a:pt x="693" y="489"/>
                </a:cubicBezTo>
                <a:cubicBezTo>
                  <a:pt x="694" y="487"/>
                  <a:pt x="695" y="486"/>
                  <a:pt x="696" y="484"/>
                </a:cubicBezTo>
                <a:cubicBezTo>
                  <a:pt x="696" y="483"/>
                  <a:pt x="696" y="483"/>
                  <a:pt x="697" y="482"/>
                </a:cubicBezTo>
                <a:cubicBezTo>
                  <a:pt x="697" y="482"/>
                  <a:pt x="698" y="482"/>
                  <a:pt x="698" y="482"/>
                </a:cubicBezTo>
                <a:cubicBezTo>
                  <a:pt x="699" y="483"/>
                  <a:pt x="699" y="483"/>
                  <a:pt x="700" y="484"/>
                </a:cubicBezTo>
                <a:cubicBezTo>
                  <a:pt x="700" y="484"/>
                  <a:pt x="701" y="484"/>
                  <a:pt x="701" y="484"/>
                </a:cubicBezTo>
                <a:cubicBezTo>
                  <a:pt x="701" y="484"/>
                  <a:pt x="701" y="483"/>
                  <a:pt x="701" y="483"/>
                </a:cubicBezTo>
                <a:cubicBezTo>
                  <a:pt x="700" y="482"/>
                  <a:pt x="701" y="481"/>
                  <a:pt x="699" y="481"/>
                </a:cubicBezTo>
                <a:cubicBezTo>
                  <a:pt x="699" y="481"/>
                  <a:pt x="699" y="481"/>
                  <a:pt x="699" y="480"/>
                </a:cubicBezTo>
                <a:cubicBezTo>
                  <a:pt x="699" y="480"/>
                  <a:pt x="699" y="479"/>
                  <a:pt x="700" y="479"/>
                </a:cubicBezTo>
                <a:cubicBezTo>
                  <a:pt x="701" y="478"/>
                  <a:pt x="701" y="476"/>
                  <a:pt x="702" y="475"/>
                </a:cubicBezTo>
                <a:cubicBezTo>
                  <a:pt x="703" y="476"/>
                  <a:pt x="703" y="476"/>
                  <a:pt x="704" y="476"/>
                </a:cubicBezTo>
                <a:cubicBezTo>
                  <a:pt x="704" y="477"/>
                  <a:pt x="705" y="477"/>
                  <a:pt x="705" y="477"/>
                </a:cubicBezTo>
                <a:cubicBezTo>
                  <a:pt x="705" y="477"/>
                  <a:pt x="705" y="477"/>
                  <a:pt x="705" y="476"/>
                </a:cubicBezTo>
                <a:cubicBezTo>
                  <a:pt x="706" y="476"/>
                  <a:pt x="706" y="476"/>
                  <a:pt x="707" y="475"/>
                </a:cubicBezTo>
                <a:cubicBezTo>
                  <a:pt x="707" y="476"/>
                  <a:pt x="707" y="476"/>
                  <a:pt x="708" y="476"/>
                </a:cubicBezTo>
                <a:cubicBezTo>
                  <a:pt x="709" y="475"/>
                  <a:pt x="709" y="475"/>
                  <a:pt x="709" y="473"/>
                </a:cubicBezTo>
                <a:cubicBezTo>
                  <a:pt x="711" y="473"/>
                  <a:pt x="711" y="473"/>
                  <a:pt x="711" y="473"/>
                </a:cubicBezTo>
                <a:cubicBezTo>
                  <a:pt x="711" y="474"/>
                  <a:pt x="711" y="474"/>
                  <a:pt x="711" y="474"/>
                </a:cubicBezTo>
                <a:cubicBezTo>
                  <a:pt x="712" y="475"/>
                  <a:pt x="712" y="475"/>
                  <a:pt x="712" y="476"/>
                </a:cubicBezTo>
                <a:cubicBezTo>
                  <a:pt x="711" y="477"/>
                  <a:pt x="711" y="478"/>
                  <a:pt x="710" y="478"/>
                </a:cubicBezTo>
                <a:cubicBezTo>
                  <a:pt x="710" y="479"/>
                  <a:pt x="710" y="480"/>
                  <a:pt x="710" y="480"/>
                </a:cubicBezTo>
                <a:cubicBezTo>
                  <a:pt x="709" y="481"/>
                  <a:pt x="709" y="482"/>
                  <a:pt x="709" y="483"/>
                </a:cubicBezTo>
                <a:cubicBezTo>
                  <a:pt x="710" y="485"/>
                  <a:pt x="708" y="486"/>
                  <a:pt x="708" y="487"/>
                </a:cubicBezTo>
                <a:cubicBezTo>
                  <a:pt x="707" y="488"/>
                  <a:pt x="707" y="489"/>
                  <a:pt x="707" y="490"/>
                </a:cubicBezTo>
                <a:cubicBezTo>
                  <a:pt x="706" y="490"/>
                  <a:pt x="706" y="491"/>
                  <a:pt x="706" y="491"/>
                </a:cubicBezTo>
                <a:cubicBezTo>
                  <a:pt x="707" y="492"/>
                  <a:pt x="708" y="493"/>
                  <a:pt x="706" y="494"/>
                </a:cubicBezTo>
                <a:cubicBezTo>
                  <a:pt x="706" y="494"/>
                  <a:pt x="706" y="494"/>
                  <a:pt x="706" y="495"/>
                </a:cubicBezTo>
                <a:cubicBezTo>
                  <a:pt x="707" y="497"/>
                  <a:pt x="705" y="498"/>
                  <a:pt x="705" y="500"/>
                </a:cubicBezTo>
                <a:cubicBezTo>
                  <a:pt x="705" y="501"/>
                  <a:pt x="704" y="501"/>
                  <a:pt x="704" y="501"/>
                </a:cubicBezTo>
                <a:cubicBezTo>
                  <a:pt x="704" y="502"/>
                  <a:pt x="704" y="503"/>
                  <a:pt x="703" y="503"/>
                </a:cubicBezTo>
                <a:cubicBezTo>
                  <a:pt x="703" y="504"/>
                  <a:pt x="703" y="505"/>
                  <a:pt x="703" y="506"/>
                </a:cubicBezTo>
                <a:cubicBezTo>
                  <a:pt x="703" y="506"/>
                  <a:pt x="703" y="506"/>
                  <a:pt x="703" y="507"/>
                </a:cubicBezTo>
                <a:cubicBezTo>
                  <a:pt x="702" y="507"/>
                  <a:pt x="702" y="507"/>
                  <a:pt x="701" y="507"/>
                </a:cubicBezTo>
                <a:cubicBezTo>
                  <a:pt x="700" y="507"/>
                  <a:pt x="701" y="507"/>
                  <a:pt x="701" y="508"/>
                </a:cubicBezTo>
                <a:cubicBezTo>
                  <a:pt x="701" y="508"/>
                  <a:pt x="702" y="508"/>
                  <a:pt x="702" y="508"/>
                </a:cubicBezTo>
                <a:cubicBezTo>
                  <a:pt x="702" y="508"/>
                  <a:pt x="703" y="509"/>
                  <a:pt x="702" y="510"/>
                </a:cubicBezTo>
                <a:cubicBezTo>
                  <a:pt x="702" y="510"/>
                  <a:pt x="702" y="511"/>
                  <a:pt x="702" y="512"/>
                </a:cubicBezTo>
                <a:cubicBezTo>
                  <a:pt x="701" y="512"/>
                  <a:pt x="702" y="513"/>
                  <a:pt x="701" y="514"/>
                </a:cubicBezTo>
                <a:cubicBezTo>
                  <a:pt x="701" y="514"/>
                  <a:pt x="701" y="515"/>
                  <a:pt x="700" y="515"/>
                </a:cubicBezTo>
                <a:cubicBezTo>
                  <a:pt x="702" y="518"/>
                  <a:pt x="705" y="518"/>
                  <a:pt x="706" y="521"/>
                </a:cubicBezTo>
                <a:cubicBezTo>
                  <a:pt x="704" y="521"/>
                  <a:pt x="704" y="521"/>
                  <a:pt x="704" y="523"/>
                </a:cubicBezTo>
                <a:cubicBezTo>
                  <a:pt x="704" y="523"/>
                  <a:pt x="704" y="523"/>
                  <a:pt x="705" y="523"/>
                </a:cubicBezTo>
                <a:cubicBezTo>
                  <a:pt x="706" y="523"/>
                  <a:pt x="707" y="525"/>
                  <a:pt x="708" y="526"/>
                </a:cubicBezTo>
                <a:cubicBezTo>
                  <a:pt x="708" y="526"/>
                  <a:pt x="709" y="526"/>
                  <a:pt x="709" y="526"/>
                </a:cubicBezTo>
                <a:cubicBezTo>
                  <a:pt x="710" y="526"/>
                  <a:pt x="710" y="525"/>
                  <a:pt x="710" y="525"/>
                </a:cubicBezTo>
                <a:cubicBezTo>
                  <a:pt x="710" y="524"/>
                  <a:pt x="710" y="524"/>
                  <a:pt x="710" y="524"/>
                </a:cubicBezTo>
                <a:cubicBezTo>
                  <a:pt x="711" y="523"/>
                  <a:pt x="711" y="523"/>
                  <a:pt x="711" y="523"/>
                </a:cubicBezTo>
                <a:cubicBezTo>
                  <a:pt x="712" y="524"/>
                  <a:pt x="713" y="524"/>
                  <a:pt x="714" y="524"/>
                </a:cubicBezTo>
                <a:cubicBezTo>
                  <a:pt x="715" y="525"/>
                  <a:pt x="716" y="526"/>
                  <a:pt x="716" y="527"/>
                </a:cubicBezTo>
                <a:cubicBezTo>
                  <a:pt x="717" y="527"/>
                  <a:pt x="717" y="527"/>
                  <a:pt x="718" y="528"/>
                </a:cubicBezTo>
                <a:cubicBezTo>
                  <a:pt x="718" y="528"/>
                  <a:pt x="719" y="529"/>
                  <a:pt x="719" y="529"/>
                </a:cubicBezTo>
                <a:cubicBezTo>
                  <a:pt x="720" y="530"/>
                  <a:pt x="721" y="529"/>
                  <a:pt x="723" y="529"/>
                </a:cubicBezTo>
                <a:cubicBezTo>
                  <a:pt x="723" y="530"/>
                  <a:pt x="724" y="531"/>
                  <a:pt x="724" y="531"/>
                </a:cubicBezTo>
                <a:cubicBezTo>
                  <a:pt x="725" y="532"/>
                  <a:pt x="725" y="533"/>
                  <a:pt x="725" y="534"/>
                </a:cubicBezTo>
                <a:cubicBezTo>
                  <a:pt x="725" y="534"/>
                  <a:pt x="724" y="535"/>
                  <a:pt x="723" y="536"/>
                </a:cubicBezTo>
                <a:cubicBezTo>
                  <a:pt x="722" y="537"/>
                  <a:pt x="721" y="538"/>
                  <a:pt x="721" y="538"/>
                </a:cubicBezTo>
                <a:cubicBezTo>
                  <a:pt x="720" y="539"/>
                  <a:pt x="720" y="540"/>
                  <a:pt x="719" y="541"/>
                </a:cubicBezTo>
                <a:cubicBezTo>
                  <a:pt x="718" y="542"/>
                  <a:pt x="718" y="543"/>
                  <a:pt x="717" y="544"/>
                </a:cubicBezTo>
                <a:cubicBezTo>
                  <a:pt x="717" y="544"/>
                  <a:pt x="715" y="545"/>
                  <a:pt x="715" y="546"/>
                </a:cubicBezTo>
                <a:cubicBezTo>
                  <a:pt x="715" y="547"/>
                  <a:pt x="714" y="548"/>
                  <a:pt x="713" y="549"/>
                </a:cubicBezTo>
                <a:cubicBezTo>
                  <a:pt x="712" y="549"/>
                  <a:pt x="712" y="550"/>
                  <a:pt x="711" y="551"/>
                </a:cubicBezTo>
                <a:cubicBezTo>
                  <a:pt x="710" y="551"/>
                  <a:pt x="710" y="553"/>
                  <a:pt x="709" y="553"/>
                </a:cubicBezTo>
                <a:cubicBezTo>
                  <a:pt x="708" y="554"/>
                  <a:pt x="708" y="555"/>
                  <a:pt x="708" y="556"/>
                </a:cubicBezTo>
                <a:cubicBezTo>
                  <a:pt x="707" y="557"/>
                  <a:pt x="706" y="558"/>
                  <a:pt x="705" y="559"/>
                </a:cubicBezTo>
                <a:cubicBezTo>
                  <a:pt x="705" y="560"/>
                  <a:pt x="703" y="561"/>
                  <a:pt x="702" y="562"/>
                </a:cubicBezTo>
                <a:cubicBezTo>
                  <a:pt x="701" y="563"/>
                  <a:pt x="702" y="564"/>
                  <a:pt x="700" y="565"/>
                </a:cubicBezTo>
                <a:cubicBezTo>
                  <a:pt x="700" y="566"/>
                  <a:pt x="699" y="567"/>
                  <a:pt x="698" y="568"/>
                </a:cubicBezTo>
                <a:cubicBezTo>
                  <a:pt x="698" y="568"/>
                  <a:pt x="698" y="568"/>
                  <a:pt x="698" y="569"/>
                </a:cubicBezTo>
                <a:cubicBezTo>
                  <a:pt x="697" y="570"/>
                  <a:pt x="695" y="571"/>
                  <a:pt x="695" y="573"/>
                </a:cubicBezTo>
                <a:cubicBezTo>
                  <a:pt x="694" y="574"/>
                  <a:pt x="692" y="575"/>
                  <a:pt x="692" y="577"/>
                </a:cubicBezTo>
                <a:cubicBezTo>
                  <a:pt x="691" y="578"/>
                  <a:pt x="689" y="579"/>
                  <a:pt x="688" y="581"/>
                </a:cubicBezTo>
                <a:cubicBezTo>
                  <a:pt x="686" y="581"/>
                  <a:pt x="686" y="581"/>
                  <a:pt x="686" y="581"/>
                </a:cubicBezTo>
                <a:cubicBezTo>
                  <a:pt x="686" y="581"/>
                  <a:pt x="686" y="581"/>
                  <a:pt x="686" y="581"/>
                </a:cubicBezTo>
                <a:cubicBezTo>
                  <a:pt x="686" y="581"/>
                  <a:pt x="686" y="580"/>
                  <a:pt x="686" y="580"/>
                </a:cubicBezTo>
                <a:cubicBezTo>
                  <a:pt x="686" y="580"/>
                  <a:pt x="686" y="580"/>
                  <a:pt x="685" y="580"/>
                </a:cubicBezTo>
                <a:cubicBezTo>
                  <a:pt x="685" y="580"/>
                  <a:pt x="686" y="580"/>
                  <a:pt x="686" y="581"/>
                </a:cubicBezTo>
                <a:cubicBezTo>
                  <a:pt x="686" y="582"/>
                  <a:pt x="686" y="582"/>
                  <a:pt x="685" y="583"/>
                </a:cubicBezTo>
                <a:cubicBezTo>
                  <a:pt x="684" y="583"/>
                  <a:pt x="685" y="582"/>
                  <a:pt x="684" y="581"/>
                </a:cubicBezTo>
                <a:cubicBezTo>
                  <a:pt x="684" y="581"/>
                  <a:pt x="684" y="581"/>
                  <a:pt x="684" y="581"/>
                </a:cubicBezTo>
                <a:cubicBezTo>
                  <a:pt x="684" y="581"/>
                  <a:pt x="684" y="581"/>
                  <a:pt x="683" y="581"/>
                </a:cubicBezTo>
                <a:cubicBezTo>
                  <a:pt x="683" y="581"/>
                  <a:pt x="684" y="581"/>
                  <a:pt x="683" y="582"/>
                </a:cubicBezTo>
                <a:cubicBezTo>
                  <a:pt x="683" y="582"/>
                  <a:pt x="683" y="582"/>
                  <a:pt x="683" y="582"/>
                </a:cubicBezTo>
                <a:cubicBezTo>
                  <a:pt x="683" y="582"/>
                  <a:pt x="683" y="582"/>
                  <a:pt x="683" y="582"/>
                </a:cubicBezTo>
                <a:cubicBezTo>
                  <a:pt x="682" y="581"/>
                  <a:pt x="682" y="581"/>
                  <a:pt x="682" y="581"/>
                </a:cubicBezTo>
                <a:cubicBezTo>
                  <a:pt x="682" y="581"/>
                  <a:pt x="682" y="581"/>
                  <a:pt x="682" y="582"/>
                </a:cubicBezTo>
                <a:cubicBezTo>
                  <a:pt x="682" y="582"/>
                  <a:pt x="682" y="582"/>
                  <a:pt x="682" y="582"/>
                </a:cubicBezTo>
                <a:cubicBezTo>
                  <a:pt x="682" y="583"/>
                  <a:pt x="682" y="583"/>
                  <a:pt x="682" y="583"/>
                </a:cubicBezTo>
                <a:cubicBezTo>
                  <a:pt x="681" y="583"/>
                  <a:pt x="681" y="583"/>
                  <a:pt x="681" y="583"/>
                </a:cubicBezTo>
                <a:cubicBezTo>
                  <a:pt x="681" y="582"/>
                  <a:pt x="680" y="582"/>
                  <a:pt x="680" y="580"/>
                </a:cubicBezTo>
                <a:cubicBezTo>
                  <a:pt x="680" y="580"/>
                  <a:pt x="680" y="580"/>
                  <a:pt x="680" y="580"/>
                </a:cubicBezTo>
                <a:cubicBezTo>
                  <a:pt x="680" y="580"/>
                  <a:pt x="680" y="581"/>
                  <a:pt x="680" y="581"/>
                </a:cubicBezTo>
                <a:cubicBezTo>
                  <a:pt x="680" y="581"/>
                  <a:pt x="680" y="581"/>
                  <a:pt x="680" y="581"/>
                </a:cubicBezTo>
                <a:cubicBezTo>
                  <a:pt x="680" y="580"/>
                  <a:pt x="680" y="580"/>
                  <a:pt x="681" y="580"/>
                </a:cubicBezTo>
                <a:cubicBezTo>
                  <a:pt x="681" y="580"/>
                  <a:pt x="680" y="580"/>
                  <a:pt x="680" y="580"/>
                </a:cubicBezTo>
                <a:moveTo>
                  <a:pt x="696" y="495"/>
                </a:moveTo>
                <a:cubicBezTo>
                  <a:pt x="696" y="496"/>
                  <a:pt x="696" y="496"/>
                  <a:pt x="696" y="496"/>
                </a:cubicBezTo>
                <a:cubicBezTo>
                  <a:pt x="696" y="496"/>
                  <a:pt x="696" y="496"/>
                  <a:pt x="696" y="496"/>
                </a:cubicBezTo>
                <a:cubicBezTo>
                  <a:pt x="696" y="496"/>
                  <a:pt x="696" y="496"/>
                  <a:pt x="696" y="496"/>
                </a:cubicBezTo>
                <a:cubicBezTo>
                  <a:pt x="696" y="496"/>
                  <a:pt x="697" y="496"/>
                  <a:pt x="697" y="496"/>
                </a:cubicBezTo>
                <a:cubicBezTo>
                  <a:pt x="697" y="496"/>
                  <a:pt x="696" y="495"/>
                  <a:pt x="696" y="497"/>
                </a:cubicBezTo>
                <a:cubicBezTo>
                  <a:pt x="696" y="496"/>
                  <a:pt x="696" y="496"/>
                  <a:pt x="696" y="496"/>
                </a:cubicBezTo>
                <a:cubicBezTo>
                  <a:pt x="696" y="496"/>
                  <a:pt x="695" y="496"/>
                  <a:pt x="695" y="496"/>
                </a:cubicBezTo>
                <a:cubicBezTo>
                  <a:pt x="695" y="496"/>
                  <a:pt x="695" y="497"/>
                  <a:pt x="695" y="497"/>
                </a:cubicBezTo>
                <a:cubicBezTo>
                  <a:pt x="695" y="497"/>
                  <a:pt x="696" y="497"/>
                  <a:pt x="696" y="495"/>
                </a:cubicBezTo>
                <a:moveTo>
                  <a:pt x="704" y="488"/>
                </a:moveTo>
                <a:cubicBezTo>
                  <a:pt x="704" y="488"/>
                  <a:pt x="704" y="488"/>
                  <a:pt x="704" y="488"/>
                </a:cubicBezTo>
                <a:cubicBezTo>
                  <a:pt x="704" y="488"/>
                  <a:pt x="703" y="488"/>
                  <a:pt x="703" y="488"/>
                </a:cubicBezTo>
                <a:cubicBezTo>
                  <a:pt x="703" y="488"/>
                  <a:pt x="703" y="488"/>
                  <a:pt x="703" y="488"/>
                </a:cubicBezTo>
                <a:cubicBezTo>
                  <a:pt x="704" y="488"/>
                  <a:pt x="704" y="488"/>
                  <a:pt x="704" y="489"/>
                </a:cubicBezTo>
                <a:cubicBezTo>
                  <a:pt x="704" y="489"/>
                  <a:pt x="704" y="488"/>
                  <a:pt x="703" y="488"/>
                </a:cubicBezTo>
                <a:cubicBezTo>
                  <a:pt x="703" y="487"/>
                  <a:pt x="703" y="487"/>
                  <a:pt x="702" y="487"/>
                </a:cubicBezTo>
                <a:cubicBezTo>
                  <a:pt x="702" y="487"/>
                  <a:pt x="702" y="487"/>
                  <a:pt x="702" y="487"/>
                </a:cubicBezTo>
                <a:cubicBezTo>
                  <a:pt x="702" y="487"/>
                  <a:pt x="702" y="486"/>
                  <a:pt x="702" y="486"/>
                </a:cubicBezTo>
                <a:cubicBezTo>
                  <a:pt x="702" y="486"/>
                  <a:pt x="702" y="486"/>
                  <a:pt x="702" y="486"/>
                </a:cubicBezTo>
                <a:cubicBezTo>
                  <a:pt x="702" y="486"/>
                  <a:pt x="702" y="487"/>
                  <a:pt x="702" y="487"/>
                </a:cubicBezTo>
                <a:cubicBezTo>
                  <a:pt x="702" y="487"/>
                  <a:pt x="703" y="488"/>
                  <a:pt x="704" y="488"/>
                </a:cubicBezTo>
                <a:moveTo>
                  <a:pt x="686" y="514"/>
                </a:moveTo>
                <a:cubicBezTo>
                  <a:pt x="686" y="514"/>
                  <a:pt x="686" y="514"/>
                  <a:pt x="686" y="514"/>
                </a:cubicBezTo>
                <a:cubicBezTo>
                  <a:pt x="686" y="514"/>
                  <a:pt x="686" y="514"/>
                  <a:pt x="686" y="514"/>
                </a:cubicBezTo>
                <a:cubicBezTo>
                  <a:pt x="686" y="514"/>
                  <a:pt x="686" y="513"/>
                  <a:pt x="685" y="514"/>
                </a:cubicBezTo>
                <a:cubicBezTo>
                  <a:pt x="685" y="514"/>
                  <a:pt x="686" y="514"/>
                  <a:pt x="686" y="514"/>
                </a:cubicBezTo>
                <a:cubicBezTo>
                  <a:pt x="686" y="515"/>
                  <a:pt x="687" y="515"/>
                  <a:pt x="688" y="515"/>
                </a:cubicBezTo>
                <a:cubicBezTo>
                  <a:pt x="688" y="515"/>
                  <a:pt x="688" y="516"/>
                  <a:pt x="688" y="516"/>
                </a:cubicBezTo>
                <a:cubicBezTo>
                  <a:pt x="689" y="515"/>
                  <a:pt x="690" y="515"/>
                  <a:pt x="691" y="515"/>
                </a:cubicBezTo>
                <a:cubicBezTo>
                  <a:pt x="689" y="514"/>
                  <a:pt x="688" y="514"/>
                  <a:pt x="686" y="514"/>
                </a:cubicBezTo>
                <a:moveTo>
                  <a:pt x="698" y="489"/>
                </a:moveTo>
                <a:cubicBezTo>
                  <a:pt x="698" y="488"/>
                  <a:pt x="697" y="488"/>
                  <a:pt x="697" y="488"/>
                </a:cubicBezTo>
                <a:cubicBezTo>
                  <a:pt x="696" y="488"/>
                  <a:pt x="696" y="487"/>
                  <a:pt x="695" y="488"/>
                </a:cubicBezTo>
                <a:cubicBezTo>
                  <a:pt x="696" y="489"/>
                  <a:pt x="697" y="488"/>
                  <a:pt x="699" y="488"/>
                </a:cubicBezTo>
                <a:cubicBezTo>
                  <a:pt x="699" y="488"/>
                  <a:pt x="699" y="488"/>
                  <a:pt x="699" y="488"/>
                </a:cubicBezTo>
                <a:cubicBezTo>
                  <a:pt x="698" y="489"/>
                  <a:pt x="697" y="489"/>
                  <a:pt x="698" y="489"/>
                </a:cubicBezTo>
                <a:cubicBezTo>
                  <a:pt x="699" y="490"/>
                  <a:pt x="700" y="490"/>
                  <a:pt x="700" y="491"/>
                </a:cubicBezTo>
                <a:cubicBezTo>
                  <a:pt x="701" y="491"/>
                  <a:pt x="701" y="492"/>
                  <a:pt x="700" y="492"/>
                </a:cubicBezTo>
                <a:cubicBezTo>
                  <a:pt x="699" y="493"/>
                  <a:pt x="699" y="493"/>
                  <a:pt x="699" y="493"/>
                </a:cubicBezTo>
                <a:cubicBezTo>
                  <a:pt x="699" y="493"/>
                  <a:pt x="699" y="493"/>
                  <a:pt x="699" y="493"/>
                </a:cubicBezTo>
                <a:cubicBezTo>
                  <a:pt x="699" y="493"/>
                  <a:pt x="699" y="494"/>
                  <a:pt x="699" y="494"/>
                </a:cubicBezTo>
                <a:cubicBezTo>
                  <a:pt x="700" y="494"/>
                  <a:pt x="701" y="495"/>
                  <a:pt x="701" y="494"/>
                </a:cubicBezTo>
                <a:cubicBezTo>
                  <a:pt x="703" y="493"/>
                  <a:pt x="703" y="492"/>
                  <a:pt x="702" y="492"/>
                </a:cubicBezTo>
                <a:cubicBezTo>
                  <a:pt x="701" y="491"/>
                  <a:pt x="702" y="490"/>
                  <a:pt x="701" y="490"/>
                </a:cubicBezTo>
                <a:cubicBezTo>
                  <a:pt x="700" y="489"/>
                  <a:pt x="700" y="488"/>
                  <a:pt x="698" y="489"/>
                </a:cubicBezTo>
                <a:moveTo>
                  <a:pt x="700" y="497"/>
                </a:moveTo>
                <a:cubicBezTo>
                  <a:pt x="700" y="498"/>
                  <a:pt x="701" y="498"/>
                  <a:pt x="702" y="498"/>
                </a:cubicBezTo>
                <a:cubicBezTo>
                  <a:pt x="703" y="498"/>
                  <a:pt x="704" y="498"/>
                  <a:pt x="703" y="496"/>
                </a:cubicBezTo>
                <a:cubicBezTo>
                  <a:pt x="703" y="497"/>
                  <a:pt x="702" y="497"/>
                  <a:pt x="702" y="497"/>
                </a:cubicBezTo>
                <a:cubicBezTo>
                  <a:pt x="701" y="497"/>
                  <a:pt x="701" y="496"/>
                  <a:pt x="700" y="497"/>
                </a:cubicBezTo>
                <a:moveTo>
                  <a:pt x="697" y="500"/>
                </a:moveTo>
                <a:cubicBezTo>
                  <a:pt x="697" y="500"/>
                  <a:pt x="697" y="500"/>
                  <a:pt x="697" y="500"/>
                </a:cubicBezTo>
                <a:cubicBezTo>
                  <a:pt x="697" y="501"/>
                  <a:pt x="697" y="501"/>
                  <a:pt x="697" y="502"/>
                </a:cubicBezTo>
                <a:cubicBezTo>
                  <a:pt x="697" y="502"/>
                  <a:pt x="698" y="502"/>
                  <a:pt x="698" y="502"/>
                </a:cubicBezTo>
                <a:cubicBezTo>
                  <a:pt x="698" y="502"/>
                  <a:pt x="699" y="501"/>
                  <a:pt x="698" y="501"/>
                </a:cubicBezTo>
                <a:cubicBezTo>
                  <a:pt x="698" y="501"/>
                  <a:pt x="698" y="500"/>
                  <a:pt x="697" y="500"/>
                </a:cubicBezTo>
                <a:moveTo>
                  <a:pt x="703" y="499"/>
                </a:moveTo>
                <a:cubicBezTo>
                  <a:pt x="703" y="499"/>
                  <a:pt x="703" y="499"/>
                  <a:pt x="703" y="499"/>
                </a:cubicBezTo>
                <a:cubicBezTo>
                  <a:pt x="702" y="500"/>
                  <a:pt x="702" y="500"/>
                  <a:pt x="702" y="500"/>
                </a:cubicBezTo>
                <a:cubicBezTo>
                  <a:pt x="702" y="500"/>
                  <a:pt x="702" y="501"/>
                  <a:pt x="702" y="501"/>
                </a:cubicBezTo>
                <a:cubicBezTo>
                  <a:pt x="702" y="501"/>
                  <a:pt x="703" y="501"/>
                  <a:pt x="703" y="501"/>
                </a:cubicBezTo>
                <a:cubicBezTo>
                  <a:pt x="704" y="500"/>
                  <a:pt x="703" y="500"/>
                  <a:pt x="703" y="499"/>
                </a:cubicBezTo>
                <a:moveTo>
                  <a:pt x="699" y="565"/>
                </a:moveTo>
                <a:cubicBezTo>
                  <a:pt x="699" y="564"/>
                  <a:pt x="699" y="564"/>
                  <a:pt x="699" y="564"/>
                </a:cubicBezTo>
                <a:cubicBezTo>
                  <a:pt x="699" y="564"/>
                  <a:pt x="699" y="564"/>
                  <a:pt x="699" y="564"/>
                </a:cubicBezTo>
                <a:cubicBezTo>
                  <a:pt x="699" y="563"/>
                  <a:pt x="698" y="563"/>
                  <a:pt x="698" y="564"/>
                </a:cubicBezTo>
                <a:cubicBezTo>
                  <a:pt x="698" y="564"/>
                  <a:pt x="698" y="564"/>
                  <a:pt x="699" y="565"/>
                </a:cubicBezTo>
                <a:moveTo>
                  <a:pt x="682" y="512"/>
                </a:moveTo>
                <a:cubicBezTo>
                  <a:pt x="682" y="512"/>
                  <a:pt x="682" y="513"/>
                  <a:pt x="682" y="513"/>
                </a:cubicBezTo>
                <a:cubicBezTo>
                  <a:pt x="682" y="513"/>
                  <a:pt x="682" y="513"/>
                  <a:pt x="682" y="513"/>
                </a:cubicBezTo>
                <a:cubicBezTo>
                  <a:pt x="682" y="513"/>
                  <a:pt x="682" y="513"/>
                  <a:pt x="682" y="513"/>
                </a:cubicBezTo>
                <a:cubicBezTo>
                  <a:pt x="682" y="513"/>
                  <a:pt x="682" y="513"/>
                  <a:pt x="682" y="512"/>
                </a:cubicBezTo>
                <a:moveTo>
                  <a:pt x="700" y="503"/>
                </a:moveTo>
                <a:cubicBezTo>
                  <a:pt x="700" y="502"/>
                  <a:pt x="700" y="502"/>
                  <a:pt x="700" y="502"/>
                </a:cubicBezTo>
                <a:cubicBezTo>
                  <a:pt x="700" y="502"/>
                  <a:pt x="700" y="502"/>
                  <a:pt x="700" y="502"/>
                </a:cubicBezTo>
                <a:cubicBezTo>
                  <a:pt x="700" y="502"/>
                  <a:pt x="700" y="503"/>
                  <a:pt x="700" y="503"/>
                </a:cubicBezTo>
                <a:cubicBezTo>
                  <a:pt x="700" y="503"/>
                  <a:pt x="700" y="503"/>
                  <a:pt x="700" y="503"/>
                </a:cubicBezTo>
                <a:moveTo>
                  <a:pt x="695" y="503"/>
                </a:moveTo>
                <a:cubicBezTo>
                  <a:pt x="694" y="503"/>
                  <a:pt x="694" y="503"/>
                  <a:pt x="694" y="503"/>
                </a:cubicBezTo>
                <a:cubicBezTo>
                  <a:pt x="694" y="503"/>
                  <a:pt x="694" y="504"/>
                  <a:pt x="694" y="504"/>
                </a:cubicBezTo>
                <a:cubicBezTo>
                  <a:pt x="694" y="504"/>
                  <a:pt x="695" y="503"/>
                  <a:pt x="695" y="503"/>
                </a:cubicBezTo>
                <a:cubicBezTo>
                  <a:pt x="695" y="503"/>
                  <a:pt x="695" y="503"/>
                  <a:pt x="695" y="503"/>
                </a:cubicBezTo>
                <a:moveTo>
                  <a:pt x="700" y="504"/>
                </a:moveTo>
                <a:cubicBezTo>
                  <a:pt x="700" y="504"/>
                  <a:pt x="700" y="504"/>
                  <a:pt x="700" y="504"/>
                </a:cubicBezTo>
                <a:cubicBezTo>
                  <a:pt x="700" y="504"/>
                  <a:pt x="700" y="505"/>
                  <a:pt x="700" y="505"/>
                </a:cubicBezTo>
                <a:cubicBezTo>
                  <a:pt x="700" y="505"/>
                  <a:pt x="700" y="504"/>
                  <a:pt x="701" y="504"/>
                </a:cubicBezTo>
                <a:cubicBezTo>
                  <a:pt x="700" y="504"/>
                  <a:pt x="700" y="504"/>
                  <a:pt x="700" y="504"/>
                </a:cubicBezTo>
                <a:moveTo>
                  <a:pt x="693" y="537"/>
                </a:moveTo>
                <a:cubicBezTo>
                  <a:pt x="693" y="536"/>
                  <a:pt x="693" y="536"/>
                  <a:pt x="692" y="536"/>
                </a:cubicBezTo>
                <a:cubicBezTo>
                  <a:pt x="692" y="536"/>
                  <a:pt x="692" y="536"/>
                  <a:pt x="692" y="536"/>
                </a:cubicBezTo>
                <a:cubicBezTo>
                  <a:pt x="692" y="537"/>
                  <a:pt x="692" y="537"/>
                  <a:pt x="692" y="537"/>
                </a:cubicBezTo>
                <a:cubicBezTo>
                  <a:pt x="693" y="537"/>
                  <a:pt x="693" y="537"/>
                  <a:pt x="693" y="537"/>
                </a:cubicBezTo>
                <a:moveTo>
                  <a:pt x="704" y="482"/>
                </a:moveTo>
                <a:cubicBezTo>
                  <a:pt x="704" y="481"/>
                  <a:pt x="704" y="481"/>
                  <a:pt x="704" y="481"/>
                </a:cubicBezTo>
                <a:cubicBezTo>
                  <a:pt x="704" y="481"/>
                  <a:pt x="704" y="481"/>
                  <a:pt x="704" y="481"/>
                </a:cubicBezTo>
                <a:cubicBezTo>
                  <a:pt x="704" y="482"/>
                  <a:pt x="704" y="482"/>
                  <a:pt x="704" y="482"/>
                </a:cubicBezTo>
                <a:cubicBezTo>
                  <a:pt x="704" y="482"/>
                  <a:pt x="704" y="482"/>
                  <a:pt x="704" y="482"/>
                </a:cubicBezTo>
                <a:moveTo>
                  <a:pt x="211" y="52"/>
                </a:moveTo>
                <a:cubicBezTo>
                  <a:pt x="211" y="55"/>
                  <a:pt x="211" y="55"/>
                  <a:pt x="211" y="55"/>
                </a:cubicBezTo>
                <a:cubicBezTo>
                  <a:pt x="212" y="55"/>
                  <a:pt x="212" y="55"/>
                  <a:pt x="213" y="56"/>
                </a:cubicBezTo>
                <a:cubicBezTo>
                  <a:pt x="212" y="56"/>
                  <a:pt x="211" y="56"/>
                  <a:pt x="210" y="56"/>
                </a:cubicBezTo>
                <a:cubicBezTo>
                  <a:pt x="211" y="57"/>
                  <a:pt x="211" y="58"/>
                  <a:pt x="211" y="58"/>
                </a:cubicBezTo>
                <a:cubicBezTo>
                  <a:pt x="211" y="59"/>
                  <a:pt x="211" y="59"/>
                  <a:pt x="211" y="60"/>
                </a:cubicBezTo>
                <a:cubicBezTo>
                  <a:pt x="211" y="60"/>
                  <a:pt x="211" y="60"/>
                  <a:pt x="211" y="60"/>
                </a:cubicBezTo>
                <a:cubicBezTo>
                  <a:pt x="211" y="60"/>
                  <a:pt x="211" y="60"/>
                  <a:pt x="211" y="60"/>
                </a:cubicBezTo>
                <a:cubicBezTo>
                  <a:pt x="210" y="60"/>
                  <a:pt x="210" y="60"/>
                  <a:pt x="211" y="61"/>
                </a:cubicBezTo>
                <a:cubicBezTo>
                  <a:pt x="211" y="61"/>
                  <a:pt x="211" y="60"/>
                  <a:pt x="211" y="60"/>
                </a:cubicBezTo>
                <a:cubicBezTo>
                  <a:pt x="212" y="60"/>
                  <a:pt x="212" y="60"/>
                  <a:pt x="213" y="60"/>
                </a:cubicBezTo>
                <a:cubicBezTo>
                  <a:pt x="212" y="61"/>
                  <a:pt x="211" y="62"/>
                  <a:pt x="211" y="63"/>
                </a:cubicBezTo>
                <a:cubicBezTo>
                  <a:pt x="211" y="64"/>
                  <a:pt x="210" y="64"/>
                  <a:pt x="210" y="64"/>
                </a:cubicBezTo>
                <a:cubicBezTo>
                  <a:pt x="209" y="64"/>
                  <a:pt x="209" y="63"/>
                  <a:pt x="208" y="63"/>
                </a:cubicBezTo>
                <a:cubicBezTo>
                  <a:pt x="208" y="63"/>
                  <a:pt x="208" y="63"/>
                  <a:pt x="208" y="63"/>
                </a:cubicBezTo>
                <a:cubicBezTo>
                  <a:pt x="208" y="63"/>
                  <a:pt x="208" y="62"/>
                  <a:pt x="208" y="62"/>
                </a:cubicBezTo>
                <a:cubicBezTo>
                  <a:pt x="208" y="62"/>
                  <a:pt x="208" y="62"/>
                  <a:pt x="207" y="62"/>
                </a:cubicBezTo>
                <a:cubicBezTo>
                  <a:pt x="207" y="62"/>
                  <a:pt x="208" y="63"/>
                  <a:pt x="208" y="63"/>
                </a:cubicBezTo>
                <a:cubicBezTo>
                  <a:pt x="208" y="64"/>
                  <a:pt x="208" y="65"/>
                  <a:pt x="209" y="66"/>
                </a:cubicBezTo>
                <a:cubicBezTo>
                  <a:pt x="209" y="65"/>
                  <a:pt x="209" y="65"/>
                  <a:pt x="210" y="65"/>
                </a:cubicBezTo>
                <a:cubicBezTo>
                  <a:pt x="210" y="65"/>
                  <a:pt x="211" y="65"/>
                  <a:pt x="211" y="66"/>
                </a:cubicBezTo>
                <a:cubicBezTo>
                  <a:pt x="211" y="66"/>
                  <a:pt x="212" y="66"/>
                  <a:pt x="212" y="67"/>
                </a:cubicBezTo>
                <a:cubicBezTo>
                  <a:pt x="211" y="68"/>
                  <a:pt x="210" y="67"/>
                  <a:pt x="210" y="68"/>
                </a:cubicBezTo>
                <a:cubicBezTo>
                  <a:pt x="209" y="68"/>
                  <a:pt x="209" y="69"/>
                  <a:pt x="208" y="69"/>
                </a:cubicBezTo>
                <a:cubicBezTo>
                  <a:pt x="208" y="70"/>
                  <a:pt x="207" y="69"/>
                  <a:pt x="206" y="70"/>
                </a:cubicBezTo>
                <a:cubicBezTo>
                  <a:pt x="206" y="71"/>
                  <a:pt x="204" y="70"/>
                  <a:pt x="204" y="71"/>
                </a:cubicBezTo>
                <a:cubicBezTo>
                  <a:pt x="203" y="72"/>
                  <a:pt x="203" y="72"/>
                  <a:pt x="203" y="73"/>
                </a:cubicBezTo>
                <a:cubicBezTo>
                  <a:pt x="202" y="74"/>
                  <a:pt x="200" y="74"/>
                  <a:pt x="199" y="75"/>
                </a:cubicBezTo>
                <a:cubicBezTo>
                  <a:pt x="198" y="76"/>
                  <a:pt x="198" y="77"/>
                  <a:pt x="197" y="78"/>
                </a:cubicBezTo>
                <a:cubicBezTo>
                  <a:pt x="196" y="78"/>
                  <a:pt x="195" y="78"/>
                  <a:pt x="195" y="78"/>
                </a:cubicBezTo>
                <a:cubicBezTo>
                  <a:pt x="194" y="79"/>
                  <a:pt x="192" y="79"/>
                  <a:pt x="192" y="81"/>
                </a:cubicBezTo>
                <a:cubicBezTo>
                  <a:pt x="191" y="82"/>
                  <a:pt x="191" y="82"/>
                  <a:pt x="190" y="83"/>
                </a:cubicBezTo>
                <a:cubicBezTo>
                  <a:pt x="189" y="83"/>
                  <a:pt x="188" y="85"/>
                  <a:pt x="186" y="85"/>
                </a:cubicBezTo>
                <a:cubicBezTo>
                  <a:pt x="186" y="85"/>
                  <a:pt x="186" y="85"/>
                  <a:pt x="185" y="85"/>
                </a:cubicBezTo>
                <a:cubicBezTo>
                  <a:pt x="185" y="86"/>
                  <a:pt x="183" y="86"/>
                  <a:pt x="182" y="87"/>
                </a:cubicBezTo>
                <a:cubicBezTo>
                  <a:pt x="181" y="88"/>
                  <a:pt x="180" y="89"/>
                  <a:pt x="179" y="90"/>
                </a:cubicBezTo>
                <a:cubicBezTo>
                  <a:pt x="179" y="91"/>
                  <a:pt x="178" y="91"/>
                  <a:pt x="178" y="91"/>
                </a:cubicBezTo>
                <a:cubicBezTo>
                  <a:pt x="176" y="91"/>
                  <a:pt x="176" y="92"/>
                  <a:pt x="175" y="93"/>
                </a:cubicBezTo>
                <a:cubicBezTo>
                  <a:pt x="174" y="93"/>
                  <a:pt x="173" y="93"/>
                  <a:pt x="172" y="93"/>
                </a:cubicBezTo>
                <a:cubicBezTo>
                  <a:pt x="171" y="92"/>
                  <a:pt x="169" y="92"/>
                  <a:pt x="168" y="91"/>
                </a:cubicBezTo>
                <a:cubicBezTo>
                  <a:pt x="168" y="91"/>
                  <a:pt x="168" y="92"/>
                  <a:pt x="168" y="92"/>
                </a:cubicBezTo>
                <a:cubicBezTo>
                  <a:pt x="168" y="92"/>
                  <a:pt x="168" y="92"/>
                  <a:pt x="168" y="93"/>
                </a:cubicBezTo>
                <a:cubicBezTo>
                  <a:pt x="168" y="93"/>
                  <a:pt x="167" y="94"/>
                  <a:pt x="166" y="95"/>
                </a:cubicBezTo>
                <a:cubicBezTo>
                  <a:pt x="166" y="95"/>
                  <a:pt x="165" y="95"/>
                  <a:pt x="164" y="95"/>
                </a:cubicBezTo>
                <a:cubicBezTo>
                  <a:pt x="164" y="95"/>
                  <a:pt x="165" y="95"/>
                  <a:pt x="165" y="95"/>
                </a:cubicBezTo>
                <a:cubicBezTo>
                  <a:pt x="165" y="95"/>
                  <a:pt x="165" y="95"/>
                  <a:pt x="165" y="95"/>
                </a:cubicBezTo>
                <a:cubicBezTo>
                  <a:pt x="164" y="94"/>
                  <a:pt x="164" y="94"/>
                  <a:pt x="164" y="94"/>
                </a:cubicBezTo>
                <a:cubicBezTo>
                  <a:pt x="164" y="95"/>
                  <a:pt x="164" y="95"/>
                  <a:pt x="164" y="95"/>
                </a:cubicBezTo>
                <a:cubicBezTo>
                  <a:pt x="165" y="95"/>
                  <a:pt x="165" y="95"/>
                  <a:pt x="165" y="95"/>
                </a:cubicBezTo>
                <a:cubicBezTo>
                  <a:pt x="164" y="96"/>
                  <a:pt x="163" y="96"/>
                  <a:pt x="163" y="97"/>
                </a:cubicBezTo>
                <a:cubicBezTo>
                  <a:pt x="162" y="97"/>
                  <a:pt x="163" y="98"/>
                  <a:pt x="163" y="98"/>
                </a:cubicBezTo>
                <a:cubicBezTo>
                  <a:pt x="162" y="99"/>
                  <a:pt x="161" y="99"/>
                  <a:pt x="160" y="100"/>
                </a:cubicBezTo>
                <a:cubicBezTo>
                  <a:pt x="160" y="99"/>
                  <a:pt x="159" y="99"/>
                  <a:pt x="159" y="99"/>
                </a:cubicBezTo>
                <a:cubicBezTo>
                  <a:pt x="159" y="99"/>
                  <a:pt x="158" y="99"/>
                  <a:pt x="158" y="99"/>
                </a:cubicBezTo>
                <a:cubicBezTo>
                  <a:pt x="158" y="99"/>
                  <a:pt x="158" y="100"/>
                  <a:pt x="159" y="100"/>
                </a:cubicBezTo>
                <a:cubicBezTo>
                  <a:pt x="159" y="100"/>
                  <a:pt x="159" y="100"/>
                  <a:pt x="159" y="100"/>
                </a:cubicBezTo>
                <a:cubicBezTo>
                  <a:pt x="158" y="101"/>
                  <a:pt x="157" y="102"/>
                  <a:pt x="155" y="103"/>
                </a:cubicBezTo>
                <a:cubicBezTo>
                  <a:pt x="154" y="104"/>
                  <a:pt x="153" y="106"/>
                  <a:pt x="152" y="106"/>
                </a:cubicBezTo>
                <a:cubicBezTo>
                  <a:pt x="150" y="107"/>
                  <a:pt x="149" y="108"/>
                  <a:pt x="148" y="109"/>
                </a:cubicBezTo>
                <a:cubicBezTo>
                  <a:pt x="147" y="110"/>
                  <a:pt x="146" y="108"/>
                  <a:pt x="146" y="110"/>
                </a:cubicBezTo>
                <a:cubicBezTo>
                  <a:pt x="146" y="111"/>
                  <a:pt x="145" y="112"/>
                  <a:pt x="144" y="112"/>
                </a:cubicBezTo>
                <a:cubicBezTo>
                  <a:pt x="144" y="112"/>
                  <a:pt x="143" y="113"/>
                  <a:pt x="142" y="113"/>
                </a:cubicBezTo>
                <a:cubicBezTo>
                  <a:pt x="141" y="114"/>
                  <a:pt x="141" y="115"/>
                  <a:pt x="140" y="116"/>
                </a:cubicBezTo>
                <a:cubicBezTo>
                  <a:pt x="140" y="116"/>
                  <a:pt x="140" y="117"/>
                  <a:pt x="139" y="117"/>
                </a:cubicBezTo>
                <a:cubicBezTo>
                  <a:pt x="135" y="117"/>
                  <a:pt x="135" y="117"/>
                  <a:pt x="135" y="117"/>
                </a:cubicBezTo>
                <a:cubicBezTo>
                  <a:pt x="136" y="118"/>
                  <a:pt x="137" y="118"/>
                  <a:pt x="137" y="118"/>
                </a:cubicBezTo>
                <a:cubicBezTo>
                  <a:pt x="137" y="118"/>
                  <a:pt x="138" y="118"/>
                  <a:pt x="138" y="118"/>
                </a:cubicBezTo>
                <a:cubicBezTo>
                  <a:pt x="138" y="118"/>
                  <a:pt x="138" y="119"/>
                  <a:pt x="138" y="119"/>
                </a:cubicBezTo>
                <a:cubicBezTo>
                  <a:pt x="136" y="121"/>
                  <a:pt x="134" y="123"/>
                  <a:pt x="132" y="125"/>
                </a:cubicBezTo>
                <a:cubicBezTo>
                  <a:pt x="130" y="125"/>
                  <a:pt x="131" y="126"/>
                  <a:pt x="130" y="127"/>
                </a:cubicBezTo>
                <a:cubicBezTo>
                  <a:pt x="130" y="128"/>
                  <a:pt x="129" y="127"/>
                  <a:pt x="128" y="128"/>
                </a:cubicBezTo>
                <a:cubicBezTo>
                  <a:pt x="128" y="129"/>
                  <a:pt x="127" y="130"/>
                  <a:pt x="126" y="131"/>
                </a:cubicBezTo>
                <a:cubicBezTo>
                  <a:pt x="125" y="132"/>
                  <a:pt x="124" y="134"/>
                  <a:pt x="123" y="135"/>
                </a:cubicBezTo>
                <a:cubicBezTo>
                  <a:pt x="122" y="136"/>
                  <a:pt x="121" y="137"/>
                  <a:pt x="120" y="138"/>
                </a:cubicBezTo>
                <a:cubicBezTo>
                  <a:pt x="119" y="138"/>
                  <a:pt x="119" y="139"/>
                  <a:pt x="119" y="139"/>
                </a:cubicBezTo>
                <a:cubicBezTo>
                  <a:pt x="118" y="140"/>
                  <a:pt x="117" y="140"/>
                  <a:pt x="117" y="141"/>
                </a:cubicBezTo>
                <a:cubicBezTo>
                  <a:pt x="117" y="141"/>
                  <a:pt x="116" y="141"/>
                  <a:pt x="116" y="141"/>
                </a:cubicBezTo>
                <a:cubicBezTo>
                  <a:pt x="116" y="142"/>
                  <a:pt x="115" y="141"/>
                  <a:pt x="115" y="141"/>
                </a:cubicBezTo>
                <a:cubicBezTo>
                  <a:pt x="114" y="142"/>
                  <a:pt x="115" y="144"/>
                  <a:pt x="114" y="145"/>
                </a:cubicBezTo>
                <a:cubicBezTo>
                  <a:pt x="113" y="145"/>
                  <a:pt x="113" y="146"/>
                  <a:pt x="112" y="147"/>
                </a:cubicBezTo>
                <a:cubicBezTo>
                  <a:pt x="111" y="148"/>
                  <a:pt x="111" y="149"/>
                  <a:pt x="110" y="149"/>
                </a:cubicBezTo>
                <a:cubicBezTo>
                  <a:pt x="110" y="148"/>
                  <a:pt x="110" y="147"/>
                  <a:pt x="109" y="147"/>
                </a:cubicBezTo>
                <a:cubicBezTo>
                  <a:pt x="109" y="147"/>
                  <a:pt x="109" y="146"/>
                  <a:pt x="109" y="146"/>
                </a:cubicBezTo>
                <a:cubicBezTo>
                  <a:pt x="110" y="146"/>
                  <a:pt x="110" y="145"/>
                  <a:pt x="111" y="144"/>
                </a:cubicBezTo>
                <a:cubicBezTo>
                  <a:pt x="111" y="143"/>
                  <a:pt x="111" y="143"/>
                  <a:pt x="110" y="142"/>
                </a:cubicBezTo>
                <a:cubicBezTo>
                  <a:pt x="110" y="144"/>
                  <a:pt x="108" y="145"/>
                  <a:pt x="109" y="146"/>
                </a:cubicBezTo>
                <a:cubicBezTo>
                  <a:pt x="108" y="146"/>
                  <a:pt x="108" y="146"/>
                  <a:pt x="108" y="146"/>
                </a:cubicBezTo>
                <a:cubicBezTo>
                  <a:pt x="107" y="145"/>
                  <a:pt x="106" y="145"/>
                  <a:pt x="106" y="144"/>
                </a:cubicBezTo>
                <a:cubicBezTo>
                  <a:pt x="106" y="143"/>
                  <a:pt x="106" y="143"/>
                  <a:pt x="107" y="143"/>
                </a:cubicBezTo>
                <a:cubicBezTo>
                  <a:pt x="106" y="142"/>
                  <a:pt x="106" y="142"/>
                  <a:pt x="105" y="141"/>
                </a:cubicBezTo>
                <a:cubicBezTo>
                  <a:pt x="104" y="143"/>
                  <a:pt x="103" y="143"/>
                  <a:pt x="101" y="144"/>
                </a:cubicBezTo>
                <a:cubicBezTo>
                  <a:pt x="101" y="144"/>
                  <a:pt x="101" y="144"/>
                  <a:pt x="101" y="144"/>
                </a:cubicBezTo>
                <a:cubicBezTo>
                  <a:pt x="100" y="144"/>
                  <a:pt x="100" y="144"/>
                  <a:pt x="99" y="145"/>
                </a:cubicBezTo>
                <a:cubicBezTo>
                  <a:pt x="98" y="146"/>
                  <a:pt x="97" y="145"/>
                  <a:pt x="97" y="145"/>
                </a:cubicBezTo>
                <a:cubicBezTo>
                  <a:pt x="96" y="145"/>
                  <a:pt x="96" y="144"/>
                  <a:pt x="96" y="143"/>
                </a:cubicBezTo>
                <a:cubicBezTo>
                  <a:pt x="93" y="143"/>
                  <a:pt x="93" y="143"/>
                  <a:pt x="93" y="143"/>
                </a:cubicBezTo>
                <a:cubicBezTo>
                  <a:pt x="93" y="143"/>
                  <a:pt x="92" y="142"/>
                  <a:pt x="93" y="142"/>
                </a:cubicBezTo>
                <a:cubicBezTo>
                  <a:pt x="93" y="142"/>
                  <a:pt x="93" y="142"/>
                  <a:pt x="93" y="141"/>
                </a:cubicBezTo>
                <a:cubicBezTo>
                  <a:pt x="94" y="142"/>
                  <a:pt x="94" y="142"/>
                  <a:pt x="94" y="142"/>
                </a:cubicBezTo>
                <a:cubicBezTo>
                  <a:pt x="95" y="142"/>
                  <a:pt x="96" y="142"/>
                  <a:pt x="97" y="142"/>
                </a:cubicBezTo>
                <a:cubicBezTo>
                  <a:pt x="97" y="141"/>
                  <a:pt x="96" y="141"/>
                  <a:pt x="96" y="139"/>
                </a:cubicBezTo>
                <a:cubicBezTo>
                  <a:pt x="96" y="139"/>
                  <a:pt x="96" y="139"/>
                  <a:pt x="95" y="139"/>
                </a:cubicBezTo>
                <a:cubicBezTo>
                  <a:pt x="95" y="139"/>
                  <a:pt x="95" y="139"/>
                  <a:pt x="95" y="138"/>
                </a:cubicBezTo>
                <a:cubicBezTo>
                  <a:pt x="95" y="138"/>
                  <a:pt x="95" y="138"/>
                  <a:pt x="95" y="138"/>
                </a:cubicBezTo>
                <a:cubicBezTo>
                  <a:pt x="96" y="138"/>
                  <a:pt x="96" y="137"/>
                  <a:pt x="96" y="137"/>
                </a:cubicBezTo>
                <a:cubicBezTo>
                  <a:pt x="96" y="135"/>
                  <a:pt x="98" y="136"/>
                  <a:pt x="99" y="135"/>
                </a:cubicBezTo>
                <a:cubicBezTo>
                  <a:pt x="100" y="135"/>
                  <a:pt x="100" y="134"/>
                  <a:pt x="100" y="133"/>
                </a:cubicBezTo>
                <a:cubicBezTo>
                  <a:pt x="100" y="133"/>
                  <a:pt x="101" y="133"/>
                  <a:pt x="102" y="132"/>
                </a:cubicBezTo>
                <a:cubicBezTo>
                  <a:pt x="102" y="132"/>
                  <a:pt x="102" y="132"/>
                  <a:pt x="101" y="132"/>
                </a:cubicBezTo>
                <a:cubicBezTo>
                  <a:pt x="101" y="132"/>
                  <a:pt x="101" y="132"/>
                  <a:pt x="101" y="131"/>
                </a:cubicBezTo>
                <a:cubicBezTo>
                  <a:pt x="101" y="131"/>
                  <a:pt x="101" y="131"/>
                  <a:pt x="102" y="131"/>
                </a:cubicBezTo>
                <a:cubicBezTo>
                  <a:pt x="102" y="130"/>
                  <a:pt x="103" y="129"/>
                  <a:pt x="104" y="129"/>
                </a:cubicBezTo>
                <a:cubicBezTo>
                  <a:pt x="105" y="129"/>
                  <a:pt x="105" y="127"/>
                  <a:pt x="106" y="126"/>
                </a:cubicBezTo>
                <a:cubicBezTo>
                  <a:pt x="107" y="126"/>
                  <a:pt x="108" y="125"/>
                  <a:pt x="108" y="124"/>
                </a:cubicBezTo>
                <a:cubicBezTo>
                  <a:pt x="109" y="124"/>
                  <a:pt x="109" y="123"/>
                  <a:pt x="110" y="123"/>
                </a:cubicBezTo>
                <a:cubicBezTo>
                  <a:pt x="110" y="124"/>
                  <a:pt x="110" y="124"/>
                  <a:pt x="110" y="124"/>
                </a:cubicBezTo>
                <a:cubicBezTo>
                  <a:pt x="110" y="125"/>
                  <a:pt x="111" y="125"/>
                  <a:pt x="111" y="125"/>
                </a:cubicBezTo>
                <a:cubicBezTo>
                  <a:pt x="112" y="126"/>
                  <a:pt x="111" y="126"/>
                  <a:pt x="110" y="127"/>
                </a:cubicBezTo>
                <a:cubicBezTo>
                  <a:pt x="110" y="127"/>
                  <a:pt x="110" y="127"/>
                  <a:pt x="110" y="128"/>
                </a:cubicBezTo>
                <a:cubicBezTo>
                  <a:pt x="110" y="128"/>
                  <a:pt x="111" y="128"/>
                  <a:pt x="111" y="129"/>
                </a:cubicBezTo>
                <a:cubicBezTo>
                  <a:pt x="112" y="129"/>
                  <a:pt x="112" y="130"/>
                  <a:pt x="113" y="130"/>
                </a:cubicBezTo>
                <a:cubicBezTo>
                  <a:pt x="113" y="130"/>
                  <a:pt x="114" y="129"/>
                  <a:pt x="114" y="129"/>
                </a:cubicBezTo>
                <a:cubicBezTo>
                  <a:pt x="114" y="128"/>
                  <a:pt x="114" y="128"/>
                  <a:pt x="113" y="128"/>
                </a:cubicBezTo>
                <a:cubicBezTo>
                  <a:pt x="114" y="127"/>
                  <a:pt x="114" y="127"/>
                  <a:pt x="114" y="126"/>
                </a:cubicBezTo>
                <a:cubicBezTo>
                  <a:pt x="115" y="125"/>
                  <a:pt x="116" y="125"/>
                  <a:pt x="116" y="124"/>
                </a:cubicBezTo>
                <a:cubicBezTo>
                  <a:pt x="116" y="124"/>
                  <a:pt x="116" y="123"/>
                  <a:pt x="116" y="123"/>
                </a:cubicBezTo>
                <a:cubicBezTo>
                  <a:pt x="114" y="123"/>
                  <a:pt x="112" y="123"/>
                  <a:pt x="110" y="123"/>
                </a:cubicBezTo>
                <a:cubicBezTo>
                  <a:pt x="110" y="123"/>
                  <a:pt x="110" y="123"/>
                  <a:pt x="110" y="123"/>
                </a:cubicBezTo>
                <a:cubicBezTo>
                  <a:pt x="111" y="123"/>
                  <a:pt x="112" y="122"/>
                  <a:pt x="112" y="121"/>
                </a:cubicBezTo>
                <a:cubicBezTo>
                  <a:pt x="112" y="119"/>
                  <a:pt x="114" y="120"/>
                  <a:pt x="115" y="119"/>
                </a:cubicBezTo>
                <a:cubicBezTo>
                  <a:pt x="115" y="118"/>
                  <a:pt x="116" y="119"/>
                  <a:pt x="117" y="119"/>
                </a:cubicBezTo>
                <a:cubicBezTo>
                  <a:pt x="118" y="120"/>
                  <a:pt x="120" y="120"/>
                  <a:pt x="121" y="119"/>
                </a:cubicBezTo>
                <a:cubicBezTo>
                  <a:pt x="121" y="119"/>
                  <a:pt x="121" y="119"/>
                  <a:pt x="122" y="119"/>
                </a:cubicBezTo>
                <a:cubicBezTo>
                  <a:pt x="123" y="120"/>
                  <a:pt x="123" y="120"/>
                  <a:pt x="124" y="119"/>
                </a:cubicBezTo>
                <a:cubicBezTo>
                  <a:pt x="124" y="119"/>
                  <a:pt x="124" y="119"/>
                  <a:pt x="124" y="119"/>
                </a:cubicBezTo>
                <a:cubicBezTo>
                  <a:pt x="125" y="120"/>
                  <a:pt x="126" y="120"/>
                  <a:pt x="127" y="120"/>
                </a:cubicBezTo>
                <a:cubicBezTo>
                  <a:pt x="127" y="120"/>
                  <a:pt x="128" y="120"/>
                  <a:pt x="128" y="121"/>
                </a:cubicBezTo>
                <a:cubicBezTo>
                  <a:pt x="129" y="119"/>
                  <a:pt x="130" y="118"/>
                  <a:pt x="131" y="117"/>
                </a:cubicBezTo>
                <a:cubicBezTo>
                  <a:pt x="131" y="117"/>
                  <a:pt x="130" y="117"/>
                  <a:pt x="130" y="116"/>
                </a:cubicBezTo>
                <a:cubicBezTo>
                  <a:pt x="129" y="116"/>
                  <a:pt x="128" y="116"/>
                  <a:pt x="127" y="116"/>
                </a:cubicBezTo>
                <a:cubicBezTo>
                  <a:pt x="127" y="116"/>
                  <a:pt x="126" y="116"/>
                  <a:pt x="125" y="116"/>
                </a:cubicBezTo>
                <a:cubicBezTo>
                  <a:pt x="125" y="115"/>
                  <a:pt x="125" y="115"/>
                  <a:pt x="126" y="115"/>
                </a:cubicBezTo>
                <a:cubicBezTo>
                  <a:pt x="127" y="115"/>
                  <a:pt x="128" y="115"/>
                  <a:pt x="129" y="115"/>
                </a:cubicBezTo>
                <a:cubicBezTo>
                  <a:pt x="130" y="115"/>
                  <a:pt x="131" y="115"/>
                  <a:pt x="132" y="114"/>
                </a:cubicBezTo>
                <a:cubicBezTo>
                  <a:pt x="132" y="114"/>
                  <a:pt x="133" y="114"/>
                  <a:pt x="133" y="114"/>
                </a:cubicBezTo>
                <a:cubicBezTo>
                  <a:pt x="134" y="115"/>
                  <a:pt x="135" y="115"/>
                  <a:pt x="136" y="115"/>
                </a:cubicBezTo>
                <a:cubicBezTo>
                  <a:pt x="135" y="114"/>
                  <a:pt x="134" y="113"/>
                  <a:pt x="132" y="113"/>
                </a:cubicBezTo>
                <a:cubicBezTo>
                  <a:pt x="133" y="112"/>
                  <a:pt x="134" y="112"/>
                  <a:pt x="133" y="110"/>
                </a:cubicBezTo>
                <a:cubicBezTo>
                  <a:pt x="132" y="109"/>
                  <a:pt x="132" y="108"/>
                  <a:pt x="131" y="106"/>
                </a:cubicBezTo>
                <a:cubicBezTo>
                  <a:pt x="131" y="106"/>
                  <a:pt x="130" y="106"/>
                  <a:pt x="130" y="106"/>
                </a:cubicBezTo>
                <a:cubicBezTo>
                  <a:pt x="129" y="106"/>
                  <a:pt x="128" y="106"/>
                  <a:pt x="129" y="105"/>
                </a:cubicBezTo>
                <a:cubicBezTo>
                  <a:pt x="130" y="104"/>
                  <a:pt x="130" y="102"/>
                  <a:pt x="132" y="102"/>
                </a:cubicBezTo>
                <a:cubicBezTo>
                  <a:pt x="133" y="101"/>
                  <a:pt x="133" y="100"/>
                  <a:pt x="134" y="100"/>
                </a:cubicBezTo>
                <a:cubicBezTo>
                  <a:pt x="135" y="99"/>
                  <a:pt x="136" y="99"/>
                  <a:pt x="136" y="98"/>
                </a:cubicBezTo>
                <a:cubicBezTo>
                  <a:pt x="137" y="98"/>
                  <a:pt x="137" y="97"/>
                  <a:pt x="137" y="97"/>
                </a:cubicBezTo>
                <a:cubicBezTo>
                  <a:pt x="137" y="96"/>
                  <a:pt x="138" y="96"/>
                  <a:pt x="138" y="96"/>
                </a:cubicBezTo>
                <a:cubicBezTo>
                  <a:pt x="139" y="96"/>
                  <a:pt x="139" y="95"/>
                  <a:pt x="140" y="95"/>
                </a:cubicBezTo>
                <a:cubicBezTo>
                  <a:pt x="140" y="92"/>
                  <a:pt x="143" y="91"/>
                  <a:pt x="144" y="89"/>
                </a:cubicBezTo>
                <a:cubicBezTo>
                  <a:pt x="145" y="89"/>
                  <a:pt x="145" y="89"/>
                  <a:pt x="146" y="90"/>
                </a:cubicBezTo>
                <a:cubicBezTo>
                  <a:pt x="146" y="90"/>
                  <a:pt x="146" y="89"/>
                  <a:pt x="146" y="89"/>
                </a:cubicBezTo>
                <a:cubicBezTo>
                  <a:pt x="146" y="89"/>
                  <a:pt x="146" y="89"/>
                  <a:pt x="146" y="89"/>
                </a:cubicBezTo>
                <a:cubicBezTo>
                  <a:pt x="146" y="89"/>
                  <a:pt x="146" y="90"/>
                  <a:pt x="146" y="90"/>
                </a:cubicBezTo>
                <a:cubicBezTo>
                  <a:pt x="146" y="90"/>
                  <a:pt x="146" y="90"/>
                  <a:pt x="146" y="90"/>
                </a:cubicBezTo>
                <a:cubicBezTo>
                  <a:pt x="146" y="90"/>
                  <a:pt x="146" y="90"/>
                  <a:pt x="146" y="90"/>
                </a:cubicBezTo>
                <a:cubicBezTo>
                  <a:pt x="146" y="89"/>
                  <a:pt x="146" y="88"/>
                  <a:pt x="146" y="88"/>
                </a:cubicBezTo>
                <a:cubicBezTo>
                  <a:pt x="147" y="87"/>
                  <a:pt x="148" y="86"/>
                  <a:pt x="150" y="86"/>
                </a:cubicBezTo>
                <a:cubicBezTo>
                  <a:pt x="150" y="86"/>
                  <a:pt x="150" y="86"/>
                  <a:pt x="150" y="85"/>
                </a:cubicBezTo>
                <a:cubicBezTo>
                  <a:pt x="150" y="85"/>
                  <a:pt x="150" y="85"/>
                  <a:pt x="150" y="84"/>
                </a:cubicBezTo>
                <a:cubicBezTo>
                  <a:pt x="153" y="83"/>
                  <a:pt x="155" y="82"/>
                  <a:pt x="156" y="80"/>
                </a:cubicBezTo>
                <a:cubicBezTo>
                  <a:pt x="157" y="79"/>
                  <a:pt x="158" y="79"/>
                  <a:pt x="158" y="78"/>
                </a:cubicBezTo>
                <a:cubicBezTo>
                  <a:pt x="159" y="78"/>
                  <a:pt x="160" y="77"/>
                  <a:pt x="161" y="77"/>
                </a:cubicBezTo>
                <a:cubicBezTo>
                  <a:pt x="162" y="77"/>
                  <a:pt x="162" y="77"/>
                  <a:pt x="162" y="76"/>
                </a:cubicBezTo>
                <a:cubicBezTo>
                  <a:pt x="162" y="75"/>
                  <a:pt x="162" y="75"/>
                  <a:pt x="163" y="75"/>
                </a:cubicBezTo>
                <a:cubicBezTo>
                  <a:pt x="164" y="75"/>
                  <a:pt x="164" y="76"/>
                  <a:pt x="164" y="77"/>
                </a:cubicBezTo>
                <a:cubicBezTo>
                  <a:pt x="164" y="77"/>
                  <a:pt x="164" y="77"/>
                  <a:pt x="164" y="77"/>
                </a:cubicBezTo>
                <a:cubicBezTo>
                  <a:pt x="164" y="77"/>
                  <a:pt x="164" y="77"/>
                  <a:pt x="164" y="77"/>
                </a:cubicBezTo>
                <a:cubicBezTo>
                  <a:pt x="164" y="77"/>
                  <a:pt x="163" y="77"/>
                  <a:pt x="163" y="77"/>
                </a:cubicBezTo>
                <a:cubicBezTo>
                  <a:pt x="163" y="77"/>
                  <a:pt x="163" y="77"/>
                  <a:pt x="163" y="78"/>
                </a:cubicBezTo>
                <a:cubicBezTo>
                  <a:pt x="163" y="78"/>
                  <a:pt x="163" y="78"/>
                  <a:pt x="164" y="77"/>
                </a:cubicBezTo>
                <a:cubicBezTo>
                  <a:pt x="164" y="77"/>
                  <a:pt x="165" y="77"/>
                  <a:pt x="165" y="77"/>
                </a:cubicBezTo>
                <a:cubicBezTo>
                  <a:pt x="166" y="76"/>
                  <a:pt x="165" y="75"/>
                  <a:pt x="166" y="73"/>
                </a:cubicBezTo>
                <a:cubicBezTo>
                  <a:pt x="167" y="73"/>
                  <a:pt x="168" y="73"/>
                  <a:pt x="169" y="73"/>
                </a:cubicBezTo>
                <a:cubicBezTo>
                  <a:pt x="169" y="73"/>
                  <a:pt x="169" y="73"/>
                  <a:pt x="169" y="73"/>
                </a:cubicBezTo>
                <a:cubicBezTo>
                  <a:pt x="169" y="72"/>
                  <a:pt x="170" y="71"/>
                  <a:pt x="171" y="71"/>
                </a:cubicBezTo>
                <a:cubicBezTo>
                  <a:pt x="171" y="71"/>
                  <a:pt x="172" y="71"/>
                  <a:pt x="172" y="71"/>
                </a:cubicBezTo>
                <a:cubicBezTo>
                  <a:pt x="172" y="70"/>
                  <a:pt x="172" y="70"/>
                  <a:pt x="172" y="69"/>
                </a:cubicBezTo>
                <a:cubicBezTo>
                  <a:pt x="172" y="69"/>
                  <a:pt x="171" y="69"/>
                  <a:pt x="171" y="69"/>
                </a:cubicBezTo>
                <a:cubicBezTo>
                  <a:pt x="172" y="68"/>
                  <a:pt x="173" y="68"/>
                  <a:pt x="174" y="69"/>
                </a:cubicBezTo>
                <a:cubicBezTo>
                  <a:pt x="175" y="68"/>
                  <a:pt x="176" y="68"/>
                  <a:pt x="177" y="67"/>
                </a:cubicBezTo>
                <a:cubicBezTo>
                  <a:pt x="176" y="66"/>
                  <a:pt x="176" y="67"/>
                  <a:pt x="175" y="67"/>
                </a:cubicBezTo>
                <a:cubicBezTo>
                  <a:pt x="175" y="66"/>
                  <a:pt x="175" y="66"/>
                  <a:pt x="175" y="66"/>
                </a:cubicBezTo>
                <a:cubicBezTo>
                  <a:pt x="176" y="66"/>
                  <a:pt x="177" y="65"/>
                  <a:pt x="178" y="65"/>
                </a:cubicBezTo>
                <a:cubicBezTo>
                  <a:pt x="178" y="65"/>
                  <a:pt x="178" y="65"/>
                  <a:pt x="178" y="66"/>
                </a:cubicBezTo>
                <a:cubicBezTo>
                  <a:pt x="178" y="66"/>
                  <a:pt x="178" y="67"/>
                  <a:pt x="179" y="66"/>
                </a:cubicBezTo>
                <a:cubicBezTo>
                  <a:pt x="179" y="66"/>
                  <a:pt x="180" y="66"/>
                  <a:pt x="181" y="66"/>
                </a:cubicBezTo>
                <a:cubicBezTo>
                  <a:pt x="182" y="66"/>
                  <a:pt x="184" y="65"/>
                  <a:pt x="185" y="64"/>
                </a:cubicBezTo>
                <a:cubicBezTo>
                  <a:pt x="185" y="63"/>
                  <a:pt x="186" y="63"/>
                  <a:pt x="188" y="63"/>
                </a:cubicBezTo>
                <a:cubicBezTo>
                  <a:pt x="189" y="63"/>
                  <a:pt x="189" y="61"/>
                  <a:pt x="189" y="60"/>
                </a:cubicBezTo>
                <a:cubicBezTo>
                  <a:pt x="190" y="60"/>
                  <a:pt x="191" y="59"/>
                  <a:pt x="192" y="59"/>
                </a:cubicBezTo>
                <a:cubicBezTo>
                  <a:pt x="193" y="59"/>
                  <a:pt x="194" y="58"/>
                  <a:pt x="194" y="57"/>
                </a:cubicBezTo>
                <a:cubicBezTo>
                  <a:pt x="194" y="57"/>
                  <a:pt x="194" y="56"/>
                  <a:pt x="194" y="56"/>
                </a:cubicBezTo>
                <a:cubicBezTo>
                  <a:pt x="194" y="56"/>
                  <a:pt x="194" y="55"/>
                  <a:pt x="195" y="55"/>
                </a:cubicBezTo>
                <a:cubicBezTo>
                  <a:pt x="195" y="55"/>
                  <a:pt x="195" y="56"/>
                  <a:pt x="195" y="56"/>
                </a:cubicBezTo>
                <a:cubicBezTo>
                  <a:pt x="197" y="55"/>
                  <a:pt x="197" y="54"/>
                  <a:pt x="197" y="53"/>
                </a:cubicBezTo>
                <a:cubicBezTo>
                  <a:pt x="198" y="52"/>
                  <a:pt x="198" y="53"/>
                  <a:pt x="198" y="53"/>
                </a:cubicBezTo>
                <a:cubicBezTo>
                  <a:pt x="199" y="54"/>
                  <a:pt x="200" y="53"/>
                  <a:pt x="201" y="53"/>
                </a:cubicBezTo>
                <a:cubicBezTo>
                  <a:pt x="201" y="53"/>
                  <a:pt x="202" y="53"/>
                  <a:pt x="202" y="53"/>
                </a:cubicBezTo>
                <a:cubicBezTo>
                  <a:pt x="202" y="52"/>
                  <a:pt x="203" y="51"/>
                  <a:pt x="204" y="52"/>
                </a:cubicBezTo>
                <a:cubicBezTo>
                  <a:pt x="205" y="52"/>
                  <a:pt x="204" y="53"/>
                  <a:pt x="205" y="54"/>
                </a:cubicBezTo>
                <a:cubicBezTo>
                  <a:pt x="205" y="55"/>
                  <a:pt x="206" y="54"/>
                  <a:pt x="207" y="54"/>
                </a:cubicBezTo>
                <a:cubicBezTo>
                  <a:pt x="208" y="53"/>
                  <a:pt x="208" y="52"/>
                  <a:pt x="209" y="51"/>
                </a:cubicBezTo>
                <a:cubicBezTo>
                  <a:pt x="209" y="52"/>
                  <a:pt x="209" y="52"/>
                  <a:pt x="209" y="53"/>
                </a:cubicBezTo>
                <a:cubicBezTo>
                  <a:pt x="209" y="53"/>
                  <a:pt x="209" y="54"/>
                  <a:pt x="210" y="55"/>
                </a:cubicBezTo>
                <a:cubicBezTo>
                  <a:pt x="210" y="54"/>
                  <a:pt x="210" y="53"/>
                  <a:pt x="210" y="53"/>
                </a:cubicBezTo>
                <a:cubicBezTo>
                  <a:pt x="210" y="52"/>
                  <a:pt x="211" y="52"/>
                  <a:pt x="211" y="52"/>
                </a:cubicBezTo>
                <a:moveTo>
                  <a:pt x="113" y="137"/>
                </a:moveTo>
                <a:cubicBezTo>
                  <a:pt x="113" y="137"/>
                  <a:pt x="113" y="137"/>
                  <a:pt x="113" y="137"/>
                </a:cubicBezTo>
                <a:cubicBezTo>
                  <a:pt x="113" y="137"/>
                  <a:pt x="113" y="137"/>
                  <a:pt x="112" y="137"/>
                </a:cubicBezTo>
                <a:cubicBezTo>
                  <a:pt x="112" y="137"/>
                  <a:pt x="112" y="137"/>
                  <a:pt x="112" y="137"/>
                </a:cubicBezTo>
                <a:cubicBezTo>
                  <a:pt x="113" y="137"/>
                  <a:pt x="113" y="137"/>
                  <a:pt x="113" y="138"/>
                </a:cubicBezTo>
                <a:cubicBezTo>
                  <a:pt x="113" y="138"/>
                  <a:pt x="113" y="137"/>
                  <a:pt x="112" y="137"/>
                </a:cubicBezTo>
                <a:cubicBezTo>
                  <a:pt x="112" y="137"/>
                  <a:pt x="112" y="137"/>
                  <a:pt x="112" y="137"/>
                </a:cubicBezTo>
                <a:cubicBezTo>
                  <a:pt x="112" y="136"/>
                  <a:pt x="113" y="136"/>
                  <a:pt x="112" y="135"/>
                </a:cubicBezTo>
                <a:cubicBezTo>
                  <a:pt x="112" y="135"/>
                  <a:pt x="112" y="135"/>
                  <a:pt x="112" y="135"/>
                </a:cubicBezTo>
                <a:cubicBezTo>
                  <a:pt x="112" y="135"/>
                  <a:pt x="112" y="135"/>
                  <a:pt x="112" y="135"/>
                </a:cubicBezTo>
                <a:cubicBezTo>
                  <a:pt x="111" y="136"/>
                  <a:pt x="111" y="136"/>
                  <a:pt x="113" y="137"/>
                </a:cubicBezTo>
                <a:moveTo>
                  <a:pt x="110" y="139"/>
                </a:moveTo>
                <a:cubicBezTo>
                  <a:pt x="109" y="138"/>
                  <a:pt x="107" y="140"/>
                  <a:pt x="107" y="138"/>
                </a:cubicBezTo>
                <a:cubicBezTo>
                  <a:pt x="107" y="138"/>
                  <a:pt x="106" y="138"/>
                  <a:pt x="106" y="138"/>
                </a:cubicBezTo>
                <a:cubicBezTo>
                  <a:pt x="106" y="139"/>
                  <a:pt x="106" y="139"/>
                  <a:pt x="106" y="139"/>
                </a:cubicBezTo>
                <a:cubicBezTo>
                  <a:pt x="107" y="139"/>
                  <a:pt x="108" y="139"/>
                  <a:pt x="107" y="138"/>
                </a:cubicBezTo>
                <a:cubicBezTo>
                  <a:pt x="108" y="138"/>
                  <a:pt x="108" y="137"/>
                  <a:pt x="109" y="136"/>
                </a:cubicBezTo>
                <a:cubicBezTo>
                  <a:pt x="107" y="136"/>
                  <a:pt x="107" y="136"/>
                  <a:pt x="110" y="139"/>
                </a:cubicBezTo>
                <a:moveTo>
                  <a:pt x="113" y="121"/>
                </a:moveTo>
                <a:cubicBezTo>
                  <a:pt x="114" y="121"/>
                  <a:pt x="114" y="122"/>
                  <a:pt x="114" y="122"/>
                </a:cubicBezTo>
                <a:cubicBezTo>
                  <a:pt x="115" y="123"/>
                  <a:pt x="115" y="123"/>
                  <a:pt x="116" y="122"/>
                </a:cubicBezTo>
                <a:cubicBezTo>
                  <a:pt x="117" y="122"/>
                  <a:pt x="117" y="121"/>
                  <a:pt x="117" y="121"/>
                </a:cubicBezTo>
                <a:cubicBezTo>
                  <a:pt x="116" y="120"/>
                  <a:pt x="115" y="120"/>
                  <a:pt x="113" y="121"/>
                </a:cubicBezTo>
                <a:moveTo>
                  <a:pt x="109" y="132"/>
                </a:moveTo>
                <a:cubicBezTo>
                  <a:pt x="108" y="132"/>
                  <a:pt x="108" y="132"/>
                  <a:pt x="108" y="133"/>
                </a:cubicBezTo>
                <a:cubicBezTo>
                  <a:pt x="108" y="134"/>
                  <a:pt x="108" y="134"/>
                  <a:pt x="108" y="134"/>
                </a:cubicBezTo>
                <a:cubicBezTo>
                  <a:pt x="109" y="134"/>
                  <a:pt x="110" y="134"/>
                  <a:pt x="110" y="133"/>
                </a:cubicBezTo>
                <a:cubicBezTo>
                  <a:pt x="110" y="133"/>
                  <a:pt x="109" y="132"/>
                  <a:pt x="109" y="132"/>
                </a:cubicBezTo>
                <a:moveTo>
                  <a:pt x="149" y="103"/>
                </a:moveTo>
                <a:cubicBezTo>
                  <a:pt x="149" y="103"/>
                  <a:pt x="149" y="103"/>
                  <a:pt x="150" y="103"/>
                </a:cubicBezTo>
                <a:cubicBezTo>
                  <a:pt x="150" y="103"/>
                  <a:pt x="150" y="102"/>
                  <a:pt x="150" y="102"/>
                </a:cubicBezTo>
                <a:cubicBezTo>
                  <a:pt x="150" y="102"/>
                  <a:pt x="150" y="102"/>
                  <a:pt x="150" y="102"/>
                </a:cubicBezTo>
                <a:cubicBezTo>
                  <a:pt x="149" y="102"/>
                  <a:pt x="148" y="102"/>
                  <a:pt x="147" y="102"/>
                </a:cubicBezTo>
                <a:cubicBezTo>
                  <a:pt x="147" y="102"/>
                  <a:pt x="147" y="102"/>
                  <a:pt x="147" y="102"/>
                </a:cubicBezTo>
                <a:cubicBezTo>
                  <a:pt x="147" y="102"/>
                  <a:pt x="147" y="103"/>
                  <a:pt x="147" y="103"/>
                </a:cubicBezTo>
                <a:cubicBezTo>
                  <a:pt x="148" y="103"/>
                  <a:pt x="148" y="103"/>
                  <a:pt x="149" y="103"/>
                </a:cubicBezTo>
                <a:moveTo>
                  <a:pt x="150" y="93"/>
                </a:moveTo>
                <a:cubicBezTo>
                  <a:pt x="151" y="95"/>
                  <a:pt x="151" y="95"/>
                  <a:pt x="152" y="95"/>
                </a:cubicBezTo>
                <a:cubicBezTo>
                  <a:pt x="151" y="93"/>
                  <a:pt x="151" y="93"/>
                  <a:pt x="150" y="93"/>
                </a:cubicBezTo>
                <a:moveTo>
                  <a:pt x="122" y="121"/>
                </a:moveTo>
                <a:cubicBezTo>
                  <a:pt x="121" y="120"/>
                  <a:pt x="120" y="120"/>
                  <a:pt x="119" y="121"/>
                </a:cubicBezTo>
                <a:cubicBezTo>
                  <a:pt x="120" y="122"/>
                  <a:pt x="121" y="122"/>
                  <a:pt x="122" y="121"/>
                </a:cubicBezTo>
                <a:moveTo>
                  <a:pt x="162" y="94"/>
                </a:moveTo>
                <a:cubicBezTo>
                  <a:pt x="162" y="94"/>
                  <a:pt x="162" y="93"/>
                  <a:pt x="161" y="93"/>
                </a:cubicBezTo>
                <a:cubicBezTo>
                  <a:pt x="161" y="93"/>
                  <a:pt x="161" y="93"/>
                  <a:pt x="161" y="92"/>
                </a:cubicBezTo>
                <a:cubicBezTo>
                  <a:pt x="160" y="92"/>
                  <a:pt x="160" y="93"/>
                  <a:pt x="160" y="93"/>
                </a:cubicBezTo>
                <a:cubicBezTo>
                  <a:pt x="160" y="93"/>
                  <a:pt x="160" y="94"/>
                  <a:pt x="160" y="94"/>
                </a:cubicBezTo>
                <a:cubicBezTo>
                  <a:pt x="161" y="94"/>
                  <a:pt x="161" y="94"/>
                  <a:pt x="162" y="94"/>
                </a:cubicBezTo>
                <a:moveTo>
                  <a:pt x="149" y="97"/>
                </a:moveTo>
                <a:cubicBezTo>
                  <a:pt x="150" y="97"/>
                  <a:pt x="150" y="97"/>
                  <a:pt x="150" y="97"/>
                </a:cubicBezTo>
                <a:cubicBezTo>
                  <a:pt x="150" y="97"/>
                  <a:pt x="150" y="96"/>
                  <a:pt x="150" y="96"/>
                </a:cubicBezTo>
                <a:cubicBezTo>
                  <a:pt x="150" y="96"/>
                  <a:pt x="149" y="96"/>
                  <a:pt x="149" y="96"/>
                </a:cubicBezTo>
                <a:cubicBezTo>
                  <a:pt x="149" y="96"/>
                  <a:pt x="149" y="97"/>
                  <a:pt x="149" y="97"/>
                </a:cubicBezTo>
                <a:moveTo>
                  <a:pt x="144" y="96"/>
                </a:moveTo>
                <a:cubicBezTo>
                  <a:pt x="144" y="97"/>
                  <a:pt x="145" y="97"/>
                  <a:pt x="146" y="96"/>
                </a:cubicBezTo>
                <a:cubicBezTo>
                  <a:pt x="145" y="96"/>
                  <a:pt x="144" y="96"/>
                  <a:pt x="144" y="96"/>
                </a:cubicBezTo>
                <a:moveTo>
                  <a:pt x="158" y="95"/>
                </a:moveTo>
                <a:cubicBezTo>
                  <a:pt x="158" y="95"/>
                  <a:pt x="157" y="95"/>
                  <a:pt x="156" y="95"/>
                </a:cubicBezTo>
                <a:cubicBezTo>
                  <a:pt x="156" y="95"/>
                  <a:pt x="156" y="96"/>
                  <a:pt x="156" y="96"/>
                </a:cubicBezTo>
                <a:cubicBezTo>
                  <a:pt x="157" y="96"/>
                  <a:pt x="157" y="96"/>
                  <a:pt x="158" y="96"/>
                </a:cubicBezTo>
                <a:cubicBezTo>
                  <a:pt x="158" y="96"/>
                  <a:pt x="158" y="95"/>
                  <a:pt x="158" y="95"/>
                </a:cubicBezTo>
                <a:moveTo>
                  <a:pt x="204" y="69"/>
                </a:moveTo>
                <a:cubicBezTo>
                  <a:pt x="204" y="68"/>
                  <a:pt x="203" y="68"/>
                  <a:pt x="203" y="69"/>
                </a:cubicBezTo>
                <a:cubicBezTo>
                  <a:pt x="203" y="69"/>
                  <a:pt x="203" y="69"/>
                  <a:pt x="203" y="69"/>
                </a:cubicBezTo>
                <a:cubicBezTo>
                  <a:pt x="203" y="70"/>
                  <a:pt x="204" y="70"/>
                  <a:pt x="204" y="69"/>
                </a:cubicBezTo>
                <a:cubicBezTo>
                  <a:pt x="204" y="69"/>
                  <a:pt x="204" y="69"/>
                  <a:pt x="204" y="69"/>
                </a:cubicBezTo>
                <a:moveTo>
                  <a:pt x="115" y="131"/>
                </a:moveTo>
                <a:cubicBezTo>
                  <a:pt x="114" y="132"/>
                  <a:pt x="114" y="132"/>
                  <a:pt x="115" y="133"/>
                </a:cubicBezTo>
                <a:cubicBezTo>
                  <a:pt x="116" y="132"/>
                  <a:pt x="116" y="132"/>
                  <a:pt x="115" y="131"/>
                </a:cubicBezTo>
                <a:moveTo>
                  <a:pt x="146" y="108"/>
                </a:moveTo>
                <a:cubicBezTo>
                  <a:pt x="145" y="108"/>
                  <a:pt x="145" y="107"/>
                  <a:pt x="145" y="107"/>
                </a:cubicBezTo>
                <a:cubicBezTo>
                  <a:pt x="145" y="108"/>
                  <a:pt x="145" y="108"/>
                  <a:pt x="145" y="108"/>
                </a:cubicBezTo>
                <a:cubicBezTo>
                  <a:pt x="145" y="108"/>
                  <a:pt x="145" y="108"/>
                  <a:pt x="145" y="108"/>
                </a:cubicBezTo>
                <a:cubicBezTo>
                  <a:pt x="145" y="108"/>
                  <a:pt x="145" y="108"/>
                  <a:pt x="146" y="108"/>
                </a:cubicBezTo>
                <a:moveTo>
                  <a:pt x="148" y="105"/>
                </a:moveTo>
                <a:cubicBezTo>
                  <a:pt x="148" y="105"/>
                  <a:pt x="148" y="105"/>
                  <a:pt x="148" y="104"/>
                </a:cubicBezTo>
                <a:cubicBezTo>
                  <a:pt x="148" y="105"/>
                  <a:pt x="148" y="105"/>
                  <a:pt x="148" y="105"/>
                </a:cubicBezTo>
                <a:cubicBezTo>
                  <a:pt x="148" y="105"/>
                  <a:pt x="148" y="105"/>
                  <a:pt x="148" y="105"/>
                </a:cubicBezTo>
                <a:cubicBezTo>
                  <a:pt x="148" y="105"/>
                  <a:pt x="148" y="105"/>
                  <a:pt x="148" y="105"/>
                </a:cubicBezTo>
                <a:moveTo>
                  <a:pt x="117" y="129"/>
                </a:moveTo>
                <a:cubicBezTo>
                  <a:pt x="117" y="129"/>
                  <a:pt x="117" y="129"/>
                  <a:pt x="117" y="129"/>
                </a:cubicBezTo>
                <a:cubicBezTo>
                  <a:pt x="117" y="129"/>
                  <a:pt x="117" y="128"/>
                  <a:pt x="117" y="128"/>
                </a:cubicBezTo>
                <a:cubicBezTo>
                  <a:pt x="116" y="128"/>
                  <a:pt x="116" y="129"/>
                  <a:pt x="116" y="129"/>
                </a:cubicBezTo>
                <a:cubicBezTo>
                  <a:pt x="116" y="129"/>
                  <a:pt x="117" y="129"/>
                  <a:pt x="117" y="129"/>
                </a:cubicBezTo>
                <a:moveTo>
                  <a:pt x="142" y="101"/>
                </a:moveTo>
                <a:cubicBezTo>
                  <a:pt x="142" y="101"/>
                  <a:pt x="142" y="101"/>
                  <a:pt x="142" y="101"/>
                </a:cubicBezTo>
                <a:cubicBezTo>
                  <a:pt x="142" y="101"/>
                  <a:pt x="142" y="101"/>
                  <a:pt x="142" y="101"/>
                </a:cubicBezTo>
                <a:cubicBezTo>
                  <a:pt x="142" y="101"/>
                  <a:pt x="143" y="101"/>
                  <a:pt x="143" y="101"/>
                </a:cubicBezTo>
                <a:cubicBezTo>
                  <a:pt x="143" y="101"/>
                  <a:pt x="143" y="101"/>
                  <a:pt x="142" y="101"/>
                </a:cubicBezTo>
                <a:moveTo>
                  <a:pt x="103" y="141"/>
                </a:moveTo>
                <a:cubicBezTo>
                  <a:pt x="103" y="141"/>
                  <a:pt x="103" y="141"/>
                  <a:pt x="103" y="141"/>
                </a:cubicBezTo>
                <a:cubicBezTo>
                  <a:pt x="102" y="141"/>
                  <a:pt x="102" y="141"/>
                  <a:pt x="102" y="141"/>
                </a:cubicBezTo>
                <a:cubicBezTo>
                  <a:pt x="102" y="141"/>
                  <a:pt x="102" y="141"/>
                  <a:pt x="103" y="141"/>
                </a:cubicBezTo>
                <a:cubicBezTo>
                  <a:pt x="103" y="141"/>
                  <a:pt x="103" y="141"/>
                  <a:pt x="103" y="141"/>
                </a:cubicBezTo>
                <a:moveTo>
                  <a:pt x="99" y="138"/>
                </a:moveTo>
                <a:cubicBezTo>
                  <a:pt x="99" y="138"/>
                  <a:pt x="98" y="138"/>
                  <a:pt x="98" y="138"/>
                </a:cubicBezTo>
                <a:cubicBezTo>
                  <a:pt x="98" y="138"/>
                  <a:pt x="99" y="138"/>
                  <a:pt x="99" y="139"/>
                </a:cubicBezTo>
                <a:cubicBezTo>
                  <a:pt x="99" y="139"/>
                  <a:pt x="99" y="138"/>
                  <a:pt x="99" y="138"/>
                </a:cubicBezTo>
                <a:cubicBezTo>
                  <a:pt x="99" y="138"/>
                  <a:pt x="99" y="138"/>
                  <a:pt x="99" y="138"/>
                </a:cubicBezTo>
                <a:moveTo>
                  <a:pt x="111" y="130"/>
                </a:moveTo>
                <a:cubicBezTo>
                  <a:pt x="111" y="131"/>
                  <a:pt x="111" y="131"/>
                  <a:pt x="111" y="131"/>
                </a:cubicBezTo>
                <a:cubicBezTo>
                  <a:pt x="111" y="131"/>
                  <a:pt x="111" y="131"/>
                  <a:pt x="111" y="131"/>
                </a:cubicBezTo>
                <a:cubicBezTo>
                  <a:pt x="111" y="131"/>
                  <a:pt x="111" y="130"/>
                  <a:pt x="111" y="130"/>
                </a:cubicBezTo>
                <a:cubicBezTo>
                  <a:pt x="111" y="130"/>
                  <a:pt x="111" y="130"/>
                  <a:pt x="111" y="130"/>
                </a:cubicBezTo>
                <a:moveTo>
                  <a:pt x="192" y="61"/>
                </a:moveTo>
                <a:cubicBezTo>
                  <a:pt x="192" y="61"/>
                  <a:pt x="193" y="61"/>
                  <a:pt x="193" y="61"/>
                </a:cubicBezTo>
                <a:cubicBezTo>
                  <a:pt x="193" y="61"/>
                  <a:pt x="193" y="60"/>
                  <a:pt x="193" y="60"/>
                </a:cubicBezTo>
                <a:cubicBezTo>
                  <a:pt x="193" y="60"/>
                  <a:pt x="193" y="60"/>
                  <a:pt x="193" y="60"/>
                </a:cubicBezTo>
                <a:cubicBezTo>
                  <a:pt x="192" y="60"/>
                  <a:pt x="192" y="60"/>
                  <a:pt x="192" y="61"/>
                </a:cubicBezTo>
                <a:moveTo>
                  <a:pt x="147" y="93"/>
                </a:moveTo>
                <a:cubicBezTo>
                  <a:pt x="147" y="93"/>
                  <a:pt x="147" y="92"/>
                  <a:pt x="147" y="92"/>
                </a:cubicBezTo>
                <a:cubicBezTo>
                  <a:pt x="147" y="92"/>
                  <a:pt x="147" y="92"/>
                  <a:pt x="147" y="92"/>
                </a:cubicBezTo>
                <a:cubicBezTo>
                  <a:pt x="147" y="93"/>
                  <a:pt x="147" y="93"/>
                  <a:pt x="147" y="93"/>
                </a:cubicBezTo>
                <a:cubicBezTo>
                  <a:pt x="147" y="93"/>
                  <a:pt x="147" y="93"/>
                  <a:pt x="147" y="93"/>
                </a:cubicBezTo>
                <a:moveTo>
                  <a:pt x="141" y="286"/>
                </a:moveTo>
                <a:cubicBezTo>
                  <a:pt x="139" y="285"/>
                  <a:pt x="139" y="285"/>
                  <a:pt x="138" y="285"/>
                </a:cubicBezTo>
                <a:cubicBezTo>
                  <a:pt x="137" y="285"/>
                  <a:pt x="135" y="284"/>
                  <a:pt x="134" y="284"/>
                </a:cubicBezTo>
                <a:cubicBezTo>
                  <a:pt x="132" y="283"/>
                  <a:pt x="131" y="282"/>
                  <a:pt x="129" y="281"/>
                </a:cubicBezTo>
                <a:cubicBezTo>
                  <a:pt x="127" y="281"/>
                  <a:pt x="127" y="279"/>
                  <a:pt x="125" y="279"/>
                </a:cubicBezTo>
                <a:cubicBezTo>
                  <a:pt x="121" y="276"/>
                  <a:pt x="115" y="274"/>
                  <a:pt x="111" y="271"/>
                </a:cubicBezTo>
                <a:cubicBezTo>
                  <a:pt x="110" y="272"/>
                  <a:pt x="109" y="271"/>
                  <a:pt x="109" y="270"/>
                </a:cubicBezTo>
                <a:cubicBezTo>
                  <a:pt x="108" y="269"/>
                  <a:pt x="107" y="270"/>
                  <a:pt x="107" y="269"/>
                </a:cubicBezTo>
                <a:cubicBezTo>
                  <a:pt x="107" y="269"/>
                  <a:pt x="106" y="269"/>
                  <a:pt x="106" y="269"/>
                </a:cubicBezTo>
                <a:cubicBezTo>
                  <a:pt x="105" y="269"/>
                  <a:pt x="104" y="269"/>
                  <a:pt x="103" y="268"/>
                </a:cubicBezTo>
                <a:cubicBezTo>
                  <a:pt x="102" y="268"/>
                  <a:pt x="102" y="267"/>
                  <a:pt x="101" y="266"/>
                </a:cubicBezTo>
                <a:cubicBezTo>
                  <a:pt x="99" y="266"/>
                  <a:pt x="98" y="264"/>
                  <a:pt x="95" y="264"/>
                </a:cubicBezTo>
                <a:cubicBezTo>
                  <a:pt x="92" y="262"/>
                  <a:pt x="92" y="262"/>
                  <a:pt x="92" y="262"/>
                </a:cubicBezTo>
                <a:cubicBezTo>
                  <a:pt x="91" y="261"/>
                  <a:pt x="91" y="260"/>
                  <a:pt x="89" y="260"/>
                </a:cubicBezTo>
                <a:cubicBezTo>
                  <a:pt x="88" y="260"/>
                  <a:pt x="88" y="259"/>
                  <a:pt x="86" y="259"/>
                </a:cubicBezTo>
                <a:cubicBezTo>
                  <a:pt x="86" y="259"/>
                  <a:pt x="85" y="258"/>
                  <a:pt x="85" y="258"/>
                </a:cubicBezTo>
                <a:cubicBezTo>
                  <a:pt x="84" y="258"/>
                  <a:pt x="83" y="257"/>
                  <a:pt x="83" y="257"/>
                </a:cubicBezTo>
                <a:cubicBezTo>
                  <a:pt x="82" y="257"/>
                  <a:pt x="82" y="257"/>
                  <a:pt x="82" y="256"/>
                </a:cubicBezTo>
                <a:cubicBezTo>
                  <a:pt x="82" y="256"/>
                  <a:pt x="82" y="255"/>
                  <a:pt x="82" y="255"/>
                </a:cubicBezTo>
                <a:cubicBezTo>
                  <a:pt x="83" y="254"/>
                  <a:pt x="84" y="252"/>
                  <a:pt x="84" y="251"/>
                </a:cubicBezTo>
                <a:cubicBezTo>
                  <a:pt x="85" y="250"/>
                  <a:pt x="85" y="250"/>
                  <a:pt x="86" y="250"/>
                </a:cubicBezTo>
                <a:cubicBezTo>
                  <a:pt x="86" y="250"/>
                  <a:pt x="87" y="250"/>
                  <a:pt x="88" y="251"/>
                </a:cubicBezTo>
                <a:cubicBezTo>
                  <a:pt x="88" y="251"/>
                  <a:pt x="88" y="251"/>
                  <a:pt x="88" y="251"/>
                </a:cubicBezTo>
                <a:cubicBezTo>
                  <a:pt x="90" y="251"/>
                  <a:pt x="92" y="250"/>
                  <a:pt x="93" y="252"/>
                </a:cubicBezTo>
                <a:cubicBezTo>
                  <a:pt x="95" y="252"/>
                  <a:pt x="97" y="251"/>
                  <a:pt x="98" y="252"/>
                </a:cubicBezTo>
                <a:cubicBezTo>
                  <a:pt x="99" y="252"/>
                  <a:pt x="101" y="252"/>
                  <a:pt x="102" y="253"/>
                </a:cubicBezTo>
                <a:cubicBezTo>
                  <a:pt x="103" y="253"/>
                  <a:pt x="104" y="254"/>
                  <a:pt x="106" y="253"/>
                </a:cubicBezTo>
                <a:cubicBezTo>
                  <a:pt x="107" y="253"/>
                  <a:pt x="108" y="255"/>
                  <a:pt x="109" y="254"/>
                </a:cubicBezTo>
                <a:cubicBezTo>
                  <a:pt x="110" y="254"/>
                  <a:pt x="112" y="254"/>
                  <a:pt x="112" y="255"/>
                </a:cubicBezTo>
                <a:cubicBezTo>
                  <a:pt x="113" y="255"/>
                  <a:pt x="114" y="255"/>
                  <a:pt x="115" y="255"/>
                </a:cubicBezTo>
                <a:cubicBezTo>
                  <a:pt x="116" y="256"/>
                  <a:pt x="116" y="256"/>
                  <a:pt x="117" y="256"/>
                </a:cubicBezTo>
                <a:cubicBezTo>
                  <a:pt x="118" y="256"/>
                  <a:pt x="120" y="256"/>
                  <a:pt x="121" y="257"/>
                </a:cubicBezTo>
                <a:cubicBezTo>
                  <a:pt x="122" y="257"/>
                  <a:pt x="123" y="257"/>
                  <a:pt x="124" y="258"/>
                </a:cubicBezTo>
                <a:cubicBezTo>
                  <a:pt x="124" y="258"/>
                  <a:pt x="125" y="258"/>
                  <a:pt x="125" y="258"/>
                </a:cubicBezTo>
                <a:cubicBezTo>
                  <a:pt x="127" y="258"/>
                  <a:pt x="128" y="258"/>
                  <a:pt x="129" y="258"/>
                </a:cubicBezTo>
                <a:cubicBezTo>
                  <a:pt x="130" y="258"/>
                  <a:pt x="131" y="259"/>
                  <a:pt x="132" y="259"/>
                </a:cubicBezTo>
                <a:cubicBezTo>
                  <a:pt x="133" y="259"/>
                  <a:pt x="134" y="259"/>
                  <a:pt x="135" y="259"/>
                </a:cubicBezTo>
                <a:cubicBezTo>
                  <a:pt x="136" y="260"/>
                  <a:pt x="136" y="260"/>
                  <a:pt x="137" y="260"/>
                </a:cubicBezTo>
                <a:cubicBezTo>
                  <a:pt x="138" y="260"/>
                  <a:pt x="139" y="260"/>
                  <a:pt x="140" y="260"/>
                </a:cubicBezTo>
                <a:cubicBezTo>
                  <a:pt x="141" y="260"/>
                  <a:pt x="141" y="261"/>
                  <a:pt x="142" y="261"/>
                </a:cubicBezTo>
                <a:cubicBezTo>
                  <a:pt x="142" y="261"/>
                  <a:pt x="143" y="261"/>
                  <a:pt x="144" y="261"/>
                </a:cubicBezTo>
                <a:cubicBezTo>
                  <a:pt x="143" y="259"/>
                  <a:pt x="141" y="259"/>
                  <a:pt x="140" y="258"/>
                </a:cubicBezTo>
                <a:cubicBezTo>
                  <a:pt x="138" y="258"/>
                  <a:pt x="136" y="257"/>
                  <a:pt x="134" y="255"/>
                </a:cubicBezTo>
                <a:cubicBezTo>
                  <a:pt x="133" y="255"/>
                  <a:pt x="132" y="254"/>
                  <a:pt x="131" y="254"/>
                </a:cubicBezTo>
                <a:cubicBezTo>
                  <a:pt x="130" y="254"/>
                  <a:pt x="130" y="253"/>
                  <a:pt x="129" y="253"/>
                </a:cubicBezTo>
                <a:cubicBezTo>
                  <a:pt x="128" y="252"/>
                  <a:pt x="126" y="252"/>
                  <a:pt x="125" y="250"/>
                </a:cubicBezTo>
                <a:cubicBezTo>
                  <a:pt x="124" y="249"/>
                  <a:pt x="123" y="250"/>
                  <a:pt x="122" y="249"/>
                </a:cubicBezTo>
                <a:cubicBezTo>
                  <a:pt x="121" y="249"/>
                  <a:pt x="120" y="248"/>
                  <a:pt x="119" y="248"/>
                </a:cubicBezTo>
                <a:cubicBezTo>
                  <a:pt x="117" y="247"/>
                  <a:pt x="116" y="247"/>
                  <a:pt x="115" y="246"/>
                </a:cubicBezTo>
                <a:cubicBezTo>
                  <a:pt x="113" y="244"/>
                  <a:pt x="111" y="243"/>
                  <a:pt x="109" y="242"/>
                </a:cubicBezTo>
                <a:cubicBezTo>
                  <a:pt x="108" y="241"/>
                  <a:pt x="106" y="241"/>
                  <a:pt x="104" y="240"/>
                </a:cubicBezTo>
                <a:cubicBezTo>
                  <a:pt x="103" y="239"/>
                  <a:pt x="102" y="239"/>
                  <a:pt x="102" y="239"/>
                </a:cubicBezTo>
                <a:cubicBezTo>
                  <a:pt x="101" y="238"/>
                  <a:pt x="100" y="237"/>
                  <a:pt x="99" y="236"/>
                </a:cubicBezTo>
                <a:cubicBezTo>
                  <a:pt x="98" y="236"/>
                  <a:pt x="98" y="236"/>
                  <a:pt x="97" y="236"/>
                </a:cubicBezTo>
                <a:cubicBezTo>
                  <a:pt x="97" y="236"/>
                  <a:pt x="96" y="235"/>
                  <a:pt x="96" y="235"/>
                </a:cubicBezTo>
                <a:cubicBezTo>
                  <a:pt x="95" y="236"/>
                  <a:pt x="94" y="235"/>
                  <a:pt x="93" y="234"/>
                </a:cubicBezTo>
                <a:cubicBezTo>
                  <a:pt x="94" y="232"/>
                  <a:pt x="95" y="231"/>
                  <a:pt x="96" y="229"/>
                </a:cubicBezTo>
                <a:cubicBezTo>
                  <a:pt x="96" y="228"/>
                  <a:pt x="98" y="227"/>
                  <a:pt x="99" y="228"/>
                </a:cubicBezTo>
                <a:cubicBezTo>
                  <a:pt x="100" y="229"/>
                  <a:pt x="103" y="230"/>
                  <a:pt x="104" y="231"/>
                </a:cubicBezTo>
                <a:cubicBezTo>
                  <a:pt x="105" y="232"/>
                  <a:pt x="106" y="232"/>
                  <a:pt x="107" y="233"/>
                </a:cubicBezTo>
                <a:cubicBezTo>
                  <a:pt x="107" y="233"/>
                  <a:pt x="107" y="233"/>
                  <a:pt x="108" y="233"/>
                </a:cubicBezTo>
                <a:cubicBezTo>
                  <a:pt x="109" y="234"/>
                  <a:pt x="111" y="235"/>
                  <a:pt x="112" y="236"/>
                </a:cubicBezTo>
                <a:cubicBezTo>
                  <a:pt x="113" y="236"/>
                  <a:pt x="113" y="237"/>
                  <a:pt x="114" y="236"/>
                </a:cubicBezTo>
                <a:cubicBezTo>
                  <a:pt x="115" y="236"/>
                  <a:pt x="115" y="238"/>
                  <a:pt x="117" y="237"/>
                </a:cubicBezTo>
                <a:cubicBezTo>
                  <a:pt x="117" y="238"/>
                  <a:pt x="118" y="239"/>
                  <a:pt x="119" y="239"/>
                </a:cubicBezTo>
                <a:cubicBezTo>
                  <a:pt x="120" y="239"/>
                  <a:pt x="120" y="240"/>
                  <a:pt x="121" y="240"/>
                </a:cubicBezTo>
                <a:cubicBezTo>
                  <a:pt x="122" y="240"/>
                  <a:pt x="122" y="241"/>
                  <a:pt x="123" y="241"/>
                </a:cubicBezTo>
                <a:cubicBezTo>
                  <a:pt x="124" y="242"/>
                  <a:pt x="126" y="242"/>
                  <a:pt x="127" y="244"/>
                </a:cubicBezTo>
                <a:cubicBezTo>
                  <a:pt x="130" y="244"/>
                  <a:pt x="130" y="244"/>
                  <a:pt x="130" y="244"/>
                </a:cubicBezTo>
                <a:cubicBezTo>
                  <a:pt x="131" y="245"/>
                  <a:pt x="131" y="246"/>
                  <a:pt x="133" y="246"/>
                </a:cubicBezTo>
                <a:cubicBezTo>
                  <a:pt x="133" y="246"/>
                  <a:pt x="134" y="247"/>
                  <a:pt x="135" y="247"/>
                </a:cubicBezTo>
                <a:cubicBezTo>
                  <a:pt x="136" y="248"/>
                  <a:pt x="137" y="248"/>
                  <a:pt x="138" y="249"/>
                </a:cubicBezTo>
                <a:cubicBezTo>
                  <a:pt x="139" y="248"/>
                  <a:pt x="139" y="250"/>
                  <a:pt x="140" y="250"/>
                </a:cubicBezTo>
                <a:cubicBezTo>
                  <a:pt x="141" y="250"/>
                  <a:pt x="141" y="251"/>
                  <a:pt x="142" y="251"/>
                </a:cubicBezTo>
                <a:cubicBezTo>
                  <a:pt x="143" y="252"/>
                  <a:pt x="144" y="251"/>
                  <a:pt x="145" y="252"/>
                </a:cubicBezTo>
                <a:cubicBezTo>
                  <a:pt x="145" y="253"/>
                  <a:pt x="146" y="254"/>
                  <a:pt x="147" y="253"/>
                </a:cubicBezTo>
                <a:cubicBezTo>
                  <a:pt x="148" y="254"/>
                  <a:pt x="149" y="255"/>
                  <a:pt x="151" y="255"/>
                </a:cubicBezTo>
                <a:cubicBezTo>
                  <a:pt x="152" y="256"/>
                  <a:pt x="153" y="256"/>
                  <a:pt x="154" y="257"/>
                </a:cubicBezTo>
                <a:cubicBezTo>
                  <a:pt x="155" y="258"/>
                  <a:pt x="156" y="258"/>
                  <a:pt x="157" y="259"/>
                </a:cubicBezTo>
                <a:cubicBezTo>
                  <a:pt x="158" y="259"/>
                  <a:pt x="159" y="259"/>
                  <a:pt x="159" y="259"/>
                </a:cubicBezTo>
                <a:cubicBezTo>
                  <a:pt x="160" y="260"/>
                  <a:pt x="162" y="260"/>
                  <a:pt x="163" y="261"/>
                </a:cubicBezTo>
                <a:cubicBezTo>
                  <a:pt x="164" y="263"/>
                  <a:pt x="165" y="264"/>
                  <a:pt x="167" y="264"/>
                </a:cubicBezTo>
                <a:cubicBezTo>
                  <a:pt x="168" y="264"/>
                  <a:pt x="168" y="264"/>
                  <a:pt x="168" y="264"/>
                </a:cubicBezTo>
                <a:cubicBezTo>
                  <a:pt x="169" y="265"/>
                  <a:pt x="170" y="265"/>
                  <a:pt x="171" y="266"/>
                </a:cubicBezTo>
                <a:cubicBezTo>
                  <a:pt x="171" y="266"/>
                  <a:pt x="172" y="266"/>
                  <a:pt x="172" y="266"/>
                </a:cubicBezTo>
                <a:cubicBezTo>
                  <a:pt x="172" y="266"/>
                  <a:pt x="172" y="266"/>
                  <a:pt x="172" y="266"/>
                </a:cubicBezTo>
                <a:cubicBezTo>
                  <a:pt x="172" y="267"/>
                  <a:pt x="172" y="267"/>
                  <a:pt x="172" y="267"/>
                </a:cubicBezTo>
                <a:cubicBezTo>
                  <a:pt x="171" y="269"/>
                  <a:pt x="170" y="270"/>
                  <a:pt x="169" y="272"/>
                </a:cubicBezTo>
                <a:cubicBezTo>
                  <a:pt x="168" y="272"/>
                  <a:pt x="167" y="272"/>
                  <a:pt x="166" y="272"/>
                </a:cubicBezTo>
                <a:cubicBezTo>
                  <a:pt x="164" y="273"/>
                  <a:pt x="164" y="271"/>
                  <a:pt x="162" y="271"/>
                </a:cubicBezTo>
                <a:cubicBezTo>
                  <a:pt x="161" y="272"/>
                  <a:pt x="160" y="271"/>
                  <a:pt x="158" y="271"/>
                </a:cubicBezTo>
                <a:cubicBezTo>
                  <a:pt x="158" y="270"/>
                  <a:pt x="156" y="271"/>
                  <a:pt x="155" y="270"/>
                </a:cubicBezTo>
                <a:cubicBezTo>
                  <a:pt x="155" y="270"/>
                  <a:pt x="155" y="270"/>
                  <a:pt x="154" y="270"/>
                </a:cubicBezTo>
                <a:cubicBezTo>
                  <a:pt x="153" y="270"/>
                  <a:pt x="152" y="269"/>
                  <a:pt x="150" y="270"/>
                </a:cubicBezTo>
                <a:cubicBezTo>
                  <a:pt x="149" y="270"/>
                  <a:pt x="148" y="268"/>
                  <a:pt x="147" y="269"/>
                </a:cubicBezTo>
                <a:cubicBezTo>
                  <a:pt x="146" y="269"/>
                  <a:pt x="144" y="268"/>
                  <a:pt x="143" y="268"/>
                </a:cubicBezTo>
                <a:cubicBezTo>
                  <a:pt x="142" y="267"/>
                  <a:pt x="141" y="268"/>
                  <a:pt x="140" y="268"/>
                </a:cubicBezTo>
                <a:cubicBezTo>
                  <a:pt x="138" y="266"/>
                  <a:pt x="137" y="267"/>
                  <a:pt x="135" y="267"/>
                </a:cubicBezTo>
                <a:cubicBezTo>
                  <a:pt x="134" y="267"/>
                  <a:pt x="133" y="266"/>
                  <a:pt x="132" y="266"/>
                </a:cubicBezTo>
                <a:cubicBezTo>
                  <a:pt x="131" y="266"/>
                  <a:pt x="129" y="266"/>
                  <a:pt x="128" y="266"/>
                </a:cubicBezTo>
                <a:cubicBezTo>
                  <a:pt x="128" y="265"/>
                  <a:pt x="127" y="265"/>
                  <a:pt x="127" y="265"/>
                </a:cubicBezTo>
                <a:cubicBezTo>
                  <a:pt x="125" y="264"/>
                  <a:pt x="124" y="265"/>
                  <a:pt x="123" y="264"/>
                </a:cubicBezTo>
                <a:cubicBezTo>
                  <a:pt x="122" y="263"/>
                  <a:pt x="121" y="264"/>
                  <a:pt x="120" y="264"/>
                </a:cubicBezTo>
                <a:cubicBezTo>
                  <a:pt x="119" y="264"/>
                  <a:pt x="119" y="263"/>
                  <a:pt x="117" y="263"/>
                </a:cubicBezTo>
                <a:cubicBezTo>
                  <a:pt x="116" y="263"/>
                  <a:pt x="116" y="263"/>
                  <a:pt x="115" y="262"/>
                </a:cubicBezTo>
                <a:cubicBezTo>
                  <a:pt x="115" y="262"/>
                  <a:pt x="114" y="262"/>
                  <a:pt x="113" y="262"/>
                </a:cubicBezTo>
                <a:cubicBezTo>
                  <a:pt x="112" y="262"/>
                  <a:pt x="111" y="262"/>
                  <a:pt x="110" y="261"/>
                </a:cubicBezTo>
                <a:cubicBezTo>
                  <a:pt x="109" y="261"/>
                  <a:pt x="109" y="261"/>
                  <a:pt x="108" y="261"/>
                </a:cubicBezTo>
                <a:cubicBezTo>
                  <a:pt x="108" y="263"/>
                  <a:pt x="110" y="263"/>
                  <a:pt x="111" y="264"/>
                </a:cubicBezTo>
                <a:cubicBezTo>
                  <a:pt x="112" y="264"/>
                  <a:pt x="113" y="264"/>
                  <a:pt x="114" y="265"/>
                </a:cubicBezTo>
                <a:cubicBezTo>
                  <a:pt x="114" y="265"/>
                  <a:pt x="115" y="265"/>
                  <a:pt x="116" y="266"/>
                </a:cubicBezTo>
                <a:cubicBezTo>
                  <a:pt x="117" y="265"/>
                  <a:pt x="117" y="266"/>
                  <a:pt x="118" y="267"/>
                </a:cubicBezTo>
                <a:cubicBezTo>
                  <a:pt x="119" y="267"/>
                  <a:pt x="120" y="267"/>
                  <a:pt x="121" y="268"/>
                </a:cubicBezTo>
                <a:cubicBezTo>
                  <a:pt x="122" y="269"/>
                  <a:pt x="123" y="268"/>
                  <a:pt x="123" y="269"/>
                </a:cubicBezTo>
                <a:cubicBezTo>
                  <a:pt x="124" y="269"/>
                  <a:pt x="125" y="269"/>
                  <a:pt x="125" y="270"/>
                </a:cubicBezTo>
                <a:cubicBezTo>
                  <a:pt x="126" y="270"/>
                  <a:pt x="127" y="271"/>
                  <a:pt x="127" y="271"/>
                </a:cubicBezTo>
                <a:cubicBezTo>
                  <a:pt x="128" y="273"/>
                  <a:pt x="129" y="272"/>
                  <a:pt x="130" y="273"/>
                </a:cubicBezTo>
                <a:cubicBezTo>
                  <a:pt x="132" y="273"/>
                  <a:pt x="133" y="274"/>
                  <a:pt x="134" y="275"/>
                </a:cubicBezTo>
                <a:cubicBezTo>
                  <a:pt x="136" y="275"/>
                  <a:pt x="136" y="276"/>
                  <a:pt x="138" y="277"/>
                </a:cubicBezTo>
                <a:cubicBezTo>
                  <a:pt x="139" y="277"/>
                  <a:pt x="140" y="278"/>
                  <a:pt x="141" y="278"/>
                </a:cubicBezTo>
                <a:cubicBezTo>
                  <a:pt x="142" y="279"/>
                  <a:pt x="142" y="280"/>
                  <a:pt x="143" y="280"/>
                </a:cubicBezTo>
                <a:cubicBezTo>
                  <a:pt x="143" y="283"/>
                  <a:pt x="143" y="283"/>
                  <a:pt x="143" y="283"/>
                </a:cubicBezTo>
                <a:cubicBezTo>
                  <a:pt x="144" y="284"/>
                  <a:pt x="144" y="285"/>
                  <a:pt x="145" y="286"/>
                </a:cubicBezTo>
                <a:cubicBezTo>
                  <a:pt x="146" y="285"/>
                  <a:pt x="147" y="287"/>
                  <a:pt x="148" y="287"/>
                </a:cubicBezTo>
                <a:cubicBezTo>
                  <a:pt x="148" y="287"/>
                  <a:pt x="148" y="287"/>
                  <a:pt x="148" y="287"/>
                </a:cubicBezTo>
                <a:cubicBezTo>
                  <a:pt x="148" y="287"/>
                  <a:pt x="148" y="287"/>
                  <a:pt x="148" y="287"/>
                </a:cubicBezTo>
                <a:cubicBezTo>
                  <a:pt x="148" y="287"/>
                  <a:pt x="148" y="287"/>
                  <a:pt x="148" y="287"/>
                </a:cubicBezTo>
                <a:cubicBezTo>
                  <a:pt x="148" y="287"/>
                  <a:pt x="148" y="287"/>
                  <a:pt x="148" y="287"/>
                </a:cubicBezTo>
                <a:cubicBezTo>
                  <a:pt x="148" y="287"/>
                  <a:pt x="148" y="287"/>
                  <a:pt x="148" y="287"/>
                </a:cubicBezTo>
                <a:cubicBezTo>
                  <a:pt x="148" y="285"/>
                  <a:pt x="147" y="285"/>
                  <a:pt x="146" y="284"/>
                </a:cubicBezTo>
                <a:cubicBezTo>
                  <a:pt x="146" y="284"/>
                  <a:pt x="147" y="283"/>
                  <a:pt x="147" y="283"/>
                </a:cubicBezTo>
                <a:cubicBezTo>
                  <a:pt x="148" y="283"/>
                  <a:pt x="148" y="284"/>
                  <a:pt x="149" y="285"/>
                </a:cubicBezTo>
                <a:cubicBezTo>
                  <a:pt x="151" y="283"/>
                  <a:pt x="151" y="283"/>
                  <a:pt x="153" y="285"/>
                </a:cubicBezTo>
                <a:cubicBezTo>
                  <a:pt x="153" y="285"/>
                  <a:pt x="154" y="286"/>
                  <a:pt x="155" y="286"/>
                </a:cubicBezTo>
                <a:cubicBezTo>
                  <a:pt x="156" y="286"/>
                  <a:pt x="158" y="287"/>
                  <a:pt x="159" y="288"/>
                </a:cubicBezTo>
                <a:cubicBezTo>
                  <a:pt x="160" y="288"/>
                  <a:pt x="160" y="289"/>
                  <a:pt x="160" y="289"/>
                </a:cubicBezTo>
                <a:cubicBezTo>
                  <a:pt x="160" y="290"/>
                  <a:pt x="159" y="290"/>
                  <a:pt x="159" y="291"/>
                </a:cubicBezTo>
                <a:cubicBezTo>
                  <a:pt x="158" y="292"/>
                  <a:pt x="158" y="294"/>
                  <a:pt x="157" y="295"/>
                </a:cubicBezTo>
                <a:cubicBezTo>
                  <a:pt x="156" y="295"/>
                  <a:pt x="155" y="294"/>
                  <a:pt x="155" y="294"/>
                </a:cubicBezTo>
                <a:cubicBezTo>
                  <a:pt x="154" y="294"/>
                  <a:pt x="154" y="294"/>
                  <a:pt x="154" y="293"/>
                </a:cubicBezTo>
                <a:cubicBezTo>
                  <a:pt x="154" y="293"/>
                  <a:pt x="155" y="293"/>
                  <a:pt x="155" y="293"/>
                </a:cubicBezTo>
                <a:cubicBezTo>
                  <a:pt x="155" y="293"/>
                  <a:pt x="156" y="293"/>
                  <a:pt x="156" y="293"/>
                </a:cubicBezTo>
                <a:cubicBezTo>
                  <a:pt x="156" y="293"/>
                  <a:pt x="156" y="293"/>
                  <a:pt x="156" y="292"/>
                </a:cubicBezTo>
                <a:cubicBezTo>
                  <a:pt x="155" y="292"/>
                  <a:pt x="155" y="292"/>
                  <a:pt x="155" y="291"/>
                </a:cubicBezTo>
                <a:cubicBezTo>
                  <a:pt x="154" y="291"/>
                  <a:pt x="154" y="291"/>
                  <a:pt x="153" y="292"/>
                </a:cubicBezTo>
                <a:cubicBezTo>
                  <a:pt x="153" y="292"/>
                  <a:pt x="152" y="292"/>
                  <a:pt x="152" y="292"/>
                </a:cubicBezTo>
                <a:cubicBezTo>
                  <a:pt x="152" y="291"/>
                  <a:pt x="152" y="289"/>
                  <a:pt x="152" y="288"/>
                </a:cubicBezTo>
                <a:cubicBezTo>
                  <a:pt x="151" y="287"/>
                  <a:pt x="150" y="287"/>
                  <a:pt x="150" y="288"/>
                </a:cubicBezTo>
                <a:cubicBezTo>
                  <a:pt x="150" y="289"/>
                  <a:pt x="151" y="289"/>
                  <a:pt x="150" y="290"/>
                </a:cubicBezTo>
                <a:cubicBezTo>
                  <a:pt x="150" y="290"/>
                  <a:pt x="149" y="290"/>
                  <a:pt x="149" y="290"/>
                </a:cubicBezTo>
                <a:cubicBezTo>
                  <a:pt x="149" y="290"/>
                  <a:pt x="148" y="290"/>
                  <a:pt x="148" y="290"/>
                </a:cubicBezTo>
                <a:cubicBezTo>
                  <a:pt x="147" y="289"/>
                  <a:pt x="145" y="289"/>
                  <a:pt x="144" y="288"/>
                </a:cubicBezTo>
                <a:cubicBezTo>
                  <a:pt x="144" y="288"/>
                  <a:pt x="144" y="288"/>
                  <a:pt x="144" y="287"/>
                </a:cubicBezTo>
                <a:cubicBezTo>
                  <a:pt x="145" y="287"/>
                  <a:pt x="145" y="287"/>
                  <a:pt x="144" y="287"/>
                </a:cubicBezTo>
                <a:cubicBezTo>
                  <a:pt x="144" y="287"/>
                  <a:pt x="144" y="287"/>
                  <a:pt x="144" y="287"/>
                </a:cubicBezTo>
                <a:cubicBezTo>
                  <a:pt x="144" y="288"/>
                  <a:pt x="144" y="288"/>
                  <a:pt x="145" y="288"/>
                </a:cubicBezTo>
                <a:cubicBezTo>
                  <a:pt x="145" y="288"/>
                  <a:pt x="145" y="287"/>
                  <a:pt x="146" y="287"/>
                </a:cubicBezTo>
                <a:cubicBezTo>
                  <a:pt x="145" y="287"/>
                  <a:pt x="145" y="287"/>
                  <a:pt x="144" y="287"/>
                </a:cubicBezTo>
                <a:cubicBezTo>
                  <a:pt x="143" y="288"/>
                  <a:pt x="143" y="287"/>
                  <a:pt x="143" y="286"/>
                </a:cubicBezTo>
                <a:cubicBezTo>
                  <a:pt x="143" y="286"/>
                  <a:pt x="142" y="286"/>
                  <a:pt x="142" y="286"/>
                </a:cubicBezTo>
                <a:cubicBezTo>
                  <a:pt x="142" y="285"/>
                  <a:pt x="142" y="285"/>
                  <a:pt x="142" y="285"/>
                </a:cubicBezTo>
                <a:cubicBezTo>
                  <a:pt x="141" y="285"/>
                  <a:pt x="141" y="285"/>
                  <a:pt x="141" y="286"/>
                </a:cubicBezTo>
                <a:moveTo>
                  <a:pt x="148" y="263"/>
                </a:moveTo>
                <a:cubicBezTo>
                  <a:pt x="148" y="262"/>
                  <a:pt x="148" y="262"/>
                  <a:pt x="148" y="262"/>
                </a:cubicBezTo>
                <a:cubicBezTo>
                  <a:pt x="148" y="262"/>
                  <a:pt x="147" y="262"/>
                  <a:pt x="147" y="262"/>
                </a:cubicBezTo>
                <a:cubicBezTo>
                  <a:pt x="147" y="262"/>
                  <a:pt x="146" y="262"/>
                  <a:pt x="147" y="262"/>
                </a:cubicBezTo>
                <a:cubicBezTo>
                  <a:pt x="147" y="263"/>
                  <a:pt x="147" y="263"/>
                  <a:pt x="147" y="263"/>
                </a:cubicBezTo>
                <a:cubicBezTo>
                  <a:pt x="148" y="263"/>
                  <a:pt x="148" y="263"/>
                  <a:pt x="146" y="262"/>
                </a:cubicBezTo>
                <a:cubicBezTo>
                  <a:pt x="147" y="262"/>
                  <a:pt x="147" y="262"/>
                  <a:pt x="147" y="262"/>
                </a:cubicBezTo>
                <a:cubicBezTo>
                  <a:pt x="147" y="261"/>
                  <a:pt x="146" y="261"/>
                  <a:pt x="146" y="261"/>
                </a:cubicBezTo>
                <a:cubicBezTo>
                  <a:pt x="146" y="261"/>
                  <a:pt x="146" y="261"/>
                  <a:pt x="146" y="261"/>
                </a:cubicBezTo>
                <a:cubicBezTo>
                  <a:pt x="145" y="261"/>
                  <a:pt x="145" y="261"/>
                  <a:pt x="145" y="261"/>
                </a:cubicBezTo>
                <a:cubicBezTo>
                  <a:pt x="145" y="262"/>
                  <a:pt x="145" y="262"/>
                  <a:pt x="145" y="262"/>
                </a:cubicBezTo>
                <a:cubicBezTo>
                  <a:pt x="146" y="262"/>
                  <a:pt x="146" y="262"/>
                  <a:pt x="148" y="263"/>
                </a:cubicBezTo>
                <a:moveTo>
                  <a:pt x="142" y="283"/>
                </a:moveTo>
                <a:cubicBezTo>
                  <a:pt x="142" y="283"/>
                  <a:pt x="141" y="283"/>
                  <a:pt x="141" y="283"/>
                </a:cubicBezTo>
                <a:cubicBezTo>
                  <a:pt x="141" y="283"/>
                  <a:pt x="141" y="283"/>
                  <a:pt x="141" y="283"/>
                </a:cubicBezTo>
                <a:cubicBezTo>
                  <a:pt x="141" y="284"/>
                  <a:pt x="141" y="284"/>
                  <a:pt x="141" y="284"/>
                </a:cubicBezTo>
                <a:cubicBezTo>
                  <a:pt x="142" y="284"/>
                  <a:pt x="142" y="283"/>
                  <a:pt x="142" y="283"/>
                </a:cubicBezTo>
                <a:moveTo>
                  <a:pt x="540" y="137"/>
                </a:moveTo>
                <a:cubicBezTo>
                  <a:pt x="540" y="137"/>
                  <a:pt x="542" y="134"/>
                  <a:pt x="542" y="134"/>
                </a:cubicBezTo>
                <a:cubicBezTo>
                  <a:pt x="542" y="133"/>
                  <a:pt x="543" y="132"/>
                  <a:pt x="543" y="130"/>
                </a:cubicBezTo>
                <a:cubicBezTo>
                  <a:pt x="543" y="130"/>
                  <a:pt x="544" y="130"/>
                  <a:pt x="544" y="129"/>
                </a:cubicBezTo>
                <a:cubicBezTo>
                  <a:pt x="544" y="129"/>
                  <a:pt x="544" y="128"/>
                  <a:pt x="544" y="127"/>
                </a:cubicBezTo>
                <a:cubicBezTo>
                  <a:pt x="545" y="126"/>
                  <a:pt x="546" y="125"/>
                  <a:pt x="546" y="124"/>
                </a:cubicBezTo>
                <a:cubicBezTo>
                  <a:pt x="547" y="123"/>
                  <a:pt x="547" y="123"/>
                  <a:pt x="547" y="122"/>
                </a:cubicBezTo>
                <a:cubicBezTo>
                  <a:pt x="548" y="122"/>
                  <a:pt x="548" y="122"/>
                  <a:pt x="548" y="122"/>
                </a:cubicBezTo>
                <a:cubicBezTo>
                  <a:pt x="548" y="121"/>
                  <a:pt x="548" y="120"/>
                  <a:pt x="548" y="119"/>
                </a:cubicBezTo>
                <a:cubicBezTo>
                  <a:pt x="549" y="118"/>
                  <a:pt x="549" y="117"/>
                  <a:pt x="549" y="117"/>
                </a:cubicBezTo>
                <a:cubicBezTo>
                  <a:pt x="550" y="116"/>
                  <a:pt x="549" y="115"/>
                  <a:pt x="550" y="115"/>
                </a:cubicBezTo>
                <a:cubicBezTo>
                  <a:pt x="551" y="114"/>
                  <a:pt x="550" y="113"/>
                  <a:pt x="551" y="113"/>
                </a:cubicBezTo>
                <a:cubicBezTo>
                  <a:pt x="551" y="112"/>
                  <a:pt x="552" y="112"/>
                  <a:pt x="552" y="111"/>
                </a:cubicBezTo>
                <a:cubicBezTo>
                  <a:pt x="552" y="110"/>
                  <a:pt x="552" y="109"/>
                  <a:pt x="553" y="108"/>
                </a:cubicBezTo>
                <a:cubicBezTo>
                  <a:pt x="554" y="108"/>
                  <a:pt x="553" y="106"/>
                  <a:pt x="554" y="106"/>
                </a:cubicBezTo>
                <a:cubicBezTo>
                  <a:pt x="554" y="105"/>
                  <a:pt x="556" y="104"/>
                  <a:pt x="556" y="103"/>
                </a:cubicBezTo>
                <a:cubicBezTo>
                  <a:pt x="555" y="103"/>
                  <a:pt x="556" y="102"/>
                  <a:pt x="557" y="102"/>
                </a:cubicBezTo>
                <a:cubicBezTo>
                  <a:pt x="558" y="103"/>
                  <a:pt x="559" y="102"/>
                  <a:pt x="561" y="103"/>
                </a:cubicBezTo>
                <a:cubicBezTo>
                  <a:pt x="561" y="102"/>
                  <a:pt x="562" y="101"/>
                  <a:pt x="562" y="101"/>
                </a:cubicBezTo>
                <a:cubicBezTo>
                  <a:pt x="564" y="101"/>
                  <a:pt x="564" y="101"/>
                  <a:pt x="564" y="101"/>
                </a:cubicBezTo>
                <a:cubicBezTo>
                  <a:pt x="564" y="103"/>
                  <a:pt x="564" y="103"/>
                  <a:pt x="564" y="103"/>
                </a:cubicBezTo>
                <a:cubicBezTo>
                  <a:pt x="562" y="104"/>
                  <a:pt x="563" y="105"/>
                  <a:pt x="563" y="106"/>
                </a:cubicBezTo>
                <a:cubicBezTo>
                  <a:pt x="562" y="107"/>
                  <a:pt x="561" y="108"/>
                  <a:pt x="561" y="109"/>
                </a:cubicBezTo>
                <a:cubicBezTo>
                  <a:pt x="561" y="110"/>
                  <a:pt x="561" y="111"/>
                  <a:pt x="560" y="112"/>
                </a:cubicBezTo>
                <a:cubicBezTo>
                  <a:pt x="560" y="113"/>
                  <a:pt x="559" y="114"/>
                  <a:pt x="559" y="115"/>
                </a:cubicBezTo>
                <a:cubicBezTo>
                  <a:pt x="558" y="116"/>
                  <a:pt x="558" y="117"/>
                  <a:pt x="557" y="118"/>
                </a:cubicBezTo>
                <a:cubicBezTo>
                  <a:pt x="557" y="119"/>
                  <a:pt x="557" y="120"/>
                  <a:pt x="556" y="121"/>
                </a:cubicBezTo>
                <a:cubicBezTo>
                  <a:pt x="555" y="121"/>
                  <a:pt x="556" y="123"/>
                  <a:pt x="555" y="124"/>
                </a:cubicBezTo>
                <a:cubicBezTo>
                  <a:pt x="554" y="124"/>
                  <a:pt x="554" y="126"/>
                  <a:pt x="553" y="127"/>
                </a:cubicBezTo>
                <a:cubicBezTo>
                  <a:pt x="553" y="128"/>
                  <a:pt x="553" y="129"/>
                  <a:pt x="552" y="130"/>
                </a:cubicBezTo>
                <a:cubicBezTo>
                  <a:pt x="552" y="131"/>
                  <a:pt x="551" y="132"/>
                  <a:pt x="550" y="134"/>
                </a:cubicBezTo>
                <a:cubicBezTo>
                  <a:pt x="550" y="135"/>
                  <a:pt x="549" y="136"/>
                  <a:pt x="549" y="137"/>
                </a:cubicBezTo>
                <a:cubicBezTo>
                  <a:pt x="548" y="139"/>
                  <a:pt x="547" y="140"/>
                  <a:pt x="547" y="141"/>
                </a:cubicBezTo>
                <a:cubicBezTo>
                  <a:pt x="546" y="142"/>
                  <a:pt x="546" y="143"/>
                  <a:pt x="546" y="143"/>
                </a:cubicBezTo>
                <a:cubicBezTo>
                  <a:pt x="546" y="144"/>
                  <a:pt x="545" y="145"/>
                  <a:pt x="545" y="145"/>
                </a:cubicBezTo>
                <a:cubicBezTo>
                  <a:pt x="545" y="146"/>
                  <a:pt x="544" y="147"/>
                  <a:pt x="544" y="148"/>
                </a:cubicBezTo>
                <a:cubicBezTo>
                  <a:pt x="543" y="149"/>
                  <a:pt x="544" y="151"/>
                  <a:pt x="542" y="151"/>
                </a:cubicBezTo>
                <a:cubicBezTo>
                  <a:pt x="543" y="153"/>
                  <a:pt x="541" y="153"/>
                  <a:pt x="541" y="154"/>
                </a:cubicBezTo>
                <a:cubicBezTo>
                  <a:pt x="540" y="155"/>
                  <a:pt x="540" y="156"/>
                  <a:pt x="539" y="157"/>
                </a:cubicBezTo>
                <a:cubicBezTo>
                  <a:pt x="540" y="158"/>
                  <a:pt x="538" y="159"/>
                  <a:pt x="538" y="160"/>
                </a:cubicBezTo>
                <a:cubicBezTo>
                  <a:pt x="537" y="161"/>
                  <a:pt x="537" y="162"/>
                  <a:pt x="537" y="163"/>
                </a:cubicBezTo>
                <a:cubicBezTo>
                  <a:pt x="537" y="163"/>
                  <a:pt x="536" y="164"/>
                  <a:pt x="536" y="163"/>
                </a:cubicBezTo>
                <a:cubicBezTo>
                  <a:pt x="534" y="162"/>
                  <a:pt x="532" y="161"/>
                  <a:pt x="530" y="160"/>
                </a:cubicBezTo>
                <a:cubicBezTo>
                  <a:pt x="530" y="160"/>
                  <a:pt x="531" y="159"/>
                  <a:pt x="531" y="158"/>
                </a:cubicBezTo>
                <a:cubicBezTo>
                  <a:pt x="531" y="158"/>
                  <a:pt x="531" y="158"/>
                  <a:pt x="531" y="158"/>
                </a:cubicBezTo>
                <a:cubicBezTo>
                  <a:pt x="531" y="155"/>
                  <a:pt x="531" y="153"/>
                  <a:pt x="531" y="151"/>
                </a:cubicBezTo>
                <a:cubicBezTo>
                  <a:pt x="533" y="150"/>
                  <a:pt x="531" y="148"/>
                  <a:pt x="532" y="146"/>
                </a:cubicBezTo>
                <a:cubicBezTo>
                  <a:pt x="533" y="143"/>
                  <a:pt x="533" y="140"/>
                  <a:pt x="533" y="138"/>
                </a:cubicBezTo>
                <a:cubicBezTo>
                  <a:pt x="533" y="136"/>
                  <a:pt x="534" y="136"/>
                  <a:pt x="534" y="134"/>
                </a:cubicBezTo>
                <a:cubicBezTo>
                  <a:pt x="533" y="133"/>
                  <a:pt x="534" y="132"/>
                  <a:pt x="534" y="131"/>
                </a:cubicBezTo>
                <a:cubicBezTo>
                  <a:pt x="535" y="129"/>
                  <a:pt x="534" y="127"/>
                  <a:pt x="535" y="126"/>
                </a:cubicBezTo>
                <a:cubicBezTo>
                  <a:pt x="535" y="124"/>
                  <a:pt x="536" y="123"/>
                  <a:pt x="536" y="122"/>
                </a:cubicBezTo>
                <a:cubicBezTo>
                  <a:pt x="535" y="120"/>
                  <a:pt x="536" y="119"/>
                  <a:pt x="535" y="118"/>
                </a:cubicBezTo>
                <a:cubicBezTo>
                  <a:pt x="535" y="117"/>
                  <a:pt x="537" y="117"/>
                  <a:pt x="536" y="115"/>
                </a:cubicBezTo>
                <a:cubicBezTo>
                  <a:pt x="536" y="115"/>
                  <a:pt x="536" y="114"/>
                  <a:pt x="536" y="113"/>
                </a:cubicBezTo>
                <a:cubicBezTo>
                  <a:pt x="536" y="112"/>
                  <a:pt x="536" y="111"/>
                  <a:pt x="536" y="110"/>
                </a:cubicBezTo>
                <a:cubicBezTo>
                  <a:pt x="536" y="109"/>
                  <a:pt x="538" y="109"/>
                  <a:pt x="537" y="108"/>
                </a:cubicBezTo>
                <a:cubicBezTo>
                  <a:pt x="537" y="107"/>
                  <a:pt x="537" y="106"/>
                  <a:pt x="537" y="104"/>
                </a:cubicBezTo>
                <a:cubicBezTo>
                  <a:pt x="537" y="104"/>
                  <a:pt x="537" y="103"/>
                  <a:pt x="538" y="101"/>
                </a:cubicBezTo>
                <a:cubicBezTo>
                  <a:pt x="538" y="100"/>
                  <a:pt x="538" y="100"/>
                  <a:pt x="538" y="100"/>
                </a:cubicBezTo>
                <a:cubicBezTo>
                  <a:pt x="538" y="100"/>
                  <a:pt x="537" y="101"/>
                  <a:pt x="537" y="101"/>
                </a:cubicBezTo>
                <a:cubicBezTo>
                  <a:pt x="537" y="102"/>
                  <a:pt x="537" y="102"/>
                  <a:pt x="538" y="102"/>
                </a:cubicBezTo>
                <a:cubicBezTo>
                  <a:pt x="538" y="102"/>
                  <a:pt x="538" y="101"/>
                  <a:pt x="538" y="101"/>
                </a:cubicBezTo>
                <a:cubicBezTo>
                  <a:pt x="538" y="101"/>
                  <a:pt x="538" y="100"/>
                  <a:pt x="538" y="101"/>
                </a:cubicBezTo>
                <a:cubicBezTo>
                  <a:pt x="537" y="102"/>
                  <a:pt x="537" y="102"/>
                  <a:pt x="537" y="102"/>
                </a:cubicBezTo>
                <a:cubicBezTo>
                  <a:pt x="536" y="103"/>
                  <a:pt x="537" y="104"/>
                  <a:pt x="536" y="105"/>
                </a:cubicBezTo>
                <a:cubicBezTo>
                  <a:pt x="535" y="105"/>
                  <a:pt x="536" y="106"/>
                  <a:pt x="535" y="107"/>
                </a:cubicBezTo>
                <a:cubicBezTo>
                  <a:pt x="535" y="108"/>
                  <a:pt x="533" y="108"/>
                  <a:pt x="534" y="110"/>
                </a:cubicBezTo>
                <a:cubicBezTo>
                  <a:pt x="534" y="111"/>
                  <a:pt x="532" y="111"/>
                  <a:pt x="532" y="113"/>
                </a:cubicBezTo>
                <a:cubicBezTo>
                  <a:pt x="532" y="114"/>
                  <a:pt x="531" y="114"/>
                  <a:pt x="531" y="115"/>
                </a:cubicBezTo>
                <a:cubicBezTo>
                  <a:pt x="530" y="116"/>
                  <a:pt x="531" y="117"/>
                  <a:pt x="530" y="118"/>
                </a:cubicBezTo>
                <a:cubicBezTo>
                  <a:pt x="530" y="119"/>
                  <a:pt x="529" y="120"/>
                  <a:pt x="529" y="121"/>
                </a:cubicBezTo>
                <a:cubicBezTo>
                  <a:pt x="529" y="121"/>
                  <a:pt x="527" y="122"/>
                  <a:pt x="528" y="123"/>
                </a:cubicBezTo>
                <a:cubicBezTo>
                  <a:pt x="527" y="123"/>
                  <a:pt x="527" y="125"/>
                  <a:pt x="526" y="126"/>
                </a:cubicBezTo>
                <a:cubicBezTo>
                  <a:pt x="526" y="127"/>
                  <a:pt x="525" y="129"/>
                  <a:pt x="525" y="130"/>
                </a:cubicBezTo>
                <a:cubicBezTo>
                  <a:pt x="524" y="131"/>
                  <a:pt x="523" y="133"/>
                  <a:pt x="523" y="134"/>
                </a:cubicBezTo>
                <a:cubicBezTo>
                  <a:pt x="522" y="134"/>
                  <a:pt x="522" y="135"/>
                  <a:pt x="522" y="135"/>
                </a:cubicBezTo>
                <a:cubicBezTo>
                  <a:pt x="522" y="136"/>
                  <a:pt x="522" y="136"/>
                  <a:pt x="522" y="137"/>
                </a:cubicBezTo>
                <a:cubicBezTo>
                  <a:pt x="521" y="137"/>
                  <a:pt x="520" y="138"/>
                  <a:pt x="520" y="139"/>
                </a:cubicBezTo>
                <a:cubicBezTo>
                  <a:pt x="520" y="140"/>
                  <a:pt x="519" y="140"/>
                  <a:pt x="519" y="141"/>
                </a:cubicBezTo>
                <a:cubicBezTo>
                  <a:pt x="519" y="142"/>
                  <a:pt x="519" y="142"/>
                  <a:pt x="519" y="142"/>
                </a:cubicBezTo>
                <a:cubicBezTo>
                  <a:pt x="519" y="143"/>
                  <a:pt x="518" y="144"/>
                  <a:pt x="518" y="145"/>
                </a:cubicBezTo>
                <a:cubicBezTo>
                  <a:pt x="518" y="146"/>
                  <a:pt x="516" y="146"/>
                  <a:pt x="517" y="147"/>
                </a:cubicBezTo>
                <a:cubicBezTo>
                  <a:pt x="517" y="148"/>
                  <a:pt x="516" y="149"/>
                  <a:pt x="516" y="150"/>
                </a:cubicBezTo>
                <a:cubicBezTo>
                  <a:pt x="514" y="153"/>
                  <a:pt x="514" y="153"/>
                  <a:pt x="514" y="153"/>
                </a:cubicBezTo>
                <a:cubicBezTo>
                  <a:pt x="513" y="152"/>
                  <a:pt x="512" y="152"/>
                  <a:pt x="511" y="152"/>
                </a:cubicBezTo>
                <a:cubicBezTo>
                  <a:pt x="511" y="151"/>
                  <a:pt x="510" y="151"/>
                  <a:pt x="510" y="151"/>
                </a:cubicBezTo>
                <a:cubicBezTo>
                  <a:pt x="508" y="151"/>
                  <a:pt x="508" y="150"/>
                  <a:pt x="507" y="150"/>
                </a:cubicBezTo>
                <a:cubicBezTo>
                  <a:pt x="508" y="148"/>
                  <a:pt x="510" y="143"/>
                  <a:pt x="511" y="142"/>
                </a:cubicBezTo>
                <a:cubicBezTo>
                  <a:pt x="511" y="140"/>
                  <a:pt x="512" y="138"/>
                  <a:pt x="513" y="137"/>
                </a:cubicBezTo>
                <a:cubicBezTo>
                  <a:pt x="514" y="136"/>
                  <a:pt x="515" y="135"/>
                  <a:pt x="515" y="134"/>
                </a:cubicBezTo>
                <a:cubicBezTo>
                  <a:pt x="515" y="133"/>
                  <a:pt x="515" y="132"/>
                  <a:pt x="516" y="131"/>
                </a:cubicBezTo>
                <a:cubicBezTo>
                  <a:pt x="516" y="129"/>
                  <a:pt x="518" y="126"/>
                  <a:pt x="518" y="125"/>
                </a:cubicBezTo>
                <a:cubicBezTo>
                  <a:pt x="519" y="124"/>
                  <a:pt x="519" y="123"/>
                  <a:pt x="519" y="123"/>
                </a:cubicBezTo>
                <a:cubicBezTo>
                  <a:pt x="520" y="121"/>
                  <a:pt x="521" y="120"/>
                  <a:pt x="521" y="118"/>
                </a:cubicBezTo>
                <a:cubicBezTo>
                  <a:pt x="522" y="118"/>
                  <a:pt x="522" y="116"/>
                  <a:pt x="523" y="116"/>
                </a:cubicBezTo>
                <a:cubicBezTo>
                  <a:pt x="524" y="115"/>
                  <a:pt x="523" y="114"/>
                  <a:pt x="524" y="113"/>
                </a:cubicBezTo>
                <a:cubicBezTo>
                  <a:pt x="524" y="112"/>
                  <a:pt x="524" y="111"/>
                  <a:pt x="525" y="111"/>
                </a:cubicBezTo>
                <a:cubicBezTo>
                  <a:pt x="525" y="109"/>
                  <a:pt x="526" y="108"/>
                  <a:pt x="526" y="107"/>
                </a:cubicBezTo>
                <a:cubicBezTo>
                  <a:pt x="526" y="106"/>
                  <a:pt x="527" y="105"/>
                  <a:pt x="527" y="105"/>
                </a:cubicBezTo>
                <a:cubicBezTo>
                  <a:pt x="528" y="103"/>
                  <a:pt x="529" y="102"/>
                  <a:pt x="529" y="101"/>
                </a:cubicBezTo>
                <a:cubicBezTo>
                  <a:pt x="529" y="101"/>
                  <a:pt x="530" y="100"/>
                  <a:pt x="530" y="99"/>
                </a:cubicBezTo>
                <a:cubicBezTo>
                  <a:pt x="530" y="99"/>
                  <a:pt x="530" y="98"/>
                  <a:pt x="530" y="98"/>
                </a:cubicBezTo>
                <a:cubicBezTo>
                  <a:pt x="531" y="97"/>
                  <a:pt x="532" y="96"/>
                  <a:pt x="532" y="94"/>
                </a:cubicBezTo>
                <a:cubicBezTo>
                  <a:pt x="532" y="93"/>
                  <a:pt x="533" y="93"/>
                  <a:pt x="534" y="91"/>
                </a:cubicBezTo>
                <a:cubicBezTo>
                  <a:pt x="534" y="90"/>
                  <a:pt x="534" y="89"/>
                  <a:pt x="535" y="88"/>
                </a:cubicBezTo>
                <a:cubicBezTo>
                  <a:pt x="535" y="87"/>
                  <a:pt x="536" y="86"/>
                  <a:pt x="536" y="85"/>
                </a:cubicBezTo>
                <a:cubicBezTo>
                  <a:pt x="537" y="83"/>
                  <a:pt x="537" y="82"/>
                  <a:pt x="538" y="81"/>
                </a:cubicBezTo>
                <a:cubicBezTo>
                  <a:pt x="538" y="80"/>
                  <a:pt x="539" y="79"/>
                  <a:pt x="540" y="77"/>
                </a:cubicBezTo>
                <a:cubicBezTo>
                  <a:pt x="540" y="76"/>
                  <a:pt x="541" y="75"/>
                  <a:pt x="541" y="74"/>
                </a:cubicBezTo>
                <a:cubicBezTo>
                  <a:pt x="541" y="74"/>
                  <a:pt x="542" y="73"/>
                  <a:pt x="542" y="73"/>
                </a:cubicBezTo>
                <a:cubicBezTo>
                  <a:pt x="544" y="74"/>
                  <a:pt x="545" y="74"/>
                  <a:pt x="547" y="75"/>
                </a:cubicBezTo>
                <a:cubicBezTo>
                  <a:pt x="547" y="75"/>
                  <a:pt x="547" y="75"/>
                  <a:pt x="548" y="75"/>
                </a:cubicBezTo>
                <a:cubicBezTo>
                  <a:pt x="549" y="76"/>
                  <a:pt x="549" y="77"/>
                  <a:pt x="549" y="79"/>
                </a:cubicBezTo>
                <a:cubicBezTo>
                  <a:pt x="548" y="79"/>
                  <a:pt x="548" y="79"/>
                  <a:pt x="548" y="80"/>
                </a:cubicBezTo>
                <a:cubicBezTo>
                  <a:pt x="548" y="81"/>
                  <a:pt x="548" y="83"/>
                  <a:pt x="547" y="84"/>
                </a:cubicBezTo>
                <a:cubicBezTo>
                  <a:pt x="547" y="89"/>
                  <a:pt x="547" y="89"/>
                  <a:pt x="547" y="89"/>
                </a:cubicBezTo>
                <a:cubicBezTo>
                  <a:pt x="547" y="90"/>
                  <a:pt x="547" y="90"/>
                  <a:pt x="547" y="91"/>
                </a:cubicBezTo>
                <a:cubicBezTo>
                  <a:pt x="548" y="92"/>
                  <a:pt x="546" y="94"/>
                  <a:pt x="546" y="95"/>
                </a:cubicBezTo>
                <a:cubicBezTo>
                  <a:pt x="546" y="97"/>
                  <a:pt x="546" y="99"/>
                  <a:pt x="546" y="100"/>
                </a:cubicBezTo>
                <a:cubicBezTo>
                  <a:pt x="545" y="101"/>
                  <a:pt x="545" y="102"/>
                  <a:pt x="545" y="103"/>
                </a:cubicBezTo>
                <a:cubicBezTo>
                  <a:pt x="545" y="104"/>
                  <a:pt x="544" y="104"/>
                  <a:pt x="544" y="106"/>
                </a:cubicBezTo>
                <a:cubicBezTo>
                  <a:pt x="544" y="106"/>
                  <a:pt x="544" y="107"/>
                  <a:pt x="544" y="108"/>
                </a:cubicBezTo>
                <a:cubicBezTo>
                  <a:pt x="544" y="109"/>
                  <a:pt x="544" y="110"/>
                  <a:pt x="544" y="111"/>
                </a:cubicBezTo>
                <a:cubicBezTo>
                  <a:pt x="544" y="111"/>
                  <a:pt x="544" y="112"/>
                  <a:pt x="544" y="112"/>
                </a:cubicBezTo>
                <a:cubicBezTo>
                  <a:pt x="542" y="113"/>
                  <a:pt x="544" y="115"/>
                  <a:pt x="542" y="116"/>
                </a:cubicBezTo>
                <a:cubicBezTo>
                  <a:pt x="542" y="117"/>
                  <a:pt x="542" y="117"/>
                  <a:pt x="543" y="118"/>
                </a:cubicBezTo>
                <a:cubicBezTo>
                  <a:pt x="543" y="118"/>
                  <a:pt x="543" y="119"/>
                  <a:pt x="543" y="119"/>
                </a:cubicBezTo>
                <a:cubicBezTo>
                  <a:pt x="543" y="120"/>
                  <a:pt x="542" y="120"/>
                  <a:pt x="542" y="120"/>
                </a:cubicBezTo>
                <a:cubicBezTo>
                  <a:pt x="542" y="122"/>
                  <a:pt x="542" y="123"/>
                  <a:pt x="542" y="124"/>
                </a:cubicBezTo>
                <a:cubicBezTo>
                  <a:pt x="541" y="125"/>
                  <a:pt x="541" y="126"/>
                  <a:pt x="541" y="127"/>
                </a:cubicBezTo>
                <a:cubicBezTo>
                  <a:pt x="541" y="128"/>
                  <a:pt x="541" y="129"/>
                  <a:pt x="541" y="130"/>
                </a:cubicBezTo>
                <a:cubicBezTo>
                  <a:pt x="542" y="132"/>
                  <a:pt x="540" y="132"/>
                  <a:pt x="540" y="133"/>
                </a:cubicBezTo>
                <a:cubicBezTo>
                  <a:pt x="540" y="134"/>
                  <a:pt x="540" y="136"/>
                  <a:pt x="540" y="137"/>
                </a:cubicBezTo>
                <a:cubicBezTo>
                  <a:pt x="540" y="137"/>
                  <a:pt x="540" y="137"/>
                  <a:pt x="540" y="137"/>
                </a:cubicBezTo>
                <a:cubicBezTo>
                  <a:pt x="540" y="137"/>
                  <a:pt x="540" y="137"/>
                  <a:pt x="539" y="137"/>
                </a:cubicBezTo>
                <a:cubicBezTo>
                  <a:pt x="539" y="137"/>
                  <a:pt x="539" y="138"/>
                  <a:pt x="539" y="138"/>
                </a:cubicBezTo>
                <a:cubicBezTo>
                  <a:pt x="539" y="138"/>
                  <a:pt x="540" y="138"/>
                  <a:pt x="540" y="139"/>
                </a:cubicBezTo>
                <a:cubicBezTo>
                  <a:pt x="540" y="138"/>
                  <a:pt x="540" y="138"/>
                  <a:pt x="540" y="138"/>
                </a:cubicBezTo>
                <a:cubicBezTo>
                  <a:pt x="540" y="138"/>
                  <a:pt x="540" y="137"/>
                  <a:pt x="540" y="137"/>
                </a:cubicBezTo>
                <a:moveTo>
                  <a:pt x="409" y="50"/>
                </a:moveTo>
                <a:cubicBezTo>
                  <a:pt x="409" y="51"/>
                  <a:pt x="410" y="51"/>
                  <a:pt x="410" y="51"/>
                </a:cubicBezTo>
                <a:cubicBezTo>
                  <a:pt x="412" y="51"/>
                  <a:pt x="413" y="52"/>
                  <a:pt x="414" y="54"/>
                </a:cubicBezTo>
                <a:cubicBezTo>
                  <a:pt x="414" y="55"/>
                  <a:pt x="414" y="54"/>
                  <a:pt x="414" y="54"/>
                </a:cubicBezTo>
                <a:cubicBezTo>
                  <a:pt x="414" y="54"/>
                  <a:pt x="414" y="54"/>
                  <a:pt x="414" y="54"/>
                </a:cubicBezTo>
                <a:cubicBezTo>
                  <a:pt x="413" y="54"/>
                  <a:pt x="413" y="55"/>
                  <a:pt x="414" y="55"/>
                </a:cubicBezTo>
                <a:cubicBezTo>
                  <a:pt x="414" y="55"/>
                  <a:pt x="414" y="55"/>
                  <a:pt x="414" y="54"/>
                </a:cubicBezTo>
                <a:cubicBezTo>
                  <a:pt x="415" y="54"/>
                  <a:pt x="415" y="54"/>
                  <a:pt x="415" y="54"/>
                </a:cubicBezTo>
                <a:cubicBezTo>
                  <a:pt x="416" y="54"/>
                  <a:pt x="417" y="55"/>
                  <a:pt x="417" y="55"/>
                </a:cubicBezTo>
                <a:cubicBezTo>
                  <a:pt x="418" y="55"/>
                  <a:pt x="418" y="54"/>
                  <a:pt x="419" y="54"/>
                </a:cubicBezTo>
                <a:cubicBezTo>
                  <a:pt x="419" y="53"/>
                  <a:pt x="419" y="52"/>
                  <a:pt x="418" y="52"/>
                </a:cubicBezTo>
                <a:cubicBezTo>
                  <a:pt x="416" y="52"/>
                  <a:pt x="415" y="52"/>
                  <a:pt x="415" y="50"/>
                </a:cubicBezTo>
                <a:cubicBezTo>
                  <a:pt x="415" y="50"/>
                  <a:pt x="414" y="49"/>
                  <a:pt x="414" y="50"/>
                </a:cubicBezTo>
                <a:cubicBezTo>
                  <a:pt x="413" y="50"/>
                  <a:pt x="412" y="49"/>
                  <a:pt x="411" y="48"/>
                </a:cubicBezTo>
                <a:cubicBezTo>
                  <a:pt x="413" y="48"/>
                  <a:pt x="413" y="48"/>
                  <a:pt x="416" y="48"/>
                </a:cubicBezTo>
                <a:cubicBezTo>
                  <a:pt x="417" y="49"/>
                  <a:pt x="418" y="48"/>
                  <a:pt x="418" y="49"/>
                </a:cubicBezTo>
                <a:cubicBezTo>
                  <a:pt x="419" y="49"/>
                  <a:pt x="420" y="47"/>
                  <a:pt x="420" y="48"/>
                </a:cubicBezTo>
                <a:cubicBezTo>
                  <a:pt x="421" y="48"/>
                  <a:pt x="422" y="49"/>
                  <a:pt x="423" y="49"/>
                </a:cubicBezTo>
                <a:cubicBezTo>
                  <a:pt x="423" y="48"/>
                  <a:pt x="423" y="49"/>
                  <a:pt x="424" y="49"/>
                </a:cubicBezTo>
                <a:cubicBezTo>
                  <a:pt x="424" y="50"/>
                  <a:pt x="424" y="50"/>
                  <a:pt x="423" y="50"/>
                </a:cubicBezTo>
                <a:cubicBezTo>
                  <a:pt x="423" y="50"/>
                  <a:pt x="422" y="50"/>
                  <a:pt x="422" y="50"/>
                </a:cubicBezTo>
                <a:cubicBezTo>
                  <a:pt x="421" y="49"/>
                  <a:pt x="420" y="49"/>
                  <a:pt x="419" y="50"/>
                </a:cubicBezTo>
                <a:cubicBezTo>
                  <a:pt x="420" y="51"/>
                  <a:pt x="421" y="50"/>
                  <a:pt x="423" y="50"/>
                </a:cubicBezTo>
                <a:cubicBezTo>
                  <a:pt x="423" y="51"/>
                  <a:pt x="424" y="52"/>
                  <a:pt x="424" y="52"/>
                </a:cubicBezTo>
                <a:cubicBezTo>
                  <a:pt x="424" y="52"/>
                  <a:pt x="425" y="52"/>
                  <a:pt x="425" y="51"/>
                </a:cubicBezTo>
                <a:cubicBezTo>
                  <a:pt x="425" y="51"/>
                  <a:pt x="425" y="51"/>
                  <a:pt x="425" y="50"/>
                </a:cubicBezTo>
                <a:cubicBezTo>
                  <a:pt x="424" y="50"/>
                  <a:pt x="425" y="50"/>
                  <a:pt x="425" y="50"/>
                </a:cubicBezTo>
                <a:cubicBezTo>
                  <a:pt x="426" y="49"/>
                  <a:pt x="426" y="49"/>
                  <a:pt x="427" y="49"/>
                </a:cubicBezTo>
                <a:cubicBezTo>
                  <a:pt x="427" y="50"/>
                  <a:pt x="427" y="50"/>
                  <a:pt x="427" y="50"/>
                </a:cubicBezTo>
                <a:cubicBezTo>
                  <a:pt x="428" y="51"/>
                  <a:pt x="430" y="51"/>
                  <a:pt x="430" y="52"/>
                </a:cubicBezTo>
                <a:cubicBezTo>
                  <a:pt x="430" y="53"/>
                  <a:pt x="431" y="53"/>
                  <a:pt x="431" y="54"/>
                </a:cubicBezTo>
                <a:cubicBezTo>
                  <a:pt x="433" y="55"/>
                  <a:pt x="434" y="57"/>
                  <a:pt x="435" y="59"/>
                </a:cubicBezTo>
                <a:cubicBezTo>
                  <a:pt x="435" y="59"/>
                  <a:pt x="435" y="60"/>
                  <a:pt x="435" y="60"/>
                </a:cubicBezTo>
                <a:cubicBezTo>
                  <a:pt x="435" y="62"/>
                  <a:pt x="435" y="64"/>
                  <a:pt x="435" y="65"/>
                </a:cubicBezTo>
                <a:cubicBezTo>
                  <a:pt x="435" y="66"/>
                  <a:pt x="436" y="66"/>
                  <a:pt x="436" y="67"/>
                </a:cubicBezTo>
                <a:cubicBezTo>
                  <a:pt x="436" y="70"/>
                  <a:pt x="436" y="73"/>
                  <a:pt x="436" y="77"/>
                </a:cubicBezTo>
                <a:cubicBezTo>
                  <a:pt x="436" y="78"/>
                  <a:pt x="435" y="78"/>
                  <a:pt x="435" y="80"/>
                </a:cubicBezTo>
                <a:cubicBezTo>
                  <a:pt x="435" y="80"/>
                  <a:pt x="435" y="81"/>
                  <a:pt x="434" y="82"/>
                </a:cubicBezTo>
                <a:cubicBezTo>
                  <a:pt x="434" y="84"/>
                  <a:pt x="432" y="86"/>
                  <a:pt x="433" y="88"/>
                </a:cubicBezTo>
                <a:cubicBezTo>
                  <a:pt x="431" y="90"/>
                  <a:pt x="429" y="92"/>
                  <a:pt x="426" y="94"/>
                </a:cubicBezTo>
                <a:cubicBezTo>
                  <a:pt x="427" y="95"/>
                  <a:pt x="427" y="95"/>
                  <a:pt x="427" y="96"/>
                </a:cubicBezTo>
                <a:cubicBezTo>
                  <a:pt x="428" y="97"/>
                  <a:pt x="427" y="98"/>
                  <a:pt x="428" y="99"/>
                </a:cubicBezTo>
                <a:cubicBezTo>
                  <a:pt x="428" y="100"/>
                  <a:pt x="428" y="101"/>
                  <a:pt x="428" y="102"/>
                </a:cubicBezTo>
                <a:cubicBezTo>
                  <a:pt x="428" y="103"/>
                  <a:pt x="430" y="103"/>
                  <a:pt x="429" y="104"/>
                </a:cubicBezTo>
                <a:cubicBezTo>
                  <a:pt x="429" y="105"/>
                  <a:pt x="429" y="106"/>
                  <a:pt x="429" y="107"/>
                </a:cubicBezTo>
                <a:cubicBezTo>
                  <a:pt x="429" y="108"/>
                  <a:pt x="431" y="109"/>
                  <a:pt x="430" y="110"/>
                </a:cubicBezTo>
                <a:cubicBezTo>
                  <a:pt x="430" y="111"/>
                  <a:pt x="430" y="113"/>
                  <a:pt x="431" y="113"/>
                </a:cubicBezTo>
                <a:cubicBezTo>
                  <a:pt x="431" y="114"/>
                  <a:pt x="431" y="114"/>
                  <a:pt x="431" y="114"/>
                </a:cubicBezTo>
                <a:cubicBezTo>
                  <a:pt x="431" y="115"/>
                  <a:pt x="431" y="116"/>
                  <a:pt x="432" y="117"/>
                </a:cubicBezTo>
                <a:cubicBezTo>
                  <a:pt x="433" y="118"/>
                  <a:pt x="432" y="119"/>
                  <a:pt x="433" y="120"/>
                </a:cubicBezTo>
                <a:cubicBezTo>
                  <a:pt x="433" y="120"/>
                  <a:pt x="433" y="120"/>
                  <a:pt x="433" y="120"/>
                </a:cubicBezTo>
                <a:cubicBezTo>
                  <a:pt x="433" y="121"/>
                  <a:pt x="433" y="122"/>
                  <a:pt x="433" y="123"/>
                </a:cubicBezTo>
                <a:cubicBezTo>
                  <a:pt x="433" y="124"/>
                  <a:pt x="434" y="124"/>
                  <a:pt x="434" y="125"/>
                </a:cubicBezTo>
                <a:cubicBezTo>
                  <a:pt x="434" y="126"/>
                  <a:pt x="434" y="127"/>
                  <a:pt x="434" y="128"/>
                </a:cubicBezTo>
                <a:cubicBezTo>
                  <a:pt x="434" y="130"/>
                  <a:pt x="435" y="130"/>
                  <a:pt x="435" y="131"/>
                </a:cubicBezTo>
                <a:cubicBezTo>
                  <a:pt x="435" y="132"/>
                  <a:pt x="435" y="132"/>
                  <a:pt x="435" y="133"/>
                </a:cubicBezTo>
                <a:cubicBezTo>
                  <a:pt x="435" y="133"/>
                  <a:pt x="434" y="133"/>
                  <a:pt x="434" y="133"/>
                </a:cubicBezTo>
                <a:cubicBezTo>
                  <a:pt x="431" y="133"/>
                  <a:pt x="429" y="133"/>
                  <a:pt x="426" y="133"/>
                </a:cubicBezTo>
                <a:cubicBezTo>
                  <a:pt x="426" y="133"/>
                  <a:pt x="426" y="133"/>
                  <a:pt x="425" y="132"/>
                </a:cubicBezTo>
                <a:cubicBezTo>
                  <a:pt x="425" y="132"/>
                  <a:pt x="425" y="131"/>
                  <a:pt x="425" y="130"/>
                </a:cubicBezTo>
                <a:cubicBezTo>
                  <a:pt x="426" y="128"/>
                  <a:pt x="424" y="126"/>
                  <a:pt x="424" y="125"/>
                </a:cubicBezTo>
                <a:cubicBezTo>
                  <a:pt x="424" y="124"/>
                  <a:pt x="424" y="124"/>
                  <a:pt x="424" y="124"/>
                </a:cubicBezTo>
                <a:cubicBezTo>
                  <a:pt x="424" y="122"/>
                  <a:pt x="424" y="121"/>
                  <a:pt x="424" y="119"/>
                </a:cubicBezTo>
                <a:cubicBezTo>
                  <a:pt x="422" y="118"/>
                  <a:pt x="423" y="117"/>
                  <a:pt x="423" y="116"/>
                </a:cubicBezTo>
                <a:cubicBezTo>
                  <a:pt x="423" y="115"/>
                  <a:pt x="421" y="114"/>
                  <a:pt x="422" y="113"/>
                </a:cubicBezTo>
                <a:cubicBezTo>
                  <a:pt x="422" y="112"/>
                  <a:pt x="422" y="111"/>
                  <a:pt x="422" y="110"/>
                </a:cubicBezTo>
                <a:cubicBezTo>
                  <a:pt x="422" y="109"/>
                  <a:pt x="420" y="109"/>
                  <a:pt x="421" y="108"/>
                </a:cubicBezTo>
                <a:cubicBezTo>
                  <a:pt x="421" y="107"/>
                  <a:pt x="421" y="106"/>
                  <a:pt x="420" y="105"/>
                </a:cubicBezTo>
                <a:cubicBezTo>
                  <a:pt x="420" y="105"/>
                  <a:pt x="420" y="105"/>
                  <a:pt x="420" y="104"/>
                </a:cubicBezTo>
                <a:cubicBezTo>
                  <a:pt x="420" y="103"/>
                  <a:pt x="419" y="102"/>
                  <a:pt x="419" y="100"/>
                </a:cubicBezTo>
                <a:cubicBezTo>
                  <a:pt x="419" y="99"/>
                  <a:pt x="419" y="98"/>
                  <a:pt x="419" y="96"/>
                </a:cubicBezTo>
                <a:cubicBezTo>
                  <a:pt x="417" y="96"/>
                  <a:pt x="415" y="96"/>
                  <a:pt x="413" y="96"/>
                </a:cubicBezTo>
                <a:cubicBezTo>
                  <a:pt x="412" y="97"/>
                  <a:pt x="412" y="98"/>
                  <a:pt x="412" y="98"/>
                </a:cubicBezTo>
                <a:cubicBezTo>
                  <a:pt x="412" y="105"/>
                  <a:pt x="412" y="111"/>
                  <a:pt x="412" y="117"/>
                </a:cubicBezTo>
                <a:cubicBezTo>
                  <a:pt x="412" y="118"/>
                  <a:pt x="412" y="119"/>
                  <a:pt x="411" y="119"/>
                </a:cubicBezTo>
                <a:cubicBezTo>
                  <a:pt x="411" y="131"/>
                  <a:pt x="411" y="131"/>
                  <a:pt x="411" y="131"/>
                </a:cubicBezTo>
                <a:cubicBezTo>
                  <a:pt x="411" y="132"/>
                  <a:pt x="410" y="132"/>
                  <a:pt x="409" y="132"/>
                </a:cubicBezTo>
                <a:cubicBezTo>
                  <a:pt x="407" y="132"/>
                  <a:pt x="405" y="132"/>
                  <a:pt x="403" y="132"/>
                </a:cubicBezTo>
                <a:cubicBezTo>
                  <a:pt x="403" y="131"/>
                  <a:pt x="403" y="131"/>
                  <a:pt x="403" y="131"/>
                </a:cubicBezTo>
                <a:cubicBezTo>
                  <a:pt x="403" y="127"/>
                  <a:pt x="403" y="123"/>
                  <a:pt x="403" y="120"/>
                </a:cubicBezTo>
                <a:cubicBezTo>
                  <a:pt x="403" y="119"/>
                  <a:pt x="403" y="119"/>
                  <a:pt x="403" y="119"/>
                </a:cubicBezTo>
                <a:cubicBezTo>
                  <a:pt x="404" y="117"/>
                  <a:pt x="404" y="117"/>
                  <a:pt x="403" y="115"/>
                </a:cubicBezTo>
                <a:cubicBezTo>
                  <a:pt x="403" y="114"/>
                  <a:pt x="403" y="114"/>
                  <a:pt x="403" y="113"/>
                </a:cubicBezTo>
                <a:cubicBezTo>
                  <a:pt x="404" y="110"/>
                  <a:pt x="404" y="111"/>
                  <a:pt x="403" y="108"/>
                </a:cubicBezTo>
                <a:cubicBezTo>
                  <a:pt x="402" y="107"/>
                  <a:pt x="403" y="106"/>
                  <a:pt x="404" y="106"/>
                </a:cubicBezTo>
                <a:cubicBezTo>
                  <a:pt x="404" y="100"/>
                  <a:pt x="404" y="94"/>
                  <a:pt x="404" y="87"/>
                </a:cubicBezTo>
                <a:cubicBezTo>
                  <a:pt x="404" y="86"/>
                  <a:pt x="403" y="85"/>
                  <a:pt x="405" y="84"/>
                </a:cubicBezTo>
                <a:cubicBezTo>
                  <a:pt x="405" y="84"/>
                  <a:pt x="405" y="83"/>
                  <a:pt x="405" y="82"/>
                </a:cubicBezTo>
                <a:cubicBezTo>
                  <a:pt x="404" y="79"/>
                  <a:pt x="404" y="79"/>
                  <a:pt x="404" y="76"/>
                </a:cubicBezTo>
                <a:cubicBezTo>
                  <a:pt x="405" y="75"/>
                  <a:pt x="405" y="75"/>
                  <a:pt x="405" y="74"/>
                </a:cubicBezTo>
                <a:cubicBezTo>
                  <a:pt x="405" y="72"/>
                  <a:pt x="405" y="69"/>
                  <a:pt x="405" y="67"/>
                </a:cubicBezTo>
                <a:cubicBezTo>
                  <a:pt x="405" y="66"/>
                  <a:pt x="406" y="67"/>
                  <a:pt x="406" y="67"/>
                </a:cubicBezTo>
                <a:cubicBezTo>
                  <a:pt x="407" y="67"/>
                  <a:pt x="407" y="66"/>
                  <a:pt x="407" y="66"/>
                </a:cubicBezTo>
                <a:cubicBezTo>
                  <a:pt x="407" y="66"/>
                  <a:pt x="407" y="65"/>
                  <a:pt x="407" y="65"/>
                </a:cubicBezTo>
                <a:cubicBezTo>
                  <a:pt x="407" y="65"/>
                  <a:pt x="406" y="65"/>
                  <a:pt x="406" y="65"/>
                </a:cubicBezTo>
                <a:cubicBezTo>
                  <a:pt x="406" y="65"/>
                  <a:pt x="405" y="65"/>
                  <a:pt x="405" y="66"/>
                </a:cubicBezTo>
                <a:cubicBezTo>
                  <a:pt x="404" y="65"/>
                  <a:pt x="404" y="64"/>
                  <a:pt x="405" y="64"/>
                </a:cubicBezTo>
                <a:cubicBezTo>
                  <a:pt x="406" y="64"/>
                  <a:pt x="406" y="64"/>
                  <a:pt x="407" y="63"/>
                </a:cubicBezTo>
                <a:cubicBezTo>
                  <a:pt x="407" y="62"/>
                  <a:pt x="407" y="62"/>
                  <a:pt x="408" y="62"/>
                </a:cubicBezTo>
                <a:cubicBezTo>
                  <a:pt x="408" y="62"/>
                  <a:pt x="409" y="62"/>
                  <a:pt x="409" y="63"/>
                </a:cubicBezTo>
                <a:cubicBezTo>
                  <a:pt x="409" y="62"/>
                  <a:pt x="409" y="62"/>
                  <a:pt x="409" y="61"/>
                </a:cubicBezTo>
                <a:cubicBezTo>
                  <a:pt x="409" y="61"/>
                  <a:pt x="409" y="61"/>
                  <a:pt x="408" y="61"/>
                </a:cubicBezTo>
                <a:cubicBezTo>
                  <a:pt x="407" y="61"/>
                  <a:pt x="406" y="61"/>
                  <a:pt x="405" y="61"/>
                </a:cubicBezTo>
                <a:cubicBezTo>
                  <a:pt x="405" y="60"/>
                  <a:pt x="405" y="60"/>
                  <a:pt x="405" y="60"/>
                </a:cubicBezTo>
                <a:cubicBezTo>
                  <a:pt x="405" y="59"/>
                  <a:pt x="405" y="58"/>
                  <a:pt x="405" y="58"/>
                </a:cubicBezTo>
                <a:cubicBezTo>
                  <a:pt x="405" y="57"/>
                  <a:pt x="405" y="57"/>
                  <a:pt x="406" y="57"/>
                </a:cubicBezTo>
                <a:cubicBezTo>
                  <a:pt x="406" y="57"/>
                  <a:pt x="407" y="58"/>
                  <a:pt x="407" y="58"/>
                </a:cubicBezTo>
                <a:cubicBezTo>
                  <a:pt x="408" y="57"/>
                  <a:pt x="408" y="57"/>
                  <a:pt x="408" y="57"/>
                </a:cubicBezTo>
                <a:cubicBezTo>
                  <a:pt x="408" y="54"/>
                  <a:pt x="408" y="54"/>
                  <a:pt x="408" y="54"/>
                </a:cubicBezTo>
                <a:cubicBezTo>
                  <a:pt x="408" y="53"/>
                  <a:pt x="406" y="53"/>
                  <a:pt x="406" y="52"/>
                </a:cubicBezTo>
                <a:cubicBezTo>
                  <a:pt x="406" y="52"/>
                  <a:pt x="406" y="51"/>
                  <a:pt x="406" y="51"/>
                </a:cubicBezTo>
                <a:cubicBezTo>
                  <a:pt x="406" y="51"/>
                  <a:pt x="406" y="50"/>
                  <a:pt x="407" y="50"/>
                </a:cubicBezTo>
                <a:cubicBezTo>
                  <a:pt x="407" y="50"/>
                  <a:pt x="408" y="50"/>
                  <a:pt x="409" y="50"/>
                </a:cubicBezTo>
                <a:moveTo>
                  <a:pt x="411" y="76"/>
                </a:moveTo>
                <a:cubicBezTo>
                  <a:pt x="411" y="76"/>
                  <a:pt x="411" y="76"/>
                  <a:pt x="411" y="76"/>
                </a:cubicBezTo>
                <a:cubicBezTo>
                  <a:pt x="411" y="76"/>
                  <a:pt x="411" y="76"/>
                  <a:pt x="411" y="76"/>
                </a:cubicBezTo>
                <a:cubicBezTo>
                  <a:pt x="411" y="75"/>
                  <a:pt x="411" y="75"/>
                  <a:pt x="410" y="75"/>
                </a:cubicBezTo>
                <a:cubicBezTo>
                  <a:pt x="410" y="76"/>
                  <a:pt x="411" y="76"/>
                  <a:pt x="411" y="76"/>
                </a:cubicBezTo>
                <a:cubicBezTo>
                  <a:pt x="412" y="77"/>
                  <a:pt x="412" y="78"/>
                  <a:pt x="413" y="79"/>
                </a:cubicBezTo>
                <a:cubicBezTo>
                  <a:pt x="413" y="81"/>
                  <a:pt x="413" y="84"/>
                  <a:pt x="413" y="87"/>
                </a:cubicBezTo>
                <a:cubicBezTo>
                  <a:pt x="413" y="87"/>
                  <a:pt x="413" y="87"/>
                  <a:pt x="413" y="87"/>
                </a:cubicBezTo>
                <a:cubicBezTo>
                  <a:pt x="413" y="87"/>
                  <a:pt x="413" y="87"/>
                  <a:pt x="414" y="87"/>
                </a:cubicBezTo>
                <a:cubicBezTo>
                  <a:pt x="415" y="87"/>
                  <a:pt x="417" y="87"/>
                  <a:pt x="419" y="87"/>
                </a:cubicBezTo>
                <a:cubicBezTo>
                  <a:pt x="420" y="88"/>
                  <a:pt x="421" y="87"/>
                  <a:pt x="422" y="86"/>
                </a:cubicBezTo>
                <a:cubicBezTo>
                  <a:pt x="424" y="86"/>
                  <a:pt x="425" y="84"/>
                  <a:pt x="425" y="82"/>
                </a:cubicBezTo>
                <a:cubicBezTo>
                  <a:pt x="426" y="81"/>
                  <a:pt x="425" y="80"/>
                  <a:pt x="426" y="79"/>
                </a:cubicBezTo>
                <a:cubicBezTo>
                  <a:pt x="427" y="78"/>
                  <a:pt x="426" y="77"/>
                  <a:pt x="426" y="76"/>
                </a:cubicBezTo>
                <a:cubicBezTo>
                  <a:pt x="426" y="75"/>
                  <a:pt x="426" y="74"/>
                  <a:pt x="426" y="73"/>
                </a:cubicBezTo>
                <a:cubicBezTo>
                  <a:pt x="426" y="70"/>
                  <a:pt x="426" y="70"/>
                  <a:pt x="426" y="70"/>
                </a:cubicBezTo>
                <a:cubicBezTo>
                  <a:pt x="427" y="70"/>
                  <a:pt x="427" y="69"/>
                  <a:pt x="427" y="69"/>
                </a:cubicBezTo>
                <a:cubicBezTo>
                  <a:pt x="426" y="67"/>
                  <a:pt x="427" y="65"/>
                  <a:pt x="426" y="64"/>
                </a:cubicBezTo>
                <a:cubicBezTo>
                  <a:pt x="426" y="63"/>
                  <a:pt x="427" y="63"/>
                  <a:pt x="427" y="63"/>
                </a:cubicBezTo>
                <a:cubicBezTo>
                  <a:pt x="429" y="63"/>
                  <a:pt x="429" y="62"/>
                  <a:pt x="428" y="61"/>
                </a:cubicBezTo>
                <a:cubicBezTo>
                  <a:pt x="427" y="61"/>
                  <a:pt x="427" y="63"/>
                  <a:pt x="426" y="61"/>
                </a:cubicBezTo>
                <a:cubicBezTo>
                  <a:pt x="425" y="60"/>
                  <a:pt x="425" y="59"/>
                  <a:pt x="425" y="58"/>
                </a:cubicBezTo>
                <a:cubicBezTo>
                  <a:pt x="424" y="59"/>
                  <a:pt x="423" y="57"/>
                  <a:pt x="422" y="57"/>
                </a:cubicBezTo>
                <a:cubicBezTo>
                  <a:pt x="421" y="57"/>
                  <a:pt x="420" y="56"/>
                  <a:pt x="418" y="56"/>
                </a:cubicBezTo>
                <a:cubicBezTo>
                  <a:pt x="417" y="56"/>
                  <a:pt x="416" y="56"/>
                  <a:pt x="415" y="56"/>
                </a:cubicBezTo>
                <a:cubicBezTo>
                  <a:pt x="414" y="57"/>
                  <a:pt x="413" y="57"/>
                  <a:pt x="413" y="58"/>
                </a:cubicBezTo>
                <a:cubicBezTo>
                  <a:pt x="412" y="57"/>
                  <a:pt x="412" y="57"/>
                  <a:pt x="411" y="56"/>
                </a:cubicBezTo>
                <a:cubicBezTo>
                  <a:pt x="412" y="56"/>
                  <a:pt x="412" y="56"/>
                  <a:pt x="412" y="56"/>
                </a:cubicBezTo>
                <a:cubicBezTo>
                  <a:pt x="411" y="55"/>
                  <a:pt x="411" y="55"/>
                  <a:pt x="411" y="55"/>
                </a:cubicBezTo>
                <a:cubicBezTo>
                  <a:pt x="410" y="56"/>
                  <a:pt x="410" y="56"/>
                  <a:pt x="410" y="56"/>
                </a:cubicBezTo>
                <a:cubicBezTo>
                  <a:pt x="409" y="57"/>
                  <a:pt x="409" y="58"/>
                  <a:pt x="410" y="58"/>
                </a:cubicBezTo>
                <a:cubicBezTo>
                  <a:pt x="411" y="59"/>
                  <a:pt x="413" y="59"/>
                  <a:pt x="414" y="60"/>
                </a:cubicBezTo>
                <a:cubicBezTo>
                  <a:pt x="413" y="61"/>
                  <a:pt x="412" y="62"/>
                  <a:pt x="411" y="63"/>
                </a:cubicBezTo>
                <a:cubicBezTo>
                  <a:pt x="413" y="64"/>
                  <a:pt x="413" y="64"/>
                  <a:pt x="413" y="66"/>
                </a:cubicBezTo>
                <a:cubicBezTo>
                  <a:pt x="413" y="66"/>
                  <a:pt x="413" y="67"/>
                  <a:pt x="412" y="67"/>
                </a:cubicBezTo>
                <a:cubicBezTo>
                  <a:pt x="411" y="67"/>
                  <a:pt x="411" y="67"/>
                  <a:pt x="411" y="68"/>
                </a:cubicBezTo>
                <a:cubicBezTo>
                  <a:pt x="411" y="69"/>
                  <a:pt x="412" y="68"/>
                  <a:pt x="413" y="68"/>
                </a:cubicBezTo>
                <a:cubicBezTo>
                  <a:pt x="413" y="68"/>
                  <a:pt x="413" y="69"/>
                  <a:pt x="413" y="69"/>
                </a:cubicBezTo>
                <a:cubicBezTo>
                  <a:pt x="413" y="71"/>
                  <a:pt x="413" y="73"/>
                  <a:pt x="413" y="75"/>
                </a:cubicBezTo>
                <a:cubicBezTo>
                  <a:pt x="413" y="76"/>
                  <a:pt x="413" y="76"/>
                  <a:pt x="413" y="76"/>
                </a:cubicBezTo>
                <a:moveTo>
                  <a:pt x="425" y="56"/>
                </a:moveTo>
                <a:cubicBezTo>
                  <a:pt x="425" y="56"/>
                  <a:pt x="426" y="55"/>
                  <a:pt x="426" y="55"/>
                </a:cubicBezTo>
                <a:cubicBezTo>
                  <a:pt x="426" y="54"/>
                  <a:pt x="426" y="54"/>
                  <a:pt x="426" y="54"/>
                </a:cubicBezTo>
                <a:cubicBezTo>
                  <a:pt x="426" y="53"/>
                  <a:pt x="425" y="53"/>
                  <a:pt x="425" y="54"/>
                </a:cubicBezTo>
                <a:cubicBezTo>
                  <a:pt x="424" y="54"/>
                  <a:pt x="424" y="54"/>
                  <a:pt x="424" y="55"/>
                </a:cubicBezTo>
                <a:cubicBezTo>
                  <a:pt x="424" y="55"/>
                  <a:pt x="425" y="56"/>
                  <a:pt x="425" y="56"/>
                </a:cubicBezTo>
                <a:moveTo>
                  <a:pt x="407" y="71"/>
                </a:moveTo>
                <a:cubicBezTo>
                  <a:pt x="407" y="71"/>
                  <a:pt x="407" y="71"/>
                  <a:pt x="407" y="71"/>
                </a:cubicBezTo>
                <a:cubicBezTo>
                  <a:pt x="407" y="71"/>
                  <a:pt x="407" y="70"/>
                  <a:pt x="407" y="70"/>
                </a:cubicBezTo>
                <a:cubicBezTo>
                  <a:pt x="407" y="69"/>
                  <a:pt x="406" y="69"/>
                  <a:pt x="406" y="69"/>
                </a:cubicBezTo>
                <a:cubicBezTo>
                  <a:pt x="406" y="69"/>
                  <a:pt x="406" y="70"/>
                  <a:pt x="406" y="70"/>
                </a:cubicBezTo>
                <a:cubicBezTo>
                  <a:pt x="406" y="70"/>
                  <a:pt x="407" y="71"/>
                  <a:pt x="407" y="71"/>
                </a:cubicBezTo>
                <a:moveTo>
                  <a:pt x="427" y="59"/>
                </a:moveTo>
                <a:cubicBezTo>
                  <a:pt x="427" y="59"/>
                  <a:pt x="427" y="59"/>
                  <a:pt x="426" y="59"/>
                </a:cubicBezTo>
                <a:cubicBezTo>
                  <a:pt x="427" y="60"/>
                  <a:pt x="427" y="60"/>
                  <a:pt x="427" y="60"/>
                </a:cubicBezTo>
                <a:cubicBezTo>
                  <a:pt x="427" y="60"/>
                  <a:pt x="427" y="60"/>
                  <a:pt x="427" y="59"/>
                </a:cubicBezTo>
                <a:cubicBezTo>
                  <a:pt x="427" y="59"/>
                  <a:pt x="427" y="59"/>
                  <a:pt x="427" y="59"/>
                </a:cubicBezTo>
                <a:moveTo>
                  <a:pt x="242" y="137"/>
                </a:moveTo>
                <a:cubicBezTo>
                  <a:pt x="242" y="136"/>
                  <a:pt x="242" y="136"/>
                  <a:pt x="242" y="136"/>
                </a:cubicBezTo>
                <a:cubicBezTo>
                  <a:pt x="242" y="135"/>
                  <a:pt x="242" y="135"/>
                  <a:pt x="242" y="135"/>
                </a:cubicBezTo>
                <a:cubicBezTo>
                  <a:pt x="241" y="135"/>
                  <a:pt x="240" y="135"/>
                  <a:pt x="239" y="135"/>
                </a:cubicBezTo>
                <a:cubicBezTo>
                  <a:pt x="239" y="136"/>
                  <a:pt x="237" y="136"/>
                  <a:pt x="236" y="136"/>
                </a:cubicBezTo>
                <a:cubicBezTo>
                  <a:pt x="236" y="136"/>
                  <a:pt x="235" y="135"/>
                  <a:pt x="235" y="135"/>
                </a:cubicBezTo>
                <a:cubicBezTo>
                  <a:pt x="234" y="133"/>
                  <a:pt x="234" y="132"/>
                  <a:pt x="233" y="131"/>
                </a:cubicBezTo>
                <a:cubicBezTo>
                  <a:pt x="232" y="130"/>
                  <a:pt x="232" y="128"/>
                  <a:pt x="230" y="127"/>
                </a:cubicBezTo>
                <a:cubicBezTo>
                  <a:pt x="230" y="127"/>
                  <a:pt x="230" y="125"/>
                  <a:pt x="229" y="125"/>
                </a:cubicBezTo>
                <a:cubicBezTo>
                  <a:pt x="229" y="124"/>
                  <a:pt x="228" y="123"/>
                  <a:pt x="227" y="122"/>
                </a:cubicBezTo>
                <a:cubicBezTo>
                  <a:pt x="227" y="119"/>
                  <a:pt x="227" y="119"/>
                  <a:pt x="227" y="119"/>
                </a:cubicBezTo>
                <a:cubicBezTo>
                  <a:pt x="224" y="117"/>
                  <a:pt x="224" y="114"/>
                  <a:pt x="222" y="111"/>
                </a:cubicBezTo>
                <a:cubicBezTo>
                  <a:pt x="222" y="110"/>
                  <a:pt x="221" y="109"/>
                  <a:pt x="221" y="108"/>
                </a:cubicBezTo>
                <a:cubicBezTo>
                  <a:pt x="221" y="107"/>
                  <a:pt x="219" y="107"/>
                  <a:pt x="219" y="106"/>
                </a:cubicBezTo>
                <a:cubicBezTo>
                  <a:pt x="219" y="105"/>
                  <a:pt x="218" y="104"/>
                  <a:pt x="218" y="103"/>
                </a:cubicBezTo>
                <a:cubicBezTo>
                  <a:pt x="218" y="103"/>
                  <a:pt x="218" y="102"/>
                  <a:pt x="218" y="102"/>
                </a:cubicBezTo>
                <a:cubicBezTo>
                  <a:pt x="218" y="102"/>
                  <a:pt x="219" y="102"/>
                  <a:pt x="219" y="102"/>
                </a:cubicBezTo>
                <a:cubicBezTo>
                  <a:pt x="220" y="101"/>
                  <a:pt x="221" y="101"/>
                  <a:pt x="222" y="100"/>
                </a:cubicBezTo>
                <a:cubicBezTo>
                  <a:pt x="222" y="100"/>
                  <a:pt x="222" y="100"/>
                  <a:pt x="223" y="100"/>
                </a:cubicBezTo>
                <a:cubicBezTo>
                  <a:pt x="224" y="100"/>
                  <a:pt x="224" y="100"/>
                  <a:pt x="224" y="100"/>
                </a:cubicBezTo>
                <a:cubicBezTo>
                  <a:pt x="224" y="100"/>
                  <a:pt x="225" y="101"/>
                  <a:pt x="225" y="101"/>
                </a:cubicBezTo>
                <a:cubicBezTo>
                  <a:pt x="226" y="102"/>
                  <a:pt x="227" y="103"/>
                  <a:pt x="228" y="104"/>
                </a:cubicBezTo>
                <a:cubicBezTo>
                  <a:pt x="228" y="104"/>
                  <a:pt x="229" y="104"/>
                  <a:pt x="230" y="105"/>
                </a:cubicBezTo>
                <a:cubicBezTo>
                  <a:pt x="231" y="107"/>
                  <a:pt x="233" y="107"/>
                  <a:pt x="234" y="110"/>
                </a:cubicBezTo>
                <a:cubicBezTo>
                  <a:pt x="234" y="111"/>
                  <a:pt x="235" y="112"/>
                  <a:pt x="236" y="112"/>
                </a:cubicBezTo>
                <a:cubicBezTo>
                  <a:pt x="238" y="112"/>
                  <a:pt x="238" y="113"/>
                  <a:pt x="239" y="114"/>
                </a:cubicBezTo>
                <a:cubicBezTo>
                  <a:pt x="245" y="120"/>
                  <a:pt x="251" y="126"/>
                  <a:pt x="257" y="131"/>
                </a:cubicBezTo>
                <a:cubicBezTo>
                  <a:pt x="258" y="133"/>
                  <a:pt x="260" y="135"/>
                  <a:pt x="262" y="136"/>
                </a:cubicBezTo>
                <a:cubicBezTo>
                  <a:pt x="263" y="137"/>
                  <a:pt x="264" y="137"/>
                  <a:pt x="264" y="139"/>
                </a:cubicBezTo>
                <a:cubicBezTo>
                  <a:pt x="264" y="140"/>
                  <a:pt x="266" y="141"/>
                  <a:pt x="267" y="141"/>
                </a:cubicBezTo>
                <a:cubicBezTo>
                  <a:pt x="267" y="142"/>
                  <a:pt x="268" y="141"/>
                  <a:pt x="268" y="142"/>
                </a:cubicBezTo>
                <a:cubicBezTo>
                  <a:pt x="269" y="142"/>
                  <a:pt x="269" y="142"/>
                  <a:pt x="268" y="141"/>
                </a:cubicBezTo>
                <a:cubicBezTo>
                  <a:pt x="268" y="141"/>
                  <a:pt x="268" y="141"/>
                  <a:pt x="268" y="142"/>
                </a:cubicBezTo>
                <a:cubicBezTo>
                  <a:pt x="268" y="142"/>
                  <a:pt x="268" y="142"/>
                  <a:pt x="268" y="142"/>
                </a:cubicBezTo>
                <a:cubicBezTo>
                  <a:pt x="268" y="142"/>
                  <a:pt x="268" y="142"/>
                  <a:pt x="269" y="142"/>
                </a:cubicBezTo>
                <a:cubicBezTo>
                  <a:pt x="269" y="142"/>
                  <a:pt x="269" y="142"/>
                  <a:pt x="268" y="142"/>
                </a:cubicBezTo>
                <a:cubicBezTo>
                  <a:pt x="268" y="141"/>
                  <a:pt x="268" y="140"/>
                  <a:pt x="268" y="140"/>
                </a:cubicBezTo>
                <a:cubicBezTo>
                  <a:pt x="266" y="139"/>
                  <a:pt x="266" y="137"/>
                  <a:pt x="265" y="136"/>
                </a:cubicBezTo>
                <a:cubicBezTo>
                  <a:pt x="264" y="136"/>
                  <a:pt x="264" y="134"/>
                  <a:pt x="263" y="133"/>
                </a:cubicBezTo>
                <a:cubicBezTo>
                  <a:pt x="263" y="132"/>
                  <a:pt x="262" y="132"/>
                  <a:pt x="262" y="131"/>
                </a:cubicBezTo>
                <a:cubicBezTo>
                  <a:pt x="262" y="131"/>
                  <a:pt x="261" y="130"/>
                  <a:pt x="261" y="129"/>
                </a:cubicBezTo>
                <a:cubicBezTo>
                  <a:pt x="260" y="128"/>
                  <a:pt x="260" y="127"/>
                  <a:pt x="259" y="126"/>
                </a:cubicBezTo>
                <a:cubicBezTo>
                  <a:pt x="259" y="126"/>
                  <a:pt x="259" y="124"/>
                  <a:pt x="258" y="124"/>
                </a:cubicBezTo>
                <a:cubicBezTo>
                  <a:pt x="257" y="124"/>
                  <a:pt x="257" y="122"/>
                  <a:pt x="256" y="122"/>
                </a:cubicBezTo>
                <a:cubicBezTo>
                  <a:pt x="256" y="121"/>
                  <a:pt x="256" y="121"/>
                  <a:pt x="256" y="121"/>
                </a:cubicBezTo>
                <a:cubicBezTo>
                  <a:pt x="256" y="120"/>
                  <a:pt x="255" y="119"/>
                  <a:pt x="255" y="118"/>
                </a:cubicBezTo>
                <a:cubicBezTo>
                  <a:pt x="254" y="116"/>
                  <a:pt x="252" y="114"/>
                  <a:pt x="251" y="112"/>
                </a:cubicBezTo>
                <a:cubicBezTo>
                  <a:pt x="251" y="111"/>
                  <a:pt x="251" y="111"/>
                  <a:pt x="251" y="111"/>
                </a:cubicBezTo>
                <a:cubicBezTo>
                  <a:pt x="250" y="109"/>
                  <a:pt x="248" y="108"/>
                  <a:pt x="248" y="106"/>
                </a:cubicBezTo>
                <a:cubicBezTo>
                  <a:pt x="247" y="106"/>
                  <a:pt x="247" y="105"/>
                  <a:pt x="247" y="105"/>
                </a:cubicBezTo>
                <a:cubicBezTo>
                  <a:pt x="247" y="104"/>
                  <a:pt x="247" y="104"/>
                  <a:pt x="247" y="104"/>
                </a:cubicBezTo>
                <a:cubicBezTo>
                  <a:pt x="246" y="103"/>
                  <a:pt x="245" y="101"/>
                  <a:pt x="244" y="100"/>
                </a:cubicBezTo>
                <a:cubicBezTo>
                  <a:pt x="244" y="98"/>
                  <a:pt x="243" y="97"/>
                  <a:pt x="242" y="95"/>
                </a:cubicBezTo>
                <a:cubicBezTo>
                  <a:pt x="241" y="94"/>
                  <a:pt x="241" y="92"/>
                  <a:pt x="240" y="92"/>
                </a:cubicBezTo>
                <a:cubicBezTo>
                  <a:pt x="240" y="90"/>
                  <a:pt x="240" y="90"/>
                  <a:pt x="240" y="90"/>
                </a:cubicBezTo>
                <a:cubicBezTo>
                  <a:pt x="242" y="89"/>
                  <a:pt x="243" y="87"/>
                  <a:pt x="245" y="87"/>
                </a:cubicBezTo>
                <a:cubicBezTo>
                  <a:pt x="248" y="89"/>
                  <a:pt x="249" y="92"/>
                  <a:pt x="250" y="94"/>
                </a:cubicBezTo>
                <a:cubicBezTo>
                  <a:pt x="251" y="95"/>
                  <a:pt x="251" y="97"/>
                  <a:pt x="252" y="98"/>
                </a:cubicBezTo>
                <a:cubicBezTo>
                  <a:pt x="253" y="98"/>
                  <a:pt x="253" y="99"/>
                  <a:pt x="253" y="99"/>
                </a:cubicBezTo>
                <a:cubicBezTo>
                  <a:pt x="253" y="100"/>
                  <a:pt x="254" y="100"/>
                  <a:pt x="254" y="101"/>
                </a:cubicBezTo>
                <a:cubicBezTo>
                  <a:pt x="254" y="102"/>
                  <a:pt x="256" y="103"/>
                  <a:pt x="256" y="104"/>
                </a:cubicBezTo>
                <a:cubicBezTo>
                  <a:pt x="256" y="105"/>
                  <a:pt x="257" y="106"/>
                  <a:pt x="257" y="107"/>
                </a:cubicBezTo>
                <a:cubicBezTo>
                  <a:pt x="258" y="108"/>
                  <a:pt x="258" y="109"/>
                  <a:pt x="259" y="110"/>
                </a:cubicBezTo>
                <a:cubicBezTo>
                  <a:pt x="260" y="111"/>
                  <a:pt x="260" y="112"/>
                  <a:pt x="261" y="113"/>
                </a:cubicBezTo>
                <a:cubicBezTo>
                  <a:pt x="262" y="114"/>
                  <a:pt x="263" y="116"/>
                  <a:pt x="263" y="118"/>
                </a:cubicBezTo>
                <a:cubicBezTo>
                  <a:pt x="264" y="119"/>
                  <a:pt x="265" y="120"/>
                  <a:pt x="265" y="122"/>
                </a:cubicBezTo>
                <a:cubicBezTo>
                  <a:pt x="267" y="123"/>
                  <a:pt x="267" y="125"/>
                  <a:pt x="268" y="126"/>
                </a:cubicBezTo>
                <a:cubicBezTo>
                  <a:pt x="269" y="127"/>
                  <a:pt x="269" y="128"/>
                  <a:pt x="270" y="129"/>
                </a:cubicBezTo>
                <a:cubicBezTo>
                  <a:pt x="269" y="131"/>
                  <a:pt x="271" y="131"/>
                  <a:pt x="271" y="132"/>
                </a:cubicBezTo>
                <a:cubicBezTo>
                  <a:pt x="272" y="133"/>
                  <a:pt x="272" y="134"/>
                  <a:pt x="273" y="134"/>
                </a:cubicBezTo>
                <a:cubicBezTo>
                  <a:pt x="273" y="136"/>
                  <a:pt x="274" y="137"/>
                  <a:pt x="275" y="139"/>
                </a:cubicBezTo>
                <a:cubicBezTo>
                  <a:pt x="275" y="139"/>
                  <a:pt x="275" y="140"/>
                  <a:pt x="276" y="140"/>
                </a:cubicBezTo>
                <a:cubicBezTo>
                  <a:pt x="277" y="142"/>
                  <a:pt x="277" y="144"/>
                  <a:pt x="279" y="146"/>
                </a:cubicBezTo>
                <a:cubicBezTo>
                  <a:pt x="280" y="147"/>
                  <a:pt x="280" y="149"/>
                  <a:pt x="281" y="150"/>
                </a:cubicBezTo>
                <a:cubicBezTo>
                  <a:pt x="283" y="151"/>
                  <a:pt x="283" y="153"/>
                  <a:pt x="284" y="153"/>
                </a:cubicBezTo>
                <a:cubicBezTo>
                  <a:pt x="284" y="154"/>
                  <a:pt x="285" y="155"/>
                  <a:pt x="285" y="155"/>
                </a:cubicBezTo>
                <a:cubicBezTo>
                  <a:pt x="285" y="157"/>
                  <a:pt x="286" y="158"/>
                  <a:pt x="287" y="159"/>
                </a:cubicBezTo>
                <a:cubicBezTo>
                  <a:pt x="287" y="161"/>
                  <a:pt x="286" y="162"/>
                  <a:pt x="284" y="162"/>
                </a:cubicBezTo>
                <a:cubicBezTo>
                  <a:pt x="283" y="163"/>
                  <a:pt x="282" y="164"/>
                  <a:pt x="280" y="163"/>
                </a:cubicBezTo>
                <a:cubicBezTo>
                  <a:pt x="278" y="162"/>
                  <a:pt x="277" y="160"/>
                  <a:pt x="275" y="158"/>
                </a:cubicBezTo>
                <a:cubicBezTo>
                  <a:pt x="274" y="158"/>
                  <a:pt x="274" y="157"/>
                  <a:pt x="274" y="156"/>
                </a:cubicBezTo>
                <a:cubicBezTo>
                  <a:pt x="273" y="156"/>
                  <a:pt x="273" y="155"/>
                  <a:pt x="272" y="155"/>
                </a:cubicBezTo>
                <a:cubicBezTo>
                  <a:pt x="271" y="155"/>
                  <a:pt x="271" y="154"/>
                  <a:pt x="270" y="153"/>
                </a:cubicBezTo>
                <a:cubicBezTo>
                  <a:pt x="268" y="151"/>
                  <a:pt x="265" y="149"/>
                  <a:pt x="263" y="146"/>
                </a:cubicBezTo>
                <a:cubicBezTo>
                  <a:pt x="262" y="145"/>
                  <a:pt x="260" y="144"/>
                  <a:pt x="259" y="143"/>
                </a:cubicBezTo>
                <a:cubicBezTo>
                  <a:pt x="258" y="141"/>
                  <a:pt x="257" y="140"/>
                  <a:pt x="256" y="139"/>
                </a:cubicBezTo>
                <a:cubicBezTo>
                  <a:pt x="254" y="138"/>
                  <a:pt x="253" y="137"/>
                  <a:pt x="252" y="135"/>
                </a:cubicBezTo>
                <a:cubicBezTo>
                  <a:pt x="251" y="134"/>
                  <a:pt x="250" y="133"/>
                  <a:pt x="248" y="133"/>
                </a:cubicBezTo>
                <a:cubicBezTo>
                  <a:pt x="247" y="132"/>
                  <a:pt x="246" y="130"/>
                  <a:pt x="245" y="129"/>
                </a:cubicBezTo>
                <a:cubicBezTo>
                  <a:pt x="243" y="128"/>
                  <a:pt x="242" y="127"/>
                  <a:pt x="241" y="125"/>
                </a:cubicBezTo>
                <a:cubicBezTo>
                  <a:pt x="240" y="124"/>
                  <a:pt x="238" y="123"/>
                  <a:pt x="237" y="122"/>
                </a:cubicBezTo>
                <a:cubicBezTo>
                  <a:pt x="237" y="122"/>
                  <a:pt x="236" y="123"/>
                  <a:pt x="237" y="123"/>
                </a:cubicBezTo>
                <a:cubicBezTo>
                  <a:pt x="238" y="124"/>
                  <a:pt x="239" y="126"/>
                  <a:pt x="240" y="127"/>
                </a:cubicBezTo>
                <a:cubicBezTo>
                  <a:pt x="241" y="128"/>
                  <a:pt x="242" y="129"/>
                  <a:pt x="241" y="130"/>
                </a:cubicBezTo>
                <a:cubicBezTo>
                  <a:pt x="243" y="132"/>
                  <a:pt x="243" y="135"/>
                  <a:pt x="245" y="136"/>
                </a:cubicBezTo>
                <a:cubicBezTo>
                  <a:pt x="245" y="139"/>
                  <a:pt x="245" y="139"/>
                  <a:pt x="245" y="139"/>
                </a:cubicBezTo>
                <a:cubicBezTo>
                  <a:pt x="245" y="139"/>
                  <a:pt x="245" y="138"/>
                  <a:pt x="244" y="138"/>
                </a:cubicBezTo>
                <a:cubicBezTo>
                  <a:pt x="244" y="138"/>
                  <a:pt x="244" y="138"/>
                  <a:pt x="243" y="138"/>
                </a:cubicBezTo>
                <a:cubicBezTo>
                  <a:pt x="243" y="137"/>
                  <a:pt x="243" y="137"/>
                  <a:pt x="242" y="137"/>
                </a:cubicBezTo>
                <a:moveTo>
                  <a:pt x="637" y="253"/>
                </a:moveTo>
                <a:cubicBezTo>
                  <a:pt x="635" y="252"/>
                  <a:pt x="635" y="252"/>
                  <a:pt x="636" y="249"/>
                </a:cubicBezTo>
                <a:cubicBezTo>
                  <a:pt x="636" y="249"/>
                  <a:pt x="636" y="248"/>
                  <a:pt x="635" y="248"/>
                </a:cubicBezTo>
                <a:cubicBezTo>
                  <a:pt x="635" y="248"/>
                  <a:pt x="635" y="248"/>
                  <a:pt x="635" y="248"/>
                </a:cubicBezTo>
                <a:cubicBezTo>
                  <a:pt x="633" y="247"/>
                  <a:pt x="633" y="246"/>
                  <a:pt x="633" y="244"/>
                </a:cubicBezTo>
                <a:cubicBezTo>
                  <a:pt x="634" y="244"/>
                  <a:pt x="635" y="244"/>
                  <a:pt x="636" y="244"/>
                </a:cubicBezTo>
                <a:cubicBezTo>
                  <a:pt x="636" y="243"/>
                  <a:pt x="636" y="241"/>
                  <a:pt x="636" y="240"/>
                </a:cubicBezTo>
                <a:cubicBezTo>
                  <a:pt x="637" y="240"/>
                  <a:pt x="637" y="240"/>
                  <a:pt x="637" y="239"/>
                </a:cubicBezTo>
                <a:cubicBezTo>
                  <a:pt x="640" y="239"/>
                  <a:pt x="640" y="239"/>
                  <a:pt x="640" y="239"/>
                </a:cubicBezTo>
                <a:cubicBezTo>
                  <a:pt x="640" y="240"/>
                  <a:pt x="641" y="240"/>
                  <a:pt x="641" y="241"/>
                </a:cubicBezTo>
                <a:cubicBezTo>
                  <a:pt x="642" y="241"/>
                  <a:pt x="642" y="240"/>
                  <a:pt x="642" y="239"/>
                </a:cubicBezTo>
                <a:cubicBezTo>
                  <a:pt x="641" y="238"/>
                  <a:pt x="639" y="238"/>
                  <a:pt x="638" y="237"/>
                </a:cubicBezTo>
                <a:cubicBezTo>
                  <a:pt x="638" y="238"/>
                  <a:pt x="637" y="238"/>
                  <a:pt x="637" y="239"/>
                </a:cubicBezTo>
                <a:cubicBezTo>
                  <a:pt x="636" y="239"/>
                  <a:pt x="636" y="239"/>
                  <a:pt x="636" y="240"/>
                </a:cubicBezTo>
                <a:cubicBezTo>
                  <a:pt x="635" y="240"/>
                  <a:pt x="635" y="240"/>
                  <a:pt x="634" y="240"/>
                </a:cubicBezTo>
                <a:cubicBezTo>
                  <a:pt x="635" y="239"/>
                  <a:pt x="636" y="238"/>
                  <a:pt x="637" y="237"/>
                </a:cubicBezTo>
                <a:cubicBezTo>
                  <a:pt x="637" y="236"/>
                  <a:pt x="638" y="236"/>
                  <a:pt x="638" y="235"/>
                </a:cubicBezTo>
                <a:cubicBezTo>
                  <a:pt x="638" y="234"/>
                  <a:pt x="639" y="234"/>
                  <a:pt x="639" y="234"/>
                </a:cubicBezTo>
                <a:cubicBezTo>
                  <a:pt x="640" y="234"/>
                  <a:pt x="641" y="233"/>
                  <a:pt x="641" y="233"/>
                </a:cubicBezTo>
                <a:cubicBezTo>
                  <a:pt x="642" y="232"/>
                  <a:pt x="643" y="231"/>
                  <a:pt x="644" y="230"/>
                </a:cubicBezTo>
                <a:cubicBezTo>
                  <a:pt x="645" y="229"/>
                  <a:pt x="646" y="229"/>
                  <a:pt x="647" y="228"/>
                </a:cubicBezTo>
                <a:cubicBezTo>
                  <a:pt x="648" y="228"/>
                  <a:pt x="650" y="227"/>
                  <a:pt x="651" y="226"/>
                </a:cubicBezTo>
                <a:cubicBezTo>
                  <a:pt x="651" y="225"/>
                  <a:pt x="652" y="224"/>
                  <a:pt x="654" y="224"/>
                </a:cubicBezTo>
                <a:cubicBezTo>
                  <a:pt x="655" y="223"/>
                  <a:pt x="656" y="222"/>
                  <a:pt x="656" y="221"/>
                </a:cubicBezTo>
                <a:cubicBezTo>
                  <a:pt x="658" y="221"/>
                  <a:pt x="659" y="219"/>
                  <a:pt x="660" y="220"/>
                </a:cubicBezTo>
                <a:cubicBezTo>
                  <a:pt x="661" y="219"/>
                  <a:pt x="662" y="219"/>
                  <a:pt x="663" y="218"/>
                </a:cubicBezTo>
                <a:cubicBezTo>
                  <a:pt x="663" y="217"/>
                  <a:pt x="664" y="217"/>
                  <a:pt x="665" y="216"/>
                </a:cubicBezTo>
                <a:cubicBezTo>
                  <a:pt x="666" y="216"/>
                  <a:pt x="666" y="215"/>
                  <a:pt x="667" y="214"/>
                </a:cubicBezTo>
                <a:cubicBezTo>
                  <a:pt x="668" y="214"/>
                  <a:pt x="668" y="214"/>
                  <a:pt x="668" y="214"/>
                </a:cubicBezTo>
                <a:cubicBezTo>
                  <a:pt x="669" y="213"/>
                  <a:pt x="670" y="213"/>
                  <a:pt x="671" y="212"/>
                </a:cubicBezTo>
                <a:cubicBezTo>
                  <a:pt x="672" y="211"/>
                  <a:pt x="673" y="211"/>
                  <a:pt x="674" y="210"/>
                </a:cubicBezTo>
                <a:cubicBezTo>
                  <a:pt x="675" y="209"/>
                  <a:pt x="676" y="209"/>
                  <a:pt x="677" y="208"/>
                </a:cubicBezTo>
                <a:cubicBezTo>
                  <a:pt x="678" y="207"/>
                  <a:pt x="680" y="207"/>
                  <a:pt x="681" y="205"/>
                </a:cubicBezTo>
                <a:cubicBezTo>
                  <a:pt x="681" y="205"/>
                  <a:pt x="682" y="205"/>
                  <a:pt x="683" y="205"/>
                </a:cubicBezTo>
                <a:cubicBezTo>
                  <a:pt x="684" y="207"/>
                  <a:pt x="686" y="205"/>
                  <a:pt x="687" y="207"/>
                </a:cubicBezTo>
                <a:cubicBezTo>
                  <a:pt x="687" y="207"/>
                  <a:pt x="688" y="207"/>
                  <a:pt x="688" y="207"/>
                </a:cubicBezTo>
                <a:cubicBezTo>
                  <a:pt x="688" y="208"/>
                  <a:pt x="689" y="208"/>
                  <a:pt x="689" y="208"/>
                </a:cubicBezTo>
                <a:cubicBezTo>
                  <a:pt x="690" y="208"/>
                  <a:pt x="690" y="209"/>
                  <a:pt x="690" y="209"/>
                </a:cubicBezTo>
                <a:cubicBezTo>
                  <a:pt x="689" y="210"/>
                  <a:pt x="688" y="212"/>
                  <a:pt x="687" y="213"/>
                </a:cubicBezTo>
                <a:cubicBezTo>
                  <a:pt x="686" y="214"/>
                  <a:pt x="684" y="214"/>
                  <a:pt x="683" y="215"/>
                </a:cubicBezTo>
                <a:cubicBezTo>
                  <a:pt x="682" y="215"/>
                  <a:pt x="681" y="215"/>
                  <a:pt x="681" y="216"/>
                </a:cubicBezTo>
                <a:cubicBezTo>
                  <a:pt x="680" y="217"/>
                  <a:pt x="678" y="217"/>
                  <a:pt x="677" y="219"/>
                </a:cubicBezTo>
                <a:cubicBezTo>
                  <a:pt x="676" y="220"/>
                  <a:pt x="675" y="220"/>
                  <a:pt x="675" y="221"/>
                </a:cubicBezTo>
                <a:cubicBezTo>
                  <a:pt x="673" y="221"/>
                  <a:pt x="673" y="222"/>
                  <a:pt x="672" y="222"/>
                </a:cubicBezTo>
                <a:cubicBezTo>
                  <a:pt x="671" y="222"/>
                  <a:pt x="671" y="223"/>
                  <a:pt x="670" y="223"/>
                </a:cubicBezTo>
                <a:cubicBezTo>
                  <a:pt x="670" y="223"/>
                  <a:pt x="669" y="224"/>
                  <a:pt x="669" y="224"/>
                </a:cubicBezTo>
                <a:cubicBezTo>
                  <a:pt x="669" y="224"/>
                  <a:pt x="668" y="225"/>
                  <a:pt x="668" y="225"/>
                </a:cubicBezTo>
                <a:cubicBezTo>
                  <a:pt x="667" y="225"/>
                  <a:pt x="667" y="225"/>
                  <a:pt x="666" y="225"/>
                </a:cubicBezTo>
                <a:cubicBezTo>
                  <a:pt x="666" y="226"/>
                  <a:pt x="666" y="227"/>
                  <a:pt x="665" y="227"/>
                </a:cubicBezTo>
                <a:cubicBezTo>
                  <a:pt x="665" y="228"/>
                  <a:pt x="664" y="228"/>
                  <a:pt x="663" y="228"/>
                </a:cubicBezTo>
                <a:cubicBezTo>
                  <a:pt x="663" y="229"/>
                  <a:pt x="663" y="230"/>
                  <a:pt x="662" y="230"/>
                </a:cubicBezTo>
                <a:cubicBezTo>
                  <a:pt x="660" y="230"/>
                  <a:pt x="659" y="231"/>
                  <a:pt x="658" y="232"/>
                </a:cubicBezTo>
                <a:cubicBezTo>
                  <a:pt x="656" y="232"/>
                  <a:pt x="655" y="234"/>
                  <a:pt x="654" y="234"/>
                </a:cubicBezTo>
                <a:cubicBezTo>
                  <a:pt x="653" y="235"/>
                  <a:pt x="652" y="235"/>
                  <a:pt x="652" y="235"/>
                </a:cubicBezTo>
                <a:cubicBezTo>
                  <a:pt x="651" y="237"/>
                  <a:pt x="648" y="237"/>
                  <a:pt x="647" y="239"/>
                </a:cubicBezTo>
                <a:cubicBezTo>
                  <a:pt x="646" y="239"/>
                  <a:pt x="645" y="240"/>
                  <a:pt x="644" y="241"/>
                </a:cubicBezTo>
                <a:cubicBezTo>
                  <a:pt x="644" y="241"/>
                  <a:pt x="643" y="242"/>
                  <a:pt x="643" y="243"/>
                </a:cubicBezTo>
                <a:cubicBezTo>
                  <a:pt x="642" y="244"/>
                  <a:pt x="642" y="245"/>
                  <a:pt x="641" y="246"/>
                </a:cubicBezTo>
                <a:cubicBezTo>
                  <a:pt x="641" y="245"/>
                  <a:pt x="641" y="245"/>
                  <a:pt x="640" y="245"/>
                </a:cubicBezTo>
                <a:cubicBezTo>
                  <a:pt x="640" y="245"/>
                  <a:pt x="640" y="246"/>
                  <a:pt x="639" y="246"/>
                </a:cubicBezTo>
                <a:cubicBezTo>
                  <a:pt x="639" y="245"/>
                  <a:pt x="638" y="245"/>
                  <a:pt x="638" y="245"/>
                </a:cubicBezTo>
                <a:cubicBezTo>
                  <a:pt x="638" y="245"/>
                  <a:pt x="637" y="245"/>
                  <a:pt x="636" y="245"/>
                </a:cubicBezTo>
                <a:cubicBezTo>
                  <a:pt x="637" y="246"/>
                  <a:pt x="638" y="246"/>
                  <a:pt x="639" y="246"/>
                </a:cubicBezTo>
                <a:cubicBezTo>
                  <a:pt x="639" y="246"/>
                  <a:pt x="639" y="247"/>
                  <a:pt x="639" y="247"/>
                </a:cubicBezTo>
                <a:cubicBezTo>
                  <a:pt x="640" y="247"/>
                  <a:pt x="642" y="248"/>
                  <a:pt x="643" y="248"/>
                </a:cubicBezTo>
                <a:cubicBezTo>
                  <a:pt x="642" y="249"/>
                  <a:pt x="641" y="249"/>
                  <a:pt x="640" y="250"/>
                </a:cubicBezTo>
                <a:cubicBezTo>
                  <a:pt x="640" y="250"/>
                  <a:pt x="641" y="251"/>
                  <a:pt x="641" y="251"/>
                </a:cubicBezTo>
                <a:cubicBezTo>
                  <a:pt x="641" y="251"/>
                  <a:pt x="642" y="252"/>
                  <a:pt x="642" y="251"/>
                </a:cubicBezTo>
                <a:cubicBezTo>
                  <a:pt x="643" y="250"/>
                  <a:pt x="644" y="250"/>
                  <a:pt x="645" y="251"/>
                </a:cubicBezTo>
                <a:cubicBezTo>
                  <a:pt x="646" y="252"/>
                  <a:pt x="647" y="252"/>
                  <a:pt x="648" y="253"/>
                </a:cubicBezTo>
                <a:cubicBezTo>
                  <a:pt x="648" y="254"/>
                  <a:pt x="649" y="253"/>
                  <a:pt x="649" y="253"/>
                </a:cubicBezTo>
                <a:cubicBezTo>
                  <a:pt x="649" y="253"/>
                  <a:pt x="650" y="253"/>
                  <a:pt x="650" y="253"/>
                </a:cubicBezTo>
                <a:cubicBezTo>
                  <a:pt x="650" y="252"/>
                  <a:pt x="652" y="253"/>
                  <a:pt x="653" y="252"/>
                </a:cubicBezTo>
                <a:cubicBezTo>
                  <a:pt x="653" y="252"/>
                  <a:pt x="654" y="252"/>
                  <a:pt x="655" y="251"/>
                </a:cubicBezTo>
                <a:cubicBezTo>
                  <a:pt x="655" y="251"/>
                  <a:pt x="655" y="251"/>
                  <a:pt x="656" y="250"/>
                </a:cubicBezTo>
                <a:cubicBezTo>
                  <a:pt x="657" y="249"/>
                  <a:pt x="659" y="248"/>
                  <a:pt x="660" y="247"/>
                </a:cubicBezTo>
                <a:cubicBezTo>
                  <a:pt x="661" y="247"/>
                  <a:pt x="662" y="246"/>
                  <a:pt x="662" y="246"/>
                </a:cubicBezTo>
                <a:cubicBezTo>
                  <a:pt x="663" y="245"/>
                  <a:pt x="664" y="244"/>
                  <a:pt x="665" y="243"/>
                </a:cubicBezTo>
                <a:cubicBezTo>
                  <a:pt x="666" y="243"/>
                  <a:pt x="667" y="243"/>
                  <a:pt x="668" y="242"/>
                </a:cubicBezTo>
                <a:cubicBezTo>
                  <a:pt x="668" y="241"/>
                  <a:pt x="669" y="241"/>
                  <a:pt x="670" y="241"/>
                </a:cubicBezTo>
                <a:cubicBezTo>
                  <a:pt x="671" y="241"/>
                  <a:pt x="671" y="239"/>
                  <a:pt x="673" y="239"/>
                </a:cubicBezTo>
                <a:cubicBezTo>
                  <a:pt x="674" y="239"/>
                  <a:pt x="674" y="238"/>
                  <a:pt x="675" y="237"/>
                </a:cubicBezTo>
                <a:cubicBezTo>
                  <a:pt x="676" y="236"/>
                  <a:pt x="677" y="236"/>
                  <a:pt x="678" y="235"/>
                </a:cubicBezTo>
                <a:cubicBezTo>
                  <a:pt x="678" y="235"/>
                  <a:pt x="679" y="235"/>
                  <a:pt x="679" y="234"/>
                </a:cubicBezTo>
                <a:cubicBezTo>
                  <a:pt x="680" y="234"/>
                  <a:pt x="681" y="232"/>
                  <a:pt x="682" y="232"/>
                </a:cubicBezTo>
                <a:cubicBezTo>
                  <a:pt x="684" y="231"/>
                  <a:pt x="685" y="231"/>
                  <a:pt x="686" y="230"/>
                </a:cubicBezTo>
                <a:cubicBezTo>
                  <a:pt x="686" y="229"/>
                  <a:pt x="687" y="229"/>
                  <a:pt x="688" y="229"/>
                </a:cubicBezTo>
                <a:cubicBezTo>
                  <a:pt x="688" y="228"/>
                  <a:pt x="690" y="228"/>
                  <a:pt x="690" y="227"/>
                </a:cubicBezTo>
                <a:cubicBezTo>
                  <a:pt x="691" y="226"/>
                  <a:pt x="693" y="226"/>
                  <a:pt x="694" y="225"/>
                </a:cubicBezTo>
                <a:cubicBezTo>
                  <a:pt x="695" y="222"/>
                  <a:pt x="698" y="222"/>
                  <a:pt x="700" y="220"/>
                </a:cubicBezTo>
                <a:cubicBezTo>
                  <a:pt x="701" y="220"/>
                  <a:pt x="702" y="220"/>
                  <a:pt x="703" y="219"/>
                </a:cubicBezTo>
                <a:cubicBezTo>
                  <a:pt x="704" y="218"/>
                  <a:pt x="706" y="217"/>
                  <a:pt x="707" y="216"/>
                </a:cubicBezTo>
                <a:cubicBezTo>
                  <a:pt x="708" y="214"/>
                  <a:pt x="710" y="214"/>
                  <a:pt x="711" y="213"/>
                </a:cubicBezTo>
                <a:cubicBezTo>
                  <a:pt x="712" y="213"/>
                  <a:pt x="713" y="214"/>
                  <a:pt x="713" y="215"/>
                </a:cubicBezTo>
                <a:cubicBezTo>
                  <a:pt x="713" y="215"/>
                  <a:pt x="714" y="216"/>
                  <a:pt x="714" y="216"/>
                </a:cubicBezTo>
                <a:cubicBezTo>
                  <a:pt x="715" y="217"/>
                  <a:pt x="715" y="218"/>
                  <a:pt x="716" y="219"/>
                </a:cubicBezTo>
                <a:cubicBezTo>
                  <a:pt x="716" y="219"/>
                  <a:pt x="716" y="220"/>
                  <a:pt x="715" y="220"/>
                </a:cubicBezTo>
                <a:cubicBezTo>
                  <a:pt x="715" y="220"/>
                  <a:pt x="715" y="221"/>
                  <a:pt x="714" y="221"/>
                </a:cubicBezTo>
                <a:cubicBezTo>
                  <a:pt x="713" y="221"/>
                  <a:pt x="712" y="222"/>
                  <a:pt x="711" y="223"/>
                </a:cubicBezTo>
                <a:cubicBezTo>
                  <a:pt x="709" y="223"/>
                  <a:pt x="709" y="223"/>
                  <a:pt x="709" y="223"/>
                </a:cubicBezTo>
                <a:cubicBezTo>
                  <a:pt x="709" y="223"/>
                  <a:pt x="709" y="223"/>
                  <a:pt x="709" y="223"/>
                </a:cubicBezTo>
                <a:cubicBezTo>
                  <a:pt x="709" y="223"/>
                  <a:pt x="709" y="223"/>
                  <a:pt x="709" y="223"/>
                </a:cubicBezTo>
                <a:cubicBezTo>
                  <a:pt x="709" y="222"/>
                  <a:pt x="709" y="222"/>
                  <a:pt x="708" y="223"/>
                </a:cubicBezTo>
                <a:cubicBezTo>
                  <a:pt x="708" y="223"/>
                  <a:pt x="709" y="223"/>
                  <a:pt x="709" y="223"/>
                </a:cubicBezTo>
                <a:cubicBezTo>
                  <a:pt x="709" y="224"/>
                  <a:pt x="709" y="225"/>
                  <a:pt x="708" y="225"/>
                </a:cubicBezTo>
                <a:cubicBezTo>
                  <a:pt x="707" y="226"/>
                  <a:pt x="706" y="226"/>
                  <a:pt x="705" y="228"/>
                </a:cubicBezTo>
                <a:cubicBezTo>
                  <a:pt x="704" y="229"/>
                  <a:pt x="702" y="229"/>
                  <a:pt x="701" y="230"/>
                </a:cubicBezTo>
                <a:cubicBezTo>
                  <a:pt x="701" y="231"/>
                  <a:pt x="700" y="231"/>
                  <a:pt x="700" y="231"/>
                </a:cubicBezTo>
                <a:cubicBezTo>
                  <a:pt x="699" y="232"/>
                  <a:pt x="698" y="232"/>
                  <a:pt x="698" y="233"/>
                </a:cubicBezTo>
                <a:cubicBezTo>
                  <a:pt x="697" y="234"/>
                  <a:pt x="695" y="234"/>
                  <a:pt x="694" y="235"/>
                </a:cubicBezTo>
                <a:cubicBezTo>
                  <a:pt x="693" y="236"/>
                  <a:pt x="692" y="236"/>
                  <a:pt x="692" y="236"/>
                </a:cubicBezTo>
                <a:cubicBezTo>
                  <a:pt x="691" y="237"/>
                  <a:pt x="690" y="238"/>
                  <a:pt x="689" y="238"/>
                </a:cubicBezTo>
                <a:cubicBezTo>
                  <a:pt x="688" y="238"/>
                  <a:pt x="688" y="240"/>
                  <a:pt x="687" y="240"/>
                </a:cubicBezTo>
                <a:cubicBezTo>
                  <a:pt x="686" y="241"/>
                  <a:pt x="686" y="241"/>
                  <a:pt x="685" y="241"/>
                </a:cubicBezTo>
                <a:cubicBezTo>
                  <a:pt x="684" y="241"/>
                  <a:pt x="683" y="242"/>
                  <a:pt x="682" y="243"/>
                </a:cubicBezTo>
                <a:cubicBezTo>
                  <a:pt x="682" y="243"/>
                  <a:pt x="681" y="244"/>
                  <a:pt x="680" y="244"/>
                </a:cubicBezTo>
                <a:cubicBezTo>
                  <a:pt x="679" y="246"/>
                  <a:pt x="677" y="246"/>
                  <a:pt x="676" y="247"/>
                </a:cubicBezTo>
                <a:cubicBezTo>
                  <a:pt x="676" y="247"/>
                  <a:pt x="675" y="247"/>
                  <a:pt x="675" y="247"/>
                </a:cubicBezTo>
                <a:cubicBezTo>
                  <a:pt x="674" y="248"/>
                  <a:pt x="673" y="250"/>
                  <a:pt x="671" y="250"/>
                </a:cubicBezTo>
                <a:cubicBezTo>
                  <a:pt x="670" y="251"/>
                  <a:pt x="669" y="251"/>
                  <a:pt x="668" y="253"/>
                </a:cubicBezTo>
                <a:cubicBezTo>
                  <a:pt x="667" y="254"/>
                  <a:pt x="665" y="254"/>
                  <a:pt x="665" y="255"/>
                </a:cubicBezTo>
                <a:cubicBezTo>
                  <a:pt x="664" y="255"/>
                  <a:pt x="663" y="256"/>
                  <a:pt x="662" y="256"/>
                </a:cubicBezTo>
                <a:cubicBezTo>
                  <a:pt x="660" y="259"/>
                  <a:pt x="657" y="260"/>
                  <a:pt x="654" y="261"/>
                </a:cubicBezTo>
                <a:cubicBezTo>
                  <a:pt x="652" y="262"/>
                  <a:pt x="652" y="262"/>
                  <a:pt x="651" y="262"/>
                </a:cubicBezTo>
                <a:cubicBezTo>
                  <a:pt x="650" y="262"/>
                  <a:pt x="650" y="262"/>
                  <a:pt x="649" y="262"/>
                </a:cubicBezTo>
                <a:cubicBezTo>
                  <a:pt x="647" y="262"/>
                  <a:pt x="645" y="261"/>
                  <a:pt x="643" y="260"/>
                </a:cubicBezTo>
                <a:cubicBezTo>
                  <a:pt x="642" y="259"/>
                  <a:pt x="641" y="258"/>
                  <a:pt x="640" y="258"/>
                </a:cubicBezTo>
                <a:cubicBezTo>
                  <a:pt x="638" y="256"/>
                  <a:pt x="638" y="255"/>
                  <a:pt x="637" y="253"/>
                </a:cubicBezTo>
                <a:cubicBezTo>
                  <a:pt x="637" y="253"/>
                  <a:pt x="637" y="253"/>
                  <a:pt x="637" y="253"/>
                </a:cubicBezTo>
                <a:cubicBezTo>
                  <a:pt x="637" y="253"/>
                  <a:pt x="637" y="253"/>
                  <a:pt x="637" y="253"/>
                </a:cubicBezTo>
                <a:cubicBezTo>
                  <a:pt x="637" y="253"/>
                  <a:pt x="637" y="253"/>
                  <a:pt x="637" y="253"/>
                </a:cubicBezTo>
                <a:cubicBezTo>
                  <a:pt x="638" y="253"/>
                  <a:pt x="638" y="253"/>
                  <a:pt x="638" y="253"/>
                </a:cubicBezTo>
                <a:cubicBezTo>
                  <a:pt x="638" y="253"/>
                  <a:pt x="638" y="253"/>
                  <a:pt x="637" y="253"/>
                </a:cubicBezTo>
                <a:moveTo>
                  <a:pt x="642" y="255"/>
                </a:moveTo>
                <a:cubicBezTo>
                  <a:pt x="643" y="255"/>
                  <a:pt x="643" y="255"/>
                  <a:pt x="644" y="255"/>
                </a:cubicBezTo>
                <a:cubicBezTo>
                  <a:pt x="644" y="255"/>
                  <a:pt x="645" y="255"/>
                  <a:pt x="645" y="254"/>
                </a:cubicBezTo>
                <a:cubicBezTo>
                  <a:pt x="645" y="254"/>
                  <a:pt x="644" y="254"/>
                  <a:pt x="644" y="254"/>
                </a:cubicBezTo>
                <a:cubicBezTo>
                  <a:pt x="644" y="254"/>
                  <a:pt x="644" y="254"/>
                  <a:pt x="644" y="254"/>
                </a:cubicBezTo>
                <a:cubicBezTo>
                  <a:pt x="643" y="254"/>
                  <a:pt x="643" y="254"/>
                  <a:pt x="643" y="254"/>
                </a:cubicBezTo>
                <a:cubicBezTo>
                  <a:pt x="642" y="253"/>
                  <a:pt x="641" y="253"/>
                  <a:pt x="641" y="254"/>
                </a:cubicBezTo>
                <a:cubicBezTo>
                  <a:pt x="641" y="254"/>
                  <a:pt x="642" y="255"/>
                  <a:pt x="642" y="255"/>
                </a:cubicBezTo>
                <a:moveTo>
                  <a:pt x="643" y="258"/>
                </a:moveTo>
                <a:cubicBezTo>
                  <a:pt x="643" y="258"/>
                  <a:pt x="643" y="258"/>
                  <a:pt x="643" y="258"/>
                </a:cubicBezTo>
                <a:cubicBezTo>
                  <a:pt x="643" y="258"/>
                  <a:pt x="644" y="258"/>
                  <a:pt x="644" y="258"/>
                </a:cubicBezTo>
                <a:cubicBezTo>
                  <a:pt x="644" y="258"/>
                  <a:pt x="645" y="257"/>
                  <a:pt x="645" y="257"/>
                </a:cubicBezTo>
                <a:cubicBezTo>
                  <a:pt x="645" y="257"/>
                  <a:pt x="644" y="256"/>
                  <a:pt x="644" y="256"/>
                </a:cubicBezTo>
                <a:cubicBezTo>
                  <a:pt x="644" y="257"/>
                  <a:pt x="643" y="257"/>
                  <a:pt x="643" y="258"/>
                </a:cubicBezTo>
                <a:moveTo>
                  <a:pt x="709" y="219"/>
                </a:moveTo>
                <a:cubicBezTo>
                  <a:pt x="709" y="219"/>
                  <a:pt x="709" y="219"/>
                  <a:pt x="710" y="219"/>
                </a:cubicBezTo>
                <a:cubicBezTo>
                  <a:pt x="710" y="219"/>
                  <a:pt x="710" y="219"/>
                  <a:pt x="710" y="219"/>
                </a:cubicBezTo>
                <a:cubicBezTo>
                  <a:pt x="710" y="219"/>
                  <a:pt x="710" y="218"/>
                  <a:pt x="710" y="218"/>
                </a:cubicBezTo>
                <a:cubicBezTo>
                  <a:pt x="709" y="219"/>
                  <a:pt x="709" y="219"/>
                  <a:pt x="709" y="219"/>
                </a:cubicBezTo>
                <a:moveTo>
                  <a:pt x="361" y="60"/>
                </a:moveTo>
                <a:cubicBezTo>
                  <a:pt x="360" y="60"/>
                  <a:pt x="360" y="59"/>
                  <a:pt x="359" y="59"/>
                </a:cubicBezTo>
                <a:cubicBezTo>
                  <a:pt x="359" y="59"/>
                  <a:pt x="359" y="60"/>
                  <a:pt x="359" y="60"/>
                </a:cubicBezTo>
                <a:cubicBezTo>
                  <a:pt x="359" y="61"/>
                  <a:pt x="359" y="61"/>
                  <a:pt x="358" y="60"/>
                </a:cubicBezTo>
                <a:cubicBezTo>
                  <a:pt x="358" y="60"/>
                  <a:pt x="357" y="60"/>
                  <a:pt x="357" y="60"/>
                </a:cubicBezTo>
                <a:cubicBezTo>
                  <a:pt x="357" y="61"/>
                  <a:pt x="357" y="62"/>
                  <a:pt x="358" y="62"/>
                </a:cubicBezTo>
                <a:cubicBezTo>
                  <a:pt x="359" y="62"/>
                  <a:pt x="359" y="62"/>
                  <a:pt x="359" y="63"/>
                </a:cubicBezTo>
                <a:cubicBezTo>
                  <a:pt x="359" y="64"/>
                  <a:pt x="359" y="65"/>
                  <a:pt x="360" y="65"/>
                </a:cubicBezTo>
                <a:cubicBezTo>
                  <a:pt x="361" y="65"/>
                  <a:pt x="361" y="65"/>
                  <a:pt x="361" y="65"/>
                </a:cubicBezTo>
                <a:cubicBezTo>
                  <a:pt x="361" y="66"/>
                  <a:pt x="361" y="67"/>
                  <a:pt x="360" y="68"/>
                </a:cubicBezTo>
                <a:cubicBezTo>
                  <a:pt x="360" y="68"/>
                  <a:pt x="361" y="68"/>
                  <a:pt x="361" y="68"/>
                </a:cubicBezTo>
                <a:cubicBezTo>
                  <a:pt x="361" y="70"/>
                  <a:pt x="361" y="72"/>
                  <a:pt x="361" y="74"/>
                </a:cubicBezTo>
                <a:cubicBezTo>
                  <a:pt x="361" y="75"/>
                  <a:pt x="360" y="77"/>
                  <a:pt x="362" y="78"/>
                </a:cubicBezTo>
                <a:cubicBezTo>
                  <a:pt x="362" y="79"/>
                  <a:pt x="362" y="79"/>
                  <a:pt x="362" y="80"/>
                </a:cubicBezTo>
                <a:cubicBezTo>
                  <a:pt x="362" y="81"/>
                  <a:pt x="362" y="82"/>
                  <a:pt x="362" y="83"/>
                </a:cubicBezTo>
                <a:cubicBezTo>
                  <a:pt x="362" y="84"/>
                  <a:pt x="362" y="85"/>
                  <a:pt x="362" y="86"/>
                </a:cubicBezTo>
                <a:cubicBezTo>
                  <a:pt x="362" y="88"/>
                  <a:pt x="363" y="88"/>
                  <a:pt x="363" y="89"/>
                </a:cubicBezTo>
                <a:cubicBezTo>
                  <a:pt x="363" y="91"/>
                  <a:pt x="363" y="93"/>
                  <a:pt x="363" y="95"/>
                </a:cubicBezTo>
                <a:cubicBezTo>
                  <a:pt x="363" y="96"/>
                  <a:pt x="364" y="96"/>
                  <a:pt x="364" y="97"/>
                </a:cubicBezTo>
                <a:cubicBezTo>
                  <a:pt x="364" y="97"/>
                  <a:pt x="364" y="97"/>
                  <a:pt x="364" y="98"/>
                </a:cubicBezTo>
                <a:cubicBezTo>
                  <a:pt x="364" y="100"/>
                  <a:pt x="364" y="101"/>
                  <a:pt x="364" y="103"/>
                </a:cubicBezTo>
                <a:cubicBezTo>
                  <a:pt x="365" y="104"/>
                  <a:pt x="364" y="106"/>
                  <a:pt x="365" y="107"/>
                </a:cubicBezTo>
                <a:cubicBezTo>
                  <a:pt x="366" y="109"/>
                  <a:pt x="366" y="110"/>
                  <a:pt x="366" y="112"/>
                </a:cubicBezTo>
                <a:cubicBezTo>
                  <a:pt x="366" y="113"/>
                  <a:pt x="367" y="113"/>
                  <a:pt x="367" y="114"/>
                </a:cubicBezTo>
                <a:cubicBezTo>
                  <a:pt x="367" y="115"/>
                  <a:pt x="367" y="116"/>
                  <a:pt x="367" y="117"/>
                </a:cubicBezTo>
                <a:cubicBezTo>
                  <a:pt x="367" y="118"/>
                  <a:pt x="368" y="118"/>
                  <a:pt x="368" y="119"/>
                </a:cubicBezTo>
                <a:cubicBezTo>
                  <a:pt x="368" y="120"/>
                  <a:pt x="368" y="120"/>
                  <a:pt x="368" y="121"/>
                </a:cubicBezTo>
                <a:cubicBezTo>
                  <a:pt x="368" y="122"/>
                  <a:pt x="370" y="123"/>
                  <a:pt x="370" y="124"/>
                </a:cubicBezTo>
                <a:cubicBezTo>
                  <a:pt x="370" y="125"/>
                  <a:pt x="373" y="126"/>
                  <a:pt x="374" y="126"/>
                </a:cubicBezTo>
                <a:cubicBezTo>
                  <a:pt x="375" y="126"/>
                  <a:pt x="375" y="126"/>
                  <a:pt x="376" y="126"/>
                </a:cubicBezTo>
                <a:cubicBezTo>
                  <a:pt x="379" y="126"/>
                  <a:pt x="380" y="125"/>
                  <a:pt x="382" y="123"/>
                </a:cubicBezTo>
                <a:cubicBezTo>
                  <a:pt x="381" y="121"/>
                  <a:pt x="383" y="120"/>
                  <a:pt x="383" y="119"/>
                </a:cubicBezTo>
                <a:cubicBezTo>
                  <a:pt x="383" y="118"/>
                  <a:pt x="382" y="116"/>
                  <a:pt x="384" y="115"/>
                </a:cubicBezTo>
                <a:cubicBezTo>
                  <a:pt x="384" y="115"/>
                  <a:pt x="383" y="114"/>
                  <a:pt x="383" y="114"/>
                </a:cubicBezTo>
                <a:cubicBezTo>
                  <a:pt x="383" y="114"/>
                  <a:pt x="383" y="113"/>
                  <a:pt x="383" y="113"/>
                </a:cubicBezTo>
                <a:cubicBezTo>
                  <a:pt x="383" y="112"/>
                  <a:pt x="383" y="111"/>
                  <a:pt x="383" y="109"/>
                </a:cubicBezTo>
                <a:cubicBezTo>
                  <a:pt x="383" y="108"/>
                  <a:pt x="382" y="107"/>
                  <a:pt x="382" y="106"/>
                </a:cubicBezTo>
                <a:cubicBezTo>
                  <a:pt x="382" y="105"/>
                  <a:pt x="382" y="103"/>
                  <a:pt x="382" y="101"/>
                </a:cubicBezTo>
                <a:cubicBezTo>
                  <a:pt x="382" y="100"/>
                  <a:pt x="382" y="100"/>
                  <a:pt x="382" y="99"/>
                </a:cubicBezTo>
                <a:cubicBezTo>
                  <a:pt x="380" y="98"/>
                  <a:pt x="379" y="100"/>
                  <a:pt x="378" y="100"/>
                </a:cubicBezTo>
                <a:cubicBezTo>
                  <a:pt x="376" y="100"/>
                  <a:pt x="375" y="100"/>
                  <a:pt x="374" y="100"/>
                </a:cubicBezTo>
                <a:cubicBezTo>
                  <a:pt x="373" y="98"/>
                  <a:pt x="374" y="96"/>
                  <a:pt x="372" y="95"/>
                </a:cubicBezTo>
                <a:cubicBezTo>
                  <a:pt x="372" y="93"/>
                  <a:pt x="372" y="93"/>
                  <a:pt x="372" y="93"/>
                </a:cubicBezTo>
                <a:cubicBezTo>
                  <a:pt x="373" y="92"/>
                  <a:pt x="374" y="92"/>
                  <a:pt x="375" y="91"/>
                </a:cubicBezTo>
                <a:cubicBezTo>
                  <a:pt x="376" y="91"/>
                  <a:pt x="377" y="91"/>
                  <a:pt x="378" y="91"/>
                </a:cubicBezTo>
                <a:cubicBezTo>
                  <a:pt x="378" y="91"/>
                  <a:pt x="379" y="91"/>
                  <a:pt x="380" y="91"/>
                </a:cubicBezTo>
                <a:cubicBezTo>
                  <a:pt x="381" y="91"/>
                  <a:pt x="384" y="92"/>
                  <a:pt x="385" y="90"/>
                </a:cubicBezTo>
                <a:cubicBezTo>
                  <a:pt x="389" y="90"/>
                  <a:pt x="389" y="90"/>
                  <a:pt x="389" y="90"/>
                </a:cubicBezTo>
                <a:cubicBezTo>
                  <a:pt x="390" y="91"/>
                  <a:pt x="389" y="92"/>
                  <a:pt x="389" y="93"/>
                </a:cubicBezTo>
                <a:cubicBezTo>
                  <a:pt x="389" y="94"/>
                  <a:pt x="389" y="95"/>
                  <a:pt x="390" y="96"/>
                </a:cubicBezTo>
                <a:cubicBezTo>
                  <a:pt x="390" y="97"/>
                  <a:pt x="390" y="98"/>
                  <a:pt x="390" y="99"/>
                </a:cubicBezTo>
                <a:cubicBezTo>
                  <a:pt x="390" y="102"/>
                  <a:pt x="390" y="104"/>
                  <a:pt x="390" y="107"/>
                </a:cubicBezTo>
                <a:cubicBezTo>
                  <a:pt x="391" y="107"/>
                  <a:pt x="391" y="108"/>
                  <a:pt x="391" y="108"/>
                </a:cubicBezTo>
                <a:cubicBezTo>
                  <a:pt x="391" y="110"/>
                  <a:pt x="391" y="112"/>
                  <a:pt x="392" y="113"/>
                </a:cubicBezTo>
                <a:cubicBezTo>
                  <a:pt x="392" y="118"/>
                  <a:pt x="392" y="118"/>
                  <a:pt x="392" y="118"/>
                </a:cubicBezTo>
                <a:cubicBezTo>
                  <a:pt x="392" y="120"/>
                  <a:pt x="392" y="121"/>
                  <a:pt x="392" y="123"/>
                </a:cubicBezTo>
                <a:cubicBezTo>
                  <a:pt x="392" y="124"/>
                  <a:pt x="393" y="125"/>
                  <a:pt x="393" y="126"/>
                </a:cubicBezTo>
                <a:cubicBezTo>
                  <a:pt x="393" y="127"/>
                  <a:pt x="393" y="129"/>
                  <a:pt x="394" y="130"/>
                </a:cubicBezTo>
                <a:cubicBezTo>
                  <a:pt x="394" y="131"/>
                  <a:pt x="394" y="132"/>
                  <a:pt x="394" y="133"/>
                </a:cubicBezTo>
                <a:cubicBezTo>
                  <a:pt x="393" y="133"/>
                  <a:pt x="392" y="133"/>
                  <a:pt x="392" y="133"/>
                </a:cubicBezTo>
                <a:cubicBezTo>
                  <a:pt x="391" y="133"/>
                  <a:pt x="391" y="133"/>
                  <a:pt x="390" y="134"/>
                </a:cubicBezTo>
                <a:cubicBezTo>
                  <a:pt x="389" y="134"/>
                  <a:pt x="389" y="134"/>
                  <a:pt x="388" y="133"/>
                </a:cubicBezTo>
                <a:cubicBezTo>
                  <a:pt x="388" y="132"/>
                  <a:pt x="388" y="132"/>
                  <a:pt x="388" y="131"/>
                </a:cubicBezTo>
                <a:cubicBezTo>
                  <a:pt x="387" y="130"/>
                  <a:pt x="388" y="129"/>
                  <a:pt x="388" y="129"/>
                </a:cubicBezTo>
                <a:cubicBezTo>
                  <a:pt x="387" y="128"/>
                  <a:pt x="387" y="128"/>
                  <a:pt x="386" y="127"/>
                </a:cubicBezTo>
                <a:cubicBezTo>
                  <a:pt x="386" y="128"/>
                  <a:pt x="386" y="128"/>
                  <a:pt x="386" y="128"/>
                </a:cubicBezTo>
                <a:cubicBezTo>
                  <a:pt x="384" y="130"/>
                  <a:pt x="382" y="132"/>
                  <a:pt x="381" y="134"/>
                </a:cubicBezTo>
                <a:cubicBezTo>
                  <a:pt x="380" y="134"/>
                  <a:pt x="379" y="134"/>
                  <a:pt x="378" y="135"/>
                </a:cubicBezTo>
                <a:cubicBezTo>
                  <a:pt x="378" y="135"/>
                  <a:pt x="377" y="135"/>
                  <a:pt x="377" y="135"/>
                </a:cubicBezTo>
                <a:cubicBezTo>
                  <a:pt x="374" y="135"/>
                  <a:pt x="372" y="135"/>
                  <a:pt x="369" y="135"/>
                </a:cubicBezTo>
                <a:cubicBezTo>
                  <a:pt x="368" y="134"/>
                  <a:pt x="368" y="134"/>
                  <a:pt x="367" y="133"/>
                </a:cubicBezTo>
                <a:cubicBezTo>
                  <a:pt x="366" y="133"/>
                  <a:pt x="365" y="132"/>
                  <a:pt x="364" y="132"/>
                </a:cubicBezTo>
                <a:cubicBezTo>
                  <a:pt x="363" y="131"/>
                  <a:pt x="363" y="129"/>
                  <a:pt x="363" y="129"/>
                </a:cubicBezTo>
                <a:cubicBezTo>
                  <a:pt x="361" y="127"/>
                  <a:pt x="360" y="125"/>
                  <a:pt x="360" y="124"/>
                </a:cubicBezTo>
                <a:cubicBezTo>
                  <a:pt x="360" y="123"/>
                  <a:pt x="359" y="123"/>
                  <a:pt x="359" y="123"/>
                </a:cubicBezTo>
                <a:cubicBezTo>
                  <a:pt x="359" y="122"/>
                  <a:pt x="358" y="121"/>
                  <a:pt x="358" y="120"/>
                </a:cubicBezTo>
                <a:cubicBezTo>
                  <a:pt x="358" y="118"/>
                  <a:pt x="358" y="117"/>
                  <a:pt x="357" y="116"/>
                </a:cubicBezTo>
                <a:cubicBezTo>
                  <a:pt x="357" y="115"/>
                  <a:pt x="356" y="114"/>
                  <a:pt x="356" y="113"/>
                </a:cubicBezTo>
                <a:cubicBezTo>
                  <a:pt x="356" y="111"/>
                  <a:pt x="357" y="110"/>
                  <a:pt x="355" y="108"/>
                </a:cubicBezTo>
                <a:cubicBezTo>
                  <a:pt x="355" y="104"/>
                  <a:pt x="355" y="104"/>
                  <a:pt x="355" y="104"/>
                </a:cubicBezTo>
                <a:cubicBezTo>
                  <a:pt x="354" y="102"/>
                  <a:pt x="355" y="100"/>
                  <a:pt x="354" y="98"/>
                </a:cubicBezTo>
                <a:cubicBezTo>
                  <a:pt x="354" y="97"/>
                  <a:pt x="353" y="96"/>
                  <a:pt x="353" y="95"/>
                </a:cubicBezTo>
                <a:cubicBezTo>
                  <a:pt x="354" y="94"/>
                  <a:pt x="353" y="92"/>
                  <a:pt x="353" y="91"/>
                </a:cubicBezTo>
                <a:cubicBezTo>
                  <a:pt x="353" y="88"/>
                  <a:pt x="353" y="88"/>
                  <a:pt x="353" y="88"/>
                </a:cubicBezTo>
                <a:cubicBezTo>
                  <a:pt x="353" y="87"/>
                  <a:pt x="352" y="87"/>
                  <a:pt x="352" y="86"/>
                </a:cubicBezTo>
                <a:cubicBezTo>
                  <a:pt x="352" y="84"/>
                  <a:pt x="352" y="82"/>
                  <a:pt x="352" y="80"/>
                </a:cubicBezTo>
                <a:cubicBezTo>
                  <a:pt x="352" y="80"/>
                  <a:pt x="351" y="79"/>
                  <a:pt x="352" y="78"/>
                </a:cubicBezTo>
                <a:cubicBezTo>
                  <a:pt x="352" y="78"/>
                  <a:pt x="352" y="77"/>
                  <a:pt x="352" y="76"/>
                </a:cubicBezTo>
                <a:cubicBezTo>
                  <a:pt x="352" y="73"/>
                  <a:pt x="352" y="69"/>
                  <a:pt x="352" y="65"/>
                </a:cubicBezTo>
                <a:cubicBezTo>
                  <a:pt x="352" y="64"/>
                  <a:pt x="353" y="63"/>
                  <a:pt x="353" y="62"/>
                </a:cubicBezTo>
                <a:cubicBezTo>
                  <a:pt x="354" y="61"/>
                  <a:pt x="355" y="59"/>
                  <a:pt x="354" y="57"/>
                </a:cubicBezTo>
                <a:cubicBezTo>
                  <a:pt x="355" y="57"/>
                  <a:pt x="356" y="56"/>
                  <a:pt x="356" y="56"/>
                </a:cubicBezTo>
                <a:cubicBezTo>
                  <a:pt x="357" y="55"/>
                  <a:pt x="357" y="55"/>
                  <a:pt x="358" y="55"/>
                </a:cubicBezTo>
                <a:cubicBezTo>
                  <a:pt x="359" y="55"/>
                  <a:pt x="359" y="55"/>
                  <a:pt x="359" y="54"/>
                </a:cubicBezTo>
                <a:cubicBezTo>
                  <a:pt x="359" y="53"/>
                  <a:pt x="360" y="53"/>
                  <a:pt x="360" y="53"/>
                </a:cubicBezTo>
                <a:cubicBezTo>
                  <a:pt x="361" y="53"/>
                  <a:pt x="361" y="54"/>
                  <a:pt x="360" y="54"/>
                </a:cubicBezTo>
                <a:cubicBezTo>
                  <a:pt x="360" y="54"/>
                  <a:pt x="360" y="55"/>
                  <a:pt x="360" y="55"/>
                </a:cubicBezTo>
                <a:cubicBezTo>
                  <a:pt x="360" y="55"/>
                  <a:pt x="361" y="55"/>
                  <a:pt x="361" y="56"/>
                </a:cubicBezTo>
                <a:cubicBezTo>
                  <a:pt x="361" y="56"/>
                  <a:pt x="360" y="56"/>
                  <a:pt x="359" y="57"/>
                </a:cubicBezTo>
                <a:cubicBezTo>
                  <a:pt x="358" y="57"/>
                  <a:pt x="358" y="58"/>
                  <a:pt x="358" y="58"/>
                </a:cubicBezTo>
                <a:cubicBezTo>
                  <a:pt x="359" y="58"/>
                  <a:pt x="359" y="58"/>
                  <a:pt x="360" y="58"/>
                </a:cubicBezTo>
                <a:cubicBezTo>
                  <a:pt x="360" y="58"/>
                  <a:pt x="360" y="57"/>
                  <a:pt x="360" y="57"/>
                </a:cubicBezTo>
                <a:cubicBezTo>
                  <a:pt x="359" y="57"/>
                  <a:pt x="359" y="55"/>
                  <a:pt x="359" y="57"/>
                </a:cubicBezTo>
                <a:cubicBezTo>
                  <a:pt x="361" y="57"/>
                  <a:pt x="361" y="57"/>
                  <a:pt x="361" y="58"/>
                </a:cubicBezTo>
                <a:cubicBezTo>
                  <a:pt x="361" y="58"/>
                  <a:pt x="361" y="59"/>
                  <a:pt x="361" y="60"/>
                </a:cubicBezTo>
                <a:moveTo>
                  <a:pt x="354" y="64"/>
                </a:moveTo>
                <a:cubicBezTo>
                  <a:pt x="355" y="64"/>
                  <a:pt x="355" y="64"/>
                  <a:pt x="355" y="65"/>
                </a:cubicBezTo>
                <a:cubicBezTo>
                  <a:pt x="355" y="65"/>
                  <a:pt x="355" y="64"/>
                  <a:pt x="355" y="64"/>
                </a:cubicBezTo>
                <a:cubicBezTo>
                  <a:pt x="355" y="64"/>
                  <a:pt x="355" y="64"/>
                  <a:pt x="355" y="64"/>
                </a:cubicBezTo>
                <a:cubicBezTo>
                  <a:pt x="355" y="64"/>
                  <a:pt x="355" y="64"/>
                  <a:pt x="354" y="64"/>
                </a:cubicBezTo>
                <a:moveTo>
                  <a:pt x="583" y="643"/>
                </a:moveTo>
                <a:cubicBezTo>
                  <a:pt x="581" y="643"/>
                  <a:pt x="581" y="643"/>
                  <a:pt x="581" y="643"/>
                </a:cubicBezTo>
                <a:cubicBezTo>
                  <a:pt x="581" y="644"/>
                  <a:pt x="581" y="645"/>
                  <a:pt x="580" y="645"/>
                </a:cubicBezTo>
                <a:cubicBezTo>
                  <a:pt x="580" y="645"/>
                  <a:pt x="579" y="645"/>
                  <a:pt x="578" y="646"/>
                </a:cubicBezTo>
                <a:cubicBezTo>
                  <a:pt x="579" y="646"/>
                  <a:pt x="580" y="647"/>
                  <a:pt x="581" y="647"/>
                </a:cubicBezTo>
                <a:cubicBezTo>
                  <a:pt x="581" y="647"/>
                  <a:pt x="581" y="648"/>
                  <a:pt x="581" y="649"/>
                </a:cubicBezTo>
                <a:cubicBezTo>
                  <a:pt x="583" y="650"/>
                  <a:pt x="585" y="648"/>
                  <a:pt x="587" y="648"/>
                </a:cubicBezTo>
                <a:cubicBezTo>
                  <a:pt x="588" y="649"/>
                  <a:pt x="590" y="650"/>
                  <a:pt x="591" y="652"/>
                </a:cubicBezTo>
                <a:cubicBezTo>
                  <a:pt x="592" y="652"/>
                  <a:pt x="591" y="654"/>
                  <a:pt x="592" y="654"/>
                </a:cubicBezTo>
                <a:cubicBezTo>
                  <a:pt x="593" y="655"/>
                  <a:pt x="594" y="656"/>
                  <a:pt x="595" y="657"/>
                </a:cubicBezTo>
                <a:cubicBezTo>
                  <a:pt x="595" y="657"/>
                  <a:pt x="595" y="658"/>
                  <a:pt x="596" y="659"/>
                </a:cubicBezTo>
                <a:cubicBezTo>
                  <a:pt x="597" y="660"/>
                  <a:pt x="598" y="660"/>
                  <a:pt x="599" y="659"/>
                </a:cubicBezTo>
                <a:cubicBezTo>
                  <a:pt x="600" y="658"/>
                  <a:pt x="601" y="658"/>
                  <a:pt x="602" y="657"/>
                </a:cubicBezTo>
                <a:cubicBezTo>
                  <a:pt x="603" y="656"/>
                  <a:pt x="604" y="655"/>
                  <a:pt x="604" y="655"/>
                </a:cubicBezTo>
                <a:cubicBezTo>
                  <a:pt x="605" y="654"/>
                  <a:pt x="606" y="654"/>
                  <a:pt x="607" y="653"/>
                </a:cubicBezTo>
                <a:cubicBezTo>
                  <a:pt x="607" y="651"/>
                  <a:pt x="607" y="651"/>
                  <a:pt x="607" y="651"/>
                </a:cubicBezTo>
                <a:cubicBezTo>
                  <a:pt x="605" y="650"/>
                  <a:pt x="604" y="649"/>
                  <a:pt x="603" y="648"/>
                </a:cubicBezTo>
                <a:cubicBezTo>
                  <a:pt x="603" y="647"/>
                  <a:pt x="602" y="647"/>
                  <a:pt x="602" y="647"/>
                </a:cubicBezTo>
                <a:cubicBezTo>
                  <a:pt x="602" y="645"/>
                  <a:pt x="600" y="645"/>
                  <a:pt x="600" y="643"/>
                </a:cubicBezTo>
                <a:cubicBezTo>
                  <a:pt x="600" y="643"/>
                  <a:pt x="599" y="642"/>
                  <a:pt x="599" y="642"/>
                </a:cubicBezTo>
                <a:cubicBezTo>
                  <a:pt x="598" y="641"/>
                  <a:pt x="598" y="640"/>
                  <a:pt x="597" y="639"/>
                </a:cubicBezTo>
                <a:cubicBezTo>
                  <a:pt x="596" y="638"/>
                  <a:pt x="595" y="637"/>
                  <a:pt x="594" y="636"/>
                </a:cubicBezTo>
                <a:cubicBezTo>
                  <a:pt x="594" y="634"/>
                  <a:pt x="592" y="634"/>
                  <a:pt x="592" y="633"/>
                </a:cubicBezTo>
                <a:cubicBezTo>
                  <a:pt x="591" y="631"/>
                  <a:pt x="590" y="630"/>
                  <a:pt x="588" y="628"/>
                </a:cubicBezTo>
                <a:cubicBezTo>
                  <a:pt x="589" y="627"/>
                  <a:pt x="590" y="626"/>
                  <a:pt x="592" y="625"/>
                </a:cubicBezTo>
                <a:cubicBezTo>
                  <a:pt x="592" y="625"/>
                  <a:pt x="593" y="624"/>
                  <a:pt x="594" y="624"/>
                </a:cubicBezTo>
                <a:cubicBezTo>
                  <a:pt x="597" y="625"/>
                  <a:pt x="597" y="629"/>
                  <a:pt x="600" y="631"/>
                </a:cubicBezTo>
                <a:cubicBezTo>
                  <a:pt x="600" y="633"/>
                  <a:pt x="602" y="633"/>
                  <a:pt x="603" y="634"/>
                </a:cubicBezTo>
                <a:cubicBezTo>
                  <a:pt x="604" y="636"/>
                  <a:pt x="605" y="636"/>
                  <a:pt x="606" y="638"/>
                </a:cubicBezTo>
                <a:cubicBezTo>
                  <a:pt x="606" y="639"/>
                  <a:pt x="608" y="639"/>
                  <a:pt x="608" y="641"/>
                </a:cubicBezTo>
                <a:cubicBezTo>
                  <a:pt x="608" y="641"/>
                  <a:pt x="608" y="641"/>
                  <a:pt x="608" y="641"/>
                </a:cubicBezTo>
                <a:cubicBezTo>
                  <a:pt x="609" y="643"/>
                  <a:pt x="611" y="644"/>
                  <a:pt x="611" y="645"/>
                </a:cubicBezTo>
                <a:cubicBezTo>
                  <a:pt x="612" y="647"/>
                  <a:pt x="614" y="648"/>
                  <a:pt x="615" y="649"/>
                </a:cubicBezTo>
                <a:cubicBezTo>
                  <a:pt x="616" y="650"/>
                  <a:pt x="616" y="651"/>
                  <a:pt x="617" y="652"/>
                </a:cubicBezTo>
                <a:cubicBezTo>
                  <a:pt x="618" y="653"/>
                  <a:pt x="619" y="654"/>
                  <a:pt x="619" y="655"/>
                </a:cubicBezTo>
                <a:cubicBezTo>
                  <a:pt x="620" y="656"/>
                  <a:pt x="621" y="657"/>
                  <a:pt x="621" y="658"/>
                </a:cubicBezTo>
                <a:cubicBezTo>
                  <a:pt x="622" y="658"/>
                  <a:pt x="622" y="659"/>
                  <a:pt x="623" y="660"/>
                </a:cubicBezTo>
                <a:cubicBezTo>
                  <a:pt x="624" y="661"/>
                  <a:pt x="624" y="662"/>
                  <a:pt x="625" y="663"/>
                </a:cubicBezTo>
                <a:cubicBezTo>
                  <a:pt x="626" y="664"/>
                  <a:pt x="627" y="665"/>
                  <a:pt x="628" y="666"/>
                </a:cubicBezTo>
                <a:cubicBezTo>
                  <a:pt x="629" y="666"/>
                  <a:pt x="628" y="668"/>
                  <a:pt x="629" y="669"/>
                </a:cubicBezTo>
                <a:cubicBezTo>
                  <a:pt x="631" y="669"/>
                  <a:pt x="632" y="670"/>
                  <a:pt x="632" y="672"/>
                </a:cubicBezTo>
                <a:cubicBezTo>
                  <a:pt x="632" y="673"/>
                  <a:pt x="634" y="673"/>
                  <a:pt x="634" y="675"/>
                </a:cubicBezTo>
                <a:cubicBezTo>
                  <a:pt x="634" y="676"/>
                  <a:pt x="636" y="676"/>
                  <a:pt x="636" y="678"/>
                </a:cubicBezTo>
                <a:cubicBezTo>
                  <a:pt x="637" y="679"/>
                  <a:pt x="638" y="680"/>
                  <a:pt x="639" y="681"/>
                </a:cubicBezTo>
                <a:cubicBezTo>
                  <a:pt x="638" y="682"/>
                  <a:pt x="637" y="682"/>
                  <a:pt x="637" y="683"/>
                </a:cubicBezTo>
                <a:cubicBezTo>
                  <a:pt x="636" y="683"/>
                  <a:pt x="636" y="682"/>
                  <a:pt x="636" y="682"/>
                </a:cubicBezTo>
                <a:cubicBezTo>
                  <a:pt x="635" y="683"/>
                  <a:pt x="635" y="683"/>
                  <a:pt x="635" y="684"/>
                </a:cubicBezTo>
                <a:cubicBezTo>
                  <a:pt x="634" y="684"/>
                  <a:pt x="634" y="683"/>
                  <a:pt x="634" y="683"/>
                </a:cubicBezTo>
                <a:cubicBezTo>
                  <a:pt x="634" y="682"/>
                  <a:pt x="634" y="682"/>
                  <a:pt x="633" y="683"/>
                </a:cubicBezTo>
                <a:cubicBezTo>
                  <a:pt x="633" y="683"/>
                  <a:pt x="632" y="683"/>
                  <a:pt x="632" y="683"/>
                </a:cubicBezTo>
                <a:cubicBezTo>
                  <a:pt x="632" y="681"/>
                  <a:pt x="633" y="680"/>
                  <a:pt x="632" y="679"/>
                </a:cubicBezTo>
                <a:cubicBezTo>
                  <a:pt x="631" y="679"/>
                  <a:pt x="632" y="677"/>
                  <a:pt x="631" y="676"/>
                </a:cubicBezTo>
                <a:cubicBezTo>
                  <a:pt x="631" y="677"/>
                  <a:pt x="630" y="677"/>
                  <a:pt x="630" y="677"/>
                </a:cubicBezTo>
                <a:cubicBezTo>
                  <a:pt x="629" y="676"/>
                  <a:pt x="628" y="675"/>
                  <a:pt x="626" y="675"/>
                </a:cubicBezTo>
                <a:cubicBezTo>
                  <a:pt x="626" y="676"/>
                  <a:pt x="626" y="675"/>
                  <a:pt x="625" y="675"/>
                </a:cubicBezTo>
                <a:cubicBezTo>
                  <a:pt x="624" y="673"/>
                  <a:pt x="622" y="672"/>
                  <a:pt x="621" y="670"/>
                </a:cubicBezTo>
                <a:cubicBezTo>
                  <a:pt x="620" y="669"/>
                  <a:pt x="620" y="668"/>
                  <a:pt x="619" y="667"/>
                </a:cubicBezTo>
                <a:cubicBezTo>
                  <a:pt x="618" y="667"/>
                  <a:pt x="617" y="666"/>
                  <a:pt x="617" y="665"/>
                </a:cubicBezTo>
                <a:cubicBezTo>
                  <a:pt x="617" y="664"/>
                  <a:pt x="615" y="664"/>
                  <a:pt x="615" y="663"/>
                </a:cubicBezTo>
                <a:cubicBezTo>
                  <a:pt x="615" y="661"/>
                  <a:pt x="613" y="660"/>
                  <a:pt x="612" y="658"/>
                </a:cubicBezTo>
                <a:cubicBezTo>
                  <a:pt x="610" y="658"/>
                  <a:pt x="610" y="658"/>
                  <a:pt x="610" y="658"/>
                </a:cubicBezTo>
                <a:cubicBezTo>
                  <a:pt x="608" y="660"/>
                  <a:pt x="607" y="662"/>
                  <a:pt x="605" y="663"/>
                </a:cubicBezTo>
                <a:cubicBezTo>
                  <a:pt x="605" y="664"/>
                  <a:pt x="604" y="664"/>
                  <a:pt x="604" y="664"/>
                </a:cubicBezTo>
                <a:cubicBezTo>
                  <a:pt x="603" y="664"/>
                  <a:pt x="602" y="665"/>
                  <a:pt x="602" y="666"/>
                </a:cubicBezTo>
                <a:cubicBezTo>
                  <a:pt x="602" y="667"/>
                  <a:pt x="603" y="667"/>
                  <a:pt x="603" y="668"/>
                </a:cubicBezTo>
                <a:cubicBezTo>
                  <a:pt x="603" y="668"/>
                  <a:pt x="603" y="669"/>
                  <a:pt x="603" y="669"/>
                </a:cubicBezTo>
                <a:cubicBezTo>
                  <a:pt x="604" y="670"/>
                  <a:pt x="605" y="671"/>
                  <a:pt x="606" y="672"/>
                </a:cubicBezTo>
                <a:cubicBezTo>
                  <a:pt x="607" y="674"/>
                  <a:pt x="608" y="674"/>
                  <a:pt x="609" y="676"/>
                </a:cubicBezTo>
                <a:cubicBezTo>
                  <a:pt x="610" y="677"/>
                  <a:pt x="611" y="678"/>
                  <a:pt x="612" y="679"/>
                </a:cubicBezTo>
                <a:cubicBezTo>
                  <a:pt x="612" y="680"/>
                  <a:pt x="613" y="681"/>
                  <a:pt x="614" y="682"/>
                </a:cubicBezTo>
                <a:cubicBezTo>
                  <a:pt x="614" y="683"/>
                  <a:pt x="615" y="683"/>
                  <a:pt x="616" y="684"/>
                </a:cubicBezTo>
                <a:cubicBezTo>
                  <a:pt x="616" y="685"/>
                  <a:pt x="617" y="686"/>
                  <a:pt x="618" y="687"/>
                </a:cubicBezTo>
                <a:cubicBezTo>
                  <a:pt x="618" y="687"/>
                  <a:pt x="618" y="688"/>
                  <a:pt x="618" y="688"/>
                </a:cubicBezTo>
                <a:cubicBezTo>
                  <a:pt x="618" y="690"/>
                  <a:pt x="619" y="690"/>
                  <a:pt x="619" y="692"/>
                </a:cubicBezTo>
                <a:cubicBezTo>
                  <a:pt x="620" y="691"/>
                  <a:pt x="620" y="690"/>
                  <a:pt x="621" y="691"/>
                </a:cubicBezTo>
                <a:cubicBezTo>
                  <a:pt x="621" y="692"/>
                  <a:pt x="621" y="692"/>
                  <a:pt x="622" y="692"/>
                </a:cubicBezTo>
                <a:cubicBezTo>
                  <a:pt x="622" y="693"/>
                  <a:pt x="620" y="693"/>
                  <a:pt x="621" y="694"/>
                </a:cubicBezTo>
                <a:cubicBezTo>
                  <a:pt x="621" y="694"/>
                  <a:pt x="622" y="694"/>
                  <a:pt x="622" y="694"/>
                </a:cubicBezTo>
                <a:cubicBezTo>
                  <a:pt x="620" y="694"/>
                  <a:pt x="619" y="697"/>
                  <a:pt x="617" y="697"/>
                </a:cubicBezTo>
                <a:cubicBezTo>
                  <a:pt x="616" y="697"/>
                  <a:pt x="616" y="697"/>
                  <a:pt x="616" y="696"/>
                </a:cubicBezTo>
                <a:cubicBezTo>
                  <a:pt x="615" y="696"/>
                  <a:pt x="615" y="695"/>
                  <a:pt x="614" y="694"/>
                </a:cubicBezTo>
                <a:cubicBezTo>
                  <a:pt x="614" y="694"/>
                  <a:pt x="613" y="693"/>
                  <a:pt x="613" y="692"/>
                </a:cubicBezTo>
                <a:cubicBezTo>
                  <a:pt x="611" y="691"/>
                  <a:pt x="611" y="689"/>
                  <a:pt x="609" y="688"/>
                </a:cubicBezTo>
                <a:cubicBezTo>
                  <a:pt x="608" y="687"/>
                  <a:pt x="607" y="685"/>
                  <a:pt x="605" y="684"/>
                </a:cubicBezTo>
                <a:cubicBezTo>
                  <a:pt x="605" y="684"/>
                  <a:pt x="605" y="683"/>
                  <a:pt x="604" y="682"/>
                </a:cubicBezTo>
                <a:cubicBezTo>
                  <a:pt x="603" y="680"/>
                  <a:pt x="602" y="678"/>
                  <a:pt x="600" y="677"/>
                </a:cubicBezTo>
                <a:cubicBezTo>
                  <a:pt x="600" y="675"/>
                  <a:pt x="598" y="674"/>
                  <a:pt x="597" y="673"/>
                </a:cubicBezTo>
                <a:cubicBezTo>
                  <a:pt x="596" y="672"/>
                  <a:pt x="596" y="670"/>
                  <a:pt x="595" y="670"/>
                </a:cubicBezTo>
                <a:cubicBezTo>
                  <a:pt x="594" y="668"/>
                  <a:pt x="593" y="667"/>
                  <a:pt x="592" y="666"/>
                </a:cubicBezTo>
                <a:cubicBezTo>
                  <a:pt x="591" y="665"/>
                  <a:pt x="589" y="664"/>
                  <a:pt x="589" y="662"/>
                </a:cubicBezTo>
                <a:cubicBezTo>
                  <a:pt x="588" y="661"/>
                  <a:pt x="586" y="660"/>
                  <a:pt x="585" y="658"/>
                </a:cubicBezTo>
                <a:cubicBezTo>
                  <a:pt x="585" y="658"/>
                  <a:pt x="585" y="657"/>
                  <a:pt x="584" y="656"/>
                </a:cubicBezTo>
                <a:cubicBezTo>
                  <a:pt x="583" y="656"/>
                  <a:pt x="583" y="655"/>
                  <a:pt x="583" y="654"/>
                </a:cubicBezTo>
                <a:cubicBezTo>
                  <a:pt x="582" y="653"/>
                  <a:pt x="581" y="652"/>
                  <a:pt x="580" y="651"/>
                </a:cubicBezTo>
                <a:cubicBezTo>
                  <a:pt x="580" y="650"/>
                  <a:pt x="579" y="650"/>
                  <a:pt x="579" y="649"/>
                </a:cubicBezTo>
                <a:cubicBezTo>
                  <a:pt x="578" y="648"/>
                  <a:pt x="577" y="646"/>
                  <a:pt x="576" y="646"/>
                </a:cubicBezTo>
                <a:cubicBezTo>
                  <a:pt x="577" y="645"/>
                  <a:pt x="578" y="644"/>
                  <a:pt x="578" y="644"/>
                </a:cubicBezTo>
                <a:cubicBezTo>
                  <a:pt x="577" y="643"/>
                  <a:pt x="576" y="643"/>
                  <a:pt x="575" y="643"/>
                </a:cubicBezTo>
                <a:cubicBezTo>
                  <a:pt x="574" y="643"/>
                  <a:pt x="574" y="642"/>
                  <a:pt x="573" y="642"/>
                </a:cubicBezTo>
                <a:cubicBezTo>
                  <a:pt x="574" y="642"/>
                  <a:pt x="574" y="641"/>
                  <a:pt x="574" y="641"/>
                </a:cubicBezTo>
                <a:cubicBezTo>
                  <a:pt x="575" y="640"/>
                  <a:pt x="574" y="639"/>
                  <a:pt x="575" y="639"/>
                </a:cubicBezTo>
                <a:cubicBezTo>
                  <a:pt x="575" y="638"/>
                  <a:pt x="576" y="637"/>
                  <a:pt x="577" y="637"/>
                </a:cubicBezTo>
                <a:cubicBezTo>
                  <a:pt x="579" y="637"/>
                  <a:pt x="579" y="637"/>
                  <a:pt x="579" y="637"/>
                </a:cubicBezTo>
                <a:cubicBezTo>
                  <a:pt x="579" y="637"/>
                  <a:pt x="579" y="638"/>
                  <a:pt x="579" y="638"/>
                </a:cubicBezTo>
                <a:cubicBezTo>
                  <a:pt x="579" y="639"/>
                  <a:pt x="580" y="639"/>
                  <a:pt x="580" y="639"/>
                </a:cubicBezTo>
                <a:cubicBezTo>
                  <a:pt x="581" y="639"/>
                  <a:pt x="581" y="640"/>
                  <a:pt x="581" y="641"/>
                </a:cubicBezTo>
                <a:cubicBezTo>
                  <a:pt x="581" y="641"/>
                  <a:pt x="582" y="641"/>
                  <a:pt x="583" y="642"/>
                </a:cubicBezTo>
                <a:cubicBezTo>
                  <a:pt x="583" y="642"/>
                  <a:pt x="583" y="643"/>
                  <a:pt x="583" y="643"/>
                </a:cubicBezTo>
                <a:moveTo>
                  <a:pt x="579" y="641"/>
                </a:moveTo>
                <a:cubicBezTo>
                  <a:pt x="578" y="641"/>
                  <a:pt x="578" y="641"/>
                  <a:pt x="578" y="641"/>
                </a:cubicBezTo>
                <a:cubicBezTo>
                  <a:pt x="578" y="641"/>
                  <a:pt x="578" y="641"/>
                  <a:pt x="578" y="641"/>
                </a:cubicBezTo>
                <a:cubicBezTo>
                  <a:pt x="578" y="641"/>
                  <a:pt x="578" y="641"/>
                  <a:pt x="578" y="641"/>
                </a:cubicBezTo>
                <a:cubicBezTo>
                  <a:pt x="578" y="641"/>
                  <a:pt x="578" y="640"/>
                  <a:pt x="577" y="641"/>
                </a:cubicBezTo>
                <a:cubicBezTo>
                  <a:pt x="577" y="641"/>
                  <a:pt x="578" y="641"/>
                  <a:pt x="578" y="641"/>
                </a:cubicBezTo>
                <a:cubicBezTo>
                  <a:pt x="578" y="642"/>
                  <a:pt x="578" y="642"/>
                  <a:pt x="579" y="642"/>
                </a:cubicBezTo>
                <a:cubicBezTo>
                  <a:pt x="579" y="642"/>
                  <a:pt x="579" y="642"/>
                  <a:pt x="580" y="640"/>
                </a:cubicBezTo>
                <a:cubicBezTo>
                  <a:pt x="580" y="641"/>
                  <a:pt x="579" y="641"/>
                  <a:pt x="579" y="641"/>
                </a:cubicBezTo>
                <a:cubicBezTo>
                  <a:pt x="579" y="641"/>
                  <a:pt x="579" y="641"/>
                  <a:pt x="579" y="641"/>
                </a:cubicBezTo>
                <a:cubicBezTo>
                  <a:pt x="579" y="641"/>
                  <a:pt x="579" y="641"/>
                  <a:pt x="580" y="641"/>
                </a:cubicBezTo>
                <a:cubicBezTo>
                  <a:pt x="580" y="641"/>
                  <a:pt x="580" y="641"/>
                  <a:pt x="580" y="641"/>
                </a:cubicBezTo>
                <a:cubicBezTo>
                  <a:pt x="580" y="641"/>
                  <a:pt x="580" y="641"/>
                  <a:pt x="579" y="641"/>
                </a:cubicBezTo>
                <a:moveTo>
                  <a:pt x="560" y="174"/>
                </a:moveTo>
                <a:cubicBezTo>
                  <a:pt x="561" y="175"/>
                  <a:pt x="561" y="176"/>
                  <a:pt x="562" y="177"/>
                </a:cubicBezTo>
                <a:cubicBezTo>
                  <a:pt x="562" y="177"/>
                  <a:pt x="563" y="177"/>
                  <a:pt x="563" y="177"/>
                </a:cubicBezTo>
                <a:cubicBezTo>
                  <a:pt x="564" y="176"/>
                  <a:pt x="564" y="176"/>
                  <a:pt x="564" y="176"/>
                </a:cubicBezTo>
                <a:cubicBezTo>
                  <a:pt x="563" y="174"/>
                  <a:pt x="563" y="174"/>
                  <a:pt x="564" y="172"/>
                </a:cubicBezTo>
                <a:cubicBezTo>
                  <a:pt x="566" y="173"/>
                  <a:pt x="564" y="174"/>
                  <a:pt x="564" y="174"/>
                </a:cubicBezTo>
                <a:cubicBezTo>
                  <a:pt x="565" y="175"/>
                  <a:pt x="566" y="175"/>
                  <a:pt x="567" y="175"/>
                </a:cubicBezTo>
                <a:cubicBezTo>
                  <a:pt x="567" y="174"/>
                  <a:pt x="567" y="174"/>
                  <a:pt x="567" y="173"/>
                </a:cubicBezTo>
                <a:cubicBezTo>
                  <a:pt x="567" y="173"/>
                  <a:pt x="567" y="173"/>
                  <a:pt x="567" y="173"/>
                </a:cubicBezTo>
                <a:cubicBezTo>
                  <a:pt x="570" y="174"/>
                  <a:pt x="570" y="174"/>
                  <a:pt x="570" y="174"/>
                </a:cubicBezTo>
                <a:cubicBezTo>
                  <a:pt x="570" y="175"/>
                  <a:pt x="570" y="175"/>
                  <a:pt x="569" y="175"/>
                </a:cubicBezTo>
                <a:cubicBezTo>
                  <a:pt x="569" y="176"/>
                  <a:pt x="569" y="177"/>
                  <a:pt x="569" y="178"/>
                </a:cubicBezTo>
                <a:cubicBezTo>
                  <a:pt x="568" y="178"/>
                  <a:pt x="568" y="178"/>
                  <a:pt x="568" y="178"/>
                </a:cubicBezTo>
                <a:cubicBezTo>
                  <a:pt x="567" y="178"/>
                  <a:pt x="567" y="178"/>
                  <a:pt x="567" y="178"/>
                </a:cubicBezTo>
                <a:cubicBezTo>
                  <a:pt x="567" y="178"/>
                  <a:pt x="567" y="177"/>
                  <a:pt x="566" y="177"/>
                </a:cubicBezTo>
                <a:cubicBezTo>
                  <a:pt x="566" y="177"/>
                  <a:pt x="565" y="178"/>
                  <a:pt x="565" y="178"/>
                </a:cubicBezTo>
                <a:cubicBezTo>
                  <a:pt x="565" y="178"/>
                  <a:pt x="566" y="179"/>
                  <a:pt x="566" y="179"/>
                </a:cubicBezTo>
                <a:cubicBezTo>
                  <a:pt x="565" y="180"/>
                  <a:pt x="564" y="179"/>
                  <a:pt x="563" y="179"/>
                </a:cubicBezTo>
                <a:cubicBezTo>
                  <a:pt x="562" y="178"/>
                  <a:pt x="560" y="178"/>
                  <a:pt x="559" y="177"/>
                </a:cubicBezTo>
                <a:cubicBezTo>
                  <a:pt x="558" y="175"/>
                  <a:pt x="556" y="174"/>
                  <a:pt x="555" y="174"/>
                </a:cubicBezTo>
                <a:cubicBezTo>
                  <a:pt x="554" y="173"/>
                  <a:pt x="553" y="173"/>
                  <a:pt x="553" y="172"/>
                </a:cubicBezTo>
                <a:cubicBezTo>
                  <a:pt x="552" y="172"/>
                  <a:pt x="552" y="172"/>
                  <a:pt x="551" y="172"/>
                </a:cubicBezTo>
                <a:cubicBezTo>
                  <a:pt x="548" y="170"/>
                  <a:pt x="548" y="170"/>
                  <a:pt x="548" y="170"/>
                </a:cubicBezTo>
                <a:cubicBezTo>
                  <a:pt x="547" y="169"/>
                  <a:pt x="546" y="168"/>
                  <a:pt x="544" y="168"/>
                </a:cubicBezTo>
                <a:cubicBezTo>
                  <a:pt x="544" y="168"/>
                  <a:pt x="544" y="167"/>
                  <a:pt x="544" y="167"/>
                </a:cubicBezTo>
                <a:cubicBezTo>
                  <a:pt x="546" y="165"/>
                  <a:pt x="546" y="163"/>
                  <a:pt x="547" y="162"/>
                </a:cubicBezTo>
                <a:cubicBezTo>
                  <a:pt x="547" y="161"/>
                  <a:pt x="548" y="161"/>
                  <a:pt x="548" y="160"/>
                </a:cubicBezTo>
                <a:cubicBezTo>
                  <a:pt x="548" y="159"/>
                  <a:pt x="550" y="158"/>
                  <a:pt x="551" y="157"/>
                </a:cubicBezTo>
                <a:cubicBezTo>
                  <a:pt x="551" y="156"/>
                  <a:pt x="552" y="154"/>
                  <a:pt x="553" y="153"/>
                </a:cubicBezTo>
                <a:cubicBezTo>
                  <a:pt x="553" y="153"/>
                  <a:pt x="553" y="152"/>
                  <a:pt x="554" y="151"/>
                </a:cubicBezTo>
                <a:cubicBezTo>
                  <a:pt x="555" y="150"/>
                  <a:pt x="555" y="149"/>
                  <a:pt x="556" y="148"/>
                </a:cubicBezTo>
                <a:cubicBezTo>
                  <a:pt x="557" y="147"/>
                  <a:pt x="557" y="145"/>
                  <a:pt x="558" y="144"/>
                </a:cubicBezTo>
                <a:cubicBezTo>
                  <a:pt x="559" y="143"/>
                  <a:pt x="559" y="142"/>
                  <a:pt x="560" y="141"/>
                </a:cubicBezTo>
                <a:cubicBezTo>
                  <a:pt x="561" y="141"/>
                  <a:pt x="561" y="140"/>
                  <a:pt x="561" y="139"/>
                </a:cubicBezTo>
                <a:cubicBezTo>
                  <a:pt x="561" y="138"/>
                  <a:pt x="562" y="137"/>
                  <a:pt x="563" y="137"/>
                </a:cubicBezTo>
                <a:cubicBezTo>
                  <a:pt x="563" y="136"/>
                  <a:pt x="564" y="135"/>
                  <a:pt x="564" y="134"/>
                </a:cubicBezTo>
                <a:cubicBezTo>
                  <a:pt x="566" y="133"/>
                  <a:pt x="566" y="131"/>
                  <a:pt x="567" y="130"/>
                </a:cubicBezTo>
                <a:cubicBezTo>
                  <a:pt x="568" y="130"/>
                  <a:pt x="568" y="128"/>
                  <a:pt x="569" y="127"/>
                </a:cubicBezTo>
                <a:cubicBezTo>
                  <a:pt x="571" y="125"/>
                  <a:pt x="571" y="122"/>
                  <a:pt x="573" y="121"/>
                </a:cubicBezTo>
                <a:cubicBezTo>
                  <a:pt x="573" y="120"/>
                  <a:pt x="573" y="120"/>
                  <a:pt x="573" y="119"/>
                </a:cubicBezTo>
                <a:cubicBezTo>
                  <a:pt x="574" y="118"/>
                  <a:pt x="575" y="117"/>
                  <a:pt x="576" y="116"/>
                </a:cubicBezTo>
                <a:cubicBezTo>
                  <a:pt x="577" y="115"/>
                  <a:pt x="576" y="114"/>
                  <a:pt x="578" y="113"/>
                </a:cubicBezTo>
                <a:cubicBezTo>
                  <a:pt x="579" y="112"/>
                  <a:pt x="579" y="111"/>
                  <a:pt x="580" y="110"/>
                </a:cubicBezTo>
                <a:cubicBezTo>
                  <a:pt x="580" y="108"/>
                  <a:pt x="582" y="108"/>
                  <a:pt x="582" y="107"/>
                </a:cubicBezTo>
                <a:cubicBezTo>
                  <a:pt x="583" y="105"/>
                  <a:pt x="584" y="104"/>
                  <a:pt x="585" y="102"/>
                </a:cubicBezTo>
                <a:cubicBezTo>
                  <a:pt x="585" y="101"/>
                  <a:pt x="586" y="99"/>
                  <a:pt x="587" y="98"/>
                </a:cubicBezTo>
                <a:cubicBezTo>
                  <a:pt x="587" y="97"/>
                  <a:pt x="587" y="97"/>
                  <a:pt x="588" y="96"/>
                </a:cubicBezTo>
                <a:cubicBezTo>
                  <a:pt x="588" y="96"/>
                  <a:pt x="590" y="96"/>
                  <a:pt x="590" y="96"/>
                </a:cubicBezTo>
                <a:cubicBezTo>
                  <a:pt x="591" y="97"/>
                  <a:pt x="592" y="98"/>
                  <a:pt x="593" y="98"/>
                </a:cubicBezTo>
                <a:cubicBezTo>
                  <a:pt x="594" y="99"/>
                  <a:pt x="595" y="100"/>
                  <a:pt x="596" y="100"/>
                </a:cubicBezTo>
                <a:cubicBezTo>
                  <a:pt x="597" y="101"/>
                  <a:pt x="597" y="102"/>
                  <a:pt x="598" y="102"/>
                </a:cubicBezTo>
                <a:cubicBezTo>
                  <a:pt x="599" y="102"/>
                  <a:pt x="600" y="103"/>
                  <a:pt x="601" y="104"/>
                </a:cubicBezTo>
                <a:cubicBezTo>
                  <a:pt x="602" y="103"/>
                  <a:pt x="602" y="105"/>
                  <a:pt x="603" y="105"/>
                </a:cubicBezTo>
                <a:cubicBezTo>
                  <a:pt x="603" y="105"/>
                  <a:pt x="604" y="105"/>
                  <a:pt x="604" y="106"/>
                </a:cubicBezTo>
                <a:cubicBezTo>
                  <a:pt x="605" y="107"/>
                  <a:pt x="606" y="107"/>
                  <a:pt x="608" y="108"/>
                </a:cubicBezTo>
                <a:cubicBezTo>
                  <a:pt x="608" y="108"/>
                  <a:pt x="609" y="108"/>
                  <a:pt x="609" y="109"/>
                </a:cubicBezTo>
                <a:cubicBezTo>
                  <a:pt x="610" y="109"/>
                  <a:pt x="611" y="110"/>
                  <a:pt x="611" y="111"/>
                </a:cubicBezTo>
                <a:cubicBezTo>
                  <a:pt x="610" y="113"/>
                  <a:pt x="609" y="115"/>
                  <a:pt x="607" y="117"/>
                </a:cubicBezTo>
                <a:cubicBezTo>
                  <a:pt x="606" y="116"/>
                  <a:pt x="605" y="115"/>
                  <a:pt x="604" y="115"/>
                </a:cubicBezTo>
                <a:cubicBezTo>
                  <a:pt x="603" y="114"/>
                  <a:pt x="602" y="114"/>
                  <a:pt x="601" y="113"/>
                </a:cubicBezTo>
                <a:cubicBezTo>
                  <a:pt x="600" y="112"/>
                  <a:pt x="599" y="112"/>
                  <a:pt x="598" y="111"/>
                </a:cubicBezTo>
                <a:cubicBezTo>
                  <a:pt x="597" y="111"/>
                  <a:pt x="596" y="110"/>
                  <a:pt x="595" y="109"/>
                </a:cubicBezTo>
                <a:cubicBezTo>
                  <a:pt x="594" y="109"/>
                  <a:pt x="593" y="108"/>
                  <a:pt x="592" y="107"/>
                </a:cubicBezTo>
                <a:cubicBezTo>
                  <a:pt x="590" y="109"/>
                  <a:pt x="589" y="112"/>
                  <a:pt x="588" y="114"/>
                </a:cubicBezTo>
                <a:cubicBezTo>
                  <a:pt x="588" y="114"/>
                  <a:pt x="588" y="114"/>
                  <a:pt x="588" y="114"/>
                </a:cubicBezTo>
                <a:cubicBezTo>
                  <a:pt x="587" y="116"/>
                  <a:pt x="585" y="116"/>
                  <a:pt x="585" y="118"/>
                </a:cubicBezTo>
                <a:cubicBezTo>
                  <a:pt x="584" y="119"/>
                  <a:pt x="584" y="120"/>
                  <a:pt x="583" y="121"/>
                </a:cubicBezTo>
                <a:cubicBezTo>
                  <a:pt x="582" y="122"/>
                  <a:pt x="582" y="123"/>
                  <a:pt x="581" y="124"/>
                </a:cubicBezTo>
                <a:cubicBezTo>
                  <a:pt x="580" y="124"/>
                  <a:pt x="580" y="126"/>
                  <a:pt x="579" y="127"/>
                </a:cubicBezTo>
                <a:cubicBezTo>
                  <a:pt x="578" y="127"/>
                  <a:pt x="578" y="129"/>
                  <a:pt x="578" y="129"/>
                </a:cubicBezTo>
                <a:cubicBezTo>
                  <a:pt x="577" y="130"/>
                  <a:pt x="577" y="131"/>
                  <a:pt x="578" y="131"/>
                </a:cubicBezTo>
                <a:cubicBezTo>
                  <a:pt x="579" y="132"/>
                  <a:pt x="581" y="133"/>
                  <a:pt x="582" y="134"/>
                </a:cubicBezTo>
                <a:cubicBezTo>
                  <a:pt x="582" y="135"/>
                  <a:pt x="584" y="135"/>
                  <a:pt x="585" y="136"/>
                </a:cubicBezTo>
                <a:cubicBezTo>
                  <a:pt x="586" y="137"/>
                  <a:pt x="587" y="138"/>
                  <a:pt x="589" y="138"/>
                </a:cubicBezTo>
                <a:cubicBezTo>
                  <a:pt x="587" y="141"/>
                  <a:pt x="587" y="144"/>
                  <a:pt x="584" y="145"/>
                </a:cubicBezTo>
                <a:cubicBezTo>
                  <a:pt x="583" y="145"/>
                  <a:pt x="582" y="144"/>
                  <a:pt x="582" y="143"/>
                </a:cubicBezTo>
                <a:cubicBezTo>
                  <a:pt x="580" y="144"/>
                  <a:pt x="580" y="142"/>
                  <a:pt x="579" y="142"/>
                </a:cubicBezTo>
                <a:cubicBezTo>
                  <a:pt x="578" y="142"/>
                  <a:pt x="577" y="141"/>
                  <a:pt x="576" y="140"/>
                </a:cubicBezTo>
                <a:cubicBezTo>
                  <a:pt x="576" y="140"/>
                  <a:pt x="575" y="140"/>
                  <a:pt x="575" y="140"/>
                </a:cubicBezTo>
                <a:cubicBezTo>
                  <a:pt x="572" y="138"/>
                  <a:pt x="572" y="138"/>
                  <a:pt x="571" y="141"/>
                </a:cubicBezTo>
                <a:cubicBezTo>
                  <a:pt x="570" y="142"/>
                  <a:pt x="569" y="142"/>
                  <a:pt x="569" y="143"/>
                </a:cubicBezTo>
                <a:cubicBezTo>
                  <a:pt x="569" y="144"/>
                  <a:pt x="568" y="144"/>
                  <a:pt x="568" y="145"/>
                </a:cubicBezTo>
                <a:cubicBezTo>
                  <a:pt x="568" y="146"/>
                  <a:pt x="566" y="147"/>
                  <a:pt x="567" y="148"/>
                </a:cubicBezTo>
                <a:cubicBezTo>
                  <a:pt x="566" y="149"/>
                  <a:pt x="565" y="149"/>
                  <a:pt x="565" y="151"/>
                </a:cubicBezTo>
                <a:cubicBezTo>
                  <a:pt x="564" y="152"/>
                  <a:pt x="564" y="153"/>
                  <a:pt x="563" y="154"/>
                </a:cubicBezTo>
                <a:cubicBezTo>
                  <a:pt x="562" y="154"/>
                  <a:pt x="562" y="156"/>
                  <a:pt x="561" y="157"/>
                </a:cubicBezTo>
                <a:cubicBezTo>
                  <a:pt x="560" y="157"/>
                  <a:pt x="560" y="159"/>
                  <a:pt x="559" y="160"/>
                </a:cubicBezTo>
                <a:cubicBezTo>
                  <a:pt x="558" y="160"/>
                  <a:pt x="558" y="160"/>
                  <a:pt x="558" y="160"/>
                </a:cubicBezTo>
                <a:cubicBezTo>
                  <a:pt x="557" y="162"/>
                  <a:pt x="557" y="164"/>
                  <a:pt x="555" y="165"/>
                </a:cubicBezTo>
                <a:cubicBezTo>
                  <a:pt x="557" y="166"/>
                  <a:pt x="560" y="167"/>
                  <a:pt x="560" y="169"/>
                </a:cubicBezTo>
                <a:cubicBezTo>
                  <a:pt x="560" y="169"/>
                  <a:pt x="559" y="169"/>
                  <a:pt x="559" y="169"/>
                </a:cubicBezTo>
                <a:cubicBezTo>
                  <a:pt x="559" y="170"/>
                  <a:pt x="560" y="170"/>
                  <a:pt x="560" y="170"/>
                </a:cubicBezTo>
                <a:cubicBezTo>
                  <a:pt x="560" y="170"/>
                  <a:pt x="560" y="171"/>
                  <a:pt x="560" y="171"/>
                </a:cubicBezTo>
                <a:cubicBezTo>
                  <a:pt x="559" y="171"/>
                  <a:pt x="559" y="172"/>
                  <a:pt x="560" y="172"/>
                </a:cubicBezTo>
                <a:cubicBezTo>
                  <a:pt x="560" y="172"/>
                  <a:pt x="560" y="173"/>
                  <a:pt x="560" y="173"/>
                </a:cubicBezTo>
                <a:cubicBezTo>
                  <a:pt x="560" y="173"/>
                  <a:pt x="559" y="173"/>
                  <a:pt x="559" y="173"/>
                </a:cubicBezTo>
                <a:cubicBezTo>
                  <a:pt x="559" y="174"/>
                  <a:pt x="560" y="174"/>
                  <a:pt x="560" y="174"/>
                </a:cubicBezTo>
                <a:moveTo>
                  <a:pt x="470" y="89"/>
                </a:moveTo>
                <a:cubicBezTo>
                  <a:pt x="470" y="90"/>
                  <a:pt x="471" y="90"/>
                  <a:pt x="471" y="91"/>
                </a:cubicBezTo>
                <a:cubicBezTo>
                  <a:pt x="471" y="93"/>
                  <a:pt x="471" y="93"/>
                  <a:pt x="471" y="93"/>
                </a:cubicBezTo>
                <a:cubicBezTo>
                  <a:pt x="470" y="93"/>
                  <a:pt x="469" y="93"/>
                  <a:pt x="468" y="93"/>
                </a:cubicBezTo>
                <a:cubicBezTo>
                  <a:pt x="468" y="93"/>
                  <a:pt x="468" y="94"/>
                  <a:pt x="469" y="94"/>
                </a:cubicBezTo>
                <a:cubicBezTo>
                  <a:pt x="469" y="94"/>
                  <a:pt x="470" y="94"/>
                  <a:pt x="470" y="95"/>
                </a:cubicBezTo>
                <a:cubicBezTo>
                  <a:pt x="471" y="95"/>
                  <a:pt x="471" y="95"/>
                  <a:pt x="470" y="96"/>
                </a:cubicBezTo>
                <a:cubicBezTo>
                  <a:pt x="470" y="97"/>
                  <a:pt x="470" y="97"/>
                  <a:pt x="469" y="98"/>
                </a:cubicBezTo>
                <a:cubicBezTo>
                  <a:pt x="469" y="97"/>
                  <a:pt x="468" y="96"/>
                  <a:pt x="468" y="96"/>
                </a:cubicBezTo>
                <a:cubicBezTo>
                  <a:pt x="465" y="97"/>
                  <a:pt x="462" y="97"/>
                  <a:pt x="460" y="97"/>
                </a:cubicBezTo>
                <a:cubicBezTo>
                  <a:pt x="459" y="95"/>
                  <a:pt x="458" y="96"/>
                  <a:pt x="456" y="96"/>
                </a:cubicBezTo>
                <a:cubicBezTo>
                  <a:pt x="456" y="97"/>
                  <a:pt x="456" y="98"/>
                  <a:pt x="455" y="99"/>
                </a:cubicBezTo>
                <a:cubicBezTo>
                  <a:pt x="455" y="100"/>
                  <a:pt x="455" y="101"/>
                  <a:pt x="455" y="102"/>
                </a:cubicBezTo>
                <a:cubicBezTo>
                  <a:pt x="455" y="103"/>
                  <a:pt x="455" y="104"/>
                  <a:pt x="454" y="105"/>
                </a:cubicBezTo>
                <a:cubicBezTo>
                  <a:pt x="454" y="105"/>
                  <a:pt x="454" y="106"/>
                  <a:pt x="454" y="106"/>
                </a:cubicBezTo>
                <a:cubicBezTo>
                  <a:pt x="454" y="108"/>
                  <a:pt x="454" y="109"/>
                  <a:pt x="454" y="111"/>
                </a:cubicBezTo>
                <a:cubicBezTo>
                  <a:pt x="454" y="112"/>
                  <a:pt x="454" y="114"/>
                  <a:pt x="453" y="114"/>
                </a:cubicBezTo>
                <a:cubicBezTo>
                  <a:pt x="453" y="116"/>
                  <a:pt x="453" y="117"/>
                  <a:pt x="453" y="118"/>
                </a:cubicBezTo>
                <a:cubicBezTo>
                  <a:pt x="452" y="119"/>
                  <a:pt x="452" y="120"/>
                  <a:pt x="451" y="121"/>
                </a:cubicBezTo>
                <a:cubicBezTo>
                  <a:pt x="451" y="121"/>
                  <a:pt x="451" y="122"/>
                  <a:pt x="451" y="122"/>
                </a:cubicBezTo>
                <a:cubicBezTo>
                  <a:pt x="452" y="123"/>
                  <a:pt x="452" y="123"/>
                  <a:pt x="452" y="123"/>
                </a:cubicBezTo>
                <a:cubicBezTo>
                  <a:pt x="451" y="124"/>
                  <a:pt x="451" y="126"/>
                  <a:pt x="451" y="127"/>
                </a:cubicBezTo>
                <a:cubicBezTo>
                  <a:pt x="451" y="127"/>
                  <a:pt x="452" y="128"/>
                  <a:pt x="453" y="128"/>
                </a:cubicBezTo>
                <a:cubicBezTo>
                  <a:pt x="454" y="128"/>
                  <a:pt x="454" y="129"/>
                  <a:pt x="454" y="130"/>
                </a:cubicBezTo>
                <a:cubicBezTo>
                  <a:pt x="454" y="130"/>
                  <a:pt x="454" y="130"/>
                  <a:pt x="455" y="130"/>
                </a:cubicBezTo>
                <a:cubicBezTo>
                  <a:pt x="455" y="130"/>
                  <a:pt x="455" y="130"/>
                  <a:pt x="455" y="130"/>
                </a:cubicBezTo>
                <a:cubicBezTo>
                  <a:pt x="455" y="129"/>
                  <a:pt x="455" y="129"/>
                  <a:pt x="455" y="128"/>
                </a:cubicBezTo>
                <a:cubicBezTo>
                  <a:pt x="455" y="128"/>
                  <a:pt x="456" y="129"/>
                  <a:pt x="456" y="129"/>
                </a:cubicBezTo>
                <a:cubicBezTo>
                  <a:pt x="456" y="129"/>
                  <a:pt x="457" y="129"/>
                  <a:pt x="458" y="129"/>
                </a:cubicBezTo>
                <a:cubicBezTo>
                  <a:pt x="458" y="129"/>
                  <a:pt x="458" y="129"/>
                  <a:pt x="459" y="130"/>
                </a:cubicBezTo>
                <a:cubicBezTo>
                  <a:pt x="458" y="130"/>
                  <a:pt x="457" y="130"/>
                  <a:pt x="456" y="130"/>
                </a:cubicBezTo>
                <a:cubicBezTo>
                  <a:pt x="456" y="131"/>
                  <a:pt x="457" y="132"/>
                  <a:pt x="457" y="132"/>
                </a:cubicBezTo>
                <a:cubicBezTo>
                  <a:pt x="458" y="133"/>
                  <a:pt x="458" y="133"/>
                  <a:pt x="457" y="134"/>
                </a:cubicBezTo>
                <a:cubicBezTo>
                  <a:pt x="456" y="134"/>
                  <a:pt x="456" y="134"/>
                  <a:pt x="456" y="134"/>
                </a:cubicBezTo>
                <a:cubicBezTo>
                  <a:pt x="456" y="135"/>
                  <a:pt x="458" y="134"/>
                  <a:pt x="458" y="137"/>
                </a:cubicBezTo>
                <a:cubicBezTo>
                  <a:pt x="456" y="137"/>
                  <a:pt x="455" y="137"/>
                  <a:pt x="453" y="136"/>
                </a:cubicBezTo>
                <a:cubicBezTo>
                  <a:pt x="452" y="136"/>
                  <a:pt x="451" y="136"/>
                  <a:pt x="450" y="136"/>
                </a:cubicBezTo>
                <a:cubicBezTo>
                  <a:pt x="448" y="136"/>
                  <a:pt x="448" y="134"/>
                  <a:pt x="447" y="135"/>
                </a:cubicBezTo>
                <a:cubicBezTo>
                  <a:pt x="446" y="135"/>
                  <a:pt x="445" y="135"/>
                  <a:pt x="444" y="134"/>
                </a:cubicBezTo>
                <a:cubicBezTo>
                  <a:pt x="444" y="134"/>
                  <a:pt x="443" y="134"/>
                  <a:pt x="442" y="134"/>
                </a:cubicBezTo>
                <a:cubicBezTo>
                  <a:pt x="442" y="134"/>
                  <a:pt x="441" y="134"/>
                  <a:pt x="441" y="133"/>
                </a:cubicBezTo>
                <a:cubicBezTo>
                  <a:pt x="441" y="133"/>
                  <a:pt x="441" y="133"/>
                  <a:pt x="442" y="132"/>
                </a:cubicBezTo>
                <a:cubicBezTo>
                  <a:pt x="442" y="131"/>
                  <a:pt x="442" y="130"/>
                  <a:pt x="442" y="129"/>
                </a:cubicBezTo>
                <a:cubicBezTo>
                  <a:pt x="441" y="128"/>
                  <a:pt x="443" y="127"/>
                  <a:pt x="443" y="125"/>
                </a:cubicBezTo>
                <a:cubicBezTo>
                  <a:pt x="442" y="124"/>
                  <a:pt x="443" y="122"/>
                  <a:pt x="443" y="121"/>
                </a:cubicBezTo>
                <a:cubicBezTo>
                  <a:pt x="444" y="120"/>
                  <a:pt x="443" y="118"/>
                  <a:pt x="444" y="116"/>
                </a:cubicBezTo>
                <a:cubicBezTo>
                  <a:pt x="445" y="116"/>
                  <a:pt x="444" y="115"/>
                  <a:pt x="444" y="115"/>
                </a:cubicBezTo>
                <a:cubicBezTo>
                  <a:pt x="444" y="113"/>
                  <a:pt x="444" y="111"/>
                  <a:pt x="444" y="109"/>
                </a:cubicBezTo>
                <a:cubicBezTo>
                  <a:pt x="446" y="107"/>
                  <a:pt x="445" y="105"/>
                  <a:pt x="445" y="102"/>
                </a:cubicBezTo>
                <a:cubicBezTo>
                  <a:pt x="445" y="101"/>
                  <a:pt x="446" y="101"/>
                  <a:pt x="446" y="100"/>
                </a:cubicBezTo>
                <a:cubicBezTo>
                  <a:pt x="446" y="99"/>
                  <a:pt x="446" y="98"/>
                  <a:pt x="446" y="97"/>
                </a:cubicBezTo>
                <a:cubicBezTo>
                  <a:pt x="448" y="96"/>
                  <a:pt x="446" y="94"/>
                  <a:pt x="448" y="93"/>
                </a:cubicBezTo>
                <a:cubicBezTo>
                  <a:pt x="448" y="91"/>
                  <a:pt x="449" y="89"/>
                  <a:pt x="448" y="87"/>
                </a:cubicBezTo>
                <a:cubicBezTo>
                  <a:pt x="448" y="85"/>
                  <a:pt x="449" y="84"/>
                  <a:pt x="449" y="83"/>
                </a:cubicBezTo>
                <a:cubicBezTo>
                  <a:pt x="449" y="82"/>
                  <a:pt x="449" y="81"/>
                  <a:pt x="449" y="79"/>
                </a:cubicBezTo>
                <a:cubicBezTo>
                  <a:pt x="451" y="78"/>
                  <a:pt x="450" y="77"/>
                  <a:pt x="450" y="75"/>
                </a:cubicBezTo>
                <a:cubicBezTo>
                  <a:pt x="450" y="73"/>
                  <a:pt x="452" y="72"/>
                  <a:pt x="451" y="70"/>
                </a:cubicBezTo>
                <a:cubicBezTo>
                  <a:pt x="453" y="69"/>
                  <a:pt x="452" y="67"/>
                  <a:pt x="452" y="65"/>
                </a:cubicBezTo>
                <a:cubicBezTo>
                  <a:pt x="452" y="64"/>
                  <a:pt x="452" y="63"/>
                  <a:pt x="452" y="62"/>
                </a:cubicBezTo>
                <a:cubicBezTo>
                  <a:pt x="453" y="61"/>
                  <a:pt x="453" y="61"/>
                  <a:pt x="453" y="59"/>
                </a:cubicBezTo>
                <a:cubicBezTo>
                  <a:pt x="453" y="59"/>
                  <a:pt x="453" y="57"/>
                  <a:pt x="453" y="57"/>
                </a:cubicBezTo>
                <a:cubicBezTo>
                  <a:pt x="454" y="56"/>
                  <a:pt x="454" y="55"/>
                  <a:pt x="454" y="54"/>
                </a:cubicBezTo>
                <a:cubicBezTo>
                  <a:pt x="454" y="53"/>
                  <a:pt x="454" y="53"/>
                  <a:pt x="454" y="52"/>
                </a:cubicBezTo>
                <a:cubicBezTo>
                  <a:pt x="455" y="51"/>
                  <a:pt x="456" y="51"/>
                  <a:pt x="457" y="51"/>
                </a:cubicBezTo>
                <a:cubicBezTo>
                  <a:pt x="458" y="51"/>
                  <a:pt x="459" y="51"/>
                  <a:pt x="460" y="52"/>
                </a:cubicBezTo>
                <a:cubicBezTo>
                  <a:pt x="462" y="52"/>
                  <a:pt x="463" y="52"/>
                  <a:pt x="465" y="52"/>
                </a:cubicBezTo>
                <a:cubicBezTo>
                  <a:pt x="466" y="52"/>
                  <a:pt x="466" y="53"/>
                  <a:pt x="467" y="53"/>
                </a:cubicBezTo>
                <a:cubicBezTo>
                  <a:pt x="468" y="53"/>
                  <a:pt x="470" y="53"/>
                  <a:pt x="471" y="53"/>
                </a:cubicBezTo>
                <a:cubicBezTo>
                  <a:pt x="472" y="53"/>
                  <a:pt x="473" y="55"/>
                  <a:pt x="474" y="54"/>
                </a:cubicBezTo>
                <a:cubicBezTo>
                  <a:pt x="475" y="54"/>
                  <a:pt x="476" y="54"/>
                  <a:pt x="477" y="54"/>
                </a:cubicBezTo>
                <a:cubicBezTo>
                  <a:pt x="480" y="54"/>
                  <a:pt x="480" y="54"/>
                  <a:pt x="480" y="54"/>
                </a:cubicBezTo>
                <a:cubicBezTo>
                  <a:pt x="480" y="55"/>
                  <a:pt x="481" y="55"/>
                  <a:pt x="481" y="56"/>
                </a:cubicBezTo>
                <a:cubicBezTo>
                  <a:pt x="481" y="57"/>
                  <a:pt x="482" y="58"/>
                  <a:pt x="480" y="59"/>
                </a:cubicBezTo>
                <a:cubicBezTo>
                  <a:pt x="480" y="60"/>
                  <a:pt x="480" y="61"/>
                  <a:pt x="480" y="62"/>
                </a:cubicBezTo>
                <a:cubicBezTo>
                  <a:pt x="480" y="63"/>
                  <a:pt x="479" y="63"/>
                  <a:pt x="478" y="63"/>
                </a:cubicBezTo>
                <a:cubicBezTo>
                  <a:pt x="477" y="62"/>
                  <a:pt x="476" y="62"/>
                  <a:pt x="475" y="62"/>
                </a:cubicBezTo>
                <a:cubicBezTo>
                  <a:pt x="473" y="62"/>
                  <a:pt x="472" y="62"/>
                  <a:pt x="471" y="61"/>
                </a:cubicBezTo>
                <a:cubicBezTo>
                  <a:pt x="469" y="61"/>
                  <a:pt x="467" y="61"/>
                  <a:pt x="465" y="61"/>
                </a:cubicBezTo>
                <a:cubicBezTo>
                  <a:pt x="464" y="61"/>
                  <a:pt x="464" y="61"/>
                  <a:pt x="463" y="60"/>
                </a:cubicBezTo>
                <a:cubicBezTo>
                  <a:pt x="462" y="59"/>
                  <a:pt x="462" y="60"/>
                  <a:pt x="462" y="61"/>
                </a:cubicBezTo>
                <a:cubicBezTo>
                  <a:pt x="462" y="61"/>
                  <a:pt x="462" y="61"/>
                  <a:pt x="462" y="61"/>
                </a:cubicBezTo>
                <a:cubicBezTo>
                  <a:pt x="461" y="62"/>
                  <a:pt x="462" y="64"/>
                  <a:pt x="461" y="65"/>
                </a:cubicBezTo>
                <a:cubicBezTo>
                  <a:pt x="460" y="65"/>
                  <a:pt x="461" y="66"/>
                  <a:pt x="461" y="66"/>
                </a:cubicBezTo>
                <a:cubicBezTo>
                  <a:pt x="461" y="68"/>
                  <a:pt x="461" y="69"/>
                  <a:pt x="461" y="70"/>
                </a:cubicBezTo>
                <a:cubicBezTo>
                  <a:pt x="461" y="71"/>
                  <a:pt x="459" y="72"/>
                  <a:pt x="460" y="73"/>
                </a:cubicBezTo>
                <a:cubicBezTo>
                  <a:pt x="460" y="74"/>
                  <a:pt x="458" y="74"/>
                  <a:pt x="459" y="76"/>
                </a:cubicBezTo>
                <a:cubicBezTo>
                  <a:pt x="459" y="77"/>
                  <a:pt x="459" y="78"/>
                  <a:pt x="459" y="78"/>
                </a:cubicBezTo>
                <a:cubicBezTo>
                  <a:pt x="459" y="80"/>
                  <a:pt x="459" y="81"/>
                  <a:pt x="458" y="82"/>
                </a:cubicBezTo>
                <a:cubicBezTo>
                  <a:pt x="458" y="87"/>
                  <a:pt x="458" y="87"/>
                  <a:pt x="458" y="87"/>
                </a:cubicBezTo>
                <a:cubicBezTo>
                  <a:pt x="458" y="88"/>
                  <a:pt x="460" y="87"/>
                  <a:pt x="460" y="88"/>
                </a:cubicBezTo>
                <a:cubicBezTo>
                  <a:pt x="461" y="88"/>
                  <a:pt x="462" y="89"/>
                  <a:pt x="463" y="88"/>
                </a:cubicBezTo>
                <a:cubicBezTo>
                  <a:pt x="464" y="88"/>
                  <a:pt x="465" y="89"/>
                  <a:pt x="466" y="89"/>
                </a:cubicBezTo>
                <a:cubicBezTo>
                  <a:pt x="467" y="89"/>
                  <a:pt x="469" y="89"/>
                  <a:pt x="470" y="89"/>
                </a:cubicBezTo>
                <a:moveTo>
                  <a:pt x="588" y="196"/>
                </a:moveTo>
                <a:cubicBezTo>
                  <a:pt x="586" y="195"/>
                  <a:pt x="586" y="194"/>
                  <a:pt x="585" y="194"/>
                </a:cubicBezTo>
                <a:cubicBezTo>
                  <a:pt x="585" y="194"/>
                  <a:pt x="585" y="195"/>
                  <a:pt x="585" y="195"/>
                </a:cubicBezTo>
                <a:cubicBezTo>
                  <a:pt x="585" y="195"/>
                  <a:pt x="584" y="195"/>
                  <a:pt x="584" y="195"/>
                </a:cubicBezTo>
                <a:cubicBezTo>
                  <a:pt x="584" y="195"/>
                  <a:pt x="584" y="194"/>
                  <a:pt x="583" y="194"/>
                </a:cubicBezTo>
                <a:cubicBezTo>
                  <a:pt x="583" y="193"/>
                  <a:pt x="582" y="194"/>
                  <a:pt x="582" y="193"/>
                </a:cubicBezTo>
                <a:cubicBezTo>
                  <a:pt x="582" y="193"/>
                  <a:pt x="582" y="193"/>
                  <a:pt x="582" y="193"/>
                </a:cubicBezTo>
                <a:cubicBezTo>
                  <a:pt x="582" y="192"/>
                  <a:pt x="582" y="192"/>
                  <a:pt x="582" y="192"/>
                </a:cubicBezTo>
                <a:cubicBezTo>
                  <a:pt x="582" y="192"/>
                  <a:pt x="582" y="192"/>
                  <a:pt x="583" y="192"/>
                </a:cubicBezTo>
                <a:cubicBezTo>
                  <a:pt x="584" y="193"/>
                  <a:pt x="585" y="193"/>
                  <a:pt x="587" y="192"/>
                </a:cubicBezTo>
                <a:cubicBezTo>
                  <a:pt x="588" y="192"/>
                  <a:pt x="590" y="191"/>
                  <a:pt x="591" y="190"/>
                </a:cubicBezTo>
                <a:cubicBezTo>
                  <a:pt x="591" y="190"/>
                  <a:pt x="592" y="190"/>
                  <a:pt x="592" y="189"/>
                </a:cubicBezTo>
                <a:cubicBezTo>
                  <a:pt x="593" y="188"/>
                  <a:pt x="595" y="188"/>
                  <a:pt x="596" y="187"/>
                </a:cubicBezTo>
                <a:cubicBezTo>
                  <a:pt x="598" y="184"/>
                  <a:pt x="601" y="182"/>
                  <a:pt x="603" y="179"/>
                </a:cubicBezTo>
                <a:cubicBezTo>
                  <a:pt x="605" y="178"/>
                  <a:pt x="606" y="176"/>
                  <a:pt x="606" y="174"/>
                </a:cubicBezTo>
                <a:cubicBezTo>
                  <a:pt x="606" y="173"/>
                  <a:pt x="607" y="172"/>
                  <a:pt x="607" y="171"/>
                </a:cubicBezTo>
                <a:cubicBezTo>
                  <a:pt x="606" y="170"/>
                  <a:pt x="606" y="169"/>
                  <a:pt x="607" y="168"/>
                </a:cubicBezTo>
                <a:cubicBezTo>
                  <a:pt x="608" y="167"/>
                  <a:pt x="608" y="167"/>
                  <a:pt x="607" y="166"/>
                </a:cubicBezTo>
                <a:cubicBezTo>
                  <a:pt x="607" y="166"/>
                  <a:pt x="607" y="165"/>
                  <a:pt x="607" y="165"/>
                </a:cubicBezTo>
                <a:cubicBezTo>
                  <a:pt x="606" y="164"/>
                  <a:pt x="607" y="162"/>
                  <a:pt x="606" y="161"/>
                </a:cubicBezTo>
                <a:cubicBezTo>
                  <a:pt x="605" y="160"/>
                  <a:pt x="606" y="159"/>
                  <a:pt x="606" y="158"/>
                </a:cubicBezTo>
                <a:cubicBezTo>
                  <a:pt x="606" y="158"/>
                  <a:pt x="605" y="157"/>
                  <a:pt x="605" y="157"/>
                </a:cubicBezTo>
                <a:cubicBezTo>
                  <a:pt x="605" y="153"/>
                  <a:pt x="605" y="149"/>
                  <a:pt x="605" y="144"/>
                </a:cubicBezTo>
                <a:cubicBezTo>
                  <a:pt x="605" y="143"/>
                  <a:pt x="604" y="142"/>
                  <a:pt x="605" y="141"/>
                </a:cubicBezTo>
                <a:cubicBezTo>
                  <a:pt x="606" y="141"/>
                  <a:pt x="605" y="139"/>
                  <a:pt x="606" y="138"/>
                </a:cubicBezTo>
                <a:cubicBezTo>
                  <a:pt x="607" y="138"/>
                  <a:pt x="607" y="138"/>
                  <a:pt x="607" y="138"/>
                </a:cubicBezTo>
                <a:cubicBezTo>
                  <a:pt x="607" y="137"/>
                  <a:pt x="607" y="136"/>
                  <a:pt x="607" y="136"/>
                </a:cubicBezTo>
                <a:cubicBezTo>
                  <a:pt x="608" y="135"/>
                  <a:pt x="610" y="134"/>
                  <a:pt x="610" y="132"/>
                </a:cubicBezTo>
                <a:cubicBezTo>
                  <a:pt x="610" y="132"/>
                  <a:pt x="610" y="132"/>
                  <a:pt x="610" y="132"/>
                </a:cubicBezTo>
                <a:cubicBezTo>
                  <a:pt x="612" y="131"/>
                  <a:pt x="612" y="130"/>
                  <a:pt x="613" y="130"/>
                </a:cubicBezTo>
                <a:cubicBezTo>
                  <a:pt x="614" y="129"/>
                  <a:pt x="615" y="128"/>
                  <a:pt x="616" y="127"/>
                </a:cubicBezTo>
                <a:cubicBezTo>
                  <a:pt x="618" y="127"/>
                  <a:pt x="618" y="126"/>
                  <a:pt x="619" y="125"/>
                </a:cubicBezTo>
                <a:cubicBezTo>
                  <a:pt x="619" y="125"/>
                  <a:pt x="620" y="124"/>
                  <a:pt x="620" y="124"/>
                </a:cubicBezTo>
                <a:cubicBezTo>
                  <a:pt x="621" y="125"/>
                  <a:pt x="622" y="124"/>
                  <a:pt x="623" y="124"/>
                </a:cubicBezTo>
                <a:cubicBezTo>
                  <a:pt x="623" y="123"/>
                  <a:pt x="624" y="123"/>
                  <a:pt x="625" y="123"/>
                </a:cubicBezTo>
                <a:cubicBezTo>
                  <a:pt x="627" y="124"/>
                  <a:pt x="629" y="123"/>
                  <a:pt x="630" y="124"/>
                </a:cubicBezTo>
                <a:cubicBezTo>
                  <a:pt x="632" y="124"/>
                  <a:pt x="633" y="125"/>
                  <a:pt x="634" y="126"/>
                </a:cubicBezTo>
                <a:cubicBezTo>
                  <a:pt x="635" y="126"/>
                  <a:pt x="635" y="126"/>
                  <a:pt x="636" y="127"/>
                </a:cubicBezTo>
                <a:cubicBezTo>
                  <a:pt x="636" y="129"/>
                  <a:pt x="636" y="129"/>
                  <a:pt x="636" y="129"/>
                </a:cubicBezTo>
                <a:cubicBezTo>
                  <a:pt x="637" y="129"/>
                  <a:pt x="637" y="130"/>
                  <a:pt x="638" y="131"/>
                </a:cubicBezTo>
                <a:cubicBezTo>
                  <a:pt x="638" y="132"/>
                  <a:pt x="638" y="133"/>
                  <a:pt x="637" y="133"/>
                </a:cubicBezTo>
                <a:cubicBezTo>
                  <a:pt x="637" y="133"/>
                  <a:pt x="637" y="134"/>
                  <a:pt x="637" y="134"/>
                </a:cubicBezTo>
                <a:cubicBezTo>
                  <a:pt x="639" y="134"/>
                  <a:pt x="639" y="135"/>
                  <a:pt x="640" y="135"/>
                </a:cubicBezTo>
                <a:cubicBezTo>
                  <a:pt x="639" y="136"/>
                  <a:pt x="638" y="136"/>
                  <a:pt x="637" y="137"/>
                </a:cubicBezTo>
                <a:cubicBezTo>
                  <a:pt x="637" y="137"/>
                  <a:pt x="638" y="138"/>
                  <a:pt x="638" y="138"/>
                </a:cubicBezTo>
                <a:cubicBezTo>
                  <a:pt x="639" y="138"/>
                  <a:pt x="639" y="138"/>
                  <a:pt x="639" y="139"/>
                </a:cubicBezTo>
                <a:cubicBezTo>
                  <a:pt x="639" y="139"/>
                  <a:pt x="639" y="140"/>
                  <a:pt x="638" y="140"/>
                </a:cubicBezTo>
                <a:cubicBezTo>
                  <a:pt x="638" y="140"/>
                  <a:pt x="637" y="140"/>
                  <a:pt x="637" y="140"/>
                </a:cubicBezTo>
                <a:cubicBezTo>
                  <a:pt x="637" y="140"/>
                  <a:pt x="637" y="141"/>
                  <a:pt x="637" y="141"/>
                </a:cubicBezTo>
                <a:cubicBezTo>
                  <a:pt x="639" y="142"/>
                  <a:pt x="639" y="143"/>
                  <a:pt x="639" y="144"/>
                </a:cubicBezTo>
                <a:cubicBezTo>
                  <a:pt x="639" y="144"/>
                  <a:pt x="638" y="144"/>
                  <a:pt x="638" y="144"/>
                </a:cubicBezTo>
                <a:cubicBezTo>
                  <a:pt x="638" y="144"/>
                  <a:pt x="638" y="144"/>
                  <a:pt x="638" y="144"/>
                </a:cubicBezTo>
                <a:cubicBezTo>
                  <a:pt x="638" y="144"/>
                  <a:pt x="638" y="144"/>
                  <a:pt x="638" y="144"/>
                </a:cubicBezTo>
                <a:cubicBezTo>
                  <a:pt x="638" y="144"/>
                  <a:pt x="637" y="143"/>
                  <a:pt x="637" y="144"/>
                </a:cubicBezTo>
                <a:cubicBezTo>
                  <a:pt x="637" y="144"/>
                  <a:pt x="637" y="144"/>
                  <a:pt x="638" y="144"/>
                </a:cubicBezTo>
                <a:cubicBezTo>
                  <a:pt x="638" y="145"/>
                  <a:pt x="638" y="145"/>
                  <a:pt x="638" y="145"/>
                </a:cubicBezTo>
                <a:cubicBezTo>
                  <a:pt x="636" y="145"/>
                  <a:pt x="636" y="145"/>
                  <a:pt x="635" y="147"/>
                </a:cubicBezTo>
                <a:cubicBezTo>
                  <a:pt x="636" y="148"/>
                  <a:pt x="637" y="148"/>
                  <a:pt x="638" y="149"/>
                </a:cubicBezTo>
                <a:cubicBezTo>
                  <a:pt x="638" y="149"/>
                  <a:pt x="637" y="150"/>
                  <a:pt x="637" y="150"/>
                </a:cubicBezTo>
                <a:cubicBezTo>
                  <a:pt x="637" y="151"/>
                  <a:pt x="636" y="151"/>
                  <a:pt x="636" y="151"/>
                </a:cubicBezTo>
                <a:cubicBezTo>
                  <a:pt x="635" y="150"/>
                  <a:pt x="634" y="150"/>
                  <a:pt x="633" y="150"/>
                </a:cubicBezTo>
                <a:cubicBezTo>
                  <a:pt x="633" y="150"/>
                  <a:pt x="632" y="149"/>
                  <a:pt x="631" y="149"/>
                </a:cubicBezTo>
                <a:cubicBezTo>
                  <a:pt x="629" y="148"/>
                  <a:pt x="629" y="147"/>
                  <a:pt x="630" y="145"/>
                </a:cubicBezTo>
                <a:cubicBezTo>
                  <a:pt x="630" y="145"/>
                  <a:pt x="630" y="144"/>
                  <a:pt x="630" y="144"/>
                </a:cubicBezTo>
                <a:cubicBezTo>
                  <a:pt x="632" y="140"/>
                  <a:pt x="632" y="140"/>
                  <a:pt x="632" y="137"/>
                </a:cubicBezTo>
                <a:cubicBezTo>
                  <a:pt x="632" y="136"/>
                  <a:pt x="632" y="136"/>
                  <a:pt x="631" y="135"/>
                </a:cubicBezTo>
                <a:cubicBezTo>
                  <a:pt x="631" y="135"/>
                  <a:pt x="631" y="134"/>
                  <a:pt x="632" y="133"/>
                </a:cubicBezTo>
                <a:cubicBezTo>
                  <a:pt x="632" y="133"/>
                  <a:pt x="632" y="133"/>
                  <a:pt x="632" y="133"/>
                </a:cubicBezTo>
                <a:cubicBezTo>
                  <a:pt x="632" y="133"/>
                  <a:pt x="631" y="133"/>
                  <a:pt x="631" y="133"/>
                </a:cubicBezTo>
                <a:cubicBezTo>
                  <a:pt x="631" y="134"/>
                  <a:pt x="632" y="134"/>
                  <a:pt x="632" y="134"/>
                </a:cubicBezTo>
                <a:cubicBezTo>
                  <a:pt x="633" y="134"/>
                  <a:pt x="633" y="134"/>
                  <a:pt x="633" y="133"/>
                </a:cubicBezTo>
                <a:cubicBezTo>
                  <a:pt x="633" y="133"/>
                  <a:pt x="633" y="133"/>
                  <a:pt x="632" y="133"/>
                </a:cubicBezTo>
                <a:cubicBezTo>
                  <a:pt x="631" y="134"/>
                  <a:pt x="630" y="133"/>
                  <a:pt x="630" y="133"/>
                </a:cubicBezTo>
                <a:cubicBezTo>
                  <a:pt x="630" y="133"/>
                  <a:pt x="629" y="132"/>
                  <a:pt x="629" y="132"/>
                </a:cubicBezTo>
                <a:cubicBezTo>
                  <a:pt x="627" y="132"/>
                  <a:pt x="625" y="132"/>
                  <a:pt x="622" y="132"/>
                </a:cubicBezTo>
                <a:cubicBezTo>
                  <a:pt x="621" y="133"/>
                  <a:pt x="621" y="134"/>
                  <a:pt x="620" y="134"/>
                </a:cubicBezTo>
                <a:cubicBezTo>
                  <a:pt x="620" y="134"/>
                  <a:pt x="620" y="133"/>
                  <a:pt x="620" y="133"/>
                </a:cubicBezTo>
                <a:cubicBezTo>
                  <a:pt x="619" y="133"/>
                  <a:pt x="619" y="133"/>
                  <a:pt x="619" y="134"/>
                </a:cubicBezTo>
                <a:cubicBezTo>
                  <a:pt x="619" y="134"/>
                  <a:pt x="618" y="134"/>
                  <a:pt x="618" y="134"/>
                </a:cubicBezTo>
                <a:cubicBezTo>
                  <a:pt x="618" y="135"/>
                  <a:pt x="619" y="135"/>
                  <a:pt x="619" y="135"/>
                </a:cubicBezTo>
                <a:cubicBezTo>
                  <a:pt x="619" y="135"/>
                  <a:pt x="619" y="136"/>
                  <a:pt x="619" y="137"/>
                </a:cubicBezTo>
                <a:cubicBezTo>
                  <a:pt x="618" y="138"/>
                  <a:pt x="617" y="138"/>
                  <a:pt x="616" y="140"/>
                </a:cubicBezTo>
                <a:cubicBezTo>
                  <a:pt x="615" y="142"/>
                  <a:pt x="614" y="144"/>
                  <a:pt x="614" y="147"/>
                </a:cubicBezTo>
                <a:cubicBezTo>
                  <a:pt x="614" y="148"/>
                  <a:pt x="614" y="149"/>
                  <a:pt x="614" y="150"/>
                </a:cubicBezTo>
                <a:cubicBezTo>
                  <a:pt x="614" y="152"/>
                  <a:pt x="614" y="153"/>
                  <a:pt x="615" y="155"/>
                </a:cubicBezTo>
                <a:cubicBezTo>
                  <a:pt x="616" y="156"/>
                  <a:pt x="615" y="158"/>
                  <a:pt x="615" y="159"/>
                </a:cubicBezTo>
                <a:cubicBezTo>
                  <a:pt x="616" y="160"/>
                  <a:pt x="616" y="161"/>
                  <a:pt x="616" y="162"/>
                </a:cubicBezTo>
                <a:cubicBezTo>
                  <a:pt x="617" y="163"/>
                  <a:pt x="617" y="164"/>
                  <a:pt x="617" y="165"/>
                </a:cubicBezTo>
                <a:cubicBezTo>
                  <a:pt x="617" y="166"/>
                  <a:pt x="617" y="167"/>
                  <a:pt x="617" y="168"/>
                </a:cubicBezTo>
                <a:cubicBezTo>
                  <a:pt x="617" y="169"/>
                  <a:pt x="618" y="171"/>
                  <a:pt x="617" y="172"/>
                </a:cubicBezTo>
                <a:cubicBezTo>
                  <a:pt x="616" y="173"/>
                  <a:pt x="616" y="174"/>
                  <a:pt x="616" y="176"/>
                </a:cubicBezTo>
                <a:cubicBezTo>
                  <a:pt x="616" y="176"/>
                  <a:pt x="616" y="176"/>
                  <a:pt x="616" y="176"/>
                </a:cubicBezTo>
                <a:cubicBezTo>
                  <a:pt x="615" y="178"/>
                  <a:pt x="613" y="181"/>
                  <a:pt x="612" y="183"/>
                </a:cubicBezTo>
                <a:cubicBezTo>
                  <a:pt x="612" y="184"/>
                  <a:pt x="611" y="185"/>
                  <a:pt x="611" y="185"/>
                </a:cubicBezTo>
                <a:cubicBezTo>
                  <a:pt x="610" y="186"/>
                  <a:pt x="609" y="187"/>
                  <a:pt x="608" y="189"/>
                </a:cubicBezTo>
                <a:cubicBezTo>
                  <a:pt x="608" y="189"/>
                  <a:pt x="607" y="189"/>
                  <a:pt x="606" y="190"/>
                </a:cubicBezTo>
                <a:cubicBezTo>
                  <a:pt x="605" y="191"/>
                  <a:pt x="603" y="193"/>
                  <a:pt x="601" y="195"/>
                </a:cubicBezTo>
                <a:cubicBezTo>
                  <a:pt x="601" y="195"/>
                  <a:pt x="600" y="194"/>
                  <a:pt x="600" y="195"/>
                </a:cubicBezTo>
                <a:cubicBezTo>
                  <a:pt x="599" y="195"/>
                  <a:pt x="599" y="195"/>
                  <a:pt x="598" y="196"/>
                </a:cubicBezTo>
                <a:cubicBezTo>
                  <a:pt x="597" y="196"/>
                  <a:pt x="597" y="197"/>
                  <a:pt x="595" y="197"/>
                </a:cubicBezTo>
                <a:cubicBezTo>
                  <a:pt x="594" y="197"/>
                  <a:pt x="592" y="197"/>
                  <a:pt x="589" y="197"/>
                </a:cubicBezTo>
                <a:cubicBezTo>
                  <a:pt x="589" y="197"/>
                  <a:pt x="589" y="197"/>
                  <a:pt x="589" y="196"/>
                </a:cubicBezTo>
                <a:cubicBezTo>
                  <a:pt x="589" y="197"/>
                  <a:pt x="590" y="196"/>
                  <a:pt x="590" y="195"/>
                </a:cubicBezTo>
                <a:cubicBezTo>
                  <a:pt x="589" y="195"/>
                  <a:pt x="589" y="195"/>
                  <a:pt x="589" y="195"/>
                </a:cubicBezTo>
                <a:cubicBezTo>
                  <a:pt x="588" y="195"/>
                  <a:pt x="588" y="195"/>
                  <a:pt x="588" y="196"/>
                </a:cubicBezTo>
                <a:moveTo>
                  <a:pt x="629" y="130"/>
                </a:moveTo>
                <a:cubicBezTo>
                  <a:pt x="629" y="130"/>
                  <a:pt x="629" y="130"/>
                  <a:pt x="629" y="130"/>
                </a:cubicBezTo>
                <a:cubicBezTo>
                  <a:pt x="629" y="131"/>
                  <a:pt x="629" y="131"/>
                  <a:pt x="629" y="131"/>
                </a:cubicBezTo>
                <a:cubicBezTo>
                  <a:pt x="629" y="131"/>
                  <a:pt x="629" y="131"/>
                  <a:pt x="629" y="131"/>
                </a:cubicBezTo>
                <a:cubicBezTo>
                  <a:pt x="629" y="131"/>
                  <a:pt x="629" y="130"/>
                  <a:pt x="629" y="130"/>
                </a:cubicBezTo>
                <a:moveTo>
                  <a:pt x="590" y="193"/>
                </a:moveTo>
                <a:cubicBezTo>
                  <a:pt x="589" y="193"/>
                  <a:pt x="589" y="193"/>
                  <a:pt x="589" y="193"/>
                </a:cubicBezTo>
                <a:cubicBezTo>
                  <a:pt x="589" y="193"/>
                  <a:pt x="589" y="193"/>
                  <a:pt x="589" y="193"/>
                </a:cubicBezTo>
                <a:cubicBezTo>
                  <a:pt x="589" y="193"/>
                  <a:pt x="589" y="193"/>
                  <a:pt x="589" y="193"/>
                </a:cubicBezTo>
                <a:cubicBezTo>
                  <a:pt x="589" y="193"/>
                  <a:pt x="589" y="193"/>
                  <a:pt x="590" y="193"/>
                </a:cubicBezTo>
                <a:moveTo>
                  <a:pt x="554" y="654"/>
                </a:moveTo>
                <a:cubicBezTo>
                  <a:pt x="556" y="654"/>
                  <a:pt x="557" y="653"/>
                  <a:pt x="558" y="654"/>
                </a:cubicBezTo>
                <a:cubicBezTo>
                  <a:pt x="558" y="654"/>
                  <a:pt x="557" y="655"/>
                  <a:pt x="557" y="655"/>
                </a:cubicBezTo>
                <a:cubicBezTo>
                  <a:pt x="557" y="655"/>
                  <a:pt x="558" y="656"/>
                  <a:pt x="558" y="656"/>
                </a:cubicBezTo>
                <a:cubicBezTo>
                  <a:pt x="557" y="657"/>
                  <a:pt x="557" y="659"/>
                  <a:pt x="555" y="659"/>
                </a:cubicBezTo>
                <a:cubicBezTo>
                  <a:pt x="555" y="659"/>
                  <a:pt x="554" y="659"/>
                  <a:pt x="554" y="659"/>
                </a:cubicBezTo>
                <a:cubicBezTo>
                  <a:pt x="554" y="661"/>
                  <a:pt x="554" y="664"/>
                  <a:pt x="555" y="666"/>
                </a:cubicBezTo>
                <a:cubicBezTo>
                  <a:pt x="555" y="668"/>
                  <a:pt x="556" y="670"/>
                  <a:pt x="557" y="672"/>
                </a:cubicBezTo>
                <a:cubicBezTo>
                  <a:pt x="558" y="672"/>
                  <a:pt x="558" y="673"/>
                  <a:pt x="558" y="674"/>
                </a:cubicBezTo>
                <a:cubicBezTo>
                  <a:pt x="558" y="674"/>
                  <a:pt x="558" y="675"/>
                  <a:pt x="559" y="675"/>
                </a:cubicBezTo>
                <a:cubicBezTo>
                  <a:pt x="559" y="676"/>
                  <a:pt x="559" y="677"/>
                  <a:pt x="560" y="678"/>
                </a:cubicBezTo>
                <a:cubicBezTo>
                  <a:pt x="561" y="678"/>
                  <a:pt x="561" y="680"/>
                  <a:pt x="562" y="680"/>
                </a:cubicBezTo>
                <a:cubicBezTo>
                  <a:pt x="562" y="681"/>
                  <a:pt x="562" y="682"/>
                  <a:pt x="563" y="683"/>
                </a:cubicBezTo>
                <a:cubicBezTo>
                  <a:pt x="563" y="683"/>
                  <a:pt x="564" y="683"/>
                  <a:pt x="564" y="683"/>
                </a:cubicBezTo>
                <a:cubicBezTo>
                  <a:pt x="565" y="686"/>
                  <a:pt x="566" y="688"/>
                  <a:pt x="568" y="690"/>
                </a:cubicBezTo>
                <a:cubicBezTo>
                  <a:pt x="567" y="691"/>
                  <a:pt x="569" y="692"/>
                  <a:pt x="569" y="693"/>
                </a:cubicBezTo>
                <a:cubicBezTo>
                  <a:pt x="569" y="694"/>
                  <a:pt x="570" y="694"/>
                  <a:pt x="571" y="696"/>
                </a:cubicBezTo>
                <a:cubicBezTo>
                  <a:pt x="571" y="696"/>
                  <a:pt x="571" y="697"/>
                  <a:pt x="572" y="698"/>
                </a:cubicBezTo>
                <a:cubicBezTo>
                  <a:pt x="572" y="699"/>
                  <a:pt x="574" y="699"/>
                  <a:pt x="573" y="701"/>
                </a:cubicBezTo>
                <a:cubicBezTo>
                  <a:pt x="575" y="702"/>
                  <a:pt x="576" y="703"/>
                  <a:pt x="577" y="704"/>
                </a:cubicBezTo>
                <a:cubicBezTo>
                  <a:pt x="578" y="706"/>
                  <a:pt x="579" y="707"/>
                  <a:pt x="580" y="708"/>
                </a:cubicBezTo>
                <a:cubicBezTo>
                  <a:pt x="581" y="709"/>
                  <a:pt x="582" y="710"/>
                  <a:pt x="584" y="710"/>
                </a:cubicBezTo>
                <a:cubicBezTo>
                  <a:pt x="585" y="710"/>
                  <a:pt x="586" y="710"/>
                  <a:pt x="586" y="709"/>
                </a:cubicBezTo>
                <a:cubicBezTo>
                  <a:pt x="587" y="709"/>
                  <a:pt x="589" y="709"/>
                  <a:pt x="589" y="708"/>
                </a:cubicBezTo>
                <a:cubicBezTo>
                  <a:pt x="589" y="707"/>
                  <a:pt x="590" y="707"/>
                  <a:pt x="591" y="706"/>
                </a:cubicBezTo>
                <a:cubicBezTo>
                  <a:pt x="591" y="705"/>
                  <a:pt x="591" y="705"/>
                  <a:pt x="591" y="705"/>
                </a:cubicBezTo>
                <a:cubicBezTo>
                  <a:pt x="591" y="700"/>
                  <a:pt x="591" y="700"/>
                  <a:pt x="591" y="700"/>
                </a:cubicBezTo>
                <a:cubicBezTo>
                  <a:pt x="589" y="698"/>
                  <a:pt x="589" y="696"/>
                  <a:pt x="588" y="694"/>
                </a:cubicBezTo>
                <a:cubicBezTo>
                  <a:pt x="587" y="694"/>
                  <a:pt x="587" y="693"/>
                  <a:pt x="587" y="693"/>
                </a:cubicBezTo>
                <a:cubicBezTo>
                  <a:pt x="586" y="692"/>
                  <a:pt x="586" y="692"/>
                  <a:pt x="586" y="691"/>
                </a:cubicBezTo>
                <a:cubicBezTo>
                  <a:pt x="586" y="691"/>
                  <a:pt x="586" y="690"/>
                  <a:pt x="585" y="690"/>
                </a:cubicBezTo>
                <a:cubicBezTo>
                  <a:pt x="584" y="689"/>
                  <a:pt x="584" y="687"/>
                  <a:pt x="582" y="686"/>
                </a:cubicBezTo>
                <a:cubicBezTo>
                  <a:pt x="582" y="686"/>
                  <a:pt x="581" y="686"/>
                  <a:pt x="580" y="686"/>
                </a:cubicBezTo>
                <a:cubicBezTo>
                  <a:pt x="580" y="687"/>
                  <a:pt x="579" y="688"/>
                  <a:pt x="579" y="688"/>
                </a:cubicBezTo>
                <a:cubicBezTo>
                  <a:pt x="577" y="688"/>
                  <a:pt x="577" y="689"/>
                  <a:pt x="576" y="689"/>
                </a:cubicBezTo>
                <a:cubicBezTo>
                  <a:pt x="575" y="689"/>
                  <a:pt x="576" y="687"/>
                  <a:pt x="575" y="687"/>
                </a:cubicBezTo>
                <a:cubicBezTo>
                  <a:pt x="574" y="685"/>
                  <a:pt x="574" y="685"/>
                  <a:pt x="573" y="684"/>
                </a:cubicBezTo>
                <a:cubicBezTo>
                  <a:pt x="572" y="683"/>
                  <a:pt x="572" y="682"/>
                  <a:pt x="573" y="682"/>
                </a:cubicBezTo>
                <a:cubicBezTo>
                  <a:pt x="574" y="682"/>
                  <a:pt x="574" y="682"/>
                  <a:pt x="575" y="681"/>
                </a:cubicBezTo>
                <a:cubicBezTo>
                  <a:pt x="575" y="681"/>
                  <a:pt x="576" y="680"/>
                  <a:pt x="576" y="680"/>
                </a:cubicBezTo>
                <a:cubicBezTo>
                  <a:pt x="579" y="680"/>
                  <a:pt x="581" y="678"/>
                  <a:pt x="583" y="677"/>
                </a:cubicBezTo>
                <a:cubicBezTo>
                  <a:pt x="584" y="676"/>
                  <a:pt x="584" y="677"/>
                  <a:pt x="585" y="676"/>
                </a:cubicBezTo>
                <a:cubicBezTo>
                  <a:pt x="586" y="677"/>
                  <a:pt x="586" y="678"/>
                  <a:pt x="587" y="679"/>
                </a:cubicBezTo>
                <a:cubicBezTo>
                  <a:pt x="587" y="679"/>
                  <a:pt x="588" y="680"/>
                  <a:pt x="588" y="681"/>
                </a:cubicBezTo>
                <a:cubicBezTo>
                  <a:pt x="589" y="682"/>
                  <a:pt x="589" y="683"/>
                  <a:pt x="590" y="684"/>
                </a:cubicBezTo>
                <a:cubicBezTo>
                  <a:pt x="592" y="685"/>
                  <a:pt x="592" y="687"/>
                  <a:pt x="593" y="688"/>
                </a:cubicBezTo>
                <a:cubicBezTo>
                  <a:pt x="594" y="690"/>
                  <a:pt x="595" y="692"/>
                  <a:pt x="596" y="694"/>
                </a:cubicBezTo>
                <a:cubicBezTo>
                  <a:pt x="597" y="696"/>
                  <a:pt x="597" y="697"/>
                  <a:pt x="599" y="698"/>
                </a:cubicBezTo>
                <a:cubicBezTo>
                  <a:pt x="599" y="699"/>
                  <a:pt x="600" y="700"/>
                  <a:pt x="600" y="701"/>
                </a:cubicBezTo>
                <a:cubicBezTo>
                  <a:pt x="601" y="702"/>
                  <a:pt x="601" y="704"/>
                  <a:pt x="602" y="705"/>
                </a:cubicBezTo>
                <a:cubicBezTo>
                  <a:pt x="603" y="706"/>
                  <a:pt x="603" y="707"/>
                  <a:pt x="602" y="708"/>
                </a:cubicBezTo>
                <a:cubicBezTo>
                  <a:pt x="601" y="709"/>
                  <a:pt x="600" y="709"/>
                  <a:pt x="599" y="710"/>
                </a:cubicBezTo>
                <a:cubicBezTo>
                  <a:pt x="598" y="708"/>
                  <a:pt x="597" y="707"/>
                  <a:pt x="596" y="706"/>
                </a:cubicBezTo>
                <a:cubicBezTo>
                  <a:pt x="595" y="706"/>
                  <a:pt x="595" y="706"/>
                  <a:pt x="595" y="706"/>
                </a:cubicBezTo>
                <a:cubicBezTo>
                  <a:pt x="595" y="708"/>
                  <a:pt x="595" y="709"/>
                  <a:pt x="595" y="711"/>
                </a:cubicBezTo>
                <a:cubicBezTo>
                  <a:pt x="595" y="712"/>
                  <a:pt x="594" y="712"/>
                  <a:pt x="594" y="713"/>
                </a:cubicBezTo>
                <a:cubicBezTo>
                  <a:pt x="593" y="714"/>
                  <a:pt x="591" y="714"/>
                  <a:pt x="590" y="715"/>
                </a:cubicBezTo>
                <a:cubicBezTo>
                  <a:pt x="589" y="716"/>
                  <a:pt x="589" y="716"/>
                  <a:pt x="588" y="716"/>
                </a:cubicBezTo>
                <a:cubicBezTo>
                  <a:pt x="588" y="717"/>
                  <a:pt x="587" y="717"/>
                  <a:pt x="586" y="717"/>
                </a:cubicBezTo>
                <a:cubicBezTo>
                  <a:pt x="585" y="717"/>
                  <a:pt x="584" y="719"/>
                  <a:pt x="583" y="717"/>
                </a:cubicBezTo>
                <a:cubicBezTo>
                  <a:pt x="583" y="717"/>
                  <a:pt x="583" y="717"/>
                  <a:pt x="582" y="717"/>
                </a:cubicBezTo>
                <a:cubicBezTo>
                  <a:pt x="582" y="717"/>
                  <a:pt x="581" y="718"/>
                  <a:pt x="580" y="717"/>
                </a:cubicBezTo>
                <a:cubicBezTo>
                  <a:pt x="580" y="716"/>
                  <a:pt x="578" y="717"/>
                  <a:pt x="578" y="716"/>
                </a:cubicBezTo>
                <a:cubicBezTo>
                  <a:pt x="577" y="714"/>
                  <a:pt x="576" y="715"/>
                  <a:pt x="575" y="714"/>
                </a:cubicBezTo>
                <a:cubicBezTo>
                  <a:pt x="574" y="713"/>
                  <a:pt x="574" y="713"/>
                  <a:pt x="573" y="712"/>
                </a:cubicBezTo>
                <a:cubicBezTo>
                  <a:pt x="573" y="711"/>
                  <a:pt x="572" y="710"/>
                  <a:pt x="571" y="710"/>
                </a:cubicBezTo>
                <a:cubicBezTo>
                  <a:pt x="570" y="709"/>
                  <a:pt x="570" y="708"/>
                  <a:pt x="570" y="707"/>
                </a:cubicBezTo>
                <a:cubicBezTo>
                  <a:pt x="569" y="706"/>
                  <a:pt x="568" y="706"/>
                  <a:pt x="567" y="705"/>
                </a:cubicBezTo>
                <a:cubicBezTo>
                  <a:pt x="567" y="704"/>
                  <a:pt x="567" y="703"/>
                  <a:pt x="566" y="703"/>
                </a:cubicBezTo>
                <a:cubicBezTo>
                  <a:pt x="564" y="702"/>
                  <a:pt x="564" y="700"/>
                  <a:pt x="563" y="698"/>
                </a:cubicBezTo>
                <a:cubicBezTo>
                  <a:pt x="562" y="697"/>
                  <a:pt x="561" y="696"/>
                  <a:pt x="560" y="695"/>
                </a:cubicBezTo>
                <a:cubicBezTo>
                  <a:pt x="560" y="693"/>
                  <a:pt x="559" y="692"/>
                  <a:pt x="558" y="691"/>
                </a:cubicBezTo>
                <a:cubicBezTo>
                  <a:pt x="557" y="690"/>
                  <a:pt x="557" y="689"/>
                  <a:pt x="556" y="688"/>
                </a:cubicBezTo>
                <a:cubicBezTo>
                  <a:pt x="556" y="687"/>
                  <a:pt x="555" y="685"/>
                  <a:pt x="554" y="684"/>
                </a:cubicBezTo>
                <a:cubicBezTo>
                  <a:pt x="554" y="683"/>
                  <a:pt x="554" y="682"/>
                  <a:pt x="553" y="681"/>
                </a:cubicBezTo>
                <a:cubicBezTo>
                  <a:pt x="553" y="679"/>
                  <a:pt x="551" y="679"/>
                  <a:pt x="551" y="677"/>
                </a:cubicBezTo>
                <a:cubicBezTo>
                  <a:pt x="551" y="676"/>
                  <a:pt x="550" y="676"/>
                  <a:pt x="550" y="675"/>
                </a:cubicBezTo>
                <a:cubicBezTo>
                  <a:pt x="550" y="674"/>
                  <a:pt x="549" y="673"/>
                  <a:pt x="549" y="672"/>
                </a:cubicBezTo>
                <a:cubicBezTo>
                  <a:pt x="548" y="671"/>
                  <a:pt x="548" y="670"/>
                  <a:pt x="548" y="669"/>
                </a:cubicBezTo>
                <a:cubicBezTo>
                  <a:pt x="547" y="669"/>
                  <a:pt x="547" y="668"/>
                  <a:pt x="547" y="666"/>
                </a:cubicBezTo>
                <a:cubicBezTo>
                  <a:pt x="547" y="665"/>
                  <a:pt x="547" y="664"/>
                  <a:pt x="547" y="663"/>
                </a:cubicBezTo>
                <a:cubicBezTo>
                  <a:pt x="547" y="661"/>
                  <a:pt x="546" y="660"/>
                  <a:pt x="548" y="659"/>
                </a:cubicBezTo>
                <a:cubicBezTo>
                  <a:pt x="548" y="656"/>
                  <a:pt x="548" y="656"/>
                  <a:pt x="548" y="656"/>
                </a:cubicBezTo>
                <a:cubicBezTo>
                  <a:pt x="548" y="655"/>
                  <a:pt x="549" y="655"/>
                  <a:pt x="550" y="654"/>
                </a:cubicBezTo>
                <a:cubicBezTo>
                  <a:pt x="550" y="653"/>
                  <a:pt x="552" y="653"/>
                  <a:pt x="553" y="652"/>
                </a:cubicBezTo>
                <a:cubicBezTo>
                  <a:pt x="554" y="651"/>
                  <a:pt x="554" y="652"/>
                  <a:pt x="554" y="653"/>
                </a:cubicBezTo>
                <a:cubicBezTo>
                  <a:pt x="554" y="653"/>
                  <a:pt x="554" y="654"/>
                  <a:pt x="554" y="654"/>
                </a:cubicBezTo>
                <a:cubicBezTo>
                  <a:pt x="555" y="654"/>
                  <a:pt x="554" y="654"/>
                  <a:pt x="554" y="654"/>
                </a:cubicBezTo>
                <a:cubicBezTo>
                  <a:pt x="554" y="654"/>
                  <a:pt x="554" y="654"/>
                  <a:pt x="553" y="654"/>
                </a:cubicBezTo>
                <a:cubicBezTo>
                  <a:pt x="553" y="654"/>
                  <a:pt x="553" y="654"/>
                  <a:pt x="553" y="654"/>
                </a:cubicBezTo>
                <a:cubicBezTo>
                  <a:pt x="553" y="654"/>
                  <a:pt x="553" y="654"/>
                  <a:pt x="553" y="655"/>
                </a:cubicBezTo>
                <a:cubicBezTo>
                  <a:pt x="554" y="655"/>
                  <a:pt x="554" y="655"/>
                  <a:pt x="554" y="654"/>
                </a:cubicBezTo>
                <a:moveTo>
                  <a:pt x="586" y="715"/>
                </a:moveTo>
                <a:cubicBezTo>
                  <a:pt x="586" y="715"/>
                  <a:pt x="585" y="715"/>
                  <a:pt x="585" y="714"/>
                </a:cubicBezTo>
                <a:cubicBezTo>
                  <a:pt x="585" y="714"/>
                  <a:pt x="585" y="715"/>
                  <a:pt x="585" y="715"/>
                </a:cubicBezTo>
                <a:cubicBezTo>
                  <a:pt x="585" y="715"/>
                  <a:pt x="585" y="715"/>
                  <a:pt x="585" y="715"/>
                </a:cubicBezTo>
                <a:cubicBezTo>
                  <a:pt x="585" y="715"/>
                  <a:pt x="586" y="715"/>
                  <a:pt x="586" y="715"/>
                </a:cubicBezTo>
                <a:moveTo>
                  <a:pt x="256" y="650"/>
                </a:moveTo>
                <a:cubicBezTo>
                  <a:pt x="257" y="650"/>
                  <a:pt x="257" y="650"/>
                  <a:pt x="258" y="650"/>
                </a:cubicBezTo>
                <a:cubicBezTo>
                  <a:pt x="259" y="650"/>
                  <a:pt x="259" y="650"/>
                  <a:pt x="260" y="651"/>
                </a:cubicBezTo>
                <a:cubicBezTo>
                  <a:pt x="260" y="651"/>
                  <a:pt x="261" y="651"/>
                  <a:pt x="261" y="651"/>
                </a:cubicBezTo>
                <a:cubicBezTo>
                  <a:pt x="262" y="651"/>
                  <a:pt x="262" y="651"/>
                  <a:pt x="263" y="652"/>
                </a:cubicBezTo>
                <a:cubicBezTo>
                  <a:pt x="263" y="652"/>
                  <a:pt x="264" y="652"/>
                  <a:pt x="264" y="652"/>
                </a:cubicBezTo>
                <a:cubicBezTo>
                  <a:pt x="264" y="653"/>
                  <a:pt x="264" y="654"/>
                  <a:pt x="264" y="655"/>
                </a:cubicBezTo>
                <a:cubicBezTo>
                  <a:pt x="263" y="655"/>
                  <a:pt x="263" y="656"/>
                  <a:pt x="262" y="657"/>
                </a:cubicBezTo>
                <a:cubicBezTo>
                  <a:pt x="262" y="658"/>
                  <a:pt x="261" y="659"/>
                  <a:pt x="261" y="660"/>
                </a:cubicBezTo>
                <a:cubicBezTo>
                  <a:pt x="262" y="661"/>
                  <a:pt x="261" y="661"/>
                  <a:pt x="260" y="662"/>
                </a:cubicBezTo>
                <a:cubicBezTo>
                  <a:pt x="260" y="663"/>
                  <a:pt x="260" y="663"/>
                  <a:pt x="260" y="664"/>
                </a:cubicBezTo>
                <a:cubicBezTo>
                  <a:pt x="259" y="665"/>
                  <a:pt x="258" y="665"/>
                  <a:pt x="259" y="667"/>
                </a:cubicBezTo>
                <a:cubicBezTo>
                  <a:pt x="259" y="667"/>
                  <a:pt x="258" y="668"/>
                  <a:pt x="258" y="669"/>
                </a:cubicBezTo>
                <a:cubicBezTo>
                  <a:pt x="257" y="669"/>
                  <a:pt x="258" y="670"/>
                  <a:pt x="257" y="670"/>
                </a:cubicBezTo>
                <a:cubicBezTo>
                  <a:pt x="256" y="672"/>
                  <a:pt x="255" y="674"/>
                  <a:pt x="254" y="677"/>
                </a:cubicBezTo>
                <a:cubicBezTo>
                  <a:pt x="254" y="678"/>
                  <a:pt x="253" y="679"/>
                  <a:pt x="253" y="680"/>
                </a:cubicBezTo>
                <a:cubicBezTo>
                  <a:pt x="253" y="681"/>
                  <a:pt x="253" y="681"/>
                  <a:pt x="252" y="681"/>
                </a:cubicBezTo>
                <a:cubicBezTo>
                  <a:pt x="252" y="682"/>
                  <a:pt x="251" y="683"/>
                  <a:pt x="251" y="684"/>
                </a:cubicBezTo>
                <a:cubicBezTo>
                  <a:pt x="251" y="685"/>
                  <a:pt x="250" y="686"/>
                  <a:pt x="250" y="687"/>
                </a:cubicBezTo>
                <a:cubicBezTo>
                  <a:pt x="250" y="688"/>
                  <a:pt x="249" y="689"/>
                  <a:pt x="249" y="690"/>
                </a:cubicBezTo>
                <a:cubicBezTo>
                  <a:pt x="249" y="691"/>
                  <a:pt x="248" y="692"/>
                  <a:pt x="248" y="693"/>
                </a:cubicBezTo>
                <a:cubicBezTo>
                  <a:pt x="248" y="693"/>
                  <a:pt x="248" y="694"/>
                  <a:pt x="248" y="694"/>
                </a:cubicBezTo>
                <a:cubicBezTo>
                  <a:pt x="247" y="695"/>
                  <a:pt x="247" y="696"/>
                  <a:pt x="247" y="697"/>
                </a:cubicBezTo>
                <a:cubicBezTo>
                  <a:pt x="246" y="697"/>
                  <a:pt x="246" y="698"/>
                  <a:pt x="246" y="699"/>
                </a:cubicBezTo>
                <a:cubicBezTo>
                  <a:pt x="245" y="700"/>
                  <a:pt x="245" y="700"/>
                  <a:pt x="245" y="701"/>
                </a:cubicBezTo>
                <a:cubicBezTo>
                  <a:pt x="245" y="702"/>
                  <a:pt x="244" y="702"/>
                  <a:pt x="244" y="703"/>
                </a:cubicBezTo>
                <a:cubicBezTo>
                  <a:pt x="244" y="704"/>
                  <a:pt x="243" y="705"/>
                  <a:pt x="242" y="705"/>
                </a:cubicBezTo>
                <a:cubicBezTo>
                  <a:pt x="242" y="706"/>
                  <a:pt x="243" y="707"/>
                  <a:pt x="242" y="708"/>
                </a:cubicBezTo>
                <a:cubicBezTo>
                  <a:pt x="241" y="708"/>
                  <a:pt x="242" y="709"/>
                  <a:pt x="241" y="710"/>
                </a:cubicBezTo>
                <a:cubicBezTo>
                  <a:pt x="241" y="711"/>
                  <a:pt x="240" y="712"/>
                  <a:pt x="240" y="714"/>
                </a:cubicBezTo>
                <a:cubicBezTo>
                  <a:pt x="239" y="716"/>
                  <a:pt x="238" y="717"/>
                  <a:pt x="237" y="719"/>
                </a:cubicBezTo>
                <a:cubicBezTo>
                  <a:pt x="237" y="720"/>
                  <a:pt x="236" y="720"/>
                  <a:pt x="236" y="720"/>
                </a:cubicBezTo>
                <a:cubicBezTo>
                  <a:pt x="234" y="719"/>
                  <a:pt x="233" y="719"/>
                  <a:pt x="231" y="717"/>
                </a:cubicBezTo>
                <a:cubicBezTo>
                  <a:pt x="230" y="717"/>
                  <a:pt x="230" y="717"/>
                  <a:pt x="231" y="716"/>
                </a:cubicBezTo>
                <a:cubicBezTo>
                  <a:pt x="231" y="715"/>
                  <a:pt x="231" y="714"/>
                  <a:pt x="232" y="713"/>
                </a:cubicBezTo>
                <a:cubicBezTo>
                  <a:pt x="232" y="713"/>
                  <a:pt x="232" y="712"/>
                  <a:pt x="233" y="711"/>
                </a:cubicBezTo>
                <a:cubicBezTo>
                  <a:pt x="233" y="710"/>
                  <a:pt x="234" y="709"/>
                  <a:pt x="234" y="708"/>
                </a:cubicBezTo>
                <a:cubicBezTo>
                  <a:pt x="234" y="706"/>
                  <a:pt x="235" y="705"/>
                  <a:pt x="236" y="704"/>
                </a:cubicBezTo>
                <a:cubicBezTo>
                  <a:pt x="236" y="703"/>
                  <a:pt x="237" y="702"/>
                  <a:pt x="238" y="701"/>
                </a:cubicBezTo>
                <a:cubicBezTo>
                  <a:pt x="238" y="700"/>
                  <a:pt x="238" y="698"/>
                  <a:pt x="239" y="698"/>
                </a:cubicBezTo>
                <a:cubicBezTo>
                  <a:pt x="239" y="698"/>
                  <a:pt x="238" y="697"/>
                  <a:pt x="238" y="696"/>
                </a:cubicBezTo>
                <a:cubicBezTo>
                  <a:pt x="238" y="696"/>
                  <a:pt x="237" y="696"/>
                  <a:pt x="237" y="695"/>
                </a:cubicBezTo>
                <a:cubicBezTo>
                  <a:pt x="235" y="695"/>
                  <a:pt x="234" y="694"/>
                  <a:pt x="233" y="693"/>
                </a:cubicBezTo>
                <a:cubicBezTo>
                  <a:pt x="232" y="693"/>
                  <a:pt x="231" y="692"/>
                  <a:pt x="230" y="692"/>
                </a:cubicBezTo>
                <a:cubicBezTo>
                  <a:pt x="230" y="692"/>
                  <a:pt x="229" y="694"/>
                  <a:pt x="228" y="694"/>
                </a:cubicBezTo>
                <a:cubicBezTo>
                  <a:pt x="227" y="695"/>
                  <a:pt x="225" y="697"/>
                  <a:pt x="224" y="698"/>
                </a:cubicBezTo>
                <a:cubicBezTo>
                  <a:pt x="222" y="701"/>
                  <a:pt x="220" y="703"/>
                  <a:pt x="218" y="705"/>
                </a:cubicBezTo>
                <a:cubicBezTo>
                  <a:pt x="217" y="706"/>
                  <a:pt x="217" y="707"/>
                  <a:pt x="216" y="708"/>
                </a:cubicBezTo>
                <a:cubicBezTo>
                  <a:pt x="216" y="708"/>
                  <a:pt x="215" y="708"/>
                  <a:pt x="215" y="708"/>
                </a:cubicBezTo>
                <a:cubicBezTo>
                  <a:pt x="214" y="707"/>
                  <a:pt x="212" y="707"/>
                  <a:pt x="211" y="706"/>
                </a:cubicBezTo>
                <a:cubicBezTo>
                  <a:pt x="211" y="705"/>
                  <a:pt x="211" y="705"/>
                  <a:pt x="211" y="705"/>
                </a:cubicBezTo>
                <a:cubicBezTo>
                  <a:pt x="212" y="704"/>
                  <a:pt x="212" y="703"/>
                  <a:pt x="212" y="702"/>
                </a:cubicBezTo>
                <a:cubicBezTo>
                  <a:pt x="213" y="701"/>
                  <a:pt x="214" y="701"/>
                  <a:pt x="214" y="700"/>
                </a:cubicBezTo>
                <a:cubicBezTo>
                  <a:pt x="215" y="700"/>
                  <a:pt x="215" y="699"/>
                  <a:pt x="215" y="698"/>
                </a:cubicBezTo>
                <a:cubicBezTo>
                  <a:pt x="216" y="697"/>
                  <a:pt x="217" y="697"/>
                  <a:pt x="218" y="696"/>
                </a:cubicBezTo>
                <a:cubicBezTo>
                  <a:pt x="218" y="695"/>
                  <a:pt x="219" y="694"/>
                  <a:pt x="219" y="693"/>
                </a:cubicBezTo>
                <a:cubicBezTo>
                  <a:pt x="220" y="692"/>
                  <a:pt x="221" y="692"/>
                  <a:pt x="222" y="691"/>
                </a:cubicBezTo>
                <a:cubicBezTo>
                  <a:pt x="223" y="689"/>
                  <a:pt x="225" y="688"/>
                  <a:pt x="226" y="686"/>
                </a:cubicBezTo>
                <a:cubicBezTo>
                  <a:pt x="227" y="684"/>
                  <a:pt x="229" y="683"/>
                  <a:pt x="230" y="681"/>
                </a:cubicBezTo>
                <a:cubicBezTo>
                  <a:pt x="232" y="678"/>
                  <a:pt x="235" y="676"/>
                  <a:pt x="238" y="673"/>
                </a:cubicBezTo>
                <a:cubicBezTo>
                  <a:pt x="239" y="672"/>
                  <a:pt x="240" y="671"/>
                  <a:pt x="240" y="670"/>
                </a:cubicBezTo>
                <a:cubicBezTo>
                  <a:pt x="241" y="668"/>
                  <a:pt x="241" y="668"/>
                  <a:pt x="242" y="667"/>
                </a:cubicBezTo>
                <a:cubicBezTo>
                  <a:pt x="243" y="666"/>
                  <a:pt x="244" y="666"/>
                  <a:pt x="244" y="666"/>
                </a:cubicBezTo>
                <a:cubicBezTo>
                  <a:pt x="244" y="665"/>
                  <a:pt x="245" y="664"/>
                  <a:pt x="245" y="664"/>
                </a:cubicBezTo>
                <a:cubicBezTo>
                  <a:pt x="246" y="663"/>
                  <a:pt x="247" y="663"/>
                  <a:pt x="247" y="662"/>
                </a:cubicBezTo>
                <a:cubicBezTo>
                  <a:pt x="247" y="660"/>
                  <a:pt x="250" y="659"/>
                  <a:pt x="250" y="657"/>
                </a:cubicBezTo>
                <a:cubicBezTo>
                  <a:pt x="252" y="656"/>
                  <a:pt x="252" y="654"/>
                  <a:pt x="254" y="654"/>
                </a:cubicBezTo>
                <a:cubicBezTo>
                  <a:pt x="255" y="653"/>
                  <a:pt x="255" y="651"/>
                  <a:pt x="256" y="650"/>
                </a:cubicBezTo>
                <a:moveTo>
                  <a:pt x="253" y="663"/>
                </a:moveTo>
                <a:cubicBezTo>
                  <a:pt x="252" y="663"/>
                  <a:pt x="252" y="664"/>
                  <a:pt x="251" y="665"/>
                </a:cubicBezTo>
                <a:cubicBezTo>
                  <a:pt x="251" y="665"/>
                  <a:pt x="251" y="665"/>
                  <a:pt x="251" y="666"/>
                </a:cubicBezTo>
                <a:cubicBezTo>
                  <a:pt x="250" y="667"/>
                  <a:pt x="249" y="668"/>
                  <a:pt x="248" y="669"/>
                </a:cubicBezTo>
                <a:cubicBezTo>
                  <a:pt x="246" y="670"/>
                  <a:pt x="246" y="671"/>
                  <a:pt x="245" y="672"/>
                </a:cubicBezTo>
                <a:cubicBezTo>
                  <a:pt x="244" y="674"/>
                  <a:pt x="242" y="675"/>
                  <a:pt x="241" y="677"/>
                </a:cubicBezTo>
                <a:cubicBezTo>
                  <a:pt x="241" y="678"/>
                  <a:pt x="240" y="679"/>
                  <a:pt x="239" y="679"/>
                </a:cubicBezTo>
                <a:cubicBezTo>
                  <a:pt x="238" y="680"/>
                  <a:pt x="238" y="681"/>
                  <a:pt x="237" y="682"/>
                </a:cubicBezTo>
                <a:cubicBezTo>
                  <a:pt x="236" y="682"/>
                  <a:pt x="237" y="684"/>
                  <a:pt x="236" y="684"/>
                </a:cubicBezTo>
                <a:cubicBezTo>
                  <a:pt x="235" y="685"/>
                  <a:pt x="234" y="686"/>
                  <a:pt x="234" y="687"/>
                </a:cubicBezTo>
                <a:cubicBezTo>
                  <a:pt x="236" y="687"/>
                  <a:pt x="236" y="688"/>
                  <a:pt x="237" y="689"/>
                </a:cubicBezTo>
                <a:cubicBezTo>
                  <a:pt x="239" y="689"/>
                  <a:pt x="240" y="690"/>
                  <a:pt x="241" y="690"/>
                </a:cubicBezTo>
                <a:cubicBezTo>
                  <a:pt x="242" y="690"/>
                  <a:pt x="242" y="689"/>
                  <a:pt x="242" y="688"/>
                </a:cubicBezTo>
                <a:cubicBezTo>
                  <a:pt x="243" y="687"/>
                  <a:pt x="244" y="686"/>
                  <a:pt x="243" y="685"/>
                </a:cubicBezTo>
                <a:cubicBezTo>
                  <a:pt x="243" y="685"/>
                  <a:pt x="244" y="684"/>
                  <a:pt x="244" y="684"/>
                </a:cubicBezTo>
                <a:cubicBezTo>
                  <a:pt x="244" y="683"/>
                  <a:pt x="245" y="683"/>
                  <a:pt x="245" y="682"/>
                </a:cubicBezTo>
                <a:cubicBezTo>
                  <a:pt x="245" y="681"/>
                  <a:pt x="247" y="681"/>
                  <a:pt x="246" y="680"/>
                </a:cubicBezTo>
                <a:cubicBezTo>
                  <a:pt x="246" y="679"/>
                  <a:pt x="247" y="678"/>
                  <a:pt x="247" y="677"/>
                </a:cubicBezTo>
                <a:cubicBezTo>
                  <a:pt x="247" y="676"/>
                  <a:pt x="247" y="676"/>
                  <a:pt x="248" y="675"/>
                </a:cubicBezTo>
                <a:cubicBezTo>
                  <a:pt x="249" y="675"/>
                  <a:pt x="249" y="674"/>
                  <a:pt x="249" y="673"/>
                </a:cubicBezTo>
                <a:cubicBezTo>
                  <a:pt x="249" y="672"/>
                  <a:pt x="251" y="671"/>
                  <a:pt x="250" y="670"/>
                </a:cubicBezTo>
                <a:cubicBezTo>
                  <a:pt x="251" y="669"/>
                  <a:pt x="251" y="667"/>
                  <a:pt x="252" y="667"/>
                </a:cubicBezTo>
                <a:cubicBezTo>
                  <a:pt x="252" y="665"/>
                  <a:pt x="253" y="665"/>
                  <a:pt x="253" y="662"/>
                </a:cubicBezTo>
                <a:cubicBezTo>
                  <a:pt x="253" y="662"/>
                  <a:pt x="253" y="663"/>
                  <a:pt x="253" y="663"/>
                </a:cubicBezTo>
                <a:cubicBezTo>
                  <a:pt x="253" y="663"/>
                  <a:pt x="253" y="663"/>
                  <a:pt x="253" y="663"/>
                </a:cubicBezTo>
                <a:cubicBezTo>
                  <a:pt x="253" y="663"/>
                  <a:pt x="253" y="663"/>
                  <a:pt x="253" y="663"/>
                </a:cubicBezTo>
                <a:cubicBezTo>
                  <a:pt x="253" y="663"/>
                  <a:pt x="254" y="663"/>
                  <a:pt x="254" y="663"/>
                </a:cubicBezTo>
                <a:cubicBezTo>
                  <a:pt x="254" y="663"/>
                  <a:pt x="254" y="662"/>
                  <a:pt x="253" y="663"/>
                </a:cubicBezTo>
                <a:moveTo>
                  <a:pt x="259" y="652"/>
                </a:moveTo>
                <a:cubicBezTo>
                  <a:pt x="260" y="653"/>
                  <a:pt x="261" y="653"/>
                  <a:pt x="261" y="652"/>
                </a:cubicBezTo>
                <a:cubicBezTo>
                  <a:pt x="261" y="652"/>
                  <a:pt x="260" y="652"/>
                  <a:pt x="259" y="652"/>
                </a:cubicBezTo>
                <a:moveTo>
                  <a:pt x="257" y="653"/>
                </a:moveTo>
                <a:cubicBezTo>
                  <a:pt x="257" y="653"/>
                  <a:pt x="257" y="653"/>
                  <a:pt x="257" y="654"/>
                </a:cubicBezTo>
                <a:cubicBezTo>
                  <a:pt x="257" y="654"/>
                  <a:pt x="257" y="653"/>
                  <a:pt x="257" y="653"/>
                </a:cubicBezTo>
                <a:cubicBezTo>
                  <a:pt x="257" y="653"/>
                  <a:pt x="257" y="653"/>
                  <a:pt x="257" y="653"/>
                </a:cubicBezTo>
                <a:cubicBezTo>
                  <a:pt x="257" y="653"/>
                  <a:pt x="257" y="653"/>
                  <a:pt x="257" y="653"/>
                </a:cubicBezTo>
                <a:moveTo>
                  <a:pt x="188" y="134"/>
                </a:moveTo>
                <a:cubicBezTo>
                  <a:pt x="187" y="135"/>
                  <a:pt x="186" y="135"/>
                  <a:pt x="185" y="134"/>
                </a:cubicBezTo>
                <a:cubicBezTo>
                  <a:pt x="185" y="133"/>
                  <a:pt x="185" y="132"/>
                  <a:pt x="184" y="132"/>
                </a:cubicBezTo>
                <a:cubicBezTo>
                  <a:pt x="184" y="131"/>
                  <a:pt x="183" y="131"/>
                  <a:pt x="183" y="131"/>
                </a:cubicBezTo>
                <a:cubicBezTo>
                  <a:pt x="183" y="130"/>
                  <a:pt x="183" y="130"/>
                  <a:pt x="183" y="129"/>
                </a:cubicBezTo>
                <a:cubicBezTo>
                  <a:pt x="184" y="128"/>
                  <a:pt x="185" y="128"/>
                  <a:pt x="185" y="129"/>
                </a:cubicBezTo>
                <a:cubicBezTo>
                  <a:pt x="185" y="129"/>
                  <a:pt x="185" y="129"/>
                  <a:pt x="185" y="129"/>
                </a:cubicBezTo>
                <a:cubicBezTo>
                  <a:pt x="185" y="129"/>
                  <a:pt x="185" y="129"/>
                  <a:pt x="185" y="130"/>
                </a:cubicBezTo>
                <a:cubicBezTo>
                  <a:pt x="185" y="130"/>
                  <a:pt x="185" y="130"/>
                  <a:pt x="185" y="130"/>
                </a:cubicBezTo>
                <a:cubicBezTo>
                  <a:pt x="186" y="130"/>
                  <a:pt x="186" y="130"/>
                  <a:pt x="187" y="129"/>
                </a:cubicBezTo>
                <a:cubicBezTo>
                  <a:pt x="187" y="129"/>
                  <a:pt x="188" y="128"/>
                  <a:pt x="189" y="128"/>
                </a:cubicBezTo>
                <a:cubicBezTo>
                  <a:pt x="190" y="128"/>
                  <a:pt x="190" y="128"/>
                  <a:pt x="191" y="130"/>
                </a:cubicBezTo>
                <a:cubicBezTo>
                  <a:pt x="191" y="131"/>
                  <a:pt x="191" y="131"/>
                  <a:pt x="190" y="132"/>
                </a:cubicBezTo>
                <a:cubicBezTo>
                  <a:pt x="190" y="133"/>
                  <a:pt x="189" y="133"/>
                  <a:pt x="189" y="134"/>
                </a:cubicBezTo>
                <a:cubicBezTo>
                  <a:pt x="189" y="135"/>
                  <a:pt x="189" y="136"/>
                  <a:pt x="189" y="137"/>
                </a:cubicBezTo>
                <a:cubicBezTo>
                  <a:pt x="190" y="138"/>
                  <a:pt x="190" y="139"/>
                  <a:pt x="191" y="139"/>
                </a:cubicBezTo>
                <a:cubicBezTo>
                  <a:pt x="192" y="140"/>
                  <a:pt x="192" y="141"/>
                  <a:pt x="193" y="142"/>
                </a:cubicBezTo>
                <a:cubicBezTo>
                  <a:pt x="193" y="143"/>
                  <a:pt x="193" y="144"/>
                  <a:pt x="194" y="145"/>
                </a:cubicBezTo>
                <a:cubicBezTo>
                  <a:pt x="195" y="146"/>
                  <a:pt x="195" y="147"/>
                  <a:pt x="196" y="147"/>
                </a:cubicBezTo>
                <a:cubicBezTo>
                  <a:pt x="196" y="148"/>
                  <a:pt x="196" y="149"/>
                  <a:pt x="197" y="150"/>
                </a:cubicBezTo>
                <a:cubicBezTo>
                  <a:pt x="198" y="151"/>
                  <a:pt x="198" y="152"/>
                  <a:pt x="199" y="153"/>
                </a:cubicBezTo>
                <a:cubicBezTo>
                  <a:pt x="200" y="153"/>
                  <a:pt x="201" y="154"/>
                  <a:pt x="201" y="155"/>
                </a:cubicBezTo>
                <a:cubicBezTo>
                  <a:pt x="201" y="156"/>
                  <a:pt x="202" y="156"/>
                  <a:pt x="203" y="157"/>
                </a:cubicBezTo>
                <a:cubicBezTo>
                  <a:pt x="204" y="158"/>
                  <a:pt x="204" y="159"/>
                  <a:pt x="205" y="160"/>
                </a:cubicBezTo>
                <a:cubicBezTo>
                  <a:pt x="206" y="161"/>
                  <a:pt x="206" y="162"/>
                  <a:pt x="207" y="163"/>
                </a:cubicBezTo>
                <a:cubicBezTo>
                  <a:pt x="208" y="164"/>
                  <a:pt x="209" y="165"/>
                  <a:pt x="210" y="166"/>
                </a:cubicBezTo>
                <a:cubicBezTo>
                  <a:pt x="210" y="168"/>
                  <a:pt x="212" y="169"/>
                  <a:pt x="213" y="171"/>
                </a:cubicBezTo>
                <a:cubicBezTo>
                  <a:pt x="214" y="172"/>
                  <a:pt x="215" y="173"/>
                  <a:pt x="216" y="174"/>
                </a:cubicBezTo>
                <a:cubicBezTo>
                  <a:pt x="216" y="175"/>
                  <a:pt x="216" y="176"/>
                  <a:pt x="215" y="177"/>
                </a:cubicBezTo>
                <a:cubicBezTo>
                  <a:pt x="215" y="177"/>
                  <a:pt x="216" y="178"/>
                  <a:pt x="216" y="178"/>
                </a:cubicBezTo>
                <a:cubicBezTo>
                  <a:pt x="220" y="178"/>
                  <a:pt x="220" y="178"/>
                  <a:pt x="220" y="178"/>
                </a:cubicBezTo>
                <a:cubicBezTo>
                  <a:pt x="221" y="180"/>
                  <a:pt x="222" y="181"/>
                  <a:pt x="223" y="182"/>
                </a:cubicBezTo>
                <a:cubicBezTo>
                  <a:pt x="224" y="182"/>
                  <a:pt x="225" y="183"/>
                  <a:pt x="225" y="184"/>
                </a:cubicBezTo>
                <a:cubicBezTo>
                  <a:pt x="226" y="185"/>
                  <a:pt x="228" y="185"/>
                  <a:pt x="230" y="186"/>
                </a:cubicBezTo>
                <a:cubicBezTo>
                  <a:pt x="231" y="186"/>
                  <a:pt x="232" y="186"/>
                  <a:pt x="232" y="186"/>
                </a:cubicBezTo>
                <a:cubicBezTo>
                  <a:pt x="233" y="185"/>
                  <a:pt x="234" y="185"/>
                  <a:pt x="235" y="184"/>
                </a:cubicBezTo>
                <a:cubicBezTo>
                  <a:pt x="236" y="184"/>
                  <a:pt x="237" y="183"/>
                  <a:pt x="238" y="182"/>
                </a:cubicBezTo>
                <a:cubicBezTo>
                  <a:pt x="238" y="179"/>
                  <a:pt x="238" y="179"/>
                  <a:pt x="238" y="179"/>
                </a:cubicBezTo>
                <a:cubicBezTo>
                  <a:pt x="236" y="178"/>
                  <a:pt x="237" y="177"/>
                  <a:pt x="236" y="176"/>
                </a:cubicBezTo>
                <a:cubicBezTo>
                  <a:pt x="235" y="174"/>
                  <a:pt x="235" y="172"/>
                  <a:pt x="234" y="171"/>
                </a:cubicBezTo>
                <a:cubicBezTo>
                  <a:pt x="233" y="170"/>
                  <a:pt x="232" y="169"/>
                  <a:pt x="232" y="167"/>
                </a:cubicBezTo>
                <a:cubicBezTo>
                  <a:pt x="232" y="166"/>
                  <a:pt x="232" y="166"/>
                  <a:pt x="232" y="167"/>
                </a:cubicBezTo>
                <a:cubicBezTo>
                  <a:pt x="232" y="167"/>
                  <a:pt x="232" y="167"/>
                  <a:pt x="232" y="167"/>
                </a:cubicBezTo>
                <a:cubicBezTo>
                  <a:pt x="232" y="167"/>
                  <a:pt x="232" y="167"/>
                  <a:pt x="232" y="167"/>
                </a:cubicBezTo>
                <a:cubicBezTo>
                  <a:pt x="233" y="167"/>
                  <a:pt x="233" y="167"/>
                  <a:pt x="233" y="167"/>
                </a:cubicBezTo>
                <a:cubicBezTo>
                  <a:pt x="233" y="166"/>
                  <a:pt x="233" y="166"/>
                  <a:pt x="232" y="167"/>
                </a:cubicBezTo>
                <a:cubicBezTo>
                  <a:pt x="231" y="167"/>
                  <a:pt x="231" y="166"/>
                  <a:pt x="230" y="166"/>
                </a:cubicBezTo>
                <a:cubicBezTo>
                  <a:pt x="230" y="164"/>
                  <a:pt x="229" y="164"/>
                  <a:pt x="228" y="163"/>
                </a:cubicBezTo>
                <a:cubicBezTo>
                  <a:pt x="228" y="163"/>
                  <a:pt x="229" y="161"/>
                  <a:pt x="227" y="161"/>
                </a:cubicBezTo>
                <a:cubicBezTo>
                  <a:pt x="228" y="161"/>
                  <a:pt x="228" y="160"/>
                  <a:pt x="228" y="160"/>
                </a:cubicBezTo>
                <a:cubicBezTo>
                  <a:pt x="230" y="160"/>
                  <a:pt x="231" y="160"/>
                  <a:pt x="233" y="160"/>
                </a:cubicBezTo>
                <a:cubicBezTo>
                  <a:pt x="233" y="161"/>
                  <a:pt x="233" y="161"/>
                  <a:pt x="233" y="162"/>
                </a:cubicBezTo>
                <a:cubicBezTo>
                  <a:pt x="233" y="162"/>
                  <a:pt x="233" y="162"/>
                  <a:pt x="233" y="162"/>
                </a:cubicBezTo>
                <a:cubicBezTo>
                  <a:pt x="234" y="162"/>
                  <a:pt x="234" y="161"/>
                  <a:pt x="235" y="161"/>
                </a:cubicBezTo>
                <a:cubicBezTo>
                  <a:pt x="235" y="161"/>
                  <a:pt x="236" y="161"/>
                  <a:pt x="236" y="160"/>
                </a:cubicBezTo>
                <a:cubicBezTo>
                  <a:pt x="236" y="160"/>
                  <a:pt x="236" y="159"/>
                  <a:pt x="237" y="159"/>
                </a:cubicBezTo>
                <a:cubicBezTo>
                  <a:pt x="237" y="160"/>
                  <a:pt x="238" y="160"/>
                  <a:pt x="238" y="160"/>
                </a:cubicBezTo>
                <a:cubicBezTo>
                  <a:pt x="238" y="161"/>
                  <a:pt x="238" y="161"/>
                  <a:pt x="239" y="161"/>
                </a:cubicBezTo>
                <a:cubicBezTo>
                  <a:pt x="239" y="161"/>
                  <a:pt x="239" y="162"/>
                  <a:pt x="240" y="162"/>
                </a:cubicBezTo>
                <a:cubicBezTo>
                  <a:pt x="240" y="164"/>
                  <a:pt x="241" y="166"/>
                  <a:pt x="242" y="168"/>
                </a:cubicBezTo>
                <a:cubicBezTo>
                  <a:pt x="243" y="169"/>
                  <a:pt x="243" y="169"/>
                  <a:pt x="243" y="169"/>
                </a:cubicBezTo>
                <a:cubicBezTo>
                  <a:pt x="244" y="170"/>
                  <a:pt x="244" y="171"/>
                  <a:pt x="244" y="173"/>
                </a:cubicBezTo>
                <a:cubicBezTo>
                  <a:pt x="244" y="173"/>
                  <a:pt x="244" y="173"/>
                  <a:pt x="244" y="174"/>
                </a:cubicBezTo>
                <a:cubicBezTo>
                  <a:pt x="243" y="174"/>
                  <a:pt x="242" y="174"/>
                  <a:pt x="240" y="174"/>
                </a:cubicBezTo>
                <a:cubicBezTo>
                  <a:pt x="240" y="174"/>
                  <a:pt x="240" y="174"/>
                  <a:pt x="240" y="174"/>
                </a:cubicBezTo>
                <a:cubicBezTo>
                  <a:pt x="241" y="174"/>
                  <a:pt x="241" y="173"/>
                  <a:pt x="241" y="173"/>
                </a:cubicBezTo>
                <a:cubicBezTo>
                  <a:pt x="240" y="173"/>
                  <a:pt x="240" y="173"/>
                  <a:pt x="240" y="173"/>
                </a:cubicBezTo>
                <a:cubicBezTo>
                  <a:pt x="240" y="173"/>
                  <a:pt x="240" y="174"/>
                  <a:pt x="240" y="174"/>
                </a:cubicBezTo>
                <a:cubicBezTo>
                  <a:pt x="241" y="174"/>
                  <a:pt x="243" y="175"/>
                  <a:pt x="243" y="175"/>
                </a:cubicBezTo>
                <a:cubicBezTo>
                  <a:pt x="243" y="175"/>
                  <a:pt x="244" y="175"/>
                  <a:pt x="244" y="175"/>
                </a:cubicBezTo>
                <a:cubicBezTo>
                  <a:pt x="244" y="175"/>
                  <a:pt x="245" y="175"/>
                  <a:pt x="245" y="175"/>
                </a:cubicBezTo>
                <a:cubicBezTo>
                  <a:pt x="245" y="176"/>
                  <a:pt x="247" y="177"/>
                  <a:pt x="246" y="179"/>
                </a:cubicBezTo>
                <a:cubicBezTo>
                  <a:pt x="246" y="180"/>
                  <a:pt x="246" y="181"/>
                  <a:pt x="246" y="182"/>
                </a:cubicBezTo>
                <a:cubicBezTo>
                  <a:pt x="246" y="183"/>
                  <a:pt x="245" y="185"/>
                  <a:pt x="245" y="186"/>
                </a:cubicBezTo>
                <a:cubicBezTo>
                  <a:pt x="244" y="187"/>
                  <a:pt x="244" y="188"/>
                  <a:pt x="243" y="189"/>
                </a:cubicBezTo>
                <a:cubicBezTo>
                  <a:pt x="242" y="189"/>
                  <a:pt x="241" y="190"/>
                  <a:pt x="240" y="191"/>
                </a:cubicBezTo>
                <a:cubicBezTo>
                  <a:pt x="240" y="192"/>
                  <a:pt x="239" y="193"/>
                  <a:pt x="238" y="193"/>
                </a:cubicBezTo>
                <a:cubicBezTo>
                  <a:pt x="237" y="193"/>
                  <a:pt x="236" y="193"/>
                  <a:pt x="236" y="194"/>
                </a:cubicBezTo>
                <a:cubicBezTo>
                  <a:pt x="235" y="194"/>
                  <a:pt x="235" y="195"/>
                  <a:pt x="234" y="195"/>
                </a:cubicBezTo>
                <a:cubicBezTo>
                  <a:pt x="233" y="194"/>
                  <a:pt x="232" y="195"/>
                  <a:pt x="232" y="195"/>
                </a:cubicBezTo>
                <a:cubicBezTo>
                  <a:pt x="231" y="196"/>
                  <a:pt x="231" y="195"/>
                  <a:pt x="230" y="195"/>
                </a:cubicBezTo>
                <a:cubicBezTo>
                  <a:pt x="230" y="195"/>
                  <a:pt x="230" y="195"/>
                  <a:pt x="229" y="195"/>
                </a:cubicBezTo>
                <a:cubicBezTo>
                  <a:pt x="228" y="194"/>
                  <a:pt x="227" y="195"/>
                  <a:pt x="226" y="194"/>
                </a:cubicBezTo>
                <a:cubicBezTo>
                  <a:pt x="225" y="193"/>
                  <a:pt x="223" y="193"/>
                  <a:pt x="222" y="192"/>
                </a:cubicBezTo>
                <a:cubicBezTo>
                  <a:pt x="221" y="191"/>
                  <a:pt x="220" y="191"/>
                  <a:pt x="219" y="190"/>
                </a:cubicBezTo>
                <a:cubicBezTo>
                  <a:pt x="218" y="189"/>
                  <a:pt x="218" y="188"/>
                  <a:pt x="217" y="188"/>
                </a:cubicBezTo>
                <a:cubicBezTo>
                  <a:pt x="214" y="186"/>
                  <a:pt x="212" y="183"/>
                  <a:pt x="210" y="181"/>
                </a:cubicBezTo>
                <a:cubicBezTo>
                  <a:pt x="208" y="180"/>
                  <a:pt x="208" y="178"/>
                  <a:pt x="207" y="177"/>
                </a:cubicBezTo>
                <a:cubicBezTo>
                  <a:pt x="205" y="176"/>
                  <a:pt x="204" y="175"/>
                  <a:pt x="203" y="174"/>
                </a:cubicBezTo>
                <a:cubicBezTo>
                  <a:pt x="202" y="173"/>
                  <a:pt x="202" y="172"/>
                  <a:pt x="201" y="171"/>
                </a:cubicBezTo>
                <a:cubicBezTo>
                  <a:pt x="201" y="170"/>
                  <a:pt x="200" y="170"/>
                  <a:pt x="199" y="169"/>
                </a:cubicBezTo>
                <a:cubicBezTo>
                  <a:pt x="199" y="168"/>
                  <a:pt x="199" y="167"/>
                  <a:pt x="198" y="166"/>
                </a:cubicBezTo>
                <a:cubicBezTo>
                  <a:pt x="197" y="166"/>
                  <a:pt x="196" y="165"/>
                  <a:pt x="196" y="164"/>
                </a:cubicBezTo>
                <a:cubicBezTo>
                  <a:pt x="195" y="163"/>
                  <a:pt x="194" y="162"/>
                  <a:pt x="193" y="161"/>
                </a:cubicBezTo>
                <a:cubicBezTo>
                  <a:pt x="192" y="160"/>
                  <a:pt x="192" y="159"/>
                  <a:pt x="191" y="158"/>
                </a:cubicBezTo>
                <a:cubicBezTo>
                  <a:pt x="190" y="157"/>
                  <a:pt x="190" y="155"/>
                  <a:pt x="189" y="155"/>
                </a:cubicBezTo>
                <a:cubicBezTo>
                  <a:pt x="188" y="153"/>
                  <a:pt x="187" y="150"/>
                  <a:pt x="186" y="148"/>
                </a:cubicBezTo>
                <a:cubicBezTo>
                  <a:pt x="185" y="148"/>
                  <a:pt x="186" y="148"/>
                  <a:pt x="186" y="147"/>
                </a:cubicBezTo>
                <a:cubicBezTo>
                  <a:pt x="186" y="147"/>
                  <a:pt x="186" y="147"/>
                  <a:pt x="187" y="147"/>
                </a:cubicBezTo>
                <a:cubicBezTo>
                  <a:pt x="188" y="147"/>
                  <a:pt x="189" y="146"/>
                  <a:pt x="188" y="145"/>
                </a:cubicBezTo>
                <a:cubicBezTo>
                  <a:pt x="188" y="144"/>
                  <a:pt x="189" y="143"/>
                  <a:pt x="189" y="143"/>
                </a:cubicBezTo>
                <a:cubicBezTo>
                  <a:pt x="187" y="141"/>
                  <a:pt x="187" y="141"/>
                  <a:pt x="187" y="141"/>
                </a:cubicBezTo>
                <a:cubicBezTo>
                  <a:pt x="188" y="139"/>
                  <a:pt x="187" y="138"/>
                  <a:pt x="188" y="136"/>
                </a:cubicBezTo>
                <a:cubicBezTo>
                  <a:pt x="188" y="136"/>
                  <a:pt x="187" y="136"/>
                  <a:pt x="188" y="134"/>
                </a:cubicBezTo>
                <a:cubicBezTo>
                  <a:pt x="188" y="134"/>
                  <a:pt x="188" y="134"/>
                  <a:pt x="187" y="134"/>
                </a:cubicBezTo>
                <a:cubicBezTo>
                  <a:pt x="187" y="135"/>
                  <a:pt x="187" y="135"/>
                  <a:pt x="187" y="135"/>
                </a:cubicBezTo>
                <a:cubicBezTo>
                  <a:pt x="187" y="135"/>
                  <a:pt x="188" y="135"/>
                  <a:pt x="188" y="135"/>
                </a:cubicBezTo>
                <a:cubicBezTo>
                  <a:pt x="188" y="135"/>
                  <a:pt x="188" y="134"/>
                  <a:pt x="188" y="134"/>
                </a:cubicBezTo>
                <a:cubicBezTo>
                  <a:pt x="188" y="134"/>
                  <a:pt x="188" y="134"/>
                  <a:pt x="188" y="134"/>
                </a:cubicBezTo>
                <a:moveTo>
                  <a:pt x="232" y="165"/>
                </a:moveTo>
                <a:cubicBezTo>
                  <a:pt x="233" y="165"/>
                  <a:pt x="233" y="165"/>
                  <a:pt x="233" y="165"/>
                </a:cubicBezTo>
                <a:cubicBezTo>
                  <a:pt x="234" y="164"/>
                  <a:pt x="235" y="164"/>
                  <a:pt x="236" y="164"/>
                </a:cubicBezTo>
                <a:cubicBezTo>
                  <a:pt x="236" y="164"/>
                  <a:pt x="237" y="164"/>
                  <a:pt x="237" y="164"/>
                </a:cubicBezTo>
                <a:cubicBezTo>
                  <a:pt x="237" y="164"/>
                  <a:pt x="238" y="164"/>
                  <a:pt x="238" y="163"/>
                </a:cubicBezTo>
                <a:cubicBezTo>
                  <a:pt x="238" y="163"/>
                  <a:pt x="237" y="162"/>
                  <a:pt x="237" y="162"/>
                </a:cubicBezTo>
                <a:cubicBezTo>
                  <a:pt x="237" y="162"/>
                  <a:pt x="236" y="162"/>
                  <a:pt x="236" y="162"/>
                </a:cubicBezTo>
                <a:cubicBezTo>
                  <a:pt x="236" y="163"/>
                  <a:pt x="235" y="163"/>
                  <a:pt x="234" y="163"/>
                </a:cubicBezTo>
                <a:cubicBezTo>
                  <a:pt x="233" y="163"/>
                  <a:pt x="233" y="164"/>
                  <a:pt x="232" y="165"/>
                </a:cubicBezTo>
                <a:moveTo>
                  <a:pt x="235" y="168"/>
                </a:moveTo>
                <a:cubicBezTo>
                  <a:pt x="235" y="168"/>
                  <a:pt x="236" y="168"/>
                  <a:pt x="236" y="169"/>
                </a:cubicBezTo>
                <a:cubicBezTo>
                  <a:pt x="236" y="169"/>
                  <a:pt x="237" y="169"/>
                  <a:pt x="237" y="169"/>
                </a:cubicBezTo>
                <a:cubicBezTo>
                  <a:pt x="237" y="169"/>
                  <a:pt x="238" y="169"/>
                  <a:pt x="238" y="168"/>
                </a:cubicBezTo>
                <a:cubicBezTo>
                  <a:pt x="238" y="168"/>
                  <a:pt x="238" y="167"/>
                  <a:pt x="237" y="167"/>
                </a:cubicBezTo>
                <a:cubicBezTo>
                  <a:pt x="237" y="167"/>
                  <a:pt x="236" y="167"/>
                  <a:pt x="235" y="168"/>
                </a:cubicBezTo>
                <a:moveTo>
                  <a:pt x="217" y="181"/>
                </a:moveTo>
                <a:cubicBezTo>
                  <a:pt x="216" y="180"/>
                  <a:pt x="215" y="180"/>
                  <a:pt x="215" y="181"/>
                </a:cubicBezTo>
                <a:cubicBezTo>
                  <a:pt x="215" y="181"/>
                  <a:pt x="215" y="181"/>
                  <a:pt x="215" y="181"/>
                </a:cubicBezTo>
                <a:cubicBezTo>
                  <a:pt x="215" y="181"/>
                  <a:pt x="216" y="181"/>
                  <a:pt x="217" y="181"/>
                </a:cubicBezTo>
                <a:cubicBezTo>
                  <a:pt x="217" y="181"/>
                  <a:pt x="217" y="181"/>
                  <a:pt x="217" y="181"/>
                </a:cubicBezTo>
                <a:moveTo>
                  <a:pt x="232" y="162"/>
                </a:moveTo>
                <a:cubicBezTo>
                  <a:pt x="232" y="162"/>
                  <a:pt x="232" y="162"/>
                  <a:pt x="232" y="162"/>
                </a:cubicBezTo>
                <a:cubicBezTo>
                  <a:pt x="232" y="162"/>
                  <a:pt x="232" y="162"/>
                  <a:pt x="231" y="162"/>
                </a:cubicBezTo>
                <a:cubicBezTo>
                  <a:pt x="231" y="162"/>
                  <a:pt x="231" y="162"/>
                  <a:pt x="231" y="162"/>
                </a:cubicBezTo>
                <a:cubicBezTo>
                  <a:pt x="231" y="162"/>
                  <a:pt x="231" y="162"/>
                  <a:pt x="232" y="162"/>
                </a:cubicBezTo>
                <a:moveTo>
                  <a:pt x="189" y="139"/>
                </a:moveTo>
                <a:cubicBezTo>
                  <a:pt x="189" y="139"/>
                  <a:pt x="189" y="139"/>
                  <a:pt x="188" y="139"/>
                </a:cubicBezTo>
                <a:cubicBezTo>
                  <a:pt x="188" y="139"/>
                  <a:pt x="189" y="139"/>
                  <a:pt x="189" y="139"/>
                </a:cubicBezTo>
                <a:cubicBezTo>
                  <a:pt x="189" y="139"/>
                  <a:pt x="189" y="139"/>
                  <a:pt x="189" y="139"/>
                </a:cubicBezTo>
                <a:cubicBezTo>
                  <a:pt x="189" y="139"/>
                  <a:pt x="189" y="139"/>
                  <a:pt x="189" y="139"/>
                </a:cubicBezTo>
                <a:moveTo>
                  <a:pt x="190" y="145"/>
                </a:moveTo>
                <a:cubicBezTo>
                  <a:pt x="190" y="145"/>
                  <a:pt x="190" y="145"/>
                  <a:pt x="190" y="144"/>
                </a:cubicBezTo>
                <a:cubicBezTo>
                  <a:pt x="190" y="144"/>
                  <a:pt x="189" y="145"/>
                  <a:pt x="189" y="145"/>
                </a:cubicBezTo>
                <a:cubicBezTo>
                  <a:pt x="190" y="145"/>
                  <a:pt x="190" y="145"/>
                  <a:pt x="190" y="145"/>
                </a:cubicBezTo>
                <a:cubicBezTo>
                  <a:pt x="190" y="145"/>
                  <a:pt x="190" y="145"/>
                  <a:pt x="190" y="145"/>
                </a:cubicBezTo>
                <a:moveTo>
                  <a:pt x="218" y="180"/>
                </a:moveTo>
                <a:cubicBezTo>
                  <a:pt x="218" y="180"/>
                  <a:pt x="219" y="180"/>
                  <a:pt x="219" y="180"/>
                </a:cubicBezTo>
                <a:cubicBezTo>
                  <a:pt x="218" y="180"/>
                  <a:pt x="218" y="180"/>
                  <a:pt x="218" y="180"/>
                </a:cubicBezTo>
                <a:cubicBezTo>
                  <a:pt x="218" y="180"/>
                  <a:pt x="218" y="180"/>
                  <a:pt x="218" y="180"/>
                </a:cubicBezTo>
                <a:cubicBezTo>
                  <a:pt x="218" y="180"/>
                  <a:pt x="218" y="180"/>
                  <a:pt x="218" y="180"/>
                </a:cubicBezTo>
                <a:moveTo>
                  <a:pt x="182" y="664"/>
                </a:moveTo>
                <a:cubicBezTo>
                  <a:pt x="182" y="663"/>
                  <a:pt x="181" y="663"/>
                  <a:pt x="180" y="663"/>
                </a:cubicBezTo>
                <a:cubicBezTo>
                  <a:pt x="180" y="663"/>
                  <a:pt x="180" y="663"/>
                  <a:pt x="180" y="662"/>
                </a:cubicBezTo>
                <a:cubicBezTo>
                  <a:pt x="180" y="662"/>
                  <a:pt x="180" y="662"/>
                  <a:pt x="180" y="661"/>
                </a:cubicBezTo>
                <a:cubicBezTo>
                  <a:pt x="184" y="659"/>
                  <a:pt x="185" y="657"/>
                  <a:pt x="187" y="655"/>
                </a:cubicBezTo>
                <a:cubicBezTo>
                  <a:pt x="187" y="654"/>
                  <a:pt x="187" y="654"/>
                  <a:pt x="187" y="653"/>
                </a:cubicBezTo>
                <a:cubicBezTo>
                  <a:pt x="187" y="652"/>
                  <a:pt x="189" y="651"/>
                  <a:pt x="188" y="650"/>
                </a:cubicBezTo>
                <a:cubicBezTo>
                  <a:pt x="188" y="648"/>
                  <a:pt x="188" y="646"/>
                  <a:pt x="188" y="644"/>
                </a:cubicBezTo>
                <a:cubicBezTo>
                  <a:pt x="188" y="643"/>
                  <a:pt x="187" y="643"/>
                  <a:pt x="187" y="642"/>
                </a:cubicBezTo>
                <a:cubicBezTo>
                  <a:pt x="188" y="640"/>
                  <a:pt x="187" y="639"/>
                  <a:pt x="187" y="638"/>
                </a:cubicBezTo>
                <a:cubicBezTo>
                  <a:pt x="186" y="637"/>
                  <a:pt x="187" y="635"/>
                  <a:pt x="186" y="634"/>
                </a:cubicBezTo>
                <a:cubicBezTo>
                  <a:pt x="186" y="632"/>
                  <a:pt x="188" y="632"/>
                  <a:pt x="187" y="630"/>
                </a:cubicBezTo>
                <a:cubicBezTo>
                  <a:pt x="187" y="629"/>
                  <a:pt x="187" y="628"/>
                  <a:pt x="187" y="627"/>
                </a:cubicBezTo>
                <a:cubicBezTo>
                  <a:pt x="187" y="626"/>
                  <a:pt x="188" y="626"/>
                  <a:pt x="188" y="626"/>
                </a:cubicBezTo>
                <a:cubicBezTo>
                  <a:pt x="189" y="624"/>
                  <a:pt x="190" y="622"/>
                  <a:pt x="190" y="621"/>
                </a:cubicBezTo>
                <a:cubicBezTo>
                  <a:pt x="191" y="619"/>
                  <a:pt x="193" y="618"/>
                  <a:pt x="194" y="617"/>
                </a:cubicBezTo>
                <a:cubicBezTo>
                  <a:pt x="194" y="617"/>
                  <a:pt x="195" y="616"/>
                  <a:pt x="195" y="616"/>
                </a:cubicBezTo>
                <a:cubicBezTo>
                  <a:pt x="196" y="614"/>
                  <a:pt x="198" y="614"/>
                  <a:pt x="199" y="613"/>
                </a:cubicBezTo>
                <a:cubicBezTo>
                  <a:pt x="200" y="613"/>
                  <a:pt x="201" y="612"/>
                  <a:pt x="203" y="612"/>
                </a:cubicBezTo>
                <a:cubicBezTo>
                  <a:pt x="204" y="610"/>
                  <a:pt x="207" y="611"/>
                  <a:pt x="209" y="611"/>
                </a:cubicBezTo>
                <a:cubicBezTo>
                  <a:pt x="210" y="612"/>
                  <a:pt x="211" y="612"/>
                  <a:pt x="213" y="612"/>
                </a:cubicBezTo>
                <a:cubicBezTo>
                  <a:pt x="213" y="612"/>
                  <a:pt x="214" y="613"/>
                  <a:pt x="214" y="614"/>
                </a:cubicBezTo>
                <a:cubicBezTo>
                  <a:pt x="215" y="614"/>
                  <a:pt x="215" y="615"/>
                  <a:pt x="216" y="615"/>
                </a:cubicBezTo>
                <a:cubicBezTo>
                  <a:pt x="216" y="616"/>
                  <a:pt x="216" y="617"/>
                  <a:pt x="216" y="618"/>
                </a:cubicBezTo>
                <a:cubicBezTo>
                  <a:pt x="217" y="617"/>
                  <a:pt x="217" y="617"/>
                  <a:pt x="217" y="617"/>
                </a:cubicBezTo>
                <a:cubicBezTo>
                  <a:pt x="218" y="617"/>
                  <a:pt x="218" y="617"/>
                  <a:pt x="218" y="618"/>
                </a:cubicBezTo>
                <a:cubicBezTo>
                  <a:pt x="218" y="619"/>
                  <a:pt x="219" y="620"/>
                  <a:pt x="219" y="621"/>
                </a:cubicBezTo>
                <a:cubicBezTo>
                  <a:pt x="218" y="622"/>
                  <a:pt x="219" y="623"/>
                  <a:pt x="220" y="624"/>
                </a:cubicBezTo>
                <a:cubicBezTo>
                  <a:pt x="220" y="624"/>
                  <a:pt x="220" y="625"/>
                  <a:pt x="218" y="625"/>
                </a:cubicBezTo>
                <a:cubicBezTo>
                  <a:pt x="218" y="625"/>
                  <a:pt x="219" y="625"/>
                  <a:pt x="219" y="625"/>
                </a:cubicBezTo>
                <a:cubicBezTo>
                  <a:pt x="219" y="625"/>
                  <a:pt x="219" y="625"/>
                  <a:pt x="219" y="625"/>
                </a:cubicBezTo>
                <a:cubicBezTo>
                  <a:pt x="218" y="624"/>
                  <a:pt x="218" y="624"/>
                  <a:pt x="218" y="625"/>
                </a:cubicBezTo>
                <a:cubicBezTo>
                  <a:pt x="218" y="625"/>
                  <a:pt x="218" y="625"/>
                  <a:pt x="218" y="625"/>
                </a:cubicBezTo>
                <a:cubicBezTo>
                  <a:pt x="219" y="626"/>
                  <a:pt x="219" y="627"/>
                  <a:pt x="219" y="629"/>
                </a:cubicBezTo>
                <a:cubicBezTo>
                  <a:pt x="218" y="630"/>
                  <a:pt x="216" y="630"/>
                  <a:pt x="217" y="632"/>
                </a:cubicBezTo>
                <a:cubicBezTo>
                  <a:pt x="217" y="632"/>
                  <a:pt x="216" y="633"/>
                  <a:pt x="216" y="633"/>
                </a:cubicBezTo>
                <a:cubicBezTo>
                  <a:pt x="215" y="634"/>
                  <a:pt x="215" y="635"/>
                  <a:pt x="215" y="635"/>
                </a:cubicBezTo>
                <a:cubicBezTo>
                  <a:pt x="214" y="636"/>
                  <a:pt x="214" y="635"/>
                  <a:pt x="213" y="634"/>
                </a:cubicBezTo>
                <a:cubicBezTo>
                  <a:pt x="212" y="634"/>
                  <a:pt x="212" y="633"/>
                  <a:pt x="211" y="633"/>
                </a:cubicBezTo>
                <a:cubicBezTo>
                  <a:pt x="210" y="633"/>
                  <a:pt x="210" y="632"/>
                  <a:pt x="209" y="631"/>
                </a:cubicBezTo>
                <a:cubicBezTo>
                  <a:pt x="210" y="630"/>
                  <a:pt x="211" y="629"/>
                  <a:pt x="211" y="627"/>
                </a:cubicBezTo>
                <a:cubicBezTo>
                  <a:pt x="211" y="626"/>
                  <a:pt x="212" y="626"/>
                  <a:pt x="212" y="625"/>
                </a:cubicBezTo>
                <a:cubicBezTo>
                  <a:pt x="212" y="624"/>
                  <a:pt x="212" y="623"/>
                  <a:pt x="212" y="623"/>
                </a:cubicBezTo>
                <a:cubicBezTo>
                  <a:pt x="211" y="622"/>
                  <a:pt x="211" y="620"/>
                  <a:pt x="210" y="620"/>
                </a:cubicBezTo>
                <a:cubicBezTo>
                  <a:pt x="210" y="620"/>
                  <a:pt x="209" y="619"/>
                  <a:pt x="209" y="619"/>
                </a:cubicBezTo>
                <a:cubicBezTo>
                  <a:pt x="207" y="619"/>
                  <a:pt x="206" y="619"/>
                  <a:pt x="205" y="618"/>
                </a:cubicBezTo>
                <a:cubicBezTo>
                  <a:pt x="204" y="618"/>
                  <a:pt x="204" y="620"/>
                  <a:pt x="202" y="620"/>
                </a:cubicBezTo>
                <a:cubicBezTo>
                  <a:pt x="201" y="621"/>
                  <a:pt x="199" y="622"/>
                  <a:pt x="198" y="624"/>
                </a:cubicBezTo>
                <a:cubicBezTo>
                  <a:pt x="198" y="626"/>
                  <a:pt x="197" y="627"/>
                  <a:pt x="196" y="628"/>
                </a:cubicBezTo>
                <a:cubicBezTo>
                  <a:pt x="195" y="629"/>
                  <a:pt x="197" y="631"/>
                  <a:pt x="195" y="631"/>
                </a:cubicBezTo>
                <a:cubicBezTo>
                  <a:pt x="195" y="632"/>
                  <a:pt x="195" y="634"/>
                  <a:pt x="195" y="635"/>
                </a:cubicBezTo>
                <a:cubicBezTo>
                  <a:pt x="196" y="635"/>
                  <a:pt x="196" y="636"/>
                  <a:pt x="196" y="636"/>
                </a:cubicBezTo>
                <a:cubicBezTo>
                  <a:pt x="196" y="637"/>
                  <a:pt x="196" y="638"/>
                  <a:pt x="196" y="639"/>
                </a:cubicBezTo>
                <a:cubicBezTo>
                  <a:pt x="197" y="640"/>
                  <a:pt x="197" y="641"/>
                  <a:pt x="197" y="643"/>
                </a:cubicBezTo>
                <a:cubicBezTo>
                  <a:pt x="197" y="644"/>
                  <a:pt x="197" y="645"/>
                  <a:pt x="197" y="646"/>
                </a:cubicBezTo>
                <a:cubicBezTo>
                  <a:pt x="197" y="647"/>
                  <a:pt x="197" y="648"/>
                  <a:pt x="197" y="649"/>
                </a:cubicBezTo>
                <a:cubicBezTo>
                  <a:pt x="197" y="650"/>
                  <a:pt x="197" y="652"/>
                  <a:pt x="196" y="652"/>
                </a:cubicBezTo>
                <a:cubicBezTo>
                  <a:pt x="196" y="653"/>
                  <a:pt x="196" y="654"/>
                  <a:pt x="196" y="655"/>
                </a:cubicBezTo>
                <a:cubicBezTo>
                  <a:pt x="196" y="655"/>
                  <a:pt x="195" y="655"/>
                  <a:pt x="195" y="656"/>
                </a:cubicBezTo>
                <a:cubicBezTo>
                  <a:pt x="195" y="657"/>
                  <a:pt x="195" y="658"/>
                  <a:pt x="194" y="658"/>
                </a:cubicBezTo>
                <a:cubicBezTo>
                  <a:pt x="193" y="659"/>
                  <a:pt x="193" y="660"/>
                  <a:pt x="193" y="660"/>
                </a:cubicBezTo>
                <a:cubicBezTo>
                  <a:pt x="192" y="661"/>
                  <a:pt x="191" y="661"/>
                  <a:pt x="191" y="663"/>
                </a:cubicBezTo>
                <a:cubicBezTo>
                  <a:pt x="191" y="663"/>
                  <a:pt x="190" y="664"/>
                  <a:pt x="189" y="665"/>
                </a:cubicBezTo>
                <a:cubicBezTo>
                  <a:pt x="188" y="666"/>
                  <a:pt x="186" y="666"/>
                  <a:pt x="185" y="668"/>
                </a:cubicBezTo>
                <a:cubicBezTo>
                  <a:pt x="184" y="668"/>
                  <a:pt x="183" y="668"/>
                  <a:pt x="184" y="669"/>
                </a:cubicBezTo>
                <a:cubicBezTo>
                  <a:pt x="182" y="670"/>
                  <a:pt x="181" y="670"/>
                  <a:pt x="179" y="672"/>
                </a:cubicBezTo>
                <a:cubicBezTo>
                  <a:pt x="178" y="671"/>
                  <a:pt x="177" y="673"/>
                  <a:pt x="176" y="673"/>
                </a:cubicBezTo>
                <a:cubicBezTo>
                  <a:pt x="174" y="673"/>
                  <a:pt x="173" y="673"/>
                  <a:pt x="172" y="673"/>
                </a:cubicBezTo>
                <a:cubicBezTo>
                  <a:pt x="172" y="673"/>
                  <a:pt x="171" y="673"/>
                  <a:pt x="170" y="672"/>
                </a:cubicBezTo>
                <a:cubicBezTo>
                  <a:pt x="170" y="671"/>
                  <a:pt x="169" y="672"/>
                  <a:pt x="168" y="672"/>
                </a:cubicBezTo>
                <a:cubicBezTo>
                  <a:pt x="167" y="671"/>
                  <a:pt x="167" y="671"/>
                  <a:pt x="166" y="671"/>
                </a:cubicBezTo>
                <a:cubicBezTo>
                  <a:pt x="165" y="670"/>
                  <a:pt x="166" y="669"/>
                  <a:pt x="164" y="669"/>
                </a:cubicBezTo>
                <a:cubicBezTo>
                  <a:pt x="164" y="669"/>
                  <a:pt x="163" y="668"/>
                  <a:pt x="162" y="667"/>
                </a:cubicBezTo>
                <a:cubicBezTo>
                  <a:pt x="162" y="666"/>
                  <a:pt x="162" y="665"/>
                  <a:pt x="161" y="665"/>
                </a:cubicBezTo>
                <a:cubicBezTo>
                  <a:pt x="160" y="664"/>
                  <a:pt x="160" y="662"/>
                  <a:pt x="159" y="661"/>
                </a:cubicBezTo>
                <a:cubicBezTo>
                  <a:pt x="158" y="660"/>
                  <a:pt x="159" y="660"/>
                  <a:pt x="160" y="659"/>
                </a:cubicBezTo>
                <a:cubicBezTo>
                  <a:pt x="160" y="657"/>
                  <a:pt x="160" y="656"/>
                  <a:pt x="160" y="654"/>
                </a:cubicBezTo>
                <a:cubicBezTo>
                  <a:pt x="161" y="653"/>
                  <a:pt x="161" y="651"/>
                  <a:pt x="162" y="650"/>
                </a:cubicBezTo>
                <a:cubicBezTo>
                  <a:pt x="163" y="648"/>
                  <a:pt x="164" y="647"/>
                  <a:pt x="165" y="646"/>
                </a:cubicBezTo>
                <a:cubicBezTo>
                  <a:pt x="166" y="647"/>
                  <a:pt x="167" y="647"/>
                  <a:pt x="168" y="648"/>
                </a:cubicBezTo>
                <a:cubicBezTo>
                  <a:pt x="169" y="648"/>
                  <a:pt x="170" y="650"/>
                  <a:pt x="171" y="649"/>
                </a:cubicBezTo>
                <a:cubicBezTo>
                  <a:pt x="169" y="651"/>
                  <a:pt x="169" y="654"/>
                  <a:pt x="167" y="657"/>
                </a:cubicBezTo>
                <a:cubicBezTo>
                  <a:pt x="167" y="657"/>
                  <a:pt x="167" y="657"/>
                  <a:pt x="167" y="658"/>
                </a:cubicBezTo>
                <a:cubicBezTo>
                  <a:pt x="166" y="659"/>
                  <a:pt x="167" y="661"/>
                  <a:pt x="166" y="663"/>
                </a:cubicBezTo>
                <a:cubicBezTo>
                  <a:pt x="166" y="663"/>
                  <a:pt x="166" y="663"/>
                  <a:pt x="166" y="663"/>
                </a:cubicBezTo>
                <a:cubicBezTo>
                  <a:pt x="167" y="664"/>
                  <a:pt x="168" y="664"/>
                  <a:pt x="168" y="665"/>
                </a:cubicBezTo>
                <a:cubicBezTo>
                  <a:pt x="168" y="665"/>
                  <a:pt x="168" y="665"/>
                  <a:pt x="167" y="666"/>
                </a:cubicBezTo>
                <a:cubicBezTo>
                  <a:pt x="169" y="666"/>
                  <a:pt x="170" y="666"/>
                  <a:pt x="171" y="666"/>
                </a:cubicBezTo>
                <a:cubicBezTo>
                  <a:pt x="172" y="665"/>
                  <a:pt x="173" y="665"/>
                  <a:pt x="175" y="665"/>
                </a:cubicBezTo>
                <a:cubicBezTo>
                  <a:pt x="175" y="666"/>
                  <a:pt x="176" y="666"/>
                  <a:pt x="176" y="667"/>
                </a:cubicBezTo>
                <a:cubicBezTo>
                  <a:pt x="176" y="668"/>
                  <a:pt x="177" y="668"/>
                  <a:pt x="178" y="668"/>
                </a:cubicBezTo>
                <a:cubicBezTo>
                  <a:pt x="179" y="669"/>
                  <a:pt x="179" y="668"/>
                  <a:pt x="180" y="668"/>
                </a:cubicBezTo>
                <a:cubicBezTo>
                  <a:pt x="181" y="668"/>
                  <a:pt x="182" y="666"/>
                  <a:pt x="183" y="665"/>
                </a:cubicBezTo>
                <a:cubicBezTo>
                  <a:pt x="183" y="665"/>
                  <a:pt x="183" y="664"/>
                  <a:pt x="182" y="664"/>
                </a:cubicBezTo>
                <a:moveTo>
                  <a:pt x="93" y="353"/>
                </a:moveTo>
                <a:cubicBezTo>
                  <a:pt x="94" y="356"/>
                  <a:pt x="94" y="356"/>
                  <a:pt x="94" y="356"/>
                </a:cubicBezTo>
                <a:cubicBezTo>
                  <a:pt x="93" y="357"/>
                  <a:pt x="94" y="357"/>
                  <a:pt x="94" y="358"/>
                </a:cubicBezTo>
                <a:cubicBezTo>
                  <a:pt x="94" y="357"/>
                  <a:pt x="94" y="357"/>
                  <a:pt x="94" y="357"/>
                </a:cubicBezTo>
                <a:cubicBezTo>
                  <a:pt x="95" y="357"/>
                  <a:pt x="96" y="357"/>
                  <a:pt x="96" y="357"/>
                </a:cubicBezTo>
                <a:cubicBezTo>
                  <a:pt x="97" y="357"/>
                  <a:pt x="97" y="357"/>
                  <a:pt x="97" y="358"/>
                </a:cubicBezTo>
                <a:cubicBezTo>
                  <a:pt x="97" y="358"/>
                  <a:pt x="97" y="359"/>
                  <a:pt x="96" y="359"/>
                </a:cubicBezTo>
                <a:cubicBezTo>
                  <a:pt x="96" y="359"/>
                  <a:pt x="95" y="359"/>
                  <a:pt x="96" y="360"/>
                </a:cubicBezTo>
                <a:cubicBezTo>
                  <a:pt x="96" y="360"/>
                  <a:pt x="96" y="360"/>
                  <a:pt x="96" y="361"/>
                </a:cubicBezTo>
                <a:cubicBezTo>
                  <a:pt x="96" y="362"/>
                  <a:pt x="96" y="362"/>
                  <a:pt x="96" y="363"/>
                </a:cubicBezTo>
                <a:cubicBezTo>
                  <a:pt x="96" y="363"/>
                  <a:pt x="96" y="364"/>
                  <a:pt x="96" y="364"/>
                </a:cubicBezTo>
                <a:cubicBezTo>
                  <a:pt x="95" y="365"/>
                  <a:pt x="96" y="367"/>
                  <a:pt x="95" y="367"/>
                </a:cubicBezTo>
                <a:cubicBezTo>
                  <a:pt x="94" y="368"/>
                  <a:pt x="95" y="368"/>
                  <a:pt x="95" y="368"/>
                </a:cubicBezTo>
                <a:cubicBezTo>
                  <a:pt x="96" y="369"/>
                  <a:pt x="96" y="370"/>
                  <a:pt x="95" y="371"/>
                </a:cubicBezTo>
                <a:cubicBezTo>
                  <a:pt x="94" y="372"/>
                  <a:pt x="95" y="373"/>
                  <a:pt x="94" y="374"/>
                </a:cubicBezTo>
                <a:cubicBezTo>
                  <a:pt x="95" y="374"/>
                  <a:pt x="95" y="374"/>
                  <a:pt x="96" y="374"/>
                </a:cubicBezTo>
                <a:cubicBezTo>
                  <a:pt x="97" y="374"/>
                  <a:pt x="98" y="374"/>
                  <a:pt x="100" y="374"/>
                </a:cubicBezTo>
                <a:cubicBezTo>
                  <a:pt x="101" y="374"/>
                  <a:pt x="102" y="375"/>
                  <a:pt x="103" y="375"/>
                </a:cubicBezTo>
                <a:cubicBezTo>
                  <a:pt x="105" y="375"/>
                  <a:pt x="107" y="375"/>
                  <a:pt x="110" y="375"/>
                </a:cubicBezTo>
                <a:cubicBezTo>
                  <a:pt x="111" y="375"/>
                  <a:pt x="111" y="376"/>
                  <a:pt x="112" y="376"/>
                </a:cubicBezTo>
                <a:cubicBezTo>
                  <a:pt x="113" y="376"/>
                  <a:pt x="115" y="375"/>
                  <a:pt x="116" y="376"/>
                </a:cubicBezTo>
                <a:cubicBezTo>
                  <a:pt x="116" y="377"/>
                  <a:pt x="116" y="377"/>
                  <a:pt x="116" y="377"/>
                </a:cubicBezTo>
                <a:cubicBezTo>
                  <a:pt x="117" y="377"/>
                  <a:pt x="119" y="377"/>
                  <a:pt x="120" y="377"/>
                </a:cubicBezTo>
                <a:cubicBezTo>
                  <a:pt x="121" y="377"/>
                  <a:pt x="122" y="377"/>
                  <a:pt x="123" y="377"/>
                </a:cubicBezTo>
                <a:cubicBezTo>
                  <a:pt x="124" y="377"/>
                  <a:pt x="125" y="376"/>
                  <a:pt x="126" y="378"/>
                </a:cubicBezTo>
                <a:cubicBezTo>
                  <a:pt x="127" y="378"/>
                  <a:pt x="129" y="378"/>
                  <a:pt x="130" y="378"/>
                </a:cubicBezTo>
                <a:cubicBezTo>
                  <a:pt x="131" y="378"/>
                  <a:pt x="131" y="379"/>
                  <a:pt x="132" y="379"/>
                </a:cubicBezTo>
                <a:cubicBezTo>
                  <a:pt x="133" y="379"/>
                  <a:pt x="134" y="379"/>
                  <a:pt x="135" y="379"/>
                </a:cubicBezTo>
                <a:cubicBezTo>
                  <a:pt x="135" y="379"/>
                  <a:pt x="135" y="379"/>
                  <a:pt x="135" y="380"/>
                </a:cubicBezTo>
                <a:cubicBezTo>
                  <a:pt x="135" y="381"/>
                  <a:pt x="134" y="381"/>
                  <a:pt x="134" y="383"/>
                </a:cubicBezTo>
                <a:cubicBezTo>
                  <a:pt x="134" y="384"/>
                  <a:pt x="134" y="385"/>
                  <a:pt x="134" y="386"/>
                </a:cubicBezTo>
                <a:cubicBezTo>
                  <a:pt x="134" y="386"/>
                  <a:pt x="133" y="387"/>
                  <a:pt x="133" y="387"/>
                </a:cubicBezTo>
                <a:cubicBezTo>
                  <a:pt x="132" y="387"/>
                  <a:pt x="131" y="387"/>
                  <a:pt x="130" y="387"/>
                </a:cubicBezTo>
                <a:cubicBezTo>
                  <a:pt x="129" y="387"/>
                  <a:pt x="128" y="386"/>
                  <a:pt x="127" y="386"/>
                </a:cubicBezTo>
                <a:cubicBezTo>
                  <a:pt x="126" y="386"/>
                  <a:pt x="126" y="386"/>
                  <a:pt x="125" y="386"/>
                </a:cubicBezTo>
                <a:cubicBezTo>
                  <a:pt x="124" y="386"/>
                  <a:pt x="123" y="386"/>
                  <a:pt x="122" y="386"/>
                </a:cubicBezTo>
                <a:cubicBezTo>
                  <a:pt x="121" y="386"/>
                  <a:pt x="120" y="385"/>
                  <a:pt x="119" y="385"/>
                </a:cubicBezTo>
                <a:cubicBezTo>
                  <a:pt x="117" y="385"/>
                  <a:pt x="116" y="385"/>
                  <a:pt x="115" y="385"/>
                </a:cubicBezTo>
                <a:cubicBezTo>
                  <a:pt x="113" y="383"/>
                  <a:pt x="110" y="385"/>
                  <a:pt x="107" y="384"/>
                </a:cubicBezTo>
                <a:cubicBezTo>
                  <a:pt x="105" y="384"/>
                  <a:pt x="104" y="385"/>
                  <a:pt x="102" y="383"/>
                </a:cubicBezTo>
                <a:cubicBezTo>
                  <a:pt x="99" y="383"/>
                  <a:pt x="99" y="383"/>
                  <a:pt x="99" y="383"/>
                </a:cubicBezTo>
                <a:cubicBezTo>
                  <a:pt x="98" y="382"/>
                  <a:pt x="96" y="382"/>
                  <a:pt x="95" y="383"/>
                </a:cubicBezTo>
                <a:cubicBezTo>
                  <a:pt x="94" y="383"/>
                  <a:pt x="94" y="381"/>
                  <a:pt x="92" y="382"/>
                </a:cubicBezTo>
                <a:cubicBezTo>
                  <a:pt x="92" y="383"/>
                  <a:pt x="90" y="382"/>
                  <a:pt x="89" y="382"/>
                </a:cubicBezTo>
                <a:cubicBezTo>
                  <a:pt x="89" y="382"/>
                  <a:pt x="89" y="381"/>
                  <a:pt x="89" y="381"/>
                </a:cubicBezTo>
                <a:cubicBezTo>
                  <a:pt x="88" y="380"/>
                  <a:pt x="88" y="381"/>
                  <a:pt x="88" y="381"/>
                </a:cubicBezTo>
                <a:cubicBezTo>
                  <a:pt x="87" y="381"/>
                  <a:pt x="87" y="381"/>
                  <a:pt x="87" y="381"/>
                </a:cubicBezTo>
                <a:cubicBezTo>
                  <a:pt x="87" y="380"/>
                  <a:pt x="85" y="379"/>
                  <a:pt x="86" y="378"/>
                </a:cubicBezTo>
                <a:cubicBezTo>
                  <a:pt x="85" y="378"/>
                  <a:pt x="85" y="377"/>
                  <a:pt x="84" y="377"/>
                </a:cubicBezTo>
                <a:cubicBezTo>
                  <a:pt x="83" y="377"/>
                  <a:pt x="83" y="376"/>
                  <a:pt x="83" y="375"/>
                </a:cubicBezTo>
                <a:cubicBezTo>
                  <a:pt x="84" y="375"/>
                  <a:pt x="84" y="374"/>
                  <a:pt x="85" y="374"/>
                </a:cubicBezTo>
                <a:cubicBezTo>
                  <a:pt x="85" y="374"/>
                  <a:pt x="85" y="374"/>
                  <a:pt x="86" y="374"/>
                </a:cubicBezTo>
                <a:cubicBezTo>
                  <a:pt x="86" y="375"/>
                  <a:pt x="85" y="375"/>
                  <a:pt x="85" y="375"/>
                </a:cubicBezTo>
                <a:cubicBezTo>
                  <a:pt x="85" y="376"/>
                  <a:pt x="86" y="376"/>
                  <a:pt x="86" y="377"/>
                </a:cubicBezTo>
                <a:cubicBezTo>
                  <a:pt x="87" y="376"/>
                  <a:pt x="87" y="375"/>
                  <a:pt x="87" y="375"/>
                </a:cubicBezTo>
                <a:cubicBezTo>
                  <a:pt x="88" y="374"/>
                  <a:pt x="88" y="374"/>
                  <a:pt x="89" y="373"/>
                </a:cubicBezTo>
                <a:cubicBezTo>
                  <a:pt x="88" y="373"/>
                  <a:pt x="88" y="373"/>
                  <a:pt x="87" y="373"/>
                </a:cubicBezTo>
                <a:cubicBezTo>
                  <a:pt x="88" y="372"/>
                  <a:pt x="89" y="371"/>
                  <a:pt x="87" y="370"/>
                </a:cubicBezTo>
                <a:cubicBezTo>
                  <a:pt x="87" y="370"/>
                  <a:pt x="87" y="369"/>
                  <a:pt x="87" y="368"/>
                </a:cubicBezTo>
                <a:cubicBezTo>
                  <a:pt x="87" y="367"/>
                  <a:pt x="88" y="366"/>
                  <a:pt x="88" y="365"/>
                </a:cubicBezTo>
                <a:cubicBezTo>
                  <a:pt x="88" y="363"/>
                  <a:pt x="88" y="362"/>
                  <a:pt x="88" y="361"/>
                </a:cubicBezTo>
                <a:cubicBezTo>
                  <a:pt x="88" y="359"/>
                  <a:pt x="88" y="359"/>
                  <a:pt x="88" y="359"/>
                </a:cubicBezTo>
                <a:cubicBezTo>
                  <a:pt x="89" y="358"/>
                  <a:pt x="89" y="358"/>
                  <a:pt x="88" y="358"/>
                </a:cubicBezTo>
                <a:cubicBezTo>
                  <a:pt x="87" y="357"/>
                  <a:pt x="86" y="357"/>
                  <a:pt x="84" y="357"/>
                </a:cubicBezTo>
                <a:cubicBezTo>
                  <a:pt x="83" y="357"/>
                  <a:pt x="82" y="357"/>
                  <a:pt x="81" y="356"/>
                </a:cubicBezTo>
                <a:cubicBezTo>
                  <a:pt x="79" y="356"/>
                  <a:pt x="78" y="356"/>
                  <a:pt x="77" y="356"/>
                </a:cubicBezTo>
                <a:cubicBezTo>
                  <a:pt x="75" y="356"/>
                  <a:pt x="72" y="357"/>
                  <a:pt x="70" y="355"/>
                </a:cubicBezTo>
                <a:cubicBezTo>
                  <a:pt x="69" y="355"/>
                  <a:pt x="68" y="355"/>
                  <a:pt x="67" y="355"/>
                </a:cubicBezTo>
                <a:cubicBezTo>
                  <a:pt x="66" y="355"/>
                  <a:pt x="65" y="355"/>
                  <a:pt x="64" y="354"/>
                </a:cubicBezTo>
                <a:cubicBezTo>
                  <a:pt x="64" y="354"/>
                  <a:pt x="63" y="354"/>
                  <a:pt x="62" y="354"/>
                </a:cubicBezTo>
                <a:cubicBezTo>
                  <a:pt x="62" y="354"/>
                  <a:pt x="61" y="354"/>
                  <a:pt x="60" y="354"/>
                </a:cubicBezTo>
                <a:cubicBezTo>
                  <a:pt x="56" y="354"/>
                  <a:pt x="56" y="354"/>
                  <a:pt x="56" y="354"/>
                </a:cubicBezTo>
                <a:cubicBezTo>
                  <a:pt x="55" y="353"/>
                  <a:pt x="54" y="353"/>
                  <a:pt x="53" y="353"/>
                </a:cubicBezTo>
                <a:cubicBezTo>
                  <a:pt x="53" y="351"/>
                  <a:pt x="52" y="350"/>
                  <a:pt x="53" y="349"/>
                </a:cubicBezTo>
                <a:cubicBezTo>
                  <a:pt x="54" y="348"/>
                  <a:pt x="54" y="346"/>
                  <a:pt x="54" y="345"/>
                </a:cubicBezTo>
                <a:cubicBezTo>
                  <a:pt x="54" y="345"/>
                  <a:pt x="54" y="344"/>
                  <a:pt x="54" y="344"/>
                </a:cubicBezTo>
                <a:cubicBezTo>
                  <a:pt x="57" y="344"/>
                  <a:pt x="59" y="344"/>
                  <a:pt x="61" y="344"/>
                </a:cubicBezTo>
                <a:cubicBezTo>
                  <a:pt x="62" y="345"/>
                  <a:pt x="63" y="345"/>
                  <a:pt x="63" y="345"/>
                </a:cubicBezTo>
                <a:cubicBezTo>
                  <a:pt x="64" y="346"/>
                  <a:pt x="65" y="346"/>
                  <a:pt x="67" y="345"/>
                </a:cubicBezTo>
                <a:cubicBezTo>
                  <a:pt x="68" y="345"/>
                  <a:pt x="68" y="347"/>
                  <a:pt x="69" y="346"/>
                </a:cubicBezTo>
                <a:cubicBezTo>
                  <a:pt x="71" y="346"/>
                  <a:pt x="72" y="346"/>
                  <a:pt x="73" y="346"/>
                </a:cubicBezTo>
                <a:cubicBezTo>
                  <a:pt x="75" y="348"/>
                  <a:pt x="77" y="347"/>
                  <a:pt x="80" y="347"/>
                </a:cubicBezTo>
                <a:cubicBezTo>
                  <a:pt x="81" y="347"/>
                  <a:pt x="82" y="349"/>
                  <a:pt x="83" y="348"/>
                </a:cubicBezTo>
                <a:cubicBezTo>
                  <a:pt x="85" y="348"/>
                  <a:pt x="86" y="348"/>
                  <a:pt x="87" y="348"/>
                </a:cubicBezTo>
                <a:cubicBezTo>
                  <a:pt x="88" y="350"/>
                  <a:pt x="90" y="349"/>
                  <a:pt x="91" y="350"/>
                </a:cubicBezTo>
                <a:cubicBezTo>
                  <a:pt x="91" y="350"/>
                  <a:pt x="92" y="351"/>
                  <a:pt x="92" y="350"/>
                </a:cubicBezTo>
                <a:cubicBezTo>
                  <a:pt x="93" y="349"/>
                  <a:pt x="93" y="349"/>
                  <a:pt x="93" y="350"/>
                </a:cubicBezTo>
                <a:cubicBezTo>
                  <a:pt x="94" y="351"/>
                  <a:pt x="94" y="352"/>
                  <a:pt x="94" y="352"/>
                </a:cubicBezTo>
                <a:cubicBezTo>
                  <a:pt x="95" y="353"/>
                  <a:pt x="94" y="353"/>
                  <a:pt x="94" y="353"/>
                </a:cubicBezTo>
                <a:cubicBezTo>
                  <a:pt x="93" y="353"/>
                  <a:pt x="92" y="354"/>
                  <a:pt x="93" y="354"/>
                </a:cubicBezTo>
                <a:cubicBezTo>
                  <a:pt x="93" y="355"/>
                  <a:pt x="93" y="355"/>
                  <a:pt x="94" y="355"/>
                </a:cubicBezTo>
                <a:cubicBezTo>
                  <a:pt x="94" y="355"/>
                  <a:pt x="94" y="355"/>
                  <a:pt x="93" y="353"/>
                </a:cubicBezTo>
                <a:cubicBezTo>
                  <a:pt x="93" y="351"/>
                  <a:pt x="93" y="351"/>
                  <a:pt x="93" y="351"/>
                </a:cubicBezTo>
                <a:cubicBezTo>
                  <a:pt x="92" y="351"/>
                  <a:pt x="92" y="350"/>
                  <a:pt x="92" y="350"/>
                </a:cubicBezTo>
                <a:cubicBezTo>
                  <a:pt x="91" y="350"/>
                  <a:pt x="92" y="351"/>
                  <a:pt x="92" y="351"/>
                </a:cubicBezTo>
                <a:cubicBezTo>
                  <a:pt x="92" y="351"/>
                  <a:pt x="92" y="352"/>
                  <a:pt x="92" y="352"/>
                </a:cubicBezTo>
                <a:cubicBezTo>
                  <a:pt x="92" y="352"/>
                  <a:pt x="92" y="351"/>
                  <a:pt x="93" y="353"/>
                </a:cubicBezTo>
                <a:moveTo>
                  <a:pt x="90" y="375"/>
                </a:moveTo>
                <a:cubicBezTo>
                  <a:pt x="91" y="374"/>
                  <a:pt x="91" y="374"/>
                  <a:pt x="91" y="374"/>
                </a:cubicBezTo>
                <a:cubicBezTo>
                  <a:pt x="91" y="373"/>
                  <a:pt x="91" y="373"/>
                  <a:pt x="91" y="373"/>
                </a:cubicBezTo>
                <a:cubicBezTo>
                  <a:pt x="90" y="373"/>
                  <a:pt x="90" y="373"/>
                  <a:pt x="90" y="374"/>
                </a:cubicBezTo>
                <a:cubicBezTo>
                  <a:pt x="90" y="374"/>
                  <a:pt x="90" y="374"/>
                  <a:pt x="90" y="375"/>
                </a:cubicBezTo>
                <a:moveTo>
                  <a:pt x="70" y="350"/>
                </a:moveTo>
                <a:cubicBezTo>
                  <a:pt x="71" y="350"/>
                  <a:pt x="71" y="349"/>
                  <a:pt x="70" y="348"/>
                </a:cubicBezTo>
                <a:cubicBezTo>
                  <a:pt x="70" y="349"/>
                  <a:pt x="70" y="350"/>
                  <a:pt x="70" y="350"/>
                </a:cubicBezTo>
                <a:moveTo>
                  <a:pt x="78" y="350"/>
                </a:moveTo>
                <a:cubicBezTo>
                  <a:pt x="78" y="350"/>
                  <a:pt x="78" y="350"/>
                  <a:pt x="78" y="350"/>
                </a:cubicBezTo>
                <a:cubicBezTo>
                  <a:pt x="78" y="350"/>
                  <a:pt x="78" y="351"/>
                  <a:pt x="78" y="351"/>
                </a:cubicBezTo>
                <a:cubicBezTo>
                  <a:pt x="78" y="351"/>
                  <a:pt x="78" y="351"/>
                  <a:pt x="78" y="351"/>
                </a:cubicBezTo>
                <a:cubicBezTo>
                  <a:pt x="78" y="351"/>
                  <a:pt x="78" y="351"/>
                  <a:pt x="78" y="350"/>
                </a:cubicBezTo>
                <a:moveTo>
                  <a:pt x="90" y="352"/>
                </a:moveTo>
                <a:cubicBezTo>
                  <a:pt x="90" y="351"/>
                  <a:pt x="89" y="351"/>
                  <a:pt x="89" y="351"/>
                </a:cubicBezTo>
                <a:cubicBezTo>
                  <a:pt x="89" y="351"/>
                  <a:pt x="89" y="351"/>
                  <a:pt x="89" y="352"/>
                </a:cubicBezTo>
                <a:cubicBezTo>
                  <a:pt x="89" y="352"/>
                  <a:pt x="89" y="352"/>
                  <a:pt x="89" y="352"/>
                </a:cubicBezTo>
                <a:cubicBezTo>
                  <a:pt x="89" y="352"/>
                  <a:pt x="89" y="352"/>
                  <a:pt x="90" y="352"/>
                </a:cubicBezTo>
                <a:moveTo>
                  <a:pt x="91" y="355"/>
                </a:moveTo>
                <a:cubicBezTo>
                  <a:pt x="91" y="355"/>
                  <a:pt x="91" y="355"/>
                  <a:pt x="91" y="355"/>
                </a:cubicBezTo>
                <a:cubicBezTo>
                  <a:pt x="91" y="355"/>
                  <a:pt x="91" y="354"/>
                  <a:pt x="91" y="354"/>
                </a:cubicBezTo>
                <a:cubicBezTo>
                  <a:pt x="91" y="354"/>
                  <a:pt x="91" y="354"/>
                  <a:pt x="91" y="354"/>
                </a:cubicBezTo>
                <a:cubicBezTo>
                  <a:pt x="91" y="354"/>
                  <a:pt x="91" y="354"/>
                  <a:pt x="91" y="355"/>
                </a:cubicBezTo>
                <a:moveTo>
                  <a:pt x="90" y="379"/>
                </a:moveTo>
                <a:cubicBezTo>
                  <a:pt x="89" y="379"/>
                  <a:pt x="89" y="379"/>
                  <a:pt x="89" y="379"/>
                </a:cubicBezTo>
                <a:cubicBezTo>
                  <a:pt x="89" y="379"/>
                  <a:pt x="89" y="379"/>
                  <a:pt x="89" y="379"/>
                </a:cubicBezTo>
                <a:cubicBezTo>
                  <a:pt x="89" y="379"/>
                  <a:pt x="89" y="379"/>
                  <a:pt x="89" y="380"/>
                </a:cubicBezTo>
                <a:cubicBezTo>
                  <a:pt x="89" y="379"/>
                  <a:pt x="89" y="379"/>
                  <a:pt x="90" y="379"/>
                </a:cubicBezTo>
                <a:moveTo>
                  <a:pt x="654" y="279"/>
                </a:moveTo>
                <a:cubicBezTo>
                  <a:pt x="654" y="280"/>
                  <a:pt x="655" y="280"/>
                  <a:pt x="656" y="281"/>
                </a:cubicBezTo>
                <a:cubicBezTo>
                  <a:pt x="656" y="280"/>
                  <a:pt x="657" y="279"/>
                  <a:pt x="657" y="277"/>
                </a:cubicBezTo>
                <a:cubicBezTo>
                  <a:pt x="657" y="276"/>
                  <a:pt x="658" y="276"/>
                  <a:pt x="658" y="276"/>
                </a:cubicBezTo>
                <a:cubicBezTo>
                  <a:pt x="660" y="275"/>
                  <a:pt x="660" y="274"/>
                  <a:pt x="661" y="273"/>
                </a:cubicBezTo>
                <a:cubicBezTo>
                  <a:pt x="663" y="273"/>
                  <a:pt x="664" y="272"/>
                  <a:pt x="665" y="271"/>
                </a:cubicBezTo>
                <a:cubicBezTo>
                  <a:pt x="666" y="271"/>
                  <a:pt x="667" y="271"/>
                  <a:pt x="668" y="270"/>
                </a:cubicBezTo>
                <a:cubicBezTo>
                  <a:pt x="669" y="269"/>
                  <a:pt x="670" y="270"/>
                  <a:pt x="671" y="269"/>
                </a:cubicBezTo>
                <a:cubicBezTo>
                  <a:pt x="671" y="269"/>
                  <a:pt x="672" y="269"/>
                  <a:pt x="673" y="268"/>
                </a:cubicBezTo>
                <a:cubicBezTo>
                  <a:pt x="674" y="268"/>
                  <a:pt x="674" y="267"/>
                  <a:pt x="675" y="267"/>
                </a:cubicBezTo>
                <a:cubicBezTo>
                  <a:pt x="676" y="266"/>
                  <a:pt x="677" y="266"/>
                  <a:pt x="678" y="266"/>
                </a:cubicBezTo>
                <a:cubicBezTo>
                  <a:pt x="679" y="266"/>
                  <a:pt x="679" y="265"/>
                  <a:pt x="680" y="265"/>
                </a:cubicBezTo>
                <a:cubicBezTo>
                  <a:pt x="682" y="263"/>
                  <a:pt x="684" y="262"/>
                  <a:pt x="685" y="261"/>
                </a:cubicBezTo>
                <a:cubicBezTo>
                  <a:pt x="686" y="261"/>
                  <a:pt x="687" y="261"/>
                  <a:pt x="688" y="260"/>
                </a:cubicBezTo>
                <a:cubicBezTo>
                  <a:pt x="688" y="259"/>
                  <a:pt x="689" y="259"/>
                  <a:pt x="689" y="259"/>
                </a:cubicBezTo>
                <a:cubicBezTo>
                  <a:pt x="691" y="259"/>
                  <a:pt x="692" y="258"/>
                  <a:pt x="693" y="258"/>
                </a:cubicBezTo>
                <a:cubicBezTo>
                  <a:pt x="694" y="257"/>
                  <a:pt x="695" y="257"/>
                  <a:pt x="696" y="256"/>
                </a:cubicBezTo>
                <a:cubicBezTo>
                  <a:pt x="697" y="255"/>
                  <a:pt x="699" y="255"/>
                  <a:pt x="700" y="253"/>
                </a:cubicBezTo>
                <a:cubicBezTo>
                  <a:pt x="701" y="254"/>
                  <a:pt x="702" y="253"/>
                  <a:pt x="703" y="253"/>
                </a:cubicBezTo>
                <a:cubicBezTo>
                  <a:pt x="704" y="252"/>
                  <a:pt x="705" y="252"/>
                  <a:pt x="706" y="251"/>
                </a:cubicBezTo>
                <a:cubicBezTo>
                  <a:pt x="707" y="251"/>
                  <a:pt x="708" y="250"/>
                  <a:pt x="709" y="250"/>
                </a:cubicBezTo>
                <a:cubicBezTo>
                  <a:pt x="710" y="250"/>
                  <a:pt x="710" y="248"/>
                  <a:pt x="711" y="249"/>
                </a:cubicBezTo>
                <a:cubicBezTo>
                  <a:pt x="712" y="248"/>
                  <a:pt x="713" y="247"/>
                  <a:pt x="714" y="247"/>
                </a:cubicBezTo>
                <a:cubicBezTo>
                  <a:pt x="715" y="245"/>
                  <a:pt x="717" y="246"/>
                  <a:pt x="717" y="246"/>
                </a:cubicBezTo>
                <a:cubicBezTo>
                  <a:pt x="718" y="245"/>
                  <a:pt x="719" y="245"/>
                  <a:pt x="719" y="245"/>
                </a:cubicBezTo>
                <a:cubicBezTo>
                  <a:pt x="720" y="244"/>
                  <a:pt x="720" y="244"/>
                  <a:pt x="720" y="244"/>
                </a:cubicBezTo>
                <a:cubicBezTo>
                  <a:pt x="720" y="243"/>
                  <a:pt x="719" y="243"/>
                  <a:pt x="719" y="242"/>
                </a:cubicBezTo>
                <a:cubicBezTo>
                  <a:pt x="719" y="241"/>
                  <a:pt x="718" y="241"/>
                  <a:pt x="718" y="240"/>
                </a:cubicBezTo>
                <a:cubicBezTo>
                  <a:pt x="717" y="239"/>
                  <a:pt x="718" y="239"/>
                  <a:pt x="717" y="237"/>
                </a:cubicBezTo>
                <a:cubicBezTo>
                  <a:pt x="717" y="237"/>
                  <a:pt x="716" y="236"/>
                  <a:pt x="716" y="236"/>
                </a:cubicBezTo>
                <a:cubicBezTo>
                  <a:pt x="716" y="234"/>
                  <a:pt x="716" y="234"/>
                  <a:pt x="716" y="234"/>
                </a:cubicBezTo>
                <a:cubicBezTo>
                  <a:pt x="718" y="233"/>
                  <a:pt x="720" y="232"/>
                  <a:pt x="722" y="231"/>
                </a:cubicBezTo>
                <a:cubicBezTo>
                  <a:pt x="723" y="230"/>
                  <a:pt x="723" y="231"/>
                  <a:pt x="723" y="232"/>
                </a:cubicBezTo>
                <a:cubicBezTo>
                  <a:pt x="723" y="232"/>
                  <a:pt x="723" y="233"/>
                  <a:pt x="723" y="233"/>
                </a:cubicBezTo>
                <a:cubicBezTo>
                  <a:pt x="724" y="234"/>
                  <a:pt x="725" y="235"/>
                  <a:pt x="725" y="236"/>
                </a:cubicBezTo>
                <a:cubicBezTo>
                  <a:pt x="725" y="237"/>
                  <a:pt x="726" y="238"/>
                  <a:pt x="727" y="239"/>
                </a:cubicBezTo>
                <a:cubicBezTo>
                  <a:pt x="728" y="241"/>
                  <a:pt x="729" y="242"/>
                  <a:pt x="730" y="244"/>
                </a:cubicBezTo>
                <a:cubicBezTo>
                  <a:pt x="730" y="245"/>
                  <a:pt x="730" y="246"/>
                  <a:pt x="730" y="246"/>
                </a:cubicBezTo>
                <a:cubicBezTo>
                  <a:pt x="730" y="247"/>
                  <a:pt x="731" y="247"/>
                  <a:pt x="731" y="248"/>
                </a:cubicBezTo>
                <a:cubicBezTo>
                  <a:pt x="731" y="249"/>
                  <a:pt x="732" y="249"/>
                  <a:pt x="732" y="250"/>
                </a:cubicBezTo>
                <a:cubicBezTo>
                  <a:pt x="733" y="250"/>
                  <a:pt x="733" y="251"/>
                  <a:pt x="733" y="252"/>
                </a:cubicBezTo>
                <a:cubicBezTo>
                  <a:pt x="734" y="253"/>
                  <a:pt x="735" y="254"/>
                  <a:pt x="735" y="256"/>
                </a:cubicBezTo>
                <a:cubicBezTo>
                  <a:pt x="736" y="256"/>
                  <a:pt x="736" y="257"/>
                  <a:pt x="736" y="257"/>
                </a:cubicBezTo>
                <a:cubicBezTo>
                  <a:pt x="736" y="258"/>
                  <a:pt x="735" y="258"/>
                  <a:pt x="735" y="258"/>
                </a:cubicBezTo>
                <a:cubicBezTo>
                  <a:pt x="734" y="258"/>
                  <a:pt x="733" y="259"/>
                  <a:pt x="733" y="259"/>
                </a:cubicBezTo>
                <a:cubicBezTo>
                  <a:pt x="732" y="260"/>
                  <a:pt x="732" y="260"/>
                  <a:pt x="731" y="260"/>
                </a:cubicBezTo>
                <a:cubicBezTo>
                  <a:pt x="730" y="261"/>
                  <a:pt x="730" y="261"/>
                  <a:pt x="728" y="260"/>
                </a:cubicBezTo>
                <a:cubicBezTo>
                  <a:pt x="728" y="260"/>
                  <a:pt x="728" y="260"/>
                  <a:pt x="728" y="260"/>
                </a:cubicBezTo>
                <a:cubicBezTo>
                  <a:pt x="728" y="259"/>
                  <a:pt x="728" y="258"/>
                  <a:pt x="728" y="258"/>
                </a:cubicBezTo>
                <a:cubicBezTo>
                  <a:pt x="727" y="257"/>
                  <a:pt x="726" y="256"/>
                  <a:pt x="725" y="255"/>
                </a:cubicBezTo>
                <a:cubicBezTo>
                  <a:pt x="725" y="254"/>
                  <a:pt x="725" y="253"/>
                  <a:pt x="724" y="252"/>
                </a:cubicBezTo>
                <a:cubicBezTo>
                  <a:pt x="722" y="253"/>
                  <a:pt x="720" y="255"/>
                  <a:pt x="718" y="255"/>
                </a:cubicBezTo>
                <a:cubicBezTo>
                  <a:pt x="717" y="256"/>
                  <a:pt x="716" y="255"/>
                  <a:pt x="716" y="256"/>
                </a:cubicBezTo>
                <a:cubicBezTo>
                  <a:pt x="715" y="257"/>
                  <a:pt x="713" y="257"/>
                  <a:pt x="712" y="258"/>
                </a:cubicBezTo>
                <a:cubicBezTo>
                  <a:pt x="711" y="258"/>
                  <a:pt x="710" y="260"/>
                  <a:pt x="709" y="259"/>
                </a:cubicBezTo>
                <a:cubicBezTo>
                  <a:pt x="708" y="260"/>
                  <a:pt x="707" y="260"/>
                  <a:pt x="706" y="261"/>
                </a:cubicBezTo>
                <a:cubicBezTo>
                  <a:pt x="706" y="261"/>
                  <a:pt x="705" y="262"/>
                  <a:pt x="704" y="262"/>
                </a:cubicBezTo>
                <a:cubicBezTo>
                  <a:pt x="703" y="263"/>
                  <a:pt x="701" y="263"/>
                  <a:pt x="699" y="265"/>
                </a:cubicBezTo>
                <a:cubicBezTo>
                  <a:pt x="697" y="265"/>
                  <a:pt x="695" y="267"/>
                  <a:pt x="692" y="268"/>
                </a:cubicBezTo>
                <a:cubicBezTo>
                  <a:pt x="691" y="268"/>
                  <a:pt x="690" y="269"/>
                  <a:pt x="689" y="270"/>
                </a:cubicBezTo>
                <a:cubicBezTo>
                  <a:pt x="687" y="270"/>
                  <a:pt x="685" y="272"/>
                  <a:pt x="683" y="273"/>
                </a:cubicBezTo>
                <a:cubicBezTo>
                  <a:pt x="681" y="274"/>
                  <a:pt x="679" y="275"/>
                  <a:pt x="677" y="276"/>
                </a:cubicBezTo>
                <a:cubicBezTo>
                  <a:pt x="675" y="277"/>
                  <a:pt x="673" y="278"/>
                  <a:pt x="671" y="279"/>
                </a:cubicBezTo>
                <a:cubicBezTo>
                  <a:pt x="669" y="279"/>
                  <a:pt x="669" y="280"/>
                  <a:pt x="668" y="281"/>
                </a:cubicBezTo>
                <a:cubicBezTo>
                  <a:pt x="667" y="281"/>
                  <a:pt x="666" y="281"/>
                  <a:pt x="666" y="282"/>
                </a:cubicBezTo>
                <a:cubicBezTo>
                  <a:pt x="665" y="282"/>
                  <a:pt x="664" y="282"/>
                  <a:pt x="664" y="282"/>
                </a:cubicBezTo>
                <a:cubicBezTo>
                  <a:pt x="663" y="283"/>
                  <a:pt x="661" y="283"/>
                  <a:pt x="660" y="284"/>
                </a:cubicBezTo>
                <a:cubicBezTo>
                  <a:pt x="659" y="285"/>
                  <a:pt x="658" y="285"/>
                  <a:pt x="658" y="285"/>
                </a:cubicBezTo>
                <a:cubicBezTo>
                  <a:pt x="658" y="285"/>
                  <a:pt x="658" y="285"/>
                  <a:pt x="658" y="285"/>
                </a:cubicBezTo>
                <a:cubicBezTo>
                  <a:pt x="658" y="285"/>
                  <a:pt x="658" y="284"/>
                  <a:pt x="658" y="284"/>
                </a:cubicBezTo>
                <a:cubicBezTo>
                  <a:pt x="658" y="284"/>
                  <a:pt x="657" y="284"/>
                  <a:pt x="657" y="284"/>
                </a:cubicBezTo>
                <a:cubicBezTo>
                  <a:pt x="657" y="284"/>
                  <a:pt x="657" y="285"/>
                  <a:pt x="658" y="285"/>
                </a:cubicBezTo>
                <a:cubicBezTo>
                  <a:pt x="658" y="286"/>
                  <a:pt x="657" y="286"/>
                  <a:pt x="657" y="286"/>
                </a:cubicBezTo>
                <a:cubicBezTo>
                  <a:pt x="656" y="286"/>
                  <a:pt x="656" y="285"/>
                  <a:pt x="656" y="285"/>
                </a:cubicBezTo>
                <a:cubicBezTo>
                  <a:pt x="656" y="284"/>
                  <a:pt x="656" y="283"/>
                  <a:pt x="656" y="282"/>
                </a:cubicBezTo>
                <a:cubicBezTo>
                  <a:pt x="654" y="282"/>
                  <a:pt x="654" y="282"/>
                  <a:pt x="654" y="282"/>
                </a:cubicBezTo>
                <a:cubicBezTo>
                  <a:pt x="653" y="281"/>
                  <a:pt x="653" y="280"/>
                  <a:pt x="653" y="279"/>
                </a:cubicBezTo>
                <a:cubicBezTo>
                  <a:pt x="653" y="279"/>
                  <a:pt x="654" y="279"/>
                  <a:pt x="654" y="279"/>
                </a:cubicBezTo>
                <a:moveTo>
                  <a:pt x="200" y="225"/>
                </a:moveTo>
                <a:cubicBezTo>
                  <a:pt x="200" y="225"/>
                  <a:pt x="201" y="225"/>
                  <a:pt x="202" y="225"/>
                </a:cubicBezTo>
                <a:cubicBezTo>
                  <a:pt x="202" y="226"/>
                  <a:pt x="202" y="226"/>
                  <a:pt x="202" y="226"/>
                </a:cubicBezTo>
                <a:cubicBezTo>
                  <a:pt x="201" y="227"/>
                  <a:pt x="200" y="228"/>
                  <a:pt x="199" y="229"/>
                </a:cubicBezTo>
                <a:cubicBezTo>
                  <a:pt x="197" y="229"/>
                  <a:pt x="197" y="229"/>
                  <a:pt x="197" y="229"/>
                </a:cubicBezTo>
                <a:cubicBezTo>
                  <a:pt x="194" y="226"/>
                  <a:pt x="192" y="224"/>
                  <a:pt x="190" y="221"/>
                </a:cubicBezTo>
                <a:cubicBezTo>
                  <a:pt x="190" y="221"/>
                  <a:pt x="191" y="220"/>
                  <a:pt x="192" y="220"/>
                </a:cubicBezTo>
                <a:cubicBezTo>
                  <a:pt x="192" y="220"/>
                  <a:pt x="192" y="220"/>
                  <a:pt x="192" y="220"/>
                </a:cubicBezTo>
                <a:cubicBezTo>
                  <a:pt x="192" y="220"/>
                  <a:pt x="192" y="219"/>
                  <a:pt x="192" y="219"/>
                </a:cubicBezTo>
                <a:cubicBezTo>
                  <a:pt x="191" y="219"/>
                  <a:pt x="190" y="219"/>
                  <a:pt x="190" y="218"/>
                </a:cubicBezTo>
                <a:cubicBezTo>
                  <a:pt x="190" y="217"/>
                  <a:pt x="189" y="217"/>
                  <a:pt x="189" y="215"/>
                </a:cubicBezTo>
                <a:cubicBezTo>
                  <a:pt x="188" y="216"/>
                  <a:pt x="188" y="217"/>
                  <a:pt x="187" y="217"/>
                </a:cubicBezTo>
                <a:cubicBezTo>
                  <a:pt x="186" y="217"/>
                  <a:pt x="186" y="217"/>
                  <a:pt x="185" y="216"/>
                </a:cubicBezTo>
                <a:cubicBezTo>
                  <a:pt x="185" y="216"/>
                  <a:pt x="185" y="216"/>
                  <a:pt x="185" y="216"/>
                </a:cubicBezTo>
                <a:cubicBezTo>
                  <a:pt x="185" y="216"/>
                  <a:pt x="186" y="216"/>
                  <a:pt x="185" y="216"/>
                </a:cubicBezTo>
                <a:cubicBezTo>
                  <a:pt x="185" y="216"/>
                  <a:pt x="185" y="215"/>
                  <a:pt x="185" y="216"/>
                </a:cubicBezTo>
                <a:cubicBezTo>
                  <a:pt x="185" y="216"/>
                  <a:pt x="185" y="216"/>
                  <a:pt x="185" y="216"/>
                </a:cubicBezTo>
                <a:cubicBezTo>
                  <a:pt x="186" y="217"/>
                  <a:pt x="185" y="217"/>
                  <a:pt x="184" y="217"/>
                </a:cubicBezTo>
                <a:cubicBezTo>
                  <a:pt x="184" y="217"/>
                  <a:pt x="184" y="217"/>
                  <a:pt x="184" y="217"/>
                </a:cubicBezTo>
                <a:cubicBezTo>
                  <a:pt x="183" y="216"/>
                  <a:pt x="182" y="215"/>
                  <a:pt x="181" y="215"/>
                </a:cubicBezTo>
                <a:cubicBezTo>
                  <a:pt x="179" y="215"/>
                  <a:pt x="179" y="213"/>
                  <a:pt x="178" y="212"/>
                </a:cubicBezTo>
                <a:cubicBezTo>
                  <a:pt x="177" y="211"/>
                  <a:pt x="176" y="210"/>
                  <a:pt x="175" y="209"/>
                </a:cubicBezTo>
                <a:cubicBezTo>
                  <a:pt x="174" y="208"/>
                  <a:pt x="173" y="207"/>
                  <a:pt x="171" y="206"/>
                </a:cubicBezTo>
                <a:cubicBezTo>
                  <a:pt x="170" y="205"/>
                  <a:pt x="169" y="204"/>
                  <a:pt x="168" y="203"/>
                </a:cubicBezTo>
                <a:cubicBezTo>
                  <a:pt x="166" y="204"/>
                  <a:pt x="167" y="202"/>
                  <a:pt x="166" y="202"/>
                </a:cubicBezTo>
                <a:cubicBezTo>
                  <a:pt x="166" y="201"/>
                  <a:pt x="165" y="200"/>
                  <a:pt x="164" y="199"/>
                </a:cubicBezTo>
                <a:cubicBezTo>
                  <a:pt x="164" y="199"/>
                  <a:pt x="164" y="199"/>
                  <a:pt x="163" y="199"/>
                </a:cubicBezTo>
                <a:cubicBezTo>
                  <a:pt x="162" y="199"/>
                  <a:pt x="161" y="197"/>
                  <a:pt x="160" y="197"/>
                </a:cubicBezTo>
                <a:cubicBezTo>
                  <a:pt x="159" y="196"/>
                  <a:pt x="159" y="196"/>
                  <a:pt x="158" y="195"/>
                </a:cubicBezTo>
                <a:cubicBezTo>
                  <a:pt x="157" y="194"/>
                  <a:pt x="156" y="192"/>
                  <a:pt x="153" y="191"/>
                </a:cubicBezTo>
                <a:cubicBezTo>
                  <a:pt x="153" y="191"/>
                  <a:pt x="153" y="191"/>
                  <a:pt x="152" y="190"/>
                </a:cubicBezTo>
                <a:cubicBezTo>
                  <a:pt x="152" y="188"/>
                  <a:pt x="150" y="187"/>
                  <a:pt x="149" y="186"/>
                </a:cubicBezTo>
                <a:cubicBezTo>
                  <a:pt x="148" y="186"/>
                  <a:pt x="148" y="186"/>
                  <a:pt x="147" y="185"/>
                </a:cubicBezTo>
                <a:cubicBezTo>
                  <a:pt x="146" y="185"/>
                  <a:pt x="146" y="184"/>
                  <a:pt x="145" y="183"/>
                </a:cubicBezTo>
                <a:cubicBezTo>
                  <a:pt x="144" y="183"/>
                  <a:pt x="144" y="183"/>
                  <a:pt x="143" y="182"/>
                </a:cubicBezTo>
                <a:cubicBezTo>
                  <a:pt x="142" y="182"/>
                  <a:pt x="142" y="181"/>
                  <a:pt x="141" y="180"/>
                </a:cubicBezTo>
                <a:cubicBezTo>
                  <a:pt x="140" y="181"/>
                  <a:pt x="139" y="182"/>
                  <a:pt x="138" y="183"/>
                </a:cubicBezTo>
                <a:cubicBezTo>
                  <a:pt x="138" y="183"/>
                  <a:pt x="137" y="184"/>
                  <a:pt x="137" y="184"/>
                </a:cubicBezTo>
                <a:cubicBezTo>
                  <a:pt x="137" y="185"/>
                  <a:pt x="136" y="185"/>
                  <a:pt x="136" y="186"/>
                </a:cubicBezTo>
                <a:cubicBezTo>
                  <a:pt x="135" y="187"/>
                  <a:pt x="134" y="187"/>
                  <a:pt x="133" y="187"/>
                </a:cubicBezTo>
                <a:cubicBezTo>
                  <a:pt x="132" y="186"/>
                  <a:pt x="130" y="184"/>
                  <a:pt x="129" y="182"/>
                </a:cubicBezTo>
                <a:cubicBezTo>
                  <a:pt x="129" y="181"/>
                  <a:pt x="129" y="181"/>
                  <a:pt x="129" y="181"/>
                </a:cubicBezTo>
                <a:cubicBezTo>
                  <a:pt x="130" y="179"/>
                  <a:pt x="132" y="178"/>
                  <a:pt x="133" y="176"/>
                </a:cubicBezTo>
                <a:cubicBezTo>
                  <a:pt x="134" y="175"/>
                  <a:pt x="135" y="175"/>
                  <a:pt x="135" y="173"/>
                </a:cubicBezTo>
                <a:cubicBezTo>
                  <a:pt x="138" y="170"/>
                  <a:pt x="138" y="170"/>
                  <a:pt x="138" y="170"/>
                </a:cubicBezTo>
                <a:cubicBezTo>
                  <a:pt x="139" y="169"/>
                  <a:pt x="141" y="168"/>
                  <a:pt x="141" y="167"/>
                </a:cubicBezTo>
                <a:cubicBezTo>
                  <a:pt x="143" y="164"/>
                  <a:pt x="146" y="162"/>
                  <a:pt x="148" y="159"/>
                </a:cubicBezTo>
                <a:cubicBezTo>
                  <a:pt x="150" y="161"/>
                  <a:pt x="151" y="164"/>
                  <a:pt x="154" y="164"/>
                </a:cubicBezTo>
                <a:cubicBezTo>
                  <a:pt x="154" y="165"/>
                  <a:pt x="154" y="165"/>
                  <a:pt x="154" y="165"/>
                </a:cubicBezTo>
                <a:cubicBezTo>
                  <a:pt x="154" y="165"/>
                  <a:pt x="154" y="165"/>
                  <a:pt x="153" y="166"/>
                </a:cubicBezTo>
                <a:cubicBezTo>
                  <a:pt x="152" y="167"/>
                  <a:pt x="150" y="169"/>
                  <a:pt x="148" y="171"/>
                </a:cubicBezTo>
                <a:cubicBezTo>
                  <a:pt x="148" y="172"/>
                  <a:pt x="147" y="173"/>
                  <a:pt x="148" y="174"/>
                </a:cubicBezTo>
                <a:cubicBezTo>
                  <a:pt x="150" y="175"/>
                  <a:pt x="151" y="177"/>
                  <a:pt x="152" y="178"/>
                </a:cubicBezTo>
                <a:cubicBezTo>
                  <a:pt x="153" y="179"/>
                  <a:pt x="154" y="179"/>
                  <a:pt x="155" y="180"/>
                </a:cubicBezTo>
                <a:cubicBezTo>
                  <a:pt x="156" y="181"/>
                  <a:pt x="157" y="182"/>
                  <a:pt x="158" y="183"/>
                </a:cubicBezTo>
                <a:cubicBezTo>
                  <a:pt x="159" y="184"/>
                  <a:pt x="160" y="185"/>
                  <a:pt x="161" y="185"/>
                </a:cubicBezTo>
                <a:cubicBezTo>
                  <a:pt x="161" y="186"/>
                  <a:pt x="163" y="186"/>
                  <a:pt x="163" y="187"/>
                </a:cubicBezTo>
                <a:cubicBezTo>
                  <a:pt x="164" y="188"/>
                  <a:pt x="165" y="189"/>
                  <a:pt x="166" y="189"/>
                </a:cubicBezTo>
                <a:cubicBezTo>
                  <a:pt x="167" y="190"/>
                  <a:pt x="168" y="191"/>
                  <a:pt x="169" y="191"/>
                </a:cubicBezTo>
                <a:cubicBezTo>
                  <a:pt x="169" y="192"/>
                  <a:pt x="170" y="193"/>
                  <a:pt x="171" y="194"/>
                </a:cubicBezTo>
                <a:cubicBezTo>
                  <a:pt x="172" y="195"/>
                  <a:pt x="173" y="195"/>
                  <a:pt x="173" y="196"/>
                </a:cubicBezTo>
                <a:cubicBezTo>
                  <a:pt x="174" y="197"/>
                  <a:pt x="175" y="197"/>
                  <a:pt x="176" y="198"/>
                </a:cubicBezTo>
                <a:cubicBezTo>
                  <a:pt x="176" y="198"/>
                  <a:pt x="177" y="198"/>
                  <a:pt x="177" y="199"/>
                </a:cubicBezTo>
                <a:cubicBezTo>
                  <a:pt x="177" y="200"/>
                  <a:pt x="178" y="201"/>
                  <a:pt x="178" y="201"/>
                </a:cubicBezTo>
                <a:cubicBezTo>
                  <a:pt x="180" y="201"/>
                  <a:pt x="181" y="203"/>
                  <a:pt x="183" y="205"/>
                </a:cubicBezTo>
                <a:cubicBezTo>
                  <a:pt x="184" y="206"/>
                  <a:pt x="186" y="206"/>
                  <a:pt x="187" y="207"/>
                </a:cubicBezTo>
                <a:cubicBezTo>
                  <a:pt x="188" y="209"/>
                  <a:pt x="189" y="210"/>
                  <a:pt x="190" y="211"/>
                </a:cubicBezTo>
                <a:cubicBezTo>
                  <a:pt x="193" y="213"/>
                  <a:pt x="195" y="215"/>
                  <a:pt x="197" y="217"/>
                </a:cubicBezTo>
                <a:cubicBezTo>
                  <a:pt x="198" y="217"/>
                  <a:pt x="198" y="219"/>
                  <a:pt x="199" y="218"/>
                </a:cubicBezTo>
                <a:cubicBezTo>
                  <a:pt x="200" y="219"/>
                  <a:pt x="200" y="220"/>
                  <a:pt x="200" y="221"/>
                </a:cubicBezTo>
                <a:cubicBezTo>
                  <a:pt x="201" y="221"/>
                  <a:pt x="200" y="221"/>
                  <a:pt x="200" y="221"/>
                </a:cubicBezTo>
                <a:cubicBezTo>
                  <a:pt x="199" y="222"/>
                  <a:pt x="200" y="222"/>
                  <a:pt x="201" y="223"/>
                </a:cubicBezTo>
                <a:cubicBezTo>
                  <a:pt x="200" y="223"/>
                  <a:pt x="200" y="224"/>
                  <a:pt x="200" y="225"/>
                </a:cubicBezTo>
                <a:cubicBezTo>
                  <a:pt x="200" y="225"/>
                  <a:pt x="200" y="225"/>
                  <a:pt x="199" y="225"/>
                </a:cubicBezTo>
                <a:cubicBezTo>
                  <a:pt x="199" y="225"/>
                  <a:pt x="198" y="225"/>
                  <a:pt x="198" y="225"/>
                </a:cubicBezTo>
                <a:cubicBezTo>
                  <a:pt x="197" y="224"/>
                  <a:pt x="197" y="224"/>
                  <a:pt x="197" y="223"/>
                </a:cubicBezTo>
                <a:cubicBezTo>
                  <a:pt x="197" y="222"/>
                  <a:pt x="196" y="222"/>
                  <a:pt x="196" y="222"/>
                </a:cubicBezTo>
                <a:cubicBezTo>
                  <a:pt x="196" y="222"/>
                  <a:pt x="195" y="222"/>
                  <a:pt x="195" y="222"/>
                </a:cubicBezTo>
                <a:cubicBezTo>
                  <a:pt x="196" y="223"/>
                  <a:pt x="196" y="225"/>
                  <a:pt x="197" y="226"/>
                </a:cubicBezTo>
                <a:cubicBezTo>
                  <a:pt x="198" y="226"/>
                  <a:pt x="199" y="226"/>
                  <a:pt x="200" y="225"/>
                </a:cubicBezTo>
                <a:moveTo>
                  <a:pt x="198" y="221"/>
                </a:moveTo>
                <a:cubicBezTo>
                  <a:pt x="198" y="220"/>
                  <a:pt x="197" y="220"/>
                  <a:pt x="197" y="220"/>
                </a:cubicBezTo>
                <a:cubicBezTo>
                  <a:pt x="197" y="220"/>
                  <a:pt x="197" y="221"/>
                  <a:pt x="197" y="221"/>
                </a:cubicBezTo>
                <a:cubicBezTo>
                  <a:pt x="197" y="221"/>
                  <a:pt x="197" y="221"/>
                  <a:pt x="197" y="221"/>
                </a:cubicBezTo>
                <a:cubicBezTo>
                  <a:pt x="197" y="221"/>
                  <a:pt x="198" y="221"/>
                  <a:pt x="198" y="221"/>
                </a:cubicBezTo>
                <a:moveTo>
                  <a:pt x="742" y="303"/>
                </a:moveTo>
                <a:cubicBezTo>
                  <a:pt x="742" y="304"/>
                  <a:pt x="742" y="304"/>
                  <a:pt x="741" y="304"/>
                </a:cubicBezTo>
                <a:cubicBezTo>
                  <a:pt x="740" y="305"/>
                  <a:pt x="739" y="306"/>
                  <a:pt x="739" y="305"/>
                </a:cubicBezTo>
                <a:cubicBezTo>
                  <a:pt x="737" y="305"/>
                  <a:pt x="736" y="307"/>
                  <a:pt x="735" y="307"/>
                </a:cubicBezTo>
                <a:cubicBezTo>
                  <a:pt x="734" y="306"/>
                  <a:pt x="733" y="308"/>
                  <a:pt x="732" y="307"/>
                </a:cubicBezTo>
                <a:cubicBezTo>
                  <a:pt x="731" y="307"/>
                  <a:pt x="731" y="309"/>
                  <a:pt x="730" y="308"/>
                </a:cubicBezTo>
                <a:cubicBezTo>
                  <a:pt x="729" y="308"/>
                  <a:pt x="728" y="309"/>
                  <a:pt x="727" y="309"/>
                </a:cubicBezTo>
                <a:cubicBezTo>
                  <a:pt x="726" y="310"/>
                  <a:pt x="725" y="311"/>
                  <a:pt x="724" y="310"/>
                </a:cubicBezTo>
                <a:cubicBezTo>
                  <a:pt x="723" y="312"/>
                  <a:pt x="722" y="311"/>
                  <a:pt x="721" y="311"/>
                </a:cubicBezTo>
                <a:cubicBezTo>
                  <a:pt x="720" y="311"/>
                  <a:pt x="719" y="313"/>
                  <a:pt x="718" y="312"/>
                </a:cubicBezTo>
                <a:cubicBezTo>
                  <a:pt x="717" y="312"/>
                  <a:pt x="716" y="312"/>
                  <a:pt x="715" y="313"/>
                </a:cubicBezTo>
                <a:cubicBezTo>
                  <a:pt x="714" y="314"/>
                  <a:pt x="713" y="313"/>
                  <a:pt x="713" y="314"/>
                </a:cubicBezTo>
                <a:cubicBezTo>
                  <a:pt x="711" y="314"/>
                  <a:pt x="709" y="316"/>
                  <a:pt x="707" y="315"/>
                </a:cubicBezTo>
                <a:cubicBezTo>
                  <a:pt x="706" y="316"/>
                  <a:pt x="705" y="316"/>
                  <a:pt x="703" y="316"/>
                </a:cubicBezTo>
                <a:cubicBezTo>
                  <a:pt x="702" y="318"/>
                  <a:pt x="700" y="316"/>
                  <a:pt x="699" y="318"/>
                </a:cubicBezTo>
                <a:cubicBezTo>
                  <a:pt x="697" y="317"/>
                  <a:pt x="696" y="320"/>
                  <a:pt x="694" y="319"/>
                </a:cubicBezTo>
                <a:cubicBezTo>
                  <a:pt x="694" y="319"/>
                  <a:pt x="693" y="319"/>
                  <a:pt x="693" y="319"/>
                </a:cubicBezTo>
                <a:cubicBezTo>
                  <a:pt x="693" y="320"/>
                  <a:pt x="691" y="319"/>
                  <a:pt x="690" y="320"/>
                </a:cubicBezTo>
                <a:cubicBezTo>
                  <a:pt x="689" y="321"/>
                  <a:pt x="688" y="321"/>
                  <a:pt x="687" y="322"/>
                </a:cubicBezTo>
                <a:cubicBezTo>
                  <a:pt x="686" y="322"/>
                  <a:pt x="686" y="322"/>
                  <a:pt x="685" y="323"/>
                </a:cubicBezTo>
                <a:cubicBezTo>
                  <a:pt x="685" y="323"/>
                  <a:pt x="684" y="323"/>
                  <a:pt x="683" y="323"/>
                </a:cubicBezTo>
                <a:cubicBezTo>
                  <a:pt x="682" y="322"/>
                  <a:pt x="681" y="324"/>
                  <a:pt x="680" y="324"/>
                </a:cubicBezTo>
                <a:cubicBezTo>
                  <a:pt x="680" y="324"/>
                  <a:pt x="680" y="324"/>
                  <a:pt x="680" y="324"/>
                </a:cubicBezTo>
                <a:cubicBezTo>
                  <a:pt x="681" y="325"/>
                  <a:pt x="681" y="326"/>
                  <a:pt x="681" y="327"/>
                </a:cubicBezTo>
                <a:cubicBezTo>
                  <a:pt x="681" y="328"/>
                  <a:pt x="680" y="329"/>
                  <a:pt x="682" y="330"/>
                </a:cubicBezTo>
                <a:cubicBezTo>
                  <a:pt x="681" y="331"/>
                  <a:pt x="681" y="332"/>
                  <a:pt x="683" y="333"/>
                </a:cubicBezTo>
                <a:cubicBezTo>
                  <a:pt x="683" y="334"/>
                  <a:pt x="684" y="335"/>
                  <a:pt x="683" y="337"/>
                </a:cubicBezTo>
                <a:cubicBezTo>
                  <a:pt x="683" y="337"/>
                  <a:pt x="683" y="337"/>
                  <a:pt x="684" y="337"/>
                </a:cubicBezTo>
                <a:cubicBezTo>
                  <a:pt x="684" y="338"/>
                  <a:pt x="685" y="339"/>
                  <a:pt x="684" y="339"/>
                </a:cubicBezTo>
                <a:cubicBezTo>
                  <a:pt x="684" y="340"/>
                  <a:pt x="683" y="341"/>
                  <a:pt x="682" y="341"/>
                </a:cubicBezTo>
                <a:cubicBezTo>
                  <a:pt x="682" y="341"/>
                  <a:pt x="681" y="341"/>
                  <a:pt x="680" y="342"/>
                </a:cubicBezTo>
                <a:cubicBezTo>
                  <a:pt x="680" y="342"/>
                  <a:pt x="679" y="342"/>
                  <a:pt x="679" y="342"/>
                </a:cubicBezTo>
                <a:cubicBezTo>
                  <a:pt x="678" y="342"/>
                  <a:pt x="678" y="342"/>
                  <a:pt x="677" y="342"/>
                </a:cubicBezTo>
                <a:cubicBezTo>
                  <a:pt x="677" y="342"/>
                  <a:pt x="677" y="341"/>
                  <a:pt x="676" y="341"/>
                </a:cubicBezTo>
                <a:cubicBezTo>
                  <a:pt x="676" y="340"/>
                  <a:pt x="676" y="340"/>
                  <a:pt x="676" y="340"/>
                </a:cubicBezTo>
                <a:cubicBezTo>
                  <a:pt x="676" y="338"/>
                  <a:pt x="676" y="337"/>
                  <a:pt x="675" y="336"/>
                </a:cubicBezTo>
                <a:cubicBezTo>
                  <a:pt x="675" y="335"/>
                  <a:pt x="675" y="334"/>
                  <a:pt x="674" y="333"/>
                </a:cubicBezTo>
                <a:cubicBezTo>
                  <a:pt x="675" y="332"/>
                  <a:pt x="673" y="331"/>
                  <a:pt x="673" y="330"/>
                </a:cubicBezTo>
                <a:cubicBezTo>
                  <a:pt x="672" y="329"/>
                  <a:pt x="672" y="328"/>
                  <a:pt x="672" y="327"/>
                </a:cubicBezTo>
                <a:cubicBezTo>
                  <a:pt x="671" y="326"/>
                  <a:pt x="671" y="325"/>
                  <a:pt x="671" y="324"/>
                </a:cubicBezTo>
                <a:cubicBezTo>
                  <a:pt x="671" y="323"/>
                  <a:pt x="670" y="323"/>
                  <a:pt x="670" y="322"/>
                </a:cubicBezTo>
                <a:cubicBezTo>
                  <a:pt x="670" y="321"/>
                  <a:pt x="670" y="320"/>
                  <a:pt x="670" y="319"/>
                </a:cubicBezTo>
                <a:cubicBezTo>
                  <a:pt x="670" y="319"/>
                  <a:pt x="669" y="318"/>
                  <a:pt x="669" y="317"/>
                </a:cubicBezTo>
                <a:cubicBezTo>
                  <a:pt x="670" y="317"/>
                  <a:pt x="671" y="316"/>
                  <a:pt x="672" y="316"/>
                </a:cubicBezTo>
                <a:cubicBezTo>
                  <a:pt x="673" y="316"/>
                  <a:pt x="674" y="316"/>
                  <a:pt x="675" y="316"/>
                </a:cubicBezTo>
                <a:cubicBezTo>
                  <a:pt x="676" y="314"/>
                  <a:pt x="678" y="316"/>
                  <a:pt x="679" y="314"/>
                </a:cubicBezTo>
                <a:cubicBezTo>
                  <a:pt x="680" y="314"/>
                  <a:pt x="681" y="314"/>
                  <a:pt x="682" y="313"/>
                </a:cubicBezTo>
                <a:cubicBezTo>
                  <a:pt x="683" y="313"/>
                  <a:pt x="684" y="313"/>
                  <a:pt x="685" y="312"/>
                </a:cubicBezTo>
                <a:cubicBezTo>
                  <a:pt x="685" y="312"/>
                  <a:pt x="686" y="312"/>
                  <a:pt x="686" y="312"/>
                </a:cubicBezTo>
                <a:cubicBezTo>
                  <a:pt x="687" y="313"/>
                  <a:pt x="688" y="311"/>
                  <a:pt x="690" y="311"/>
                </a:cubicBezTo>
                <a:cubicBezTo>
                  <a:pt x="690" y="311"/>
                  <a:pt x="691" y="310"/>
                  <a:pt x="692" y="310"/>
                </a:cubicBezTo>
                <a:cubicBezTo>
                  <a:pt x="693" y="311"/>
                  <a:pt x="695" y="310"/>
                  <a:pt x="696" y="309"/>
                </a:cubicBezTo>
                <a:cubicBezTo>
                  <a:pt x="697" y="309"/>
                  <a:pt x="698" y="308"/>
                  <a:pt x="700" y="308"/>
                </a:cubicBezTo>
                <a:cubicBezTo>
                  <a:pt x="701" y="309"/>
                  <a:pt x="702" y="307"/>
                  <a:pt x="703" y="307"/>
                </a:cubicBezTo>
                <a:cubicBezTo>
                  <a:pt x="704" y="308"/>
                  <a:pt x="705" y="307"/>
                  <a:pt x="705" y="307"/>
                </a:cubicBezTo>
                <a:cubicBezTo>
                  <a:pt x="706" y="306"/>
                  <a:pt x="707" y="307"/>
                  <a:pt x="707" y="306"/>
                </a:cubicBezTo>
                <a:cubicBezTo>
                  <a:pt x="707" y="306"/>
                  <a:pt x="708" y="306"/>
                  <a:pt x="708" y="306"/>
                </a:cubicBezTo>
                <a:cubicBezTo>
                  <a:pt x="709" y="306"/>
                  <a:pt x="710" y="306"/>
                  <a:pt x="711" y="306"/>
                </a:cubicBezTo>
                <a:cubicBezTo>
                  <a:pt x="711" y="304"/>
                  <a:pt x="713" y="305"/>
                  <a:pt x="714" y="304"/>
                </a:cubicBezTo>
                <a:cubicBezTo>
                  <a:pt x="714" y="304"/>
                  <a:pt x="715" y="304"/>
                  <a:pt x="715" y="304"/>
                </a:cubicBezTo>
                <a:cubicBezTo>
                  <a:pt x="716" y="303"/>
                  <a:pt x="716" y="303"/>
                  <a:pt x="717" y="303"/>
                </a:cubicBezTo>
                <a:cubicBezTo>
                  <a:pt x="718" y="303"/>
                  <a:pt x="719" y="303"/>
                  <a:pt x="720" y="302"/>
                </a:cubicBezTo>
                <a:cubicBezTo>
                  <a:pt x="721" y="301"/>
                  <a:pt x="723" y="302"/>
                  <a:pt x="724" y="301"/>
                </a:cubicBezTo>
                <a:cubicBezTo>
                  <a:pt x="725" y="301"/>
                  <a:pt x="726" y="301"/>
                  <a:pt x="726" y="300"/>
                </a:cubicBezTo>
                <a:cubicBezTo>
                  <a:pt x="727" y="299"/>
                  <a:pt x="728" y="300"/>
                  <a:pt x="729" y="300"/>
                </a:cubicBezTo>
                <a:cubicBezTo>
                  <a:pt x="730" y="300"/>
                  <a:pt x="731" y="298"/>
                  <a:pt x="732" y="299"/>
                </a:cubicBezTo>
                <a:cubicBezTo>
                  <a:pt x="733" y="298"/>
                  <a:pt x="734" y="298"/>
                  <a:pt x="735" y="298"/>
                </a:cubicBezTo>
                <a:cubicBezTo>
                  <a:pt x="736" y="298"/>
                  <a:pt x="737" y="297"/>
                  <a:pt x="738" y="296"/>
                </a:cubicBezTo>
                <a:cubicBezTo>
                  <a:pt x="739" y="296"/>
                  <a:pt x="740" y="296"/>
                  <a:pt x="741" y="296"/>
                </a:cubicBezTo>
                <a:cubicBezTo>
                  <a:pt x="742" y="296"/>
                  <a:pt x="744" y="295"/>
                  <a:pt x="745" y="295"/>
                </a:cubicBezTo>
                <a:cubicBezTo>
                  <a:pt x="746" y="294"/>
                  <a:pt x="748" y="295"/>
                  <a:pt x="749" y="293"/>
                </a:cubicBezTo>
                <a:cubicBezTo>
                  <a:pt x="749" y="293"/>
                  <a:pt x="750" y="293"/>
                  <a:pt x="751" y="294"/>
                </a:cubicBezTo>
                <a:cubicBezTo>
                  <a:pt x="750" y="294"/>
                  <a:pt x="750" y="294"/>
                  <a:pt x="750" y="295"/>
                </a:cubicBezTo>
                <a:cubicBezTo>
                  <a:pt x="750" y="295"/>
                  <a:pt x="751" y="295"/>
                  <a:pt x="751" y="296"/>
                </a:cubicBezTo>
                <a:cubicBezTo>
                  <a:pt x="751" y="296"/>
                  <a:pt x="751" y="297"/>
                  <a:pt x="750" y="297"/>
                </a:cubicBezTo>
                <a:cubicBezTo>
                  <a:pt x="750" y="297"/>
                  <a:pt x="749" y="297"/>
                  <a:pt x="749" y="297"/>
                </a:cubicBezTo>
                <a:cubicBezTo>
                  <a:pt x="748" y="298"/>
                  <a:pt x="750" y="300"/>
                  <a:pt x="748" y="301"/>
                </a:cubicBezTo>
                <a:cubicBezTo>
                  <a:pt x="748" y="300"/>
                  <a:pt x="748" y="300"/>
                  <a:pt x="748" y="299"/>
                </a:cubicBezTo>
                <a:cubicBezTo>
                  <a:pt x="748" y="299"/>
                  <a:pt x="747" y="299"/>
                  <a:pt x="747" y="299"/>
                </a:cubicBezTo>
                <a:cubicBezTo>
                  <a:pt x="747" y="299"/>
                  <a:pt x="747" y="299"/>
                  <a:pt x="747" y="298"/>
                </a:cubicBezTo>
                <a:cubicBezTo>
                  <a:pt x="747" y="298"/>
                  <a:pt x="747" y="298"/>
                  <a:pt x="747" y="298"/>
                </a:cubicBezTo>
                <a:cubicBezTo>
                  <a:pt x="746" y="298"/>
                  <a:pt x="746" y="298"/>
                  <a:pt x="746" y="298"/>
                </a:cubicBezTo>
                <a:cubicBezTo>
                  <a:pt x="746" y="298"/>
                  <a:pt x="745" y="298"/>
                  <a:pt x="745" y="298"/>
                </a:cubicBezTo>
                <a:cubicBezTo>
                  <a:pt x="745" y="299"/>
                  <a:pt x="746" y="299"/>
                  <a:pt x="746" y="299"/>
                </a:cubicBezTo>
                <a:cubicBezTo>
                  <a:pt x="746" y="299"/>
                  <a:pt x="746" y="299"/>
                  <a:pt x="747" y="299"/>
                </a:cubicBezTo>
                <a:cubicBezTo>
                  <a:pt x="747" y="299"/>
                  <a:pt x="747" y="300"/>
                  <a:pt x="747" y="300"/>
                </a:cubicBezTo>
                <a:cubicBezTo>
                  <a:pt x="746" y="300"/>
                  <a:pt x="745" y="300"/>
                  <a:pt x="744" y="299"/>
                </a:cubicBezTo>
                <a:cubicBezTo>
                  <a:pt x="744" y="299"/>
                  <a:pt x="743" y="299"/>
                  <a:pt x="743" y="299"/>
                </a:cubicBezTo>
                <a:cubicBezTo>
                  <a:pt x="742" y="300"/>
                  <a:pt x="742" y="300"/>
                  <a:pt x="742" y="301"/>
                </a:cubicBezTo>
                <a:cubicBezTo>
                  <a:pt x="742" y="301"/>
                  <a:pt x="742" y="301"/>
                  <a:pt x="741" y="301"/>
                </a:cubicBezTo>
                <a:cubicBezTo>
                  <a:pt x="741" y="301"/>
                  <a:pt x="741" y="301"/>
                  <a:pt x="741" y="301"/>
                </a:cubicBezTo>
                <a:cubicBezTo>
                  <a:pt x="741" y="301"/>
                  <a:pt x="741" y="302"/>
                  <a:pt x="741" y="302"/>
                </a:cubicBezTo>
                <a:cubicBezTo>
                  <a:pt x="741" y="302"/>
                  <a:pt x="742" y="303"/>
                  <a:pt x="742" y="303"/>
                </a:cubicBezTo>
                <a:moveTo>
                  <a:pt x="738" y="302"/>
                </a:moveTo>
                <a:cubicBezTo>
                  <a:pt x="738" y="302"/>
                  <a:pt x="738" y="302"/>
                  <a:pt x="738" y="302"/>
                </a:cubicBezTo>
                <a:cubicBezTo>
                  <a:pt x="738" y="302"/>
                  <a:pt x="739" y="301"/>
                  <a:pt x="738" y="301"/>
                </a:cubicBezTo>
                <a:cubicBezTo>
                  <a:pt x="738" y="301"/>
                  <a:pt x="738" y="301"/>
                  <a:pt x="738" y="301"/>
                </a:cubicBezTo>
                <a:cubicBezTo>
                  <a:pt x="738" y="301"/>
                  <a:pt x="738" y="302"/>
                  <a:pt x="739" y="303"/>
                </a:cubicBezTo>
                <a:cubicBezTo>
                  <a:pt x="739" y="303"/>
                  <a:pt x="739" y="303"/>
                  <a:pt x="739" y="302"/>
                </a:cubicBezTo>
                <a:cubicBezTo>
                  <a:pt x="739" y="302"/>
                  <a:pt x="739" y="302"/>
                  <a:pt x="739" y="302"/>
                </a:cubicBezTo>
                <a:cubicBezTo>
                  <a:pt x="738" y="302"/>
                  <a:pt x="739" y="302"/>
                  <a:pt x="739" y="303"/>
                </a:cubicBezTo>
                <a:cubicBezTo>
                  <a:pt x="739" y="303"/>
                  <a:pt x="739" y="303"/>
                  <a:pt x="739" y="304"/>
                </a:cubicBezTo>
                <a:cubicBezTo>
                  <a:pt x="739" y="303"/>
                  <a:pt x="739" y="303"/>
                  <a:pt x="738" y="302"/>
                </a:cubicBezTo>
                <a:moveTo>
                  <a:pt x="228" y="631"/>
                </a:moveTo>
                <a:cubicBezTo>
                  <a:pt x="228" y="629"/>
                  <a:pt x="229" y="629"/>
                  <a:pt x="231" y="629"/>
                </a:cubicBezTo>
                <a:cubicBezTo>
                  <a:pt x="231" y="630"/>
                  <a:pt x="232" y="631"/>
                  <a:pt x="233" y="632"/>
                </a:cubicBezTo>
                <a:cubicBezTo>
                  <a:pt x="235" y="632"/>
                  <a:pt x="236" y="633"/>
                  <a:pt x="237" y="634"/>
                </a:cubicBezTo>
                <a:cubicBezTo>
                  <a:pt x="237" y="635"/>
                  <a:pt x="239" y="634"/>
                  <a:pt x="239" y="636"/>
                </a:cubicBezTo>
                <a:cubicBezTo>
                  <a:pt x="239" y="636"/>
                  <a:pt x="239" y="636"/>
                  <a:pt x="239" y="636"/>
                </a:cubicBezTo>
                <a:cubicBezTo>
                  <a:pt x="239" y="636"/>
                  <a:pt x="238" y="636"/>
                  <a:pt x="238" y="636"/>
                </a:cubicBezTo>
                <a:cubicBezTo>
                  <a:pt x="238" y="636"/>
                  <a:pt x="237" y="636"/>
                  <a:pt x="238" y="636"/>
                </a:cubicBezTo>
                <a:cubicBezTo>
                  <a:pt x="238" y="637"/>
                  <a:pt x="238" y="636"/>
                  <a:pt x="239" y="636"/>
                </a:cubicBezTo>
                <a:cubicBezTo>
                  <a:pt x="239" y="636"/>
                  <a:pt x="240" y="636"/>
                  <a:pt x="240" y="636"/>
                </a:cubicBezTo>
                <a:cubicBezTo>
                  <a:pt x="241" y="637"/>
                  <a:pt x="241" y="637"/>
                  <a:pt x="241" y="638"/>
                </a:cubicBezTo>
                <a:cubicBezTo>
                  <a:pt x="242" y="639"/>
                  <a:pt x="242" y="639"/>
                  <a:pt x="242" y="640"/>
                </a:cubicBezTo>
                <a:cubicBezTo>
                  <a:pt x="244" y="640"/>
                  <a:pt x="245" y="642"/>
                  <a:pt x="247" y="642"/>
                </a:cubicBezTo>
                <a:cubicBezTo>
                  <a:pt x="247" y="642"/>
                  <a:pt x="247" y="642"/>
                  <a:pt x="247" y="642"/>
                </a:cubicBezTo>
                <a:cubicBezTo>
                  <a:pt x="246" y="644"/>
                  <a:pt x="245" y="646"/>
                  <a:pt x="244" y="647"/>
                </a:cubicBezTo>
                <a:cubicBezTo>
                  <a:pt x="244" y="647"/>
                  <a:pt x="243" y="647"/>
                  <a:pt x="243" y="647"/>
                </a:cubicBezTo>
                <a:cubicBezTo>
                  <a:pt x="242" y="646"/>
                  <a:pt x="243" y="644"/>
                  <a:pt x="241" y="646"/>
                </a:cubicBezTo>
                <a:cubicBezTo>
                  <a:pt x="241" y="646"/>
                  <a:pt x="241" y="646"/>
                  <a:pt x="241" y="646"/>
                </a:cubicBezTo>
                <a:cubicBezTo>
                  <a:pt x="241" y="645"/>
                  <a:pt x="240" y="644"/>
                  <a:pt x="240" y="644"/>
                </a:cubicBezTo>
                <a:cubicBezTo>
                  <a:pt x="240" y="643"/>
                  <a:pt x="239" y="642"/>
                  <a:pt x="238" y="641"/>
                </a:cubicBezTo>
                <a:cubicBezTo>
                  <a:pt x="238" y="642"/>
                  <a:pt x="238" y="642"/>
                  <a:pt x="237" y="642"/>
                </a:cubicBezTo>
                <a:cubicBezTo>
                  <a:pt x="236" y="642"/>
                  <a:pt x="236" y="641"/>
                  <a:pt x="235" y="640"/>
                </a:cubicBezTo>
                <a:cubicBezTo>
                  <a:pt x="235" y="639"/>
                  <a:pt x="234" y="639"/>
                  <a:pt x="234" y="637"/>
                </a:cubicBezTo>
                <a:cubicBezTo>
                  <a:pt x="234" y="637"/>
                  <a:pt x="234" y="637"/>
                  <a:pt x="234" y="637"/>
                </a:cubicBezTo>
                <a:cubicBezTo>
                  <a:pt x="234" y="637"/>
                  <a:pt x="234" y="637"/>
                  <a:pt x="234" y="638"/>
                </a:cubicBezTo>
                <a:cubicBezTo>
                  <a:pt x="234" y="638"/>
                  <a:pt x="234" y="638"/>
                  <a:pt x="234" y="638"/>
                </a:cubicBezTo>
                <a:cubicBezTo>
                  <a:pt x="234" y="637"/>
                  <a:pt x="235" y="637"/>
                  <a:pt x="235" y="637"/>
                </a:cubicBezTo>
                <a:cubicBezTo>
                  <a:pt x="235" y="637"/>
                  <a:pt x="235" y="637"/>
                  <a:pt x="234" y="637"/>
                </a:cubicBezTo>
                <a:cubicBezTo>
                  <a:pt x="233" y="638"/>
                  <a:pt x="233" y="637"/>
                  <a:pt x="232" y="637"/>
                </a:cubicBezTo>
                <a:cubicBezTo>
                  <a:pt x="232" y="637"/>
                  <a:pt x="232" y="639"/>
                  <a:pt x="231" y="639"/>
                </a:cubicBezTo>
                <a:cubicBezTo>
                  <a:pt x="230" y="639"/>
                  <a:pt x="229" y="640"/>
                  <a:pt x="229" y="641"/>
                </a:cubicBezTo>
                <a:cubicBezTo>
                  <a:pt x="228" y="642"/>
                  <a:pt x="226" y="643"/>
                  <a:pt x="225" y="645"/>
                </a:cubicBezTo>
                <a:cubicBezTo>
                  <a:pt x="226" y="646"/>
                  <a:pt x="223" y="647"/>
                  <a:pt x="223" y="649"/>
                </a:cubicBezTo>
                <a:cubicBezTo>
                  <a:pt x="223" y="649"/>
                  <a:pt x="222" y="650"/>
                  <a:pt x="221" y="651"/>
                </a:cubicBezTo>
                <a:cubicBezTo>
                  <a:pt x="220" y="651"/>
                  <a:pt x="220" y="653"/>
                  <a:pt x="219" y="654"/>
                </a:cubicBezTo>
                <a:cubicBezTo>
                  <a:pt x="219" y="654"/>
                  <a:pt x="219" y="655"/>
                  <a:pt x="218" y="656"/>
                </a:cubicBezTo>
                <a:cubicBezTo>
                  <a:pt x="217" y="656"/>
                  <a:pt x="217" y="656"/>
                  <a:pt x="217" y="657"/>
                </a:cubicBezTo>
                <a:cubicBezTo>
                  <a:pt x="217" y="659"/>
                  <a:pt x="218" y="660"/>
                  <a:pt x="219" y="660"/>
                </a:cubicBezTo>
                <a:cubicBezTo>
                  <a:pt x="220" y="661"/>
                  <a:pt x="221" y="661"/>
                  <a:pt x="222" y="662"/>
                </a:cubicBezTo>
                <a:cubicBezTo>
                  <a:pt x="223" y="662"/>
                  <a:pt x="224" y="663"/>
                  <a:pt x="225" y="664"/>
                </a:cubicBezTo>
                <a:cubicBezTo>
                  <a:pt x="225" y="664"/>
                  <a:pt x="226" y="664"/>
                  <a:pt x="226" y="664"/>
                </a:cubicBezTo>
                <a:cubicBezTo>
                  <a:pt x="226" y="664"/>
                  <a:pt x="226" y="665"/>
                  <a:pt x="226" y="666"/>
                </a:cubicBezTo>
                <a:cubicBezTo>
                  <a:pt x="225" y="667"/>
                  <a:pt x="224" y="668"/>
                  <a:pt x="223" y="668"/>
                </a:cubicBezTo>
                <a:cubicBezTo>
                  <a:pt x="223" y="669"/>
                  <a:pt x="223" y="670"/>
                  <a:pt x="222" y="671"/>
                </a:cubicBezTo>
                <a:cubicBezTo>
                  <a:pt x="221" y="670"/>
                  <a:pt x="221" y="669"/>
                  <a:pt x="220" y="669"/>
                </a:cubicBezTo>
                <a:cubicBezTo>
                  <a:pt x="218" y="669"/>
                  <a:pt x="218" y="668"/>
                  <a:pt x="217" y="667"/>
                </a:cubicBezTo>
                <a:cubicBezTo>
                  <a:pt x="216" y="666"/>
                  <a:pt x="216" y="665"/>
                  <a:pt x="215" y="664"/>
                </a:cubicBezTo>
                <a:cubicBezTo>
                  <a:pt x="214" y="664"/>
                  <a:pt x="213" y="665"/>
                  <a:pt x="213" y="663"/>
                </a:cubicBezTo>
                <a:cubicBezTo>
                  <a:pt x="211" y="665"/>
                  <a:pt x="210" y="666"/>
                  <a:pt x="208" y="667"/>
                </a:cubicBezTo>
                <a:cubicBezTo>
                  <a:pt x="208" y="669"/>
                  <a:pt x="206" y="670"/>
                  <a:pt x="205" y="671"/>
                </a:cubicBezTo>
                <a:cubicBezTo>
                  <a:pt x="206" y="673"/>
                  <a:pt x="204" y="673"/>
                  <a:pt x="204" y="674"/>
                </a:cubicBezTo>
                <a:cubicBezTo>
                  <a:pt x="203" y="675"/>
                  <a:pt x="202" y="675"/>
                  <a:pt x="201" y="677"/>
                </a:cubicBezTo>
                <a:cubicBezTo>
                  <a:pt x="201" y="678"/>
                  <a:pt x="200" y="679"/>
                  <a:pt x="199" y="680"/>
                </a:cubicBezTo>
                <a:cubicBezTo>
                  <a:pt x="199" y="681"/>
                  <a:pt x="198" y="682"/>
                  <a:pt x="197" y="683"/>
                </a:cubicBezTo>
                <a:cubicBezTo>
                  <a:pt x="196" y="683"/>
                  <a:pt x="196" y="684"/>
                  <a:pt x="196" y="685"/>
                </a:cubicBezTo>
                <a:cubicBezTo>
                  <a:pt x="197" y="686"/>
                  <a:pt x="197" y="688"/>
                  <a:pt x="199" y="688"/>
                </a:cubicBezTo>
                <a:cubicBezTo>
                  <a:pt x="200" y="688"/>
                  <a:pt x="200" y="689"/>
                  <a:pt x="200" y="689"/>
                </a:cubicBezTo>
                <a:cubicBezTo>
                  <a:pt x="202" y="691"/>
                  <a:pt x="205" y="692"/>
                  <a:pt x="207" y="694"/>
                </a:cubicBezTo>
                <a:cubicBezTo>
                  <a:pt x="207" y="695"/>
                  <a:pt x="208" y="694"/>
                  <a:pt x="208" y="695"/>
                </a:cubicBezTo>
                <a:cubicBezTo>
                  <a:pt x="208" y="696"/>
                  <a:pt x="208" y="696"/>
                  <a:pt x="208" y="697"/>
                </a:cubicBezTo>
                <a:cubicBezTo>
                  <a:pt x="207" y="698"/>
                  <a:pt x="206" y="699"/>
                  <a:pt x="205" y="700"/>
                </a:cubicBezTo>
                <a:cubicBezTo>
                  <a:pt x="203" y="700"/>
                  <a:pt x="202" y="699"/>
                  <a:pt x="201" y="698"/>
                </a:cubicBezTo>
                <a:cubicBezTo>
                  <a:pt x="200" y="697"/>
                  <a:pt x="199" y="696"/>
                  <a:pt x="199" y="696"/>
                </a:cubicBezTo>
                <a:cubicBezTo>
                  <a:pt x="198" y="695"/>
                  <a:pt x="197" y="695"/>
                  <a:pt x="197" y="695"/>
                </a:cubicBezTo>
                <a:cubicBezTo>
                  <a:pt x="195" y="695"/>
                  <a:pt x="195" y="694"/>
                  <a:pt x="194" y="693"/>
                </a:cubicBezTo>
                <a:cubicBezTo>
                  <a:pt x="193" y="692"/>
                  <a:pt x="192" y="691"/>
                  <a:pt x="191" y="690"/>
                </a:cubicBezTo>
                <a:cubicBezTo>
                  <a:pt x="190" y="689"/>
                  <a:pt x="189" y="689"/>
                  <a:pt x="188" y="688"/>
                </a:cubicBezTo>
                <a:cubicBezTo>
                  <a:pt x="188" y="688"/>
                  <a:pt x="187" y="688"/>
                  <a:pt x="187" y="688"/>
                </a:cubicBezTo>
                <a:cubicBezTo>
                  <a:pt x="186" y="685"/>
                  <a:pt x="187" y="683"/>
                  <a:pt x="188" y="682"/>
                </a:cubicBezTo>
                <a:cubicBezTo>
                  <a:pt x="189" y="681"/>
                  <a:pt x="189" y="680"/>
                  <a:pt x="190" y="680"/>
                </a:cubicBezTo>
                <a:cubicBezTo>
                  <a:pt x="190" y="679"/>
                  <a:pt x="190" y="677"/>
                  <a:pt x="192" y="677"/>
                </a:cubicBezTo>
                <a:cubicBezTo>
                  <a:pt x="192" y="676"/>
                  <a:pt x="194" y="675"/>
                  <a:pt x="194" y="674"/>
                </a:cubicBezTo>
                <a:cubicBezTo>
                  <a:pt x="194" y="673"/>
                  <a:pt x="195" y="672"/>
                  <a:pt x="196" y="671"/>
                </a:cubicBezTo>
                <a:cubicBezTo>
                  <a:pt x="197" y="670"/>
                  <a:pt x="198" y="670"/>
                  <a:pt x="198" y="669"/>
                </a:cubicBezTo>
                <a:cubicBezTo>
                  <a:pt x="199" y="667"/>
                  <a:pt x="201" y="666"/>
                  <a:pt x="202" y="664"/>
                </a:cubicBezTo>
                <a:cubicBezTo>
                  <a:pt x="203" y="663"/>
                  <a:pt x="203" y="662"/>
                  <a:pt x="204" y="662"/>
                </a:cubicBezTo>
                <a:cubicBezTo>
                  <a:pt x="204" y="661"/>
                  <a:pt x="204" y="660"/>
                  <a:pt x="205" y="660"/>
                </a:cubicBezTo>
                <a:cubicBezTo>
                  <a:pt x="206" y="659"/>
                  <a:pt x="206" y="657"/>
                  <a:pt x="207" y="656"/>
                </a:cubicBezTo>
                <a:cubicBezTo>
                  <a:pt x="208" y="656"/>
                  <a:pt x="208" y="655"/>
                  <a:pt x="209" y="655"/>
                </a:cubicBezTo>
                <a:cubicBezTo>
                  <a:pt x="209" y="654"/>
                  <a:pt x="209" y="653"/>
                  <a:pt x="210" y="653"/>
                </a:cubicBezTo>
                <a:cubicBezTo>
                  <a:pt x="211" y="651"/>
                  <a:pt x="212" y="649"/>
                  <a:pt x="214" y="648"/>
                </a:cubicBezTo>
                <a:cubicBezTo>
                  <a:pt x="214" y="646"/>
                  <a:pt x="216" y="644"/>
                  <a:pt x="218" y="643"/>
                </a:cubicBezTo>
                <a:cubicBezTo>
                  <a:pt x="219" y="642"/>
                  <a:pt x="220" y="640"/>
                  <a:pt x="221" y="639"/>
                </a:cubicBezTo>
                <a:cubicBezTo>
                  <a:pt x="221" y="638"/>
                  <a:pt x="221" y="638"/>
                  <a:pt x="221" y="638"/>
                </a:cubicBezTo>
                <a:cubicBezTo>
                  <a:pt x="222" y="636"/>
                  <a:pt x="223" y="636"/>
                  <a:pt x="223" y="634"/>
                </a:cubicBezTo>
                <a:cubicBezTo>
                  <a:pt x="224" y="633"/>
                  <a:pt x="225" y="632"/>
                  <a:pt x="226" y="631"/>
                </a:cubicBezTo>
                <a:cubicBezTo>
                  <a:pt x="227" y="631"/>
                  <a:pt x="227" y="631"/>
                  <a:pt x="228" y="631"/>
                </a:cubicBezTo>
                <a:cubicBezTo>
                  <a:pt x="228" y="631"/>
                  <a:pt x="228" y="631"/>
                  <a:pt x="228" y="631"/>
                </a:cubicBezTo>
                <a:cubicBezTo>
                  <a:pt x="228" y="631"/>
                  <a:pt x="227" y="631"/>
                  <a:pt x="227" y="631"/>
                </a:cubicBezTo>
                <a:cubicBezTo>
                  <a:pt x="227" y="631"/>
                  <a:pt x="227" y="631"/>
                  <a:pt x="227" y="631"/>
                </a:cubicBezTo>
                <a:cubicBezTo>
                  <a:pt x="227" y="632"/>
                  <a:pt x="228" y="632"/>
                  <a:pt x="228" y="632"/>
                </a:cubicBezTo>
                <a:cubicBezTo>
                  <a:pt x="228" y="632"/>
                  <a:pt x="228" y="632"/>
                  <a:pt x="228" y="631"/>
                </a:cubicBezTo>
                <a:moveTo>
                  <a:pt x="193" y="689"/>
                </a:moveTo>
                <a:cubicBezTo>
                  <a:pt x="193" y="689"/>
                  <a:pt x="193" y="689"/>
                  <a:pt x="193" y="689"/>
                </a:cubicBezTo>
                <a:cubicBezTo>
                  <a:pt x="192" y="689"/>
                  <a:pt x="192" y="689"/>
                  <a:pt x="192" y="689"/>
                </a:cubicBezTo>
                <a:cubicBezTo>
                  <a:pt x="192" y="689"/>
                  <a:pt x="192" y="689"/>
                  <a:pt x="192" y="689"/>
                </a:cubicBezTo>
                <a:cubicBezTo>
                  <a:pt x="192" y="689"/>
                  <a:pt x="193" y="690"/>
                  <a:pt x="193" y="690"/>
                </a:cubicBezTo>
                <a:cubicBezTo>
                  <a:pt x="193" y="690"/>
                  <a:pt x="193" y="689"/>
                  <a:pt x="192" y="689"/>
                </a:cubicBezTo>
                <a:cubicBezTo>
                  <a:pt x="192" y="688"/>
                  <a:pt x="191" y="687"/>
                  <a:pt x="191" y="687"/>
                </a:cubicBezTo>
                <a:cubicBezTo>
                  <a:pt x="190" y="689"/>
                  <a:pt x="190" y="689"/>
                  <a:pt x="193" y="689"/>
                </a:cubicBezTo>
                <a:moveTo>
                  <a:pt x="231" y="637"/>
                </a:moveTo>
                <a:cubicBezTo>
                  <a:pt x="230" y="636"/>
                  <a:pt x="230" y="636"/>
                  <a:pt x="229" y="635"/>
                </a:cubicBezTo>
                <a:cubicBezTo>
                  <a:pt x="228" y="635"/>
                  <a:pt x="227" y="635"/>
                  <a:pt x="227" y="635"/>
                </a:cubicBezTo>
                <a:cubicBezTo>
                  <a:pt x="227" y="636"/>
                  <a:pt x="227" y="636"/>
                  <a:pt x="228" y="636"/>
                </a:cubicBezTo>
                <a:cubicBezTo>
                  <a:pt x="228" y="637"/>
                  <a:pt x="229" y="637"/>
                  <a:pt x="230" y="638"/>
                </a:cubicBezTo>
                <a:cubicBezTo>
                  <a:pt x="230" y="638"/>
                  <a:pt x="231" y="637"/>
                  <a:pt x="231" y="637"/>
                </a:cubicBezTo>
                <a:moveTo>
                  <a:pt x="232" y="633"/>
                </a:moveTo>
                <a:cubicBezTo>
                  <a:pt x="231" y="633"/>
                  <a:pt x="230" y="634"/>
                  <a:pt x="230" y="634"/>
                </a:cubicBezTo>
                <a:cubicBezTo>
                  <a:pt x="231" y="635"/>
                  <a:pt x="231" y="635"/>
                  <a:pt x="231" y="636"/>
                </a:cubicBezTo>
                <a:cubicBezTo>
                  <a:pt x="232" y="635"/>
                  <a:pt x="232" y="634"/>
                  <a:pt x="232" y="633"/>
                </a:cubicBezTo>
                <a:moveTo>
                  <a:pt x="238" y="638"/>
                </a:moveTo>
                <a:cubicBezTo>
                  <a:pt x="238" y="638"/>
                  <a:pt x="239" y="638"/>
                  <a:pt x="239" y="638"/>
                </a:cubicBezTo>
                <a:cubicBezTo>
                  <a:pt x="238" y="638"/>
                  <a:pt x="238" y="638"/>
                  <a:pt x="238" y="638"/>
                </a:cubicBezTo>
                <a:cubicBezTo>
                  <a:pt x="238" y="638"/>
                  <a:pt x="238" y="638"/>
                  <a:pt x="238" y="638"/>
                </a:cubicBezTo>
                <a:cubicBezTo>
                  <a:pt x="238" y="638"/>
                  <a:pt x="238" y="638"/>
                  <a:pt x="238" y="638"/>
                </a:cubicBezTo>
                <a:moveTo>
                  <a:pt x="241" y="639"/>
                </a:moveTo>
                <a:cubicBezTo>
                  <a:pt x="240" y="639"/>
                  <a:pt x="240" y="639"/>
                  <a:pt x="240" y="639"/>
                </a:cubicBezTo>
                <a:cubicBezTo>
                  <a:pt x="240" y="639"/>
                  <a:pt x="240" y="639"/>
                  <a:pt x="240" y="639"/>
                </a:cubicBezTo>
                <a:cubicBezTo>
                  <a:pt x="240" y="639"/>
                  <a:pt x="240" y="639"/>
                  <a:pt x="240" y="639"/>
                </a:cubicBezTo>
                <a:cubicBezTo>
                  <a:pt x="240" y="639"/>
                  <a:pt x="240" y="639"/>
                  <a:pt x="241" y="639"/>
                </a:cubicBezTo>
                <a:moveTo>
                  <a:pt x="195" y="689"/>
                </a:moveTo>
                <a:cubicBezTo>
                  <a:pt x="194" y="689"/>
                  <a:pt x="194" y="689"/>
                  <a:pt x="194" y="689"/>
                </a:cubicBezTo>
                <a:cubicBezTo>
                  <a:pt x="194" y="689"/>
                  <a:pt x="194" y="690"/>
                  <a:pt x="195" y="690"/>
                </a:cubicBezTo>
                <a:cubicBezTo>
                  <a:pt x="195" y="690"/>
                  <a:pt x="195" y="689"/>
                  <a:pt x="195" y="689"/>
                </a:cubicBezTo>
                <a:cubicBezTo>
                  <a:pt x="195" y="689"/>
                  <a:pt x="195" y="689"/>
                  <a:pt x="195" y="689"/>
                </a:cubicBezTo>
                <a:moveTo>
                  <a:pt x="195" y="691"/>
                </a:moveTo>
                <a:cubicBezTo>
                  <a:pt x="195" y="691"/>
                  <a:pt x="195" y="691"/>
                  <a:pt x="195" y="691"/>
                </a:cubicBezTo>
                <a:cubicBezTo>
                  <a:pt x="195" y="691"/>
                  <a:pt x="195" y="691"/>
                  <a:pt x="194" y="691"/>
                </a:cubicBezTo>
                <a:cubicBezTo>
                  <a:pt x="194" y="691"/>
                  <a:pt x="194" y="691"/>
                  <a:pt x="194" y="691"/>
                </a:cubicBezTo>
                <a:cubicBezTo>
                  <a:pt x="194" y="691"/>
                  <a:pt x="194" y="691"/>
                  <a:pt x="195" y="691"/>
                </a:cubicBezTo>
                <a:moveTo>
                  <a:pt x="132" y="404"/>
                </a:moveTo>
                <a:cubicBezTo>
                  <a:pt x="131" y="404"/>
                  <a:pt x="131" y="404"/>
                  <a:pt x="131" y="403"/>
                </a:cubicBezTo>
                <a:cubicBezTo>
                  <a:pt x="131" y="403"/>
                  <a:pt x="131" y="403"/>
                  <a:pt x="131" y="402"/>
                </a:cubicBezTo>
                <a:cubicBezTo>
                  <a:pt x="131" y="402"/>
                  <a:pt x="132" y="401"/>
                  <a:pt x="133" y="401"/>
                </a:cubicBezTo>
                <a:cubicBezTo>
                  <a:pt x="133" y="402"/>
                  <a:pt x="133" y="402"/>
                  <a:pt x="133" y="402"/>
                </a:cubicBezTo>
                <a:cubicBezTo>
                  <a:pt x="133" y="403"/>
                  <a:pt x="134" y="405"/>
                  <a:pt x="133" y="406"/>
                </a:cubicBezTo>
                <a:cubicBezTo>
                  <a:pt x="133" y="406"/>
                  <a:pt x="133" y="406"/>
                  <a:pt x="132" y="406"/>
                </a:cubicBezTo>
                <a:cubicBezTo>
                  <a:pt x="132" y="406"/>
                  <a:pt x="131" y="406"/>
                  <a:pt x="131" y="407"/>
                </a:cubicBezTo>
                <a:cubicBezTo>
                  <a:pt x="131" y="408"/>
                  <a:pt x="132" y="408"/>
                  <a:pt x="132" y="408"/>
                </a:cubicBezTo>
                <a:cubicBezTo>
                  <a:pt x="133" y="408"/>
                  <a:pt x="133" y="408"/>
                  <a:pt x="133" y="408"/>
                </a:cubicBezTo>
                <a:cubicBezTo>
                  <a:pt x="133" y="409"/>
                  <a:pt x="132" y="409"/>
                  <a:pt x="132" y="409"/>
                </a:cubicBezTo>
                <a:cubicBezTo>
                  <a:pt x="131" y="409"/>
                  <a:pt x="130" y="409"/>
                  <a:pt x="129" y="410"/>
                </a:cubicBezTo>
                <a:cubicBezTo>
                  <a:pt x="128" y="410"/>
                  <a:pt x="128" y="410"/>
                  <a:pt x="127" y="409"/>
                </a:cubicBezTo>
                <a:cubicBezTo>
                  <a:pt x="127" y="409"/>
                  <a:pt x="127" y="410"/>
                  <a:pt x="126" y="410"/>
                </a:cubicBezTo>
                <a:cubicBezTo>
                  <a:pt x="125" y="410"/>
                  <a:pt x="124" y="410"/>
                  <a:pt x="123" y="410"/>
                </a:cubicBezTo>
                <a:cubicBezTo>
                  <a:pt x="121" y="410"/>
                  <a:pt x="120" y="410"/>
                  <a:pt x="120" y="409"/>
                </a:cubicBezTo>
                <a:cubicBezTo>
                  <a:pt x="118" y="409"/>
                  <a:pt x="117" y="409"/>
                  <a:pt x="116" y="408"/>
                </a:cubicBezTo>
                <a:cubicBezTo>
                  <a:pt x="116" y="408"/>
                  <a:pt x="116" y="407"/>
                  <a:pt x="116" y="407"/>
                </a:cubicBezTo>
                <a:cubicBezTo>
                  <a:pt x="115" y="407"/>
                  <a:pt x="115" y="408"/>
                  <a:pt x="115" y="408"/>
                </a:cubicBezTo>
                <a:cubicBezTo>
                  <a:pt x="114" y="409"/>
                  <a:pt x="113" y="409"/>
                  <a:pt x="112" y="409"/>
                </a:cubicBezTo>
                <a:cubicBezTo>
                  <a:pt x="111" y="409"/>
                  <a:pt x="111" y="409"/>
                  <a:pt x="110" y="410"/>
                </a:cubicBezTo>
                <a:cubicBezTo>
                  <a:pt x="110" y="410"/>
                  <a:pt x="109" y="409"/>
                  <a:pt x="109" y="409"/>
                </a:cubicBezTo>
                <a:cubicBezTo>
                  <a:pt x="108" y="409"/>
                  <a:pt x="108" y="410"/>
                  <a:pt x="107" y="410"/>
                </a:cubicBezTo>
                <a:cubicBezTo>
                  <a:pt x="105" y="410"/>
                  <a:pt x="104" y="411"/>
                  <a:pt x="103" y="409"/>
                </a:cubicBezTo>
                <a:cubicBezTo>
                  <a:pt x="101" y="409"/>
                  <a:pt x="100" y="409"/>
                  <a:pt x="99" y="410"/>
                </a:cubicBezTo>
                <a:cubicBezTo>
                  <a:pt x="98" y="410"/>
                  <a:pt x="96" y="410"/>
                  <a:pt x="95" y="410"/>
                </a:cubicBezTo>
                <a:cubicBezTo>
                  <a:pt x="94" y="409"/>
                  <a:pt x="93" y="409"/>
                  <a:pt x="92" y="409"/>
                </a:cubicBezTo>
                <a:cubicBezTo>
                  <a:pt x="81" y="409"/>
                  <a:pt x="69" y="409"/>
                  <a:pt x="57" y="409"/>
                </a:cubicBezTo>
                <a:cubicBezTo>
                  <a:pt x="56" y="410"/>
                  <a:pt x="57" y="411"/>
                  <a:pt x="57" y="412"/>
                </a:cubicBezTo>
                <a:cubicBezTo>
                  <a:pt x="56" y="413"/>
                  <a:pt x="56" y="415"/>
                  <a:pt x="56" y="416"/>
                </a:cubicBezTo>
                <a:cubicBezTo>
                  <a:pt x="56" y="419"/>
                  <a:pt x="56" y="419"/>
                  <a:pt x="56" y="419"/>
                </a:cubicBezTo>
                <a:cubicBezTo>
                  <a:pt x="56" y="419"/>
                  <a:pt x="56" y="419"/>
                  <a:pt x="56" y="419"/>
                </a:cubicBezTo>
                <a:cubicBezTo>
                  <a:pt x="54" y="419"/>
                  <a:pt x="51" y="419"/>
                  <a:pt x="49" y="419"/>
                </a:cubicBezTo>
                <a:cubicBezTo>
                  <a:pt x="49" y="419"/>
                  <a:pt x="49" y="418"/>
                  <a:pt x="49" y="417"/>
                </a:cubicBezTo>
                <a:cubicBezTo>
                  <a:pt x="49" y="410"/>
                  <a:pt x="49" y="402"/>
                  <a:pt x="49" y="394"/>
                </a:cubicBezTo>
                <a:cubicBezTo>
                  <a:pt x="49" y="393"/>
                  <a:pt x="49" y="393"/>
                  <a:pt x="50" y="392"/>
                </a:cubicBezTo>
                <a:cubicBezTo>
                  <a:pt x="49" y="392"/>
                  <a:pt x="49" y="391"/>
                  <a:pt x="49" y="389"/>
                </a:cubicBezTo>
                <a:cubicBezTo>
                  <a:pt x="49" y="389"/>
                  <a:pt x="49" y="389"/>
                  <a:pt x="50" y="389"/>
                </a:cubicBezTo>
                <a:cubicBezTo>
                  <a:pt x="56" y="389"/>
                  <a:pt x="56" y="389"/>
                  <a:pt x="57" y="390"/>
                </a:cubicBezTo>
                <a:cubicBezTo>
                  <a:pt x="57" y="399"/>
                  <a:pt x="57" y="399"/>
                  <a:pt x="57" y="399"/>
                </a:cubicBezTo>
                <a:cubicBezTo>
                  <a:pt x="58" y="400"/>
                  <a:pt x="60" y="399"/>
                  <a:pt x="61" y="400"/>
                </a:cubicBezTo>
                <a:cubicBezTo>
                  <a:pt x="61" y="400"/>
                  <a:pt x="61" y="400"/>
                  <a:pt x="62" y="400"/>
                </a:cubicBezTo>
                <a:cubicBezTo>
                  <a:pt x="66" y="400"/>
                  <a:pt x="71" y="400"/>
                  <a:pt x="75" y="400"/>
                </a:cubicBezTo>
                <a:cubicBezTo>
                  <a:pt x="75" y="400"/>
                  <a:pt x="76" y="400"/>
                  <a:pt x="76" y="400"/>
                </a:cubicBezTo>
                <a:cubicBezTo>
                  <a:pt x="77" y="401"/>
                  <a:pt x="78" y="400"/>
                  <a:pt x="79" y="400"/>
                </a:cubicBezTo>
                <a:cubicBezTo>
                  <a:pt x="89" y="400"/>
                  <a:pt x="98" y="400"/>
                  <a:pt x="108" y="400"/>
                </a:cubicBezTo>
                <a:cubicBezTo>
                  <a:pt x="109" y="400"/>
                  <a:pt x="110" y="400"/>
                  <a:pt x="111" y="401"/>
                </a:cubicBezTo>
                <a:cubicBezTo>
                  <a:pt x="112" y="402"/>
                  <a:pt x="112" y="401"/>
                  <a:pt x="113" y="400"/>
                </a:cubicBezTo>
                <a:cubicBezTo>
                  <a:pt x="114" y="401"/>
                  <a:pt x="114" y="403"/>
                  <a:pt x="116" y="402"/>
                </a:cubicBezTo>
                <a:cubicBezTo>
                  <a:pt x="116" y="402"/>
                  <a:pt x="116" y="403"/>
                  <a:pt x="116" y="403"/>
                </a:cubicBezTo>
                <a:cubicBezTo>
                  <a:pt x="115" y="405"/>
                  <a:pt x="118" y="405"/>
                  <a:pt x="119" y="406"/>
                </a:cubicBezTo>
                <a:cubicBezTo>
                  <a:pt x="119" y="406"/>
                  <a:pt x="119" y="406"/>
                  <a:pt x="119" y="405"/>
                </a:cubicBezTo>
                <a:cubicBezTo>
                  <a:pt x="119" y="405"/>
                  <a:pt x="119" y="405"/>
                  <a:pt x="119" y="404"/>
                </a:cubicBezTo>
                <a:cubicBezTo>
                  <a:pt x="120" y="404"/>
                  <a:pt x="120" y="406"/>
                  <a:pt x="121" y="405"/>
                </a:cubicBezTo>
                <a:cubicBezTo>
                  <a:pt x="122" y="404"/>
                  <a:pt x="123" y="404"/>
                  <a:pt x="124" y="404"/>
                </a:cubicBezTo>
                <a:cubicBezTo>
                  <a:pt x="124" y="405"/>
                  <a:pt x="125" y="406"/>
                  <a:pt x="126" y="406"/>
                </a:cubicBezTo>
                <a:cubicBezTo>
                  <a:pt x="126" y="406"/>
                  <a:pt x="127" y="407"/>
                  <a:pt x="127" y="407"/>
                </a:cubicBezTo>
                <a:cubicBezTo>
                  <a:pt x="127" y="407"/>
                  <a:pt x="128" y="406"/>
                  <a:pt x="128" y="406"/>
                </a:cubicBezTo>
                <a:cubicBezTo>
                  <a:pt x="128" y="406"/>
                  <a:pt x="129" y="407"/>
                  <a:pt x="129" y="407"/>
                </a:cubicBezTo>
                <a:cubicBezTo>
                  <a:pt x="130" y="406"/>
                  <a:pt x="130" y="405"/>
                  <a:pt x="131" y="405"/>
                </a:cubicBezTo>
                <a:cubicBezTo>
                  <a:pt x="131" y="405"/>
                  <a:pt x="131" y="404"/>
                  <a:pt x="132" y="404"/>
                </a:cubicBezTo>
                <a:cubicBezTo>
                  <a:pt x="132" y="403"/>
                  <a:pt x="132" y="404"/>
                  <a:pt x="131" y="404"/>
                </a:cubicBezTo>
                <a:cubicBezTo>
                  <a:pt x="131" y="404"/>
                  <a:pt x="131" y="404"/>
                  <a:pt x="131" y="404"/>
                </a:cubicBezTo>
                <a:cubicBezTo>
                  <a:pt x="132" y="404"/>
                  <a:pt x="132" y="404"/>
                  <a:pt x="132" y="404"/>
                </a:cubicBezTo>
                <a:cubicBezTo>
                  <a:pt x="132" y="404"/>
                  <a:pt x="132" y="404"/>
                  <a:pt x="132" y="404"/>
                </a:cubicBezTo>
                <a:cubicBezTo>
                  <a:pt x="132" y="404"/>
                  <a:pt x="132" y="403"/>
                  <a:pt x="132" y="404"/>
                </a:cubicBezTo>
                <a:moveTo>
                  <a:pt x="87" y="406"/>
                </a:moveTo>
                <a:cubicBezTo>
                  <a:pt x="87" y="406"/>
                  <a:pt x="87" y="405"/>
                  <a:pt x="87" y="405"/>
                </a:cubicBezTo>
                <a:cubicBezTo>
                  <a:pt x="86" y="405"/>
                  <a:pt x="86" y="406"/>
                  <a:pt x="86" y="406"/>
                </a:cubicBezTo>
                <a:cubicBezTo>
                  <a:pt x="86" y="406"/>
                  <a:pt x="86" y="406"/>
                  <a:pt x="86" y="406"/>
                </a:cubicBezTo>
                <a:cubicBezTo>
                  <a:pt x="86" y="406"/>
                  <a:pt x="87" y="406"/>
                  <a:pt x="87" y="406"/>
                </a:cubicBezTo>
                <a:moveTo>
                  <a:pt x="122" y="408"/>
                </a:moveTo>
                <a:cubicBezTo>
                  <a:pt x="122" y="408"/>
                  <a:pt x="122" y="408"/>
                  <a:pt x="121" y="408"/>
                </a:cubicBezTo>
                <a:cubicBezTo>
                  <a:pt x="121" y="408"/>
                  <a:pt x="121" y="408"/>
                  <a:pt x="121" y="409"/>
                </a:cubicBezTo>
                <a:cubicBezTo>
                  <a:pt x="121" y="409"/>
                  <a:pt x="121" y="409"/>
                  <a:pt x="121" y="409"/>
                </a:cubicBezTo>
                <a:cubicBezTo>
                  <a:pt x="122" y="409"/>
                  <a:pt x="122" y="409"/>
                  <a:pt x="122" y="408"/>
                </a:cubicBezTo>
                <a:moveTo>
                  <a:pt x="142" y="230"/>
                </a:moveTo>
                <a:cubicBezTo>
                  <a:pt x="141" y="231"/>
                  <a:pt x="141" y="230"/>
                  <a:pt x="140" y="229"/>
                </a:cubicBezTo>
                <a:cubicBezTo>
                  <a:pt x="139" y="229"/>
                  <a:pt x="139" y="229"/>
                  <a:pt x="138" y="228"/>
                </a:cubicBezTo>
                <a:cubicBezTo>
                  <a:pt x="138" y="228"/>
                  <a:pt x="137" y="227"/>
                  <a:pt x="137" y="227"/>
                </a:cubicBezTo>
                <a:cubicBezTo>
                  <a:pt x="136" y="226"/>
                  <a:pt x="136" y="225"/>
                  <a:pt x="135" y="225"/>
                </a:cubicBezTo>
                <a:cubicBezTo>
                  <a:pt x="134" y="225"/>
                  <a:pt x="134" y="224"/>
                  <a:pt x="134" y="224"/>
                </a:cubicBezTo>
                <a:cubicBezTo>
                  <a:pt x="134" y="223"/>
                  <a:pt x="135" y="223"/>
                  <a:pt x="135" y="223"/>
                </a:cubicBezTo>
                <a:cubicBezTo>
                  <a:pt x="136" y="223"/>
                  <a:pt x="138" y="222"/>
                  <a:pt x="139" y="224"/>
                </a:cubicBezTo>
                <a:cubicBezTo>
                  <a:pt x="141" y="224"/>
                  <a:pt x="142" y="224"/>
                  <a:pt x="143" y="224"/>
                </a:cubicBezTo>
                <a:cubicBezTo>
                  <a:pt x="144" y="224"/>
                  <a:pt x="144" y="225"/>
                  <a:pt x="144" y="225"/>
                </a:cubicBezTo>
                <a:cubicBezTo>
                  <a:pt x="143" y="225"/>
                  <a:pt x="143" y="225"/>
                  <a:pt x="142" y="225"/>
                </a:cubicBezTo>
                <a:cubicBezTo>
                  <a:pt x="142" y="226"/>
                  <a:pt x="140" y="226"/>
                  <a:pt x="139" y="227"/>
                </a:cubicBezTo>
                <a:cubicBezTo>
                  <a:pt x="139" y="227"/>
                  <a:pt x="139" y="227"/>
                  <a:pt x="139" y="228"/>
                </a:cubicBezTo>
                <a:cubicBezTo>
                  <a:pt x="140" y="228"/>
                  <a:pt x="140" y="228"/>
                  <a:pt x="141" y="228"/>
                </a:cubicBezTo>
                <a:cubicBezTo>
                  <a:pt x="141" y="227"/>
                  <a:pt x="142" y="227"/>
                  <a:pt x="143" y="227"/>
                </a:cubicBezTo>
                <a:cubicBezTo>
                  <a:pt x="144" y="227"/>
                  <a:pt x="144" y="227"/>
                  <a:pt x="144" y="225"/>
                </a:cubicBezTo>
                <a:cubicBezTo>
                  <a:pt x="144" y="225"/>
                  <a:pt x="145" y="225"/>
                  <a:pt x="146" y="225"/>
                </a:cubicBezTo>
                <a:cubicBezTo>
                  <a:pt x="146" y="226"/>
                  <a:pt x="148" y="227"/>
                  <a:pt x="148" y="228"/>
                </a:cubicBezTo>
                <a:cubicBezTo>
                  <a:pt x="148" y="229"/>
                  <a:pt x="149" y="229"/>
                  <a:pt x="150" y="230"/>
                </a:cubicBezTo>
                <a:cubicBezTo>
                  <a:pt x="152" y="231"/>
                  <a:pt x="153" y="233"/>
                  <a:pt x="155" y="234"/>
                </a:cubicBezTo>
                <a:cubicBezTo>
                  <a:pt x="156" y="233"/>
                  <a:pt x="156" y="231"/>
                  <a:pt x="158" y="229"/>
                </a:cubicBezTo>
                <a:cubicBezTo>
                  <a:pt x="159" y="229"/>
                  <a:pt x="159" y="228"/>
                  <a:pt x="159" y="227"/>
                </a:cubicBezTo>
                <a:cubicBezTo>
                  <a:pt x="160" y="226"/>
                  <a:pt x="160" y="226"/>
                  <a:pt x="158" y="225"/>
                </a:cubicBezTo>
                <a:cubicBezTo>
                  <a:pt x="158" y="225"/>
                  <a:pt x="158" y="225"/>
                  <a:pt x="158" y="224"/>
                </a:cubicBezTo>
                <a:cubicBezTo>
                  <a:pt x="159" y="224"/>
                  <a:pt x="159" y="224"/>
                  <a:pt x="160" y="224"/>
                </a:cubicBezTo>
                <a:cubicBezTo>
                  <a:pt x="160" y="223"/>
                  <a:pt x="159" y="223"/>
                  <a:pt x="159" y="223"/>
                </a:cubicBezTo>
                <a:cubicBezTo>
                  <a:pt x="158" y="222"/>
                  <a:pt x="158" y="222"/>
                  <a:pt x="157" y="223"/>
                </a:cubicBezTo>
                <a:cubicBezTo>
                  <a:pt x="157" y="224"/>
                  <a:pt x="156" y="224"/>
                  <a:pt x="155" y="224"/>
                </a:cubicBezTo>
                <a:cubicBezTo>
                  <a:pt x="155" y="223"/>
                  <a:pt x="154" y="223"/>
                  <a:pt x="154" y="222"/>
                </a:cubicBezTo>
                <a:cubicBezTo>
                  <a:pt x="153" y="221"/>
                  <a:pt x="153" y="221"/>
                  <a:pt x="154" y="220"/>
                </a:cubicBezTo>
                <a:cubicBezTo>
                  <a:pt x="154" y="219"/>
                  <a:pt x="153" y="219"/>
                  <a:pt x="153" y="218"/>
                </a:cubicBezTo>
                <a:cubicBezTo>
                  <a:pt x="152" y="218"/>
                  <a:pt x="151" y="218"/>
                  <a:pt x="150" y="218"/>
                </a:cubicBezTo>
                <a:cubicBezTo>
                  <a:pt x="149" y="219"/>
                  <a:pt x="148" y="218"/>
                  <a:pt x="148" y="217"/>
                </a:cubicBezTo>
                <a:cubicBezTo>
                  <a:pt x="148" y="217"/>
                  <a:pt x="148" y="216"/>
                  <a:pt x="148" y="216"/>
                </a:cubicBezTo>
                <a:cubicBezTo>
                  <a:pt x="148" y="216"/>
                  <a:pt x="148" y="215"/>
                  <a:pt x="147" y="215"/>
                </a:cubicBezTo>
                <a:cubicBezTo>
                  <a:pt x="147" y="216"/>
                  <a:pt x="146" y="217"/>
                  <a:pt x="145" y="217"/>
                </a:cubicBezTo>
                <a:cubicBezTo>
                  <a:pt x="144" y="216"/>
                  <a:pt x="145" y="215"/>
                  <a:pt x="145" y="214"/>
                </a:cubicBezTo>
                <a:cubicBezTo>
                  <a:pt x="144" y="214"/>
                  <a:pt x="144" y="214"/>
                  <a:pt x="143" y="213"/>
                </a:cubicBezTo>
                <a:cubicBezTo>
                  <a:pt x="143" y="213"/>
                  <a:pt x="142" y="212"/>
                  <a:pt x="142" y="212"/>
                </a:cubicBezTo>
                <a:cubicBezTo>
                  <a:pt x="141" y="212"/>
                  <a:pt x="141" y="211"/>
                  <a:pt x="140" y="212"/>
                </a:cubicBezTo>
                <a:cubicBezTo>
                  <a:pt x="139" y="213"/>
                  <a:pt x="139" y="213"/>
                  <a:pt x="138" y="212"/>
                </a:cubicBezTo>
                <a:cubicBezTo>
                  <a:pt x="138" y="212"/>
                  <a:pt x="137" y="211"/>
                  <a:pt x="136" y="211"/>
                </a:cubicBezTo>
                <a:cubicBezTo>
                  <a:pt x="136" y="210"/>
                  <a:pt x="136" y="209"/>
                  <a:pt x="137" y="208"/>
                </a:cubicBezTo>
                <a:cubicBezTo>
                  <a:pt x="137" y="208"/>
                  <a:pt x="137" y="208"/>
                  <a:pt x="137" y="208"/>
                </a:cubicBezTo>
                <a:cubicBezTo>
                  <a:pt x="137" y="208"/>
                  <a:pt x="136" y="208"/>
                  <a:pt x="136" y="208"/>
                </a:cubicBezTo>
                <a:cubicBezTo>
                  <a:pt x="136" y="209"/>
                  <a:pt x="137" y="209"/>
                  <a:pt x="137" y="209"/>
                </a:cubicBezTo>
                <a:cubicBezTo>
                  <a:pt x="137" y="209"/>
                  <a:pt x="138" y="208"/>
                  <a:pt x="138" y="208"/>
                </a:cubicBezTo>
                <a:cubicBezTo>
                  <a:pt x="138" y="208"/>
                  <a:pt x="138" y="208"/>
                  <a:pt x="137" y="208"/>
                </a:cubicBezTo>
                <a:cubicBezTo>
                  <a:pt x="136" y="209"/>
                  <a:pt x="136" y="209"/>
                  <a:pt x="135" y="209"/>
                </a:cubicBezTo>
                <a:cubicBezTo>
                  <a:pt x="135" y="209"/>
                  <a:pt x="134" y="209"/>
                  <a:pt x="134" y="208"/>
                </a:cubicBezTo>
                <a:cubicBezTo>
                  <a:pt x="134" y="208"/>
                  <a:pt x="134" y="207"/>
                  <a:pt x="134" y="207"/>
                </a:cubicBezTo>
                <a:cubicBezTo>
                  <a:pt x="135" y="207"/>
                  <a:pt x="136" y="207"/>
                  <a:pt x="137" y="206"/>
                </a:cubicBezTo>
                <a:cubicBezTo>
                  <a:pt x="137" y="206"/>
                  <a:pt x="138" y="206"/>
                  <a:pt x="138" y="206"/>
                </a:cubicBezTo>
                <a:cubicBezTo>
                  <a:pt x="138" y="206"/>
                  <a:pt x="138" y="207"/>
                  <a:pt x="139" y="207"/>
                </a:cubicBezTo>
                <a:cubicBezTo>
                  <a:pt x="139" y="207"/>
                  <a:pt x="140" y="207"/>
                  <a:pt x="140" y="207"/>
                </a:cubicBezTo>
                <a:cubicBezTo>
                  <a:pt x="142" y="208"/>
                  <a:pt x="140" y="209"/>
                  <a:pt x="141" y="211"/>
                </a:cubicBezTo>
                <a:cubicBezTo>
                  <a:pt x="142" y="211"/>
                  <a:pt x="143" y="211"/>
                  <a:pt x="143" y="211"/>
                </a:cubicBezTo>
                <a:cubicBezTo>
                  <a:pt x="145" y="210"/>
                  <a:pt x="146" y="212"/>
                  <a:pt x="148" y="212"/>
                </a:cubicBezTo>
                <a:cubicBezTo>
                  <a:pt x="149" y="212"/>
                  <a:pt x="150" y="213"/>
                  <a:pt x="150" y="215"/>
                </a:cubicBezTo>
                <a:cubicBezTo>
                  <a:pt x="150" y="215"/>
                  <a:pt x="150" y="215"/>
                  <a:pt x="150" y="215"/>
                </a:cubicBezTo>
                <a:cubicBezTo>
                  <a:pt x="150" y="214"/>
                  <a:pt x="150" y="214"/>
                  <a:pt x="150" y="215"/>
                </a:cubicBezTo>
                <a:cubicBezTo>
                  <a:pt x="150" y="215"/>
                  <a:pt x="149" y="215"/>
                  <a:pt x="150" y="215"/>
                </a:cubicBezTo>
                <a:cubicBezTo>
                  <a:pt x="150" y="215"/>
                  <a:pt x="150" y="215"/>
                  <a:pt x="150" y="215"/>
                </a:cubicBezTo>
                <a:cubicBezTo>
                  <a:pt x="151" y="215"/>
                  <a:pt x="151" y="215"/>
                  <a:pt x="152" y="215"/>
                </a:cubicBezTo>
                <a:cubicBezTo>
                  <a:pt x="153" y="214"/>
                  <a:pt x="153" y="215"/>
                  <a:pt x="154" y="215"/>
                </a:cubicBezTo>
                <a:cubicBezTo>
                  <a:pt x="154" y="215"/>
                  <a:pt x="155" y="214"/>
                  <a:pt x="156" y="215"/>
                </a:cubicBezTo>
                <a:cubicBezTo>
                  <a:pt x="157" y="216"/>
                  <a:pt x="158" y="216"/>
                  <a:pt x="159" y="216"/>
                </a:cubicBezTo>
                <a:cubicBezTo>
                  <a:pt x="160" y="217"/>
                  <a:pt x="161" y="218"/>
                  <a:pt x="161" y="219"/>
                </a:cubicBezTo>
                <a:cubicBezTo>
                  <a:pt x="161" y="220"/>
                  <a:pt x="161" y="220"/>
                  <a:pt x="161" y="220"/>
                </a:cubicBezTo>
                <a:cubicBezTo>
                  <a:pt x="162" y="220"/>
                  <a:pt x="162" y="219"/>
                  <a:pt x="162" y="218"/>
                </a:cubicBezTo>
                <a:cubicBezTo>
                  <a:pt x="163" y="219"/>
                  <a:pt x="163" y="220"/>
                  <a:pt x="163" y="220"/>
                </a:cubicBezTo>
                <a:cubicBezTo>
                  <a:pt x="164" y="220"/>
                  <a:pt x="165" y="219"/>
                  <a:pt x="165" y="219"/>
                </a:cubicBezTo>
                <a:cubicBezTo>
                  <a:pt x="166" y="220"/>
                  <a:pt x="167" y="220"/>
                  <a:pt x="168" y="220"/>
                </a:cubicBezTo>
                <a:cubicBezTo>
                  <a:pt x="169" y="221"/>
                  <a:pt x="170" y="222"/>
                  <a:pt x="171" y="222"/>
                </a:cubicBezTo>
                <a:cubicBezTo>
                  <a:pt x="172" y="222"/>
                  <a:pt x="172" y="223"/>
                  <a:pt x="174" y="223"/>
                </a:cubicBezTo>
                <a:cubicBezTo>
                  <a:pt x="174" y="224"/>
                  <a:pt x="176" y="224"/>
                  <a:pt x="177" y="225"/>
                </a:cubicBezTo>
                <a:cubicBezTo>
                  <a:pt x="178" y="226"/>
                  <a:pt x="179" y="226"/>
                  <a:pt x="180" y="227"/>
                </a:cubicBezTo>
                <a:cubicBezTo>
                  <a:pt x="181" y="228"/>
                  <a:pt x="183" y="228"/>
                  <a:pt x="184" y="230"/>
                </a:cubicBezTo>
                <a:cubicBezTo>
                  <a:pt x="185" y="230"/>
                  <a:pt x="186" y="230"/>
                  <a:pt x="186" y="231"/>
                </a:cubicBezTo>
                <a:cubicBezTo>
                  <a:pt x="187" y="232"/>
                  <a:pt x="187" y="231"/>
                  <a:pt x="188" y="231"/>
                </a:cubicBezTo>
                <a:cubicBezTo>
                  <a:pt x="189" y="232"/>
                  <a:pt x="191" y="232"/>
                  <a:pt x="191" y="234"/>
                </a:cubicBezTo>
                <a:cubicBezTo>
                  <a:pt x="191" y="234"/>
                  <a:pt x="191" y="234"/>
                  <a:pt x="191" y="234"/>
                </a:cubicBezTo>
                <a:cubicBezTo>
                  <a:pt x="191" y="233"/>
                  <a:pt x="191" y="233"/>
                  <a:pt x="191" y="233"/>
                </a:cubicBezTo>
                <a:cubicBezTo>
                  <a:pt x="190" y="234"/>
                  <a:pt x="190" y="234"/>
                  <a:pt x="191" y="234"/>
                </a:cubicBezTo>
                <a:cubicBezTo>
                  <a:pt x="191" y="234"/>
                  <a:pt x="191" y="234"/>
                  <a:pt x="191" y="234"/>
                </a:cubicBezTo>
                <a:cubicBezTo>
                  <a:pt x="192" y="233"/>
                  <a:pt x="192" y="235"/>
                  <a:pt x="193" y="235"/>
                </a:cubicBezTo>
                <a:cubicBezTo>
                  <a:pt x="192" y="235"/>
                  <a:pt x="193" y="237"/>
                  <a:pt x="191" y="237"/>
                </a:cubicBezTo>
                <a:cubicBezTo>
                  <a:pt x="190" y="237"/>
                  <a:pt x="190" y="238"/>
                  <a:pt x="189" y="239"/>
                </a:cubicBezTo>
                <a:cubicBezTo>
                  <a:pt x="190" y="239"/>
                  <a:pt x="190" y="239"/>
                  <a:pt x="190" y="239"/>
                </a:cubicBezTo>
                <a:cubicBezTo>
                  <a:pt x="190" y="240"/>
                  <a:pt x="190" y="240"/>
                  <a:pt x="190" y="240"/>
                </a:cubicBezTo>
                <a:cubicBezTo>
                  <a:pt x="189" y="240"/>
                  <a:pt x="189" y="240"/>
                  <a:pt x="189" y="240"/>
                </a:cubicBezTo>
                <a:cubicBezTo>
                  <a:pt x="188" y="239"/>
                  <a:pt x="187" y="239"/>
                  <a:pt x="187" y="239"/>
                </a:cubicBezTo>
                <a:cubicBezTo>
                  <a:pt x="186" y="238"/>
                  <a:pt x="185" y="239"/>
                  <a:pt x="184" y="238"/>
                </a:cubicBezTo>
                <a:cubicBezTo>
                  <a:pt x="183" y="237"/>
                  <a:pt x="182" y="237"/>
                  <a:pt x="182" y="237"/>
                </a:cubicBezTo>
                <a:cubicBezTo>
                  <a:pt x="181" y="236"/>
                  <a:pt x="181" y="235"/>
                  <a:pt x="179" y="235"/>
                </a:cubicBezTo>
                <a:cubicBezTo>
                  <a:pt x="179" y="234"/>
                  <a:pt x="178" y="235"/>
                  <a:pt x="177" y="234"/>
                </a:cubicBezTo>
                <a:cubicBezTo>
                  <a:pt x="176" y="233"/>
                  <a:pt x="175" y="233"/>
                  <a:pt x="174" y="233"/>
                </a:cubicBezTo>
                <a:cubicBezTo>
                  <a:pt x="173" y="232"/>
                  <a:pt x="172" y="232"/>
                  <a:pt x="171" y="232"/>
                </a:cubicBezTo>
                <a:cubicBezTo>
                  <a:pt x="170" y="231"/>
                  <a:pt x="169" y="231"/>
                  <a:pt x="168" y="230"/>
                </a:cubicBezTo>
                <a:cubicBezTo>
                  <a:pt x="167" y="230"/>
                  <a:pt x="167" y="230"/>
                  <a:pt x="166" y="231"/>
                </a:cubicBezTo>
                <a:cubicBezTo>
                  <a:pt x="165" y="231"/>
                  <a:pt x="165" y="233"/>
                  <a:pt x="164" y="233"/>
                </a:cubicBezTo>
                <a:cubicBezTo>
                  <a:pt x="163" y="234"/>
                  <a:pt x="164" y="235"/>
                  <a:pt x="163" y="236"/>
                </a:cubicBezTo>
                <a:cubicBezTo>
                  <a:pt x="162" y="236"/>
                  <a:pt x="161" y="237"/>
                  <a:pt x="161" y="238"/>
                </a:cubicBezTo>
                <a:cubicBezTo>
                  <a:pt x="161" y="239"/>
                  <a:pt x="161" y="240"/>
                  <a:pt x="161" y="240"/>
                </a:cubicBezTo>
                <a:cubicBezTo>
                  <a:pt x="163" y="241"/>
                  <a:pt x="164" y="244"/>
                  <a:pt x="166" y="244"/>
                </a:cubicBezTo>
                <a:cubicBezTo>
                  <a:pt x="168" y="246"/>
                  <a:pt x="170" y="247"/>
                  <a:pt x="171" y="249"/>
                </a:cubicBezTo>
                <a:cubicBezTo>
                  <a:pt x="171" y="254"/>
                  <a:pt x="171" y="254"/>
                  <a:pt x="171" y="254"/>
                </a:cubicBezTo>
                <a:cubicBezTo>
                  <a:pt x="171" y="254"/>
                  <a:pt x="171" y="255"/>
                  <a:pt x="170" y="255"/>
                </a:cubicBezTo>
                <a:cubicBezTo>
                  <a:pt x="171" y="255"/>
                  <a:pt x="171" y="256"/>
                  <a:pt x="172" y="256"/>
                </a:cubicBezTo>
                <a:cubicBezTo>
                  <a:pt x="172" y="256"/>
                  <a:pt x="172" y="256"/>
                  <a:pt x="173" y="255"/>
                </a:cubicBezTo>
                <a:cubicBezTo>
                  <a:pt x="173" y="256"/>
                  <a:pt x="173" y="256"/>
                  <a:pt x="174" y="256"/>
                </a:cubicBezTo>
                <a:cubicBezTo>
                  <a:pt x="174" y="256"/>
                  <a:pt x="174" y="255"/>
                  <a:pt x="175" y="255"/>
                </a:cubicBezTo>
                <a:cubicBezTo>
                  <a:pt x="176" y="255"/>
                  <a:pt x="177" y="255"/>
                  <a:pt x="178" y="255"/>
                </a:cubicBezTo>
                <a:cubicBezTo>
                  <a:pt x="178" y="256"/>
                  <a:pt x="178" y="257"/>
                  <a:pt x="178" y="257"/>
                </a:cubicBezTo>
                <a:cubicBezTo>
                  <a:pt x="177" y="259"/>
                  <a:pt x="176" y="259"/>
                  <a:pt x="176" y="260"/>
                </a:cubicBezTo>
                <a:cubicBezTo>
                  <a:pt x="175" y="261"/>
                  <a:pt x="174" y="262"/>
                  <a:pt x="174" y="263"/>
                </a:cubicBezTo>
                <a:cubicBezTo>
                  <a:pt x="173" y="262"/>
                  <a:pt x="172" y="261"/>
                  <a:pt x="172" y="261"/>
                </a:cubicBezTo>
                <a:cubicBezTo>
                  <a:pt x="171" y="260"/>
                  <a:pt x="170" y="259"/>
                  <a:pt x="170" y="258"/>
                </a:cubicBezTo>
                <a:cubicBezTo>
                  <a:pt x="170" y="258"/>
                  <a:pt x="170" y="258"/>
                  <a:pt x="169" y="258"/>
                </a:cubicBezTo>
                <a:cubicBezTo>
                  <a:pt x="169" y="257"/>
                  <a:pt x="167" y="257"/>
                  <a:pt x="167" y="256"/>
                </a:cubicBezTo>
                <a:cubicBezTo>
                  <a:pt x="166" y="254"/>
                  <a:pt x="166" y="254"/>
                  <a:pt x="165" y="253"/>
                </a:cubicBezTo>
                <a:cubicBezTo>
                  <a:pt x="164" y="252"/>
                  <a:pt x="162" y="252"/>
                  <a:pt x="162" y="251"/>
                </a:cubicBezTo>
                <a:cubicBezTo>
                  <a:pt x="161" y="250"/>
                  <a:pt x="160" y="249"/>
                  <a:pt x="159" y="248"/>
                </a:cubicBezTo>
                <a:cubicBezTo>
                  <a:pt x="158" y="247"/>
                  <a:pt x="157" y="246"/>
                  <a:pt x="156" y="245"/>
                </a:cubicBezTo>
                <a:cubicBezTo>
                  <a:pt x="155" y="244"/>
                  <a:pt x="154" y="243"/>
                  <a:pt x="153" y="242"/>
                </a:cubicBezTo>
                <a:cubicBezTo>
                  <a:pt x="152" y="241"/>
                  <a:pt x="151" y="240"/>
                  <a:pt x="149" y="239"/>
                </a:cubicBezTo>
                <a:cubicBezTo>
                  <a:pt x="150" y="238"/>
                  <a:pt x="151" y="237"/>
                  <a:pt x="151" y="237"/>
                </a:cubicBezTo>
                <a:cubicBezTo>
                  <a:pt x="150" y="236"/>
                  <a:pt x="149" y="237"/>
                  <a:pt x="148" y="236"/>
                </a:cubicBezTo>
                <a:cubicBezTo>
                  <a:pt x="147" y="236"/>
                  <a:pt x="147" y="234"/>
                  <a:pt x="145" y="234"/>
                </a:cubicBezTo>
                <a:cubicBezTo>
                  <a:pt x="144" y="234"/>
                  <a:pt x="144" y="233"/>
                  <a:pt x="142" y="232"/>
                </a:cubicBezTo>
                <a:cubicBezTo>
                  <a:pt x="142" y="232"/>
                  <a:pt x="142" y="231"/>
                  <a:pt x="142" y="230"/>
                </a:cubicBezTo>
                <a:cubicBezTo>
                  <a:pt x="143" y="230"/>
                  <a:pt x="142" y="230"/>
                  <a:pt x="142" y="230"/>
                </a:cubicBezTo>
                <a:cubicBezTo>
                  <a:pt x="142" y="230"/>
                  <a:pt x="142" y="230"/>
                  <a:pt x="142" y="231"/>
                </a:cubicBezTo>
                <a:cubicBezTo>
                  <a:pt x="143" y="231"/>
                  <a:pt x="143" y="231"/>
                  <a:pt x="143" y="232"/>
                </a:cubicBezTo>
                <a:cubicBezTo>
                  <a:pt x="143" y="232"/>
                  <a:pt x="144" y="231"/>
                  <a:pt x="144" y="231"/>
                </a:cubicBezTo>
                <a:cubicBezTo>
                  <a:pt x="144" y="230"/>
                  <a:pt x="144" y="230"/>
                  <a:pt x="142" y="230"/>
                </a:cubicBezTo>
                <a:moveTo>
                  <a:pt x="163" y="223"/>
                </a:moveTo>
                <a:cubicBezTo>
                  <a:pt x="164" y="223"/>
                  <a:pt x="164" y="223"/>
                  <a:pt x="164" y="223"/>
                </a:cubicBezTo>
                <a:cubicBezTo>
                  <a:pt x="164" y="223"/>
                  <a:pt x="165" y="223"/>
                  <a:pt x="165" y="222"/>
                </a:cubicBezTo>
                <a:cubicBezTo>
                  <a:pt x="165" y="222"/>
                  <a:pt x="165" y="222"/>
                  <a:pt x="164" y="221"/>
                </a:cubicBezTo>
                <a:cubicBezTo>
                  <a:pt x="164" y="221"/>
                  <a:pt x="164" y="221"/>
                  <a:pt x="164" y="221"/>
                </a:cubicBezTo>
                <a:cubicBezTo>
                  <a:pt x="163" y="222"/>
                  <a:pt x="163" y="222"/>
                  <a:pt x="162" y="222"/>
                </a:cubicBezTo>
                <a:cubicBezTo>
                  <a:pt x="162" y="222"/>
                  <a:pt x="162" y="223"/>
                  <a:pt x="162" y="223"/>
                </a:cubicBezTo>
                <a:cubicBezTo>
                  <a:pt x="162" y="223"/>
                  <a:pt x="162" y="223"/>
                  <a:pt x="162" y="223"/>
                </a:cubicBezTo>
                <a:cubicBezTo>
                  <a:pt x="163" y="223"/>
                  <a:pt x="163" y="223"/>
                  <a:pt x="163" y="223"/>
                </a:cubicBezTo>
                <a:moveTo>
                  <a:pt x="163" y="229"/>
                </a:moveTo>
                <a:cubicBezTo>
                  <a:pt x="162" y="229"/>
                  <a:pt x="161" y="229"/>
                  <a:pt x="161" y="229"/>
                </a:cubicBezTo>
                <a:cubicBezTo>
                  <a:pt x="161" y="229"/>
                  <a:pt x="161" y="229"/>
                  <a:pt x="161" y="229"/>
                </a:cubicBezTo>
                <a:cubicBezTo>
                  <a:pt x="161" y="230"/>
                  <a:pt x="162" y="230"/>
                  <a:pt x="163" y="229"/>
                </a:cubicBezTo>
                <a:cubicBezTo>
                  <a:pt x="163" y="229"/>
                  <a:pt x="163" y="229"/>
                  <a:pt x="163" y="229"/>
                </a:cubicBezTo>
                <a:moveTo>
                  <a:pt x="170" y="252"/>
                </a:moveTo>
                <a:cubicBezTo>
                  <a:pt x="170" y="252"/>
                  <a:pt x="170" y="252"/>
                  <a:pt x="170" y="252"/>
                </a:cubicBezTo>
                <a:cubicBezTo>
                  <a:pt x="169" y="252"/>
                  <a:pt x="169" y="253"/>
                  <a:pt x="170" y="253"/>
                </a:cubicBezTo>
                <a:cubicBezTo>
                  <a:pt x="170" y="253"/>
                  <a:pt x="170" y="253"/>
                  <a:pt x="170" y="253"/>
                </a:cubicBezTo>
                <a:cubicBezTo>
                  <a:pt x="170" y="253"/>
                  <a:pt x="170" y="253"/>
                  <a:pt x="170" y="252"/>
                </a:cubicBezTo>
                <a:moveTo>
                  <a:pt x="156" y="218"/>
                </a:moveTo>
                <a:cubicBezTo>
                  <a:pt x="156" y="218"/>
                  <a:pt x="155" y="219"/>
                  <a:pt x="155" y="219"/>
                </a:cubicBezTo>
                <a:cubicBezTo>
                  <a:pt x="156" y="219"/>
                  <a:pt x="157" y="219"/>
                  <a:pt x="157" y="219"/>
                </a:cubicBezTo>
                <a:cubicBezTo>
                  <a:pt x="157" y="219"/>
                  <a:pt x="157" y="219"/>
                  <a:pt x="157" y="219"/>
                </a:cubicBezTo>
                <a:cubicBezTo>
                  <a:pt x="157" y="219"/>
                  <a:pt x="156" y="218"/>
                  <a:pt x="156" y="218"/>
                </a:cubicBezTo>
                <a:moveTo>
                  <a:pt x="175" y="256"/>
                </a:moveTo>
                <a:cubicBezTo>
                  <a:pt x="175" y="257"/>
                  <a:pt x="175" y="257"/>
                  <a:pt x="175" y="257"/>
                </a:cubicBezTo>
                <a:cubicBezTo>
                  <a:pt x="175" y="257"/>
                  <a:pt x="175" y="257"/>
                  <a:pt x="176" y="257"/>
                </a:cubicBezTo>
                <a:cubicBezTo>
                  <a:pt x="176" y="257"/>
                  <a:pt x="176" y="257"/>
                  <a:pt x="176" y="257"/>
                </a:cubicBezTo>
                <a:cubicBezTo>
                  <a:pt x="176" y="257"/>
                  <a:pt x="176" y="256"/>
                  <a:pt x="175" y="256"/>
                </a:cubicBezTo>
                <a:moveTo>
                  <a:pt x="162" y="224"/>
                </a:moveTo>
                <a:cubicBezTo>
                  <a:pt x="162" y="224"/>
                  <a:pt x="162" y="224"/>
                  <a:pt x="161" y="224"/>
                </a:cubicBezTo>
                <a:cubicBezTo>
                  <a:pt x="161" y="224"/>
                  <a:pt x="161" y="224"/>
                  <a:pt x="161" y="224"/>
                </a:cubicBezTo>
                <a:cubicBezTo>
                  <a:pt x="161" y="225"/>
                  <a:pt x="161" y="225"/>
                  <a:pt x="161" y="225"/>
                </a:cubicBezTo>
                <a:cubicBezTo>
                  <a:pt x="161" y="225"/>
                  <a:pt x="162" y="225"/>
                  <a:pt x="162" y="224"/>
                </a:cubicBezTo>
                <a:moveTo>
                  <a:pt x="221" y="206"/>
                </a:moveTo>
                <a:cubicBezTo>
                  <a:pt x="218" y="209"/>
                  <a:pt x="216" y="211"/>
                  <a:pt x="214" y="213"/>
                </a:cubicBezTo>
                <a:cubicBezTo>
                  <a:pt x="214" y="213"/>
                  <a:pt x="214" y="213"/>
                  <a:pt x="214" y="213"/>
                </a:cubicBezTo>
                <a:cubicBezTo>
                  <a:pt x="213" y="212"/>
                  <a:pt x="212" y="211"/>
                  <a:pt x="211" y="210"/>
                </a:cubicBezTo>
                <a:cubicBezTo>
                  <a:pt x="211" y="209"/>
                  <a:pt x="210" y="208"/>
                  <a:pt x="209" y="207"/>
                </a:cubicBezTo>
                <a:cubicBezTo>
                  <a:pt x="208" y="206"/>
                  <a:pt x="207" y="205"/>
                  <a:pt x="205" y="204"/>
                </a:cubicBezTo>
                <a:cubicBezTo>
                  <a:pt x="204" y="203"/>
                  <a:pt x="204" y="201"/>
                  <a:pt x="202" y="201"/>
                </a:cubicBezTo>
                <a:cubicBezTo>
                  <a:pt x="201" y="200"/>
                  <a:pt x="199" y="199"/>
                  <a:pt x="198" y="197"/>
                </a:cubicBezTo>
                <a:cubicBezTo>
                  <a:pt x="198" y="197"/>
                  <a:pt x="197" y="195"/>
                  <a:pt x="197" y="195"/>
                </a:cubicBezTo>
                <a:cubicBezTo>
                  <a:pt x="196" y="194"/>
                  <a:pt x="195" y="193"/>
                  <a:pt x="194" y="193"/>
                </a:cubicBezTo>
                <a:cubicBezTo>
                  <a:pt x="194" y="192"/>
                  <a:pt x="193" y="191"/>
                  <a:pt x="192" y="190"/>
                </a:cubicBezTo>
                <a:cubicBezTo>
                  <a:pt x="191" y="189"/>
                  <a:pt x="189" y="187"/>
                  <a:pt x="187" y="186"/>
                </a:cubicBezTo>
                <a:cubicBezTo>
                  <a:pt x="187" y="183"/>
                  <a:pt x="185" y="182"/>
                  <a:pt x="183" y="181"/>
                </a:cubicBezTo>
                <a:cubicBezTo>
                  <a:pt x="182" y="179"/>
                  <a:pt x="181" y="178"/>
                  <a:pt x="179" y="177"/>
                </a:cubicBezTo>
                <a:cubicBezTo>
                  <a:pt x="178" y="176"/>
                  <a:pt x="176" y="175"/>
                  <a:pt x="176" y="173"/>
                </a:cubicBezTo>
                <a:cubicBezTo>
                  <a:pt x="176" y="172"/>
                  <a:pt x="174" y="172"/>
                  <a:pt x="173" y="171"/>
                </a:cubicBezTo>
                <a:cubicBezTo>
                  <a:pt x="171" y="168"/>
                  <a:pt x="168" y="165"/>
                  <a:pt x="165" y="162"/>
                </a:cubicBezTo>
                <a:cubicBezTo>
                  <a:pt x="164" y="161"/>
                  <a:pt x="163" y="161"/>
                  <a:pt x="163" y="159"/>
                </a:cubicBezTo>
                <a:cubicBezTo>
                  <a:pt x="163" y="158"/>
                  <a:pt x="161" y="159"/>
                  <a:pt x="160" y="158"/>
                </a:cubicBezTo>
                <a:cubicBezTo>
                  <a:pt x="160" y="156"/>
                  <a:pt x="158" y="156"/>
                  <a:pt x="158" y="154"/>
                </a:cubicBezTo>
                <a:cubicBezTo>
                  <a:pt x="157" y="154"/>
                  <a:pt x="156" y="153"/>
                  <a:pt x="155" y="152"/>
                </a:cubicBezTo>
                <a:cubicBezTo>
                  <a:pt x="156" y="151"/>
                  <a:pt x="157" y="150"/>
                  <a:pt x="158" y="149"/>
                </a:cubicBezTo>
                <a:cubicBezTo>
                  <a:pt x="159" y="149"/>
                  <a:pt x="161" y="148"/>
                  <a:pt x="161" y="147"/>
                </a:cubicBezTo>
                <a:cubicBezTo>
                  <a:pt x="162" y="147"/>
                  <a:pt x="162" y="147"/>
                  <a:pt x="162" y="147"/>
                </a:cubicBezTo>
                <a:cubicBezTo>
                  <a:pt x="164" y="149"/>
                  <a:pt x="165" y="150"/>
                  <a:pt x="167" y="152"/>
                </a:cubicBezTo>
                <a:cubicBezTo>
                  <a:pt x="168" y="153"/>
                  <a:pt x="169" y="155"/>
                  <a:pt x="171" y="156"/>
                </a:cubicBezTo>
                <a:cubicBezTo>
                  <a:pt x="173" y="157"/>
                  <a:pt x="174" y="158"/>
                  <a:pt x="176" y="160"/>
                </a:cubicBezTo>
                <a:cubicBezTo>
                  <a:pt x="177" y="161"/>
                  <a:pt x="179" y="163"/>
                  <a:pt x="180" y="164"/>
                </a:cubicBezTo>
                <a:cubicBezTo>
                  <a:pt x="182" y="166"/>
                  <a:pt x="183" y="168"/>
                  <a:pt x="185" y="170"/>
                </a:cubicBezTo>
                <a:cubicBezTo>
                  <a:pt x="187" y="172"/>
                  <a:pt x="189" y="174"/>
                  <a:pt x="191" y="175"/>
                </a:cubicBezTo>
                <a:cubicBezTo>
                  <a:pt x="192" y="177"/>
                  <a:pt x="194" y="179"/>
                  <a:pt x="196" y="181"/>
                </a:cubicBezTo>
                <a:cubicBezTo>
                  <a:pt x="197" y="182"/>
                  <a:pt x="197" y="183"/>
                  <a:pt x="198" y="184"/>
                </a:cubicBezTo>
                <a:cubicBezTo>
                  <a:pt x="199" y="185"/>
                  <a:pt x="200" y="186"/>
                  <a:pt x="201" y="187"/>
                </a:cubicBezTo>
                <a:cubicBezTo>
                  <a:pt x="202" y="188"/>
                  <a:pt x="203" y="189"/>
                  <a:pt x="204" y="190"/>
                </a:cubicBezTo>
                <a:cubicBezTo>
                  <a:pt x="205" y="191"/>
                  <a:pt x="206" y="192"/>
                  <a:pt x="207" y="193"/>
                </a:cubicBezTo>
                <a:cubicBezTo>
                  <a:pt x="208" y="194"/>
                  <a:pt x="209" y="195"/>
                  <a:pt x="210" y="196"/>
                </a:cubicBezTo>
                <a:cubicBezTo>
                  <a:pt x="211" y="197"/>
                  <a:pt x="212" y="198"/>
                  <a:pt x="213" y="199"/>
                </a:cubicBezTo>
                <a:cubicBezTo>
                  <a:pt x="214" y="200"/>
                  <a:pt x="215" y="201"/>
                  <a:pt x="216" y="202"/>
                </a:cubicBezTo>
                <a:cubicBezTo>
                  <a:pt x="219" y="205"/>
                  <a:pt x="219" y="205"/>
                  <a:pt x="219" y="205"/>
                </a:cubicBezTo>
                <a:cubicBezTo>
                  <a:pt x="219" y="205"/>
                  <a:pt x="220" y="206"/>
                  <a:pt x="221" y="206"/>
                </a:cubicBezTo>
                <a:moveTo>
                  <a:pt x="218" y="207"/>
                </a:moveTo>
                <a:cubicBezTo>
                  <a:pt x="217" y="207"/>
                  <a:pt x="217" y="207"/>
                  <a:pt x="217" y="207"/>
                </a:cubicBezTo>
                <a:cubicBezTo>
                  <a:pt x="217" y="207"/>
                  <a:pt x="217" y="207"/>
                  <a:pt x="217" y="208"/>
                </a:cubicBezTo>
                <a:cubicBezTo>
                  <a:pt x="217" y="208"/>
                  <a:pt x="217" y="208"/>
                  <a:pt x="217" y="208"/>
                </a:cubicBezTo>
                <a:cubicBezTo>
                  <a:pt x="217" y="208"/>
                  <a:pt x="217" y="207"/>
                  <a:pt x="218" y="207"/>
                </a:cubicBezTo>
                <a:moveTo>
                  <a:pt x="760" y="329"/>
                </a:moveTo>
                <a:cubicBezTo>
                  <a:pt x="761" y="331"/>
                  <a:pt x="761" y="333"/>
                  <a:pt x="761" y="335"/>
                </a:cubicBezTo>
                <a:cubicBezTo>
                  <a:pt x="761" y="336"/>
                  <a:pt x="761" y="337"/>
                  <a:pt x="762" y="337"/>
                </a:cubicBezTo>
                <a:cubicBezTo>
                  <a:pt x="761" y="338"/>
                  <a:pt x="760" y="339"/>
                  <a:pt x="759" y="339"/>
                </a:cubicBezTo>
                <a:cubicBezTo>
                  <a:pt x="759" y="340"/>
                  <a:pt x="758" y="340"/>
                  <a:pt x="757" y="340"/>
                </a:cubicBezTo>
                <a:cubicBezTo>
                  <a:pt x="756" y="340"/>
                  <a:pt x="755" y="339"/>
                  <a:pt x="754" y="340"/>
                </a:cubicBezTo>
                <a:cubicBezTo>
                  <a:pt x="753" y="341"/>
                  <a:pt x="751" y="340"/>
                  <a:pt x="751" y="341"/>
                </a:cubicBezTo>
                <a:cubicBezTo>
                  <a:pt x="751" y="341"/>
                  <a:pt x="750" y="342"/>
                  <a:pt x="750" y="342"/>
                </a:cubicBezTo>
                <a:cubicBezTo>
                  <a:pt x="749" y="342"/>
                  <a:pt x="748" y="342"/>
                  <a:pt x="747" y="342"/>
                </a:cubicBezTo>
                <a:cubicBezTo>
                  <a:pt x="745" y="342"/>
                  <a:pt x="744" y="342"/>
                  <a:pt x="743" y="342"/>
                </a:cubicBezTo>
                <a:cubicBezTo>
                  <a:pt x="742" y="342"/>
                  <a:pt x="741" y="343"/>
                  <a:pt x="740" y="343"/>
                </a:cubicBezTo>
                <a:cubicBezTo>
                  <a:pt x="740" y="343"/>
                  <a:pt x="739" y="343"/>
                  <a:pt x="738" y="343"/>
                </a:cubicBezTo>
                <a:cubicBezTo>
                  <a:pt x="738" y="344"/>
                  <a:pt x="737" y="344"/>
                  <a:pt x="736" y="343"/>
                </a:cubicBezTo>
                <a:cubicBezTo>
                  <a:pt x="734" y="343"/>
                  <a:pt x="733" y="345"/>
                  <a:pt x="731" y="345"/>
                </a:cubicBezTo>
                <a:cubicBezTo>
                  <a:pt x="731" y="345"/>
                  <a:pt x="730" y="345"/>
                  <a:pt x="730" y="345"/>
                </a:cubicBezTo>
                <a:cubicBezTo>
                  <a:pt x="729" y="346"/>
                  <a:pt x="727" y="345"/>
                  <a:pt x="726" y="346"/>
                </a:cubicBezTo>
                <a:cubicBezTo>
                  <a:pt x="725" y="347"/>
                  <a:pt x="724" y="346"/>
                  <a:pt x="722" y="346"/>
                </a:cubicBezTo>
                <a:cubicBezTo>
                  <a:pt x="721" y="346"/>
                  <a:pt x="721" y="348"/>
                  <a:pt x="720" y="347"/>
                </a:cubicBezTo>
                <a:cubicBezTo>
                  <a:pt x="719" y="347"/>
                  <a:pt x="718" y="347"/>
                  <a:pt x="717" y="347"/>
                </a:cubicBezTo>
                <a:cubicBezTo>
                  <a:pt x="716" y="349"/>
                  <a:pt x="715" y="348"/>
                  <a:pt x="713" y="348"/>
                </a:cubicBezTo>
                <a:cubicBezTo>
                  <a:pt x="712" y="348"/>
                  <a:pt x="712" y="349"/>
                  <a:pt x="711" y="349"/>
                </a:cubicBezTo>
                <a:cubicBezTo>
                  <a:pt x="710" y="349"/>
                  <a:pt x="709" y="349"/>
                  <a:pt x="708" y="349"/>
                </a:cubicBezTo>
                <a:cubicBezTo>
                  <a:pt x="708" y="350"/>
                  <a:pt x="708" y="350"/>
                  <a:pt x="707" y="350"/>
                </a:cubicBezTo>
                <a:cubicBezTo>
                  <a:pt x="706" y="350"/>
                  <a:pt x="704" y="350"/>
                  <a:pt x="703" y="350"/>
                </a:cubicBezTo>
                <a:cubicBezTo>
                  <a:pt x="702" y="352"/>
                  <a:pt x="700" y="351"/>
                  <a:pt x="699" y="351"/>
                </a:cubicBezTo>
                <a:cubicBezTo>
                  <a:pt x="698" y="351"/>
                  <a:pt x="697" y="352"/>
                  <a:pt x="696" y="352"/>
                </a:cubicBezTo>
                <a:cubicBezTo>
                  <a:pt x="695" y="352"/>
                  <a:pt x="694" y="352"/>
                  <a:pt x="694" y="353"/>
                </a:cubicBezTo>
                <a:cubicBezTo>
                  <a:pt x="694" y="353"/>
                  <a:pt x="694" y="353"/>
                  <a:pt x="693" y="353"/>
                </a:cubicBezTo>
                <a:cubicBezTo>
                  <a:pt x="692" y="353"/>
                  <a:pt x="691" y="353"/>
                  <a:pt x="690" y="353"/>
                </a:cubicBezTo>
                <a:cubicBezTo>
                  <a:pt x="689" y="354"/>
                  <a:pt x="687" y="354"/>
                  <a:pt x="686" y="354"/>
                </a:cubicBezTo>
                <a:cubicBezTo>
                  <a:pt x="685" y="354"/>
                  <a:pt x="684" y="355"/>
                  <a:pt x="683" y="355"/>
                </a:cubicBezTo>
                <a:cubicBezTo>
                  <a:pt x="682" y="355"/>
                  <a:pt x="681" y="355"/>
                  <a:pt x="680" y="356"/>
                </a:cubicBezTo>
                <a:cubicBezTo>
                  <a:pt x="680" y="356"/>
                  <a:pt x="679" y="356"/>
                  <a:pt x="679" y="356"/>
                </a:cubicBezTo>
                <a:cubicBezTo>
                  <a:pt x="679" y="354"/>
                  <a:pt x="679" y="353"/>
                  <a:pt x="679" y="352"/>
                </a:cubicBezTo>
                <a:cubicBezTo>
                  <a:pt x="677" y="350"/>
                  <a:pt x="678" y="348"/>
                  <a:pt x="678" y="347"/>
                </a:cubicBezTo>
                <a:cubicBezTo>
                  <a:pt x="679" y="346"/>
                  <a:pt x="680" y="347"/>
                  <a:pt x="681" y="346"/>
                </a:cubicBezTo>
                <a:cubicBezTo>
                  <a:pt x="681" y="345"/>
                  <a:pt x="682" y="346"/>
                  <a:pt x="683" y="345"/>
                </a:cubicBezTo>
                <a:cubicBezTo>
                  <a:pt x="684" y="345"/>
                  <a:pt x="686" y="346"/>
                  <a:pt x="687" y="345"/>
                </a:cubicBezTo>
                <a:cubicBezTo>
                  <a:pt x="688" y="344"/>
                  <a:pt x="690" y="345"/>
                  <a:pt x="691" y="344"/>
                </a:cubicBezTo>
                <a:cubicBezTo>
                  <a:pt x="692" y="343"/>
                  <a:pt x="693" y="343"/>
                  <a:pt x="694" y="344"/>
                </a:cubicBezTo>
                <a:cubicBezTo>
                  <a:pt x="695" y="344"/>
                  <a:pt x="696" y="343"/>
                  <a:pt x="697" y="343"/>
                </a:cubicBezTo>
                <a:cubicBezTo>
                  <a:pt x="697" y="342"/>
                  <a:pt x="698" y="342"/>
                  <a:pt x="699" y="342"/>
                </a:cubicBezTo>
                <a:cubicBezTo>
                  <a:pt x="700" y="342"/>
                  <a:pt x="700" y="342"/>
                  <a:pt x="700" y="342"/>
                </a:cubicBezTo>
                <a:cubicBezTo>
                  <a:pt x="701" y="342"/>
                  <a:pt x="702" y="341"/>
                  <a:pt x="703" y="342"/>
                </a:cubicBezTo>
                <a:cubicBezTo>
                  <a:pt x="704" y="342"/>
                  <a:pt x="704" y="341"/>
                  <a:pt x="705" y="341"/>
                </a:cubicBezTo>
                <a:cubicBezTo>
                  <a:pt x="707" y="341"/>
                  <a:pt x="708" y="341"/>
                  <a:pt x="710" y="341"/>
                </a:cubicBezTo>
                <a:cubicBezTo>
                  <a:pt x="711" y="339"/>
                  <a:pt x="712" y="340"/>
                  <a:pt x="713" y="340"/>
                </a:cubicBezTo>
                <a:cubicBezTo>
                  <a:pt x="714" y="340"/>
                  <a:pt x="714" y="339"/>
                  <a:pt x="715" y="339"/>
                </a:cubicBezTo>
                <a:cubicBezTo>
                  <a:pt x="717" y="338"/>
                  <a:pt x="718" y="338"/>
                  <a:pt x="720" y="338"/>
                </a:cubicBezTo>
                <a:cubicBezTo>
                  <a:pt x="721" y="338"/>
                  <a:pt x="722" y="338"/>
                  <a:pt x="724" y="337"/>
                </a:cubicBezTo>
                <a:cubicBezTo>
                  <a:pt x="724" y="337"/>
                  <a:pt x="725" y="337"/>
                  <a:pt x="725" y="337"/>
                </a:cubicBezTo>
                <a:cubicBezTo>
                  <a:pt x="727" y="337"/>
                  <a:pt x="728" y="337"/>
                  <a:pt x="729" y="337"/>
                </a:cubicBezTo>
                <a:cubicBezTo>
                  <a:pt x="730" y="336"/>
                  <a:pt x="731" y="336"/>
                  <a:pt x="731" y="336"/>
                </a:cubicBezTo>
                <a:cubicBezTo>
                  <a:pt x="732" y="335"/>
                  <a:pt x="733" y="335"/>
                  <a:pt x="735" y="335"/>
                </a:cubicBezTo>
                <a:cubicBezTo>
                  <a:pt x="736" y="335"/>
                  <a:pt x="737" y="335"/>
                  <a:pt x="738" y="334"/>
                </a:cubicBezTo>
                <a:cubicBezTo>
                  <a:pt x="739" y="334"/>
                  <a:pt x="741" y="334"/>
                  <a:pt x="742" y="334"/>
                </a:cubicBezTo>
                <a:cubicBezTo>
                  <a:pt x="743" y="332"/>
                  <a:pt x="745" y="334"/>
                  <a:pt x="746" y="332"/>
                </a:cubicBezTo>
                <a:cubicBezTo>
                  <a:pt x="747" y="332"/>
                  <a:pt x="748" y="332"/>
                  <a:pt x="749" y="332"/>
                </a:cubicBezTo>
                <a:cubicBezTo>
                  <a:pt x="750" y="332"/>
                  <a:pt x="751" y="332"/>
                  <a:pt x="753" y="331"/>
                </a:cubicBezTo>
                <a:cubicBezTo>
                  <a:pt x="754" y="330"/>
                  <a:pt x="754" y="330"/>
                  <a:pt x="758" y="330"/>
                </a:cubicBezTo>
                <a:cubicBezTo>
                  <a:pt x="759" y="330"/>
                  <a:pt x="759" y="330"/>
                  <a:pt x="760" y="329"/>
                </a:cubicBezTo>
                <a:moveTo>
                  <a:pt x="742" y="276"/>
                </a:moveTo>
                <a:cubicBezTo>
                  <a:pt x="741" y="276"/>
                  <a:pt x="740" y="276"/>
                  <a:pt x="740" y="276"/>
                </a:cubicBezTo>
                <a:cubicBezTo>
                  <a:pt x="739" y="277"/>
                  <a:pt x="738" y="277"/>
                  <a:pt x="737" y="278"/>
                </a:cubicBezTo>
                <a:cubicBezTo>
                  <a:pt x="736" y="279"/>
                  <a:pt x="735" y="279"/>
                  <a:pt x="735" y="279"/>
                </a:cubicBezTo>
                <a:cubicBezTo>
                  <a:pt x="734" y="280"/>
                  <a:pt x="733" y="280"/>
                  <a:pt x="733" y="280"/>
                </a:cubicBezTo>
                <a:cubicBezTo>
                  <a:pt x="732" y="280"/>
                  <a:pt x="732" y="280"/>
                  <a:pt x="732" y="280"/>
                </a:cubicBezTo>
                <a:cubicBezTo>
                  <a:pt x="731" y="281"/>
                  <a:pt x="730" y="282"/>
                  <a:pt x="729" y="282"/>
                </a:cubicBezTo>
                <a:cubicBezTo>
                  <a:pt x="727" y="282"/>
                  <a:pt x="727" y="283"/>
                  <a:pt x="725" y="283"/>
                </a:cubicBezTo>
                <a:cubicBezTo>
                  <a:pt x="724" y="284"/>
                  <a:pt x="722" y="284"/>
                  <a:pt x="721" y="285"/>
                </a:cubicBezTo>
                <a:cubicBezTo>
                  <a:pt x="720" y="286"/>
                  <a:pt x="718" y="285"/>
                  <a:pt x="717" y="286"/>
                </a:cubicBezTo>
                <a:cubicBezTo>
                  <a:pt x="717" y="287"/>
                  <a:pt x="715" y="288"/>
                  <a:pt x="715" y="287"/>
                </a:cubicBezTo>
                <a:cubicBezTo>
                  <a:pt x="713" y="287"/>
                  <a:pt x="713" y="289"/>
                  <a:pt x="712" y="289"/>
                </a:cubicBezTo>
                <a:cubicBezTo>
                  <a:pt x="711" y="289"/>
                  <a:pt x="709" y="289"/>
                  <a:pt x="709" y="290"/>
                </a:cubicBezTo>
                <a:cubicBezTo>
                  <a:pt x="708" y="290"/>
                  <a:pt x="706" y="290"/>
                  <a:pt x="706" y="291"/>
                </a:cubicBezTo>
                <a:cubicBezTo>
                  <a:pt x="704" y="291"/>
                  <a:pt x="703" y="292"/>
                  <a:pt x="702" y="292"/>
                </a:cubicBezTo>
                <a:cubicBezTo>
                  <a:pt x="701" y="292"/>
                  <a:pt x="700" y="294"/>
                  <a:pt x="699" y="293"/>
                </a:cubicBezTo>
                <a:cubicBezTo>
                  <a:pt x="698" y="294"/>
                  <a:pt x="697" y="295"/>
                  <a:pt x="696" y="295"/>
                </a:cubicBezTo>
                <a:cubicBezTo>
                  <a:pt x="695" y="295"/>
                  <a:pt x="695" y="297"/>
                  <a:pt x="693" y="296"/>
                </a:cubicBezTo>
                <a:cubicBezTo>
                  <a:pt x="692" y="296"/>
                  <a:pt x="692" y="298"/>
                  <a:pt x="691" y="297"/>
                </a:cubicBezTo>
                <a:cubicBezTo>
                  <a:pt x="690" y="298"/>
                  <a:pt x="689" y="298"/>
                  <a:pt x="688" y="298"/>
                </a:cubicBezTo>
                <a:cubicBezTo>
                  <a:pt x="688" y="298"/>
                  <a:pt x="687" y="299"/>
                  <a:pt x="687" y="299"/>
                </a:cubicBezTo>
                <a:cubicBezTo>
                  <a:pt x="686" y="300"/>
                  <a:pt x="686" y="300"/>
                  <a:pt x="685" y="300"/>
                </a:cubicBezTo>
                <a:cubicBezTo>
                  <a:pt x="684" y="300"/>
                  <a:pt x="684" y="301"/>
                  <a:pt x="683" y="301"/>
                </a:cubicBezTo>
                <a:cubicBezTo>
                  <a:pt x="682" y="301"/>
                  <a:pt x="681" y="302"/>
                  <a:pt x="679" y="302"/>
                </a:cubicBezTo>
                <a:cubicBezTo>
                  <a:pt x="678" y="301"/>
                  <a:pt x="678" y="303"/>
                  <a:pt x="676" y="303"/>
                </a:cubicBezTo>
                <a:cubicBezTo>
                  <a:pt x="675" y="304"/>
                  <a:pt x="673" y="304"/>
                  <a:pt x="672" y="305"/>
                </a:cubicBezTo>
                <a:cubicBezTo>
                  <a:pt x="671" y="305"/>
                  <a:pt x="670" y="306"/>
                  <a:pt x="669" y="306"/>
                </a:cubicBezTo>
                <a:cubicBezTo>
                  <a:pt x="668" y="307"/>
                  <a:pt x="668" y="307"/>
                  <a:pt x="667" y="307"/>
                </a:cubicBezTo>
                <a:cubicBezTo>
                  <a:pt x="667" y="308"/>
                  <a:pt x="666" y="307"/>
                  <a:pt x="666" y="307"/>
                </a:cubicBezTo>
                <a:cubicBezTo>
                  <a:pt x="665" y="307"/>
                  <a:pt x="664" y="306"/>
                  <a:pt x="665" y="305"/>
                </a:cubicBezTo>
                <a:cubicBezTo>
                  <a:pt x="665" y="304"/>
                  <a:pt x="664" y="304"/>
                  <a:pt x="664" y="303"/>
                </a:cubicBezTo>
                <a:cubicBezTo>
                  <a:pt x="664" y="302"/>
                  <a:pt x="663" y="301"/>
                  <a:pt x="663" y="300"/>
                </a:cubicBezTo>
                <a:cubicBezTo>
                  <a:pt x="662" y="300"/>
                  <a:pt x="662" y="299"/>
                  <a:pt x="663" y="299"/>
                </a:cubicBezTo>
                <a:cubicBezTo>
                  <a:pt x="664" y="299"/>
                  <a:pt x="665" y="298"/>
                  <a:pt x="666" y="298"/>
                </a:cubicBezTo>
                <a:cubicBezTo>
                  <a:pt x="667" y="298"/>
                  <a:pt x="668" y="297"/>
                  <a:pt x="669" y="297"/>
                </a:cubicBezTo>
                <a:cubicBezTo>
                  <a:pt x="669" y="296"/>
                  <a:pt x="670" y="296"/>
                  <a:pt x="671" y="296"/>
                </a:cubicBezTo>
                <a:cubicBezTo>
                  <a:pt x="672" y="296"/>
                  <a:pt x="673" y="294"/>
                  <a:pt x="674" y="294"/>
                </a:cubicBezTo>
                <a:cubicBezTo>
                  <a:pt x="675" y="294"/>
                  <a:pt x="676" y="294"/>
                  <a:pt x="677" y="293"/>
                </a:cubicBezTo>
                <a:cubicBezTo>
                  <a:pt x="678" y="293"/>
                  <a:pt x="679" y="292"/>
                  <a:pt x="680" y="292"/>
                </a:cubicBezTo>
                <a:cubicBezTo>
                  <a:pt x="680" y="292"/>
                  <a:pt x="681" y="291"/>
                  <a:pt x="682" y="291"/>
                </a:cubicBezTo>
                <a:cubicBezTo>
                  <a:pt x="682" y="291"/>
                  <a:pt x="683" y="290"/>
                  <a:pt x="684" y="290"/>
                </a:cubicBezTo>
                <a:cubicBezTo>
                  <a:pt x="685" y="291"/>
                  <a:pt x="686" y="289"/>
                  <a:pt x="687" y="289"/>
                </a:cubicBezTo>
                <a:cubicBezTo>
                  <a:pt x="687" y="288"/>
                  <a:pt x="689" y="289"/>
                  <a:pt x="689" y="288"/>
                </a:cubicBezTo>
                <a:cubicBezTo>
                  <a:pt x="691" y="288"/>
                  <a:pt x="692" y="287"/>
                  <a:pt x="693" y="287"/>
                </a:cubicBezTo>
                <a:cubicBezTo>
                  <a:pt x="694" y="286"/>
                  <a:pt x="696" y="286"/>
                  <a:pt x="696" y="285"/>
                </a:cubicBezTo>
                <a:cubicBezTo>
                  <a:pt x="697" y="285"/>
                  <a:pt x="698" y="285"/>
                  <a:pt x="699" y="284"/>
                </a:cubicBezTo>
                <a:cubicBezTo>
                  <a:pt x="701" y="284"/>
                  <a:pt x="703" y="282"/>
                  <a:pt x="705" y="282"/>
                </a:cubicBezTo>
                <a:cubicBezTo>
                  <a:pt x="706" y="281"/>
                  <a:pt x="707" y="280"/>
                  <a:pt x="708" y="280"/>
                </a:cubicBezTo>
                <a:cubicBezTo>
                  <a:pt x="710" y="280"/>
                  <a:pt x="710" y="279"/>
                  <a:pt x="712" y="279"/>
                </a:cubicBezTo>
                <a:cubicBezTo>
                  <a:pt x="712" y="279"/>
                  <a:pt x="712" y="279"/>
                  <a:pt x="712" y="279"/>
                </a:cubicBezTo>
                <a:cubicBezTo>
                  <a:pt x="714" y="277"/>
                  <a:pt x="717" y="277"/>
                  <a:pt x="719" y="276"/>
                </a:cubicBezTo>
                <a:cubicBezTo>
                  <a:pt x="720" y="275"/>
                  <a:pt x="721" y="276"/>
                  <a:pt x="722" y="275"/>
                </a:cubicBezTo>
                <a:cubicBezTo>
                  <a:pt x="722" y="275"/>
                  <a:pt x="723" y="275"/>
                  <a:pt x="724" y="274"/>
                </a:cubicBezTo>
                <a:cubicBezTo>
                  <a:pt x="725" y="273"/>
                  <a:pt x="726" y="274"/>
                  <a:pt x="726" y="273"/>
                </a:cubicBezTo>
                <a:cubicBezTo>
                  <a:pt x="727" y="272"/>
                  <a:pt x="728" y="272"/>
                  <a:pt x="728" y="272"/>
                </a:cubicBezTo>
                <a:cubicBezTo>
                  <a:pt x="729" y="271"/>
                  <a:pt x="731" y="272"/>
                  <a:pt x="732" y="271"/>
                </a:cubicBezTo>
                <a:cubicBezTo>
                  <a:pt x="733" y="270"/>
                  <a:pt x="734" y="269"/>
                  <a:pt x="735" y="270"/>
                </a:cubicBezTo>
                <a:cubicBezTo>
                  <a:pt x="736" y="270"/>
                  <a:pt x="737" y="268"/>
                  <a:pt x="738" y="268"/>
                </a:cubicBezTo>
                <a:cubicBezTo>
                  <a:pt x="738" y="269"/>
                  <a:pt x="739" y="267"/>
                  <a:pt x="740" y="268"/>
                </a:cubicBezTo>
                <a:cubicBezTo>
                  <a:pt x="740" y="268"/>
                  <a:pt x="740" y="269"/>
                  <a:pt x="741" y="269"/>
                </a:cubicBezTo>
                <a:cubicBezTo>
                  <a:pt x="741" y="270"/>
                  <a:pt x="741" y="270"/>
                  <a:pt x="741" y="270"/>
                </a:cubicBezTo>
                <a:cubicBezTo>
                  <a:pt x="741" y="272"/>
                  <a:pt x="742" y="272"/>
                  <a:pt x="742" y="273"/>
                </a:cubicBezTo>
                <a:cubicBezTo>
                  <a:pt x="742" y="274"/>
                  <a:pt x="742" y="275"/>
                  <a:pt x="742" y="276"/>
                </a:cubicBezTo>
                <a:moveTo>
                  <a:pt x="392" y="764"/>
                </a:moveTo>
                <a:cubicBezTo>
                  <a:pt x="392" y="763"/>
                  <a:pt x="391" y="763"/>
                  <a:pt x="390" y="763"/>
                </a:cubicBezTo>
                <a:cubicBezTo>
                  <a:pt x="389" y="762"/>
                  <a:pt x="388" y="762"/>
                  <a:pt x="388" y="761"/>
                </a:cubicBezTo>
                <a:cubicBezTo>
                  <a:pt x="388" y="760"/>
                  <a:pt x="385" y="759"/>
                  <a:pt x="386" y="757"/>
                </a:cubicBezTo>
                <a:cubicBezTo>
                  <a:pt x="384" y="754"/>
                  <a:pt x="384" y="754"/>
                  <a:pt x="384" y="752"/>
                </a:cubicBezTo>
                <a:cubicBezTo>
                  <a:pt x="384" y="750"/>
                  <a:pt x="384" y="749"/>
                  <a:pt x="383" y="748"/>
                </a:cubicBezTo>
                <a:cubicBezTo>
                  <a:pt x="383" y="748"/>
                  <a:pt x="383" y="747"/>
                  <a:pt x="383" y="746"/>
                </a:cubicBezTo>
                <a:cubicBezTo>
                  <a:pt x="383" y="743"/>
                  <a:pt x="383" y="741"/>
                  <a:pt x="383" y="739"/>
                </a:cubicBezTo>
                <a:cubicBezTo>
                  <a:pt x="381" y="737"/>
                  <a:pt x="382" y="734"/>
                  <a:pt x="382" y="732"/>
                </a:cubicBezTo>
                <a:cubicBezTo>
                  <a:pt x="384" y="730"/>
                  <a:pt x="383" y="728"/>
                  <a:pt x="383" y="726"/>
                </a:cubicBezTo>
                <a:cubicBezTo>
                  <a:pt x="383" y="724"/>
                  <a:pt x="383" y="722"/>
                  <a:pt x="383" y="720"/>
                </a:cubicBezTo>
                <a:cubicBezTo>
                  <a:pt x="383" y="718"/>
                  <a:pt x="382" y="716"/>
                  <a:pt x="384" y="714"/>
                </a:cubicBezTo>
                <a:cubicBezTo>
                  <a:pt x="384" y="713"/>
                  <a:pt x="384" y="712"/>
                  <a:pt x="384" y="711"/>
                </a:cubicBezTo>
                <a:cubicBezTo>
                  <a:pt x="384" y="709"/>
                  <a:pt x="383" y="708"/>
                  <a:pt x="384" y="707"/>
                </a:cubicBezTo>
                <a:cubicBezTo>
                  <a:pt x="385" y="706"/>
                  <a:pt x="384" y="704"/>
                  <a:pt x="385" y="704"/>
                </a:cubicBezTo>
                <a:cubicBezTo>
                  <a:pt x="386" y="702"/>
                  <a:pt x="386" y="701"/>
                  <a:pt x="387" y="700"/>
                </a:cubicBezTo>
                <a:cubicBezTo>
                  <a:pt x="386" y="699"/>
                  <a:pt x="387" y="698"/>
                  <a:pt x="388" y="698"/>
                </a:cubicBezTo>
                <a:cubicBezTo>
                  <a:pt x="389" y="697"/>
                  <a:pt x="390" y="696"/>
                  <a:pt x="390" y="695"/>
                </a:cubicBezTo>
                <a:cubicBezTo>
                  <a:pt x="390" y="694"/>
                  <a:pt x="390" y="694"/>
                  <a:pt x="391" y="694"/>
                </a:cubicBezTo>
                <a:cubicBezTo>
                  <a:pt x="392" y="694"/>
                  <a:pt x="393" y="693"/>
                  <a:pt x="393" y="692"/>
                </a:cubicBezTo>
                <a:cubicBezTo>
                  <a:pt x="394" y="691"/>
                  <a:pt x="395" y="692"/>
                  <a:pt x="395" y="691"/>
                </a:cubicBezTo>
                <a:cubicBezTo>
                  <a:pt x="396" y="691"/>
                  <a:pt x="397" y="691"/>
                  <a:pt x="397" y="691"/>
                </a:cubicBezTo>
                <a:cubicBezTo>
                  <a:pt x="399" y="691"/>
                  <a:pt x="400" y="691"/>
                  <a:pt x="401" y="691"/>
                </a:cubicBezTo>
                <a:cubicBezTo>
                  <a:pt x="403" y="690"/>
                  <a:pt x="404" y="692"/>
                  <a:pt x="405" y="692"/>
                </a:cubicBezTo>
                <a:cubicBezTo>
                  <a:pt x="406" y="692"/>
                  <a:pt x="406" y="693"/>
                  <a:pt x="407" y="693"/>
                </a:cubicBezTo>
                <a:cubicBezTo>
                  <a:pt x="409" y="694"/>
                  <a:pt x="408" y="695"/>
                  <a:pt x="409" y="695"/>
                </a:cubicBezTo>
                <a:cubicBezTo>
                  <a:pt x="410" y="696"/>
                  <a:pt x="411" y="697"/>
                  <a:pt x="412" y="699"/>
                </a:cubicBezTo>
                <a:cubicBezTo>
                  <a:pt x="412" y="699"/>
                  <a:pt x="412" y="699"/>
                  <a:pt x="412" y="700"/>
                </a:cubicBezTo>
                <a:cubicBezTo>
                  <a:pt x="412" y="701"/>
                  <a:pt x="412" y="703"/>
                  <a:pt x="413" y="705"/>
                </a:cubicBezTo>
                <a:cubicBezTo>
                  <a:pt x="413" y="709"/>
                  <a:pt x="413" y="709"/>
                  <a:pt x="413" y="709"/>
                </a:cubicBezTo>
                <a:cubicBezTo>
                  <a:pt x="412" y="710"/>
                  <a:pt x="411" y="710"/>
                  <a:pt x="409" y="710"/>
                </a:cubicBezTo>
                <a:cubicBezTo>
                  <a:pt x="408" y="710"/>
                  <a:pt x="408" y="710"/>
                  <a:pt x="407" y="711"/>
                </a:cubicBezTo>
                <a:cubicBezTo>
                  <a:pt x="407" y="711"/>
                  <a:pt x="406" y="710"/>
                  <a:pt x="406" y="710"/>
                </a:cubicBezTo>
                <a:cubicBezTo>
                  <a:pt x="406" y="710"/>
                  <a:pt x="406" y="709"/>
                  <a:pt x="406" y="709"/>
                </a:cubicBezTo>
                <a:cubicBezTo>
                  <a:pt x="405" y="708"/>
                  <a:pt x="406" y="707"/>
                  <a:pt x="405" y="706"/>
                </a:cubicBezTo>
                <a:cubicBezTo>
                  <a:pt x="404" y="705"/>
                  <a:pt x="405" y="703"/>
                  <a:pt x="405" y="703"/>
                </a:cubicBezTo>
                <a:cubicBezTo>
                  <a:pt x="404" y="702"/>
                  <a:pt x="404" y="701"/>
                  <a:pt x="403" y="700"/>
                </a:cubicBezTo>
                <a:cubicBezTo>
                  <a:pt x="402" y="699"/>
                  <a:pt x="402" y="699"/>
                  <a:pt x="401" y="698"/>
                </a:cubicBezTo>
                <a:cubicBezTo>
                  <a:pt x="400" y="698"/>
                  <a:pt x="399" y="698"/>
                  <a:pt x="398" y="698"/>
                </a:cubicBezTo>
                <a:cubicBezTo>
                  <a:pt x="397" y="698"/>
                  <a:pt x="397" y="699"/>
                  <a:pt x="396" y="699"/>
                </a:cubicBezTo>
                <a:cubicBezTo>
                  <a:pt x="395" y="699"/>
                  <a:pt x="395" y="700"/>
                  <a:pt x="395" y="700"/>
                </a:cubicBezTo>
                <a:cubicBezTo>
                  <a:pt x="395" y="701"/>
                  <a:pt x="394" y="701"/>
                  <a:pt x="394" y="702"/>
                </a:cubicBezTo>
                <a:cubicBezTo>
                  <a:pt x="393" y="702"/>
                  <a:pt x="393" y="703"/>
                  <a:pt x="393" y="703"/>
                </a:cubicBezTo>
                <a:cubicBezTo>
                  <a:pt x="393" y="705"/>
                  <a:pt x="392" y="705"/>
                  <a:pt x="392" y="707"/>
                </a:cubicBezTo>
                <a:cubicBezTo>
                  <a:pt x="392" y="708"/>
                  <a:pt x="392" y="709"/>
                  <a:pt x="392" y="710"/>
                </a:cubicBezTo>
                <a:cubicBezTo>
                  <a:pt x="392" y="711"/>
                  <a:pt x="391" y="711"/>
                  <a:pt x="391" y="712"/>
                </a:cubicBezTo>
                <a:cubicBezTo>
                  <a:pt x="391" y="713"/>
                  <a:pt x="391" y="715"/>
                  <a:pt x="391" y="717"/>
                </a:cubicBezTo>
                <a:cubicBezTo>
                  <a:pt x="391" y="719"/>
                  <a:pt x="392" y="722"/>
                  <a:pt x="390" y="724"/>
                </a:cubicBezTo>
                <a:cubicBezTo>
                  <a:pt x="390" y="726"/>
                  <a:pt x="390" y="728"/>
                  <a:pt x="390" y="730"/>
                </a:cubicBezTo>
                <a:cubicBezTo>
                  <a:pt x="390" y="730"/>
                  <a:pt x="391" y="730"/>
                  <a:pt x="391" y="730"/>
                </a:cubicBezTo>
                <a:cubicBezTo>
                  <a:pt x="392" y="731"/>
                  <a:pt x="392" y="732"/>
                  <a:pt x="391" y="733"/>
                </a:cubicBezTo>
                <a:cubicBezTo>
                  <a:pt x="390" y="737"/>
                  <a:pt x="391" y="740"/>
                  <a:pt x="390" y="744"/>
                </a:cubicBezTo>
                <a:cubicBezTo>
                  <a:pt x="390" y="745"/>
                  <a:pt x="390" y="747"/>
                  <a:pt x="391" y="748"/>
                </a:cubicBezTo>
                <a:cubicBezTo>
                  <a:pt x="392" y="748"/>
                  <a:pt x="391" y="749"/>
                  <a:pt x="391" y="750"/>
                </a:cubicBezTo>
                <a:cubicBezTo>
                  <a:pt x="391" y="751"/>
                  <a:pt x="391" y="752"/>
                  <a:pt x="392" y="753"/>
                </a:cubicBezTo>
                <a:cubicBezTo>
                  <a:pt x="392" y="754"/>
                  <a:pt x="392" y="755"/>
                  <a:pt x="393" y="755"/>
                </a:cubicBezTo>
                <a:cubicBezTo>
                  <a:pt x="393" y="756"/>
                  <a:pt x="393" y="756"/>
                  <a:pt x="393" y="757"/>
                </a:cubicBezTo>
                <a:cubicBezTo>
                  <a:pt x="393" y="758"/>
                  <a:pt x="394" y="758"/>
                  <a:pt x="395" y="758"/>
                </a:cubicBezTo>
                <a:cubicBezTo>
                  <a:pt x="395" y="758"/>
                  <a:pt x="395" y="758"/>
                  <a:pt x="395" y="759"/>
                </a:cubicBezTo>
                <a:cubicBezTo>
                  <a:pt x="395" y="759"/>
                  <a:pt x="394" y="759"/>
                  <a:pt x="393" y="759"/>
                </a:cubicBezTo>
                <a:cubicBezTo>
                  <a:pt x="393" y="759"/>
                  <a:pt x="392" y="759"/>
                  <a:pt x="392" y="760"/>
                </a:cubicBezTo>
                <a:cubicBezTo>
                  <a:pt x="392" y="760"/>
                  <a:pt x="392" y="761"/>
                  <a:pt x="393" y="761"/>
                </a:cubicBezTo>
                <a:cubicBezTo>
                  <a:pt x="393" y="763"/>
                  <a:pt x="393" y="763"/>
                  <a:pt x="393" y="763"/>
                </a:cubicBezTo>
                <a:cubicBezTo>
                  <a:pt x="393" y="763"/>
                  <a:pt x="392" y="763"/>
                  <a:pt x="392" y="764"/>
                </a:cubicBezTo>
                <a:moveTo>
                  <a:pt x="462" y="699"/>
                </a:moveTo>
                <a:cubicBezTo>
                  <a:pt x="460" y="699"/>
                  <a:pt x="460" y="697"/>
                  <a:pt x="459" y="696"/>
                </a:cubicBezTo>
                <a:cubicBezTo>
                  <a:pt x="459" y="696"/>
                  <a:pt x="459" y="695"/>
                  <a:pt x="459" y="695"/>
                </a:cubicBezTo>
                <a:cubicBezTo>
                  <a:pt x="460" y="696"/>
                  <a:pt x="460" y="696"/>
                  <a:pt x="461" y="696"/>
                </a:cubicBezTo>
                <a:cubicBezTo>
                  <a:pt x="461" y="696"/>
                  <a:pt x="461" y="696"/>
                  <a:pt x="462" y="695"/>
                </a:cubicBezTo>
                <a:cubicBezTo>
                  <a:pt x="462" y="695"/>
                  <a:pt x="462" y="695"/>
                  <a:pt x="462" y="695"/>
                </a:cubicBezTo>
                <a:cubicBezTo>
                  <a:pt x="463" y="694"/>
                  <a:pt x="464" y="695"/>
                  <a:pt x="465" y="694"/>
                </a:cubicBezTo>
                <a:cubicBezTo>
                  <a:pt x="467" y="696"/>
                  <a:pt x="468" y="699"/>
                  <a:pt x="469" y="701"/>
                </a:cubicBezTo>
                <a:cubicBezTo>
                  <a:pt x="469" y="702"/>
                  <a:pt x="470" y="702"/>
                  <a:pt x="470" y="704"/>
                </a:cubicBezTo>
                <a:cubicBezTo>
                  <a:pt x="471" y="704"/>
                  <a:pt x="471" y="705"/>
                  <a:pt x="471" y="706"/>
                </a:cubicBezTo>
                <a:cubicBezTo>
                  <a:pt x="471" y="706"/>
                  <a:pt x="472" y="707"/>
                  <a:pt x="472" y="707"/>
                </a:cubicBezTo>
                <a:cubicBezTo>
                  <a:pt x="473" y="708"/>
                  <a:pt x="473" y="710"/>
                  <a:pt x="474" y="712"/>
                </a:cubicBezTo>
                <a:cubicBezTo>
                  <a:pt x="474" y="713"/>
                  <a:pt x="475" y="714"/>
                  <a:pt x="476" y="715"/>
                </a:cubicBezTo>
                <a:cubicBezTo>
                  <a:pt x="476" y="715"/>
                  <a:pt x="477" y="715"/>
                  <a:pt x="477" y="714"/>
                </a:cubicBezTo>
                <a:cubicBezTo>
                  <a:pt x="477" y="713"/>
                  <a:pt x="477" y="712"/>
                  <a:pt x="477" y="711"/>
                </a:cubicBezTo>
                <a:cubicBezTo>
                  <a:pt x="478" y="710"/>
                  <a:pt x="478" y="707"/>
                  <a:pt x="477" y="706"/>
                </a:cubicBezTo>
                <a:cubicBezTo>
                  <a:pt x="476" y="705"/>
                  <a:pt x="477" y="704"/>
                  <a:pt x="478" y="703"/>
                </a:cubicBezTo>
                <a:cubicBezTo>
                  <a:pt x="478" y="702"/>
                  <a:pt x="478" y="701"/>
                  <a:pt x="478" y="700"/>
                </a:cubicBezTo>
                <a:cubicBezTo>
                  <a:pt x="478" y="700"/>
                  <a:pt x="477" y="699"/>
                  <a:pt x="477" y="699"/>
                </a:cubicBezTo>
                <a:cubicBezTo>
                  <a:pt x="477" y="698"/>
                  <a:pt x="477" y="698"/>
                  <a:pt x="477" y="697"/>
                </a:cubicBezTo>
                <a:cubicBezTo>
                  <a:pt x="477" y="696"/>
                  <a:pt x="478" y="696"/>
                  <a:pt x="478" y="695"/>
                </a:cubicBezTo>
                <a:cubicBezTo>
                  <a:pt x="477" y="694"/>
                  <a:pt x="478" y="693"/>
                  <a:pt x="478" y="692"/>
                </a:cubicBezTo>
                <a:cubicBezTo>
                  <a:pt x="478" y="691"/>
                  <a:pt x="478" y="691"/>
                  <a:pt x="478" y="690"/>
                </a:cubicBezTo>
                <a:cubicBezTo>
                  <a:pt x="479" y="690"/>
                  <a:pt x="479" y="690"/>
                  <a:pt x="479" y="690"/>
                </a:cubicBezTo>
                <a:cubicBezTo>
                  <a:pt x="477" y="688"/>
                  <a:pt x="478" y="686"/>
                  <a:pt x="478" y="684"/>
                </a:cubicBezTo>
                <a:cubicBezTo>
                  <a:pt x="478" y="684"/>
                  <a:pt x="478" y="683"/>
                  <a:pt x="478" y="683"/>
                </a:cubicBezTo>
                <a:cubicBezTo>
                  <a:pt x="478" y="683"/>
                  <a:pt x="479" y="683"/>
                  <a:pt x="479" y="683"/>
                </a:cubicBezTo>
                <a:cubicBezTo>
                  <a:pt x="481" y="683"/>
                  <a:pt x="482" y="683"/>
                  <a:pt x="483" y="682"/>
                </a:cubicBezTo>
                <a:cubicBezTo>
                  <a:pt x="483" y="682"/>
                  <a:pt x="484" y="682"/>
                  <a:pt x="485" y="682"/>
                </a:cubicBezTo>
                <a:cubicBezTo>
                  <a:pt x="485" y="684"/>
                  <a:pt x="485" y="684"/>
                  <a:pt x="485" y="686"/>
                </a:cubicBezTo>
                <a:cubicBezTo>
                  <a:pt x="484" y="687"/>
                  <a:pt x="484" y="687"/>
                  <a:pt x="484" y="687"/>
                </a:cubicBezTo>
                <a:cubicBezTo>
                  <a:pt x="484" y="689"/>
                  <a:pt x="484" y="692"/>
                  <a:pt x="484" y="694"/>
                </a:cubicBezTo>
                <a:cubicBezTo>
                  <a:pt x="484" y="696"/>
                  <a:pt x="485" y="698"/>
                  <a:pt x="483" y="700"/>
                </a:cubicBezTo>
                <a:cubicBezTo>
                  <a:pt x="483" y="700"/>
                  <a:pt x="483" y="701"/>
                  <a:pt x="483" y="701"/>
                </a:cubicBezTo>
                <a:cubicBezTo>
                  <a:pt x="483" y="704"/>
                  <a:pt x="483" y="706"/>
                  <a:pt x="483" y="709"/>
                </a:cubicBezTo>
                <a:cubicBezTo>
                  <a:pt x="483" y="711"/>
                  <a:pt x="484" y="714"/>
                  <a:pt x="482" y="716"/>
                </a:cubicBezTo>
                <a:cubicBezTo>
                  <a:pt x="482" y="717"/>
                  <a:pt x="482" y="718"/>
                  <a:pt x="482" y="718"/>
                </a:cubicBezTo>
                <a:cubicBezTo>
                  <a:pt x="482" y="721"/>
                  <a:pt x="483" y="723"/>
                  <a:pt x="482" y="725"/>
                </a:cubicBezTo>
                <a:cubicBezTo>
                  <a:pt x="482" y="725"/>
                  <a:pt x="482" y="725"/>
                  <a:pt x="482" y="725"/>
                </a:cubicBezTo>
                <a:cubicBezTo>
                  <a:pt x="483" y="727"/>
                  <a:pt x="482" y="729"/>
                  <a:pt x="483" y="730"/>
                </a:cubicBezTo>
                <a:cubicBezTo>
                  <a:pt x="483" y="730"/>
                  <a:pt x="483" y="730"/>
                  <a:pt x="483" y="730"/>
                </a:cubicBezTo>
                <a:cubicBezTo>
                  <a:pt x="483" y="732"/>
                  <a:pt x="483" y="733"/>
                  <a:pt x="484" y="734"/>
                </a:cubicBezTo>
                <a:cubicBezTo>
                  <a:pt x="484" y="735"/>
                  <a:pt x="484" y="736"/>
                  <a:pt x="484" y="737"/>
                </a:cubicBezTo>
                <a:cubicBezTo>
                  <a:pt x="484" y="737"/>
                  <a:pt x="485" y="738"/>
                  <a:pt x="485" y="738"/>
                </a:cubicBezTo>
                <a:cubicBezTo>
                  <a:pt x="485" y="739"/>
                  <a:pt x="486" y="740"/>
                  <a:pt x="486" y="741"/>
                </a:cubicBezTo>
                <a:cubicBezTo>
                  <a:pt x="486" y="742"/>
                  <a:pt x="486" y="743"/>
                  <a:pt x="486" y="744"/>
                </a:cubicBezTo>
                <a:cubicBezTo>
                  <a:pt x="486" y="745"/>
                  <a:pt x="487" y="746"/>
                  <a:pt x="487" y="747"/>
                </a:cubicBezTo>
                <a:cubicBezTo>
                  <a:pt x="487" y="749"/>
                  <a:pt x="487" y="750"/>
                  <a:pt x="488" y="751"/>
                </a:cubicBezTo>
                <a:cubicBezTo>
                  <a:pt x="488" y="755"/>
                  <a:pt x="488" y="755"/>
                  <a:pt x="488" y="755"/>
                </a:cubicBezTo>
                <a:cubicBezTo>
                  <a:pt x="487" y="755"/>
                  <a:pt x="487" y="756"/>
                  <a:pt x="485" y="756"/>
                </a:cubicBezTo>
                <a:cubicBezTo>
                  <a:pt x="485" y="756"/>
                  <a:pt x="484" y="757"/>
                  <a:pt x="483" y="757"/>
                </a:cubicBezTo>
                <a:cubicBezTo>
                  <a:pt x="482" y="757"/>
                  <a:pt x="480" y="756"/>
                  <a:pt x="481" y="755"/>
                </a:cubicBezTo>
                <a:cubicBezTo>
                  <a:pt x="481" y="753"/>
                  <a:pt x="480" y="752"/>
                  <a:pt x="480" y="751"/>
                </a:cubicBezTo>
                <a:cubicBezTo>
                  <a:pt x="479" y="750"/>
                  <a:pt x="480" y="749"/>
                  <a:pt x="480" y="747"/>
                </a:cubicBezTo>
                <a:cubicBezTo>
                  <a:pt x="478" y="746"/>
                  <a:pt x="479" y="744"/>
                  <a:pt x="479" y="742"/>
                </a:cubicBezTo>
                <a:cubicBezTo>
                  <a:pt x="478" y="741"/>
                  <a:pt x="477" y="740"/>
                  <a:pt x="478" y="739"/>
                </a:cubicBezTo>
                <a:cubicBezTo>
                  <a:pt x="477" y="738"/>
                  <a:pt x="477" y="737"/>
                  <a:pt x="477" y="736"/>
                </a:cubicBezTo>
                <a:cubicBezTo>
                  <a:pt x="477" y="735"/>
                  <a:pt x="477" y="733"/>
                  <a:pt x="476" y="733"/>
                </a:cubicBezTo>
                <a:cubicBezTo>
                  <a:pt x="475" y="732"/>
                  <a:pt x="476" y="730"/>
                  <a:pt x="476" y="729"/>
                </a:cubicBezTo>
                <a:cubicBezTo>
                  <a:pt x="476" y="729"/>
                  <a:pt x="475" y="729"/>
                  <a:pt x="475" y="728"/>
                </a:cubicBezTo>
                <a:cubicBezTo>
                  <a:pt x="474" y="727"/>
                  <a:pt x="474" y="725"/>
                  <a:pt x="473" y="723"/>
                </a:cubicBezTo>
                <a:cubicBezTo>
                  <a:pt x="472" y="722"/>
                  <a:pt x="471" y="720"/>
                  <a:pt x="470" y="719"/>
                </a:cubicBezTo>
                <a:cubicBezTo>
                  <a:pt x="470" y="717"/>
                  <a:pt x="469" y="717"/>
                  <a:pt x="469" y="716"/>
                </a:cubicBezTo>
                <a:cubicBezTo>
                  <a:pt x="468" y="716"/>
                  <a:pt x="468" y="714"/>
                  <a:pt x="467" y="714"/>
                </a:cubicBezTo>
                <a:cubicBezTo>
                  <a:pt x="467" y="713"/>
                  <a:pt x="465" y="712"/>
                  <a:pt x="466" y="710"/>
                </a:cubicBezTo>
                <a:cubicBezTo>
                  <a:pt x="465" y="709"/>
                  <a:pt x="464" y="708"/>
                  <a:pt x="463" y="707"/>
                </a:cubicBezTo>
                <a:cubicBezTo>
                  <a:pt x="464" y="707"/>
                  <a:pt x="464" y="707"/>
                  <a:pt x="464" y="707"/>
                </a:cubicBezTo>
                <a:cubicBezTo>
                  <a:pt x="464" y="707"/>
                  <a:pt x="464" y="706"/>
                  <a:pt x="464" y="706"/>
                </a:cubicBezTo>
                <a:cubicBezTo>
                  <a:pt x="463" y="706"/>
                  <a:pt x="464" y="704"/>
                  <a:pt x="463" y="703"/>
                </a:cubicBezTo>
                <a:cubicBezTo>
                  <a:pt x="462" y="703"/>
                  <a:pt x="462" y="703"/>
                  <a:pt x="462" y="703"/>
                </a:cubicBezTo>
                <a:cubicBezTo>
                  <a:pt x="461" y="702"/>
                  <a:pt x="462" y="700"/>
                  <a:pt x="462" y="699"/>
                </a:cubicBezTo>
                <a:cubicBezTo>
                  <a:pt x="462" y="698"/>
                  <a:pt x="462" y="699"/>
                  <a:pt x="462" y="699"/>
                </a:cubicBezTo>
                <a:cubicBezTo>
                  <a:pt x="461" y="699"/>
                  <a:pt x="461" y="699"/>
                  <a:pt x="462" y="699"/>
                </a:cubicBezTo>
                <a:cubicBezTo>
                  <a:pt x="462" y="699"/>
                  <a:pt x="462" y="699"/>
                  <a:pt x="462" y="699"/>
                </a:cubicBezTo>
                <a:cubicBezTo>
                  <a:pt x="462" y="699"/>
                  <a:pt x="462" y="699"/>
                  <a:pt x="462" y="699"/>
                </a:cubicBezTo>
                <a:cubicBezTo>
                  <a:pt x="462" y="699"/>
                  <a:pt x="462" y="698"/>
                  <a:pt x="462" y="699"/>
                </a:cubicBezTo>
                <a:moveTo>
                  <a:pt x="464" y="699"/>
                </a:moveTo>
                <a:cubicBezTo>
                  <a:pt x="464" y="699"/>
                  <a:pt x="464" y="699"/>
                  <a:pt x="464" y="699"/>
                </a:cubicBezTo>
                <a:cubicBezTo>
                  <a:pt x="464" y="699"/>
                  <a:pt x="464" y="698"/>
                  <a:pt x="464" y="698"/>
                </a:cubicBezTo>
                <a:cubicBezTo>
                  <a:pt x="464" y="698"/>
                  <a:pt x="464" y="699"/>
                  <a:pt x="463" y="699"/>
                </a:cubicBezTo>
                <a:cubicBezTo>
                  <a:pt x="464" y="699"/>
                  <a:pt x="464" y="699"/>
                  <a:pt x="464" y="699"/>
                </a:cubicBezTo>
                <a:moveTo>
                  <a:pt x="465" y="701"/>
                </a:moveTo>
                <a:cubicBezTo>
                  <a:pt x="465" y="701"/>
                  <a:pt x="464" y="701"/>
                  <a:pt x="464" y="702"/>
                </a:cubicBezTo>
                <a:cubicBezTo>
                  <a:pt x="465" y="702"/>
                  <a:pt x="465" y="702"/>
                  <a:pt x="465" y="702"/>
                </a:cubicBezTo>
                <a:cubicBezTo>
                  <a:pt x="465" y="702"/>
                  <a:pt x="465" y="702"/>
                  <a:pt x="465" y="702"/>
                </a:cubicBezTo>
                <a:cubicBezTo>
                  <a:pt x="465" y="701"/>
                  <a:pt x="465" y="701"/>
                  <a:pt x="465" y="701"/>
                </a:cubicBezTo>
                <a:moveTo>
                  <a:pt x="292" y="671"/>
                </a:moveTo>
                <a:cubicBezTo>
                  <a:pt x="293" y="670"/>
                  <a:pt x="293" y="670"/>
                  <a:pt x="293" y="670"/>
                </a:cubicBezTo>
                <a:cubicBezTo>
                  <a:pt x="294" y="671"/>
                  <a:pt x="296" y="670"/>
                  <a:pt x="296" y="671"/>
                </a:cubicBezTo>
                <a:cubicBezTo>
                  <a:pt x="296" y="672"/>
                  <a:pt x="295" y="672"/>
                  <a:pt x="295" y="672"/>
                </a:cubicBezTo>
                <a:cubicBezTo>
                  <a:pt x="294" y="672"/>
                  <a:pt x="294" y="672"/>
                  <a:pt x="294" y="673"/>
                </a:cubicBezTo>
                <a:cubicBezTo>
                  <a:pt x="294" y="673"/>
                  <a:pt x="294" y="674"/>
                  <a:pt x="294" y="674"/>
                </a:cubicBezTo>
                <a:cubicBezTo>
                  <a:pt x="295" y="674"/>
                  <a:pt x="295" y="674"/>
                  <a:pt x="295" y="674"/>
                </a:cubicBezTo>
                <a:cubicBezTo>
                  <a:pt x="296" y="675"/>
                  <a:pt x="295" y="675"/>
                  <a:pt x="295" y="675"/>
                </a:cubicBezTo>
                <a:cubicBezTo>
                  <a:pt x="295" y="676"/>
                  <a:pt x="294" y="676"/>
                  <a:pt x="294" y="675"/>
                </a:cubicBezTo>
                <a:cubicBezTo>
                  <a:pt x="294" y="675"/>
                  <a:pt x="293" y="674"/>
                  <a:pt x="292" y="674"/>
                </a:cubicBezTo>
                <a:cubicBezTo>
                  <a:pt x="291" y="674"/>
                  <a:pt x="290" y="674"/>
                  <a:pt x="289" y="673"/>
                </a:cubicBezTo>
                <a:cubicBezTo>
                  <a:pt x="287" y="672"/>
                  <a:pt x="285" y="671"/>
                  <a:pt x="283" y="670"/>
                </a:cubicBezTo>
                <a:cubicBezTo>
                  <a:pt x="281" y="671"/>
                  <a:pt x="281" y="673"/>
                  <a:pt x="279" y="674"/>
                </a:cubicBezTo>
                <a:cubicBezTo>
                  <a:pt x="280" y="675"/>
                  <a:pt x="279" y="676"/>
                  <a:pt x="278" y="678"/>
                </a:cubicBezTo>
                <a:cubicBezTo>
                  <a:pt x="278" y="679"/>
                  <a:pt x="277" y="680"/>
                  <a:pt x="277" y="681"/>
                </a:cubicBezTo>
                <a:cubicBezTo>
                  <a:pt x="276" y="681"/>
                  <a:pt x="276" y="682"/>
                  <a:pt x="275" y="683"/>
                </a:cubicBezTo>
                <a:cubicBezTo>
                  <a:pt x="275" y="683"/>
                  <a:pt x="275" y="684"/>
                  <a:pt x="275" y="684"/>
                </a:cubicBezTo>
                <a:cubicBezTo>
                  <a:pt x="275" y="685"/>
                  <a:pt x="275" y="686"/>
                  <a:pt x="274" y="686"/>
                </a:cubicBezTo>
                <a:cubicBezTo>
                  <a:pt x="274" y="688"/>
                  <a:pt x="272" y="688"/>
                  <a:pt x="273" y="689"/>
                </a:cubicBezTo>
                <a:cubicBezTo>
                  <a:pt x="272" y="690"/>
                  <a:pt x="272" y="691"/>
                  <a:pt x="271" y="692"/>
                </a:cubicBezTo>
                <a:cubicBezTo>
                  <a:pt x="271" y="693"/>
                  <a:pt x="270" y="694"/>
                  <a:pt x="270" y="695"/>
                </a:cubicBezTo>
                <a:cubicBezTo>
                  <a:pt x="270" y="696"/>
                  <a:pt x="270" y="696"/>
                  <a:pt x="269" y="696"/>
                </a:cubicBezTo>
                <a:cubicBezTo>
                  <a:pt x="268" y="697"/>
                  <a:pt x="268" y="699"/>
                  <a:pt x="267" y="700"/>
                </a:cubicBezTo>
                <a:cubicBezTo>
                  <a:pt x="267" y="701"/>
                  <a:pt x="266" y="703"/>
                  <a:pt x="265" y="704"/>
                </a:cubicBezTo>
                <a:cubicBezTo>
                  <a:pt x="264" y="706"/>
                  <a:pt x="264" y="707"/>
                  <a:pt x="263" y="709"/>
                </a:cubicBezTo>
                <a:cubicBezTo>
                  <a:pt x="262" y="710"/>
                  <a:pt x="261" y="712"/>
                  <a:pt x="260" y="714"/>
                </a:cubicBezTo>
                <a:cubicBezTo>
                  <a:pt x="260" y="715"/>
                  <a:pt x="259" y="717"/>
                  <a:pt x="258" y="718"/>
                </a:cubicBezTo>
                <a:cubicBezTo>
                  <a:pt x="258" y="719"/>
                  <a:pt x="258" y="719"/>
                  <a:pt x="258" y="720"/>
                </a:cubicBezTo>
                <a:cubicBezTo>
                  <a:pt x="258" y="720"/>
                  <a:pt x="258" y="721"/>
                  <a:pt x="257" y="721"/>
                </a:cubicBezTo>
                <a:cubicBezTo>
                  <a:pt x="256" y="722"/>
                  <a:pt x="256" y="724"/>
                  <a:pt x="254" y="725"/>
                </a:cubicBezTo>
                <a:cubicBezTo>
                  <a:pt x="254" y="725"/>
                  <a:pt x="254" y="726"/>
                  <a:pt x="254" y="726"/>
                </a:cubicBezTo>
                <a:cubicBezTo>
                  <a:pt x="254" y="727"/>
                  <a:pt x="253" y="728"/>
                  <a:pt x="253" y="728"/>
                </a:cubicBezTo>
                <a:cubicBezTo>
                  <a:pt x="250" y="727"/>
                  <a:pt x="248" y="726"/>
                  <a:pt x="246" y="725"/>
                </a:cubicBezTo>
                <a:cubicBezTo>
                  <a:pt x="247" y="724"/>
                  <a:pt x="248" y="722"/>
                  <a:pt x="248" y="720"/>
                </a:cubicBezTo>
                <a:cubicBezTo>
                  <a:pt x="249" y="718"/>
                  <a:pt x="250" y="716"/>
                  <a:pt x="251" y="714"/>
                </a:cubicBezTo>
                <a:cubicBezTo>
                  <a:pt x="252" y="713"/>
                  <a:pt x="253" y="711"/>
                  <a:pt x="254" y="709"/>
                </a:cubicBezTo>
                <a:cubicBezTo>
                  <a:pt x="255" y="707"/>
                  <a:pt x="256" y="705"/>
                  <a:pt x="257" y="703"/>
                </a:cubicBezTo>
                <a:cubicBezTo>
                  <a:pt x="257" y="703"/>
                  <a:pt x="258" y="702"/>
                  <a:pt x="258" y="701"/>
                </a:cubicBezTo>
                <a:cubicBezTo>
                  <a:pt x="258" y="701"/>
                  <a:pt x="258" y="700"/>
                  <a:pt x="258" y="699"/>
                </a:cubicBezTo>
                <a:cubicBezTo>
                  <a:pt x="259" y="698"/>
                  <a:pt x="260" y="698"/>
                  <a:pt x="259" y="697"/>
                </a:cubicBezTo>
                <a:cubicBezTo>
                  <a:pt x="260" y="696"/>
                  <a:pt x="261" y="695"/>
                  <a:pt x="261" y="695"/>
                </a:cubicBezTo>
                <a:cubicBezTo>
                  <a:pt x="262" y="694"/>
                  <a:pt x="262" y="693"/>
                  <a:pt x="262" y="692"/>
                </a:cubicBezTo>
                <a:cubicBezTo>
                  <a:pt x="263" y="691"/>
                  <a:pt x="263" y="691"/>
                  <a:pt x="264" y="690"/>
                </a:cubicBezTo>
                <a:cubicBezTo>
                  <a:pt x="264" y="689"/>
                  <a:pt x="264" y="688"/>
                  <a:pt x="265" y="687"/>
                </a:cubicBezTo>
                <a:cubicBezTo>
                  <a:pt x="265" y="686"/>
                  <a:pt x="266" y="686"/>
                  <a:pt x="266" y="685"/>
                </a:cubicBezTo>
                <a:cubicBezTo>
                  <a:pt x="267" y="683"/>
                  <a:pt x="268" y="681"/>
                  <a:pt x="269" y="680"/>
                </a:cubicBezTo>
                <a:cubicBezTo>
                  <a:pt x="269" y="678"/>
                  <a:pt x="270" y="676"/>
                  <a:pt x="271" y="675"/>
                </a:cubicBezTo>
                <a:cubicBezTo>
                  <a:pt x="271" y="674"/>
                  <a:pt x="272" y="673"/>
                  <a:pt x="272" y="673"/>
                </a:cubicBezTo>
                <a:cubicBezTo>
                  <a:pt x="273" y="672"/>
                  <a:pt x="273" y="671"/>
                  <a:pt x="273" y="671"/>
                </a:cubicBezTo>
                <a:cubicBezTo>
                  <a:pt x="273" y="671"/>
                  <a:pt x="274" y="670"/>
                  <a:pt x="274" y="670"/>
                </a:cubicBezTo>
                <a:cubicBezTo>
                  <a:pt x="273" y="668"/>
                  <a:pt x="275" y="668"/>
                  <a:pt x="276" y="666"/>
                </a:cubicBezTo>
                <a:cubicBezTo>
                  <a:pt x="274" y="666"/>
                  <a:pt x="273" y="666"/>
                  <a:pt x="272" y="665"/>
                </a:cubicBezTo>
                <a:cubicBezTo>
                  <a:pt x="271" y="664"/>
                  <a:pt x="270" y="663"/>
                  <a:pt x="269" y="663"/>
                </a:cubicBezTo>
                <a:cubicBezTo>
                  <a:pt x="268" y="662"/>
                  <a:pt x="268" y="661"/>
                  <a:pt x="268" y="660"/>
                </a:cubicBezTo>
                <a:cubicBezTo>
                  <a:pt x="269" y="659"/>
                  <a:pt x="269" y="659"/>
                  <a:pt x="269" y="658"/>
                </a:cubicBezTo>
                <a:cubicBezTo>
                  <a:pt x="270" y="656"/>
                  <a:pt x="271" y="656"/>
                  <a:pt x="273" y="657"/>
                </a:cubicBezTo>
                <a:cubicBezTo>
                  <a:pt x="277" y="659"/>
                  <a:pt x="281" y="661"/>
                  <a:pt x="285" y="663"/>
                </a:cubicBezTo>
                <a:cubicBezTo>
                  <a:pt x="286" y="663"/>
                  <a:pt x="286" y="664"/>
                  <a:pt x="287" y="664"/>
                </a:cubicBezTo>
                <a:cubicBezTo>
                  <a:pt x="288" y="664"/>
                  <a:pt x="288" y="665"/>
                  <a:pt x="289" y="665"/>
                </a:cubicBezTo>
                <a:cubicBezTo>
                  <a:pt x="290" y="665"/>
                  <a:pt x="290" y="666"/>
                  <a:pt x="291" y="666"/>
                </a:cubicBezTo>
                <a:cubicBezTo>
                  <a:pt x="291" y="667"/>
                  <a:pt x="292" y="667"/>
                  <a:pt x="293" y="667"/>
                </a:cubicBezTo>
                <a:cubicBezTo>
                  <a:pt x="293" y="668"/>
                  <a:pt x="292" y="668"/>
                  <a:pt x="292" y="668"/>
                </a:cubicBezTo>
                <a:cubicBezTo>
                  <a:pt x="291" y="669"/>
                  <a:pt x="292" y="670"/>
                  <a:pt x="292" y="671"/>
                </a:cubicBezTo>
                <a:moveTo>
                  <a:pt x="322" y="138"/>
                </a:moveTo>
                <a:cubicBezTo>
                  <a:pt x="322" y="136"/>
                  <a:pt x="321" y="135"/>
                  <a:pt x="323" y="133"/>
                </a:cubicBezTo>
                <a:cubicBezTo>
                  <a:pt x="323" y="133"/>
                  <a:pt x="323" y="132"/>
                  <a:pt x="323" y="132"/>
                </a:cubicBezTo>
                <a:cubicBezTo>
                  <a:pt x="322" y="131"/>
                  <a:pt x="322" y="130"/>
                  <a:pt x="322" y="129"/>
                </a:cubicBezTo>
                <a:cubicBezTo>
                  <a:pt x="322" y="128"/>
                  <a:pt x="323" y="127"/>
                  <a:pt x="322" y="125"/>
                </a:cubicBezTo>
                <a:cubicBezTo>
                  <a:pt x="321" y="124"/>
                  <a:pt x="322" y="123"/>
                  <a:pt x="320" y="122"/>
                </a:cubicBezTo>
                <a:cubicBezTo>
                  <a:pt x="321" y="121"/>
                  <a:pt x="320" y="120"/>
                  <a:pt x="319" y="118"/>
                </a:cubicBezTo>
                <a:cubicBezTo>
                  <a:pt x="319" y="117"/>
                  <a:pt x="317" y="117"/>
                  <a:pt x="317" y="115"/>
                </a:cubicBezTo>
                <a:cubicBezTo>
                  <a:pt x="317" y="115"/>
                  <a:pt x="316" y="114"/>
                  <a:pt x="316" y="114"/>
                </a:cubicBezTo>
                <a:cubicBezTo>
                  <a:pt x="315" y="114"/>
                  <a:pt x="315" y="114"/>
                  <a:pt x="314" y="113"/>
                </a:cubicBezTo>
                <a:cubicBezTo>
                  <a:pt x="314" y="113"/>
                  <a:pt x="313" y="112"/>
                  <a:pt x="313" y="112"/>
                </a:cubicBezTo>
                <a:cubicBezTo>
                  <a:pt x="312" y="111"/>
                  <a:pt x="311" y="111"/>
                  <a:pt x="311" y="111"/>
                </a:cubicBezTo>
                <a:cubicBezTo>
                  <a:pt x="311" y="110"/>
                  <a:pt x="310" y="110"/>
                  <a:pt x="309" y="110"/>
                </a:cubicBezTo>
                <a:cubicBezTo>
                  <a:pt x="309" y="110"/>
                  <a:pt x="308" y="109"/>
                  <a:pt x="308" y="109"/>
                </a:cubicBezTo>
                <a:cubicBezTo>
                  <a:pt x="306" y="110"/>
                  <a:pt x="305" y="108"/>
                  <a:pt x="304" y="108"/>
                </a:cubicBezTo>
                <a:cubicBezTo>
                  <a:pt x="303" y="108"/>
                  <a:pt x="302" y="107"/>
                  <a:pt x="301" y="107"/>
                </a:cubicBezTo>
                <a:cubicBezTo>
                  <a:pt x="300" y="106"/>
                  <a:pt x="299" y="107"/>
                  <a:pt x="298" y="106"/>
                </a:cubicBezTo>
                <a:cubicBezTo>
                  <a:pt x="298" y="106"/>
                  <a:pt x="298" y="105"/>
                  <a:pt x="297" y="105"/>
                </a:cubicBezTo>
                <a:cubicBezTo>
                  <a:pt x="296" y="105"/>
                  <a:pt x="296" y="105"/>
                  <a:pt x="295" y="105"/>
                </a:cubicBezTo>
                <a:cubicBezTo>
                  <a:pt x="295" y="104"/>
                  <a:pt x="294" y="103"/>
                  <a:pt x="293" y="103"/>
                </a:cubicBezTo>
                <a:cubicBezTo>
                  <a:pt x="293" y="102"/>
                  <a:pt x="292" y="102"/>
                  <a:pt x="291" y="101"/>
                </a:cubicBezTo>
                <a:cubicBezTo>
                  <a:pt x="290" y="101"/>
                  <a:pt x="290" y="100"/>
                  <a:pt x="289" y="100"/>
                </a:cubicBezTo>
                <a:cubicBezTo>
                  <a:pt x="289" y="99"/>
                  <a:pt x="289" y="98"/>
                  <a:pt x="289" y="98"/>
                </a:cubicBezTo>
                <a:cubicBezTo>
                  <a:pt x="288" y="97"/>
                  <a:pt x="288" y="96"/>
                  <a:pt x="287" y="95"/>
                </a:cubicBezTo>
                <a:cubicBezTo>
                  <a:pt x="286" y="95"/>
                  <a:pt x="286" y="93"/>
                  <a:pt x="285" y="92"/>
                </a:cubicBezTo>
                <a:cubicBezTo>
                  <a:pt x="285" y="91"/>
                  <a:pt x="284" y="90"/>
                  <a:pt x="284" y="90"/>
                </a:cubicBezTo>
                <a:cubicBezTo>
                  <a:pt x="284" y="89"/>
                  <a:pt x="283" y="89"/>
                  <a:pt x="283" y="88"/>
                </a:cubicBezTo>
                <a:cubicBezTo>
                  <a:pt x="283" y="87"/>
                  <a:pt x="284" y="86"/>
                  <a:pt x="283" y="86"/>
                </a:cubicBezTo>
                <a:cubicBezTo>
                  <a:pt x="282" y="85"/>
                  <a:pt x="282" y="84"/>
                  <a:pt x="282" y="83"/>
                </a:cubicBezTo>
                <a:cubicBezTo>
                  <a:pt x="282" y="82"/>
                  <a:pt x="282" y="81"/>
                  <a:pt x="282" y="80"/>
                </a:cubicBezTo>
                <a:cubicBezTo>
                  <a:pt x="282" y="77"/>
                  <a:pt x="282" y="77"/>
                  <a:pt x="282" y="77"/>
                </a:cubicBezTo>
                <a:cubicBezTo>
                  <a:pt x="283" y="77"/>
                  <a:pt x="283" y="77"/>
                  <a:pt x="284" y="76"/>
                </a:cubicBezTo>
                <a:cubicBezTo>
                  <a:pt x="284" y="76"/>
                  <a:pt x="284" y="77"/>
                  <a:pt x="285" y="78"/>
                </a:cubicBezTo>
                <a:cubicBezTo>
                  <a:pt x="284" y="78"/>
                  <a:pt x="284" y="78"/>
                  <a:pt x="283" y="78"/>
                </a:cubicBezTo>
                <a:cubicBezTo>
                  <a:pt x="284" y="79"/>
                  <a:pt x="285" y="80"/>
                  <a:pt x="285" y="81"/>
                </a:cubicBezTo>
                <a:cubicBezTo>
                  <a:pt x="285" y="81"/>
                  <a:pt x="286" y="82"/>
                  <a:pt x="286" y="82"/>
                </a:cubicBezTo>
                <a:cubicBezTo>
                  <a:pt x="287" y="82"/>
                  <a:pt x="287" y="82"/>
                  <a:pt x="288" y="83"/>
                </a:cubicBezTo>
                <a:cubicBezTo>
                  <a:pt x="288" y="82"/>
                  <a:pt x="288" y="82"/>
                  <a:pt x="289" y="81"/>
                </a:cubicBezTo>
                <a:cubicBezTo>
                  <a:pt x="289" y="81"/>
                  <a:pt x="290" y="81"/>
                  <a:pt x="290" y="81"/>
                </a:cubicBezTo>
                <a:cubicBezTo>
                  <a:pt x="291" y="81"/>
                  <a:pt x="291" y="82"/>
                  <a:pt x="291" y="82"/>
                </a:cubicBezTo>
                <a:cubicBezTo>
                  <a:pt x="291" y="82"/>
                  <a:pt x="291" y="83"/>
                  <a:pt x="291" y="83"/>
                </a:cubicBezTo>
                <a:cubicBezTo>
                  <a:pt x="292" y="84"/>
                  <a:pt x="291" y="85"/>
                  <a:pt x="292" y="86"/>
                </a:cubicBezTo>
                <a:cubicBezTo>
                  <a:pt x="293" y="87"/>
                  <a:pt x="293" y="88"/>
                  <a:pt x="293" y="89"/>
                </a:cubicBezTo>
                <a:cubicBezTo>
                  <a:pt x="294" y="91"/>
                  <a:pt x="296" y="92"/>
                  <a:pt x="298" y="94"/>
                </a:cubicBezTo>
                <a:cubicBezTo>
                  <a:pt x="300" y="96"/>
                  <a:pt x="302" y="97"/>
                  <a:pt x="305" y="98"/>
                </a:cubicBezTo>
                <a:cubicBezTo>
                  <a:pt x="306" y="98"/>
                  <a:pt x="306" y="99"/>
                  <a:pt x="307" y="99"/>
                </a:cubicBezTo>
                <a:cubicBezTo>
                  <a:pt x="308" y="99"/>
                  <a:pt x="308" y="99"/>
                  <a:pt x="309" y="99"/>
                </a:cubicBezTo>
                <a:cubicBezTo>
                  <a:pt x="310" y="99"/>
                  <a:pt x="311" y="100"/>
                  <a:pt x="311" y="100"/>
                </a:cubicBezTo>
                <a:cubicBezTo>
                  <a:pt x="312" y="101"/>
                  <a:pt x="314" y="101"/>
                  <a:pt x="315" y="102"/>
                </a:cubicBezTo>
                <a:cubicBezTo>
                  <a:pt x="316" y="102"/>
                  <a:pt x="317" y="102"/>
                  <a:pt x="317" y="103"/>
                </a:cubicBezTo>
                <a:cubicBezTo>
                  <a:pt x="318" y="104"/>
                  <a:pt x="320" y="105"/>
                  <a:pt x="321" y="106"/>
                </a:cubicBezTo>
                <a:cubicBezTo>
                  <a:pt x="322" y="107"/>
                  <a:pt x="324" y="108"/>
                  <a:pt x="325" y="110"/>
                </a:cubicBezTo>
                <a:cubicBezTo>
                  <a:pt x="326" y="111"/>
                  <a:pt x="326" y="112"/>
                  <a:pt x="327" y="113"/>
                </a:cubicBezTo>
                <a:cubicBezTo>
                  <a:pt x="328" y="114"/>
                  <a:pt x="328" y="116"/>
                  <a:pt x="329" y="117"/>
                </a:cubicBezTo>
                <a:cubicBezTo>
                  <a:pt x="328" y="118"/>
                  <a:pt x="329" y="119"/>
                  <a:pt x="330" y="119"/>
                </a:cubicBezTo>
                <a:cubicBezTo>
                  <a:pt x="330" y="121"/>
                  <a:pt x="331" y="122"/>
                  <a:pt x="331" y="123"/>
                </a:cubicBezTo>
                <a:cubicBezTo>
                  <a:pt x="331" y="124"/>
                  <a:pt x="331" y="124"/>
                  <a:pt x="331" y="125"/>
                </a:cubicBezTo>
                <a:cubicBezTo>
                  <a:pt x="331" y="125"/>
                  <a:pt x="332" y="126"/>
                  <a:pt x="332" y="126"/>
                </a:cubicBezTo>
                <a:cubicBezTo>
                  <a:pt x="330" y="127"/>
                  <a:pt x="331" y="128"/>
                  <a:pt x="331" y="130"/>
                </a:cubicBezTo>
                <a:cubicBezTo>
                  <a:pt x="330" y="130"/>
                  <a:pt x="329" y="130"/>
                  <a:pt x="329" y="130"/>
                </a:cubicBezTo>
                <a:cubicBezTo>
                  <a:pt x="328" y="131"/>
                  <a:pt x="329" y="132"/>
                  <a:pt x="328" y="132"/>
                </a:cubicBezTo>
                <a:cubicBezTo>
                  <a:pt x="328" y="132"/>
                  <a:pt x="328" y="133"/>
                  <a:pt x="328" y="133"/>
                </a:cubicBezTo>
                <a:cubicBezTo>
                  <a:pt x="329" y="134"/>
                  <a:pt x="329" y="134"/>
                  <a:pt x="330" y="134"/>
                </a:cubicBezTo>
                <a:cubicBezTo>
                  <a:pt x="330" y="134"/>
                  <a:pt x="331" y="134"/>
                  <a:pt x="331" y="135"/>
                </a:cubicBezTo>
                <a:cubicBezTo>
                  <a:pt x="331" y="136"/>
                  <a:pt x="329" y="137"/>
                  <a:pt x="328" y="137"/>
                </a:cubicBezTo>
                <a:cubicBezTo>
                  <a:pt x="328" y="137"/>
                  <a:pt x="328" y="136"/>
                  <a:pt x="328" y="136"/>
                </a:cubicBezTo>
                <a:cubicBezTo>
                  <a:pt x="328" y="135"/>
                  <a:pt x="327" y="135"/>
                  <a:pt x="327" y="135"/>
                </a:cubicBezTo>
                <a:cubicBezTo>
                  <a:pt x="326" y="135"/>
                  <a:pt x="326" y="136"/>
                  <a:pt x="325" y="136"/>
                </a:cubicBezTo>
                <a:cubicBezTo>
                  <a:pt x="324" y="136"/>
                  <a:pt x="324" y="136"/>
                  <a:pt x="324" y="136"/>
                </a:cubicBezTo>
                <a:cubicBezTo>
                  <a:pt x="324" y="138"/>
                  <a:pt x="323" y="138"/>
                  <a:pt x="322" y="138"/>
                </a:cubicBezTo>
                <a:moveTo>
                  <a:pt x="326" y="131"/>
                </a:moveTo>
                <a:cubicBezTo>
                  <a:pt x="327" y="131"/>
                  <a:pt x="327" y="131"/>
                  <a:pt x="327" y="131"/>
                </a:cubicBezTo>
                <a:cubicBezTo>
                  <a:pt x="327" y="130"/>
                  <a:pt x="326" y="130"/>
                  <a:pt x="326" y="130"/>
                </a:cubicBezTo>
                <a:cubicBezTo>
                  <a:pt x="326" y="130"/>
                  <a:pt x="326" y="130"/>
                  <a:pt x="326" y="131"/>
                </a:cubicBezTo>
                <a:cubicBezTo>
                  <a:pt x="326" y="131"/>
                  <a:pt x="326" y="131"/>
                  <a:pt x="326" y="131"/>
                </a:cubicBezTo>
                <a:moveTo>
                  <a:pt x="300" y="747"/>
                </a:moveTo>
                <a:cubicBezTo>
                  <a:pt x="296" y="747"/>
                  <a:pt x="296" y="747"/>
                  <a:pt x="296" y="747"/>
                </a:cubicBezTo>
                <a:cubicBezTo>
                  <a:pt x="296" y="746"/>
                  <a:pt x="295" y="746"/>
                  <a:pt x="295" y="745"/>
                </a:cubicBezTo>
                <a:cubicBezTo>
                  <a:pt x="295" y="745"/>
                  <a:pt x="295" y="745"/>
                  <a:pt x="295" y="744"/>
                </a:cubicBezTo>
                <a:cubicBezTo>
                  <a:pt x="295" y="743"/>
                  <a:pt x="296" y="742"/>
                  <a:pt x="296" y="741"/>
                </a:cubicBezTo>
                <a:cubicBezTo>
                  <a:pt x="297" y="740"/>
                  <a:pt x="298" y="739"/>
                  <a:pt x="297" y="738"/>
                </a:cubicBezTo>
                <a:cubicBezTo>
                  <a:pt x="297" y="736"/>
                  <a:pt x="299" y="736"/>
                  <a:pt x="298" y="734"/>
                </a:cubicBezTo>
                <a:cubicBezTo>
                  <a:pt x="298" y="734"/>
                  <a:pt x="299" y="733"/>
                  <a:pt x="299" y="732"/>
                </a:cubicBezTo>
                <a:cubicBezTo>
                  <a:pt x="299" y="732"/>
                  <a:pt x="299" y="731"/>
                  <a:pt x="300" y="730"/>
                </a:cubicBezTo>
                <a:cubicBezTo>
                  <a:pt x="300" y="730"/>
                  <a:pt x="300" y="730"/>
                  <a:pt x="300" y="729"/>
                </a:cubicBezTo>
                <a:cubicBezTo>
                  <a:pt x="300" y="728"/>
                  <a:pt x="300" y="727"/>
                  <a:pt x="301" y="726"/>
                </a:cubicBezTo>
                <a:cubicBezTo>
                  <a:pt x="302" y="726"/>
                  <a:pt x="301" y="724"/>
                  <a:pt x="302" y="724"/>
                </a:cubicBezTo>
                <a:cubicBezTo>
                  <a:pt x="302" y="724"/>
                  <a:pt x="302" y="723"/>
                  <a:pt x="302" y="723"/>
                </a:cubicBezTo>
                <a:cubicBezTo>
                  <a:pt x="302" y="722"/>
                  <a:pt x="302" y="721"/>
                  <a:pt x="302" y="721"/>
                </a:cubicBezTo>
                <a:cubicBezTo>
                  <a:pt x="304" y="720"/>
                  <a:pt x="303" y="718"/>
                  <a:pt x="303" y="717"/>
                </a:cubicBezTo>
                <a:cubicBezTo>
                  <a:pt x="304" y="717"/>
                  <a:pt x="304" y="716"/>
                  <a:pt x="304" y="715"/>
                </a:cubicBezTo>
                <a:cubicBezTo>
                  <a:pt x="305" y="715"/>
                  <a:pt x="305" y="715"/>
                  <a:pt x="305" y="714"/>
                </a:cubicBezTo>
                <a:cubicBezTo>
                  <a:pt x="304" y="712"/>
                  <a:pt x="306" y="711"/>
                  <a:pt x="306" y="709"/>
                </a:cubicBezTo>
                <a:cubicBezTo>
                  <a:pt x="307" y="708"/>
                  <a:pt x="307" y="707"/>
                  <a:pt x="307" y="706"/>
                </a:cubicBezTo>
                <a:cubicBezTo>
                  <a:pt x="307" y="706"/>
                  <a:pt x="307" y="705"/>
                  <a:pt x="307" y="705"/>
                </a:cubicBezTo>
                <a:cubicBezTo>
                  <a:pt x="309" y="702"/>
                  <a:pt x="309" y="702"/>
                  <a:pt x="309" y="700"/>
                </a:cubicBezTo>
                <a:cubicBezTo>
                  <a:pt x="309" y="699"/>
                  <a:pt x="310" y="698"/>
                  <a:pt x="310" y="696"/>
                </a:cubicBezTo>
                <a:cubicBezTo>
                  <a:pt x="310" y="695"/>
                  <a:pt x="311" y="694"/>
                  <a:pt x="311" y="693"/>
                </a:cubicBezTo>
                <a:cubicBezTo>
                  <a:pt x="312" y="692"/>
                  <a:pt x="311" y="691"/>
                  <a:pt x="312" y="690"/>
                </a:cubicBezTo>
                <a:cubicBezTo>
                  <a:pt x="313" y="689"/>
                  <a:pt x="312" y="688"/>
                  <a:pt x="313" y="688"/>
                </a:cubicBezTo>
                <a:cubicBezTo>
                  <a:pt x="313" y="687"/>
                  <a:pt x="314" y="686"/>
                  <a:pt x="314" y="685"/>
                </a:cubicBezTo>
                <a:cubicBezTo>
                  <a:pt x="314" y="684"/>
                  <a:pt x="315" y="683"/>
                  <a:pt x="314" y="682"/>
                </a:cubicBezTo>
                <a:cubicBezTo>
                  <a:pt x="316" y="681"/>
                  <a:pt x="315" y="680"/>
                  <a:pt x="316" y="679"/>
                </a:cubicBezTo>
                <a:cubicBezTo>
                  <a:pt x="316" y="678"/>
                  <a:pt x="316" y="678"/>
                  <a:pt x="317" y="677"/>
                </a:cubicBezTo>
                <a:cubicBezTo>
                  <a:pt x="317" y="677"/>
                  <a:pt x="318" y="676"/>
                  <a:pt x="318" y="676"/>
                </a:cubicBezTo>
                <a:cubicBezTo>
                  <a:pt x="319" y="678"/>
                  <a:pt x="320" y="679"/>
                  <a:pt x="321" y="680"/>
                </a:cubicBezTo>
                <a:cubicBezTo>
                  <a:pt x="321" y="681"/>
                  <a:pt x="321" y="682"/>
                  <a:pt x="322" y="680"/>
                </a:cubicBezTo>
                <a:cubicBezTo>
                  <a:pt x="322" y="680"/>
                  <a:pt x="323" y="681"/>
                  <a:pt x="323" y="681"/>
                </a:cubicBezTo>
                <a:cubicBezTo>
                  <a:pt x="323" y="681"/>
                  <a:pt x="323" y="682"/>
                  <a:pt x="322" y="682"/>
                </a:cubicBezTo>
                <a:cubicBezTo>
                  <a:pt x="322" y="682"/>
                  <a:pt x="321" y="682"/>
                  <a:pt x="322" y="683"/>
                </a:cubicBezTo>
                <a:cubicBezTo>
                  <a:pt x="322" y="684"/>
                  <a:pt x="322" y="685"/>
                  <a:pt x="322" y="686"/>
                </a:cubicBezTo>
                <a:cubicBezTo>
                  <a:pt x="321" y="686"/>
                  <a:pt x="321" y="687"/>
                  <a:pt x="321" y="688"/>
                </a:cubicBezTo>
                <a:cubicBezTo>
                  <a:pt x="321" y="689"/>
                  <a:pt x="320" y="690"/>
                  <a:pt x="320" y="692"/>
                </a:cubicBezTo>
                <a:cubicBezTo>
                  <a:pt x="320" y="693"/>
                  <a:pt x="319" y="693"/>
                  <a:pt x="319" y="694"/>
                </a:cubicBezTo>
                <a:cubicBezTo>
                  <a:pt x="319" y="695"/>
                  <a:pt x="319" y="696"/>
                  <a:pt x="318" y="697"/>
                </a:cubicBezTo>
                <a:cubicBezTo>
                  <a:pt x="318" y="698"/>
                  <a:pt x="318" y="699"/>
                  <a:pt x="318" y="700"/>
                </a:cubicBezTo>
                <a:cubicBezTo>
                  <a:pt x="317" y="700"/>
                  <a:pt x="318" y="702"/>
                  <a:pt x="316" y="703"/>
                </a:cubicBezTo>
                <a:cubicBezTo>
                  <a:pt x="317" y="704"/>
                  <a:pt x="315" y="705"/>
                  <a:pt x="315" y="707"/>
                </a:cubicBezTo>
                <a:cubicBezTo>
                  <a:pt x="314" y="707"/>
                  <a:pt x="315" y="709"/>
                  <a:pt x="314" y="709"/>
                </a:cubicBezTo>
                <a:cubicBezTo>
                  <a:pt x="313" y="710"/>
                  <a:pt x="314" y="711"/>
                  <a:pt x="314" y="712"/>
                </a:cubicBezTo>
                <a:cubicBezTo>
                  <a:pt x="314" y="713"/>
                  <a:pt x="313" y="714"/>
                  <a:pt x="312" y="715"/>
                </a:cubicBezTo>
                <a:cubicBezTo>
                  <a:pt x="312" y="716"/>
                  <a:pt x="311" y="717"/>
                  <a:pt x="312" y="719"/>
                </a:cubicBezTo>
                <a:cubicBezTo>
                  <a:pt x="310" y="719"/>
                  <a:pt x="311" y="721"/>
                  <a:pt x="310" y="722"/>
                </a:cubicBezTo>
                <a:cubicBezTo>
                  <a:pt x="309" y="723"/>
                  <a:pt x="310" y="723"/>
                  <a:pt x="310" y="724"/>
                </a:cubicBezTo>
                <a:cubicBezTo>
                  <a:pt x="310" y="725"/>
                  <a:pt x="309" y="725"/>
                  <a:pt x="309" y="726"/>
                </a:cubicBezTo>
                <a:cubicBezTo>
                  <a:pt x="309" y="727"/>
                  <a:pt x="308" y="728"/>
                  <a:pt x="308" y="729"/>
                </a:cubicBezTo>
                <a:cubicBezTo>
                  <a:pt x="308" y="730"/>
                  <a:pt x="308" y="730"/>
                  <a:pt x="308" y="731"/>
                </a:cubicBezTo>
                <a:cubicBezTo>
                  <a:pt x="308" y="732"/>
                  <a:pt x="307" y="733"/>
                  <a:pt x="307" y="733"/>
                </a:cubicBezTo>
                <a:cubicBezTo>
                  <a:pt x="307" y="734"/>
                  <a:pt x="307" y="735"/>
                  <a:pt x="307" y="736"/>
                </a:cubicBezTo>
                <a:cubicBezTo>
                  <a:pt x="306" y="737"/>
                  <a:pt x="306" y="738"/>
                  <a:pt x="306" y="738"/>
                </a:cubicBezTo>
                <a:cubicBezTo>
                  <a:pt x="304" y="739"/>
                  <a:pt x="306" y="741"/>
                  <a:pt x="304" y="741"/>
                </a:cubicBezTo>
                <a:cubicBezTo>
                  <a:pt x="304" y="741"/>
                  <a:pt x="304" y="742"/>
                  <a:pt x="305" y="742"/>
                </a:cubicBezTo>
                <a:cubicBezTo>
                  <a:pt x="306" y="742"/>
                  <a:pt x="308" y="743"/>
                  <a:pt x="309" y="744"/>
                </a:cubicBezTo>
                <a:cubicBezTo>
                  <a:pt x="309" y="744"/>
                  <a:pt x="310" y="744"/>
                  <a:pt x="310" y="744"/>
                </a:cubicBezTo>
                <a:cubicBezTo>
                  <a:pt x="311" y="744"/>
                  <a:pt x="312" y="744"/>
                  <a:pt x="312" y="744"/>
                </a:cubicBezTo>
                <a:cubicBezTo>
                  <a:pt x="313" y="745"/>
                  <a:pt x="314" y="744"/>
                  <a:pt x="315" y="745"/>
                </a:cubicBezTo>
                <a:cubicBezTo>
                  <a:pt x="316" y="746"/>
                  <a:pt x="316" y="746"/>
                  <a:pt x="317" y="746"/>
                </a:cubicBezTo>
                <a:cubicBezTo>
                  <a:pt x="318" y="746"/>
                  <a:pt x="318" y="747"/>
                  <a:pt x="318" y="747"/>
                </a:cubicBezTo>
                <a:cubicBezTo>
                  <a:pt x="318" y="748"/>
                  <a:pt x="317" y="747"/>
                  <a:pt x="316" y="748"/>
                </a:cubicBezTo>
                <a:cubicBezTo>
                  <a:pt x="316" y="748"/>
                  <a:pt x="316" y="748"/>
                  <a:pt x="316" y="748"/>
                </a:cubicBezTo>
                <a:cubicBezTo>
                  <a:pt x="316" y="747"/>
                  <a:pt x="316" y="747"/>
                  <a:pt x="316" y="747"/>
                </a:cubicBezTo>
                <a:cubicBezTo>
                  <a:pt x="316" y="747"/>
                  <a:pt x="316" y="746"/>
                  <a:pt x="316" y="747"/>
                </a:cubicBezTo>
                <a:cubicBezTo>
                  <a:pt x="316" y="747"/>
                  <a:pt x="316" y="747"/>
                  <a:pt x="316" y="748"/>
                </a:cubicBezTo>
                <a:cubicBezTo>
                  <a:pt x="317" y="749"/>
                  <a:pt x="318" y="750"/>
                  <a:pt x="317" y="751"/>
                </a:cubicBezTo>
                <a:cubicBezTo>
                  <a:pt x="316" y="750"/>
                  <a:pt x="315" y="749"/>
                  <a:pt x="314" y="748"/>
                </a:cubicBezTo>
                <a:cubicBezTo>
                  <a:pt x="313" y="748"/>
                  <a:pt x="314" y="749"/>
                  <a:pt x="314" y="749"/>
                </a:cubicBezTo>
                <a:cubicBezTo>
                  <a:pt x="314" y="751"/>
                  <a:pt x="314" y="751"/>
                  <a:pt x="311" y="751"/>
                </a:cubicBezTo>
                <a:cubicBezTo>
                  <a:pt x="310" y="750"/>
                  <a:pt x="309" y="750"/>
                  <a:pt x="308" y="749"/>
                </a:cubicBezTo>
                <a:cubicBezTo>
                  <a:pt x="305" y="749"/>
                  <a:pt x="305" y="749"/>
                  <a:pt x="305" y="747"/>
                </a:cubicBezTo>
                <a:cubicBezTo>
                  <a:pt x="305" y="746"/>
                  <a:pt x="305" y="746"/>
                  <a:pt x="305" y="746"/>
                </a:cubicBezTo>
                <a:cubicBezTo>
                  <a:pt x="304" y="746"/>
                  <a:pt x="304" y="747"/>
                  <a:pt x="303" y="747"/>
                </a:cubicBezTo>
                <a:cubicBezTo>
                  <a:pt x="302" y="745"/>
                  <a:pt x="302" y="745"/>
                  <a:pt x="299" y="745"/>
                </a:cubicBezTo>
                <a:cubicBezTo>
                  <a:pt x="300" y="746"/>
                  <a:pt x="300" y="746"/>
                  <a:pt x="300" y="747"/>
                </a:cubicBezTo>
                <a:moveTo>
                  <a:pt x="440" y="700"/>
                </a:moveTo>
                <a:cubicBezTo>
                  <a:pt x="440" y="700"/>
                  <a:pt x="441" y="701"/>
                  <a:pt x="441" y="701"/>
                </a:cubicBezTo>
                <a:cubicBezTo>
                  <a:pt x="442" y="700"/>
                  <a:pt x="442" y="700"/>
                  <a:pt x="443" y="701"/>
                </a:cubicBezTo>
                <a:cubicBezTo>
                  <a:pt x="443" y="701"/>
                  <a:pt x="444" y="701"/>
                  <a:pt x="444" y="701"/>
                </a:cubicBezTo>
                <a:cubicBezTo>
                  <a:pt x="444" y="700"/>
                  <a:pt x="444" y="700"/>
                  <a:pt x="444" y="700"/>
                </a:cubicBezTo>
                <a:cubicBezTo>
                  <a:pt x="444" y="699"/>
                  <a:pt x="445" y="699"/>
                  <a:pt x="445" y="700"/>
                </a:cubicBezTo>
                <a:cubicBezTo>
                  <a:pt x="445" y="704"/>
                  <a:pt x="445" y="704"/>
                  <a:pt x="445" y="704"/>
                </a:cubicBezTo>
                <a:cubicBezTo>
                  <a:pt x="445" y="705"/>
                  <a:pt x="445" y="706"/>
                  <a:pt x="445" y="707"/>
                </a:cubicBezTo>
                <a:cubicBezTo>
                  <a:pt x="445" y="707"/>
                  <a:pt x="445" y="708"/>
                  <a:pt x="446" y="709"/>
                </a:cubicBezTo>
                <a:cubicBezTo>
                  <a:pt x="447" y="710"/>
                  <a:pt x="446" y="711"/>
                  <a:pt x="446" y="712"/>
                </a:cubicBezTo>
                <a:cubicBezTo>
                  <a:pt x="448" y="713"/>
                  <a:pt x="447" y="715"/>
                  <a:pt x="447" y="717"/>
                </a:cubicBezTo>
                <a:cubicBezTo>
                  <a:pt x="447" y="718"/>
                  <a:pt x="447" y="720"/>
                  <a:pt x="448" y="721"/>
                </a:cubicBezTo>
                <a:cubicBezTo>
                  <a:pt x="448" y="722"/>
                  <a:pt x="448" y="723"/>
                  <a:pt x="448" y="723"/>
                </a:cubicBezTo>
                <a:cubicBezTo>
                  <a:pt x="448" y="726"/>
                  <a:pt x="448" y="729"/>
                  <a:pt x="448" y="732"/>
                </a:cubicBezTo>
                <a:cubicBezTo>
                  <a:pt x="448" y="733"/>
                  <a:pt x="449" y="733"/>
                  <a:pt x="449" y="734"/>
                </a:cubicBezTo>
                <a:cubicBezTo>
                  <a:pt x="449" y="735"/>
                  <a:pt x="449" y="736"/>
                  <a:pt x="449" y="738"/>
                </a:cubicBezTo>
                <a:cubicBezTo>
                  <a:pt x="449" y="739"/>
                  <a:pt x="449" y="740"/>
                  <a:pt x="450" y="741"/>
                </a:cubicBezTo>
                <a:cubicBezTo>
                  <a:pt x="451" y="742"/>
                  <a:pt x="450" y="744"/>
                  <a:pt x="450" y="745"/>
                </a:cubicBezTo>
                <a:cubicBezTo>
                  <a:pt x="452" y="748"/>
                  <a:pt x="451" y="751"/>
                  <a:pt x="451" y="753"/>
                </a:cubicBezTo>
                <a:cubicBezTo>
                  <a:pt x="451" y="754"/>
                  <a:pt x="451" y="755"/>
                  <a:pt x="452" y="755"/>
                </a:cubicBezTo>
                <a:cubicBezTo>
                  <a:pt x="452" y="756"/>
                  <a:pt x="452" y="757"/>
                  <a:pt x="452" y="758"/>
                </a:cubicBezTo>
                <a:cubicBezTo>
                  <a:pt x="451" y="758"/>
                  <a:pt x="451" y="759"/>
                  <a:pt x="452" y="759"/>
                </a:cubicBezTo>
                <a:cubicBezTo>
                  <a:pt x="452" y="760"/>
                  <a:pt x="452" y="761"/>
                  <a:pt x="452" y="762"/>
                </a:cubicBezTo>
                <a:cubicBezTo>
                  <a:pt x="451" y="762"/>
                  <a:pt x="449" y="762"/>
                  <a:pt x="448" y="762"/>
                </a:cubicBezTo>
                <a:cubicBezTo>
                  <a:pt x="447" y="762"/>
                  <a:pt x="446" y="763"/>
                  <a:pt x="445" y="763"/>
                </a:cubicBezTo>
                <a:cubicBezTo>
                  <a:pt x="445" y="762"/>
                  <a:pt x="444" y="762"/>
                  <a:pt x="444" y="762"/>
                </a:cubicBezTo>
                <a:cubicBezTo>
                  <a:pt x="444" y="761"/>
                  <a:pt x="444" y="760"/>
                  <a:pt x="444" y="759"/>
                </a:cubicBezTo>
                <a:cubicBezTo>
                  <a:pt x="444" y="758"/>
                  <a:pt x="444" y="758"/>
                  <a:pt x="444" y="757"/>
                </a:cubicBezTo>
                <a:cubicBezTo>
                  <a:pt x="443" y="756"/>
                  <a:pt x="444" y="756"/>
                  <a:pt x="443" y="755"/>
                </a:cubicBezTo>
                <a:cubicBezTo>
                  <a:pt x="443" y="753"/>
                  <a:pt x="444" y="751"/>
                  <a:pt x="443" y="749"/>
                </a:cubicBezTo>
                <a:cubicBezTo>
                  <a:pt x="443" y="748"/>
                  <a:pt x="442" y="747"/>
                  <a:pt x="443" y="746"/>
                </a:cubicBezTo>
                <a:cubicBezTo>
                  <a:pt x="443" y="744"/>
                  <a:pt x="442" y="744"/>
                  <a:pt x="442" y="743"/>
                </a:cubicBezTo>
                <a:cubicBezTo>
                  <a:pt x="442" y="741"/>
                  <a:pt x="442" y="739"/>
                  <a:pt x="442" y="737"/>
                </a:cubicBezTo>
                <a:cubicBezTo>
                  <a:pt x="442" y="735"/>
                  <a:pt x="440" y="734"/>
                  <a:pt x="441" y="732"/>
                </a:cubicBezTo>
                <a:cubicBezTo>
                  <a:pt x="441" y="729"/>
                  <a:pt x="441" y="727"/>
                  <a:pt x="441" y="724"/>
                </a:cubicBezTo>
                <a:cubicBezTo>
                  <a:pt x="441" y="723"/>
                  <a:pt x="441" y="723"/>
                  <a:pt x="440" y="722"/>
                </a:cubicBezTo>
                <a:cubicBezTo>
                  <a:pt x="439" y="721"/>
                  <a:pt x="441" y="719"/>
                  <a:pt x="439" y="718"/>
                </a:cubicBezTo>
                <a:cubicBezTo>
                  <a:pt x="439" y="716"/>
                  <a:pt x="438" y="715"/>
                  <a:pt x="439" y="713"/>
                </a:cubicBezTo>
                <a:cubicBezTo>
                  <a:pt x="440" y="713"/>
                  <a:pt x="440" y="713"/>
                  <a:pt x="439" y="713"/>
                </a:cubicBezTo>
                <a:cubicBezTo>
                  <a:pt x="439" y="712"/>
                  <a:pt x="439" y="712"/>
                  <a:pt x="439" y="712"/>
                </a:cubicBezTo>
                <a:cubicBezTo>
                  <a:pt x="439" y="711"/>
                  <a:pt x="439" y="711"/>
                  <a:pt x="439" y="710"/>
                </a:cubicBezTo>
                <a:cubicBezTo>
                  <a:pt x="438" y="708"/>
                  <a:pt x="440" y="706"/>
                  <a:pt x="438" y="704"/>
                </a:cubicBezTo>
                <a:cubicBezTo>
                  <a:pt x="438" y="698"/>
                  <a:pt x="438" y="698"/>
                  <a:pt x="438" y="698"/>
                </a:cubicBezTo>
                <a:cubicBezTo>
                  <a:pt x="437" y="697"/>
                  <a:pt x="436" y="697"/>
                  <a:pt x="435" y="697"/>
                </a:cubicBezTo>
                <a:cubicBezTo>
                  <a:pt x="434" y="697"/>
                  <a:pt x="433" y="697"/>
                  <a:pt x="433" y="697"/>
                </a:cubicBezTo>
                <a:cubicBezTo>
                  <a:pt x="432" y="697"/>
                  <a:pt x="431" y="697"/>
                  <a:pt x="430" y="697"/>
                </a:cubicBezTo>
                <a:cubicBezTo>
                  <a:pt x="429" y="697"/>
                  <a:pt x="429" y="698"/>
                  <a:pt x="429" y="698"/>
                </a:cubicBezTo>
                <a:cubicBezTo>
                  <a:pt x="427" y="696"/>
                  <a:pt x="429" y="694"/>
                  <a:pt x="427" y="692"/>
                </a:cubicBezTo>
                <a:cubicBezTo>
                  <a:pt x="429" y="692"/>
                  <a:pt x="430" y="690"/>
                  <a:pt x="432" y="691"/>
                </a:cubicBezTo>
                <a:cubicBezTo>
                  <a:pt x="434" y="691"/>
                  <a:pt x="435" y="691"/>
                  <a:pt x="437" y="690"/>
                </a:cubicBezTo>
                <a:cubicBezTo>
                  <a:pt x="437" y="690"/>
                  <a:pt x="437" y="690"/>
                  <a:pt x="438" y="690"/>
                </a:cubicBezTo>
                <a:cubicBezTo>
                  <a:pt x="439" y="690"/>
                  <a:pt x="439" y="691"/>
                  <a:pt x="440" y="691"/>
                </a:cubicBezTo>
                <a:cubicBezTo>
                  <a:pt x="441" y="691"/>
                  <a:pt x="442" y="691"/>
                  <a:pt x="442" y="691"/>
                </a:cubicBezTo>
                <a:cubicBezTo>
                  <a:pt x="443" y="691"/>
                  <a:pt x="443" y="692"/>
                  <a:pt x="443" y="692"/>
                </a:cubicBezTo>
                <a:cubicBezTo>
                  <a:pt x="444" y="693"/>
                  <a:pt x="444" y="693"/>
                  <a:pt x="445" y="692"/>
                </a:cubicBezTo>
                <a:cubicBezTo>
                  <a:pt x="446" y="691"/>
                  <a:pt x="447" y="691"/>
                  <a:pt x="448" y="692"/>
                </a:cubicBezTo>
                <a:cubicBezTo>
                  <a:pt x="448" y="693"/>
                  <a:pt x="449" y="693"/>
                  <a:pt x="449" y="692"/>
                </a:cubicBezTo>
                <a:cubicBezTo>
                  <a:pt x="450" y="692"/>
                  <a:pt x="450" y="691"/>
                  <a:pt x="451" y="691"/>
                </a:cubicBezTo>
                <a:cubicBezTo>
                  <a:pt x="451" y="691"/>
                  <a:pt x="451" y="692"/>
                  <a:pt x="452" y="693"/>
                </a:cubicBezTo>
                <a:cubicBezTo>
                  <a:pt x="452" y="693"/>
                  <a:pt x="452" y="694"/>
                  <a:pt x="451" y="695"/>
                </a:cubicBezTo>
                <a:cubicBezTo>
                  <a:pt x="451" y="695"/>
                  <a:pt x="451" y="695"/>
                  <a:pt x="451" y="695"/>
                </a:cubicBezTo>
                <a:cubicBezTo>
                  <a:pt x="450" y="695"/>
                  <a:pt x="449" y="696"/>
                  <a:pt x="448" y="695"/>
                </a:cubicBezTo>
                <a:cubicBezTo>
                  <a:pt x="447" y="695"/>
                  <a:pt x="446" y="696"/>
                  <a:pt x="445" y="697"/>
                </a:cubicBezTo>
                <a:cubicBezTo>
                  <a:pt x="444" y="697"/>
                  <a:pt x="444" y="698"/>
                  <a:pt x="444" y="699"/>
                </a:cubicBezTo>
                <a:cubicBezTo>
                  <a:pt x="444" y="698"/>
                  <a:pt x="444" y="697"/>
                  <a:pt x="444" y="697"/>
                </a:cubicBezTo>
                <a:cubicBezTo>
                  <a:pt x="443" y="695"/>
                  <a:pt x="443" y="695"/>
                  <a:pt x="441" y="695"/>
                </a:cubicBezTo>
                <a:cubicBezTo>
                  <a:pt x="442" y="695"/>
                  <a:pt x="442" y="695"/>
                  <a:pt x="442" y="695"/>
                </a:cubicBezTo>
                <a:cubicBezTo>
                  <a:pt x="442" y="695"/>
                  <a:pt x="442" y="695"/>
                  <a:pt x="442" y="695"/>
                </a:cubicBezTo>
                <a:cubicBezTo>
                  <a:pt x="441" y="695"/>
                  <a:pt x="441" y="694"/>
                  <a:pt x="441" y="695"/>
                </a:cubicBezTo>
                <a:cubicBezTo>
                  <a:pt x="441" y="695"/>
                  <a:pt x="441" y="695"/>
                  <a:pt x="441" y="695"/>
                </a:cubicBezTo>
                <a:cubicBezTo>
                  <a:pt x="442" y="697"/>
                  <a:pt x="442" y="697"/>
                  <a:pt x="443" y="698"/>
                </a:cubicBezTo>
                <a:cubicBezTo>
                  <a:pt x="442" y="698"/>
                  <a:pt x="442" y="698"/>
                  <a:pt x="441" y="698"/>
                </a:cubicBezTo>
                <a:cubicBezTo>
                  <a:pt x="440" y="698"/>
                  <a:pt x="440" y="697"/>
                  <a:pt x="439" y="697"/>
                </a:cubicBezTo>
                <a:cubicBezTo>
                  <a:pt x="438" y="698"/>
                  <a:pt x="439" y="699"/>
                  <a:pt x="440" y="700"/>
                </a:cubicBezTo>
                <a:cubicBezTo>
                  <a:pt x="440" y="700"/>
                  <a:pt x="440" y="700"/>
                  <a:pt x="440" y="700"/>
                </a:cubicBezTo>
                <a:cubicBezTo>
                  <a:pt x="440" y="700"/>
                  <a:pt x="439" y="700"/>
                  <a:pt x="439" y="700"/>
                </a:cubicBezTo>
                <a:cubicBezTo>
                  <a:pt x="439" y="700"/>
                  <a:pt x="439" y="701"/>
                  <a:pt x="439" y="701"/>
                </a:cubicBezTo>
                <a:cubicBezTo>
                  <a:pt x="439" y="701"/>
                  <a:pt x="440" y="701"/>
                  <a:pt x="440" y="700"/>
                </a:cubicBezTo>
                <a:moveTo>
                  <a:pt x="539" y="737"/>
                </a:moveTo>
                <a:cubicBezTo>
                  <a:pt x="539" y="738"/>
                  <a:pt x="539" y="739"/>
                  <a:pt x="538" y="740"/>
                </a:cubicBezTo>
                <a:cubicBezTo>
                  <a:pt x="537" y="740"/>
                  <a:pt x="537" y="739"/>
                  <a:pt x="536" y="740"/>
                </a:cubicBezTo>
                <a:cubicBezTo>
                  <a:pt x="536" y="740"/>
                  <a:pt x="534" y="740"/>
                  <a:pt x="535" y="741"/>
                </a:cubicBezTo>
                <a:cubicBezTo>
                  <a:pt x="534" y="742"/>
                  <a:pt x="533" y="743"/>
                  <a:pt x="532" y="743"/>
                </a:cubicBezTo>
                <a:cubicBezTo>
                  <a:pt x="532" y="743"/>
                  <a:pt x="531" y="743"/>
                  <a:pt x="531" y="743"/>
                </a:cubicBezTo>
                <a:cubicBezTo>
                  <a:pt x="529" y="744"/>
                  <a:pt x="529" y="744"/>
                  <a:pt x="528" y="741"/>
                </a:cubicBezTo>
                <a:cubicBezTo>
                  <a:pt x="528" y="740"/>
                  <a:pt x="527" y="740"/>
                  <a:pt x="527" y="739"/>
                </a:cubicBezTo>
                <a:cubicBezTo>
                  <a:pt x="526" y="738"/>
                  <a:pt x="526" y="737"/>
                  <a:pt x="526" y="736"/>
                </a:cubicBezTo>
                <a:cubicBezTo>
                  <a:pt x="526" y="735"/>
                  <a:pt x="525" y="734"/>
                  <a:pt x="525" y="733"/>
                </a:cubicBezTo>
                <a:cubicBezTo>
                  <a:pt x="524" y="732"/>
                  <a:pt x="523" y="730"/>
                  <a:pt x="523" y="728"/>
                </a:cubicBezTo>
                <a:cubicBezTo>
                  <a:pt x="522" y="727"/>
                  <a:pt x="522" y="725"/>
                  <a:pt x="520" y="724"/>
                </a:cubicBezTo>
                <a:cubicBezTo>
                  <a:pt x="521" y="722"/>
                  <a:pt x="519" y="721"/>
                  <a:pt x="519" y="719"/>
                </a:cubicBezTo>
                <a:cubicBezTo>
                  <a:pt x="519" y="718"/>
                  <a:pt x="518" y="717"/>
                  <a:pt x="517" y="716"/>
                </a:cubicBezTo>
                <a:cubicBezTo>
                  <a:pt x="518" y="714"/>
                  <a:pt x="516" y="713"/>
                  <a:pt x="517" y="712"/>
                </a:cubicBezTo>
                <a:cubicBezTo>
                  <a:pt x="517" y="711"/>
                  <a:pt x="515" y="710"/>
                  <a:pt x="516" y="709"/>
                </a:cubicBezTo>
                <a:cubicBezTo>
                  <a:pt x="516" y="708"/>
                  <a:pt x="515" y="707"/>
                  <a:pt x="515" y="707"/>
                </a:cubicBezTo>
                <a:cubicBezTo>
                  <a:pt x="514" y="706"/>
                  <a:pt x="514" y="704"/>
                  <a:pt x="513" y="703"/>
                </a:cubicBezTo>
                <a:cubicBezTo>
                  <a:pt x="513" y="702"/>
                  <a:pt x="513" y="701"/>
                  <a:pt x="512" y="701"/>
                </a:cubicBezTo>
                <a:cubicBezTo>
                  <a:pt x="512" y="699"/>
                  <a:pt x="511" y="698"/>
                  <a:pt x="511" y="697"/>
                </a:cubicBezTo>
                <a:cubicBezTo>
                  <a:pt x="511" y="696"/>
                  <a:pt x="510" y="695"/>
                  <a:pt x="510" y="694"/>
                </a:cubicBezTo>
                <a:cubicBezTo>
                  <a:pt x="510" y="693"/>
                  <a:pt x="509" y="692"/>
                  <a:pt x="509" y="691"/>
                </a:cubicBezTo>
                <a:cubicBezTo>
                  <a:pt x="508" y="690"/>
                  <a:pt x="508" y="689"/>
                  <a:pt x="507" y="688"/>
                </a:cubicBezTo>
                <a:cubicBezTo>
                  <a:pt x="507" y="687"/>
                  <a:pt x="507" y="686"/>
                  <a:pt x="506" y="685"/>
                </a:cubicBezTo>
                <a:cubicBezTo>
                  <a:pt x="506" y="684"/>
                  <a:pt x="505" y="682"/>
                  <a:pt x="504" y="681"/>
                </a:cubicBezTo>
                <a:cubicBezTo>
                  <a:pt x="504" y="679"/>
                  <a:pt x="503" y="678"/>
                  <a:pt x="502" y="676"/>
                </a:cubicBezTo>
                <a:cubicBezTo>
                  <a:pt x="504" y="675"/>
                  <a:pt x="506" y="675"/>
                  <a:pt x="508" y="674"/>
                </a:cubicBezTo>
                <a:cubicBezTo>
                  <a:pt x="509" y="673"/>
                  <a:pt x="510" y="674"/>
                  <a:pt x="510" y="675"/>
                </a:cubicBezTo>
                <a:cubicBezTo>
                  <a:pt x="511" y="675"/>
                  <a:pt x="511" y="676"/>
                  <a:pt x="512" y="677"/>
                </a:cubicBezTo>
                <a:cubicBezTo>
                  <a:pt x="512" y="678"/>
                  <a:pt x="512" y="679"/>
                  <a:pt x="512" y="679"/>
                </a:cubicBezTo>
                <a:cubicBezTo>
                  <a:pt x="513" y="680"/>
                  <a:pt x="513" y="681"/>
                  <a:pt x="513" y="681"/>
                </a:cubicBezTo>
                <a:cubicBezTo>
                  <a:pt x="514" y="682"/>
                  <a:pt x="513" y="684"/>
                  <a:pt x="515" y="685"/>
                </a:cubicBezTo>
                <a:cubicBezTo>
                  <a:pt x="514" y="686"/>
                  <a:pt x="516" y="688"/>
                  <a:pt x="516" y="689"/>
                </a:cubicBezTo>
                <a:cubicBezTo>
                  <a:pt x="515" y="690"/>
                  <a:pt x="516" y="690"/>
                  <a:pt x="516" y="691"/>
                </a:cubicBezTo>
                <a:cubicBezTo>
                  <a:pt x="517" y="692"/>
                  <a:pt x="517" y="693"/>
                  <a:pt x="518" y="694"/>
                </a:cubicBezTo>
                <a:cubicBezTo>
                  <a:pt x="518" y="695"/>
                  <a:pt x="519" y="695"/>
                  <a:pt x="518" y="696"/>
                </a:cubicBezTo>
                <a:cubicBezTo>
                  <a:pt x="518" y="697"/>
                  <a:pt x="520" y="698"/>
                  <a:pt x="519" y="699"/>
                </a:cubicBezTo>
                <a:cubicBezTo>
                  <a:pt x="519" y="700"/>
                  <a:pt x="520" y="700"/>
                  <a:pt x="520" y="700"/>
                </a:cubicBezTo>
                <a:cubicBezTo>
                  <a:pt x="520" y="701"/>
                  <a:pt x="521" y="701"/>
                  <a:pt x="521" y="702"/>
                </a:cubicBezTo>
                <a:cubicBezTo>
                  <a:pt x="521" y="703"/>
                  <a:pt x="522" y="704"/>
                  <a:pt x="522" y="705"/>
                </a:cubicBezTo>
                <a:cubicBezTo>
                  <a:pt x="522" y="706"/>
                  <a:pt x="524" y="707"/>
                  <a:pt x="523" y="708"/>
                </a:cubicBezTo>
                <a:cubicBezTo>
                  <a:pt x="524" y="709"/>
                  <a:pt x="524" y="710"/>
                  <a:pt x="524" y="711"/>
                </a:cubicBezTo>
                <a:cubicBezTo>
                  <a:pt x="524" y="712"/>
                  <a:pt x="525" y="713"/>
                  <a:pt x="525" y="714"/>
                </a:cubicBezTo>
                <a:cubicBezTo>
                  <a:pt x="525" y="715"/>
                  <a:pt x="526" y="715"/>
                  <a:pt x="526" y="716"/>
                </a:cubicBezTo>
                <a:cubicBezTo>
                  <a:pt x="527" y="717"/>
                  <a:pt x="527" y="717"/>
                  <a:pt x="527" y="717"/>
                </a:cubicBezTo>
                <a:cubicBezTo>
                  <a:pt x="527" y="719"/>
                  <a:pt x="528" y="719"/>
                  <a:pt x="528" y="720"/>
                </a:cubicBezTo>
                <a:cubicBezTo>
                  <a:pt x="528" y="722"/>
                  <a:pt x="529" y="722"/>
                  <a:pt x="529" y="724"/>
                </a:cubicBezTo>
                <a:cubicBezTo>
                  <a:pt x="529" y="725"/>
                  <a:pt x="530" y="726"/>
                  <a:pt x="530" y="726"/>
                </a:cubicBezTo>
                <a:cubicBezTo>
                  <a:pt x="531" y="727"/>
                  <a:pt x="531" y="729"/>
                  <a:pt x="532" y="729"/>
                </a:cubicBezTo>
                <a:cubicBezTo>
                  <a:pt x="531" y="730"/>
                  <a:pt x="533" y="731"/>
                  <a:pt x="533" y="732"/>
                </a:cubicBezTo>
                <a:cubicBezTo>
                  <a:pt x="533" y="732"/>
                  <a:pt x="533" y="733"/>
                  <a:pt x="533" y="734"/>
                </a:cubicBezTo>
                <a:cubicBezTo>
                  <a:pt x="534" y="735"/>
                  <a:pt x="535" y="734"/>
                  <a:pt x="535" y="734"/>
                </a:cubicBezTo>
                <a:cubicBezTo>
                  <a:pt x="536" y="734"/>
                  <a:pt x="537" y="733"/>
                  <a:pt x="538" y="733"/>
                </a:cubicBezTo>
                <a:cubicBezTo>
                  <a:pt x="539" y="733"/>
                  <a:pt x="539" y="733"/>
                  <a:pt x="539" y="732"/>
                </a:cubicBezTo>
                <a:cubicBezTo>
                  <a:pt x="540" y="732"/>
                  <a:pt x="540" y="732"/>
                  <a:pt x="541" y="732"/>
                </a:cubicBezTo>
                <a:cubicBezTo>
                  <a:pt x="541" y="733"/>
                  <a:pt x="540" y="734"/>
                  <a:pt x="540" y="735"/>
                </a:cubicBezTo>
                <a:cubicBezTo>
                  <a:pt x="540" y="735"/>
                  <a:pt x="540" y="735"/>
                  <a:pt x="539" y="735"/>
                </a:cubicBezTo>
                <a:cubicBezTo>
                  <a:pt x="539" y="735"/>
                  <a:pt x="538" y="735"/>
                  <a:pt x="538" y="736"/>
                </a:cubicBezTo>
                <a:cubicBezTo>
                  <a:pt x="538" y="737"/>
                  <a:pt x="538" y="737"/>
                  <a:pt x="539" y="737"/>
                </a:cubicBezTo>
                <a:moveTo>
                  <a:pt x="536" y="737"/>
                </a:moveTo>
                <a:cubicBezTo>
                  <a:pt x="536" y="737"/>
                  <a:pt x="536" y="737"/>
                  <a:pt x="536" y="737"/>
                </a:cubicBezTo>
                <a:cubicBezTo>
                  <a:pt x="536" y="737"/>
                  <a:pt x="536" y="737"/>
                  <a:pt x="536" y="737"/>
                </a:cubicBezTo>
                <a:cubicBezTo>
                  <a:pt x="536" y="736"/>
                  <a:pt x="536" y="736"/>
                  <a:pt x="536" y="736"/>
                </a:cubicBezTo>
                <a:cubicBezTo>
                  <a:pt x="536" y="736"/>
                  <a:pt x="536" y="737"/>
                  <a:pt x="536" y="737"/>
                </a:cubicBezTo>
                <a:moveTo>
                  <a:pt x="645" y="660"/>
                </a:moveTo>
                <a:cubicBezTo>
                  <a:pt x="641" y="656"/>
                  <a:pt x="638" y="653"/>
                  <a:pt x="635" y="650"/>
                </a:cubicBezTo>
                <a:cubicBezTo>
                  <a:pt x="634" y="649"/>
                  <a:pt x="634" y="648"/>
                  <a:pt x="634" y="648"/>
                </a:cubicBezTo>
                <a:cubicBezTo>
                  <a:pt x="633" y="647"/>
                  <a:pt x="632" y="647"/>
                  <a:pt x="632" y="646"/>
                </a:cubicBezTo>
                <a:cubicBezTo>
                  <a:pt x="631" y="646"/>
                  <a:pt x="631" y="644"/>
                  <a:pt x="629" y="644"/>
                </a:cubicBezTo>
                <a:cubicBezTo>
                  <a:pt x="628" y="644"/>
                  <a:pt x="629" y="642"/>
                  <a:pt x="628" y="642"/>
                </a:cubicBezTo>
                <a:cubicBezTo>
                  <a:pt x="627" y="641"/>
                  <a:pt x="626" y="640"/>
                  <a:pt x="625" y="640"/>
                </a:cubicBezTo>
                <a:cubicBezTo>
                  <a:pt x="623" y="637"/>
                  <a:pt x="620" y="634"/>
                  <a:pt x="618" y="632"/>
                </a:cubicBezTo>
                <a:cubicBezTo>
                  <a:pt x="617" y="631"/>
                  <a:pt x="616" y="630"/>
                  <a:pt x="615" y="629"/>
                </a:cubicBezTo>
                <a:cubicBezTo>
                  <a:pt x="614" y="628"/>
                  <a:pt x="614" y="627"/>
                  <a:pt x="613" y="626"/>
                </a:cubicBezTo>
                <a:cubicBezTo>
                  <a:pt x="612" y="625"/>
                  <a:pt x="611" y="624"/>
                  <a:pt x="610" y="623"/>
                </a:cubicBezTo>
                <a:cubicBezTo>
                  <a:pt x="609" y="622"/>
                  <a:pt x="608" y="621"/>
                  <a:pt x="607" y="621"/>
                </a:cubicBezTo>
                <a:cubicBezTo>
                  <a:pt x="605" y="623"/>
                  <a:pt x="603" y="625"/>
                  <a:pt x="601" y="627"/>
                </a:cubicBezTo>
                <a:cubicBezTo>
                  <a:pt x="599" y="626"/>
                  <a:pt x="598" y="624"/>
                  <a:pt x="596" y="623"/>
                </a:cubicBezTo>
                <a:cubicBezTo>
                  <a:pt x="596" y="622"/>
                  <a:pt x="597" y="622"/>
                  <a:pt x="597" y="621"/>
                </a:cubicBezTo>
                <a:cubicBezTo>
                  <a:pt x="601" y="617"/>
                  <a:pt x="606" y="612"/>
                  <a:pt x="610" y="608"/>
                </a:cubicBezTo>
                <a:cubicBezTo>
                  <a:pt x="611" y="607"/>
                  <a:pt x="612" y="606"/>
                  <a:pt x="613" y="606"/>
                </a:cubicBezTo>
                <a:cubicBezTo>
                  <a:pt x="613" y="606"/>
                  <a:pt x="613" y="605"/>
                  <a:pt x="613" y="605"/>
                </a:cubicBezTo>
                <a:cubicBezTo>
                  <a:pt x="614" y="605"/>
                  <a:pt x="614" y="604"/>
                  <a:pt x="615" y="604"/>
                </a:cubicBezTo>
                <a:cubicBezTo>
                  <a:pt x="616" y="606"/>
                  <a:pt x="618" y="607"/>
                  <a:pt x="619" y="609"/>
                </a:cubicBezTo>
                <a:cubicBezTo>
                  <a:pt x="619" y="610"/>
                  <a:pt x="618" y="611"/>
                  <a:pt x="617" y="612"/>
                </a:cubicBezTo>
                <a:cubicBezTo>
                  <a:pt x="616" y="612"/>
                  <a:pt x="615" y="612"/>
                  <a:pt x="615" y="613"/>
                </a:cubicBezTo>
                <a:cubicBezTo>
                  <a:pt x="614" y="614"/>
                  <a:pt x="613" y="614"/>
                  <a:pt x="612" y="615"/>
                </a:cubicBezTo>
                <a:cubicBezTo>
                  <a:pt x="614" y="617"/>
                  <a:pt x="616" y="619"/>
                  <a:pt x="618" y="621"/>
                </a:cubicBezTo>
                <a:cubicBezTo>
                  <a:pt x="618" y="623"/>
                  <a:pt x="621" y="624"/>
                  <a:pt x="622" y="626"/>
                </a:cubicBezTo>
                <a:cubicBezTo>
                  <a:pt x="623" y="627"/>
                  <a:pt x="624" y="628"/>
                  <a:pt x="625" y="628"/>
                </a:cubicBezTo>
                <a:cubicBezTo>
                  <a:pt x="626" y="630"/>
                  <a:pt x="627" y="631"/>
                  <a:pt x="628" y="632"/>
                </a:cubicBezTo>
                <a:cubicBezTo>
                  <a:pt x="633" y="637"/>
                  <a:pt x="639" y="643"/>
                  <a:pt x="645" y="649"/>
                </a:cubicBezTo>
                <a:cubicBezTo>
                  <a:pt x="646" y="650"/>
                  <a:pt x="647" y="650"/>
                  <a:pt x="647" y="651"/>
                </a:cubicBezTo>
                <a:cubicBezTo>
                  <a:pt x="647" y="653"/>
                  <a:pt x="649" y="653"/>
                  <a:pt x="649" y="654"/>
                </a:cubicBezTo>
                <a:cubicBezTo>
                  <a:pt x="650" y="655"/>
                  <a:pt x="649" y="655"/>
                  <a:pt x="649" y="656"/>
                </a:cubicBezTo>
                <a:cubicBezTo>
                  <a:pt x="649" y="656"/>
                  <a:pt x="648" y="656"/>
                  <a:pt x="648" y="656"/>
                </a:cubicBezTo>
                <a:cubicBezTo>
                  <a:pt x="647" y="657"/>
                  <a:pt x="646" y="657"/>
                  <a:pt x="646" y="658"/>
                </a:cubicBezTo>
                <a:cubicBezTo>
                  <a:pt x="646" y="659"/>
                  <a:pt x="645" y="659"/>
                  <a:pt x="645" y="660"/>
                </a:cubicBezTo>
                <a:moveTo>
                  <a:pt x="616" y="625"/>
                </a:moveTo>
                <a:cubicBezTo>
                  <a:pt x="616" y="625"/>
                  <a:pt x="615" y="626"/>
                  <a:pt x="615" y="626"/>
                </a:cubicBezTo>
                <a:cubicBezTo>
                  <a:pt x="615" y="626"/>
                  <a:pt x="615" y="626"/>
                  <a:pt x="615" y="626"/>
                </a:cubicBezTo>
                <a:cubicBezTo>
                  <a:pt x="616" y="626"/>
                  <a:pt x="616" y="626"/>
                  <a:pt x="616" y="626"/>
                </a:cubicBezTo>
                <a:cubicBezTo>
                  <a:pt x="616" y="626"/>
                  <a:pt x="616" y="625"/>
                  <a:pt x="616" y="625"/>
                </a:cubicBezTo>
                <a:moveTo>
                  <a:pt x="425" y="690"/>
                </a:moveTo>
                <a:cubicBezTo>
                  <a:pt x="425" y="693"/>
                  <a:pt x="424" y="695"/>
                  <a:pt x="425" y="697"/>
                </a:cubicBezTo>
                <a:cubicBezTo>
                  <a:pt x="425" y="698"/>
                  <a:pt x="424" y="700"/>
                  <a:pt x="425" y="702"/>
                </a:cubicBezTo>
                <a:cubicBezTo>
                  <a:pt x="426" y="702"/>
                  <a:pt x="425" y="702"/>
                  <a:pt x="425" y="703"/>
                </a:cubicBezTo>
                <a:cubicBezTo>
                  <a:pt x="425" y="706"/>
                  <a:pt x="425" y="709"/>
                  <a:pt x="425" y="712"/>
                </a:cubicBezTo>
                <a:cubicBezTo>
                  <a:pt x="425" y="714"/>
                  <a:pt x="425" y="715"/>
                  <a:pt x="426" y="716"/>
                </a:cubicBezTo>
                <a:cubicBezTo>
                  <a:pt x="427" y="716"/>
                  <a:pt x="426" y="717"/>
                  <a:pt x="426" y="717"/>
                </a:cubicBezTo>
                <a:cubicBezTo>
                  <a:pt x="425" y="720"/>
                  <a:pt x="425" y="720"/>
                  <a:pt x="426" y="723"/>
                </a:cubicBezTo>
                <a:cubicBezTo>
                  <a:pt x="426" y="724"/>
                  <a:pt x="426" y="724"/>
                  <a:pt x="426" y="725"/>
                </a:cubicBezTo>
                <a:cubicBezTo>
                  <a:pt x="426" y="731"/>
                  <a:pt x="426" y="736"/>
                  <a:pt x="426" y="742"/>
                </a:cubicBezTo>
                <a:cubicBezTo>
                  <a:pt x="427" y="744"/>
                  <a:pt x="426" y="747"/>
                  <a:pt x="427" y="749"/>
                </a:cubicBezTo>
                <a:cubicBezTo>
                  <a:pt x="427" y="749"/>
                  <a:pt x="427" y="750"/>
                  <a:pt x="427" y="750"/>
                </a:cubicBezTo>
                <a:cubicBezTo>
                  <a:pt x="427" y="763"/>
                  <a:pt x="427" y="763"/>
                  <a:pt x="427" y="763"/>
                </a:cubicBezTo>
                <a:cubicBezTo>
                  <a:pt x="424" y="764"/>
                  <a:pt x="424" y="764"/>
                  <a:pt x="422" y="763"/>
                </a:cubicBezTo>
                <a:cubicBezTo>
                  <a:pt x="421" y="763"/>
                  <a:pt x="421" y="764"/>
                  <a:pt x="420" y="765"/>
                </a:cubicBezTo>
                <a:cubicBezTo>
                  <a:pt x="420" y="764"/>
                  <a:pt x="420" y="764"/>
                  <a:pt x="420" y="764"/>
                </a:cubicBezTo>
                <a:cubicBezTo>
                  <a:pt x="420" y="763"/>
                  <a:pt x="420" y="762"/>
                  <a:pt x="420" y="762"/>
                </a:cubicBezTo>
                <a:cubicBezTo>
                  <a:pt x="420" y="762"/>
                  <a:pt x="421" y="761"/>
                  <a:pt x="421" y="761"/>
                </a:cubicBezTo>
                <a:cubicBezTo>
                  <a:pt x="419" y="759"/>
                  <a:pt x="420" y="757"/>
                  <a:pt x="420" y="755"/>
                </a:cubicBezTo>
                <a:cubicBezTo>
                  <a:pt x="420" y="754"/>
                  <a:pt x="420" y="752"/>
                  <a:pt x="419" y="751"/>
                </a:cubicBezTo>
                <a:cubicBezTo>
                  <a:pt x="419" y="749"/>
                  <a:pt x="418" y="748"/>
                  <a:pt x="420" y="746"/>
                </a:cubicBezTo>
                <a:cubicBezTo>
                  <a:pt x="420" y="746"/>
                  <a:pt x="420" y="745"/>
                  <a:pt x="420" y="744"/>
                </a:cubicBezTo>
                <a:cubicBezTo>
                  <a:pt x="419" y="743"/>
                  <a:pt x="419" y="742"/>
                  <a:pt x="419" y="741"/>
                </a:cubicBezTo>
                <a:cubicBezTo>
                  <a:pt x="419" y="739"/>
                  <a:pt x="419" y="736"/>
                  <a:pt x="419" y="734"/>
                </a:cubicBezTo>
                <a:cubicBezTo>
                  <a:pt x="419" y="732"/>
                  <a:pt x="420" y="730"/>
                  <a:pt x="418" y="728"/>
                </a:cubicBezTo>
                <a:cubicBezTo>
                  <a:pt x="418" y="728"/>
                  <a:pt x="418" y="727"/>
                  <a:pt x="418" y="726"/>
                </a:cubicBezTo>
                <a:cubicBezTo>
                  <a:pt x="418" y="721"/>
                  <a:pt x="418" y="717"/>
                  <a:pt x="418" y="712"/>
                </a:cubicBezTo>
                <a:cubicBezTo>
                  <a:pt x="418" y="710"/>
                  <a:pt x="419" y="707"/>
                  <a:pt x="417" y="705"/>
                </a:cubicBezTo>
                <a:cubicBezTo>
                  <a:pt x="417" y="705"/>
                  <a:pt x="417" y="705"/>
                  <a:pt x="417" y="704"/>
                </a:cubicBezTo>
                <a:cubicBezTo>
                  <a:pt x="417" y="692"/>
                  <a:pt x="417" y="692"/>
                  <a:pt x="417" y="692"/>
                </a:cubicBezTo>
                <a:cubicBezTo>
                  <a:pt x="419" y="691"/>
                  <a:pt x="422" y="693"/>
                  <a:pt x="425" y="690"/>
                </a:cubicBezTo>
                <a:moveTo>
                  <a:pt x="426" y="763"/>
                </a:moveTo>
                <a:cubicBezTo>
                  <a:pt x="426" y="763"/>
                  <a:pt x="426" y="762"/>
                  <a:pt x="426" y="762"/>
                </a:cubicBezTo>
                <a:cubicBezTo>
                  <a:pt x="426" y="762"/>
                  <a:pt x="426" y="762"/>
                  <a:pt x="426" y="762"/>
                </a:cubicBezTo>
                <a:cubicBezTo>
                  <a:pt x="426" y="762"/>
                  <a:pt x="426" y="762"/>
                  <a:pt x="425" y="762"/>
                </a:cubicBezTo>
                <a:cubicBezTo>
                  <a:pt x="426" y="762"/>
                  <a:pt x="426" y="762"/>
                  <a:pt x="426" y="763"/>
                </a:cubicBezTo>
                <a:moveTo>
                  <a:pt x="657" y="149"/>
                </a:moveTo>
                <a:cubicBezTo>
                  <a:pt x="658" y="149"/>
                  <a:pt x="659" y="149"/>
                  <a:pt x="659" y="150"/>
                </a:cubicBezTo>
                <a:cubicBezTo>
                  <a:pt x="660" y="151"/>
                  <a:pt x="660" y="152"/>
                  <a:pt x="661" y="153"/>
                </a:cubicBezTo>
                <a:cubicBezTo>
                  <a:pt x="661" y="154"/>
                  <a:pt x="661" y="154"/>
                  <a:pt x="662" y="154"/>
                </a:cubicBezTo>
                <a:cubicBezTo>
                  <a:pt x="663" y="154"/>
                  <a:pt x="663" y="155"/>
                  <a:pt x="664" y="155"/>
                </a:cubicBezTo>
                <a:cubicBezTo>
                  <a:pt x="665" y="155"/>
                  <a:pt x="665" y="156"/>
                  <a:pt x="666" y="156"/>
                </a:cubicBezTo>
                <a:cubicBezTo>
                  <a:pt x="667" y="157"/>
                  <a:pt x="668" y="159"/>
                  <a:pt x="670" y="160"/>
                </a:cubicBezTo>
                <a:cubicBezTo>
                  <a:pt x="671" y="161"/>
                  <a:pt x="673" y="163"/>
                  <a:pt x="675" y="165"/>
                </a:cubicBezTo>
                <a:cubicBezTo>
                  <a:pt x="673" y="166"/>
                  <a:pt x="671" y="168"/>
                  <a:pt x="670" y="170"/>
                </a:cubicBezTo>
                <a:cubicBezTo>
                  <a:pt x="670" y="170"/>
                  <a:pt x="669" y="170"/>
                  <a:pt x="669" y="170"/>
                </a:cubicBezTo>
                <a:cubicBezTo>
                  <a:pt x="669" y="170"/>
                  <a:pt x="669" y="170"/>
                  <a:pt x="669" y="170"/>
                </a:cubicBezTo>
                <a:cubicBezTo>
                  <a:pt x="669" y="170"/>
                  <a:pt x="669" y="170"/>
                  <a:pt x="668" y="170"/>
                </a:cubicBezTo>
                <a:cubicBezTo>
                  <a:pt x="666" y="167"/>
                  <a:pt x="664" y="165"/>
                  <a:pt x="662" y="163"/>
                </a:cubicBezTo>
                <a:cubicBezTo>
                  <a:pt x="661" y="163"/>
                  <a:pt x="661" y="164"/>
                  <a:pt x="660" y="164"/>
                </a:cubicBezTo>
                <a:cubicBezTo>
                  <a:pt x="656" y="168"/>
                  <a:pt x="652" y="172"/>
                  <a:pt x="648" y="176"/>
                </a:cubicBezTo>
                <a:cubicBezTo>
                  <a:pt x="648" y="177"/>
                  <a:pt x="647" y="178"/>
                  <a:pt x="646" y="179"/>
                </a:cubicBezTo>
                <a:cubicBezTo>
                  <a:pt x="646" y="180"/>
                  <a:pt x="645" y="180"/>
                  <a:pt x="645" y="181"/>
                </a:cubicBezTo>
                <a:cubicBezTo>
                  <a:pt x="644" y="181"/>
                  <a:pt x="642" y="182"/>
                  <a:pt x="641" y="183"/>
                </a:cubicBezTo>
                <a:cubicBezTo>
                  <a:pt x="641" y="184"/>
                  <a:pt x="640" y="185"/>
                  <a:pt x="639" y="186"/>
                </a:cubicBezTo>
                <a:cubicBezTo>
                  <a:pt x="638" y="187"/>
                  <a:pt x="637" y="188"/>
                  <a:pt x="636" y="189"/>
                </a:cubicBezTo>
                <a:cubicBezTo>
                  <a:pt x="635" y="189"/>
                  <a:pt x="633" y="188"/>
                  <a:pt x="633" y="190"/>
                </a:cubicBezTo>
                <a:cubicBezTo>
                  <a:pt x="633" y="191"/>
                  <a:pt x="632" y="191"/>
                  <a:pt x="632" y="191"/>
                </a:cubicBezTo>
                <a:cubicBezTo>
                  <a:pt x="631" y="191"/>
                  <a:pt x="631" y="192"/>
                  <a:pt x="631" y="193"/>
                </a:cubicBezTo>
                <a:cubicBezTo>
                  <a:pt x="630" y="192"/>
                  <a:pt x="629" y="193"/>
                  <a:pt x="629" y="194"/>
                </a:cubicBezTo>
                <a:cubicBezTo>
                  <a:pt x="629" y="194"/>
                  <a:pt x="629" y="194"/>
                  <a:pt x="628" y="195"/>
                </a:cubicBezTo>
                <a:cubicBezTo>
                  <a:pt x="628" y="194"/>
                  <a:pt x="629" y="194"/>
                  <a:pt x="628" y="193"/>
                </a:cubicBezTo>
                <a:cubicBezTo>
                  <a:pt x="628" y="193"/>
                  <a:pt x="628" y="193"/>
                  <a:pt x="628" y="193"/>
                </a:cubicBezTo>
                <a:cubicBezTo>
                  <a:pt x="628" y="192"/>
                  <a:pt x="628" y="192"/>
                  <a:pt x="628" y="192"/>
                </a:cubicBezTo>
                <a:cubicBezTo>
                  <a:pt x="628" y="191"/>
                  <a:pt x="628" y="191"/>
                  <a:pt x="628" y="191"/>
                </a:cubicBezTo>
                <a:cubicBezTo>
                  <a:pt x="629" y="191"/>
                  <a:pt x="630" y="190"/>
                  <a:pt x="630" y="189"/>
                </a:cubicBezTo>
                <a:cubicBezTo>
                  <a:pt x="630" y="189"/>
                  <a:pt x="630" y="189"/>
                  <a:pt x="629" y="188"/>
                </a:cubicBezTo>
                <a:cubicBezTo>
                  <a:pt x="630" y="188"/>
                  <a:pt x="630" y="188"/>
                  <a:pt x="631" y="188"/>
                </a:cubicBezTo>
                <a:cubicBezTo>
                  <a:pt x="632" y="188"/>
                  <a:pt x="633" y="187"/>
                  <a:pt x="633" y="186"/>
                </a:cubicBezTo>
                <a:cubicBezTo>
                  <a:pt x="633" y="186"/>
                  <a:pt x="634" y="186"/>
                  <a:pt x="634" y="186"/>
                </a:cubicBezTo>
                <a:cubicBezTo>
                  <a:pt x="634" y="185"/>
                  <a:pt x="634" y="184"/>
                  <a:pt x="636" y="184"/>
                </a:cubicBezTo>
                <a:cubicBezTo>
                  <a:pt x="636" y="184"/>
                  <a:pt x="636" y="183"/>
                  <a:pt x="636" y="183"/>
                </a:cubicBezTo>
                <a:cubicBezTo>
                  <a:pt x="635" y="182"/>
                  <a:pt x="634" y="182"/>
                  <a:pt x="633" y="180"/>
                </a:cubicBezTo>
                <a:cubicBezTo>
                  <a:pt x="633" y="181"/>
                  <a:pt x="633" y="182"/>
                  <a:pt x="633" y="183"/>
                </a:cubicBezTo>
                <a:cubicBezTo>
                  <a:pt x="632" y="183"/>
                  <a:pt x="632" y="182"/>
                  <a:pt x="631" y="182"/>
                </a:cubicBezTo>
                <a:cubicBezTo>
                  <a:pt x="632" y="181"/>
                  <a:pt x="632" y="181"/>
                  <a:pt x="632" y="181"/>
                </a:cubicBezTo>
                <a:cubicBezTo>
                  <a:pt x="632" y="180"/>
                  <a:pt x="633" y="179"/>
                  <a:pt x="634" y="179"/>
                </a:cubicBezTo>
                <a:cubicBezTo>
                  <a:pt x="634" y="179"/>
                  <a:pt x="634" y="178"/>
                  <a:pt x="636" y="179"/>
                </a:cubicBezTo>
                <a:cubicBezTo>
                  <a:pt x="636" y="179"/>
                  <a:pt x="636" y="179"/>
                  <a:pt x="636" y="178"/>
                </a:cubicBezTo>
                <a:cubicBezTo>
                  <a:pt x="635" y="178"/>
                  <a:pt x="635" y="178"/>
                  <a:pt x="635" y="178"/>
                </a:cubicBezTo>
                <a:cubicBezTo>
                  <a:pt x="635" y="179"/>
                  <a:pt x="635" y="179"/>
                  <a:pt x="635" y="179"/>
                </a:cubicBezTo>
                <a:cubicBezTo>
                  <a:pt x="635" y="179"/>
                  <a:pt x="635" y="179"/>
                  <a:pt x="636" y="179"/>
                </a:cubicBezTo>
                <a:cubicBezTo>
                  <a:pt x="636" y="179"/>
                  <a:pt x="636" y="179"/>
                  <a:pt x="636" y="179"/>
                </a:cubicBezTo>
                <a:cubicBezTo>
                  <a:pt x="635" y="178"/>
                  <a:pt x="635" y="178"/>
                  <a:pt x="635" y="177"/>
                </a:cubicBezTo>
                <a:cubicBezTo>
                  <a:pt x="638" y="175"/>
                  <a:pt x="640" y="172"/>
                  <a:pt x="642" y="170"/>
                </a:cubicBezTo>
                <a:cubicBezTo>
                  <a:pt x="644" y="168"/>
                  <a:pt x="645" y="167"/>
                  <a:pt x="646" y="165"/>
                </a:cubicBezTo>
                <a:cubicBezTo>
                  <a:pt x="646" y="165"/>
                  <a:pt x="646" y="165"/>
                  <a:pt x="646" y="165"/>
                </a:cubicBezTo>
                <a:cubicBezTo>
                  <a:pt x="650" y="163"/>
                  <a:pt x="652" y="160"/>
                  <a:pt x="655" y="157"/>
                </a:cubicBezTo>
                <a:cubicBezTo>
                  <a:pt x="655" y="157"/>
                  <a:pt x="655" y="157"/>
                  <a:pt x="655" y="157"/>
                </a:cubicBezTo>
                <a:cubicBezTo>
                  <a:pt x="655" y="156"/>
                  <a:pt x="655" y="156"/>
                  <a:pt x="654" y="155"/>
                </a:cubicBezTo>
                <a:cubicBezTo>
                  <a:pt x="652" y="154"/>
                  <a:pt x="650" y="152"/>
                  <a:pt x="649" y="150"/>
                </a:cubicBezTo>
                <a:cubicBezTo>
                  <a:pt x="648" y="149"/>
                  <a:pt x="648" y="148"/>
                  <a:pt x="649" y="148"/>
                </a:cubicBezTo>
                <a:cubicBezTo>
                  <a:pt x="650" y="148"/>
                  <a:pt x="651" y="147"/>
                  <a:pt x="652" y="147"/>
                </a:cubicBezTo>
                <a:cubicBezTo>
                  <a:pt x="652" y="146"/>
                  <a:pt x="653" y="146"/>
                  <a:pt x="653" y="145"/>
                </a:cubicBezTo>
                <a:cubicBezTo>
                  <a:pt x="653" y="145"/>
                  <a:pt x="654" y="144"/>
                  <a:pt x="654" y="144"/>
                </a:cubicBezTo>
                <a:cubicBezTo>
                  <a:pt x="655" y="144"/>
                  <a:pt x="655" y="145"/>
                  <a:pt x="655" y="145"/>
                </a:cubicBezTo>
                <a:cubicBezTo>
                  <a:pt x="655" y="146"/>
                  <a:pt x="656" y="146"/>
                  <a:pt x="657" y="146"/>
                </a:cubicBezTo>
                <a:cubicBezTo>
                  <a:pt x="657" y="147"/>
                  <a:pt x="657" y="148"/>
                  <a:pt x="657" y="149"/>
                </a:cubicBezTo>
                <a:cubicBezTo>
                  <a:pt x="657" y="149"/>
                  <a:pt x="657" y="149"/>
                  <a:pt x="657" y="149"/>
                </a:cubicBezTo>
                <a:cubicBezTo>
                  <a:pt x="657" y="149"/>
                  <a:pt x="657" y="149"/>
                  <a:pt x="656" y="149"/>
                </a:cubicBezTo>
                <a:cubicBezTo>
                  <a:pt x="656" y="149"/>
                  <a:pt x="656" y="150"/>
                  <a:pt x="656" y="150"/>
                </a:cubicBezTo>
                <a:cubicBezTo>
                  <a:pt x="656" y="150"/>
                  <a:pt x="657" y="150"/>
                  <a:pt x="657" y="149"/>
                </a:cubicBezTo>
                <a:moveTo>
                  <a:pt x="563" y="727"/>
                </a:moveTo>
                <a:cubicBezTo>
                  <a:pt x="562" y="727"/>
                  <a:pt x="561" y="727"/>
                  <a:pt x="560" y="726"/>
                </a:cubicBezTo>
                <a:cubicBezTo>
                  <a:pt x="560" y="726"/>
                  <a:pt x="559" y="726"/>
                  <a:pt x="559" y="726"/>
                </a:cubicBezTo>
                <a:cubicBezTo>
                  <a:pt x="558" y="726"/>
                  <a:pt x="559" y="727"/>
                  <a:pt x="559" y="727"/>
                </a:cubicBezTo>
                <a:cubicBezTo>
                  <a:pt x="559" y="727"/>
                  <a:pt x="559" y="728"/>
                  <a:pt x="559" y="728"/>
                </a:cubicBezTo>
                <a:cubicBezTo>
                  <a:pt x="558" y="729"/>
                  <a:pt x="558" y="730"/>
                  <a:pt x="558" y="730"/>
                </a:cubicBezTo>
                <a:cubicBezTo>
                  <a:pt x="558" y="731"/>
                  <a:pt x="558" y="731"/>
                  <a:pt x="558" y="731"/>
                </a:cubicBezTo>
                <a:cubicBezTo>
                  <a:pt x="558" y="731"/>
                  <a:pt x="557" y="731"/>
                  <a:pt x="557" y="731"/>
                </a:cubicBezTo>
                <a:cubicBezTo>
                  <a:pt x="556" y="727"/>
                  <a:pt x="554" y="724"/>
                  <a:pt x="552" y="720"/>
                </a:cubicBezTo>
                <a:cubicBezTo>
                  <a:pt x="552" y="720"/>
                  <a:pt x="551" y="719"/>
                  <a:pt x="552" y="719"/>
                </a:cubicBezTo>
                <a:cubicBezTo>
                  <a:pt x="552" y="718"/>
                  <a:pt x="551" y="718"/>
                  <a:pt x="551" y="717"/>
                </a:cubicBezTo>
                <a:cubicBezTo>
                  <a:pt x="550" y="716"/>
                  <a:pt x="548" y="713"/>
                  <a:pt x="548" y="711"/>
                </a:cubicBezTo>
                <a:cubicBezTo>
                  <a:pt x="548" y="710"/>
                  <a:pt x="547" y="709"/>
                  <a:pt x="547" y="708"/>
                </a:cubicBezTo>
                <a:cubicBezTo>
                  <a:pt x="546" y="707"/>
                  <a:pt x="545" y="707"/>
                  <a:pt x="545" y="705"/>
                </a:cubicBezTo>
                <a:cubicBezTo>
                  <a:pt x="545" y="704"/>
                  <a:pt x="544" y="704"/>
                  <a:pt x="544" y="702"/>
                </a:cubicBezTo>
                <a:cubicBezTo>
                  <a:pt x="544" y="702"/>
                  <a:pt x="544" y="701"/>
                  <a:pt x="543" y="701"/>
                </a:cubicBezTo>
                <a:cubicBezTo>
                  <a:pt x="541" y="696"/>
                  <a:pt x="538" y="691"/>
                  <a:pt x="536" y="686"/>
                </a:cubicBezTo>
                <a:cubicBezTo>
                  <a:pt x="536" y="686"/>
                  <a:pt x="535" y="685"/>
                  <a:pt x="535" y="684"/>
                </a:cubicBezTo>
                <a:cubicBezTo>
                  <a:pt x="535" y="684"/>
                  <a:pt x="535" y="683"/>
                  <a:pt x="535" y="683"/>
                </a:cubicBezTo>
                <a:cubicBezTo>
                  <a:pt x="534" y="682"/>
                  <a:pt x="533" y="681"/>
                  <a:pt x="533" y="680"/>
                </a:cubicBezTo>
                <a:cubicBezTo>
                  <a:pt x="532" y="678"/>
                  <a:pt x="531" y="677"/>
                  <a:pt x="531" y="676"/>
                </a:cubicBezTo>
                <a:cubicBezTo>
                  <a:pt x="531" y="675"/>
                  <a:pt x="529" y="674"/>
                  <a:pt x="530" y="673"/>
                </a:cubicBezTo>
                <a:cubicBezTo>
                  <a:pt x="530" y="672"/>
                  <a:pt x="528" y="672"/>
                  <a:pt x="529" y="670"/>
                </a:cubicBezTo>
                <a:cubicBezTo>
                  <a:pt x="528" y="670"/>
                  <a:pt x="528" y="669"/>
                  <a:pt x="528" y="668"/>
                </a:cubicBezTo>
                <a:cubicBezTo>
                  <a:pt x="527" y="668"/>
                  <a:pt x="527" y="667"/>
                  <a:pt x="527" y="666"/>
                </a:cubicBezTo>
                <a:cubicBezTo>
                  <a:pt x="528" y="666"/>
                  <a:pt x="528" y="665"/>
                  <a:pt x="529" y="665"/>
                </a:cubicBezTo>
                <a:cubicBezTo>
                  <a:pt x="530" y="665"/>
                  <a:pt x="531" y="664"/>
                  <a:pt x="532" y="664"/>
                </a:cubicBezTo>
                <a:cubicBezTo>
                  <a:pt x="533" y="664"/>
                  <a:pt x="533" y="663"/>
                  <a:pt x="534" y="663"/>
                </a:cubicBezTo>
                <a:cubicBezTo>
                  <a:pt x="535" y="664"/>
                  <a:pt x="535" y="665"/>
                  <a:pt x="535" y="666"/>
                </a:cubicBezTo>
                <a:cubicBezTo>
                  <a:pt x="535" y="668"/>
                  <a:pt x="537" y="670"/>
                  <a:pt x="538" y="672"/>
                </a:cubicBezTo>
                <a:cubicBezTo>
                  <a:pt x="539" y="674"/>
                  <a:pt x="540" y="677"/>
                  <a:pt x="542" y="679"/>
                </a:cubicBezTo>
                <a:cubicBezTo>
                  <a:pt x="542" y="680"/>
                  <a:pt x="542" y="680"/>
                  <a:pt x="542" y="680"/>
                </a:cubicBezTo>
                <a:cubicBezTo>
                  <a:pt x="543" y="682"/>
                  <a:pt x="543" y="684"/>
                  <a:pt x="544" y="685"/>
                </a:cubicBezTo>
                <a:cubicBezTo>
                  <a:pt x="545" y="685"/>
                  <a:pt x="545" y="686"/>
                  <a:pt x="545" y="686"/>
                </a:cubicBezTo>
                <a:cubicBezTo>
                  <a:pt x="545" y="687"/>
                  <a:pt x="546" y="688"/>
                  <a:pt x="546" y="689"/>
                </a:cubicBezTo>
                <a:cubicBezTo>
                  <a:pt x="546" y="690"/>
                  <a:pt x="547" y="690"/>
                  <a:pt x="547" y="691"/>
                </a:cubicBezTo>
                <a:cubicBezTo>
                  <a:pt x="548" y="692"/>
                  <a:pt x="548" y="692"/>
                  <a:pt x="548" y="693"/>
                </a:cubicBezTo>
                <a:cubicBezTo>
                  <a:pt x="548" y="694"/>
                  <a:pt x="548" y="694"/>
                  <a:pt x="548" y="694"/>
                </a:cubicBezTo>
                <a:cubicBezTo>
                  <a:pt x="550" y="696"/>
                  <a:pt x="550" y="698"/>
                  <a:pt x="551" y="699"/>
                </a:cubicBezTo>
                <a:cubicBezTo>
                  <a:pt x="552" y="700"/>
                  <a:pt x="551" y="701"/>
                  <a:pt x="552" y="702"/>
                </a:cubicBezTo>
                <a:cubicBezTo>
                  <a:pt x="553" y="703"/>
                  <a:pt x="553" y="704"/>
                  <a:pt x="554" y="705"/>
                </a:cubicBezTo>
                <a:cubicBezTo>
                  <a:pt x="554" y="706"/>
                  <a:pt x="555" y="707"/>
                  <a:pt x="554" y="708"/>
                </a:cubicBezTo>
                <a:cubicBezTo>
                  <a:pt x="555" y="710"/>
                  <a:pt x="556" y="711"/>
                  <a:pt x="557" y="713"/>
                </a:cubicBezTo>
                <a:cubicBezTo>
                  <a:pt x="558" y="714"/>
                  <a:pt x="558" y="716"/>
                  <a:pt x="559" y="717"/>
                </a:cubicBezTo>
                <a:cubicBezTo>
                  <a:pt x="560" y="717"/>
                  <a:pt x="561" y="720"/>
                  <a:pt x="561" y="721"/>
                </a:cubicBezTo>
                <a:cubicBezTo>
                  <a:pt x="562" y="722"/>
                  <a:pt x="562" y="724"/>
                  <a:pt x="562" y="725"/>
                </a:cubicBezTo>
                <a:cubicBezTo>
                  <a:pt x="562" y="726"/>
                  <a:pt x="563" y="726"/>
                  <a:pt x="563" y="727"/>
                </a:cubicBezTo>
                <a:moveTo>
                  <a:pt x="728" y="370"/>
                </a:moveTo>
                <a:cubicBezTo>
                  <a:pt x="727" y="368"/>
                  <a:pt x="727" y="368"/>
                  <a:pt x="727" y="367"/>
                </a:cubicBezTo>
                <a:cubicBezTo>
                  <a:pt x="727" y="367"/>
                  <a:pt x="727" y="366"/>
                  <a:pt x="726" y="366"/>
                </a:cubicBezTo>
                <a:cubicBezTo>
                  <a:pt x="726" y="366"/>
                  <a:pt x="725" y="365"/>
                  <a:pt x="725" y="365"/>
                </a:cubicBezTo>
                <a:cubicBezTo>
                  <a:pt x="725" y="365"/>
                  <a:pt x="725" y="364"/>
                  <a:pt x="726" y="364"/>
                </a:cubicBezTo>
                <a:cubicBezTo>
                  <a:pt x="727" y="364"/>
                  <a:pt x="728" y="364"/>
                  <a:pt x="729" y="364"/>
                </a:cubicBezTo>
                <a:cubicBezTo>
                  <a:pt x="730" y="364"/>
                  <a:pt x="731" y="363"/>
                  <a:pt x="732" y="363"/>
                </a:cubicBezTo>
                <a:cubicBezTo>
                  <a:pt x="733" y="364"/>
                  <a:pt x="733" y="362"/>
                  <a:pt x="735" y="362"/>
                </a:cubicBezTo>
                <a:cubicBezTo>
                  <a:pt x="736" y="363"/>
                  <a:pt x="737" y="362"/>
                  <a:pt x="738" y="362"/>
                </a:cubicBezTo>
                <a:cubicBezTo>
                  <a:pt x="740" y="362"/>
                  <a:pt x="740" y="362"/>
                  <a:pt x="740" y="362"/>
                </a:cubicBezTo>
                <a:cubicBezTo>
                  <a:pt x="740" y="362"/>
                  <a:pt x="741" y="362"/>
                  <a:pt x="741" y="362"/>
                </a:cubicBezTo>
                <a:cubicBezTo>
                  <a:pt x="742" y="361"/>
                  <a:pt x="743" y="362"/>
                  <a:pt x="744" y="362"/>
                </a:cubicBezTo>
                <a:cubicBezTo>
                  <a:pt x="746" y="361"/>
                  <a:pt x="749" y="362"/>
                  <a:pt x="750" y="361"/>
                </a:cubicBezTo>
                <a:cubicBezTo>
                  <a:pt x="757" y="361"/>
                  <a:pt x="757" y="361"/>
                  <a:pt x="757" y="361"/>
                </a:cubicBezTo>
                <a:cubicBezTo>
                  <a:pt x="758" y="359"/>
                  <a:pt x="757" y="358"/>
                  <a:pt x="757" y="357"/>
                </a:cubicBezTo>
                <a:cubicBezTo>
                  <a:pt x="758" y="356"/>
                  <a:pt x="757" y="355"/>
                  <a:pt x="757" y="354"/>
                </a:cubicBezTo>
                <a:cubicBezTo>
                  <a:pt x="756" y="353"/>
                  <a:pt x="757" y="351"/>
                  <a:pt x="756" y="350"/>
                </a:cubicBezTo>
                <a:cubicBezTo>
                  <a:pt x="758" y="349"/>
                  <a:pt x="759" y="349"/>
                  <a:pt x="760" y="349"/>
                </a:cubicBezTo>
                <a:cubicBezTo>
                  <a:pt x="761" y="349"/>
                  <a:pt x="762" y="349"/>
                  <a:pt x="763" y="349"/>
                </a:cubicBezTo>
                <a:cubicBezTo>
                  <a:pt x="765" y="350"/>
                  <a:pt x="765" y="351"/>
                  <a:pt x="765" y="352"/>
                </a:cubicBezTo>
                <a:cubicBezTo>
                  <a:pt x="765" y="353"/>
                  <a:pt x="765" y="353"/>
                  <a:pt x="765" y="354"/>
                </a:cubicBezTo>
                <a:cubicBezTo>
                  <a:pt x="765" y="356"/>
                  <a:pt x="764" y="358"/>
                  <a:pt x="766" y="360"/>
                </a:cubicBezTo>
                <a:cubicBezTo>
                  <a:pt x="766" y="361"/>
                  <a:pt x="766" y="362"/>
                  <a:pt x="766" y="363"/>
                </a:cubicBezTo>
                <a:cubicBezTo>
                  <a:pt x="766" y="364"/>
                  <a:pt x="766" y="365"/>
                  <a:pt x="767" y="366"/>
                </a:cubicBezTo>
                <a:cubicBezTo>
                  <a:pt x="767" y="366"/>
                  <a:pt x="767" y="367"/>
                  <a:pt x="767" y="367"/>
                </a:cubicBezTo>
                <a:cubicBezTo>
                  <a:pt x="767" y="370"/>
                  <a:pt x="766" y="372"/>
                  <a:pt x="768" y="375"/>
                </a:cubicBezTo>
                <a:cubicBezTo>
                  <a:pt x="768" y="378"/>
                  <a:pt x="768" y="378"/>
                  <a:pt x="768" y="378"/>
                </a:cubicBezTo>
                <a:cubicBezTo>
                  <a:pt x="767" y="379"/>
                  <a:pt x="766" y="378"/>
                  <a:pt x="764" y="379"/>
                </a:cubicBezTo>
                <a:cubicBezTo>
                  <a:pt x="764" y="379"/>
                  <a:pt x="764" y="379"/>
                  <a:pt x="763" y="379"/>
                </a:cubicBezTo>
                <a:cubicBezTo>
                  <a:pt x="762" y="380"/>
                  <a:pt x="760" y="379"/>
                  <a:pt x="759" y="378"/>
                </a:cubicBezTo>
                <a:cubicBezTo>
                  <a:pt x="759" y="377"/>
                  <a:pt x="759" y="375"/>
                  <a:pt x="759" y="373"/>
                </a:cubicBezTo>
                <a:cubicBezTo>
                  <a:pt x="759" y="372"/>
                  <a:pt x="758" y="371"/>
                  <a:pt x="758" y="370"/>
                </a:cubicBezTo>
                <a:cubicBezTo>
                  <a:pt x="758" y="369"/>
                  <a:pt x="758" y="369"/>
                  <a:pt x="758" y="369"/>
                </a:cubicBezTo>
                <a:cubicBezTo>
                  <a:pt x="756" y="369"/>
                  <a:pt x="754" y="369"/>
                  <a:pt x="752" y="369"/>
                </a:cubicBezTo>
                <a:cubicBezTo>
                  <a:pt x="752" y="370"/>
                  <a:pt x="751" y="370"/>
                  <a:pt x="750" y="370"/>
                </a:cubicBezTo>
                <a:cubicBezTo>
                  <a:pt x="749" y="370"/>
                  <a:pt x="749" y="369"/>
                  <a:pt x="748" y="369"/>
                </a:cubicBezTo>
                <a:cubicBezTo>
                  <a:pt x="747" y="371"/>
                  <a:pt x="744" y="369"/>
                  <a:pt x="743" y="371"/>
                </a:cubicBezTo>
                <a:cubicBezTo>
                  <a:pt x="742" y="371"/>
                  <a:pt x="740" y="371"/>
                  <a:pt x="739" y="371"/>
                </a:cubicBezTo>
                <a:cubicBezTo>
                  <a:pt x="738" y="371"/>
                  <a:pt x="737" y="372"/>
                  <a:pt x="736" y="372"/>
                </a:cubicBezTo>
                <a:cubicBezTo>
                  <a:pt x="734" y="372"/>
                  <a:pt x="731" y="372"/>
                  <a:pt x="729" y="372"/>
                </a:cubicBezTo>
                <a:cubicBezTo>
                  <a:pt x="726" y="372"/>
                  <a:pt x="726" y="372"/>
                  <a:pt x="726" y="372"/>
                </a:cubicBezTo>
                <a:cubicBezTo>
                  <a:pt x="725" y="371"/>
                  <a:pt x="726" y="371"/>
                  <a:pt x="726" y="370"/>
                </a:cubicBezTo>
                <a:cubicBezTo>
                  <a:pt x="726" y="370"/>
                  <a:pt x="725" y="370"/>
                  <a:pt x="725" y="370"/>
                </a:cubicBezTo>
                <a:cubicBezTo>
                  <a:pt x="725" y="370"/>
                  <a:pt x="725" y="370"/>
                  <a:pt x="724" y="369"/>
                </a:cubicBezTo>
                <a:cubicBezTo>
                  <a:pt x="724" y="369"/>
                  <a:pt x="725" y="369"/>
                  <a:pt x="725" y="369"/>
                </a:cubicBezTo>
                <a:cubicBezTo>
                  <a:pt x="726" y="369"/>
                  <a:pt x="726" y="369"/>
                  <a:pt x="728" y="370"/>
                </a:cubicBezTo>
                <a:cubicBezTo>
                  <a:pt x="728" y="370"/>
                  <a:pt x="728" y="370"/>
                  <a:pt x="728" y="370"/>
                </a:cubicBezTo>
                <a:cubicBezTo>
                  <a:pt x="728" y="370"/>
                  <a:pt x="728" y="369"/>
                  <a:pt x="728" y="369"/>
                </a:cubicBezTo>
                <a:cubicBezTo>
                  <a:pt x="727" y="369"/>
                  <a:pt x="727" y="370"/>
                  <a:pt x="727" y="370"/>
                </a:cubicBezTo>
                <a:cubicBezTo>
                  <a:pt x="727" y="370"/>
                  <a:pt x="727" y="371"/>
                  <a:pt x="728" y="371"/>
                </a:cubicBezTo>
                <a:cubicBezTo>
                  <a:pt x="728" y="371"/>
                  <a:pt x="728" y="370"/>
                  <a:pt x="728" y="370"/>
                </a:cubicBezTo>
                <a:moveTo>
                  <a:pt x="729" y="367"/>
                </a:moveTo>
                <a:cubicBezTo>
                  <a:pt x="729" y="367"/>
                  <a:pt x="729" y="367"/>
                  <a:pt x="729" y="367"/>
                </a:cubicBezTo>
                <a:cubicBezTo>
                  <a:pt x="729" y="367"/>
                  <a:pt x="729" y="367"/>
                  <a:pt x="728" y="366"/>
                </a:cubicBezTo>
                <a:cubicBezTo>
                  <a:pt x="728" y="366"/>
                  <a:pt x="728" y="367"/>
                  <a:pt x="728" y="367"/>
                </a:cubicBezTo>
                <a:cubicBezTo>
                  <a:pt x="728" y="367"/>
                  <a:pt x="728" y="367"/>
                  <a:pt x="729" y="367"/>
                </a:cubicBezTo>
                <a:moveTo>
                  <a:pt x="736" y="366"/>
                </a:moveTo>
                <a:cubicBezTo>
                  <a:pt x="736" y="367"/>
                  <a:pt x="736" y="367"/>
                  <a:pt x="736" y="367"/>
                </a:cubicBezTo>
                <a:cubicBezTo>
                  <a:pt x="736" y="367"/>
                  <a:pt x="736" y="367"/>
                  <a:pt x="736" y="367"/>
                </a:cubicBezTo>
                <a:cubicBezTo>
                  <a:pt x="736" y="367"/>
                  <a:pt x="736" y="367"/>
                  <a:pt x="737" y="367"/>
                </a:cubicBezTo>
                <a:cubicBezTo>
                  <a:pt x="736" y="367"/>
                  <a:pt x="736" y="367"/>
                  <a:pt x="736" y="366"/>
                </a:cubicBezTo>
                <a:moveTo>
                  <a:pt x="730" y="370"/>
                </a:moveTo>
                <a:cubicBezTo>
                  <a:pt x="730" y="370"/>
                  <a:pt x="730" y="370"/>
                  <a:pt x="730" y="370"/>
                </a:cubicBezTo>
                <a:cubicBezTo>
                  <a:pt x="730" y="369"/>
                  <a:pt x="730" y="369"/>
                  <a:pt x="729" y="369"/>
                </a:cubicBezTo>
                <a:cubicBezTo>
                  <a:pt x="729" y="369"/>
                  <a:pt x="729" y="369"/>
                  <a:pt x="729" y="370"/>
                </a:cubicBezTo>
                <a:cubicBezTo>
                  <a:pt x="729" y="370"/>
                  <a:pt x="729" y="370"/>
                  <a:pt x="730" y="370"/>
                </a:cubicBezTo>
                <a:moveTo>
                  <a:pt x="296" y="682"/>
                </a:moveTo>
                <a:cubicBezTo>
                  <a:pt x="296" y="682"/>
                  <a:pt x="295" y="681"/>
                  <a:pt x="295" y="681"/>
                </a:cubicBezTo>
                <a:cubicBezTo>
                  <a:pt x="295" y="681"/>
                  <a:pt x="295" y="680"/>
                  <a:pt x="295" y="680"/>
                </a:cubicBezTo>
                <a:cubicBezTo>
                  <a:pt x="295" y="680"/>
                  <a:pt x="295" y="679"/>
                  <a:pt x="295" y="679"/>
                </a:cubicBezTo>
                <a:cubicBezTo>
                  <a:pt x="295" y="678"/>
                  <a:pt x="295" y="678"/>
                  <a:pt x="295" y="678"/>
                </a:cubicBezTo>
                <a:cubicBezTo>
                  <a:pt x="295" y="677"/>
                  <a:pt x="295" y="677"/>
                  <a:pt x="296" y="677"/>
                </a:cubicBezTo>
                <a:cubicBezTo>
                  <a:pt x="297" y="676"/>
                  <a:pt x="298" y="676"/>
                  <a:pt x="299" y="677"/>
                </a:cubicBezTo>
                <a:cubicBezTo>
                  <a:pt x="300" y="678"/>
                  <a:pt x="300" y="680"/>
                  <a:pt x="301" y="682"/>
                </a:cubicBezTo>
                <a:cubicBezTo>
                  <a:pt x="301" y="682"/>
                  <a:pt x="301" y="682"/>
                  <a:pt x="301" y="683"/>
                </a:cubicBezTo>
                <a:cubicBezTo>
                  <a:pt x="300" y="684"/>
                  <a:pt x="301" y="685"/>
                  <a:pt x="300" y="686"/>
                </a:cubicBezTo>
                <a:cubicBezTo>
                  <a:pt x="299" y="687"/>
                  <a:pt x="300" y="688"/>
                  <a:pt x="299" y="689"/>
                </a:cubicBezTo>
                <a:cubicBezTo>
                  <a:pt x="299" y="690"/>
                  <a:pt x="298" y="691"/>
                  <a:pt x="298" y="692"/>
                </a:cubicBezTo>
                <a:cubicBezTo>
                  <a:pt x="297" y="693"/>
                  <a:pt x="297" y="693"/>
                  <a:pt x="296" y="694"/>
                </a:cubicBezTo>
                <a:cubicBezTo>
                  <a:pt x="296" y="695"/>
                  <a:pt x="296" y="696"/>
                  <a:pt x="296" y="697"/>
                </a:cubicBezTo>
                <a:cubicBezTo>
                  <a:pt x="296" y="697"/>
                  <a:pt x="295" y="698"/>
                  <a:pt x="294" y="699"/>
                </a:cubicBezTo>
                <a:cubicBezTo>
                  <a:pt x="295" y="700"/>
                  <a:pt x="294" y="702"/>
                  <a:pt x="294" y="703"/>
                </a:cubicBezTo>
                <a:cubicBezTo>
                  <a:pt x="293" y="704"/>
                  <a:pt x="293" y="705"/>
                  <a:pt x="292" y="706"/>
                </a:cubicBezTo>
                <a:cubicBezTo>
                  <a:pt x="292" y="707"/>
                  <a:pt x="291" y="708"/>
                  <a:pt x="291" y="709"/>
                </a:cubicBezTo>
                <a:cubicBezTo>
                  <a:pt x="291" y="710"/>
                  <a:pt x="290" y="711"/>
                  <a:pt x="290" y="712"/>
                </a:cubicBezTo>
                <a:cubicBezTo>
                  <a:pt x="290" y="713"/>
                  <a:pt x="289" y="713"/>
                  <a:pt x="289" y="714"/>
                </a:cubicBezTo>
                <a:cubicBezTo>
                  <a:pt x="289" y="715"/>
                  <a:pt x="288" y="715"/>
                  <a:pt x="288" y="716"/>
                </a:cubicBezTo>
                <a:cubicBezTo>
                  <a:pt x="288" y="717"/>
                  <a:pt x="287" y="717"/>
                  <a:pt x="287" y="718"/>
                </a:cubicBezTo>
                <a:cubicBezTo>
                  <a:pt x="287" y="720"/>
                  <a:pt x="286" y="721"/>
                  <a:pt x="286" y="722"/>
                </a:cubicBezTo>
                <a:cubicBezTo>
                  <a:pt x="285" y="723"/>
                  <a:pt x="285" y="724"/>
                  <a:pt x="284" y="724"/>
                </a:cubicBezTo>
                <a:cubicBezTo>
                  <a:pt x="285" y="726"/>
                  <a:pt x="283" y="727"/>
                  <a:pt x="283" y="728"/>
                </a:cubicBezTo>
                <a:cubicBezTo>
                  <a:pt x="283" y="729"/>
                  <a:pt x="283" y="729"/>
                  <a:pt x="283" y="729"/>
                </a:cubicBezTo>
                <a:cubicBezTo>
                  <a:pt x="282" y="730"/>
                  <a:pt x="281" y="731"/>
                  <a:pt x="281" y="732"/>
                </a:cubicBezTo>
                <a:cubicBezTo>
                  <a:pt x="281" y="733"/>
                  <a:pt x="280" y="734"/>
                  <a:pt x="280" y="736"/>
                </a:cubicBezTo>
                <a:cubicBezTo>
                  <a:pt x="280" y="736"/>
                  <a:pt x="279" y="737"/>
                  <a:pt x="279" y="738"/>
                </a:cubicBezTo>
                <a:cubicBezTo>
                  <a:pt x="279" y="738"/>
                  <a:pt x="278" y="739"/>
                  <a:pt x="278" y="740"/>
                </a:cubicBezTo>
                <a:cubicBezTo>
                  <a:pt x="278" y="740"/>
                  <a:pt x="278" y="740"/>
                  <a:pt x="278" y="740"/>
                </a:cubicBezTo>
                <a:cubicBezTo>
                  <a:pt x="277" y="739"/>
                  <a:pt x="276" y="739"/>
                  <a:pt x="276" y="739"/>
                </a:cubicBezTo>
                <a:cubicBezTo>
                  <a:pt x="275" y="739"/>
                  <a:pt x="274" y="738"/>
                  <a:pt x="274" y="738"/>
                </a:cubicBezTo>
                <a:cubicBezTo>
                  <a:pt x="272" y="737"/>
                  <a:pt x="271" y="736"/>
                  <a:pt x="272" y="734"/>
                </a:cubicBezTo>
                <a:cubicBezTo>
                  <a:pt x="273" y="733"/>
                  <a:pt x="274" y="731"/>
                  <a:pt x="275" y="730"/>
                </a:cubicBezTo>
                <a:cubicBezTo>
                  <a:pt x="274" y="728"/>
                  <a:pt x="276" y="727"/>
                  <a:pt x="276" y="726"/>
                </a:cubicBezTo>
                <a:cubicBezTo>
                  <a:pt x="277" y="725"/>
                  <a:pt x="276" y="723"/>
                  <a:pt x="277" y="722"/>
                </a:cubicBezTo>
                <a:cubicBezTo>
                  <a:pt x="277" y="721"/>
                  <a:pt x="278" y="721"/>
                  <a:pt x="278" y="720"/>
                </a:cubicBezTo>
                <a:cubicBezTo>
                  <a:pt x="279" y="718"/>
                  <a:pt x="279" y="718"/>
                  <a:pt x="280" y="716"/>
                </a:cubicBezTo>
                <a:cubicBezTo>
                  <a:pt x="280" y="716"/>
                  <a:pt x="280" y="716"/>
                  <a:pt x="280" y="716"/>
                </a:cubicBezTo>
                <a:cubicBezTo>
                  <a:pt x="280" y="713"/>
                  <a:pt x="282" y="711"/>
                  <a:pt x="283" y="708"/>
                </a:cubicBezTo>
                <a:cubicBezTo>
                  <a:pt x="283" y="707"/>
                  <a:pt x="284" y="706"/>
                  <a:pt x="284" y="705"/>
                </a:cubicBezTo>
                <a:cubicBezTo>
                  <a:pt x="284" y="704"/>
                  <a:pt x="285" y="703"/>
                  <a:pt x="285" y="702"/>
                </a:cubicBezTo>
                <a:cubicBezTo>
                  <a:pt x="285" y="701"/>
                  <a:pt x="286" y="701"/>
                  <a:pt x="286" y="700"/>
                </a:cubicBezTo>
                <a:cubicBezTo>
                  <a:pt x="286" y="699"/>
                  <a:pt x="287" y="698"/>
                  <a:pt x="287" y="698"/>
                </a:cubicBezTo>
                <a:cubicBezTo>
                  <a:pt x="288" y="696"/>
                  <a:pt x="289" y="694"/>
                  <a:pt x="289" y="692"/>
                </a:cubicBezTo>
                <a:cubicBezTo>
                  <a:pt x="290" y="690"/>
                  <a:pt x="291" y="688"/>
                  <a:pt x="292" y="687"/>
                </a:cubicBezTo>
                <a:cubicBezTo>
                  <a:pt x="292" y="686"/>
                  <a:pt x="293" y="685"/>
                  <a:pt x="294" y="685"/>
                </a:cubicBezTo>
                <a:cubicBezTo>
                  <a:pt x="294" y="686"/>
                  <a:pt x="294" y="686"/>
                  <a:pt x="295" y="686"/>
                </a:cubicBezTo>
                <a:cubicBezTo>
                  <a:pt x="296" y="686"/>
                  <a:pt x="296" y="686"/>
                  <a:pt x="296" y="686"/>
                </a:cubicBezTo>
                <a:cubicBezTo>
                  <a:pt x="296" y="686"/>
                  <a:pt x="295" y="686"/>
                  <a:pt x="295" y="686"/>
                </a:cubicBezTo>
                <a:cubicBezTo>
                  <a:pt x="295" y="686"/>
                  <a:pt x="294" y="686"/>
                  <a:pt x="295" y="686"/>
                </a:cubicBezTo>
                <a:cubicBezTo>
                  <a:pt x="295" y="686"/>
                  <a:pt x="295" y="687"/>
                  <a:pt x="295" y="687"/>
                </a:cubicBezTo>
                <a:cubicBezTo>
                  <a:pt x="296" y="687"/>
                  <a:pt x="296" y="687"/>
                  <a:pt x="295" y="686"/>
                </a:cubicBezTo>
                <a:cubicBezTo>
                  <a:pt x="295" y="685"/>
                  <a:pt x="294" y="685"/>
                  <a:pt x="294" y="685"/>
                </a:cubicBezTo>
                <a:cubicBezTo>
                  <a:pt x="294" y="685"/>
                  <a:pt x="294" y="684"/>
                  <a:pt x="294" y="684"/>
                </a:cubicBezTo>
                <a:cubicBezTo>
                  <a:pt x="294" y="682"/>
                  <a:pt x="294" y="682"/>
                  <a:pt x="296" y="682"/>
                </a:cubicBezTo>
                <a:cubicBezTo>
                  <a:pt x="297" y="683"/>
                  <a:pt x="297" y="682"/>
                  <a:pt x="297" y="682"/>
                </a:cubicBezTo>
                <a:cubicBezTo>
                  <a:pt x="297" y="682"/>
                  <a:pt x="296" y="682"/>
                  <a:pt x="296" y="682"/>
                </a:cubicBezTo>
                <a:cubicBezTo>
                  <a:pt x="296" y="682"/>
                  <a:pt x="295" y="682"/>
                  <a:pt x="296" y="683"/>
                </a:cubicBezTo>
                <a:cubicBezTo>
                  <a:pt x="296" y="683"/>
                  <a:pt x="296" y="683"/>
                  <a:pt x="296" y="683"/>
                </a:cubicBezTo>
                <a:cubicBezTo>
                  <a:pt x="296" y="683"/>
                  <a:pt x="297" y="683"/>
                  <a:pt x="296" y="682"/>
                </a:cubicBezTo>
                <a:moveTo>
                  <a:pt x="299" y="686"/>
                </a:moveTo>
                <a:cubicBezTo>
                  <a:pt x="299" y="683"/>
                  <a:pt x="299" y="683"/>
                  <a:pt x="299" y="682"/>
                </a:cubicBezTo>
                <a:cubicBezTo>
                  <a:pt x="298" y="683"/>
                  <a:pt x="298" y="684"/>
                  <a:pt x="298" y="684"/>
                </a:cubicBezTo>
                <a:cubicBezTo>
                  <a:pt x="298" y="685"/>
                  <a:pt x="298" y="685"/>
                  <a:pt x="299" y="686"/>
                </a:cubicBezTo>
                <a:moveTo>
                  <a:pt x="95" y="331"/>
                </a:moveTo>
                <a:cubicBezTo>
                  <a:pt x="96" y="332"/>
                  <a:pt x="95" y="333"/>
                  <a:pt x="95" y="333"/>
                </a:cubicBezTo>
                <a:cubicBezTo>
                  <a:pt x="94" y="333"/>
                  <a:pt x="94" y="332"/>
                  <a:pt x="93" y="332"/>
                </a:cubicBezTo>
                <a:cubicBezTo>
                  <a:pt x="91" y="333"/>
                  <a:pt x="89" y="332"/>
                  <a:pt x="88" y="331"/>
                </a:cubicBezTo>
                <a:cubicBezTo>
                  <a:pt x="87" y="331"/>
                  <a:pt x="87" y="330"/>
                  <a:pt x="87" y="330"/>
                </a:cubicBezTo>
                <a:cubicBezTo>
                  <a:pt x="86" y="330"/>
                  <a:pt x="85" y="330"/>
                  <a:pt x="84" y="330"/>
                </a:cubicBezTo>
                <a:cubicBezTo>
                  <a:pt x="84" y="330"/>
                  <a:pt x="83" y="329"/>
                  <a:pt x="82" y="329"/>
                </a:cubicBezTo>
                <a:cubicBezTo>
                  <a:pt x="81" y="329"/>
                  <a:pt x="80" y="328"/>
                  <a:pt x="78" y="328"/>
                </a:cubicBezTo>
                <a:cubicBezTo>
                  <a:pt x="77" y="327"/>
                  <a:pt x="75" y="327"/>
                  <a:pt x="74" y="327"/>
                </a:cubicBezTo>
                <a:cubicBezTo>
                  <a:pt x="73" y="327"/>
                  <a:pt x="72" y="326"/>
                  <a:pt x="71" y="326"/>
                </a:cubicBezTo>
                <a:cubicBezTo>
                  <a:pt x="70" y="327"/>
                  <a:pt x="69" y="326"/>
                  <a:pt x="68" y="326"/>
                </a:cubicBezTo>
                <a:cubicBezTo>
                  <a:pt x="68" y="325"/>
                  <a:pt x="66" y="326"/>
                  <a:pt x="66" y="325"/>
                </a:cubicBezTo>
                <a:cubicBezTo>
                  <a:pt x="65" y="324"/>
                  <a:pt x="63" y="325"/>
                  <a:pt x="63" y="324"/>
                </a:cubicBezTo>
                <a:cubicBezTo>
                  <a:pt x="62" y="324"/>
                  <a:pt x="61" y="324"/>
                  <a:pt x="60" y="323"/>
                </a:cubicBezTo>
                <a:cubicBezTo>
                  <a:pt x="59" y="322"/>
                  <a:pt x="59" y="321"/>
                  <a:pt x="60" y="319"/>
                </a:cubicBezTo>
                <a:cubicBezTo>
                  <a:pt x="61" y="318"/>
                  <a:pt x="60" y="317"/>
                  <a:pt x="61" y="316"/>
                </a:cubicBezTo>
                <a:cubicBezTo>
                  <a:pt x="62" y="315"/>
                  <a:pt x="61" y="314"/>
                  <a:pt x="61" y="313"/>
                </a:cubicBezTo>
                <a:cubicBezTo>
                  <a:pt x="61" y="313"/>
                  <a:pt x="62" y="312"/>
                  <a:pt x="62" y="312"/>
                </a:cubicBezTo>
                <a:cubicBezTo>
                  <a:pt x="62" y="310"/>
                  <a:pt x="63" y="310"/>
                  <a:pt x="63" y="309"/>
                </a:cubicBezTo>
                <a:cubicBezTo>
                  <a:pt x="63" y="308"/>
                  <a:pt x="63" y="306"/>
                  <a:pt x="63" y="306"/>
                </a:cubicBezTo>
                <a:cubicBezTo>
                  <a:pt x="64" y="305"/>
                  <a:pt x="64" y="304"/>
                  <a:pt x="64" y="303"/>
                </a:cubicBezTo>
                <a:cubicBezTo>
                  <a:pt x="64" y="302"/>
                  <a:pt x="65" y="301"/>
                  <a:pt x="65" y="300"/>
                </a:cubicBezTo>
                <a:cubicBezTo>
                  <a:pt x="66" y="299"/>
                  <a:pt x="66" y="298"/>
                  <a:pt x="66" y="297"/>
                </a:cubicBezTo>
                <a:cubicBezTo>
                  <a:pt x="67" y="297"/>
                  <a:pt x="68" y="297"/>
                  <a:pt x="69" y="297"/>
                </a:cubicBezTo>
                <a:cubicBezTo>
                  <a:pt x="70" y="299"/>
                  <a:pt x="72" y="298"/>
                  <a:pt x="73" y="298"/>
                </a:cubicBezTo>
                <a:cubicBezTo>
                  <a:pt x="74" y="301"/>
                  <a:pt x="72" y="302"/>
                  <a:pt x="72" y="304"/>
                </a:cubicBezTo>
                <a:cubicBezTo>
                  <a:pt x="71" y="305"/>
                  <a:pt x="72" y="307"/>
                  <a:pt x="71" y="307"/>
                </a:cubicBezTo>
                <a:cubicBezTo>
                  <a:pt x="70" y="308"/>
                  <a:pt x="71" y="309"/>
                  <a:pt x="71" y="310"/>
                </a:cubicBezTo>
                <a:cubicBezTo>
                  <a:pt x="71" y="311"/>
                  <a:pt x="70" y="312"/>
                  <a:pt x="70" y="312"/>
                </a:cubicBezTo>
                <a:cubicBezTo>
                  <a:pt x="70" y="313"/>
                  <a:pt x="70" y="314"/>
                  <a:pt x="70" y="315"/>
                </a:cubicBezTo>
                <a:cubicBezTo>
                  <a:pt x="70" y="315"/>
                  <a:pt x="69" y="315"/>
                  <a:pt x="69" y="316"/>
                </a:cubicBezTo>
                <a:cubicBezTo>
                  <a:pt x="69" y="317"/>
                  <a:pt x="71" y="317"/>
                  <a:pt x="72" y="318"/>
                </a:cubicBezTo>
                <a:cubicBezTo>
                  <a:pt x="73" y="318"/>
                  <a:pt x="73" y="318"/>
                  <a:pt x="74" y="318"/>
                </a:cubicBezTo>
                <a:cubicBezTo>
                  <a:pt x="76" y="317"/>
                  <a:pt x="77" y="319"/>
                  <a:pt x="78" y="319"/>
                </a:cubicBezTo>
                <a:cubicBezTo>
                  <a:pt x="79" y="319"/>
                  <a:pt x="79" y="320"/>
                  <a:pt x="80" y="320"/>
                </a:cubicBezTo>
                <a:cubicBezTo>
                  <a:pt x="82" y="319"/>
                  <a:pt x="83" y="321"/>
                  <a:pt x="85" y="321"/>
                </a:cubicBezTo>
                <a:cubicBezTo>
                  <a:pt x="86" y="322"/>
                  <a:pt x="87" y="322"/>
                  <a:pt x="89" y="322"/>
                </a:cubicBezTo>
                <a:cubicBezTo>
                  <a:pt x="90" y="322"/>
                  <a:pt x="91" y="322"/>
                  <a:pt x="91" y="323"/>
                </a:cubicBezTo>
                <a:cubicBezTo>
                  <a:pt x="92" y="323"/>
                  <a:pt x="92" y="324"/>
                  <a:pt x="92" y="325"/>
                </a:cubicBezTo>
                <a:cubicBezTo>
                  <a:pt x="93" y="324"/>
                  <a:pt x="93" y="324"/>
                  <a:pt x="93" y="324"/>
                </a:cubicBezTo>
                <a:cubicBezTo>
                  <a:pt x="94" y="325"/>
                  <a:pt x="96" y="324"/>
                  <a:pt x="97" y="325"/>
                </a:cubicBezTo>
                <a:cubicBezTo>
                  <a:pt x="97" y="325"/>
                  <a:pt x="97" y="326"/>
                  <a:pt x="96" y="326"/>
                </a:cubicBezTo>
                <a:cubicBezTo>
                  <a:pt x="98" y="327"/>
                  <a:pt x="97" y="328"/>
                  <a:pt x="97" y="329"/>
                </a:cubicBezTo>
                <a:cubicBezTo>
                  <a:pt x="96" y="329"/>
                  <a:pt x="95" y="330"/>
                  <a:pt x="94" y="330"/>
                </a:cubicBezTo>
                <a:cubicBezTo>
                  <a:pt x="94" y="330"/>
                  <a:pt x="94" y="330"/>
                  <a:pt x="94" y="330"/>
                </a:cubicBezTo>
                <a:cubicBezTo>
                  <a:pt x="93" y="330"/>
                  <a:pt x="93" y="330"/>
                  <a:pt x="94" y="331"/>
                </a:cubicBezTo>
                <a:cubicBezTo>
                  <a:pt x="94" y="331"/>
                  <a:pt x="94" y="331"/>
                  <a:pt x="94" y="331"/>
                </a:cubicBezTo>
                <a:cubicBezTo>
                  <a:pt x="95" y="331"/>
                  <a:pt x="95" y="331"/>
                  <a:pt x="95" y="331"/>
                </a:cubicBezTo>
                <a:cubicBezTo>
                  <a:pt x="94" y="330"/>
                  <a:pt x="93" y="329"/>
                  <a:pt x="92" y="329"/>
                </a:cubicBezTo>
                <a:cubicBezTo>
                  <a:pt x="92" y="329"/>
                  <a:pt x="93" y="329"/>
                  <a:pt x="93" y="329"/>
                </a:cubicBezTo>
                <a:cubicBezTo>
                  <a:pt x="93" y="329"/>
                  <a:pt x="93" y="328"/>
                  <a:pt x="93" y="328"/>
                </a:cubicBezTo>
                <a:cubicBezTo>
                  <a:pt x="92" y="328"/>
                  <a:pt x="92" y="328"/>
                  <a:pt x="92" y="327"/>
                </a:cubicBezTo>
                <a:cubicBezTo>
                  <a:pt x="92" y="327"/>
                  <a:pt x="92" y="328"/>
                  <a:pt x="92" y="328"/>
                </a:cubicBezTo>
                <a:cubicBezTo>
                  <a:pt x="92" y="328"/>
                  <a:pt x="92" y="329"/>
                  <a:pt x="92" y="329"/>
                </a:cubicBezTo>
                <a:cubicBezTo>
                  <a:pt x="93" y="330"/>
                  <a:pt x="93" y="330"/>
                  <a:pt x="95" y="331"/>
                </a:cubicBezTo>
                <a:moveTo>
                  <a:pt x="94" y="326"/>
                </a:moveTo>
                <a:cubicBezTo>
                  <a:pt x="94" y="325"/>
                  <a:pt x="94" y="325"/>
                  <a:pt x="94" y="325"/>
                </a:cubicBezTo>
                <a:cubicBezTo>
                  <a:pt x="94" y="326"/>
                  <a:pt x="94" y="326"/>
                  <a:pt x="94" y="326"/>
                </a:cubicBezTo>
                <a:cubicBezTo>
                  <a:pt x="94" y="326"/>
                  <a:pt x="94" y="326"/>
                  <a:pt x="94" y="326"/>
                </a:cubicBezTo>
                <a:cubicBezTo>
                  <a:pt x="94" y="326"/>
                  <a:pt x="94" y="326"/>
                  <a:pt x="94" y="326"/>
                </a:cubicBezTo>
                <a:moveTo>
                  <a:pt x="743" y="409"/>
                </a:moveTo>
                <a:cubicBezTo>
                  <a:pt x="743" y="410"/>
                  <a:pt x="743" y="411"/>
                  <a:pt x="744" y="411"/>
                </a:cubicBezTo>
                <a:cubicBezTo>
                  <a:pt x="744" y="412"/>
                  <a:pt x="743" y="412"/>
                  <a:pt x="743" y="413"/>
                </a:cubicBezTo>
                <a:cubicBezTo>
                  <a:pt x="743" y="413"/>
                  <a:pt x="742" y="412"/>
                  <a:pt x="742" y="412"/>
                </a:cubicBezTo>
                <a:cubicBezTo>
                  <a:pt x="742" y="412"/>
                  <a:pt x="742" y="412"/>
                  <a:pt x="742" y="412"/>
                </a:cubicBezTo>
                <a:cubicBezTo>
                  <a:pt x="740" y="413"/>
                  <a:pt x="739" y="411"/>
                  <a:pt x="738" y="411"/>
                </a:cubicBezTo>
                <a:cubicBezTo>
                  <a:pt x="737" y="411"/>
                  <a:pt x="736" y="411"/>
                  <a:pt x="735" y="411"/>
                </a:cubicBezTo>
                <a:cubicBezTo>
                  <a:pt x="734" y="411"/>
                  <a:pt x="733" y="410"/>
                  <a:pt x="732" y="410"/>
                </a:cubicBezTo>
                <a:cubicBezTo>
                  <a:pt x="731" y="410"/>
                  <a:pt x="730" y="408"/>
                  <a:pt x="729" y="409"/>
                </a:cubicBezTo>
                <a:cubicBezTo>
                  <a:pt x="727" y="409"/>
                  <a:pt x="727" y="408"/>
                  <a:pt x="725" y="408"/>
                </a:cubicBezTo>
                <a:cubicBezTo>
                  <a:pt x="724" y="408"/>
                  <a:pt x="724" y="407"/>
                  <a:pt x="723" y="407"/>
                </a:cubicBezTo>
                <a:cubicBezTo>
                  <a:pt x="722" y="407"/>
                  <a:pt x="721" y="407"/>
                  <a:pt x="721" y="407"/>
                </a:cubicBezTo>
                <a:cubicBezTo>
                  <a:pt x="720" y="407"/>
                  <a:pt x="720" y="406"/>
                  <a:pt x="719" y="406"/>
                </a:cubicBezTo>
                <a:cubicBezTo>
                  <a:pt x="718" y="406"/>
                  <a:pt x="717" y="406"/>
                  <a:pt x="715" y="407"/>
                </a:cubicBezTo>
                <a:cubicBezTo>
                  <a:pt x="715" y="407"/>
                  <a:pt x="714" y="407"/>
                  <a:pt x="714" y="407"/>
                </a:cubicBezTo>
                <a:cubicBezTo>
                  <a:pt x="704" y="407"/>
                  <a:pt x="694" y="407"/>
                  <a:pt x="685" y="407"/>
                </a:cubicBezTo>
                <a:cubicBezTo>
                  <a:pt x="684" y="406"/>
                  <a:pt x="684" y="404"/>
                  <a:pt x="684" y="403"/>
                </a:cubicBezTo>
                <a:cubicBezTo>
                  <a:pt x="684" y="402"/>
                  <a:pt x="684" y="400"/>
                  <a:pt x="684" y="399"/>
                </a:cubicBezTo>
                <a:cubicBezTo>
                  <a:pt x="686" y="398"/>
                  <a:pt x="687" y="399"/>
                  <a:pt x="688" y="399"/>
                </a:cubicBezTo>
                <a:cubicBezTo>
                  <a:pt x="690" y="398"/>
                  <a:pt x="691" y="399"/>
                  <a:pt x="692" y="399"/>
                </a:cubicBezTo>
                <a:cubicBezTo>
                  <a:pt x="696" y="399"/>
                  <a:pt x="696" y="399"/>
                  <a:pt x="696" y="399"/>
                </a:cubicBezTo>
                <a:cubicBezTo>
                  <a:pt x="697" y="399"/>
                  <a:pt x="698" y="398"/>
                  <a:pt x="699" y="399"/>
                </a:cubicBezTo>
                <a:cubicBezTo>
                  <a:pt x="700" y="399"/>
                  <a:pt x="701" y="397"/>
                  <a:pt x="702" y="398"/>
                </a:cubicBezTo>
                <a:cubicBezTo>
                  <a:pt x="705" y="398"/>
                  <a:pt x="708" y="398"/>
                  <a:pt x="711" y="398"/>
                </a:cubicBezTo>
                <a:cubicBezTo>
                  <a:pt x="712" y="398"/>
                  <a:pt x="713" y="398"/>
                  <a:pt x="713" y="398"/>
                </a:cubicBezTo>
                <a:cubicBezTo>
                  <a:pt x="713" y="399"/>
                  <a:pt x="714" y="399"/>
                  <a:pt x="714" y="399"/>
                </a:cubicBezTo>
                <a:cubicBezTo>
                  <a:pt x="716" y="397"/>
                  <a:pt x="719" y="398"/>
                  <a:pt x="721" y="398"/>
                </a:cubicBezTo>
                <a:cubicBezTo>
                  <a:pt x="722" y="398"/>
                  <a:pt x="722" y="398"/>
                  <a:pt x="723" y="398"/>
                </a:cubicBezTo>
                <a:cubicBezTo>
                  <a:pt x="723" y="398"/>
                  <a:pt x="723" y="397"/>
                  <a:pt x="723" y="397"/>
                </a:cubicBezTo>
                <a:cubicBezTo>
                  <a:pt x="724" y="396"/>
                  <a:pt x="724" y="398"/>
                  <a:pt x="725" y="398"/>
                </a:cubicBezTo>
                <a:cubicBezTo>
                  <a:pt x="725" y="398"/>
                  <a:pt x="726" y="398"/>
                  <a:pt x="726" y="398"/>
                </a:cubicBezTo>
                <a:cubicBezTo>
                  <a:pt x="726" y="398"/>
                  <a:pt x="726" y="399"/>
                  <a:pt x="726" y="399"/>
                </a:cubicBezTo>
                <a:cubicBezTo>
                  <a:pt x="726" y="400"/>
                  <a:pt x="726" y="400"/>
                  <a:pt x="727" y="400"/>
                </a:cubicBezTo>
                <a:cubicBezTo>
                  <a:pt x="728" y="400"/>
                  <a:pt x="728" y="401"/>
                  <a:pt x="729" y="402"/>
                </a:cubicBezTo>
                <a:cubicBezTo>
                  <a:pt x="729" y="402"/>
                  <a:pt x="728" y="403"/>
                  <a:pt x="728" y="403"/>
                </a:cubicBezTo>
                <a:cubicBezTo>
                  <a:pt x="728" y="403"/>
                  <a:pt x="728" y="403"/>
                  <a:pt x="728" y="403"/>
                </a:cubicBezTo>
                <a:cubicBezTo>
                  <a:pt x="730" y="403"/>
                  <a:pt x="732" y="403"/>
                  <a:pt x="733" y="403"/>
                </a:cubicBezTo>
                <a:cubicBezTo>
                  <a:pt x="734" y="404"/>
                  <a:pt x="734" y="405"/>
                  <a:pt x="734" y="405"/>
                </a:cubicBezTo>
                <a:cubicBezTo>
                  <a:pt x="735" y="404"/>
                  <a:pt x="736" y="404"/>
                  <a:pt x="737" y="404"/>
                </a:cubicBezTo>
                <a:cubicBezTo>
                  <a:pt x="738" y="405"/>
                  <a:pt x="737" y="405"/>
                  <a:pt x="737" y="405"/>
                </a:cubicBezTo>
                <a:cubicBezTo>
                  <a:pt x="737" y="406"/>
                  <a:pt x="736" y="406"/>
                  <a:pt x="737" y="407"/>
                </a:cubicBezTo>
                <a:cubicBezTo>
                  <a:pt x="738" y="407"/>
                  <a:pt x="737" y="409"/>
                  <a:pt x="739" y="410"/>
                </a:cubicBezTo>
                <a:cubicBezTo>
                  <a:pt x="740" y="410"/>
                  <a:pt x="740" y="410"/>
                  <a:pt x="741" y="410"/>
                </a:cubicBezTo>
                <a:cubicBezTo>
                  <a:pt x="742" y="410"/>
                  <a:pt x="743" y="409"/>
                  <a:pt x="743" y="409"/>
                </a:cubicBezTo>
                <a:moveTo>
                  <a:pt x="733" y="405"/>
                </a:moveTo>
                <a:cubicBezTo>
                  <a:pt x="733" y="405"/>
                  <a:pt x="732" y="404"/>
                  <a:pt x="732" y="404"/>
                </a:cubicBezTo>
                <a:cubicBezTo>
                  <a:pt x="732" y="404"/>
                  <a:pt x="732" y="404"/>
                  <a:pt x="732" y="405"/>
                </a:cubicBezTo>
                <a:cubicBezTo>
                  <a:pt x="732" y="405"/>
                  <a:pt x="732" y="405"/>
                  <a:pt x="732" y="405"/>
                </a:cubicBezTo>
                <a:cubicBezTo>
                  <a:pt x="732" y="405"/>
                  <a:pt x="733" y="405"/>
                  <a:pt x="733" y="405"/>
                </a:cubicBezTo>
                <a:moveTo>
                  <a:pt x="112" y="333"/>
                </a:moveTo>
                <a:cubicBezTo>
                  <a:pt x="111" y="331"/>
                  <a:pt x="111" y="330"/>
                  <a:pt x="110" y="330"/>
                </a:cubicBezTo>
                <a:cubicBezTo>
                  <a:pt x="108" y="330"/>
                  <a:pt x="109" y="329"/>
                  <a:pt x="109" y="328"/>
                </a:cubicBezTo>
                <a:cubicBezTo>
                  <a:pt x="109" y="328"/>
                  <a:pt x="109" y="327"/>
                  <a:pt x="110" y="327"/>
                </a:cubicBezTo>
                <a:cubicBezTo>
                  <a:pt x="110" y="328"/>
                  <a:pt x="111" y="328"/>
                  <a:pt x="112" y="328"/>
                </a:cubicBezTo>
                <a:cubicBezTo>
                  <a:pt x="112" y="328"/>
                  <a:pt x="113" y="329"/>
                  <a:pt x="114" y="329"/>
                </a:cubicBezTo>
                <a:cubicBezTo>
                  <a:pt x="115" y="330"/>
                  <a:pt x="116" y="331"/>
                  <a:pt x="118" y="330"/>
                </a:cubicBezTo>
                <a:cubicBezTo>
                  <a:pt x="119" y="330"/>
                  <a:pt x="120" y="332"/>
                  <a:pt x="121" y="331"/>
                </a:cubicBezTo>
                <a:cubicBezTo>
                  <a:pt x="122" y="331"/>
                  <a:pt x="123" y="331"/>
                  <a:pt x="123" y="332"/>
                </a:cubicBezTo>
                <a:cubicBezTo>
                  <a:pt x="124" y="332"/>
                  <a:pt x="125" y="332"/>
                  <a:pt x="126" y="332"/>
                </a:cubicBezTo>
                <a:cubicBezTo>
                  <a:pt x="127" y="332"/>
                  <a:pt x="127" y="333"/>
                  <a:pt x="128" y="333"/>
                </a:cubicBezTo>
                <a:cubicBezTo>
                  <a:pt x="129" y="333"/>
                  <a:pt x="131" y="333"/>
                  <a:pt x="132" y="334"/>
                </a:cubicBezTo>
                <a:cubicBezTo>
                  <a:pt x="135" y="334"/>
                  <a:pt x="135" y="334"/>
                  <a:pt x="135" y="334"/>
                </a:cubicBezTo>
                <a:cubicBezTo>
                  <a:pt x="136" y="333"/>
                  <a:pt x="135" y="332"/>
                  <a:pt x="136" y="331"/>
                </a:cubicBezTo>
                <a:cubicBezTo>
                  <a:pt x="137" y="330"/>
                  <a:pt x="136" y="329"/>
                  <a:pt x="137" y="328"/>
                </a:cubicBezTo>
                <a:cubicBezTo>
                  <a:pt x="137" y="328"/>
                  <a:pt x="137" y="328"/>
                  <a:pt x="137" y="328"/>
                </a:cubicBezTo>
                <a:cubicBezTo>
                  <a:pt x="137" y="327"/>
                  <a:pt x="137" y="325"/>
                  <a:pt x="138" y="324"/>
                </a:cubicBezTo>
                <a:cubicBezTo>
                  <a:pt x="138" y="323"/>
                  <a:pt x="138" y="322"/>
                  <a:pt x="139" y="321"/>
                </a:cubicBezTo>
                <a:cubicBezTo>
                  <a:pt x="139" y="321"/>
                  <a:pt x="139" y="320"/>
                  <a:pt x="139" y="320"/>
                </a:cubicBezTo>
                <a:cubicBezTo>
                  <a:pt x="139" y="318"/>
                  <a:pt x="140" y="318"/>
                  <a:pt x="140" y="316"/>
                </a:cubicBezTo>
                <a:cubicBezTo>
                  <a:pt x="140" y="316"/>
                  <a:pt x="141" y="316"/>
                  <a:pt x="141" y="316"/>
                </a:cubicBezTo>
                <a:cubicBezTo>
                  <a:pt x="142" y="316"/>
                  <a:pt x="142" y="317"/>
                  <a:pt x="143" y="317"/>
                </a:cubicBezTo>
                <a:cubicBezTo>
                  <a:pt x="145" y="316"/>
                  <a:pt x="146" y="318"/>
                  <a:pt x="148" y="318"/>
                </a:cubicBezTo>
                <a:cubicBezTo>
                  <a:pt x="147" y="319"/>
                  <a:pt x="148" y="321"/>
                  <a:pt x="147" y="322"/>
                </a:cubicBezTo>
                <a:cubicBezTo>
                  <a:pt x="146" y="322"/>
                  <a:pt x="147" y="323"/>
                  <a:pt x="146" y="324"/>
                </a:cubicBezTo>
                <a:cubicBezTo>
                  <a:pt x="146" y="325"/>
                  <a:pt x="145" y="326"/>
                  <a:pt x="145" y="327"/>
                </a:cubicBezTo>
                <a:cubicBezTo>
                  <a:pt x="145" y="328"/>
                  <a:pt x="145" y="329"/>
                  <a:pt x="145" y="330"/>
                </a:cubicBezTo>
                <a:cubicBezTo>
                  <a:pt x="145" y="331"/>
                  <a:pt x="143" y="332"/>
                  <a:pt x="144" y="333"/>
                </a:cubicBezTo>
                <a:cubicBezTo>
                  <a:pt x="144" y="334"/>
                  <a:pt x="144" y="335"/>
                  <a:pt x="143" y="335"/>
                </a:cubicBezTo>
                <a:cubicBezTo>
                  <a:pt x="142" y="336"/>
                  <a:pt x="143" y="337"/>
                  <a:pt x="142" y="338"/>
                </a:cubicBezTo>
                <a:cubicBezTo>
                  <a:pt x="141" y="339"/>
                  <a:pt x="142" y="340"/>
                  <a:pt x="142" y="341"/>
                </a:cubicBezTo>
                <a:cubicBezTo>
                  <a:pt x="142" y="342"/>
                  <a:pt x="141" y="342"/>
                  <a:pt x="141" y="343"/>
                </a:cubicBezTo>
                <a:cubicBezTo>
                  <a:pt x="141" y="344"/>
                  <a:pt x="141" y="344"/>
                  <a:pt x="141" y="345"/>
                </a:cubicBezTo>
                <a:cubicBezTo>
                  <a:pt x="138" y="345"/>
                  <a:pt x="138" y="345"/>
                  <a:pt x="136" y="345"/>
                </a:cubicBezTo>
                <a:cubicBezTo>
                  <a:pt x="135" y="344"/>
                  <a:pt x="135" y="343"/>
                  <a:pt x="134" y="344"/>
                </a:cubicBezTo>
                <a:cubicBezTo>
                  <a:pt x="133" y="344"/>
                  <a:pt x="132" y="343"/>
                  <a:pt x="132" y="343"/>
                </a:cubicBezTo>
                <a:cubicBezTo>
                  <a:pt x="131" y="342"/>
                  <a:pt x="130" y="343"/>
                  <a:pt x="129" y="343"/>
                </a:cubicBezTo>
                <a:cubicBezTo>
                  <a:pt x="128" y="343"/>
                  <a:pt x="127" y="343"/>
                  <a:pt x="127" y="342"/>
                </a:cubicBezTo>
                <a:cubicBezTo>
                  <a:pt x="126" y="341"/>
                  <a:pt x="125" y="342"/>
                  <a:pt x="124" y="341"/>
                </a:cubicBezTo>
                <a:cubicBezTo>
                  <a:pt x="122" y="340"/>
                  <a:pt x="120" y="339"/>
                  <a:pt x="118" y="340"/>
                </a:cubicBezTo>
                <a:cubicBezTo>
                  <a:pt x="118" y="340"/>
                  <a:pt x="118" y="340"/>
                  <a:pt x="118" y="340"/>
                </a:cubicBezTo>
                <a:cubicBezTo>
                  <a:pt x="117" y="339"/>
                  <a:pt x="117" y="339"/>
                  <a:pt x="117" y="339"/>
                </a:cubicBezTo>
                <a:cubicBezTo>
                  <a:pt x="116" y="338"/>
                  <a:pt x="116" y="338"/>
                  <a:pt x="116" y="338"/>
                </a:cubicBezTo>
                <a:cubicBezTo>
                  <a:pt x="115" y="338"/>
                  <a:pt x="115" y="339"/>
                  <a:pt x="114" y="338"/>
                </a:cubicBezTo>
                <a:cubicBezTo>
                  <a:pt x="114" y="338"/>
                  <a:pt x="113" y="338"/>
                  <a:pt x="113" y="338"/>
                </a:cubicBezTo>
                <a:cubicBezTo>
                  <a:pt x="113" y="337"/>
                  <a:pt x="112" y="337"/>
                  <a:pt x="113" y="336"/>
                </a:cubicBezTo>
                <a:cubicBezTo>
                  <a:pt x="113" y="336"/>
                  <a:pt x="113" y="336"/>
                  <a:pt x="113" y="335"/>
                </a:cubicBezTo>
                <a:cubicBezTo>
                  <a:pt x="113" y="335"/>
                  <a:pt x="112" y="335"/>
                  <a:pt x="111" y="335"/>
                </a:cubicBezTo>
                <a:cubicBezTo>
                  <a:pt x="110" y="335"/>
                  <a:pt x="110" y="335"/>
                  <a:pt x="110" y="334"/>
                </a:cubicBezTo>
                <a:cubicBezTo>
                  <a:pt x="110" y="334"/>
                  <a:pt x="110" y="333"/>
                  <a:pt x="110" y="333"/>
                </a:cubicBezTo>
                <a:cubicBezTo>
                  <a:pt x="111" y="333"/>
                  <a:pt x="111" y="332"/>
                  <a:pt x="112" y="333"/>
                </a:cubicBezTo>
                <a:cubicBezTo>
                  <a:pt x="112" y="334"/>
                  <a:pt x="112" y="333"/>
                  <a:pt x="112" y="333"/>
                </a:cubicBezTo>
                <a:cubicBezTo>
                  <a:pt x="112" y="333"/>
                  <a:pt x="111" y="333"/>
                  <a:pt x="111" y="333"/>
                </a:cubicBezTo>
                <a:cubicBezTo>
                  <a:pt x="111" y="333"/>
                  <a:pt x="110" y="333"/>
                  <a:pt x="111" y="334"/>
                </a:cubicBezTo>
                <a:cubicBezTo>
                  <a:pt x="111" y="334"/>
                  <a:pt x="111" y="334"/>
                  <a:pt x="111" y="334"/>
                </a:cubicBezTo>
                <a:cubicBezTo>
                  <a:pt x="112" y="334"/>
                  <a:pt x="112" y="334"/>
                  <a:pt x="112" y="333"/>
                </a:cubicBezTo>
                <a:moveTo>
                  <a:pt x="123" y="338"/>
                </a:moveTo>
                <a:cubicBezTo>
                  <a:pt x="123" y="339"/>
                  <a:pt x="123" y="339"/>
                  <a:pt x="123" y="339"/>
                </a:cubicBezTo>
                <a:cubicBezTo>
                  <a:pt x="123" y="339"/>
                  <a:pt x="124" y="338"/>
                  <a:pt x="124" y="338"/>
                </a:cubicBezTo>
                <a:cubicBezTo>
                  <a:pt x="124" y="338"/>
                  <a:pt x="123" y="338"/>
                  <a:pt x="123" y="338"/>
                </a:cubicBezTo>
                <a:cubicBezTo>
                  <a:pt x="123" y="338"/>
                  <a:pt x="123" y="338"/>
                  <a:pt x="123" y="338"/>
                </a:cubicBezTo>
                <a:moveTo>
                  <a:pt x="495" y="83"/>
                </a:moveTo>
                <a:cubicBezTo>
                  <a:pt x="494" y="84"/>
                  <a:pt x="494" y="83"/>
                  <a:pt x="494" y="83"/>
                </a:cubicBezTo>
                <a:cubicBezTo>
                  <a:pt x="494" y="83"/>
                  <a:pt x="493" y="83"/>
                  <a:pt x="493" y="83"/>
                </a:cubicBezTo>
                <a:cubicBezTo>
                  <a:pt x="493" y="82"/>
                  <a:pt x="492" y="82"/>
                  <a:pt x="492" y="81"/>
                </a:cubicBezTo>
                <a:cubicBezTo>
                  <a:pt x="492" y="81"/>
                  <a:pt x="493" y="80"/>
                  <a:pt x="493" y="80"/>
                </a:cubicBezTo>
                <a:cubicBezTo>
                  <a:pt x="493" y="78"/>
                  <a:pt x="492" y="77"/>
                  <a:pt x="493" y="76"/>
                </a:cubicBezTo>
                <a:cubicBezTo>
                  <a:pt x="494" y="75"/>
                  <a:pt x="493" y="74"/>
                  <a:pt x="494" y="73"/>
                </a:cubicBezTo>
                <a:cubicBezTo>
                  <a:pt x="494" y="72"/>
                  <a:pt x="495" y="71"/>
                  <a:pt x="495" y="70"/>
                </a:cubicBezTo>
                <a:cubicBezTo>
                  <a:pt x="496" y="69"/>
                  <a:pt x="496" y="68"/>
                  <a:pt x="496" y="67"/>
                </a:cubicBezTo>
                <a:cubicBezTo>
                  <a:pt x="496" y="66"/>
                  <a:pt x="496" y="66"/>
                  <a:pt x="496" y="66"/>
                </a:cubicBezTo>
                <a:cubicBezTo>
                  <a:pt x="497" y="66"/>
                  <a:pt x="496" y="64"/>
                  <a:pt x="497" y="63"/>
                </a:cubicBezTo>
                <a:cubicBezTo>
                  <a:pt x="497" y="63"/>
                  <a:pt x="498" y="62"/>
                  <a:pt x="498" y="62"/>
                </a:cubicBezTo>
                <a:cubicBezTo>
                  <a:pt x="497" y="60"/>
                  <a:pt x="498" y="60"/>
                  <a:pt x="499" y="59"/>
                </a:cubicBezTo>
                <a:cubicBezTo>
                  <a:pt x="499" y="59"/>
                  <a:pt x="500" y="60"/>
                  <a:pt x="500" y="60"/>
                </a:cubicBezTo>
                <a:cubicBezTo>
                  <a:pt x="501" y="60"/>
                  <a:pt x="502" y="60"/>
                  <a:pt x="502" y="60"/>
                </a:cubicBezTo>
                <a:cubicBezTo>
                  <a:pt x="503" y="60"/>
                  <a:pt x="504" y="61"/>
                  <a:pt x="504" y="61"/>
                </a:cubicBezTo>
                <a:cubicBezTo>
                  <a:pt x="506" y="61"/>
                  <a:pt x="507" y="62"/>
                  <a:pt x="508" y="62"/>
                </a:cubicBezTo>
                <a:cubicBezTo>
                  <a:pt x="509" y="63"/>
                  <a:pt x="510" y="62"/>
                  <a:pt x="511" y="63"/>
                </a:cubicBezTo>
                <a:cubicBezTo>
                  <a:pt x="512" y="64"/>
                  <a:pt x="513" y="64"/>
                  <a:pt x="514" y="64"/>
                </a:cubicBezTo>
                <a:cubicBezTo>
                  <a:pt x="515" y="63"/>
                  <a:pt x="516" y="65"/>
                  <a:pt x="517" y="65"/>
                </a:cubicBezTo>
                <a:cubicBezTo>
                  <a:pt x="518" y="65"/>
                  <a:pt x="519" y="64"/>
                  <a:pt x="520" y="66"/>
                </a:cubicBezTo>
                <a:cubicBezTo>
                  <a:pt x="521" y="66"/>
                  <a:pt x="522" y="65"/>
                  <a:pt x="523" y="67"/>
                </a:cubicBezTo>
                <a:cubicBezTo>
                  <a:pt x="523" y="67"/>
                  <a:pt x="524" y="67"/>
                  <a:pt x="524" y="67"/>
                </a:cubicBezTo>
                <a:cubicBezTo>
                  <a:pt x="524" y="67"/>
                  <a:pt x="524" y="68"/>
                  <a:pt x="524" y="69"/>
                </a:cubicBezTo>
                <a:cubicBezTo>
                  <a:pt x="523" y="70"/>
                  <a:pt x="523" y="71"/>
                  <a:pt x="523" y="73"/>
                </a:cubicBezTo>
                <a:cubicBezTo>
                  <a:pt x="523" y="73"/>
                  <a:pt x="523" y="73"/>
                  <a:pt x="522" y="74"/>
                </a:cubicBezTo>
                <a:cubicBezTo>
                  <a:pt x="522" y="74"/>
                  <a:pt x="521" y="74"/>
                  <a:pt x="521" y="74"/>
                </a:cubicBezTo>
                <a:cubicBezTo>
                  <a:pt x="520" y="74"/>
                  <a:pt x="520" y="73"/>
                  <a:pt x="519" y="73"/>
                </a:cubicBezTo>
                <a:cubicBezTo>
                  <a:pt x="518" y="74"/>
                  <a:pt x="517" y="72"/>
                  <a:pt x="517" y="72"/>
                </a:cubicBezTo>
                <a:cubicBezTo>
                  <a:pt x="516" y="72"/>
                  <a:pt x="515" y="72"/>
                  <a:pt x="514" y="72"/>
                </a:cubicBezTo>
                <a:cubicBezTo>
                  <a:pt x="513" y="72"/>
                  <a:pt x="512" y="71"/>
                  <a:pt x="511" y="71"/>
                </a:cubicBezTo>
                <a:cubicBezTo>
                  <a:pt x="510" y="71"/>
                  <a:pt x="510" y="71"/>
                  <a:pt x="509" y="71"/>
                </a:cubicBezTo>
                <a:cubicBezTo>
                  <a:pt x="508" y="70"/>
                  <a:pt x="506" y="70"/>
                  <a:pt x="505" y="70"/>
                </a:cubicBezTo>
                <a:cubicBezTo>
                  <a:pt x="504" y="71"/>
                  <a:pt x="504" y="71"/>
                  <a:pt x="503" y="72"/>
                </a:cubicBezTo>
                <a:cubicBezTo>
                  <a:pt x="503" y="72"/>
                  <a:pt x="503" y="73"/>
                  <a:pt x="503" y="73"/>
                </a:cubicBezTo>
                <a:cubicBezTo>
                  <a:pt x="503" y="74"/>
                  <a:pt x="504" y="75"/>
                  <a:pt x="503" y="76"/>
                </a:cubicBezTo>
                <a:cubicBezTo>
                  <a:pt x="502" y="77"/>
                  <a:pt x="503" y="78"/>
                  <a:pt x="502" y="79"/>
                </a:cubicBezTo>
                <a:cubicBezTo>
                  <a:pt x="501" y="80"/>
                  <a:pt x="501" y="82"/>
                  <a:pt x="501" y="83"/>
                </a:cubicBezTo>
                <a:cubicBezTo>
                  <a:pt x="500" y="84"/>
                  <a:pt x="500" y="85"/>
                  <a:pt x="499" y="86"/>
                </a:cubicBezTo>
                <a:cubicBezTo>
                  <a:pt x="499" y="88"/>
                  <a:pt x="497" y="88"/>
                  <a:pt x="495" y="86"/>
                </a:cubicBezTo>
                <a:cubicBezTo>
                  <a:pt x="495" y="86"/>
                  <a:pt x="495" y="86"/>
                  <a:pt x="495" y="86"/>
                </a:cubicBezTo>
                <a:cubicBezTo>
                  <a:pt x="495" y="83"/>
                  <a:pt x="495" y="83"/>
                  <a:pt x="495" y="83"/>
                </a:cubicBezTo>
                <a:cubicBezTo>
                  <a:pt x="495" y="84"/>
                  <a:pt x="495" y="84"/>
                  <a:pt x="495" y="84"/>
                </a:cubicBezTo>
                <a:cubicBezTo>
                  <a:pt x="495" y="84"/>
                  <a:pt x="496" y="84"/>
                  <a:pt x="496" y="84"/>
                </a:cubicBezTo>
                <a:cubicBezTo>
                  <a:pt x="496" y="85"/>
                  <a:pt x="496" y="85"/>
                  <a:pt x="497" y="85"/>
                </a:cubicBezTo>
                <a:cubicBezTo>
                  <a:pt x="497" y="85"/>
                  <a:pt x="497" y="85"/>
                  <a:pt x="497" y="85"/>
                </a:cubicBezTo>
                <a:cubicBezTo>
                  <a:pt x="497" y="86"/>
                  <a:pt x="498" y="86"/>
                  <a:pt x="498" y="85"/>
                </a:cubicBezTo>
                <a:cubicBezTo>
                  <a:pt x="498" y="85"/>
                  <a:pt x="499" y="84"/>
                  <a:pt x="498" y="84"/>
                </a:cubicBezTo>
                <a:cubicBezTo>
                  <a:pt x="498" y="83"/>
                  <a:pt x="497" y="82"/>
                  <a:pt x="495" y="83"/>
                </a:cubicBezTo>
                <a:moveTo>
                  <a:pt x="491" y="103"/>
                </a:moveTo>
                <a:cubicBezTo>
                  <a:pt x="490" y="106"/>
                  <a:pt x="491" y="107"/>
                  <a:pt x="492" y="106"/>
                </a:cubicBezTo>
                <a:cubicBezTo>
                  <a:pt x="492" y="106"/>
                  <a:pt x="492" y="106"/>
                  <a:pt x="493" y="105"/>
                </a:cubicBezTo>
                <a:cubicBezTo>
                  <a:pt x="493" y="105"/>
                  <a:pt x="494" y="106"/>
                  <a:pt x="494" y="106"/>
                </a:cubicBezTo>
                <a:cubicBezTo>
                  <a:pt x="494" y="107"/>
                  <a:pt x="494" y="108"/>
                  <a:pt x="494" y="109"/>
                </a:cubicBezTo>
                <a:cubicBezTo>
                  <a:pt x="493" y="110"/>
                  <a:pt x="491" y="109"/>
                  <a:pt x="490" y="110"/>
                </a:cubicBezTo>
                <a:cubicBezTo>
                  <a:pt x="490" y="110"/>
                  <a:pt x="491" y="111"/>
                  <a:pt x="492" y="112"/>
                </a:cubicBezTo>
                <a:cubicBezTo>
                  <a:pt x="492" y="112"/>
                  <a:pt x="492" y="113"/>
                  <a:pt x="492" y="114"/>
                </a:cubicBezTo>
                <a:cubicBezTo>
                  <a:pt x="492" y="115"/>
                  <a:pt x="491" y="115"/>
                  <a:pt x="491" y="116"/>
                </a:cubicBezTo>
                <a:cubicBezTo>
                  <a:pt x="491" y="116"/>
                  <a:pt x="491" y="117"/>
                  <a:pt x="491" y="118"/>
                </a:cubicBezTo>
                <a:cubicBezTo>
                  <a:pt x="490" y="118"/>
                  <a:pt x="490" y="118"/>
                  <a:pt x="489" y="118"/>
                </a:cubicBezTo>
                <a:cubicBezTo>
                  <a:pt x="489" y="119"/>
                  <a:pt x="490" y="119"/>
                  <a:pt x="490" y="119"/>
                </a:cubicBezTo>
                <a:cubicBezTo>
                  <a:pt x="489" y="120"/>
                  <a:pt x="489" y="121"/>
                  <a:pt x="489" y="122"/>
                </a:cubicBezTo>
                <a:cubicBezTo>
                  <a:pt x="489" y="124"/>
                  <a:pt x="488" y="125"/>
                  <a:pt x="488" y="126"/>
                </a:cubicBezTo>
                <a:cubicBezTo>
                  <a:pt x="487" y="127"/>
                  <a:pt x="487" y="128"/>
                  <a:pt x="487" y="129"/>
                </a:cubicBezTo>
                <a:cubicBezTo>
                  <a:pt x="487" y="129"/>
                  <a:pt x="487" y="129"/>
                  <a:pt x="487" y="129"/>
                </a:cubicBezTo>
                <a:cubicBezTo>
                  <a:pt x="486" y="129"/>
                  <a:pt x="486" y="129"/>
                  <a:pt x="486" y="128"/>
                </a:cubicBezTo>
                <a:cubicBezTo>
                  <a:pt x="486" y="128"/>
                  <a:pt x="486" y="128"/>
                  <a:pt x="486" y="128"/>
                </a:cubicBezTo>
                <a:cubicBezTo>
                  <a:pt x="483" y="126"/>
                  <a:pt x="483" y="126"/>
                  <a:pt x="483" y="126"/>
                </a:cubicBezTo>
                <a:cubicBezTo>
                  <a:pt x="483" y="126"/>
                  <a:pt x="483" y="126"/>
                  <a:pt x="483" y="127"/>
                </a:cubicBezTo>
                <a:cubicBezTo>
                  <a:pt x="482" y="127"/>
                  <a:pt x="482" y="127"/>
                  <a:pt x="483" y="127"/>
                </a:cubicBezTo>
                <a:cubicBezTo>
                  <a:pt x="483" y="127"/>
                  <a:pt x="483" y="128"/>
                  <a:pt x="483" y="128"/>
                </a:cubicBezTo>
                <a:cubicBezTo>
                  <a:pt x="483" y="128"/>
                  <a:pt x="482" y="128"/>
                  <a:pt x="482" y="128"/>
                </a:cubicBezTo>
                <a:cubicBezTo>
                  <a:pt x="481" y="127"/>
                  <a:pt x="480" y="127"/>
                  <a:pt x="480" y="127"/>
                </a:cubicBezTo>
                <a:cubicBezTo>
                  <a:pt x="480" y="126"/>
                  <a:pt x="479" y="125"/>
                  <a:pt x="480" y="124"/>
                </a:cubicBezTo>
                <a:cubicBezTo>
                  <a:pt x="480" y="124"/>
                  <a:pt x="481" y="123"/>
                  <a:pt x="482" y="123"/>
                </a:cubicBezTo>
                <a:cubicBezTo>
                  <a:pt x="481" y="123"/>
                  <a:pt x="480" y="122"/>
                  <a:pt x="480" y="122"/>
                </a:cubicBezTo>
                <a:cubicBezTo>
                  <a:pt x="481" y="121"/>
                  <a:pt x="482" y="122"/>
                  <a:pt x="484" y="121"/>
                </a:cubicBezTo>
                <a:cubicBezTo>
                  <a:pt x="482" y="121"/>
                  <a:pt x="482" y="121"/>
                  <a:pt x="480" y="120"/>
                </a:cubicBezTo>
                <a:cubicBezTo>
                  <a:pt x="480" y="120"/>
                  <a:pt x="480" y="119"/>
                  <a:pt x="481" y="119"/>
                </a:cubicBezTo>
                <a:cubicBezTo>
                  <a:pt x="481" y="118"/>
                  <a:pt x="481" y="117"/>
                  <a:pt x="482" y="116"/>
                </a:cubicBezTo>
                <a:cubicBezTo>
                  <a:pt x="482" y="115"/>
                  <a:pt x="482" y="114"/>
                  <a:pt x="483" y="113"/>
                </a:cubicBezTo>
                <a:cubicBezTo>
                  <a:pt x="483" y="113"/>
                  <a:pt x="483" y="112"/>
                  <a:pt x="483" y="112"/>
                </a:cubicBezTo>
                <a:cubicBezTo>
                  <a:pt x="484" y="110"/>
                  <a:pt x="484" y="110"/>
                  <a:pt x="486" y="109"/>
                </a:cubicBezTo>
                <a:cubicBezTo>
                  <a:pt x="486" y="109"/>
                  <a:pt x="487" y="109"/>
                  <a:pt x="487" y="109"/>
                </a:cubicBezTo>
                <a:cubicBezTo>
                  <a:pt x="487" y="109"/>
                  <a:pt x="487" y="108"/>
                  <a:pt x="487" y="108"/>
                </a:cubicBezTo>
                <a:cubicBezTo>
                  <a:pt x="487" y="108"/>
                  <a:pt x="487" y="107"/>
                  <a:pt x="487" y="107"/>
                </a:cubicBezTo>
                <a:cubicBezTo>
                  <a:pt x="486" y="107"/>
                  <a:pt x="485" y="107"/>
                  <a:pt x="485" y="107"/>
                </a:cubicBezTo>
                <a:cubicBezTo>
                  <a:pt x="484" y="107"/>
                  <a:pt x="484" y="107"/>
                  <a:pt x="484" y="107"/>
                </a:cubicBezTo>
                <a:cubicBezTo>
                  <a:pt x="485" y="106"/>
                  <a:pt x="486" y="105"/>
                  <a:pt x="487" y="104"/>
                </a:cubicBezTo>
                <a:cubicBezTo>
                  <a:pt x="487" y="105"/>
                  <a:pt x="487" y="105"/>
                  <a:pt x="487" y="105"/>
                </a:cubicBezTo>
                <a:cubicBezTo>
                  <a:pt x="487" y="106"/>
                  <a:pt x="487" y="106"/>
                  <a:pt x="487" y="106"/>
                </a:cubicBezTo>
                <a:cubicBezTo>
                  <a:pt x="488" y="106"/>
                  <a:pt x="489" y="105"/>
                  <a:pt x="489" y="105"/>
                </a:cubicBezTo>
                <a:cubicBezTo>
                  <a:pt x="489" y="104"/>
                  <a:pt x="488" y="104"/>
                  <a:pt x="488" y="104"/>
                </a:cubicBezTo>
                <a:cubicBezTo>
                  <a:pt x="486" y="103"/>
                  <a:pt x="486" y="102"/>
                  <a:pt x="487" y="101"/>
                </a:cubicBezTo>
                <a:cubicBezTo>
                  <a:pt x="487" y="100"/>
                  <a:pt x="488" y="100"/>
                  <a:pt x="488" y="99"/>
                </a:cubicBezTo>
                <a:cubicBezTo>
                  <a:pt x="488" y="99"/>
                  <a:pt x="487" y="98"/>
                  <a:pt x="488" y="98"/>
                </a:cubicBezTo>
                <a:cubicBezTo>
                  <a:pt x="488" y="97"/>
                  <a:pt x="488" y="97"/>
                  <a:pt x="488" y="97"/>
                </a:cubicBezTo>
                <a:cubicBezTo>
                  <a:pt x="488" y="95"/>
                  <a:pt x="489" y="95"/>
                  <a:pt x="489" y="94"/>
                </a:cubicBezTo>
                <a:cubicBezTo>
                  <a:pt x="491" y="94"/>
                  <a:pt x="491" y="94"/>
                  <a:pt x="491" y="94"/>
                </a:cubicBezTo>
                <a:cubicBezTo>
                  <a:pt x="492" y="95"/>
                  <a:pt x="493" y="96"/>
                  <a:pt x="493" y="98"/>
                </a:cubicBezTo>
                <a:cubicBezTo>
                  <a:pt x="494" y="97"/>
                  <a:pt x="494" y="97"/>
                  <a:pt x="494" y="97"/>
                </a:cubicBezTo>
                <a:cubicBezTo>
                  <a:pt x="496" y="97"/>
                  <a:pt x="497" y="97"/>
                  <a:pt x="499" y="97"/>
                </a:cubicBezTo>
                <a:cubicBezTo>
                  <a:pt x="500" y="97"/>
                  <a:pt x="500" y="98"/>
                  <a:pt x="501" y="98"/>
                </a:cubicBezTo>
                <a:cubicBezTo>
                  <a:pt x="502" y="98"/>
                  <a:pt x="503" y="98"/>
                  <a:pt x="504" y="99"/>
                </a:cubicBezTo>
                <a:cubicBezTo>
                  <a:pt x="504" y="99"/>
                  <a:pt x="504" y="99"/>
                  <a:pt x="505" y="99"/>
                </a:cubicBezTo>
                <a:cubicBezTo>
                  <a:pt x="506" y="99"/>
                  <a:pt x="507" y="99"/>
                  <a:pt x="507" y="100"/>
                </a:cubicBezTo>
                <a:cubicBezTo>
                  <a:pt x="508" y="100"/>
                  <a:pt x="509" y="100"/>
                  <a:pt x="510" y="100"/>
                </a:cubicBezTo>
                <a:cubicBezTo>
                  <a:pt x="511" y="100"/>
                  <a:pt x="511" y="101"/>
                  <a:pt x="511" y="101"/>
                </a:cubicBezTo>
                <a:cubicBezTo>
                  <a:pt x="510" y="102"/>
                  <a:pt x="510" y="103"/>
                  <a:pt x="510" y="103"/>
                </a:cubicBezTo>
                <a:cubicBezTo>
                  <a:pt x="509" y="104"/>
                  <a:pt x="509" y="105"/>
                  <a:pt x="509" y="105"/>
                </a:cubicBezTo>
                <a:cubicBezTo>
                  <a:pt x="509" y="107"/>
                  <a:pt x="507" y="108"/>
                  <a:pt x="505" y="107"/>
                </a:cubicBezTo>
                <a:cubicBezTo>
                  <a:pt x="504" y="106"/>
                  <a:pt x="503" y="106"/>
                  <a:pt x="502" y="105"/>
                </a:cubicBezTo>
                <a:cubicBezTo>
                  <a:pt x="501" y="105"/>
                  <a:pt x="501" y="105"/>
                  <a:pt x="500" y="105"/>
                </a:cubicBezTo>
                <a:cubicBezTo>
                  <a:pt x="499" y="106"/>
                  <a:pt x="497" y="106"/>
                  <a:pt x="496" y="105"/>
                </a:cubicBezTo>
                <a:cubicBezTo>
                  <a:pt x="496" y="104"/>
                  <a:pt x="495" y="105"/>
                  <a:pt x="495" y="104"/>
                </a:cubicBezTo>
                <a:cubicBezTo>
                  <a:pt x="494" y="104"/>
                  <a:pt x="494" y="104"/>
                  <a:pt x="494" y="104"/>
                </a:cubicBezTo>
                <a:cubicBezTo>
                  <a:pt x="494" y="104"/>
                  <a:pt x="493" y="103"/>
                  <a:pt x="493" y="104"/>
                </a:cubicBezTo>
                <a:cubicBezTo>
                  <a:pt x="493" y="104"/>
                  <a:pt x="492" y="104"/>
                  <a:pt x="491" y="105"/>
                </a:cubicBezTo>
                <a:cubicBezTo>
                  <a:pt x="491" y="105"/>
                  <a:pt x="490" y="106"/>
                  <a:pt x="491" y="103"/>
                </a:cubicBezTo>
                <a:cubicBezTo>
                  <a:pt x="492" y="100"/>
                  <a:pt x="491" y="100"/>
                  <a:pt x="491" y="98"/>
                </a:cubicBezTo>
                <a:cubicBezTo>
                  <a:pt x="491" y="98"/>
                  <a:pt x="490" y="98"/>
                  <a:pt x="490" y="98"/>
                </a:cubicBezTo>
                <a:cubicBezTo>
                  <a:pt x="489" y="98"/>
                  <a:pt x="489" y="98"/>
                  <a:pt x="489" y="99"/>
                </a:cubicBezTo>
                <a:cubicBezTo>
                  <a:pt x="489" y="100"/>
                  <a:pt x="489" y="101"/>
                  <a:pt x="491" y="102"/>
                </a:cubicBezTo>
                <a:cubicBezTo>
                  <a:pt x="493" y="102"/>
                  <a:pt x="494" y="103"/>
                  <a:pt x="495" y="103"/>
                </a:cubicBezTo>
                <a:cubicBezTo>
                  <a:pt x="496" y="104"/>
                  <a:pt x="497" y="104"/>
                  <a:pt x="497" y="102"/>
                </a:cubicBezTo>
                <a:cubicBezTo>
                  <a:pt x="497" y="102"/>
                  <a:pt x="497" y="101"/>
                  <a:pt x="496" y="101"/>
                </a:cubicBezTo>
                <a:cubicBezTo>
                  <a:pt x="495" y="101"/>
                  <a:pt x="494" y="101"/>
                  <a:pt x="491" y="103"/>
                </a:cubicBezTo>
                <a:moveTo>
                  <a:pt x="499" y="101"/>
                </a:moveTo>
                <a:cubicBezTo>
                  <a:pt x="499" y="101"/>
                  <a:pt x="500" y="101"/>
                  <a:pt x="499" y="101"/>
                </a:cubicBezTo>
                <a:cubicBezTo>
                  <a:pt x="499" y="101"/>
                  <a:pt x="499" y="101"/>
                  <a:pt x="499" y="101"/>
                </a:cubicBezTo>
                <a:cubicBezTo>
                  <a:pt x="499" y="101"/>
                  <a:pt x="498" y="101"/>
                  <a:pt x="499" y="102"/>
                </a:cubicBezTo>
                <a:cubicBezTo>
                  <a:pt x="499" y="102"/>
                  <a:pt x="499" y="101"/>
                  <a:pt x="500" y="100"/>
                </a:cubicBezTo>
                <a:cubicBezTo>
                  <a:pt x="500" y="100"/>
                  <a:pt x="500" y="100"/>
                  <a:pt x="499" y="100"/>
                </a:cubicBezTo>
                <a:cubicBezTo>
                  <a:pt x="499" y="100"/>
                  <a:pt x="499" y="101"/>
                  <a:pt x="499" y="101"/>
                </a:cubicBezTo>
                <a:cubicBezTo>
                  <a:pt x="500" y="101"/>
                  <a:pt x="500" y="101"/>
                  <a:pt x="500" y="101"/>
                </a:cubicBezTo>
                <a:cubicBezTo>
                  <a:pt x="500" y="101"/>
                  <a:pt x="500" y="100"/>
                  <a:pt x="500" y="100"/>
                </a:cubicBezTo>
                <a:cubicBezTo>
                  <a:pt x="500" y="100"/>
                  <a:pt x="500" y="100"/>
                  <a:pt x="499" y="101"/>
                </a:cubicBezTo>
                <a:moveTo>
                  <a:pt x="507" y="101"/>
                </a:moveTo>
                <a:cubicBezTo>
                  <a:pt x="506" y="101"/>
                  <a:pt x="506" y="101"/>
                  <a:pt x="506" y="102"/>
                </a:cubicBezTo>
                <a:cubicBezTo>
                  <a:pt x="505" y="101"/>
                  <a:pt x="504" y="100"/>
                  <a:pt x="503" y="101"/>
                </a:cubicBezTo>
                <a:cubicBezTo>
                  <a:pt x="504" y="102"/>
                  <a:pt x="504" y="103"/>
                  <a:pt x="506" y="103"/>
                </a:cubicBezTo>
                <a:cubicBezTo>
                  <a:pt x="507" y="103"/>
                  <a:pt x="507" y="102"/>
                  <a:pt x="507" y="101"/>
                </a:cubicBezTo>
                <a:moveTo>
                  <a:pt x="484" y="113"/>
                </a:moveTo>
                <a:cubicBezTo>
                  <a:pt x="485" y="113"/>
                  <a:pt x="485" y="113"/>
                  <a:pt x="485" y="114"/>
                </a:cubicBezTo>
                <a:cubicBezTo>
                  <a:pt x="486" y="114"/>
                  <a:pt x="486" y="114"/>
                  <a:pt x="486" y="114"/>
                </a:cubicBezTo>
                <a:cubicBezTo>
                  <a:pt x="486" y="114"/>
                  <a:pt x="486" y="114"/>
                  <a:pt x="487" y="114"/>
                </a:cubicBezTo>
                <a:cubicBezTo>
                  <a:pt x="487" y="114"/>
                  <a:pt x="487" y="113"/>
                  <a:pt x="487" y="113"/>
                </a:cubicBezTo>
                <a:cubicBezTo>
                  <a:pt x="487" y="113"/>
                  <a:pt x="487" y="112"/>
                  <a:pt x="487" y="112"/>
                </a:cubicBezTo>
                <a:cubicBezTo>
                  <a:pt x="486" y="112"/>
                  <a:pt x="485" y="112"/>
                  <a:pt x="484" y="113"/>
                </a:cubicBezTo>
                <a:moveTo>
                  <a:pt x="505" y="105"/>
                </a:moveTo>
                <a:cubicBezTo>
                  <a:pt x="505" y="105"/>
                  <a:pt x="505" y="105"/>
                  <a:pt x="505" y="105"/>
                </a:cubicBezTo>
                <a:cubicBezTo>
                  <a:pt x="506" y="105"/>
                  <a:pt x="506" y="105"/>
                  <a:pt x="507" y="105"/>
                </a:cubicBezTo>
                <a:cubicBezTo>
                  <a:pt x="507" y="105"/>
                  <a:pt x="507" y="104"/>
                  <a:pt x="507" y="104"/>
                </a:cubicBezTo>
                <a:cubicBezTo>
                  <a:pt x="507" y="104"/>
                  <a:pt x="507" y="104"/>
                  <a:pt x="506" y="104"/>
                </a:cubicBezTo>
                <a:cubicBezTo>
                  <a:pt x="506" y="104"/>
                  <a:pt x="506" y="105"/>
                  <a:pt x="505" y="105"/>
                </a:cubicBezTo>
                <a:moveTo>
                  <a:pt x="483" y="123"/>
                </a:moveTo>
                <a:cubicBezTo>
                  <a:pt x="483" y="123"/>
                  <a:pt x="483" y="123"/>
                  <a:pt x="483" y="123"/>
                </a:cubicBezTo>
                <a:cubicBezTo>
                  <a:pt x="483" y="123"/>
                  <a:pt x="483" y="123"/>
                  <a:pt x="483" y="123"/>
                </a:cubicBezTo>
                <a:cubicBezTo>
                  <a:pt x="483" y="123"/>
                  <a:pt x="483" y="123"/>
                  <a:pt x="483" y="123"/>
                </a:cubicBezTo>
                <a:cubicBezTo>
                  <a:pt x="483" y="123"/>
                  <a:pt x="483" y="123"/>
                  <a:pt x="483" y="123"/>
                </a:cubicBezTo>
                <a:moveTo>
                  <a:pt x="195" y="125"/>
                </a:moveTo>
                <a:cubicBezTo>
                  <a:pt x="195" y="124"/>
                  <a:pt x="195" y="123"/>
                  <a:pt x="195" y="122"/>
                </a:cubicBezTo>
                <a:cubicBezTo>
                  <a:pt x="194" y="122"/>
                  <a:pt x="193" y="123"/>
                  <a:pt x="192" y="123"/>
                </a:cubicBezTo>
                <a:cubicBezTo>
                  <a:pt x="192" y="122"/>
                  <a:pt x="191" y="122"/>
                  <a:pt x="191" y="122"/>
                </a:cubicBezTo>
                <a:cubicBezTo>
                  <a:pt x="191" y="122"/>
                  <a:pt x="191" y="121"/>
                  <a:pt x="192" y="121"/>
                </a:cubicBezTo>
                <a:cubicBezTo>
                  <a:pt x="192" y="120"/>
                  <a:pt x="192" y="120"/>
                  <a:pt x="193" y="120"/>
                </a:cubicBezTo>
                <a:cubicBezTo>
                  <a:pt x="196" y="120"/>
                  <a:pt x="196" y="120"/>
                  <a:pt x="196" y="120"/>
                </a:cubicBezTo>
                <a:cubicBezTo>
                  <a:pt x="196" y="120"/>
                  <a:pt x="196" y="121"/>
                  <a:pt x="196" y="121"/>
                </a:cubicBezTo>
                <a:cubicBezTo>
                  <a:pt x="196" y="121"/>
                  <a:pt x="196" y="121"/>
                  <a:pt x="196" y="121"/>
                </a:cubicBezTo>
                <a:cubicBezTo>
                  <a:pt x="197" y="120"/>
                  <a:pt x="198" y="121"/>
                  <a:pt x="199" y="121"/>
                </a:cubicBezTo>
                <a:cubicBezTo>
                  <a:pt x="201" y="120"/>
                  <a:pt x="201" y="121"/>
                  <a:pt x="202" y="122"/>
                </a:cubicBezTo>
                <a:cubicBezTo>
                  <a:pt x="204" y="122"/>
                  <a:pt x="205" y="123"/>
                  <a:pt x="207" y="124"/>
                </a:cubicBezTo>
                <a:cubicBezTo>
                  <a:pt x="208" y="124"/>
                  <a:pt x="209" y="126"/>
                  <a:pt x="210" y="127"/>
                </a:cubicBezTo>
                <a:cubicBezTo>
                  <a:pt x="211" y="128"/>
                  <a:pt x="213" y="129"/>
                  <a:pt x="214" y="131"/>
                </a:cubicBezTo>
                <a:cubicBezTo>
                  <a:pt x="215" y="132"/>
                  <a:pt x="216" y="133"/>
                  <a:pt x="217" y="133"/>
                </a:cubicBezTo>
                <a:cubicBezTo>
                  <a:pt x="218" y="134"/>
                  <a:pt x="218" y="135"/>
                  <a:pt x="219" y="135"/>
                </a:cubicBezTo>
                <a:cubicBezTo>
                  <a:pt x="220" y="137"/>
                  <a:pt x="221" y="137"/>
                  <a:pt x="221" y="138"/>
                </a:cubicBezTo>
                <a:cubicBezTo>
                  <a:pt x="222" y="139"/>
                  <a:pt x="222" y="140"/>
                  <a:pt x="222" y="141"/>
                </a:cubicBezTo>
                <a:cubicBezTo>
                  <a:pt x="222" y="141"/>
                  <a:pt x="222" y="141"/>
                  <a:pt x="222" y="141"/>
                </a:cubicBezTo>
                <a:cubicBezTo>
                  <a:pt x="223" y="141"/>
                  <a:pt x="223" y="141"/>
                  <a:pt x="223" y="141"/>
                </a:cubicBezTo>
                <a:cubicBezTo>
                  <a:pt x="223" y="141"/>
                  <a:pt x="224" y="142"/>
                  <a:pt x="223" y="142"/>
                </a:cubicBezTo>
                <a:cubicBezTo>
                  <a:pt x="223" y="142"/>
                  <a:pt x="223" y="142"/>
                  <a:pt x="222" y="142"/>
                </a:cubicBezTo>
                <a:cubicBezTo>
                  <a:pt x="220" y="143"/>
                  <a:pt x="220" y="143"/>
                  <a:pt x="221" y="144"/>
                </a:cubicBezTo>
                <a:cubicBezTo>
                  <a:pt x="222" y="146"/>
                  <a:pt x="221" y="147"/>
                  <a:pt x="221" y="149"/>
                </a:cubicBezTo>
                <a:cubicBezTo>
                  <a:pt x="221" y="149"/>
                  <a:pt x="221" y="149"/>
                  <a:pt x="221" y="149"/>
                </a:cubicBezTo>
                <a:cubicBezTo>
                  <a:pt x="221" y="149"/>
                  <a:pt x="221" y="149"/>
                  <a:pt x="221" y="149"/>
                </a:cubicBezTo>
                <a:cubicBezTo>
                  <a:pt x="220" y="147"/>
                  <a:pt x="219" y="148"/>
                  <a:pt x="218" y="148"/>
                </a:cubicBezTo>
                <a:cubicBezTo>
                  <a:pt x="217" y="148"/>
                  <a:pt x="216" y="148"/>
                  <a:pt x="216" y="147"/>
                </a:cubicBezTo>
                <a:cubicBezTo>
                  <a:pt x="216" y="146"/>
                  <a:pt x="215" y="145"/>
                  <a:pt x="214" y="144"/>
                </a:cubicBezTo>
                <a:cubicBezTo>
                  <a:pt x="213" y="143"/>
                  <a:pt x="212" y="141"/>
                  <a:pt x="211" y="140"/>
                </a:cubicBezTo>
                <a:cubicBezTo>
                  <a:pt x="210" y="139"/>
                  <a:pt x="209" y="138"/>
                  <a:pt x="207" y="136"/>
                </a:cubicBezTo>
                <a:cubicBezTo>
                  <a:pt x="206" y="135"/>
                  <a:pt x="205" y="134"/>
                  <a:pt x="204" y="133"/>
                </a:cubicBezTo>
                <a:cubicBezTo>
                  <a:pt x="202" y="131"/>
                  <a:pt x="200" y="130"/>
                  <a:pt x="198" y="129"/>
                </a:cubicBezTo>
                <a:cubicBezTo>
                  <a:pt x="197" y="128"/>
                  <a:pt x="196" y="129"/>
                  <a:pt x="196" y="128"/>
                </a:cubicBezTo>
                <a:cubicBezTo>
                  <a:pt x="197" y="127"/>
                  <a:pt x="197" y="126"/>
                  <a:pt x="197" y="126"/>
                </a:cubicBezTo>
                <a:cubicBezTo>
                  <a:pt x="197" y="125"/>
                  <a:pt x="198" y="125"/>
                  <a:pt x="198" y="125"/>
                </a:cubicBezTo>
                <a:cubicBezTo>
                  <a:pt x="198" y="125"/>
                  <a:pt x="199" y="125"/>
                  <a:pt x="199" y="125"/>
                </a:cubicBezTo>
                <a:cubicBezTo>
                  <a:pt x="199" y="125"/>
                  <a:pt x="198" y="124"/>
                  <a:pt x="198" y="124"/>
                </a:cubicBezTo>
                <a:cubicBezTo>
                  <a:pt x="197" y="124"/>
                  <a:pt x="196" y="125"/>
                  <a:pt x="195" y="125"/>
                </a:cubicBezTo>
                <a:moveTo>
                  <a:pt x="627" y="188"/>
                </a:moveTo>
                <a:cubicBezTo>
                  <a:pt x="627" y="187"/>
                  <a:pt x="627" y="187"/>
                  <a:pt x="627" y="187"/>
                </a:cubicBezTo>
                <a:cubicBezTo>
                  <a:pt x="627" y="187"/>
                  <a:pt x="628" y="186"/>
                  <a:pt x="628" y="186"/>
                </a:cubicBezTo>
                <a:cubicBezTo>
                  <a:pt x="629" y="186"/>
                  <a:pt x="630" y="186"/>
                  <a:pt x="630" y="187"/>
                </a:cubicBezTo>
                <a:cubicBezTo>
                  <a:pt x="630" y="187"/>
                  <a:pt x="629" y="187"/>
                  <a:pt x="628" y="187"/>
                </a:cubicBezTo>
                <a:cubicBezTo>
                  <a:pt x="628" y="191"/>
                  <a:pt x="628" y="191"/>
                  <a:pt x="628" y="191"/>
                </a:cubicBezTo>
                <a:cubicBezTo>
                  <a:pt x="628" y="191"/>
                  <a:pt x="628" y="191"/>
                  <a:pt x="628" y="191"/>
                </a:cubicBezTo>
                <a:cubicBezTo>
                  <a:pt x="627" y="191"/>
                  <a:pt x="627" y="191"/>
                  <a:pt x="627" y="192"/>
                </a:cubicBezTo>
                <a:cubicBezTo>
                  <a:pt x="627" y="192"/>
                  <a:pt x="627" y="193"/>
                  <a:pt x="628" y="193"/>
                </a:cubicBezTo>
                <a:cubicBezTo>
                  <a:pt x="627" y="193"/>
                  <a:pt x="627" y="193"/>
                  <a:pt x="627" y="194"/>
                </a:cubicBezTo>
                <a:cubicBezTo>
                  <a:pt x="626" y="194"/>
                  <a:pt x="627" y="194"/>
                  <a:pt x="627" y="195"/>
                </a:cubicBezTo>
                <a:cubicBezTo>
                  <a:pt x="628" y="195"/>
                  <a:pt x="628" y="195"/>
                  <a:pt x="628" y="195"/>
                </a:cubicBezTo>
                <a:cubicBezTo>
                  <a:pt x="628" y="196"/>
                  <a:pt x="627" y="198"/>
                  <a:pt x="626" y="199"/>
                </a:cubicBezTo>
                <a:cubicBezTo>
                  <a:pt x="620" y="204"/>
                  <a:pt x="615" y="210"/>
                  <a:pt x="609" y="215"/>
                </a:cubicBezTo>
                <a:cubicBezTo>
                  <a:pt x="609" y="216"/>
                  <a:pt x="608" y="216"/>
                  <a:pt x="608" y="216"/>
                </a:cubicBezTo>
                <a:cubicBezTo>
                  <a:pt x="607" y="216"/>
                  <a:pt x="607" y="216"/>
                  <a:pt x="607" y="216"/>
                </a:cubicBezTo>
                <a:cubicBezTo>
                  <a:pt x="605" y="214"/>
                  <a:pt x="603" y="213"/>
                  <a:pt x="602" y="211"/>
                </a:cubicBezTo>
                <a:cubicBezTo>
                  <a:pt x="602" y="210"/>
                  <a:pt x="602" y="210"/>
                  <a:pt x="602" y="210"/>
                </a:cubicBezTo>
                <a:cubicBezTo>
                  <a:pt x="602" y="209"/>
                  <a:pt x="602" y="209"/>
                  <a:pt x="602" y="209"/>
                </a:cubicBezTo>
                <a:cubicBezTo>
                  <a:pt x="603" y="208"/>
                  <a:pt x="604" y="207"/>
                  <a:pt x="605" y="206"/>
                </a:cubicBezTo>
                <a:cubicBezTo>
                  <a:pt x="607" y="206"/>
                  <a:pt x="607" y="205"/>
                  <a:pt x="608" y="205"/>
                </a:cubicBezTo>
                <a:cubicBezTo>
                  <a:pt x="609" y="203"/>
                  <a:pt x="610" y="202"/>
                  <a:pt x="611" y="200"/>
                </a:cubicBezTo>
                <a:cubicBezTo>
                  <a:pt x="612" y="198"/>
                  <a:pt x="614" y="198"/>
                  <a:pt x="615" y="197"/>
                </a:cubicBezTo>
                <a:cubicBezTo>
                  <a:pt x="616" y="195"/>
                  <a:pt x="618" y="194"/>
                  <a:pt x="619" y="193"/>
                </a:cubicBezTo>
                <a:cubicBezTo>
                  <a:pt x="620" y="192"/>
                  <a:pt x="621" y="191"/>
                  <a:pt x="621" y="190"/>
                </a:cubicBezTo>
                <a:cubicBezTo>
                  <a:pt x="623" y="190"/>
                  <a:pt x="623" y="189"/>
                  <a:pt x="624" y="188"/>
                </a:cubicBezTo>
                <a:cubicBezTo>
                  <a:pt x="627" y="188"/>
                  <a:pt x="627" y="188"/>
                  <a:pt x="627" y="188"/>
                </a:cubicBezTo>
                <a:cubicBezTo>
                  <a:pt x="627" y="189"/>
                  <a:pt x="627" y="189"/>
                  <a:pt x="627" y="189"/>
                </a:cubicBezTo>
                <a:cubicBezTo>
                  <a:pt x="627" y="189"/>
                  <a:pt x="627" y="189"/>
                  <a:pt x="627" y="189"/>
                </a:cubicBezTo>
                <a:cubicBezTo>
                  <a:pt x="626" y="189"/>
                  <a:pt x="626" y="189"/>
                  <a:pt x="626" y="189"/>
                </a:cubicBezTo>
                <a:cubicBezTo>
                  <a:pt x="626" y="189"/>
                  <a:pt x="625" y="189"/>
                  <a:pt x="626" y="190"/>
                </a:cubicBezTo>
                <a:cubicBezTo>
                  <a:pt x="626" y="190"/>
                  <a:pt x="626" y="189"/>
                  <a:pt x="627" y="189"/>
                </a:cubicBezTo>
                <a:cubicBezTo>
                  <a:pt x="627" y="189"/>
                  <a:pt x="627" y="189"/>
                  <a:pt x="627" y="189"/>
                </a:cubicBezTo>
                <a:cubicBezTo>
                  <a:pt x="627" y="188"/>
                  <a:pt x="627" y="188"/>
                  <a:pt x="627" y="188"/>
                </a:cubicBezTo>
                <a:moveTo>
                  <a:pt x="329" y="143"/>
                </a:moveTo>
                <a:cubicBezTo>
                  <a:pt x="328" y="143"/>
                  <a:pt x="328" y="144"/>
                  <a:pt x="327" y="145"/>
                </a:cubicBezTo>
                <a:cubicBezTo>
                  <a:pt x="327" y="145"/>
                  <a:pt x="326" y="145"/>
                  <a:pt x="325" y="145"/>
                </a:cubicBezTo>
                <a:cubicBezTo>
                  <a:pt x="324" y="145"/>
                  <a:pt x="323" y="147"/>
                  <a:pt x="322" y="146"/>
                </a:cubicBezTo>
                <a:cubicBezTo>
                  <a:pt x="322" y="146"/>
                  <a:pt x="321" y="147"/>
                  <a:pt x="321" y="147"/>
                </a:cubicBezTo>
                <a:cubicBezTo>
                  <a:pt x="321" y="148"/>
                  <a:pt x="321" y="148"/>
                  <a:pt x="321" y="148"/>
                </a:cubicBezTo>
                <a:cubicBezTo>
                  <a:pt x="319" y="147"/>
                  <a:pt x="318" y="149"/>
                  <a:pt x="317" y="149"/>
                </a:cubicBezTo>
                <a:cubicBezTo>
                  <a:pt x="316" y="149"/>
                  <a:pt x="316" y="149"/>
                  <a:pt x="316" y="149"/>
                </a:cubicBezTo>
                <a:cubicBezTo>
                  <a:pt x="314" y="149"/>
                  <a:pt x="312" y="149"/>
                  <a:pt x="310" y="149"/>
                </a:cubicBezTo>
                <a:cubicBezTo>
                  <a:pt x="309" y="148"/>
                  <a:pt x="307" y="147"/>
                  <a:pt x="305" y="146"/>
                </a:cubicBezTo>
                <a:cubicBezTo>
                  <a:pt x="304" y="146"/>
                  <a:pt x="304" y="145"/>
                  <a:pt x="304" y="145"/>
                </a:cubicBezTo>
                <a:cubicBezTo>
                  <a:pt x="303" y="144"/>
                  <a:pt x="302" y="143"/>
                  <a:pt x="301" y="142"/>
                </a:cubicBezTo>
                <a:cubicBezTo>
                  <a:pt x="301" y="141"/>
                  <a:pt x="300" y="140"/>
                  <a:pt x="300" y="139"/>
                </a:cubicBezTo>
                <a:cubicBezTo>
                  <a:pt x="299" y="137"/>
                  <a:pt x="298" y="137"/>
                  <a:pt x="298" y="135"/>
                </a:cubicBezTo>
                <a:cubicBezTo>
                  <a:pt x="298" y="135"/>
                  <a:pt x="298" y="135"/>
                  <a:pt x="297" y="134"/>
                </a:cubicBezTo>
                <a:cubicBezTo>
                  <a:pt x="298" y="134"/>
                  <a:pt x="299" y="133"/>
                  <a:pt x="300" y="133"/>
                </a:cubicBezTo>
                <a:cubicBezTo>
                  <a:pt x="300" y="132"/>
                  <a:pt x="301" y="132"/>
                  <a:pt x="302" y="132"/>
                </a:cubicBezTo>
                <a:cubicBezTo>
                  <a:pt x="303" y="132"/>
                  <a:pt x="303" y="132"/>
                  <a:pt x="303" y="131"/>
                </a:cubicBezTo>
                <a:cubicBezTo>
                  <a:pt x="304" y="131"/>
                  <a:pt x="304" y="131"/>
                  <a:pt x="305" y="131"/>
                </a:cubicBezTo>
                <a:cubicBezTo>
                  <a:pt x="306" y="133"/>
                  <a:pt x="306" y="134"/>
                  <a:pt x="308" y="135"/>
                </a:cubicBezTo>
                <a:cubicBezTo>
                  <a:pt x="308" y="137"/>
                  <a:pt x="310" y="138"/>
                  <a:pt x="311" y="139"/>
                </a:cubicBezTo>
                <a:cubicBezTo>
                  <a:pt x="313" y="140"/>
                  <a:pt x="315" y="141"/>
                  <a:pt x="317" y="140"/>
                </a:cubicBezTo>
                <a:cubicBezTo>
                  <a:pt x="319" y="139"/>
                  <a:pt x="321" y="139"/>
                  <a:pt x="322" y="138"/>
                </a:cubicBezTo>
                <a:cubicBezTo>
                  <a:pt x="322" y="137"/>
                  <a:pt x="322" y="138"/>
                  <a:pt x="322" y="138"/>
                </a:cubicBezTo>
                <a:cubicBezTo>
                  <a:pt x="323" y="139"/>
                  <a:pt x="323" y="139"/>
                  <a:pt x="324" y="139"/>
                </a:cubicBezTo>
                <a:cubicBezTo>
                  <a:pt x="325" y="140"/>
                  <a:pt x="325" y="139"/>
                  <a:pt x="325" y="139"/>
                </a:cubicBezTo>
                <a:cubicBezTo>
                  <a:pt x="325" y="139"/>
                  <a:pt x="326" y="139"/>
                  <a:pt x="326" y="139"/>
                </a:cubicBezTo>
                <a:cubicBezTo>
                  <a:pt x="327" y="139"/>
                  <a:pt x="328" y="140"/>
                  <a:pt x="329" y="141"/>
                </a:cubicBezTo>
                <a:cubicBezTo>
                  <a:pt x="329" y="141"/>
                  <a:pt x="329" y="142"/>
                  <a:pt x="329" y="143"/>
                </a:cubicBezTo>
                <a:moveTo>
                  <a:pt x="107" y="359"/>
                </a:moveTo>
                <a:cubicBezTo>
                  <a:pt x="107" y="358"/>
                  <a:pt x="107" y="358"/>
                  <a:pt x="107" y="358"/>
                </a:cubicBezTo>
                <a:cubicBezTo>
                  <a:pt x="107" y="358"/>
                  <a:pt x="108" y="357"/>
                  <a:pt x="108" y="357"/>
                </a:cubicBezTo>
                <a:cubicBezTo>
                  <a:pt x="108" y="357"/>
                  <a:pt x="110" y="354"/>
                  <a:pt x="109" y="354"/>
                </a:cubicBezTo>
                <a:cubicBezTo>
                  <a:pt x="109" y="354"/>
                  <a:pt x="109" y="354"/>
                  <a:pt x="109" y="354"/>
                </a:cubicBezTo>
                <a:cubicBezTo>
                  <a:pt x="108" y="354"/>
                  <a:pt x="108" y="354"/>
                  <a:pt x="108" y="354"/>
                </a:cubicBezTo>
                <a:cubicBezTo>
                  <a:pt x="108" y="353"/>
                  <a:pt x="109" y="352"/>
                  <a:pt x="110" y="352"/>
                </a:cubicBezTo>
                <a:cubicBezTo>
                  <a:pt x="110" y="352"/>
                  <a:pt x="110" y="353"/>
                  <a:pt x="110" y="353"/>
                </a:cubicBezTo>
                <a:cubicBezTo>
                  <a:pt x="111" y="353"/>
                  <a:pt x="111" y="353"/>
                  <a:pt x="111" y="352"/>
                </a:cubicBezTo>
                <a:cubicBezTo>
                  <a:pt x="112" y="352"/>
                  <a:pt x="114" y="352"/>
                  <a:pt x="116" y="352"/>
                </a:cubicBezTo>
                <a:cubicBezTo>
                  <a:pt x="118" y="352"/>
                  <a:pt x="118" y="353"/>
                  <a:pt x="120" y="353"/>
                </a:cubicBezTo>
                <a:cubicBezTo>
                  <a:pt x="121" y="353"/>
                  <a:pt x="122" y="353"/>
                  <a:pt x="123" y="353"/>
                </a:cubicBezTo>
                <a:cubicBezTo>
                  <a:pt x="125" y="355"/>
                  <a:pt x="126" y="354"/>
                  <a:pt x="128" y="354"/>
                </a:cubicBezTo>
                <a:cubicBezTo>
                  <a:pt x="130" y="354"/>
                  <a:pt x="132" y="353"/>
                  <a:pt x="133" y="355"/>
                </a:cubicBezTo>
                <a:cubicBezTo>
                  <a:pt x="138" y="355"/>
                  <a:pt x="138" y="355"/>
                  <a:pt x="138" y="355"/>
                </a:cubicBezTo>
                <a:cubicBezTo>
                  <a:pt x="138" y="356"/>
                  <a:pt x="138" y="357"/>
                  <a:pt x="137" y="358"/>
                </a:cubicBezTo>
                <a:cubicBezTo>
                  <a:pt x="137" y="358"/>
                  <a:pt x="137" y="359"/>
                  <a:pt x="137" y="359"/>
                </a:cubicBezTo>
                <a:cubicBezTo>
                  <a:pt x="137" y="361"/>
                  <a:pt x="137" y="362"/>
                  <a:pt x="137" y="364"/>
                </a:cubicBezTo>
                <a:cubicBezTo>
                  <a:pt x="136" y="365"/>
                  <a:pt x="135" y="364"/>
                  <a:pt x="135" y="363"/>
                </a:cubicBezTo>
                <a:cubicBezTo>
                  <a:pt x="134" y="363"/>
                  <a:pt x="132" y="363"/>
                  <a:pt x="131" y="363"/>
                </a:cubicBezTo>
                <a:cubicBezTo>
                  <a:pt x="130" y="364"/>
                  <a:pt x="129" y="362"/>
                  <a:pt x="128" y="362"/>
                </a:cubicBezTo>
                <a:cubicBezTo>
                  <a:pt x="127" y="363"/>
                  <a:pt x="126" y="362"/>
                  <a:pt x="124" y="362"/>
                </a:cubicBezTo>
                <a:cubicBezTo>
                  <a:pt x="123" y="362"/>
                  <a:pt x="122" y="363"/>
                  <a:pt x="121" y="362"/>
                </a:cubicBezTo>
                <a:cubicBezTo>
                  <a:pt x="120" y="362"/>
                  <a:pt x="120" y="361"/>
                  <a:pt x="118" y="362"/>
                </a:cubicBezTo>
                <a:cubicBezTo>
                  <a:pt x="118" y="362"/>
                  <a:pt x="117" y="362"/>
                  <a:pt x="116" y="361"/>
                </a:cubicBezTo>
                <a:cubicBezTo>
                  <a:pt x="114" y="360"/>
                  <a:pt x="111" y="361"/>
                  <a:pt x="108" y="361"/>
                </a:cubicBezTo>
                <a:cubicBezTo>
                  <a:pt x="108" y="361"/>
                  <a:pt x="107" y="360"/>
                  <a:pt x="107" y="360"/>
                </a:cubicBezTo>
                <a:cubicBezTo>
                  <a:pt x="107" y="360"/>
                  <a:pt x="107" y="360"/>
                  <a:pt x="107" y="360"/>
                </a:cubicBezTo>
                <a:cubicBezTo>
                  <a:pt x="107" y="360"/>
                  <a:pt x="107" y="359"/>
                  <a:pt x="108" y="359"/>
                </a:cubicBezTo>
                <a:cubicBezTo>
                  <a:pt x="108" y="359"/>
                  <a:pt x="107" y="359"/>
                  <a:pt x="107" y="359"/>
                </a:cubicBezTo>
                <a:moveTo>
                  <a:pt x="79" y="374"/>
                </a:moveTo>
                <a:cubicBezTo>
                  <a:pt x="79" y="375"/>
                  <a:pt x="80" y="376"/>
                  <a:pt x="78" y="376"/>
                </a:cubicBezTo>
                <a:cubicBezTo>
                  <a:pt x="77" y="376"/>
                  <a:pt x="78" y="378"/>
                  <a:pt x="76" y="378"/>
                </a:cubicBezTo>
                <a:cubicBezTo>
                  <a:pt x="77" y="378"/>
                  <a:pt x="77" y="379"/>
                  <a:pt x="77" y="379"/>
                </a:cubicBezTo>
                <a:cubicBezTo>
                  <a:pt x="78" y="379"/>
                  <a:pt x="78" y="378"/>
                  <a:pt x="78" y="378"/>
                </a:cubicBezTo>
                <a:cubicBezTo>
                  <a:pt x="79" y="378"/>
                  <a:pt x="79" y="378"/>
                  <a:pt x="79" y="378"/>
                </a:cubicBezTo>
                <a:cubicBezTo>
                  <a:pt x="79" y="378"/>
                  <a:pt x="79" y="378"/>
                  <a:pt x="79" y="379"/>
                </a:cubicBezTo>
                <a:cubicBezTo>
                  <a:pt x="79" y="379"/>
                  <a:pt x="79" y="379"/>
                  <a:pt x="79" y="379"/>
                </a:cubicBezTo>
                <a:cubicBezTo>
                  <a:pt x="78" y="379"/>
                  <a:pt x="76" y="379"/>
                  <a:pt x="75" y="379"/>
                </a:cubicBezTo>
                <a:cubicBezTo>
                  <a:pt x="75" y="379"/>
                  <a:pt x="75" y="379"/>
                  <a:pt x="75" y="378"/>
                </a:cubicBezTo>
                <a:cubicBezTo>
                  <a:pt x="75" y="378"/>
                  <a:pt x="75" y="378"/>
                  <a:pt x="75" y="378"/>
                </a:cubicBezTo>
                <a:cubicBezTo>
                  <a:pt x="74" y="378"/>
                  <a:pt x="74" y="379"/>
                  <a:pt x="75" y="379"/>
                </a:cubicBezTo>
                <a:cubicBezTo>
                  <a:pt x="75" y="379"/>
                  <a:pt x="75" y="379"/>
                  <a:pt x="75" y="379"/>
                </a:cubicBezTo>
                <a:cubicBezTo>
                  <a:pt x="75" y="378"/>
                  <a:pt x="75" y="378"/>
                  <a:pt x="75" y="378"/>
                </a:cubicBezTo>
                <a:cubicBezTo>
                  <a:pt x="75" y="378"/>
                  <a:pt x="75" y="378"/>
                  <a:pt x="75" y="378"/>
                </a:cubicBezTo>
                <a:cubicBezTo>
                  <a:pt x="72" y="380"/>
                  <a:pt x="72" y="380"/>
                  <a:pt x="69" y="379"/>
                </a:cubicBezTo>
                <a:cubicBezTo>
                  <a:pt x="68" y="379"/>
                  <a:pt x="68" y="379"/>
                  <a:pt x="68" y="379"/>
                </a:cubicBezTo>
                <a:cubicBezTo>
                  <a:pt x="67" y="379"/>
                  <a:pt x="65" y="379"/>
                  <a:pt x="64" y="379"/>
                </a:cubicBezTo>
                <a:cubicBezTo>
                  <a:pt x="62" y="377"/>
                  <a:pt x="61" y="378"/>
                  <a:pt x="59" y="378"/>
                </a:cubicBezTo>
                <a:cubicBezTo>
                  <a:pt x="58" y="378"/>
                  <a:pt x="57" y="378"/>
                  <a:pt x="56" y="377"/>
                </a:cubicBezTo>
                <a:cubicBezTo>
                  <a:pt x="56" y="377"/>
                  <a:pt x="55" y="377"/>
                  <a:pt x="54" y="377"/>
                </a:cubicBezTo>
                <a:cubicBezTo>
                  <a:pt x="53" y="377"/>
                  <a:pt x="52" y="377"/>
                  <a:pt x="50" y="377"/>
                </a:cubicBezTo>
                <a:cubicBezTo>
                  <a:pt x="50" y="376"/>
                  <a:pt x="50" y="375"/>
                  <a:pt x="50" y="374"/>
                </a:cubicBezTo>
                <a:cubicBezTo>
                  <a:pt x="50" y="373"/>
                  <a:pt x="50" y="372"/>
                  <a:pt x="51" y="371"/>
                </a:cubicBezTo>
                <a:cubicBezTo>
                  <a:pt x="51" y="371"/>
                  <a:pt x="51" y="369"/>
                  <a:pt x="51" y="369"/>
                </a:cubicBezTo>
                <a:cubicBezTo>
                  <a:pt x="52" y="368"/>
                  <a:pt x="53" y="368"/>
                  <a:pt x="54" y="368"/>
                </a:cubicBezTo>
                <a:cubicBezTo>
                  <a:pt x="54" y="368"/>
                  <a:pt x="55" y="368"/>
                  <a:pt x="56" y="368"/>
                </a:cubicBezTo>
                <a:cubicBezTo>
                  <a:pt x="57" y="370"/>
                  <a:pt x="59" y="369"/>
                  <a:pt x="61" y="369"/>
                </a:cubicBezTo>
                <a:cubicBezTo>
                  <a:pt x="62" y="369"/>
                  <a:pt x="63" y="369"/>
                  <a:pt x="65" y="369"/>
                </a:cubicBezTo>
                <a:cubicBezTo>
                  <a:pt x="65" y="369"/>
                  <a:pt x="66" y="369"/>
                  <a:pt x="67" y="370"/>
                </a:cubicBezTo>
                <a:cubicBezTo>
                  <a:pt x="68" y="371"/>
                  <a:pt x="69" y="369"/>
                  <a:pt x="70" y="371"/>
                </a:cubicBezTo>
                <a:cubicBezTo>
                  <a:pt x="71" y="371"/>
                  <a:pt x="72" y="371"/>
                  <a:pt x="73" y="371"/>
                </a:cubicBezTo>
                <a:cubicBezTo>
                  <a:pt x="74" y="371"/>
                  <a:pt x="75" y="371"/>
                  <a:pt x="76" y="372"/>
                </a:cubicBezTo>
                <a:cubicBezTo>
                  <a:pt x="76" y="372"/>
                  <a:pt x="76" y="371"/>
                  <a:pt x="77" y="371"/>
                </a:cubicBezTo>
                <a:cubicBezTo>
                  <a:pt x="77" y="372"/>
                  <a:pt x="78" y="372"/>
                  <a:pt x="78" y="373"/>
                </a:cubicBezTo>
                <a:cubicBezTo>
                  <a:pt x="78" y="374"/>
                  <a:pt x="79" y="374"/>
                  <a:pt x="79" y="374"/>
                </a:cubicBezTo>
                <a:moveTo>
                  <a:pt x="76" y="374"/>
                </a:moveTo>
                <a:cubicBezTo>
                  <a:pt x="76" y="374"/>
                  <a:pt x="76" y="374"/>
                  <a:pt x="76" y="374"/>
                </a:cubicBezTo>
                <a:cubicBezTo>
                  <a:pt x="76" y="374"/>
                  <a:pt x="76" y="374"/>
                  <a:pt x="76" y="374"/>
                </a:cubicBezTo>
                <a:cubicBezTo>
                  <a:pt x="76" y="374"/>
                  <a:pt x="76" y="375"/>
                  <a:pt x="76" y="375"/>
                </a:cubicBezTo>
                <a:cubicBezTo>
                  <a:pt x="76" y="375"/>
                  <a:pt x="76" y="375"/>
                  <a:pt x="76" y="374"/>
                </a:cubicBezTo>
                <a:moveTo>
                  <a:pt x="112" y="203"/>
                </a:moveTo>
                <a:cubicBezTo>
                  <a:pt x="114" y="202"/>
                  <a:pt x="114" y="200"/>
                  <a:pt x="115" y="199"/>
                </a:cubicBezTo>
                <a:cubicBezTo>
                  <a:pt x="116" y="198"/>
                  <a:pt x="117" y="197"/>
                  <a:pt x="118" y="196"/>
                </a:cubicBezTo>
                <a:cubicBezTo>
                  <a:pt x="121" y="196"/>
                  <a:pt x="121" y="196"/>
                  <a:pt x="121" y="196"/>
                </a:cubicBezTo>
                <a:cubicBezTo>
                  <a:pt x="121" y="198"/>
                  <a:pt x="123" y="198"/>
                  <a:pt x="124" y="199"/>
                </a:cubicBezTo>
                <a:cubicBezTo>
                  <a:pt x="125" y="199"/>
                  <a:pt x="126" y="199"/>
                  <a:pt x="126" y="200"/>
                </a:cubicBezTo>
                <a:cubicBezTo>
                  <a:pt x="127" y="200"/>
                  <a:pt x="128" y="201"/>
                  <a:pt x="129" y="202"/>
                </a:cubicBezTo>
                <a:cubicBezTo>
                  <a:pt x="128" y="202"/>
                  <a:pt x="127" y="203"/>
                  <a:pt x="128" y="204"/>
                </a:cubicBezTo>
                <a:cubicBezTo>
                  <a:pt x="128" y="204"/>
                  <a:pt x="129" y="203"/>
                  <a:pt x="129" y="203"/>
                </a:cubicBezTo>
                <a:cubicBezTo>
                  <a:pt x="130" y="203"/>
                  <a:pt x="130" y="203"/>
                  <a:pt x="130" y="204"/>
                </a:cubicBezTo>
                <a:cubicBezTo>
                  <a:pt x="131" y="205"/>
                  <a:pt x="130" y="205"/>
                  <a:pt x="130" y="205"/>
                </a:cubicBezTo>
                <a:cubicBezTo>
                  <a:pt x="129" y="205"/>
                  <a:pt x="129" y="205"/>
                  <a:pt x="128" y="205"/>
                </a:cubicBezTo>
                <a:cubicBezTo>
                  <a:pt x="127" y="206"/>
                  <a:pt x="128" y="207"/>
                  <a:pt x="128" y="207"/>
                </a:cubicBezTo>
                <a:cubicBezTo>
                  <a:pt x="128" y="208"/>
                  <a:pt x="128" y="209"/>
                  <a:pt x="128" y="210"/>
                </a:cubicBezTo>
                <a:cubicBezTo>
                  <a:pt x="128" y="211"/>
                  <a:pt x="127" y="212"/>
                  <a:pt x="128" y="212"/>
                </a:cubicBezTo>
                <a:cubicBezTo>
                  <a:pt x="128" y="212"/>
                  <a:pt x="128" y="213"/>
                  <a:pt x="128" y="212"/>
                </a:cubicBezTo>
                <a:cubicBezTo>
                  <a:pt x="128" y="212"/>
                  <a:pt x="129" y="212"/>
                  <a:pt x="129" y="212"/>
                </a:cubicBezTo>
                <a:cubicBezTo>
                  <a:pt x="129" y="212"/>
                  <a:pt x="130" y="212"/>
                  <a:pt x="130" y="213"/>
                </a:cubicBezTo>
                <a:cubicBezTo>
                  <a:pt x="131" y="213"/>
                  <a:pt x="132" y="214"/>
                  <a:pt x="131" y="216"/>
                </a:cubicBezTo>
                <a:cubicBezTo>
                  <a:pt x="131" y="216"/>
                  <a:pt x="132" y="216"/>
                  <a:pt x="132" y="216"/>
                </a:cubicBezTo>
                <a:cubicBezTo>
                  <a:pt x="133" y="216"/>
                  <a:pt x="133" y="217"/>
                  <a:pt x="133" y="217"/>
                </a:cubicBezTo>
                <a:cubicBezTo>
                  <a:pt x="135" y="219"/>
                  <a:pt x="135" y="219"/>
                  <a:pt x="139" y="219"/>
                </a:cubicBezTo>
                <a:cubicBezTo>
                  <a:pt x="139" y="220"/>
                  <a:pt x="139" y="220"/>
                  <a:pt x="140" y="220"/>
                </a:cubicBezTo>
                <a:cubicBezTo>
                  <a:pt x="140" y="221"/>
                  <a:pt x="141" y="221"/>
                  <a:pt x="141" y="221"/>
                </a:cubicBezTo>
                <a:cubicBezTo>
                  <a:pt x="140" y="222"/>
                  <a:pt x="140" y="222"/>
                  <a:pt x="139" y="222"/>
                </a:cubicBezTo>
                <a:cubicBezTo>
                  <a:pt x="137" y="221"/>
                  <a:pt x="137" y="221"/>
                  <a:pt x="136" y="222"/>
                </a:cubicBezTo>
                <a:cubicBezTo>
                  <a:pt x="135" y="222"/>
                  <a:pt x="135" y="222"/>
                  <a:pt x="135" y="221"/>
                </a:cubicBezTo>
                <a:cubicBezTo>
                  <a:pt x="135" y="221"/>
                  <a:pt x="135" y="221"/>
                  <a:pt x="135" y="221"/>
                </a:cubicBezTo>
                <a:cubicBezTo>
                  <a:pt x="133" y="223"/>
                  <a:pt x="133" y="223"/>
                  <a:pt x="132" y="221"/>
                </a:cubicBezTo>
                <a:cubicBezTo>
                  <a:pt x="132" y="221"/>
                  <a:pt x="132" y="220"/>
                  <a:pt x="132" y="220"/>
                </a:cubicBezTo>
                <a:cubicBezTo>
                  <a:pt x="132" y="220"/>
                  <a:pt x="131" y="220"/>
                  <a:pt x="130" y="220"/>
                </a:cubicBezTo>
                <a:cubicBezTo>
                  <a:pt x="129" y="219"/>
                  <a:pt x="128" y="219"/>
                  <a:pt x="127" y="217"/>
                </a:cubicBezTo>
                <a:cubicBezTo>
                  <a:pt x="127" y="217"/>
                  <a:pt x="127" y="217"/>
                  <a:pt x="127" y="216"/>
                </a:cubicBezTo>
                <a:cubicBezTo>
                  <a:pt x="126" y="216"/>
                  <a:pt x="126" y="216"/>
                  <a:pt x="127" y="215"/>
                </a:cubicBezTo>
                <a:cubicBezTo>
                  <a:pt x="125" y="214"/>
                  <a:pt x="123" y="213"/>
                  <a:pt x="121" y="211"/>
                </a:cubicBezTo>
                <a:cubicBezTo>
                  <a:pt x="120" y="210"/>
                  <a:pt x="119" y="210"/>
                  <a:pt x="118" y="209"/>
                </a:cubicBezTo>
                <a:cubicBezTo>
                  <a:pt x="117" y="208"/>
                  <a:pt x="117" y="207"/>
                  <a:pt x="116" y="206"/>
                </a:cubicBezTo>
                <a:cubicBezTo>
                  <a:pt x="114" y="205"/>
                  <a:pt x="114" y="204"/>
                  <a:pt x="112" y="203"/>
                </a:cubicBezTo>
                <a:moveTo>
                  <a:pt x="125" y="211"/>
                </a:moveTo>
                <a:cubicBezTo>
                  <a:pt x="125" y="212"/>
                  <a:pt x="126" y="212"/>
                  <a:pt x="127" y="211"/>
                </a:cubicBezTo>
                <a:cubicBezTo>
                  <a:pt x="126" y="211"/>
                  <a:pt x="125" y="211"/>
                  <a:pt x="125" y="211"/>
                </a:cubicBezTo>
                <a:moveTo>
                  <a:pt x="131" y="218"/>
                </a:moveTo>
                <a:cubicBezTo>
                  <a:pt x="131" y="218"/>
                  <a:pt x="131" y="218"/>
                  <a:pt x="131" y="218"/>
                </a:cubicBezTo>
                <a:cubicBezTo>
                  <a:pt x="131" y="218"/>
                  <a:pt x="131" y="218"/>
                  <a:pt x="131" y="218"/>
                </a:cubicBezTo>
                <a:cubicBezTo>
                  <a:pt x="131" y="218"/>
                  <a:pt x="131" y="218"/>
                  <a:pt x="131" y="217"/>
                </a:cubicBezTo>
                <a:cubicBezTo>
                  <a:pt x="131" y="217"/>
                  <a:pt x="131" y="218"/>
                  <a:pt x="131" y="218"/>
                </a:cubicBezTo>
                <a:moveTo>
                  <a:pt x="256" y="156"/>
                </a:moveTo>
                <a:cubicBezTo>
                  <a:pt x="255" y="156"/>
                  <a:pt x="255" y="156"/>
                  <a:pt x="254" y="156"/>
                </a:cubicBezTo>
                <a:cubicBezTo>
                  <a:pt x="254" y="158"/>
                  <a:pt x="256" y="158"/>
                  <a:pt x="258" y="158"/>
                </a:cubicBezTo>
                <a:cubicBezTo>
                  <a:pt x="257" y="159"/>
                  <a:pt x="256" y="159"/>
                  <a:pt x="256" y="160"/>
                </a:cubicBezTo>
                <a:cubicBezTo>
                  <a:pt x="257" y="161"/>
                  <a:pt x="257" y="160"/>
                  <a:pt x="258" y="159"/>
                </a:cubicBezTo>
                <a:cubicBezTo>
                  <a:pt x="259" y="162"/>
                  <a:pt x="261" y="164"/>
                  <a:pt x="262" y="166"/>
                </a:cubicBezTo>
                <a:cubicBezTo>
                  <a:pt x="262" y="167"/>
                  <a:pt x="263" y="167"/>
                  <a:pt x="263" y="168"/>
                </a:cubicBezTo>
                <a:cubicBezTo>
                  <a:pt x="264" y="169"/>
                  <a:pt x="265" y="171"/>
                  <a:pt x="265" y="172"/>
                </a:cubicBezTo>
                <a:cubicBezTo>
                  <a:pt x="263" y="173"/>
                  <a:pt x="261" y="174"/>
                  <a:pt x="260" y="176"/>
                </a:cubicBezTo>
                <a:cubicBezTo>
                  <a:pt x="260" y="176"/>
                  <a:pt x="259" y="176"/>
                  <a:pt x="259" y="175"/>
                </a:cubicBezTo>
                <a:cubicBezTo>
                  <a:pt x="258" y="175"/>
                  <a:pt x="258" y="175"/>
                  <a:pt x="258" y="174"/>
                </a:cubicBezTo>
                <a:cubicBezTo>
                  <a:pt x="257" y="173"/>
                  <a:pt x="257" y="172"/>
                  <a:pt x="256" y="171"/>
                </a:cubicBezTo>
                <a:cubicBezTo>
                  <a:pt x="256" y="170"/>
                  <a:pt x="255" y="169"/>
                  <a:pt x="254" y="168"/>
                </a:cubicBezTo>
                <a:cubicBezTo>
                  <a:pt x="254" y="167"/>
                  <a:pt x="253" y="166"/>
                  <a:pt x="253" y="165"/>
                </a:cubicBezTo>
                <a:cubicBezTo>
                  <a:pt x="253" y="164"/>
                  <a:pt x="252" y="163"/>
                  <a:pt x="251" y="162"/>
                </a:cubicBezTo>
                <a:cubicBezTo>
                  <a:pt x="251" y="162"/>
                  <a:pt x="251" y="162"/>
                  <a:pt x="251" y="162"/>
                </a:cubicBezTo>
                <a:cubicBezTo>
                  <a:pt x="252" y="161"/>
                  <a:pt x="252" y="161"/>
                  <a:pt x="253" y="161"/>
                </a:cubicBezTo>
                <a:cubicBezTo>
                  <a:pt x="252" y="160"/>
                  <a:pt x="251" y="159"/>
                  <a:pt x="250" y="159"/>
                </a:cubicBezTo>
                <a:cubicBezTo>
                  <a:pt x="250" y="160"/>
                  <a:pt x="249" y="159"/>
                  <a:pt x="249" y="159"/>
                </a:cubicBezTo>
                <a:cubicBezTo>
                  <a:pt x="249" y="157"/>
                  <a:pt x="247" y="157"/>
                  <a:pt x="247" y="156"/>
                </a:cubicBezTo>
                <a:cubicBezTo>
                  <a:pt x="247" y="155"/>
                  <a:pt x="246" y="154"/>
                  <a:pt x="245" y="153"/>
                </a:cubicBezTo>
                <a:cubicBezTo>
                  <a:pt x="245" y="153"/>
                  <a:pt x="245" y="152"/>
                  <a:pt x="246" y="152"/>
                </a:cubicBezTo>
                <a:cubicBezTo>
                  <a:pt x="247" y="152"/>
                  <a:pt x="248" y="152"/>
                  <a:pt x="249" y="152"/>
                </a:cubicBezTo>
                <a:cubicBezTo>
                  <a:pt x="249" y="152"/>
                  <a:pt x="249" y="151"/>
                  <a:pt x="249" y="151"/>
                </a:cubicBezTo>
                <a:cubicBezTo>
                  <a:pt x="249" y="151"/>
                  <a:pt x="249" y="150"/>
                  <a:pt x="249" y="150"/>
                </a:cubicBezTo>
                <a:cubicBezTo>
                  <a:pt x="249" y="150"/>
                  <a:pt x="248" y="150"/>
                  <a:pt x="248" y="150"/>
                </a:cubicBezTo>
                <a:cubicBezTo>
                  <a:pt x="246" y="150"/>
                  <a:pt x="245" y="149"/>
                  <a:pt x="245" y="148"/>
                </a:cubicBezTo>
                <a:cubicBezTo>
                  <a:pt x="245" y="147"/>
                  <a:pt x="245" y="147"/>
                  <a:pt x="245" y="147"/>
                </a:cubicBezTo>
                <a:cubicBezTo>
                  <a:pt x="243" y="147"/>
                  <a:pt x="242" y="147"/>
                  <a:pt x="242" y="146"/>
                </a:cubicBezTo>
                <a:cubicBezTo>
                  <a:pt x="241" y="145"/>
                  <a:pt x="242" y="144"/>
                  <a:pt x="242" y="144"/>
                </a:cubicBezTo>
                <a:cubicBezTo>
                  <a:pt x="244" y="145"/>
                  <a:pt x="243" y="143"/>
                  <a:pt x="244" y="142"/>
                </a:cubicBezTo>
                <a:cubicBezTo>
                  <a:pt x="245" y="143"/>
                  <a:pt x="245" y="145"/>
                  <a:pt x="247" y="145"/>
                </a:cubicBezTo>
                <a:cubicBezTo>
                  <a:pt x="247" y="145"/>
                  <a:pt x="247" y="145"/>
                  <a:pt x="247" y="145"/>
                </a:cubicBezTo>
                <a:cubicBezTo>
                  <a:pt x="247" y="146"/>
                  <a:pt x="247" y="146"/>
                  <a:pt x="248" y="146"/>
                </a:cubicBezTo>
                <a:cubicBezTo>
                  <a:pt x="249" y="146"/>
                  <a:pt x="249" y="146"/>
                  <a:pt x="249" y="146"/>
                </a:cubicBezTo>
                <a:cubicBezTo>
                  <a:pt x="249" y="145"/>
                  <a:pt x="249" y="145"/>
                  <a:pt x="249" y="144"/>
                </a:cubicBezTo>
                <a:cubicBezTo>
                  <a:pt x="250" y="145"/>
                  <a:pt x="250" y="145"/>
                  <a:pt x="251" y="145"/>
                </a:cubicBezTo>
                <a:cubicBezTo>
                  <a:pt x="251" y="146"/>
                  <a:pt x="251" y="147"/>
                  <a:pt x="250" y="147"/>
                </a:cubicBezTo>
                <a:cubicBezTo>
                  <a:pt x="250" y="147"/>
                  <a:pt x="249" y="147"/>
                  <a:pt x="249" y="148"/>
                </a:cubicBezTo>
                <a:cubicBezTo>
                  <a:pt x="249" y="148"/>
                  <a:pt x="249" y="148"/>
                  <a:pt x="249" y="148"/>
                </a:cubicBezTo>
                <a:cubicBezTo>
                  <a:pt x="251" y="148"/>
                  <a:pt x="252" y="148"/>
                  <a:pt x="253" y="150"/>
                </a:cubicBezTo>
                <a:cubicBezTo>
                  <a:pt x="253" y="150"/>
                  <a:pt x="253" y="150"/>
                  <a:pt x="253" y="150"/>
                </a:cubicBezTo>
                <a:cubicBezTo>
                  <a:pt x="254" y="151"/>
                  <a:pt x="254" y="151"/>
                  <a:pt x="253" y="152"/>
                </a:cubicBezTo>
                <a:cubicBezTo>
                  <a:pt x="253" y="153"/>
                  <a:pt x="254" y="154"/>
                  <a:pt x="255" y="154"/>
                </a:cubicBezTo>
                <a:cubicBezTo>
                  <a:pt x="256" y="154"/>
                  <a:pt x="255" y="155"/>
                  <a:pt x="256" y="156"/>
                </a:cubicBezTo>
                <a:moveTo>
                  <a:pt x="251" y="155"/>
                </a:moveTo>
                <a:cubicBezTo>
                  <a:pt x="250" y="155"/>
                  <a:pt x="250" y="155"/>
                  <a:pt x="250" y="155"/>
                </a:cubicBezTo>
                <a:cubicBezTo>
                  <a:pt x="250" y="155"/>
                  <a:pt x="250" y="156"/>
                  <a:pt x="250" y="156"/>
                </a:cubicBezTo>
                <a:cubicBezTo>
                  <a:pt x="250" y="156"/>
                  <a:pt x="250" y="156"/>
                  <a:pt x="250" y="156"/>
                </a:cubicBezTo>
                <a:cubicBezTo>
                  <a:pt x="251" y="156"/>
                  <a:pt x="251" y="155"/>
                  <a:pt x="251" y="155"/>
                </a:cubicBezTo>
                <a:cubicBezTo>
                  <a:pt x="251" y="155"/>
                  <a:pt x="251" y="155"/>
                  <a:pt x="250" y="156"/>
                </a:cubicBezTo>
                <a:cubicBezTo>
                  <a:pt x="250" y="156"/>
                  <a:pt x="250" y="156"/>
                  <a:pt x="250" y="156"/>
                </a:cubicBezTo>
                <a:cubicBezTo>
                  <a:pt x="250" y="156"/>
                  <a:pt x="250" y="156"/>
                  <a:pt x="250" y="156"/>
                </a:cubicBezTo>
                <a:cubicBezTo>
                  <a:pt x="249" y="156"/>
                  <a:pt x="249" y="156"/>
                  <a:pt x="249" y="157"/>
                </a:cubicBezTo>
                <a:cubicBezTo>
                  <a:pt x="250" y="157"/>
                  <a:pt x="250" y="156"/>
                  <a:pt x="251" y="155"/>
                </a:cubicBezTo>
                <a:moveTo>
                  <a:pt x="255" y="167"/>
                </a:moveTo>
                <a:cubicBezTo>
                  <a:pt x="255" y="167"/>
                  <a:pt x="256" y="167"/>
                  <a:pt x="257" y="167"/>
                </a:cubicBezTo>
                <a:cubicBezTo>
                  <a:pt x="256" y="166"/>
                  <a:pt x="255" y="166"/>
                  <a:pt x="255" y="167"/>
                </a:cubicBezTo>
                <a:moveTo>
                  <a:pt x="254" y="161"/>
                </a:moveTo>
                <a:cubicBezTo>
                  <a:pt x="254" y="162"/>
                  <a:pt x="254" y="162"/>
                  <a:pt x="254" y="162"/>
                </a:cubicBezTo>
                <a:cubicBezTo>
                  <a:pt x="254" y="162"/>
                  <a:pt x="254" y="162"/>
                  <a:pt x="254" y="162"/>
                </a:cubicBezTo>
                <a:cubicBezTo>
                  <a:pt x="254" y="162"/>
                  <a:pt x="255" y="162"/>
                  <a:pt x="255" y="162"/>
                </a:cubicBezTo>
                <a:cubicBezTo>
                  <a:pt x="255" y="162"/>
                  <a:pt x="254" y="162"/>
                  <a:pt x="254" y="161"/>
                </a:cubicBezTo>
                <a:moveTo>
                  <a:pt x="255" y="164"/>
                </a:moveTo>
                <a:cubicBezTo>
                  <a:pt x="254" y="164"/>
                  <a:pt x="254" y="164"/>
                  <a:pt x="254" y="163"/>
                </a:cubicBezTo>
                <a:cubicBezTo>
                  <a:pt x="254" y="163"/>
                  <a:pt x="254" y="164"/>
                  <a:pt x="254" y="164"/>
                </a:cubicBezTo>
                <a:cubicBezTo>
                  <a:pt x="254" y="164"/>
                  <a:pt x="254" y="164"/>
                  <a:pt x="254" y="164"/>
                </a:cubicBezTo>
                <a:cubicBezTo>
                  <a:pt x="254" y="164"/>
                  <a:pt x="254" y="164"/>
                  <a:pt x="255" y="164"/>
                </a:cubicBezTo>
                <a:moveTo>
                  <a:pt x="345" y="689"/>
                </a:moveTo>
                <a:cubicBezTo>
                  <a:pt x="345" y="688"/>
                  <a:pt x="345" y="687"/>
                  <a:pt x="345" y="685"/>
                </a:cubicBezTo>
                <a:cubicBezTo>
                  <a:pt x="347" y="685"/>
                  <a:pt x="348" y="685"/>
                  <a:pt x="349" y="685"/>
                </a:cubicBezTo>
                <a:cubicBezTo>
                  <a:pt x="350" y="687"/>
                  <a:pt x="352" y="686"/>
                  <a:pt x="353" y="686"/>
                </a:cubicBezTo>
                <a:cubicBezTo>
                  <a:pt x="354" y="687"/>
                  <a:pt x="353" y="689"/>
                  <a:pt x="353" y="690"/>
                </a:cubicBezTo>
                <a:cubicBezTo>
                  <a:pt x="353" y="690"/>
                  <a:pt x="352" y="690"/>
                  <a:pt x="351" y="690"/>
                </a:cubicBezTo>
                <a:cubicBezTo>
                  <a:pt x="351" y="690"/>
                  <a:pt x="351" y="690"/>
                  <a:pt x="351" y="690"/>
                </a:cubicBezTo>
                <a:cubicBezTo>
                  <a:pt x="351" y="690"/>
                  <a:pt x="351" y="691"/>
                  <a:pt x="351" y="691"/>
                </a:cubicBezTo>
                <a:cubicBezTo>
                  <a:pt x="352" y="691"/>
                  <a:pt x="353" y="691"/>
                  <a:pt x="354" y="691"/>
                </a:cubicBezTo>
                <a:cubicBezTo>
                  <a:pt x="354" y="691"/>
                  <a:pt x="354" y="691"/>
                  <a:pt x="354" y="691"/>
                </a:cubicBezTo>
                <a:cubicBezTo>
                  <a:pt x="354" y="691"/>
                  <a:pt x="353" y="691"/>
                  <a:pt x="353" y="691"/>
                </a:cubicBezTo>
                <a:cubicBezTo>
                  <a:pt x="353" y="691"/>
                  <a:pt x="353" y="691"/>
                  <a:pt x="353" y="691"/>
                </a:cubicBezTo>
                <a:cubicBezTo>
                  <a:pt x="354" y="691"/>
                  <a:pt x="354" y="691"/>
                  <a:pt x="354" y="692"/>
                </a:cubicBezTo>
                <a:cubicBezTo>
                  <a:pt x="354" y="692"/>
                  <a:pt x="354" y="691"/>
                  <a:pt x="354" y="691"/>
                </a:cubicBezTo>
                <a:cubicBezTo>
                  <a:pt x="353" y="690"/>
                  <a:pt x="353" y="690"/>
                  <a:pt x="353" y="690"/>
                </a:cubicBezTo>
                <a:cubicBezTo>
                  <a:pt x="355" y="690"/>
                  <a:pt x="356" y="691"/>
                  <a:pt x="356" y="693"/>
                </a:cubicBezTo>
                <a:cubicBezTo>
                  <a:pt x="354" y="693"/>
                  <a:pt x="352" y="693"/>
                  <a:pt x="350" y="693"/>
                </a:cubicBezTo>
                <a:cubicBezTo>
                  <a:pt x="349" y="693"/>
                  <a:pt x="349" y="692"/>
                  <a:pt x="348" y="692"/>
                </a:cubicBezTo>
                <a:cubicBezTo>
                  <a:pt x="348" y="692"/>
                  <a:pt x="347" y="693"/>
                  <a:pt x="347" y="693"/>
                </a:cubicBezTo>
                <a:cubicBezTo>
                  <a:pt x="347" y="694"/>
                  <a:pt x="347" y="695"/>
                  <a:pt x="346" y="696"/>
                </a:cubicBezTo>
                <a:cubicBezTo>
                  <a:pt x="346" y="697"/>
                  <a:pt x="346" y="698"/>
                  <a:pt x="346" y="699"/>
                </a:cubicBezTo>
                <a:cubicBezTo>
                  <a:pt x="345" y="699"/>
                  <a:pt x="345" y="700"/>
                  <a:pt x="345" y="701"/>
                </a:cubicBezTo>
                <a:cubicBezTo>
                  <a:pt x="345" y="702"/>
                  <a:pt x="345" y="703"/>
                  <a:pt x="345" y="703"/>
                </a:cubicBezTo>
                <a:cubicBezTo>
                  <a:pt x="344" y="704"/>
                  <a:pt x="344" y="705"/>
                  <a:pt x="344" y="706"/>
                </a:cubicBezTo>
                <a:cubicBezTo>
                  <a:pt x="344" y="706"/>
                  <a:pt x="343" y="707"/>
                  <a:pt x="343" y="707"/>
                </a:cubicBezTo>
                <a:cubicBezTo>
                  <a:pt x="343" y="708"/>
                  <a:pt x="342" y="707"/>
                  <a:pt x="341" y="708"/>
                </a:cubicBezTo>
                <a:cubicBezTo>
                  <a:pt x="340" y="709"/>
                  <a:pt x="340" y="708"/>
                  <a:pt x="339" y="708"/>
                </a:cubicBezTo>
                <a:cubicBezTo>
                  <a:pt x="339" y="708"/>
                  <a:pt x="338" y="707"/>
                  <a:pt x="337" y="708"/>
                </a:cubicBezTo>
                <a:cubicBezTo>
                  <a:pt x="338" y="709"/>
                  <a:pt x="339" y="710"/>
                  <a:pt x="340" y="710"/>
                </a:cubicBezTo>
                <a:cubicBezTo>
                  <a:pt x="340" y="710"/>
                  <a:pt x="341" y="710"/>
                  <a:pt x="341" y="710"/>
                </a:cubicBezTo>
                <a:cubicBezTo>
                  <a:pt x="341" y="710"/>
                  <a:pt x="340" y="711"/>
                  <a:pt x="340" y="711"/>
                </a:cubicBezTo>
                <a:cubicBezTo>
                  <a:pt x="339" y="711"/>
                  <a:pt x="339" y="711"/>
                  <a:pt x="339" y="712"/>
                </a:cubicBezTo>
                <a:cubicBezTo>
                  <a:pt x="338" y="712"/>
                  <a:pt x="338" y="712"/>
                  <a:pt x="339" y="713"/>
                </a:cubicBezTo>
                <a:cubicBezTo>
                  <a:pt x="338" y="714"/>
                  <a:pt x="337" y="713"/>
                  <a:pt x="336" y="713"/>
                </a:cubicBezTo>
                <a:cubicBezTo>
                  <a:pt x="335" y="713"/>
                  <a:pt x="336" y="712"/>
                  <a:pt x="335" y="711"/>
                </a:cubicBezTo>
                <a:cubicBezTo>
                  <a:pt x="336" y="711"/>
                  <a:pt x="337" y="710"/>
                  <a:pt x="337" y="710"/>
                </a:cubicBezTo>
                <a:cubicBezTo>
                  <a:pt x="337" y="710"/>
                  <a:pt x="336" y="709"/>
                  <a:pt x="336" y="709"/>
                </a:cubicBezTo>
                <a:cubicBezTo>
                  <a:pt x="336" y="707"/>
                  <a:pt x="336" y="706"/>
                  <a:pt x="336" y="704"/>
                </a:cubicBezTo>
                <a:cubicBezTo>
                  <a:pt x="336" y="703"/>
                  <a:pt x="338" y="703"/>
                  <a:pt x="337" y="701"/>
                </a:cubicBezTo>
                <a:cubicBezTo>
                  <a:pt x="337" y="700"/>
                  <a:pt x="337" y="699"/>
                  <a:pt x="337" y="698"/>
                </a:cubicBezTo>
                <a:cubicBezTo>
                  <a:pt x="339" y="697"/>
                  <a:pt x="338" y="695"/>
                  <a:pt x="338" y="693"/>
                </a:cubicBezTo>
                <a:cubicBezTo>
                  <a:pt x="339" y="692"/>
                  <a:pt x="339" y="691"/>
                  <a:pt x="340" y="690"/>
                </a:cubicBezTo>
                <a:cubicBezTo>
                  <a:pt x="340" y="690"/>
                  <a:pt x="341" y="690"/>
                  <a:pt x="341" y="689"/>
                </a:cubicBezTo>
                <a:cubicBezTo>
                  <a:pt x="341" y="689"/>
                  <a:pt x="342" y="689"/>
                  <a:pt x="342" y="689"/>
                </a:cubicBezTo>
                <a:cubicBezTo>
                  <a:pt x="343" y="689"/>
                  <a:pt x="343" y="689"/>
                  <a:pt x="343" y="690"/>
                </a:cubicBezTo>
                <a:cubicBezTo>
                  <a:pt x="343" y="690"/>
                  <a:pt x="343" y="690"/>
                  <a:pt x="343" y="690"/>
                </a:cubicBezTo>
                <a:cubicBezTo>
                  <a:pt x="343" y="690"/>
                  <a:pt x="343" y="690"/>
                  <a:pt x="343" y="690"/>
                </a:cubicBezTo>
                <a:cubicBezTo>
                  <a:pt x="342" y="690"/>
                  <a:pt x="342" y="690"/>
                  <a:pt x="342" y="691"/>
                </a:cubicBezTo>
                <a:cubicBezTo>
                  <a:pt x="342" y="691"/>
                  <a:pt x="343" y="690"/>
                  <a:pt x="343" y="690"/>
                </a:cubicBezTo>
                <a:cubicBezTo>
                  <a:pt x="343" y="690"/>
                  <a:pt x="343" y="690"/>
                  <a:pt x="344" y="689"/>
                </a:cubicBezTo>
                <a:cubicBezTo>
                  <a:pt x="344" y="689"/>
                  <a:pt x="344" y="689"/>
                  <a:pt x="345" y="689"/>
                </a:cubicBezTo>
                <a:cubicBezTo>
                  <a:pt x="346" y="689"/>
                  <a:pt x="345" y="689"/>
                  <a:pt x="345" y="689"/>
                </a:cubicBezTo>
                <a:cubicBezTo>
                  <a:pt x="345" y="689"/>
                  <a:pt x="345" y="689"/>
                  <a:pt x="345" y="689"/>
                </a:cubicBezTo>
                <a:cubicBezTo>
                  <a:pt x="345" y="689"/>
                  <a:pt x="345" y="689"/>
                  <a:pt x="345" y="689"/>
                </a:cubicBezTo>
                <a:cubicBezTo>
                  <a:pt x="345" y="689"/>
                  <a:pt x="345" y="690"/>
                  <a:pt x="345" y="690"/>
                </a:cubicBezTo>
                <a:cubicBezTo>
                  <a:pt x="345" y="690"/>
                  <a:pt x="346" y="689"/>
                  <a:pt x="345" y="689"/>
                </a:cubicBezTo>
                <a:moveTo>
                  <a:pt x="337" y="740"/>
                </a:moveTo>
                <a:cubicBezTo>
                  <a:pt x="335" y="747"/>
                  <a:pt x="335" y="748"/>
                  <a:pt x="335" y="749"/>
                </a:cubicBezTo>
                <a:cubicBezTo>
                  <a:pt x="337" y="750"/>
                  <a:pt x="338" y="751"/>
                  <a:pt x="340" y="750"/>
                </a:cubicBezTo>
                <a:cubicBezTo>
                  <a:pt x="342" y="750"/>
                  <a:pt x="343" y="752"/>
                  <a:pt x="344" y="751"/>
                </a:cubicBezTo>
                <a:cubicBezTo>
                  <a:pt x="345" y="753"/>
                  <a:pt x="346" y="752"/>
                  <a:pt x="347" y="752"/>
                </a:cubicBezTo>
                <a:cubicBezTo>
                  <a:pt x="349" y="752"/>
                  <a:pt x="350" y="754"/>
                  <a:pt x="351" y="753"/>
                </a:cubicBezTo>
                <a:cubicBezTo>
                  <a:pt x="351" y="753"/>
                  <a:pt x="352" y="755"/>
                  <a:pt x="351" y="755"/>
                </a:cubicBezTo>
                <a:cubicBezTo>
                  <a:pt x="351" y="755"/>
                  <a:pt x="351" y="756"/>
                  <a:pt x="350" y="757"/>
                </a:cubicBezTo>
                <a:cubicBezTo>
                  <a:pt x="350" y="757"/>
                  <a:pt x="349" y="758"/>
                  <a:pt x="348" y="758"/>
                </a:cubicBezTo>
                <a:cubicBezTo>
                  <a:pt x="347" y="757"/>
                  <a:pt x="347" y="756"/>
                  <a:pt x="347" y="754"/>
                </a:cubicBezTo>
                <a:cubicBezTo>
                  <a:pt x="346" y="754"/>
                  <a:pt x="346" y="755"/>
                  <a:pt x="346" y="755"/>
                </a:cubicBezTo>
                <a:cubicBezTo>
                  <a:pt x="345" y="756"/>
                  <a:pt x="345" y="756"/>
                  <a:pt x="345" y="757"/>
                </a:cubicBezTo>
                <a:cubicBezTo>
                  <a:pt x="344" y="757"/>
                  <a:pt x="343" y="756"/>
                  <a:pt x="343" y="756"/>
                </a:cubicBezTo>
                <a:cubicBezTo>
                  <a:pt x="342" y="755"/>
                  <a:pt x="342" y="755"/>
                  <a:pt x="341" y="755"/>
                </a:cubicBezTo>
                <a:cubicBezTo>
                  <a:pt x="341" y="754"/>
                  <a:pt x="340" y="754"/>
                  <a:pt x="340" y="755"/>
                </a:cubicBezTo>
                <a:cubicBezTo>
                  <a:pt x="340" y="755"/>
                  <a:pt x="340" y="755"/>
                  <a:pt x="340" y="755"/>
                </a:cubicBezTo>
                <a:cubicBezTo>
                  <a:pt x="340" y="756"/>
                  <a:pt x="340" y="756"/>
                  <a:pt x="340" y="756"/>
                </a:cubicBezTo>
                <a:cubicBezTo>
                  <a:pt x="339" y="756"/>
                  <a:pt x="338" y="756"/>
                  <a:pt x="337" y="756"/>
                </a:cubicBezTo>
                <a:cubicBezTo>
                  <a:pt x="336" y="755"/>
                  <a:pt x="337" y="755"/>
                  <a:pt x="337" y="755"/>
                </a:cubicBezTo>
                <a:cubicBezTo>
                  <a:pt x="337" y="754"/>
                  <a:pt x="336" y="753"/>
                  <a:pt x="334" y="753"/>
                </a:cubicBezTo>
                <a:cubicBezTo>
                  <a:pt x="333" y="753"/>
                  <a:pt x="332" y="753"/>
                  <a:pt x="332" y="752"/>
                </a:cubicBezTo>
                <a:cubicBezTo>
                  <a:pt x="332" y="751"/>
                  <a:pt x="332" y="751"/>
                  <a:pt x="331" y="750"/>
                </a:cubicBezTo>
                <a:cubicBezTo>
                  <a:pt x="331" y="751"/>
                  <a:pt x="330" y="752"/>
                  <a:pt x="330" y="752"/>
                </a:cubicBezTo>
                <a:cubicBezTo>
                  <a:pt x="330" y="752"/>
                  <a:pt x="329" y="752"/>
                  <a:pt x="329" y="751"/>
                </a:cubicBezTo>
                <a:cubicBezTo>
                  <a:pt x="329" y="752"/>
                  <a:pt x="328" y="752"/>
                  <a:pt x="328" y="753"/>
                </a:cubicBezTo>
                <a:cubicBezTo>
                  <a:pt x="328" y="753"/>
                  <a:pt x="328" y="753"/>
                  <a:pt x="329" y="754"/>
                </a:cubicBezTo>
                <a:cubicBezTo>
                  <a:pt x="328" y="754"/>
                  <a:pt x="328" y="755"/>
                  <a:pt x="327" y="755"/>
                </a:cubicBezTo>
                <a:cubicBezTo>
                  <a:pt x="327" y="755"/>
                  <a:pt x="327" y="755"/>
                  <a:pt x="327" y="755"/>
                </a:cubicBezTo>
                <a:cubicBezTo>
                  <a:pt x="327" y="753"/>
                  <a:pt x="327" y="752"/>
                  <a:pt x="327" y="751"/>
                </a:cubicBezTo>
                <a:cubicBezTo>
                  <a:pt x="327" y="750"/>
                  <a:pt x="326" y="749"/>
                  <a:pt x="328" y="748"/>
                </a:cubicBezTo>
                <a:cubicBezTo>
                  <a:pt x="328" y="747"/>
                  <a:pt x="328" y="746"/>
                  <a:pt x="328" y="745"/>
                </a:cubicBezTo>
                <a:cubicBezTo>
                  <a:pt x="329" y="744"/>
                  <a:pt x="329" y="743"/>
                  <a:pt x="329" y="742"/>
                </a:cubicBezTo>
                <a:cubicBezTo>
                  <a:pt x="329" y="741"/>
                  <a:pt x="329" y="741"/>
                  <a:pt x="329" y="740"/>
                </a:cubicBezTo>
                <a:cubicBezTo>
                  <a:pt x="330" y="740"/>
                  <a:pt x="329" y="738"/>
                  <a:pt x="330" y="737"/>
                </a:cubicBezTo>
                <a:cubicBezTo>
                  <a:pt x="330" y="737"/>
                  <a:pt x="330" y="737"/>
                  <a:pt x="331" y="738"/>
                </a:cubicBezTo>
                <a:cubicBezTo>
                  <a:pt x="331" y="738"/>
                  <a:pt x="331" y="738"/>
                  <a:pt x="331" y="738"/>
                </a:cubicBezTo>
                <a:cubicBezTo>
                  <a:pt x="332" y="737"/>
                  <a:pt x="331" y="736"/>
                  <a:pt x="332" y="736"/>
                </a:cubicBezTo>
                <a:cubicBezTo>
                  <a:pt x="332" y="735"/>
                  <a:pt x="331" y="735"/>
                  <a:pt x="332" y="734"/>
                </a:cubicBezTo>
                <a:cubicBezTo>
                  <a:pt x="333" y="734"/>
                  <a:pt x="332" y="733"/>
                  <a:pt x="332" y="733"/>
                </a:cubicBezTo>
                <a:cubicBezTo>
                  <a:pt x="332" y="733"/>
                  <a:pt x="332" y="732"/>
                  <a:pt x="332" y="732"/>
                </a:cubicBezTo>
                <a:cubicBezTo>
                  <a:pt x="334" y="732"/>
                  <a:pt x="336" y="732"/>
                  <a:pt x="338" y="732"/>
                </a:cubicBezTo>
                <a:cubicBezTo>
                  <a:pt x="338" y="732"/>
                  <a:pt x="338" y="733"/>
                  <a:pt x="338" y="734"/>
                </a:cubicBezTo>
                <a:cubicBezTo>
                  <a:pt x="338" y="734"/>
                  <a:pt x="337" y="734"/>
                  <a:pt x="337" y="735"/>
                </a:cubicBezTo>
                <a:cubicBezTo>
                  <a:pt x="337" y="735"/>
                  <a:pt x="337" y="736"/>
                  <a:pt x="337" y="736"/>
                </a:cubicBezTo>
                <a:cubicBezTo>
                  <a:pt x="337" y="737"/>
                  <a:pt x="337" y="737"/>
                  <a:pt x="337" y="738"/>
                </a:cubicBezTo>
                <a:cubicBezTo>
                  <a:pt x="337" y="739"/>
                  <a:pt x="336" y="739"/>
                  <a:pt x="336" y="741"/>
                </a:cubicBezTo>
                <a:cubicBezTo>
                  <a:pt x="336" y="741"/>
                  <a:pt x="336" y="742"/>
                  <a:pt x="336" y="743"/>
                </a:cubicBezTo>
                <a:cubicBezTo>
                  <a:pt x="336" y="744"/>
                  <a:pt x="336" y="745"/>
                  <a:pt x="337" y="740"/>
                </a:cubicBezTo>
                <a:cubicBezTo>
                  <a:pt x="337" y="734"/>
                  <a:pt x="337" y="734"/>
                  <a:pt x="337" y="734"/>
                </a:cubicBezTo>
                <a:cubicBezTo>
                  <a:pt x="337" y="734"/>
                  <a:pt x="337" y="734"/>
                  <a:pt x="337" y="734"/>
                </a:cubicBezTo>
                <a:cubicBezTo>
                  <a:pt x="337" y="734"/>
                  <a:pt x="337" y="733"/>
                  <a:pt x="336" y="734"/>
                </a:cubicBezTo>
                <a:cubicBezTo>
                  <a:pt x="336" y="734"/>
                  <a:pt x="337" y="734"/>
                  <a:pt x="337" y="740"/>
                </a:cubicBezTo>
                <a:moveTo>
                  <a:pt x="333" y="741"/>
                </a:moveTo>
                <a:cubicBezTo>
                  <a:pt x="333" y="742"/>
                  <a:pt x="334" y="742"/>
                  <a:pt x="334" y="741"/>
                </a:cubicBezTo>
                <a:cubicBezTo>
                  <a:pt x="334" y="741"/>
                  <a:pt x="333" y="741"/>
                  <a:pt x="333" y="741"/>
                </a:cubicBezTo>
                <a:moveTo>
                  <a:pt x="349" y="756"/>
                </a:moveTo>
                <a:cubicBezTo>
                  <a:pt x="349" y="756"/>
                  <a:pt x="349" y="756"/>
                  <a:pt x="350" y="756"/>
                </a:cubicBezTo>
                <a:cubicBezTo>
                  <a:pt x="349" y="756"/>
                  <a:pt x="349" y="755"/>
                  <a:pt x="349" y="755"/>
                </a:cubicBezTo>
                <a:cubicBezTo>
                  <a:pt x="349" y="755"/>
                  <a:pt x="349" y="756"/>
                  <a:pt x="349" y="756"/>
                </a:cubicBezTo>
                <a:cubicBezTo>
                  <a:pt x="349" y="756"/>
                  <a:pt x="349" y="756"/>
                  <a:pt x="349" y="756"/>
                </a:cubicBezTo>
                <a:moveTo>
                  <a:pt x="275" y="103"/>
                </a:moveTo>
                <a:cubicBezTo>
                  <a:pt x="273" y="104"/>
                  <a:pt x="272" y="105"/>
                  <a:pt x="271" y="105"/>
                </a:cubicBezTo>
                <a:cubicBezTo>
                  <a:pt x="271" y="105"/>
                  <a:pt x="270" y="104"/>
                  <a:pt x="270" y="103"/>
                </a:cubicBezTo>
                <a:cubicBezTo>
                  <a:pt x="270" y="102"/>
                  <a:pt x="270" y="101"/>
                  <a:pt x="270" y="100"/>
                </a:cubicBezTo>
                <a:cubicBezTo>
                  <a:pt x="270" y="98"/>
                  <a:pt x="270" y="96"/>
                  <a:pt x="269" y="94"/>
                </a:cubicBezTo>
                <a:cubicBezTo>
                  <a:pt x="269" y="94"/>
                  <a:pt x="269" y="92"/>
                  <a:pt x="269" y="92"/>
                </a:cubicBezTo>
                <a:cubicBezTo>
                  <a:pt x="268" y="91"/>
                  <a:pt x="267" y="91"/>
                  <a:pt x="266" y="92"/>
                </a:cubicBezTo>
                <a:cubicBezTo>
                  <a:pt x="265" y="92"/>
                  <a:pt x="265" y="91"/>
                  <a:pt x="265" y="91"/>
                </a:cubicBezTo>
                <a:cubicBezTo>
                  <a:pt x="264" y="90"/>
                  <a:pt x="265" y="89"/>
                  <a:pt x="264" y="88"/>
                </a:cubicBezTo>
                <a:cubicBezTo>
                  <a:pt x="262" y="88"/>
                  <a:pt x="262" y="86"/>
                  <a:pt x="262" y="85"/>
                </a:cubicBezTo>
                <a:cubicBezTo>
                  <a:pt x="262" y="85"/>
                  <a:pt x="261" y="85"/>
                  <a:pt x="261" y="84"/>
                </a:cubicBezTo>
                <a:cubicBezTo>
                  <a:pt x="262" y="83"/>
                  <a:pt x="260" y="82"/>
                  <a:pt x="260" y="80"/>
                </a:cubicBezTo>
                <a:cubicBezTo>
                  <a:pt x="262" y="79"/>
                  <a:pt x="264" y="79"/>
                  <a:pt x="265" y="77"/>
                </a:cubicBezTo>
                <a:cubicBezTo>
                  <a:pt x="266" y="77"/>
                  <a:pt x="266" y="77"/>
                  <a:pt x="267" y="77"/>
                </a:cubicBezTo>
                <a:cubicBezTo>
                  <a:pt x="268" y="77"/>
                  <a:pt x="268" y="76"/>
                  <a:pt x="269" y="76"/>
                </a:cubicBezTo>
                <a:cubicBezTo>
                  <a:pt x="269" y="78"/>
                  <a:pt x="271" y="80"/>
                  <a:pt x="271" y="82"/>
                </a:cubicBezTo>
                <a:cubicBezTo>
                  <a:pt x="272" y="82"/>
                  <a:pt x="271" y="84"/>
                  <a:pt x="272" y="84"/>
                </a:cubicBezTo>
                <a:cubicBezTo>
                  <a:pt x="273" y="85"/>
                  <a:pt x="273" y="86"/>
                  <a:pt x="274" y="87"/>
                </a:cubicBezTo>
                <a:cubicBezTo>
                  <a:pt x="273" y="89"/>
                  <a:pt x="275" y="91"/>
                  <a:pt x="275" y="94"/>
                </a:cubicBezTo>
                <a:cubicBezTo>
                  <a:pt x="275" y="95"/>
                  <a:pt x="275" y="96"/>
                  <a:pt x="274" y="96"/>
                </a:cubicBezTo>
                <a:cubicBezTo>
                  <a:pt x="274" y="97"/>
                  <a:pt x="273" y="98"/>
                  <a:pt x="274" y="98"/>
                </a:cubicBezTo>
                <a:cubicBezTo>
                  <a:pt x="275" y="100"/>
                  <a:pt x="274" y="101"/>
                  <a:pt x="275" y="103"/>
                </a:cubicBezTo>
                <a:moveTo>
                  <a:pt x="494" y="137"/>
                </a:moveTo>
                <a:cubicBezTo>
                  <a:pt x="503" y="140"/>
                  <a:pt x="503" y="140"/>
                  <a:pt x="503" y="140"/>
                </a:cubicBezTo>
                <a:cubicBezTo>
                  <a:pt x="504" y="141"/>
                  <a:pt x="505" y="141"/>
                  <a:pt x="504" y="142"/>
                </a:cubicBezTo>
                <a:cubicBezTo>
                  <a:pt x="503" y="142"/>
                  <a:pt x="503" y="142"/>
                  <a:pt x="503" y="142"/>
                </a:cubicBezTo>
                <a:cubicBezTo>
                  <a:pt x="503" y="143"/>
                  <a:pt x="503" y="144"/>
                  <a:pt x="503" y="145"/>
                </a:cubicBezTo>
                <a:cubicBezTo>
                  <a:pt x="502" y="146"/>
                  <a:pt x="502" y="146"/>
                  <a:pt x="502" y="147"/>
                </a:cubicBezTo>
                <a:cubicBezTo>
                  <a:pt x="501" y="147"/>
                  <a:pt x="499" y="148"/>
                  <a:pt x="498" y="146"/>
                </a:cubicBezTo>
                <a:cubicBezTo>
                  <a:pt x="498" y="146"/>
                  <a:pt x="498" y="146"/>
                  <a:pt x="497" y="146"/>
                </a:cubicBezTo>
                <a:cubicBezTo>
                  <a:pt x="495" y="147"/>
                  <a:pt x="494" y="145"/>
                  <a:pt x="492" y="145"/>
                </a:cubicBezTo>
                <a:cubicBezTo>
                  <a:pt x="492" y="144"/>
                  <a:pt x="490" y="145"/>
                  <a:pt x="490" y="144"/>
                </a:cubicBezTo>
                <a:cubicBezTo>
                  <a:pt x="489" y="144"/>
                  <a:pt x="488" y="143"/>
                  <a:pt x="487" y="143"/>
                </a:cubicBezTo>
                <a:cubicBezTo>
                  <a:pt x="486" y="143"/>
                  <a:pt x="486" y="143"/>
                  <a:pt x="486" y="143"/>
                </a:cubicBezTo>
                <a:cubicBezTo>
                  <a:pt x="486" y="142"/>
                  <a:pt x="486" y="142"/>
                  <a:pt x="485" y="141"/>
                </a:cubicBezTo>
                <a:cubicBezTo>
                  <a:pt x="485" y="140"/>
                  <a:pt x="484" y="140"/>
                  <a:pt x="483" y="141"/>
                </a:cubicBezTo>
                <a:cubicBezTo>
                  <a:pt x="482" y="142"/>
                  <a:pt x="482" y="141"/>
                  <a:pt x="481" y="141"/>
                </a:cubicBezTo>
                <a:cubicBezTo>
                  <a:pt x="481" y="141"/>
                  <a:pt x="480" y="141"/>
                  <a:pt x="480" y="141"/>
                </a:cubicBezTo>
                <a:cubicBezTo>
                  <a:pt x="480" y="141"/>
                  <a:pt x="479" y="141"/>
                  <a:pt x="479" y="141"/>
                </a:cubicBezTo>
                <a:cubicBezTo>
                  <a:pt x="479" y="141"/>
                  <a:pt x="479" y="141"/>
                  <a:pt x="478" y="141"/>
                </a:cubicBezTo>
                <a:cubicBezTo>
                  <a:pt x="477" y="141"/>
                  <a:pt x="478" y="140"/>
                  <a:pt x="477" y="140"/>
                </a:cubicBezTo>
                <a:cubicBezTo>
                  <a:pt x="477" y="139"/>
                  <a:pt x="476" y="139"/>
                  <a:pt x="476" y="138"/>
                </a:cubicBezTo>
                <a:cubicBezTo>
                  <a:pt x="476" y="137"/>
                  <a:pt x="475" y="136"/>
                  <a:pt x="476" y="135"/>
                </a:cubicBezTo>
                <a:cubicBezTo>
                  <a:pt x="477" y="134"/>
                  <a:pt x="477" y="133"/>
                  <a:pt x="478" y="132"/>
                </a:cubicBezTo>
                <a:cubicBezTo>
                  <a:pt x="478" y="133"/>
                  <a:pt x="479" y="134"/>
                  <a:pt x="479" y="135"/>
                </a:cubicBezTo>
                <a:cubicBezTo>
                  <a:pt x="480" y="135"/>
                  <a:pt x="481" y="135"/>
                  <a:pt x="481" y="134"/>
                </a:cubicBezTo>
                <a:cubicBezTo>
                  <a:pt x="482" y="134"/>
                  <a:pt x="484" y="134"/>
                  <a:pt x="485" y="134"/>
                </a:cubicBezTo>
                <a:cubicBezTo>
                  <a:pt x="485" y="134"/>
                  <a:pt x="485" y="134"/>
                  <a:pt x="485" y="134"/>
                </a:cubicBezTo>
                <a:cubicBezTo>
                  <a:pt x="485" y="135"/>
                  <a:pt x="486" y="135"/>
                  <a:pt x="487" y="136"/>
                </a:cubicBezTo>
                <a:cubicBezTo>
                  <a:pt x="487" y="136"/>
                  <a:pt x="488" y="136"/>
                  <a:pt x="489" y="136"/>
                </a:cubicBezTo>
                <a:cubicBezTo>
                  <a:pt x="489" y="136"/>
                  <a:pt x="490" y="136"/>
                  <a:pt x="490" y="136"/>
                </a:cubicBezTo>
                <a:cubicBezTo>
                  <a:pt x="492" y="137"/>
                  <a:pt x="492" y="138"/>
                  <a:pt x="494" y="138"/>
                </a:cubicBezTo>
                <a:cubicBezTo>
                  <a:pt x="495" y="139"/>
                  <a:pt x="497" y="139"/>
                  <a:pt x="498" y="139"/>
                </a:cubicBezTo>
                <a:cubicBezTo>
                  <a:pt x="499" y="139"/>
                  <a:pt x="499" y="139"/>
                  <a:pt x="500" y="139"/>
                </a:cubicBezTo>
                <a:cubicBezTo>
                  <a:pt x="501" y="140"/>
                  <a:pt x="502" y="140"/>
                  <a:pt x="494" y="137"/>
                </a:cubicBezTo>
                <a:cubicBezTo>
                  <a:pt x="485" y="135"/>
                  <a:pt x="485" y="135"/>
                  <a:pt x="485" y="135"/>
                </a:cubicBezTo>
                <a:cubicBezTo>
                  <a:pt x="485" y="135"/>
                  <a:pt x="485" y="135"/>
                  <a:pt x="485" y="135"/>
                </a:cubicBezTo>
                <a:cubicBezTo>
                  <a:pt x="484" y="135"/>
                  <a:pt x="484" y="135"/>
                  <a:pt x="485" y="136"/>
                </a:cubicBezTo>
                <a:cubicBezTo>
                  <a:pt x="485" y="136"/>
                  <a:pt x="485" y="135"/>
                  <a:pt x="494" y="137"/>
                </a:cubicBezTo>
                <a:moveTo>
                  <a:pt x="478" y="138"/>
                </a:moveTo>
                <a:cubicBezTo>
                  <a:pt x="478" y="138"/>
                  <a:pt x="478" y="138"/>
                  <a:pt x="478" y="138"/>
                </a:cubicBezTo>
                <a:cubicBezTo>
                  <a:pt x="478" y="138"/>
                  <a:pt x="478" y="138"/>
                  <a:pt x="478" y="138"/>
                </a:cubicBezTo>
                <a:cubicBezTo>
                  <a:pt x="478" y="138"/>
                  <a:pt x="478" y="138"/>
                  <a:pt x="479" y="138"/>
                </a:cubicBezTo>
                <a:cubicBezTo>
                  <a:pt x="478" y="138"/>
                  <a:pt x="478" y="138"/>
                  <a:pt x="478" y="138"/>
                </a:cubicBezTo>
                <a:moveTo>
                  <a:pt x="745" y="393"/>
                </a:moveTo>
                <a:cubicBezTo>
                  <a:pt x="745" y="393"/>
                  <a:pt x="746" y="393"/>
                  <a:pt x="746" y="393"/>
                </a:cubicBezTo>
                <a:cubicBezTo>
                  <a:pt x="746" y="393"/>
                  <a:pt x="747" y="393"/>
                  <a:pt x="747" y="393"/>
                </a:cubicBezTo>
                <a:cubicBezTo>
                  <a:pt x="747" y="392"/>
                  <a:pt x="747" y="392"/>
                  <a:pt x="747" y="392"/>
                </a:cubicBezTo>
                <a:cubicBezTo>
                  <a:pt x="746" y="392"/>
                  <a:pt x="746" y="392"/>
                  <a:pt x="746" y="392"/>
                </a:cubicBezTo>
                <a:cubicBezTo>
                  <a:pt x="747" y="391"/>
                  <a:pt x="747" y="390"/>
                  <a:pt x="749" y="390"/>
                </a:cubicBezTo>
                <a:cubicBezTo>
                  <a:pt x="750" y="390"/>
                  <a:pt x="751" y="388"/>
                  <a:pt x="752" y="389"/>
                </a:cubicBezTo>
                <a:cubicBezTo>
                  <a:pt x="752" y="389"/>
                  <a:pt x="753" y="389"/>
                  <a:pt x="753" y="390"/>
                </a:cubicBezTo>
                <a:cubicBezTo>
                  <a:pt x="752" y="390"/>
                  <a:pt x="752" y="390"/>
                  <a:pt x="752" y="391"/>
                </a:cubicBezTo>
                <a:cubicBezTo>
                  <a:pt x="751" y="391"/>
                  <a:pt x="750" y="392"/>
                  <a:pt x="750" y="392"/>
                </a:cubicBezTo>
                <a:cubicBezTo>
                  <a:pt x="750" y="393"/>
                  <a:pt x="751" y="393"/>
                  <a:pt x="751" y="394"/>
                </a:cubicBezTo>
                <a:cubicBezTo>
                  <a:pt x="751" y="394"/>
                  <a:pt x="751" y="394"/>
                  <a:pt x="751" y="394"/>
                </a:cubicBezTo>
                <a:cubicBezTo>
                  <a:pt x="751" y="394"/>
                  <a:pt x="750" y="394"/>
                  <a:pt x="750" y="394"/>
                </a:cubicBezTo>
                <a:cubicBezTo>
                  <a:pt x="750" y="394"/>
                  <a:pt x="750" y="394"/>
                  <a:pt x="750" y="395"/>
                </a:cubicBezTo>
                <a:cubicBezTo>
                  <a:pt x="750" y="395"/>
                  <a:pt x="751" y="394"/>
                  <a:pt x="751" y="394"/>
                </a:cubicBezTo>
                <a:cubicBezTo>
                  <a:pt x="751" y="394"/>
                  <a:pt x="752" y="394"/>
                  <a:pt x="752" y="393"/>
                </a:cubicBezTo>
                <a:cubicBezTo>
                  <a:pt x="752" y="392"/>
                  <a:pt x="752" y="392"/>
                  <a:pt x="752" y="391"/>
                </a:cubicBezTo>
                <a:cubicBezTo>
                  <a:pt x="752" y="391"/>
                  <a:pt x="753" y="391"/>
                  <a:pt x="753" y="390"/>
                </a:cubicBezTo>
                <a:cubicBezTo>
                  <a:pt x="753" y="390"/>
                  <a:pt x="753" y="390"/>
                  <a:pt x="754" y="391"/>
                </a:cubicBezTo>
                <a:cubicBezTo>
                  <a:pt x="754" y="391"/>
                  <a:pt x="754" y="391"/>
                  <a:pt x="754" y="392"/>
                </a:cubicBezTo>
                <a:cubicBezTo>
                  <a:pt x="754" y="392"/>
                  <a:pt x="754" y="392"/>
                  <a:pt x="754" y="392"/>
                </a:cubicBezTo>
                <a:cubicBezTo>
                  <a:pt x="754" y="392"/>
                  <a:pt x="753" y="392"/>
                  <a:pt x="753" y="392"/>
                </a:cubicBezTo>
                <a:cubicBezTo>
                  <a:pt x="753" y="392"/>
                  <a:pt x="753" y="392"/>
                  <a:pt x="753" y="393"/>
                </a:cubicBezTo>
                <a:cubicBezTo>
                  <a:pt x="753" y="393"/>
                  <a:pt x="753" y="392"/>
                  <a:pt x="754" y="392"/>
                </a:cubicBezTo>
                <a:cubicBezTo>
                  <a:pt x="755" y="391"/>
                  <a:pt x="755" y="391"/>
                  <a:pt x="756" y="391"/>
                </a:cubicBezTo>
                <a:cubicBezTo>
                  <a:pt x="757" y="389"/>
                  <a:pt x="756" y="387"/>
                  <a:pt x="758" y="386"/>
                </a:cubicBezTo>
                <a:cubicBezTo>
                  <a:pt x="759" y="386"/>
                  <a:pt x="760" y="386"/>
                  <a:pt x="762" y="386"/>
                </a:cubicBezTo>
                <a:cubicBezTo>
                  <a:pt x="762" y="387"/>
                  <a:pt x="762" y="386"/>
                  <a:pt x="762" y="386"/>
                </a:cubicBezTo>
                <a:cubicBezTo>
                  <a:pt x="762" y="386"/>
                  <a:pt x="761" y="386"/>
                  <a:pt x="761" y="386"/>
                </a:cubicBezTo>
                <a:cubicBezTo>
                  <a:pt x="761" y="386"/>
                  <a:pt x="761" y="387"/>
                  <a:pt x="761" y="387"/>
                </a:cubicBezTo>
                <a:cubicBezTo>
                  <a:pt x="761" y="387"/>
                  <a:pt x="762" y="387"/>
                  <a:pt x="762" y="387"/>
                </a:cubicBezTo>
                <a:cubicBezTo>
                  <a:pt x="762" y="387"/>
                  <a:pt x="762" y="387"/>
                  <a:pt x="762" y="386"/>
                </a:cubicBezTo>
                <a:cubicBezTo>
                  <a:pt x="761" y="386"/>
                  <a:pt x="762" y="385"/>
                  <a:pt x="762" y="385"/>
                </a:cubicBezTo>
                <a:cubicBezTo>
                  <a:pt x="763" y="385"/>
                  <a:pt x="764" y="385"/>
                  <a:pt x="765" y="384"/>
                </a:cubicBezTo>
                <a:cubicBezTo>
                  <a:pt x="765" y="384"/>
                  <a:pt x="766" y="384"/>
                  <a:pt x="767" y="384"/>
                </a:cubicBezTo>
                <a:cubicBezTo>
                  <a:pt x="767" y="384"/>
                  <a:pt x="767" y="384"/>
                  <a:pt x="767" y="383"/>
                </a:cubicBezTo>
                <a:cubicBezTo>
                  <a:pt x="768" y="384"/>
                  <a:pt x="768" y="384"/>
                  <a:pt x="769" y="385"/>
                </a:cubicBezTo>
                <a:cubicBezTo>
                  <a:pt x="769" y="393"/>
                  <a:pt x="769" y="393"/>
                  <a:pt x="769" y="393"/>
                </a:cubicBezTo>
                <a:cubicBezTo>
                  <a:pt x="768" y="393"/>
                  <a:pt x="767" y="393"/>
                  <a:pt x="766" y="394"/>
                </a:cubicBezTo>
                <a:cubicBezTo>
                  <a:pt x="766" y="394"/>
                  <a:pt x="764" y="393"/>
                  <a:pt x="764" y="394"/>
                </a:cubicBezTo>
                <a:cubicBezTo>
                  <a:pt x="762" y="395"/>
                  <a:pt x="760" y="395"/>
                  <a:pt x="759" y="395"/>
                </a:cubicBezTo>
                <a:cubicBezTo>
                  <a:pt x="758" y="395"/>
                  <a:pt x="757" y="395"/>
                  <a:pt x="756" y="395"/>
                </a:cubicBezTo>
                <a:cubicBezTo>
                  <a:pt x="755" y="396"/>
                  <a:pt x="754" y="396"/>
                  <a:pt x="753" y="396"/>
                </a:cubicBezTo>
                <a:cubicBezTo>
                  <a:pt x="753" y="396"/>
                  <a:pt x="752" y="397"/>
                  <a:pt x="751" y="398"/>
                </a:cubicBezTo>
                <a:cubicBezTo>
                  <a:pt x="751" y="397"/>
                  <a:pt x="751" y="397"/>
                  <a:pt x="750" y="397"/>
                </a:cubicBezTo>
                <a:cubicBezTo>
                  <a:pt x="750" y="397"/>
                  <a:pt x="750" y="397"/>
                  <a:pt x="749" y="398"/>
                </a:cubicBezTo>
                <a:cubicBezTo>
                  <a:pt x="749" y="397"/>
                  <a:pt x="749" y="395"/>
                  <a:pt x="749" y="394"/>
                </a:cubicBezTo>
                <a:cubicBezTo>
                  <a:pt x="749" y="394"/>
                  <a:pt x="748" y="394"/>
                  <a:pt x="748" y="394"/>
                </a:cubicBezTo>
                <a:cubicBezTo>
                  <a:pt x="747" y="394"/>
                  <a:pt x="746" y="394"/>
                  <a:pt x="745" y="394"/>
                </a:cubicBezTo>
                <a:cubicBezTo>
                  <a:pt x="745" y="394"/>
                  <a:pt x="745" y="393"/>
                  <a:pt x="745" y="393"/>
                </a:cubicBezTo>
                <a:moveTo>
                  <a:pt x="758" y="390"/>
                </a:moveTo>
                <a:cubicBezTo>
                  <a:pt x="758" y="389"/>
                  <a:pt x="758" y="389"/>
                  <a:pt x="758" y="389"/>
                </a:cubicBezTo>
                <a:cubicBezTo>
                  <a:pt x="758" y="389"/>
                  <a:pt x="758" y="389"/>
                  <a:pt x="758" y="389"/>
                </a:cubicBezTo>
                <a:cubicBezTo>
                  <a:pt x="758" y="390"/>
                  <a:pt x="758" y="390"/>
                  <a:pt x="758" y="390"/>
                </a:cubicBezTo>
                <a:cubicBezTo>
                  <a:pt x="758" y="390"/>
                  <a:pt x="758" y="390"/>
                  <a:pt x="758" y="390"/>
                </a:cubicBezTo>
                <a:moveTo>
                  <a:pt x="759" y="393"/>
                </a:moveTo>
                <a:cubicBezTo>
                  <a:pt x="759" y="393"/>
                  <a:pt x="759" y="393"/>
                  <a:pt x="759" y="393"/>
                </a:cubicBezTo>
                <a:cubicBezTo>
                  <a:pt x="759" y="393"/>
                  <a:pt x="759" y="394"/>
                  <a:pt x="759" y="394"/>
                </a:cubicBezTo>
                <a:cubicBezTo>
                  <a:pt x="759" y="394"/>
                  <a:pt x="759" y="394"/>
                  <a:pt x="759" y="393"/>
                </a:cubicBezTo>
                <a:cubicBezTo>
                  <a:pt x="759" y="393"/>
                  <a:pt x="759" y="393"/>
                  <a:pt x="759" y="393"/>
                </a:cubicBezTo>
                <a:moveTo>
                  <a:pt x="753" y="413"/>
                </a:moveTo>
                <a:cubicBezTo>
                  <a:pt x="752" y="414"/>
                  <a:pt x="752" y="414"/>
                  <a:pt x="751" y="415"/>
                </a:cubicBezTo>
                <a:cubicBezTo>
                  <a:pt x="751" y="414"/>
                  <a:pt x="750" y="413"/>
                  <a:pt x="750" y="412"/>
                </a:cubicBezTo>
                <a:cubicBezTo>
                  <a:pt x="750" y="411"/>
                  <a:pt x="750" y="411"/>
                  <a:pt x="751" y="410"/>
                </a:cubicBezTo>
                <a:cubicBezTo>
                  <a:pt x="749" y="409"/>
                  <a:pt x="749" y="409"/>
                  <a:pt x="749" y="409"/>
                </a:cubicBezTo>
                <a:cubicBezTo>
                  <a:pt x="749" y="409"/>
                  <a:pt x="749" y="410"/>
                  <a:pt x="748" y="410"/>
                </a:cubicBezTo>
                <a:cubicBezTo>
                  <a:pt x="748" y="409"/>
                  <a:pt x="748" y="408"/>
                  <a:pt x="748" y="407"/>
                </a:cubicBezTo>
                <a:cubicBezTo>
                  <a:pt x="748" y="407"/>
                  <a:pt x="749" y="407"/>
                  <a:pt x="749" y="407"/>
                </a:cubicBezTo>
                <a:cubicBezTo>
                  <a:pt x="749" y="407"/>
                  <a:pt x="749" y="407"/>
                  <a:pt x="749" y="407"/>
                </a:cubicBezTo>
                <a:cubicBezTo>
                  <a:pt x="750" y="408"/>
                  <a:pt x="751" y="408"/>
                  <a:pt x="752" y="409"/>
                </a:cubicBezTo>
                <a:cubicBezTo>
                  <a:pt x="753" y="409"/>
                  <a:pt x="753" y="409"/>
                  <a:pt x="754" y="409"/>
                </a:cubicBezTo>
                <a:cubicBezTo>
                  <a:pt x="754" y="408"/>
                  <a:pt x="755" y="408"/>
                  <a:pt x="755" y="408"/>
                </a:cubicBezTo>
                <a:cubicBezTo>
                  <a:pt x="756" y="408"/>
                  <a:pt x="756" y="409"/>
                  <a:pt x="756" y="409"/>
                </a:cubicBezTo>
                <a:cubicBezTo>
                  <a:pt x="758" y="409"/>
                  <a:pt x="759" y="409"/>
                  <a:pt x="761" y="409"/>
                </a:cubicBezTo>
                <a:cubicBezTo>
                  <a:pt x="761" y="410"/>
                  <a:pt x="763" y="410"/>
                  <a:pt x="764" y="410"/>
                </a:cubicBezTo>
                <a:cubicBezTo>
                  <a:pt x="765" y="410"/>
                  <a:pt x="767" y="411"/>
                  <a:pt x="769" y="411"/>
                </a:cubicBezTo>
                <a:cubicBezTo>
                  <a:pt x="769" y="411"/>
                  <a:pt x="769" y="412"/>
                  <a:pt x="769" y="412"/>
                </a:cubicBezTo>
                <a:cubicBezTo>
                  <a:pt x="769" y="414"/>
                  <a:pt x="769" y="417"/>
                  <a:pt x="769" y="419"/>
                </a:cubicBezTo>
                <a:cubicBezTo>
                  <a:pt x="768" y="420"/>
                  <a:pt x="766" y="419"/>
                  <a:pt x="765" y="419"/>
                </a:cubicBezTo>
                <a:cubicBezTo>
                  <a:pt x="765" y="419"/>
                  <a:pt x="764" y="419"/>
                  <a:pt x="764" y="419"/>
                </a:cubicBezTo>
                <a:cubicBezTo>
                  <a:pt x="764" y="418"/>
                  <a:pt x="762" y="419"/>
                  <a:pt x="761" y="418"/>
                </a:cubicBezTo>
                <a:cubicBezTo>
                  <a:pt x="760" y="418"/>
                  <a:pt x="759" y="416"/>
                  <a:pt x="757" y="417"/>
                </a:cubicBezTo>
                <a:cubicBezTo>
                  <a:pt x="756" y="416"/>
                  <a:pt x="755" y="415"/>
                  <a:pt x="754" y="416"/>
                </a:cubicBezTo>
                <a:cubicBezTo>
                  <a:pt x="754" y="416"/>
                  <a:pt x="753" y="415"/>
                  <a:pt x="753" y="415"/>
                </a:cubicBezTo>
                <a:cubicBezTo>
                  <a:pt x="753" y="415"/>
                  <a:pt x="753" y="414"/>
                  <a:pt x="753" y="413"/>
                </a:cubicBezTo>
                <a:cubicBezTo>
                  <a:pt x="753" y="413"/>
                  <a:pt x="753" y="413"/>
                  <a:pt x="753" y="413"/>
                </a:cubicBezTo>
                <a:cubicBezTo>
                  <a:pt x="753" y="413"/>
                  <a:pt x="753" y="414"/>
                  <a:pt x="753" y="414"/>
                </a:cubicBezTo>
                <a:cubicBezTo>
                  <a:pt x="753" y="414"/>
                  <a:pt x="753" y="414"/>
                  <a:pt x="753" y="414"/>
                </a:cubicBezTo>
                <a:cubicBezTo>
                  <a:pt x="753" y="414"/>
                  <a:pt x="753" y="413"/>
                  <a:pt x="754" y="413"/>
                </a:cubicBezTo>
                <a:cubicBezTo>
                  <a:pt x="754" y="413"/>
                  <a:pt x="753" y="413"/>
                  <a:pt x="753" y="413"/>
                </a:cubicBezTo>
                <a:moveTo>
                  <a:pt x="407" y="759"/>
                </a:moveTo>
                <a:cubicBezTo>
                  <a:pt x="408" y="760"/>
                  <a:pt x="406" y="760"/>
                  <a:pt x="406" y="761"/>
                </a:cubicBezTo>
                <a:cubicBezTo>
                  <a:pt x="407" y="761"/>
                  <a:pt x="406" y="762"/>
                  <a:pt x="406" y="762"/>
                </a:cubicBezTo>
                <a:cubicBezTo>
                  <a:pt x="405" y="761"/>
                  <a:pt x="405" y="763"/>
                  <a:pt x="403" y="763"/>
                </a:cubicBezTo>
                <a:cubicBezTo>
                  <a:pt x="403" y="763"/>
                  <a:pt x="404" y="763"/>
                  <a:pt x="404" y="763"/>
                </a:cubicBezTo>
                <a:cubicBezTo>
                  <a:pt x="404" y="763"/>
                  <a:pt x="404" y="762"/>
                  <a:pt x="404" y="762"/>
                </a:cubicBezTo>
                <a:cubicBezTo>
                  <a:pt x="403" y="762"/>
                  <a:pt x="403" y="762"/>
                  <a:pt x="403" y="762"/>
                </a:cubicBezTo>
                <a:cubicBezTo>
                  <a:pt x="403" y="762"/>
                  <a:pt x="403" y="763"/>
                  <a:pt x="403" y="763"/>
                </a:cubicBezTo>
                <a:cubicBezTo>
                  <a:pt x="403" y="763"/>
                  <a:pt x="401" y="765"/>
                  <a:pt x="401" y="765"/>
                </a:cubicBezTo>
                <a:cubicBezTo>
                  <a:pt x="400" y="765"/>
                  <a:pt x="399" y="765"/>
                  <a:pt x="398" y="764"/>
                </a:cubicBezTo>
                <a:cubicBezTo>
                  <a:pt x="398" y="764"/>
                  <a:pt x="397" y="764"/>
                  <a:pt x="397" y="763"/>
                </a:cubicBezTo>
                <a:cubicBezTo>
                  <a:pt x="396" y="762"/>
                  <a:pt x="395" y="761"/>
                  <a:pt x="393" y="761"/>
                </a:cubicBezTo>
                <a:cubicBezTo>
                  <a:pt x="393" y="761"/>
                  <a:pt x="393" y="760"/>
                  <a:pt x="394" y="760"/>
                </a:cubicBezTo>
                <a:cubicBezTo>
                  <a:pt x="394" y="760"/>
                  <a:pt x="395" y="760"/>
                  <a:pt x="396" y="760"/>
                </a:cubicBezTo>
                <a:cubicBezTo>
                  <a:pt x="397" y="760"/>
                  <a:pt x="397" y="759"/>
                  <a:pt x="398" y="759"/>
                </a:cubicBezTo>
                <a:cubicBezTo>
                  <a:pt x="399" y="759"/>
                  <a:pt x="399" y="759"/>
                  <a:pt x="399" y="759"/>
                </a:cubicBezTo>
                <a:cubicBezTo>
                  <a:pt x="399" y="759"/>
                  <a:pt x="399" y="760"/>
                  <a:pt x="399" y="761"/>
                </a:cubicBezTo>
                <a:cubicBezTo>
                  <a:pt x="399" y="761"/>
                  <a:pt x="399" y="760"/>
                  <a:pt x="399" y="760"/>
                </a:cubicBezTo>
                <a:cubicBezTo>
                  <a:pt x="399" y="760"/>
                  <a:pt x="399" y="760"/>
                  <a:pt x="398" y="760"/>
                </a:cubicBezTo>
                <a:cubicBezTo>
                  <a:pt x="398" y="760"/>
                  <a:pt x="398" y="761"/>
                  <a:pt x="398" y="761"/>
                </a:cubicBezTo>
                <a:cubicBezTo>
                  <a:pt x="398" y="762"/>
                  <a:pt x="398" y="762"/>
                  <a:pt x="399" y="762"/>
                </a:cubicBezTo>
                <a:cubicBezTo>
                  <a:pt x="399" y="762"/>
                  <a:pt x="400" y="761"/>
                  <a:pt x="399" y="761"/>
                </a:cubicBezTo>
                <a:cubicBezTo>
                  <a:pt x="399" y="760"/>
                  <a:pt x="400" y="760"/>
                  <a:pt x="400" y="760"/>
                </a:cubicBezTo>
                <a:cubicBezTo>
                  <a:pt x="400" y="759"/>
                  <a:pt x="399" y="759"/>
                  <a:pt x="399" y="759"/>
                </a:cubicBezTo>
                <a:cubicBezTo>
                  <a:pt x="399" y="758"/>
                  <a:pt x="400" y="757"/>
                  <a:pt x="400" y="757"/>
                </a:cubicBezTo>
                <a:cubicBezTo>
                  <a:pt x="402" y="757"/>
                  <a:pt x="402" y="756"/>
                  <a:pt x="404" y="755"/>
                </a:cubicBezTo>
                <a:cubicBezTo>
                  <a:pt x="403" y="753"/>
                  <a:pt x="403" y="753"/>
                  <a:pt x="404" y="752"/>
                </a:cubicBezTo>
                <a:cubicBezTo>
                  <a:pt x="404" y="747"/>
                  <a:pt x="404" y="747"/>
                  <a:pt x="404" y="747"/>
                </a:cubicBezTo>
                <a:cubicBezTo>
                  <a:pt x="405" y="746"/>
                  <a:pt x="406" y="748"/>
                  <a:pt x="407" y="748"/>
                </a:cubicBezTo>
                <a:cubicBezTo>
                  <a:pt x="408" y="748"/>
                  <a:pt x="409" y="747"/>
                  <a:pt x="409" y="748"/>
                </a:cubicBezTo>
                <a:cubicBezTo>
                  <a:pt x="410" y="748"/>
                  <a:pt x="411" y="749"/>
                  <a:pt x="411" y="749"/>
                </a:cubicBezTo>
                <a:cubicBezTo>
                  <a:pt x="411" y="750"/>
                  <a:pt x="411" y="751"/>
                  <a:pt x="411" y="752"/>
                </a:cubicBezTo>
                <a:cubicBezTo>
                  <a:pt x="410" y="753"/>
                  <a:pt x="410" y="754"/>
                  <a:pt x="409" y="755"/>
                </a:cubicBezTo>
                <a:cubicBezTo>
                  <a:pt x="409" y="757"/>
                  <a:pt x="408" y="758"/>
                  <a:pt x="408" y="759"/>
                </a:cubicBezTo>
                <a:cubicBezTo>
                  <a:pt x="408" y="759"/>
                  <a:pt x="408" y="759"/>
                  <a:pt x="407" y="759"/>
                </a:cubicBezTo>
                <a:cubicBezTo>
                  <a:pt x="407" y="759"/>
                  <a:pt x="407" y="759"/>
                  <a:pt x="407" y="759"/>
                </a:cubicBezTo>
                <a:cubicBezTo>
                  <a:pt x="408" y="759"/>
                  <a:pt x="408" y="759"/>
                  <a:pt x="407" y="759"/>
                </a:cubicBezTo>
                <a:cubicBezTo>
                  <a:pt x="407" y="758"/>
                  <a:pt x="407" y="758"/>
                  <a:pt x="407" y="758"/>
                </a:cubicBezTo>
                <a:cubicBezTo>
                  <a:pt x="407" y="758"/>
                  <a:pt x="407" y="759"/>
                  <a:pt x="407" y="759"/>
                </a:cubicBezTo>
                <a:moveTo>
                  <a:pt x="405" y="755"/>
                </a:moveTo>
                <a:cubicBezTo>
                  <a:pt x="406" y="754"/>
                  <a:pt x="406" y="754"/>
                  <a:pt x="406" y="754"/>
                </a:cubicBezTo>
                <a:cubicBezTo>
                  <a:pt x="406" y="753"/>
                  <a:pt x="407" y="752"/>
                  <a:pt x="406" y="751"/>
                </a:cubicBezTo>
                <a:cubicBezTo>
                  <a:pt x="405" y="752"/>
                  <a:pt x="406" y="753"/>
                  <a:pt x="406" y="755"/>
                </a:cubicBezTo>
                <a:cubicBezTo>
                  <a:pt x="406" y="755"/>
                  <a:pt x="406" y="754"/>
                  <a:pt x="406" y="754"/>
                </a:cubicBezTo>
                <a:cubicBezTo>
                  <a:pt x="405" y="754"/>
                  <a:pt x="405" y="754"/>
                  <a:pt x="405" y="754"/>
                </a:cubicBezTo>
                <a:cubicBezTo>
                  <a:pt x="405" y="754"/>
                  <a:pt x="404" y="755"/>
                  <a:pt x="405" y="755"/>
                </a:cubicBezTo>
                <a:cubicBezTo>
                  <a:pt x="405" y="755"/>
                  <a:pt x="405" y="755"/>
                  <a:pt x="405" y="755"/>
                </a:cubicBezTo>
                <a:moveTo>
                  <a:pt x="405" y="761"/>
                </a:moveTo>
                <a:cubicBezTo>
                  <a:pt x="405" y="761"/>
                  <a:pt x="405" y="761"/>
                  <a:pt x="405" y="761"/>
                </a:cubicBezTo>
                <a:cubicBezTo>
                  <a:pt x="405" y="761"/>
                  <a:pt x="405" y="760"/>
                  <a:pt x="405" y="760"/>
                </a:cubicBezTo>
                <a:cubicBezTo>
                  <a:pt x="405" y="760"/>
                  <a:pt x="405" y="760"/>
                  <a:pt x="405" y="760"/>
                </a:cubicBezTo>
                <a:cubicBezTo>
                  <a:pt x="405" y="760"/>
                  <a:pt x="405" y="760"/>
                  <a:pt x="405" y="761"/>
                </a:cubicBezTo>
                <a:moveTo>
                  <a:pt x="699" y="377"/>
                </a:moveTo>
                <a:cubicBezTo>
                  <a:pt x="697" y="377"/>
                  <a:pt x="696" y="377"/>
                  <a:pt x="695" y="377"/>
                </a:cubicBezTo>
                <a:cubicBezTo>
                  <a:pt x="693" y="377"/>
                  <a:pt x="692" y="377"/>
                  <a:pt x="691" y="378"/>
                </a:cubicBezTo>
                <a:cubicBezTo>
                  <a:pt x="688" y="378"/>
                  <a:pt x="686" y="378"/>
                  <a:pt x="683" y="378"/>
                </a:cubicBezTo>
                <a:cubicBezTo>
                  <a:pt x="683" y="377"/>
                  <a:pt x="682" y="376"/>
                  <a:pt x="682" y="376"/>
                </a:cubicBezTo>
                <a:cubicBezTo>
                  <a:pt x="682" y="375"/>
                  <a:pt x="682" y="375"/>
                  <a:pt x="682" y="375"/>
                </a:cubicBezTo>
                <a:cubicBezTo>
                  <a:pt x="683" y="373"/>
                  <a:pt x="683" y="372"/>
                  <a:pt x="682" y="371"/>
                </a:cubicBezTo>
                <a:cubicBezTo>
                  <a:pt x="681" y="370"/>
                  <a:pt x="682" y="370"/>
                  <a:pt x="682" y="369"/>
                </a:cubicBezTo>
                <a:cubicBezTo>
                  <a:pt x="683" y="369"/>
                  <a:pt x="683" y="369"/>
                  <a:pt x="684" y="369"/>
                </a:cubicBezTo>
                <a:cubicBezTo>
                  <a:pt x="686" y="369"/>
                  <a:pt x="688" y="370"/>
                  <a:pt x="690" y="368"/>
                </a:cubicBezTo>
                <a:cubicBezTo>
                  <a:pt x="691" y="368"/>
                  <a:pt x="692" y="368"/>
                  <a:pt x="693" y="368"/>
                </a:cubicBezTo>
                <a:cubicBezTo>
                  <a:pt x="694" y="369"/>
                  <a:pt x="695" y="370"/>
                  <a:pt x="696" y="370"/>
                </a:cubicBezTo>
                <a:cubicBezTo>
                  <a:pt x="697" y="370"/>
                  <a:pt x="697" y="371"/>
                  <a:pt x="696" y="371"/>
                </a:cubicBezTo>
                <a:cubicBezTo>
                  <a:pt x="696" y="371"/>
                  <a:pt x="696" y="372"/>
                  <a:pt x="696" y="372"/>
                </a:cubicBezTo>
                <a:cubicBezTo>
                  <a:pt x="697" y="373"/>
                  <a:pt x="696" y="373"/>
                  <a:pt x="696" y="373"/>
                </a:cubicBezTo>
                <a:cubicBezTo>
                  <a:pt x="696" y="374"/>
                  <a:pt x="697" y="375"/>
                  <a:pt x="698" y="375"/>
                </a:cubicBezTo>
                <a:cubicBezTo>
                  <a:pt x="699" y="375"/>
                  <a:pt x="699" y="376"/>
                  <a:pt x="699" y="377"/>
                </a:cubicBezTo>
                <a:moveTo>
                  <a:pt x="110" y="149"/>
                </a:moveTo>
                <a:cubicBezTo>
                  <a:pt x="110" y="150"/>
                  <a:pt x="110" y="150"/>
                  <a:pt x="110" y="150"/>
                </a:cubicBezTo>
                <a:cubicBezTo>
                  <a:pt x="108" y="152"/>
                  <a:pt x="107" y="153"/>
                  <a:pt x="106" y="155"/>
                </a:cubicBezTo>
                <a:cubicBezTo>
                  <a:pt x="105" y="155"/>
                  <a:pt x="104" y="156"/>
                  <a:pt x="103" y="157"/>
                </a:cubicBezTo>
                <a:cubicBezTo>
                  <a:pt x="103" y="157"/>
                  <a:pt x="102" y="157"/>
                  <a:pt x="102" y="158"/>
                </a:cubicBezTo>
                <a:cubicBezTo>
                  <a:pt x="102" y="159"/>
                  <a:pt x="101" y="159"/>
                  <a:pt x="101" y="160"/>
                </a:cubicBezTo>
                <a:cubicBezTo>
                  <a:pt x="101" y="161"/>
                  <a:pt x="101" y="161"/>
                  <a:pt x="100" y="161"/>
                </a:cubicBezTo>
                <a:cubicBezTo>
                  <a:pt x="100" y="161"/>
                  <a:pt x="99" y="161"/>
                  <a:pt x="99" y="160"/>
                </a:cubicBezTo>
                <a:cubicBezTo>
                  <a:pt x="98" y="160"/>
                  <a:pt x="99" y="160"/>
                  <a:pt x="99" y="159"/>
                </a:cubicBezTo>
                <a:cubicBezTo>
                  <a:pt x="99" y="159"/>
                  <a:pt x="99" y="159"/>
                  <a:pt x="99" y="159"/>
                </a:cubicBezTo>
                <a:cubicBezTo>
                  <a:pt x="98" y="158"/>
                  <a:pt x="97" y="159"/>
                  <a:pt x="95" y="159"/>
                </a:cubicBezTo>
                <a:cubicBezTo>
                  <a:pt x="95" y="158"/>
                  <a:pt x="95" y="158"/>
                  <a:pt x="95" y="158"/>
                </a:cubicBezTo>
                <a:cubicBezTo>
                  <a:pt x="97" y="158"/>
                  <a:pt x="98" y="158"/>
                  <a:pt x="99" y="158"/>
                </a:cubicBezTo>
                <a:cubicBezTo>
                  <a:pt x="100" y="158"/>
                  <a:pt x="100" y="157"/>
                  <a:pt x="100" y="156"/>
                </a:cubicBezTo>
                <a:cubicBezTo>
                  <a:pt x="100" y="156"/>
                  <a:pt x="99" y="156"/>
                  <a:pt x="99" y="155"/>
                </a:cubicBezTo>
                <a:cubicBezTo>
                  <a:pt x="101" y="155"/>
                  <a:pt x="101" y="155"/>
                  <a:pt x="101" y="153"/>
                </a:cubicBezTo>
                <a:cubicBezTo>
                  <a:pt x="101" y="153"/>
                  <a:pt x="101" y="152"/>
                  <a:pt x="101" y="152"/>
                </a:cubicBezTo>
                <a:cubicBezTo>
                  <a:pt x="100" y="153"/>
                  <a:pt x="99" y="153"/>
                  <a:pt x="99" y="155"/>
                </a:cubicBezTo>
                <a:cubicBezTo>
                  <a:pt x="98" y="154"/>
                  <a:pt x="97" y="153"/>
                  <a:pt x="96" y="152"/>
                </a:cubicBezTo>
                <a:cubicBezTo>
                  <a:pt x="97" y="152"/>
                  <a:pt x="97" y="151"/>
                  <a:pt x="98" y="151"/>
                </a:cubicBezTo>
                <a:cubicBezTo>
                  <a:pt x="99" y="150"/>
                  <a:pt x="98" y="150"/>
                  <a:pt x="97" y="150"/>
                </a:cubicBezTo>
                <a:cubicBezTo>
                  <a:pt x="99" y="149"/>
                  <a:pt x="100" y="148"/>
                  <a:pt x="101" y="148"/>
                </a:cubicBezTo>
                <a:cubicBezTo>
                  <a:pt x="100" y="146"/>
                  <a:pt x="100" y="146"/>
                  <a:pt x="101" y="145"/>
                </a:cubicBezTo>
                <a:cubicBezTo>
                  <a:pt x="101" y="145"/>
                  <a:pt x="101" y="144"/>
                  <a:pt x="101" y="144"/>
                </a:cubicBezTo>
                <a:cubicBezTo>
                  <a:pt x="102" y="144"/>
                  <a:pt x="102" y="145"/>
                  <a:pt x="102" y="145"/>
                </a:cubicBezTo>
                <a:cubicBezTo>
                  <a:pt x="102" y="146"/>
                  <a:pt x="102" y="147"/>
                  <a:pt x="103" y="147"/>
                </a:cubicBezTo>
                <a:cubicBezTo>
                  <a:pt x="103" y="147"/>
                  <a:pt x="103" y="146"/>
                  <a:pt x="103" y="145"/>
                </a:cubicBezTo>
                <a:cubicBezTo>
                  <a:pt x="103" y="144"/>
                  <a:pt x="104" y="144"/>
                  <a:pt x="104" y="144"/>
                </a:cubicBezTo>
                <a:cubicBezTo>
                  <a:pt x="105" y="145"/>
                  <a:pt x="106" y="146"/>
                  <a:pt x="106" y="147"/>
                </a:cubicBezTo>
                <a:cubicBezTo>
                  <a:pt x="106" y="147"/>
                  <a:pt x="105" y="147"/>
                  <a:pt x="105" y="147"/>
                </a:cubicBezTo>
                <a:cubicBezTo>
                  <a:pt x="105" y="148"/>
                  <a:pt x="105" y="148"/>
                  <a:pt x="106" y="148"/>
                </a:cubicBezTo>
                <a:cubicBezTo>
                  <a:pt x="107" y="148"/>
                  <a:pt x="106" y="148"/>
                  <a:pt x="106" y="148"/>
                </a:cubicBezTo>
                <a:cubicBezTo>
                  <a:pt x="106" y="148"/>
                  <a:pt x="106" y="148"/>
                  <a:pt x="106" y="148"/>
                </a:cubicBezTo>
                <a:cubicBezTo>
                  <a:pt x="106" y="148"/>
                  <a:pt x="106" y="148"/>
                  <a:pt x="106" y="149"/>
                </a:cubicBezTo>
                <a:cubicBezTo>
                  <a:pt x="106" y="149"/>
                  <a:pt x="106" y="149"/>
                  <a:pt x="106" y="149"/>
                </a:cubicBezTo>
                <a:cubicBezTo>
                  <a:pt x="106" y="149"/>
                  <a:pt x="107" y="149"/>
                  <a:pt x="106" y="148"/>
                </a:cubicBezTo>
                <a:cubicBezTo>
                  <a:pt x="106" y="148"/>
                  <a:pt x="106" y="147"/>
                  <a:pt x="106" y="147"/>
                </a:cubicBezTo>
                <a:cubicBezTo>
                  <a:pt x="106" y="147"/>
                  <a:pt x="108" y="147"/>
                  <a:pt x="108" y="148"/>
                </a:cubicBezTo>
                <a:cubicBezTo>
                  <a:pt x="108" y="149"/>
                  <a:pt x="109" y="149"/>
                  <a:pt x="110" y="149"/>
                </a:cubicBezTo>
                <a:moveTo>
                  <a:pt x="105" y="151"/>
                </a:moveTo>
                <a:cubicBezTo>
                  <a:pt x="105" y="151"/>
                  <a:pt x="105" y="151"/>
                  <a:pt x="105" y="151"/>
                </a:cubicBezTo>
                <a:cubicBezTo>
                  <a:pt x="104" y="151"/>
                  <a:pt x="104" y="151"/>
                  <a:pt x="104" y="151"/>
                </a:cubicBezTo>
                <a:cubicBezTo>
                  <a:pt x="104" y="152"/>
                  <a:pt x="104" y="152"/>
                  <a:pt x="104" y="152"/>
                </a:cubicBezTo>
                <a:cubicBezTo>
                  <a:pt x="104" y="152"/>
                  <a:pt x="105" y="152"/>
                  <a:pt x="105" y="151"/>
                </a:cubicBezTo>
                <a:moveTo>
                  <a:pt x="94" y="160"/>
                </a:moveTo>
                <a:cubicBezTo>
                  <a:pt x="95" y="160"/>
                  <a:pt x="94" y="160"/>
                  <a:pt x="94" y="160"/>
                </a:cubicBezTo>
                <a:cubicBezTo>
                  <a:pt x="93" y="161"/>
                  <a:pt x="92" y="160"/>
                  <a:pt x="92" y="160"/>
                </a:cubicBezTo>
                <a:cubicBezTo>
                  <a:pt x="91" y="160"/>
                  <a:pt x="91" y="159"/>
                  <a:pt x="90" y="158"/>
                </a:cubicBezTo>
                <a:cubicBezTo>
                  <a:pt x="90" y="158"/>
                  <a:pt x="89" y="159"/>
                  <a:pt x="89" y="159"/>
                </a:cubicBezTo>
                <a:cubicBezTo>
                  <a:pt x="89" y="159"/>
                  <a:pt x="89" y="160"/>
                  <a:pt x="90" y="160"/>
                </a:cubicBezTo>
                <a:cubicBezTo>
                  <a:pt x="89" y="161"/>
                  <a:pt x="89" y="161"/>
                  <a:pt x="89" y="161"/>
                </a:cubicBezTo>
                <a:cubicBezTo>
                  <a:pt x="88" y="161"/>
                  <a:pt x="88" y="161"/>
                  <a:pt x="88" y="161"/>
                </a:cubicBezTo>
                <a:cubicBezTo>
                  <a:pt x="87" y="161"/>
                  <a:pt x="87" y="161"/>
                  <a:pt x="87" y="160"/>
                </a:cubicBezTo>
                <a:cubicBezTo>
                  <a:pt x="87" y="160"/>
                  <a:pt x="87" y="159"/>
                  <a:pt x="88" y="159"/>
                </a:cubicBezTo>
                <a:cubicBezTo>
                  <a:pt x="87" y="158"/>
                  <a:pt x="86" y="157"/>
                  <a:pt x="85" y="157"/>
                </a:cubicBezTo>
                <a:cubicBezTo>
                  <a:pt x="85" y="158"/>
                  <a:pt x="85" y="159"/>
                  <a:pt x="85" y="160"/>
                </a:cubicBezTo>
                <a:cubicBezTo>
                  <a:pt x="84" y="159"/>
                  <a:pt x="84" y="159"/>
                  <a:pt x="83" y="159"/>
                </a:cubicBezTo>
                <a:cubicBezTo>
                  <a:pt x="83" y="158"/>
                  <a:pt x="83" y="157"/>
                  <a:pt x="82" y="156"/>
                </a:cubicBezTo>
                <a:cubicBezTo>
                  <a:pt x="82" y="156"/>
                  <a:pt x="82" y="155"/>
                  <a:pt x="82" y="154"/>
                </a:cubicBezTo>
                <a:cubicBezTo>
                  <a:pt x="84" y="153"/>
                  <a:pt x="84" y="151"/>
                  <a:pt x="85" y="150"/>
                </a:cubicBezTo>
                <a:cubicBezTo>
                  <a:pt x="86" y="149"/>
                  <a:pt x="87" y="148"/>
                  <a:pt x="88" y="148"/>
                </a:cubicBezTo>
                <a:cubicBezTo>
                  <a:pt x="88" y="146"/>
                  <a:pt x="89" y="146"/>
                  <a:pt x="89" y="145"/>
                </a:cubicBezTo>
                <a:cubicBezTo>
                  <a:pt x="90" y="145"/>
                  <a:pt x="90" y="144"/>
                  <a:pt x="90" y="143"/>
                </a:cubicBezTo>
                <a:cubicBezTo>
                  <a:pt x="93" y="143"/>
                  <a:pt x="93" y="143"/>
                  <a:pt x="93" y="143"/>
                </a:cubicBezTo>
                <a:cubicBezTo>
                  <a:pt x="93" y="144"/>
                  <a:pt x="92" y="144"/>
                  <a:pt x="92" y="145"/>
                </a:cubicBezTo>
                <a:cubicBezTo>
                  <a:pt x="93" y="146"/>
                  <a:pt x="94" y="145"/>
                  <a:pt x="96" y="146"/>
                </a:cubicBezTo>
                <a:cubicBezTo>
                  <a:pt x="94" y="146"/>
                  <a:pt x="92" y="146"/>
                  <a:pt x="91" y="146"/>
                </a:cubicBezTo>
                <a:cubicBezTo>
                  <a:pt x="91" y="147"/>
                  <a:pt x="92" y="148"/>
                  <a:pt x="92" y="148"/>
                </a:cubicBezTo>
                <a:cubicBezTo>
                  <a:pt x="93" y="148"/>
                  <a:pt x="94" y="148"/>
                  <a:pt x="94" y="149"/>
                </a:cubicBezTo>
                <a:cubicBezTo>
                  <a:pt x="94" y="150"/>
                  <a:pt x="94" y="150"/>
                  <a:pt x="95" y="150"/>
                </a:cubicBezTo>
                <a:cubicBezTo>
                  <a:pt x="96" y="150"/>
                  <a:pt x="96" y="150"/>
                  <a:pt x="96" y="152"/>
                </a:cubicBezTo>
                <a:cubicBezTo>
                  <a:pt x="96" y="152"/>
                  <a:pt x="95" y="151"/>
                  <a:pt x="95" y="151"/>
                </a:cubicBezTo>
                <a:cubicBezTo>
                  <a:pt x="95" y="151"/>
                  <a:pt x="95" y="151"/>
                  <a:pt x="95" y="151"/>
                </a:cubicBezTo>
                <a:cubicBezTo>
                  <a:pt x="94" y="152"/>
                  <a:pt x="94" y="153"/>
                  <a:pt x="93" y="153"/>
                </a:cubicBezTo>
                <a:cubicBezTo>
                  <a:pt x="91" y="153"/>
                  <a:pt x="91" y="152"/>
                  <a:pt x="92" y="151"/>
                </a:cubicBezTo>
                <a:cubicBezTo>
                  <a:pt x="93" y="150"/>
                  <a:pt x="93" y="150"/>
                  <a:pt x="92" y="149"/>
                </a:cubicBezTo>
                <a:cubicBezTo>
                  <a:pt x="91" y="150"/>
                  <a:pt x="90" y="151"/>
                  <a:pt x="90" y="152"/>
                </a:cubicBezTo>
                <a:cubicBezTo>
                  <a:pt x="89" y="152"/>
                  <a:pt x="88" y="152"/>
                  <a:pt x="87" y="152"/>
                </a:cubicBezTo>
                <a:cubicBezTo>
                  <a:pt x="87" y="152"/>
                  <a:pt x="87" y="152"/>
                  <a:pt x="87" y="152"/>
                </a:cubicBezTo>
                <a:cubicBezTo>
                  <a:pt x="87" y="153"/>
                  <a:pt x="87" y="153"/>
                  <a:pt x="87" y="153"/>
                </a:cubicBezTo>
                <a:cubicBezTo>
                  <a:pt x="87" y="153"/>
                  <a:pt x="88" y="153"/>
                  <a:pt x="88" y="154"/>
                </a:cubicBezTo>
                <a:cubicBezTo>
                  <a:pt x="87" y="154"/>
                  <a:pt x="87" y="154"/>
                  <a:pt x="87" y="154"/>
                </a:cubicBezTo>
                <a:cubicBezTo>
                  <a:pt x="86" y="155"/>
                  <a:pt x="86" y="155"/>
                  <a:pt x="86" y="155"/>
                </a:cubicBezTo>
                <a:cubicBezTo>
                  <a:pt x="86" y="155"/>
                  <a:pt x="86" y="155"/>
                  <a:pt x="86" y="155"/>
                </a:cubicBezTo>
                <a:cubicBezTo>
                  <a:pt x="86" y="155"/>
                  <a:pt x="86" y="154"/>
                  <a:pt x="86" y="154"/>
                </a:cubicBezTo>
                <a:cubicBezTo>
                  <a:pt x="86" y="154"/>
                  <a:pt x="85" y="154"/>
                  <a:pt x="85" y="154"/>
                </a:cubicBezTo>
                <a:cubicBezTo>
                  <a:pt x="85" y="154"/>
                  <a:pt x="85" y="155"/>
                  <a:pt x="86" y="155"/>
                </a:cubicBezTo>
                <a:cubicBezTo>
                  <a:pt x="86" y="156"/>
                  <a:pt x="86" y="156"/>
                  <a:pt x="87" y="156"/>
                </a:cubicBezTo>
                <a:cubicBezTo>
                  <a:pt x="88" y="156"/>
                  <a:pt x="88" y="155"/>
                  <a:pt x="88" y="155"/>
                </a:cubicBezTo>
                <a:cubicBezTo>
                  <a:pt x="88" y="154"/>
                  <a:pt x="88" y="154"/>
                  <a:pt x="88" y="154"/>
                </a:cubicBezTo>
                <a:cubicBezTo>
                  <a:pt x="88" y="154"/>
                  <a:pt x="88" y="154"/>
                  <a:pt x="89" y="154"/>
                </a:cubicBezTo>
                <a:cubicBezTo>
                  <a:pt x="89" y="155"/>
                  <a:pt x="89" y="155"/>
                  <a:pt x="89" y="156"/>
                </a:cubicBezTo>
                <a:cubicBezTo>
                  <a:pt x="90" y="155"/>
                  <a:pt x="90" y="154"/>
                  <a:pt x="90" y="154"/>
                </a:cubicBezTo>
                <a:cubicBezTo>
                  <a:pt x="91" y="155"/>
                  <a:pt x="90" y="155"/>
                  <a:pt x="91" y="156"/>
                </a:cubicBezTo>
                <a:cubicBezTo>
                  <a:pt x="92" y="157"/>
                  <a:pt x="93" y="159"/>
                  <a:pt x="94" y="160"/>
                </a:cubicBezTo>
                <a:moveTo>
                  <a:pt x="378" y="58"/>
                </a:moveTo>
                <a:cubicBezTo>
                  <a:pt x="377" y="58"/>
                  <a:pt x="376" y="59"/>
                  <a:pt x="374" y="59"/>
                </a:cubicBezTo>
                <a:cubicBezTo>
                  <a:pt x="375" y="60"/>
                  <a:pt x="375" y="60"/>
                  <a:pt x="376" y="61"/>
                </a:cubicBezTo>
                <a:cubicBezTo>
                  <a:pt x="376" y="60"/>
                  <a:pt x="377" y="60"/>
                  <a:pt x="377" y="59"/>
                </a:cubicBezTo>
                <a:cubicBezTo>
                  <a:pt x="378" y="60"/>
                  <a:pt x="379" y="60"/>
                  <a:pt x="380" y="60"/>
                </a:cubicBezTo>
                <a:cubicBezTo>
                  <a:pt x="381" y="61"/>
                  <a:pt x="382" y="60"/>
                  <a:pt x="383" y="61"/>
                </a:cubicBezTo>
                <a:cubicBezTo>
                  <a:pt x="382" y="62"/>
                  <a:pt x="382" y="62"/>
                  <a:pt x="382" y="62"/>
                </a:cubicBezTo>
                <a:cubicBezTo>
                  <a:pt x="382" y="63"/>
                  <a:pt x="383" y="63"/>
                  <a:pt x="384" y="63"/>
                </a:cubicBezTo>
                <a:cubicBezTo>
                  <a:pt x="384" y="64"/>
                  <a:pt x="384" y="65"/>
                  <a:pt x="384" y="65"/>
                </a:cubicBezTo>
                <a:cubicBezTo>
                  <a:pt x="384" y="65"/>
                  <a:pt x="383" y="66"/>
                  <a:pt x="383" y="66"/>
                </a:cubicBezTo>
                <a:cubicBezTo>
                  <a:pt x="382" y="67"/>
                  <a:pt x="383" y="66"/>
                  <a:pt x="384" y="67"/>
                </a:cubicBezTo>
                <a:cubicBezTo>
                  <a:pt x="384" y="67"/>
                  <a:pt x="385" y="67"/>
                  <a:pt x="385" y="67"/>
                </a:cubicBezTo>
                <a:cubicBezTo>
                  <a:pt x="385" y="68"/>
                  <a:pt x="384" y="68"/>
                  <a:pt x="384" y="68"/>
                </a:cubicBezTo>
                <a:cubicBezTo>
                  <a:pt x="383" y="69"/>
                  <a:pt x="382" y="70"/>
                  <a:pt x="380" y="69"/>
                </a:cubicBezTo>
                <a:cubicBezTo>
                  <a:pt x="379" y="69"/>
                  <a:pt x="379" y="69"/>
                  <a:pt x="378" y="70"/>
                </a:cubicBezTo>
                <a:cubicBezTo>
                  <a:pt x="378" y="70"/>
                  <a:pt x="378" y="70"/>
                  <a:pt x="377" y="70"/>
                </a:cubicBezTo>
                <a:cubicBezTo>
                  <a:pt x="377" y="70"/>
                  <a:pt x="377" y="70"/>
                  <a:pt x="377" y="70"/>
                </a:cubicBezTo>
                <a:cubicBezTo>
                  <a:pt x="378" y="68"/>
                  <a:pt x="375" y="67"/>
                  <a:pt x="376" y="65"/>
                </a:cubicBezTo>
                <a:cubicBezTo>
                  <a:pt x="377" y="64"/>
                  <a:pt x="380" y="66"/>
                  <a:pt x="380" y="63"/>
                </a:cubicBezTo>
                <a:cubicBezTo>
                  <a:pt x="380" y="63"/>
                  <a:pt x="379" y="63"/>
                  <a:pt x="379" y="63"/>
                </a:cubicBezTo>
                <a:cubicBezTo>
                  <a:pt x="378" y="63"/>
                  <a:pt x="377" y="63"/>
                  <a:pt x="377" y="64"/>
                </a:cubicBezTo>
                <a:cubicBezTo>
                  <a:pt x="376" y="64"/>
                  <a:pt x="376" y="64"/>
                  <a:pt x="375" y="63"/>
                </a:cubicBezTo>
                <a:cubicBezTo>
                  <a:pt x="374" y="62"/>
                  <a:pt x="374" y="61"/>
                  <a:pt x="373" y="60"/>
                </a:cubicBezTo>
                <a:cubicBezTo>
                  <a:pt x="373" y="58"/>
                  <a:pt x="372" y="58"/>
                  <a:pt x="372" y="56"/>
                </a:cubicBezTo>
                <a:cubicBezTo>
                  <a:pt x="372" y="56"/>
                  <a:pt x="372" y="56"/>
                  <a:pt x="371" y="57"/>
                </a:cubicBezTo>
                <a:cubicBezTo>
                  <a:pt x="371" y="57"/>
                  <a:pt x="371" y="57"/>
                  <a:pt x="371" y="57"/>
                </a:cubicBezTo>
                <a:cubicBezTo>
                  <a:pt x="371" y="57"/>
                  <a:pt x="370" y="56"/>
                  <a:pt x="370" y="56"/>
                </a:cubicBezTo>
                <a:cubicBezTo>
                  <a:pt x="371" y="54"/>
                  <a:pt x="373" y="54"/>
                  <a:pt x="374" y="55"/>
                </a:cubicBezTo>
                <a:cubicBezTo>
                  <a:pt x="375" y="55"/>
                  <a:pt x="375" y="55"/>
                  <a:pt x="376" y="55"/>
                </a:cubicBezTo>
                <a:cubicBezTo>
                  <a:pt x="376" y="56"/>
                  <a:pt x="377" y="57"/>
                  <a:pt x="378" y="58"/>
                </a:cubicBezTo>
                <a:moveTo>
                  <a:pt x="379" y="66"/>
                </a:moveTo>
                <a:cubicBezTo>
                  <a:pt x="379" y="66"/>
                  <a:pt x="379" y="66"/>
                  <a:pt x="379" y="66"/>
                </a:cubicBezTo>
                <a:cubicBezTo>
                  <a:pt x="378" y="65"/>
                  <a:pt x="378" y="65"/>
                  <a:pt x="377" y="66"/>
                </a:cubicBezTo>
                <a:cubicBezTo>
                  <a:pt x="377" y="66"/>
                  <a:pt x="377" y="66"/>
                  <a:pt x="377" y="66"/>
                </a:cubicBezTo>
                <a:cubicBezTo>
                  <a:pt x="378" y="67"/>
                  <a:pt x="379" y="67"/>
                  <a:pt x="379" y="66"/>
                </a:cubicBezTo>
                <a:moveTo>
                  <a:pt x="380" y="68"/>
                </a:moveTo>
                <a:cubicBezTo>
                  <a:pt x="380" y="68"/>
                  <a:pt x="380" y="68"/>
                  <a:pt x="380" y="68"/>
                </a:cubicBezTo>
                <a:cubicBezTo>
                  <a:pt x="379" y="68"/>
                  <a:pt x="379" y="68"/>
                  <a:pt x="379" y="68"/>
                </a:cubicBezTo>
                <a:cubicBezTo>
                  <a:pt x="379" y="68"/>
                  <a:pt x="379" y="68"/>
                  <a:pt x="379" y="68"/>
                </a:cubicBezTo>
                <a:cubicBezTo>
                  <a:pt x="380" y="68"/>
                  <a:pt x="380" y="68"/>
                  <a:pt x="380" y="68"/>
                </a:cubicBezTo>
                <a:moveTo>
                  <a:pt x="99" y="312"/>
                </a:moveTo>
                <a:cubicBezTo>
                  <a:pt x="100" y="311"/>
                  <a:pt x="100" y="311"/>
                  <a:pt x="100" y="311"/>
                </a:cubicBezTo>
                <a:cubicBezTo>
                  <a:pt x="101" y="310"/>
                  <a:pt x="101" y="310"/>
                  <a:pt x="101" y="310"/>
                </a:cubicBezTo>
                <a:cubicBezTo>
                  <a:pt x="101" y="310"/>
                  <a:pt x="102" y="310"/>
                  <a:pt x="102" y="310"/>
                </a:cubicBezTo>
                <a:cubicBezTo>
                  <a:pt x="102" y="312"/>
                  <a:pt x="104" y="311"/>
                  <a:pt x="105" y="312"/>
                </a:cubicBezTo>
                <a:cubicBezTo>
                  <a:pt x="105" y="313"/>
                  <a:pt x="106" y="312"/>
                  <a:pt x="107" y="312"/>
                </a:cubicBezTo>
                <a:cubicBezTo>
                  <a:pt x="108" y="313"/>
                  <a:pt x="108" y="314"/>
                  <a:pt x="107" y="315"/>
                </a:cubicBezTo>
                <a:cubicBezTo>
                  <a:pt x="106" y="316"/>
                  <a:pt x="107" y="317"/>
                  <a:pt x="107" y="317"/>
                </a:cubicBezTo>
                <a:cubicBezTo>
                  <a:pt x="106" y="318"/>
                  <a:pt x="106" y="319"/>
                  <a:pt x="105" y="320"/>
                </a:cubicBezTo>
                <a:cubicBezTo>
                  <a:pt x="105" y="320"/>
                  <a:pt x="105" y="321"/>
                  <a:pt x="104" y="322"/>
                </a:cubicBezTo>
                <a:cubicBezTo>
                  <a:pt x="104" y="321"/>
                  <a:pt x="103" y="320"/>
                  <a:pt x="103" y="319"/>
                </a:cubicBezTo>
                <a:cubicBezTo>
                  <a:pt x="102" y="320"/>
                  <a:pt x="102" y="321"/>
                  <a:pt x="101" y="322"/>
                </a:cubicBezTo>
                <a:cubicBezTo>
                  <a:pt x="101" y="321"/>
                  <a:pt x="100" y="320"/>
                  <a:pt x="100" y="320"/>
                </a:cubicBezTo>
                <a:cubicBezTo>
                  <a:pt x="98" y="320"/>
                  <a:pt x="98" y="320"/>
                  <a:pt x="98" y="320"/>
                </a:cubicBezTo>
                <a:cubicBezTo>
                  <a:pt x="97" y="319"/>
                  <a:pt x="98" y="319"/>
                  <a:pt x="98" y="318"/>
                </a:cubicBezTo>
                <a:cubicBezTo>
                  <a:pt x="98" y="318"/>
                  <a:pt x="98" y="317"/>
                  <a:pt x="99" y="317"/>
                </a:cubicBezTo>
                <a:cubicBezTo>
                  <a:pt x="99" y="317"/>
                  <a:pt x="99" y="316"/>
                  <a:pt x="99" y="316"/>
                </a:cubicBezTo>
                <a:cubicBezTo>
                  <a:pt x="99" y="316"/>
                  <a:pt x="98" y="316"/>
                  <a:pt x="98" y="315"/>
                </a:cubicBezTo>
                <a:cubicBezTo>
                  <a:pt x="100" y="314"/>
                  <a:pt x="99" y="313"/>
                  <a:pt x="99" y="312"/>
                </a:cubicBezTo>
                <a:moveTo>
                  <a:pt x="699" y="199"/>
                </a:moveTo>
                <a:cubicBezTo>
                  <a:pt x="702" y="202"/>
                  <a:pt x="702" y="203"/>
                  <a:pt x="700" y="203"/>
                </a:cubicBezTo>
                <a:cubicBezTo>
                  <a:pt x="699" y="204"/>
                  <a:pt x="698" y="204"/>
                  <a:pt x="697" y="204"/>
                </a:cubicBezTo>
                <a:cubicBezTo>
                  <a:pt x="696" y="204"/>
                  <a:pt x="696" y="206"/>
                  <a:pt x="696" y="204"/>
                </a:cubicBezTo>
                <a:cubicBezTo>
                  <a:pt x="696" y="203"/>
                  <a:pt x="695" y="203"/>
                  <a:pt x="694" y="202"/>
                </a:cubicBezTo>
                <a:cubicBezTo>
                  <a:pt x="694" y="203"/>
                  <a:pt x="694" y="203"/>
                  <a:pt x="693" y="203"/>
                </a:cubicBezTo>
                <a:cubicBezTo>
                  <a:pt x="693" y="203"/>
                  <a:pt x="692" y="202"/>
                  <a:pt x="692" y="202"/>
                </a:cubicBezTo>
                <a:cubicBezTo>
                  <a:pt x="692" y="201"/>
                  <a:pt x="693" y="201"/>
                  <a:pt x="693" y="201"/>
                </a:cubicBezTo>
                <a:cubicBezTo>
                  <a:pt x="693" y="200"/>
                  <a:pt x="692" y="200"/>
                  <a:pt x="692" y="200"/>
                </a:cubicBezTo>
                <a:cubicBezTo>
                  <a:pt x="693" y="199"/>
                  <a:pt x="693" y="198"/>
                  <a:pt x="693" y="197"/>
                </a:cubicBezTo>
                <a:cubicBezTo>
                  <a:pt x="694" y="197"/>
                  <a:pt x="694" y="196"/>
                  <a:pt x="696" y="196"/>
                </a:cubicBezTo>
                <a:cubicBezTo>
                  <a:pt x="697" y="196"/>
                  <a:pt x="697" y="195"/>
                  <a:pt x="698" y="194"/>
                </a:cubicBezTo>
                <a:cubicBezTo>
                  <a:pt x="699" y="193"/>
                  <a:pt x="699" y="193"/>
                  <a:pt x="700" y="195"/>
                </a:cubicBezTo>
                <a:cubicBezTo>
                  <a:pt x="700" y="196"/>
                  <a:pt x="701" y="198"/>
                  <a:pt x="702" y="199"/>
                </a:cubicBezTo>
                <a:cubicBezTo>
                  <a:pt x="702" y="200"/>
                  <a:pt x="703" y="200"/>
                  <a:pt x="699" y="199"/>
                </a:cubicBezTo>
                <a:cubicBezTo>
                  <a:pt x="695" y="198"/>
                  <a:pt x="694" y="198"/>
                  <a:pt x="694" y="197"/>
                </a:cubicBezTo>
                <a:cubicBezTo>
                  <a:pt x="694" y="197"/>
                  <a:pt x="694" y="197"/>
                  <a:pt x="694" y="197"/>
                </a:cubicBezTo>
                <a:cubicBezTo>
                  <a:pt x="694" y="198"/>
                  <a:pt x="694" y="198"/>
                  <a:pt x="694" y="198"/>
                </a:cubicBezTo>
                <a:cubicBezTo>
                  <a:pt x="694" y="198"/>
                  <a:pt x="694" y="198"/>
                  <a:pt x="694" y="198"/>
                </a:cubicBezTo>
                <a:cubicBezTo>
                  <a:pt x="695" y="198"/>
                  <a:pt x="695" y="198"/>
                  <a:pt x="699" y="199"/>
                </a:cubicBezTo>
                <a:moveTo>
                  <a:pt x="567" y="653"/>
                </a:moveTo>
                <a:cubicBezTo>
                  <a:pt x="567" y="653"/>
                  <a:pt x="568" y="653"/>
                  <a:pt x="568" y="653"/>
                </a:cubicBezTo>
                <a:cubicBezTo>
                  <a:pt x="570" y="655"/>
                  <a:pt x="572" y="656"/>
                  <a:pt x="573" y="658"/>
                </a:cubicBezTo>
                <a:cubicBezTo>
                  <a:pt x="573" y="660"/>
                  <a:pt x="573" y="660"/>
                  <a:pt x="573" y="660"/>
                </a:cubicBezTo>
                <a:cubicBezTo>
                  <a:pt x="573" y="661"/>
                  <a:pt x="571" y="662"/>
                  <a:pt x="570" y="663"/>
                </a:cubicBezTo>
                <a:cubicBezTo>
                  <a:pt x="569" y="663"/>
                  <a:pt x="567" y="663"/>
                  <a:pt x="567" y="662"/>
                </a:cubicBezTo>
                <a:cubicBezTo>
                  <a:pt x="567" y="660"/>
                  <a:pt x="565" y="660"/>
                  <a:pt x="564" y="659"/>
                </a:cubicBezTo>
                <a:cubicBezTo>
                  <a:pt x="564" y="659"/>
                  <a:pt x="564" y="659"/>
                  <a:pt x="564" y="658"/>
                </a:cubicBezTo>
                <a:cubicBezTo>
                  <a:pt x="565" y="658"/>
                  <a:pt x="565" y="658"/>
                  <a:pt x="566" y="657"/>
                </a:cubicBezTo>
                <a:cubicBezTo>
                  <a:pt x="565" y="655"/>
                  <a:pt x="563" y="656"/>
                  <a:pt x="562" y="656"/>
                </a:cubicBezTo>
                <a:cubicBezTo>
                  <a:pt x="562" y="655"/>
                  <a:pt x="563" y="654"/>
                  <a:pt x="563" y="653"/>
                </a:cubicBezTo>
                <a:cubicBezTo>
                  <a:pt x="564" y="653"/>
                  <a:pt x="564" y="652"/>
                  <a:pt x="564" y="651"/>
                </a:cubicBezTo>
                <a:cubicBezTo>
                  <a:pt x="564" y="651"/>
                  <a:pt x="564" y="651"/>
                  <a:pt x="565" y="651"/>
                </a:cubicBezTo>
                <a:cubicBezTo>
                  <a:pt x="565" y="652"/>
                  <a:pt x="567" y="651"/>
                  <a:pt x="567" y="653"/>
                </a:cubicBezTo>
                <a:cubicBezTo>
                  <a:pt x="567" y="653"/>
                  <a:pt x="567" y="653"/>
                  <a:pt x="567" y="653"/>
                </a:cubicBezTo>
                <a:cubicBezTo>
                  <a:pt x="567" y="653"/>
                  <a:pt x="566" y="653"/>
                  <a:pt x="566" y="653"/>
                </a:cubicBezTo>
                <a:cubicBezTo>
                  <a:pt x="566" y="653"/>
                  <a:pt x="566" y="653"/>
                  <a:pt x="566" y="654"/>
                </a:cubicBezTo>
                <a:cubicBezTo>
                  <a:pt x="566" y="654"/>
                  <a:pt x="567" y="653"/>
                  <a:pt x="567" y="653"/>
                </a:cubicBezTo>
                <a:moveTo>
                  <a:pt x="567" y="655"/>
                </a:moveTo>
                <a:cubicBezTo>
                  <a:pt x="567" y="655"/>
                  <a:pt x="566" y="655"/>
                  <a:pt x="566" y="655"/>
                </a:cubicBezTo>
                <a:cubicBezTo>
                  <a:pt x="566" y="655"/>
                  <a:pt x="566" y="655"/>
                  <a:pt x="566" y="655"/>
                </a:cubicBezTo>
                <a:cubicBezTo>
                  <a:pt x="566" y="655"/>
                  <a:pt x="566" y="655"/>
                  <a:pt x="566" y="656"/>
                </a:cubicBezTo>
                <a:moveTo>
                  <a:pt x="298" y="673"/>
                </a:moveTo>
                <a:cubicBezTo>
                  <a:pt x="298" y="672"/>
                  <a:pt x="298" y="671"/>
                  <a:pt x="298" y="670"/>
                </a:cubicBezTo>
                <a:cubicBezTo>
                  <a:pt x="299" y="670"/>
                  <a:pt x="300" y="670"/>
                  <a:pt x="301" y="670"/>
                </a:cubicBezTo>
                <a:cubicBezTo>
                  <a:pt x="302" y="671"/>
                  <a:pt x="303" y="671"/>
                  <a:pt x="304" y="672"/>
                </a:cubicBezTo>
                <a:cubicBezTo>
                  <a:pt x="305" y="672"/>
                  <a:pt x="305" y="672"/>
                  <a:pt x="306" y="673"/>
                </a:cubicBezTo>
                <a:cubicBezTo>
                  <a:pt x="306" y="673"/>
                  <a:pt x="307" y="674"/>
                  <a:pt x="308" y="674"/>
                </a:cubicBezTo>
                <a:cubicBezTo>
                  <a:pt x="309" y="675"/>
                  <a:pt x="309" y="676"/>
                  <a:pt x="310" y="676"/>
                </a:cubicBezTo>
                <a:cubicBezTo>
                  <a:pt x="311" y="676"/>
                  <a:pt x="311" y="675"/>
                  <a:pt x="311" y="675"/>
                </a:cubicBezTo>
                <a:cubicBezTo>
                  <a:pt x="312" y="675"/>
                  <a:pt x="312" y="675"/>
                  <a:pt x="313" y="675"/>
                </a:cubicBezTo>
                <a:cubicBezTo>
                  <a:pt x="314" y="676"/>
                  <a:pt x="314" y="676"/>
                  <a:pt x="313" y="677"/>
                </a:cubicBezTo>
                <a:cubicBezTo>
                  <a:pt x="312" y="678"/>
                  <a:pt x="313" y="679"/>
                  <a:pt x="313" y="680"/>
                </a:cubicBezTo>
                <a:cubicBezTo>
                  <a:pt x="312" y="681"/>
                  <a:pt x="312" y="682"/>
                  <a:pt x="311" y="682"/>
                </a:cubicBezTo>
                <a:cubicBezTo>
                  <a:pt x="309" y="681"/>
                  <a:pt x="307" y="681"/>
                  <a:pt x="307" y="679"/>
                </a:cubicBezTo>
                <a:cubicBezTo>
                  <a:pt x="306" y="678"/>
                  <a:pt x="304" y="679"/>
                  <a:pt x="303" y="678"/>
                </a:cubicBezTo>
                <a:cubicBezTo>
                  <a:pt x="303" y="678"/>
                  <a:pt x="304" y="677"/>
                  <a:pt x="304" y="677"/>
                </a:cubicBezTo>
                <a:cubicBezTo>
                  <a:pt x="304" y="676"/>
                  <a:pt x="303" y="676"/>
                  <a:pt x="303" y="675"/>
                </a:cubicBezTo>
                <a:cubicBezTo>
                  <a:pt x="304" y="675"/>
                  <a:pt x="304" y="676"/>
                  <a:pt x="305" y="675"/>
                </a:cubicBezTo>
                <a:cubicBezTo>
                  <a:pt x="305" y="675"/>
                  <a:pt x="305" y="675"/>
                  <a:pt x="305" y="675"/>
                </a:cubicBezTo>
                <a:cubicBezTo>
                  <a:pt x="305" y="675"/>
                  <a:pt x="305" y="675"/>
                  <a:pt x="305" y="675"/>
                </a:cubicBezTo>
                <a:cubicBezTo>
                  <a:pt x="304" y="675"/>
                  <a:pt x="304" y="675"/>
                  <a:pt x="303" y="675"/>
                </a:cubicBezTo>
                <a:cubicBezTo>
                  <a:pt x="303" y="674"/>
                  <a:pt x="303" y="674"/>
                  <a:pt x="303" y="674"/>
                </a:cubicBezTo>
                <a:cubicBezTo>
                  <a:pt x="302" y="673"/>
                  <a:pt x="300" y="672"/>
                  <a:pt x="298" y="673"/>
                </a:cubicBezTo>
                <a:moveTo>
                  <a:pt x="310" y="679"/>
                </a:moveTo>
                <a:cubicBezTo>
                  <a:pt x="310" y="679"/>
                  <a:pt x="310" y="679"/>
                  <a:pt x="310" y="679"/>
                </a:cubicBezTo>
                <a:cubicBezTo>
                  <a:pt x="309" y="678"/>
                  <a:pt x="308" y="678"/>
                  <a:pt x="308" y="679"/>
                </a:cubicBezTo>
                <a:cubicBezTo>
                  <a:pt x="308" y="679"/>
                  <a:pt x="308" y="679"/>
                  <a:pt x="308" y="679"/>
                </a:cubicBezTo>
                <a:cubicBezTo>
                  <a:pt x="308" y="679"/>
                  <a:pt x="309" y="679"/>
                  <a:pt x="310" y="679"/>
                </a:cubicBezTo>
                <a:moveTo>
                  <a:pt x="223" y="149"/>
                </a:moveTo>
                <a:cubicBezTo>
                  <a:pt x="224" y="151"/>
                  <a:pt x="225" y="153"/>
                  <a:pt x="226" y="154"/>
                </a:cubicBezTo>
                <a:cubicBezTo>
                  <a:pt x="227" y="155"/>
                  <a:pt x="228" y="157"/>
                  <a:pt x="229" y="157"/>
                </a:cubicBezTo>
                <a:cubicBezTo>
                  <a:pt x="230" y="157"/>
                  <a:pt x="231" y="157"/>
                  <a:pt x="231" y="156"/>
                </a:cubicBezTo>
                <a:cubicBezTo>
                  <a:pt x="231" y="156"/>
                  <a:pt x="231" y="155"/>
                  <a:pt x="231" y="155"/>
                </a:cubicBezTo>
                <a:cubicBezTo>
                  <a:pt x="230" y="153"/>
                  <a:pt x="230" y="153"/>
                  <a:pt x="232" y="151"/>
                </a:cubicBezTo>
                <a:cubicBezTo>
                  <a:pt x="232" y="152"/>
                  <a:pt x="232" y="153"/>
                  <a:pt x="233" y="154"/>
                </a:cubicBezTo>
                <a:cubicBezTo>
                  <a:pt x="234" y="154"/>
                  <a:pt x="235" y="155"/>
                  <a:pt x="235" y="156"/>
                </a:cubicBezTo>
                <a:cubicBezTo>
                  <a:pt x="235" y="157"/>
                  <a:pt x="236" y="157"/>
                  <a:pt x="235" y="159"/>
                </a:cubicBezTo>
                <a:cubicBezTo>
                  <a:pt x="234" y="160"/>
                  <a:pt x="233" y="160"/>
                  <a:pt x="232" y="159"/>
                </a:cubicBezTo>
                <a:cubicBezTo>
                  <a:pt x="232" y="159"/>
                  <a:pt x="231" y="159"/>
                  <a:pt x="230" y="159"/>
                </a:cubicBezTo>
                <a:cubicBezTo>
                  <a:pt x="230" y="158"/>
                  <a:pt x="229" y="159"/>
                  <a:pt x="229" y="159"/>
                </a:cubicBezTo>
                <a:cubicBezTo>
                  <a:pt x="229" y="159"/>
                  <a:pt x="228" y="159"/>
                  <a:pt x="228" y="159"/>
                </a:cubicBezTo>
                <a:cubicBezTo>
                  <a:pt x="227" y="159"/>
                  <a:pt x="227" y="159"/>
                  <a:pt x="227" y="160"/>
                </a:cubicBezTo>
                <a:cubicBezTo>
                  <a:pt x="226" y="159"/>
                  <a:pt x="225" y="158"/>
                  <a:pt x="224" y="156"/>
                </a:cubicBezTo>
                <a:cubicBezTo>
                  <a:pt x="224" y="156"/>
                  <a:pt x="224" y="155"/>
                  <a:pt x="224" y="154"/>
                </a:cubicBezTo>
                <a:cubicBezTo>
                  <a:pt x="224" y="154"/>
                  <a:pt x="224" y="154"/>
                  <a:pt x="224" y="154"/>
                </a:cubicBezTo>
                <a:cubicBezTo>
                  <a:pt x="224" y="154"/>
                  <a:pt x="223" y="154"/>
                  <a:pt x="223" y="155"/>
                </a:cubicBezTo>
                <a:cubicBezTo>
                  <a:pt x="223" y="154"/>
                  <a:pt x="223" y="154"/>
                  <a:pt x="223" y="154"/>
                </a:cubicBezTo>
                <a:cubicBezTo>
                  <a:pt x="222" y="153"/>
                  <a:pt x="221" y="152"/>
                  <a:pt x="220" y="151"/>
                </a:cubicBezTo>
                <a:cubicBezTo>
                  <a:pt x="220" y="151"/>
                  <a:pt x="220" y="150"/>
                  <a:pt x="220" y="149"/>
                </a:cubicBezTo>
                <a:cubicBezTo>
                  <a:pt x="220" y="149"/>
                  <a:pt x="220" y="149"/>
                  <a:pt x="221" y="149"/>
                </a:cubicBezTo>
                <a:cubicBezTo>
                  <a:pt x="221" y="150"/>
                  <a:pt x="221" y="150"/>
                  <a:pt x="222" y="150"/>
                </a:cubicBezTo>
                <a:cubicBezTo>
                  <a:pt x="222" y="150"/>
                  <a:pt x="223" y="149"/>
                  <a:pt x="223" y="149"/>
                </a:cubicBezTo>
                <a:moveTo>
                  <a:pt x="577" y="173"/>
                </a:moveTo>
                <a:cubicBezTo>
                  <a:pt x="577" y="170"/>
                  <a:pt x="577" y="170"/>
                  <a:pt x="577" y="170"/>
                </a:cubicBezTo>
                <a:cubicBezTo>
                  <a:pt x="578" y="170"/>
                  <a:pt x="579" y="170"/>
                  <a:pt x="579" y="169"/>
                </a:cubicBezTo>
                <a:cubicBezTo>
                  <a:pt x="579" y="168"/>
                  <a:pt x="580" y="168"/>
                  <a:pt x="580" y="167"/>
                </a:cubicBezTo>
                <a:cubicBezTo>
                  <a:pt x="581" y="168"/>
                  <a:pt x="582" y="168"/>
                  <a:pt x="583" y="169"/>
                </a:cubicBezTo>
                <a:cubicBezTo>
                  <a:pt x="584" y="169"/>
                  <a:pt x="584" y="170"/>
                  <a:pt x="585" y="170"/>
                </a:cubicBezTo>
                <a:cubicBezTo>
                  <a:pt x="586" y="170"/>
                  <a:pt x="586" y="171"/>
                  <a:pt x="587" y="171"/>
                </a:cubicBezTo>
                <a:cubicBezTo>
                  <a:pt x="587" y="172"/>
                  <a:pt x="586" y="173"/>
                  <a:pt x="586" y="173"/>
                </a:cubicBezTo>
                <a:cubicBezTo>
                  <a:pt x="586" y="173"/>
                  <a:pt x="586" y="174"/>
                  <a:pt x="585" y="175"/>
                </a:cubicBezTo>
                <a:cubicBezTo>
                  <a:pt x="584" y="176"/>
                  <a:pt x="584" y="176"/>
                  <a:pt x="584" y="178"/>
                </a:cubicBezTo>
                <a:cubicBezTo>
                  <a:pt x="584" y="178"/>
                  <a:pt x="583" y="179"/>
                  <a:pt x="583" y="179"/>
                </a:cubicBezTo>
                <a:cubicBezTo>
                  <a:pt x="582" y="179"/>
                  <a:pt x="581" y="178"/>
                  <a:pt x="580" y="178"/>
                </a:cubicBezTo>
                <a:cubicBezTo>
                  <a:pt x="580" y="178"/>
                  <a:pt x="581" y="177"/>
                  <a:pt x="581" y="177"/>
                </a:cubicBezTo>
                <a:cubicBezTo>
                  <a:pt x="580" y="177"/>
                  <a:pt x="579" y="176"/>
                  <a:pt x="578" y="176"/>
                </a:cubicBezTo>
                <a:cubicBezTo>
                  <a:pt x="578" y="175"/>
                  <a:pt x="578" y="175"/>
                  <a:pt x="578" y="175"/>
                </a:cubicBezTo>
                <a:cubicBezTo>
                  <a:pt x="579" y="175"/>
                  <a:pt x="580" y="175"/>
                  <a:pt x="580" y="175"/>
                </a:cubicBezTo>
                <a:cubicBezTo>
                  <a:pt x="581" y="175"/>
                  <a:pt x="581" y="174"/>
                  <a:pt x="582" y="173"/>
                </a:cubicBezTo>
                <a:cubicBezTo>
                  <a:pt x="582" y="173"/>
                  <a:pt x="582" y="173"/>
                  <a:pt x="582" y="173"/>
                </a:cubicBezTo>
                <a:cubicBezTo>
                  <a:pt x="581" y="173"/>
                  <a:pt x="581" y="173"/>
                  <a:pt x="581" y="173"/>
                </a:cubicBezTo>
                <a:cubicBezTo>
                  <a:pt x="581" y="174"/>
                  <a:pt x="582" y="174"/>
                  <a:pt x="582" y="174"/>
                </a:cubicBezTo>
                <a:cubicBezTo>
                  <a:pt x="582" y="174"/>
                  <a:pt x="583" y="173"/>
                  <a:pt x="583" y="173"/>
                </a:cubicBezTo>
                <a:cubicBezTo>
                  <a:pt x="583" y="173"/>
                  <a:pt x="582" y="173"/>
                  <a:pt x="582" y="173"/>
                </a:cubicBezTo>
                <a:cubicBezTo>
                  <a:pt x="580" y="174"/>
                  <a:pt x="579" y="174"/>
                  <a:pt x="578" y="174"/>
                </a:cubicBezTo>
                <a:cubicBezTo>
                  <a:pt x="578" y="173"/>
                  <a:pt x="578" y="173"/>
                  <a:pt x="577" y="173"/>
                </a:cubicBezTo>
                <a:moveTo>
                  <a:pt x="712" y="370"/>
                </a:moveTo>
                <a:cubicBezTo>
                  <a:pt x="712" y="371"/>
                  <a:pt x="712" y="371"/>
                  <a:pt x="711" y="371"/>
                </a:cubicBezTo>
                <a:cubicBezTo>
                  <a:pt x="710" y="371"/>
                  <a:pt x="709" y="370"/>
                  <a:pt x="707" y="370"/>
                </a:cubicBezTo>
                <a:cubicBezTo>
                  <a:pt x="707" y="370"/>
                  <a:pt x="707" y="369"/>
                  <a:pt x="707" y="369"/>
                </a:cubicBezTo>
                <a:cubicBezTo>
                  <a:pt x="708" y="368"/>
                  <a:pt x="708" y="367"/>
                  <a:pt x="709" y="366"/>
                </a:cubicBezTo>
                <a:cubicBezTo>
                  <a:pt x="710" y="367"/>
                  <a:pt x="710" y="365"/>
                  <a:pt x="711" y="365"/>
                </a:cubicBezTo>
                <a:cubicBezTo>
                  <a:pt x="714" y="365"/>
                  <a:pt x="717" y="365"/>
                  <a:pt x="720" y="366"/>
                </a:cubicBezTo>
                <a:cubicBezTo>
                  <a:pt x="720" y="366"/>
                  <a:pt x="720" y="366"/>
                  <a:pt x="720" y="366"/>
                </a:cubicBezTo>
                <a:cubicBezTo>
                  <a:pt x="720" y="366"/>
                  <a:pt x="719" y="367"/>
                  <a:pt x="720" y="367"/>
                </a:cubicBezTo>
                <a:cubicBezTo>
                  <a:pt x="720" y="368"/>
                  <a:pt x="719" y="369"/>
                  <a:pt x="720" y="369"/>
                </a:cubicBezTo>
                <a:cubicBezTo>
                  <a:pt x="720" y="369"/>
                  <a:pt x="720" y="370"/>
                  <a:pt x="720" y="370"/>
                </a:cubicBezTo>
                <a:cubicBezTo>
                  <a:pt x="720" y="371"/>
                  <a:pt x="720" y="371"/>
                  <a:pt x="719" y="371"/>
                </a:cubicBezTo>
                <a:cubicBezTo>
                  <a:pt x="719" y="371"/>
                  <a:pt x="719" y="371"/>
                  <a:pt x="719" y="371"/>
                </a:cubicBezTo>
                <a:cubicBezTo>
                  <a:pt x="718" y="370"/>
                  <a:pt x="717" y="370"/>
                  <a:pt x="716" y="371"/>
                </a:cubicBezTo>
                <a:cubicBezTo>
                  <a:pt x="715" y="370"/>
                  <a:pt x="715" y="370"/>
                  <a:pt x="713" y="371"/>
                </a:cubicBezTo>
                <a:cubicBezTo>
                  <a:pt x="713" y="371"/>
                  <a:pt x="712" y="370"/>
                  <a:pt x="712" y="370"/>
                </a:cubicBezTo>
                <a:cubicBezTo>
                  <a:pt x="712" y="369"/>
                  <a:pt x="712" y="369"/>
                  <a:pt x="711" y="369"/>
                </a:cubicBezTo>
                <a:cubicBezTo>
                  <a:pt x="711" y="369"/>
                  <a:pt x="711" y="369"/>
                  <a:pt x="711" y="369"/>
                </a:cubicBezTo>
                <a:cubicBezTo>
                  <a:pt x="711" y="369"/>
                  <a:pt x="711" y="369"/>
                  <a:pt x="711" y="369"/>
                </a:cubicBezTo>
                <a:cubicBezTo>
                  <a:pt x="711" y="368"/>
                  <a:pt x="710" y="368"/>
                  <a:pt x="710" y="369"/>
                </a:cubicBezTo>
                <a:cubicBezTo>
                  <a:pt x="710" y="369"/>
                  <a:pt x="710" y="369"/>
                  <a:pt x="711" y="369"/>
                </a:cubicBezTo>
                <a:cubicBezTo>
                  <a:pt x="711" y="370"/>
                  <a:pt x="711" y="370"/>
                  <a:pt x="712" y="370"/>
                </a:cubicBezTo>
                <a:moveTo>
                  <a:pt x="665" y="606"/>
                </a:moveTo>
                <a:cubicBezTo>
                  <a:pt x="665" y="606"/>
                  <a:pt x="664" y="606"/>
                  <a:pt x="663" y="606"/>
                </a:cubicBezTo>
                <a:cubicBezTo>
                  <a:pt x="663" y="606"/>
                  <a:pt x="663" y="606"/>
                  <a:pt x="663" y="606"/>
                </a:cubicBezTo>
                <a:cubicBezTo>
                  <a:pt x="663" y="606"/>
                  <a:pt x="663" y="605"/>
                  <a:pt x="663" y="605"/>
                </a:cubicBezTo>
                <a:cubicBezTo>
                  <a:pt x="664" y="605"/>
                  <a:pt x="664" y="605"/>
                  <a:pt x="665" y="605"/>
                </a:cubicBezTo>
                <a:cubicBezTo>
                  <a:pt x="665" y="603"/>
                  <a:pt x="665" y="602"/>
                  <a:pt x="666" y="601"/>
                </a:cubicBezTo>
                <a:cubicBezTo>
                  <a:pt x="667" y="601"/>
                  <a:pt x="667" y="601"/>
                  <a:pt x="668" y="601"/>
                </a:cubicBezTo>
                <a:cubicBezTo>
                  <a:pt x="668" y="601"/>
                  <a:pt x="669" y="601"/>
                  <a:pt x="669" y="600"/>
                </a:cubicBezTo>
                <a:cubicBezTo>
                  <a:pt x="669" y="599"/>
                  <a:pt x="668" y="598"/>
                  <a:pt x="666" y="599"/>
                </a:cubicBezTo>
                <a:cubicBezTo>
                  <a:pt x="666" y="598"/>
                  <a:pt x="666" y="597"/>
                  <a:pt x="666" y="596"/>
                </a:cubicBezTo>
                <a:cubicBezTo>
                  <a:pt x="666" y="596"/>
                  <a:pt x="667" y="596"/>
                  <a:pt x="667" y="596"/>
                </a:cubicBezTo>
                <a:cubicBezTo>
                  <a:pt x="667" y="596"/>
                  <a:pt x="668" y="597"/>
                  <a:pt x="668" y="597"/>
                </a:cubicBezTo>
                <a:cubicBezTo>
                  <a:pt x="668" y="596"/>
                  <a:pt x="668" y="596"/>
                  <a:pt x="668" y="595"/>
                </a:cubicBezTo>
                <a:cubicBezTo>
                  <a:pt x="668" y="595"/>
                  <a:pt x="668" y="595"/>
                  <a:pt x="667" y="594"/>
                </a:cubicBezTo>
                <a:cubicBezTo>
                  <a:pt x="667" y="594"/>
                  <a:pt x="667" y="593"/>
                  <a:pt x="668" y="593"/>
                </a:cubicBezTo>
                <a:cubicBezTo>
                  <a:pt x="668" y="594"/>
                  <a:pt x="669" y="594"/>
                  <a:pt x="669" y="595"/>
                </a:cubicBezTo>
                <a:cubicBezTo>
                  <a:pt x="670" y="595"/>
                  <a:pt x="671" y="595"/>
                  <a:pt x="672" y="595"/>
                </a:cubicBezTo>
                <a:cubicBezTo>
                  <a:pt x="673" y="595"/>
                  <a:pt x="673" y="595"/>
                  <a:pt x="673" y="593"/>
                </a:cubicBezTo>
                <a:cubicBezTo>
                  <a:pt x="674" y="593"/>
                  <a:pt x="675" y="593"/>
                  <a:pt x="675" y="593"/>
                </a:cubicBezTo>
                <a:cubicBezTo>
                  <a:pt x="676" y="593"/>
                  <a:pt x="677" y="593"/>
                  <a:pt x="678" y="593"/>
                </a:cubicBezTo>
                <a:cubicBezTo>
                  <a:pt x="678" y="594"/>
                  <a:pt x="676" y="594"/>
                  <a:pt x="676" y="595"/>
                </a:cubicBezTo>
                <a:cubicBezTo>
                  <a:pt x="676" y="597"/>
                  <a:pt x="675" y="597"/>
                  <a:pt x="675" y="598"/>
                </a:cubicBezTo>
                <a:cubicBezTo>
                  <a:pt x="674" y="597"/>
                  <a:pt x="673" y="596"/>
                  <a:pt x="671" y="596"/>
                </a:cubicBezTo>
                <a:cubicBezTo>
                  <a:pt x="671" y="597"/>
                  <a:pt x="671" y="598"/>
                  <a:pt x="672" y="599"/>
                </a:cubicBezTo>
                <a:cubicBezTo>
                  <a:pt x="672" y="599"/>
                  <a:pt x="672" y="600"/>
                  <a:pt x="672" y="600"/>
                </a:cubicBezTo>
                <a:cubicBezTo>
                  <a:pt x="672" y="600"/>
                  <a:pt x="671" y="600"/>
                  <a:pt x="671" y="600"/>
                </a:cubicBezTo>
                <a:cubicBezTo>
                  <a:pt x="671" y="600"/>
                  <a:pt x="671" y="600"/>
                  <a:pt x="670" y="600"/>
                </a:cubicBezTo>
                <a:cubicBezTo>
                  <a:pt x="670" y="600"/>
                  <a:pt x="670" y="600"/>
                  <a:pt x="670" y="601"/>
                </a:cubicBezTo>
                <a:cubicBezTo>
                  <a:pt x="670" y="602"/>
                  <a:pt x="670" y="603"/>
                  <a:pt x="669" y="603"/>
                </a:cubicBezTo>
                <a:cubicBezTo>
                  <a:pt x="668" y="603"/>
                  <a:pt x="668" y="603"/>
                  <a:pt x="668" y="602"/>
                </a:cubicBezTo>
                <a:cubicBezTo>
                  <a:pt x="668" y="604"/>
                  <a:pt x="666" y="605"/>
                  <a:pt x="665" y="606"/>
                </a:cubicBezTo>
                <a:moveTo>
                  <a:pt x="716" y="458"/>
                </a:moveTo>
                <a:cubicBezTo>
                  <a:pt x="716" y="460"/>
                  <a:pt x="716" y="460"/>
                  <a:pt x="715" y="462"/>
                </a:cubicBezTo>
                <a:cubicBezTo>
                  <a:pt x="715" y="463"/>
                  <a:pt x="714" y="463"/>
                  <a:pt x="714" y="463"/>
                </a:cubicBezTo>
                <a:cubicBezTo>
                  <a:pt x="713" y="463"/>
                  <a:pt x="713" y="463"/>
                  <a:pt x="713" y="464"/>
                </a:cubicBezTo>
                <a:cubicBezTo>
                  <a:pt x="713" y="465"/>
                  <a:pt x="712" y="465"/>
                  <a:pt x="711" y="465"/>
                </a:cubicBezTo>
                <a:cubicBezTo>
                  <a:pt x="711" y="464"/>
                  <a:pt x="711" y="464"/>
                  <a:pt x="711" y="464"/>
                </a:cubicBezTo>
                <a:cubicBezTo>
                  <a:pt x="710" y="465"/>
                  <a:pt x="709" y="466"/>
                  <a:pt x="708" y="467"/>
                </a:cubicBezTo>
                <a:cubicBezTo>
                  <a:pt x="707" y="467"/>
                  <a:pt x="707" y="468"/>
                  <a:pt x="707" y="468"/>
                </a:cubicBezTo>
                <a:cubicBezTo>
                  <a:pt x="707" y="469"/>
                  <a:pt x="706" y="469"/>
                  <a:pt x="706" y="468"/>
                </a:cubicBezTo>
                <a:cubicBezTo>
                  <a:pt x="705" y="468"/>
                  <a:pt x="705" y="467"/>
                  <a:pt x="705" y="467"/>
                </a:cubicBezTo>
                <a:cubicBezTo>
                  <a:pt x="706" y="466"/>
                  <a:pt x="706" y="465"/>
                  <a:pt x="708" y="464"/>
                </a:cubicBezTo>
                <a:cubicBezTo>
                  <a:pt x="709" y="463"/>
                  <a:pt x="709" y="462"/>
                  <a:pt x="709" y="461"/>
                </a:cubicBezTo>
                <a:cubicBezTo>
                  <a:pt x="709" y="460"/>
                  <a:pt x="710" y="460"/>
                  <a:pt x="710" y="459"/>
                </a:cubicBezTo>
                <a:cubicBezTo>
                  <a:pt x="711" y="458"/>
                  <a:pt x="712" y="456"/>
                  <a:pt x="714" y="455"/>
                </a:cubicBezTo>
                <a:cubicBezTo>
                  <a:pt x="714" y="456"/>
                  <a:pt x="714" y="456"/>
                  <a:pt x="714" y="456"/>
                </a:cubicBezTo>
                <a:cubicBezTo>
                  <a:pt x="715" y="456"/>
                  <a:pt x="715" y="456"/>
                  <a:pt x="715" y="455"/>
                </a:cubicBezTo>
                <a:cubicBezTo>
                  <a:pt x="715" y="455"/>
                  <a:pt x="716" y="455"/>
                  <a:pt x="716" y="455"/>
                </a:cubicBezTo>
                <a:cubicBezTo>
                  <a:pt x="716" y="456"/>
                  <a:pt x="717" y="456"/>
                  <a:pt x="716" y="456"/>
                </a:cubicBezTo>
                <a:cubicBezTo>
                  <a:pt x="716" y="457"/>
                  <a:pt x="716" y="457"/>
                  <a:pt x="716" y="457"/>
                </a:cubicBezTo>
                <a:cubicBezTo>
                  <a:pt x="715" y="457"/>
                  <a:pt x="715" y="458"/>
                  <a:pt x="715" y="458"/>
                </a:cubicBezTo>
                <a:cubicBezTo>
                  <a:pt x="715" y="458"/>
                  <a:pt x="715" y="458"/>
                  <a:pt x="716" y="458"/>
                </a:cubicBezTo>
                <a:moveTo>
                  <a:pt x="711" y="462"/>
                </a:moveTo>
                <a:cubicBezTo>
                  <a:pt x="711" y="462"/>
                  <a:pt x="712" y="462"/>
                  <a:pt x="712" y="462"/>
                </a:cubicBezTo>
                <a:cubicBezTo>
                  <a:pt x="712" y="462"/>
                  <a:pt x="712" y="462"/>
                  <a:pt x="712" y="461"/>
                </a:cubicBezTo>
                <a:cubicBezTo>
                  <a:pt x="711" y="461"/>
                  <a:pt x="710" y="461"/>
                  <a:pt x="710" y="461"/>
                </a:cubicBezTo>
                <a:cubicBezTo>
                  <a:pt x="710" y="462"/>
                  <a:pt x="711" y="462"/>
                  <a:pt x="711" y="462"/>
                </a:cubicBezTo>
                <a:moveTo>
                  <a:pt x="345" y="721"/>
                </a:moveTo>
                <a:cubicBezTo>
                  <a:pt x="346" y="721"/>
                  <a:pt x="346" y="721"/>
                  <a:pt x="347" y="721"/>
                </a:cubicBezTo>
                <a:cubicBezTo>
                  <a:pt x="348" y="722"/>
                  <a:pt x="348" y="723"/>
                  <a:pt x="349" y="724"/>
                </a:cubicBezTo>
                <a:cubicBezTo>
                  <a:pt x="348" y="724"/>
                  <a:pt x="348" y="724"/>
                  <a:pt x="347" y="724"/>
                </a:cubicBezTo>
                <a:cubicBezTo>
                  <a:pt x="346" y="724"/>
                  <a:pt x="346" y="723"/>
                  <a:pt x="345" y="723"/>
                </a:cubicBezTo>
                <a:cubicBezTo>
                  <a:pt x="344" y="723"/>
                  <a:pt x="343" y="723"/>
                  <a:pt x="343" y="723"/>
                </a:cubicBezTo>
                <a:cubicBezTo>
                  <a:pt x="342" y="722"/>
                  <a:pt x="341" y="722"/>
                  <a:pt x="340" y="722"/>
                </a:cubicBezTo>
                <a:cubicBezTo>
                  <a:pt x="340" y="721"/>
                  <a:pt x="340" y="721"/>
                  <a:pt x="339" y="721"/>
                </a:cubicBezTo>
                <a:cubicBezTo>
                  <a:pt x="337" y="722"/>
                  <a:pt x="337" y="722"/>
                  <a:pt x="335" y="721"/>
                </a:cubicBezTo>
                <a:cubicBezTo>
                  <a:pt x="335" y="720"/>
                  <a:pt x="335" y="719"/>
                  <a:pt x="336" y="718"/>
                </a:cubicBezTo>
                <a:cubicBezTo>
                  <a:pt x="336" y="717"/>
                  <a:pt x="336" y="717"/>
                  <a:pt x="336" y="717"/>
                </a:cubicBezTo>
                <a:cubicBezTo>
                  <a:pt x="336" y="717"/>
                  <a:pt x="335" y="718"/>
                  <a:pt x="335" y="718"/>
                </a:cubicBezTo>
                <a:cubicBezTo>
                  <a:pt x="335" y="719"/>
                  <a:pt x="336" y="718"/>
                  <a:pt x="336" y="718"/>
                </a:cubicBezTo>
                <a:cubicBezTo>
                  <a:pt x="337" y="718"/>
                  <a:pt x="337" y="718"/>
                  <a:pt x="337" y="718"/>
                </a:cubicBezTo>
                <a:cubicBezTo>
                  <a:pt x="337" y="717"/>
                  <a:pt x="337" y="717"/>
                  <a:pt x="336" y="718"/>
                </a:cubicBezTo>
                <a:cubicBezTo>
                  <a:pt x="335" y="718"/>
                  <a:pt x="334" y="718"/>
                  <a:pt x="333" y="718"/>
                </a:cubicBezTo>
                <a:cubicBezTo>
                  <a:pt x="334" y="717"/>
                  <a:pt x="335" y="717"/>
                  <a:pt x="335" y="716"/>
                </a:cubicBezTo>
                <a:cubicBezTo>
                  <a:pt x="335" y="716"/>
                  <a:pt x="335" y="715"/>
                  <a:pt x="336" y="715"/>
                </a:cubicBezTo>
                <a:cubicBezTo>
                  <a:pt x="336" y="714"/>
                  <a:pt x="337" y="714"/>
                  <a:pt x="337" y="715"/>
                </a:cubicBezTo>
                <a:cubicBezTo>
                  <a:pt x="338" y="715"/>
                  <a:pt x="337" y="716"/>
                  <a:pt x="338" y="716"/>
                </a:cubicBezTo>
                <a:cubicBezTo>
                  <a:pt x="339" y="716"/>
                  <a:pt x="339" y="717"/>
                  <a:pt x="340" y="718"/>
                </a:cubicBezTo>
                <a:cubicBezTo>
                  <a:pt x="340" y="718"/>
                  <a:pt x="340" y="718"/>
                  <a:pt x="340" y="718"/>
                </a:cubicBezTo>
                <a:cubicBezTo>
                  <a:pt x="340" y="718"/>
                  <a:pt x="339" y="718"/>
                  <a:pt x="340" y="719"/>
                </a:cubicBezTo>
                <a:cubicBezTo>
                  <a:pt x="340" y="720"/>
                  <a:pt x="341" y="720"/>
                  <a:pt x="342" y="720"/>
                </a:cubicBezTo>
                <a:cubicBezTo>
                  <a:pt x="342" y="720"/>
                  <a:pt x="343" y="720"/>
                  <a:pt x="343" y="720"/>
                </a:cubicBezTo>
                <a:cubicBezTo>
                  <a:pt x="344" y="719"/>
                  <a:pt x="345" y="719"/>
                  <a:pt x="345" y="718"/>
                </a:cubicBezTo>
                <a:cubicBezTo>
                  <a:pt x="346" y="718"/>
                  <a:pt x="346" y="718"/>
                  <a:pt x="346" y="718"/>
                </a:cubicBezTo>
                <a:cubicBezTo>
                  <a:pt x="346" y="719"/>
                  <a:pt x="346" y="720"/>
                  <a:pt x="345" y="721"/>
                </a:cubicBezTo>
                <a:cubicBezTo>
                  <a:pt x="345" y="721"/>
                  <a:pt x="345" y="721"/>
                  <a:pt x="345" y="721"/>
                </a:cubicBezTo>
                <a:cubicBezTo>
                  <a:pt x="345" y="721"/>
                  <a:pt x="345" y="721"/>
                  <a:pt x="345" y="721"/>
                </a:cubicBezTo>
                <a:cubicBezTo>
                  <a:pt x="345" y="721"/>
                  <a:pt x="345" y="721"/>
                  <a:pt x="344" y="721"/>
                </a:cubicBezTo>
                <a:cubicBezTo>
                  <a:pt x="344" y="721"/>
                  <a:pt x="344" y="722"/>
                  <a:pt x="344" y="722"/>
                </a:cubicBezTo>
                <a:cubicBezTo>
                  <a:pt x="344" y="722"/>
                  <a:pt x="345" y="722"/>
                  <a:pt x="345" y="721"/>
                </a:cubicBezTo>
                <a:moveTo>
                  <a:pt x="102" y="460"/>
                </a:moveTo>
                <a:cubicBezTo>
                  <a:pt x="101" y="458"/>
                  <a:pt x="100" y="456"/>
                  <a:pt x="100" y="454"/>
                </a:cubicBezTo>
                <a:cubicBezTo>
                  <a:pt x="100" y="453"/>
                  <a:pt x="99" y="453"/>
                  <a:pt x="99" y="452"/>
                </a:cubicBezTo>
                <a:cubicBezTo>
                  <a:pt x="99" y="451"/>
                  <a:pt x="99" y="450"/>
                  <a:pt x="99" y="449"/>
                </a:cubicBezTo>
                <a:cubicBezTo>
                  <a:pt x="99" y="449"/>
                  <a:pt x="99" y="449"/>
                  <a:pt x="98" y="448"/>
                </a:cubicBezTo>
                <a:cubicBezTo>
                  <a:pt x="98" y="448"/>
                  <a:pt x="99" y="447"/>
                  <a:pt x="99" y="447"/>
                </a:cubicBezTo>
                <a:cubicBezTo>
                  <a:pt x="100" y="447"/>
                  <a:pt x="101" y="447"/>
                  <a:pt x="101" y="447"/>
                </a:cubicBezTo>
                <a:cubicBezTo>
                  <a:pt x="101" y="448"/>
                  <a:pt x="102" y="449"/>
                  <a:pt x="102" y="449"/>
                </a:cubicBezTo>
                <a:cubicBezTo>
                  <a:pt x="102" y="450"/>
                  <a:pt x="103" y="451"/>
                  <a:pt x="103" y="451"/>
                </a:cubicBezTo>
                <a:cubicBezTo>
                  <a:pt x="103" y="452"/>
                  <a:pt x="104" y="453"/>
                  <a:pt x="104" y="453"/>
                </a:cubicBezTo>
                <a:cubicBezTo>
                  <a:pt x="104" y="455"/>
                  <a:pt x="105" y="455"/>
                  <a:pt x="106" y="456"/>
                </a:cubicBezTo>
                <a:cubicBezTo>
                  <a:pt x="106" y="460"/>
                  <a:pt x="106" y="460"/>
                  <a:pt x="106" y="460"/>
                </a:cubicBezTo>
                <a:cubicBezTo>
                  <a:pt x="105" y="460"/>
                  <a:pt x="105" y="460"/>
                  <a:pt x="105" y="460"/>
                </a:cubicBezTo>
                <a:cubicBezTo>
                  <a:pt x="104" y="459"/>
                  <a:pt x="103" y="458"/>
                  <a:pt x="102" y="457"/>
                </a:cubicBezTo>
                <a:cubicBezTo>
                  <a:pt x="102" y="458"/>
                  <a:pt x="102" y="459"/>
                  <a:pt x="102" y="460"/>
                </a:cubicBezTo>
                <a:moveTo>
                  <a:pt x="309" y="76"/>
                </a:moveTo>
                <a:cubicBezTo>
                  <a:pt x="308" y="76"/>
                  <a:pt x="308" y="76"/>
                  <a:pt x="307" y="76"/>
                </a:cubicBezTo>
                <a:cubicBezTo>
                  <a:pt x="306" y="76"/>
                  <a:pt x="306" y="76"/>
                  <a:pt x="306" y="74"/>
                </a:cubicBezTo>
                <a:cubicBezTo>
                  <a:pt x="307" y="75"/>
                  <a:pt x="308" y="74"/>
                  <a:pt x="309" y="73"/>
                </a:cubicBezTo>
                <a:cubicBezTo>
                  <a:pt x="308" y="72"/>
                  <a:pt x="308" y="72"/>
                  <a:pt x="307" y="71"/>
                </a:cubicBezTo>
                <a:cubicBezTo>
                  <a:pt x="307" y="71"/>
                  <a:pt x="307" y="70"/>
                  <a:pt x="307" y="69"/>
                </a:cubicBezTo>
                <a:cubicBezTo>
                  <a:pt x="308" y="69"/>
                  <a:pt x="308" y="70"/>
                  <a:pt x="309" y="71"/>
                </a:cubicBezTo>
                <a:cubicBezTo>
                  <a:pt x="310" y="72"/>
                  <a:pt x="311" y="72"/>
                  <a:pt x="311" y="73"/>
                </a:cubicBezTo>
                <a:cubicBezTo>
                  <a:pt x="311" y="73"/>
                  <a:pt x="311" y="73"/>
                  <a:pt x="311" y="73"/>
                </a:cubicBezTo>
                <a:cubicBezTo>
                  <a:pt x="311" y="73"/>
                  <a:pt x="310" y="73"/>
                  <a:pt x="310" y="73"/>
                </a:cubicBezTo>
                <a:cubicBezTo>
                  <a:pt x="310" y="73"/>
                  <a:pt x="310" y="74"/>
                  <a:pt x="310" y="74"/>
                </a:cubicBezTo>
                <a:cubicBezTo>
                  <a:pt x="310" y="74"/>
                  <a:pt x="311" y="74"/>
                  <a:pt x="311" y="73"/>
                </a:cubicBezTo>
                <a:cubicBezTo>
                  <a:pt x="312" y="73"/>
                  <a:pt x="312" y="74"/>
                  <a:pt x="313" y="75"/>
                </a:cubicBezTo>
                <a:cubicBezTo>
                  <a:pt x="313" y="76"/>
                  <a:pt x="314" y="77"/>
                  <a:pt x="314" y="79"/>
                </a:cubicBezTo>
                <a:cubicBezTo>
                  <a:pt x="314" y="79"/>
                  <a:pt x="312" y="78"/>
                  <a:pt x="312" y="79"/>
                </a:cubicBezTo>
                <a:cubicBezTo>
                  <a:pt x="311" y="80"/>
                  <a:pt x="310" y="80"/>
                  <a:pt x="309" y="81"/>
                </a:cubicBezTo>
                <a:cubicBezTo>
                  <a:pt x="309" y="81"/>
                  <a:pt x="308" y="81"/>
                  <a:pt x="308" y="80"/>
                </a:cubicBezTo>
                <a:cubicBezTo>
                  <a:pt x="308" y="80"/>
                  <a:pt x="308" y="80"/>
                  <a:pt x="308" y="80"/>
                </a:cubicBezTo>
                <a:cubicBezTo>
                  <a:pt x="309" y="79"/>
                  <a:pt x="308" y="79"/>
                  <a:pt x="307" y="79"/>
                </a:cubicBezTo>
                <a:cubicBezTo>
                  <a:pt x="307" y="79"/>
                  <a:pt x="307" y="79"/>
                  <a:pt x="307" y="79"/>
                </a:cubicBezTo>
                <a:cubicBezTo>
                  <a:pt x="307" y="78"/>
                  <a:pt x="307" y="78"/>
                  <a:pt x="308" y="78"/>
                </a:cubicBezTo>
                <a:cubicBezTo>
                  <a:pt x="308" y="78"/>
                  <a:pt x="308" y="78"/>
                  <a:pt x="309" y="78"/>
                </a:cubicBezTo>
                <a:cubicBezTo>
                  <a:pt x="309" y="78"/>
                  <a:pt x="309" y="78"/>
                  <a:pt x="310" y="78"/>
                </a:cubicBezTo>
                <a:cubicBezTo>
                  <a:pt x="309" y="77"/>
                  <a:pt x="309" y="77"/>
                  <a:pt x="309" y="76"/>
                </a:cubicBezTo>
                <a:cubicBezTo>
                  <a:pt x="309" y="75"/>
                  <a:pt x="309" y="75"/>
                  <a:pt x="309" y="76"/>
                </a:cubicBezTo>
                <a:cubicBezTo>
                  <a:pt x="309" y="76"/>
                  <a:pt x="309" y="76"/>
                  <a:pt x="309" y="76"/>
                </a:cubicBezTo>
                <a:cubicBezTo>
                  <a:pt x="309" y="76"/>
                  <a:pt x="309" y="76"/>
                  <a:pt x="309" y="76"/>
                </a:cubicBezTo>
                <a:cubicBezTo>
                  <a:pt x="309" y="76"/>
                  <a:pt x="310" y="76"/>
                  <a:pt x="310" y="75"/>
                </a:cubicBezTo>
                <a:cubicBezTo>
                  <a:pt x="310" y="75"/>
                  <a:pt x="309" y="75"/>
                  <a:pt x="309" y="76"/>
                </a:cubicBezTo>
                <a:moveTo>
                  <a:pt x="742" y="392"/>
                </a:moveTo>
                <a:cubicBezTo>
                  <a:pt x="741" y="393"/>
                  <a:pt x="741" y="393"/>
                  <a:pt x="740" y="393"/>
                </a:cubicBezTo>
                <a:cubicBezTo>
                  <a:pt x="741" y="394"/>
                  <a:pt x="741" y="394"/>
                  <a:pt x="742" y="394"/>
                </a:cubicBezTo>
                <a:cubicBezTo>
                  <a:pt x="742" y="394"/>
                  <a:pt x="743" y="394"/>
                  <a:pt x="744" y="394"/>
                </a:cubicBezTo>
                <a:cubicBezTo>
                  <a:pt x="743" y="395"/>
                  <a:pt x="742" y="395"/>
                  <a:pt x="741" y="395"/>
                </a:cubicBezTo>
                <a:cubicBezTo>
                  <a:pt x="741" y="398"/>
                  <a:pt x="741" y="398"/>
                  <a:pt x="741" y="398"/>
                </a:cubicBezTo>
                <a:cubicBezTo>
                  <a:pt x="741" y="399"/>
                  <a:pt x="739" y="399"/>
                  <a:pt x="739" y="398"/>
                </a:cubicBezTo>
                <a:cubicBezTo>
                  <a:pt x="738" y="398"/>
                  <a:pt x="738" y="397"/>
                  <a:pt x="737" y="397"/>
                </a:cubicBezTo>
                <a:cubicBezTo>
                  <a:pt x="737" y="396"/>
                  <a:pt x="735" y="397"/>
                  <a:pt x="735" y="396"/>
                </a:cubicBezTo>
                <a:cubicBezTo>
                  <a:pt x="734" y="395"/>
                  <a:pt x="733" y="394"/>
                  <a:pt x="732" y="395"/>
                </a:cubicBezTo>
                <a:cubicBezTo>
                  <a:pt x="732" y="395"/>
                  <a:pt x="732" y="394"/>
                  <a:pt x="732" y="394"/>
                </a:cubicBezTo>
                <a:cubicBezTo>
                  <a:pt x="732" y="394"/>
                  <a:pt x="732" y="394"/>
                  <a:pt x="732" y="394"/>
                </a:cubicBezTo>
                <a:cubicBezTo>
                  <a:pt x="734" y="394"/>
                  <a:pt x="734" y="393"/>
                  <a:pt x="735" y="393"/>
                </a:cubicBezTo>
                <a:cubicBezTo>
                  <a:pt x="736" y="393"/>
                  <a:pt x="737" y="393"/>
                  <a:pt x="738" y="393"/>
                </a:cubicBezTo>
                <a:cubicBezTo>
                  <a:pt x="738" y="393"/>
                  <a:pt x="738" y="392"/>
                  <a:pt x="739" y="392"/>
                </a:cubicBezTo>
                <a:cubicBezTo>
                  <a:pt x="740" y="392"/>
                  <a:pt x="740" y="392"/>
                  <a:pt x="742" y="392"/>
                </a:cubicBezTo>
                <a:moveTo>
                  <a:pt x="340" y="723"/>
                </a:moveTo>
                <a:cubicBezTo>
                  <a:pt x="339" y="724"/>
                  <a:pt x="339" y="724"/>
                  <a:pt x="338" y="724"/>
                </a:cubicBezTo>
                <a:cubicBezTo>
                  <a:pt x="339" y="726"/>
                  <a:pt x="339" y="726"/>
                  <a:pt x="339" y="730"/>
                </a:cubicBezTo>
                <a:cubicBezTo>
                  <a:pt x="339" y="731"/>
                  <a:pt x="338" y="731"/>
                  <a:pt x="338" y="731"/>
                </a:cubicBezTo>
                <a:cubicBezTo>
                  <a:pt x="337" y="730"/>
                  <a:pt x="336" y="730"/>
                  <a:pt x="335" y="731"/>
                </a:cubicBezTo>
                <a:cubicBezTo>
                  <a:pt x="334" y="731"/>
                  <a:pt x="334" y="731"/>
                  <a:pt x="334" y="731"/>
                </a:cubicBezTo>
                <a:cubicBezTo>
                  <a:pt x="334" y="731"/>
                  <a:pt x="333" y="731"/>
                  <a:pt x="333" y="731"/>
                </a:cubicBezTo>
                <a:cubicBezTo>
                  <a:pt x="333" y="731"/>
                  <a:pt x="332" y="731"/>
                  <a:pt x="332" y="731"/>
                </a:cubicBezTo>
                <a:cubicBezTo>
                  <a:pt x="331" y="730"/>
                  <a:pt x="332" y="729"/>
                  <a:pt x="332" y="728"/>
                </a:cubicBezTo>
                <a:cubicBezTo>
                  <a:pt x="332" y="728"/>
                  <a:pt x="333" y="727"/>
                  <a:pt x="333" y="728"/>
                </a:cubicBezTo>
                <a:cubicBezTo>
                  <a:pt x="334" y="728"/>
                  <a:pt x="334" y="729"/>
                  <a:pt x="334" y="729"/>
                </a:cubicBezTo>
                <a:cubicBezTo>
                  <a:pt x="335" y="729"/>
                  <a:pt x="336" y="729"/>
                  <a:pt x="336" y="728"/>
                </a:cubicBezTo>
                <a:cubicBezTo>
                  <a:pt x="337" y="728"/>
                  <a:pt x="336" y="727"/>
                  <a:pt x="336" y="727"/>
                </a:cubicBezTo>
                <a:cubicBezTo>
                  <a:pt x="335" y="726"/>
                  <a:pt x="335" y="726"/>
                  <a:pt x="335" y="725"/>
                </a:cubicBezTo>
                <a:cubicBezTo>
                  <a:pt x="335" y="724"/>
                  <a:pt x="336" y="723"/>
                  <a:pt x="337" y="723"/>
                </a:cubicBezTo>
                <a:cubicBezTo>
                  <a:pt x="338" y="723"/>
                  <a:pt x="339" y="722"/>
                  <a:pt x="340" y="723"/>
                </a:cubicBezTo>
                <a:moveTo>
                  <a:pt x="358" y="690"/>
                </a:moveTo>
                <a:cubicBezTo>
                  <a:pt x="360" y="690"/>
                  <a:pt x="360" y="690"/>
                  <a:pt x="360" y="688"/>
                </a:cubicBezTo>
                <a:cubicBezTo>
                  <a:pt x="361" y="688"/>
                  <a:pt x="361" y="688"/>
                  <a:pt x="362" y="688"/>
                </a:cubicBezTo>
                <a:cubicBezTo>
                  <a:pt x="362" y="688"/>
                  <a:pt x="363" y="688"/>
                  <a:pt x="363" y="688"/>
                </a:cubicBezTo>
                <a:cubicBezTo>
                  <a:pt x="364" y="688"/>
                  <a:pt x="364" y="689"/>
                  <a:pt x="364" y="690"/>
                </a:cubicBezTo>
                <a:cubicBezTo>
                  <a:pt x="364" y="691"/>
                  <a:pt x="363" y="691"/>
                  <a:pt x="363" y="692"/>
                </a:cubicBezTo>
                <a:cubicBezTo>
                  <a:pt x="363" y="693"/>
                  <a:pt x="363" y="694"/>
                  <a:pt x="363" y="695"/>
                </a:cubicBezTo>
                <a:cubicBezTo>
                  <a:pt x="362" y="696"/>
                  <a:pt x="361" y="696"/>
                  <a:pt x="360" y="695"/>
                </a:cubicBezTo>
                <a:cubicBezTo>
                  <a:pt x="360" y="695"/>
                  <a:pt x="359" y="695"/>
                  <a:pt x="358" y="694"/>
                </a:cubicBezTo>
                <a:cubicBezTo>
                  <a:pt x="357" y="694"/>
                  <a:pt x="356" y="694"/>
                  <a:pt x="356" y="693"/>
                </a:cubicBezTo>
                <a:cubicBezTo>
                  <a:pt x="357" y="692"/>
                  <a:pt x="358" y="692"/>
                  <a:pt x="359" y="691"/>
                </a:cubicBezTo>
                <a:cubicBezTo>
                  <a:pt x="359" y="691"/>
                  <a:pt x="358" y="690"/>
                  <a:pt x="358" y="690"/>
                </a:cubicBezTo>
                <a:moveTo>
                  <a:pt x="103" y="330"/>
                </a:moveTo>
                <a:cubicBezTo>
                  <a:pt x="104" y="330"/>
                  <a:pt x="105" y="331"/>
                  <a:pt x="106" y="331"/>
                </a:cubicBezTo>
                <a:cubicBezTo>
                  <a:pt x="106" y="332"/>
                  <a:pt x="104" y="332"/>
                  <a:pt x="105" y="333"/>
                </a:cubicBezTo>
                <a:cubicBezTo>
                  <a:pt x="106" y="333"/>
                  <a:pt x="107" y="333"/>
                  <a:pt x="106" y="334"/>
                </a:cubicBezTo>
                <a:cubicBezTo>
                  <a:pt x="106" y="334"/>
                  <a:pt x="106" y="335"/>
                  <a:pt x="106" y="335"/>
                </a:cubicBezTo>
                <a:cubicBezTo>
                  <a:pt x="106" y="336"/>
                  <a:pt x="105" y="336"/>
                  <a:pt x="105" y="336"/>
                </a:cubicBezTo>
                <a:cubicBezTo>
                  <a:pt x="105" y="336"/>
                  <a:pt x="103" y="335"/>
                  <a:pt x="102" y="334"/>
                </a:cubicBezTo>
                <a:cubicBezTo>
                  <a:pt x="103" y="334"/>
                  <a:pt x="103" y="334"/>
                  <a:pt x="103" y="333"/>
                </a:cubicBezTo>
                <a:cubicBezTo>
                  <a:pt x="103" y="332"/>
                  <a:pt x="103" y="332"/>
                  <a:pt x="103" y="333"/>
                </a:cubicBezTo>
                <a:cubicBezTo>
                  <a:pt x="103" y="333"/>
                  <a:pt x="103" y="333"/>
                  <a:pt x="103" y="333"/>
                </a:cubicBezTo>
                <a:cubicBezTo>
                  <a:pt x="103" y="333"/>
                  <a:pt x="103" y="333"/>
                  <a:pt x="103" y="333"/>
                </a:cubicBezTo>
                <a:cubicBezTo>
                  <a:pt x="104" y="333"/>
                  <a:pt x="104" y="333"/>
                  <a:pt x="104" y="333"/>
                </a:cubicBezTo>
                <a:cubicBezTo>
                  <a:pt x="104" y="332"/>
                  <a:pt x="104" y="332"/>
                  <a:pt x="103" y="333"/>
                </a:cubicBezTo>
                <a:cubicBezTo>
                  <a:pt x="102" y="333"/>
                  <a:pt x="102" y="333"/>
                  <a:pt x="102" y="334"/>
                </a:cubicBezTo>
                <a:cubicBezTo>
                  <a:pt x="101" y="334"/>
                  <a:pt x="100" y="334"/>
                  <a:pt x="100" y="334"/>
                </a:cubicBezTo>
                <a:cubicBezTo>
                  <a:pt x="99" y="334"/>
                  <a:pt x="99" y="333"/>
                  <a:pt x="98" y="333"/>
                </a:cubicBezTo>
                <a:cubicBezTo>
                  <a:pt x="98" y="333"/>
                  <a:pt x="97" y="333"/>
                  <a:pt x="97" y="332"/>
                </a:cubicBezTo>
                <a:cubicBezTo>
                  <a:pt x="98" y="332"/>
                  <a:pt x="98" y="332"/>
                  <a:pt x="98" y="332"/>
                </a:cubicBezTo>
                <a:cubicBezTo>
                  <a:pt x="99" y="332"/>
                  <a:pt x="99" y="332"/>
                  <a:pt x="99" y="332"/>
                </a:cubicBezTo>
                <a:cubicBezTo>
                  <a:pt x="99" y="332"/>
                  <a:pt x="99" y="331"/>
                  <a:pt x="99" y="331"/>
                </a:cubicBezTo>
                <a:cubicBezTo>
                  <a:pt x="99" y="329"/>
                  <a:pt x="99" y="329"/>
                  <a:pt x="101" y="329"/>
                </a:cubicBezTo>
                <a:cubicBezTo>
                  <a:pt x="101" y="330"/>
                  <a:pt x="101" y="330"/>
                  <a:pt x="101" y="330"/>
                </a:cubicBezTo>
                <a:cubicBezTo>
                  <a:pt x="101" y="331"/>
                  <a:pt x="101" y="331"/>
                  <a:pt x="102" y="331"/>
                </a:cubicBezTo>
                <a:cubicBezTo>
                  <a:pt x="102" y="331"/>
                  <a:pt x="103" y="331"/>
                  <a:pt x="103" y="330"/>
                </a:cubicBezTo>
                <a:moveTo>
                  <a:pt x="490" y="91"/>
                </a:moveTo>
                <a:cubicBezTo>
                  <a:pt x="490" y="89"/>
                  <a:pt x="490" y="89"/>
                  <a:pt x="491" y="89"/>
                </a:cubicBezTo>
                <a:cubicBezTo>
                  <a:pt x="493" y="90"/>
                  <a:pt x="493" y="88"/>
                  <a:pt x="493" y="88"/>
                </a:cubicBezTo>
                <a:cubicBezTo>
                  <a:pt x="494" y="88"/>
                  <a:pt x="495" y="90"/>
                  <a:pt x="496" y="89"/>
                </a:cubicBezTo>
                <a:cubicBezTo>
                  <a:pt x="497" y="90"/>
                  <a:pt x="497" y="91"/>
                  <a:pt x="498" y="92"/>
                </a:cubicBezTo>
                <a:cubicBezTo>
                  <a:pt x="498" y="92"/>
                  <a:pt x="497" y="93"/>
                  <a:pt x="497" y="93"/>
                </a:cubicBezTo>
                <a:cubicBezTo>
                  <a:pt x="496" y="93"/>
                  <a:pt x="497" y="94"/>
                  <a:pt x="496" y="95"/>
                </a:cubicBezTo>
                <a:cubicBezTo>
                  <a:pt x="495" y="94"/>
                  <a:pt x="495" y="94"/>
                  <a:pt x="495" y="93"/>
                </a:cubicBezTo>
                <a:cubicBezTo>
                  <a:pt x="495" y="93"/>
                  <a:pt x="494" y="92"/>
                  <a:pt x="494" y="92"/>
                </a:cubicBezTo>
                <a:cubicBezTo>
                  <a:pt x="493" y="93"/>
                  <a:pt x="492" y="91"/>
                  <a:pt x="490" y="91"/>
                </a:cubicBezTo>
                <a:moveTo>
                  <a:pt x="345" y="718"/>
                </a:moveTo>
                <a:cubicBezTo>
                  <a:pt x="344" y="718"/>
                  <a:pt x="344" y="717"/>
                  <a:pt x="343" y="717"/>
                </a:cubicBezTo>
                <a:cubicBezTo>
                  <a:pt x="345" y="716"/>
                  <a:pt x="345" y="716"/>
                  <a:pt x="347" y="717"/>
                </a:cubicBezTo>
                <a:cubicBezTo>
                  <a:pt x="347" y="717"/>
                  <a:pt x="347" y="717"/>
                  <a:pt x="347" y="717"/>
                </a:cubicBezTo>
                <a:cubicBezTo>
                  <a:pt x="349" y="717"/>
                  <a:pt x="350" y="717"/>
                  <a:pt x="351" y="717"/>
                </a:cubicBezTo>
                <a:cubicBezTo>
                  <a:pt x="352" y="718"/>
                  <a:pt x="353" y="718"/>
                  <a:pt x="354" y="718"/>
                </a:cubicBezTo>
                <a:cubicBezTo>
                  <a:pt x="355" y="719"/>
                  <a:pt x="353" y="719"/>
                  <a:pt x="353" y="720"/>
                </a:cubicBezTo>
                <a:cubicBezTo>
                  <a:pt x="354" y="721"/>
                  <a:pt x="352" y="721"/>
                  <a:pt x="352" y="722"/>
                </a:cubicBezTo>
                <a:cubicBezTo>
                  <a:pt x="351" y="721"/>
                  <a:pt x="351" y="721"/>
                  <a:pt x="351" y="720"/>
                </a:cubicBezTo>
                <a:cubicBezTo>
                  <a:pt x="351" y="720"/>
                  <a:pt x="350" y="719"/>
                  <a:pt x="350" y="719"/>
                </a:cubicBezTo>
                <a:cubicBezTo>
                  <a:pt x="348" y="720"/>
                  <a:pt x="347" y="718"/>
                  <a:pt x="346" y="718"/>
                </a:cubicBezTo>
                <a:cubicBezTo>
                  <a:pt x="346" y="718"/>
                  <a:pt x="346" y="717"/>
                  <a:pt x="345" y="717"/>
                </a:cubicBezTo>
                <a:cubicBezTo>
                  <a:pt x="345" y="717"/>
                  <a:pt x="345" y="718"/>
                  <a:pt x="345" y="718"/>
                </a:cubicBezTo>
                <a:moveTo>
                  <a:pt x="307" y="69"/>
                </a:moveTo>
                <a:cubicBezTo>
                  <a:pt x="307" y="70"/>
                  <a:pt x="306" y="70"/>
                  <a:pt x="306" y="70"/>
                </a:cubicBezTo>
                <a:cubicBezTo>
                  <a:pt x="306" y="71"/>
                  <a:pt x="306" y="72"/>
                  <a:pt x="305" y="71"/>
                </a:cubicBezTo>
                <a:cubicBezTo>
                  <a:pt x="304" y="72"/>
                  <a:pt x="304" y="73"/>
                  <a:pt x="304" y="73"/>
                </a:cubicBezTo>
                <a:cubicBezTo>
                  <a:pt x="303" y="72"/>
                  <a:pt x="302" y="72"/>
                  <a:pt x="301" y="71"/>
                </a:cubicBezTo>
                <a:cubicBezTo>
                  <a:pt x="302" y="70"/>
                  <a:pt x="303" y="71"/>
                  <a:pt x="304" y="70"/>
                </a:cubicBezTo>
                <a:cubicBezTo>
                  <a:pt x="305" y="69"/>
                  <a:pt x="304" y="68"/>
                  <a:pt x="303" y="67"/>
                </a:cubicBezTo>
                <a:cubicBezTo>
                  <a:pt x="304" y="67"/>
                  <a:pt x="305" y="66"/>
                  <a:pt x="305" y="67"/>
                </a:cubicBezTo>
                <a:cubicBezTo>
                  <a:pt x="306" y="68"/>
                  <a:pt x="307" y="68"/>
                  <a:pt x="307" y="69"/>
                </a:cubicBezTo>
                <a:moveTo>
                  <a:pt x="665" y="606"/>
                </a:moveTo>
                <a:cubicBezTo>
                  <a:pt x="666" y="606"/>
                  <a:pt x="667" y="606"/>
                  <a:pt x="667" y="607"/>
                </a:cubicBezTo>
                <a:cubicBezTo>
                  <a:pt x="667" y="608"/>
                  <a:pt x="665" y="608"/>
                  <a:pt x="665" y="610"/>
                </a:cubicBezTo>
                <a:cubicBezTo>
                  <a:pt x="665" y="610"/>
                  <a:pt x="664" y="611"/>
                  <a:pt x="663" y="612"/>
                </a:cubicBezTo>
                <a:cubicBezTo>
                  <a:pt x="662" y="611"/>
                  <a:pt x="662" y="611"/>
                  <a:pt x="661" y="611"/>
                </a:cubicBezTo>
                <a:cubicBezTo>
                  <a:pt x="661" y="611"/>
                  <a:pt x="661" y="610"/>
                  <a:pt x="661" y="610"/>
                </a:cubicBezTo>
                <a:cubicBezTo>
                  <a:pt x="661" y="609"/>
                  <a:pt x="661" y="609"/>
                  <a:pt x="662" y="609"/>
                </a:cubicBezTo>
                <a:cubicBezTo>
                  <a:pt x="663" y="609"/>
                  <a:pt x="664" y="609"/>
                  <a:pt x="664" y="608"/>
                </a:cubicBezTo>
                <a:cubicBezTo>
                  <a:pt x="664" y="608"/>
                  <a:pt x="664" y="607"/>
                  <a:pt x="665" y="607"/>
                </a:cubicBezTo>
                <a:cubicBezTo>
                  <a:pt x="665" y="607"/>
                  <a:pt x="666" y="607"/>
                  <a:pt x="665" y="606"/>
                </a:cubicBezTo>
                <a:moveTo>
                  <a:pt x="294" y="72"/>
                </a:moveTo>
                <a:cubicBezTo>
                  <a:pt x="295" y="72"/>
                  <a:pt x="296" y="72"/>
                  <a:pt x="297" y="72"/>
                </a:cubicBezTo>
                <a:cubicBezTo>
                  <a:pt x="298" y="72"/>
                  <a:pt x="299" y="72"/>
                  <a:pt x="300" y="71"/>
                </a:cubicBezTo>
                <a:cubicBezTo>
                  <a:pt x="300" y="72"/>
                  <a:pt x="301" y="72"/>
                  <a:pt x="301" y="73"/>
                </a:cubicBezTo>
                <a:cubicBezTo>
                  <a:pt x="301" y="73"/>
                  <a:pt x="301" y="73"/>
                  <a:pt x="301" y="74"/>
                </a:cubicBezTo>
                <a:cubicBezTo>
                  <a:pt x="301" y="74"/>
                  <a:pt x="300" y="74"/>
                  <a:pt x="300" y="74"/>
                </a:cubicBezTo>
                <a:cubicBezTo>
                  <a:pt x="299" y="73"/>
                  <a:pt x="298" y="73"/>
                  <a:pt x="296" y="74"/>
                </a:cubicBezTo>
                <a:cubicBezTo>
                  <a:pt x="296" y="74"/>
                  <a:pt x="295" y="74"/>
                  <a:pt x="295" y="74"/>
                </a:cubicBezTo>
                <a:cubicBezTo>
                  <a:pt x="294" y="74"/>
                  <a:pt x="294" y="75"/>
                  <a:pt x="293" y="75"/>
                </a:cubicBezTo>
                <a:cubicBezTo>
                  <a:pt x="293" y="75"/>
                  <a:pt x="293" y="74"/>
                  <a:pt x="293" y="74"/>
                </a:cubicBezTo>
                <a:cubicBezTo>
                  <a:pt x="293" y="73"/>
                  <a:pt x="294" y="73"/>
                  <a:pt x="294" y="72"/>
                </a:cubicBezTo>
                <a:moveTo>
                  <a:pt x="214" y="64"/>
                </a:moveTo>
                <a:cubicBezTo>
                  <a:pt x="214" y="63"/>
                  <a:pt x="214" y="62"/>
                  <a:pt x="214" y="62"/>
                </a:cubicBezTo>
                <a:cubicBezTo>
                  <a:pt x="215" y="62"/>
                  <a:pt x="216" y="63"/>
                  <a:pt x="217" y="63"/>
                </a:cubicBezTo>
                <a:cubicBezTo>
                  <a:pt x="216" y="64"/>
                  <a:pt x="216" y="64"/>
                  <a:pt x="216" y="64"/>
                </a:cubicBezTo>
                <a:cubicBezTo>
                  <a:pt x="217" y="65"/>
                  <a:pt x="217" y="65"/>
                  <a:pt x="216" y="66"/>
                </a:cubicBezTo>
                <a:cubicBezTo>
                  <a:pt x="216" y="66"/>
                  <a:pt x="215" y="66"/>
                  <a:pt x="215" y="66"/>
                </a:cubicBezTo>
                <a:cubicBezTo>
                  <a:pt x="214" y="67"/>
                  <a:pt x="214" y="67"/>
                  <a:pt x="213" y="66"/>
                </a:cubicBezTo>
                <a:cubicBezTo>
                  <a:pt x="212" y="65"/>
                  <a:pt x="212" y="66"/>
                  <a:pt x="211" y="66"/>
                </a:cubicBezTo>
                <a:cubicBezTo>
                  <a:pt x="211" y="64"/>
                  <a:pt x="212" y="64"/>
                  <a:pt x="214" y="64"/>
                </a:cubicBezTo>
                <a:cubicBezTo>
                  <a:pt x="215" y="64"/>
                  <a:pt x="215" y="64"/>
                  <a:pt x="214" y="64"/>
                </a:cubicBezTo>
                <a:cubicBezTo>
                  <a:pt x="214" y="64"/>
                  <a:pt x="214" y="64"/>
                  <a:pt x="214" y="64"/>
                </a:cubicBezTo>
                <a:cubicBezTo>
                  <a:pt x="214" y="64"/>
                  <a:pt x="214" y="64"/>
                  <a:pt x="214" y="64"/>
                </a:cubicBezTo>
                <a:cubicBezTo>
                  <a:pt x="214" y="64"/>
                  <a:pt x="214" y="64"/>
                  <a:pt x="215" y="65"/>
                </a:cubicBezTo>
                <a:cubicBezTo>
                  <a:pt x="215" y="65"/>
                  <a:pt x="215" y="64"/>
                  <a:pt x="214" y="64"/>
                </a:cubicBezTo>
                <a:moveTo>
                  <a:pt x="93" y="166"/>
                </a:moveTo>
                <a:cubicBezTo>
                  <a:pt x="93" y="165"/>
                  <a:pt x="94" y="164"/>
                  <a:pt x="92" y="164"/>
                </a:cubicBezTo>
                <a:cubicBezTo>
                  <a:pt x="92" y="164"/>
                  <a:pt x="91" y="164"/>
                  <a:pt x="92" y="163"/>
                </a:cubicBezTo>
                <a:cubicBezTo>
                  <a:pt x="92" y="163"/>
                  <a:pt x="91" y="162"/>
                  <a:pt x="91" y="162"/>
                </a:cubicBezTo>
                <a:cubicBezTo>
                  <a:pt x="89" y="162"/>
                  <a:pt x="90" y="161"/>
                  <a:pt x="90" y="160"/>
                </a:cubicBezTo>
                <a:cubicBezTo>
                  <a:pt x="92" y="160"/>
                  <a:pt x="92" y="160"/>
                  <a:pt x="92" y="160"/>
                </a:cubicBezTo>
                <a:cubicBezTo>
                  <a:pt x="92" y="162"/>
                  <a:pt x="93" y="163"/>
                  <a:pt x="94" y="164"/>
                </a:cubicBezTo>
                <a:cubicBezTo>
                  <a:pt x="95" y="164"/>
                  <a:pt x="95" y="164"/>
                  <a:pt x="95" y="165"/>
                </a:cubicBezTo>
                <a:cubicBezTo>
                  <a:pt x="95" y="165"/>
                  <a:pt x="95" y="165"/>
                  <a:pt x="95" y="166"/>
                </a:cubicBezTo>
                <a:cubicBezTo>
                  <a:pt x="95" y="166"/>
                  <a:pt x="95" y="166"/>
                  <a:pt x="94" y="166"/>
                </a:cubicBezTo>
                <a:cubicBezTo>
                  <a:pt x="94" y="166"/>
                  <a:pt x="94" y="166"/>
                  <a:pt x="93" y="166"/>
                </a:cubicBezTo>
                <a:moveTo>
                  <a:pt x="722" y="369"/>
                </a:moveTo>
                <a:cubicBezTo>
                  <a:pt x="721" y="369"/>
                  <a:pt x="721" y="369"/>
                  <a:pt x="720" y="369"/>
                </a:cubicBezTo>
                <a:cubicBezTo>
                  <a:pt x="720" y="366"/>
                  <a:pt x="720" y="366"/>
                  <a:pt x="720" y="366"/>
                </a:cubicBezTo>
                <a:cubicBezTo>
                  <a:pt x="724" y="366"/>
                  <a:pt x="724" y="366"/>
                  <a:pt x="724" y="366"/>
                </a:cubicBezTo>
                <a:cubicBezTo>
                  <a:pt x="724" y="367"/>
                  <a:pt x="723" y="368"/>
                  <a:pt x="723" y="369"/>
                </a:cubicBezTo>
                <a:cubicBezTo>
                  <a:pt x="724" y="370"/>
                  <a:pt x="723" y="370"/>
                  <a:pt x="722" y="371"/>
                </a:cubicBezTo>
                <a:cubicBezTo>
                  <a:pt x="721" y="370"/>
                  <a:pt x="722" y="370"/>
                  <a:pt x="722" y="369"/>
                </a:cubicBezTo>
                <a:cubicBezTo>
                  <a:pt x="722" y="368"/>
                  <a:pt x="722" y="369"/>
                  <a:pt x="721" y="369"/>
                </a:cubicBezTo>
                <a:cubicBezTo>
                  <a:pt x="721" y="369"/>
                  <a:pt x="721" y="369"/>
                  <a:pt x="721" y="369"/>
                </a:cubicBezTo>
                <a:cubicBezTo>
                  <a:pt x="721" y="369"/>
                  <a:pt x="722" y="369"/>
                  <a:pt x="722" y="369"/>
                </a:cubicBezTo>
                <a:cubicBezTo>
                  <a:pt x="722" y="369"/>
                  <a:pt x="722" y="369"/>
                  <a:pt x="722" y="369"/>
                </a:cubicBezTo>
                <a:cubicBezTo>
                  <a:pt x="722" y="369"/>
                  <a:pt x="722" y="368"/>
                  <a:pt x="722" y="369"/>
                </a:cubicBezTo>
                <a:moveTo>
                  <a:pt x="243" y="138"/>
                </a:moveTo>
                <a:cubicBezTo>
                  <a:pt x="243" y="140"/>
                  <a:pt x="243" y="140"/>
                  <a:pt x="243" y="140"/>
                </a:cubicBezTo>
                <a:cubicBezTo>
                  <a:pt x="243" y="140"/>
                  <a:pt x="242" y="141"/>
                  <a:pt x="242" y="141"/>
                </a:cubicBezTo>
                <a:cubicBezTo>
                  <a:pt x="241" y="140"/>
                  <a:pt x="240" y="139"/>
                  <a:pt x="240" y="137"/>
                </a:cubicBezTo>
                <a:cubicBezTo>
                  <a:pt x="241" y="136"/>
                  <a:pt x="242" y="137"/>
                  <a:pt x="242" y="137"/>
                </a:cubicBezTo>
                <a:cubicBezTo>
                  <a:pt x="242" y="137"/>
                  <a:pt x="243" y="138"/>
                  <a:pt x="243" y="138"/>
                </a:cubicBezTo>
                <a:moveTo>
                  <a:pt x="578" y="184"/>
                </a:moveTo>
                <a:cubicBezTo>
                  <a:pt x="577" y="185"/>
                  <a:pt x="577" y="185"/>
                  <a:pt x="576" y="186"/>
                </a:cubicBezTo>
                <a:cubicBezTo>
                  <a:pt x="577" y="186"/>
                  <a:pt x="577" y="186"/>
                  <a:pt x="579" y="185"/>
                </a:cubicBezTo>
                <a:cubicBezTo>
                  <a:pt x="579" y="186"/>
                  <a:pt x="580" y="186"/>
                  <a:pt x="580" y="186"/>
                </a:cubicBezTo>
                <a:cubicBezTo>
                  <a:pt x="580" y="187"/>
                  <a:pt x="580" y="187"/>
                  <a:pt x="580" y="187"/>
                </a:cubicBezTo>
                <a:cubicBezTo>
                  <a:pt x="578" y="187"/>
                  <a:pt x="577" y="187"/>
                  <a:pt x="576" y="187"/>
                </a:cubicBezTo>
                <a:cubicBezTo>
                  <a:pt x="574" y="184"/>
                  <a:pt x="574" y="184"/>
                  <a:pt x="575" y="183"/>
                </a:cubicBezTo>
                <a:cubicBezTo>
                  <a:pt x="575" y="184"/>
                  <a:pt x="576" y="184"/>
                  <a:pt x="578" y="184"/>
                </a:cubicBezTo>
                <a:moveTo>
                  <a:pt x="87" y="167"/>
                </a:moveTo>
                <a:cubicBezTo>
                  <a:pt x="87" y="166"/>
                  <a:pt x="87" y="164"/>
                  <a:pt x="87" y="163"/>
                </a:cubicBezTo>
                <a:cubicBezTo>
                  <a:pt x="87" y="163"/>
                  <a:pt x="87" y="163"/>
                  <a:pt x="87" y="163"/>
                </a:cubicBezTo>
                <a:cubicBezTo>
                  <a:pt x="87" y="163"/>
                  <a:pt x="88" y="163"/>
                  <a:pt x="88" y="163"/>
                </a:cubicBezTo>
                <a:cubicBezTo>
                  <a:pt x="88" y="164"/>
                  <a:pt x="89" y="165"/>
                  <a:pt x="90" y="165"/>
                </a:cubicBezTo>
                <a:cubicBezTo>
                  <a:pt x="91" y="165"/>
                  <a:pt x="91" y="165"/>
                  <a:pt x="92" y="166"/>
                </a:cubicBezTo>
                <a:cubicBezTo>
                  <a:pt x="91" y="166"/>
                  <a:pt x="91" y="167"/>
                  <a:pt x="90" y="167"/>
                </a:cubicBezTo>
                <a:cubicBezTo>
                  <a:pt x="89" y="166"/>
                  <a:pt x="89" y="166"/>
                  <a:pt x="87" y="167"/>
                </a:cubicBezTo>
                <a:moveTo>
                  <a:pt x="145" y="590"/>
                </a:moveTo>
                <a:cubicBezTo>
                  <a:pt x="145" y="590"/>
                  <a:pt x="145" y="590"/>
                  <a:pt x="145" y="590"/>
                </a:cubicBezTo>
                <a:cubicBezTo>
                  <a:pt x="146" y="591"/>
                  <a:pt x="146" y="592"/>
                  <a:pt x="145" y="593"/>
                </a:cubicBezTo>
                <a:cubicBezTo>
                  <a:pt x="145" y="593"/>
                  <a:pt x="145" y="594"/>
                  <a:pt x="145" y="595"/>
                </a:cubicBezTo>
                <a:cubicBezTo>
                  <a:pt x="144" y="595"/>
                  <a:pt x="144" y="595"/>
                  <a:pt x="143" y="595"/>
                </a:cubicBezTo>
                <a:cubicBezTo>
                  <a:pt x="143" y="595"/>
                  <a:pt x="143" y="594"/>
                  <a:pt x="142" y="594"/>
                </a:cubicBezTo>
                <a:cubicBezTo>
                  <a:pt x="142" y="593"/>
                  <a:pt x="142" y="593"/>
                  <a:pt x="142" y="593"/>
                </a:cubicBezTo>
                <a:cubicBezTo>
                  <a:pt x="144" y="593"/>
                  <a:pt x="144" y="593"/>
                  <a:pt x="144" y="591"/>
                </a:cubicBezTo>
                <a:cubicBezTo>
                  <a:pt x="144" y="591"/>
                  <a:pt x="145" y="591"/>
                  <a:pt x="145" y="590"/>
                </a:cubicBezTo>
                <a:moveTo>
                  <a:pt x="79" y="374"/>
                </a:moveTo>
                <a:cubicBezTo>
                  <a:pt x="79" y="374"/>
                  <a:pt x="79" y="373"/>
                  <a:pt x="79" y="373"/>
                </a:cubicBezTo>
                <a:cubicBezTo>
                  <a:pt x="79" y="372"/>
                  <a:pt x="80" y="372"/>
                  <a:pt x="80" y="372"/>
                </a:cubicBezTo>
                <a:cubicBezTo>
                  <a:pt x="81" y="372"/>
                  <a:pt x="81" y="373"/>
                  <a:pt x="82" y="373"/>
                </a:cubicBezTo>
                <a:cubicBezTo>
                  <a:pt x="82" y="372"/>
                  <a:pt x="83" y="372"/>
                  <a:pt x="84" y="372"/>
                </a:cubicBezTo>
                <a:cubicBezTo>
                  <a:pt x="84" y="373"/>
                  <a:pt x="84" y="373"/>
                  <a:pt x="83" y="373"/>
                </a:cubicBezTo>
                <a:cubicBezTo>
                  <a:pt x="83" y="374"/>
                  <a:pt x="82" y="375"/>
                  <a:pt x="81" y="375"/>
                </a:cubicBezTo>
                <a:cubicBezTo>
                  <a:pt x="81" y="375"/>
                  <a:pt x="81" y="374"/>
                  <a:pt x="81" y="374"/>
                </a:cubicBezTo>
                <a:cubicBezTo>
                  <a:pt x="80" y="374"/>
                  <a:pt x="80" y="374"/>
                  <a:pt x="79" y="374"/>
                </a:cubicBezTo>
                <a:moveTo>
                  <a:pt x="564" y="99"/>
                </a:moveTo>
                <a:cubicBezTo>
                  <a:pt x="565" y="99"/>
                  <a:pt x="565" y="98"/>
                  <a:pt x="565" y="98"/>
                </a:cubicBezTo>
                <a:cubicBezTo>
                  <a:pt x="565" y="98"/>
                  <a:pt x="565" y="98"/>
                  <a:pt x="565" y="98"/>
                </a:cubicBezTo>
                <a:cubicBezTo>
                  <a:pt x="566" y="98"/>
                  <a:pt x="566" y="98"/>
                  <a:pt x="566" y="99"/>
                </a:cubicBezTo>
                <a:cubicBezTo>
                  <a:pt x="566" y="99"/>
                  <a:pt x="566" y="99"/>
                  <a:pt x="565" y="100"/>
                </a:cubicBezTo>
                <a:cubicBezTo>
                  <a:pt x="565" y="100"/>
                  <a:pt x="565" y="100"/>
                  <a:pt x="564" y="101"/>
                </a:cubicBezTo>
                <a:cubicBezTo>
                  <a:pt x="564" y="101"/>
                  <a:pt x="564" y="101"/>
                  <a:pt x="564" y="100"/>
                </a:cubicBezTo>
                <a:cubicBezTo>
                  <a:pt x="564" y="100"/>
                  <a:pt x="563" y="99"/>
                  <a:pt x="562" y="99"/>
                </a:cubicBezTo>
                <a:cubicBezTo>
                  <a:pt x="562" y="98"/>
                  <a:pt x="562" y="98"/>
                  <a:pt x="562" y="97"/>
                </a:cubicBezTo>
                <a:cubicBezTo>
                  <a:pt x="562" y="97"/>
                  <a:pt x="563" y="97"/>
                  <a:pt x="563" y="97"/>
                </a:cubicBezTo>
                <a:cubicBezTo>
                  <a:pt x="564" y="97"/>
                  <a:pt x="564" y="97"/>
                  <a:pt x="564" y="98"/>
                </a:cubicBezTo>
                <a:cubicBezTo>
                  <a:pt x="564" y="98"/>
                  <a:pt x="564" y="98"/>
                  <a:pt x="564" y="99"/>
                </a:cubicBezTo>
                <a:moveTo>
                  <a:pt x="766" y="247"/>
                </a:moveTo>
                <a:cubicBezTo>
                  <a:pt x="767" y="248"/>
                  <a:pt x="768" y="248"/>
                  <a:pt x="769" y="249"/>
                </a:cubicBezTo>
                <a:cubicBezTo>
                  <a:pt x="769" y="249"/>
                  <a:pt x="769" y="250"/>
                  <a:pt x="769" y="250"/>
                </a:cubicBezTo>
                <a:cubicBezTo>
                  <a:pt x="768" y="250"/>
                  <a:pt x="768" y="251"/>
                  <a:pt x="768" y="251"/>
                </a:cubicBezTo>
                <a:cubicBezTo>
                  <a:pt x="767" y="250"/>
                  <a:pt x="766" y="250"/>
                  <a:pt x="766" y="249"/>
                </a:cubicBezTo>
                <a:cubicBezTo>
                  <a:pt x="766" y="248"/>
                  <a:pt x="766" y="248"/>
                  <a:pt x="766" y="247"/>
                </a:cubicBezTo>
                <a:moveTo>
                  <a:pt x="519" y="16"/>
                </a:moveTo>
                <a:cubicBezTo>
                  <a:pt x="521" y="16"/>
                  <a:pt x="522" y="16"/>
                  <a:pt x="523" y="17"/>
                </a:cubicBezTo>
                <a:cubicBezTo>
                  <a:pt x="523" y="17"/>
                  <a:pt x="524" y="17"/>
                  <a:pt x="525" y="17"/>
                </a:cubicBezTo>
                <a:cubicBezTo>
                  <a:pt x="525" y="17"/>
                  <a:pt x="525" y="18"/>
                  <a:pt x="525" y="18"/>
                </a:cubicBezTo>
                <a:cubicBezTo>
                  <a:pt x="525" y="19"/>
                  <a:pt x="525" y="19"/>
                  <a:pt x="524" y="19"/>
                </a:cubicBezTo>
                <a:cubicBezTo>
                  <a:pt x="524" y="18"/>
                  <a:pt x="522" y="19"/>
                  <a:pt x="522" y="18"/>
                </a:cubicBezTo>
                <a:cubicBezTo>
                  <a:pt x="521" y="18"/>
                  <a:pt x="520" y="17"/>
                  <a:pt x="520" y="17"/>
                </a:cubicBezTo>
                <a:cubicBezTo>
                  <a:pt x="520" y="17"/>
                  <a:pt x="519" y="17"/>
                  <a:pt x="519" y="16"/>
                </a:cubicBezTo>
                <a:moveTo>
                  <a:pt x="742" y="301"/>
                </a:moveTo>
                <a:cubicBezTo>
                  <a:pt x="743" y="301"/>
                  <a:pt x="743" y="301"/>
                  <a:pt x="744" y="302"/>
                </a:cubicBezTo>
                <a:cubicBezTo>
                  <a:pt x="744" y="301"/>
                  <a:pt x="745" y="301"/>
                  <a:pt x="747" y="301"/>
                </a:cubicBezTo>
                <a:cubicBezTo>
                  <a:pt x="747" y="301"/>
                  <a:pt x="747" y="301"/>
                  <a:pt x="747" y="301"/>
                </a:cubicBezTo>
                <a:cubicBezTo>
                  <a:pt x="747" y="301"/>
                  <a:pt x="747" y="302"/>
                  <a:pt x="747" y="302"/>
                </a:cubicBezTo>
                <a:cubicBezTo>
                  <a:pt x="745" y="301"/>
                  <a:pt x="746" y="303"/>
                  <a:pt x="745" y="304"/>
                </a:cubicBezTo>
                <a:cubicBezTo>
                  <a:pt x="744" y="303"/>
                  <a:pt x="743" y="303"/>
                  <a:pt x="742" y="303"/>
                </a:cubicBezTo>
                <a:moveTo>
                  <a:pt x="245" y="139"/>
                </a:moveTo>
                <a:cubicBezTo>
                  <a:pt x="247" y="139"/>
                  <a:pt x="247" y="141"/>
                  <a:pt x="248" y="142"/>
                </a:cubicBezTo>
                <a:cubicBezTo>
                  <a:pt x="248" y="142"/>
                  <a:pt x="248" y="142"/>
                  <a:pt x="248" y="142"/>
                </a:cubicBezTo>
                <a:cubicBezTo>
                  <a:pt x="248" y="142"/>
                  <a:pt x="247" y="143"/>
                  <a:pt x="247" y="142"/>
                </a:cubicBezTo>
                <a:cubicBezTo>
                  <a:pt x="246" y="142"/>
                  <a:pt x="246" y="142"/>
                  <a:pt x="245" y="141"/>
                </a:cubicBezTo>
                <a:moveTo>
                  <a:pt x="688" y="500"/>
                </a:moveTo>
                <a:cubicBezTo>
                  <a:pt x="688" y="500"/>
                  <a:pt x="687" y="500"/>
                  <a:pt x="687" y="500"/>
                </a:cubicBezTo>
                <a:cubicBezTo>
                  <a:pt x="687" y="499"/>
                  <a:pt x="687" y="499"/>
                  <a:pt x="688" y="498"/>
                </a:cubicBezTo>
                <a:cubicBezTo>
                  <a:pt x="688" y="498"/>
                  <a:pt x="688" y="498"/>
                  <a:pt x="689" y="497"/>
                </a:cubicBezTo>
                <a:cubicBezTo>
                  <a:pt x="689" y="498"/>
                  <a:pt x="690" y="498"/>
                  <a:pt x="691" y="499"/>
                </a:cubicBezTo>
                <a:cubicBezTo>
                  <a:pt x="691" y="499"/>
                  <a:pt x="691" y="499"/>
                  <a:pt x="691" y="499"/>
                </a:cubicBezTo>
                <a:cubicBezTo>
                  <a:pt x="690" y="499"/>
                  <a:pt x="689" y="500"/>
                  <a:pt x="688" y="500"/>
                </a:cubicBezTo>
                <a:moveTo>
                  <a:pt x="741" y="407"/>
                </a:moveTo>
                <a:cubicBezTo>
                  <a:pt x="742" y="406"/>
                  <a:pt x="742" y="406"/>
                  <a:pt x="742" y="406"/>
                </a:cubicBezTo>
                <a:cubicBezTo>
                  <a:pt x="744" y="406"/>
                  <a:pt x="745" y="406"/>
                  <a:pt x="747" y="406"/>
                </a:cubicBezTo>
                <a:cubicBezTo>
                  <a:pt x="746" y="407"/>
                  <a:pt x="746" y="407"/>
                  <a:pt x="741" y="407"/>
                </a:cubicBezTo>
                <a:moveTo>
                  <a:pt x="747" y="395"/>
                </a:moveTo>
                <a:cubicBezTo>
                  <a:pt x="747" y="395"/>
                  <a:pt x="747" y="395"/>
                  <a:pt x="747" y="395"/>
                </a:cubicBezTo>
                <a:cubicBezTo>
                  <a:pt x="748" y="395"/>
                  <a:pt x="748" y="395"/>
                  <a:pt x="748" y="395"/>
                </a:cubicBezTo>
                <a:cubicBezTo>
                  <a:pt x="747" y="396"/>
                  <a:pt x="747" y="397"/>
                  <a:pt x="747" y="397"/>
                </a:cubicBezTo>
                <a:cubicBezTo>
                  <a:pt x="747" y="398"/>
                  <a:pt x="746" y="398"/>
                  <a:pt x="746" y="398"/>
                </a:cubicBezTo>
                <a:cubicBezTo>
                  <a:pt x="745" y="397"/>
                  <a:pt x="745" y="397"/>
                  <a:pt x="745" y="396"/>
                </a:cubicBezTo>
                <a:cubicBezTo>
                  <a:pt x="745" y="396"/>
                  <a:pt x="746" y="395"/>
                  <a:pt x="747" y="395"/>
                </a:cubicBezTo>
                <a:moveTo>
                  <a:pt x="682" y="586"/>
                </a:moveTo>
                <a:cubicBezTo>
                  <a:pt x="682" y="586"/>
                  <a:pt x="682" y="586"/>
                  <a:pt x="682" y="586"/>
                </a:cubicBezTo>
                <a:cubicBezTo>
                  <a:pt x="683" y="585"/>
                  <a:pt x="683" y="585"/>
                  <a:pt x="682" y="584"/>
                </a:cubicBezTo>
                <a:cubicBezTo>
                  <a:pt x="682" y="584"/>
                  <a:pt x="682" y="584"/>
                  <a:pt x="682" y="583"/>
                </a:cubicBezTo>
                <a:cubicBezTo>
                  <a:pt x="683" y="583"/>
                  <a:pt x="684" y="584"/>
                  <a:pt x="684" y="585"/>
                </a:cubicBezTo>
                <a:cubicBezTo>
                  <a:pt x="684" y="586"/>
                  <a:pt x="683" y="587"/>
                  <a:pt x="682" y="586"/>
                </a:cubicBezTo>
                <a:moveTo>
                  <a:pt x="584" y="644"/>
                </a:moveTo>
                <a:cubicBezTo>
                  <a:pt x="585" y="645"/>
                  <a:pt x="585" y="646"/>
                  <a:pt x="583" y="648"/>
                </a:cubicBezTo>
                <a:cubicBezTo>
                  <a:pt x="583" y="647"/>
                  <a:pt x="582" y="647"/>
                  <a:pt x="582" y="647"/>
                </a:cubicBezTo>
                <a:cubicBezTo>
                  <a:pt x="583" y="646"/>
                  <a:pt x="585" y="646"/>
                  <a:pt x="584" y="644"/>
                </a:cubicBezTo>
                <a:moveTo>
                  <a:pt x="301" y="675"/>
                </a:moveTo>
                <a:cubicBezTo>
                  <a:pt x="301" y="676"/>
                  <a:pt x="301" y="677"/>
                  <a:pt x="301" y="678"/>
                </a:cubicBezTo>
                <a:cubicBezTo>
                  <a:pt x="301" y="678"/>
                  <a:pt x="301" y="678"/>
                  <a:pt x="301" y="678"/>
                </a:cubicBezTo>
                <a:cubicBezTo>
                  <a:pt x="300" y="678"/>
                  <a:pt x="300" y="678"/>
                  <a:pt x="300" y="677"/>
                </a:cubicBezTo>
                <a:cubicBezTo>
                  <a:pt x="301" y="676"/>
                  <a:pt x="300" y="676"/>
                  <a:pt x="299" y="675"/>
                </a:cubicBezTo>
                <a:cubicBezTo>
                  <a:pt x="299" y="674"/>
                  <a:pt x="299" y="674"/>
                  <a:pt x="300" y="674"/>
                </a:cubicBezTo>
                <a:cubicBezTo>
                  <a:pt x="300" y="674"/>
                  <a:pt x="300" y="674"/>
                  <a:pt x="300" y="674"/>
                </a:cubicBezTo>
                <a:cubicBezTo>
                  <a:pt x="301" y="674"/>
                  <a:pt x="301" y="675"/>
                  <a:pt x="301" y="675"/>
                </a:cubicBezTo>
                <a:moveTo>
                  <a:pt x="358" y="690"/>
                </a:moveTo>
                <a:cubicBezTo>
                  <a:pt x="357" y="689"/>
                  <a:pt x="357" y="688"/>
                  <a:pt x="356" y="687"/>
                </a:cubicBezTo>
                <a:cubicBezTo>
                  <a:pt x="357" y="687"/>
                  <a:pt x="358" y="687"/>
                  <a:pt x="358" y="687"/>
                </a:cubicBezTo>
                <a:cubicBezTo>
                  <a:pt x="359" y="687"/>
                  <a:pt x="359" y="688"/>
                  <a:pt x="359" y="688"/>
                </a:cubicBezTo>
                <a:cubicBezTo>
                  <a:pt x="359" y="689"/>
                  <a:pt x="358" y="689"/>
                  <a:pt x="358" y="690"/>
                </a:cubicBezTo>
                <a:moveTo>
                  <a:pt x="578" y="189"/>
                </a:moveTo>
                <a:cubicBezTo>
                  <a:pt x="579" y="189"/>
                  <a:pt x="580" y="189"/>
                  <a:pt x="580" y="189"/>
                </a:cubicBezTo>
                <a:cubicBezTo>
                  <a:pt x="580" y="190"/>
                  <a:pt x="580" y="191"/>
                  <a:pt x="580" y="191"/>
                </a:cubicBezTo>
                <a:cubicBezTo>
                  <a:pt x="580" y="191"/>
                  <a:pt x="579" y="192"/>
                  <a:pt x="579" y="192"/>
                </a:cubicBezTo>
                <a:cubicBezTo>
                  <a:pt x="579" y="192"/>
                  <a:pt x="578" y="191"/>
                  <a:pt x="578" y="191"/>
                </a:cubicBezTo>
                <a:cubicBezTo>
                  <a:pt x="578" y="190"/>
                  <a:pt x="578" y="190"/>
                  <a:pt x="578" y="189"/>
                </a:cubicBezTo>
                <a:moveTo>
                  <a:pt x="569" y="178"/>
                </a:moveTo>
                <a:cubicBezTo>
                  <a:pt x="569" y="181"/>
                  <a:pt x="569" y="181"/>
                  <a:pt x="569" y="181"/>
                </a:cubicBezTo>
                <a:cubicBezTo>
                  <a:pt x="568" y="182"/>
                  <a:pt x="567" y="181"/>
                  <a:pt x="566" y="181"/>
                </a:cubicBezTo>
                <a:cubicBezTo>
                  <a:pt x="566" y="180"/>
                  <a:pt x="568" y="180"/>
                  <a:pt x="568" y="178"/>
                </a:cubicBezTo>
                <a:moveTo>
                  <a:pt x="361" y="60"/>
                </a:moveTo>
                <a:cubicBezTo>
                  <a:pt x="361" y="60"/>
                  <a:pt x="362" y="60"/>
                  <a:pt x="362" y="60"/>
                </a:cubicBezTo>
                <a:cubicBezTo>
                  <a:pt x="362" y="60"/>
                  <a:pt x="363" y="60"/>
                  <a:pt x="363" y="61"/>
                </a:cubicBezTo>
                <a:cubicBezTo>
                  <a:pt x="362" y="61"/>
                  <a:pt x="362" y="62"/>
                  <a:pt x="362" y="63"/>
                </a:cubicBezTo>
                <a:cubicBezTo>
                  <a:pt x="362" y="63"/>
                  <a:pt x="361" y="64"/>
                  <a:pt x="361" y="64"/>
                </a:cubicBezTo>
                <a:cubicBezTo>
                  <a:pt x="361" y="64"/>
                  <a:pt x="361" y="64"/>
                  <a:pt x="360" y="64"/>
                </a:cubicBezTo>
                <a:cubicBezTo>
                  <a:pt x="360" y="63"/>
                  <a:pt x="360" y="63"/>
                  <a:pt x="360" y="63"/>
                </a:cubicBezTo>
                <a:cubicBezTo>
                  <a:pt x="361" y="62"/>
                  <a:pt x="361" y="61"/>
                  <a:pt x="361" y="60"/>
                </a:cubicBezTo>
                <a:moveTo>
                  <a:pt x="493" y="83"/>
                </a:moveTo>
                <a:cubicBezTo>
                  <a:pt x="493" y="85"/>
                  <a:pt x="493" y="85"/>
                  <a:pt x="493" y="85"/>
                </a:cubicBezTo>
                <a:cubicBezTo>
                  <a:pt x="492" y="85"/>
                  <a:pt x="492" y="86"/>
                  <a:pt x="491" y="86"/>
                </a:cubicBezTo>
                <a:cubicBezTo>
                  <a:pt x="491" y="86"/>
                  <a:pt x="491" y="86"/>
                  <a:pt x="491" y="86"/>
                </a:cubicBezTo>
                <a:cubicBezTo>
                  <a:pt x="491" y="84"/>
                  <a:pt x="491" y="83"/>
                  <a:pt x="493" y="83"/>
                </a:cubicBezTo>
                <a:moveTo>
                  <a:pt x="566" y="86"/>
                </a:moveTo>
                <a:cubicBezTo>
                  <a:pt x="569" y="86"/>
                  <a:pt x="569" y="86"/>
                  <a:pt x="569" y="86"/>
                </a:cubicBezTo>
                <a:cubicBezTo>
                  <a:pt x="569" y="86"/>
                  <a:pt x="570" y="86"/>
                  <a:pt x="570" y="86"/>
                </a:cubicBezTo>
                <a:cubicBezTo>
                  <a:pt x="569" y="86"/>
                  <a:pt x="569" y="87"/>
                  <a:pt x="568" y="88"/>
                </a:cubicBezTo>
                <a:cubicBezTo>
                  <a:pt x="568" y="88"/>
                  <a:pt x="568" y="88"/>
                  <a:pt x="568" y="88"/>
                </a:cubicBezTo>
                <a:cubicBezTo>
                  <a:pt x="568" y="87"/>
                  <a:pt x="567" y="86"/>
                  <a:pt x="566" y="86"/>
                </a:cubicBezTo>
                <a:moveTo>
                  <a:pt x="182" y="664"/>
                </a:moveTo>
                <a:cubicBezTo>
                  <a:pt x="181" y="665"/>
                  <a:pt x="180" y="665"/>
                  <a:pt x="180" y="665"/>
                </a:cubicBezTo>
                <a:cubicBezTo>
                  <a:pt x="179" y="665"/>
                  <a:pt x="179" y="666"/>
                  <a:pt x="178" y="666"/>
                </a:cubicBezTo>
                <a:cubicBezTo>
                  <a:pt x="178" y="666"/>
                  <a:pt x="178" y="665"/>
                  <a:pt x="178" y="665"/>
                </a:cubicBezTo>
                <a:cubicBezTo>
                  <a:pt x="178" y="665"/>
                  <a:pt x="178" y="665"/>
                  <a:pt x="178" y="664"/>
                </a:cubicBezTo>
                <a:moveTo>
                  <a:pt x="92" y="168"/>
                </a:moveTo>
                <a:cubicBezTo>
                  <a:pt x="92" y="168"/>
                  <a:pt x="92" y="168"/>
                  <a:pt x="92" y="167"/>
                </a:cubicBezTo>
                <a:cubicBezTo>
                  <a:pt x="92" y="167"/>
                  <a:pt x="92" y="167"/>
                  <a:pt x="93" y="167"/>
                </a:cubicBezTo>
                <a:cubicBezTo>
                  <a:pt x="92" y="168"/>
                  <a:pt x="93" y="168"/>
                  <a:pt x="93" y="169"/>
                </a:cubicBezTo>
                <a:cubicBezTo>
                  <a:pt x="94" y="169"/>
                  <a:pt x="93" y="169"/>
                  <a:pt x="93" y="170"/>
                </a:cubicBezTo>
                <a:cubicBezTo>
                  <a:pt x="93" y="170"/>
                  <a:pt x="93" y="170"/>
                  <a:pt x="92" y="170"/>
                </a:cubicBezTo>
                <a:cubicBezTo>
                  <a:pt x="92" y="170"/>
                  <a:pt x="92" y="170"/>
                  <a:pt x="92" y="169"/>
                </a:cubicBezTo>
                <a:cubicBezTo>
                  <a:pt x="92" y="169"/>
                  <a:pt x="92" y="169"/>
                  <a:pt x="92" y="168"/>
                </a:cubicBezTo>
                <a:moveTo>
                  <a:pt x="661" y="615"/>
                </a:moveTo>
                <a:cubicBezTo>
                  <a:pt x="661" y="616"/>
                  <a:pt x="660" y="616"/>
                  <a:pt x="660" y="616"/>
                </a:cubicBezTo>
                <a:cubicBezTo>
                  <a:pt x="659" y="615"/>
                  <a:pt x="658" y="615"/>
                  <a:pt x="658" y="614"/>
                </a:cubicBezTo>
                <a:cubicBezTo>
                  <a:pt x="659" y="614"/>
                  <a:pt x="659" y="613"/>
                  <a:pt x="660" y="613"/>
                </a:cubicBezTo>
                <a:cubicBezTo>
                  <a:pt x="660" y="613"/>
                  <a:pt x="660" y="614"/>
                  <a:pt x="660" y="614"/>
                </a:cubicBezTo>
                <a:cubicBezTo>
                  <a:pt x="660" y="614"/>
                  <a:pt x="660" y="615"/>
                  <a:pt x="661" y="615"/>
                </a:cubicBezTo>
                <a:moveTo>
                  <a:pt x="295" y="68"/>
                </a:moveTo>
                <a:cubicBezTo>
                  <a:pt x="294" y="69"/>
                  <a:pt x="293" y="68"/>
                  <a:pt x="292" y="68"/>
                </a:cubicBezTo>
                <a:cubicBezTo>
                  <a:pt x="292" y="68"/>
                  <a:pt x="292" y="68"/>
                  <a:pt x="292" y="68"/>
                </a:cubicBezTo>
                <a:cubicBezTo>
                  <a:pt x="292" y="67"/>
                  <a:pt x="292" y="67"/>
                  <a:pt x="292" y="67"/>
                </a:cubicBezTo>
                <a:cubicBezTo>
                  <a:pt x="292" y="67"/>
                  <a:pt x="293" y="67"/>
                  <a:pt x="293" y="67"/>
                </a:cubicBezTo>
                <a:cubicBezTo>
                  <a:pt x="294" y="67"/>
                  <a:pt x="294" y="68"/>
                  <a:pt x="295" y="68"/>
                </a:cubicBezTo>
                <a:moveTo>
                  <a:pt x="226" y="149"/>
                </a:moveTo>
                <a:cubicBezTo>
                  <a:pt x="227" y="149"/>
                  <a:pt x="228" y="149"/>
                  <a:pt x="229" y="149"/>
                </a:cubicBezTo>
                <a:cubicBezTo>
                  <a:pt x="229" y="149"/>
                  <a:pt x="229" y="150"/>
                  <a:pt x="229" y="150"/>
                </a:cubicBezTo>
                <a:cubicBezTo>
                  <a:pt x="229" y="150"/>
                  <a:pt x="229" y="151"/>
                  <a:pt x="229" y="151"/>
                </a:cubicBezTo>
                <a:cubicBezTo>
                  <a:pt x="228" y="151"/>
                  <a:pt x="228" y="151"/>
                  <a:pt x="228" y="151"/>
                </a:cubicBezTo>
                <a:cubicBezTo>
                  <a:pt x="228" y="151"/>
                  <a:pt x="227" y="151"/>
                  <a:pt x="227" y="151"/>
                </a:cubicBezTo>
                <a:cubicBezTo>
                  <a:pt x="227" y="150"/>
                  <a:pt x="226" y="150"/>
                  <a:pt x="226" y="149"/>
                </a:cubicBezTo>
                <a:moveTo>
                  <a:pt x="140" y="215"/>
                </a:moveTo>
                <a:cubicBezTo>
                  <a:pt x="142" y="215"/>
                  <a:pt x="142" y="214"/>
                  <a:pt x="143" y="215"/>
                </a:cubicBezTo>
                <a:cubicBezTo>
                  <a:pt x="143" y="215"/>
                  <a:pt x="144" y="215"/>
                  <a:pt x="144" y="215"/>
                </a:cubicBezTo>
                <a:cubicBezTo>
                  <a:pt x="144" y="216"/>
                  <a:pt x="144" y="216"/>
                  <a:pt x="143" y="216"/>
                </a:cubicBezTo>
                <a:cubicBezTo>
                  <a:pt x="143" y="216"/>
                  <a:pt x="143" y="216"/>
                  <a:pt x="143" y="216"/>
                </a:cubicBezTo>
                <a:cubicBezTo>
                  <a:pt x="142" y="216"/>
                  <a:pt x="141" y="215"/>
                  <a:pt x="140" y="215"/>
                </a:cubicBezTo>
                <a:moveTo>
                  <a:pt x="101" y="329"/>
                </a:moveTo>
                <a:cubicBezTo>
                  <a:pt x="101" y="329"/>
                  <a:pt x="101" y="329"/>
                  <a:pt x="100" y="328"/>
                </a:cubicBezTo>
                <a:cubicBezTo>
                  <a:pt x="100" y="327"/>
                  <a:pt x="100" y="327"/>
                  <a:pt x="100" y="327"/>
                </a:cubicBezTo>
                <a:cubicBezTo>
                  <a:pt x="101" y="327"/>
                  <a:pt x="101" y="327"/>
                  <a:pt x="101" y="327"/>
                </a:cubicBezTo>
                <a:cubicBezTo>
                  <a:pt x="102" y="328"/>
                  <a:pt x="102" y="329"/>
                  <a:pt x="102" y="329"/>
                </a:cubicBezTo>
                <a:moveTo>
                  <a:pt x="561" y="101"/>
                </a:moveTo>
                <a:cubicBezTo>
                  <a:pt x="560" y="100"/>
                  <a:pt x="559" y="100"/>
                  <a:pt x="560" y="98"/>
                </a:cubicBezTo>
                <a:cubicBezTo>
                  <a:pt x="560" y="99"/>
                  <a:pt x="562" y="99"/>
                  <a:pt x="561" y="101"/>
                </a:cubicBezTo>
                <a:moveTo>
                  <a:pt x="690" y="200"/>
                </a:moveTo>
                <a:cubicBezTo>
                  <a:pt x="690" y="201"/>
                  <a:pt x="690" y="201"/>
                  <a:pt x="690" y="201"/>
                </a:cubicBezTo>
                <a:cubicBezTo>
                  <a:pt x="690" y="202"/>
                  <a:pt x="690" y="202"/>
                  <a:pt x="689" y="202"/>
                </a:cubicBezTo>
                <a:cubicBezTo>
                  <a:pt x="688" y="202"/>
                  <a:pt x="688" y="202"/>
                  <a:pt x="688" y="201"/>
                </a:cubicBezTo>
                <a:cubicBezTo>
                  <a:pt x="688" y="201"/>
                  <a:pt x="689" y="200"/>
                  <a:pt x="690" y="200"/>
                </a:cubicBezTo>
                <a:moveTo>
                  <a:pt x="222" y="749"/>
                </a:moveTo>
                <a:cubicBezTo>
                  <a:pt x="223" y="749"/>
                  <a:pt x="223" y="749"/>
                  <a:pt x="224" y="750"/>
                </a:cubicBezTo>
                <a:cubicBezTo>
                  <a:pt x="224" y="750"/>
                  <a:pt x="224" y="750"/>
                  <a:pt x="224" y="750"/>
                </a:cubicBezTo>
                <a:cubicBezTo>
                  <a:pt x="224" y="750"/>
                  <a:pt x="223" y="751"/>
                  <a:pt x="223" y="751"/>
                </a:cubicBezTo>
                <a:cubicBezTo>
                  <a:pt x="223" y="751"/>
                  <a:pt x="223" y="751"/>
                  <a:pt x="222" y="751"/>
                </a:cubicBezTo>
                <a:cubicBezTo>
                  <a:pt x="222" y="751"/>
                  <a:pt x="221" y="751"/>
                  <a:pt x="222" y="751"/>
                </a:cubicBezTo>
                <a:cubicBezTo>
                  <a:pt x="222" y="750"/>
                  <a:pt x="222" y="750"/>
                  <a:pt x="222" y="749"/>
                </a:cubicBezTo>
                <a:moveTo>
                  <a:pt x="626" y="734"/>
                </a:moveTo>
                <a:cubicBezTo>
                  <a:pt x="625" y="734"/>
                  <a:pt x="625" y="734"/>
                  <a:pt x="625" y="733"/>
                </a:cubicBezTo>
                <a:cubicBezTo>
                  <a:pt x="625" y="733"/>
                  <a:pt x="625" y="732"/>
                  <a:pt x="625" y="733"/>
                </a:cubicBezTo>
                <a:cubicBezTo>
                  <a:pt x="626" y="733"/>
                  <a:pt x="626" y="733"/>
                  <a:pt x="627" y="733"/>
                </a:cubicBezTo>
                <a:cubicBezTo>
                  <a:pt x="627" y="733"/>
                  <a:pt x="627" y="733"/>
                  <a:pt x="627" y="734"/>
                </a:cubicBezTo>
                <a:cubicBezTo>
                  <a:pt x="627" y="734"/>
                  <a:pt x="627" y="734"/>
                  <a:pt x="627" y="734"/>
                </a:cubicBezTo>
                <a:cubicBezTo>
                  <a:pt x="626" y="734"/>
                  <a:pt x="626" y="734"/>
                  <a:pt x="626" y="734"/>
                </a:cubicBezTo>
                <a:moveTo>
                  <a:pt x="120" y="117"/>
                </a:moveTo>
                <a:cubicBezTo>
                  <a:pt x="119" y="118"/>
                  <a:pt x="119" y="118"/>
                  <a:pt x="117" y="116"/>
                </a:cubicBezTo>
                <a:cubicBezTo>
                  <a:pt x="119" y="116"/>
                  <a:pt x="119" y="116"/>
                  <a:pt x="120" y="117"/>
                </a:cubicBezTo>
                <a:moveTo>
                  <a:pt x="211" y="52"/>
                </a:moveTo>
                <a:cubicBezTo>
                  <a:pt x="211" y="52"/>
                  <a:pt x="211" y="52"/>
                  <a:pt x="211" y="51"/>
                </a:cubicBezTo>
                <a:cubicBezTo>
                  <a:pt x="211" y="51"/>
                  <a:pt x="211" y="50"/>
                  <a:pt x="212" y="50"/>
                </a:cubicBezTo>
                <a:cubicBezTo>
                  <a:pt x="213" y="50"/>
                  <a:pt x="213" y="51"/>
                  <a:pt x="213" y="51"/>
                </a:cubicBezTo>
                <a:cubicBezTo>
                  <a:pt x="213" y="52"/>
                  <a:pt x="213" y="52"/>
                  <a:pt x="212" y="52"/>
                </a:cubicBezTo>
                <a:cubicBezTo>
                  <a:pt x="212" y="52"/>
                  <a:pt x="211" y="52"/>
                  <a:pt x="211" y="52"/>
                </a:cubicBezTo>
                <a:moveTo>
                  <a:pt x="378" y="54"/>
                </a:moveTo>
                <a:cubicBezTo>
                  <a:pt x="376" y="54"/>
                  <a:pt x="376" y="54"/>
                  <a:pt x="376" y="53"/>
                </a:cubicBezTo>
                <a:cubicBezTo>
                  <a:pt x="376" y="53"/>
                  <a:pt x="377" y="52"/>
                  <a:pt x="377" y="53"/>
                </a:cubicBezTo>
                <a:cubicBezTo>
                  <a:pt x="377" y="53"/>
                  <a:pt x="377" y="53"/>
                  <a:pt x="378" y="53"/>
                </a:cubicBezTo>
                <a:cubicBezTo>
                  <a:pt x="378" y="53"/>
                  <a:pt x="379" y="53"/>
                  <a:pt x="379" y="54"/>
                </a:cubicBezTo>
                <a:cubicBezTo>
                  <a:pt x="379" y="54"/>
                  <a:pt x="378" y="54"/>
                  <a:pt x="378" y="54"/>
                </a:cubicBezTo>
                <a:moveTo>
                  <a:pt x="407" y="55"/>
                </a:moveTo>
                <a:cubicBezTo>
                  <a:pt x="407" y="56"/>
                  <a:pt x="407" y="56"/>
                  <a:pt x="407" y="56"/>
                </a:cubicBezTo>
                <a:cubicBezTo>
                  <a:pt x="406" y="56"/>
                  <a:pt x="406" y="56"/>
                  <a:pt x="406" y="55"/>
                </a:cubicBezTo>
                <a:cubicBezTo>
                  <a:pt x="405" y="55"/>
                  <a:pt x="406" y="54"/>
                  <a:pt x="406" y="54"/>
                </a:cubicBezTo>
                <a:cubicBezTo>
                  <a:pt x="407" y="54"/>
                  <a:pt x="407" y="54"/>
                  <a:pt x="407" y="55"/>
                </a:cubicBezTo>
                <a:moveTo>
                  <a:pt x="672" y="588"/>
                </a:moveTo>
                <a:cubicBezTo>
                  <a:pt x="671" y="588"/>
                  <a:pt x="671" y="587"/>
                  <a:pt x="670" y="587"/>
                </a:cubicBezTo>
                <a:cubicBezTo>
                  <a:pt x="671" y="586"/>
                  <a:pt x="671" y="586"/>
                  <a:pt x="673" y="587"/>
                </a:cubicBezTo>
                <a:cubicBezTo>
                  <a:pt x="673" y="587"/>
                  <a:pt x="672" y="588"/>
                  <a:pt x="672" y="588"/>
                </a:cubicBezTo>
                <a:moveTo>
                  <a:pt x="157" y="615"/>
                </a:moveTo>
                <a:cubicBezTo>
                  <a:pt x="156" y="615"/>
                  <a:pt x="155" y="614"/>
                  <a:pt x="155" y="613"/>
                </a:cubicBezTo>
                <a:cubicBezTo>
                  <a:pt x="155" y="613"/>
                  <a:pt x="155" y="612"/>
                  <a:pt x="155" y="612"/>
                </a:cubicBezTo>
                <a:cubicBezTo>
                  <a:pt x="156" y="612"/>
                  <a:pt x="156" y="612"/>
                  <a:pt x="156" y="612"/>
                </a:cubicBezTo>
                <a:cubicBezTo>
                  <a:pt x="156" y="613"/>
                  <a:pt x="157" y="613"/>
                  <a:pt x="157" y="613"/>
                </a:cubicBezTo>
                <a:cubicBezTo>
                  <a:pt x="157" y="614"/>
                  <a:pt x="157" y="614"/>
                  <a:pt x="157" y="615"/>
                </a:cubicBezTo>
                <a:moveTo>
                  <a:pt x="104" y="359"/>
                </a:moveTo>
                <a:cubicBezTo>
                  <a:pt x="104" y="359"/>
                  <a:pt x="105" y="359"/>
                  <a:pt x="105" y="358"/>
                </a:cubicBezTo>
                <a:cubicBezTo>
                  <a:pt x="105" y="358"/>
                  <a:pt x="106" y="358"/>
                  <a:pt x="106" y="358"/>
                </a:cubicBezTo>
                <a:cubicBezTo>
                  <a:pt x="106" y="359"/>
                  <a:pt x="107" y="359"/>
                  <a:pt x="107" y="359"/>
                </a:cubicBezTo>
                <a:cubicBezTo>
                  <a:pt x="107" y="360"/>
                  <a:pt x="107" y="360"/>
                  <a:pt x="107" y="360"/>
                </a:cubicBezTo>
                <a:cubicBezTo>
                  <a:pt x="106" y="360"/>
                  <a:pt x="105" y="360"/>
                  <a:pt x="105" y="360"/>
                </a:cubicBezTo>
                <a:cubicBezTo>
                  <a:pt x="104" y="360"/>
                  <a:pt x="104" y="359"/>
                  <a:pt x="104" y="359"/>
                </a:cubicBezTo>
                <a:moveTo>
                  <a:pt x="108" y="357"/>
                </a:moveTo>
                <a:cubicBezTo>
                  <a:pt x="107" y="356"/>
                  <a:pt x="106" y="356"/>
                  <a:pt x="105" y="355"/>
                </a:cubicBezTo>
                <a:cubicBezTo>
                  <a:pt x="105" y="355"/>
                  <a:pt x="106" y="355"/>
                  <a:pt x="106" y="355"/>
                </a:cubicBezTo>
                <a:cubicBezTo>
                  <a:pt x="108" y="355"/>
                  <a:pt x="108" y="355"/>
                  <a:pt x="108" y="357"/>
                </a:cubicBezTo>
                <a:moveTo>
                  <a:pt x="577" y="176"/>
                </a:moveTo>
                <a:cubicBezTo>
                  <a:pt x="576" y="176"/>
                  <a:pt x="576" y="175"/>
                  <a:pt x="576" y="174"/>
                </a:cubicBezTo>
                <a:cubicBezTo>
                  <a:pt x="576" y="173"/>
                  <a:pt x="576" y="173"/>
                  <a:pt x="577" y="173"/>
                </a:cubicBezTo>
                <a:cubicBezTo>
                  <a:pt x="577" y="173"/>
                  <a:pt x="578" y="174"/>
                  <a:pt x="578" y="174"/>
                </a:cubicBezTo>
                <a:cubicBezTo>
                  <a:pt x="578" y="175"/>
                  <a:pt x="578" y="175"/>
                  <a:pt x="578" y="175"/>
                </a:cubicBezTo>
                <a:cubicBezTo>
                  <a:pt x="578" y="175"/>
                  <a:pt x="577" y="175"/>
                  <a:pt x="577" y="176"/>
                </a:cubicBezTo>
                <a:moveTo>
                  <a:pt x="653" y="666"/>
                </a:moveTo>
                <a:cubicBezTo>
                  <a:pt x="653" y="666"/>
                  <a:pt x="652" y="666"/>
                  <a:pt x="652" y="667"/>
                </a:cubicBezTo>
                <a:cubicBezTo>
                  <a:pt x="652" y="667"/>
                  <a:pt x="651" y="667"/>
                  <a:pt x="651" y="666"/>
                </a:cubicBezTo>
                <a:cubicBezTo>
                  <a:pt x="651" y="666"/>
                  <a:pt x="651" y="665"/>
                  <a:pt x="652" y="665"/>
                </a:cubicBezTo>
                <a:cubicBezTo>
                  <a:pt x="652" y="665"/>
                  <a:pt x="652" y="665"/>
                  <a:pt x="653" y="665"/>
                </a:cubicBezTo>
                <a:cubicBezTo>
                  <a:pt x="653" y="665"/>
                  <a:pt x="653" y="665"/>
                  <a:pt x="653" y="666"/>
                </a:cubicBezTo>
                <a:moveTo>
                  <a:pt x="202" y="225"/>
                </a:moveTo>
                <a:cubicBezTo>
                  <a:pt x="202" y="223"/>
                  <a:pt x="202" y="223"/>
                  <a:pt x="203" y="223"/>
                </a:cubicBezTo>
                <a:cubicBezTo>
                  <a:pt x="203" y="224"/>
                  <a:pt x="203" y="225"/>
                  <a:pt x="202" y="225"/>
                </a:cubicBezTo>
                <a:moveTo>
                  <a:pt x="680" y="585"/>
                </a:moveTo>
                <a:cubicBezTo>
                  <a:pt x="680" y="585"/>
                  <a:pt x="680" y="586"/>
                  <a:pt x="680" y="586"/>
                </a:cubicBezTo>
                <a:cubicBezTo>
                  <a:pt x="680" y="586"/>
                  <a:pt x="679" y="586"/>
                  <a:pt x="679" y="586"/>
                </a:cubicBezTo>
                <a:cubicBezTo>
                  <a:pt x="679" y="586"/>
                  <a:pt x="679" y="586"/>
                  <a:pt x="679" y="586"/>
                </a:cubicBezTo>
                <a:cubicBezTo>
                  <a:pt x="679" y="585"/>
                  <a:pt x="679" y="585"/>
                  <a:pt x="679" y="584"/>
                </a:cubicBezTo>
                <a:cubicBezTo>
                  <a:pt x="679" y="584"/>
                  <a:pt x="679" y="584"/>
                  <a:pt x="679" y="584"/>
                </a:cubicBezTo>
                <a:cubicBezTo>
                  <a:pt x="679" y="584"/>
                  <a:pt x="680" y="584"/>
                  <a:pt x="680" y="584"/>
                </a:cubicBezTo>
                <a:cubicBezTo>
                  <a:pt x="680" y="584"/>
                  <a:pt x="680" y="585"/>
                  <a:pt x="680" y="585"/>
                </a:cubicBezTo>
                <a:moveTo>
                  <a:pt x="302" y="67"/>
                </a:moveTo>
                <a:cubicBezTo>
                  <a:pt x="302" y="67"/>
                  <a:pt x="301" y="67"/>
                  <a:pt x="301" y="67"/>
                </a:cubicBezTo>
                <a:cubicBezTo>
                  <a:pt x="301" y="66"/>
                  <a:pt x="301" y="66"/>
                  <a:pt x="302" y="66"/>
                </a:cubicBezTo>
                <a:cubicBezTo>
                  <a:pt x="302" y="66"/>
                  <a:pt x="303" y="66"/>
                  <a:pt x="303" y="66"/>
                </a:cubicBezTo>
                <a:cubicBezTo>
                  <a:pt x="303" y="66"/>
                  <a:pt x="303" y="66"/>
                  <a:pt x="303" y="67"/>
                </a:cubicBezTo>
                <a:cubicBezTo>
                  <a:pt x="303" y="67"/>
                  <a:pt x="302" y="67"/>
                  <a:pt x="302" y="67"/>
                </a:cubicBezTo>
                <a:moveTo>
                  <a:pt x="108" y="481"/>
                </a:moveTo>
                <a:cubicBezTo>
                  <a:pt x="108" y="481"/>
                  <a:pt x="107" y="480"/>
                  <a:pt x="108" y="479"/>
                </a:cubicBezTo>
                <a:cubicBezTo>
                  <a:pt x="108" y="479"/>
                  <a:pt x="109" y="479"/>
                  <a:pt x="109" y="479"/>
                </a:cubicBezTo>
                <a:cubicBezTo>
                  <a:pt x="109" y="479"/>
                  <a:pt x="109" y="480"/>
                  <a:pt x="109" y="480"/>
                </a:cubicBezTo>
                <a:cubicBezTo>
                  <a:pt x="109" y="480"/>
                  <a:pt x="109" y="480"/>
                  <a:pt x="108" y="481"/>
                </a:cubicBezTo>
                <a:cubicBezTo>
                  <a:pt x="108" y="481"/>
                  <a:pt x="108" y="481"/>
                  <a:pt x="108" y="481"/>
                </a:cubicBezTo>
                <a:moveTo>
                  <a:pt x="340" y="713"/>
                </a:moveTo>
                <a:cubicBezTo>
                  <a:pt x="341" y="712"/>
                  <a:pt x="341" y="712"/>
                  <a:pt x="342" y="713"/>
                </a:cubicBezTo>
                <a:cubicBezTo>
                  <a:pt x="342" y="713"/>
                  <a:pt x="342" y="713"/>
                  <a:pt x="342" y="714"/>
                </a:cubicBezTo>
                <a:cubicBezTo>
                  <a:pt x="342" y="714"/>
                  <a:pt x="341" y="714"/>
                  <a:pt x="341" y="714"/>
                </a:cubicBezTo>
                <a:cubicBezTo>
                  <a:pt x="341" y="714"/>
                  <a:pt x="341" y="714"/>
                  <a:pt x="340" y="713"/>
                </a:cubicBezTo>
                <a:cubicBezTo>
                  <a:pt x="340" y="713"/>
                  <a:pt x="340" y="713"/>
                  <a:pt x="340" y="713"/>
                </a:cubicBezTo>
                <a:moveTo>
                  <a:pt x="148" y="595"/>
                </a:moveTo>
                <a:cubicBezTo>
                  <a:pt x="147" y="594"/>
                  <a:pt x="147" y="594"/>
                  <a:pt x="148" y="593"/>
                </a:cubicBezTo>
                <a:cubicBezTo>
                  <a:pt x="148" y="593"/>
                  <a:pt x="149" y="593"/>
                  <a:pt x="149" y="593"/>
                </a:cubicBezTo>
                <a:cubicBezTo>
                  <a:pt x="149" y="593"/>
                  <a:pt x="149" y="594"/>
                  <a:pt x="149" y="594"/>
                </a:cubicBezTo>
                <a:cubicBezTo>
                  <a:pt x="149" y="594"/>
                  <a:pt x="149" y="594"/>
                  <a:pt x="148" y="595"/>
                </a:cubicBezTo>
                <a:cubicBezTo>
                  <a:pt x="148" y="595"/>
                  <a:pt x="148" y="595"/>
                  <a:pt x="148" y="595"/>
                </a:cubicBezTo>
                <a:moveTo>
                  <a:pt x="370" y="56"/>
                </a:moveTo>
                <a:cubicBezTo>
                  <a:pt x="369" y="57"/>
                  <a:pt x="369" y="57"/>
                  <a:pt x="368" y="57"/>
                </a:cubicBezTo>
                <a:cubicBezTo>
                  <a:pt x="368" y="57"/>
                  <a:pt x="368" y="57"/>
                  <a:pt x="368" y="57"/>
                </a:cubicBezTo>
                <a:cubicBezTo>
                  <a:pt x="368" y="56"/>
                  <a:pt x="369" y="56"/>
                  <a:pt x="369" y="55"/>
                </a:cubicBezTo>
                <a:cubicBezTo>
                  <a:pt x="369" y="55"/>
                  <a:pt x="369" y="55"/>
                  <a:pt x="369" y="55"/>
                </a:cubicBezTo>
                <a:cubicBezTo>
                  <a:pt x="369" y="56"/>
                  <a:pt x="369" y="56"/>
                  <a:pt x="370" y="56"/>
                </a:cubicBezTo>
                <a:moveTo>
                  <a:pt x="530" y="20"/>
                </a:moveTo>
                <a:cubicBezTo>
                  <a:pt x="528" y="20"/>
                  <a:pt x="528" y="20"/>
                  <a:pt x="528" y="18"/>
                </a:cubicBezTo>
                <a:cubicBezTo>
                  <a:pt x="529" y="19"/>
                  <a:pt x="530" y="19"/>
                  <a:pt x="530" y="20"/>
                </a:cubicBezTo>
                <a:moveTo>
                  <a:pt x="678" y="593"/>
                </a:moveTo>
                <a:cubicBezTo>
                  <a:pt x="676" y="591"/>
                  <a:pt x="677" y="590"/>
                  <a:pt x="677" y="589"/>
                </a:cubicBezTo>
                <a:cubicBezTo>
                  <a:pt x="678" y="590"/>
                  <a:pt x="678" y="591"/>
                  <a:pt x="678" y="593"/>
                </a:cubicBezTo>
                <a:moveTo>
                  <a:pt x="654" y="279"/>
                </a:moveTo>
                <a:cubicBezTo>
                  <a:pt x="654" y="277"/>
                  <a:pt x="654" y="277"/>
                  <a:pt x="656" y="277"/>
                </a:cubicBezTo>
                <a:cubicBezTo>
                  <a:pt x="655" y="278"/>
                  <a:pt x="655" y="279"/>
                  <a:pt x="654" y="279"/>
                </a:cubicBezTo>
                <a:moveTo>
                  <a:pt x="393" y="763"/>
                </a:moveTo>
                <a:cubicBezTo>
                  <a:pt x="394" y="763"/>
                  <a:pt x="394" y="763"/>
                  <a:pt x="394" y="764"/>
                </a:cubicBezTo>
                <a:cubicBezTo>
                  <a:pt x="394" y="764"/>
                  <a:pt x="394" y="765"/>
                  <a:pt x="393" y="765"/>
                </a:cubicBezTo>
                <a:cubicBezTo>
                  <a:pt x="393" y="765"/>
                  <a:pt x="392" y="765"/>
                  <a:pt x="392" y="764"/>
                </a:cubicBezTo>
                <a:cubicBezTo>
                  <a:pt x="393" y="764"/>
                  <a:pt x="393" y="763"/>
                  <a:pt x="393" y="763"/>
                </a:cubicBezTo>
                <a:moveTo>
                  <a:pt x="351" y="725"/>
                </a:moveTo>
                <a:cubicBezTo>
                  <a:pt x="351" y="725"/>
                  <a:pt x="350" y="725"/>
                  <a:pt x="350" y="725"/>
                </a:cubicBezTo>
                <a:cubicBezTo>
                  <a:pt x="350" y="725"/>
                  <a:pt x="350" y="724"/>
                  <a:pt x="350" y="724"/>
                </a:cubicBezTo>
                <a:cubicBezTo>
                  <a:pt x="350" y="724"/>
                  <a:pt x="350" y="724"/>
                  <a:pt x="350" y="724"/>
                </a:cubicBezTo>
                <a:cubicBezTo>
                  <a:pt x="351" y="724"/>
                  <a:pt x="351" y="724"/>
                  <a:pt x="352" y="724"/>
                </a:cubicBezTo>
                <a:cubicBezTo>
                  <a:pt x="352" y="724"/>
                  <a:pt x="352" y="724"/>
                  <a:pt x="352" y="725"/>
                </a:cubicBezTo>
                <a:cubicBezTo>
                  <a:pt x="352" y="725"/>
                  <a:pt x="352" y="725"/>
                  <a:pt x="352" y="725"/>
                </a:cubicBezTo>
                <a:cubicBezTo>
                  <a:pt x="352" y="725"/>
                  <a:pt x="351" y="725"/>
                  <a:pt x="351" y="725"/>
                </a:cubicBezTo>
                <a:moveTo>
                  <a:pt x="577" y="184"/>
                </a:moveTo>
                <a:cubicBezTo>
                  <a:pt x="577" y="182"/>
                  <a:pt x="577" y="182"/>
                  <a:pt x="579" y="183"/>
                </a:cubicBezTo>
                <a:cubicBezTo>
                  <a:pt x="579" y="183"/>
                  <a:pt x="578" y="184"/>
                  <a:pt x="577" y="184"/>
                </a:cubicBezTo>
                <a:moveTo>
                  <a:pt x="105" y="329"/>
                </a:moveTo>
                <a:cubicBezTo>
                  <a:pt x="105" y="329"/>
                  <a:pt x="104" y="328"/>
                  <a:pt x="104" y="328"/>
                </a:cubicBezTo>
                <a:cubicBezTo>
                  <a:pt x="104" y="328"/>
                  <a:pt x="104" y="327"/>
                  <a:pt x="104" y="327"/>
                </a:cubicBezTo>
                <a:cubicBezTo>
                  <a:pt x="105" y="327"/>
                  <a:pt x="105" y="327"/>
                  <a:pt x="106" y="328"/>
                </a:cubicBezTo>
                <a:cubicBezTo>
                  <a:pt x="106" y="328"/>
                  <a:pt x="106" y="329"/>
                  <a:pt x="106" y="329"/>
                </a:cubicBezTo>
                <a:cubicBezTo>
                  <a:pt x="106" y="329"/>
                  <a:pt x="105" y="329"/>
                  <a:pt x="105" y="329"/>
                </a:cubicBezTo>
                <a:moveTo>
                  <a:pt x="660" y="613"/>
                </a:moveTo>
                <a:cubicBezTo>
                  <a:pt x="660" y="612"/>
                  <a:pt x="660" y="612"/>
                  <a:pt x="660" y="612"/>
                </a:cubicBezTo>
                <a:cubicBezTo>
                  <a:pt x="660" y="611"/>
                  <a:pt x="660" y="611"/>
                  <a:pt x="661" y="611"/>
                </a:cubicBezTo>
                <a:cubicBezTo>
                  <a:pt x="661" y="611"/>
                  <a:pt x="661" y="612"/>
                  <a:pt x="661" y="612"/>
                </a:cubicBezTo>
                <a:cubicBezTo>
                  <a:pt x="662" y="613"/>
                  <a:pt x="661" y="613"/>
                  <a:pt x="661" y="613"/>
                </a:cubicBezTo>
                <a:cubicBezTo>
                  <a:pt x="661" y="613"/>
                  <a:pt x="660" y="613"/>
                  <a:pt x="660" y="613"/>
                </a:cubicBezTo>
                <a:moveTo>
                  <a:pt x="297" y="70"/>
                </a:moveTo>
                <a:cubicBezTo>
                  <a:pt x="297" y="70"/>
                  <a:pt x="296" y="70"/>
                  <a:pt x="296" y="70"/>
                </a:cubicBezTo>
                <a:cubicBezTo>
                  <a:pt x="296" y="70"/>
                  <a:pt x="296" y="70"/>
                  <a:pt x="296" y="70"/>
                </a:cubicBezTo>
                <a:cubicBezTo>
                  <a:pt x="296" y="70"/>
                  <a:pt x="296" y="69"/>
                  <a:pt x="296" y="69"/>
                </a:cubicBezTo>
                <a:cubicBezTo>
                  <a:pt x="297" y="69"/>
                  <a:pt x="297" y="69"/>
                  <a:pt x="298" y="69"/>
                </a:cubicBezTo>
                <a:cubicBezTo>
                  <a:pt x="298" y="69"/>
                  <a:pt x="298" y="70"/>
                  <a:pt x="298" y="70"/>
                </a:cubicBezTo>
                <a:cubicBezTo>
                  <a:pt x="298" y="70"/>
                  <a:pt x="298" y="70"/>
                  <a:pt x="298" y="70"/>
                </a:cubicBezTo>
                <a:cubicBezTo>
                  <a:pt x="298" y="70"/>
                  <a:pt x="297" y="70"/>
                  <a:pt x="297" y="70"/>
                </a:cubicBezTo>
                <a:moveTo>
                  <a:pt x="675" y="584"/>
                </a:moveTo>
                <a:cubicBezTo>
                  <a:pt x="675" y="583"/>
                  <a:pt x="676" y="583"/>
                  <a:pt x="676" y="584"/>
                </a:cubicBezTo>
                <a:cubicBezTo>
                  <a:pt x="677" y="584"/>
                  <a:pt x="677" y="584"/>
                  <a:pt x="677" y="584"/>
                </a:cubicBezTo>
                <a:cubicBezTo>
                  <a:pt x="677" y="585"/>
                  <a:pt x="677" y="585"/>
                  <a:pt x="677" y="585"/>
                </a:cubicBezTo>
                <a:cubicBezTo>
                  <a:pt x="676" y="585"/>
                  <a:pt x="676" y="585"/>
                  <a:pt x="676" y="585"/>
                </a:cubicBezTo>
                <a:cubicBezTo>
                  <a:pt x="676" y="585"/>
                  <a:pt x="675" y="584"/>
                  <a:pt x="675" y="584"/>
                </a:cubicBezTo>
                <a:cubicBezTo>
                  <a:pt x="675" y="584"/>
                  <a:pt x="675" y="584"/>
                  <a:pt x="675" y="584"/>
                </a:cubicBezTo>
                <a:moveTo>
                  <a:pt x="541" y="737"/>
                </a:moveTo>
                <a:cubicBezTo>
                  <a:pt x="539" y="737"/>
                  <a:pt x="539" y="737"/>
                  <a:pt x="539" y="737"/>
                </a:cubicBezTo>
                <a:cubicBezTo>
                  <a:pt x="539" y="737"/>
                  <a:pt x="539" y="737"/>
                  <a:pt x="540" y="736"/>
                </a:cubicBezTo>
                <a:cubicBezTo>
                  <a:pt x="540" y="736"/>
                  <a:pt x="540" y="736"/>
                  <a:pt x="540" y="735"/>
                </a:cubicBezTo>
                <a:cubicBezTo>
                  <a:pt x="541" y="735"/>
                  <a:pt x="541" y="736"/>
                  <a:pt x="541" y="736"/>
                </a:cubicBezTo>
                <a:cubicBezTo>
                  <a:pt x="541" y="736"/>
                  <a:pt x="541" y="737"/>
                  <a:pt x="541" y="737"/>
                </a:cubicBezTo>
                <a:moveTo>
                  <a:pt x="543" y="736"/>
                </a:moveTo>
                <a:cubicBezTo>
                  <a:pt x="543" y="735"/>
                  <a:pt x="543" y="735"/>
                  <a:pt x="543" y="735"/>
                </a:cubicBezTo>
                <a:cubicBezTo>
                  <a:pt x="543" y="735"/>
                  <a:pt x="543" y="734"/>
                  <a:pt x="543" y="734"/>
                </a:cubicBezTo>
                <a:cubicBezTo>
                  <a:pt x="544" y="735"/>
                  <a:pt x="544" y="735"/>
                  <a:pt x="544" y="735"/>
                </a:cubicBezTo>
                <a:cubicBezTo>
                  <a:pt x="544" y="735"/>
                  <a:pt x="544" y="736"/>
                  <a:pt x="544" y="737"/>
                </a:cubicBezTo>
                <a:cubicBezTo>
                  <a:pt x="544" y="737"/>
                  <a:pt x="544" y="737"/>
                  <a:pt x="544" y="737"/>
                </a:cubicBezTo>
                <a:cubicBezTo>
                  <a:pt x="543" y="737"/>
                  <a:pt x="543" y="737"/>
                  <a:pt x="543" y="737"/>
                </a:cubicBezTo>
                <a:cubicBezTo>
                  <a:pt x="543" y="736"/>
                  <a:pt x="543" y="736"/>
                  <a:pt x="543" y="736"/>
                </a:cubicBezTo>
                <a:moveTo>
                  <a:pt x="303" y="747"/>
                </a:moveTo>
                <a:cubicBezTo>
                  <a:pt x="303" y="748"/>
                  <a:pt x="302" y="748"/>
                  <a:pt x="301" y="748"/>
                </a:cubicBezTo>
                <a:cubicBezTo>
                  <a:pt x="301" y="748"/>
                  <a:pt x="300" y="748"/>
                  <a:pt x="300" y="747"/>
                </a:cubicBezTo>
                <a:moveTo>
                  <a:pt x="103" y="359"/>
                </a:moveTo>
                <a:cubicBezTo>
                  <a:pt x="103" y="358"/>
                  <a:pt x="103" y="358"/>
                  <a:pt x="103" y="357"/>
                </a:cubicBezTo>
                <a:cubicBezTo>
                  <a:pt x="103" y="357"/>
                  <a:pt x="103" y="357"/>
                  <a:pt x="103" y="357"/>
                </a:cubicBezTo>
                <a:cubicBezTo>
                  <a:pt x="104" y="357"/>
                  <a:pt x="104" y="357"/>
                  <a:pt x="104" y="357"/>
                </a:cubicBezTo>
                <a:cubicBezTo>
                  <a:pt x="104" y="358"/>
                  <a:pt x="104" y="358"/>
                  <a:pt x="104" y="359"/>
                </a:cubicBezTo>
                <a:cubicBezTo>
                  <a:pt x="104" y="359"/>
                  <a:pt x="104" y="359"/>
                  <a:pt x="103" y="359"/>
                </a:cubicBezTo>
                <a:moveTo>
                  <a:pt x="103" y="461"/>
                </a:moveTo>
                <a:cubicBezTo>
                  <a:pt x="103" y="461"/>
                  <a:pt x="102" y="461"/>
                  <a:pt x="102" y="461"/>
                </a:cubicBezTo>
                <a:cubicBezTo>
                  <a:pt x="102" y="460"/>
                  <a:pt x="102" y="460"/>
                  <a:pt x="102" y="459"/>
                </a:cubicBezTo>
                <a:cubicBezTo>
                  <a:pt x="102" y="459"/>
                  <a:pt x="103" y="460"/>
                  <a:pt x="103" y="460"/>
                </a:cubicBezTo>
                <a:cubicBezTo>
                  <a:pt x="103" y="460"/>
                  <a:pt x="103" y="461"/>
                  <a:pt x="103" y="461"/>
                </a:cubicBezTo>
                <a:moveTo>
                  <a:pt x="334" y="721"/>
                </a:moveTo>
                <a:cubicBezTo>
                  <a:pt x="335" y="722"/>
                  <a:pt x="335" y="722"/>
                  <a:pt x="334" y="723"/>
                </a:cubicBezTo>
                <a:cubicBezTo>
                  <a:pt x="333" y="722"/>
                  <a:pt x="333" y="722"/>
                  <a:pt x="334" y="721"/>
                </a:cubicBezTo>
                <a:moveTo>
                  <a:pt x="292" y="77"/>
                </a:moveTo>
                <a:cubicBezTo>
                  <a:pt x="292" y="77"/>
                  <a:pt x="292" y="78"/>
                  <a:pt x="291" y="78"/>
                </a:cubicBezTo>
                <a:cubicBezTo>
                  <a:pt x="291" y="78"/>
                  <a:pt x="291" y="78"/>
                  <a:pt x="291" y="78"/>
                </a:cubicBezTo>
                <a:cubicBezTo>
                  <a:pt x="291" y="77"/>
                  <a:pt x="291" y="76"/>
                  <a:pt x="291" y="76"/>
                </a:cubicBezTo>
                <a:cubicBezTo>
                  <a:pt x="291" y="76"/>
                  <a:pt x="292" y="77"/>
                  <a:pt x="292" y="77"/>
                </a:cubicBezTo>
                <a:moveTo>
                  <a:pt x="562" y="653"/>
                </a:moveTo>
                <a:cubicBezTo>
                  <a:pt x="562" y="653"/>
                  <a:pt x="562" y="653"/>
                  <a:pt x="562" y="653"/>
                </a:cubicBezTo>
                <a:cubicBezTo>
                  <a:pt x="562" y="654"/>
                  <a:pt x="561" y="654"/>
                  <a:pt x="560" y="653"/>
                </a:cubicBezTo>
                <a:cubicBezTo>
                  <a:pt x="560" y="653"/>
                  <a:pt x="560" y="653"/>
                  <a:pt x="560" y="653"/>
                </a:cubicBezTo>
                <a:cubicBezTo>
                  <a:pt x="561" y="653"/>
                  <a:pt x="562" y="653"/>
                  <a:pt x="562" y="653"/>
                </a:cubicBezTo>
                <a:moveTo>
                  <a:pt x="558" y="650"/>
                </a:moveTo>
                <a:cubicBezTo>
                  <a:pt x="558" y="650"/>
                  <a:pt x="558" y="651"/>
                  <a:pt x="558" y="652"/>
                </a:cubicBezTo>
                <a:cubicBezTo>
                  <a:pt x="558" y="652"/>
                  <a:pt x="558" y="652"/>
                  <a:pt x="558" y="652"/>
                </a:cubicBezTo>
                <a:cubicBezTo>
                  <a:pt x="557" y="651"/>
                  <a:pt x="557" y="650"/>
                  <a:pt x="558" y="650"/>
                </a:cubicBezTo>
                <a:cubicBezTo>
                  <a:pt x="558" y="650"/>
                  <a:pt x="558" y="650"/>
                  <a:pt x="558" y="650"/>
                </a:cubicBezTo>
                <a:moveTo>
                  <a:pt x="175" y="67"/>
                </a:moveTo>
                <a:cubicBezTo>
                  <a:pt x="175" y="68"/>
                  <a:pt x="174" y="68"/>
                  <a:pt x="174" y="67"/>
                </a:cubicBezTo>
                <a:cubicBezTo>
                  <a:pt x="173" y="67"/>
                  <a:pt x="173" y="67"/>
                  <a:pt x="173" y="67"/>
                </a:cubicBezTo>
                <a:cubicBezTo>
                  <a:pt x="173" y="67"/>
                  <a:pt x="174" y="67"/>
                  <a:pt x="174" y="67"/>
                </a:cubicBezTo>
                <a:cubicBezTo>
                  <a:pt x="174" y="66"/>
                  <a:pt x="175" y="67"/>
                  <a:pt x="175" y="67"/>
                </a:cubicBezTo>
                <a:cubicBezTo>
                  <a:pt x="175" y="67"/>
                  <a:pt x="175" y="67"/>
                  <a:pt x="175" y="67"/>
                </a:cubicBezTo>
                <a:moveTo>
                  <a:pt x="81" y="159"/>
                </a:moveTo>
                <a:cubicBezTo>
                  <a:pt x="83" y="159"/>
                  <a:pt x="83" y="159"/>
                  <a:pt x="83" y="159"/>
                </a:cubicBezTo>
                <a:cubicBezTo>
                  <a:pt x="83" y="159"/>
                  <a:pt x="83" y="160"/>
                  <a:pt x="82" y="159"/>
                </a:cubicBezTo>
                <a:cubicBezTo>
                  <a:pt x="81" y="159"/>
                  <a:pt x="81" y="159"/>
                  <a:pt x="81" y="159"/>
                </a:cubicBezTo>
                <a:moveTo>
                  <a:pt x="306" y="74"/>
                </a:moveTo>
                <a:cubicBezTo>
                  <a:pt x="305" y="74"/>
                  <a:pt x="305" y="73"/>
                  <a:pt x="305" y="73"/>
                </a:cubicBezTo>
                <a:cubicBezTo>
                  <a:pt x="305" y="73"/>
                  <a:pt x="305" y="72"/>
                  <a:pt x="305" y="72"/>
                </a:cubicBezTo>
                <a:cubicBezTo>
                  <a:pt x="306" y="72"/>
                  <a:pt x="306" y="73"/>
                  <a:pt x="306" y="73"/>
                </a:cubicBezTo>
                <a:cubicBezTo>
                  <a:pt x="306" y="73"/>
                  <a:pt x="306" y="74"/>
                  <a:pt x="306" y="74"/>
                </a:cubicBezTo>
                <a:cubicBezTo>
                  <a:pt x="306" y="74"/>
                  <a:pt x="306" y="74"/>
                  <a:pt x="306" y="74"/>
                </a:cubicBezTo>
                <a:moveTo>
                  <a:pt x="746" y="408"/>
                </a:moveTo>
                <a:cubicBezTo>
                  <a:pt x="746" y="409"/>
                  <a:pt x="746" y="409"/>
                  <a:pt x="746" y="410"/>
                </a:cubicBezTo>
                <a:cubicBezTo>
                  <a:pt x="745" y="409"/>
                  <a:pt x="745" y="409"/>
                  <a:pt x="746" y="408"/>
                </a:cubicBezTo>
                <a:moveTo>
                  <a:pt x="243" y="43"/>
                </a:moveTo>
                <a:cubicBezTo>
                  <a:pt x="242" y="43"/>
                  <a:pt x="242" y="42"/>
                  <a:pt x="242" y="42"/>
                </a:cubicBezTo>
                <a:cubicBezTo>
                  <a:pt x="242" y="41"/>
                  <a:pt x="243" y="41"/>
                  <a:pt x="243" y="41"/>
                </a:cubicBezTo>
                <a:moveTo>
                  <a:pt x="159" y="615"/>
                </a:moveTo>
                <a:cubicBezTo>
                  <a:pt x="159" y="616"/>
                  <a:pt x="158" y="616"/>
                  <a:pt x="157" y="616"/>
                </a:cubicBezTo>
                <a:cubicBezTo>
                  <a:pt x="157" y="615"/>
                  <a:pt x="157" y="615"/>
                  <a:pt x="157" y="615"/>
                </a:cubicBezTo>
                <a:cubicBezTo>
                  <a:pt x="157" y="615"/>
                  <a:pt x="157" y="615"/>
                  <a:pt x="157" y="615"/>
                </a:cubicBezTo>
                <a:cubicBezTo>
                  <a:pt x="158" y="615"/>
                  <a:pt x="158" y="615"/>
                  <a:pt x="159" y="615"/>
                </a:cubicBezTo>
                <a:cubicBezTo>
                  <a:pt x="159" y="615"/>
                  <a:pt x="159" y="615"/>
                  <a:pt x="159" y="615"/>
                </a:cubicBezTo>
                <a:moveTo>
                  <a:pt x="155" y="605"/>
                </a:moveTo>
                <a:cubicBezTo>
                  <a:pt x="155" y="606"/>
                  <a:pt x="155" y="607"/>
                  <a:pt x="155" y="607"/>
                </a:cubicBezTo>
                <a:cubicBezTo>
                  <a:pt x="155" y="607"/>
                  <a:pt x="155" y="607"/>
                  <a:pt x="155" y="607"/>
                </a:cubicBezTo>
                <a:cubicBezTo>
                  <a:pt x="154" y="607"/>
                  <a:pt x="154" y="606"/>
                  <a:pt x="155" y="605"/>
                </a:cubicBezTo>
                <a:cubicBezTo>
                  <a:pt x="155" y="605"/>
                  <a:pt x="155" y="605"/>
                  <a:pt x="155" y="605"/>
                </a:cubicBezTo>
                <a:moveTo>
                  <a:pt x="680" y="589"/>
                </a:moveTo>
                <a:cubicBezTo>
                  <a:pt x="679" y="589"/>
                  <a:pt x="679" y="589"/>
                  <a:pt x="679" y="589"/>
                </a:cubicBezTo>
                <a:cubicBezTo>
                  <a:pt x="679" y="588"/>
                  <a:pt x="680" y="588"/>
                  <a:pt x="680" y="589"/>
                </a:cubicBezTo>
                <a:cubicBezTo>
                  <a:pt x="680" y="589"/>
                  <a:pt x="681" y="589"/>
                  <a:pt x="680" y="589"/>
                </a:cubicBezTo>
                <a:cubicBezTo>
                  <a:pt x="680" y="589"/>
                  <a:pt x="680" y="589"/>
                  <a:pt x="680" y="589"/>
                </a:cubicBezTo>
                <a:moveTo>
                  <a:pt x="140" y="589"/>
                </a:moveTo>
                <a:cubicBezTo>
                  <a:pt x="140" y="590"/>
                  <a:pt x="139" y="590"/>
                  <a:pt x="139" y="590"/>
                </a:cubicBezTo>
                <a:cubicBezTo>
                  <a:pt x="138" y="590"/>
                  <a:pt x="138" y="590"/>
                  <a:pt x="138" y="589"/>
                </a:cubicBezTo>
                <a:moveTo>
                  <a:pt x="490" y="92"/>
                </a:moveTo>
                <a:cubicBezTo>
                  <a:pt x="490" y="92"/>
                  <a:pt x="490" y="92"/>
                  <a:pt x="490" y="93"/>
                </a:cubicBezTo>
                <a:cubicBezTo>
                  <a:pt x="490" y="93"/>
                  <a:pt x="490" y="93"/>
                  <a:pt x="489" y="93"/>
                </a:cubicBezTo>
                <a:cubicBezTo>
                  <a:pt x="489" y="93"/>
                  <a:pt x="489" y="93"/>
                  <a:pt x="489" y="92"/>
                </a:cubicBezTo>
                <a:cubicBezTo>
                  <a:pt x="489" y="92"/>
                  <a:pt x="489" y="92"/>
                  <a:pt x="489" y="92"/>
                </a:cubicBezTo>
                <a:cubicBezTo>
                  <a:pt x="489" y="91"/>
                  <a:pt x="489" y="91"/>
                  <a:pt x="490" y="91"/>
                </a:cubicBezTo>
                <a:cubicBezTo>
                  <a:pt x="490" y="91"/>
                  <a:pt x="490" y="91"/>
                  <a:pt x="490" y="92"/>
                </a:cubicBezTo>
                <a:moveTo>
                  <a:pt x="298" y="673"/>
                </a:moveTo>
                <a:cubicBezTo>
                  <a:pt x="298" y="674"/>
                  <a:pt x="297" y="674"/>
                  <a:pt x="297" y="674"/>
                </a:cubicBezTo>
                <a:cubicBezTo>
                  <a:pt x="297" y="673"/>
                  <a:pt x="297" y="673"/>
                  <a:pt x="297" y="673"/>
                </a:cubicBezTo>
                <a:cubicBezTo>
                  <a:pt x="297" y="673"/>
                  <a:pt x="297" y="673"/>
                  <a:pt x="297" y="673"/>
                </a:cubicBezTo>
                <a:cubicBezTo>
                  <a:pt x="297" y="673"/>
                  <a:pt x="298" y="673"/>
                  <a:pt x="298" y="673"/>
                </a:cubicBezTo>
                <a:cubicBezTo>
                  <a:pt x="298" y="673"/>
                  <a:pt x="298" y="673"/>
                  <a:pt x="298" y="673"/>
                </a:cubicBezTo>
                <a:moveTo>
                  <a:pt x="718" y="372"/>
                </a:moveTo>
                <a:cubicBezTo>
                  <a:pt x="719" y="373"/>
                  <a:pt x="719" y="373"/>
                  <a:pt x="718" y="374"/>
                </a:cubicBezTo>
                <a:cubicBezTo>
                  <a:pt x="717" y="373"/>
                  <a:pt x="717" y="373"/>
                  <a:pt x="718" y="372"/>
                </a:cubicBezTo>
                <a:moveTo>
                  <a:pt x="655" y="663"/>
                </a:moveTo>
                <a:cubicBezTo>
                  <a:pt x="655" y="663"/>
                  <a:pt x="656" y="663"/>
                  <a:pt x="656" y="664"/>
                </a:cubicBezTo>
                <a:cubicBezTo>
                  <a:pt x="656" y="664"/>
                  <a:pt x="656" y="664"/>
                  <a:pt x="656" y="664"/>
                </a:cubicBezTo>
                <a:cubicBezTo>
                  <a:pt x="655" y="664"/>
                  <a:pt x="654" y="664"/>
                  <a:pt x="654" y="664"/>
                </a:cubicBezTo>
                <a:cubicBezTo>
                  <a:pt x="654" y="664"/>
                  <a:pt x="655" y="663"/>
                  <a:pt x="655" y="663"/>
                </a:cubicBezTo>
                <a:moveTo>
                  <a:pt x="81" y="375"/>
                </a:moveTo>
                <a:cubicBezTo>
                  <a:pt x="81" y="377"/>
                  <a:pt x="81" y="377"/>
                  <a:pt x="81" y="377"/>
                </a:cubicBezTo>
                <a:cubicBezTo>
                  <a:pt x="80" y="377"/>
                  <a:pt x="80" y="376"/>
                  <a:pt x="80" y="376"/>
                </a:cubicBezTo>
                <a:cubicBezTo>
                  <a:pt x="80" y="375"/>
                  <a:pt x="81" y="375"/>
                  <a:pt x="81" y="375"/>
                </a:cubicBezTo>
                <a:moveTo>
                  <a:pt x="151" y="220"/>
                </a:moveTo>
                <a:cubicBezTo>
                  <a:pt x="152" y="220"/>
                  <a:pt x="152" y="220"/>
                  <a:pt x="152" y="221"/>
                </a:cubicBezTo>
                <a:cubicBezTo>
                  <a:pt x="152" y="221"/>
                  <a:pt x="152" y="221"/>
                  <a:pt x="152" y="221"/>
                </a:cubicBezTo>
                <a:cubicBezTo>
                  <a:pt x="152" y="221"/>
                  <a:pt x="151" y="221"/>
                  <a:pt x="151" y="221"/>
                </a:cubicBezTo>
                <a:cubicBezTo>
                  <a:pt x="151" y="221"/>
                  <a:pt x="151" y="220"/>
                  <a:pt x="151" y="220"/>
                </a:cubicBezTo>
                <a:moveTo>
                  <a:pt x="351" y="759"/>
                </a:moveTo>
                <a:cubicBezTo>
                  <a:pt x="350" y="759"/>
                  <a:pt x="350" y="760"/>
                  <a:pt x="350" y="760"/>
                </a:cubicBezTo>
                <a:cubicBezTo>
                  <a:pt x="350" y="760"/>
                  <a:pt x="350" y="760"/>
                  <a:pt x="350" y="760"/>
                </a:cubicBezTo>
                <a:cubicBezTo>
                  <a:pt x="349" y="759"/>
                  <a:pt x="349" y="758"/>
                  <a:pt x="350" y="758"/>
                </a:cubicBezTo>
                <a:cubicBezTo>
                  <a:pt x="350" y="758"/>
                  <a:pt x="350" y="759"/>
                  <a:pt x="351" y="759"/>
                </a:cubicBezTo>
                <a:moveTo>
                  <a:pt x="708" y="524"/>
                </a:moveTo>
                <a:cubicBezTo>
                  <a:pt x="708" y="524"/>
                  <a:pt x="707" y="523"/>
                  <a:pt x="707" y="523"/>
                </a:cubicBezTo>
                <a:cubicBezTo>
                  <a:pt x="708" y="523"/>
                  <a:pt x="709" y="523"/>
                  <a:pt x="709" y="523"/>
                </a:cubicBezTo>
                <a:cubicBezTo>
                  <a:pt x="709" y="523"/>
                  <a:pt x="709" y="523"/>
                  <a:pt x="709" y="523"/>
                </a:cubicBezTo>
                <a:cubicBezTo>
                  <a:pt x="709" y="524"/>
                  <a:pt x="708" y="524"/>
                  <a:pt x="708" y="524"/>
                </a:cubicBezTo>
                <a:moveTo>
                  <a:pt x="108" y="482"/>
                </a:moveTo>
                <a:cubicBezTo>
                  <a:pt x="109" y="482"/>
                  <a:pt x="109" y="483"/>
                  <a:pt x="108" y="484"/>
                </a:cubicBezTo>
                <a:cubicBezTo>
                  <a:pt x="108" y="484"/>
                  <a:pt x="108" y="484"/>
                  <a:pt x="108" y="484"/>
                </a:cubicBezTo>
                <a:cubicBezTo>
                  <a:pt x="108" y="483"/>
                  <a:pt x="108" y="483"/>
                  <a:pt x="108" y="482"/>
                </a:cubicBezTo>
                <a:cubicBezTo>
                  <a:pt x="108" y="482"/>
                  <a:pt x="108" y="482"/>
                  <a:pt x="108" y="482"/>
                </a:cubicBezTo>
                <a:moveTo>
                  <a:pt x="569" y="178"/>
                </a:moveTo>
                <a:cubicBezTo>
                  <a:pt x="569" y="178"/>
                  <a:pt x="570" y="177"/>
                  <a:pt x="570" y="178"/>
                </a:cubicBezTo>
                <a:cubicBezTo>
                  <a:pt x="570" y="178"/>
                  <a:pt x="570" y="178"/>
                  <a:pt x="570" y="178"/>
                </a:cubicBezTo>
                <a:cubicBezTo>
                  <a:pt x="570" y="178"/>
                  <a:pt x="570" y="178"/>
                  <a:pt x="570" y="178"/>
                </a:cubicBezTo>
                <a:cubicBezTo>
                  <a:pt x="570" y="178"/>
                  <a:pt x="569" y="178"/>
                  <a:pt x="569" y="178"/>
                </a:cubicBezTo>
                <a:moveTo>
                  <a:pt x="94" y="140"/>
                </a:moveTo>
                <a:cubicBezTo>
                  <a:pt x="94" y="140"/>
                  <a:pt x="95" y="141"/>
                  <a:pt x="94" y="141"/>
                </a:cubicBezTo>
                <a:cubicBezTo>
                  <a:pt x="94" y="141"/>
                  <a:pt x="94" y="141"/>
                  <a:pt x="94" y="141"/>
                </a:cubicBezTo>
                <a:cubicBezTo>
                  <a:pt x="93" y="142"/>
                  <a:pt x="93" y="141"/>
                  <a:pt x="93" y="141"/>
                </a:cubicBezTo>
                <a:cubicBezTo>
                  <a:pt x="94" y="141"/>
                  <a:pt x="94" y="140"/>
                  <a:pt x="94" y="140"/>
                </a:cubicBezTo>
                <a:cubicBezTo>
                  <a:pt x="94" y="140"/>
                  <a:pt x="94" y="140"/>
                  <a:pt x="94" y="140"/>
                </a:cubicBezTo>
                <a:moveTo>
                  <a:pt x="410" y="49"/>
                </a:moveTo>
                <a:cubicBezTo>
                  <a:pt x="410" y="49"/>
                  <a:pt x="410" y="49"/>
                  <a:pt x="410" y="50"/>
                </a:cubicBezTo>
                <a:cubicBezTo>
                  <a:pt x="410" y="50"/>
                  <a:pt x="410" y="50"/>
                  <a:pt x="410" y="50"/>
                </a:cubicBezTo>
                <a:cubicBezTo>
                  <a:pt x="409" y="51"/>
                  <a:pt x="409" y="50"/>
                  <a:pt x="409" y="50"/>
                </a:cubicBezTo>
                <a:cubicBezTo>
                  <a:pt x="409" y="50"/>
                  <a:pt x="409" y="49"/>
                  <a:pt x="410" y="49"/>
                </a:cubicBezTo>
                <a:cubicBezTo>
                  <a:pt x="410" y="49"/>
                  <a:pt x="410" y="49"/>
                  <a:pt x="410" y="49"/>
                </a:cubicBezTo>
                <a:moveTo>
                  <a:pt x="686" y="204"/>
                </a:moveTo>
                <a:cubicBezTo>
                  <a:pt x="686" y="204"/>
                  <a:pt x="685" y="204"/>
                  <a:pt x="685" y="204"/>
                </a:cubicBezTo>
                <a:cubicBezTo>
                  <a:pt x="685" y="204"/>
                  <a:pt x="685" y="204"/>
                  <a:pt x="685" y="203"/>
                </a:cubicBezTo>
                <a:cubicBezTo>
                  <a:pt x="685" y="203"/>
                  <a:pt x="686" y="203"/>
                  <a:pt x="686" y="203"/>
                </a:cubicBezTo>
                <a:cubicBezTo>
                  <a:pt x="686" y="204"/>
                  <a:pt x="686" y="204"/>
                  <a:pt x="686" y="204"/>
                </a:cubicBezTo>
                <a:moveTo>
                  <a:pt x="764" y="204"/>
                </a:moveTo>
                <a:cubicBezTo>
                  <a:pt x="764" y="205"/>
                  <a:pt x="764" y="205"/>
                  <a:pt x="764" y="206"/>
                </a:cubicBezTo>
                <a:cubicBezTo>
                  <a:pt x="764" y="206"/>
                  <a:pt x="764" y="206"/>
                  <a:pt x="763" y="206"/>
                </a:cubicBezTo>
                <a:cubicBezTo>
                  <a:pt x="763" y="206"/>
                  <a:pt x="763" y="205"/>
                  <a:pt x="763" y="204"/>
                </a:cubicBezTo>
                <a:cubicBezTo>
                  <a:pt x="764" y="204"/>
                  <a:pt x="764" y="204"/>
                  <a:pt x="764" y="204"/>
                </a:cubicBezTo>
                <a:moveTo>
                  <a:pt x="140" y="215"/>
                </a:moveTo>
                <a:cubicBezTo>
                  <a:pt x="140" y="215"/>
                  <a:pt x="140" y="215"/>
                  <a:pt x="140" y="214"/>
                </a:cubicBezTo>
                <a:cubicBezTo>
                  <a:pt x="139" y="214"/>
                  <a:pt x="139" y="214"/>
                  <a:pt x="139" y="214"/>
                </a:cubicBezTo>
                <a:cubicBezTo>
                  <a:pt x="139" y="214"/>
                  <a:pt x="140" y="214"/>
                  <a:pt x="140" y="214"/>
                </a:cubicBezTo>
                <a:cubicBezTo>
                  <a:pt x="140" y="214"/>
                  <a:pt x="140" y="214"/>
                  <a:pt x="141" y="214"/>
                </a:cubicBezTo>
                <a:cubicBezTo>
                  <a:pt x="141" y="214"/>
                  <a:pt x="141" y="214"/>
                  <a:pt x="141" y="214"/>
                </a:cubicBezTo>
                <a:cubicBezTo>
                  <a:pt x="141" y="215"/>
                  <a:pt x="141" y="215"/>
                  <a:pt x="140" y="215"/>
                </a:cubicBezTo>
                <a:moveTo>
                  <a:pt x="188" y="218"/>
                </a:moveTo>
                <a:cubicBezTo>
                  <a:pt x="189" y="218"/>
                  <a:pt x="189" y="219"/>
                  <a:pt x="189" y="219"/>
                </a:cubicBezTo>
                <a:cubicBezTo>
                  <a:pt x="189" y="219"/>
                  <a:pt x="189" y="219"/>
                  <a:pt x="189" y="219"/>
                </a:cubicBezTo>
                <a:cubicBezTo>
                  <a:pt x="189" y="219"/>
                  <a:pt x="188" y="219"/>
                  <a:pt x="188" y="219"/>
                </a:cubicBezTo>
                <a:cubicBezTo>
                  <a:pt x="188" y="219"/>
                  <a:pt x="188" y="218"/>
                  <a:pt x="188" y="218"/>
                </a:cubicBezTo>
                <a:moveTo>
                  <a:pt x="548" y="736"/>
                </a:moveTo>
                <a:cubicBezTo>
                  <a:pt x="547" y="736"/>
                  <a:pt x="547" y="736"/>
                  <a:pt x="547" y="736"/>
                </a:cubicBezTo>
                <a:cubicBezTo>
                  <a:pt x="547" y="735"/>
                  <a:pt x="548" y="735"/>
                  <a:pt x="549" y="736"/>
                </a:cubicBezTo>
                <a:cubicBezTo>
                  <a:pt x="549" y="736"/>
                  <a:pt x="549" y="736"/>
                  <a:pt x="549" y="736"/>
                </a:cubicBezTo>
                <a:cubicBezTo>
                  <a:pt x="548" y="736"/>
                  <a:pt x="548" y="736"/>
                  <a:pt x="548" y="736"/>
                </a:cubicBezTo>
                <a:moveTo>
                  <a:pt x="127" y="113"/>
                </a:moveTo>
                <a:cubicBezTo>
                  <a:pt x="126" y="113"/>
                  <a:pt x="125" y="113"/>
                  <a:pt x="125" y="113"/>
                </a:cubicBezTo>
                <a:cubicBezTo>
                  <a:pt x="125" y="113"/>
                  <a:pt x="125" y="112"/>
                  <a:pt x="125" y="112"/>
                </a:cubicBezTo>
                <a:cubicBezTo>
                  <a:pt x="125" y="112"/>
                  <a:pt x="126" y="112"/>
                  <a:pt x="127" y="112"/>
                </a:cubicBezTo>
                <a:cubicBezTo>
                  <a:pt x="127" y="112"/>
                  <a:pt x="127" y="113"/>
                  <a:pt x="127" y="113"/>
                </a:cubicBezTo>
                <a:moveTo>
                  <a:pt x="630" y="732"/>
                </a:moveTo>
                <a:cubicBezTo>
                  <a:pt x="630" y="733"/>
                  <a:pt x="630" y="733"/>
                  <a:pt x="630" y="733"/>
                </a:cubicBezTo>
                <a:cubicBezTo>
                  <a:pt x="630" y="733"/>
                  <a:pt x="630" y="733"/>
                  <a:pt x="630" y="733"/>
                </a:cubicBezTo>
                <a:cubicBezTo>
                  <a:pt x="629" y="733"/>
                  <a:pt x="629" y="732"/>
                  <a:pt x="630" y="732"/>
                </a:cubicBezTo>
                <a:cubicBezTo>
                  <a:pt x="630" y="732"/>
                  <a:pt x="630" y="732"/>
                  <a:pt x="630" y="732"/>
                </a:cubicBezTo>
                <a:moveTo>
                  <a:pt x="100" y="324"/>
                </a:moveTo>
                <a:cubicBezTo>
                  <a:pt x="100" y="323"/>
                  <a:pt x="99" y="323"/>
                  <a:pt x="99" y="323"/>
                </a:cubicBezTo>
                <a:cubicBezTo>
                  <a:pt x="100" y="322"/>
                  <a:pt x="101" y="322"/>
                  <a:pt x="101" y="323"/>
                </a:cubicBezTo>
                <a:cubicBezTo>
                  <a:pt x="101" y="323"/>
                  <a:pt x="101" y="323"/>
                  <a:pt x="101" y="323"/>
                </a:cubicBezTo>
                <a:cubicBezTo>
                  <a:pt x="101" y="323"/>
                  <a:pt x="100" y="323"/>
                  <a:pt x="100" y="324"/>
                </a:cubicBezTo>
                <a:moveTo>
                  <a:pt x="142" y="574"/>
                </a:moveTo>
                <a:cubicBezTo>
                  <a:pt x="142" y="574"/>
                  <a:pt x="143" y="574"/>
                  <a:pt x="143" y="575"/>
                </a:cubicBezTo>
                <a:cubicBezTo>
                  <a:pt x="143" y="575"/>
                  <a:pt x="142" y="575"/>
                  <a:pt x="142" y="575"/>
                </a:cubicBezTo>
                <a:moveTo>
                  <a:pt x="142" y="594"/>
                </a:moveTo>
                <a:cubicBezTo>
                  <a:pt x="142" y="594"/>
                  <a:pt x="141" y="595"/>
                  <a:pt x="141" y="595"/>
                </a:cubicBezTo>
                <a:cubicBezTo>
                  <a:pt x="141" y="594"/>
                  <a:pt x="141" y="594"/>
                  <a:pt x="141" y="594"/>
                </a:cubicBezTo>
                <a:cubicBezTo>
                  <a:pt x="142" y="594"/>
                  <a:pt x="142" y="594"/>
                  <a:pt x="142" y="594"/>
                </a:cubicBezTo>
                <a:cubicBezTo>
                  <a:pt x="142" y="594"/>
                  <a:pt x="142" y="594"/>
                  <a:pt x="142" y="594"/>
                </a:cubicBezTo>
                <a:moveTo>
                  <a:pt x="238" y="46"/>
                </a:moveTo>
                <a:cubicBezTo>
                  <a:pt x="237" y="46"/>
                  <a:pt x="237" y="46"/>
                  <a:pt x="237" y="46"/>
                </a:cubicBezTo>
                <a:cubicBezTo>
                  <a:pt x="237" y="46"/>
                  <a:pt x="237" y="46"/>
                  <a:pt x="237" y="46"/>
                </a:cubicBezTo>
                <a:cubicBezTo>
                  <a:pt x="237" y="46"/>
                  <a:pt x="237" y="46"/>
                  <a:pt x="237" y="46"/>
                </a:cubicBezTo>
                <a:cubicBezTo>
                  <a:pt x="237" y="46"/>
                  <a:pt x="238" y="46"/>
                  <a:pt x="238" y="46"/>
                </a:cubicBezTo>
                <a:moveTo>
                  <a:pt x="671" y="594"/>
                </a:moveTo>
                <a:cubicBezTo>
                  <a:pt x="671" y="593"/>
                  <a:pt x="671" y="593"/>
                  <a:pt x="672" y="593"/>
                </a:cubicBezTo>
                <a:cubicBezTo>
                  <a:pt x="672" y="593"/>
                  <a:pt x="672" y="593"/>
                  <a:pt x="672" y="593"/>
                </a:cubicBezTo>
                <a:cubicBezTo>
                  <a:pt x="672" y="594"/>
                  <a:pt x="672" y="594"/>
                  <a:pt x="672" y="594"/>
                </a:cubicBezTo>
                <a:cubicBezTo>
                  <a:pt x="672" y="594"/>
                  <a:pt x="671" y="594"/>
                  <a:pt x="671" y="594"/>
                </a:cubicBezTo>
                <a:moveTo>
                  <a:pt x="146" y="583"/>
                </a:moveTo>
                <a:cubicBezTo>
                  <a:pt x="146" y="583"/>
                  <a:pt x="146" y="583"/>
                  <a:pt x="146" y="583"/>
                </a:cubicBezTo>
                <a:cubicBezTo>
                  <a:pt x="146" y="583"/>
                  <a:pt x="146" y="583"/>
                  <a:pt x="146" y="583"/>
                </a:cubicBezTo>
                <a:cubicBezTo>
                  <a:pt x="146" y="583"/>
                  <a:pt x="146" y="583"/>
                  <a:pt x="146" y="583"/>
                </a:cubicBezTo>
                <a:cubicBezTo>
                  <a:pt x="146" y="583"/>
                  <a:pt x="146" y="583"/>
                  <a:pt x="146" y="583"/>
                </a:cubicBezTo>
                <a:moveTo>
                  <a:pt x="665" y="600"/>
                </a:moveTo>
                <a:cubicBezTo>
                  <a:pt x="665" y="600"/>
                  <a:pt x="665" y="600"/>
                  <a:pt x="665" y="601"/>
                </a:cubicBezTo>
                <a:cubicBezTo>
                  <a:pt x="665" y="600"/>
                  <a:pt x="665" y="600"/>
                  <a:pt x="665" y="600"/>
                </a:cubicBezTo>
                <a:cubicBezTo>
                  <a:pt x="665" y="600"/>
                  <a:pt x="665" y="600"/>
                  <a:pt x="665" y="600"/>
                </a:cubicBezTo>
                <a:cubicBezTo>
                  <a:pt x="665" y="600"/>
                  <a:pt x="665" y="600"/>
                  <a:pt x="665" y="600"/>
                </a:cubicBezTo>
                <a:moveTo>
                  <a:pt x="210" y="50"/>
                </a:moveTo>
                <a:cubicBezTo>
                  <a:pt x="210" y="50"/>
                  <a:pt x="210" y="50"/>
                  <a:pt x="210" y="50"/>
                </a:cubicBezTo>
                <a:cubicBezTo>
                  <a:pt x="209" y="50"/>
                  <a:pt x="209" y="50"/>
                  <a:pt x="210" y="49"/>
                </a:cubicBezTo>
                <a:cubicBezTo>
                  <a:pt x="210" y="49"/>
                  <a:pt x="210" y="49"/>
                  <a:pt x="210" y="49"/>
                </a:cubicBezTo>
                <a:cubicBezTo>
                  <a:pt x="210" y="50"/>
                  <a:pt x="210" y="50"/>
                  <a:pt x="210" y="50"/>
                </a:cubicBezTo>
                <a:moveTo>
                  <a:pt x="151" y="595"/>
                </a:moveTo>
                <a:cubicBezTo>
                  <a:pt x="151" y="595"/>
                  <a:pt x="151" y="595"/>
                  <a:pt x="151" y="595"/>
                </a:cubicBezTo>
                <a:cubicBezTo>
                  <a:pt x="151" y="595"/>
                  <a:pt x="151" y="595"/>
                  <a:pt x="151" y="595"/>
                </a:cubicBezTo>
                <a:cubicBezTo>
                  <a:pt x="151" y="595"/>
                  <a:pt x="151" y="596"/>
                  <a:pt x="151" y="596"/>
                </a:cubicBezTo>
                <a:cubicBezTo>
                  <a:pt x="151" y="596"/>
                  <a:pt x="151" y="596"/>
                  <a:pt x="151" y="595"/>
                </a:cubicBezTo>
                <a:moveTo>
                  <a:pt x="217" y="46"/>
                </a:moveTo>
                <a:cubicBezTo>
                  <a:pt x="217" y="45"/>
                  <a:pt x="217" y="45"/>
                  <a:pt x="217" y="45"/>
                </a:cubicBezTo>
                <a:cubicBezTo>
                  <a:pt x="217" y="45"/>
                  <a:pt x="217" y="45"/>
                  <a:pt x="217" y="45"/>
                </a:cubicBezTo>
                <a:cubicBezTo>
                  <a:pt x="218" y="45"/>
                  <a:pt x="218" y="45"/>
                  <a:pt x="218" y="45"/>
                </a:cubicBezTo>
                <a:cubicBezTo>
                  <a:pt x="218" y="45"/>
                  <a:pt x="217" y="45"/>
                  <a:pt x="217" y="46"/>
                </a:cubicBezTo>
                <a:moveTo>
                  <a:pt x="214" y="49"/>
                </a:moveTo>
                <a:cubicBezTo>
                  <a:pt x="214" y="49"/>
                  <a:pt x="214" y="49"/>
                  <a:pt x="214" y="49"/>
                </a:cubicBezTo>
                <a:cubicBezTo>
                  <a:pt x="214" y="49"/>
                  <a:pt x="214" y="49"/>
                  <a:pt x="213" y="49"/>
                </a:cubicBezTo>
                <a:cubicBezTo>
                  <a:pt x="213" y="49"/>
                  <a:pt x="213" y="49"/>
                  <a:pt x="213" y="49"/>
                </a:cubicBezTo>
                <a:cubicBezTo>
                  <a:pt x="213" y="49"/>
                  <a:pt x="213" y="49"/>
                  <a:pt x="214" y="49"/>
                </a:cubicBezTo>
                <a:moveTo>
                  <a:pt x="144" y="585"/>
                </a:moveTo>
                <a:cubicBezTo>
                  <a:pt x="144" y="585"/>
                  <a:pt x="145" y="585"/>
                  <a:pt x="145" y="586"/>
                </a:cubicBezTo>
                <a:cubicBezTo>
                  <a:pt x="144" y="586"/>
                  <a:pt x="144" y="586"/>
                  <a:pt x="144" y="586"/>
                </a:cubicBezTo>
                <a:moveTo>
                  <a:pt x="23" y="535"/>
                </a:moveTo>
                <a:cubicBezTo>
                  <a:pt x="23" y="535"/>
                  <a:pt x="22" y="535"/>
                  <a:pt x="22" y="535"/>
                </a:cubicBezTo>
                <a:cubicBezTo>
                  <a:pt x="23" y="534"/>
                  <a:pt x="23" y="534"/>
                  <a:pt x="23" y="535"/>
                </a:cubicBezTo>
                <a:cubicBezTo>
                  <a:pt x="23" y="535"/>
                  <a:pt x="23" y="535"/>
                  <a:pt x="23" y="535"/>
                </a:cubicBezTo>
                <a:cubicBezTo>
                  <a:pt x="23" y="535"/>
                  <a:pt x="23" y="535"/>
                  <a:pt x="23" y="535"/>
                </a:cubicBezTo>
                <a:moveTo>
                  <a:pt x="675" y="590"/>
                </a:moveTo>
                <a:cubicBezTo>
                  <a:pt x="675" y="590"/>
                  <a:pt x="675" y="590"/>
                  <a:pt x="675" y="590"/>
                </a:cubicBezTo>
                <a:cubicBezTo>
                  <a:pt x="674" y="590"/>
                  <a:pt x="674" y="590"/>
                  <a:pt x="674" y="590"/>
                </a:cubicBezTo>
                <a:cubicBezTo>
                  <a:pt x="674" y="590"/>
                  <a:pt x="674" y="589"/>
                  <a:pt x="674" y="589"/>
                </a:cubicBezTo>
                <a:cubicBezTo>
                  <a:pt x="674" y="589"/>
                  <a:pt x="674" y="589"/>
                  <a:pt x="674" y="589"/>
                </a:cubicBezTo>
                <a:cubicBezTo>
                  <a:pt x="675" y="589"/>
                  <a:pt x="675" y="590"/>
                  <a:pt x="675" y="590"/>
                </a:cubicBezTo>
                <a:moveTo>
                  <a:pt x="144" y="590"/>
                </a:moveTo>
                <a:cubicBezTo>
                  <a:pt x="144" y="590"/>
                  <a:pt x="144" y="589"/>
                  <a:pt x="144" y="589"/>
                </a:cubicBezTo>
                <a:cubicBezTo>
                  <a:pt x="145" y="589"/>
                  <a:pt x="145" y="590"/>
                  <a:pt x="145" y="590"/>
                </a:cubicBezTo>
                <a:moveTo>
                  <a:pt x="677" y="587"/>
                </a:moveTo>
                <a:cubicBezTo>
                  <a:pt x="677" y="587"/>
                  <a:pt x="676" y="587"/>
                  <a:pt x="676" y="587"/>
                </a:cubicBezTo>
                <a:cubicBezTo>
                  <a:pt x="676" y="587"/>
                  <a:pt x="676" y="587"/>
                  <a:pt x="676" y="587"/>
                </a:cubicBezTo>
                <a:cubicBezTo>
                  <a:pt x="676" y="587"/>
                  <a:pt x="676" y="587"/>
                  <a:pt x="677" y="587"/>
                </a:cubicBezTo>
                <a:cubicBezTo>
                  <a:pt x="677" y="586"/>
                  <a:pt x="677" y="587"/>
                  <a:pt x="677" y="587"/>
                </a:cubicBezTo>
                <a:moveTo>
                  <a:pt x="682" y="587"/>
                </a:moveTo>
                <a:cubicBezTo>
                  <a:pt x="681" y="587"/>
                  <a:pt x="681" y="587"/>
                  <a:pt x="681" y="587"/>
                </a:cubicBezTo>
                <a:cubicBezTo>
                  <a:pt x="680" y="587"/>
                  <a:pt x="681" y="587"/>
                  <a:pt x="681" y="586"/>
                </a:cubicBezTo>
                <a:cubicBezTo>
                  <a:pt x="681" y="586"/>
                  <a:pt x="681" y="586"/>
                  <a:pt x="682" y="586"/>
                </a:cubicBezTo>
                <a:cubicBezTo>
                  <a:pt x="682" y="586"/>
                  <a:pt x="682" y="587"/>
                  <a:pt x="682" y="587"/>
                </a:cubicBezTo>
                <a:moveTo>
                  <a:pt x="674" y="589"/>
                </a:moveTo>
                <a:cubicBezTo>
                  <a:pt x="673" y="589"/>
                  <a:pt x="673" y="589"/>
                  <a:pt x="673" y="589"/>
                </a:cubicBezTo>
                <a:cubicBezTo>
                  <a:pt x="673" y="588"/>
                  <a:pt x="674" y="588"/>
                  <a:pt x="674" y="589"/>
                </a:cubicBezTo>
                <a:cubicBezTo>
                  <a:pt x="674" y="589"/>
                  <a:pt x="674" y="589"/>
                  <a:pt x="674" y="589"/>
                </a:cubicBezTo>
                <a:cubicBezTo>
                  <a:pt x="674" y="589"/>
                  <a:pt x="674" y="589"/>
                  <a:pt x="674" y="589"/>
                </a:cubicBezTo>
                <a:moveTo>
                  <a:pt x="678" y="593"/>
                </a:moveTo>
                <a:cubicBezTo>
                  <a:pt x="678" y="592"/>
                  <a:pt x="678" y="592"/>
                  <a:pt x="678" y="592"/>
                </a:cubicBezTo>
                <a:cubicBezTo>
                  <a:pt x="679" y="592"/>
                  <a:pt x="679" y="592"/>
                  <a:pt x="679" y="592"/>
                </a:cubicBezTo>
                <a:cubicBezTo>
                  <a:pt x="679" y="593"/>
                  <a:pt x="678" y="593"/>
                  <a:pt x="678" y="593"/>
                </a:cubicBezTo>
                <a:moveTo>
                  <a:pt x="679" y="591"/>
                </a:moveTo>
                <a:cubicBezTo>
                  <a:pt x="679" y="591"/>
                  <a:pt x="680" y="591"/>
                  <a:pt x="680" y="591"/>
                </a:cubicBezTo>
                <a:cubicBezTo>
                  <a:pt x="679" y="592"/>
                  <a:pt x="679" y="592"/>
                  <a:pt x="679" y="592"/>
                </a:cubicBezTo>
                <a:cubicBezTo>
                  <a:pt x="679" y="592"/>
                  <a:pt x="679" y="592"/>
                  <a:pt x="679" y="592"/>
                </a:cubicBezTo>
                <a:cubicBezTo>
                  <a:pt x="679" y="592"/>
                  <a:pt x="679" y="592"/>
                  <a:pt x="679" y="592"/>
                </a:cubicBezTo>
                <a:cubicBezTo>
                  <a:pt x="679" y="591"/>
                  <a:pt x="679" y="591"/>
                  <a:pt x="679" y="591"/>
                </a:cubicBezTo>
                <a:moveTo>
                  <a:pt x="352" y="808"/>
                </a:moveTo>
                <a:cubicBezTo>
                  <a:pt x="352" y="808"/>
                  <a:pt x="352" y="808"/>
                  <a:pt x="352" y="808"/>
                </a:cubicBezTo>
                <a:cubicBezTo>
                  <a:pt x="351" y="808"/>
                  <a:pt x="352" y="808"/>
                  <a:pt x="352" y="807"/>
                </a:cubicBezTo>
                <a:cubicBezTo>
                  <a:pt x="352" y="807"/>
                  <a:pt x="352" y="807"/>
                  <a:pt x="352" y="807"/>
                </a:cubicBezTo>
                <a:cubicBezTo>
                  <a:pt x="352" y="807"/>
                  <a:pt x="352" y="808"/>
                  <a:pt x="352" y="808"/>
                </a:cubicBezTo>
                <a:moveTo>
                  <a:pt x="149" y="592"/>
                </a:moveTo>
                <a:cubicBezTo>
                  <a:pt x="149" y="592"/>
                  <a:pt x="149" y="592"/>
                  <a:pt x="149" y="592"/>
                </a:cubicBezTo>
                <a:cubicBezTo>
                  <a:pt x="149" y="592"/>
                  <a:pt x="149" y="592"/>
                  <a:pt x="149" y="591"/>
                </a:cubicBezTo>
                <a:cubicBezTo>
                  <a:pt x="148" y="591"/>
                  <a:pt x="148" y="591"/>
                  <a:pt x="149" y="591"/>
                </a:cubicBezTo>
                <a:cubicBezTo>
                  <a:pt x="149" y="591"/>
                  <a:pt x="149" y="591"/>
                  <a:pt x="149" y="591"/>
                </a:cubicBezTo>
                <a:cubicBezTo>
                  <a:pt x="149" y="591"/>
                  <a:pt x="149" y="591"/>
                  <a:pt x="149" y="592"/>
                </a:cubicBezTo>
                <a:moveTo>
                  <a:pt x="211" y="49"/>
                </a:moveTo>
                <a:cubicBezTo>
                  <a:pt x="211" y="49"/>
                  <a:pt x="211" y="49"/>
                  <a:pt x="211" y="49"/>
                </a:cubicBezTo>
                <a:cubicBezTo>
                  <a:pt x="211" y="49"/>
                  <a:pt x="211" y="49"/>
                  <a:pt x="211" y="49"/>
                </a:cubicBezTo>
                <a:cubicBezTo>
                  <a:pt x="210" y="50"/>
                  <a:pt x="210" y="49"/>
                  <a:pt x="210" y="49"/>
                </a:cubicBezTo>
                <a:cubicBezTo>
                  <a:pt x="210" y="49"/>
                  <a:pt x="210" y="49"/>
                  <a:pt x="210" y="49"/>
                </a:cubicBezTo>
                <a:cubicBezTo>
                  <a:pt x="210" y="49"/>
                  <a:pt x="211" y="49"/>
                  <a:pt x="211" y="49"/>
                </a:cubicBezTo>
                <a:moveTo>
                  <a:pt x="669" y="590"/>
                </a:moveTo>
                <a:cubicBezTo>
                  <a:pt x="669" y="591"/>
                  <a:pt x="669" y="591"/>
                  <a:pt x="669" y="591"/>
                </a:cubicBezTo>
                <a:cubicBezTo>
                  <a:pt x="669" y="591"/>
                  <a:pt x="668" y="591"/>
                  <a:pt x="668" y="591"/>
                </a:cubicBezTo>
                <a:cubicBezTo>
                  <a:pt x="669" y="591"/>
                  <a:pt x="669" y="590"/>
                  <a:pt x="669" y="590"/>
                </a:cubicBezTo>
                <a:cubicBezTo>
                  <a:pt x="669" y="590"/>
                  <a:pt x="669" y="590"/>
                  <a:pt x="669" y="590"/>
                </a:cubicBezTo>
                <a:moveTo>
                  <a:pt x="148" y="591"/>
                </a:moveTo>
                <a:cubicBezTo>
                  <a:pt x="148" y="591"/>
                  <a:pt x="148" y="591"/>
                  <a:pt x="148" y="591"/>
                </a:cubicBezTo>
                <a:cubicBezTo>
                  <a:pt x="148" y="590"/>
                  <a:pt x="148" y="590"/>
                  <a:pt x="148" y="591"/>
                </a:cubicBezTo>
                <a:cubicBezTo>
                  <a:pt x="149" y="591"/>
                  <a:pt x="149" y="591"/>
                  <a:pt x="148" y="591"/>
                </a:cubicBezTo>
                <a:cubicBezTo>
                  <a:pt x="148" y="591"/>
                  <a:pt x="148" y="591"/>
                  <a:pt x="148" y="591"/>
                </a:cubicBezTo>
                <a:moveTo>
                  <a:pt x="143" y="584"/>
                </a:moveTo>
                <a:cubicBezTo>
                  <a:pt x="143" y="584"/>
                  <a:pt x="144" y="585"/>
                  <a:pt x="144" y="585"/>
                </a:cubicBezTo>
                <a:cubicBezTo>
                  <a:pt x="143" y="585"/>
                  <a:pt x="143" y="585"/>
                  <a:pt x="143" y="584"/>
                </a:cubicBezTo>
                <a:moveTo>
                  <a:pt x="240" y="49"/>
                </a:moveTo>
                <a:cubicBezTo>
                  <a:pt x="240" y="48"/>
                  <a:pt x="240" y="48"/>
                  <a:pt x="240" y="48"/>
                </a:cubicBezTo>
                <a:cubicBezTo>
                  <a:pt x="240" y="47"/>
                  <a:pt x="240" y="48"/>
                  <a:pt x="240" y="48"/>
                </a:cubicBezTo>
                <a:cubicBezTo>
                  <a:pt x="241" y="48"/>
                  <a:pt x="241" y="48"/>
                  <a:pt x="240" y="49"/>
                </a:cubicBezTo>
                <a:cubicBezTo>
                  <a:pt x="240" y="49"/>
                  <a:pt x="240" y="49"/>
                  <a:pt x="240" y="49"/>
                </a:cubicBezTo>
                <a:moveTo>
                  <a:pt x="639" y="727"/>
                </a:moveTo>
                <a:cubicBezTo>
                  <a:pt x="638" y="726"/>
                  <a:pt x="638" y="726"/>
                  <a:pt x="638" y="726"/>
                </a:cubicBezTo>
                <a:cubicBezTo>
                  <a:pt x="638" y="726"/>
                  <a:pt x="638" y="726"/>
                  <a:pt x="638" y="726"/>
                </a:cubicBezTo>
                <a:cubicBezTo>
                  <a:pt x="638" y="726"/>
                  <a:pt x="639" y="726"/>
                  <a:pt x="639" y="726"/>
                </a:cubicBezTo>
                <a:cubicBezTo>
                  <a:pt x="639" y="726"/>
                  <a:pt x="639" y="726"/>
                  <a:pt x="639" y="727"/>
                </a:cubicBezTo>
                <a:moveTo>
                  <a:pt x="640" y="728"/>
                </a:moveTo>
                <a:cubicBezTo>
                  <a:pt x="640" y="727"/>
                  <a:pt x="640" y="727"/>
                  <a:pt x="640" y="727"/>
                </a:cubicBezTo>
                <a:cubicBezTo>
                  <a:pt x="640" y="727"/>
                  <a:pt x="640" y="727"/>
                  <a:pt x="640" y="727"/>
                </a:cubicBezTo>
                <a:cubicBezTo>
                  <a:pt x="641" y="727"/>
                  <a:pt x="641" y="727"/>
                  <a:pt x="641" y="727"/>
                </a:cubicBezTo>
                <a:cubicBezTo>
                  <a:pt x="641" y="727"/>
                  <a:pt x="640" y="727"/>
                  <a:pt x="640" y="728"/>
                </a:cubicBezTo>
                <a:moveTo>
                  <a:pt x="563" y="728"/>
                </a:moveTo>
                <a:cubicBezTo>
                  <a:pt x="563" y="728"/>
                  <a:pt x="563" y="728"/>
                  <a:pt x="563" y="728"/>
                </a:cubicBezTo>
                <a:cubicBezTo>
                  <a:pt x="563" y="728"/>
                  <a:pt x="563" y="728"/>
                  <a:pt x="564" y="728"/>
                </a:cubicBezTo>
                <a:cubicBezTo>
                  <a:pt x="564" y="728"/>
                  <a:pt x="564" y="728"/>
                  <a:pt x="564" y="728"/>
                </a:cubicBezTo>
                <a:cubicBezTo>
                  <a:pt x="564" y="728"/>
                  <a:pt x="564" y="728"/>
                  <a:pt x="563" y="728"/>
                </a:cubicBezTo>
                <a:moveTo>
                  <a:pt x="632" y="728"/>
                </a:moveTo>
                <a:cubicBezTo>
                  <a:pt x="632" y="728"/>
                  <a:pt x="632" y="729"/>
                  <a:pt x="632" y="729"/>
                </a:cubicBezTo>
                <a:cubicBezTo>
                  <a:pt x="632" y="728"/>
                  <a:pt x="632" y="728"/>
                  <a:pt x="631" y="728"/>
                </a:cubicBezTo>
                <a:cubicBezTo>
                  <a:pt x="631" y="728"/>
                  <a:pt x="632" y="728"/>
                  <a:pt x="632" y="728"/>
                </a:cubicBezTo>
                <a:cubicBezTo>
                  <a:pt x="632" y="728"/>
                  <a:pt x="632" y="728"/>
                  <a:pt x="632" y="728"/>
                </a:cubicBezTo>
                <a:moveTo>
                  <a:pt x="640" y="731"/>
                </a:moveTo>
                <a:cubicBezTo>
                  <a:pt x="640" y="731"/>
                  <a:pt x="640" y="731"/>
                  <a:pt x="640" y="731"/>
                </a:cubicBezTo>
                <a:cubicBezTo>
                  <a:pt x="640" y="730"/>
                  <a:pt x="641" y="731"/>
                  <a:pt x="641" y="731"/>
                </a:cubicBezTo>
                <a:cubicBezTo>
                  <a:pt x="641" y="731"/>
                  <a:pt x="641" y="731"/>
                  <a:pt x="641" y="731"/>
                </a:cubicBezTo>
                <a:cubicBezTo>
                  <a:pt x="641" y="732"/>
                  <a:pt x="641" y="731"/>
                  <a:pt x="640" y="731"/>
                </a:cubicBezTo>
                <a:moveTo>
                  <a:pt x="543" y="733"/>
                </a:moveTo>
                <a:cubicBezTo>
                  <a:pt x="543" y="733"/>
                  <a:pt x="543" y="733"/>
                  <a:pt x="543" y="733"/>
                </a:cubicBezTo>
                <a:cubicBezTo>
                  <a:pt x="543" y="733"/>
                  <a:pt x="542" y="733"/>
                  <a:pt x="542" y="733"/>
                </a:cubicBezTo>
                <a:cubicBezTo>
                  <a:pt x="542" y="733"/>
                  <a:pt x="543" y="733"/>
                  <a:pt x="543" y="732"/>
                </a:cubicBezTo>
                <a:cubicBezTo>
                  <a:pt x="543" y="733"/>
                  <a:pt x="543" y="733"/>
                  <a:pt x="543" y="733"/>
                </a:cubicBezTo>
                <a:moveTo>
                  <a:pt x="542" y="738"/>
                </a:moveTo>
                <a:cubicBezTo>
                  <a:pt x="542" y="738"/>
                  <a:pt x="542" y="738"/>
                  <a:pt x="542" y="738"/>
                </a:cubicBezTo>
                <a:cubicBezTo>
                  <a:pt x="542" y="738"/>
                  <a:pt x="541" y="738"/>
                  <a:pt x="541" y="738"/>
                </a:cubicBezTo>
                <a:cubicBezTo>
                  <a:pt x="541" y="737"/>
                  <a:pt x="541" y="737"/>
                  <a:pt x="541" y="737"/>
                </a:cubicBezTo>
                <a:cubicBezTo>
                  <a:pt x="541" y="737"/>
                  <a:pt x="542" y="737"/>
                  <a:pt x="542" y="737"/>
                </a:cubicBezTo>
                <a:cubicBezTo>
                  <a:pt x="542" y="737"/>
                  <a:pt x="542" y="738"/>
                  <a:pt x="542" y="738"/>
                </a:cubicBezTo>
                <a:moveTo>
                  <a:pt x="396" y="763"/>
                </a:moveTo>
                <a:cubicBezTo>
                  <a:pt x="396" y="763"/>
                  <a:pt x="396" y="764"/>
                  <a:pt x="396" y="764"/>
                </a:cubicBezTo>
                <a:cubicBezTo>
                  <a:pt x="395" y="764"/>
                  <a:pt x="395" y="763"/>
                  <a:pt x="395" y="763"/>
                </a:cubicBezTo>
                <a:cubicBezTo>
                  <a:pt x="395" y="763"/>
                  <a:pt x="395" y="763"/>
                  <a:pt x="396" y="763"/>
                </a:cubicBezTo>
                <a:cubicBezTo>
                  <a:pt x="396" y="763"/>
                  <a:pt x="396" y="763"/>
                  <a:pt x="396" y="763"/>
                </a:cubicBezTo>
                <a:moveTo>
                  <a:pt x="330" y="755"/>
                </a:moveTo>
                <a:cubicBezTo>
                  <a:pt x="330" y="755"/>
                  <a:pt x="330" y="755"/>
                  <a:pt x="330" y="755"/>
                </a:cubicBezTo>
                <a:cubicBezTo>
                  <a:pt x="330" y="755"/>
                  <a:pt x="330" y="755"/>
                  <a:pt x="330" y="755"/>
                </a:cubicBezTo>
                <a:cubicBezTo>
                  <a:pt x="330" y="755"/>
                  <a:pt x="330" y="754"/>
                  <a:pt x="330" y="754"/>
                </a:cubicBezTo>
                <a:cubicBezTo>
                  <a:pt x="330" y="754"/>
                  <a:pt x="330" y="754"/>
                  <a:pt x="330" y="755"/>
                </a:cubicBezTo>
                <a:moveTo>
                  <a:pt x="201" y="756"/>
                </a:moveTo>
                <a:cubicBezTo>
                  <a:pt x="201" y="757"/>
                  <a:pt x="201" y="757"/>
                  <a:pt x="200" y="757"/>
                </a:cubicBezTo>
                <a:cubicBezTo>
                  <a:pt x="200" y="757"/>
                  <a:pt x="200" y="756"/>
                  <a:pt x="200" y="756"/>
                </a:cubicBezTo>
                <a:moveTo>
                  <a:pt x="342" y="758"/>
                </a:moveTo>
                <a:cubicBezTo>
                  <a:pt x="342" y="758"/>
                  <a:pt x="342" y="758"/>
                  <a:pt x="342" y="758"/>
                </a:cubicBezTo>
                <a:cubicBezTo>
                  <a:pt x="341" y="758"/>
                  <a:pt x="341" y="758"/>
                  <a:pt x="341" y="757"/>
                </a:cubicBezTo>
                <a:cubicBezTo>
                  <a:pt x="341" y="757"/>
                  <a:pt x="341" y="757"/>
                  <a:pt x="342" y="757"/>
                </a:cubicBezTo>
                <a:cubicBezTo>
                  <a:pt x="342" y="757"/>
                  <a:pt x="342" y="757"/>
                  <a:pt x="342" y="758"/>
                </a:cubicBezTo>
                <a:moveTo>
                  <a:pt x="241" y="758"/>
                </a:moveTo>
                <a:cubicBezTo>
                  <a:pt x="241" y="758"/>
                  <a:pt x="241" y="758"/>
                  <a:pt x="241" y="758"/>
                </a:cubicBezTo>
                <a:cubicBezTo>
                  <a:pt x="241" y="759"/>
                  <a:pt x="241" y="759"/>
                  <a:pt x="241" y="759"/>
                </a:cubicBezTo>
                <a:cubicBezTo>
                  <a:pt x="241" y="759"/>
                  <a:pt x="241" y="759"/>
                  <a:pt x="241" y="759"/>
                </a:cubicBezTo>
                <a:cubicBezTo>
                  <a:pt x="240" y="759"/>
                  <a:pt x="240" y="759"/>
                  <a:pt x="241" y="759"/>
                </a:cubicBezTo>
                <a:cubicBezTo>
                  <a:pt x="241" y="758"/>
                  <a:pt x="241" y="758"/>
                  <a:pt x="241" y="758"/>
                </a:cubicBezTo>
                <a:moveTo>
                  <a:pt x="584" y="644"/>
                </a:moveTo>
                <a:cubicBezTo>
                  <a:pt x="583" y="644"/>
                  <a:pt x="583" y="644"/>
                  <a:pt x="583" y="643"/>
                </a:cubicBezTo>
                <a:cubicBezTo>
                  <a:pt x="584" y="643"/>
                  <a:pt x="584" y="644"/>
                  <a:pt x="584" y="644"/>
                </a:cubicBezTo>
                <a:moveTo>
                  <a:pt x="562" y="657"/>
                </a:moveTo>
                <a:cubicBezTo>
                  <a:pt x="562" y="657"/>
                  <a:pt x="561" y="656"/>
                  <a:pt x="561" y="656"/>
                </a:cubicBezTo>
                <a:cubicBezTo>
                  <a:pt x="561" y="656"/>
                  <a:pt x="562" y="656"/>
                  <a:pt x="562" y="656"/>
                </a:cubicBezTo>
                <a:moveTo>
                  <a:pt x="563" y="657"/>
                </a:moveTo>
                <a:cubicBezTo>
                  <a:pt x="562" y="657"/>
                  <a:pt x="562" y="657"/>
                  <a:pt x="562" y="657"/>
                </a:cubicBezTo>
                <a:cubicBezTo>
                  <a:pt x="563" y="657"/>
                  <a:pt x="563" y="657"/>
                  <a:pt x="563" y="657"/>
                </a:cubicBezTo>
                <a:moveTo>
                  <a:pt x="564" y="658"/>
                </a:moveTo>
                <a:cubicBezTo>
                  <a:pt x="563" y="658"/>
                  <a:pt x="563" y="658"/>
                  <a:pt x="563" y="657"/>
                </a:cubicBezTo>
                <a:cubicBezTo>
                  <a:pt x="564" y="657"/>
                  <a:pt x="564" y="658"/>
                  <a:pt x="564" y="658"/>
                </a:cubicBezTo>
                <a:moveTo>
                  <a:pt x="294" y="668"/>
                </a:moveTo>
                <a:cubicBezTo>
                  <a:pt x="293" y="669"/>
                  <a:pt x="293" y="669"/>
                  <a:pt x="293" y="669"/>
                </a:cubicBezTo>
                <a:cubicBezTo>
                  <a:pt x="293" y="669"/>
                  <a:pt x="293" y="669"/>
                  <a:pt x="293" y="668"/>
                </a:cubicBezTo>
                <a:cubicBezTo>
                  <a:pt x="293" y="668"/>
                  <a:pt x="293" y="668"/>
                  <a:pt x="293" y="668"/>
                </a:cubicBezTo>
                <a:cubicBezTo>
                  <a:pt x="293" y="668"/>
                  <a:pt x="293" y="668"/>
                  <a:pt x="293" y="668"/>
                </a:cubicBezTo>
                <a:cubicBezTo>
                  <a:pt x="293" y="668"/>
                  <a:pt x="293" y="668"/>
                  <a:pt x="294" y="668"/>
                </a:cubicBezTo>
                <a:moveTo>
                  <a:pt x="153" y="608"/>
                </a:moveTo>
                <a:cubicBezTo>
                  <a:pt x="153" y="608"/>
                  <a:pt x="153" y="608"/>
                  <a:pt x="153" y="608"/>
                </a:cubicBezTo>
                <a:cubicBezTo>
                  <a:pt x="153" y="608"/>
                  <a:pt x="152" y="608"/>
                  <a:pt x="152" y="608"/>
                </a:cubicBezTo>
                <a:cubicBezTo>
                  <a:pt x="153" y="608"/>
                  <a:pt x="153" y="607"/>
                  <a:pt x="153" y="607"/>
                </a:cubicBezTo>
                <a:cubicBezTo>
                  <a:pt x="153" y="607"/>
                  <a:pt x="153" y="607"/>
                  <a:pt x="153" y="608"/>
                </a:cubicBezTo>
                <a:moveTo>
                  <a:pt x="156" y="610"/>
                </a:moveTo>
                <a:cubicBezTo>
                  <a:pt x="156" y="610"/>
                  <a:pt x="156" y="610"/>
                  <a:pt x="155" y="610"/>
                </a:cubicBezTo>
                <a:cubicBezTo>
                  <a:pt x="155" y="610"/>
                  <a:pt x="155" y="610"/>
                  <a:pt x="155" y="610"/>
                </a:cubicBezTo>
                <a:cubicBezTo>
                  <a:pt x="155" y="609"/>
                  <a:pt x="156" y="609"/>
                  <a:pt x="156" y="609"/>
                </a:cubicBezTo>
                <a:cubicBezTo>
                  <a:pt x="156" y="609"/>
                  <a:pt x="156" y="609"/>
                  <a:pt x="156" y="610"/>
                </a:cubicBezTo>
                <a:moveTo>
                  <a:pt x="661" y="614"/>
                </a:moveTo>
                <a:cubicBezTo>
                  <a:pt x="661" y="614"/>
                  <a:pt x="662" y="614"/>
                  <a:pt x="662" y="614"/>
                </a:cubicBezTo>
                <a:cubicBezTo>
                  <a:pt x="661" y="614"/>
                  <a:pt x="661" y="615"/>
                  <a:pt x="661" y="615"/>
                </a:cubicBezTo>
                <a:cubicBezTo>
                  <a:pt x="661" y="615"/>
                  <a:pt x="661" y="615"/>
                  <a:pt x="661" y="615"/>
                </a:cubicBezTo>
                <a:cubicBezTo>
                  <a:pt x="661" y="615"/>
                  <a:pt x="661" y="614"/>
                  <a:pt x="661" y="614"/>
                </a:cubicBezTo>
                <a:cubicBezTo>
                  <a:pt x="661" y="614"/>
                  <a:pt x="661" y="614"/>
                  <a:pt x="661" y="614"/>
                </a:cubicBezTo>
                <a:moveTo>
                  <a:pt x="526" y="34"/>
                </a:moveTo>
                <a:cubicBezTo>
                  <a:pt x="525" y="34"/>
                  <a:pt x="525" y="34"/>
                  <a:pt x="525" y="33"/>
                </a:cubicBezTo>
                <a:cubicBezTo>
                  <a:pt x="526" y="33"/>
                  <a:pt x="526" y="34"/>
                  <a:pt x="526" y="34"/>
                </a:cubicBezTo>
                <a:moveTo>
                  <a:pt x="444" y="691"/>
                </a:moveTo>
                <a:cubicBezTo>
                  <a:pt x="444" y="691"/>
                  <a:pt x="444" y="691"/>
                  <a:pt x="444" y="691"/>
                </a:cubicBezTo>
                <a:cubicBezTo>
                  <a:pt x="444" y="691"/>
                  <a:pt x="444" y="691"/>
                  <a:pt x="444" y="692"/>
                </a:cubicBezTo>
                <a:cubicBezTo>
                  <a:pt x="444" y="692"/>
                  <a:pt x="444" y="692"/>
                  <a:pt x="444" y="692"/>
                </a:cubicBezTo>
                <a:cubicBezTo>
                  <a:pt x="443" y="692"/>
                  <a:pt x="443" y="691"/>
                  <a:pt x="444" y="691"/>
                </a:cubicBezTo>
                <a:cubicBezTo>
                  <a:pt x="444" y="691"/>
                  <a:pt x="444" y="691"/>
                  <a:pt x="444" y="691"/>
                </a:cubicBezTo>
                <a:moveTo>
                  <a:pt x="449" y="692"/>
                </a:moveTo>
                <a:cubicBezTo>
                  <a:pt x="449" y="691"/>
                  <a:pt x="448" y="691"/>
                  <a:pt x="448" y="691"/>
                </a:cubicBezTo>
                <a:cubicBezTo>
                  <a:pt x="449" y="691"/>
                  <a:pt x="449" y="691"/>
                  <a:pt x="449" y="691"/>
                </a:cubicBezTo>
                <a:cubicBezTo>
                  <a:pt x="449" y="691"/>
                  <a:pt x="449" y="692"/>
                  <a:pt x="449" y="692"/>
                </a:cubicBezTo>
                <a:cubicBezTo>
                  <a:pt x="449" y="692"/>
                  <a:pt x="449" y="692"/>
                  <a:pt x="449" y="692"/>
                </a:cubicBezTo>
                <a:moveTo>
                  <a:pt x="519" y="16"/>
                </a:moveTo>
                <a:cubicBezTo>
                  <a:pt x="519" y="16"/>
                  <a:pt x="518" y="16"/>
                  <a:pt x="519" y="16"/>
                </a:cubicBezTo>
                <a:cubicBezTo>
                  <a:pt x="519" y="15"/>
                  <a:pt x="519" y="16"/>
                  <a:pt x="519" y="16"/>
                </a:cubicBezTo>
                <a:cubicBezTo>
                  <a:pt x="519" y="16"/>
                  <a:pt x="519" y="16"/>
                  <a:pt x="519" y="16"/>
                </a:cubicBezTo>
                <a:cubicBezTo>
                  <a:pt x="519" y="16"/>
                  <a:pt x="519" y="16"/>
                  <a:pt x="519" y="16"/>
                </a:cubicBezTo>
                <a:moveTo>
                  <a:pt x="462" y="693"/>
                </a:moveTo>
                <a:cubicBezTo>
                  <a:pt x="461" y="693"/>
                  <a:pt x="461" y="693"/>
                  <a:pt x="461" y="693"/>
                </a:cubicBezTo>
                <a:cubicBezTo>
                  <a:pt x="461" y="693"/>
                  <a:pt x="461" y="693"/>
                  <a:pt x="461" y="693"/>
                </a:cubicBezTo>
                <a:cubicBezTo>
                  <a:pt x="461" y="693"/>
                  <a:pt x="461" y="693"/>
                  <a:pt x="461" y="693"/>
                </a:cubicBezTo>
                <a:cubicBezTo>
                  <a:pt x="461" y="693"/>
                  <a:pt x="461" y="693"/>
                  <a:pt x="462" y="693"/>
                </a:cubicBezTo>
                <a:moveTo>
                  <a:pt x="342" y="716"/>
                </a:moveTo>
                <a:cubicBezTo>
                  <a:pt x="342" y="717"/>
                  <a:pt x="342" y="717"/>
                  <a:pt x="342" y="717"/>
                </a:cubicBezTo>
                <a:cubicBezTo>
                  <a:pt x="342" y="717"/>
                  <a:pt x="342" y="717"/>
                  <a:pt x="341" y="717"/>
                </a:cubicBezTo>
                <a:cubicBezTo>
                  <a:pt x="341" y="717"/>
                  <a:pt x="341" y="717"/>
                  <a:pt x="341" y="717"/>
                </a:cubicBezTo>
                <a:cubicBezTo>
                  <a:pt x="341" y="717"/>
                  <a:pt x="341" y="717"/>
                  <a:pt x="342" y="716"/>
                </a:cubicBezTo>
                <a:moveTo>
                  <a:pt x="303" y="675"/>
                </a:moveTo>
                <a:cubicBezTo>
                  <a:pt x="303" y="676"/>
                  <a:pt x="302" y="675"/>
                  <a:pt x="302" y="675"/>
                </a:cubicBezTo>
                <a:cubicBezTo>
                  <a:pt x="302" y="675"/>
                  <a:pt x="303" y="675"/>
                  <a:pt x="303" y="675"/>
                </a:cubicBezTo>
                <a:moveTo>
                  <a:pt x="521" y="21"/>
                </a:moveTo>
                <a:cubicBezTo>
                  <a:pt x="521" y="22"/>
                  <a:pt x="521" y="22"/>
                  <a:pt x="521" y="22"/>
                </a:cubicBezTo>
                <a:cubicBezTo>
                  <a:pt x="521" y="22"/>
                  <a:pt x="520" y="22"/>
                  <a:pt x="520" y="22"/>
                </a:cubicBezTo>
                <a:cubicBezTo>
                  <a:pt x="521" y="21"/>
                  <a:pt x="521" y="21"/>
                  <a:pt x="521" y="21"/>
                </a:cubicBezTo>
                <a:cubicBezTo>
                  <a:pt x="521" y="21"/>
                  <a:pt x="521" y="21"/>
                  <a:pt x="521" y="21"/>
                </a:cubicBezTo>
                <a:moveTo>
                  <a:pt x="344" y="686"/>
                </a:moveTo>
                <a:cubicBezTo>
                  <a:pt x="344" y="686"/>
                  <a:pt x="344" y="686"/>
                  <a:pt x="343" y="686"/>
                </a:cubicBezTo>
                <a:cubicBezTo>
                  <a:pt x="343" y="686"/>
                  <a:pt x="343" y="686"/>
                  <a:pt x="343" y="685"/>
                </a:cubicBezTo>
                <a:cubicBezTo>
                  <a:pt x="343" y="685"/>
                  <a:pt x="343" y="685"/>
                  <a:pt x="343" y="685"/>
                </a:cubicBezTo>
                <a:cubicBezTo>
                  <a:pt x="344" y="685"/>
                  <a:pt x="344" y="685"/>
                  <a:pt x="344" y="686"/>
                </a:cubicBezTo>
                <a:moveTo>
                  <a:pt x="342" y="687"/>
                </a:moveTo>
                <a:cubicBezTo>
                  <a:pt x="342" y="687"/>
                  <a:pt x="342" y="687"/>
                  <a:pt x="342" y="687"/>
                </a:cubicBezTo>
                <a:cubicBezTo>
                  <a:pt x="342" y="687"/>
                  <a:pt x="342" y="688"/>
                  <a:pt x="341" y="688"/>
                </a:cubicBezTo>
                <a:cubicBezTo>
                  <a:pt x="341" y="688"/>
                  <a:pt x="341" y="688"/>
                  <a:pt x="341" y="688"/>
                </a:cubicBezTo>
                <a:cubicBezTo>
                  <a:pt x="341" y="688"/>
                  <a:pt x="341" y="688"/>
                  <a:pt x="341" y="687"/>
                </a:cubicBezTo>
                <a:cubicBezTo>
                  <a:pt x="341" y="687"/>
                  <a:pt x="341" y="687"/>
                  <a:pt x="342" y="687"/>
                </a:cubicBezTo>
                <a:moveTo>
                  <a:pt x="341" y="689"/>
                </a:moveTo>
                <a:cubicBezTo>
                  <a:pt x="341" y="689"/>
                  <a:pt x="340" y="689"/>
                  <a:pt x="340" y="688"/>
                </a:cubicBezTo>
                <a:cubicBezTo>
                  <a:pt x="340" y="688"/>
                  <a:pt x="341" y="688"/>
                  <a:pt x="341" y="688"/>
                </a:cubicBezTo>
                <a:moveTo>
                  <a:pt x="449" y="689"/>
                </a:moveTo>
                <a:cubicBezTo>
                  <a:pt x="449" y="689"/>
                  <a:pt x="449" y="689"/>
                  <a:pt x="449" y="689"/>
                </a:cubicBezTo>
                <a:cubicBezTo>
                  <a:pt x="449" y="689"/>
                  <a:pt x="449" y="689"/>
                  <a:pt x="449" y="690"/>
                </a:cubicBezTo>
                <a:cubicBezTo>
                  <a:pt x="448" y="690"/>
                  <a:pt x="448" y="689"/>
                  <a:pt x="448" y="689"/>
                </a:cubicBezTo>
                <a:cubicBezTo>
                  <a:pt x="448" y="689"/>
                  <a:pt x="449" y="689"/>
                  <a:pt x="449" y="689"/>
                </a:cubicBezTo>
                <a:moveTo>
                  <a:pt x="142" y="286"/>
                </a:moveTo>
                <a:cubicBezTo>
                  <a:pt x="142" y="286"/>
                  <a:pt x="142" y="287"/>
                  <a:pt x="141" y="286"/>
                </a:cubicBezTo>
                <a:cubicBezTo>
                  <a:pt x="141" y="286"/>
                  <a:pt x="141" y="286"/>
                  <a:pt x="141" y="286"/>
                </a:cubicBezTo>
                <a:moveTo>
                  <a:pt x="619" y="289"/>
                </a:moveTo>
                <a:cubicBezTo>
                  <a:pt x="619" y="289"/>
                  <a:pt x="619" y="289"/>
                  <a:pt x="619" y="289"/>
                </a:cubicBezTo>
                <a:cubicBezTo>
                  <a:pt x="620" y="289"/>
                  <a:pt x="620" y="289"/>
                  <a:pt x="620" y="289"/>
                </a:cubicBezTo>
                <a:cubicBezTo>
                  <a:pt x="620" y="289"/>
                  <a:pt x="620" y="289"/>
                  <a:pt x="619" y="289"/>
                </a:cubicBezTo>
                <a:cubicBezTo>
                  <a:pt x="619" y="289"/>
                  <a:pt x="619" y="289"/>
                  <a:pt x="619" y="289"/>
                </a:cubicBezTo>
                <a:moveTo>
                  <a:pt x="620" y="290"/>
                </a:moveTo>
                <a:cubicBezTo>
                  <a:pt x="620" y="291"/>
                  <a:pt x="620" y="291"/>
                  <a:pt x="620" y="291"/>
                </a:cubicBezTo>
                <a:cubicBezTo>
                  <a:pt x="620" y="291"/>
                  <a:pt x="620" y="291"/>
                  <a:pt x="619" y="291"/>
                </a:cubicBezTo>
                <a:cubicBezTo>
                  <a:pt x="619" y="291"/>
                  <a:pt x="619" y="291"/>
                  <a:pt x="619" y="291"/>
                </a:cubicBezTo>
                <a:cubicBezTo>
                  <a:pt x="619" y="291"/>
                  <a:pt x="619" y="291"/>
                  <a:pt x="619" y="291"/>
                </a:cubicBezTo>
                <a:cubicBezTo>
                  <a:pt x="619" y="291"/>
                  <a:pt x="619" y="291"/>
                  <a:pt x="620" y="290"/>
                </a:cubicBezTo>
                <a:moveTo>
                  <a:pt x="154" y="293"/>
                </a:moveTo>
                <a:cubicBezTo>
                  <a:pt x="154" y="293"/>
                  <a:pt x="153" y="293"/>
                  <a:pt x="153" y="292"/>
                </a:cubicBezTo>
                <a:cubicBezTo>
                  <a:pt x="154" y="292"/>
                  <a:pt x="154" y="293"/>
                  <a:pt x="154" y="293"/>
                </a:cubicBezTo>
                <a:moveTo>
                  <a:pt x="194" y="129"/>
                </a:moveTo>
                <a:cubicBezTo>
                  <a:pt x="194" y="129"/>
                  <a:pt x="194" y="129"/>
                  <a:pt x="194" y="129"/>
                </a:cubicBezTo>
                <a:cubicBezTo>
                  <a:pt x="193" y="129"/>
                  <a:pt x="193" y="129"/>
                  <a:pt x="193" y="129"/>
                </a:cubicBezTo>
                <a:cubicBezTo>
                  <a:pt x="193" y="129"/>
                  <a:pt x="193" y="128"/>
                  <a:pt x="194" y="128"/>
                </a:cubicBezTo>
                <a:moveTo>
                  <a:pt x="192" y="128"/>
                </a:moveTo>
                <a:cubicBezTo>
                  <a:pt x="192" y="128"/>
                  <a:pt x="192" y="128"/>
                  <a:pt x="192" y="128"/>
                </a:cubicBezTo>
                <a:cubicBezTo>
                  <a:pt x="191" y="128"/>
                  <a:pt x="191" y="128"/>
                  <a:pt x="191" y="128"/>
                </a:cubicBezTo>
                <a:cubicBezTo>
                  <a:pt x="191" y="128"/>
                  <a:pt x="192" y="127"/>
                  <a:pt x="192" y="127"/>
                </a:cubicBezTo>
                <a:cubicBezTo>
                  <a:pt x="192" y="127"/>
                  <a:pt x="192" y="128"/>
                  <a:pt x="192" y="128"/>
                </a:cubicBezTo>
                <a:moveTo>
                  <a:pt x="187" y="127"/>
                </a:moveTo>
                <a:cubicBezTo>
                  <a:pt x="187" y="127"/>
                  <a:pt x="187" y="127"/>
                  <a:pt x="187" y="126"/>
                </a:cubicBezTo>
                <a:cubicBezTo>
                  <a:pt x="187" y="126"/>
                  <a:pt x="187" y="127"/>
                  <a:pt x="187" y="127"/>
                </a:cubicBezTo>
                <a:cubicBezTo>
                  <a:pt x="187" y="127"/>
                  <a:pt x="187" y="127"/>
                  <a:pt x="187" y="127"/>
                </a:cubicBezTo>
                <a:cubicBezTo>
                  <a:pt x="187" y="127"/>
                  <a:pt x="187" y="127"/>
                  <a:pt x="187" y="127"/>
                </a:cubicBezTo>
                <a:moveTo>
                  <a:pt x="769" y="253"/>
                </a:moveTo>
                <a:cubicBezTo>
                  <a:pt x="769" y="253"/>
                  <a:pt x="769" y="253"/>
                  <a:pt x="769" y="253"/>
                </a:cubicBezTo>
                <a:cubicBezTo>
                  <a:pt x="769" y="252"/>
                  <a:pt x="770" y="253"/>
                  <a:pt x="770" y="253"/>
                </a:cubicBezTo>
                <a:cubicBezTo>
                  <a:pt x="770" y="253"/>
                  <a:pt x="770" y="253"/>
                  <a:pt x="770" y="253"/>
                </a:cubicBezTo>
                <a:cubicBezTo>
                  <a:pt x="770" y="253"/>
                  <a:pt x="770" y="253"/>
                  <a:pt x="769" y="253"/>
                </a:cubicBezTo>
                <a:moveTo>
                  <a:pt x="771" y="254"/>
                </a:moveTo>
                <a:cubicBezTo>
                  <a:pt x="771" y="254"/>
                  <a:pt x="770" y="254"/>
                  <a:pt x="770" y="254"/>
                </a:cubicBezTo>
                <a:cubicBezTo>
                  <a:pt x="770" y="254"/>
                  <a:pt x="770" y="254"/>
                  <a:pt x="770" y="254"/>
                </a:cubicBezTo>
                <a:cubicBezTo>
                  <a:pt x="770" y="254"/>
                  <a:pt x="770" y="253"/>
                  <a:pt x="770" y="253"/>
                </a:cubicBezTo>
                <a:cubicBezTo>
                  <a:pt x="770" y="253"/>
                  <a:pt x="770" y="253"/>
                  <a:pt x="770" y="253"/>
                </a:cubicBezTo>
                <a:cubicBezTo>
                  <a:pt x="770" y="254"/>
                  <a:pt x="771" y="254"/>
                  <a:pt x="771" y="254"/>
                </a:cubicBezTo>
                <a:moveTo>
                  <a:pt x="128" y="117"/>
                </a:moveTo>
                <a:cubicBezTo>
                  <a:pt x="127" y="117"/>
                  <a:pt x="127" y="118"/>
                  <a:pt x="127" y="118"/>
                </a:cubicBezTo>
                <a:cubicBezTo>
                  <a:pt x="127" y="118"/>
                  <a:pt x="127" y="118"/>
                  <a:pt x="127" y="117"/>
                </a:cubicBezTo>
                <a:cubicBezTo>
                  <a:pt x="127" y="117"/>
                  <a:pt x="127" y="117"/>
                  <a:pt x="127" y="117"/>
                </a:cubicBezTo>
                <a:cubicBezTo>
                  <a:pt x="127" y="117"/>
                  <a:pt x="127" y="117"/>
                  <a:pt x="128" y="117"/>
                </a:cubicBezTo>
                <a:moveTo>
                  <a:pt x="96" y="351"/>
                </a:moveTo>
                <a:cubicBezTo>
                  <a:pt x="96" y="351"/>
                  <a:pt x="95" y="351"/>
                  <a:pt x="95" y="351"/>
                </a:cubicBezTo>
                <a:cubicBezTo>
                  <a:pt x="96" y="351"/>
                  <a:pt x="96" y="350"/>
                  <a:pt x="96" y="350"/>
                </a:cubicBezTo>
                <a:cubicBezTo>
                  <a:pt x="96" y="350"/>
                  <a:pt x="96" y="351"/>
                  <a:pt x="96" y="351"/>
                </a:cubicBezTo>
                <a:cubicBezTo>
                  <a:pt x="96" y="351"/>
                  <a:pt x="96" y="351"/>
                  <a:pt x="96" y="351"/>
                </a:cubicBezTo>
                <a:moveTo>
                  <a:pt x="110" y="352"/>
                </a:moveTo>
                <a:cubicBezTo>
                  <a:pt x="110" y="352"/>
                  <a:pt x="110" y="351"/>
                  <a:pt x="110" y="351"/>
                </a:cubicBezTo>
                <a:cubicBezTo>
                  <a:pt x="110" y="351"/>
                  <a:pt x="110" y="352"/>
                  <a:pt x="111" y="352"/>
                </a:cubicBezTo>
                <a:moveTo>
                  <a:pt x="561" y="94"/>
                </a:moveTo>
                <a:cubicBezTo>
                  <a:pt x="561" y="95"/>
                  <a:pt x="561" y="95"/>
                  <a:pt x="561" y="95"/>
                </a:cubicBezTo>
                <a:cubicBezTo>
                  <a:pt x="561" y="95"/>
                  <a:pt x="560" y="95"/>
                  <a:pt x="560" y="95"/>
                </a:cubicBezTo>
                <a:cubicBezTo>
                  <a:pt x="560" y="94"/>
                  <a:pt x="561" y="94"/>
                  <a:pt x="561" y="94"/>
                </a:cubicBezTo>
                <a:cubicBezTo>
                  <a:pt x="561" y="94"/>
                  <a:pt x="561" y="94"/>
                  <a:pt x="561" y="94"/>
                </a:cubicBezTo>
                <a:moveTo>
                  <a:pt x="102" y="329"/>
                </a:moveTo>
                <a:cubicBezTo>
                  <a:pt x="103" y="329"/>
                  <a:pt x="103" y="330"/>
                  <a:pt x="103" y="330"/>
                </a:cubicBezTo>
                <a:cubicBezTo>
                  <a:pt x="102" y="330"/>
                  <a:pt x="102" y="330"/>
                  <a:pt x="102" y="329"/>
                </a:cubicBezTo>
                <a:moveTo>
                  <a:pt x="98" y="331"/>
                </a:moveTo>
                <a:cubicBezTo>
                  <a:pt x="98" y="331"/>
                  <a:pt x="98" y="331"/>
                  <a:pt x="98" y="331"/>
                </a:cubicBezTo>
                <a:cubicBezTo>
                  <a:pt x="98" y="331"/>
                  <a:pt x="98" y="331"/>
                  <a:pt x="97" y="331"/>
                </a:cubicBezTo>
                <a:cubicBezTo>
                  <a:pt x="97" y="330"/>
                  <a:pt x="98" y="330"/>
                  <a:pt x="98" y="330"/>
                </a:cubicBezTo>
                <a:cubicBezTo>
                  <a:pt x="98" y="330"/>
                  <a:pt x="98" y="331"/>
                  <a:pt x="98" y="331"/>
                </a:cubicBezTo>
                <a:moveTo>
                  <a:pt x="812" y="332"/>
                </a:moveTo>
                <a:cubicBezTo>
                  <a:pt x="812" y="332"/>
                  <a:pt x="812" y="332"/>
                  <a:pt x="812" y="332"/>
                </a:cubicBezTo>
                <a:cubicBezTo>
                  <a:pt x="812" y="332"/>
                  <a:pt x="812" y="332"/>
                  <a:pt x="812" y="332"/>
                </a:cubicBezTo>
                <a:cubicBezTo>
                  <a:pt x="811" y="332"/>
                  <a:pt x="811" y="331"/>
                  <a:pt x="812" y="331"/>
                </a:cubicBezTo>
                <a:cubicBezTo>
                  <a:pt x="812" y="331"/>
                  <a:pt x="812" y="331"/>
                  <a:pt x="812" y="331"/>
                </a:cubicBezTo>
                <a:cubicBezTo>
                  <a:pt x="812" y="331"/>
                  <a:pt x="812" y="332"/>
                  <a:pt x="812" y="332"/>
                </a:cubicBezTo>
                <a:moveTo>
                  <a:pt x="561" y="97"/>
                </a:moveTo>
                <a:cubicBezTo>
                  <a:pt x="561" y="97"/>
                  <a:pt x="560" y="97"/>
                  <a:pt x="560" y="96"/>
                </a:cubicBezTo>
                <a:cubicBezTo>
                  <a:pt x="560" y="96"/>
                  <a:pt x="560" y="96"/>
                  <a:pt x="560" y="96"/>
                </a:cubicBezTo>
                <a:cubicBezTo>
                  <a:pt x="561" y="96"/>
                  <a:pt x="561" y="96"/>
                  <a:pt x="561" y="96"/>
                </a:cubicBezTo>
                <a:cubicBezTo>
                  <a:pt x="561" y="97"/>
                  <a:pt x="561" y="97"/>
                  <a:pt x="561" y="97"/>
                </a:cubicBezTo>
                <a:moveTo>
                  <a:pt x="95" y="162"/>
                </a:moveTo>
                <a:cubicBezTo>
                  <a:pt x="95" y="162"/>
                  <a:pt x="95" y="162"/>
                  <a:pt x="95" y="162"/>
                </a:cubicBezTo>
                <a:cubicBezTo>
                  <a:pt x="95" y="162"/>
                  <a:pt x="95" y="162"/>
                  <a:pt x="95" y="162"/>
                </a:cubicBezTo>
                <a:cubicBezTo>
                  <a:pt x="95" y="162"/>
                  <a:pt x="95" y="162"/>
                  <a:pt x="95" y="161"/>
                </a:cubicBezTo>
                <a:cubicBezTo>
                  <a:pt x="95" y="162"/>
                  <a:pt x="95" y="162"/>
                  <a:pt x="95" y="162"/>
                </a:cubicBezTo>
                <a:moveTo>
                  <a:pt x="459" y="137"/>
                </a:moveTo>
                <a:cubicBezTo>
                  <a:pt x="459" y="136"/>
                  <a:pt x="459" y="136"/>
                  <a:pt x="459" y="136"/>
                </a:cubicBezTo>
                <a:cubicBezTo>
                  <a:pt x="459" y="136"/>
                  <a:pt x="459" y="136"/>
                  <a:pt x="459" y="136"/>
                </a:cubicBezTo>
                <a:cubicBezTo>
                  <a:pt x="459" y="136"/>
                  <a:pt x="459" y="136"/>
                  <a:pt x="460" y="136"/>
                </a:cubicBezTo>
                <a:cubicBezTo>
                  <a:pt x="460" y="136"/>
                  <a:pt x="459" y="136"/>
                  <a:pt x="459" y="137"/>
                </a:cubicBezTo>
                <a:moveTo>
                  <a:pt x="93" y="166"/>
                </a:moveTo>
                <a:cubicBezTo>
                  <a:pt x="94" y="167"/>
                  <a:pt x="93" y="167"/>
                  <a:pt x="93" y="167"/>
                </a:cubicBezTo>
                <a:cubicBezTo>
                  <a:pt x="93" y="166"/>
                  <a:pt x="93" y="166"/>
                  <a:pt x="93" y="166"/>
                </a:cubicBezTo>
                <a:moveTo>
                  <a:pt x="560" y="169"/>
                </a:moveTo>
                <a:cubicBezTo>
                  <a:pt x="561" y="169"/>
                  <a:pt x="561" y="169"/>
                  <a:pt x="561" y="170"/>
                </a:cubicBezTo>
                <a:cubicBezTo>
                  <a:pt x="561" y="170"/>
                  <a:pt x="560" y="170"/>
                  <a:pt x="560" y="170"/>
                </a:cubicBezTo>
                <a:moveTo>
                  <a:pt x="560" y="173"/>
                </a:moveTo>
                <a:cubicBezTo>
                  <a:pt x="561" y="173"/>
                  <a:pt x="561" y="173"/>
                  <a:pt x="561" y="173"/>
                </a:cubicBezTo>
                <a:cubicBezTo>
                  <a:pt x="561" y="174"/>
                  <a:pt x="560" y="174"/>
                  <a:pt x="560" y="174"/>
                </a:cubicBezTo>
                <a:moveTo>
                  <a:pt x="620" y="134"/>
                </a:moveTo>
                <a:cubicBezTo>
                  <a:pt x="620" y="135"/>
                  <a:pt x="620" y="135"/>
                  <a:pt x="619" y="135"/>
                </a:cubicBezTo>
                <a:cubicBezTo>
                  <a:pt x="619" y="134"/>
                  <a:pt x="619" y="134"/>
                  <a:pt x="619" y="134"/>
                </a:cubicBezTo>
                <a:moveTo>
                  <a:pt x="185" y="146"/>
                </a:moveTo>
                <a:cubicBezTo>
                  <a:pt x="185" y="146"/>
                  <a:pt x="185" y="146"/>
                  <a:pt x="185" y="146"/>
                </a:cubicBezTo>
                <a:cubicBezTo>
                  <a:pt x="185" y="146"/>
                  <a:pt x="185" y="146"/>
                  <a:pt x="185" y="146"/>
                </a:cubicBezTo>
                <a:cubicBezTo>
                  <a:pt x="185" y="146"/>
                  <a:pt x="185" y="145"/>
                  <a:pt x="185" y="145"/>
                </a:cubicBezTo>
                <a:cubicBezTo>
                  <a:pt x="185" y="145"/>
                  <a:pt x="185" y="146"/>
                  <a:pt x="185" y="146"/>
                </a:cubicBezTo>
                <a:moveTo>
                  <a:pt x="639" y="146"/>
                </a:moveTo>
                <a:cubicBezTo>
                  <a:pt x="639" y="146"/>
                  <a:pt x="639" y="146"/>
                  <a:pt x="639" y="146"/>
                </a:cubicBezTo>
                <a:cubicBezTo>
                  <a:pt x="638" y="146"/>
                  <a:pt x="638" y="146"/>
                  <a:pt x="638" y="146"/>
                </a:cubicBezTo>
                <a:cubicBezTo>
                  <a:pt x="638" y="146"/>
                  <a:pt x="638" y="145"/>
                  <a:pt x="638" y="145"/>
                </a:cubicBezTo>
                <a:cubicBezTo>
                  <a:pt x="638" y="145"/>
                  <a:pt x="638" y="145"/>
                  <a:pt x="638" y="145"/>
                </a:cubicBezTo>
                <a:cubicBezTo>
                  <a:pt x="639" y="145"/>
                  <a:pt x="639" y="146"/>
                  <a:pt x="639" y="146"/>
                </a:cubicBezTo>
                <a:moveTo>
                  <a:pt x="465" y="137"/>
                </a:moveTo>
                <a:cubicBezTo>
                  <a:pt x="465" y="137"/>
                  <a:pt x="465" y="137"/>
                  <a:pt x="465" y="137"/>
                </a:cubicBezTo>
                <a:cubicBezTo>
                  <a:pt x="465" y="137"/>
                  <a:pt x="465" y="138"/>
                  <a:pt x="465" y="138"/>
                </a:cubicBezTo>
                <a:cubicBezTo>
                  <a:pt x="465" y="137"/>
                  <a:pt x="465" y="137"/>
                  <a:pt x="465" y="137"/>
                </a:cubicBezTo>
                <a:cubicBezTo>
                  <a:pt x="465" y="137"/>
                  <a:pt x="465" y="137"/>
                  <a:pt x="465" y="137"/>
                </a:cubicBezTo>
                <a:moveTo>
                  <a:pt x="257" y="156"/>
                </a:moveTo>
                <a:cubicBezTo>
                  <a:pt x="256" y="156"/>
                  <a:pt x="256" y="157"/>
                  <a:pt x="256" y="157"/>
                </a:cubicBezTo>
                <a:cubicBezTo>
                  <a:pt x="256" y="156"/>
                  <a:pt x="256" y="156"/>
                  <a:pt x="256" y="156"/>
                </a:cubicBezTo>
                <a:cubicBezTo>
                  <a:pt x="256" y="156"/>
                  <a:pt x="256" y="156"/>
                  <a:pt x="256" y="156"/>
                </a:cubicBezTo>
                <a:cubicBezTo>
                  <a:pt x="256" y="156"/>
                  <a:pt x="256" y="156"/>
                  <a:pt x="256" y="156"/>
                </a:cubicBezTo>
                <a:cubicBezTo>
                  <a:pt x="256" y="156"/>
                  <a:pt x="256" y="156"/>
                  <a:pt x="257" y="156"/>
                </a:cubicBezTo>
                <a:moveTo>
                  <a:pt x="81" y="159"/>
                </a:moveTo>
                <a:cubicBezTo>
                  <a:pt x="80" y="159"/>
                  <a:pt x="80" y="159"/>
                  <a:pt x="80" y="159"/>
                </a:cubicBezTo>
                <a:cubicBezTo>
                  <a:pt x="80" y="158"/>
                  <a:pt x="80" y="158"/>
                  <a:pt x="81" y="158"/>
                </a:cubicBezTo>
                <a:cubicBezTo>
                  <a:pt x="81" y="158"/>
                  <a:pt x="81" y="158"/>
                  <a:pt x="81" y="159"/>
                </a:cubicBezTo>
                <a:moveTo>
                  <a:pt x="95" y="159"/>
                </a:moveTo>
                <a:cubicBezTo>
                  <a:pt x="95" y="159"/>
                  <a:pt x="95" y="160"/>
                  <a:pt x="94" y="160"/>
                </a:cubicBezTo>
                <a:cubicBezTo>
                  <a:pt x="94" y="159"/>
                  <a:pt x="95" y="159"/>
                  <a:pt x="95" y="159"/>
                </a:cubicBezTo>
                <a:moveTo>
                  <a:pt x="87" y="161"/>
                </a:moveTo>
                <a:cubicBezTo>
                  <a:pt x="87" y="161"/>
                  <a:pt x="86" y="161"/>
                  <a:pt x="86" y="161"/>
                </a:cubicBezTo>
                <a:cubicBezTo>
                  <a:pt x="86" y="161"/>
                  <a:pt x="86" y="161"/>
                  <a:pt x="86" y="160"/>
                </a:cubicBezTo>
                <a:cubicBezTo>
                  <a:pt x="87" y="160"/>
                  <a:pt x="87" y="160"/>
                  <a:pt x="87" y="160"/>
                </a:cubicBezTo>
                <a:cubicBezTo>
                  <a:pt x="87" y="161"/>
                  <a:pt x="87" y="161"/>
                  <a:pt x="87" y="161"/>
                </a:cubicBezTo>
                <a:moveTo>
                  <a:pt x="461" y="136"/>
                </a:moveTo>
                <a:cubicBezTo>
                  <a:pt x="461" y="136"/>
                  <a:pt x="461" y="137"/>
                  <a:pt x="461" y="137"/>
                </a:cubicBezTo>
                <a:cubicBezTo>
                  <a:pt x="461" y="137"/>
                  <a:pt x="461" y="137"/>
                  <a:pt x="461" y="136"/>
                </a:cubicBezTo>
                <a:cubicBezTo>
                  <a:pt x="461" y="136"/>
                  <a:pt x="461" y="136"/>
                  <a:pt x="461" y="136"/>
                </a:cubicBezTo>
                <a:cubicBezTo>
                  <a:pt x="461" y="136"/>
                  <a:pt x="461" y="136"/>
                  <a:pt x="461" y="136"/>
                </a:cubicBezTo>
                <a:moveTo>
                  <a:pt x="133" y="210"/>
                </a:moveTo>
                <a:cubicBezTo>
                  <a:pt x="133" y="210"/>
                  <a:pt x="133" y="211"/>
                  <a:pt x="133" y="211"/>
                </a:cubicBezTo>
                <a:cubicBezTo>
                  <a:pt x="133" y="211"/>
                  <a:pt x="133" y="210"/>
                  <a:pt x="133" y="210"/>
                </a:cubicBezTo>
                <a:cubicBezTo>
                  <a:pt x="133" y="210"/>
                  <a:pt x="133" y="210"/>
                  <a:pt x="133" y="210"/>
                </a:cubicBezTo>
                <a:cubicBezTo>
                  <a:pt x="133" y="210"/>
                  <a:pt x="133" y="210"/>
                  <a:pt x="133" y="210"/>
                </a:cubicBezTo>
                <a:moveTo>
                  <a:pt x="184" y="132"/>
                </a:moveTo>
                <a:cubicBezTo>
                  <a:pt x="183" y="133"/>
                  <a:pt x="183" y="133"/>
                  <a:pt x="183" y="133"/>
                </a:cubicBezTo>
                <a:cubicBezTo>
                  <a:pt x="182" y="132"/>
                  <a:pt x="183" y="132"/>
                  <a:pt x="183" y="132"/>
                </a:cubicBezTo>
                <a:cubicBezTo>
                  <a:pt x="183" y="132"/>
                  <a:pt x="184" y="132"/>
                  <a:pt x="184" y="132"/>
                </a:cubicBezTo>
                <a:cubicBezTo>
                  <a:pt x="184" y="132"/>
                  <a:pt x="184" y="132"/>
                  <a:pt x="184" y="132"/>
                </a:cubicBezTo>
                <a:moveTo>
                  <a:pt x="149" y="220"/>
                </a:moveTo>
                <a:cubicBezTo>
                  <a:pt x="149" y="220"/>
                  <a:pt x="149" y="220"/>
                  <a:pt x="149" y="220"/>
                </a:cubicBezTo>
                <a:cubicBezTo>
                  <a:pt x="149" y="220"/>
                  <a:pt x="149" y="219"/>
                  <a:pt x="149" y="219"/>
                </a:cubicBezTo>
                <a:cubicBezTo>
                  <a:pt x="149" y="219"/>
                  <a:pt x="149" y="220"/>
                  <a:pt x="149" y="220"/>
                </a:cubicBezTo>
                <a:cubicBezTo>
                  <a:pt x="149" y="220"/>
                  <a:pt x="149" y="220"/>
                  <a:pt x="149" y="220"/>
                </a:cubicBezTo>
                <a:moveTo>
                  <a:pt x="773" y="219"/>
                </a:moveTo>
                <a:cubicBezTo>
                  <a:pt x="773" y="219"/>
                  <a:pt x="774" y="219"/>
                  <a:pt x="773" y="220"/>
                </a:cubicBezTo>
                <a:cubicBezTo>
                  <a:pt x="773" y="220"/>
                  <a:pt x="773" y="220"/>
                  <a:pt x="773" y="220"/>
                </a:cubicBezTo>
                <a:moveTo>
                  <a:pt x="462" y="132"/>
                </a:moveTo>
                <a:cubicBezTo>
                  <a:pt x="461" y="132"/>
                  <a:pt x="461" y="132"/>
                  <a:pt x="461" y="132"/>
                </a:cubicBezTo>
                <a:cubicBezTo>
                  <a:pt x="461" y="132"/>
                  <a:pt x="461" y="132"/>
                  <a:pt x="461" y="132"/>
                </a:cubicBezTo>
                <a:cubicBezTo>
                  <a:pt x="461" y="131"/>
                  <a:pt x="461" y="131"/>
                  <a:pt x="461" y="131"/>
                </a:cubicBezTo>
                <a:cubicBezTo>
                  <a:pt x="461" y="131"/>
                  <a:pt x="461" y="131"/>
                  <a:pt x="462" y="132"/>
                </a:cubicBezTo>
                <a:moveTo>
                  <a:pt x="464" y="131"/>
                </a:moveTo>
                <a:cubicBezTo>
                  <a:pt x="464" y="131"/>
                  <a:pt x="464" y="131"/>
                  <a:pt x="463" y="131"/>
                </a:cubicBezTo>
                <a:cubicBezTo>
                  <a:pt x="464" y="130"/>
                  <a:pt x="464" y="130"/>
                  <a:pt x="464" y="130"/>
                </a:cubicBezTo>
                <a:cubicBezTo>
                  <a:pt x="464" y="130"/>
                  <a:pt x="464" y="130"/>
                  <a:pt x="464" y="131"/>
                </a:cubicBezTo>
                <a:cubicBezTo>
                  <a:pt x="464" y="131"/>
                  <a:pt x="464" y="131"/>
                  <a:pt x="464" y="131"/>
                </a:cubicBezTo>
                <a:moveTo>
                  <a:pt x="578" y="176"/>
                </a:moveTo>
                <a:cubicBezTo>
                  <a:pt x="578" y="176"/>
                  <a:pt x="578" y="177"/>
                  <a:pt x="578" y="176"/>
                </a:cubicBezTo>
                <a:cubicBezTo>
                  <a:pt x="577" y="176"/>
                  <a:pt x="577" y="176"/>
                  <a:pt x="577" y="176"/>
                </a:cubicBezTo>
                <a:moveTo>
                  <a:pt x="218" y="177"/>
                </a:moveTo>
                <a:cubicBezTo>
                  <a:pt x="218" y="177"/>
                  <a:pt x="217" y="177"/>
                  <a:pt x="217" y="178"/>
                </a:cubicBezTo>
                <a:cubicBezTo>
                  <a:pt x="217" y="177"/>
                  <a:pt x="217" y="177"/>
                  <a:pt x="217" y="177"/>
                </a:cubicBezTo>
                <a:cubicBezTo>
                  <a:pt x="217" y="177"/>
                  <a:pt x="217" y="177"/>
                  <a:pt x="217" y="177"/>
                </a:cubicBezTo>
                <a:moveTo>
                  <a:pt x="462" y="134"/>
                </a:moveTo>
                <a:cubicBezTo>
                  <a:pt x="461" y="134"/>
                  <a:pt x="461" y="135"/>
                  <a:pt x="461" y="135"/>
                </a:cubicBezTo>
                <a:cubicBezTo>
                  <a:pt x="461" y="135"/>
                  <a:pt x="461" y="134"/>
                  <a:pt x="461" y="134"/>
                </a:cubicBezTo>
                <a:cubicBezTo>
                  <a:pt x="461" y="134"/>
                  <a:pt x="461" y="134"/>
                  <a:pt x="461" y="134"/>
                </a:cubicBezTo>
                <a:cubicBezTo>
                  <a:pt x="461" y="134"/>
                  <a:pt x="461" y="134"/>
                  <a:pt x="462" y="134"/>
                </a:cubicBezTo>
                <a:moveTo>
                  <a:pt x="581" y="179"/>
                </a:moveTo>
                <a:cubicBezTo>
                  <a:pt x="581" y="180"/>
                  <a:pt x="581" y="180"/>
                  <a:pt x="581" y="180"/>
                </a:cubicBezTo>
                <a:cubicBezTo>
                  <a:pt x="581" y="180"/>
                  <a:pt x="581" y="180"/>
                  <a:pt x="581" y="180"/>
                </a:cubicBezTo>
                <a:cubicBezTo>
                  <a:pt x="580" y="180"/>
                  <a:pt x="580" y="180"/>
                  <a:pt x="580" y="180"/>
                </a:cubicBezTo>
                <a:cubicBezTo>
                  <a:pt x="580" y="180"/>
                  <a:pt x="580" y="180"/>
                  <a:pt x="581" y="179"/>
                </a:cubicBezTo>
                <a:moveTo>
                  <a:pt x="459" y="134"/>
                </a:moveTo>
                <a:cubicBezTo>
                  <a:pt x="459" y="134"/>
                  <a:pt x="459" y="134"/>
                  <a:pt x="459" y="135"/>
                </a:cubicBezTo>
                <a:cubicBezTo>
                  <a:pt x="459" y="135"/>
                  <a:pt x="459" y="135"/>
                  <a:pt x="459" y="135"/>
                </a:cubicBezTo>
                <a:cubicBezTo>
                  <a:pt x="459" y="135"/>
                  <a:pt x="459" y="134"/>
                  <a:pt x="459" y="134"/>
                </a:cubicBezTo>
                <a:cubicBezTo>
                  <a:pt x="459" y="134"/>
                  <a:pt x="459" y="134"/>
                  <a:pt x="459" y="134"/>
                </a:cubicBezTo>
                <a:moveTo>
                  <a:pt x="633" y="186"/>
                </a:moveTo>
                <a:cubicBezTo>
                  <a:pt x="633" y="186"/>
                  <a:pt x="632" y="186"/>
                  <a:pt x="632" y="186"/>
                </a:cubicBezTo>
                <a:cubicBezTo>
                  <a:pt x="633" y="185"/>
                  <a:pt x="633" y="185"/>
                  <a:pt x="633" y="186"/>
                </a:cubicBezTo>
                <a:cubicBezTo>
                  <a:pt x="633" y="186"/>
                  <a:pt x="633" y="186"/>
                  <a:pt x="633" y="186"/>
                </a:cubicBezTo>
                <a:cubicBezTo>
                  <a:pt x="633" y="186"/>
                  <a:pt x="633" y="186"/>
                  <a:pt x="633" y="186"/>
                </a:cubicBezTo>
                <a:moveTo>
                  <a:pt x="626" y="187"/>
                </a:moveTo>
                <a:cubicBezTo>
                  <a:pt x="626" y="187"/>
                  <a:pt x="626" y="187"/>
                  <a:pt x="626" y="186"/>
                </a:cubicBezTo>
                <a:cubicBezTo>
                  <a:pt x="626" y="186"/>
                  <a:pt x="626" y="186"/>
                  <a:pt x="627" y="187"/>
                </a:cubicBezTo>
                <a:cubicBezTo>
                  <a:pt x="627" y="187"/>
                  <a:pt x="627" y="187"/>
                  <a:pt x="627" y="187"/>
                </a:cubicBezTo>
                <a:cubicBezTo>
                  <a:pt x="626" y="187"/>
                  <a:pt x="626" y="187"/>
                  <a:pt x="626" y="187"/>
                </a:cubicBezTo>
                <a:moveTo>
                  <a:pt x="578" y="189"/>
                </a:moveTo>
                <a:cubicBezTo>
                  <a:pt x="578" y="189"/>
                  <a:pt x="577" y="188"/>
                  <a:pt x="577" y="188"/>
                </a:cubicBezTo>
                <a:cubicBezTo>
                  <a:pt x="578" y="188"/>
                  <a:pt x="578" y="188"/>
                  <a:pt x="578" y="188"/>
                </a:cubicBezTo>
                <a:cubicBezTo>
                  <a:pt x="578" y="189"/>
                  <a:pt x="578" y="189"/>
                  <a:pt x="578" y="189"/>
                </a:cubicBezTo>
                <a:cubicBezTo>
                  <a:pt x="578" y="189"/>
                  <a:pt x="578" y="189"/>
                  <a:pt x="578" y="189"/>
                </a:cubicBezTo>
                <a:moveTo>
                  <a:pt x="589" y="196"/>
                </a:moveTo>
                <a:cubicBezTo>
                  <a:pt x="588" y="197"/>
                  <a:pt x="588" y="196"/>
                  <a:pt x="588" y="196"/>
                </a:cubicBezTo>
                <a:cubicBezTo>
                  <a:pt x="588" y="196"/>
                  <a:pt x="589" y="196"/>
                  <a:pt x="589" y="196"/>
                </a:cubicBezTo>
                <a:moveTo>
                  <a:pt x="689" y="206"/>
                </a:moveTo>
                <a:cubicBezTo>
                  <a:pt x="689" y="206"/>
                  <a:pt x="689" y="206"/>
                  <a:pt x="689" y="206"/>
                </a:cubicBezTo>
                <a:cubicBezTo>
                  <a:pt x="689" y="207"/>
                  <a:pt x="689" y="207"/>
                  <a:pt x="689" y="207"/>
                </a:cubicBezTo>
                <a:cubicBezTo>
                  <a:pt x="689" y="207"/>
                  <a:pt x="688" y="207"/>
                  <a:pt x="688" y="207"/>
                </a:cubicBezTo>
                <a:cubicBezTo>
                  <a:pt x="688" y="207"/>
                  <a:pt x="688" y="207"/>
                  <a:pt x="688" y="207"/>
                </a:cubicBezTo>
                <a:cubicBezTo>
                  <a:pt x="688" y="206"/>
                  <a:pt x="689" y="206"/>
                  <a:pt x="689" y="206"/>
                </a:cubicBezTo>
                <a:moveTo>
                  <a:pt x="716" y="451"/>
                </a:moveTo>
                <a:cubicBezTo>
                  <a:pt x="716" y="451"/>
                  <a:pt x="716" y="451"/>
                  <a:pt x="716" y="451"/>
                </a:cubicBezTo>
                <a:cubicBezTo>
                  <a:pt x="717" y="451"/>
                  <a:pt x="716" y="452"/>
                  <a:pt x="716" y="452"/>
                </a:cubicBezTo>
                <a:cubicBezTo>
                  <a:pt x="716" y="451"/>
                  <a:pt x="716" y="451"/>
                  <a:pt x="716" y="451"/>
                </a:cubicBezTo>
                <a:cubicBezTo>
                  <a:pt x="716" y="451"/>
                  <a:pt x="716" y="451"/>
                  <a:pt x="716" y="451"/>
                </a:cubicBezTo>
                <a:moveTo>
                  <a:pt x="714" y="455"/>
                </a:moveTo>
                <a:cubicBezTo>
                  <a:pt x="714" y="455"/>
                  <a:pt x="714" y="455"/>
                  <a:pt x="714" y="455"/>
                </a:cubicBezTo>
                <a:cubicBezTo>
                  <a:pt x="715" y="455"/>
                  <a:pt x="715" y="455"/>
                  <a:pt x="715" y="455"/>
                </a:cubicBezTo>
                <a:moveTo>
                  <a:pt x="716" y="457"/>
                </a:moveTo>
                <a:cubicBezTo>
                  <a:pt x="716" y="457"/>
                  <a:pt x="717" y="457"/>
                  <a:pt x="716" y="458"/>
                </a:cubicBezTo>
                <a:cubicBezTo>
                  <a:pt x="716" y="458"/>
                  <a:pt x="716" y="458"/>
                  <a:pt x="716" y="458"/>
                </a:cubicBezTo>
                <a:moveTo>
                  <a:pt x="104" y="462"/>
                </a:moveTo>
                <a:cubicBezTo>
                  <a:pt x="104" y="462"/>
                  <a:pt x="104" y="462"/>
                  <a:pt x="104" y="462"/>
                </a:cubicBezTo>
                <a:cubicBezTo>
                  <a:pt x="103" y="462"/>
                  <a:pt x="103" y="462"/>
                  <a:pt x="103" y="462"/>
                </a:cubicBezTo>
                <a:cubicBezTo>
                  <a:pt x="103" y="461"/>
                  <a:pt x="103" y="461"/>
                  <a:pt x="103" y="461"/>
                </a:cubicBezTo>
                <a:cubicBezTo>
                  <a:pt x="103" y="461"/>
                  <a:pt x="103" y="461"/>
                  <a:pt x="103" y="461"/>
                </a:cubicBezTo>
                <a:cubicBezTo>
                  <a:pt x="104" y="461"/>
                  <a:pt x="104" y="462"/>
                  <a:pt x="104" y="462"/>
                </a:cubicBezTo>
                <a:moveTo>
                  <a:pt x="108" y="462"/>
                </a:moveTo>
                <a:cubicBezTo>
                  <a:pt x="108" y="462"/>
                  <a:pt x="109" y="462"/>
                  <a:pt x="109" y="462"/>
                </a:cubicBezTo>
                <a:cubicBezTo>
                  <a:pt x="108" y="463"/>
                  <a:pt x="108" y="463"/>
                  <a:pt x="108" y="463"/>
                </a:cubicBezTo>
                <a:cubicBezTo>
                  <a:pt x="108" y="463"/>
                  <a:pt x="108" y="463"/>
                  <a:pt x="108" y="463"/>
                </a:cubicBezTo>
                <a:cubicBezTo>
                  <a:pt x="108" y="463"/>
                  <a:pt x="108" y="463"/>
                  <a:pt x="108" y="463"/>
                </a:cubicBezTo>
                <a:cubicBezTo>
                  <a:pt x="108" y="462"/>
                  <a:pt x="108" y="462"/>
                  <a:pt x="108" y="462"/>
                </a:cubicBezTo>
                <a:moveTo>
                  <a:pt x="105" y="464"/>
                </a:moveTo>
                <a:cubicBezTo>
                  <a:pt x="105" y="464"/>
                  <a:pt x="105" y="464"/>
                  <a:pt x="105" y="463"/>
                </a:cubicBezTo>
                <a:cubicBezTo>
                  <a:pt x="105" y="463"/>
                  <a:pt x="106" y="463"/>
                  <a:pt x="106" y="464"/>
                </a:cubicBezTo>
                <a:cubicBezTo>
                  <a:pt x="106" y="464"/>
                  <a:pt x="106" y="464"/>
                  <a:pt x="106" y="464"/>
                </a:cubicBezTo>
                <a:cubicBezTo>
                  <a:pt x="106" y="464"/>
                  <a:pt x="106" y="464"/>
                  <a:pt x="105" y="464"/>
                </a:cubicBezTo>
                <a:moveTo>
                  <a:pt x="363" y="56"/>
                </a:moveTo>
                <a:cubicBezTo>
                  <a:pt x="363" y="56"/>
                  <a:pt x="363" y="56"/>
                  <a:pt x="362" y="56"/>
                </a:cubicBezTo>
                <a:cubicBezTo>
                  <a:pt x="362" y="56"/>
                  <a:pt x="362" y="56"/>
                  <a:pt x="362" y="55"/>
                </a:cubicBezTo>
                <a:cubicBezTo>
                  <a:pt x="362" y="55"/>
                  <a:pt x="362" y="55"/>
                  <a:pt x="362" y="55"/>
                </a:cubicBezTo>
                <a:cubicBezTo>
                  <a:pt x="363" y="55"/>
                  <a:pt x="363" y="56"/>
                  <a:pt x="363" y="56"/>
                </a:cubicBezTo>
                <a:moveTo>
                  <a:pt x="711" y="470"/>
                </a:moveTo>
                <a:cubicBezTo>
                  <a:pt x="711" y="470"/>
                  <a:pt x="711" y="470"/>
                  <a:pt x="711" y="470"/>
                </a:cubicBezTo>
                <a:cubicBezTo>
                  <a:pt x="711" y="470"/>
                  <a:pt x="711" y="470"/>
                  <a:pt x="710" y="470"/>
                </a:cubicBezTo>
                <a:cubicBezTo>
                  <a:pt x="710" y="470"/>
                  <a:pt x="710" y="470"/>
                  <a:pt x="710" y="470"/>
                </a:cubicBezTo>
                <a:cubicBezTo>
                  <a:pt x="710" y="470"/>
                  <a:pt x="710" y="470"/>
                  <a:pt x="711" y="470"/>
                </a:cubicBezTo>
                <a:moveTo>
                  <a:pt x="219" y="64"/>
                </a:moveTo>
                <a:cubicBezTo>
                  <a:pt x="218" y="64"/>
                  <a:pt x="218" y="64"/>
                  <a:pt x="218" y="65"/>
                </a:cubicBezTo>
                <a:cubicBezTo>
                  <a:pt x="218" y="65"/>
                  <a:pt x="218" y="64"/>
                  <a:pt x="218" y="64"/>
                </a:cubicBezTo>
                <a:cubicBezTo>
                  <a:pt x="218" y="64"/>
                  <a:pt x="218" y="64"/>
                  <a:pt x="218" y="64"/>
                </a:cubicBezTo>
                <a:cubicBezTo>
                  <a:pt x="218" y="64"/>
                  <a:pt x="218" y="64"/>
                  <a:pt x="219" y="64"/>
                </a:cubicBezTo>
                <a:moveTo>
                  <a:pt x="178" y="64"/>
                </a:moveTo>
                <a:cubicBezTo>
                  <a:pt x="179" y="64"/>
                  <a:pt x="179" y="64"/>
                  <a:pt x="179" y="64"/>
                </a:cubicBezTo>
                <a:cubicBezTo>
                  <a:pt x="179" y="64"/>
                  <a:pt x="179" y="64"/>
                  <a:pt x="178" y="65"/>
                </a:cubicBezTo>
                <a:cubicBezTo>
                  <a:pt x="178" y="65"/>
                  <a:pt x="178" y="65"/>
                  <a:pt x="178" y="65"/>
                </a:cubicBezTo>
                <a:cubicBezTo>
                  <a:pt x="178" y="65"/>
                  <a:pt x="178" y="64"/>
                  <a:pt x="178" y="64"/>
                </a:cubicBezTo>
                <a:cubicBezTo>
                  <a:pt x="178" y="64"/>
                  <a:pt x="178" y="64"/>
                  <a:pt x="178" y="64"/>
                </a:cubicBezTo>
                <a:moveTo>
                  <a:pt x="215" y="61"/>
                </a:moveTo>
                <a:cubicBezTo>
                  <a:pt x="215" y="60"/>
                  <a:pt x="215" y="60"/>
                  <a:pt x="215" y="60"/>
                </a:cubicBezTo>
                <a:cubicBezTo>
                  <a:pt x="215" y="60"/>
                  <a:pt x="216" y="60"/>
                  <a:pt x="216" y="60"/>
                </a:cubicBezTo>
                <a:cubicBezTo>
                  <a:pt x="216" y="60"/>
                  <a:pt x="215" y="61"/>
                  <a:pt x="215" y="61"/>
                </a:cubicBezTo>
                <a:cubicBezTo>
                  <a:pt x="215" y="61"/>
                  <a:pt x="215" y="61"/>
                  <a:pt x="215" y="61"/>
                </a:cubicBezTo>
                <a:moveTo>
                  <a:pt x="189" y="60"/>
                </a:moveTo>
                <a:cubicBezTo>
                  <a:pt x="189" y="60"/>
                  <a:pt x="188" y="59"/>
                  <a:pt x="188" y="59"/>
                </a:cubicBezTo>
                <a:cubicBezTo>
                  <a:pt x="189" y="59"/>
                  <a:pt x="189" y="59"/>
                  <a:pt x="189" y="59"/>
                </a:cubicBezTo>
                <a:cubicBezTo>
                  <a:pt x="189" y="60"/>
                  <a:pt x="189" y="60"/>
                  <a:pt x="189" y="60"/>
                </a:cubicBezTo>
                <a:cubicBezTo>
                  <a:pt x="189" y="60"/>
                  <a:pt x="189" y="60"/>
                  <a:pt x="189" y="60"/>
                </a:cubicBezTo>
                <a:moveTo>
                  <a:pt x="365" y="57"/>
                </a:moveTo>
                <a:cubicBezTo>
                  <a:pt x="365" y="57"/>
                  <a:pt x="365" y="57"/>
                  <a:pt x="365" y="57"/>
                </a:cubicBezTo>
                <a:cubicBezTo>
                  <a:pt x="365" y="56"/>
                  <a:pt x="365" y="56"/>
                  <a:pt x="365" y="56"/>
                </a:cubicBezTo>
                <a:cubicBezTo>
                  <a:pt x="365" y="56"/>
                  <a:pt x="366" y="56"/>
                  <a:pt x="366" y="57"/>
                </a:cubicBezTo>
                <a:cubicBezTo>
                  <a:pt x="366" y="57"/>
                  <a:pt x="365" y="57"/>
                  <a:pt x="365" y="57"/>
                </a:cubicBezTo>
                <a:moveTo>
                  <a:pt x="717" y="449"/>
                </a:moveTo>
                <a:cubicBezTo>
                  <a:pt x="717" y="450"/>
                  <a:pt x="717" y="450"/>
                  <a:pt x="717" y="450"/>
                </a:cubicBezTo>
                <a:cubicBezTo>
                  <a:pt x="717" y="450"/>
                  <a:pt x="717" y="449"/>
                  <a:pt x="717" y="449"/>
                </a:cubicBezTo>
                <a:cubicBezTo>
                  <a:pt x="717" y="449"/>
                  <a:pt x="717" y="449"/>
                  <a:pt x="717" y="449"/>
                </a:cubicBezTo>
                <a:cubicBezTo>
                  <a:pt x="717" y="449"/>
                  <a:pt x="717" y="449"/>
                  <a:pt x="717" y="449"/>
                </a:cubicBezTo>
                <a:moveTo>
                  <a:pt x="366" y="53"/>
                </a:moveTo>
                <a:cubicBezTo>
                  <a:pt x="366" y="53"/>
                  <a:pt x="365" y="53"/>
                  <a:pt x="365" y="53"/>
                </a:cubicBezTo>
                <a:cubicBezTo>
                  <a:pt x="365" y="53"/>
                  <a:pt x="365" y="53"/>
                  <a:pt x="365" y="53"/>
                </a:cubicBezTo>
                <a:cubicBezTo>
                  <a:pt x="365" y="53"/>
                  <a:pt x="365" y="53"/>
                  <a:pt x="365" y="53"/>
                </a:cubicBezTo>
                <a:cubicBezTo>
                  <a:pt x="365" y="52"/>
                  <a:pt x="366" y="53"/>
                  <a:pt x="366" y="53"/>
                </a:cubicBezTo>
                <a:moveTo>
                  <a:pt x="231" y="52"/>
                </a:moveTo>
                <a:cubicBezTo>
                  <a:pt x="231" y="53"/>
                  <a:pt x="231" y="53"/>
                  <a:pt x="231" y="53"/>
                </a:cubicBezTo>
                <a:cubicBezTo>
                  <a:pt x="231" y="53"/>
                  <a:pt x="231" y="53"/>
                  <a:pt x="231" y="53"/>
                </a:cubicBezTo>
                <a:cubicBezTo>
                  <a:pt x="230" y="53"/>
                  <a:pt x="230" y="53"/>
                  <a:pt x="230" y="53"/>
                </a:cubicBezTo>
                <a:cubicBezTo>
                  <a:pt x="230" y="53"/>
                  <a:pt x="230" y="52"/>
                  <a:pt x="231" y="52"/>
                </a:cubicBezTo>
                <a:moveTo>
                  <a:pt x="709" y="473"/>
                </a:moveTo>
                <a:cubicBezTo>
                  <a:pt x="709" y="473"/>
                  <a:pt x="708" y="473"/>
                  <a:pt x="708" y="473"/>
                </a:cubicBezTo>
                <a:cubicBezTo>
                  <a:pt x="709" y="472"/>
                  <a:pt x="709" y="473"/>
                  <a:pt x="709" y="473"/>
                </a:cubicBezTo>
                <a:cubicBezTo>
                  <a:pt x="709" y="473"/>
                  <a:pt x="709" y="473"/>
                  <a:pt x="709" y="473"/>
                </a:cubicBezTo>
                <a:cubicBezTo>
                  <a:pt x="709" y="474"/>
                  <a:pt x="709" y="473"/>
                  <a:pt x="709" y="473"/>
                </a:cubicBezTo>
                <a:moveTo>
                  <a:pt x="712" y="473"/>
                </a:moveTo>
                <a:cubicBezTo>
                  <a:pt x="712" y="473"/>
                  <a:pt x="712" y="473"/>
                  <a:pt x="712" y="473"/>
                </a:cubicBezTo>
                <a:cubicBezTo>
                  <a:pt x="712" y="473"/>
                  <a:pt x="712" y="473"/>
                  <a:pt x="711" y="473"/>
                </a:cubicBezTo>
                <a:cubicBezTo>
                  <a:pt x="711" y="474"/>
                  <a:pt x="711" y="474"/>
                  <a:pt x="711" y="473"/>
                </a:cubicBezTo>
                <a:cubicBezTo>
                  <a:pt x="711" y="473"/>
                  <a:pt x="711" y="473"/>
                  <a:pt x="711" y="473"/>
                </a:cubicBezTo>
                <a:cubicBezTo>
                  <a:pt x="711" y="473"/>
                  <a:pt x="711" y="473"/>
                  <a:pt x="712" y="473"/>
                </a:cubicBezTo>
                <a:moveTo>
                  <a:pt x="368" y="55"/>
                </a:moveTo>
                <a:cubicBezTo>
                  <a:pt x="368" y="55"/>
                  <a:pt x="368" y="55"/>
                  <a:pt x="368" y="55"/>
                </a:cubicBezTo>
                <a:cubicBezTo>
                  <a:pt x="368" y="54"/>
                  <a:pt x="368" y="54"/>
                  <a:pt x="369" y="55"/>
                </a:cubicBezTo>
                <a:cubicBezTo>
                  <a:pt x="369" y="55"/>
                  <a:pt x="369" y="55"/>
                  <a:pt x="369" y="55"/>
                </a:cubicBezTo>
                <a:moveTo>
                  <a:pt x="704" y="476"/>
                </a:moveTo>
                <a:cubicBezTo>
                  <a:pt x="704" y="476"/>
                  <a:pt x="704" y="475"/>
                  <a:pt x="705" y="476"/>
                </a:cubicBezTo>
                <a:cubicBezTo>
                  <a:pt x="705" y="476"/>
                  <a:pt x="705" y="476"/>
                  <a:pt x="705" y="476"/>
                </a:cubicBezTo>
                <a:moveTo>
                  <a:pt x="18" y="374"/>
                </a:moveTo>
                <a:cubicBezTo>
                  <a:pt x="18" y="374"/>
                  <a:pt x="18" y="374"/>
                  <a:pt x="18" y="374"/>
                </a:cubicBezTo>
                <a:cubicBezTo>
                  <a:pt x="18" y="375"/>
                  <a:pt x="18" y="375"/>
                  <a:pt x="18" y="375"/>
                </a:cubicBezTo>
                <a:moveTo>
                  <a:pt x="82" y="377"/>
                </a:moveTo>
                <a:cubicBezTo>
                  <a:pt x="82" y="377"/>
                  <a:pt x="82" y="378"/>
                  <a:pt x="82" y="378"/>
                </a:cubicBezTo>
                <a:cubicBezTo>
                  <a:pt x="82" y="377"/>
                  <a:pt x="81" y="377"/>
                  <a:pt x="81" y="377"/>
                </a:cubicBezTo>
                <a:cubicBezTo>
                  <a:pt x="81" y="377"/>
                  <a:pt x="81" y="377"/>
                  <a:pt x="81" y="377"/>
                </a:cubicBezTo>
                <a:cubicBezTo>
                  <a:pt x="81" y="377"/>
                  <a:pt x="81" y="377"/>
                  <a:pt x="82" y="377"/>
                </a:cubicBezTo>
                <a:cubicBezTo>
                  <a:pt x="82" y="377"/>
                  <a:pt x="82" y="377"/>
                  <a:pt x="82" y="377"/>
                </a:cubicBezTo>
                <a:moveTo>
                  <a:pt x="81" y="379"/>
                </a:moveTo>
                <a:cubicBezTo>
                  <a:pt x="82" y="379"/>
                  <a:pt x="82" y="379"/>
                  <a:pt x="82" y="379"/>
                </a:cubicBezTo>
                <a:cubicBezTo>
                  <a:pt x="82" y="379"/>
                  <a:pt x="82" y="379"/>
                  <a:pt x="82" y="379"/>
                </a:cubicBezTo>
                <a:cubicBezTo>
                  <a:pt x="82" y="379"/>
                  <a:pt x="81" y="379"/>
                  <a:pt x="81" y="379"/>
                </a:cubicBezTo>
                <a:cubicBezTo>
                  <a:pt x="81" y="379"/>
                  <a:pt x="81" y="379"/>
                  <a:pt x="81" y="379"/>
                </a:cubicBezTo>
                <a:moveTo>
                  <a:pt x="288" y="79"/>
                </a:moveTo>
                <a:cubicBezTo>
                  <a:pt x="289" y="79"/>
                  <a:pt x="289" y="79"/>
                  <a:pt x="289" y="80"/>
                </a:cubicBezTo>
                <a:cubicBezTo>
                  <a:pt x="289" y="80"/>
                  <a:pt x="289" y="80"/>
                  <a:pt x="288" y="80"/>
                </a:cubicBezTo>
                <a:cubicBezTo>
                  <a:pt x="288" y="80"/>
                  <a:pt x="288" y="79"/>
                  <a:pt x="288" y="79"/>
                </a:cubicBezTo>
                <a:cubicBezTo>
                  <a:pt x="288" y="79"/>
                  <a:pt x="288" y="79"/>
                  <a:pt x="288" y="79"/>
                </a:cubicBezTo>
                <a:moveTo>
                  <a:pt x="287" y="79"/>
                </a:moveTo>
                <a:cubicBezTo>
                  <a:pt x="287" y="79"/>
                  <a:pt x="287" y="80"/>
                  <a:pt x="287" y="80"/>
                </a:cubicBezTo>
                <a:cubicBezTo>
                  <a:pt x="286" y="80"/>
                  <a:pt x="286" y="80"/>
                  <a:pt x="286" y="80"/>
                </a:cubicBezTo>
                <a:cubicBezTo>
                  <a:pt x="286" y="79"/>
                  <a:pt x="286" y="79"/>
                  <a:pt x="287" y="79"/>
                </a:cubicBezTo>
                <a:cubicBezTo>
                  <a:pt x="287" y="79"/>
                  <a:pt x="287" y="79"/>
                  <a:pt x="287" y="79"/>
                </a:cubicBezTo>
                <a:moveTo>
                  <a:pt x="755" y="389"/>
                </a:moveTo>
                <a:cubicBezTo>
                  <a:pt x="754" y="389"/>
                  <a:pt x="754" y="389"/>
                  <a:pt x="754" y="389"/>
                </a:cubicBezTo>
                <a:cubicBezTo>
                  <a:pt x="754" y="389"/>
                  <a:pt x="754" y="389"/>
                  <a:pt x="754" y="389"/>
                </a:cubicBezTo>
                <a:cubicBezTo>
                  <a:pt x="754" y="388"/>
                  <a:pt x="754" y="388"/>
                  <a:pt x="754" y="388"/>
                </a:cubicBezTo>
                <a:cubicBezTo>
                  <a:pt x="754" y="388"/>
                  <a:pt x="755" y="388"/>
                  <a:pt x="755" y="389"/>
                </a:cubicBezTo>
                <a:moveTo>
                  <a:pt x="726" y="367"/>
                </a:moveTo>
                <a:cubicBezTo>
                  <a:pt x="726" y="367"/>
                  <a:pt x="726" y="367"/>
                  <a:pt x="726" y="367"/>
                </a:cubicBezTo>
                <a:cubicBezTo>
                  <a:pt x="725" y="367"/>
                  <a:pt x="725" y="367"/>
                  <a:pt x="726" y="366"/>
                </a:cubicBezTo>
                <a:cubicBezTo>
                  <a:pt x="726" y="366"/>
                  <a:pt x="726" y="366"/>
                  <a:pt x="726" y="366"/>
                </a:cubicBezTo>
                <a:cubicBezTo>
                  <a:pt x="726" y="366"/>
                  <a:pt x="726" y="367"/>
                  <a:pt x="726" y="367"/>
                </a:cubicBezTo>
                <a:moveTo>
                  <a:pt x="566" y="89"/>
                </a:moveTo>
                <a:cubicBezTo>
                  <a:pt x="566" y="89"/>
                  <a:pt x="566" y="89"/>
                  <a:pt x="566" y="89"/>
                </a:cubicBezTo>
                <a:cubicBezTo>
                  <a:pt x="566" y="89"/>
                  <a:pt x="566" y="89"/>
                  <a:pt x="566" y="89"/>
                </a:cubicBezTo>
                <a:cubicBezTo>
                  <a:pt x="567" y="89"/>
                  <a:pt x="567" y="89"/>
                  <a:pt x="567" y="89"/>
                </a:cubicBezTo>
                <a:cubicBezTo>
                  <a:pt x="567" y="89"/>
                  <a:pt x="566" y="89"/>
                  <a:pt x="566" y="89"/>
                </a:cubicBezTo>
                <a:moveTo>
                  <a:pt x="717" y="373"/>
                </a:moveTo>
                <a:cubicBezTo>
                  <a:pt x="716" y="373"/>
                  <a:pt x="716" y="373"/>
                  <a:pt x="716" y="373"/>
                </a:cubicBezTo>
                <a:cubicBezTo>
                  <a:pt x="716" y="373"/>
                  <a:pt x="716" y="373"/>
                  <a:pt x="716" y="372"/>
                </a:cubicBezTo>
                <a:cubicBezTo>
                  <a:pt x="716" y="372"/>
                  <a:pt x="716" y="372"/>
                  <a:pt x="716" y="372"/>
                </a:cubicBezTo>
                <a:cubicBezTo>
                  <a:pt x="716" y="372"/>
                  <a:pt x="716" y="372"/>
                  <a:pt x="717" y="373"/>
                </a:cubicBezTo>
                <a:moveTo>
                  <a:pt x="116" y="408"/>
                </a:moveTo>
                <a:cubicBezTo>
                  <a:pt x="116" y="408"/>
                  <a:pt x="116" y="409"/>
                  <a:pt x="116" y="409"/>
                </a:cubicBezTo>
                <a:cubicBezTo>
                  <a:pt x="115" y="409"/>
                  <a:pt x="115" y="408"/>
                  <a:pt x="115" y="408"/>
                </a:cubicBezTo>
                <a:moveTo>
                  <a:pt x="740" y="409"/>
                </a:moveTo>
                <a:cubicBezTo>
                  <a:pt x="740" y="409"/>
                  <a:pt x="740" y="409"/>
                  <a:pt x="740" y="409"/>
                </a:cubicBezTo>
                <a:cubicBezTo>
                  <a:pt x="740" y="409"/>
                  <a:pt x="740" y="409"/>
                  <a:pt x="740" y="408"/>
                </a:cubicBezTo>
                <a:cubicBezTo>
                  <a:pt x="740" y="408"/>
                  <a:pt x="740" y="408"/>
                  <a:pt x="740" y="408"/>
                </a:cubicBezTo>
                <a:cubicBezTo>
                  <a:pt x="740" y="408"/>
                  <a:pt x="740" y="408"/>
                  <a:pt x="740" y="409"/>
                </a:cubicBezTo>
                <a:moveTo>
                  <a:pt x="744" y="408"/>
                </a:moveTo>
                <a:cubicBezTo>
                  <a:pt x="744" y="408"/>
                  <a:pt x="744" y="408"/>
                  <a:pt x="744" y="408"/>
                </a:cubicBezTo>
                <a:cubicBezTo>
                  <a:pt x="744" y="409"/>
                  <a:pt x="744" y="409"/>
                  <a:pt x="744" y="409"/>
                </a:cubicBezTo>
                <a:cubicBezTo>
                  <a:pt x="744" y="409"/>
                  <a:pt x="743" y="409"/>
                  <a:pt x="743" y="409"/>
                </a:cubicBezTo>
                <a:cubicBezTo>
                  <a:pt x="743" y="409"/>
                  <a:pt x="743" y="409"/>
                  <a:pt x="743" y="409"/>
                </a:cubicBezTo>
                <a:cubicBezTo>
                  <a:pt x="743" y="408"/>
                  <a:pt x="744" y="408"/>
                  <a:pt x="744" y="408"/>
                </a:cubicBezTo>
                <a:moveTo>
                  <a:pt x="745" y="393"/>
                </a:moveTo>
                <a:cubicBezTo>
                  <a:pt x="745" y="393"/>
                  <a:pt x="744" y="392"/>
                  <a:pt x="744" y="392"/>
                </a:cubicBezTo>
                <a:cubicBezTo>
                  <a:pt x="745" y="392"/>
                  <a:pt x="745" y="392"/>
                  <a:pt x="745" y="392"/>
                </a:cubicBezTo>
                <a:cubicBezTo>
                  <a:pt x="745" y="393"/>
                  <a:pt x="745" y="393"/>
                  <a:pt x="745" y="393"/>
                </a:cubicBezTo>
                <a:cubicBezTo>
                  <a:pt x="745" y="393"/>
                  <a:pt x="745" y="393"/>
                  <a:pt x="745" y="393"/>
                </a:cubicBezTo>
                <a:moveTo>
                  <a:pt x="123" y="403"/>
                </a:moveTo>
                <a:cubicBezTo>
                  <a:pt x="123" y="403"/>
                  <a:pt x="123" y="403"/>
                  <a:pt x="123" y="403"/>
                </a:cubicBezTo>
                <a:cubicBezTo>
                  <a:pt x="123" y="402"/>
                  <a:pt x="124" y="403"/>
                  <a:pt x="124" y="403"/>
                </a:cubicBezTo>
                <a:cubicBezTo>
                  <a:pt x="124" y="403"/>
                  <a:pt x="124" y="403"/>
                  <a:pt x="124" y="403"/>
                </a:cubicBezTo>
                <a:cubicBezTo>
                  <a:pt x="124" y="403"/>
                  <a:pt x="124" y="403"/>
                  <a:pt x="123" y="403"/>
                </a:cubicBezTo>
                <a:moveTo>
                  <a:pt x="124" y="403"/>
                </a:moveTo>
                <a:cubicBezTo>
                  <a:pt x="124" y="403"/>
                  <a:pt x="125" y="403"/>
                  <a:pt x="125" y="404"/>
                </a:cubicBezTo>
                <a:cubicBezTo>
                  <a:pt x="125" y="404"/>
                  <a:pt x="124" y="404"/>
                  <a:pt x="124" y="404"/>
                </a:cubicBezTo>
                <a:moveTo>
                  <a:pt x="218" y="754"/>
                </a:moveTo>
                <a:cubicBezTo>
                  <a:pt x="218" y="752"/>
                  <a:pt x="218" y="752"/>
                  <a:pt x="218" y="752"/>
                </a:cubicBezTo>
                <a:cubicBezTo>
                  <a:pt x="219" y="752"/>
                  <a:pt x="219" y="753"/>
                  <a:pt x="219" y="754"/>
                </a:cubicBezTo>
                <a:cubicBezTo>
                  <a:pt x="219" y="754"/>
                  <a:pt x="218" y="754"/>
                  <a:pt x="218" y="754"/>
                </a:cubicBezTo>
                <a:moveTo>
                  <a:pt x="218" y="756"/>
                </a:moveTo>
                <a:cubicBezTo>
                  <a:pt x="218" y="756"/>
                  <a:pt x="218" y="757"/>
                  <a:pt x="219" y="757"/>
                </a:cubicBezTo>
                <a:cubicBezTo>
                  <a:pt x="219" y="757"/>
                  <a:pt x="218" y="757"/>
                  <a:pt x="218" y="757"/>
                </a:cubicBezTo>
                <a:cubicBezTo>
                  <a:pt x="218" y="757"/>
                  <a:pt x="218" y="757"/>
                  <a:pt x="218" y="756"/>
                </a:cubicBezTo>
                <a:cubicBezTo>
                  <a:pt x="218" y="756"/>
                  <a:pt x="218" y="756"/>
                  <a:pt x="218" y="756"/>
                </a:cubicBezTo>
                <a:moveTo>
                  <a:pt x="493" y="19"/>
                </a:moveTo>
                <a:cubicBezTo>
                  <a:pt x="493" y="19"/>
                  <a:pt x="492" y="19"/>
                  <a:pt x="492" y="19"/>
                </a:cubicBezTo>
                <a:cubicBezTo>
                  <a:pt x="492" y="19"/>
                  <a:pt x="492" y="19"/>
                  <a:pt x="492" y="19"/>
                </a:cubicBezTo>
                <a:cubicBezTo>
                  <a:pt x="492" y="19"/>
                  <a:pt x="492" y="18"/>
                  <a:pt x="492" y="18"/>
                </a:cubicBezTo>
                <a:cubicBezTo>
                  <a:pt x="492" y="18"/>
                  <a:pt x="492" y="18"/>
                  <a:pt x="492" y="18"/>
                </a:cubicBezTo>
                <a:cubicBezTo>
                  <a:pt x="492" y="18"/>
                  <a:pt x="493" y="19"/>
                  <a:pt x="493" y="19"/>
                </a:cubicBezTo>
                <a:moveTo>
                  <a:pt x="386" y="488"/>
                </a:moveTo>
                <a:cubicBezTo>
                  <a:pt x="386" y="488"/>
                  <a:pt x="386" y="488"/>
                  <a:pt x="387" y="488"/>
                </a:cubicBezTo>
                <a:cubicBezTo>
                  <a:pt x="387" y="488"/>
                  <a:pt x="387" y="488"/>
                  <a:pt x="387" y="489"/>
                </a:cubicBezTo>
                <a:cubicBezTo>
                  <a:pt x="387" y="488"/>
                  <a:pt x="387" y="488"/>
                  <a:pt x="388" y="488"/>
                </a:cubicBezTo>
                <a:cubicBezTo>
                  <a:pt x="388" y="487"/>
                  <a:pt x="388" y="487"/>
                  <a:pt x="388" y="485"/>
                </a:cubicBezTo>
                <a:cubicBezTo>
                  <a:pt x="388" y="485"/>
                  <a:pt x="388" y="485"/>
                  <a:pt x="388" y="485"/>
                </a:cubicBezTo>
                <a:cubicBezTo>
                  <a:pt x="387" y="485"/>
                  <a:pt x="387" y="486"/>
                  <a:pt x="388" y="486"/>
                </a:cubicBezTo>
                <a:cubicBezTo>
                  <a:pt x="388" y="486"/>
                  <a:pt x="388" y="486"/>
                  <a:pt x="388" y="486"/>
                </a:cubicBezTo>
                <a:cubicBezTo>
                  <a:pt x="388" y="486"/>
                  <a:pt x="388" y="485"/>
                  <a:pt x="388" y="485"/>
                </a:cubicBezTo>
                <a:cubicBezTo>
                  <a:pt x="388" y="485"/>
                  <a:pt x="388" y="485"/>
                  <a:pt x="388" y="485"/>
                </a:cubicBezTo>
                <a:cubicBezTo>
                  <a:pt x="387" y="486"/>
                  <a:pt x="387" y="486"/>
                  <a:pt x="387" y="485"/>
                </a:cubicBezTo>
                <a:cubicBezTo>
                  <a:pt x="387" y="485"/>
                  <a:pt x="387" y="484"/>
                  <a:pt x="387" y="483"/>
                </a:cubicBezTo>
                <a:cubicBezTo>
                  <a:pt x="387" y="483"/>
                  <a:pt x="386" y="482"/>
                  <a:pt x="386" y="482"/>
                </a:cubicBezTo>
                <a:cubicBezTo>
                  <a:pt x="385" y="483"/>
                  <a:pt x="386" y="483"/>
                  <a:pt x="386" y="484"/>
                </a:cubicBezTo>
                <a:cubicBezTo>
                  <a:pt x="386" y="485"/>
                  <a:pt x="386" y="485"/>
                  <a:pt x="385" y="486"/>
                </a:cubicBezTo>
                <a:cubicBezTo>
                  <a:pt x="385" y="486"/>
                  <a:pt x="385" y="485"/>
                  <a:pt x="385" y="484"/>
                </a:cubicBezTo>
                <a:cubicBezTo>
                  <a:pt x="385" y="484"/>
                  <a:pt x="385" y="483"/>
                  <a:pt x="384" y="483"/>
                </a:cubicBezTo>
                <a:cubicBezTo>
                  <a:pt x="383" y="482"/>
                  <a:pt x="384" y="482"/>
                  <a:pt x="384" y="481"/>
                </a:cubicBezTo>
                <a:cubicBezTo>
                  <a:pt x="384" y="481"/>
                  <a:pt x="385" y="481"/>
                  <a:pt x="385" y="481"/>
                </a:cubicBezTo>
                <a:cubicBezTo>
                  <a:pt x="385" y="481"/>
                  <a:pt x="385" y="480"/>
                  <a:pt x="386" y="480"/>
                </a:cubicBezTo>
                <a:cubicBezTo>
                  <a:pt x="386" y="479"/>
                  <a:pt x="386" y="480"/>
                  <a:pt x="386" y="480"/>
                </a:cubicBezTo>
                <a:cubicBezTo>
                  <a:pt x="386" y="480"/>
                  <a:pt x="386" y="480"/>
                  <a:pt x="386" y="480"/>
                </a:cubicBezTo>
                <a:cubicBezTo>
                  <a:pt x="386" y="480"/>
                  <a:pt x="386" y="480"/>
                  <a:pt x="386" y="480"/>
                </a:cubicBezTo>
                <a:cubicBezTo>
                  <a:pt x="386" y="480"/>
                  <a:pt x="386" y="480"/>
                  <a:pt x="386" y="480"/>
                </a:cubicBezTo>
                <a:cubicBezTo>
                  <a:pt x="386" y="479"/>
                  <a:pt x="386" y="479"/>
                  <a:pt x="386" y="480"/>
                </a:cubicBezTo>
                <a:cubicBezTo>
                  <a:pt x="384" y="479"/>
                  <a:pt x="383" y="479"/>
                  <a:pt x="381" y="478"/>
                </a:cubicBezTo>
                <a:cubicBezTo>
                  <a:pt x="381" y="478"/>
                  <a:pt x="381" y="477"/>
                  <a:pt x="381" y="477"/>
                </a:cubicBezTo>
                <a:cubicBezTo>
                  <a:pt x="382" y="477"/>
                  <a:pt x="382" y="476"/>
                  <a:pt x="382" y="476"/>
                </a:cubicBezTo>
                <a:cubicBezTo>
                  <a:pt x="381" y="474"/>
                  <a:pt x="379" y="474"/>
                  <a:pt x="378" y="473"/>
                </a:cubicBezTo>
                <a:cubicBezTo>
                  <a:pt x="377" y="473"/>
                  <a:pt x="376" y="474"/>
                  <a:pt x="376" y="473"/>
                </a:cubicBezTo>
                <a:cubicBezTo>
                  <a:pt x="375" y="471"/>
                  <a:pt x="373" y="472"/>
                  <a:pt x="372" y="471"/>
                </a:cubicBezTo>
                <a:cubicBezTo>
                  <a:pt x="372" y="471"/>
                  <a:pt x="371" y="471"/>
                  <a:pt x="371" y="471"/>
                </a:cubicBezTo>
                <a:cubicBezTo>
                  <a:pt x="371" y="471"/>
                  <a:pt x="370" y="471"/>
                  <a:pt x="370" y="471"/>
                </a:cubicBezTo>
                <a:cubicBezTo>
                  <a:pt x="370" y="470"/>
                  <a:pt x="370" y="469"/>
                  <a:pt x="370" y="469"/>
                </a:cubicBezTo>
                <a:cubicBezTo>
                  <a:pt x="369" y="468"/>
                  <a:pt x="369" y="467"/>
                  <a:pt x="368" y="468"/>
                </a:cubicBezTo>
                <a:cubicBezTo>
                  <a:pt x="367" y="469"/>
                  <a:pt x="366" y="469"/>
                  <a:pt x="364" y="469"/>
                </a:cubicBezTo>
                <a:cubicBezTo>
                  <a:pt x="363" y="470"/>
                  <a:pt x="362" y="470"/>
                  <a:pt x="360" y="470"/>
                </a:cubicBezTo>
                <a:cubicBezTo>
                  <a:pt x="360" y="469"/>
                  <a:pt x="359" y="469"/>
                  <a:pt x="359" y="468"/>
                </a:cubicBezTo>
                <a:cubicBezTo>
                  <a:pt x="358" y="467"/>
                  <a:pt x="357" y="465"/>
                  <a:pt x="356" y="464"/>
                </a:cubicBezTo>
                <a:cubicBezTo>
                  <a:pt x="356" y="463"/>
                  <a:pt x="354" y="462"/>
                  <a:pt x="354" y="461"/>
                </a:cubicBezTo>
                <a:cubicBezTo>
                  <a:pt x="353" y="460"/>
                  <a:pt x="353" y="458"/>
                  <a:pt x="352" y="457"/>
                </a:cubicBezTo>
                <a:cubicBezTo>
                  <a:pt x="351" y="457"/>
                  <a:pt x="352" y="456"/>
                  <a:pt x="351" y="456"/>
                </a:cubicBezTo>
                <a:cubicBezTo>
                  <a:pt x="350" y="455"/>
                  <a:pt x="351" y="453"/>
                  <a:pt x="350" y="452"/>
                </a:cubicBezTo>
                <a:cubicBezTo>
                  <a:pt x="349" y="452"/>
                  <a:pt x="349" y="450"/>
                  <a:pt x="349" y="450"/>
                </a:cubicBezTo>
                <a:cubicBezTo>
                  <a:pt x="349" y="448"/>
                  <a:pt x="347" y="447"/>
                  <a:pt x="348" y="445"/>
                </a:cubicBezTo>
                <a:cubicBezTo>
                  <a:pt x="347" y="444"/>
                  <a:pt x="347" y="443"/>
                  <a:pt x="347" y="441"/>
                </a:cubicBezTo>
                <a:cubicBezTo>
                  <a:pt x="347" y="440"/>
                  <a:pt x="345" y="440"/>
                  <a:pt x="346" y="438"/>
                </a:cubicBezTo>
                <a:cubicBezTo>
                  <a:pt x="346" y="438"/>
                  <a:pt x="346" y="436"/>
                  <a:pt x="345" y="436"/>
                </a:cubicBezTo>
                <a:cubicBezTo>
                  <a:pt x="344" y="435"/>
                  <a:pt x="345" y="434"/>
                  <a:pt x="345" y="433"/>
                </a:cubicBezTo>
                <a:cubicBezTo>
                  <a:pt x="345" y="432"/>
                  <a:pt x="344" y="431"/>
                  <a:pt x="344" y="430"/>
                </a:cubicBezTo>
                <a:cubicBezTo>
                  <a:pt x="344" y="428"/>
                  <a:pt x="344" y="426"/>
                  <a:pt x="344" y="424"/>
                </a:cubicBezTo>
                <a:cubicBezTo>
                  <a:pt x="344" y="422"/>
                  <a:pt x="343" y="421"/>
                  <a:pt x="343" y="420"/>
                </a:cubicBezTo>
                <a:cubicBezTo>
                  <a:pt x="343" y="418"/>
                  <a:pt x="343" y="417"/>
                  <a:pt x="343" y="415"/>
                </a:cubicBezTo>
                <a:cubicBezTo>
                  <a:pt x="343" y="411"/>
                  <a:pt x="343" y="411"/>
                  <a:pt x="343" y="411"/>
                </a:cubicBezTo>
                <a:cubicBezTo>
                  <a:pt x="343" y="407"/>
                  <a:pt x="343" y="407"/>
                  <a:pt x="343" y="407"/>
                </a:cubicBezTo>
                <a:cubicBezTo>
                  <a:pt x="343" y="406"/>
                  <a:pt x="343" y="404"/>
                  <a:pt x="343" y="403"/>
                </a:cubicBezTo>
                <a:cubicBezTo>
                  <a:pt x="343" y="400"/>
                  <a:pt x="342" y="398"/>
                  <a:pt x="344" y="396"/>
                </a:cubicBezTo>
                <a:cubicBezTo>
                  <a:pt x="344" y="396"/>
                  <a:pt x="344" y="395"/>
                  <a:pt x="344" y="395"/>
                </a:cubicBezTo>
                <a:cubicBezTo>
                  <a:pt x="344" y="393"/>
                  <a:pt x="343" y="390"/>
                  <a:pt x="345" y="388"/>
                </a:cubicBezTo>
                <a:cubicBezTo>
                  <a:pt x="345" y="388"/>
                  <a:pt x="345" y="387"/>
                  <a:pt x="345" y="386"/>
                </a:cubicBezTo>
                <a:cubicBezTo>
                  <a:pt x="345" y="385"/>
                  <a:pt x="344" y="384"/>
                  <a:pt x="346" y="383"/>
                </a:cubicBezTo>
                <a:cubicBezTo>
                  <a:pt x="346" y="383"/>
                  <a:pt x="346" y="381"/>
                  <a:pt x="346" y="381"/>
                </a:cubicBezTo>
                <a:cubicBezTo>
                  <a:pt x="346" y="380"/>
                  <a:pt x="345" y="378"/>
                  <a:pt x="346" y="378"/>
                </a:cubicBezTo>
                <a:cubicBezTo>
                  <a:pt x="347" y="377"/>
                  <a:pt x="347" y="376"/>
                  <a:pt x="347" y="375"/>
                </a:cubicBezTo>
                <a:cubicBezTo>
                  <a:pt x="347" y="374"/>
                  <a:pt x="347" y="373"/>
                  <a:pt x="347" y="372"/>
                </a:cubicBezTo>
                <a:cubicBezTo>
                  <a:pt x="348" y="370"/>
                  <a:pt x="347" y="369"/>
                  <a:pt x="348" y="367"/>
                </a:cubicBezTo>
                <a:cubicBezTo>
                  <a:pt x="348" y="366"/>
                  <a:pt x="349" y="366"/>
                  <a:pt x="349" y="364"/>
                </a:cubicBezTo>
                <a:cubicBezTo>
                  <a:pt x="349" y="363"/>
                  <a:pt x="350" y="363"/>
                  <a:pt x="350" y="362"/>
                </a:cubicBezTo>
                <a:cubicBezTo>
                  <a:pt x="351" y="361"/>
                  <a:pt x="352" y="361"/>
                  <a:pt x="353" y="362"/>
                </a:cubicBezTo>
                <a:cubicBezTo>
                  <a:pt x="354" y="362"/>
                  <a:pt x="353" y="361"/>
                  <a:pt x="354" y="360"/>
                </a:cubicBezTo>
                <a:cubicBezTo>
                  <a:pt x="354" y="359"/>
                  <a:pt x="355" y="359"/>
                  <a:pt x="356" y="359"/>
                </a:cubicBezTo>
                <a:cubicBezTo>
                  <a:pt x="357" y="359"/>
                  <a:pt x="357" y="358"/>
                  <a:pt x="357" y="357"/>
                </a:cubicBezTo>
                <a:cubicBezTo>
                  <a:pt x="358" y="356"/>
                  <a:pt x="360" y="357"/>
                  <a:pt x="361" y="357"/>
                </a:cubicBezTo>
                <a:cubicBezTo>
                  <a:pt x="361" y="356"/>
                  <a:pt x="361" y="356"/>
                  <a:pt x="361" y="356"/>
                </a:cubicBezTo>
                <a:cubicBezTo>
                  <a:pt x="360" y="356"/>
                  <a:pt x="360" y="355"/>
                  <a:pt x="359" y="355"/>
                </a:cubicBezTo>
                <a:cubicBezTo>
                  <a:pt x="359" y="355"/>
                  <a:pt x="359" y="355"/>
                  <a:pt x="359" y="355"/>
                </a:cubicBezTo>
                <a:cubicBezTo>
                  <a:pt x="359" y="355"/>
                  <a:pt x="359" y="355"/>
                  <a:pt x="359" y="354"/>
                </a:cubicBezTo>
                <a:cubicBezTo>
                  <a:pt x="359" y="354"/>
                  <a:pt x="359" y="354"/>
                  <a:pt x="358" y="354"/>
                </a:cubicBezTo>
                <a:cubicBezTo>
                  <a:pt x="358" y="354"/>
                  <a:pt x="359" y="355"/>
                  <a:pt x="359" y="355"/>
                </a:cubicBezTo>
                <a:cubicBezTo>
                  <a:pt x="359" y="355"/>
                  <a:pt x="359" y="356"/>
                  <a:pt x="359" y="356"/>
                </a:cubicBezTo>
                <a:cubicBezTo>
                  <a:pt x="358" y="356"/>
                  <a:pt x="358" y="356"/>
                  <a:pt x="357" y="356"/>
                </a:cubicBezTo>
                <a:cubicBezTo>
                  <a:pt x="356" y="356"/>
                  <a:pt x="356" y="355"/>
                  <a:pt x="356" y="354"/>
                </a:cubicBezTo>
                <a:cubicBezTo>
                  <a:pt x="357" y="354"/>
                  <a:pt x="357" y="353"/>
                  <a:pt x="358" y="353"/>
                </a:cubicBezTo>
                <a:cubicBezTo>
                  <a:pt x="358" y="353"/>
                  <a:pt x="359" y="353"/>
                  <a:pt x="359" y="352"/>
                </a:cubicBezTo>
                <a:cubicBezTo>
                  <a:pt x="360" y="351"/>
                  <a:pt x="361" y="351"/>
                  <a:pt x="362" y="349"/>
                </a:cubicBezTo>
                <a:cubicBezTo>
                  <a:pt x="362" y="349"/>
                  <a:pt x="363" y="349"/>
                  <a:pt x="363" y="349"/>
                </a:cubicBezTo>
                <a:cubicBezTo>
                  <a:pt x="363" y="348"/>
                  <a:pt x="362" y="348"/>
                  <a:pt x="362" y="347"/>
                </a:cubicBezTo>
                <a:cubicBezTo>
                  <a:pt x="362" y="346"/>
                  <a:pt x="361" y="346"/>
                  <a:pt x="361" y="347"/>
                </a:cubicBezTo>
                <a:cubicBezTo>
                  <a:pt x="361" y="347"/>
                  <a:pt x="361" y="348"/>
                  <a:pt x="361" y="348"/>
                </a:cubicBezTo>
                <a:cubicBezTo>
                  <a:pt x="361" y="348"/>
                  <a:pt x="362" y="348"/>
                  <a:pt x="362" y="348"/>
                </a:cubicBezTo>
                <a:cubicBezTo>
                  <a:pt x="362" y="346"/>
                  <a:pt x="364" y="348"/>
                  <a:pt x="365" y="347"/>
                </a:cubicBezTo>
                <a:cubicBezTo>
                  <a:pt x="364" y="346"/>
                  <a:pt x="363" y="346"/>
                  <a:pt x="362" y="347"/>
                </a:cubicBezTo>
                <a:cubicBezTo>
                  <a:pt x="362" y="349"/>
                  <a:pt x="362" y="349"/>
                  <a:pt x="362" y="349"/>
                </a:cubicBezTo>
                <a:cubicBezTo>
                  <a:pt x="360" y="349"/>
                  <a:pt x="360" y="349"/>
                  <a:pt x="360" y="348"/>
                </a:cubicBezTo>
                <a:cubicBezTo>
                  <a:pt x="360" y="348"/>
                  <a:pt x="360" y="347"/>
                  <a:pt x="360" y="347"/>
                </a:cubicBezTo>
                <a:cubicBezTo>
                  <a:pt x="360" y="347"/>
                  <a:pt x="360" y="346"/>
                  <a:pt x="359" y="346"/>
                </a:cubicBezTo>
                <a:cubicBezTo>
                  <a:pt x="358" y="346"/>
                  <a:pt x="358" y="347"/>
                  <a:pt x="358" y="347"/>
                </a:cubicBezTo>
                <a:cubicBezTo>
                  <a:pt x="358" y="347"/>
                  <a:pt x="358" y="348"/>
                  <a:pt x="358" y="348"/>
                </a:cubicBezTo>
                <a:cubicBezTo>
                  <a:pt x="358" y="348"/>
                  <a:pt x="358" y="348"/>
                  <a:pt x="357" y="348"/>
                </a:cubicBezTo>
                <a:cubicBezTo>
                  <a:pt x="357" y="348"/>
                  <a:pt x="357" y="347"/>
                  <a:pt x="357" y="347"/>
                </a:cubicBezTo>
                <a:cubicBezTo>
                  <a:pt x="357" y="346"/>
                  <a:pt x="357" y="345"/>
                  <a:pt x="356" y="345"/>
                </a:cubicBezTo>
                <a:cubicBezTo>
                  <a:pt x="356" y="345"/>
                  <a:pt x="355" y="345"/>
                  <a:pt x="355" y="345"/>
                </a:cubicBezTo>
                <a:cubicBezTo>
                  <a:pt x="356" y="344"/>
                  <a:pt x="357" y="345"/>
                  <a:pt x="358" y="344"/>
                </a:cubicBezTo>
                <a:cubicBezTo>
                  <a:pt x="358" y="344"/>
                  <a:pt x="359" y="344"/>
                  <a:pt x="359" y="344"/>
                </a:cubicBezTo>
                <a:cubicBezTo>
                  <a:pt x="359" y="344"/>
                  <a:pt x="359" y="343"/>
                  <a:pt x="359" y="342"/>
                </a:cubicBezTo>
                <a:cubicBezTo>
                  <a:pt x="360" y="341"/>
                  <a:pt x="359" y="341"/>
                  <a:pt x="359" y="341"/>
                </a:cubicBezTo>
                <a:cubicBezTo>
                  <a:pt x="359" y="341"/>
                  <a:pt x="359" y="342"/>
                  <a:pt x="359" y="342"/>
                </a:cubicBezTo>
                <a:cubicBezTo>
                  <a:pt x="359" y="343"/>
                  <a:pt x="359" y="343"/>
                  <a:pt x="360" y="343"/>
                </a:cubicBezTo>
                <a:cubicBezTo>
                  <a:pt x="360" y="343"/>
                  <a:pt x="360" y="342"/>
                  <a:pt x="360" y="342"/>
                </a:cubicBezTo>
                <a:cubicBezTo>
                  <a:pt x="360" y="342"/>
                  <a:pt x="360" y="341"/>
                  <a:pt x="359" y="342"/>
                </a:cubicBezTo>
                <a:cubicBezTo>
                  <a:pt x="358" y="342"/>
                  <a:pt x="358" y="343"/>
                  <a:pt x="358" y="344"/>
                </a:cubicBezTo>
                <a:cubicBezTo>
                  <a:pt x="356" y="344"/>
                  <a:pt x="355" y="343"/>
                  <a:pt x="354" y="342"/>
                </a:cubicBezTo>
                <a:cubicBezTo>
                  <a:pt x="355" y="342"/>
                  <a:pt x="355" y="341"/>
                  <a:pt x="355" y="341"/>
                </a:cubicBezTo>
                <a:cubicBezTo>
                  <a:pt x="355" y="338"/>
                  <a:pt x="356" y="337"/>
                  <a:pt x="358" y="335"/>
                </a:cubicBezTo>
                <a:cubicBezTo>
                  <a:pt x="358" y="334"/>
                  <a:pt x="358" y="334"/>
                  <a:pt x="358" y="333"/>
                </a:cubicBezTo>
                <a:cubicBezTo>
                  <a:pt x="357" y="333"/>
                  <a:pt x="357" y="333"/>
                  <a:pt x="357" y="332"/>
                </a:cubicBezTo>
                <a:cubicBezTo>
                  <a:pt x="358" y="331"/>
                  <a:pt x="359" y="329"/>
                  <a:pt x="359" y="327"/>
                </a:cubicBezTo>
                <a:cubicBezTo>
                  <a:pt x="359" y="326"/>
                  <a:pt x="360" y="326"/>
                  <a:pt x="360" y="325"/>
                </a:cubicBezTo>
                <a:cubicBezTo>
                  <a:pt x="360" y="324"/>
                  <a:pt x="360" y="323"/>
                  <a:pt x="360" y="323"/>
                </a:cubicBezTo>
                <a:cubicBezTo>
                  <a:pt x="361" y="322"/>
                  <a:pt x="361" y="321"/>
                  <a:pt x="361" y="320"/>
                </a:cubicBezTo>
                <a:cubicBezTo>
                  <a:pt x="361" y="320"/>
                  <a:pt x="362" y="320"/>
                  <a:pt x="362" y="320"/>
                </a:cubicBezTo>
                <a:cubicBezTo>
                  <a:pt x="363" y="320"/>
                  <a:pt x="363" y="321"/>
                  <a:pt x="364" y="321"/>
                </a:cubicBezTo>
                <a:cubicBezTo>
                  <a:pt x="363" y="321"/>
                  <a:pt x="363" y="322"/>
                  <a:pt x="363" y="322"/>
                </a:cubicBezTo>
                <a:cubicBezTo>
                  <a:pt x="363" y="322"/>
                  <a:pt x="363" y="323"/>
                  <a:pt x="364" y="323"/>
                </a:cubicBezTo>
                <a:cubicBezTo>
                  <a:pt x="365" y="322"/>
                  <a:pt x="367" y="322"/>
                  <a:pt x="368" y="320"/>
                </a:cubicBezTo>
                <a:cubicBezTo>
                  <a:pt x="368" y="319"/>
                  <a:pt x="369" y="318"/>
                  <a:pt x="369" y="317"/>
                </a:cubicBezTo>
                <a:cubicBezTo>
                  <a:pt x="369" y="317"/>
                  <a:pt x="369" y="317"/>
                  <a:pt x="369" y="317"/>
                </a:cubicBezTo>
                <a:cubicBezTo>
                  <a:pt x="368" y="316"/>
                  <a:pt x="369" y="314"/>
                  <a:pt x="369" y="313"/>
                </a:cubicBezTo>
                <a:cubicBezTo>
                  <a:pt x="368" y="312"/>
                  <a:pt x="367" y="312"/>
                  <a:pt x="367" y="311"/>
                </a:cubicBezTo>
                <a:cubicBezTo>
                  <a:pt x="367" y="311"/>
                  <a:pt x="367" y="311"/>
                  <a:pt x="367" y="310"/>
                </a:cubicBezTo>
                <a:cubicBezTo>
                  <a:pt x="367" y="309"/>
                  <a:pt x="367" y="309"/>
                  <a:pt x="367" y="308"/>
                </a:cubicBezTo>
                <a:cubicBezTo>
                  <a:pt x="367" y="307"/>
                  <a:pt x="366" y="305"/>
                  <a:pt x="367" y="304"/>
                </a:cubicBezTo>
                <a:cubicBezTo>
                  <a:pt x="368" y="303"/>
                  <a:pt x="367" y="302"/>
                  <a:pt x="369" y="301"/>
                </a:cubicBezTo>
                <a:cubicBezTo>
                  <a:pt x="368" y="300"/>
                  <a:pt x="370" y="299"/>
                  <a:pt x="370" y="298"/>
                </a:cubicBezTo>
                <a:cubicBezTo>
                  <a:pt x="369" y="297"/>
                  <a:pt x="371" y="297"/>
                  <a:pt x="370" y="296"/>
                </a:cubicBezTo>
                <a:cubicBezTo>
                  <a:pt x="372" y="295"/>
                  <a:pt x="372" y="294"/>
                  <a:pt x="371" y="293"/>
                </a:cubicBezTo>
                <a:cubicBezTo>
                  <a:pt x="373" y="292"/>
                  <a:pt x="372" y="291"/>
                  <a:pt x="372" y="290"/>
                </a:cubicBezTo>
                <a:cubicBezTo>
                  <a:pt x="374" y="289"/>
                  <a:pt x="373" y="288"/>
                  <a:pt x="373" y="287"/>
                </a:cubicBezTo>
                <a:cubicBezTo>
                  <a:pt x="374" y="286"/>
                  <a:pt x="375" y="285"/>
                  <a:pt x="375" y="284"/>
                </a:cubicBezTo>
                <a:cubicBezTo>
                  <a:pt x="376" y="284"/>
                  <a:pt x="375" y="283"/>
                  <a:pt x="376" y="282"/>
                </a:cubicBezTo>
                <a:cubicBezTo>
                  <a:pt x="376" y="281"/>
                  <a:pt x="377" y="280"/>
                  <a:pt x="377" y="279"/>
                </a:cubicBezTo>
                <a:cubicBezTo>
                  <a:pt x="377" y="278"/>
                  <a:pt x="378" y="278"/>
                  <a:pt x="378" y="277"/>
                </a:cubicBezTo>
                <a:cubicBezTo>
                  <a:pt x="380" y="276"/>
                  <a:pt x="378" y="274"/>
                  <a:pt x="380" y="273"/>
                </a:cubicBezTo>
                <a:cubicBezTo>
                  <a:pt x="380" y="272"/>
                  <a:pt x="381" y="271"/>
                  <a:pt x="382" y="270"/>
                </a:cubicBezTo>
                <a:cubicBezTo>
                  <a:pt x="382" y="269"/>
                  <a:pt x="382" y="268"/>
                  <a:pt x="382" y="267"/>
                </a:cubicBezTo>
                <a:cubicBezTo>
                  <a:pt x="382" y="266"/>
                  <a:pt x="383" y="266"/>
                  <a:pt x="383" y="265"/>
                </a:cubicBezTo>
                <a:cubicBezTo>
                  <a:pt x="383" y="264"/>
                  <a:pt x="383" y="264"/>
                  <a:pt x="383" y="264"/>
                </a:cubicBezTo>
                <a:cubicBezTo>
                  <a:pt x="384" y="263"/>
                  <a:pt x="385" y="263"/>
                  <a:pt x="385" y="262"/>
                </a:cubicBezTo>
                <a:cubicBezTo>
                  <a:pt x="385" y="261"/>
                  <a:pt x="386" y="260"/>
                  <a:pt x="386" y="259"/>
                </a:cubicBezTo>
                <a:cubicBezTo>
                  <a:pt x="386" y="258"/>
                  <a:pt x="387" y="257"/>
                  <a:pt x="387" y="256"/>
                </a:cubicBezTo>
                <a:cubicBezTo>
                  <a:pt x="388" y="255"/>
                  <a:pt x="388" y="254"/>
                  <a:pt x="388" y="253"/>
                </a:cubicBezTo>
                <a:cubicBezTo>
                  <a:pt x="388" y="252"/>
                  <a:pt x="389" y="252"/>
                  <a:pt x="389" y="251"/>
                </a:cubicBezTo>
                <a:cubicBezTo>
                  <a:pt x="390" y="249"/>
                  <a:pt x="390" y="247"/>
                  <a:pt x="391" y="246"/>
                </a:cubicBezTo>
                <a:cubicBezTo>
                  <a:pt x="392" y="245"/>
                  <a:pt x="393" y="245"/>
                  <a:pt x="393" y="244"/>
                </a:cubicBezTo>
                <a:cubicBezTo>
                  <a:pt x="393" y="243"/>
                  <a:pt x="394" y="243"/>
                  <a:pt x="395" y="243"/>
                </a:cubicBezTo>
                <a:cubicBezTo>
                  <a:pt x="395" y="243"/>
                  <a:pt x="396" y="243"/>
                  <a:pt x="396" y="243"/>
                </a:cubicBezTo>
                <a:cubicBezTo>
                  <a:pt x="395" y="242"/>
                  <a:pt x="395" y="242"/>
                  <a:pt x="394" y="242"/>
                </a:cubicBezTo>
                <a:cubicBezTo>
                  <a:pt x="395" y="241"/>
                  <a:pt x="395" y="241"/>
                  <a:pt x="395" y="240"/>
                </a:cubicBezTo>
                <a:cubicBezTo>
                  <a:pt x="395" y="239"/>
                  <a:pt x="396" y="238"/>
                  <a:pt x="396" y="238"/>
                </a:cubicBezTo>
                <a:cubicBezTo>
                  <a:pt x="396" y="236"/>
                  <a:pt x="398" y="236"/>
                  <a:pt x="397" y="234"/>
                </a:cubicBezTo>
                <a:cubicBezTo>
                  <a:pt x="398" y="233"/>
                  <a:pt x="398" y="232"/>
                  <a:pt x="399" y="231"/>
                </a:cubicBezTo>
                <a:cubicBezTo>
                  <a:pt x="400" y="231"/>
                  <a:pt x="400" y="230"/>
                  <a:pt x="400" y="229"/>
                </a:cubicBezTo>
                <a:cubicBezTo>
                  <a:pt x="400" y="228"/>
                  <a:pt x="401" y="227"/>
                  <a:pt x="401" y="226"/>
                </a:cubicBezTo>
                <a:cubicBezTo>
                  <a:pt x="403" y="227"/>
                  <a:pt x="403" y="227"/>
                  <a:pt x="404" y="227"/>
                </a:cubicBezTo>
                <a:cubicBezTo>
                  <a:pt x="404" y="226"/>
                  <a:pt x="404" y="226"/>
                  <a:pt x="403" y="225"/>
                </a:cubicBezTo>
                <a:cubicBezTo>
                  <a:pt x="404" y="223"/>
                  <a:pt x="404" y="223"/>
                  <a:pt x="403" y="222"/>
                </a:cubicBezTo>
                <a:cubicBezTo>
                  <a:pt x="403" y="221"/>
                  <a:pt x="404" y="221"/>
                  <a:pt x="404" y="220"/>
                </a:cubicBezTo>
                <a:cubicBezTo>
                  <a:pt x="405" y="219"/>
                  <a:pt x="405" y="219"/>
                  <a:pt x="405" y="218"/>
                </a:cubicBezTo>
                <a:cubicBezTo>
                  <a:pt x="405" y="218"/>
                  <a:pt x="405" y="218"/>
                  <a:pt x="406" y="218"/>
                </a:cubicBezTo>
                <a:cubicBezTo>
                  <a:pt x="406" y="219"/>
                  <a:pt x="406" y="220"/>
                  <a:pt x="407" y="220"/>
                </a:cubicBezTo>
                <a:cubicBezTo>
                  <a:pt x="408" y="218"/>
                  <a:pt x="408" y="218"/>
                  <a:pt x="406" y="218"/>
                </a:cubicBezTo>
                <a:cubicBezTo>
                  <a:pt x="405" y="217"/>
                  <a:pt x="406" y="216"/>
                  <a:pt x="407" y="215"/>
                </a:cubicBezTo>
                <a:cubicBezTo>
                  <a:pt x="407" y="214"/>
                  <a:pt x="408" y="213"/>
                  <a:pt x="409" y="214"/>
                </a:cubicBezTo>
                <a:cubicBezTo>
                  <a:pt x="410" y="214"/>
                  <a:pt x="410" y="214"/>
                  <a:pt x="410" y="215"/>
                </a:cubicBezTo>
                <a:cubicBezTo>
                  <a:pt x="410" y="215"/>
                  <a:pt x="411" y="215"/>
                  <a:pt x="411" y="215"/>
                </a:cubicBezTo>
                <a:cubicBezTo>
                  <a:pt x="412" y="216"/>
                  <a:pt x="412" y="216"/>
                  <a:pt x="412" y="216"/>
                </a:cubicBezTo>
                <a:cubicBezTo>
                  <a:pt x="411" y="217"/>
                  <a:pt x="413" y="218"/>
                  <a:pt x="413" y="220"/>
                </a:cubicBezTo>
                <a:cubicBezTo>
                  <a:pt x="413" y="220"/>
                  <a:pt x="413" y="220"/>
                  <a:pt x="413" y="220"/>
                </a:cubicBezTo>
                <a:cubicBezTo>
                  <a:pt x="413" y="220"/>
                  <a:pt x="413" y="220"/>
                  <a:pt x="412" y="220"/>
                </a:cubicBezTo>
                <a:cubicBezTo>
                  <a:pt x="412" y="220"/>
                  <a:pt x="412" y="219"/>
                  <a:pt x="411" y="220"/>
                </a:cubicBezTo>
                <a:cubicBezTo>
                  <a:pt x="411" y="220"/>
                  <a:pt x="411" y="220"/>
                  <a:pt x="411" y="221"/>
                </a:cubicBezTo>
                <a:cubicBezTo>
                  <a:pt x="412" y="221"/>
                  <a:pt x="412" y="221"/>
                  <a:pt x="412" y="221"/>
                </a:cubicBezTo>
                <a:cubicBezTo>
                  <a:pt x="413" y="221"/>
                  <a:pt x="413" y="221"/>
                  <a:pt x="413" y="220"/>
                </a:cubicBezTo>
                <a:cubicBezTo>
                  <a:pt x="414" y="220"/>
                  <a:pt x="414" y="221"/>
                  <a:pt x="414" y="222"/>
                </a:cubicBezTo>
                <a:cubicBezTo>
                  <a:pt x="415" y="222"/>
                  <a:pt x="415" y="223"/>
                  <a:pt x="414" y="223"/>
                </a:cubicBezTo>
                <a:cubicBezTo>
                  <a:pt x="414" y="224"/>
                  <a:pt x="414" y="224"/>
                  <a:pt x="414" y="225"/>
                </a:cubicBezTo>
                <a:cubicBezTo>
                  <a:pt x="414" y="225"/>
                  <a:pt x="414" y="225"/>
                  <a:pt x="415" y="226"/>
                </a:cubicBezTo>
                <a:cubicBezTo>
                  <a:pt x="415" y="226"/>
                  <a:pt x="415" y="225"/>
                  <a:pt x="415" y="225"/>
                </a:cubicBezTo>
                <a:cubicBezTo>
                  <a:pt x="415" y="224"/>
                  <a:pt x="415" y="224"/>
                  <a:pt x="416" y="224"/>
                </a:cubicBezTo>
                <a:cubicBezTo>
                  <a:pt x="417" y="225"/>
                  <a:pt x="417" y="226"/>
                  <a:pt x="418" y="227"/>
                </a:cubicBezTo>
                <a:cubicBezTo>
                  <a:pt x="418" y="227"/>
                  <a:pt x="418" y="227"/>
                  <a:pt x="418" y="228"/>
                </a:cubicBezTo>
                <a:cubicBezTo>
                  <a:pt x="417" y="228"/>
                  <a:pt x="417" y="228"/>
                  <a:pt x="417" y="229"/>
                </a:cubicBezTo>
                <a:cubicBezTo>
                  <a:pt x="417" y="231"/>
                  <a:pt x="417" y="233"/>
                  <a:pt x="417" y="234"/>
                </a:cubicBezTo>
                <a:cubicBezTo>
                  <a:pt x="417" y="234"/>
                  <a:pt x="416" y="234"/>
                  <a:pt x="416" y="234"/>
                </a:cubicBezTo>
                <a:cubicBezTo>
                  <a:pt x="416" y="234"/>
                  <a:pt x="415" y="235"/>
                  <a:pt x="415" y="235"/>
                </a:cubicBezTo>
                <a:cubicBezTo>
                  <a:pt x="416" y="236"/>
                  <a:pt x="416" y="238"/>
                  <a:pt x="416" y="239"/>
                </a:cubicBezTo>
                <a:cubicBezTo>
                  <a:pt x="415" y="239"/>
                  <a:pt x="415" y="239"/>
                  <a:pt x="414" y="239"/>
                </a:cubicBezTo>
                <a:cubicBezTo>
                  <a:pt x="413" y="239"/>
                  <a:pt x="413" y="239"/>
                  <a:pt x="413" y="240"/>
                </a:cubicBezTo>
                <a:cubicBezTo>
                  <a:pt x="413" y="241"/>
                  <a:pt x="413" y="241"/>
                  <a:pt x="414" y="241"/>
                </a:cubicBezTo>
                <a:cubicBezTo>
                  <a:pt x="414" y="241"/>
                  <a:pt x="415" y="241"/>
                  <a:pt x="415" y="241"/>
                </a:cubicBezTo>
                <a:cubicBezTo>
                  <a:pt x="415" y="241"/>
                  <a:pt x="415" y="241"/>
                  <a:pt x="416" y="241"/>
                </a:cubicBezTo>
                <a:cubicBezTo>
                  <a:pt x="417" y="242"/>
                  <a:pt x="415" y="244"/>
                  <a:pt x="417" y="245"/>
                </a:cubicBezTo>
                <a:cubicBezTo>
                  <a:pt x="417" y="247"/>
                  <a:pt x="417" y="248"/>
                  <a:pt x="417" y="249"/>
                </a:cubicBezTo>
                <a:cubicBezTo>
                  <a:pt x="416" y="250"/>
                  <a:pt x="416" y="250"/>
                  <a:pt x="415" y="250"/>
                </a:cubicBezTo>
                <a:cubicBezTo>
                  <a:pt x="415" y="251"/>
                  <a:pt x="416" y="251"/>
                  <a:pt x="416" y="252"/>
                </a:cubicBezTo>
                <a:cubicBezTo>
                  <a:pt x="415" y="252"/>
                  <a:pt x="414" y="251"/>
                  <a:pt x="413" y="250"/>
                </a:cubicBezTo>
                <a:cubicBezTo>
                  <a:pt x="413" y="250"/>
                  <a:pt x="413" y="249"/>
                  <a:pt x="414" y="249"/>
                </a:cubicBezTo>
                <a:cubicBezTo>
                  <a:pt x="414" y="249"/>
                  <a:pt x="415" y="248"/>
                  <a:pt x="415" y="248"/>
                </a:cubicBezTo>
                <a:cubicBezTo>
                  <a:pt x="415" y="248"/>
                  <a:pt x="414" y="248"/>
                  <a:pt x="414" y="248"/>
                </a:cubicBezTo>
                <a:cubicBezTo>
                  <a:pt x="413" y="248"/>
                  <a:pt x="412" y="247"/>
                  <a:pt x="411" y="248"/>
                </a:cubicBezTo>
                <a:cubicBezTo>
                  <a:pt x="411" y="248"/>
                  <a:pt x="411" y="249"/>
                  <a:pt x="411" y="249"/>
                </a:cubicBezTo>
                <a:cubicBezTo>
                  <a:pt x="412" y="250"/>
                  <a:pt x="412" y="252"/>
                  <a:pt x="414" y="253"/>
                </a:cubicBezTo>
                <a:cubicBezTo>
                  <a:pt x="415" y="253"/>
                  <a:pt x="414" y="254"/>
                  <a:pt x="413" y="255"/>
                </a:cubicBezTo>
                <a:cubicBezTo>
                  <a:pt x="413" y="255"/>
                  <a:pt x="413" y="255"/>
                  <a:pt x="413" y="255"/>
                </a:cubicBezTo>
                <a:cubicBezTo>
                  <a:pt x="413" y="255"/>
                  <a:pt x="412" y="255"/>
                  <a:pt x="412" y="254"/>
                </a:cubicBezTo>
                <a:cubicBezTo>
                  <a:pt x="411" y="255"/>
                  <a:pt x="412" y="257"/>
                  <a:pt x="410" y="258"/>
                </a:cubicBezTo>
                <a:cubicBezTo>
                  <a:pt x="411" y="259"/>
                  <a:pt x="412" y="259"/>
                  <a:pt x="412" y="260"/>
                </a:cubicBezTo>
                <a:cubicBezTo>
                  <a:pt x="412" y="260"/>
                  <a:pt x="411" y="260"/>
                  <a:pt x="411" y="261"/>
                </a:cubicBezTo>
                <a:cubicBezTo>
                  <a:pt x="411" y="261"/>
                  <a:pt x="411" y="261"/>
                  <a:pt x="411" y="261"/>
                </a:cubicBezTo>
                <a:cubicBezTo>
                  <a:pt x="411" y="261"/>
                  <a:pt x="411" y="261"/>
                  <a:pt x="411" y="261"/>
                </a:cubicBezTo>
                <a:cubicBezTo>
                  <a:pt x="411" y="261"/>
                  <a:pt x="410" y="261"/>
                  <a:pt x="411" y="262"/>
                </a:cubicBezTo>
                <a:cubicBezTo>
                  <a:pt x="411" y="262"/>
                  <a:pt x="411" y="262"/>
                  <a:pt x="411" y="261"/>
                </a:cubicBezTo>
                <a:cubicBezTo>
                  <a:pt x="412" y="261"/>
                  <a:pt x="412" y="261"/>
                  <a:pt x="412" y="260"/>
                </a:cubicBezTo>
                <a:cubicBezTo>
                  <a:pt x="412" y="260"/>
                  <a:pt x="413" y="260"/>
                  <a:pt x="413" y="260"/>
                </a:cubicBezTo>
                <a:cubicBezTo>
                  <a:pt x="413" y="262"/>
                  <a:pt x="414" y="263"/>
                  <a:pt x="416" y="263"/>
                </a:cubicBezTo>
                <a:cubicBezTo>
                  <a:pt x="416" y="263"/>
                  <a:pt x="416" y="264"/>
                  <a:pt x="416" y="264"/>
                </a:cubicBezTo>
                <a:cubicBezTo>
                  <a:pt x="416" y="264"/>
                  <a:pt x="415" y="264"/>
                  <a:pt x="415" y="264"/>
                </a:cubicBezTo>
                <a:cubicBezTo>
                  <a:pt x="414" y="264"/>
                  <a:pt x="414" y="264"/>
                  <a:pt x="414" y="265"/>
                </a:cubicBezTo>
                <a:cubicBezTo>
                  <a:pt x="414" y="265"/>
                  <a:pt x="414" y="265"/>
                  <a:pt x="414" y="265"/>
                </a:cubicBezTo>
                <a:cubicBezTo>
                  <a:pt x="414" y="265"/>
                  <a:pt x="414" y="265"/>
                  <a:pt x="414" y="265"/>
                </a:cubicBezTo>
                <a:cubicBezTo>
                  <a:pt x="413" y="265"/>
                  <a:pt x="413" y="265"/>
                  <a:pt x="414" y="266"/>
                </a:cubicBezTo>
                <a:cubicBezTo>
                  <a:pt x="414" y="266"/>
                  <a:pt x="414" y="265"/>
                  <a:pt x="414" y="265"/>
                </a:cubicBezTo>
                <a:cubicBezTo>
                  <a:pt x="415" y="265"/>
                  <a:pt x="415" y="265"/>
                  <a:pt x="415" y="265"/>
                </a:cubicBezTo>
                <a:cubicBezTo>
                  <a:pt x="416" y="265"/>
                  <a:pt x="416" y="264"/>
                  <a:pt x="416" y="264"/>
                </a:cubicBezTo>
                <a:cubicBezTo>
                  <a:pt x="416" y="264"/>
                  <a:pt x="417" y="264"/>
                  <a:pt x="417" y="265"/>
                </a:cubicBezTo>
                <a:cubicBezTo>
                  <a:pt x="418" y="264"/>
                  <a:pt x="418" y="263"/>
                  <a:pt x="419" y="262"/>
                </a:cubicBezTo>
                <a:cubicBezTo>
                  <a:pt x="420" y="262"/>
                  <a:pt x="421" y="262"/>
                  <a:pt x="421" y="262"/>
                </a:cubicBezTo>
                <a:cubicBezTo>
                  <a:pt x="420" y="264"/>
                  <a:pt x="422" y="264"/>
                  <a:pt x="422" y="265"/>
                </a:cubicBezTo>
                <a:cubicBezTo>
                  <a:pt x="422" y="265"/>
                  <a:pt x="422" y="265"/>
                  <a:pt x="422" y="265"/>
                </a:cubicBezTo>
                <a:cubicBezTo>
                  <a:pt x="422" y="265"/>
                  <a:pt x="423" y="265"/>
                  <a:pt x="423" y="265"/>
                </a:cubicBezTo>
                <a:cubicBezTo>
                  <a:pt x="423" y="264"/>
                  <a:pt x="423" y="264"/>
                  <a:pt x="422" y="263"/>
                </a:cubicBezTo>
                <a:cubicBezTo>
                  <a:pt x="421" y="262"/>
                  <a:pt x="422" y="262"/>
                  <a:pt x="423" y="261"/>
                </a:cubicBezTo>
                <a:cubicBezTo>
                  <a:pt x="423" y="261"/>
                  <a:pt x="423" y="261"/>
                  <a:pt x="423" y="260"/>
                </a:cubicBezTo>
                <a:cubicBezTo>
                  <a:pt x="422" y="260"/>
                  <a:pt x="421" y="259"/>
                  <a:pt x="420" y="258"/>
                </a:cubicBezTo>
                <a:cubicBezTo>
                  <a:pt x="420" y="257"/>
                  <a:pt x="420" y="257"/>
                  <a:pt x="420" y="256"/>
                </a:cubicBezTo>
                <a:cubicBezTo>
                  <a:pt x="421" y="256"/>
                  <a:pt x="421" y="256"/>
                  <a:pt x="422" y="256"/>
                </a:cubicBezTo>
                <a:cubicBezTo>
                  <a:pt x="422" y="256"/>
                  <a:pt x="423" y="256"/>
                  <a:pt x="423" y="255"/>
                </a:cubicBezTo>
                <a:cubicBezTo>
                  <a:pt x="423" y="255"/>
                  <a:pt x="424" y="255"/>
                  <a:pt x="424" y="254"/>
                </a:cubicBezTo>
                <a:cubicBezTo>
                  <a:pt x="425" y="255"/>
                  <a:pt x="425" y="257"/>
                  <a:pt x="426" y="257"/>
                </a:cubicBezTo>
                <a:cubicBezTo>
                  <a:pt x="426" y="257"/>
                  <a:pt x="426" y="256"/>
                  <a:pt x="426" y="256"/>
                </a:cubicBezTo>
                <a:cubicBezTo>
                  <a:pt x="427" y="256"/>
                  <a:pt x="427" y="255"/>
                  <a:pt x="427" y="255"/>
                </a:cubicBezTo>
                <a:cubicBezTo>
                  <a:pt x="428" y="255"/>
                  <a:pt x="430" y="256"/>
                  <a:pt x="430" y="257"/>
                </a:cubicBezTo>
                <a:cubicBezTo>
                  <a:pt x="430" y="258"/>
                  <a:pt x="430" y="257"/>
                  <a:pt x="430" y="257"/>
                </a:cubicBezTo>
                <a:cubicBezTo>
                  <a:pt x="430" y="257"/>
                  <a:pt x="429" y="257"/>
                  <a:pt x="429" y="257"/>
                </a:cubicBezTo>
                <a:cubicBezTo>
                  <a:pt x="429" y="257"/>
                  <a:pt x="429" y="258"/>
                  <a:pt x="428" y="258"/>
                </a:cubicBezTo>
                <a:cubicBezTo>
                  <a:pt x="428" y="258"/>
                  <a:pt x="429" y="258"/>
                  <a:pt x="429" y="258"/>
                </a:cubicBezTo>
                <a:cubicBezTo>
                  <a:pt x="429" y="258"/>
                  <a:pt x="430" y="258"/>
                  <a:pt x="430" y="257"/>
                </a:cubicBezTo>
                <a:cubicBezTo>
                  <a:pt x="430" y="257"/>
                  <a:pt x="431" y="257"/>
                  <a:pt x="431" y="257"/>
                </a:cubicBezTo>
                <a:cubicBezTo>
                  <a:pt x="431" y="258"/>
                  <a:pt x="432" y="259"/>
                  <a:pt x="432" y="260"/>
                </a:cubicBezTo>
                <a:cubicBezTo>
                  <a:pt x="433" y="261"/>
                  <a:pt x="434" y="262"/>
                  <a:pt x="433" y="263"/>
                </a:cubicBezTo>
                <a:cubicBezTo>
                  <a:pt x="434" y="264"/>
                  <a:pt x="434" y="265"/>
                  <a:pt x="435" y="266"/>
                </a:cubicBezTo>
                <a:cubicBezTo>
                  <a:pt x="436" y="267"/>
                  <a:pt x="436" y="268"/>
                  <a:pt x="436" y="270"/>
                </a:cubicBezTo>
                <a:cubicBezTo>
                  <a:pt x="436" y="271"/>
                  <a:pt x="436" y="273"/>
                  <a:pt x="436" y="273"/>
                </a:cubicBezTo>
                <a:cubicBezTo>
                  <a:pt x="437" y="274"/>
                  <a:pt x="437" y="276"/>
                  <a:pt x="436" y="277"/>
                </a:cubicBezTo>
                <a:cubicBezTo>
                  <a:pt x="436" y="278"/>
                  <a:pt x="436" y="278"/>
                  <a:pt x="437" y="278"/>
                </a:cubicBezTo>
                <a:cubicBezTo>
                  <a:pt x="437" y="279"/>
                  <a:pt x="437" y="279"/>
                  <a:pt x="437" y="280"/>
                </a:cubicBezTo>
                <a:cubicBezTo>
                  <a:pt x="437" y="281"/>
                  <a:pt x="438" y="281"/>
                  <a:pt x="439" y="281"/>
                </a:cubicBezTo>
                <a:cubicBezTo>
                  <a:pt x="439" y="280"/>
                  <a:pt x="439" y="280"/>
                  <a:pt x="440" y="280"/>
                </a:cubicBezTo>
                <a:cubicBezTo>
                  <a:pt x="440" y="280"/>
                  <a:pt x="440" y="280"/>
                  <a:pt x="441" y="280"/>
                </a:cubicBezTo>
                <a:cubicBezTo>
                  <a:pt x="440" y="281"/>
                  <a:pt x="440" y="281"/>
                  <a:pt x="440" y="281"/>
                </a:cubicBezTo>
                <a:cubicBezTo>
                  <a:pt x="440" y="281"/>
                  <a:pt x="440" y="281"/>
                  <a:pt x="440" y="281"/>
                </a:cubicBezTo>
                <a:cubicBezTo>
                  <a:pt x="440" y="282"/>
                  <a:pt x="440" y="282"/>
                  <a:pt x="441" y="282"/>
                </a:cubicBezTo>
                <a:cubicBezTo>
                  <a:pt x="440" y="283"/>
                  <a:pt x="440" y="283"/>
                  <a:pt x="440" y="283"/>
                </a:cubicBezTo>
                <a:cubicBezTo>
                  <a:pt x="441" y="284"/>
                  <a:pt x="441" y="284"/>
                  <a:pt x="442" y="284"/>
                </a:cubicBezTo>
                <a:cubicBezTo>
                  <a:pt x="443" y="285"/>
                  <a:pt x="443" y="287"/>
                  <a:pt x="444" y="288"/>
                </a:cubicBezTo>
                <a:cubicBezTo>
                  <a:pt x="444" y="289"/>
                  <a:pt x="446" y="290"/>
                  <a:pt x="445" y="291"/>
                </a:cubicBezTo>
                <a:cubicBezTo>
                  <a:pt x="445" y="292"/>
                  <a:pt x="447" y="293"/>
                  <a:pt x="446" y="294"/>
                </a:cubicBezTo>
                <a:cubicBezTo>
                  <a:pt x="446" y="295"/>
                  <a:pt x="446" y="296"/>
                  <a:pt x="446" y="297"/>
                </a:cubicBezTo>
                <a:cubicBezTo>
                  <a:pt x="447" y="297"/>
                  <a:pt x="449" y="297"/>
                  <a:pt x="448" y="298"/>
                </a:cubicBezTo>
                <a:cubicBezTo>
                  <a:pt x="448" y="300"/>
                  <a:pt x="450" y="300"/>
                  <a:pt x="449" y="301"/>
                </a:cubicBezTo>
                <a:cubicBezTo>
                  <a:pt x="449" y="303"/>
                  <a:pt x="450" y="303"/>
                  <a:pt x="450" y="304"/>
                </a:cubicBezTo>
                <a:cubicBezTo>
                  <a:pt x="450" y="305"/>
                  <a:pt x="452" y="306"/>
                  <a:pt x="451" y="308"/>
                </a:cubicBezTo>
                <a:cubicBezTo>
                  <a:pt x="452" y="309"/>
                  <a:pt x="452" y="310"/>
                  <a:pt x="453" y="310"/>
                </a:cubicBezTo>
                <a:cubicBezTo>
                  <a:pt x="453" y="311"/>
                  <a:pt x="453" y="311"/>
                  <a:pt x="453" y="312"/>
                </a:cubicBezTo>
                <a:cubicBezTo>
                  <a:pt x="454" y="312"/>
                  <a:pt x="454" y="313"/>
                  <a:pt x="454" y="314"/>
                </a:cubicBezTo>
                <a:cubicBezTo>
                  <a:pt x="454" y="315"/>
                  <a:pt x="455" y="315"/>
                  <a:pt x="455" y="317"/>
                </a:cubicBezTo>
                <a:cubicBezTo>
                  <a:pt x="455" y="318"/>
                  <a:pt x="456" y="318"/>
                  <a:pt x="456" y="319"/>
                </a:cubicBezTo>
                <a:cubicBezTo>
                  <a:pt x="456" y="319"/>
                  <a:pt x="456" y="320"/>
                  <a:pt x="456" y="321"/>
                </a:cubicBezTo>
                <a:cubicBezTo>
                  <a:pt x="457" y="322"/>
                  <a:pt x="457" y="324"/>
                  <a:pt x="458" y="325"/>
                </a:cubicBezTo>
                <a:cubicBezTo>
                  <a:pt x="458" y="326"/>
                  <a:pt x="459" y="326"/>
                  <a:pt x="459" y="327"/>
                </a:cubicBezTo>
                <a:cubicBezTo>
                  <a:pt x="459" y="328"/>
                  <a:pt x="458" y="329"/>
                  <a:pt x="459" y="330"/>
                </a:cubicBezTo>
                <a:cubicBezTo>
                  <a:pt x="460" y="331"/>
                  <a:pt x="459" y="333"/>
                  <a:pt x="460" y="333"/>
                </a:cubicBezTo>
                <a:cubicBezTo>
                  <a:pt x="460" y="333"/>
                  <a:pt x="461" y="334"/>
                  <a:pt x="461" y="334"/>
                </a:cubicBezTo>
                <a:cubicBezTo>
                  <a:pt x="460" y="336"/>
                  <a:pt x="462" y="338"/>
                  <a:pt x="462" y="339"/>
                </a:cubicBezTo>
                <a:cubicBezTo>
                  <a:pt x="462" y="340"/>
                  <a:pt x="461" y="340"/>
                  <a:pt x="461" y="340"/>
                </a:cubicBezTo>
                <a:cubicBezTo>
                  <a:pt x="460" y="340"/>
                  <a:pt x="460" y="340"/>
                  <a:pt x="460" y="340"/>
                </a:cubicBezTo>
                <a:cubicBezTo>
                  <a:pt x="460" y="340"/>
                  <a:pt x="460" y="341"/>
                  <a:pt x="460" y="341"/>
                </a:cubicBezTo>
                <a:cubicBezTo>
                  <a:pt x="460" y="342"/>
                  <a:pt x="460" y="342"/>
                  <a:pt x="461" y="341"/>
                </a:cubicBezTo>
                <a:cubicBezTo>
                  <a:pt x="461" y="341"/>
                  <a:pt x="462" y="340"/>
                  <a:pt x="462" y="341"/>
                </a:cubicBezTo>
                <a:cubicBezTo>
                  <a:pt x="463" y="341"/>
                  <a:pt x="462" y="342"/>
                  <a:pt x="462" y="343"/>
                </a:cubicBezTo>
                <a:cubicBezTo>
                  <a:pt x="462" y="343"/>
                  <a:pt x="462" y="343"/>
                  <a:pt x="462" y="343"/>
                </a:cubicBezTo>
                <a:cubicBezTo>
                  <a:pt x="461" y="343"/>
                  <a:pt x="461" y="343"/>
                  <a:pt x="461" y="344"/>
                </a:cubicBezTo>
                <a:cubicBezTo>
                  <a:pt x="461" y="344"/>
                  <a:pt x="461" y="345"/>
                  <a:pt x="461" y="345"/>
                </a:cubicBezTo>
                <a:cubicBezTo>
                  <a:pt x="462" y="346"/>
                  <a:pt x="461" y="346"/>
                  <a:pt x="461" y="346"/>
                </a:cubicBezTo>
                <a:cubicBezTo>
                  <a:pt x="460" y="347"/>
                  <a:pt x="459" y="347"/>
                  <a:pt x="460" y="348"/>
                </a:cubicBezTo>
                <a:cubicBezTo>
                  <a:pt x="460" y="349"/>
                  <a:pt x="462" y="349"/>
                  <a:pt x="462" y="350"/>
                </a:cubicBezTo>
                <a:cubicBezTo>
                  <a:pt x="462" y="352"/>
                  <a:pt x="462" y="352"/>
                  <a:pt x="461" y="353"/>
                </a:cubicBezTo>
                <a:cubicBezTo>
                  <a:pt x="461" y="353"/>
                  <a:pt x="461" y="352"/>
                  <a:pt x="461" y="352"/>
                </a:cubicBezTo>
                <a:cubicBezTo>
                  <a:pt x="461" y="351"/>
                  <a:pt x="460" y="351"/>
                  <a:pt x="459" y="351"/>
                </a:cubicBezTo>
                <a:cubicBezTo>
                  <a:pt x="459" y="351"/>
                  <a:pt x="459" y="351"/>
                  <a:pt x="459" y="352"/>
                </a:cubicBezTo>
                <a:cubicBezTo>
                  <a:pt x="460" y="353"/>
                  <a:pt x="459" y="355"/>
                  <a:pt x="460" y="356"/>
                </a:cubicBezTo>
                <a:cubicBezTo>
                  <a:pt x="461" y="355"/>
                  <a:pt x="461" y="355"/>
                  <a:pt x="463" y="356"/>
                </a:cubicBezTo>
                <a:cubicBezTo>
                  <a:pt x="463" y="356"/>
                  <a:pt x="463" y="356"/>
                  <a:pt x="463" y="356"/>
                </a:cubicBezTo>
                <a:cubicBezTo>
                  <a:pt x="464" y="357"/>
                  <a:pt x="463" y="358"/>
                  <a:pt x="464" y="359"/>
                </a:cubicBezTo>
                <a:cubicBezTo>
                  <a:pt x="464" y="358"/>
                  <a:pt x="464" y="358"/>
                  <a:pt x="465" y="358"/>
                </a:cubicBezTo>
                <a:cubicBezTo>
                  <a:pt x="465" y="358"/>
                  <a:pt x="465" y="358"/>
                  <a:pt x="465" y="358"/>
                </a:cubicBezTo>
                <a:cubicBezTo>
                  <a:pt x="466" y="359"/>
                  <a:pt x="466" y="359"/>
                  <a:pt x="466" y="361"/>
                </a:cubicBezTo>
                <a:cubicBezTo>
                  <a:pt x="465" y="362"/>
                  <a:pt x="465" y="363"/>
                  <a:pt x="466" y="362"/>
                </a:cubicBezTo>
                <a:cubicBezTo>
                  <a:pt x="468" y="362"/>
                  <a:pt x="468" y="363"/>
                  <a:pt x="469" y="364"/>
                </a:cubicBezTo>
                <a:cubicBezTo>
                  <a:pt x="469" y="365"/>
                  <a:pt x="469" y="367"/>
                  <a:pt x="470" y="368"/>
                </a:cubicBezTo>
                <a:cubicBezTo>
                  <a:pt x="470" y="372"/>
                  <a:pt x="470" y="372"/>
                  <a:pt x="470" y="372"/>
                </a:cubicBezTo>
                <a:cubicBezTo>
                  <a:pt x="471" y="373"/>
                  <a:pt x="471" y="373"/>
                  <a:pt x="470" y="374"/>
                </a:cubicBezTo>
                <a:cubicBezTo>
                  <a:pt x="470" y="375"/>
                  <a:pt x="470" y="376"/>
                  <a:pt x="471" y="376"/>
                </a:cubicBezTo>
                <a:cubicBezTo>
                  <a:pt x="472" y="376"/>
                  <a:pt x="472" y="377"/>
                  <a:pt x="472" y="378"/>
                </a:cubicBezTo>
                <a:cubicBezTo>
                  <a:pt x="472" y="379"/>
                  <a:pt x="471" y="381"/>
                  <a:pt x="473" y="383"/>
                </a:cubicBezTo>
                <a:cubicBezTo>
                  <a:pt x="473" y="383"/>
                  <a:pt x="473" y="383"/>
                  <a:pt x="473" y="383"/>
                </a:cubicBezTo>
                <a:cubicBezTo>
                  <a:pt x="473" y="385"/>
                  <a:pt x="473" y="386"/>
                  <a:pt x="473" y="387"/>
                </a:cubicBezTo>
                <a:cubicBezTo>
                  <a:pt x="473" y="388"/>
                  <a:pt x="473" y="390"/>
                  <a:pt x="474" y="390"/>
                </a:cubicBezTo>
                <a:cubicBezTo>
                  <a:pt x="474" y="394"/>
                  <a:pt x="474" y="394"/>
                  <a:pt x="474" y="394"/>
                </a:cubicBezTo>
                <a:cubicBezTo>
                  <a:pt x="474" y="398"/>
                  <a:pt x="474" y="398"/>
                  <a:pt x="474" y="398"/>
                </a:cubicBezTo>
                <a:cubicBezTo>
                  <a:pt x="474" y="398"/>
                  <a:pt x="474" y="399"/>
                  <a:pt x="475" y="399"/>
                </a:cubicBezTo>
                <a:cubicBezTo>
                  <a:pt x="474" y="400"/>
                  <a:pt x="473" y="400"/>
                  <a:pt x="474" y="401"/>
                </a:cubicBezTo>
                <a:cubicBezTo>
                  <a:pt x="474" y="402"/>
                  <a:pt x="475" y="402"/>
                  <a:pt x="475" y="403"/>
                </a:cubicBezTo>
                <a:cubicBezTo>
                  <a:pt x="475" y="409"/>
                  <a:pt x="475" y="415"/>
                  <a:pt x="475" y="421"/>
                </a:cubicBezTo>
                <a:cubicBezTo>
                  <a:pt x="475" y="422"/>
                  <a:pt x="474" y="422"/>
                  <a:pt x="474" y="423"/>
                </a:cubicBezTo>
                <a:cubicBezTo>
                  <a:pt x="474" y="424"/>
                  <a:pt x="474" y="425"/>
                  <a:pt x="474" y="426"/>
                </a:cubicBezTo>
                <a:cubicBezTo>
                  <a:pt x="474" y="429"/>
                  <a:pt x="474" y="429"/>
                  <a:pt x="474" y="429"/>
                </a:cubicBezTo>
                <a:cubicBezTo>
                  <a:pt x="472" y="431"/>
                  <a:pt x="473" y="433"/>
                  <a:pt x="473" y="434"/>
                </a:cubicBezTo>
                <a:cubicBezTo>
                  <a:pt x="473" y="435"/>
                  <a:pt x="472" y="436"/>
                  <a:pt x="472" y="436"/>
                </a:cubicBezTo>
                <a:cubicBezTo>
                  <a:pt x="472" y="439"/>
                  <a:pt x="472" y="439"/>
                  <a:pt x="472" y="439"/>
                </a:cubicBezTo>
                <a:cubicBezTo>
                  <a:pt x="472" y="442"/>
                  <a:pt x="472" y="442"/>
                  <a:pt x="472" y="442"/>
                </a:cubicBezTo>
                <a:cubicBezTo>
                  <a:pt x="471" y="442"/>
                  <a:pt x="471" y="444"/>
                  <a:pt x="471" y="445"/>
                </a:cubicBezTo>
                <a:cubicBezTo>
                  <a:pt x="469" y="445"/>
                  <a:pt x="470" y="447"/>
                  <a:pt x="470" y="448"/>
                </a:cubicBezTo>
                <a:cubicBezTo>
                  <a:pt x="469" y="449"/>
                  <a:pt x="468" y="450"/>
                  <a:pt x="468" y="451"/>
                </a:cubicBezTo>
                <a:cubicBezTo>
                  <a:pt x="468" y="452"/>
                  <a:pt x="467" y="452"/>
                  <a:pt x="467" y="453"/>
                </a:cubicBezTo>
                <a:cubicBezTo>
                  <a:pt x="467" y="454"/>
                  <a:pt x="466" y="455"/>
                  <a:pt x="466" y="456"/>
                </a:cubicBezTo>
                <a:cubicBezTo>
                  <a:pt x="466" y="457"/>
                  <a:pt x="465" y="458"/>
                  <a:pt x="465" y="459"/>
                </a:cubicBezTo>
                <a:cubicBezTo>
                  <a:pt x="464" y="460"/>
                  <a:pt x="464" y="460"/>
                  <a:pt x="463" y="461"/>
                </a:cubicBezTo>
                <a:cubicBezTo>
                  <a:pt x="462" y="462"/>
                  <a:pt x="462" y="463"/>
                  <a:pt x="462" y="463"/>
                </a:cubicBezTo>
                <a:cubicBezTo>
                  <a:pt x="461" y="464"/>
                  <a:pt x="460" y="464"/>
                  <a:pt x="459" y="463"/>
                </a:cubicBezTo>
                <a:cubicBezTo>
                  <a:pt x="459" y="463"/>
                  <a:pt x="459" y="463"/>
                  <a:pt x="459" y="463"/>
                </a:cubicBezTo>
                <a:cubicBezTo>
                  <a:pt x="459" y="462"/>
                  <a:pt x="459" y="462"/>
                  <a:pt x="459" y="463"/>
                </a:cubicBezTo>
                <a:cubicBezTo>
                  <a:pt x="459" y="463"/>
                  <a:pt x="459" y="463"/>
                  <a:pt x="459" y="463"/>
                </a:cubicBezTo>
                <a:cubicBezTo>
                  <a:pt x="459" y="463"/>
                  <a:pt x="459" y="463"/>
                  <a:pt x="459" y="463"/>
                </a:cubicBezTo>
                <a:cubicBezTo>
                  <a:pt x="459" y="463"/>
                  <a:pt x="459" y="463"/>
                  <a:pt x="460" y="462"/>
                </a:cubicBezTo>
                <a:cubicBezTo>
                  <a:pt x="460" y="462"/>
                  <a:pt x="459" y="462"/>
                  <a:pt x="459" y="463"/>
                </a:cubicBezTo>
                <a:cubicBezTo>
                  <a:pt x="457" y="464"/>
                  <a:pt x="456" y="465"/>
                  <a:pt x="455" y="466"/>
                </a:cubicBezTo>
                <a:cubicBezTo>
                  <a:pt x="455" y="467"/>
                  <a:pt x="455" y="467"/>
                  <a:pt x="456" y="467"/>
                </a:cubicBezTo>
                <a:cubicBezTo>
                  <a:pt x="455" y="468"/>
                  <a:pt x="455" y="468"/>
                  <a:pt x="454" y="468"/>
                </a:cubicBezTo>
                <a:cubicBezTo>
                  <a:pt x="454" y="468"/>
                  <a:pt x="454" y="469"/>
                  <a:pt x="454" y="470"/>
                </a:cubicBezTo>
                <a:cubicBezTo>
                  <a:pt x="454" y="470"/>
                  <a:pt x="454" y="470"/>
                  <a:pt x="454" y="470"/>
                </a:cubicBezTo>
                <a:cubicBezTo>
                  <a:pt x="454" y="470"/>
                  <a:pt x="454" y="470"/>
                  <a:pt x="454" y="471"/>
                </a:cubicBezTo>
                <a:cubicBezTo>
                  <a:pt x="453" y="470"/>
                  <a:pt x="453" y="470"/>
                  <a:pt x="452" y="470"/>
                </a:cubicBezTo>
                <a:cubicBezTo>
                  <a:pt x="452" y="470"/>
                  <a:pt x="452" y="470"/>
                  <a:pt x="452" y="470"/>
                </a:cubicBezTo>
                <a:cubicBezTo>
                  <a:pt x="452" y="470"/>
                  <a:pt x="452" y="469"/>
                  <a:pt x="452" y="469"/>
                </a:cubicBezTo>
                <a:cubicBezTo>
                  <a:pt x="452" y="469"/>
                  <a:pt x="452" y="469"/>
                  <a:pt x="451" y="469"/>
                </a:cubicBezTo>
                <a:cubicBezTo>
                  <a:pt x="451" y="469"/>
                  <a:pt x="451" y="469"/>
                  <a:pt x="452" y="470"/>
                </a:cubicBezTo>
                <a:cubicBezTo>
                  <a:pt x="452" y="470"/>
                  <a:pt x="452" y="470"/>
                  <a:pt x="452" y="470"/>
                </a:cubicBezTo>
                <a:cubicBezTo>
                  <a:pt x="451" y="471"/>
                  <a:pt x="450" y="471"/>
                  <a:pt x="448" y="471"/>
                </a:cubicBezTo>
                <a:cubicBezTo>
                  <a:pt x="449" y="471"/>
                  <a:pt x="449" y="472"/>
                  <a:pt x="449" y="472"/>
                </a:cubicBezTo>
                <a:cubicBezTo>
                  <a:pt x="448" y="473"/>
                  <a:pt x="447" y="473"/>
                  <a:pt x="446" y="472"/>
                </a:cubicBezTo>
                <a:cubicBezTo>
                  <a:pt x="445" y="472"/>
                  <a:pt x="445" y="472"/>
                  <a:pt x="445" y="473"/>
                </a:cubicBezTo>
                <a:cubicBezTo>
                  <a:pt x="444" y="473"/>
                  <a:pt x="445" y="474"/>
                  <a:pt x="444" y="474"/>
                </a:cubicBezTo>
                <a:cubicBezTo>
                  <a:pt x="443" y="475"/>
                  <a:pt x="443" y="474"/>
                  <a:pt x="442" y="474"/>
                </a:cubicBezTo>
                <a:cubicBezTo>
                  <a:pt x="441" y="473"/>
                  <a:pt x="441" y="473"/>
                  <a:pt x="441" y="474"/>
                </a:cubicBezTo>
                <a:cubicBezTo>
                  <a:pt x="441" y="475"/>
                  <a:pt x="441" y="475"/>
                  <a:pt x="441" y="475"/>
                </a:cubicBezTo>
                <a:cubicBezTo>
                  <a:pt x="440" y="475"/>
                  <a:pt x="440" y="475"/>
                  <a:pt x="440" y="476"/>
                </a:cubicBezTo>
                <a:cubicBezTo>
                  <a:pt x="439" y="477"/>
                  <a:pt x="439" y="477"/>
                  <a:pt x="437" y="475"/>
                </a:cubicBezTo>
                <a:cubicBezTo>
                  <a:pt x="437" y="476"/>
                  <a:pt x="437" y="477"/>
                  <a:pt x="437" y="477"/>
                </a:cubicBezTo>
                <a:cubicBezTo>
                  <a:pt x="437" y="478"/>
                  <a:pt x="437" y="478"/>
                  <a:pt x="436" y="478"/>
                </a:cubicBezTo>
                <a:cubicBezTo>
                  <a:pt x="436" y="478"/>
                  <a:pt x="436" y="478"/>
                  <a:pt x="436" y="478"/>
                </a:cubicBezTo>
                <a:cubicBezTo>
                  <a:pt x="436" y="478"/>
                  <a:pt x="436" y="478"/>
                  <a:pt x="436" y="478"/>
                </a:cubicBezTo>
                <a:cubicBezTo>
                  <a:pt x="436" y="477"/>
                  <a:pt x="435" y="477"/>
                  <a:pt x="435" y="478"/>
                </a:cubicBezTo>
                <a:cubicBezTo>
                  <a:pt x="435" y="478"/>
                  <a:pt x="435" y="478"/>
                  <a:pt x="436" y="478"/>
                </a:cubicBezTo>
                <a:cubicBezTo>
                  <a:pt x="436" y="479"/>
                  <a:pt x="436" y="479"/>
                  <a:pt x="436" y="480"/>
                </a:cubicBezTo>
                <a:cubicBezTo>
                  <a:pt x="434" y="481"/>
                  <a:pt x="433" y="483"/>
                  <a:pt x="431" y="484"/>
                </a:cubicBezTo>
                <a:cubicBezTo>
                  <a:pt x="431" y="484"/>
                  <a:pt x="431" y="484"/>
                  <a:pt x="431" y="484"/>
                </a:cubicBezTo>
                <a:cubicBezTo>
                  <a:pt x="431" y="484"/>
                  <a:pt x="431" y="484"/>
                  <a:pt x="431" y="483"/>
                </a:cubicBezTo>
                <a:cubicBezTo>
                  <a:pt x="431" y="483"/>
                  <a:pt x="431" y="483"/>
                  <a:pt x="430" y="483"/>
                </a:cubicBezTo>
                <a:cubicBezTo>
                  <a:pt x="430" y="483"/>
                  <a:pt x="431" y="484"/>
                  <a:pt x="431" y="484"/>
                </a:cubicBezTo>
                <a:cubicBezTo>
                  <a:pt x="431" y="484"/>
                  <a:pt x="431" y="485"/>
                  <a:pt x="431" y="485"/>
                </a:cubicBezTo>
                <a:cubicBezTo>
                  <a:pt x="430" y="485"/>
                  <a:pt x="430" y="485"/>
                  <a:pt x="429" y="485"/>
                </a:cubicBezTo>
                <a:cubicBezTo>
                  <a:pt x="430" y="486"/>
                  <a:pt x="430" y="486"/>
                  <a:pt x="431" y="486"/>
                </a:cubicBezTo>
                <a:cubicBezTo>
                  <a:pt x="431" y="487"/>
                  <a:pt x="431" y="488"/>
                  <a:pt x="431" y="489"/>
                </a:cubicBezTo>
                <a:cubicBezTo>
                  <a:pt x="430" y="491"/>
                  <a:pt x="429" y="491"/>
                  <a:pt x="428" y="491"/>
                </a:cubicBezTo>
                <a:cubicBezTo>
                  <a:pt x="427" y="492"/>
                  <a:pt x="426" y="492"/>
                  <a:pt x="425" y="490"/>
                </a:cubicBezTo>
                <a:cubicBezTo>
                  <a:pt x="424" y="491"/>
                  <a:pt x="424" y="492"/>
                  <a:pt x="423" y="493"/>
                </a:cubicBezTo>
                <a:cubicBezTo>
                  <a:pt x="422" y="492"/>
                  <a:pt x="422" y="491"/>
                  <a:pt x="422" y="490"/>
                </a:cubicBezTo>
                <a:cubicBezTo>
                  <a:pt x="422" y="490"/>
                  <a:pt x="421" y="490"/>
                  <a:pt x="421" y="490"/>
                </a:cubicBezTo>
                <a:cubicBezTo>
                  <a:pt x="420" y="491"/>
                  <a:pt x="420" y="490"/>
                  <a:pt x="420" y="490"/>
                </a:cubicBezTo>
                <a:cubicBezTo>
                  <a:pt x="420" y="489"/>
                  <a:pt x="418" y="488"/>
                  <a:pt x="419" y="487"/>
                </a:cubicBezTo>
                <a:cubicBezTo>
                  <a:pt x="419" y="487"/>
                  <a:pt x="418" y="486"/>
                  <a:pt x="418" y="486"/>
                </a:cubicBezTo>
                <a:cubicBezTo>
                  <a:pt x="418" y="485"/>
                  <a:pt x="419" y="484"/>
                  <a:pt x="420" y="484"/>
                </a:cubicBezTo>
                <a:cubicBezTo>
                  <a:pt x="420" y="484"/>
                  <a:pt x="420" y="485"/>
                  <a:pt x="420" y="485"/>
                </a:cubicBezTo>
                <a:cubicBezTo>
                  <a:pt x="421" y="485"/>
                  <a:pt x="421" y="484"/>
                  <a:pt x="421" y="484"/>
                </a:cubicBezTo>
                <a:cubicBezTo>
                  <a:pt x="422" y="484"/>
                  <a:pt x="423" y="483"/>
                  <a:pt x="424" y="482"/>
                </a:cubicBezTo>
                <a:cubicBezTo>
                  <a:pt x="423" y="482"/>
                  <a:pt x="423" y="481"/>
                  <a:pt x="422" y="481"/>
                </a:cubicBezTo>
                <a:cubicBezTo>
                  <a:pt x="422" y="482"/>
                  <a:pt x="421" y="483"/>
                  <a:pt x="421" y="484"/>
                </a:cubicBezTo>
                <a:cubicBezTo>
                  <a:pt x="420" y="484"/>
                  <a:pt x="420" y="484"/>
                  <a:pt x="420" y="484"/>
                </a:cubicBezTo>
                <a:cubicBezTo>
                  <a:pt x="420" y="484"/>
                  <a:pt x="420" y="484"/>
                  <a:pt x="420" y="483"/>
                </a:cubicBezTo>
                <a:cubicBezTo>
                  <a:pt x="419" y="482"/>
                  <a:pt x="419" y="482"/>
                  <a:pt x="420" y="480"/>
                </a:cubicBezTo>
                <a:cubicBezTo>
                  <a:pt x="419" y="480"/>
                  <a:pt x="419" y="479"/>
                  <a:pt x="418" y="479"/>
                </a:cubicBezTo>
                <a:cubicBezTo>
                  <a:pt x="418" y="473"/>
                  <a:pt x="418" y="468"/>
                  <a:pt x="418" y="462"/>
                </a:cubicBezTo>
                <a:cubicBezTo>
                  <a:pt x="418" y="461"/>
                  <a:pt x="418" y="460"/>
                  <a:pt x="417" y="459"/>
                </a:cubicBezTo>
                <a:cubicBezTo>
                  <a:pt x="417" y="458"/>
                  <a:pt x="417" y="457"/>
                  <a:pt x="417" y="456"/>
                </a:cubicBezTo>
                <a:cubicBezTo>
                  <a:pt x="417" y="454"/>
                  <a:pt x="417" y="453"/>
                  <a:pt x="417" y="452"/>
                </a:cubicBezTo>
                <a:cubicBezTo>
                  <a:pt x="417" y="452"/>
                  <a:pt x="418" y="452"/>
                  <a:pt x="418" y="452"/>
                </a:cubicBezTo>
                <a:cubicBezTo>
                  <a:pt x="419" y="452"/>
                  <a:pt x="419" y="452"/>
                  <a:pt x="420" y="453"/>
                </a:cubicBezTo>
                <a:cubicBezTo>
                  <a:pt x="421" y="453"/>
                  <a:pt x="421" y="453"/>
                  <a:pt x="422" y="453"/>
                </a:cubicBezTo>
                <a:cubicBezTo>
                  <a:pt x="423" y="453"/>
                  <a:pt x="423" y="453"/>
                  <a:pt x="423" y="454"/>
                </a:cubicBezTo>
                <a:cubicBezTo>
                  <a:pt x="424" y="453"/>
                  <a:pt x="424" y="452"/>
                  <a:pt x="424" y="451"/>
                </a:cubicBezTo>
                <a:cubicBezTo>
                  <a:pt x="425" y="451"/>
                  <a:pt x="426" y="452"/>
                  <a:pt x="427" y="452"/>
                </a:cubicBezTo>
                <a:cubicBezTo>
                  <a:pt x="427" y="451"/>
                  <a:pt x="427" y="451"/>
                  <a:pt x="427" y="450"/>
                </a:cubicBezTo>
                <a:cubicBezTo>
                  <a:pt x="426" y="449"/>
                  <a:pt x="424" y="450"/>
                  <a:pt x="422" y="450"/>
                </a:cubicBezTo>
                <a:cubicBezTo>
                  <a:pt x="422" y="448"/>
                  <a:pt x="421" y="447"/>
                  <a:pt x="421" y="446"/>
                </a:cubicBezTo>
                <a:cubicBezTo>
                  <a:pt x="422" y="446"/>
                  <a:pt x="423" y="446"/>
                  <a:pt x="424" y="446"/>
                </a:cubicBezTo>
                <a:cubicBezTo>
                  <a:pt x="424" y="446"/>
                  <a:pt x="424" y="445"/>
                  <a:pt x="424" y="445"/>
                </a:cubicBezTo>
                <a:cubicBezTo>
                  <a:pt x="425" y="444"/>
                  <a:pt x="424" y="443"/>
                  <a:pt x="424" y="442"/>
                </a:cubicBezTo>
                <a:cubicBezTo>
                  <a:pt x="424" y="442"/>
                  <a:pt x="424" y="442"/>
                  <a:pt x="424" y="442"/>
                </a:cubicBezTo>
                <a:cubicBezTo>
                  <a:pt x="424" y="441"/>
                  <a:pt x="423" y="440"/>
                  <a:pt x="424" y="440"/>
                </a:cubicBezTo>
                <a:cubicBezTo>
                  <a:pt x="426" y="440"/>
                  <a:pt x="426" y="439"/>
                  <a:pt x="427" y="438"/>
                </a:cubicBezTo>
                <a:cubicBezTo>
                  <a:pt x="427" y="436"/>
                  <a:pt x="429" y="436"/>
                  <a:pt x="430" y="435"/>
                </a:cubicBezTo>
                <a:cubicBezTo>
                  <a:pt x="430" y="434"/>
                  <a:pt x="431" y="433"/>
                  <a:pt x="431" y="432"/>
                </a:cubicBezTo>
                <a:cubicBezTo>
                  <a:pt x="432" y="432"/>
                  <a:pt x="433" y="432"/>
                  <a:pt x="434" y="431"/>
                </a:cubicBezTo>
                <a:cubicBezTo>
                  <a:pt x="434" y="430"/>
                  <a:pt x="436" y="429"/>
                  <a:pt x="436" y="428"/>
                </a:cubicBezTo>
                <a:cubicBezTo>
                  <a:pt x="436" y="427"/>
                  <a:pt x="438" y="426"/>
                  <a:pt x="439" y="425"/>
                </a:cubicBezTo>
                <a:cubicBezTo>
                  <a:pt x="439" y="424"/>
                  <a:pt x="440" y="423"/>
                  <a:pt x="441" y="422"/>
                </a:cubicBezTo>
                <a:cubicBezTo>
                  <a:pt x="442" y="421"/>
                  <a:pt x="443" y="420"/>
                  <a:pt x="444" y="419"/>
                </a:cubicBezTo>
                <a:cubicBezTo>
                  <a:pt x="445" y="417"/>
                  <a:pt x="447" y="416"/>
                  <a:pt x="448" y="414"/>
                </a:cubicBezTo>
                <a:cubicBezTo>
                  <a:pt x="449" y="413"/>
                  <a:pt x="450" y="411"/>
                  <a:pt x="451" y="410"/>
                </a:cubicBezTo>
                <a:cubicBezTo>
                  <a:pt x="453" y="409"/>
                  <a:pt x="454" y="408"/>
                  <a:pt x="455" y="406"/>
                </a:cubicBezTo>
                <a:cubicBezTo>
                  <a:pt x="456" y="405"/>
                  <a:pt x="457" y="404"/>
                  <a:pt x="459" y="403"/>
                </a:cubicBezTo>
                <a:cubicBezTo>
                  <a:pt x="460" y="402"/>
                  <a:pt x="461" y="401"/>
                  <a:pt x="461" y="399"/>
                </a:cubicBezTo>
                <a:cubicBezTo>
                  <a:pt x="461" y="398"/>
                  <a:pt x="462" y="398"/>
                  <a:pt x="461" y="397"/>
                </a:cubicBezTo>
                <a:cubicBezTo>
                  <a:pt x="460" y="396"/>
                  <a:pt x="461" y="394"/>
                  <a:pt x="458" y="394"/>
                </a:cubicBezTo>
                <a:cubicBezTo>
                  <a:pt x="458" y="394"/>
                  <a:pt x="457" y="392"/>
                  <a:pt x="456" y="393"/>
                </a:cubicBezTo>
                <a:cubicBezTo>
                  <a:pt x="455" y="393"/>
                  <a:pt x="454" y="394"/>
                  <a:pt x="453" y="394"/>
                </a:cubicBezTo>
                <a:cubicBezTo>
                  <a:pt x="452" y="395"/>
                  <a:pt x="451" y="396"/>
                  <a:pt x="451" y="397"/>
                </a:cubicBezTo>
                <a:cubicBezTo>
                  <a:pt x="449" y="400"/>
                  <a:pt x="446" y="401"/>
                  <a:pt x="444" y="404"/>
                </a:cubicBezTo>
                <a:cubicBezTo>
                  <a:pt x="443" y="405"/>
                  <a:pt x="442" y="407"/>
                  <a:pt x="440" y="408"/>
                </a:cubicBezTo>
                <a:cubicBezTo>
                  <a:pt x="439" y="409"/>
                  <a:pt x="439" y="411"/>
                  <a:pt x="437" y="412"/>
                </a:cubicBezTo>
                <a:cubicBezTo>
                  <a:pt x="436" y="413"/>
                  <a:pt x="435" y="414"/>
                  <a:pt x="434" y="415"/>
                </a:cubicBezTo>
                <a:cubicBezTo>
                  <a:pt x="433" y="416"/>
                  <a:pt x="432" y="417"/>
                  <a:pt x="431" y="418"/>
                </a:cubicBezTo>
                <a:cubicBezTo>
                  <a:pt x="430" y="419"/>
                  <a:pt x="430" y="420"/>
                  <a:pt x="429" y="421"/>
                </a:cubicBezTo>
                <a:cubicBezTo>
                  <a:pt x="428" y="422"/>
                  <a:pt x="427" y="423"/>
                  <a:pt x="426" y="424"/>
                </a:cubicBezTo>
                <a:cubicBezTo>
                  <a:pt x="425" y="425"/>
                  <a:pt x="425" y="426"/>
                  <a:pt x="424" y="426"/>
                </a:cubicBezTo>
                <a:cubicBezTo>
                  <a:pt x="423" y="427"/>
                  <a:pt x="422" y="428"/>
                  <a:pt x="421" y="429"/>
                </a:cubicBezTo>
                <a:cubicBezTo>
                  <a:pt x="420" y="430"/>
                  <a:pt x="420" y="430"/>
                  <a:pt x="420" y="431"/>
                </a:cubicBezTo>
                <a:cubicBezTo>
                  <a:pt x="419" y="432"/>
                  <a:pt x="418" y="433"/>
                  <a:pt x="417" y="434"/>
                </a:cubicBezTo>
                <a:cubicBezTo>
                  <a:pt x="417" y="433"/>
                  <a:pt x="417" y="433"/>
                  <a:pt x="417" y="433"/>
                </a:cubicBezTo>
                <a:cubicBezTo>
                  <a:pt x="417" y="431"/>
                  <a:pt x="417" y="429"/>
                  <a:pt x="417" y="427"/>
                </a:cubicBezTo>
                <a:cubicBezTo>
                  <a:pt x="417" y="423"/>
                  <a:pt x="417" y="423"/>
                  <a:pt x="417" y="423"/>
                </a:cubicBezTo>
                <a:cubicBezTo>
                  <a:pt x="417" y="419"/>
                  <a:pt x="417" y="419"/>
                  <a:pt x="417" y="419"/>
                </a:cubicBezTo>
                <a:cubicBezTo>
                  <a:pt x="416" y="418"/>
                  <a:pt x="416" y="417"/>
                  <a:pt x="416" y="416"/>
                </a:cubicBezTo>
                <a:cubicBezTo>
                  <a:pt x="416" y="411"/>
                  <a:pt x="416" y="407"/>
                  <a:pt x="416" y="402"/>
                </a:cubicBezTo>
                <a:cubicBezTo>
                  <a:pt x="416" y="392"/>
                  <a:pt x="416" y="392"/>
                  <a:pt x="416" y="392"/>
                </a:cubicBezTo>
                <a:cubicBezTo>
                  <a:pt x="418" y="391"/>
                  <a:pt x="419" y="388"/>
                  <a:pt x="421" y="386"/>
                </a:cubicBezTo>
                <a:cubicBezTo>
                  <a:pt x="423" y="384"/>
                  <a:pt x="425" y="382"/>
                  <a:pt x="427" y="380"/>
                </a:cubicBezTo>
                <a:cubicBezTo>
                  <a:pt x="428" y="378"/>
                  <a:pt x="430" y="376"/>
                  <a:pt x="432" y="375"/>
                </a:cubicBezTo>
                <a:cubicBezTo>
                  <a:pt x="433" y="373"/>
                  <a:pt x="434" y="371"/>
                  <a:pt x="436" y="370"/>
                </a:cubicBezTo>
                <a:cubicBezTo>
                  <a:pt x="437" y="368"/>
                  <a:pt x="439" y="367"/>
                  <a:pt x="440" y="365"/>
                </a:cubicBezTo>
                <a:cubicBezTo>
                  <a:pt x="441" y="363"/>
                  <a:pt x="442" y="362"/>
                  <a:pt x="444" y="361"/>
                </a:cubicBezTo>
                <a:cubicBezTo>
                  <a:pt x="446" y="360"/>
                  <a:pt x="447" y="359"/>
                  <a:pt x="447" y="358"/>
                </a:cubicBezTo>
                <a:cubicBezTo>
                  <a:pt x="448" y="357"/>
                  <a:pt x="449" y="356"/>
                  <a:pt x="449" y="355"/>
                </a:cubicBezTo>
                <a:cubicBezTo>
                  <a:pt x="449" y="350"/>
                  <a:pt x="449" y="350"/>
                  <a:pt x="449" y="350"/>
                </a:cubicBezTo>
                <a:cubicBezTo>
                  <a:pt x="449" y="350"/>
                  <a:pt x="448" y="350"/>
                  <a:pt x="448" y="349"/>
                </a:cubicBezTo>
                <a:cubicBezTo>
                  <a:pt x="447" y="348"/>
                  <a:pt x="446" y="348"/>
                  <a:pt x="445" y="349"/>
                </a:cubicBezTo>
                <a:cubicBezTo>
                  <a:pt x="444" y="349"/>
                  <a:pt x="443" y="349"/>
                  <a:pt x="442" y="350"/>
                </a:cubicBezTo>
                <a:cubicBezTo>
                  <a:pt x="440" y="352"/>
                  <a:pt x="438" y="354"/>
                  <a:pt x="436" y="356"/>
                </a:cubicBezTo>
                <a:cubicBezTo>
                  <a:pt x="435" y="357"/>
                  <a:pt x="435" y="359"/>
                  <a:pt x="434" y="360"/>
                </a:cubicBezTo>
                <a:cubicBezTo>
                  <a:pt x="433" y="360"/>
                  <a:pt x="432" y="362"/>
                  <a:pt x="431" y="363"/>
                </a:cubicBezTo>
                <a:cubicBezTo>
                  <a:pt x="430" y="364"/>
                  <a:pt x="428" y="365"/>
                  <a:pt x="427" y="366"/>
                </a:cubicBezTo>
                <a:cubicBezTo>
                  <a:pt x="426" y="367"/>
                  <a:pt x="425" y="368"/>
                  <a:pt x="424" y="369"/>
                </a:cubicBezTo>
                <a:cubicBezTo>
                  <a:pt x="423" y="370"/>
                  <a:pt x="423" y="372"/>
                  <a:pt x="422" y="373"/>
                </a:cubicBezTo>
                <a:cubicBezTo>
                  <a:pt x="420" y="374"/>
                  <a:pt x="419" y="375"/>
                  <a:pt x="418" y="376"/>
                </a:cubicBezTo>
                <a:cubicBezTo>
                  <a:pt x="418" y="377"/>
                  <a:pt x="418" y="378"/>
                  <a:pt x="417" y="378"/>
                </a:cubicBezTo>
                <a:cubicBezTo>
                  <a:pt x="416" y="379"/>
                  <a:pt x="416" y="379"/>
                  <a:pt x="415" y="378"/>
                </a:cubicBezTo>
                <a:cubicBezTo>
                  <a:pt x="415" y="373"/>
                  <a:pt x="415" y="373"/>
                  <a:pt x="415" y="373"/>
                </a:cubicBezTo>
                <a:cubicBezTo>
                  <a:pt x="416" y="371"/>
                  <a:pt x="416" y="370"/>
                  <a:pt x="416" y="368"/>
                </a:cubicBezTo>
                <a:cubicBezTo>
                  <a:pt x="416" y="366"/>
                  <a:pt x="415" y="365"/>
                  <a:pt x="415" y="363"/>
                </a:cubicBezTo>
                <a:cubicBezTo>
                  <a:pt x="415" y="362"/>
                  <a:pt x="415" y="360"/>
                  <a:pt x="415" y="358"/>
                </a:cubicBezTo>
                <a:cubicBezTo>
                  <a:pt x="415" y="353"/>
                  <a:pt x="415" y="353"/>
                  <a:pt x="415" y="353"/>
                </a:cubicBezTo>
                <a:cubicBezTo>
                  <a:pt x="415" y="352"/>
                  <a:pt x="415" y="350"/>
                  <a:pt x="415" y="348"/>
                </a:cubicBezTo>
                <a:cubicBezTo>
                  <a:pt x="415" y="348"/>
                  <a:pt x="415" y="348"/>
                  <a:pt x="415" y="348"/>
                </a:cubicBezTo>
                <a:cubicBezTo>
                  <a:pt x="415" y="347"/>
                  <a:pt x="414" y="347"/>
                  <a:pt x="414" y="347"/>
                </a:cubicBezTo>
                <a:cubicBezTo>
                  <a:pt x="414" y="347"/>
                  <a:pt x="415" y="346"/>
                  <a:pt x="415" y="346"/>
                </a:cubicBezTo>
                <a:cubicBezTo>
                  <a:pt x="415" y="342"/>
                  <a:pt x="415" y="342"/>
                  <a:pt x="415" y="342"/>
                </a:cubicBezTo>
                <a:cubicBezTo>
                  <a:pt x="414" y="341"/>
                  <a:pt x="414" y="340"/>
                  <a:pt x="414" y="338"/>
                </a:cubicBezTo>
                <a:cubicBezTo>
                  <a:pt x="415" y="337"/>
                  <a:pt x="416" y="337"/>
                  <a:pt x="416" y="335"/>
                </a:cubicBezTo>
                <a:cubicBezTo>
                  <a:pt x="417" y="334"/>
                  <a:pt x="418" y="334"/>
                  <a:pt x="419" y="333"/>
                </a:cubicBezTo>
                <a:cubicBezTo>
                  <a:pt x="419" y="332"/>
                  <a:pt x="420" y="331"/>
                  <a:pt x="421" y="331"/>
                </a:cubicBezTo>
                <a:cubicBezTo>
                  <a:pt x="421" y="331"/>
                  <a:pt x="422" y="331"/>
                  <a:pt x="422" y="331"/>
                </a:cubicBezTo>
                <a:cubicBezTo>
                  <a:pt x="422" y="330"/>
                  <a:pt x="422" y="329"/>
                  <a:pt x="422" y="329"/>
                </a:cubicBezTo>
                <a:cubicBezTo>
                  <a:pt x="424" y="328"/>
                  <a:pt x="425" y="326"/>
                  <a:pt x="426" y="325"/>
                </a:cubicBezTo>
                <a:cubicBezTo>
                  <a:pt x="428" y="324"/>
                  <a:pt x="429" y="323"/>
                  <a:pt x="430" y="321"/>
                </a:cubicBezTo>
                <a:cubicBezTo>
                  <a:pt x="431" y="319"/>
                  <a:pt x="433" y="318"/>
                  <a:pt x="434" y="316"/>
                </a:cubicBezTo>
                <a:cubicBezTo>
                  <a:pt x="434" y="316"/>
                  <a:pt x="434" y="315"/>
                  <a:pt x="434" y="314"/>
                </a:cubicBezTo>
                <a:cubicBezTo>
                  <a:pt x="434" y="314"/>
                  <a:pt x="435" y="314"/>
                  <a:pt x="435" y="313"/>
                </a:cubicBezTo>
                <a:cubicBezTo>
                  <a:pt x="434" y="313"/>
                  <a:pt x="434" y="312"/>
                  <a:pt x="434" y="311"/>
                </a:cubicBezTo>
                <a:cubicBezTo>
                  <a:pt x="434" y="311"/>
                  <a:pt x="433" y="311"/>
                  <a:pt x="433" y="311"/>
                </a:cubicBezTo>
                <a:cubicBezTo>
                  <a:pt x="433" y="311"/>
                  <a:pt x="433" y="311"/>
                  <a:pt x="432" y="311"/>
                </a:cubicBezTo>
                <a:cubicBezTo>
                  <a:pt x="432" y="311"/>
                  <a:pt x="431" y="311"/>
                  <a:pt x="431" y="310"/>
                </a:cubicBezTo>
                <a:cubicBezTo>
                  <a:pt x="430" y="310"/>
                  <a:pt x="430" y="311"/>
                  <a:pt x="429" y="311"/>
                </a:cubicBezTo>
                <a:cubicBezTo>
                  <a:pt x="429" y="311"/>
                  <a:pt x="429" y="311"/>
                  <a:pt x="428" y="311"/>
                </a:cubicBezTo>
                <a:cubicBezTo>
                  <a:pt x="428" y="311"/>
                  <a:pt x="427" y="312"/>
                  <a:pt x="427" y="312"/>
                </a:cubicBezTo>
                <a:cubicBezTo>
                  <a:pt x="427" y="313"/>
                  <a:pt x="426" y="314"/>
                  <a:pt x="426" y="315"/>
                </a:cubicBezTo>
                <a:cubicBezTo>
                  <a:pt x="425" y="315"/>
                  <a:pt x="424" y="316"/>
                  <a:pt x="423" y="317"/>
                </a:cubicBezTo>
                <a:cubicBezTo>
                  <a:pt x="422" y="318"/>
                  <a:pt x="421" y="319"/>
                  <a:pt x="420" y="320"/>
                </a:cubicBezTo>
                <a:cubicBezTo>
                  <a:pt x="420" y="320"/>
                  <a:pt x="420" y="320"/>
                  <a:pt x="420" y="321"/>
                </a:cubicBezTo>
                <a:cubicBezTo>
                  <a:pt x="420" y="322"/>
                  <a:pt x="419" y="322"/>
                  <a:pt x="419" y="322"/>
                </a:cubicBezTo>
                <a:cubicBezTo>
                  <a:pt x="418" y="323"/>
                  <a:pt x="417" y="323"/>
                  <a:pt x="417" y="324"/>
                </a:cubicBezTo>
                <a:cubicBezTo>
                  <a:pt x="416" y="324"/>
                  <a:pt x="415" y="325"/>
                  <a:pt x="415" y="326"/>
                </a:cubicBezTo>
                <a:cubicBezTo>
                  <a:pt x="414" y="325"/>
                  <a:pt x="414" y="324"/>
                  <a:pt x="414" y="324"/>
                </a:cubicBezTo>
                <a:cubicBezTo>
                  <a:pt x="414" y="319"/>
                  <a:pt x="414" y="315"/>
                  <a:pt x="414" y="311"/>
                </a:cubicBezTo>
                <a:cubicBezTo>
                  <a:pt x="414" y="310"/>
                  <a:pt x="414" y="309"/>
                  <a:pt x="413" y="308"/>
                </a:cubicBezTo>
                <a:cubicBezTo>
                  <a:pt x="413" y="307"/>
                  <a:pt x="413" y="306"/>
                  <a:pt x="414" y="305"/>
                </a:cubicBezTo>
                <a:cubicBezTo>
                  <a:pt x="414" y="305"/>
                  <a:pt x="414" y="304"/>
                  <a:pt x="414" y="304"/>
                </a:cubicBezTo>
                <a:cubicBezTo>
                  <a:pt x="413" y="303"/>
                  <a:pt x="413" y="302"/>
                  <a:pt x="413" y="301"/>
                </a:cubicBezTo>
                <a:cubicBezTo>
                  <a:pt x="413" y="300"/>
                  <a:pt x="413" y="299"/>
                  <a:pt x="414" y="299"/>
                </a:cubicBezTo>
                <a:cubicBezTo>
                  <a:pt x="414" y="298"/>
                  <a:pt x="414" y="298"/>
                  <a:pt x="414" y="297"/>
                </a:cubicBezTo>
                <a:cubicBezTo>
                  <a:pt x="413" y="297"/>
                  <a:pt x="413" y="296"/>
                  <a:pt x="413" y="295"/>
                </a:cubicBezTo>
                <a:cubicBezTo>
                  <a:pt x="413" y="289"/>
                  <a:pt x="413" y="282"/>
                  <a:pt x="413" y="276"/>
                </a:cubicBezTo>
                <a:cubicBezTo>
                  <a:pt x="412" y="275"/>
                  <a:pt x="411" y="274"/>
                  <a:pt x="410" y="273"/>
                </a:cubicBezTo>
                <a:cubicBezTo>
                  <a:pt x="408" y="272"/>
                  <a:pt x="407" y="273"/>
                  <a:pt x="406" y="273"/>
                </a:cubicBezTo>
                <a:cubicBezTo>
                  <a:pt x="406" y="273"/>
                  <a:pt x="405" y="276"/>
                  <a:pt x="405" y="276"/>
                </a:cubicBezTo>
                <a:cubicBezTo>
                  <a:pt x="405" y="278"/>
                  <a:pt x="405" y="280"/>
                  <a:pt x="405" y="282"/>
                </a:cubicBezTo>
                <a:cubicBezTo>
                  <a:pt x="405" y="286"/>
                  <a:pt x="405" y="290"/>
                  <a:pt x="405" y="294"/>
                </a:cubicBezTo>
                <a:cubicBezTo>
                  <a:pt x="405" y="296"/>
                  <a:pt x="405" y="297"/>
                  <a:pt x="404" y="298"/>
                </a:cubicBezTo>
                <a:cubicBezTo>
                  <a:pt x="403" y="299"/>
                  <a:pt x="404" y="300"/>
                  <a:pt x="404" y="301"/>
                </a:cubicBezTo>
                <a:cubicBezTo>
                  <a:pt x="404" y="308"/>
                  <a:pt x="404" y="316"/>
                  <a:pt x="404" y="324"/>
                </a:cubicBezTo>
                <a:cubicBezTo>
                  <a:pt x="404" y="325"/>
                  <a:pt x="404" y="326"/>
                  <a:pt x="403" y="326"/>
                </a:cubicBezTo>
                <a:cubicBezTo>
                  <a:pt x="403" y="326"/>
                  <a:pt x="402" y="325"/>
                  <a:pt x="402" y="325"/>
                </a:cubicBezTo>
                <a:cubicBezTo>
                  <a:pt x="401" y="324"/>
                  <a:pt x="401" y="324"/>
                  <a:pt x="400" y="323"/>
                </a:cubicBezTo>
                <a:cubicBezTo>
                  <a:pt x="400" y="323"/>
                  <a:pt x="399" y="322"/>
                  <a:pt x="399" y="321"/>
                </a:cubicBezTo>
                <a:cubicBezTo>
                  <a:pt x="398" y="320"/>
                  <a:pt x="397" y="320"/>
                  <a:pt x="397" y="319"/>
                </a:cubicBezTo>
                <a:cubicBezTo>
                  <a:pt x="396" y="318"/>
                  <a:pt x="395" y="317"/>
                  <a:pt x="394" y="316"/>
                </a:cubicBezTo>
                <a:cubicBezTo>
                  <a:pt x="393" y="315"/>
                  <a:pt x="392" y="314"/>
                  <a:pt x="392" y="313"/>
                </a:cubicBezTo>
                <a:cubicBezTo>
                  <a:pt x="391" y="312"/>
                  <a:pt x="390" y="311"/>
                  <a:pt x="388" y="311"/>
                </a:cubicBezTo>
                <a:cubicBezTo>
                  <a:pt x="388" y="311"/>
                  <a:pt x="387" y="310"/>
                  <a:pt x="386" y="310"/>
                </a:cubicBezTo>
                <a:cubicBezTo>
                  <a:pt x="386" y="311"/>
                  <a:pt x="385" y="311"/>
                  <a:pt x="384" y="311"/>
                </a:cubicBezTo>
                <a:cubicBezTo>
                  <a:pt x="383" y="312"/>
                  <a:pt x="384" y="313"/>
                  <a:pt x="383" y="314"/>
                </a:cubicBezTo>
                <a:cubicBezTo>
                  <a:pt x="383" y="314"/>
                  <a:pt x="383" y="315"/>
                  <a:pt x="383" y="315"/>
                </a:cubicBezTo>
                <a:cubicBezTo>
                  <a:pt x="384" y="316"/>
                  <a:pt x="384" y="317"/>
                  <a:pt x="385" y="318"/>
                </a:cubicBezTo>
                <a:cubicBezTo>
                  <a:pt x="386" y="319"/>
                  <a:pt x="388" y="320"/>
                  <a:pt x="388" y="322"/>
                </a:cubicBezTo>
                <a:cubicBezTo>
                  <a:pt x="389" y="323"/>
                  <a:pt x="391" y="324"/>
                  <a:pt x="392" y="325"/>
                </a:cubicBezTo>
                <a:cubicBezTo>
                  <a:pt x="393" y="327"/>
                  <a:pt x="395" y="328"/>
                  <a:pt x="395" y="329"/>
                </a:cubicBezTo>
                <a:cubicBezTo>
                  <a:pt x="397" y="332"/>
                  <a:pt x="400" y="334"/>
                  <a:pt x="403" y="337"/>
                </a:cubicBezTo>
                <a:cubicBezTo>
                  <a:pt x="403" y="352"/>
                  <a:pt x="403" y="352"/>
                  <a:pt x="403" y="352"/>
                </a:cubicBezTo>
                <a:cubicBezTo>
                  <a:pt x="403" y="356"/>
                  <a:pt x="403" y="359"/>
                  <a:pt x="403" y="363"/>
                </a:cubicBezTo>
                <a:cubicBezTo>
                  <a:pt x="403" y="364"/>
                  <a:pt x="403" y="366"/>
                  <a:pt x="402" y="367"/>
                </a:cubicBezTo>
                <a:cubicBezTo>
                  <a:pt x="402" y="367"/>
                  <a:pt x="402" y="368"/>
                  <a:pt x="402" y="368"/>
                </a:cubicBezTo>
                <a:cubicBezTo>
                  <a:pt x="402" y="371"/>
                  <a:pt x="402" y="374"/>
                  <a:pt x="402" y="377"/>
                </a:cubicBezTo>
                <a:cubicBezTo>
                  <a:pt x="401" y="378"/>
                  <a:pt x="400" y="377"/>
                  <a:pt x="400" y="376"/>
                </a:cubicBezTo>
                <a:cubicBezTo>
                  <a:pt x="399" y="376"/>
                  <a:pt x="399" y="375"/>
                  <a:pt x="398" y="375"/>
                </a:cubicBezTo>
                <a:cubicBezTo>
                  <a:pt x="397" y="374"/>
                  <a:pt x="397" y="373"/>
                  <a:pt x="397" y="373"/>
                </a:cubicBezTo>
                <a:cubicBezTo>
                  <a:pt x="395" y="372"/>
                  <a:pt x="394" y="370"/>
                  <a:pt x="393" y="369"/>
                </a:cubicBezTo>
                <a:cubicBezTo>
                  <a:pt x="392" y="368"/>
                  <a:pt x="391" y="367"/>
                  <a:pt x="390" y="366"/>
                </a:cubicBezTo>
                <a:cubicBezTo>
                  <a:pt x="390" y="365"/>
                  <a:pt x="389" y="365"/>
                  <a:pt x="388" y="365"/>
                </a:cubicBezTo>
                <a:cubicBezTo>
                  <a:pt x="387" y="364"/>
                  <a:pt x="387" y="362"/>
                  <a:pt x="386" y="362"/>
                </a:cubicBezTo>
                <a:cubicBezTo>
                  <a:pt x="385" y="361"/>
                  <a:pt x="384" y="360"/>
                  <a:pt x="383" y="359"/>
                </a:cubicBezTo>
                <a:cubicBezTo>
                  <a:pt x="382" y="358"/>
                  <a:pt x="381" y="357"/>
                  <a:pt x="381" y="356"/>
                </a:cubicBezTo>
                <a:cubicBezTo>
                  <a:pt x="380" y="355"/>
                  <a:pt x="379" y="354"/>
                  <a:pt x="378" y="353"/>
                </a:cubicBezTo>
                <a:cubicBezTo>
                  <a:pt x="377" y="352"/>
                  <a:pt x="377" y="351"/>
                  <a:pt x="376" y="350"/>
                </a:cubicBezTo>
                <a:cubicBezTo>
                  <a:pt x="376" y="349"/>
                  <a:pt x="376" y="349"/>
                  <a:pt x="375" y="349"/>
                </a:cubicBezTo>
                <a:cubicBezTo>
                  <a:pt x="374" y="349"/>
                  <a:pt x="373" y="349"/>
                  <a:pt x="373" y="348"/>
                </a:cubicBezTo>
                <a:cubicBezTo>
                  <a:pt x="373" y="348"/>
                  <a:pt x="372" y="348"/>
                  <a:pt x="372" y="348"/>
                </a:cubicBezTo>
                <a:cubicBezTo>
                  <a:pt x="371" y="349"/>
                  <a:pt x="369" y="349"/>
                  <a:pt x="369" y="351"/>
                </a:cubicBezTo>
                <a:cubicBezTo>
                  <a:pt x="369" y="351"/>
                  <a:pt x="369" y="351"/>
                  <a:pt x="369" y="351"/>
                </a:cubicBezTo>
                <a:cubicBezTo>
                  <a:pt x="368" y="352"/>
                  <a:pt x="367" y="353"/>
                  <a:pt x="368" y="353"/>
                </a:cubicBezTo>
                <a:cubicBezTo>
                  <a:pt x="368" y="354"/>
                  <a:pt x="368" y="355"/>
                  <a:pt x="369" y="356"/>
                </a:cubicBezTo>
                <a:cubicBezTo>
                  <a:pt x="369" y="356"/>
                  <a:pt x="369" y="356"/>
                  <a:pt x="369" y="356"/>
                </a:cubicBezTo>
                <a:cubicBezTo>
                  <a:pt x="371" y="358"/>
                  <a:pt x="373" y="359"/>
                  <a:pt x="374" y="361"/>
                </a:cubicBezTo>
                <a:cubicBezTo>
                  <a:pt x="375" y="363"/>
                  <a:pt x="377" y="364"/>
                  <a:pt x="378" y="366"/>
                </a:cubicBezTo>
                <a:cubicBezTo>
                  <a:pt x="379" y="367"/>
                  <a:pt x="380" y="369"/>
                  <a:pt x="382" y="370"/>
                </a:cubicBezTo>
                <a:cubicBezTo>
                  <a:pt x="383" y="372"/>
                  <a:pt x="385" y="373"/>
                  <a:pt x="386" y="375"/>
                </a:cubicBezTo>
                <a:cubicBezTo>
                  <a:pt x="387" y="376"/>
                  <a:pt x="389" y="378"/>
                  <a:pt x="390" y="379"/>
                </a:cubicBezTo>
                <a:cubicBezTo>
                  <a:pt x="391" y="380"/>
                  <a:pt x="391" y="381"/>
                  <a:pt x="392" y="382"/>
                </a:cubicBezTo>
                <a:cubicBezTo>
                  <a:pt x="393" y="383"/>
                  <a:pt x="394" y="384"/>
                  <a:pt x="395" y="384"/>
                </a:cubicBezTo>
                <a:cubicBezTo>
                  <a:pt x="396" y="385"/>
                  <a:pt x="397" y="386"/>
                  <a:pt x="397" y="387"/>
                </a:cubicBezTo>
                <a:cubicBezTo>
                  <a:pt x="398" y="388"/>
                  <a:pt x="398" y="389"/>
                  <a:pt x="399" y="390"/>
                </a:cubicBezTo>
                <a:cubicBezTo>
                  <a:pt x="400" y="391"/>
                  <a:pt x="401" y="392"/>
                  <a:pt x="402" y="392"/>
                </a:cubicBezTo>
                <a:cubicBezTo>
                  <a:pt x="402" y="400"/>
                  <a:pt x="402" y="408"/>
                  <a:pt x="402" y="417"/>
                </a:cubicBezTo>
                <a:cubicBezTo>
                  <a:pt x="402" y="418"/>
                  <a:pt x="400" y="419"/>
                  <a:pt x="401" y="421"/>
                </a:cubicBezTo>
                <a:cubicBezTo>
                  <a:pt x="401" y="422"/>
                  <a:pt x="401" y="424"/>
                  <a:pt x="401" y="426"/>
                </a:cubicBezTo>
                <a:cubicBezTo>
                  <a:pt x="401" y="430"/>
                  <a:pt x="401" y="430"/>
                  <a:pt x="401" y="430"/>
                </a:cubicBezTo>
                <a:cubicBezTo>
                  <a:pt x="400" y="431"/>
                  <a:pt x="400" y="431"/>
                  <a:pt x="399" y="431"/>
                </a:cubicBezTo>
                <a:cubicBezTo>
                  <a:pt x="398" y="431"/>
                  <a:pt x="398" y="430"/>
                  <a:pt x="398" y="429"/>
                </a:cubicBezTo>
                <a:cubicBezTo>
                  <a:pt x="399" y="428"/>
                  <a:pt x="399" y="428"/>
                  <a:pt x="397" y="428"/>
                </a:cubicBezTo>
                <a:cubicBezTo>
                  <a:pt x="397" y="428"/>
                  <a:pt x="397" y="427"/>
                  <a:pt x="396" y="427"/>
                </a:cubicBezTo>
                <a:cubicBezTo>
                  <a:pt x="395" y="427"/>
                  <a:pt x="394" y="426"/>
                  <a:pt x="393" y="425"/>
                </a:cubicBezTo>
                <a:cubicBezTo>
                  <a:pt x="392" y="424"/>
                  <a:pt x="391" y="424"/>
                  <a:pt x="391" y="423"/>
                </a:cubicBezTo>
                <a:cubicBezTo>
                  <a:pt x="390" y="422"/>
                  <a:pt x="389" y="421"/>
                  <a:pt x="388" y="420"/>
                </a:cubicBezTo>
                <a:cubicBezTo>
                  <a:pt x="388" y="419"/>
                  <a:pt x="387" y="419"/>
                  <a:pt x="386" y="418"/>
                </a:cubicBezTo>
                <a:cubicBezTo>
                  <a:pt x="385" y="417"/>
                  <a:pt x="383" y="416"/>
                  <a:pt x="383" y="414"/>
                </a:cubicBezTo>
                <a:cubicBezTo>
                  <a:pt x="382" y="413"/>
                  <a:pt x="380" y="412"/>
                  <a:pt x="380" y="410"/>
                </a:cubicBezTo>
                <a:cubicBezTo>
                  <a:pt x="380" y="410"/>
                  <a:pt x="379" y="409"/>
                  <a:pt x="378" y="409"/>
                </a:cubicBezTo>
                <a:cubicBezTo>
                  <a:pt x="376" y="406"/>
                  <a:pt x="373" y="404"/>
                  <a:pt x="371" y="401"/>
                </a:cubicBezTo>
                <a:cubicBezTo>
                  <a:pt x="370" y="400"/>
                  <a:pt x="369" y="400"/>
                  <a:pt x="368" y="398"/>
                </a:cubicBezTo>
                <a:cubicBezTo>
                  <a:pt x="368" y="397"/>
                  <a:pt x="367" y="397"/>
                  <a:pt x="366" y="396"/>
                </a:cubicBezTo>
                <a:cubicBezTo>
                  <a:pt x="366" y="395"/>
                  <a:pt x="365" y="395"/>
                  <a:pt x="365" y="394"/>
                </a:cubicBezTo>
                <a:cubicBezTo>
                  <a:pt x="363" y="394"/>
                  <a:pt x="362" y="392"/>
                  <a:pt x="360" y="394"/>
                </a:cubicBezTo>
                <a:cubicBezTo>
                  <a:pt x="359" y="394"/>
                  <a:pt x="359" y="394"/>
                  <a:pt x="358" y="394"/>
                </a:cubicBezTo>
                <a:cubicBezTo>
                  <a:pt x="358" y="394"/>
                  <a:pt x="357" y="394"/>
                  <a:pt x="357" y="394"/>
                </a:cubicBezTo>
                <a:cubicBezTo>
                  <a:pt x="357" y="395"/>
                  <a:pt x="357" y="396"/>
                  <a:pt x="356" y="397"/>
                </a:cubicBezTo>
                <a:cubicBezTo>
                  <a:pt x="356" y="397"/>
                  <a:pt x="356" y="398"/>
                  <a:pt x="356" y="398"/>
                </a:cubicBezTo>
                <a:cubicBezTo>
                  <a:pt x="357" y="399"/>
                  <a:pt x="357" y="400"/>
                  <a:pt x="357" y="401"/>
                </a:cubicBezTo>
                <a:cubicBezTo>
                  <a:pt x="357" y="401"/>
                  <a:pt x="358" y="401"/>
                  <a:pt x="358" y="402"/>
                </a:cubicBezTo>
                <a:cubicBezTo>
                  <a:pt x="359" y="403"/>
                  <a:pt x="361" y="404"/>
                  <a:pt x="362" y="406"/>
                </a:cubicBezTo>
                <a:cubicBezTo>
                  <a:pt x="363" y="407"/>
                  <a:pt x="365" y="408"/>
                  <a:pt x="366" y="410"/>
                </a:cubicBezTo>
                <a:cubicBezTo>
                  <a:pt x="367" y="412"/>
                  <a:pt x="368" y="413"/>
                  <a:pt x="370" y="414"/>
                </a:cubicBezTo>
                <a:cubicBezTo>
                  <a:pt x="371" y="416"/>
                  <a:pt x="372" y="417"/>
                  <a:pt x="374" y="418"/>
                </a:cubicBezTo>
                <a:cubicBezTo>
                  <a:pt x="374" y="419"/>
                  <a:pt x="374" y="420"/>
                  <a:pt x="376" y="421"/>
                </a:cubicBezTo>
                <a:cubicBezTo>
                  <a:pt x="376" y="422"/>
                  <a:pt x="377" y="423"/>
                  <a:pt x="377" y="424"/>
                </a:cubicBezTo>
                <a:cubicBezTo>
                  <a:pt x="377" y="424"/>
                  <a:pt x="378" y="425"/>
                  <a:pt x="378" y="425"/>
                </a:cubicBezTo>
                <a:cubicBezTo>
                  <a:pt x="380" y="425"/>
                  <a:pt x="381" y="427"/>
                  <a:pt x="383" y="428"/>
                </a:cubicBezTo>
                <a:cubicBezTo>
                  <a:pt x="383" y="429"/>
                  <a:pt x="384" y="430"/>
                  <a:pt x="384" y="431"/>
                </a:cubicBezTo>
                <a:cubicBezTo>
                  <a:pt x="385" y="432"/>
                  <a:pt x="386" y="432"/>
                  <a:pt x="387" y="433"/>
                </a:cubicBezTo>
                <a:cubicBezTo>
                  <a:pt x="387" y="434"/>
                  <a:pt x="388" y="435"/>
                  <a:pt x="389" y="435"/>
                </a:cubicBezTo>
                <a:cubicBezTo>
                  <a:pt x="390" y="439"/>
                  <a:pt x="393" y="441"/>
                  <a:pt x="396" y="443"/>
                </a:cubicBezTo>
                <a:cubicBezTo>
                  <a:pt x="398" y="445"/>
                  <a:pt x="398" y="447"/>
                  <a:pt x="400" y="449"/>
                </a:cubicBezTo>
                <a:cubicBezTo>
                  <a:pt x="400" y="449"/>
                  <a:pt x="400" y="449"/>
                  <a:pt x="400" y="449"/>
                </a:cubicBezTo>
                <a:cubicBezTo>
                  <a:pt x="400" y="450"/>
                  <a:pt x="400" y="451"/>
                  <a:pt x="400" y="451"/>
                </a:cubicBezTo>
                <a:cubicBezTo>
                  <a:pt x="399" y="452"/>
                  <a:pt x="399" y="452"/>
                  <a:pt x="398" y="452"/>
                </a:cubicBezTo>
                <a:cubicBezTo>
                  <a:pt x="398" y="453"/>
                  <a:pt x="399" y="453"/>
                  <a:pt x="400" y="454"/>
                </a:cubicBezTo>
                <a:cubicBezTo>
                  <a:pt x="400" y="456"/>
                  <a:pt x="400" y="458"/>
                  <a:pt x="400" y="460"/>
                </a:cubicBezTo>
                <a:cubicBezTo>
                  <a:pt x="400" y="461"/>
                  <a:pt x="400" y="461"/>
                  <a:pt x="399" y="463"/>
                </a:cubicBezTo>
                <a:cubicBezTo>
                  <a:pt x="399" y="463"/>
                  <a:pt x="398" y="463"/>
                  <a:pt x="398" y="463"/>
                </a:cubicBezTo>
                <a:cubicBezTo>
                  <a:pt x="398" y="464"/>
                  <a:pt x="398" y="464"/>
                  <a:pt x="399" y="464"/>
                </a:cubicBezTo>
                <a:cubicBezTo>
                  <a:pt x="399" y="465"/>
                  <a:pt x="399" y="465"/>
                  <a:pt x="399" y="466"/>
                </a:cubicBezTo>
                <a:cubicBezTo>
                  <a:pt x="400" y="466"/>
                  <a:pt x="400" y="466"/>
                  <a:pt x="400" y="467"/>
                </a:cubicBezTo>
                <a:cubicBezTo>
                  <a:pt x="400" y="468"/>
                  <a:pt x="400" y="470"/>
                  <a:pt x="400" y="472"/>
                </a:cubicBezTo>
                <a:cubicBezTo>
                  <a:pt x="400" y="472"/>
                  <a:pt x="399" y="472"/>
                  <a:pt x="399" y="473"/>
                </a:cubicBezTo>
                <a:cubicBezTo>
                  <a:pt x="399" y="474"/>
                  <a:pt x="399" y="475"/>
                  <a:pt x="398" y="476"/>
                </a:cubicBezTo>
                <a:cubicBezTo>
                  <a:pt x="397" y="477"/>
                  <a:pt x="399" y="477"/>
                  <a:pt x="399" y="478"/>
                </a:cubicBezTo>
                <a:cubicBezTo>
                  <a:pt x="399" y="480"/>
                  <a:pt x="399" y="481"/>
                  <a:pt x="399" y="483"/>
                </a:cubicBezTo>
                <a:cubicBezTo>
                  <a:pt x="399" y="483"/>
                  <a:pt x="399" y="484"/>
                  <a:pt x="398" y="484"/>
                </a:cubicBezTo>
                <a:cubicBezTo>
                  <a:pt x="398" y="484"/>
                  <a:pt x="398" y="483"/>
                  <a:pt x="397" y="483"/>
                </a:cubicBezTo>
                <a:cubicBezTo>
                  <a:pt x="397" y="485"/>
                  <a:pt x="397" y="485"/>
                  <a:pt x="399" y="485"/>
                </a:cubicBezTo>
                <a:cubicBezTo>
                  <a:pt x="399" y="486"/>
                  <a:pt x="399" y="488"/>
                  <a:pt x="399" y="489"/>
                </a:cubicBezTo>
                <a:cubicBezTo>
                  <a:pt x="400" y="490"/>
                  <a:pt x="400" y="490"/>
                  <a:pt x="401" y="489"/>
                </a:cubicBezTo>
                <a:cubicBezTo>
                  <a:pt x="401" y="488"/>
                  <a:pt x="401" y="487"/>
                  <a:pt x="403" y="487"/>
                </a:cubicBezTo>
                <a:cubicBezTo>
                  <a:pt x="403" y="487"/>
                  <a:pt x="404" y="486"/>
                  <a:pt x="404" y="486"/>
                </a:cubicBezTo>
                <a:cubicBezTo>
                  <a:pt x="406" y="484"/>
                  <a:pt x="407" y="484"/>
                  <a:pt x="410" y="484"/>
                </a:cubicBezTo>
                <a:cubicBezTo>
                  <a:pt x="411" y="484"/>
                  <a:pt x="411" y="486"/>
                  <a:pt x="412" y="486"/>
                </a:cubicBezTo>
                <a:cubicBezTo>
                  <a:pt x="412" y="486"/>
                  <a:pt x="412" y="487"/>
                  <a:pt x="413" y="487"/>
                </a:cubicBezTo>
                <a:cubicBezTo>
                  <a:pt x="413" y="488"/>
                  <a:pt x="413" y="488"/>
                  <a:pt x="413" y="488"/>
                </a:cubicBezTo>
                <a:cubicBezTo>
                  <a:pt x="410" y="488"/>
                  <a:pt x="410" y="488"/>
                  <a:pt x="410" y="488"/>
                </a:cubicBezTo>
                <a:cubicBezTo>
                  <a:pt x="410" y="488"/>
                  <a:pt x="410" y="488"/>
                  <a:pt x="410" y="488"/>
                </a:cubicBezTo>
                <a:cubicBezTo>
                  <a:pt x="410" y="488"/>
                  <a:pt x="410" y="487"/>
                  <a:pt x="410" y="487"/>
                </a:cubicBezTo>
                <a:cubicBezTo>
                  <a:pt x="410" y="487"/>
                  <a:pt x="410" y="487"/>
                  <a:pt x="409" y="487"/>
                </a:cubicBezTo>
                <a:cubicBezTo>
                  <a:pt x="409" y="487"/>
                  <a:pt x="410" y="488"/>
                  <a:pt x="410" y="488"/>
                </a:cubicBezTo>
                <a:cubicBezTo>
                  <a:pt x="410" y="488"/>
                  <a:pt x="410" y="488"/>
                  <a:pt x="410" y="488"/>
                </a:cubicBezTo>
                <a:cubicBezTo>
                  <a:pt x="411" y="489"/>
                  <a:pt x="411" y="490"/>
                  <a:pt x="411" y="491"/>
                </a:cubicBezTo>
                <a:cubicBezTo>
                  <a:pt x="411" y="491"/>
                  <a:pt x="411" y="491"/>
                  <a:pt x="411" y="491"/>
                </a:cubicBezTo>
                <a:cubicBezTo>
                  <a:pt x="411" y="490"/>
                  <a:pt x="411" y="490"/>
                  <a:pt x="411" y="491"/>
                </a:cubicBezTo>
                <a:cubicBezTo>
                  <a:pt x="411" y="491"/>
                  <a:pt x="410" y="491"/>
                  <a:pt x="411" y="491"/>
                </a:cubicBezTo>
                <a:cubicBezTo>
                  <a:pt x="411" y="491"/>
                  <a:pt x="411" y="491"/>
                  <a:pt x="411" y="491"/>
                </a:cubicBezTo>
                <a:cubicBezTo>
                  <a:pt x="412" y="490"/>
                  <a:pt x="412" y="491"/>
                  <a:pt x="412" y="492"/>
                </a:cubicBezTo>
                <a:cubicBezTo>
                  <a:pt x="412" y="492"/>
                  <a:pt x="411" y="493"/>
                  <a:pt x="411" y="494"/>
                </a:cubicBezTo>
                <a:cubicBezTo>
                  <a:pt x="411" y="495"/>
                  <a:pt x="412" y="495"/>
                  <a:pt x="412" y="495"/>
                </a:cubicBezTo>
                <a:cubicBezTo>
                  <a:pt x="412" y="495"/>
                  <a:pt x="412" y="494"/>
                  <a:pt x="412" y="494"/>
                </a:cubicBezTo>
                <a:cubicBezTo>
                  <a:pt x="412" y="494"/>
                  <a:pt x="413" y="494"/>
                  <a:pt x="413" y="494"/>
                </a:cubicBezTo>
                <a:cubicBezTo>
                  <a:pt x="413" y="494"/>
                  <a:pt x="413" y="494"/>
                  <a:pt x="413" y="494"/>
                </a:cubicBezTo>
                <a:cubicBezTo>
                  <a:pt x="413" y="494"/>
                  <a:pt x="413" y="494"/>
                  <a:pt x="413" y="494"/>
                </a:cubicBezTo>
                <a:cubicBezTo>
                  <a:pt x="413" y="496"/>
                  <a:pt x="413" y="496"/>
                  <a:pt x="413" y="496"/>
                </a:cubicBezTo>
                <a:cubicBezTo>
                  <a:pt x="417" y="496"/>
                  <a:pt x="417" y="496"/>
                  <a:pt x="418" y="495"/>
                </a:cubicBezTo>
                <a:cubicBezTo>
                  <a:pt x="418" y="496"/>
                  <a:pt x="419" y="496"/>
                  <a:pt x="419" y="496"/>
                </a:cubicBezTo>
                <a:cubicBezTo>
                  <a:pt x="419" y="498"/>
                  <a:pt x="419" y="499"/>
                  <a:pt x="419" y="501"/>
                </a:cubicBezTo>
                <a:cubicBezTo>
                  <a:pt x="419" y="502"/>
                  <a:pt x="418" y="502"/>
                  <a:pt x="418" y="503"/>
                </a:cubicBezTo>
                <a:cubicBezTo>
                  <a:pt x="418" y="504"/>
                  <a:pt x="419" y="504"/>
                  <a:pt x="419" y="505"/>
                </a:cubicBezTo>
                <a:cubicBezTo>
                  <a:pt x="419" y="506"/>
                  <a:pt x="419" y="507"/>
                  <a:pt x="419" y="508"/>
                </a:cubicBezTo>
                <a:cubicBezTo>
                  <a:pt x="419" y="513"/>
                  <a:pt x="419" y="517"/>
                  <a:pt x="419" y="522"/>
                </a:cubicBezTo>
                <a:cubicBezTo>
                  <a:pt x="419" y="523"/>
                  <a:pt x="419" y="523"/>
                  <a:pt x="420" y="524"/>
                </a:cubicBezTo>
                <a:cubicBezTo>
                  <a:pt x="420" y="525"/>
                  <a:pt x="419" y="526"/>
                  <a:pt x="419" y="526"/>
                </a:cubicBezTo>
                <a:cubicBezTo>
                  <a:pt x="419" y="527"/>
                  <a:pt x="420" y="527"/>
                  <a:pt x="419" y="528"/>
                </a:cubicBezTo>
                <a:cubicBezTo>
                  <a:pt x="419" y="529"/>
                  <a:pt x="419" y="529"/>
                  <a:pt x="419" y="530"/>
                </a:cubicBezTo>
                <a:cubicBezTo>
                  <a:pt x="419" y="532"/>
                  <a:pt x="419" y="533"/>
                  <a:pt x="419" y="535"/>
                </a:cubicBezTo>
                <a:cubicBezTo>
                  <a:pt x="419" y="537"/>
                  <a:pt x="420" y="538"/>
                  <a:pt x="420" y="540"/>
                </a:cubicBezTo>
                <a:cubicBezTo>
                  <a:pt x="420" y="542"/>
                  <a:pt x="420" y="544"/>
                  <a:pt x="420" y="545"/>
                </a:cubicBezTo>
                <a:cubicBezTo>
                  <a:pt x="420" y="550"/>
                  <a:pt x="420" y="550"/>
                  <a:pt x="420" y="550"/>
                </a:cubicBezTo>
                <a:cubicBezTo>
                  <a:pt x="420" y="555"/>
                  <a:pt x="420" y="555"/>
                  <a:pt x="420" y="555"/>
                </a:cubicBezTo>
                <a:cubicBezTo>
                  <a:pt x="420" y="557"/>
                  <a:pt x="420" y="559"/>
                  <a:pt x="420" y="561"/>
                </a:cubicBezTo>
                <a:cubicBezTo>
                  <a:pt x="420" y="561"/>
                  <a:pt x="420" y="562"/>
                  <a:pt x="420" y="562"/>
                </a:cubicBezTo>
                <a:cubicBezTo>
                  <a:pt x="421" y="563"/>
                  <a:pt x="421" y="565"/>
                  <a:pt x="421" y="566"/>
                </a:cubicBezTo>
                <a:cubicBezTo>
                  <a:pt x="421" y="567"/>
                  <a:pt x="420" y="567"/>
                  <a:pt x="420" y="568"/>
                </a:cubicBezTo>
                <a:cubicBezTo>
                  <a:pt x="420" y="568"/>
                  <a:pt x="421" y="569"/>
                  <a:pt x="421" y="569"/>
                </a:cubicBezTo>
                <a:cubicBezTo>
                  <a:pt x="421" y="570"/>
                  <a:pt x="421" y="571"/>
                  <a:pt x="420" y="571"/>
                </a:cubicBezTo>
                <a:cubicBezTo>
                  <a:pt x="420" y="571"/>
                  <a:pt x="420" y="571"/>
                  <a:pt x="419" y="571"/>
                </a:cubicBezTo>
                <a:cubicBezTo>
                  <a:pt x="419" y="573"/>
                  <a:pt x="418" y="575"/>
                  <a:pt x="420" y="576"/>
                </a:cubicBezTo>
                <a:cubicBezTo>
                  <a:pt x="419" y="577"/>
                  <a:pt x="419" y="578"/>
                  <a:pt x="418" y="578"/>
                </a:cubicBezTo>
                <a:cubicBezTo>
                  <a:pt x="418" y="579"/>
                  <a:pt x="420" y="578"/>
                  <a:pt x="420" y="579"/>
                </a:cubicBezTo>
                <a:cubicBezTo>
                  <a:pt x="420" y="579"/>
                  <a:pt x="421" y="579"/>
                  <a:pt x="421" y="580"/>
                </a:cubicBezTo>
                <a:cubicBezTo>
                  <a:pt x="421" y="581"/>
                  <a:pt x="421" y="582"/>
                  <a:pt x="421" y="583"/>
                </a:cubicBezTo>
                <a:cubicBezTo>
                  <a:pt x="421" y="584"/>
                  <a:pt x="421" y="586"/>
                  <a:pt x="420" y="587"/>
                </a:cubicBezTo>
                <a:cubicBezTo>
                  <a:pt x="420" y="588"/>
                  <a:pt x="420" y="589"/>
                  <a:pt x="420" y="590"/>
                </a:cubicBezTo>
                <a:cubicBezTo>
                  <a:pt x="419" y="590"/>
                  <a:pt x="419" y="590"/>
                  <a:pt x="418" y="589"/>
                </a:cubicBezTo>
                <a:cubicBezTo>
                  <a:pt x="418" y="590"/>
                  <a:pt x="418" y="590"/>
                  <a:pt x="417" y="590"/>
                </a:cubicBezTo>
                <a:cubicBezTo>
                  <a:pt x="417" y="591"/>
                  <a:pt x="418" y="591"/>
                  <a:pt x="418" y="592"/>
                </a:cubicBezTo>
                <a:cubicBezTo>
                  <a:pt x="417" y="592"/>
                  <a:pt x="416" y="593"/>
                  <a:pt x="415" y="594"/>
                </a:cubicBezTo>
                <a:cubicBezTo>
                  <a:pt x="414" y="594"/>
                  <a:pt x="413" y="594"/>
                  <a:pt x="412" y="594"/>
                </a:cubicBezTo>
                <a:cubicBezTo>
                  <a:pt x="411" y="594"/>
                  <a:pt x="411" y="595"/>
                  <a:pt x="410" y="595"/>
                </a:cubicBezTo>
                <a:cubicBezTo>
                  <a:pt x="410" y="594"/>
                  <a:pt x="410" y="594"/>
                  <a:pt x="409" y="594"/>
                </a:cubicBezTo>
                <a:cubicBezTo>
                  <a:pt x="409" y="593"/>
                  <a:pt x="409" y="593"/>
                  <a:pt x="410" y="592"/>
                </a:cubicBezTo>
                <a:cubicBezTo>
                  <a:pt x="411" y="592"/>
                  <a:pt x="411" y="590"/>
                  <a:pt x="413" y="590"/>
                </a:cubicBezTo>
                <a:cubicBezTo>
                  <a:pt x="413" y="590"/>
                  <a:pt x="413" y="589"/>
                  <a:pt x="413" y="589"/>
                </a:cubicBezTo>
                <a:cubicBezTo>
                  <a:pt x="413" y="588"/>
                  <a:pt x="414" y="588"/>
                  <a:pt x="414" y="588"/>
                </a:cubicBezTo>
                <a:cubicBezTo>
                  <a:pt x="415" y="588"/>
                  <a:pt x="415" y="587"/>
                  <a:pt x="415" y="587"/>
                </a:cubicBezTo>
                <a:cubicBezTo>
                  <a:pt x="415" y="586"/>
                  <a:pt x="414" y="586"/>
                  <a:pt x="414" y="586"/>
                </a:cubicBezTo>
                <a:cubicBezTo>
                  <a:pt x="413" y="585"/>
                  <a:pt x="413" y="586"/>
                  <a:pt x="412" y="587"/>
                </a:cubicBezTo>
                <a:cubicBezTo>
                  <a:pt x="412" y="587"/>
                  <a:pt x="412" y="587"/>
                  <a:pt x="411" y="588"/>
                </a:cubicBezTo>
                <a:cubicBezTo>
                  <a:pt x="412" y="589"/>
                  <a:pt x="412" y="589"/>
                  <a:pt x="411" y="589"/>
                </a:cubicBezTo>
                <a:cubicBezTo>
                  <a:pt x="411" y="589"/>
                  <a:pt x="410" y="590"/>
                  <a:pt x="410" y="590"/>
                </a:cubicBezTo>
                <a:cubicBezTo>
                  <a:pt x="409" y="590"/>
                  <a:pt x="409" y="589"/>
                  <a:pt x="408" y="589"/>
                </a:cubicBezTo>
                <a:cubicBezTo>
                  <a:pt x="408" y="589"/>
                  <a:pt x="408" y="589"/>
                  <a:pt x="407" y="589"/>
                </a:cubicBezTo>
                <a:cubicBezTo>
                  <a:pt x="408" y="588"/>
                  <a:pt x="408" y="588"/>
                  <a:pt x="408" y="588"/>
                </a:cubicBezTo>
                <a:cubicBezTo>
                  <a:pt x="409" y="588"/>
                  <a:pt x="409" y="587"/>
                  <a:pt x="409" y="587"/>
                </a:cubicBezTo>
                <a:cubicBezTo>
                  <a:pt x="410" y="587"/>
                  <a:pt x="410" y="587"/>
                  <a:pt x="410" y="587"/>
                </a:cubicBezTo>
                <a:cubicBezTo>
                  <a:pt x="410" y="586"/>
                  <a:pt x="409" y="586"/>
                  <a:pt x="409" y="585"/>
                </a:cubicBezTo>
                <a:cubicBezTo>
                  <a:pt x="408" y="586"/>
                  <a:pt x="406" y="585"/>
                  <a:pt x="405" y="586"/>
                </a:cubicBezTo>
                <a:cubicBezTo>
                  <a:pt x="404" y="585"/>
                  <a:pt x="403" y="583"/>
                  <a:pt x="402" y="583"/>
                </a:cubicBezTo>
                <a:cubicBezTo>
                  <a:pt x="402" y="582"/>
                  <a:pt x="401" y="583"/>
                  <a:pt x="401" y="583"/>
                </a:cubicBezTo>
                <a:cubicBezTo>
                  <a:pt x="401" y="583"/>
                  <a:pt x="401" y="584"/>
                  <a:pt x="401" y="584"/>
                </a:cubicBezTo>
                <a:cubicBezTo>
                  <a:pt x="401" y="584"/>
                  <a:pt x="400" y="584"/>
                  <a:pt x="400" y="584"/>
                </a:cubicBezTo>
                <a:cubicBezTo>
                  <a:pt x="400" y="583"/>
                  <a:pt x="400" y="582"/>
                  <a:pt x="398" y="583"/>
                </a:cubicBezTo>
                <a:cubicBezTo>
                  <a:pt x="397" y="581"/>
                  <a:pt x="397" y="581"/>
                  <a:pt x="397" y="580"/>
                </a:cubicBezTo>
                <a:cubicBezTo>
                  <a:pt x="397" y="576"/>
                  <a:pt x="397" y="573"/>
                  <a:pt x="397" y="570"/>
                </a:cubicBezTo>
                <a:cubicBezTo>
                  <a:pt x="397" y="569"/>
                  <a:pt x="398" y="569"/>
                  <a:pt x="398" y="569"/>
                </a:cubicBezTo>
                <a:cubicBezTo>
                  <a:pt x="398" y="567"/>
                  <a:pt x="398" y="566"/>
                  <a:pt x="398" y="564"/>
                </a:cubicBezTo>
                <a:cubicBezTo>
                  <a:pt x="397" y="563"/>
                  <a:pt x="397" y="562"/>
                  <a:pt x="397" y="562"/>
                </a:cubicBezTo>
                <a:cubicBezTo>
                  <a:pt x="397" y="560"/>
                  <a:pt x="397" y="559"/>
                  <a:pt x="398" y="558"/>
                </a:cubicBezTo>
                <a:cubicBezTo>
                  <a:pt x="398" y="558"/>
                  <a:pt x="398" y="557"/>
                  <a:pt x="398" y="557"/>
                </a:cubicBezTo>
                <a:cubicBezTo>
                  <a:pt x="398" y="552"/>
                  <a:pt x="398" y="548"/>
                  <a:pt x="398" y="544"/>
                </a:cubicBezTo>
                <a:cubicBezTo>
                  <a:pt x="398" y="543"/>
                  <a:pt x="398" y="542"/>
                  <a:pt x="399" y="541"/>
                </a:cubicBezTo>
                <a:cubicBezTo>
                  <a:pt x="399" y="541"/>
                  <a:pt x="399" y="541"/>
                  <a:pt x="399" y="540"/>
                </a:cubicBezTo>
                <a:cubicBezTo>
                  <a:pt x="399" y="540"/>
                  <a:pt x="398" y="539"/>
                  <a:pt x="398" y="539"/>
                </a:cubicBezTo>
                <a:cubicBezTo>
                  <a:pt x="398" y="537"/>
                  <a:pt x="398" y="535"/>
                  <a:pt x="398" y="533"/>
                </a:cubicBezTo>
                <a:cubicBezTo>
                  <a:pt x="400" y="531"/>
                  <a:pt x="399" y="529"/>
                  <a:pt x="399" y="527"/>
                </a:cubicBezTo>
                <a:cubicBezTo>
                  <a:pt x="399" y="526"/>
                  <a:pt x="399" y="525"/>
                  <a:pt x="398" y="524"/>
                </a:cubicBezTo>
                <a:cubicBezTo>
                  <a:pt x="398" y="524"/>
                  <a:pt x="398" y="523"/>
                  <a:pt x="398" y="523"/>
                </a:cubicBezTo>
                <a:cubicBezTo>
                  <a:pt x="399" y="523"/>
                  <a:pt x="399" y="522"/>
                  <a:pt x="399" y="521"/>
                </a:cubicBezTo>
                <a:cubicBezTo>
                  <a:pt x="399" y="518"/>
                  <a:pt x="399" y="514"/>
                  <a:pt x="399" y="510"/>
                </a:cubicBezTo>
                <a:cubicBezTo>
                  <a:pt x="399" y="505"/>
                  <a:pt x="399" y="499"/>
                  <a:pt x="399" y="494"/>
                </a:cubicBezTo>
                <a:cubicBezTo>
                  <a:pt x="398" y="493"/>
                  <a:pt x="397" y="492"/>
                  <a:pt x="396" y="492"/>
                </a:cubicBezTo>
                <a:cubicBezTo>
                  <a:pt x="395" y="491"/>
                  <a:pt x="395" y="491"/>
                  <a:pt x="394" y="492"/>
                </a:cubicBezTo>
                <a:cubicBezTo>
                  <a:pt x="393" y="492"/>
                  <a:pt x="392" y="491"/>
                  <a:pt x="392" y="490"/>
                </a:cubicBezTo>
                <a:cubicBezTo>
                  <a:pt x="392" y="490"/>
                  <a:pt x="392" y="490"/>
                  <a:pt x="392" y="490"/>
                </a:cubicBezTo>
                <a:cubicBezTo>
                  <a:pt x="390" y="490"/>
                  <a:pt x="391" y="488"/>
                  <a:pt x="390" y="488"/>
                </a:cubicBezTo>
                <a:cubicBezTo>
                  <a:pt x="389" y="488"/>
                  <a:pt x="390" y="489"/>
                  <a:pt x="389" y="490"/>
                </a:cubicBezTo>
                <a:cubicBezTo>
                  <a:pt x="389" y="490"/>
                  <a:pt x="389" y="491"/>
                  <a:pt x="388" y="491"/>
                </a:cubicBezTo>
                <a:cubicBezTo>
                  <a:pt x="387" y="490"/>
                  <a:pt x="386" y="489"/>
                  <a:pt x="385" y="490"/>
                </a:cubicBezTo>
                <a:cubicBezTo>
                  <a:pt x="385" y="489"/>
                  <a:pt x="386" y="488"/>
                  <a:pt x="386" y="488"/>
                </a:cubicBezTo>
                <a:moveTo>
                  <a:pt x="395" y="457"/>
                </a:moveTo>
                <a:cubicBezTo>
                  <a:pt x="395" y="458"/>
                  <a:pt x="394" y="458"/>
                  <a:pt x="394" y="458"/>
                </a:cubicBezTo>
                <a:cubicBezTo>
                  <a:pt x="394" y="458"/>
                  <a:pt x="394" y="458"/>
                  <a:pt x="394" y="458"/>
                </a:cubicBezTo>
                <a:cubicBezTo>
                  <a:pt x="394" y="458"/>
                  <a:pt x="395" y="458"/>
                  <a:pt x="395" y="458"/>
                </a:cubicBezTo>
                <a:cubicBezTo>
                  <a:pt x="395" y="458"/>
                  <a:pt x="395" y="458"/>
                  <a:pt x="395" y="458"/>
                </a:cubicBezTo>
                <a:cubicBezTo>
                  <a:pt x="395" y="458"/>
                  <a:pt x="395" y="458"/>
                  <a:pt x="394" y="459"/>
                </a:cubicBezTo>
                <a:cubicBezTo>
                  <a:pt x="394" y="459"/>
                  <a:pt x="394" y="458"/>
                  <a:pt x="394" y="458"/>
                </a:cubicBezTo>
                <a:cubicBezTo>
                  <a:pt x="394" y="458"/>
                  <a:pt x="394" y="458"/>
                  <a:pt x="394" y="458"/>
                </a:cubicBezTo>
                <a:cubicBezTo>
                  <a:pt x="393" y="459"/>
                  <a:pt x="393" y="459"/>
                  <a:pt x="394" y="459"/>
                </a:cubicBezTo>
                <a:cubicBezTo>
                  <a:pt x="394" y="459"/>
                  <a:pt x="394" y="459"/>
                  <a:pt x="395" y="457"/>
                </a:cubicBezTo>
                <a:moveTo>
                  <a:pt x="418" y="526"/>
                </a:moveTo>
                <a:cubicBezTo>
                  <a:pt x="418" y="526"/>
                  <a:pt x="418" y="526"/>
                  <a:pt x="417" y="526"/>
                </a:cubicBezTo>
                <a:cubicBezTo>
                  <a:pt x="417" y="526"/>
                  <a:pt x="417" y="526"/>
                  <a:pt x="417" y="526"/>
                </a:cubicBezTo>
                <a:cubicBezTo>
                  <a:pt x="417" y="526"/>
                  <a:pt x="417" y="526"/>
                  <a:pt x="417" y="526"/>
                </a:cubicBezTo>
                <a:cubicBezTo>
                  <a:pt x="417" y="526"/>
                  <a:pt x="417" y="526"/>
                  <a:pt x="418" y="526"/>
                </a:cubicBezTo>
                <a:cubicBezTo>
                  <a:pt x="418" y="526"/>
                  <a:pt x="418" y="526"/>
                  <a:pt x="417" y="526"/>
                </a:cubicBezTo>
                <a:cubicBezTo>
                  <a:pt x="417" y="526"/>
                  <a:pt x="417" y="526"/>
                  <a:pt x="417" y="526"/>
                </a:cubicBezTo>
                <a:cubicBezTo>
                  <a:pt x="417" y="526"/>
                  <a:pt x="417" y="525"/>
                  <a:pt x="417" y="525"/>
                </a:cubicBezTo>
                <a:cubicBezTo>
                  <a:pt x="417" y="525"/>
                  <a:pt x="416" y="525"/>
                  <a:pt x="416" y="525"/>
                </a:cubicBezTo>
                <a:cubicBezTo>
                  <a:pt x="416" y="525"/>
                  <a:pt x="416" y="525"/>
                  <a:pt x="418" y="526"/>
                </a:cubicBezTo>
                <a:moveTo>
                  <a:pt x="406" y="505"/>
                </a:moveTo>
                <a:cubicBezTo>
                  <a:pt x="407" y="505"/>
                  <a:pt x="407" y="505"/>
                  <a:pt x="407" y="505"/>
                </a:cubicBezTo>
                <a:cubicBezTo>
                  <a:pt x="406" y="505"/>
                  <a:pt x="406" y="505"/>
                  <a:pt x="405" y="505"/>
                </a:cubicBezTo>
                <a:cubicBezTo>
                  <a:pt x="405" y="505"/>
                  <a:pt x="405" y="505"/>
                  <a:pt x="405" y="505"/>
                </a:cubicBezTo>
                <a:cubicBezTo>
                  <a:pt x="405" y="505"/>
                  <a:pt x="405" y="506"/>
                  <a:pt x="405" y="506"/>
                </a:cubicBezTo>
                <a:cubicBezTo>
                  <a:pt x="406" y="506"/>
                  <a:pt x="406" y="506"/>
                  <a:pt x="407" y="504"/>
                </a:cubicBezTo>
                <a:cubicBezTo>
                  <a:pt x="407" y="504"/>
                  <a:pt x="407" y="504"/>
                  <a:pt x="407" y="504"/>
                </a:cubicBezTo>
                <a:cubicBezTo>
                  <a:pt x="406" y="504"/>
                  <a:pt x="406" y="505"/>
                  <a:pt x="407" y="505"/>
                </a:cubicBezTo>
                <a:cubicBezTo>
                  <a:pt x="407" y="505"/>
                  <a:pt x="407" y="505"/>
                  <a:pt x="407" y="505"/>
                </a:cubicBezTo>
                <a:cubicBezTo>
                  <a:pt x="407" y="505"/>
                  <a:pt x="407" y="504"/>
                  <a:pt x="407" y="504"/>
                </a:cubicBezTo>
                <a:cubicBezTo>
                  <a:pt x="407" y="504"/>
                  <a:pt x="407" y="504"/>
                  <a:pt x="406" y="505"/>
                </a:cubicBezTo>
                <a:moveTo>
                  <a:pt x="406" y="491"/>
                </a:moveTo>
                <a:cubicBezTo>
                  <a:pt x="406" y="492"/>
                  <a:pt x="406" y="492"/>
                  <a:pt x="406" y="492"/>
                </a:cubicBezTo>
                <a:cubicBezTo>
                  <a:pt x="405" y="493"/>
                  <a:pt x="404" y="492"/>
                  <a:pt x="404" y="493"/>
                </a:cubicBezTo>
                <a:cubicBezTo>
                  <a:pt x="404" y="496"/>
                  <a:pt x="404" y="496"/>
                  <a:pt x="404" y="496"/>
                </a:cubicBezTo>
                <a:cubicBezTo>
                  <a:pt x="404" y="496"/>
                  <a:pt x="404" y="496"/>
                  <a:pt x="404" y="496"/>
                </a:cubicBezTo>
                <a:cubicBezTo>
                  <a:pt x="404" y="496"/>
                  <a:pt x="405" y="496"/>
                  <a:pt x="405" y="496"/>
                </a:cubicBezTo>
                <a:cubicBezTo>
                  <a:pt x="405" y="496"/>
                  <a:pt x="406" y="497"/>
                  <a:pt x="406" y="497"/>
                </a:cubicBezTo>
                <a:cubicBezTo>
                  <a:pt x="406" y="497"/>
                  <a:pt x="406" y="496"/>
                  <a:pt x="407" y="496"/>
                </a:cubicBezTo>
                <a:cubicBezTo>
                  <a:pt x="407" y="496"/>
                  <a:pt x="407" y="496"/>
                  <a:pt x="407" y="495"/>
                </a:cubicBezTo>
                <a:cubicBezTo>
                  <a:pt x="407" y="495"/>
                  <a:pt x="407" y="496"/>
                  <a:pt x="407" y="496"/>
                </a:cubicBezTo>
                <a:cubicBezTo>
                  <a:pt x="407" y="497"/>
                  <a:pt x="407" y="497"/>
                  <a:pt x="407" y="498"/>
                </a:cubicBezTo>
                <a:cubicBezTo>
                  <a:pt x="407" y="498"/>
                  <a:pt x="407" y="498"/>
                  <a:pt x="407" y="498"/>
                </a:cubicBezTo>
                <a:cubicBezTo>
                  <a:pt x="406" y="498"/>
                  <a:pt x="405" y="498"/>
                  <a:pt x="406" y="499"/>
                </a:cubicBezTo>
                <a:cubicBezTo>
                  <a:pt x="406" y="499"/>
                  <a:pt x="406" y="500"/>
                  <a:pt x="406" y="500"/>
                </a:cubicBezTo>
                <a:cubicBezTo>
                  <a:pt x="405" y="501"/>
                  <a:pt x="405" y="502"/>
                  <a:pt x="406" y="503"/>
                </a:cubicBezTo>
                <a:cubicBezTo>
                  <a:pt x="407" y="503"/>
                  <a:pt x="408" y="503"/>
                  <a:pt x="410" y="503"/>
                </a:cubicBezTo>
                <a:cubicBezTo>
                  <a:pt x="410" y="503"/>
                  <a:pt x="410" y="503"/>
                  <a:pt x="410" y="502"/>
                </a:cubicBezTo>
                <a:cubicBezTo>
                  <a:pt x="410" y="500"/>
                  <a:pt x="410" y="500"/>
                  <a:pt x="410" y="500"/>
                </a:cubicBezTo>
                <a:cubicBezTo>
                  <a:pt x="411" y="500"/>
                  <a:pt x="411" y="501"/>
                  <a:pt x="412" y="501"/>
                </a:cubicBezTo>
                <a:cubicBezTo>
                  <a:pt x="412" y="501"/>
                  <a:pt x="412" y="500"/>
                  <a:pt x="412" y="499"/>
                </a:cubicBezTo>
                <a:cubicBezTo>
                  <a:pt x="412" y="499"/>
                  <a:pt x="411" y="498"/>
                  <a:pt x="410" y="498"/>
                </a:cubicBezTo>
                <a:cubicBezTo>
                  <a:pt x="410" y="497"/>
                  <a:pt x="410" y="497"/>
                  <a:pt x="409" y="497"/>
                </a:cubicBezTo>
                <a:cubicBezTo>
                  <a:pt x="410" y="497"/>
                  <a:pt x="410" y="496"/>
                  <a:pt x="410" y="496"/>
                </a:cubicBezTo>
                <a:cubicBezTo>
                  <a:pt x="410" y="495"/>
                  <a:pt x="409" y="495"/>
                  <a:pt x="408" y="495"/>
                </a:cubicBezTo>
                <a:cubicBezTo>
                  <a:pt x="409" y="495"/>
                  <a:pt x="409" y="494"/>
                  <a:pt x="410" y="494"/>
                </a:cubicBezTo>
                <a:cubicBezTo>
                  <a:pt x="410" y="494"/>
                  <a:pt x="410" y="494"/>
                  <a:pt x="410" y="494"/>
                </a:cubicBezTo>
                <a:cubicBezTo>
                  <a:pt x="410" y="494"/>
                  <a:pt x="410" y="493"/>
                  <a:pt x="410" y="493"/>
                </a:cubicBezTo>
                <a:cubicBezTo>
                  <a:pt x="409" y="494"/>
                  <a:pt x="408" y="493"/>
                  <a:pt x="408" y="492"/>
                </a:cubicBezTo>
                <a:cubicBezTo>
                  <a:pt x="407" y="493"/>
                  <a:pt x="406" y="495"/>
                  <a:pt x="405" y="494"/>
                </a:cubicBezTo>
                <a:cubicBezTo>
                  <a:pt x="405" y="493"/>
                  <a:pt x="405" y="493"/>
                  <a:pt x="406" y="492"/>
                </a:cubicBezTo>
                <a:cubicBezTo>
                  <a:pt x="406" y="492"/>
                  <a:pt x="406" y="492"/>
                  <a:pt x="406" y="492"/>
                </a:cubicBezTo>
                <a:cubicBezTo>
                  <a:pt x="406" y="492"/>
                  <a:pt x="406" y="491"/>
                  <a:pt x="405" y="491"/>
                </a:cubicBezTo>
                <a:cubicBezTo>
                  <a:pt x="406" y="492"/>
                  <a:pt x="406" y="491"/>
                  <a:pt x="406" y="491"/>
                </a:cubicBezTo>
                <a:cubicBezTo>
                  <a:pt x="405" y="491"/>
                  <a:pt x="405" y="491"/>
                  <a:pt x="405" y="491"/>
                </a:cubicBezTo>
                <a:cubicBezTo>
                  <a:pt x="405" y="491"/>
                  <a:pt x="405" y="491"/>
                  <a:pt x="404" y="491"/>
                </a:cubicBezTo>
                <a:cubicBezTo>
                  <a:pt x="404" y="491"/>
                  <a:pt x="404" y="491"/>
                  <a:pt x="404" y="491"/>
                </a:cubicBezTo>
                <a:cubicBezTo>
                  <a:pt x="404" y="491"/>
                  <a:pt x="404" y="491"/>
                  <a:pt x="404" y="491"/>
                </a:cubicBezTo>
                <a:cubicBezTo>
                  <a:pt x="404" y="492"/>
                  <a:pt x="405" y="491"/>
                  <a:pt x="406" y="491"/>
                </a:cubicBezTo>
                <a:moveTo>
                  <a:pt x="370" y="327"/>
                </a:moveTo>
                <a:cubicBezTo>
                  <a:pt x="370" y="328"/>
                  <a:pt x="370" y="328"/>
                  <a:pt x="370" y="328"/>
                </a:cubicBezTo>
                <a:cubicBezTo>
                  <a:pt x="370" y="328"/>
                  <a:pt x="371" y="329"/>
                  <a:pt x="370" y="329"/>
                </a:cubicBezTo>
                <a:cubicBezTo>
                  <a:pt x="371" y="329"/>
                  <a:pt x="371" y="329"/>
                  <a:pt x="371" y="329"/>
                </a:cubicBezTo>
                <a:cubicBezTo>
                  <a:pt x="371" y="329"/>
                  <a:pt x="371" y="329"/>
                  <a:pt x="371" y="328"/>
                </a:cubicBezTo>
                <a:cubicBezTo>
                  <a:pt x="371" y="328"/>
                  <a:pt x="371" y="327"/>
                  <a:pt x="370" y="330"/>
                </a:cubicBezTo>
                <a:cubicBezTo>
                  <a:pt x="370" y="330"/>
                  <a:pt x="371" y="329"/>
                  <a:pt x="370" y="329"/>
                </a:cubicBezTo>
                <a:cubicBezTo>
                  <a:pt x="370" y="329"/>
                  <a:pt x="370" y="329"/>
                  <a:pt x="370" y="329"/>
                </a:cubicBezTo>
                <a:cubicBezTo>
                  <a:pt x="370" y="330"/>
                  <a:pt x="369" y="330"/>
                  <a:pt x="370" y="330"/>
                </a:cubicBezTo>
                <a:cubicBezTo>
                  <a:pt x="370" y="330"/>
                  <a:pt x="370" y="330"/>
                  <a:pt x="370" y="327"/>
                </a:cubicBezTo>
                <a:moveTo>
                  <a:pt x="447" y="306"/>
                </a:moveTo>
                <a:cubicBezTo>
                  <a:pt x="447" y="306"/>
                  <a:pt x="447" y="306"/>
                  <a:pt x="447" y="306"/>
                </a:cubicBezTo>
                <a:cubicBezTo>
                  <a:pt x="447" y="305"/>
                  <a:pt x="447" y="305"/>
                  <a:pt x="447" y="304"/>
                </a:cubicBezTo>
                <a:cubicBezTo>
                  <a:pt x="447" y="304"/>
                  <a:pt x="447" y="304"/>
                  <a:pt x="447" y="304"/>
                </a:cubicBezTo>
                <a:cubicBezTo>
                  <a:pt x="447" y="304"/>
                  <a:pt x="446" y="304"/>
                  <a:pt x="446" y="304"/>
                </a:cubicBezTo>
                <a:cubicBezTo>
                  <a:pt x="446" y="305"/>
                  <a:pt x="446" y="305"/>
                  <a:pt x="447" y="305"/>
                </a:cubicBezTo>
                <a:cubicBezTo>
                  <a:pt x="447" y="306"/>
                  <a:pt x="447" y="308"/>
                  <a:pt x="448" y="308"/>
                </a:cubicBezTo>
                <a:cubicBezTo>
                  <a:pt x="448" y="307"/>
                  <a:pt x="449" y="306"/>
                  <a:pt x="447" y="306"/>
                </a:cubicBezTo>
                <a:moveTo>
                  <a:pt x="409" y="230"/>
                </a:moveTo>
                <a:cubicBezTo>
                  <a:pt x="409" y="230"/>
                  <a:pt x="409" y="230"/>
                  <a:pt x="409" y="230"/>
                </a:cubicBezTo>
                <a:cubicBezTo>
                  <a:pt x="409" y="230"/>
                  <a:pt x="409" y="229"/>
                  <a:pt x="409" y="229"/>
                </a:cubicBezTo>
                <a:cubicBezTo>
                  <a:pt x="409" y="229"/>
                  <a:pt x="409" y="229"/>
                  <a:pt x="409" y="229"/>
                </a:cubicBezTo>
                <a:cubicBezTo>
                  <a:pt x="408" y="229"/>
                  <a:pt x="409" y="230"/>
                  <a:pt x="409" y="230"/>
                </a:cubicBezTo>
                <a:cubicBezTo>
                  <a:pt x="409" y="231"/>
                  <a:pt x="410" y="231"/>
                  <a:pt x="411" y="231"/>
                </a:cubicBezTo>
                <a:cubicBezTo>
                  <a:pt x="411" y="231"/>
                  <a:pt x="411" y="231"/>
                  <a:pt x="411" y="231"/>
                </a:cubicBezTo>
                <a:cubicBezTo>
                  <a:pt x="411" y="231"/>
                  <a:pt x="411" y="230"/>
                  <a:pt x="412" y="228"/>
                </a:cubicBezTo>
                <a:cubicBezTo>
                  <a:pt x="412" y="228"/>
                  <a:pt x="412" y="228"/>
                  <a:pt x="411" y="228"/>
                </a:cubicBezTo>
                <a:cubicBezTo>
                  <a:pt x="411" y="228"/>
                  <a:pt x="411" y="229"/>
                  <a:pt x="411" y="229"/>
                </a:cubicBezTo>
                <a:cubicBezTo>
                  <a:pt x="411" y="230"/>
                  <a:pt x="411" y="230"/>
                  <a:pt x="412" y="230"/>
                </a:cubicBezTo>
                <a:cubicBezTo>
                  <a:pt x="412" y="230"/>
                  <a:pt x="412" y="230"/>
                  <a:pt x="412" y="229"/>
                </a:cubicBezTo>
                <a:cubicBezTo>
                  <a:pt x="412" y="229"/>
                  <a:pt x="412" y="228"/>
                  <a:pt x="411" y="230"/>
                </a:cubicBezTo>
                <a:moveTo>
                  <a:pt x="462" y="360"/>
                </a:moveTo>
                <a:cubicBezTo>
                  <a:pt x="462" y="360"/>
                  <a:pt x="462" y="360"/>
                  <a:pt x="462" y="360"/>
                </a:cubicBezTo>
                <a:cubicBezTo>
                  <a:pt x="463" y="360"/>
                  <a:pt x="463" y="359"/>
                  <a:pt x="462" y="359"/>
                </a:cubicBezTo>
                <a:cubicBezTo>
                  <a:pt x="462" y="359"/>
                  <a:pt x="462" y="359"/>
                  <a:pt x="462" y="359"/>
                </a:cubicBezTo>
                <a:cubicBezTo>
                  <a:pt x="462" y="359"/>
                  <a:pt x="462" y="359"/>
                  <a:pt x="462" y="360"/>
                </a:cubicBezTo>
                <a:cubicBezTo>
                  <a:pt x="462" y="360"/>
                  <a:pt x="462" y="360"/>
                  <a:pt x="462" y="361"/>
                </a:cubicBezTo>
                <a:cubicBezTo>
                  <a:pt x="462" y="361"/>
                  <a:pt x="463" y="362"/>
                  <a:pt x="464" y="362"/>
                </a:cubicBezTo>
                <a:cubicBezTo>
                  <a:pt x="464" y="362"/>
                  <a:pt x="464" y="361"/>
                  <a:pt x="464" y="361"/>
                </a:cubicBezTo>
                <a:cubicBezTo>
                  <a:pt x="464" y="360"/>
                  <a:pt x="464" y="360"/>
                  <a:pt x="463" y="360"/>
                </a:cubicBezTo>
                <a:cubicBezTo>
                  <a:pt x="463" y="360"/>
                  <a:pt x="463" y="360"/>
                  <a:pt x="462" y="360"/>
                </a:cubicBezTo>
                <a:moveTo>
                  <a:pt x="409" y="225"/>
                </a:moveTo>
                <a:cubicBezTo>
                  <a:pt x="409" y="224"/>
                  <a:pt x="410" y="224"/>
                  <a:pt x="410" y="224"/>
                </a:cubicBezTo>
                <a:cubicBezTo>
                  <a:pt x="409" y="223"/>
                  <a:pt x="409" y="222"/>
                  <a:pt x="408" y="221"/>
                </a:cubicBezTo>
                <a:cubicBezTo>
                  <a:pt x="407" y="221"/>
                  <a:pt x="406" y="221"/>
                  <a:pt x="405" y="221"/>
                </a:cubicBezTo>
                <a:cubicBezTo>
                  <a:pt x="405" y="221"/>
                  <a:pt x="404" y="222"/>
                  <a:pt x="405" y="223"/>
                </a:cubicBezTo>
                <a:cubicBezTo>
                  <a:pt x="406" y="223"/>
                  <a:pt x="405" y="224"/>
                  <a:pt x="406" y="225"/>
                </a:cubicBezTo>
                <a:moveTo>
                  <a:pt x="443" y="306"/>
                </a:moveTo>
                <a:cubicBezTo>
                  <a:pt x="443" y="306"/>
                  <a:pt x="442" y="305"/>
                  <a:pt x="442" y="303"/>
                </a:cubicBezTo>
                <a:cubicBezTo>
                  <a:pt x="442" y="304"/>
                  <a:pt x="442" y="304"/>
                  <a:pt x="442" y="305"/>
                </a:cubicBezTo>
                <a:cubicBezTo>
                  <a:pt x="441" y="305"/>
                  <a:pt x="441" y="306"/>
                  <a:pt x="441" y="307"/>
                </a:cubicBezTo>
                <a:cubicBezTo>
                  <a:pt x="441" y="308"/>
                  <a:pt x="442" y="307"/>
                  <a:pt x="443" y="308"/>
                </a:cubicBezTo>
                <a:cubicBezTo>
                  <a:pt x="443" y="309"/>
                  <a:pt x="444" y="309"/>
                  <a:pt x="444" y="308"/>
                </a:cubicBezTo>
                <a:cubicBezTo>
                  <a:pt x="445" y="308"/>
                  <a:pt x="446" y="307"/>
                  <a:pt x="445" y="306"/>
                </a:cubicBezTo>
                <a:cubicBezTo>
                  <a:pt x="445" y="306"/>
                  <a:pt x="445" y="306"/>
                  <a:pt x="444" y="306"/>
                </a:cubicBezTo>
                <a:cubicBezTo>
                  <a:pt x="444" y="306"/>
                  <a:pt x="443" y="306"/>
                  <a:pt x="443" y="306"/>
                </a:cubicBezTo>
                <a:moveTo>
                  <a:pt x="445" y="298"/>
                </a:moveTo>
                <a:cubicBezTo>
                  <a:pt x="444" y="296"/>
                  <a:pt x="444" y="296"/>
                  <a:pt x="445" y="295"/>
                </a:cubicBezTo>
                <a:cubicBezTo>
                  <a:pt x="446" y="294"/>
                  <a:pt x="446" y="294"/>
                  <a:pt x="445" y="293"/>
                </a:cubicBezTo>
                <a:cubicBezTo>
                  <a:pt x="445" y="293"/>
                  <a:pt x="444" y="292"/>
                  <a:pt x="443" y="293"/>
                </a:cubicBezTo>
                <a:cubicBezTo>
                  <a:pt x="443" y="293"/>
                  <a:pt x="444" y="294"/>
                  <a:pt x="443" y="294"/>
                </a:cubicBezTo>
                <a:cubicBezTo>
                  <a:pt x="443" y="296"/>
                  <a:pt x="442" y="295"/>
                  <a:pt x="442" y="296"/>
                </a:cubicBezTo>
                <a:cubicBezTo>
                  <a:pt x="442" y="296"/>
                  <a:pt x="443" y="297"/>
                  <a:pt x="444" y="298"/>
                </a:cubicBezTo>
                <a:cubicBezTo>
                  <a:pt x="444" y="298"/>
                  <a:pt x="445" y="298"/>
                  <a:pt x="445" y="298"/>
                </a:cubicBezTo>
                <a:moveTo>
                  <a:pt x="411" y="237"/>
                </a:moveTo>
                <a:cubicBezTo>
                  <a:pt x="410" y="243"/>
                  <a:pt x="410" y="243"/>
                  <a:pt x="411" y="244"/>
                </a:cubicBezTo>
                <a:cubicBezTo>
                  <a:pt x="411" y="244"/>
                  <a:pt x="411" y="244"/>
                  <a:pt x="411" y="243"/>
                </a:cubicBezTo>
                <a:cubicBezTo>
                  <a:pt x="411" y="242"/>
                  <a:pt x="411" y="240"/>
                  <a:pt x="411" y="238"/>
                </a:cubicBezTo>
                <a:cubicBezTo>
                  <a:pt x="411" y="238"/>
                  <a:pt x="411" y="238"/>
                  <a:pt x="411" y="237"/>
                </a:cubicBezTo>
                <a:moveTo>
                  <a:pt x="437" y="327"/>
                </a:moveTo>
                <a:cubicBezTo>
                  <a:pt x="438" y="327"/>
                  <a:pt x="438" y="327"/>
                  <a:pt x="438" y="327"/>
                </a:cubicBezTo>
                <a:cubicBezTo>
                  <a:pt x="439" y="326"/>
                  <a:pt x="439" y="326"/>
                  <a:pt x="439" y="325"/>
                </a:cubicBezTo>
                <a:cubicBezTo>
                  <a:pt x="438" y="325"/>
                  <a:pt x="438" y="325"/>
                  <a:pt x="438" y="325"/>
                </a:cubicBezTo>
                <a:cubicBezTo>
                  <a:pt x="437" y="324"/>
                  <a:pt x="437" y="325"/>
                  <a:pt x="436" y="326"/>
                </a:cubicBezTo>
                <a:cubicBezTo>
                  <a:pt x="436" y="326"/>
                  <a:pt x="436" y="326"/>
                  <a:pt x="436" y="326"/>
                </a:cubicBezTo>
                <a:cubicBezTo>
                  <a:pt x="436" y="327"/>
                  <a:pt x="437" y="327"/>
                  <a:pt x="437" y="327"/>
                </a:cubicBezTo>
                <a:moveTo>
                  <a:pt x="409" y="228"/>
                </a:moveTo>
                <a:cubicBezTo>
                  <a:pt x="409" y="228"/>
                  <a:pt x="409" y="228"/>
                  <a:pt x="409" y="228"/>
                </a:cubicBezTo>
                <a:cubicBezTo>
                  <a:pt x="410" y="228"/>
                  <a:pt x="410" y="227"/>
                  <a:pt x="410" y="227"/>
                </a:cubicBezTo>
                <a:cubicBezTo>
                  <a:pt x="410" y="226"/>
                  <a:pt x="410" y="226"/>
                  <a:pt x="409" y="226"/>
                </a:cubicBezTo>
                <a:cubicBezTo>
                  <a:pt x="409" y="226"/>
                  <a:pt x="409" y="226"/>
                  <a:pt x="408" y="226"/>
                </a:cubicBezTo>
                <a:cubicBezTo>
                  <a:pt x="408" y="226"/>
                  <a:pt x="407" y="226"/>
                  <a:pt x="407" y="227"/>
                </a:cubicBezTo>
                <a:cubicBezTo>
                  <a:pt x="408" y="228"/>
                  <a:pt x="408" y="228"/>
                  <a:pt x="408" y="228"/>
                </a:cubicBezTo>
                <a:cubicBezTo>
                  <a:pt x="409" y="228"/>
                  <a:pt x="409" y="228"/>
                  <a:pt x="409" y="228"/>
                </a:cubicBezTo>
                <a:moveTo>
                  <a:pt x="347" y="395"/>
                </a:moveTo>
                <a:cubicBezTo>
                  <a:pt x="347" y="395"/>
                  <a:pt x="347" y="396"/>
                  <a:pt x="347" y="397"/>
                </a:cubicBezTo>
                <a:cubicBezTo>
                  <a:pt x="347" y="397"/>
                  <a:pt x="347" y="398"/>
                  <a:pt x="347" y="398"/>
                </a:cubicBezTo>
                <a:cubicBezTo>
                  <a:pt x="348" y="398"/>
                  <a:pt x="348" y="397"/>
                  <a:pt x="349" y="397"/>
                </a:cubicBezTo>
                <a:cubicBezTo>
                  <a:pt x="349" y="397"/>
                  <a:pt x="349" y="396"/>
                  <a:pt x="348" y="396"/>
                </a:cubicBezTo>
                <a:cubicBezTo>
                  <a:pt x="348" y="395"/>
                  <a:pt x="348" y="395"/>
                  <a:pt x="347" y="395"/>
                </a:cubicBezTo>
                <a:moveTo>
                  <a:pt x="376" y="464"/>
                </a:moveTo>
                <a:cubicBezTo>
                  <a:pt x="375" y="465"/>
                  <a:pt x="375" y="465"/>
                  <a:pt x="375" y="466"/>
                </a:cubicBezTo>
                <a:cubicBezTo>
                  <a:pt x="375" y="466"/>
                  <a:pt x="375" y="467"/>
                  <a:pt x="376" y="467"/>
                </a:cubicBezTo>
                <a:cubicBezTo>
                  <a:pt x="376" y="467"/>
                  <a:pt x="377" y="467"/>
                  <a:pt x="377" y="466"/>
                </a:cubicBezTo>
                <a:cubicBezTo>
                  <a:pt x="377" y="466"/>
                  <a:pt x="377" y="465"/>
                  <a:pt x="377" y="465"/>
                </a:cubicBezTo>
                <a:cubicBezTo>
                  <a:pt x="377" y="465"/>
                  <a:pt x="376" y="464"/>
                  <a:pt x="376" y="464"/>
                </a:cubicBezTo>
                <a:moveTo>
                  <a:pt x="453" y="450"/>
                </a:moveTo>
                <a:cubicBezTo>
                  <a:pt x="452" y="450"/>
                  <a:pt x="452" y="450"/>
                  <a:pt x="451" y="450"/>
                </a:cubicBezTo>
                <a:cubicBezTo>
                  <a:pt x="452" y="451"/>
                  <a:pt x="452" y="451"/>
                  <a:pt x="453" y="450"/>
                </a:cubicBezTo>
                <a:moveTo>
                  <a:pt x="418" y="587"/>
                </a:moveTo>
                <a:cubicBezTo>
                  <a:pt x="417" y="586"/>
                  <a:pt x="417" y="586"/>
                  <a:pt x="416" y="587"/>
                </a:cubicBezTo>
                <a:cubicBezTo>
                  <a:pt x="417" y="587"/>
                  <a:pt x="417" y="587"/>
                  <a:pt x="418" y="587"/>
                </a:cubicBezTo>
                <a:moveTo>
                  <a:pt x="468" y="383"/>
                </a:moveTo>
                <a:cubicBezTo>
                  <a:pt x="468" y="383"/>
                  <a:pt x="468" y="383"/>
                  <a:pt x="468" y="383"/>
                </a:cubicBezTo>
                <a:cubicBezTo>
                  <a:pt x="468" y="383"/>
                  <a:pt x="468" y="383"/>
                  <a:pt x="468" y="383"/>
                </a:cubicBezTo>
                <a:cubicBezTo>
                  <a:pt x="467" y="383"/>
                  <a:pt x="467" y="384"/>
                  <a:pt x="468" y="384"/>
                </a:cubicBezTo>
                <a:cubicBezTo>
                  <a:pt x="468" y="384"/>
                  <a:pt x="468" y="384"/>
                  <a:pt x="468" y="383"/>
                </a:cubicBezTo>
                <a:moveTo>
                  <a:pt x="399" y="426"/>
                </a:moveTo>
                <a:cubicBezTo>
                  <a:pt x="400" y="425"/>
                  <a:pt x="400" y="425"/>
                  <a:pt x="399" y="424"/>
                </a:cubicBezTo>
                <a:cubicBezTo>
                  <a:pt x="399" y="425"/>
                  <a:pt x="399" y="425"/>
                  <a:pt x="399" y="426"/>
                </a:cubicBezTo>
                <a:moveTo>
                  <a:pt x="413" y="593"/>
                </a:moveTo>
                <a:cubicBezTo>
                  <a:pt x="413" y="592"/>
                  <a:pt x="412" y="592"/>
                  <a:pt x="411" y="593"/>
                </a:cubicBezTo>
                <a:cubicBezTo>
                  <a:pt x="412" y="593"/>
                  <a:pt x="413" y="593"/>
                  <a:pt x="413" y="593"/>
                </a:cubicBezTo>
                <a:moveTo>
                  <a:pt x="401" y="231"/>
                </a:moveTo>
                <a:cubicBezTo>
                  <a:pt x="402" y="230"/>
                  <a:pt x="402" y="229"/>
                  <a:pt x="401" y="229"/>
                </a:cubicBezTo>
                <a:cubicBezTo>
                  <a:pt x="401" y="229"/>
                  <a:pt x="401" y="230"/>
                  <a:pt x="401" y="231"/>
                </a:cubicBezTo>
                <a:moveTo>
                  <a:pt x="428" y="485"/>
                </a:moveTo>
                <a:cubicBezTo>
                  <a:pt x="428" y="485"/>
                  <a:pt x="428" y="484"/>
                  <a:pt x="428" y="484"/>
                </a:cubicBezTo>
                <a:cubicBezTo>
                  <a:pt x="427" y="484"/>
                  <a:pt x="427" y="485"/>
                  <a:pt x="428" y="486"/>
                </a:cubicBezTo>
                <a:cubicBezTo>
                  <a:pt x="428" y="486"/>
                  <a:pt x="428" y="486"/>
                  <a:pt x="428" y="486"/>
                </a:cubicBezTo>
                <a:cubicBezTo>
                  <a:pt x="428" y="485"/>
                  <a:pt x="428" y="485"/>
                  <a:pt x="428" y="485"/>
                </a:cubicBezTo>
                <a:moveTo>
                  <a:pt x="402" y="236"/>
                </a:moveTo>
                <a:cubicBezTo>
                  <a:pt x="402" y="237"/>
                  <a:pt x="403" y="237"/>
                  <a:pt x="404" y="236"/>
                </a:cubicBezTo>
                <a:cubicBezTo>
                  <a:pt x="403" y="235"/>
                  <a:pt x="402" y="235"/>
                  <a:pt x="402" y="236"/>
                </a:cubicBezTo>
                <a:moveTo>
                  <a:pt x="415" y="244"/>
                </a:moveTo>
                <a:cubicBezTo>
                  <a:pt x="415" y="243"/>
                  <a:pt x="415" y="243"/>
                  <a:pt x="415" y="242"/>
                </a:cubicBezTo>
                <a:cubicBezTo>
                  <a:pt x="414" y="243"/>
                  <a:pt x="414" y="243"/>
                  <a:pt x="415" y="244"/>
                </a:cubicBezTo>
                <a:moveTo>
                  <a:pt x="413" y="528"/>
                </a:moveTo>
                <a:cubicBezTo>
                  <a:pt x="413" y="527"/>
                  <a:pt x="412" y="527"/>
                  <a:pt x="411" y="528"/>
                </a:cubicBezTo>
                <a:cubicBezTo>
                  <a:pt x="412" y="529"/>
                  <a:pt x="413" y="529"/>
                  <a:pt x="413" y="528"/>
                </a:cubicBezTo>
                <a:moveTo>
                  <a:pt x="409" y="532"/>
                </a:moveTo>
                <a:cubicBezTo>
                  <a:pt x="409" y="532"/>
                  <a:pt x="409" y="532"/>
                  <a:pt x="409" y="532"/>
                </a:cubicBezTo>
                <a:cubicBezTo>
                  <a:pt x="409" y="531"/>
                  <a:pt x="408" y="531"/>
                  <a:pt x="408" y="532"/>
                </a:cubicBezTo>
                <a:cubicBezTo>
                  <a:pt x="408" y="532"/>
                  <a:pt x="408" y="532"/>
                  <a:pt x="408" y="532"/>
                </a:cubicBezTo>
                <a:cubicBezTo>
                  <a:pt x="408" y="532"/>
                  <a:pt x="409" y="532"/>
                  <a:pt x="409" y="532"/>
                </a:cubicBezTo>
                <a:moveTo>
                  <a:pt x="411" y="217"/>
                </a:moveTo>
                <a:cubicBezTo>
                  <a:pt x="411" y="217"/>
                  <a:pt x="411" y="217"/>
                  <a:pt x="411" y="217"/>
                </a:cubicBezTo>
                <a:cubicBezTo>
                  <a:pt x="411" y="216"/>
                  <a:pt x="410" y="216"/>
                  <a:pt x="410" y="217"/>
                </a:cubicBezTo>
                <a:cubicBezTo>
                  <a:pt x="409" y="217"/>
                  <a:pt x="409" y="217"/>
                  <a:pt x="410" y="217"/>
                </a:cubicBezTo>
                <a:cubicBezTo>
                  <a:pt x="410" y="218"/>
                  <a:pt x="411" y="218"/>
                  <a:pt x="411" y="217"/>
                </a:cubicBezTo>
                <a:moveTo>
                  <a:pt x="447" y="464"/>
                </a:moveTo>
                <a:cubicBezTo>
                  <a:pt x="448" y="464"/>
                  <a:pt x="449" y="464"/>
                  <a:pt x="449" y="464"/>
                </a:cubicBezTo>
                <a:cubicBezTo>
                  <a:pt x="449" y="463"/>
                  <a:pt x="448" y="463"/>
                  <a:pt x="447" y="464"/>
                </a:cubicBezTo>
                <a:moveTo>
                  <a:pt x="413" y="505"/>
                </a:moveTo>
                <a:cubicBezTo>
                  <a:pt x="413" y="505"/>
                  <a:pt x="413" y="505"/>
                  <a:pt x="413" y="505"/>
                </a:cubicBezTo>
                <a:cubicBezTo>
                  <a:pt x="413" y="505"/>
                  <a:pt x="412" y="505"/>
                  <a:pt x="412" y="505"/>
                </a:cubicBezTo>
                <a:cubicBezTo>
                  <a:pt x="412" y="505"/>
                  <a:pt x="412" y="506"/>
                  <a:pt x="413" y="506"/>
                </a:cubicBezTo>
                <a:cubicBezTo>
                  <a:pt x="413" y="505"/>
                  <a:pt x="413" y="505"/>
                  <a:pt x="413" y="505"/>
                </a:cubicBezTo>
                <a:moveTo>
                  <a:pt x="412" y="503"/>
                </a:moveTo>
                <a:cubicBezTo>
                  <a:pt x="411" y="503"/>
                  <a:pt x="411" y="503"/>
                  <a:pt x="411" y="503"/>
                </a:cubicBezTo>
                <a:cubicBezTo>
                  <a:pt x="411" y="503"/>
                  <a:pt x="412" y="504"/>
                  <a:pt x="412" y="504"/>
                </a:cubicBezTo>
                <a:cubicBezTo>
                  <a:pt x="412" y="504"/>
                  <a:pt x="412" y="503"/>
                  <a:pt x="412" y="503"/>
                </a:cubicBezTo>
                <a:cubicBezTo>
                  <a:pt x="412" y="503"/>
                  <a:pt x="412" y="503"/>
                  <a:pt x="412" y="503"/>
                </a:cubicBezTo>
                <a:moveTo>
                  <a:pt x="418" y="585"/>
                </a:moveTo>
                <a:cubicBezTo>
                  <a:pt x="418" y="585"/>
                  <a:pt x="418" y="585"/>
                  <a:pt x="418" y="585"/>
                </a:cubicBezTo>
                <a:cubicBezTo>
                  <a:pt x="417" y="585"/>
                  <a:pt x="417" y="585"/>
                  <a:pt x="417" y="585"/>
                </a:cubicBezTo>
                <a:cubicBezTo>
                  <a:pt x="417" y="585"/>
                  <a:pt x="417" y="585"/>
                  <a:pt x="417" y="585"/>
                </a:cubicBezTo>
                <a:cubicBezTo>
                  <a:pt x="417" y="585"/>
                  <a:pt x="418" y="585"/>
                  <a:pt x="418" y="585"/>
                </a:cubicBezTo>
                <a:moveTo>
                  <a:pt x="406" y="525"/>
                </a:moveTo>
                <a:cubicBezTo>
                  <a:pt x="406" y="525"/>
                  <a:pt x="406" y="525"/>
                  <a:pt x="406" y="525"/>
                </a:cubicBezTo>
                <a:cubicBezTo>
                  <a:pt x="406" y="525"/>
                  <a:pt x="406" y="525"/>
                  <a:pt x="406" y="525"/>
                </a:cubicBezTo>
                <a:cubicBezTo>
                  <a:pt x="406" y="525"/>
                  <a:pt x="406" y="525"/>
                  <a:pt x="406" y="526"/>
                </a:cubicBezTo>
                <a:cubicBezTo>
                  <a:pt x="406" y="526"/>
                  <a:pt x="406" y="525"/>
                  <a:pt x="406" y="525"/>
                </a:cubicBezTo>
                <a:moveTo>
                  <a:pt x="413" y="533"/>
                </a:moveTo>
                <a:cubicBezTo>
                  <a:pt x="413" y="533"/>
                  <a:pt x="413" y="533"/>
                  <a:pt x="413" y="533"/>
                </a:cubicBezTo>
                <a:cubicBezTo>
                  <a:pt x="413" y="533"/>
                  <a:pt x="413" y="532"/>
                  <a:pt x="413" y="532"/>
                </a:cubicBezTo>
                <a:cubicBezTo>
                  <a:pt x="413" y="532"/>
                  <a:pt x="412" y="533"/>
                  <a:pt x="412" y="533"/>
                </a:cubicBezTo>
                <a:cubicBezTo>
                  <a:pt x="412" y="533"/>
                  <a:pt x="412" y="533"/>
                  <a:pt x="413" y="533"/>
                </a:cubicBezTo>
                <a:moveTo>
                  <a:pt x="403" y="532"/>
                </a:moveTo>
                <a:cubicBezTo>
                  <a:pt x="402" y="532"/>
                  <a:pt x="402" y="532"/>
                  <a:pt x="402" y="531"/>
                </a:cubicBezTo>
                <a:cubicBezTo>
                  <a:pt x="402" y="531"/>
                  <a:pt x="402" y="532"/>
                  <a:pt x="402" y="532"/>
                </a:cubicBezTo>
                <a:cubicBezTo>
                  <a:pt x="402" y="532"/>
                  <a:pt x="402" y="532"/>
                  <a:pt x="402" y="532"/>
                </a:cubicBezTo>
                <a:cubicBezTo>
                  <a:pt x="402" y="532"/>
                  <a:pt x="402" y="532"/>
                  <a:pt x="403" y="532"/>
                </a:cubicBezTo>
                <a:moveTo>
                  <a:pt x="417" y="589"/>
                </a:moveTo>
                <a:cubicBezTo>
                  <a:pt x="417" y="588"/>
                  <a:pt x="417" y="588"/>
                  <a:pt x="416" y="588"/>
                </a:cubicBezTo>
                <a:cubicBezTo>
                  <a:pt x="416" y="588"/>
                  <a:pt x="416" y="589"/>
                  <a:pt x="416" y="589"/>
                </a:cubicBezTo>
                <a:cubicBezTo>
                  <a:pt x="416" y="589"/>
                  <a:pt x="416" y="589"/>
                  <a:pt x="416" y="589"/>
                </a:cubicBezTo>
                <a:cubicBezTo>
                  <a:pt x="417" y="589"/>
                  <a:pt x="417" y="589"/>
                  <a:pt x="417" y="589"/>
                </a:cubicBezTo>
                <a:moveTo>
                  <a:pt x="413" y="540"/>
                </a:moveTo>
                <a:cubicBezTo>
                  <a:pt x="413" y="540"/>
                  <a:pt x="413" y="539"/>
                  <a:pt x="413" y="539"/>
                </a:cubicBezTo>
                <a:cubicBezTo>
                  <a:pt x="413" y="539"/>
                  <a:pt x="413" y="539"/>
                  <a:pt x="413" y="539"/>
                </a:cubicBezTo>
                <a:cubicBezTo>
                  <a:pt x="412" y="539"/>
                  <a:pt x="412" y="539"/>
                  <a:pt x="412" y="539"/>
                </a:cubicBezTo>
                <a:cubicBezTo>
                  <a:pt x="412" y="539"/>
                  <a:pt x="413" y="540"/>
                  <a:pt x="413" y="540"/>
                </a:cubicBezTo>
                <a:moveTo>
                  <a:pt x="404" y="523"/>
                </a:moveTo>
                <a:cubicBezTo>
                  <a:pt x="404" y="523"/>
                  <a:pt x="404" y="523"/>
                  <a:pt x="404" y="523"/>
                </a:cubicBezTo>
                <a:cubicBezTo>
                  <a:pt x="404" y="523"/>
                  <a:pt x="404" y="523"/>
                  <a:pt x="404" y="523"/>
                </a:cubicBezTo>
                <a:cubicBezTo>
                  <a:pt x="404" y="523"/>
                  <a:pt x="404" y="524"/>
                  <a:pt x="404" y="524"/>
                </a:cubicBezTo>
                <a:cubicBezTo>
                  <a:pt x="404" y="524"/>
                  <a:pt x="404" y="523"/>
                  <a:pt x="404" y="523"/>
                </a:cubicBezTo>
                <a:moveTo>
                  <a:pt x="414" y="537"/>
                </a:moveTo>
                <a:cubicBezTo>
                  <a:pt x="414" y="536"/>
                  <a:pt x="414" y="536"/>
                  <a:pt x="414" y="536"/>
                </a:cubicBezTo>
                <a:cubicBezTo>
                  <a:pt x="414" y="536"/>
                  <a:pt x="413" y="536"/>
                  <a:pt x="413" y="537"/>
                </a:cubicBezTo>
                <a:cubicBezTo>
                  <a:pt x="413" y="537"/>
                  <a:pt x="413" y="537"/>
                  <a:pt x="413" y="537"/>
                </a:cubicBezTo>
                <a:cubicBezTo>
                  <a:pt x="414" y="537"/>
                  <a:pt x="414" y="537"/>
                  <a:pt x="414" y="537"/>
                </a:cubicBezTo>
                <a:moveTo>
                  <a:pt x="426" y="262"/>
                </a:moveTo>
                <a:cubicBezTo>
                  <a:pt x="426" y="262"/>
                  <a:pt x="426" y="262"/>
                  <a:pt x="426" y="262"/>
                </a:cubicBezTo>
                <a:cubicBezTo>
                  <a:pt x="426" y="262"/>
                  <a:pt x="426" y="263"/>
                  <a:pt x="426" y="263"/>
                </a:cubicBezTo>
                <a:cubicBezTo>
                  <a:pt x="426" y="263"/>
                  <a:pt x="426" y="263"/>
                  <a:pt x="426" y="263"/>
                </a:cubicBezTo>
                <a:cubicBezTo>
                  <a:pt x="426" y="262"/>
                  <a:pt x="426" y="262"/>
                  <a:pt x="426" y="262"/>
                </a:cubicBezTo>
                <a:moveTo>
                  <a:pt x="430" y="265"/>
                </a:moveTo>
                <a:cubicBezTo>
                  <a:pt x="430" y="265"/>
                  <a:pt x="430" y="265"/>
                  <a:pt x="430" y="265"/>
                </a:cubicBezTo>
                <a:cubicBezTo>
                  <a:pt x="430" y="265"/>
                  <a:pt x="429" y="265"/>
                  <a:pt x="429" y="265"/>
                </a:cubicBezTo>
                <a:cubicBezTo>
                  <a:pt x="429" y="265"/>
                  <a:pt x="430" y="266"/>
                  <a:pt x="430" y="266"/>
                </a:cubicBezTo>
                <a:cubicBezTo>
                  <a:pt x="430" y="266"/>
                  <a:pt x="430" y="266"/>
                  <a:pt x="430" y="265"/>
                </a:cubicBezTo>
                <a:moveTo>
                  <a:pt x="435" y="277"/>
                </a:moveTo>
                <a:cubicBezTo>
                  <a:pt x="435" y="277"/>
                  <a:pt x="435" y="277"/>
                  <a:pt x="434" y="277"/>
                </a:cubicBezTo>
                <a:cubicBezTo>
                  <a:pt x="434" y="277"/>
                  <a:pt x="434" y="278"/>
                  <a:pt x="434" y="278"/>
                </a:cubicBezTo>
                <a:cubicBezTo>
                  <a:pt x="434" y="278"/>
                  <a:pt x="434" y="278"/>
                  <a:pt x="434" y="278"/>
                </a:cubicBezTo>
                <a:cubicBezTo>
                  <a:pt x="435" y="278"/>
                  <a:pt x="435" y="278"/>
                  <a:pt x="435" y="277"/>
                </a:cubicBezTo>
                <a:moveTo>
                  <a:pt x="434" y="281"/>
                </a:moveTo>
                <a:cubicBezTo>
                  <a:pt x="434" y="281"/>
                  <a:pt x="434" y="281"/>
                  <a:pt x="434" y="281"/>
                </a:cubicBezTo>
                <a:cubicBezTo>
                  <a:pt x="434" y="281"/>
                  <a:pt x="434" y="282"/>
                  <a:pt x="434" y="282"/>
                </a:cubicBezTo>
                <a:cubicBezTo>
                  <a:pt x="435" y="282"/>
                  <a:pt x="435" y="282"/>
                  <a:pt x="435" y="282"/>
                </a:cubicBezTo>
                <a:cubicBezTo>
                  <a:pt x="435" y="281"/>
                  <a:pt x="435" y="281"/>
                  <a:pt x="434" y="281"/>
                </a:cubicBezTo>
                <a:moveTo>
                  <a:pt x="414" y="235"/>
                </a:moveTo>
                <a:cubicBezTo>
                  <a:pt x="414" y="235"/>
                  <a:pt x="413" y="236"/>
                  <a:pt x="413" y="236"/>
                </a:cubicBezTo>
                <a:cubicBezTo>
                  <a:pt x="413" y="236"/>
                  <a:pt x="414" y="236"/>
                  <a:pt x="414" y="236"/>
                </a:cubicBezTo>
                <a:cubicBezTo>
                  <a:pt x="414" y="236"/>
                  <a:pt x="414" y="236"/>
                  <a:pt x="414" y="236"/>
                </a:cubicBezTo>
                <a:cubicBezTo>
                  <a:pt x="414" y="236"/>
                  <a:pt x="414" y="236"/>
                  <a:pt x="414" y="235"/>
                </a:cubicBezTo>
                <a:moveTo>
                  <a:pt x="406" y="237"/>
                </a:moveTo>
                <a:cubicBezTo>
                  <a:pt x="406" y="237"/>
                  <a:pt x="406" y="238"/>
                  <a:pt x="406" y="238"/>
                </a:cubicBezTo>
                <a:cubicBezTo>
                  <a:pt x="406" y="238"/>
                  <a:pt x="406" y="238"/>
                  <a:pt x="406" y="238"/>
                </a:cubicBezTo>
                <a:cubicBezTo>
                  <a:pt x="406" y="238"/>
                  <a:pt x="406" y="238"/>
                  <a:pt x="406" y="238"/>
                </a:cubicBezTo>
                <a:cubicBezTo>
                  <a:pt x="406" y="238"/>
                  <a:pt x="406" y="237"/>
                  <a:pt x="406" y="237"/>
                </a:cubicBezTo>
                <a:moveTo>
                  <a:pt x="411" y="245"/>
                </a:moveTo>
                <a:cubicBezTo>
                  <a:pt x="411" y="245"/>
                  <a:pt x="411" y="245"/>
                  <a:pt x="410" y="245"/>
                </a:cubicBezTo>
                <a:cubicBezTo>
                  <a:pt x="410" y="245"/>
                  <a:pt x="411" y="246"/>
                  <a:pt x="411" y="246"/>
                </a:cubicBezTo>
                <a:cubicBezTo>
                  <a:pt x="411" y="246"/>
                  <a:pt x="411" y="245"/>
                  <a:pt x="411" y="245"/>
                </a:cubicBezTo>
                <a:cubicBezTo>
                  <a:pt x="411" y="245"/>
                  <a:pt x="411" y="245"/>
                  <a:pt x="411" y="245"/>
                </a:cubicBezTo>
                <a:moveTo>
                  <a:pt x="428" y="260"/>
                </a:moveTo>
                <a:cubicBezTo>
                  <a:pt x="428" y="260"/>
                  <a:pt x="428" y="260"/>
                  <a:pt x="428" y="260"/>
                </a:cubicBezTo>
                <a:cubicBezTo>
                  <a:pt x="428" y="259"/>
                  <a:pt x="428" y="259"/>
                  <a:pt x="428" y="259"/>
                </a:cubicBezTo>
                <a:cubicBezTo>
                  <a:pt x="428" y="259"/>
                  <a:pt x="427" y="259"/>
                  <a:pt x="427" y="260"/>
                </a:cubicBezTo>
                <a:cubicBezTo>
                  <a:pt x="428" y="260"/>
                  <a:pt x="428" y="260"/>
                  <a:pt x="428" y="260"/>
                </a:cubicBezTo>
                <a:moveTo>
                  <a:pt x="367" y="342"/>
                </a:moveTo>
                <a:cubicBezTo>
                  <a:pt x="367" y="342"/>
                  <a:pt x="367" y="342"/>
                  <a:pt x="367" y="342"/>
                </a:cubicBezTo>
                <a:cubicBezTo>
                  <a:pt x="367" y="342"/>
                  <a:pt x="367" y="342"/>
                  <a:pt x="367" y="342"/>
                </a:cubicBezTo>
                <a:cubicBezTo>
                  <a:pt x="367" y="342"/>
                  <a:pt x="368" y="342"/>
                  <a:pt x="368" y="342"/>
                </a:cubicBezTo>
                <a:cubicBezTo>
                  <a:pt x="367" y="342"/>
                  <a:pt x="367" y="342"/>
                  <a:pt x="367" y="342"/>
                </a:cubicBezTo>
                <a:moveTo>
                  <a:pt x="457" y="349"/>
                </a:moveTo>
                <a:cubicBezTo>
                  <a:pt x="457" y="348"/>
                  <a:pt x="456" y="348"/>
                  <a:pt x="456" y="348"/>
                </a:cubicBezTo>
                <a:cubicBezTo>
                  <a:pt x="456" y="348"/>
                  <a:pt x="456" y="349"/>
                  <a:pt x="456" y="349"/>
                </a:cubicBezTo>
                <a:cubicBezTo>
                  <a:pt x="456" y="349"/>
                  <a:pt x="456" y="349"/>
                  <a:pt x="456" y="349"/>
                </a:cubicBezTo>
                <a:cubicBezTo>
                  <a:pt x="456" y="349"/>
                  <a:pt x="457" y="349"/>
                  <a:pt x="457" y="349"/>
                </a:cubicBezTo>
                <a:moveTo>
                  <a:pt x="362" y="352"/>
                </a:moveTo>
                <a:cubicBezTo>
                  <a:pt x="362" y="352"/>
                  <a:pt x="362" y="352"/>
                  <a:pt x="362" y="352"/>
                </a:cubicBezTo>
                <a:cubicBezTo>
                  <a:pt x="362" y="353"/>
                  <a:pt x="362" y="353"/>
                  <a:pt x="362" y="353"/>
                </a:cubicBezTo>
                <a:cubicBezTo>
                  <a:pt x="363" y="353"/>
                  <a:pt x="363" y="353"/>
                  <a:pt x="363" y="353"/>
                </a:cubicBezTo>
                <a:cubicBezTo>
                  <a:pt x="363" y="352"/>
                  <a:pt x="363" y="352"/>
                  <a:pt x="362" y="352"/>
                </a:cubicBezTo>
                <a:moveTo>
                  <a:pt x="457" y="352"/>
                </a:moveTo>
                <a:cubicBezTo>
                  <a:pt x="457" y="352"/>
                  <a:pt x="457" y="352"/>
                  <a:pt x="457" y="353"/>
                </a:cubicBezTo>
                <a:cubicBezTo>
                  <a:pt x="457" y="353"/>
                  <a:pt x="457" y="353"/>
                  <a:pt x="457" y="353"/>
                </a:cubicBezTo>
                <a:cubicBezTo>
                  <a:pt x="457" y="353"/>
                  <a:pt x="458" y="353"/>
                  <a:pt x="458" y="353"/>
                </a:cubicBezTo>
                <a:cubicBezTo>
                  <a:pt x="458" y="352"/>
                  <a:pt x="457" y="352"/>
                  <a:pt x="457" y="352"/>
                </a:cubicBezTo>
                <a:moveTo>
                  <a:pt x="366" y="356"/>
                </a:moveTo>
                <a:cubicBezTo>
                  <a:pt x="365" y="356"/>
                  <a:pt x="365" y="356"/>
                  <a:pt x="365" y="356"/>
                </a:cubicBezTo>
                <a:cubicBezTo>
                  <a:pt x="365" y="356"/>
                  <a:pt x="365" y="356"/>
                  <a:pt x="365" y="356"/>
                </a:cubicBezTo>
                <a:cubicBezTo>
                  <a:pt x="365" y="356"/>
                  <a:pt x="365" y="357"/>
                  <a:pt x="365" y="357"/>
                </a:cubicBezTo>
                <a:cubicBezTo>
                  <a:pt x="365" y="357"/>
                  <a:pt x="365" y="357"/>
                  <a:pt x="366" y="356"/>
                </a:cubicBezTo>
                <a:moveTo>
                  <a:pt x="359" y="360"/>
                </a:moveTo>
                <a:cubicBezTo>
                  <a:pt x="359" y="360"/>
                  <a:pt x="359" y="360"/>
                  <a:pt x="359" y="360"/>
                </a:cubicBezTo>
                <a:cubicBezTo>
                  <a:pt x="359" y="360"/>
                  <a:pt x="358" y="360"/>
                  <a:pt x="358" y="360"/>
                </a:cubicBezTo>
                <a:cubicBezTo>
                  <a:pt x="358" y="360"/>
                  <a:pt x="358" y="360"/>
                  <a:pt x="358" y="360"/>
                </a:cubicBezTo>
                <a:cubicBezTo>
                  <a:pt x="359" y="360"/>
                  <a:pt x="359" y="360"/>
                  <a:pt x="359" y="360"/>
                </a:cubicBezTo>
                <a:moveTo>
                  <a:pt x="452" y="360"/>
                </a:moveTo>
                <a:cubicBezTo>
                  <a:pt x="452" y="360"/>
                  <a:pt x="452" y="360"/>
                  <a:pt x="452" y="360"/>
                </a:cubicBezTo>
                <a:cubicBezTo>
                  <a:pt x="451" y="360"/>
                  <a:pt x="451" y="360"/>
                  <a:pt x="451" y="360"/>
                </a:cubicBezTo>
                <a:cubicBezTo>
                  <a:pt x="451" y="360"/>
                  <a:pt x="451" y="360"/>
                  <a:pt x="452" y="361"/>
                </a:cubicBezTo>
                <a:cubicBezTo>
                  <a:pt x="452" y="360"/>
                  <a:pt x="452" y="360"/>
                  <a:pt x="452" y="360"/>
                </a:cubicBezTo>
                <a:moveTo>
                  <a:pt x="356" y="363"/>
                </a:moveTo>
                <a:cubicBezTo>
                  <a:pt x="356" y="363"/>
                  <a:pt x="356" y="363"/>
                  <a:pt x="356" y="362"/>
                </a:cubicBezTo>
                <a:cubicBezTo>
                  <a:pt x="356" y="363"/>
                  <a:pt x="356" y="363"/>
                  <a:pt x="355" y="363"/>
                </a:cubicBezTo>
                <a:cubicBezTo>
                  <a:pt x="355" y="363"/>
                  <a:pt x="356" y="363"/>
                  <a:pt x="356" y="363"/>
                </a:cubicBezTo>
                <a:cubicBezTo>
                  <a:pt x="356" y="363"/>
                  <a:pt x="356" y="363"/>
                  <a:pt x="356" y="363"/>
                </a:cubicBezTo>
                <a:moveTo>
                  <a:pt x="463" y="363"/>
                </a:moveTo>
                <a:cubicBezTo>
                  <a:pt x="463" y="362"/>
                  <a:pt x="463" y="362"/>
                  <a:pt x="463" y="362"/>
                </a:cubicBezTo>
                <a:cubicBezTo>
                  <a:pt x="463" y="363"/>
                  <a:pt x="463" y="363"/>
                  <a:pt x="463" y="363"/>
                </a:cubicBezTo>
                <a:cubicBezTo>
                  <a:pt x="463" y="363"/>
                  <a:pt x="463" y="363"/>
                  <a:pt x="463" y="363"/>
                </a:cubicBezTo>
                <a:cubicBezTo>
                  <a:pt x="463" y="363"/>
                  <a:pt x="463" y="363"/>
                  <a:pt x="463" y="363"/>
                </a:cubicBezTo>
                <a:moveTo>
                  <a:pt x="453" y="365"/>
                </a:moveTo>
                <a:cubicBezTo>
                  <a:pt x="453" y="365"/>
                  <a:pt x="453" y="364"/>
                  <a:pt x="453" y="364"/>
                </a:cubicBezTo>
                <a:cubicBezTo>
                  <a:pt x="452" y="365"/>
                  <a:pt x="452" y="365"/>
                  <a:pt x="452" y="365"/>
                </a:cubicBezTo>
                <a:cubicBezTo>
                  <a:pt x="452" y="365"/>
                  <a:pt x="452" y="365"/>
                  <a:pt x="453" y="365"/>
                </a:cubicBezTo>
                <a:cubicBezTo>
                  <a:pt x="453" y="365"/>
                  <a:pt x="453" y="365"/>
                  <a:pt x="453" y="365"/>
                </a:cubicBezTo>
                <a:moveTo>
                  <a:pt x="442" y="310"/>
                </a:moveTo>
                <a:cubicBezTo>
                  <a:pt x="442" y="310"/>
                  <a:pt x="442" y="310"/>
                  <a:pt x="443" y="310"/>
                </a:cubicBezTo>
                <a:cubicBezTo>
                  <a:pt x="442" y="310"/>
                  <a:pt x="442" y="310"/>
                  <a:pt x="442" y="310"/>
                </a:cubicBezTo>
                <a:cubicBezTo>
                  <a:pt x="442" y="310"/>
                  <a:pt x="442" y="310"/>
                  <a:pt x="442" y="310"/>
                </a:cubicBezTo>
                <a:cubicBezTo>
                  <a:pt x="442" y="310"/>
                  <a:pt x="442" y="310"/>
                  <a:pt x="442" y="310"/>
                </a:cubicBezTo>
                <a:moveTo>
                  <a:pt x="441" y="311"/>
                </a:moveTo>
                <a:cubicBezTo>
                  <a:pt x="440" y="311"/>
                  <a:pt x="440" y="310"/>
                  <a:pt x="440" y="310"/>
                </a:cubicBezTo>
                <a:cubicBezTo>
                  <a:pt x="440" y="311"/>
                  <a:pt x="440" y="311"/>
                  <a:pt x="440" y="311"/>
                </a:cubicBezTo>
                <a:cubicBezTo>
                  <a:pt x="440" y="311"/>
                  <a:pt x="440" y="311"/>
                  <a:pt x="440" y="311"/>
                </a:cubicBezTo>
                <a:cubicBezTo>
                  <a:pt x="440" y="311"/>
                  <a:pt x="440" y="311"/>
                  <a:pt x="441" y="311"/>
                </a:cubicBezTo>
                <a:moveTo>
                  <a:pt x="449" y="311"/>
                </a:moveTo>
                <a:cubicBezTo>
                  <a:pt x="449" y="311"/>
                  <a:pt x="449" y="311"/>
                  <a:pt x="449" y="310"/>
                </a:cubicBezTo>
                <a:cubicBezTo>
                  <a:pt x="449" y="310"/>
                  <a:pt x="448" y="311"/>
                  <a:pt x="448" y="311"/>
                </a:cubicBezTo>
                <a:cubicBezTo>
                  <a:pt x="448" y="311"/>
                  <a:pt x="449" y="311"/>
                  <a:pt x="449" y="311"/>
                </a:cubicBezTo>
                <a:cubicBezTo>
                  <a:pt x="449" y="311"/>
                  <a:pt x="449" y="311"/>
                  <a:pt x="449" y="311"/>
                </a:cubicBezTo>
                <a:moveTo>
                  <a:pt x="369" y="322"/>
                </a:moveTo>
                <a:cubicBezTo>
                  <a:pt x="369" y="322"/>
                  <a:pt x="369" y="322"/>
                  <a:pt x="369" y="322"/>
                </a:cubicBezTo>
                <a:cubicBezTo>
                  <a:pt x="369" y="322"/>
                  <a:pt x="369" y="322"/>
                  <a:pt x="369" y="323"/>
                </a:cubicBezTo>
                <a:cubicBezTo>
                  <a:pt x="369" y="323"/>
                  <a:pt x="369" y="322"/>
                  <a:pt x="369" y="322"/>
                </a:cubicBezTo>
                <a:cubicBezTo>
                  <a:pt x="369" y="322"/>
                  <a:pt x="369" y="322"/>
                  <a:pt x="369" y="322"/>
                </a:cubicBezTo>
                <a:moveTo>
                  <a:pt x="367" y="330"/>
                </a:moveTo>
                <a:cubicBezTo>
                  <a:pt x="367" y="330"/>
                  <a:pt x="367" y="330"/>
                  <a:pt x="367" y="331"/>
                </a:cubicBezTo>
                <a:cubicBezTo>
                  <a:pt x="367" y="331"/>
                  <a:pt x="367" y="331"/>
                  <a:pt x="367" y="331"/>
                </a:cubicBezTo>
                <a:cubicBezTo>
                  <a:pt x="367" y="331"/>
                  <a:pt x="367" y="331"/>
                  <a:pt x="367" y="331"/>
                </a:cubicBezTo>
                <a:cubicBezTo>
                  <a:pt x="367" y="331"/>
                  <a:pt x="367" y="330"/>
                  <a:pt x="367" y="330"/>
                </a:cubicBezTo>
                <a:moveTo>
                  <a:pt x="363" y="333"/>
                </a:moveTo>
                <a:cubicBezTo>
                  <a:pt x="363" y="333"/>
                  <a:pt x="363" y="333"/>
                  <a:pt x="363" y="333"/>
                </a:cubicBezTo>
                <a:cubicBezTo>
                  <a:pt x="363" y="334"/>
                  <a:pt x="363" y="334"/>
                  <a:pt x="363" y="334"/>
                </a:cubicBezTo>
                <a:cubicBezTo>
                  <a:pt x="363" y="334"/>
                  <a:pt x="364" y="334"/>
                  <a:pt x="364" y="334"/>
                </a:cubicBezTo>
                <a:cubicBezTo>
                  <a:pt x="364" y="333"/>
                  <a:pt x="363" y="333"/>
                  <a:pt x="363" y="333"/>
                </a:cubicBezTo>
                <a:moveTo>
                  <a:pt x="368" y="339"/>
                </a:moveTo>
                <a:cubicBezTo>
                  <a:pt x="368" y="339"/>
                  <a:pt x="368" y="339"/>
                  <a:pt x="368" y="339"/>
                </a:cubicBezTo>
                <a:cubicBezTo>
                  <a:pt x="368" y="339"/>
                  <a:pt x="368" y="340"/>
                  <a:pt x="368" y="340"/>
                </a:cubicBezTo>
                <a:cubicBezTo>
                  <a:pt x="368" y="340"/>
                  <a:pt x="368" y="339"/>
                  <a:pt x="368" y="339"/>
                </a:cubicBezTo>
                <a:cubicBezTo>
                  <a:pt x="368" y="339"/>
                  <a:pt x="368" y="339"/>
                  <a:pt x="368" y="339"/>
                </a:cubicBezTo>
                <a:moveTo>
                  <a:pt x="362" y="340"/>
                </a:moveTo>
                <a:cubicBezTo>
                  <a:pt x="362" y="340"/>
                  <a:pt x="362" y="341"/>
                  <a:pt x="362" y="341"/>
                </a:cubicBezTo>
                <a:cubicBezTo>
                  <a:pt x="363" y="340"/>
                  <a:pt x="363" y="340"/>
                  <a:pt x="363" y="340"/>
                </a:cubicBezTo>
                <a:cubicBezTo>
                  <a:pt x="363" y="340"/>
                  <a:pt x="363" y="340"/>
                  <a:pt x="362" y="340"/>
                </a:cubicBezTo>
                <a:cubicBezTo>
                  <a:pt x="362" y="340"/>
                  <a:pt x="362" y="340"/>
                  <a:pt x="362" y="340"/>
                </a:cubicBezTo>
                <a:moveTo>
                  <a:pt x="403" y="231"/>
                </a:moveTo>
                <a:cubicBezTo>
                  <a:pt x="403" y="231"/>
                  <a:pt x="403" y="231"/>
                  <a:pt x="403" y="231"/>
                </a:cubicBezTo>
                <a:cubicBezTo>
                  <a:pt x="403" y="231"/>
                  <a:pt x="403" y="231"/>
                  <a:pt x="403" y="232"/>
                </a:cubicBezTo>
                <a:cubicBezTo>
                  <a:pt x="403" y="231"/>
                  <a:pt x="403" y="231"/>
                  <a:pt x="403" y="231"/>
                </a:cubicBezTo>
                <a:cubicBezTo>
                  <a:pt x="403" y="231"/>
                  <a:pt x="403" y="231"/>
                  <a:pt x="403" y="231"/>
                </a:cubicBezTo>
                <a:moveTo>
                  <a:pt x="400" y="233"/>
                </a:moveTo>
                <a:cubicBezTo>
                  <a:pt x="401" y="233"/>
                  <a:pt x="401" y="233"/>
                  <a:pt x="401" y="233"/>
                </a:cubicBezTo>
                <a:cubicBezTo>
                  <a:pt x="401" y="233"/>
                  <a:pt x="400" y="233"/>
                  <a:pt x="400" y="233"/>
                </a:cubicBezTo>
                <a:cubicBezTo>
                  <a:pt x="400" y="233"/>
                  <a:pt x="400" y="233"/>
                  <a:pt x="400" y="233"/>
                </a:cubicBezTo>
                <a:cubicBezTo>
                  <a:pt x="400" y="233"/>
                  <a:pt x="400" y="233"/>
                  <a:pt x="400" y="233"/>
                </a:cubicBezTo>
                <a:moveTo>
                  <a:pt x="391" y="459"/>
                </a:moveTo>
                <a:cubicBezTo>
                  <a:pt x="391" y="458"/>
                  <a:pt x="391" y="458"/>
                  <a:pt x="391" y="458"/>
                </a:cubicBezTo>
                <a:cubicBezTo>
                  <a:pt x="391" y="458"/>
                  <a:pt x="391" y="459"/>
                  <a:pt x="391" y="459"/>
                </a:cubicBezTo>
                <a:cubicBezTo>
                  <a:pt x="391" y="459"/>
                  <a:pt x="391" y="459"/>
                  <a:pt x="391" y="459"/>
                </a:cubicBezTo>
                <a:cubicBezTo>
                  <a:pt x="391" y="459"/>
                  <a:pt x="391" y="459"/>
                  <a:pt x="391" y="459"/>
                </a:cubicBezTo>
                <a:moveTo>
                  <a:pt x="398" y="461"/>
                </a:moveTo>
                <a:cubicBezTo>
                  <a:pt x="398" y="461"/>
                  <a:pt x="398" y="460"/>
                  <a:pt x="398" y="460"/>
                </a:cubicBezTo>
                <a:cubicBezTo>
                  <a:pt x="397" y="460"/>
                  <a:pt x="397" y="461"/>
                  <a:pt x="397" y="461"/>
                </a:cubicBezTo>
                <a:cubicBezTo>
                  <a:pt x="397" y="461"/>
                  <a:pt x="397" y="461"/>
                  <a:pt x="397" y="461"/>
                </a:cubicBezTo>
                <a:cubicBezTo>
                  <a:pt x="398" y="461"/>
                  <a:pt x="398" y="461"/>
                  <a:pt x="398" y="461"/>
                </a:cubicBezTo>
                <a:moveTo>
                  <a:pt x="442" y="461"/>
                </a:moveTo>
                <a:cubicBezTo>
                  <a:pt x="442" y="461"/>
                  <a:pt x="442" y="461"/>
                  <a:pt x="442" y="462"/>
                </a:cubicBezTo>
                <a:cubicBezTo>
                  <a:pt x="442" y="462"/>
                  <a:pt x="442" y="462"/>
                  <a:pt x="442" y="462"/>
                </a:cubicBezTo>
                <a:cubicBezTo>
                  <a:pt x="442" y="462"/>
                  <a:pt x="442" y="462"/>
                  <a:pt x="443" y="462"/>
                </a:cubicBezTo>
                <a:cubicBezTo>
                  <a:pt x="442" y="462"/>
                  <a:pt x="442" y="461"/>
                  <a:pt x="442" y="461"/>
                </a:cubicBezTo>
                <a:moveTo>
                  <a:pt x="452" y="465"/>
                </a:moveTo>
                <a:cubicBezTo>
                  <a:pt x="452" y="465"/>
                  <a:pt x="452" y="465"/>
                  <a:pt x="452" y="465"/>
                </a:cubicBezTo>
                <a:cubicBezTo>
                  <a:pt x="451" y="465"/>
                  <a:pt x="451" y="465"/>
                  <a:pt x="451" y="466"/>
                </a:cubicBezTo>
                <a:cubicBezTo>
                  <a:pt x="451" y="466"/>
                  <a:pt x="451" y="466"/>
                  <a:pt x="452" y="466"/>
                </a:cubicBezTo>
                <a:cubicBezTo>
                  <a:pt x="452" y="466"/>
                  <a:pt x="452" y="465"/>
                  <a:pt x="452" y="465"/>
                </a:cubicBezTo>
                <a:moveTo>
                  <a:pt x="450" y="467"/>
                </a:moveTo>
                <a:cubicBezTo>
                  <a:pt x="450" y="467"/>
                  <a:pt x="450" y="466"/>
                  <a:pt x="450" y="466"/>
                </a:cubicBezTo>
                <a:cubicBezTo>
                  <a:pt x="450" y="466"/>
                  <a:pt x="450" y="466"/>
                  <a:pt x="450" y="466"/>
                </a:cubicBezTo>
                <a:cubicBezTo>
                  <a:pt x="450" y="466"/>
                  <a:pt x="449" y="466"/>
                  <a:pt x="449" y="466"/>
                </a:cubicBezTo>
                <a:cubicBezTo>
                  <a:pt x="449" y="466"/>
                  <a:pt x="449" y="467"/>
                  <a:pt x="450" y="467"/>
                </a:cubicBezTo>
                <a:moveTo>
                  <a:pt x="455" y="450"/>
                </a:moveTo>
                <a:cubicBezTo>
                  <a:pt x="455" y="450"/>
                  <a:pt x="455" y="450"/>
                  <a:pt x="455" y="450"/>
                </a:cubicBezTo>
                <a:cubicBezTo>
                  <a:pt x="454" y="450"/>
                  <a:pt x="454" y="450"/>
                  <a:pt x="454" y="450"/>
                </a:cubicBezTo>
                <a:cubicBezTo>
                  <a:pt x="454" y="450"/>
                  <a:pt x="454" y="451"/>
                  <a:pt x="454" y="451"/>
                </a:cubicBezTo>
                <a:cubicBezTo>
                  <a:pt x="454" y="450"/>
                  <a:pt x="455" y="450"/>
                  <a:pt x="455" y="450"/>
                </a:cubicBezTo>
                <a:moveTo>
                  <a:pt x="406" y="489"/>
                </a:moveTo>
                <a:cubicBezTo>
                  <a:pt x="406" y="489"/>
                  <a:pt x="406" y="489"/>
                  <a:pt x="406" y="489"/>
                </a:cubicBezTo>
                <a:cubicBezTo>
                  <a:pt x="406" y="489"/>
                  <a:pt x="406" y="489"/>
                  <a:pt x="406" y="489"/>
                </a:cubicBezTo>
                <a:cubicBezTo>
                  <a:pt x="406" y="489"/>
                  <a:pt x="406" y="489"/>
                  <a:pt x="406" y="490"/>
                </a:cubicBezTo>
                <a:cubicBezTo>
                  <a:pt x="406" y="489"/>
                  <a:pt x="406" y="489"/>
                  <a:pt x="406" y="489"/>
                </a:cubicBezTo>
                <a:moveTo>
                  <a:pt x="412" y="497"/>
                </a:moveTo>
                <a:cubicBezTo>
                  <a:pt x="412" y="497"/>
                  <a:pt x="412" y="496"/>
                  <a:pt x="412" y="496"/>
                </a:cubicBezTo>
                <a:cubicBezTo>
                  <a:pt x="412" y="496"/>
                  <a:pt x="411" y="496"/>
                  <a:pt x="411" y="497"/>
                </a:cubicBezTo>
                <a:cubicBezTo>
                  <a:pt x="411" y="497"/>
                  <a:pt x="412" y="497"/>
                  <a:pt x="412" y="497"/>
                </a:cubicBezTo>
                <a:cubicBezTo>
                  <a:pt x="412" y="497"/>
                  <a:pt x="412" y="497"/>
                  <a:pt x="412" y="497"/>
                </a:cubicBezTo>
                <a:moveTo>
                  <a:pt x="428" y="483"/>
                </a:moveTo>
                <a:cubicBezTo>
                  <a:pt x="428" y="483"/>
                  <a:pt x="428" y="483"/>
                  <a:pt x="428" y="482"/>
                </a:cubicBezTo>
                <a:cubicBezTo>
                  <a:pt x="428" y="482"/>
                  <a:pt x="428" y="482"/>
                  <a:pt x="428" y="482"/>
                </a:cubicBezTo>
                <a:cubicBezTo>
                  <a:pt x="428" y="482"/>
                  <a:pt x="427" y="482"/>
                  <a:pt x="427" y="482"/>
                </a:cubicBezTo>
                <a:cubicBezTo>
                  <a:pt x="428" y="483"/>
                  <a:pt x="428" y="483"/>
                  <a:pt x="428" y="483"/>
                </a:cubicBezTo>
                <a:moveTo>
                  <a:pt x="470" y="378"/>
                </a:moveTo>
                <a:cubicBezTo>
                  <a:pt x="470" y="377"/>
                  <a:pt x="470" y="377"/>
                  <a:pt x="470" y="377"/>
                </a:cubicBezTo>
                <a:cubicBezTo>
                  <a:pt x="470" y="377"/>
                  <a:pt x="470" y="377"/>
                  <a:pt x="469" y="377"/>
                </a:cubicBezTo>
                <a:cubicBezTo>
                  <a:pt x="469" y="377"/>
                  <a:pt x="469" y="377"/>
                  <a:pt x="469" y="377"/>
                </a:cubicBezTo>
                <a:cubicBezTo>
                  <a:pt x="469" y="377"/>
                  <a:pt x="470" y="377"/>
                  <a:pt x="470" y="378"/>
                </a:cubicBezTo>
                <a:moveTo>
                  <a:pt x="458" y="368"/>
                </a:moveTo>
                <a:cubicBezTo>
                  <a:pt x="458" y="368"/>
                  <a:pt x="459" y="368"/>
                  <a:pt x="459" y="368"/>
                </a:cubicBezTo>
                <a:cubicBezTo>
                  <a:pt x="458" y="368"/>
                  <a:pt x="458" y="367"/>
                  <a:pt x="458" y="367"/>
                </a:cubicBezTo>
                <a:cubicBezTo>
                  <a:pt x="458" y="367"/>
                  <a:pt x="458" y="368"/>
                  <a:pt x="458" y="368"/>
                </a:cubicBezTo>
                <a:cubicBezTo>
                  <a:pt x="458" y="368"/>
                  <a:pt x="458" y="368"/>
                  <a:pt x="458" y="368"/>
                </a:cubicBezTo>
                <a:moveTo>
                  <a:pt x="460" y="372"/>
                </a:moveTo>
                <a:cubicBezTo>
                  <a:pt x="460" y="371"/>
                  <a:pt x="460" y="371"/>
                  <a:pt x="460" y="371"/>
                </a:cubicBezTo>
                <a:cubicBezTo>
                  <a:pt x="460" y="371"/>
                  <a:pt x="460" y="371"/>
                  <a:pt x="460" y="371"/>
                </a:cubicBezTo>
                <a:cubicBezTo>
                  <a:pt x="460" y="372"/>
                  <a:pt x="460" y="372"/>
                  <a:pt x="460" y="372"/>
                </a:cubicBezTo>
                <a:cubicBezTo>
                  <a:pt x="460" y="372"/>
                  <a:pt x="460" y="372"/>
                  <a:pt x="460" y="372"/>
                </a:cubicBezTo>
                <a:moveTo>
                  <a:pt x="291" y="370"/>
                </a:moveTo>
                <a:cubicBezTo>
                  <a:pt x="291" y="370"/>
                  <a:pt x="292" y="370"/>
                  <a:pt x="292" y="370"/>
                </a:cubicBezTo>
                <a:cubicBezTo>
                  <a:pt x="293" y="370"/>
                  <a:pt x="293" y="369"/>
                  <a:pt x="294" y="368"/>
                </a:cubicBezTo>
                <a:cubicBezTo>
                  <a:pt x="295" y="369"/>
                  <a:pt x="296" y="369"/>
                  <a:pt x="297" y="369"/>
                </a:cubicBezTo>
                <a:cubicBezTo>
                  <a:pt x="298" y="369"/>
                  <a:pt x="299" y="369"/>
                  <a:pt x="300" y="369"/>
                </a:cubicBezTo>
                <a:cubicBezTo>
                  <a:pt x="304" y="369"/>
                  <a:pt x="304" y="369"/>
                  <a:pt x="304" y="369"/>
                </a:cubicBezTo>
                <a:cubicBezTo>
                  <a:pt x="305" y="369"/>
                  <a:pt x="306" y="369"/>
                  <a:pt x="307" y="369"/>
                </a:cubicBezTo>
                <a:cubicBezTo>
                  <a:pt x="308" y="369"/>
                  <a:pt x="309" y="369"/>
                  <a:pt x="310" y="368"/>
                </a:cubicBezTo>
                <a:cubicBezTo>
                  <a:pt x="311" y="369"/>
                  <a:pt x="311" y="369"/>
                  <a:pt x="312" y="369"/>
                </a:cubicBezTo>
                <a:cubicBezTo>
                  <a:pt x="312" y="374"/>
                  <a:pt x="312" y="374"/>
                  <a:pt x="312" y="374"/>
                </a:cubicBezTo>
                <a:cubicBezTo>
                  <a:pt x="311" y="375"/>
                  <a:pt x="311" y="375"/>
                  <a:pt x="311" y="375"/>
                </a:cubicBezTo>
                <a:cubicBezTo>
                  <a:pt x="311" y="375"/>
                  <a:pt x="311" y="375"/>
                  <a:pt x="310" y="375"/>
                </a:cubicBezTo>
                <a:cubicBezTo>
                  <a:pt x="304" y="375"/>
                  <a:pt x="304" y="375"/>
                  <a:pt x="304" y="375"/>
                </a:cubicBezTo>
                <a:cubicBezTo>
                  <a:pt x="303" y="375"/>
                  <a:pt x="303" y="376"/>
                  <a:pt x="302" y="376"/>
                </a:cubicBezTo>
                <a:cubicBezTo>
                  <a:pt x="300" y="376"/>
                  <a:pt x="297" y="376"/>
                  <a:pt x="295" y="376"/>
                </a:cubicBezTo>
                <a:cubicBezTo>
                  <a:pt x="294" y="376"/>
                  <a:pt x="294" y="375"/>
                  <a:pt x="293" y="375"/>
                </a:cubicBezTo>
                <a:cubicBezTo>
                  <a:pt x="293" y="375"/>
                  <a:pt x="292" y="375"/>
                  <a:pt x="292" y="375"/>
                </a:cubicBezTo>
                <a:cubicBezTo>
                  <a:pt x="290" y="376"/>
                  <a:pt x="288" y="376"/>
                  <a:pt x="286" y="376"/>
                </a:cubicBezTo>
                <a:cubicBezTo>
                  <a:pt x="285" y="376"/>
                  <a:pt x="284" y="375"/>
                  <a:pt x="284" y="375"/>
                </a:cubicBezTo>
                <a:cubicBezTo>
                  <a:pt x="283" y="374"/>
                  <a:pt x="282" y="375"/>
                  <a:pt x="282" y="376"/>
                </a:cubicBezTo>
                <a:cubicBezTo>
                  <a:pt x="279" y="376"/>
                  <a:pt x="276" y="376"/>
                  <a:pt x="272" y="376"/>
                </a:cubicBezTo>
                <a:cubicBezTo>
                  <a:pt x="271" y="376"/>
                  <a:pt x="270" y="376"/>
                  <a:pt x="269" y="375"/>
                </a:cubicBezTo>
                <a:cubicBezTo>
                  <a:pt x="269" y="375"/>
                  <a:pt x="269" y="375"/>
                  <a:pt x="269" y="375"/>
                </a:cubicBezTo>
                <a:cubicBezTo>
                  <a:pt x="268" y="376"/>
                  <a:pt x="267" y="376"/>
                  <a:pt x="266" y="376"/>
                </a:cubicBezTo>
                <a:cubicBezTo>
                  <a:pt x="265" y="376"/>
                  <a:pt x="265" y="376"/>
                  <a:pt x="264" y="375"/>
                </a:cubicBezTo>
                <a:cubicBezTo>
                  <a:pt x="263" y="375"/>
                  <a:pt x="262" y="375"/>
                  <a:pt x="262" y="375"/>
                </a:cubicBezTo>
                <a:cubicBezTo>
                  <a:pt x="261" y="376"/>
                  <a:pt x="260" y="376"/>
                  <a:pt x="259" y="376"/>
                </a:cubicBezTo>
                <a:cubicBezTo>
                  <a:pt x="252" y="376"/>
                  <a:pt x="245" y="376"/>
                  <a:pt x="238" y="376"/>
                </a:cubicBezTo>
                <a:cubicBezTo>
                  <a:pt x="236" y="376"/>
                  <a:pt x="236" y="375"/>
                  <a:pt x="234" y="375"/>
                </a:cubicBezTo>
                <a:cubicBezTo>
                  <a:pt x="233" y="375"/>
                  <a:pt x="230" y="374"/>
                  <a:pt x="229" y="376"/>
                </a:cubicBezTo>
                <a:cubicBezTo>
                  <a:pt x="228" y="376"/>
                  <a:pt x="228" y="376"/>
                  <a:pt x="227" y="376"/>
                </a:cubicBezTo>
                <a:cubicBezTo>
                  <a:pt x="225" y="376"/>
                  <a:pt x="223" y="376"/>
                  <a:pt x="221" y="376"/>
                </a:cubicBezTo>
                <a:cubicBezTo>
                  <a:pt x="220" y="376"/>
                  <a:pt x="220" y="376"/>
                  <a:pt x="219" y="375"/>
                </a:cubicBezTo>
                <a:cubicBezTo>
                  <a:pt x="218" y="375"/>
                  <a:pt x="216" y="375"/>
                  <a:pt x="216" y="373"/>
                </a:cubicBezTo>
                <a:cubicBezTo>
                  <a:pt x="216" y="370"/>
                  <a:pt x="216" y="370"/>
                  <a:pt x="216" y="370"/>
                </a:cubicBezTo>
                <a:cubicBezTo>
                  <a:pt x="217" y="370"/>
                  <a:pt x="217" y="369"/>
                  <a:pt x="218" y="368"/>
                </a:cubicBezTo>
                <a:cubicBezTo>
                  <a:pt x="218" y="369"/>
                  <a:pt x="219" y="369"/>
                  <a:pt x="219" y="369"/>
                </a:cubicBezTo>
                <a:cubicBezTo>
                  <a:pt x="221" y="369"/>
                  <a:pt x="223" y="370"/>
                  <a:pt x="224" y="368"/>
                </a:cubicBezTo>
                <a:cubicBezTo>
                  <a:pt x="227" y="368"/>
                  <a:pt x="227" y="368"/>
                  <a:pt x="227" y="368"/>
                </a:cubicBezTo>
                <a:cubicBezTo>
                  <a:pt x="228" y="369"/>
                  <a:pt x="229" y="369"/>
                  <a:pt x="229" y="369"/>
                </a:cubicBezTo>
                <a:cubicBezTo>
                  <a:pt x="230" y="369"/>
                  <a:pt x="230" y="368"/>
                  <a:pt x="231" y="369"/>
                </a:cubicBezTo>
                <a:cubicBezTo>
                  <a:pt x="232" y="369"/>
                  <a:pt x="232" y="369"/>
                  <a:pt x="233" y="369"/>
                </a:cubicBezTo>
                <a:cubicBezTo>
                  <a:pt x="238" y="369"/>
                  <a:pt x="243" y="369"/>
                  <a:pt x="248" y="369"/>
                </a:cubicBezTo>
                <a:cubicBezTo>
                  <a:pt x="249" y="369"/>
                  <a:pt x="250" y="369"/>
                  <a:pt x="250" y="369"/>
                </a:cubicBezTo>
                <a:cubicBezTo>
                  <a:pt x="251" y="368"/>
                  <a:pt x="251" y="369"/>
                  <a:pt x="252" y="369"/>
                </a:cubicBezTo>
                <a:cubicBezTo>
                  <a:pt x="253" y="369"/>
                  <a:pt x="254" y="369"/>
                  <a:pt x="256" y="369"/>
                </a:cubicBezTo>
                <a:cubicBezTo>
                  <a:pt x="256" y="369"/>
                  <a:pt x="256" y="369"/>
                  <a:pt x="257" y="368"/>
                </a:cubicBezTo>
                <a:cubicBezTo>
                  <a:pt x="257" y="368"/>
                  <a:pt x="258" y="368"/>
                  <a:pt x="258" y="368"/>
                </a:cubicBezTo>
                <a:cubicBezTo>
                  <a:pt x="259" y="369"/>
                  <a:pt x="260" y="369"/>
                  <a:pt x="261" y="369"/>
                </a:cubicBezTo>
                <a:cubicBezTo>
                  <a:pt x="266" y="369"/>
                  <a:pt x="271" y="369"/>
                  <a:pt x="276" y="369"/>
                </a:cubicBezTo>
                <a:cubicBezTo>
                  <a:pt x="279" y="369"/>
                  <a:pt x="279" y="369"/>
                  <a:pt x="279" y="369"/>
                </a:cubicBezTo>
                <a:cubicBezTo>
                  <a:pt x="279" y="370"/>
                  <a:pt x="279" y="370"/>
                  <a:pt x="279" y="370"/>
                </a:cubicBezTo>
                <a:cubicBezTo>
                  <a:pt x="280" y="371"/>
                  <a:pt x="281" y="371"/>
                  <a:pt x="281" y="370"/>
                </a:cubicBezTo>
                <a:cubicBezTo>
                  <a:pt x="282" y="370"/>
                  <a:pt x="283" y="370"/>
                  <a:pt x="283" y="369"/>
                </a:cubicBezTo>
                <a:cubicBezTo>
                  <a:pt x="284" y="369"/>
                  <a:pt x="284" y="369"/>
                  <a:pt x="285" y="369"/>
                </a:cubicBezTo>
                <a:cubicBezTo>
                  <a:pt x="285" y="370"/>
                  <a:pt x="286" y="370"/>
                  <a:pt x="286" y="370"/>
                </a:cubicBezTo>
                <a:cubicBezTo>
                  <a:pt x="287" y="370"/>
                  <a:pt x="287" y="371"/>
                  <a:pt x="288" y="371"/>
                </a:cubicBezTo>
                <a:cubicBezTo>
                  <a:pt x="288" y="371"/>
                  <a:pt x="288" y="372"/>
                  <a:pt x="288" y="372"/>
                </a:cubicBezTo>
                <a:cubicBezTo>
                  <a:pt x="289" y="372"/>
                  <a:pt x="289" y="371"/>
                  <a:pt x="289" y="371"/>
                </a:cubicBezTo>
                <a:cubicBezTo>
                  <a:pt x="289" y="371"/>
                  <a:pt x="290" y="371"/>
                  <a:pt x="290" y="371"/>
                </a:cubicBezTo>
                <a:cubicBezTo>
                  <a:pt x="290" y="371"/>
                  <a:pt x="291" y="370"/>
                  <a:pt x="291" y="370"/>
                </a:cubicBezTo>
                <a:moveTo>
                  <a:pt x="297" y="370"/>
                </a:moveTo>
                <a:cubicBezTo>
                  <a:pt x="297" y="370"/>
                  <a:pt x="297" y="370"/>
                  <a:pt x="297" y="370"/>
                </a:cubicBezTo>
                <a:cubicBezTo>
                  <a:pt x="297" y="371"/>
                  <a:pt x="297" y="371"/>
                  <a:pt x="297" y="371"/>
                </a:cubicBezTo>
                <a:cubicBezTo>
                  <a:pt x="297" y="371"/>
                  <a:pt x="297" y="371"/>
                  <a:pt x="297" y="371"/>
                </a:cubicBezTo>
                <a:cubicBezTo>
                  <a:pt x="297" y="370"/>
                  <a:pt x="297" y="370"/>
                  <a:pt x="297" y="370"/>
                </a:cubicBezTo>
                <a:moveTo>
                  <a:pt x="270" y="412"/>
                </a:moveTo>
                <a:cubicBezTo>
                  <a:pt x="270" y="414"/>
                  <a:pt x="270" y="416"/>
                  <a:pt x="270" y="418"/>
                </a:cubicBezTo>
                <a:cubicBezTo>
                  <a:pt x="270" y="419"/>
                  <a:pt x="270" y="420"/>
                  <a:pt x="270" y="421"/>
                </a:cubicBezTo>
                <a:cubicBezTo>
                  <a:pt x="269" y="422"/>
                  <a:pt x="269" y="423"/>
                  <a:pt x="268" y="424"/>
                </a:cubicBezTo>
                <a:cubicBezTo>
                  <a:pt x="267" y="424"/>
                  <a:pt x="267" y="426"/>
                  <a:pt x="267" y="427"/>
                </a:cubicBezTo>
                <a:cubicBezTo>
                  <a:pt x="267" y="428"/>
                  <a:pt x="268" y="428"/>
                  <a:pt x="268" y="429"/>
                </a:cubicBezTo>
                <a:cubicBezTo>
                  <a:pt x="270" y="428"/>
                  <a:pt x="269" y="427"/>
                  <a:pt x="268" y="427"/>
                </a:cubicBezTo>
                <a:cubicBezTo>
                  <a:pt x="269" y="426"/>
                  <a:pt x="270" y="426"/>
                  <a:pt x="270" y="427"/>
                </a:cubicBezTo>
                <a:cubicBezTo>
                  <a:pt x="270" y="428"/>
                  <a:pt x="270" y="429"/>
                  <a:pt x="270" y="429"/>
                </a:cubicBezTo>
                <a:cubicBezTo>
                  <a:pt x="269" y="430"/>
                  <a:pt x="268" y="430"/>
                  <a:pt x="267" y="430"/>
                </a:cubicBezTo>
                <a:cubicBezTo>
                  <a:pt x="266" y="430"/>
                  <a:pt x="265" y="430"/>
                  <a:pt x="265" y="430"/>
                </a:cubicBezTo>
                <a:cubicBezTo>
                  <a:pt x="264" y="428"/>
                  <a:pt x="265" y="427"/>
                  <a:pt x="264" y="426"/>
                </a:cubicBezTo>
                <a:cubicBezTo>
                  <a:pt x="263" y="425"/>
                  <a:pt x="264" y="424"/>
                  <a:pt x="263" y="423"/>
                </a:cubicBezTo>
                <a:cubicBezTo>
                  <a:pt x="262" y="422"/>
                  <a:pt x="263" y="420"/>
                  <a:pt x="262" y="420"/>
                </a:cubicBezTo>
                <a:cubicBezTo>
                  <a:pt x="261" y="419"/>
                  <a:pt x="262" y="417"/>
                  <a:pt x="261" y="417"/>
                </a:cubicBezTo>
                <a:cubicBezTo>
                  <a:pt x="260" y="416"/>
                  <a:pt x="260" y="415"/>
                  <a:pt x="260" y="414"/>
                </a:cubicBezTo>
                <a:cubicBezTo>
                  <a:pt x="260" y="413"/>
                  <a:pt x="260" y="413"/>
                  <a:pt x="260" y="413"/>
                </a:cubicBezTo>
                <a:cubicBezTo>
                  <a:pt x="259" y="411"/>
                  <a:pt x="258" y="410"/>
                  <a:pt x="259" y="409"/>
                </a:cubicBezTo>
                <a:cubicBezTo>
                  <a:pt x="258" y="408"/>
                  <a:pt x="258" y="407"/>
                  <a:pt x="258" y="405"/>
                </a:cubicBezTo>
                <a:cubicBezTo>
                  <a:pt x="257" y="404"/>
                  <a:pt x="257" y="403"/>
                  <a:pt x="256" y="402"/>
                </a:cubicBezTo>
                <a:cubicBezTo>
                  <a:pt x="256" y="404"/>
                  <a:pt x="255" y="405"/>
                  <a:pt x="256" y="406"/>
                </a:cubicBezTo>
                <a:cubicBezTo>
                  <a:pt x="256" y="406"/>
                  <a:pt x="257" y="407"/>
                  <a:pt x="257" y="407"/>
                </a:cubicBezTo>
                <a:cubicBezTo>
                  <a:pt x="257" y="408"/>
                  <a:pt x="257" y="409"/>
                  <a:pt x="257" y="410"/>
                </a:cubicBezTo>
                <a:cubicBezTo>
                  <a:pt x="256" y="411"/>
                  <a:pt x="256" y="411"/>
                  <a:pt x="256" y="411"/>
                </a:cubicBezTo>
                <a:cubicBezTo>
                  <a:pt x="257" y="412"/>
                  <a:pt x="257" y="413"/>
                  <a:pt x="257" y="414"/>
                </a:cubicBezTo>
                <a:cubicBezTo>
                  <a:pt x="257" y="415"/>
                  <a:pt x="257" y="417"/>
                  <a:pt x="256" y="418"/>
                </a:cubicBezTo>
                <a:cubicBezTo>
                  <a:pt x="255" y="419"/>
                  <a:pt x="255" y="420"/>
                  <a:pt x="257" y="421"/>
                </a:cubicBezTo>
                <a:cubicBezTo>
                  <a:pt x="257" y="421"/>
                  <a:pt x="257" y="421"/>
                  <a:pt x="257" y="421"/>
                </a:cubicBezTo>
                <a:cubicBezTo>
                  <a:pt x="257" y="421"/>
                  <a:pt x="257" y="421"/>
                  <a:pt x="257" y="422"/>
                </a:cubicBezTo>
                <a:cubicBezTo>
                  <a:pt x="257" y="424"/>
                  <a:pt x="257" y="427"/>
                  <a:pt x="257" y="429"/>
                </a:cubicBezTo>
                <a:cubicBezTo>
                  <a:pt x="257" y="429"/>
                  <a:pt x="256" y="429"/>
                  <a:pt x="256" y="430"/>
                </a:cubicBezTo>
                <a:cubicBezTo>
                  <a:pt x="256" y="430"/>
                  <a:pt x="255" y="430"/>
                  <a:pt x="255" y="430"/>
                </a:cubicBezTo>
                <a:cubicBezTo>
                  <a:pt x="255" y="429"/>
                  <a:pt x="255" y="429"/>
                  <a:pt x="255" y="428"/>
                </a:cubicBezTo>
                <a:cubicBezTo>
                  <a:pt x="255" y="428"/>
                  <a:pt x="254" y="428"/>
                  <a:pt x="254" y="428"/>
                </a:cubicBezTo>
                <a:cubicBezTo>
                  <a:pt x="254" y="428"/>
                  <a:pt x="254" y="428"/>
                  <a:pt x="254" y="428"/>
                </a:cubicBezTo>
                <a:cubicBezTo>
                  <a:pt x="253" y="430"/>
                  <a:pt x="253" y="430"/>
                  <a:pt x="252" y="429"/>
                </a:cubicBezTo>
                <a:cubicBezTo>
                  <a:pt x="252" y="429"/>
                  <a:pt x="251" y="429"/>
                  <a:pt x="251" y="428"/>
                </a:cubicBezTo>
                <a:cubicBezTo>
                  <a:pt x="251" y="426"/>
                  <a:pt x="251" y="424"/>
                  <a:pt x="251" y="422"/>
                </a:cubicBezTo>
                <a:cubicBezTo>
                  <a:pt x="251" y="421"/>
                  <a:pt x="251" y="420"/>
                  <a:pt x="252" y="420"/>
                </a:cubicBezTo>
                <a:cubicBezTo>
                  <a:pt x="252" y="420"/>
                  <a:pt x="251" y="419"/>
                  <a:pt x="251" y="419"/>
                </a:cubicBezTo>
                <a:cubicBezTo>
                  <a:pt x="251" y="385"/>
                  <a:pt x="251" y="385"/>
                  <a:pt x="251" y="385"/>
                </a:cubicBezTo>
                <a:cubicBezTo>
                  <a:pt x="256" y="385"/>
                  <a:pt x="256" y="385"/>
                  <a:pt x="256" y="385"/>
                </a:cubicBezTo>
                <a:cubicBezTo>
                  <a:pt x="257" y="386"/>
                  <a:pt x="257" y="387"/>
                  <a:pt x="258" y="388"/>
                </a:cubicBezTo>
                <a:cubicBezTo>
                  <a:pt x="258" y="388"/>
                  <a:pt x="257" y="389"/>
                  <a:pt x="258" y="390"/>
                </a:cubicBezTo>
                <a:cubicBezTo>
                  <a:pt x="258" y="391"/>
                  <a:pt x="259" y="392"/>
                  <a:pt x="259" y="393"/>
                </a:cubicBezTo>
                <a:cubicBezTo>
                  <a:pt x="260" y="394"/>
                  <a:pt x="259" y="396"/>
                  <a:pt x="260" y="396"/>
                </a:cubicBezTo>
                <a:cubicBezTo>
                  <a:pt x="261" y="397"/>
                  <a:pt x="260" y="398"/>
                  <a:pt x="260" y="399"/>
                </a:cubicBezTo>
                <a:cubicBezTo>
                  <a:pt x="261" y="400"/>
                  <a:pt x="261" y="400"/>
                  <a:pt x="261" y="400"/>
                </a:cubicBezTo>
                <a:cubicBezTo>
                  <a:pt x="262" y="403"/>
                  <a:pt x="262" y="403"/>
                  <a:pt x="262" y="406"/>
                </a:cubicBezTo>
                <a:cubicBezTo>
                  <a:pt x="262" y="406"/>
                  <a:pt x="262" y="406"/>
                  <a:pt x="262" y="407"/>
                </a:cubicBezTo>
                <a:cubicBezTo>
                  <a:pt x="264" y="408"/>
                  <a:pt x="262" y="410"/>
                  <a:pt x="264" y="411"/>
                </a:cubicBezTo>
                <a:cubicBezTo>
                  <a:pt x="264" y="412"/>
                  <a:pt x="264" y="412"/>
                  <a:pt x="263" y="412"/>
                </a:cubicBezTo>
                <a:cubicBezTo>
                  <a:pt x="262" y="412"/>
                  <a:pt x="262" y="412"/>
                  <a:pt x="262" y="413"/>
                </a:cubicBezTo>
                <a:cubicBezTo>
                  <a:pt x="263" y="414"/>
                  <a:pt x="263" y="415"/>
                  <a:pt x="264" y="416"/>
                </a:cubicBezTo>
                <a:cubicBezTo>
                  <a:pt x="264" y="415"/>
                  <a:pt x="265" y="414"/>
                  <a:pt x="265" y="413"/>
                </a:cubicBezTo>
                <a:cubicBezTo>
                  <a:pt x="265" y="410"/>
                  <a:pt x="265" y="408"/>
                  <a:pt x="265" y="405"/>
                </a:cubicBezTo>
                <a:cubicBezTo>
                  <a:pt x="265" y="403"/>
                  <a:pt x="266" y="401"/>
                  <a:pt x="264" y="399"/>
                </a:cubicBezTo>
                <a:cubicBezTo>
                  <a:pt x="264" y="396"/>
                  <a:pt x="264" y="394"/>
                  <a:pt x="264" y="391"/>
                </a:cubicBezTo>
                <a:cubicBezTo>
                  <a:pt x="266" y="390"/>
                  <a:pt x="265" y="387"/>
                  <a:pt x="265" y="386"/>
                </a:cubicBezTo>
                <a:cubicBezTo>
                  <a:pt x="266" y="385"/>
                  <a:pt x="267" y="385"/>
                  <a:pt x="269" y="385"/>
                </a:cubicBezTo>
                <a:cubicBezTo>
                  <a:pt x="269" y="386"/>
                  <a:pt x="269" y="386"/>
                  <a:pt x="270" y="387"/>
                </a:cubicBezTo>
                <a:cubicBezTo>
                  <a:pt x="270" y="388"/>
                  <a:pt x="270" y="390"/>
                  <a:pt x="270" y="392"/>
                </a:cubicBezTo>
                <a:cubicBezTo>
                  <a:pt x="270" y="393"/>
                  <a:pt x="269" y="395"/>
                  <a:pt x="271" y="396"/>
                </a:cubicBezTo>
                <a:cubicBezTo>
                  <a:pt x="271" y="397"/>
                  <a:pt x="271" y="398"/>
                  <a:pt x="271" y="399"/>
                </a:cubicBezTo>
                <a:cubicBezTo>
                  <a:pt x="271" y="401"/>
                  <a:pt x="270" y="401"/>
                  <a:pt x="270" y="403"/>
                </a:cubicBezTo>
                <a:cubicBezTo>
                  <a:pt x="270" y="404"/>
                  <a:pt x="270" y="406"/>
                  <a:pt x="270" y="407"/>
                </a:cubicBezTo>
                <a:cubicBezTo>
                  <a:pt x="270" y="411"/>
                  <a:pt x="270" y="411"/>
                  <a:pt x="270" y="411"/>
                </a:cubicBezTo>
                <a:cubicBezTo>
                  <a:pt x="268" y="411"/>
                  <a:pt x="268" y="411"/>
                  <a:pt x="268" y="413"/>
                </a:cubicBezTo>
                <a:cubicBezTo>
                  <a:pt x="269" y="412"/>
                  <a:pt x="269" y="412"/>
                  <a:pt x="270" y="412"/>
                </a:cubicBezTo>
                <a:moveTo>
                  <a:pt x="254" y="425"/>
                </a:moveTo>
                <a:cubicBezTo>
                  <a:pt x="254" y="425"/>
                  <a:pt x="253" y="425"/>
                  <a:pt x="253" y="425"/>
                </a:cubicBezTo>
                <a:cubicBezTo>
                  <a:pt x="253" y="425"/>
                  <a:pt x="253" y="426"/>
                  <a:pt x="253" y="426"/>
                </a:cubicBezTo>
                <a:cubicBezTo>
                  <a:pt x="253" y="426"/>
                  <a:pt x="253" y="426"/>
                  <a:pt x="253" y="426"/>
                </a:cubicBezTo>
                <a:cubicBezTo>
                  <a:pt x="253" y="426"/>
                  <a:pt x="254" y="426"/>
                  <a:pt x="254" y="425"/>
                </a:cubicBezTo>
                <a:moveTo>
                  <a:pt x="254" y="421"/>
                </a:moveTo>
                <a:cubicBezTo>
                  <a:pt x="254" y="421"/>
                  <a:pt x="254" y="422"/>
                  <a:pt x="254" y="422"/>
                </a:cubicBezTo>
                <a:cubicBezTo>
                  <a:pt x="254" y="422"/>
                  <a:pt x="254" y="422"/>
                  <a:pt x="254" y="422"/>
                </a:cubicBezTo>
                <a:cubicBezTo>
                  <a:pt x="254" y="422"/>
                  <a:pt x="255" y="422"/>
                  <a:pt x="255" y="422"/>
                </a:cubicBezTo>
                <a:cubicBezTo>
                  <a:pt x="255" y="422"/>
                  <a:pt x="254" y="422"/>
                  <a:pt x="254" y="421"/>
                </a:cubicBezTo>
                <a:moveTo>
                  <a:pt x="266" y="424"/>
                </a:moveTo>
                <a:cubicBezTo>
                  <a:pt x="266" y="423"/>
                  <a:pt x="266" y="423"/>
                  <a:pt x="266" y="423"/>
                </a:cubicBezTo>
                <a:cubicBezTo>
                  <a:pt x="266" y="423"/>
                  <a:pt x="265" y="424"/>
                  <a:pt x="265" y="424"/>
                </a:cubicBezTo>
                <a:cubicBezTo>
                  <a:pt x="265" y="424"/>
                  <a:pt x="266" y="424"/>
                  <a:pt x="266" y="424"/>
                </a:cubicBezTo>
                <a:cubicBezTo>
                  <a:pt x="266" y="424"/>
                  <a:pt x="266" y="424"/>
                  <a:pt x="266" y="424"/>
                </a:cubicBezTo>
                <a:moveTo>
                  <a:pt x="558" y="425"/>
                </a:moveTo>
                <a:cubicBezTo>
                  <a:pt x="557" y="425"/>
                  <a:pt x="557" y="425"/>
                  <a:pt x="556" y="425"/>
                </a:cubicBezTo>
                <a:cubicBezTo>
                  <a:pt x="555" y="424"/>
                  <a:pt x="556" y="423"/>
                  <a:pt x="555" y="422"/>
                </a:cubicBezTo>
                <a:cubicBezTo>
                  <a:pt x="554" y="422"/>
                  <a:pt x="554" y="421"/>
                  <a:pt x="554" y="420"/>
                </a:cubicBezTo>
                <a:cubicBezTo>
                  <a:pt x="554" y="417"/>
                  <a:pt x="554" y="414"/>
                  <a:pt x="554" y="411"/>
                </a:cubicBezTo>
                <a:cubicBezTo>
                  <a:pt x="554" y="410"/>
                  <a:pt x="554" y="409"/>
                  <a:pt x="554" y="409"/>
                </a:cubicBezTo>
                <a:cubicBezTo>
                  <a:pt x="554" y="408"/>
                  <a:pt x="553" y="408"/>
                  <a:pt x="554" y="407"/>
                </a:cubicBezTo>
                <a:cubicBezTo>
                  <a:pt x="555" y="406"/>
                  <a:pt x="555" y="404"/>
                  <a:pt x="554" y="403"/>
                </a:cubicBezTo>
                <a:cubicBezTo>
                  <a:pt x="553" y="402"/>
                  <a:pt x="554" y="401"/>
                  <a:pt x="554" y="400"/>
                </a:cubicBezTo>
                <a:cubicBezTo>
                  <a:pt x="555" y="399"/>
                  <a:pt x="554" y="397"/>
                  <a:pt x="554" y="396"/>
                </a:cubicBezTo>
                <a:cubicBezTo>
                  <a:pt x="555" y="395"/>
                  <a:pt x="554" y="393"/>
                  <a:pt x="555" y="392"/>
                </a:cubicBezTo>
                <a:cubicBezTo>
                  <a:pt x="555" y="389"/>
                  <a:pt x="555" y="389"/>
                  <a:pt x="555" y="389"/>
                </a:cubicBezTo>
                <a:cubicBezTo>
                  <a:pt x="556" y="389"/>
                  <a:pt x="557" y="388"/>
                  <a:pt x="558" y="387"/>
                </a:cubicBezTo>
                <a:cubicBezTo>
                  <a:pt x="559" y="386"/>
                  <a:pt x="560" y="386"/>
                  <a:pt x="560" y="386"/>
                </a:cubicBezTo>
                <a:cubicBezTo>
                  <a:pt x="561" y="385"/>
                  <a:pt x="562" y="385"/>
                  <a:pt x="562" y="385"/>
                </a:cubicBezTo>
                <a:cubicBezTo>
                  <a:pt x="563" y="385"/>
                  <a:pt x="563" y="385"/>
                  <a:pt x="564" y="385"/>
                </a:cubicBezTo>
                <a:cubicBezTo>
                  <a:pt x="564" y="385"/>
                  <a:pt x="565" y="385"/>
                  <a:pt x="566" y="386"/>
                </a:cubicBezTo>
                <a:cubicBezTo>
                  <a:pt x="566" y="386"/>
                  <a:pt x="568" y="386"/>
                  <a:pt x="568" y="387"/>
                </a:cubicBezTo>
                <a:cubicBezTo>
                  <a:pt x="569" y="388"/>
                  <a:pt x="571" y="389"/>
                  <a:pt x="571" y="391"/>
                </a:cubicBezTo>
                <a:cubicBezTo>
                  <a:pt x="571" y="392"/>
                  <a:pt x="572" y="393"/>
                  <a:pt x="572" y="394"/>
                </a:cubicBezTo>
                <a:cubicBezTo>
                  <a:pt x="571" y="395"/>
                  <a:pt x="573" y="396"/>
                  <a:pt x="573" y="397"/>
                </a:cubicBezTo>
                <a:cubicBezTo>
                  <a:pt x="572" y="399"/>
                  <a:pt x="572" y="400"/>
                  <a:pt x="572" y="401"/>
                </a:cubicBezTo>
                <a:cubicBezTo>
                  <a:pt x="572" y="405"/>
                  <a:pt x="572" y="405"/>
                  <a:pt x="572" y="405"/>
                </a:cubicBezTo>
                <a:cubicBezTo>
                  <a:pt x="572" y="408"/>
                  <a:pt x="572" y="408"/>
                  <a:pt x="572" y="408"/>
                </a:cubicBezTo>
                <a:cubicBezTo>
                  <a:pt x="572" y="411"/>
                  <a:pt x="573" y="414"/>
                  <a:pt x="572" y="416"/>
                </a:cubicBezTo>
                <a:cubicBezTo>
                  <a:pt x="572" y="418"/>
                  <a:pt x="573" y="420"/>
                  <a:pt x="572" y="421"/>
                </a:cubicBezTo>
                <a:cubicBezTo>
                  <a:pt x="572" y="422"/>
                  <a:pt x="571" y="424"/>
                  <a:pt x="570" y="425"/>
                </a:cubicBezTo>
                <a:cubicBezTo>
                  <a:pt x="569" y="425"/>
                  <a:pt x="571" y="428"/>
                  <a:pt x="569" y="428"/>
                </a:cubicBezTo>
                <a:cubicBezTo>
                  <a:pt x="568" y="428"/>
                  <a:pt x="567" y="429"/>
                  <a:pt x="566" y="430"/>
                </a:cubicBezTo>
                <a:cubicBezTo>
                  <a:pt x="565" y="430"/>
                  <a:pt x="563" y="430"/>
                  <a:pt x="562" y="430"/>
                </a:cubicBezTo>
                <a:cubicBezTo>
                  <a:pt x="560" y="430"/>
                  <a:pt x="560" y="428"/>
                  <a:pt x="559" y="429"/>
                </a:cubicBezTo>
                <a:cubicBezTo>
                  <a:pt x="558" y="428"/>
                  <a:pt x="558" y="427"/>
                  <a:pt x="557" y="427"/>
                </a:cubicBezTo>
                <a:cubicBezTo>
                  <a:pt x="558" y="426"/>
                  <a:pt x="558" y="426"/>
                  <a:pt x="558" y="425"/>
                </a:cubicBezTo>
                <a:moveTo>
                  <a:pt x="563" y="428"/>
                </a:moveTo>
                <a:cubicBezTo>
                  <a:pt x="563" y="427"/>
                  <a:pt x="564" y="427"/>
                  <a:pt x="564" y="426"/>
                </a:cubicBezTo>
                <a:cubicBezTo>
                  <a:pt x="564" y="426"/>
                  <a:pt x="565" y="426"/>
                  <a:pt x="565" y="426"/>
                </a:cubicBezTo>
                <a:cubicBezTo>
                  <a:pt x="565" y="425"/>
                  <a:pt x="565" y="424"/>
                  <a:pt x="565" y="422"/>
                </a:cubicBezTo>
                <a:cubicBezTo>
                  <a:pt x="565" y="421"/>
                  <a:pt x="566" y="421"/>
                  <a:pt x="566" y="420"/>
                </a:cubicBezTo>
                <a:cubicBezTo>
                  <a:pt x="566" y="411"/>
                  <a:pt x="566" y="402"/>
                  <a:pt x="566" y="393"/>
                </a:cubicBezTo>
                <a:cubicBezTo>
                  <a:pt x="565" y="392"/>
                  <a:pt x="564" y="392"/>
                  <a:pt x="563" y="391"/>
                </a:cubicBezTo>
                <a:cubicBezTo>
                  <a:pt x="563" y="391"/>
                  <a:pt x="563" y="391"/>
                  <a:pt x="562" y="391"/>
                </a:cubicBezTo>
                <a:cubicBezTo>
                  <a:pt x="562" y="392"/>
                  <a:pt x="562" y="393"/>
                  <a:pt x="561" y="393"/>
                </a:cubicBezTo>
                <a:cubicBezTo>
                  <a:pt x="561" y="394"/>
                  <a:pt x="561" y="395"/>
                  <a:pt x="561" y="396"/>
                </a:cubicBezTo>
                <a:cubicBezTo>
                  <a:pt x="562" y="397"/>
                  <a:pt x="560" y="398"/>
                  <a:pt x="560" y="399"/>
                </a:cubicBezTo>
                <a:cubicBezTo>
                  <a:pt x="560" y="405"/>
                  <a:pt x="560" y="411"/>
                  <a:pt x="560" y="417"/>
                </a:cubicBezTo>
                <a:cubicBezTo>
                  <a:pt x="560" y="417"/>
                  <a:pt x="560" y="418"/>
                  <a:pt x="560" y="418"/>
                </a:cubicBezTo>
                <a:cubicBezTo>
                  <a:pt x="561" y="419"/>
                  <a:pt x="561" y="420"/>
                  <a:pt x="561" y="421"/>
                </a:cubicBezTo>
                <a:cubicBezTo>
                  <a:pt x="560" y="421"/>
                  <a:pt x="560" y="421"/>
                  <a:pt x="559" y="421"/>
                </a:cubicBezTo>
                <a:cubicBezTo>
                  <a:pt x="558" y="421"/>
                  <a:pt x="558" y="422"/>
                  <a:pt x="558" y="422"/>
                </a:cubicBezTo>
                <a:cubicBezTo>
                  <a:pt x="558" y="423"/>
                  <a:pt x="558" y="423"/>
                  <a:pt x="559" y="423"/>
                </a:cubicBezTo>
                <a:cubicBezTo>
                  <a:pt x="559" y="423"/>
                  <a:pt x="559" y="423"/>
                  <a:pt x="560" y="423"/>
                </a:cubicBezTo>
                <a:cubicBezTo>
                  <a:pt x="560" y="423"/>
                  <a:pt x="560" y="424"/>
                  <a:pt x="560" y="424"/>
                </a:cubicBezTo>
                <a:cubicBezTo>
                  <a:pt x="559" y="424"/>
                  <a:pt x="559" y="425"/>
                  <a:pt x="560" y="425"/>
                </a:cubicBezTo>
                <a:cubicBezTo>
                  <a:pt x="560" y="425"/>
                  <a:pt x="561" y="425"/>
                  <a:pt x="561" y="426"/>
                </a:cubicBezTo>
                <a:cubicBezTo>
                  <a:pt x="561" y="427"/>
                  <a:pt x="562" y="427"/>
                  <a:pt x="563" y="428"/>
                </a:cubicBezTo>
                <a:moveTo>
                  <a:pt x="555" y="414"/>
                </a:moveTo>
                <a:cubicBezTo>
                  <a:pt x="556" y="415"/>
                  <a:pt x="557" y="416"/>
                  <a:pt x="558" y="415"/>
                </a:cubicBezTo>
                <a:cubicBezTo>
                  <a:pt x="557" y="415"/>
                  <a:pt x="557" y="413"/>
                  <a:pt x="555" y="414"/>
                </a:cubicBezTo>
                <a:moveTo>
                  <a:pt x="558" y="417"/>
                </a:moveTo>
                <a:cubicBezTo>
                  <a:pt x="558" y="417"/>
                  <a:pt x="558" y="417"/>
                  <a:pt x="558" y="417"/>
                </a:cubicBezTo>
                <a:cubicBezTo>
                  <a:pt x="558" y="417"/>
                  <a:pt x="558" y="417"/>
                  <a:pt x="557" y="417"/>
                </a:cubicBezTo>
                <a:cubicBezTo>
                  <a:pt x="557" y="417"/>
                  <a:pt x="558" y="417"/>
                  <a:pt x="558" y="417"/>
                </a:cubicBezTo>
                <a:cubicBezTo>
                  <a:pt x="558" y="417"/>
                  <a:pt x="558" y="417"/>
                  <a:pt x="558" y="417"/>
                </a:cubicBezTo>
                <a:moveTo>
                  <a:pt x="539" y="385"/>
                </a:moveTo>
                <a:cubicBezTo>
                  <a:pt x="545" y="385"/>
                  <a:pt x="545" y="385"/>
                  <a:pt x="545" y="385"/>
                </a:cubicBezTo>
                <a:cubicBezTo>
                  <a:pt x="545" y="386"/>
                  <a:pt x="546" y="387"/>
                  <a:pt x="547" y="388"/>
                </a:cubicBezTo>
                <a:cubicBezTo>
                  <a:pt x="547" y="388"/>
                  <a:pt x="549" y="391"/>
                  <a:pt x="549" y="391"/>
                </a:cubicBezTo>
                <a:cubicBezTo>
                  <a:pt x="549" y="393"/>
                  <a:pt x="550" y="393"/>
                  <a:pt x="550" y="395"/>
                </a:cubicBezTo>
                <a:cubicBezTo>
                  <a:pt x="549" y="396"/>
                  <a:pt x="550" y="397"/>
                  <a:pt x="550" y="399"/>
                </a:cubicBezTo>
                <a:cubicBezTo>
                  <a:pt x="551" y="400"/>
                  <a:pt x="551" y="402"/>
                  <a:pt x="551" y="404"/>
                </a:cubicBezTo>
                <a:cubicBezTo>
                  <a:pt x="551" y="406"/>
                  <a:pt x="551" y="408"/>
                  <a:pt x="551" y="410"/>
                </a:cubicBezTo>
                <a:cubicBezTo>
                  <a:pt x="551" y="411"/>
                  <a:pt x="551" y="412"/>
                  <a:pt x="550" y="412"/>
                </a:cubicBezTo>
                <a:cubicBezTo>
                  <a:pt x="550" y="412"/>
                  <a:pt x="550" y="413"/>
                  <a:pt x="551" y="413"/>
                </a:cubicBezTo>
                <a:cubicBezTo>
                  <a:pt x="550" y="414"/>
                  <a:pt x="550" y="414"/>
                  <a:pt x="550" y="414"/>
                </a:cubicBezTo>
                <a:cubicBezTo>
                  <a:pt x="550" y="423"/>
                  <a:pt x="550" y="423"/>
                  <a:pt x="550" y="423"/>
                </a:cubicBezTo>
                <a:cubicBezTo>
                  <a:pt x="549" y="424"/>
                  <a:pt x="548" y="424"/>
                  <a:pt x="547" y="425"/>
                </a:cubicBezTo>
                <a:cubicBezTo>
                  <a:pt x="547" y="426"/>
                  <a:pt x="547" y="427"/>
                  <a:pt x="546" y="428"/>
                </a:cubicBezTo>
                <a:cubicBezTo>
                  <a:pt x="546" y="429"/>
                  <a:pt x="545" y="429"/>
                  <a:pt x="545" y="430"/>
                </a:cubicBezTo>
                <a:cubicBezTo>
                  <a:pt x="544" y="430"/>
                  <a:pt x="543" y="430"/>
                  <a:pt x="542" y="429"/>
                </a:cubicBezTo>
                <a:cubicBezTo>
                  <a:pt x="542" y="429"/>
                  <a:pt x="542" y="429"/>
                  <a:pt x="541" y="429"/>
                </a:cubicBezTo>
                <a:cubicBezTo>
                  <a:pt x="540" y="430"/>
                  <a:pt x="539" y="430"/>
                  <a:pt x="538" y="430"/>
                </a:cubicBezTo>
                <a:cubicBezTo>
                  <a:pt x="537" y="429"/>
                  <a:pt x="535" y="429"/>
                  <a:pt x="534" y="427"/>
                </a:cubicBezTo>
                <a:cubicBezTo>
                  <a:pt x="534" y="426"/>
                  <a:pt x="534" y="425"/>
                  <a:pt x="533" y="424"/>
                </a:cubicBezTo>
                <a:cubicBezTo>
                  <a:pt x="532" y="423"/>
                  <a:pt x="533" y="423"/>
                  <a:pt x="533" y="422"/>
                </a:cubicBezTo>
                <a:cubicBezTo>
                  <a:pt x="533" y="421"/>
                  <a:pt x="534" y="421"/>
                  <a:pt x="534" y="421"/>
                </a:cubicBezTo>
                <a:cubicBezTo>
                  <a:pt x="535" y="421"/>
                  <a:pt x="535" y="421"/>
                  <a:pt x="536" y="421"/>
                </a:cubicBezTo>
                <a:cubicBezTo>
                  <a:pt x="536" y="421"/>
                  <a:pt x="536" y="420"/>
                  <a:pt x="537" y="420"/>
                </a:cubicBezTo>
                <a:cubicBezTo>
                  <a:pt x="538" y="420"/>
                  <a:pt x="538" y="420"/>
                  <a:pt x="538" y="421"/>
                </a:cubicBezTo>
                <a:cubicBezTo>
                  <a:pt x="539" y="423"/>
                  <a:pt x="540" y="425"/>
                  <a:pt x="542" y="426"/>
                </a:cubicBezTo>
                <a:cubicBezTo>
                  <a:pt x="542" y="425"/>
                  <a:pt x="543" y="425"/>
                  <a:pt x="544" y="424"/>
                </a:cubicBezTo>
                <a:cubicBezTo>
                  <a:pt x="544" y="424"/>
                  <a:pt x="544" y="424"/>
                  <a:pt x="544" y="424"/>
                </a:cubicBezTo>
                <a:cubicBezTo>
                  <a:pt x="544" y="423"/>
                  <a:pt x="544" y="423"/>
                  <a:pt x="544" y="423"/>
                </a:cubicBezTo>
                <a:cubicBezTo>
                  <a:pt x="544" y="419"/>
                  <a:pt x="544" y="416"/>
                  <a:pt x="544" y="412"/>
                </a:cubicBezTo>
                <a:cubicBezTo>
                  <a:pt x="544" y="412"/>
                  <a:pt x="544" y="412"/>
                  <a:pt x="543" y="412"/>
                </a:cubicBezTo>
                <a:cubicBezTo>
                  <a:pt x="543" y="412"/>
                  <a:pt x="543" y="413"/>
                  <a:pt x="543" y="413"/>
                </a:cubicBezTo>
                <a:cubicBezTo>
                  <a:pt x="543" y="413"/>
                  <a:pt x="542" y="414"/>
                  <a:pt x="542" y="414"/>
                </a:cubicBezTo>
                <a:cubicBezTo>
                  <a:pt x="541" y="414"/>
                  <a:pt x="540" y="414"/>
                  <a:pt x="539" y="414"/>
                </a:cubicBezTo>
                <a:cubicBezTo>
                  <a:pt x="539" y="414"/>
                  <a:pt x="536" y="412"/>
                  <a:pt x="536" y="412"/>
                </a:cubicBezTo>
                <a:cubicBezTo>
                  <a:pt x="535" y="411"/>
                  <a:pt x="534" y="410"/>
                  <a:pt x="534" y="409"/>
                </a:cubicBezTo>
                <a:cubicBezTo>
                  <a:pt x="533" y="408"/>
                  <a:pt x="534" y="406"/>
                  <a:pt x="533" y="406"/>
                </a:cubicBezTo>
                <a:cubicBezTo>
                  <a:pt x="533" y="402"/>
                  <a:pt x="533" y="402"/>
                  <a:pt x="533" y="402"/>
                </a:cubicBezTo>
                <a:cubicBezTo>
                  <a:pt x="533" y="398"/>
                  <a:pt x="533" y="398"/>
                  <a:pt x="533" y="398"/>
                </a:cubicBezTo>
                <a:cubicBezTo>
                  <a:pt x="532" y="398"/>
                  <a:pt x="532" y="397"/>
                  <a:pt x="532" y="397"/>
                </a:cubicBezTo>
                <a:cubicBezTo>
                  <a:pt x="533" y="396"/>
                  <a:pt x="533" y="395"/>
                  <a:pt x="533" y="395"/>
                </a:cubicBezTo>
                <a:cubicBezTo>
                  <a:pt x="532" y="393"/>
                  <a:pt x="534" y="393"/>
                  <a:pt x="534" y="392"/>
                </a:cubicBezTo>
                <a:cubicBezTo>
                  <a:pt x="533" y="390"/>
                  <a:pt x="535" y="390"/>
                  <a:pt x="535" y="389"/>
                </a:cubicBezTo>
                <a:cubicBezTo>
                  <a:pt x="536" y="388"/>
                  <a:pt x="536" y="387"/>
                  <a:pt x="537" y="387"/>
                </a:cubicBezTo>
                <a:cubicBezTo>
                  <a:pt x="538" y="387"/>
                  <a:pt x="538" y="386"/>
                  <a:pt x="539" y="385"/>
                </a:cubicBezTo>
                <a:moveTo>
                  <a:pt x="546" y="419"/>
                </a:moveTo>
                <a:cubicBezTo>
                  <a:pt x="547" y="419"/>
                  <a:pt x="547" y="419"/>
                  <a:pt x="547" y="419"/>
                </a:cubicBezTo>
                <a:cubicBezTo>
                  <a:pt x="547" y="419"/>
                  <a:pt x="547" y="419"/>
                  <a:pt x="547" y="419"/>
                </a:cubicBezTo>
                <a:cubicBezTo>
                  <a:pt x="547" y="419"/>
                  <a:pt x="546" y="418"/>
                  <a:pt x="546" y="419"/>
                </a:cubicBezTo>
                <a:cubicBezTo>
                  <a:pt x="546" y="419"/>
                  <a:pt x="546" y="419"/>
                  <a:pt x="547" y="419"/>
                </a:cubicBezTo>
                <a:cubicBezTo>
                  <a:pt x="547" y="421"/>
                  <a:pt x="547" y="421"/>
                  <a:pt x="549" y="421"/>
                </a:cubicBezTo>
                <a:cubicBezTo>
                  <a:pt x="548" y="420"/>
                  <a:pt x="548" y="420"/>
                  <a:pt x="546" y="419"/>
                </a:cubicBezTo>
                <a:moveTo>
                  <a:pt x="543" y="409"/>
                </a:moveTo>
                <a:cubicBezTo>
                  <a:pt x="543" y="408"/>
                  <a:pt x="543" y="407"/>
                  <a:pt x="543" y="407"/>
                </a:cubicBezTo>
                <a:cubicBezTo>
                  <a:pt x="544" y="405"/>
                  <a:pt x="545" y="404"/>
                  <a:pt x="543" y="402"/>
                </a:cubicBezTo>
                <a:cubicBezTo>
                  <a:pt x="543" y="402"/>
                  <a:pt x="543" y="401"/>
                  <a:pt x="543" y="401"/>
                </a:cubicBezTo>
                <a:cubicBezTo>
                  <a:pt x="543" y="399"/>
                  <a:pt x="543" y="398"/>
                  <a:pt x="543" y="396"/>
                </a:cubicBezTo>
                <a:cubicBezTo>
                  <a:pt x="544" y="396"/>
                  <a:pt x="545" y="395"/>
                  <a:pt x="544" y="394"/>
                </a:cubicBezTo>
                <a:cubicBezTo>
                  <a:pt x="543" y="393"/>
                  <a:pt x="543" y="393"/>
                  <a:pt x="543" y="392"/>
                </a:cubicBezTo>
                <a:cubicBezTo>
                  <a:pt x="543" y="391"/>
                  <a:pt x="543" y="391"/>
                  <a:pt x="543" y="391"/>
                </a:cubicBezTo>
                <a:cubicBezTo>
                  <a:pt x="541" y="391"/>
                  <a:pt x="541" y="391"/>
                  <a:pt x="541" y="391"/>
                </a:cubicBezTo>
                <a:cubicBezTo>
                  <a:pt x="540" y="392"/>
                  <a:pt x="539" y="393"/>
                  <a:pt x="538" y="393"/>
                </a:cubicBezTo>
                <a:cubicBezTo>
                  <a:pt x="538" y="399"/>
                  <a:pt x="538" y="399"/>
                  <a:pt x="538" y="399"/>
                </a:cubicBezTo>
                <a:cubicBezTo>
                  <a:pt x="539" y="399"/>
                  <a:pt x="539" y="400"/>
                  <a:pt x="539" y="400"/>
                </a:cubicBezTo>
                <a:cubicBezTo>
                  <a:pt x="538" y="402"/>
                  <a:pt x="539" y="404"/>
                  <a:pt x="538" y="406"/>
                </a:cubicBezTo>
                <a:cubicBezTo>
                  <a:pt x="539" y="407"/>
                  <a:pt x="540" y="408"/>
                  <a:pt x="541" y="409"/>
                </a:cubicBezTo>
                <a:moveTo>
                  <a:pt x="592" y="405"/>
                </a:moveTo>
                <a:cubicBezTo>
                  <a:pt x="593" y="405"/>
                  <a:pt x="593" y="405"/>
                  <a:pt x="593" y="406"/>
                </a:cubicBezTo>
                <a:cubicBezTo>
                  <a:pt x="593" y="407"/>
                  <a:pt x="594" y="409"/>
                  <a:pt x="593" y="410"/>
                </a:cubicBezTo>
                <a:cubicBezTo>
                  <a:pt x="593" y="410"/>
                  <a:pt x="593" y="411"/>
                  <a:pt x="593" y="411"/>
                </a:cubicBezTo>
                <a:cubicBezTo>
                  <a:pt x="593" y="411"/>
                  <a:pt x="594" y="411"/>
                  <a:pt x="594" y="411"/>
                </a:cubicBezTo>
                <a:cubicBezTo>
                  <a:pt x="594" y="412"/>
                  <a:pt x="593" y="412"/>
                  <a:pt x="593" y="413"/>
                </a:cubicBezTo>
                <a:cubicBezTo>
                  <a:pt x="592" y="413"/>
                  <a:pt x="593" y="414"/>
                  <a:pt x="592" y="415"/>
                </a:cubicBezTo>
                <a:cubicBezTo>
                  <a:pt x="592" y="415"/>
                  <a:pt x="591" y="415"/>
                  <a:pt x="591" y="416"/>
                </a:cubicBezTo>
                <a:cubicBezTo>
                  <a:pt x="590" y="416"/>
                  <a:pt x="590" y="416"/>
                  <a:pt x="590" y="416"/>
                </a:cubicBezTo>
                <a:cubicBezTo>
                  <a:pt x="591" y="416"/>
                  <a:pt x="591" y="416"/>
                  <a:pt x="591" y="416"/>
                </a:cubicBezTo>
                <a:cubicBezTo>
                  <a:pt x="591" y="415"/>
                  <a:pt x="591" y="415"/>
                  <a:pt x="591" y="415"/>
                </a:cubicBezTo>
                <a:cubicBezTo>
                  <a:pt x="590" y="415"/>
                  <a:pt x="590" y="414"/>
                  <a:pt x="590" y="415"/>
                </a:cubicBezTo>
                <a:cubicBezTo>
                  <a:pt x="590" y="415"/>
                  <a:pt x="590" y="415"/>
                  <a:pt x="590" y="416"/>
                </a:cubicBezTo>
                <a:cubicBezTo>
                  <a:pt x="591" y="416"/>
                  <a:pt x="591" y="416"/>
                  <a:pt x="591" y="416"/>
                </a:cubicBezTo>
                <a:cubicBezTo>
                  <a:pt x="591" y="416"/>
                  <a:pt x="591" y="416"/>
                  <a:pt x="591" y="416"/>
                </a:cubicBezTo>
                <a:cubicBezTo>
                  <a:pt x="592" y="416"/>
                  <a:pt x="592" y="415"/>
                  <a:pt x="592" y="415"/>
                </a:cubicBezTo>
                <a:cubicBezTo>
                  <a:pt x="593" y="415"/>
                  <a:pt x="593" y="415"/>
                  <a:pt x="593" y="415"/>
                </a:cubicBezTo>
                <a:cubicBezTo>
                  <a:pt x="593" y="416"/>
                  <a:pt x="593" y="416"/>
                  <a:pt x="593" y="417"/>
                </a:cubicBezTo>
                <a:cubicBezTo>
                  <a:pt x="593" y="418"/>
                  <a:pt x="592" y="418"/>
                  <a:pt x="593" y="419"/>
                </a:cubicBezTo>
                <a:cubicBezTo>
                  <a:pt x="593" y="420"/>
                  <a:pt x="593" y="421"/>
                  <a:pt x="593" y="422"/>
                </a:cubicBezTo>
                <a:cubicBezTo>
                  <a:pt x="592" y="422"/>
                  <a:pt x="593" y="424"/>
                  <a:pt x="592" y="425"/>
                </a:cubicBezTo>
                <a:cubicBezTo>
                  <a:pt x="591" y="427"/>
                  <a:pt x="591" y="427"/>
                  <a:pt x="590" y="428"/>
                </a:cubicBezTo>
                <a:cubicBezTo>
                  <a:pt x="589" y="429"/>
                  <a:pt x="589" y="429"/>
                  <a:pt x="588" y="430"/>
                </a:cubicBezTo>
                <a:cubicBezTo>
                  <a:pt x="586" y="430"/>
                  <a:pt x="585" y="430"/>
                  <a:pt x="583" y="430"/>
                </a:cubicBezTo>
                <a:cubicBezTo>
                  <a:pt x="582" y="430"/>
                  <a:pt x="581" y="429"/>
                  <a:pt x="580" y="429"/>
                </a:cubicBezTo>
                <a:cubicBezTo>
                  <a:pt x="578" y="429"/>
                  <a:pt x="578" y="427"/>
                  <a:pt x="578" y="426"/>
                </a:cubicBezTo>
                <a:cubicBezTo>
                  <a:pt x="577" y="424"/>
                  <a:pt x="576" y="423"/>
                  <a:pt x="576" y="421"/>
                </a:cubicBezTo>
                <a:cubicBezTo>
                  <a:pt x="577" y="420"/>
                  <a:pt x="578" y="420"/>
                  <a:pt x="579" y="420"/>
                </a:cubicBezTo>
                <a:cubicBezTo>
                  <a:pt x="580" y="420"/>
                  <a:pt x="581" y="420"/>
                  <a:pt x="582" y="420"/>
                </a:cubicBezTo>
                <a:cubicBezTo>
                  <a:pt x="582" y="421"/>
                  <a:pt x="582" y="422"/>
                  <a:pt x="583" y="423"/>
                </a:cubicBezTo>
                <a:cubicBezTo>
                  <a:pt x="583" y="424"/>
                  <a:pt x="583" y="424"/>
                  <a:pt x="585" y="424"/>
                </a:cubicBezTo>
                <a:cubicBezTo>
                  <a:pt x="586" y="424"/>
                  <a:pt x="586" y="423"/>
                  <a:pt x="587" y="423"/>
                </a:cubicBezTo>
                <a:cubicBezTo>
                  <a:pt x="586" y="421"/>
                  <a:pt x="588" y="420"/>
                  <a:pt x="588" y="418"/>
                </a:cubicBezTo>
                <a:cubicBezTo>
                  <a:pt x="587" y="416"/>
                  <a:pt x="588" y="414"/>
                  <a:pt x="588" y="413"/>
                </a:cubicBezTo>
                <a:cubicBezTo>
                  <a:pt x="587" y="412"/>
                  <a:pt x="587" y="411"/>
                  <a:pt x="587" y="411"/>
                </a:cubicBezTo>
                <a:cubicBezTo>
                  <a:pt x="587" y="409"/>
                  <a:pt x="587" y="408"/>
                  <a:pt x="586" y="407"/>
                </a:cubicBezTo>
                <a:cubicBezTo>
                  <a:pt x="586" y="406"/>
                  <a:pt x="585" y="406"/>
                  <a:pt x="584" y="406"/>
                </a:cubicBezTo>
                <a:cubicBezTo>
                  <a:pt x="583" y="406"/>
                  <a:pt x="582" y="407"/>
                  <a:pt x="582" y="408"/>
                </a:cubicBezTo>
                <a:cubicBezTo>
                  <a:pt x="582" y="409"/>
                  <a:pt x="582" y="409"/>
                  <a:pt x="582" y="409"/>
                </a:cubicBezTo>
                <a:cubicBezTo>
                  <a:pt x="582" y="410"/>
                  <a:pt x="581" y="410"/>
                  <a:pt x="581" y="410"/>
                </a:cubicBezTo>
                <a:cubicBezTo>
                  <a:pt x="580" y="410"/>
                  <a:pt x="579" y="410"/>
                  <a:pt x="577" y="410"/>
                </a:cubicBezTo>
                <a:cubicBezTo>
                  <a:pt x="577" y="404"/>
                  <a:pt x="577" y="398"/>
                  <a:pt x="577" y="392"/>
                </a:cubicBezTo>
                <a:cubicBezTo>
                  <a:pt x="577" y="391"/>
                  <a:pt x="578" y="390"/>
                  <a:pt x="578" y="389"/>
                </a:cubicBezTo>
                <a:cubicBezTo>
                  <a:pt x="578" y="388"/>
                  <a:pt x="578" y="387"/>
                  <a:pt x="578" y="386"/>
                </a:cubicBezTo>
                <a:cubicBezTo>
                  <a:pt x="579" y="385"/>
                  <a:pt x="580" y="385"/>
                  <a:pt x="581" y="385"/>
                </a:cubicBezTo>
                <a:cubicBezTo>
                  <a:pt x="581" y="385"/>
                  <a:pt x="582" y="386"/>
                  <a:pt x="583" y="386"/>
                </a:cubicBezTo>
                <a:cubicBezTo>
                  <a:pt x="583" y="386"/>
                  <a:pt x="583" y="386"/>
                  <a:pt x="583" y="386"/>
                </a:cubicBezTo>
                <a:cubicBezTo>
                  <a:pt x="584" y="385"/>
                  <a:pt x="585" y="385"/>
                  <a:pt x="586" y="385"/>
                </a:cubicBezTo>
                <a:cubicBezTo>
                  <a:pt x="588" y="385"/>
                  <a:pt x="589" y="385"/>
                  <a:pt x="591" y="385"/>
                </a:cubicBezTo>
                <a:cubicBezTo>
                  <a:pt x="592" y="386"/>
                  <a:pt x="592" y="386"/>
                  <a:pt x="592" y="387"/>
                </a:cubicBezTo>
                <a:cubicBezTo>
                  <a:pt x="591" y="387"/>
                  <a:pt x="591" y="388"/>
                  <a:pt x="591" y="390"/>
                </a:cubicBezTo>
                <a:cubicBezTo>
                  <a:pt x="590" y="390"/>
                  <a:pt x="588" y="391"/>
                  <a:pt x="586" y="391"/>
                </a:cubicBezTo>
                <a:cubicBezTo>
                  <a:pt x="585" y="391"/>
                  <a:pt x="584" y="391"/>
                  <a:pt x="583" y="391"/>
                </a:cubicBezTo>
                <a:cubicBezTo>
                  <a:pt x="583" y="399"/>
                  <a:pt x="583" y="399"/>
                  <a:pt x="583" y="399"/>
                </a:cubicBezTo>
                <a:cubicBezTo>
                  <a:pt x="582" y="399"/>
                  <a:pt x="582" y="400"/>
                  <a:pt x="581" y="400"/>
                </a:cubicBezTo>
                <a:cubicBezTo>
                  <a:pt x="583" y="402"/>
                  <a:pt x="583" y="402"/>
                  <a:pt x="585" y="401"/>
                </a:cubicBezTo>
                <a:cubicBezTo>
                  <a:pt x="585" y="401"/>
                  <a:pt x="585" y="402"/>
                  <a:pt x="585" y="403"/>
                </a:cubicBezTo>
                <a:cubicBezTo>
                  <a:pt x="585" y="403"/>
                  <a:pt x="585" y="403"/>
                  <a:pt x="585" y="403"/>
                </a:cubicBezTo>
                <a:cubicBezTo>
                  <a:pt x="585" y="403"/>
                  <a:pt x="585" y="403"/>
                  <a:pt x="584" y="403"/>
                </a:cubicBezTo>
                <a:cubicBezTo>
                  <a:pt x="584" y="404"/>
                  <a:pt x="584" y="404"/>
                  <a:pt x="584" y="404"/>
                </a:cubicBezTo>
                <a:cubicBezTo>
                  <a:pt x="584" y="404"/>
                  <a:pt x="585" y="404"/>
                  <a:pt x="585" y="403"/>
                </a:cubicBezTo>
                <a:cubicBezTo>
                  <a:pt x="585" y="403"/>
                  <a:pt x="586" y="403"/>
                  <a:pt x="586" y="403"/>
                </a:cubicBezTo>
                <a:cubicBezTo>
                  <a:pt x="586" y="402"/>
                  <a:pt x="586" y="401"/>
                  <a:pt x="586" y="400"/>
                </a:cubicBezTo>
                <a:cubicBezTo>
                  <a:pt x="586" y="400"/>
                  <a:pt x="587" y="399"/>
                  <a:pt x="587" y="400"/>
                </a:cubicBezTo>
                <a:cubicBezTo>
                  <a:pt x="589" y="400"/>
                  <a:pt x="591" y="401"/>
                  <a:pt x="591" y="403"/>
                </a:cubicBezTo>
                <a:cubicBezTo>
                  <a:pt x="592" y="404"/>
                  <a:pt x="592" y="405"/>
                  <a:pt x="592" y="405"/>
                </a:cubicBezTo>
                <a:cubicBezTo>
                  <a:pt x="592" y="405"/>
                  <a:pt x="592" y="405"/>
                  <a:pt x="592" y="405"/>
                </a:cubicBezTo>
                <a:cubicBezTo>
                  <a:pt x="592" y="405"/>
                  <a:pt x="592" y="405"/>
                  <a:pt x="592" y="405"/>
                </a:cubicBezTo>
                <a:cubicBezTo>
                  <a:pt x="592" y="405"/>
                  <a:pt x="591" y="406"/>
                  <a:pt x="592" y="406"/>
                </a:cubicBezTo>
                <a:cubicBezTo>
                  <a:pt x="592" y="406"/>
                  <a:pt x="592" y="406"/>
                  <a:pt x="592" y="405"/>
                </a:cubicBezTo>
                <a:moveTo>
                  <a:pt x="589" y="403"/>
                </a:moveTo>
                <a:cubicBezTo>
                  <a:pt x="589" y="404"/>
                  <a:pt x="589" y="404"/>
                  <a:pt x="591" y="405"/>
                </a:cubicBezTo>
                <a:cubicBezTo>
                  <a:pt x="591" y="405"/>
                  <a:pt x="591" y="405"/>
                  <a:pt x="591" y="405"/>
                </a:cubicBezTo>
                <a:cubicBezTo>
                  <a:pt x="590" y="405"/>
                  <a:pt x="590" y="404"/>
                  <a:pt x="590" y="404"/>
                </a:cubicBezTo>
                <a:cubicBezTo>
                  <a:pt x="589" y="404"/>
                  <a:pt x="590" y="405"/>
                  <a:pt x="590" y="405"/>
                </a:cubicBezTo>
                <a:cubicBezTo>
                  <a:pt x="590" y="405"/>
                  <a:pt x="590" y="406"/>
                  <a:pt x="590" y="406"/>
                </a:cubicBezTo>
                <a:cubicBezTo>
                  <a:pt x="590" y="406"/>
                  <a:pt x="590" y="406"/>
                  <a:pt x="590" y="404"/>
                </a:cubicBezTo>
                <a:cubicBezTo>
                  <a:pt x="590" y="404"/>
                  <a:pt x="589" y="403"/>
                  <a:pt x="588" y="403"/>
                </a:cubicBezTo>
                <a:cubicBezTo>
                  <a:pt x="588" y="403"/>
                  <a:pt x="589" y="403"/>
                  <a:pt x="589" y="403"/>
                </a:cubicBezTo>
                <a:cubicBezTo>
                  <a:pt x="589" y="403"/>
                  <a:pt x="589" y="403"/>
                  <a:pt x="589" y="403"/>
                </a:cubicBezTo>
                <a:cubicBezTo>
                  <a:pt x="588" y="403"/>
                  <a:pt x="588" y="402"/>
                  <a:pt x="588" y="403"/>
                </a:cubicBezTo>
                <a:cubicBezTo>
                  <a:pt x="588" y="403"/>
                  <a:pt x="588" y="403"/>
                  <a:pt x="589" y="403"/>
                </a:cubicBezTo>
                <a:moveTo>
                  <a:pt x="591" y="411"/>
                </a:moveTo>
                <a:cubicBezTo>
                  <a:pt x="591" y="411"/>
                  <a:pt x="591" y="411"/>
                  <a:pt x="590" y="410"/>
                </a:cubicBezTo>
                <a:cubicBezTo>
                  <a:pt x="590" y="410"/>
                  <a:pt x="590" y="410"/>
                  <a:pt x="590" y="410"/>
                </a:cubicBezTo>
                <a:cubicBezTo>
                  <a:pt x="590" y="410"/>
                  <a:pt x="589" y="410"/>
                  <a:pt x="589" y="410"/>
                </a:cubicBezTo>
                <a:cubicBezTo>
                  <a:pt x="589" y="410"/>
                  <a:pt x="589" y="410"/>
                  <a:pt x="589" y="411"/>
                </a:cubicBezTo>
                <a:cubicBezTo>
                  <a:pt x="590" y="411"/>
                  <a:pt x="590" y="412"/>
                  <a:pt x="590" y="412"/>
                </a:cubicBezTo>
                <a:cubicBezTo>
                  <a:pt x="590" y="412"/>
                  <a:pt x="590" y="413"/>
                  <a:pt x="590" y="413"/>
                </a:cubicBezTo>
                <a:cubicBezTo>
                  <a:pt x="590" y="413"/>
                  <a:pt x="590" y="412"/>
                  <a:pt x="590" y="412"/>
                </a:cubicBezTo>
                <a:cubicBezTo>
                  <a:pt x="591" y="412"/>
                  <a:pt x="591" y="412"/>
                  <a:pt x="591" y="411"/>
                </a:cubicBezTo>
                <a:moveTo>
                  <a:pt x="579" y="402"/>
                </a:moveTo>
                <a:cubicBezTo>
                  <a:pt x="579" y="402"/>
                  <a:pt x="580" y="402"/>
                  <a:pt x="580" y="402"/>
                </a:cubicBezTo>
                <a:cubicBezTo>
                  <a:pt x="580" y="402"/>
                  <a:pt x="580" y="402"/>
                  <a:pt x="580" y="402"/>
                </a:cubicBezTo>
                <a:cubicBezTo>
                  <a:pt x="580" y="401"/>
                  <a:pt x="579" y="401"/>
                  <a:pt x="578" y="402"/>
                </a:cubicBezTo>
                <a:cubicBezTo>
                  <a:pt x="578" y="402"/>
                  <a:pt x="579" y="402"/>
                  <a:pt x="579" y="402"/>
                </a:cubicBezTo>
                <a:moveTo>
                  <a:pt x="581" y="405"/>
                </a:moveTo>
                <a:cubicBezTo>
                  <a:pt x="582" y="405"/>
                  <a:pt x="582" y="405"/>
                  <a:pt x="582" y="405"/>
                </a:cubicBezTo>
                <a:cubicBezTo>
                  <a:pt x="582" y="405"/>
                  <a:pt x="582" y="404"/>
                  <a:pt x="582" y="404"/>
                </a:cubicBezTo>
                <a:cubicBezTo>
                  <a:pt x="581" y="404"/>
                  <a:pt x="581" y="405"/>
                  <a:pt x="581" y="405"/>
                </a:cubicBezTo>
                <a:cubicBezTo>
                  <a:pt x="581" y="405"/>
                  <a:pt x="581" y="405"/>
                  <a:pt x="581" y="405"/>
                </a:cubicBezTo>
                <a:moveTo>
                  <a:pt x="307" y="444"/>
                </a:moveTo>
                <a:cubicBezTo>
                  <a:pt x="307" y="443"/>
                  <a:pt x="307" y="442"/>
                  <a:pt x="307" y="441"/>
                </a:cubicBezTo>
                <a:cubicBezTo>
                  <a:pt x="307" y="440"/>
                  <a:pt x="308" y="440"/>
                  <a:pt x="309" y="440"/>
                </a:cubicBezTo>
                <a:cubicBezTo>
                  <a:pt x="310" y="440"/>
                  <a:pt x="311" y="440"/>
                  <a:pt x="311" y="440"/>
                </a:cubicBezTo>
                <a:cubicBezTo>
                  <a:pt x="312" y="442"/>
                  <a:pt x="313" y="443"/>
                  <a:pt x="313" y="445"/>
                </a:cubicBezTo>
                <a:cubicBezTo>
                  <a:pt x="312" y="445"/>
                  <a:pt x="312" y="445"/>
                  <a:pt x="311" y="446"/>
                </a:cubicBezTo>
                <a:cubicBezTo>
                  <a:pt x="310" y="446"/>
                  <a:pt x="308" y="446"/>
                  <a:pt x="307" y="446"/>
                </a:cubicBezTo>
                <a:cubicBezTo>
                  <a:pt x="306" y="446"/>
                  <a:pt x="305" y="446"/>
                  <a:pt x="304" y="445"/>
                </a:cubicBezTo>
                <a:cubicBezTo>
                  <a:pt x="304" y="445"/>
                  <a:pt x="304" y="445"/>
                  <a:pt x="303" y="445"/>
                </a:cubicBezTo>
                <a:cubicBezTo>
                  <a:pt x="303" y="444"/>
                  <a:pt x="303" y="444"/>
                  <a:pt x="303" y="443"/>
                </a:cubicBezTo>
                <a:cubicBezTo>
                  <a:pt x="302" y="443"/>
                  <a:pt x="301" y="443"/>
                  <a:pt x="299" y="444"/>
                </a:cubicBezTo>
                <a:cubicBezTo>
                  <a:pt x="301" y="444"/>
                  <a:pt x="302" y="445"/>
                  <a:pt x="303" y="445"/>
                </a:cubicBezTo>
                <a:cubicBezTo>
                  <a:pt x="303" y="445"/>
                  <a:pt x="303" y="446"/>
                  <a:pt x="303" y="446"/>
                </a:cubicBezTo>
                <a:cubicBezTo>
                  <a:pt x="301" y="446"/>
                  <a:pt x="299" y="446"/>
                  <a:pt x="298" y="446"/>
                </a:cubicBezTo>
                <a:cubicBezTo>
                  <a:pt x="297" y="446"/>
                  <a:pt x="296" y="446"/>
                  <a:pt x="295" y="447"/>
                </a:cubicBezTo>
                <a:cubicBezTo>
                  <a:pt x="295" y="447"/>
                  <a:pt x="293" y="447"/>
                  <a:pt x="293" y="447"/>
                </a:cubicBezTo>
                <a:cubicBezTo>
                  <a:pt x="292" y="446"/>
                  <a:pt x="291" y="446"/>
                  <a:pt x="290" y="446"/>
                </a:cubicBezTo>
                <a:cubicBezTo>
                  <a:pt x="286" y="446"/>
                  <a:pt x="281" y="446"/>
                  <a:pt x="276" y="446"/>
                </a:cubicBezTo>
                <a:cubicBezTo>
                  <a:pt x="275" y="445"/>
                  <a:pt x="276" y="445"/>
                  <a:pt x="276" y="444"/>
                </a:cubicBezTo>
                <a:cubicBezTo>
                  <a:pt x="277" y="444"/>
                  <a:pt x="278" y="444"/>
                  <a:pt x="279" y="443"/>
                </a:cubicBezTo>
                <a:cubicBezTo>
                  <a:pt x="279" y="443"/>
                  <a:pt x="280" y="444"/>
                  <a:pt x="280" y="444"/>
                </a:cubicBezTo>
                <a:cubicBezTo>
                  <a:pt x="280" y="444"/>
                  <a:pt x="281" y="443"/>
                  <a:pt x="281" y="443"/>
                </a:cubicBezTo>
                <a:cubicBezTo>
                  <a:pt x="281" y="443"/>
                  <a:pt x="281" y="443"/>
                  <a:pt x="281" y="444"/>
                </a:cubicBezTo>
                <a:cubicBezTo>
                  <a:pt x="282" y="445"/>
                  <a:pt x="282" y="445"/>
                  <a:pt x="283" y="445"/>
                </a:cubicBezTo>
                <a:cubicBezTo>
                  <a:pt x="283" y="444"/>
                  <a:pt x="285" y="444"/>
                  <a:pt x="285" y="444"/>
                </a:cubicBezTo>
                <a:cubicBezTo>
                  <a:pt x="286" y="443"/>
                  <a:pt x="287" y="444"/>
                  <a:pt x="288" y="443"/>
                </a:cubicBezTo>
                <a:cubicBezTo>
                  <a:pt x="288" y="442"/>
                  <a:pt x="288" y="442"/>
                  <a:pt x="288" y="442"/>
                </a:cubicBezTo>
                <a:cubicBezTo>
                  <a:pt x="284" y="442"/>
                  <a:pt x="280" y="442"/>
                  <a:pt x="277" y="442"/>
                </a:cubicBezTo>
                <a:cubicBezTo>
                  <a:pt x="277" y="443"/>
                  <a:pt x="276" y="443"/>
                  <a:pt x="276" y="444"/>
                </a:cubicBezTo>
                <a:cubicBezTo>
                  <a:pt x="275" y="444"/>
                  <a:pt x="275" y="443"/>
                  <a:pt x="274" y="443"/>
                </a:cubicBezTo>
                <a:cubicBezTo>
                  <a:pt x="274" y="444"/>
                  <a:pt x="274" y="444"/>
                  <a:pt x="273" y="445"/>
                </a:cubicBezTo>
                <a:cubicBezTo>
                  <a:pt x="273" y="445"/>
                  <a:pt x="273" y="444"/>
                  <a:pt x="272" y="444"/>
                </a:cubicBezTo>
                <a:cubicBezTo>
                  <a:pt x="271" y="445"/>
                  <a:pt x="272" y="446"/>
                  <a:pt x="273" y="446"/>
                </a:cubicBezTo>
                <a:cubicBezTo>
                  <a:pt x="271" y="447"/>
                  <a:pt x="270" y="447"/>
                  <a:pt x="268" y="447"/>
                </a:cubicBezTo>
                <a:cubicBezTo>
                  <a:pt x="268" y="446"/>
                  <a:pt x="267" y="446"/>
                  <a:pt x="267" y="445"/>
                </a:cubicBezTo>
                <a:cubicBezTo>
                  <a:pt x="267" y="445"/>
                  <a:pt x="268" y="445"/>
                  <a:pt x="268" y="445"/>
                </a:cubicBezTo>
                <a:cubicBezTo>
                  <a:pt x="269" y="445"/>
                  <a:pt x="269" y="445"/>
                  <a:pt x="269" y="444"/>
                </a:cubicBezTo>
                <a:cubicBezTo>
                  <a:pt x="269" y="443"/>
                  <a:pt x="269" y="443"/>
                  <a:pt x="268" y="443"/>
                </a:cubicBezTo>
                <a:cubicBezTo>
                  <a:pt x="267" y="443"/>
                  <a:pt x="267" y="443"/>
                  <a:pt x="267" y="444"/>
                </a:cubicBezTo>
                <a:cubicBezTo>
                  <a:pt x="267" y="444"/>
                  <a:pt x="267" y="445"/>
                  <a:pt x="267" y="445"/>
                </a:cubicBezTo>
                <a:cubicBezTo>
                  <a:pt x="266" y="445"/>
                  <a:pt x="266" y="446"/>
                  <a:pt x="265" y="446"/>
                </a:cubicBezTo>
                <a:cubicBezTo>
                  <a:pt x="263" y="446"/>
                  <a:pt x="262" y="447"/>
                  <a:pt x="260" y="447"/>
                </a:cubicBezTo>
                <a:cubicBezTo>
                  <a:pt x="259" y="447"/>
                  <a:pt x="258" y="447"/>
                  <a:pt x="257" y="447"/>
                </a:cubicBezTo>
                <a:cubicBezTo>
                  <a:pt x="255" y="447"/>
                  <a:pt x="252" y="448"/>
                  <a:pt x="250" y="446"/>
                </a:cubicBezTo>
                <a:cubicBezTo>
                  <a:pt x="250" y="446"/>
                  <a:pt x="249" y="446"/>
                  <a:pt x="248" y="446"/>
                </a:cubicBezTo>
                <a:cubicBezTo>
                  <a:pt x="245" y="446"/>
                  <a:pt x="241" y="446"/>
                  <a:pt x="237" y="446"/>
                </a:cubicBezTo>
                <a:cubicBezTo>
                  <a:pt x="237" y="446"/>
                  <a:pt x="236" y="446"/>
                  <a:pt x="236" y="445"/>
                </a:cubicBezTo>
                <a:cubicBezTo>
                  <a:pt x="236" y="445"/>
                  <a:pt x="236" y="445"/>
                  <a:pt x="237" y="444"/>
                </a:cubicBezTo>
                <a:cubicBezTo>
                  <a:pt x="236" y="444"/>
                  <a:pt x="235" y="444"/>
                  <a:pt x="235" y="443"/>
                </a:cubicBezTo>
                <a:cubicBezTo>
                  <a:pt x="234" y="443"/>
                  <a:pt x="234" y="443"/>
                  <a:pt x="234" y="444"/>
                </a:cubicBezTo>
                <a:cubicBezTo>
                  <a:pt x="234" y="444"/>
                  <a:pt x="234" y="444"/>
                  <a:pt x="234" y="445"/>
                </a:cubicBezTo>
                <a:cubicBezTo>
                  <a:pt x="233" y="445"/>
                  <a:pt x="232" y="445"/>
                  <a:pt x="231" y="445"/>
                </a:cubicBezTo>
                <a:cubicBezTo>
                  <a:pt x="231" y="444"/>
                  <a:pt x="231" y="444"/>
                  <a:pt x="232" y="443"/>
                </a:cubicBezTo>
                <a:cubicBezTo>
                  <a:pt x="232" y="442"/>
                  <a:pt x="231" y="442"/>
                  <a:pt x="231" y="442"/>
                </a:cubicBezTo>
                <a:cubicBezTo>
                  <a:pt x="232" y="441"/>
                  <a:pt x="233" y="441"/>
                  <a:pt x="233" y="440"/>
                </a:cubicBezTo>
                <a:cubicBezTo>
                  <a:pt x="234" y="440"/>
                  <a:pt x="235" y="440"/>
                  <a:pt x="236" y="440"/>
                </a:cubicBezTo>
                <a:cubicBezTo>
                  <a:pt x="249" y="440"/>
                  <a:pt x="249" y="440"/>
                  <a:pt x="249" y="440"/>
                </a:cubicBezTo>
                <a:cubicBezTo>
                  <a:pt x="249" y="440"/>
                  <a:pt x="250" y="439"/>
                  <a:pt x="251" y="440"/>
                </a:cubicBezTo>
                <a:cubicBezTo>
                  <a:pt x="251" y="440"/>
                  <a:pt x="252" y="440"/>
                  <a:pt x="252" y="440"/>
                </a:cubicBezTo>
                <a:cubicBezTo>
                  <a:pt x="256" y="440"/>
                  <a:pt x="260" y="440"/>
                  <a:pt x="264" y="440"/>
                </a:cubicBezTo>
                <a:cubicBezTo>
                  <a:pt x="267" y="440"/>
                  <a:pt x="267" y="440"/>
                  <a:pt x="268" y="441"/>
                </a:cubicBezTo>
                <a:cubicBezTo>
                  <a:pt x="269" y="441"/>
                  <a:pt x="269" y="441"/>
                  <a:pt x="270" y="441"/>
                </a:cubicBezTo>
                <a:cubicBezTo>
                  <a:pt x="271" y="440"/>
                  <a:pt x="271" y="440"/>
                  <a:pt x="272" y="441"/>
                </a:cubicBezTo>
                <a:cubicBezTo>
                  <a:pt x="272" y="441"/>
                  <a:pt x="273" y="442"/>
                  <a:pt x="273" y="442"/>
                </a:cubicBezTo>
                <a:cubicBezTo>
                  <a:pt x="274" y="442"/>
                  <a:pt x="274" y="442"/>
                  <a:pt x="275" y="442"/>
                </a:cubicBezTo>
                <a:cubicBezTo>
                  <a:pt x="274" y="441"/>
                  <a:pt x="274" y="441"/>
                  <a:pt x="274" y="441"/>
                </a:cubicBezTo>
                <a:cubicBezTo>
                  <a:pt x="274" y="441"/>
                  <a:pt x="274" y="440"/>
                  <a:pt x="274" y="440"/>
                </a:cubicBezTo>
                <a:cubicBezTo>
                  <a:pt x="274" y="440"/>
                  <a:pt x="275" y="440"/>
                  <a:pt x="275" y="440"/>
                </a:cubicBezTo>
                <a:cubicBezTo>
                  <a:pt x="281" y="440"/>
                  <a:pt x="288" y="440"/>
                  <a:pt x="294" y="440"/>
                </a:cubicBezTo>
                <a:cubicBezTo>
                  <a:pt x="294" y="441"/>
                  <a:pt x="295" y="441"/>
                  <a:pt x="295" y="442"/>
                </a:cubicBezTo>
                <a:cubicBezTo>
                  <a:pt x="294" y="443"/>
                  <a:pt x="292" y="442"/>
                  <a:pt x="291" y="442"/>
                </a:cubicBezTo>
                <a:cubicBezTo>
                  <a:pt x="291" y="442"/>
                  <a:pt x="290" y="443"/>
                  <a:pt x="290" y="443"/>
                </a:cubicBezTo>
                <a:cubicBezTo>
                  <a:pt x="290" y="444"/>
                  <a:pt x="290" y="444"/>
                  <a:pt x="290" y="444"/>
                </a:cubicBezTo>
                <a:cubicBezTo>
                  <a:pt x="291" y="444"/>
                  <a:pt x="292" y="443"/>
                  <a:pt x="292" y="443"/>
                </a:cubicBezTo>
                <a:cubicBezTo>
                  <a:pt x="293" y="444"/>
                  <a:pt x="294" y="444"/>
                  <a:pt x="295" y="445"/>
                </a:cubicBezTo>
                <a:cubicBezTo>
                  <a:pt x="295" y="445"/>
                  <a:pt x="295" y="445"/>
                  <a:pt x="295" y="445"/>
                </a:cubicBezTo>
                <a:cubicBezTo>
                  <a:pt x="296" y="445"/>
                  <a:pt x="296" y="445"/>
                  <a:pt x="296" y="445"/>
                </a:cubicBezTo>
                <a:cubicBezTo>
                  <a:pt x="296" y="445"/>
                  <a:pt x="297" y="444"/>
                  <a:pt x="296" y="444"/>
                </a:cubicBezTo>
                <a:cubicBezTo>
                  <a:pt x="296" y="443"/>
                  <a:pt x="295" y="442"/>
                  <a:pt x="296" y="441"/>
                </a:cubicBezTo>
                <a:cubicBezTo>
                  <a:pt x="296" y="440"/>
                  <a:pt x="296" y="440"/>
                  <a:pt x="297" y="440"/>
                </a:cubicBezTo>
                <a:cubicBezTo>
                  <a:pt x="297" y="440"/>
                  <a:pt x="297" y="441"/>
                  <a:pt x="298" y="441"/>
                </a:cubicBezTo>
                <a:cubicBezTo>
                  <a:pt x="298" y="441"/>
                  <a:pt x="299" y="441"/>
                  <a:pt x="299" y="441"/>
                </a:cubicBezTo>
                <a:cubicBezTo>
                  <a:pt x="300" y="440"/>
                  <a:pt x="302" y="441"/>
                  <a:pt x="303" y="440"/>
                </a:cubicBezTo>
                <a:cubicBezTo>
                  <a:pt x="304" y="441"/>
                  <a:pt x="305" y="441"/>
                  <a:pt x="305" y="442"/>
                </a:cubicBezTo>
                <a:cubicBezTo>
                  <a:pt x="305" y="442"/>
                  <a:pt x="304" y="442"/>
                  <a:pt x="304" y="443"/>
                </a:cubicBezTo>
                <a:cubicBezTo>
                  <a:pt x="305" y="444"/>
                  <a:pt x="306" y="444"/>
                  <a:pt x="307" y="444"/>
                </a:cubicBezTo>
                <a:cubicBezTo>
                  <a:pt x="308" y="444"/>
                  <a:pt x="308" y="444"/>
                  <a:pt x="307" y="444"/>
                </a:cubicBezTo>
                <a:cubicBezTo>
                  <a:pt x="307" y="444"/>
                  <a:pt x="307" y="444"/>
                  <a:pt x="307" y="444"/>
                </a:cubicBezTo>
                <a:cubicBezTo>
                  <a:pt x="307" y="444"/>
                  <a:pt x="307" y="444"/>
                  <a:pt x="307" y="444"/>
                </a:cubicBezTo>
                <a:cubicBezTo>
                  <a:pt x="307" y="445"/>
                  <a:pt x="307" y="445"/>
                  <a:pt x="307" y="445"/>
                </a:cubicBezTo>
                <a:cubicBezTo>
                  <a:pt x="308" y="445"/>
                  <a:pt x="308" y="445"/>
                  <a:pt x="307" y="444"/>
                </a:cubicBezTo>
                <a:moveTo>
                  <a:pt x="244" y="443"/>
                </a:moveTo>
                <a:cubicBezTo>
                  <a:pt x="244" y="443"/>
                  <a:pt x="244" y="442"/>
                  <a:pt x="244" y="442"/>
                </a:cubicBezTo>
                <a:cubicBezTo>
                  <a:pt x="244" y="442"/>
                  <a:pt x="244" y="443"/>
                  <a:pt x="243" y="443"/>
                </a:cubicBezTo>
                <a:cubicBezTo>
                  <a:pt x="243" y="443"/>
                  <a:pt x="244" y="443"/>
                  <a:pt x="244" y="443"/>
                </a:cubicBezTo>
                <a:cubicBezTo>
                  <a:pt x="244" y="443"/>
                  <a:pt x="244" y="443"/>
                  <a:pt x="244" y="443"/>
                </a:cubicBezTo>
                <a:moveTo>
                  <a:pt x="507" y="375"/>
                </a:moveTo>
                <a:cubicBezTo>
                  <a:pt x="506" y="375"/>
                  <a:pt x="506" y="374"/>
                  <a:pt x="506" y="374"/>
                </a:cubicBezTo>
                <a:cubicBezTo>
                  <a:pt x="505" y="373"/>
                  <a:pt x="505" y="373"/>
                  <a:pt x="506" y="372"/>
                </a:cubicBezTo>
                <a:cubicBezTo>
                  <a:pt x="506" y="371"/>
                  <a:pt x="506" y="371"/>
                  <a:pt x="506" y="371"/>
                </a:cubicBezTo>
                <a:cubicBezTo>
                  <a:pt x="506" y="371"/>
                  <a:pt x="505" y="371"/>
                  <a:pt x="505" y="371"/>
                </a:cubicBezTo>
                <a:cubicBezTo>
                  <a:pt x="506" y="370"/>
                  <a:pt x="506" y="370"/>
                  <a:pt x="507" y="369"/>
                </a:cubicBezTo>
                <a:cubicBezTo>
                  <a:pt x="516" y="369"/>
                  <a:pt x="525" y="369"/>
                  <a:pt x="534" y="369"/>
                </a:cubicBezTo>
                <a:cubicBezTo>
                  <a:pt x="535" y="369"/>
                  <a:pt x="535" y="369"/>
                  <a:pt x="536" y="368"/>
                </a:cubicBezTo>
                <a:cubicBezTo>
                  <a:pt x="536" y="369"/>
                  <a:pt x="537" y="369"/>
                  <a:pt x="537" y="369"/>
                </a:cubicBezTo>
                <a:cubicBezTo>
                  <a:pt x="542" y="369"/>
                  <a:pt x="542" y="369"/>
                  <a:pt x="542" y="369"/>
                </a:cubicBezTo>
                <a:cubicBezTo>
                  <a:pt x="542" y="369"/>
                  <a:pt x="542" y="369"/>
                  <a:pt x="542" y="368"/>
                </a:cubicBezTo>
                <a:cubicBezTo>
                  <a:pt x="544" y="368"/>
                  <a:pt x="545" y="368"/>
                  <a:pt x="547" y="369"/>
                </a:cubicBezTo>
                <a:cubicBezTo>
                  <a:pt x="548" y="369"/>
                  <a:pt x="548" y="369"/>
                  <a:pt x="549" y="369"/>
                </a:cubicBezTo>
                <a:cubicBezTo>
                  <a:pt x="550" y="370"/>
                  <a:pt x="551" y="367"/>
                  <a:pt x="552" y="368"/>
                </a:cubicBezTo>
                <a:cubicBezTo>
                  <a:pt x="553" y="370"/>
                  <a:pt x="555" y="369"/>
                  <a:pt x="556" y="369"/>
                </a:cubicBezTo>
                <a:cubicBezTo>
                  <a:pt x="557" y="369"/>
                  <a:pt x="558" y="369"/>
                  <a:pt x="560" y="369"/>
                </a:cubicBezTo>
                <a:cubicBezTo>
                  <a:pt x="561" y="369"/>
                  <a:pt x="561" y="370"/>
                  <a:pt x="562" y="371"/>
                </a:cubicBezTo>
                <a:cubicBezTo>
                  <a:pt x="561" y="371"/>
                  <a:pt x="561" y="371"/>
                  <a:pt x="560" y="371"/>
                </a:cubicBezTo>
                <a:cubicBezTo>
                  <a:pt x="561" y="372"/>
                  <a:pt x="562" y="373"/>
                  <a:pt x="562" y="374"/>
                </a:cubicBezTo>
                <a:cubicBezTo>
                  <a:pt x="562" y="374"/>
                  <a:pt x="562" y="375"/>
                  <a:pt x="561" y="375"/>
                </a:cubicBezTo>
                <a:cubicBezTo>
                  <a:pt x="559" y="375"/>
                  <a:pt x="556" y="375"/>
                  <a:pt x="554" y="375"/>
                </a:cubicBezTo>
                <a:cubicBezTo>
                  <a:pt x="553" y="375"/>
                  <a:pt x="551" y="374"/>
                  <a:pt x="550" y="376"/>
                </a:cubicBezTo>
                <a:cubicBezTo>
                  <a:pt x="550" y="376"/>
                  <a:pt x="549" y="376"/>
                  <a:pt x="548" y="376"/>
                </a:cubicBezTo>
                <a:cubicBezTo>
                  <a:pt x="542" y="376"/>
                  <a:pt x="535" y="376"/>
                  <a:pt x="528" y="376"/>
                </a:cubicBezTo>
                <a:cubicBezTo>
                  <a:pt x="527" y="376"/>
                  <a:pt x="527" y="376"/>
                  <a:pt x="526" y="375"/>
                </a:cubicBezTo>
                <a:cubicBezTo>
                  <a:pt x="524" y="374"/>
                  <a:pt x="523" y="375"/>
                  <a:pt x="521" y="375"/>
                </a:cubicBezTo>
                <a:cubicBezTo>
                  <a:pt x="520" y="376"/>
                  <a:pt x="519" y="376"/>
                  <a:pt x="518" y="375"/>
                </a:cubicBezTo>
                <a:cubicBezTo>
                  <a:pt x="517" y="375"/>
                  <a:pt x="517" y="375"/>
                  <a:pt x="516" y="375"/>
                </a:cubicBezTo>
                <a:cubicBezTo>
                  <a:pt x="513" y="375"/>
                  <a:pt x="510" y="375"/>
                  <a:pt x="507" y="375"/>
                </a:cubicBezTo>
                <a:moveTo>
                  <a:pt x="277" y="417"/>
                </a:moveTo>
                <a:cubicBezTo>
                  <a:pt x="276" y="416"/>
                  <a:pt x="275" y="416"/>
                  <a:pt x="275" y="415"/>
                </a:cubicBezTo>
                <a:cubicBezTo>
                  <a:pt x="275" y="413"/>
                  <a:pt x="275" y="411"/>
                  <a:pt x="275" y="408"/>
                </a:cubicBezTo>
                <a:cubicBezTo>
                  <a:pt x="275" y="407"/>
                  <a:pt x="275" y="405"/>
                  <a:pt x="275" y="403"/>
                </a:cubicBezTo>
                <a:cubicBezTo>
                  <a:pt x="275" y="402"/>
                  <a:pt x="274" y="400"/>
                  <a:pt x="276" y="399"/>
                </a:cubicBezTo>
                <a:cubicBezTo>
                  <a:pt x="276" y="397"/>
                  <a:pt x="276" y="395"/>
                  <a:pt x="276" y="394"/>
                </a:cubicBezTo>
                <a:cubicBezTo>
                  <a:pt x="276" y="393"/>
                  <a:pt x="276" y="393"/>
                  <a:pt x="276" y="393"/>
                </a:cubicBezTo>
                <a:cubicBezTo>
                  <a:pt x="276" y="393"/>
                  <a:pt x="276" y="392"/>
                  <a:pt x="277" y="392"/>
                </a:cubicBezTo>
                <a:cubicBezTo>
                  <a:pt x="277" y="391"/>
                  <a:pt x="277" y="391"/>
                  <a:pt x="277" y="390"/>
                </a:cubicBezTo>
                <a:cubicBezTo>
                  <a:pt x="278" y="389"/>
                  <a:pt x="280" y="387"/>
                  <a:pt x="282" y="385"/>
                </a:cubicBezTo>
                <a:cubicBezTo>
                  <a:pt x="283" y="385"/>
                  <a:pt x="285" y="386"/>
                  <a:pt x="287" y="385"/>
                </a:cubicBezTo>
                <a:cubicBezTo>
                  <a:pt x="288" y="385"/>
                  <a:pt x="289" y="386"/>
                  <a:pt x="290" y="386"/>
                </a:cubicBezTo>
                <a:cubicBezTo>
                  <a:pt x="291" y="386"/>
                  <a:pt x="291" y="387"/>
                  <a:pt x="291" y="387"/>
                </a:cubicBezTo>
                <a:cubicBezTo>
                  <a:pt x="292" y="389"/>
                  <a:pt x="293" y="389"/>
                  <a:pt x="293" y="391"/>
                </a:cubicBezTo>
                <a:cubicBezTo>
                  <a:pt x="293" y="392"/>
                  <a:pt x="293" y="392"/>
                  <a:pt x="293" y="393"/>
                </a:cubicBezTo>
                <a:cubicBezTo>
                  <a:pt x="294" y="394"/>
                  <a:pt x="294" y="396"/>
                  <a:pt x="292" y="397"/>
                </a:cubicBezTo>
                <a:cubicBezTo>
                  <a:pt x="288" y="397"/>
                  <a:pt x="288" y="397"/>
                  <a:pt x="288" y="397"/>
                </a:cubicBezTo>
                <a:cubicBezTo>
                  <a:pt x="288" y="396"/>
                  <a:pt x="288" y="396"/>
                  <a:pt x="288" y="396"/>
                </a:cubicBezTo>
                <a:cubicBezTo>
                  <a:pt x="288" y="395"/>
                  <a:pt x="287" y="392"/>
                  <a:pt x="286" y="391"/>
                </a:cubicBezTo>
                <a:cubicBezTo>
                  <a:pt x="285" y="391"/>
                  <a:pt x="285" y="391"/>
                  <a:pt x="284" y="391"/>
                </a:cubicBezTo>
                <a:cubicBezTo>
                  <a:pt x="283" y="392"/>
                  <a:pt x="282" y="394"/>
                  <a:pt x="282" y="396"/>
                </a:cubicBezTo>
                <a:cubicBezTo>
                  <a:pt x="282" y="397"/>
                  <a:pt x="282" y="397"/>
                  <a:pt x="282" y="398"/>
                </a:cubicBezTo>
                <a:cubicBezTo>
                  <a:pt x="282" y="399"/>
                  <a:pt x="282" y="400"/>
                  <a:pt x="281" y="401"/>
                </a:cubicBezTo>
                <a:cubicBezTo>
                  <a:pt x="281" y="401"/>
                  <a:pt x="281" y="402"/>
                  <a:pt x="282" y="402"/>
                </a:cubicBezTo>
                <a:cubicBezTo>
                  <a:pt x="282" y="403"/>
                  <a:pt x="282" y="403"/>
                  <a:pt x="282" y="403"/>
                </a:cubicBezTo>
                <a:cubicBezTo>
                  <a:pt x="282" y="405"/>
                  <a:pt x="283" y="406"/>
                  <a:pt x="281" y="408"/>
                </a:cubicBezTo>
                <a:cubicBezTo>
                  <a:pt x="281" y="408"/>
                  <a:pt x="281" y="409"/>
                  <a:pt x="281" y="410"/>
                </a:cubicBezTo>
                <a:cubicBezTo>
                  <a:pt x="282" y="411"/>
                  <a:pt x="282" y="412"/>
                  <a:pt x="282" y="413"/>
                </a:cubicBezTo>
                <a:cubicBezTo>
                  <a:pt x="282" y="415"/>
                  <a:pt x="282" y="416"/>
                  <a:pt x="282" y="417"/>
                </a:cubicBezTo>
                <a:cubicBezTo>
                  <a:pt x="282" y="418"/>
                  <a:pt x="281" y="418"/>
                  <a:pt x="280" y="419"/>
                </a:cubicBezTo>
                <a:cubicBezTo>
                  <a:pt x="281" y="419"/>
                  <a:pt x="281" y="420"/>
                  <a:pt x="282" y="420"/>
                </a:cubicBezTo>
                <a:cubicBezTo>
                  <a:pt x="282" y="420"/>
                  <a:pt x="282" y="421"/>
                  <a:pt x="282" y="421"/>
                </a:cubicBezTo>
                <a:cubicBezTo>
                  <a:pt x="282" y="422"/>
                  <a:pt x="282" y="422"/>
                  <a:pt x="281" y="423"/>
                </a:cubicBezTo>
                <a:cubicBezTo>
                  <a:pt x="282" y="423"/>
                  <a:pt x="282" y="423"/>
                  <a:pt x="282" y="424"/>
                </a:cubicBezTo>
                <a:cubicBezTo>
                  <a:pt x="282" y="424"/>
                  <a:pt x="282" y="424"/>
                  <a:pt x="281" y="424"/>
                </a:cubicBezTo>
                <a:cubicBezTo>
                  <a:pt x="281" y="425"/>
                  <a:pt x="281" y="425"/>
                  <a:pt x="280" y="424"/>
                </a:cubicBezTo>
                <a:cubicBezTo>
                  <a:pt x="280" y="424"/>
                  <a:pt x="279" y="424"/>
                  <a:pt x="278" y="424"/>
                </a:cubicBezTo>
                <a:cubicBezTo>
                  <a:pt x="278" y="424"/>
                  <a:pt x="277" y="423"/>
                  <a:pt x="278" y="423"/>
                </a:cubicBezTo>
                <a:cubicBezTo>
                  <a:pt x="278" y="422"/>
                  <a:pt x="278" y="422"/>
                  <a:pt x="279" y="422"/>
                </a:cubicBezTo>
                <a:cubicBezTo>
                  <a:pt x="279" y="421"/>
                  <a:pt x="280" y="422"/>
                  <a:pt x="280" y="421"/>
                </a:cubicBezTo>
                <a:cubicBezTo>
                  <a:pt x="280" y="420"/>
                  <a:pt x="279" y="420"/>
                  <a:pt x="278" y="420"/>
                </a:cubicBezTo>
                <a:cubicBezTo>
                  <a:pt x="277" y="420"/>
                  <a:pt x="277" y="419"/>
                  <a:pt x="277" y="418"/>
                </a:cubicBezTo>
                <a:cubicBezTo>
                  <a:pt x="277" y="418"/>
                  <a:pt x="277" y="417"/>
                  <a:pt x="277" y="417"/>
                </a:cubicBezTo>
                <a:moveTo>
                  <a:pt x="298" y="423"/>
                </a:moveTo>
                <a:cubicBezTo>
                  <a:pt x="298" y="422"/>
                  <a:pt x="297" y="422"/>
                  <a:pt x="296" y="421"/>
                </a:cubicBezTo>
                <a:cubicBezTo>
                  <a:pt x="296" y="418"/>
                  <a:pt x="296" y="418"/>
                  <a:pt x="296" y="418"/>
                </a:cubicBezTo>
                <a:cubicBezTo>
                  <a:pt x="296" y="415"/>
                  <a:pt x="296" y="415"/>
                  <a:pt x="296" y="415"/>
                </a:cubicBezTo>
                <a:cubicBezTo>
                  <a:pt x="296" y="411"/>
                  <a:pt x="296" y="411"/>
                  <a:pt x="296" y="411"/>
                </a:cubicBezTo>
                <a:cubicBezTo>
                  <a:pt x="296" y="410"/>
                  <a:pt x="296" y="409"/>
                  <a:pt x="296" y="408"/>
                </a:cubicBezTo>
                <a:cubicBezTo>
                  <a:pt x="297" y="407"/>
                  <a:pt x="296" y="406"/>
                  <a:pt x="297" y="405"/>
                </a:cubicBezTo>
                <a:cubicBezTo>
                  <a:pt x="297" y="404"/>
                  <a:pt x="296" y="403"/>
                  <a:pt x="296" y="402"/>
                </a:cubicBezTo>
                <a:cubicBezTo>
                  <a:pt x="297" y="401"/>
                  <a:pt x="296" y="400"/>
                  <a:pt x="296" y="399"/>
                </a:cubicBezTo>
                <a:cubicBezTo>
                  <a:pt x="296" y="395"/>
                  <a:pt x="296" y="395"/>
                  <a:pt x="296" y="395"/>
                </a:cubicBezTo>
                <a:cubicBezTo>
                  <a:pt x="296" y="392"/>
                  <a:pt x="296" y="392"/>
                  <a:pt x="296" y="392"/>
                </a:cubicBezTo>
                <a:cubicBezTo>
                  <a:pt x="296" y="389"/>
                  <a:pt x="296" y="389"/>
                  <a:pt x="296" y="389"/>
                </a:cubicBezTo>
                <a:cubicBezTo>
                  <a:pt x="296" y="386"/>
                  <a:pt x="296" y="386"/>
                  <a:pt x="296" y="386"/>
                </a:cubicBezTo>
                <a:cubicBezTo>
                  <a:pt x="298" y="385"/>
                  <a:pt x="298" y="385"/>
                  <a:pt x="299" y="385"/>
                </a:cubicBezTo>
                <a:cubicBezTo>
                  <a:pt x="300" y="385"/>
                  <a:pt x="301" y="385"/>
                  <a:pt x="301" y="386"/>
                </a:cubicBezTo>
                <a:cubicBezTo>
                  <a:pt x="303" y="386"/>
                  <a:pt x="305" y="387"/>
                  <a:pt x="307" y="386"/>
                </a:cubicBezTo>
                <a:cubicBezTo>
                  <a:pt x="308" y="385"/>
                  <a:pt x="309" y="385"/>
                  <a:pt x="310" y="385"/>
                </a:cubicBezTo>
                <a:cubicBezTo>
                  <a:pt x="311" y="385"/>
                  <a:pt x="311" y="386"/>
                  <a:pt x="312" y="387"/>
                </a:cubicBezTo>
                <a:cubicBezTo>
                  <a:pt x="312" y="387"/>
                  <a:pt x="311" y="388"/>
                  <a:pt x="311" y="388"/>
                </a:cubicBezTo>
                <a:cubicBezTo>
                  <a:pt x="311" y="389"/>
                  <a:pt x="310" y="389"/>
                  <a:pt x="310" y="391"/>
                </a:cubicBezTo>
                <a:cubicBezTo>
                  <a:pt x="309" y="391"/>
                  <a:pt x="307" y="391"/>
                  <a:pt x="306" y="391"/>
                </a:cubicBezTo>
                <a:cubicBezTo>
                  <a:pt x="305" y="391"/>
                  <a:pt x="304" y="391"/>
                  <a:pt x="304" y="391"/>
                </a:cubicBezTo>
                <a:cubicBezTo>
                  <a:pt x="303" y="391"/>
                  <a:pt x="303" y="392"/>
                  <a:pt x="302" y="392"/>
                </a:cubicBezTo>
                <a:cubicBezTo>
                  <a:pt x="302" y="393"/>
                  <a:pt x="303" y="393"/>
                  <a:pt x="303" y="393"/>
                </a:cubicBezTo>
                <a:cubicBezTo>
                  <a:pt x="302" y="394"/>
                  <a:pt x="301" y="395"/>
                  <a:pt x="303" y="396"/>
                </a:cubicBezTo>
                <a:cubicBezTo>
                  <a:pt x="303" y="396"/>
                  <a:pt x="303" y="397"/>
                  <a:pt x="303" y="397"/>
                </a:cubicBezTo>
                <a:cubicBezTo>
                  <a:pt x="303" y="399"/>
                  <a:pt x="303" y="402"/>
                  <a:pt x="303" y="404"/>
                </a:cubicBezTo>
                <a:cubicBezTo>
                  <a:pt x="305" y="405"/>
                  <a:pt x="307" y="404"/>
                  <a:pt x="309" y="404"/>
                </a:cubicBezTo>
                <a:cubicBezTo>
                  <a:pt x="309" y="405"/>
                  <a:pt x="307" y="405"/>
                  <a:pt x="308" y="406"/>
                </a:cubicBezTo>
                <a:cubicBezTo>
                  <a:pt x="309" y="407"/>
                  <a:pt x="309" y="408"/>
                  <a:pt x="309" y="409"/>
                </a:cubicBezTo>
                <a:cubicBezTo>
                  <a:pt x="307" y="409"/>
                  <a:pt x="305" y="409"/>
                  <a:pt x="303" y="409"/>
                </a:cubicBezTo>
                <a:cubicBezTo>
                  <a:pt x="303" y="409"/>
                  <a:pt x="303" y="409"/>
                  <a:pt x="303" y="409"/>
                </a:cubicBezTo>
                <a:cubicBezTo>
                  <a:pt x="303" y="410"/>
                  <a:pt x="303" y="410"/>
                  <a:pt x="303" y="410"/>
                </a:cubicBezTo>
                <a:cubicBezTo>
                  <a:pt x="303" y="424"/>
                  <a:pt x="303" y="424"/>
                  <a:pt x="303" y="424"/>
                </a:cubicBezTo>
                <a:cubicBezTo>
                  <a:pt x="303" y="424"/>
                  <a:pt x="302" y="424"/>
                  <a:pt x="302" y="424"/>
                </a:cubicBezTo>
                <a:cubicBezTo>
                  <a:pt x="301" y="423"/>
                  <a:pt x="300" y="423"/>
                  <a:pt x="298" y="423"/>
                </a:cubicBezTo>
                <a:moveTo>
                  <a:pt x="299" y="391"/>
                </a:moveTo>
                <a:cubicBezTo>
                  <a:pt x="299" y="391"/>
                  <a:pt x="299" y="391"/>
                  <a:pt x="299" y="391"/>
                </a:cubicBezTo>
                <a:cubicBezTo>
                  <a:pt x="299" y="391"/>
                  <a:pt x="299" y="391"/>
                  <a:pt x="298" y="391"/>
                </a:cubicBezTo>
                <a:cubicBezTo>
                  <a:pt x="298" y="392"/>
                  <a:pt x="299" y="392"/>
                  <a:pt x="299" y="392"/>
                </a:cubicBezTo>
                <a:cubicBezTo>
                  <a:pt x="299" y="392"/>
                  <a:pt x="299" y="392"/>
                  <a:pt x="299" y="391"/>
                </a:cubicBezTo>
                <a:moveTo>
                  <a:pt x="300" y="408"/>
                </a:moveTo>
                <a:cubicBezTo>
                  <a:pt x="300" y="407"/>
                  <a:pt x="300" y="407"/>
                  <a:pt x="300" y="407"/>
                </a:cubicBezTo>
                <a:cubicBezTo>
                  <a:pt x="300" y="407"/>
                  <a:pt x="299" y="407"/>
                  <a:pt x="299" y="407"/>
                </a:cubicBezTo>
                <a:cubicBezTo>
                  <a:pt x="300" y="408"/>
                  <a:pt x="300" y="408"/>
                  <a:pt x="300" y="408"/>
                </a:cubicBezTo>
                <a:cubicBezTo>
                  <a:pt x="300" y="408"/>
                  <a:pt x="300" y="408"/>
                  <a:pt x="300" y="408"/>
                </a:cubicBezTo>
                <a:moveTo>
                  <a:pt x="298" y="399"/>
                </a:moveTo>
                <a:cubicBezTo>
                  <a:pt x="298" y="400"/>
                  <a:pt x="298" y="400"/>
                  <a:pt x="298" y="400"/>
                </a:cubicBezTo>
                <a:cubicBezTo>
                  <a:pt x="298" y="400"/>
                  <a:pt x="298" y="400"/>
                  <a:pt x="298" y="400"/>
                </a:cubicBezTo>
                <a:cubicBezTo>
                  <a:pt x="298" y="400"/>
                  <a:pt x="298" y="400"/>
                  <a:pt x="298" y="400"/>
                </a:cubicBezTo>
                <a:cubicBezTo>
                  <a:pt x="298" y="400"/>
                  <a:pt x="298" y="400"/>
                  <a:pt x="298" y="399"/>
                </a:cubicBezTo>
                <a:moveTo>
                  <a:pt x="245" y="430"/>
                </a:moveTo>
                <a:cubicBezTo>
                  <a:pt x="240" y="430"/>
                  <a:pt x="240" y="430"/>
                  <a:pt x="240" y="430"/>
                </a:cubicBezTo>
                <a:cubicBezTo>
                  <a:pt x="239" y="429"/>
                  <a:pt x="239" y="428"/>
                  <a:pt x="239" y="427"/>
                </a:cubicBezTo>
                <a:cubicBezTo>
                  <a:pt x="239" y="413"/>
                  <a:pt x="239" y="399"/>
                  <a:pt x="239" y="386"/>
                </a:cubicBezTo>
                <a:cubicBezTo>
                  <a:pt x="240" y="385"/>
                  <a:pt x="241" y="385"/>
                  <a:pt x="242" y="385"/>
                </a:cubicBezTo>
                <a:cubicBezTo>
                  <a:pt x="243" y="385"/>
                  <a:pt x="244" y="385"/>
                  <a:pt x="245" y="385"/>
                </a:cubicBezTo>
                <a:cubicBezTo>
                  <a:pt x="245" y="386"/>
                  <a:pt x="245" y="386"/>
                  <a:pt x="245" y="386"/>
                </a:cubicBezTo>
                <a:cubicBezTo>
                  <a:pt x="245" y="400"/>
                  <a:pt x="245" y="415"/>
                  <a:pt x="245" y="429"/>
                </a:cubicBezTo>
                <a:cubicBezTo>
                  <a:pt x="245" y="429"/>
                  <a:pt x="245" y="430"/>
                  <a:pt x="245" y="430"/>
                </a:cubicBezTo>
                <a:moveTo>
                  <a:pt x="225" y="402"/>
                </a:moveTo>
                <a:cubicBezTo>
                  <a:pt x="226" y="402"/>
                  <a:pt x="226" y="403"/>
                  <a:pt x="227" y="404"/>
                </a:cubicBezTo>
                <a:cubicBezTo>
                  <a:pt x="228" y="404"/>
                  <a:pt x="228" y="404"/>
                  <a:pt x="229" y="405"/>
                </a:cubicBezTo>
                <a:cubicBezTo>
                  <a:pt x="230" y="405"/>
                  <a:pt x="230" y="406"/>
                  <a:pt x="230" y="406"/>
                </a:cubicBezTo>
                <a:cubicBezTo>
                  <a:pt x="231" y="406"/>
                  <a:pt x="231" y="406"/>
                  <a:pt x="231" y="407"/>
                </a:cubicBezTo>
                <a:cubicBezTo>
                  <a:pt x="231" y="408"/>
                  <a:pt x="233" y="409"/>
                  <a:pt x="233" y="410"/>
                </a:cubicBezTo>
                <a:cubicBezTo>
                  <a:pt x="233" y="411"/>
                  <a:pt x="234" y="412"/>
                  <a:pt x="234" y="413"/>
                </a:cubicBezTo>
                <a:cubicBezTo>
                  <a:pt x="234" y="414"/>
                  <a:pt x="235" y="415"/>
                  <a:pt x="235" y="416"/>
                </a:cubicBezTo>
                <a:cubicBezTo>
                  <a:pt x="235" y="416"/>
                  <a:pt x="235" y="417"/>
                  <a:pt x="235" y="418"/>
                </a:cubicBezTo>
                <a:cubicBezTo>
                  <a:pt x="235" y="419"/>
                  <a:pt x="235" y="420"/>
                  <a:pt x="234" y="421"/>
                </a:cubicBezTo>
                <a:cubicBezTo>
                  <a:pt x="233" y="422"/>
                  <a:pt x="234" y="424"/>
                  <a:pt x="234" y="425"/>
                </a:cubicBezTo>
                <a:cubicBezTo>
                  <a:pt x="234" y="425"/>
                  <a:pt x="233" y="425"/>
                  <a:pt x="233" y="425"/>
                </a:cubicBezTo>
                <a:cubicBezTo>
                  <a:pt x="233" y="426"/>
                  <a:pt x="232" y="427"/>
                  <a:pt x="232" y="428"/>
                </a:cubicBezTo>
                <a:cubicBezTo>
                  <a:pt x="232" y="429"/>
                  <a:pt x="231" y="429"/>
                  <a:pt x="231" y="429"/>
                </a:cubicBezTo>
                <a:cubicBezTo>
                  <a:pt x="230" y="429"/>
                  <a:pt x="229" y="430"/>
                  <a:pt x="228" y="430"/>
                </a:cubicBezTo>
                <a:cubicBezTo>
                  <a:pt x="227" y="431"/>
                  <a:pt x="226" y="431"/>
                  <a:pt x="224" y="430"/>
                </a:cubicBezTo>
                <a:cubicBezTo>
                  <a:pt x="223" y="430"/>
                  <a:pt x="222" y="429"/>
                  <a:pt x="220" y="429"/>
                </a:cubicBezTo>
                <a:cubicBezTo>
                  <a:pt x="220" y="429"/>
                  <a:pt x="220" y="429"/>
                  <a:pt x="220" y="428"/>
                </a:cubicBezTo>
                <a:cubicBezTo>
                  <a:pt x="220" y="427"/>
                  <a:pt x="218" y="426"/>
                  <a:pt x="219" y="425"/>
                </a:cubicBezTo>
                <a:cubicBezTo>
                  <a:pt x="220" y="425"/>
                  <a:pt x="220" y="424"/>
                  <a:pt x="221" y="424"/>
                </a:cubicBezTo>
                <a:cubicBezTo>
                  <a:pt x="220" y="423"/>
                  <a:pt x="220" y="423"/>
                  <a:pt x="219" y="422"/>
                </a:cubicBezTo>
                <a:cubicBezTo>
                  <a:pt x="218" y="423"/>
                  <a:pt x="219" y="424"/>
                  <a:pt x="219" y="425"/>
                </a:cubicBezTo>
                <a:cubicBezTo>
                  <a:pt x="218" y="425"/>
                  <a:pt x="217" y="423"/>
                  <a:pt x="217" y="422"/>
                </a:cubicBezTo>
                <a:cubicBezTo>
                  <a:pt x="217" y="422"/>
                  <a:pt x="217" y="422"/>
                  <a:pt x="218" y="422"/>
                </a:cubicBezTo>
                <a:cubicBezTo>
                  <a:pt x="218" y="422"/>
                  <a:pt x="217" y="421"/>
                  <a:pt x="217" y="421"/>
                </a:cubicBezTo>
                <a:cubicBezTo>
                  <a:pt x="217" y="421"/>
                  <a:pt x="217" y="420"/>
                  <a:pt x="217" y="420"/>
                </a:cubicBezTo>
                <a:cubicBezTo>
                  <a:pt x="217" y="419"/>
                  <a:pt x="218" y="419"/>
                  <a:pt x="218" y="420"/>
                </a:cubicBezTo>
                <a:cubicBezTo>
                  <a:pt x="219" y="421"/>
                  <a:pt x="220" y="420"/>
                  <a:pt x="221" y="419"/>
                </a:cubicBezTo>
                <a:cubicBezTo>
                  <a:pt x="221" y="419"/>
                  <a:pt x="222" y="420"/>
                  <a:pt x="222" y="420"/>
                </a:cubicBezTo>
                <a:cubicBezTo>
                  <a:pt x="223" y="421"/>
                  <a:pt x="222" y="422"/>
                  <a:pt x="222" y="423"/>
                </a:cubicBezTo>
                <a:cubicBezTo>
                  <a:pt x="223" y="423"/>
                  <a:pt x="224" y="423"/>
                  <a:pt x="224" y="423"/>
                </a:cubicBezTo>
                <a:cubicBezTo>
                  <a:pt x="224" y="423"/>
                  <a:pt x="225" y="424"/>
                  <a:pt x="225" y="424"/>
                </a:cubicBezTo>
                <a:cubicBezTo>
                  <a:pt x="226" y="424"/>
                  <a:pt x="227" y="423"/>
                  <a:pt x="227" y="422"/>
                </a:cubicBezTo>
                <a:cubicBezTo>
                  <a:pt x="228" y="421"/>
                  <a:pt x="229" y="420"/>
                  <a:pt x="228" y="419"/>
                </a:cubicBezTo>
                <a:cubicBezTo>
                  <a:pt x="228" y="418"/>
                  <a:pt x="228" y="417"/>
                  <a:pt x="228" y="417"/>
                </a:cubicBezTo>
                <a:cubicBezTo>
                  <a:pt x="228" y="416"/>
                  <a:pt x="228" y="415"/>
                  <a:pt x="227" y="414"/>
                </a:cubicBezTo>
                <a:cubicBezTo>
                  <a:pt x="228" y="413"/>
                  <a:pt x="226" y="412"/>
                  <a:pt x="226" y="411"/>
                </a:cubicBezTo>
                <a:cubicBezTo>
                  <a:pt x="226" y="411"/>
                  <a:pt x="225" y="410"/>
                  <a:pt x="225" y="409"/>
                </a:cubicBezTo>
                <a:cubicBezTo>
                  <a:pt x="225" y="409"/>
                  <a:pt x="225" y="409"/>
                  <a:pt x="225" y="409"/>
                </a:cubicBezTo>
                <a:cubicBezTo>
                  <a:pt x="226" y="409"/>
                  <a:pt x="226" y="409"/>
                  <a:pt x="226" y="409"/>
                </a:cubicBezTo>
                <a:cubicBezTo>
                  <a:pt x="226" y="408"/>
                  <a:pt x="226" y="408"/>
                  <a:pt x="226" y="408"/>
                </a:cubicBezTo>
                <a:cubicBezTo>
                  <a:pt x="225" y="408"/>
                  <a:pt x="224" y="408"/>
                  <a:pt x="223" y="409"/>
                </a:cubicBezTo>
                <a:cubicBezTo>
                  <a:pt x="223" y="409"/>
                  <a:pt x="223" y="409"/>
                  <a:pt x="223" y="408"/>
                </a:cubicBezTo>
                <a:cubicBezTo>
                  <a:pt x="223" y="407"/>
                  <a:pt x="222" y="407"/>
                  <a:pt x="221" y="407"/>
                </a:cubicBezTo>
                <a:cubicBezTo>
                  <a:pt x="221" y="407"/>
                  <a:pt x="221" y="407"/>
                  <a:pt x="221" y="407"/>
                </a:cubicBezTo>
                <a:cubicBezTo>
                  <a:pt x="221" y="405"/>
                  <a:pt x="219" y="405"/>
                  <a:pt x="219" y="404"/>
                </a:cubicBezTo>
                <a:cubicBezTo>
                  <a:pt x="219" y="403"/>
                  <a:pt x="219" y="402"/>
                  <a:pt x="220" y="403"/>
                </a:cubicBezTo>
                <a:cubicBezTo>
                  <a:pt x="220" y="403"/>
                  <a:pt x="220" y="402"/>
                  <a:pt x="220" y="402"/>
                </a:cubicBezTo>
                <a:cubicBezTo>
                  <a:pt x="220" y="402"/>
                  <a:pt x="220" y="402"/>
                  <a:pt x="220" y="402"/>
                </a:cubicBezTo>
                <a:cubicBezTo>
                  <a:pt x="220" y="402"/>
                  <a:pt x="220" y="403"/>
                  <a:pt x="220" y="403"/>
                </a:cubicBezTo>
                <a:cubicBezTo>
                  <a:pt x="220" y="403"/>
                  <a:pt x="220" y="403"/>
                  <a:pt x="220" y="403"/>
                </a:cubicBezTo>
                <a:cubicBezTo>
                  <a:pt x="220" y="403"/>
                  <a:pt x="220" y="403"/>
                  <a:pt x="220" y="403"/>
                </a:cubicBezTo>
                <a:cubicBezTo>
                  <a:pt x="220" y="402"/>
                  <a:pt x="220" y="401"/>
                  <a:pt x="220" y="400"/>
                </a:cubicBezTo>
                <a:cubicBezTo>
                  <a:pt x="221" y="400"/>
                  <a:pt x="221" y="400"/>
                  <a:pt x="222" y="401"/>
                </a:cubicBezTo>
                <a:cubicBezTo>
                  <a:pt x="223" y="402"/>
                  <a:pt x="223" y="402"/>
                  <a:pt x="224" y="402"/>
                </a:cubicBezTo>
                <a:cubicBezTo>
                  <a:pt x="224" y="403"/>
                  <a:pt x="225" y="403"/>
                  <a:pt x="225" y="403"/>
                </a:cubicBezTo>
                <a:cubicBezTo>
                  <a:pt x="225" y="403"/>
                  <a:pt x="225" y="403"/>
                  <a:pt x="225" y="402"/>
                </a:cubicBezTo>
                <a:moveTo>
                  <a:pt x="224" y="407"/>
                </a:moveTo>
                <a:cubicBezTo>
                  <a:pt x="224" y="407"/>
                  <a:pt x="224" y="407"/>
                  <a:pt x="224" y="407"/>
                </a:cubicBezTo>
                <a:cubicBezTo>
                  <a:pt x="224" y="407"/>
                  <a:pt x="224" y="407"/>
                  <a:pt x="224" y="406"/>
                </a:cubicBezTo>
                <a:cubicBezTo>
                  <a:pt x="224" y="406"/>
                  <a:pt x="224" y="406"/>
                  <a:pt x="224" y="406"/>
                </a:cubicBezTo>
                <a:cubicBezTo>
                  <a:pt x="224" y="406"/>
                  <a:pt x="224" y="407"/>
                  <a:pt x="224" y="407"/>
                </a:cubicBezTo>
                <a:moveTo>
                  <a:pt x="228" y="409"/>
                </a:moveTo>
                <a:cubicBezTo>
                  <a:pt x="228" y="409"/>
                  <a:pt x="228" y="409"/>
                  <a:pt x="228" y="409"/>
                </a:cubicBezTo>
                <a:cubicBezTo>
                  <a:pt x="228" y="409"/>
                  <a:pt x="227" y="409"/>
                  <a:pt x="227" y="410"/>
                </a:cubicBezTo>
                <a:cubicBezTo>
                  <a:pt x="227" y="410"/>
                  <a:pt x="228" y="410"/>
                  <a:pt x="228" y="410"/>
                </a:cubicBezTo>
                <a:cubicBezTo>
                  <a:pt x="228" y="410"/>
                  <a:pt x="228" y="410"/>
                  <a:pt x="228" y="409"/>
                </a:cubicBezTo>
                <a:moveTo>
                  <a:pt x="565" y="441"/>
                </a:moveTo>
                <a:cubicBezTo>
                  <a:pt x="565" y="441"/>
                  <a:pt x="565" y="441"/>
                  <a:pt x="565" y="441"/>
                </a:cubicBezTo>
                <a:cubicBezTo>
                  <a:pt x="566" y="440"/>
                  <a:pt x="566" y="440"/>
                  <a:pt x="567" y="441"/>
                </a:cubicBezTo>
                <a:cubicBezTo>
                  <a:pt x="567" y="441"/>
                  <a:pt x="568" y="441"/>
                  <a:pt x="568" y="442"/>
                </a:cubicBezTo>
                <a:cubicBezTo>
                  <a:pt x="567" y="442"/>
                  <a:pt x="566" y="442"/>
                  <a:pt x="565" y="442"/>
                </a:cubicBezTo>
                <a:cubicBezTo>
                  <a:pt x="566" y="443"/>
                  <a:pt x="566" y="444"/>
                  <a:pt x="566" y="446"/>
                </a:cubicBezTo>
                <a:cubicBezTo>
                  <a:pt x="565" y="446"/>
                  <a:pt x="565" y="446"/>
                  <a:pt x="565" y="446"/>
                </a:cubicBezTo>
                <a:cubicBezTo>
                  <a:pt x="563" y="446"/>
                  <a:pt x="560" y="446"/>
                  <a:pt x="558" y="446"/>
                </a:cubicBezTo>
                <a:cubicBezTo>
                  <a:pt x="557" y="446"/>
                  <a:pt x="555" y="445"/>
                  <a:pt x="554" y="447"/>
                </a:cubicBezTo>
                <a:cubicBezTo>
                  <a:pt x="553" y="447"/>
                  <a:pt x="552" y="447"/>
                  <a:pt x="550" y="446"/>
                </a:cubicBezTo>
                <a:cubicBezTo>
                  <a:pt x="550" y="446"/>
                  <a:pt x="550" y="446"/>
                  <a:pt x="550" y="446"/>
                </a:cubicBezTo>
                <a:cubicBezTo>
                  <a:pt x="548" y="446"/>
                  <a:pt x="546" y="446"/>
                  <a:pt x="544" y="446"/>
                </a:cubicBezTo>
                <a:cubicBezTo>
                  <a:pt x="543" y="446"/>
                  <a:pt x="543" y="446"/>
                  <a:pt x="543" y="447"/>
                </a:cubicBezTo>
                <a:cubicBezTo>
                  <a:pt x="543" y="447"/>
                  <a:pt x="542" y="447"/>
                  <a:pt x="542" y="447"/>
                </a:cubicBezTo>
                <a:cubicBezTo>
                  <a:pt x="542" y="447"/>
                  <a:pt x="541" y="447"/>
                  <a:pt x="541" y="447"/>
                </a:cubicBezTo>
                <a:cubicBezTo>
                  <a:pt x="541" y="445"/>
                  <a:pt x="539" y="447"/>
                  <a:pt x="538" y="445"/>
                </a:cubicBezTo>
                <a:cubicBezTo>
                  <a:pt x="537" y="444"/>
                  <a:pt x="536" y="443"/>
                  <a:pt x="536" y="443"/>
                </a:cubicBezTo>
                <a:cubicBezTo>
                  <a:pt x="536" y="442"/>
                  <a:pt x="536" y="441"/>
                  <a:pt x="537" y="440"/>
                </a:cubicBezTo>
                <a:cubicBezTo>
                  <a:pt x="537" y="440"/>
                  <a:pt x="538" y="440"/>
                  <a:pt x="539" y="440"/>
                </a:cubicBezTo>
                <a:cubicBezTo>
                  <a:pt x="540" y="440"/>
                  <a:pt x="540" y="440"/>
                  <a:pt x="541" y="440"/>
                </a:cubicBezTo>
                <a:cubicBezTo>
                  <a:pt x="547" y="440"/>
                  <a:pt x="547" y="440"/>
                  <a:pt x="547" y="440"/>
                </a:cubicBezTo>
                <a:cubicBezTo>
                  <a:pt x="549" y="438"/>
                  <a:pt x="551" y="440"/>
                  <a:pt x="553" y="439"/>
                </a:cubicBezTo>
                <a:cubicBezTo>
                  <a:pt x="555" y="439"/>
                  <a:pt x="557" y="439"/>
                  <a:pt x="559" y="439"/>
                </a:cubicBezTo>
                <a:cubicBezTo>
                  <a:pt x="560" y="441"/>
                  <a:pt x="563" y="440"/>
                  <a:pt x="565" y="441"/>
                </a:cubicBezTo>
                <a:moveTo>
                  <a:pt x="521" y="414"/>
                </a:moveTo>
                <a:cubicBezTo>
                  <a:pt x="522" y="413"/>
                  <a:pt x="521" y="412"/>
                  <a:pt x="521" y="411"/>
                </a:cubicBezTo>
                <a:cubicBezTo>
                  <a:pt x="521" y="411"/>
                  <a:pt x="520" y="410"/>
                  <a:pt x="520" y="410"/>
                </a:cubicBezTo>
                <a:cubicBezTo>
                  <a:pt x="520" y="408"/>
                  <a:pt x="520" y="408"/>
                  <a:pt x="519" y="409"/>
                </a:cubicBezTo>
                <a:cubicBezTo>
                  <a:pt x="519" y="403"/>
                  <a:pt x="519" y="403"/>
                  <a:pt x="519" y="403"/>
                </a:cubicBezTo>
                <a:cubicBezTo>
                  <a:pt x="518" y="402"/>
                  <a:pt x="517" y="402"/>
                  <a:pt x="518" y="401"/>
                </a:cubicBezTo>
                <a:cubicBezTo>
                  <a:pt x="519" y="399"/>
                  <a:pt x="518" y="398"/>
                  <a:pt x="518" y="396"/>
                </a:cubicBezTo>
                <a:cubicBezTo>
                  <a:pt x="518" y="396"/>
                  <a:pt x="517" y="396"/>
                  <a:pt x="517" y="396"/>
                </a:cubicBezTo>
                <a:cubicBezTo>
                  <a:pt x="516" y="396"/>
                  <a:pt x="516" y="397"/>
                  <a:pt x="515" y="397"/>
                </a:cubicBezTo>
                <a:cubicBezTo>
                  <a:pt x="515" y="398"/>
                  <a:pt x="515" y="398"/>
                  <a:pt x="514" y="398"/>
                </a:cubicBezTo>
                <a:cubicBezTo>
                  <a:pt x="514" y="397"/>
                  <a:pt x="514" y="397"/>
                  <a:pt x="514" y="397"/>
                </a:cubicBezTo>
                <a:cubicBezTo>
                  <a:pt x="514" y="396"/>
                  <a:pt x="514" y="394"/>
                  <a:pt x="514" y="392"/>
                </a:cubicBezTo>
                <a:cubicBezTo>
                  <a:pt x="515" y="391"/>
                  <a:pt x="516" y="390"/>
                  <a:pt x="517" y="389"/>
                </a:cubicBezTo>
                <a:cubicBezTo>
                  <a:pt x="518" y="388"/>
                  <a:pt x="518" y="388"/>
                  <a:pt x="518" y="387"/>
                </a:cubicBezTo>
                <a:cubicBezTo>
                  <a:pt x="519" y="386"/>
                  <a:pt x="520" y="385"/>
                  <a:pt x="521" y="385"/>
                </a:cubicBezTo>
                <a:cubicBezTo>
                  <a:pt x="522" y="385"/>
                  <a:pt x="523" y="385"/>
                  <a:pt x="524" y="385"/>
                </a:cubicBezTo>
                <a:cubicBezTo>
                  <a:pt x="524" y="386"/>
                  <a:pt x="524" y="387"/>
                  <a:pt x="524" y="388"/>
                </a:cubicBezTo>
                <a:cubicBezTo>
                  <a:pt x="524" y="388"/>
                  <a:pt x="524" y="389"/>
                  <a:pt x="524" y="389"/>
                </a:cubicBezTo>
                <a:cubicBezTo>
                  <a:pt x="523" y="390"/>
                  <a:pt x="523" y="391"/>
                  <a:pt x="523" y="392"/>
                </a:cubicBezTo>
                <a:cubicBezTo>
                  <a:pt x="524" y="393"/>
                  <a:pt x="524" y="394"/>
                  <a:pt x="524" y="395"/>
                </a:cubicBezTo>
                <a:cubicBezTo>
                  <a:pt x="524" y="397"/>
                  <a:pt x="524" y="398"/>
                  <a:pt x="524" y="400"/>
                </a:cubicBezTo>
                <a:cubicBezTo>
                  <a:pt x="524" y="403"/>
                  <a:pt x="524" y="403"/>
                  <a:pt x="524" y="403"/>
                </a:cubicBezTo>
                <a:cubicBezTo>
                  <a:pt x="524" y="405"/>
                  <a:pt x="524" y="406"/>
                  <a:pt x="524" y="407"/>
                </a:cubicBezTo>
                <a:cubicBezTo>
                  <a:pt x="524" y="408"/>
                  <a:pt x="523" y="409"/>
                  <a:pt x="523" y="410"/>
                </a:cubicBezTo>
                <a:cubicBezTo>
                  <a:pt x="523" y="412"/>
                  <a:pt x="523" y="413"/>
                  <a:pt x="523" y="414"/>
                </a:cubicBezTo>
                <a:cubicBezTo>
                  <a:pt x="523" y="415"/>
                  <a:pt x="522" y="416"/>
                  <a:pt x="522" y="417"/>
                </a:cubicBezTo>
                <a:cubicBezTo>
                  <a:pt x="521" y="416"/>
                  <a:pt x="521" y="415"/>
                  <a:pt x="521" y="415"/>
                </a:cubicBezTo>
                <a:cubicBezTo>
                  <a:pt x="520" y="415"/>
                  <a:pt x="520" y="415"/>
                  <a:pt x="520" y="416"/>
                </a:cubicBezTo>
                <a:cubicBezTo>
                  <a:pt x="519" y="415"/>
                  <a:pt x="519" y="415"/>
                  <a:pt x="518" y="414"/>
                </a:cubicBezTo>
                <a:cubicBezTo>
                  <a:pt x="519" y="414"/>
                  <a:pt x="519" y="414"/>
                  <a:pt x="519" y="413"/>
                </a:cubicBezTo>
                <a:cubicBezTo>
                  <a:pt x="520" y="412"/>
                  <a:pt x="520" y="413"/>
                  <a:pt x="520" y="413"/>
                </a:cubicBezTo>
                <a:cubicBezTo>
                  <a:pt x="520" y="413"/>
                  <a:pt x="521" y="413"/>
                  <a:pt x="521" y="414"/>
                </a:cubicBezTo>
                <a:moveTo>
                  <a:pt x="522" y="409"/>
                </a:moveTo>
                <a:cubicBezTo>
                  <a:pt x="522" y="409"/>
                  <a:pt x="522" y="409"/>
                  <a:pt x="522" y="408"/>
                </a:cubicBezTo>
                <a:cubicBezTo>
                  <a:pt x="522" y="408"/>
                  <a:pt x="522" y="408"/>
                  <a:pt x="522" y="408"/>
                </a:cubicBezTo>
                <a:cubicBezTo>
                  <a:pt x="522" y="408"/>
                  <a:pt x="521" y="408"/>
                  <a:pt x="521" y="408"/>
                </a:cubicBezTo>
                <a:cubicBezTo>
                  <a:pt x="521" y="409"/>
                  <a:pt x="521" y="409"/>
                  <a:pt x="522" y="409"/>
                </a:cubicBezTo>
                <a:moveTo>
                  <a:pt x="508" y="447"/>
                </a:moveTo>
                <a:cubicBezTo>
                  <a:pt x="506" y="446"/>
                  <a:pt x="506" y="445"/>
                  <a:pt x="505" y="444"/>
                </a:cubicBezTo>
                <a:cubicBezTo>
                  <a:pt x="505" y="443"/>
                  <a:pt x="505" y="442"/>
                  <a:pt x="505" y="442"/>
                </a:cubicBezTo>
                <a:cubicBezTo>
                  <a:pt x="506" y="441"/>
                  <a:pt x="506" y="441"/>
                  <a:pt x="507" y="440"/>
                </a:cubicBezTo>
                <a:cubicBezTo>
                  <a:pt x="532" y="440"/>
                  <a:pt x="532" y="440"/>
                  <a:pt x="532" y="440"/>
                </a:cubicBezTo>
                <a:cubicBezTo>
                  <a:pt x="533" y="442"/>
                  <a:pt x="533" y="442"/>
                  <a:pt x="531" y="442"/>
                </a:cubicBezTo>
                <a:cubicBezTo>
                  <a:pt x="531" y="443"/>
                  <a:pt x="531" y="443"/>
                  <a:pt x="531" y="443"/>
                </a:cubicBezTo>
                <a:cubicBezTo>
                  <a:pt x="532" y="444"/>
                  <a:pt x="533" y="444"/>
                  <a:pt x="533" y="446"/>
                </a:cubicBezTo>
                <a:cubicBezTo>
                  <a:pt x="533" y="447"/>
                  <a:pt x="532" y="447"/>
                  <a:pt x="531" y="447"/>
                </a:cubicBezTo>
                <a:cubicBezTo>
                  <a:pt x="530" y="446"/>
                  <a:pt x="528" y="446"/>
                  <a:pt x="527" y="447"/>
                </a:cubicBezTo>
                <a:cubicBezTo>
                  <a:pt x="526" y="447"/>
                  <a:pt x="525" y="447"/>
                  <a:pt x="524" y="446"/>
                </a:cubicBezTo>
                <a:cubicBezTo>
                  <a:pt x="524" y="446"/>
                  <a:pt x="523" y="446"/>
                  <a:pt x="523" y="446"/>
                </a:cubicBezTo>
                <a:cubicBezTo>
                  <a:pt x="522" y="447"/>
                  <a:pt x="520" y="447"/>
                  <a:pt x="519" y="447"/>
                </a:cubicBezTo>
                <a:cubicBezTo>
                  <a:pt x="515" y="447"/>
                  <a:pt x="511" y="447"/>
                  <a:pt x="508" y="447"/>
                </a:cubicBezTo>
                <a:moveTo>
                  <a:pt x="589" y="446"/>
                </a:moveTo>
                <a:cubicBezTo>
                  <a:pt x="589" y="446"/>
                  <a:pt x="588" y="447"/>
                  <a:pt x="587" y="446"/>
                </a:cubicBezTo>
                <a:cubicBezTo>
                  <a:pt x="587" y="446"/>
                  <a:pt x="587" y="446"/>
                  <a:pt x="587" y="446"/>
                </a:cubicBezTo>
                <a:cubicBezTo>
                  <a:pt x="586" y="446"/>
                  <a:pt x="586" y="445"/>
                  <a:pt x="585" y="444"/>
                </a:cubicBezTo>
                <a:cubicBezTo>
                  <a:pt x="585" y="444"/>
                  <a:pt x="585" y="444"/>
                  <a:pt x="585" y="444"/>
                </a:cubicBezTo>
                <a:cubicBezTo>
                  <a:pt x="584" y="445"/>
                  <a:pt x="583" y="446"/>
                  <a:pt x="582" y="447"/>
                </a:cubicBezTo>
                <a:cubicBezTo>
                  <a:pt x="582" y="446"/>
                  <a:pt x="581" y="445"/>
                  <a:pt x="580" y="446"/>
                </a:cubicBezTo>
                <a:cubicBezTo>
                  <a:pt x="579" y="447"/>
                  <a:pt x="578" y="447"/>
                  <a:pt x="578" y="447"/>
                </a:cubicBezTo>
                <a:cubicBezTo>
                  <a:pt x="577" y="447"/>
                  <a:pt x="577" y="446"/>
                  <a:pt x="576" y="446"/>
                </a:cubicBezTo>
                <a:cubicBezTo>
                  <a:pt x="576" y="446"/>
                  <a:pt x="575" y="446"/>
                  <a:pt x="575" y="445"/>
                </a:cubicBezTo>
                <a:cubicBezTo>
                  <a:pt x="575" y="444"/>
                  <a:pt x="575" y="444"/>
                  <a:pt x="574" y="443"/>
                </a:cubicBezTo>
                <a:cubicBezTo>
                  <a:pt x="574" y="443"/>
                  <a:pt x="575" y="442"/>
                  <a:pt x="575" y="442"/>
                </a:cubicBezTo>
                <a:cubicBezTo>
                  <a:pt x="575" y="442"/>
                  <a:pt x="575" y="442"/>
                  <a:pt x="576" y="441"/>
                </a:cubicBezTo>
                <a:cubicBezTo>
                  <a:pt x="576" y="442"/>
                  <a:pt x="577" y="443"/>
                  <a:pt x="578" y="442"/>
                </a:cubicBezTo>
                <a:cubicBezTo>
                  <a:pt x="578" y="441"/>
                  <a:pt x="578" y="441"/>
                  <a:pt x="577" y="441"/>
                </a:cubicBezTo>
                <a:cubicBezTo>
                  <a:pt x="577" y="441"/>
                  <a:pt x="578" y="440"/>
                  <a:pt x="578" y="440"/>
                </a:cubicBezTo>
                <a:cubicBezTo>
                  <a:pt x="579" y="440"/>
                  <a:pt x="579" y="440"/>
                  <a:pt x="580" y="441"/>
                </a:cubicBezTo>
                <a:cubicBezTo>
                  <a:pt x="581" y="442"/>
                  <a:pt x="581" y="441"/>
                  <a:pt x="582" y="440"/>
                </a:cubicBezTo>
                <a:cubicBezTo>
                  <a:pt x="583" y="440"/>
                  <a:pt x="585" y="440"/>
                  <a:pt x="587" y="440"/>
                </a:cubicBezTo>
                <a:cubicBezTo>
                  <a:pt x="588" y="440"/>
                  <a:pt x="589" y="441"/>
                  <a:pt x="589" y="441"/>
                </a:cubicBezTo>
                <a:cubicBezTo>
                  <a:pt x="590" y="440"/>
                  <a:pt x="591" y="440"/>
                  <a:pt x="592" y="440"/>
                </a:cubicBezTo>
                <a:cubicBezTo>
                  <a:pt x="593" y="440"/>
                  <a:pt x="593" y="440"/>
                  <a:pt x="594" y="440"/>
                </a:cubicBezTo>
                <a:cubicBezTo>
                  <a:pt x="594" y="439"/>
                  <a:pt x="594" y="440"/>
                  <a:pt x="595" y="440"/>
                </a:cubicBezTo>
                <a:cubicBezTo>
                  <a:pt x="597" y="438"/>
                  <a:pt x="598" y="439"/>
                  <a:pt x="600" y="440"/>
                </a:cubicBezTo>
                <a:cubicBezTo>
                  <a:pt x="602" y="441"/>
                  <a:pt x="603" y="443"/>
                  <a:pt x="602" y="445"/>
                </a:cubicBezTo>
                <a:cubicBezTo>
                  <a:pt x="601" y="445"/>
                  <a:pt x="601" y="446"/>
                  <a:pt x="601" y="447"/>
                </a:cubicBezTo>
                <a:cubicBezTo>
                  <a:pt x="601" y="447"/>
                  <a:pt x="600" y="447"/>
                  <a:pt x="599" y="447"/>
                </a:cubicBezTo>
                <a:cubicBezTo>
                  <a:pt x="598" y="445"/>
                  <a:pt x="596" y="446"/>
                  <a:pt x="595" y="446"/>
                </a:cubicBezTo>
                <a:cubicBezTo>
                  <a:pt x="594" y="448"/>
                  <a:pt x="592" y="445"/>
                  <a:pt x="592" y="447"/>
                </a:cubicBezTo>
                <a:cubicBezTo>
                  <a:pt x="591" y="447"/>
                  <a:pt x="590" y="447"/>
                  <a:pt x="589" y="446"/>
                </a:cubicBezTo>
                <a:moveTo>
                  <a:pt x="581" y="443"/>
                </a:moveTo>
                <a:cubicBezTo>
                  <a:pt x="581" y="443"/>
                  <a:pt x="582" y="444"/>
                  <a:pt x="582" y="444"/>
                </a:cubicBezTo>
                <a:cubicBezTo>
                  <a:pt x="583" y="444"/>
                  <a:pt x="583" y="444"/>
                  <a:pt x="584" y="444"/>
                </a:cubicBezTo>
                <a:cubicBezTo>
                  <a:pt x="584" y="444"/>
                  <a:pt x="584" y="443"/>
                  <a:pt x="584" y="443"/>
                </a:cubicBezTo>
                <a:cubicBezTo>
                  <a:pt x="584" y="443"/>
                  <a:pt x="584" y="442"/>
                  <a:pt x="583" y="442"/>
                </a:cubicBezTo>
                <a:cubicBezTo>
                  <a:pt x="582" y="442"/>
                  <a:pt x="582" y="442"/>
                  <a:pt x="581" y="443"/>
                </a:cubicBezTo>
                <a:moveTo>
                  <a:pt x="579" y="443"/>
                </a:moveTo>
                <a:cubicBezTo>
                  <a:pt x="579" y="443"/>
                  <a:pt x="578" y="443"/>
                  <a:pt x="578" y="443"/>
                </a:cubicBezTo>
                <a:cubicBezTo>
                  <a:pt x="578" y="444"/>
                  <a:pt x="578" y="444"/>
                  <a:pt x="578" y="445"/>
                </a:cubicBezTo>
                <a:cubicBezTo>
                  <a:pt x="579" y="445"/>
                  <a:pt x="579" y="445"/>
                  <a:pt x="580" y="445"/>
                </a:cubicBezTo>
                <a:cubicBezTo>
                  <a:pt x="580" y="445"/>
                  <a:pt x="580" y="444"/>
                  <a:pt x="580" y="444"/>
                </a:cubicBezTo>
                <a:cubicBezTo>
                  <a:pt x="580" y="444"/>
                  <a:pt x="579" y="443"/>
                  <a:pt x="579" y="443"/>
                </a:cubicBezTo>
                <a:moveTo>
                  <a:pt x="599" y="443"/>
                </a:moveTo>
                <a:cubicBezTo>
                  <a:pt x="599" y="443"/>
                  <a:pt x="599" y="443"/>
                  <a:pt x="600" y="443"/>
                </a:cubicBezTo>
                <a:cubicBezTo>
                  <a:pt x="600" y="443"/>
                  <a:pt x="600" y="443"/>
                  <a:pt x="600" y="442"/>
                </a:cubicBezTo>
                <a:cubicBezTo>
                  <a:pt x="600" y="442"/>
                  <a:pt x="600" y="442"/>
                  <a:pt x="600" y="442"/>
                </a:cubicBezTo>
                <a:cubicBezTo>
                  <a:pt x="599" y="442"/>
                  <a:pt x="599" y="443"/>
                  <a:pt x="599" y="443"/>
                </a:cubicBezTo>
                <a:moveTo>
                  <a:pt x="514" y="425"/>
                </a:moveTo>
                <a:cubicBezTo>
                  <a:pt x="518" y="425"/>
                  <a:pt x="518" y="425"/>
                  <a:pt x="518" y="425"/>
                </a:cubicBezTo>
                <a:cubicBezTo>
                  <a:pt x="518" y="425"/>
                  <a:pt x="518" y="425"/>
                  <a:pt x="518" y="425"/>
                </a:cubicBezTo>
                <a:cubicBezTo>
                  <a:pt x="518" y="424"/>
                  <a:pt x="518" y="423"/>
                  <a:pt x="518" y="423"/>
                </a:cubicBezTo>
                <a:cubicBezTo>
                  <a:pt x="518" y="417"/>
                  <a:pt x="518" y="417"/>
                  <a:pt x="518" y="417"/>
                </a:cubicBezTo>
                <a:cubicBezTo>
                  <a:pt x="519" y="417"/>
                  <a:pt x="520" y="417"/>
                  <a:pt x="521" y="417"/>
                </a:cubicBezTo>
                <a:cubicBezTo>
                  <a:pt x="521" y="418"/>
                  <a:pt x="522" y="417"/>
                  <a:pt x="523" y="418"/>
                </a:cubicBezTo>
                <a:cubicBezTo>
                  <a:pt x="523" y="419"/>
                  <a:pt x="521" y="419"/>
                  <a:pt x="523" y="420"/>
                </a:cubicBezTo>
                <a:cubicBezTo>
                  <a:pt x="524" y="421"/>
                  <a:pt x="523" y="422"/>
                  <a:pt x="523" y="423"/>
                </a:cubicBezTo>
                <a:cubicBezTo>
                  <a:pt x="524" y="423"/>
                  <a:pt x="524" y="424"/>
                  <a:pt x="524" y="425"/>
                </a:cubicBezTo>
                <a:cubicBezTo>
                  <a:pt x="528" y="425"/>
                  <a:pt x="528" y="425"/>
                  <a:pt x="528" y="425"/>
                </a:cubicBezTo>
                <a:cubicBezTo>
                  <a:pt x="529" y="426"/>
                  <a:pt x="529" y="427"/>
                  <a:pt x="529" y="428"/>
                </a:cubicBezTo>
                <a:cubicBezTo>
                  <a:pt x="528" y="429"/>
                  <a:pt x="528" y="429"/>
                  <a:pt x="527" y="430"/>
                </a:cubicBezTo>
                <a:cubicBezTo>
                  <a:pt x="514" y="430"/>
                  <a:pt x="514" y="430"/>
                  <a:pt x="514" y="430"/>
                </a:cubicBezTo>
                <a:cubicBezTo>
                  <a:pt x="514" y="430"/>
                  <a:pt x="514" y="429"/>
                  <a:pt x="514" y="429"/>
                </a:cubicBezTo>
                <a:cubicBezTo>
                  <a:pt x="514" y="428"/>
                  <a:pt x="514" y="427"/>
                  <a:pt x="514" y="425"/>
                </a:cubicBezTo>
                <a:moveTo>
                  <a:pt x="223" y="392"/>
                </a:moveTo>
                <a:cubicBezTo>
                  <a:pt x="223" y="393"/>
                  <a:pt x="223" y="394"/>
                  <a:pt x="223" y="395"/>
                </a:cubicBezTo>
                <a:cubicBezTo>
                  <a:pt x="223" y="395"/>
                  <a:pt x="223" y="395"/>
                  <a:pt x="223" y="396"/>
                </a:cubicBezTo>
                <a:cubicBezTo>
                  <a:pt x="222" y="397"/>
                  <a:pt x="223" y="397"/>
                  <a:pt x="223" y="398"/>
                </a:cubicBezTo>
                <a:cubicBezTo>
                  <a:pt x="223" y="399"/>
                  <a:pt x="222" y="398"/>
                  <a:pt x="221" y="399"/>
                </a:cubicBezTo>
                <a:cubicBezTo>
                  <a:pt x="221" y="398"/>
                  <a:pt x="221" y="398"/>
                  <a:pt x="221" y="398"/>
                </a:cubicBezTo>
                <a:cubicBezTo>
                  <a:pt x="221" y="397"/>
                  <a:pt x="221" y="397"/>
                  <a:pt x="221" y="397"/>
                </a:cubicBezTo>
                <a:cubicBezTo>
                  <a:pt x="220" y="396"/>
                  <a:pt x="220" y="396"/>
                  <a:pt x="220" y="395"/>
                </a:cubicBezTo>
                <a:cubicBezTo>
                  <a:pt x="220" y="395"/>
                  <a:pt x="220" y="395"/>
                  <a:pt x="221" y="395"/>
                </a:cubicBezTo>
                <a:cubicBezTo>
                  <a:pt x="221" y="395"/>
                  <a:pt x="221" y="395"/>
                  <a:pt x="221" y="396"/>
                </a:cubicBezTo>
                <a:cubicBezTo>
                  <a:pt x="222" y="395"/>
                  <a:pt x="221" y="393"/>
                  <a:pt x="222" y="392"/>
                </a:cubicBezTo>
                <a:cubicBezTo>
                  <a:pt x="221" y="392"/>
                  <a:pt x="221" y="392"/>
                  <a:pt x="220" y="392"/>
                </a:cubicBezTo>
                <a:cubicBezTo>
                  <a:pt x="220" y="392"/>
                  <a:pt x="220" y="391"/>
                  <a:pt x="220" y="391"/>
                </a:cubicBezTo>
                <a:cubicBezTo>
                  <a:pt x="220" y="390"/>
                  <a:pt x="222" y="389"/>
                  <a:pt x="220" y="388"/>
                </a:cubicBezTo>
                <a:cubicBezTo>
                  <a:pt x="220" y="388"/>
                  <a:pt x="220" y="387"/>
                  <a:pt x="220" y="387"/>
                </a:cubicBezTo>
                <a:cubicBezTo>
                  <a:pt x="221" y="386"/>
                  <a:pt x="223" y="385"/>
                  <a:pt x="225" y="385"/>
                </a:cubicBezTo>
                <a:cubicBezTo>
                  <a:pt x="226" y="385"/>
                  <a:pt x="227" y="385"/>
                  <a:pt x="228" y="385"/>
                </a:cubicBezTo>
                <a:cubicBezTo>
                  <a:pt x="230" y="386"/>
                  <a:pt x="231" y="388"/>
                  <a:pt x="233" y="388"/>
                </a:cubicBezTo>
                <a:cubicBezTo>
                  <a:pt x="233" y="389"/>
                  <a:pt x="233" y="391"/>
                  <a:pt x="233" y="392"/>
                </a:cubicBezTo>
                <a:cubicBezTo>
                  <a:pt x="233" y="392"/>
                  <a:pt x="233" y="393"/>
                  <a:pt x="234" y="393"/>
                </a:cubicBezTo>
                <a:cubicBezTo>
                  <a:pt x="234" y="393"/>
                  <a:pt x="234" y="394"/>
                  <a:pt x="234" y="394"/>
                </a:cubicBezTo>
                <a:cubicBezTo>
                  <a:pt x="234" y="395"/>
                  <a:pt x="233" y="395"/>
                  <a:pt x="232" y="394"/>
                </a:cubicBezTo>
                <a:cubicBezTo>
                  <a:pt x="232" y="394"/>
                  <a:pt x="232" y="394"/>
                  <a:pt x="231" y="394"/>
                </a:cubicBezTo>
                <a:cubicBezTo>
                  <a:pt x="230" y="395"/>
                  <a:pt x="229" y="395"/>
                  <a:pt x="227" y="395"/>
                </a:cubicBezTo>
                <a:cubicBezTo>
                  <a:pt x="228" y="394"/>
                  <a:pt x="228" y="394"/>
                  <a:pt x="228" y="393"/>
                </a:cubicBezTo>
                <a:cubicBezTo>
                  <a:pt x="227" y="393"/>
                  <a:pt x="227" y="392"/>
                  <a:pt x="226" y="391"/>
                </a:cubicBezTo>
                <a:cubicBezTo>
                  <a:pt x="224" y="391"/>
                  <a:pt x="224" y="391"/>
                  <a:pt x="224" y="391"/>
                </a:cubicBezTo>
                <a:cubicBezTo>
                  <a:pt x="224" y="390"/>
                  <a:pt x="224" y="390"/>
                  <a:pt x="223" y="390"/>
                </a:cubicBezTo>
                <a:cubicBezTo>
                  <a:pt x="223" y="390"/>
                  <a:pt x="223" y="390"/>
                  <a:pt x="223" y="391"/>
                </a:cubicBezTo>
                <a:cubicBezTo>
                  <a:pt x="222" y="391"/>
                  <a:pt x="223" y="392"/>
                  <a:pt x="223" y="392"/>
                </a:cubicBezTo>
                <a:moveTo>
                  <a:pt x="577" y="370"/>
                </a:moveTo>
                <a:cubicBezTo>
                  <a:pt x="577" y="370"/>
                  <a:pt x="577" y="370"/>
                  <a:pt x="577" y="370"/>
                </a:cubicBezTo>
                <a:cubicBezTo>
                  <a:pt x="578" y="369"/>
                  <a:pt x="580" y="369"/>
                  <a:pt x="581" y="369"/>
                </a:cubicBezTo>
                <a:cubicBezTo>
                  <a:pt x="581" y="369"/>
                  <a:pt x="581" y="370"/>
                  <a:pt x="581" y="370"/>
                </a:cubicBezTo>
                <a:cubicBezTo>
                  <a:pt x="581" y="370"/>
                  <a:pt x="581" y="371"/>
                  <a:pt x="581" y="371"/>
                </a:cubicBezTo>
                <a:cubicBezTo>
                  <a:pt x="582" y="371"/>
                  <a:pt x="582" y="371"/>
                  <a:pt x="582" y="370"/>
                </a:cubicBezTo>
                <a:cubicBezTo>
                  <a:pt x="582" y="370"/>
                  <a:pt x="582" y="369"/>
                  <a:pt x="583" y="369"/>
                </a:cubicBezTo>
                <a:cubicBezTo>
                  <a:pt x="583" y="368"/>
                  <a:pt x="584" y="368"/>
                  <a:pt x="584" y="368"/>
                </a:cubicBezTo>
                <a:cubicBezTo>
                  <a:pt x="585" y="369"/>
                  <a:pt x="586" y="369"/>
                  <a:pt x="587" y="369"/>
                </a:cubicBezTo>
                <a:cubicBezTo>
                  <a:pt x="587" y="369"/>
                  <a:pt x="588" y="370"/>
                  <a:pt x="589" y="370"/>
                </a:cubicBezTo>
                <a:cubicBezTo>
                  <a:pt x="589" y="371"/>
                  <a:pt x="589" y="371"/>
                  <a:pt x="590" y="371"/>
                </a:cubicBezTo>
                <a:cubicBezTo>
                  <a:pt x="590" y="371"/>
                  <a:pt x="590" y="371"/>
                  <a:pt x="590" y="371"/>
                </a:cubicBezTo>
                <a:cubicBezTo>
                  <a:pt x="590" y="372"/>
                  <a:pt x="590" y="372"/>
                  <a:pt x="590" y="372"/>
                </a:cubicBezTo>
                <a:cubicBezTo>
                  <a:pt x="591" y="372"/>
                  <a:pt x="592" y="373"/>
                  <a:pt x="593" y="373"/>
                </a:cubicBezTo>
                <a:cubicBezTo>
                  <a:pt x="593" y="373"/>
                  <a:pt x="594" y="372"/>
                  <a:pt x="594" y="372"/>
                </a:cubicBezTo>
                <a:cubicBezTo>
                  <a:pt x="594" y="371"/>
                  <a:pt x="595" y="371"/>
                  <a:pt x="595" y="371"/>
                </a:cubicBezTo>
                <a:cubicBezTo>
                  <a:pt x="595" y="371"/>
                  <a:pt x="596" y="371"/>
                  <a:pt x="596" y="371"/>
                </a:cubicBezTo>
                <a:cubicBezTo>
                  <a:pt x="596" y="371"/>
                  <a:pt x="596" y="372"/>
                  <a:pt x="597" y="372"/>
                </a:cubicBezTo>
                <a:cubicBezTo>
                  <a:pt x="598" y="371"/>
                  <a:pt x="598" y="370"/>
                  <a:pt x="599" y="369"/>
                </a:cubicBezTo>
                <a:cubicBezTo>
                  <a:pt x="600" y="369"/>
                  <a:pt x="600" y="369"/>
                  <a:pt x="600" y="369"/>
                </a:cubicBezTo>
                <a:cubicBezTo>
                  <a:pt x="601" y="369"/>
                  <a:pt x="601" y="370"/>
                  <a:pt x="601" y="370"/>
                </a:cubicBezTo>
                <a:cubicBezTo>
                  <a:pt x="601" y="372"/>
                  <a:pt x="601" y="373"/>
                  <a:pt x="601" y="374"/>
                </a:cubicBezTo>
                <a:cubicBezTo>
                  <a:pt x="601" y="375"/>
                  <a:pt x="600" y="375"/>
                  <a:pt x="599" y="376"/>
                </a:cubicBezTo>
                <a:cubicBezTo>
                  <a:pt x="598" y="376"/>
                  <a:pt x="597" y="376"/>
                  <a:pt x="595" y="376"/>
                </a:cubicBezTo>
                <a:cubicBezTo>
                  <a:pt x="595" y="376"/>
                  <a:pt x="595" y="376"/>
                  <a:pt x="594" y="375"/>
                </a:cubicBezTo>
                <a:cubicBezTo>
                  <a:pt x="594" y="375"/>
                  <a:pt x="593" y="375"/>
                  <a:pt x="592" y="375"/>
                </a:cubicBezTo>
                <a:cubicBezTo>
                  <a:pt x="590" y="377"/>
                  <a:pt x="588" y="375"/>
                  <a:pt x="586" y="376"/>
                </a:cubicBezTo>
                <a:cubicBezTo>
                  <a:pt x="586" y="375"/>
                  <a:pt x="586" y="374"/>
                  <a:pt x="585" y="374"/>
                </a:cubicBezTo>
                <a:cubicBezTo>
                  <a:pt x="585" y="375"/>
                  <a:pt x="584" y="375"/>
                  <a:pt x="583" y="375"/>
                </a:cubicBezTo>
                <a:cubicBezTo>
                  <a:pt x="583" y="375"/>
                  <a:pt x="583" y="374"/>
                  <a:pt x="583" y="374"/>
                </a:cubicBezTo>
                <a:cubicBezTo>
                  <a:pt x="582" y="374"/>
                  <a:pt x="582" y="374"/>
                  <a:pt x="581" y="373"/>
                </a:cubicBezTo>
                <a:cubicBezTo>
                  <a:pt x="581" y="373"/>
                  <a:pt x="582" y="373"/>
                  <a:pt x="582" y="372"/>
                </a:cubicBezTo>
                <a:cubicBezTo>
                  <a:pt x="581" y="372"/>
                  <a:pt x="580" y="371"/>
                  <a:pt x="579" y="371"/>
                </a:cubicBezTo>
                <a:cubicBezTo>
                  <a:pt x="579" y="371"/>
                  <a:pt x="579" y="370"/>
                  <a:pt x="579" y="370"/>
                </a:cubicBezTo>
                <a:cubicBezTo>
                  <a:pt x="578" y="370"/>
                  <a:pt x="578" y="370"/>
                  <a:pt x="577" y="370"/>
                </a:cubicBezTo>
                <a:moveTo>
                  <a:pt x="217" y="447"/>
                </a:moveTo>
                <a:cubicBezTo>
                  <a:pt x="216" y="445"/>
                  <a:pt x="215" y="443"/>
                  <a:pt x="217" y="440"/>
                </a:cubicBezTo>
                <a:cubicBezTo>
                  <a:pt x="221" y="440"/>
                  <a:pt x="225" y="440"/>
                  <a:pt x="229" y="440"/>
                </a:cubicBezTo>
                <a:cubicBezTo>
                  <a:pt x="230" y="440"/>
                  <a:pt x="230" y="441"/>
                  <a:pt x="230" y="441"/>
                </a:cubicBezTo>
                <a:cubicBezTo>
                  <a:pt x="230" y="442"/>
                  <a:pt x="229" y="442"/>
                  <a:pt x="230" y="443"/>
                </a:cubicBezTo>
                <a:cubicBezTo>
                  <a:pt x="230" y="443"/>
                  <a:pt x="230" y="444"/>
                  <a:pt x="230" y="445"/>
                </a:cubicBezTo>
                <a:cubicBezTo>
                  <a:pt x="230" y="445"/>
                  <a:pt x="232" y="445"/>
                  <a:pt x="231" y="446"/>
                </a:cubicBezTo>
                <a:cubicBezTo>
                  <a:pt x="229" y="447"/>
                  <a:pt x="229" y="447"/>
                  <a:pt x="228" y="446"/>
                </a:cubicBezTo>
                <a:cubicBezTo>
                  <a:pt x="227" y="446"/>
                  <a:pt x="227" y="446"/>
                  <a:pt x="226" y="446"/>
                </a:cubicBezTo>
                <a:cubicBezTo>
                  <a:pt x="225" y="446"/>
                  <a:pt x="225" y="447"/>
                  <a:pt x="223" y="447"/>
                </a:cubicBezTo>
                <a:cubicBezTo>
                  <a:pt x="222" y="447"/>
                  <a:pt x="222" y="447"/>
                  <a:pt x="221" y="447"/>
                </a:cubicBezTo>
                <a:cubicBezTo>
                  <a:pt x="219" y="447"/>
                  <a:pt x="218" y="447"/>
                  <a:pt x="217" y="447"/>
                </a:cubicBezTo>
                <a:moveTo>
                  <a:pt x="229" y="444"/>
                </a:moveTo>
                <a:cubicBezTo>
                  <a:pt x="228" y="444"/>
                  <a:pt x="228" y="444"/>
                  <a:pt x="228" y="445"/>
                </a:cubicBezTo>
                <a:cubicBezTo>
                  <a:pt x="228" y="445"/>
                  <a:pt x="229" y="445"/>
                  <a:pt x="229" y="445"/>
                </a:cubicBezTo>
                <a:cubicBezTo>
                  <a:pt x="229" y="445"/>
                  <a:pt x="229" y="445"/>
                  <a:pt x="229" y="445"/>
                </a:cubicBezTo>
                <a:cubicBezTo>
                  <a:pt x="229" y="444"/>
                  <a:pt x="229" y="444"/>
                  <a:pt x="229" y="444"/>
                </a:cubicBezTo>
                <a:moveTo>
                  <a:pt x="303" y="424"/>
                </a:moveTo>
                <a:cubicBezTo>
                  <a:pt x="311" y="424"/>
                  <a:pt x="311" y="424"/>
                  <a:pt x="311" y="424"/>
                </a:cubicBezTo>
                <a:cubicBezTo>
                  <a:pt x="312" y="425"/>
                  <a:pt x="312" y="426"/>
                  <a:pt x="312" y="426"/>
                </a:cubicBezTo>
                <a:cubicBezTo>
                  <a:pt x="313" y="427"/>
                  <a:pt x="313" y="427"/>
                  <a:pt x="312" y="428"/>
                </a:cubicBezTo>
                <a:cubicBezTo>
                  <a:pt x="312" y="428"/>
                  <a:pt x="312" y="429"/>
                  <a:pt x="311" y="430"/>
                </a:cubicBezTo>
                <a:cubicBezTo>
                  <a:pt x="298" y="430"/>
                  <a:pt x="298" y="430"/>
                  <a:pt x="298" y="430"/>
                </a:cubicBezTo>
                <a:cubicBezTo>
                  <a:pt x="297" y="428"/>
                  <a:pt x="297" y="427"/>
                  <a:pt x="298" y="426"/>
                </a:cubicBezTo>
                <a:cubicBezTo>
                  <a:pt x="298" y="426"/>
                  <a:pt x="297" y="426"/>
                  <a:pt x="297" y="426"/>
                </a:cubicBezTo>
                <a:cubicBezTo>
                  <a:pt x="296" y="425"/>
                  <a:pt x="296" y="425"/>
                  <a:pt x="296" y="424"/>
                </a:cubicBezTo>
                <a:cubicBezTo>
                  <a:pt x="297" y="423"/>
                  <a:pt x="298" y="423"/>
                  <a:pt x="298" y="423"/>
                </a:cubicBezTo>
                <a:cubicBezTo>
                  <a:pt x="298" y="424"/>
                  <a:pt x="299" y="424"/>
                  <a:pt x="300" y="425"/>
                </a:cubicBezTo>
                <a:cubicBezTo>
                  <a:pt x="301" y="425"/>
                  <a:pt x="302" y="426"/>
                  <a:pt x="304" y="426"/>
                </a:cubicBezTo>
                <a:cubicBezTo>
                  <a:pt x="304" y="426"/>
                  <a:pt x="304" y="426"/>
                  <a:pt x="304" y="426"/>
                </a:cubicBezTo>
                <a:cubicBezTo>
                  <a:pt x="304" y="425"/>
                  <a:pt x="303" y="425"/>
                  <a:pt x="303" y="424"/>
                </a:cubicBezTo>
                <a:moveTo>
                  <a:pt x="579" y="371"/>
                </a:moveTo>
                <a:cubicBezTo>
                  <a:pt x="579" y="372"/>
                  <a:pt x="578" y="372"/>
                  <a:pt x="578" y="373"/>
                </a:cubicBezTo>
                <a:cubicBezTo>
                  <a:pt x="579" y="373"/>
                  <a:pt x="580" y="374"/>
                  <a:pt x="579" y="375"/>
                </a:cubicBezTo>
                <a:cubicBezTo>
                  <a:pt x="577" y="374"/>
                  <a:pt x="577" y="374"/>
                  <a:pt x="576" y="375"/>
                </a:cubicBezTo>
                <a:cubicBezTo>
                  <a:pt x="575" y="375"/>
                  <a:pt x="575" y="375"/>
                  <a:pt x="574" y="374"/>
                </a:cubicBezTo>
                <a:cubicBezTo>
                  <a:pt x="574" y="374"/>
                  <a:pt x="575" y="374"/>
                  <a:pt x="575" y="373"/>
                </a:cubicBezTo>
                <a:cubicBezTo>
                  <a:pt x="575" y="373"/>
                  <a:pt x="575" y="373"/>
                  <a:pt x="575" y="372"/>
                </a:cubicBezTo>
                <a:cubicBezTo>
                  <a:pt x="575" y="372"/>
                  <a:pt x="575" y="372"/>
                  <a:pt x="576" y="372"/>
                </a:cubicBezTo>
                <a:cubicBezTo>
                  <a:pt x="576" y="371"/>
                  <a:pt x="575" y="371"/>
                  <a:pt x="575" y="372"/>
                </a:cubicBezTo>
                <a:cubicBezTo>
                  <a:pt x="575" y="372"/>
                  <a:pt x="575" y="372"/>
                  <a:pt x="575" y="372"/>
                </a:cubicBezTo>
                <a:cubicBezTo>
                  <a:pt x="575" y="372"/>
                  <a:pt x="576" y="372"/>
                  <a:pt x="576" y="372"/>
                </a:cubicBezTo>
                <a:cubicBezTo>
                  <a:pt x="576" y="372"/>
                  <a:pt x="576" y="372"/>
                  <a:pt x="576" y="371"/>
                </a:cubicBezTo>
                <a:cubicBezTo>
                  <a:pt x="576" y="371"/>
                  <a:pt x="576" y="371"/>
                  <a:pt x="576" y="372"/>
                </a:cubicBezTo>
                <a:cubicBezTo>
                  <a:pt x="574" y="372"/>
                  <a:pt x="574" y="371"/>
                  <a:pt x="574" y="371"/>
                </a:cubicBezTo>
                <a:cubicBezTo>
                  <a:pt x="574" y="370"/>
                  <a:pt x="575" y="370"/>
                  <a:pt x="575" y="370"/>
                </a:cubicBezTo>
                <a:cubicBezTo>
                  <a:pt x="576" y="370"/>
                  <a:pt x="577" y="370"/>
                  <a:pt x="577" y="370"/>
                </a:cubicBezTo>
                <a:cubicBezTo>
                  <a:pt x="577" y="370"/>
                  <a:pt x="578" y="371"/>
                  <a:pt x="578" y="371"/>
                </a:cubicBezTo>
                <a:cubicBezTo>
                  <a:pt x="578" y="371"/>
                  <a:pt x="579" y="371"/>
                  <a:pt x="579" y="371"/>
                </a:cubicBezTo>
                <a:moveTo>
                  <a:pt x="290" y="424"/>
                </a:moveTo>
                <a:cubicBezTo>
                  <a:pt x="289" y="423"/>
                  <a:pt x="291" y="421"/>
                  <a:pt x="289" y="421"/>
                </a:cubicBezTo>
                <a:cubicBezTo>
                  <a:pt x="289" y="420"/>
                  <a:pt x="290" y="420"/>
                  <a:pt x="290" y="419"/>
                </a:cubicBezTo>
                <a:cubicBezTo>
                  <a:pt x="291" y="420"/>
                  <a:pt x="292" y="420"/>
                  <a:pt x="292" y="421"/>
                </a:cubicBezTo>
                <a:cubicBezTo>
                  <a:pt x="292" y="422"/>
                  <a:pt x="292" y="422"/>
                  <a:pt x="293" y="423"/>
                </a:cubicBezTo>
                <a:cubicBezTo>
                  <a:pt x="293" y="423"/>
                  <a:pt x="292" y="424"/>
                  <a:pt x="292" y="424"/>
                </a:cubicBezTo>
                <a:cubicBezTo>
                  <a:pt x="291" y="424"/>
                  <a:pt x="291" y="424"/>
                  <a:pt x="290" y="424"/>
                </a:cubicBezTo>
                <a:moveTo>
                  <a:pt x="367" y="471"/>
                </a:moveTo>
                <a:cubicBezTo>
                  <a:pt x="367" y="471"/>
                  <a:pt x="368" y="470"/>
                  <a:pt x="368" y="470"/>
                </a:cubicBezTo>
                <a:cubicBezTo>
                  <a:pt x="369" y="470"/>
                  <a:pt x="369" y="470"/>
                  <a:pt x="370" y="471"/>
                </a:cubicBezTo>
                <a:cubicBezTo>
                  <a:pt x="369" y="472"/>
                  <a:pt x="370" y="472"/>
                  <a:pt x="370" y="473"/>
                </a:cubicBezTo>
                <a:cubicBezTo>
                  <a:pt x="370" y="474"/>
                  <a:pt x="370" y="474"/>
                  <a:pt x="370" y="474"/>
                </a:cubicBezTo>
                <a:cubicBezTo>
                  <a:pt x="370" y="474"/>
                  <a:pt x="369" y="475"/>
                  <a:pt x="369" y="474"/>
                </a:cubicBezTo>
                <a:cubicBezTo>
                  <a:pt x="369" y="474"/>
                  <a:pt x="368" y="473"/>
                  <a:pt x="368" y="472"/>
                </a:cubicBezTo>
                <a:cubicBezTo>
                  <a:pt x="367" y="472"/>
                  <a:pt x="367" y="471"/>
                  <a:pt x="367" y="471"/>
                </a:cubicBezTo>
                <a:moveTo>
                  <a:pt x="416" y="252"/>
                </a:moveTo>
                <a:cubicBezTo>
                  <a:pt x="417" y="252"/>
                  <a:pt x="418" y="251"/>
                  <a:pt x="419" y="252"/>
                </a:cubicBezTo>
                <a:cubicBezTo>
                  <a:pt x="419" y="253"/>
                  <a:pt x="418" y="254"/>
                  <a:pt x="420" y="255"/>
                </a:cubicBezTo>
                <a:cubicBezTo>
                  <a:pt x="420" y="255"/>
                  <a:pt x="420" y="256"/>
                  <a:pt x="420" y="256"/>
                </a:cubicBezTo>
                <a:cubicBezTo>
                  <a:pt x="418" y="256"/>
                  <a:pt x="417" y="254"/>
                  <a:pt x="416" y="253"/>
                </a:cubicBezTo>
                <a:cubicBezTo>
                  <a:pt x="416" y="253"/>
                  <a:pt x="416" y="252"/>
                  <a:pt x="416" y="252"/>
                </a:cubicBezTo>
                <a:moveTo>
                  <a:pt x="375" y="475"/>
                </a:moveTo>
                <a:cubicBezTo>
                  <a:pt x="378" y="475"/>
                  <a:pt x="378" y="475"/>
                  <a:pt x="378" y="475"/>
                </a:cubicBezTo>
                <a:cubicBezTo>
                  <a:pt x="379" y="476"/>
                  <a:pt x="381" y="477"/>
                  <a:pt x="380" y="478"/>
                </a:cubicBezTo>
                <a:cubicBezTo>
                  <a:pt x="378" y="477"/>
                  <a:pt x="378" y="477"/>
                  <a:pt x="377" y="478"/>
                </a:cubicBezTo>
                <a:cubicBezTo>
                  <a:pt x="376" y="477"/>
                  <a:pt x="376" y="476"/>
                  <a:pt x="375" y="475"/>
                </a:cubicBezTo>
                <a:moveTo>
                  <a:pt x="280" y="425"/>
                </a:moveTo>
                <a:cubicBezTo>
                  <a:pt x="280" y="426"/>
                  <a:pt x="280" y="427"/>
                  <a:pt x="282" y="427"/>
                </a:cubicBezTo>
                <a:cubicBezTo>
                  <a:pt x="282" y="427"/>
                  <a:pt x="283" y="428"/>
                  <a:pt x="283" y="428"/>
                </a:cubicBezTo>
                <a:cubicBezTo>
                  <a:pt x="283" y="429"/>
                  <a:pt x="283" y="429"/>
                  <a:pt x="283" y="429"/>
                </a:cubicBezTo>
                <a:cubicBezTo>
                  <a:pt x="283" y="430"/>
                  <a:pt x="283" y="430"/>
                  <a:pt x="283" y="430"/>
                </a:cubicBezTo>
                <a:cubicBezTo>
                  <a:pt x="282" y="429"/>
                  <a:pt x="281" y="429"/>
                  <a:pt x="281" y="429"/>
                </a:cubicBezTo>
                <a:cubicBezTo>
                  <a:pt x="280" y="428"/>
                  <a:pt x="279" y="428"/>
                  <a:pt x="279" y="427"/>
                </a:cubicBezTo>
                <a:cubicBezTo>
                  <a:pt x="280" y="427"/>
                  <a:pt x="279" y="426"/>
                  <a:pt x="280" y="425"/>
                </a:cubicBezTo>
                <a:cubicBezTo>
                  <a:pt x="280" y="425"/>
                  <a:pt x="280" y="425"/>
                  <a:pt x="280" y="425"/>
                </a:cubicBezTo>
                <a:moveTo>
                  <a:pt x="290" y="427"/>
                </a:moveTo>
                <a:cubicBezTo>
                  <a:pt x="289" y="427"/>
                  <a:pt x="289" y="427"/>
                  <a:pt x="290" y="429"/>
                </a:cubicBezTo>
                <a:cubicBezTo>
                  <a:pt x="289" y="429"/>
                  <a:pt x="287" y="429"/>
                  <a:pt x="286" y="429"/>
                </a:cubicBezTo>
                <a:cubicBezTo>
                  <a:pt x="287" y="428"/>
                  <a:pt x="287" y="427"/>
                  <a:pt x="288" y="427"/>
                </a:cubicBezTo>
                <a:cubicBezTo>
                  <a:pt x="289" y="425"/>
                  <a:pt x="289" y="425"/>
                  <a:pt x="290" y="427"/>
                </a:cubicBezTo>
                <a:moveTo>
                  <a:pt x="371" y="476"/>
                </a:moveTo>
                <a:cubicBezTo>
                  <a:pt x="372" y="477"/>
                  <a:pt x="372" y="477"/>
                  <a:pt x="372" y="478"/>
                </a:cubicBezTo>
                <a:cubicBezTo>
                  <a:pt x="372" y="478"/>
                  <a:pt x="371" y="479"/>
                  <a:pt x="371" y="479"/>
                </a:cubicBezTo>
                <a:cubicBezTo>
                  <a:pt x="370" y="479"/>
                  <a:pt x="369" y="479"/>
                  <a:pt x="368" y="479"/>
                </a:cubicBezTo>
                <a:cubicBezTo>
                  <a:pt x="368" y="477"/>
                  <a:pt x="370" y="478"/>
                  <a:pt x="371" y="476"/>
                </a:cubicBezTo>
                <a:moveTo>
                  <a:pt x="412" y="486"/>
                </a:moveTo>
                <a:cubicBezTo>
                  <a:pt x="412" y="485"/>
                  <a:pt x="413" y="485"/>
                  <a:pt x="413" y="485"/>
                </a:cubicBezTo>
                <a:cubicBezTo>
                  <a:pt x="414" y="485"/>
                  <a:pt x="414" y="486"/>
                  <a:pt x="415" y="486"/>
                </a:cubicBezTo>
                <a:cubicBezTo>
                  <a:pt x="415" y="487"/>
                  <a:pt x="416" y="488"/>
                  <a:pt x="416" y="489"/>
                </a:cubicBezTo>
                <a:cubicBezTo>
                  <a:pt x="415" y="489"/>
                  <a:pt x="415" y="489"/>
                  <a:pt x="414" y="489"/>
                </a:cubicBezTo>
                <a:cubicBezTo>
                  <a:pt x="413" y="489"/>
                  <a:pt x="413" y="488"/>
                  <a:pt x="413" y="488"/>
                </a:cubicBezTo>
                <a:cubicBezTo>
                  <a:pt x="413" y="488"/>
                  <a:pt x="414" y="488"/>
                  <a:pt x="414" y="487"/>
                </a:cubicBezTo>
                <a:cubicBezTo>
                  <a:pt x="414" y="487"/>
                  <a:pt x="414" y="487"/>
                  <a:pt x="413" y="487"/>
                </a:cubicBezTo>
                <a:cubicBezTo>
                  <a:pt x="413" y="486"/>
                  <a:pt x="413" y="486"/>
                  <a:pt x="412" y="486"/>
                </a:cubicBezTo>
                <a:moveTo>
                  <a:pt x="375" y="475"/>
                </a:moveTo>
                <a:cubicBezTo>
                  <a:pt x="374" y="475"/>
                  <a:pt x="374" y="475"/>
                  <a:pt x="373" y="475"/>
                </a:cubicBezTo>
                <a:cubicBezTo>
                  <a:pt x="372" y="475"/>
                  <a:pt x="372" y="475"/>
                  <a:pt x="371" y="475"/>
                </a:cubicBezTo>
                <a:cubicBezTo>
                  <a:pt x="371" y="474"/>
                  <a:pt x="372" y="474"/>
                  <a:pt x="372" y="473"/>
                </a:cubicBezTo>
                <a:cubicBezTo>
                  <a:pt x="372" y="473"/>
                  <a:pt x="373" y="473"/>
                  <a:pt x="373" y="473"/>
                </a:cubicBezTo>
                <a:cubicBezTo>
                  <a:pt x="374" y="474"/>
                  <a:pt x="375" y="474"/>
                  <a:pt x="375" y="475"/>
                </a:cubicBezTo>
                <a:moveTo>
                  <a:pt x="589" y="370"/>
                </a:moveTo>
                <a:cubicBezTo>
                  <a:pt x="589" y="370"/>
                  <a:pt x="589" y="369"/>
                  <a:pt x="589" y="369"/>
                </a:cubicBezTo>
                <a:cubicBezTo>
                  <a:pt x="590" y="369"/>
                  <a:pt x="591" y="369"/>
                  <a:pt x="592" y="369"/>
                </a:cubicBezTo>
                <a:cubicBezTo>
                  <a:pt x="592" y="371"/>
                  <a:pt x="591" y="371"/>
                  <a:pt x="590" y="371"/>
                </a:cubicBezTo>
                <a:cubicBezTo>
                  <a:pt x="590" y="370"/>
                  <a:pt x="589" y="370"/>
                  <a:pt x="589" y="370"/>
                </a:cubicBezTo>
                <a:moveTo>
                  <a:pt x="464" y="355"/>
                </a:moveTo>
                <a:cubicBezTo>
                  <a:pt x="465" y="354"/>
                  <a:pt x="465" y="354"/>
                  <a:pt x="466" y="353"/>
                </a:cubicBezTo>
                <a:cubicBezTo>
                  <a:pt x="466" y="353"/>
                  <a:pt x="466" y="353"/>
                  <a:pt x="466" y="354"/>
                </a:cubicBezTo>
                <a:cubicBezTo>
                  <a:pt x="466" y="354"/>
                  <a:pt x="466" y="355"/>
                  <a:pt x="466" y="356"/>
                </a:cubicBezTo>
                <a:cubicBezTo>
                  <a:pt x="466" y="355"/>
                  <a:pt x="465" y="355"/>
                  <a:pt x="464" y="355"/>
                </a:cubicBezTo>
                <a:moveTo>
                  <a:pt x="288" y="371"/>
                </a:moveTo>
                <a:cubicBezTo>
                  <a:pt x="288" y="371"/>
                  <a:pt x="288" y="371"/>
                  <a:pt x="288" y="371"/>
                </a:cubicBezTo>
                <a:cubicBezTo>
                  <a:pt x="288" y="369"/>
                  <a:pt x="288" y="369"/>
                  <a:pt x="289" y="369"/>
                </a:cubicBezTo>
                <a:cubicBezTo>
                  <a:pt x="290" y="369"/>
                  <a:pt x="291" y="369"/>
                  <a:pt x="291" y="370"/>
                </a:cubicBezTo>
                <a:cubicBezTo>
                  <a:pt x="290" y="370"/>
                  <a:pt x="290" y="370"/>
                  <a:pt x="290" y="370"/>
                </a:cubicBezTo>
                <a:cubicBezTo>
                  <a:pt x="289" y="370"/>
                  <a:pt x="289" y="371"/>
                  <a:pt x="289" y="371"/>
                </a:cubicBezTo>
                <a:moveTo>
                  <a:pt x="423" y="255"/>
                </a:moveTo>
                <a:cubicBezTo>
                  <a:pt x="421" y="255"/>
                  <a:pt x="421" y="255"/>
                  <a:pt x="421" y="254"/>
                </a:cubicBezTo>
                <a:cubicBezTo>
                  <a:pt x="422" y="254"/>
                  <a:pt x="422" y="254"/>
                  <a:pt x="423" y="255"/>
                </a:cubicBezTo>
                <a:moveTo>
                  <a:pt x="573" y="440"/>
                </a:moveTo>
                <a:cubicBezTo>
                  <a:pt x="573" y="440"/>
                  <a:pt x="574" y="440"/>
                  <a:pt x="574" y="441"/>
                </a:cubicBezTo>
                <a:cubicBezTo>
                  <a:pt x="574" y="441"/>
                  <a:pt x="574" y="441"/>
                  <a:pt x="574" y="441"/>
                </a:cubicBezTo>
                <a:cubicBezTo>
                  <a:pt x="574" y="441"/>
                  <a:pt x="572" y="441"/>
                  <a:pt x="572" y="441"/>
                </a:cubicBezTo>
                <a:cubicBezTo>
                  <a:pt x="572" y="441"/>
                  <a:pt x="572" y="441"/>
                  <a:pt x="572" y="441"/>
                </a:cubicBezTo>
                <a:cubicBezTo>
                  <a:pt x="572" y="440"/>
                  <a:pt x="573" y="440"/>
                  <a:pt x="573" y="440"/>
                </a:cubicBezTo>
                <a:moveTo>
                  <a:pt x="564" y="370"/>
                </a:moveTo>
                <a:cubicBezTo>
                  <a:pt x="566" y="369"/>
                  <a:pt x="567" y="369"/>
                  <a:pt x="568" y="370"/>
                </a:cubicBezTo>
                <a:cubicBezTo>
                  <a:pt x="567" y="371"/>
                  <a:pt x="566" y="370"/>
                  <a:pt x="564" y="370"/>
                </a:cubicBezTo>
                <a:moveTo>
                  <a:pt x="573" y="371"/>
                </a:moveTo>
                <a:cubicBezTo>
                  <a:pt x="573" y="371"/>
                  <a:pt x="574" y="371"/>
                  <a:pt x="573" y="371"/>
                </a:cubicBezTo>
                <a:cubicBezTo>
                  <a:pt x="573" y="372"/>
                  <a:pt x="573" y="372"/>
                  <a:pt x="573" y="372"/>
                </a:cubicBezTo>
                <a:cubicBezTo>
                  <a:pt x="573" y="372"/>
                  <a:pt x="573" y="372"/>
                  <a:pt x="573" y="371"/>
                </a:cubicBezTo>
                <a:cubicBezTo>
                  <a:pt x="572" y="371"/>
                  <a:pt x="572" y="370"/>
                  <a:pt x="573" y="370"/>
                </a:cubicBezTo>
                <a:cubicBezTo>
                  <a:pt x="573" y="370"/>
                  <a:pt x="573" y="369"/>
                  <a:pt x="573" y="369"/>
                </a:cubicBezTo>
                <a:cubicBezTo>
                  <a:pt x="573" y="369"/>
                  <a:pt x="573" y="369"/>
                  <a:pt x="573" y="370"/>
                </a:cubicBezTo>
                <a:cubicBezTo>
                  <a:pt x="573" y="370"/>
                  <a:pt x="573" y="370"/>
                  <a:pt x="573" y="371"/>
                </a:cubicBezTo>
                <a:moveTo>
                  <a:pt x="572" y="446"/>
                </a:moveTo>
                <a:cubicBezTo>
                  <a:pt x="572" y="446"/>
                  <a:pt x="571" y="446"/>
                  <a:pt x="571" y="446"/>
                </a:cubicBezTo>
                <a:cubicBezTo>
                  <a:pt x="571" y="446"/>
                  <a:pt x="571" y="445"/>
                  <a:pt x="571" y="445"/>
                </a:cubicBezTo>
                <a:cubicBezTo>
                  <a:pt x="571" y="445"/>
                  <a:pt x="573" y="445"/>
                  <a:pt x="573" y="445"/>
                </a:cubicBezTo>
                <a:cubicBezTo>
                  <a:pt x="573" y="445"/>
                  <a:pt x="573" y="446"/>
                  <a:pt x="573" y="446"/>
                </a:cubicBezTo>
                <a:cubicBezTo>
                  <a:pt x="573" y="446"/>
                  <a:pt x="572" y="446"/>
                  <a:pt x="572" y="446"/>
                </a:cubicBezTo>
                <a:moveTo>
                  <a:pt x="293" y="419"/>
                </a:moveTo>
                <a:cubicBezTo>
                  <a:pt x="293" y="419"/>
                  <a:pt x="294" y="420"/>
                  <a:pt x="294" y="421"/>
                </a:cubicBezTo>
                <a:cubicBezTo>
                  <a:pt x="294" y="421"/>
                  <a:pt x="293" y="421"/>
                  <a:pt x="293" y="421"/>
                </a:cubicBezTo>
                <a:cubicBezTo>
                  <a:pt x="293" y="421"/>
                  <a:pt x="292" y="420"/>
                  <a:pt x="292" y="420"/>
                </a:cubicBezTo>
                <a:cubicBezTo>
                  <a:pt x="292" y="420"/>
                  <a:pt x="292" y="420"/>
                  <a:pt x="292" y="420"/>
                </a:cubicBezTo>
                <a:cubicBezTo>
                  <a:pt x="292" y="420"/>
                  <a:pt x="292" y="419"/>
                  <a:pt x="293" y="419"/>
                </a:cubicBezTo>
                <a:moveTo>
                  <a:pt x="368" y="477"/>
                </a:moveTo>
                <a:cubicBezTo>
                  <a:pt x="367" y="477"/>
                  <a:pt x="367" y="477"/>
                  <a:pt x="366" y="477"/>
                </a:cubicBezTo>
                <a:cubicBezTo>
                  <a:pt x="366" y="477"/>
                  <a:pt x="366" y="477"/>
                  <a:pt x="366" y="476"/>
                </a:cubicBezTo>
                <a:cubicBezTo>
                  <a:pt x="366" y="476"/>
                  <a:pt x="366" y="476"/>
                  <a:pt x="366" y="476"/>
                </a:cubicBezTo>
                <a:cubicBezTo>
                  <a:pt x="366" y="476"/>
                  <a:pt x="366" y="476"/>
                  <a:pt x="367" y="476"/>
                </a:cubicBezTo>
                <a:cubicBezTo>
                  <a:pt x="367" y="476"/>
                  <a:pt x="367" y="476"/>
                  <a:pt x="367" y="476"/>
                </a:cubicBezTo>
                <a:cubicBezTo>
                  <a:pt x="367" y="477"/>
                  <a:pt x="368" y="477"/>
                  <a:pt x="368" y="477"/>
                </a:cubicBezTo>
                <a:moveTo>
                  <a:pt x="417" y="490"/>
                </a:moveTo>
                <a:cubicBezTo>
                  <a:pt x="419" y="490"/>
                  <a:pt x="419" y="490"/>
                  <a:pt x="418" y="491"/>
                </a:cubicBezTo>
                <a:cubicBezTo>
                  <a:pt x="418" y="491"/>
                  <a:pt x="417" y="491"/>
                  <a:pt x="417" y="490"/>
                </a:cubicBezTo>
                <a:moveTo>
                  <a:pt x="514" y="582"/>
                </a:moveTo>
                <a:cubicBezTo>
                  <a:pt x="513" y="583"/>
                  <a:pt x="512" y="583"/>
                  <a:pt x="512" y="582"/>
                </a:cubicBezTo>
                <a:cubicBezTo>
                  <a:pt x="512" y="582"/>
                  <a:pt x="512" y="582"/>
                  <a:pt x="512" y="582"/>
                </a:cubicBezTo>
                <a:cubicBezTo>
                  <a:pt x="512" y="581"/>
                  <a:pt x="513" y="581"/>
                  <a:pt x="514" y="582"/>
                </a:cubicBezTo>
                <a:cubicBezTo>
                  <a:pt x="514" y="582"/>
                  <a:pt x="514" y="582"/>
                  <a:pt x="514" y="582"/>
                </a:cubicBezTo>
                <a:moveTo>
                  <a:pt x="218" y="394"/>
                </a:moveTo>
                <a:cubicBezTo>
                  <a:pt x="218" y="393"/>
                  <a:pt x="218" y="393"/>
                  <a:pt x="218" y="392"/>
                </a:cubicBezTo>
                <a:cubicBezTo>
                  <a:pt x="219" y="393"/>
                  <a:pt x="219" y="393"/>
                  <a:pt x="218" y="394"/>
                </a:cubicBezTo>
                <a:moveTo>
                  <a:pt x="424" y="443"/>
                </a:moveTo>
                <a:cubicBezTo>
                  <a:pt x="424" y="443"/>
                  <a:pt x="424" y="443"/>
                  <a:pt x="424" y="443"/>
                </a:cubicBezTo>
                <a:cubicBezTo>
                  <a:pt x="423" y="444"/>
                  <a:pt x="423" y="444"/>
                  <a:pt x="423" y="444"/>
                </a:cubicBezTo>
                <a:cubicBezTo>
                  <a:pt x="423" y="444"/>
                  <a:pt x="423" y="444"/>
                  <a:pt x="423" y="443"/>
                </a:cubicBezTo>
                <a:cubicBezTo>
                  <a:pt x="423" y="443"/>
                  <a:pt x="423" y="443"/>
                  <a:pt x="423" y="442"/>
                </a:cubicBezTo>
                <a:cubicBezTo>
                  <a:pt x="423" y="442"/>
                  <a:pt x="423" y="442"/>
                  <a:pt x="423" y="442"/>
                </a:cubicBezTo>
                <a:cubicBezTo>
                  <a:pt x="424" y="442"/>
                  <a:pt x="424" y="442"/>
                  <a:pt x="424" y="443"/>
                </a:cubicBezTo>
                <a:moveTo>
                  <a:pt x="566" y="374"/>
                </a:moveTo>
                <a:cubicBezTo>
                  <a:pt x="564" y="374"/>
                  <a:pt x="564" y="374"/>
                  <a:pt x="564" y="374"/>
                </a:cubicBezTo>
                <a:cubicBezTo>
                  <a:pt x="564" y="373"/>
                  <a:pt x="564" y="373"/>
                  <a:pt x="564" y="373"/>
                </a:cubicBezTo>
                <a:cubicBezTo>
                  <a:pt x="564" y="373"/>
                  <a:pt x="565" y="373"/>
                  <a:pt x="565" y="373"/>
                </a:cubicBezTo>
                <a:cubicBezTo>
                  <a:pt x="566" y="373"/>
                  <a:pt x="566" y="374"/>
                  <a:pt x="566" y="374"/>
                </a:cubicBezTo>
                <a:moveTo>
                  <a:pt x="419" y="240"/>
                </a:moveTo>
                <a:cubicBezTo>
                  <a:pt x="418" y="240"/>
                  <a:pt x="418" y="240"/>
                  <a:pt x="417" y="240"/>
                </a:cubicBezTo>
                <a:cubicBezTo>
                  <a:pt x="418" y="239"/>
                  <a:pt x="418" y="239"/>
                  <a:pt x="419" y="240"/>
                </a:cubicBezTo>
                <a:moveTo>
                  <a:pt x="457" y="468"/>
                </a:moveTo>
                <a:cubicBezTo>
                  <a:pt x="457" y="467"/>
                  <a:pt x="457" y="467"/>
                  <a:pt x="457" y="466"/>
                </a:cubicBezTo>
                <a:cubicBezTo>
                  <a:pt x="458" y="467"/>
                  <a:pt x="458" y="467"/>
                  <a:pt x="457" y="468"/>
                </a:cubicBezTo>
                <a:moveTo>
                  <a:pt x="398" y="583"/>
                </a:moveTo>
                <a:cubicBezTo>
                  <a:pt x="398" y="583"/>
                  <a:pt x="397" y="583"/>
                  <a:pt x="397" y="583"/>
                </a:cubicBezTo>
                <a:cubicBezTo>
                  <a:pt x="397" y="583"/>
                  <a:pt x="397" y="583"/>
                  <a:pt x="398" y="583"/>
                </a:cubicBezTo>
                <a:cubicBezTo>
                  <a:pt x="398" y="582"/>
                  <a:pt x="398" y="582"/>
                  <a:pt x="398" y="583"/>
                </a:cubicBezTo>
                <a:cubicBezTo>
                  <a:pt x="398" y="583"/>
                  <a:pt x="398" y="583"/>
                  <a:pt x="398" y="583"/>
                </a:cubicBezTo>
                <a:moveTo>
                  <a:pt x="406" y="595"/>
                </a:moveTo>
                <a:cubicBezTo>
                  <a:pt x="405" y="595"/>
                  <a:pt x="405" y="596"/>
                  <a:pt x="405" y="596"/>
                </a:cubicBezTo>
                <a:cubicBezTo>
                  <a:pt x="405" y="596"/>
                  <a:pt x="405" y="595"/>
                  <a:pt x="405" y="595"/>
                </a:cubicBezTo>
                <a:cubicBezTo>
                  <a:pt x="405" y="595"/>
                  <a:pt x="405" y="595"/>
                  <a:pt x="405" y="595"/>
                </a:cubicBezTo>
                <a:cubicBezTo>
                  <a:pt x="405" y="595"/>
                  <a:pt x="405" y="595"/>
                  <a:pt x="406" y="595"/>
                </a:cubicBezTo>
                <a:moveTo>
                  <a:pt x="409" y="594"/>
                </a:moveTo>
                <a:cubicBezTo>
                  <a:pt x="409" y="594"/>
                  <a:pt x="409" y="595"/>
                  <a:pt x="409" y="595"/>
                </a:cubicBezTo>
                <a:cubicBezTo>
                  <a:pt x="408" y="594"/>
                  <a:pt x="409" y="594"/>
                  <a:pt x="409" y="594"/>
                </a:cubicBezTo>
                <a:cubicBezTo>
                  <a:pt x="409" y="594"/>
                  <a:pt x="409" y="594"/>
                  <a:pt x="409" y="594"/>
                </a:cubicBezTo>
                <a:cubicBezTo>
                  <a:pt x="409" y="594"/>
                  <a:pt x="409" y="594"/>
                  <a:pt x="409" y="594"/>
                </a:cubicBezTo>
                <a:moveTo>
                  <a:pt x="406" y="593"/>
                </a:moveTo>
                <a:cubicBezTo>
                  <a:pt x="406" y="593"/>
                  <a:pt x="406" y="593"/>
                  <a:pt x="406" y="593"/>
                </a:cubicBezTo>
                <a:cubicBezTo>
                  <a:pt x="406" y="593"/>
                  <a:pt x="406" y="593"/>
                  <a:pt x="406" y="592"/>
                </a:cubicBezTo>
                <a:cubicBezTo>
                  <a:pt x="406" y="592"/>
                  <a:pt x="406" y="592"/>
                  <a:pt x="406" y="592"/>
                </a:cubicBezTo>
                <a:cubicBezTo>
                  <a:pt x="406" y="592"/>
                  <a:pt x="406" y="592"/>
                  <a:pt x="406" y="593"/>
                </a:cubicBezTo>
                <a:moveTo>
                  <a:pt x="400" y="590"/>
                </a:moveTo>
                <a:cubicBezTo>
                  <a:pt x="400" y="590"/>
                  <a:pt x="401" y="590"/>
                  <a:pt x="401" y="591"/>
                </a:cubicBezTo>
                <a:cubicBezTo>
                  <a:pt x="401" y="591"/>
                  <a:pt x="401" y="591"/>
                  <a:pt x="400" y="591"/>
                </a:cubicBezTo>
                <a:cubicBezTo>
                  <a:pt x="400" y="591"/>
                  <a:pt x="400" y="591"/>
                  <a:pt x="400" y="591"/>
                </a:cubicBezTo>
                <a:cubicBezTo>
                  <a:pt x="400" y="591"/>
                  <a:pt x="400" y="590"/>
                  <a:pt x="400" y="590"/>
                </a:cubicBezTo>
                <a:moveTo>
                  <a:pt x="418" y="237"/>
                </a:moveTo>
                <a:cubicBezTo>
                  <a:pt x="418" y="237"/>
                  <a:pt x="417" y="237"/>
                  <a:pt x="417" y="237"/>
                </a:cubicBezTo>
                <a:cubicBezTo>
                  <a:pt x="417" y="237"/>
                  <a:pt x="417" y="237"/>
                  <a:pt x="417" y="237"/>
                </a:cubicBezTo>
                <a:cubicBezTo>
                  <a:pt x="417" y="237"/>
                  <a:pt x="417" y="237"/>
                  <a:pt x="418" y="237"/>
                </a:cubicBezTo>
                <a:cubicBezTo>
                  <a:pt x="418" y="236"/>
                  <a:pt x="418" y="237"/>
                  <a:pt x="418" y="237"/>
                </a:cubicBezTo>
                <a:moveTo>
                  <a:pt x="463" y="343"/>
                </a:moveTo>
                <a:cubicBezTo>
                  <a:pt x="463" y="343"/>
                  <a:pt x="463" y="343"/>
                  <a:pt x="463" y="343"/>
                </a:cubicBezTo>
                <a:cubicBezTo>
                  <a:pt x="463" y="343"/>
                  <a:pt x="463" y="343"/>
                  <a:pt x="462" y="343"/>
                </a:cubicBezTo>
                <a:cubicBezTo>
                  <a:pt x="462" y="343"/>
                  <a:pt x="462" y="343"/>
                  <a:pt x="462" y="343"/>
                </a:cubicBezTo>
                <a:cubicBezTo>
                  <a:pt x="463" y="343"/>
                  <a:pt x="463" y="343"/>
                  <a:pt x="463" y="343"/>
                </a:cubicBezTo>
                <a:cubicBezTo>
                  <a:pt x="463" y="343"/>
                  <a:pt x="463" y="343"/>
                  <a:pt x="463" y="343"/>
                </a:cubicBezTo>
                <a:moveTo>
                  <a:pt x="464" y="355"/>
                </a:moveTo>
                <a:cubicBezTo>
                  <a:pt x="464" y="356"/>
                  <a:pt x="464" y="356"/>
                  <a:pt x="463" y="356"/>
                </a:cubicBezTo>
                <a:cubicBezTo>
                  <a:pt x="463" y="355"/>
                  <a:pt x="464" y="355"/>
                  <a:pt x="464" y="355"/>
                </a:cubicBezTo>
                <a:moveTo>
                  <a:pt x="419" y="231"/>
                </a:moveTo>
                <a:cubicBezTo>
                  <a:pt x="419" y="231"/>
                  <a:pt x="418" y="231"/>
                  <a:pt x="418" y="231"/>
                </a:cubicBezTo>
                <a:cubicBezTo>
                  <a:pt x="418" y="231"/>
                  <a:pt x="418" y="231"/>
                  <a:pt x="418" y="231"/>
                </a:cubicBezTo>
                <a:cubicBezTo>
                  <a:pt x="418" y="231"/>
                  <a:pt x="418" y="231"/>
                  <a:pt x="419" y="231"/>
                </a:cubicBezTo>
                <a:cubicBezTo>
                  <a:pt x="419" y="231"/>
                  <a:pt x="419" y="231"/>
                  <a:pt x="419" y="231"/>
                </a:cubicBezTo>
                <a:moveTo>
                  <a:pt x="418" y="235"/>
                </a:moveTo>
                <a:cubicBezTo>
                  <a:pt x="418" y="235"/>
                  <a:pt x="418" y="235"/>
                  <a:pt x="418" y="235"/>
                </a:cubicBezTo>
                <a:cubicBezTo>
                  <a:pt x="417" y="235"/>
                  <a:pt x="417" y="235"/>
                  <a:pt x="417" y="235"/>
                </a:cubicBezTo>
                <a:cubicBezTo>
                  <a:pt x="417" y="235"/>
                  <a:pt x="417" y="235"/>
                  <a:pt x="417" y="234"/>
                </a:cubicBezTo>
                <a:cubicBezTo>
                  <a:pt x="417" y="234"/>
                  <a:pt x="417" y="234"/>
                  <a:pt x="417" y="234"/>
                </a:cubicBezTo>
                <a:cubicBezTo>
                  <a:pt x="418" y="235"/>
                  <a:pt x="418" y="235"/>
                  <a:pt x="418" y="235"/>
                </a:cubicBezTo>
                <a:moveTo>
                  <a:pt x="399" y="463"/>
                </a:moveTo>
                <a:cubicBezTo>
                  <a:pt x="399" y="463"/>
                  <a:pt x="400" y="463"/>
                  <a:pt x="400" y="464"/>
                </a:cubicBezTo>
                <a:cubicBezTo>
                  <a:pt x="400" y="464"/>
                  <a:pt x="399" y="464"/>
                  <a:pt x="399" y="464"/>
                </a:cubicBezTo>
                <a:moveTo>
                  <a:pt x="285" y="427"/>
                </a:moveTo>
                <a:cubicBezTo>
                  <a:pt x="285" y="427"/>
                  <a:pt x="285" y="427"/>
                  <a:pt x="285" y="428"/>
                </a:cubicBezTo>
                <a:cubicBezTo>
                  <a:pt x="285" y="428"/>
                  <a:pt x="285" y="428"/>
                  <a:pt x="285" y="428"/>
                </a:cubicBezTo>
                <a:cubicBezTo>
                  <a:pt x="285" y="428"/>
                  <a:pt x="284" y="428"/>
                  <a:pt x="284" y="427"/>
                </a:cubicBezTo>
                <a:cubicBezTo>
                  <a:pt x="284" y="427"/>
                  <a:pt x="285" y="427"/>
                  <a:pt x="285" y="427"/>
                </a:cubicBezTo>
                <a:moveTo>
                  <a:pt x="433" y="486"/>
                </a:moveTo>
                <a:cubicBezTo>
                  <a:pt x="433" y="486"/>
                  <a:pt x="433" y="485"/>
                  <a:pt x="433" y="485"/>
                </a:cubicBezTo>
                <a:cubicBezTo>
                  <a:pt x="433" y="485"/>
                  <a:pt x="433" y="485"/>
                  <a:pt x="434" y="485"/>
                </a:cubicBezTo>
                <a:cubicBezTo>
                  <a:pt x="434" y="485"/>
                  <a:pt x="434" y="485"/>
                  <a:pt x="434" y="485"/>
                </a:cubicBezTo>
                <a:cubicBezTo>
                  <a:pt x="434" y="485"/>
                  <a:pt x="434" y="486"/>
                  <a:pt x="433" y="486"/>
                </a:cubicBezTo>
                <a:moveTo>
                  <a:pt x="385" y="488"/>
                </a:moveTo>
                <a:cubicBezTo>
                  <a:pt x="385" y="488"/>
                  <a:pt x="385" y="487"/>
                  <a:pt x="385" y="487"/>
                </a:cubicBezTo>
                <a:cubicBezTo>
                  <a:pt x="385" y="487"/>
                  <a:pt x="385" y="487"/>
                  <a:pt x="386" y="487"/>
                </a:cubicBezTo>
                <a:cubicBezTo>
                  <a:pt x="386" y="487"/>
                  <a:pt x="386" y="488"/>
                  <a:pt x="386" y="488"/>
                </a:cubicBezTo>
                <a:cubicBezTo>
                  <a:pt x="386" y="488"/>
                  <a:pt x="385" y="488"/>
                  <a:pt x="385" y="488"/>
                </a:cubicBezTo>
                <a:moveTo>
                  <a:pt x="417" y="490"/>
                </a:moveTo>
                <a:cubicBezTo>
                  <a:pt x="416" y="490"/>
                  <a:pt x="416" y="489"/>
                  <a:pt x="416" y="489"/>
                </a:cubicBezTo>
                <a:cubicBezTo>
                  <a:pt x="417" y="489"/>
                  <a:pt x="417" y="489"/>
                  <a:pt x="417" y="490"/>
                </a:cubicBezTo>
                <a:moveTo>
                  <a:pt x="362" y="472"/>
                </a:moveTo>
                <a:cubicBezTo>
                  <a:pt x="362" y="472"/>
                  <a:pt x="362" y="472"/>
                  <a:pt x="361" y="472"/>
                </a:cubicBezTo>
                <a:cubicBezTo>
                  <a:pt x="361" y="472"/>
                  <a:pt x="361" y="472"/>
                  <a:pt x="361" y="472"/>
                </a:cubicBezTo>
                <a:cubicBezTo>
                  <a:pt x="361" y="472"/>
                  <a:pt x="361" y="472"/>
                  <a:pt x="362" y="472"/>
                </a:cubicBezTo>
                <a:cubicBezTo>
                  <a:pt x="362" y="472"/>
                  <a:pt x="362" y="472"/>
                  <a:pt x="362" y="472"/>
                </a:cubicBezTo>
                <a:moveTo>
                  <a:pt x="444" y="476"/>
                </a:moveTo>
                <a:cubicBezTo>
                  <a:pt x="444" y="476"/>
                  <a:pt x="444" y="476"/>
                  <a:pt x="443" y="476"/>
                </a:cubicBezTo>
                <a:cubicBezTo>
                  <a:pt x="444" y="476"/>
                  <a:pt x="444" y="476"/>
                  <a:pt x="444" y="476"/>
                </a:cubicBezTo>
                <a:cubicBezTo>
                  <a:pt x="444" y="476"/>
                  <a:pt x="444" y="476"/>
                  <a:pt x="444" y="476"/>
                </a:cubicBezTo>
                <a:cubicBezTo>
                  <a:pt x="444" y="476"/>
                  <a:pt x="444" y="476"/>
                  <a:pt x="444" y="476"/>
                </a:cubicBezTo>
                <a:moveTo>
                  <a:pt x="375" y="480"/>
                </a:moveTo>
                <a:cubicBezTo>
                  <a:pt x="375" y="480"/>
                  <a:pt x="375" y="481"/>
                  <a:pt x="375" y="481"/>
                </a:cubicBezTo>
                <a:cubicBezTo>
                  <a:pt x="375" y="481"/>
                  <a:pt x="375" y="481"/>
                  <a:pt x="375" y="481"/>
                </a:cubicBezTo>
                <a:cubicBezTo>
                  <a:pt x="375" y="481"/>
                  <a:pt x="374" y="481"/>
                  <a:pt x="374" y="480"/>
                </a:cubicBezTo>
                <a:cubicBezTo>
                  <a:pt x="374" y="480"/>
                  <a:pt x="375" y="480"/>
                  <a:pt x="375" y="480"/>
                </a:cubicBezTo>
                <a:moveTo>
                  <a:pt x="383" y="481"/>
                </a:moveTo>
                <a:cubicBezTo>
                  <a:pt x="383" y="481"/>
                  <a:pt x="383" y="481"/>
                  <a:pt x="383" y="481"/>
                </a:cubicBezTo>
                <a:cubicBezTo>
                  <a:pt x="383" y="480"/>
                  <a:pt x="384" y="480"/>
                  <a:pt x="384" y="481"/>
                </a:cubicBezTo>
                <a:cubicBezTo>
                  <a:pt x="384" y="481"/>
                  <a:pt x="384" y="481"/>
                  <a:pt x="384" y="481"/>
                </a:cubicBezTo>
                <a:cubicBezTo>
                  <a:pt x="384" y="481"/>
                  <a:pt x="383" y="481"/>
                  <a:pt x="383" y="481"/>
                </a:cubicBezTo>
                <a:moveTo>
                  <a:pt x="564" y="374"/>
                </a:moveTo>
                <a:cubicBezTo>
                  <a:pt x="564" y="375"/>
                  <a:pt x="564" y="375"/>
                  <a:pt x="564" y="375"/>
                </a:cubicBezTo>
                <a:cubicBezTo>
                  <a:pt x="563" y="375"/>
                  <a:pt x="563" y="375"/>
                  <a:pt x="563" y="374"/>
                </a:cubicBezTo>
                <a:cubicBezTo>
                  <a:pt x="563" y="374"/>
                  <a:pt x="564" y="374"/>
                  <a:pt x="564" y="374"/>
                </a:cubicBezTo>
                <a:moveTo>
                  <a:pt x="567" y="374"/>
                </a:moveTo>
                <a:cubicBezTo>
                  <a:pt x="567" y="375"/>
                  <a:pt x="566" y="375"/>
                  <a:pt x="566" y="375"/>
                </a:cubicBezTo>
                <a:cubicBezTo>
                  <a:pt x="566" y="375"/>
                  <a:pt x="566" y="374"/>
                  <a:pt x="566" y="374"/>
                </a:cubicBezTo>
                <a:cubicBezTo>
                  <a:pt x="566" y="374"/>
                  <a:pt x="566" y="374"/>
                  <a:pt x="566" y="374"/>
                </a:cubicBezTo>
                <a:cubicBezTo>
                  <a:pt x="566" y="374"/>
                  <a:pt x="566" y="374"/>
                  <a:pt x="566" y="374"/>
                </a:cubicBezTo>
                <a:cubicBezTo>
                  <a:pt x="566" y="374"/>
                  <a:pt x="567" y="374"/>
                  <a:pt x="567" y="374"/>
                </a:cubicBezTo>
                <a:moveTo>
                  <a:pt x="565" y="375"/>
                </a:moveTo>
                <a:cubicBezTo>
                  <a:pt x="565" y="375"/>
                  <a:pt x="565" y="376"/>
                  <a:pt x="565" y="376"/>
                </a:cubicBezTo>
                <a:cubicBezTo>
                  <a:pt x="564" y="376"/>
                  <a:pt x="564" y="375"/>
                  <a:pt x="564" y="375"/>
                </a:cubicBezTo>
                <a:cubicBezTo>
                  <a:pt x="564" y="375"/>
                  <a:pt x="564" y="375"/>
                  <a:pt x="564" y="375"/>
                </a:cubicBezTo>
                <a:cubicBezTo>
                  <a:pt x="564" y="375"/>
                  <a:pt x="564" y="375"/>
                  <a:pt x="564" y="375"/>
                </a:cubicBezTo>
                <a:cubicBezTo>
                  <a:pt x="565" y="375"/>
                  <a:pt x="565" y="375"/>
                  <a:pt x="565" y="375"/>
                </a:cubicBezTo>
                <a:moveTo>
                  <a:pt x="583" y="375"/>
                </a:moveTo>
                <a:cubicBezTo>
                  <a:pt x="583" y="375"/>
                  <a:pt x="582" y="376"/>
                  <a:pt x="582" y="376"/>
                </a:cubicBezTo>
                <a:cubicBezTo>
                  <a:pt x="582" y="375"/>
                  <a:pt x="582" y="375"/>
                  <a:pt x="583" y="375"/>
                </a:cubicBezTo>
                <a:cubicBezTo>
                  <a:pt x="583" y="375"/>
                  <a:pt x="583" y="375"/>
                  <a:pt x="583" y="375"/>
                </a:cubicBezTo>
                <a:cubicBezTo>
                  <a:pt x="583" y="375"/>
                  <a:pt x="583" y="375"/>
                  <a:pt x="583" y="375"/>
                </a:cubicBezTo>
                <a:moveTo>
                  <a:pt x="218" y="389"/>
                </a:moveTo>
                <a:cubicBezTo>
                  <a:pt x="218" y="389"/>
                  <a:pt x="218" y="389"/>
                  <a:pt x="218" y="389"/>
                </a:cubicBezTo>
                <a:cubicBezTo>
                  <a:pt x="218" y="389"/>
                  <a:pt x="218" y="389"/>
                  <a:pt x="219" y="390"/>
                </a:cubicBezTo>
                <a:cubicBezTo>
                  <a:pt x="219" y="390"/>
                  <a:pt x="218" y="390"/>
                  <a:pt x="218" y="390"/>
                </a:cubicBezTo>
                <a:cubicBezTo>
                  <a:pt x="218" y="390"/>
                  <a:pt x="218" y="390"/>
                  <a:pt x="218" y="389"/>
                </a:cubicBezTo>
                <a:moveTo>
                  <a:pt x="224" y="391"/>
                </a:moveTo>
                <a:cubicBezTo>
                  <a:pt x="224" y="392"/>
                  <a:pt x="224" y="392"/>
                  <a:pt x="223" y="392"/>
                </a:cubicBezTo>
                <a:cubicBezTo>
                  <a:pt x="223" y="391"/>
                  <a:pt x="224" y="391"/>
                  <a:pt x="224" y="391"/>
                </a:cubicBezTo>
                <a:moveTo>
                  <a:pt x="281" y="370"/>
                </a:moveTo>
                <a:cubicBezTo>
                  <a:pt x="281" y="370"/>
                  <a:pt x="280" y="370"/>
                  <a:pt x="280" y="370"/>
                </a:cubicBezTo>
                <a:cubicBezTo>
                  <a:pt x="281" y="369"/>
                  <a:pt x="281" y="369"/>
                  <a:pt x="281" y="370"/>
                </a:cubicBezTo>
                <a:cubicBezTo>
                  <a:pt x="281" y="370"/>
                  <a:pt x="281" y="370"/>
                  <a:pt x="281" y="370"/>
                </a:cubicBezTo>
                <a:cubicBezTo>
                  <a:pt x="281" y="370"/>
                  <a:pt x="281" y="370"/>
                  <a:pt x="281" y="370"/>
                </a:cubicBezTo>
                <a:moveTo>
                  <a:pt x="565" y="371"/>
                </a:moveTo>
                <a:cubicBezTo>
                  <a:pt x="564" y="371"/>
                  <a:pt x="564" y="371"/>
                  <a:pt x="564" y="370"/>
                </a:cubicBezTo>
                <a:cubicBezTo>
                  <a:pt x="564" y="370"/>
                  <a:pt x="565" y="370"/>
                  <a:pt x="565" y="370"/>
                </a:cubicBezTo>
                <a:moveTo>
                  <a:pt x="566" y="372"/>
                </a:moveTo>
                <a:cubicBezTo>
                  <a:pt x="566" y="372"/>
                  <a:pt x="566" y="372"/>
                  <a:pt x="565" y="372"/>
                </a:cubicBezTo>
                <a:cubicBezTo>
                  <a:pt x="565" y="372"/>
                  <a:pt x="565" y="372"/>
                  <a:pt x="565" y="371"/>
                </a:cubicBezTo>
                <a:cubicBezTo>
                  <a:pt x="565" y="371"/>
                  <a:pt x="565" y="371"/>
                  <a:pt x="565" y="371"/>
                </a:cubicBezTo>
                <a:cubicBezTo>
                  <a:pt x="565" y="371"/>
                  <a:pt x="565" y="371"/>
                  <a:pt x="565" y="371"/>
                </a:cubicBezTo>
                <a:cubicBezTo>
                  <a:pt x="565" y="371"/>
                  <a:pt x="566" y="371"/>
                  <a:pt x="566" y="372"/>
                </a:cubicBezTo>
                <a:moveTo>
                  <a:pt x="564" y="373"/>
                </a:moveTo>
                <a:cubicBezTo>
                  <a:pt x="563" y="373"/>
                  <a:pt x="563" y="372"/>
                  <a:pt x="563" y="372"/>
                </a:cubicBezTo>
                <a:cubicBezTo>
                  <a:pt x="563" y="372"/>
                  <a:pt x="564" y="372"/>
                  <a:pt x="564" y="373"/>
                </a:cubicBezTo>
                <a:cubicBezTo>
                  <a:pt x="564" y="373"/>
                  <a:pt x="564" y="373"/>
                  <a:pt x="564" y="373"/>
                </a:cubicBezTo>
                <a:cubicBezTo>
                  <a:pt x="564" y="373"/>
                  <a:pt x="564" y="373"/>
                  <a:pt x="564" y="373"/>
                </a:cubicBezTo>
                <a:moveTo>
                  <a:pt x="270" y="411"/>
                </a:moveTo>
                <a:cubicBezTo>
                  <a:pt x="270" y="411"/>
                  <a:pt x="271" y="411"/>
                  <a:pt x="271" y="411"/>
                </a:cubicBezTo>
                <a:cubicBezTo>
                  <a:pt x="271" y="412"/>
                  <a:pt x="270" y="412"/>
                  <a:pt x="270" y="412"/>
                </a:cubicBezTo>
                <a:moveTo>
                  <a:pt x="519" y="413"/>
                </a:moveTo>
                <a:cubicBezTo>
                  <a:pt x="519" y="413"/>
                  <a:pt x="518" y="412"/>
                  <a:pt x="519" y="412"/>
                </a:cubicBezTo>
                <a:cubicBezTo>
                  <a:pt x="519" y="412"/>
                  <a:pt x="519" y="412"/>
                  <a:pt x="519" y="412"/>
                </a:cubicBezTo>
                <a:cubicBezTo>
                  <a:pt x="519" y="412"/>
                  <a:pt x="519" y="413"/>
                  <a:pt x="519" y="413"/>
                </a:cubicBezTo>
                <a:cubicBezTo>
                  <a:pt x="519" y="413"/>
                  <a:pt x="519" y="413"/>
                  <a:pt x="519" y="413"/>
                </a:cubicBezTo>
                <a:moveTo>
                  <a:pt x="218" y="399"/>
                </a:moveTo>
                <a:cubicBezTo>
                  <a:pt x="218" y="399"/>
                  <a:pt x="218" y="399"/>
                  <a:pt x="218" y="399"/>
                </a:cubicBezTo>
                <a:cubicBezTo>
                  <a:pt x="218" y="398"/>
                  <a:pt x="218" y="399"/>
                  <a:pt x="219" y="399"/>
                </a:cubicBezTo>
                <a:cubicBezTo>
                  <a:pt x="219" y="399"/>
                  <a:pt x="219" y="399"/>
                  <a:pt x="219" y="399"/>
                </a:cubicBezTo>
                <a:cubicBezTo>
                  <a:pt x="219" y="400"/>
                  <a:pt x="218" y="399"/>
                  <a:pt x="218" y="399"/>
                </a:cubicBezTo>
                <a:moveTo>
                  <a:pt x="220" y="400"/>
                </a:moveTo>
                <a:cubicBezTo>
                  <a:pt x="219" y="400"/>
                  <a:pt x="219" y="400"/>
                  <a:pt x="219" y="399"/>
                </a:cubicBezTo>
                <a:cubicBezTo>
                  <a:pt x="219" y="399"/>
                  <a:pt x="220" y="400"/>
                  <a:pt x="220" y="400"/>
                </a:cubicBezTo>
                <a:moveTo>
                  <a:pt x="224" y="402"/>
                </a:moveTo>
                <a:cubicBezTo>
                  <a:pt x="224" y="402"/>
                  <a:pt x="224" y="401"/>
                  <a:pt x="225" y="402"/>
                </a:cubicBezTo>
                <a:cubicBezTo>
                  <a:pt x="225" y="402"/>
                  <a:pt x="225" y="402"/>
                  <a:pt x="225" y="402"/>
                </a:cubicBezTo>
                <a:moveTo>
                  <a:pt x="98" y="148"/>
                </a:moveTo>
                <a:cubicBezTo>
                  <a:pt x="98" y="148"/>
                  <a:pt x="98" y="148"/>
                  <a:pt x="98" y="148"/>
                </a:cubicBezTo>
                <a:cubicBezTo>
                  <a:pt x="97" y="148"/>
                  <a:pt x="97" y="147"/>
                  <a:pt x="98" y="146"/>
                </a:cubicBezTo>
                <a:cubicBezTo>
                  <a:pt x="98" y="146"/>
                  <a:pt x="98" y="146"/>
                  <a:pt x="98" y="146"/>
                </a:cubicBezTo>
                <a:cubicBezTo>
                  <a:pt x="98" y="147"/>
                  <a:pt x="98" y="148"/>
                  <a:pt x="98" y="148"/>
                </a:cubicBezTo>
                <a:moveTo>
                  <a:pt x="96" y="149"/>
                </a:moveTo>
                <a:cubicBezTo>
                  <a:pt x="96" y="149"/>
                  <a:pt x="96" y="149"/>
                  <a:pt x="96" y="149"/>
                </a:cubicBezTo>
                <a:cubicBezTo>
                  <a:pt x="95" y="149"/>
                  <a:pt x="95" y="148"/>
                  <a:pt x="96" y="147"/>
                </a:cubicBezTo>
                <a:cubicBezTo>
                  <a:pt x="96" y="147"/>
                  <a:pt x="96" y="147"/>
                  <a:pt x="96" y="147"/>
                </a:cubicBezTo>
                <a:cubicBezTo>
                  <a:pt x="97" y="148"/>
                  <a:pt x="96" y="149"/>
                  <a:pt x="96" y="149"/>
                </a:cubicBezTo>
                <a:moveTo>
                  <a:pt x="95" y="158"/>
                </a:moveTo>
                <a:cubicBezTo>
                  <a:pt x="93" y="158"/>
                  <a:pt x="93" y="158"/>
                  <a:pt x="94" y="156"/>
                </a:cubicBezTo>
                <a:cubicBezTo>
                  <a:pt x="95" y="156"/>
                  <a:pt x="95" y="157"/>
                  <a:pt x="95" y="158"/>
                </a:cubicBezTo>
                <a:moveTo>
                  <a:pt x="91" y="152"/>
                </a:moveTo>
                <a:cubicBezTo>
                  <a:pt x="90" y="153"/>
                  <a:pt x="90" y="153"/>
                  <a:pt x="90" y="153"/>
                </a:cubicBezTo>
                <a:cubicBezTo>
                  <a:pt x="90" y="153"/>
                  <a:pt x="90" y="153"/>
                  <a:pt x="90" y="152"/>
                </a:cubicBezTo>
                <a:cubicBezTo>
                  <a:pt x="90" y="152"/>
                  <a:pt x="90" y="152"/>
                  <a:pt x="90" y="152"/>
                </a:cubicBezTo>
                <a:cubicBezTo>
                  <a:pt x="90" y="152"/>
                  <a:pt x="90" y="152"/>
                  <a:pt x="90" y="152"/>
                </a:cubicBezTo>
                <a:cubicBezTo>
                  <a:pt x="90" y="152"/>
                  <a:pt x="90" y="152"/>
                  <a:pt x="91" y="152"/>
                </a:cubicBezTo>
                <a:moveTo>
                  <a:pt x="417" y="257"/>
                </a:moveTo>
                <a:cubicBezTo>
                  <a:pt x="417" y="257"/>
                  <a:pt x="417" y="258"/>
                  <a:pt x="417" y="258"/>
                </a:cubicBezTo>
                <a:cubicBezTo>
                  <a:pt x="417" y="258"/>
                  <a:pt x="416" y="258"/>
                  <a:pt x="416" y="258"/>
                </a:cubicBezTo>
                <a:cubicBezTo>
                  <a:pt x="416" y="258"/>
                  <a:pt x="416" y="257"/>
                  <a:pt x="416" y="256"/>
                </a:cubicBezTo>
                <a:cubicBezTo>
                  <a:pt x="416" y="256"/>
                  <a:pt x="417" y="257"/>
                  <a:pt x="417" y="257"/>
                </a:cubicBezTo>
                <a:moveTo>
                  <a:pt x="413" y="256"/>
                </a:moveTo>
                <a:cubicBezTo>
                  <a:pt x="413" y="255"/>
                  <a:pt x="413" y="255"/>
                  <a:pt x="413" y="255"/>
                </a:cubicBezTo>
                <a:cubicBezTo>
                  <a:pt x="414" y="255"/>
                  <a:pt x="414" y="255"/>
                  <a:pt x="414" y="256"/>
                </a:cubicBezTo>
                <a:cubicBezTo>
                  <a:pt x="414" y="256"/>
                  <a:pt x="413" y="256"/>
                  <a:pt x="413" y="256"/>
                </a:cubicBezTo>
                <a:moveTo>
                  <a:pt x="413" y="257"/>
                </a:moveTo>
                <a:cubicBezTo>
                  <a:pt x="413" y="257"/>
                  <a:pt x="413" y="257"/>
                  <a:pt x="413" y="257"/>
                </a:cubicBezTo>
                <a:cubicBezTo>
                  <a:pt x="412" y="257"/>
                  <a:pt x="412" y="256"/>
                  <a:pt x="413" y="256"/>
                </a:cubicBezTo>
                <a:cubicBezTo>
                  <a:pt x="413" y="256"/>
                  <a:pt x="413" y="256"/>
                  <a:pt x="413" y="256"/>
                </a:cubicBezTo>
                <a:cubicBezTo>
                  <a:pt x="413" y="256"/>
                  <a:pt x="413" y="257"/>
                  <a:pt x="413" y="257"/>
                </a:cubicBezTo>
                <a:moveTo>
                  <a:pt x="409" y="498"/>
                </a:moveTo>
                <a:cubicBezTo>
                  <a:pt x="410" y="498"/>
                  <a:pt x="410" y="498"/>
                  <a:pt x="410" y="498"/>
                </a:cubicBezTo>
                <a:cubicBezTo>
                  <a:pt x="410" y="500"/>
                  <a:pt x="410" y="500"/>
                  <a:pt x="410" y="500"/>
                </a:cubicBezTo>
                <a:cubicBezTo>
                  <a:pt x="409" y="500"/>
                  <a:pt x="408" y="500"/>
                  <a:pt x="408" y="501"/>
                </a:cubicBezTo>
                <a:cubicBezTo>
                  <a:pt x="408" y="501"/>
                  <a:pt x="408" y="501"/>
                  <a:pt x="407" y="501"/>
                </a:cubicBezTo>
                <a:cubicBezTo>
                  <a:pt x="407" y="498"/>
                  <a:pt x="407" y="498"/>
                  <a:pt x="407" y="498"/>
                </a:cubicBezTo>
                <a:cubicBezTo>
                  <a:pt x="408" y="498"/>
                  <a:pt x="408" y="498"/>
                  <a:pt x="408" y="498"/>
                </a:cubicBezTo>
                <a:cubicBezTo>
                  <a:pt x="409" y="498"/>
                  <a:pt x="409" y="499"/>
                  <a:pt x="409" y="499"/>
                </a:cubicBezTo>
                <a:cubicBezTo>
                  <a:pt x="409" y="499"/>
                  <a:pt x="409" y="499"/>
                  <a:pt x="409" y="498"/>
                </a:cubicBezTo>
                <a:moveTo>
                  <a:pt x="409" y="497"/>
                </a:moveTo>
                <a:cubicBezTo>
                  <a:pt x="409" y="498"/>
                  <a:pt x="409" y="498"/>
                  <a:pt x="409" y="498"/>
                </a:cubicBezTo>
                <a:cubicBezTo>
                  <a:pt x="408" y="498"/>
                  <a:pt x="408" y="498"/>
                  <a:pt x="408" y="498"/>
                </a:cubicBezTo>
                <a:cubicBezTo>
                  <a:pt x="408" y="497"/>
                  <a:pt x="409" y="497"/>
                  <a:pt x="409" y="497"/>
                </a:cubicBezTo>
                <a:moveTo>
                  <a:pt x="407" y="501"/>
                </a:moveTo>
                <a:cubicBezTo>
                  <a:pt x="407" y="502"/>
                  <a:pt x="407" y="502"/>
                  <a:pt x="407" y="502"/>
                </a:cubicBezTo>
                <a:cubicBezTo>
                  <a:pt x="406" y="501"/>
                  <a:pt x="407" y="501"/>
                  <a:pt x="407" y="501"/>
                </a:cubicBezTo>
                <a:cubicBezTo>
                  <a:pt x="407" y="501"/>
                  <a:pt x="407" y="501"/>
                  <a:pt x="407" y="501"/>
                </a:cubicBezTo>
                <a:cubicBezTo>
                  <a:pt x="408" y="501"/>
                  <a:pt x="407" y="501"/>
                  <a:pt x="407" y="501"/>
                </a:cubicBezTo>
                <a:moveTo>
                  <a:pt x="564" y="426"/>
                </a:moveTo>
                <a:cubicBezTo>
                  <a:pt x="563" y="426"/>
                  <a:pt x="562" y="425"/>
                  <a:pt x="562" y="424"/>
                </a:cubicBezTo>
                <a:cubicBezTo>
                  <a:pt x="564" y="424"/>
                  <a:pt x="564" y="424"/>
                  <a:pt x="564" y="426"/>
                </a:cubicBezTo>
                <a:moveTo>
                  <a:pt x="562" y="424"/>
                </a:moveTo>
                <a:cubicBezTo>
                  <a:pt x="561" y="424"/>
                  <a:pt x="561" y="424"/>
                  <a:pt x="561" y="424"/>
                </a:cubicBezTo>
                <a:cubicBezTo>
                  <a:pt x="562" y="423"/>
                  <a:pt x="562" y="423"/>
                  <a:pt x="562" y="424"/>
                </a:cubicBezTo>
                <a:cubicBezTo>
                  <a:pt x="562" y="424"/>
                  <a:pt x="562" y="424"/>
                  <a:pt x="562" y="424"/>
                </a:cubicBezTo>
                <a:cubicBezTo>
                  <a:pt x="562" y="424"/>
                  <a:pt x="562" y="424"/>
                  <a:pt x="562" y="424"/>
                </a:cubicBezTo>
              </a:path>
            </a:pathLst>
          </a:custGeom>
          <a:solidFill>
            <a:schemeClr val="bg1">
              <a:alpha val="74000"/>
            </a:schemeClr>
          </a:solidFill>
          <a:ln>
            <a:noFill/>
          </a:ln>
        </p:spPr>
        <p:txBody>
          <a:bodyPr vert="horz" wrap="square" lIns="91440" tIns="45720" rIns="91440" bIns="45720" numCol="1" anchor="t" anchorCtr="0" compatLnSpc="1">
            <a:prstTxWarp prst="textNoShape">
              <a:avLst/>
            </a:prstTxWarp>
          </a:bodyPr>
          <a:lstStyle/>
          <a:p>
            <a:endParaRPr lang="en-US" dirty="0"/>
          </a:p>
        </p:txBody>
      </p:sp>
      <p:pic>
        <p:nvPicPr>
          <p:cNvPr id="12" name="Picture 2"/>
          <p:cNvPicPr>
            <a:picLocks noChangeAspect="1" noChangeArrowheads="1"/>
          </p:cNvPicPr>
          <p:nvPr/>
        </p:nvPicPr>
        <p:blipFill>
          <a:blip r:embed="rId3">
            <a:extLst>
              <a:ext uri="{28A0092B-C50C-407E-A947-70E740481C1C}">
                <a14:useLocalDpi xmlns:a14="http://schemas.microsoft.com/office/drawing/2010/main"/>
              </a:ext>
            </a:extLst>
          </a:blip>
          <a:stretch>
            <a:fillRect/>
          </a:stretch>
        </p:blipFill>
        <p:spPr bwMode="auto">
          <a:xfrm>
            <a:off x="6096000" y="0"/>
            <a:ext cx="3048000" cy="6858000"/>
          </a:xfrm>
          <a:prstGeom prst="rect">
            <a:avLst/>
          </a:prstGeom>
          <a:noFill/>
          <a:extLst>
            <a:ext uri="{909E8E84-426E-40DD-AFC4-6F175D3DCCD1}">
              <a14:hiddenFill xmlns:a14="http://schemas.microsoft.com/office/drawing/2010/main">
                <a:solidFill>
                  <a:srgbClr val="FFFFFF"/>
                </a:solidFill>
              </a14:hiddenFill>
            </a:ext>
          </a:extLst>
        </p:spPr>
      </p:pic>
      <p:sp>
        <p:nvSpPr>
          <p:cNvPr id="16" name="Seal (original 3.33x3.35&quot;)"/>
          <p:cNvSpPr>
            <a:spLocks noChangeAspect="1" noEditPoints="1"/>
          </p:cNvSpPr>
          <p:nvPr/>
        </p:nvSpPr>
        <p:spPr bwMode="auto">
          <a:xfrm>
            <a:off x="4519534" y="807180"/>
            <a:ext cx="2404482" cy="2392025"/>
          </a:xfrm>
          <a:custGeom>
            <a:avLst/>
            <a:gdLst>
              <a:gd name="T0" fmla="*/ 605 w 817"/>
              <a:gd name="T1" fmla="*/ 760 h 813"/>
              <a:gd name="T2" fmla="*/ 187 w 817"/>
              <a:gd name="T3" fmla="*/ 741 h 813"/>
              <a:gd name="T4" fmla="*/ 8 w 817"/>
              <a:gd name="T5" fmla="*/ 315 h 813"/>
              <a:gd name="T6" fmla="*/ 18 w 817"/>
              <a:gd name="T7" fmla="*/ 433 h 813"/>
              <a:gd name="T8" fmla="*/ 232 w 817"/>
              <a:gd name="T9" fmla="*/ 761 h 813"/>
              <a:gd name="T10" fmla="*/ 621 w 817"/>
              <a:gd name="T11" fmla="*/ 745 h 813"/>
              <a:gd name="T12" fmla="*/ 797 w 817"/>
              <a:gd name="T13" fmla="*/ 352 h 813"/>
              <a:gd name="T14" fmla="*/ 436 w 817"/>
              <a:gd name="T15" fmla="*/ 17 h 813"/>
              <a:gd name="T16" fmla="*/ 574 w 817"/>
              <a:gd name="T17" fmla="*/ 36 h 813"/>
              <a:gd name="T18" fmla="*/ 809 w 817"/>
              <a:gd name="T19" fmla="*/ 369 h 813"/>
              <a:gd name="T20" fmla="*/ 15 w 817"/>
              <a:gd name="T21" fmla="*/ 485 h 813"/>
              <a:gd name="T22" fmla="*/ 461 w 817"/>
              <a:gd name="T23" fmla="*/ 802 h 813"/>
              <a:gd name="T24" fmla="*/ 515 w 817"/>
              <a:gd name="T25" fmla="*/ 787 h 813"/>
              <a:gd name="T26" fmla="*/ 85 w 817"/>
              <a:gd name="T27" fmla="*/ 177 h 813"/>
              <a:gd name="T28" fmla="*/ 300 w 817"/>
              <a:gd name="T29" fmla="*/ 622 h 813"/>
              <a:gd name="T30" fmla="*/ 353 w 817"/>
              <a:gd name="T31" fmla="*/ 166 h 813"/>
              <a:gd name="T32" fmla="*/ 609 w 817"/>
              <a:gd name="T33" fmla="*/ 542 h 813"/>
              <a:gd name="T34" fmla="*/ 295 w 817"/>
              <a:gd name="T35" fmla="*/ 606 h 813"/>
              <a:gd name="T36" fmla="*/ 609 w 817"/>
              <a:gd name="T37" fmla="*/ 293 h 813"/>
              <a:gd name="T38" fmla="*/ 611 w 817"/>
              <a:gd name="T39" fmla="*/ 536 h 813"/>
              <a:gd name="T40" fmla="*/ 102 w 817"/>
              <a:gd name="T41" fmla="*/ 534 h 813"/>
              <a:gd name="T42" fmla="*/ 717 w 817"/>
              <a:gd name="T43" fmla="*/ 544 h 813"/>
              <a:gd name="T44" fmla="*/ 108 w 817"/>
              <a:gd name="T45" fmla="*/ 146 h 813"/>
              <a:gd name="T46" fmla="*/ 103 w 817"/>
              <a:gd name="T47" fmla="*/ 141 h 813"/>
              <a:gd name="T48" fmla="*/ 564 w 817"/>
              <a:gd name="T49" fmla="*/ 103 h 813"/>
              <a:gd name="T50" fmla="*/ 408 w 817"/>
              <a:gd name="T51" fmla="*/ 61 h 813"/>
              <a:gd name="T52" fmla="*/ 652 w 817"/>
              <a:gd name="T53" fmla="*/ 235 h 813"/>
              <a:gd name="T54" fmla="*/ 602 w 817"/>
              <a:gd name="T55" fmla="*/ 657 h 813"/>
              <a:gd name="T56" fmla="*/ 454 w 817"/>
              <a:gd name="T57" fmla="*/ 111 h 813"/>
              <a:gd name="T58" fmla="*/ 587 w 817"/>
              <a:gd name="T59" fmla="*/ 693 h 813"/>
              <a:gd name="T60" fmla="*/ 227 w 817"/>
              <a:gd name="T61" fmla="*/ 161 h 813"/>
              <a:gd name="T62" fmla="*/ 132 w 817"/>
              <a:gd name="T63" fmla="*/ 379 h 813"/>
              <a:gd name="T64" fmla="*/ 138 w 817"/>
              <a:gd name="T65" fmla="*/ 170 h 813"/>
              <a:gd name="T66" fmla="*/ 207 w 817"/>
              <a:gd name="T67" fmla="*/ 656 h 813"/>
              <a:gd name="T68" fmla="*/ 184 w 817"/>
              <a:gd name="T69" fmla="*/ 238 h 813"/>
              <a:gd name="T70" fmla="*/ 677 w 817"/>
              <a:gd name="T71" fmla="*/ 293 h 813"/>
              <a:gd name="T72" fmla="*/ 269 w 817"/>
              <a:gd name="T73" fmla="*/ 680 h 813"/>
              <a:gd name="T74" fmla="*/ 438 w 817"/>
              <a:gd name="T75" fmla="*/ 690 h 813"/>
              <a:gd name="T76" fmla="*/ 649 w 817"/>
              <a:gd name="T77" fmla="*/ 150 h 813"/>
              <a:gd name="T78" fmla="*/ 69 w 817"/>
              <a:gd name="T79" fmla="*/ 316 h 813"/>
              <a:gd name="T80" fmla="*/ 483 w 817"/>
              <a:gd name="T81" fmla="*/ 112 h 813"/>
              <a:gd name="T82" fmla="*/ 75 w 817"/>
              <a:gd name="T83" fmla="*/ 378 h 813"/>
              <a:gd name="T84" fmla="*/ 332 w 817"/>
              <a:gd name="T85" fmla="*/ 752 h 813"/>
              <a:gd name="T86" fmla="*/ 404 w 817"/>
              <a:gd name="T87" fmla="*/ 747 h 813"/>
              <a:gd name="T88" fmla="*/ 567 w 817"/>
              <a:gd name="T89" fmla="*/ 662 h 813"/>
              <a:gd name="T90" fmla="*/ 306 w 817"/>
              <a:gd name="T91" fmla="*/ 74 h 813"/>
              <a:gd name="T92" fmla="*/ 83 w 817"/>
              <a:gd name="T93" fmla="*/ 373 h 813"/>
              <a:gd name="T94" fmla="*/ 578 w 817"/>
              <a:gd name="T95" fmla="*/ 174 h 813"/>
              <a:gd name="T96" fmla="*/ 350 w 817"/>
              <a:gd name="T97" fmla="*/ 760 h 813"/>
              <a:gd name="T98" fmla="*/ 640 w 817"/>
              <a:gd name="T99" fmla="*/ 731 h 813"/>
              <a:gd name="T100" fmla="*/ 560 w 817"/>
              <a:gd name="T101" fmla="*/ 173 h 813"/>
              <a:gd name="T102" fmla="*/ 81 w 817"/>
              <a:gd name="T103" fmla="*/ 377 h 813"/>
              <a:gd name="T104" fmla="*/ 377 w 817"/>
              <a:gd name="T105" fmla="*/ 279 h 813"/>
              <a:gd name="T106" fmla="*/ 454 w 817"/>
              <a:gd name="T107" fmla="*/ 471 h 813"/>
              <a:gd name="T108" fmla="*/ 378 w 817"/>
              <a:gd name="T109" fmla="*/ 366 h 813"/>
              <a:gd name="T110" fmla="*/ 407 w 817"/>
              <a:gd name="T111" fmla="*/ 498 h 813"/>
              <a:gd name="T112" fmla="*/ 426 w 817"/>
              <a:gd name="T113" fmla="*/ 262 h 813"/>
              <a:gd name="T114" fmla="*/ 269 w 817"/>
              <a:gd name="T115" fmla="*/ 375 h 813"/>
              <a:gd name="T116" fmla="*/ 543 w 817"/>
              <a:gd name="T117" fmla="*/ 412 h 813"/>
              <a:gd name="T118" fmla="*/ 304 w 817"/>
              <a:gd name="T119" fmla="*/ 443 h 813"/>
              <a:gd name="T120" fmla="*/ 550 w 817"/>
              <a:gd name="T121" fmla="*/ 446 h 813"/>
              <a:gd name="T122" fmla="*/ 304 w 817"/>
              <a:gd name="T123" fmla="*/ 426 h 813"/>
              <a:gd name="T124" fmla="*/ 284 w 817"/>
              <a:gd name="T125" fmla="*/ 427 h 8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17" h="813">
                <a:moveTo>
                  <a:pt x="812" y="331"/>
                </a:moveTo>
                <a:cubicBezTo>
                  <a:pt x="811" y="331"/>
                  <a:pt x="810" y="332"/>
                  <a:pt x="811" y="332"/>
                </a:cubicBezTo>
                <a:cubicBezTo>
                  <a:pt x="811" y="333"/>
                  <a:pt x="812" y="334"/>
                  <a:pt x="812" y="336"/>
                </a:cubicBezTo>
                <a:cubicBezTo>
                  <a:pt x="812" y="336"/>
                  <a:pt x="811" y="337"/>
                  <a:pt x="810" y="337"/>
                </a:cubicBezTo>
                <a:cubicBezTo>
                  <a:pt x="811" y="339"/>
                  <a:pt x="812" y="339"/>
                  <a:pt x="813" y="340"/>
                </a:cubicBezTo>
                <a:cubicBezTo>
                  <a:pt x="813" y="341"/>
                  <a:pt x="812" y="341"/>
                  <a:pt x="812" y="342"/>
                </a:cubicBezTo>
                <a:cubicBezTo>
                  <a:pt x="813" y="343"/>
                  <a:pt x="812" y="343"/>
                  <a:pt x="812" y="344"/>
                </a:cubicBezTo>
                <a:cubicBezTo>
                  <a:pt x="812" y="344"/>
                  <a:pt x="813" y="345"/>
                  <a:pt x="812" y="346"/>
                </a:cubicBezTo>
                <a:cubicBezTo>
                  <a:pt x="812" y="346"/>
                  <a:pt x="812" y="347"/>
                  <a:pt x="812" y="348"/>
                </a:cubicBezTo>
                <a:cubicBezTo>
                  <a:pt x="812" y="348"/>
                  <a:pt x="811" y="349"/>
                  <a:pt x="811" y="349"/>
                </a:cubicBezTo>
                <a:cubicBezTo>
                  <a:pt x="810" y="350"/>
                  <a:pt x="810" y="350"/>
                  <a:pt x="811" y="351"/>
                </a:cubicBezTo>
                <a:cubicBezTo>
                  <a:pt x="811" y="351"/>
                  <a:pt x="812" y="351"/>
                  <a:pt x="812" y="351"/>
                </a:cubicBezTo>
                <a:cubicBezTo>
                  <a:pt x="813" y="351"/>
                  <a:pt x="813" y="350"/>
                  <a:pt x="813" y="350"/>
                </a:cubicBezTo>
                <a:cubicBezTo>
                  <a:pt x="814" y="351"/>
                  <a:pt x="814" y="352"/>
                  <a:pt x="813" y="352"/>
                </a:cubicBezTo>
                <a:cubicBezTo>
                  <a:pt x="812" y="352"/>
                  <a:pt x="812" y="352"/>
                  <a:pt x="811" y="352"/>
                </a:cubicBezTo>
                <a:cubicBezTo>
                  <a:pt x="812" y="353"/>
                  <a:pt x="812" y="353"/>
                  <a:pt x="812" y="353"/>
                </a:cubicBezTo>
                <a:cubicBezTo>
                  <a:pt x="813" y="353"/>
                  <a:pt x="814" y="354"/>
                  <a:pt x="813" y="354"/>
                </a:cubicBezTo>
                <a:cubicBezTo>
                  <a:pt x="813" y="355"/>
                  <a:pt x="812" y="356"/>
                  <a:pt x="813" y="356"/>
                </a:cubicBezTo>
                <a:cubicBezTo>
                  <a:pt x="813" y="356"/>
                  <a:pt x="813" y="357"/>
                  <a:pt x="813" y="357"/>
                </a:cubicBezTo>
                <a:cubicBezTo>
                  <a:pt x="812" y="357"/>
                  <a:pt x="812" y="357"/>
                  <a:pt x="811" y="357"/>
                </a:cubicBezTo>
                <a:cubicBezTo>
                  <a:pt x="812" y="358"/>
                  <a:pt x="813" y="358"/>
                  <a:pt x="813" y="358"/>
                </a:cubicBezTo>
                <a:cubicBezTo>
                  <a:pt x="814" y="359"/>
                  <a:pt x="814" y="360"/>
                  <a:pt x="813" y="360"/>
                </a:cubicBezTo>
                <a:cubicBezTo>
                  <a:pt x="813" y="360"/>
                  <a:pt x="813" y="360"/>
                  <a:pt x="812" y="360"/>
                </a:cubicBezTo>
                <a:cubicBezTo>
                  <a:pt x="812" y="360"/>
                  <a:pt x="812" y="360"/>
                  <a:pt x="812" y="360"/>
                </a:cubicBezTo>
                <a:cubicBezTo>
                  <a:pt x="812" y="361"/>
                  <a:pt x="811" y="362"/>
                  <a:pt x="812" y="362"/>
                </a:cubicBezTo>
                <a:cubicBezTo>
                  <a:pt x="813" y="362"/>
                  <a:pt x="813" y="362"/>
                  <a:pt x="813" y="362"/>
                </a:cubicBezTo>
                <a:cubicBezTo>
                  <a:pt x="814" y="364"/>
                  <a:pt x="813" y="367"/>
                  <a:pt x="814" y="369"/>
                </a:cubicBezTo>
                <a:cubicBezTo>
                  <a:pt x="815" y="370"/>
                  <a:pt x="814" y="372"/>
                  <a:pt x="815" y="372"/>
                </a:cubicBezTo>
                <a:cubicBezTo>
                  <a:pt x="815" y="373"/>
                  <a:pt x="815" y="373"/>
                  <a:pt x="814" y="373"/>
                </a:cubicBezTo>
                <a:cubicBezTo>
                  <a:pt x="814" y="380"/>
                  <a:pt x="814" y="380"/>
                  <a:pt x="814" y="380"/>
                </a:cubicBezTo>
                <a:cubicBezTo>
                  <a:pt x="815" y="380"/>
                  <a:pt x="815" y="381"/>
                  <a:pt x="815" y="382"/>
                </a:cubicBezTo>
                <a:cubicBezTo>
                  <a:pt x="815" y="385"/>
                  <a:pt x="815" y="388"/>
                  <a:pt x="815" y="390"/>
                </a:cubicBezTo>
                <a:cubicBezTo>
                  <a:pt x="814" y="392"/>
                  <a:pt x="814" y="392"/>
                  <a:pt x="815" y="393"/>
                </a:cubicBezTo>
                <a:cubicBezTo>
                  <a:pt x="815" y="393"/>
                  <a:pt x="816" y="394"/>
                  <a:pt x="816" y="394"/>
                </a:cubicBezTo>
                <a:cubicBezTo>
                  <a:pt x="816" y="396"/>
                  <a:pt x="817" y="398"/>
                  <a:pt x="815" y="399"/>
                </a:cubicBezTo>
                <a:cubicBezTo>
                  <a:pt x="815" y="399"/>
                  <a:pt x="815" y="400"/>
                  <a:pt x="816" y="400"/>
                </a:cubicBezTo>
                <a:cubicBezTo>
                  <a:pt x="816" y="401"/>
                  <a:pt x="816" y="401"/>
                  <a:pt x="816" y="401"/>
                </a:cubicBezTo>
                <a:cubicBezTo>
                  <a:pt x="816" y="401"/>
                  <a:pt x="816" y="402"/>
                  <a:pt x="816" y="402"/>
                </a:cubicBezTo>
                <a:cubicBezTo>
                  <a:pt x="815" y="403"/>
                  <a:pt x="816" y="403"/>
                  <a:pt x="816" y="404"/>
                </a:cubicBezTo>
                <a:cubicBezTo>
                  <a:pt x="816" y="405"/>
                  <a:pt x="816" y="406"/>
                  <a:pt x="816" y="406"/>
                </a:cubicBezTo>
                <a:cubicBezTo>
                  <a:pt x="816" y="407"/>
                  <a:pt x="816" y="408"/>
                  <a:pt x="817" y="408"/>
                </a:cubicBezTo>
                <a:cubicBezTo>
                  <a:pt x="817" y="408"/>
                  <a:pt x="817" y="409"/>
                  <a:pt x="817" y="409"/>
                </a:cubicBezTo>
                <a:cubicBezTo>
                  <a:pt x="815" y="409"/>
                  <a:pt x="815" y="410"/>
                  <a:pt x="814" y="410"/>
                </a:cubicBezTo>
                <a:cubicBezTo>
                  <a:pt x="815" y="411"/>
                  <a:pt x="815" y="411"/>
                  <a:pt x="816" y="411"/>
                </a:cubicBezTo>
                <a:cubicBezTo>
                  <a:pt x="816" y="411"/>
                  <a:pt x="816" y="412"/>
                  <a:pt x="816" y="412"/>
                </a:cubicBezTo>
                <a:cubicBezTo>
                  <a:pt x="816" y="414"/>
                  <a:pt x="816" y="417"/>
                  <a:pt x="816" y="419"/>
                </a:cubicBezTo>
                <a:cubicBezTo>
                  <a:pt x="816" y="419"/>
                  <a:pt x="815" y="420"/>
                  <a:pt x="814" y="420"/>
                </a:cubicBezTo>
                <a:cubicBezTo>
                  <a:pt x="815" y="420"/>
                  <a:pt x="815" y="420"/>
                  <a:pt x="816" y="420"/>
                </a:cubicBezTo>
                <a:cubicBezTo>
                  <a:pt x="816" y="420"/>
                  <a:pt x="816" y="421"/>
                  <a:pt x="816" y="421"/>
                </a:cubicBezTo>
                <a:cubicBezTo>
                  <a:pt x="815" y="422"/>
                  <a:pt x="816" y="422"/>
                  <a:pt x="816" y="423"/>
                </a:cubicBezTo>
                <a:cubicBezTo>
                  <a:pt x="817" y="423"/>
                  <a:pt x="816" y="424"/>
                  <a:pt x="816" y="425"/>
                </a:cubicBezTo>
                <a:cubicBezTo>
                  <a:pt x="815" y="425"/>
                  <a:pt x="815" y="425"/>
                  <a:pt x="814" y="425"/>
                </a:cubicBezTo>
                <a:cubicBezTo>
                  <a:pt x="814" y="425"/>
                  <a:pt x="813" y="426"/>
                  <a:pt x="813" y="426"/>
                </a:cubicBezTo>
                <a:cubicBezTo>
                  <a:pt x="813" y="426"/>
                  <a:pt x="814" y="427"/>
                  <a:pt x="814" y="427"/>
                </a:cubicBezTo>
                <a:cubicBezTo>
                  <a:pt x="814" y="427"/>
                  <a:pt x="815" y="427"/>
                  <a:pt x="816" y="427"/>
                </a:cubicBezTo>
                <a:cubicBezTo>
                  <a:pt x="816" y="428"/>
                  <a:pt x="815" y="428"/>
                  <a:pt x="815" y="429"/>
                </a:cubicBezTo>
                <a:cubicBezTo>
                  <a:pt x="815" y="430"/>
                  <a:pt x="815" y="431"/>
                  <a:pt x="815" y="431"/>
                </a:cubicBezTo>
                <a:cubicBezTo>
                  <a:pt x="815" y="431"/>
                  <a:pt x="814" y="431"/>
                  <a:pt x="815" y="431"/>
                </a:cubicBezTo>
                <a:cubicBezTo>
                  <a:pt x="816" y="433"/>
                  <a:pt x="816" y="434"/>
                  <a:pt x="814" y="436"/>
                </a:cubicBezTo>
                <a:cubicBezTo>
                  <a:pt x="814" y="436"/>
                  <a:pt x="815" y="437"/>
                  <a:pt x="815" y="437"/>
                </a:cubicBezTo>
                <a:cubicBezTo>
                  <a:pt x="815" y="440"/>
                  <a:pt x="815" y="442"/>
                  <a:pt x="815" y="445"/>
                </a:cubicBezTo>
                <a:cubicBezTo>
                  <a:pt x="815" y="445"/>
                  <a:pt x="815" y="446"/>
                  <a:pt x="814" y="446"/>
                </a:cubicBezTo>
                <a:cubicBezTo>
                  <a:pt x="815" y="447"/>
                  <a:pt x="815" y="447"/>
                  <a:pt x="815" y="447"/>
                </a:cubicBezTo>
                <a:cubicBezTo>
                  <a:pt x="814" y="448"/>
                  <a:pt x="814" y="449"/>
                  <a:pt x="814" y="450"/>
                </a:cubicBezTo>
                <a:cubicBezTo>
                  <a:pt x="814" y="452"/>
                  <a:pt x="814" y="453"/>
                  <a:pt x="814" y="454"/>
                </a:cubicBezTo>
                <a:cubicBezTo>
                  <a:pt x="814" y="455"/>
                  <a:pt x="815" y="457"/>
                  <a:pt x="813" y="458"/>
                </a:cubicBezTo>
                <a:cubicBezTo>
                  <a:pt x="813" y="459"/>
                  <a:pt x="814" y="460"/>
                  <a:pt x="813" y="461"/>
                </a:cubicBezTo>
                <a:cubicBezTo>
                  <a:pt x="812" y="462"/>
                  <a:pt x="813" y="462"/>
                  <a:pt x="813" y="463"/>
                </a:cubicBezTo>
                <a:cubicBezTo>
                  <a:pt x="814" y="463"/>
                  <a:pt x="813" y="464"/>
                  <a:pt x="813" y="465"/>
                </a:cubicBezTo>
                <a:cubicBezTo>
                  <a:pt x="814" y="466"/>
                  <a:pt x="814" y="466"/>
                  <a:pt x="814" y="466"/>
                </a:cubicBezTo>
                <a:cubicBezTo>
                  <a:pt x="814" y="467"/>
                  <a:pt x="813" y="467"/>
                  <a:pt x="814" y="468"/>
                </a:cubicBezTo>
                <a:cubicBezTo>
                  <a:pt x="814" y="468"/>
                  <a:pt x="815" y="469"/>
                  <a:pt x="815" y="470"/>
                </a:cubicBezTo>
                <a:cubicBezTo>
                  <a:pt x="815" y="471"/>
                  <a:pt x="814" y="471"/>
                  <a:pt x="813" y="472"/>
                </a:cubicBezTo>
                <a:cubicBezTo>
                  <a:pt x="814" y="472"/>
                  <a:pt x="814" y="473"/>
                  <a:pt x="814" y="474"/>
                </a:cubicBezTo>
                <a:cubicBezTo>
                  <a:pt x="815" y="474"/>
                  <a:pt x="814" y="475"/>
                  <a:pt x="815" y="476"/>
                </a:cubicBezTo>
                <a:cubicBezTo>
                  <a:pt x="816" y="477"/>
                  <a:pt x="815" y="478"/>
                  <a:pt x="815" y="479"/>
                </a:cubicBezTo>
                <a:cubicBezTo>
                  <a:pt x="814" y="479"/>
                  <a:pt x="814" y="479"/>
                  <a:pt x="814" y="480"/>
                </a:cubicBezTo>
                <a:cubicBezTo>
                  <a:pt x="814" y="481"/>
                  <a:pt x="813" y="482"/>
                  <a:pt x="814" y="483"/>
                </a:cubicBezTo>
                <a:cubicBezTo>
                  <a:pt x="814" y="484"/>
                  <a:pt x="814" y="484"/>
                  <a:pt x="814" y="485"/>
                </a:cubicBezTo>
                <a:cubicBezTo>
                  <a:pt x="813" y="485"/>
                  <a:pt x="814" y="486"/>
                  <a:pt x="813" y="487"/>
                </a:cubicBezTo>
                <a:cubicBezTo>
                  <a:pt x="813" y="487"/>
                  <a:pt x="812" y="488"/>
                  <a:pt x="813" y="488"/>
                </a:cubicBezTo>
                <a:cubicBezTo>
                  <a:pt x="814" y="489"/>
                  <a:pt x="813" y="491"/>
                  <a:pt x="815" y="491"/>
                </a:cubicBezTo>
                <a:cubicBezTo>
                  <a:pt x="813" y="492"/>
                  <a:pt x="812" y="492"/>
                  <a:pt x="812" y="493"/>
                </a:cubicBezTo>
                <a:cubicBezTo>
                  <a:pt x="812" y="494"/>
                  <a:pt x="810" y="494"/>
                  <a:pt x="811" y="496"/>
                </a:cubicBezTo>
                <a:cubicBezTo>
                  <a:pt x="810" y="496"/>
                  <a:pt x="809" y="496"/>
                  <a:pt x="808" y="497"/>
                </a:cubicBezTo>
                <a:cubicBezTo>
                  <a:pt x="808" y="498"/>
                  <a:pt x="807" y="498"/>
                  <a:pt x="807" y="499"/>
                </a:cubicBezTo>
                <a:cubicBezTo>
                  <a:pt x="807" y="503"/>
                  <a:pt x="807" y="503"/>
                  <a:pt x="807" y="503"/>
                </a:cubicBezTo>
                <a:cubicBezTo>
                  <a:pt x="806" y="504"/>
                  <a:pt x="805" y="504"/>
                  <a:pt x="804" y="505"/>
                </a:cubicBezTo>
                <a:cubicBezTo>
                  <a:pt x="804" y="506"/>
                  <a:pt x="803" y="505"/>
                  <a:pt x="802" y="506"/>
                </a:cubicBezTo>
                <a:cubicBezTo>
                  <a:pt x="802" y="507"/>
                  <a:pt x="803" y="509"/>
                  <a:pt x="802" y="509"/>
                </a:cubicBezTo>
                <a:cubicBezTo>
                  <a:pt x="801" y="510"/>
                  <a:pt x="802" y="511"/>
                  <a:pt x="801" y="512"/>
                </a:cubicBezTo>
                <a:cubicBezTo>
                  <a:pt x="800" y="513"/>
                  <a:pt x="800" y="513"/>
                  <a:pt x="800" y="514"/>
                </a:cubicBezTo>
                <a:cubicBezTo>
                  <a:pt x="801" y="516"/>
                  <a:pt x="799" y="518"/>
                  <a:pt x="799" y="520"/>
                </a:cubicBezTo>
                <a:cubicBezTo>
                  <a:pt x="799" y="520"/>
                  <a:pt x="798" y="520"/>
                  <a:pt x="798" y="521"/>
                </a:cubicBezTo>
                <a:cubicBezTo>
                  <a:pt x="798" y="522"/>
                  <a:pt x="799" y="524"/>
                  <a:pt x="797" y="525"/>
                </a:cubicBezTo>
                <a:cubicBezTo>
                  <a:pt x="797" y="527"/>
                  <a:pt x="797" y="528"/>
                  <a:pt x="797" y="530"/>
                </a:cubicBezTo>
                <a:cubicBezTo>
                  <a:pt x="797" y="531"/>
                  <a:pt x="797" y="532"/>
                  <a:pt x="796" y="533"/>
                </a:cubicBezTo>
                <a:cubicBezTo>
                  <a:pt x="796" y="533"/>
                  <a:pt x="796" y="534"/>
                  <a:pt x="797" y="534"/>
                </a:cubicBezTo>
                <a:cubicBezTo>
                  <a:pt x="797" y="535"/>
                  <a:pt x="798" y="535"/>
                  <a:pt x="798" y="536"/>
                </a:cubicBezTo>
                <a:cubicBezTo>
                  <a:pt x="798" y="536"/>
                  <a:pt x="798" y="536"/>
                  <a:pt x="797" y="536"/>
                </a:cubicBezTo>
                <a:cubicBezTo>
                  <a:pt x="797" y="536"/>
                  <a:pt x="796" y="537"/>
                  <a:pt x="796" y="537"/>
                </a:cubicBezTo>
                <a:cubicBezTo>
                  <a:pt x="798" y="539"/>
                  <a:pt x="797" y="541"/>
                  <a:pt x="797" y="543"/>
                </a:cubicBezTo>
                <a:cubicBezTo>
                  <a:pt x="797" y="544"/>
                  <a:pt x="796" y="544"/>
                  <a:pt x="795" y="544"/>
                </a:cubicBezTo>
                <a:cubicBezTo>
                  <a:pt x="795" y="546"/>
                  <a:pt x="795" y="546"/>
                  <a:pt x="795" y="546"/>
                </a:cubicBezTo>
                <a:cubicBezTo>
                  <a:pt x="796" y="547"/>
                  <a:pt x="797" y="547"/>
                  <a:pt x="797" y="548"/>
                </a:cubicBezTo>
                <a:cubicBezTo>
                  <a:pt x="797" y="549"/>
                  <a:pt x="797" y="549"/>
                  <a:pt x="797" y="550"/>
                </a:cubicBezTo>
                <a:cubicBezTo>
                  <a:pt x="797" y="550"/>
                  <a:pt x="797" y="551"/>
                  <a:pt x="797" y="551"/>
                </a:cubicBezTo>
                <a:cubicBezTo>
                  <a:pt x="795" y="552"/>
                  <a:pt x="793" y="553"/>
                  <a:pt x="792" y="554"/>
                </a:cubicBezTo>
                <a:cubicBezTo>
                  <a:pt x="792" y="556"/>
                  <a:pt x="792" y="556"/>
                  <a:pt x="792" y="556"/>
                </a:cubicBezTo>
                <a:cubicBezTo>
                  <a:pt x="792" y="557"/>
                  <a:pt x="793" y="557"/>
                  <a:pt x="792" y="558"/>
                </a:cubicBezTo>
                <a:cubicBezTo>
                  <a:pt x="791" y="559"/>
                  <a:pt x="792" y="560"/>
                  <a:pt x="791" y="560"/>
                </a:cubicBezTo>
                <a:cubicBezTo>
                  <a:pt x="790" y="561"/>
                  <a:pt x="789" y="561"/>
                  <a:pt x="788" y="561"/>
                </a:cubicBezTo>
                <a:cubicBezTo>
                  <a:pt x="787" y="562"/>
                  <a:pt x="786" y="564"/>
                  <a:pt x="785" y="565"/>
                </a:cubicBezTo>
                <a:cubicBezTo>
                  <a:pt x="785" y="565"/>
                  <a:pt x="785" y="567"/>
                  <a:pt x="785" y="567"/>
                </a:cubicBezTo>
                <a:cubicBezTo>
                  <a:pt x="784" y="568"/>
                  <a:pt x="783" y="569"/>
                  <a:pt x="783" y="570"/>
                </a:cubicBezTo>
                <a:cubicBezTo>
                  <a:pt x="783" y="571"/>
                  <a:pt x="783" y="571"/>
                  <a:pt x="783" y="571"/>
                </a:cubicBezTo>
                <a:cubicBezTo>
                  <a:pt x="782" y="572"/>
                  <a:pt x="781" y="573"/>
                  <a:pt x="781" y="574"/>
                </a:cubicBezTo>
                <a:cubicBezTo>
                  <a:pt x="780" y="575"/>
                  <a:pt x="779" y="576"/>
                  <a:pt x="778" y="576"/>
                </a:cubicBezTo>
                <a:cubicBezTo>
                  <a:pt x="778" y="577"/>
                  <a:pt x="777" y="578"/>
                  <a:pt x="777" y="578"/>
                </a:cubicBezTo>
                <a:cubicBezTo>
                  <a:pt x="777" y="579"/>
                  <a:pt x="777" y="579"/>
                  <a:pt x="777" y="579"/>
                </a:cubicBezTo>
                <a:cubicBezTo>
                  <a:pt x="776" y="580"/>
                  <a:pt x="776" y="582"/>
                  <a:pt x="775" y="583"/>
                </a:cubicBezTo>
                <a:cubicBezTo>
                  <a:pt x="774" y="585"/>
                  <a:pt x="774" y="586"/>
                  <a:pt x="773" y="588"/>
                </a:cubicBezTo>
                <a:cubicBezTo>
                  <a:pt x="772" y="589"/>
                  <a:pt x="772" y="590"/>
                  <a:pt x="771" y="591"/>
                </a:cubicBezTo>
                <a:cubicBezTo>
                  <a:pt x="771" y="593"/>
                  <a:pt x="770" y="594"/>
                  <a:pt x="770" y="595"/>
                </a:cubicBezTo>
                <a:cubicBezTo>
                  <a:pt x="770" y="597"/>
                  <a:pt x="769" y="597"/>
                  <a:pt x="768" y="598"/>
                </a:cubicBezTo>
                <a:cubicBezTo>
                  <a:pt x="768" y="600"/>
                  <a:pt x="767" y="600"/>
                  <a:pt x="767" y="602"/>
                </a:cubicBezTo>
                <a:cubicBezTo>
                  <a:pt x="767" y="602"/>
                  <a:pt x="767" y="602"/>
                  <a:pt x="767" y="602"/>
                </a:cubicBezTo>
                <a:cubicBezTo>
                  <a:pt x="767" y="602"/>
                  <a:pt x="767" y="602"/>
                  <a:pt x="766" y="602"/>
                </a:cubicBezTo>
                <a:cubicBezTo>
                  <a:pt x="765" y="603"/>
                  <a:pt x="765" y="605"/>
                  <a:pt x="764" y="606"/>
                </a:cubicBezTo>
                <a:cubicBezTo>
                  <a:pt x="763" y="606"/>
                  <a:pt x="763" y="607"/>
                  <a:pt x="762" y="608"/>
                </a:cubicBezTo>
                <a:cubicBezTo>
                  <a:pt x="762" y="609"/>
                  <a:pt x="762" y="610"/>
                  <a:pt x="761" y="611"/>
                </a:cubicBezTo>
                <a:cubicBezTo>
                  <a:pt x="761" y="611"/>
                  <a:pt x="761" y="613"/>
                  <a:pt x="761" y="613"/>
                </a:cubicBezTo>
                <a:cubicBezTo>
                  <a:pt x="760" y="614"/>
                  <a:pt x="758" y="616"/>
                  <a:pt x="758" y="616"/>
                </a:cubicBezTo>
                <a:cubicBezTo>
                  <a:pt x="757" y="617"/>
                  <a:pt x="758" y="618"/>
                  <a:pt x="757" y="618"/>
                </a:cubicBezTo>
                <a:cubicBezTo>
                  <a:pt x="755" y="620"/>
                  <a:pt x="755" y="623"/>
                  <a:pt x="753" y="625"/>
                </a:cubicBezTo>
                <a:cubicBezTo>
                  <a:pt x="752" y="625"/>
                  <a:pt x="752" y="627"/>
                  <a:pt x="751" y="628"/>
                </a:cubicBezTo>
                <a:cubicBezTo>
                  <a:pt x="750" y="628"/>
                  <a:pt x="749" y="629"/>
                  <a:pt x="749" y="630"/>
                </a:cubicBezTo>
                <a:cubicBezTo>
                  <a:pt x="749" y="632"/>
                  <a:pt x="747" y="632"/>
                  <a:pt x="747" y="634"/>
                </a:cubicBezTo>
                <a:cubicBezTo>
                  <a:pt x="746" y="635"/>
                  <a:pt x="746" y="637"/>
                  <a:pt x="745" y="637"/>
                </a:cubicBezTo>
                <a:cubicBezTo>
                  <a:pt x="744" y="638"/>
                  <a:pt x="744" y="639"/>
                  <a:pt x="744" y="639"/>
                </a:cubicBezTo>
                <a:cubicBezTo>
                  <a:pt x="744" y="640"/>
                  <a:pt x="743" y="640"/>
                  <a:pt x="743" y="641"/>
                </a:cubicBezTo>
                <a:cubicBezTo>
                  <a:pt x="743" y="642"/>
                  <a:pt x="742" y="642"/>
                  <a:pt x="741" y="643"/>
                </a:cubicBezTo>
                <a:cubicBezTo>
                  <a:pt x="740" y="643"/>
                  <a:pt x="741" y="645"/>
                  <a:pt x="739" y="646"/>
                </a:cubicBezTo>
                <a:cubicBezTo>
                  <a:pt x="738" y="646"/>
                  <a:pt x="738" y="647"/>
                  <a:pt x="737" y="649"/>
                </a:cubicBezTo>
                <a:cubicBezTo>
                  <a:pt x="737" y="649"/>
                  <a:pt x="736" y="650"/>
                  <a:pt x="735" y="650"/>
                </a:cubicBezTo>
                <a:cubicBezTo>
                  <a:pt x="735" y="652"/>
                  <a:pt x="735" y="652"/>
                  <a:pt x="735" y="652"/>
                </a:cubicBezTo>
                <a:cubicBezTo>
                  <a:pt x="734" y="653"/>
                  <a:pt x="733" y="654"/>
                  <a:pt x="733" y="655"/>
                </a:cubicBezTo>
                <a:cubicBezTo>
                  <a:pt x="732" y="656"/>
                  <a:pt x="731" y="657"/>
                  <a:pt x="730" y="657"/>
                </a:cubicBezTo>
                <a:cubicBezTo>
                  <a:pt x="730" y="658"/>
                  <a:pt x="729" y="658"/>
                  <a:pt x="729" y="659"/>
                </a:cubicBezTo>
                <a:cubicBezTo>
                  <a:pt x="728" y="660"/>
                  <a:pt x="727" y="663"/>
                  <a:pt x="725" y="663"/>
                </a:cubicBezTo>
                <a:cubicBezTo>
                  <a:pt x="724" y="663"/>
                  <a:pt x="724" y="664"/>
                  <a:pt x="723" y="665"/>
                </a:cubicBezTo>
                <a:cubicBezTo>
                  <a:pt x="723" y="667"/>
                  <a:pt x="722" y="668"/>
                  <a:pt x="720" y="669"/>
                </a:cubicBezTo>
                <a:cubicBezTo>
                  <a:pt x="719" y="671"/>
                  <a:pt x="718" y="672"/>
                  <a:pt x="716" y="674"/>
                </a:cubicBezTo>
                <a:cubicBezTo>
                  <a:pt x="715" y="674"/>
                  <a:pt x="715" y="675"/>
                  <a:pt x="714" y="676"/>
                </a:cubicBezTo>
                <a:cubicBezTo>
                  <a:pt x="714" y="678"/>
                  <a:pt x="712" y="677"/>
                  <a:pt x="712" y="678"/>
                </a:cubicBezTo>
                <a:cubicBezTo>
                  <a:pt x="712" y="678"/>
                  <a:pt x="711" y="679"/>
                  <a:pt x="711" y="679"/>
                </a:cubicBezTo>
                <a:cubicBezTo>
                  <a:pt x="711" y="680"/>
                  <a:pt x="710" y="681"/>
                  <a:pt x="709" y="682"/>
                </a:cubicBezTo>
                <a:cubicBezTo>
                  <a:pt x="708" y="682"/>
                  <a:pt x="707" y="682"/>
                  <a:pt x="707" y="683"/>
                </a:cubicBezTo>
                <a:cubicBezTo>
                  <a:pt x="707" y="683"/>
                  <a:pt x="707" y="684"/>
                  <a:pt x="707" y="684"/>
                </a:cubicBezTo>
                <a:cubicBezTo>
                  <a:pt x="705" y="686"/>
                  <a:pt x="703" y="688"/>
                  <a:pt x="701" y="690"/>
                </a:cubicBezTo>
                <a:cubicBezTo>
                  <a:pt x="700" y="690"/>
                  <a:pt x="699" y="690"/>
                  <a:pt x="699" y="691"/>
                </a:cubicBezTo>
                <a:cubicBezTo>
                  <a:pt x="698" y="692"/>
                  <a:pt x="698" y="693"/>
                  <a:pt x="697" y="693"/>
                </a:cubicBezTo>
                <a:cubicBezTo>
                  <a:pt x="696" y="694"/>
                  <a:pt x="697" y="695"/>
                  <a:pt x="697" y="696"/>
                </a:cubicBezTo>
                <a:cubicBezTo>
                  <a:pt x="696" y="697"/>
                  <a:pt x="695" y="698"/>
                  <a:pt x="693" y="698"/>
                </a:cubicBezTo>
                <a:cubicBezTo>
                  <a:pt x="693" y="699"/>
                  <a:pt x="693" y="699"/>
                  <a:pt x="693" y="699"/>
                </a:cubicBezTo>
                <a:cubicBezTo>
                  <a:pt x="692" y="699"/>
                  <a:pt x="692" y="700"/>
                  <a:pt x="692" y="701"/>
                </a:cubicBezTo>
                <a:cubicBezTo>
                  <a:pt x="692" y="701"/>
                  <a:pt x="691" y="701"/>
                  <a:pt x="690" y="701"/>
                </a:cubicBezTo>
                <a:cubicBezTo>
                  <a:pt x="690" y="702"/>
                  <a:pt x="690" y="703"/>
                  <a:pt x="690" y="703"/>
                </a:cubicBezTo>
                <a:cubicBezTo>
                  <a:pt x="689" y="704"/>
                  <a:pt x="689" y="705"/>
                  <a:pt x="688" y="705"/>
                </a:cubicBezTo>
                <a:cubicBezTo>
                  <a:pt x="688" y="705"/>
                  <a:pt x="687" y="705"/>
                  <a:pt x="687" y="705"/>
                </a:cubicBezTo>
                <a:cubicBezTo>
                  <a:pt x="688" y="707"/>
                  <a:pt x="685" y="707"/>
                  <a:pt x="685" y="709"/>
                </a:cubicBezTo>
                <a:cubicBezTo>
                  <a:pt x="685" y="709"/>
                  <a:pt x="684" y="710"/>
                  <a:pt x="684" y="711"/>
                </a:cubicBezTo>
                <a:cubicBezTo>
                  <a:pt x="683" y="711"/>
                  <a:pt x="683" y="711"/>
                  <a:pt x="683" y="711"/>
                </a:cubicBezTo>
                <a:cubicBezTo>
                  <a:pt x="680" y="711"/>
                  <a:pt x="679" y="711"/>
                  <a:pt x="677" y="713"/>
                </a:cubicBezTo>
                <a:cubicBezTo>
                  <a:pt x="677" y="713"/>
                  <a:pt x="677" y="713"/>
                  <a:pt x="677" y="713"/>
                </a:cubicBezTo>
                <a:cubicBezTo>
                  <a:pt x="676" y="713"/>
                  <a:pt x="675" y="714"/>
                  <a:pt x="674" y="714"/>
                </a:cubicBezTo>
                <a:cubicBezTo>
                  <a:pt x="673" y="715"/>
                  <a:pt x="672" y="716"/>
                  <a:pt x="671" y="716"/>
                </a:cubicBezTo>
                <a:cubicBezTo>
                  <a:pt x="670" y="717"/>
                  <a:pt x="669" y="717"/>
                  <a:pt x="668" y="718"/>
                </a:cubicBezTo>
                <a:cubicBezTo>
                  <a:pt x="669" y="718"/>
                  <a:pt x="669" y="718"/>
                  <a:pt x="669" y="719"/>
                </a:cubicBezTo>
                <a:cubicBezTo>
                  <a:pt x="669" y="719"/>
                  <a:pt x="668" y="719"/>
                  <a:pt x="667" y="719"/>
                </a:cubicBezTo>
                <a:cubicBezTo>
                  <a:pt x="666" y="721"/>
                  <a:pt x="664" y="721"/>
                  <a:pt x="663" y="724"/>
                </a:cubicBezTo>
                <a:cubicBezTo>
                  <a:pt x="663" y="724"/>
                  <a:pt x="663" y="725"/>
                  <a:pt x="662" y="725"/>
                </a:cubicBezTo>
                <a:cubicBezTo>
                  <a:pt x="661" y="725"/>
                  <a:pt x="660" y="726"/>
                  <a:pt x="659" y="727"/>
                </a:cubicBezTo>
                <a:cubicBezTo>
                  <a:pt x="659" y="727"/>
                  <a:pt x="658" y="727"/>
                  <a:pt x="657" y="728"/>
                </a:cubicBezTo>
                <a:cubicBezTo>
                  <a:pt x="657" y="728"/>
                  <a:pt x="656" y="728"/>
                  <a:pt x="655" y="729"/>
                </a:cubicBezTo>
                <a:cubicBezTo>
                  <a:pt x="655" y="729"/>
                  <a:pt x="655" y="730"/>
                  <a:pt x="655" y="730"/>
                </a:cubicBezTo>
                <a:cubicBezTo>
                  <a:pt x="655" y="731"/>
                  <a:pt x="654" y="731"/>
                  <a:pt x="654" y="731"/>
                </a:cubicBezTo>
                <a:cubicBezTo>
                  <a:pt x="653" y="732"/>
                  <a:pt x="652" y="731"/>
                  <a:pt x="652" y="733"/>
                </a:cubicBezTo>
                <a:cubicBezTo>
                  <a:pt x="652" y="733"/>
                  <a:pt x="651" y="733"/>
                  <a:pt x="651" y="733"/>
                </a:cubicBezTo>
                <a:cubicBezTo>
                  <a:pt x="649" y="733"/>
                  <a:pt x="648" y="734"/>
                  <a:pt x="647" y="735"/>
                </a:cubicBezTo>
                <a:cubicBezTo>
                  <a:pt x="647" y="735"/>
                  <a:pt x="648" y="735"/>
                  <a:pt x="647" y="736"/>
                </a:cubicBezTo>
                <a:cubicBezTo>
                  <a:pt x="646" y="737"/>
                  <a:pt x="645" y="737"/>
                  <a:pt x="644" y="738"/>
                </a:cubicBezTo>
                <a:cubicBezTo>
                  <a:pt x="643" y="739"/>
                  <a:pt x="644" y="740"/>
                  <a:pt x="643" y="740"/>
                </a:cubicBezTo>
                <a:cubicBezTo>
                  <a:pt x="642" y="740"/>
                  <a:pt x="642" y="741"/>
                  <a:pt x="641" y="741"/>
                </a:cubicBezTo>
                <a:cubicBezTo>
                  <a:pt x="640" y="741"/>
                  <a:pt x="640" y="742"/>
                  <a:pt x="639" y="743"/>
                </a:cubicBezTo>
                <a:cubicBezTo>
                  <a:pt x="639" y="742"/>
                  <a:pt x="638" y="741"/>
                  <a:pt x="637" y="742"/>
                </a:cubicBezTo>
                <a:cubicBezTo>
                  <a:pt x="637" y="743"/>
                  <a:pt x="636" y="743"/>
                  <a:pt x="636" y="743"/>
                </a:cubicBezTo>
                <a:cubicBezTo>
                  <a:pt x="635" y="743"/>
                  <a:pt x="635" y="744"/>
                  <a:pt x="635" y="745"/>
                </a:cubicBezTo>
                <a:cubicBezTo>
                  <a:pt x="634" y="745"/>
                  <a:pt x="634" y="746"/>
                  <a:pt x="633" y="746"/>
                </a:cubicBezTo>
                <a:cubicBezTo>
                  <a:pt x="632" y="746"/>
                  <a:pt x="632" y="747"/>
                  <a:pt x="631" y="748"/>
                </a:cubicBezTo>
                <a:cubicBezTo>
                  <a:pt x="628" y="748"/>
                  <a:pt x="628" y="748"/>
                  <a:pt x="628" y="748"/>
                </a:cubicBezTo>
                <a:cubicBezTo>
                  <a:pt x="628" y="748"/>
                  <a:pt x="628" y="748"/>
                  <a:pt x="628" y="748"/>
                </a:cubicBezTo>
                <a:cubicBezTo>
                  <a:pt x="629" y="747"/>
                  <a:pt x="629" y="747"/>
                  <a:pt x="628" y="747"/>
                </a:cubicBezTo>
                <a:cubicBezTo>
                  <a:pt x="628" y="747"/>
                  <a:pt x="628" y="746"/>
                  <a:pt x="628" y="747"/>
                </a:cubicBezTo>
                <a:cubicBezTo>
                  <a:pt x="628" y="747"/>
                  <a:pt x="628" y="747"/>
                  <a:pt x="628" y="748"/>
                </a:cubicBezTo>
                <a:cubicBezTo>
                  <a:pt x="628" y="748"/>
                  <a:pt x="628" y="749"/>
                  <a:pt x="628" y="749"/>
                </a:cubicBezTo>
                <a:cubicBezTo>
                  <a:pt x="627" y="749"/>
                  <a:pt x="626" y="751"/>
                  <a:pt x="624" y="750"/>
                </a:cubicBezTo>
                <a:cubicBezTo>
                  <a:pt x="624" y="750"/>
                  <a:pt x="624" y="751"/>
                  <a:pt x="624" y="752"/>
                </a:cubicBezTo>
                <a:cubicBezTo>
                  <a:pt x="622" y="753"/>
                  <a:pt x="621" y="752"/>
                  <a:pt x="619" y="753"/>
                </a:cubicBezTo>
                <a:cubicBezTo>
                  <a:pt x="619" y="753"/>
                  <a:pt x="620" y="753"/>
                  <a:pt x="620" y="753"/>
                </a:cubicBezTo>
                <a:cubicBezTo>
                  <a:pt x="620" y="753"/>
                  <a:pt x="621" y="753"/>
                  <a:pt x="621" y="754"/>
                </a:cubicBezTo>
                <a:cubicBezTo>
                  <a:pt x="621" y="754"/>
                  <a:pt x="620" y="754"/>
                  <a:pt x="620" y="754"/>
                </a:cubicBezTo>
                <a:cubicBezTo>
                  <a:pt x="620" y="754"/>
                  <a:pt x="619" y="755"/>
                  <a:pt x="618" y="755"/>
                </a:cubicBezTo>
                <a:cubicBezTo>
                  <a:pt x="617" y="755"/>
                  <a:pt x="617" y="756"/>
                  <a:pt x="616" y="756"/>
                </a:cubicBezTo>
                <a:cubicBezTo>
                  <a:pt x="615" y="756"/>
                  <a:pt x="615" y="757"/>
                  <a:pt x="614" y="757"/>
                </a:cubicBezTo>
                <a:cubicBezTo>
                  <a:pt x="614" y="758"/>
                  <a:pt x="614" y="758"/>
                  <a:pt x="614" y="758"/>
                </a:cubicBezTo>
                <a:cubicBezTo>
                  <a:pt x="613" y="758"/>
                  <a:pt x="612" y="759"/>
                  <a:pt x="611" y="759"/>
                </a:cubicBezTo>
                <a:cubicBezTo>
                  <a:pt x="610" y="760"/>
                  <a:pt x="609" y="761"/>
                  <a:pt x="608" y="762"/>
                </a:cubicBezTo>
                <a:cubicBezTo>
                  <a:pt x="607" y="761"/>
                  <a:pt x="607" y="761"/>
                  <a:pt x="605" y="761"/>
                </a:cubicBezTo>
                <a:cubicBezTo>
                  <a:pt x="606" y="761"/>
                  <a:pt x="606" y="761"/>
                  <a:pt x="606" y="760"/>
                </a:cubicBezTo>
                <a:cubicBezTo>
                  <a:pt x="606" y="760"/>
                  <a:pt x="606" y="760"/>
                  <a:pt x="605" y="760"/>
                </a:cubicBezTo>
                <a:cubicBezTo>
                  <a:pt x="605" y="760"/>
                  <a:pt x="605" y="760"/>
                  <a:pt x="605" y="760"/>
                </a:cubicBezTo>
                <a:cubicBezTo>
                  <a:pt x="604" y="760"/>
                  <a:pt x="604" y="760"/>
                  <a:pt x="604" y="760"/>
                </a:cubicBezTo>
                <a:cubicBezTo>
                  <a:pt x="604" y="760"/>
                  <a:pt x="604" y="761"/>
                  <a:pt x="604" y="761"/>
                </a:cubicBezTo>
                <a:cubicBezTo>
                  <a:pt x="605" y="761"/>
                  <a:pt x="605" y="761"/>
                  <a:pt x="605" y="761"/>
                </a:cubicBezTo>
                <a:cubicBezTo>
                  <a:pt x="605" y="762"/>
                  <a:pt x="604" y="763"/>
                  <a:pt x="603" y="764"/>
                </a:cubicBezTo>
                <a:cubicBezTo>
                  <a:pt x="602" y="764"/>
                  <a:pt x="601" y="765"/>
                  <a:pt x="599" y="765"/>
                </a:cubicBezTo>
                <a:cubicBezTo>
                  <a:pt x="598" y="766"/>
                  <a:pt x="597" y="766"/>
                  <a:pt x="596" y="766"/>
                </a:cubicBezTo>
                <a:cubicBezTo>
                  <a:pt x="595" y="766"/>
                  <a:pt x="595" y="767"/>
                  <a:pt x="595" y="767"/>
                </a:cubicBezTo>
                <a:cubicBezTo>
                  <a:pt x="594" y="767"/>
                  <a:pt x="593" y="768"/>
                  <a:pt x="593" y="769"/>
                </a:cubicBezTo>
                <a:cubicBezTo>
                  <a:pt x="592" y="770"/>
                  <a:pt x="591" y="769"/>
                  <a:pt x="590" y="770"/>
                </a:cubicBezTo>
                <a:cubicBezTo>
                  <a:pt x="587" y="770"/>
                  <a:pt x="587" y="770"/>
                  <a:pt x="587" y="770"/>
                </a:cubicBezTo>
                <a:cubicBezTo>
                  <a:pt x="588" y="770"/>
                  <a:pt x="588" y="770"/>
                  <a:pt x="588" y="770"/>
                </a:cubicBezTo>
                <a:cubicBezTo>
                  <a:pt x="588" y="770"/>
                  <a:pt x="587" y="770"/>
                  <a:pt x="587" y="770"/>
                </a:cubicBezTo>
                <a:cubicBezTo>
                  <a:pt x="587" y="770"/>
                  <a:pt x="587" y="769"/>
                  <a:pt x="587" y="769"/>
                </a:cubicBezTo>
                <a:cubicBezTo>
                  <a:pt x="586" y="769"/>
                  <a:pt x="586" y="770"/>
                  <a:pt x="586" y="770"/>
                </a:cubicBezTo>
                <a:cubicBezTo>
                  <a:pt x="586" y="770"/>
                  <a:pt x="586" y="770"/>
                  <a:pt x="586" y="770"/>
                </a:cubicBezTo>
                <a:cubicBezTo>
                  <a:pt x="587" y="770"/>
                  <a:pt x="587" y="770"/>
                  <a:pt x="587" y="770"/>
                </a:cubicBezTo>
                <a:cubicBezTo>
                  <a:pt x="588" y="771"/>
                  <a:pt x="587" y="771"/>
                  <a:pt x="587" y="771"/>
                </a:cubicBezTo>
                <a:cubicBezTo>
                  <a:pt x="586" y="771"/>
                  <a:pt x="585" y="771"/>
                  <a:pt x="585" y="772"/>
                </a:cubicBezTo>
                <a:cubicBezTo>
                  <a:pt x="585" y="772"/>
                  <a:pt x="585" y="772"/>
                  <a:pt x="586" y="773"/>
                </a:cubicBezTo>
                <a:cubicBezTo>
                  <a:pt x="585" y="773"/>
                  <a:pt x="585" y="774"/>
                  <a:pt x="584" y="774"/>
                </a:cubicBezTo>
                <a:cubicBezTo>
                  <a:pt x="583" y="774"/>
                  <a:pt x="582" y="774"/>
                  <a:pt x="582" y="774"/>
                </a:cubicBezTo>
                <a:cubicBezTo>
                  <a:pt x="580" y="774"/>
                  <a:pt x="580" y="775"/>
                  <a:pt x="579" y="775"/>
                </a:cubicBezTo>
                <a:cubicBezTo>
                  <a:pt x="579" y="775"/>
                  <a:pt x="579" y="775"/>
                  <a:pt x="579" y="775"/>
                </a:cubicBezTo>
                <a:cubicBezTo>
                  <a:pt x="579" y="775"/>
                  <a:pt x="579" y="775"/>
                  <a:pt x="579" y="775"/>
                </a:cubicBezTo>
                <a:cubicBezTo>
                  <a:pt x="579" y="774"/>
                  <a:pt x="579" y="774"/>
                  <a:pt x="578" y="775"/>
                </a:cubicBezTo>
                <a:cubicBezTo>
                  <a:pt x="578" y="775"/>
                  <a:pt x="579" y="775"/>
                  <a:pt x="579" y="775"/>
                </a:cubicBezTo>
                <a:cubicBezTo>
                  <a:pt x="577" y="777"/>
                  <a:pt x="577" y="777"/>
                  <a:pt x="575" y="776"/>
                </a:cubicBezTo>
                <a:cubicBezTo>
                  <a:pt x="575" y="776"/>
                  <a:pt x="575" y="776"/>
                  <a:pt x="575" y="776"/>
                </a:cubicBezTo>
                <a:cubicBezTo>
                  <a:pt x="574" y="778"/>
                  <a:pt x="572" y="777"/>
                  <a:pt x="571" y="777"/>
                </a:cubicBezTo>
                <a:cubicBezTo>
                  <a:pt x="571" y="777"/>
                  <a:pt x="571" y="778"/>
                  <a:pt x="571" y="778"/>
                </a:cubicBezTo>
                <a:cubicBezTo>
                  <a:pt x="570" y="779"/>
                  <a:pt x="570" y="779"/>
                  <a:pt x="569" y="780"/>
                </a:cubicBezTo>
                <a:cubicBezTo>
                  <a:pt x="567" y="779"/>
                  <a:pt x="566" y="781"/>
                  <a:pt x="565" y="781"/>
                </a:cubicBezTo>
                <a:cubicBezTo>
                  <a:pt x="563" y="781"/>
                  <a:pt x="563" y="781"/>
                  <a:pt x="562" y="782"/>
                </a:cubicBezTo>
                <a:cubicBezTo>
                  <a:pt x="562" y="782"/>
                  <a:pt x="560" y="785"/>
                  <a:pt x="560" y="785"/>
                </a:cubicBezTo>
                <a:cubicBezTo>
                  <a:pt x="558" y="785"/>
                  <a:pt x="557" y="786"/>
                  <a:pt x="556" y="786"/>
                </a:cubicBezTo>
                <a:cubicBezTo>
                  <a:pt x="555" y="787"/>
                  <a:pt x="555" y="787"/>
                  <a:pt x="554" y="785"/>
                </a:cubicBezTo>
                <a:cubicBezTo>
                  <a:pt x="554" y="785"/>
                  <a:pt x="554" y="785"/>
                  <a:pt x="554" y="785"/>
                </a:cubicBezTo>
                <a:cubicBezTo>
                  <a:pt x="553" y="786"/>
                  <a:pt x="552" y="787"/>
                  <a:pt x="552" y="787"/>
                </a:cubicBezTo>
                <a:cubicBezTo>
                  <a:pt x="550" y="787"/>
                  <a:pt x="548" y="787"/>
                  <a:pt x="546" y="787"/>
                </a:cubicBezTo>
                <a:cubicBezTo>
                  <a:pt x="546" y="787"/>
                  <a:pt x="546" y="788"/>
                  <a:pt x="546" y="788"/>
                </a:cubicBezTo>
                <a:cubicBezTo>
                  <a:pt x="547" y="789"/>
                  <a:pt x="548" y="788"/>
                  <a:pt x="549" y="789"/>
                </a:cubicBezTo>
                <a:cubicBezTo>
                  <a:pt x="548" y="789"/>
                  <a:pt x="548" y="789"/>
                  <a:pt x="548" y="789"/>
                </a:cubicBezTo>
                <a:cubicBezTo>
                  <a:pt x="546" y="789"/>
                  <a:pt x="544" y="790"/>
                  <a:pt x="542" y="791"/>
                </a:cubicBezTo>
                <a:cubicBezTo>
                  <a:pt x="541" y="791"/>
                  <a:pt x="541" y="791"/>
                  <a:pt x="539" y="791"/>
                </a:cubicBezTo>
                <a:cubicBezTo>
                  <a:pt x="539" y="790"/>
                  <a:pt x="538" y="790"/>
                  <a:pt x="538" y="790"/>
                </a:cubicBezTo>
                <a:cubicBezTo>
                  <a:pt x="537" y="791"/>
                  <a:pt x="537" y="792"/>
                  <a:pt x="535" y="792"/>
                </a:cubicBezTo>
                <a:cubicBezTo>
                  <a:pt x="534" y="792"/>
                  <a:pt x="533" y="794"/>
                  <a:pt x="532" y="793"/>
                </a:cubicBezTo>
                <a:cubicBezTo>
                  <a:pt x="531" y="794"/>
                  <a:pt x="530" y="794"/>
                  <a:pt x="530" y="794"/>
                </a:cubicBezTo>
                <a:cubicBezTo>
                  <a:pt x="528" y="794"/>
                  <a:pt x="527" y="794"/>
                  <a:pt x="526" y="795"/>
                </a:cubicBezTo>
                <a:cubicBezTo>
                  <a:pt x="525" y="796"/>
                  <a:pt x="524" y="796"/>
                  <a:pt x="522" y="796"/>
                </a:cubicBezTo>
                <a:cubicBezTo>
                  <a:pt x="522" y="796"/>
                  <a:pt x="521" y="797"/>
                  <a:pt x="521" y="797"/>
                </a:cubicBezTo>
                <a:cubicBezTo>
                  <a:pt x="519" y="796"/>
                  <a:pt x="519" y="796"/>
                  <a:pt x="515" y="796"/>
                </a:cubicBezTo>
                <a:cubicBezTo>
                  <a:pt x="516" y="797"/>
                  <a:pt x="517" y="797"/>
                  <a:pt x="517" y="797"/>
                </a:cubicBezTo>
                <a:cubicBezTo>
                  <a:pt x="517" y="797"/>
                  <a:pt x="517" y="798"/>
                  <a:pt x="517" y="798"/>
                </a:cubicBezTo>
                <a:cubicBezTo>
                  <a:pt x="516" y="798"/>
                  <a:pt x="515" y="797"/>
                  <a:pt x="513" y="799"/>
                </a:cubicBezTo>
                <a:cubicBezTo>
                  <a:pt x="512" y="799"/>
                  <a:pt x="510" y="798"/>
                  <a:pt x="509" y="800"/>
                </a:cubicBezTo>
                <a:cubicBezTo>
                  <a:pt x="509" y="800"/>
                  <a:pt x="508" y="800"/>
                  <a:pt x="507" y="800"/>
                </a:cubicBezTo>
                <a:cubicBezTo>
                  <a:pt x="506" y="800"/>
                  <a:pt x="506" y="799"/>
                  <a:pt x="505" y="799"/>
                </a:cubicBezTo>
                <a:cubicBezTo>
                  <a:pt x="505" y="799"/>
                  <a:pt x="505" y="799"/>
                  <a:pt x="505" y="799"/>
                </a:cubicBezTo>
                <a:cubicBezTo>
                  <a:pt x="505" y="799"/>
                  <a:pt x="505" y="798"/>
                  <a:pt x="505" y="798"/>
                </a:cubicBezTo>
                <a:cubicBezTo>
                  <a:pt x="505" y="798"/>
                  <a:pt x="505" y="798"/>
                  <a:pt x="504" y="798"/>
                </a:cubicBezTo>
                <a:cubicBezTo>
                  <a:pt x="504" y="798"/>
                  <a:pt x="505" y="799"/>
                  <a:pt x="505" y="799"/>
                </a:cubicBezTo>
                <a:cubicBezTo>
                  <a:pt x="505" y="799"/>
                  <a:pt x="505" y="800"/>
                  <a:pt x="505" y="800"/>
                </a:cubicBezTo>
                <a:cubicBezTo>
                  <a:pt x="505" y="800"/>
                  <a:pt x="504" y="801"/>
                  <a:pt x="504" y="801"/>
                </a:cubicBezTo>
                <a:cubicBezTo>
                  <a:pt x="503" y="801"/>
                  <a:pt x="501" y="800"/>
                  <a:pt x="500" y="802"/>
                </a:cubicBezTo>
                <a:cubicBezTo>
                  <a:pt x="500" y="802"/>
                  <a:pt x="499" y="802"/>
                  <a:pt x="499" y="802"/>
                </a:cubicBezTo>
                <a:cubicBezTo>
                  <a:pt x="498" y="802"/>
                  <a:pt x="497" y="801"/>
                  <a:pt x="496" y="802"/>
                </a:cubicBezTo>
                <a:cubicBezTo>
                  <a:pt x="495" y="803"/>
                  <a:pt x="494" y="803"/>
                  <a:pt x="493" y="803"/>
                </a:cubicBezTo>
                <a:cubicBezTo>
                  <a:pt x="492" y="804"/>
                  <a:pt x="491" y="804"/>
                  <a:pt x="490" y="804"/>
                </a:cubicBezTo>
                <a:cubicBezTo>
                  <a:pt x="489" y="803"/>
                  <a:pt x="489" y="803"/>
                  <a:pt x="488" y="803"/>
                </a:cubicBezTo>
                <a:cubicBezTo>
                  <a:pt x="487" y="804"/>
                  <a:pt x="487" y="805"/>
                  <a:pt x="485" y="804"/>
                </a:cubicBezTo>
                <a:cubicBezTo>
                  <a:pt x="484" y="805"/>
                  <a:pt x="483" y="805"/>
                  <a:pt x="482" y="806"/>
                </a:cubicBezTo>
                <a:cubicBezTo>
                  <a:pt x="481" y="807"/>
                  <a:pt x="481" y="806"/>
                  <a:pt x="480" y="805"/>
                </a:cubicBezTo>
                <a:cubicBezTo>
                  <a:pt x="480" y="806"/>
                  <a:pt x="480" y="806"/>
                  <a:pt x="479" y="806"/>
                </a:cubicBezTo>
                <a:cubicBezTo>
                  <a:pt x="479" y="806"/>
                  <a:pt x="478" y="806"/>
                  <a:pt x="477" y="807"/>
                </a:cubicBezTo>
                <a:cubicBezTo>
                  <a:pt x="476" y="807"/>
                  <a:pt x="476" y="808"/>
                  <a:pt x="475" y="807"/>
                </a:cubicBezTo>
                <a:cubicBezTo>
                  <a:pt x="473" y="807"/>
                  <a:pt x="472" y="809"/>
                  <a:pt x="471" y="808"/>
                </a:cubicBezTo>
                <a:cubicBezTo>
                  <a:pt x="469" y="808"/>
                  <a:pt x="468" y="808"/>
                  <a:pt x="466" y="808"/>
                </a:cubicBezTo>
                <a:cubicBezTo>
                  <a:pt x="466" y="808"/>
                  <a:pt x="465" y="809"/>
                  <a:pt x="465" y="809"/>
                </a:cubicBezTo>
                <a:cubicBezTo>
                  <a:pt x="464" y="809"/>
                  <a:pt x="463" y="809"/>
                  <a:pt x="463" y="809"/>
                </a:cubicBezTo>
                <a:cubicBezTo>
                  <a:pt x="462" y="808"/>
                  <a:pt x="460" y="808"/>
                  <a:pt x="459" y="808"/>
                </a:cubicBezTo>
                <a:cubicBezTo>
                  <a:pt x="458" y="808"/>
                  <a:pt x="457" y="810"/>
                  <a:pt x="456" y="809"/>
                </a:cubicBezTo>
                <a:cubicBezTo>
                  <a:pt x="455" y="809"/>
                  <a:pt x="454" y="809"/>
                  <a:pt x="453" y="810"/>
                </a:cubicBezTo>
                <a:cubicBezTo>
                  <a:pt x="453" y="810"/>
                  <a:pt x="453" y="810"/>
                  <a:pt x="453" y="810"/>
                </a:cubicBezTo>
                <a:cubicBezTo>
                  <a:pt x="452" y="811"/>
                  <a:pt x="452" y="809"/>
                  <a:pt x="451" y="810"/>
                </a:cubicBezTo>
                <a:cubicBezTo>
                  <a:pt x="451" y="810"/>
                  <a:pt x="450" y="810"/>
                  <a:pt x="449" y="811"/>
                </a:cubicBezTo>
                <a:cubicBezTo>
                  <a:pt x="449" y="811"/>
                  <a:pt x="449" y="811"/>
                  <a:pt x="448" y="811"/>
                </a:cubicBezTo>
                <a:cubicBezTo>
                  <a:pt x="447" y="810"/>
                  <a:pt x="446" y="810"/>
                  <a:pt x="445" y="810"/>
                </a:cubicBezTo>
                <a:cubicBezTo>
                  <a:pt x="444" y="811"/>
                  <a:pt x="444" y="811"/>
                  <a:pt x="444" y="811"/>
                </a:cubicBezTo>
                <a:cubicBezTo>
                  <a:pt x="443" y="811"/>
                  <a:pt x="441" y="811"/>
                  <a:pt x="439" y="812"/>
                </a:cubicBezTo>
                <a:cubicBezTo>
                  <a:pt x="438" y="813"/>
                  <a:pt x="436" y="812"/>
                  <a:pt x="435" y="812"/>
                </a:cubicBezTo>
                <a:cubicBezTo>
                  <a:pt x="434" y="812"/>
                  <a:pt x="433" y="811"/>
                  <a:pt x="432" y="811"/>
                </a:cubicBezTo>
                <a:cubicBezTo>
                  <a:pt x="431" y="811"/>
                  <a:pt x="429" y="811"/>
                  <a:pt x="428" y="811"/>
                </a:cubicBezTo>
                <a:cubicBezTo>
                  <a:pt x="425" y="811"/>
                  <a:pt x="425" y="811"/>
                  <a:pt x="425" y="811"/>
                </a:cubicBezTo>
                <a:cubicBezTo>
                  <a:pt x="424" y="810"/>
                  <a:pt x="424" y="810"/>
                  <a:pt x="425" y="809"/>
                </a:cubicBezTo>
                <a:cubicBezTo>
                  <a:pt x="425" y="809"/>
                  <a:pt x="425" y="809"/>
                  <a:pt x="426" y="807"/>
                </a:cubicBezTo>
                <a:cubicBezTo>
                  <a:pt x="426" y="807"/>
                  <a:pt x="426" y="807"/>
                  <a:pt x="426" y="807"/>
                </a:cubicBezTo>
                <a:cubicBezTo>
                  <a:pt x="426" y="807"/>
                  <a:pt x="426" y="807"/>
                  <a:pt x="425" y="808"/>
                </a:cubicBezTo>
                <a:cubicBezTo>
                  <a:pt x="425" y="808"/>
                  <a:pt x="425" y="808"/>
                  <a:pt x="426" y="808"/>
                </a:cubicBezTo>
                <a:cubicBezTo>
                  <a:pt x="426" y="808"/>
                  <a:pt x="426" y="808"/>
                  <a:pt x="426" y="808"/>
                </a:cubicBezTo>
                <a:cubicBezTo>
                  <a:pt x="427" y="807"/>
                  <a:pt x="426" y="807"/>
                  <a:pt x="426" y="807"/>
                </a:cubicBezTo>
                <a:cubicBezTo>
                  <a:pt x="424" y="808"/>
                  <a:pt x="423" y="809"/>
                  <a:pt x="422" y="807"/>
                </a:cubicBezTo>
                <a:cubicBezTo>
                  <a:pt x="422" y="807"/>
                  <a:pt x="421" y="808"/>
                  <a:pt x="421" y="808"/>
                </a:cubicBezTo>
                <a:cubicBezTo>
                  <a:pt x="421" y="809"/>
                  <a:pt x="420" y="809"/>
                  <a:pt x="420" y="810"/>
                </a:cubicBezTo>
                <a:cubicBezTo>
                  <a:pt x="420" y="810"/>
                  <a:pt x="420" y="811"/>
                  <a:pt x="420" y="812"/>
                </a:cubicBezTo>
                <a:cubicBezTo>
                  <a:pt x="418" y="812"/>
                  <a:pt x="417" y="813"/>
                  <a:pt x="416" y="811"/>
                </a:cubicBezTo>
                <a:cubicBezTo>
                  <a:pt x="415" y="811"/>
                  <a:pt x="413" y="811"/>
                  <a:pt x="413" y="811"/>
                </a:cubicBezTo>
                <a:cubicBezTo>
                  <a:pt x="412" y="812"/>
                  <a:pt x="411" y="812"/>
                  <a:pt x="410" y="812"/>
                </a:cubicBezTo>
                <a:cubicBezTo>
                  <a:pt x="405" y="812"/>
                  <a:pt x="400" y="812"/>
                  <a:pt x="395" y="812"/>
                </a:cubicBezTo>
                <a:cubicBezTo>
                  <a:pt x="394" y="812"/>
                  <a:pt x="393" y="813"/>
                  <a:pt x="392" y="811"/>
                </a:cubicBezTo>
                <a:cubicBezTo>
                  <a:pt x="392" y="811"/>
                  <a:pt x="391" y="811"/>
                  <a:pt x="390" y="811"/>
                </a:cubicBezTo>
                <a:cubicBezTo>
                  <a:pt x="387" y="811"/>
                  <a:pt x="384" y="811"/>
                  <a:pt x="382" y="811"/>
                </a:cubicBezTo>
                <a:cubicBezTo>
                  <a:pt x="380" y="811"/>
                  <a:pt x="379" y="812"/>
                  <a:pt x="378" y="810"/>
                </a:cubicBezTo>
                <a:cubicBezTo>
                  <a:pt x="377" y="810"/>
                  <a:pt x="377" y="810"/>
                  <a:pt x="376" y="810"/>
                </a:cubicBezTo>
                <a:cubicBezTo>
                  <a:pt x="375" y="810"/>
                  <a:pt x="373" y="810"/>
                  <a:pt x="372" y="810"/>
                </a:cubicBezTo>
                <a:cubicBezTo>
                  <a:pt x="370" y="810"/>
                  <a:pt x="368" y="811"/>
                  <a:pt x="367" y="809"/>
                </a:cubicBezTo>
                <a:cubicBezTo>
                  <a:pt x="366" y="809"/>
                  <a:pt x="365" y="809"/>
                  <a:pt x="364" y="809"/>
                </a:cubicBezTo>
                <a:cubicBezTo>
                  <a:pt x="363" y="809"/>
                  <a:pt x="361" y="810"/>
                  <a:pt x="360" y="808"/>
                </a:cubicBezTo>
                <a:cubicBezTo>
                  <a:pt x="358" y="808"/>
                  <a:pt x="357" y="808"/>
                  <a:pt x="356" y="808"/>
                </a:cubicBezTo>
                <a:cubicBezTo>
                  <a:pt x="354" y="808"/>
                  <a:pt x="354" y="808"/>
                  <a:pt x="352" y="807"/>
                </a:cubicBezTo>
                <a:cubicBezTo>
                  <a:pt x="352" y="805"/>
                  <a:pt x="352" y="805"/>
                  <a:pt x="352" y="805"/>
                </a:cubicBezTo>
                <a:cubicBezTo>
                  <a:pt x="351" y="804"/>
                  <a:pt x="351" y="806"/>
                  <a:pt x="350" y="805"/>
                </a:cubicBezTo>
                <a:cubicBezTo>
                  <a:pt x="349" y="805"/>
                  <a:pt x="348" y="807"/>
                  <a:pt x="347" y="806"/>
                </a:cubicBezTo>
                <a:cubicBezTo>
                  <a:pt x="346" y="808"/>
                  <a:pt x="345" y="808"/>
                  <a:pt x="344" y="807"/>
                </a:cubicBezTo>
                <a:cubicBezTo>
                  <a:pt x="343" y="806"/>
                  <a:pt x="343" y="806"/>
                  <a:pt x="343" y="806"/>
                </a:cubicBezTo>
                <a:cubicBezTo>
                  <a:pt x="342" y="806"/>
                  <a:pt x="341" y="807"/>
                  <a:pt x="340" y="806"/>
                </a:cubicBezTo>
                <a:cubicBezTo>
                  <a:pt x="339" y="805"/>
                  <a:pt x="338" y="807"/>
                  <a:pt x="338" y="806"/>
                </a:cubicBezTo>
                <a:cubicBezTo>
                  <a:pt x="336" y="806"/>
                  <a:pt x="334" y="805"/>
                  <a:pt x="333" y="805"/>
                </a:cubicBezTo>
                <a:cubicBezTo>
                  <a:pt x="332" y="805"/>
                  <a:pt x="331" y="806"/>
                  <a:pt x="330" y="805"/>
                </a:cubicBezTo>
                <a:cubicBezTo>
                  <a:pt x="329" y="805"/>
                  <a:pt x="329" y="804"/>
                  <a:pt x="328" y="804"/>
                </a:cubicBezTo>
                <a:cubicBezTo>
                  <a:pt x="327" y="803"/>
                  <a:pt x="326" y="804"/>
                  <a:pt x="324" y="804"/>
                </a:cubicBezTo>
                <a:cubicBezTo>
                  <a:pt x="324" y="803"/>
                  <a:pt x="323" y="802"/>
                  <a:pt x="323" y="802"/>
                </a:cubicBezTo>
                <a:cubicBezTo>
                  <a:pt x="323" y="802"/>
                  <a:pt x="322" y="802"/>
                  <a:pt x="322" y="802"/>
                </a:cubicBezTo>
                <a:cubicBezTo>
                  <a:pt x="321" y="801"/>
                  <a:pt x="321" y="803"/>
                  <a:pt x="320" y="802"/>
                </a:cubicBezTo>
                <a:cubicBezTo>
                  <a:pt x="320" y="802"/>
                  <a:pt x="319" y="802"/>
                  <a:pt x="318" y="802"/>
                </a:cubicBezTo>
                <a:cubicBezTo>
                  <a:pt x="318" y="802"/>
                  <a:pt x="317" y="802"/>
                  <a:pt x="316" y="803"/>
                </a:cubicBezTo>
                <a:cubicBezTo>
                  <a:pt x="315" y="803"/>
                  <a:pt x="315" y="801"/>
                  <a:pt x="314" y="801"/>
                </a:cubicBezTo>
                <a:cubicBezTo>
                  <a:pt x="313" y="801"/>
                  <a:pt x="311" y="801"/>
                  <a:pt x="310" y="801"/>
                </a:cubicBezTo>
                <a:cubicBezTo>
                  <a:pt x="310" y="801"/>
                  <a:pt x="309" y="801"/>
                  <a:pt x="310" y="801"/>
                </a:cubicBezTo>
                <a:cubicBezTo>
                  <a:pt x="309" y="800"/>
                  <a:pt x="308" y="800"/>
                  <a:pt x="308" y="800"/>
                </a:cubicBezTo>
                <a:cubicBezTo>
                  <a:pt x="307" y="800"/>
                  <a:pt x="306" y="800"/>
                  <a:pt x="305" y="800"/>
                </a:cubicBezTo>
                <a:cubicBezTo>
                  <a:pt x="305" y="800"/>
                  <a:pt x="304" y="799"/>
                  <a:pt x="304" y="799"/>
                </a:cubicBezTo>
                <a:cubicBezTo>
                  <a:pt x="303" y="799"/>
                  <a:pt x="303" y="799"/>
                  <a:pt x="303" y="799"/>
                </a:cubicBezTo>
                <a:cubicBezTo>
                  <a:pt x="302" y="800"/>
                  <a:pt x="301" y="800"/>
                  <a:pt x="300" y="799"/>
                </a:cubicBezTo>
                <a:cubicBezTo>
                  <a:pt x="299" y="799"/>
                  <a:pt x="298" y="799"/>
                  <a:pt x="298" y="798"/>
                </a:cubicBezTo>
                <a:cubicBezTo>
                  <a:pt x="298" y="798"/>
                  <a:pt x="297" y="798"/>
                  <a:pt x="297" y="798"/>
                </a:cubicBezTo>
                <a:cubicBezTo>
                  <a:pt x="296" y="799"/>
                  <a:pt x="295" y="799"/>
                  <a:pt x="295" y="799"/>
                </a:cubicBezTo>
                <a:cubicBezTo>
                  <a:pt x="294" y="799"/>
                  <a:pt x="293" y="798"/>
                  <a:pt x="293" y="798"/>
                </a:cubicBezTo>
                <a:cubicBezTo>
                  <a:pt x="292" y="798"/>
                  <a:pt x="291" y="798"/>
                  <a:pt x="291" y="797"/>
                </a:cubicBezTo>
                <a:cubicBezTo>
                  <a:pt x="290" y="796"/>
                  <a:pt x="289" y="797"/>
                  <a:pt x="288" y="796"/>
                </a:cubicBezTo>
                <a:cubicBezTo>
                  <a:pt x="287" y="796"/>
                  <a:pt x="286" y="796"/>
                  <a:pt x="285" y="796"/>
                </a:cubicBezTo>
                <a:cubicBezTo>
                  <a:pt x="283" y="796"/>
                  <a:pt x="282" y="794"/>
                  <a:pt x="280" y="795"/>
                </a:cubicBezTo>
                <a:cubicBezTo>
                  <a:pt x="279" y="794"/>
                  <a:pt x="278" y="794"/>
                  <a:pt x="276" y="794"/>
                </a:cubicBezTo>
                <a:cubicBezTo>
                  <a:pt x="276" y="794"/>
                  <a:pt x="275" y="793"/>
                  <a:pt x="275" y="793"/>
                </a:cubicBezTo>
                <a:cubicBezTo>
                  <a:pt x="274" y="794"/>
                  <a:pt x="274" y="794"/>
                  <a:pt x="273" y="795"/>
                </a:cubicBezTo>
                <a:cubicBezTo>
                  <a:pt x="273" y="795"/>
                  <a:pt x="272" y="795"/>
                  <a:pt x="272" y="795"/>
                </a:cubicBezTo>
                <a:cubicBezTo>
                  <a:pt x="272" y="793"/>
                  <a:pt x="271" y="793"/>
                  <a:pt x="270" y="793"/>
                </a:cubicBezTo>
                <a:cubicBezTo>
                  <a:pt x="270" y="793"/>
                  <a:pt x="269" y="793"/>
                  <a:pt x="269" y="792"/>
                </a:cubicBezTo>
                <a:cubicBezTo>
                  <a:pt x="269" y="791"/>
                  <a:pt x="267" y="791"/>
                  <a:pt x="269" y="790"/>
                </a:cubicBezTo>
                <a:cubicBezTo>
                  <a:pt x="269" y="789"/>
                  <a:pt x="269" y="788"/>
                  <a:pt x="268" y="788"/>
                </a:cubicBezTo>
                <a:cubicBezTo>
                  <a:pt x="266" y="789"/>
                  <a:pt x="265" y="787"/>
                  <a:pt x="264" y="787"/>
                </a:cubicBezTo>
                <a:cubicBezTo>
                  <a:pt x="263" y="786"/>
                  <a:pt x="262" y="786"/>
                  <a:pt x="261" y="786"/>
                </a:cubicBezTo>
                <a:cubicBezTo>
                  <a:pt x="258" y="785"/>
                  <a:pt x="258" y="785"/>
                  <a:pt x="258" y="785"/>
                </a:cubicBezTo>
                <a:cubicBezTo>
                  <a:pt x="258" y="783"/>
                  <a:pt x="256" y="784"/>
                  <a:pt x="256" y="783"/>
                </a:cubicBezTo>
                <a:cubicBezTo>
                  <a:pt x="255" y="782"/>
                  <a:pt x="254" y="783"/>
                  <a:pt x="253" y="783"/>
                </a:cubicBezTo>
                <a:cubicBezTo>
                  <a:pt x="252" y="783"/>
                  <a:pt x="251" y="783"/>
                  <a:pt x="250" y="782"/>
                </a:cubicBezTo>
                <a:cubicBezTo>
                  <a:pt x="250" y="782"/>
                  <a:pt x="249" y="782"/>
                  <a:pt x="248" y="782"/>
                </a:cubicBezTo>
                <a:cubicBezTo>
                  <a:pt x="248" y="781"/>
                  <a:pt x="247" y="780"/>
                  <a:pt x="246" y="779"/>
                </a:cubicBezTo>
                <a:cubicBezTo>
                  <a:pt x="245" y="779"/>
                  <a:pt x="245" y="779"/>
                  <a:pt x="245" y="780"/>
                </a:cubicBezTo>
                <a:cubicBezTo>
                  <a:pt x="245" y="779"/>
                  <a:pt x="244" y="779"/>
                  <a:pt x="244" y="779"/>
                </a:cubicBezTo>
                <a:cubicBezTo>
                  <a:pt x="244" y="778"/>
                  <a:pt x="243" y="778"/>
                  <a:pt x="243" y="777"/>
                </a:cubicBezTo>
                <a:cubicBezTo>
                  <a:pt x="241" y="778"/>
                  <a:pt x="240" y="776"/>
                  <a:pt x="239" y="776"/>
                </a:cubicBezTo>
                <a:cubicBezTo>
                  <a:pt x="238" y="775"/>
                  <a:pt x="237" y="775"/>
                  <a:pt x="236" y="774"/>
                </a:cubicBezTo>
                <a:cubicBezTo>
                  <a:pt x="235" y="774"/>
                  <a:pt x="234" y="773"/>
                  <a:pt x="233" y="773"/>
                </a:cubicBezTo>
                <a:cubicBezTo>
                  <a:pt x="233" y="772"/>
                  <a:pt x="234" y="772"/>
                  <a:pt x="234" y="772"/>
                </a:cubicBezTo>
                <a:cubicBezTo>
                  <a:pt x="234" y="772"/>
                  <a:pt x="234" y="771"/>
                  <a:pt x="233" y="771"/>
                </a:cubicBezTo>
                <a:cubicBezTo>
                  <a:pt x="232" y="771"/>
                  <a:pt x="231" y="771"/>
                  <a:pt x="230" y="771"/>
                </a:cubicBezTo>
                <a:cubicBezTo>
                  <a:pt x="229" y="771"/>
                  <a:pt x="228" y="770"/>
                  <a:pt x="228" y="769"/>
                </a:cubicBezTo>
                <a:cubicBezTo>
                  <a:pt x="227" y="769"/>
                  <a:pt x="226" y="770"/>
                  <a:pt x="225" y="769"/>
                </a:cubicBezTo>
                <a:cubicBezTo>
                  <a:pt x="225" y="768"/>
                  <a:pt x="223" y="769"/>
                  <a:pt x="223" y="768"/>
                </a:cubicBezTo>
                <a:cubicBezTo>
                  <a:pt x="222" y="768"/>
                  <a:pt x="222" y="767"/>
                  <a:pt x="222" y="766"/>
                </a:cubicBezTo>
                <a:cubicBezTo>
                  <a:pt x="222" y="766"/>
                  <a:pt x="221" y="765"/>
                  <a:pt x="220" y="766"/>
                </a:cubicBezTo>
                <a:cubicBezTo>
                  <a:pt x="219" y="766"/>
                  <a:pt x="218" y="765"/>
                  <a:pt x="216" y="764"/>
                </a:cubicBezTo>
                <a:cubicBezTo>
                  <a:pt x="216" y="764"/>
                  <a:pt x="215" y="764"/>
                  <a:pt x="214" y="763"/>
                </a:cubicBezTo>
                <a:cubicBezTo>
                  <a:pt x="214" y="763"/>
                  <a:pt x="214" y="762"/>
                  <a:pt x="213" y="762"/>
                </a:cubicBezTo>
                <a:cubicBezTo>
                  <a:pt x="213" y="762"/>
                  <a:pt x="213" y="762"/>
                  <a:pt x="213" y="762"/>
                </a:cubicBezTo>
                <a:cubicBezTo>
                  <a:pt x="213" y="762"/>
                  <a:pt x="213" y="762"/>
                  <a:pt x="213" y="761"/>
                </a:cubicBezTo>
                <a:cubicBezTo>
                  <a:pt x="213" y="761"/>
                  <a:pt x="213" y="761"/>
                  <a:pt x="213" y="761"/>
                </a:cubicBezTo>
                <a:cubicBezTo>
                  <a:pt x="212" y="761"/>
                  <a:pt x="212" y="761"/>
                  <a:pt x="212" y="761"/>
                </a:cubicBezTo>
                <a:cubicBezTo>
                  <a:pt x="212" y="761"/>
                  <a:pt x="211" y="761"/>
                  <a:pt x="211" y="761"/>
                </a:cubicBezTo>
                <a:cubicBezTo>
                  <a:pt x="211" y="761"/>
                  <a:pt x="211" y="762"/>
                  <a:pt x="212" y="762"/>
                </a:cubicBezTo>
                <a:cubicBezTo>
                  <a:pt x="212" y="762"/>
                  <a:pt x="212" y="762"/>
                  <a:pt x="213" y="762"/>
                </a:cubicBezTo>
                <a:cubicBezTo>
                  <a:pt x="213" y="762"/>
                  <a:pt x="213" y="763"/>
                  <a:pt x="213" y="763"/>
                </a:cubicBezTo>
                <a:cubicBezTo>
                  <a:pt x="211" y="763"/>
                  <a:pt x="210" y="763"/>
                  <a:pt x="209" y="761"/>
                </a:cubicBezTo>
                <a:cubicBezTo>
                  <a:pt x="209" y="760"/>
                  <a:pt x="208" y="760"/>
                  <a:pt x="208" y="760"/>
                </a:cubicBezTo>
                <a:cubicBezTo>
                  <a:pt x="207" y="761"/>
                  <a:pt x="206" y="761"/>
                  <a:pt x="206" y="761"/>
                </a:cubicBezTo>
                <a:cubicBezTo>
                  <a:pt x="205" y="760"/>
                  <a:pt x="204" y="760"/>
                  <a:pt x="204" y="759"/>
                </a:cubicBezTo>
                <a:cubicBezTo>
                  <a:pt x="203" y="759"/>
                  <a:pt x="203" y="758"/>
                  <a:pt x="203" y="758"/>
                </a:cubicBezTo>
                <a:cubicBezTo>
                  <a:pt x="202" y="757"/>
                  <a:pt x="202" y="757"/>
                  <a:pt x="202" y="756"/>
                </a:cubicBezTo>
                <a:cubicBezTo>
                  <a:pt x="201" y="756"/>
                  <a:pt x="201" y="756"/>
                  <a:pt x="201" y="756"/>
                </a:cubicBezTo>
                <a:cubicBezTo>
                  <a:pt x="201" y="756"/>
                  <a:pt x="201" y="755"/>
                  <a:pt x="200" y="755"/>
                </a:cubicBezTo>
                <a:cubicBezTo>
                  <a:pt x="200" y="755"/>
                  <a:pt x="200" y="756"/>
                  <a:pt x="200" y="756"/>
                </a:cubicBezTo>
                <a:cubicBezTo>
                  <a:pt x="199" y="756"/>
                  <a:pt x="198" y="755"/>
                  <a:pt x="197" y="755"/>
                </a:cubicBezTo>
                <a:cubicBezTo>
                  <a:pt x="197" y="754"/>
                  <a:pt x="195" y="754"/>
                  <a:pt x="196" y="752"/>
                </a:cubicBezTo>
                <a:cubicBezTo>
                  <a:pt x="193" y="752"/>
                  <a:pt x="193" y="752"/>
                  <a:pt x="193" y="752"/>
                </a:cubicBezTo>
                <a:cubicBezTo>
                  <a:pt x="192" y="752"/>
                  <a:pt x="192" y="752"/>
                  <a:pt x="192" y="752"/>
                </a:cubicBezTo>
                <a:cubicBezTo>
                  <a:pt x="193" y="751"/>
                  <a:pt x="193" y="750"/>
                  <a:pt x="194" y="749"/>
                </a:cubicBezTo>
                <a:cubicBezTo>
                  <a:pt x="194" y="749"/>
                  <a:pt x="194" y="749"/>
                  <a:pt x="194" y="749"/>
                </a:cubicBezTo>
                <a:cubicBezTo>
                  <a:pt x="192" y="749"/>
                  <a:pt x="191" y="749"/>
                  <a:pt x="190" y="749"/>
                </a:cubicBezTo>
                <a:cubicBezTo>
                  <a:pt x="189" y="748"/>
                  <a:pt x="189" y="747"/>
                  <a:pt x="188" y="747"/>
                </a:cubicBezTo>
                <a:cubicBezTo>
                  <a:pt x="188" y="746"/>
                  <a:pt x="187" y="747"/>
                  <a:pt x="186" y="747"/>
                </a:cubicBezTo>
                <a:cubicBezTo>
                  <a:pt x="186" y="747"/>
                  <a:pt x="186" y="748"/>
                  <a:pt x="186" y="747"/>
                </a:cubicBezTo>
                <a:cubicBezTo>
                  <a:pt x="185" y="747"/>
                  <a:pt x="185" y="746"/>
                  <a:pt x="186" y="746"/>
                </a:cubicBezTo>
                <a:cubicBezTo>
                  <a:pt x="186" y="746"/>
                  <a:pt x="186" y="745"/>
                  <a:pt x="187" y="745"/>
                </a:cubicBezTo>
                <a:cubicBezTo>
                  <a:pt x="188" y="746"/>
                  <a:pt x="189" y="746"/>
                  <a:pt x="190" y="746"/>
                </a:cubicBezTo>
                <a:cubicBezTo>
                  <a:pt x="190" y="746"/>
                  <a:pt x="190" y="747"/>
                  <a:pt x="191" y="748"/>
                </a:cubicBezTo>
                <a:cubicBezTo>
                  <a:pt x="192" y="747"/>
                  <a:pt x="191" y="745"/>
                  <a:pt x="192" y="744"/>
                </a:cubicBezTo>
                <a:cubicBezTo>
                  <a:pt x="192" y="744"/>
                  <a:pt x="192" y="744"/>
                  <a:pt x="191" y="744"/>
                </a:cubicBezTo>
                <a:cubicBezTo>
                  <a:pt x="190" y="744"/>
                  <a:pt x="188" y="744"/>
                  <a:pt x="187" y="744"/>
                </a:cubicBezTo>
                <a:cubicBezTo>
                  <a:pt x="186" y="743"/>
                  <a:pt x="187" y="742"/>
                  <a:pt x="187" y="741"/>
                </a:cubicBezTo>
                <a:cubicBezTo>
                  <a:pt x="187" y="741"/>
                  <a:pt x="187" y="741"/>
                  <a:pt x="186" y="741"/>
                </a:cubicBezTo>
                <a:cubicBezTo>
                  <a:pt x="186" y="742"/>
                  <a:pt x="186" y="742"/>
                  <a:pt x="186" y="742"/>
                </a:cubicBezTo>
                <a:cubicBezTo>
                  <a:pt x="187" y="742"/>
                  <a:pt x="187" y="742"/>
                  <a:pt x="187" y="742"/>
                </a:cubicBezTo>
                <a:cubicBezTo>
                  <a:pt x="187" y="742"/>
                  <a:pt x="187" y="742"/>
                  <a:pt x="187" y="741"/>
                </a:cubicBezTo>
                <a:cubicBezTo>
                  <a:pt x="187" y="741"/>
                  <a:pt x="187" y="741"/>
                  <a:pt x="187" y="741"/>
                </a:cubicBezTo>
                <a:cubicBezTo>
                  <a:pt x="186" y="742"/>
                  <a:pt x="186" y="743"/>
                  <a:pt x="185" y="743"/>
                </a:cubicBezTo>
                <a:cubicBezTo>
                  <a:pt x="185" y="742"/>
                  <a:pt x="184" y="742"/>
                  <a:pt x="184" y="742"/>
                </a:cubicBezTo>
                <a:cubicBezTo>
                  <a:pt x="184" y="742"/>
                  <a:pt x="184" y="743"/>
                  <a:pt x="184" y="743"/>
                </a:cubicBezTo>
                <a:cubicBezTo>
                  <a:pt x="183" y="744"/>
                  <a:pt x="183" y="744"/>
                  <a:pt x="182" y="744"/>
                </a:cubicBezTo>
                <a:cubicBezTo>
                  <a:pt x="181" y="743"/>
                  <a:pt x="181" y="743"/>
                  <a:pt x="180" y="742"/>
                </a:cubicBezTo>
                <a:cubicBezTo>
                  <a:pt x="178" y="742"/>
                  <a:pt x="178" y="742"/>
                  <a:pt x="178" y="742"/>
                </a:cubicBezTo>
                <a:cubicBezTo>
                  <a:pt x="178" y="742"/>
                  <a:pt x="178" y="741"/>
                  <a:pt x="178" y="741"/>
                </a:cubicBezTo>
                <a:cubicBezTo>
                  <a:pt x="178" y="740"/>
                  <a:pt x="178" y="739"/>
                  <a:pt x="176" y="739"/>
                </a:cubicBezTo>
                <a:cubicBezTo>
                  <a:pt x="176" y="738"/>
                  <a:pt x="175" y="738"/>
                  <a:pt x="174" y="737"/>
                </a:cubicBezTo>
                <a:cubicBezTo>
                  <a:pt x="174" y="737"/>
                  <a:pt x="174" y="736"/>
                  <a:pt x="173" y="736"/>
                </a:cubicBezTo>
                <a:cubicBezTo>
                  <a:pt x="171" y="737"/>
                  <a:pt x="170" y="734"/>
                  <a:pt x="169" y="733"/>
                </a:cubicBezTo>
                <a:cubicBezTo>
                  <a:pt x="169" y="734"/>
                  <a:pt x="168" y="734"/>
                  <a:pt x="168" y="734"/>
                </a:cubicBezTo>
                <a:cubicBezTo>
                  <a:pt x="167" y="734"/>
                  <a:pt x="168" y="732"/>
                  <a:pt x="166" y="732"/>
                </a:cubicBezTo>
                <a:cubicBezTo>
                  <a:pt x="165" y="732"/>
                  <a:pt x="165" y="730"/>
                  <a:pt x="163" y="730"/>
                </a:cubicBezTo>
                <a:cubicBezTo>
                  <a:pt x="163" y="729"/>
                  <a:pt x="162" y="728"/>
                  <a:pt x="160" y="729"/>
                </a:cubicBezTo>
                <a:cubicBezTo>
                  <a:pt x="160" y="729"/>
                  <a:pt x="160" y="728"/>
                  <a:pt x="160" y="728"/>
                </a:cubicBezTo>
                <a:cubicBezTo>
                  <a:pt x="160" y="726"/>
                  <a:pt x="158" y="727"/>
                  <a:pt x="157" y="726"/>
                </a:cubicBezTo>
                <a:cubicBezTo>
                  <a:pt x="156" y="724"/>
                  <a:pt x="154" y="723"/>
                  <a:pt x="152" y="722"/>
                </a:cubicBezTo>
                <a:cubicBezTo>
                  <a:pt x="151" y="721"/>
                  <a:pt x="150" y="721"/>
                  <a:pt x="150" y="721"/>
                </a:cubicBezTo>
                <a:cubicBezTo>
                  <a:pt x="150" y="721"/>
                  <a:pt x="150" y="720"/>
                  <a:pt x="149" y="719"/>
                </a:cubicBezTo>
                <a:cubicBezTo>
                  <a:pt x="149" y="719"/>
                  <a:pt x="148" y="719"/>
                  <a:pt x="148" y="719"/>
                </a:cubicBezTo>
                <a:cubicBezTo>
                  <a:pt x="148" y="717"/>
                  <a:pt x="147" y="717"/>
                  <a:pt x="146" y="717"/>
                </a:cubicBezTo>
                <a:cubicBezTo>
                  <a:pt x="145" y="717"/>
                  <a:pt x="145" y="716"/>
                  <a:pt x="144" y="715"/>
                </a:cubicBezTo>
                <a:cubicBezTo>
                  <a:pt x="143" y="715"/>
                  <a:pt x="143" y="715"/>
                  <a:pt x="143" y="715"/>
                </a:cubicBezTo>
                <a:cubicBezTo>
                  <a:pt x="142" y="713"/>
                  <a:pt x="141" y="712"/>
                  <a:pt x="139" y="712"/>
                </a:cubicBezTo>
                <a:cubicBezTo>
                  <a:pt x="139" y="713"/>
                  <a:pt x="139" y="712"/>
                  <a:pt x="139" y="712"/>
                </a:cubicBezTo>
                <a:cubicBezTo>
                  <a:pt x="138" y="710"/>
                  <a:pt x="136" y="709"/>
                  <a:pt x="134" y="708"/>
                </a:cubicBezTo>
                <a:cubicBezTo>
                  <a:pt x="133" y="707"/>
                  <a:pt x="132" y="707"/>
                  <a:pt x="132" y="706"/>
                </a:cubicBezTo>
                <a:cubicBezTo>
                  <a:pt x="132" y="705"/>
                  <a:pt x="132" y="705"/>
                  <a:pt x="132" y="705"/>
                </a:cubicBezTo>
                <a:cubicBezTo>
                  <a:pt x="130" y="705"/>
                  <a:pt x="130" y="704"/>
                  <a:pt x="129" y="703"/>
                </a:cubicBezTo>
                <a:cubicBezTo>
                  <a:pt x="129" y="702"/>
                  <a:pt x="129" y="702"/>
                  <a:pt x="128" y="701"/>
                </a:cubicBezTo>
                <a:cubicBezTo>
                  <a:pt x="128" y="701"/>
                  <a:pt x="127" y="701"/>
                  <a:pt x="127" y="701"/>
                </a:cubicBezTo>
                <a:cubicBezTo>
                  <a:pt x="125" y="700"/>
                  <a:pt x="124" y="700"/>
                  <a:pt x="123" y="699"/>
                </a:cubicBezTo>
                <a:cubicBezTo>
                  <a:pt x="122" y="698"/>
                  <a:pt x="121" y="697"/>
                  <a:pt x="121" y="696"/>
                </a:cubicBezTo>
                <a:cubicBezTo>
                  <a:pt x="121" y="696"/>
                  <a:pt x="121" y="695"/>
                  <a:pt x="120" y="695"/>
                </a:cubicBezTo>
                <a:cubicBezTo>
                  <a:pt x="119" y="695"/>
                  <a:pt x="118" y="695"/>
                  <a:pt x="118" y="694"/>
                </a:cubicBezTo>
                <a:cubicBezTo>
                  <a:pt x="118" y="692"/>
                  <a:pt x="116" y="692"/>
                  <a:pt x="116" y="690"/>
                </a:cubicBezTo>
                <a:cubicBezTo>
                  <a:pt x="115" y="690"/>
                  <a:pt x="114" y="690"/>
                  <a:pt x="114" y="688"/>
                </a:cubicBezTo>
                <a:cubicBezTo>
                  <a:pt x="114" y="688"/>
                  <a:pt x="113" y="688"/>
                  <a:pt x="112" y="687"/>
                </a:cubicBezTo>
                <a:cubicBezTo>
                  <a:pt x="112" y="685"/>
                  <a:pt x="112" y="685"/>
                  <a:pt x="112" y="685"/>
                </a:cubicBezTo>
                <a:cubicBezTo>
                  <a:pt x="112" y="684"/>
                  <a:pt x="111" y="683"/>
                  <a:pt x="110" y="682"/>
                </a:cubicBezTo>
                <a:cubicBezTo>
                  <a:pt x="110" y="681"/>
                  <a:pt x="110" y="680"/>
                  <a:pt x="109" y="680"/>
                </a:cubicBezTo>
                <a:cubicBezTo>
                  <a:pt x="108" y="680"/>
                  <a:pt x="108" y="680"/>
                  <a:pt x="108" y="679"/>
                </a:cubicBezTo>
                <a:cubicBezTo>
                  <a:pt x="108" y="679"/>
                  <a:pt x="107" y="678"/>
                  <a:pt x="107" y="678"/>
                </a:cubicBezTo>
                <a:cubicBezTo>
                  <a:pt x="107" y="677"/>
                  <a:pt x="106" y="676"/>
                  <a:pt x="105" y="676"/>
                </a:cubicBezTo>
                <a:cubicBezTo>
                  <a:pt x="105" y="676"/>
                  <a:pt x="105" y="676"/>
                  <a:pt x="105" y="675"/>
                </a:cubicBezTo>
                <a:cubicBezTo>
                  <a:pt x="105" y="675"/>
                  <a:pt x="105" y="675"/>
                  <a:pt x="105" y="675"/>
                </a:cubicBezTo>
                <a:cubicBezTo>
                  <a:pt x="105" y="675"/>
                  <a:pt x="105" y="675"/>
                  <a:pt x="105" y="675"/>
                </a:cubicBezTo>
                <a:cubicBezTo>
                  <a:pt x="105" y="675"/>
                  <a:pt x="105" y="676"/>
                  <a:pt x="105" y="675"/>
                </a:cubicBezTo>
                <a:cubicBezTo>
                  <a:pt x="105" y="675"/>
                  <a:pt x="106" y="675"/>
                  <a:pt x="106" y="675"/>
                </a:cubicBezTo>
                <a:cubicBezTo>
                  <a:pt x="106" y="675"/>
                  <a:pt x="106" y="675"/>
                  <a:pt x="105" y="675"/>
                </a:cubicBezTo>
                <a:cubicBezTo>
                  <a:pt x="104" y="675"/>
                  <a:pt x="103" y="675"/>
                  <a:pt x="103" y="674"/>
                </a:cubicBezTo>
                <a:cubicBezTo>
                  <a:pt x="103" y="672"/>
                  <a:pt x="102" y="673"/>
                  <a:pt x="101" y="673"/>
                </a:cubicBezTo>
                <a:cubicBezTo>
                  <a:pt x="100" y="673"/>
                  <a:pt x="100" y="672"/>
                  <a:pt x="100" y="672"/>
                </a:cubicBezTo>
                <a:cubicBezTo>
                  <a:pt x="98" y="670"/>
                  <a:pt x="98" y="670"/>
                  <a:pt x="100" y="668"/>
                </a:cubicBezTo>
                <a:cubicBezTo>
                  <a:pt x="100" y="668"/>
                  <a:pt x="99" y="667"/>
                  <a:pt x="99" y="667"/>
                </a:cubicBezTo>
                <a:cubicBezTo>
                  <a:pt x="99" y="667"/>
                  <a:pt x="98" y="667"/>
                  <a:pt x="98" y="668"/>
                </a:cubicBezTo>
                <a:cubicBezTo>
                  <a:pt x="98" y="668"/>
                  <a:pt x="97" y="668"/>
                  <a:pt x="97" y="668"/>
                </a:cubicBezTo>
                <a:cubicBezTo>
                  <a:pt x="95" y="667"/>
                  <a:pt x="94" y="665"/>
                  <a:pt x="93" y="664"/>
                </a:cubicBezTo>
                <a:cubicBezTo>
                  <a:pt x="94" y="663"/>
                  <a:pt x="93" y="662"/>
                  <a:pt x="93" y="662"/>
                </a:cubicBezTo>
                <a:cubicBezTo>
                  <a:pt x="94" y="661"/>
                  <a:pt x="94" y="661"/>
                  <a:pt x="96" y="662"/>
                </a:cubicBezTo>
                <a:cubicBezTo>
                  <a:pt x="97" y="662"/>
                  <a:pt x="97" y="662"/>
                  <a:pt x="97" y="662"/>
                </a:cubicBezTo>
                <a:cubicBezTo>
                  <a:pt x="97" y="661"/>
                  <a:pt x="96" y="661"/>
                  <a:pt x="96" y="661"/>
                </a:cubicBezTo>
                <a:cubicBezTo>
                  <a:pt x="95" y="661"/>
                  <a:pt x="95" y="661"/>
                  <a:pt x="95" y="662"/>
                </a:cubicBezTo>
                <a:cubicBezTo>
                  <a:pt x="95" y="662"/>
                  <a:pt x="96" y="662"/>
                  <a:pt x="96" y="662"/>
                </a:cubicBezTo>
                <a:cubicBezTo>
                  <a:pt x="96" y="662"/>
                  <a:pt x="97" y="662"/>
                  <a:pt x="96" y="662"/>
                </a:cubicBezTo>
                <a:cubicBezTo>
                  <a:pt x="95" y="660"/>
                  <a:pt x="95" y="660"/>
                  <a:pt x="94" y="660"/>
                </a:cubicBezTo>
                <a:cubicBezTo>
                  <a:pt x="93" y="660"/>
                  <a:pt x="94" y="659"/>
                  <a:pt x="93" y="659"/>
                </a:cubicBezTo>
                <a:cubicBezTo>
                  <a:pt x="93" y="659"/>
                  <a:pt x="93" y="659"/>
                  <a:pt x="93" y="659"/>
                </a:cubicBezTo>
                <a:cubicBezTo>
                  <a:pt x="92" y="658"/>
                  <a:pt x="91" y="659"/>
                  <a:pt x="89" y="659"/>
                </a:cubicBezTo>
                <a:cubicBezTo>
                  <a:pt x="89" y="658"/>
                  <a:pt x="89" y="658"/>
                  <a:pt x="89" y="658"/>
                </a:cubicBezTo>
                <a:cubicBezTo>
                  <a:pt x="89" y="657"/>
                  <a:pt x="87" y="656"/>
                  <a:pt x="87" y="655"/>
                </a:cubicBezTo>
                <a:cubicBezTo>
                  <a:pt x="87" y="654"/>
                  <a:pt x="87" y="654"/>
                  <a:pt x="86" y="654"/>
                </a:cubicBezTo>
                <a:cubicBezTo>
                  <a:pt x="84" y="653"/>
                  <a:pt x="84" y="652"/>
                  <a:pt x="84" y="650"/>
                </a:cubicBezTo>
                <a:cubicBezTo>
                  <a:pt x="83" y="649"/>
                  <a:pt x="81" y="648"/>
                  <a:pt x="80" y="646"/>
                </a:cubicBezTo>
                <a:cubicBezTo>
                  <a:pt x="79" y="645"/>
                  <a:pt x="78" y="644"/>
                  <a:pt x="77" y="642"/>
                </a:cubicBezTo>
                <a:cubicBezTo>
                  <a:pt x="77" y="642"/>
                  <a:pt x="77" y="641"/>
                  <a:pt x="76" y="641"/>
                </a:cubicBezTo>
                <a:cubicBezTo>
                  <a:pt x="75" y="640"/>
                  <a:pt x="76" y="640"/>
                  <a:pt x="76" y="639"/>
                </a:cubicBezTo>
                <a:cubicBezTo>
                  <a:pt x="76" y="639"/>
                  <a:pt x="75" y="638"/>
                  <a:pt x="75" y="638"/>
                </a:cubicBezTo>
                <a:cubicBezTo>
                  <a:pt x="74" y="638"/>
                  <a:pt x="75" y="638"/>
                  <a:pt x="75" y="638"/>
                </a:cubicBezTo>
                <a:cubicBezTo>
                  <a:pt x="74" y="637"/>
                  <a:pt x="74" y="636"/>
                  <a:pt x="73" y="636"/>
                </a:cubicBezTo>
                <a:cubicBezTo>
                  <a:pt x="72" y="636"/>
                  <a:pt x="72" y="635"/>
                  <a:pt x="72" y="634"/>
                </a:cubicBezTo>
                <a:cubicBezTo>
                  <a:pt x="72" y="633"/>
                  <a:pt x="72" y="633"/>
                  <a:pt x="71" y="633"/>
                </a:cubicBezTo>
                <a:cubicBezTo>
                  <a:pt x="70" y="633"/>
                  <a:pt x="69" y="632"/>
                  <a:pt x="69" y="631"/>
                </a:cubicBezTo>
                <a:cubicBezTo>
                  <a:pt x="69" y="629"/>
                  <a:pt x="68" y="629"/>
                  <a:pt x="67" y="628"/>
                </a:cubicBezTo>
                <a:cubicBezTo>
                  <a:pt x="68" y="627"/>
                  <a:pt x="69" y="628"/>
                  <a:pt x="71" y="627"/>
                </a:cubicBezTo>
                <a:cubicBezTo>
                  <a:pt x="71" y="627"/>
                  <a:pt x="71" y="626"/>
                  <a:pt x="71" y="626"/>
                </a:cubicBezTo>
                <a:cubicBezTo>
                  <a:pt x="70" y="625"/>
                  <a:pt x="70" y="625"/>
                  <a:pt x="69" y="625"/>
                </a:cubicBezTo>
                <a:cubicBezTo>
                  <a:pt x="69" y="626"/>
                  <a:pt x="69" y="626"/>
                  <a:pt x="69" y="626"/>
                </a:cubicBezTo>
                <a:cubicBezTo>
                  <a:pt x="68" y="626"/>
                  <a:pt x="68" y="626"/>
                  <a:pt x="67" y="626"/>
                </a:cubicBezTo>
                <a:cubicBezTo>
                  <a:pt x="67" y="626"/>
                  <a:pt x="66" y="626"/>
                  <a:pt x="66" y="626"/>
                </a:cubicBezTo>
                <a:cubicBezTo>
                  <a:pt x="65" y="624"/>
                  <a:pt x="65" y="623"/>
                  <a:pt x="63" y="622"/>
                </a:cubicBezTo>
                <a:cubicBezTo>
                  <a:pt x="63" y="622"/>
                  <a:pt x="63" y="622"/>
                  <a:pt x="63" y="621"/>
                </a:cubicBezTo>
                <a:cubicBezTo>
                  <a:pt x="64" y="620"/>
                  <a:pt x="62" y="619"/>
                  <a:pt x="61" y="618"/>
                </a:cubicBezTo>
                <a:cubicBezTo>
                  <a:pt x="61" y="618"/>
                  <a:pt x="61" y="618"/>
                  <a:pt x="61" y="618"/>
                </a:cubicBezTo>
                <a:cubicBezTo>
                  <a:pt x="62" y="618"/>
                  <a:pt x="62" y="617"/>
                  <a:pt x="62" y="616"/>
                </a:cubicBezTo>
                <a:cubicBezTo>
                  <a:pt x="62" y="616"/>
                  <a:pt x="61" y="615"/>
                  <a:pt x="60" y="615"/>
                </a:cubicBezTo>
                <a:cubicBezTo>
                  <a:pt x="60" y="615"/>
                  <a:pt x="60" y="615"/>
                  <a:pt x="59" y="615"/>
                </a:cubicBezTo>
                <a:cubicBezTo>
                  <a:pt x="59" y="616"/>
                  <a:pt x="59" y="616"/>
                  <a:pt x="58" y="615"/>
                </a:cubicBezTo>
                <a:cubicBezTo>
                  <a:pt x="58" y="615"/>
                  <a:pt x="58" y="614"/>
                  <a:pt x="58" y="614"/>
                </a:cubicBezTo>
                <a:cubicBezTo>
                  <a:pt x="57" y="613"/>
                  <a:pt x="56" y="612"/>
                  <a:pt x="56" y="611"/>
                </a:cubicBezTo>
                <a:cubicBezTo>
                  <a:pt x="55" y="610"/>
                  <a:pt x="53" y="609"/>
                  <a:pt x="54" y="608"/>
                </a:cubicBezTo>
                <a:cubicBezTo>
                  <a:pt x="52" y="606"/>
                  <a:pt x="51" y="604"/>
                  <a:pt x="50" y="602"/>
                </a:cubicBezTo>
                <a:cubicBezTo>
                  <a:pt x="50" y="602"/>
                  <a:pt x="50" y="602"/>
                  <a:pt x="50" y="602"/>
                </a:cubicBezTo>
                <a:cubicBezTo>
                  <a:pt x="50" y="600"/>
                  <a:pt x="49" y="599"/>
                  <a:pt x="48" y="598"/>
                </a:cubicBezTo>
                <a:cubicBezTo>
                  <a:pt x="48" y="597"/>
                  <a:pt x="48" y="596"/>
                  <a:pt x="49" y="595"/>
                </a:cubicBezTo>
                <a:cubicBezTo>
                  <a:pt x="48" y="595"/>
                  <a:pt x="47" y="595"/>
                  <a:pt x="46" y="595"/>
                </a:cubicBezTo>
                <a:cubicBezTo>
                  <a:pt x="46" y="594"/>
                  <a:pt x="45" y="593"/>
                  <a:pt x="44" y="593"/>
                </a:cubicBezTo>
                <a:cubicBezTo>
                  <a:pt x="44" y="592"/>
                  <a:pt x="44" y="591"/>
                  <a:pt x="44" y="590"/>
                </a:cubicBezTo>
                <a:cubicBezTo>
                  <a:pt x="44" y="589"/>
                  <a:pt x="42" y="589"/>
                  <a:pt x="42" y="587"/>
                </a:cubicBezTo>
                <a:cubicBezTo>
                  <a:pt x="42" y="586"/>
                  <a:pt x="41" y="587"/>
                  <a:pt x="40" y="586"/>
                </a:cubicBezTo>
                <a:cubicBezTo>
                  <a:pt x="41" y="586"/>
                  <a:pt x="41" y="585"/>
                  <a:pt x="41" y="585"/>
                </a:cubicBezTo>
                <a:cubicBezTo>
                  <a:pt x="41" y="584"/>
                  <a:pt x="41" y="584"/>
                  <a:pt x="41" y="584"/>
                </a:cubicBezTo>
                <a:cubicBezTo>
                  <a:pt x="40" y="582"/>
                  <a:pt x="39" y="581"/>
                  <a:pt x="38" y="580"/>
                </a:cubicBezTo>
                <a:cubicBezTo>
                  <a:pt x="38" y="577"/>
                  <a:pt x="38" y="577"/>
                  <a:pt x="38" y="577"/>
                </a:cubicBezTo>
                <a:cubicBezTo>
                  <a:pt x="37" y="577"/>
                  <a:pt x="36" y="576"/>
                  <a:pt x="36" y="575"/>
                </a:cubicBezTo>
                <a:cubicBezTo>
                  <a:pt x="36" y="573"/>
                  <a:pt x="35" y="572"/>
                  <a:pt x="34" y="570"/>
                </a:cubicBezTo>
                <a:cubicBezTo>
                  <a:pt x="34" y="569"/>
                  <a:pt x="33" y="568"/>
                  <a:pt x="33" y="567"/>
                </a:cubicBezTo>
                <a:cubicBezTo>
                  <a:pt x="33" y="566"/>
                  <a:pt x="32" y="565"/>
                  <a:pt x="32" y="564"/>
                </a:cubicBezTo>
                <a:cubicBezTo>
                  <a:pt x="32" y="563"/>
                  <a:pt x="31" y="562"/>
                  <a:pt x="31" y="562"/>
                </a:cubicBezTo>
                <a:cubicBezTo>
                  <a:pt x="31" y="561"/>
                  <a:pt x="31" y="560"/>
                  <a:pt x="31" y="560"/>
                </a:cubicBezTo>
                <a:cubicBezTo>
                  <a:pt x="30" y="560"/>
                  <a:pt x="30" y="559"/>
                  <a:pt x="30" y="559"/>
                </a:cubicBezTo>
                <a:cubicBezTo>
                  <a:pt x="30" y="558"/>
                  <a:pt x="29" y="557"/>
                  <a:pt x="29" y="556"/>
                </a:cubicBezTo>
                <a:cubicBezTo>
                  <a:pt x="29" y="554"/>
                  <a:pt x="29" y="553"/>
                  <a:pt x="28" y="552"/>
                </a:cubicBezTo>
                <a:cubicBezTo>
                  <a:pt x="29" y="551"/>
                  <a:pt x="27" y="550"/>
                  <a:pt x="27" y="549"/>
                </a:cubicBezTo>
                <a:cubicBezTo>
                  <a:pt x="26" y="548"/>
                  <a:pt x="26" y="548"/>
                  <a:pt x="26" y="547"/>
                </a:cubicBezTo>
                <a:cubicBezTo>
                  <a:pt x="26" y="546"/>
                  <a:pt x="26" y="545"/>
                  <a:pt x="25" y="544"/>
                </a:cubicBezTo>
                <a:cubicBezTo>
                  <a:pt x="25" y="544"/>
                  <a:pt x="25" y="543"/>
                  <a:pt x="26" y="543"/>
                </a:cubicBezTo>
                <a:cubicBezTo>
                  <a:pt x="26" y="543"/>
                  <a:pt x="27" y="543"/>
                  <a:pt x="27" y="542"/>
                </a:cubicBezTo>
                <a:cubicBezTo>
                  <a:pt x="27" y="542"/>
                  <a:pt x="26" y="542"/>
                  <a:pt x="26" y="542"/>
                </a:cubicBezTo>
                <a:cubicBezTo>
                  <a:pt x="24" y="542"/>
                  <a:pt x="24" y="542"/>
                  <a:pt x="24" y="541"/>
                </a:cubicBezTo>
                <a:cubicBezTo>
                  <a:pt x="24" y="540"/>
                  <a:pt x="24" y="539"/>
                  <a:pt x="24" y="539"/>
                </a:cubicBezTo>
                <a:cubicBezTo>
                  <a:pt x="23" y="538"/>
                  <a:pt x="24" y="538"/>
                  <a:pt x="24" y="538"/>
                </a:cubicBezTo>
                <a:cubicBezTo>
                  <a:pt x="23" y="537"/>
                  <a:pt x="23" y="536"/>
                  <a:pt x="23" y="535"/>
                </a:cubicBezTo>
                <a:cubicBezTo>
                  <a:pt x="24" y="535"/>
                  <a:pt x="24" y="535"/>
                  <a:pt x="24" y="534"/>
                </a:cubicBezTo>
                <a:cubicBezTo>
                  <a:pt x="24" y="533"/>
                  <a:pt x="24" y="533"/>
                  <a:pt x="23" y="533"/>
                </a:cubicBezTo>
                <a:cubicBezTo>
                  <a:pt x="23" y="533"/>
                  <a:pt x="22" y="533"/>
                  <a:pt x="22" y="533"/>
                </a:cubicBezTo>
                <a:cubicBezTo>
                  <a:pt x="21" y="532"/>
                  <a:pt x="22" y="531"/>
                  <a:pt x="20" y="530"/>
                </a:cubicBezTo>
                <a:cubicBezTo>
                  <a:pt x="20" y="529"/>
                  <a:pt x="21" y="528"/>
                  <a:pt x="20" y="527"/>
                </a:cubicBezTo>
                <a:cubicBezTo>
                  <a:pt x="20" y="526"/>
                  <a:pt x="20" y="526"/>
                  <a:pt x="20" y="525"/>
                </a:cubicBezTo>
                <a:cubicBezTo>
                  <a:pt x="19" y="524"/>
                  <a:pt x="18" y="523"/>
                  <a:pt x="18" y="521"/>
                </a:cubicBezTo>
                <a:cubicBezTo>
                  <a:pt x="19" y="519"/>
                  <a:pt x="19" y="519"/>
                  <a:pt x="17" y="516"/>
                </a:cubicBezTo>
                <a:cubicBezTo>
                  <a:pt x="16" y="513"/>
                  <a:pt x="15" y="513"/>
                  <a:pt x="16" y="511"/>
                </a:cubicBezTo>
                <a:cubicBezTo>
                  <a:pt x="16" y="509"/>
                  <a:pt x="14" y="508"/>
                  <a:pt x="15" y="506"/>
                </a:cubicBezTo>
                <a:cubicBezTo>
                  <a:pt x="14" y="506"/>
                  <a:pt x="14" y="504"/>
                  <a:pt x="14" y="503"/>
                </a:cubicBezTo>
                <a:cubicBezTo>
                  <a:pt x="14" y="502"/>
                  <a:pt x="13" y="501"/>
                  <a:pt x="13" y="500"/>
                </a:cubicBezTo>
                <a:cubicBezTo>
                  <a:pt x="12" y="499"/>
                  <a:pt x="12" y="498"/>
                  <a:pt x="12" y="496"/>
                </a:cubicBezTo>
                <a:cubicBezTo>
                  <a:pt x="12" y="495"/>
                  <a:pt x="11" y="493"/>
                  <a:pt x="10" y="491"/>
                </a:cubicBezTo>
                <a:cubicBezTo>
                  <a:pt x="9" y="490"/>
                  <a:pt x="10" y="490"/>
                  <a:pt x="11" y="489"/>
                </a:cubicBezTo>
                <a:cubicBezTo>
                  <a:pt x="10" y="488"/>
                  <a:pt x="9" y="487"/>
                  <a:pt x="8" y="485"/>
                </a:cubicBezTo>
                <a:cubicBezTo>
                  <a:pt x="8" y="485"/>
                  <a:pt x="9" y="484"/>
                  <a:pt x="10" y="484"/>
                </a:cubicBezTo>
                <a:cubicBezTo>
                  <a:pt x="10" y="483"/>
                  <a:pt x="11" y="483"/>
                  <a:pt x="11" y="482"/>
                </a:cubicBezTo>
                <a:cubicBezTo>
                  <a:pt x="11" y="482"/>
                  <a:pt x="10" y="482"/>
                  <a:pt x="10" y="482"/>
                </a:cubicBezTo>
                <a:cubicBezTo>
                  <a:pt x="9" y="482"/>
                  <a:pt x="9" y="482"/>
                  <a:pt x="8" y="481"/>
                </a:cubicBezTo>
                <a:cubicBezTo>
                  <a:pt x="7" y="481"/>
                  <a:pt x="7" y="480"/>
                  <a:pt x="7" y="479"/>
                </a:cubicBezTo>
                <a:cubicBezTo>
                  <a:pt x="7" y="479"/>
                  <a:pt x="6" y="478"/>
                  <a:pt x="6" y="477"/>
                </a:cubicBezTo>
                <a:cubicBezTo>
                  <a:pt x="6" y="475"/>
                  <a:pt x="5" y="474"/>
                  <a:pt x="5" y="472"/>
                </a:cubicBezTo>
                <a:cubicBezTo>
                  <a:pt x="5" y="472"/>
                  <a:pt x="5" y="472"/>
                  <a:pt x="5" y="471"/>
                </a:cubicBezTo>
                <a:cubicBezTo>
                  <a:pt x="4" y="470"/>
                  <a:pt x="4" y="470"/>
                  <a:pt x="5" y="469"/>
                </a:cubicBezTo>
                <a:cubicBezTo>
                  <a:pt x="5" y="465"/>
                  <a:pt x="5" y="465"/>
                  <a:pt x="5" y="465"/>
                </a:cubicBezTo>
                <a:cubicBezTo>
                  <a:pt x="6" y="465"/>
                  <a:pt x="7" y="465"/>
                  <a:pt x="7" y="464"/>
                </a:cubicBezTo>
                <a:cubicBezTo>
                  <a:pt x="6" y="464"/>
                  <a:pt x="6" y="463"/>
                  <a:pt x="7" y="463"/>
                </a:cubicBezTo>
                <a:cubicBezTo>
                  <a:pt x="6" y="462"/>
                  <a:pt x="6" y="462"/>
                  <a:pt x="5" y="462"/>
                </a:cubicBezTo>
                <a:cubicBezTo>
                  <a:pt x="5" y="462"/>
                  <a:pt x="4" y="462"/>
                  <a:pt x="4" y="461"/>
                </a:cubicBezTo>
                <a:cubicBezTo>
                  <a:pt x="4" y="460"/>
                  <a:pt x="4" y="458"/>
                  <a:pt x="4" y="457"/>
                </a:cubicBezTo>
                <a:cubicBezTo>
                  <a:pt x="4" y="456"/>
                  <a:pt x="4" y="455"/>
                  <a:pt x="4" y="455"/>
                </a:cubicBezTo>
                <a:cubicBezTo>
                  <a:pt x="4" y="455"/>
                  <a:pt x="4" y="454"/>
                  <a:pt x="4" y="454"/>
                </a:cubicBezTo>
                <a:cubicBezTo>
                  <a:pt x="3" y="453"/>
                  <a:pt x="3" y="453"/>
                  <a:pt x="3" y="452"/>
                </a:cubicBezTo>
                <a:cubicBezTo>
                  <a:pt x="3" y="451"/>
                  <a:pt x="4" y="448"/>
                  <a:pt x="3" y="447"/>
                </a:cubicBezTo>
                <a:cubicBezTo>
                  <a:pt x="3" y="447"/>
                  <a:pt x="2" y="446"/>
                  <a:pt x="2" y="445"/>
                </a:cubicBezTo>
                <a:cubicBezTo>
                  <a:pt x="2" y="443"/>
                  <a:pt x="3" y="441"/>
                  <a:pt x="2" y="439"/>
                </a:cubicBezTo>
                <a:cubicBezTo>
                  <a:pt x="2" y="438"/>
                  <a:pt x="3" y="437"/>
                  <a:pt x="5" y="436"/>
                </a:cubicBezTo>
                <a:cubicBezTo>
                  <a:pt x="5" y="436"/>
                  <a:pt x="5" y="436"/>
                  <a:pt x="5" y="436"/>
                </a:cubicBezTo>
                <a:cubicBezTo>
                  <a:pt x="4" y="436"/>
                  <a:pt x="3" y="435"/>
                  <a:pt x="3" y="435"/>
                </a:cubicBezTo>
                <a:cubicBezTo>
                  <a:pt x="2" y="434"/>
                  <a:pt x="1" y="434"/>
                  <a:pt x="1" y="433"/>
                </a:cubicBezTo>
                <a:cubicBezTo>
                  <a:pt x="2" y="433"/>
                  <a:pt x="2" y="433"/>
                  <a:pt x="3" y="433"/>
                </a:cubicBezTo>
                <a:cubicBezTo>
                  <a:pt x="3" y="433"/>
                  <a:pt x="3" y="432"/>
                  <a:pt x="3" y="432"/>
                </a:cubicBezTo>
                <a:cubicBezTo>
                  <a:pt x="3" y="431"/>
                  <a:pt x="3" y="430"/>
                  <a:pt x="2" y="429"/>
                </a:cubicBezTo>
                <a:cubicBezTo>
                  <a:pt x="1" y="429"/>
                  <a:pt x="2" y="429"/>
                  <a:pt x="2" y="428"/>
                </a:cubicBezTo>
                <a:cubicBezTo>
                  <a:pt x="2" y="428"/>
                  <a:pt x="2" y="427"/>
                  <a:pt x="2" y="427"/>
                </a:cubicBezTo>
                <a:cubicBezTo>
                  <a:pt x="2" y="426"/>
                  <a:pt x="2" y="424"/>
                  <a:pt x="2" y="423"/>
                </a:cubicBezTo>
                <a:cubicBezTo>
                  <a:pt x="2" y="422"/>
                  <a:pt x="2" y="422"/>
                  <a:pt x="2" y="421"/>
                </a:cubicBezTo>
                <a:cubicBezTo>
                  <a:pt x="1" y="420"/>
                  <a:pt x="2" y="418"/>
                  <a:pt x="1" y="416"/>
                </a:cubicBezTo>
                <a:cubicBezTo>
                  <a:pt x="1" y="415"/>
                  <a:pt x="2" y="413"/>
                  <a:pt x="1" y="411"/>
                </a:cubicBezTo>
                <a:cubicBezTo>
                  <a:pt x="0" y="411"/>
                  <a:pt x="1" y="410"/>
                  <a:pt x="1" y="409"/>
                </a:cubicBezTo>
                <a:cubicBezTo>
                  <a:pt x="1" y="406"/>
                  <a:pt x="1" y="402"/>
                  <a:pt x="1" y="398"/>
                </a:cubicBezTo>
                <a:cubicBezTo>
                  <a:pt x="1" y="397"/>
                  <a:pt x="0" y="396"/>
                  <a:pt x="1" y="395"/>
                </a:cubicBezTo>
                <a:cubicBezTo>
                  <a:pt x="1" y="395"/>
                  <a:pt x="1" y="395"/>
                  <a:pt x="1" y="395"/>
                </a:cubicBezTo>
                <a:cubicBezTo>
                  <a:pt x="0" y="394"/>
                  <a:pt x="0" y="394"/>
                  <a:pt x="1" y="393"/>
                </a:cubicBezTo>
                <a:cubicBezTo>
                  <a:pt x="2" y="392"/>
                  <a:pt x="1" y="391"/>
                  <a:pt x="1" y="390"/>
                </a:cubicBezTo>
                <a:cubicBezTo>
                  <a:pt x="1" y="390"/>
                  <a:pt x="2" y="390"/>
                  <a:pt x="2" y="389"/>
                </a:cubicBezTo>
                <a:cubicBezTo>
                  <a:pt x="2" y="389"/>
                  <a:pt x="2" y="389"/>
                  <a:pt x="2" y="389"/>
                </a:cubicBezTo>
                <a:cubicBezTo>
                  <a:pt x="1" y="389"/>
                  <a:pt x="1" y="389"/>
                  <a:pt x="1" y="388"/>
                </a:cubicBezTo>
                <a:cubicBezTo>
                  <a:pt x="1" y="388"/>
                  <a:pt x="2" y="387"/>
                  <a:pt x="1" y="387"/>
                </a:cubicBezTo>
                <a:cubicBezTo>
                  <a:pt x="0" y="386"/>
                  <a:pt x="1" y="384"/>
                  <a:pt x="1" y="383"/>
                </a:cubicBezTo>
                <a:cubicBezTo>
                  <a:pt x="1" y="378"/>
                  <a:pt x="1" y="374"/>
                  <a:pt x="1" y="369"/>
                </a:cubicBezTo>
                <a:cubicBezTo>
                  <a:pt x="1" y="369"/>
                  <a:pt x="1" y="368"/>
                  <a:pt x="1" y="368"/>
                </a:cubicBezTo>
                <a:cubicBezTo>
                  <a:pt x="1" y="367"/>
                  <a:pt x="0" y="367"/>
                  <a:pt x="0" y="367"/>
                </a:cubicBezTo>
                <a:cubicBezTo>
                  <a:pt x="0" y="365"/>
                  <a:pt x="0" y="365"/>
                  <a:pt x="0" y="363"/>
                </a:cubicBezTo>
                <a:cubicBezTo>
                  <a:pt x="0" y="363"/>
                  <a:pt x="1" y="363"/>
                  <a:pt x="1" y="363"/>
                </a:cubicBezTo>
                <a:cubicBezTo>
                  <a:pt x="0" y="361"/>
                  <a:pt x="2" y="359"/>
                  <a:pt x="1" y="357"/>
                </a:cubicBezTo>
                <a:cubicBezTo>
                  <a:pt x="1" y="356"/>
                  <a:pt x="2" y="356"/>
                  <a:pt x="2" y="355"/>
                </a:cubicBezTo>
                <a:cubicBezTo>
                  <a:pt x="2" y="355"/>
                  <a:pt x="2" y="355"/>
                  <a:pt x="2" y="354"/>
                </a:cubicBezTo>
                <a:cubicBezTo>
                  <a:pt x="2" y="354"/>
                  <a:pt x="2" y="353"/>
                  <a:pt x="2" y="352"/>
                </a:cubicBezTo>
                <a:cubicBezTo>
                  <a:pt x="2" y="345"/>
                  <a:pt x="2" y="345"/>
                  <a:pt x="2" y="345"/>
                </a:cubicBezTo>
                <a:cubicBezTo>
                  <a:pt x="3" y="344"/>
                  <a:pt x="4" y="344"/>
                  <a:pt x="4" y="343"/>
                </a:cubicBezTo>
                <a:cubicBezTo>
                  <a:pt x="5" y="342"/>
                  <a:pt x="4" y="341"/>
                  <a:pt x="3" y="339"/>
                </a:cubicBezTo>
                <a:cubicBezTo>
                  <a:pt x="4" y="339"/>
                  <a:pt x="5" y="338"/>
                  <a:pt x="5" y="338"/>
                </a:cubicBezTo>
                <a:cubicBezTo>
                  <a:pt x="5" y="337"/>
                  <a:pt x="4" y="336"/>
                  <a:pt x="4" y="336"/>
                </a:cubicBezTo>
                <a:cubicBezTo>
                  <a:pt x="4" y="334"/>
                  <a:pt x="4" y="333"/>
                  <a:pt x="5" y="332"/>
                </a:cubicBezTo>
                <a:cubicBezTo>
                  <a:pt x="5" y="331"/>
                  <a:pt x="5" y="331"/>
                  <a:pt x="5" y="331"/>
                </a:cubicBezTo>
                <a:cubicBezTo>
                  <a:pt x="5" y="329"/>
                  <a:pt x="5" y="328"/>
                  <a:pt x="5" y="327"/>
                </a:cubicBezTo>
                <a:cubicBezTo>
                  <a:pt x="7" y="326"/>
                  <a:pt x="6" y="324"/>
                  <a:pt x="7" y="323"/>
                </a:cubicBezTo>
                <a:cubicBezTo>
                  <a:pt x="7" y="323"/>
                  <a:pt x="6" y="322"/>
                  <a:pt x="7" y="321"/>
                </a:cubicBezTo>
                <a:cubicBezTo>
                  <a:pt x="7" y="320"/>
                  <a:pt x="7" y="319"/>
                  <a:pt x="8" y="318"/>
                </a:cubicBezTo>
                <a:cubicBezTo>
                  <a:pt x="8" y="317"/>
                  <a:pt x="8" y="316"/>
                  <a:pt x="8" y="315"/>
                </a:cubicBezTo>
                <a:cubicBezTo>
                  <a:pt x="8" y="314"/>
                  <a:pt x="9" y="314"/>
                  <a:pt x="9" y="313"/>
                </a:cubicBezTo>
                <a:cubicBezTo>
                  <a:pt x="9" y="312"/>
                  <a:pt x="9" y="311"/>
                  <a:pt x="9" y="310"/>
                </a:cubicBezTo>
                <a:cubicBezTo>
                  <a:pt x="10" y="309"/>
                  <a:pt x="10" y="309"/>
                  <a:pt x="11" y="308"/>
                </a:cubicBezTo>
                <a:cubicBezTo>
                  <a:pt x="11" y="307"/>
                  <a:pt x="10" y="306"/>
                  <a:pt x="12" y="305"/>
                </a:cubicBezTo>
                <a:cubicBezTo>
                  <a:pt x="12" y="305"/>
                  <a:pt x="12" y="305"/>
                  <a:pt x="12" y="305"/>
                </a:cubicBezTo>
                <a:cubicBezTo>
                  <a:pt x="10" y="303"/>
                  <a:pt x="12" y="302"/>
                  <a:pt x="13" y="301"/>
                </a:cubicBezTo>
                <a:cubicBezTo>
                  <a:pt x="12" y="300"/>
                  <a:pt x="12" y="299"/>
                  <a:pt x="12" y="298"/>
                </a:cubicBezTo>
                <a:cubicBezTo>
                  <a:pt x="13" y="297"/>
                  <a:pt x="14" y="296"/>
                  <a:pt x="14" y="295"/>
                </a:cubicBezTo>
                <a:cubicBezTo>
                  <a:pt x="14" y="295"/>
                  <a:pt x="14" y="294"/>
                  <a:pt x="14" y="294"/>
                </a:cubicBezTo>
                <a:cubicBezTo>
                  <a:pt x="15" y="293"/>
                  <a:pt x="14" y="292"/>
                  <a:pt x="14" y="292"/>
                </a:cubicBezTo>
                <a:cubicBezTo>
                  <a:pt x="14" y="292"/>
                  <a:pt x="14" y="291"/>
                  <a:pt x="15" y="291"/>
                </a:cubicBezTo>
                <a:cubicBezTo>
                  <a:pt x="15" y="290"/>
                  <a:pt x="13" y="290"/>
                  <a:pt x="14" y="289"/>
                </a:cubicBezTo>
                <a:cubicBezTo>
                  <a:pt x="15" y="289"/>
                  <a:pt x="15" y="288"/>
                  <a:pt x="15" y="288"/>
                </a:cubicBezTo>
                <a:cubicBezTo>
                  <a:pt x="16" y="287"/>
                  <a:pt x="16" y="287"/>
                  <a:pt x="17" y="286"/>
                </a:cubicBezTo>
                <a:cubicBezTo>
                  <a:pt x="17" y="282"/>
                  <a:pt x="17" y="282"/>
                  <a:pt x="17" y="282"/>
                </a:cubicBezTo>
                <a:cubicBezTo>
                  <a:pt x="18" y="281"/>
                  <a:pt x="17" y="279"/>
                  <a:pt x="18" y="278"/>
                </a:cubicBezTo>
                <a:cubicBezTo>
                  <a:pt x="18" y="277"/>
                  <a:pt x="19" y="276"/>
                  <a:pt x="20" y="276"/>
                </a:cubicBezTo>
                <a:cubicBezTo>
                  <a:pt x="20" y="275"/>
                  <a:pt x="20" y="274"/>
                  <a:pt x="19" y="274"/>
                </a:cubicBezTo>
                <a:cubicBezTo>
                  <a:pt x="19" y="273"/>
                  <a:pt x="20" y="272"/>
                  <a:pt x="20" y="272"/>
                </a:cubicBezTo>
                <a:cubicBezTo>
                  <a:pt x="21" y="270"/>
                  <a:pt x="21" y="270"/>
                  <a:pt x="21" y="266"/>
                </a:cubicBezTo>
                <a:cubicBezTo>
                  <a:pt x="22" y="266"/>
                  <a:pt x="22" y="266"/>
                  <a:pt x="22" y="265"/>
                </a:cubicBezTo>
                <a:cubicBezTo>
                  <a:pt x="23" y="265"/>
                  <a:pt x="23" y="265"/>
                  <a:pt x="23" y="264"/>
                </a:cubicBezTo>
                <a:cubicBezTo>
                  <a:pt x="23" y="264"/>
                  <a:pt x="23" y="263"/>
                  <a:pt x="23" y="262"/>
                </a:cubicBezTo>
                <a:cubicBezTo>
                  <a:pt x="23" y="261"/>
                  <a:pt x="23" y="260"/>
                  <a:pt x="24" y="259"/>
                </a:cubicBezTo>
                <a:cubicBezTo>
                  <a:pt x="24" y="258"/>
                  <a:pt x="26" y="258"/>
                  <a:pt x="25" y="257"/>
                </a:cubicBezTo>
                <a:cubicBezTo>
                  <a:pt x="25" y="255"/>
                  <a:pt x="27" y="255"/>
                  <a:pt x="26" y="254"/>
                </a:cubicBezTo>
                <a:cubicBezTo>
                  <a:pt x="26" y="253"/>
                  <a:pt x="27" y="252"/>
                  <a:pt x="28" y="252"/>
                </a:cubicBezTo>
                <a:cubicBezTo>
                  <a:pt x="29" y="251"/>
                  <a:pt x="29" y="251"/>
                  <a:pt x="28" y="249"/>
                </a:cubicBezTo>
                <a:cubicBezTo>
                  <a:pt x="29" y="248"/>
                  <a:pt x="29" y="247"/>
                  <a:pt x="31" y="248"/>
                </a:cubicBezTo>
                <a:cubicBezTo>
                  <a:pt x="31" y="248"/>
                  <a:pt x="32" y="248"/>
                  <a:pt x="32" y="247"/>
                </a:cubicBezTo>
                <a:cubicBezTo>
                  <a:pt x="32" y="247"/>
                  <a:pt x="31" y="247"/>
                  <a:pt x="31" y="247"/>
                </a:cubicBezTo>
                <a:cubicBezTo>
                  <a:pt x="30" y="246"/>
                  <a:pt x="30" y="246"/>
                  <a:pt x="30" y="246"/>
                </a:cubicBezTo>
                <a:cubicBezTo>
                  <a:pt x="30" y="245"/>
                  <a:pt x="30" y="245"/>
                  <a:pt x="30" y="245"/>
                </a:cubicBezTo>
                <a:cubicBezTo>
                  <a:pt x="31" y="243"/>
                  <a:pt x="32" y="242"/>
                  <a:pt x="33" y="240"/>
                </a:cubicBezTo>
                <a:cubicBezTo>
                  <a:pt x="33" y="239"/>
                  <a:pt x="34" y="239"/>
                  <a:pt x="34" y="239"/>
                </a:cubicBezTo>
                <a:cubicBezTo>
                  <a:pt x="35" y="239"/>
                  <a:pt x="35" y="238"/>
                  <a:pt x="35" y="238"/>
                </a:cubicBezTo>
                <a:cubicBezTo>
                  <a:pt x="36" y="237"/>
                  <a:pt x="37" y="238"/>
                  <a:pt x="38" y="237"/>
                </a:cubicBezTo>
                <a:cubicBezTo>
                  <a:pt x="38" y="236"/>
                  <a:pt x="37" y="237"/>
                  <a:pt x="37" y="236"/>
                </a:cubicBezTo>
                <a:cubicBezTo>
                  <a:pt x="36" y="235"/>
                  <a:pt x="36" y="235"/>
                  <a:pt x="36" y="233"/>
                </a:cubicBezTo>
                <a:cubicBezTo>
                  <a:pt x="36" y="233"/>
                  <a:pt x="37" y="233"/>
                  <a:pt x="37" y="232"/>
                </a:cubicBezTo>
                <a:cubicBezTo>
                  <a:pt x="37" y="231"/>
                  <a:pt x="37" y="231"/>
                  <a:pt x="37" y="230"/>
                </a:cubicBezTo>
                <a:cubicBezTo>
                  <a:pt x="38" y="230"/>
                  <a:pt x="38" y="229"/>
                  <a:pt x="39" y="228"/>
                </a:cubicBezTo>
                <a:cubicBezTo>
                  <a:pt x="40" y="227"/>
                  <a:pt x="39" y="226"/>
                  <a:pt x="39" y="225"/>
                </a:cubicBezTo>
                <a:cubicBezTo>
                  <a:pt x="39" y="224"/>
                  <a:pt x="40" y="224"/>
                  <a:pt x="41" y="224"/>
                </a:cubicBezTo>
                <a:cubicBezTo>
                  <a:pt x="41" y="224"/>
                  <a:pt x="41" y="224"/>
                  <a:pt x="41" y="224"/>
                </a:cubicBezTo>
                <a:cubicBezTo>
                  <a:pt x="41" y="222"/>
                  <a:pt x="43" y="220"/>
                  <a:pt x="42" y="218"/>
                </a:cubicBezTo>
                <a:cubicBezTo>
                  <a:pt x="43" y="217"/>
                  <a:pt x="45" y="216"/>
                  <a:pt x="46" y="214"/>
                </a:cubicBezTo>
                <a:cubicBezTo>
                  <a:pt x="46" y="213"/>
                  <a:pt x="46" y="213"/>
                  <a:pt x="46" y="212"/>
                </a:cubicBezTo>
                <a:cubicBezTo>
                  <a:pt x="47" y="211"/>
                  <a:pt x="47" y="211"/>
                  <a:pt x="48" y="210"/>
                </a:cubicBezTo>
                <a:cubicBezTo>
                  <a:pt x="48" y="206"/>
                  <a:pt x="48" y="206"/>
                  <a:pt x="48" y="206"/>
                </a:cubicBezTo>
                <a:cubicBezTo>
                  <a:pt x="49" y="205"/>
                  <a:pt x="50" y="203"/>
                  <a:pt x="52" y="203"/>
                </a:cubicBezTo>
                <a:cubicBezTo>
                  <a:pt x="52" y="203"/>
                  <a:pt x="52" y="203"/>
                  <a:pt x="53" y="203"/>
                </a:cubicBezTo>
                <a:cubicBezTo>
                  <a:pt x="52" y="202"/>
                  <a:pt x="52" y="202"/>
                  <a:pt x="52" y="202"/>
                </a:cubicBezTo>
                <a:cubicBezTo>
                  <a:pt x="51" y="202"/>
                  <a:pt x="51" y="202"/>
                  <a:pt x="51" y="202"/>
                </a:cubicBezTo>
                <a:cubicBezTo>
                  <a:pt x="52" y="201"/>
                  <a:pt x="53" y="201"/>
                  <a:pt x="53" y="200"/>
                </a:cubicBezTo>
                <a:cubicBezTo>
                  <a:pt x="53" y="199"/>
                  <a:pt x="54" y="199"/>
                  <a:pt x="55" y="198"/>
                </a:cubicBezTo>
                <a:cubicBezTo>
                  <a:pt x="54" y="198"/>
                  <a:pt x="53" y="197"/>
                  <a:pt x="53" y="197"/>
                </a:cubicBezTo>
                <a:cubicBezTo>
                  <a:pt x="54" y="196"/>
                  <a:pt x="54" y="194"/>
                  <a:pt x="56" y="194"/>
                </a:cubicBezTo>
                <a:cubicBezTo>
                  <a:pt x="57" y="193"/>
                  <a:pt x="57" y="193"/>
                  <a:pt x="57" y="192"/>
                </a:cubicBezTo>
                <a:cubicBezTo>
                  <a:pt x="57" y="191"/>
                  <a:pt x="58" y="191"/>
                  <a:pt x="59" y="190"/>
                </a:cubicBezTo>
                <a:cubicBezTo>
                  <a:pt x="59" y="189"/>
                  <a:pt x="60" y="189"/>
                  <a:pt x="61" y="189"/>
                </a:cubicBezTo>
                <a:cubicBezTo>
                  <a:pt x="61" y="189"/>
                  <a:pt x="61" y="188"/>
                  <a:pt x="61" y="188"/>
                </a:cubicBezTo>
                <a:cubicBezTo>
                  <a:pt x="61" y="187"/>
                  <a:pt x="62" y="187"/>
                  <a:pt x="62" y="187"/>
                </a:cubicBezTo>
                <a:cubicBezTo>
                  <a:pt x="63" y="187"/>
                  <a:pt x="63" y="186"/>
                  <a:pt x="63" y="185"/>
                </a:cubicBezTo>
                <a:cubicBezTo>
                  <a:pt x="63" y="185"/>
                  <a:pt x="62" y="185"/>
                  <a:pt x="62" y="185"/>
                </a:cubicBezTo>
                <a:cubicBezTo>
                  <a:pt x="63" y="184"/>
                  <a:pt x="65" y="185"/>
                  <a:pt x="64" y="183"/>
                </a:cubicBezTo>
                <a:cubicBezTo>
                  <a:pt x="64" y="182"/>
                  <a:pt x="65" y="182"/>
                  <a:pt x="65" y="183"/>
                </a:cubicBezTo>
                <a:cubicBezTo>
                  <a:pt x="65" y="183"/>
                  <a:pt x="65" y="183"/>
                  <a:pt x="65" y="183"/>
                </a:cubicBezTo>
                <a:cubicBezTo>
                  <a:pt x="66" y="183"/>
                  <a:pt x="66" y="182"/>
                  <a:pt x="66" y="181"/>
                </a:cubicBezTo>
                <a:cubicBezTo>
                  <a:pt x="66" y="181"/>
                  <a:pt x="67" y="180"/>
                  <a:pt x="67" y="180"/>
                </a:cubicBezTo>
                <a:cubicBezTo>
                  <a:pt x="67" y="178"/>
                  <a:pt x="68" y="177"/>
                  <a:pt x="69" y="176"/>
                </a:cubicBezTo>
                <a:cubicBezTo>
                  <a:pt x="69" y="173"/>
                  <a:pt x="69" y="173"/>
                  <a:pt x="69" y="173"/>
                </a:cubicBezTo>
                <a:cubicBezTo>
                  <a:pt x="69" y="172"/>
                  <a:pt x="71" y="173"/>
                  <a:pt x="71" y="171"/>
                </a:cubicBezTo>
                <a:cubicBezTo>
                  <a:pt x="71" y="171"/>
                  <a:pt x="71" y="170"/>
                  <a:pt x="71" y="170"/>
                </a:cubicBezTo>
                <a:cubicBezTo>
                  <a:pt x="71" y="169"/>
                  <a:pt x="72" y="169"/>
                  <a:pt x="72" y="168"/>
                </a:cubicBezTo>
                <a:cubicBezTo>
                  <a:pt x="74" y="167"/>
                  <a:pt x="74" y="165"/>
                  <a:pt x="75" y="164"/>
                </a:cubicBezTo>
                <a:cubicBezTo>
                  <a:pt x="76" y="164"/>
                  <a:pt x="76" y="162"/>
                  <a:pt x="77" y="162"/>
                </a:cubicBezTo>
                <a:cubicBezTo>
                  <a:pt x="78" y="161"/>
                  <a:pt x="77" y="160"/>
                  <a:pt x="78" y="159"/>
                </a:cubicBezTo>
                <a:cubicBezTo>
                  <a:pt x="79" y="159"/>
                  <a:pt x="80" y="159"/>
                  <a:pt x="80" y="159"/>
                </a:cubicBezTo>
                <a:cubicBezTo>
                  <a:pt x="80" y="160"/>
                  <a:pt x="81" y="161"/>
                  <a:pt x="82" y="161"/>
                </a:cubicBezTo>
                <a:cubicBezTo>
                  <a:pt x="82" y="162"/>
                  <a:pt x="83" y="162"/>
                  <a:pt x="83" y="163"/>
                </a:cubicBezTo>
                <a:cubicBezTo>
                  <a:pt x="83" y="164"/>
                  <a:pt x="85" y="163"/>
                  <a:pt x="85" y="165"/>
                </a:cubicBezTo>
                <a:cubicBezTo>
                  <a:pt x="86" y="165"/>
                  <a:pt x="86" y="166"/>
                  <a:pt x="86" y="167"/>
                </a:cubicBezTo>
                <a:cubicBezTo>
                  <a:pt x="86" y="167"/>
                  <a:pt x="87" y="167"/>
                  <a:pt x="87" y="167"/>
                </a:cubicBezTo>
                <a:cubicBezTo>
                  <a:pt x="87" y="167"/>
                  <a:pt x="87" y="168"/>
                  <a:pt x="87" y="168"/>
                </a:cubicBezTo>
                <a:cubicBezTo>
                  <a:pt x="88" y="168"/>
                  <a:pt x="89" y="168"/>
                  <a:pt x="89" y="169"/>
                </a:cubicBezTo>
                <a:cubicBezTo>
                  <a:pt x="89" y="171"/>
                  <a:pt x="91" y="171"/>
                  <a:pt x="92" y="171"/>
                </a:cubicBezTo>
                <a:cubicBezTo>
                  <a:pt x="92" y="172"/>
                  <a:pt x="92" y="173"/>
                  <a:pt x="91" y="173"/>
                </a:cubicBezTo>
                <a:cubicBezTo>
                  <a:pt x="91" y="173"/>
                  <a:pt x="90" y="172"/>
                  <a:pt x="90" y="172"/>
                </a:cubicBezTo>
                <a:cubicBezTo>
                  <a:pt x="90" y="172"/>
                  <a:pt x="90" y="172"/>
                  <a:pt x="90" y="173"/>
                </a:cubicBezTo>
                <a:cubicBezTo>
                  <a:pt x="90" y="173"/>
                  <a:pt x="90" y="173"/>
                  <a:pt x="90" y="173"/>
                </a:cubicBezTo>
                <a:cubicBezTo>
                  <a:pt x="90" y="173"/>
                  <a:pt x="89" y="173"/>
                  <a:pt x="89" y="173"/>
                </a:cubicBezTo>
                <a:cubicBezTo>
                  <a:pt x="89" y="173"/>
                  <a:pt x="89" y="173"/>
                  <a:pt x="89" y="174"/>
                </a:cubicBezTo>
                <a:cubicBezTo>
                  <a:pt x="89" y="174"/>
                  <a:pt x="90" y="173"/>
                  <a:pt x="90" y="173"/>
                </a:cubicBezTo>
                <a:cubicBezTo>
                  <a:pt x="90" y="173"/>
                  <a:pt x="90" y="173"/>
                  <a:pt x="91" y="173"/>
                </a:cubicBezTo>
                <a:cubicBezTo>
                  <a:pt x="91" y="174"/>
                  <a:pt x="91" y="174"/>
                  <a:pt x="92" y="175"/>
                </a:cubicBezTo>
                <a:cubicBezTo>
                  <a:pt x="92" y="176"/>
                  <a:pt x="90" y="176"/>
                  <a:pt x="91" y="178"/>
                </a:cubicBezTo>
                <a:cubicBezTo>
                  <a:pt x="90" y="179"/>
                  <a:pt x="89" y="179"/>
                  <a:pt x="88" y="180"/>
                </a:cubicBezTo>
                <a:cubicBezTo>
                  <a:pt x="88" y="181"/>
                  <a:pt x="87" y="182"/>
                  <a:pt x="86" y="182"/>
                </a:cubicBezTo>
                <a:cubicBezTo>
                  <a:pt x="85" y="182"/>
                  <a:pt x="85" y="184"/>
                  <a:pt x="85" y="184"/>
                </a:cubicBezTo>
                <a:cubicBezTo>
                  <a:pt x="84" y="185"/>
                  <a:pt x="83" y="186"/>
                  <a:pt x="82" y="186"/>
                </a:cubicBezTo>
                <a:cubicBezTo>
                  <a:pt x="82" y="187"/>
                  <a:pt x="81" y="188"/>
                  <a:pt x="81" y="188"/>
                </a:cubicBezTo>
                <a:cubicBezTo>
                  <a:pt x="79" y="188"/>
                  <a:pt x="79" y="190"/>
                  <a:pt x="77" y="190"/>
                </a:cubicBezTo>
                <a:cubicBezTo>
                  <a:pt x="77" y="190"/>
                  <a:pt x="76" y="190"/>
                  <a:pt x="76" y="191"/>
                </a:cubicBezTo>
                <a:cubicBezTo>
                  <a:pt x="76" y="192"/>
                  <a:pt x="76" y="192"/>
                  <a:pt x="75" y="192"/>
                </a:cubicBezTo>
                <a:cubicBezTo>
                  <a:pt x="74" y="192"/>
                  <a:pt x="74" y="192"/>
                  <a:pt x="73" y="192"/>
                </a:cubicBezTo>
                <a:cubicBezTo>
                  <a:pt x="74" y="193"/>
                  <a:pt x="74" y="193"/>
                  <a:pt x="74" y="193"/>
                </a:cubicBezTo>
                <a:cubicBezTo>
                  <a:pt x="74" y="194"/>
                  <a:pt x="73" y="195"/>
                  <a:pt x="72" y="195"/>
                </a:cubicBezTo>
                <a:cubicBezTo>
                  <a:pt x="70" y="194"/>
                  <a:pt x="70" y="196"/>
                  <a:pt x="68" y="196"/>
                </a:cubicBezTo>
                <a:cubicBezTo>
                  <a:pt x="68" y="196"/>
                  <a:pt x="68" y="196"/>
                  <a:pt x="68" y="196"/>
                </a:cubicBezTo>
                <a:cubicBezTo>
                  <a:pt x="68" y="196"/>
                  <a:pt x="68" y="197"/>
                  <a:pt x="68" y="197"/>
                </a:cubicBezTo>
                <a:cubicBezTo>
                  <a:pt x="68" y="198"/>
                  <a:pt x="68" y="198"/>
                  <a:pt x="69" y="197"/>
                </a:cubicBezTo>
                <a:cubicBezTo>
                  <a:pt x="69" y="196"/>
                  <a:pt x="70" y="197"/>
                  <a:pt x="71" y="196"/>
                </a:cubicBezTo>
                <a:cubicBezTo>
                  <a:pt x="71" y="196"/>
                  <a:pt x="72" y="196"/>
                  <a:pt x="72" y="196"/>
                </a:cubicBezTo>
                <a:cubicBezTo>
                  <a:pt x="73" y="196"/>
                  <a:pt x="72" y="196"/>
                  <a:pt x="72" y="197"/>
                </a:cubicBezTo>
                <a:cubicBezTo>
                  <a:pt x="72" y="198"/>
                  <a:pt x="71" y="199"/>
                  <a:pt x="70" y="199"/>
                </a:cubicBezTo>
                <a:cubicBezTo>
                  <a:pt x="70" y="198"/>
                  <a:pt x="68" y="198"/>
                  <a:pt x="67" y="198"/>
                </a:cubicBezTo>
                <a:cubicBezTo>
                  <a:pt x="67" y="199"/>
                  <a:pt x="68" y="200"/>
                  <a:pt x="68" y="201"/>
                </a:cubicBezTo>
                <a:cubicBezTo>
                  <a:pt x="68" y="201"/>
                  <a:pt x="69" y="201"/>
                  <a:pt x="69" y="201"/>
                </a:cubicBezTo>
                <a:cubicBezTo>
                  <a:pt x="70" y="202"/>
                  <a:pt x="70" y="202"/>
                  <a:pt x="69" y="203"/>
                </a:cubicBezTo>
                <a:cubicBezTo>
                  <a:pt x="69" y="204"/>
                  <a:pt x="68" y="205"/>
                  <a:pt x="67" y="206"/>
                </a:cubicBezTo>
                <a:cubicBezTo>
                  <a:pt x="66" y="208"/>
                  <a:pt x="65" y="211"/>
                  <a:pt x="62" y="213"/>
                </a:cubicBezTo>
                <a:cubicBezTo>
                  <a:pt x="62" y="213"/>
                  <a:pt x="62" y="213"/>
                  <a:pt x="61" y="213"/>
                </a:cubicBezTo>
                <a:cubicBezTo>
                  <a:pt x="61" y="213"/>
                  <a:pt x="61" y="213"/>
                  <a:pt x="60" y="213"/>
                </a:cubicBezTo>
                <a:cubicBezTo>
                  <a:pt x="60" y="213"/>
                  <a:pt x="61" y="213"/>
                  <a:pt x="61" y="214"/>
                </a:cubicBezTo>
                <a:cubicBezTo>
                  <a:pt x="62" y="214"/>
                  <a:pt x="62" y="214"/>
                  <a:pt x="62" y="215"/>
                </a:cubicBezTo>
                <a:cubicBezTo>
                  <a:pt x="62" y="216"/>
                  <a:pt x="61" y="216"/>
                  <a:pt x="61" y="217"/>
                </a:cubicBezTo>
                <a:cubicBezTo>
                  <a:pt x="61" y="218"/>
                  <a:pt x="61" y="218"/>
                  <a:pt x="60" y="219"/>
                </a:cubicBezTo>
                <a:cubicBezTo>
                  <a:pt x="59" y="219"/>
                  <a:pt x="60" y="220"/>
                  <a:pt x="59" y="221"/>
                </a:cubicBezTo>
                <a:cubicBezTo>
                  <a:pt x="58" y="222"/>
                  <a:pt x="59" y="224"/>
                  <a:pt x="57" y="225"/>
                </a:cubicBezTo>
                <a:cubicBezTo>
                  <a:pt x="57" y="226"/>
                  <a:pt x="56" y="227"/>
                  <a:pt x="55" y="228"/>
                </a:cubicBezTo>
                <a:cubicBezTo>
                  <a:pt x="55" y="229"/>
                  <a:pt x="55" y="230"/>
                  <a:pt x="55" y="231"/>
                </a:cubicBezTo>
                <a:cubicBezTo>
                  <a:pt x="54" y="231"/>
                  <a:pt x="54" y="232"/>
                  <a:pt x="54" y="233"/>
                </a:cubicBezTo>
                <a:cubicBezTo>
                  <a:pt x="53" y="233"/>
                  <a:pt x="53" y="234"/>
                  <a:pt x="52" y="235"/>
                </a:cubicBezTo>
                <a:cubicBezTo>
                  <a:pt x="52" y="236"/>
                  <a:pt x="51" y="237"/>
                  <a:pt x="51" y="238"/>
                </a:cubicBezTo>
                <a:cubicBezTo>
                  <a:pt x="51" y="240"/>
                  <a:pt x="49" y="241"/>
                  <a:pt x="50" y="242"/>
                </a:cubicBezTo>
                <a:cubicBezTo>
                  <a:pt x="50" y="243"/>
                  <a:pt x="49" y="244"/>
                  <a:pt x="49" y="245"/>
                </a:cubicBezTo>
                <a:cubicBezTo>
                  <a:pt x="49" y="246"/>
                  <a:pt x="48" y="246"/>
                  <a:pt x="48" y="247"/>
                </a:cubicBezTo>
                <a:cubicBezTo>
                  <a:pt x="48" y="248"/>
                  <a:pt x="46" y="249"/>
                  <a:pt x="46" y="250"/>
                </a:cubicBezTo>
                <a:cubicBezTo>
                  <a:pt x="46" y="251"/>
                  <a:pt x="45" y="252"/>
                  <a:pt x="45" y="254"/>
                </a:cubicBezTo>
                <a:cubicBezTo>
                  <a:pt x="45" y="254"/>
                  <a:pt x="44" y="255"/>
                  <a:pt x="43" y="256"/>
                </a:cubicBezTo>
                <a:cubicBezTo>
                  <a:pt x="44" y="256"/>
                  <a:pt x="44" y="256"/>
                  <a:pt x="44" y="257"/>
                </a:cubicBezTo>
                <a:cubicBezTo>
                  <a:pt x="44" y="257"/>
                  <a:pt x="43" y="258"/>
                  <a:pt x="43" y="258"/>
                </a:cubicBezTo>
                <a:cubicBezTo>
                  <a:pt x="44" y="259"/>
                  <a:pt x="43" y="260"/>
                  <a:pt x="42" y="261"/>
                </a:cubicBezTo>
                <a:cubicBezTo>
                  <a:pt x="41" y="262"/>
                  <a:pt x="41" y="264"/>
                  <a:pt x="41" y="265"/>
                </a:cubicBezTo>
                <a:cubicBezTo>
                  <a:pt x="41" y="266"/>
                  <a:pt x="40" y="266"/>
                  <a:pt x="39" y="267"/>
                </a:cubicBezTo>
                <a:cubicBezTo>
                  <a:pt x="39" y="268"/>
                  <a:pt x="40" y="270"/>
                  <a:pt x="38" y="271"/>
                </a:cubicBezTo>
                <a:cubicBezTo>
                  <a:pt x="38" y="274"/>
                  <a:pt x="38" y="274"/>
                  <a:pt x="38" y="274"/>
                </a:cubicBezTo>
                <a:cubicBezTo>
                  <a:pt x="37" y="275"/>
                  <a:pt x="36" y="277"/>
                  <a:pt x="35" y="279"/>
                </a:cubicBezTo>
                <a:cubicBezTo>
                  <a:pt x="34" y="280"/>
                  <a:pt x="35" y="282"/>
                  <a:pt x="35" y="283"/>
                </a:cubicBezTo>
                <a:cubicBezTo>
                  <a:pt x="33" y="285"/>
                  <a:pt x="33" y="286"/>
                  <a:pt x="32" y="289"/>
                </a:cubicBezTo>
                <a:cubicBezTo>
                  <a:pt x="32" y="289"/>
                  <a:pt x="31" y="290"/>
                  <a:pt x="31" y="290"/>
                </a:cubicBezTo>
                <a:cubicBezTo>
                  <a:pt x="32" y="291"/>
                  <a:pt x="31" y="291"/>
                  <a:pt x="31" y="292"/>
                </a:cubicBezTo>
                <a:cubicBezTo>
                  <a:pt x="31" y="292"/>
                  <a:pt x="31" y="293"/>
                  <a:pt x="30" y="293"/>
                </a:cubicBezTo>
                <a:cubicBezTo>
                  <a:pt x="30" y="294"/>
                  <a:pt x="30" y="294"/>
                  <a:pt x="30" y="294"/>
                </a:cubicBezTo>
                <a:cubicBezTo>
                  <a:pt x="30" y="295"/>
                  <a:pt x="31" y="297"/>
                  <a:pt x="30" y="298"/>
                </a:cubicBezTo>
                <a:cubicBezTo>
                  <a:pt x="29" y="299"/>
                  <a:pt x="29" y="300"/>
                  <a:pt x="29" y="301"/>
                </a:cubicBezTo>
                <a:cubicBezTo>
                  <a:pt x="29" y="302"/>
                  <a:pt x="28" y="303"/>
                  <a:pt x="28" y="304"/>
                </a:cubicBezTo>
                <a:cubicBezTo>
                  <a:pt x="29" y="305"/>
                  <a:pt x="27" y="306"/>
                  <a:pt x="27" y="307"/>
                </a:cubicBezTo>
                <a:cubicBezTo>
                  <a:pt x="27" y="308"/>
                  <a:pt x="26" y="309"/>
                  <a:pt x="26" y="309"/>
                </a:cubicBezTo>
                <a:cubicBezTo>
                  <a:pt x="25" y="310"/>
                  <a:pt x="25" y="311"/>
                  <a:pt x="26" y="311"/>
                </a:cubicBezTo>
                <a:cubicBezTo>
                  <a:pt x="26" y="312"/>
                  <a:pt x="26" y="312"/>
                  <a:pt x="26" y="313"/>
                </a:cubicBezTo>
                <a:cubicBezTo>
                  <a:pt x="25" y="315"/>
                  <a:pt x="24" y="316"/>
                  <a:pt x="24" y="318"/>
                </a:cubicBezTo>
                <a:cubicBezTo>
                  <a:pt x="25" y="320"/>
                  <a:pt x="23" y="320"/>
                  <a:pt x="23" y="321"/>
                </a:cubicBezTo>
                <a:cubicBezTo>
                  <a:pt x="23" y="323"/>
                  <a:pt x="23" y="324"/>
                  <a:pt x="23" y="325"/>
                </a:cubicBezTo>
                <a:cubicBezTo>
                  <a:pt x="22" y="326"/>
                  <a:pt x="23" y="328"/>
                  <a:pt x="22" y="329"/>
                </a:cubicBezTo>
                <a:cubicBezTo>
                  <a:pt x="22" y="330"/>
                  <a:pt x="21" y="331"/>
                  <a:pt x="21" y="332"/>
                </a:cubicBezTo>
                <a:cubicBezTo>
                  <a:pt x="21" y="333"/>
                  <a:pt x="20" y="333"/>
                  <a:pt x="21" y="334"/>
                </a:cubicBezTo>
                <a:cubicBezTo>
                  <a:pt x="22" y="335"/>
                  <a:pt x="21" y="335"/>
                  <a:pt x="21" y="337"/>
                </a:cubicBezTo>
                <a:cubicBezTo>
                  <a:pt x="20" y="337"/>
                  <a:pt x="20" y="339"/>
                  <a:pt x="22" y="339"/>
                </a:cubicBezTo>
                <a:cubicBezTo>
                  <a:pt x="21" y="340"/>
                  <a:pt x="20" y="340"/>
                  <a:pt x="19" y="341"/>
                </a:cubicBezTo>
                <a:cubicBezTo>
                  <a:pt x="21" y="343"/>
                  <a:pt x="21" y="343"/>
                  <a:pt x="20" y="344"/>
                </a:cubicBezTo>
                <a:cubicBezTo>
                  <a:pt x="20" y="345"/>
                  <a:pt x="21" y="345"/>
                  <a:pt x="20" y="345"/>
                </a:cubicBezTo>
                <a:cubicBezTo>
                  <a:pt x="19" y="346"/>
                  <a:pt x="20" y="347"/>
                  <a:pt x="20" y="348"/>
                </a:cubicBezTo>
                <a:cubicBezTo>
                  <a:pt x="20" y="348"/>
                  <a:pt x="19" y="349"/>
                  <a:pt x="19" y="350"/>
                </a:cubicBezTo>
                <a:cubicBezTo>
                  <a:pt x="19" y="350"/>
                  <a:pt x="20" y="351"/>
                  <a:pt x="20" y="351"/>
                </a:cubicBezTo>
                <a:cubicBezTo>
                  <a:pt x="21" y="352"/>
                  <a:pt x="18" y="353"/>
                  <a:pt x="21" y="353"/>
                </a:cubicBezTo>
                <a:cubicBezTo>
                  <a:pt x="20" y="354"/>
                  <a:pt x="20" y="354"/>
                  <a:pt x="20" y="354"/>
                </a:cubicBezTo>
                <a:cubicBezTo>
                  <a:pt x="20" y="362"/>
                  <a:pt x="20" y="362"/>
                  <a:pt x="20" y="362"/>
                </a:cubicBezTo>
                <a:cubicBezTo>
                  <a:pt x="20" y="363"/>
                  <a:pt x="20" y="364"/>
                  <a:pt x="19" y="365"/>
                </a:cubicBezTo>
                <a:cubicBezTo>
                  <a:pt x="19" y="365"/>
                  <a:pt x="19" y="367"/>
                  <a:pt x="18" y="367"/>
                </a:cubicBezTo>
                <a:cubicBezTo>
                  <a:pt x="17" y="368"/>
                  <a:pt x="18" y="368"/>
                  <a:pt x="18" y="368"/>
                </a:cubicBezTo>
                <a:cubicBezTo>
                  <a:pt x="19" y="369"/>
                  <a:pt x="19" y="370"/>
                  <a:pt x="18" y="370"/>
                </a:cubicBezTo>
                <a:cubicBezTo>
                  <a:pt x="17" y="371"/>
                  <a:pt x="18" y="371"/>
                  <a:pt x="18" y="371"/>
                </a:cubicBezTo>
                <a:cubicBezTo>
                  <a:pt x="18" y="372"/>
                  <a:pt x="17" y="373"/>
                  <a:pt x="18" y="374"/>
                </a:cubicBezTo>
                <a:cubicBezTo>
                  <a:pt x="17" y="374"/>
                  <a:pt x="17" y="374"/>
                  <a:pt x="17" y="374"/>
                </a:cubicBezTo>
                <a:cubicBezTo>
                  <a:pt x="17" y="375"/>
                  <a:pt x="17" y="375"/>
                  <a:pt x="18" y="375"/>
                </a:cubicBezTo>
                <a:cubicBezTo>
                  <a:pt x="18" y="376"/>
                  <a:pt x="17" y="377"/>
                  <a:pt x="18" y="378"/>
                </a:cubicBezTo>
                <a:cubicBezTo>
                  <a:pt x="19" y="378"/>
                  <a:pt x="19" y="380"/>
                  <a:pt x="18" y="380"/>
                </a:cubicBezTo>
                <a:cubicBezTo>
                  <a:pt x="17" y="381"/>
                  <a:pt x="17" y="384"/>
                  <a:pt x="15" y="385"/>
                </a:cubicBezTo>
                <a:cubicBezTo>
                  <a:pt x="14" y="386"/>
                  <a:pt x="13" y="385"/>
                  <a:pt x="12" y="385"/>
                </a:cubicBezTo>
                <a:cubicBezTo>
                  <a:pt x="11" y="385"/>
                  <a:pt x="9" y="385"/>
                  <a:pt x="8" y="386"/>
                </a:cubicBezTo>
                <a:cubicBezTo>
                  <a:pt x="9" y="387"/>
                  <a:pt x="10" y="386"/>
                  <a:pt x="11" y="386"/>
                </a:cubicBezTo>
                <a:cubicBezTo>
                  <a:pt x="12" y="386"/>
                  <a:pt x="13" y="386"/>
                  <a:pt x="14" y="386"/>
                </a:cubicBezTo>
                <a:cubicBezTo>
                  <a:pt x="15" y="386"/>
                  <a:pt x="16" y="386"/>
                  <a:pt x="17" y="387"/>
                </a:cubicBezTo>
                <a:cubicBezTo>
                  <a:pt x="16" y="387"/>
                  <a:pt x="15" y="387"/>
                  <a:pt x="14" y="387"/>
                </a:cubicBezTo>
                <a:cubicBezTo>
                  <a:pt x="14" y="387"/>
                  <a:pt x="14" y="388"/>
                  <a:pt x="14" y="388"/>
                </a:cubicBezTo>
                <a:cubicBezTo>
                  <a:pt x="14" y="388"/>
                  <a:pt x="14" y="389"/>
                  <a:pt x="14" y="389"/>
                </a:cubicBezTo>
                <a:cubicBezTo>
                  <a:pt x="15" y="389"/>
                  <a:pt x="16" y="389"/>
                  <a:pt x="16" y="389"/>
                </a:cubicBezTo>
                <a:cubicBezTo>
                  <a:pt x="17" y="390"/>
                  <a:pt x="17" y="391"/>
                  <a:pt x="17" y="392"/>
                </a:cubicBezTo>
                <a:cubicBezTo>
                  <a:pt x="16" y="392"/>
                  <a:pt x="16" y="392"/>
                  <a:pt x="15" y="392"/>
                </a:cubicBezTo>
                <a:cubicBezTo>
                  <a:pt x="15" y="392"/>
                  <a:pt x="15" y="392"/>
                  <a:pt x="15" y="392"/>
                </a:cubicBezTo>
                <a:cubicBezTo>
                  <a:pt x="15" y="392"/>
                  <a:pt x="15" y="393"/>
                  <a:pt x="15" y="393"/>
                </a:cubicBezTo>
                <a:cubicBezTo>
                  <a:pt x="16" y="393"/>
                  <a:pt x="17" y="394"/>
                  <a:pt x="18" y="394"/>
                </a:cubicBezTo>
                <a:cubicBezTo>
                  <a:pt x="17" y="395"/>
                  <a:pt x="16" y="395"/>
                  <a:pt x="16" y="396"/>
                </a:cubicBezTo>
                <a:cubicBezTo>
                  <a:pt x="16" y="396"/>
                  <a:pt x="16" y="397"/>
                  <a:pt x="15" y="397"/>
                </a:cubicBezTo>
                <a:cubicBezTo>
                  <a:pt x="15" y="398"/>
                  <a:pt x="15" y="398"/>
                  <a:pt x="15" y="399"/>
                </a:cubicBezTo>
                <a:cubicBezTo>
                  <a:pt x="16" y="400"/>
                  <a:pt x="16" y="401"/>
                  <a:pt x="15" y="402"/>
                </a:cubicBezTo>
                <a:cubicBezTo>
                  <a:pt x="15" y="402"/>
                  <a:pt x="16" y="403"/>
                  <a:pt x="16" y="403"/>
                </a:cubicBezTo>
                <a:cubicBezTo>
                  <a:pt x="17" y="404"/>
                  <a:pt x="17" y="404"/>
                  <a:pt x="16" y="405"/>
                </a:cubicBezTo>
                <a:cubicBezTo>
                  <a:pt x="16" y="406"/>
                  <a:pt x="16" y="406"/>
                  <a:pt x="16" y="407"/>
                </a:cubicBezTo>
                <a:cubicBezTo>
                  <a:pt x="17" y="407"/>
                  <a:pt x="17" y="408"/>
                  <a:pt x="18" y="409"/>
                </a:cubicBezTo>
                <a:cubicBezTo>
                  <a:pt x="17" y="409"/>
                  <a:pt x="16" y="410"/>
                  <a:pt x="17" y="411"/>
                </a:cubicBezTo>
                <a:cubicBezTo>
                  <a:pt x="18" y="412"/>
                  <a:pt x="18" y="413"/>
                  <a:pt x="17" y="415"/>
                </a:cubicBezTo>
                <a:cubicBezTo>
                  <a:pt x="16" y="416"/>
                  <a:pt x="17" y="416"/>
                  <a:pt x="18" y="417"/>
                </a:cubicBezTo>
                <a:cubicBezTo>
                  <a:pt x="18" y="418"/>
                  <a:pt x="18" y="420"/>
                  <a:pt x="18" y="421"/>
                </a:cubicBezTo>
                <a:cubicBezTo>
                  <a:pt x="18" y="422"/>
                  <a:pt x="18" y="423"/>
                  <a:pt x="17" y="424"/>
                </a:cubicBezTo>
                <a:cubicBezTo>
                  <a:pt x="17" y="424"/>
                  <a:pt x="17" y="425"/>
                  <a:pt x="17" y="425"/>
                </a:cubicBezTo>
                <a:cubicBezTo>
                  <a:pt x="17" y="425"/>
                  <a:pt x="18" y="426"/>
                  <a:pt x="17" y="426"/>
                </a:cubicBezTo>
                <a:cubicBezTo>
                  <a:pt x="16" y="427"/>
                  <a:pt x="16" y="428"/>
                  <a:pt x="17" y="428"/>
                </a:cubicBezTo>
                <a:cubicBezTo>
                  <a:pt x="18" y="430"/>
                  <a:pt x="18" y="431"/>
                  <a:pt x="18" y="433"/>
                </a:cubicBezTo>
                <a:cubicBezTo>
                  <a:pt x="18" y="434"/>
                  <a:pt x="18" y="436"/>
                  <a:pt x="17" y="437"/>
                </a:cubicBezTo>
                <a:cubicBezTo>
                  <a:pt x="17" y="438"/>
                  <a:pt x="18" y="438"/>
                  <a:pt x="18" y="439"/>
                </a:cubicBezTo>
                <a:cubicBezTo>
                  <a:pt x="18" y="439"/>
                  <a:pt x="19" y="440"/>
                  <a:pt x="19" y="441"/>
                </a:cubicBezTo>
                <a:cubicBezTo>
                  <a:pt x="18" y="443"/>
                  <a:pt x="19" y="444"/>
                  <a:pt x="19" y="446"/>
                </a:cubicBezTo>
                <a:cubicBezTo>
                  <a:pt x="19" y="446"/>
                  <a:pt x="19" y="447"/>
                  <a:pt x="19" y="447"/>
                </a:cubicBezTo>
                <a:cubicBezTo>
                  <a:pt x="20" y="448"/>
                  <a:pt x="20" y="448"/>
                  <a:pt x="18" y="449"/>
                </a:cubicBezTo>
                <a:cubicBezTo>
                  <a:pt x="18" y="449"/>
                  <a:pt x="18" y="449"/>
                  <a:pt x="18" y="449"/>
                </a:cubicBezTo>
                <a:cubicBezTo>
                  <a:pt x="18" y="449"/>
                  <a:pt x="18" y="449"/>
                  <a:pt x="18" y="449"/>
                </a:cubicBezTo>
                <a:cubicBezTo>
                  <a:pt x="19" y="450"/>
                  <a:pt x="19" y="451"/>
                  <a:pt x="20" y="452"/>
                </a:cubicBezTo>
                <a:cubicBezTo>
                  <a:pt x="20" y="452"/>
                  <a:pt x="20" y="453"/>
                  <a:pt x="20" y="453"/>
                </a:cubicBezTo>
                <a:cubicBezTo>
                  <a:pt x="21" y="454"/>
                  <a:pt x="20" y="456"/>
                  <a:pt x="21" y="457"/>
                </a:cubicBezTo>
                <a:cubicBezTo>
                  <a:pt x="21" y="457"/>
                  <a:pt x="22" y="458"/>
                  <a:pt x="22" y="459"/>
                </a:cubicBezTo>
                <a:cubicBezTo>
                  <a:pt x="21" y="459"/>
                  <a:pt x="22" y="462"/>
                  <a:pt x="20" y="463"/>
                </a:cubicBezTo>
                <a:cubicBezTo>
                  <a:pt x="21" y="463"/>
                  <a:pt x="22" y="464"/>
                  <a:pt x="22" y="464"/>
                </a:cubicBezTo>
                <a:cubicBezTo>
                  <a:pt x="22" y="471"/>
                  <a:pt x="22" y="471"/>
                  <a:pt x="22" y="471"/>
                </a:cubicBezTo>
                <a:cubicBezTo>
                  <a:pt x="23" y="471"/>
                  <a:pt x="23" y="472"/>
                  <a:pt x="23" y="472"/>
                </a:cubicBezTo>
                <a:cubicBezTo>
                  <a:pt x="24" y="473"/>
                  <a:pt x="23" y="475"/>
                  <a:pt x="24" y="477"/>
                </a:cubicBezTo>
                <a:cubicBezTo>
                  <a:pt x="24" y="477"/>
                  <a:pt x="24" y="477"/>
                  <a:pt x="24" y="477"/>
                </a:cubicBezTo>
                <a:cubicBezTo>
                  <a:pt x="23" y="478"/>
                  <a:pt x="23" y="479"/>
                  <a:pt x="24" y="479"/>
                </a:cubicBezTo>
                <a:cubicBezTo>
                  <a:pt x="25" y="480"/>
                  <a:pt x="25" y="481"/>
                  <a:pt x="26" y="482"/>
                </a:cubicBezTo>
                <a:cubicBezTo>
                  <a:pt x="26" y="482"/>
                  <a:pt x="26" y="483"/>
                  <a:pt x="25" y="483"/>
                </a:cubicBezTo>
                <a:cubicBezTo>
                  <a:pt x="25" y="484"/>
                  <a:pt x="25" y="485"/>
                  <a:pt x="25" y="485"/>
                </a:cubicBezTo>
                <a:cubicBezTo>
                  <a:pt x="24" y="486"/>
                  <a:pt x="25" y="486"/>
                  <a:pt x="25" y="486"/>
                </a:cubicBezTo>
                <a:cubicBezTo>
                  <a:pt x="25" y="486"/>
                  <a:pt x="26" y="486"/>
                  <a:pt x="26" y="486"/>
                </a:cubicBezTo>
                <a:cubicBezTo>
                  <a:pt x="26" y="487"/>
                  <a:pt x="26" y="488"/>
                  <a:pt x="26" y="489"/>
                </a:cubicBezTo>
                <a:cubicBezTo>
                  <a:pt x="27" y="490"/>
                  <a:pt x="27" y="491"/>
                  <a:pt x="27" y="492"/>
                </a:cubicBezTo>
                <a:cubicBezTo>
                  <a:pt x="27" y="493"/>
                  <a:pt x="27" y="494"/>
                  <a:pt x="27" y="495"/>
                </a:cubicBezTo>
                <a:cubicBezTo>
                  <a:pt x="27" y="495"/>
                  <a:pt x="28" y="496"/>
                  <a:pt x="27" y="497"/>
                </a:cubicBezTo>
                <a:cubicBezTo>
                  <a:pt x="27" y="497"/>
                  <a:pt x="27" y="498"/>
                  <a:pt x="27" y="498"/>
                </a:cubicBezTo>
                <a:cubicBezTo>
                  <a:pt x="28" y="498"/>
                  <a:pt x="28" y="499"/>
                  <a:pt x="29" y="499"/>
                </a:cubicBezTo>
                <a:cubicBezTo>
                  <a:pt x="29" y="500"/>
                  <a:pt x="28" y="502"/>
                  <a:pt x="29" y="503"/>
                </a:cubicBezTo>
                <a:cubicBezTo>
                  <a:pt x="30" y="505"/>
                  <a:pt x="30" y="506"/>
                  <a:pt x="30" y="508"/>
                </a:cubicBezTo>
                <a:cubicBezTo>
                  <a:pt x="30" y="509"/>
                  <a:pt x="30" y="509"/>
                  <a:pt x="31" y="510"/>
                </a:cubicBezTo>
                <a:cubicBezTo>
                  <a:pt x="31" y="511"/>
                  <a:pt x="32" y="512"/>
                  <a:pt x="32" y="514"/>
                </a:cubicBezTo>
                <a:cubicBezTo>
                  <a:pt x="32" y="515"/>
                  <a:pt x="33" y="515"/>
                  <a:pt x="33" y="516"/>
                </a:cubicBezTo>
                <a:cubicBezTo>
                  <a:pt x="33" y="516"/>
                  <a:pt x="32" y="516"/>
                  <a:pt x="32" y="517"/>
                </a:cubicBezTo>
                <a:cubicBezTo>
                  <a:pt x="32" y="517"/>
                  <a:pt x="32" y="518"/>
                  <a:pt x="32" y="518"/>
                </a:cubicBezTo>
                <a:cubicBezTo>
                  <a:pt x="32" y="518"/>
                  <a:pt x="31" y="518"/>
                  <a:pt x="31" y="518"/>
                </a:cubicBezTo>
                <a:cubicBezTo>
                  <a:pt x="30" y="518"/>
                  <a:pt x="30" y="518"/>
                  <a:pt x="30" y="519"/>
                </a:cubicBezTo>
                <a:cubicBezTo>
                  <a:pt x="30" y="520"/>
                  <a:pt x="30" y="520"/>
                  <a:pt x="31" y="520"/>
                </a:cubicBezTo>
                <a:cubicBezTo>
                  <a:pt x="31" y="520"/>
                  <a:pt x="32" y="520"/>
                  <a:pt x="32" y="519"/>
                </a:cubicBezTo>
                <a:cubicBezTo>
                  <a:pt x="32" y="519"/>
                  <a:pt x="32" y="518"/>
                  <a:pt x="32" y="518"/>
                </a:cubicBezTo>
                <a:cubicBezTo>
                  <a:pt x="33" y="518"/>
                  <a:pt x="33" y="517"/>
                  <a:pt x="33" y="517"/>
                </a:cubicBezTo>
                <a:cubicBezTo>
                  <a:pt x="34" y="518"/>
                  <a:pt x="33" y="520"/>
                  <a:pt x="34" y="521"/>
                </a:cubicBezTo>
                <a:cubicBezTo>
                  <a:pt x="36" y="523"/>
                  <a:pt x="36" y="525"/>
                  <a:pt x="38" y="527"/>
                </a:cubicBezTo>
                <a:cubicBezTo>
                  <a:pt x="37" y="529"/>
                  <a:pt x="39" y="530"/>
                  <a:pt x="38" y="532"/>
                </a:cubicBezTo>
                <a:cubicBezTo>
                  <a:pt x="38" y="533"/>
                  <a:pt x="37" y="532"/>
                  <a:pt x="37" y="532"/>
                </a:cubicBezTo>
                <a:cubicBezTo>
                  <a:pt x="36" y="532"/>
                  <a:pt x="36" y="533"/>
                  <a:pt x="36" y="533"/>
                </a:cubicBezTo>
                <a:cubicBezTo>
                  <a:pt x="36" y="533"/>
                  <a:pt x="36" y="534"/>
                  <a:pt x="36" y="534"/>
                </a:cubicBezTo>
                <a:cubicBezTo>
                  <a:pt x="36" y="534"/>
                  <a:pt x="37" y="534"/>
                  <a:pt x="37" y="534"/>
                </a:cubicBezTo>
                <a:cubicBezTo>
                  <a:pt x="37" y="534"/>
                  <a:pt x="38" y="533"/>
                  <a:pt x="38" y="533"/>
                </a:cubicBezTo>
                <a:cubicBezTo>
                  <a:pt x="39" y="534"/>
                  <a:pt x="40" y="534"/>
                  <a:pt x="40" y="535"/>
                </a:cubicBezTo>
                <a:cubicBezTo>
                  <a:pt x="40" y="535"/>
                  <a:pt x="40" y="535"/>
                  <a:pt x="40" y="536"/>
                </a:cubicBezTo>
                <a:cubicBezTo>
                  <a:pt x="40" y="536"/>
                  <a:pt x="40" y="536"/>
                  <a:pt x="39" y="537"/>
                </a:cubicBezTo>
                <a:cubicBezTo>
                  <a:pt x="42" y="537"/>
                  <a:pt x="41" y="540"/>
                  <a:pt x="42" y="541"/>
                </a:cubicBezTo>
                <a:cubicBezTo>
                  <a:pt x="42" y="542"/>
                  <a:pt x="43" y="543"/>
                  <a:pt x="43" y="545"/>
                </a:cubicBezTo>
                <a:cubicBezTo>
                  <a:pt x="43" y="545"/>
                  <a:pt x="43" y="546"/>
                  <a:pt x="43" y="547"/>
                </a:cubicBezTo>
                <a:cubicBezTo>
                  <a:pt x="44" y="548"/>
                  <a:pt x="46" y="549"/>
                  <a:pt x="47" y="551"/>
                </a:cubicBezTo>
                <a:cubicBezTo>
                  <a:pt x="47" y="552"/>
                  <a:pt x="47" y="553"/>
                  <a:pt x="47" y="553"/>
                </a:cubicBezTo>
                <a:cubicBezTo>
                  <a:pt x="47" y="554"/>
                  <a:pt x="48" y="554"/>
                  <a:pt x="48" y="555"/>
                </a:cubicBezTo>
                <a:cubicBezTo>
                  <a:pt x="48" y="556"/>
                  <a:pt x="49" y="557"/>
                  <a:pt x="49" y="559"/>
                </a:cubicBezTo>
                <a:cubicBezTo>
                  <a:pt x="50" y="559"/>
                  <a:pt x="50" y="561"/>
                  <a:pt x="51" y="561"/>
                </a:cubicBezTo>
                <a:cubicBezTo>
                  <a:pt x="51" y="562"/>
                  <a:pt x="51" y="563"/>
                  <a:pt x="52" y="564"/>
                </a:cubicBezTo>
                <a:cubicBezTo>
                  <a:pt x="52" y="564"/>
                  <a:pt x="52" y="565"/>
                  <a:pt x="51" y="565"/>
                </a:cubicBezTo>
                <a:cubicBezTo>
                  <a:pt x="51" y="566"/>
                  <a:pt x="51" y="566"/>
                  <a:pt x="51" y="566"/>
                </a:cubicBezTo>
                <a:cubicBezTo>
                  <a:pt x="52" y="566"/>
                  <a:pt x="53" y="567"/>
                  <a:pt x="54" y="568"/>
                </a:cubicBezTo>
                <a:cubicBezTo>
                  <a:pt x="53" y="568"/>
                  <a:pt x="53" y="568"/>
                  <a:pt x="53" y="569"/>
                </a:cubicBezTo>
                <a:cubicBezTo>
                  <a:pt x="53" y="569"/>
                  <a:pt x="54" y="569"/>
                  <a:pt x="55" y="570"/>
                </a:cubicBezTo>
                <a:cubicBezTo>
                  <a:pt x="54" y="570"/>
                  <a:pt x="54" y="570"/>
                  <a:pt x="54" y="571"/>
                </a:cubicBezTo>
                <a:cubicBezTo>
                  <a:pt x="54" y="571"/>
                  <a:pt x="54" y="572"/>
                  <a:pt x="54" y="572"/>
                </a:cubicBezTo>
                <a:cubicBezTo>
                  <a:pt x="56" y="573"/>
                  <a:pt x="56" y="575"/>
                  <a:pt x="57" y="576"/>
                </a:cubicBezTo>
                <a:cubicBezTo>
                  <a:pt x="57" y="576"/>
                  <a:pt x="57" y="577"/>
                  <a:pt x="57" y="577"/>
                </a:cubicBezTo>
                <a:cubicBezTo>
                  <a:pt x="57" y="578"/>
                  <a:pt x="58" y="578"/>
                  <a:pt x="58" y="579"/>
                </a:cubicBezTo>
                <a:cubicBezTo>
                  <a:pt x="59" y="580"/>
                  <a:pt x="59" y="581"/>
                  <a:pt x="59" y="581"/>
                </a:cubicBezTo>
                <a:cubicBezTo>
                  <a:pt x="60" y="582"/>
                  <a:pt x="60" y="582"/>
                  <a:pt x="60" y="583"/>
                </a:cubicBezTo>
                <a:cubicBezTo>
                  <a:pt x="60" y="584"/>
                  <a:pt x="61" y="585"/>
                  <a:pt x="61" y="586"/>
                </a:cubicBezTo>
                <a:cubicBezTo>
                  <a:pt x="61" y="586"/>
                  <a:pt x="62" y="586"/>
                  <a:pt x="62" y="586"/>
                </a:cubicBezTo>
                <a:cubicBezTo>
                  <a:pt x="64" y="586"/>
                  <a:pt x="63" y="588"/>
                  <a:pt x="63" y="589"/>
                </a:cubicBezTo>
                <a:cubicBezTo>
                  <a:pt x="63" y="589"/>
                  <a:pt x="64" y="590"/>
                  <a:pt x="65" y="590"/>
                </a:cubicBezTo>
                <a:cubicBezTo>
                  <a:pt x="64" y="591"/>
                  <a:pt x="64" y="592"/>
                  <a:pt x="63" y="592"/>
                </a:cubicBezTo>
                <a:cubicBezTo>
                  <a:pt x="64" y="594"/>
                  <a:pt x="64" y="594"/>
                  <a:pt x="67" y="594"/>
                </a:cubicBezTo>
                <a:cubicBezTo>
                  <a:pt x="67" y="595"/>
                  <a:pt x="66" y="595"/>
                  <a:pt x="66" y="595"/>
                </a:cubicBezTo>
                <a:cubicBezTo>
                  <a:pt x="66" y="596"/>
                  <a:pt x="67" y="596"/>
                  <a:pt x="67" y="597"/>
                </a:cubicBezTo>
                <a:cubicBezTo>
                  <a:pt x="67" y="597"/>
                  <a:pt x="67" y="597"/>
                  <a:pt x="67" y="597"/>
                </a:cubicBezTo>
                <a:cubicBezTo>
                  <a:pt x="67" y="597"/>
                  <a:pt x="67" y="597"/>
                  <a:pt x="67" y="597"/>
                </a:cubicBezTo>
                <a:cubicBezTo>
                  <a:pt x="66" y="597"/>
                  <a:pt x="66" y="597"/>
                  <a:pt x="66" y="598"/>
                </a:cubicBezTo>
                <a:cubicBezTo>
                  <a:pt x="66" y="598"/>
                  <a:pt x="67" y="597"/>
                  <a:pt x="67" y="597"/>
                </a:cubicBezTo>
                <a:cubicBezTo>
                  <a:pt x="68" y="597"/>
                  <a:pt x="68" y="598"/>
                  <a:pt x="69" y="599"/>
                </a:cubicBezTo>
                <a:cubicBezTo>
                  <a:pt x="69" y="600"/>
                  <a:pt x="70" y="601"/>
                  <a:pt x="70" y="602"/>
                </a:cubicBezTo>
                <a:cubicBezTo>
                  <a:pt x="71" y="602"/>
                  <a:pt x="71" y="604"/>
                  <a:pt x="72" y="604"/>
                </a:cubicBezTo>
                <a:cubicBezTo>
                  <a:pt x="74" y="605"/>
                  <a:pt x="74" y="607"/>
                  <a:pt x="75" y="608"/>
                </a:cubicBezTo>
                <a:cubicBezTo>
                  <a:pt x="75" y="608"/>
                  <a:pt x="75" y="609"/>
                  <a:pt x="75" y="609"/>
                </a:cubicBezTo>
                <a:cubicBezTo>
                  <a:pt x="76" y="612"/>
                  <a:pt x="76" y="612"/>
                  <a:pt x="79" y="614"/>
                </a:cubicBezTo>
                <a:cubicBezTo>
                  <a:pt x="79" y="614"/>
                  <a:pt x="79" y="614"/>
                  <a:pt x="79" y="614"/>
                </a:cubicBezTo>
                <a:cubicBezTo>
                  <a:pt x="79" y="616"/>
                  <a:pt x="80" y="616"/>
                  <a:pt x="81" y="617"/>
                </a:cubicBezTo>
                <a:cubicBezTo>
                  <a:pt x="81" y="618"/>
                  <a:pt x="81" y="619"/>
                  <a:pt x="81" y="619"/>
                </a:cubicBezTo>
                <a:cubicBezTo>
                  <a:pt x="81" y="620"/>
                  <a:pt x="81" y="620"/>
                  <a:pt x="82" y="621"/>
                </a:cubicBezTo>
                <a:cubicBezTo>
                  <a:pt x="83" y="621"/>
                  <a:pt x="84" y="621"/>
                  <a:pt x="84" y="622"/>
                </a:cubicBezTo>
                <a:cubicBezTo>
                  <a:pt x="85" y="624"/>
                  <a:pt x="85" y="625"/>
                  <a:pt x="86" y="626"/>
                </a:cubicBezTo>
                <a:cubicBezTo>
                  <a:pt x="87" y="627"/>
                  <a:pt x="87" y="628"/>
                  <a:pt x="88" y="628"/>
                </a:cubicBezTo>
                <a:cubicBezTo>
                  <a:pt x="88" y="629"/>
                  <a:pt x="88" y="630"/>
                  <a:pt x="88" y="630"/>
                </a:cubicBezTo>
                <a:cubicBezTo>
                  <a:pt x="89" y="631"/>
                  <a:pt x="90" y="631"/>
                  <a:pt x="90" y="632"/>
                </a:cubicBezTo>
                <a:cubicBezTo>
                  <a:pt x="91" y="633"/>
                  <a:pt x="91" y="634"/>
                  <a:pt x="92" y="634"/>
                </a:cubicBezTo>
                <a:cubicBezTo>
                  <a:pt x="93" y="636"/>
                  <a:pt x="93" y="636"/>
                  <a:pt x="92" y="638"/>
                </a:cubicBezTo>
                <a:cubicBezTo>
                  <a:pt x="92" y="638"/>
                  <a:pt x="92" y="638"/>
                  <a:pt x="92" y="638"/>
                </a:cubicBezTo>
                <a:cubicBezTo>
                  <a:pt x="92" y="638"/>
                  <a:pt x="92" y="638"/>
                  <a:pt x="93" y="638"/>
                </a:cubicBezTo>
                <a:cubicBezTo>
                  <a:pt x="94" y="639"/>
                  <a:pt x="95" y="638"/>
                  <a:pt x="94" y="640"/>
                </a:cubicBezTo>
                <a:cubicBezTo>
                  <a:pt x="94" y="640"/>
                  <a:pt x="95" y="640"/>
                  <a:pt x="95" y="640"/>
                </a:cubicBezTo>
                <a:cubicBezTo>
                  <a:pt x="97" y="641"/>
                  <a:pt x="98" y="643"/>
                  <a:pt x="99" y="645"/>
                </a:cubicBezTo>
                <a:cubicBezTo>
                  <a:pt x="99" y="646"/>
                  <a:pt x="100" y="646"/>
                  <a:pt x="101" y="646"/>
                </a:cubicBezTo>
                <a:cubicBezTo>
                  <a:pt x="103" y="648"/>
                  <a:pt x="105" y="650"/>
                  <a:pt x="107" y="652"/>
                </a:cubicBezTo>
                <a:cubicBezTo>
                  <a:pt x="107" y="653"/>
                  <a:pt x="107" y="653"/>
                  <a:pt x="107" y="654"/>
                </a:cubicBezTo>
                <a:cubicBezTo>
                  <a:pt x="108" y="655"/>
                  <a:pt x="108" y="656"/>
                  <a:pt x="109" y="657"/>
                </a:cubicBezTo>
                <a:cubicBezTo>
                  <a:pt x="110" y="657"/>
                  <a:pt x="111" y="659"/>
                  <a:pt x="112" y="658"/>
                </a:cubicBezTo>
                <a:cubicBezTo>
                  <a:pt x="112" y="659"/>
                  <a:pt x="113" y="660"/>
                  <a:pt x="113" y="660"/>
                </a:cubicBezTo>
                <a:cubicBezTo>
                  <a:pt x="113" y="661"/>
                  <a:pt x="114" y="661"/>
                  <a:pt x="114" y="662"/>
                </a:cubicBezTo>
                <a:cubicBezTo>
                  <a:pt x="114" y="663"/>
                  <a:pt x="115" y="663"/>
                  <a:pt x="116" y="663"/>
                </a:cubicBezTo>
                <a:cubicBezTo>
                  <a:pt x="116" y="663"/>
                  <a:pt x="116" y="664"/>
                  <a:pt x="116" y="665"/>
                </a:cubicBezTo>
                <a:cubicBezTo>
                  <a:pt x="117" y="665"/>
                  <a:pt x="118" y="666"/>
                  <a:pt x="119" y="666"/>
                </a:cubicBezTo>
                <a:cubicBezTo>
                  <a:pt x="119" y="666"/>
                  <a:pt x="119" y="668"/>
                  <a:pt x="120" y="668"/>
                </a:cubicBezTo>
                <a:cubicBezTo>
                  <a:pt x="121" y="668"/>
                  <a:pt x="121" y="669"/>
                  <a:pt x="122" y="670"/>
                </a:cubicBezTo>
                <a:cubicBezTo>
                  <a:pt x="123" y="670"/>
                  <a:pt x="123" y="671"/>
                  <a:pt x="123" y="671"/>
                </a:cubicBezTo>
                <a:cubicBezTo>
                  <a:pt x="124" y="672"/>
                  <a:pt x="125" y="673"/>
                  <a:pt x="125" y="674"/>
                </a:cubicBezTo>
                <a:cubicBezTo>
                  <a:pt x="126" y="674"/>
                  <a:pt x="126" y="676"/>
                  <a:pt x="127" y="676"/>
                </a:cubicBezTo>
                <a:cubicBezTo>
                  <a:pt x="128" y="677"/>
                  <a:pt x="129" y="676"/>
                  <a:pt x="129" y="677"/>
                </a:cubicBezTo>
                <a:cubicBezTo>
                  <a:pt x="130" y="677"/>
                  <a:pt x="130" y="679"/>
                  <a:pt x="131" y="679"/>
                </a:cubicBezTo>
                <a:cubicBezTo>
                  <a:pt x="132" y="679"/>
                  <a:pt x="133" y="680"/>
                  <a:pt x="133" y="681"/>
                </a:cubicBezTo>
                <a:cubicBezTo>
                  <a:pt x="134" y="682"/>
                  <a:pt x="133" y="682"/>
                  <a:pt x="135" y="682"/>
                </a:cubicBezTo>
                <a:cubicBezTo>
                  <a:pt x="135" y="682"/>
                  <a:pt x="135" y="683"/>
                  <a:pt x="135" y="684"/>
                </a:cubicBezTo>
                <a:cubicBezTo>
                  <a:pt x="138" y="686"/>
                  <a:pt x="140" y="688"/>
                  <a:pt x="142" y="691"/>
                </a:cubicBezTo>
                <a:cubicBezTo>
                  <a:pt x="144" y="690"/>
                  <a:pt x="144" y="691"/>
                  <a:pt x="144" y="692"/>
                </a:cubicBezTo>
                <a:cubicBezTo>
                  <a:pt x="144" y="693"/>
                  <a:pt x="146" y="693"/>
                  <a:pt x="146" y="694"/>
                </a:cubicBezTo>
                <a:cubicBezTo>
                  <a:pt x="146" y="695"/>
                  <a:pt x="146" y="695"/>
                  <a:pt x="147" y="695"/>
                </a:cubicBezTo>
                <a:cubicBezTo>
                  <a:pt x="148" y="696"/>
                  <a:pt x="150" y="697"/>
                  <a:pt x="151" y="698"/>
                </a:cubicBezTo>
                <a:cubicBezTo>
                  <a:pt x="152" y="699"/>
                  <a:pt x="153" y="699"/>
                  <a:pt x="154" y="701"/>
                </a:cubicBezTo>
                <a:cubicBezTo>
                  <a:pt x="155" y="702"/>
                  <a:pt x="156" y="702"/>
                  <a:pt x="157" y="703"/>
                </a:cubicBezTo>
                <a:cubicBezTo>
                  <a:pt x="158" y="704"/>
                  <a:pt x="159" y="704"/>
                  <a:pt x="160" y="706"/>
                </a:cubicBezTo>
                <a:cubicBezTo>
                  <a:pt x="161" y="707"/>
                  <a:pt x="162" y="707"/>
                  <a:pt x="163" y="708"/>
                </a:cubicBezTo>
                <a:cubicBezTo>
                  <a:pt x="163" y="709"/>
                  <a:pt x="165" y="709"/>
                  <a:pt x="165" y="710"/>
                </a:cubicBezTo>
                <a:cubicBezTo>
                  <a:pt x="166" y="711"/>
                  <a:pt x="167" y="711"/>
                  <a:pt x="167" y="712"/>
                </a:cubicBezTo>
                <a:cubicBezTo>
                  <a:pt x="168" y="712"/>
                  <a:pt x="168" y="712"/>
                  <a:pt x="168" y="712"/>
                </a:cubicBezTo>
                <a:cubicBezTo>
                  <a:pt x="170" y="713"/>
                  <a:pt x="171" y="715"/>
                  <a:pt x="172" y="715"/>
                </a:cubicBezTo>
                <a:cubicBezTo>
                  <a:pt x="174" y="716"/>
                  <a:pt x="175" y="718"/>
                  <a:pt x="177" y="719"/>
                </a:cubicBezTo>
                <a:cubicBezTo>
                  <a:pt x="177" y="720"/>
                  <a:pt x="178" y="721"/>
                  <a:pt x="178" y="721"/>
                </a:cubicBezTo>
                <a:cubicBezTo>
                  <a:pt x="179" y="721"/>
                  <a:pt x="180" y="721"/>
                  <a:pt x="180" y="722"/>
                </a:cubicBezTo>
                <a:cubicBezTo>
                  <a:pt x="181" y="722"/>
                  <a:pt x="181" y="722"/>
                  <a:pt x="181" y="722"/>
                </a:cubicBezTo>
                <a:cubicBezTo>
                  <a:pt x="182" y="724"/>
                  <a:pt x="184" y="724"/>
                  <a:pt x="185" y="725"/>
                </a:cubicBezTo>
                <a:cubicBezTo>
                  <a:pt x="186" y="725"/>
                  <a:pt x="185" y="727"/>
                  <a:pt x="187" y="727"/>
                </a:cubicBezTo>
                <a:cubicBezTo>
                  <a:pt x="187" y="727"/>
                  <a:pt x="188" y="728"/>
                  <a:pt x="189" y="729"/>
                </a:cubicBezTo>
                <a:cubicBezTo>
                  <a:pt x="190" y="730"/>
                  <a:pt x="192" y="730"/>
                  <a:pt x="193" y="731"/>
                </a:cubicBezTo>
                <a:cubicBezTo>
                  <a:pt x="194" y="731"/>
                  <a:pt x="194" y="732"/>
                  <a:pt x="194" y="733"/>
                </a:cubicBezTo>
                <a:cubicBezTo>
                  <a:pt x="194" y="733"/>
                  <a:pt x="194" y="733"/>
                  <a:pt x="195" y="733"/>
                </a:cubicBezTo>
                <a:cubicBezTo>
                  <a:pt x="196" y="733"/>
                  <a:pt x="197" y="733"/>
                  <a:pt x="197" y="735"/>
                </a:cubicBezTo>
                <a:cubicBezTo>
                  <a:pt x="198" y="735"/>
                  <a:pt x="198" y="735"/>
                  <a:pt x="199" y="736"/>
                </a:cubicBezTo>
                <a:cubicBezTo>
                  <a:pt x="199" y="736"/>
                  <a:pt x="200" y="737"/>
                  <a:pt x="201" y="737"/>
                </a:cubicBezTo>
                <a:cubicBezTo>
                  <a:pt x="203" y="737"/>
                  <a:pt x="202" y="740"/>
                  <a:pt x="204" y="740"/>
                </a:cubicBezTo>
                <a:cubicBezTo>
                  <a:pt x="205" y="740"/>
                  <a:pt x="207" y="741"/>
                  <a:pt x="208" y="741"/>
                </a:cubicBezTo>
                <a:cubicBezTo>
                  <a:pt x="208" y="741"/>
                  <a:pt x="208" y="742"/>
                  <a:pt x="208" y="742"/>
                </a:cubicBezTo>
                <a:cubicBezTo>
                  <a:pt x="208" y="742"/>
                  <a:pt x="208" y="742"/>
                  <a:pt x="208" y="742"/>
                </a:cubicBezTo>
                <a:cubicBezTo>
                  <a:pt x="207" y="743"/>
                  <a:pt x="208" y="743"/>
                  <a:pt x="208" y="743"/>
                </a:cubicBezTo>
                <a:cubicBezTo>
                  <a:pt x="208" y="744"/>
                  <a:pt x="208" y="744"/>
                  <a:pt x="208" y="744"/>
                </a:cubicBezTo>
                <a:cubicBezTo>
                  <a:pt x="208" y="744"/>
                  <a:pt x="208" y="744"/>
                  <a:pt x="208" y="744"/>
                </a:cubicBezTo>
                <a:cubicBezTo>
                  <a:pt x="208" y="744"/>
                  <a:pt x="208" y="744"/>
                  <a:pt x="208" y="744"/>
                </a:cubicBezTo>
                <a:cubicBezTo>
                  <a:pt x="207" y="744"/>
                  <a:pt x="207" y="745"/>
                  <a:pt x="207" y="745"/>
                </a:cubicBezTo>
                <a:cubicBezTo>
                  <a:pt x="207" y="745"/>
                  <a:pt x="208" y="745"/>
                  <a:pt x="208" y="746"/>
                </a:cubicBezTo>
                <a:cubicBezTo>
                  <a:pt x="208" y="745"/>
                  <a:pt x="208" y="745"/>
                  <a:pt x="208" y="745"/>
                </a:cubicBezTo>
                <a:cubicBezTo>
                  <a:pt x="208" y="745"/>
                  <a:pt x="208" y="745"/>
                  <a:pt x="208" y="744"/>
                </a:cubicBezTo>
                <a:cubicBezTo>
                  <a:pt x="209" y="744"/>
                  <a:pt x="209" y="744"/>
                  <a:pt x="209" y="743"/>
                </a:cubicBezTo>
                <a:cubicBezTo>
                  <a:pt x="209" y="743"/>
                  <a:pt x="209" y="743"/>
                  <a:pt x="208" y="743"/>
                </a:cubicBezTo>
                <a:cubicBezTo>
                  <a:pt x="208" y="742"/>
                  <a:pt x="208" y="742"/>
                  <a:pt x="208" y="742"/>
                </a:cubicBezTo>
                <a:cubicBezTo>
                  <a:pt x="209" y="742"/>
                  <a:pt x="210" y="742"/>
                  <a:pt x="211" y="742"/>
                </a:cubicBezTo>
                <a:cubicBezTo>
                  <a:pt x="211" y="742"/>
                  <a:pt x="212" y="743"/>
                  <a:pt x="213" y="743"/>
                </a:cubicBezTo>
                <a:cubicBezTo>
                  <a:pt x="213" y="743"/>
                  <a:pt x="213" y="744"/>
                  <a:pt x="213" y="744"/>
                </a:cubicBezTo>
                <a:cubicBezTo>
                  <a:pt x="214" y="745"/>
                  <a:pt x="215" y="745"/>
                  <a:pt x="215" y="745"/>
                </a:cubicBezTo>
                <a:cubicBezTo>
                  <a:pt x="216" y="745"/>
                  <a:pt x="216" y="746"/>
                  <a:pt x="216" y="747"/>
                </a:cubicBezTo>
                <a:cubicBezTo>
                  <a:pt x="216" y="747"/>
                  <a:pt x="216" y="747"/>
                  <a:pt x="215" y="748"/>
                </a:cubicBezTo>
                <a:cubicBezTo>
                  <a:pt x="215" y="748"/>
                  <a:pt x="215" y="748"/>
                  <a:pt x="215" y="748"/>
                </a:cubicBezTo>
                <a:cubicBezTo>
                  <a:pt x="216" y="749"/>
                  <a:pt x="216" y="748"/>
                  <a:pt x="217" y="748"/>
                </a:cubicBezTo>
                <a:cubicBezTo>
                  <a:pt x="217" y="748"/>
                  <a:pt x="217" y="748"/>
                  <a:pt x="217" y="747"/>
                </a:cubicBezTo>
                <a:cubicBezTo>
                  <a:pt x="217" y="747"/>
                  <a:pt x="217" y="747"/>
                  <a:pt x="218" y="747"/>
                </a:cubicBezTo>
                <a:cubicBezTo>
                  <a:pt x="218" y="747"/>
                  <a:pt x="219" y="747"/>
                  <a:pt x="219" y="747"/>
                </a:cubicBezTo>
                <a:cubicBezTo>
                  <a:pt x="219" y="749"/>
                  <a:pt x="219" y="749"/>
                  <a:pt x="221" y="748"/>
                </a:cubicBezTo>
                <a:cubicBezTo>
                  <a:pt x="221" y="748"/>
                  <a:pt x="221" y="748"/>
                  <a:pt x="221" y="748"/>
                </a:cubicBezTo>
                <a:cubicBezTo>
                  <a:pt x="222" y="748"/>
                  <a:pt x="223" y="749"/>
                  <a:pt x="222" y="749"/>
                </a:cubicBezTo>
                <a:cubicBezTo>
                  <a:pt x="222" y="750"/>
                  <a:pt x="221" y="749"/>
                  <a:pt x="221" y="751"/>
                </a:cubicBezTo>
                <a:cubicBezTo>
                  <a:pt x="221" y="751"/>
                  <a:pt x="220" y="751"/>
                  <a:pt x="220" y="751"/>
                </a:cubicBezTo>
                <a:cubicBezTo>
                  <a:pt x="219" y="751"/>
                  <a:pt x="219" y="751"/>
                  <a:pt x="218" y="752"/>
                </a:cubicBezTo>
                <a:cubicBezTo>
                  <a:pt x="218" y="752"/>
                  <a:pt x="218" y="752"/>
                  <a:pt x="218" y="752"/>
                </a:cubicBezTo>
                <a:cubicBezTo>
                  <a:pt x="217" y="752"/>
                  <a:pt x="216" y="752"/>
                  <a:pt x="216" y="751"/>
                </a:cubicBezTo>
                <a:cubicBezTo>
                  <a:pt x="216" y="751"/>
                  <a:pt x="215" y="751"/>
                  <a:pt x="215" y="751"/>
                </a:cubicBezTo>
                <a:cubicBezTo>
                  <a:pt x="215" y="752"/>
                  <a:pt x="215" y="752"/>
                  <a:pt x="215" y="752"/>
                </a:cubicBezTo>
                <a:cubicBezTo>
                  <a:pt x="215" y="752"/>
                  <a:pt x="216" y="753"/>
                  <a:pt x="216" y="753"/>
                </a:cubicBezTo>
                <a:cubicBezTo>
                  <a:pt x="216" y="755"/>
                  <a:pt x="217" y="754"/>
                  <a:pt x="218" y="754"/>
                </a:cubicBezTo>
                <a:cubicBezTo>
                  <a:pt x="217" y="755"/>
                  <a:pt x="216" y="756"/>
                  <a:pt x="217" y="758"/>
                </a:cubicBezTo>
                <a:cubicBezTo>
                  <a:pt x="218" y="758"/>
                  <a:pt x="219" y="759"/>
                  <a:pt x="221" y="759"/>
                </a:cubicBezTo>
                <a:cubicBezTo>
                  <a:pt x="222" y="759"/>
                  <a:pt x="222" y="760"/>
                  <a:pt x="222" y="761"/>
                </a:cubicBezTo>
                <a:cubicBezTo>
                  <a:pt x="223" y="761"/>
                  <a:pt x="222" y="761"/>
                  <a:pt x="222" y="761"/>
                </a:cubicBezTo>
                <a:cubicBezTo>
                  <a:pt x="222" y="761"/>
                  <a:pt x="222" y="761"/>
                  <a:pt x="221" y="761"/>
                </a:cubicBezTo>
                <a:cubicBezTo>
                  <a:pt x="221" y="761"/>
                  <a:pt x="221" y="761"/>
                  <a:pt x="221" y="761"/>
                </a:cubicBezTo>
                <a:cubicBezTo>
                  <a:pt x="221" y="761"/>
                  <a:pt x="221" y="762"/>
                  <a:pt x="221" y="762"/>
                </a:cubicBezTo>
                <a:cubicBezTo>
                  <a:pt x="222" y="762"/>
                  <a:pt x="222" y="762"/>
                  <a:pt x="222" y="761"/>
                </a:cubicBezTo>
                <a:cubicBezTo>
                  <a:pt x="223" y="761"/>
                  <a:pt x="223" y="761"/>
                  <a:pt x="223" y="761"/>
                </a:cubicBezTo>
                <a:cubicBezTo>
                  <a:pt x="224" y="761"/>
                  <a:pt x="224" y="762"/>
                  <a:pt x="224" y="762"/>
                </a:cubicBezTo>
                <a:cubicBezTo>
                  <a:pt x="224" y="762"/>
                  <a:pt x="225" y="762"/>
                  <a:pt x="226" y="762"/>
                </a:cubicBezTo>
                <a:cubicBezTo>
                  <a:pt x="226" y="762"/>
                  <a:pt x="226" y="762"/>
                  <a:pt x="226" y="762"/>
                </a:cubicBezTo>
                <a:cubicBezTo>
                  <a:pt x="226" y="762"/>
                  <a:pt x="225" y="762"/>
                  <a:pt x="225" y="762"/>
                </a:cubicBezTo>
                <a:cubicBezTo>
                  <a:pt x="225" y="762"/>
                  <a:pt x="225" y="762"/>
                  <a:pt x="225" y="762"/>
                </a:cubicBezTo>
                <a:cubicBezTo>
                  <a:pt x="225" y="762"/>
                  <a:pt x="226" y="763"/>
                  <a:pt x="226" y="763"/>
                </a:cubicBezTo>
                <a:cubicBezTo>
                  <a:pt x="226" y="763"/>
                  <a:pt x="226" y="762"/>
                  <a:pt x="226" y="762"/>
                </a:cubicBezTo>
                <a:cubicBezTo>
                  <a:pt x="225" y="761"/>
                  <a:pt x="225" y="761"/>
                  <a:pt x="225" y="761"/>
                </a:cubicBezTo>
                <a:cubicBezTo>
                  <a:pt x="224" y="761"/>
                  <a:pt x="224" y="761"/>
                  <a:pt x="223" y="761"/>
                </a:cubicBezTo>
                <a:cubicBezTo>
                  <a:pt x="223" y="761"/>
                  <a:pt x="223" y="761"/>
                  <a:pt x="223" y="760"/>
                </a:cubicBezTo>
                <a:cubicBezTo>
                  <a:pt x="224" y="759"/>
                  <a:pt x="224" y="759"/>
                  <a:pt x="225" y="759"/>
                </a:cubicBezTo>
                <a:cubicBezTo>
                  <a:pt x="226" y="760"/>
                  <a:pt x="226" y="760"/>
                  <a:pt x="227" y="760"/>
                </a:cubicBezTo>
                <a:cubicBezTo>
                  <a:pt x="228" y="761"/>
                  <a:pt x="228" y="761"/>
                  <a:pt x="229" y="761"/>
                </a:cubicBezTo>
                <a:cubicBezTo>
                  <a:pt x="229" y="762"/>
                  <a:pt x="230" y="762"/>
                  <a:pt x="230" y="762"/>
                </a:cubicBezTo>
                <a:cubicBezTo>
                  <a:pt x="230" y="763"/>
                  <a:pt x="231" y="763"/>
                  <a:pt x="231" y="762"/>
                </a:cubicBezTo>
                <a:cubicBezTo>
                  <a:pt x="231" y="762"/>
                  <a:pt x="232" y="762"/>
                  <a:pt x="232" y="760"/>
                </a:cubicBezTo>
                <a:cubicBezTo>
                  <a:pt x="232" y="760"/>
                  <a:pt x="232" y="760"/>
                  <a:pt x="232" y="760"/>
                </a:cubicBezTo>
                <a:cubicBezTo>
                  <a:pt x="232" y="761"/>
                  <a:pt x="232" y="761"/>
                  <a:pt x="232" y="761"/>
                </a:cubicBezTo>
                <a:cubicBezTo>
                  <a:pt x="232" y="761"/>
                  <a:pt x="232" y="761"/>
                  <a:pt x="232" y="761"/>
                </a:cubicBezTo>
                <a:cubicBezTo>
                  <a:pt x="233" y="761"/>
                  <a:pt x="233" y="760"/>
                  <a:pt x="233" y="760"/>
                </a:cubicBezTo>
                <a:cubicBezTo>
                  <a:pt x="233" y="760"/>
                  <a:pt x="233" y="760"/>
                  <a:pt x="232" y="760"/>
                </a:cubicBezTo>
                <a:cubicBezTo>
                  <a:pt x="232" y="761"/>
                  <a:pt x="231" y="761"/>
                  <a:pt x="231" y="761"/>
                </a:cubicBezTo>
                <a:cubicBezTo>
                  <a:pt x="231" y="760"/>
                  <a:pt x="230" y="760"/>
                  <a:pt x="230" y="761"/>
                </a:cubicBezTo>
                <a:cubicBezTo>
                  <a:pt x="230" y="761"/>
                  <a:pt x="229" y="761"/>
                  <a:pt x="229" y="761"/>
                </a:cubicBezTo>
                <a:cubicBezTo>
                  <a:pt x="229" y="758"/>
                  <a:pt x="229" y="758"/>
                  <a:pt x="229" y="758"/>
                </a:cubicBezTo>
                <a:cubicBezTo>
                  <a:pt x="229" y="758"/>
                  <a:pt x="228" y="758"/>
                  <a:pt x="227" y="758"/>
                </a:cubicBezTo>
                <a:cubicBezTo>
                  <a:pt x="226" y="757"/>
                  <a:pt x="226" y="758"/>
                  <a:pt x="226" y="758"/>
                </a:cubicBezTo>
                <a:cubicBezTo>
                  <a:pt x="225" y="758"/>
                  <a:pt x="225" y="757"/>
                  <a:pt x="224" y="757"/>
                </a:cubicBezTo>
                <a:cubicBezTo>
                  <a:pt x="225" y="756"/>
                  <a:pt x="226" y="756"/>
                  <a:pt x="227" y="756"/>
                </a:cubicBezTo>
                <a:cubicBezTo>
                  <a:pt x="227" y="756"/>
                  <a:pt x="227" y="756"/>
                  <a:pt x="227" y="756"/>
                </a:cubicBezTo>
                <a:cubicBezTo>
                  <a:pt x="227" y="756"/>
                  <a:pt x="227" y="755"/>
                  <a:pt x="227" y="755"/>
                </a:cubicBezTo>
                <a:cubicBezTo>
                  <a:pt x="227" y="755"/>
                  <a:pt x="226" y="755"/>
                  <a:pt x="226" y="755"/>
                </a:cubicBezTo>
                <a:cubicBezTo>
                  <a:pt x="225" y="755"/>
                  <a:pt x="225" y="755"/>
                  <a:pt x="226" y="754"/>
                </a:cubicBezTo>
                <a:cubicBezTo>
                  <a:pt x="226" y="753"/>
                  <a:pt x="226" y="753"/>
                  <a:pt x="225" y="753"/>
                </a:cubicBezTo>
                <a:cubicBezTo>
                  <a:pt x="225" y="753"/>
                  <a:pt x="224" y="752"/>
                  <a:pt x="224" y="752"/>
                </a:cubicBezTo>
                <a:cubicBezTo>
                  <a:pt x="224" y="752"/>
                  <a:pt x="224" y="752"/>
                  <a:pt x="223" y="751"/>
                </a:cubicBezTo>
                <a:cubicBezTo>
                  <a:pt x="224" y="751"/>
                  <a:pt x="224" y="751"/>
                  <a:pt x="224" y="750"/>
                </a:cubicBezTo>
                <a:cubicBezTo>
                  <a:pt x="225" y="751"/>
                  <a:pt x="226" y="752"/>
                  <a:pt x="227" y="751"/>
                </a:cubicBezTo>
                <a:cubicBezTo>
                  <a:pt x="228" y="751"/>
                  <a:pt x="228" y="752"/>
                  <a:pt x="229" y="753"/>
                </a:cubicBezTo>
                <a:cubicBezTo>
                  <a:pt x="229" y="753"/>
                  <a:pt x="229" y="753"/>
                  <a:pt x="228" y="754"/>
                </a:cubicBezTo>
                <a:cubicBezTo>
                  <a:pt x="229" y="754"/>
                  <a:pt x="230" y="755"/>
                  <a:pt x="230" y="755"/>
                </a:cubicBezTo>
                <a:cubicBezTo>
                  <a:pt x="231" y="755"/>
                  <a:pt x="232" y="755"/>
                  <a:pt x="233" y="755"/>
                </a:cubicBezTo>
                <a:cubicBezTo>
                  <a:pt x="234" y="753"/>
                  <a:pt x="235" y="754"/>
                  <a:pt x="235" y="755"/>
                </a:cubicBezTo>
                <a:cubicBezTo>
                  <a:pt x="236" y="756"/>
                  <a:pt x="237" y="756"/>
                  <a:pt x="237" y="756"/>
                </a:cubicBezTo>
                <a:cubicBezTo>
                  <a:pt x="238" y="757"/>
                  <a:pt x="237" y="758"/>
                  <a:pt x="239" y="758"/>
                </a:cubicBezTo>
                <a:cubicBezTo>
                  <a:pt x="239" y="758"/>
                  <a:pt x="240" y="759"/>
                  <a:pt x="241" y="759"/>
                </a:cubicBezTo>
                <a:cubicBezTo>
                  <a:pt x="240" y="760"/>
                  <a:pt x="241" y="760"/>
                  <a:pt x="242" y="761"/>
                </a:cubicBezTo>
                <a:cubicBezTo>
                  <a:pt x="246" y="761"/>
                  <a:pt x="246" y="761"/>
                  <a:pt x="246" y="761"/>
                </a:cubicBezTo>
                <a:cubicBezTo>
                  <a:pt x="246" y="762"/>
                  <a:pt x="246" y="762"/>
                  <a:pt x="246" y="762"/>
                </a:cubicBezTo>
                <a:cubicBezTo>
                  <a:pt x="246" y="763"/>
                  <a:pt x="245" y="764"/>
                  <a:pt x="244" y="765"/>
                </a:cubicBezTo>
                <a:cubicBezTo>
                  <a:pt x="245" y="765"/>
                  <a:pt x="245" y="766"/>
                  <a:pt x="246" y="766"/>
                </a:cubicBezTo>
                <a:cubicBezTo>
                  <a:pt x="246" y="766"/>
                  <a:pt x="247" y="765"/>
                  <a:pt x="247" y="765"/>
                </a:cubicBezTo>
                <a:cubicBezTo>
                  <a:pt x="247" y="765"/>
                  <a:pt x="246" y="764"/>
                  <a:pt x="247" y="764"/>
                </a:cubicBezTo>
                <a:cubicBezTo>
                  <a:pt x="247" y="763"/>
                  <a:pt x="247" y="762"/>
                  <a:pt x="247" y="762"/>
                </a:cubicBezTo>
                <a:cubicBezTo>
                  <a:pt x="247" y="761"/>
                  <a:pt x="247" y="761"/>
                  <a:pt x="248" y="761"/>
                </a:cubicBezTo>
                <a:cubicBezTo>
                  <a:pt x="248" y="761"/>
                  <a:pt x="249" y="761"/>
                  <a:pt x="249" y="762"/>
                </a:cubicBezTo>
                <a:cubicBezTo>
                  <a:pt x="249" y="762"/>
                  <a:pt x="249" y="762"/>
                  <a:pt x="249" y="762"/>
                </a:cubicBezTo>
                <a:cubicBezTo>
                  <a:pt x="249" y="762"/>
                  <a:pt x="249" y="762"/>
                  <a:pt x="249" y="762"/>
                </a:cubicBezTo>
                <a:cubicBezTo>
                  <a:pt x="248" y="762"/>
                  <a:pt x="248" y="762"/>
                  <a:pt x="249" y="763"/>
                </a:cubicBezTo>
                <a:cubicBezTo>
                  <a:pt x="249" y="763"/>
                  <a:pt x="249" y="762"/>
                  <a:pt x="249" y="762"/>
                </a:cubicBezTo>
                <a:cubicBezTo>
                  <a:pt x="250" y="762"/>
                  <a:pt x="251" y="762"/>
                  <a:pt x="252" y="762"/>
                </a:cubicBezTo>
                <a:cubicBezTo>
                  <a:pt x="253" y="764"/>
                  <a:pt x="255" y="764"/>
                  <a:pt x="257" y="765"/>
                </a:cubicBezTo>
                <a:cubicBezTo>
                  <a:pt x="258" y="764"/>
                  <a:pt x="259" y="765"/>
                  <a:pt x="259" y="766"/>
                </a:cubicBezTo>
                <a:cubicBezTo>
                  <a:pt x="260" y="767"/>
                  <a:pt x="261" y="766"/>
                  <a:pt x="262" y="767"/>
                </a:cubicBezTo>
                <a:cubicBezTo>
                  <a:pt x="263" y="768"/>
                  <a:pt x="264" y="768"/>
                  <a:pt x="264" y="770"/>
                </a:cubicBezTo>
                <a:cubicBezTo>
                  <a:pt x="265" y="770"/>
                  <a:pt x="266" y="770"/>
                  <a:pt x="266" y="770"/>
                </a:cubicBezTo>
                <a:cubicBezTo>
                  <a:pt x="267" y="769"/>
                  <a:pt x="269" y="770"/>
                  <a:pt x="270" y="770"/>
                </a:cubicBezTo>
                <a:cubicBezTo>
                  <a:pt x="271" y="770"/>
                  <a:pt x="271" y="770"/>
                  <a:pt x="271" y="770"/>
                </a:cubicBezTo>
                <a:cubicBezTo>
                  <a:pt x="271" y="771"/>
                  <a:pt x="273" y="770"/>
                  <a:pt x="273" y="771"/>
                </a:cubicBezTo>
                <a:cubicBezTo>
                  <a:pt x="274" y="771"/>
                  <a:pt x="275" y="771"/>
                  <a:pt x="275" y="772"/>
                </a:cubicBezTo>
                <a:cubicBezTo>
                  <a:pt x="276" y="772"/>
                  <a:pt x="276" y="772"/>
                  <a:pt x="276" y="772"/>
                </a:cubicBezTo>
                <a:cubicBezTo>
                  <a:pt x="278" y="772"/>
                  <a:pt x="279" y="773"/>
                  <a:pt x="280" y="774"/>
                </a:cubicBezTo>
                <a:cubicBezTo>
                  <a:pt x="280" y="774"/>
                  <a:pt x="281" y="774"/>
                  <a:pt x="281" y="774"/>
                </a:cubicBezTo>
                <a:cubicBezTo>
                  <a:pt x="284" y="774"/>
                  <a:pt x="284" y="774"/>
                  <a:pt x="288" y="776"/>
                </a:cubicBezTo>
                <a:cubicBezTo>
                  <a:pt x="289" y="776"/>
                  <a:pt x="289" y="777"/>
                  <a:pt x="291" y="777"/>
                </a:cubicBezTo>
                <a:cubicBezTo>
                  <a:pt x="292" y="777"/>
                  <a:pt x="292" y="778"/>
                  <a:pt x="293" y="778"/>
                </a:cubicBezTo>
                <a:cubicBezTo>
                  <a:pt x="294" y="778"/>
                  <a:pt x="295" y="779"/>
                  <a:pt x="296" y="779"/>
                </a:cubicBezTo>
                <a:cubicBezTo>
                  <a:pt x="297" y="778"/>
                  <a:pt x="297" y="780"/>
                  <a:pt x="298" y="780"/>
                </a:cubicBezTo>
                <a:cubicBezTo>
                  <a:pt x="300" y="780"/>
                  <a:pt x="300" y="780"/>
                  <a:pt x="301" y="781"/>
                </a:cubicBezTo>
                <a:cubicBezTo>
                  <a:pt x="301" y="782"/>
                  <a:pt x="301" y="782"/>
                  <a:pt x="300" y="782"/>
                </a:cubicBezTo>
                <a:cubicBezTo>
                  <a:pt x="302" y="784"/>
                  <a:pt x="302" y="781"/>
                  <a:pt x="303" y="782"/>
                </a:cubicBezTo>
                <a:cubicBezTo>
                  <a:pt x="304" y="782"/>
                  <a:pt x="306" y="782"/>
                  <a:pt x="306" y="782"/>
                </a:cubicBezTo>
                <a:cubicBezTo>
                  <a:pt x="307" y="782"/>
                  <a:pt x="307" y="784"/>
                  <a:pt x="308" y="784"/>
                </a:cubicBezTo>
                <a:cubicBezTo>
                  <a:pt x="309" y="783"/>
                  <a:pt x="310" y="784"/>
                  <a:pt x="310" y="784"/>
                </a:cubicBezTo>
                <a:cubicBezTo>
                  <a:pt x="311" y="785"/>
                  <a:pt x="312" y="785"/>
                  <a:pt x="312" y="785"/>
                </a:cubicBezTo>
                <a:cubicBezTo>
                  <a:pt x="313" y="785"/>
                  <a:pt x="313" y="785"/>
                  <a:pt x="313" y="786"/>
                </a:cubicBezTo>
                <a:cubicBezTo>
                  <a:pt x="313" y="785"/>
                  <a:pt x="314" y="785"/>
                  <a:pt x="314" y="785"/>
                </a:cubicBezTo>
                <a:cubicBezTo>
                  <a:pt x="315" y="785"/>
                  <a:pt x="315" y="786"/>
                  <a:pt x="316" y="785"/>
                </a:cubicBezTo>
                <a:cubicBezTo>
                  <a:pt x="318" y="785"/>
                  <a:pt x="319" y="785"/>
                  <a:pt x="322" y="786"/>
                </a:cubicBezTo>
                <a:cubicBezTo>
                  <a:pt x="323" y="786"/>
                  <a:pt x="324" y="788"/>
                  <a:pt x="326" y="787"/>
                </a:cubicBezTo>
                <a:cubicBezTo>
                  <a:pt x="328" y="787"/>
                  <a:pt x="328" y="788"/>
                  <a:pt x="329" y="789"/>
                </a:cubicBezTo>
                <a:cubicBezTo>
                  <a:pt x="330" y="789"/>
                  <a:pt x="330" y="789"/>
                  <a:pt x="331" y="789"/>
                </a:cubicBezTo>
                <a:cubicBezTo>
                  <a:pt x="332" y="788"/>
                  <a:pt x="332" y="789"/>
                  <a:pt x="332" y="789"/>
                </a:cubicBezTo>
                <a:cubicBezTo>
                  <a:pt x="333" y="789"/>
                  <a:pt x="335" y="789"/>
                  <a:pt x="336" y="789"/>
                </a:cubicBezTo>
                <a:cubicBezTo>
                  <a:pt x="336" y="790"/>
                  <a:pt x="336" y="790"/>
                  <a:pt x="336" y="790"/>
                </a:cubicBezTo>
                <a:cubicBezTo>
                  <a:pt x="336" y="791"/>
                  <a:pt x="336" y="790"/>
                  <a:pt x="336" y="790"/>
                </a:cubicBezTo>
                <a:cubicBezTo>
                  <a:pt x="336" y="790"/>
                  <a:pt x="336" y="790"/>
                  <a:pt x="336" y="790"/>
                </a:cubicBezTo>
                <a:cubicBezTo>
                  <a:pt x="336" y="790"/>
                  <a:pt x="335" y="791"/>
                  <a:pt x="336" y="791"/>
                </a:cubicBezTo>
                <a:cubicBezTo>
                  <a:pt x="336" y="791"/>
                  <a:pt x="336" y="791"/>
                  <a:pt x="336" y="790"/>
                </a:cubicBezTo>
                <a:cubicBezTo>
                  <a:pt x="337" y="790"/>
                  <a:pt x="337" y="790"/>
                  <a:pt x="338" y="790"/>
                </a:cubicBezTo>
                <a:cubicBezTo>
                  <a:pt x="339" y="790"/>
                  <a:pt x="341" y="790"/>
                  <a:pt x="342" y="791"/>
                </a:cubicBezTo>
                <a:cubicBezTo>
                  <a:pt x="343" y="791"/>
                  <a:pt x="344" y="791"/>
                  <a:pt x="346" y="791"/>
                </a:cubicBezTo>
                <a:cubicBezTo>
                  <a:pt x="345" y="792"/>
                  <a:pt x="345" y="792"/>
                  <a:pt x="345" y="793"/>
                </a:cubicBezTo>
                <a:cubicBezTo>
                  <a:pt x="347" y="793"/>
                  <a:pt x="347" y="793"/>
                  <a:pt x="349" y="793"/>
                </a:cubicBezTo>
                <a:cubicBezTo>
                  <a:pt x="350" y="792"/>
                  <a:pt x="351" y="792"/>
                  <a:pt x="352" y="793"/>
                </a:cubicBezTo>
                <a:cubicBezTo>
                  <a:pt x="352" y="793"/>
                  <a:pt x="353" y="792"/>
                  <a:pt x="354" y="793"/>
                </a:cubicBezTo>
                <a:cubicBezTo>
                  <a:pt x="355" y="793"/>
                  <a:pt x="356" y="794"/>
                  <a:pt x="358" y="794"/>
                </a:cubicBezTo>
                <a:cubicBezTo>
                  <a:pt x="359" y="794"/>
                  <a:pt x="360" y="794"/>
                  <a:pt x="361" y="794"/>
                </a:cubicBezTo>
                <a:cubicBezTo>
                  <a:pt x="362" y="794"/>
                  <a:pt x="362" y="794"/>
                  <a:pt x="363" y="795"/>
                </a:cubicBezTo>
                <a:cubicBezTo>
                  <a:pt x="364" y="795"/>
                  <a:pt x="365" y="795"/>
                  <a:pt x="366" y="795"/>
                </a:cubicBezTo>
                <a:cubicBezTo>
                  <a:pt x="367" y="796"/>
                  <a:pt x="369" y="796"/>
                  <a:pt x="371" y="796"/>
                </a:cubicBezTo>
                <a:cubicBezTo>
                  <a:pt x="371" y="796"/>
                  <a:pt x="372" y="796"/>
                  <a:pt x="372" y="797"/>
                </a:cubicBezTo>
                <a:cubicBezTo>
                  <a:pt x="373" y="797"/>
                  <a:pt x="373" y="797"/>
                  <a:pt x="373" y="796"/>
                </a:cubicBezTo>
                <a:cubicBezTo>
                  <a:pt x="374" y="796"/>
                  <a:pt x="375" y="796"/>
                  <a:pt x="376" y="796"/>
                </a:cubicBezTo>
                <a:cubicBezTo>
                  <a:pt x="376" y="797"/>
                  <a:pt x="377" y="797"/>
                  <a:pt x="379" y="797"/>
                </a:cubicBezTo>
                <a:cubicBezTo>
                  <a:pt x="382" y="797"/>
                  <a:pt x="385" y="797"/>
                  <a:pt x="388" y="797"/>
                </a:cubicBezTo>
                <a:cubicBezTo>
                  <a:pt x="388" y="797"/>
                  <a:pt x="389" y="796"/>
                  <a:pt x="389" y="796"/>
                </a:cubicBezTo>
                <a:cubicBezTo>
                  <a:pt x="390" y="797"/>
                  <a:pt x="391" y="797"/>
                  <a:pt x="392" y="796"/>
                </a:cubicBezTo>
                <a:cubicBezTo>
                  <a:pt x="392" y="796"/>
                  <a:pt x="392" y="797"/>
                  <a:pt x="393" y="797"/>
                </a:cubicBezTo>
                <a:cubicBezTo>
                  <a:pt x="395" y="797"/>
                  <a:pt x="396" y="797"/>
                  <a:pt x="398" y="797"/>
                </a:cubicBezTo>
                <a:cubicBezTo>
                  <a:pt x="400" y="797"/>
                  <a:pt x="401" y="796"/>
                  <a:pt x="402" y="798"/>
                </a:cubicBezTo>
                <a:cubicBezTo>
                  <a:pt x="403" y="798"/>
                  <a:pt x="405" y="798"/>
                  <a:pt x="406" y="797"/>
                </a:cubicBezTo>
                <a:cubicBezTo>
                  <a:pt x="406" y="797"/>
                  <a:pt x="407" y="797"/>
                  <a:pt x="408" y="797"/>
                </a:cubicBezTo>
                <a:cubicBezTo>
                  <a:pt x="411" y="797"/>
                  <a:pt x="415" y="797"/>
                  <a:pt x="419" y="797"/>
                </a:cubicBezTo>
                <a:cubicBezTo>
                  <a:pt x="421" y="797"/>
                  <a:pt x="423" y="798"/>
                  <a:pt x="425" y="796"/>
                </a:cubicBezTo>
                <a:cubicBezTo>
                  <a:pt x="427" y="796"/>
                  <a:pt x="429" y="796"/>
                  <a:pt x="431" y="796"/>
                </a:cubicBezTo>
                <a:cubicBezTo>
                  <a:pt x="431" y="796"/>
                  <a:pt x="432" y="797"/>
                  <a:pt x="433" y="797"/>
                </a:cubicBezTo>
                <a:cubicBezTo>
                  <a:pt x="433" y="796"/>
                  <a:pt x="434" y="796"/>
                  <a:pt x="434" y="797"/>
                </a:cubicBezTo>
                <a:cubicBezTo>
                  <a:pt x="435" y="797"/>
                  <a:pt x="436" y="797"/>
                  <a:pt x="436" y="798"/>
                </a:cubicBezTo>
                <a:cubicBezTo>
                  <a:pt x="436" y="798"/>
                  <a:pt x="437" y="798"/>
                  <a:pt x="437" y="798"/>
                </a:cubicBezTo>
                <a:cubicBezTo>
                  <a:pt x="438" y="798"/>
                  <a:pt x="438" y="797"/>
                  <a:pt x="439" y="796"/>
                </a:cubicBezTo>
                <a:cubicBezTo>
                  <a:pt x="439" y="796"/>
                  <a:pt x="440" y="796"/>
                  <a:pt x="440" y="796"/>
                </a:cubicBezTo>
                <a:cubicBezTo>
                  <a:pt x="441" y="796"/>
                  <a:pt x="443" y="796"/>
                  <a:pt x="444" y="795"/>
                </a:cubicBezTo>
                <a:cubicBezTo>
                  <a:pt x="444" y="795"/>
                  <a:pt x="444" y="795"/>
                  <a:pt x="445" y="795"/>
                </a:cubicBezTo>
                <a:cubicBezTo>
                  <a:pt x="445" y="795"/>
                  <a:pt x="446" y="795"/>
                  <a:pt x="446" y="796"/>
                </a:cubicBezTo>
                <a:cubicBezTo>
                  <a:pt x="446" y="796"/>
                  <a:pt x="446" y="796"/>
                  <a:pt x="446" y="797"/>
                </a:cubicBezTo>
                <a:cubicBezTo>
                  <a:pt x="446" y="797"/>
                  <a:pt x="446" y="797"/>
                  <a:pt x="446" y="797"/>
                </a:cubicBezTo>
                <a:cubicBezTo>
                  <a:pt x="446" y="797"/>
                  <a:pt x="446" y="797"/>
                  <a:pt x="446" y="797"/>
                </a:cubicBezTo>
                <a:cubicBezTo>
                  <a:pt x="445" y="797"/>
                  <a:pt x="445" y="798"/>
                  <a:pt x="445" y="798"/>
                </a:cubicBezTo>
                <a:cubicBezTo>
                  <a:pt x="445" y="798"/>
                  <a:pt x="446" y="798"/>
                  <a:pt x="446" y="799"/>
                </a:cubicBezTo>
                <a:cubicBezTo>
                  <a:pt x="446" y="799"/>
                  <a:pt x="446" y="798"/>
                  <a:pt x="446" y="798"/>
                </a:cubicBezTo>
                <a:cubicBezTo>
                  <a:pt x="446" y="798"/>
                  <a:pt x="446" y="798"/>
                  <a:pt x="446" y="797"/>
                </a:cubicBezTo>
                <a:cubicBezTo>
                  <a:pt x="447" y="797"/>
                  <a:pt x="447" y="797"/>
                  <a:pt x="447" y="797"/>
                </a:cubicBezTo>
                <a:cubicBezTo>
                  <a:pt x="448" y="797"/>
                  <a:pt x="448" y="798"/>
                  <a:pt x="449" y="798"/>
                </a:cubicBezTo>
                <a:cubicBezTo>
                  <a:pt x="450" y="798"/>
                  <a:pt x="450" y="798"/>
                  <a:pt x="450" y="798"/>
                </a:cubicBezTo>
                <a:cubicBezTo>
                  <a:pt x="449" y="798"/>
                  <a:pt x="449" y="798"/>
                  <a:pt x="449" y="798"/>
                </a:cubicBezTo>
                <a:cubicBezTo>
                  <a:pt x="448" y="798"/>
                  <a:pt x="448" y="798"/>
                  <a:pt x="448" y="798"/>
                </a:cubicBezTo>
                <a:cubicBezTo>
                  <a:pt x="448" y="798"/>
                  <a:pt x="448" y="799"/>
                  <a:pt x="449" y="799"/>
                </a:cubicBezTo>
                <a:cubicBezTo>
                  <a:pt x="449" y="799"/>
                  <a:pt x="450" y="799"/>
                  <a:pt x="449" y="798"/>
                </a:cubicBezTo>
                <a:cubicBezTo>
                  <a:pt x="448" y="797"/>
                  <a:pt x="448" y="796"/>
                  <a:pt x="447" y="795"/>
                </a:cubicBezTo>
                <a:cubicBezTo>
                  <a:pt x="448" y="795"/>
                  <a:pt x="448" y="795"/>
                  <a:pt x="449" y="794"/>
                </a:cubicBezTo>
                <a:cubicBezTo>
                  <a:pt x="449" y="794"/>
                  <a:pt x="449" y="795"/>
                  <a:pt x="450" y="795"/>
                </a:cubicBezTo>
                <a:cubicBezTo>
                  <a:pt x="450" y="795"/>
                  <a:pt x="450" y="794"/>
                  <a:pt x="451" y="794"/>
                </a:cubicBezTo>
                <a:cubicBezTo>
                  <a:pt x="452" y="794"/>
                  <a:pt x="453" y="794"/>
                  <a:pt x="455" y="793"/>
                </a:cubicBezTo>
                <a:cubicBezTo>
                  <a:pt x="456" y="792"/>
                  <a:pt x="458" y="794"/>
                  <a:pt x="459" y="792"/>
                </a:cubicBezTo>
                <a:cubicBezTo>
                  <a:pt x="461" y="792"/>
                  <a:pt x="462" y="792"/>
                  <a:pt x="464" y="792"/>
                </a:cubicBezTo>
                <a:cubicBezTo>
                  <a:pt x="465" y="792"/>
                  <a:pt x="465" y="792"/>
                  <a:pt x="466" y="791"/>
                </a:cubicBezTo>
                <a:cubicBezTo>
                  <a:pt x="466" y="791"/>
                  <a:pt x="467" y="791"/>
                  <a:pt x="467" y="791"/>
                </a:cubicBezTo>
                <a:cubicBezTo>
                  <a:pt x="467" y="792"/>
                  <a:pt x="468" y="792"/>
                  <a:pt x="468" y="792"/>
                </a:cubicBezTo>
                <a:cubicBezTo>
                  <a:pt x="470" y="791"/>
                  <a:pt x="471" y="790"/>
                  <a:pt x="473" y="790"/>
                </a:cubicBezTo>
                <a:cubicBezTo>
                  <a:pt x="474" y="791"/>
                  <a:pt x="475" y="789"/>
                  <a:pt x="476" y="789"/>
                </a:cubicBezTo>
                <a:cubicBezTo>
                  <a:pt x="478" y="789"/>
                  <a:pt x="479" y="789"/>
                  <a:pt x="480" y="789"/>
                </a:cubicBezTo>
                <a:cubicBezTo>
                  <a:pt x="481" y="788"/>
                  <a:pt x="482" y="788"/>
                  <a:pt x="484" y="788"/>
                </a:cubicBezTo>
                <a:cubicBezTo>
                  <a:pt x="484" y="788"/>
                  <a:pt x="484" y="789"/>
                  <a:pt x="485" y="789"/>
                </a:cubicBezTo>
                <a:cubicBezTo>
                  <a:pt x="485" y="789"/>
                  <a:pt x="486" y="788"/>
                  <a:pt x="486" y="787"/>
                </a:cubicBezTo>
                <a:cubicBezTo>
                  <a:pt x="489" y="787"/>
                  <a:pt x="489" y="787"/>
                  <a:pt x="489" y="787"/>
                </a:cubicBezTo>
                <a:cubicBezTo>
                  <a:pt x="490" y="788"/>
                  <a:pt x="490" y="788"/>
                  <a:pt x="491" y="788"/>
                </a:cubicBezTo>
                <a:cubicBezTo>
                  <a:pt x="491" y="788"/>
                  <a:pt x="491" y="787"/>
                  <a:pt x="491" y="786"/>
                </a:cubicBezTo>
                <a:cubicBezTo>
                  <a:pt x="495" y="786"/>
                  <a:pt x="495" y="786"/>
                  <a:pt x="495" y="786"/>
                </a:cubicBezTo>
                <a:cubicBezTo>
                  <a:pt x="497" y="785"/>
                  <a:pt x="499" y="786"/>
                  <a:pt x="501" y="786"/>
                </a:cubicBezTo>
                <a:cubicBezTo>
                  <a:pt x="501" y="785"/>
                  <a:pt x="502" y="785"/>
                  <a:pt x="502" y="785"/>
                </a:cubicBezTo>
                <a:cubicBezTo>
                  <a:pt x="504" y="784"/>
                  <a:pt x="505" y="784"/>
                  <a:pt x="506" y="785"/>
                </a:cubicBezTo>
                <a:cubicBezTo>
                  <a:pt x="507" y="786"/>
                  <a:pt x="508" y="786"/>
                  <a:pt x="509" y="786"/>
                </a:cubicBezTo>
                <a:cubicBezTo>
                  <a:pt x="509" y="787"/>
                  <a:pt x="509" y="786"/>
                  <a:pt x="510" y="786"/>
                </a:cubicBezTo>
                <a:cubicBezTo>
                  <a:pt x="509" y="785"/>
                  <a:pt x="508" y="784"/>
                  <a:pt x="506" y="785"/>
                </a:cubicBezTo>
                <a:cubicBezTo>
                  <a:pt x="507" y="784"/>
                  <a:pt x="508" y="784"/>
                  <a:pt x="508" y="784"/>
                </a:cubicBezTo>
                <a:cubicBezTo>
                  <a:pt x="509" y="784"/>
                  <a:pt x="510" y="783"/>
                  <a:pt x="511" y="784"/>
                </a:cubicBezTo>
                <a:cubicBezTo>
                  <a:pt x="512" y="784"/>
                  <a:pt x="513" y="782"/>
                  <a:pt x="514" y="783"/>
                </a:cubicBezTo>
                <a:cubicBezTo>
                  <a:pt x="516" y="783"/>
                  <a:pt x="517" y="781"/>
                  <a:pt x="518" y="782"/>
                </a:cubicBezTo>
                <a:cubicBezTo>
                  <a:pt x="518" y="780"/>
                  <a:pt x="520" y="781"/>
                  <a:pt x="521" y="780"/>
                </a:cubicBezTo>
                <a:cubicBezTo>
                  <a:pt x="522" y="780"/>
                  <a:pt x="523" y="779"/>
                  <a:pt x="524" y="779"/>
                </a:cubicBezTo>
                <a:cubicBezTo>
                  <a:pt x="525" y="779"/>
                  <a:pt x="525" y="780"/>
                  <a:pt x="526" y="780"/>
                </a:cubicBezTo>
                <a:cubicBezTo>
                  <a:pt x="527" y="780"/>
                  <a:pt x="528" y="778"/>
                  <a:pt x="529" y="778"/>
                </a:cubicBezTo>
                <a:cubicBezTo>
                  <a:pt x="529" y="777"/>
                  <a:pt x="532" y="776"/>
                  <a:pt x="532" y="776"/>
                </a:cubicBezTo>
                <a:cubicBezTo>
                  <a:pt x="534" y="777"/>
                  <a:pt x="535" y="776"/>
                  <a:pt x="536" y="775"/>
                </a:cubicBezTo>
                <a:cubicBezTo>
                  <a:pt x="538" y="774"/>
                  <a:pt x="540" y="773"/>
                  <a:pt x="543" y="773"/>
                </a:cubicBezTo>
                <a:cubicBezTo>
                  <a:pt x="544" y="773"/>
                  <a:pt x="545" y="773"/>
                  <a:pt x="546" y="773"/>
                </a:cubicBezTo>
                <a:cubicBezTo>
                  <a:pt x="546" y="773"/>
                  <a:pt x="547" y="773"/>
                  <a:pt x="547" y="773"/>
                </a:cubicBezTo>
                <a:cubicBezTo>
                  <a:pt x="547" y="773"/>
                  <a:pt x="547" y="772"/>
                  <a:pt x="547" y="772"/>
                </a:cubicBezTo>
                <a:cubicBezTo>
                  <a:pt x="547" y="771"/>
                  <a:pt x="547" y="770"/>
                  <a:pt x="548" y="770"/>
                </a:cubicBezTo>
                <a:cubicBezTo>
                  <a:pt x="549" y="770"/>
                  <a:pt x="549" y="769"/>
                  <a:pt x="550" y="769"/>
                </a:cubicBezTo>
                <a:cubicBezTo>
                  <a:pt x="551" y="770"/>
                  <a:pt x="552" y="769"/>
                  <a:pt x="552" y="769"/>
                </a:cubicBezTo>
                <a:cubicBezTo>
                  <a:pt x="552" y="769"/>
                  <a:pt x="553" y="769"/>
                  <a:pt x="553" y="769"/>
                </a:cubicBezTo>
                <a:cubicBezTo>
                  <a:pt x="554" y="769"/>
                  <a:pt x="554" y="768"/>
                  <a:pt x="555" y="768"/>
                </a:cubicBezTo>
                <a:cubicBezTo>
                  <a:pt x="556" y="768"/>
                  <a:pt x="556" y="767"/>
                  <a:pt x="557" y="768"/>
                </a:cubicBezTo>
                <a:cubicBezTo>
                  <a:pt x="559" y="768"/>
                  <a:pt x="560" y="768"/>
                  <a:pt x="561" y="767"/>
                </a:cubicBezTo>
                <a:cubicBezTo>
                  <a:pt x="562" y="766"/>
                  <a:pt x="564" y="767"/>
                  <a:pt x="565" y="766"/>
                </a:cubicBezTo>
                <a:cubicBezTo>
                  <a:pt x="566" y="766"/>
                  <a:pt x="566" y="766"/>
                  <a:pt x="567" y="765"/>
                </a:cubicBezTo>
                <a:cubicBezTo>
                  <a:pt x="567" y="764"/>
                  <a:pt x="567" y="764"/>
                  <a:pt x="567" y="764"/>
                </a:cubicBezTo>
                <a:cubicBezTo>
                  <a:pt x="568" y="764"/>
                  <a:pt x="569" y="765"/>
                  <a:pt x="570" y="765"/>
                </a:cubicBezTo>
                <a:cubicBezTo>
                  <a:pt x="570" y="765"/>
                  <a:pt x="570" y="765"/>
                  <a:pt x="570" y="765"/>
                </a:cubicBezTo>
                <a:cubicBezTo>
                  <a:pt x="571" y="765"/>
                  <a:pt x="571" y="767"/>
                  <a:pt x="572" y="767"/>
                </a:cubicBezTo>
                <a:cubicBezTo>
                  <a:pt x="572" y="767"/>
                  <a:pt x="572" y="767"/>
                  <a:pt x="572" y="767"/>
                </a:cubicBezTo>
                <a:cubicBezTo>
                  <a:pt x="573" y="767"/>
                  <a:pt x="574" y="766"/>
                  <a:pt x="573" y="765"/>
                </a:cubicBezTo>
                <a:cubicBezTo>
                  <a:pt x="573" y="764"/>
                  <a:pt x="572" y="765"/>
                  <a:pt x="572" y="765"/>
                </a:cubicBezTo>
                <a:cubicBezTo>
                  <a:pt x="571" y="765"/>
                  <a:pt x="570" y="765"/>
                  <a:pt x="570" y="765"/>
                </a:cubicBezTo>
                <a:cubicBezTo>
                  <a:pt x="570" y="764"/>
                  <a:pt x="570" y="764"/>
                  <a:pt x="570" y="764"/>
                </a:cubicBezTo>
                <a:cubicBezTo>
                  <a:pt x="571" y="764"/>
                  <a:pt x="571" y="764"/>
                  <a:pt x="572" y="764"/>
                </a:cubicBezTo>
                <a:cubicBezTo>
                  <a:pt x="573" y="764"/>
                  <a:pt x="574" y="763"/>
                  <a:pt x="574" y="762"/>
                </a:cubicBezTo>
                <a:cubicBezTo>
                  <a:pt x="574" y="762"/>
                  <a:pt x="573" y="762"/>
                  <a:pt x="574" y="761"/>
                </a:cubicBezTo>
                <a:cubicBezTo>
                  <a:pt x="574" y="761"/>
                  <a:pt x="574" y="761"/>
                  <a:pt x="574" y="761"/>
                </a:cubicBezTo>
                <a:cubicBezTo>
                  <a:pt x="576" y="760"/>
                  <a:pt x="577" y="760"/>
                  <a:pt x="578" y="759"/>
                </a:cubicBezTo>
                <a:cubicBezTo>
                  <a:pt x="579" y="759"/>
                  <a:pt x="580" y="759"/>
                  <a:pt x="581" y="759"/>
                </a:cubicBezTo>
                <a:cubicBezTo>
                  <a:pt x="582" y="758"/>
                  <a:pt x="583" y="758"/>
                  <a:pt x="583" y="757"/>
                </a:cubicBezTo>
                <a:cubicBezTo>
                  <a:pt x="583" y="757"/>
                  <a:pt x="583" y="756"/>
                  <a:pt x="584" y="756"/>
                </a:cubicBezTo>
                <a:cubicBezTo>
                  <a:pt x="585" y="756"/>
                  <a:pt x="586" y="756"/>
                  <a:pt x="586" y="757"/>
                </a:cubicBezTo>
                <a:cubicBezTo>
                  <a:pt x="587" y="756"/>
                  <a:pt x="587" y="754"/>
                  <a:pt x="589" y="754"/>
                </a:cubicBezTo>
                <a:cubicBezTo>
                  <a:pt x="589" y="754"/>
                  <a:pt x="589" y="754"/>
                  <a:pt x="590" y="753"/>
                </a:cubicBezTo>
                <a:cubicBezTo>
                  <a:pt x="590" y="753"/>
                  <a:pt x="590" y="753"/>
                  <a:pt x="590" y="753"/>
                </a:cubicBezTo>
                <a:cubicBezTo>
                  <a:pt x="590" y="753"/>
                  <a:pt x="590" y="753"/>
                  <a:pt x="590" y="753"/>
                </a:cubicBezTo>
                <a:cubicBezTo>
                  <a:pt x="591" y="753"/>
                  <a:pt x="592" y="751"/>
                  <a:pt x="593" y="750"/>
                </a:cubicBezTo>
                <a:cubicBezTo>
                  <a:pt x="594" y="750"/>
                  <a:pt x="594" y="750"/>
                  <a:pt x="595" y="749"/>
                </a:cubicBezTo>
                <a:cubicBezTo>
                  <a:pt x="595" y="749"/>
                  <a:pt x="596" y="749"/>
                  <a:pt x="596" y="749"/>
                </a:cubicBezTo>
                <a:cubicBezTo>
                  <a:pt x="597" y="749"/>
                  <a:pt x="597" y="749"/>
                  <a:pt x="597" y="749"/>
                </a:cubicBezTo>
                <a:cubicBezTo>
                  <a:pt x="597" y="749"/>
                  <a:pt x="598" y="748"/>
                  <a:pt x="599" y="748"/>
                </a:cubicBezTo>
                <a:cubicBezTo>
                  <a:pt x="599" y="747"/>
                  <a:pt x="600" y="747"/>
                  <a:pt x="601" y="746"/>
                </a:cubicBezTo>
                <a:cubicBezTo>
                  <a:pt x="601" y="744"/>
                  <a:pt x="602" y="745"/>
                  <a:pt x="603" y="745"/>
                </a:cubicBezTo>
                <a:cubicBezTo>
                  <a:pt x="604" y="744"/>
                  <a:pt x="605" y="744"/>
                  <a:pt x="606" y="743"/>
                </a:cubicBezTo>
                <a:cubicBezTo>
                  <a:pt x="607" y="742"/>
                  <a:pt x="607" y="742"/>
                  <a:pt x="609" y="742"/>
                </a:cubicBezTo>
                <a:cubicBezTo>
                  <a:pt x="609" y="743"/>
                  <a:pt x="610" y="743"/>
                  <a:pt x="611" y="743"/>
                </a:cubicBezTo>
                <a:cubicBezTo>
                  <a:pt x="611" y="743"/>
                  <a:pt x="611" y="742"/>
                  <a:pt x="611" y="742"/>
                </a:cubicBezTo>
                <a:cubicBezTo>
                  <a:pt x="610" y="742"/>
                  <a:pt x="610" y="741"/>
                  <a:pt x="611" y="741"/>
                </a:cubicBezTo>
                <a:cubicBezTo>
                  <a:pt x="611" y="740"/>
                  <a:pt x="611" y="740"/>
                  <a:pt x="611" y="740"/>
                </a:cubicBezTo>
                <a:cubicBezTo>
                  <a:pt x="613" y="739"/>
                  <a:pt x="614" y="739"/>
                  <a:pt x="617" y="741"/>
                </a:cubicBezTo>
                <a:cubicBezTo>
                  <a:pt x="617" y="741"/>
                  <a:pt x="617" y="742"/>
                  <a:pt x="617" y="743"/>
                </a:cubicBezTo>
                <a:cubicBezTo>
                  <a:pt x="616" y="743"/>
                  <a:pt x="616" y="743"/>
                  <a:pt x="617" y="744"/>
                </a:cubicBezTo>
                <a:cubicBezTo>
                  <a:pt x="617" y="744"/>
                  <a:pt x="617" y="744"/>
                  <a:pt x="618" y="743"/>
                </a:cubicBezTo>
                <a:cubicBezTo>
                  <a:pt x="618" y="743"/>
                  <a:pt x="618" y="743"/>
                  <a:pt x="619" y="743"/>
                </a:cubicBezTo>
                <a:cubicBezTo>
                  <a:pt x="619" y="743"/>
                  <a:pt x="619" y="744"/>
                  <a:pt x="620" y="744"/>
                </a:cubicBezTo>
                <a:cubicBezTo>
                  <a:pt x="620" y="744"/>
                  <a:pt x="620" y="745"/>
                  <a:pt x="621" y="745"/>
                </a:cubicBezTo>
                <a:cubicBezTo>
                  <a:pt x="621" y="745"/>
                  <a:pt x="623" y="747"/>
                  <a:pt x="623" y="747"/>
                </a:cubicBezTo>
                <a:cubicBezTo>
                  <a:pt x="623" y="746"/>
                  <a:pt x="624" y="746"/>
                  <a:pt x="624" y="746"/>
                </a:cubicBezTo>
                <a:cubicBezTo>
                  <a:pt x="624" y="745"/>
                  <a:pt x="623" y="745"/>
                  <a:pt x="623" y="745"/>
                </a:cubicBezTo>
                <a:cubicBezTo>
                  <a:pt x="622" y="745"/>
                  <a:pt x="622" y="745"/>
                  <a:pt x="621" y="745"/>
                </a:cubicBezTo>
                <a:cubicBezTo>
                  <a:pt x="621" y="744"/>
                  <a:pt x="621" y="744"/>
                  <a:pt x="620" y="744"/>
                </a:cubicBezTo>
                <a:cubicBezTo>
                  <a:pt x="620" y="743"/>
                  <a:pt x="620" y="743"/>
                  <a:pt x="619" y="743"/>
                </a:cubicBezTo>
                <a:cubicBezTo>
                  <a:pt x="619" y="742"/>
                  <a:pt x="620" y="742"/>
                  <a:pt x="620" y="741"/>
                </a:cubicBezTo>
                <a:cubicBezTo>
                  <a:pt x="619" y="740"/>
                  <a:pt x="618" y="740"/>
                  <a:pt x="618" y="738"/>
                </a:cubicBezTo>
                <a:cubicBezTo>
                  <a:pt x="618" y="737"/>
                  <a:pt x="618" y="738"/>
                  <a:pt x="618" y="738"/>
                </a:cubicBezTo>
                <a:cubicBezTo>
                  <a:pt x="618" y="738"/>
                  <a:pt x="618" y="738"/>
                  <a:pt x="618" y="738"/>
                </a:cubicBezTo>
                <a:cubicBezTo>
                  <a:pt x="618" y="738"/>
                  <a:pt x="618" y="738"/>
                  <a:pt x="618" y="738"/>
                </a:cubicBezTo>
                <a:cubicBezTo>
                  <a:pt x="619" y="738"/>
                  <a:pt x="619" y="738"/>
                  <a:pt x="619" y="738"/>
                </a:cubicBezTo>
                <a:cubicBezTo>
                  <a:pt x="619" y="737"/>
                  <a:pt x="619" y="737"/>
                  <a:pt x="618" y="738"/>
                </a:cubicBezTo>
                <a:cubicBezTo>
                  <a:pt x="617" y="738"/>
                  <a:pt x="616" y="738"/>
                  <a:pt x="614" y="738"/>
                </a:cubicBezTo>
                <a:cubicBezTo>
                  <a:pt x="614" y="738"/>
                  <a:pt x="615" y="737"/>
                  <a:pt x="615" y="737"/>
                </a:cubicBezTo>
                <a:cubicBezTo>
                  <a:pt x="615" y="736"/>
                  <a:pt x="617" y="736"/>
                  <a:pt x="618" y="736"/>
                </a:cubicBezTo>
                <a:cubicBezTo>
                  <a:pt x="619" y="736"/>
                  <a:pt x="619" y="734"/>
                  <a:pt x="620" y="734"/>
                </a:cubicBezTo>
                <a:cubicBezTo>
                  <a:pt x="621" y="734"/>
                  <a:pt x="622" y="734"/>
                  <a:pt x="623" y="733"/>
                </a:cubicBezTo>
                <a:cubicBezTo>
                  <a:pt x="623" y="733"/>
                  <a:pt x="623" y="734"/>
                  <a:pt x="624" y="734"/>
                </a:cubicBezTo>
                <a:cubicBezTo>
                  <a:pt x="624" y="734"/>
                  <a:pt x="623" y="735"/>
                  <a:pt x="623" y="735"/>
                </a:cubicBezTo>
                <a:cubicBezTo>
                  <a:pt x="621" y="735"/>
                  <a:pt x="622" y="736"/>
                  <a:pt x="622" y="737"/>
                </a:cubicBezTo>
                <a:cubicBezTo>
                  <a:pt x="622" y="737"/>
                  <a:pt x="622" y="737"/>
                  <a:pt x="622" y="737"/>
                </a:cubicBezTo>
                <a:cubicBezTo>
                  <a:pt x="622" y="737"/>
                  <a:pt x="621" y="737"/>
                  <a:pt x="621" y="737"/>
                </a:cubicBezTo>
                <a:cubicBezTo>
                  <a:pt x="621" y="737"/>
                  <a:pt x="621" y="738"/>
                  <a:pt x="621" y="738"/>
                </a:cubicBezTo>
                <a:cubicBezTo>
                  <a:pt x="621" y="738"/>
                  <a:pt x="622" y="738"/>
                  <a:pt x="622" y="737"/>
                </a:cubicBezTo>
                <a:cubicBezTo>
                  <a:pt x="623" y="737"/>
                  <a:pt x="624" y="738"/>
                  <a:pt x="624" y="737"/>
                </a:cubicBezTo>
                <a:cubicBezTo>
                  <a:pt x="625" y="736"/>
                  <a:pt x="626" y="736"/>
                  <a:pt x="626" y="736"/>
                </a:cubicBezTo>
                <a:cubicBezTo>
                  <a:pt x="628" y="735"/>
                  <a:pt x="629" y="735"/>
                  <a:pt x="630" y="736"/>
                </a:cubicBezTo>
                <a:cubicBezTo>
                  <a:pt x="630" y="736"/>
                  <a:pt x="630" y="735"/>
                  <a:pt x="631" y="735"/>
                </a:cubicBezTo>
                <a:cubicBezTo>
                  <a:pt x="631" y="734"/>
                  <a:pt x="631" y="734"/>
                  <a:pt x="631" y="733"/>
                </a:cubicBezTo>
                <a:cubicBezTo>
                  <a:pt x="631" y="733"/>
                  <a:pt x="632" y="732"/>
                  <a:pt x="632" y="732"/>
                </a:cubicBezTo>
                <a:cubicBezTo>
                  <a:pt x="633" y="732"/>
                  <a:pt x="633" y="733"/>
                  <a:pt x="633" y="734"/>
                </a:cubicBezTo>
                <a:cubicBezTo>
                  <a:pt x="633" y="733"/>
                  <a:pt x="633" y="733"/>
                  <a:pt x="633" y="733"/>
                </a:cubicBezTo>
                <a:cubicBezTo>
                  <a:pt x="633" y="733"/>
                  <a:pt x="633" y="733"/>
                  <a:pt x="633" y="733"/>
                </a:cubicBezTo>
                <a:cubicBezTo>
                  <a:pt x="632" y="734"/>
                  <a:pt x="632" y="734"/>
                  <a:pt x="633" y="734"/>
                </a:cubicBezTo>
                <a:cubicBezTo>
                  <a:pt x="633" y="734"/>
                  <a:pt x="633" y="734"/>
                  <a:pt x="633" y="734"/>
                </a:cubicBezTo>
                <a:cubicBezTo>
                  <a:pt x="634" y="733"/>
                  <a:pt x="636" y="733"/>
                  <a:pt x="636" y="734"/>
                </a:cubicBezTo>
                <a:cubicBezTo>
                  <a:pt x="637" y="734"/>
                  <a:pt x="637" y="734"/>
                  <a:pt x="637" y="734"/>
                </a:cubicBezTo>
                <a:cubicBezTo>
                  <a:pt x="637" y="733"/>
                  <a:pt x="637" y="733"/>
                  <a:pt x="637" y="733"/>
                </a:cubicBezTo>
                <a:cubicBezTo>
                  <a:pt x="638" y="732"/>
                  <a:pt x="639" y="733"/>
                  <a:pt x="640" y="732"/>
                </a:cubicBezTo>
                <a:cubicBezTo>
                  <a:pt x="641" y="732"/>
                  <a:pt x="641" y="732"/>
                  <a:pt x="641" y="731"/>
                </a:cubicBezTo>
                <a:cubicBezTo>
                  <a:pt x="641" y="732"/>
                  <a:pt x="642" y="731"/>
                  <a:pt x="642" y="731"/>
                </a:cubicBezTo>
                <a:cubicBezTo>
                  <a:pt x="642" y="730"/>
                  <a:pt x="641" y="730"/>
                  <a:pt x="641" y="729"/>
                </a:cubicBezTo>
                <a:cubicBezTo>
                  <a:pt x="642" y="729"/>
                  <a:pt x="643" y="728"/>
                  <a:pt x="644" y="727"/>
                </a:cubicBezTo>
                <a:cubicBezTo>
                  <a:pt x="643" y="726"/>
                  <a:pt x="641" y="726"/>
                  <a:pt x="640" y="726"/>
                </a:cubicBezTo>
                <a:cubicBezTo>
                  <a:pt x="640" y="722"/>
                  <a:pt x="640" y="722"/>
                  <a:pt x="640" y="722"/>
                </a:cubicBezTo>
                <a:cubicBezTo>
                  <a:pt x="640" y="722"/>
                  <a:pt x="641" y="722"/>
                  <a:pt x="642" y="722"/>
                </a:cubicBezTo>
                <a:cubicBezTo>
                  <a:pt x="642" y="721"/>
                  <a:pt x="641" y="720"/>
                  <a:pt x="643" y="720"/>
                </a:cubicBezTo>
                <a:cubicBezTo>
                  <a:pt x="643" y="720"/>
                  <a:pt x="644" y="719"/>
                  <a:pt x="645" y="719"/>
                </a:cubicBezTo>
                <a:cubicBezTo>
                  <a:pt x="646" y="719"/>
                  <a:pt x="645" y="718"/>
                  <a:pt x="646" y="718"/>
                </a:cubicBezTo>
                <a:cubicBezTo>
                  <a:pt x="646" y="718"/>
                  <a:pt x="646" y="718"/>
                  <a:pt x="646" y="717"/>
                </a:cubicBezTo>
                <a:cubicBezTo>
                  <a:pt x="647" y="719"/>
                  <a:pt x="648" y="717"/>
                  <a:pt x="648" y="717"/>
                </a:cubicBezTo>
                <a:cubicBezTo>
                  <a:pt x="647" y="715"/>
                  <a:pt x="647" y="715"/>
                  <a:pt x="648" y="714"/>
                </a:cubicBezTo>
                <a:cubicBezTo>
                  <a:pt x="649" y="714"/>
                  <a:pt x="649" y="712"/>
                  <a:pt x="650" y="711"/>
                </a:cubicBezTo>
                <a:cubicBezTo>
                  <a:pt x="651" y="710"/>
                  <a:pt x="653" y="710"/>
                  <a:pt x="654" y="709"/>
                </a:cubicBezTo>
                <a:cubicBezTo>
                  <a:pt x="654" y="709"/>
                  <a:pt x="655" y="709"/>
                  <a:pt x="655" y="708"/>
                </a:cubicBezTo>
                <a:cubicBezTo>
                  <a:pt x="655" y="707"/>
                  <a:pt x="655" y="707"/>
                  <a:pt x="655" y="707"/>
                </a:cubicBezTo>
                <a:cubicBezTo>
                  <a:pt x="658" y="704"/>
                  <a:pt x="658" y="704"/>
                  <a:pt x="659" y="702"/>
                </a:cubicBezTo>
                <a:cubicBezTo>
                  <a:pt x="659" y="702"/>
                  <a:pt x="661" y="699"/>
                  <a:pt x="661" y="698"/>
                </a:cubicBezTo>
                <a:cubicBezTo>
                  <a:pt x="664" y="698"/>
                  <a:pt x="664" y="698"/>
                  <a:pt x="665" y="699"/>
                </a:cubicBezTo>
                <a:cubicBezTo>
                  <a:pt x="667" y="699"/>
                  <a:pt x="667" y="698"/>
                  <a:pt x="668" y="697"/>
                </a:cubicBezTo>
                <a:cubicBezTo>
                  <a:pt x="668" y="697"/>
                  <a:pt x="669" y="696"/>
                  <a:pt x="669" y="695"/>
                </a:cubicBezTo>
                <a:cubicBezTo>
                  <a:pt x="669" y="695"/>
                  <a:pt x="669" y="695"/>
                  <a:pt x="670" y="695"/>
                </a:cubicBezTo>
                <a:cubicBezTo>
                  <a:pt x="671" y="695"/>
                  <a:pt x="671" y="694"/>
                  <a:pt x="672" y="693"/>
                </a:cubicBezTo>
                <a:cubicBezTo>
                  <a:pt x="672" y="692"/>
                  <a:pt x="673" y="691"/>
                  <a:pt x="674" y="690"/>
                </a:cubicBezTo>
                <a:cubicBezTo>
                  <a:pt x="674" y="690"/>
                  <a:pt x="675" y="690"/>
                  <a:pt x="675" y="690"/>
                </a:cubicBezTo>
                <a:cubicBezTo>
                  <a:pt x="676" y="690"/>
                  <a:pt x="676" y="688"/>
                  <a:pt x="676" y="688"/>
                </a:cubicBezTo>
                <a:cubicBezTo>
                  <a:pt x="677" y="688"/>
                  <a:pt x="677" y="688"/>
                  <a:pt x="679" y="688"/>
                </a:cubicBezTo>
                <a:cubicBezTo>
                  <a:pt x="679" y="687"/>
                  <a:pt x="680" y="686"/>
                  <a:pt x="681" y="685"/>
                </a:cubicBezTo>
                <a:cubicBezTo>
                  <a:pt x="682" y="685"/>
                  <a:pt x="682" y="684"/>
                  <a:pt x="683" y="683"/>
                </a:cubicBezTo>
                <a:cubicBezTo>
                  <a:pt x="684" y="682"/>
                  <a:pt x="685" y="680"/>
                  <a:pt x="687" y="680"/>
                </a:cubicBezTo>
                <a:cubicBezTo>
                  <a:pt x="687" y="680"/>
                  <a:pt x="687" y="679"/>
                  <a:pt x="688" y="678"/>
                </a:cubicBezTo>
                <a:cubicBezTo>
                  <a:pt x="689" y="677"/>
                  <a:pt x="691" y="675"/>
                  <a:pt x="693" y="674"/>
                </a:cubicBezTo>
                <a:cubicBezTo>
                  <a:pt x="693" y="674"/>
                  <a:pt x="694" y="673"/>
                  <a:pt x="694" y="673"/>
                </a:cubicBezTo>
                <a:cubicBezTo>
                  <a:pt x="694" y="671"/>
                  <a:pt x="694" y="670"/>
                  <a:pt x="696" y="670"/>
                </a:cubicBezTo>
                <a:cubicBezTo>
                  <a:pt x="697" y="669"/>
                  <a:pt x="698" y="669"/>
                  <a:pt x="698" y="668"/>
                </a:cubicBezTo>
                <a:cubicBezTo>
                  <a:pt x="698" y="667"/>
                  <a:pt x="699" y="667"/>
                  <a:pt x="700" y="667"/>
                </a:cubicBezTo>
                <a:cubicBezTo>
                  <a:pt x="700" y="667"/>
                  <a:pt x="700" y="667"/>
                  <a:pt x="700" y="667"/>
                </a:cubicBezTo>
                <a:cubicBezTo>
                  <a:pt x="700" y="667"/>
                  <a:pt x="700" y="667"/>
                  <a:pt x="700" y="667"/>
                </a:cubicBezTo>
                <a:cubicBezTo>
                  <a:pt x="700" y="667"/>
                  <a:pt x="700" y="667"/>
                  <a:pt x="700" y="667"/>
                </a:cubicBezTo>
                <a:cubicBezTo>
                  <a:pt x="700" y="668"/>
                  <a:pt x="700" y="668"/>
                  <a:pt x="700" y="668"/>
                </a:cubicBezTo>
                <a:cubicBezTo>
                  <a:pt x="700" y="668"/>
                  <a:pt x="700" y="668"/>
                  <a:pt x="700" y="667"/>
                </a:cubicBezTo>
                <a:cubicBezTo>
                  <a:pt x="700" y="666"/>
                  <a:pt x="701" y="666"/>
                  <a:pt x="701" y="665"/>
                </a:cubicBezTo>
                <a:cubicBezTo>
                  <a:pt x="701" y="665"/>
                  <a:pt x="701" y="664"/>
                  <a:pt x="701" y="664"/>
                </a:cubicBezTo>
                <a:cubicBezTo>
                  <a:pt x="701" y="663"/>
                  <a:pt x="701" y="662"/>
                  <a:pt x="703" y="662"/>
                </a:cubicBezTo>
                <a:cubicBezTo>
                  <a:pt x="703" y="661"/>
                  <a:pt x="704" y="661"/>
                  <a:pt x="704" y="660"/>
                </a:cubicBezTo>
                <a:cubicBezTo>
                  <a:pt x="705" y="659"/>
                  <a:pt x="705" y="659"/>
                  <a:pt x="706" y="658"/>
                </a:cubicBezTo>
                <a:cubicBezTo>
                  <a:pt x="707" y="658"/>
                  <a:pt x="707" y="657"/>
                  <a:pt x="707" y="656"/>
                </a:cubicBezTo>
                <a:cubicBezTo>
                  <a:pt x="708" y="655"/>
                  <a:pt x="709" y="654"/>
                  <a:pt x="710" y="654"/>
                </a:cubicBezTo>
                <a:cubicBezTo>
                  <a:pt x="710" y="653"/>
                  <a:pt x="710" y="652"/>
                  <a:pt x="711" y="651"/>
                </a:cubicBezTo>
                <a:cubicBezTo>
                  <a:pt x="712" y="651"/>
                  <a:pt x="712" y="649"/>
                  <a:pt x="713" y="648"/>
                </a:cubicBezTo>
                <a:cubicBezTo>
                  <a:pt x="713" y="647"/>
                  <a:pt x="713" y="647"/>
                  <a:pt x="714" y="647"/>
                </a:cubicBezTo>
                <a:cubicBezTo>
                  <a:pt x="715" y="647"/>
                  <a:pt x="715" y="646"/>
                  <a:pt x="715" y="645"/>
                </a:cubicBezTo>
                <a:cubicBezTo>
                  <a:pt x="716" y="645"/>
                  <a:pt x="716" y="644"/>
                  <a:pt x="717" y="643"/>
                </a:cubicBezTo>
                <a:cubicBezTo>
                  <a:pt x="717" y="642"/>
                  <a:pt x="718" y="641"/>
                  <a:pt x="719" y="641"/>
                </a:cubicBezTo>
                <a:cubicBezTo>
                  <a:pt x="719" y="641"/>
                  <a:pt x="719" y="641"/>
                  <a:pt x="720" y="640"/>
                </a:cubicBezTo>
                <a:cubicBezTo>
                  <a:pt x="720" y="640"/>
                  <a:pt x="720" y="639"/>
                  <a:pt x="720" y="638"/>
                </a:cubicBezTo>
                <a:cubicBezTo>
                  <a:pt x="721" y="637"/>
                  <a:pt x="721" y="638"/>
                  <a:pt x="722" y="638"/>
                </a:cubicBezTo>
                <a:cubicBezTo>
                  <a:pt x="723" y="637"/>
                  <a:pt x="723" y="636"/>
                  <a:pt x="723" y="635"/>
                </a:cubicBezTo>
                <a:cubicBezTo>
                  <a:pt x="724" y="634"/>
                  <a:pt x="725" y="634"/>
                  <a:pt x="725" y="633"/>
                </a:cubicBezTo>
                <a:cubicBezTo>
                  <a:pt x="726" y="631"/>
                  <a:pt x="727" y="631"/>
                  <a:pt x="728" y="630"/>
                </a:cubicBezTo>
                <a:cubicBezTo>
                  <a:pt x="728" y="630"/>
                  <a:pt x="729" y="630"/>
                  <a:pt x="729" y="629"/>
                </a:cubicBezTo>
                <a:cubicBezTo>
                  <a:pt x="729" y="627"/>
                  <a:pt x="730" y="626"/>
                  <a:pt x="732" y="626"/>
                </a:cubicBezTo>
                <a:cubicBezTo>
                  <a:pt x="732" y="624"/>
                  <a:pt x="732" y="624"/>
                  <a:pt x="732" y="624"/>
                </a:cubicBezTo>
                <a:cubicBezTo>
                  <a:pt x="733" y="622"/>
                  <a:pt x="735" y="622"/>
                  <a:pt x="735" y="620"/>
                </a:cubicBezTo>
                <a:cubicBezTo>
                  <a:pt x="736" y="619"/>
                  <a:pt x="736" y="618"/>
                  <a:pt x="738" y="618"/>
                </a:cubicBezTo>
                <a:cubicBezTo>
                  <a:pt x="739" y="617"/>
                  <a:pt x="739" y="617"/>
                  <a:pt x="738" y="616"/>
                </a:cubicBezTo>
                <a:cubicBezTo>
                  <a:pt x="738" y="615"/>
                  <a:pt x="738" y="615"/>
                  <a:pt x="738" y="615"/>
                </a:cubicBezTo>
                <a:cubicBezTo>
                  <a:pt x="739" y="614"/>
                  <a:pt x="740" y="615"/>
                  <a:pt x="740" y="613"/>
                </a:cubicBezTo>
                <a:cubicBezTo>
                  <a:pt x="741" y="612"/>
                  <a:pt x="741" y="611"/>
                  <a:pt x="742" y="611"/>
                </a:cubicBezTo>
                <a:cubicBezTo>
                  <a:pt x="743" y="610"/>
                  <a:pt x="743" y="609"/>
                  <a:pt x="744" y="608"/>
                </a:cubicBezTo>
                <a:cubicBezTo>
                  <a:pt x="745" y="607"/>
                  <a:pt x="744" y="607"/>
                  <a:pt x="743" y="607"/>
                </a:cubicBezTo>
                <a:cubicBezTo>
                  <a:pt x="744" y="606"/>
                  <a:pt x="745" y="605"/>
                  <a:pt x="746" y="604"/>
                </a:cubicBezTo>
                <a:cubicBezTo>
                  <a:pt x="746" y="603"/>
                  <a:pt x="747" y="602"/>
                  <a:pt x="748" y="601"/>
                </a:cubicBezTo>
                <a:cubicBezTo>
                  <a:pt x="748" y="601"/>
                  <a:pt x="748" y="600"/>
                  <a:pt x="748" y="600"/>
                </a:cubicBezTo>
                <a:cubicBezTo>
                  <a:pt x="748" y="599"/>
                  <a:pt x="749" y="598"/>
                  <a:pt x="749" y="596"/>
                </a:cubicBezTo>
                <a:cubicBezTo>
                  <a:pt x="750" y="595"/>
                  <a:pt x="750" y="594"/>
                  <a:pt x="751" y="593"/>
                </a:cubicBezTo>
                <a:cubicBezTo>
                  <a:pt x="752" y="593"/>
                  <a:pt x="752" y="592"/>
                  <a:pt x="752" y="591"/>
                </a:cubicBezTo>
                <a:cubicBezTo>
                  <a:pt x="752" y="591"/>
                  <a:pt x="753" y="590"/>
                  <a:pt x="753" y="590"/>
                </a:cubicBezTo>
                <a:cubicBezTo>
                  <a:pt x="752" y="588"/>
                  <a:pt x="753" y="587"/>
                  <a:pt x="754" y="586"/>
                </a:cubicBezTo>
                <a:cubicBezTo>
                  <a:pt x="755" y="584"/>
                  <a:pt x="756" y="582"/>
                  <a:pt x="757" y="581"/>
                </a:cubicBezTo>
                <a:cubicBezTo>
                  <a:pt x="756" y="579"/>
                  <a:pt x="758" y="579"/>
                  <a:pt x="759" y="578"/>
                </a:cubicBezTo>
                <a:cubicBezTo>
                  <a:pt x="759" y="578"/>
                  <a:pt x="760" y="578"/>
                  <a:pt x="760" y="577"/>
                </a:cubicBezTo>
                <a:cubicBezTo>
                  <a:pt x="759" y="576"/>
                  <a:pt x="759" y="575"/>
                  <a:pt x="760" y="574"/>
                </a:cubicBezTo>
                <a:cubicBezTo>
                  <a:pt x="761" y="573"/>
                  <a:pt x="761" y="572"/>
                  <a:pt x="762" y="571"/>
                </a:cubicBezTo>
                <a:cubicBezTo>
                  <a:pt x="763" y="570"/>
                  <a:pt x="763" y="570"/>
                  <a:pt x="763" y="569"/>
                </a:cubicBezTo>
                <a:cubicBezTo>
                  <a:pt x="764" y="568"/>
                  <a:pt x="764" y="568"/>
                  <a:pt x="764" y="567"/>
                </a:cubicBezTo>
                <a:cubicBezTo>
                  <a:pt x="765" y="566"/>
                  <a:pt x="765" y="564"/>
                  <a:pt x="766" y="563"/>
                </a:cubicBezTo>
                <a:cubicBezTo>
                  <a:pt x="766" y="563"/>
                  <a:pt x="767" y="563"/>
                  <a:pt x="767" y="562"/>
                </a:cubicBezTo>
                <a:cubicBezTo>
                  <a:pt x="767" y="559"/>
                  <a:pt x="769" y="558"/>
                  <a:pt x="771" y="556"/>
                </a:cubicBezTo>
                <a:cubicBezTo>
                  <a:pt x="771" y="556"/>
                  <a:pt x="771" y="554"/>
                  <a:pt x="771" y="554"/>
                </a:cubicBezTo>
                <a:cubicBezTo>
                  <a:pt x="772" y="553"/>
                  <a:pt x="773" y="552"/>
                  <a:pt x="773" y="550"/>
                </a:cubicBezTo>
                <a:cubicBezTo>
                  <a:pt x="773" y="549"/>
                  <a:pt x="774" y="548"/>
                  <a:pt x="774" y="547"/>
                </a:cubicBezTo>
                <a:cubicBezTo>
                  <a:pt x="775" y="546"/>
                  <a:pt x="774" y="546"/>
                  <a:pt x="774" y="545"/>
                </a:cubicBezTo>
                <a:cubicBezTo>
                  <a:pt x="775" y="543"/>
                  <a:pt x="775" y="543"/>
                  <a:pt x="775" y="543"/>
                </a:cubicBezTo>
                <a:cubicBezTo>
                  <a:pt x="776" y="542"/>
                  <a:pt x="775" y="541"/>
                  <a:pt x="776" y="540"/>
                </a:cubicBezTo>
                <a:cubicBezTo>
                  <a:pt x="777" y="539"/>
                  <a:pt x="776" y="537"/>
                  <a:pt x="777" y="536"/>
                </a:cubicBezTo>
                <a:cubicBezTo>
                  <a:pt x="777" y="536"/>
                  <a:pt x="777" y="535"/>
                  <a:pt x="777" y="535"/>
                </a:cubicBezTo>
                <a:cubicBezTo>
                  <a:pt x="777" y="534"/>
                  <a:pt x="777" y="533"/>
                  <a:pt x="776" y="533"/>
                </a:cubicBezTo>
                <a:cubicBezTo>
                  <a:pt x="777" y="532"/>
                  <a:pt x="778" y="531"/>
                  <a:pt x="778" y="531"/>
                </a:cubicBezTo>
                <a:cubicBezTo>
                  <a:pt x="778" y="529"/>
                  <a:pt x="778" y="529"/>
                  <a:pt x="778" y="529"/>
                </a:cubicBezTo>
                <a:cubicBezTo>
                  <a:pt x="779" y="529"/>
                  <a:pt x="779" y="529"/>
                  <a:pt x="780" y="528"/>
                </a:cubicBezTo>
                <a:cubicBezTo>
                  <a:pt x="780" y="528"/>
                  <a:pt x="780" y="528"/>
                  <a:pt x="780" y="527"/>
                </a:cubicBezTo>
                <a:cubicBezTo>
                  <a:pt x="780" y="527"/>
                  <a:pt x="779" y="526"/>
                  <a:pt x="780" y="526"/>
                </a:cubicBezTo>
                <a:cubicBezTo>
                  <a:pt x="780" y="525"/>
                  <a:pt x="780" y="525"/>
                  <a:pt x="780" y="524"/>
                </a:cubicBezTo>
                <a:cubicBezTo>
                  <a:pt x="781" y="523"/>
                  <a:pt x="781" y="522"/>
                  <a:pt x="782" y="521"/>
                </a:cubicBezTo>
                <a:cubicBezTo>
                  <a:pt x="782" y="519"/>
                  <a:pt x="783" y="518"/>
                  <a:pt x="783" y="517"/>
                </a:cubicBezTo>
                <a:cubicBezTo>
                  <a:pt x="783" y="516"/>
                  <a:pt x="784" y="515"/>
                  <a:pt x="784" y="514"/>
                </a:cubicBezTo>
                <a:cubicBezTo>
                  <a:pt x="784" y="513"/>
                  <a:pt x="785" y="512"/>
                  <a:pt x="785" y="511"/>
                </a:cubicBezTo>
                <a:cubicBezTo>
                  <a:pt x="785" y="510"/>
                  <a:pt x="785" y="510"/>
                  <a:pt x="786" y="509"/>
                </a:cubicBezTo>
                <a:cubicBezTo>
                  <a:pt x="786" y="509"/>
                  <a:pt x="786" y="508"/>
                  <a:pt x="786" y="507"/>
                </a:cubicBezTo>
                <a:cubicBezTo>
                  <a:pt x="786" y="507"/>
                  <a:pt x="787" y="506"/>
                  <a:pt x="787" y="506"/>
                </a:cubicBezTo>
                <a:cubicBezTo>
                  <a:pt x="787" y="506"/>
                  <a:pt x="786" y="506"/>
                  <a:pt x="786" y="505"/>
                </a:cubicBezTo>
                <a:cubicBezTo>
                  <a:pt x="786" y="504"/>
                  <a:pt x="786" y="502"/>
                  <a:pt x="786" y="500"/>
                </a:cubicBezTo>
                <a:cubicBezTo>
                  <a:pt x="786" y="499"/>
                  <a:pt x="786" y="499"/>
                  <a:pt x="786" y="498"/>
                </a:cubicBezTo>
                <a:cubicBezTo>
                  <a:pt x="786" y="496"/>
                  <a:pt x="787" y="496"/>
                  <a:pt x="787" y="495"/>
                </a:cubicBezTo>
                <a:cubicBezTo>
                  <a:pt x="787" y="494"/>
                  <a:pt x="787" y="494"/>
                  <a:pt x="788" y="493"/>
                </a:cubicBezTo>
                <a:cubicBezTo>
                  <a:pt x="787" y="492"/>
                  <a:pt x="787" y="492"/>
                  <a:pt x="787" y="491"/>
                </a:cubicBezTo>
                <a:cubicBezTo>
                  <a:pt x="786" y="490"/>
                  <a:pt x="788" y="488"/>
                  <a:pt x="788" y="487"/>
                </a:cubicBezTo>
                <a:cubicBezTo>
                  <a:pt x="788" y="486"/>
                  <a:pt x="790" y="487"/>
                  <a:pt x="790" y="486"/>
                </a:cubicBezTo>
                <a:cubicBezTo>
                  <a:pt x="790" y="485"/>
                  <a:pt x="791" y="485"/>
                  <a:pt x="791" y="484"/>
                </a:cubicBezTo>
                <a:cubicBezTo>
                  <a:pt x="791" y="483"/>
                  <a:pt x="792" y="482"/>
                  <a:pt x="792" y="480"/>
                </a:cubicBezTo>
                <a:cubicBezTo>
                  <a:pt x="791" y="479"/>
                  <a:pt x="791" y="478"/>
                  <a:pt x="792" y="477"/>
                </a:cubicBezTo>
                <a:cubicBezTo>
                  <a:pt x="793" y="477"/>
                  <a:pt x="793" y="476"/>
                  <a:pt x="793" y="475"/>
                </a:cubicBezTo>
                <a:cubicBezTo>
                  <a:pt x="793" y="474"/>
                  <a:pt x="792" y="472"/>
                  <a:pt x="793" y="471"/>
                </a:cubicBezTo>
                <a:cubicBezTo>
                  <a:pt x="793" y="470"/>
                  <a:pt x="794" y="468"/>
                  <a:pt x="795" y="467"/>
                </a:cubicBezTo>
                <a:cubicBezTo>
                  <a:pt x="795" y="466"/>
                  <a:pt x="796" y="465"/>
                  <a:pt x="795" y="465"/>
                </a:cubicBezTo>
                <a:cubicBezTo>
                  <a:pt x="794" y="464"/>
                  <a:pt x="794" y="464"/>
                  <a:pt x="795" y="464"/>
                </a:cubicBezTo>
                <a:cubicBezTo>
                  <a:pt x="795" y="464"/>
                  <a:pt x="795" y="463"/>
                  <a:pt x="795" y="463"/>
                </a:cubicBezTo>
                <a:cubicBezTo>
                  <a:pt x="796" y="461"/>
                  <a:pt x="795" y="459"/>
                  <a:pt x="796" y="458"/>
                </a:cubicBezTo>
                <a:cubicBezTo>
                  <a:pt x="797" y="457"/>
                  <a:pt x="796" y="457"/>
                  <a:pt x="796" y="456"/>
                </a:cubicBezTo>
                <a:cubicBezTo>
                  <a:pt x="796" y="454"/>
                  <a:pt x="796" y="452"/>
                  <a:pt x="797" y="451"/>
                </a:cubicBezTo>
                <a:cubicBezTo>
                  <a:pt x="797" y="448"/>
                  <a:pt x="797" y="448"/>
                  <a:pt x="797" y="448"/>
                </a:cubicBezTo>
                <a:cubicBezTo>
                  <a:pt x="797" y="445"/>
                  <a:pt x="797" y="445"/>
                  <a:pt x="797" y="445"/>
                </a:cubicBezTo>
                <a:cubicBezTo>
                  <a:pt x="798" y="445"/>
                  <a:pt x="798" y="445"/>
                  <a:pt x="799" y="445"/>
                </a:cubicBezTo>
                <a:cubicBezTo>
                  <a:pt x="799" y="445"/>
                  <a:pt x="799" y="444"/>
                  <a:pt x="799" y="444"/>
                </a:cubicBezTo>
                <a:cubicBezTo>
                  <a:pt x="799" y="443"/>
                  <a:pt x="799" y="441"/>
                  <a:pt x="800" y="441"/>
                </a:cubicBezTo>
                <a:cubicBezTo>
                  <a:pt x="800" y="441"/>
                  <a:pt x="800" y="440"/>
                  <a:pt x="800" y="440"/>
                </a:cubicBezTo>
                <a:cubicBezTo>
                  <a:pt x="799" y="439"/>
                  <a:pt x="800" y="438"/>
                  <a:pt x="800" y="438"/>
                </a:cubicBezTo>
                <a:cubicBezTo>
                  <a:pt x="800" y="437"/>
                  <a:pt x="800" y="436"/>
                  <a:pt x="800" y="436"/>
                </a:cubicBezTo>
                <a:cubicBezTo>
                  <a:pt x="800" y="433"/>
                  <a:pt x="800" y="430"/>
                  <a:pt x="800" y="428"/>
                </a:cubicBezTo>
                <a:cubicBezTo>
                  <a:pt x="800" y="427"/>
                  <a:pt x="800" y="426"/>
                  <a:pt x="801" y="426"/>
                </a:cubicBezTo>
                <a:cubicBezTo>
                  <a:pt x="801" y="425"/>
                  <a:pt x="800" y="425"/>
                  <a:pt x="800" y="424"/>
                </a:cubicBezTo>
                <a:cubicBezTo>
                  <a:pt x="800" y="422"/>
                  <a:pt x="800" y="420"/>
                  <a:pt x="800" y="419"/>
                </a:cubicBezTo>
                <a:cubicBezTo>
                  <a:pt x="800" y="418"/>
                  <a:pt x="801" y="418"/>
                  <a:pt x="801" y="417"/>
                </a:cubicBezTo>
                <a:cubicBezTo>
                  <a:pt x="801" y="417"/>
                  <a:pt x="800" y="416"/>
                  <a:pt x="800" y="416"/>
                </a:cubicBezTo>
                <a:cubicBezTo>
                  <a:pt x="802" y="414"/>
                  <a:pt x="801" y="412"/>
                  <a:pt x="801" y="411"/>
                </a:cubicBezTo>
                <a:cubicBezTo>
                  <a:pt x="801" y="410"/>
                  <a:pt x="800" y="410"/>
                  <a:pt x="801" y="409"/>
                </a:cubicBezTo>
                <a:cubicBezTo>
                  <a:pt x="801" y="409"/>
                  <a:pt x="801" y="408"/>
                  <a:pt x="801" y="408"/>
                </a:cubicBezTo>
                <a:cubicBezTo>
                  <a:pt x="800" y="408"/>
                  <a:pt x="800" y="407"/>
                  <a:pt x="800" y="407"/>
                </a:cubicBezTo>
                <a:cubicBezTo>
                  <a:pt x="801" y="406"/>
                  <a:pt x="801" y="405"/>
                  <a:pt x="801" y="403"/>
                </a:cubicBezTo>
                <a:cubicBezTo>
                  <a:pt x="801" y="403"/>
                  <a:pt x="802" y="403"/>
                  <a:pt x="802" y="402"/>
                </a:cubicBezTo>
                <a:cubicBezTo>
                  <a:pt x="802" y="401"/>
                  <a:pt x="802" y="401"/>
                  <a:pt x="802" y="401"/>
                </a:cubicBezTo>
                <a:cubicBezTo>
                  <a:pt x="800" y="398"/>
                  <a:pt x="801" y="397"/>
                  <a:pt x="804" y="397"/>
                </a:cubicBezTo>
                <a:cubicBezTo>
                  <a:pt x="805" y="397"/>
                  <a:pt x="805" y="397"/>
                  <a:pt x="804" y="397"/>
                </a:cubicBezTo>
                <a:cubicBezTo>
                  <a:pt x="804" y="397"/>
                  <a:pt x="804" y="397"/>
                  <a:pt x="804" y="397"/>
                </a:cubicBezTo>
                <a:cubicBezTo>
                  <a:pt x="804" y="397"/>
                  <a:pt x="804" y="397"/>
                  <a:pt x="804" y="397"/>
                </a:cubicBezTo>
                <a:cubicBezTo>
                  <a:pt x="804" y="397"/>
                  <a:pt x="804" y="397"/>
                  <a:pt x="805" y="397"/>
                </a:cubicBezTo>
                <a:cubicBezTo>
                  <a:pt x="805" y="397"/>
                  <a:pt x="805" y="397"/>
                  <a:pt x="804" y="397"/>
                </a:cubicBezTo>
                <a:cubicBezTo>
                  <a:pt x="804" y="396"/>
                  <a:pt x="804" y="396"/>
                  <a:pt x="804" y="396"/>
                </a:cubicBezTo>
                <a:cubicBezTo>
                  <a:pt x="802" y="396"/>
                  <a:pt x="802" y="395"/>
                  <a:pt x="801" y="395"/>
                </a:cubicBezTo>
                <a:cubicBezTo>
                  <a:pt x="800" y="395"/>
                  <a:pt x="800" y="394"/>
                  <a:pt x="800" y="393"/>
                </a:cubicBezTo>
                <a:cubicBezTo>
                  <a:pt x="801" y="393"/>
                  <a:pt x="801" y="392"/>
                  <a:pt x="800" y="392"/>
                </a:cubicBezTo>
                <a:cubicBezTo>
                  <a:pt x="800" y="391"/>
                  <a:pt x="801" y="391"/>
                  <a:pt x="801" y="390"/>
                </a:cubicBezTo>
                <a:cubicBezTo>
                  <a:pt x="801" y="389"/>
                  <a:pt x="801" y="388"/>
                  <a:pt x="801" y="386"/>
                </a:cubicBezTo>
                <a:cubicBezTo>
                  <a:pt x="800" y="386"/>
                  <a:pt x="800" y="386"/>
                  <a:pt x="800" y="386"/>
                </a:cubicBezTo>
                <a:cubicBezTo>
                  <a:pt x="799" y="386"/>
                  <a:pt x="799" y="385"/>
                  <a:pt x="799" y="385"/>
                </a:cubicBezTo>
                <a:cubicBezTo>
                  <a:pt x="799" y="385"/>
                  <a:pt x="800" y="384"/>
                  <a:pt x="800" y="383"/>
                </a:cubicBezTo>
                <a:cubicBezTo>
                  <a:pt x="800" y="383"/>
                  <a:pt x="799" y="382"/>
                  <a:pt x="799" y="381"/>
                </a:cubicBezTo>
                <a:cubicBezTo>
                  <a:pt x="799" y="380"/>
                  <a:pt x="799" y="379"/>
                  <a:pt x="800" y="378"/>
                </a:cubicBezTo>
                <a:cubicBezTo>
                  <a:pt x="800" y="377"/>
                  <a:pt x="800" y="376"/>
                  <a:pt x="800" y="376"/>
                </a:cubicBezTo>
                <a:cubicBezTo>
                  <a:pt x="799" y="374"/>
                  <a:pt x="798" y="372"/>
                  <a:pt x="800" y="370"/>
                </a:cubicBezTo>
                <a:cubicBezTo>
                  <a:pt x="800" y="370"/>
                  <a:pt x="800" y="369"/>
                  <a:pt x="800" y="369"/>
                </a:cubicBezTo>
                <a:cubicBezTo>
                  <a:pt x="799" y="368"/>
                  <a:pt x="799" y="368"/>
                  <a:pt x="800" y="367"/>
                </a:cubicBezTo>
                <a:cubicBezTo>
                  <a:pt x="798" y="365"/>
                  <a:pt x="800" y="363"/>
                  <a:pt x="799" y="362"/>
                </a:cubicBezTo>
                <a:cubicBezTo>
                  <a:pt x="799" y="362"/>
                  <a:pt x="799" y="362"/>
                  <a:pt x="798" y="362"/>
                </a:cubicBezTo>
                <a:cubicBezTo>
                  <a:pt x="797" y="361"/>
                  <a:pt x="797" y="361"/>
                  <a:pt x="798" y="361"/>
                </a:cubicBezTo>
                <a:cubicBezTo>
                  <a:pt x="798" y="360"/>
                  <a:pt x="798" y="360"/>
                  <a:pt x="797" y="358"/>
                </a:cubicBezTo>
                <a:cubicBezTo>
                  <a:pt x="798" y="357"/>
                  <a:pt x="799" y="357"/>
                  <a:pt x="798" y="356"/>
                </a:cubicBezTo>
                <a:cubicBezTo>
                  <a:pt x="797" y="355"/>
                  <a:pt x="797" y="354"/>
                  <a:pt x="797" y="354"/>
                </a:cubicBezTo>
                <a:cubicBezTo>
                  <a:pt x="796" y="353"/>
                  <a:pt x="797" y="353"/>
                  <a:pt x="797" y="352"/>
                </a:cubicBezTo>
                <a:cubicBezTo>
                  <a:pt x="797" y="352"/>
                  <a:pt x="796" y="352"/>
                  <a:pt x="796" y="351"/>
                </a:cubicBezTo>
                <a:cubicBezTo>
                  <a:pt x="797" y="350"/>
                  <a:pt x="797" y="350"/>
                  <a:pt x="797" y="350"/>
                </a:cubicBezTo>
                <a:cubicBezTo>
                  <a:pt x="797" y="349"/>
                  <a:pt x="797" y="349"/>
                  <a:pt x="796" y="349"/>
                </a:cubicBezTo>
                <a:cubicBezTo>
                  <a:pt x="796" y="342"/>
                  <a:pt x="796" y="342"/>
                  <a:pt x="796" y="342"/>
                </a:cubicBezTo>
                <a:cubicBezTo>
                  <a:pt x="796" y="342"/>
                  <a:pt x="795" y="342"/>
                  <a:pt x="795" y="341"/>
                </a:cubicBezTo>
                <a:cubicBezTo>
                  <a:pt x="794" y="340"/>
                  <a:pt x="795" y="339"/>
                  <a:pt x="794" y="338"/>
                </a:cubicBezTo>
                <a:cubicBezTo>
                  <a:pt x="793" y="337"/>
                  <a:pt x="794" y="335"/>
                  <a:pt x="793" y="333"/>
                </a:cubicBezTo>
                <a:cubicBezTo>
                  <a:pt x="793" y="332"/>
                  <a:pt x="794" y="331"/>
                  <a:pt x="793" y="330"/>
                </a:cubicBezTo>
                <a:cubicBezTo>
                  <a:pt x="793" y="329"/>
                  <a:pt x="793" y="327"/>
                  <a:pt x="792" y="326"/>
                </a:cubicBezTo>
                <a:cubicBezTo>
                  <a:pt x="792" y="326"/>
                  <a:pt x="791" y="325"/>
                  <a:pt x="791" y="325"/>
                </a:cubicBezTo>
                <a:cubicBezTo>
                  <a:pt x="791" y="324"/>
                  <a:pt x="791" y="322"/>
                  <a:pt x="791" y="321"/>
                </a:cubicBezTo>
                <a:cubicBezTo>
                  <a:pt x="791" y="320"/>
                  <a:pt x="790" y="319"/>
                  <a:pt x="790" y="318"/>
                </a:cubicBezTo>
                <a:cubicBezTo>
                  <a:pt x="789" y="317"/>
                  <a:pt x="788" y="316"/>
                  <a:pt x="789" y="314"/>
                </a:cubicBezTo>
                <a:cubicBezTo>
                  <a:pt x="789" y="313"/>
                  <a:pt x="788" y="312"/>
                  <a:pt x="788" y="311"/>
                </a:cubicBezTo>
                <a:cubicBezTo>
                  <a:pt x="788" y="310"/>
                  <a:pt x="788" y="309"/>
                  <a:pt x="788" y="308"/>
                </a:cubicBezTo>
                <a:cubicBezTo>
                  <a:pt x="786" y="307"/>
                  <a:pt x="787" y="306"/>
                  <a:pt x="786" y="305"/>
                </a:cubicBezTo>
                <a:cubicBezTo>
                  <a:pt x="786" y="305"/>
                  <a:pt x="786" y="304"/>
                  <a:pt x="786" y="304"/>
                </a:cubicBezTo>
                <a:cubicBezTo>
                  <a:pt x="788" y="302"/>
                  <a:pt x="786" y="302"/>
                  <a:pt x="785" y="300"/>
                </a:cubicBezTo>
                <a:cubicBezTo>
                  <a:pt x="785" y="300"/>
                  <a:pt x="786" y="300"/>
                  <a:pt x="786" y="299"/>
                </a:cubicBezTo>
                <a:cubicBezTo>
                  <a:pt x="785" y="299"/>
                  <a:pt x="785" y="298"/>
                  <a:pt x="784" y="297"/>
                </a:cubicBezTo>
                <a:cubicBezTo>
                  <a:pt x="784" y="296"/>
                  <a:pt x="784" y="294"/>
                  <a:pt x="783" y="293"/>
                </a:cubicBezTo>
                <a:cubicBezTo>
                  <a:pt x="783" y="293"/>
                  <a:pt x="782" y="292"/>
                  <a:pt x="782" y="292"/>
                </a:cubicBezTo>
                <a:cubicBezTo>
                  <a:pt x="783" y="290"/>
                  <a:pt x="781" y="289"/>
                  <a:pt x="780" y="288"/>
                </a:cubicBezTo>
                <a:cubicBezTo>
                  <a:pt x="780" y="288"/>
                  <a:pt x="780" y="287"/>
                  <a:pt x="780" y="287"/>
                </a:cubicBezTo>
                <a:cubicBezTo>
                  <a:pt x="780" y="285"/>
                  <a:pt x="781" y="284"/>
                  <a:pt x="779" y="283"/>
                </a:cubicBezTo>
                <a:cubicBezTo>
                  <a:pt x="779" y="282"/>
                  <a:pt x="779" y="281"/>
                  <a:pt x="778" y="280"/>
                </a:cubicBezTo>
                <a:cubicBezTo>
                  <a:pt x="779" y="279"/>
                  <a:pt x="777" y="278"/>
                  <a:pt x="777" y="277"/>
                </a:cubicBezTo>
                <a:cubicBezTo>
                  <a:pt x="777" y="276"/>
                  <a:pt x="776" y="276"/>
                  <a:pt x="776" y="275"/>
                </a:cubicBezTo>
                <a:cubicBezTo>
                  <a:pt x="776" y="272"/>
                  <a:pt x="776" y="272"/>
                  <a:pt x="776" y="272"/>
                </a:cubicBezTo>
                <a:cubicBezTo>
                  <a:pt x="775" y="271"/>
                  <a:pt x="774" y="271"/>
                  <a:pt x="774" y="270"/>
                </a:cubicBezTo>
                <a:cubicBezTo>
                  <a:pt x="774" y="269"/>
                  <a:pt x="774" y="268"/>
                  <a:pt x="774" y="266"/>
                </a:cubicBezTo>
                <a:cubicBezTo>
                  <a:pt x="774" y="266"/>
                  <a:pt x="774" y="266"/>
                  <a:pt x="774" y="266"/>
                </a:cubicBezTo>
                <a:cubicBezTo>
                  <a:pt x="774" y="266"/>
                  <a:pt x="774" y="267"/>
                  <a:pt x="774" y="267"/>
                </a:cubicBezTo>
                <a:cubicBezTo>
                  <a:pt x="774" y="267"/>
                  <a:pt x="775" y="267"/>
                  <a:pt x="775" y="268"/>
                </a:cubicBezTo>
                <a:cubicBezTo>
                  <a:pt x="775" y="268"/>
                  <a:pt x="775" y="267"/>
                  <a:pt x="775" y="267"/>
                </a:cubicBezTo>
                <a:cubicBezTo>
                  <a:pt x="776" y="266"/>
                  <a:pt x="775" y="266"/>
                  <a:pt x="774" y="266"/>
                </a:cubicBezTo>
                <a:cubicBezTo>
                  <a:pt x="773" y="267"/>
                  <a:pt x="773" y="267"/>
                  <a:pt x="773" y="266"/>
                </a:cubicBezTo>
                <a:cubicBezTo>
                  <a:pt x="773" y="266"/>
                  <a:pt x="772" y="265"/>
                  <a:pt x="773" y="265"/>
                </a:cubicBezTo>
                <a:cubicBezTo>
                  <a:pt x="774" y="263"/>
                  <a:pt x="774" y="262"/>
                  <a:pt x="774" y="261"/>
                </a:cubicBezTo>
                <a:cubicBezTo>
                  <a:pt x="773" y="259"/>
                  <a:pt x="774" y="259"/>
                  <a:pt x="775" y="258"/>
                </a:cubicBezTo>
                <a:cubicBezTo>
                  <a:pt x="776" y="258"/>
                  <a:pt x="776" y="258"/>
                  <a:pt x="777" y="258"/>
                </a:cubicBezTo>
                <a:cubicBezTo>
                  <a:pt x="775" y="257"/>
                  <a:pt x="774" y="257"/>
                  <a:pt x="773" y="258"/>
                </a:cubicBezTo>
                <a:cubicBezTo>
                  <a:pt x="771" y="259"/>
                  <a:pt x="770" y="258"/>
                  <a:pt x="769" y="257"/>
                </a:cubicBezTo>
                <a:cubicBezTo>
                  <a:pt x="769" y="257"/>
                  <a:pt x="769" y="256"/>
                  <a:pt x="769" y="256"/>
                </a:cubicBezTo>
                <a:cubicBezTo>
                  <a:pt x="769" y="255"/>
                  <a:pt x="770" y="255"/>
                  <a:pt x="770" y="255"/>
                </a:cubicBezTo>
                <a:cubicBezTo>
                  <a:pt x="771" y="256"/>
                  <a:pt x="771" y="256"/>
                  <a:pt x="772" y="256"/>
                </a:cubicBezTo>
                <a:cubicBezTo>
                  <a:pt x="773" y="256"/>
                  <a:pt x="773" y="256"/>
                  <a:pt x="774" y="255"/>
                </a:cubicBezTo>
                <a:cubicBezTo>
                  <a:pt x="774" y="253"/>
                  <a:pt x="774" y="253"/>
                  <a:pt x="775" y="251"/>
                </a:cubicBezTo>
                <a:cubicBezTo>
                  <a:pt x="775" y="251"/>
                  <a:pt x="777" y="252"/>
                  <a:pt x="777" y="251"/>
                </a:cubicBezTo>
                <a:cubicBezTo>
                  <a:pt x="776" y="251"/>
                  <a:pt x="776" y="251"/>
                  <a:pt x="775" y="251"/>
                </a:cubicBezTo>
                <a:cubicBezTo>
                  <a:pt x="774" y="252"/>
                  <a:pt x="774" y="252"/>
                  <a:pt x="774" y="252"/>
                </a:cubicBezTo>
                <a:cubicBezTo>
                  <a:pt x="772" y="253"/>
                  <a:pt x="771" y="253"/>
                  <a:pt x="770" y="251"/>
                </a:cubicBezTo>
                <a:cubicBezTo>
                  <a:pt x="770" y="251"/>
                  <a:pt x="770" y="251"/>
                  <a:pt x="770" y="250"/>
                </a:cubicBezTo>
                <a:cubicBezTo>
                  <a:pt x="770" y="250"/>
                  <a:pt x="771" y="249"/>
                  <a:pt x="771" y="250"/>
                </a:cubicBezTo>
                <a:cubicBezTo>
                  <a:pt x="772" y="250"/>
                  <a:pt x="772" y="250"/>
                  <a:pt x="772" y="251"/>
                </a:cubicBezTo>
                <a:cubicBezTo>
                  <a:pt x="773" y="251"/>
                  <a:pt x="773" y="250"/>
                  <a:pt x="773" y="250"/>
                </a:cubicBezTo>
                <a:cubicBezTo>
                  <a:pt x="773" y="250"/>
                  <a:pt x="774" y="249"/>
                  <a:pt x="773" y="249"/>
                </a:cubicBezTo>
                <a:cubicBezTo>
                  <a:pt x="773" y="248"/>
                  <a:pt x="771" y="248"/>
                  <a:pt x="770" y="247"/>
                </a:cubicBezTo>
                <a:cubicBezTo>
                  <a:pt x="769" y="247"/>
                  <a:pt x="768" y="246"/>
                  <a:pt x="767" y="245"/>
                </a:cubicBezTo>
                <a:cubicBezTo>
                  <a:pt x="767" y="245"/>
                  <a:pt x="766" y="245"/>
                  <a:pt x="766" y="245"/>
                </a:cubicBezTo>
                <a:cubicBezTo>
                  <a:pt x="765" y="245"/>
                  <a:pt x="764" y="245"/>
                  <a:pt x="764" y="244"/>
                </a:cubicBezTo>
                <a:cubicBezTo>
                  <a:pt x="764" y="244"/>
                  <a:pt x="764" y="243"/>
                  <a:pt x="764" y="242"/>
                </a:cubicBezTo>
                <a:cubicBezTo>
                  <a:pt x="763" y="242"/>
                  <a:pt x="763" y="241"/>
                  <a:pt x="762" y="241"/>
                </a:cubicBezTo>
                <a:cubicBezTo>
                  <a:pt x="762" y="238"/>
                  <a:pt x="762" y="238"/>
                  <a:pt x="762" y="238"/>
                </a:cubicBezTo>
                <a:cubicBezTo>
                  <a:pt x="762" y="237"/>
                  <a:pt x="761" y="237"/>
                  <a:pt x="760" y="237"/>
                </a:cubicBezTo>
                <a:cubicBezTo>
                  <a:pt x="760" y="235"/>
                  <a:pt x="760" y="234"/>
                  <a:pt x="759" y="233"/>
                </a:cubicBezTo>
                <a:cubicBezTo>
                  <a:pt x="758" y="232"/>
                  <a:pt x="757" y="229"/>
                  <a:pt x="757" y="227"/>
                </a:cubicBezTo>
                <a:cubicBezTo>
                  <a:pt x="756" y="227"/>
                  <a:pt x="757" y="226"/>
                  <a:pt x="756" y="226"/>
                </a:cubicBezTo>
                <a:cubicBezTo>
                  <a:pt x="755" y="225"/>
                  <a:pt x="755" y="224"/>
                  <a:pt x="754" y="223"/>
                </a:cubicBezTo>
                <a:cubicBezTo>
                  <a:pt x="754" y="222"/>
                  <a:pt x="754" y="221"/>
                  <a:pt x="753" y="221"/>
                </a:cubicBezTo>
                <a:cubicBezTo>
                  <a:pt x="752" y="220"/>
                  <a:pt x="752" y="218"/>
                  <a:pt x="751" y="218"/>
                </a:cubicBezTo>
                <a:cubicBezTo>
                  <a:pt x="750" y="217"/>
                  <a:pt x="750" y="217"/>
                  <a:pt x="750" y="217"/>
                </a:cubicBezTo>
                <a:cubicBezTo>
                  <a:pt x="750" y="215"/>
                  <a:pt x="749" y="214"/>
                  <a:pt x="748" y="213"/>
                </a:cubicBezTo>
                <a:cubicBezTo>
                  <a:pt x="748" y="212"/>
                  <a:pt x="748" y="212"/>
                  <a:pt x="748" y="211"/>
                </a:cubicBezTo>
                <a:cubicBezTo>
                  <a:pt x="747" y="210"/>
                  <a:pt x="746" y="210"/>
                  <a:pt x="746" y="208"/>
                </a:cubicBezTo>
                <a:cubicBezTo>
                  <a:pt x="745" y="208"/>
                  <a:pt x="745" y="206"/>
                  <a:pt x="745" y="205"/>
                </a:cubicBezTo>
                <a:cubicBezTo>
                  <a:pt x="745" y="205"/>
                  <a:pt x="745" y="204"/>
                  <a:pt x="744" y="204"/>
                </a:cubicBezTo>
                <a:cubicBezTo>
                  <a:pt x="743" y="204"/>
                  <a:pt x="742" y="203"/>
                  <a:pt x="742" y="202"/>
                </a:cubicBezTo>
                <a:cubicBezTo>
                  <a:pt x="742" y="201"/>
                  <a:pt x="741" y="201"/>
                  <a:pt x="741" y="201"/>
                </a:cubicBezTo>
                <a:cubicBezTo>
                  <a:pt x="740" y="200"/>
                  <a:pt x="741" y="200"/>
                  <a:pt x="740" y="199"/>
                </a:cubicBezTo>
                <a:cubicBezTo>
                  <a:pt x="740" y="199"/>
                  <a:pt x="740" y="198"/>
                  <a:pt x="739" y="198"/>
                </a:cubicBezTo>
                <a:cubicBezTo>
                  <a:pt x="737" y="196"/>
                  <a:pt x="736" y="194"/>
                  <a:pt x="736" y="192"/>
                </a:cubicBezTo>
                <a:cubicBezTo>
                  <a:pt x="736" y="192"/>
                  <a:pt x="736" y="192"/>
                  <a:pt x="736" y="192"/>
                </a:cubicBezTo>
                <a:cubicBezTo>
                  <a:pt x="733" y="189"/>
                  <a:pt x="731" y="187"/>
                  <a:pt x="729" y="185"/>
                </a:cubicBezTo>
                <a:cubicBezTo>
                  <a:pt x="729" y="184"/>
                  <a:pt x="730" y="184"/>
                  <a:pt x="730" y="184"/>
                </a:cubicBezTo>
                <a:cubicBezTo>
                  <a:pt x="730" y="183"/>
                  <a:pt x="730" y="182"/>
                  <a:pt x="729" y="182"/>
                </a:cubicBezTo>
                <a:cubicBezTo>
                  <a:pt x="729" y="182"/>
                  <a:pt x="729" y="182"/>
                  <a:pt x="729" y="181"/>
                </a:cubicBezTo>
                <a:cubicBezTo>
                  <a:pt x="728" y="181"/>
                  <a:pt x="727" y="180"/>
                  <a:pt x="727" y="178"/>
                </a:cubicBezTo>
                <a:cubicBezTo>
                  <a:pt x="726" y="179"/>
                  <a:pt x="726" y="179"/>
                  <a:pt x="726" y="179"/>
                </a:cubicBezTo>
                <a:cubicBezTo>
                  <a:pt x="725" y="179"/>
                  <a:pt x="725" y="179"/>
                  <a:pt x="725" y="179"/>
                </a:cubicBezTo>
                <a:cubicBezTo>
                  <a:pt x="725" y="178"/>
                  <a:pt x="725" y="178"/>
                  <a:pt x="725" y="177"/>
                </a:cubicBezTo>
                <a:cubicBezTo>
                  <a:pt x="724" y="176"/>
                  <a:pt x="723" y="175"/>
                  <a:pt x="721" y="174"/>
                </a:cubicBezTo>
                <a:cubicBezTo>
                  <a:pt x="721" y="172"/>
                  <a:pt x="721" y="172"/>
                  <a:pt x="721" y="172"/>
                </a:cubicBezTo>
                <a:cubicBezTo>
                  <a:pt x="718" y="169"/>
                  <a:pt x="716" y="166"/>
                  <a:pt x="713" y="163"/>
                </a:cubicBezTo>
                <a:cubicBezTo>
                  <a:pt x="713" y="161"/>
                  <a:pt x="713" y="161"/>
                  <a:pt x="713" y="161"/>
                </a:cubicBezTo>
                <a:cubicBezTo>
                  <a:pt x="711" y="160"/>
                  <a:pt x="709" y="159"/>
                  <a:pt x="708" y="157"/>
                </a:cubicBezTo>
                <a:cubicBezTo>
                  <a:pt x="708" y="156"/>
                  <a:pt x="708" y="156"/>
                  <a:pt x="707" y="156"/>
                </a:cubicBezTo>
                <a:cubicBezTo>
                  <a:pt x="706" y="155"/>
                  <a:pt x="705" y="155"/>
                  <a:pt x="705" y="154"/>
                </a:cubicBezTo>
                <a:cubicBezTo>
                  <a:pt x="705" y="153"/>
                  <a:pt x="704" y="152"/>
                  <a:pt x="703" y="152"/>
                </a:cubicBezTo>
                <a:cubicBezTo>
                  <a:pt x="702" y="152"/>
                  <a:pt x="702" y="151"/>
                  <a:pt x="702" y="151"/>
                </a:cubicBezTo>
                <a:cubicBezTo>
                  <a:pt x="701" y="149"/>
                  <a:pt x="699" y="148"/>
                  <a:pt x="698" y="146"/>
                </a:cubicBezTo>
                <a:cubicBezTo>
                  <a:pt x="696" y="146"/>
                  <a:pt x="697" y="145"/>
                  <a:pt x="697" y="144"/>
                </a:cubicBezTo>
                <a:cubicBezTo>
                  <a:pt x="696" y="143"/>
                  <a:pt x="694" y="144"/>
                  <a:pt x="694" y="143"/>
                </a:cubicBezTo>
                <a:cubicBezTo>
                  <a:pt x="693" y="143"/>
                  <a:pt x="692" y="142"/>
                  <a:pt x="691" y="142"/>
                </a:cubicBezTo>
                <a:cubicBezTo>
                  <a:pt x="689" y="141"/>
                  <a:pt x="691" y="140"/>
                  <a:pt x="690" y="139"/>
                </a:cubicBezTo>
                <a:cubicBezTo>
                  <a:pt x="689" y="139"/>
                  <a:pt x="689" y="139"/>
                  <a:pt x="689" y="139"/>
                </a:cubicBezTo>
                <a:cubicBezTo>
                  <a:pt x="689" y="139"/>
                  <a:pt x="687" y="135"/>
                  <a:pt x="687" y="135"/>
                </a:cubicBezTo>
                <a:cubicBezTo>
                  <a:pt x="688" y="134"/>
                  <a:pt x="687" y="134"/>
                  <a:pt x="686" y="133"/>
                </a:cubicBezTo>
                <a:cubicBezTo>
                  <a:pt x="686" y="133"/>
                  <a:pt x="685" y="133"/>
                  <a:pt x="685" y="133"/>
                </a:cubicBezTo>
                <a:cubicBezTo>
                  <a:pt x="684" y="133"/>
                  <a:pt x="684" y="133"/>
                  <a:pt x="684" y="133"/>
                </a:cubicBezTo>
                <a:cubicBezTo>
                  <a:pt x="683" y="133"/>
                  <a:pt x="684" y="132"/>
                  <a:pt x="683" y="131"/>
                </a:cubicBezTo>
                <a:cubicBezTo>
                  <a:pt x="683" y="131"/>
                  <a:pt x="683" y="131"/>
                  <a:pt x="682" y="130"/>
                </a:cubicBezTo>
                <a:cubicBezTo>
                  <a:pt x="682" y="129"/>
                  <a:pt x="682" y="129"/>
                  <a:pt x="681" y="128"/>
                </a:cubicBezTo>
                <a:cubicBezTo>
                  <a:pt x="680" y="128"/>
                  <a:pt x="679" y="129"/>
                  <a:pt x="679" y="127"/>
                </a:cubicBezTo>
                <a:cubicBezTo>
                  <a:pt x="679" y="127"/>
                  <a:pt x="678" y="126"/>
                  <a:pt x="678" y="125"/>
                </a:cubicBezTo>
                <a:cubicBezTo>
                  <a:pt x="678" y="125"/>
                  <a:pt x="677" y="124"/>
                  <a:pt x="677" y="124"/>
                </a:cubicBezTo>
                <a:cubicBezTo>
                  <a:pt x="675" y="122"/>
                  <a:pt x="672" y="119"/>
                  <a:pt x="670" y="117"/>
                </a:cubicBezTo>
                <a:cubicBezTo>
                  <a:pt x="669" y="116"/>
                  <a:pt x="668" y="116"/>
                  <a:pt x="667" y="115"/>
                </a:cubicBezTo>
                <a:cubicBezTo>
                  <a:pt x="666" y="114"/>
                  <a:pt x="665" y="113"/>
                  <a:pt x="664" y="113"/>
                </a:cubicBezTo>
                <a:cubicBezTo>
                  <a:pt x="663" y="113"/>
                  <a:pt x="664" y="111"/>
                  <a:pt x="662" y="111"/>
                </a:cubicBezTo>
                <a:cubicBezTo>
                  <a:pt x="662" y="110"/>
                  <a:pt x="661" y="110"/>
                  <a:pt x="661" y="109"/>
                </a:cubicBezTo>
                <a:cubicBezTo>
                  <a:pt x="660" y="108"/>
                  <a:pt x="659" y="108"/>
                  <a:pt x="658" y="107"/>
                </a:cubicBezTo>
                <a:cubicBezTo>
                  <a:pt x="657" y="107"/>
                  <a:pt x="657" y="107"/>
                  <a:pt x="657" y="106"/>
                </a:cubicBezTo>
                <a:cubicBezTo>
                  <a:pt x="657" y="105"/>
                  <a:pt x="656" y="105"/>
                  <a:pt x="656" y="105"/>
                </a:cubicBezTo>
                <a:cubicBezTo>
                  <a:pt x="654" y="105"/>
                  <a:pt x="653" y="103"/>
                  <a:pt x="651" y="103"/>
                </a:cubicBezTo>
                <a:cubicBezTo>
                  <a:pt x="651" y="102"/>
                  <a:pt x="651" y="102"/>
                  <a:pt x="650" y="102"/>
                </a:cubicBezTo>
                <a:cubicBezTo>
                  <a:pt x="649" y="101"/>
                  <a:pt x="647" y="101"/>
                  <a:pt x="646" y="99"/>
                </a:cubicBezTo>
                <a:cubicBezTo>
                  <a:pt x="646" y="98"/>
                  <a:pt x="644" y="98"/>
                  <a:pt x="643" y="97"/>
                </a:cubicBezTo>
                <a:cubicBezTo>
                  <a:pt x="642" y="97"/>
                  <a:pt x="642" y="97"/>
                  <a:pt x="642" y="96"/>
                </a:cubicBezTo>
                <a:cubicBezTo>
                  <a:pt x="642" y="96"/>
                  <a:pt x="641" y="94"/>
                  <a:pt x="640" y="94"/>
                </a:cubicBezTo>
                <a:cubicBezTo>
                  <a:pt x="639" y="93"/>
                  <a:pt x="639" y="92"/>
                  <a:pt x="638" y="92"/>
                </a:cubicBezTo>
                <a:cubicBezTo>
                  <a:pt x="637" y="91"/>
                  <a:pt x="636" y="89"/>
                  <a:pt x="635" y="89"/>
                </a:cubicBezTo>
                <a:cubicBezTo>
                  <a:pt x="634" y="89"/>
                  <a:pt x="633" y="87"/>
                  <a:pt x="632" y="87"/>
                </a:cubicBezTo>
                <a:cubicBezTo>
                  <a:pt x="631" y="87"/>
                  <a:pt x="632" y="85"/>
                  <a:pt x="630" y="85"/>
                </a:cubicBezTo>
                <a:cubicBezTo>
                  <a:pt x="629" y="85"/>
                  <a:pt x="628" y="85"/>
                  <a:pt x="627" y="84"/>
                </a:cubicBezTo>
                <a:cubicBezTo>
                  <a:pt x="627" y="83"/>
                  <a:pt x="626" y="82"/>
                  <a:pt x="625" y="82"/>
                </a:cubicBezTo>
                <a:cubicBezTo>
                  <a:pt x="624" y="82"/>
                  <a:pt x="623" y="81"/>
                  <a:pt x="623" y="80"/>
                </a:cubicBezTo>
                <a:cubicBezTo>
                  <a:pt x="623" y="80"/>
                  <a:pt x="623" y="79"/>
                  <a:pt x="622" y="79"/>
                </a:cubicBezTo>
                <a:cubicBezTo>
                  <a:pt x="621" y="79"/>
                  <a:pt x="620" y="78"/>
                  <a:pt x="619" y="78"/>
                </a:cubicBezTo>
                <a:cubicBezTo>
                  <a:pt x="618" y="77"/>
                  <a:pt x="618" y="76"/>
                  <a:pt x="617" y="75"/>
                </a:cubicBezTo>
                <a:cubicBezTo>
                  <a:pt x="616" y="75"/>
                  <a:pt x="615" y="75"/>
                  <a:pt x="614" y="75"/>
                </a:cubicBezTo>
                <a:cubicBezTo>
                  <a:pt x="614" y="74"/>
                  <a:pt x="612" y="73"/>
                  <a:pt x="611" y="73"/>
                </a:cubicBezTo>
                <a:cubicBezTo>
                  <a:pt x="611" y="72"/>
                  <a:pt x="609" y="72"/>
                  <a:pt x="609" y="71"/>
                </a:cubicBezTo>
                <a:cubicBezTo>
                  <a:pt x="609" y="70"/>
                  <a:pt x="607" y="71"/>
                  <a:pt x="607" y="70"/>
                </a:cubicBezTo>
                <a:cubicBezTo>
                  <a:pt x="606" y="69"/>
                  <a:pt x="605" y="70"/>
                  <a:pt x="605" y="69"/>
                </a:cubicBezTo>
                <a:cubicBezTo>
                  <a:pt x="604" y="68"/>
                  <a:pt x="603" y="69"/>
                  <a:pt x="602" y="68"/>
                </a:cubicBezTo>
                <a:cubicBezTo>
                  <a:pt x="601" y="67"/>
                  <a:pt x="600" y="67"/>
                  <a:pt x="599" y="66"/>
                </a:cubicBezTo>
                <a:cubicBezTo>
                  <a:pt x="599" y="66"/>
                  <a:pt x="598" y="66"/>
                  <a:pt x="598" y="66"/>
                </a:cubicBezTo>
                <a:cubicBezTo>
                  <a:pt x="597" y="66"/>
                  <a:pt x="597" y="66"/>
                  <a:pt x="596" y="65"/>
                </a:cubicBezTo>
                <a:cubicBezTo>
                  <a:pt x="595" y="64"/>
                  <a:pt x="593" y="64"/>
                  <a:pt x="592" y="62"/>
                </a:cubicBezTo>
                <a:cubicBezTo>
                  <a:pt x="592" y="61"/>
                  <a:pt x="591" y="62"/>
                  <a:pt x="590" y="62"/>
                </a:cubicBezTo>
                <a:cubicBezTo>
                  <a:pt x="589" y="61"/>
                  <a:pt x="588" y="60"/>
                  <a:pt x="588" y="59"/>
                </a:cubicBezTo>
                <a:cubicBezTo>
                  <a:pt x="584" y="59"/>
                  <a:pt x="584" y="59"/>
                  <a:pt x="584" y="59"/>
                </a:cubicBezTo>
                <a:cubicBezTo>
                  <a:pt x="583" y="57"/>
                  <a:pt x="581" y="57"/>
                  <a:pt x="579" y="56"/>
                </a:cubicBezTo>
                <a:cubicBezTo>
                  <a:pt x="578" y="55"/>
                  <a:pt x="577" y="55"/>
                  <a:pt x="577" y="54"/>
                </a:cubicBezTo>
                <a:cubicBezTo>
                  <a:pt x="576" y="54"/>
                  <a:pt x="575" y="54"/>
                  <a:pt x="574" y="54"/>
                </a:cubicBezTo>
                <a:cubicBezTo>
                  <a:pt x="573" y="53"/>
                  <a:pt x="572" y="52"/>
                  <a:pt x="570" y="52"/>
                </a:cubicBezTo>
                <a:cubicBezTo>
                  <a:pt x="570" y="52"/>
                  <a:pt x="570" y="52"/>
                  <a:pt x="570" y="52"/>
                </a:cubicBezTo>
                <a:cubicBezTo>
                  <a:pt x="569" y="51"/>
                  <a:pt x="568" y="51"/>
                  <a:pt x="567" y="51"/>
                </a:cubicBezTo>
                <a:cubicBezTo>
                  <a:pt x="567" y="49"/>
                  <a:pt x="566" y="49"/>
                  <a:pt x="564" y="49"/>
                </a:cubicBezTo>
                <a:cubicBezTo>
                  <a:pt x="564" y="49"/>
                  <a:pt x="563" y="49"/>
                  <a:pt x="562" y="48"/>
                </a:cubicBezTo>
                <a:cubicBezTo>
                  <a:pt x="561" y="47"/>
                  <a:pt x="560" y="48"/>
                  <a:pt x="560" y="48"/>
                </a:cubicBezTo>
                <a:cubicBezTo>
                  <a:pt x="559" y="47"/>
                  <a:pt x="558" y="46"/>
                  <a:pt x="558" y="46"/>
                </a:cubicBezTo>
                <a:cubicBezTo>
                  <a:pt x="558" y="46"/>
                  <a:pt x="557" y="46"/>
                  <a:pt x="557" y="46"/>
                </a:cubicBezTo>
                <a:cubicBezTo>
                  <a:pt x="556" y="46"/>
                  <a:pt x="554" y="46"/>
                  <a:pt x="554" y="44"/>
                </a:cubicBezTo>
                <a:cubicBezTo>
                  <a:pt x="553" y="44"/>
                  <a:pt x="552" y="44"/>
                  <a:pt x="551" y="43"/>
                </a:cubicBezTo>
                <a:cubicBezTo>
                  <a:pt x="551" y="42"/>
                  <a:pt x="550" y="43"/>
                  <a:pt x="549" y="43"/>
                </a:cubicBezTo>
                <a:cubicBezTo>
                  <a:pt x="548" y="43"/>
                  <a:pt x="547" y="41"/>
                  <a:pt x="546" y="42"/>
                </a:cubicBezTo>
                <a:cubicBezTo>
                  <a:pt x="544" y="42"/>
                  <a:pt x="544" y="41"/>
                  <a:pt x="542" y="41"/>
                </a:cubicBezTo>
                <a:cubicBezTo>
                  <a:pt x="542" y="39"/>
                  <a:pt x="540" y="40"/>
                  <a:pt x="540" y="40"/>
                </a:cubicBezTo>
                <a:cubicBezTo>
                  <a:pt x="539" y="39"/>
                  <a:pt x="538" y="39"/>
                  <a:pt x="537" y="39"/>
                </a:cubicBezTo>
                <a:cubicBezTo>
                  <a:pt x="536" y="39"/>
                  <a:pt x="536" y="39"/>
                  <a:pt x="535" y="38"/>
                </a:cubicBezTo>
                <a:cubicBezTo>
                  <a:pt x="534" y="39"/>
                  <a:pt x="533" y="37"/>
                  <a:pt x="532" y="37"/>
                </a:cubicBezTo>
                <a:cubicBezTo>
                  <a:pt x="531" y="38"/>
                  <a:pt x="531" y="36"/>
                  <a:pt x="529" y="36"/>
                </a:cubicBezTo>
                <a:cubicBezTo>
                  <a:pt x="529" y="36"/>
                  <a:pt x="527" y="35"/>
                  <a:pt x="526" y="34"/>
                </a:cubicBezTo>
                <a:cubicBezTo>
                  <a:pt x="527" y="34"/>
                  <a:pt x="527" y="34"/>
                  <a:pt x="527" y="33"/>
                </a:cubicBezTo>
                <a:cubicBezTo>
                  <a:pt x="527" y="33"/>
                  <a:pt x="526" y="33"/>
                  <a:pt x="526" y="32"/>
                </a:cubicBezTo>
                <a:cubicBezTo>
                  <a:pt x="526" y="32"/>
                  <a:pt x="525" y="33"/>
                  <a:pt x="525" y="33"/>
                </a:cubicBezTo>
                <a:cubicBezTo>
                  <a:pt x="525" y="33"/>
                  <a:pt x="525" y="34"/>
                  <a:pt x="524" y="34"/>
                </a:cubicBezTo>
                <a:cubicBezTo>
                  <a:pt x="524" y="34"/>
                  <a:pt x="524" y="34"/>
                  <a:pt x="524" y="34"/>
                </a:cubicBezTo>
                <a:cubicBezTo>
                  <a:pt x="523" y="33"/>
                  <a:pt x="522" y="33"/>
                  <a:pt x="521" y="33"/>
                </a:cubicBezTo>
                <a:cubicBezTo>
                  <a:pt x="519" y="34"/>
                  <a:pt x="520" y="32"/>
                  <a:pt x="519" y="32"/>
                </a:cubicBezTo>
                <a:cubicBezTo>
                  <a:pt x="519" y="32"/>
                  <a:pt x="519" y="31"/>
                  <a:pt x="519" y="31"/>
                </a:cubicBezTo>
                <a:cubicBezTo>
                  <a:pt x="517" y="31"/>
                  <a:pt x="515" y="32"/>
                  <a:pt x="514" y="31"/>
                </a:cubicBezTo>
                <a:cubicBezTo>
                  <a:pt x="512" y="30"/>
                  <a:pt x="510" y="31"/>
                  <a:pt x="509" y="30"/>
                </a:cubicBezTo>
                <a:cubicBezTo>
                  <a:pt x="509" y="30"/>
                  <a:pt x="509" y="30"/>
                  <a:pt x="509" y="30"/>
                </a:cubicBezTo>
                <a:cubicBezTo>
                  <a:pt x="508" y="29"/>
                  <a:pt x="507" y="30"/>
                  <a:pt x="506" y="29"/>
                </a:cubicBezTo>
                <a:cubicBezTo>
                  <a:pt x="505" y="28"/>
                  <a:pt x="504" y="29"/>
                  <a:pt x="503" y="29"/>
                </a:cubicBezTo>
                <a:cubicBezTo>
                  <a:pt x="503" y="29"/>
                  <a:pt x="503" y="29"/>
                  <a:pt x="503" y="29"/>
                </a:cubicBezTo>
                <a:cubicBezTo>
                  <a:pt x="502" y="27"/>
                  <a:pt x="501" y="28"/>
                  <a:pt x="500" y="27"/>
                </a:cubicBezTo>
                <a:cubicBezTo>
                  <a:pt x="499" y="27"/>
                  <a:pt x="498" y="26"/>
                  <a:pt x="497" y="26"/>
                </a:cubicBezTo>
                <a:cubicBezTo>
                  <a:pt x="496" y="27"/>
                  <a:pt x="496" y="26"/>
                  <a:pt x="495" y="26"/>
                </a:cubicBezTo>
                <a:cubicBezTo>
                  <a:pt x="494" y="26"/>
                  <a:pt x="493" y="25"/>
                  <a:pt x="492" y="25"/>
                </a:cubicBezTo>
                <a:cubicBezTo>
                  <a:pt x="491" y="25"/>
                  <a:pt x="490" y="25"/>
                  <a:pt x="489" y="25"/>
                </a:cubicBezTo>
                <a:cubicBezTo>
                  <a:pt x="488" y="25"/>
                  <a:pt x="488" y="24"/>
                  <a:pt x="487" y="24"/>
                </a:cubicBezTo>
                <a:cubicBezTo>
                  <a:pt x="486" y="24"/>
                  <a:pt x="485" y="24"/>
                  <a:pt x="485" y="24"/>
                </a:cubicBezTo>
                <a:cubicBezTo>
                  <a:pt x="484" y="23"/>
                  <a:pt x="484" y="23"/>
                  <a:pt x="484" y="22"/>
                </a:cubicBezTo>
                <a:cubicBezTo>
                  <a:pt x="483" y="22"/>
                  <a:pt x="483" y="22"/>
                  <a:pt x="482" y="21"/>
                </a:cubicBezTo>
                <a:cubicBezTo>
                  <a:pt x="482" y="21"/>
                  <a:pt x="482" y="21"/>
                  <a:pt x="481" y="22"/>
                </a:cubicBezTo>
                <a:cubicBezTo>
                  <a:pt x="480" y="22"/>
                  <a:pt x="480" y="22"/>
                  <a:pt x="479" y="20"/>
                </a:cubicBezTo>
                <a:cubicBezTo>
                  <a:pt x="479" y="20"/>
                  <a:pt x="479" y="20"/>
                  <a:pt x="479" y="20"/>
                </a:cubicBezTo>
                <a:cubicBezTo>
                  <a:pt x="479" y="20"/>
                  <a:pt x="478" y="21"/>
                  <a:pt x="478" y="21"/>
                </a:cubicBezTo>
                <a:cubicBezTo>
                  <a:pt x="477" y="21"/>
                  <a:pt x="476" y="21"/>
                  <a:pt x="475" y="21"/>
                </a:cubicBezTo>
                <a:cubicBezTo>
                  <a:pt x="474" y="21"/>
                  <a:pt x="474" y="20"/>
                  <a:pt x="474" y="19"/>
                </a:cubicBezTo>
                <a:cubicBezTo>
                  <a:pt x="474" y="19"/>
                  <a:pt x="474" y="19"/>
                  <a:pt x="475" y="19"/>
                </a:cubicBezTo>
                <a:cubicBezTo>
                  <a:pt x="474" y="18"/>
                  <a:pt x="474" y="18"/>
                  <a:pt x="474" y="18"/>
                </a:cubicBezTo>
                <a:cubicBezTo>
                  <a:pt x="472" y="18"/>
                  <a:pt x="470" y="19"/>
                  <a:pt x="469" y="17"/>
                </a:cubicBezTo>
                <a:cubicBezTo>
                  <a:pt x="469" y="17"/>
                  <a:pt x="468" y="18"/>
                  <a:pt x="468" y="18"/>
                </a:cubicBezTo>
                <a:cubicBezTo>
                  <a:pt x="468" y="18"/>
                  <a:pt x="468" y="19"/>
                  <a:pt x="468" y="19"/>
                </a:cubicBezTo>
                <a:cubicBezTo>
                  <a:pt x="468" y="19"/>
                  <a:pt x="467" y="20"/>
                  <a:pt x="467" y="20"/>
                </a:cubicBezTo>
                <a:cubicBezTo>
                  <a:pt x="466" y="18"/>
                  <a:pt x="464" y="19"/>
                  <a:pt x="463" y="19"/>
                </a:cubicBezTo>
                <a:cubicBezTo>
                  <a:pt x="463" y="18"/>
                  <a:pt x="464" y="18"/>
                  <a:pt x="463" y="16"/>
                </a:cubicBezTo>
                <a:cubicBezTo>
                  <a:pt x="462" y="16"/>
                  <a:pt x="462" y="17"/>
                  <a:pt x="461" y="18"/>
                </a:cubicBezTo>
                <a:cubicBezTo>
                  <a:pt x="461" y="18"/>
                  <a:pt x="460" y="18"/>
                  <a:pt x="460" y="19"/>
                </a:cubicBezTo>
                <a:cubicBezTo>
                  <a:pt x="459" y="20"/>
                  <a:pt x="459" y="18"/>
                  <a:pt x="458" y="18"/>
                </a:cubicBezTo>
                <a:cubicBezTo>
                  <a:pt x="456" y="18"/>
                  <a:pt x="454" y="18"/>
                  <a:pt x="452" y="18"/>
                </a:cubicBezTo>
                <a:cubicBezTo>
                  <a:pt x="451" y="18"/>
                  <a:pt x="450" y="17"/>
                  <a:pt x="449" y="17"/>
                </a:cubicBezTo>
                <a:cubicBezTo>
                  <a:pt x="447" y="17"/>
                  <a:pt x="446" y="17"/>
                  <a:pt x="445" y="17"/>
                </a:cubicBezTo>
                <a:cubicBezTo>
                  <a:pt x="441" y="17"/>
                  <a:pt x="441" y="17"/>
                  <a:pt x="441" y="17"/>
                </a:cubicBezTo>
                <a:cubicBezTo>
                  <a:pt x="441" y="17"/>
                  <a:pt x="440" y="16"/>
                  <a:pt x="439" y="16"/>
                </a:cubicBezTo>
                <a:cubicBezTo>
                  <a:pt x="438" y="17"/>
                  <a:pt x="437" y="18"/>
                  <a:pt x="436" y="17"/>
                </a:cubicBezTo>
                <a:cubicBezTo>
                  <a:pt x="433" y="16"/>
                  <a:pt x="429" y="17"/>
                  <a:pt x="425" y="16"/>
                </a:cubicBezTo>
                <a:cubicBezTo>
                  <a:pt x="424" y="16"/>
                  <a:pt x="423" y="17"/>
                  <a:pt x="422" y="15"/>
                </a:cubicBezTo>
                <a:cubicBezTo>
                  <a:pt x="422" y="15"/>
                  <a:pt x="422" y="16"/>
                  <a:pt x="422" y="16"/>
                </a:cubicBezTo>
                <a:cubicBezTo>
                  <a:pt x="421" y="17"/>
                  <a:pt x="420" y="16"/>
                  <a:pt x="419" y="15"/>
                </a:cubicBezTo>
                <a:cubicBezTo>
                  <a:pt x="419" y="16"/>
                  <a:pt x="418" y="16"/>
                  <a:pt x="418" y="16"/>
                </a:cubicBezTo>
                <a:cubicBezTo>
                  <a:pt x="417" y="16"/>
                  <a:pt x="416" y="15"/>
                  <a:pt x="416" y="15"/>
                </a:cubicBezTo>
                <a:cubicBezTo>
                  <a:pt x="415" y="15"/>
                  <a:pt x="415" y="16"/>
                  <a:pt x="414" y="16"/>
                </a:cubicBezTo>
                <a:cubicBezTo>
                  <a:pt x="414" y="16"/>
                  <a:pt x="413" y="16"/>
                  <a:pt x="413" y="15"/>
                </a:cubicBezTo>
                <a:cubicBezTo>
                  <a:pt x="412" y="16"/>
                  <a:pt x="412" y="16"/>
                  <a:pt x="412" y="16"/>
                </a:cubicBezTo>
                <a:cubicBezTo>
                  <a:pt x="410" y="15"/>
                  <a:pt x="409" y="16"/>
                  <a:pt x="407" y="15"/>
                </a:cubicBezTo>
                <a:cubicBezTo>
                  <a:pt x="407" y="16"/>
                  <a:pt x="406" y="16"/>
                  <a:pt x="406" y="16"/>
                </a:cubicBezTo>
                <a:cubicBezTo>
                  <a:pt x="405" y="15"/>
                  <a:pt x="404" y="15"/>
                  <a:pt x="403" y="16"/>
                </a:cubicBezTo>
                <a:cubicBezTo>
                  <a:pt x="403" y="16"/>
                  <a:pt x="403" y="16"/>
                  <a:pt x="402" y="15"/>
                </a:cubicBezTo>
                <a:cubicBezTo>
                  <a:pt x="400" y="15"/>
                  <a:pt x="398" y="15"/>
                  <a:pt x="396" y="15"/>
                </a:cubicBezTo>
                <a:cubicBezTo>
                  <a:pt x="396" y="15"/>
                  <a:pt x="395" y="16"/>
                  <a:pt x="395" y="16"/>
                </a:cubicBezTo>
                <a:cubicBezTo>
                  <a:pt x="394" y="16"/>
                  <a:pt x="394" y="16"/>
                  <a:pt x="394" y="15"/>
                </a:cubicBezTo>
                <a:cubicBezTo>
                  <a:pt x="393" y="16"/>
                  <a:pt x="393" y="16"/>
                  <a:pt x="393" y="16"/>
                </a:cubicBezTo>
                <a:cubicBezTo>
                  <a:pt x="392" y="16"/>
                  <a:pt x="390" y="16"/>
                  <a:pt x="389" y="16"/>
                </a:cubicBezTo>
                <a:cubicBezTo>
                  <a:pt x="386" y="16"/>
                  <a:pt x="382" y="16"/>
                  <a:pt x="379" y="16"/>
                </a:cubicBezTo>
                <a:cubicBezTo>
                  <a:pt x="376" y="16"/>
                  <a:pt x="374" y="15"/>
                  <a:pt x="372" y="17"/>
                </a:cubicBezTo>
                <a:cubicBezTo>
                  <a:pt x="371" y="17"/>
                  <a:pt x="371" y="17"/>
                  <a:pt x="371" y="17"/>
                </a:cubicBezTo>
                <a:cubicBezTo>
                  <a:pt x="369" y="17"/>
                  <a:pt x="367" y="17"/>
                  <a:pt x="365" y="18"/>
                </a:cubicBezTo>
                <a:cubicBezTo>
                  <a:pt x="364" y="18"/>
                  <a:pt x="362" y="18"/>
                  <a:pt x="361" y="18"/>
                </a:cubicBezTo>
                <a:cubicBezTo>
                  <a:pt x="360" y="19"/>
                  <a:pt x="360" y="19"/>
                  <a:pt x="360" y="18"/>
                </a:cubicBezTo>
                <a:cubicBezTo>
                  <a:pt x="359" y="19"/>
                  <a:pt x="359" y="19"/>
                  <a:pt x="358" y="19"/>
                </a:cubicBezTo>
                <a:cubicBezTo>
                  <a:pt x="357" y="19"/>
                  <a:pt x="355" y="19"/>
                  <a:pt x="354" y="19"/>
                </a:cubicBezTo>
                <a:cubicBezTo>
                  <a:pt x="352" y="19"/>
                  <a:pt x="351" y="20"/>
                  <a:pt x="350" y="20"/>
                </a:cubicBezTo>
                <a:cubicBezTo>
                  <a:pt x="349" y="20"/>
                  <a:pt x="347" y="20"/>
                  <a:pt x="346" y="20"/>
                </a:cubicBezTo>
                <a:cubicBezTo>
                  <a:pt x="344" y="22"/>
                  <a:pt x="342" y="21"/>
                  <a:pt x="339" y="21"/>
                </a:cubicBezTo>
                <a:cubicBezTo>
                  <a:pt x="338" y="21"/>
                  <a:pt x="338" y="22"/>
                  <a:pt x="336" y="22"/>
                </a:cubicBezTo>
                <a:cubicBezTo>
                  <a:pt x="336" y="22"/>
                  <a:pt x="335" y="22"/>
                  <a:pt x="334" y="23"/>
                </a:cubicBezTo>
                <a:cubicBezTo>
                  <a:pt x="334" y="23"/>
                  <a:pt x="333" y="23"/>
                  <a:pt x="333" y="23"/>
                </a:cubicBezTo>
                <a:cubicBezTo>
                  <a:pt x="332" y="23"/>
                  <a:pt x="332" y="23"/>
                  <a:pt x="331" y="24"/>
                </a:cubicBezTo>
                <a:cubicBezTo>
                  <a:pt x="331" y="24"/>
                  <a:pt x="330" y="23"/>
                  <a:pt x="330" y="23"/>
                </a:cubicBezTo>
                <a:cubicBezTo>
                  <a:pt x="329" y="24"/>
                  <a:pt x="328" y="24"/>
                  <a:pt x="327" y="25"/>
                </a:cubicBezTo>
                <a:cubicBezTo>
                  <a:pt x="327" y="25"/>
                  <a:pt x="327" y="25"/>
                  <a:pt x="326" y="25"/>
                </a:cubicBezTo>
                <a:cubicBezTo>
                  <a:pt x="325" y="24"/>
                  <a:pt x="324" y="27"/>
                  <a:pt x="324" y="25"/>
                </a:cubicBezTo>
                <a:cubicBezTo>
                  <a:pt x="323" y="25"/>
                  <a:pt x="322" y="26"/>
                  <a:pt x="321" y="26"/>
                </a:cubicBezTo>
                <a:cubicBezTo>
                  <a:pt x="321" y="27"/>
                  <a:pt x="320" y="27"/>
                  <a:pt x="320" y="27"/>
                </a:cubicBezTo>
                <a:cubicBezTo>
                  <a:pt x="319" y="26"/>
                  <a:pt x="318" y="28"/>
                  <a:pt x="317" y="28"/>
                </a:cubicBezTo>
                <a:cubicBezTo>
                  <a:pt x="315" y="27"/>
                  <a:pt x="314" y="28"/>
                  <a:pt x="313" y="29"/>
                </a:cubicBezTo>
                <a:cubicBezTo>
                  <a:pt x="312" y="30"/>
                  <a:pt x="310" y="29"/>
                  <a:pt x="309" y="30"/>
                </a:cubicBezTo>
                <a:cubicBezTo>
                  <a:pt x="309" y="31"/>
                  <a:pt x="308" y="30"/>
                  <a:pt x="308" y="31"/>
                </a:cubicBezTo>
                <a:cubicBezTo>
                  <a:pt x="307" y="31"/>
                  <a:pt x="306" y="30"/>
                  <a:pt x="305" y="31"/>
                </a:cubicBezTo>
                <a:cubicBezTo>
                  <a:pt x="305" y="31"/>
                  <a:pt x="304" y="31"/>
                  <a:pt x="303" y="31"/>
                </a:cubicBezTo>
                <a:cubicBezTo>
                  <a:pt x="302" y="31"/>
                  <a:pt x="302" y="33"/>
                  <a:pt x="301" y="32"/>
                </a:cubicBezTo>
                <a:cubicBezTo>
                  <a:pt x="300" y="33"/>
                  <a:pt x="300" y="34"/>
                  <a:pt x="299" y="33"/>
                </a:cubicBezTo>
                <a:cubicBezTo>
                  <a:pt x="298" y="33"/>
                  <a:pt x="298" y="33"/>
                  <a:pt x="298" y="33"/>
                </a:cubicBezTo>
                <a:cubicBezTo>
                  <a:pt x="297" y="33"/>
                  <a:pt x="295" y="33"/>
                  <a:pt x="294" y="33"/>
                </a:cubicBezTo>
                <a:cubicBezTo>
                  <a:pt x="294" y="33"/>
                  <a:pt x="294" y="34"/>
                  <a:pt x="294" y="34"/>
                </a:cubicBezTo>
                <a:cubicBezTo>
                  <a:pt x="292" y="34"/>
                  <a:pt x="291" y="35"/>
                  <a:pt x="289" y="35"/>
                </a:cubicBezTo>
                <a:cubicBezTo>
                  <a:pt x="289" y="36"/>
                  <a:pt x="288" y="36"/>
                  <a:pt x="288" y="36"/>
                </a:cubicBezTo>
                <a:cubicBezTo>
                  <a:pt x="287" y="36"/>
                  <a:pt x="286" y="36"/>
                  <a:pt x="285" y="37"/>
                </a:cubicBezTo>
                <a:cubicBezTo>
                  <a:pt x="284" y="38"/>
                  <a:pt x="283" y="37"/>
                  <a:pt x="282" y="37"/>
                </a:cubicBezTo>
                <a:cubicBezTo>
                  <a:pt x="280" y="37"/>
                  <a:pt x="280" y="39"/>
                  <a:pt x="279" y="38"/>
                </a:cubicBezTo>
                <a:cubicBezTo>
                  <a:pt x="278" y="38"/>
                  <a:pt x="277" y="38"/>
                  <a:pt x="276" y="39"/>
                </a:cubicBezTo>
                <a:cubicBezTo>
                  <a:pt x="275" y="39"/>
                  <a:pt x="274" y="40"/>
                  <a:pt x="273" y="40"/>
                </a:cubicBezTo>
                <a:cubicBezTo>
                  <a:pt x="272" y="40"/>
                  <a:pt x="271" y="41"/>
                  <a:pt x="270" y="41"/>
                </a:cubicBezTo>
                <a:cubicBezTo>
                  <a:pt x="268" y="40"/>
                  <a:pt x="267" y="42"/>
                  <a:pt x="265" y="42"/>
                </a:cubicBezTo>
                <a:cubicBezTo>
                  <a:pt x="265" y="43"/>
                  <a:pt x="264" y="43"/>
                  <a:pt x="263" y="43"/>
                </a:cubicBezTo>
                <a:cubicBezTo>
                  <a:pt x="263" y="44"/>
                  <a:pt x="262" y="44"/>
                  <a:pt x="261" y="44"/>
                </a:cubicBezTo>
                <a:cubicBezTo>
                  <a:pt x="260" y="44"/>
                  <a:pt x="259" y="45"/>
                  <a:pt x="258" y="45"/>
                </a:cubicBezTo>
                <a:cubicBezTo>
                  <a:pt x="258" y="46"/>
                  <a:pt x="257" y="47"/>
                  <a:pt x="257" y="47"/>
                </a:cubicBezTo>
                <a:cubicBezTo>
                  <a:pt x="255" y="46"/>
                  <a:pt x="254" y="48"/>
                  <a:pt x="253" y="49"/>
                </a:cubicBezTo>
                <a:cubicBezTo>
                  <a:pt x="250" y="49"/>
                  <a:pt x="250" y="49"/>
                  <a:pt x="250" y="49"/>
                </a:cubicBezTo>
                <a:cubicBezTo>
                  <a:pt x="249" y="49"/>
                  <a:pt x="248" y="50"/>
                  <a:pt x="248" y="50"/>
                </a:cubicBezTo>
                <a:cubicBezTo>
                  <a:pt x="247" y="50"/>
                  <a:pt x="247" y="50"/>
                  <a:pt x="247" y="50"/>
                </a:cubicBezTo>
                <a:cubicBezTo>
                  <a:pt x="245" y="51"/>
                  <a:pt x="245" y="49"/>
                  <a:pt x="244" y="49"/>
                </a:cubicBezTo>
                <a:cubicBezTo>
                  <a:pt x="243" y="50"/>
                  <a:pt x="242" y="49"/>
                  <a:pt x="241" y="49"/>
                </a:cubicBezTo>
                <a:cubicBezTo>
                  <a:pt x="241" y="49"/>
                  <a:pt x="241" y="49"/>
                  <a:pt x="241" y="49"/>
                </a:cubicBezTo>
                <a:cubicBezTo>
                  <a:pt x="241" y="48"/>
                  <a:pt x="242" y="49"/>
                  <a:pt x="242" y="48"/>
                </a:cubicBezTo>
                <a:cubicBezTo>
                  <a:pt x="242" y="48"/>
                  <a:pt x="242" y="47"/>
                  <a:pt x="241" y="47"/>
                </a:cubicBezTo>
                <a:cubicBezTo>
                  <a:pt x="240" y="46"/>
                  <a:pt x="241" y="45"/>
                  <a:pt x="241" y="44"/>
                </a:cubicBezTo>
                <a:cubicBezTo>
                  <a:pt x="241" y="44"/>
                  <a:pt x="241" y="44"/>
                  <a:pt x="241" y="44"/>
                </a:cubicBezTo>
                <a:cubicBezTo>
                  <a:pt x="241" y="44"/>
                  <a:pt x="241" y="44"/>
                  <a:pt x="242" y="45"/>
                </a:cubicBezTo>
                <a:cubicBezTo>
                  <a:pt x="243" y="44"/>
                  <a:pt x="243" y="44"/>
                  <a:pt x="243" y="43"/>
                </a:cubicBezTo>
                <a:cubicBezTo>
                  <a:pt x="244" y="43"/>
                  <a:pt x="244" y="43"/>
                  <a:pt x="244" y="42"/>
                </a:cubicBezTo>
                <a:cubicBezTo>
                  <a:pt x="244" y="41"/>
                  <a:pt x="244" y="41"/>
                  <a:pt x="243" y="41"/>
                </a:cubicBezTo>
                <a:cubicBezTo>
                  <a:pt x="243" y="39"/>
                  <a:pt x="243" y="39"/>
                  <a:pt x="243" y="39"/>
                </a:cubicBezTo>
                <a:cubicBezTo>
                  <a:pt x="243" y="38"/>
                  <a:pt x="242" y="37"/>
                  <a:pt x="241" y="36"/>
                </a:cubicBezTo>
                <a:cubicBezTo>
                  <a:pt x="241" y="37"/>
                  <a:pt x="240" y="37"/>
                  <a:pt x="240" y="38"/>
                </a:cubicBezTo>
                <a:cubicBezTo>
                  <a:pt x="240" y="38"/>
                  <a:pt x="239" y="37"/>
                  <a:pt x="239" y="37"/>
                </a:cubicBezTo>
                <a:cubicBezTo>
                  <a:pt x="239" y="37"/>
                  <a:pt x="239" y="36"/>
                  <a:pt x="239" y="36"/>
                </a:cubicBezTo>
                <a:cubicBezTo>
                  <a:pt x="239" y="35"/>
                  <a:pt x="240" y="35"/>
                  <a:pt x="240" y="34"/>
                </a:cubicBezTo>
                <a:cubicBezTo>
                  <a:pt x="240" y="34"/>
                  <a:pt x="240" y="33"/>
                  <a:pt x="241" y="33"/>
                </a:cubicBezTo>
                <a:cubicBezTo>
                  <a:pt x="242" y="33"/>
                  <a:pt x="242" y="33"/>
                  <a:pt x="243" y="32"/>
                </a:cubicBezTo>
                <a:cubicBezTo>
                  <a:pt x="243" y="32"/>
                  <a:pt x="244" y="31"/>
                  <a:pt x="245" y="31"/>
                </a:cubicBezTo>
                <a:cubicBezTo>
                  <a:pt x="246" y="32"/>
                  <a:pt x="247" y="30"/>
                  <a:pt x="248" y="30"/>
                </a:cubicBezTo>
                <a:cubicBezTo>
                  <a:pt x="248" y="31"/>
                  <a:pt x="249" y="31"/>
                  <a:pt x="250" y="30"/>
                </a:cubicBezTo>
                <a:cubicBezTo>
                  <a:pt x="250" y="30"/>
                  <a:pt x="251" y="30"/>
                  <a:pt x="251" y="30"/>
                </a:cubicBezTo>
                <a:cubicBezTo>
                  <a:pt x="253" y="29"/>
                  <a:pt x="255" y="29"/>
                  <a:pt x="256" y="28"/>
                </a:cubicBezTo>
                <a:cubicBezTo>
                  <a:pt x="258" y="26"/>
                  <a:pt x="259" y="26"/>
                  <a:pt x="261" y="26"/>
                </a:cubicBezTo>
                <a:cubicBezTo>
                  <a:pt x="262" y="26"/>
                  <a:pt x="262" y="25"/>
                  <a:pt x="263" y="25"/>
                </a:cubicBezTo>
                <a:cubicBezTo>
                  <a:pt x="264" y="24"/>
                  <a:pt x="266" y="24"/>
                  <a:pt x="267" y="23"/>
                </a:cubicBezTo>
                <a:cubicBezTo>
                  <a:pt x="268" y="23"/>
                  <a:pt x="270" y="22"/>
                  <a:pt x="271" y="22"/>
                </a:cubicBezTo>
                <a:cubicBezTo>
                  <a:pt x="272" y="20"/>
                  <a:pt x="274" y="22"/>
                  <a:pt x="275" y="20"/>
                </a:cubicBezTo>
                <a:cubicBezTo>
                  <a:pt x="276" y="20"/>
                  <a:pt x="277" y="21"/>
                  <a:pt x="278" y="20"/>
                </a:cubicBezTo>
                <a:cubicBezTo>
                  <a:pt x="279" y="19"/>
                  <a:pt x="280" y="19"/>
                  <a:pt x="281" y="19"/>
                </a:cubicBezTo>
                <a:cubicBezTo>
                  <a:pt x="282" y="19"/>
                  <a:pt x="283" y="20"/>
                  <a:pt x="284" y="19"/>
                </a:cubicBezTo>
                <a:cubicBezTo>
                  <a:pt x="285" y="18"/>
                  <a:pt x="286" y="18"/>
                  <a:pt x="287" y="17"/>
                </a:cubicBezTo>
                <a:cubicBezTo>
                  <a:pt x="288" y="16"/>
                  <a:pt x="289" y="16"/>
                  <a:pt x="290" y="17"/>
                </a:cubicBezTo>
                <a:cubicBezTo>
                  <a:pt x="291" y="17"/>
                  <a:pt x="291" y="17"/>
                  <a:pt x="291" y="17"/>
                </a:cubicBezTo>
                <a:cubicBezTo>
                  <a:pt x="291" y="18"/>
                  <a:pt x="290" y="18"/>
                  <a:pt x="290" y="18"/>
                </a:cubicBezTo>
                <a:cubicBezTo>
                  <a:pt x="290" y="19"/>
                  <a:pt x="290" y="19"/>
                  <a:pt x="290" y="20"/>
                </a:cubicBezTo>
                <a:cubicBezTo>
                  <a:pt x="290" y="20"/>
                  <a:pt x="291" y="20"/>
                  <a:pt x="292" y="20"/>
                </a:cubicBezTo>
                <a:cubicBezTo>
                  <a:pt x="292" y="19"/>
                  <a:pt x="293" y="19"/>
                  <a:pt x="294" y="19"/>
                </a:cubicBezTo>
                <a:cubicBezTo>
                  <a:pt x="293" y="18"/>
                  <a:pt x="292" y="18"/>
                  <a:pt x="291" y="17"/>
                </a:cubicBezTo>
                <a:cubicBezTo>
                  <a:pt x="293" y="16"/>
                  <a:pt x="293" y="15"/>
                  <a:pt x="294" y="14"/>
                </a:cubicBezTo>
                <a:cubicBezTo>
                  <a:pt x="296" y="14"/>
                  <a:pt x="296" y="14"/>
                  <a:pt x="298" y="13"/>
                </a:cubicBezTo>
                <a:cubicBezTo>
                  <a:pt x="299" y="13"/>
                  <a:pt x="300" y="12"/>
                  <a:pt x="302" y="12"/>
                </a:cubicBezTo>
                <a:cubicBezTo>
                  <a:pt x="303" y="13"/>
                  <a:pt x="303" y="11"/>
                  <a:pt x="304" y="12"/>
                </a:cubicBezTo>
                <a:cubicBezTo>
                  <a:pt x="305" y="12"/>
                  <a:pt x="306" y="12"/>
                  <a:pt x="307" y="12"/>
                </a:cubicBezTo>
                <a:cubicBezTo>
                  <a:pt x="308" y="11"/>
                  <a:pt x="308" y="10"/>
                  <a:pt x="309" y="11"/>
                </a:cubicBezTo>
                <a:cubicBezTo>
                  <a:pt x="310" y="10"/>
                  <a:pt x="311" y="9"/>
                  <a:pt x="312" y="11"/>
                </a:cubicBezTo>
                <a:cubicBezTo>
                  <a:pt x="312" y="11"/>
                  <a:pt x="313" y="11"/>
                  <a:pt x="314" y="11"/>
                </a:cubicBezTo>
                <a:cubicBezTo>
                  <a:pt x="315" y="10"/>
                  <a:pt x="315" y="9"/>
                  <a:pt x="316" y="10"/>
                </a:cubicBezTo>
                <a:cubicBezTo>
                  <a:pt x="317" y="10"/>
                  <a:pt x="317" y="10"/>
                  <a:pt x="318" y="10"/>
                </a:cubicBezTo>
                <a:cubicBezTo>
                  <a:pt x="318" y="9"/>
                  <a:pt x="319" y="8"/>
                  <a:pt x="320" y="8"/>
                </a:cubicBezTo>
                <a:cubicBezTo>
                  <a:pt x="320" y="8"/>
                  <a:pt x="320" y="8"/>
                  <a:pt x="321" y="8"/>
                </a:cubicBezTo>
                <a:cubicBezTo>
                  <a:pt x="321" y="8"/>
                  <a:pt x="321" y="8"/>
                  <a:pt x="322" y="8"/>
                </a:cubicBezTo>
                <a:cubicBezTo>
                  <a:pt x="323" y="8"/>
                  <a:pt x="324" y="8"/>
                  <a:pt x="325" y="8"/>
                </a:cubicBezTo>
                <a:cubicBezTo>
                  <a:pt x="327" y="8"/>
                  <a:pt x="327" y="6"/>
                  <a:pt x="329" y="7"/>
                </a:cubicBezTo>
                <a:cubicBezTo>
                  <a:pt x="330" y="7"/>
                  <a:pt x="331" y="6"/>
                  <a:pt x="332" y="6"/>
                </a:cubicBezTo>
                <a:cubicBezTo>
                  <a:pt x="333" y="6"/>
                  <a:pt x="334" y="6"/>
                  <a:pt x="335" y="6"/>
                </a:cubicBezTo>
                <a:cubicBezTo>
                  <a:pt x="336" y="5"/>
                  <a:pt x="336" y="5"/>
                  <a:pt x="337" y="5"/>
                </a:cubicBezTo>
                <a:cubicBezTo>
                  <a:pt x="339" y="5"/>
                  <a:pt x="340" y="5"/>
                  <a:pt x="341" y="5"/>
                </a:cubicBezTo>
                <a:cubicBezTo>
                  <a:pt x="343" y="4"/>
                  <a:pt x="343" y="4"/>
                  <a:pt x="345" y="5"/>
                </a:cubicBezTo>
                <a:cubicBezTo>
                  <a:pt x="346" y="5"/>
                  <a:pt x="347" y="5"/>
                  <a:pt x="348" y="4"/>
                </a:cubicBezTo>
                <a:cubicBezTo>
                  <a:pt x="349" y="4"/>
                  <a:pt x="349" y="4"/>
                  <a:pt x="350" y="3"/>
                </a:cubicBezTo>
                <a:cubicBezTo>
                  <a:pt x="351" y="3"/>
                  <a:pt x="352" y="3"/>
                  <a:pt x="353" y="3"/>
                </a:cubicBezTo>
                <a:cubicBezTo>
                  <a:pt x="354" y="3"/>
                  <a:pt x="355" y="3"/>
                  <a:pt x="356" y="3"/>
                </a:cubicBezTo>
                <a:cubicBezTo>
                  <a:pt x="358" y="3"/>
                  <a:pt x="359" y="3"/>
                  <a:pt x="360" y="2"/>
                </a:cubicBezTo>
                <a:cubicBezTo>
                  <a:pt x="364" y="2"/>
                  <a:pt x="364" y="2"/>
                  <a:pt x="364" y="2"/>
                </a:cubicBezTo>
                <a:cubicBezTo>
                  <a:pt x="365" y="2"/>
                  <a:pt x="367" y="2"/>
                  <a:pt x="368" y="2"/>
                </a:cubicBezTo>
                <a:cubicBezTo>
                  <a:pt x="368" y="2"/>
                  <a:pt x="368" y="1"/>
                  <a:pt x="369" y="1"/>
                </a:cubicBezTo>
                <a:cubicBezTo>
                  <a:pt x="370" y="1"/>
                  <a:pt x="370" y="1"/>
                  <a:pt x="371" y="2"/>
                </a:cubicBezTo>
                <a:cubicBezTo>
                  <a:pt x="372" y="1"/>
                  <a:pt x="372" y="0"/>
                  <a:pt x="373" y="2"/>
                </a:cubicBezTo>
                <a:cubicBezTo>
                  <a:pt x="374" y="2"/>
                  <a:pt x="374" y="2"/>
                  <a:pt x="375" y="2"/>
                </a:cubicBezTo>
                <a:cubicBezTo>
                  <a:pt x="376" y="2"/>
                  <a:pt x="378" y="2"/>
                  <a:pt x="379" y="2"/>
                </a:cubicBezTo>
                <a:cubicBezTo>
                  <a:pt x="380" y="2"/>
                  <a:pt x="380" y="2"/>
                  <a:pt x="380" y="1"/>
                </a:cubicBezTo>
                <a:cubicBezTo>
                  <a:pt x="381" y="1"/>
                  <a:pt x="381" y="2"/>
                  <a:pt x="383" y="2"/>
                </a:cubicBezTo>
                <a:cubicBezTo>
                  <a:pt x="384" y="2"/>
                  <a:pt x="385" y="2"/>
                  <a:pt x="386" y="2"/>
                </a:cubicBezTo>
                <a:cubicBezTo>
                  <a:pt x="387" y="2"/>
                  <a:pt x="388" y="2"/>
                  <a:pt x="389" y="1"/>
                </a:cubicBezTo>
                <a:cubicBezTo>
                  <a:pt x="390" y="3"/>
                  <a:pt x="391" y="2"/>
                  <a:pt x="393" y="2"/>
                </a:cubicBezTo>
                <a:cubicBezTo>
                  <a:pt x="394" y="2"/>
                  <a:pt x="395" y="2"/>
                  <a:pt x="396" y="2"/>
                </a:cubicBezTo>
                <a:cubicBezTo>
                  <a:pt x="398" y="2"/>
                  <a:pt x="400" y="2"/>
                  <a:pt x="402" y="2"/>
                </a:cubicBezTo>
                <a:cubicBezTo>
                  <a:pt x="403" y="2"/>
                  <a:pt x="404" y="1"/>
                  <a:pt x="405" y="1"/>
                </a:cubicBezTo>
                <a:cubicBezTo>
                  <a:pt x="406" y="1"/>
                  <a:pt x="407" y="1"/>
                  <a:pt x="408" y="1"/>
                </a:cubicBezTo>
                <a:cubicBezTo>
                  <a:pt x="412" y="1"/>
                  <a:pt x="412" y="1"/>
                  <a:pt x="412" y="1"/>
                </a:cubicBezTo>
                <a:cubicBezTo>
                  <a:pt x="413" y="1"/>
                  <a:pt x="413" y="1"/>
                  <a:pt x="414" y="1"/>
                </a:cubicBezTo>
                <a:cubicBezTo>
                  <a:pt x="414" y="1"/>
                  <a:pt x="414" y="2"/>
                  <a:pt x="415" y="2"/>
                </a:cubicBezTo>
                <a:cubicBezTo>
                  <a:pt x="416" y="2"/>
                  <a:pt x="418" y="2"/>
                  <a:pt x="420" y="2"/>
                </a:cubicBezTo>
                <a:cubicBezTo>
                  <a:pt x="421" y="2"/>
                  <a:pt x="421" y="2"/>
                  <a:pt x="422" y="3"/>
                </a:cubicBezTo>
                <a:cubicBezTo>
                  <a:pt x="422" y="3"/>
                  <a:pt x="423" y="3"/>
                  <a:pt x="423" y="3"/>
                </a:cubicBezTo>
                <a:cubicBezTo>
                  <a:pt x="424" y="3"/>
                  <a:pt x="424" y="2"/>
                  <a:pt x="425" y="2"/>
                </a:cubicBezTo>
                <a:cubicBezTo>
                  <a:pt x="432" y="2"/>
                  <a:pt x="439" y="2"/>
                  <a:pt x="446" y="2"/>
                </a:cubicBezTo>
                <a:cubicBezTo>
                  <a:pt x="447" y="2"/>
                  <a:pt x="448" y="3"/>
                  <a:pt x="449" y="4"/>
                </a:cubicBezTo>
                <a:cubicBezTo>
                  <a:pt x="450" y="4"/>
                  <a:pt x="450" y="4"/>
                  <a:pt x="451" y="3"/>
                </a:cubicBezTo>
                <a:cubicBezTo>
                  <a:pt x="452" y="2"/>
                  <a:pt x="453" y="3"/>
                  <a:pt x="454" y="4"/>
                </a:cubicBezTo>
                <a:cubicBezTo>
                  <a:pt x="455" y="4"/>
                  <a:pt x="455" y="3"/>
                  <a:pt x="455" y="3"/>
                </a:cubicBezTo>
                <a:cubicBezTo>
                  <a:pt x="456" y="3"/>
                  <a:pt x="456" y="4"/>
                  <a:pt x="456" y="4"/>
                </a:cubicBezTo>
                <a:cubicBezTo>
                  <a:pt x="457" y="4"/>
                  <a:pt x="457" y="4"/>
                  <a:pt x="457" y="4"/>
                </a:cubicBezTo>
                <a:cubicBezTo>
                  <a:pt x="459" y="4"/>
                  <a:pt x="461" y="4"/>
                  <a:pt x="462" y="4"/>
                </a:cubicBezTo>
                <a:cubicBezTo>
                  <a:pt x="463" y="6"/>
                  <a:pt x="465" y="5"/>
                  <a:pt x="466" y="5"/>
                </a:cubicBezTo>
                <a:cubicBezTo>
                  <a:pt x="467" y="5"/>
                  <a:pt x="468" y="6"/>
                  <a:pt x="469" y="6"/>
                </a:cubicBezTo>
                <a:cubicBezTo>
                  <a:pt x="470" y="6"/>
                  <a:pt x="471" y="6"/>
                  <a:pt x="471" y="7"/>
                </a:cubicBezTo>
                <a:cubicBezTo>
                  <a:pt x="472" y="6"/>
                  <a:pt x="472" y="6"/>
                  <a:pt x="472" y="6"/>
                </a:cubicBezTo>
                <a:cubicBezTo>
                  <a:pt x="473" y="6"/>
                  <a:pt x="474" y="6"/>
                  <a:pt x="475" y="6"/>
                </a:cubicBezTo>
                <a:cubicBezTo>
                  <a:pt x="477" y="6"/>
                  <a:pt x="477" y="7"/>
                  <a:pt x="479" y="7"/>
                </a:cubicBezTo>
                <a:cubicBezTo>
                  <a:pt x="480" y="7"/>
                  <a:pt x="481" y="7"/>
                  <a:pt x="482" y="7"/>
                </a:cubicBezTo>
                <a:cubicBezTo>
                  <a:pt x="483" y="7"/>
                  <a:pt x="483" y="7"/>
                  <a:pt x="484" y="7"/>
                </a:cubicBezTo>
                <a:cubicBezTo>
                  <a:pt x="485" y="8"/>
                  <a:pt x="486" y="9"/>
                  <a:pt x="488" y="9"/>
                </a:cubicBezTo>
                <a:cubicBezTo>
                  <a:pt x="489" y="9"/>
                  <a:pt x="490" y="9"/>
                  <a:pt x="492" y="9"/>
                </a:cubicBezTo>
                <a:cubicBezTo>
                  <a:pt x="493" y="8"/>
                  <a:pt x="495" y="10"/>
                  <a:pt x="497" y="10"/>
                </a:cubicBezTo>
                <a:cubicBezTo>
                  <a:pt x="497" y="10"/>
                  <a:pt x="498" y="11"/>
                  <a:pt x="499" y="11"/>
                </a:cubicBezTo>
                <a:cubicBezTo>
                  <a:pt x="499" y="11"/>
                  <a:pt x="500" y="12"/>
                  <a:pt x="500" y="12"/>
                </a:cubicBezTo>
                <a:cubicBezTo>
                  <a:pt x="501" y="10"/>
                  <a:pt x="502" y="11"/>
                  <a:pt x="503" y="11"/>
                </a:cubicBezTo>
                <a:cubicBezTo>
                  <a:pt x="503" y="12"/>
                  <a:pt x="504" y="11"/>
                  <a:pt x="505" y="12"/>
                </a:cubicBezTo>
                <a:cubicBezTo>
                  <a:pt x="506" y="12"/>
                  <a:pt x="507" y="11"/>
                  <a:pt x="508" y="12"/>
                </a:cubicBezTo>
                <a:cubicBezTo>
                  <a:pt x="509" y="12"/>
                  <a:pt x="510" y="13"/>
                  <a:pt x="511" y="13"/>
                </a:cubicBezTo>
                <a:cubicBezTo>
                  <a:pt x="512" y="14"/>
                  <a:pt x="513" y="12"/>
                  <a:pt x="514" y="13"/>
                </a:cubicBezTo>
                <a:cubicBezTo>
                  <a:pt x="514" y="14"/>
                  <a:pt x="516" y="14"/>
                  <a:pt x="517" y="14"/>
                </a:cubicBezTo>
                <a:cubicBezTo>
                  <a:pt x="518" y="15"/>
                  <a:pt x="518" y="15"/>
                  <a:pt x="517" y="16"/>
                </a:cubicBezTo>
                <a:cubicBezTo>
                  <a:pt x="517" y="16"/>
                  <a:pt x="517" y="17"/>
                  <a:pt x="517" y="17"/>
                </a:cubicBezTo>
                <a:cubicBezTo>
                  <a:pt x="517" y="17"/>
                  <a:pt x="518" y="17"/>
                  <a:pt x="519" y="18"/>
                </a:cubicBezTo>
                <a:cubicBezTo>
                  <a:pt x="517" y="19"/>
                  <a:pt x="515" y="18"/>
                  <a:pt x="515" y="20"/>
                </a:cubicBezTo>
                <a:cubicBezTo>
                  <a:pt x="516" y="20"/>
                  <a:pt x="517" y="21"/>
                  <a:pt x="518" y="21"/>
                </a:cubicBezTo>
                <a:cubicBezTo>
                  <a:pt x="518" y="22"/>
                  <a:pt x="517" y="22"/>
                  <a:pt x="518" y="23"/>
                </a:cubicBezTo>
                <a:cubicBezTo>
                  <a:pt x="518" y="23"/>
                  <a:pt x="518" y="24"/>
                  <a:pt x="518" y="24"/>
                </a:cubicBezTo>
                <a:cubicBezTo>
                  <a:pt x="519" y="25"/>
                  <a:pt x="519" y="25"/>
                  <a:pt x="520" y="25"/>
                </a:cubicBezTo>
                <a:cubicBezTo>
                  <a:pt x="522" y="24"/>
                  <a:pt x="522" y="24"/>
                  <a:pt x="522" y="25"/>
                </a:cubicBezTo>
                <a:cubicBezTo>
                  <a:pt x="522" y="26"/>
                  <a:pt x="523" y="26"/>
                  <a:pt x="523" y="26"/>
                </a:cubicBezTo>
                <a:cubicBezTo>
                  <a:pt x="523" y="25"/>
                  <a:pt x="524" y="25"/>
                  <a:pt x="524" y="24"/>
                </a:cubicBezTo>
                <a:cubicBezTo>
                  <a:pt x="525" y="24"/>
                  <a:pt x="526" y="25"/>
                  <a:pt x="526" y="25"/>
                </a:cubicBezTo>
                <a:cubicBezTo>
                  <a:pt x="527" y="25"/>
                  <a:pt x="527" y="25"/>
                  <a:pt x="528" y="25"/>
                </a:cubicBezTo>
                <a:cubicBezTo>
                  <a:pt x="528" y="25"/>
                  <a:pt x="528" y="26"/>
                  <a:pt x="529" y="26"/>
                </a:cubicBezTo>
                <a:cubicBezTo>
                  <a:pt x="530" y="26"/>
                  <a:pt x="530" y="26"/>
                  <a:pt x="531" y="25"/>
                </a:cubicBezTo>
                <a:cubicBezTo>
                  <a:pt x="531" y="25"/>
                  <a:pt x="532" y="25"/>
                  <a:pt x="532" y="25"/>
                </a:cubicBezTo>
                <a:cubicBezTo>
                  <a:pt x="533" y="25"/>
                  <a:pt x="533" y="25"/>
                  <a:pt x="533" y="24"/>
                </a:cubicBezTo>
                <a:cubicBezTo>
                  <a:pt x="533" y="23"/>
                  <a:pt x="531" y="24"/>
                  <a:pt x="530" y="24"/>
                </a:cubicBezTo>
                <a:cubicBezTo>
                  <a:pt x="529" y="24"/>
                  <a:pt x="528" y="24"/>
                  <a:pt x="527" y="24"/>
                </a:cubicBezTo>
                <a:cubicBezTo>
                  <a:pt x="527" y="23"/>
                  <a:pt x="527" y="23"/>
                  <a:pt x="527" y="23"/>
                </a:cubicBezTo>
                <a:cubicBezTo>
                  <a:pt x="528" y="23"/>
                  <a:pt x="530" y="23"/>
                  <a:pt x="530" y="23"/>
                </a:cubicBezTo>
                <a:cubicBezTo>
                  <a:pt x="531" y="22"/>
                  <a:pt x="532" y="22"/>
                  <a:pt x="533" y="22"/>
                </a:cubicBezTo>
                <a:cubicBezTo>
                  <a:pt x="532" y="21"/>
                  <a:pt x="531" y="21"/>
                  <a:pt x="531" y="21"/>
                </a:cubicBezTo>
                <a:cubicBezTo>
                  <a:pt x="530" y="21"/>
                  <a:pt x="530" y="21"/>
                  <a:pt x="530" y="20"/>
                </a:cubicBezTo>
                <a:cubicBezTo>
                  <a:pt x="533" y="20"/>
                  <a:pt x="533" y="20"/>
                  <a:pt x="533" y="20"/>
                </a:cubicBezTo>
                <a:cubicBezTo>
                  <a:pt x="534" y="21"/>
                  <a:pt x="535" y="22"/>
                  <a:pt x="536" y="23"/>
                </a:cubicBezTo>
                <a:cubicBezTo>
                  <a:pt x="536" y="23"/>
                  <a:pt x="536" y="23"/>
                  <a:pt x="537" y="23"/>
                </a:cubicBezTo>
                <a:cubicBezTo>
                  <a:pt x="538" y="23"/>
                  <a:pt x="539" y="23"/>
                  <a:pt x="540" y="23"/>
                </a:cubicBezTo>
                <a:cubicBezTo>
                  <a:pt x="542" y="23"/>
                  <a:pt x="542" y="24"/>
                  <a:pt x="543" y="24"/>
                </a:cubicBezTo>
                <a:cubicBezTo>
                  <a:pt x="545" y="24"/>
                  <a:pt x="545" y="24"/>
                  <a:pt x="546" y="25"/>
                </a:cubicBezTo>
                <a:cubicBezTo>
                  <a:pt x="546" y="26"/>
                  <a:pt x="547" y="26"/>
                  <a:pt x="548" y="26"/>
                </a:cubicBezTo>
                <a:cubicBezTo>
                  <a:pt x="548" y="27"/>
                  <a:pt x="549" y="27"/>
                  <a:pt x="550" y="27"/>
                </a:cubicBezTo>
                <a:cubicBezTo>
                  <a:pt x="552" y="26"/>
                  <a:pt x="553" y="27"/>
                  <a:pt x="554" y="28"/>
                </a:cubicBezTo>
                <a:cubicBezTo>
                  <a:pt x="556" y="29"/>
                  <a:pt x="558" y="30"/>
                  <a:pt x="560" y="29"/>
                </a:cubicBezTo>
                <a:cubicBezTo>
                  <a:pt x="560" y="30"/>
                  <a:pt x="561" y="31"/>
                  <a:pt x="561" y="31"/>
                </a:cubicBezTo>
                <a:cubicBezTo>
                  <a:pt x="563" y="32"/>
                  <a:pt x="564" y="31"/>
                  <a:pt x="565" y="32"/>
                </a:cubicBezTo>
                <a:cubicBezTo>
                  <a:pt x="566" y="33"/>
                  <a:pt x="568" y="32"/>
                  <a:pt x="568" y="33"/>
                </a:cubicBezTo>
                <a:cubicBezTo>
                  <a:pt x="570" y="34"/>
                  <a:pt x="572" y="36"/>
                  <a:pt x="574" y="35"/>
                </a:cubicBezTo>
                <a:cubicBezTo>
                  <a:pt x="574" y="35"/>
                  <a:pt x="574" y="36"/>
                  <a:pt x="574" y="36"/>
                </a:cubicBezTo>
                <a:cubicBezTo>
                  <a:pt x="575" y="38"/>
                  <a:pt x="576" y="38"/>
                  <a:pt x="578" y="37"/>
                </a:cubicBezTo>
                <a:cubicBezTo>
                  <a:pt x="578" y="37"/>
                  <a:pt x="579" y="37"/>
                  <a:pt x="579" y="37"/>
                </a:cubicBezTo>
                <a:cubicBezTo>
                  <a:pt x="579" y="38"/>
                  <a:pt x="581" y="38"/>
                  <a:pt x="582" y="38"/>
                </a:cubicBezTo>
                <a:cubicBezTo>
                  <a:pt x="583" y="40"/>
                  <a:pt x="586" y="40"/>
                  <a:pt x="587" y="42"/>
                </a:cubicBezTo>
                <a:cubicBezTo>
                  <a:pt x="587" y="42"/>
                  <a:pt x="588" y="42"/>
                  <a:pt x="589" y="43"/>
                </a:cubicBezTo>
                <a:cubicBezTo>
                  <a:pt x="591" y="43"/>
                  <a:pt x="593" y="45"/>
                  <a:pt x="595" y="47"/>
                </a:cubicBezTo>
                <a:cubicBezTo>
                  <a:pt x="598" y="47"/>
                  <a:pt x="598" y="47"/>
                  <a:pt x="598" y="47"/>
                </a:cubicBezTo>
                <a:cubicBezTo>
                  <a:pt x="599" y="47"/>
                  <a:pt x="599" y="49"/>
                  <a:pt x="601" y="49"/>
                </a:cubicBezTo>
                <a:cubicBezTo>
                  <a:pt x="601" y="49"/>
                  <a:pt x="602" y="51"/>
                  <a:pt x="603" y="51"/>
                </a:cubicBezTo>
                <a:cubicBezTo>
                  <a:pt x="604" y="52"/>
                  <a:pt x="605" y="52"/>
                  <a:pt x="605" y="52"/>
                </a:cubicBezTo>
                <a:cubicBezTo>
                  <a:pt x="606" y="53"/>
                  <a:pt x="607" y="52"/>
                  <a:pt x="607" y="53"/>
                </a:cubicBezTo>
                <a:cubicBezTo>
                  <a:pt x="608" y="54"/>
                  <a:pt x="610" y="54"/>
                  <a:pt x="611" y="56"/>
                </a:cubicBezTo>
                <a:cubicBezTo>
                  <a:pt x="612" y="57"/>
                  <a:pt x="613" y="57"/>
                  <a:pt x="614" y="58"/>
                </a:cubicBezTo>
                <a:cubicBezTo>
                  <a:pt x="615" y="58"/>
                  <a:pt x="616" y="58"/>
                  <a:pt x="617" y="59"/>
                </a:cubicBezTo>
                <a:cubicBezTo>
                  <a:pt x="617" y="60"/>
                  <a:pt x="618" y="60"/>
                  <a:pt x="618" y="60"/>
                </a:cubicBezTo>
                <a:cubicBezTo>
                  <a:pt x="620" y="60"/>
                  <a:pt x="621" y="61"/>
                  <a:pt x="622" y="62"/>
                </a:cubicBezTo>
                <a:cubicBezTo>
                  <a:pt x="623" y="62"/>
                  <a:pt x="624" y="63"/>
                  <a:pt x="624" y="63"/>
                </a:cubicBezTo>
                <a:cubicBezTo>
                  <a:pt x="625" y="64"/>
                  <a:pt x="627" y="64"/>
                  <a:pt x="627" y="65"/>
                </a:cubicBezTo>
                <a:cubicBezTo>
                  <a:pt x="628" y="65"/>
                  <a:pt x="628" y="66"/>
                  <a:pt x="629" y="66"/>
                </a:cubicBezTo>
                <a:cubicBezTo>
                  <a:pt x="630" y="65"/>
                  <a:pt x="630" y="66"/>
                  <a:pt x="631" y="67"/>
                </a:cubicBezTo>
                <a:cubicBezTo>
                  <a:pt x="632" y="67"/>
                  <a:pt x="632" y="68"/>
                  <a:pt x="633" y="68"/>
                </a:cubicBezTo>
                <a:cubicBezTo>
                  <a:pt x="635" y="69"/>
                  <a:pt x="637" y="70"/>
                  <a:pt x="639" y="71"/>
                </a:cubicBezTo>
                <a:cubicBezTo>
                  <a:pt x="640" y="71"/>
                  <a:pt x="641" y="72"/>
                  <a:pt x="642" y="73"/>
                </a:cubicBezTo>
                <a:cubicBezTo>
                  <a:pt x="643" y="74"/>
                  <a:pt x="644" y="74"/>
                  <a:pt x="644" y="74"/>
                </a:cubicBezTo>
                <a:cubicBezTo>
                  <a:pt x="645" y="75"/>
                  <a:pt x="644" y="76"/>
                  <a:pt x="646" y="76"/>
                </a:cubicBezTo>
                <a:cubicBezTo>
                  <a:pt x="647" y="77"/>
                  <a:pt x="647" y="78"/>
                  <a:pt x="648" y="78"/>
                </a:cubicBezTo>
                <a:cubicBezTo>
                  <a:pt x="649" y="78"/>
                  <a:pt x="649" y="78"/>
                  <a:pt x="649" y="79"/>
                </a:cubicBezTo>
                <a:cubicBezTo>
                  <a:pt x="649" y="79"/>
                  <a:pt x="650" y="80"/>
                  <a:pt x="650" y="80"/>
                </a:cubicBezTo>
                <a:cubicBezTo>
                  <a:pt x="651" y="80"/>
                  <a:pt x="651" y="80"/>
                  <a:pt x="652" y="80"/>
                </a:cubicBezTo>
                <a:cubicBezTo>
                  <a:pt x="652" y="80"/>
                  <a:pt x="652" y="80"/>
                  <a:pt x="652" y="81"/>
                </a:cubicBezTo>
                <a:cubicBezTo>
                  <a:pt x="652" y="81"/>
                  <a:pt x="652" y="81"/>
                  <a:pt x="652" y="82"/>
                </a:cubicBezTo>
                <a:cubicBezTo>
                  <a:pt x="652" y="81"/>
                  <a:pt x="651" y="81"/>
                  <a:pt x="651" y="81"/>
                </a:cubicBezTo>
                <a:cubicBezTo>
                  <a:pt x="651" y="81"/>
                  <a:pt x="651" y="81"/>
                  <a:pt x="651" y="81"/>
                </a:cubicBezTo>
                <a:cubicBezTo>
                  <a:pt x="650" y="81"/>
                  <a:pt x="650" y="81"/>
                  <a:pt x="650" y="82"/>
                </a:cubicBezTo>
                <a:cubicBezTo>
                  <a:pt x="649" y="83"/>
                  <a:pt x="649" y="83"/>
                  <a:pt x="650" y="84"/>
                </a:cubicBezTo>
                <a:cubicBezTo>
                  <a:pt x="650" y="84"/>
                  <a:pt x="650" y="84"/>
                  <a:pt x="650" y="84"/>
                </a:cubicBezTo>
                <a:cubicBezTo>
                  <a:pt x="650" y="84"/>
                  <a:pt x="651" y="84"/>
                  <a:pt x="651" y="85"/>
                </a:cubicBezTo>
                <a:cubicBezTo>
                  <a:pt x="651" y="83"/>
                  <a:pt x="652" y="84"/>
                  <a:pt x="653" y="84"/>
                </a:cubicBezTo>
                <a:cubicBezTo>
                  <a:pt x="654" y="84"/>
                  <a:pt x="654" y="83"/>
                  <a:pt x="655" y="83"/>
                </a:cubicBezTo>
                <a:cubicBezTo>
                  <a:pt x="655" y="83"/>
                  <a:pt x="656" y="84"/>
                  <a:pt x="656" y="84"/>
                </a:cubicBezTo>
                <a:cubicBezTo>
                  <a:pt x="657" y="85"/>
                  <a:pt x="659" y="85"/>
                  <a:pt x="660" y="86"/>
                </a:cubicBezTo>
                <a:cubicBezTo>
                  <a:pt x="661" y="88"/>
                  <a:pt x="663" y="89"/>
                  <a:pt x="664" y="89"/>
                </a:cubicBezTo>
                <a:cubicBezTo>
                  <a:pt x="665" y="90"/>
                  <a:pt x="666" y="90"/>
                  <a:pt x="666" y="91"/>
                </a:cubicBezTo>
                <a:cubicBezTo>
                  <a:pt x="667" y="91"/>
                  <a:pt x="668" y="92"/>
                  <a:pt x="669" y="92"/>
                </a:cubicBezTo>
                <a:cubicBezTo>
                  <a:pt x="669" y="93"/>
                  <a:pt x="670" y="93"/>
                  <a:pt x="670" y="95"/>
                </a:cubicBezTo>
                <a:cubicBezTo>
                  <a:pt x="672" y="96"/>
                  <a:pt x="672" y="97"/>
                  <a:pt x="674" y="98"/>
                </a:cubicBezTo>
                <a:cubicBezTo>
                  <a:pt x="675" y="98"/>
                  <a:pt x="675" y="100"/>
                  <a:pt x="676" y="100"/>
                </a:cubicBezTo>
                <a:cubicBezTo>
                  <a:pt x="677" y="102"/>
                  <a:pt x="679" y="103"/>
                  <a:pt x="680" y="104"/>
                </a:cubicBezTo>
                <a:cubicBezTo>
                  <a:pt x="682" y="105"/>
                  <a:pt x="683" y="107"/>
                  <a:pt x="685" y="108"/>
                </a:cubicBezTo>
                <a:cubicBezTo>
                  <a:pt x="685" y="108"/>
                  <a:pt x="685" y="108"/>
                  <a:pt x="685" y="108"/>
                </a:cubicBezTo>
                <a:cubicBezTo>
                  <a:pt x="687" y="109"/>
                  <a:pt x="688" y="110"/>
                  <a:pt x="689" y="111"/>
                </a:cubicBezTo>
                <a:cubicBezTo>
                  <a:pt x="690" y="112"/>
                  <a:pt x="691" y="113"/>
                  <a:pt x="692" y="114"/>
                </a:cubicBezTo>
                <a:cubicBezTo>
                  <a:pt x="693" y="115"/>
                  <a:pt x="694" y="116"/>
                  <a:pt x="695" y="117"/>
                </a:cubicBezTo>
                <a:cubicBezTo>
                  <a:pt x="697" y="118"/>
                  <a:pt x="698" y="120"/>
                  <a:pt x="700" y="121"/>
                </a:cubicBezTo>
                <a:cubicBezTo>
                  <a:pt x="702" y="122"/>
                  <a:pt x="702" y="123"/>
                  <a:pt x="703" y="124"/>
                </a:cubicBezTo>
                <a:cubicBezTo>
                  <a:pt x="703" y="126"/>
                  <a:pt x="705" y="126"/>
                  <a:pt x="705" y="127"/>
                </a:cubicBezTo>
                <a:cubicBezTo>
                  <a:pt x="705" y="128"/>
                  <a:pt x="706" y="128"/>
                  <a:pt x="707" y="128"/>
                </a:cubicBezTo>
                <a:cubicBezTo>
                  <a:pt x="708" y="130"/>
                  <a:pt x="710" y="131"/>
                  <a:pt x="710" y="133"/>
                </a:cubicBezTo>
                <a:cubicBezTo>
                  <a:pt x="711" y="134"/>
                  <a:pt x="711" y="135"/>
                  <a:pt x="712" y="135"/>
                </a:cubicBezTo>
                <a:cubicBezTo>
                  <a:pt x="713" y="136"/>
                  <a:pt x="713" y="137"/>
                  <a:pt x="714" y="137"/>
                </a:cubicBezTo>
                <a:cubicBezTo>
                  <a:pt x="715" y="137"/>
                  <a:pt x="716" y="139"/>
                  <a:pt x="717" y="139"/>
                </a:cubicBezTo>
                <a:cubicBezTo>
                  <a:pt x="718" y="141"/>
                  <a:pt x="721" y="142"/>
                  <a:pt x="721" y="144"/>
                </a:cubicBezTo>
                <a:cubicBezTo>
                  <a:pt x="722" y="145"/>
                  <a:pt x="722" y="146"/>
                  <a:pt x="723" y="146"/>
                </a:cubicBezTo>
                <a:cubicBezTo>
                  <a:pt x="724" y="148"/>
                  <a:pt x="726" y="149"/>
                  <a:pt x="726" y="151"/>
                </a:cubicBezTo>
                <a:cubicBezTo>
                  <a:pt x="726" y="151"/>
                  <a:pt x="728" y="151"/>
                  <a:pt x="728" y="151"/>
                </a:cubicBezTo>
                <a:cubicBezTo>
                  <a:pt x="728" y="152"/>
                  <a:pt x="728" y="153"/>
                  <a:pt x="729" y="153"/>
                </a:cubicBezTo>
                <a:cubicBezTo>
                  <a:pt x="729" y="153"/>
                  <a:pt x="729" y="154"/>
                  <a:pt x="730" y="154"/>
                </a:cubicBezTo>
                <a:cubicBezTo>
                  <a:pt x="732" y="153"/>
                  <a:pt x="732" y="156"/>
                  <a:pt x="733" y="156"/>
                </a:cubicBezTo>
                <a:cubicBezTo>
                  <a:pt x="733" y="156"/>
                  <a:pt x="733" y="157"/>
                  <a:pt x="733" y="157"/>
                </a:cubicBezTo>
                <a:cubicBezTo>
                  <a:pt x="733" y="158"/>
                  <a:pt x="732" y="159"/>
                  <a:pt x="733" y="159"/>
                </a:cubicBezTo>
                <a:cubicBezTo>
                  <a:pt x="734" y="160"/>
                  <a:pt x="734" y="160"/>
                  <a:pt x="734" y="160"/>
                </a:cubicBezTo>
                <a:cubicBezTo>
                  <a:pt x="736" y="160"/>
                  <a:pt x="736" y="162"/>
                  <a:pt x="738" y="161"/>
                </a:cubicBezTo>
                <a:cubicBezTo>
                  <a:pt x="738" y="161"/>
                  <a:pt x="739" y="162"/>
                  <a:pt x="738" y="163"/>
                </a:cubicBezTo>
                <a:cubicBezTo>
                  <a:pt x="738" y="163"/>
                  <a:pt x="738" y="164"/>
                  <a:pt x="738" y="164"/>
                </a:cubicBezTo>
                <a:cubicBezTo>
                  <a:pt x="739" y="164"/>
                  <a:pt x="740" y="165"/>
                  <a:pt x="740" y="167"/>
                </a:cubicBezTo>
                <a:cubicBezTo>
                  <a:pt x="742" y="168"/>
                  <a:pt x="742" y="169"/>
                  <a:pt x="743" y="171"/>
                </a:cubicBezTo>
                <a:cubicBezTo>
                  <a:pt x="743" y="172"/>
                  <a:pt x="745" y="173"/>
                  <a:pt x="746" y="174"/>
                </a:cubicBezTo>
                <a:cubicBezTo>
                  <a:pt x="746" y="177"/>
                  <a:pt x="746" y="177"/>
                  <a:pt x="746" y="177"/>
                </a:cubicBezTo>
                <a:cubicBezTo>
                  <a:pt x="746" y="177"/>
                  <a:pt x="746" y="177"/>
                  <a:pt x="747" y="177"/>
                </a:cubicBezTo>
                <a:cubicBezTo>
                  <a:pt x="749" y="179"/>
                  <a:pt x="750" y="182"/>
                  <a:pt x="751" y="184"/>
                </a:cubicBezTo>
                <a:cubicBezTo>
                  <a:pt x="751" y="185"/>
                  <a:pt x="752" y="186"/>
                  <a:pt x="752" y="187"/>
                </a:cubicBezTo>
                <a:cubicBezTo>
                  <a:pt x="752" y="188"/>
                  <a:pt x="753" y="188"/>
                  <a:pt x="755" y="188"/>
                </a:cubicBezTo>
                <a:cubicBezTo>
                  <a:pt x="755" y="188"/>
                  <a:pt x="755" y="188"/>
                  <a:pt x="755" y="188"/>
                </a:cubicBezTo>
                <a:cubicBezTo>
                  <a:pt x="755" y="189"/>
                  <a:pt x="754" y="190"/>
                  <a:pt x="755" y="191"/>
                </a:cubicBezTo>
                <a:cubicBezTo>
                  <a:pt x="756" y="191"/>
                  <a:pt x="755" y="192"/>
                  <a:pt x="756" y="193"/>
                </a:cubicBezTo>
                <a:cubicBezTo>
                  <a:pt x="757" y="193"/>
                  <a:pt x="756" y="194"/>
                  <a:pt x="757" y="195"/>
                </a:cubicBezTo>
                <a:cubicBezTo>
                  <a:pt x="757" y="195"/>
                  <a:pt x="757" y="196"/>
                  <a:pt x="757" y="197"/>
                </a:cubicBezTo>
                <a:cubicBezTo>
                  <a:pt x="758" y="197"/>
                  <a:pt x="759" y="198"/>
                  <a:pt x="759" y="199"/>
                </a:cubicBezTo>
                <a:cubicBezTo>
                  <a:pt x="759" y="199"/>
                  <a:pt x="759" y="200"/>
                  <a:pt x="759" y="201"/>
                </a:cubicBezTo>
                <a:cubicBezTo>
                  <a:pt x="759" y="201"/>
                  <a:pt x="759" y="201"/>
                  <a:pt x="759" y="202"/>
                </a:cubicBezTo>
                <a:cubicBezTo>
                  <a:pt x="760" y="202"/>
                  <a:pt x="760" y="202"/>
                  <a:pt x="760" y="202"/>
                </a:cubicBezTo>
                <a:cubicBezTo>
                  <a:pt x="761" y="202"/>
                  <a:pt x="761" y="202"/>
                  <a:pt x="761" y="203"/>
                </a:cubicBezTo>
                <a:cubicBezTo>
                  <a:pt x="761" y="204"/>
                  <a:pt x="761" y="204"/>
                  <a:pt x="761" y="204"/>
                </a:cubicBezTo>
                <a:cubicBezTo>
                  <a:pt x="760" y="204"/>
                  <a:pt x="760" y="204"/>
                  <a:pt x="759" y="204"/>
                </a:cubicBezTo>
                <a:cubicBezTo>
                  <a:pt x="760" y="205"/>
                  <a:pt x="761" y="206"/>
                  <a:pt x="762" y="207"/>
                </a:cubicBezTo>
                <a:cubicBezTo>
                  <a:pt x="765" y="207"/>
                  <a:pt x="765" y="207"/>
                  <a:pt x="765" y="207"/>
                </a:cubicBezTo>
                <a:cubicBezTo>
                  <a:pt x="765" y="208"/>
                  <a:pt x="766" y="208"/>
                  <a:pt x="767" y="209"/>
                </a:cubicBezTo>
                <a:cubicBezTo>
                  <a:pt x="767" y="210"/>
                  <a:pt x="767" y="211"/>
                  <a:pt x="767" y="212"/>
                </a:cubicBezTo>
                <a:cubicBezTo>
                  <a:pt x="767" y="212"/>
                  <a:pt x="767" y="212"/>
                  <a:pt x="767" y="212"/>
                </a:cubicBezTo>
                <a:cubicBezTo>
                  <a:pt x="768" y="212"/>
                  <a:pt x="768" y="212"/>
                  <a:pt x="769" y="211"/>
                </a:cubicBezTo>
                <a:cubicBezTo>
                  <a:pt x="770" y="212"/>
                  <a:pt x="771" y="213"/>
                  <a:pt x="771" y="214"/>
                </a:cubicBezTo>
                <a:cubicBezTo>
                  <a:pt x="771" y="214"/>
                  <a:pt x="771" y="214"/>
                  <a:pt x="771" y="215"/>
                </a:cubicBezTo>
                <a:cubicBezTo>
                  <a:pt x="770" y="215"/>
                  <a:pt x="771" y="217"/>
                  <a:pt x="770" y="217"/>
                </a:cubicBezTo>
                <a:cubicBezTo>
                  <a:pt x="769" y="218"/>
                  <a:pt x="770" y="218"/>
                  <a:pt x="770" y="218"/>
                </a:cubicBezTo>
                <a:cubicBezTo>
                  <a:pt x="771" y="218"/>
                  <a:pt x="772" y="218"/>
                  <a:pt x="772" y="218"/>
                </a:cubicBezTo>
                <a:cubicBezTo>
                  <a:pt x="772" y="219"/>
                  <a:pt x="773" y="219"/>
                  <a:pt x="773" y="219"/>
                </a:cubicBezTo>
                <a:cubicBezTo>
                  <a:pt x="772" y="219"/>
                  <a:pt x="772" y="219"/>
                  <a:pt x="772" y="220"/>
                </a:cubicBezTo>
                <a:cubicBezTo>
                  <a:pt x="772" y="220"/>
                  <a:pt x="772" y="220"/>
                  <a:pt x="773" y="220"/>
                </a:cubicBezTo>
                <a:cubicBezTo>
                  <a:pt x="772" y="222"/>
                  <a:pt x="773" y="223"/>
                  <a:pt x="774" y="223"/>
                </a:cubicBezTo>
                <a:cubicBezTo>
                  <a:pt x="776" y="223"/>
                  <a:pt x="775" y="224"/>
                  <a:pt x="776" y="226"/>
                </a:cubicBezTo>
                <a:cubicBezTo>
                  <a:pt x="776" y="226"/>
                  <a:pt x="777" y="227"/>
                  <a:pt x="779" y="229"/>
                </a:cubicBezTo>
                <a:cubicBezTo>
                  <a:pt x="780" y="229"/>
                  <a:pt x="779" y="231"/>
                  <a:pt x="781" y="232"/>
                </a:cubicBezTo>
                <a:cubicBezTo>
                  <a:pt x="781" y="233"/>
                  <a:pt x="781" y="234"/>
                  <a:pt x="781" y="235"/>
                </a:cubicBezTo>
                <a:cubicBezTo>
                  <a:pt x="781" y="236"/>
                  <a:pt x="781" y="236"/>
                  <a:pt x="781" y="237"/>
                </a:cubicBezTo>
                <a:cubicBezTo>
                  <a:pt x="782" y="238"/>
                  <a:pt x="782" y="239"/>
                  <a:pt x="783" y="239"/>
                </a:cubicBezTo>
                <a:cubicBezTo>
                  <a:pt x="784" y="240"/>
                  <a:pt x="784" y="241"/>
                  <a:pt x="784" y="242"/>
                </a:cubicBezTo>
                <a:cubicBezTo>
                  <a:pt x="784" y="243"/>
                  <a:pt x="785" y="243"/>
                  <a:pt x="785" y="244"/>
                </a:cubicBezTo>
                <a:cubicBezTo>
                  <a:pt x="786" y="245"/>
                  <a:pt x="786" y="245"/>
                  <a:pt x="785" y="246"/>
                </a:cubicBezTo>
                <a:cubicBezTo>
                  <a:pt x="786" y="247"/>
                  <a:pt x="786" y="248"/>
                  <a:pt x="787" y="248"/>
                </a:cubicBezTo>
                <a:cubicBezTo>
                  <a:pt x="788" y="249"/>
                  <a:pt x="789" y="250"/>
                  <a:pt x="790" y="251"/>
                </a:cubicBezTo>
                <a:cubicBezTo>
                  <a:pt x="790" y="252"/>
                  <a:pt x="791" y="253"/>
                  <a:pt x="792" y="254"/>
                </a:cubicBezTo>
                <a:cubicBezTo>
                  <a:pt x="792" y="254"/>
                  <a:pt x="791" y="255"/>
                  <a:pt x="791" y="255"/>
                </a:cubicBezTo>
                <a:cubicBezTo>
                  <a:pt x="790" y="255"/>
                  <a:pt x="790" y="257"/>
                  <a:pt x="789" y="257"/>
                </a:cubicBezTo>
                <a:cubicBezTo>
                  <a:pt x="789" y="257"/>
                  <a:pt x="789" y="258"/>
                  <a:pt x="789" y="258"/>
                </a:cubicBezTo>
                <a:cubicBezTo>
                  <a:pt x="790" y="259"/>
                  <a:pt x="789" y="260"/>
                  <a:pt x="789" y="262"/>
                </a:cubicBezTo>
                <a:cubicBezTo>
                  <a:pt x="790" y="262"/>
                  <a:pt x="790" y="262"/>
                  <a:pt x="791" y="263"/>
                </a:cubicBezTo>
                <a:cubicBezTo>
                  <a:pt x="792" y="264"/>
                  <a:pt x="792" y="264"/>
                  <a:pt x="791" y="265"/>
                </a:cubicBezTo>
                <a:cubicBezTo>
                  <a:pt x="791" y="265"/>
                  <a:pt x="791" y="266"/>
                  <a:pt x="791" y="266"/>
                </a:cubicBezTo>
                <a:cubicBezTo>
                  <a:pt x="792" y="266"/>
                  <a:pt x="792" y="266"/>
                  <a:pt x="792" y="266"/>
                </a:cubicBezTo>
                <a:cubicBezTo>
                  <a:pt x="793" y="267"/>
                  <a:pt x="792" y="268"/>
                  <a:pt x="793" y="269"/>
                </a:cubicBezTo>
                <a:cubicBezTo>
                  <a:pt x="794" y="270"/>
                  <a:pt x="793" y="272"/>
                  <a:pt x="793" y="273"/>
                </a:cubicBezTo>
                <a:cubicBezTo>
                  <a:pt x="794" y="273"/>
                  <a:pt x="794" y="273"/>
                  <a:pt x="794" y="273"/>
                </a:cubicBezTo>
                <a:cubicBezTo>
                  <a:pt x="795" y="274"/>
                  <a:pt x="794" y="275"/>
                  <a:pt x="795" y="276"/>
                </a:cubicBezTo>
                <a:cubicBezTo>
                  <a:pt x="795" y="276"/>
                  <a:pt x="795" y="277"/>
                  <a:pt x="795" y="277"/>
                </a:cubicBezTo>
                <a:cubicBezTo>
                  <a:pt x="795" y="277"/>
                  <a:pt x="795" y="277"/>
                  <a:pt x="794" y="278"/>
                </a:cubicBezTo>
                <a:cubicBezTo>
                  <a:pt x="795" y="278"/>
                  <a:pt x="795" y="278"/>
                  <a:pt x="796" y="278"/>
                </a:cubicBezTo>
                <a:cubicBezTo>
                  <a:pt x="796" y="278"/>
                  <a:pt x="796" y="278"/>
                  <a:pt x="796" y="279"/>
                </a:cubicBezTo>
                <a:cubicBezTo>
                  <a:pt x="796" y="280"/>
                  <a:pt x="797" y="281"/>
                  <a:pt x="797" y="282"/>
                </a:cubicBezTo>
                <a:cubicBezTo>
                  <a:pt x="797" y="283"/>
                  <a:pt x="798" y="284"/>
                  <a:pt x="798" y="284"/>
                </a:cubicBezTo>
                <a:cubicBezTo>
                  <a:pt x="798" y="285"/>
                  <a:pt x="798" y="286"/>
                  <a:pt x="799" y="287"/>
                </a:cubicBezTo>
                <a:cubicBezTo>
                  <a:pt x="800" y="288"/>
                  <a:pt x="799" y="289"/>
                  <a:pt x="800" y="290"/>
                </a:cubicBezTo>
                <a:cubicBezTo>
                  <a:pt x="800" y="290"/>
                  <a:pt x="800" y="291"/>
                  <a:pt x="799" y="291"/>
                </a:cubicBezTo>
                <a:cubicBezTo>
                  <a:pt x="800" y="291"/>
                  <a:pt x="800" y="291"/>
                  <a:pt x="801" y="292"/>
                </a:cubicBezTo>
                <a:cubicBezTo>
                  <a:pt x="800" y="293"/>
                  <a:pt x="800" y="293"/>
                  <a:pt x="801" y="294"/>
                </a:cubicBezTo>
                <a:cubicBezTo>
                  <a:pt x="801" y="295"/>
                  <a:pt x="802" y="296"/>
                  <a:pt x="803" y="296"/>
                </a:cubicBezTo>
                <a:cubicBezTo>
                  <a:pt x="803" y="297"/>
                  <a:pt x="803" y="298"/>
                  <a:pt x="804" y="298"/>
                </a:cubicBezTo>
                <a:cubicBezTo>
                  <a:pt x="804" y="299"/>
                  <a:pt x="803" y="299"/>
                  <a:pt x="803" y="299"/>
                </a:cubicBezTo>
                <a:cubicBezTo>
                  <a:pt x="803" y="300"/>
                  <a:pt x="804" y="300"/>
                  <a:pt x="804" y="301"/>
                </a:cubicBezTo>
                <a:cubicBezTo>
                  <a:pt x="804" y="302"/>
                  <a:pt x="804" y="303"/>
                  <a:pt x="804" y="305"/>
                </a:cubicBezTo>
                <a:cubicBezTo>
                  <a:pt x="804" y="306"/>
                  <a:pt x="805" y="306"/>
                  <a:pt x="805" y="308"/>
                </a:cubicBezTo>
                <a:cubicBezTo>
                  <a:pt x="805" y="309"/>
                  <a:pt x="805" y="310"/>
                  <a:pt x="805" y="311"/>
                </a:cubicBezTo>
                <a:cubicBezTo>
                  <a:pt x="805" y="312"/>
                  <a:pt x="807" y="311"/>
                  <a:pt x="807" y="312"/>
                </a:cubicBezTo>
                <a:cubicBezTo>
                  <a:pt x="807" y="314"/>
                  <a:pt x="806" y="316"/>
                  <a:pt x="808" y="317"/>
                </a:cubicBezTo>
                <a:cubicBezTo>
                  <a:pt x="807" y="318"/>
                  <a:pt x="809" y="319"/>
                  <a:pt x="810" y="320"/>
                </a:cubicBezTo>
                <a:cubicBezTo>
                  <a:pt x="809" y="321"/>
                  <a:pt x="809" y="321"/>
                  <a:pt x="809" y="321"/>
                </a:cubicBezTo>
                <a:cubicBezTo>
                  <a:pt x="810" y="322"/>
                  <a:pt x="810" y="323"/>
                  <a:pt x="809" y="324"/>
                </a:cubicBezTo>
                <a:cubicBezTo>
                  <a:pt x="809" y="325"/>
                  <a:pt x="808" y="326"/>
                  <a:pt x="809" y="326"/>
                </a:cubicBezTo>
                <a:cubicBezTo>
                  <a:pt x="809" y="326"/>
                  <a:pt x="810" y="326"/>
                  <a:pt x="810" y="326"/>
                </a:cubicBezTo>
                <a:cubicBezTo>
                  <a:pt x="810" y="327"/>
                  <a:pt x="810" y="327"/>
                  <a:pt x="810" y="327"/>
                </a:cubicBezTo>
                <a:cubicBezTo>
                  <a:pt x="809" y="328"/>
                  <a:pt x="809" y="329"/>
                  <a:pt x="810" y="330"/>
                </a:cubicBezTo>
                <a:cubicBezTo>
                  <a:pt x="811" y="330"/>
                  <a:pt x="812" y="330"/>
                  <a:pt x="812" y="331"/>
                </a:cubicBezTo>
                <a:moveTo>
                  <a:pt x="777" y="271"/>
                </a:moveTo>
                <a:cubicBezTo>
                  <a:pt x="777" y="271"/>
                  <a:pt x="777" y="271"/>
                  <a:pt x="777" y="270"/>
                </a:cubicBezTo>
                <a:cubicBezTo>
                  <a:pt x="777" y="270"/>
                  <a:pt x="777" y="270"/>
                  <a:pt x="776" y="270"/>
                </a:cubicBezTo>
                <a:cubicBezTo>
                  <a:pt x="776" y="271"/>
                  <a:pt x="776" y="271"/>
                  <a:pt x="776" y="271"/>
                </a:cubicBezTo>
                <a:cubicBezTo>
                  <a:pt x="777" y="271"/>
                  <a:pt x="777" y="271"/>
                  <a:pt x="777" y="271"/>
                </a:cubicBezTo>
                <a:cubicBezTo>
                  <a:pt x="777" y="271"/>
                  <a:pt x="777" y="271"/>
                  <a:pt x="776" y="270"/>
                </a:cubicBezTo>
                <a:cubicBezTo>
                  <a:pt x="776" y="270"/>
                  <a:pt x="776" y="270"/>
                  <a:pt x="776" y="270"/>
                </a:cubicBezTo>
                <a:cubicBezTo>
                  <a:pt x="776" y="270"/>
                  <a:pt x="776" y="270"/>
                  <a:pt x="776" y="270"/>
                </a:cubicBezTo>
                <a:cubicBezTo>
                  <a:pt x="776" y="270"/>
                  <a:pt x="776" y="269"/>
                  <a:pt x="776" y="270"/>
                </a:cubicBezTo>
                <a:cubicBezTo>
                  <a:pt x="776" y="270"/>
                  <a:pt x="776" y="270"/>
                  <a:pt x="777" y="271"/>
                </a:cubicBezTo>
                <a:moveTo>
                  <a:pt x="780" y="263"/>
                </a:moveTo>
                <a:cubicBezTo>
                  <a:pt x="780" y="263"/>
                  <a:pt x="780" y="263"/>
                  <a:pt x="780" y="263"/>
                </a:cubicBezTo>
                <a:cubicBezTo>
                  <a:pt x="780" y="263"/>
                  <a:pt x="779" y="263"/>
                  <a:pt x="779" y="263"/>
                </a:cubicBezTo>
                <a:cubicBezTo>
                  <a:pt x="779" y="263"/>
                  <a:pt x="779" y="263"/>
                  <a:pt x="779" y="263"/>
                </a:cubicBezTo>
                <a:cubicBezTo>
                  <a:pt x="779" y="263"/>
                  <a:pt x="780" y="264"/>
                  <a:pt x="780" y="264"/>
                </a:cubicBezTo>
                <a:cubicBezTo>
                  <a:pt x="780" y="264"/>
                  <a:pt x="780" y="264"/>
                  <a:pt x="779" y="263"/>
                </a:cubicBezTo>
                <a:cubicBezTo>
                  <a:pt x="779" y="263"/>
                  <a:pt x="779" y="263"/>
                  <a:pt x="779" y="263"/>
                </a:cubicBezTo>
                <a:cubicBezTo>
                  <a:pt x="779" y="263"/>
                  <a:pt x="779" y="263"/>
                  <a:pt x="779" y="262"/>
                </a:cubicBezTo>
                <a:cubicBezTo>
                  <a:pt x="779" y="262"/>
                  <a:pt x="779" y="262"/>
                  <a:pt x="778" y="262"/>
                </a:cubicBezTo>
                <a:cubicBezTo>
                  <a:pt x="778" y="262"/>
                  <a:pt x="779" y="263"/>
                  <a:pt x="780" y="263"/>
                </a:cubicBezTo>
                <a:moveTo>
                  <a:pt x="217" y="762"/>
                </a:moveTo>
                <a:cubicBezTo>
                  <a:pt x="217" y="762"/>
                  <a:pt x="218" y="762"/>
                  <a:pt x="218" y="762"/>
                </a:cubicBezTo>
                <a:cubicBezTo>
                  <a:pt x="218" y="762"/>
                  <a:pt x="218" y="761"/>
                  <a:pt x="218" y="761"/>
                </a:cubicBezTo>
                <a:cubicBezTo>
                  <a:pt x="218" y="761"/>
                  <a:pt x="217" y="761"/>
                  <a:pt x="217" y="761"/>
                </a:cubicBezTo>
                <a:cubicBezTo>
                  <a:pt x="217" y="761"/>
                  <a:pt x="217" y="762"/>
                  <a:pt x="219" y="762"/>
                </a:cubicBezTo>
                <a:cubicBezTo>
                  <a:pt x="218" y="762"/>
                  <a:pt x="218" y="762"/>
                  <a:pt x="218" y="762"/>
                </a:cubicBezTo>
                <a:cubicBezTo>
                  <a:pt x="218" y="762"/>
                  <a:pt x="218" y="762"/>
                  <a:pt x="218" y="762"/>
                </a:cubicBezTo>
                <a:cubicBezTo>
                  <a:pt x="218" y="762"/>
                  <a:pt x="218" y="762"/>
                  <a:pt x="218" y="762"/>
                </a:cubicBezTo>
                <a:cubicBezTo>
                  <a:pt x="218" y="762"/>
                  <a:pt x="218" y="763"/>
                  <a:pt x="218" y="763"/>
                </a:cubicBezTo>
                <a:cubicBezTo>
                  <a:pt x="218" y="763"/>
                  <a:pt x="219" y="762"/>
                  <a:pt x="217" y="762"/>
                </a:cubicBezTo>
                <a:moveTo>
                  <a:pt x="67" y="607"/>
                </a:moveTo>
                <a:cubicBezTo>
                  <a:pt x="66" y="607"/>
                  <a:pt x="66" y="608"/>
                  <a:pt x="66" y="608"/>
                </a:cubicBezTo>
                <a:cubicBezTo>
                  <a:pt x="66" y="608"/>
                  <a:pt x="66" y="608"/>
                  <a:pt x="66" y="608"/>
                </a:cubicBezTo>
                <a:cubicBezTo>
                  <a:pt x="66" y="608"/>
                  <a:pt x="66" y="608"/>
                  <a:pt x="66" y="608"/>
                </a:cubicBezTo>
                <a:cubicBezTo>
                  <a:pt x="67" y="608"/>
                  <a:pt x="67" y="608"/>
                  <a:pt x="67" y="608"/>
                </a:cubicBezTo>
                <a:cubicBezTo>
                  <a:pt x="67" y="608"/>
                  <a:pt x="67" y="607"/>
                  <a:pt x="66" y="609"/>
                </a:cubicBezTo>
                <a:cubicBezTo>
                  <a:pt x="66" y="608"/>
                  <a:pt x="66" y="608"/>
                  <a:pt x="66" y="608"/>
                </a:cubicBezTo>
                <a:cubicBezTo>
                  <a:pt x="66" y="608"/>
                  <a:pt x="66" y="608"/>
                  <a:pt x="66" y="608"/>
                </a:cubicBezTo>
                <a:cubicBezTo>
                  <a:pt x="65" y="608"/>
                  <a:pt x="65" y="609"/>
                  <a:pt x="65" y="609"/>
                </a:cubicBezTo>
                <a:cubicBezTo>
                  <a:pt x="66" y="609"/>
                  <a:pt x="66" y="609"/>
                  <a:pt x="67" y="607"/>
                </a:cubicBezTo>
                <a:moveTo>
                  <a:pt x="206" y="744"/>
                </a:moveTo>
                <a:cubicBezTo>
                  <a:pt x="206" y="744"/>
                  <a:pt x="206" y="744"/>
                  <a:pt x="206" y="744"/>
                </a:cubicBezTo>
                <a:cubicBezTo>
                  <a:pt x="206" y="744"/>
                  <a:pt x="206" y="744"/>
                  <a:pt x="205" y="744"/>
                </a:cubicBezTo>
                <a:cubicBezTo>
                  <a:pt x="205" y="744"/>
                  <a:pt x="205" y="744"/>
                  <a:pt x="205" y="744"/>
                </a:cubicBezTo>
                <a:cubicBezTo>
                  <a:pt x="206" y="744"/>
                  <a:pt x="206" y="745"/>
                  <a:pt x="206" y="745"/>
                </a:cubicBezTo>
                <a:cubicBezTo>
                  <a:pt x="206" y="745"/>
                  <a:pt x="206" y="744"/>
                  <a:pt x="205" y="744"/>
                </a:cubicBezTo>
                <a:cubicBezTo>
                  <a:pt x="205" y="744"/>
                  <a:pt x="206" y="744"/>
                  <a:pt x="205" y="743"/>
                </a:cubicBezTo>
                <a:cubicBezTo>
                  <a:pt x="205" y="743"/>
                  <a:pt x="205" y="743"/>
                  <a:pt x="205" y="743"/>
                </a:cubicBezTo>
                <a:cubicBezTo>
                  <a:pt x="205" y="743"/>
                  <a:pt x="205" y="743"/>
                  <a:pt x="204" y="743"/>
                </a:cubicBezTo>
                <a:cubicBezTo>
                  <a:pt x="204" y="743"/>
                  <a:pt x="204" y="743"/>
                  <a:pt x="204" y="743"/>
                </a:cubicBezTo>
                <a:cubicBezTo>
                  <a:pt x="204" y="743"/>
                  <a:pt x="204" y="744"/>
                  <a:pt x="204" y="744"/>
                </a:cubicBezTo>
                <a:cubicBezTo>
                  <a:pt x="204" y="744"/>
                  <a:pt x="205" y="744"/>
                  <a:pt x="206" y="744"/>
                </a:cubicBezTo>
                <a:moveTo>
                  <a:pt x="807" y="368"/>
                </a:moveTo>
                <a:cubicBezTo>
                  <a:pt x="807" y="368"/>
                  <a:pt x="807" y="368"/>
                  <a:pt x="804" y="365"/>
                </a:cubicBezTo>
                <a:cubicBezTo>
                  <a:pt x="805" y="367"/>
                  <a:pt x="807" y="365"/>
                  <a:pt x="807" y="367"/>
                </a:cubicBezTo>
                <a:cubicBezTo>
                  <a:pt x="807" y="367"/>
                  <a:pt x="807" y="367"/>
                  <a:pt x="808" y="367"/>
                </a:cubicBezTo>
                <a:cubicBezTo>
                  <a:pt x="808" y="366"/>
                  <a:pt x="808" y="366"/>
                  <a:pt x="807" y="365"/>
                </a:cubicBezTo>
                <a:cubicBezTo>
                  <a:pt x="806" y="365"/>
                  <a:pt x="805" y="365"/>
                  <a:pt x="807" y="367"/>
                </a:cubicBezTo>
                <a:cubicBezTo>
                  <a:pt x="807" y="367"/>
                  <a:pt x="806" y="367"/>
                  <a:pt x="806" y="368"/>
                </a:cubicBezTo>
                <a:cubicBezTo>
                  <a:pt x="806" y="368"/>
                  <a:pt x="806" y="368"/>
                  <a:pt x="809" y="369"/>
                </a:cubicBezTo>
                <a:cubicBezTo>
                  <a:pt x="809" y="369"/>
                  <a:pt x="809" y="368"/>
                  <a:pt x="808" y="368"/>
                </a:cubicBezTo>
                <a:cubicBezTo>
                  <a:pt x="808" y="368"/>
                  <a:pt x="808" y="368"/>
                  <a:pt x="807" y="368"/>
                </a:cubicBezTo>
                <a:cubicBezTo>
                  <a:pt x="807" y="368"/>
                  <a:pt x="807" y="368"/>
                  <a:pt x="807" y="369"/>
                </a:cubicBezTo>
                <a:cubicBezTo>
                  <a:pt x="807" y="369"/>
                  <a:pt x="807" y="369"/>
                  <a:pt x="807" y="369"/>
                </a:cubicBezTo>
                <a:cubicBezTo>
                  <a:pt x="808" y="369"/>
                  <a:pt x="808" y="369"/>
                  <a:pt x="807" y="368"/>
                </a:cubicBezTo>
                <a:moveTo>
                  <a:pt x="440" y="801"/>
                </a:moveTo>
                <a:cubicBezTo>
                  <a:pt x="441" y="801"/>
                  <a:pt x="441" y="801"/>
                  <a:pt x="441" y="801"/>
                </a:cubicBezTo>
                <a:cubicBezTo>
                  <a:pt x="441" y="801"/>
                  <a:pt x="441" y="800"/>
                  <a:pt x="441" y="800"/>
                </a:cubicBezTo>
                <a:cubicBezTo>
                  <a:pt x="440" y="800"/>
                  <a:pt x="440" y="800"/>
                  <a:pt x="440" y="800"/>
                </a:cubicBezTo>
                <a:cubicBezTo>
                  <a:pt x="440" y="800"/>
                  <a:pt x="440" y="801"/>
                  <a:pt x="442" y="801"/>
                </a:cubicBezTo>
                <a:cubicBezTo>
                  <a:pt x="442" y="801"/>
                  <a:pt x="442" y="801"/>
                  <a:pt x="442" y="801"/>
                </a:cubicBezTo>
                <a:cubicBezTo>
                  <a:pt x="442" y="801"/>
                  <a:pt x="441" y="801"/>
                  <a:pt x="441" y="801"/>
                </a:cubicBezTo>
                <a:cubicBezTo>
                  <a:pt x="441" y="801"/>
                  <a:pt x="440" y="801"/>
                  <a:pt x="441" y="801"/>
                </a:cubicBezTo>
                <a:cubicBezTo>
                  <a:pt x="441" y="801"/>
                  <a:pt x="441" y="801"/>
                  <a:pt x="441" y="801"/>
                </a:cubicBezTo>
                <a:cubicBezTo>
                  <a:pt x="442" y="802"/>
                  <a:pt x="442" y="802"/>
                  <a:pt x="440" y="801"/>
                </a:cubicBezTo>
                <a:moveTo>
                  <a:pt x="12" y="398"/>
                </a:moveTo>
                <a:cubicBezTo>
                  <a:pt x="10" y="399"/>
                  <a:pt x="9" y="398"/>
                  <a:pt x="8" y="399"/>
                </a:cubicBezTo>
                <a:cubicBezTo>
                  <a:pt x="9" y="400"/>
                  <a:pt x="10" y="400"/>
                  <a:pt x="12" y="398"/>
                </a:cubicBezTo>
                <a:cubicBezTo>
                  <a:pt x="11" y="398"/>
                  <a:pt x="11" y="398"/>
                  <a:pt x="11" y="398"/>
                </a:cubicBezTo>
                <a:cubicBezTo>
                  <a:pt x="11" y="398"/>
                  <a:pt x="11" y="398"/>
                  <a:pt x="11" y="399"/>
                </a:cubicBezTo>
                <a:cubicBezTo>
                  <a:pt x="11" y="399"/>
                  <a:pt x="11" y="399"/>
                  <a:pt x="11" y="399"/>
                </a:cubicBezTo>
                <a:cubicBezTo>
                  <a:pt x="12" y="398"/>
                  <a:pt x="12" y="398"/>
                  <a:pt x="12" y="398"/>
                </a:cubicBezTo>
                <a:cubicBezTo>
                  <a:pt x="12" y="398"/>
                  <a:pt x="12" y="398"/>
                  <a:pt x="12" y="398"/>
                </a:cubicBezTo>
                <a:moveTo>
                  <a:pt x="64" y="602"/>
                </a:moveTo>
                <a:cubicBezTo>
                  <a:pt x="64" y="602"/>
                  <a:pt x="64" y="602"/>
                  <a:pt x="64" y="602"/>
                </a:cubicBezTo>
                <a:cubicBezTo>
                  <a:pt x="64" y="602"/>
                  <a:pt x="64" y="602"/>
                  <a:pt x="64" y="602"/>
                </a:cubicBezTo>
                <a:cubicBezTo>
                  <a:pt x="64" y="602"/>
                  <a:pt x="64" y="601"/>
                  <a:pt x="63" y="602"/>
                </a:cubicBezTo>
                <a:cubicBezTo>
                  <a:pt x="63" y="602"/>
                  <a:pt x="64" y="602"/>
                  <a:pt x="67" y="604"/>
                </a:cubicBezTo>
                <a:cubicBezTo>
                  <a:pt x="67" y="603"/>
                  <a:pt x="67" y="603"/>
                  <a:pt x="67" y="602"/>
                </a:cubicBezTo>
                <a:cubicBezTo>
                  <a:pt x="67" y="601"/>
                  <a:pt x="66" y="601"/>
                  <a:pt x="65" y="602"/>
                </a:cubicBezTo>
                <a:cubicBezTo>
                  <a:pt x="65" y="602"/>
                  <a:pt x="65" y="602"/>
                  <a:pt x="65" y="602"/>
                </a:cubicBezTo>
                <a:cubicBezTo>
                  <a:pt x="65" y="602"/>
                  <a:pt x="64" y="603"/>
                  <a:pt x="64" y="603"/>
                </a:cubicBezTo>
                <a:cubicBezTo>
                  <a:pt x="64" y="603"/>
                  <a:pt x="65" y="603"/>
                  <a:pt x="65" y="603"/>
                </a:cubicBezTo>
                <a:cubicBezTo>
                  <a:pt x="66" y="603"/>
                  <a:pt x="66" y="605"/>
                  <a:pt x="67" y="605"/>
                </a:cubicBezTo>
                <a:cubicBezTo>
                  <a:pt x="67" y="605"/>
                  <a:pt x="67" y="604"/>
                  <a:pt x="64" y="602"/>
                </a:cubicBezTo>
                <a:moveTo>
                  <a:pt x="495" y="20"/>
                </a:moveTo>
                <a:cubicBezTo>
                  <a:pt x="495" y="21"/>
                  <a:pt x="495" y="21"/>
                  <a:pt x="499" y="19"/>
                </a:cubicBezTo>
                <a:cubicBezTo>
                  <a:pt x="498" y="19"/>
                  <a:pt x="498" y="20"/>
                  <a:pt x="497" y="21"/>
                </a:cubicBezTo>
                <a:cubicBezTo>
                  <a:pt x="497" y="21"/>
                  <a:pt x="497" y="21"/>
                  <a:pt x="496" y="21"/>
                </a:cubicBezTo>
                <a:cubicBezTo>
                  <a:pt x="496" y="21"/>
                  <a:pt x="495" y="21"/>
                  <a:pt x="496" y="21"/>
                </a:cubicBezTo>
                <a:cubicBezTo>
                  <a:pt x="496" y="22"/>
                  <a:pt x="496" y="22"/>
                  <a:pt x="496" y="22"/>
                </a:cubicBezTo>
                <a:cubicBezTo>
                  <a:pt x="497" y="22"/>
                  <a:pt x="498" y="22"/>
                  <a:pt x="499" y="22"/>
                </a:cubicBezTo>
                <a:cubicBezTo>
                  <a:pt x="499" y="22"/>
                  <a:pt x="500" y="22"/>
                  <a:pt x="499" y="23"/>
                </a:cubicBezTo>
                <a:cubicBezTo>
                  <a:pt x="499" y="23"/>
                  <a:pt x="500" y="24"/>
                  <a:pt x="500" y="24"/>
                </a:cubicBezTo>
                <a:cubicBezTo>
                  <a:pt x="500" y="24"/>
                  <a:pt x="500" y="23"/>
                  <a:pt x="500" y="23"/>
                </a:cubicBezTo>
                <a:cubicBezTo>
                  <a:pt x="501" y="22"/>
                  <a:pt x="501" y="22"/>
                  <a:pt x="502" y="22"/>
                </a:cubicBezTo>
                <a:cubicBezTo>
                  <a:pt x="503" y="23"/>
                  <a:pt x="505" y="23"/>
                  <a:pt x="506" y="22"/>
                </a:cubicBezTo>
                <a:cubicBezTo>
                  <a:pt x="507" y="22"/>
                  <a:pt x="507" y="22"/>
                  <a:pt x="508" y="22"/>
                </a:cubicBezTo>
                <a:cubicBezTo>
                  <a:pt x="508" y="22"/>
                  <a:pt x="509" y="22"/>
                  <a:pt x="510" y="22"/>
                </a:cubicBezTo>
                <a:cubicBezTo>
                  <a:pt x="511" y="21"/>
                  <a:pt x="512" y="21"/>
                  <a:pt x="513" y="21"/>
                </a:cubicBezTo>
                <a:cubicBezTo>
                  <a:pt x="513" y="18"/>
                  <a:pt x="513" y="18"/>
                  <a:pt x="513" y="18"/>
                </a:cubicBezTo>
                <a:cubicBezTo>
                  <a:pt x="512" y="18"/>
                  <a:pt x="511" y="18"/>
                  <a:pt x="510" y="19"/>
                </a:cubicBezTo>
                <a:cubicBezTo>
                  <a:pt x="510" y="19"/>
                  <a:pt x="511" y="19"/>
                  <a:pt x="511" y="20"/>
                </a:cubicBezTo>
                <a:cubicBezTo>
                  <a:pt x="509" y="21"/>
                  <a:pt x="508" y="19"/>
                  <a:pt x="507" y="18"/>
                </a:cubicBezTo>
                <a:cubicBezTo>
                  <a:pt x="506" y="19"/>
                  <a:pt x="506" y="19"/>
                  <a:pt x="506" y="19"/>
                </a:cubicBezTo>
                <a:cubicBezTo>
                  <a:pt x="505" y="19"/>
                  <a:pt x="505" y="19"/>
                  <a:pt x="505" y="18"/>
                </a:cubicBezTo>
                <a:cubicBezTo>
                  <a:pt x="504" y="19"/>
                  <a:pt x="504" y="19"/>
                  <a:pt x="505" y="21"/>
                </a:cubicBezTo>
                <a:cubicBezTo>
                  <a:pt x="505" y="21"/>
                  <a:pt x="504" y="21"/>
                  <a:pt x="504" y="21"/>
                </a:cubicBezTo>
                <a:cubicBezTo>
                  <a:pt x="503" y="21"/>
                  <a:pt x="503" y="20"/>
                  <a:pt x="502" y="20"/>
                </a:cubicBezTo>
                <a:cubicBezTo>
                  <a:pt x="501" y="20"/>
                  <a:pt x="500" y="19"/>
                  <a:pt x="496" y="21"/>
                </a:cubicBezTo>
                <a:cubicBezTo>
                  <a:pt x="496" y="20"/>
                  <a:pt x="495" y="20"/>
                  <a:pt x="495" y="20"/>
                </a:cubicBezTo>
                <a:cubicBezTo>
                  <a:pt x="495" y="19"/>
                  <a:pt x="494" y="18"/>
                  <a:pt x="493" y="17"/>
                </a:cubicBezTo>
                <a:cubicBezTo>
                  <a:pt x="492" y="17"/>
                  <a:pt x="492" y="17"/>
                  <a:pt x="492" y="18"/>
                </a:cubicBezTo>
                <a:cubicBezTo>
                  <a:pt x="492" y="18"/>
                  <a:pt x="491" y="18"/>
                  <a:pt x="491" y="18"/>
                </a:cubicBezTo>
                <a:cubicBezTo>
                  <a:pt x="490" y="18"/>
                  <a:pt x="490" y="18"/>
                  <a:pt x="490" y="19"/>
                </a:cubicBezTo>
                <a:cubicBezTo>
                  <a:pt x="490" y="19"/>
                  <a:pt x="490" y="20"/>
                  <a:pt x="490" y="20"/>
                </a:cubicBezTo>
                <a:cubicBezTo>
                  <a:pt x="491" y="20"/>
                  <a:pt x="491" y="20"/>
                  <a:pt x="492" y="20"/>
                </a:cubicBezTo>
                <a:cubicBezTo>
                  <a:pt x="492" y="21"/>
                  <a:pt x="492" y="21"/>
                  <a:pt x="493" y="20"/>
                </a:cubicBezTo>
                <a:cubicBezTo>
                  <a:pt x="493" y="20"/>
                  <a:pt x="494" y="20"/>
                  <a:pt x="495" y="20"/>
                </a:cubicBezTo>
                <a:moveTo>
                  <a:pt x="73" y="628"/>
                </a:moveTo>
                <a:cubicBezTo>
                  <a:pt x="74" y="628"/>
                  <a:pt x="75" y="628"/>
                  <a:pt x="76" y="628"/>
                </a:cubicBezTo>
                <a:cubicBezTo>
                  <a:pt x="76" y="628"/>
                  <a:pt x="76" y="627"/>
                  <a:pt x="76" y="627"/>
                </a:cubicBezTo>
                <a:cubicBezTo>
                  <a:pt x="76" y="627"/>
                  <a:pt x="76" y="626"/>
                  <a:pt x="76" y="626"/>
                </a:cubicBezTo>
                <a:cubicBezTo>
                  <a:pt x="75" y="626"/>
                  <a:pt x="73" y="626"/>
                  <a:pt x="72" y="626"/>
                </a:cubicBezTo>
                <a:cubicBezTo>
                  <a:pt x="72" y="626"/>
                  <a:pt x="72" y="627"/>
                  <a:pt x="72" y="627"/>
                </a:cubicBezTo>
                <a:cubicBezTo>
                  <a:pt x="72" y="627"/>
                  <a:pt x="73" y="628"/>
                  <a:pt x="73" y="628"/>
                </a:cubicBezTo>
                <a:moveTo>
                  <a:pt x="9" y="448"/>
                </a:moveTo>
                <a:cubicBezTo>
                  <a:pt x="7" y="448"/>
                  <a:pt x="7" y="448"/>
                  <a:pt x="6" y="448"/>
                </a:cubicBezTo>
                <a:cubicBezTo>
                  <a:pt x="5" y="448"/>
                  <a:pt x="5" y="448"/>
                  <a:pt x="6" y="450"/>
                </a:cubicBezTo>
                <a:cubicBezTo>
                  <a:pt x="6" y="450"/>
                  <a:pt x="6" y="450"/>
                  <a:pt x="6" y="451"/>
                </a:cubicBezTo>
                <a:cubicBezTo>
                  <a:pt x="6" y="451"/>
                  <a:pt x="6" y="452"/>
                  <a:pt x="7" y="451"/>
                </a:cubicBezTo>
                <a:cubicBezTo>
                  <a:pt x="7" y="451"/>
                  <a:pt x="7" y="451"/>
                  <a:pt x="7" y="451"/>
                </a:cubicBezTo>
                <a:cubicBezTo>
                  <a:pt x="7" y="450"/>
                  <a:pt x="7" y="449"/>
                  <a:pt x="9" y="448"/>
                </a:cubicBezTo>
                <a:moveTo>
                  <a:pt x="449" y="805"/>
                </a:moveTo>
                <a:cubicBezTo>
                  <a:pt x="448" y="804"/>
                  <a:pt x="448" y="805"/>
                  <a:pt x="447" y="805"/>
                </a:cubicBezTo>
                <a:cubicBezTo>
                  <a:pt x="446" y="804"/>
                  <a:pt x="446" y="804"/>
                  <a:pt x="445" y="805"/>
                </a:cubicBezTo>
                <a:cubicBezTo>
                  <a:pt x="445" y="805"/>
                  <a:pt x="445" y="805"/>
                  <a:pt x="445" y="805"/>
                </a:cubicBezTo>
                <a:cubicBezTo>
                  <a:pt x="445" y="805"/>
                  <a:pt x="445" y="805"/>
                  <a:pt x="445" y="805"/>
                </a:cubicBezTo>
                <a:cubicBezTo>
                  <a:pt x="445" y="806"/>
                  <a:pt x="446" y="806"/>
                  <a:pt x="446" y="807"/>
                </a:cubicBezTo>
                <a:cubicBezTo>
                  <a:pt x="446" y="805"/>
                  <a:pt x="448" y="806"/>
                  <a:pt x="449" y="805"/>
                </a:cubicBezTo>
                <a:moveTo>
                  <a:pt x="578" y="768"/>
                </a:moveTo>
                <a:cubicBezTo>
                  <a:pt x="577" y="769"/>
                  <a:pt x="576" y="770"/>
                  <a:pt x="575" y="771"/>
                </a:cubicBezTo>
                <a:cubicBezTo>
                  <a:pt x="576" y="771"/>
                  <a:pt x="576" y="771"/>
                  <a:pt x="577" y="771"/>
                </a:cubicBezTo>
                <a:cubicBezTo>
                  <a:pt x="577" y="771"/>
                  <a:pt x="578" y="770"/>
                  <a:pt x="579" y="770"/>
                </a:cubicBezTo>
                <a:cubicBezTo>
                  <a:pt x="579" y="769"/>
                  <a:pt x="578" y="769"/>
                  <a:pt x="578" y="768"/>
                </a:cubicBezTo>
                <a:moveTo>
                  <a:pt x="512" y="787"/>
                </a:moveTo>
                <a:cubicBezTo>
                  <a:pt x="512" y="787"/>
                  <a:pt x="512" y="787"/>
                  <a:pt x="512" y="787"/>
                </a:cubicBezTo>
                <a:cubicBezTo>
                  <a:pt x="512" y="788"/>
                  <a:pt x="512" y="789"/>
                  <a:pt x="513" y="788"/>
                </a:cubicBezTo>
                <a:cubicBezTo>
                  <a:pt x="513" y="788"/>
                  <a:pt x="514" y="788"/>
                  <a:pt x="514" y="787"/>
                </a:cubicBezTo>
                <a:cubicBezTo>
                  <a:pt x="514" y="787"/>
                  <a:pt x="514" y="787"/>
                  <a:pt x="514" y="787"/>
                </a:cubicBezTo>
                <a:cubicBezTo>
                  <a:pt x="514" y="786"/>
                  <a:pt x="513" y="785"/>
                  <a:pt x="513" y="786"/>
                </a:cubicBezTo>
                <a:cubicBezTo>
                  <a:pt x="512" y="786"/>
                  <a:pt x="512" y="786"/>
                  <a:pt x="512" y="786"/>
                </a:cubicBezTo>
                <a:cubicBezTo>
                  <a:pt x="512" y="787"/>
                  <a:pt x="512" y="787"/>
                  <a:pt x="512" y="787"/>
                </a:cubicBezTo>
                <a:moveTo>
                  <a:pt x="14" y="341"/>
                </a:moveTo>
                <a:cubicBezTo>
                  <a:pt x="15" y="342"/>
                  <a:pt x="16" y="343"/>
                  <a:pt x="19" y="342"/>
                </a:cubicBezTo>
                <a:cubicBezTo>
                  <a:pt x="17" y="342"/>
                  <a:pt x="16" y="340"/>
                  <a:pt x="14" y="341"/>
                </a:cubicBezTo>
                <a:moveTo>
                  <a:pt x="486" y="19"/>
                </a:moveTo>
                <a:cubicBezTo>
                  <a:pt x="486" y="19"/>
                  <a:pt x="486" y="19"/>
                  <a:pt x="486" y="19"/>
                </a:cubicBezTo>
                <a:cubicBezTo>
                  <a:pt x="486" y="18"/>
                  <a:pt x="485" y="18"/>
                  <a:pt x="485" y="18"/>
                </a:cubicBezTo>
                <a:cubicBezTo>
                  <a:pt x="484" y="18"/>
                  <a:pt x="484" y="17"/>
                  <a:pt x="483" y="17"/>
                </a:cubicBezTo>
                <a:cubicBezTo>
                  <a:pt x="483" y="17"/>
                  <a:pt x="482" y="18"/>
                  <a:pt x="482" y="18"/>
                </a:cubicBezTo>
                <a:cubicBezTo>
                  <a:pt x="482" y="18"/>
                  <a:pt x="483" y="19"/>
                  <a:pt x="483" y="19"/>
                </a:cubicBezTo>
                <a:cubicBezTo>
                  <a:pt x="484" y="19"/>
                  <a:pt x="485" y="19"/>
                  <a:pt x="486" y="19"/>
                </a:cubicBezTo>
                <a:moveTo>
                  <a:pt x="482" y="16"/>
                </a:moveTo>
                <a:cubicBezTo>
                  <a:pt x="480" y="16"/>
                  <a:pt x="479" y="16"/>
                  <a:pt x="478" y="16"/>
                </a:cubicBezTo>
                <a:cubicBezTo>
                  <a:pt x="478" y="16"/>
                  <a:pt x="477" y="16"/>
                  <a:pt x="477" y="16"/>
                </a:cubicBezTo>
                <a:cubicBezTo>
                  <a:pt x="477" y="17"/>
                  <a:pt x="479" y="17"/>
                  <a:pt x="479" y="18"/>
                </a:cubicBezTo>
                <a:cubicBezTo>
                  <a:pt x="479" y="17"/>
                  <a:pt x="481" y="17"/>
                  <a:pt x="482" y="16"/>
                </a:cubicBezTo>
                <a:moveTo>
                  <a:pt x="506" y="27"/>
                </a:moveTo>
                <a:cubicBezTo>
                  <a:pt x="507" y="27"/>
                  <a:pt x="507" y="27"/>
                  <a:pt x="508" y="27"/>
                </a:cubicBezTo>
                <a:cubicBezTo>
                  <a:pt x="508" y="27"/>
                  <a:pt x="508" y="26"/>
                  <a:pt x="508" y="26"/>
                </a:cubicBezTo>
                <a:cubicBezTo>
                  <a:pt x="508" y="26"/>
                  <a:pt x="508" y="26"/>
                  <a:pt x="507" y="26"/>
                </a:cubicBezTo>
                <a:cubicBezTo>
                  <a:pt x="507" y="26"/>
                  <a:pt x="506" y="26"/>
                  <a:pt x="505" y="25"/>
                </a:cubicBezTo>
                <a:cubicBezTo>
                  <a:pt x="505" y="25"/>
                  <a:pt x="504" y="25"/>
                  <a:pt x="504" y="25"/>
                </a:cubicBezTo>
                <a:cubicBezTo>
                  <a:pt x="504" y="26"/>
                  <a:pt x="504" y="26"/>
                  <a:pt x="504" y="26"/>
                </a:cubicBezTo>
                <a:cubicBezTo>
                  <a:pt x="505" y="27"/>
                  <a:pt x="506" y="27"/>
                  <a:pt x="506" y="27"/>
                </a:cubicBezTo>
                <a:moveTo>
                  <a:pt x="530" y="28"/>
                </a:moveTo>
                <a:cubicBezTo>
                  <a:pt x="529" y="27"/>
                  <a:pt x="528" y="28"/>
                  <a:pt x="528" y="28"/>
                </a:cubicBezTo>
                <a:cubicBezTo>
                  <a:pt x="527" y="28"/>
                  <a:pt x="527" y="28"/>
                  <a:pt x="527" y="29"/>
                </a:cubicBezTo>
                <a:cubicBezTo>
                  <a:pt x="527" y="29"/>
                  <a:pt x="527" y="29"/>
                  <a:pt x="527" y="29"/>
                </a:cubicBezTo>
                <a:cubicBezTo>
                  <a:pt x="528" y="29"/>
                  <a:pt x="528" y="30"/>
                  <a:pt x="528" y="29"/>
                </a:cubicBezTo>
                <a:cubicBezTo>
                  <a:pt x="529" y="29"/>
                  <a:pt x="529" y="29"/>
                  <a:pt x="530" y="28"/>
                </a:cubicBezTo>
                <a:moveTo>
                  <a:pt x="418" y="11"/>
                </a:moveTo>
                <a:cubicBezTo>
                  <a:pt x="419" y="11"/>
                  <a:pt x="420" y="11"/>
                  <a:pt x="420" y="11"/>
                </a:cubicBezTo>
                <a:cubicBezTo>
                  <a:pt x="420" y="11"/>
                  <a:pt x="421" y="10"/>
                  <a:pt x="421" y="10"/>
                </a:cubicBezTo>
                <a:cubicBezTo>
                  <a:pt x="420" y="10"/>
                  <a:pt x="420" y="10"/>
                  <a:pt x="420" y="10"/>
                </a:cubicBezTo>
                <a:cubicBezTo>
                  <a:pt x="419" y="10"/>
                  <a:pt x="418" y="10"/>
                  <a:pt x="417" y="10"/>
                </a:cubicBezTo>
                <a:cubicBezTo>
                  <a:pt x="417" y="10"/>
                  <a:pt x="417" y="10"/>
                  <a:pt x="417" y="10"/>
                </a:cubicBezTo>
                <a:cubicBezTo>
                  <a:pt x="417" y="10"/>
                  <a:pt x="417" y="10"/>
                  <a:pt x="417" y="11"/>
                </a:cubicBezTo>
                <a:cubicBezTo>
                  <a:pt x="418" y="11"/>
                  <a:pt x="418" y="11"/>
                  <a:pt x="418" y="11"/>
                </a:cubicBezTo>
                <a:moveTo>
                  <a:pt x="602" y="759"/>
                </a:moveTo>
                <a:cubicBezTo>
                  <a:pt x="602" y="760"/>
                  <a:pt x="602" y="760"/>
                  <a:pt x="602" y="760"/>
                </a:cubicBezTo>
                <a:cubicBezTo>
                  <a:pt x="602" y="761"/>
                  <a:pt x="602" y="761"/>
                  <a:pt x="602" y="761"/>
                </a:cubicBezTo>
                <a:cubicBezTo>
                  <a:pt x="602" y="761"/>
                  <a:pt x="602" y="761"/>
                  <a:pt x="603" y="761"/>
                </a:cubicBezTo>
                <a:cubicBezTo>
                  <a:pt x="603" y="760"/>
                  <a:pt x="603" y="759"/>
                  <a:pt x="604" y="758"/>
                </a:cubicBezTo>
                <a:cubicBezTo>
                  <a:pt x="604" y="758"/>
                  <a:pt x="603" y="758"/>
                  <a:pt x="603" y="758"/>
                </a:cubicBezTo>
                <a:cubicBezTo>
                  <a:pt x="602" y="758"/>
                  <a:pt x="602" y="758"/>
                  <a:pt x="602" y="759"/>
                </a:cubicBezTo>
                <a:moveTo>
                  <a:pt x="410" y="9"/>
                </a:moveTo>
                <a:cubicBezTo>
                  <a:pt x="410" y="9"/>
                  <a:pt x="410" y="9"/>
                  <a:pt x="410" y="9"/>
                </a:cubicBezTo>
                <a:cubicBezTo>
                  <a:pt x="409" y="9"/>
                  <a:pt x="408" y="9"/>
                  <a:pt x="408" y="10"/>
                </a:cubicBezTo>
                <a:cubicBezTo>
                  <a:pt x="408" y="10"/>
                  <a:pt x="409" y="10"/>
                  <a:pt x="409" y="11"/>
                </a:cubicBezTo>
                <a:cubicBezTo>
                  <a:pt x="410" y="11"/>
                  <a:pt x="410" y="10"/>
                  <a:pt x="410" y="9"/>
                </a:cubicBezTo>
                <a:moveTo>
                  <a:pt x="202" y="742"/>
                </a:moveTo>
                <a:cubicBezTo>
                  <a:pt x="203" y="742"/>
                  <a:pt x="203" y="742"/>
                  <a:pt x="204" y="742"/>
                </a:cubicBezTo>
                <a:cubicBezTo>
                  <a:pt x="204" y="742"/>
                  <a:pt x="204" y="741"/>
                  <a:pt x="204" y="741"/>
                </a:cubicBezTo>
                <a:cubicBezTo>
                  <a:pt x="204" y="741"/>
                  <a:pt x="204" y="741"/>
                  <a:pt x="204" y="741"/>
                </a:cubicBezTo>
                <a:cubicBezTo>
                  <a:pt x="203" y="741"/>
                  <a:pt x="202" y="741"/>
                  <a:pt x="201" y="741"/>
                </a:cubicBezTo>
                <a:cubicBezTo>
                  <a:pt x="201" y="741"/>
                  <a:pt x="201" y="741"/>
                  <a:pt x="201" y="742"/>
                </a:cubicBezTo>
                <a:cubicBezTo>
                  <a:pt x="201" y="742"/>
                  <a:pt x="201" y="742"/>
                  <a:pt x="201" y="742"/>
                </a:cubicBezTo>
                <a:cubicBezTo>
                  <a:pt x="201" y="742"/>
                  <a:pt x="202" y="742"/>
                  <a:pt x="202" y="742"/>
                </a:cubicBezTo>
                <a:moveTo>
                  <a:pt x="200" y="742"/>
                </a:moveTo>
                <a:cubicBezTo>
                  <a:pt x="199" y="742"/>
                  <a:pt x="199" y="740"/>
                  <a:pt x="197" y="741"/>
                </a:cubicBezTo>
                <a:cubicBezTo>
                  <a:pt x="198" y="742"/>
                  <a:pt x="198" y="744"/>
                  <a:pt x="200" y="742"/>
                </a:cubicBezTo>
                <a:moveTo>
                  <a:pt x="601" y="55"/>
                </a:moveTo>
                <a:cubicBezTo>
                  <a:pt x="602" y="55"/>
                  <a:pt x="603" y="54"/>
                  <a:pt x="603" y="54"/>
                </a:cubicBezTo>
                <a:cubicBezTo>
                  <a:pt x="602" y="53"/>
                  <a:pt x="602" y="53"/>
                  <a:pt x="601" y="51"/>
                </a:cubicBezTo>
                <a:cubicBezTo>
                  <a:pt x="601" y="53"/>
                  <a:pt x="600" y="54"/>
                  <a:pt x="601" y="55"/>
                </a:cubicBezTo>
                <a:moveTo>
                  <a:pt x="627" y="72"/>
                </a:moveTo>
                <a:cubicBezTo>
                  <a:pt x="627" y="72"/>
                  <a:pt x="627" y="72"/>
                  <a:pt x="627" y="72"/>
                </a:cubicBezTo>
                <a:cubicBezTo>
                  <a:pt x="626" y="73"/>
                  <a:pt x="626" y="75"/>
                  <a:pt x="627" y="75"/>
                </a:cubicBezTo>
                <a:cubicBezTo>
                  <a:pt x="627" y="75"/>
                  <a:pt x="628" y="75"/>
                  <a:pt x="628" y="75"/>
                </a:cubicBezTo>
                <a:cubicBezTo>
                  <a:pt x="628" y="75"/>
                  <a:pt x="628" y="75"/>
                  <a:pt x="628" y="75"/>
                </a:cubicBezTo>
                <a:cubicBezTo>
                  <a:pt x="628" y="74"/>
                  <a:pt x="628" y="73"/>
                  <a:pt x="627" y="72"/>
                </a:cubicBezTo>
                <a:moveTo>
                  <a:pt x="634" y="82"/>
                </a:moveTo>
                <a:cubicBezTo>
                  <a:pt x="633" y="82"/>
                  <a:pt x="632" y="82"/>
                  <a:pt x="632" y="82"/>
                </a:cubicBezTo>
                <a:cubicBezTo>
                  <a:pt x="632" y="82"/>
                  <a:pt x="632" y="82"/>
                  <a:pt x="631" y="82"/>
                </a:cubicBezTo>
                <a:cubicBezTo>
                  <a:pt x="631" y="82"/>
                  <a:pt x="632" y="83"/>
                  <a:pt x="632" y="83"/>
                </a:cubicBezTo>
                <a:cubicBezTo>
                  <a:pt x="633" y="83"/>
                  <a:pt x="634" y="83"/>
                  <a:pt x="635" y="83"/>
                </a:cubicBezTo>
                <a:cubicBezTo>
                  <a:pt x="635" y="83"/>
                  <a:pt x="635" y="82"/>
                  <a:pt x="635" y="82"/>
                </a:cubicBezTo>
                <a:cubicBezTo>
                  <a:pt x="635" y="82"/>
                  <a:pt x="635" y="82"/>
                  <a:pt x="635" y="82"/>
                </a:cubicBezTo>
                <a:cubicBezTo>
                  <a:pt x="634" y="82"/>
                  <a:pt x="634" y="82"/>
                  <a:pt x="634" y="82"/>
                </a:cubicBezTo>
                <a:moveTo>
                  <a:pt x="452" y="801"/>
                </a:moveTo>
                <a:cubicBezTo>
                  <a:pt x="452" y="801"/>
                  <a:pt x="453" y="801"/>
                  <a:pt x="453" y="801"/>
                </a:cubicBezTo>
                <a:cubicBezTo>
                  <a:pt x="454" y="801"/>
                  <a:pt x="454" y="800"/>
                  <a:pt x="454" y="800"/>
                </a:cubicBezTo>
                <a:cubicBezTo>
                  <a:pt x="454" y="800"/>
                  <a:pt x="454" y="800"/>
                  <a:pt x="453" y="800"/>
                </a:cubicBezTo>
                <a:cubicBezTo>
                  <a:pt x="452" y="800"/>
                  <a:pt x="452" y="800"/>
                  <a:pt x="451" y="800"/>
                </a:cubicBezTo>
                <a:cubicBezTo>
                  <a:pt x="450" y="800"/>
                  <a:pt x="450" y="800"/>
                  <a:pt x="450" y="800"/>
                </a:cubicBezTo>
                <a:cubicBezTo>
                  <a:pt x="450" y="800"/>
                  <a:pt x="450" y="801"/>
                  <a:pt x="451" y="801"/>
                </a:cubicBezTo>
                <a:cubicBezTo>
                  <a:pt x="451" y="801"/>
                  <a:pt x="451" y="801"/>
                  <a:pt x="452" y="801"/>
                </a:cubicBezTo>
                <a:moveTo>
                  <a:pt x="371" y="798"/>
                </a:moveTo>
                <a:cubicBezTo>
                  <a:pt x="371" y="798"/>
                  <a:pt x="371" y="797"/>
                  <a:pt x="370" y="797"/>
                </a:cubicBezTo>
                <a:cubicBezTo>
                  <a:pt x="369" y="798"/>
                  <a:pt x="369" y="798"/>
                  <a:pt x="369" y="798"/>
                </a:cubicBezTo>
                <a:cubicBezTo>
                  <a:pt x="370" y="799"/>
                  <a:pt x="370" y="799"/>
                  <a:pt x="371" y="798"/>
                </a:cubicBezTo>
                <a:moveTo>
                  <a:pt x="104" y="668"/>
                </a:moveTo>
                <a:cubicBezTo>
                  <a:pt x="105" y="668"/>
                  <a:pt x="105" y="668"/>
                  <a:pt x="106" y="668"/>
                </a:cubicBezTo>
                <a:cubicBezTo>
                  <a:pt x="106" y="668"/>
                  <a:pt x="106" y="667"/>
                  <a:pt x="106" y="667"/>
                </a:cubicBezTo>
                <a:cubicBezTo>
                  <a:pt x="105" y="667"/>
                  <a:pt x="104" y="667"/>
                  <a:pt x="103" y="667"/>
                </a:cubicBezTo>
                <a:cubicBezTo>
                  <a:pt x="103" y="667"/>
                  <a:pt x="103" y="668"/>
                  <a:pt x="103" y="668"/>
                </a:cubicBezTo>
                <a:cubicBezTo>
                  <a:pt x="104" y="668"/>
                  <a:pt x="104" y="668"/>
                  <a:pt x="104" y="668"/>
                </a:cubicBezTo>
                <a:moveTo>
                  <a:pt x="806" y="349"/>
                </a:moveTo>
                <a:cubicBezTo>
                  <a:pt x="807" y="350"/>
                  <a:pt x="808" y="350"/>
                  <a:pt x="809" y="349"/>
                </a:cubicBezTo>
                <a:cubicBezTo>
                  <a:pt x="808" y="348"/>
                  <a:pt x="807" y="348"/>
                  <a:pt x="806" y="349"/>
                </a:cubicBezTo>
                <a:moveTo>
                  <a:pt x="536" y="789"/>
                </a:moveTo>
                <a:cubicBezTo>
                  <a:pt x="536" y="789"/>
                  <a:pt x="537" y="789"/>
                  <a:pt x="537" y="789"/>
                </a:cubicBezTo>
                <a:cubicBezTo>
                  <a:pt x="537" y="789"/>
                  <a:pt x="537" y="789"/>
                  <a:pt x="537" y="789"/>
                </a:cubicBezTo>
                <a:cubicBezTo>
                  <a:pt x="537" y="788"/>
                  <a:pt x="535" y="788"/>
                  <a:pt x="535" y="789"/>
                </a:cubicBezTo>
                <a:cubicBezTo>
                  <a:pt x="535" y="789"/>
                  <a:pt x="535" y="789"/>
                  <a:pt x="535" y="789"/>
                </a:cubicBezTo>
                <a:cubicBezTo>
                  <a:pt x="535" y="789"/>
                  <a:pt x="536" y="789"/>
                  <a:pt x="536" y="789"/>
                </a:cubicBezTo>
                <a:moveTo>
                  <a:pt x="2" y="386"/>
                </a:moveTo>
                <a:cubicBezTo>
                  <a:pt x="3" y="387"/>
                  <a:pt x="4" y="387"/>
                  <a:pt x="5" y="386"/>
                </a:cubicBezTo>
                <a:cubicBezTo>
                  <a:pt x="4" y="385"/>
                  <a:pt x="3" y="385"/>
                  <a:pt x="2" y="386"/>
                </a:cubicBezTo>
                <a:moveTo>
                  <a:pt x="37" y="251"/>
                </a:moveTo>
                <a:cubicBezTo>
                  <a:pt x="37" y="251"/>
                  <a:pt x="37" y="251"/>
                  <a:pt x="37" y="251"/>
                </a:cubicBezTo>
                <a:cubicBezTo>
                  <a:pt x="38" y="251"/>
                  <a:pt x="38" y="251"/>
                  <a:pt x="38" y="250"/>
                </a:cubicBezTo>
                <a:cubicBezTo>
                  <a:pt x="38" y="250"/>
                  <a:pt x="38" y="250"/>
                  <a:pt x="38" y="250"/>
                </a:cubicBezTo>
                <a:cubicBezTo>
                  <a:pt x="38" y="250"/>
                  <a:pt x="37" y="250"/>
                  <a:pt x="37" y="250"/>
                </a:cubicBezTo>
                <a:cubicBezTo>
                  <a:pt x="36" y="250"/>
                  <a:pt x="36" y="251"/>
                  <a:pt x="37" y="251"/>
                </a:cubicBezTo>
                <a:moveTo>
                  <a:pt x="14" y="487"/>
                </a:moveTo>
                <a:cubicBezTo>
                  <a:pt x="14" y="487"/>
                  <a:pt x="14" y="487"/>
                  <a:pt x="15" y="486"/>
                </a:cubicBezTo>
                <a:cubicBezTo>
                  <a:pt x="15" y="486"/>
                  <a:pt x="15" y="486"/>
                  <a:pt x="16" y="485"/>
                </a:cubicBezTo>
                <a:cubicBezTo>
                  <a:pt x="16" y="485"/>
                  <a:pt x="15" y="485"/>
                  <a:pt x="15" y="485"/>
                </a:cubicBezTo>
                <a:cubicBezTo>
                  <a:pt x="15" y="485"/>
                  <a:pt x="14" y="485"/>
                  <a:pt x="14" y="485"/>
                </a:cubicBezTo>
                <a:cubicBezTo>
                  <a:pt x="14" y="486"/>
                  <a:pt x="14" y="486"/>
                  <a:pt x="14" y="487"/>
                </a:cubicBezTo>
                <a:moveTo>
                  <a:pt x="10" y="427"/>
                </a:moveTo>
                <a:cubicBezTo>
                  <a:pt x="11" y="427"/>
                  <a:pt x="11" y="427"/>
                  <a:pt x="11" y="427"/>
                </a:cubicBezTo>
                <a:cubicBezTo>
                  <a:pt x="12" y="427"/>
                  <a:pt x="12" y="427"/>
                  <a:pt x="12" y="426"/>
                </a:cubicBezTo>
                <a:cubicBezTo>
                  <a:pt x="12" y="426"/>
                  <a:pt x="12" y="426"/>
                  <a:pt x="11" y="426"/>
                </a:cubicBezTo>
                <a:cubicBezTo>
                  <a:pt x="11" y="426"/>
                  <a:pt x="10" y="426"/>
                  <a:pt x="10" y="426"/>
                </a:cubicBezTo>
                <a:cubicBezTo>
                  <a:pt x="9" y="426"/>
                  <a:pt x="9" y="426"/>
                  <a:pt x="9" y="427"/>
                </a:cubicBezTo>
                <a:cubicBezTo>
                  <a:pt x="9" y="427"/>
                  <a:pt x="9" y="427"/>
                  <a:pt x="10" y="427"/>
                </a:cubicBezTo>
                <a:cubicBezTo>
                  <a:pt x="10" y="427"/>
                  <a:pt x="10" y="427"/>
                  <a:pt x="10" y="427"/>
                </a:cubicBezTo>
                <a:moveTo>
                  <a:pt x="212" y="759"/>
                </a:moveTo>
                <a:cubicBezTo>
                  <a:pt x="212" y="759"/>
                  <a:pt x="212" y="759"/>
                  <a:pt x="212" y="759"/>
                </a:cubicBezTo>
                <a:cubicBezTo>
                  <a:pt x="211" y="759"/>
                  <a:pt x="211" y="758"/>
                  <a:pt x="211" y="758"/>
                </a:cubicBezTo>
                <a:cubicBezTo>
                  <a:pt x="211" y="758"/>
                  <a:pt x="210" y="758"/>
                  <a:pt x="210" y="758"/>
                </a:cubicBezTo>
                <a:cubicBezTo>
                  <a:pt x="210" y="759"/>
                  <a:pt x="210" y="759"/>
                  <a:pt x="210" y="760"/>
                </a:cubicBezTo>
                <a:cubicBezTo>
                  <a:pt x="211" y="760"/>
                  <a:pt x="212" y="760"/>
                  <a:pt x="212" y="759"/>
                </a:cubicBezTo>
                <a:moveTo>
                  <a:pt x="425" y="8"/>
                </a:moveTo>
                <a:cubicBezTo>
                  <a:pt x="426" y="9"/>
                  <a:pt x="426" y="9"/>
                  <a:pt x="427" y="9"/>
                </a:cubicBezTo>
                <a:cubicBezTo>
                  <a:pt x="427" y="10"/>
                  <a:pt x="427" y="9"/>
                  <a:pt x="427" y="9"/>
                </a:cubicBezTo>
                <a:cubicBezTo>
                  <a:pt x="428" y="8"/>
                  <a:pt x="427" y="8"/>
                  <a:pt x="427" y="8"/>
                </a:cubicBezTo>
                <a:cubicBezTo>
                  <a:pt x="426" y="8"/>
                  <a:pt x="426" y="8"/>
                  <a:pt x="425" y="8"/>
                </a:cubicBezTo>
                <a:moveTo>
                  <a:pt x="238" y="769"/>
                </a:moveTo>
                <a:cubicBezTo>
                  <a:pt x="238" y="769"/>
                  <a:pt x="238" y="769"/>
                  <a:pt x="238" y="769"/>
                </a:cubicBezTo>
                <a:cubicBezTo>
                  <a:pt x="238" y="769"/>
                  <a:pt x="239" y="768"/>
                  <a:pt x="238" y="768"/>
                </a:cubicBezTo>
                <a:cubicBezTo>
                  <a:pt x="238" y="768"/>
                  <a:pt x="238" y="768"/>
                  <a:pt x="237" y="768"/>
                </a:cubicBezTo>
                <a:cubicBezTo>
                  <a:pt x="237" y="768"/>
                  <a:pt x="237" y="768"/>
                  <a:pt x="237" y="768"/>
                </a:cubicBezTo>
                <a:cubicBezTo>
                  <a:pt x="237" y="769"/>
                  <a:pt x="238" y="769"/>
                  <a:pt x="238" y="769"/>
                </a:cubicBezTo>
                <a:moveTo>
                  <a:pt x="506" y="795"/>
                </a:moveTo>
                <a:cubicBezTo>
                  <a:pt x="506" y="795"/>
                  <a:pt x="506" y="795"/>
                  <a:pt x="507" y="795"/>
                </a:cubicBezTo>
                <a:cubicBezTo>
                  <a:pt x="507" y="795"/>
                  <a:pt x="507" y="795"/>
                  <a:pt x="507" y="795"/>
                </a:cubicBezTo>
                <a:cubicBezTo>
                  <a:pt x="507" y="794"/>
                  <a:pt x="507" y="794"/>
                  <a:pt x="507" y="794"/>
                </a:cubicBezTo>
                <a:cubicBezTo>
                  <a:pt x="506" y="794"/>
                  <a:pt x="505" y="794"/>
                  <a:pt x="505" y="794"/>
                </a:cubicBezTo>
                <a:cubicBezTo>
                  <a:pt x="505" y="794"/>
                  <a:pt x="504" y="794"/>
                  <a:pt x="504" y="794"/>
                </a:cubicBezTo>
                <a:cubicBezTo>
                  <a:pt x="504" y="795"/>
                  <a:pt x="505" y="795"/>
                  <a:pt x="505" y="795"/>
                </a:cubicBezTo>
                <a:cubicBezTo>
                  <a:pt x="505" y="795"/>
                  <a:pt x="505" y="795"/>
                  <a:pt x="506" y="795"/>
                </a:cubicBezTo>
                <a:moveTo>
                  <a:pt x="639" y="80"/>
                </a:moveTo>
                <a:cubicBezTo>
                  <a:pt x="639" y="80"/>
                  <a:pt x="640" y="80"/>
                  <a:pt x="640" y="80"/>
                </a:cubicBezTo>
                <a:cubicBezTo>
                  <a:pt x="640" y="79"/>
                  <a:pt x="640" y="79"/>
                  <a:pt x="640" y="78"/>
                </a:cubicBezTo>
                <a:cubicBezTo>
                  <a:pt x="639" y="78"/>
                  <a:pt x="639" y="78"/>
                  <a:pt x="638" y="78"/>
                </a:cubicBezTo>
                <a:cubicBezTo>
                  <a:pt x="638" y="78"/>
                  <a:pt x="638" y="78"/>
                  <a:pt x="638" y="79"/>
                </a:cubicBezTo>
                <a:cubicBezTo>
                  <a:pt x="638" y="79"/>
                  <a:pt x="639" y="79"/>
                  <a:pt x="639" y="80"/>
                </a:cubicBezTo>
                <a:moveTo>
                  <a:pt x="58" y="212"/>
                </a:moveTo>
                <a:cubicBezTo>
                  <a:pt x="58" y="212"/>
                  <a:pt x="58" y="212"/>
                  <a:pt x="58" y="212"/>
                </a:cubicBezTo>
                <a:cubicBezTo>
                  <a:pt x="58" y="212"/>
                  <a:pt x="57" y="212"/>
                  <a:pt x="57" y="212"/>
                </a:cubicBezTo>
                <a:cubicBezTo>
                  <a:pt x="57" y="212"/>
                  <a:pt x="57" y="213"/>
                  <a:pt x="57" y="213"/>
                </a:cubicBezTo>
                <a:cubicBezTo>
                  <a:pt x="57" y="213"/>
                  <a:pt x="57" y="213"/>
                  <a:pt x="57" y="213"/>
                </a:cubicBezTo>
                <a:cubicBezTo>
                  <a:pt x="58" y="213"/>
                  <a:pt x="58" y="213"/>
                  <a:pt x="58" y="212"/>
                </a:cubicBezTo>
                <a:moveTo>
                  <a:pt x="348" y="803"/>
                </a:moveTo>
                <a:cubicBezTo>
                  <a:pt x="347" y="802"/>
                  <a:pt x="346" y="802"/>
                  <a:pt x="346" y="803"/>
                </a:cubicBezTo>
                <a:cubicBezTo>
                  <a:pt x="346" y="804"/>
                  <a:pt x="347" y="804"/>
                  <a:pt x="348" y="803"/>
                </a:cubicBezTo>
                <a:moveTo>
                  <a:pt x="649" y="726"/>
                </a:moveTo>
                <a:cubicBezTo>
                  <a:pt x="649" y="726"/>
                  <a:pt x="648" y="726"/>
                  <a:pt x="648" y="726"/>
                </a:cubicBezTo>
                <a:cubicBezTo>
                  <a:pt x="648" y="726"/>
                  <a:pt x="648" y="726"/>
                  <a:pt x="648" y="726"/>
                </a:cubicBezTo>
                <a:cubicBezTo>
                  <a:pt x="648" y="727"/>
                  <a:pt x="649" y="727"/>
                  <a:pt x="649" y="726"/>
                </a:cubicBezTo>
                <a:cubicBezTo>
                  <a:pt x="649" y="726"/>
                  <a:pt x="649" y="726"/>
                  <a:pt x="649" y="726"/>
                </a:cubicBezTo>
                <a:moveTo>
                  <a:pt x="323" y="12"/>
                </a:moveTo>
                <a:cubicBezTo>
                  <a:pt x="323" y="13"/>
                  <a:pt x="322" y="13"/>
                  <a:pt x="322" y="13"/>
                </a:cubicBezTo>
                <a:cubicBezTo>
                  <a:pt x="322" y="14"/>
                  <a:pt x="323" y="14"/>
                  <a:pt x="324" y="13"/>
                </a:cubicBezTo>
                <a:cubicBezTo>
                  <a:pt x="324" y="13"/>
                  <a:pt x="324" y="13"/>
                  <a:pt x="324" y="13"/>
                </a:cubicBezTo>
                <a:cubicBezTo>
                  <a:pt x="324" y="13"/>
                  <a:pt x="323" y="13"/>
                  <a:pt x="323" y="12"/>
                </a:cubicBezTo>
                <a:moveTo>
                  <a:pt x="809" y="344"/>
                </a:moveTo>
                <a:cubicBezTo>
                  <a:pt x="808" y="343"/>
                  <a:pt x="807" y="343"/>
                  <a:pt x="807" y="344"/>
                </a:cubicBezTo>
                <a:cubicBezTo>
                  <a:pt x="807" y="344"/>
                  <a:pt x="807" y="344"/>
                  <a:pt x="807" y="344"/>
                </a:cubicBezTo>
                <a:cubicBezTo>
                  <a:pt x="807" y="345"/>
                  <a:pt x="808" y="345"/>
                  <a:pt x="808" y="344"/>
                </a:cubicBezTo>
                <a:cubicBezTo>
                  <a:pt x="809" y="344"/>
                  <a:pt x="809" y="344"/>
                  <a:pt x="809" y="344"/>
                </a:cubicBezTo>
                <a:moveTo>
                  <a:pt x="497" y="17"/>
                </a:moveTo>
                <a:cubicBezTo>
                  <a:pt x="497" y="17"/>
                  <a:pt x="498" y="17"/>
                  <a:pt x="499" y="17"/>
                </a:cubicBezTo>
                <a:cubicBezTo>
                  <a:pt x="498" y="16"/>
                  <a:pt x="497" y="16"/>
                  <a:pt x="497" y="17"/>
                </a:cubicBezTo>
                <a:moveTo>
                  <a:pt x="353" y="803"/>
                </a:moveTo>
                <a:cubicBezTo>
                  <a:pt x="353" y="803"/>
                  <a:pt x="353" y="803"/>
                  <a:pt x="353" y="803"/>
                </a:cubicBezTo>
                <a:cubicBezTo>
                  <a:pt x="353" y="802"/>
                  <a:pt x="352" y="802"/>
                  <a:pt x="352" y="803"/>
                </a:cubicBezTo>
                <a:cubicBezTo>
                  <a:pt x="352" y="803"/>
                  <a:pt x="352" y="803"/>
                  <a:pt x="352" y="803"/>
                </a:cubicBezTo>
                <a:cubicBezTo>
                  <a:pt x="352" y="804"/>
                  <a:pt x="353" y="804"/>
                  <a:pt x="353" y="803"/>
                </a:cubicBezTo>
                <a:moveTo>
                  <a:pt x="630" y="81"/>
                </a:moveTo>
                <a:cubicBezTo>
                  <a:pt x="631" y="80"/>
                  <a:pt x="631" y="79"/>
                  <a:pt x="630" y="79"/>
                </a:cubicBezTo>
                <a:cubicBezTo>
                  <a:pt x="630" y="79"/>
                  <a:pt x="630" y="79"/>
                  <a:pt x="630" y="79"/>
                </a:cubicBezTo>
                <a:cubicBezTo>
                  <a:pt x="629" y="79"/>
                  <a:pt x="629" y="80"/>
                  <a:pt x="630" y="81"/>
                </a:cubicBezTo>
                <a:cubicBezTo>
                  <a:pt x="630" y="81"/>
                  <a:pt x="630" y="81"/>
                  <a:pt x="630" y="81"/>
                </a:cubicBezTo>
                <a:moveTo>
                  <a:pt x="438" y="799"/>
                </a:moveTo>
                <a:cubicBezTo>
                  <a:pt x="437" y="799"/>
                  <a:pt x="436" y="799"/>
                  <a:pt x="436" y="799"/>
                </a:cubicBezTo>
                <a:cubicBezTo>
                  <a:pt x="436" y="799"/>
                  <a:pt x="436" y="799"/>
                  <a:pt x="436" y="799"/>
                </a:cubicBezTo>
                <a:cubicBezTo>
                  <a:pt x="436" y="800"/>
                  <a:pt x="437" y="800"/>
                  <a:pt x="438" y="799"/>
                </a:cubicBezTo>
                <a:cubicBezTo>
                  <a:pt x="438" y="799"/>
                  <a:pt x="438" y="799"/>
                  <a:pt x="438" y="799"/>
                </a:cubicBezTo>
                <a:moveTo>
                  <a:pt x="413" y="801"/>
                </a:moveTo>
                <a:cubicBezTo>
                  <a:pt x="414" y="802"/>
                  <a:pt x="414" y="802"/>
                  <a:pt x="415" y="801"/>
                </a:cubicBezTo>
                <a:cubicBezTo>
                  <a:pt x="414" y="800"/>
                  <a:pt x="414" y="800"/>
                  <a:pt x="413" y="801"/>
                </a:cubicBezTo>
                <a:moveTo>
                  <a:pt x="549" y="33"/>
                </a:moveTo>
                <a:cubicBezTo>
                  <a:pt x="549" y="33"/>
                  <a:pt x="549" y="33"/>
                  <a:pt x="550" y="33"/>
                </a:cubicBezTo>
                <a:cubicBezTo>
                  <a:pt x="550" y="33"/>
                  <a:pt x="550" y="33"/>
                  <a:pt x="550" y="33"/>
                </a:cubicBezTo>
                <a:cubicBezTo>
                  <a:pt x="549" y="32"/>
                  <a:pt x="548" y="32"/>
                  <a:pt x="548" y="33"/>
                </a:cubicBezTo>
                <a:cubicBezTo>
                  <a:pt x="548" y="33"/>
                  <a:pt x="548" y="33"/>
                  <a:pt x="549" y="33"/>
                </a:cubicBezTo>
                <a:moveTo>
                  <a:pt x="60" y="597"/>
                </a:moveTo>
                <a:cubicBezTo>
                  <a:pt x="60" y="597"/>
                  <a:pt x="59" y="597"/>
                  <a:pt x="59" y="597"/>
                </a:cubicBezTo>
                <a:cubicBezTo>
                  <a:pt x="59" y="597"/>
                  <a:pt x="59" y="597"/>
                  <a:pt x="59" y="597"/>
                </a:cubicBezTo>
                <a:cubicBezTo>
                  <a:pt x="59" y="598"/>
                  <a:pt x="60" y="598"/>
                  <a:pt x="60" y="597"/>
                </a:cubicBezTo>
                <a:cubicBezTo>
                  <a:pt x="60" y="597"/>
                  <a:pt x="60" y="597"/>
                  <a:pt x="60" y="597"/>
                </a:cubicBezTo>
                <a:moveTo>
                  <a:pt x="470" y="801"/>
                </a:moveTo>
                <a:cubicBezTo>
                  <a:pt x="470" y="801"/>
                  <a:pt x="471" y="800"/>
                  <a:pt x="471" y="800"/>
                </a:cubicBezTo>
                <a:cubicBezTo>
                  <a:pt x="471" y="800"/>
                  <a:pt x="471" y="800"/>
                  <a:pt x="471" y="800"/>
                </a:cubicBezTo>
                <a:cubicBezTo>
                  <a:pt x="470" y="800"/>
                  <a:pt x="469" y="800"/>
                  <a:pt x="469" y="800"/>
                </a:cubicBezTo>
                <a:cubicBezTo>
                  <a:pt x="469" y="800"/>
                  <a:pt x="470" y="801"/>
                  <a:pt x="470" y="801"/>
                </a:cubicBezTo>
                <a:moveTo>
                  <a:pt x="803" y="361"/>
                </a:moveTo>
                <a:cubicBezTo>
                  <a:pt x="804" y="362"/>
                  <a:pt x="804" y="362"/>
                  <a:pt x="805" y="361"/>
                </a:cubicBezTo>
                <a:cubicBezTo>
                  <a:pt x="804" y="360"/>
                  <a:pt x="804" y="360"/>
                  <a:pt x="803" y="361"/>
                </a:cubicBezTo>
                <a:moveTo>
                  <a:pt x="801" y="367"/>
                </a:moveTo>
                <a:cubicBezTo>
                  <a:pt x="802" y="367"/>
                  <a:pt x="802" y="367"/>
                  <a:pt x="803" y="367"/>
                </a:cubicBezTo>
                <a:cubicBezTo>
                  <a:pt x="802" y="366"/>
                  <a:pt x="802" y="366"/>
                  <a:pt x="801" y="367"/>
                </a:cubicBezTo>
                <a:moveTo>
                  <a:pt x="487" y="21"/>
                </a:moveTo>
                <a:cubicBezTo>
                  <a:pt x="488" y="22"/>
                  <a:pt x="488" y="22"/>
                  <a:pt x="489" y="21"/>
                </a:cubicBezTo>
                <a:cubicBezTo>
                  <a:pt x="488" y="21"/>
                  <a:pt x="488" y="21"/>
                  <a:pt x="487" y="21"/>
                </a:cubicBezTo>
                <a:moveTo>
                  <a:pt x="13" y="437"/>
                </a:moveTo>
                <a:cubicBezTo>
                  <a:pt x="13" y="437"/>
                  <a:pt x="13" y="437"/>
                  <a:pt x="13" y="437"/>
                </a:cubicBezTo>
                <a:cubicBezTo>
                  <a:pt x="12" y="436"/>
                  <a:pt x="11" y="436"/>
                  <a:pt x="11" y="437"/>
                </a:cubicBezTo>
                <a:cubicBezTo>
                  <a:pt x="11" y="437"/>
                  <a:pt x="11" y="437"/>
                  <a:pt x="11" y="437"/>
                </a:cubicBezTo>
                <a:cubicBezTo>
                  <a:pt x="12" y="438"/>
                  <a:pt x="12" y="438"/>
                  <a:pt x="13" y="437"/>
                </a:cubicBezTo>
                <a:moveTo>
                  <a:pt x="457" y="807"/>
                </a:moveTo>
                <a:cubicBezTo>
                  <a:pt x="457" y="807"/>
                  <a:pt x="457" y="807"/>
                  <a:pt x="458" y="807"/>
                </a:cubicBezTo>
                <a:cubicBezTo>
                  <a:pt x="458" y="807"/>
                  <a:pt x="458" y="807"/>
                  <a:pt x="458" y="807"/>
                </a:cubicBezTo>
                <a:cubicBezTo>
                  <a:pt x="457" y="806"/>
                  <a:pt x="456" y="806"/>
                  <a:pt x="456" y="807"/>
                </a:cubicBezTo>
                <a:cubicBezTo>
                  <a:pt x="456" y="807"/>
                  <a:pt x="456" y="807"/>
                  <a:pt x="457" y="807"/>
                </a:cubicBezTo>
                <a:moveTo>
                  <a:pt x="200" y="754"/>
                </a:moveTo>
                <a:cubicBezTo>
                  <a:pt x="200" y="754"/>
                  <a:pt x="200" y="754"/>
                  <a:pt x="201" y="754"/>
                </a:cubicBezTo>
                <a:cubicBezTo>
                  <a:pt x="201" y="754"/>
                  <a:pt x="201" y="754"/>
                  <a:pt x="200" y="754"/>
                </a:cubicBezTo>
                <a:cubicBezTo>
                  <a:pt x="200" y="753"/>
                  <a:pt x="199" y="753"/>
                  <a:pt x="199" y="754"/>
                </a:cubicBezTo>
                <a:cubicBezTo>
                  <a:pt x="199" y="754"/>
                  <a:pt x="199" y="754"/>
                  <a:pt x="200" y="754"/>
                </a:cubicBezTo>
                <a:moveTo>
                  <a:pt x="213" y="749"/>
                </a:moveTo>
                <a:cubicBezTo>
                  <a:pt x="213" y="749"/>
                  <a:pt x="213" y="749"/>
                  <a:pt x="213" y="749"/>
                </a:cubicBezTo>
                <a:cubicBezTo>
                  <a:pt x="212" y="748"/>
                  <a:pt x="212" y="748"/>
                  <a:pt x="211" y="749"/>
                </a:cubicBezTo>
                <a:cubicBezTo>
                  <a:pt x="211" y="749"/>
                  <a:pt x="211" y="749"/>
                  <a:pt x="211" y="749"/>
                </a:cubicBezTo>
                <a:cubicBezTo>
                  <a:pt x="212" y="750"/>
                  <a:pt x="213" y="750"/>
                  <a:pt x="213" y="749"/>
                </a:cubicBezTo>
                <a:moveTo>
                  <a:pt x="496" y="790"/>
                </a:moveTo>
                <a:cubicBezTo>
                  <a:pt x="497" y="790"/>
                  <a:pt x="497" y="790"/>
                  <a:pt x="497" y="790"/>
                </a:cubicBezTo>
                <a:cubicBezTo>
                  <a:pt x="497" y="790"/>
                  <a:pt x="497" y="790"/>
                  <a:pt x="497" y="790"/>
                </a:cubicBezTo>
                <a:cubicBezTo>
                  <a:pt x="497" y="789"/>
                  <a:pt x="496" y="789"/>
                  <a:pt x="496" y="790"/>
                </a:cubicBezTo>
                <a:cubicBezTo>
                  <a:pt x="496" y="790"/>
                  <a:pt x="496" y="790"/>
                  <a:pt x="496" y="790"/>
                </a:cubicBezTo>
                <a:moveTo>
                  <a:pt x="416" y="10"/>
                </a:moveTo>
                <a:cubicBezTo>
                  <a:pt x="416" y="9"/>
                  <a:pt x="415" y="9"/>
                  <a:pt x="414" y="10"/>
                </a:cubicBezTo>
                <a:cubicBezTo>
                  <a:pt x="414" y="10"/>
                  <a:pt x="414" y="10"/>
                  <a:pt x="414" y="10"/>
                </a:cubicBezTo>
                <a:cubicBezTo>
                  <a:pt x="415" y="11"/>
                  <a:pt x="415" y="11"/>
                  <a:pt x="416" y="10"/>
                </a:cubicBezTo>
                <a:cubicBezTo>
                  <a:pt x="416" y="10"/>
                  <a:pt x="416" y="10"/>
                  <a:pt x="416" y="10"/>
                </a:cubicBezTo>
                <a:moveTo>
                  <a:pt x="291" y="779"/>
                </a:moveTo>
                <a:cubicBezTo>
                  <a:pt x="290" y="779"/>
                  <a:pt x="290" y="779"/>
                  <a:pt x="290" y="779"/>
                </a:cubicBezTo>
                <a:cubicBezTo>
                  <a:pt x="290" y="780"/>
                  <a:pt x="291" y="780"/>
                  <a:pt x="292" y="780"/>
                </a:cubicBezTo>
                <a:cubicBezTo>
                  <a:pt x="292" y="779"/>
                  <a:pt x="292" y="779"/>
                  <a:pt x="292" y="779"/>
                </a:cubicBezTo>
                <a:cubicBezTo>
                  <a:pt x="291" y="779"/>
                  <a:pt x="291" y="779"/>
                  <a:pt x="291" y="779"/>
                </a:cubicBezTo>
                <a:moveTo>
                  <a:pt x="579" y="772"/>
                </a:moveTo>
                <a:cubicBezTo>
                  <a:pt x="579" y="772"/>
                  <a:pt x="580" y="772"/>
                  <a:pt x="580" y="772"/>
                </a:cubicBezTo>
                <a:cubicBezTo>
                  <a:pt x="580" y="772"/>
                  <a:pt x="580" y="772"/>
                  <a:pt x="580" y="772"/>
                </a:cubicBezTo>
                <a:cubicBezTo>
                  <a:pt x="580" y="771"/>
                  <a:pt x="579" y="771"/>
                  <a:pt x="578" y="772"/>
                </a:cubicBezTo>
                <a:cubicBezTo>
                  <a:pt x="578" y="772"/>
                  <a:pt x="579" y="772"/>
                  <a:pt x="579" y="772"/>
                </a:cubicBezTo>
                <a:moveTo>
                  <a:pt x="241" y="772"/>
                </a:moveTo>
                <a:cubicBezTo>
                  <a:pt x="241" y="772"/>
                  <a:pt x="242" y="772"/>
                  <a:pt x="242" y="772"/>
                </a:cubicBezTo>
                <a:cubicBezTo>
                  <a:pt x="242" y="771"/>
                  <a:pt x="241" y="771"/>
                  <a:pt x="241" y="772"/>
                </a:cubicBezTo>
                <a:moveTo>
                  <a:pt x="229" y="764"/>
                </a:moveTo>
                <a:cubicBezTo>
                  <a:pt x="229" y="763"/>
                  <a:pt x="229" y="763"/>
                  <a:pt x="229" y="763"/>
                </a:cubicBezTo>
                <a:cubicBezTo>
                  <a:pt x="229" y="763"/>
                  <a:pt x="229" y="763"/>
                  <a:pt x="228" y="763"/>
                </a:cubicBezTo>
                <a:cubicBezTo>
                  <a:pt x="228" y="763"/>
                  <a:pt x="228" y="764"/>
                  <a:pt x="229" y="764"/>
                </a:cubicBezTo>
                <a:cubicBezTo>
                  <a:pt x="229" y="765"/>
                  <a:pt x="229" y="764"/>
                  <a:pt x="229" y="764"/>
                </a:cubicBezTo>
                <a:moveTo>
                  <a:pt x="244" y="762"/>
                </a:moveTo>
                <a:cubicBezTo>
                  <a:pt x="244" y="762"/>
                  <a:pt x="244" y="762"/>
                  <a:pt x="244" y="762"/>
                </a:cubicBezTo>
                <a:cubicBezTo>
                  <a:pt x="243" y="762"/>
                  <a:pt x="243" y="763"/>
                  <a:pt x="244" y="764"/>
                </a:cubicBezTo>
                <a:cubicBezTo>
                  <a:pt x="244" y="764"/>
                  <a:pt x="244" y="764"/>
                  <a:pt x="244" y="764"/>
                </a:cubicBezTo>
                <a:cubicBezTo>
                  <a:pt x="244" y="763"/>
                  <a:pt x="244" y="762"/>
                  <a:pt x="244" y="762"/>
                </a:cubicBezTo>
                <a:moveTo>
                  <a:pt x="437" y="5"/>
                </a:moveTo>
                <a:cubicBezTo>
                  <a:pt x="438" y="4"/>
                  <a:pt x="438" y="4"/>
                  <a:pt x="437" y="3"/>
                </a:cubicBezTo>
                <a:cubicBezTo>
                  <a:pt x="437" y="3"/>
                  <a:pt x="437" y="3"/>
                  <a:pt x="437" y="3"/>
                </a:cubicBezTo>
                <a:cubicBezTo>
                  <a:pt x="437" y="3"/>
                  <a:pt x="437" y="4"/>
                  <a:pt x="437" y="5"/>
                </a:cubicBezTo>
                <a:cubicBezTo>
                  <a:pt x="437" y="5"/>
                  <a:pt x="437" y="5"/>
                  <a:pt x="437" y="5"/>
                </a:cubicBezTo>
                <a:moveTo>
                  <a:pt x="89" y="172"/>
                </a:moveTo>
                <a:cubicBezTo>
                  <a:pt x="89" y="171"/>
                  <a:pt x="89" y="171"/>
                  <a:pt x="89" y="171"/>
                </a:cubicBezTo>
                <a:cubicBezTo>
                  <a:pt x="88" y="171"/>
                  <a:pt x="87" y="171"/>
                  <a:pt x="87" y="171"/>
                </a:cubicBezTo>
                <a:cubicBezTo>
                  <a:pt x="87" y="171"/>
                  <a:pt x="87" y="171"/>
                  <a:pt x="87" y="172"/>
                </a:cubicBezTo>
                <a:cubicBezTo>
                  <a:pt x="87" y="172"/>
                  <a:pt x="88" y="172"/>
                  <a:pt x="89" y="172"/>
                </a:cubicBezTo>
                <a:moveTo>
                  <a:pt x="782" y="271"/>
                </a:moveTo>
                <a:cubicBezTo>
                  <a:pt x="782" y="270"/>
                  <a:pt x="783" y="270"/>
                  <a:pt x="783" y="270"/>
                </a:cubicBezTo>
                <a:cubicBezTo>
                  <a:pt x="783" y="270"/>
                  <a:pt x="783" y="270"/>
                  <a:pt x="783" y="270"/>
                </a:cubicBezTo>
                <a:cubicBezTo>
                  <a:pt x="783" y="269"/>
                  <a:pt x="782" y="269"/>
                  <a:pt x="781" y="270"/>
                </a:cubicBezTo>
                <a:cubicBezTo>
                  <a:pt x="781" y="270"/>
                  <a:pt x="782" y="270"/>
                  <a:pt x="782" y="271"/>
                </a:cubicBezTo>
                <a:moveTo>
                  <a:pt x="369" y="11"/>
                </a:moveTo>
                <a:cubicBezTo>
                  <a:pt x="369" y="11"/>
                  <a:pt x="369" y="11"/>
                  <a:pt x="369" y="11"/>
                </a:cubicBezTo>
                <a:cubicBezTo>
                  <a:pt x="369" y="10"/>
                  <a:pt x="368" y="10"/>
                  <a:pt x="368" y="11"/>
                </a:cubicBezTo>
                <a:cubicBezTo>
                  <a:pt x="368" y="11"/>
                  <a:pt x="368" y="11"/>
                  <a:pt x="368" y="11"/>
                </a:cubicBezTo>
                <a:cubicBezTo>
                  <a:pt x="368" y="12"/>
                  <a:pt x="369" y="12"/>
                  <a:pt x="369" y="11"/>
                </a:cubicBezTo>
                <a:moveTo>
                  <a:pt x="572" y="43"/>
                </a:moveTo>
                <a:cubicBezTo>
                  <a:pt x="572" y="43"/>
                  <a:pt x="572" y="43"/>
                  <a:pt x="572" y="43"/>
                </a:cubicBezTo>
                <a:cubicBezTo>
                  <a:pt x="572" y="43"/>
                  <a:pt x="572" y="43"/>
                  <a:pt x="572" y="43"/>
                </a:cubicBezTo>
                <a:cubicBezTo>
                  <a:pt x="572" y="43"/>
                  <a:pt x="572" y="44"/>
                  <a:pt x="572" y="44"/>
                </a:cubicBezTo>
                <a:moveTo>
                  <a:pt x="445" y="809"/>
                </a:moveTo>
                <a:cubicBezTo>
                  <a:pt x="445" y="809"/>
                  <a:pt x="445" y="808"/>
                  <a:pt x="445" y="808"/>
                </a:cubicBezTo>
                <a:cubicBezTo>
                  <a:pt x="445" y="809"/>
                  <a:pt x="445" y="809"/>
                  <a:pt x="444" y="809"/>
                </a:cubicBezTo>
                <a:cubicBezTo>
                  <a:pt x="445" y="809"/>
                  <a:pt x="445" y="809"/>
                  <a:pt x="445" y="809"/>
                </a:cubicBezTo>
                <a:cubicBezTo>
                  <a:pt x="445" y="809"/>
                  <a:pt x="445" y="809"/>
                  <a:pt x="445" y="809"/>
                </a:cubicBezTo>
                <a:moveTo>
                  <a:pt x="452" y="805"/>
                </a:moveTo>
                <a:cubicBezTo>
                  <a:pt x="452" y="805"/>
                  <a:pt x="452" y="805"/>
                  <a:pt x="453" y="805"/>
                </a:cubicBezTo>
                <a:cubicBezTo>
                  <a:pt x="453" y="805"/>
                  <a:pt x="453" y="805"/>
                  <a:pt x="453" y="805"/>
                </a:cubicBezTo>
                <a:cubicBezTo>
                  <a:pt x="453" y="805"/>
                  <a:pt x="453" y="805"/>
                  <a:pt x="453" y="804"/>
                </a:cubicBezTo>
                <a:cubicBezTo>
                  <a:pt x="452" y="805"/>
                  <a:pt x="452" y="805"/>
                  <a:pt x="452" y="805"/>
                </a:cubicBezTo>
                <a:moveTo>
                  <a:pt x="578" y="44"/>
                </a:moveTo>
                <a:cubicBezTo>
                  <a:pt x="578" y="44"/>
                  <a:pt x="579" y="45"/>
                  <a:pt x="579" y="45"/>
                </a:cubicBezTo>
                <a:cubicBezTo>
                  <a:pt x="579" y="45"/>
                  <a:pt x="579" y="44"/>
                  <a:pt x="579" y="44"/>
                </a:cubicBezTo>
                <a:cubicBezTo>
                  <a:pt x="579" y="44"/>
                  <a:pt x="579" y="44"/>
                  <a:pt x="579" y="44"/>
                </a:cubicBezTo>
                <a:cubicBezTo>
                  <a:pt x="579" y="44"/>
                  <a:pt x="578" y="44"/>
                  <a:pt x="578" y="44"/>
                </a:cubicBezTo>
                <a:moveTo>
                  <a:pt x="404" y="5"/>
                </a:moveTo>
                <a:cubicBezTo>
                  <a:pt x="403" y="4"/>
                  <a:pt x="403" y="4"/>
                  <a:pt x="403" y="4"/>
                </a:cubicBezTo>
                <a:cubicBezTo>
                  <a:pt x="403" y="4"/>
                  <a:pt x="403" y="4"/>
                  <a:pt x="403" y="4"/>
                </a:cubicBezTo>
                <a:cubicBezTo>
                  <a:pt x="403" y="4"/>
                  <a:pt x="403" y="5"/>
                  <a:pt x="403" y="5"/>
                </a:cubicBezTo>
                <a:cubicBezTo>
                  <a:pt x="403" y="5"/>
                  <a:pt x="403" y="5"/>
                  <a:pt x="404" y="5"/>
                </a:cubicBezTo>
                <a:moveTo>
                  <a:pt x="247" y="44"/>
                </a:moveTo>
                <a:cubicBezTo>
                  <a:pt x="247" y="44"/>
                  <a:pt x="247" y="44"/>
                  <a:pt x="247" y="44"/>
                </a:cubicBezTo>
                <a:cubicBezTo>
                  <a:pt x="247" y="44"/>
                  <a:pt x="246" y="44"/>
                  <a:pt x="246" y="44"/>
                </a:cubicBezTo>
                <a:cubicBezTo>
                  <a:pt x="246" y="44"/>
                  <a:pt x="247" y="45"/>
                  <a:pt x="247" y="45"/>
                </a:cubicBezTo>
                <a:cubicBezTo>
                  <a:pt x="247" y="45"/>
                  <a:pt x="247" y="44"/>
                  <a:pt x="247" y="44"/>
                </a:cubicBezTo>
                <a:moveTo>
                  <a:pt x="56" y="597"/>
                </a:moveTo>
                <a:cubicBezTo>
                  <a:pt x="56" y="597"/>
                  <a:pt x="56" y="597"/>
                  <a:pt x="56" y="597"/>
                </a:cubicBezTo>
                <a:cubicBezTo>
                  <a:pt x="56" y="597"/>
                  <a:pt x="56" y="597"/>
                  <a:pt x="56" y="597"/>
                </a:cubicBezTo>
                <a:cubicBezTo>
                  <a:pt x="56" y="597"/>
                  <a:pt x="56" y="598"/>
                  <a:pt x="56" y="598"/>
                </a:cubicBezTo>
                <a:cubicBezTo>
                  <a:pt x="56" y="598"/>
                  <a:pt x="56" y="597"/>
                  <a:pt x="56" y="597"/>
                </a:cubicBezTo>
                <a:moveTo>
                  <a:pt x="461" y="801"/>
                </a:moveTo>
                <a:cubicBezTo>
                  <a:pt x="461" y="801"/>
                  <a:pt x="461" y="801"/>
                  <a:pt x="461" y="801"/>
                </a:cubicBezTo>
                <a:cubicBezTo>
                  <a:pt x="461" y="801"/>
                  <a:pt x="461" y="801"/>
                  <a:pt x="461" y="801"/>
                </a:cubicBezTo>
                <a:cubicBezTo>
                  <a:pt x="461" y="801"/>
                  <a:pt x="461" y="801"/>
                  <a:pt x="461" y="802"/>
                </a:cubicBezTo>
                <a:cubicBezTo>
                  <a:pt x="461" y="802"/>
                  <a:pt x="461" y="801"/>
                  <a:pt x="461" y="801"/>
                </a:cubicBezTo>
                <a:moveTo>
                  <a:pt x="440" y="807"/>
                </a:moveTo>
                <a:cubicBezTo>
                  <a:pt x="440" y="807"/>
                  <a:pt x="440" y="807"/>
                  <a:pt x="440" y="807"/>
                </a:cubicBezTo>
                <a:cubicBezTo>
                  <a:pt x="440" y="807"/>
                  <a:pt x="440" y="807"/>
                  <a:pt x="440" y="807"/>
                </a:cubicBezTo>
                <a:cubicBezTo>
                  <a:pt x="440" y="807"/>
                  <a:pt x="440" y="807"/>
                  <a:pt x="441" y="807"/>
                </a:cubicBezTo>
                <a:cubicBezTo>
                  <a:pt x="441" y="807"/>
                  <a:pt x="440" y="807"/>
                  <a:pt x="440" y="807"/>
                </a:cubicBezTo>
                <a:moveTo>
                  <a:pt x="454" y="804"/>
                </a:moveTo>
                <a:cubicBezTo>
                  <a:pt x="454" y="805"/>
                  <a:pt x="454" y="805"/>
                  <a:pt x="454" y="805"/>
                </a:cubicBezTo>
                <a:cubicBezTo>
                  <a:pt x="454" y="805"/>
                  <a:pt x="454" y="805"/>
                  <a:pt x="454" y="805"/>
                </a:cubicBezTo>
                <a:cubicBezTo>
                  <a:pt x="455" y="805"/>
                  <a:pt x="455" y="805"/>
                  <a:pt x="455" y="805"/>
                </a:cubicBezTo>
                <a:cubicBezTo>
                  <a:pt x="455" y="805"/>
                  <a:pt x="455" y="805"/>
                  <a:pt x="454" y="804"/>
                </a:cubicBezTo>
                <a:moveTo>
                  <a:pt x="437" y="802"/>
                </a:moveTo>
                <a:cubicBezTo>
                  <a:pt x="437" y="802"/>
                  <a:pt x="436" y="802"/>
                  <a:pt x="436" y="802"/>
                </a:cubicBezTo>
                <a:cubicBezTo>
                  <a:pt x="436" y="802"/>
                  <a:pt x="436" y="802"/>
                  <a:pt x="436" y="802"/>
                </a:cubicBezTo>
                <a:cubicBezTo>
                  <a:pt x="436" y="802"/>
                  <a:pt x="436" y="802"/>
                  <a:pt x="436" y="803"/>
                </a:cubicBezTo>
                <a:cubicBezTo>
                  <a:pt x="436" y="802"/>
                  <a:pt x="437" y="802"/>
                  <a:pt x="437" y="802"/>
                </a:cubicBezTo>
                <a:moveTo>
                  <a:pt x="429" y="804"/>
                </a:moveTo>
                <a:cubicBezTo>
                  <a:pt x="430" y="804"/>
                  <a:pt x="430" y="804"/>
                  <a:pt x="430" y="804"/>
                </a:cubicBezTo>
                <a:cubicBezTo>
                  <a:pt x="430" y="804"/>
                  <a:pt x="430" y="804"/>
                  <a:pt x="430" y="804"/>
                </a:cubicBezTo>
                <a:cubicBezTo>
                  <a:pt x="430" y="804"/>
                  <a:pt x="430" y="804"/>
                  <a:pt x="430" y="804"/>
                </a:cubicBezTo>
                <a:cubicBezTo>
                  <a:pt x="430" y="804"/>
                  <a:pt x="430" y="804"/>
                  <a:pt x="429" y="804"/>
                </a:cubicBezTo>
                <a:moveTo>
                  <a:pt x="59" y="592"/>
                </a:moveTo>
                <a:cubicBezTo>
                  <a:pt x="59" y="591"/>
                  <a:pt x="59" y="591"/>
                  <a:pt x="59" y="591"/>
                </a:cubicBezTo>
                <a:cubicBezTo>
                  <a:pt x="59" y="591"/>
                  <a:pt x="59" y="591"/>
                  <a:pt x="59" y="591"/>
                </a:cubicBezTo>
                <a:cubicBezTo>
                  <a:pt x="59" y="592"/>
                  <a:pt x="59" y="592"/>
                  <a:pt x="59" y="592"/>
                </a:cubicBezTo>
                <a:cubicBezTo>
                  <a:pt x="59" y="592"/>
                  <a:pt x="59" y="592"/>
                  <a:pt x="59" y="592"/>
                </a:cubicBezTo>
                <a:moveTo>
                  <a:pt x="202" y="743"/>
                </a:moveTo>
                <a:cubicBezTo>
                  <a:pt x="202" y="743"/>
                  <a:pt x="202" y="743"/>
                  <a:pt x="202" y="743"/>
                </a:cubicBezTo>
                <a:cubicBezTo>
                  <a:pt x="202" y="743"/>
                  <a:pt x="202" y="743"/>
                  <a:pt x="202" y="743"/>
                </a:cubicBezTo>
                <a:cubicBezTo>
                  <a:pt x="202" y="744"/>
                  <a:pt x="202" y="744"/>
                  <a:pt x="202" y="744"/>
                </a:cubicBezTo>
                <a:cubicBezTo>
                  <a:pt x="202" y="744"/>
                  <a:pt x="202" y="743"/>
                  <a:pt x="202" y="743"/>
                </a:cubicBezTo>
                <a:moveTo>
                  <a:pt x="332" y="791"/>
                </a:moveTo>
                <a:cubicBezTo>
                  <a:pt x="332" y="791"/>
                  <a:pt x="332" y="790"/>
                  <a:pt x="332" y="790"/>
                </a:cubicBezTo>
                <a:cubicBezTo>
                  <a:pt x="332" y="790"/>
                  <a:pt x="332" y="791"/>
                  <a:pt x="332" y="791"/>
                </a:cubicBezTo>
                <a:cubicBezTo>
                  <a:pt x="332" y="791"/>
                  <a:pt x="332" y="791"/>
                  <a:pt x="332" y="791"/>
                </a:cubicBezTo>
                <a:cubicBezTo>
                  <a:pt x="332" y="791"/>
                  <a:pt x="332" y="791"/>
                  <a:pt x="332" y="791"/>
                </a:cubicBezTo>
                <a:moveTo>
                  <a:pt x="615" y="743"/>
                </a:moveTo>
                <a:cubicBezTo>
                  <a:pt x="615" y="743"/>
                  <a:pt x="615" y="743"/>
                  <a:pt x="615" y="743"/>
                </a:cubicBezTo>
                <a:cubicBezTo>
                  <a:pt x="615" y="743"/>
                  <a:pt x="614" y="743"/>
                  <a:pt x="614" y="743"/>
                </a:cubicBezTo>
                <a:cubicBezTo>
                  <a:pt x="614" y="743"/>
                  <a:pt x="614" y="744"/>
                  <a:pt x="615" y="744"/>
                </a:cubicBezTo>
                <a:cubicBezTo>
                  <a:pt x="615" y="744"/>
                  <a:pt x="615" y="743"/>
                  <a:pt x="615" y="743"/>
                </a:cubicBezTo>
                <a:moveTo>
                  <a:pt x="195" y="745"/>
                </a:moveTo>
                <a:cubicBezTo>
                  <a:pt x="195" y="745"/>
                  <a:pt x="195" y="745"/>
                  <a:pt x="195" y="745"/>
                </a:cubicBezTo>
                <a:cubicBezTo>
                  <a:pt x="195" y="745"/>
                  <a:pt x="195" y="745"/>
                  <a:pt x="195" y="746"/>
                </a:cubicBezTo>
                <a:cubicBezTo>
                  <a:pt x="196" y="746"/>
                  <a:pt x="196" y="745"/>
                  <a:pt x="196" y="745"/>
                </a:cubicBezTo>
                <a:cubicBezTo>
                  <a:pt x="196" y="745"/>
                  <a:pt x="196" y="745"/>
                  <a:pt x="195" y="745"/>
                </a:cubicBezTo>
                <a:moveTo>
                  <a:pt x="197" y="746"/>
                </a:moveTo>
                <a:cubicBezTo>
                  <a:pt x="197" y="746"/>
                  <a:pt x="197" y="747"/>
                  <a:pt x="197" y="747"/>
                </a:cubicBezTo>
                <a:cubicBezTo>
                  <a:pt x="197" y="746"/>
                  <a:pt x="198" y="746"/>
                  <a:pt x="198" y="746"/>
                </a:cubicBezTo>
                <a:cubicBezTo>
                  <a:pt x="198" y="746"/>
                  <a:pt x="197" y="746"/>
                  <a:pt x="197" y="746"/>
                </a:cubicBezTo>
                <a:cubicBezTo>
                  <a:pt x="197" y="746"/>
                  <a:pt x="197" y="746"/>
                  <a:pt x="197" y="746"/>
                </a:cubicBezTo>
                <a:moveTo>
                  <a:pt x="210" y="746"/>
                </a:moveTo>
                <a:cubicBezTo>
                  <a:pt x="210" y="746"/>
                  <a:pt x="210" y="746"/>
                  <a:pt x="210" y="746"/>
                </a:cubicBezTo>
                <a:cubicBezTo>
                  <a:pt x="210" y="746"/>
                  <a:pt x="209" y="746"/>
                  <a:pt x="209" y="746"/>
                </a:cubicBezTo>
                <a:cubicBezTo>
                  <a:pt x="209" y="746"/>
                  <a:pt x="209" y="746"/>
                  <a:pt x="210" y="746"/>
                </a:cubicBezTo>
                <a:cubicBezTo>
                  <a:pt x="210" y="746"/>
                  <a:pt x="210" y="746"/>
                  <a:pt x="210" y="746"/>
                </a:cubicBezTo>
                <a:moveTo>
                  <a:pt x="213" y="746"/>
                </a:moveTo>
                <a:cubicBezTo>
                  <a:pt x="213" y="746"/>
                  <a:pt x="213" y="747"/>
                  <a:pt x="213" y="747"/>
                </a:cubicBezTo>
                <a:cubicBezTo>
                  <a:pt x="214" y="746"/>
                  <a:pt x="214" y="746"/>
                  <a:pt x="214" y="746"/>
                </a:cubicBezTo>
                <a:cubicBezTo>
                  <a:pt x="214" y="746"/>
                  <a:pt x="214" y="746"/>
                  <a:pt x="213" y="746"/>
                </a:cubicBezTo>
                <a:cubicBezTo>
                  <a:pt x="213" y="746"/>
                  <a:pt x="213" y="746"/>
                  <a:pt x="213" y="746"/>
                </a:cubicBezTo>
                <a:moveTo>
                  <a:pt x="194" y="747"/>
                </a:moveTo>
                <a:cubicBezTo>
                  <a:pt x="193" y="747"/>
                  <a:pt x="193" y="747"/>
                  <a:pt x="193" y="747"/>
                </a:cubicBezTo>
                <a:cubicBezTo>
                  <a:pt x="193" y="747"/>
                  <a:pt x="193" y="747"/>
                  <a:pt x="194" y="748"/>
                </a:cubicBezTo>
                <a:cubicBezTo>
                  <a:pt x="194" y="747"/>
                  <a:pt x="194" y="747"/>
                  <a:pt x="194" y="747"/>
                </a:cubicBezTo>
                <a:cubicBezTo>
                  <a:pt x="194" y="747"/>
                  <a:pt x="194" y="747"/>
                  <a:pt x="194" y="747"/>
                </a:cubicBezTo>
                <a:moveTo>
                  <a:pt x="436" y="9"/>
                </a:moveTo>
                <a:cubicBezTo>
                  <a:pt x="436" y="9"/>
                  <a:pt x="436" y="9"/>
                  <a:pt x="436" y="9"/>
                </a:cubicBezTo>
                <a:cubicBezTo>
                  <a:pt x="435" y="9"/>
                  <a:pt x="435" y="9"/>
                  <a:pt x="435" y="9"/>
                </a:cubicBezTo>
                <a:cubicBezTo>
                  <a:pt x="435" y="9"/>
                  <a:pt x="435" y="9"/>
                  <a:pt x="435" y="9"/>
                </a:cubicBezTo>
                <a:cubicBezTo>
                  <a:pt x="435" y="9"/>
                  <a:pt x="436" y="9"/>
                  <a:pt x="436" y="9"/>
                </a:cubicBezTo>
                <a:moveTo>
                  <a:pt x="204" y="749"/>
                </a:moveTo>
                <a:cubicBezTo>
                  <a:pt x="204" y="749"/>
                  <a:pt x="204" y="749"/>
                  <a:pt x="204" y="749"/>
                </a:cubicBezTo>
                <a:cubicBezTo>
                  <a:pt x="204" y="749"/>
                  <a:pt x="204" y="749"/>
                  <a:pt x="204" y="749"/>
                </a:cubicBezTo>
                <a:cubicBezTo>
                  <a:pt x="204" y="749"/>
                  <a:pt x="204" y="749"/>
                  <a:pt x="204" y="749"/>
                </a:cubicBezTo>
                <a:cubicBezTo>
                  <a:pt x="204" y="749"/>
                  <a:pt x="204" y="749"/>
                  <a:pt x="204" y="749"/>
                </a:cubicBezTo>
                <a:moveTo>
                  <a:pt x="610" y="749"/>
                </a:moveTo>
                <a:cubicBezTo>
                  <a:pt x="610" y="749"/>
                  <a:pt x="610" y="749"/>
                  <a:pt x="610" y="749"/>
                </a:cubicBezTo>
                <a:cubicBezTo>
                  <a:pt x="610" y="749"/>
                  <a:pt x="610" y="749"/>
                  <a:pt x="610" y="749"/>
                </a:cubicBezTo>
                <a:cubicBezTo>
                  <a:pt x="610" y="749"/>
                  <a:pt x="610" y="749"/>
                  <a:pt x="609" y="749"/>
                </a:cubicBezTo>
                <a:cubicBezTo>
                  <a:pt x="610" y="749"/>
                  <a:pt x="610" y="749"/>
                  <a:pt x="610" y="749"/>
                </a:cubicBezTo>
                <a:moveTo>
                  <a:pt x="498" y="788"/>
                </a:moveTo>
                <a:cubicBezTo>
                  <a:pt x="498" y="788"/>
                  <a:pt x="498" y="788"/>
                  <a:pt x="498" y="788"/>
                </a:cubicBezTo>
                <a:cubicBezTo>
                  <a:pt x="498" y="788"/>
                  <a:pt x="498" y="788"/>
                  <a:pt x="498" y="788"/>
                </a:cubicBezTo>
                <a:cubicBezTo>
                  <a:pt x="498" y="788"/>
                  <a:pt x="498" y="788"/>
                  <a:pt x="498" y="787"/>
                </a:cubicBezTo>
                <a:cubicBezTo>
                  <a:pt x="498" y="788"/>
                  <a:pt x="498" y="788"/>
                  <a:pt x="498" y="788"/>
                </a:cubicBezTo>
                <a:moveTo>
                  <a:pt x="196" y="751"/>
                </a:moveTo>
                <a:cubicBezTo>
                  <a:pt x="196" y="751"/>
                  <a:pt x="196" y="751"/>
                  <a:pt x="195" y="750"/>
                </a:cubicBezTo>
                <a:cubicBezTo>
                  <a:pt x="195" y="751"/>
                  <a:pt x="195" y="751"/>
                  <a:pt x="195" y="751"/>
                </a:cubicBezTo>
                <a:cubicBezTo>
                  <a:pt x="195" y="751"/>
                  <a:pt x="195" y="751"/>
                  <a:pt x="195" y="751"/>
                </a:cubicBezTo>
                <a:cubicBezTo>
                  <a:pt x="196" y="751"/>
                  <a:pt x="196" y="751"/>
                  <a:pt x="196" y="751"/>
                </a:cubicBezTo>
                <a:moveTo>
                  <a:pt x="210" y="751"/>
                </a:moveTo>
                <a:cubicBezTo>
                  <a:pt x="210" y="751"/>
                  <a:pt x="210" y="751"/>
                  <a:pt x="210" y="750"/>
                </a:cubicBezTo>
                <a:cubicBezTo>
                  <a:pt x="210" y="751"/>
                  <a:pt x="209" y="751"/>
                  <a:pt x="209" y="751"/>
                </a:cubicBezTo>
                <a:cubicBezTo>
                  <a:pt x="209" y="751"/>
                  <a:pt x="210" y="751"/>
                  <a:pt x="210" y="751"/>
                </a:cubicBezTo>
                <a:cubicBezTo>
                  <a:pt x="210" y="751"/>
                  <a:pt x="210" y="751"/>
                  <a:pt x="210" y="751"/>
                </a:cubicBezTo>
                <a:moveTo>
                  <a:pt x="651" y="725"/>
                </a:moveTo>
                <a:cubicBezTo>
                  <a:pt x="651" y="726"/>
                  <a:pt x="652" y="726"/>
                  <a:pt x="652" y="726"/>
                </a:cubicBezTo>
                <a:cubicBezTo>
                  <a:pt x="652" y="726"/>
                  <a:pt x="652" y="725"/>
                  <a:pt x="652" y="725"/>
                </a:cubicBezTo>
                <a:cubicBezTo>
                  <a:pt x="652" y="725"/>
                  <a:pt x="652" y="725"/>
                  <a:pt x="652" y="725"/>
                </a:cubicBezTo>
                <a:cubicBezTo>
                  <a:pt x="652" y="725"/>
                  <a:pt x="651" y="725"/>
                  <a:pt x="651" y="725"/>
                </a:cubicBezTo>
                <a:moveTo>
                  <a:pt x="651" y="728"/>
                </a:moveTo>
                <a:cubicBezTo>
                  <a:pt x="651" y="728"/>
                  <a:pt x="652" y="729"/>
                  <a:pt x="652" y="729"/>
                </a:cubicBezTo>
                <a:cubicBezTo>
                  <a:pt x="652" y="728"/>
                  <a:pt x="652" y="728"/>
                  <a:pt x="652" y="728"/>
                </a:cubicBezTo>
                <a:cubicBezTo>
                  <a:pt x="652" y="728"/>
                  <a:pt x="652" y="728"/>
                  <a:pt x="652" y="728"/>
                </a:cubicBezTo>
                <a:cubicBezTo>
                  <a:pt x="652" y="728"/>
                  <a:pt x="651" y="728"/>
                  <a:pt x="651" y="728"/>
                </a:cubicBezTo>
                <a:moveTo>
                  <a:pt x="475" y="794"/>
                </a:moveTo>
                <a:cubicBezTo>
                  <a:pt x="475" y="794"/>
                  <a:pt x="475" y="794"/>
                  <a:pt x="475" y="795"/>
                </a:cubicBezTo>
                <a:cubicBezTo>
                  <a:pt x="475" y="795"/>
                  <a:pt x="475" y="795"/>
                  <a:pt x="475" y="795"/>
                </a:cubicBezTo>
                <a:cubicBezTo>
                  <a:pt x="475" y="795"/>
                  <a:pt x="476" y="795"/>
                  <a:pt x="476" y="795"/>
                </a:cubicBezTo>
                <a:cubicBezTo>
                  <a:pt x="476" y="794"/>
                  <a:pt x="476" y="794"/>
                  <a:pt x="475" y="794"/>
                </a:cubicBezTo>
                <a:moveTo>
                  <a:pt x="465" y="794"/>
                </a:moveTo>
                <a:cubicBezTo>
                  <a:pt x="465" y="794"/>
                  <a:pt x="465" y="794"/>
                  <a:pt x="465" y="794"/>
                </a:cubicBezTo>
                <a:cubicBezTo>
                  <a:pt x="465" y="794"/>
                  <a:pt x="465" y="794"/>
                  <a:pt x="465" y="795"/>
                </a:cubicBezTo>
                <a:cubicBezTo>
                  <a:pt x="465" y="795"/>
                  <a:pt x="465" y="795"/>
                  <a:pt x="465" y="795"/>
                </a:cubicBezTo>
                <a:cubicBezTo>
                  <a:pt x="465" y="795"/>
                  <a:pt x="465" y="795"/>
                  <a:pt x="465" y="794"/>
                </a:cubicBezTo>
                <a:moveTo>
                  <a:pt x="506" y="792"/>
                </a:moveTo>
                <a:cubicBezTo>
                  <a:pt x="506" y="792"/>
                  <a:pt x="505" y="793"/>
                  <a:pt x="505" y="793"/>
                </a:cubicBezTo>
                <a:cubicBezTo>
                  <a:pt x="505" y="793"/>
                  <a:pt x="505" y="793"/>
                  <a:pt x="505" y="793"/>
                </a:cubicBezTo>
                <a:cubicBezTo>
                  <a:pt x="506" y="793"/>
                  <a:pt x="506" y="793"/>
                  <a:pt x="506" y="793"/>
                </a:cubicBezTo>
                <a:cubicBezTo>
                  <a:pt x="506" y="793"/>
                  <a:pt x="506" y="792"/>
                  <a:pt x="506" y="792"/>
                </a:cubicBezTo>
                <a:moveTo>
                  <a:pt x="636" y="737"/>
                </a:moveTo>
                <a:cubicBezTo>
                  <a:pt x="635" y="737"/>
                  <a:pt x="635" y="737"/>
                  <a:pt x="635" y="737"/>
                </a:cubicBezTo>
                <a:cubicBezTo>
                  <a:pt x="635" y="738"/>
                  <a:pt x="635" y="738"/>
                  <a:pt x="636" y="738"/>
                </a:cubicBezTo>
                <a:cubicBezTo>
                  <a:pt x="636" y="738"/>
                  <a:pt x="636" y="738"/>
                  <a:pt x="636" y="738"/>
                </a:cubicBezTo>
                <a:cubicBezTo>
                  <a:pt x="636" y="738"/>
                  <a:pt x="636" y="737"/>
                  <a:pt x="636" y="737"/>
                </a:cubicBezTo>
                <a:moveTo>
                  <a:pt x="344" y="793"/>
                </a:moveTo>
                <a:cubicBezTo>
                  <a:pt x="344" y="793"/>
                  <a:pt x="344" y="792"/>
                  <a:pt x="343" y="792"/>
                </a:cubicBezTo>
                <a:cubicBezTo>
                  <a:pt x="343" y="792"/>
                  <a:pt x="343" y="792"/>
                  <a:pt x="343" y="792"/>
                </a:cubicBezTo>
                <a:cubicBezTo>
                  <a:pt x="343" y="793"/>
                  <a:pt x="343" y="793"/>
                  <a:pt x="343" y="793"/>
                </a:cubicBezTo>
                <a:cubicBezTo>
                  <a:pt x="344" y="793"/>
                  <a:pt x="344" y="793"/>
                  <a:pt x="344" y="793"/>
                </a:cubicBezTo>
                <a:moveTo>
                  <a:pt x="393" y="5"/>
                </a:moveTo>
                <a:cubicBezTo>
                  <a:pt x="393" y="5"/>
                  <a:pt x="392" y="5"/>
                  <a:pt x="392" y="5"/>
                </a:cubicBezTo>
                <a:cubicBezTo>
                  <a:pt x="393" y="5"/>
                  <a:pt x="393" y="6"/>
                  <a:pt x="393" y="6"/>
                </a:cubicBezTo>
                <a:cubicBezTo>
                  <a:pt x="393" y="6"/>
                  <a:pt x="393" y="6"/>
                  <a:pt x="393" y="6"/>
                </a:cubicBezTo>
                <a:cubicBezTo>
                  <a:pt x="393" y="5"/>
                  <a:pt x="393" y="5"/>
                  <a:pt x="393" y="5"/>
                </a:cubicBezTo>
                <a:moveTo>
                  <a:pt x="234" y="763"/>
                </a:moveTo>
                <a:cubicBezTo>
                  <a:pt x="234" y="762"/>
                  <a:pt x="234" y="762"/>
                  <a:pt x="234" y="762"/>
                </a:cubicBezTo>
                <a:cubicBezTo>
                  <a:pt x="234" y="762"/>
                  <a:pt x="233" y="762"/>
                  <a:pt x="233" y="762"/>
                </a:cubicBezTo>
                <a:cubicBezTo>
                  <a:pt x="233" y="762"/>
                  <a:pt x="233" y="762"/>
                  <a:pt x="233" y="762"/>
                </a:cubicBezTo>
                <a:cubicBezTo>
                  <a:pt x="233" y="762"/>
                  <a:pt x="233" y="763"/>
                  <a:pt x="234" y="763"/>
                </a:cubicBezTo>
                <a:moveTo>
                  <a:pt x="526" y="785"/>
                </a:moveTo>
                <a:cubicBezTo>
                  <a:pt x="525" y="785"/>
                  <a:pt x="525" y="785"/>
                  <a:pt x="525" y="785"/>
                </a:cubicBezTo>
                <a:cubicBezTo>
                  <a:pt x="525" y="785"/>
                  <a:pt x="525" y="785"/>
                  <a:pt x="526" y="786"/>
                </a:cubicBezTo>
                <a:cubicBezTo>
                  <a:pt x="526" y="785"/>
                  <a:pt x="526" y="785"/>
                  <a:pt x="526" y="785"/>
                </a:cubicBezTo>
                <a:cubicBezTo>
                  <a:pt x="526" y="785"/>
                  <a:pt x="526" y="785"/>
                  <a:pt x="526" y="785"/>
                </a:cubicBezTo>
                <a:moveTo>
                  <a:pt x="249" y="765"/>
                </a:moveTo>
                <a:cubicBezTo>
                  <a:pt x="250" y="764"/>
                  <a:pt x="250" y="764"/>
                  <a:pt x="250" y="764"/>
                </a:cubicBezTo>
                <a:cubicBezTo>
                  <a:pt x="250" y="764"/>
                  <a:pt x="250" y="764"/>
                  <a:pt x="250" y="764"/>
                </a:cubicBezTo>
                <a:cubicBezTo>
                  <a:pt x="249" y="764"/>
                  <a:pt x="249" y="764"/>
                  <a:pt x="249" y="764"/>
                </a:cubicBezTo>
                <a:cubicBezTo>
                  <a:pt x="249" y="764"/>
                  <a:pt x="249" y="764"/>
                  <a:pt x="249" y="765"/>
                </a:cubicBezTo>
                <a:moveTo>
                  <a:pt x="575" y="765"/>
                </a:moveTo>
                <a:cubicBezTo>
                  <a:pt x="575" y="765"/>
                  <a:pt x="575" y="765"/>
                  <a:pt x="575" y="766"/>
                </a:cubicBezTo>
                <a:cubicBezTo>
                  <a:pt x="575" y="766"/>
                  <a:pt x="575" y="765"/>
                  <a:pt x="575" y="765"/>
                </a:cubicBezTo>
                <a:cubicBezTo>
                  <a:pt x="575" y="765"/>
                  <a:pt x="575" y="765"/>
                  <a:pt x="575" y="765"/>
                </a:cubicBezTo>
                <a:cubicBezTo>
                  <a:pt x="575" y="765"/>
                  <a:pt x="575" y="765"/>
                  <a:pt x="575" y="765"/>
                </a:cubicBezTo>
                <a:moveTo>
                  <a:pt x="591" y="767"/>
                </a:moveTo>
                <a:cubicBezTo>
                  <a:pt x="591" y="767"/>
                  <a:pt x="591" y="767"/>
                  <a:pt x="591" y="767"/>
                </a:cubicBezTo>
                <a:cubicBezTo>
                  <a:pt x="591" y="767"/>
                  <a:pt x="591" y="767"/>
                  <a:pt x="591" y="768"/>
                </a:cubicBezTo>
                <a:cubicBezTo>
                  <a:pt x="591" y="767"/>
                  <a:pt x="591" y="767"/>
                  <a:pt x="591" y="767"/>
                </a:cubicBezTo>
                <a:cubicBezTo>
                  <a:pt x="591" y="767"/>
                  <a:pt x="591" y="767"/>
                  <a:pt x="591" y="767"/>
                </a:cubicBezTo>
                <a:moveTo>
                  <a:pt x="435" y="7"/>
                </a:moveTo>
                <a:cubicBezTo>
                  <a:pt x="435" y="7"/>
                  <a:pt x="435" y="8"/>
                  <a:pt x="435" y="8"/>
                </a:cubicBezTo>
                <a:cubicBezTo>
                  <a:pt x="436" y="8"/>
                  <a:pt x="436" y="8"/>
                  <a:pt x="436" y="7"/>
                </a:cubicBezTo>
                <a:cubicBezTo>
                  <a:pt x="436" y="7"/>
                  <a:pt x="436" y="7"/>
                  <a:pt x="435" y="7"/>
                </a:cubicBezTo>
                <a:cubicBezTo>
                  <a:pt x="435" y="7"/>
                  <a:pt x="435" y="7"/>
                  <a:pt x="435" y="7"/>
                </a:cubicBezTo>
                <a:moveTo>
                  <a:pt x="236" y="770"/>
                </a:moveTo>
                <a:cubicBezTo>
                  <a:pt x="236" y="770"/>
                  <a:pt x="236" y="770"/>
                  <a:pt x="236" y="770"/>
                </a:cubicBezTo>
                <a:cubicBezTo>
                  <a:pt x="236" y="770"/>
                  <a:pt x="236" y="770"/>
                  <a:pt x="236" y="770"/>
                </a:cubicBezTo>
                <a:cubicBezTo>
                  <a:pt x="236" y="770"/>
                  <a:pt x="237" y="770"/>
                  <a:pt x="237" y="770"/>
                </a:cubicBezTo>
                <a:cubicBezTo>
                  <a:pt x="237" y="770"/>
                  <a:pt x="236" y="770"/>
                  <a:pt x="236" y="770"/>
                </a:cubicBezTo>
                <a:moveTo>
                  <a:pt x="242" y="770"/>
                </a:moveTo>
                <a:cubicBezTo>
                  <a:pt x="242" y="770"/>
                  <a:pt x="242" y="770"/>
                  <a:pt x="242" y="770"/>
                </a:cubicBezTo>
                <a:cubicBezTo>
                  <a:pt x="242" y="770"/>
                  <a:pt x="242" y="770"/>
                  <a:pt x="242" y="770"/>
                </a:cubicBezTo>
                <a:cubicBezTo>
                  <a:pt x="242" y="770"/>
                  <a:pt x="242" y="770"/>
                  <a:pt x="241" y="770"/>
                </a:cubicBezTo>
                <a:cubicBezTo>
                  <a:pt x="242" y="770"/>
                  <a:pt x="242" y="770"/>
                  <a:pt x="242" y="770"/>
                </a:cubicBezTo>
                <a:moveTo>
                  <a:pt x="236" y="772"/>
                </a:moveTo>
                <a:cubicBezTo>
                  <a:pt x="236" y="772"/>
                  <a:pt x="236" y="772"/>
                  <a:pt x="236" y="772"/>
                </a:cubicBezTo>
                <a:cubicBezTo>
                  <a:pt x="236" y="772"/>
                  <a:pt x="236" y="772"/>
                  <a:pt x="237" y="772"/>
                </a:cubicBezTo>
                <a:cubicBezTo>
                  <a:pt x="237" y="772"/>
                  <a:pt x="236" y="771"/>
                  <a:pt x="236" y="771"/>
                </a:cubicBezTo>
                <a:cubicBezTo>
                  <a:pt x="236" y="772"/>
                  <a:pt x="236" y="772"/>
                  <a:pt x="236" y="772"/>
                </a:cubicBezTo>
                <a:moveTo>
                  <a:pt x="238" y="773"/>
                </a:moveTo>
                <a:cubicBezTo>
                  <a:pt x="238" y="773"/>
                  <a:pt x="238" y="773"/>
                  <a:pt x="238" y="773"/>
                </a:cubicBezTo>
                <a:cubicBezTo>
                  <a:pt x="238" y="773"/>
                  <a:pt x="238" y="773"/>
                  <a:pt x="238" y="773"/>
                </a:cubicBezTo>
                <a:cubicBezTo>
                  <a:pt x="238" y="772"/>
                  <a:pt x="238" y="772"/>
                  <a:pt x="238" y="772"/>
                </a:cubicBezTo>
                <a:cubicBezTo>
                  <a:pt x="238" y="772"/>
                  <a:pt x="238" y="773"/>
                  <a:pt x="238" y="773"/>
                </a:cubicBezTo>
                <a:moveTo>
                  <a:pt x="242" y="776"/>
                </a:moveTo>
                <a:cubicBezTo>
                  <a:pt x="242" y="776"/>
                  <a:pt x="242" y="775"/>
                  <a:pt x="242" y="775"/>
                </a:cubicBezTo>
                <a:cubicBezTo>
                  <a:pt x="242" y="775"/>
                  <a:pt x="242" y="775"/>
                  <a:pt x="242" y="775"/>
                </a:cubicBezTo>
                <a:cubicBezTo>
                  <a:pt x="242" y="776"/>
                  <a:pt x="242" y="776"/>
                  <a:pt x="242" y="776"/>
                </a:cubicBezTo>
                <a:cubicBezTo>
                  <a:pt x="242" y="776"/>
                  <a:pt x="242" y="776"/>
                  <a:pt x="242" y="776"/>
                </a:cubicBezTo>
                <a:moveTo>
                  <a:pt x="523" y="782"/>
                </a:moveTo>
                <a:cubicBezTo>
                  <a:pt x="523" y="782"/>
                  <a:pt x="524" y="782"/>
                  <a:pt x="524" y="783"/>
                </a:cubicBezTo>
                <a:cubicBezTo>
                  <a:pt x="524" y="783"/>
                  <a:pt x="524" y="782"/>
                  <a:pt x="524" y="782"/>
                </a:cubicBezTo>
                <a:cubicBezTo>
                  <a:pt x="524" y="782"/>
                  <a:pt x="524" y="782"/>
                  <a:pt x="524" y="782"/>
                </a:cubicBezTo>
                <a:cubicBezTo>
                  <a:pt x="524" y="782"/>
                  <a:pt x="523" y="782"/>
                  <a:pt x="523" y="782"/>
                </a:cubicBezTo>
                <a:moveTo>
                  <a:pt x="201" y="752"/>
                </a:moveTo>
                <a:cubicBezTo>
                  <a:pt x="201" y="752"/>
                  <a:pt x="201" y="751"/>
                  <a:pt x="201" y="751"/>
                </a:cubicBezTo>
                <a:cubicBezTo>
                  <a:pt x="201" y="752"/>
                  <a:pt x="201" y="752"/>
                  <a:pt x="201" y="752"/>
                </a:cubicBezTo>
                <a:cubicBezTo>
                  <a:pt x="201" y="752"/>
                  <a:pt x="201" y="752"/>
                  <a:pt x="201" y="752"/>
                </a:cubicBezTo>
                <a:cubicBezTo>
                  <a:pt x="201" y="752"/>
                  <a:pt x="201" y="752"/>
                  <a:pt x="201" y="752"/>
                </a:cubicBezTo>
                <a:moveTo>
                  <a:pt x="431" y="9"/>
                </a:moveTo>
                <a:cubicBezTo>
                  <a:pt x="430" y="9"/>
                  <a:pt x="430" y="9"/>
                  <a:pt x="430" y="9"/>
                </a:cubicBezTo>
                <a:cubicBezTo>
                  <a:pt x="430" y="9"/>
                  <a:pt x="431" y="9"/>
                  <a:pt x="431" y="9"/>
                </a:cubicBezTo>
                <a:cubicBezTo>
                  <a:pt x="431" y="9"/>
                  <a:pt x="431" y="9"/>
                  <a:pt x="431" y="9"/>
                </a:cubicBezTo>
                <a:cubicBezTo>
                  <a:pt x="431" y="9"/>
                  <a:pt x="431" y="9"/>
                  <a:pt x="431" y="9"/>
                </a:cubicBezTo>
                <a:moveTo>
                  <a:pt x="208" y="752"/>
                </a:moveTo>
                <a:cubicBezTo>
                  <a:pt x="208" y="753"/>
                  <a:pt x="207" y="753"/>
                  <a:pt x="207" y="753"/>
                </a:cubicBezTo>
                <a:cubicBezTo>
                  <a:pt x="208" y="753"/>
                  <a:pt x="208" y="753"/>
                  <a:pt x="208" y="753"/>
                </a:cubicBezTo>
                <a:cubicBezTo>
                  <a:pt x="208" y="753"/>
                  <a:pt x="208" y="753"/>
                  <a:pt x="208" y="753"/>
                </a:cubicBezTo>
                <a:cubicBezTo>
                  <a:pt x="208" y="753"/>
                  <a:pt x="208" y="753"/>
                  <a:pt x="208" y="752"/>
                </a:cubicBezTo>
                <a:moveTo>
                  <a:pt x="205" y="758"/>
                </a:moveTo>
                <a:cubicBezTo>
                  <a:pt x="205" y="758"/>
                  <a:pt x="205" y="758"/>
                  <a:pt x="205" y="758"/>
                </a:cubicBezTo>
                <a:cubicBezTo>
                  <a:pt x="205" y="758"/>
                  <a:pt x="205" y="758"/>
                  <a:pt x="205" y="757"/>
                </a:cubicBezTo>
                <a:cubicBezTo>
                  <a:pt x="205" y="757"/>
                  <a:pt x="205" y="757"/>
                  <a:pt x="205" y="757"/>
                </a:cubicBezTo>
                <a:cubicBezTo>
                  <a:pt x="205" y="757"/>
                  <a:pt x="205" y="757"/>
                  <a:pt x="205" y="758"/>
                </a:cubicBezTo>
                <a:moveTo>
                  <a:pt x="515" y="787"/>
                </a:moveTo>
                <a:cubicBezTo>
                  <a:pt x="515" y="787"/>
                  <a:pt x="515" y="787"/>
                  <a:pt x="516" y="787"/>
                </a:cubicBezTo>
                <a:cubicBezTo>
                  <a:pt x="515" y="787"/>
                  <a:pt x="515" y="787"/>
                  <a:pt x="515" y="787"/>
                </a:cubicBezTo>
                <a:cubicBezTo>
                  <a:pt x="515" y="787"/>
                  <a:pt x="515" y="787"/>
                  <a:pt x="515" y="787"/>
                </a:cubicBezTo>
                <a:cubicBezTo>
                  <a:pt x="515" y="787"/>
                  <a:pt x="515" y="787"/>
                  <a:pt x="515" y="787"/>
                </a:cubicBezTo>
                <a:moveTo>
                  <a:pt x="215" y="760"/>
                </a:moveTo>
                <a:cubicBezTo>
                  <a:pt x="215" y="760"/>
                  <a:pt x="215" y="760"/>
                  <a:pt x="215" y="760"/>
                </a:cubicBezTo>
                <a:cubicBezTo>
                  <a:pt x="215" y="760"/>
                  <a:pt x="216" y="760"/>
                  <a:pt x="216" y="759"/>
                </a:cubicBezTo>
                <a:cubicBezTo>
                  <a:pt x="216" y="759"/>
                  <a:pt x="215" y="759"/>
                  <a:pt x="215" y="759"/>
                </a:cubicBezTo>
                <a:cubicBezTo>
                  <a:pt x="215" y="759"/>
                  <a:pt x="215" y="759"/>
                  <a:pt x="215" y="760"/>
                </a:cubicBezTo>
                <a:moveTo>
                  <a:pt x="319" y="787"/>
                </a:moveTo>
                <a:cubicBezTo>
                  <a:pt x="319" y="787"/>
                  <a:pt x="319" y="787"/>
                  <a:pt x="319" y="786"/>
                </a:cubicBezTo>
                <a:cubicBezTo>
                  <a:pt x="319" y="787"/>
                  <a:pt x="318" y="787"/>
                  <a:pt x="318" y="787"/>
                </a:cubicBezTo>
                <a:cubicBezTo>
                  <a:pt x="319" y="787"/>
                  <a:pt x="319" y="787"/>
                  <a:pt x="319" y="787"/>
                </a:cubicBezTo>
                <a:cubicBezTo>
                  <a:pt x="319" y="787"/>
                  <a:pt x="319" y="787"/>
                  <a:pt x="319" y="787"/>
                </a:cubicBezTo>
                <a:moveTo>
                  <a:pt x="93" y="645"/>
                </a:moveTo>
                <a:cubicBezTo>
                  <a:pt x="93" y="645"/>
                  <a:pt x="93" y="644"/>
                  <a:pt x="93" y="644"/>
                </a:cubicBezTo>
                <a:cubicBezTo>
                  <a:pt x="93" y="644"/>
                  <a:pt x="93" y="644"/>
                  <a:pt x="93" y="645"/>
                </a:cubicBezTo>
                <a:cubicBezTo>
                  <a:pt x="93" y="645"/>
                  <a:pt x="93" y="645"/>
                  <a:pt x="93" y="645"/>
                </a:cubicBezTo>
                <a:cubicBezTo>
                  <a:pt x="93" y="645"/>
                  <a:pt x="93" y="645"/>
                  <a:pt x="93" y="645"/>
                </a:cubicBezTo>
                <a:moveTo>
                  <a:pt x="530" y="33"/>
                </a:moveTo>
                <a:cubicBezTo>
                  <a:pt x="530" y="33"/>
                  <a:pt x="530" y="33"/>
                  <a:pt x="530" y="33"/>
                </a:cubicBezTo>
                <a:cubicBezTo>
                  <a:pt x="530" y="33"/>
                  <a:pt x="531" y="33"/>
                  <a:pt x="531" y="33"/>
                </a:cubicBezTo>
                <a:cubicBezTo>
                  <a:pt x="531" y="33"/>
                  <a:pt x="530" y="33"/>
                  <a:pt x="530" y="32"/>
                </a:cubicBezTo>
                <a:cubicBezTo>
                  <a:pt x="530" y="33"/>
                  <a:pt x="530" y="33"/>
                  <a:pt x="530" y="33"/>
                </a:cubicBezTo>
                <a:moveTo>
                  <a:pt x="555" y="31"/>
                </a:moveTo>
                <a:cubicBezTo>
                  <a:pt x="555" y="31"/>
                  <a:pt x="555" y="31"/>
                  <a:pt x="555" y="31"/>
                </a:cubicBezTo>
                <a:cubicBezTo>
                  <a:pt x="555" y="31"/>
                  <a:pt x="555" y="31"/>
                  <a:pt x="554" y="31"/>
                </a:cubicBezTo>
                <a:cubicBezTo>
                  <a:pt x="555" y="31"/>
                  <a:pt x="555" y="31"/>
                  <a:pt x="555" y="31"/>
                </a:cubicBezTo>
                <a:cubicBezTo>
                  <a:pt x="555" y="31"/>
                  <a:pt x="555" y="31"/>
                  <a:pt x="555" y="31"/>
                </a:cubicBezTo>
                <a:moveTo>
                  <a:pt x="502" y="798"/>
                </a:moveTo>
                <a:cubicBezTo>
                  <a:pt x="502" y="798"/>
                  <a:pt x="502" y="798"/>
                  <a:pt x="502" y="798"/>
                </a:cubicBezTo>
                <a:cubicBezTo>
                  <a:pt x="502" y="798"/>
                  <a:pt x="502" y="798"/>
                  <a:pt x="502" y="798"/>
                </a:cubicBezTo>
                <a:cubicBezTo>
                  <a:pt x="502" y="799"/>
                  <a:pt x="502" y="799"/>
                  <a:pt x="502" y="799"/>
                </a:cubicBezTo>
                <a:cubicBezTo>
                  <a:pt x="502" y="799"/>
                  <a:pt x="502" y="798"/>
                  <a:pt x="502" y="798"/>
                </a:cubicBezTo>
                <a:moveTo>
                  <a:pt x="98" y="662"/>
                </a:moveTo>
                <a:cubicBezTo>
                  <a:pt x="98" y="662"/>
                  <a:pt x="99" y="662"/>
                  <a:pt x="99" y="662"/>
                </a:cubicBezTo>
                <a:cubicBezTo>
                  <a:pt x="99" y="662"/>
                  <a:pt x="99" y="662"/>
                  <a:pt x="99" y="662"/>
                </a:cubicBezTo>
                <a:cubicBezTo>
                  <a:pt x="99" y="662"/>
                  <a:pt x="99" y="661"/>
                  <a:pt x="99" y="661"/>
                </a:cubicBezTo>
                <a:cubicBezTo>
                  <a:pt x="99" y="661"/>
                  <a:pt x="98" y="661"/>
                  <a:pt x="98" y="662"/>
                </a:cubicBezTo>
                <a:moveTo>
                  <a:pt x="536" y="27"/>
                </a:moveTo>
                <a:cubicBezTo>
                  <a:pt x="536" y="27"/>
                  <a:pt x="536" y="27"/>
                  <a:pt x="536" y="27"/>
                </a:cubicBezTo>
                <a:cubicBezTo>
                  <a:pt x="536" y="27"/>
                  <a:pt x="536" y="27"/>
                  <a:pt x="536" y="27"/>
                </a:cubicBezTo>
                <a:cubicBezTo>
                  <a:pt x="536" y="27"/>
                  <a:pt x="536" y="28"/>
                  <a:pt x="536" y="28"/>
                </a:cubicBezTo>
                <a:cubicBezTo>
                  <a:pt x="536" y="27"/>
                  <a:pt x="536" y="27"/>
                  <a:pt x="536" y="27"/>
                </a:cubicBezTo>
                <a:moveTo>
                  <a:pt x="524" y="27"/>
                </a:moveTo>
                <a:cubicBezTo>
                  <a:pt x="524" y="27"/>
                  <a:pt x="524" y="27"/>
                  <a:pt x="524" y="27"/>
                </a:cubicBezTo>
                <a:cubicBezTo>
                  <a:pt x="524" y="27"/>
                  <a:pt x="523" y="27"/>
                  <a:pt x="523" y="27"/>
                </a:cubicBezTo>
                <a:cubicBezTo>
                  <a:pt x="523" y="27"/>
                  <a:pt x="523" y="28"/>
                  <a:pt x="523" y="27"/>
                </a:cubicBezTo>
                <a:cubicBezTo>
                  <a:pt x="524" y="27"/>
                  <a:pt x="524" y="27"/>
                  <a:pt x="524" y="27"/>
                </a:cubicBezTo>
                <a:moveTo>
                  <a:pt x="508" y="797"/>
                </a:moveTo>
                <a:cubicBezTo>
                  <a:pt x="508" y="797"/>
                  <a:pt x="508" y="798"/>
                  <a:pt x="508" y="798"/>
                </a:cubicBezTo>
                <a:cubicBezTo>
                  <a:pt x="509" y="798"/>
                  <a:pt x="509" y="798"/>
                  <a:pt x="509" y="798"/>
                </a:cubicBezTo>
                <a:cubicBezTo>
                  <a:pt x="509" y="797"/>
                  <a:pt x="509" y="797"/>
                  <a:pt x="508" y="797"/>
                </a:cubicBezTo>
                <a:cubicBezTo>
                  <a:pt x="508" y="797"/>
                  <a:pt x="508" y="797"/>
                  <a:pt x="508" y="797"/>
                </a:cubicBezTo>
                <a:moveTo>
                  <a:pt x="536" y="25"/>
                </a:moveTo>
                <a:cubicBezTo>
                  <a:pt x="536" y="25"/>
                  <a:pt x="536" y="24"/>
                  <a:pt x="536" y="24"/>
                </a:cubicBezTo>
                <a:cubicBezTo>
                  <a:pt x="536" y="24"/>
                  <a:pt x="536" y="24"/>
                  <a:pt x="536" y="24"/>
                </a:cubicBezTo>
                <a:cubicBezTo>
                  <a:pt x="536" y="24"/>
                  <a:pt x="536" y="24"/>
                  <a:pt x="535" y="24"/>
                </a:cubicBezTo>
                <a:cubicBezTo>
                  <a:pt x="536" y="24"/>
                  <a:pt x="536" y="25"/>
                  <a:pt x="536" y="25"/>
                </a:cubicBezTo>
                <a:moveTo>
                  <a:pt x="499" y="800"/>
                </a:moveTo>
                <a:cubicBezTo>
                  <a:pt x="499" y="800"/>
                  <a:pt x="499" y="801"/>
                  <a:pt x="499" y="801"/>
                </a:cubicBezTo>
                <a:cubicBezTo>
                  <a:pt x="499" y="800"/>
                  <a:pt x="499" y="800"/>
                  <a:pt x="499" y="800"/>
                </a:cubicBezTo>
                <a:cubicBezTo>
                  <a:pt x="499" y="800"/>
                  <a:pt x="499" y="800"/>
                  <a:pt x="499" y="800"/>
                </a:cubicBezTo>
                <a:cubicBezTo>
                  <a:pt x="499" y="800"/>
                  <a:pt x="499" y="800"/>
                  <a:pt x="499" y="800"/>
                </a:cubicBezTo>
                <a:moveTo>
                  <a:pt x="65" y="616"/>
                </a:moveTo>
                <a:cubicBezTo>
                  <a:pt x="65" y="616"/>
                  <a:pt x="65" y="616"/>
                  <a:pt x="65" y="616"/>
                </a:cubicBezTo>
                <a:cubicBezTo>
                  <a:pt x="64" y="616"/>
                  <a:pt x="64" y="616"/>
                  <a:pt x="64" y="616"/>
                </a:cubicBezTo>
                <a:cubicBezTo>
                  <a:pt x="64" y="616"/>
                  <a:pt x="64" y="617"/>
                  <a:pt x="65" y="617"/>
                </a:cubicBezTo>
                <a:cubicBezTo>
                  <a:pt x="65" y="616"/>
                  <a:pt x="65" y="616"/>
                  <a:pt x="65" y="616"/>
                </a:cubicBezTo>
                <a:moveTo>
                  <a:pt x="541" y="38"/>
                </a:moveTo>
                <a:cubicBezTo>
                  <a:pt x="541" y="38"/>
                  <a:pt x="541" y="38"/>
                  <a:pt x="541" y="38"/>
                </a:cubicBezTo>
                <a:cubicBezTo>
                  <a:pt x="541" y="38"/>
                  <a:pt x="541" y="37"/>
                  <a:pt x="541" y="37"/>
                </a:cubicBezTo>
                <a:cubicBezTo>
                  <a:pt x="541" y="37"/>
                  <a:pt x="540" y="38"/>
                  <a:pt x="540" y="38"/>
                </a:cubicBezTo>
                <a:cubicBezTo>
                  <a:pt x="540" y="38"/>
                  <a:pt x="540" y="38"/>
                  <a:pt x="541" y="38"/>
                </a:cubicBezTo>
                <a:moveTo>
                  <a:pt x="76" y="636"/>
                </a:moveTo>
                <a:cubicBezTo>
                  <a:pt x="76" y="636"/>
                  <a:pt x="76" y="636"/>
                  <a:pt x="76" y="636"/>
                </a:cubicBezTo>
                <a:cubicBezTo>
                  <a:pt x="76" y="636"/>
                  <a:pt x="76" y="636"/>
                  <a:pt x="76" y="636"/>
                </a:cubicBezTo>
                <a:cubicBezTo>
                  <a:pt x="76" y="636"/>
                  <a:pt x="76" y="636"/>
                  <a:pt x="75" y="636"/>
                </a:cubicBezTo>
                <a:cubicBezTo>
                  <a:pt x="76" y="636"/>
                  <a:pt x="76" y="636"/>
                  <a:pt x="76" y="636"/>
                </a:cubicBezTo>
                <a:moveTo>
                  <a:pt x="78" y="639"/>
                </a:moveTo>
                <a:cubicBezTo>
                  <a:pt x="78" y="639"/>
                  <a:pt x="78" y="639"/>
                  <a:pt x="78" y="639"/>
                </a:cubicBezTo>
                <a:cubicBezTo>
                  <a:pt x="78" y="639"/>
                  <a:pt x="78" y="639"/>
                  <a:pt x="78" y="639"/>
                </a:cubicBezTo>
                <a:cubicBezTo>
                  <a:pt x="78" y="639"/>
                  <a:pt x="78" y="639"/>
                  <a:pt x="78" y="639"/>
                </a:cubicBezTo>
                <a:cubicBezTo>
                  <a:pt x="78" y="639"/>
                  <a:pt x="78" y="639"/>
                  <a:pt x="78" y="639"/>
                </a:cubicBezTo>
                <a:moveTo>
                  <a:pt x="480" y="797"/>
                </a:moveTo>
                <a:cubicBezTo>
                  <a:pt x="480" y="797"/>
                  <a:pt x="480" y="797"/>
                  <a:pt x="480" y="796"/>
                </a:cubicBezTo>
                <a:cubicBezTo>
                  <a:pt x="480" y="796"/>
                  <a:pt x="480" y="796"/>
                  <a:pt x="480" y="796"/>
                </a:cubicBezTo>
                <a:cubicBezTo>
                  <a:pt x="480" y="796"/>
                  <a:pt x="480" y="796"/>
                  <a:pt x="480" y="796"/>
                </a:cubicBezTo>
                <a:cubicBezTo>
                  <a:pt x="480" y="797"/>
                  <a:pt x="480" y="797"/>
                  <a:pt x="480" y="797"/>
                </a:cubicBezTo>
                <a:moveTo>
                  <a:pt x="471" y="797"/>
                </a:moveTo>
                <a:cubicBezTo>
                  <a:pt x="471" y="796"/>
                  <a:pt x="471" y="796"/>
                  <a:pt x="471" y="796"/>
                </a:cubicBezTo>
                <a:cubicBezTo>
                  <a:pt x="470" y="796"/>
                  <a:pt x="470" y="796"/>
                  <a:pt x="470" y="796"/>
                </a:cubicBezTo>
                <a:cubicBezTo>
                  <a:pt x="470" y="796"/>
                  <a:pt x="470" y="797"/>
                  <a:pt x="471" y="797"/>
                </a:cubicBezTo>
                <a:cubicBezTo>
                  <a:pt x="471" y="797"/>
                  <a:pt x="471" y="797"/>
                  <a:pt x="471" y="797"/>
                </a:cubicBezTo>
                <a:moveTo>
                  <a:pt x="463" y="14"/>
                </a:moveTo>
                <a:cubicBezTo>
                  <a:pt x="463" y="14"/>
                  <a:pt x="463" y="14"/>
                  <a:pt x="463" y="14"/>
                </a:cubicBezTo>
                <a:cubicBezTo>
                  <a:pt x="463" y="14"/>
                  <a:pt x="463" y="14"/>
                  <a:pt x="463" y="14"/>
                </a:cubicBezTo>
                <a:cubicBezTo>
                  <a:pt x="463" y="14"/>
                  <a:pt x="463" y="14"/>
                  <a:pt x="463" y="13"/>
                </a:cubicBezTo>
                <a:cubicBezTo>
                  <a:pt x="463" y="14"/>
                  <a:pt x="463" y="14"/>
                  <a:pt x="463" y="14"/>
                </a:cubicBezTo>
                <a:moveTo>
                  <a:pt x="474" y="12"/>
                </a:moveTo>
                <a:cubicBezTo>
                  <a:pt x="473" y="12"/>
                  <a:pt x="473" y="12"/>
                  <a:pt x="473" y="12"/>
                </a:cubicBezTo>
                <a:cubicBezTo>
                  <a:pt x="473" y="12"/>
                  <a:pt x="473" y="12"/>
                  <a:pt x="473" y="12"/>
                </a:cubicBezTo>
                <a:cubicBezTo>
                  <a:pt x="473" y="12"/>
                  <a:pt x="473" y="12"/>
                  <a:pt x="473" y="12"/>
                </a:cubicBezTo>
                <a:cubicBezTo>
                  <a:pt x="473" y="12"/>
                  <a:pt x="474" y="12"/>
                  <a:pt x="474" y="12"/>
                </a:cubicBezTo>
                <a:moveTo>
                  <a:pt x="426" y="11"/>
                </a:moveTo>
                <a:cubicBezTo>
                  <a:pt x="426" y="11"/>
                  <a:pt x="426" y="11"/>
                  <a:pt x="425" y="11"/>
                </a:cubicBezTo>
                <a:cubicBezTo>
                  <a:pt x="426" y="11"/>
                  <a:pt x="426" y="11"/>
                  <a:pt x="426" y="11"/>
                </a:cubicBezTo>
                <a:cubicBezTo>
                  <a:pt x="426" y="11"/>
                  <a:pt x="426" y="11"/>
                  <a:pt x="426" y="11"/>
                </a:cubicBezTo>
                <a:cubicBezTo>
                  <a:pt x="426" y="11"/>
                  <a:pt x="426" y="11"/>
                  <a:pt x="426" y="11"/>
                </a:cubicBezTo>
                <a:moveTo>
                  <a:pt x="642" y="723"/>
                </a:moveTo>
                <a:cubicBezTo>
                  <a:pt x="641" y="723"/>
                  <a:pt x="641" y="723"/>
                  <a:pt x="641" y="723"/>
                </a:cubicBezTo>
                <a:cubicBezTo>
                  <a:pt x="641" y="723"/>
                  <a:pt x="641" y="723"/>
                  <a:pt x="641" y="724"/>
                </a:cubicBezTo>
                <a:cubicBezTo>
                  <a:pt x="641" y="724"/>
                  <a:pt x="641" y="724"/>
                  <a:pt x="641" y="724"/>
                </a:cubicBezTo>
                <a:cubicBezTo>
                  <a:pt x="641" y="724"/>
                  <a:pt x="641" y="723"/>
                  <a:pt x="642" y="723"/>
                </a:cubicBezTo>
                <a:moveTo>
                  <a:pt x="352" y="795"/>
                </a:moveTo>
                <a:cubicBezTo>
                  <a:pt x="352" y="795"/>
                  <a:pt x="352" y="795"/>
                  <a:pt x="352" y="795"/>
                </a:cubicBezTo>
                <a:cubicBezTo>
                  <a:pt x="352" y="795"/>
                  <a:pt x="352" y="795"/>
                  <a:pt x="352" y="796"/>
                </a:cubicBezTo>
                <a:cubicBezTo>
                  <a:pt x="352" y="796"/>
                  <a:pt x="352" y="796"/>
                  <a:pt x="352" y="796"/>
                </a:cubicBezTo>
                <a:cubicBezTo>
                  <a:pt x="352" y="796"/>
                  <a:pt x="352" y="796"/>
                  <a:pt x="352" y="795"/>
                </a:cubicBezTo>
                <a:moveTo>
                  <a:pt x="112" y="675"/>
                </a:moveTo>
                <a:cubicBezTo>
                  <a:pt x="112" y="675"/>
                  <a:pt x="112" y="675"/>
                  <a:pt x="112" y="675"/>
                </a:cubicBezTo>
                <a:cubicBezTo>
                  <a:pt x="112" y="675"/>
                  <a:pt x="112" y="675"/>
                  <a:pt x="112" y="675"/>
                </a:cubicBezTo>
                <a:cubicBezTo>
                  <a:pt x="112" y="675"/>
                  <a:pt x="112" y="675"/>
                  <a:pt x="112" y="675"/>
                </a:cubicBezTo>
                <a:cubicBezTo>
                  <a:pt x="112" y="675"/>
                  <a:pt x="112" y="675"/>
                  <a:pt x="112" y="675"/>
                </a:cubicBezTo>
                <a:moveTo>
                  <a:pt x="468" y="797"/>
                </a:moveTo>
                <a:cubicBezTo>
                  <a:pt x="468" y="797"/>
                  <a:pt x="468" y="797"/>
                  <a:pt x="468" y="797"/>
                </a:cubicBezTo>
                <a:cubicBezTo>
                  <a:pt x="468" y="797"/>
                  <a:pt x="469" y="798"/>
                  <a:pt x="469" y="798"/>
                </a:cubicBezTo>
                <a:cubicBezTo>
                  <a:pt x="469" y="798"/>
                  <a:pt x="469" y="797"/>
                  <a:pt x="469" y="797"/>
                </a:cubicBezTo>
                <a:cubicBezTo>
                  <a:pt x="469" y="797"/>
                  <a:pt x="469" y="797"/>
                  <a:pt x="468" y="797"/>
                </a:cubicBezTo>
                <a:moveTo>
                  <a:pt x="509" y="25"/>
                </a:moveTo>
                <a:cubicBezTo>
                  <a:pt x="509" y="25"/>
                  <a:pt x="509" y="24"/>
                  <a:pt x="509" y="24"/>
                </a:cubicBezTo>
                <a:cubicBezTo>
                  <a:pt x="509" y="24"/>
                  <a:pt x="509" y="24"/>
                  <a:pt x="508" y="24"/>
                </a:cubicBezTo>
                <a:cubicBezTo>
                  <a:pt x="508" y="24"/>
                  <a:pt x="508" y="24"/>
                  <a:pt x="508" y="24"/>
                </a:cubicBezTo>
                <a:cubicBezTo>
                  <a:pt x="508" y="24"/>
                  <a:pt x="508" y="25"/>
                  <a:pt x="509" y="25"/>
                </a:cubicBezTo>
                <a:moveTo>
                  <a:pt x="464" y="798"/>
                </a:moveTo>
                <a:cubicBezTo>
                  <a:pt x="464" y="797"/>
                  <a:pt x="464" y="797"/>
                  <a:pt x="464" y="797"/>
                </a:cubicBezTo>
                <a:cubicBezTo>
                  <a:pt x="464" y="797"/>
                  <a:pt x="464" y="797"/>
                  <a:pt x="464" y="797"/>
                </a:cubicBezTo>
                <a:cubicBezTo>
                  <a:pt x="464" y="797"/>
                  <a:pt x="464" y="798"/>
                  <a:pt x="464" y="798"/>
                </a:cubicBezTo>
                <a:cubicBezTo>
                  <a:pt x="464" y="798"/>
                  <a:pt x="464" y="798"/>
                  <a:pt x="464" y="798"/>
                </a:cubicBezTo>
                <a:moveTo>
                  <a:pt x="113" y="680"/>
                </a:moveTo>
                <a:cubicBezTo>
                  <a:pt x="113" y="680"/>
                  <a:pt x="113" y="680"/>
                  <a:pt x="113" y="680"/>
                </a:cubicBezTo>
                <a:cubicBezTo>
                  <a:pt x="113" y="680"/>
                  <a:pt x="113" y="680"/>
                  <a:pt x="113" y="679"/>
                </a:cubicBezTo>
                <a:cubicBezTo>
                  <a:pt x="113" y="679"/>
                  <a:pt x="113" y="680"/>
                  <a:pt x="112" y="680"/>
                </a:cubicBezTo>
                <a:cubicBezTo>
                  <a:pt x="113" y="680"/>
                  <a:pt x="113" y="680"/>
                  <a:pt x="113" y="680"/>
                </a:cubicBezTo>
                <a:moveTo>
                  <a:pt x="453" y="797"/>
                </a:moveTo>
                <a:cubicBezTo>
                  <a:pt x="453" y="797"/>
                  <a:pt x="453" y="797"/>
                  <a:pt x="453" y="797"/>
                </a:cubicBezTo>
                <a:cubicBezTo>
                  <a:pt x="452" y="797"/>
                  <a:pt x="452" y="797"/>
                  <a:pt x="452" y="798"/>
                </a:cubicBezTo>
                <a:cubicBezTo>
                  <a:pt x="452" y="798"/>
                  <a:pt x="452" y="798"/>
                  <a:pt x="453" y="798"/>
                </a:cubicBezTo>
                <a:cubicBezTo>
                  <a:pt x="453" y="798"/>
                  <a:pt x="453" y="797"/>
                  <a:pt x="453" y="797"/>
                </a:cubicBezTo>
                <a:moveTo>
                  <a:pt x="295" y="19"/>
                </a:moveTo>
                <a:cubicBezTo>
                  <a:pt x="295" y="19"/>
                  <a:pt x="295" y="19"/>
                  <a:pt x="296" y="19"/>
                </a:cubicBezTo>
                <a:cubicBezTo>
                  <a:pt x="295" y="19"/>
                  <a:pt x="295" y="18"/>
                  <a:pt x="295" y="18"/>
                </a:cubicBezTo>
                <a:cubicBezTo>
                  <a:pt x="295" y="18"/>
                  <a:pt x="295" y="19"/>
                  <a:pt x="295" y="19"/>
                </a:cubicBezTo>
                <a:cubicBezTo>
                  <a:pt x="295" y="19"/>
                  <a:pt x="295" y="19"/>
                  <a:pt x="295" y="19"/>
                </a:cubicBezTo>
                <a:moveTo>
                  <a:pt x="780" y="262"/>
                </a:moveTo>
                <a:cubicBezTo>
                  <a:pt x="780" y="262"/>
                  <a:pt x="781" y="262"/>
                  <a:pt x="781" y="262"/>
                </a:cubicBezTo>
                <a:cubicBezTo>
                  <a:pt x="781" y="262"/>
                  <a:pt x="781" y="262"/>
                  <a:pt x="781" y="261"/>
                </a:cubicBezTo>
                <a:cubicBezTo>
                  <a:pt x="781" y="261"/>
                  <a:pt x="781" y="261"/>
                  <a:pt x="781" y="261"/>
                </a:cubicBezTo>
                <a:cubicBezTo>
                  <a:pt x="781" y="261"/>
                  <a:pt x="780" y="261"/>
                  <a:pt x="780" y="262"/>
                </a:cubicBezTo>
                <a:moveTo>
                  <a:pt x="780" y="266"/>
                </a:moveTo>
                <a:cubicBezTo>
                  <a:pt x="780" y="266"/>
                  <a:pt x="780" y="266"/>
                  <a:pt x="780" y="266"/>
                </a:cubicBezTo>
                <a:cubicBezTo>
                  <a:pt x="780" y="266"/>
                  <a:pt x="779" y="266"/>
                  <a:pt x="779" y="266"/>
                </a:cubicBezTo>
                <a:cubicBezTo>
                  <a:pt x="779" y="266"/>
                  <a:pt x="780" y="266"/>
                  <a:pt x="780" y="267"/>
                </a:cubicBezTo>
                <a:cubicBezTo>
                  <a:pt x="780" y="267"/>
                  <a:pt x="780" y="266"/>
                  <a:pt x="780" y="266"/>
                </a:cubicBezTo>
                <a:moveTo>
                  <a:pt x="781" y="277"/>
                </a:moveTo>
                <a:cubicBezTo>
                  <a:pt x="781" y="276"/>
                  <a:pt x="781" y="276"/>
                  <a:pt x="781" y="276"/>
                </a:cubicBezTo>
                <a:cubicBezTo>
                  <a:pt x="781" y="276"/>
                  <a:pt x="780" y="277"/>
                  <a:pt x="780" y="277"/>
                </a:cubicBezTo>
                <a:cubicBezTo>
                  <a:pt x="780" y="277"/>
                  <a:pt x="781" y="277"/>
                  <a:pt x="781" y="277"/>
                </a:cubicBezTo>
                <a:cubicBezTo>
                  <a:pt x="781" y="277"/>
                  <a:pt x="781" y="277"/>
                  <a:pt x="781" y="277"/>
                </a:cubicBezTo>
                <a:moveTo>
                  <a:pt x="771" y="246"/>
                </a:moveTo>
                <a:cubicBezTo>
                  <a:pt x="771" y="246"/>
                  <a:pt x="772" y="245"/>
                  <a:pt x="772" y="245"/>
                </a:cubicBezTo>
                <a:cubicBezTo>
                  <a:pt x="771" y="245"/>
                  <a:pt x="771" y="245"/>
                  <a:pt x="771" y="245"/>
                </a:cubicBezTo>
                <a:cubicBezTo>
                  <a:pt x="771" y="245"/>
                  <a:pt x="771" y="245"/>
                  <a:pt x="771" y="245"/>
                </a:cubicBezTo>
                <a:cubicBezTo>
                  <a:pt x="771" y="245"/>
                  <a:pt x="771" y="246"/>
                  <a:pt x="771" y="246"/>
                </a:cubicBezTo>
                <a:moveTo>
                  <a:pt x="778" y="252"/>
                </a:moveTo>
                <a:cubicBezTo>
                  <a:pt x="779" y="252"/>
                  <a:pt x="779" y="252"/>
                  <a:pt x="779" y="252"/>
                </a:cubicBezTo>
                <a:cubicBezTo>
                  <a:pt x="779" y="252"/>
                  <a:pt x="779" y="252"/>
                  <a:pt x="779" y="252"/>
                </a:cubicBezTo>
                <a:cubicBezTo>
                  <a:pt x="779" y="252"/>
                  <a:pt x="779" y="252"/>
                  <a:pt x="779" y="252"/>
                </a:cubicBezTo>
                <a:cubicBezTo>
                  <a:pt x="779" y="252"/>
                  <a:pt x="779" y="252"/>
                  <a:pt x="778" y="252"/>
                </a:cubicBezTo>
                <a:moveTo>
                  <a:pt x="34" y="255"/>
                </a:moveTo>
                <a:cubicBezTo>
                  <a:pt x="34" y="255"/>
                  <a:pt x="35" y="255"/>
                  <a:pt x="35" y="255"/>
                </a:cubicBezTo>
                <a:cubicBezTo>
                  <a:pt x="34" y="255"/>
                  <a:pt x="34" y="255"/>
                  <a:pt x="34" y="255"/>
                </a:cubicBezTo>
                <a:cubicBezTo>
                  <a:pt x="34" y="255"/>
                  <a:pt x="34" y="255"/>
                  <a:pt x="34" y="255"/>
                </a:cubicBezTo>
                <a:cubicBezTo>
                  <a:pt x="34" y="255"/>
                  <a:pt x="34" y="255"/>
                  <a:pt x="34" y="255"/>
                </a:cubicBezTo>
                <a:moveTo>
                  <a:pt x="779" y="258"/>
                </a:moveTo>
                <a:cubicBezTo>
                  <a:pt x="779" y="258"/>
                  <a:pt x="779" y="258"/>
                  <a:pt x="779" y="258"/>
                </a:cubicBezTo>
                <a:cubicBezTo>
                  <a:pt x="779" y="258"/>
                  <a:pt x="779" y="259"/>
                  <a:pt x="778" y="259"/>
                </a:cubicBezTo>
                <a:cubicBezTo>
                  <a:pt x="778" y="259"/>
                  <a:pt x="779" y="259"/>
                  <a:pt x="779" y="259"/>
                </a:cubicBezTo>
                <a:cubicBezTo>
                  <a:pt x="779" y="259"/>
                  <a:pt x="779" y="259"/>
                  <a:pt x="779" y="258"/>
                </a:cubicBezTo>
                <a:moveTo>
                  <a:pt x="35" y="260"/>
                </a:moveTo>
                <a:cubicBezTo>
                  <a:pt x="35" y="260"/>
                  <a:pt x="36" y="260"/>
                  <a:pt x="36" y="260"/>
                </a:cubicBezTo>
                <a:cubicBezTo>
                  <a:pt x="35" y="259"/>
                  <a:pt x="35" y="259"/>
                  <a:pt x="35" y="259"/>
                </a:cubicBezTo>
                <a:cubicBezTo>
                  <a:pt x="35" y="259"/>
                  <a:pt x="35" y="259"/>
                  <a:pt x="35" y="260"/>
                </a:cubicBezTo>
                <a:cubicBezTo>
                  <a:pt x="35" y="260"/>
                  <a:pt x="35" y="260"/>
                  <a:pt x="35" y="260"/>
                </a:cubicBezTo>
                <a:moveTo>
                  <a:pt x="24" y="307"/>
                </a:moveTo>
                <a:cubicBezTo>
                  <a:pt x="25" y="307"/>
                  <a:pt x="25" y="307"/>
                  <a:pt x="25" y="307"/>
                </a:cubicBezTo>
                <a:cubicBezTo>
                  <a:pt x="25" y="307"/>
                  <a:pt x="25" y="307"/>
                  <a:pt x="25" y="307"/>
                </a:cubicBezTo>
                <a:cubicBezTo>
                  <a:pt x="25" y="307"/>
                  <a:pt x="25" y="307"/>
                  <a:pt x="25" y="307"/>
                </a:cubicBezTo>
                <a:cubicBezTo>
                  <a:pt x="25" y="307"/>
                  <a:pt x="24" y="307"/>
                  <a:pt x="24" y="307"/>
                </a:cubicBezTo>
                <a:moveTo>
                  <a:pt x="811" y="341"/>
                </a:moveTo>
                <a:cubicBezTo>
                  <a:pt x="810" y="341"/>
                  <a:pt x="810" y="341"/>
                  <a:pt x="810" y="341"/>
                </a:cubicBezTo>
                <a:cubicBezTo>
                  <a:pt x="810" y="341"/>
                  <a:pt x="810" y="341"/>
                  <a:pt x="810" y="341"/>
                </a:cubicBezTo>
                <a:cubicBezTo>
                  <a:pt x="810" y="341"/>
                  <a:pt x="810" y="341"/>
                  <a:pt x="810" y="341"/>
                </a:cubicBezTo>
                <a:cubicBezTo>
                  <a:pt x="810" y="341"/>
                  <a:pt x="810" y="341"/>
                  <a:pt x="811" y="341"/>
                </a:cubicBezTo>
                <a:moveTo>
                  <a:pt x="84" y="164"/>
                </a:moveTo>
                <a:cubicBezTo>
                  <a:pt x="83" y="164"/>
                  <a:pt x="83" y="165"/>
                  <a:pt x="83" y="165"/>
                </a:cubicBezTo>
                <a:cubicBezTo>
                  <a:pt x="83" y="165"/>
                  <a:pt x="83" y="165"/>
                  <a:pt x="83" y="165"/>
                </a:cubicBezTo>
                <a:cubicBezTo>
                  <a:pt x="84" y="165"/>
                  <a:pt x="84" y="165"/>
                  <a:pt x="84" y="165"/>
                </a:cubicBezTo>
                <a:cubicBezTo>
                  <a:pt x="84" y="165"/>
                  <a:pt x="84" y="165"/>
                  <a:pt x="84" y="164"/>
                </a:cubicBezTo>
                <a:moveTo>
                  <a:pt x="81" y="166"/>
                </a:moveTo>
                <a:cubicBezTo>
                  <a:pt x="81" y="166"/>
                  <a:pt x="81" y="165"/>
                  <a:pt x="81" y="165"/>
                </a:cubicBezTo>
                <a:cubicBezTo>
                  <a:pt x="81" y="165"/>
                  <a:pt x="80" y="166"/>
                  <a:pt x="80" y="166"/>
                </a:cubicBezTo>
                <a:cubicBezTo>
                  <a:pt x="80" y="166"/>
                  <a:pt x="80" y="166"/>
                  <a:pt x="81" y="166"/>
                </a:cubicBezTo>
                <a:cubicBezTo>
                  <a:pt x="81" y="166"/>
                  <a:pt x="81" y="166"/>
                  <a:pt x="81" y="166"/>
                </a:cubicBezTo>
                <a:moveTo>
                  <a:pt x="762" y="209"/>
                </a:moveTo>
                <a:cubicBezTo>
                  <a:pt x="761" y="209"/>
                  <a:pt x="761" y="209"/>
                  <a:pt x="761" y="209"/>
                </a:cubicBezTo>
                <a:cubicBezTo>
                  <a:pt x="761" y="209"/>
                  <a:pt x="762" y="210"/>
                  <a:pt x="762" y="210"/>
                </a:cubicBezTo>
                <a:cubicBezTo>
                  <a:pt x="762" y="210"/>
                  <a:pt x="762" y="209"/>
                  <a:pt x="762" y="209"/>
                </a:cubicBezTo>
                <a:cubicBezTo>
                  <a:pt x="762" y="209"/>
                  <a:pt x="762" y="209"/>
                  <a:pt x="762" y="209"/>
                </a:cubicBezTo>
                <a:moveTo>
                  <a:pt x="766" y="212"/>
                </a:moveTo>
                <a:cubicBezTo>
                  <a:pt x="766" y="211"/>
                  <a:pt x="766" y="211"/>
                  <a:pt x="766" y="211"/>
                </a:cubicBezTo>
                <a:cubicBezTo>
                  <a:pt x="766" y="211"/>
                  <a:pt x="766" y="211"/>
                  <a:pt x="765" y="211"/>
                </a:cubicBezTo>
                <a:cubicBezTo>
                  <a:pt x="765" y="211"/>
                  <a:pt x="765" y="211"/>
                  <a:pt x="765" y="211"/>
                </a:cubicBezTo>
                <a:cubicBezTo>
                  <a:pt x="765" y="211"/>
                  <a:pt x="765" y="211"/>
                  <a:pt x="766" y="212"/>
                </a:cubicBezTo>
                <a:moveTo>
                  <a:pt x="85" y="177"/>
                </a:moveTo>
                <a:cubicBezTo>
                  <a:pt x="84" y="177"/>
                  <a:pt x="84" y="177"/>
                  <a:pt x="84" y="177"/>
                </a:cubicBezTo>
                <a:cubicBezTo>
                  <a:pt x="84" y="177"/>
                  <a:pt x="84" y="177"/>
                  <a:pt x="84" y="177"/>
                </a:cubicBezTo>
                <a:cubicBezTo>
                  <a:pt x="84" y="177"/>
                  <a:pt x="84" y="177"/>
                  <a:pt x="84" y="178"/>
                </a:cubicBezTo>
                <a:cubicBezTo>
                  <a:pt x="85" y="177"/>
                  <a:pt x="85" y="177"/>
                  <a:pt x="85" y="177"/>
                </a:cubicBezTo>
                <a:moveTo>
                  <a:pt x="63" y="192"/>
                </a:moveTo>
                <a:cubicBezTo>
                  <a:pt x="63" y="192"/>
                  <a:pt x="62" y="192"/>
                  <a:pt x="62" y="192"/>
                </a:cubicBezTo>
                <a:cubicBezTo>
                  <a:pt x="62" y="192"/>
                  <a:pt x="62" y="193"/>
                  <a:pt x="63" y="193"/>
                </a:cubicBezTo>
                <a:cubicBezTo>
                  <a:pt x="63" y="192"/>
                  <a:pt x="63" y="192"/>
                  <a:pt x="63" y="192"/>
                </a:cubicBezTo>
                <a:cubicBezTo>
                  <a:pt x="63" y="192"/>
                  <a:pt x="63" y="192"/>
                  <a:pt x="63" y="192"/>
                </a:cubicBezTo>
                <a:moveTo>
                  <a:pt x="56" y="202"/>
                </a:moveTo>
                <a:cubicBezTo>
                  <a:pt x="56" y="201"/>
                  <a:pt x="56" y="201"/>
                  <a:pt x="56" y="201"/>
                </a:cubicBezTo>
                <a:cubicBezTo>
                  <a:pt x="56" y="201"/>
                  <a:pt x="56" y="202"/>
                  <a:pt x="56" y="202"/>
                </a:cubicBezTo>
                <a:cubicBezTo>
                  <a:pt x="56" y="202"/>
                  <a:pt x="56" y="202"/>
                  <a:pt x="56" y="202"/>
                </a:cubicBezTo>
                <a:cubicBezTo>
                  <a:pt x="56" y="202"/>
                  <a:pt x="56" y="202"/>
                  <a:pt x="56" y="202"/>
                </a:cubicBezTo>
                <a:moveTo>
                  <a:pt x="63" y="201"/>
                </a:moveTo>
                <a:cubicBezTo>
                  <a:pt x="63" y="201"/>
                  <a:pt x="62" y="202"/>
                  <a:pt x="62" y="202"/>
                </a:cubicBezTo>
                <a:cubicBezTo>
                  <a:pt x="62" y="202"/>
                  <a:pt x="62" y="202"/>
                  <a:pt x="63" y="202"/>
                </a:cubicBezTo>
                <a:cubicBezTo>
                  <a:pt x="63" y="202"/>
                  <a:pt x="63" y="202"/>
                  <a:pt x="63" y="202"/>
                </a:cubicBezTo>
                <a:cubicBezTo>
                  <a:pt x="63" y="202"/>
                  <a:pt x="63" y="202"/>
                  <a:pt x="63" y="201"/>
                </a:cubicBezTo>
                <a:moveTo>
                  <a:pt x="54" y="203"/>
                </a:moveTo>
                <a:cubicBezTo>
                  <a:pt x="54" y="203"/>
                  <a:pt x="54" y="203"/>
                  <a:pt x="54" y="203"/>
                </a:cubicBezTo>
                <a:cubicBezTo>
                  <a:pt x="54" y="203"/>
                  <a:pt x="54" y="204"/>
                  <a:pt x="54" y="204"/>
                </a:cubicBezTo>
                <a:cubicBezTo>
                  <a:pt x="54" y="204"/>
                  <a:pt x="54" y="204"/>
                  <a:pt x="54" y="204"/>
                </a:cubicBezTo>
                <a:cubicBezTo>
                  <a:pt x="54" y="204"/>
                  <a:pt x="54" y="204"/>
                  <a:pt x="54" y="203"/>
                </a:cubicBezTo>
                <a:moveTo>
                  <a:pt x="8" y="461"/>
                </a:moveTo>
                <a:cubicBezTo>
                  <a:pt x="8" y="461"/>
                  <a:pt x="8" y="461"/>
                  <a:pt x="8" y="461"/>
                </a:cubicBezTo>
                <a:cubicBezTo>
                  <a:pt x="8" y="461"/>
                  <a:pt x="8" y="460"/>
                  <a:pt x="8" y="460"/>
                </a:cubicBezTo>
                <a:cubicBezTo>
                  <a:pt x="8" y="460"/>
                  <a:pt x="7" y="461"/>
                  <a:pt x="7" y="461"/>
                </a:cubicBezTo>
                <a:cubicBezTo>
                  <a:pt x="7" y="461"/>
                  <a:pt x="7" y="461"/>
                  <a:pt x="8" y="461"/>
                </a:cubicBezTo>
                <a:moveTo>
                  <a:pt x="812" y="426"/>
                </a:moveTo>
                <a:cubicBezTo>
                  <a:pt x="812" y="426"/>
                  <a:pt x="812" y="425"/>
                  <a:pt x="812" y="425"/>
                </a:cubicBezTo>
                <a:cubicBezTo>
                  <a:pt x="812" y="425"/>
                  <a:pt x="812" y="425"/>
                  <a:pt x="812" y="425"/>
                </a:cubicBezTo>
                <a:cubicBezTo>
                  <a:pt x="812" y="426"/>
                  <a:pt x="812" y="426"/>
                  <a:pt x="812" y="426"/>
                </a:cubicBezTo>
                <a:cubicBezTo>
                  <a:pt x="812" y="426"/>
                  <a:pt x="812" y="426"/>
                  <a:pt x="812" y="426"/>
                </a:cubicBezTo>
                <a:moveTo>
                  <a:pt x="4" y="427"/>
                </a:moveTo>
                <a:cubicBezTo>
                  <a:pt x="4" y="427"/>
                  <a:pt x="4" y="427"/>
                  <a:pt x="4" y="427"/>
                </a:cubicBezTo>
                <a:cubicBezTo>
                  <a:pt x="4" y="427"/>
                  <a:pt x="4" y="427"/>
                  <a:pt x="3" y="427"/>
                </a:cubicBezTo>
                <a:cubicBezTo>
                  <a:pt x="3" y="428"/>
                  <a:pt x="4" y="428"/>
                  <a:pt x="4" y="428"/>
                </a:cubicBezTo>
                <a:cubicBezTo>
                  <a:pt x="4" y="428"/>
                  <a:pt x="4" y="428"/>
                  <a:pt x="4" y="427"/>
                </a:cubicBezTo>
                <a:moveTo>
                  <a:pt x="13" y="440"/>
                </a:moveTo>
                <a:cubicBezTo>
                  <a:pt x="13" y="440"/>
                  <a:pt x="13" y="439"/>
                  <a:pt x="13" y="439"/>
                </a:cubicBezTo>
                <a:cubicBezTo>
                  <a:pt x="12" y="440"/>
                  <a:pt x="12" y="440"/>
                  <a:pt x="12" y="440"/>
                </a:cubicBezTo>
                <a:cubicBezTo>
                  <a:pt x="12" y="440"/>
                  <a:pt x="12" y="440"/>
                  <a:pt x="12" y="440"/>
                </a:cubicBezTo>
                <a:cubicBezTo>
                  <a:pt x="12" y="440"/>
                  <a:pt x="13" y="440"/>
                  <a:pt x="13" y="440"/>
                </a:cubicBezTo>
                <a:moveTo>
                  <a:pt x="22" y="494"/>
                </a:moveTo>
                <a:cubicBezTo>
                  <a:pt x="22" y="494"/>
                  <a:pt x="22" y="494"/>
                  <a:pt x="22" y="494"/>
                </a:cubicBezTo>
                <a:cubicBezTo>
                  <a:pt x="22" y="494"/>
                  <a:pt x="22" y="494"/>
                  <a:pt x="22" y="494"/>
                </a:cubicBezTo>
                <a:cubicBezTo>
                  <a:pt x="22" y="494"/>
                  <a:pt x="22" y="493"/>
                  <a:pt x="22" y="493"/>
                </a:cubicBezTo>
                <a:cubicBezTo>
                  <a:pt x="22" y="494"/>
                  <a:pt x="22" y="494"/>
                  <a:pt x="22" y="494"/>
                </a:cubicBezTo>
                <a:moveTo>
                  <a:pt x="23" y="497"/>
                </a:moveTo>
                <a:cubicBezTo>
                  <a:pt x="23" y="497"/>
                  <a:pt x="23" y="497"/>
                  <a:pt x="23" y="497"/>
                </a:cubicBezTo>
                <a:cubicBezTo>
                  <a:pt x="23" y="497"/>
                  <a:pt x="23" y="496"/>
                  <a:pt x="23" y="496"/>
                </a:cubicBezTo>
                <a:cubicBezTo>
                  <a:pt x="23" y="496"/>
                  <a:pt x="23" y="497"/>
                  <a:pt x="22" y="497"/>
                </a:cubicBezTo>
                <a:cubicBezTo>
                  <a:pt x="22" y="497"/>
                  <a:pt x="23" y="497"/>
                  <a:pt x="23" y="497"/>
                </a:cubicBezTo>
                <a:moveTo>
                  <a:pt x="16" y="377"/>
                </a:moveTo>
                <a:cubicBezTo>
                  <a:pt x="15" y="377"/>
                  <a:pt x="15" y="377"/>
                  <a:pt x="15" y="377"/>
                </a:cubicBezTo>
                <a:cubicBezTo>
                  <a:pt x="15" y="377"/>
                  <a:pt x="15" y="377"/>
                  <a:pt x="15" y="377"/>
                </a:cubicBezTo>
                <a:cubicBezTo>
                  <a:pt x="15" y="377"/>
                  <a:pt x="15" y="377"/>
                  <a:pt x="15" y="378"/>
                </a:cubicBezTo>
                <a:cubicBezTo>
                  <a:pt x="15" y="378"/>
                  <a:pt x="15" y="377"/>
                  <a:pt x="16" y="377"/>
                </a:cubicBezTo>
                <a:moveTo>
                  <a:pt x="647" y="80"/>
                </a:moveTo>
                <a:cubicBezTo>
                  <a:pt x="647" y="80"/>
                  <a:pt x="647" y="80"/>
                  <a:pt x="647" y="80"/>
                </a:cubicBezTo>
                <a:cubicBezTo>
                  <a:pt x="647" y="80"/>
                  <a:pt x="647" y="80"/>
                  <a:pt x="646" y="80"/>
                </a:cubicBezTo>
                <a:cubicBezTo>
                  <a:pt x="647" y="80"/>
                  <a:pt x="647" y="81"/>
                  <a:pt x="647" y="81"/>
                </a:cubicBezTo>
                <a:cubicBezTo>
                  <a:pt x="647" y="81"/>
                  <a:pt x="647" y="80"/>
                  <a:pt x="647" y="80"/>
                </a:cubicBezTo>
                <a:moveTo>
                  <a:pt x="811" y="365"/>
                </a:moveTo>
                <a:cubicBezTo>
                  <a:pt x="811" y="366"/>
                  <a:pt x="811" y="366"/>
                  <a:pt x="811" y="366"/>
                </a:cubicBezTo>
                <a:cubicBezTo>
                  <a:pt x="811" y="366"/>
                  <a:pt x="811" y="366"/>
                  <a:pt x="811" y="366"/>
                </a:cubicBezTo>
                <a:cubicBezTo>
                  <a:pt x="811" y="366"/>
                  <a:pt x="811" y="366"/>
                  <a:pt x="812" y="366"/>
                </a:cubicBezTo>
                <a:cubicBezTo>
                  <a:pt x="811" y="366"/>
                  <a:pt x="811" y="366"/>
                  <a:pt x="811" y="365"/>
                </a:cubicBezTo>
                <a:moveTo>
                  <a:pt x="643" y="82"/>
                </a:moveTo>
                <a:cubicBezTo>
                  <a:pt x="643" y="82"/>
                  <a:pt x="643" y="82"/>
                  <a:pt x="643" y="82"/>
                </a:cubicBezTo>
                <a:cubicBezTo>
                  <a:pt x="643" y="82"/>
                  <a:pt x="643" y="82"/>
                  <a:pt x="643" y="82"/>
                </a:cubicBezTo>
                <a:cubicBezTo>
                  <a:pt x="643" y="83"/>
                  <a:pt x="644" y="82"/>
                  <a:pt x="644" y="82"/>
                </a:cubicBezTo>
                <a:cubicBezTo>
                  <a:pt x="643" y="82"/>
                  <a:pt x="643" y="82"/>
                  <a:pt x="643" y="82"/>
                </a:cubicBezTo>
                <a:moveTo>
                  <a:pt x="13" y="422"/>
                </a:moveTo>
                <a:cubicBezTo>
                  <a:pt x="13" y="422"/>
                  <a:pt x="13" y="423"/>
                  <a:pt x="13" y="423"/>
                </a:cubicBezTo>
                <a:cubicBezTo>
                  <a:pt x="13" y="423"/>
                  <a:pt x="13" y="423"/>
                  <a:pt x="13" y="423"/>
                </a:cubicBezTo>
                <a:cubicBezTo>
                  <a:pt x="13" y="423"/>
                  <a:pt x="14" y="423"/>
                  <a:pt x="14" y="423"/>
                </a:cubicBezTo>
                <a:cubicBezTo>
                  <a:pt x="14" y="423"/>
                  <a:pt x="14" y="423"/>
                  <a:pt x="13" y="422"/>
                </a:cubicBezTo>
                <a:moveTo>
                  <a:pt x="622" y="74"/>
                </a:moveTo>
                <a:cubicBezTo>
                  <a:pt x="622" y="74"/>
                  <a:pt x="622" y="74"/>
                  <a:pt x="622" y="75"/>
                </a:cubicBezTo>
                <a:cubicBezTo>
                  <a:pt x="622" y="75"/>
                  <a:pt x="622" y="75"/>
                  <a:pt x="622" y="75"/>
                </a:cubicBezTo>
                <a:cubicBezTo>
                  <a:pt x="622" y="75"/>
                  <a:pt x="623" y="75"/>
                  <a:pt x="623" y="75"/>
                </a:cubicBezTo>
                <a:cubicBezTo>
                  <a:pt x="623" y="75"/>
                  <a:pt x="623" y="74"/>
                  <a:pt x="622" y="74"/>
                </a:cubicBezTo>
                <a:moveTo>
                  <a:pt x="14" y="392"/>
                </a:moveTo>
                <a:cubicBezTo>
                  <a:pt x="14" y="392"/>
                  <a:pt x="14" y="392"/>
                  <a:pt x="14" y="392"/>
                </a:cubicBezTo>
                <a:cubicBezTo>
                  <a:pt x="13" y="392"/>
                  <a:pt x="13" y="392"/>
                  <a:pt x="13" y="392"/>
                </a:cubicBezTo>
                <a:cubicBezTo>
                  <a:pt x="13" y="392"/>
                  <a:pt x="13" y="393"/>
                  <a:pt x="13" y="393"/>
                </a:cubicBezTo>
                <a:cubicBezTo>
                  <a:pt x="13" y="393"/>
                  <a:pt x="14" y="392"/>
                  <a:pt x="14" y="392"/>
                </a:cubicBezTo>
                <a:moveTo>
                  <a:pt x="814" y="397"/>
                </a:moveTo>
                <a:cubicBezTo>
                  <a:pt x="814" y="397"/>
                  <a:pt x="814" y="397"/>
                  <a:pt x="814" y="398"/>
                </a:cubicBezTo>
                <a:cubicBezTo>
                  <a:pt x="814" y="397"/>
                  <a:pt x="814" y="397"/>
                  <a:pt x="814" y="397"/>
                </a:cubicBezTo>
                <a:cubicBezTo>
                  <a:pt x="814" y="397"/>
                  <a:pt x="814" y="397"/>
                  <a:pt x="814" y="397"/>
                </a:cubicBezTo>
                <a:cubicBezTo>
                  <a:pt x="814" y="397"/>
                  <a:pt x="814" y="397"/>
                  <a:pt x="814" y="397"/>
                </a:cubicBezTo>
                <a:moveTo>
                  <a:pt x="13" y="403"/>
                </a:moveTo>
                <a:cubicBezTo>
                  <a:pt x="13" y="403"/>
                  <a:pt x="13" y="403"/>
                  <a:pt x="12" y="402"/>
                </a:cubicBezTo>
                <a:cubicBezTo>
                  <a:pt x="12" y="402"/>
                  <a:pt x="12" y="403"/>
                  <a:pt x="12" y="403"/>
                </a:cubicBezTo>
                <a:cubicBezTo>
                  <a:pt x="12" y="403"/>
                  <a:pt x="12" y="403"/>
                  <a:pt x="12" y="403"/>
                </a:cubicBezTo>
                <a:cubicBezTo>
                  <a:pt x="12" y="403"/>
                  <a:pt x="13" y="403"/>
                  <a:pt x="13" y="403"/>
                </a:cubicBezTo>
                <a:moveTo>
                  <a:pt x="606" y="540"/>
                </a:moveTo>
                <a:cubicBezTo>
                  <a:pt x="607" y="540"/>
                  <a:pt x="607" y="541"/>
                  <a:pt x="607" y="542"/>
                </a:cubicBezTo>
                <a:cubicBezTo>
                  <a:pt x="608" y="542"/>
                  <a:pt x="608" y="543"/>
                  <a:pt x="607" y="544"/>
                </a:cubicBezTo>
                <a:cubicBezTo>
                  <a:pt x="607" y="544"/>
                  <a:pt x="607" y="545"/>
                  <a:pt x="606" y="545"/>
                </a:cubicBezTo>
                <a:cubicBezTo>
                  <a:pt x="606" y="545"/>
                  <a:pt x="607" y="545"/>
                  <a:pt x="607" y="545"/>
                </a:cubicBezTo>
                <a:cubicBezTo>
                  <a:pt x="607" y="545"/>
                  <a:pt x="607" y="544"/>
                  <a:pt x="607" y="544"/>
                </a:cubicBezTo>
                <a:cubicBezTo>
                  <a:pt x="606" y="544"/>
                  <a:pt x="606" y="543"/>
                  <a:pt x="606" y="544"/>
                </a:cubicBezTo>
                <a:cubicBezTo>
                  <a:pt x="606" y="544"/>
                  <a:pt x="606" y="544"/>
                  <a:pt x="606" y="545"/>
                </a:cubicBezTo>
                <a:cubicBezTo>
                  <a:pt x="607" y="545"/>
                  <a:pt x="607" y="545"/>
                  <a:pt x="607" y="545"/>
                </a:cubicBezTo>
                <a:cubicBezTo>
                  <a:pt x="607" y="546"/>
                  <a:pt x="607" y="546"/>
                  <a:pt x="606" y="546"/>
                </a:cubicBezTo>
                <a:cubicBezTo>
                  <a:pt x="606" y="547"/>
                  <a:pt x="605" y="547"/>
                  <a:pt x="605" y="546"/>
                </a:cubicBezTo>
                <a:cubicBezTo>
                  <a:pt x="605" y="546"/>
                  <a:pt x="604" y="546"/>
                  <a:pt x="604" y="545"/>
                </a:cubicBezTo>
                <a:cubicBezTo>
                  <a:pt x="604" y="547"/>
                  <a:pt x="604" y="548"/>
                  <a:pt x="603" y="548"/>
                </a:cubicBezTo>
                <a:cubicBezTo>
                  <a:pt x="603" y="549"/>
                  <a:pt x="603" y="550"/>
                  <a:pt x="602" y="550"/>
                </a:cubicBezTo>
                <a:cubicBezTo>
                  <a:pt x="600" y="550"/>
                  <a:pt x="601" y="552"/>
                  <a:pt x="600" y="552"/>
                </a:cubicBezTo>
                <a:cubicBezTo>
                  <a:pt x="598" y="554"/>
                  <a:pt x="598" y="556"/>
                  <a:pt x="596" y="558"/>
                </a:cubicBezTo>
                <a:cubicBezTo>
                  <a:pt x="596" y="558"/>
                  <a:pt x="597" y="559"/>
                  <a:pt x="597" y="559"/>
                </a:cubicBezTo>
                <a:cubicBezTo>
                  <a:pt x="596" y="560"/>
                  <a:pt x="596" y="561"/>
                  <a:pt x="594" y="562"/>
                </a:cubicBezTo>
                <a:cubicBezTo>
                  <a:pt x="593" y="562"/>
                  <a:pt x="593" y="562"/>
                  <a:pt x="593" y="563"/>
                </a:cubicBezTo>
                <a:cubicBezTo>
                  <a:pt x="592" y="564"/>
                  <a:pt x="592" y="565"/>
                  <a:pt x="590" y="566"/>
                </a:cubicBezTo>
                <a:cubicBezTo>
                  <a:pt x="589" y="567"/>
                  <a:pt x="588" y="567"/>
                  <a:pt x="587" y="569"/>
                </a:cubicBezTo>
                <a:cubicBezTo>
                  <a:pt x="586" y="569"/>
                  <a:pt x="585" y="570"/>
                  <a:pt x="585" y="571"/>
                </a:cubicBezTo>
                <a:cubicBezTo>
                  <a:pt x="585" y="572"/>
                  <a:pt x="584" y="572"/>
                  <a:pt x="584" y="572"/>
                </a:cubicBezTo>
                <a:cubicBezTo>
                  <a:pt x="583" y="574"/>
                  <a:pt x="581" y="576"/>
                  <a:pt x="579" y="577"/>
                </a:cubicBezTo>
                <a:cubicBezTo>
                  <a:pt x="579" y="580"/>
                  <a:pt x="577" y="581"/>
                  <a:pt x="575" y="582"/>
                </a:cubicBezTo>
                <a:cubicBezTo>
                  <a:pt x="574" y="583"/>
                  <a:pt x="574" y="584"/>
                  <a:pt x="572" y="584"/>
                </a:cubicBezTo>
                <a:cubicBezTo>
                  <a:pt x="571" y="585"/>
                  <a:pt x="572" y="587"/>
                  <a:pt x="570" y="587"/>
                </a:cubicBezTo>
                <a:cubicBezTo>
                  <a:pt x="570" y="587"/>
                  <a:pt x="569" y="588"/>
                  <a:pt x="568" y="588"/>
                </a:cubicBezTo>
                <a:cubicBezTo>
                  <a:pt x="567" y="589"/>
                  <a:pt x="567" y="590"/>
                  <a:pt x="566" y="591"/>
                </a:cubicBezTo>
                <a:cubicBezTo>
                  <a:pt x="567" y="591"/>
                  <a:pt x="567" y="591"/>
                  <a:pt x="568" y="592"/>
                </a:cubicBezTo>
                <a:cubicBezTo>
                  <a:pt x="567" y="592"/>
                  <a:pt x="567" y="593"/>
                  <a:pt x="566" y="593"/>
                </a:cubicBezTo>
                <a:cubicBezTo>
                  <a:pt x="564" y="593"/>
                  <a:pt x="564" y="594"/>
                  <a:pt x="563" y="595"/>
                </a:cubicBezTo>
                <a:cubicBezTo>
                  <a:pt x="561" y="595"/>
                  <a:pt x="560" y="595"/>
                  <a:pt x="559" y="595"/>
                </a:cubicBezTo>
                <a:cubicBezTo>
                  <a:pt x="558" y="596"/>
                  <a:pt x="556" y="597"/>
                  <a:pt x="556" y="598"/>
                </a:cubicBezTo>
                <a:cubicBezTo>
                  <a:pt x="555" y="600"/>
                  <a:pt x="554" y="600"/>
                  <a:pt x="553" y="601"/>
                </a:cubicBezTo>
                <a:cubicBezTo>
                  <a:pt x="553" y="602"/>
                  <a:pt x="552" y="602"/>
                  <a:pt x="551" y="602"/>
                </a:cubicBezTo>
                <a:cubicBezTo>
                  <a:pt x="550" y="603"/>
                  <a:pt x="549" y="603"/>
                  <a:pt x="548" y="604"/>
                </a:cubicBezTo>
                <a:cubicBezTo>
                  <a:pt x="547" y="604"/>
                  <a:pt x="546" y="605"/>
                  <a:pt x="545" y="606"/>
                </a:cubicBezTo>
                <a:cubicBezTo>
                  <a:pt x="544" y="606"/>
                  <a:pt x="543" y="608"/>
                  <a:pt x="542" y="608"/>
                </a:cubicBezTo>
                <a:cubicBezTo>
                  <a:pt x="541" y="609"/>
                  <a:pt x="540" y="610"/>
                  <a:pt x="539" y="611"/>
                </a:cubicBezTo>
                <a:cubicBezTo>
                  <a:pt x="538" y="612"/>
                  <a:pt x="537" y="613"/>
                  <a:pt x="536" y="613"/>
                </a:cubicBezTo>
                <a:cubicBezTo>
                  <a:pt x="535" y="614"/>
                  <a:pt x="535" y="614"/>
                  <a:pt x="532" y="614"/>
                </a:cubicBezTo>
                <a:cubicBezTo>
                  <a:pt x="531" y="615"/>
                  <a:pt x="530" y="616"/>
                  <a:pt x="529" y="616"/>
                </a:cubicBezTo>
                <a:cubicBezTo>
                  <a:pt x="528" y="617"/>
                  <a:pt x="526" y="617"/>
                  <a:pt x="525" y="619"/>
                </a:cubicBezTo>
                <a:cubicBezTo>
                  <a:pt x="525" y="619"/>
                  <a:pt x="523" y="620"/>
                  <a:pt x="522" y="620"/>
                </a:cubicBezTo>
                <a:cubicBezTo>
                  <a:pt x="520" y="621"/>
                  <a:pt x="519" y="622"/>
                  <a:pt x="518" y="621"/>
                </a:cubicBezTo>
                <a:cubicBezTo>
                  <a:pt x="517" y="621"/>
                  <a:pt x="517" y="622"/>
                  <a:pt x="516" y="622"/>
                </a:cubicBezTo>
                <a:cubicBezTo>
                  <a:pt x="515" y="623"/>
                  <a:pt x="513" y="624"/>
                  <a:pt x="512" y="624"/>
                </a:cubicBezTo>
                <a:cubicBezTo>
                  <a:pt x="511" y="625"/>
                  <a:pt x="510" y="625"/>
                  <a:pt x="510" y="626"/>
                </a:cubicBezTo>
                <a:cubicBezTo>
                  <a:pt x="510" y="627"/>
                  <a:pt x="509" y="627"/>
                  <a:pt x="509" y="628"/>
                </a:cubicBezTo>
                <a:cubicBezTo>
                  <a:pt x="509" y="628"/>
                  <a:pt x="508" y="628"/>
                  <a:pt x="508" y="628"/>
                </a:cubicBezTo>
                <a:cubicBezTo>
                  <a:pt x="507" y="627"/>
                  <a:pt x="506" y="627"/>
                  <a:pt x="505" y="627"/>
                </a:cubicBezTo>
                <a:cubicBezTo>
                  <a:pt x="505" y="628"/>
                  <a:pt x="504" y="628"/>
                  <a:pt x="503" y="629"/>
                </a:cubicBezTo>
                <a:cubicBezTo>
                  <a:pt x="502" y="629"/>
                  <a:pt x="501" y="630"/>
                  <a:pt x="499" y="630"/>
                </a:cubicBezTo>
                <a:cubicBezTo>
                  <a:pt x="497" y="630"/>
                  <a:pt x="496" y="631"/>
                  <a:pt x="495" y="631"/>
                </a:cubicBezTo>
                <a:cubicBezTo>
                  <a:pt x="494" y="632"/>
                  <a:pt x="492" y="633"/>
                  <a:pt x="491" y="634"/>
                </a:cubicBezTo>
                <a:cubicBezTo>
                  <a:pt x="490" y="634"/>
                  <a:pt x="489" y="635"/>
                  <a:pt x="488" y="635"/>
                </a:cubicBezTo>
                <a:cubicBezTo>
                  <a:pt x="486" y="634"/>
                  <a:pt x="486" y="635"/>
                  <a:pt x="485" y="636"/>
                </a:cubicBezTo>
                <a:cubicBezTo>
                  <a:pt x="484" y="636"/>
                  <a:pt x="483" y="636"/>
                  <a:pt x="482" y="636"/>
                </a:cubicBezTo>
                <a:cubicBezTo>
                  <a:pt x="481" y="636"/>
                  <a:pt x="481" y="637"/>
                  <a:pt x="480" y="637"/>
                </a:cubicBezTo>
                <a:cubicBezTo>
                  <a:pt x="477" y="637"/>
                  <a:pt x="477" y="637"/>
                  <a:pt x="477" y="637"/>
                </a:cubicBezTo>
                <a:cubicBezTo>
                  <a:pt x="477" y="638"/>
                  <a:pt x="476" y="639"/>
                  <a:pt x="476" y="639"/>
                </a:cubicBezTo>
                <a:cubicBezTo>
                  <a:pt x="474" y="640"/>
                  <a:pt x="473" y="639"/>
                  <a:pt x="472" y="640"/>
                </a:cubicBezTo>
                <a:cubicBezTo>
                  <a:pt x="471" y="641"/>
                  <a:pt x="469" y="640"/>
                  <a:pt x="468" y="641"/>
                </a:cubicBezTo>
                <a:cubicBezTo>
                  <a:pt x="467" y="641"/>
                  <a:pt x="467" y="640"/>
                  <a:pt x="466" y="640"/>
                </a:cubicBezTo>
                <a:cubicBezTo>
                  <a:pt x="465" y="641"/>
                  <a:pt x="464" y="641"/>
                  <a:pt x="463" y="641"/>
                </a:cubicBezTo>
                <a:cubicBezTo>
                  <a:pt x="462" y="641"/>
                  <a:pt x="462" y="642"/>
                  <a:pt x="461" y="642"/>
                </a:cubicBezTo>
                <a:cubicBezTo>
                  <a:pt x="460" y="642"/>
                  <a:pt x="459" y="644"/>
                  <a:pt x="457" y="643"/>
                </a:cubicBezTo>
                <a:cubicBezTo>
                  <a:pt x="456" y="645"/>
                  <a:pt x="455" y="644"/>
                  <a:pt x="453" y="644"/>
                </a:cubicBezTo>
                <a:cubicBezTo>
                  <a:pt x="452" y="644"/>
                  <a:pt x="451" y="645"/>
                  <a:pt x="449" y="645"/>
                </a:cubicBezTo>
                <a:cubicBezTo>
                  <a:pt x="448" y="645"/>
                  <a:pt x="447" y="645"/>
                  <a:pt x="446" y="646"/>
                </a:cubicBezTo>
                <a:cubicBezTo>
                  <a:pt x="446" y="646"/>
                  <a:pt x="444" y="646"/>
                  <a:pt x="444" y="646"/>
                </a:cubicBezTo>
                <a:cubicBezTo>
                  <a:pt x="443" y="646"/>
                  <a:pt x="442" y="646"/>
                  <a:pt x="441" y="647"/>
                </a:cubicBezTo>
                <a:cubicBezTo>
                  <a:pt x="441" y="647"/>
                  <a:pt x="440" y="647"/>
                  <a:pt x="440" y="647"/>
                </a:cubicBezTo>
                <a:cubicBezTo>
                  <a:pt x="439" y="646"/>
                  <a:pt x="437" y="646"/>
                  <a:pt x="436" y="646"/>
                </a:cubicBezTo>
                <a:cubicBezTo>
                  <a:pt x="436" y="646"/>
                  <a:pt x="435" y="646"/>
                  <a:pt x="435" y="645"/>
                </a:cubicBezTo>
                <a:cubicBezTo>
                  <a:pt x="434" y="645"/>
                  <a:pt x="434" y="645"/>
                  <a:pt x="433" y="646"/>
                </a:cubicBezTo>
                <a:cubicBezTo>
                  <a:pt x="433" y="646"/>
                  <a:pt x="432" y="646"/>
                  <a:pt x="432" y="647"/>
                </a:cubicBezTo>
                <a:cubicBezTo>
                  <a:pt x="431" y="647"/>
                  <a:pt x="429" y="646"/>
                  <a:pt x="428" y="648"/>
                </a:cubicBezTo>
                <a:cubicBezTo>
                  <a:pt x="428" y="648"/>
                  <a:pt x="427" y="648"/>
                  <a:pt x="426" y="648"/>
                </a:cubicBezTo>
                <a:cubicBezTo>
                  <a:pt x="424" y="648"/>
                  <a:pt x="422" y="648"/>
                  <a:pt x="420" y="648"/>
                </a:cubicBezTo>
                <a:cubicBezTo>
                  <a:pt x="418" y="648"/>
                  <a:pt x="417" y="648"/>
                  <a:pt x="417" y="649"/>
                </a:cubicBezTo>
                <a:cubicBezTo>
                  <a:pt x="416" y="649"/>
                  <a:pt x="416" y="648"/>
                  <a:pt x="415" y="648"/>
                </a:cubicBezTo>
                <a:cubicBezTo>
                  <a:pt x="415" y="648"/>
                  <a:pt x="415" y="648"/>
                  <a:pt x="415" y="648"/>
                </a:cubicBezTo>
                <a:cubicBezTo>
                  <a:pt x="414" y="648"/>
                  <a:pt x="412" y="647"/>
                  <a:pt x="411" y="649"/>
                </a:cubicBezTo>
                <a:cubicBezTo>
                  <a:pt x="410" y="649"/>
                  <a:pt x="408" y="649"/>
                  <a:pt x="407" y="648"/>
                </a:cubicBezTo>
                <a:cubicBezTo>
                  <a:pt x="407" y="648"/>
                  <a:pt x="406" y="648"/>
                  <a:pt x="405" y="648"/>
                </a:cubicBezTo>
                <a:cubicBezTo>
                  <a:pt x="402" y="648"/>
                  <a:pt x="399" y="648"/>
                  <a:pt x="396" y="648"/>
                </a:cubicBezTo>
                <a:cubicBezTo>
                  <a:pt x="394" y="648"/>
                  <a:pt x="392" y="649"/>
                  <a:pt x="390" y="647"/>
                </a:cubicBezTo>
                <a:cubicBezTo>
                  <a:pt x="387" y="647"/>
                  <a:pt x="387" y="647"/>
                  <a:pt x="387" y="647"/>
                </a:cubicBezTo>
                <a:cubicBezTo>
                  <a:pt x="384" y="647"/>
                  <a:pt x="381" y="647"/>
                  <a:pt x="379" y="647"/>
                </a:cubicBezTo>
                <a:cubicBezTo>
                  <a:pt x="378" y="647"/>
                  <a:pt x="377" y="647"/>
                  <a:pt x="377" y="646"/>
                </a:cubicBezTo>
                <a:cubicBezTo>
                  <a:pt x="377" y="646"/>
                  <a:pt x="376" y="647"/>
                  <a:pt x="375" y="647"/>
                </a:cubicBezTo>
                <a:cubicBezTo>
                  <a:pt x="375" y="647"/>
                  <a:pt x="374" y="647"/>
                  <a:pt x="373" y="646"/>
                </a:cubicBezTo>
                <a:cubicBezTo>
                  <a:pt x="373" y="646"/>
                  <a:pt x="372" y="646"/>
                  <a:pt x="370" y="646"/>
                </a:cubicBezTo>
                <a:cubicBezTo>
                  <a:pt x="370" y="646"/>
                  <a:pt x="370" y="646"/>
                  <a:pt x="369" y="645"/>
                </a:cubicBezTo>
                <a:cubicBezTo>
                  <a:pt x="368" y="645"/>
                  <a:pt x="368" y="645"/>
                  <a:pt x="367" y="646"/>
                </a:cubicBezTo>
                <a:cubicBezTo>
                  <a:pt x="366" y="646"/>
                  <a:pt x="365" y="646"/>
                  <a:pt x="365" y="646"/>
                </a:cubicBezTo>
                <a:cubicBezTo>
                  <a:pt x="364" y="645"/>
                  <a:pt x="363" y="645"/>
                  <a:pt x="361" y="645"/>
                </a:cubicBezTo>
                <a:cubicBezTo>
                  <a:pt x="361" y="645"/>
                  <a:pt x="361" y="644"/>
                  <a:pt x="361" y="644"/>
                </a:cubicBezTo>
                <a:cubicBezTo>
                  <a:pt x="361" y="644"/>
                  <a:pt x="361" y="643"/>
                  <a:pt x="361" y="643"/>
                </a:cubicBezTo>
                <a:cubicBezTo>
                  <a:pt x="360" y="643"/>
                  <a:pt x="358" y="644"/>
                  <a:pt x="358" y="642"/>
                </a:cubicBezTo>
                <a:cubicBezTo>
                  <a:pt x="357" y="642"/>
                  <a:pt x="356" y="642"/>
                  <a:pt x="355" y="642"/>
                </a:cubicBezTo>
                <a:cubicBezTo>
                  <a:pt x="355" y="642"/>
                  <a:pt x="354" y="642"/>
                  <a:pt x="353" y="641"/>
                </a:cubicBezTo>
                <a:cubicBezTo>
                  <a:pt x="352" y="641"/>
                  <a:pt x="351" y="642"/>
                  <a:pt x="350" y="641"/>
                </a:cubicBezTo>
                <a:cubicBezTo>
                  <a:pt x="350" y="640"/>
                  <a:pt x="348" y="641"/>
                  <a:pt x="347" y="640"/>
                </a:cubicBezTo>
                <a:cubicBezTo>
                  <a:pt x="347" y="640"/>
                  <a:pt x="346" y="639"/>
                  <a:pt x="345" y="639"/>
                </a:cubicBezTo>
                <a:cubicBezTo>
                  <a:pt x="343" y="640"/>
                  <a:pt x="341" y="638"/>
                  <a:pt x="339" y="638"/>
                </a:cubicBezTo>
                <a:cubicBezTo>
                  <a:pt x="339" y="637"/>
                  <a:pt x="337" y="638"/>
                  <a:pt x="336" y="638"/>
                </a:cubicBezTo>
                <a:cubicBezTo>
                  <a:pt x="335" y="637"/>
                  <a:pt x="335" y="636"/>
                  <a:pt x="334" y="636"/>
                </a:cubicBezTo>
                <a:cubicBezTo>
                  <a:pt x="331" y="636"/>
                  <a:pt x="331" y="636"/>
                  <a:pt x="331" y="636"/>
                </a:cubicBezTo>
                <a:cubicBezTo>
                  <a:pt x="330" y="634"/>
                  <a:pt x="329" y="635"/>
                  <a:pt x="328" y="634"/>
                </a:cubicBezTo>
                <a:cubicBezTo>
                  <a:pt x="326" y="633"/>
                  <a:pt x="324" y="633"/>
                  <a:pt x="323" y="632"/>
                </a:cubicBezTo>
                <a:cubicBezTo>
                  <a:pt x="323" y="631"/>
                  <a:pt x="322" y="631"/>
                  <a:pt x="321" y="631"/>
                </a:cubicBezTo>
                <a:cubicBezTo>
                  <a:pt x="320" y="631"/>
                  <a:pt x="320" y="630"/>
                  <a:pt x="319" y="630"/>
                </a:cubicBezTo>
                <a:cubicBezTo>
                  <a:pt x="318" y="630"/>
                  <a:pt x="317" y="629"/>
                  <a:pt x="316" y="629"/>
                </a:cubicBezTo>
                <a:cubicBezTo>
                  <a:pt x="316" y="628"/>
                  <a:pt x="316" y="628"/>
                  <a:pt x="316" y="628"/>
                </a:cubicBezTo>
                <a:cubicBezTo>
                  <a:pt x="315" y="628"/>
                  <a:pt x="314" y="627"/>
                  <a:pt x="313" y="627"/>
                </a:cubicBezTo>
                <a:cubicBezTo>
                  <a:pt x="312" y="627"/>
                  <a:pt x="311" y="626"/>
                  <a:pt x="310" y="626"/>
                </a:cubicBezTo>
                <a:cubicBezTo>
                  <a:pt x="309" y="626"/>
                  <a:pt x="308" y="625"/>
                  <a:pt x="307" y="625"/>
                </a:cubicBezTo>
                <a:cubicBezTo>
                  <a:pt x="306" y="625"/>
                  <a:pt x="306" y="624"/>
                  <a:pt x="305" y="624"/>
                </a:cubicBezTo>
                <a:cubicBezTo>
                  <a:pt x="304" y="623"/>
                  <a:pt x="302" y="622"/>
                  <a:pt x="300" y="622"/>
                </a:cubicBezTo>
                <a:cubicBezTo>
                  <a:pt x="299" y="621"/>
                  <a:pt x="298" y="620"/>
                  <a:pt x="296" y="620"/>
                </a:cubicBezTo>
                <a:cubicBezTo>
                  <a:pt x="295" y="620"/>
                  <a:pt x="294" y="619"/>
                  <a:pt x="293" y="620"/>
                </a:cubicBezTo>
                <a:cubicBezTo>
                  <a:pt x="292" y="619"/>
                  <a:pt x="292" y="618"/>
                  <a:pt x="291" y="618"/>
                </a:cubicBezTo>
                <a:cubicBezTo>
                  <a:pt x="290" y="617"/>
                  <a:pt x="289" y="617"/>
                  <a:pt x="289" y="616"/>
                </a:cubicBezTo>
                <a:cubicBezTo>
                  <a:pt x="288" y="615"/>
                  <a:pt x="287" y="615"/>
                  <a:pt x="286" y="614"/>
                </a:cubicBezTo>
                <a:cubicBezTo>
                  <a:pt x="285" y="614"/>
                  <a:pt x="285" y="614"/>
                  <a:pt x="284" y="614"/>
                </a:cubicBezTo>
                <a:cubicBezTo>
                  <a:pt x="283" y="613"/>
                  <a:pt x="282" y="612"/>
                  <a:pt x="281" y="611"/>
                </a:cubicBezTo>
                <a:cubicBezTo>
                  <a:pt x="276" y="611"/>
                  <a:pt x="276" y="611"/>
                  <a:pt x="276" y="611"/>
                </a:cubicBezTo>
                <a:cubicBezTo>
                  <a:pt x="276" y="610"/>
                  <a:pt x="276" y="609"/>
                  <a:pt x="275" y="609"/>
                </a:cubicBezTo>
                <a:cubicBezTo>
                  <a:pt x="275" y="609"/>
                  <a:pt x="274" y="609"/>
                  <a:pt x="273" y="608"/>
                </a:cubicBezTo>
                <a:cubicBezTo>
                  <a:pt x="272" y="607"/>
                  <a:pt x="271" y="606"/>
                  <a:pt x="270" y="605"/>
                </a:cubicBezTo>
                <a:cubicBezTo>
                  <a:pt x="269" y="604"/>
                  <a:pt x="268" y="603"/>
                  <a:pt x="268" y="602"/>
                </a:cubicBezTo>
                <a:cubicBezTo>
                  <a:pt x="266" y="602"/>
                  <a:pt x="266" y="600"/>
                  <a:pt x="265" y="600"/>
                </a:cubicBezTo>
                <a:cubicBezTo>
                  <a:pt x="263" y="600"/>
                  <a:pt x="262" y="600"/>
                  <a:pt x="260" y="599"/>
                </a:cubicBezTo>
                <a:cubicBezTo>
                  <a:pt x="261" y="599"/>
                  <a:pt x="261" y="599"/>
                  <a:pt x="261" y="598"/>
                </a:cubicBezTo>
                <a:cubicBezTo>
                  <a:pt x="261" y="598"/>
                  <a:pt x="260" y="598"/>
                  <a:pt x="260" y="598"/>
                </a:cubicBezTo>
                <a:cubicBezTo>
                  <a:pt x="259" y="598"/>
                  <a:pt x="259" y="597"/>
                  <a:pt x="259" y="597"/>
                </a:cubicBezTo>
                <a:cubicBezTo>
                  <a:pt x="259" y="596"/>
                  <a:pt x="258" y="596"/>
                  <a:pt x="257" y="595"/>
                </a:cubicBezTo>
                <a:cubicBezTo>
                  <a:pt x="257" y="594"/>
                  <a:pt x="256" y="594"/>
                  <a:pt x="255" y="594"/>
                </a:cubicBezTo>
                <a:cubicBezTo>
                  <a:pt x="255" y="594"/>
                  <a:pt x="254" y="593"/>
                  <a:pt x="254" y="593"/>
                </a:cubicBezTo>
                <a:cubicBezTo>
                  <a:pt x="253" y="590"/>
                  <a:pt x="251" y="589"/>
                  <a:pt x="249" y="587"/>
                </a:cubicBezTo>
                <a:cubicBezTo>
                  <a:pt x="248" y="586"/>
                  <a:pt x="247" y="586"/>
                  <a:pt x="247" y="585"/>
                </a:cubicBezTo>
                <a:cubicBezTo>
                  <a:pt x="246" y="584"/>
                  <a:pt x="245" y="584"/>
                  <a:pt x="244" y="583"/>
                </a:cubicBezTo>
                <a:cubicBezTo>
                  <a:pt x="243" y="583"/>
                  <a:pt x="242" y="581"/>
                  <a:pt x="241" y="582"/>
                </a:cubicBezTo>
                <a:cubicBezTo>
                  <a:pt x="241" y="582"/>
                  <a:pt x="240" y="581"/>
                  <a:pt x="240" y="581"/>
                </a:cubicBezTo>
                <a:cubicBezTo>
                  <a:pt x="239" y="578"/>
                  <a:pt x="237" y="577"/>
                  <a:pt x="235" y="575"/>
                </a:cubicBezTo>
                <a:cubicBezTo>
                  <a:pt x="234" y="574"/>
                  <a:pt x="234" y="573"/>
                  <a:pt x="233" y="573"/>
                </a:cubicBezTo>
                <a:cubicBezTo>
                  <a:pt x="232" y="573"/>
                  <a:pt x="231" y="572"/>
                  <a:pt x="230" y="570"/>
                </a:cubicBezTo>
                <a:cubicBezTo>
                  <a:pt x="230" y="569"/>
                  <a:pt x="229" y="569"/>
                  <a:pt x="229" y="568"/>
                </a:cubicBezTo>
                <a:cubicBezTo>
                  <a:pt x="228" y="568"/>
                  <a:pt x="227" y="567"/>
                  <a:pt x="226" y="567"/>
                </a:cubicBezTo>
                <a:cubicBezTo>
                  <a:pt x="225" y="566"/>
                  <a:pt x="225" y="566"/>
                  <a:pt x="224" y="566"/>
                </a:cubicBezTo>
                <a:cubicBezTo>
                  <a:pt x="224" y="564"/>
                  <a:pt x="224" y="564"/>
                  <a:pt x="224" y="564"/>
                </a:cubicBezTo>
                <a:cubicBezTo>
                  <a:pt x="222" y="562"/>
                  <a:pt x="221" y="559"/>
                  <a:pt x="219" y="557"/>
                </a:cubicBezTo>
                <a:cubicBezTo>
                  <a:pt x="219" y="556"/>
                  <a:pt x="218" y="556"/>
                  <a:pt x="218" y="555"/>
                </a:cubicBezTo>
                <a:cubicBezTo>
                  <a:pt x="218" y="554"/>
                  <a:pt x="217" y="554"/>
                  <a:pt x="216" y="554"/>
                </a:cubicBezTo>
                <a:cubicBezTo>
                  <a:pt x="215" y="554"/>
                  <a:pt x="216" y="553"/>
                  <a:pt x="216" y="552"/>
                </a:cubicBezTo>
                <a:cubicBezTo>
                  <a:pt x="215" y="551"/>
                  <a:pt x="214" y="550"/>
                  <a:pt x="213" y="549"/>
                </a:cubicBezTo>
                <a:cubicBezTo>
                  <a:pt x="213" y="547"/>
                  <a:pt x="213" y="547"/>
                  <a:pt x="213" y="547"/>
                </a:cubicBezTo>
                <a:cubicBezTo>
                  <a:pt x="213" y="546"/>
                  <a:pt x="211" y="547"/>
                  <a:pt x="211" y="545"/>
                </a:cubicBezTo>
                <a:cubicBezTo>
                  <a:pt x="211" y="544"/>
                  <a:pt x="210" y="544"/>
                  <a:pt x="209" y="543"/>
                </a:cubicBezTo>
                <a:cubicBezTo>
                  <a:pt x="209" y="542"/>
                  <a:pt x="209" y="542"/>
                  <a:pt x="208" y="541"/>
                </a:cubicBezTo>
                <a:cubicBezTo>
                  <a:pt x="207" y="541"/>
                  <a:pt x="207" y="540"/>
                  <a:pt x="206" y="539"/>
                </a:cubicBezTo>
                <a:cubicBezTo>
                  <a:pt x="206" y="538"/>
                  <a:pt x="206" y="538"/>
                  <a:pt x="206" y="538"/>
                </a:cubicBezTo>
                <a:cubicBezTo>
                  <a:pt x="206" y="537"/>
                  <a:pt x="204" y="537"/>
                  <a:pt x="204" y="536"/>
                </a:cubicBezTo>
                <a:cubicBezTo>
                  <a:pt x="203" y="535"/>
                  <a:pt x="204" y="533"/>
                  <a:pt x="203" y="533"/>
                </a:cubicBezTo>
                <a:cubicBezTo>
                  <a:pt x="202" y="533"/>
                  <a:pt x="202" y="533"/>
                  <a:pt x="202" y="532"/>
                </a:cubicBezTo>
                <a:cubicBezTo>
                  <a:pt x="202" y="530"/>
                  <a:pt x="201" y="530"/>
                  <a:pt x="200" y="529"/>
                </a:cubicBezTo>
                <a:cubicBezTo>
                  <a:pt x="199" y="529"/>
                  <a:pt x="199" y="529"/>
                  <a:pt x="199" y="529"/>
                </a:cubicBezTo>
                <a:cubicBezTo>
                  <a:pt x="199" y="527"/>
                  <a:pt x="199" y="527"/>
                  <a:pt x="199" y="527"/>
                </a:cubicBezTo>
                <a:cubicBezTo>
                  <a:pt x="198" y="526"/>
                  <a:pt x="198" y="526"/>
                  <a:pt x="197" y="525"/>
                </a:cubicBezTo>
                <a:cubicBezTo>
                  <a:pt x="198" y="524"/>
                  <a:pt x="198" y="523"/>
                  <a:pt x="197" y="522"/>
                </a:cubicBezTo>
                <a:cubicBezTo>
                  <a:pt x="196" y="521"/>
                  <a:pt x="196" y="520"/>
                  <a:pt x="195" y="519"/>
                </a:cubicBezTo>
                <a:cubicBezTo>
                  <a:pt x="195" y="518"/>
                  <a:pt x="194" y="517"/>
                  <a:pt x="193" y="517"/>
                </a:cubicBezTo>
                <a:cubicBezTo>
                  <a:pt x="193" y="514"/>
                  <a:pt x="193" y="514"/>
                  <a:pt x="193" y="514"/>
                </a:cubicBezTo>
                <a:cubicBezTo>
                  <a:pt x="192" y="512"/>
                  <a:pt x="190" y="512"/>
                  <a:pt x="188" y="510"/>
                </a:cubicBezTo>
                <a:cubicBezTo>
                  <a:pt x="188" y="509"/>
                  <a:pt x="190" y="509"/>
                  <a:pt x="189" y="509"/>
                </a:cubicBezTo>
                <a:cubicBezTo>
                  <a:pt x="188" y="508"/>
                  <a:pt x="188" y="507"/>
                  <a:pt x="188" y="506"/>
                </a:cubicBezTo>
                <a:cubicBezTo>
                  <a:pt x="187" y="506"/>
                  <a:pt x="188" y="505"/>
                  <a:pt x="187" y="504"/>
                </a:cubicBezTo>
                <a:cubicBezTo>
                  <a:pt x="186" y="503"/>
                  <a:pt x="186" y="503"/>
                  <a:pt x="186" y="502"/>
                </a:cubicBezTo>
                <a:cubicBezTo>
                  <a:pt x="186" y="501"/>
                  <a:pt x="187" y="501"/>
                  <a:pt x="186" y="501"/>
                </a:cubicBezTo>
                <a:cubicBezTo>
                  <a:pt x="186" y="500"/>
                  <a:pt x="185" y="499"/>
                  <a:pt x="185" y="498"/>
                </a:cubicBezTo>
                <a:cubicBezTo>
                  <a:pt x="184" y="497"/>
                  <a:pt x="185" y="496"/>
                  <a:pt x="184" y="496"/>
                </a:cubicBezTo>
                <a:cubicBezTo>
                  <a:pt x="185" y="495"/>
                  <a:pt x="183" y="494"/>
                  <a:pt x="184" y="493"/>
                </a:cubicBezTo>
                <a:cubicBezTo>
                  <a:pt x="184" y="492"/>
                  <a:pt x="183" y="490"/>
                  <a:pt x="182" y="489"/>
                </a:cubicBezTo>
                <a:cubicBezTo>
                  <a:pt x="181" y="488"/>
                  <a:pt x="182" y="487"/>
                  <a:pt x="181" y="486"/>
                </a:cubicBezTo>
                <a:cubicBezTo>
                  <a:pt x="181" y="485"/>
                  <a:pt x="181" y="484"/>
                  <a:pt x="180" y="483"/>
                </a:cubicBezTo>
                <a:cubicBezTo>
                  <a:pt x="180" y="483"/>
                  <a:pt x="180" y="483"/>
                  <a:pt x="181" y="482"/>
                </a:cubicBezTo>
                <a:cubicBezTo>
                  <a:pt x="180" y="482"/>
                  <a:pt x="180" y="481"/>
                  <a:pt x="179" y="481"/>
                </a:cubicBezTo>
                <a:cubicBezTo>
                  <a:pt x="179" y="480"/>
                  <a:pt x="179" y="479"/>
                  <a:pt x="179" y="478"/>
                </a:cubicBezTo>
                <a:cubicBezTo>
                  <a:pt x="179" y="477"/>
                  <a:pt x="178" y="477"/>
                  <a:pt x="177" y="477"/>
                </a:cubicBezTo>
                <a:cubicBezTo>
                  <a:pt x="177" y="477"/>
                  <a:pt x="177" y="477"/>
                  <a:pt x="177" y="477"/>
                </a:cubicBezTo>
                <a:cubicBezTo>
                  <a:pt x="177" y="475"/>
                  <a:pt x="177" y="474"/>
                  <a:pt x="177" y="473"/>
                </a:cubicBezTo>
                <a:cubicBezTo>
                  <a:pt x="177" y="472"/>
                  <a:pt x="176" y="472"/>
                  <a:pt x="176" y="471"/>
                </a:cubicBezTo>
                <a:cubicBezTo>
                  <a:pt x="176" y="469"/>
                  <a:pt x="176" y="469"/>
                  <a:pt x="176" y="469"/>
                </a:cubicBezTo>
                <a:cubicBezTo>
                  <a:pt x="176" y="468"/>
                  <a:pt x="176" y="467"/>
                  <a:pt x="176" y="466"/>
                </a:cubicBezTo>
                <a:cubicBezTo>
                  <a:pt x="176" y="466"/>
                  <a:pt x="175" y="465"/>
                  <a:pt x="175" y="464"/>
                </a:cubicBezTo>
                <a:cubicBezTo>
                  <a:pt x="174" y="464"/>
                  <a:pt x="174" y="463"/>
                  <a:pt x="174" y="462"/>
                </a:cubicBezTo>
                <a:cubicBezTo>
                  <a:pt x="175" y="461"/>
                  <a:pt x="173" y="460"/>
                  <a:pt x="173" y="459"/>
                </a:cubicBezTo>
                <a:cubicBezTo>
                  <a:pt x="173" y="458"/>
                  <a:pt x="173" y="457"/>
                  <a:pt x="173" y="456"/>
                </a:cubicBezTo>
                <a:cubicBezTo>
                  <a:pt x="170" y="451"/>
                  <a:pt x="170" y="451"/>
                  <a:pt x="170" y="451"/>
                </a:cubicBezTo>
                <a:cubicBezTo>
                  <a:pt x="169" y="450"/>
                  <a:pt x="169" y="450"/>
                  <a:pt x="170" y="449"/>
                </a:cubicBezTo>
                <a:cubicBezTo>
                  <a:pt x="170" y="448"/>
                  <a:pt x="169" y="447"/>
                  <a:pt x="169" y="447"/>
                </a:cubicBezTo>
                <a:cubicBezTo>
                  <a:pt x="170" y="445"/>
                  <a:pt x="168" y="443"/>
                  <a:pt x="168" y="441"/>
                </a:cubicBezTo>
                <a:cubicBezTo>
                  <a:pt x="168" y="441"/>
                  <a:pt x="167" y="441"/>
                  <a:pt x="167" y="440"/>
                </a:cubicBezTo>
                <a:cubicBezTo>
                  <a:pt x="167" y="439"/>
                  <a:pt x="168" y="438"/>
                  <a:pt x="167" y="437"/>
                </a:cubicBezTo>
                <a:cubicBezTo>
                  <a:pt x="166" y="437"/>
                  <a:pt x="167" y="436"/>
                  <a:pt x="166" y="435"/>
                </a:cubicBezTo>
                <a:cubicBezTo>
                  <a:pt x="165" y="435"/>
                  <a:pt x="165" y="434"/>
                  <a:pt x="166" y="434"/>
                </a:cubicBezTo>
                <a:cubicBezTo>
                  <a:pt x="166" y="433"/>
                  <a:pt x="166" y="433"/>
                  <a:pt x="167" y="433"/>
                </a:cubicBezTo>
                <a:cubicBezTo>
                  <a:pt x="168" y="432"/>
                  <a:pt x="168" y="431"/>
                  <a:pt x="167" y="430"/>
                </a:cubicBezTo>
                <a:cubicBezTo>
                  <a:pt x="167" y="429"/>
                  <a:pt x="166" y="429"/>
                  <a:pt x="167" y="428"/>
                </a:cubicBezTo>
                <a:cubicBezTo>
                  <a:pt x="167" y="428"/>
                  <a:pt x="168" y="427"/>
                  <a:pt x="167" y="427"/>
                </a:cubicBezTo>
                <a:cubicBezTo>
                  <a:pt x="166" y="426"/>
                  <a:pt x="167" y="424"/>
                  <a:pt x="166" y="424"/>
                </a:cubicBezTo>
                <a:cubicBezTo>
                  <a:pt x="165" y="423"/>
                  <a:pt x="166" y="423"/>
                  <a:pt x="166" y="423"/>
                </a:cubicBezTo>
                <a:cubicBezTo>
                  <a:pt x="166" y="422"/>
                  <a:pt x="166" y="422"/>
                  <a:pt x="166" y="422"/>
                </a:cubicBezTo>
                <a:cubicBezTo>
                  <a:pt x="167" y="421"/>
                  <a:pt x="167" y="421"/>
                  <a:pt x="166" y="420"/>
                </a:cubicBezTo>
                <a:cubicBezTo>
                  <a:pt x="165" y="420"/>
                  <a:pt x="166" y="419"/>
                  <a:pt x="166" y="419"/>
                </a:cubicBezTo>
                <a:cubicBezTo>
                  <a:pt x="166" y="418"/>
                  <a:pt x="165" y="417"/>
                  <a:pt x="166" y="416"/>
                </a:cubicBezTo>
                <a:cubicBezTo>
                  <a:pt x="167" y="416"/>
                  <a:pt x="167" y="416"/>
                  <a:pt x="166" y="416"/>
                </a:cubicBezTo>
                <a:cubicBezTo>
                  <a:pt x="166" y="415"/>
                  <a:pt x="166" y="415"/>
                  <a:pt x="165" y="414"/>
                </a:cubicBezTo>
                <a:cubicBezTo>
                  <a:pt x="165" y="413"/>
                  <a:pt x="165" y="413"/>
                  <a:pt x="165" y="412"/>
                </a:cubicBezTo>
                <a:cubicBezTo>
                  <a:pt x="165" y="411"/>
                  <a:pt x="166" y="409"/>
                  <a:pt x="165" y="408"/>
                </a:cubicBezTo>
                <a:cubicBezTo>
                  <a:pt x="164" y="407"/>
                  <a:pt x="165" y="407"/>
                  <a:pt x="165" y="406"/>
                </a:cubicBezTo>
                <a:cubicBezTo>
                  <a:pt x="165" y="405"/>
                  <a:pt x="165" y="404"/>
                  <a:pt x="165" y="403"/>
                </a:cubicBezTo>
                <a:cubicBezTo>
                  <a:pt x="165" y="402"/>
                  <a:pt x="165" y="401"/>
                  <a:pt x="165" y="400"/>
                </a:cubicBezTo>
                <a:cubicBezTo>
                  <a:pt x="164" y="399"/>
                  <a:pt x="166" y="399"/>
                  <a:pt x="166" y="398"/>
                </a:cubicBezTo>
                <a:cubicBezTo>
                  <a:pt x="166" y="396"/>
                  <a:pt x="165" y="395"/>
                  <a:pt x="166" y="394"/>
                </a:cubicBezTo>
                <a:cubicBezTo>
                  <a:pt x="166" y="392"/>
                  <a:pt x="165" y="391"/>
                  <a:pt x="167" y="389"/>
                </a:cubicBezTo>
                <a:cubicBezTo>
                  <a:pt x="166" y="388"/>
                  <a:pt x="167" y="387"/>
                  <a:pt x="166" y="386"/>
                </a:cubicBezTo>
                <a:cubicBezTo>
                  <a:pt x="166" y="386"/>
                  <a:pt x="166" y="386"/>
                  <a:pt x="166" y="386"/>
                </a:cubicBezTo>
                <a:cubicBezTo>
                  <a:pt x="167" y="384"/>
                  <a:pt x="166" y="382"/>
                  <a:pt x="167" y="380"/>
                </a:cubicBezTo>
                <a:cubicBezTo>
                  <a:pt x="167" y="380"/>
                  <a:pt x="167" y="379"/>
                  <a:pt x="167" y="379"/>
                </a:cubicBezTo>
                <a:cubicBezTo>
                  <a:pt x="167" y="379"/>
                  <a:pt x="167" y="378"/>
                  <a:pt x="167" y="378"/>
                </a:cubicBezTo>
                <a:cubicBezTo>
                  <a:pt x="166" y="377"/>
                  <a:pt x="166" y="376"/>
                  <a:pt x="167" y="376"/>
                </a:cubicBezTo>
                <a:cubicBezTo>
                  <a:pt x="168" y="375"/>
                  <a:pt x="167" y="374"/>
                  <a:pt x="168" y="374"/>
                </a:cubicBezTo>
                <a:cubicBezTo>
                  <a:pt x="169" y="373"/>
                  <a:pt x="169" y="373"/>
                  <a:pt x="168" y="372"/>
                </a:cubicBezTo>
                <a:cubicBezTo>
                  <a:pt x="168" y="372"/>
                  <a:pt x="167" y="371"/>
                  <a:pt x="168" y="371"/>
                </a:cubicBezTo>
                <a:cubicBezTo>
                  <a:pt x="169" y="369"/>
                  <a:pt x="168" y="368"/>
                  <a:pt x="168" y="366"/>
                </a:cubicBezTo>
                <a:cubicBezTo>
                  <a:pt x="170" y="365"/>
                  <a:pt x="169" y="363"/>
                  <a:pt x="169" y="361"/>
                </a:cubicBezTo>
                <a:cubicBezTo>
                  <a:pt x="169" y="361"/>
                  <a:pt x="170" y="361"/>
                  <a:pt x="170" y="361"/>
                </a:cubicBezTo>
                <a:cubicBezTo>
                  <a:pt x="171" y="359"/>
                  <a:pt x="170" y="359"/>
                  <a:pt x="169" y="358"/>
                </a:cubicBezTo>
                <a:cubicBezTo>
                  <a:pt x="170" y="358"/>
                  <a:pt x="170" y="358"/>
                  <a:pt x="170" y="357"/>
                </a:cubicBezTo>
                <a:cubicBezTo>
                  <a:pt x="171" y="356"/>
                  <a:pt x="170" y="354"/>
                  <a:pt x="171" y="353"/>
                </a:cubicBezTo>
                <a:cubicBezTo>
                  <a:pt x="172" y="352"/>
                  <a:pt x="171" y="351"/>
                  <a:pt x="171" y="350"/>
                </a:cubicBezTo>
                <a:cubicBezTo>
                  <a:pt x="171" y="349"/>
                  <a:pt x="172" y="348"/>
                  <a:pt x="172" y="348"/>
                </a:cubicBezTo>
                <a:cubicBezTo>
                  <a:pt x="172" y="348"/>
                  <a:pt x="171" y="347"/>
                  <a:pt x="171" y="347"/>
                </a:cubicBezTo>
                <a:cubicBezTo>
                  <a:pt x="171" y="346"/>
                  <a:pt x="171" y="346"/>
                  <a:pt x="172" y="346"/>
                </a:cubicBezTo>
                <a:cubicBezTo>
                  <a:pt x="173" y="345"/>
                  <a:pt x="172" y="343"/>
                  <a:pt x="172" y="342"/>
                </a:cubicBezTo>
                <a:cubicBezTo>
                  <a:pt x="171" y="341"/>
                  <a:pt x="171" y="340"/>
                  <a:pt x="171" y="339"/>
                </a:cubicBezTo>
                <a:cubicBezTo>
                  <a:pt x="171" y="338"/>
                  <a:pt x="171" y="338"/>
                  <a:pt x="171" y="338"/>
                </a:cubicBezTo>
                <a:cubicBezTo>
                  <a:pt x="170" y="337"/>
                  <a:pt x="170" y="337"/>
                  <a:pt x="170" y="337"/>
                </a:cubicBezTo>
                <a:cubicBezTo>
                  <a:pt x="170" y="337"/>
                  <a:pt x="170" y="336"/>
                  <a:pt x="170" y="336"/>
                </a:cubicBezTo>
                <a:cubicBezTo>
                  <a:pt x="172" y="336"/>
                  <a:pt x="171" y="334"/>
                  <a:pt x="172" y="333"/>
                </a:cubicBezTo>
                <a:cubicBezTo>
                  <a:pt x="172" y="332"/>
                  <a:pt x="172" y="331"/>
                  <a:pt x="173" y="330"/>
                </a:cubicBezTo>
                <a:cubicBezTo>
                  <a:pt x="174" y="330"/>
                  <a:pt x="175" y="329"/>
                  <a:pt x="176" y="328"/>
                </a:cubicBezTo>
                <a:cubicBezTo>
                  <a:pt x="176" y="327"/>
                  <a:pt x="176" y="326"/>
                  <a:pt x="176" y="326"/>
                </a:cubicBezTo>
                <a:cubicBezTo>
                  <a:pt x="177" y="325"/>
                  <a:pt x="177" y="324"/>
                  <a:pt x="178" y="323"/>
                </a:cubicBezTo>
                <a:cubicBezTo>
                  <a:pt x="177" y="321"/>
                  <a:pt x="179" y="320"/>
                  <a:pt x="179" y="319"/>
                </a:cubicBezTo>
                <a:cubicBezTo>
                  <a:pt x="179" y="318"/>
                  <a:pt x="179" y="318"/>
                  <a:pt x="180" y="318"/>
                </a:cubicBezTo>
                <a:cubicBezTo>
                  <a:pt x="180" y="318"/>
                  <a:pt x="181" y="318"/>
                  <a:pt x="181" y="317"/>
                </a:cubicBezTo>
                <a:cubicBezTo>
                  <a:pt x="181" y="316"/>
                  <a:pt x="182" y="316"/>
                  <a:pt x="183" y="315"/>
                </a:cubicBezTo>
                <a:cubicBezTo>
                  <a:pt x="182" y="314"/>
                  <a:pt x="181" y="313"/>
                  <a:pt x="182" y="313"/>
                </a:cubicBezTo>
                <a:cubicBezTo>
                  <a:pt x="183" y="311"/>
                  <a:pt x="183" y="310"/>
                  <a:pt x="184" y="309"/>
                </a:cubicBezTo>
                <a:cubicBezTo>
                  <a:pt x="185" y="306"/>
                  <a:pt x="186" y="306"/>
                  <a:pt x="185" y="303"/>
                </a:cubicBezTo>
                <a:cubicBezTo>
                  <a:pt x="185" y="302"/>
                  <a:pt x="186" y="301"/>
                  <a:pt x="186" y="300"/>
                </a:cubicBezTo>
                <a:cubicBezTo>
                  <a:pt x="187" y="300"/>
                  <a:pt x="186" y="298"/>
                  <a:pt x="186" y="298"/>
                </a:cubicBezTo>
                <a:cubicBezTo>
                  <a:pt x="187" y="297"/>
                  <a:pt x="188" y="297"/>
                  <a:pt x="189" y="297"/>
                </a:cubicBezTo>
                <a:cubicBezTo>
                  <a:pt x="191" y="296"/>
                  <a:pt x="191" y="293"/>
                  <a:pt x="193" y="292"/>
                </a:cubicBezTo>
                <a:cubicBezTo>
                  <a:pt x="193" y="291"/>
                  <a:pt x="194" y="290"/>
                  <a:pt x="194" y="289"/>
                </a:cubicBezTo>
                <a:cubicBezTo>
                  <a:pt x="195" y="289"/>
                  <a:pt x="195" y="288"/>
                  <a:pt x="195" y="288"/>
                </a:cubicBezTo>
                <a:cubicBezTo>
                  <a:pt x="196" y="287"/>
                  <a:pt x="196" y="287"/>
                  <a:pt x="196" y="286"/>
                </a:cubicBezTo>
                <a:cubicBezTo>
                  <a:pt x="196" y="286"/>
                  <a:pt x="196" y="285"/>
                  <a:pt x="196" y="285"/>
                </a:cubicBezTo>
                <a:cubicBezTo>
                  <a:pt x="197" y="284"/>
                  <a:pt x="198" y="283"/>
                  <a:pt x="199" y="282"/>
                </a:cubicBezTo>
                <a:cubicBezTo>
                  <a:pt x="199" y="281"/>
                  <a:pt x="200" y="281"/>
                  <a:pt x="200" y="280"/>
                </a:cubicBezTo>
                <a:cubicBezTo>
                  <a:pt x="200" y="280"/>
                  <a:pt x="201" y="279"/>
                  <a:pt x="201" y="279"/>
                </a:cubicBezTo>
                <a:cubicBezTo>
                  <a:pt x="201" y="278"/>
                  <a:pt x="201" y="277"/>
                  <a:pt x="202" y="277"/>
                </a:cubicBezTo>
                <a:cubicBezTo>
                  <a:pt x="202" y="277"/>
                  <a:pt x="202" y="277"/>
                  <a:pt x="203" y="276"/>
                </a:cubicBezTo>
                <a:cubicBezTo>
                  <a:pt x="203" y="275"/>
                  <a:pt x="204" y="273"/>
                  <a:pt x="205" y="273"/>
                </a:cubicBezTo>
                <a:cubicBezTo>
                  <a:pt x="205" y="272"/>
                  <a:pt x="205" y="271"/>
                  <a:pt x="206" y="271"/>
                </a:cubicBezTo>
                <a:cubicBezTo>
                  <a:pt x="206" y="270"/>
                  <a:pt x="206" y="269"/>
                  <a:pt x="207" y="269"/>
                </a:cubicBezTo>
                <a:cubicBezTo>
                  <a:pt x="208" y="268"/>
                  <a:pt x="208" y="266"/>
                  <a:pt x="210" y="265"/>
                </a:cubicBezTo>
                <a:cubicBezTo>
                  <a:pt x="211" y="264"/>
                  <a:pt x="211" y="263"/>
                  <a:pt x="211" y="262"/>
                </a:cubicBezTo>
                <a:cubicBezTo>
                  <a:pt x="212" y="261"/>
                  <a:pt x="212" y="261"/>
                  <a:pt x="212" y="260"/>
                </a:cubicBezTo>
                <a:cubicBezTo>
                  <a:pt x="213" y="260"/>
                  <a:pt x="213" y="259"/>
                  <a:pt x="214" y="258"/>
                </a:cubicBezTo>
                <a:cubicBezTo>
                  <a:pt x="215" y="258"/>
                  <a:pt x="216" y="256"/>
                  <a:pt x="217" y="255"/>
                </a:cubicBezTo>
                <a:cubicBezTo>
                  <a:pt x="217" y="254"/>
                  <a:pt x="217" y="253"/>
                  <a:pt x="218" y="253"/>
                </a:cubicBezTo>
                <a:cubicBezTo>
                  <a:pt x="219" y="253"/>
                  <a:pt x="219" y="252"/>
                  <a:pt x="219" y="251"/>
                </a:cubicBezTo>
                <a:cubicBezTo>
                  <a:pt x="220" y="249"/>
                  <a:pt x="221" y="249"/>
                  <a:pt x="223" y="249"/>
                </a:cubicBezTo>
                <a:cubicBezTo>
                  <a:pt x="223" y="249"/>
                  <a:pt x="223" y="248"/>
                  <a:pt x="223" y="248"/>
                </a:cubicBezTo>
                <a:cubicBezTo>
                  <a:pt x="222" y="247"/>
                  <a:pt x="222" y="246"/>
                  <a:pt x="223" y="245"/>
                </a:cubicBezTo>
                <a:cubicBezTo>
                  <a:pt x="224" y="244"/>
                  <a:pt x="224" y="244"/>
                  <a:pt x="224" y="243"/>
                </a:cubicBezTo>
                <a:cubicBezTo>
                  <a:pt x="225" y="242"/>
                  <a:pt x="226" y="241"/>
                  <a:pt x="227" y="240"/>
                </a:cubicBezTo>
                <a:cubicBezTo>
                  <a:pt x="228" y="240"/>
                  <a:pt x="230" y="239"/>
                  <a:pt x="230" y="238"/>
                </a:cubicBezTo>
                <a:cubicBezTo>
                  <a:pt x="231" y="236"/>
                  <a:pt x="232" y="235"/>
                  <a:pt x="233" y="234"/>
                </a:cubicBezTo>
                <a:cubicBezTo>
                  <a:pt x="234" y="234"/>
                  <a:pt x="234" y="233"/>
                  <a:pt x="235" y="233"/>
                </a:cubicBezTo>
                <a:cubicBezTo>
                  <a:pt x="235" y="231"/>
                  <a:pt x="235" y="231"/>
                  <a:pt x="235" y="231"/>
                </a:cubicBezTo>
                <a:cubicBezTo>
                  <a:pt x="235" y="231"/>
                  <a:pt x="235" y="231"/>
                  <a:pt x="236" y="231"/>
                </a:cubicBezTo>
                <a:cubicBezTo>
                  <a:pt x="236" y="231"/>
                  <a:pt x="237" y="231"/>
                  <a:pt x="237" y="231"/>
                </a:cubicBezTo>
                <a:cubicBezTo>
                  <a:pt x="238" y="230"/>
                  <a:pt x="239" y="230"/>
                  <a:pt x="240" y="229"/>
                </a:cubicBezTo>
                <a:cubicBezTo>
                  <a:pt x="241" y="228"/>
                  <a:pt x="242" y="228"/>
                  <a:pt x="242" y="227"/>
                </a:cubicBezTo>
                <a:cubicBezTo>
                  <a:pt x="242" y="226"/>
                  <a:pt x="243" y="225"/>
                  <a:pt x="244" y="225"/>
                </a:cubicBezTo>
                <a:cubicBezTo>
                  <a:pt x="246" y="225"/>
                  <a:pt x="247" y="223"/>
                  <a:pt x="248" y="222"/>
                </a:cubicBezTo>
                <a:cubicBezTo>
                  <a:pt x="249" y="221"/>
                  <a:pt x="250" y="220"/>
                  <a:pt x="251" y="219"/>
                </a:cubicBezTo>
                <a:cubicBezTo>
                  <a:pt x="252" y="218"/>
                  <a:pt x="252" y="217"/>
                  <a:pt x="254" y="216"/>
                </a:cubicBezTo>
                <a:cubicBezTo>
                  <a:pt x="255" y="216"/>
                  <a:pt x="256" y="214"/>
                  <a:pt x="257" y="214"/>
                </a:cubicBezTo>
                <a:cubicBezTo>
                  <a:pt x="258" y="214"/>
                  <a:pt x="258" y="214"/>
                  <a:pt x="259" y="213"/>
                </a:cubicBezTo>
                <a:cubicBezTo>
                  <a:pt x="259" y="212"/>
                  <a:pt x="260" y="212"/>
                  <a:pt x="261" y="211"/>
                </a:cubicBezTo>
                <a:cubicBezTo>
                  <a:pt x="262" y="211"/>
                  <a:pt x="263" y="211"/>
                  <a:pt x="264" y="210"/>
                </a:cubicBezTo>
                <a:cubicBezTo>
                  <a:pt x="264" y="209"/>
                  <a:pt x="265" y="209"/>
                  <a:pt x="266" y="208"/>
                </a:cubicBezTo>
                <a:cubicBezTo>
                  <a:pt x="267" y="207"/>
                  <a:pt x="270" y="206"/>
                  <a:pt x="271" y="205"/>
                </a:cubicBezTo>
                <a:cubicBezTo>
                  <a:pt x="271" y="204"/>
                  <a:pt x="273" y="204"/>
                  <a:pt x="273" y="203"/>
                </a:cubicBezTo>
                <a:cubicBezTo>
                  <a:pt x="275" y="203"/>
                  <a:pt x="276" y="201"/>
                  <a:pt x="277" y="199"/>
                </a:cubicBezTo>
                <a:cubicBezTo>
                  <a:pt x="279" y="199"/>
                  <a:pt x="279" y="199"/>
                  <a:pt x="279" y="199"/>
                </a:cubicBezTo>
                <a:cubicBezTo>
                  <a:pt x="280" y="198"/>
                  <a:pt x="281" y="198"/>
                  <a:pt x="283" y="197"/>
                </a:cubicBezTo>
                <a:cubicBezTo>
                  <a:pt x="283" y="196"/>
                  <a:pt x="284" y="196"/>
                  <a:pt x="284" y="196"/>
                </a:cubicBezTo>
                <a:cubicBezTo>
                  <a:pt x="285" y="195"/>
                  <a:pt x="286" y="195"/>
                  <a:pt x="287" y="194"/>
                </a:cubicBezTo>
                <a:cubicBezTo>
                  <a:pt x="289" y="192"/>
                  <a:pt x="291" y="191"/>
                  <a:pt x="293" y="190"/>
                </a:cubicBezTo>
                <a:cubicBezTo>
                  <a:pt x="294" y="190"/>
                  <a:pt x="295" y="189"/>
                  <a:pt x="296" y="189"/>
                </a:cubicBezTo>
                <a:cubicBezTo>
                  <a:pt x="296" y="189"/>
                  <a:pt x="296" y="188"/>
                  <a:pt x="296" y="188"/>
                </a:cubicBezTo>
                <a:cubicBezTo>
                  <a:pt x="297" y="187"/>
                  <a:pt x="297" y="187"/>
                  <a:pt x="297" y="187"/>
                </a:cubicBezTo>
                <a:cubicBezTo>
                  <a:pt x="298" y="187"/>
                  <a:pt x="299" y="187"/>
                  <a:pt x="299" y="187"/>
                </a:cubicBezTo>
                <a:cubicBezTo>
                  <a:pt x="301" y="186"/>
                  <a:pt x="302" y="185"/>
                  <a:pt x="304" y="184"/>
                </a:cubicBezTo>
                <a:cubicBezTo>
                  <a:pt x="305" y="183"/>
                  <a:pt x="306" y="181"/>
                  <a:pt x="308" y="181"/>
                </a:cubicBezTo>
                <a:cubicBezTo>
                  <a:pt x="308" y="180"/>
                  <a:pt x="309" y="181"/>
                  <a:pt x="310" y="180"/>
                </a:cubicBezTo>
                <a:cubicBezTo>
                  <a:pt x="310" y="180"/>
                  <a:pt x="311" y="179"/>
                  <a:pt x="312" y="179"/>
                </a:cubicBezTo>
                <a:cubicBezTo>
                  <a:pt x="313" y="180"/>
                  <a:pt x="314" y="178"/>
                  <a:pt x="315" y="178"/>
                </a:cubicBezTo>
                <a:cubicBezTo>
                  <a:pt x="316" y="179"/>
                  <a:pt x="317" y="177"/>
                  <a:pt x="318" y="177"/>
                </a:cubicBezTo>
                <a:cubicBezTo>
                  <a:pt x="319" y="178"/>
                  <a:pt x="320" y="176"/>
                  <a:pt x="322" y="177"/>
                </a:cubicBezTo>
                <a:cubicBezTo>
                  <a:pt x="322" y="176"/>
                  <a:pt x="323" y="176"/>
                  <a:pt x="324" y="175"/>
                </a:cubicBezTo>
                <a:cubicBezTo>
                  <a:pt x="324" y="175"/>
                  <a:pt x="325" y="175"/>
                  <a:pt x="325" y="175"/>
                </a:cubicBezTo>
                <a:cubicBezTo>
                  <a:pt x="326" y="175"/>
                  <a:pt x="327" y="174"/>
                  <a:pt x="327" y="174"/>
                </a:cubicBezTo>
                <a:cubicBezTo>
                  <a:pt x="328" y="173"/>
                  <a:pt x="329" y="173"/>
                  <a:pt x="330" y="173"/>
                </a:cubicBezTo>
                <a:cubicBezTo>
                  <a:pt x="332" y="173"/>
                  <a:pt x="331" y="172"/>
                  <a:pt x="332" y="171"/>
                </a:cubicBezTo>
                <a:cubicBezTo>
                  <a:pt x="333" y="171"/>
                  <a:pt x="334" y="173"/>
                  <a:pt x="335" y="171"/>
                </a:cubicBezTo>
                <a:cubicBezTo>
                  <a:pt x="335" y="170"/>
                  <a:pt x="336" y="171"/>
                  <a:pt x="337" y="171"/>
                </a:cubicBezTo>
                <a:cubicBezTo>
                  <a:pt x="337" y="170"/>
                  <a:pt x="338" y="170"/>
                  <a:pt x="339" y="170"/>
                </a:cubicBezTo>
                <a:cubicBezTo>
                  <a:pt x="340" y="170"/>
                  <a:pt x="340" y="169"/>
                  <a:pt x="342" y="169"/>
                </a:cubicBezTo>
                <a:cubicBezTo>
                  <a:pt x="343" y="169"/>
                  <a:pt x="344" y="169"/>
                  <a:pt x="345" y="169"/>
                </a:cubicBezTo>
                <a:cubicBezTo>
                  <a:pt x="346" y="169"/>
                  <a:pt x="347" y="168"/>
                  <a:pt x="348" y="168"/>
                </a:cubicBezTo>
                <a:cubicBezTo>
                  <a:pt x="349" y="168"/>
                  <a:pt x="349" y="167"/>
                  <a:pt x="350" y="167"/>
                </a:cubicBezTo>
                <a:cubicBezTo>
                  <a:pt x="351" y="167"/>
                  <a:pt x="351" y="167"/>
                  <a:pt x="352" y="167"/>
                </a:cubicBezTo>
                <a:cubicBezTo>
                  <a:pt x="352" y="166"/>
                  <a:pt x="352" y="166"/>
                  <a:pt x="353" y="166"/>
                </a:cubicBezTo>
                <a:cubicBezTo>
                  <a:pt x="354" y="166"/>
                  <a:pt x="355" y="166"/>
                  <a:pt x="356" y="166"/>
                </a:cubicBezTo>
                <a:cubicBezTo>
                  <a:pt x="356" y="166"/>
                  <a:pt x="357" y="166"/>
                  <a:pt x="357" y="166"/>
                </a:cubicBezTo>
                <a:cubicBezTo>
                  <a:pt x="357" y="166"/>
                  <a:pt x="357" y="165"/>
                  <a:pt x="358" y="165"/>
                </a:cubicBezTo>
                <a:cubicBezTo>
                  <a:pt x="358" y="165"/>
                  <a:pt x="358" y="166"/>
                  <a:pt x="358" y="166"/>
                </a:cubicBezTo>
                <a:cubicBezTo>
                  <a:pt x="359" y="166"/>
                  <a:pt x="359" y="165"/>
                  <a:pt x="360" y="165"/>
                </a:cubicBezTo>
                <a:cubicBezTo>
                  <a:pt x="361" y="165"/>
                  <a:pt x="363" y="166"/>
                  <a:pt x="365" y="164"/>
                </a:cubicBezTo>
                <a:cubicBezTo>
                  <a:pt x="367" y="164"/>
                  <a:pt x="369" y="164"/>
                  <a:pt x="371" y="164"/>
                </a:cubicBezTo>
                <a:cubicBezTo>
                  <a:pt x="371" y="164"/>
                  <a:pt x="375" y="163"/>
                  <a:pt x="375" y="163"/>
                </a:cubicBezTo>
                <a:cubicBezTo>
                  <a:pt x="375" y="163"/>
                  <a:pt x="376" y="162"/>
                  <a:pt x="376" y="162"/>
                </a:cubicBezTo>
                <a:cubicBezTo>
                  <a:pt x="376" y="163"/>
                  <a:pt x="376" y="163"/>
                  <a:pt x="377" y="163"/>
                </a:cubicBezTo>
                <a:cubicBezTo>
                  <a:pt x="377" y="163"/>
                  <a:pt x="378" y="162"/>
                  <a:pt x="378" y="162"/>
                </a:cubicBezTo>
                <a:cubicBezTo>
                  <a:pt x="380" y="162"/>
                  <a:pt x="381" y="162"/>
                  <a:pt x="382" y="162"/>
                </a:cubicBezTo>
                <a:cubicBezTo>
                  <a:pt x="384" y="162"/>
                  <a:pt x="385" y="161"/>
                  <a:pt x="386" y="161"/>
                </a:cubicBezTo>
                <a:cubicBezTo>
                  <a:pt x="388" y="162"/>
                  <a:pt x="389" y="161"/>
                  <a:pt x="390" y="161"/>
                </a:cubicBezTo>
                <a:cubicBezTo>
                  <a:pt x="394" y="161"/>
                  <a:pt x="394" y="161"/>
                  <a:pt x="394" y="161"/>
                </a:cubicBezTo>
                <a:cubicBezTo>
                  <a:pt x="398" y="161"/>
                  <a:pt x="398" y="161"/>
                  <a:pt x="398" y="161"/>
                </a:cubicBezTo>
                <a:cubicBezTo>
                  <a:pt x="400" y="161"/>
                  <a:pt x="401" y="161"/>
                  <a:pt x="402" y="161"/>
                </a:cubicBezTo>
                <a:cubicBezTo>
                  <a:pt x="404" y="162"/>
                  <a:pt x="404" y="161"/>
                  <a:pt x="405" y="160"/>
                </a:cubicBezTo>
                <a:cubicBezTo>
                  <a:pt x="407" y="159"/>
                  <a:pt x="407" y="160"/>
                  <a:pt x="411" y="160"/>
                </a:cubicBezTo>
                <a:cubicBezTo>
                  <a:pt x="411" y="160"/>
                  <a:pt x="411" y="161"/>
                  <a:pt x="411" y="161"/>
                </a:cubicBezTo>
                <a:cubicBezTo>
                  <a:pt x="412" y="162"/>
                  <a:pt x="412" y="162"/>
                  <a:pt x="413" y="162"/>
                </a:cubicBezTo>
                <a:cubicBezTo>
                  <a:pt x="413" y="162"/>
                  <a:pt x="413" y="162"/>
                  <a:pt x="413" y="162"/>
                </a:cubicBezTo>
                <a:cubicBezTo>
                  <a:pt x="413" y="162"/>
                  <a:pt x="413" y="161"/>
                  <a:pt x="414" y="161"/>
                </a:cubicBezTo>
                <a:cubicBezTo>
                  <a:pt x="415" y="161"/>
                  <a:pt x="416" y="162"/>
                  <a:pt x="418" y="161"/>
                </a:cubicBezTo>
                <a:cubicBezTo>
                  <a:pt x="418" y="162"/>
                  <a:pt x="420" y="161"/>
                  <a:pt x="421" y="162"/>
                </a:cubicBezTo>
                <a:cubicBezTo>
                  <a:pt x="421" y="162"/>
                  <a:pt x="422" y="162"/>
                  <a:pt x="422" y="162"/>
                </a:cubicBezTo>
                <a:cubicBezTo>
                  <a:pt x="423" y="162"/>
                  <a:pt x="423" y="162"/>
                  <a:pt x="424" y="161"/>
                </a:cubicBezTo>
                <a:cubicBezTo>
                  <a:pt x="425" y="162"/>
                  <a:pt x="426" y="163"/>
                  <a:pt x="427" y="162"/>
                </a:cubicBezTo>
                <a:cubicBezTo>
                  <a:pt x="427" y="162"/>
                  <a:pt x="427" y="162"/>
                  <a:pt x="427" y="162"/>
                </a:cubicBezTo>
                <a:cubicBezTo>
                  <a:pt x="428" y="162"/>
                  <a:pt x="428" y="162"/>
                  <a:pt x="428" y="162"/>
                </a:cubicBezTo>
                <a:cubicBezTo>
                  <a:pt x="429" y="161"/>
                  <a:pt x="430" y="161"/>
                  <a:pt x="430" y="162"/>
                </a:cubicBezTo>
                <a:cubicBezTo>
                  <a:pt x="431" y="162"/>
                  <a:pt x="431" y="164"/>
                  <a:pt x="432" y="164"/>
                </a:cubicBezTo>
                <a:cubicBezTo>
                  <a:pt x="434" y="163"/>
                  <a:pt x="435" y="162"/>
                  <a:pt x="437" y="162"/>
                </a:cubicBezTo>
                <a:cubicBezTo>
                  <a:pt x="438" y="162"/>
                  <a:pt x="438" y="163"/>
                  <a:pt x="439" y="163"/>
                </a:cubicBezTo>
                <a:cubicBezTo>
                  <a:pt x="440" y="164"/>
                  <a:pt x="442" y="164"/>
                  <a:pt x="444" y="164"/>
                </a:cubicBezTo>
                <a:cubicBezTo>
                  <a:pt x="446" y="164"/>
                  <a:pt x="447" y="164"/>
                  <a:pt x="448" y="164"/>
                </a:cubicBezTo>
                <a:cubicBezTo>
                  <a:pt x="449" y="164"/>
                  <a:pt x="451" y="164"/>
                  <a:pt x="451" y="165"/>
                </a:cubicBezTo>
                <a:cubicBezTo>
                  <a:pt x="453" y="165"/>
                  <a:pt x="454" y="165"/>
                  <a:pt x="455" y="165"/>
                </a:cubicBezTo>
                <a:cubicBezTo>
                  <a:pt x="456" y="165"/>
                  <a:pt x="456" y="166"/>
                  <a:pt x="456" y="166"/>
                </a:cubicBezTo>
                <a:cubicBezTo>
                  <a:pt x="457" y="166"/>
                  <a:pt x="458" y="166"/>
                  <a:pt x="458" y="167"/>
                </a:cubicBezTo>
                <a:cubicBezTo>
                  <a:pt x="459" y="167"/>
                  <a:pt x="460" y="167"/>
                  <a:pt x="461" y="167"/>
                </a:cubicBezTo>
                <a:cubicBezTo>
                  <a:pt x="461" y="167"/>
                  <a:pt x="462" y="167"/>
                  <a:pt x="463" y="168"/>
                </a:cubicBezTo>
                <a:cubicBezTo>
                  <a:pt x="463" y="168"/>
                  <a:pt x="464" y="168"/>
                  <a:pt x="465" y="168"/>
                </a:cubicBezTo>
                <a:cubicBezTo>
                  <a:pt x="465" y="167"/>
                  <a:pt x="466" y="167"/>
                  <a:pt x="466" y="167"/>
                </a:cubicBezTo>
                <a:cubicBezTo>
                  <a:pt x="467" y="168"/>
                  <a:pt x="468" y="168"/>
                  <a:pt x="469" y="168"/>
                </a:cubicBezTo>
                <a:cubicBezTo>
                  <a:pt x="470" y="168"/>
                  <a:pt x="472" y="168"/>
                  <a:pt x="472" y="169"/>
                </a:cubicBezTo>
                <a:cubicBezTo>
                  <a:pt x="476" y="169"/>
                  <a:pt x="476" y="169"/>
                  <a:pt x="476" y="169"/>
                </a:cubicBezTo>
                <a:cubicBezTo>
                  <a:pt x="477" y="170"/>
                  <a:pt x="477" y="171"/>
                  <a:pt x="479" y="171"/>
                </a:cubicBezTo>
                <a:cubicBezTo>
                  <a:pt x="480" y="171"/>
                  <a:pt x="480" y="171"/>
                  <a:pt x="481" y="172"/>
                </a:cubicBezTo>
                <a:cubicBezTo>
                  <a:pt x="483" y="171"/>
                  <a:pt x="484" y="173"/>
                  <a:pt x="485" y="173"/>
                </a:cubicBezTo>
                <a:cubicBezTo>
                  <a:pt x="486" y="173"/>
                  <a:pt x="488" y="174"/>
                  <a:pt x="489" y="175"/>
                </a:cubicBezTo>
                <a:cubicBezTo>
                  <a:pt x="490" y="174"/>
                  <a:pt x="491" y="175"/>
                  <a:pt x="492" y="176"/>
                </a:cubicBezTo>
                <a:cubicBezTo>
                  <a:pt x="492" y="176"/>
                  <a:pt x="492" y="176"/>
                  <a:pt x="493" y="176"/>
                </a:cubicBezTo>
                <a:cubicBezTo>
                  <a:pt x="494" y="177"/>
                  <a:pt x="494" y="178"/>
                  <a:pt x="495" y="178"/>
                </a:cubicBezTo>
                <a:cubicBezTo>
                  <a:pt x="496" y="178"/>
                  <a:pt x="497" y="178"/>
                  <a:pt x="498" y="178"/>
                </a:cubicBezTo>
                <a:cubicBezTo>
                  <a:pt x="498" y="179"/>
                  <a:pt x="499" y="178"/>
                  <a:pt x="500" y="179"/>
                </a:cubicBezTo>
                <a:cubicBezTo>
                  <a:pt x="500" y="179"/>
                  <a:pt x="501" y="180"/>
                  <a:pt x="501" y="180"/>
                </a:cubicBezTo>
                <a:cubicBezTo>
                  <a:pt x="502" y="181"/>
                  <a:pt x="504" y="181"/>
                  <a:pt x="505" y="182"/>
                </a:cubicBezTo>
                <a:cubicBezTo>
                  <a:pt x="506" y="182"/>
                  <a:pt x="507" y="184"/>
                  <a:pt x="508" y="183"/>
                </a:cubicBezTo>
                <a:cubicBezTo>
                  <a:pt x="508" y="183"/>
                  <a:pt x="509" y="184"/>
                  <a:pt x="509" y="184"/>
                </a:cubicBezTo>
                <a:cubicBezTo>
                  <a:pt x="510" y="184"/>
                  <a:pt x="511" y="185"/>
                  <a:pt x="513" y="185"/>
                </a:cubicBezTo>
                <a:cubicBezTo>
                  <a:pt x="514" y="186"/>
                  <a:pt x="515" y="186"/>
                  <a:pt x="516" y="187"/>
                </a:cubicBezTo>
                <a:cubicBezTo>
                  <a:pt x="516" y="187"/>
                  <a:pt x="517" y="188"/>
                  <a:pt x="517" y="188"/>
                </a:cubicBezTo>
                <a:cubicBezTo>
                  <a:pt x="518" y="188"/>
                  <a:pt x="519" y="188"/>
                  <a:pt x="520" y="189"/>
                </a:cubicBezTo>
                <a:cubicBezTo>
                  <a:pt x="521" y="190"/>
                  <a:pt x="522" y="190"/>
                  <a:pt x="523" y="191"/>
                </a:cubicBezTo>
                <a:cubicBezTo>
                  <a:pt x="523" y="191"/>
                  <a:pt x="524" y="192"/>
                  <a:pt x="525" y="192"/>
                </a:cubicBezTo>
                <a:cubicBezTo>
                  <a:pt x="526" y="192"/>
                  <a:pt x="526" y="193"/>
                  <a:pt x="527" y="193"/>
                </a:cubicBezTo>
                <a:cubicBezTo>
                  <a:pt x="528" y="193"/>
                  <a:pt x="529" y="193"/>
                  <a:pt x="529" y="193"/>
                </a:cubicBezTo>
                <a:cubicBezTo>
                  <a:pt x="530" y="194"/>
                  <a:pt x="530" y="192"/>
                  <a:pt x="531" y="193"/>
                </a:cubicBezTo>
                <a:cubicBezTo>
                  <a:pt x="531" y="194"/>
                  <a:pt x="532" y="194"/>
                  <a:pt x="532" y="194"/>
                </a:cubicBezTo>
                <a:cubicBezTo>
                  <a:pt x="533" y="194"/>
                  <a:pt x="534" y="196"/>
                  <a:pt x="535" y="196"/>
                </a:cubicBezTo>
                <a:cubicBezTo>
                  <a:pt x="536" y="196"/>
                  <a:pt x="537" y="197"/>
                  <a:pt x="538" y="198"/>
                </a:cubicBezTo>
                <a:cubicBezTo>
                  <a:pt x="538" y="198"/>
                  <a:pt x="539" y="198"/>
                  <a:pt x="540" y="198"/>
                </a:cubicBezTo>
                <a:cubicBezTo>
                  <a:pt x="540" y="198"/>
                  <a:pt x="540" y="199"/>
                  <a:pt x="540" y="199"/>
                </a:cubicBezTo>
                <a:cubicBezTo>
                  <a:pt x="540" y="201"/>
                  <a:pt x="543" y="201"/>
                  <a:pt x="544" y="202"/>
                </a:cubicBezTo>
                <a:cubicBezTo>
                  <a:pt x="544" y="202"/>
                  <a:pt x="545" y="202"/>
                  <a:pt x="545" y="202"/>
                </a:cubicBezTo>
                <a:cubicBezTo>
                  <a:pt x="546" y="203"/>
                  <a:pt x="546" y="204"/>
                  <a:pt x="546" y="204"/>
                </a:cubicBezTo>
                <a:cubicBezTo>
                  <a:pt x="548" y="206"/>
                  <a:pt x="550" y="208"/>
                  <a:pt x="552" y="209"/>
                </a:cubicBezTo>
                <a:cubicBezTo>
                  <a:pt x="552" y="210"/>
                  <a:pt x="554" y="210"/>
                  <a:pt x="554" y="211"/>
                </a:cubicBezTo>
                <a:cubicBezTo>
                  <a:pt x="556" y="212"/>
                  <a:pt x="557" y="213"/>
                  <a:pt x="558" y="214"/>
                </a:cubicBezTo>
                <a:cubicBezTo>
                  <a:pt x="559" y="215"/>
                  <a:pt x="561" y="215"/>
                  <a:pt x="561" y="216"/>
                </a:cubicBezTo>
                <a:cubicBezTo>
                  <a:pt x="562" y="217"/>
                  <a:pt x="563" y="218"/>
                  <a:pt x="564" y="219"/>
                </a:cubicBezTo>
                <a:cubicBezTo>
                  <a:pt x="565" y="220"/>
                  <a:pt x="567" y="220"/>
                  <a:pt x="567" y="222"/>
                </a:cubicBezTo>
                <a:cubicBezTo>
                  <a:pt x="567" y="222"/>
                  <a:pt x="567" y="222"/>
                  <a:pt x="568" y="223"/>
                </a:cubicBezTo>
                <a:cubicBezTo>
                  <a:pt x="570" y="223"/>
                  <a:pt x="571" y="225"/>
                  <a:pt x="573" y="226"/>
                </a:cubicBezTo>
                <a:cubicBezTo>
                  <a:pt x="574" y="227"/>
                  <a:pt x="575" y="228"/>
                  <a:pt x="576" y="229"/>
                </a:cubicBezTo>
                <a:cubicBezTo>
                  <a:pt x="576" y="230"/>
                  <a:pt x="577" y="231"/>
                  <a:pt x="578" y="231"/>
                </a:cubicBezTo>
                <a:cubicBezTo>
                  <a:pt x="579" y="232"/>
                  <a:pt x="580" y="233"/>
                  <a:pt x="581" y="234"/>
                </a:cubicBezTo>
                <a:cubicBezTo>
                  <a:pt x="582" y="235"/>
                  <a:pt x="584" y="237"/>
                  <a:pt x="585" y="239"/>
                </a:cubicBezTo>
                <a:cubicBezTo>
                  <a:pt x="586" y="240"/>
                  <a:pt x="587" y="240"/>
                  <a:pt x="588" y="241"/>
                </a:cubicBezTo>
                <a:cubicBezTo>
                  <a:pt x="590" y="243"/>
                  <a:pt x="592" y="244"/>
                  <a:pt x="593" y="246"/>
                </a:cubicBezTo>
                <a:cubicBezTo>
                  <a:pt x="594" y="247"/>
                  <a:pt x="595" y="248"/>
                  <a:pt x="596" y="248"/>
                </a:cubicBezTo>
                <a:cubicBezTo>
                  <a:pt x="596" y="250"/>
                  <a:pt x="596" y="250"/>
                  <a:pt x="596" y="250"/>
                </a:cubicBezTo>
                <a:cubicBezTo>
                  <a:pt x="597" y="250"/>
                  <a:pt x="597" y="250"/>
                  <a:pt x="597" y="251"/>
                </a:cubicBezTo>
                <a:cubicBezTo>
                  <a:pt x="598" y="251"/>
                  <a:pt x="598" y="251"/>
                  <a:pt x="598" y="251"/>
                </a:cubicBezTo>
                <a:cubicBezTo>
                  <a:pt x="597" y="252"/>
                  <a:pt x="597" y="252"/>
                  <a:pt x="598" y="252"/>
                </a:cubicBezTo>
                <a:cubicBezTo>
                  <a:pt x="599" y="252"/>
                  <a:pt x="599" y="253"/>
                  <a:pt x="600" y="253"/>
                </a:cubicBezTo>
                <a:cubicBezTo>
                  <a:pt x="601" y="255"/>
                  <a:pt x="603" y="256"/>
                  <a:pt x="605" y="256"/>
                </a:cubicBezTo>
                <a:cubicBezTo>
                  <a:pt x="606" y="258"/>
                  <a:pt x="606" y="259"/>
                  <a:pt x="605" y="259"/>
                </a:cubicBezTo>
                <a:cubicBezTo>
                  <a:pt x="604" y="260"/>
                  <a:pt x="605" y="260"/>
                  <a:pt x="606" y="261"/>
                </a:cubicBezTo>
                <a:cubicBezTo>
                  <a:pt x="606" y="261"/>
                  <a:pt x="606" y="261"/>
                  <a:pt x="606" y="261"/>
                </a:cubicBezTo>
                <a:cubicBezTo>
                  <a:pt x="607" y="262"/>
                  <a:pt x="607" y="263"/>
                  <a:pt x="608" y="264"/>
                </a:cubicBezTo>
                <a:cubicBezTo>
                  <a:pt x="609" y="264"/>
                  <a:pt x="609" y="265"/>
                  <a:pt x="609" y="266"/>
                </a:cubicBezTo>
                <a:cubicBezTo>
                  <a:pt x="610" y="267"/>
                  <a:pt x="610" y="269"/>
                  <a:pt x="612" y="269"/>
                </a:cubicBezTo>
                <a:cubicBezTo>
                  <a:pt x="612" y="269"/>
                  <a:pt x="612" y="269"/>
                  <a:pt x="612" y="270"/>
                </a:cubicBezTo>
                <a:cubicBezTo>
                  <a:pt x="613" y="270"/>
                  <a:pt x="613" y="271"/>
                  <a:pt x="613" y="271"/>
                </a:cubicBezTo>
                <a:cubicBezTo>
                  <a:pt x="614" y="270"/>
                  <a:pt x="614" y="271"/>
                  <a:pt x="614" y="271"/>
                </a:cubicBezTo>
                <a:cubicBezTo>
                  <a:pt x="614" y="272"/>
                  <a:pt x="615" y="273"/>
                  <a:pt x="615" y="275"/>
                </a:cubicBezTo>
                <a:cubicBezTo>
                  <a:pt x="615" y="276"/>
                  <a:pt x="615" y="277"/>
                  <a:pt x="616" y="278"/>
                </a:cubicBezTo>
                <a:cubicBezTo>
                  <a:pt x="616" y="278"/>
                  <a:pt x="616" y="279"/>
                  <a:pt x="616" y="279"/>
                </a:cubicBezTo>
                <a:cubicBezTo>
                  <a:pt x="617" y="280"/>
                  <a:pt x="617" y="281"/>
                  <a:pt x="618" y="281"/>
                </a:cubicBezTo>
                <a:cubicBezTo>
                  <a:pt x="619" y="285"/>
                  <a:pt x="619" y="285"/>
                  <a:pt x="620" y="286"/>
                </a:cubicBezTo>
                <a:cubicBezTo>
                  <a:pt x="619" y="286"/>
                  <a:pt x="619" y="287"/>
                  <a:pt x="618" y="287"/>
                </a:cubicBezTo>
                <a:cubicBezTo>
                  <a:pt x="617" y="288"/>
                  <a:pt x="619" y="289"/>
                  <a:pt x="618" y="290"/>
                </a:cubicBezTo>
                <a:cubicBezTo>
                  <a:pt x="617" y="291"/>
                  <a:pt x="617" y="291"/>
                  <a:pt x="619" y="291"/>
                </a:cubicBezTo>
                <a:cubicBezTo>
                  <a:pt x="619" y="291"/>
                  <a:pt x="619" y="291"/>
                  <a:pt x="619" y="291"/>
                </a:cubicBezTo>
                <a:cubicBezTo>
                  <a:pt x="619" y="292"/>
                  <a:pt x="620" y="293"/>
                  <a:pt x="620" y="293"/>
                </a:cubicBezTo>
                <a:cubicBezTo>
                  <a:pt x="622" y="292"/>
                  <a:pt x="622" y="292"/>
                  <a:pt x="624" y="294"/>
                </a:cubicBezTo>
                <a:cubicBezTo>
                  <a:pt x="624" y="296"/>
                  <a:pt x="624" y="296"/>
                  <a:pt x="624" y="296"/>
                </a:cubicBezTo>
                <a:cubicBezTo>
                  <a:pt x="624" y="298"/>
                  <a:pt x="626" y="298"/>
                  <a:pt x="626" y="299"/>
                </a:cubicBezTo>
                <a:cubicBezTo>
                  <a:pt x="627" y="300"/>
                  <a:pt x="627" y="301"/>
                  <a:pt x="627" y="302"/>
                </a:cubicBezTo>
                <a:cubicBezTo>
                  <a:pt x="628" y="303"/>
                  <a:pt x="629" y="304"/>
                  <a:pt x="628" y="306"/>
                </a:cubicBezTo>
                <a:cubicBezTo>
                  <a:pt x="629" y="307"/>
                  <a:pt x="629" y="307"/>
                  <a:pt x="629" y="308"/>
                </a:cubicBezTo>
                <a:cubicBezTo>
                  <a:pt x="629" y="309"/>
                  <a:pt x="630" y="310"/>
                  <a:pt x="630" y="310"/>
                </a:cubicBezTo>
                <a:cubicBezTo>
                  <a:pt x="630" y="311"/>
                  <a:pt x="631" y="312"/>
                  <a:pt x="631" y="313"/>
                </a:cubicBezTo>
                <a:cubicBezTo>
                  <a:pt x="632" y="314"/>
                  <a:pt x="631" y="315"/>
                  <a:pt x="632" y="316"/>
                </a:cubicBezTo>
                <a:cubicBezTo>
                  <a:pt x="632" y="317"/>
                  <a:pt x="633" y="318"/>
                  <a:pt x="633" y="319"/>
                </a:cubicBezTo>
                <a:cubicBezTo>
                  <a:pt x="633" y="320"/>
                  <a:pt x="634" y="320"/>
                  <a:pt x="635" y="321"/>
                </a:cubicBezTo>
                <a:cubicBezTo>
                  <a:pt x="636" y="322"/>
                  <a:pt x="636" y="324"/>
                  <a:pt x="636" y="326"/>
                </a:cubicBezTo>
                <a:cubicBezTo>
                  <a:pt x="637" y="326"/>
                  <a:pt x="638" y="327"/>
                  <a:pt x="639" y="327"/>
                </a:cubicBezTo>
                <a:cubicBezTo>
                  <a:pt x="639" y="329"/>
                  <a:pt x="639" y="330"/>
                  <a:pt x="639" y="331"/>
                </a:cubicBezTo>
                <a:cubicBezTo>
                  <a:pt x="639" y="332"/>
                  <a:pt x="639" y="333"/>
                  <a:pt x="639" y="334"/>
                </a:cubicBezTo>
                <a:cubicBezTo>
                  <a:pt x="640" y="334"/>
                  <a:pt x="639" y="336"/>
                  <a:pt x="640" y="337"/>
                </a:cubicBezTo>
                <a:cubicBezTo>
                  <a:pt x="641" y="337"/>
                  <a:pt x="641" y="337"/>
                  <a:pt x="641" y="338"/>
                </a:cubicBezTo>
                <a:cubicBezTo>
                  <a:pt x="641" y="339"/>
                  <a:pt x="641" y="340"/>
                  <a:pt x="641" y="342"/>
                </a:cubicBezTo>
                <a:cubicBezTo>
                  <a:pt x="642" y="343"/>
                  <a:pt x="642" y="344"/>
                  <a:pt x="642" y="346"/>
                </a:cubicBezTo>
                <a:cubicBezTo>
                  <a:pt x="641" y="347"/>
                  <a:pt x="643" y="347"/>
                  <a:pt x="643" y="349"/>
                </a:cubicBezTo>
                <a:cubicBezTo>
                  <a:pt x="643" y="350"/>
                  <a:pt x="642" y="351"/>
                  <a:pt x="643" y="351"/>
                </a:cubicBezTo>
                <a:cubicBezTo>
                  <a:pt x="644" y="351"/>
                  <a:pt x="644" y="352"/>
                  <a:pt x="644" y="352"/>
                </a:cubicBezTo>
                <a:cubicBezTo>
                  <a:pt x="644" y="353"/>
                  <a:pt x="643" y="354"/>
                  <a:pt x="644" y="355"/>
                </a:cubicBezTo>
                <a:cubicBezTo>
                  <a:pt x="645" y="356"/>
                  <a:pt x="644" y="357"/>
                  <a:pt x="645" y="358"/>
                </a:cubicBezTo>
                <a:cubicBezTo>
                  <a:pt x="645" y="358"/>
                  <a:pt x="646" y="358"/>
                  <a:pt x="646" y="358"/>
                </a:cubicBezTo>
                <a:cubicBezTo>
                  <a:pt x="645" y="361"/>
                  <a:pt x="647" y="362"/>
                  <a:pt x="647" y="365"/>
                </a:cubicBezTo>
                <a:cubicBezTo>
                  <a:pt x="646" y="365"/>
                  <a:pt x="647" y="365"/>
                  <a:pt x="648" y="365"/>
                </a:cubicBezTo>
                <a:cubicBezTo>
                  <a:pt x="649" y="367"/>
                  <a:pt x="648" y="368"/>
                  <a:pt x="648" y="369"/>
                </a:cubicBezTo>
                <a:cubicBezTo>
                  <a:pt x="648" y="370"/>
                  <a:pt x="650" y="370"/>
                  <a:pt x="649" y="371"/>
                </a:cubicBezTo>
                <a:cubicBezTo>
                  <a:pt x="648" y="372"/>
                  <a:pt x="648" y="372"/>
                  <a:pt x="648" y="373"/>
                </a:cubicBezTo>
                <a:cubicBezTo>
                  <a:pt x="648" y="374"/>
                  <a:pt x="647" y="374"/>
                  <a:pt x="647" y="375"/>
                </a:cubicBezTo>
                <a:cubicBezTo>
                  <a:pt x="648" y="376"/>
                  <a:pt x="647" y="377"/>
                  <a:pt x="647" y="378"/>
                </a:cubicBezTo>
                <a:cubicBezTo>
                  <a:pt x="647" y="379"/>
                  <a:pt x="647" y="381"/>
                  <a:pt x="648" y="382"/>
                </a:cubicBezTo>
                <a:cubicBezTo>
                  <a:pt x="648" y="383"/>
                  <a:pt x="648" y="385"/>
                  <a:pt x="648" y="386"/>
                </a:cubicBezTo>
                <a:cubicBezTo>
                  <a:pt x="648" y="387"/>
                  <a:pt x="648" y="388"/>
                  <a:pt x="649" y="388"/>
                </a:cubicBezTo>
                <a:cubicBezTo>
                  <a:pt x="649" y="389"/>
                  <a:pt x="649" y="389"/>
                  <a:pt x="648" y="390"/>
                </a:cubicBezTo>
                <a:cubicBezTo>
                  <a:pt x="648" y="394"/>
                  <a:pt x="648" y="394"/>
                  <a:pt x="649" y="395"/>
                </a:cubicBezTo>
                <a:cubicBezTo>
                  <a:pt x="649" y="396"/>
                  <a:pt x="648" y="396"/>
                  <a:pt x="648" y="397"/>
                </a:cubicBezTo>
                <a:cubicBezTo>
                  <a:pt x="648" y="399"/>
                  <a:pt x="648" y="402"/>
                  <a:pt x="648" y="405"/>
                </a:cubicBezTo>
                <a:cubicBezTo>
                  <a:pt x="648" y="405"/>
                  <a:pt x="649" y="406"/>
                  <a:pt x="649" y="406"/>
                </a:cubicBezTo>
                <a:cubicBezTo>
                  <a:pt x="650" y="407"/>
                  <a:pt x="649" y="408"/>
                  <a:pt x="649" y="409"/>
                </a:cubicBezTo>
                <a:cubicBezTo>
                  <a:pt x="648" y="411"/>
                  <a:pt x="649" y="413"/>
                  <a:pt x="648" y="414"/>
                </a:cubicBezTo>
                <a:cubicBezTo>
                  <a:pt x="648" y="415"/>
                  <a:pt x="648" y="415"/>
                  <a:pt x="648" y="416"/>
                </a:cubicBezTo>
                <a:cubicBezTo>
                  <a:pt x="647" y="416"/>
                  <a:pt x="648" y="416"/>
                  <a:pt x="648" y="417"/>
                </a:cubicBezTo>
                <a:cubicBezTo>
                  <a:pt x="649" y="418"/>
                  <a:pt x="648" y="418"/>
                  <a:pt x="647" y="419"/>
                </a:cubicBezTo>
                <a:cubicBezTo>
                  <a:pt x="648" y="419"/>
                  <a:pt x="648" y="419"/>
                  <a:pt x="648" y="420"/>
                </a:cubicBezTo>
                <a:cubicBezTo>
                  <a:pt x="649" y="421"/>
                  <a:pt x="648" y="422"/>
                  <a:pt x="648" y="424"/>
                </a:cubicBezTo>
                <a:cubicBezTo>
                  <a:pt x="647" y="426"/>
                  <a:pt x="648" y="427"/>
                  <a:pt x="647" y="428"/>
                </a:cubicBezTo>
                <a:cubicBezTo>
                  <a:pt x="646" y="428"/>
                  <a:pt x="646" y="429"/>
                  <a:pt x="647" y="429"/>
                </a:cubicBezTo>
                <a:cubicBezTo>
                  <a:pt x="648" y="431"/>
                  <a:pt x="647" y="434"/>
                  <a:pt x="648" y="436"/>
                </a:cubicBezTo>
                <a:cubicBezTo>
                  <a:pt x="647" y="436"/>
                  <a:pt x="646" y="436"/>
                  <a:pt x="645" y="436"/>
                </a:cubicBezTo>
                <a:cubicBezTo>
                  <a:pt x="645" y="437"/>
                  <a:pt x="644" y="437"/>
                  <a:pt x="645" y="438"/>
                </a:cubicBezTo>
                <a:cubicBezTo>
                  <a:pt x="645" y="439"/>
                  <a:pt x="646" y="439"/>
                  <a:pt x="646" y="439"/>
                </a:cubicBezTo>
                <a:cubicBezTo>
                  <a:pt x="646" y="439"/>
                  <a:pt x="647" y="439"/>
                  <a:pt x="647" y="438"/>
                </a:cubicBezTo>
                <a:cubicBezTo>
                  <a:pt x="648" y="440"/>
                  <a:pt x="649" y="441"/>
                  <a:pt x="648" y="443"/>
                </a:cubicBezTo>
                <a:cubicBezTo>
                  <a:pt x="648" y="443"/>
                  <a:pt x="649" y="444"/>
                  <a:pt x="649" y="444"/>
                </a:cubicBezTo>
                <a:cubicBezTo>
                  <a:pt x="649" y="444"/>
                  <a:pt x="649" y="444"/>
                  <a:pt x="649" y="445"/>
                </a:cubicBezTo>
                <a:cubicBezTo>
                  <a:pt x="648" y="446"/>
                  <a:pt x="647" y="446"/>
                  <a:pt x="646" y="447"/>
                </a:cubicBezTo>
                <a:cubicBezTo>
                  <a:pt x="646" y="450"/>
                  <a:pt x="646" y="450"/>
                  <a:pt x="646" y="450"/>
                </a:cubicBezTo>
                <a:cubicBezTo>
                  <a:pt x="646" y="451"/>
                  <a:pt x="646" y="451"/>
                  <a:pt x="645" y="452"/>
                </a:cubicBezTo>
                <a:cubicBezTo>
                  <a:pt x="645" y="452"/>
                  <a:pt x="644" y="453"/>
                  <a:pt x="645" y="453"/>
                </a:cubicBezTo>
                <a:cubicBezTo>
                  <a:pt x="645" y="454"/>
                  <a:pt x="646" y="454"/>
                  <a:pt x="646" y="455"/>
                </a:cubicBezTo>
                <a:cubicBezTo>
                  <a:pt x="645" y="456"/>
                  <a:pt x="646" y="458"/>
                  <a:pt x="646" y="460"/>
                </a:cubicBezTo>
                <a:cubicBezTo>
                  <a:pt x="646" y="462"/>
                  <a:pt x="646" y="462"/>
                  <a:pt x="644" y="465"/>
                </a:cubicBezTo>
                <a:cubicBezTo>
                  <a:pt x="644" y="465"/>
                  <a:pt x="644" y="465"/>
                  <a:pt x="644" y="466"/>
                </a:cubicBezTo>
                <a:cubicBezTo>
                  <a:pt x="645" y="466"/>
                  <a:pt x="645" y="467"/>
                  <a:pt x="644" y="468"/>
                </a:cubicBezTo>
                <a:cubicBezTo>
                  <a:pt x="644" y="468"/>
                  <a:pt x="644" y="468"/>
                  <a:pt x="644" y="468"/>
                </a:cubicBezTo>
                <a:cubicBezTo>
                  <a:pt x="644" y="470"/>
                  <a:pt x="643" y="471"/>
                  <a:pt x="642" y="472"/>
                </a:cubicBezTo>
                <a:cubicBezTo>
                  <a:pt x="643" y="473"/>
                  <a:pt x="643" y="474"/>
                  <a:pt x="642" y="475"/>
                </a:cubicBezTo>
                <a:cubicBezTo>
                  <a:pt x="642" y="476"/>
                  <a:pt x="642" y="477"/>
                  <a:pt x="642" y="478"/>
                </a:cubicBezTo>
                <a:cubicBezTo>
                  <a:pt x="640" y="479"/>
                  <a:pt x="639" y="480"/>
                  <a:pt x="638" y="481"/>
                </a:cubicBezTo>
                <a:cubicBezTo>
                  <a:pt x="638" y="482"/>
                  <a:pt x="638" y="482"/>
                  <a:pt x="639" y="482"/>
                </a:cubicBezTo>
                <a:cubicBezTo>
                  <a:pt x="639" y="483"/>
                  <a:pt x="639" y="484"/>
                  <a:pt x="638" y="484"/>
                </a:cubicBezTo>
                <a:cubicBezTo>
                  <a:pt x="638" y="484"/>
                  <a:pt x="637" y="484"/>
                  <a:pt x="637" y="484"/>
                </a:cubicBezTo>
                <a:cubicBezTo>
                  <a:pt x="637" y="484"/>
                  <a:pt x="637" y="484"/>
                  <a:pt x="637" y="484"/>
                </a:cubicBezTo>
                <a:cubicBezTo>
                  <a:pt x="637" y="487"/>
                  <a:pt x="636" y="489"/>
                  <a:pt x="634" y="491"/>
                </a:cubicBezTo>
                <a:cubicBezTo>
                  <a:pt x="634" y="491"/>
                  <a:pt x="634" y="492"/>
                  <a:pt x="634" y="492"/>
                </a:cubicBezTo>
                <a:cubicBezTo>
                  <a:pt x="634" y="493"/>
                  <a:pt x="634" y="493"/>
                  <a:pt x="633" y="494"/>
                </a:cubicBezTo>
                <a:cubicBezTo>
                  <a:pt x="632" y="494"/>
                  <a:pt x="632" y="495"/>
                  <a:pt x="632" y="496"/>
                </a:cubicBezTo>
                <a:cubicBezTo>
                  <a:pt x="632" y="496"/>
                  <a:pt x="632" y="497"/>
                  <a:pt x="632" y="497"/>
                </a:cubicBezTo>
                <a:cubicBezTo>
                  <a:pt x="631" y="497"/>
                  <a:pt x="632" y="499"/>
                  <a:pt x="631" y="500"/>
                </a:cubicBezTo>
                <a:cubicBezTo>
                  <a:pt x="630" y="502"/>
                  <a:pt x="629" y="503"/>
                  <a:pt x="629" y="505"/>
                </a:cubicBezTo>
                <a:cubicBezTo>
                  <a:pt x="629" y="506"/>
                  <a:pt x="628" y="506"/>
                  <a:pt x="629" y="507"/>
                </a:cubicBezTo>
                <a:cubicBezTo>
                  <a:pt x="630" y="509"/>
                  <a:pt x="629" y="510"/>
                  <a:pt x="628" y="510"/>
                </a:cubicBezTo>
                <a:cubicBezTo>
                  <a:pt x="627" y="511"/>
                  <a:pt x="627" y="511"/>
                  <a:pt x="626" y="511"/>
                </a:cubicBezTo>
                <a:cubicBezTo>
                  <a:pt x="626" y="513"/>
                  <a:pt x="625" y="515"/>
                  <a:pt x="624" y="516"/>
                </a:cubicBezTo>
                <a:cubicBezTo>
                  <a:pt x="623" y="516"/>
                  <a:pt x="623" y="517"/>
                  <a:pt x="623" y="518"/>
                </a:cubicBezTo>
                <a:cubicBezTo>
                  <a:pt x="623" y="519"/>
                  <a:pt x="622" y="520"/>
                  <a:pt x="621" y="521"/>
                </a:cubicBezTo>
                <a:cubicBezTo>
                  <a:pt x="621" y="522"/>
                  <a:pt x="620" y="523"/>
                  <a:pt x="619" y="524"/>
                </a:cubicBezTo>
                <a:cubicBezTo>
                  <a:pt x="619" y="524"/>
                  <a:pt x="619" y="524"/>
                  <a:pt x="619" y="524"/>
                </a:cubicBezTo>
                <a:cubicBezTo>
                  <a:pt x="619" y="524"/>
                  <a:pt x="619" y="524"/>
                  <a:pt x="619" y="524"/>
                </a:cubicBezTo>
                <a:cubicBezTo>
                  <a:pt x="619" y="524"/>
                  <a:pt x="619" y="523"/>
                  <a:pt x="619" y="523"/>
                </a:cubicBezTo>
                <a:cubicBezTo>
                  <a:pt x="619" y="523"/>
                  <a:pt x="618" y="523"/>
                  <a:pt x="618" y="523"/>
                </a:cubicBezTo>
                <a:cubicBezTo>
                  <a:pt x="618" y="523"/>
                  <a:pt x="618" y="524"/>
                  <a:pt x="619" y="524"/>
                </a:cubicBezTo>
                <a:cubicBezTo>
                  <a:pt x="619" y="524"/>
                  <a:pt x="620" y="525"/>
                  <a:pt x="620" y="525"/>
                </a:cubicBezTo>
                <a:cubicBezTo>
                  <a:pt x="619" y="526"/>
                  <a:pt x="619" y="526"/>
                  <a:pt x="618" y="527"/>
                </a:cubicBezTo>
                <a:cubicBezTo>
                  <a:pt x="618" y="527"/>
                  <a:pt x="618" y="528"/>
                  <a:pt x="618" y="528"/>
                </a:cubicBezTo>
                <a:cubicBezTo>
                  <a:pt x="617" y="529"/>
                  <a:pt x="615" y="528"/>
                  <a:pt x="614" y="529"/>
                </a:cubicBezTo>
                <a:cubicBezTo>
                  <a:pt x="615" y="529"/>
                  <a:pt x="615" y="529"/>
                  <a:pt x="615" y="530"/>
                </a:cubicBezTo>
                <a:cubicBezTo>
                  <a:pt x="615" y="531"/>
                  <a:pt x="615" y="531"/>
                  <a:pt x="614" y="531"/>
                </a:cubicBezTo>
                <a:cubicBezTo>
                  <a:pt x="613" y="533"/>
                  <a:pt x="614" y="534"/>
                  <a:pt x="613" y="536"/>
                </a:cubicBezTo>
                <a:cubicBezTo>
                  <a:pt x="613" y="536"/>
                  <a:pt x="613" y="536"/>
                  <a:pt x="612" y="537"/>
                </a:cubicBezTo>
                <a:cubicBezTo>
                  <a:pt x="611" y="538"/>
                  <a:pt x="611" y="538"/>
                  <a:pt x="612" y="539"/>
                </a:cubicBezTo>
                <a:cubicBezTo>
                  <a:pt x="611" y="541"/>
                  <a:pt x="610" y="541"/>
                  <a:pt x="609" y="542"/>
                </a:cubicBezTo>
                <a:cubicBezTo>
                  <a:pt x="609" y="541"/>
                  <a:pt x="608" y="540"/>
                  <a:pt x="608" y="539"/>
                </a:cubicBezTo>
                <a:cubicBezTo>
                  <a:pt x="608" y="539"/>
                  <a:pt x="607" y="540"/>
                  <a:pt x="606" y="540"/>
                </a:cubicBezTo>
                <a:cubicBezTo>
                  <a:pt x="606" y="540"/>
                  <a:pt x="606" y="540"/>
                  <a:pt x="607" y="540"/>
                </a:cubicBezTo>
                <a:cubicBezTo>
                  <a:pt x="607" y="540"/>
                  <a:pt x="607" y="539"/>
                  <a:pt x="607" y="539"/>
                </a:cubicBezTo>
                <a:cubicBezTo>
                  <a:pt x="606" y="539"/>
                  <a:pt x="606" y="539"/>
                  <a:pt x="606" y="539"/>
                </a:cubicBezTo>
                <a:cubicBezTo>
                  <a:pt x="605" y="539"/>
                  <a:pt x="605" y="539"/>
                  <a:pt x="605" y="540"/>
                </a:cubicBezTo>
                <a:cubicBezTo>
                  <a:pt x="605" y="540"/>
                  <a:pt x="605" y="541"/>
                  <a:pt x="606" y="540"/>
                </a:cubicBezTo>
                <a:moveTo>
                  <a:pt x="383" y="167"/>
                </a:moveTo>
                <a:cubicBezTo>
                  <a:pt x="383" y="167"/>
                  <a:pt x="382" y="166"/>
                  <a:pt x="382" y="166"/>
                </a:cubicBezTo>
                <a:cubicBezTo>
                  <a:pt x="382" y="166"/>
                  <a:pt x="382" y="166"/>
                  <a:pt x="382" y="166"/>
                </a:cubicBezTo>
                <a:cubicBezTo>
                  <a:pt x="382" y="166"/>
                  <a:pt x="382" y="166"/>
                  <a:pt x="382" y="167"/>
                </a:cubicBezTo>
                <a:cubicBezTo>
                  <a:pt x="382" y="167"/>
                  <a:pt x="382" y="167"/>
                  <a:pt x="382" y="167"/>
                </a:cubicBezTo>
                <a:cubicBezTo>
                  <a:pt x="382" y="167"/>
                  <a:pt x="383" y="167"/>
                  <a:pt x="381" y="166"/>
                </a:cubicBezTo>
                <a:cubicBezTo>
                  <a:pt x="382" y="166"/>
                  <a:pt x="382" y="166"/>
                  <a:pt x="382" y="166"/>
                </a:cubicBezTo>
                <a:cubicBezTo>
                  <a:pt x="382" y="166"/>
                  <a:pt x="382" y="166"/>
                  <a:pt x="382" y="166"/>
                </a:cubicBezTo>
                <a:cubicBezTo>
                  <a:pt x="382" y="165"/>
                  <a:pt x="381" y="165"/>
                  <a:pt x="381" y="166"/>
                </a:cubicBezTo>
                <a:cubicBezTo>
                  <a:pt x="381" y="166"/>
                  <a:pt x="381" y="166"/>
                  <a:pt x="383" y="167"/>
                </a:cubicBezTo>
                <a:moveTo>
                  <a:pt x="605" y="537"/>
                </a:moveTo>
                <a:cubicBezTo>
                  <a:pt x="605" y="537"/>
                  <a:pt x="605" y="537"/>
                  <a:pt x="605" y="537"/>
                </a:cubicBezTo>
                <a:cubicBezTo>
                  <a:pt x="605" y="537"/>
                  <a:pt x="604" y="537"/>
                  <a:pt x="604" y="537"/>
                </a:cubicBezTo>
                <a:cubicBezTo>
                  <a:pt x="604" y="537"/>
                  <a:pt x="604" y="538"/>
                  <a:pt x="604" y="538"/>
                </a:cubicBezTo>
                <a:cubicBezTo>
                  <a:pt x="604" y="538"/>
                  <a:pt x="605" y="538"/>
                  <a:pt x="605" y="536"/>
                </a:cubicBezTo>
                <a:cubicBezTo>
                  <a:pt x="605" y="536"/>
                  <a:pt x="605" y="536"/>
                  <a:pt x="605" y="537"/>
                </a:cubicBezTo>
                <a:cubicBezTo>
                  <a:pt x="605" y="537"/>
                  <a:pt x="605" y="537"/>
                  <a:pt x="605" y="537"/>
                </a:cubicBezTo>
                <a:cubicBezTo>
                  <a:pt x="605" y="537"/>
                  <a:pt x="605" y="537"/>
                  <a:pt x="605" y="537"/>
                </a:cubicBezTo>
                <a:cubicBezTo>
                  <a:pt x="605" y="537"/>
                  <a:pt x="605" y="537"/>
                  <a:pt x="606" y="536"/>
                </a:cubicBezTo>
                <a:cubicBezTo>
                  <a:pt x="606" y="536"/>
                  <a:pt x="605" y="536"/>
                  <a:pt x="605" y="537"/>
                </a:cubicBezTo>
                <a:moveTo>
                  <a:pt x="618" y="525"/>
                </a:moveTo>
                <a:cubicBezTo>
                  <a:pt x="618" y="525"/>
                  <a:pt x="618" y="525"/>
                  <a:pt x="617" y="525"/>
                </a:cubicBezTo>
                <a:cubicBezTo>
                  <a:pt x="617" y="525"/>
                  <a:pt x="617" y="525"/>
                  <a:pt x="617" y="525"/>
                </a:cubicBezTo>
                <a:cubicBezTo>
                  <a:pt x="617" y="525"/>
                  <a:pt x="617" y="525"/>
                  <a:pt x="617" y="525"/>
                </a:cubicBezTo>
                <a:cubicBezTo>
                  <a:pt x="617" y="525"/>
                  <a:pt x="617" y="525"/>
                  <a:pt x="618" y="526"/>
                </a:cubicBezTo>
                <a:cubicBezTo>
                  <a:pt x="618" y="526"/>
                  <a:pt x="618" y="525"/>
                  <a:pt x="617" y="525"/>
                </a:cubicBezTo>
                <a:cubicBezTo>
                  <a:pt x="617" y="525"/>
                  <a:pt x="617" y="525"/>
                  <a:pt x="617" y="525"/>
                </a:cubicBezTo>
                <a:cubicBezTo>
                  <a:pt x="617" y="525"/>
                  <a:pt x="617" y="524"/>
                  <a:pt x="617" y="524"/>
                </a:cubicBezTo>
                <a:cubicBezTo>
                  <a:pt x="617" y="524"/>
                  <a:pt x="617" y="524"/>
                  <a:pt x="616" y="524"/>
                </a:cubicBezTo>
                <a:cubicBezTo>
                  <a:pt x="616" y="524"/>
                  <a:pt x="617" y="524"/>
                  <a:pt x="618" y="525"/>
                </a:cubicBezTo>
                <a:moveTo>
                  <a:pt x="610" y="533"/>
                </a:moveTo>
                <a:cubicBezTo>
                  <a:pt x="610" y="533"/>
                  <a:pt x="610" y="532"/>
                  <a:pt x="610" y="532"/>
                </a:cubicBezTo>
                <a:cubicBezTo>
                  <a:pt x="610" y="532"/>
                  <a:pt x="610" y="532"/>
                  <a:pt x="609" y="532"/>
                </a:cubicBezTo>
                <a:cubicBezTo>
                  <a:pt x="609" y="532"/>
                  <a:pt x="609" y="533"/>
                  <a:pt x="609" y="533"/>
                </a:cubicBezTo>
                <a:cubicBezTo>
                  <a:pt x="610" y="533"/>
                  <a:pt x="610" y="533"/>
                  <a:pt x="610" y="533"/>
                </a:cubicBezTo>
                <a:cubicBezTo>
                  <a:pt x="610" y="533"/>
                  <a:pt x="610" y="533"/>
                  <a:pt x="609" y="532"/>
                </a:cubicBezTo>
                <a:cubicBezTo>
                  <a:pt x="609" y="532"/>
                  <a:pt x="610" y="532"/>
                  <a:pt x="609" y="531"/>
                </a:cubicBezTo>
                <a:cubicBezTo>
                  <a:pt x="609" y="531"/>
                  <a:pt x="609" y="531"/>
                  <a:pt x="609" y="531"/>
                </a:cubicBezTo>
                <a:cubicBezTo>
                  <a:pt x="609" y="531"/>
                  <a:pt x="609" y="531"/>
                  <a:pt x="609" y="531"/>
                </a:cubicBezTo>
                <a:cubicBezTo>
                  <a:pt x="608" y="531"/>
                  <a:pt x="608" y="531"/>
                  <a:pt x="608" y="531"/>
                </a:cubicBezTo>
                <a:cubicBezTo>
                  <a:pt x="608" y="532"/>
                  <a:pt x="608" y="532"/>
                  <a:pt x="608" y="532"/>
                </a:cubicBezTo>
                <a:cubicBezTo>
                  <a:pt x="608" y="532"/>
                  <a:pt x="608" y="532"/>
                  <a:pt x="609" y="532"/>
                </a:cubicBezTo>
                <a:cubicBezTo>
                  <a:pt x="609" y="532"/>
                  <a:pt x="609" y="532"/>
                  <a:pt x="610" y="533"/>
                </a:cubicBezTo>
                <a:moveTo>
                  <a:pt x="294" y="204"/>
                </a:moveTo>
                <a:cubicBezTo>
                  <a:pt x="294" y="204"/>
                  <a:pt x="294" y="204"/>
                  <a:pt x="294" y="204"/>
                </a:cubicBezTo>
                <a:cubicBezTo>
                  <a:pt x="294" y="204"/>
                  <a:pt x="290" y="206"/>
                  <a:pt x="289" y="207"/>
                </a:cubicBezTo>
                <a:cubicBezTo>
                  <a:pt x="288" y="207"/>
                  <a:pt x="287" y="207"/>
                  <a:pt x="286" y="208"/>
                </a:cubicBezTo>
                <a:cubicBezTo>
                  <a:pt x="286" y="209"/>
                  <a:pt x="285" y="209"/>
                  <a:pt x="285" y="210"/>
                </a:cubicBezTo>
                <a:cubicBezTo>
                  <a:pt x="284" y="210"/>
                  <a:pt x="283" y="210"/>
                  <a:pt x="283" y="211"/>
                </a:cubicBezTo>
                <a:cubicBezTo>
                  <a:pt x="282" y="211"/>
                  <a:pt x="281" y="211"/>
                  <a:pt x="281" y="210"/>
                </a:cubicBezTo>
                <a:cubicBezTo>
                  <a:pt x="281" y="209"/>
                  <a:pt x="281" y="209"/>
                  <a:pt x="281" y="209"/>
                </a:cubicBezTo>
                <a:cubicBezTo>
                  <a:pt x="281" y="208"/>
                  <a:pt x="280" y="207"/>
                  <a:pt x="280" y="208"/>
                </a:cubicBezTo>
                <a:cubicBezTo>
                  <a:pt x="279" y="209"/>
                  <a:pt x="278" y="209"/>
                  <a:pt x="277" y="210"/>
                </a:cubicBezTo>
                <a:cubicBezTo>
                  <a:pt x="276" y="211"/>
                  <a:pt x="275" y="211"/>
                  <a:pt x="275" y="211"/>
                </a:cubicBezTo>
                <a:cubicBezTo>
                  <a:pt x="274" y="212"/>
                  <a:pt x="274" y="213"/>
                  <a:pt x="273" y="213"/>
                </a:cubicBezTo>
                <a:cubicBezTo>
                  <a:pt x="272" y="213"/>
                  <a:pt x="271" y="214"/>
                  <a:pt x="270" y="214"/>
                </a:cubicBezTo>
                <a:cubicBezTo>
                  <a:pt x="270" y="214"/>
                  <a:pt x="269" y="214"/>
                  <a:pt x="268" y="215"/>
                </a:cubicBezTo>
                <a:cubicBezTo>
                  <a:pt x="268" y="215"/>
                  <a:pt x="268" y="216"/>
                  <a:pt x="267" y="217"/>
                </a:cubicBezTo>
                <a:cubicBezTo>
                  <a:pt x="267" y="217"/>
                  <a:pt x="267" y="218"/>
                  <a:pt x="266" y="219"/>
                </a:cubicBezTo>
                <a:cubicBezTo>
                  <a:pt x="266" y="219"/>
                  <a:pt x="265" y="220"/>
                  <a:pt x="265" y="220"/>
                </a:cubicBezTo>
                <a:cubicBezTo>
                  <a:pt x="263" y="220"/>
                  <a:pt x="263" y="223"/>
                  <a:pt x="261" y="222"/>
                </a:cubicBezTo>
                <a:cubicBezTo>
                  <a:pt x="260" y="223"/>
                  <a:pt x="258" y="224"/>
                  <a:pt x="258" y="225"/>
                </a:cubicBezTo>
                <a:cubicBezTo>
                  <a:pt x="258" y="226"/>
                  <a:pt x="258" y="227"/>
                  <a:pt x="257" y="227"/>
                </a:cubicBezTo>
                <a:cubicBezTo>
                  <a:pt x="256" y="227"/>
                  <a:pt x="256" y="228"/>
                  <a:pt x="255" y="228"/>
                </a:cubicBezTo>
                <a:cubicBezTo>
                  <a:pt x="253" y="230"/>
                  <a:pt x="252" y="232"/>
                  <a:pt x="249" y="233"/>
                </a:cubicBezTo>
                <a:cubicBezTo>
                  <a:pt x="248" y="233"/>
                  <a:pt x="247" y="235"/>
                  <a:pt x="246" y="236"/>
                </a:cubicBezTo>
                <a:cubicBezTo>
                  <a:pt x="245" y="237"/>
                  <a:pt x="245" y="238"/>
                  <a:pt x="243" y="238"/>
                </a:cubicBezTo>
                <a:cubicBezTo>
                  <a:pt x="242" y="239"/>
                  <a:pt x="242" y="240"/>
                  <a:pt x="241" y="241"/>
                </a:cubicBezTo>
                <a:cubicBezTo>
                  <a:pt x="241" y="241"/>
                  <a:pt x="240" y="242"/>
                  <a:pt x="240" y="242"/>
                </a:cubicBezTo>
                <a:cubicBezTo>
                  <a:pt x="240" y="242"/>
                  <a:pt x="239" y="242"/>
                  <a:pt x="239" y="243"/>
                </a:cubicBezTo>
                <a:cubicBezTo>
                  <a:pt x="239" y="243"/>
                  <a:pt x="238" y="244"/>
                  <a:pt x="238" y="244"/>
                </a:cubicBezTo>
                <a:cubicBezTo>
                  <a:pt x="237" y="245"/>
                  <a:pt x="235" y="247"/>
                  <a:pt x="234" y="248"/>
                </a:cubicBezTo>
                <a:cubicBezTo>
                  <a:pt x="234" y="249"/>
                  <a:pt x="233" y="250"/>
                  <a:pt x="233" y="250"/>
                </a:cubicBezTo>
                <a:cubicBezTo>
                  <a:pt x="232" y="252"/>
                  <a:pt x="231" y="251"/>
                  <a:pt x="230" y="252"/>
                </a:cubicBezTo>
                <a:cubicBezTo>
                  <a:pt x="229" y="253"/>
                  <a:pt x="229" y="253"/>
                  <a:pt x="229" y="254"/>
                </a:cubicBezTo>
                <a:cubicBezTo>
                  <a:pt x="228" y="255"/>
                  <a:pt x="227" y="256"/>
                  <a:pt x="226" y="257"/>
                </a:cubicBezTo>
                <a:cubicBezTo>
                  <a:pt x="225" y="257"/>
                  <a:pt x="224" y="257"/>
                  <a:pt x="224" y="258"/>
                </a:cubicBezTo>
                <a:cubicBezTo>
                  <a:pt x="225" y="260"/>
                  <a:pt x="224" y="260"/>
                  <a:pt x="223" y="260"/>
                </a:cubicBezTo>
                <a:cubicBezTo>
                  <a:pt x="222" y="262"/>
                  <a:pt x="221" y="263"/>
                  <a:pt x="219" y="265"/>
                </a:cubicBezTo>
                <a:cubicBezTo>
                  <a:pt x="219" y="265"/>
                  <a:pt x="219" y="266"/>
                  <a:pt x="219" y="266"/>
                </a:cubicBezTo>
                <a:cubicBezTo>
                  <a:pt x="219" y="266"/>
                  <a:pt x="219" y="267"/>
                  <a:pt x="219" y="267"/>
                </a:cubicBezTo>
                <a:cubicBezTo>
                  <a:pt x="220" y="267"/>
                  <a:pt x="219" y="267"/>
                  <a:pt x="219" y="268"/>
                </a:cubicBezTo>
                <a:cubicBezTo>
                  <a:pt x="219" y="268"/>
                  <a:pt x="218" y="268"/>
                  <a:pt x="218" y="268"/>
                </a:cubicBezTo>
                <a:cubicBezTo>
                  <a:pt x="218" y="269"/>
                  <a:pt x="217" y="270"/>
                  <a:pt x="216" y="270"/>
                </a:cubicBezTo>
                <a:cubicBezTo>
                  <a:pt x="216" y="271"/>
                  <a:pt x="216" y="271"/>
                  <a:pt x="216" y="272"/>
                </a:cubicBezTo>
                <a:cubicBezTo>
                  <a:pt x="215" y="272"/>
                  <a:pt x="215" y="274"/>
                  <a:pt x="214" y="275"/>
                </a:cubicBezTo>
                <a:cubicBezTo>
                  <a:pt x="213" y="275"/>
                  <a:pt x="213" y="276"/>
                  <a:pt x="213" y="277"/>
                </a:cubicBezTo>
                <a:cubicBezTo>
                  <a:pt x="213" y="278"/>
                  <a:pt x="212" y="279"/>
                  <a:pt x="212" y="280"/>
                </a:cubicBezTo>
                <a:cubicBezTo>
                  <a:pt x="211" y="281"/>
                  <a:pt x="211" y="282"/>
                  <a:pt x="210" y="282"/>
                </a:cubicBezTo>
                <a:cubicBezTo>
                  <a:pt x="211" y="283"/>
                  <a:pt x="211" y="283"/>
                  <a:pt x="210" y="284"/>
                </a:cubicBezTo>
                <a:cubicBezTo>
                  <a:pt x="210" y="284"/>
                  <a:pt x="209" y="284"/>
                  <a:pt x="209" y="284"/>
                </a:cubicBezTo>
                <a:cubicBezTo>
                  <a:pt x="209" y="286"/>
                  <a:pt x="207" y="288"/>
                  <a:pt x="207" y="290"/>
                </a:cubicBezTo>
                <a:cubicBezTo>
                  <a:pt x="207" y="290"/>
                  <a:pt x="207" y="290"/>
                  <a:pt x="207" y="290"/>
                </a:cubicBezTo>
                <a:cubicBezTo>
                  <a:pt x="206" y="290"/>
                  <a:pt x="206" y="291"/>
                  <a:pt x="205" y="291"/>
                </a:cubicBezTo>
                <a:cubicBezTo>
                  <a:pt x="204" y="293"/>
                  <a:pt x="204" y="296"/>
                  <a:pt x="202" y="297"/>
                </a:cubicBezTo>
                <a:cubicBezTo>
                  <a:pt x="202" y="300"/>
                  <a:pt x="202" y="300"/>
                  <a:pt x="202" y="300"/>
                </a:cubicBezTo>
                <a:cubicBezTo>
                  <a:pt x="201" y="301"/>
                  <a:pt x="200" y="302"/>
                  <a:pt x="200" y="302"/>
                </a:cubicBezTo>
                <a:cubicBezTo>
                  <a:pt x="200" y="307"/>
                  <a:pt x="200" y="307"/>
                  <a:pt x="200" y="307"/>
                </a:cubicBezTo>
                <a:cubicBezTo>
                  <a:pt x="201" y="308"/>
                  <a:pt x="200" y="310"/>
                  <a:pt x="201" y="312"/>
                </a:cubicBezTo>
                <a:cubicBezTo>
                  <a:pt x="200" y="313"/>
                  <a:pt x="199" y="314"/>
                  <a:pt x="198" y="315"/>
                </a:cubicBezTo>
                <a:cubicBezTo>
                  <a:pt x="198" y="317"/>
                  <a:pt x="198" y="319"/>
                  <a:pt x="198" y="321"/>
                </a:cubicBezTo>
                <a:cubicBezTo>
                  <a:pt x="197" y="322"/>
                  <a:pt x="196" y="323"/>
                  <a:pt x="196" y="324"/>
                </a:cubicBezTo>
                <a:cubicBezTo>
                  <a:pt x="196" y="325"/>
                  <a:pt x="194" y="325"/>
                  <a:pt x="194" y="326"/>
                </a:cubicBezTo>
                <a:cubicBezTo>
                  <a:pt x="194" y="328"/>
                  <a:pt x="193" y="327"/>
                  <a:pt x="192" y="328"/>
                </a:cubicBezTo>
                <a:cubicBezTo>
                  <a:pt x="192" y="329"/>
                  <a:pt x="192" y="330"/>
                  <a:pt x="192" y="331"/>
                </a:cubicBezTo>
                <a:cubicBezTo>
                  <a:pt x="191" y="332"/>
                  <a:pt x="190" y="333"/>
                  <a:pt x="189" y="334"/>
                </a:cubicBezTo>
                <a:cubicBezTo>
                  <a:pt x="189" y="334"/>
                  <a:pt x="188" y="334"/>
                  <a:pt x="188" y="335"/>
                </a:cubicBezTo>
                <a:cubicBezTo>
                  <a:pt x="189" y="335"/>
                  <a:pt x="189" y="335"/>
                  <a:pt x="189" y="335"/>
                </a:cubicBezTo>
                <a:cubicBezTo>
                  <a:pt x="189" y="337"/>
                  <a:pt x="189" y="338"/>
                  <a:pt x="189" y="340"/>
                </a:cubicBezTo>
                <a:cubicBezTo>
                  <a:pt x="188" y="341"/>
                  <a:pt x="188" y="342"/>
                  <a:pt x="187" y="343"/>
                </a:cubicBezTo>
                <a:cubicBezTo>
                  <a:pt x="186" y="343"/>
                  <a:pt x="186" y="344"/>
                  <a:pt x="186" y="344"/>
                </a:cubicBezTo>
                <a:cubicBezTo>
                  <a:pt x="185" y="345"/>
                  <a:pt x="186" y="345"/>
                  <a:pt x="186" y="346"/>
                </a:cubicBezTo>
                <a:cubicBezTo>
                  <a:pt x="185" y="348"/>
                  <a:pt x="185" y="348"/>
                  <a:pt x="185" y="348"/>
                </a:cubicBezTo>
                <a:cubicBezTo>
                  <a:pt x="184" y="349"/>
                  <a:pt x="184" y="350"/>
                  <a:pt x="184" y="351"/>
                </a:cubicBezTo>
                <a:cubicBezTo>
                  <a:pt x="183" y="352"/>
                  <a:pt x="182" y="353"/>
                  <a:pt x="183" y="354"/>
                </a:cubicBezTo>
                <a:cubicBezTo>
                  <a:pt x="183" y="356"/>
                  <a:pt x="183" y="357"/>
                  <a:pt x="183" y="358"/>
                </a:cubicBezTo>
                <a:cubicBezTo>
                  <a:pt x="183" y="359"/>
                  <a:pt x="182" y="360"/>
                  <a:pt x="181" y="361"/>
                </a:cubicBezTo>
                <a:cubicBezTo>
                  <a:pt x="181" y="362"/>
                  <a:pt x="180" y="363"/>
                  <a:pt x="179" y="364"/>
                </a:cubicBezTo>
                <a:cubicBezTo>
                  <a:pt x="179" y="364"/>
                  <a:pt x="180" y="365"/>
                  <a:pt x="180" y="366"/>
                </a:cubicBezTo>
                <a:cubicBezTo>
                  <a:pt x="181" y="367"/>
                  <a:pt x="181" y="369"/>
                  <a:pt x="180" y="370"/>
                </a:cubicBezTo>
                <a:cubicBezTo>
                  <a:pt x="180" y="371"/>
                  <a:pt x="180" y="371"/>
                  <a:pt x="180" y="372"/>
                </a:cubicBezTo>
                <a:cubicBezTo>
                  <a:pt x="180" y="373"/>
                  <a:pt x="180" y="374"/>
                  <a:pt x="180" y="375"/>
                </a:cubicBezTo>
                <a:cubicBezTo>
                  <a:pt x="179" y="376"/>
                  <a:pt x="179" y="376"/>
                  <a:pt x="178" y="377"/>
                </a:cubicBezTo>
                <a:cubicBezTo>
                  <a:pt x="178" y="377"/>
                  <a:pt x="178" y="378"/>
                  <a:pt x="177" y="379"/>
                </a:cubicBezTo>
                <a:cubicBezTo>
                  <a:pt x="176" y="380"/>
                  <a:pt x="177" y="380"/>
                  <a:pt x="178" y="381"/>
                </a:cubicBezTo>
                <a:cubicBezTo>
                  <a:pt x="178" y="383"/>
                  <a:pt x="179" y="384"/>
                  <a:pt x="177" y="386"/>
                </a:cubicBezTo>
                <a:cubicBezTo>
                  <a:pt x="177" y="386"/>
                  <a:pt x="177" y="387"/>
                  <a:pt x="177" y="387"/>
                </a:cubicBezTo>
                <a:cubicBezTo>
                  <a:pt x="178" y="388"/>
                  <a:pt x="178" y="388"/>
                  <a:pt x="178" y="389"/>
                </a:cubicBezTo>
                <a:cubicBezTo>
                  <a:pt x="177" y="389"/>
                  <a:pt x="177" y="390"/>
                  <a:pt x="177" y="390"/>
                </a:cubicBezTo>
                <a:cubicBezTo>
                  <a:pt x="177" y="393"/>
                  <a:pt x="177" y="395"/>
                  <a:pt x="177" y="397"/>
                </a:cubicBezTo>
                <a:cubicBezTo>
                  <a:pt x="177" y="398"/>
                  <a:pt x="177" y="398"/>
                  <a:pt x="177" y="398"/>
                </a:cubicBezTo>
                <a:cubicBezTo>
                  <a:pt x="178" y="399"/>
                  <a:pt x="178" y="400"/>
                  <a:pt x="178" y="401"/>
                </a:cubicBezTo>
                <a:cubicBezTo>
                  <a:pt x="178" y="402"/>
                  <a:pt x="178" y="403"/>
                  <a:pt x="177" y="404"/>
                </a:cubicBezTo>
                <a:cubicBezTo>
                  <a:pt x="177" y="404"/>
                  <a:pt x="178" y="404"/>
                  <a:pt x="178" y="405"/>
                </a:cubicBezTo>
                <a:cubicBezTo>
                  <a:pt x="178" y="405"/>
                  <a:pt x="177" y="405"/>
                  <a:pt x="177" y="406"/>
                </a:cubicBezTo>
                <a:cubicBezTo>
                  <a:pt x="178" y="406"/>
                  <a:pt x="179" y="407"/>
                  <a:pt x="178" y="408"/>
                </a:cubicBezTo>
                <a:cubicBezTo>
                  <a:pt x="177" y="409"/>
                  <a:pt x="177" y="410"/>
                  <a:pt x="177" y="411"/>
                </a:cubicBezTo>
                <a:cubicBezTo>
                  <a:pt x="178" y="412"/>
                  <a:pt x="178" y="413"/>
                  <a:pt x="178" y="414"/>
                </a:cubicBezTo>
                <a:cubicBezTo>
                  <a:pt x="178" y="416"/>
                  <a:pt x="178" y="417"/>
                  <a:pt x="178" y="418"/>
                </a:cubicBezTo>
                <a:cubicBezTo>
                  <a:pt x="178" y="419"/>
                  <a:pt x="180" y="420"/>
                  <a:pt x="180" y="421"/>
                </a:cubicBezTo>
                <a:cubicBezTo>
                  <a:pt x="180" y="422"/>
                  <a:pt x="181" y="422"/>
                  <a:pt x="181" y="423"/>
                </a:cubicBezTo>
                <a:cubicBezTo>
                  <a:pt x="181" y="424"/>
                  <a:pt x="181" y="426"/>
                  <a:pt x="182" y="427"/>
                </a:cubicBezTo>
                <a:cubicBezTo>
                  <a:pt x="182" y="427"/>
                  <a:pt x="182" y="428"/>
                  <a:pt x="181" y="429"/>
                </a:cubicBezTo>
                <a:cubicBezTo>
                  <a:pt x="181" y="429"/>
                  <a:pt x="180" y="429"/>
                  <a:pt x="180" y="429"/>
                </a:cubicBezTo>
                <a:cubicBezTo>
                  <a:pt x="180" y="430"/>
                  <a:pt x="181" y="430"/>
                  <a:pt x="181" y="431"/>
                </a:cubicBezTo>
                <a:cubicBezTo>
                  <a:pt x="181" y="432"/>
                  <a:pt x="180" y="432"/>
                  <a:pt x="180" y="432"/>
                </a:cubicBezTo>
                <a:cubicBezTo>
                  <a:pt x="180" y="435"/>
                  <a:pt x="180" y="435"/>
                  <a:pt x="181" y="436"/>
                </a:cubicBezTo>
                <a:cubicBezTo>
                  <a:pt x="180" y="436"/>
                  <a:pt x="180" y="437"/>
                  <a:pt x="178" y="437"/>
                </a:cubicBezTo>
                <a:cubicBezTo>
                  <a:pt x="179" y="438"/>
                  <a:pt x="180" y="438"/>
                  <a:pt x="181" y="439"/>
                </a:cubicBezTo>
                <a:cubicBezTo>
                  <a:pt x="181" y="440"/>
                  <a:pt x="181" y="440"/>
                  <a:pt x="179" y="441"/>
                </a:cubicBezTo>
                <a:cubicBezTo>
                  <a:pt x="179" y="442"/>
                  <a:pt x="179" y="442"/>
                  <a:pt x="179" y="442"/>
                </a:cubicBezTo>
                <a:cubicBezTo>
                  <a:pt x="181" y="443"/>
                  <a:pt x="179" y="445"/>
                  <a:pt x="181" y="446"/>
                </a:cubicBezTo>
                <a:cubicBezTo>
                  <a:pt x="181" y="446"/>
                  <a:pt x="181" y="447"/>
                  <a:pt x="181" y="447"/>
                </a:cubicBezTo>
                <a:cubicBezTo>
                  <a:pt x="181" y="449"/>
                  <a:pt x="180" y="451"/>
                  <a:pt x="182" y="453"/>
                </a:cubicBezTo>
                <a:cubicBezTo>
                  <a:pt x="182" y="454"/>
                  <a:pt x="181" y="455"/>
                  <a:pt x="182" y="456"/>
                </a:cubicBezTo>
                <a:cubicBezTo>
                  <a:pt x="183" y="457"/>
                  <a:pt x="182" y="458"/>
                  <a:pt x="183" y="459"/>
                </a:cubicBezTo>
                <a:cubicBezTo>
                  <a:pt x="183" y="460"/>
                  <a:pt x="183" y="460"/>
                  <a:pt x="183" y="460"/>
                </a:cubicBezTo>
                <a:cubicBezTo>
                  <a:pt x="184" y="461"/>
                  <a:pt x="183" y="461"/>
                  <a:pt x="183" y="461"/>
                </a:cubicBezTo>
                <a:cubicBezTo>
                  <a:pt x="183" y="462"/>
                  <a:pt x="182" y="462"/>
                  <a:pt x="183" y="463"/>
                </a:cubicBezTo>
                <a:cubicBezTo>
                  <a:pt x="183" y="463"/>
                  <a:pt x="184" y="463"/>
                  <a:pt x="184" y="464"/>
                </a:cubicBezTo>
                <a:cubicBezTo>
                  <a:pt x="184" y="465"/>
                  <a:pt x="183" y="466"/>
                  <a:pt x="184" y="467"/>
                </a:cubicBezTo>
                <a:cubicBezTo>
                  <a:pt x="185" y="468"/>
                  <a:pt x="184" y="469"/>
                  <a:pt x="184" y="470"/>
                </a:cubicBezTo>
                <a:cubicBezTo>
                  <a:pt x="185" y="471"/>
                  <a:pt x="185" y="472"/>
                  <a:pt x="185" y="473"/>
                </a:cubicBezTo>
                <a:cubicBezTo>
                  <a:pt x="186" y="474"/>
                  <a:pt x="187" y="476"/>
                  <a:pt x="186" y="477"/>
                </a:cubicBezTo>
                <a:cubicBezTo>
                  <a:pt x="186" y="477"/>
                  <a:pt x="187" y="478"/>
                  <a:pt x="187" y="478"/>
                </a:cubicBezTo>
                <a:cubicBezTo>
                  <a:pt x="188" y="479"/>
                  <a:pt x="188" y="480"/>
                  <a:pt x="189" y="481"/>
                </a:cubicBezTo>
                <a:cubicBezTo>
                  <a:pt x="190" y="482"/>
                  <a:pt x="189" y="482"/>
                  <a:pt x="188" y="483"/>
                </a:cubicBezTo>
                <a:cubicBezTo>
                  <a:pt x="190" y="483"/>
                  <a:pt x="190" y="486"/>
                  <a:pt x="192" y="487"/>
                </a:cubicBezTo>
                <a:cubicBezTo>
                  <a:pt x="192" y="487"/>
                  <a:pt x="192" y="488"/>
                  <a:pt x="192" y="488"/>
                </a:cubicBezTo>
                <a:cubicBezTo>
                  <a:pt x="193" y="489"/>
                  <a:pt x="193" y="490"/>
                  <a:pt x="193" y="491"/>
                </a:cubicBezTo>
                <a:cubicBezTo>
                  <a:pt x="194" y="492"/>
                  <a:pt x="194" y="492"/>
                  <a:pt x="195" y="493"/>
                </a:cubicBezTo>
                <a:cubicBezTo>
                  <a:pt x="194" y="494"/>
                  <a:pt x="194" y="494"/>
                  <a:pt x="195" y="495"/>
                </a:cubicBezTo>
                <a:cubicBezTo>
                  <a:pt x="196" y="496"/>
                  <a:pt x="197" y="498"/>
                  <a:pt x="197" y="500"/>
                </a:cubicBezTo>
                <a:cubicBezTo>
                  <a:pt x="197" y="501"/>
                  <a:pt x="198" y="502"/>
                  <a:pt x="198" y="503"/>
                </a:cubicBezTo>
                <a:cubicBezTo>
                  <a:pt x="198" y="503"/>
                  <a:pt x="198" y="503"/>
                  <a:pt x="198" y="504"/>
                </a:cubicBezTo>
                <a:cubicBezTo>
                  <a:pt x="199" y="506"/>
                  <a:pt x="200" y="507"/>
                  <a:pt x="202" y="508"/>
                </a:cubicBezTo>
                <a:cubicBezTo>
                  <a:pt x="202" y="509"/>
                  <a:pt x="201" y="510"/>
                  <a:pt x="202" y="510"/>
                </a:cubicBezTo>
                <a:cubicBezTo>
                  <a:pt x="203" y="511"/>
                  <a:pt x="204" y="513"/>
                  <a:pt x="205" y="514"/>
                </a:cubicBezTo>
                <a:cubicBezTo>
                  <a:pt x="206" y="517"/>
                  <a:pt x="207" y="519"/>
                  <a:pt x="209" y="521"/>
                </a:cubicBezTo>
                <a:cubicBezTo>
                  <a:pt x="209" y="522"/>
                  <a:pt x="210" y="523"/>
                  <a:pt x="210" y="524"/>
                </a:cubicBezTo>
                <a:cubicBezTo>
                  <a:pt x="210" y="525"/>
                  <a:pt x="210" y="525"/>
                  <a:pt x="211" y="526"/>
                </a:cubicBezTo>
                <a:cubicBezTo>
                  <a:pt x="211" y="527"/>
                  <a:pt x="211" y="528"/>
                  <a:pt x="212" y="528"/>
                </a:cubicBezTo>
                <a:cubicBezTo>
                  <a:pt x="213" y="529"/>
                  <a:pt x="213" y="530"/>
                  <a:pt x="214" y="531"/>
                </a:cubicBezTo>
                <a:cubicBezTo>
                  <a:pt x="214" y="533"/>
                  <a:pt x="215" y="534"/>
                  <a:pt x="216" y="535"/>
                </a:cubicBezTo>
                <a:cubicBezTo>
                  <a:pt x="217" y="537"/>
                  <a:pt x="218" y="538"/>
                  <a:pt x="220" y="540"/>
                </a:cubicBezTo>
                <a:cubicBezTo>
                  <a:pt x="220" y="541"/>
                  <a:pt x="220" y="541"/>
                  <a:pt x="220" y="541"/>
                </a:cubicBezTo>
                <a:cubicBezTo>
                  <a:pt x="221" y="542"/>
                  <a:pt x="222" y="543"/>
                  <a:pt x="223" y="544"/>
                </a:cubicBezTo>
                <a:cubicBezTo>
                  <a:pt x="224" y="545"/>
                  <a:pt x="223" y="547"/>
                  <a:pt x="225" y="547"/>
                </a:cubicBezTo>
                <a:cubicBezTo>
                  <a:pt x="226" y="548"/>
                  <a:pt x="227" y="549"/>
                  <a:pt x="228" y="550"/>
                </a:cubicBezTo>
                <a:cubicBezTo>
                  <a:pt x="228" y="551"/>
                  <a:pt x="228" y="551"/>
                  <a:pt x="228" y="551"/>
                </a:cubicBezTo>
                <a:cubicBezTo>
                  <a:pt x="229" y="554"/>
                  <a:pt x="231" y="556"/>
                  <a:pt x="232" y="558"/>
                </a:cubicBezTo>
                <a:cubicBezTo>
                  <a:pt x="233" y="560"/>
                  <a:pt x="234" y="560"/>
                  <a:pt x="235" y="560"/>
                </a:cubicBezTo>
                <a:cubicBezTo>
                  <a:pt x="236" y="560"/>
                  <a:pt x="236" y="561"/>
                  <a:pt x="237" y="561"/>
                </a:cubicBezTo>
                <a:cubicBezTo>
                  <a:pt x="237" y="563"/>
                  <a:pt x="237" y="563"/>
                  <a:pt x="237" y="563"/>
                </a:cubicBezTo>
                <a:cubicBezTo>
                  <a:pt x="237" y="564"/>
                  <a:pt x="239" y="564"/>
                  <a:pt x="239" y="565"/>
                </a:cubicBezTo>
                <a:cubicBezTo>
                  <a:pt x="240" y="566"/>
                  <a:pt x="241" y="567"/>
                  <a:pt x="242" y="568"/>
                </a:cubicBezTo>
                <a:cubicBezTo>
                  <a:pt x="243" y="570"/>
                  <a:pt x="244" y="571"/>
                  <a:pt x="246" y="572"/>
                </a:cubicBezTo>
                <a:cubicBezTo>
                  <a:pt x="248" y="573"/>
                  <a:pt x="249" y="575"/>
                  <a:pt x="251" y="576"/>
                </a:cubicBezTo>
                <a:cubicBezTo>
                  <a:pt x="252" y="577"/>
                  <a:pt x="253" y="578"/>
                  <a:pt x="255" y="579"/>
                </a:cubicBezTo>
                <a:cubicBezTo>
                  <a:pt x="255" y="579"/>
                  <a:pt x="256" y="579"/>
                  <a:pt x="256" y="579"/>
                </a:cubicBezTo>
                <a:cubicBezTo>
                  <a:pt x="256" y="581"/>
                  <a:pt x="257" y="582"/>
                  <a:pt x="259" y="582"/>
                </a:cubicBezTo>
                <a:cubicBezTo>
                  <a:pt x="259" y="582"/>
                  <a:pt x="259" y="582"/>
                  <a:pt x="259" y="582"/>
                </a:cubicBezTo>
                <a:cubicBezTo>
                  <a:pt x="259" y="584"/>
                  <a:pt x="260" y="583"/>
                  <a:pt x="261" y="584"/>
                </a:cubicBezTo>
                <a:cubicBezTo>
                  <a:pt x="262" y="585"/>
                  <a:pt x="263" y="586"/>
                  <a:pt x="264" y="587"/>
                </a:cubicBezTo>
                <a:cubicBezTo>
                  <a:pt x="265" y="588"/>
                  <a:pt x="267" y="588"/>
                  <a:pt x="268" y="590"/>
                </a:cubicBezTo>
                <a:cubicBezTo>
                  <a:pt x="269" y="591"/>
                  <a:pt x="270" y="591"/>
                  <a:pt x="271" y="592"/>
                </a:cubicBezTo>
                <a:cubicBezTo>
                  <a:pt x="272" y="592"/>
                  <a:pt x="273" y="592"/>
                  <a:pt x="274" y="593"/>
                </a:cubicBezTo>
                <a:cubicBezTo>
                  <a:pt x="274" y="594"/>
                  <a:pt x="276" y="595"/>
                  <a:pt x="277" y="595"/>
                </a:cubicBezTo>
                <a:cubicBezTo>
                  <a:pt x="276" y="597"/>
                  <a:pt x="277" y="597"/>
                  <a:pt x="278" y="597"/>
                </a:cubicBezTo>
                <a:cubicBezTo>
                  <a:pt x="279" y="597"/>
                  <a:pt x="280" y="597"/>
                  <a:pt x="281" y="598"/>
                </a:cubicBezTo>
                <a:cubicBezTo>
                  <a:pt x="282" y="599"/>
                  <a:pt x="283" y="599"/>
                  <a:pt x="284" y="600"/>
                </a:cubicBezTo>
                <a:cubicBezTo>
                  <a:pt x="285" y="601"/>
                  <a:pt x="286" y="602"/>
                  <a:pt x="287" y="603"/>
                </a:cubicBezTo>
                <a:cubicBezTo>
                  <a:pt x="288" y="603"/>
                  <a:pt x="289" y="603"/>
                  <a:pt x="289" y="603"/>
                </a:cubicBezTo>
                <a:cubicBezTo>
                  <a:pt x="291" y="605"/>
                  <a:pt x="293" y="606"/>
                  <a:pt x="295" y="606"/>
                </a:cubicBezTo>
                <a:cubicBezTo>
                  <a:pt x="296" y="607"/>
                  <a:pt x="296" y="608"/>
                  <a:pt x="298" y="608"/>
                </a:cubicBezTo>
                <a:cubicBezTo>
                  <a:pt x="298" y="608"/>
                  <a:pt x="299" y="609"/>
                  <a:pt x="299" y="610"/>
                </a:cubicBezTo>
                <a:cubicBezTo>
                  <a:pt x="300" y="611"/>
                  <a:pt x="302" y="611"/>
                  <a:pt x="303" y="612"/>
                </a:cubicBezTo>
                <a:cubicBezTo>
                  <a:pt x="303" y="612"/>
                  <a:pt x="304" y="612"/>
                  <a:pt x="305" y="612"/>
                </a:cubicBezTo>
                <a:cubicBezTo>
                  <a:pt x="306" y="613"/>
                  <a:pt x="307" y="613"/>
                  <a:pt x="307" y="614"/>
                </a:cubicBezTo>
                <a:cubicBezTo>
                  <a:pt x="308" y="613"/>
                  <a:pt x="309" y="615"/>
                  <a:pt x="310" y="615"/>
                </a:cubicBezTo>
                <a:cubicBezTo>
                  <a:pt x="310" y="615"/>
                  <a:pt x="311" y="616"/>
                  <a:pt x="312" y="616"/>
                </a:cubicBezTo>
                <a:cubicBezTo>
                  <a:pt x="313" y="616"/>
                  <a:pt x="313" y="616"/>
                  <a:pt x="314" y="617"/>
                </a:cubicBezTo>
                <a:cubicBezTo>
                  <a:pt x="315" y="617"/>
                  <a:pt x="316" y="617"/>
                  <a:pt x="317" y="618"/>
                </a:cubicBezTo>
                <a:cubicBezTo>
                  <a:pt x="318" y="618"/>
                  <a:pt x="319" y="619"/>
                  <a:pt x="320" y="619"/>
                </a:cubicBezTo>
                <a:cubicBezTo>
                  <a:pt x="321" y="620"/>
                  <a:pt x="322" y="619"/>
                  <a:pt x="323" y="620"/>
                </a:cubicBezTo>
                <a:cubicBezTo>
                  <a:pt x="323" y="620"/>
                  <a:pt x="323" y="621"/>
                  <a:pt x="323" y="621"/>
                </a:cubicBezTo>
                <a:cubicBezTo>
                  <a:pt x="327" y="621"/>
                  <a:pt x="327" y="621"/>
                  <a:pt x="327" y="621"/>
                </a:cubicBezTo>
                <a:cubicBezTo>
                  <a:pt x="328" y="622"/>
                  <a:pt x="329" y="624"/>
                  <a:pt x="331" y="623"/>
                </a:cubicBezTo>
                <a:cubicBezTo>
                  <a:pt x="332" y="625"/>
                  <a:pt x="334" y="624"/>
                  <a:pt x="335" y="625"/>
                </a:cubicBezTo>
                <a:cubicBezTo>
                  <a:pt x="336" y="625"/>
                  <a:pt x="336" y="626"/>
                  <a:pt x="336" y="626"/>
                </a:cubicBezTo>
                <a:cubicBezTo>
                  <a:pt x="337" y="627"/>
                  <a:pt x="339" y="626"/>
                  <a:pt x="340" y="627"/>
                </a:cubicBezTo>
                <a:cubicBezTo>
                  <a:pt x="341" y="627"/>
                  <a:pt x="342" y="627"/>
                  <a:pt x="343" y="627"/>
                </a:cubicBezTo>
                <a:cubicBezTo>
                  <a:pt x="344" y="627"/>
                  <a:pt x="345" y="628"/>
                  <a:pt x="345" y="628"/>
                </a:cubicBezTo>
                <a:cubicBezTo>
                  <a:pt x="346" y="628"/>
                  <a:pt x="347" y="629"/>
                  <a:pt x="347" y="629"/>
                </a:cubicBezTo>
                <a:cubicBezTo>
                  <a:pt x="348" y="629"/>
                  <a:pt x="349" y="629"/>
                  <a:pt x="350" y="629"/>
                </a:cubicBezTo>
                <a:cubicBezTo>
                  <a:pt x="351" y="629"/>
                  <a:pt x="352" y="629"/>
                  <a:pt x="353" y="629"/>
                </a:cubicBezTo>
                <a:cubicBezTo>
                  <a:pt x="354" y="631"/>
                  <a:pt x="356" y="629"/>
                  <a:pt x="357" y="631"/>
                </a:cubicBezTo>
                <a:cubicBezTo>
                  <a:pt x="357" y="631"/>
                  <a:pt x="358" y="631"/>
                  <a:pt x="359" y="632"/>
                </a:cubicBezTo>
                <a:cubicBezTo>
                  <a:pt x="359" y="632"/>
                  <a:pt x="360" y="632"/>
                  <a:pt x="361" y="632"/>
                </a:cubicBezTo>
                <a:cubicBezTo>
                  <a:pt x="362" y="632"/>
                  <a:pt x="363" y="632"/>
                  <a:pt x="363" y="633"/>
                </a:cubicBezTo>
                <a:cubicBezTo>
                  <a:pt x="364" y="633"/>
                  <a:pt x="364" y="632"/>
                  <a:pt x="364" y="632"/>
                </a:cubicBezTo>
                <a:cubicBezTo>
                  <a:pt x="364" y="632"/>
                  <a:pt x="364" y="632"/>
                  <a:pt x="365" y="632"/>
                </a:cubicBezTo>
                <a:cubicBezTo>
                  <a:pt x="366" y="633"/>
                  <a:pt x="366" y="633"/>
                  <a:pt x="369" y="633"/>
                </a:cubicBezTo>
                <a:cubicBezTo>
                  <a:pt x="369" y="633"/>
                  <a:pt x="369" y="633"/>
                  <a:pt x="369" y="633"/>
                </a:cubicBezTo>
                <a:cubicBezTo>
                  <a:pt x="370" y="634"/>
                  <a:pt x="371" y="634"/>
                  <a:pt x="372" y="634"/>
                </a:cubicBezTo>
                <a:cubicBezTo>
                  <a:pt x="373" y="633"/>
                  <a:pt x="373" y="635"/>
                  <a:pt x="374" y="635"/>
                </a:cubicBezTo>
                <a:cubicBezTo>
                  <a:pt x="376" y="635"/>
                  <a:pt x="377" y="634"/>
                  <a:pt x="378" y="636"/>
                </a:cubicBezTo>
                <a:cubicBezTo>
                  <a:pt x="378" y="636"/>
                  <a:pt x="379" y="635"/>
                  <a:pt x="379" y="635"/>
                </a:cubicBezTo>
                <a:cubicBezTo>
                  <a:pt x="380" y="635"/>
                  <a:pt x="380" y="635"/>
                  <a:pt x="380" y="636"/>
                </a:cubicBezTo>
                <a:cubicBezTo>
                  <a:pt x="380" y="637"/>
                  <a:pt x="381" y="637"/>
                  <a:pt x="382" y="636"/>
                </a:cubicBezTo>
                <a:cubicBezTo>
                  <a:pt x="382" y="636"/>
                  <a:pt x="382" y="636"/>
                  <a:pt x="382" y="636"/>
                </a:cubicBezTo>
                <a:cubicBezTo>
                  <a:pt x="384" y="636"/>
                  <a:pt x="387" y="635"/>
                  <a:pt x="389" y="637"/>
                </a:cubicBezTo>
                <a:cubicBezTo>
                  <a:pt x="390" y="637"/>
                  <a:pt x="391" y="637"/>
                  <a:pt x="392" y="637"/>
                </a:cubicBezTo>
                <a:cubicBezTo>
                  <a:pt x="393" y="637"/>
                  <a:pt x="395" y="636"/>
                  <a:pt x="396" y="637"/>
                </a:cubicBezTo>
                <a:cubicBezTo>
                  <a:pt x="396" y="639"/>
                  <a:pt x="396" y="639"/>
                  <a:pt x="398" y="639"/>
                </a:cubicBezTo>
                <a:cubicBezTo>
                  <a:pt x="398" y="638"/>
                  <a:pt x="399" y="639"/>
                  <a:pt x="399" y="638"/>
                </a:cubicBezTo>
                <a:cubicBezTo>
                  <a:pt x="400" y="637"/>
                  <a:pt x="402" y="638"/>
                  <a:pt x="403" y="638"/>
                </a:cubicBezTo>
                <a:cubicBezTo>
                  <a:pt x="405" y="638"/>
                  <a:pt x="408" y="638"/>
                  <a:pt x="410" y="638"/>
                </a:cubicBezTo>
                <a:cubicBezTo>
                  <a:pt x="411" y="638"/>
                  <a:pt x="411" y="637"/>
                  <a:pt x="412" y="638"/>
                </a:cubicBezTo>
                <a:cubicBezTo>
                  <a:pt x="413" y="639"/>
                  <a:pt x="414" y="638"/>
                  <a:pt x="416" y="638"/>
                </a:cubicBezTo>
                <a:cubicBezTo>
                  <a:pt x="416" y="638"/>
                  <a:pt x="417" y="637"/>
                  <a:pt x="417" y="637"/>
                </a:cubicBezTo>
                <a:cubicBezTo>
                  <a:pt x="417" y="637"/>
                  <a:pt x="418" y="637"/>
                  <a:pt x="418" y="637"/>
                </a:cubicBezTo>
                <a:cubicBezTo>
                  <a:pt x="418" y="637"/>
                  <a:pt x="418" y="637"/>
                  <a:pt x="418" y="638"/>
                </a:cubicBezTo>
                <a:cubicBezTo>
                  <a:pt x="420" y="636"/>
                  <a:pt x="420" y="636"/>
                  <a:pt x="422" y="637"/>
                </a:cubicBezTo>
                <a:cubicBezTo>
                  <a:pt x="422" y="638"/>
                  <a:pt x="423" y="638"/>
                  <a:pt x="424" y="637"/>
                </a:cubicBezTo>
                <a:cubicBezTo>
                  <a:pt x="425" y="636"/>
                  <a:pt x="427" y="635"/>
                  <a:pt x="429" y="636"/>
                </a:cubicBezTo>
                <a:cubicBezTo>
                  <a:pt x="430" y="636"/>
                  <a:pt x="431" y="636"/>
                  <a:pt x="431" y="636"/>
                </a:cubicBezTo>
                <a:cubicBezTo>
                  <a:pt x="432" y="636"/>
                  <a:pt x="433" y="636"/>
                  <a:pt x="433" y="637"/>
                </a:cubicBezTo>
                <a:cubicBezTo>
                  <a:pt x="434" y="636"/>
                  <a:pt x="435" y="636"/>
                  <a:pt x="436" y="636"/>
                </a:cubicBezTo>
                <a:cubicBezTo>
                  <a:pt x="437" y="636"/>
                  <a:pt x="437" y="636"/>
                  <a:pt x="438" y="635"/>
                </a:cubicBezTo>
                <a:cubicBezTo>
                  <a:pt x="439" y="634"/>
                  <a:pt x="439" y="636"/>
                  <a:pt x="439" y="636"/>
                </a:cubicBezTo>
                <a:cubicBezTo>
                  <a:pt x="440" y="636"/>
                  <a:pt x="441" y="636"/>
                  <a:pt x="442" y="636"/>
                </a:cubicBezTo>
                <a:cubicBezTo>
                  <a:pt x="442" y="636"/>
                  <a:pt x="443" y="636"/>
                  <a:pt x="443" y="635"/>
                </a:cubicBezTo>
                <a:cubicBezTo>
                  <a:pt x="444" y="635"/>
                  <a:pt x="444" y="634"/>
                  <a:pt x="444" y="634"/>
                </a:cubicBezTo>
                <a:cubicBezTo>
                  <a:pt x="445" y="634"/>
                  <a:pt x="447" y="634"/>
                  <a:pt x="448" y="634"/>
                </a:cubicBezTo>
                <a:cubicBezTo>
                  <a:pt x="449" y="632"/>
                  <a:pt x="450" y="633"/>
                  <a:pt x="451" y="633"/>
                </a:cubicBezTo>
                <a:cubicBezTo>
                  <a:pt x="453" y="633"/>
                  <a:pt x="453" y="632"/>
                  <a:pt x="455" y="632"/>
                </a:cubicBezTo>
                <a:cubicBezTo>
                  <a:pt x="456" y="632"/>
                  <a:pt x="458" y="632"/>
                  <a:pt x="459" y="632"/>
                </a:cubicBezTo>
                <a:cubicBezTo>
                  <a:pt x="460" y="632"/>
                  <a:pt x="460" y="632"/>
                  <a:pt x="460" y="632"/>
                </a:cubicBezTo>
                <a:cubicBezTo>
                  <a:pt x="461" y="630"/>
                  <a:pt x="463" y="631"/>
                  <a:pt x="464" y="630"/>
                </a:cubicBezTo>
                <a:cubicBezTo>
                  <a:pt x="465" y="629"/>
                  <a:pt x="466" y="630"/>
                  <a:pt x="468" y="630"/>
                </a:cubicBezTo>
                <a:cubicBezTo>
                  <a:pt x="469" y="630"/>
                  <a:pt x="470" y="630"/>
                  <a:pt x="470" y="629"/>
                </a:cubicBezTo>
                <a:cubicBezTo>
                  <a:pt x="471" y="629"/>
                  <a:pt x="472" y="629"/>
                  <a:pt x="473" y="629"/>
                </a:cubicBezTo>
                <a:cubicBezTo>
                  <a:pt x="474" y="629"/>
                  <a:pt x="474" y="628"/>
                  <a:pt x="476" y="628"/>
                </a:cubicBezTo>
                <a:cubicBezTo>
                  <a:pt x="477" y="628"/>
                  <a:pt x="479" y="626"/>
                  <a:pt x="481" y="627"/>
                </a:cubicBezTo>
                <a:cubicBezTo>
                  <a:pt x="481" y="627"/>
                  <a:pt x="481" y="627"/>
                  <a:pt x="482" y="627"/>
                </a:cubicBezTo>
                <a:cubicBezTo>
                  <a:pt x="484" y="625"/>
                  <a:pt x="486" y="625"/>
                  <a:pt x="488" y="623"/>
                </a:cubicBezTo>
                <a:cubicBezTo>
                  <a:pt x="489" y="624"/>
                  <a:pt x="490" y="622"/>
                  <a:pt x="491" y="622"/>
                </a:cubicBezTo>
                <a:cubicBezTo>
                  <a:pt x="492" y="621"/>
                  <a:pt x="494" y="622"/>
                  <a:pt x="494" y="621"/>
                </a:cubicBezTo>
                <a:cubicBezTo>
                  <a:pt x="495" y="621"/>
                  <a:pt x="496" y="621"/>
                  <a:pt x="496" y="620"/>
                </a:cubicBezTo>
                <a:cubicBezTo>
                  <a:pt x="497" y="619"/>
                  <a:pt x="498" y="620"/>
                  <a:pt x="499" y="619"/>
                </a:cubicBezTo>
                <a:cubicBezTo>
                  <a:pt x="500" y="618"/>
                  <a:pt x="502" y="618"/>
                  <a:pt x="503" y="617"/>
                </a:cubicBezTo>
                <a:cubicBezTo>
                  <a:pt x="504" y="617"/>
                  <a:pt x="505" y="617"/>
                  <a:pt x="506" y="616"/>
                </a:cubicBezTo>
                <a:cubicBezTo>
                  <a:pt x="507" y="616"/>
                  <a:pt x="507" y="614"/>
                  <a:pt x="508" y="615"/>
                </a:cubicBezTo>
                <a:cubicBezTo>
                  <a:pt x="509" y="614"/>
                  <a:pt x="510" y="614"/>
                  <a:pt x="511" y="614"/>
                </a:cubicBezTo>
                <a:cubicBezTo>
                  <a:pt x="511" y="614"/>
                  <a:pt x="512" y="614"/>
                  <a:pt x="512" y="613"/>
                </a:cubicBezTo>
                <a:cubicBezTo>
                  <a:pt x="512" y="612"/>
                  <a:pt x="514" y="612"/>
                  <a:pt x="515" y="611"/>
                </a:cubicBezTo>
                <a:cubicBezTo>
                  <a:pt x="516" y="611"/>
                  <a:pt x="517" y="610"/>
                  <a:pt x="518" y="609"/>
                </a:cubicBezTo>
                <a:cubicBezTo>
                  <a:pt x="520" y="609"/>
                  <a:pt x="520" y="609"/>
                  <a:pt x="520" y="609"/>
                </a:cubicBezTo>
                <a:cubicBezTo>
                  <a:pt x="520" y="609"/>
                  <a:pt x="520" y="609"/>
                  <a:pt x="520" y="608"/>
                </a:cubicBezTo>
                <a:cubicBezTo>
                  <a:pt x="521" y="607"/>
                  <a:pt x="521" y="606"/>
                  <a:pt x="523" y="606"/>
                </a:cubicBezTo>
                <a:cubicBezTo>
                  <a:pt x="524" y="606"/>
                  <a:pt x="526" y="605"/>
                  <a:pt x="527" y="604"/>
                </a:cubicBezTo>
                <a:cubicBezTo>
                  <a:pt x="528" y="603"/>
                  <a:pt x="530" y="603"/>
                  <a:pt x="531" y="602"/>
                </a:cubicBezTo>
                <a:cubicBezTo>
                  <a:pt x="531" y="602"/>
                  <a:pt x="532" y="602"/>
                  <a:pt x="533" y="602"/>
                </a:cubicBezTo>
                <a:cubicBezTo>
                  <a:pt x="533" y="601"/>
                  <a:pt x="533" y="601"/>
                  <a:pt x="534" y="601"/>
                </a:cubicBezTo>
                <a:cubicBezTo>
                  <a:pt x="534" y="600"/>
                  <a:pt x="534" y="600"/>
                  <a:pt x="534" y="600"/>
                </a:cubicBezTo>
                <a:cubicBezTo>
                  <a:pt x="536" y="599"/>
                  <a:pt x="537" y="598"/>
                  <a:pt x="538" y="598"/>
                </a:cubicBezTo>
                <a:cubicBezTo>
                  <a:pt x="539" y="597"/>
                  <a:pt x="540" y="597"/>
                  <a:pt x="540" y="596"/>
                </a:cubicBezTo>
                <a:cubicBezTo>
                  <a:pt x="541" y="596"/>
                  <a:pt x="541" y="596"/>
                  <a:pt x="542" y="596"/>
                </a:cubicBezTo>
                <a:cubicBezTo>
                  <a:pt x="543" y="595"/>
                  <a:pt x="543" y="595"/>
                  <a:pt x="544" y="594"/>
                </a:cubicBezTo>
                <a:cubicBezTo>
                  <a:pt x="544" y="594"/>
                  <a:pt x="545" y="594"/>
                  <a:pt x="545" y="593"/>
                </a:cubicBezTo>
                <a:cubicBezTo>
                  <a:pt x="545" y="593"/>
                  <a:pt x="545" y="592"/>
                  <a:pt x="545" y="592"/>
                </a:cubicBezTo>
                <a:cubicBezTo>
                  <a:pt x="547" y="592"/>
                  <a:pt x="547" y="590"/>
                  <a:pt x="549" y="590"/>
                </a:cubicBezTo>
                <a:cubicBezTo>
                  <a:pt x="550" y="590"/>
                  <a:pt x="551" y="588"/>
                  <a:pt x="552" y="587"/>
                </a:cubicBezTo>
                <a:cubicBezTo>
                  <a:pt x="553" y="587"/>
                  <a:pt x="554" y="585"/>
                  <a:pt x="555" y="584"/>
                </a:cubicBezTo>
                <a:cubicBezTo>
                  <a:pt x="556" y="584"/>
                  <a:pt x="556" y="583"/>
                  <a:pt x="557" y="583"/>
                </a:cubicBezTo>
                <a:cubicBezTo>
                  <a:pt x="559" y="582"/>
                  <a:pt x="559" y="581"/>
                  <a:pt x="561" y="580"/>
                </a:cubicBezTo>
                <a:cubicBezTo>
                  <a:pt x="561" y="579"/>
                  <a:pt x="561" y="578"/>
                  <a:pt x="562" y="578"/>
                </a:cubicBezTo>
                <a:cubicBezTo>
                  <a:pt x="563" y="578"/>
                  <a:pt x="564" y="577"/>
                  <a:pt x="564" y="576"/>
                </a:cubicBezTo>
                <a:cubicBezTo>
                  <a:pt x="565" y="575"/>
                  <a:pt x="567" y="575"/>
                  <a:pt x="568" y="573"/>
                </a:cubicBezTo>
                <a:cubicBezTo>
                  <a:pt x="568" y="573"/>
                  <a:pt x="568" y="573"/>
                  <a:pt x="569" y="573"/>
                </a:cubicBezTo>
                <a:cubicBezTo>
                  <a:pt x="570" y="573"/>
                  <a:pt x="570" y="571"/>
                  <a:pt x="571" y="570"/>
                </a:cubicBezTo>
                <a:cubicBezTo>
                  <a:pt x="572" y="570"/>
                  <a:pt x="572" y="570"/>
                  <a:pt x="573" y="570"/>
                </a:cubicBezTo>
                <a:cubicBezTo>
                  <a:pt x="573" y="570"/>
                  <a:pt x="573" y="570"/>
                  <a:pt x="573" y="570"/>
                </a:cubicBezTo>
                <a:cubicBezTo>
                  <a:pt x="573" y="569"/>
                  <a:pt x="573" y="569"/>
                  <a:pt x="572" y="569"/>
                </a:cubicBezTo>
                <a:cubicBezTo>
                  <a:pt x="574" y="568"/>
                  <a:pt x="574" y="566"/>
                  <a:pt x="575" y="565"/>
                </a:cubicBezTo>
                <a:cubicBezTo>
                  <a:pt x="576" y="564"/>
                  <a:pt x="578" y="563"/>
                  <a:pt x="579" y="562"/>
                </a:cubicBezTo>
                <a:cubicBezTo>
                  <a:pt x="579" y="561"/>
                  <a:pt x="579" y="560"/>
                  <a:pt x="579" y="560"/>
                </a:cubicBezTo>
                <a:cubicBezTo>
                  <a:pt x="580" y="559"/>
                  <a:pt x="581" y="558"/>
                  <a:pt x="582" y="558"/>
                </a:cubicBezTo>
                <a:cubicBezTo>
                  <a:pt x="583" y="558"/>
                  <a:pt x="583" y="557"/>
                  <a:pt x="583" y="557"/>
                </a:cubicBezTo>
                <a:cubicBezTo>
                  <a:pt x="583" y="557"/>
                  <a:pt x="583" y="556"/>
                  <a:pt x="583" y="556"/>
                </a:cubicBezTo>
                <a:cubicBezTo>
                  <a:pt x="584" y="555"/>
                  <a:pt x="584" y="554"/>
                  <a:pt x="585" y="554"/>
                </a:cubicBezTo>
                <a:cubicBezTo>
                  <a:pt x="585" y="553"/>
                  <a:pt x="586" y="553"/>
                  <a:pt x="586" y="552"/>
                </a:cubicBezTo>
                <a:cubicBezTo>
                  <a:pt x="586" y="551"/>
                  <a:pt x="587" y="551"/>
                  <a:pt x="588" y="551"/>
                </a:cubicBezTo>
                <a:cubicBezTo>
                  <a:pt x="588" y="550"/>
                  <a:pt x="588" y="550"/>
                  <a:pt x="589" y="549"/>
                </a:cubicBezTo>
                <a:cubicBezTo>
                  <a:pt x="589" y="548"/>
                  <a:pt x="590" y="546"/>
                  <a:pt x="591" y="545"/>
                </a:cubicBezTo>
                <a:cubicBezTo>
                  <a:pt x="592" y="545"/>
                  <a:pt x="593" y="544"/>
                  <a:pt x="593" y="544"/>
                </a:cubicBezTo>
                <a:cubicBezTo>
                  <a:pt x="594" y="542"/>
                  <a:pt x="593" y="541"/>
                  <a:pt x="595" y="541"/>
                </a:cubicBezTo>
                <a:cubicBezTo>
                  <a:pt x="595" y="540"/>
                  <a:pt x="596" y="540"/>
                  <a:pt x="597" y="539"/>
                </a:cubicBezTo>
                <a:cubicBezTo>
                  <a:pt x="597" y="538"/>
                  <a:pt x="598" y="538"/>
                  <a:pt x="599" y="538"/>
                </a:cubicBezTo>
                <a:cubicBezTo>
                  <a:pt x="599" y="536"/>
                  <a:pt x="600" y="536"/>
                  <a:pt x="601" y="534"/>
                </a:cubicBezTo>
                <a:cubicBezTo>
                  <a:pt x="601" y="532"/>
                  <a:pt x="601" y="532"/>
                  <a:pt x="601" y="532"/>
                </a:cubicBezTo>
                <a:cubicBezTo>
                  <a:pt x="603" y="531"/>
                  <a:pt x="604" y="530"/>
                  <a:pt x="604" y="528"/>
                </a:cubicBezTo>
                <a:cubicBezTo>
                  <a:pt x="604" y="527"/>
                  <a:pt x="605" y="526"/>
                  <a:pt x="606" y="526"/>
                </a:cubicBezTo>
                <a:cubicBezTo>
                  <a:pt x="607" y="525"/>
                  <a:pt x="606" y="524"/>
                  <a:pt x="607" y="524"/>
                </a:cubicBezTo>
                <a:cubicBezTo>
                  <a:pt x="609" y="524"/>
                  <a:pt x="608" y="522"/>
                  <a:pt x="609" y="521"/>
                </a:cubicBezTo>
                <a:cubicBezTo>
                  <a:pt x="610" y="521"/>
                  <a:pt x="611" y="520"/>
                  <a:pt x="610" y="519"/>
                </a:cubicBezTo>
                <a:cubicBezTo>
                  <a:pt x="610" y="519"/>
                  <a:pt x="611" y="518"/>
                  <a:pt x="611" y="518"/>
                </a:cubicBezTo>
                <a:cubicBezTo>
                  <a:pt x="612" y="516"/>
                  <a:pt x="613" y="515"/>
                  <a:pt x="615" y="513"/>
                </a:cubicBezTo>
                <a:cubicBezTo>
                  <a:pt x="616" y="513"/>
                  <a:pt x="617" y="513"/>
                  <a:pt x="615" y="512"/>
                </a:cubicBezTo>
                <a:cubicBezTo>
                  <a:pt x="615" y="512"/>
                  <a:pt x="616" y="511"/>
                  <a:pt x="616" y="511"/>
                </a:cubicBezTo>
                <a:cubicBezTo>
                  <a:pt x="617" y="511"/>
                  <a:pt x="617" y="512"/>
                  <a:pt x="618" y="511"/>
                </a:cubicBezTo>
                <a:cubicBezTo>
                  <a:pt x="617" y="511"/>
                  <a:pt x="617" y="510"/>
                  <a:pt x="616" y="510"/>
                </a:cubicBezTo>
                <a:cubicBezTo>
                  <a:pt x="617" y="509"/>
                  <a:pt x="617" y="509"/>
                  <a:pt x="618" y="508"/>
                </a:cubicBezTo>
                <a:cubicBezTo>
                  <a:pt x="618" y="506"/>
                  <a:pt x="618" y="506"/>
                  <a:pt x="619" y="504"/>
                </a:cubicBezTo>
                <a:cubicBezTo>
                  <a:pt x="619" y="503"/>
                  <a:pt x="620" y="502"/>
                  <a:pt x="620" y="501"/>
                </a:cubicBezTo>
                <a:cubicBezTo>
                  <a:pt x="621" y="500"/>
                  <a:pt x="621" y="498"/>
                  <a:pt x="622" y="498"/>
                </a:cubicBezTo>
                <a:cubicBezTo>
                  <a:pt x="621" y="496"/>
                  <a:pt x="623" y="495"/>
                  <a:pt x="624" y="494"/>
                </a:cubicBezTo>
                <a:cubicBezTo>
                  <a:pt x="624" y="492"/>
                  <a:pt x="624" y="492"/>
                  <a:pt x="625" y="490"/>
                </a:cubicBezTo>
                <a:cubicBezTo>
                  <a:pt x="625" y="489"/>
                  <a:pt x="625" y="488"/>
                  <a:pt x="626" y="487"/>
                </a:cubicBezTo>
                <a:cubicBezTo>
                  <a:pt x="627" y="486"/>
                  <a:pt x="626" y="485"/>
                  <a:pt x="627" y="484"/>
                </a:cubicBezTo>
                <a:cubicBezTo>
                  <a:pt x="627" y="484"/>
                  <a:pt x="628" y="483"/>
                  <a:pt x="628" y="482"/>
                </a:cubicBezTo>
                <a:cubicBezTo>
                  <a:pt x="628" y="482"/>
                  <a:pt x="628" y="481"/>
                  <a:pt x="628" y="480"/>
                </a:cubicBezTo>
                <a:cubicBezTo>
                  <a:pt x="629" y="479"/>
                  <a:pt x="630" y="478"/>
                  <a:pt x="629" y="477"/>
                </a:cubicBezTo>
                <a:cubicBezTo>
                  <a:pt x="629" y="476"/>
                  <a:pt x="630" y="476"/>
                  <a:pt x="631" y="475"/>
                </a:cubicBezTo>
                <a:cubicBezTo>
                  <a:pt x="631" y="474"/>
                  <a:pt x="631" y="474"/>
                  <a:pt x="631" y="474"/>
                </a:cubicBezTo>
                <a:cubicBezTo>
                  <a:pt x="631" y="472"/>
                  <a:pt x="631" y="470"/>
                  <a:pt x="632" y="469"/>
                </a:cubicBezTo>
                <a:cubicBezTo>
                  <a:pt x="633" y="468"/>
                  <a:pt x="632" y="466"/>
                  <a:pt x="632" y="464"/>
                </a:cubicBezTo>
                <a:cubicBezTo>
                  <a:pt x="632" y="463"/>
                  <a:pt x="632" y="463"/>
                  <a:pt x="633" y="461"/>
                </a:cubicBezTo>
                <a:cubicBezTo>
                  <a:pt x="634" y="460"/>
                  <a:pt x="634" y="460"/>
                  <a:pt x="634" y="459"/>
                </a:cubicBezTo>
                <a:cubicBezTo>
                  <a:pt x="634" y="458"/>
                  <a:pt x="635" y="457"/>
                  <a:pt x="635" y="457"/>
                </a:cubicBezTo>
                <a:cubicBezTo>
                  <a:pt x="635" y="457"/>
                  <a:pt x="635" y="456"/>
                  <a:pt x="635" y="456"/>
                </a:cubicBezTo>
                <a:cubicBezTo>
                  <a:pt x="635" y="456"/>
                  <a:pt x="635" y="455"/>
                  <a:pt x="634" y="455"/>
                </a:cubicBezTo>
                <a:cubicBezTo>
                  <a:pt x="635" y="454"/>
                  <a:pt x="635" y="453"/>
                  <a:pt x="635" y="453"/>
                </a:cubicBezTo>
                <a:cubicBezTo>
                  <a:pt x="636" y="452"/>
                  <a:pt x="636" y="452"/>
                  <a:pt x="636" y="451"/>
                </a:cubicBezTo>
                <a:cubicBezTo>
                  <a:pt x="636" y="450"/>
                  <a:pt x="636" y="448"/>
                  <a:pt x="637" y="447"/>
                </a:cubicBezTo>
                <a:cubicBezTo>
                  <a:pt x="637" y="446"/>
                  <a:pt x="637" y="444"/>
                  <a:pt x="637" y="443"/>
                </a:cubicBezTo>
                <a:cubicBezTo>
                  <a:pt x="638" y="442"/>
                  <a:pt x="638" y="441"/>
                  <a:pt x="638" y="439"/>
                </a:cubicBezTo>
                <a:cubicBezTo>
                  <a:pt x="638" y="437"/>
                  <a:pt x="638" y="435"/>
                  <a:pt x="638" y="433"/>
                </a:cubicBezTo>
                <a:cubicBezTo>
                  <a:pt x="638" y="432"/>
                  <a:pt x="638" y="431"/>
                  <a:pt x="639" y="430"/>
                </a:cubicBezTo>
                <a:cubicBezTo>
                  <a:pt x="639" y="429"/>
                  <a:pt x="640" y="428"/>
                  <a:pt x="640" y="427"/>
                </a:cubicBezTo>
                <a:cubicBezTo>
                  <a:pt x="640" y="425"/>
                  <a:pt x="639" y="422"/>
                  <a:pt x="641" y="420"/>
                </a:cubicBezTo>
                <a:cubicBezTo>
                  <a:pt x="641" y="420"/>
                  <a:pt x="641" y="419"/>
                  <a:pt x="641" y="418"/>
                </a:cubicBezTo>
                <a:cubicBezTo>
                  <a:pt x="641" y="414"/>
                  <a:pt x="641" y="414"/>
                  <a:pt x="641" y="414"/>
                </a:cubicBezTo>
                <a:cubicBezTo>
                  <a:pt x="641" y="413"/>
                  <a:pt x="641" y="412"/>
                  <a:pt x="641" y="411"/>
                </a:cubicBezTo>
                <a:cubicBezTo>
                  <a:pt x="641" y="410"/>
                  <a:pt x="641" y="409"/>
                  <a:pt x="641" y="408"/>
                </a:cubicBezTo>
                <a:cubicBezTo>
                  <a:pt x="640" y="408"/>
                  <a:pt x="640" y="408"/>
                  <a:pt x="640" y="407"/>
                </a:cubicBezTo>
                <a:cubicBezTo>
                  <a:pt x="639" y="406"/>
                  <a:pt x="639" y="406"/>
                  <a:pt x="640" y="405"/>
                </a:cubicBezTo>
                <a:cubicBezTo>
                  <a:pt x="640" y="404"/>
                  <a:pt x="640" y="404"/>
                  <a:pt x="641" y="404"/>
                </a:cubicBezTo>
                <a:cubicBezTo>
                  <a:pt x="641" y="402"/>
                  <a:pt x="641" y="400"/>
                  <a:pt x="641" y="399"/>
                </a:cubicBezTo>
                <a:cubicBezTo>
                  <a:pt x="641" y="399"/>
                  <a:pt x="640" y="398"/>
                  <a:pt x="640" y="398"/>
                </a:cubicBezTo>
                <a:cubicBezTo>
                  <a:pt x="640" y="398"/>
                  <a:pt x="640" y="397"/>
                  <a:pt x="641" y="397"/>
                </a:cubicBezTo>
                <a:cubicBezTo>
                  <a:pt x="640" y="397"/>
                  <a:pt x="640" y="396"/>
                  <a:pt x="640" y="396"/>
                </a:cubicBezTo>
                <a:cubicBezTo>
                  <a:pt x="641" y="395"/>
                  <a:pt x="641" y="395"/>
                  <a:pt x="640" y="394"/>
                </a:cubicBezTo>
                <a:cubicBezTo>
                  <a:pt x="640" y="393"/>
                  <a:pt x="640" y="393"/>
                  <a:pt x="640" y="392"/>
                </a:cubicBezTo>
                <a:cubicBezTo>
                  <a:pt x="640" y="390"/>
                  <a:pt x="640" y="388"/>
                  <a:pt x="640" y="386"/>
                </a:cubicBezTo>
                <a:cubicBezTo>
                  <a:pt x="639" y="385"/>
                  <a:pt x="639" y="385"/>
                  <a:pt x="638" y="384"/>
                </a:cubicBezTo>
                <a:cubicBezTo>
                  <a:pt x="638" y="381"/>
                  <a:pt x="638" y="378"/>
                  <a:pt x="638" y="375"/>
                </a:cubicBezTo>
                <a:cubicBezTo>
                  <a:pt x="638" y="374"/>
                  <a:pt x="638" y="373"/>
                  <a:pt x="638" y="372"/>
                </a:cubicBezTo>
                <a:cubicBezTo>
                  <a:pt x="637" y="371"/>
                  <a:pt x="637" y="370"/>
                  <a:pt x="636" y="370"/>
                </a:cubicBezTo>
                <a:cubicBezTo>
                  <a:pt x="636" y="369"/>
                  <a:pt x="637" y="369"/>
                  <a:pt x="637" y="369"/>
                </a:cubicBezTo>
                <a:cubicBezTo>
                  <a:pt x="636" y="368"/>
                  <a:pt x="636" y="366"/>
                  <a:pt x="636" y="366"/>
                </a:cubicBezTo>
                <a:cubicBezTo>
                  <a:pt x="635" y="365"/>
                  <a:pt x="636" y="363"/>
                  <a:pt x="635" y="363"/>
                </a:cubicBezTo>
                <a:cubicBezTo>
                  <a:pt x="634" y="362"/>
                  <a:pt x="634" y="360"/>
                  <a:pt x="634" y="359"/>
                </a:cubicBezTo>
                <a:cubicBezTo>
                  <a:pt x="634" y="359"/>
                  <a:pt x="634" y="359"/>
                  <a:pt x="633" y="358"/>
                </a:cubicBezTo>
                <a:cubicBezTo>
                  <a:pt x="634" y="358"/>
                  <a:pt x="634" y="358"/>
                  <a:pt x="634" y="357"/>
                </a:cubicBezTo>
                <a:cubicBezTo>
                  <a:pt x="634" y="357"/>
                  <a:pt x="633" y="356"/>
                  <a:pt x="632" y="355"/>
                </a:cubicBezTo>
                <a:cubicBezTo>
                  <a:pt x="633" y="353"/>
                  <a:pt x="631" y="350"/>
                  <a:pt x="629" y="349"/>
                </a:cubicBezTo>
                <a:cubicBezTo>
                  <a:pt x="629" y="347"/>
                  <a:pt x="630" y="346"/>
                  <a:pt x="629" y="345"/>
                </a:cubicBezTo>
                <a:cubicBezTo>
                  <a:pt x="629" y="343"/>
                  <a:pt x="628" y="342"/>
                  <a:pt x="628" y="341"/>
                </a:cubicBezTo>
                <a:cubicBezTo>
                  <a:pt x="627" y="341"/>
                  <a:pt x="628" y="340"/>
                  <a:pt x="628" y="340"/>
                </a:cubicBezTo>
                <a:cubicBezTo>
                  <a:pt x="629" y="338"/>
                  <a:pt x="629" y="338"/>
                  <a:pt x="628" y="337"/>
                </a:cubicBezTo>
                <a:cubicBezTo>
                  <a:pt x="627" y="336"/>
                  <a:pt x="628" y="336"/>
                  <a:pt x="628" y="336"/>
                </a:cubicBezTo>
                <a:cubicBezTo>
                  <a:pt x="628" y="335"/>
                  <a:pt x="627" y="334"/>
                  <a:pt x="628" y="333"/>
                </a:cubicBezTo>
                <a:cubicBezTo>
                  <a:pt x="629" y="333"/>
                  <a:pt x="628" y="333"/>
                  <a:pt x="628" y="332"/>
                </a:cubicBezTo>
                <a:cubicBezTo>
                  <a:pt x="628" y="332"/>
                  <a:pt x="628" y="331"/>
                  <a:pt x="628" y="331"/>
                </a:cubicBezTo>
                <a:cubicBezTo>
                  <a:pt x="628" y="330"/>
                  <a:pt x="627" y="330"/>
                  <a:pt x="627" y="329"/>
                </a:cubicBezTo>
                <a:cubicBezTo>
                  <a:pt x="626" y="329"/>
                  <a:pt x="626" y="328"/>
                  <a:pt x="625" y="327"/>
                </a:cubicBezTo>
                <a:cubicBezTo>
                  <a:pt x="625" y="327"/>
                  <a:pt x="625" y="326"/>
                  <a:pt x="625" y="326"/>
                </a:cubicBezTo>
                <a:cubicBezTo>
                  <a:pt x="625" y="326"/>
                  <a:pt x="625" y="325"/>
                  <a:pt x="626" y="325"/>
                </a:cubicBezTo>
                <a:cubicBezTo>
                  <a:pt x="625" y="324"/>
                  <a:pt x="624" y="323"/>
                  <a:pt x="623" y="322"/>
                </a:cubicBezTo>
                <a:cubicBezTo>
                  <a:pt x="623" y="321"/>
                  <a:pt x="623" y="321"/>
                  <a:pt x="623" y="320"/>
                </a:cubicBezTo>
                <a:cubicBezTo>
                  <a:pt x="622" y="319"/>
                  <a:pt x="621" y="319"/>
                  <a:pt x="621" y="318"/>
                </a:cubicBezTo>
                <a:cubicBezTo>
                  <a:pt x="621" y="317"/>
                  <a:pt x="620" y="317"/>
                  <a:pt x="619" y="317"/>
                </a:cubicBezTo>
                <a:cubicBezTo>
                  <a:pt x="619" y="317"/>
                  <a:pt x="619" y="314"/>
                  <a:pt x="619" y="314"/>
                </a:cubicBezTo>
                <a:cubicBezTo>
                  <a:pt x="619" y="313"/>
                  <a:pt x="619" y="312"/>
                  <a:pt x="619" y="311"/>
                </a:cubicBezTo>
                <a:cubicBezTo>
                  <a:pt x="618" y="310"/>
                  <a:pt x="618" y="310"/>
                  <a:pt x="618" y="309"/>
                </a:cubicBezTo>
                <a:cubicBezTo>
                  <a:pt x="617" y="309"/>
                  <a:pt x="617" y="309"/>
                  <a:pt x="616" y="309"/>
                </a:cubicBezTo>
                <a:cubicBezTo>
                  <a:pt x="616" y="308"/>
                  <a:pt x="616" y="307"/>
                  <a:pt x="616" y="306"/>
                </a:cubicBezTo>
                <a:cubicBezTo>
                  <a:pt x="615" y="305"/>
                  <a:pt x="615" y="305"/>
                  <a:pt x="614" y="304"/>
                </a:cubicBezTo>
                <a:cubicBezTo>
                  <a:pt x="614" y="303"/>
                  <a:pt x="614" y="303"/>
                  <a:pt x="614" y="302"/>
                </a:cubicBezTo>
                <a:cubicBezTo>
                  <a:pt x="615" y="300"/>
                  <a:pt x="613" y="299"/>
                  <a:pt x="613" y="298"/>
                </a:cubicBezTo>
                <a:cubicBezTo>
                  <a:pt x="613" y="297"/>
                  <a:pt x="612" y="297"/>
                  <a:pt x="611" y="296"/>
                </a:cubicBezTo>
                <a:cubicBezTo>
                  <a:pt x="611" y="296"/>
                  <a:pt x="610" y="295"/>
                  <a:pt x="610" y="294"/>
                </a:cubicBezTo>
                <a:cubicBezTo>
                  <a:pt x="610" y="294"/>
                  <a:pt x="610" y="293"/>
                  <a:pt x="609" y="293"/>
                </a:cubicBezTo>
                <a:cubicBezTo>
                  <a:pt x="608" y="293"/>
                  <a:pt x="608" y="292"/>
                  <a:pt x="608" y="291"/>
                </a:cubicBezTo>
                <a:cubicBezTo>
                  <a:pt x="608" y="290"/>
                  <a:pt x="606" y="290"/>
                  <a:pt x="607" y="289"/>
                </a:cubicBezTo>
                <a:cubicBezTo>
                  <a:pt x="606" y="288"/>
                  <a:pt x="606" y="287"/>
                  <a:pt x="604" y="288"/>
                </a:cubicBezTo>
                <a:cubicBezTo>
                  <a:pt x="604" y="288"/>
                  <a:pt x="604" y="287"/>
                  <a:pt x="604" y="287"/>
                </a:cubicBezTo>
                <a:cubicBezTo>
                  <a:pt x="604" y="285"/>
                  <a:pt x="603" y="284"/>
                  <a:pt x="603" y="283"/>
                </a:cubicBezTo>
                <a:cubicBezTo>
                  <a:pt x="602" y="283"/>
                  <a:pt x="602" y="282"/>
                  <a:pt x="602" y="281"/>
                </a:cubicBezTo>
                <a:cubicBezTo>
                  <a:pt x="602" y="280"/>
                  <a:pt x="600" y="280"/>
                  <a:pt x="601" y="279"/>
                </a:cubicBezTo>
                <a:cubicBezTo>
                  <a:pt x="600" y="278"/>
                  <a:pt x="600" y="277"/>
                  <a:pt x="600" y="277"/>
                </a:cubicBezTo>
                <a:cubicBezTo>
                  <a:pt x="600" y="276"/>
                  <a:pt x="599" y="276"/>
                  <a:pt x="598" y="276"/>
                </a:cubicBezTo>
                <a:cubicBezTo>
                  <a:pt x="598" y="275"/>
                  <a:pt x="597" y="275"/>
                  <a:pt x="597" y="275"/>
                </a:cubicBezTo>
                <a:cubicBezTo>
                  <a:pt x="597" y="271"/>
                  <a:pt x="597" y="271"/>
                  <a:pt x="597" y="271"/>
                </a:cubicBezTo>
                <a:cubicBezTo>
                  <a:pt x="595" y="270"/>
                  <a:pt x="595" y="270"/>
                  <a:pt x="593" y="267"/>
                </a:cubicBezTo>
                <a:cubicBezTo>
                  <a:pt x="592" y="267"/>
                  <a:pt x="592" y="266"/>
                  <a:pt x="591" y="266"/>
                </a:cubicBezTo>
                <a:cubicBezTo>
                  <a:pt x="589" y="264"/>
                  <a:pt x="589" y="264"/>
                  <a:pt x="589" y="262"/>
                </a:cubicBezTo>
                <a:cubicBezTo>
                  <a:pt x="589" y="261"/>
                  <a:pt x="588" y="260"/>
                  <a:pt x="588" y="259"/>
                </a:cubicBezTo>
                <a:cubicBezTo>
                  <a:pt x="587" y="258"/>
                  <a:pt x="586" y="257"/>
                  <a:pt x="585" y="256"/>
                </a:cubicBezTo>
                <a:cubicBezTo>
                  <a:pt x="584" y="256"/>
                  <a:pt x="584" y="255"/>
                  <a:pt x="584" y="254"/>
                </a:cubicBezTo>
                <a:cubicBezTo>
                  <a:pt x="584" y="254"/>
                  <a:pt x="584" y="253"/>
                  <a:pt x="583" y="253"/>
                </a:cubicBezTo>
                <a:cubicBezTo>
                  <a:pt x="583" y="253"/>
                  <a:pt x="582" y="253"/>
                  <a:pt x="582" y="253"/>
                </a:cubicBezTo>
                <a:cubicBezTo>
                  <a:pt x="582" y="252"/>
                  <a:pt x="581" y="251"/>
                  <a:pt x="581" y="250"/>
                </a:cubicBezTo>
                <a:cubicBezTo>
                  <a:pt x="580" y="250"/>
                  <a:pt x="579" y="249"/>
                  <a:pt x="579" y="248"/>
                </a:cubicBezTo>
                <a:cubicBezTo>
                  <a:pt x="579" y="247"/>
                  <a:pt x="579" y="247"/>
                  <a:pt x="578" y="246"/>
                </a:cubicBezTo>
                <a:cubicBezTo>
                  <a:pt x="577" y="246"/>
                  <a:pt x="576" y="246"/>
                  <a:pt x="576" y="245"/>
                </a:cubicBezTo>
                <a:cubicBezTo>
                  <a:pt x="575" y="244"/>
                  <a:pt x="574" y="243"/>
                  <a:pt x="573" y="243"/>
                </a:cubicBezTo>
                <a:cubicBezTo>
                  <a:pt x="572" y="241"/>
                  <a:pt x="570" y="241"/>
                  <a:pt x="569" y="240"/>
                </a:cubicBezTo>
                <a:cubicBezTo>
                  <a:pt x="568" y="239"/>
                  <a:pt x="567" y="239"/>
                  <a:pt x="566" y="239"/>
                </a:cubicBezTo>
                <a:cubicBezTo>
                  <a:pt x="566" y="238"/>
                  <a:pt x="565" y="238"/>
                  <a:pt x="565" y="237"/>
                </a:cubicBezTo>
                <a:cubicBezTo>
                  <a:pt x="565" y="236"/>
                  <a:pt x="565" y="236"/>
                  <a:pt x="565" y="235"/>
                </a:cubicBezTo>
                <a:cubicBezTo>
                  <a:pt x="565" y="235"/>
                  <a:pt x="564" y="234"/>
                  <a:pt x="564" y="234"/>
                </a:cubicBezTo>
                <a:cubicBezTo>
                  <a:pt x="563" y="234"/>
                  <a:pt x="563" y="235"/>
                  <a:pt x="562" y="234"/>
                </a:cubicBezTo>
                <a:cubicBezTo>
                  <a:pt x="562" y="232"/>
                  <a:pt x="562" y="231"/>
                  <a:pt x="560" y="231"/>
                </a:cubicBezTo>
                <a:cubicBezTo>
                  <a:pt x="559" y="230"/>
                  <a:pt x="560" y="229"/>
                  <a:pt x="559" y="229"/>
                </a:cubicBezTo>
                <a:cubicBezTo>
                  <a:pt x="557" y="229"/>
                  <a:pt x="557" y="229"/>
                  <a:pt x="555" y="227"/>
                </a:cubicBezTo>
                <a:cubicBezTo>
                  <a:pt x="554" y="226"/>
                  <a:pt x="554" y="226"/>
                  <a:pt x="554" y="226"/>
                </a:cubicBezTo>
                <a:cubicBezTo>
                  <a:pt x="552" y="226"/>
                  <a:pt x="553" y="224"/>
                  <a:pt x="552" y="224"/>
                </a:cubicBezTo>
                <a:cubicBezTo>
                  <a:pt x="551" y="224"/>
                  <a:pt x="550" y="224"/>
                  <a:pt x="550" y="224"/>
                </a:cubicBezTo>
                <a:cubicBezTo>
                  <a:pt x="549" y="224"/>
                  <a:pt x="549" y="224"/>
                  <a:pt x="549" y="224"/>
                </a:cubicBezTo>
                <a:cubicBezTo>
                  <a:pt x="549" y="224"/>
                  <a:pt x="549" y="223"/>
                  <a:pt x="549" y="223"/>
                </a:cubicBezTo>
                <a:cubicBezTo>
                  <a:pt x="548" y="222"/>
                  <a:pt x="548" y="221"/>
                  <a:pt x="547" y="221"/>
                </a:cubicBezTo>
                <a:cubicBezTo>
                  <a:pt x="545" y="221"/>
                  <a:pt x="544" y="221"/>
                  <a:pt x="544" y="220"/>
                </a:cubicBezTo>
                <a:cubicBezTo>
                  <a:pt x="544" y="218"/>
                  <a:pt x="543" y="218"/>
                  <a:pt x="543" y="217"/>
                </a:cubicBezTo>
                <a:cubicBezTo>
                  <a:pt x="541" y="218"/>
                  <a:pt x="541" y="216"/>
                  <a:pt x="540" y="216"/>
                </a:cubicBezTo>
                <a:cubicBezTo>
                  <a:pt x="539" y="216"/>
                  <a:pt x="539" y="216"/>
                  <a:pt x="538" y="216"/>
                </a:cubicBezTo>
                <a:cubicBezTo>
                  <a:pt x="537" y="215"/>
                  <a:pt x="537" y="214"/>
                  <a:pt x="536" y="213"/>
                </a:cubicBezTo>
                <a:cubicBezTo>
                  <a:pt x="535" y="213"/>
                  <a:pt x="534" y="213"/>
                  <a:pt x="533" y="212"/>
                </a:cubicBezTo>
                <a:cubicBezTo>
                  <a:pt x="532" y="212"/>
                  <a:pt x="531" y="212"/>
                  <a:pt x="531" y="211"/>
                </a:cubicBezTo>
                <a:cubicBezTo>
                  <a:pt x="530" y="210"/>
                  <a:pt x="529" y="211"/>
                  <a:pt x="528" y="211"/>
                </a:cubicBezTo>
                <a:cubicBezTo>
                  <a:pt x="528" y="210"/>
                  <a:pt x="528" y="209"/>
                  <a:pt x="527" y="208"/>
                </a:cubicBezTo>
                <a:cubicBezTo>
                  <a:pt x="526" y="208"/>
                  <a:pt x="525" y="207"/>
                  <a:pt x="523" y="207"/>
                </a:cubicBezTo>
                <a:cubicBezTo>
                  <a:pt x="521" y="207"/>
                  <a:pt x="521" y="207"/>
                  <a:pt x="519" y="206"/>
                </a:cubicBezTo>
                <a:cubicBezTo>
                  <a:pt x="518" y="205"/>
                  <a:pt x="517" y="204"/>
                  <a:pt x="517" y="203"/>
                </a:cubicBezTo>
                <a:cubicBezTo>
                  <a:pt x="516" y="203"/>
                  <a:pt x="516" y="202"/>
                  <a:pt x="516" y="202"/>
                </a:cubicBezTo>
                <a:cubicBezTo>
                  <a:pt x="515" y="202"/>
                  <a:pt x="515" y="201"/>
                  <a:pt x="514" y="201"/>
                </a:cubicBezTo>
                <a:cubicBezTo>
                  <a:pt x="512" y="201"/>
                  <a:pt x="513" y="200"/>
                  <a:pt x="512" y="200"/>
                </a:cubicBezTo>
                <a:cubicBezTo>
                  <a:pt x="511" y="199"/>
                  <a:pt x="510" y="198"/>
                  <a:pt x="509" y="197"/>
                </a:cubicBezTo>
                <a:cubicBezTo>
                  <a:pt x="509" y="198"/>
                  <a:pt x="509" y="198"/>
                  <a:pt x="508" y="198"/>
                </a:cubicBezTo>
                <a:cubicBezTo>
                  <a:pt x="508" y="198"/>
                  <a:pt x="508" y="198"/>
                  <a:pt x="507" y="197"/>
                </a:cubicBezTo>
                <a:cubicBezTo>
                  <a:pt x="507" y="197"/>
                  <a:pt x="506" y="197"/>
                  <a:pt x="505" y="197"/>
                </a:cubicBezTo>
                <a:cubicBezTo>
                  <a:pt x="504" y="198"/>
                  <a:pt x="503" y="196"/>
                  <a:pt x="501" y="196"/>
                </a:cubicBezTo>
                <a:cubicBezTo>
                  <a:pt x="501" y="196"/>
                  <a:pt x="500" y="195"/>
                  <a:pt x="499" y="195"/>
                </a:cubicBezTo>
                <a:cubicBezTo>
                  <a:pt x="499" y="195"/>
                  <a:pt x="499" y="195"/>
                  <a:pt x="499" y="195"/>
                </a:cubicBezTo>
                <a:cubicBezTo>
                  <a:pt x="497" y="194"/>
                  <a:pt x="497" y="194"/>
                  <a:pt x="497" y="192"/>
                </a:cubicBezTo>
                <a:cubicBezTo>
                  <a:pt x="497" y="192"/>
                  <a:pt x="496" y="192"/>
                  <a:pt x="496" y="192"/>
                </a:cubicBezTo>
                <a:cubicBezTo>
                  <a:pt x="494" y="192"/>
                  <a:pt x="493" y="191"/>
                  <a:pt x="493" y="189"/>
                </a:cubicBezTo>
                <a:cubicBezTo>
                  <a:pt x="491" y="189"/>
                  <a:pt x="490" y="189"/>
                  <a:pt x="489" y="189"/>
                </a:cubicBezTo>
                <a:cubicBezTo>
                  <a:pt x="488" y="189"/>
                  <a:pt x="488" y="189"/>
                  <a:pt x="487" y="188"/>
                </a:cubicBezTo>
                <a:cubicBezTo>
                  <a:pt x="486" y="188"/>
                  <a:pt x="485" y="188"/>
                  <a:pt x="484" y="188"/>
                </a:cubicBezTo>
                <a:cubicBezTo>
                  <a:pt x="483" y="187"/>
                  <a:pt x="482" y="187"/>
                  <a:pt x="482" y="186"/>
                </a:cubicBezTo>
                <a:cubicBezTo>
                  <a:pt x="481" y="186"/>
                  <a:pt x="480" y="186"/>
                  <a:pt x="480" y="186"/>
                </a:cubicBezTo>
                <a:cubicBezTo>
                  <a:pt x="479" y="185"/>
                  <a:pt x="478" y="185"/>
                  <a:pt x="477" y="185"/>
                </a:cubicBezTo>
                <a:cubicBezTo>
                  <a:pt x="476" y="185"/>
                  <a:pt x="476" y="185"/>
                  <a:pt x="475" y="184"/>
                </a:cubicBezTo>
                <a:cubicBezTo>
                  <a:pt x="475" y="184"/>
                  <a:pt x="474" y="185"/>
                  <a:pt x="473" y="184"/>
                </a:cubicBezTo>
                <a:cubicBezTo>
                  <a:pt x="472" y="182"/>
                  <a:pt x="471" y="184"/>
                  <a:pt x="470" y="184"/>
                </a:cubicBezTo>
                <a:cubicBezTo>
                  <a:pt x="469" y="185"/>
                  <a:pt x="468" y="183"/>
                  <a:pt x="467" y="183"/>
                </a:cubicBezTo>
                <a:cubicBezTo>
                  <a:pt x="466" y="183"/>
                  <a:pt x="466" y="182"/>
                  <a:pt x="466" y="181"/>
                </a:cubicBezTo>
                <a:cubicBezTo>
                  <a:pt x="463" y="181"/>
                  <a:pt x="463" y="181"/>
                  <a:pt x="463" y="181"/>
                </a:cubicBezTo>
                <a:cubicBezTo>
                  <a:pt x="462" y="180"/>
                  <a:pt x="461" y="180"/>
                  <a:pt x="460" y="180"/>
                </a:cubicBezTo>
                <a:cubicBezTo>
                  <a:pt x="459" y="180"/>
                  <a:pt x="458" y="180"/>
                  <a:pt x="457" y="180"/>
                </a:cubicBezTo>
                <a:cubicBezTo>
                  <a:pt x="456" y="180"/>
                  <a:pt x="456" y="179"/>
                  <a:pt x="455" y="178"/>
                </a:cubicBezTo>
                <a:cubicBezTo>
                  <a:pt x="455" y="179"/>
                  <a:pt x="454" y="178"/>
                  <a:pt x="454" y="179"/>
                </a:cubicBezTo>
                <a:cubicBezTo>
                  <a:pt x="453" y="179"/>
                  <a:pt x="453" y="180"/>
                  <a:pt x="452" y="179"/>
                </a:cubicBezTo>
                <a:cubicBezTo>
                  <a:pt x="451" y="178"/>
                  <a:pt x="449" y="177"/>
                  <a:pt x="448" y="178"/>
                </a:cubicBezTo>
                <a:cubicBezTo>
                  <a:pt x="447" y="178"/>
                  <a:pt x="447" y="177"/>
                  <a:pt x="446" y="177"/>
                </a:cubicBezTo>
                <a:cubicBezTo>
                  <a:pt x="445" y="176"/>
                  <a:pt x="443" y="175"/>
                  <a:pt x="441" y="176"/>
                </a:cubicBezTo>
                <a:cubicBezTo>
                  <a:pt x="439" y="176"/>
                  <a:pt x="438" y="174"/>
                  <a:pt x="436" y="174"/>
                </a:cubicBezTo>
                <a:cubicBezTo>
                  <a:pt x="436" y="173"/>
                  <a:pt x="435" y="174"/>
                  <a:pt x="434" y="174"/>
                </a:cubicBezTo>
                <a:cubicBezTo>
                  <a:pt x="433" y="174"/>
                  <a:pt x="432" y="174"/>
                  <a:pt x="431" y="175"/>
                </a:cubicBezTo>
                <a:cubicBezTo>
                  <a:pt x="430" y="175"/>
                  <a:pt x="429" y="174"/>
                  <a:pt x="429" y="174"/>
                </a:cubicBezTo>
                <a:cubicBezTo>
                  <a:pt x="428" y="175"/>
                  <a:pt x="427" y="175"/>
                  <a:pt x="426" y="174"/>
                </a:cubicBezTo>
                <a:cubicBezTo>
                  <a:pt x="424" y="173"/>
                  <a:pt x="422" y="173"/>
                  <a:pt x="420" y="173"/>
                </a:cubicBezTo>
                <a:cubicBezTo>
                  <a:pt x="419" y="173"/>
                  <a:pt x="418" y="173"/>
                  <a:pt x="417" y="173"/>
                </a:cubicBezTo>
                <a:cubicBezTo>
                  <a:pt x="416" y="173"/>
                  <a:pt x="416" y="173"/>
                  <a:pt x="415" y="173"/>
                </a:cubicBezTo>
                <a:cubicBezTo>
                  <a:pt x="414" y="171"/>
                  <a:pt x="412" y="172"/>
                  <a:pt x="411" y="172"/>
                </a:cubicBezTo>
                <a:cubicBezTo>
                  <a:pt x="411" y="172"/>
                  <a:pt x="410" y="172"/>
                  <a:pt x="410" y="173"/>
                </a:cubicBezTo>
                <a:cubicBezTo>
                  <a:pt x="409" y="172"/>
                  <a:pt x="408" y="171"/>
                  <a:pt x="407" y="172"/>
                </a:cubicBezTo>
                <a:cubicBezTo>
                  <a:pt x="406" y="173"/>
                  <a:pt x="406" y="173"/>
                  <a:pt x="405" y="173"/>
                </a:cubicBezTo>
                <a:cubicBezTo>
                  <a:pt x="404" y="173"/>
                  <a:pt x="404" y="174"/>
                  <a:pt x="403" y="174"/>
                </a:cubicBezTo>
                <a:cubicBezTo>
                  <a:pt x="402" y="174"/>
                  <a:pt x="402" y="174"/>
                  <a:pt x="401" y="174"/>
                </a:cubicBezTo>
                <a:cubicBezTo>
                  <a:pt x="400" y="172"/>
                  <a:pt x="399" y="172"/>
                  <a:pt x="398" y="174"/>
                </a:cubicBezTo>
                <a:cubicBezTo>
                  <a:pt x="397" y="174"/>
                  <a:pt x="396" y="174"/>
                  <a:pt x="396" y="175"/>
                </a:cubicBezTo>
                <a:cubicBezTo>
                  <a:pt x="394" y="175"/>
                  <a:pt x="393" y="176"/>
                  <a:pt x="393" y="177"/>
                </a:cubicBezTo>
                <a:cubicBezTo>
                  <a:pt x="393" y="179"/>
                  <a:pt x="392" y="179"/>
                  <a:pt x="391" y="179"/>
                </a:cubicBezTo>
                <a:cubicBezTo>
                  <a:pt x="390" y="180"/>
                  <a:pt x="390" y="179"/>
                  <a:pt x="389" y="178"/>
                </a:cubicBezTo>
                <a:cubicBezTo>
                  <a:pt x="389" y="178"/>
                  <a:pt x="388" y="178"/>
                  <a:pt x="388" y="178"/>
                </a:cubicBezTo>
                <a:cubicBezTo>
                  <a:pt x="388" y="178"/>
                  <a:pt x="388" y="178"/>
                  <a:pt x="388" y="178"/>
                </a:cubicBezTo>
                <a:cubicBezTo>
                  <a:pt x="388" y="176"/>
                  <a:pt x="388" y="176"/>
                  <a:pt x="388" y="175"/>
                </a:cubicBezTo>
                <a:cubicBezTo>
                  <a:pt x="390" y="174"/>
                  <a:pt x="390" y="172"/>
                  <a:pt x="391" y="171"/>
                </a:cubicBezTo>
                <a:cubicBezTo>
                  <a:pt x="391" y="171"/>
                  <a:pt x="391" y="171"/>
                  <a:pt x="391" y="170"/>
                </a:cubicBezTo>
                <a:cubicBezTo>
                  <a:pt x="391" y="170"/>
                  <a:pt x="390" y="170"/>
                  <a:pt x="390" y="170"/>
                </a:cubicBezTo>
                <a:cubicBezTo>
                  <a:pt x="389" y="172"/>
                  <a:pt x="388" y="170"/>
                  <a:pt x="386" y="171"/>
                </a:cubicBezTo>
                <a:cubicBezTo>
                  <a:pt x="385" y="172"/>
                  <a:pt x="384" y="172"/>
                  <a:pt x="382" y="172"/>
                </a:cubicBezTo>
                <a:cubicBezTo>
                  <a:pt x="381" y="172"/>
                  <a:pt x="380" y="172"/>
                  <a:pt x="380" y="172"/>
                </a:cubicBezTo>
                <a:cubicBezTo>
                  <a:pt x="379" y="172"/>
                  <a:pt x="379" y="173"/>
                  <a:pt x="378" y="173"/>
                </a:cubicBezTo>
                <a:cubicBezTo>
                  <a:pt x="377" y="173"/>
                  <a:pt x="376" y="173"/>
                  <a:pt x="375" y="173"/>
                </a:cubicBezTo>
                <a:cubicBezTo>
                  <a:pt x="373" y="173"/>
                  <a:pt x="372" y="172"/>
                  <a:pt x="371" y="174"/>
                </a:cubicBezTo>
                <a:cubicBezTo>
                  <a:pt x="370" y="174"/>
                  <a:pt x="369" y="174"/>
                  <a:pt x="368" y="174"/>
                </a:cubicBezTo>
                <a:cubicBezTo>
                  <a:pt x="367" y="174"/>
                  <a:pt x="367" y="174"/>
                  <a:pt x="366" y="174"/>
                </a:cubicBezTo>
                <a:cubicBezTo>
                  <a:pt x="364" y="175"/>
                  <a:pt x="363" y="176"/>
                  <a:pt x="361" y="176"/>
                </a:cubicBezTo>
                <a:cubicBezTo>
                  <a:pt x="360" y="175"/>
                  <a:pt x="359" y="175"/>
                  <a:pt x="358" y="176"/>
                </a:cubicBezTo>
                <a:cubicBezTo>
                  <a:pt x="357" y="177"/>
                  <a:pt x="356" y="177"/>
                  <a:pt x="355" y="177"/>
                </a:cubicBezTo>
                <a:cubicBezTo>
                  <a:pt x="354" y="176"/>
                  <a:pt x="353" y="178"/>
                  <a:pt x="352" y="178"/>
                </a:cubicBezTo>
                <a:cubicBezTo>
                  <a:pt x="351" y="177"/>
                  <a:pt x="349" y="178"/>
                  <a:pt x="348" y="178"/>
                </a:cubicBezTo>
                <a:cubicBezTo>
                  <a:pt x="348" y="178"/>
                  <a:pt x="347" y="178"/>
                  <a:pt x="347" y="178"/>
                </a:cubicBezTo>
                <a:cubicBezTo>
                  <a:pt x="346" y="179"/>
                  <a:pt x="345" y="178"/>
                  <a:pt x="344" y="179"/>
                </a:cubicBezTo>
                <a:cubicBezTo>
                  <a:pt x="344" y="179"/>
                  <a:pt x="343" y="180"/>
                  <a:pt x="342" y="179"/>
                </a:cubicBezTo>
                <a:cubicBezTo>
                  <a:pt x="341" y="179"/>
                  <a:pt x="340" y="181"/>
                  <a:pt x="339" y="180"/>
                </a:cubicBezTo>
                <a:cubicBezTo>
                  <a:pt x="337" y="180"/>
                  <a:pt x="336" y="181"/>
                  <a:pt x="335" y="182"/>
                </a:cubicBezTo>
                <a:cubicBezTo>
                  <a:pt x="334" y="182"/>
                  <a:pt x="333" y="182"/>
                  <a:pt x="333" y="182"/>
                </a:cubicBezTo>
                <a:cubicBezTo>
                  <a:pt x="332" y="182"/>
                  <a:pt x="329" y="183"/>
                  <a:pt x="329" y="184"/>
                </a:cubicBezTo>
                <a:cubicBezTo>
                  <a:pt x="328" y="184"/>
                  <a:pt x="327" y="185"/>
                  <a:pt x="326" y="185"/>
                </a:cubicBezTo>
                <a:cubicBezTo>
                  <a:pt x="325" y="185"/>
                  <a:pt x="325" y="186"/>
                  <a:pt x="324" y="186"/>
                </a:cubicBezTo>
                <a:cubicBezTo>
                  <a:pt x="323" y="187"/>
                  <a:pt x="321" y="188"/>
                  <a:pt x="320" y="187"/>
                </a:cubicBezTo>
                <a:cubicBezTo>
                  <a:pt x="319" y="188"/>
                  <a:pt x="319" y="188"/>
                  <a:pt x="318" y="189"/>
                </a:cubicBezTo>
                <a:cubicBezTo>
                  <a:pt x="317" y="189"/>
                  <a:pt x="316" y="189"/>
                  <a:pt x="316" y="189"/>
                </a:cubicBezTo>
                <a:cubicBezTo>
                  <a:pt x="315" y="190"/>
                  <a:pt x="313" y="190"/>
                  <a:pt x="313" y="191"/>
                </a:cubicBezTo>
                <a:cubicBezTo>
                  <a:pt x="313" y="192"/>
                  <a:pt x="314" y="192"/>
                  <a:pt x="315" y="192"/>
                </a:cubicBezTo>
                <a:cubicBezTo>
                  <a:pt x="313" y="193"/>
                  <a:pt x="313" y="195"/>
                  <a:pt x="311" y="195"/>
                </a:cubicBezTo>
                <a:cubicBezTo>
                  <a:pt x="310" y="196"/>
                  <a:pt x="309" y="197"/>
                  <a:pt x="308" y="198"/>
                </a:cubicBezTo>
                <a:cubicBezTo>
                  <a:pt x="309" y="199"/>
                  <a:pt x="309" y="199"/>
                  <a:pt x="308" y="201"/>
                </a:cubicBezTo>
                <a:cubicBezTo>
                  <a:pt x="308" y="201"/>
                  <a:pt x="308" y="201"/>
                  <a:pt x="307" y="201"/>
                </a:cubicBezTo>
                <a:cubicBezTo>
                  <a:pt x="306" y="201"/>
                  <a:pt x="305" y="201"/>
                  <a:pt x="304" y="201"/>
                </a:cubicBezTo>
                <a:cubicBezTo>
                  <a:pt x="303" y="201"/>
                  <a:pt x="302" y="201"/>
                  <a:pt x="301" y="202"/>
                </a:cubicBezTo>
                <a:cubicBezTo>
                  <a:pt x="300" y="202"/>
                  <a:pt x="299" y="202"/>
                  <a:pt x="297" y="202"/>
                </a:cubicBezTo>
                <a:cubicBezTo>
                  <a:pt x="297" y="203"/>
                  <a:pt x="296" y="204"/>
                  <a:pt x="296" y="204"/>
                </a:cubicBezTo>
                <a:cubicBezTo>
                  <a:pt x="296" y="204"/>
                  <a:pt x="296" y="204"/>
                  <a:pt x="295" y="204"/>
                </a:cubicBezTo>
                <a:moveTo>
                  <a:pt x="371" y="168"/>
                </a:moveTo>
                <a:cubicBezTo>
                  <a:pt x="372" y="169"/>
                  <a:pt x="373" y="169"/>
                  <a:pt x="374" y="168"/>
                </a:cubicBezTo>
                <a:cubicBezTo>
                  <a:pt x="374" y="167"/>
                  <a:pt x="374" y="166"/>
                  <a:pt x="374" y="165"/>
                </a:cubicBezTo>
                <a:cubicBezTo>
                  <a:pt x="374" y="165"/>
                  <a:pt x="374" y="165"/>
                  <a:pt x="374" y="165"/>
                </a:cubicBezTo>
                <a:cubicBezTo>
                  <a:pt x="373" y="166"/>
                  <a:pt x="372" y="167"/>
                  <a:pt x="371" y="168"/>
                </a:cubicBezTo>
                <a:moveTo>
                  <a:pt x="224" y="248"/>
                </a:moveTo>
                <a:cubicBezTo>
                  <a:pt x="225" y="249"/>
                  <a:pt x="225" y="250"/>
                  <a:pt x="227" y="250"/>
                </a:cubicBezTo>
                <a:cubicBezTo>
                  <a:pt x="228" y="250"/>
                  <a:pt x="228" y="249"/>
                  <a:pt x="229" y="248"/>
                </a:cubicBezTo>
                <a:cubicBezTo>
                  <a:pt x="228" y="247"/>
                  <a:pt x="227" y="248"/>
                  <a:pt x="226" y="248"/>
                </a:cubicBezTo>
                <a:cubicBezTo>
                  <a:pt x="226" y="248"/>
                  <a:pt x="225" y="247"/>
                  <a:pt x="224" y="248"/>
                </a:cubicBezTo>
                <a:moveTo>
                  <a:pt x="612" y="285"/>
                </a:moveTo>
                <a:cubicBezTo>
                  <a:pt x="613" y="286"/>
                  <a:pt x="613" y="286"/>
                  <a:pt x="613" y="286"/>
                </a:cubicBezTo>
                <a:cubicBezTo>
                  <a:pt x="614" y="286"/>
                  <a:pt x="614" y="287"/>
                  <a:pt x="614" y="287"/>
                </a:cubicBezTo>
                <a:cubicBezTo>
                  <a:pt x="615" y="287"/>
                  <a:pt x="615" y="286"/>
                  <a:pt x="615" y="285"/>
                </a:cubicBezTo>
                <a:cubicBezTo>
                  <a:pt x="615" y="285"/>
                  <a:pt x="615" y="284"/>
                  <a:pt x="615" y="283"/>
                </a:cubicBezTo>
                <a:cubicBezTo>
                  <a:pt x="615" y="283"/>
                  <a:pt x="615" y="283"/>
                  <a:pt x="615" y="283"/>
                </a:cubicBezTo>
                <a:cubicBezTo>
                  <a:pt x="615" y="283"/>
                  <a:pt x="614" y="283"/>
                  <a:pt x="614" y="283"/>
                </a:cubicBezTo>
                <a:cubicBezTo>
                  <a:pt x="615" y="285"/>
                  <a:pt x="613" y="284"/>
                  <a:pt x="612" y="285"/>
                </a:cubicBezTo>
                <a:moveTo>
                  <a:pt x="438" y="165"/>
                </a:moveTo>
                <a:cubicBezTo>
                  <a:pt x="437" y="164"/>
                  <a:pt x="437" y="164"/>
                  <a:pt x="437" y="163"/>
                </a:cubicBezTo>
                <a:cubicBezTo>
                  <a:pt x="436" y="164"/>
                  <a:pt x="435" y="164"/>
                  <a:pt x="434" y="165"/>
                </a:cubicBezTo>
                <a:cubicBezTo>
                  <a:pt x="435" y="165"/>
                  <a:pt x="437" y="165"/>
                  <a:pt x="438" y="165"/>
                </a:cubicBezTo>
                <a:moveTo>
                  <a:pt x="387" y="164"/>
                </a:moveTo>
                <a:cubicBezTo>
                  <a:pt x="388" y="163"/>
                  <a:pt x="387" y="162"/>
                  <a:pt x="387" y="162"/>
                </a:cubicBezTo>
                <a:cubicBezTo>
                  <a:pt x="386" y="162"/>
                  <a:pt x="386" y="163"/>
                  <a:pt x="386" y="163"/>
                </a:cubicBezTo>
                <a:cubicBezTo>
                  <a:pt x="386" y="164"/>
                  <a:pt x="386" y="164"/>
                  <a:pt x="387" y="164"/>
                </a:cubicBezTo>
                <a:cubicBezTo>
                  <a:pt x="387" y="164"/>
                  <a:pt x="387" y="164"/>
                  <a:pt x="387" y="164"/>
                </a:cubicBezTo>
                <a:moveTo>
                  <a:pt x="613" y="282"/>
                </a:moveTo>
                <a:cubicBezTo>
                  <a:pt x="613" y="282"/>
                  <a:pt x="613" y="282"/>
                  <a:pt x="614" y="282"/>
                </a:cubicBezTo>
                <a:cubicBezTo>
                  <a:pt x="614" y="282"/>
                  <a:pt x="614" y="282"/>
                  <a:pt x="614" y="282"/>
                </a:cubicBezTo>
                <a:cubicBezTo>
                  <a:pt x="614" y="281"/>
                  <a:pt x="614" y="281"/>
                  <a:pt x="614" y="281"/>
                </a:cubicBezTo>
                <a:cubicBezTo>
                  <a:pt x="613" y="281"/>
                  <a:pt x="612" y="281"/>
                  <a:pt x="612" y="281"/>
                </a:cubicBezTo>
                <a:cubicBezTo>
                  <a:pt x="612" y="281"/>
                  <a:pt x="612" y="281"/>
                  <a:pt x="612" y="281"/>
                </a:cubicBezTo>
                <a:cubicBezTo>
                  <a:pt x="612" y="281"/>
                  <a:pt x="612" y="282"/>
                  <a:pt x="612" y="282"/>
                </a:cubicBezTo>
                <a:cubicBezTo>
                  <a:pt x="612" y="282"/>
                  <a:pt x="613" y="282"/>
                  <a:pt x="613" y="282"/>
                </a:cubicBezTo>
                <a:moveTo>
                  <a:pt x="378" y="166"/>
                </a:moveTo>
                <a:cubicBezTo>
                  <a:pt x="377" y="165"/>
                  <a:pt x="376" y="165"/>
                  <a:pt x="375" y="166"/>
                </a:cubicBezTo>
                <a:cubicBezTo>
                  <a:pt x="376" y="166"/>
                  <a:pt x="377" y="166"/>
                  <a:pt x="378" y="166"/>
                </a:cubicBezTo>
                <a:moveTo>
                  <a:pt x="641" y="440"/>
                </a:moveTo>
                <a:cubicBezTo>
                  <a:pt x="641" y="440"/>
                  <a:pt x="641" y="441"/>
                  <a:pt x="641" y="441"/>
                </a:cubicBezTo>
                <a:cubicBezTo>
                  <a:pt x="641" y="441"/>
                  <a:pt x="641" y="442"/>
                  <a:pt x="641" y="442"/>
                </a:cubicBezTo>
                <a:cubicBezTo>
                  <a:pt x="641" y="442"/>
                  <a:pt x="642" y="442"/>
                  <a:pt x="642" y="442"/>
                </a:cubicBezTo>
                <a:cubicBezTo>
                  <a:pt x="642" y="442"/>
                  <a:pt x="643" y="442"/>
                  <a:pt x="642" y="442"/>
                </a:cubicBezTo>
                <a:cubicBezTo>
                  <a:pt x="642" y="441"/>
                  <a:pt x="642" y="441"/>
                  <a:pt x="641" y="440"/>
                </a:cubicBezTo>
                <a:moveTo>
                  <a:pt x="422" y="163"/>
                </a:moveTo>
                <a:cubicBezTo>
                  <a:pt x="421" y="163"/>
                  <a:pt x="421" y="164"/>
                  <a:pt x="421" y="164"/>
                </a:cubicBezTo>
                <a:cubicBezTo>
                  <a:pt x="421" y="164"/>
                  <a:pt x="422" y="164"/>
                  <a:pt x="422" y="164"/>
                </a:cubicBezTo>
                <a:cubicBezTo>
                  <a:pt x="422" y="164"/>
                  <a:pt x="423" y="164"/>
                  <a:pt x="422" y="164"/>
                </a:cubicBezTo>
                <a:cubicBezTo>
                  <a:pt x="422" y="164"/>
                  <a:pt x="422" y="163"/>
                  <a:pt x="422" y="163"/>
                </a:cubicBezTo>
                <a:moveTo>
                  <a:pt x="381" y="164"/>
                </a:moveTo>
                <a:cubicBezTo>
                  <a:pt x="382" y="164"/>
                  <a:pt x="382" y="164"/>
                  <a:pt x="383" y="164"/>
                </a:cubicBezTo>
                <a:cubicBezTo>
                  <a:pt x="382" y="163"/>
                  <a:pt x="382" y="163"/>
                  <a:pt x="381" y="164"/>
                </a:cubicBezTo>
                <a:moveTo>
                  <a:pt x="268" y="212"/>
                </a:moveTo>
                <a:cubicBezTo>
                  <a:pt x="268" y="212"/>
                  <a:pt x="267" y="212"/>
                  <a:pt x="267" y="212"/>
                </a:cubicBezTo>
                <a:cubicBezTo>
                  <a:pt x="267" y="213"/>
                  <a:pt x="268" y="213"/>
                  <a:pt x="269" y="212"/>
                </a:cubicBezTo>
                <a:cubicBezTo>
                  <a:pt x="269" y="212"/>
                  <a:pt x="269" y="212"/>
                  <a:pt x="269" y="212"/>
                </a:cubicBezTo>
                <a:cubicBezTo>
                  <a:pt x="269" y="212"/>
                  <a:pt x="268" y="212"/>
                  <a:pt x="268" y="212"/>
                </a:cubicBezTo>
                <a:moveTo>
                  <a:pt x="567" y="586"/>
                </a:moveTo>
                <a:cubicBezTo>
                  <a:pt x="567" y="586"/>
                  <a:pt x="567" y="587"/>
                  <a:pt x="567" y="587"/>
                </a:cubicBezTo>
                <a:cubicBezTo>
                  <a:pt x="567" y="587"/>
                  <a:pt x="567" y="587"/>
                  <a:pt x="567" y="587"/>
                </a:cubicBezTo>
                <a:cubicBezTo>
                  <a:pt x="567" y="587"/>
                  <a:pt x="568" y="587"/>
                  <a:pt x="568" y="587"/>
                </a:cubicBezTo>
                <a:cubicBezTo>
                  <a:pt x="568" y="587"/>
                  <a:pt x="567" y="587"/>
                  <a:pt x="567" y="586"/>
                </a:cubicBezTo>
                <a:moveTo>
                  <a:pt x="612" y="529"/>
                </a:moveTo>
                <a:cubicBezTo>
                  <a:pt x="613" y="529"/>
                  <a:pt x="613" y="529"/>
                  <a:pt x="613" y="529"/>
                </a:cubicBezTo>
                <a:cubicBezTo>
                  <a:pt x="613" y="529"/>
                  <a:pt x="613" y="529"/>
                  <a:pt x="613" y="529"/>
                </a:cubicBezTo>
                <a:cubicBezTo>
                  <a:pt x="613" y="529"/>
                  <a:pt x="613" y="529"/>
                  <a:pt x="613" y="528"/>
                </a:cubicBezTo>
                <a:cubicBezTo>
                  <a:pt x="613" y="529"/>
                  <a:pt x="613" y="529"/>
                  <a:pt x="612" y="529"/>
                </a:cubicBezTo>
                <a:moveTo>
                  <a:pt x="611" y="523"/>
                </a:moveTo>
                <a:cubicBezTo>
                  <a:pt x="611" y="523"/>
                  <a:pt x="611" y="523"/>
                  <a:pt x="611" y="523"/>
                </a:cubicBezTo>
                <a:cubicBezTo>
                  <a:pt x="611" y="523"/>
                  <a:pt x="611" y="523"/>
                  <a:pt x="611" y="523"/>
                </a:cubicBezTo>
                <a:cubicBezTo>
                  <a:pt x="611" y="523"/>
                  <a:pt x="611" y="524"/>
                  <a:pt x="611" y="524"/>
                </a:cubicBezTo>
                <a:cubicBezTo>
                  <a:pt x="611" y="524"/>
                  <a:pt x="611" y="523"/>
                  <a:pt x="611" y="523"/>
                </a:cubicBezTo>
                <a:moveTo>
                  <a:pt x="611" y="536"/>
                </a:moveTo>
                <a:cubicBezTo>
                  <a:pt x="611" y="536"/>
                  <a:pt x="611" y="535"/>
                  <a:pt x="611" y="535"/>
                </a:cubicBezTo>
                <a:cubicBezTo>
                  <a:pt x="611" y="535"/>
                  <a:pt x="611" y="535"/>
                  <a:pt x="611" y="535"/>
                </a:cubicBezTo>
                <a:cubicBezTo>
                  <a:pt x="611" y="536"/>
                  <a:pt x="611" y="536"/>
                  <a:pt x="611" y="536"/>
                </a:cubicBezTo>
                <a:cubicBezTo>
                  <a:pt x="611" y="536"/>
                  <a:pt x="611" y="536"/>
                  <a:pt x="611" y="536"/>
                </a:cubicBezTo>
                <a:moveTo>
                  <a:pt x="326" y="632"/>
                </a:moveTo>
                <a:cubicBezTo>
                  <a:pt x="326" y="632"/>
                  <a:pt x="326" y="632"/>
                  <a:pt x="326" y="632"/>
                </a:cubicBezTo>
                <a:cubicBezTo>
                  <a:pt x="326" y="632"/>
                  <a:pt x="327" y="631"/>
                  <a:pt x="327" y="631"/>
                </a:cubicBezTo>
                <a:cubicBezTo>
                  <a:pt x="327" y="631"/>
                  <a:pt x="326" y="631"/>
                  <a:pt x="326" y="631"/>
                </a:cubicBezTo>
                <a:cubicBezTo>
                  <a:pt x="326" y="631"/>
                  <a:pt x="326" y="631"/>
                  <a:pt x="326" y="632"/>
                </a:cubicBezTo>
                <a:moveTo>
                  <a:pt x="614" y="290"/>
                </a:moveTo>
                <a:cubicBezTo>
                  <a:pt x="614" y="290"/>
                  <a:pt x="614" y="290"/>
                  <a:pt x="614" y="289"/>
                </a:cubicBezTo>
                <a:cubicBezTo>
                  <a:pt x="614" y="290"/>
                  <a:pt x="613" y="290"/>
                  <a:pt x="613" y="290"/>
                </a:cubicBezTo>
                <a:cubicBezTo>
                  <a:pt x="614" y="290"/>
                  <a:pt x="614" y="290"/>
                  <a:pt x="614" y="290"/>
                </a:cubicBezTo>
                <a:cubicBezTo>
                  <a:pt x="614" y="290"/>
                  <a:pt x="614" y="290"/>
                  <a:pt x="614" y="290"/>
                </a:cubicBezTo>
                <a:moveTo>
                  <a:pt x="222" y="253"/>
                </a:moveTo>
                <a:cubicBezTo>
                  <a:pt x="222" y="253"/>
                  <a:pt x="222" y="253"/>
                  <a:pt x="222" y="253"/>
                </a:cubicBezTo>
                <a:cubicBezTo>
                  <a:pt x="222" y="253"/>
                  <a:pt x="222" y="253"/>
                  <a:pt x="222" y="253"/>
                </a:cubicBezTo>
                <a:cubicBezTo>
                  <a:pt x="222" y="253"/>
                  <a:pt x="222" y="253"/>
                  <a:pt x="222" y="252"/>
                </a:cubicBezTo>
                <a:cubicBezTo>
                  <a:pt x="222" y="253"/>
                  <a:pt x="222" y="253"/>
                  <a:pt x="222" y="253"/>
                </a:cubicBezTo>
                <a:moveTo>
                  <a:pt x="621" y="295"/>
                </a:moveTo>
                <a:cubicBezTo>
                  <a:pt x="621" y="295"/>
                  <a:pt x="621" y="295"/>
                  <a:pt x="621" y="295"/>
                </a:cubicBezTo>
                <a:cubicBezTo>
                  <a:pt x="621" y="295"/>
                  <a:pt x="620" y="294"/>
                  <a:pt x="620" y="294"/>
                </a:cubicBezTo>
                <a:cubicBezTo>
                  <a:pt x="620" y="294"/>
                  <a:pt x="620" y="295"/>
                  <a:pt x="620" y="295"/>
                </a:cubicBezTo>
                <a:cubicBezTo>
                  <a:pt x="620" y="295"/>
                  <a:pt x="620" y="295"/>
                  <a:pt x="621" y="295"/>
                </a:cubicBezTo>
                <a:moveTo>
                  <a:pt x="389" y="163"/>
                </a:moveTo>
                <a:cubicBezTo>
                  <a:pt x="389" y="163"/>
                  <a:pt x="389" y="164"/>
                  <a:pt x="389" y="164"/>
                </a:cubicBezTo>
                <a:cubicBezTo>
                  <a:pt x="389" y="164"/>
                  <a:pt x="389" y="164"/>
                  <a:pt x="389" y="164"/>
                </a:cubicBezTo>
                <a:cubicBezTo>
                  <a:pt x="389" y="164"/>
                  <a:pt x="389" y="164"/>
                  <a:pt x="389" y="164"/>
                </a:cubicBezTo>
                <a:cubicBezTo>
                  <a:pt x="389" y="164"/>
                  <a:pt x="389" y="164"/>
                  <a:pt x="389" y="163"/>
                </a:cubicBezTo>
                <a:moveTo>
                  <a:pt x="643" y="459"/>
                </a:moveTo>
                <a:cubicBezTo>
                  <a:pt x="643" y="458"/>
                  <a:pt x="643" y="458"/>
                  <a:pt x="643" y="458"/>
                </a:cubicBezTo>
                <a:cubicBezTo>
                  <a:pt x="643" y="458"/>
                  <a:pt x="643" y="459"/>
                  <a:pt x="643" y="459"/>
                </a:cubicBezTo>
                <a:cubicBezTo>
                  <a:pt x="643" y="459"/>
                  <a:pt x="643" y="459"/>
                  <a:pt x="643" y="459"/>
                </a:cubicBezTo>
                <a:cubicBezTo>
                  <a:pt x="643" y="459"/>
                  <a:pt x="643" y="459"/>
                  <a:pt x="643" y="459"/>
                </a:cubicBezTo>
                <a:moveTo>
                  <a:pt x="641" y="445"/>
                </a:moveTo>
                <a:cubicBezTo>
                  <a:pt x="642" y="445"/>
                  <a:pt x="642" y="445"/>
                  <a:pt x="642" y="445"/>
                </a:cubicBezTo>
                <a:cubicBezTo>
                  <a:pt x="642" y="444"/>
                  <a:pt x="641" y="444"/>
                  <a:pt x="641" y="444"/>
                </a:cubicBezTo>
                <a:cubicBezTo>
                  <a:pt x="641" y="444"/>
                  <a:pt x="641" y="444"/>
                  <a:pt x="641" y="445"/>
                </a:cubicBezTo>
                <a:cubicBezTo>
                  <a:pt x="641" y="445"/>
                  <a:pt x="641" y="445"/>
                  <a:pt x="641" y="445"/>
                </a:cubicBezTo>
                <a:moveTo>
                  <a:pt x="647" y="444"/>
                </a:moveTo>
                <a:cubicBezTo>
                  <a:pt x="647" y="444"/>
                  <a:pt x="647" y="444"/>
                  <a:pt x="646" y="445"/>
                </a:cubicBezTo>
                <a:cubicBezTo>
                  <a:pt x="647" y="445"/>
                  <a:pt x="647" y="445"/>
                  <a:pt x="647" y="445"/>
                </a:cubicBezTo>
                <a:cubicBezTo>
                  <a:pt x="647" y="445"/>
                  <a:pt x="647" y="445"/>
                  <a:pt x="647" y="445"/>
                </a:cubicBezTo>
                <a:cubicBezTo>
                  <a:pt x="647" y="444"/>
                  <a:pt x="647" y="444"/>
                  <a:pt x="647" y="444"/>
                </a:cubicBezTo>
                <a:moveTo>
                  <a:pt x="643" y="448"/>
                </a:moveTo>
                <a:cubicBezTo>
                  <a:pt x="643" y="448"/>
                  <a:pt x="643" y="448"/>
                  <a:pt x="643" y="448"/>
                </a:cubicBezTo>
                <a:cubicBezTo>
                  <a:pt x="643" y="448"/>
                  <a:pt x="643" y="448"/>
                  <a:pt x="643" y="448"/>
                </a:cubicBezTo>
                <a:cubicBezTo>
                  <a:pt x="643" y="449"/>
                  <a:pt x="643" y="449"/>
                  <a:pt x="643" y="449"/>
                </a:cubicBezTo>
                <a:cubicBezTo>
                  <a:pt x="643" y="449"/>
                  <a:pt x="643" y="448"/>
                  <a:pt x="643" y="448"/>
                </a:cubicBezTo>
                <a:moveTo>
                  <a:pt x="94" y="535"/>
                </a:moveTo>
                <a:cubicBezTo>
                  <a:pt x="94" y="535"/>
                  <a:pt x="94" y="535"/>
                  <a:pt x="94" y="535"/>
                </a:cubicBezTo>
                <a:cubicBezTo>
                  <a:pt x="94" y="535"/>
                  <a:pt x="94" y="535"/>
                  <a:pt x="94" y="535"/>
                </a:cubicBezTo>
                <a:cubicBezTo>
                  <a:pt x="93" y="534"/>
                  <a:pt x="93" y="533"/>
                  <a:pt x="92" y="532"/>
                </a:cubicBezTo>
                <a:cubicBezTo>
                  <a:pt x="94" y="531"/>
                  <a:pt x="94" y="529"/>
                  <a:pt x="97" y="529"/>
                </a:cubicBezTo>
                <a:cubicBezTo>
                  <a:pt x="98" y="528"/>
                  <a:pt x="99" y="528"/>
                  <a:pt x="101" y="527"/>
                </a:cubicBezTo>
                <a:cubicBezTo>
                  <a:pt x="101" y="526"/>
                  <a:pt x="102" y="525"/>
                  <a:pt x="102" y="525"/>
                </a:cubicBezTo>
                <a:cubicBezTo>
                  <a:pt x="103" y="525"/>
                  <a:pt x="104" y="525"/>
                  <a:pt x="104" y="524"/>
                </a:cubicBezTo>
                <a:cubicBezTo>
                  <a:pt x="106" y="524"/>
                  <a:pt x="106" y="522"/>
                  <a:pt x="108" y="522"/>
                </a:cubicBezTo>
                <a:cubicBezTo>
                  <a:pt x="109" y="522"/>
                  <a:pt x="110" y="519"/>
                  <a:pt x="112" y="520"/>
                </a:cubicBezTo>
                <a:cubicBezTo>
                  <a:pt x="113" y="519"/>
                  <a:pt x="114" y="519"/>
                  <a:pt x="115" y="518"/>
                </a:cubicBezTo>
                <a:cubicBezTo>
                  <a:pt x="117" y="517"/>
                  <a:pt x="118" y="516"/>
                  <a:pt x="117" y="513"/>
                </a:cubicBezTo>
                <a:cubicBezTo>
                  <a:pt x="116" y="512"/>
                  <a:pt x="117" y="511"/>
                  <a:pt x="115" y="510"/>
                </a:cubicBezTo>
                <a:cubicBezTo>
                  <a:pt x="115" y="510"/>
                  <a:pt x="115" y="509"/>
                  <a:pt x="115" y="508"/>
                </a:cubicBezTo>
                <a:cubicBezTo>
                  <a:pt x="116" y="507"/>
                  <a:pt x="114" y="505"/>
                  <a:pt x="114" y="504"/>
                </a:cubicBezTo>
                <a:cubicBezTo>
                  <a:pt x="113" y="503"/>
                  <a:pt x="114" y="502"/>
                  <a:pt x="114" y="501"/>
                </a:cubicBezTo>
                <a:cubicBezTo>
                  <a:pt x="114" y="501"/>
                  <a:pt x="113" y="500"/>
                  <a:pt x="113" y="500"/>
                </a:cubicBezTo>
                <a:cubicBezTo>
                  <a:pt x="113" y="499"/>
                  <a:pt x="113" y="499"/>
                  <a:pt x="113" y="498"/>
                </a:cubicBezTo>
                <a:cubicBezTo>
                  <a:pt x="113" y="498"/>
                  <a:pt x="112" y="497"/>
                  <a:pt x="112" y="497"/>
                </a:cubicBezTo>
                <a:cubicBezTo>
                  <a:pt x="112" y="493"/>
                  <a:pt x="112" y="493"/>
                  <a:pt x="112" y="493"/>
                </a:cubicBezTo>
                <a:cubicBezTo>
                  <a:pt x="110" y="492"/>
                  <a:pt x="111" y="491"/>
                  <a:pt x="110" y="490"/>
                </a:cubicBezTo>
                <a:cubicBezTo>
                  <a:pt x="110" y="489"/>
                  <a:pt x="109" y="488"/>
                  <a:pt x="109" y="487"/>
                </a:cubicBezTo>
                <a:cubicBezTo>
                  <a:pt x="109" y="487"/>
                  <a:pt x="110" y="487"/>
                  <a:pt x="111" y="486"/>
                </a:cubicBezTo>
                <a:cubicBezTo>
                  <a:pt x="110" y="486"/>
                  <a:pt x="110" y="486"/>
                  <a:pt x="110" y="485"/>
                </a:cubicBezTo>
                <a:cubicBezTo>
                  <a:pt x="110" y="485"/>
                  <a:pt x="111" y="485"/>
                  <a:pt x="111" y="483"/>
                </a:cubicBezTo>
                <a:cubicBezTo>
                  <a:pt x="111" y="483"/>
                  <a:pt x="111" y="483"/>
                  <a:pt x="111" y="483"/>
                </a:cubicBezTo>
                <a:cubicBezTo>
                  <a:pt x="111" y="484"/>
                  <a:pt x="111" y="484"/>
                  <a:pt x="111" y="484"/>
                </a:cubicBezTo>
                <a:cubicBezTo>
                  <a:pt x="111" y="484"/>
                  <a:pt x="111" y="484"/>
                  <a:pt x="111" y="484"/>
                </a:cubicBezTo>
                <a:cubicBezTo>
                  <a:pt x="111" y="484"/>
                  <a:pt x="111" y="484"/>
                  <a:pt x="111" y="483"/>
                </a:cubicBezTo>
                <a:cubicBezTo>
                  <a:pt x="111" y="483"/>
                  <a:pt x="111" y="483"/>
                  <a:pt x="111" y="483"/>
                </a:cubicBezTo>
                <a:cubicBezTo>
                  <a:pt x="110" y="483"/>
                  <a:pt x="109" y="482"/>
                  <a:pt x="110" y="482"/>
                </a:cubicBezTo>
                <a:cubicBezTo>
                  <a:pt x="111" y="482"/>
                  <a:pt x="112" y="482"/>
                  <a:pt x="112" y="481"/>
                </a:cubicBezTo>
                <a:cubicBezTo>
                  <a:pt x="112" y="480"/>
                  <a:pt x="112" y="480"/>
                  <a:pt x="112" y="480"/>
                </a:cubicBezTo>
                <a:cubicBezTo>
                  <a:pt x="114" y="480"/>
                  <a:pt x="113" y="479"/>
                  <a:pt x="113" y="478"/>
                </a:cubicBezTo>
                <a:cubicBezTo>
                  <a:pt x="115" y="478"/>
                  <a:pt x="115" y="478"/>
                  <a:pt x="115" y="476"/>
                </a:cubicBezTo>
                <a:cubicBezTo>
                  <a:pt x="114" y="477"/>
                  <a:pt x="114" y="477"/>
                  <a:pt x="113" y="478"/>
                </a:cubicBezTo>
                <a:cubicBezTo>
                  <a:pt x="113" y="478"/>
                  <a:pt x="112" y="478"/>
                  <a:pt x="112" y="478"/>
                </a:cubicBezTo>
                <a:cubicBezTo>
                  <a:pt x="111" y="477"/>
                  <a:pt x="112" y="475"/>
                  <a:pt x="111" y="474"/>
                </a:cubicBezTo>
                <a:cubicBezTo>
                  <a:pt x="111" y="473"/>
                  <a:pt x="110" y="473"/>
                  <a:pt x="110" y="474"/>
                </a:cubicBezTo>
                <a:cubicBezTo>
                  <a:pt x="109" y="476"/>
                  <a:pt x="109" y="476"/>
                  <a:pt x="108" y="475"/>
                </a:cubicBezTo>
                <a:cubicBezTo>
                  <a:pt x="108" y="475"/>
                  <a:pt x="108" y="475"/>
                  <a:pt x="107" y="475"/>
                </a:cubicBezTo>
                <a:cubicBezTo>
                  <a:pt x="107" y="474"/>
                  <a:pt x="107" y="474"/>
                  <a:pt x="107" y="474"/>
                </a:cubicBezTo>
                <a:cubicBezTo>
                  <a:pt x="107" y="473"/>
                  <a:pt x="107" y="472"/>
                  <a:pt x="107" y="471"/>
                </a:cubicBezTo>
                <a:cubicBezTo>
                  <a:pt x="107" y="471"/>
                  <a:pt x="107" y="471"/>
                  <a:pt x="107" y="471"/>
                </a:cubicBezTo>
                <a:cubicBezTo>
                  <a:pt x="107" y="471"/>
                  <a:pt x="107" y="471"/>
                  <a:pt x="107" y="472"/>
                </a:cubicBezTo>
                <a:cubicBezTo>
                  <a:pt x="107" y="472"/>
                  <a:pt x="107" y="472"/>
                  <a:pt x="107" y="472"/>
                </a:cubicBezTo>
                <a:cubicBezTo>
                  <a:pt x="107" y="471"/>
                  <a:pt x="108" y="471"/>
                  <a:pt x="108" y="471"/>
                </a:cubicBezTo>
                <a:cubicBezTo>
                  <a:pt x="108" y="471"/>
                  <a:pt x="107" y="471"/>
                  <a:pt x="107" y="471"/>
                </a:cubicBezTo>
                <a:cubicBezTo>
                  <a:pt x="106" y="472"/>
                  <a:pt x="106" y="472"/>
                  <a:pt x="105" y="472"/>
                </a:cubicBezTo>
                <a:cubicBezTo>
                  <a:pt x="105" y="472"/>
                  <a:pt x="105" y="471"/>
                  <a:pt x="104" y="471"/>
                </a:cubicBezTo>
                <a:cubicBezTo>
                  <a:pt x="104" y="470"/>
                  <a:pt x="104" y="470"/>
                  <a:pt x="104" y="470"/>
                </a:cubicBezTo>
                <a:cubicBezTo>
                  <a:pt x="105" y="469"/>
                  <a:pt x="105" y="469"/>
                  <a:pt x="105" y="468"/>
                </a:cubicBezTo>
                <a:cubicBezTo>
                  <a:pt x="104" y="468"/>
                  <a:pt x="104" y="467"/>
                  <a:pt x="104" y="467"/>
                </a:cubicBezTo>
                <a:cubicBezTo>
                  <a:pt x="105" y="466"/>
                  <a:pt x="105" y="465"/>
                  <a:pt x="106" y="464"/>
                </a:cubicBezTo>
                <a:cubicBezTo>
                  <a:pt x="106" y="464"/>
                  <a:pt x="107" y="464"/>
                  <a:pt x="107" y="463"/>
                </a:cubicBezTo>
                <a:cubicBezTo>
                  <a:pt x="107" y="463"/>
                  <a:pt x="107" y="463"/>
                  <a:pt x="108" y="463"/>
                </a:cubicBezTo>
                <a:cubicBezTo>
                  <a:pt x="108" y="464"/>
                  <a:pt x="108" y="464"/>
                  <a:pt x="109" y="464"/>
                </a:cubicBezTo>
                <a:cubicBezTo>
                  <a:pt x="111" y="466"/>
                  <a:pt x="113" y="467"/>
                  <a:pt x="113" y="470"/>
                </a:cubicBezTo>
                <a:cubicBezTo>
                  <a:pt x="113" y="471"/>
                  <a:pt x="114" y="472"/>
                  <a:pt x="115" y="472"/>
                </a:cubicBezTo>
                <a:cubicBezTo>
                  <a:pt x="115" y="473"/>
                  <a:pt x="115" y="474"/>
                  <a:pt x="115" y="475"/>
                </a:cubicBezTo>
                <a:cubicBezTo>
                  <a:pt x="115" y="475"/>
                  <a:pt x="115" y="474"/>
                  <a:pt x="115" y="474"/>
                </a:cubicBezTo>
                <a:cubicBezTo>
                  <a:pt x="115" y="474"/>
                  <a:pt x="115" y="474"/>
                  <a:pt x="115" y="474"/>
                </a:cubicBezTo>
                <a:cubicBezTo>
                  <a:pt x="115" y="475"/>
                  <a:pt x="114" y="475"/>
                  <a:pt x="115" y="475"/>
                </a:cubicBezTo>
                <a:cubicBezTo>
                  <a:pt x="115" y="475"/>
                  <a:pt x="115" y="475"/>
                  <a:pt x="115" y="475"/>
                </a:cubicBezTo>
                <a:cubicBezTo>
                  <a:pt x="116" y="474"/>
                  <a:pt x="116" y="475"/>
                  <a:pt x="116" y="475"/>
                </a:cubicBezTo>
                <a:cubicBezTo>
                  <a:pt x="117" y="476"/>
                  <a:pt x="117" y="477"/>
                  <a:pt x="118" y="478"/>
                </a:cubicBezTo>
                <a:cubicBezTo>
                  <a:pt x="119" y="479"/>
                  <a:pt x="119" y="480"/>
                  <a:pt x="120" y="481"/>
                </a:cubicBezTo>
                <a:cubicBezTo>
                  <a:pt x="121" y="483"/>
                  <a:pt x="122" y="484"/>
                  <a:pt x="123" y="486"/>
                </a:cubicBezTo>
                <a:cubicBezTo>
                  <a:pt x="124" y="487"/>
                  <a:pt x="124" y="489"/>
                  <a:pt x="125" y="490"/>
                </a:cubicBezTo>
                <a:cubicBezTo>
                  <a:pt x="125" y="490"/>
                  <a:pt x="126" y="490"/>
                  <a:pt x="126" y="491"/>
                </a:cubicBezTo>
                <a:cubicBezTo>
                  <a:pt x="125" y="492"/>
                  <a:pt x="127" y="493"/>
                  <a:pt x="127" y="495"/>
                </a:cubicBezTo>
                <a:cubicBezTo>
                  <a:pt x="127" y="495"/>
                  <a:pt x="127" y="495"/>
                  <a:pt x="128" y="495"/>
                </a:cubicBezTo>
                <a:cubicBezTo>
                  <a:pt x="128" y="495"/>
                  <a:pt x="128" y="496"/>
                  <a:pt x="129" y="496"/>
                </a:cubicBezTo>
                <a:cubicBezTo>
                  <a:pt x="129" y="497"/>
                  <a:pt x="129" y="498"/>
                  <a:pt x="130" y="499"/>
                </a:cubicBezTo>
                <a:cubicBezTo>
                  <a:pt x="131" y="500"/>
                  <a:pt x="130" y="501"/>
                  <a:pt x="131" y="501"/>
                </a:cubicBezTo>
                <a:cubicBezTo>
                  <a:pt x="132" y="502"/>
                  <a:pt x="132" y="503"/>
                  <a:pt x="133" y="504"/>
                </a:cubicBezTo>
                <a:cubicBezTo>
                  <a:pt x="135" y="505"/>
                  <a:pt x="135" y="508"/>
                  <a:pt x="136" y="509"/>
                </a:cubicBezTo>
                <a:cubicBezTo>
                  <a:pt x="136" y="510"/>
                  <a:pt x="136" y="510"/>
                  <a:pt x="137" y="511"/>
                </a:cubicBezTo>
                <a:cubicBezTo>
                  <a:pt x="137" y="511"/>
                  <a:pt x="137" y="512"/>
                  <a:pt x="138" y="513"/>
                </a:cubicBezTo>
                <a:cubicBezTo>
                  <a:pt x="138" y="513"/>
                  <a:pt x="139" y="514"/>
                  <a:pt x="139" y="514"/>
                </a:cubicBezTo>
                <a:cubicBezTo>
                  <a:pt x="139" y="515"/>
                  <a:pt x="139" y="515"/>
                  <a:pt x="140" y="516"/>
                </a:cubicBezTo>
                <a:cubicBezTo>
                  <a:pt x="141" y="516"/>
                  <a:pt x="141" y="517"/>
                  <a:pt x="141" y="518"/>
                </a:cubicBezTo>
                <a:cubicBezTo>
                  <a:pt x="142" y="519"/>
                  <a:pt x="142" y="519"/>
                  <a:pt x="142" y="520"/>
                </a:cubicBezTo>
                <a:cubicBezTo>
                  <a:pt x="142" y="520"/>
                  <a:pt x="142" y="521"/>
                  <a:pt x="143" y="521"/>
                </a:cubicBezTo>
                <a:cubicBezTo>
                  <a:pt x="143" y="522"/>
                  <a:pt x="143" y="522"/>
                  <a:pt x="144" y="523"/>
                </a:cubicBezTo>
                <a:cubicBezTo>
                  <a:pt x="143" y="525"/>
                  <a:pt x="140" y="527"/>
                  <a:pt x="138" y="528"/>
                </a:cubicBezTo>
                <a:cubicBezTo>
                  <a:pt x="137" y="527"/>
                  <a:pt x="136" y="529"/>
                  <a:pt x="135" y="529"/>
                </a:cubicBezTo>
                <a:cubicBezTo>
                  <a:pt x="135" y="529"/>
                  <a:pt x="134" y="529"/>
                  <a:pt x="134" y="530"/>
                </a:cubicBezTo>
                <a:cubicBezTo>
                  <a:pt x="134" y="530"/>
                  <a:pt x="134" y="530"/>
                  <a:pt x="133" y="530"/>
                </a:cubicBezTo>
                <a:cubicBezTo>
                  <a:pt x="132" y="530"/>
                  <a:pt x="132" y="532"/>
                  <a:pt x="130" y="532"/>
                </a:cubicBezTo>
                <a:cubicBezTo>
                  <a:pt x="129" y="532"/>
                  <a:pt x="128" y="533"/>
                  <a:pt x="128" y="534"/>
                </a:cubicBezTo>
                <a:cubicBezTo>
                  <a:pt x="127" y="534"/>
                  <a:pt x="127" y="534"/>
                  <a:pt x="127" y="535"/>
                </a:cubicBezTo>
                <a:cubicBezTo>
                  <a:pt x="127" y="536"/>
                  <a:pt x="127" y="536"/>
                  <a:pt x="128" y="537"/>
                </a:cubicBezTo>
                <a:cubicBezTo>
                  <a:pt x="128" y="538"/>
                  <a:pt x="129" y="539"/>
                  <a:pt x="129" y="540"/>
                </a:cubicBezTo>
                <a:cubicBezTo>
                  <a:pt x="130" y="541"/>
                  <a:pt x="129" y="542"/>
                  <a:pt x="130" y="543"/>
                </a:cubicBezTo>
                <a:cubicBezTo>
                  <a:pt x="130" y="545"/>
                  <a:pt x="132" y="546"/>
                  <a:pt x="131" y="548"/>
                </a:cubicBezTo>
                <a:cubicBezTo>
                  <a:pt x="133" y="549"/>
                  <a:pt x="132" y="552"/>
                  <a:pt x="134" y="553"/>
                </a:cubicBezTo>
                <a:cubicBezTo>
                  <a:pt x="134" y="554"/>
                  <a:pt x="134" y="555"/>
                  <a:pt x="135" y="555"/>
                </a:cubicBezTo>
                <a:cubicBezTo>
                  <a:pt x="135" y="557"/>
                  <a:pt x="136" y="558"/>
                  <a:pt x="136" y="559"/>
                </a:cubicBezTo>
                <a:cubicBezTo>
                  <a:pt x="136" y="559"/>
                  <a:pt x="136" y="560"/>
                  <a:pt x="136" y="560"/>
                </a:cubicBezTo>
                <a:cubicBezTo>
                  <a:pt x="137" y="561"/>
                  <a:pt x="137" y="561"/>
                  <a:pt x="138" y="562"/>
                </a:cubicBezTo>
                <a:cubicBezTo>
                  <a:pt x="138" y="562"/>
                  <a:pt x="138" y="563"/>
                  <a:pt x="138" y="563"/>
                </a:cubicBezTo>
                <a:cubicBezTo>
                  <a:pt x="138" y="565"/>
                  <a:pt x="139" y="566"/>
                  <a:pt x="140" y="567"/>
                </a:cubicBezTo>
                <a:cubicBezTo>
                  <a:pt x="140" y="569"/>
                  <a:pt x="141" y="570"/>
                  <a:pt x="141" y="572"/>
                </a:cubicBezTo>
                <a:cubicBezTo>
                  <a:pt x="141" y="573"/>
                  <a:pt x="142" y="573"/>
                  <a:pt x="142" y="574"/>
                </a:cubicBezTo>
                <a:cubicBezTo>
                  <a:pt x="142" y="574"/>
                  <a:pt x="141" y="574"/>
                  <a:pt x="141" y="574"/>
                </a:cubicBezTo>
                <a:cubicBezTo>
                  <a:pt x="141" y="575"/>
                  <a:pt x="141" y="575"/>
                  <a:pt x="142" y="575"/>
                </a:cubicBezTo>
                <a:cubicBezTo>
                  <a:pt x="142" y="575"/>
                  <a:pt x="141" y="576"/>
                  <a:pt x="141" y="576"/>
                </a:cubicBezTo>
                <a:cubicBezTo>
                  <a:pt x="142" y="577"/>
                  <a:pt x="144" y="577"/>
                  <a:pt x="144" y="579"/>
                </a:cubicBezTo>
                <a:cubicBezTo>
                  <a:pt x="144" y="580"/>
                  <a:pt x="145" y="580"/>
                  <a:pt x="145" y="581"/>
                </a:cubicBezTo>
                <a:cubicBezTo>
                  <a:pt x="145" y="581"/>
                  <a:pt x="145" y="581"/>
                  <a:pt x="145" y="581"/>
                </a:cubicBezTo>
                <a:cubicBezTo>
                  <a:pt x="145" y="581"/>
                  <a:pt x="145" y="582"/>
                  <a:pt x="144" y="581"/>
                </a:cubicBezTo>
                <a:cubicBezTo>
                  <a:pt x="144" y="581"/>
                  <a:pt x="144" y="581"/>
                  <a:pt x="143" y="581"/>
                </a:cubicBezTo>
                <a:cubicBezTo>
                  <a:pt x="143" y="581"/>
                  <a:pt x="142" y="581"/>
                  <a:pt x="142" y="581"/>
                </a:cubicBezTo>
                <a:cubicBezTo>
                  <a:pt x="143" y="582"/>
                  <a:pt x="143" y="583"/>
                  <a:pt x="143" y="584"/>
                </a:cubicBezTo>
                <a:cubicBezTo>
                  <a:pt x="143" y="584"/>
                  <a:pt x="142" y="584"/>
                  <a:pt x="142" y="584"/>
                </a:cubicBezTo>
                <a:cubicBezTo>
                  <a:pt x="141" y="584"/>
                  <a:pt x="141" y="585"/>
                  <a:pt x="141" y="586"/>
                </a:cubicBezTo>
                <a:cubicBezTo>
                  <a:pt x="141" y="586"/>
                  <a:pt x="142" y="586"/>
                  <a:pt x="142" y="586"/>
                </a:cubicBezTo>
                <a:cubicBezTo>
                  <a:pt x="143" y="586"/>
                  <a:pt x="143" y="586"/>
                  <a:pt x="144" y="586"/>
                </a:cubicBezTo>
                <a:cubicBezTo>
                  <a:pt x="143" y="587"/>
                  <a:pt x="142" y="588"/>
                  <a:pt x="143" y="589"/>
                </a:cubicBezTo>
                <a:cubicBezTo>
                  <a:pt x="143" y="590"/>
                  <a:pt x="143" y="590"/>
                  <a:pt x="144" y="590"/>
                </a:cubicBezTo>
                <a:cubicBezTo>
                  <a:pt x="144" y="591"/>
                  <a:pt x="144" y="591"/>
                  <a:pt x="144" y="591"/>
                </a:cubicBezTo>
                <a:cubicBezTo>
                  <a:pt x="143" y="591"/>
                  <a:pt x="142" y="592"/>
                  <a:pt x="142" y="593"/>
                </a:cubicBezTo>
                <a:cubicBezTo>
                  <a:pt x="142" y="593"/>
                  <a:pt x="141" y="593"/>
                  <a:pt x="141" y="593"/>
                </a:cubicBezTo>
                <a:cubicBezTo>
                  <a:pt x="140" y="593"/>
                  <a:pt x="140" y="593"/>
                  <a:pt x="140" y="592"/>
                </a:cubicBezTo>
                <a:cubicBezTo>
                  <a:pt x="140" y="592"/>
                  <a:pt x="140" y="591"/>
                  <a:pt x="141" y="591"/>
                </a:cubicBezTo>
                <a:cubicBezTo>
                  <a:pt x="141" y="591"/>
                  <a:pt x="141" y="591"/>
                  <a:pt x="142" y="591"/>
                </a:cubicBezTo>
                <a:cubicBezTo>
                  <a:pt x="141" y="590"/>
                  <a:pt x="141" y="589"/>
                  <a:pt x="140" y="589"/>
                </a:cubicBezTo>
                <a:cubicBezTo>
                  <a:pt x="140" y="589"/>
                  <a:pt x="140" y="588"/>
                  <a:pt x="139" y="588"/>
                </a:cubicBezTo>
                <a:cubicBezTo>
                  <a:pt x="139" y="588"/>
                  <a:pt x="138" y="588"/>
                  <a:pt x="138" y="589"/>
                </a:cubicBezTo>
                <a:cubicBezTo>
                  <a:pt x="137" y="589"/>
                  <a:pt x="137" y="589"/>
                  <a:pt x="137" y="589"/>
                </a:cubicBezTo>
                <a:cubicBezTo>
                  <a:pt x="136" y="588"/>
                  <a:pt x="134" y="587"/>
                  <a:pt x="133" y="586"/>
                </a:cubicBezTo>
                <a:cubicBezTo>
                  <a:pt x="134" y="584"/>
                  <a:pt x="131" y="584"/>
                  <a:pt x="131" y="582"/>
                </a:cubicBezTo>
                <a:cubicBezTo>
                  <a:pt x="131" y="582"/>
                  <a:pt x="131" y="581"/>
                  <a:pt x="130" y="581"/>
                </a:cubicBezTo>
                <a:cubicBezTo>
                  <a:pt x="129" y="579"/>
                  <a:pt x="127" y="578"/>
                  <a:pt x="126" y="577"/>
                </a:cubicBezTo>
                <a:cubicBezTo>
                  <a:pt x="125" y="576"/>
                  <a:pt x="125" y="575"/>
                  <a:pt x="125" y="574"/>
                </a:cubicBezTo>
                <a:cubicBezTo>
                  <a:pt x="124" y="573"/>
                  <a:pt x="124" y="572"/>
                  <a:pt x="122" y="571"/>
                </a:cubicBezTo>
                <a:cubicBezTo>
                  <a:pt x="120" y="570"/>
                  <a:pt x="120" y="567"/>
                  <a:pt x="118" y="566"/>
                </a:cubicBezTo>
                <a:cubicBezTo>
                  <a:pt x="118" y="565"/>
                  <a:pt x="118" y="565"/>
                  <a:pt x="117" y="564"/>
                </a:cubicBezTo>
                <a:cubicBezTo>
                  <a:pt x="116" y="563"/>
                  <a:pt x="114" y="561"/>
                  <a:pt x="113" y="560"/>
                </a:cubicBezTo>
                <a:cubicBezTo>
                  <a:pt x="112" y="558"/>
                  <a:pt x="111" y="557"/>
                  <a:pt x="109" y="555"/>
                </a:cubicBezTo>
                <a:cubicBezTo>
                  <a:pt x="108" y="554"/>
                  <a:pt x="108" y="553"/>
                  <a:pt x="107" y="552"/>
                </a:cubicBezTo>
                <a:cubicBezTo>
                  <a:pt x="106" y="551"/>
                  <a:pt x="105" y="551"/>
                  <a:pt x="105" y="549"/>
                </a:cubicBezTo>
                <a:cubicBezTo>
                  <a:pt x="104" y="548"/>
                  <a:pt x="103" y="547"/>
                  <a:pt x="102" y="546"/>
                </a:cubicBezTo>
                <a:cubicBezTo>
                  <a:pt x="102" y="544"/>
                  <a:pt x="100" y="544"/>
                  <a:pt x="99" y="542"/>
                </a:cubicBezTo>
                <a:cubicBezTo>
                  <a:pt x="99" y="541"/>
                  <a:pt x="100" y="541"/>
                  <a:pt x="100" y="540"/>
                </a:cubicBezTo>
                <a:cubicBezTo>
                  <a:pt x="99" y="540"/>
                  <a:pt x="99" y="540"/>
                  <a:pt x="98" y="540"/>
                </a:cubicBezTo>
                <a:cubicBezTo>
                  <a:pt x="97" y="539"/>
                  <a:pt x="96" y="538"/>
                  <a:pt x="96" y="538"/>
                </a:cubicBezTo>
                <a:cubicBezTo>
                  <a:pt x="95" y="537"/>
                  <a:pt x="94" y="536"/>
                  <a:pt x="94" y="535"/>
                </a:cubicBezTo>
                <a:cubicBezTo>
                  <a:pt x="95" y="534"/>
                  <a:pt x="97" y="536"/>
                  <a:pt x="97" y="535"/>
                </a:cubicBezTo>
                <a:cubicBezTo>
                  <a:pt x="97" y="534"/>
                  <a:pt x="96" y="534"/>
                  <a:pt x="96" y="533"/>
                </a:cubicBezTo>
                <a:cubicBezTo>
                  <a:pt x="95" y="533"/>
                  <a:pt x="95" y="533"/>
                  <a:pt x="94" y="534"/>
                </a:cubicBezTo>
                <a:cubicBezTo>
                  <a:pt x="94" y="535"/>
                  <a:pt x="94" y="535"/>
                  <a:pt x="94" y="535"/>
                </a:cubicBezTo>
                <a:moveTo>
                  <a:pt x="125" y="496"/>
                </a:moveTo>
                <a:cubicBezTo>
                  <a:pt x="125" y="496"/>
                  <a:pt x="124" y="495"/>
                  <a:pt x="124" y="495"/>
                </a:cubicBezTo>
                <a:cubicBezTo>
                  <a:pt x="124" y="495"/>
                  <a:pt x="124" y="495"/>
                  <a:pt x="124" y="495"/>
                </a:cubicBezTo>
                <a:cubicBezTo>
                  <a:pt x="124" y="495"/>
                  <a:pt x="124" y="496"/>
                  <a:pt x="124" y="496"/>
                </a:cubicBezTo>
                <a:cubicBezTo>
                  <a:pt x="124" y="496"/>
                  <a:pt x="124" y="496"/>
                  <a:pt x="124" y="496"/>
                </a:cubicBezTo>
                <a:cubicBezTo>
                  <a:pt x="124" y="496"/>
                  <a:pt x="125" y="496"/>
                  <a:pt x="124" y="495"/>
                </a:cubicBezTo>
                <a:cubicBezTo>
                  <a:pt x="124" y="495"/>
                  <a:pt x="124" y="494"/>
                  <a:pt x="122" y="494"/>
                </a:cubicBezTo>
                <a:cubicBezTo>
                  <a:pt x="123" y="494"/>
                  <a:pt x="123" y="494"/>
                  <a:pt x="123" y="494"/>
                </a:cubicBezTo>
                <a:cubicBezTo>
                  <a:pt x="123" y="494"/>
                  <a:pt x="123" y="494"/>
                  <a:pt x="123" y="494"/>
                </a:cubicBezTo>
                <a:cubicBezTo>
                  <a:pt x="123" y="494"/>
                  <a:pt x="122" y="493"/>
                  <a:pt x="122" y="494"/>
                </a:cubicBezTo>
                <a:cubicBezTo>
                  <a:pt x="122" y="494"/>
                  <a:pt x="122" y="494"/>
                  <a:pt x="123" y="494"/>
                </a:cubicBezTo>
                <a:cubicBezTo>
                  <a:pt x="123" y="495"/>
                  <a:pt x="123" y="495"/>
                  <a:pt x="125" y="496"/>
                </a:cubicBezTo>
                <a:moveTo>
                  <a:pt x="135" y="563"/>
                </a:moveTo>
                <a:cubicBezTo>
                  <a:pt x="135" y="563"/>
                  <a:pt x="135" y="563"/>
                  <a:pt x="135" y="563"/>
                </a:cubicBezTo>
                <a:cubicBezTo>
                  <a:pt x="135" y="563"/>
                  <a:pt x="135" y="562"/>
                  <a:pt x="135" y="562"/>
                </a:cubicBezTo>
                <a:cubicBezTo>
                  <a:pt x="135" y="562"/>
                  <a:pt x="135" y="562"/>
                  <a:pt x="134" y="562"/>
                </a:cubicBezTo>
                <a:cubicBezTo>
                  <a:pt x="134" y="562"/>
                  <a:pt x="135" y="562"/>
                  <a:pt x="135" y="563"/>
                </a:cubicBezTo>
                <a:cubicBezTo>
                  <a:pt x="135" y="564"/>
                  <a:pt x="135" y="564"/>
                  <a:pt x="136" y="566"/>
                </a:cubicBezTo>
                <a:cubicBezTo>
                  <a:pt x="136" y="565"/>
                  <a:pt x="137" y="565"/>
                  <a:pt x="137" y="564"/>
                </a:cubicBezTo>
                <a:cubicBezTo>
                  <a:pt x="136" y="564"/>
                  <a:pt x="136" y="563"/>
                  <a:pt x="135" y="563"/>
                </a:cubicBezTo>
                <a:moveTo>
                  <a:pt x="99" y="534"/>
                </a:moveTo>
                <a:cubicBezTo>
                  <a:pt x="100" y="535"/>
                  <a:pt x="101" y="534"/>
                  <a:pt x="102" y="534"/>
                </a:cubicBezTo>
                <a:cubicBezTo>
                  <a:pt x="102" y="534"/>
                  <a:pt x="102" y="533"/>
                  <a:pt x="102" y="533"/>
                </a:cubicBezTo>
                <a:cubicBezTo>
                  <a:pt x="102" y="533"/>
                  <a:pt x="102" y="532"/>
                  <a:pt x="101" y="532"/>
                </a:cubicBezTo>
                <a:cubicBezTo>
                  <a:pt x="101" y="533"/>
                  <a:pt x="100" y="533"/>
                  <a:pt x="99" y="534"/>
                </a:cubicBezTo>
                <a:moveTo>
                  <a:pt x="115" y="484"/>
                </a:moveTo>
                <a:cubicBezTo>
                  <a:pt x="115" y="484"/>
                  <a:pt x="115" y="484"/>
                  <a:pt x="115" y="484"/>
                </a:cubicBezTo>
                <a:cubicBezTo>
                  <a:pt x="114" y="485"/>
                  <a:pt x="114" y="485"/>
                  <a:pt x="115" y="485"/>
                </a:cubicBezTo>
                <a:cubicBezTo>
                  <a:pt x="115" y="486"/>
                  <a:pt x="115" y="486"/>
                  <a:pt x="116" y="486"/>
                </a:cubicBezTo>
                <a:cubicBezTo>
                  <a:pt x="116" y="486"/>
                  <a:pt x="116" y="485"/>
                  <a:pt x="116" y="485"/>
                </a:cubicBezTo>
                <a:cubicBezTo>
                  <a:pt x="116" y="485"/>
                  <a:pt x="115" y="484"/>
                  <a:pt x="115" y="484"/>
                </a:cubicBezTo>
                <a:moveTo>
                  <a:pt x="99" y="529"/>
                </a:moveTo>
                <a:cubicBezTo>
                  <a:pt x="98" y="530"/>
                  <a:pt x="98" y="531"/>
                  <a:pt x="99" y="531"/>
                </a:cubicBezTo>
                <a:cubicBezTo>
                  <a:pt x="99" y="531"/>
                  <a:pt x="99" y="530"/>
                  <a:pt x="99" y="529"/>
                </a:cubicBezTo>
                <a:moveTo>
                  <a:pt x="132" y="561"/>
                </a:moveTo>
                <a:cubicBezTo>
                  <a:pt x="132" y="560"/>
                  <a:pt x="132" y="560"/>
                  <a:pt x="132" y="560"/>
                </a:cubicBezTo>
                <a:cubicBezTo>
                  <a:pt x="132" y="560"/>
                  <a:pt x="132" y="560"/>
                  <a:pt x="132" y="560"/>
                </a:cubicBezTo>
                <a:cubicBezTo>
                  <a:pt x="131" y="560"/>
                  <a:pt x="131" y="561"/>
                  <a:pt x="132" y="561"/>
                </a:cubicBezTo>
                <a:cubicBezTo>
                  <a:pt x="132" y="562"/>
                  <a:pt x="132" y="561"/>
                  <a:pt x="132" y="561"/>
                </a:cubicBezTo>
                <a:moveTo>
                  <a:pt x="130" y="563"/>
                </a:moveTo>
                <a:cubicBezTo>
                  <a:pt x="130" y="563"/>
                  <a:pt x="130" y="563"/>
                  <a:pt x="130" y="563"/>
                </a:cubicBezTo>
                <a:cubicBezTo>
                  <a:pt x="130" y="563"/>
                  <a:pt x="130" y="563"/>
                  <a:pt x="130" y="564"/>
                </a:cubicBezTo>
                <a:cubicBezTo>
                  <a:pt x="130" y="563"/>
                  <a:pt x="130" y="563"/>
                  <a:pt x="130" y="563"/>
                </a:cubicBezTo>
                <a:cubicBezTo>
                  <a:pt x="130" y="563"/>
                  <a:pt x="130" y="563"/>
                  <a:pt x="130" y="563"/>
                </a:cubicBezTo>
                <a:moveTo>
                  <a:pt x="132" y="565"/>
                </a:moveTo>
                <a:cubicBezTo>
                  <a:pt x="132" y="565"/>
                  <a:pt x="132" y="565"/>
                  <a:pt x="132" y="565"/>
                </a:cubicBezTo>
                <a:cubicBezTo>
                  <a:pt x="132" y="565"/>
                  <a:pt x="132" y="565"/>
                  <a:pt x="132" y="565"/>
                </a:cubicBezTo>
                <a:cubicBezTo>
                  <a:pt x="132" y="565"/>
                  <a:pt x="132" y="565"/>
                  <a:pt x="132" y="565"/>
                </a:cubicBezTo>
                <a:cubicBezTo>
                  <a:pt x="132" y="565"/>
                  <a:pt x="132" y="565"/>
                  <a:pt x="132" y="565"/>
                </a:cubicBezTo>
                <a:moveTo>
                  <a:pt x="127" y="525"/>
                </a:moveTo>
                <a:cubicBezTo>
                  <a:pt x="127" y="524"/>
                  <a:pt x="128" y="524"/>
                  <a:pt x="128" y="524"/>
                </a:cubicBezTo>
                <a:cubicBezTo>
                  <a:pt x="127" y="524"/>
                  <a:pt x="127" y="524"/>
                  <a:pt x="127" y="524"/>
                </a:cubicBezTo>
                <a:cubicBezTo>
                  <a:pt x="127" y="524"/>
                  <a:pt x="127" y="524"/>
                  <a:pt x="127" y="524"/>
                </a:cubicBezTo>
                <a:cubicBezTo>
                  <a:pt x="127" y="524"/>
                  <a:pt x="127" y="524"/>
                  <a:pt x="127" y="525"/>
                </a:cubicBezTo>
                <a:moveTo>
                  <a:pt x="99" y="535"/>
                </a:moveTo>
                <a:cubicBezTo>
                  <a:pt x="99" y="535"/>
                  <a:pt x="98" y="535"/>
                  <a:pt x="98" y="536"/>
                </a:cubicBezTo>
                <a:cubicBezTo>
                  <a:pt x="98" y="536"/>
                  <a:pt x="98" y="536"/>
                  <a:pt x="99" y="536"/>
                </a:cubicBezTo>
                <a:cubicBezTo>
                  <a:pt x="99" y="536"/>
                  <a:pt x="99" y="536"/>
                  <a:pt x="99" y="536"/>
                </a:cubicBezTo>
                <a:cubicBezTo>
                  <a:pt x="99" y="535"/>
                  <a:pt x="99" y="535"/>
                  <a:pt x="99" y="535"/>
                </a:cubicBezTo>
                <a:moveTo>
                  <a:pt x="101" y="531"/>
                </a:moveTo>
                <a:cubicBezTo>
                  <a:pt x="101" y="531"/>
                  <a:pt x="101" y="531"/>
                  <a:pt x="101" y="530"/>
                </a:cubicBezTo>
                <a:cubicBezTo>
                  <a:pt x="100" y="530"/>
                  <a:pt x="100" y="531"/>
                  <a:pt x="100" y="531"/>
                </a:cubicBezTo>
                <a:cubicBezTo>
                  <a:pt x="100" y="531"/>
                  <a:pt x="100" y="531"/>
                  <a:pt x="101" y="531"/>
                </a:cubicBezTo>
                <a:cubicBezTo>
                  <a:pt x="101" y="531"/>
                  <a:pt x="101" y="531"/>
                  <a:pt x="101" y="531"/>
                </a:cubicBezTo>
                <a:moveTo>
                  <a:pt x="127" y="519"/>
                </a:moveTo>
                <a:cubicBezTo>
                  <a:pt x="127" y="519"/>
                  <a:pt x="127" y="519"/>
                  <a:pt x="127" y="519"/>
                </a:cubicBezTo>
                <a:cubicBezTo>
                  <a:pt x="127" y="520"/>
                  <a:pt x="127" y="520"/>
                  <a:pt x="127" y="520"/>
                </a:cubicBezTo>
                <a:cubicBezTo>
                  <a:pt x="127" y="520"/>
                  <a:pt x="127" y="520"/>
                  <a:pt x="127" y="520"/>
                </a:cubicBezTo>
                <a:cubicBezTo>
                  <a:pt x="127" y="519"/>
                  <a:pt x="127" y="519"/>
                  <a:pt x="127" y="519"/>
                </a:cubicBezTo>
                <a:moveTo>
                  <a:pt x="131" y="522"/>
                </a:moveTo>
                <a:cubicBezTo>
                  <a:pt x="131" y="523"/>
                  <a:pt x="131" y="523"/>
                  <a:pt x="131" y="523"/>
                </a:cubicBezTo>
                <a:cubicBezTo>
                  <a:pt x="131" y="523"/>
                  <a:pt x="131" y="522"/>
                  <a:pt x="131" y="522"/>
                </a:cubicBezTo>
                <a:cubicBezTo>
                  <a:pt x="131" y="522"/>
                  <a:pt x="131" y="522"/>
                  <a:pt x="131" y="522"/>
                </a:cubicBezTo>
                <a:cubicBezTo>
                  <a:pt x="131" y="522"/>
                  <a:pt x="131" y="522"/>
                  <a:pt x="131" y="522"/>
                </a:cubicBezTo>
                <a:moveTo>
                  <a:pt x="109" y="466"/>
                </a:moveTo>
                <a:cubicBezTo>
                  <a:pt x="109" y="466"/>
                  <a:pt x="109" y="466"/>
                  <a:pt x="109" y="466"/>
                </a:cubicBezTo>
                <a:cubicBezTo>
                  <a:pt x="109" y="466"/>
                  <a:pt x="109" y="467"/>
                  <a:pt x="109" y="467"/>
                </a:cubicBezTo>
                <a:cubicBezTo>
                  <a:pt x="109" y="467"/>
                  <a:pt x="110" y="466"/>
                  <a:pt x="110" y="466"/>
                </a:cubicBezTo>
                <a:cubicBezTo>
                  <a:pt x="109" y="466"/>
                  <a:pt x="109" y="466"/>
                  <a:pt x="109" y="466"/>
                </a:cubicBezTo>
                <a:moveTo>
                  <a:pt x="113" y="489"/>
                </a:moveTo>
                <a:cubicBezTo>
                  <a:pt x="113" y="489"/>
                  <a:pt x="113" y="489"/>
                  <a:pt x="113" y="489"/>
                </a:cubicBezTo>
                <a:cubicBezTo>
                  <a:pt x="113" y="489"/>
                  <a:pt x="113" y="489"/>
                  <a:pt x="113" y="489"/>
                </a:cubicBezTo>
                <a:cubicBezTo>
                  <a:pt x="113" y="489"/>
                  <a:pt x="113" y="489"/>
                  <a:pt x="113" y="490"/>
                </a:cubicBezTo>
                <a:cubicBezTo>
                  <a:pt x="113" y="489"/>
                  <a:pt x="113" y="489"/>
                  <a:pt x="113" y="489"/>
                </a:cubicBezTo>
                <a:moveTo>
                  <a:pt x="111" y="471"/>
                </a:moveTo>
                <a:cubicBezTo>
                  <a:pt x="111" y="471"/>
                  <a:pt x="111" y="471"/>
                  <a:pt x="111" y="472"/>
                </a:cubicBezTo>
                <a:cubicBezTo>
                  <a:pt x="111" y="471"/>
                  <a:pt x="111" y="471"/>
                  <a:pt x="111" y="471"/>
                </a:cubicBezTo>
                <a:cubicBezTo>
                  <a:pt x="111" y="471"/>
                  <a:pt x="111" y="471"/>
                  <a:pt x="111" y="471"/>
                </a:cubicBezTo>
                <a:cubicBezTo>
                  <a:pt x="111" y="471"/>
                  <a:pt x="111" y="471"/>
                  <a:pt x="111" y="471"/>
                </a:cubicBezTo>
                <a:moveTo>
                  <a:pt x="113" y="475"/>
                </a:moveTo>
                <a:cubicBezTo>
                  <a:pt x="113" y="475"/>
                  <a:pt x="113" y="476"/>
                  <a:pt x="113" y="476"/>
                </a:cubicBezTo>
                <a:cubicBezTo>
                  <a:pt x="113" y="476"/>
                  <a:pt x="113" y="476"/>
                  <a:pt x="113" y="476"/>
                </a:cubicBezTo>
                <a:cubicBezTo>
                  <a:pt x="113" y="476"/>
                  <a:pt x="113" y="476"/>
                  <a:pt x="113" y="476"/>
                </a:cubicBezTo>
                <a:cubicBezTo>
                  <a:pt x="113" y="476"/>
                  <a:pt x="113" y="476"/>
                  <a:pt x="113" y="475"/>
                </a:cubicBezTo>
                <a:moveTo>
                  <a:pt x="115" y="481"/>
                </a:moveTo>
                <a:cubicBezTo>
                  <a:pt x="115" y="481"/>
                  <a:pt x="115" y="481"/>
                  <a:pt x="115" y="481"/>
                </a:cubicBezTo>
                <a:cubicBezTo>
                  <a:pt x="115" y="480"/>
                  <a:pt x="115" y="480"/>
                  <a:pt x="115" y="480"/>
                </a:cubicBezTo>
                <a:cubicBezTo>
                  <a:pt x="115" y="480"/>
                  <a:pt x="114" y="480"/>
                  <a:pt x="114" y="481"/>
                </a:cubicBezTo>
                <a:cubicBezTo>
                  <a:pt x="115" y="481"/>
                  <a:pt x="115" y="481"/>
                  <a:pt x="115" y="481"/>
                </a:cubicBezTo>
                <a:moveTo>
                  <a:pt x="115" y="482"/>
                </a:moveTo>
                <a:cubicBezTo>
                  <a:pt x="115" y="482"/>
                  <a:pt x="115" y="482"/>
                  <a:pt x="115" y="482"/>
                </a:cubicBezTo>
                <a:cubicBezTo>
                  <a:pt x="115" y="482"/>
                  <a:pt x="115" y="482"/>
                  <a:pt x="115" y="483"/>
                </a:cubicBezTo>
                <a:cubicBezTo>
                  <a:pt x="115" y="483"/>
                  <a:pt x="115" y="483"/>
                  <a:pt x="115" y="483"/>
                </a:cubicBezTo>
                <a:cubicBezTo>
                  <a:pt x="115" y="483"/>
                  <a:pt x="115" y="483"/>
                  <a:pt x="115" y="482"/>
                </a:cubicBezTo>
                <a:moveTo>
                  <a:pt x="118" y="485"/>
                </a:moveTo>
                <a:cubicBezTo>
                  <a:pt x="118" y="486"/>
                  <a:pt x="119" y="486"/>
                  <a:pt x="119" y="486"/>
                </a:cubicBezTo>
                <a:cubicBezTo>
                  <a:pt x="119" y="486"/>
                  <a:pt x="119" y="485"/>
                  <a:pt x="119" y="485"/>
                </a:cubicBezTo>
                <a:cubicBezTo>
                  <a:pt x="119" y="485"/>
                  <a:pt x="119" y="485"/>
                  <a:pt x="119" y="485"/>
                </a:cubicBezTo>
                <a:cubicBezTo>
                  <a:pt x="119" y="485"/>
                  <a:pt x="118" y="485"/>
                  <a:pt x="118" y="485"/>
                </a:cubicBezTo>
                <a:moveTo>
                  <a:pt x="680" y="580"/>
                </a:moveTo>
                <a:cubicBezTo>
                  <a:pt x="679" y="581"/>
                  <a:pt x="679" y="580"/>
                  <a:pt x="678" y="580"/>
                </a:cubicBezTo>
                <a:cubicBezTo>
                  <a:pt x="678" y="580"/>
                  <a:pt x="677" y="581"/>
                  <a:pt x="677" y="581"/>
                </a:cubicBezTo>
                <a:cubicBezTo>
                  <a:pt x="677" y="582"/>
                  <a:pt x="677" y="582"/>
                  <a:pt x="676" y="583"/>
                </a:cubicBezTo>
                <a:cubicBezTo>
                  <a:pt x="675" y="583"/>
                  <a:pt x="675" y="582"/>
                  <a:pt x="675" y="582"/>
                </a:cubicBezTo>
                <a:cubicBezTo>
                  <a:pt x="674" y="581"/>
                  <a:pt x="674" y="581"/>
                  <a:pt x="673" y="581"/>
                </a:cubicBezTo>
                <a:cubicBezTo>
                  <a:pt x="673" y="581"/>
                  <a:pt x="674" y="580"/>
                  <a:pt x="674" y="580"/>
                </a:cubicBezTo>
                <a:cubicBezTo>
                  <a:pt x="674" y="579"/>
                  <a:pt x="674" y="577"/>
                  <a:pt x="674" y="576"/>
                </a:cubicBezTo>
                <a:cubicBezTo>
                  <a:pt x="674" y="576"/>
                  <a:pt x="675" y="574"/>
                  <a:pt x="676" y="573"/>
                </a:cubicBezTo>
                <a:cubicBezTo>
                  <a:pt x="677" y="573"/>
                  <a:pt x="676" y="573"/>
                  <a:pt x="676" y="573"/>
                </a:cubicBezTo>
                <a:cubicBezTo>
                  <a:pt x="676" y="573"/>
                  <a:pt x="676" y="573"/>
                  <a:pt x="676" y="573"/>
                </a:cubicBezTo>
                <a:cubicBezTo>
                  <a:pt x="676" y="573"/>
                  <a:pt x="676" y="573"/>
                  <a:pt x="676" y="573"/>
                </a:cubicBezTo>
                <a:cubicBezTo>
                  <a:pt x="676" y="574"/>
                  <a:pt x="676" y="574"/>
                  <a:pt x="676" y="574"/>
                </a:cubicBezTo>
                <a:cubicBezTo>
                  <a:pt x="676" y="574"/>
                  <a:pt x="677" y="574"/>
                  <a:pt x="676" y="573"/>
                </a:cubicBezTo>
                <a:cubicBezTo>
                  <a:pt x="676" y="572"/>
                  <a:pt x="677" y="572"/>
                  <a:pt x="677" y="571"/>
                </a:cubicBezTo>
                <a:cubicBezTo>
                  <a:pt x="677" y="569"/>
                  <a:pt x="678" y="567"/>
                  <a:pt x="680" y="565"/>
                </a:cubicBezTo>
                <a:cubicBezTo>
                  <a:pt x="680" y="565"/>
                  <a:pt x="678" y="564"/>
                  <a:pt x="679" y="564"/>
                </a:cubicBezTo>
                <a:cubicBezTo>
                  <a:pt x="679" y="563"/>
                  <a:pt x="680" y="563"/>
                  <a:pt x="680" y="562"/>
                </a:cubicBezTo>
                <a:cubicBezTo>
                  <a:pt x="680" y="562"/>
                  <a:pt x="680" y="561"/>
                  <a:pt x="680" y="561"/>
                </a:cubicBezTo>
                <a:cubicBezTo>
                  <a:pt x="681" y="560"/>
                  <a:pt x="682" y="559"/>
                  <a:pt x="682" y="558"/>
                </a:cubicBezTo>
                <a:cubicBezTo>
                  <a:pt x="682" y="557"/>
                  <a:pt x="683" y="556"/>
                  <a:pt x="683" y="555"/>
                </a:cubicBezTo>
                <a:cubicBezTo>
                  <a:pt x="684" y="553"/>
                  <a:pt x="685" y="552"/>
                  <a:pt x="684" y="551"/>
                </a:cubicBezTo>
                <a:cubicBezTo>
                  <a:pt x="686" y="550"/>
                  <a:pt x="686" y="550"/>
                  <a:pt x="688" y="550"/>
                </a:cubicBezTo>
                <a:cubicBezTo>
                  <a:pt x="687" y="550"/>
                  <a:pt x="686" y="549"/>
                  <a:pt x="686" y="549"/>
                </a:cubicBezTo>
                <a:cubicBezTo>
                  <a:pt x="685" y="549"/>
                  <a:pt x="685" y="548"/>
                  <a:pt x="685" y="548"/>
                </a:cubicBezTo>
                <a:cubicBezTo>
                  <a:pt x="686" y="547"/>
                  <a:pt x="686" y="546"/>
                  <a:pt x="687" y="546"/>
                </a:cubicBezTo>
                <a:cubicBezTo>
                  <a:pt x="687" y="545"/>
                  <a:pt x="688" y="544"/>
                  <a:pt x="688" y="543"/>
                </a:cubicBezTo>
                <a:cubicBezTo>
                  <a:pt x="688" y="542"/>
                  <a:pt x="689" y="541"/>
                  <a:pt x="689" y="540"/>
                </a:cubicBezTo>
                <a:cubicBezTo>
                  <a:pt x="689" y="538"/>
                  <a:pt x="690" y="538"/>
                  <a:pt x="691" y="537"/>
                </a:cubicBezTo>
                <a:cubicBezTo>
                  <a:pt x="691" y="536"/>
                  <a:pt x="691" y="535"/>
                  <a:pt x="691" y="535"/>
                </a:cubicBezTo>
                <a:cubicBezTo>
                  <a:pt x="690" y="533"/>
                  <a:pt x="689" y="533"/>
                  <a:pt x="688" y="532"/>
                </a:cubicBezTo>
                <a:cubicBezTo>
                  <a:pt x="687" y="533"/>
                  <a:pt x="686" y="531"/>
                  <a:pt x="685" y="531"/>
                </a:cubicBezTo>
                <a:cubicBezTo>
                  <a:pt x="684" y="531"/>
                  <a:pt x="684" y="530"/>
                  <a:pt x="683" y="530"/>
                </a:cubicBezTo>
                <a:cubicBezTo>
                  <a:pt x="682" y="529"/>
                  <a:pt x="682" y="529"/>
                  <a:pt x="681" y="528"/>
                </a:cubicBezTo>
                <a:cubicBezTo>
                  <a:pt x="680" y="528"/>
                  <a:pt x="679" y="527"/>
                  <a:pt x="678" y="527"/>
                </a:cubicBezTo>
                <a:cubicBezTo>
                  <a:pt x="678" y="526"/>
                  <a:pt x="676" y="526"/>
                  <a:pt x="676" y="525"/>
                </a:cubicBezTo>
                <a:cubicBezTo>
                  <a:pt x="675" y="525"/>
                  <a:pt x="675" y="525"/>
                  <a:pt x="674" y="524"/>
                </a:cubicBezTo>
                <a:cubicBezTo>
                  <a:pt x="674" y="523"/>
                  <a:pt x="674" y="523"/>
                  <a:pt x="675" y="522"/>
                </a:cubicBezTo>
                <a:cubicBezTo>
                  <a:pt x="675" y="520"/>
                  <a:pt x="676" y="519"/>
                  <a:pt x="677" y="517"/>
                </a:cubicBezTo>
                <a:cubicBezTo>
                  <a:pt x="677" y="516"/>
                  <a:pt x="678" y="515"/>
                  <a:pt x="679" y="515"/>
                </a:cubicBezTo>
                <a:cubicBezTo>
                  <a:pt x="679" y="516"/>
                  <a:pt x="679" y="515"/>
                  <a:pt x="679" y="515"/>
                </a:cubicBezTo>
                <a:cubicBezTo>
                  <a:pt x="679" y="515"/>
                  <a:pt x="679" y="515"/>
                  <a:pt x="679" y="515"/>
                </a:cubicBezTo>
                <a:cubicBezTo>
                  <a:pt x="679" y="515"/>
                  <a:pt x="679" y="516"/>
                  <a:pt x="679" y="516"/>
                </a:cubicBezTo>
                <a:cubicBezTo>
                  <a:pt x="679" y="516"/>
                  <a:pt x="679" y="516"/>
                  <a:pt x="679" y="516"/>
                </a:cubicBezTo>
                <a:cubicBezTo>
                  <a:pt x="679" y="516"/>
                  <a:pt x="679" y="516"/>
                  <a:pt x="679" y="515"/>
                </a:cubicBezTo>
                <a:cubicBezTo>
                  <a:pt x="679" y="514"/>
                  <a:pt x="680" y="514"/>
                  <a:pt x="681" y="513"/>
                </a:cubicBezTo>
                <a:cubicBezTo>
                  <a:pt x="680" y="511"/>
                  <a:pt x="681" y="510"/>
                  <a:pt x="682" y="509"/>
                </a:cubicBezTo>
                <a:cubicBezTo>
                  <a:pt x="684" y="509"/>
                  <a:pt x="684" y="509"/>
                  <a:pt x="683" y="507"/>
                </a:cubicBezTo>
                <a:cubicBezTo>
                  <a:pt x="683" y="507"/>
                  <a:pt x="683" y="507"/>
                  <a:pt x="683" y="507"/>
                </a:cubicBezTo>
                <a:cubicBezTo>
                  <a:pt x="683" y="507"/>
                  <a:pt x="683" y="506"/>
                  <a:pt x="684" y="506"/>
                </a:cubicBezTo>
                <a:cubicBezTo>
                  <a:pt x="684" y="506"/>
                  <a:pt x="685" y="506"/>
                  <a:pt x="685" y="506"/>
                </a:cubicBezTo>
                <a:cubicBezTo>
                  <a:pt x="686" y="507"/>
                  <a:pt x="688" y="506"/>
                  <a:pt x="690" y="507"/>
                </a:cubicBezTo>
                <a:cubicBezTo>
                  <a:pt x="690" y="508"/>
                  <a:pt x="690" y="507"/>
                  <a:pt x="690" y="507"/>
                </a:cubicBezTo>
                <a:cubicBezTo>
                  <a:pt x="690" y="507"/>
                  <a:pt x="690" y="507"/>
                  <a:pt x="690" y="507"/>
                </a:cubicBezTo>
                <a:cubicBezTo>
                  <a:pt x="689" y="507"/>
                  <a:pt x="689" y="507"/>
                  <a:pt x="689" y="508"/>
                </a:cubicBezTo>
                <a:cubicBezTo>
                  <a:pt x="689" y="508"/>
                  <a:pt x="690" y="508"/>
                  <a:pt x="690" y="508"/>
                </a:cubicBezTo>
                <a:cubicBezTo>
                  <a:pt x="690" y="508"/>
                  <a:pt x="690" y="508"/>
                  <a:pt x="690" y="507"/>
                </a:cubicBezTo>
                <a:cubicBezTo>
                  <a:pt x="689" y="506"/>
                  <a:pt x="689" y="506"/>
                  <a:pt x="690" y="506"/>
                </a:cubicBezTo>
                <a:cubicBezTo>
                  <a:pt x="690" y="506"/>
                  <a:pt x="691" y="505"/>
                  <a:pt x="691" y="505"/>
                </a:cubicBezTo>
                <a:cubicBezTo>
                  <a:pt x="690" y="504"/>
                  <a:pt x="689" y="505"/>
                  <a:pt x="688" y="505"/>
                </a:cubicBezTo>
                <a:cubicBezTo>
                  <a:pt x="687" y="505"/>
                  <a:pt x="686" y="505"/>
                  <a:pt x="684" y="505"/>
                </a:cubicBezTo>
                <a:cubicBezTo>
                  <a:pt x="685" y="503"/>
                  <a:pt x="687" y="502"/>
                  <a:pt x="688" y="501"/>
                </a:cubicBezTo>
                <a:cubicBezTo>
                  <a:pt x="689" y="501"/>
                  <a:pt x="690" y="501"/>
                  <a:pt x="691" y="501"/>
                </a:cubicBezTo>
                <a:cubicBezTo>
                  <a:pt x="692" y="502"/>
                  <a:pt x="693" y="502"/>
                  <a:pt x="694" y="502"/>
                </a:cubicBezTo>
                <a:cubicBezTo>
                  <a:pt x="693" y="501"/>
                  <a:pt x="693" y="500"/>
                  <a:pt x="691" y="500"/>
                </a:cubicBezTo>
                <a:cubicBezTo>
                  <a:pt x="691" y="500"/>
                  <a:pt x="691" y="499"/>
                  <a:pt x="691" y="499"/>
                </a:cubicBezTo>
                <a:cubicBezTo>
                  <a:pt x="691" y="499"/>
                  <a:pt x="692" y="499"/>
                  <a:pt x="692" y="499"/>
                </a:cubicBezTo>
                <a:cubicBezTo>
                  <a:pt x="693" y="499"/>
                  <a:pt x="693" y="499"/>
                  <a:pt x="693" y="498"/>
                </a:cubicBezTo>
                <a:cubicBezTo>
                  <a:pt x="693" y="498"/>
                  <a:pt x="693" y="497"/>
                  <a:pt x="693" y="497"/>
                </a:cubicBezTo>
                <a:cubicBezTo>
                  <a:pt x="692" y="496"/>
                  <a:pt x="691" y="496"/>
                  <a:pt x="690" y="496"/>
                </a:cubicBezTo>
                <a:cubicBezTo>
                  <a:pt x="689" y="495"/>
                  <a:pt x="690" y="495"/>
                  <a:pt x="690" y="494"/>
                </a:cubicBezTo>
                <a:cubicBezTo>
                  <a:pt x="690" y="493"/>
                  <a:pt x="691" y="492"/>
                  <a:pt x="693" y="492"/>
                </a:cubicBezTo>
                <a:cubicBezTo>
                  <a:pt x="693" y="492"/>
                  <a:pt x="693" y="492"/>
                  <a:pt x="694" y="492"/>
                </a:cubicBezTo>
                <a:cubicBezTo>
                  <a:pt x="695" y="492"/>
                  <a:pt x="695" y="492"/>
                  <a:pt x="695" y="491"/>
                </a:cubicBezTo>
                <a:cubicBezTo>
                  <a:pt x="695" y="491"/>
                  <a:pt x="695" y="491"/>
                  <a:pt x="694" y="491"/>
                </a:cubicBezTo>
                <a:cubicBezTo>
                  <a:pt x="693" y="490"/>
                  <a:pt x="693" y="490"/>
                  <a:pt x="693" y="489"/>
                </a:cubicBezTo>
                <a:cubicBezTo>
                  <a:pt x="694" y="487"/>
                  <a:pt x="695" y="486"/>
                  <a:pt x="696" y="484"/>
                </a:cubicBezTo>
                <a:cubicBezTo>
                  <a:pt x="696" y="483"/>
                  <a:pt x="696" y="483"/>
                  <a:pt x="697" y="482"/>
                </a:cubicBezTo>
                <a:cubicBezTo>
                  <a:pt x="697" y="482"/>
                  <a:pt x="698" y="482"/>
                  <a:pt x="698" y="482"/>
                </a:cubicBezTo>
                <a:cubicBezTo>
                  <a:pt x="699" y="483"/>
                  <a:pt x="699" y="483"/>
                  <a:pt x="700" y="484"/>
                </a:cubicBezTo>
                <a:cubicBezTo>
                  <a:pt x="700" y="484"/>
                  <a:pt x="701" y="484"/>
                  <a:pt x="701" y="484"/>
                </a:cubicBezTo>
                <a:cubicBezTo>
                  <a:pt x="701" y="484"/>
                  <a:pt x="701" y="483"/>
                  <a:pt x="701" y="483"/>
                </a:cubicBezTo>
                <a:cubicBezTo>
                  <a:pt x="700" y="482"/>
                  <a:pt x="701" y="481"/>
                  <a:pt x="699" y="481"/>
                </a:cubicBezTo>
                <a:cubicBezTo>
                  <a:pt x="699" y="481"/>
                  <a:pt x="699" y="481"/>
                  <a:pt x="699" y="480"/>
                </a:cubicBezTo>
                <a:cubicBezTo>
                  <a:pt x="699" y="480"/>
                  <a:pt x="699" y="479"/>
                  <a:pt x="700" y="479"/>
                </a:cubicBezTo>
                <a:cubicBezTo>
                  <a:pt x="701" y="478"/>
                  <a:pt x="701" y="476"/>
                  <a:pt x="702" y="475"/>
                </a:cubicBezTo>
                <a:cubicBezTo>
                  <a:pt x="703" y="476"/>
                  <a:pt x="703" y="476"/>
                  <a:pt x="704" y="476"/>
                </a:cubicBezTo>
                <a:cubicBezTo>
                  <a:pt x="704" y="477"/>
                  <a:pt x="705" y="477"/>
                  <a:pt x="705" y="477"/>
                </a:cubicBezTo>
                <a:cubicBezTo>
                  <a:pt x="705" y="477"/>
                  <a:pt x="705" y="477"/>
                  <a:pt x="705" y="476"/>
                </a:cubicBezTo>
                <a:cubicBezTo>
                  <a:pt x="706" y="476"/>
                  <a:pt x="706" y="476"/>
                  <a:pt x="707" y="475"/>
                </a:cubicBezTo>
                <a:cubicBezTo>
                  <a:pt x="707" y="476"/>
                  <a:pt x="707" y="476"/>
                  <a:pt x="708" y="476"/>
                </a:cubicBezTo>
                <a:cubicBezTo>
                  <a:pt x="709" y="475"/>
                  <a:pt x="709" y="475"/>
                  <a:pt x="709" y="473"/>
                </a:cubicBezTo>
                <a:cubicBezTo>
                  <a:pt x="711" y="473"/>
                  <a:pt x="711" y="473"/>
                  <a:pt x="711" y="473"/>
                </a:cubicBezTo>
                <a:cubicBezTo>
                  <a:pt x="711" y="474"/>
                  <a:pt x="711" y="474"/>
                  <a:pt x="711" y="474"/>
                </a:cubicBezTo>
                <a:cubicBezTo>
                  <a:pt x="712" y="475"/>
                  <a:pt x="712" y="475"/>
                  <a:pt x="712" y="476"/>
                </a:cubicBezTo>
                <a:cubicBezTo>
                  <a:pt x="711" y="477"/>
                  <a:pt x="711" y="478"/>
                  <a:pt x="710" y="478"/>
                </a:cubicBezTo>
                <a:cubicBezTo>
                  <a:pt x="710" y="479"/>
                  <a:pt x="710" y="480"/>
                  <a:pt x="710" y="480"/>
                </a:cubicBezTo>
                <a:cubicBezTo>
                  <a:pt x="709" y="481"/>
                  <a:pt x="709" y="482"/>
                  <a:pt x="709" y="483"/>
                </a:cubicBezTo>
                <a:cubicBezTo>
                  <a:pt x="710" y="485"/>
                  <a:pt x="708" y="486"/>
                  <a:pt x="708" y="487"/>
                </a:cubicBezTo>
                <a:cubicBezTo>
                  <a:pt x="707" y="488"/>
                  <a:pt x="707" y="489"/>
                  <a:pt x="707" y="490"/>
                </a:cubicBezTo>
                <a:cubicBezTo>
                  <a:pt x="706" y="490"/>
                  <a:pt x="706" y="491"/>
                  <a:pt x="706" y="491"/>
                </a:cubicBezTo>
                <a:cubicBezTo>
                  <a:pt x="707" y="492"/>
                  <a:pt x="708" y="493"/>
                  <a:pt x="706" y="494"/>
                </a:cubicBezTo>
                <a:cubicBezTo>
                  <a:pt x="706" y="494"/>
                  <a:pt x="706" y="494"/>
                  <a:pt x="706" y="495"/>
                </a:cubicBezTo>
                <a:cubicBezTo>
                  <a:pt x="707" y="497"/>
                  <a:pt x="705" y="498"/>
                  <a:pt x="705" y="500"/>
                </a:cubicBezTo>
                <a:cubicBezTo>
                  <a:pt x="705" y="501"/>
                  <a:pt x="704" y="501"/>
                  <a:pt x="704" y="501"/>
                </a:cubicBezTo>
                <a:cubicBezTo>
                  <a:pt x="704" y="502"/>
                  <a:pt x="704" y="503"/>
                  <a:pt x="703" y="503"/>
                </a:cubicBezTo>
                <a:cubicBezTo>
                  <a:pt x="703" y="504"/>
                  <a:pt x="703" y="505"/>
                  <a:pt x="703" y="506"/>
                </a:cubicBezTo>
                <a:cubicBezTo>
                  <a:pt x="703" y="506"/>
                  <a:pt x="703" y="506"/>
                  <a:pt x="703" y="507"/>
                </a:cubicBezTo>
                <a:cubicBezTo>
                  <a:pt x="702" y="507"/>
                  <a:pt x="702" y="507"/>
                  <a:pt x="701" y="507"/>
                </a:cubicBezTo>
                <a:cubicBezTo>
                  <a:pt x="700" y="507"/>
                  <a:pt x="701" y="507"/>
                  <a:pt x="701" y="508"/>
                </a:cubicBezTo>
                <a:cubicBezTo>
                  <a:pt x="701" y="508"/>
                  <a:pt x="702" y="508"/>
                  <a:pt x="702" y="508"/>
                </a:cubicBezTo>
                <a:cubicBezTo>
                  <a:pt x="702" y="508"/>
                  <a:pt x="703" y="509"/>
                  <a:pt x="702" y="510"/>
                </a:cubicBezTo>
                <a:cubicBezTo>
                  <a:pt x="702" y="510"/>
                  <a:pt x="702" y="511"/>
                  <a:pt x="702" y="512"/>
                </a:cubicBezTo>
                <a:cubicBezTo>
                  <a:pt x="701" y="512"/>
                  <a:pt x="702" y="513"/>
                  <a:pt x="701" y="514"/>
                </a:cubicBezTo>
                <a:cubicBezTo>
                  <a:pt x="701" y="514"/>
                  <a:pt x="701" y="515"/>
                  <a:pt x="700" y="515"/>
                </a:cubicBezTo>
                <a:cubicBezTo>
                  <a:pt x="702" y="518"/>
                  <a:pt x="705" y="518"/>
                  <a:pt x="706" y="521"/>
                </a:cubicBezTo>
                <a:cubicBezTo>
                  <a:pt x="704" y="521"/>
                  <a:pt x="704" y="521"/>
                  <a:pt x="704" y="523"/>
                </a:cubicBezTo>
                <a:cubicBezTo>
                  <a:pt x="704" y="523"/>
                  <a:pt x="704" y="523"/>
                  <a:pt x="705" y="523"/>
                </a:cubicBezTo>
                <a:cubicBezTo>
                  <a:pt x="706" y="523"/>
                  <a:pt x="707" y="525"/>
                  <a:pt x="708" y="526"/>
                </a:cubicBezTo>
                <a:cubicBezTo>
                  <a:pt x="708" y="526"/>
                  <a:pt x="709" y="526"/>
                  <a:pt x="709" y="526"/>
                </a:cubicBezTo>
                <a:cubicBezTo>
                  <a:pt x="710" y="526"/>
                  <a:pt x="710" y="525"/>
                  <a:pt x="710" y="525"/>
                </a:cubicBezTo>
                <a:cubicBezTo>
                  <a:pt x="710" y="524"/>
                  <a:pt x="710" y="524"/>
                  <a:pt x="710" y="524"/>
                </a:cubicBezTo>
                <a:cubicBezTo>
                  <a:pt x="711" y="523"/>
                  <a:pt x="711" y="523"/>
                  <a:pt x="711" y="523"/>
                </a:cubicBezTo>
                <a:cubicBezTo>
                  <a:pt x="712" y="524"/>
                  <a:pt x="713" y="524"/>
                  <a:pt x="714" y="524"/>
                </a:cubicBezTo>
                <a:cubicBezTo>
                  <a:pt x="715" y="525"/>
                  <a:pt x="716" y="526"/>
                  <a:pt x="716" y="527"/>
                </a:cubicBezTo>
                <a:cubicBezTo>
                  <a:pt x="717" y="527"/>
                  <a:pt x="717" y="527"/>
                  <a:pt x="718" y="528"/>
                </a:cubicBezTo>
                <a:cubicBezTo>
                  <a:pt x="718" y="528"/>
                  <a:pt x="719" y="529"/>
                  <a:pt x="719" y="529"/>
                </a:cubicBezTo>
                <a:cubicBezTo>
                  <a:pt x="720" y="530"/>
                  <a:pt x="721" y="529"/>
                  <a:pt x="723" y="529"/>
                </a:cubicBezTo>
                <a:cubicBezTo>
                  <a:pt x="723" y="530"/>
                  <a:pt x="724" y="531"/>
                  <a:pt x="724" y="531"/>
                </a:cubicBezTo>
                <a:cubicBezTo>
                  <a:pt x="725" y="532"/>
                  <a:pt x="725" y="533"/>
                  <a:pt x="725" y="534"/>
                </a:cubicBezTo>
                <a:cubicBezTo>
                  <a:pt x="725" y="534"/>
                  <a:pt x="724" y="535"/>
                  <a:pt x="723" y="536"/>
                </a:cubicBezTo>
                <a:cubicBezTo>
                  <a:pt x="722" y="537"/>
                  <a:pt x="721" y="538"/>
                  <a:pt x="721" y="538"/>
                </a:cubicBezTo>
                <a:cubicBezTo>
                  <a:pt x="720" y="539"/>
                  <a:pt x="720" y="540"/>
                  <a:pt x="719" y="541"/>
                </a:cubicBezTo>
                <a:cubicBezTo>
                  <a:pt x="718" y="542"/>
                  <a:pt x="718" y="543"/>
                  <a:pt x="717" y="544"/>
                </a:cubicBezTo>
                <a:cubicBezTo>
                  <a:pt x="717" y="544"/>
                  <a:pt x="715" y="545"/>
                  <a:pt x="715" y="546"/>
                </a:cubicBezTo>
                <a:cubicBezTo>
                  <a:pt x="715" y="547"/>
                  <a:pt x="714" y="548"/>
                  <a:pt x="713" y="549"/>
                </a:cubicBezTo>
                <a:cubicBezTo>
                  <a:pt x="712" y="549"/>
                  <a:pt x="712" y="550"/>
                  <a:pt x="711" y="551"/>
                </a:cubicBezTo>
                <a:cubicBezTo>
                  <a:pt x="710" y="551"/>
                  <a:pt x="710" y="553"/>
                  <a:pt x="709" y="553"/>
                </a:cubicBezTo>
                <a:cubicBezTo>
                  <a:pt x="708" y="554"/>
                  <a:pt x="708" y="555"/>
                  <a:pt x="708" y="556"/>
                </a:cubicBezTo>
                <a:cubicBezTo>
                  <a:pt x="707" y="557"/>
                  <a:pt x="706" y="558"/>
                  <a:pt x="705" y="559"/>
                </a:cubicBezTo>
                <a:cubicBezTo>
                  <a:pt x="705" y="560"/>
                  <a:pt x="703" y="561"/>
                  <a:pt x="702" y="562"/>
                </a:cubicBezTo>
                <a:cubicBezTo>
                  <a:pt x="701" y="563"/>
                  <a:pt x="702" y="564"/>
                  <a:pt x="700" y="565"/>
                </a:cubicBezTo>
                <a:cubicBezTo>
                  <a:pt x="700" y="566"/>
                  <a:pt x="699" y="567"/>
                  <a:pt x="698" y="568"/>
                </a:cubicBezTo>
                <a:cubicBezTo>
                  <a:pt x="698" y="568"/>
                  <a:pt x="698" y="568"/>
                  <a:pt x="698" y="569"/>
                </a:cubicBezTo>
                <a:cubicBezTo>
                  <a:pt x="697" y="570"/>
                  <a:pt x="695" y="571"/>
                  <a:pt x="695" y="573"/>
                </a:cubicBezTo>
                <a:cubicBezTo>
                  <a:pt x="694" y="574"/>
                  <a:pt x="692" y="575"/>
                  <a:pt x="692" y="577"/>
                </a:cubicBezTo>
                <a:cubicBezTo>
                  <a:pt x="691" y="578"/>
                  <a:pt x="689" y="579"/>
                  <a:pt x="688" y="581"/>
                </a:cubicBezTo>
                <a:cubicBezTo>
                  <a:pt x="686" y="581"/>
                  <a:pt x="686" y="581"/>
                  <a:pt x="686" y="581"/>
                </a:cubicBezTo>
                <a:cubicBezTo>
                  <a:pt x="686" y="581"/>
                  <a:pt x="686" y="581"/>
                  <a:pt x="686" y="581"/>
                </a:cubicBezTo>
                <a:cubicBezTo>
                  <a:pt x="686" y="581"/>
                  <a:pt x="686" y="580"/>
                  <a:pt x="686" y="580"/>
                </a:cubicBezTo>
                <a:cubicBezTo>
                  <a:pt x="686" y="580"/>
                  <a:pt x="686" y="580"/>
                  <a:pt x="685" y="580"/>
                </a:cubicBezTo>
                <a:cubicBezTo>
                  <a:pt x="685" y="580"/>
                  <a:pt x="686" y="580"/>
                  <a:pt x="686" y="581"/>
                </a:cubicBezTo>
                <a:cubicBezTo>
                  <a:pt x="686" y="582"/>
                  <a:pt x="686" y="582"/>
                  <a:pt x="685" y="583"/>
                </a:cubicBezTo>
                <a:cubicBezTo>
                  <a:pt x="684" y="583"/>
                  <a:pt x="685" y="582"/>
                  <a:pt x="684" y="581"/>
                </a:cubicBezTo>
                <a:cubicBezTo>
                  <a:pt x="684" y="581"/>
                  <a:pt x="684" y="581"/>
                  <a:pt x="684" y="581"/>
                </a:cubicBezTo>
                <a:cubicBezTo>
                  <a:pt x="684" y="581"/>
                  <a:pt x="684" y="581"/>
                  <a:pt x="683" y="581"/>
                </a:cubicBezTo>
                <a:cubicBezTo>
                  <a:pt x="683" y="581"/>
                  <a:pt x="684" y="581"/>
                  <a:pt x="683" y="582"/>
                </a:cubicBezTo>
                <a:cubicBezTo>
                  <a:pt x="683" y="582"/>
                  <a:pt x="683" y="582"/>
                  <a:pt x="683" y="582"/>
                </a:cubicBezTo>
                <a:cubicBezTo>
                  <a:pt x="683" y="582"/>
                  <a:pt x="683" y="582"/>
                  <a:pt x="683" y="582"/>
                </a:cubicBezTo>
                <a:cubicBezTo>
                  <a:pt x="682" y="581"/>
                  <a:pt x="682" y="581"/>
                  <a:pt x="682" y="581"/>
                </a:cubicBezTo>
                <a:cubicBezTo>
                  <a:pt x="682" y="581"/>
                  <a:pt x="682" y="581"/>
                  <a:pt x="682" y="582"/>
                </a:cubicBezTo>
                <a:cubicBezTo>
                  <a:pt x="682" y="582"/>
                  <a:pt x="682" y="582"/>
                  <a:pt x="682" y="582"/>
                </a:cubicBezTo>
                <a:cubicBezTo>
                  <a:pt x="682" y="583"/>
                  <a:pt x="682" y="583"/>
                  <a:pt x="682" y="583"/>
                </a:cubicBezTo>
                <a:cubicBezTo>
                  <a:pt x="681" y="583"/>
                  <a:pt x="681" y="583"/>
                  <a:pt x="681" y="583"/>
                </a:cubicBezTo>
                <a:cubicBezTo>
                  <a:pt x="681" y="582"/>
                  <a:pt x="680" y="582"/>
                  <a:pt x="680" y="580"/>
                </a:cubicBezTo>
                <a:cubicBezTo>
                  <a:pt x="680" y="580"/>
                  <a:pt x="680" y="580"/>
                  <a:pt x="680" y="580"/>
                </a:cubicBezTo>
                <a:cubicBezTo>
                  <a:pt x="680" y="580"/>
                  <a:pt x="680" y="581"/>
                  <a:pt x="680" y="581"/>
                </a:cubicBezTo>
                <a:cubicBezTo>
                  <a:pt x="680" y="581"/>
                  <a:pt x="680" y="581"/>
                  <a:pt x="680" y="581"/>
                </a:cubicBezTo>
                <a:cubicBezTo>
                  <a:pt x="680" y="580"/>
                  <a:pt x="680" y="580"/>
                  <a:pt x="681" y="580"/>
                </a:cubicBezTo>
                <a:cubicBezTo>
                  <a:pt x="681" y="580"/>
                  <a:pt x="680" y="580"/>
                  <a:pt x="680" y="580"/>
                </a:cubicBezTo>
                <a:moveTo>
                  <a:pt x="696" y="495"/>
                </a:moveTo>
                <a:cubicBezTo>
                  <a:pt x="696" y="496"/>
                  <a:pt x="696" y="496"/>
                  <a:pt x="696" y="496"/>
                </a:cubicBezTo>
                <a:cubicBezTo>
                  <a:pt x="696" y="496"/>
                  <a:pt x="696" y="496"/>
                  <a:pt x="696" y="496"/>
                </a:cubicBezTo>
                <a:cubicBezTo>
                  <a:pt x="696" y="496"/>
                  <a:pt x="696" y="496"/>
                  <a:pt x="696" y="496"/>
                </a:cubicBezTo>
                <a:cubicBezTo>
                  <a:pt x="696" y="496"/>
                  <a:pt x="697" y="496"/>
                  <a:pt x="697" y="496"/>
                </a:cubicBezTo>
                <a:cubicBezTo>
                  <a:pt x="697" y="496"/>
                  <a:pt x="696" y="495"/>
                  <a:pt x="696" y="497"/>
                </a:cubicBezTo>
                <a:cubicBezTo>
                  <a:pt x="696" y="496"/>
                  <a:pt x="696" y="496"/>
                  <a:pt x="696" y="496"/>
                </a:cubicBezTo>
                <a:cubicBezTo>
                  <a:pt x="696" y="496"/>
                  <a:pt x="695" y="496"/>
                  <a:pt x="695" y="496"/>
                </a:cubicBezTo>
                <a:cubicBezTo>
                  <a:pt x="695" y="496"/>
                  <a:pt x="695" y="497"/>
                  <a:pt x="695" y="497"/>
                </a:cubicBezTo>
                <a:cubicBezTo>
                  <a:pt x="695" y="497"/>
                  <a:pt x="696" y="497"/>
                  <a:pt x="696" y="495"/>
                </a:cubicBezTo>
                <a:moveTo>
                  <a:pt x="704" y="488"/>
                </a:moveTo>
                <a:cubicBezTo>
                  <a:pt x="704" y="488"/>
                  <a:pt x="704" y="488"/>
                  <a:pt x="704" y="488"/>
                </a:cubicBezTo>
                <a:cubicBezTo>
                  <a:pt x="704" y="488"/>
                  <a:pt x="703" y="488"/>
                  <a:pt x="703" y="488"/>
                </a:cubicBezTo>
                <a:cubicBezTo>
                  <a:pt x="703" y="488"/>
                  <a:pt x="703" y="488"/>
                  <a:pt x="703" y="488"/>
                </a:cubicBezTo>
                <a:cubicBezTo>
                  <a:pt x="704" y="488"/>
                  <a:pt x="704" y="488"/>
                  <a:pt x="704" y="489"/>
                </a:cubicBezTo>
                <a:cubicBezTo>
                  <a:pt x="704" y="489"/>
                  <a:pt x="704" y="488"/>
                  <a:pt x="703" y="488"/>
                </a:cubicBezTo>
                <a:cubicBezTo>
                  <a:pt x="703" y="487"/>
                  <a:pt x="703" y="487"/>
                  <a:pt x="702" y="487"/>
                </a:cubicBezTo>
                <a:cubicBezTo>
                  <a:pt x="702" y="487"/>
                  <a:pt x="702" y="487"/>
                  <a:pt x="702" y="487"/>
                </a:cubicBezTo>
                <a:cubicBezTo>
                  <a:pt x="702" y="487"/>
                  <a:pt x="702" y="486"/>
                  <a:pt x="702" y="486"/>
                </a:cubicBezTo>
                <a:cubicBezTo>
                  <a:pt x="702" y="486"/>
                  <a:pt x="702" y="486"/>
                  <a:pt x="702" y="486"/>
                </a:cubicBezTo>
                <a:cubicBezTo>
                  <a:pt x="702" y="486"/>
                  <a:pt x="702" y="487"/>
                  <a:pt x="702" y="487"/>
                </a:cubicBezTo>
                <a:cubicBezTo>
                  <a:pt x="702" y="487"/>
                  <a:pt x="703" y="488"/>
                  <a:pt x="704" y="488"/>
                </a:cubicBezTo>
                <a:moveTo>
                  <a:pt x="686" y="514"/>
                </a:moveTo>
                <a:cubicBezTo>
                  <a:pt x="686" y="514"/>
                  <a:pt x="686" y="514"/>
                  <a:pt x="686" y="514"/>
                </a:cubicBezTo>
                <a:cubicBezTo>
                  <a:pt x="686" y="514"/>
                  <a:pt x="686" y="514"/>
                  <a:pt x="686" y="514"/>
                </a:cubicBezTo>
                <a:cubicBezTo>
                  <a:pt x="686" y="514"/>
                  <a:pt x="686" y="513"/>
                  <a:pt x="685" y="514"/>
                </a:cubicBezTo>
                <a:cubicBezTo>
                  <a:pt x="685" y="514"/>
                  <a:pt x="686" y="514"/>
                  <a:pt x="686" y="514"/>
                </a:cubicBezTo>
                <a:cubicBezTo>
                  <a:pt x="686" y="515"/>
                  <a:pt x="687" y="515"/>
                  <a:pt x="688" y="515"/>
                </a:cubicBezTo>
                <a:cubicBezTo>
                  <a:pt x="688" y="515"/>
                  <a:pt x="688" y="516"/>
                  <a:pt x="688" y="516"/>
                </a:cubicBezTo>
                <a:cubicBezTo>
                  <a:pt x="689" y="515"/>
                  <a:pt x="690" y="515"/>
                  <a:pt x="691" y="515"/>
                </a:cubicBezTo>
                <a:cubicBezTo>
                  <a:pt x="689" y="514"/>
                  <a:pt x="688" y="514"/>
                  <a:pt x="686" y="514"/>
                </a:cubicBezTo>
                <a:moveTo>
                  <a:pt x="698" y="489"/>
                </a:moveTo>
                <a:cubicBezTo>
                  <a:pt x="698" y="488"/>
                  <a:pt x="697" y="488"/>
                  <a:pt x="697" y="488"/>
                </a:cubicBezTo>
                <a:cubicBezTo>
                  <a:pt x="696" y="488"/>
                  <a:pt x="696" y="487"/>
                  <a:pt x="695" y="488"/>
                </a:cubicBezTo>
                <a:cubicBezTo>
                  <a:pt x="696" y="489"/>
                  <a:pt x="697" y="488"/>
                  <a:pt x="699" y="488"/>
                </a:cubicBezTo>
                <a:cubicBezTo>
                  <a:pt x="699" y="488"/>
                  <a:pt x="699" y="488"/>
                  <a:pt x="699" y="488"/>
                </a:cubicBezTo>
                <a:cubicBezTo>
                  <a:pt x="698" y="489"/>
                  <a:pt x="697" y="489"/>
                  <a:pt x="698" y="489"/>
                </a:cubicBezTo>
                <a:cubicBezTo>
                  <a:pt x="699" y="490"/>
                  <a:pt x="700" y="490"/>
                  <a:pt x="700" y="491"/>
                </a:cubicBezTo>
                <a:cubicBezTo>
                  <a:pt x="701" y="491"/>
                  <a:pt x="701" y="492"/>
                  <a:pt x="700" y="492"/>
                </a:cubicBezTo>
                <a:cubicBezTo>
                  <a:pt x="699" y="493"/>
                  <a:pt x="699" y="493"/>
                  <a:pt x="699" y="493"/>
                </a:cubicBezTo>
                <a:cubicBezTo>
                  <a:pt x="699" y="493"/>
                  <a:pt x="699" y="493"/>
                  <a:pt x="699" y="493"/>
                </a:cubicBezTo>
                <a:cubicBezTo>
                  <a:pt x="699" y="493"/>
                  <a:pt x="699" y="494"/>
                  <a:pt x="699" y="494"/>
                </a:cubicBezTo>
                <a:cubicBezTo>
                  <a:pt x="700" y="494"/>
                  <a:pt x="701" y="495"/>
                  <a:pt x="701" y="494"/>
                </a:cubicBezTo>
                <a:cubicBezTo>
                  <a:pt x="703" y="493"/>
                  <a:pt x="703" y="492"/>
                  <a:pt x="702" y="492"/>
                </a:cubicBezTo>
                <a:cubicBezTo>
                  <a:pt x="701" y="491"/>
                  <a:pt x="702" y="490"/>
                  <a:pt x="701" y="490"/>
                </a:cubicBezTo>
                <a:cubicBezTo>
                  <a:pt x="700" y="489"/>
                  <a:pt x="700" y="488"/>
                  <a:pt x="698" y="489"/>
                </a:cubicBezTo>
                <a:moveTo>
                  <a:pt x="700" y="497"/>
                </a:moveTo>
                <a:cubicBezTo>
                  <a:pt x="700" y="498"/>
                  <a:pt x="701" y="498"/>
                  <a:pt x="702" y="498"/>
                </a:cubicBezTo>
                <a:cubicBezTo>
                  <a:pt x="703" y="498"/>
                  <a:pt x="704" y="498"/>
                  <a:pt x="703" y="496"/>
                </a:cubicBezTo>
                <a:cubicBezTo>
                  <a:pt x="703" y="497"/>
                  <a:pt x="702" y="497"/>
                  <a:pt x="702" y="497"/>
                </a:cubicBezTo>
                <a:cubicBezTo>
                  <a:pt x="701" y="497"/>
                  <a:pt x="701" y="496"/>
                  <a:pt x="700" y="497"/>
                </a:cubicBezTo>
                <a:moveTo>
                  <a:pt x="697" y="500"/>
                </a:moveTo>
                <a:cubicBezTo>
                  <a:pt x="697" y="500"/>
                  <a:pt x="697" y="500"/>
                  <a:pt x="697" y="500"/>
                </a:cubicBezTo>
                <a:cubicBezTo>
                  <a:pt x="697" y="501"/>
                  <a:pt x="697" y="501"/>
                  <a:pt x="697" y="502"/>
                </a:cubicBezTo>
                <a:cubicBezTo>
                  <a:pt x="697" y="502"/>
                  <a:pt x="698" y="502"/>
                  <a:pt x="698" y="502"/>
                </a:cubicBezTo>
                <a:cubicBezTo>
                  <a:pt x="698" y="502"/>
                  <a:pt x="699" y="501"/>
                  <a:pt x="698" y="501"/>
                </a:cubicBezTo>
                <a:cubicBezTo>
                  <a:pt x="698" y="501"/>
                  <a:pt x="698" y="500"/>
                  <a:pt x="697" y="500"/>
                </a:cubicBezTo>
                <a:moveTo>
                  <a:pt x="703" y="499"/>
                </a:moveTo>
                <a:cubicBezTo>
                  <a:pt x="703" y="499"/>
                  <a:pt x="703" y="499"/>
                  <a:pt x="703" y="499"/>
                </a:cubicBezTo>
                <a:cubicBezTo>
                  <a:pt x="702" y="500"/>
                  <a:pt x="702" y="500"/>
                  <a:pt x="702" y="500"/>
                </a:cubicBezTo>
                <a:cubicBezTo>
                  <a:pt x="702" y="500"/>
                  <a:pt x="702" y="501"/>
                  <a:pt x="702" y="501"/>
                </a:cubicBezTo>
                <a:cubicBezTo>
                  <a:pt x="702" y="501"/>
                  <a:pt x="703" y="501"/>
                  <a:pt x="703" y="501"/>
                </a:cubicBezTo>
                <a:cubicBezTo>
                  <a:pt x="704" y="500"/>
                  <a:pt x="703" y="500"/>
                  <a:pt x="703" y="499"/>
                </a:cubicBezTo>
                <a:moveTo>
                  <a:pt x="699" y="565"/>
                </a:moveTo>
                <a:cubicBezTo>
                  <a:pt x="699" y="564"/>
                  <a:pt x="699" y="564"/>
                  <a:pt x="699" y="564"/>
                </a:cubicBezTo>
                <a:cubicBezTo>
                  <a:pt x="699" y="564"/>
                  <a:pt x="699" y="564"/>
                  <a:pt x="699" y="564"/>
                </a:cubicBezTo>
                <a:cubicBezTo>
                  <a:pt x="699" y="563"/>
                  <a:pt x="698" y="563"/>
                  <a:pt x="698" y="564"/>
                </a:cubicBezTo>
                <a:cubicBezTo>
                  <a:pt x="698" y="564"/>
                  <a:pt x="698" y="564"/>
                  <a:pt x="699" y="565"/>
                </a:cubicBezTo>
                <a:moveTo>
                  <a:pt x="682" y="512"/>
                </a:moveTo>
                <a:cubicBezTo>
                  <a:pt x="682" y="512"/>
                  <a:pt x="682" y="513"/>
                  <a:pt x="682" y="513"/>
                </a:cubicBezTo>
                <a:cubicBezTo>
                  <a:pt x="682" y="513"/>
                  <a:pt x="682" y="513"/>
                  <a:pt x="682" y="513"/>
                </a:cubicBezTo>
                <a:cubicBezTo>
                  <a:pt x="682" y="513"/>
                  <a:pt x="682" y="513"/>
                  <a:pt x="682" y="513"/>
                </a:cubicBezTo>
                <a:cubicBezTo>
                  <a:pt x="682" y="513"/>
                  <a:pt x="682" y="513"/>
                  <a:pt x="682" y="512"/>
                </a:cubicBezTo>
                <a:moveTo>
                  <a:pt x="700" y="503"/>
                </a:moveTo>
                <a:cubicBezTo>
                  <a:pt x="700" y="502"/>
                  <a:pt x="700" y="502"/>
                  <a:pt x="700" y="502"/>
                </a:cubicBezTo>
                <a:cubicBezTo>
                  <a:pt x="700" y="502"/>
                  <a:pt x="700" y="502"/>
                  <a:pt x="700" y="502"/>
                </a:cubicBezTo>
                <a:cubicBezTo>
                  <a:pt x="700" y="502"/>
                  <a:pt x="700" y="503"/>
                  <a:pt x="700" y="503"/>
                </a:cubicBezTo>
                <a:cubicBezTo>
                  <a:pt x="700" y="503"/>
                  <a:pt x="700" y="503"/>
                  <a:pt x="700" y="503"/>
                </a:cubicBezTo>
                <a:moveTo>
                  <a:pt x="695" y="503"/>
                </a:moveTo>
                <a:cubicBezTo>
                  <a:pt x="694" y="503"/>
                  <a:pt x="694" y="503"/>
                  <a:pt x="694" y="503"/>
                </a:cubicBezTo>
                <a:cubicBezTo>
                  <a:pt x="694" y="503"/>
                  <a:pt x="694" y="504"/>
                  <a:pt x="694" y="504"/>
                </a:cubicBezTo>
                <a:cubicBezTo>
                  <a:pt x="694" y="504"/>
                  <a:pt x="695" y="503"/>
                  <a:pt x="695" y="503"/>
                </a:cubicBezTo>
                <a:cubicBezTo>
                  <a:pt x="695" y="503"/>
                  <a:pt x="695" y="503"/>
                  <a:pt x="695" y="503"/>
                </a:cubicBezTo>
                <a:moveTo>
                  <a:pt x="700" y="504"/>
                </a:moveTo>
                <a:cubicBezTo>
                  <a:pt x="700" y="504"/>
                  <a:pt x="700" y="504"/>
                  <a:pt x="700" y="504"/>
                </a:cubicBezTo>
                <a:cubicBezTo>
                  <a:pt x="700" y="504"/>
                  <a:pt x="700" y="505"/>
                  <a:pt x="700" y="505"/>
                </a:cubicBezTo>
                <a:cubicBezTo>
                  <a:pt x="700" y="505"/>
                  <a:pt x="700" y="504"/>
                  <a:pt x="701" y="504"/>
                </a:cubicBezTo>
                <a:cubicBezTo>
                  <a:pt x="700" y="504"/>
                  <a:pt x="700" y="504"/>
                  <a:pt x="700" y="504"/>
                </a:cubicBezTo>
                <a:moveTo>
                  <a:pt x="693" y="537"/>
                </a:moveTo>
                <a:cubicBezTo>
                  <a:pt x="693" y="536"/>
                  <a:pt x="693" y="536"/>
                  <a:pt x="692" y="536"/>
                </a:cubicBezTo>
                <a:cubicBezTo>
                  <a:pt x="692" y="536"/>
                  <a:pt x="692" y="536"/>
                  <a:pt x="692" y="536"/>
                </a:cubicBezTo>
                <a:cubicBezTo>
                  <a:pt x="692" y="537"/>
                  <a:pt x="692" y="537"/>
                  <a:pt x="692" y="537"/>
                </a:cubicBezTo>
                <a:cubicBezTo>
                  <a:pt x="693" y="537"/>
                  <a:pt x="693" y="537"/>
                  <a:pt x="693" y="537"/>
                </a:cubicBezTo>
                <a:moveTo>
                  <a:pt x="704" y="482"/>
                </a:moveTo>
                <a:cubicBezTo>
                  <a:pt x="704" y="481"/>
                  <a:pt x="704" y="481"/>
                  <a:pt x="704" y="481"/>
                </a:cubicBezTo>
                <a:cubicBezTo>
                  <a:pt x="704" y="481"/>
                  <a:pt x="704" y="481"/>
                  <a:pt x="704" y="481"/>
                </a:cubicBezTo>
                <a:cubicBezTo>
                  <a:pt x="704" y="482"/>
                  <a:pt x="704" y="482"/>
                  <a:pt x="704" y="482"/>
                </a:cubicBezTo>
                <a:cubicBezTo>
                  <a:pt x="704" y="482"/>
                  <a:pt x="704" y="482"/>
                  <a:pt x="704" y="482"/>
                </a:cubicBezTo>
                <a:moveTo>
                  <a:pt x="211" y="52"/>
                </a:moveTo>
                <a:cubicBezTo>
                  <a:pt x="211" y="55"/>
                  <a:pt x="211" y="55"/>
                  <a:pt x="211" y="55"/>
                </a:cubicBezTo>
                <a:cubicBezTo>
                  <a:pt x="212" y="55"/>
                  <a:pt x="212" y="55"/>
                  <a:pt x="213" y="56"/>
                </a:cubicBezTo>
                <a:cubicBezTo>
                  <a:pt x="212" y="56"/>
                  <a:pt x="211" y="56"/>
                  <a:pt x="210" y="56"/>
                </a:cubicBezTo>
                <a:cubicBezTo>
                  <a:pt x="211" y="57"/>
                  <a:pt x="211" y="58"/>
                  <a:pt x="211" y="58"/>
                </a:cubicBezTo>
                <a:cubicBezTo>
                  <a:pt x="211" y="59"/>
                  <a:pt x="211" y="59"/>
                  <a:pt x="211" y="60"/>
                </a:cubicBezTo>
                <a:cubicBezTo>
                  <a:pt x="211" y="60"/>
                  <a:pt x="211" y="60"/>
                  <a:pt x="211" y="60"/>
                </a:cubicBezTo>
                <a:cubicBezTo>
                  <a:pt x="211" y="60"/>
                  <a:pt x="211" y="60"/>
                  <a:pt x="211" y="60"/>
                </a:cubicBezTo>
                <a:cubicBezTo>
                  <a:pt x="210" y="60"/>
                  <a:pt x="210" y="60"/>
                  <a:pt x="211" y="61"/>
                </a:cubicBezTo>
                <a:cubicBezTo>
                  <a:pt x="211" y="61"/>
                  <a:pt x="211" y="60"/>
                  <a:pt x="211" y="60"/>
                </a:cubicBezTo>
                <a:cubicBezTo>
                  <a:pt x="212" y="60"/>
                  <a:pt x="212" y="60"/>
                  <a:pt x="213" y="60"/>
                </a:cubicBezTo>
                <a:cubicBezTo>
                  <a:pt x="212" y="61"/>
                  <a:pt x="211" y="62"/>
                  <a:pt x="211" y="63"/>
                </a:cubicBezTo>
                <a:cubicBezTo>
                  <a:pt x="211" y="64"/>
                  <a:pt x="210" y="64"/>
                  <a:pt x="210" y="64"/>
                </a:cubicBezTo>
                <a:cubicBezTo>
                  <a:pt x="209" y="64"/>
                  <a:pt x="209" y="63"/>
                  <a:pt x="208" y="63"/>
                </a:cubicBezTo>
                <a:cubicBezTo>
                  <a:pt x="208" y="63"/>
                  <a:pt x="208" y="63"/>
                  <a:pt x="208" y="63"/>
                </a:cubicBezTo>
                <a:cubicBezTo>
                  <a:pt x="208" y="63"/>
                  <a:pt x="208" y="62"/>
                  <a:pt x="208" y="62"/>
                </a:cubicBezTo>
                <a:cubicBezTo>
                  <a:pt x="208" y="62"/>
                  <a:pt x="208" y="62"/>
                  <a:pt x="207" y="62"/>
                </a:cubicBezTo>
                <a:cubicBezTo>
                  <a:pt x="207" y="62"/>
                  <a:pt x="208" y="63"/>
                  <a:pt x="208" y="63"/>
                </a:cubicBezTo>
                <a:cubicBezTo>
                  <a:pt x="208" y="64"/>
                  <a:pt x="208" y="65"/>
                  <a:pt x="209" y="66"/>
                </a:cubicBezTo>
                <a:cubicBezTo>
                  <a:pt x="209" y="65"/>
                  <a:pt x="209" y="65"/>
                  <a:pt x="210" y="65"/>
                </a:cubicBezTo>
                <a:cubicBezTo>
                  <a:pt x="210" y="65"/>
                  <a:pt x="211" y="65"/>
                  <a:pt x="211" y="66"/>
                </a:cubicBezTo>
                <a:cubicBezTo>
                  <a:pt x="211" y="66"/>
                  <a:pt x="212" y="66"/>
                  <a:pt x="212" y="67"/>
                </a:cubicBezTo>
                <a:cubicBezTo>
                  <a:pt x="211" y="68"/>
                  <a:pt x="210" y="67"/>
                  <a:pt x="210" y="68"/>
                </a:cubicBezTo>
                <a:cubicBezTo>
                  <a:pt x="209" y="68"/>
                  <a:pt x="209" y="69"/>
                  <a:pt x="208" y="69"/>
                </a:cubicBezTo>
                <a:cubicBezTo>
                  <a:pt x="208" y="70"/>
                  <a:pt x="207" y="69"/>
                  <a:pt x="206" y="70"/>
                </a:cubicBezTo>
                <a:cubicBezTo>
                  <a:pt x="206" y="71"/>
                  <a:pt x="204" y="70"/>
                  <a:pt x="204" y="71"/>
                </a:cubicBezTo>
                <a:cubicBezTo>
                  <a:pt x="203" y="72"/>
                  <a:pt x="203" y="72"/>
                  <a:pt x="203" y="73"/>
                </a:cubicBezTo>
                <a:cubicBezTo>
                  <a:pt x="202" y="74"/>
                  <a:pt x="200" y="74"/>
                  <a:pt x="199" y="75"/>
                </a:cubicBezTo>
                <a:cubicBezTo>
                  <a:pt x="198" y="76"/>
                  <a:pt x="198" y="77"/>
                  <a:pt x="197" y="78"/>
                </a:cubicBezTo>
                <a:cubicBezTo>
                  <a:pt x="196" y="78"/>
                  <a:pt x="195" y="78"/>
                  <a:pt x="195" y="78"/>
                </a:cubicBezTo>
                <a:cubicBezTo>
                  <a:pt x="194" y="79"/>
                  <a:pt x="192" y="79"/>
                  <a:pt x="192" y="81"/>
                </a:cubicBezTo>
                <a:cubicBezTo>
                  <a:pt x="191" y="82"/>
                  <a:pt x="191" y="82"/>
                  <a:pt x="190" y="83"/>
                </a:cubicBezTo>
                <a:cubicBezTo>
                  <a:pt x="189" y="83"/>
                  <a:pt x="188" y="85"/>
                  <a:pt x="186" y="85"/>
                </a:cubicBezTo>
                <a:cubicBezTo>
                  <a:pt x="186" y="85"/>
                  <a:pt x="186" y="85"/>
                  <a:pt x="185" y="85"/>
                </a:cubicBezTo>
                <a:cubicBezTo>
                  <a:pt x="185" y="86"/>
                  <a:pt x="183" y="86"/>
                  <a:pt x="182" y="87"/>
                </a:cubicBezTo>
                <a:cubicBezTo>
                  <a:pt x="181" y="88"/>
                  <a:pt x="180" y="89"/>
                  <a:pt x="179" y="90"/>
                </a:cubicBezTo>
                <a:cubicBezTo>
                  <a:pt x="179" y="91"/>
                  <a:pt x="178" y="91"/>
                  <a:pt x="178" y="91"/>
                </a:cubicBezTo>
                <a:cubicBezTo>
                  <a:pt x="176" y="91"/>
                  <a:pt x="176" y="92"/>
                  <a:pt x="175" y="93"/>
                </a:cubicBezTo>
                <a:cubicBezTo>
                  <a:pt x="174" y="93"/>
                  <a:pt x="173" y="93"/>
                  <a:pt x="172" y="93"/>
                </a:cubicBezTo>
                <a:cubicBezTo>
                  <a:pt x="171" y="92"/>
                  <a:pt x="169" y="92"/>
                  <a:pt x="168" y="91"/>
                </a:cubicBezTo>
                <a:cubicBezTo>
                  <a:pt x="168" y="91"/>
                  <a:pt x="168" y="92"/>
                  <a:pt x="168" y="92"/>
                </a:cubicBezTo>
                <a:cubicBezTo>
                  <a:pt x="168" y="92"/>
                  <a:pt x="168" y="92"/>
                  <a:pt x="168" y="93"/>
                </a:cubicBezTo>
                <a:cubicBezTo>
                  <a:pt x="168" y="93"/>
                  <a:pt x="167" y="94"/>
                  <a:pt x="166" y="95"/>
                </a:cubicBezTo>
                <a:cubicBezTo>
                  <a:pt x="166" y="95"/>
                  <a:pt x="165" y="95"/>
                  <a:pt x="164" y="95"/>
                </a:cubicBezTo>
                <a:cubicBezTo>
                  <a:pt x="164" y="95"/>
                  <a:pt x="165" y="95"/>
                  <a:pt x="165" y="95"/>
                </a:cubicBezTo>
                <a:cubicBezTo>
                  <a:pt x="165" y="95"/>
                  <a:pt x="165" y="95"/>
                  <a:pt x="165" y="95"/>
                </a:cubicBezTo>
                <a:cubicBezTo>
                  <a:pt x="164" y="94"/>
                  <a:pt x="164" y="94"/>
                  <a:pt x="164" y="94"/>
                </a:cubicBezTo>
                <a:cubicBezTo>
                  <a:pt x="164" y="95"/>
                  <a:pt x="164" y="95"/>
                  <a:pt x="164" y="95"/>
                </a:cubicBezTo>
                <a:cubicBezTo>
                  <a:pt x="165" y="95"/>
                  <a:pt x="165" y="95"/>
                  <a:pt x="165" y="95"/>
                </a:cubicBezTo>
                <a:cubicBezTo>
                  <a:pt x="164" y="96"/>
                  <a:pt x="163" y="96"/>
                  <a:pt x="163" y="97"/>
                </a:cubicBezTo>
                <a:cubicBezTo>
                  <a:pt x="162" y="97"/>
                  <a:pt x="163" y="98"/>
                  <a:pt x="163" y="98"/>
                </a:cubicBezTo>
                <a:cubicBezTo>
                  <a:pt x="162" y="99"/>
                  <a:pt x="161" y="99"/>
                  <a:pt x="160" y="100"/>
                </a:cubicBezTo>
                <a:cubicBezTo>
                  <a:pt x="160" y="99"/>
                  <a:pt x="159" y="99"/>
                  <a:pt x="159" y="99"/>
                </a:cubicBezTo>
                <a:cubicBezTo>
                  <a:pt x="159" y="99"/>
                  <a:pt x="158" y="99"/>
                  <a:pt x="158" y="99"/>
                </a:cubicBezTo>
                <a:cubicBezTo>
                  <a:pt x="158" y="99"/>
                  <a:pt x="158" y="100"/>
                  <a:pt x="159" y="100"/>
                </a:cubicBezTo>
                <a:cubicBezTo>
                  <a:pt x="159" y="100"/>
                  <a:pt x="159" y="100"/>
                  <a:pt x="159" y="100"/>
                </a:cubicBezTo>
                <a:cubicBezTo>
                  <a:pt x="158" y="101"/>
                  <a:pt x="157" y="102"/>
                  <a:pt x="155" y="103"/>
                </a:cubicBezTo>
                <a:cubicBezTo>
                  <a:pt x="154" y="104"/>
                  <a:pt x="153" y="106"/>
                  <a:pt x="152" y="106"/>
                </a:cubicBezTo>
                <a:cubicBezTo>
                  <a:pt x="150" y="107"/>
                  <a:pt x="149" y="108"/>
                  <a:pt x="148" y="109"/>
                </a:cubicBezTo>
                <a:cubicBezTo>
                  <a:pt x="147" y="110"/>
                  <a:pt x="146" y="108"/>
                  <a:pt x="146" y="110"/>
                </a:cubicBezTo>
                <a:cubicBezTo>
                  <a:pt x="146" y="111"/>
                  <a:pt x="145" y="112"/>
                  <a:pt x="144" y="112"/>
                </a:cubicBezTo>
                <a:cubicBezTo>
                  <a:pt x="144" y="112"/>
                  <a:pt x="143" y="113"/>
                  <a:pt x="142" y="113"/>
                </a:cubicBezTo>
                <a:cubicBezTo>
                  <a:pt x="141" y="114"/>
                  <a:pt x="141" y="115"/>
                  <a:pt x="140" y="116"/>
                </a:cubicBezTo>
                <a:cubicBezTo>
                  <a:pt x="140" y="116"/>
                  <a:pt x="140" y="117"/>
                  <a:pt x="139" y="117"/>
                </a:cubicBezTo>
                <a:cubicBezTo>
                  <a:pt x="135" y="117"/>
                  <a:pt x="135" y="117"/>
                  <a:pt x="135" y="117"/>
                </a:cubicBezTo>
                <a:cubicBezTo>
                  <a:pt x="136" y="118"/>
                  <a:pt x="137" y="118"/>
                  <a:pt x="137" y="118"/>
                </a:cubicBezTo>
                <a:cubicBezTo>
                  <a:pt x="137" y="118"/>
                  <a:pt x="138" y="118"/>
                  <a:pt x="138" y="118"/>
                </a:cubicBezTo>
                <a:cubicBezTo>
                  <a:pt x="138" y="118"/>
                  <a:pt x="138" y="119"/>
                  <a:pt x="138" y="119"/>
                </a:cubicBezTo>
                <a:cubicBezTo>
                  <a:pt x="136" y="121"/>
                  <a:pt x="134" y="123"/>
                  <a:pt x="132" y="125"/>
                </a:cubicBezTo>
                <a:cubicBezTo>
                  <a:pt x="130" y="125"/>
                  <a:pt x="131" y="126"/>
                  <a:pt x="130" y="127"/>
                </a:cubicBezTo>
                <a:cubicBezTo>
                  <a:pt x="130" y="128"/>
                  <a:pt x="129" y="127"/>
                  <a:pt x="128" y="128"/>
                </a:cubicBezTo>
                <a:cubicBezTo>
                  <a:pt x="128" y="129"/>
                  <a:pt x="127" y="130"/>
                  <a:pt x="126" y="131"/>
                </a:cubicBezTo>
                <a:cubicBezTo>
                  <a:pt x="125" y="132"/>
                  <a:pt x="124" y="134"/>
                  <a:pt x="123" y="135"/>
                </a:cubicBezTo>
                <a:cubicBezTo>
                  <a:pt x="122" y="136"/>
                  <a:pt x="121" y="137"/>
                  <a:pt x="120" y="138"/>
                </a:cubicBezTo>
                <a:cubicBezTo>
                  <a:pt x="119" y="138"/>
                  <a:pt x="119" y="139"/>
                  <a:pt x="119" y="139"/>
                </a:cubicBezTo>
                <a:cubicBezTo>
                  <a:pt x="118" y="140"/>
                  <a:pt x="117" y="140"/>
                  <a:pt x="117" y="141"/>
                </a:cubicBezTo>
                <a:cubicBezTo>
                  <a:pt x="117" y="141"/>
                  <a:pt x="116" y="141"/>
                  <a:pt x="116" y="141"/>
                </a:cubicBezTo>
                <a:cubicBezTo>
                  <a:pt x="116" y="142"/>
                  <a:pt x="115" y="141"/>
                  <a:pt x="115" y="141"/>
                </a:cubicBezTo>
                <a:cubicBezTo>
                  <a:pt x="114" y="142"/>
                  <a:pt x="115" y="144"/>
                  <a:pt x="114" y="145"/>
                </a:cubicBezTo>
                <a:cubicBezTo>
                  <a:pt x="113" y="145"/>
                  <a:pt x="113" y="146"/>
                  <a:pt x="112" y="147"/>
                </a:cubicBezTo>
                <a:cubicBezTo>
                  <a:pt x="111" y="148"/>
                  <a:pt x="111" y="149"/>
                  <a:pt x="110" y="149"/>
                </a:cubicBezTo>
                <a:cubicBezTo>
                  <a:pt x="110" y="148"/>
                  <a:pt x="110" y="147"/>
                  <a:pt x="109" y="147"/>
                </a:cubicBezTo>
                <a:cubicBezTo>
                  <a:pt x="109" y="147"/>
                  <a:pt x="109" y="146"/>
                  <a:pt x="109" y="146"/>
                </a:cubicBezTo>
                <a:cubicBezTo>
                  <a:pt x="110" y="146"/>
                  <a:pt x="110" y="145"/>
                  <a:pt x="111" y="144"/>
                </a:cubicBezTo>
                <a:cubicBezTo>
                  <a:pt x="111" y="143"/>
                  <a:pt x="111" y="143"/>
                  <a:pt x="110" y="142"/>
                </a:cubicBezTo>
                <a:cubicBezTo>
                  <a:pt x="110" y="144"/>
                  <a:pt x="108" y="145"/>
                  <a:pt x="109" y="146"/>
                </a:cubicBezTo>
                <a:cubicBezTo>
                  <a:pt x="108" y="146"/>
                  <a:pt x="108" y="146"/>
                  <a:pt x="108" y="146"/>
                </a:cubicBezTo>
                <a:cubicBezTo>
                  <a:pt x="107" y="145"/>
                  <a:pt x="106" y="145"/>
                  <a:pt x="106" y="144"/>
                </a:cubicBezTo>
                <a:cubicBezTo>
                  <a:pt x="106" y="143"/>
                  <a:pt x="106" y="143"/>
                  <a:pt x="107" y="143"/>
                </a:cubicBezTo>
                <a:cubicBezTo>
                  <a:pt x="106" y="142"/>
                  <a:pt x="106" y="142"/>
                  <a:pt x="105" y="141"/>
                </a:cubicBezTo>
                <a:cubicBezTo>
                  <a:pt x="104" y="143"/>
                  <a:pt x="103" y="143"/>
                  <a:pt x="101" y="144"/>
                </a:cubicBezTo>
                <a:cubicBezTo>
                  <a:pt x="101" y="144"/>
                  <a:pt x="101" y="144"/>
                  <a:pt x="101" y="144"/>
                </a:cubicBezTo>
                <a:cubicBezTo>
                  <a:pt x="100" y="144"/>
                  <a:pt x="100" y="144"/>
                  <a:pt x="99" y="145"/>
                </a:cubicBezTo>
                <a:cubicBezTo>
                  <a:pt x="98" y="146"/>
                  <a:pt x="97" y="145"/>
                  <a:pt x="97" y="145"/>
                </a:cubicBezTo>
                <a:cubicBezTo>
                  <a:pt x="96" y="145"/>
                  <a:pt x="96" y="144"/>
                  <a:pt x="96" y="143"/>
                </a:cubicBezTo>
                <a:cubicBezTo>
                  <a:pt x="93" y="143"/>
                  <a:pt x="93" y="143"/>
                  <a:pt x="93" y="143"/>
                </a:cubicBezTo>
                <a:cubicBezTo>
                  <a:pt x="93" y="143"/>
                  <a:pt x="92" y="142"/>
                  <a:pt x="93" y="142"/>
                </a:cubicBezTo>
                <a:cubicBezTo>
                  <a:pt x="93" y="142"/>
                  <a:pt x="93" y="142"/>
                  <a:pt x="93" y="141"/>
                </a:cubicBezTo>
                <a:cubicBezTo>
                  <a:pt x="94" y="142"/>
                  <a:pt x="94" y="142"/>
                  <a:pt x="94" y="142"/>
                </a:cubicBezTo>
                <a:cubicBezTo>
                  <a:pt x="95" y="142"/>
                  <a:pt x="96" y="142"/>
                  <a:pt x="97" y="142"/>
                </a:cubicBezTo>
                <a:cubicBezTo>
                  <a:pt x="97" y="141"/>
                  <a:pt x="96" y="141"/>
                  <a:pt x="96" y="139"/>
                </a:cubicBezTo>
                <a:cubicBezTo>
                  <a:pt x="96" y="139"/>
                  <a:pt x="96" y="139"/>
                  <a:pt x="95" y="139"/>
                </a:cubicBezTo>
                <a:cubicBezTo>
                  <a:pt x="95" y="139"/>
                  <a:pt x="95" y="139"/>
                  <a:pt x="95" y="138"/>
                </a:cubicBezTo>
                <a:cubicBezTo>
                  <a:pt x="95" y="138"/>
                  <a:pt x="95" y="138"/>
                  <a:pt x="95" y="138"/>
                </a:cubicBezTo>
                <a:cubicBezTo>
                  <a:pt x="96" y="138"/>
                  <a:pt x="96" y="137"/>
                  <a:pt x="96" y="137"/>
                </a:cubicBezTo>
                <a:cubicBezTo>
                  <a:pt x="96" y="135"/>
                  <a:pt x="98" y="136"/>
                  <a:pt x="99" y="135"/>
                </a:cubicBezTo>
                <a:cubicBezTo>
                  <a:pt x="100" y="135"/>
                  <a:pt x="100" y="134"/>
                  <a:pt x="100" y="133"/>
                </a:cubicBezTo>
                <a:cubicBezTo>
                  <a:pt x="100" y="133"/>
                  <a:pt x="101" y="133"/>
                  <a:pt x="102" y="132"/>
                </a:cubicBezTo>
                <a:cubicBezTo>
                  <a:pt x="102" y="132"/>
                  <a:pt x="102" y="132"/>
                  <a:pt x="101" y="132"/>
                </a:cubicBezTo>
                <a:cubicBezTo>
                  <a:pt x="101" y="132"/>
                  <a:pt x="101" y="132"/>
                  <a:pt x="101" y="131"/>
                </a:cubicBezTo>
                <a:cubicBezTo>
                  <a:pt x="101" y="131"/>
                  <a:pt x="101" y="131"/>
                  <a:pt x="102" y="131"/>
                </a:cubicBezTo>
                <a:cubicBezTo>
                  <a:pt x="102" y="130"/>
                  <a:pt x="103" y="129"/>
                  <a:pt x="104" y="129"/>
                </a:cubicBezTo>
                <a:cubicBezTo>
                  <a:pt x="105" y="129"/>
                  <a:pt x="105" y="127"/>
                  <a:pt x="106" y="126"/>
                </a:cubicBezTo>
                <a:cubicBezTo>
                  <a:pt x="107" y="126"/>
                  <a:pt x="108" y="125"/>
                  <a:pt x="108" y="124"/>
                </a:cubicBezTo>
                <a:cubicBezTo>
                  <a:pt x="109" y="124"/>
                  <a:pt x="109" y="123"/>
                  <a:pt x="110" y="123"/>
                </a:cubicBezTo>
                <a:cubicBezTo>
                  <a:pt x="110" y="124"/>
                  <a:pt x="110" y="124"/>
                  <a:pt x="110" y="124"/>
                </a:cubicBezTo>
                <a:cubicBezTo>
                  <a:pt x="110" y="125"/>
                  <a:pt x="111" y="125"/>
                  <a:pt x="111" y="125"/>
                </a:cubicBezTo>
                <a:cubicBezTo>
                  <a:pt x="112" y="126"/>
                  <a:pt x="111" y="126"/>
                  <a:pt x="110" y="127"/>
                </a:cubicBezTo>
                <a:cubicBezTo>
                  <a:pt x="110" y="127"/>
                  <a:pt x="110" y="127"/>
                  <a:pt x="110" y="128"/>
                </a:cubicBezTo>
                <a:cubicBezTo>
                  <a:pt x="110" y="128"/>
                  <a:pt x="111" y="128"/>
                  <a:pt x="111" y="129"/>
                </a:cubicBezTo>
                <a:cubicBezTo>
                  <a:pt x="112" y="129"/>
                  <a:pt x="112" y="130"/>
                  <a:pt x="113" y="130"/>
                </a:cubicBezTo>
                <a:cubicBezTo>
                  <a:pt x="113" y="130"/>
                  <a:pt x="114" y="129"/>
                  <a:pt x="114" y="129"/>
                </a:cubicBezTo>
                <a:cubicBezTo>
                  <a:pt x="114" y="128"/>
                  <a:pt x="114" y="128"/>
                  <a:pt x="113" y="128"/>
                </a:cubicBezTo>
                <a:cubicBezTo>
                  <a:pt x="114" y="127"/>
                  <a:pt x="114" y="127"/>
                  <a:pt x="114" y="126"/>
                </a:cubicBezTo>
                <a:cubicBezTo>
                  <a:pt x="115" y="125"/>
                  <a:pt x="116" y="125"/>
                  <a:pt x="116" y="124"/>
                </a:cubicBezTo>
                <a:cubicBezTo>
                  <a:pt x="116" y="124"/>
                  <a:pt x="116" y="123"/>
                  <a:pt x="116" y="123"/>
                </a:cubicBezTo>
                <a:cubicBezTo>
                  <a:pt x="114" y="123"/>
                  <a:pt x="112" y="123"/>
                  <a:pt x="110" y="123"/>
                </a:cubicBezTo>
                <a:cubicBezTo>
                  <a:pt x="110" y="123"/>
                  <a:pt x="110" y="123"/>
                  <a:pt x="110" y="123"/>
                </a:cubicBezTo>
                <a:cubicBezTo>
                  <a:pt x="111" y="123"/>
                  <a:pt x="112" y="122"/>
                  <a:pt x="112" y="121"/>
                </a:cubicBezTo>
                <a:cubicBezTo>
                  <a:pt x="112" y="119"/>
                  <a:pt x="114" y="120"/>
                  <a:pt x="115" y="119"/>
                </a:cubicBezTo>
                <a:cubicBezTo>
                  <a:pt x="115" y="118"/>
                  <a:pt x="116" y="119"/>
                  <a:pt x="117" y="119"/>
                </a:cubicBezTo>
                <a:cubicBezTo>
                  <a:pt x="118" y="120"/>
                  <a:pt x="120" y="120"/>
                  <a:pt x="121" y="119"/>
                </a:cubicBezTo>
                <a:cubicBezTo>
                  <a:pt x="121" y="119"/>
                  <a:pt x="121" y="119"/>
                  <a:pt x="122" y="119"/>
                </a:cubicBezTo>
                <a:cubicBezTo>
                  <a:pt x="123" y="120"/>
                  <a:pt x="123" y="120"/>
                  <a:pt x="124" y="119"/>
                </a:cubicBezTo>
                <a:cubicBezTo>
                  <a:pt x="124" y="119"/>
                  <a:pt x="124" y="119"/>
                  <a:pt x="124" y="119"/>
                </a:cubicBezTo>
                <a:cubicBezTo>
                  <a:pt x="125" y="120"/>
                  <a:pt x="126" y="120"/>
                  <a:pt x="127" y="120"/>
                </a:cubicBezTo>
                <a:cubicBezTo>
                  <a:pt x="127" y="120"/>
                  <a:pt x="128" y="120"/>
                  <a:pt x="128" y="121"/>
                </a:cubicBezTo>
                <a:cubicBezTo>
                  <a:pt x="129" y="119"/>
                  <a:pt x="130" y="118"/>
                  <a:pt x="131" y="117"/>
                </a:cubicBezTo>
                <a:cubicBezTo>
                  <a:pt x="131" y="117"/>
                  <a:pt x="130" y="117"/>
                  <a:pt x="130" y="116"/>
                </a:cubicBezTo>
                <a:cubicBezTo>
                  <a:pt x="129" y="116"/>
                  <a:pt x="128" y="116"/>
                  <a:pt x="127" y="116"/>
                </a:cubicBezTo>
                <a:cubicBezTo>
                  <a:pt x="127" y="116"/>
                  <a:pt x="126" y="116"/>
                  <a:pt x="125" y="116"/>
                </a:cubicBezTo>
                <a:cubicBezTo>
                  <a:pt x="125" y="115"/>
                  <a:pt x="125" y="115"/>
                  <a:pt x="126" y="115"/>
                </a:cubicBezTo>
                <a:cubicBezTo>
                  <a:pt x="127" y="115"/>
                  <a:pt x="128" y="115"/>
                  <a:pt x="129" y="115"/>
                </a:cubicBezTo>
                <a:cubicBezTo>
                  <a:pt x="130" y="115"/>
                  <a:pt x="131" y="115"/>
                  <a:pt x="132" y="114"/>
                </a:cubicBezTo>
                <a:cubicBezTo>
                  <a:pt x="132" y="114"/>
                  <a:pt x="133" y="114"/>
                  <a:pt x="133" y="114"/>
                </a:cubicBezTo>
                <a:cubicBezTo>
                  <a:pt x="134" y="115"/>
                  <a:pt x="135" y="115"/>
                  <a:pt x="136" y="115"/>
                </a:cubicBezTo>
                <a:cubicBezTo>
                  <a:pt x="135" y="114"/>
                  <a:pt x="134" y="113"/>
                  <a:pt x="132" y="113"/>
                </a:cubicBezTo>
                <a:cubicBezTo>
                  <a:pt x="133" y="112"/>
                  <a:pt x="134" y="112"/>
                  <a:pt x="133" y="110"/>
                </a:cubicBezTo>
                <a:cubicBezTo>
                  <a:pt x="132" y="109"/>
                  <a:pt x="132" y="108"/>
                  <a:pt x="131" y="106"/>
                </a:cubicBezTo>
                <a:cubicBezTo>
                  <a:pt x="131" y="106"/>
                  <a:pt x="130" y="106"/>
                  <a:pt x="130" y="106"/>
                </a:cubicBezTo>
                <a:cubicBezTo>
                  <a:pt x="129" y="106"/>
                  <a:pt x="128" y="106"/>
                  <a:pt x="129" y="105"/>
                </a:cubicBezTo>
                <a:cubicBezTo>
                  <a:pt x="130" y="104"/>
                  <a:pt x="130" y="102"/>
                  <a:pt x="132" y="102"/>
                </a:cubicBezTo>
                <a:cubicBezTo>
                  <a:pt x="133" y="101"/>
                  <a:pt x="133" y="100"/>
                  <a:pt x="134" y="100"/>
                </a:cubicBezTo>
                <a:cubicBezTo>
                  <a:pt x="135" y="99"/>
                  <a:pt x="136" y="99"/>
                  <a:pt x="136" y="98"/>
                </a:cubicBezTo>
                <a:cubicBezTo>
                  <a:pt x="137" y="98"/>
                  <a:pt x="137" y="97"/>
                  <a:pt x="137" y="97"/>
                </a:cubicBezTo>
                <a:cubicBezTo>
                  <a:pt x="137" y="96"/>
                  <a:pt x="138" y="96"/>
                  <a:pt x="138" y="96"/>
                </a:cubicBezTo>
                <a:cubicBezTo>
                  <a:pt x="139" y="96"/>
                  <a:pt x="139" y="95"/>
                  <a:pt x="140" y="95"/>
                </a:cubicBezTo>
                <a:cubicBezTo>
                  <a:pt x="140" y="92"/>
                  <a:pt x="143" y="91"/>
                  <a:pt x="144" y="89"/>
                </a:cubicBezTo>
                <a:cubicBezTo>
                  <a:pt x="145" y="89"/>
                  <a:pt x="145" y="89"/>
                  <a:pt x="146" y="90"/>
                </a:cubicBezTo>
                <a:cubicBezTo>
                  <a:pt x="146" y="90"/>
                  <a:pt x="146" y="89"/>
                  <a:pt x="146" y="89"/>
                </a:cubicBezTo>
                <a:cubicBezTo>
                  <a:pt x="146" y="89"/>
                  <a:pt x="146" y="89"/>
                  <a:pt x="146" y="89"/>
                </a:cubicBezTo>
                <a:cubicBezTo>
                  <a:pt x="146" y="89"/>
                  <a:pt x="146" y="90"/>
                  <a:pt x="146" y="90"/>
                </a:cubicBezTo>
                <a:cubicBezTo>
                  <a:pt x="146" y="90"/>
                  <a:pt x="146" y="90"/>
                  <a:pt x="146" y="90"/>
                </a:cubicBezTo>
                <a:cubicBezTo>
                  <a:pt x="146" y="90"/>
                  <a:pt x="146" y="90"/>
                  <a:pt x="146" y="90"/>
                </a:cubicBezTo>
                <a:cubicBezTo>
                  <a:pt x="146" y="89"/>
                  <a:pt x="146" y="88"/>
                  <a:pt x="146" y="88"/>
                </a:cubicBezTo>
                <a:cubicBezTo>
                  <a:pt x="147" y="87"/>
                  <a:pt x="148" y="86"/>
                  <a:pt x="150" y="86"/>
                </a:cubicBezTo>
                <a:cubicBezTo>
                  <a:pt x="150" y="86"/>
                  <a:pt x="150" y="86"/>
                  <a:pt x="150" y="85"/>
                </a:cubicBezTo>
                <a:cubicBezTo>
                  <a:pt x="150" y="85"/>
                  <a:pt x="150" y="85"/>
                  <a:pt x="150" y="84"/>
                </a:cubicBezTo>
                <a:cubicBezTo>
                  <a:pt x="153" y="83"/>
                  <a:pt x="155" y="82"/>
                  <a:pt x="156" y="80"/>
                </a:cubicBezTo>
                <a:cubicBezTo>
                  <a:pt x="157" y="79"/>
                  <a:pt x="158" y="79"/>
                  <a:pt x="158" y="78"/>
                </a:cubicBezTo>
                <a:cubicBezTo>
                  <a:pt x="159" y="78"/>
                  <a:pt x="160" y="77"/>
                  <a:pt x="161" y="77"/>
                </a:cubicBezTo>
                <a:cubicBezTo>
                  <a:pt x="162" y="77"/>
                  <a:pt x="162" y="77"/>
                  <a:pt x="162" y="76"/>
                </a:cubicBezTo>
                <a:cubicBezTo>
                  <a:pt x="162" y="75"/>
                  <a:pt x="162" y="75"/>
                  <a:pt x="163" y="75"/>
                </a:cubicBezTo>
                <a:cubicBezTo>
                  <a:pt x="164" y="75"/>
                  <a:pt x="164" y="76"/>
                  <a:pt x="164" y="77"/>
                </a:cubicBezTo>
                <a:cubicBezTo>
                  <a:pt x="164" y="77"/>
                  <a:pt x="164" y="77"/>
                  <a:pt x="164" y="77"/>
                </a:cubicBezTo>
                <a:cubicBezTo>
                  <a:pt x="164" y="77"/>
                  <a:pt x="164" y="77"/>
                  <a:pt x="164" y="77"/>
                </a:cubicBezTo>
                <a:cubicBezTo>
                  <a:pt x="164" y="77"/>
                  <a:pt x="163" y="77"/>
                  <a:pt x="163" y="77"/>
                </a:cubicBezTo>
                <a:cubicBezTo>
                  <a:pt x="163" y="77"/>
                  <a:pt x="163" y="77"/>
                  <a:pt x="163" y="78"/>
                </a:cubicBezTo>
                <a:cubicBezTo>
                  <a:pt x="163" y="78"/>
                  <a:pt x="163" y="78"/>
                  <a:pt x="164" y="77"/>
                </a:cubicBezTo>
                <a:cubicBezTo>
                  <a:pt x="164" y="77"/>
                  <a:pt x="165" y="77"/>
                  <a:pt x="165" y="77"/>
                </a:cubicBezTo>
                <a:cubicBezTo>
                  <a:pt x="166" y="76"/>
                  <a:pt x="165" y="75"/>
                  <a:pt x="166" y="73"/>
                </a:cubicBezTo>
                <a:cubicBezTo>
                  <a:pt x="167" y="73"/>
                  <a:pt x="168" y="73"/>
                  <a:pt x="169" y="73"/>
                </a:cubicBezTo>
                <a:cubicBezTo>
                  <a:pt x="169" y="73"/>
                  <a:pt x="169" y="73"/>
                  <a:pt x="169" y="73"/>
                </a:cubicBezTo>
                <a:cubicBezTo>
                  <a:pt x="169" y="72"/>
                  <a:pt x="170" y="71"/>
                  <a:pt x="171" y="71"/>
                </a:cubicBezTo>
                <a:cubicBezTo>
                  <a:pt x="171" y="71"/>
                  <a:pt x="172" y="71"/>
                  <a:pt x="172" y="71"/>
                </a:cubicBezTo>
                <a:cubicBezTo>
                  <a:pt x="172" y="70"/>
                  <a:pt x="172" y="70"/>
                  <a:pt x="172" y="69"/>
                </a:cubicBezTo>
                <a:cubicBezTo>
                  <a:pt x="172" y="69"/>
                  <a:pt x="171" y="69"/>
                  <a:pt x="171" y="69"/>
                </a:cubicBezTo>
                <a:cubicBezTo>
                  <a:pt x="172" y="68"/>
                  <a:pt x="173" y="68"/>
                  <a:pt x="174" y="69"/>
                </a:cubicBezTo>
                <a:cubicBezTo>
                  <a:pt x="175" y="68"/>
                  <a:pt x="176" y="68"/>
                  <a:pt x="177" y="67"/>
                </a:cubicBezTo>
                <a:cubicBezTo>
                  <a:pt x="176" y="66"/>
                  <a:pt x="176" y="67"/>
                  <a:pt x="175" y="67"/>
                </a:cubicBezTo>
                <a:cubicBezTo>
                  <a:pt x="175" y="66"/>
                  <a:pt x="175" y="66"/>
                  <a:pt x="175" y="66"/>
                </a:cubicBezTo>
                <a:cubicBezTo>
                  <a:pt x="176" y="66"/>
                  <a:pt x="177" y="65"/>
                  <a:pt x="178" y="65"/>
                </a:cubicBezTo>
                <a:cubicBezTo>
                  <a:pt x="178" y="65"/>
                  <a:pt x="178" y="65"/>
                  <a:pt x="178" y="66"/>
                </a:cubicBezTo>
                <a:cubicBezTo>
                  <a:pt x="178" y="66"/>
                  <a:pt x="178" y="67"/>
                  <a:pt x="179" y="66"/>
                </a:cubicBezTo>
                <a:cubicBezTo>
                  <a:pt x="179" y="66"/>
                  <a:pt x="180" y="66"/>
                  <a:pt x="181" y="66"/>
                </a:cubicBezTo>
                <a:cubicBezTo>
                  <a:pt x="182" y="66"/>
                  <a:pt x="184" y="65"/>
                  <a:pt x="185" y="64"/>
                </a:cubicBezTo>
                <a:cubicBezTo>
                  <a:pt x="185" y="63"/>
                  <a:pt x="186" y="63"/>
                  <a:pt x="188" y="63"/>
                </a:cubicBezTo>
                <a:cubicBezTo>
                  <a:pt x="189" y="63"/>
                  <a:pt x="189" y="61"/>
                  <a:pt x="189" y="60"/>
                </a:cubicBezTo>
                <a:cubicBezTo>
                  <a:pt x="190" y="60"/>
                  <a:pt x="191" y="59"/>
                  <a:pt x="192" y="59"/>
                </a:cubicBezTo>
                <a:cubicBezTo>
                  <a:pt x="193" y="59"/>
                  <a:pt x="194" y="58"/>
                  <a:pt x="194" y="57"/>
                </a:cubicBezTo>
                <a:cubicBezTo>
                  <a:pt x="194" y="57"/>
                  <a:pt x="194" y="56"/>
                  <a:pt x="194" y="56"/>
                </a:cubicBezTo>
                <a:cubicBezTo>
                  <a:pt x="194" y="56"/>
                  <a:pt x="194" y="55"/>
                  <a:pt x="195" y="55"/>
                </a:cubicBezTo>
                <a:cubicBezTo>
                  <a:pt x="195" y="55"/>
                  <a:pt x="195" y="56"/>
                  <a:pt x="195" y="56"/>
                </a:cubicBezTo>
                <a:cubicBezTo>
                  <a:pt x="197" y="55"/>
                  <a:pt x="197" y="54"/>
                  <a:pt x="197" y="53"/>
                </a:cubicBezTo>
                <a:cubicBezTo>
                  <a:pt x="198" y="52"/>
                  <a:pt x="198" y="53"/>
                  <a:pt x="198" y="53"/>
                </a:cubicBezTo>
                <a:cubicBezTo>
                  <a:pt x="199" y="54"/>
                  <a:pt x="200" y="53"/>
                  <a:pt x="201" y="53"/>
                </a:cubicBezTo>
                <a:cubicBezTo>
                  <a:pt x="201" y="53"/>
                  <a:pt x="202" y="53"/>
                  <a:pt x="202" y="53"/>
                </a:cubicBezTo>
                <a:cubicBezTo>
                  <a:pt x="202" y="52"/>
                  <a:pt x="203" y="51"/>
                  <a:pt x="204" y="52"/>
                </a:cubicBezTo>
                <a:cubicBezTo>
                  <a:pt x="205" y="52"/>
                  <a:pt x="204" y="53"/>
                  <a:pt x="205" y="54"/>
                </a:cubicBezTo>
                <a:cubicBezTo>
                  <a:pt x="205" y="55"/>
                  <a:pt x="206" y="54"/>
                  <a:pt x="207" y="54"/>
                </a:cubicBezTo>
                <a:cubicBezTo>
                  <a:pt x="208" y="53"/>
                  <a:pt x="208" y="52"/>
                  <a:pt x="209" y="51"/>
                </a:cubicBezTo>
                <a:cubicBezTo>
                  <a:pt x="209" y="52"/>
                  <a:pt x="209" y="52"/>
                  <a:pt x="209" y="53"/>
                </a:cubicBezTo>
                <a:cubicBezTo>
                  <a:pt x="209" y="53"/>
                  <a:pt x="209" y="54"/>
                  <a:pt x="210" y="55"/>
                </a:cubicBezTo>
                <a:cubicBezTo>
                  <a:pt x="210" y="54"/>
                  <a:pt x="210" y="53"/>
                  <a:pt x="210" y="53"/>
                </a:cubicBezTo>
                <a:cubicBezTo>
                  <a:pt x="210" y="52"/>
                  <a:pt x="211" y="52"/>
                  <a:pt x="211" y="52"/>
                </a:cubicBezTo>
                <a:moveTo>
                  <a:pt x="113" y="137"/>
                </a:moveTo>
                <a:cubicBezTo>
                  <a:pt x="113" y="137"/>
                  <a:pt x="113" y="137"/>
                  <a:pt x="113" y="137"/>
                </a:cubicBezTo>
                <a:cubicBezTo>
                  <a:pt x="113" y="137"/>
                  <a:pt x="113" y="137"/>
                  <a:pt x="112" y="137"/>
                </a:cubicBezTo>
                <a:cubicBezTo>
                  <a:pt x="112" y="137"/>
                  <a:pt x="112" y="137"/>
                  <a:pt x="112" y="137"/>
                </a:cubicBezTo>
                <a:cubicBezTo>
                  <a:pt x="113" y="137"/>
                  <a:pt x="113" y="137"/>
                  <a:pt x="113" y="138"/>
                </a:cubicBezTo>
                <a:cubicBezTo>
                  <a:pt x="113" y="138"/>
                  <a:pt x="113" y="137"/>
                  <a:pt x="112" y="137"/>
                </a:cubicBezTo>
                <a:cubicBezTo>
                  <a:pt x="112" y="137"/>
                  <a:pt x="112" y="137"/>
                  <a:pt x="112" y="137"/>
                </a:cubicBezTo>
                <a:cubicBezTo>
                  <a:pt x="112" y="136"/>
                  <a:pt x="113" y="136"/>
                  <a:pt x="112" y="135"/>
                </a:cubicBezTo>
                <a:cubicBezTo>
                  <a:pt x="112" y="135"/>
                  <a:pt x="112" y="135"/>
                  <a:pt x="112" y="135"/>
                </a:cubicBezTo>
                <a:cubicBezTo>
                  <a:pt x="112" y="135"/>
                  <a:pt x="112" y="135"/>
                  <a:pt x="112" y="135"/>
                </a:cubicBezTo>
                <a:cubicBezTo>
                  <a:pt x="111" y="136"/>
                  <a:pt x="111" y="136"/>
                  <a:pt x="113" y="137"/>
                </a:cubicBezTo>
                <a:moveTo>
                  <a:pt x="110" y="139"/>
                </a:moveTo>
                <a:cubicBezTo>
                  <a:pt x="109" y="138"/>
                  <a:pt x="107" y="140"/>
                  <a:pt x="107" y="138"/>
                </a:cubicBezTo>
                <a:cubicBezTo>
                  <a:pt x="107" y="138"/>
                  <a:pt x="106" y="138"/>
                  <a:pt x="106" y="138"/>
                </a:cubicBezTo>
                <a:cubicBezTo>
                  <a:pt x="106" y="139"/>
                  <a:pt x="106" y="139"/>
                  <a:pt x="106" y="139"/>
                </a:cubicBezTo>
                <a:cubicBezTo>
                  <a:pt x="107" y="139"/>
                  <a:pt x="108" y="139"/>
                  <a:pt x="107" y="138"/>
                </a:cubicBezTo>
                <a:cubicBezTo>
                  <a:pt x="108" y="138"/>
                  <a:pt x="108" y="137"/>
                  <a:pt x="109" y="136"/>
                </a:cubicBezTo>
                <a:cubicBezTo>
                  <a:pt x="107" y="136"/>
                  <a:pt x="107" y="136"/>
                  <a:pt x="110" y="139"/>
                </a:cubicBezTo>
                <a:moveTo>
                  <a:pt x="113" y="121"/>
                </a:moveTo>
                <a:cubicBezTo>
                  <a:pt x="114" y="121"/>
                  <a:pt x="114" y="122"/>
                  <a:pt x="114" y="122"/>
                </a:cubicBezTo>
                <a:cubicBezTo>
                  <a:pt x="115" y="123"/>
                  <a:pt x="115" y="123"/>
                  <a:pt x="116" y="122"/>
                </a:cubicBezTo>
                <a:cubicBezTo>
                  <a:pt x="117" y="122"/>
                  <a:pt x="117" y="121"/>
                  <a:pt x="117" y="121"/>
                </a:cubicBezTo>
                <a:cubicBezTo>
                  <a:pt x="116" y="120"/>
                  <a:pt x="115" y="120"/>
                  <a:pt x="113" y="121"/>
                </a:cubicBezTo>
                <a:moveTo>
                  <a:pt x="109" y="132"/>
                </a:moveTo>
                <a:cubicBezTo>
                  <a:pt x="108" y="132"/>
                  <a:pt x="108" y="132"/>
                  <a:pt x="108" y="133"/>
                </a:cubicBezTo>
                <a:cubicBezTo>
                  <a:pt x="108" y="134"/>
                  <a:pt x="108" y="134"/>
                  <a:pt x="108" y="134"/>
                </a:cubicBezTo>
                <a:cubicBezTo>
                  <a:pt x="109" y="134"/>
                  <a:pt x="110" y="134"/>
                  <a:pt x="110" y="133"/>
                </a:cubicBezTo>
                <a:cubicBezTo>
                  <a:pt x="110" y="133"/>
                  <a:pt x="109" y="132"/>
                  <a:pt x="109" y="132"/>
                </a:cubicBezTo>
                <a:moveTo>
                  <a:pt x="149" y="103"/>
                </a:moveTo>
                <a:cubicBezTo>
                  <a:pt x="149" y="103"/>
                  <a:pt x="149" y="103"/>
                  <a:pt x="150" y="103"/>
                </a:cubicBezTo>
                <a:cubicBezTo>
                  <a:pt x="150" y="103"/>
                  <a:pt x="150" y="102"/>
                  <a:pt x="150" y="102"/>
                </a:cubicBezTo>
                <a:cubicBezTo>
                  <a:pt x="150" y="102"/>
                  <a:pt x="150" y="102"/>
                  <a:pt x="150" y="102"/>
                </a:cubicBezTo>
                <a:cubicBezTo>
                  <a:pt x="149" y="102"/>
                  <a:pt x="148" y="102"/>
                  <a:pt x="147" y="102"/>
                </a:cubicBezTo>
                <a:cubicBezTo>
                  <a:pt x="147" y="102"/>
                  <a:pt x="147" y="102"/>
                  <a:pt x="147" y="102"/>
                </a:cubicBezTo>
                <a:cubicBezTo>
                  <a:pt x="147" y="102"/>
                  <a:pt x="147" y="103"/>
                  <a:pt x="147" y="103"/>
                </a:cubicBezTo>
                <a:cubicBezTo>
                  <a:pt x="148" y="103"/>
                  <a:pt x="148" y="103"/>
                  <a:pt x="149" y="103"/>
                </a:cubicBezTo>
                <a:moveTo>
                  <a:pt x="150" y="93"/>
                </a:moveTo>
                <a:cubicBezTo>
                  <a:pt x="151" y="95"/>
                  <a:pt x="151" y="95"/>
                  <a:pt x="152" y="95"/>
                </a:cubicBezTo>
                <a:cubicBezTo>
                  <a:pt x="151" y="93"/>
                  <a:pt x="151" y="93"/>
                  <a:pt x="150" y="93"/>
                </a:cubicBezTo>
                <a:moveTo>
                  <a:pt x="122" y="121"/>
                </a:moveTo>
                <a:cubicBezTo>
                  <a:pt x="121" y="120"/>
                  <a:pt x="120" y="120"/>
                  <a:pt x="119" y="121"/>
                </a:cubicBezTo>
                <a:cubicBezTo>
                  <a:pt x="120" y="122"/>
                  <a:pt x="121" y="122"/>
                  <a:pt x="122" y="121"/>
                </a:cubicBezTo>
                <a:moveTo>
                  <a:pt x="162" y="94"/>
                </a:moveTo>
                <a:cubicBezTo>
                  <a:pt x="162" y="94"/>
                  <a:pt x="162" y="93"/>
                  <a:pt x="161" y="93"/>
                </a:cubicBezTo>
                <a:cubicBezTo>
                  <a:pt x="161" y="93"/>
                  <a:pt x="161" y="93"/>
                  <a:pt x="161" y="92"/>
                </a:cubicBezTo>
                <a:cubicBezTo>
                  <a:pt x="160" y="92"/>
                  <a:pt x="160" y="93"/>
                  <a:pt x="160" y="93"/>
                </a:cubicBezTo>
                <a:cubicBezTo>
                  <a:pt x="160" y="93"/>
                  <a:pt x="160" y="94"/>
                  <a:pt x="160" y="94"/>
                </a:cubicBezTo>
                <a:cubicBezTo>
                  <a:pt x="161" y="94"/>
                  <a:pt x="161" y="94"/>
                  <a:pt x="162" y="94"/>
                </a:cubicBezTo>
                <a:moveTo>
                  <a:pt x="149" y="97"/>
                </a:moveTo>
                <a:cubicBezTo>
                  <a:pt x="150" y="97"/>
                  <a:pt x="150" y="97"/>
                  <a:pt x="150" y="97"/>
                </a:cubicBezTo>
                <a:cubicBezTo>
                  <a:pt x="150" y="97"/>
                  <a:pt x="150" y="96"/>
                  <a:pt x="150" y="96"/>
                </a:cubicBezTo>
                <a:cubicBezTo>
                  <a:pt x="150" y="96"/>
                  <a:pt x="149" y="96"/>
                  <a:pt x="149" y="96"/>
                </a:cubicBezTo>
                <a:cubicBezTo>
                  <a:pt x="149" y="96"/>
                  <a:pt x="149" y="97"/>
                  <a:pt x="149" y="97"/>
                </a:cubicBezTo>
                <a:moveTo>
                  <a:pt x="144" y="96"/>
                </a:moveTo>
                <a:cubicBezTo>
                  <a:pt x="144" y="97"/>
                  <a:pt x="145" y="97"/>
                  <a:pt x="146" y="96"/>
                </a:cubicBezTo>
                <a:cubicBezTo>
                  <a:pt x="145" y="96"/>
                  <a:pt x="144" y="96"/>
                  <a:pt x="144" y="96"/>
                </a:cubicBezTo>
                <a:moveTo>
                  <a:pt x="158" y="95"/>
                </a:moveTo>
                <a:cubicBezTo>
                  <a:pt x="158" y="95"/>
                  <a:pt x="157" y="95"/>
                  <a:pt x="156" y="95"/>
                </a:cubicBezTo>
                <a:cubicBezTo>
                  <a:pt x="156" y="95"/>
                  <a:pt x="156" y="96"/>
                  <a:pt x="156" y="96"/>
                </a:cubicBezTo>
                <a:cubicBezTo>
                  <a:pt x="157" y="96"/>
                  <a:pt x="157" y="96"/>
                  <a:pt x="158" y="96"/>
                </a:cubicBezTo>
                <a:cubicBezTo>
                  <a:pt x="158" y="96"/>
                  <a:pt x="158" y="95"/>
                  <a:pt x="158" y="95"/>
                </a:cubicBezTo>
                <a:moveTo>
                  <a:pt x="204" y="69"/>
                </a:moveTo>
                <a:cubicBezTo>
                  <a:pt x="204" y="68"/>
                  <a:pt x="203" y="68"/>
                  <a:pt x="203" y="69"/>
                </a:cubicBezTo>
                <a:cubicBezTo>
                  <a:pt x="203" y="69"/>
                  <a:pt x="203" y="69"/>
                  <a:pt x="203" y="69"/>
                </a:cubicBezTo>
                <a:cubicBezTo>
                  <a:pt x="203" y="70"/>
                  <a:pt x="204" y="70"/>
                  <a:pt x="204" y="69"/>
                </a:cubicBezTo>
                <a:cubicBezTo>
                  <a:pt x="204" y="69"/>
                  <a:pt x="204" y="69"/>
                  <a:pt x="204" y="69"/>
                </a:cubicBezTo>
                <a:moveTo>
                  <a:pt x="115" y="131"/>
                </a:moveTo>
                <a:cubicBezTo>
                  <a:pt x="114" y="132"/>
                  <a:pt x="114" y="132"/>
                  <a:pt x="115" y="133"/>
                </a:cubicBezTo>
                <a:cubicBezTo>
                  <a:pt x="116" y="132"/>
                  <a:pt x="116" y="132"/>
                  <a:pt x="115" y="131"/>
                </a:cubicBezTo>
                <a:moveTo>
                  <a:pt x="146" y="108"/>
                </a:moveTo>
                <a:cubicBezTo>
                  <a:pt x="145" y="108"/>
                  <a:pt x="145" y="107"/>
                  <a:pt x="145" y="107"/>
                </a:cubicBezTo>
                <a:cubicBezTo>
                  <a:pt x="145" y="108"/>
                  <a:pt x="145" y="108"/>
                  <a:pt x="145" y="108"/>
                </a:cubicBezTo>
                <a:cubicBezTo>
                  <a:pt x="145" y="108"/>
                  <a:pt x="145" y="108"/>
                  <a:pt x="145" y="108"/>
                </a:cubicBezTo>
                <a:cubicBezTo>
                  <a:pt x="145" y="108"/>
                  <a:pt x="145" y="108"/>
                  <a:pt x="146" y="108"/>
                </a:cubicBezTo>
                <a:moveTo>
                  <a:pt x="148" y="105"/>
                </a:moveTo>
                <a:cubicBezTo>
                  <a:pt x="148" y="105"/>
                  <a:pt x="148" y="105"/>
                  <a:pt x="148" y="104"/>
                </a:cubicBezTo>
                <a:cubicBezTo>
                  <a:pt x="148" y="105"/>
                  <a:pt x="148" y="105"/>
                  <a:pt x="148" y="105"/>
                </a:cubicBezTo>
                <a:cubicBezTo>
                  <a:pt x="148" y="105"/>
                  <a:pt x="148" y="105"/>
                  <a:pt x="148" y="105"/>
                </a:cubicBezTo>
                <a:cubicBezTo>
                  <a:pt x="148" y="105"/>
                  <a:pt x="148" y="105"/>
                  <a:pt x="148" y="105"/>
                </a:cubicBezTo>
                <a:moveTo>
                  <a:pt x="117" y="129"/>
                </a:moveTo>
                <a:cubicBezTo>
                  <a:pt x="117" y="129"/>
                  <a:pt x="117" y="129"/>
                  <a:pt x="117" y="129"/>
                </a:cubicBezTo>
                <a:cubicBezTo>
                  <a:pt x="117" y="129"/>
                  <a:pt x="117" y="128"/>
                  <a:pt x="117" y="128"/>
                </a:cubicBezTo>
                <a:cubicBezTo>
                  <a:pt x="116" y="128"/>
                  <a:pt x="116" y="129"/>
                  <a:pt x="116" y="129"/>
                </a:cubicBezTo>
                <a:cubicBezTo>
                  <a:pt x="116" y="129"/>
                  <a:pt x="117" y="129"/>
                  <a:pt x="117" y="129"/>
                </a:cubicBezTo>
                <a:moveTo>
                  <a:pt x="142" y="101"/>
                </a:moveTo>
                <a:cubicBezTo>
                  <a:pt x="142" y="101"/>
                  <a:pt x="142" y="101"/>
                  <a:pt x="142" y="101"/>
                </a:cubicBezTo>
                <a:cubicBezTo>
                  <a:pt x="142" y="101"/>
                  <a:pt x="142" y="101"/>
                  <a:pt x="142" y="101"/>
                </a:cubicBezTo>
                <a:cubicBezTo>
                  <a:pt x="142" y="101"/>
                  <a:pt x="143" y="101"/>
                  <a:pt x="143" y="101"/>
                </a:cubicBezTo>
                <a:cubicBezTo>
                  <a:pt x="143" y="101"/>
                  <a:pt x="143" y="101"/>
                  <a:pt x="142" y="101"/>
                </a:cubicBezTo>
                <a:moveTo>
                  <a:pt x="103" y="141"/>
                </a:moveTo>
                <a:cubicBezTo>
                  <a:pt x="103" y="141"/>
                  <a:pt x="103" y="141"/>
                  <a:pt x="103" y="141"/>
                </a:cubicBezTo>
                <a:cubicBezTo>
                  <a:pt x="102" y="141"/>
                  <a:pt x="102" y="141"/>
                  <a:pt x="102" y="141"/>
                </a:cubicBezTo>
                <a:cubicBezTo>
                  <a:pt x="102" y="141"/>
                  <a:pt x="102" y="141"/>
                  <a:pt x="103" y="141"/>
                </a:cubicBezTo>
                <a:cubicBezTo>
                  <a:pt x="103" y="141"/>
                  <a:pt x="103" y="141"/>
                  <a:pt x="103" y="141"/>
                </a:cubicBezTo>
                <a:moveTo>
                  <a:pt x="99" y="138"/>
                </a:moveTo>
                <a:cubicBezTo>
                  <a:pt x="99" y="138"/>
                  <a:pt x="98" y="138"/>
                  <a:pt x="98" y="138"/>
                </a:cubicBezTo>
                <a:cubicBezTo>
                  <a:pt x="98" y="138"/>
                  <a:pt x="99" y="138"/>
                  <a:pt x="99" y="139"/>
                </a:cubicBezTo>
                <a:cubicBezTo>
                  <a:pt x="99" y="139"/>
                  <a:pt x="99" y="138"/>
                  <a:pt x="99" y="138"/>
                </a:cubicBezTo>
                <a:cubicBezTo>
                  <a:pt x="99" y="138"/>
                  <a:pt x="99" y="138"/>
                  <a:pt x="99" y="138"/>
                </a:cubicBezTo>
                <a:moveTo>
                  <a:pt x="111" y="130"/>
                </a:moveTo>
                <a:cubicBezTo>
                  <a:pt x="111" y="131"/>
                  <a:pt x="111" y="131"/>
                  <a:pt x="111" y="131"/>
                </a:cubicBezTo>
                <a:cubicBezTo>
                  <a:pt x="111" y="131"/>
                  <a:pt x="111" y="131"/>
                  <a:pt x="111" y="131"/>
                </a:cubicBezTo>
                <a:cubicBezTo>
                  <a:pt x="111" y="131"/>
                  <a:pt x="111" y="130"/>
                  <a:pt x="111" y="130"/>
                </a:cubicBezTo>
                <a:cubicBezTo>
                  <a:pt x="111" y="130"/>
                  <a:pt x="111" y="130"/>
                  <a:pt x="111" y="130"/>
                </a:cubicBezTo>
                <a:moveTo>
                  <a:pt x="192" y="61"/>
                </a:moveTo>
                <a:cubicBezTo>
                  <a:pt x="192" y="61"/>
                  <a:pt x="193" y="61"/>
                  <a:pt x="193" y="61"/>
                </a:cubicBezTo>
                <a:cubicBezTo>
                  <a:pt x="193" y="61"/>
                  <a:pt x="193" y="60"/>
                  <a:pt x="193" y="60"/>
                </a:cubicBezTo>
                <a:cubicBezTo>
                  <a:pt x="193" y="60"/>
                  <a:pt x="193" y="60"/>
                  <a:pt x="193" y="60"/>
                </a:cubicBezTo>
                <a:cubicBezTo>
                  <a:pt x="192" y="60"/>
                  <a:pt x="192" y="60"/>
                  <a:pt x="192" y="61"/>
                </a:cubicBezTo>
                <a:moveTo>
                  <a:pt x="147" y="93"/>
                </a:moveTo>
                <a:cubicBezTo>
                  <a:pt x="147" y="93"/>
                  <a:pt x="147" y="92"/>
                  <a:pt x="147" y="92"/>
                </a:cubicBezTo>
                <a:cubicBezTo>
                  <a:pt x="147" y="92"/>
                  <a:pt x="147" y="92"/>
                  <a:pt x="147" y="92"/>
                </a:cubicBezTo>
                <a:cubicBezTo>
                  <a:pt x="147" y="93"/>
                  <a:pt x="147" y="93"/>
                  <a:pt x="147" y="93"/>
                </a:cubicBezTo>
                <a:cubicBezTo>
                  <a:pt x="147" y="93"/>
                  <a:pt x="147" y="93"/>
                  <a:pt x="147" y="93"/>
                </a:cubicBezTo>
                <a:moveTo>
                  <a:pt x="141" y="286"/>
                </a:moveTo>
                <a:cubicBezTo>
                  <a:pt x="139" y="285"/>
                  <a:pt x="139" y="285"/>
                  <a:pt x="138" y="285"/>
                </a:cubicBezTo>
                <a:cubicBezTo>
                  <a:pt x="137" y="285"/>
                  <a:pt x="135" y="284"/>
                  <a:pt x="134" y="284"/>
                </a:cubicBezTo>
                <a:cubicBezTo>
                  <a:pt x="132" y="283"/>
                  <a:pt x="131" y="282"/>
                  <a:pt x="129" y="281"/>
                </a:cubicBezTo>
                <a:cubicBezTo>
                  <a:pt x="127" y="281"/>
                  <a:pt x="127" y="279"/>
                  <a:pt x="125" y="279"/>
                </a:cubicBezTo>
                <a:cubicBezTo>
                  <a:pt x="121" y="276"/>
                  <a:pt x="115" y="274"/>
                  <a:pt x="111" y="271"/>
                </a:cubicBezTo>
                <a:cubicBezTo>
                  <a:pt x="110" y="272"/>
                  <a:pt x="109" y="271"/>
                  <a:pt x="109" y="270"/>
                </a:cubicBezTo>
                <a:cubicBezTo>
                  <a:pt x="108" y="269"/>
                  <a:pt x="107" y="270"/>
                  <a:pt x="107" y="269"/>
                </a:cubicBezTo>
                <a:cubicBezTo>
                  <a:pt x="107" y="269"/>
                  <a:pt x="106" y="269"/>
                  <a:pt x="106" y="269"/>
                </a:cubicBezTo>
                <a:cubicBezTo>
                  <a:pt x="105" y="269"/>
                  <a:pt x="104" y="269"/>
                  <a:pt x="103" y="268"/>
                </a:cubicBezTo>
                <a:cubicBezTo>
                  <a:pt x="102" y="268"/>
                  <a:pt x="102" y="267"/>
                  <a:pt x="101" y="266"/>
                </a:cubicBezTo>
                <a:cubicBezTo>
                  <a:pt x="99" y="266"/>
                  <a:pt x="98" y="264"/>
                  <a:pt x="95" y="264"/>
                </a:cubicBezTo>
                <a:cubicBezTo>
                  <a:pt x="92" y="262"/>
                  <a:pt x="92" y="262"/>
                  <a:pt x="92" y="262"/>
                </a:cubicBezTo>
                <a:cubicBezTo>
                  <a:pt x="91" y="261"/>
                  <a:pt x="91" y="260"/>
                  <a:pt x="89" y="260"/>
                </a:cubicBezTo>
                <a:cubicBezTo>
                  <a:pt x="88" y="260"/>
                  <a:pt x="88" y="259"/>
                  <a:pt x="86" y="259"/>
                </a:cubicBezTo>
                <a:cubicBezTo>
                  <a:pt x="86" y="259"/>
                  <a:pt x="85" y="258"/>
                  <a:pt x="85" y="258"/>
                </a:cubicBezTo>
                <a:cubicBezTo>
                  <a:pt x="84" y="258"/>
                  <a:pt x="83" y="257"/>
                  <a:pt x="83" y="257"/>
                </a:cubicBezTo>
                <a:cubicBezTo>
                  <a:pt x="82" y="257"/>
                  <a:pt x="82" y="257"/>
                  <a:pt x="82" y="256"/>
                </a:cubicBezTo>
                <a:cubicBezTo>
                  <a:pt x="82" y="256"/>
                  <a:pt x="82" y="255"/>
                  <a:pt x="82" y="255"/>
                </a:cubicBezTo>
                <a:cubicBezTo>
                  <a:pt x="83" y="254"/>
                  <a:pt x="84" y="252"/>
                  <a:pt x="84" y="251"/>
                </a:cubicBezTo>
                <a:cubicBezTo>
                  <a:pt x="85" y="250"/>
                  <a:pt x="85" y="250"/>
                  <a:pt x="86" y="250"/>
                </a:cubicBezTo>
                <a:cubicBezTo>
                  <a:pt x="86" y="250"/>
                  <a:pt x="87" y="250"/>
                  <a:pt x="88" y="251"/>
                </a:cubicBezTo>
                <a:cubicBezTo>
                  <a:pt x="88" y="251"/>
                  <a:pt x="88" y="251"/>
                  <a:pt x="88" y="251"/>
                </a:cubicBezTo>
                <a:cubicBezTo>
                  <a:pt x="90" y="251"/>
                  <a:pt x="92" y="250"/>
                  <a:pt x="93" y="252"/>
                </a:cubicBezTo>
                <a:cubicBezTo>
                  <a:pt x="95" y="252"/>
                  <a:pt x="97" y="251"/>
                  <a:pt x="98" y="252"/>
                </a:cubicBezTo>
                <a:cubicBezTo>
                  <a:pt x="99" y="252"/>
                  <a:pt x="101" y="252"/>
                  <a:pt x="102" y="253"/>
                </a:cubicBezTo>
                <a:cubicBezTo>
                  <a:pt x="103" y="253"/>
                  <a:pt x="104" y="254"/>
                  <a:pt x="106" y="253"/>
                </a:cubicBezTo>
                <a:cubicBezTo>
                  <a:pt x="107" y="253"/>
                  <a:pt x="108" y="255"/>
                  <a:pt x="109" y="254"/>
                </a:cubicBezTo>
                <a:cubicBezTo>
                  <a:pt x="110" y="254"/>
                  <a:pt x="112" y="254"/>
                  <a:pt x="112" y="255"/>
                </a:cubicBezTo>
                <a:cubicBezTo>
                  <a:pt x="113" y="255"/>
                  <a:pt x="114" y="255"/>
                  <a:pt x="115" y="255"/>
                </a:cubicBezTo>
                <a:cubicBezTo>
                  <a:pt x="116" y="256"/>
                  <a:pt x="116" y="256"/>
                  <a:pt x="117" y="256"/>
                </a:cubicBezTo>
                <a:cubicBezTo>
                  <a:pt x="118" y="256"/>
                  <a:pt x="120" y="256"/>
                  <a:pt x="121" y="257"/>
                </a:cubicBezTo>
                <a:cubicBezTo>
                  <a:pt x="122" y="257"/>
                  <a:pt x="123" y="257"/>
                  <a:pt x="124" y="258"/>
                </a:cubicBezTo>
                <a:cubicBezTo>
                  <a:pt x="124" y="258"/>
                  <a:pt x="125" y="258"/>
                  <a:pt x="125" y="258"/>
                </a:cubicBezTo>
                <a:cubicBezTo>
                  <a:pt x="127" y="258"/>
                  <a:pt x="128" y="258"/>
                  <a:pt x="129" y="258"/>
                </a:cubicBezTo>
                <a:cubicBezTo>
                  <a:pt x="130" y="258"/>
                  <a:pt x="131" y="259"/>
                  <a:pt x="132" y="259"/>
                </a:cubicBezTo>
                <a:cubicBezTo>
                  <a:pt x="133" y="259"/>
                  <a:pt x="134" y="259"/>
                  <a:pt x="135" y="259"/>
                </a:cubicBezTo>
                <a:cubicBezTo>
                  <a:pt x="136" y="260"/>
                  <a:pt x="136" y="260"/>
                  <a:pt x="137" y="260"/>
                </a:cubicBezTo>
                <a:cubicBezTo>
                  <a:pt x="138" y="260"/>
                  <a:pt x="139" y="260"/>
                  <a:pt x="140" y="260"/>
                </a:cubicBezTo>
                <a:cubicBezTo>
                  <a:pt x="141" y="260"/>
                  <a:pt x="141" y="261"/>
                  <a:pt x="142" y="261"/>
                </a:cubicBezTo>
                <a:cubicBezTo>
                  <a:pt x="142" y="261"/>
                  <a:pt x="143" y="261"/>
                  <a:pt x="144" y="261"/>
                </a:cubicBezTo>
                <a:cubicBezTo>
                  <a:pt x="143" y="259"/>
                  <a:pt x="141" y="259"/>
                  <a:pt x="140" y="258"/>
                </a:cubicBezTo>
                <a:cubicBezTo>
                  <a:pt x="138" y="258"/>
                  <a:pt x="136" y="257"/>
                  <a:pt x="134" y="255"/>
                </a:cubicBezTo>
                <a:cubicBezTo>
                  <a:pt x="133" y="255"/>
                  <a:pt x="132" y="254"/>
                  <a:pt x="131" y="254"/>
                </a:cubicBezTo>
                <a:cubicBezTo>
                  <a:pt x="130" y="254"/>
                  <a:pt x="130" y="253"/>
                  <a:pt x="129" y="253"/>
                </a:cubicBezTo>
                <a:cubicBezTo>
                  <a:pt x="128" y="252"/>
                  <a:pt x="126" y="252"/>
                  <a:pt x="125" y="250"/>
                </a:cubicBezTo>
                <a:cubicBezTo>
                  <a:pt x="124" y="249"/>
                  <a:pt x="123" y="250"/>
                  <a:pt x="122" y="249"/>
                </a:cubicBezTo>
                <a:cubicBezTo>
                  <a:pt x="121" y="249"/>
                  <a:pt x="120" y="248"/>
                  <a:pt x="119" y="248"/>
                </a:cubicBezTo>
                <a:cubicBezTo>
                  <a:pt x="117" y="247"/>
                  <a:pt x="116" y="247"/>
                  <a:pt x="115" y="246"/>
                </a:cubicBezTo>
                <a:cubicBezTo>
                  <a:pt x="113" y="244"/>
                  <a:pt x="111" y="243"/>
                  <a:pt x="109" y="242"/>
                </a:cubicBezTo>
                <a:cubicBezTo>
                  <a:pt x="108" y="241"/>
                  <a:pt x="106" y="241"/>
                  <a:pt x="104" y="240"/>
                </a:cubicBezTo>
                <a:cubicBezTo>
                  <a:pt x="103" y="239"/>
                  <a:pt x="102" y="239"/>
                  <a:pt x="102" y="239"/>
                </a:cubicBezTo>
                <a:cubicBezTo>
                  <a:pt x="101" y="238"/>
                  <a:pt x="100" y="237"/>
                  <a:pt x="99" y="236"/>
                </a:cubicBezTo>
                <a:cubicBezTo>
                  <a:pt x="98" y="236"/>
                  <a:pt x="98" y="236"/>
                  <a:pt x="97" y="236"/>
                </a:cubicBezTo>
                <a:cubicBezTo>
                  <a:pt x="97" y="236"/>
                  <a:pt x="96" y="235"/>
                  <a:pt x="96" y="235"/>
                </a:cubicBezTo>
                <a:cubicBezTo>
                  <a:pt x="95" y="236"/>
                  <a:pt x="94" y="235"/>
                  <a:pt x="93" y="234"/>
                </a:cubicBezTo>
                <a:cubicBezTo>
                  <a:pt x="94" y="232"/>
                  <a:pt x="95" y="231"/>
                  <a:pt x="96" y="229"/>
                </a:cubicBezTo>
                <a:cubicBezTo>
                  <a:pt x="96" y="228"/>
                  <a:pt x="98" y="227"/>
                  <a:pt x="99" y="228"/>
                </a:cubicBezTo>
                <a:cubicBezTo>
                  <a:pt x="100" y="229"/>
                  <a:pt x="103" y="230"/>
                  <a:pt x="104" y="231"/>
                </a:cubicBezTo>
                <a:cubicBezTo>
                  <a:pt x="105" y="232"/>
                  <a:pt x="106" y="232"/>
                  <a:pt x="107" y="233"/>
                </a:cubicBezTo>
                <a:cubicBezTo>
                  <a:pt x="107" y="233"/>
                  <a:pt x="107" y="233"/>
                  <a:pt x="108" y="233"/>
                </a:cubicBezTo>
                <a:cubicBezTo>
                  <a:pt x="109" y="234"/>
                  <a:pt x="111" y="235"/>
                  <a:pt x="112" y="236"/>
                </a:cubicBezTo>
                <a:cubicBezTo>
                  <a:pt x="113" y="236"/>
                  <a:pt x="113" y="237"/>
                  <a:pt x="114" y="236"/>
                </a:cubicBezTo>
                <a:cubicBezTo>
                  <a:pt x="115" y="236"/>
                  <a:pt x="115" y="238"/>
                  <a:pt x="117" y="237"/>
                </a:cubicBezTo>
                <a:cubicBezTo>
                  <a:pt x="117" y="238"/>
                  <a:pt x="118" y="239"/>
                  <a:pt x="119" y="239"/>
                </a:cubicBezTo>
                <a:cubicBezTo>
                  <a:pt x="120" y="239"/>
                  <a:pt x="120" y="240"/>
                  <a:pt x="121" y="240"/>
                </a:cubicBezTo>
                <a:cubicBezTo>
                  <a:pt x="122" y="240"/>
                  <a:pt x="122" y="241"/>
                  <a:pt x="123" y="241"/>
                </a:cubicBezTo>
                <a:cubicBezTo>
                  <a:pt x="124" y="242"/>
                  <a:pt x="126" y="242"/>
                  <a:pt x="127" y="244"/>
                </a:cubicBezTo>
                <a:cubicBezTo>
                  <a:pt x="130" y="244"/>
                  <a:pt x="130" y="244"/>
                  <a:pt x="130" y="244"/>
                </a:cubicBezTo>
                <a:cubicBezTo>
                  <a:pt x="131" y="245"/>
                  <a:pt x="131" y="246"/>
                  <a:pt x="133" y="246"/>
                </a:cubicBezTo>
                <a:cubicBezTo>
                  <a:pt x="133" y="246"/>
                  <a:pt x="134" y="247"/>
                  <a:pt x="135" y="247"/>
                </a:cubicBezTo>
                <a:cubicBezTo>
                  <a:pt x="136" y="248"/>
                  <a:pt x="137" y="248"/>
                  <a:pt x="138" y="249"/>
                </a:cubicBezTo>
                <a:cubicBezTo>
                  <a:pt x="139" y="248"/>
                  <a:pt x="139" y="250"/>
                  <a:pt x="140" y="250"/>
                </a:cubicBezTo>
                <a:cubicBezTo>
                  <a:pt x="141" y="250"/>
                  <a:pt x="141" y="251"/>
                  <a:pt x="142" y="251"/>
                </a:cubicBezTo>
                <a:cubicBezTo>
                  <a:pt x="143" y="252"/>
                  <a:pt x="144" y="251"/>
                  <a:pt x="145" y="252"/>
                </a:cubicBezTo>
                <a:cubicBezTo>
                  <a:pt x="145" y="253"/>
                  <a:pt x="146" y="254"/>
                  <a:pt x="147" y="253"/>
                </a:cubicBezTo>
                <a:cubicBezTo>
                  <a:pt x="148" y="254"/>
                  <a:pt x="149" y="255"/>
                  <a:pt x="151" y="255"/>
                </a:cubicBezTo>
                <a:cubicBezTo>
                  <a:pt x="152" y="256"/>
                  <a:pt x="153" y="256"/>
                  <a:pt x="154" y="257"/>
                </a:cubicBezTo>
                <a:cubicBezTo>
                  <a:pt x="155" y="258"/>
                  <a:pt x="156" y="258"/>
                  <a:pt x="157" y="259"/>
                </a:cubicBezTo>
                <a:cubicBezTo>
                  <a:pt x="158" y="259"/>
                  <a:pt x="159" y="259"/>
                  <a:pt x="159" y="259"/>
                </a:cubicBezTo>
                <a:cubicBezTo>
                  <a:pt x="160" y="260"/>
                  <a:pt x="162" y="260"/>
                  <a:pt x="163" y="261"/>
                </a:cubicBezTo>
                <a:cubicBezTo>
                  <a:pt x="164" y="263"/>
                  <a:pt x="165" y="264"/>
                  <a:pt x="167" y="264"/>
                </a:cubicBezTo>
                <a:cubicBezTo>
                  <a:pt x="168" y="264"/>
                  <a:pt x="168" y="264"/>
                  <a:pt x="168" y="264"/>
                </a:cubicBezTo>
                <a:cubicBezTo>
                  <a:pt x="169" y="265"/>
                  <a:pt x="170" y="265"/>
                  <a:pt x="171" y="266"/>
                </a:cubicBezTo>
                <a:cubicBezTo>
                  <a:pt x="171" y="266"/>
                  <a:pt x="172" y="266"/>
                  <a:pt x="172" y="266"/>
                </a:cubicBezTo>
                <a:cubicBezTo>
                  <a:pt x="172" y="266"/>
                  <a:pt x="172" y="266"/>
                  <a:pt x="172" y="266"/>
                </a:cubicBezTo>
                <a:cubicBezTo>
                  <a:pt x="172" y="267"/>
                  <a:pt x="172" y="267"/>
                  <a:pt x="172" y="267"/>
                </a:cubicBezTo>
                <a:cubicBezTo>
                  <a:pt x="171" y="269"/>
                  <a:pt x="170" y="270"/>
                  <a:pt x="169" y="272"/>
                </a:cubicBezTo>
                <a:cubicBezTo>
                  <a:pt x="168" y="272"/>
                  <a:pt x="167" y="272"/>
                  <a:pt x="166" y="272"/>
                </a:cubicBezTo>
                <a:cubicBezTo>
                  <a:pt x="164" y="273"/>
                  <a:pt x="164" y="271"/>
                  <a:pt x="162" y="271"/>
                </a:cubicBezTo>
                <a:cubicBezTo>
                  <a:pt x="161" y="272"/>
                  <a:pt x="160" y="271"/>
                  <a:pt x="158" y="271"/>
                </a:cubicBezTo>
                <a:cubicBezTo>
                  <a:pt x="158" y="270"/>
                  <a:pt x="156" y="271"/>
                  <a:pt x="155" y="270"/>
                </a:cubicBezTo>
                <a:cubicBezTo>
                  <a:pt x="155" y="270"/>
                  <a:pt x="155" y="270"/>
                  <a:pt x="154" y="270"/>
                </a:cubicBezTo>
                <a:cubicBezTo>
                  <a:pt x="153" y="270"/>
                  <a:pt x="152" y="269"/>
                  <a:pt x="150" y="270"/>
                </a:cubicBezTo>
                <a:cubicBezTo>
                  <a:pt x="149" y="270"/>
                  <a:pt x="148" y="268"/>
                  <a:pt x="147" y="269"/>
                </a:cubicBezTo>
                <a:cubicBezTo>
                  <a:pt x="146" y="269"/>
                  <a:pt x="144" y="268"/>
                  <a:pt x="143" y="268"/>
                </a:cubicBezTo>
                <a:cubicBezTo>
                  <a:pt x="142" y="267"/>
                  <a:pt x="141" y="268"/>
                  <a:pt x="140" y="268"/>
                </a:cubicBezTo>
                <a:cubicBezTo>
                  <a:pt x="138" y="266"/>
                  <a:pt x="137" y="267"/>
                  <a:pt x="135" y="267"/>
                </a:cubicBezTo>
                <a:cubicBezTo>
                  <a:pt x="134" y="267"/>
                  <a:pt x="133" y="266"/>
                  <a:pt x="132" y="266"/>
                </a:cubicBezTo>
                <a:cubicBezTo>
                  <a:pt x="131" y="266"/>
                  <a:pt x="129" y="266"/>
                  <a:pt x="128" y="266"/>
                </a:cubicBezTo>
                <a:cubicBezTo>
                  <a:pt x="128" y="265"/>
                  <a:pt x="127" y="265"/>
                  <a:pt x="127" y="265"/>
                </a:cubicBezTo>
                <a:cubicBezTo>
                  <a:pt x="125" y="264"/>
                  <a:pt x="124" y="265"/>
                  <a:pt x="123" y="264"/>
                </a:cubicBezTo>
                <a:cubicBezTo>
                  <a:pt x="122" y="263"/>
                  <a:pt x="121" y="264"/>
                  <a:pt x="120" y="264"/>
                </a:cubicBezTo>
                <a:cubicBezTo>
                  <a:pt x="119" y="264"/>
                  <a:pt x="119" y="263"/>
                  <a:pt x="117" y="263"/>
                </a:cubicBezTo>
                <a:cubicBezTo>
                  <a:pt x="116" y="263"/>
                  <a:pt x="116" y="263"/>
                  <a:pt x="115" y="262"/>
                </a:cubicBezTo>
                <a:cubicBezTo>
                  <a:pt x="115" y="262"/>
                  <a:pt x="114" y="262"/>
                  <a:pt x="113" y="262"/>
                </a:cubicBezTo>
                <a:cubicBezTo>
                  <a:pt x="112" y="262"/>
                  <a:pt x="111" y="262"/>
                  <a:pt x="110" y="261"/>
                </a:cubicBezTo>
                <a:cubicBezTo>
                  <a:pt x="109" y="261"/>
                  <a:pt x="109" y="261"/>
                  <a:pt x="108" y="261"/>
                </a:cubicBezTo>
                <a:cubicBezTo>
                  <a:pt x="108" y="263"/>
                  <a:pt x="110" y="263"/>
                  <a:pt x="111" y="264"/>
                </a:cubicBezTo>
                <a:cubicBezTo>
                  <a:pt x="112" y="264"/>
                  <a:pt x="113" y="264"/>
                  <a:pt x="114" y="265"/>
                </a:cubicBezTo>
                <a:cubicBezTo>
                  <a:pt x="114" y="265"/>
                  <a:pt x="115" y="265"/>
                  <a:pt x="116" y="266"/>
                </a:cubicBezTo>
                <a:cubicBezTo>
                  <a:pt x="117" y="265"/>
                  <a:pt x="117" y="266"/>
                  <a:pt x="118" y="267"/>
                </a:cubicBezTo>
                <a:cubicBezTo>
                  <a:pt x="119" y="267"/>
                  <a:pt x="120" y="267"/>
                  <a:pt x="121" y="268"/>
                </a:cubicBezTo>
                <a:cubicBezTo>
                  <a:pt x="122" y="269"/>
                  <a:pt x="123" y="268"/>
                  <a:pt x="123" y="269"/>
                </a:cubicBezTo>
                <a:cubicBezTo>
                  <a:pt x="124" y="269"/>
                  <a:pt x="125" y="269"/>
                  <a:pt x="125" y="270"/>
                </a:cubicBezTo>
                <a:cubicBezTo>
                  <a:pt x="126" y="270"/>
                  <a:pt x="127" y="271"/>
                  <a:pt x="127" y="271"/>
                </a:cubicBezTo>
                <a:cubicBezTo>
                  <a:pt x="128" y="273"/>
                  <a:pt x="129" y="272"/>
                  <a:pt x="130" y="273"/>
                </a:cubicBezTo>
                <a:cubicBezTo>
                  <a:pt x="132" y="273"/>
                  <a:pt x="133" y="274"/>
                  <a:pt x="134" y="275"/>
                </a:cubicBezTo>
                <a:cubicBezTo>
                  <a:pt x="136" y="275"/>
                  <a:pt x="136" y="276"/>
                  <a:pt x="138" y="277"/>
                </a:cubicBezTo>
                <a:cubicBezTo>
                  <a:pt x="139" y="277"/>
                  <a:pt x="140" y="278"/>
                  <a:pt x="141" y="278"/>
                </a:cubicBezTo>
                <a:cubicBezTo>
                  <a:pt x="142" y="279"/>
                  <a:pt x="142" y="280"/>
                  <a:pt x="143" y="280"/>
                </a:cubicBezTo>
                <a:cubicBezTo>
                  <a:pt x="143" y="283"/>
                  <a:pt x="143" y="283"/>
                  <a:pt x="143" y="283"/>
                </a:cubicBezTo>
                <a:cubicBezTo>
                  <a:pt x="144" y="284"/>
                  <a:pt x="144" y="285"/>
                  <a:pt x="145" y="286"/>
                </a:cubicBezTo>
                <a:cubicBezTo>
                  <a:pt x="146" y="285"/>
                  <a:pt x="147" y="287"/>
                  <a:pt x="148" y="287"/>
                </a:cubicBezTo>
                <a:cubicBezTo>
                  <a:pt x="148" y="287"/>
                  <a:pt x="148" y="287"/>
                  <a:pt x="148" y="287"/>
                </a:cubicBezTo>
                <a:cubicBezTo>
                  <a:pt x="148" y="287"/>
                  <a:pt x="148" y="287"/>
                  <a:pt x="148" y="287"/>
                </a:cubicBezTo>
                <a:cubicBezTo>
                  <a:pt x="148" y="287"/>
                  <a:pt x="148" y="287"/>
                  <a:pt x="148" y="287"/>
                </a:cubicBezTo>
                <a:cubicBezTo>
                  <a:pt x="148" y="287"/>
                  <a:pt x="148" y="287"/>
                  <a:pt x="148" y="287"/>
                </a:cubicBezTo>
                <a:cubicBezTo>
                  <a:pt x="148" y="287"/>
                  <a:pt x="148" y="287"/>
                  <a:pt x="148" y="287"/>
                </a:cubicBezTo>
                <a:cubicBezTo>
                  <a:pt x="148" y="285"/>
                  <a:pt x="147" y="285"/>
                  <a:pt x="146" y="284"/>
                </a:cubicBezTo>
                <a:cubicBezTo>
                  <a:pt x="146" y="284"/>
                  <a:pt x="147" y="283"/>
                  <a:pt x="147" y="283"/>
                </a:cubicBezTo>
                <a:cubicBezTo>
                  <a:pt x="148" y="283"/>
                  <a:pt x="148" y="284"/>
                  <a:pt x="149" y="285"/>
                </a:cubicBezTo>
                <a:cubicBezTo>
                  <a:pt x="151" y="283"/>
                  <a:pt x="151" y="283"/>
                  <a:pt x="153" y="285"/>
                </a:cubicBezTo>
                <a:cubicBezTo>
                  <a:pt x="153" y="285"/>
                  <a:pt x="154" y="286"/>
                  <a:pt x="155" y="286"/>
                </a:cubicBezTo>
                <a:cubicBezTo>
                  <a:pt x="156" y="286"/>
                  <a:pt x="158" y="287"/>
                  <a:pt x="159" y="288"/>
                </a:cubicBezTo>
                <a:cubicBezTo>
                  <a:pt x="160" y="288"/>
                  <a:pt x="160" y="289"/>
                  <a:pt x="160" y="289"/>
                </a:cubicBezTo>
                <a:cubicBezTo>
                  <a:pt x="160" y="290"/>
                  <a:pt x="159" y="290"/>
                  <a:pt x="159" y="291"/>
                </a:cubicBezTo>
                <a:cubicBezTo>
                  <a:pt x="158" y="292"/>
                  <a:pt x="158" y="294"/>
                  <a:pt x="157" y="295"/>
                </a:cubicBezTo>
                <a:cubicBezTo>
                  <a:pt x="156" y="295"/>
                  <a:pt x="155" y="294"/>
                  <a:pt x="155" y="294"/>
                </a:cubicBezTo>
                <a:cubicBezTo>
                  <a:pt x="154" y="294"/>
                  <a:pt x="154" y="294"/>
                  <a:pt x="154" y="293"/>
                </a:cubicBezTo>
                <a:cubicBezTo>
                  <a:pt x="154" y="293"/>
                  <a:pt x="155" y="293"/>
                  <a:pt x="155" y="293"/>
                </a:cubicBezTo>
                <a:cubicBezTo>
                  <a:pt x="155" y="293"/>
                  <a:pt x="156" y="293"/>
                  <a:pt x="156" y="293"/>
                </a:cubicBezTo>
                <a:cubicBezTo>
                  <a:pt x="156" y="293"/>
                  <a:pt x="156" y="293"/>
                  <a:pt x="156" y="292"/>
                </a:cubicBezTo>
                <a:cubicBezTo>
                  <a:pt x="155" y="292"/>
                  <a:pt x="155" y="292"/>
                  <a:pt x="155" y="291"/>
                </a:cubicBezTo>
                <a:cubicBezTo>
                  <a:pt x="154" y="291"/>
                  <a:pt x="154" y="291"/>
                  <a:pt x="153" y="292"/>
                </a:cubicBezTo>
                <a:cubicBezTo>
                  <a:pt x="153" y="292"/>
                  <a:pt x="152" y="292"/>
                  <a:pt x="152" y="292"/>
                </a:cubicBezTo>
                <a:cubicBezTo>
                  <a:pt x="152" y="291"/>
                  <a:pt x="152" y="289"/>
                  <a:pt x="152" y="288"/>
                </a:cubicBezTo>
                <a:cubicBezTo>
                  <a:pt x="151" y="287"/>
                  <a:pt x="150" y="287"/>
                  <a:pt x="150" y="288"/>
                </a:cubicBezTo>
                <a:cubicBezTo>
                  <a:pt x="150" y="289"/>
                  <a:pt x="151" y="289"/>
                  <a:pt x="150" y="290"/>
                </a:cubicBezTo>
                <a:cubicBezTo>
                  <a:pt x="150" y="290"/>
                  <a:pt x="149" y="290"/>
                  <a:pt x="149" y="290"/>
                </a:cubicBezTo>
                <a:cubicBezTo>
                  <a:pt x="149" y="290"/>
                  <a:pt x="148" y="290"/>
                  <a:pt x="148" y="290"/>
                </a:cubicBezTo>
                <a:cubicBezTo>
                  <a:pt x="147" y="289"/>
                  <a:pt x="145" y="289"/>
                  <a:pt x="144" y="288"/>
                </a:cubicBezTo>
                <a:cubicBezTo>
                  <a:pt x="144" y="288"/>
                  <a:pt x="144" y="288"/>
                  <a:pt x="144" y="287"/>
                </a:cubicBezTo>
                <a:cubicBezTo>
                  <a:pt x="145" y="287"/>
                  <a:pt x="145" y="287"/>
                  <a:pt x="144" y="287"/>
                </a:cubicBezTo>
                <a:cubicBezTo>
                  <a:pt x="144" y="287"/>
                  <a:pt x="144" y="287"/>
                  <a:pt x="144" y="287"/>
                </a:cubicBezTo>
                <a:cubicBezTo>
                  <a:pt x="144" y="288"/>
                  <a:pt x="144" y="288"/>
                  <a:pt x="145" y="288"/>
                </a:cubicBezTo>
                <a:cubicBezTo>
                  <a:pt x="145" y="288"/>
                  <a:pt x="145" y="287"/>
                  <a:pt x="146" y="287"/>
                </a:cubicBezTo>
                <a:cubicBezTo>
                  <a:pt x="145" y="287"/>
                  <a:pt x="145" y="287"/>
                  <a:pt x="144" y="287"/>
                </a:cubicBezTo>
                <a:cubicBezTo>
                  <a:pt x="143" y="288"/>
                  <a:pt x="143" y="287"/>
                  <a:pt x="143" y="286"/>
                </a:cubicBezTo>
                <a:cubicBezTo>
                  <a:pt x="143" y="286"/>
                  <a:pt x="142" y="286"/>
                  <a:pt x="142" y="286"/>
                </a:cubicBezTo>
                <a:cubicBezTo>
                  <a:pt x="142" y="285"/>
                  <a:pt x="142" y="285"/>
                  <a:pt x="142" y="285"/>
                </a:cubicBezTo>
                <a:cubicBezTo>
                  <a:pt x="141" y="285"/>
                  <a:pt x="141" y="285"/>
                  <a:pt x="141" y="286"/>
                </a:cubicBezTo>
                <a:moveTo>
                  <a:pt x="148" y="263"/>
                </a:moveTo>
                <a:cubicBezTo>
                  <a:pt x="148" y="262"/>
                  <a:pt x="148" y="262"/>
                  <a:pt x="148" y="262"/>
                </a:cubicBezTo>
                <a:cubicBezTo>
                  <a:pt x="148" y="262"/>
                  <a:pt x="147" y="262"/>
                  <a:pt x="147" y="262"/>
                </a:cubicBezTo>
                <a:cubicBezTo>
                  <a:pt x="147" y="262"/>
                  <a:pt x="146" y="262"/>
                  <a:pt x="147" y="262"/>
                </a:cubicBezTo>
                <a:cubicBezTo>
                  <a:pt x="147" y="263"/>
                  <a:pt x="147" y="263"/>
                  <a:pt x="147" y="263"/>
                </a:cubicBezTo>
                <a:cubicBezTo>
                  <a:pt x="148" y="263"/>
                  <a:pt x="148" y="263"/>
                  <a:pt x="146" y="262"/>
                </a:cubicBezTo>
                <a:cubicBezTo>
                  <a:pt x="147" y="262"/>
                  <a:pt x="147" y="262"/>
                  <a:pt x="147" y="262"/>
                </a:cubicBezTo>
                <a:cubicBezTo>
                  <a:pt x="147" y="261"/>
                  <a:pt x="146" y="261"/>
                  <a:pt x="146" y="261"/>
                </a:cubicBezTo>
                <a:cubicBezTo>
                  <a:pt x="146" y="261"/>
                  <a:pt x="146" y="261"/>
                  <a:pt x="146" y="261"/>
                </a:cubicBezTo>
                <a:cubicBezTo>
                  <a:pt x="145" y="261"/>
                  <a:pt x="145" y="261"/>
                  <a:pt x="145" y="261"/>
                </a:cubicBezTo>
                <a:cubicBezTo>
                  <a:pt x="145" y="262"/>
                  <a:pt x="145" y="262"/>
                  <a:pt x="145" y="262"/>
                </a:cubicBezTo>
                <a:cubicBezTo>
                  <a:pt x="146" y="262"/>
                  <a:pt x="146" y="262"/>
                  <a:pt x="148" y="263"/>
                </a:cubicBezTo>
                <a:moveTo>
                  <a:pt x="142" y="283"/>
                </a:moveTo>
                <a:cubicBezTo>
                  <a:pt x="142" y="283"/>
                  <a:pt x="141" y="283"/>
                  <a:pt x="141" y="283"/>
                </a:cubicBezTo>
                <a:cubicBezTo>
                  <a:pt x="141" y="283"/>
                  <a:pt x="141" y="283"/>
                  <a:pt x="141" y="283"/>
                </a:cubicBezTo>
                <a:cubicBezTo>
                  <a:pt x="141" y="284"/>
                  <a:pt x="141" y="284"/>
                  <a:pt x="141" y="284"/>
                </a:cubicBezTo>
                <a:cubicBezTo>
                  <a:pt x="142" y="284"/>
                  <a:pt x="142" y="283"/>
                  <a:pt x="142" y="283"/>
                </a:cubicBezTo>
                <a:moveTo>
                  <a:pt x="540" y="137"/>
                </a:moveTo>
                <a:cubicBezTo>
                  <a:pt x="540" y="137"/>
                  <a:pt x="542" y="134"/>
                  <a:pt x="542" y="134"/>
                </a:cubicBezTo>
                <a:cubicBezTo>
                  <a:pt x="542" y="133"/>
                  <a:pt x="543" y="132"/>
                  <a:pt x="543" y="130"/>
                </a:cubicBezTo>
                <a:cubicBezTo>
                  <a:pt x="543" y="130"/>
                  <a:pt x="544" y="130"/>
                  <a:pt x="544" y="129"/>
                </a:cubicBezTo>
                <a:cubicBezTo>
                  <a:pt x="544" y="129"/>
                  <a:pt x="544" y="128"/>
                  <a:pt x="544" y="127"/>
                </a:cubicBezTo>
                <a:cubicBezTo>
                  <a:pt x="545" y="126"/>
                  <a:pt x="546" y="125"/>
                  <a:pt x="546" y="124"/>
                </a:cubicBezTo>
                <a:cubicBezTo>
                  <a:pt x="547" y="123"/>
                  <a:pt x="547" y="123"/>
                  <a:pt x="547" y="122"/>
                </a:cubicBezTo>
                <a:cubicBezTo>
                  <a:pt x="548" y="122"/>
                  <a:pt x="548" y="122"/>
                  <a:pt x="548" y="122"/>
                </a:cubicBezTo>
                <a:cubicBezTo>
                  <a:pt x="548" y="121"/>
                  <a:pt x="548" y="120"/>
                  <a:pt x="548" y="119"/>
                </a:cubicBezTo>
                <a:cubicBezTo>
                  <a:pt x="549" y="118"/>
                  <a:pt x="549" y="117"/>
                  <a:pt x="549" y="117"/>
                </a:cubicBezTo>
                <a:cubicBezTo>
                  <a:pt x="550" y="116"/>
                  <a:pt x="549" y="115"/>
                  <a:pt x="550" y="115"/>
                </a:cubicBezTo>
                <a:cubicBezTo>
                  <a:pt x="551" y="114"/>
                  <a:pt x="550" y="113"/>
                  <a:pt x="551" y="113"/>
                </a:cubicBezTo>
                <a:cubicBezTo>
                  <a:pt x="551" y="112"/>
                  <a:pt x="552" y="112"/>
                  <a:pt x="552" y="111"/>
                </a:cubicBezTo>
                <a:cubicBezTo>
                  <a:pt x="552" y="110"/>
                  <a:pt x="552" y="109"/>
                  <a:pt x="553" y="108"/>
                </a:cubicBezTo>
                <a:cubicBezTo>
                  <a:pt x="554" y="108"/>
                  <a:pt x="553" y="106"/>
                  <a:pt x="554" y="106"/>
                </a:cubicBezTo>
                <a:cubicBezTo>
                  <a:pt x="554" y="105"/>
                  <a:pt x="556" y="104"/>
                  <a:pt x="556" y="103"/>
                </a:cubicBezTo>
                <a:cubicBezTo>
                  <a:pt x="555" y="103"/>
                  <a:pt x="556" y="102"/>
                  <a:pt x="557" y="102"/>
                </a:cubicBezTo>
                <a:cubicBezTo>
                  <a:pt x="558" y="103"/>
                  <a:pt x="559" y="102"/>
                  <a:pt x="561" y="103"/>
                </a:cubicBezTo>
                <a:cubicBezTo>
                  <a:pt x="561" y="102"/>
                  <a:pt x="562" y="101"/>
                  <a:pt x="562" y="101"/>
                </a:cubicBezTo>
                <a:cubicBezTo>
                  <a:pt x="564" y="101"/>
                  <a:pt x="564" y="101"/>
                  <a:pt x="564" y="101"/>
                </a:cubicBezTo>
                <a:cubicBezTo>
                  <a:pt x="564" y="103"/>
                  <a:pt x="564" y="103"/>
                  <a:pt x="564" y="103"/>
                </a:cubicBezTo>
                <a:cubicBezTo>
                  <a:pt x="562" y="104"/>
                  <a:pt x="563" y="105"/>
                  <a:pt x="563" y="106"/>
                </a:cubicBezTo>
                <a:cubicBezTo>
                  <a:pt x="562" y="107"/>
                  <a:pt x="561" y="108"/>
                  <a:pt x="561" y="109"/>
                </a:cubicBezTo>
                <a:cubicBezTo>
                  <a:pt x="561" y="110"/>
                  <a:pt x="561" y="111"/>
                  <a:pt x="560" y="112"/>
                </a:cubicBezTo>
                <a:cubicBezTo>
                  <a:pt x="560" y="113"/>
                  <a:pt x="559" y="114"/>
                  <a:pt x="559" y="115"/>
                </a:cubicBezTo>
                <a:cubicBezTo>
                  <a:pt x="558" y="116"/>
                  <a:pt x="558" y="117"/>
                  <a:pt x="557" y="118"/>
                </a:cubicBezTo>
                <a:cubicBezTo>
                  <a:pt x="557" y="119"/>
                  <a:pt x="557" y="120"/>
                  <a:pt x="556" y="121"/>
                </a:cubicBezTo>
                <a:cubicBezTo>
                  <a:pt x="555" y="121"/>
                  <a:pt x="556" y="123"/>
                  <a:pt x="555" y="124"/>
                </a:cubicBezTo>
                <a:cubicBezTo>
                  <a:pt x="554" y="124"/>
                  <a:pt x="554" y="126"/>
                  <a:pt x="553" y="127"/>
                </a:cubicBezTo>
                <a:cubicBezTo>
                  <a:pt x="553" y="128"/>
                  <a:pt x="553" y="129"/>
                  <a:pt x="552" y="130"/>
                </a:cubicBezTo>
                <a:cubicBezTo>
                  <a:pt x="552" y="131"/>
                  <a:pt x="551" y="132"/>
                  <a:pt x="550" y="134"/>
                </a:cubicBezTo>
                <a:cubicBezTo>
                  <a:pt x="550" y="135"/>
                  <a:pt x="549" y="136"/>
                  <a:pt x="549" y="137"/>
                </a:cubicBezTo>
                <a:cubicBezTo>
                  <a:pt x="548" y="139"/>
                  <a:pt x="547" y="140"/>
                  <a:pt x="547" y="141"/>
                </a:cubicBezTo>
                <a:cubicBezTo>
                  <a:pt x="546" y="142"/>
                  <a:pt x="546" y="143"/>
                  <a:pt x="546" y="143"/>
                </a:cubicBezTo>
                <a:cubicBezTo>
                  <a:pt x="546" y="144"/>
                  <a:pt x="545" y="145"/>
                  <a:pt x="545" y="145"/>
                </a:cubicBezTo>
                <a:cubicBezTo>
                  <a:pt x="545" y="146"/>
                  <a:pt x="544" y="147"/>
                  <a:pt x="544" y="148"/>
                </a:cubicBezTo>
                <a:cubicBezTo>
                  <a:pt x="543" y="149"/>
                  <a:pt x="544" y="151"/>
                  <a:pt x="542" y="151"/>
                </a:cubicBezTo>
                <a:cubicBezTo>
                  <a:pt x="543" y="153"/>
                  <a:pt x="541" y="153"/>
                  <a:pt x="541" y="154"/>
                </a:cubicBezTo>
                <a:cubicBezTo>
                  <a:pt x="540" y="155"/>
                  <a:pt x="540" y="156"/>
                  <a:pt x="539" y="157"/>
                </a:cubicBezTo>
                <a:cubicBezTo>
                  <a:pt x="540" y="158"/>
                  <a:pt x="538" y="159"/>
                  <a:pt x="538" y="160"/>
                </a:cubicBezTo>
                <a:cubicBezTo>
                  <a:pt x="537" y="161"/>
                  <a:pt x="537" y="162"/>
                  <a:pt x="537" y="163"/>
                </a:cubicBezTo>
                <a:cubicBezTo>
                  <a:pt x="537" y="163"/>
                  <a:pt x="536" y="164"/>
                  <a:pt x="536" y="163"/>
                </a:cubicBezTo>
                <a:cubicBezTo>
                  <a:pt x="534" y="162"/>
                  <a:pt x="532" y="161"/>
                  <a:pt x="530" y="160"/>
                </a:cubicBezTo>
                <a:cubicBezTo>
                  <a:pt x="530" y="160"/>
                  <a:pt x="531" y="159"/>
                  <a:pt x="531" y="158"/>
                </a:cubicBezTo>
                <a:cubicBezTo>
                  <a:pt x="531" y="158"/>
                  <a:pt x="531" y="158"/>
                  <a:pt x="531" y="158"/>
                </a:cubicBezTo>
                <a:cubicBezTo>
                  <a:pt x="531" y="155"/>
                  <a:pt x="531" y="153"/>
                  <a:pt x="531" y="151"/>
                </a:cubicBezTo>
                <a:cubicBezTo>
                  <a:pt x="533" y="150"/>
                  <a:pt x="531" y="148"/>
                  <a:pt x="532" y="146"/>
                </a:cubicBezTo>
                <a:cubicBezTo>
                  <a:pt x="533" y="143"/>
                  <a:pt x="533" y="140"/>
                  <a:pt x="533" y="138"/>
                </a:cubicBezTo>
                <a:cubicBezTo>
                  <a:pt x="533" y="136"/>
                  <a:pt x="534" y="136"/>
                  <a:pt x="534" y="134"/>
                </a:cubicBezTo>
                <a:cubicBezTo>
                  <a:pt x="533" y="133"/>
                  <a:pt x="534" y="132"/>
                  <a:pt x="534" y="131"/>
                </a:cubicBezTo>
                <a:cubicBezTo>
                  <a:pt x="535" y="129"/>
                  <a:pt x="534" y="127"/>
                  <a:pt x="535" y="126"/>
                </a:cubicBezTo>
                <a:cubicBezTo>
                  <a:pt x="535" y="124"/>
                  <a:pt x="536" y="123"/>
                  <a:pt x="536" y="122"/>
                </a:cubicBezTo>
                <a:cubicBezTo>
                  <a:pt x="535" y="120"/>
                  <a:pt x="536" y="119"/>
                  <a:pt x="535" y="118"/>
                </a:cubicBezTo>
                <a:cubicBezTo>
                  <a:pt x="535" y="117"/>
                  <a:pt x="537" y="117"/>
                  <a:pt x="536" y="115"/>
                </a:cubicBezTo>
                <a:cubicBezTo>
                  <a:pt x="536" y="115"/>
                  <a:pt x="536" y="114"/>
                  <a:pt x="536" y="113"/>
                </a:cubicBezTo>
                <a:cubicBezTo>
                  <a:pt x="536" y="112"/>
                  <a:pt x="536" y="111"/>
                  <a:pt x="536" y="110"/>
                </a:cubicBezTo>
                <a:cubicBezTo>
                  <a:pt x="536" y="109"/>
                  <a:pt x="538" y="109"/>
                  <a:pt x="537" y="108"/>
                </a:cubicBezTo>
                <a:cubicBezTo>
                  <a:pt x="537" y="107"/>
                  <a:pt x="537" y="106"/>
                  <a:pt x="537" y="104"/>
                </a:cubicBezTo>
                <a:cubicBezTo>
                  <a:pt x="537" y="104"/>
                  <a:pt x="537" y="103"/>
                  <a:pt x="538" y="101"/>
                </a:cubicBezTo>
                <a:cubicBezTo>
                  <a:pt x="538" y="100"/>
                  <a:pt x="538" y="100"/>
                  <a:pt x="538" y="100"/>
                </a:cubicBezTo>
                <a:cubicBezTo>
                  <a:pt x="538" y="100"/>
                  <a:pt x="537" y="101"/>
                  <a:pt x="537" y="101"/>
                </a:cubicBezTo>
                <a:cubicBezTo>
                  <a:pt x="537" y="102"/>
                  <a:pt x="537" y="102"/>
                  <a:pt x="538" y="102"/>
                </a:cubicBezTo>
                <a:cubicBezTo>
                  <a:pt x="538" y="102"/>
                  <a:pt x="538" y="101"/>
                  <a:pt x="538" y="101"/>
                </a:cubicBezTo>
                <a:cubicBezTo>
                  <a:pt x="538" y="101"/>
                  <a:pt x="538" y="100"/>
                  <a:pt x="538" y="101"/>
                </a:cubicBezTo>
                <a:cubicBezTo>
                  <a:pt x="537" y="102"/>
                  <a:pt x="537" y="102"/>
                  <a:pt x="537" y="102"/>
                </a:cubicBezTo>
                <a:cubicBezTo>
                  <a:pt x="536" y="103"/>
                  <a:pt x="537" y="104"/>
                  <a:pt x="536" y="105"/>
                </a:cubicBezTo>
                <a:cubicBezTo>
                  <a:pt x="535" y="105"/>
                  <a:pt x="536" y="106"/>
                  <a:pt x="535" y="107"/>
                </a:cubicBezTo>
                <a:cubicBezTo>
                  <a:pt x="535" y="108"/>
                  <a:pt x="533" y="108"/>
                  <a:pt x="534" y="110"/>
                </a:cubicBezTo>
                <a:cubicBezTo>
                  <a:pt x="534" y="111"/>
                  <a:pt x="532" y="111"/>
                  <a:pt x="532" y="113"/>
                </a:cubicBezTo>
                <a:cubicBezTo>
                  <a:pt x="532" y="114"/>
                  <a:pt x="531" y="114"/>
                  <a:pt x="531" y="115"/>
                </a:cubicBezTo>
                <a:cubicBezTo>
                  <a:pt x="530" y="116"/>
                  <a:pt x="531" y="117"/>
                  <a:pt x="530" y="118"/>
                </a:cubicBezTo>
                <a:cubicBezTo>
                  <a:pt x="530" y="119"/>
                  <a:pt x="529" y="120"/>
                  <a:pt x="529" y="121"/>
                </a:cubicBezTo>
                <a:cubicBezTo>
                  <a:pt x="529" y="121"/>
                  <a:pt x="527" y="122"/>
                  <a:pt x="528" y="123"/>
                </a:cubicBezTo>
                <a:cubicBezTo>
                  <a:pt x="527" y="123"/>
                  <a:pt x="527" y="125"/>
                  <a:pt x="526" y="126"/>
                </a:cubicBezTo>
                <a:cubicBezTo>
                  <a:pt x="526" y="127"/>
                  <a:pt x="525" y="129"/>
                  <a:pt x="525" y="130"/>
                </a:cubicBezTo>
                <a:cubicBezTo>
                  <a:pt x="524" y="131"/>
                  <a:pt x="523" y="133"/>
                  <a:pt x="523" y="134"/>
                </a:cubicBezTo>
                <a:cubicBezTo>
                  <a:pt x="522" y="134"/>
                  <a:pt x="522" y="135"/>
                  <a:pt x="522" y="135"/>
                </a:cubicBezTo>
                <a:cubicBezTo>
                  <a:pt x="522" y="136"/>
                  <a:pt x="522" y="136"/>
                  <a:pt x="522" y="137"/>
                </a:cubicBezTo>
                <a:cubicBezTo>
                  <a:pt x="521" y="137"/>
                  <a:pt x="520" y="138"/>
                  <a:pt x="520" y="139"/>
                </a:cubicBezTo>
                <a:cubicBezTo>
                  <a:pt x="520" y="140"/>
                  <a:pt x="519" y="140"/>
                  <a:pt x="519" y="141"/>
                </a:cubicBezTo>
                <a:cubicBezTo>
                  <a:pt x="519" y="142"/>
                  <a:pt x="519" y="142"/>
                  <a:pt x="519" y="142"/>
                </a:cubicBezTo>
                <a:cubicBezTo>
                  <a:pt x="519" y="143"/>
                  <a:pt x="518" y="144"/>
                  <a:pt x="518" y="145"/>
                </a:cubicBezTo>
                <a:cubicBezTo>
                  <a:pt x="518" y="146"/>
                  <a:pt x="516" y="146"/>
                  <a:pt x="517" y="147"/>
                </a:cubicBezTo>
                <a:cubicBezTo>
                  <a:pt x="517" y="148"/>
                  <a:pt x="516" y="149"/>
                  <a:pt x="516" y="150"/>
                </a:cubicBezTo>
                <a:cubicBezTo>
                  <a:pt x="514" y="153"/>
                  <a:pt x="514" y="153"/>
                  <a:pt x="514" y="153"/>
                </a:cubicBezTo>
                <a:cubicBezTo>
                  <a:pt x="513" y="152"/>
                  <a:pt x="512" y="152"/>
                  <a:pt x="511" y="152"/>
                </a:cubicBezTo>
                <a:cubicBezTo>
                  <a:pt x="511" y="151"/>
                  <a:pt x="510" y="151"/>
                  <a:pt x="510" y="151"/>
                </a:cubicBezTo>
                <a:cubicBezTo>
                  <a:pt x="508" y="151"/>
                  <a:pt x="508" y="150"/>
                  <a:pt x="507" y="150"/>
                </a:cubicBezTo>
                <a:cubicBezTo>
                  <a:pt x="508" y="148"/>
                  <a:pt x="510" y="143"/>
                  <a:pt x="511" y="142"/>
                </a:cubicBezTo>
                <a:cubicBezTo>
                  <a:pt x="511" y="140"/>
                  <a:pt x="512" y="138"/>
                  <a:pt x="513" y="137"/>
                </a:cubicBezTo>
                <a:cubicBezTo>
                  <a:pt x="514" y="136"/>
                  <a:pt x="515" y="135"/>
                  <a:pt x="515" y="134"/>
                </a:cubicBezTo>
                <a:cubicBezTo>
                  <a:pt x="515" y="133"/>
                  <a:pt x="515" y="132"/>
                  <a:pt x="516" y="131"/>
                </a:cubicBezTo>
                <a:cubicBezTo>
                  <a:pt x="516" y="129"/>
                  <a:pt x="518" y="126"/>
                  <a:pt x="518" y="125"/>
                </a:cubicBezTo>
                <a:cubicBezTo>
                  <a:pt x="519" y="124"/>
                  <a:pt x="519" y="123"/>
                  <a:pt x="519" y="123"/>
                </a:cubicBezTo>
                <a:cubicBezTo>
                  <a:pt x="520" y="121"/>
                  <a:pt x="521" y="120"/>
                  <a:pt x="521" y="118"/>
                </a:cubicBezTo>
                <a:cubicBezTo>
                  <a:pt x="522" y="118"/>
                  <a:pt x="522" y="116"/>
                  <a:pt x="523" y="116"/>
                </a:cubicBezTo>
                <a:cubicBezTo>
                  <a:pt x="524" y="115"/>
                  <a:pt x="523" y="114"/>
                  <a:pt x="524" y="113"/>
                </a:cubicBezTo>
                <a:cubicBezTo>
                  <a:pt x="524" y="112"/>
                  <a:pt x="524" y="111"/>
                  <a:pt x="525" y="111"/>
                </a:cubicBezTo>
                <a:cubicBezTo>
                  <a:pt x="525" y="109"/>
                  <a:pt x="526" y="108"/>
                  <a:pt x="526" y="107"/>
                </a:cubicBezTo>
                <a:cubicBezTo>
                  <a:pt x="526" y="106"/>
                  <a:pt x="527" y="105"/>
                  <a:pt x="527" y="105"/>
                </a:cubicBezTo>
                <a:cubicBezTo>
                  <a:pt x="528" y="103"/>
                  <a:pt x="529" y="102"/>
                  <a:pt x="529" y="101"/>
                </a:cubicBezTo>
                <a:cubicBezTo>
                  <a:pt x="529" y="101"/>
                  <a:pt x="530" y="100"/>
                  <a:pt x="530" y="99"/>
                </a:cubicBezTo>
                <a:cubicBezTo>
                  <a:pt x="530" y="99"/>
                  <a:pt x="530" y="98"/>
                  <a:pt x="530" y="98"/>
                </a:cubicBezTo>
                <a:cubicBezTo>
                  <a:pt x="531" y="97"/>
                  <a:pt x="532" y="96"/>
                  <a:pt x="532" y="94"/>
                </a:cubicBezTo>
                <a:cubicBezTo>
                  <a:pt x="532" y="93"/>
                  <a:pt x="533" y="93"/>
                  <a:pt x="534" y="91"/>
                </a:cubicBezTo>
                <a:cubicBezTo>
                  <a:pt x="534" y="90"/>
                  <a:pt x="534" y="89"/>
                  <a:pt x="535" y="88"/>
                </a:cubicBezTo>
                <a:cubicBezTo>
                  <a:pt x="535" y="87"/>
                  <a:pt x="536" y="86"/>
                  <a:pt x="536" y="85"/>
                </a:cubicBezTo>
                <a:cubicBezTo>
                  <a:pt x="537" y="83"/>
                  <a:pt x="537" y="82"/>
                  <a:pt x="538" y="81"/>
                </a:cubicBezTo>
                <a:cubicBezTo>
                  <a:pt x="538" y="80"/>
                  <a:pt x="539" y="79"/>
                  <a:pt x="540" y="77"/>
                </a:cubicBezTo>
                <a:cubicBezTo>
                  <a:pt x="540" y="76"/>
                  <a:pt x="541" y="75"/>
                  <a:pt x="541" y="74"/>
                </a:cubicBezTo>
                <a:cubicBezTo>
                  <a:pt x="541" y="74"/>
                  <a:pt x="542" y="73"/>
                  <a:pt x="542" y="73"/>
                </a:cubicBezTo>
                <a:cubicBezTo>
                  <a:pt x="544" y="74"/>
                  <a:pt x="545" y="74"/>
                  <a:pt x="547" y="75"/>
                </a:cubicBezTo>
                <a:cubicBezTo>
                  <a:pt x="547" y="75"/>
                  <a:pt x="547" y="75"/>
                  <a:pt x="548" y="75"/>
                </a:cubicBezTo>
                <a:cubicBezTo>
                  <a:pt x="549" y="76"/>
                  <a:pt x="549" y="77"/>
                  <a:pt x="549" y="79"/>
                </a:cubicBezTo>
                <a:cubicBezTo>
                  <a:pt x="548" y="79"/>
                  <a:pt x="548" y="79"/>
                  <a:pt x="548" y="80"/>
                </a:cubicBezTo>
                <a:cubicBezTo>
                  <a:pt x="548" y="81"/>
                  <a:pt x="548" y="83"/>
                  <a:pt x="547" y="84"/>
                </a:cubicBezTo>
                <a:cubicBezTo>
                  <a:pt x="547" y="89"/>
                  <a:pt x="547" y="89"/>
                  <a:pt x="547" y="89"/>
                </a:cubicBezTo>
                <a:cubicBezTo>
                  <a:pt x="547" y="90"/>
                  <a:pt x="547" y="90"/>
                  <a:pt x="547" y="91"/>
                </a:cubicBezTo>
                <a:cubicBezTo>
                  <a:pt x="548" y="92"/>
                  <a:pt x="546" y="94"/>
                  <a:pt x="546" y="95"/>
                </a:cubicBezTo>
                <a:cubicBezTo>
                  <a:pt x="546" y="97"/>
                  <a:pt x="546" y="99"/>
                  <a:pt x="546" y="100"/>
                </a:cubicBezTo>
                <a:cubicBezTo>
                  <a:pt x="545" y="101"/>
                  <a:pt x="545" y="102"/>
                  <a:pt x="545" y="103"/>
                </a:cubicBezTo>
                <a:cubicBezTo>
                  <a:pt x="545" y="104"/>
                  <a:pt x="544" y="104"/>
                  <a:pt x="544" y="106"/>
                </a:cubicBezTo>
                <a:cubicBezTo>
                  <a:pt x="544" y="106"/>
                  <a:pt x="544" y="107"/>
                  <a:pt x="544" y="108"/>
                </a:cubicBezTo>
                <a:cubicBezTo>
                  <a:pt x="544" y="109"/>
                  <a:pt x="544" y="110"/>
                  <a:pt x="544" y="111"/>
                </a:cubicBezTo>
                <a:cubicBezTo>
                  <a:pt x="544" y="111"/>
                  <a:pt x="544" y="112"/>
                  <a:pt x="544" y="112"/>
                </a:cubicBezTo>
                <a:cubicBezTo>
                  <a:pt x="542" y="113"/>
                  <a:pt x="544" y="115"/>
                  <a:pt x="542" y="116"/>
                </a:cubicBezTo>
                <a:cubicBezTo>
                  <a:pt x="542" y="117"/>
                  <a:pt x="542" y="117"/>
                  <a:pt x="543" y="118"/>
                </a:cubicBezTo>
                <a:cubicBezTo>
                  <a:pt x="543" y="118"/>
                  <a:pt x="543" y="119"/>
                  <a:pt x="543" y="119"/>
                </a:cubicBezTo>
                <a:cubicBezTo>
                  <a:pt x="543" y="120"/>
                  <a:pt x="542" y="120"/>
                  <a:pt x="542" y="120"/>
                </a:cubicBezTo>
                <a:cubicBezTo>
                  <a:pt x="542" y="122"/>
                  <a:pt x="542" y="123"/>
                  <a:pt x="542" y="124"/>
                </a:cubicBezTo>
                <a:cubicBezTo>
                  <a:pt x="541" y="125"/>
                  <a:pt x="541" y="126"/>
                  <a:pt x="541" y="127"/>
                </a:cubicBezTo>
                <a:cubicBezTo>
                  <a:pt x="541" y="128"/>
                  <a:pt x="541" y="129"/>
                  <a:pt x="541" y="130"/>
                </a:cubicBezTo>
                <a:cubicBezTo>
                  <a:pt x="542" y="132"/>
                  <a:pt x="540" y="132"/>
                  <a:pt x="540" y="133"/>
                </a:cubicBezTo>
                <a:cubicBezTo>
                  <a:pt x="540" y="134"/>
                  <a:pt x="540" y="136"/>
                  <a:pt x="540" y="137"/>
                </a:cubicBezTo>
                <a:cubicBezTo>
                  <a:pt x="540" y="137"/>
                  <a:pt x="540" y="137"/>
                  <a:pt x="540" y="137"/>
                </a:cubicBezTo>
                <a:cubicBezTo>
                  <a:pt x="540" y="137"/>
                  <a:pt x="540" y="137"/>
                  <a:pt x="539" y="137"/>
                </a:cubicBezTo>
                <a:cubicBezTo>
                  <a:pt x="539" y="137"/>
                  <a:pt x="539" y="138"/>
                  <a:pt x="539" y="138"/>
                </a:cubicBezTo>
                <a:cubicBezTo>
                  <a:pt x="539" y="138"/>
                  <a:pt x="540" y="138"/>
                  <a:pt x="540" y="139"/>
                </a:cubicBezTo>
                <a:cubicBezTo>
                  <a:pt x="540" y="138"/>
                  <a:pt x="540" y="138"/>
                  <a:pt x="540" y="138"/>
                </a:cubicBezTo>
                <a:cubicBezTo>
                  <a:pt x="540" y="138"/>
                  <a:pt x="540" y="137"/>
                  <a:pt x="540" y="137"/>
                </a:cubicBezTo>
                <a:moveTo>
                  <a:pt x="409" y="50"/>
                </a:moveTo>
                <a:cubicBezTo>
                  <a:pt x="409" y="51"/>
                  <a:pt x="410" y="51"/>
                  <a:pt x="410" y="51"/>
                </a:cubicBezTo>
                <a:cubicBezTo>
                  <a:pt x="412" y="51"/>
                  <a:pt x="413" y="52"/>
                  <a:pt x="414" y="54"/>
                </a:cubicBezTo>
                <a:cubicBezTo>
                  <a:pt x="414" y="55"/>
                  <a:pt x="414" y="54"/>
                  <a:pt x="414" y="54"/>
                </a:cubicBezTo>
                <a:cubicBezTo>
                  <a:pt x="414" y="54"/>
                  <a:pt x="414" y="54"/>
                  <a:pt x="414" y="54"/>
                </a:cubicBezTo>
                <a:cubicBezTo>
                  <a:pt x="413" y="54"/>
                  <a:pt x="413" y="55"/>
                  <a:pt x="414" y="55"/>
                </a:cubicBezTo>
                <a:cubicBezTo>
                  <a:pt x="414" y="55"/>
                  <a:pt x="414" y="55"/>
                  <a:pt x="414" y="54"/>
                </a:cubicBezTo>
                <a:cubicBezTo>
                  <a:pt x="415" y="54"/>
                  <a:pt x="415" y="54"/>
                  <a:pt x="415" y="54"/>
                </a:cubicBezTo>
                <a:cubicBezTo>
                  <a:pt x="416" y="54"/>
                  <a:pt x="417" y="55"/>
                  <a:pt x="417" y="55"/>
                </a:cubicBezTo>
                <a:cubicBezTo>
                  <a:pt x="418" y="55"/>
                  <a:pt x="418" y="54"/>
                  <a:pt x="419" y="54"/>
                </a:cubicBezTo>
                <a:cubicBezTo>
                  <a:pt x="419" y="53"/>
                  <a:pt x="419" y="52"/>
                  <a:pt x="418" y="52"/>
                </a:cubicBezTo>
                <a:cubicBezTo>
                  <a:pt x="416" y="52"/>
                  <a:pt x="415" y="52"/>
                  <a:pt x="415" y="50"/>
                </a:cubicBezTo>
                <a:cubicBezTo>
                  <a:pt x="415" y="50"/>
                  <a:pt x="414" y="49"/>
                  <a:pt x="414" y="50"/>
                </a:cubicBezTo>
                <a:cubicBezTo>
                  <a:pt x="413" y="50"/>
                  <a:pt x="412" y="49"/>
                  <a:pt x="411" y="48"/>
                </a:cubicBezTo>
                <a:cubicBezTo>
                  <a:pt x="413" y="48"/>
                  <a:pt x="413" y="48"/>
                  <a:pt x="416" y="48"/>
                </a:cubicBezTo>
                <a:cubicBezTo>
                  <a:pt x="417" y="49"/>
                  <a:pt x="418" y="48"/>
                  <a:pt x="418" y="49"/>
                </a:cubicBezTo>
                <a:cubicBezTo>
                  <a:pt x="419" y="49"/>
                  <a:pt x="420" y="47"/>
                  <a:pt x="420" y="48"/>
                </a:cubicBezTo>
                <a:cubicBezTo>
                  <a:pt x="421" y="48"/>
                  <a:pt x="422" y="49"/>
                  <a:pt x="423" y="49"/>
                </a:cubicBezTo>
                <a:cubicBezTo>
                  <a:pt x="423" y="48"/>
                  <a:pt x="423" y="49"/>
                  <a:pt x="424" y="49"/>
                </a:cubicBezTo>
                <a:cubicBezTo>
                  <a:pt x="424" y="50"/>
                  <a:pt x="424" y="50"/>
                  <a:pt x="423" y="50"/>
                </a:cubicBezTo>
                <a:cubicBezTo>
                  <a:pt x="423" y="50"/>
                  <a:pt x="422" y="50"/>
                  <a:pt x="422" y="50"/>
                </a:cubicBezTo>
                <a:cubicBezTo>
                  <a:pt x="421" y="49"/>
                  <a:pt x="420" y="49"/>
                  <a:pt x="419" y="50"/>
                </a:cubicBezTo>
                <a:cubicBezTo>
                  <a:pt x="420" y="51"/>
                  <a:pt x="421" y="50"/>
                  <a:pt x="423" y="50"/>
                </a:cubicBezTo>
                <a:cubicBezTo>
                  <a:pt x="423" y="51"/>
                  <a:pt x="424" y="52"/>
                  <a:pt x="424" y="52"/>
                </a:cubicBezTo>
                <a:cubicBezTo>
                  <a:pt x="424" y="52"/>
                  <a:pt x="425" y="52"/>
                  <a:pt x="425" y="51"/>
                </a:cubicBezTo>
                <a:cubicBezTo>
                  <a:pt x="425" y="51"/>
                  <a:pt x="425" y="51"/>
                  <a:pt x="425" y="50"/>
                </a:cubicBezTo>
                <a:cubicBezTo>
                  <a:pt x="424" y="50"/>
                  <a:pt x="425" y="50"/>
                  <a:pt x="425" y="50"/>
                </a:cubicBezTo>
                <a:cubicBezTo>
                  <a:pt x="426" y="49"/>
                  <a:pt x="426" y="49"/>
                  <a:pt x="427" y="49"/>
                </a:cubicBezTo>
                <a:cubicBezTo>
                  <a:pt x="427" y="50"/>
                  <a:pt x="427" y="50"/>
                  <a:pt x="427" y="50"/>
                </a:cubicBezTo>
                <a:cubicBezTo>
                  <a:pt x="428" y="51"/>
                  <a:pt x="430" y="51"/>
                  <a:pt x="430" y="52"/>
                </a:cubicBezTo>
                <a:cubicBezTo>
                  <a:pt x="430" y="53"/>
                  <a:pt x="431" y="53"/>
                  <a:pt x="431" y="54"/>
                </a:cubicBezTo>
                <a:cubicBezTo>
                  <a:pt x="433" y="55"/>
                  <a:pt x="434" y="57"/>
                  <a:pt x="435" y="59"/>
                </a:cubicBezTo>
                <a:cubicBezTo>
                  <a:pt x="435" y="59"/>
                  <a:pt x="435" y="60"/>
                  <a:pt x="435" y="60"/>
                </a:cubicBezTo>
                <a:cubicBezTo>
                  <a:pt x="435" y="62"/>
                  <a:pt x="435" y="64"/>
                  <a:pt x="435" y="65"/>
                </a:cubicBezTo>
                <a:cubicBezTo>
                  <a:pt x="435" y="66"/>
                  <a:pt x="436" y="66"/>
                  <a:pt x="436" y="67"/>
                </a:cubicBezTo>
                <a:cubicBezTo>
                  <a:pt x="436" y="70"/>
                  <a:pt x="436" y="73"/>
                  <a:pt x="436" y="77"/>
                </a:cubicBezTo>
                <a:cubicBezTo>
                  <a:pt x="436" y="78"/>
                  <a:pt x="435" y="78"/>
                  <a:pt x="435" y="80"/>
                </a:cubicBezTo>
                <a:cubicBezTo>
                  <a:pt x="435" y="80"/>
                  <a:pt x="435" y="81"/>
                  <a:pt x="434" y="82"/>
                </a:cubicBezTo>
                <a:cubicBezTo>
                  <a:pt x="434" y="84"/>
                  <a:pt x="432" y="86"/>
                  <a:pt x="433" y="88"/>
                </a:cubicBezTo>
                <a:cubicBezTo>
                  <a:pt x="431" y="90"/>
                  <a:pt x="429" y="92"/>
                  <a:pt x="426" y="94"/>
                </a:cubicBezTo>
                <a:cubicBezTo>
                  <a:pt x="427" y="95"/>
                  <a:pt x="427" y="95"/>
                  <a:pt x="427" y="96"/>
                </a:cubicBezTo>
                <a:cubicBezTo>
                  <a:pt x="428" y="97"/>
                  <a:pt x="427" y="98"/>
                  <a:pt x="428" y="99"/>
                </a:cubicBezTo>
                <a:cubicBezTo>
                  <a:pt x="428" y="100"/>
                  <a:pt x="428" y="101"/>
                  <a:pt x="428" y="102"/>
                </a:cubicBezTo>
                <a:cubicBezTo>
                  <a:pt x="428" y="103"/>
                  <a:pt x="430" y="103"/>
                  <a:pt x="429" y="104"/>
                </a:cubicBezTo>
                <a:cubicBezTo>
                  <a:pt x="429" y="105"/>
                  <a:pt x="429" y="106"/>
                  <a:pt x="429" y="107"/>
                </a:cubicBezTo>
                <a:cubicBezTo>
                  <a:pt x="429" y="108"/>
                  <a:pt x="431" y="109"/>
                  <a:pt x="430" y="110"/>
                </a:cubicBezTo>
                <a:cubicBezTo>
                  <a:pt x="430" y="111"/>
                  <a:pt x="430" y="113"/>
                  <a:pt x="431" y="113"/>
                </a:cubicBezTo>
                <a:cubicBezTo>
                  <a:pt x="431" y="114"/>
                  <a:pt x="431" y="114"/>
                  <a:pt x="431" y="114"/>
                </a:cubicBezTo>
                <a:cubicBezTo>
                  <a:pt x="431" y="115"/>
                  <a:pt x="431" y="116"/>
                  <a:pt x="432" y="117"/>
                </a:cubicBezTo>
                <a:cubicBezTo>
                  <a:pt x="433" y="118"/>
                  <a:pt x="432" y="119"/>
                  <a:pt x="433" y="120"/>
                </a:cubicBezTo>
                <a:cubicBezTo>
                  <a:pt x="433" y="120"/>
                  <a:pt x="433" y="120"/>
                  <a:pt x="433" y="120"/>
                </a:cubicBezTo>
                <a:cubicBezTo>
                  <a:pt x="433" y="121"/>
                  <a:pt x="433" y="122"/>
                  <a:pt x="433" y="123"/>
                </a:cubicBezTo>
                <a:cubicBezTo>
                  <a:pt x="433" y="124"/>
                  <a:pt x="434" y="124"/>
                  <a:pt x="434" y="125"/>
                </a:cubicBezTo>
                <a:cubicBezTo>
                  <a:pt x="434" y="126"/>
                  <a:pt x="434" y="127"/>
                  <a:pt x="434" y="128"/>
                </a:cubicBezTo>
                <a:cubicBezTo>
                  <a:pt x="434" y="130"/>
                  <a:pt x="435" y="130"/>
                  <a:pt x="435" y="131"/>
                </a:cubicBezTo>
                <a:cubicBezTo>
                  <a:pt x="435" y="132"/>
                  <a:pt x="435" y="132"/>
                  <a:pt x="435" y="133"/>
                </a:cubicBezTo>
                <a:cubicBezTo>
                  <a:pt x="435" y="133"/>
                  <a:pt x="434" y="133"/>
                  <a:pt x="434" y="133"/>
                </a:cubicBezTo>
                <a:cubicBezTo>
                  <a:pt x="431" y="133"/>
                  <a:pt x="429" y="133"/>
                  <a:pt x="426" y="133"/>
                </a:cubicBezTo>
                <a:cubicBezTo>
                  <a:pt x="426" y="133"/>
                  <a:pt x="426" y="133"/>
                  <a:pt x="425" y="132"/>
                </a:cubicBezTo>
                <a:cubicBezTo>
                  <a:pt x="425" y="132"/>
                  <a:pt x="425" y="131"/>
                  <a:pt x="425" y="130"/>
                </a:cubicBezTo>
                <a:cubicBezTo>
                  <a:pt x="426" y="128"/>
                  <a:pt x="424" y="126"/>
                  <a:pt x="424" y="125"/>
                </a:cubicBezTo>
                <a:cubicBezTo>
                  <a:pt x="424" y="124"/>
                  <a:pt x="424" y="124"/>
                  <a:pt x="424" y="124"/>
                </a:cubicBezTo>
                <a:cubicBezTo>
                  <a:pt x="424" y="122"/>
                  <a:pt x="424" y="121"/>
                  <a:pt x="424" y="119"/>
                </a:cubicBezTo>
                <a:cubicBezTo>
                  <a:pt x="422" y="118"/>
                  <a:pt x="423" y="117"/>
                  <a:pt x="423" y="116"/>
                </a:cubicBezTo>
                <a:cubicBezTo>
                  <a:pt x="423" y="115"/>
                  <a:pt x="421" y="114"/>
                  <a:pt x="422" y="113"/>
                </a:cubicBezTo>
                <a:cubicBezTo>
                  <a:pt x="422" y="112"/>
                  <a:pt x="422" y="111"/>
                  <a:pt x="422" y="110"/>
                </a:cubicBezTo>
                <a:cubicBezTo>
                  <a:pt x="422" y="109"/>
                  <a:pt x="420" y="109"/>
                  <a:pt x="421" y="108"/>
                </a:cubicBezTo>
                <a:cubicBezTo>
                  <a:pt x="421" y="107"/>
                  <a:pt x="421" y="106"/>
                  <a:pt x="420" y="105"/>
                </a:cubicBezTo>
                <a:cubicBezTo>
                  <a:pt x="420" y="105"/>
                  <a:pt x="420" y="105"/>
                  <a:pt x="420" y="104"/>
                </a:cubicBezTo>
                <a:cubicBezTo>
                  <a:pt x="420" y="103"/>
                  <a:pt x="419" y="102"/>
                  <a:pt x="419" y="100"/>
                </a:cubicBezTo>
                <a:cubicBezTo>
                  <a:pt x="419" y="99"/>
                  <a:pt x="419" y="98"/>
                  <a:pt x="419" y="96"/>
                </a:cubicBezTo>
                <a:cubicBezTo>
                  <a:pt x="417" y="96"/>
                  <a:pt x="415" y="96"/>
                  <a:pt x="413" y="96"/>
                </a:cubicBezTo>
                <a:cubicBezTo>
                  <a:pt x="412" y="97"/>
                  <a:pt x="412" y="98"/>
                  <a:pt x="412" y="98"/>
                </a:cubicBezTo>
                <a:cubicBezTo>
                  <a:pt x="412" y="105"/>
                  <a:pt x="412" y="111"/>
                  <a:pt x="412" y="117"/>
                </a:cubicBezTo>
                <a:cubicBezTo>
                  <a:pt x="412" y="118"/>
                  <a:pt x="412" y="119"/>
                  <a:pt x="411" y="119"/>
                </a:cubicBezTo>
                <a:cubicBezTo>
                  <a:pt x="411" y="131"/>
                  <a:pt x="411" y="131"/>
                  <a:pt x="411" y="131"/>
                </a:cubicBezTo>
                <a:cubicBezTo>
                  <a:pt x="411" y="132"/>
                  <a:pt x="410" y="132"/>
                  <a:pt x="409" y="132"/>
                </a:cubicBezTo>
                <a:cubicBezTo>
                  <a:pt x="407" y="132"/>
                  <a:pt x="405" y="132"/>
                  <a:pt x="403" y="132"/>
                </a:cubicBezTo>
                <a:cubicBezTo>
                  <a:pt x="403" y="131"/>
                  <a:pt x="403" y="131"/>
                  <a:pt x="403" y="131"/>
                </a:cubicBezTo>
                <a:cubicBezTo>
                  <a:pt x="403" y="127"/>
                  <a:pt x="403" y="123"/>
                  <a:pt x="403" y="120"/>
                </a:cubicBezTo>
                <a:cubicBezTo>
                  <a:pt x="403" y="119"/>
                  <a:pt x="403" y="119"/>
                  <a:pt x="403" y="119"/>
                </a:cubicBezTo>
                <a:cubicBezTo>
                  <a:pt x="404" y="117"/>
                  <a:pt x="404" y="117"/>
                  <a:pt x="403" y="115"/>
                </a:cubicBezTo>
                <a:cubicBezTo>
                  <a:pt x="403" y="114"/>
                  <a:pt x="403" y="114"/>
                  <a:pt x="403" y="113"/>
                </a:cubicBezTo>
                <a:cubicBezTo>
                  <a:pt x="404" y="110"/>
                  <a:pt x="404" y="111"/>
                  <a:pt x="403" y="108"/>
                </a:cubicBezTo>
                <a:cubicBezTo>
                  <a:pt x="402" y="107"/>
                  <a:pt x="403" y="106"/>
                  <a:pt x="404" y="106"/>
                </a:cubicBezTo>
                <a:cubicBezTo>
                  <a:pt x="404" y="100"/>
                  <a:pt x="404" y="94"/>
                  <a:pt x="404" y="87"/>
                </a:cubicBezTo>
                <a:cubicBezTo>
                  <a:pt x="404" y="86"/>
                  <a:pt x="403" y="85"/>
                  <a:pt x="405" y="84"/>
                </a:cubicBezTo>
                <a:cubicBezTo>
                  <a:pt x="405" y="84"/>
                  <a:pt x="405" y="83"/>
                  <a:pt x="405" y="82"/>
                </a:cubicBezTo>
                <a:cubicBezTo>
                  <a:pt x="404" y="79"/>
                  <a:pt x="404" y="79"/>
                  <a:pt x="404" y="76"/>
                </a:cubicBezTo>
                <a:cubicBezTo>
                  <a:pt x="405" y="75"/>
                  <a:pt x="405" y="75"/>
                  <a:pt x="405" y="74"/>
                </a:cubicBezTo>
                <a:cubicBezTo>
                  <a:pt x="405" y="72"/>
                  <a:pt x="405" y="69"/>
                  <a:pt x="405" y="67"/>
                </a:cubicBezTo>
                <a:cubicBezTo>
                  <a:pt x="405" y="66"/>
                  <a:pt x="406" y="67"/>
                  <a:pt x="406" y="67"/>
                </a:cubicBezTo>
                <a:cubicBezTo>
                  <a:pt x="407" y="67"/>
                  <a:pt x="407" y="66"/>
                  <a:pt x="407" y="66"/>
                </a:cubicBezTo>
                <a:cubicBezTo>
                  <a:pt x="407" y="66"/>
                  <a:pt x="407" y="65"/>
                  <a:pt x="407" y="65"/>
                </a:cubicBezTo>
                <a:cubicBezTo>
                  <a:pt x="407" y="65"/>
                  <a:pt x="406" y="65"/>
                  <a:pt x="406" y="65"/>
                </a:cubicBezTo>
                <a:cubicBezTo>
                  <a:pt x="406" y="65"/>
                  <a:pt x="405" y="65"/>
                  <a:pt x="405" y="66"/>
                </a:cubicBezTo>
                <a:cubicBezTo>
                  <a:pt x="404" y="65"/>
                  <a:pt x="404" y="64"/>
                  <a:pt x="405" y="64"/>
                </a:cubicBezTo>
                <a:cubicBezTo>
                  <a:pt x="406" y="64"/>
                  <a:pt x="406" y="64"/>
                  <a:pt x="407" y="63"/>
                </a:cubicBezTo>
                <a:cubicBezTo>
                  <a:pt x="407" y="62"/>
                  <a:pt x="407" y="62"/>
                  <a:pt x="408" y="62"/>
                </a:cubicBezTo>
                <a:cubicBezTo>
                  <a:pt x="408" y="62"/>
                  <a:pt x="409" y="62"/>
                  <a:pt x="409" y="63"/>
                </a:cubicBezTo>
                <a:cubicBezTo>
                  <a:pt x="409" y="62"/>
                  <a:pt x="409" y="62"/>
                  <a:pt x="409" y="61"/>
                </a:cubicBezTo>
                <a:cubicBezTo>
                  <a:pt x="409" y="61"/>
                  <a:pt x="409" y="61"/>
                  <a:pt x="408" y="61"/>
                </a:cubicBezTo>
                <a:cubicBezTo>
                  <a:pt x="407" y="61"/>
                  <a:pt x="406" y="61"/>
                  <a:pt x="405" y="61"/>
                </a:cubicBezTo>
                <a:cubicBezTo>
                  <a:pt x="405" y="60"/>
                  <a:pt x="405" y="60"/>
                  <a:pt x="405" y="60"/>
                </a:cubicBezTo>
                <a:cubicBezTo>
                  <a:pt x="405" y="59"/>
                  <a:pt x="405" y="58"/>
                  <a:pt x="405" y="58"/>
                </a:cubicBezTo>
                <a:cubicBezTo>
                  <a:pt x="405" y="57"/>
                  <a:pt x="405" y="57"/>
                  <a:pt x="406" y="57"/>
                </a:cubicBezTo>
                <a:cubicBezTo>
                  <a:pt x="406" y="57"/>
                  <a:pt x="407" y="58"/>
                  <a:pt x="407" y="58"/>
                </a:cubicBezTo>
                <a:cubicBezTo>
                  <a:pt x="408" y="57"/>
                  <a:pt x="408" y="57"/>
                  <a:pt x="408" y="57"/>
                </a:cubicBezTo>
                <a:cubicBezTo>
                  <a:pt x="408" y="54"/>
                  <a:pt x="408" y="54"/>
                  <a:pt x="408" y="54"/>
                </a:cubicBezTo>
                <a:cubicBezTo>
                  <a:pt x="408" y="53"/>
                  <a:pt x="406" y="53"/>
                  <a:pt x="406" y="52"/>
                </a:cubicBezTo>
                <a:cubicBezTo>
                  <a:pt x="406" y="52"/>
                  <a:pt x="406" y="51"/>
                  <a:pt x="406" y="51"/>
                </a:cubicBezTo>
                <a:cubicBezTo>
                  <a:pt x="406" y="51"/>
                  <a:pt x="406" y="50"/>
                  <a:pt x="407" y="50"/>
                </a:cubicBezTo>
                <a:cubicBezTo>
                  <a:pt x="407" y="50"/>
                  <a:pt x="408" y="50"/>
                  <a:pt x="409" y="50"/>
                </a:cubicBezTo>
                <a:moveTo>
                  <a:pt x="411" y="76"/>
                </a:moveTo>
                <a:cubicBezTo>
                  <a:pt x="411" y="76"/>
                  <a:pt x="411" y="76"/>
                  <a:pt x="411" y="76"/>
                </a:cubicBezTo>
                <a:cubicBezTo>
                  <a:pt x="411" y="76"/>
                  <a:pt x="411" y="76"/>
                  <a:pt x="411" y="76"/>
                </a:cubicBezTo>
                <a:cubicBezTo>
                  <a:pt x="411" y="75"/>
                  <a:pt x="411" y="75"/>
                  <a:pt x="410" y="75"/>
                </a:cubicBezTo>
                <a:cubicBezTo>
                  <a:pt x="410" y="76"/>
                  <a:pt x="411" y="76"/>
                  <a:pt x="411" y="76"/>
                </a:cubicBezTo>
                <a:cubicBezTo>
                  <a:pt x="412" y="77"/>
                  <a:pt x="412" y="78"/>
                  <a:pt x="413" y="79"/>
                </a:cubicBezTo>
                <a:cubicBezTo>
                  <a:pt x="413" y="81"/>
                  <a:pt x="413" y="84"/>
                  <a:pt x="413" y="87"/>
                </a:cubicBezTo>
                <a:cubicBezTo>
                  <a:pt x="413" y="87"/>
                  <a:pt x="413" y="87"/>
                  <a:pt x="413" y="87"/>
                </a:cubicBezTo>
                <a:cubicBezTo>
                  <a:pt x="413" y="87"/>
                  <a:pt x="413" y="87"/>
                  <a:pt x="414" y="87"/>
                </a:cubicBezTo>
                <a:cubicBezTo>
                  <a:pt x="415" y="87"/>
                  <a:pt x="417" y="87"/>
                  <a:pt x="419" y="87"/>
                </a:cubicBezTo>
                <a:cubicBezTo>
                  <a:pt x="420" y="88"/>
                  <a:pt x="421" y="87"/>
                  <a:pt x="422" y="86"/>
                </a:cubicBezTo>
                <a:cubicBezTo>
                  <a:pt x="424" y="86"/>
                  <a:pt x="425" y="84"/>
                  <a:pt x="425" y="82"/>
                </a:cubicBezTo>
                <a:cubicBezTo>
                  <a:pt x="426" y="81"/>
                  <a:pt x="425" y="80"/>
                  <a:pt x="426" y="79"/>
                </a:cubicBezTo>
                <a:cubicBezTo>
                  <a:pt x="427" y="78"/>
                  <a:pt x="426" y="77"/>
                  <a:pt x="426" y="76"/>
                </a:cubicBezTo>
                <a:cubicBezTo>
                  <a:pt x="426" y="75"/>
                  <a:pt x="426" y="74"/>
                  <a:pt x="426" y="73"/>
                </a:cubicBezTo>
                <a:cubicBezTo>
                  <a:pt x="426" y="70"/>
                  <a:pt x="426" y="70"/>
                  <a:pt x="426" y="70"/>
                </a:cubicBezTo>
                <a:cubicBezTo>
                  <a:pt x="427" y="70"/>
                  <a:pt x="427" y="69"/>
                  <a:pt x="427" y="69"/>
                </a:cubicBezTo>
                <a:cubicBezTo>
                  <a:pt x="426" y="67"/>
                  <a:pt x="427" y="65"/>
                  <a:pt x="426" y="64"/>
                </a:cubicBezTo>
                <a:cubicBezTo>
                  <a:pt x="426" y="63"/>
                  <a:pt x="427" y="63"/>
                  <a:pt x="427" y="63"/>
                </a:cubicBezTo>
                <a:cubicBezTo>
                  <a:pt x="429" y="63"/>
                  <a:pt x="429" y="62"/>
                  <a:pt x="428" y="61"/>
                </a:cubicBezTo>
                <a:cubicBezTo>
                  <a:pt x="427" y="61"/>
                  <a:pt x="427" y="63"/>
                  <a:pt x="426" y="61"/>
                </a:cubicBezTo>
                <a:cubicBezTo>
                  <a:pt x="425" y="60"/>
                  <a:pt x="425" y="59"/>
                  <a:pt x="425" y="58"/>
                </a:cubicBezTo>
                <a:cubicBezTo>
                  <a:pt x="424" y="59"/>
                  <a:pt x="423" y="57"/>
                  <a:pt x="422" y="57"/>
                </a:cubicBezTo>
                <a:cubicBezTo>
                  <a:pt x="421" y="57"/>
                  <a:pt x="420" y="56"/>
                  <a:pt x="418" y="56"/>
                </a:cubicBezTo>
                <a:cubicBezTo>
                  <a:pt x="417" y="56"/>
                  <a:pt x="416" y="56"/>
                  <a:pt x="415" y="56"/>
                </a:cubicBezTo>
                <a:cubicBezTo>
                  <a:pt x="414" y="57"/>
                  <a:pt x="413" y="57"/>
                  <a:pt x="413" y="58"/>
                </a:cubicBezTo>
                <a:cubicBezTo>
                  <a:pt x="412" y="57"/>
                  <a:pt x="412" y="57"/>
                  <a:pt x="411" y="56"/>
                </a:cubicBezTo>
                <a:cubicBezTo>
                  <a:pt x="412" y="56"/>
                  <a:pt x="412" y="56"/>
                  <a:pt x="412" y="56"/>
                </a:cubicBezTo>
                <a:cubicBezTo>
                  <a:pt x="411" y="55"/>
                  <a:pt x="411" y="55"/>
                  <a:pt x="411" y="55"/>
                </a:cubicBezTo>
                <a:cubicBezTo>
                  <a:pt x="410" y="56"/>
                  <a:pt x="410" y="56"/>
                  <a:pt x="410" y="56"/>
                </a:cubicBezTo>
                <a:cubicBezTo>
                  <a:pt x="409" y="57"/>
                  <a:pt x="409" y="58"/>
                  <a:pt x="410" y="58"/>
                </a:cubicBezTo>
                <a:cubicBezTo>
                  <a:pt x="411" y="59"/>
                  <a:pt x="413" y="59"/>
                  <a:pt x="414" y="60"/>
                </a:cubicBezTo>
                <a:cubicBezTo>
                  <a:pt x="413" y="61"/>
                  <a:pt x="412" y="62"/>
                  <a:pt x="411" y="63"/>
                </a:cubicBezTo>
                <a:cubicBezTo>
                  <a:pt x="413" y="64"/>
                  <a:pt x="413" y="64"/>
                  <a:pt x="413" y="66"/>
                </a:cubicBezTo>
                <a:cubicBezTo>
                  <a:pt x="413" y="66"/>
                  <a:pt x="413" y="67"/>
                  <a:pt x="412" y="67"/>
                </a:cubicBezTo>
                <a:cubicBezTo>
                  <a:pt x="411" y="67"/>
                  <a:pt x="411" y="67"/>
                  <a:pt x="411" y="68"/>
                </a:cubicBezTo>
                <a:cubicBezTo>
                  <a:pt x="411" y="69"/>
                  <a:pt x="412" y="68"/>
                  <a:pt x="413" y="68"/>
                </a:cubicBezTo>
                <a:cubicBezTo>
                  <a:pt x="413" y="68"/>
                  <a:pt x="413" y="69"/>
                  <a:pt x="413" y="69"/>
                </a:cubicBezTo>
                <a:cubicBezTo>
                  <a:pt x="413" y="71"/>
                  <a:pt x="413" y="73"/>
                  <a:pt x="413" y="75"/>
                </a:cubicBezTo>
                <a:cubicBezTo>
                  <a:pt x="413" y="76"/>
                  <a:pt x="413" y="76"/>
                  <a:pt x="413" y="76"/>
                </a:cubicBezTo>
                <a:moveTo>
                  <a:pt x="425" y="56"/>
                </a:moveTo>
                <a:cubicBezTo>
                  <a:pt x="425" y="56"/>
                  <a:pt x="426" y="55"/>
                  <a:pt x="426" y="55"/>
                </a:cubicBezTo>
                <a:cubicBezTo>
                  <a:pt x="426" y="54"/>
                  <a:pt x="426" y="54"/>
                  <a:pt x="426" y="54"/>
                </a:cubicBezTo>
                <a:cubicBezTo>
                  <a:pt x="426" y="53"/>
                  <a:pt x="425" y="53"/>
                  <a:pt x="425" y="54"/>
                </a:cubicBezTo>
                <a:cubicBezTo>
                  <a:pt x="424" y="54"/>
                  <a:pt x="424" y="54"/>
                  <a:pt x="424" y="55"/>
                </a:cubicBezTo>
                <a:cubicBezTo>
                  <a:pt x="424" y="55"/>
                  <a:pt x="425" y="56"/>
                  <a:pt x="425" y="56"/>
                </a:cubicBezTo>
                <a:moveTo>
                  <a:pt x="407" y="71"/>
                </a:moveTo>
                <a:cubicBezTo>
                  <a:pt x="407" y="71"/>
                  <a:pt x="407" y="71"/>
                  <a:pt x="407" y="71"/>
                </a:cubicBezTo>
                <a:cubicBezTo>
                  <a:pt x="407" y="71"/>
                  <a:pt x="407" y="70"/>
                  <a:pt x="407" y="70"/>
                </a:cubicBezTo>
                <a:cubicBezTo>
                  <a:pt x="407" y="69"/>
                  <a:pt x="406" y="69"/>
                  <a:pt x="406" y="69"/>
                </a:cubicBezTo>
                <a:cubicBezTo>
                  <a:pt x="406" y="69"/>
                  <a:pt x="406" y="70"/>
                  <a:pt x="406" y="70"/>
                </a:cubicBezTo>
                <a:cubicBezTo>
                  <a:pt x="406" y="70"/>
                  <a:pt x="407" y="71"/>
                  <a:pt x="407" y="71"/>
                </a:cubicBezTo>
                <a:moveTo>
                  <a:pt x="427" y="59"/>
                </a:moveTo>
                <a:cubicBezTo>
                  <a:pt x="427" y="59"/>
                  <a:pt x="427" y="59"/>
                  <a:pt x="426" y="59"/>
                </a:cubicBezTo>
                <a:cubicBezTo>
                  <a:pt x="427" y="60"/>
                  <a:pt x="427" y="60"/>
                  <a:pt x="427" y="60"/>
                </a:cubicBezTo>
                <a:cubicBezTo>
                  <a:pt x="427" y="60"/>
                  <a:pt x="427" y="60"/>
                  <a:pt x="427" y="59"/>
                </a:cubicBezTo>
                <a:cubicBezTo>
                  <a:pt x="427" y="59"/>
                  <a:pt x="427" y="59"/>
                  <a:pt x="427" y="59"/>
                </a:cubicBezTo>
                <a:moveTo>
                  <a:pt x="242" y="137"/>
                </a:moveTo>
                <a:cubicBezTo>
                  <a:pt x="242" y="136"/>
                  <a:pt x="242" y="136"/>
                  <a:pt x="242" y="136"/>
                </a:cubicBezTo>
                <a:cubicBezTo>
                  <a:pt x="242" y="135"/>
                  <a:pt x="242" y="135"/>
                  <a:pt x="242" y="135"/>
                </a:cubicBezTo>
                <a:cubicBezTo>
                  <a:pt x="241" y="135"/>
                  <a:pt x="240" y="135"/>
                  <a:pt x="239" y="135"/>
                </a:cubicBezTo>
                <a:cubicBezTo>
                  <a:pt x="239" y="136"/>
                  <a:pt x="237" y="136"/>
                  <a:pt x="236" y="136"/>
                </a:cubicBezTo>
                <a:cubicBezTo>
                  <a:pt x="236" y="136"/>
                  <a:pt x="235" y="135"/>
                  <a:pt x="235" y="135"/>
                </a:cubicBezTo>
                <a:cubicBezTo>
                  <a:pt x="234" y="133"/>
                  <a:pt x="234" y="132"/>
                  <a:pt x="233" y="131"/>
                </a:cubicBezTo>
                <a:cubicBezTo>
                  <a:pt x="232" y="130"/>
                  <a:pt x="232" y="128"/>
                  <a:pt x="230" y="127"/>
                </a:cubicBezTo>
                <a:cubicBezTo>
                  <a:pt x="230" y="127"/>
                  <a:pt x="230" y="125"/>
                  <a:pt x="229" y="125"/>
                </a:cubicBezTo>
                <a:cubicBezTo>
                  <a:pt x="229" y="124"/>
                  <a:pt x="228" y="123"/>
                  <a:pt x="227" y="122"/>
                </a:cubicBezTo>
                <a:cubicBezTo>
                  <a:pt x="227" y="119"/>
                  <a:pt x="227" y="119"/>
                  <a:pt x="227" y="119"/>
                </a:cubicBezTo>
                <a:cubicBezTo>
                  <a:pt x="224" y="117"/>
                  <a:pt x="224" y="114"/>
                  <a:pt x="222" y="111"/>
                </a:cubicBezTo>
                <a:cubicBezTo>
                  <a:pt x="222" y="110"/>
                  <a:pt x="221" y="109"/>
                  <a:pt x="221" y="108"/>
                </a:cubicBezTo>
                <a:cubicBezTo>
                  <a:pt x="221" y="107"/>
                  <a:pt x="219" y="107"/>
                  <a:pt x="219" y="106"/>
                </a:cubicBezTo>
                <a:cubicBezTo>
                  <a:pt x="219" y="105"/>
                  <a:pt x="218" y="104"/>
                  <a:pt x="218" y="103"/>
                </a:cubicBezTo>
                <a:cubicBezTo>
                  <a:pt x="218" y="103"/>
                  <a:pt x="218" y="102"/>
                  <a:pt x="218" y="102"/>
                </a:cubicBezTo>
                <a:cubicBezTo>
                  <a:pt x="218" y="102"/>
                  <a:pt x="219" y="102"/>
                  <a:pt x="219" y="102"/>
                </a:cubicBezTo>
                <a:cubicBezTo>
                  <a:pt x="220" y="101"/>
                  <a:pt x="221" y="101"/>
                  <a:pt x="222" y="100"/>
                </a:cubicBezTo>
                <a:cubicBezTo>
                  <a:pt x="222" y="100"/>
                  <a:pt x="222" y="100"/>
                  <a:pt x="223" y="100"/>
                </a:cubicBezTo>
                <a:cubicBezTo>
                  <a:pt x="224" y="100"/>
                  <a:pt x="224" y="100"/>
                  <a:pt x="224" y="100"/>
                </a:cubicBezTo>
                <a:cubicBezTo>
                  <a:pt x="224" y="100"/>
                  <a:pt x="225" y="101"/>
                  <a:pt x="225" y="101"/>
                </a:cubicBezTo>
                <a:cubicBezTo>
                  <a:pt x="226" y="102"/>
                  <a:pt x="227" y="103"/>
                  <a:pt x="228" y="104"/>
                </a:cubicBezTo>
                <a:cubicBezTo>
                  <a:pt x="228" y="104"/>
                  <a:pt x="229" y="104"/>
                  <a:pt x="230" y="105"/>
                </a:cubicBezTo>
                <a:cubicBezTo>
                  <a:pt x="231" y="107"/>
                  <a:pt x="233" y="107"/>
                  <a:pt x="234" y="110"/>
                </a:cubicBezTo>
                <a:cubicBezTo>
                  <a:pt x="234" y="111"/>
                  <a:pt x="235" y="112"/>
                  <a:pt x="236" y="112"/>
                </a:cubicBezTo>
                <a:cubicBezTo>
                  <a:pt x="238" y="112"/>
                  <a:pt x="238" y="113"/>
                  <a:pt x="239" y="114"/>
                </a:cubicBezTo>
                <a:cubicBezTo>
                  <a:pt x="245" y="120"/>
                  <a:pt x="251" y="126"/>
                  <a:pt x="257" y="131"/>
                </a:cubicBezTo>
                <a:cubicBezTo>
                  <a:pt x="258" y="133"/>
                  <a:pt x="260" y="135"/>
                  <a:pt x="262" y="136"/>
                </a:cubicBezTo>
                <a:cubicBezTo>
                  <a:pt x="263" y="137"/>
                  <a:pt x="264" y="137"/>
                  <a:pt x="264" y="139"/>
                </a:cubicBezTo>
                <a:cubicBezTo>
                  <a:pt x="264" y="140"/>
                  <a:pt x="266" y="141"/>
                  <a:pt x="267" y="141"/>
                </a:cubicBezTo>
                <a:cubicBezTo>
                  <a:pt x="267" y="142"/>
                  <a:pt x="268" y="141"/>
                  <a:pt x="268" y="142"/>
                </a:cubicBezTo>
                <a:cubicBezTo>
                  <a:pt x="269" y="142"/>
                  <a:pt x="269" y="142"/>
                  <a:pt x="268" y="141"/>
                </a:cubicBezTo>
                <a:cubicBezTo>
                  <a:pt x="268" y="141"/>
                  <a:pt x="268" y="141"/>
                  <a:pt x="268" y="142"/>
                </a:cubicBezTo>
                <a:cubicBezTo>
                  <a:pt x="268" y="142"/>
                  <a:pt x="268" y="142"/>
                  <a:pt x="268" y="142"/>
                </a:cubicBezTo>
                <a:cubicBezTo>
                  <a:pt x="268" y="142"/>
                  <a:pt x="268" y="142"/>
                  <a:pt x="269" y="142"/>
                </a:cubicBezTo>
                <a:cubicBezTo>
                  <a:pt x="269" y="142"/>
                  <a:pt x="269" y="142"/>
                  <a:pt x="268" y="142"/>
                </a:cubicBezTo>
                <a:cubicBezTo>
                  <a:pt x="268" y="141"/>
                  <a:pt x="268" y="140"/>
                  <a:pt x="268" y="140"/>
                </a:cubicBezTo>
                <a:cubicBezTo>
                  <a:pt x="266" y="139"/>
                  <a:pt x="266" y="137"/>
                  <a:pt x="265" y="136"/>
                </a:cubicBezTo>
                <a:cubicBezTo>
                  <a:pt x="264" y="136"/>
                  <a:pt x="264" y="134"/>
                  <a:pt x="263" y="133"/>
                </a:cubicBezTo>
                <a:cubicBezTo>
                  <a:pt x="263" y="132"/>
                  <a:pt x="262" y="132"/>
                  <a:pt x="262" y="131"/>
                </a:cubicBezTo>
                <a:cubicBezTo>
                  <a:pt x="262" y="131"/>
                  <a:pt x="261" y="130"/>
                  <a:pt x="261" y="129"/>
                </a:cubicBezTo>
                <a:cubicBezTo>
                  <a:pt x="260" y="128"/>
                  <a:pt x="260" y="127"/>
                  <a:pt x="259" y="126"/>
                </a:cubicBezTo>
                <a:cubicBezTo>
                  <a:pt x="259" y="126"/>
                  <a:pt x="259" y="124"/>
                  <a:pt x="258" y="124"/>
                </a:cubicBezTo>
                <a:cubicBezTo>
                  <a:pt x="257" y="124"/>
                  <a:pt x="257" y="122"/>
                  <a:pt x="256" y="122"/>
                </a:cubicBezTo>
                <a:cubicBezTo>
                  <a:pt x="256" y="121"/>
                  <a:pt x="256" y="121"/>
                  <a:pt x="256" y="121"/>
                </a:cubicBezTo>
                <a:cubicBezTo>
                  <a:pt x="256" y="120"/>
                  <a:pt x="255" y="119"/>
                  <a:pt x="255" y="118"/>
                </a:cubicBezTo>
                <a:cubicBezTo>
                  <a:pt x="254" y="116"/>
                  <a:pt x="252" y="114"/>
                  <a:pt x="251" y="112"/>
                </a:cubicBezTo>
                <a:cubicBezTo>
                  <a:pt x="251" y="111"/>
                  <a:pt x="251" y="111"/>
                  <a:pt x="251" y="111"/>
                </a:cubicBezTo>
                <a:cubicBezTo>
                  <a:pt x="250" y="109"/>
                  <a:pt x="248" y="108"/>
                  <a:pt x="248" y="106"/>
                </a:cubicBezTo>
                <a:cubicBezTo>
                  <a:pt x="247" y="106"/>
                  <a:pt x="247" y="105"/>
                  <a:pt x="247" y="105"/>
                </a:cubicBezTo>
                <a:cubicBezTo>
                  <a:pt x="247" y="104"/>
                  <a:pt x="247" y="104"/>
                  <a:pt x="247" y="104"/>
                </a:cubicBezTo>
                <a:cubicBezTo>
                  <a:pt x="246" y="103"/>
                  <a:pt x="245" y="101"/>
                  <a:pt x="244" y="100"/>
                </a:cubicBezTo>
                <a:cubicBezTo>
                  <a:pt x="244" y="98"/>
                  <a:pt x="243" y="97"/>
                  <a:pt x="242" y="95"/>
                </a:cubicBezTo>
                <a:cubicBezTo>
                  <a:pt x="241" y="94"/>
                  <a:pt x="241" y="92"/>
                  <a:pt x="240" y="92"/>
                </a:cubicBezTo>
                <a:cubicBezTo>
                  <a:pt x="240" y="90"/>
                  <a:pt x="240" y="90"/>
                  <a:pt x="240" y="90"/>
                </a:cubicBezTo>
                <a:cubicBezTo>
                  <a:pt x="242" y="89"/>
                  <a:pt x="243" y="87"/>
                  <a:pt x="245" y="87"/>
                </a:cubicBezTo>
                <a:cubicBezTo>
                  <a:pt x="248" y="89"/>
                  <a:pt x="249" y="92"/>
                  <a:pt x="250" y="94"/>
                </a:cubicBezTo>
                <a:cubicBezTo>
                  <a:pt x="251" y="95"/>
                  <a:pt x="251" y="97"/>
                  <a:pt x="252" y="98"/>
                </a:cubicBezTo>
                <a:cubicBezTo>
                  <a:pt x="253" y="98"/>
                  <a:pt x="253" y="99"/>
                  <a:pt x="253" y="99"/>
                </a:cubicBezTo>
                <a:cubicBezTo>
                  <a:pt x="253" y="100"/>
                  <a:pt x="254" y="100"/>
                  <a:pt x="254" y="101"/>
                </a:cubicBezTo>
                <a:cubicBezTo>
                  <a:pt x="254" y="102"/>
                  <a:pt x="256" y="103"/>
                  <a:pt x="256" y="104"/>
                </a:cubicBezTo>
                <a:cubicBezTo>
                  <a:pt x="256" y="105"/>
                  <a:pt x="257" y="106"/>
                  <a:pt x="257" y="107"/>
                </a:cubicBezTo>
                <a:cubicBezTo>
                  <a:pt x="258" y="108"/>
                  <a:pt x="258" y="109"/>
                  <a:pt x="259" y="110"/>
                </a:cubicBezTo>
                <a:cubicBezTo>
                  <a:pt x="260" y="111"/>
                  <a:pt x="260" y="112"/>
                  <a:pt x="261" y="113"/>
                </a:cubicBezTo>
                <a:cubicBezTo>
                  <a:pt x="262" y="114"/>
                  <a:pt x="263" y="116"/>
                  <a:pt x="263" y="118"/>
                </a:cubicBezTo>
                <a:cubicBezTo>
                  <a:pt x="264" y="119"/>
                  <a:pt x="265" y="120"/>
                  <a:pt x="265" y="122"/>
                </a:cubicBezTo>
                <a:cubicBezTo>
                  <a:pt x="267" y="123"/>
                  <a:pt x="267" y="125"/>
                  <a:pt x="268" y="126"/>
                </a:cubicBezTo>
                <a:cubicBezTo>
                  <a:pt x="269" y="127"/>
                  <a:pt x="269" y="128"/>
                  <a:pt x="270" y="129"/>
                </a:cubicBezTo>
                <a:cubicBezTo>
                  <a:pt x="269" y="131"/>
                  <a:pt x="271" y="131"/>
                  <a:pt x="271" y="132"/>
                </a:cubicBezTo>
                <a:cubicBezTo>
                  <a:pt x="272" y="133"/>
                  <a:pt x="272" y="134"/>
                  <a:pt x="273" y="134"/>
                </a:cubicBezTo>
                <a:cubicBezTo>
                  <a:pt x="273" y="136"/>
                  <a:pt x="274" y="137"/>
                  <a:pt x="275" y="139"/>
                </a:cubicBezTo>
                <a:cubicBezTo>
                  <a:pt x="275" y="139"/>
                  <a:pt x="275" y="140"/>
                  <a:pt x="276" y="140"/>
                </a:cubicBezTo>
                <a:cubicBezTo>
                  <a:pt x="277" y="142"/>
                  <a:pt x="277" y="144"/>
                  <a:pt x="279" y="146"/>
                </a:cubicBezTo>
                <a:cubicBezTo>
                  <a:pt x="280" y="147"/>
                  <a:pt x="280" y="149"/>
                  <a:pt x="281" y="150"/>
                </a:cubicBezTo>
                <a:cubicBezTo>
                  <a:pt x="283" y="151"/>
                  <a:pt x="283" y="153"/>
                  <a:pt x="284" y="153"/>
                </a:cubicBezTo>
                <a:cubicBezTo>
                  <a:pt x="284" y="154"/>
                  <a:pt x="285" y="155"/>
                  <a:pt x="285" y="155"/>
                </a:cubicBezTo>
                <a:cubicBezTo>
                  <a:pt x="285" y="157"/>
                  <a:pt x="286" y="158"/>
                  <a:pt x="287" y="159"/>
                </a:cubicBezTo>
                <a:cubicBezTo>
                  <a:pt x="287" y="161"/>
                  <a:pt x="286" y="162"/>
                  <a:pt x="284" y="162"/>
                </a:cubicBezTo>
                <a:cubicBezTo>
                  <a:pt x="283" y="163"/>
                  <a:pt x="282" y="164"/>
                  <a:pt x="280" y="163"/>
                </a:cubicBezTo>
                <a:cubicBezTo>
                  <a:pt x="278" y="162"/>
                  <a:pt x="277" y="160"/>
                  <a:pt x="275" y="158"/>
                </a:cubicBezTo>
                <a:cubicBezTo>
                  <a:pt x="274" y="158"/>
                  <a:pt x="274" y="157"/>
                  <a:pt x="274" y="156"/>
                </a:cubicBezTo>
                <a:cubicBezTo>
                  <a:pt x="273" y="156"/>
                  <a:pt x="273" y="155"/>
                  <a:pt x="272" y="155"/>
                </a:cubicBezTo>
                <a:cubicBezTo>
                  <a:pt x="271" y="155"/>
                  <a:pt x="271" y="154"/>
                  <a:pt x="270" y="153"/>
                </a:cubicBezTo>
                <a:cubicBezTo>
                  <a:pt x="268" y="151"/>
                  <a:pt x="265" y="149"/>
                  <a:pt x="263" y="146"/>
                </a:cubicBezTo>
                <a:cubicBezTo>
                  <a:pt x="262" y="145"/>
                  <a:pt x="260" y="144"/>
                  <a:pt x="259" y="143"/>
                </a:cubicBezTo>
                <a:cubicBezTo>
                  <a:pt x="258" y="141"/>
                  <a:pt x="257" y="140"/>
                  <a:pt x="256" y="139"/>
                </a:cubicBezTo>
                <a:cubicBezTo>
                  <a:pt x="254" y="138"/>
                  <a:pt x="253" y="137"/>
                  <a:pt x="252" y="135"/>
                </a:cubicBezTo>
                <a:cubicBezTo>
                  <a:pt x="251" y="134"/>
                  <a:pt x="250" y="133"/>
                  <a:pt x="248" y="133"/>
                </a:cubicBezTo>
                <a:cubicBezTo>
                  <a:pt x="247" y="132"/>
                  <a:pt x="246" y="130"/>
                  <a:pt x="245" y="129"/>
                </a:cubicBezTo>
                <a:cubicBezTo>
                  <a:pt x="243" y="128"/>
                  <a:pt x="242" y="127"/>
                  <a:pt x="241" y="125"/>
                </a:cubicBezTo>
                <a:cubicBezTo>
                  <a:pt x="240" y="124"/>
                  <a:pt x="238" y="123"/>
                  <a:pt x="237" y="122"/>
                </a:cubicBezTo>
                <a:cubicBezTo>
                  <a:pt x="237" y="122"/>
                  <a:pt x="236" y="123"/>
                  <a:pt x="237" y="123"/>
                </a:cubicBezTo>
                <a:cubicBezTo>
                  <a:pt x="238" y="124"/>
                  <a:pt x="239" y="126"/>
                  <a:pt x="240" y="127"/>
                </a:cubicBezTo>
                <a:cubicBezTo>
                  <a:pt x="241" y="128"/>
                  <a:pt x="242" y="129"/>
                  <a:pt x="241" y="130"/>
                </a:cubicBezTo>
                <a:cubicBezTo>
                  <a:pt x="243" y="132"/>
                  <a:pt x="243" y="135"/>
                  <a:pt x="245" y="136"/>
                </a:cubicBezTo>
                <a:cubicBezTo>
                  <a:pt x="245" y="139"/>
                  <a:pt x="245" y="139"/>
                  <a:pt x="245" y="139"/>
                </a:cubicBezTo>
                <a:cubicBezTo>
                  <a:pt x="245" y="139"/>
                  <a:pt x="245" y="138"/>
                  <a:pt x="244" y="138"/>
                </a:cubicBezTo>
                <a:cubicBezTo>
                  <a:pt x="244" y="138"/>
                  <a:pt x="244" y="138"/>
                  <a:pt x="243" y="138"/>
                </a:cubicBezTo>
                <a:cubicBezTo>
                  <a:pt x="243" y="137"/>
                  <a:pt x="243" y="137"/>
                  <a:pt x="242" y="137"/>
                </a:cubicBezTo>
                <a:moveTo>
                  <a:pt x="637" y="253"/>
                </a:moveTo>
                <a:cubicBezTo>
                  <a:pt x="635" y="252"/>
                  <a:pt x="635" y="252"/>
                  <a:pt x="636" y="249"/>
                </a:cubicBezTo>
                <a:cubicBezTo>
                  <a:pt x="636" y="249"/>
                  <a:pt x="636" y="248"/>
                  <a:pt x="635" y="248"/>
                </a:cubicBezTo>
                <a:cubicBezTo>
                  <a:pt x="635" y="248"/>
                  <a:pt x="635" y="248"/>
                  <a:pt x="635" y="248"/>
                </a:cubicBezTo>
                <a:cubicBezTo>
                  <a:pt x="633" y="247"/>
                  <a:pt x="633" y="246"/>
                  <a:pt x="633" y="244"/>
                </a:cubicBezTo>
                <a:cubicBezTo>
                  <a:pt x="634" y="244"/>
                  <a:pt x="635" y="244"/>
                  <a:pt x="636" y="244"/>
                </a:cubicBezTo>
                <a:cubicBezTo>
                  <a:pt x="636" y="243"/>
                  <a:pt x="636" y="241"/>
                  <a:pt x="636" y="240"/>
                </a:cubicBezTo>
                <a:cubicBezTo>
                  <a:pt x="637" y="240"/>
                  <a:pt x="637" y="240"/>
                  <a:pt x="637" y="239"/>
                </a:cubicBezTo>
                <a:cubicBezTo>
                  <a:pt x="640" y="239"/>
                  <a:pt x="640" y="239"/>
                  <a:pt x="640" y="239"/>
                </a:cubicBezTo>
                <a:cubicBezTo>
                  <a:pt x="640" y="240"/>
                  <a:pt x="641" y="240"/>
                  <a:pt x="641" y="241"/>
                </a:cubicBezTo>
                <a:cubicBezTo>
                  <a:pt x="642" y="241"/>
                  <a:pt x="642" y="240"/>
                  <a:pt x="642" y="239"/>
                </a:cubicBezTo>
                <a:cubicBezTo>
                  <a:pt x="641" y="238"/>
                  <a:pt x="639" y="238"/>
                  <a:pt x="638" y="237"/>
                </a:cubicBezTo>
                <a:cubicBezTo>
                  <a:pt x="638" y="238"/>
                  <a:pt x="637" y="238"/>
                  <a:pt x="637" y="239"/>
                </a:cubicBezTo>
                <a:cubicBezTo>
                  <a:pt x="636" y="239"/>
                  <a:pt x="636" y="239"/>
                  <a:pt x="636" y="240"/>
                </a:cubicBezTo>
                <a:cubicBezTo>
                  <a:pt x="635" y="240"/>
                  <a:pt x="635" y="240"/>
                  <a:pt x="634" y="240"/>
                </a:cubicBezTo>
                <a:cubicBezTo>
                  <a:pt x="635" y="239"/>
                  <a:pt x="636" y="238"/>
                  <a:pt x="637" y="237"/>
                </a:cubicBezTo>
                <a:cubicBezTo>
                  <a:pt x="637" y="236"/>
                  <a:pt x="638" y="236"/>
                  <a:pt x="638" y="235"/>
                </a:cubicBezTo>
                <a:cubicBezTo>
                  <a:pt x="638" y="234"/>
                  <a:pt x="639" y="234"/>
                  <a:pt x="639" y="234"/>
                </a:cubicBezTo>
                <a:cubicBezTo>
                  <a:pt x="640" y="234"/>
                  <a:pt x="641" y="233"/>
                  <a:pt x="641" y="233"/>
                </a:cubicBezTo>
                <a:cubicBezTo>
                  <a:pt x="642" y="232"/>
                  <a:pt x="643" y="231"/>
                  <a:pt x="644" y="230"/>
                </a:cubicBezTo>
                <a:cubicBezTo>
                  <a:pt x="645" y="229"/>
                  <a:pt x="646" y="229"/>
                  <a:pt x="647" y="228"/>
                </a:cubicBezTo>
                <a:cubicBezTo>
                  <a:pt x="648" y="228"/>
                  <a:pt x="650" y="227"/>
                  <a:pt x="651" y="226"/>
                </a:cubicBezTo>
                <a:cubicBezTo>
                  <a:pt x="651" y="225"/>
                  <a:pt x="652" y="224"/>
                  <a:pt x="654" y="224"/>
                </a:cubicBezTo>
                <a:cubicBezTo>
                  <a:pt x="655" y="223"/>
                  <a:pt x="656" y="222"/>
                  <a:pt x="656" y="221"/>
                </a:cubicBezTo>
                <a:cubicBezTo>
                  <a:pt x="658" y="221"/>
                  <a:pt x="659" y="219"/>
                  <a:pt x="660" y="220"/>
                </a:cubicBezTo>
                <a:cubicBezTo>
                  <a:pt x="661" y="219"/>
                  <a:pt x="662" y="219"/>
                  <a:pt x="663" y="218"/>
                </a:cubicBezTo>
                <a:cubicBezTo>
                  <a:pt x="663" y="217"/>
                  <a:pt x="664" y="217"/>
                  <a:pt x="665" y="216"/>
                </a:cubicBezTo>
                <a:cubicBezTo>
                  <a:pt x="666" y="216"/>
                  <a:pt x="666" y="215"/>
                  <a:pt x="667" y="214"/>
                </a:cubicBezTo>
                <a:cubicBezTo>
                  <a:pt x="668" y="214"/>
                  <a:pt x="668" y="214"/>
                  <a:pt x="668" y="214"/>
                </a:cubicBezTo>
                <a:cubicBezTo>
                  <a:pt x="669" y="213"/>
                  <a:pt x="670" y="213"/>
                  <a:pt x="671" y="212"/>
                </a:cubicBezTo>
                <a:cubicBezTo>
                  <a:pt x="672" y="211"/>
                  <a:pt x="673" y="211"/>
                  <a:pt x="674" y="210"/>
                </a:cubicBezTo>
                <a:cubicBezTo>
                  <a:pt x="675" y="209"/>
                  <a:pt x="676" y="209"/>
                  <a:pt x="677" y="208"/>
                </a:cubicBezTo>
                <a:cubicBezTo>
                  <a:pt x="678" y="207"/>
                  <a:pt x="680" y="207"/>
                  <a:pt x="681" y="205"/>
                </a:cubicBezTo>
                <a:cubicBezTo>
                  <a:pt x="681" y="205"/>
                  <a:pt x="682" y="205"/>
                  <a:pt x="683" y="205"/>
                </a:cubicBezTo>
                <a:cubicBezTo>
                  <a:pt x="684" y="207"/>
                  <a:pt x="686" y="205"/>
                  <a:pt x="687" y="207"/>
                </a:cubicBezTo>
                <a:cubicBezTo>
                  <a:pt x="687" y="207"/>
                  <a:pt x="688" y="207"/>
                  <a:pt x="688" y="207"/>
                </a:cubicBezTo>
                <a:cubicBezTo>
                  <a:pt x="688" y="208"/>
                  <a:pt x="689" y="208"/>
                  <a:pt x="689" y="208"/>
                </a:cubicBezTo>
                <a:cubicBezTo>
                  <a:pt x="690" y="208"/>
                  <a:pt x="690" y="209"/>
                  <a:pt x="690" y="209"/>
                </a:cubicBezTo>
                <a:cubicBezTo>
                  <a:pt x="689" y="210"/>
                  <a:pt x="688" y="212"/>
                  <a:pt x="687" y="213"/>
                </a:cubicBezTo>
                <a:cubicBezTo>
                  <a:pt x="686" y="214"/>
                  <a:pt x="684" y="214"/>
                  <a:pt x="683" y="215"/>
                </a:cubicBezTo>
                <a:cubicBezTo>
                  <a:pt x="682" y="215"/>
                  <a:pt x="681" y="215"/>
                  <a:pt x="681" y="216"/>
                </a:cubicBezTo>
                <a:cubicBezTo>
                  <a:pt x="680" y="217"/>
                  <a:pt x="678" y="217"/>
                  <a:pt x="677" y="219"/>
                </a:cubicBezTo>
                <a:cubicBezTo>
                  <a:pt x="676" y="220"/>
                  <a:pt x="675" y="220"/>
                  <a:pt x="675" y="221"/>
                </a:cubicBezTo>
                <a:cubicBezTo>
                  <a:pt x="673" y="221"/>
                  <a:pt x="673" y="222"/>
                  <a:pt x="672" y="222"/>
                </a:cubicBezTo>
                <a:cubicBezTo>
                  <a:pt x="671" y="222"/>
                  <a:pt x="671" y="223"/>
                  <a:pt x="670" y="223"/>
                </a:cubicBezTo>
                <a:cubicBezTo>
                  <a:pt x="670" y="223"/>
                  <a:pt x="669" y="224"/>
                  <a:pt x="669" y="224"/>
                </a:cubicBezTo>
                <a:cubicBezTo>
                  <a:pt x="669" y="224"/>
                  <a:pt x="668" y="225"/>
                  <a:pt x="668" y="225"/>
                </a:cubicBezTo>
                <a:cubicBezTo>
                  <a:pt x="667" y="225"/>
                  <a:pt x="667" y="225"/>
                  <a:pt x="666" y="225"/>
                </a:cubicBezTo>
                <a:cubicBezTo>
                  <a:pt x="666" y="226"/>
                  <a:pt x="666" y="227"/>
                  <a:pt x="665" y="227"/>
                </a:cubicBezTo>
                <a:cubicBezTo>
                  <a:pt x="665" y="228"/>
                  <a:pt x="664" y="228"/>
                  <a:pt x="663" y="228"/>
                </a:cubicBezTo>
                <a:cubicBezTo>
                  <a:pt x="663" y="229"/>
                  <a:pt x="663" y="230"/>
                  <a:pt x="662" y="230"/>
                </a:cubicBezTo>
                <a:cubicBezTo>
                  <a:pt x="660" y="230"/>
                  <a:pt x="659" y="231"/>
                  <a:pt x="658" y="232"/>
                </a:cubicBezTo>
                <a:cubicBezTo>
                  <a:pt x="656" y="232"/>
                  <a:pt x="655" y="234"/>
                  <a:pt x="654" y="234"/>
                </a:cubicBezTo>
                <a:cubicBezTo>
                  <a:pt x="653" y="235"/>
                  <a:pt x="652" y="235"/>
                  <a:pt x="652" y="235"/>
                </a:cubicBezTo>
                <a:cubicBezTo>
                  <a:pt x="651" y="237"/>
                  <a:pt x="648" y="237"/>
                  <a:pt x="647" y="239"/>
                </a:cubicBezTo>
                <a:cubicBezTo>
                  <a:pt x="646" y="239"/>
                  <a:pt x="645" y="240"/>
                  <a:pt x="644" y="241"/>
                </a:cubicBezTo>
                <a:cubicBezTo>
                  <a:pt x="644" y="241"/>
                  <a:pt x="643" y="242"/>
                  <a:pt x="643" y="243"/>
                </a:cubicBezTo>
                <a:cubicBezTo>
                  <a:pt x="642" y="244"/>
                  <a:pt x="642" y="245"/>
                  <a:pt x="641" y="246"/>
                </a:cubicBezTo>
                <a:cubicBezTo>
                  <a:pt x="641" y="245"/>
                  <a:pt x="641" y="245"/>
                  <a:pt x="640" y="245"/>
                </a:cubicBezTo>
                <a:cubicBezTo>
                  <a:pt x="640" y="245"/>
                  <a:pt x="640" y="246"/>
                  <a:pt x="639" y="246"/>
                </a:cubicBezTo>
                <a:cubicBezTo>
                  <a:pt x="639" y="245"/>
                  <a:pt x="638" y="245"/>
                  <a:pt x="638" y="245"/>
                </a:cubicBezTo>
                <a:cubicBezTo>
                  <a:pt x="638" y="245"/>
                  <a:pt x="637" y="245"/>
                  <a:pt x="636" y="245"/>
                </a:cubicBezTo>
                <a:cubicBezTo>
                  <a:pt x="637" y="246"/>
                  <a:pt x="638" y="246"/>
                  <a:pt x="639" y="246"/>
                </a:cubicBezTo>
                <a:cubicBezTo>
                  <a:pt x="639" y="246"/>
                  <a:pt x="639" y="247"/>
                  <a:pt x="639" y="247"/>
                </a:cubicBezTo>
                <a:cubicBezTo>
                  <a:pt x="640" y="247"/>
                  <a:pt x="642" y="248"/>
                  <a:pt x="643" y="248"/>
                </a:cubicBezTo>
                <a:cubicBezTo>
                  <a:pt x="642" y="249"/>
                  <a:pt x="641" y="249"/>
                  <a:pt x="640" y="250"/>
                </a:cubicBezTo>
                <a:cubicBezTo>
                  <a:pt x="640" y="250"/>
                  <a:pt x="641" y="251"/>
                  <a:pt x="641" y="251"/>
                </a:cubicBezTo>
                <a:cubicBezTo>
                  <a:pt x="641" y="251"/>
                  <a:pt x="642" y="252"/>
                  <a:pt x="642" y="251"/>
                </a:cubicBezTo>
                <a:cubicBezTo>
                  <a:pt x="643" y="250"/>
                  <a:pt x="644" y="250"/>
                  <a:pt x="645" y="251"/>
                </a:cubicBezTo>
                <a:cubicBezTo>
                  <a:pt x="646" y="252"/>
                  <a:pt x="647" y="252"/>
                  <a:pt x="648" y="253"/>
                </a:cubicBezTo>
                <a:cubicBezTo>
                  <a:pt x="648" y="254"/>
                  <a:pt x="649" y="253"/>
                  <a:pt x="649" y="253"/>
                </a:cubicBezTo>
                <a:cubicBezTo>
                  <a:pt x="649" y="253"/>
                  <a:pt x="650" y="253"/>
                  <a:pt x="650" y="253"/>
                </a:cubicBezTo>
                <a:cubicBezTo>
                  <a:pt x="650" y="252"/>
                  <a:pt x="652" y="253"/>
                  <a:pt x="653" y="252"/>
                </a:cubicBezTo>
                <a:cubicBezTo>
                  <a:pt x="653" y="252"/>
                  <a:pt x="654" y="252"/>
                  <a:pt x="655" y="251"/>
                </a:cubicBezTo>
                <a:cubicBezTo>
                  <a:pt x="655" y="251"/>
                  <a:pt x="655" y="251"/>
                  <a:pt x="656" y="250"/>
                </a:cubicBezTo>
                <a:cubicBezTo>
                  <a:pt x="657" y="249"/>
                  <a:pt x="659" y="248"/>
                  <a:pt x="660" y="247"/>
                </a:cubicBezTo>
                <a:cubicBezTo>
                  <a:pt x="661" y="247"/>
                  <a:pt x="662" y="246"/>
                  <a:pt x="662" y="246"/>
                </a:cubicBezTo>
                <a:cubicBezTo>
                  <a:pt x="663" y="245"/>
                  <a:pt x="664" y="244"/>
                  <a:pt x="665" y="243"/>
                </a:cubicBezTo>
                <a:cubicBezTo>
                  <a:pt x="666" y="243"/>
                  <a:pt x="667" y="243"/>
                  <a:pt x="668" y="242"/>
                </a:cubicBezTo>
                <a:cubicBezTo>
                  <a:pt x="668" y="241"/>
                  <a:pt x="669" y="241"/>
                  <a:pt x="670" y="241"/>
                </a:cubicBezTo>
                <a:cubicBezTo>
                  <a:pt x="671" y="241"/>
                  <a:pt x="671" y="239"/>
                  <a:pt x="673" y="239"/>
                </a:cubicBezTo>
                <a:cubicBezTo>
                  <a:pt x="674" y="239"/>
                  <a:pt x="674" y="238"/>
                  <a:pt x="675" y="237"/>
                </a:cubicBezTo>
                <a:cubicBezTo>
                  <a:pt x="676" y="236"/>
                  <a:pt x="677" y="236"/>
                  <a:pt x="678" y="235"/>
                </a:cubicBezTo>
                <a:cubicBezTo>
                  <a:pt x="678" y="235"/>
                  <a:pt x="679" y="235"/>
                  <a:pt x="679" y="234"/>
                </a:cubicBezTo>
                <a:cubicBezTo>
                  <a:pt x="680" y="234"/>
                  <a:pt x="681" y="232"/>
                  <a:pt x="682" y="232"/>
                </a:cubicBezTo>
                <a:cubicBezTo>
                  <a:pt x="684" y="231"/>
                  <a:pt x="685" y="231"/>
                  <a:pt x="686" y="230"/>
                </a:cubicBezTo>
                <a:cubicBezTo>
                  <a:pt x="686" y="229"/>
                  <a:pt x="687" y="229"/>
                  <a:pt x="688" y="229"/>
                </a:cubicBezTo>
                <a:cubicBezTo>
                  <a:pt x="688" y="228"/>
                  <a:pt x="690" y="228"/>
                  <a:pt x="690" y="227"/>
                </a:cubicBezTo>
                <a:cubicBezTo>
                  <a:pt x="691" y="226"/>
                  <a:pt x="693" y="226"/>
                  <a:pt x="694" y="225"/>
                </a:cubicBezTo>
                <a:cubicBezTo>
                  <a:pt x="695" y="222"/>
                  <a:pt x="698" y="222"/>
                  <a:pt x="700" y="220"/>
                </a:cubicBezTo>
                <a:cubicBezTo>
                  <a:pt x="701" y="220"/>
                  <a:pt x="702" y="220"/>
                  <a:pt x="703" y="219"/>
                </a:cubicBezTo>
                <a:cubicBezTo>
                  <a:pt x="704" y="218"/>
                  <a:pt x="706" y="217"/>
                  <a:pt x="707" y="216"/>
                </a:cubicBezTo>
                <a:cubicBezTo>
                  <a:pt x="708" y="214"/>
                  <a:pt x="710" y="214"/>
                  <a:pt x="711" y="213"/>
                </a:cubicBezTo>
                <a:cubicBezTo>
                  <a:pt x="712" y="213"/>
                  <a:pt x="713" y="214"/>
                  <a:pt x="713" y="215"/>
                </a:cubicBezTo>
                <a:cubicBezTo>
                  <a:pt x="713" y="215"/>
                  <a:pt x="714" y="216"/>
                  <a:pt x="714" y="216"/>
                </a:cubicBezTo>
                <a:cubicBezTo>
                  <a:pt x="715" y="217"/>
                  <a:pt x="715" y="218"/>
                  <a:pt x="716" y="219"/>
                </a:cubicBezTo>
                <a:cubicBezTo>
                  <a:pt x="716" y="219"/>
                  <a:pt x="716" y="220"/>
                  <a:pt x="715" y="220"/>
                </a:cubicBezTo>
                <a:cubicBezTo>
                  <a:pt x="715" y="220"/>
                  <a:pt x="715" y="221"/>
                  <a:pt x="714" y="221"/>
                </a:cubicBezTo>
                <a:cubicBezTo>
                  <a:pt x="713" y="221"/>
                  <a:pt x="712" y="222"/>
                  <a:pt x="711" y="223"/>
                </a:cubicBezTo>
                <a:cubicBezTo>
                  <a:pt x="709" y="223"/>
                  <a:pt x="709" y="223"/>
                  <a:pt x="709" y="223"/>
                </a:cubicBezTo>
                <a:cubicBezTo>
                  <a:pt x="709" y="223"/>
                  <a:pt x="709" y="223"/>
                  <a:pt x="709" y="223"/>
                </a:cubicBezTo>
                <a:cubicBezTo>
                  <a:pt x="709" y="223"/>
                  <a:pt x="709" y="223"/>
                  <a:pt x="709" y="223"/>
                </a:cubicBezTo>
                <a:cubicBezTo>
                  <a:pt x="709" y="222"/>
                  <a:pt x="709" y="222"/>
                  <a:pt x="708" y="223"/>
                </a:cubicBezTo>
                <a:cubicBezTo>
                  <a:pt x="708" y="223"/>
                  <a:pt x="709" y="223"/>
                  <a:pt x="709" y="223"/>
                </a:cubicBezTo>
                <a:cubicBezTo>
                  <a:pt x="709" y="224"/>
                  <a:pt x="709" y="225"/>
                  <a:pt x="708" y="225"/>
                </a:cubicBezTo>
                <a:cubicBezTo>
                  <a:pt x="707" y="226"/>
                  <a:pt x="706" y="226"/>
                  <a:pt x="705" y="228"/>
                </a:cubicBezTo>
                <a:cubicBezTo>
                  <a:pt x="704" y="229"/>
                  <a:pt x="702" y="229"/>
                  <a:pt x="701" y="230"/>
                </a:cubicBezTo>
                <a:cubicBezTo>
                  <a:pt x="701" y="231"/>
                  <a:pt x="700" y="231"/>
                  <a:pt x="700" y="231"/>
                </a:cubicBezTo>
                <a:cubicBezTo>
                  <a:pt x="699" y="232"/>
                  <a:pt x="698" y="232"/>
                  <a:pt x="698" y="233"/>
                </a:cubicBezTo>
                <a:cubicBezTo>
                  <a:pt x="697" y="234"/>
                  <a:pt x="695" y="234"/>
                  <a:pt x="694" y="235"/>
                </a:cubicBezTo>
                <a:cubicBezTo>
                  <a:pt x="693" y="236"/>
                  <a:pt x="692" y="236"/>
                  <a:pt x="692" y="236"/>
                </a:cubicBezTo>
                <a:cubicBezTo>
                  <a:pt x="691" y="237"/>
                  <a:pt x="690" y="238"/>
                  <a:pt x="689" y="238"/>
                </a:cubicBezTo>
                <a:cubicBezTo>
                  <a:pt x="688" y="238"/>
                  <a:pt x="688" y="240"/>
                  <a:pt x="687" y="240"/>
                </a:cubicBezTo>
                <a:cubicBezTo>
                  <a:pt x="686" y="241"/>
                  <a:pt x="686" y="241"/>
                  <a:pt x="685" y="241"/>
                </a:cubicBezTo>
                <a:cubicBezTo>
                  <a:pt x="684" y="241"/>
                  <a:pt x="683" y="242"/>
                  <a:pt x="682" y="243"/>
                </a:cubicBezTo>
                <a:cubicBezTo>
                  <a:pt x="682" y="243"/>
                  <a:pt x="681" y="244"/>
                  <a:pt x="680" y="244"/>
                </a:cubicBezTo>
                <a:cubicBezTo>
                  <a:pt x="679" y="246"/>
                  <a:pt x="677" y="246"/>
                  <a:pt x="676" y="247"/>
                </a:cubicBezTo>
                <a:cubicBezTo>
                  <a:pt x="676" y="247"/>
                  <a:pt x="675" y="247"/>
                  <a:pt x="675" y="247"/>
                </a:cubicBezTo>
                <a:cubicBezTo>
                  <a:pt x="674" y="248"/>
                  <a:pt x="673" y="250"/>
                  <a:pt x="671" y="250"/>
                </a:cubicBezTo>
                <a:cubicBezTo>
                  <a:pt x="670" y="251"/>
                  <a:pt x="669" y="251"/>
                  <a:pt x="668" y="253"/>
                </a:cubicBezTo>
                <a:cubicBezTo>
                  <a:pt x="667" y="254"/>
                  <a:pt x="665" y="254"/>
                  <a:pt x="665" y="255"/>
                </a:cubicBezTo>
                <a:cubicBezTo>
                  <a:pt x="664" y="255"/>
                  <a:pt x="663" y="256"/>
                  <a:pt x="662" y="256"/>
                </a:cubicBezTo>
                <a:cubicBezTo>
                  <a:pt x="660" y="259"/>
                  <a:pt x="657" y="260"/>
                  <a:pt x="654" y="261"/>
                </a:cubicBezTo>
                <a:cubicBezTo>
                  <a:pt x="652" y="262"/>
                  <a:pt x="652" y="262"/>
                  <a:pt x="651" y="262"/>
                </a:cubicBezTo>
                <a:cubicBezTo>
                  <a:pt x="650" y="262"/>
                  <a:pt x="650" y="262"/>
                  <a:pt x="649" y="262"/>
                </a:cubicBezTo>
                <a:cubicBezTo>
                  <a:pt x="647" y="262"/>
                  <a:pt x="645" y="261"/>
                  <a:pt x="643" y="260"/>
                </a:cubicBezTo>
                <a:cubicBezTo>
                  <a:pt x="642" y="259"/>
                  <a:pt x="641" y="258"/>
                  <a:pt x="640" y="258"/>
                </a:cubicBezTo>
                <a:cubicBezTo>
                  <a:pt x="638" y="256"/>
                  <a:pt x="638" y="255"/>
                  <a:pt x="637" y="253"/>
                </a:cubicBezTo>
                <a:cubicBezTo>
                  <a:pt x="637" y="253"/>
                  <a:pt x="637" y="253"/>
                  <a:pt x="637" y="253"/>
                </a:cubicBezTo>
                <a:cubicBezTo>
                  <a:pt x="637" y="253"/>
                  <a:pt x="637" y="253"/>
                  <a:pt x="637" y="253"/>
                </a:cubicBezTo>
                <a:cubicBezTo>
                  <a:pt x="637" y="253"/>
                  <a:pt x="637" y="253"/>
                  <a:pt x="637" y="253"/>
                </a:cubicBezTo>
                <a:cubicBezTo>
                  <a:pt x="638" y="253"/>
                  <a:pt x="638" y="253"/>
                  <a:pt x="638" y="253"/>
                </a:cubicBezTo>
                <a:cubicBezTo>
                  <a:pt x="638" y="253"/>
                  <a:pt x="638" y="253"/>
                  <a:pt x="637" y="253"/>
                </a:cubicBezTo>
                <a:moveTo>
                  <a:pt x="642" y="255"/>
                </a:moveTo>
                <a:cubicBezTo>
                  <a:pt x="643" y="255"/>
                  <a:pt x="643" y="255"/>
                  <a:pt x="644" y="255"/>
                </a:cubicBezTo>
                <a:cubicBezTo>
                  <a:pt x="644" y="255"/>
                  <a:pt x="645" y="255"/>
                  <a:pt x="645" y="254"/>
                </a:cubicBezTo>
                <a:cubicBezTo>
                  <a:pt x="645" y="254"/>
                  <a:pt x="644" y="254"/>
                  <a:pt x="644" y="254"/>
                </a:cubicBezTo>
                <a:cubicBezTo>
                  <a:pt x="644" y="254"/>
                  <a:pt x="644" y="254"/>
                  <a:pt x="644" y="254"/>
                </a:cubicBezTo>
                <a:cubicBezTo>
                  <a:pt x="643" y="254"/>
                  <a:pt x="643" y="254"/>
                  <a:pt x="643" y="254"/>
                </a:cubicBezTo>
                <a:cubicBezTo>
                  <a:pt x="642" y="253"/>
                  <a:pt x="641" y="253"/>
                  <a:pt x="641" y="254"/>
                </a:cubicBezTo>
                <a:cubicBezTo>
                  <a:pt x="641" y="254"/>
                  <a:pt x="642" y="255"/>
                  <a:pt x="642" y="255"/>
                </a:cubicBezTo>
                <a:moveTo>
                  <a:pt x="643" y="258"/>
                </a:moveTo>
                <a:cubicBezTo>
                  <a:pt x="643" y="258"/>
                  <a:pt x="643" y="258"/>
                  <a:pt x="643" y="258"/>
                </a:cubicBezTo>
                <a:cubicBezTo>
                  <a:pt x="643" y="258"/>
                  <a:pt x="644" y="258"/>
                  <a:pt x="644" y="258"/>
                </a:cubicBezTo>
                <a:cubicBezTo>
                  <a:pt x="644" y="258"/>
                  <a:pt x="645" y="257"/>
                  <a:pt x="645" y="257"/>
                </a:cubicBezTo>
                <a:cubicBezTo>
                  <a:pt x="645" y="257"/>
                  <a:pt x="644" y="256"/>
                  <a:pt x="644" y="256"/>
                </a:cubicBezTo>
                <a:cubicBezTo>
                  <a:pt x="644" y="257"/>
                  <a:pt x="643" y="257"/>
                  <a:pt x="643" y="258"/>
                </a:cubicBezTo>
                <a:moveTo>
                  <a:pt x="709" y="219"/>
                </a:moveTo>
                <a:cubicBezTo>
                  <a:pt x="709" y="219"/>
                  <a:pt x="709" y="219"/>
                  <a:pt x="710" y="219"/>
                </a:cubicBezTo>
                <a:cubicBezTo>
                  <a:pt x="710" y="219"/>
                  <a:pt x="710" y="219"/>
                  <a:pt x="710" y="219"/>
                </a:cubicBezTo>
                <a:cubicBezTo>
                  <a:pt x="710" y="219"/>
                  <a:pt x="710" y="218"/>
                  <a:pt x="710" y="218"/>
                </a:cubicBezTo>
                <a:cubicBezTo>
                  <a:pt x="709" y="219"/>
                  <a:pt x="709" y="219"/>
                  <a:pt x="709" y="219"/>
                </a:cubicBezTo>
                <a:moveTo>
                  <a:pt x="361" y="60"/>
                </a:moveTo>
                <a:cubicBezTo>
                  <a:pt x="360" y="60"/>
                  <a:pt x="360" y="59"/>
                  <a:pt x="359" y="59"/>
                </a:cubicBezTo>
                <a:cubicBezTo>
                  <a:pt x="359" y="59"/>
                  <a:pt x="359" y="60"/>
                  <a:pt x="359" y="60"/>
                </a:cubicBezTo>
                <a:cubicBezTo>
                  <a:pt x="359" y="61"/>
                  <a:pt x="359" y="61"/>
                  <a:pt x="358" y="60"/>
                </a:cubicBezTo>
                <a:cubicBezTo>
                  <a:pt x="358" y="60"/>
                  <a:pt x="357" y="60"/>
                  <a:pt x="357" y="60"/>
                </a:cubicBezTo>
                <a:cubicBezTo>
                  <a:pt x="357" y="61"/>
                  <a:pt x="357" y="62"/>
                  <a:pt x="358" y="62"/>
                </a:cubicBezTo>
                <a:cubicBezTo>
                  <a:pt x="359" y="62"/>
                  <a:pt x="359" y="62"/>
                  <a:pt x="359" y="63"/>
                </a:cubicBezTo>
                <a:cubicBezTo>
                  <a:pt x="359" y="64"/>
                  <a:pt x="359" y="65"/>
                  <a:pt x="360" y="65"/>
                </a:cubicBezTo>
                <a:cubicBezTo>
                  <a:pt x="361" y="65"/>
                  <a:pt x="361" y="65"/>
                  <a:pt x="361" y="65"/>
                </a:cubicBezTo>
                <a:cubicBezTo>
                  <a:pt x="361" y="66"/>
                  <a:pt x="361" y="67"/>
                  <a:pt x="360" y="68"/>
                </a:cubicBezTo>
                <a:cubicBezTo>
                  <a:pt x="360" y="68"/>
                  <a:pt x="361" y="68"/>
                  <a:pt x="361" y="68"/>
                </a:cubicBezTo>
                <a:cubicBezTo>
                  <a:pt x="361" y="70"/>
                  <a:pt x="361" y="72"/>
                  <a:pt x="361" y="74"/>
                </a:cubicBezTo>
                <a:cubicBezTo>
                  <a:pt x="361" y="75"/>
                  <a:pt x="360" y="77"/>
                  <a:pt x="362" y="78"/>
                </a:cubicBezTo>
                <a:cubicBezTo>
                  <a:pt x="362" y="79"/>
                  <a:pt x="362" y="79"/>
                  <a:pt x="362" y="80"/>
                </a:cubicBezTo>
                <a:cubicBezTo>
                  <a:pt x="362" y="81"/>
                  <a:pt x="362" y="82"/>
                  <a:pt x="362" y="83"/>
                </a:cubicBezTo>
                <a:cubicBezTo>
                  <a:pt x="362" y="84"/>
                  <a:pt x="362" y="85"/>
                  <a:pt x="362" y="86"/>
                </a:cubicBezTo>
                <a:cubicBezTo>
                  <a:pt x="362" y="88"/>
                  <a:pt x="363" y="88"/>
                  <a:pt x="363" y="89"/>
                </a:cubicBezTo>
                <a:cubicBezTo>
                  <a:pt x="363" y="91"/>
                  <a:pt x="363" y="93"/>
                  <a:pt x="363" y="95"/>
                </a:cubicBezTo>
                <a:cubicBezTo>
                  <a:pt x="363" y="96"/>
                  <a:pt x="364" y="96"/>
                  <a:pt x="364" y="97"/>
                </a:cubicBezTo>
                <a:cubicBezTo>
                  <a:pt x="364" y="97"/>
                  <a:pt x="364" y="97"/>
                  <a:pt x="364" y="98"/>
                </a:cubicBezTo>
                <a:cubicBezTo>
                  <a:pt x="364" y="100"/>
                  <a:pt x="364" y="101"/>
                  <a:pt x="364" y="103"/>
                </a:cubicBezTo>
                <a:cubicBezTo>
                  <a:pt x="365" y="104"/>
                  <a:pt x="364" y="106"/>
                  <a:pt x="365" y="107"/>
                </a:cubicBezTo>
                <a:cubicBezTo>
                  <a:pt x="366" y="109"/>
                  <a:pt x="366" y="110"/>
                  <a:pt x="366" y="112"/>
                </a:cubicBezTo>
                <a:cubicBezTo>
                  <a:pt x="366" y="113"/>
                  <a:pt x="367" y="113"/>
                  <a:pt x="367" y="114"/>
                </a:cubicBezTo>
                <a:cubicBezTo>
                  <a:pt x="367" y="115"/>
                  <a:pt x="367" y="116"/>
                  <a:pt x="367" y="117"/>
                </a:cubicBezTo>
                <a:cubicBezTo>
                  <a:pt x="367" y="118"/>
                  <a:pt x="368" y="118"/>
                  <a:pt x="368" y="119"/>
                </a:cubicBezTo>
                <a:cubicBezTo>
                  <a:pt x="368" y="120"/>
                  <a:pt x="368" y="120"/>
                  <a:pt x="368" y="121"/>
                </a:cubicBezTo>
                <a:cubicBezTo>
                  <a:pt x="368" y="122"/>
                  <a:pt x="370" y="123"/>
                  <a:pt x="370" y="124"/>
                </a:cubicBezTo>
                <a:cubicBezTo>
                  <a:pt x="370" y="125"/>
                  <a:pt x="373" y="126"/>
                  <a:pt x="374" y="126"/>
                </a:cubicBezTo>
                <a:cubicBezTo>
                  <a:pt x="375" y="126"/>
                  <a:pt x="375" y="126"/>
                  <a:pt x="376" y="126"/>
                </a:cubicBezTo>
                <a:cubicBezTo>
                  <a:pt x="379" y="126"/>
                  <a:pt x="380" y="125"/>
                  <a:pt x="382" y="123"/>
                </a:cubicBezTo>
                <a:cubicBezTo>
                  <a:pt x="381" y="121"/>
                  <a:pt x="383" y="120"/>
                  <a:pt x="383" y="119"/>
                </a:cubicBezTo>
                <a:cubicBezTo>
                  <a:pt x="383" y="118"/>
                  <a:pt x="382" y="116"/>
                  <a:pt x="384" y="115"/>
                </a:cubicBezTo>
                <a:cubicBezTo>
                  <a:pt x="384" y="115"/>
                  <a:pt x="383" y="114"/>
                  <a:pt x="383" y="114"/>
                </a:cubicBezTo>
                <a:cubicBezTo>
                  <a:pt x="383" y="114"/>
                  <a:pt x="383" y="113"/>
                  <a:pt x="383" y="113"/>
                </a:cubicBezTo>
                <a:cubicBezTo>
                  <a:pt x="383" y="112"/>
                  <a:pt x="383" y="111"/>
                  <a:pt x="383" y="109"/>
                </a:cubicBezTo>
                <a:cubicBezTo>
                  <a:pt x="383" y="108"/>
                  <a:pt x="382" y="107"/>
                  <a:pt x="382" y="106"/>
                </a:cubicBezTo>
                <a:cubicBezTo>
                  <a:pt x="382" y="105"/>
                  <a:pt x="382" y="103"/>
                  <a:pt x="382" y="101"/>
                </a:cubicBezTo>
                <a:cubicBezTo>
                  <a:pt x="382" y="100"/>
                  <a:pt x="382" y="100"/>
                  <a:pt x="382" y="99"/>
                </a:cubicBezTo>
                <a:cubicBezTo>
                  <a:pt x="380" y="98"/>
                  <a:pt x="379" y="100"/>
                  <a:pt x="378" y="100"/>
                </a:cubicBezTo>
                <a:cubicBezTo>
                  <a:pt x="376" y="100"/>
                  <a:pt x="375" y="100"/>
                  <a:pt x="374" y="100"/>
                </a:cubicBezTo>
                <a:cubicBezTo>
                  <a:pt x="373" y="98"/>
                  <a:pt x="374" y="96"/>
                  <a:pt x="372" y="95"/>
                </a:cubicBezTo>
                <a:cubicBezTo>
                  <a:pt x="372" y="93"/>
                  <a:pt x="372" y="93"/>
                  <a:pt x="372" y="93"/>
                </a:cubicBezTo>
                <a:cubicBezTo>
                  <a:pt x="373" y="92"/>
                  <a:pt x="374" y="92"/>
                  <a:pt x="375" y="91"/>
                </a:cubicBezTo>
                <a:cubicBezTo>
                  <a:pt x="376" y="91"/>
                  <a:pt x="377" y="91"/>
                  <a:pt x="378" y="91"/>
                </a:cubicBezTo>
                <a:cubicBezTo>
                  <a:pt x="378" y="91"/>
                  <a:pt x="379" y="91"/>
                  <a:pt x="380" y="91"/>
                </a:cubicBezTo>
                <a:cubicBezTo>
                  <a:pt x="381" y="91"/>
                  <a:pt x="384" y="92"/>
                  <a:pt x="385" y="90"/>
                </a:cubicBezTo>
                <a:cubicBezTo>
                  <a:pt x="389" y="90"/>
                  <a:pt x="389" y="90"/>
                  <a:pt x="389" y="90"/>
                </a:cubicBezTo>
                <a:cubicBezTo>
                  <a:pt x="390" y="91"/>
                  <a:pt x="389" y="92"/>
                  <a:pt x="389" y="93"/>
                </a:cubicBezTo>
                <a:cubicBezTo>
                  <a:pt x="389" y="94"/>
                  <a:pt x="389" y="95"/>
                  <a:pt x="390" y="96"/>
                </a:cubicBezTo>
                <a:cubicBezTo>
                  <a:pt x="390" y="97"/>
                  <a:pt x="390" y="98"/>
                  <a:pt x="390" y="99"/>
                </a:cubicBezTo>
                <a:cubicBezTo>
                  <a:pt x="390" y="102"/>
                  <a:pt x="390" y="104"/>
                  <a:pt x="390" y="107"/>
                </a:cubicBezTo>
                <a:cubicBezTo>
                  <a:pt x="391" y="107"/>
                  <a:pt x="391" y="108"/>
                  <a:pt x="391" y="108"/>
                </a:cubicBezTo>
                <a:cubicBezTo>
                  <a:pt x="391" y="110"/>
                  <a:pt x="391" y="112"/>
                  <a:pt x="392" y="113"/>
                </a:cubicBezTo>
                <a:cubicBezTo>
                  <a:pt x="392" y="118"/>
                  <a:pt x="392" y="118"/>
                  <a:pt x="392" y="118"/>
                </a:cubicBezTo>
                <a:cubicBezTo>
                  <a:pt x="392" y="120"/>
                  <a:pt x="392" y="121"/>
                  <a:pt x="392" y="123"/>
                </a:cubicBezTo>
                <a:cubicBezTo>
                  <a:pt x="392" y="124"/>
                  <a:pt x="393" y="125"/>
                  <a:pt x="393" y="126"/>
                </a:cubicBezTo>
                <a:cubicBezTo>
                  <a:pt x="393" y="127"/>
                  <a:pt x="393" y="129"/>
                  <a:pt x="394" y="130"/>
                </a:cubicBezTo>
                <a:cubicBezTo>
                  <a:pt x="394" y="131"/>
                  <a:pt x="394" y="132"/>
                  <a:pt x="394" y="133"/>
                </a:cubicBezTo>
                <a:cubicBezTo>
                  <a:pt x="393" y="133"/>
                  <a:pt x="392" y="133"/>
                  <a:pt x="392" y="133"/>
                </a:cubicBezTo>
                <a:cubicBezTo>
                  <a:pt x="391" y="133"/>
                  <a:pt x="391" y="133"/>
                  <a:pt x="390" y="134"/>
                </a:cubicBezTo>
                <a:cubicBezTo>
                  <a:pt x="389" y="134"/>
                  <a:pt x="389" y="134"/>
                  <a:pt x="388" y="133"/>
                </a:cubicBezTo>
                <a:cubicBezTo>
                  <a:pt x="388" y="132"/>
                  <a:pt x="388" y="132"/>
                  <a:pt x="388" y="131"/>
                </a:cubicBezTo>
                <a:cubicBezTo>
                  <a:pt x="387" y="130"/>
                  <a:pt x="388" y="129"/>
                  <a:pt x="388" y="129"/>
                </a:cubicBezTo>
                <a:cubicBezTo>
                  <a:pt x="387" y="128"/>
                  <a:pt x="387" y="128"/>
                  <a:pt x="386" y="127"/>
                </a:cubicBezTo>
                <a:cubicBezTo>
                  <a:pt x="386" y="128"/>
                  <a:pt x="386" y="128"/>
                  <a:pt x="386" y="128"/>
                </a:cubicBezTo>
                <a:cubicBezTo>
                  <a:pt x="384" y="130"/>
                  <a:pt x="382" y="132"/>
                  <a:pt x="381" y="134"/>
                </a:cubicBezTo>
                <a:cubicBezTo>
                  <a:pt x="380" y="134"/>
                  <a:pt x="379" y="134"/>
                  <a:pt x="378" y="135"/>
                </a:cubicBezTo>
                <a:cubicBezTo>
                  <a:pt x="378" y="135"/>
                  <a:pt x="377" y="135"/>
                  <a:pt x="377" y="135"/>
                </a:cubicBezTo>
                <a:cubicBezTo>
                  <a:pt x="374" y="135"/>
                  <a:pt x="372" y="135"/>
                  <a:pt x="369" y="135"/>
                </a:cubicBezTo>
                <a:cubicBezTo>
                  <a:pt x="368" y="134"/>
                  <a:pt x="368" y="134"/>
                  <a:pt x="367" y="133"/>
                </a:cubicBezTo>
                <a:cubicBezTo>
                  <a:pt x="366" y="133"/>
                  <a:pt x="365" y="132"/>
                  <a:pt x="364" y="132"/>
                </a:cubicBezTo>
                <a:cubicBezTo>
                  <a:pt x="363" y="131"/>
                  <a:pt x="363" y="129"/>
                  <a:pt x="363" y="129"/>
                </a:cubicBezTo>
                <a:cubicBezTo>
                  <a:pt x="361" y="127"/>
                  <a:pt x="360" y="125"/>
                  <a:pt x="360" y="124"/>
                </a:cubicBezTo>
                <a:cubicBezTo>
                  <a:pt x="360" y="123"/>
                  <a:pt x="359" y="123"/>
                  <a:pt x="359" y="123"/>
                </a:cubicBezTo>
                <a:cubicBezTo>
                  <a:pt x="359" y="122"/>
                  <a:pt x="358" y="121"/>
                  <a:pt x="358" y="120"/>
                </a:cubicBezTo>
                <a:cubicBezTo>
                  <a:pt x="358" y="118"/>
                  <a:pt x="358" y="117"/>
                  <a:pt x="357" y="116"/>
                </a:cubicBezTo>
                <a:cubicBezTo>
                  <a:pt x="357" y="115"/>
                  <a:pt x="356" y="114"/>
                  <a:pt x="356" y="113"/>
                </a:cubicBezTo>
                <a:cubicBezTo>
                  <a:pt x="356" y="111"/>
                  <a:pt x="357" y="110"/>
                  <a:pt x="355" y="108"/>
                </a:cubicBezTo>
                <a:cubicBezTo>
                  <a:pt x="355" y="104"/>
                  <a:pt x="355" y="104"/>
                  <a:pt x="355" y="104"/>
                </a:cubicBezTo>
                <a:cubicBezTo>
                  <a:pt x="354" y="102"/>
                  <a:pt x="355" y="100"/>
                  <a:pt x="354" y="98"/>
                </a:cubicBezTo>
                <a:cubicBezTo>
                  <a:pt x="354" y="97"/>
                  <a:pt x="353" y="96"/>
                  <a:pt x="353" y="95"/>
                </a:cubicBezTo>
                <a:cubicBezTo>
                  <a:pt x="354" y="94"/>
                  <a:pt x="353" y="92"/>
                  <a:pt x="353" y="91"/>
                </a:cubicBezTo>
                <a:cubicBezTo>
                  <a:pt x="353" y="88"/>
                  <a:pt x="353" y="88"/>
                  <a:pt x="353" y="88"/>
                </a:cubicBezTo>
                <a:cubicBezTo>
                  <a:pt x="353" y="87"/>
                  <a:pt x="352" y="87"/>
                  <a:pt x="352" y="86"/>
                </a:cubicBezTo>
                <a:cubicBezTo>
                  <a:pt x="352" y="84"/>
                  <a:pt x="352" y="82"/>
                  <a:pt x="352" y="80"/>
                </a:cubicBezTo>
                <a:cubicBezTo>
                  <a:pt x="352" y="80"/>
                  <a:pt x="351" y="79"/>
                  <a:pt x="352" y="78"/>
                </a:cubicBezTo>
                <a:cubicBezTo>
                  <a:pt x="352" y="78"/>
                  <a:pt x="352" y="77"/>
                  <a:pt x="352" y="76"/>
                </a:cubicBezTo>
                <a:cubicBezTo>
                  <a:pt x="352" y="73"/>
                  <a:pt x="352" y="69"/>
                  <a:pt x="352" y="65"/>
                </a:cubicBezTo>
                <a:cubicBezTo>
                  <a:pt x="352" y="64"/>
                  <a:pt x="353" y="63"/>
                  <a:pt x="353" y="62"/>
                </a:cubicBezTo>
                <a:cubicBezTo>
                  <a:pt x="354" y="61"/>
                  <a:pt x="355" y="59"/>
                  <a:pt x="354" y="57"/>
                </a:cubicBezTo>
                <a:cubicBezTo>
                  <a:pt x="355" y="57"/>
                  <a:pt x="356" y="56"/>
                  <a:pt x="356" y="56"/>
                </a:cubicBezTo>
                <a:cubicBezTo>
                  <a:pt x="357" y="55"/>
                  <a:pt x="357" y="55"/>
                  <a:pt x="358" y="55"/>
                </a:cubicBezTo>
                <a:cubicBezTo>
                  <a:pt x="359" y="55"/>
                  <a:pt x="359" y="55"/>
                  <a:pt x="359" y="54"/>
                </a:cubicBezTo>
                <a:cubicBezTo>
                  <a:pt x="359" y="53"/>
                  <a:pt x="360" y="53"/>
                  <a:pt x="360" y="53"/>
                </a:cubicBezTo>
                <a:cubicBezTo>
                  <a:pt x="361" y="53"/>
                  <a:pt x="361" y="54"/>
                  <a:pt x="360" y="54"/>
                </a:cubicBezTo>
                <a:cubicBezTo>
                  <a:pt x="360" y="54"/>
                  <a:pt x="360" y="55"/>
                  <a:pt x="360" y="55"/>
                </a:cubicBezTo>
                <a:cubicBezTo>
                  <a:pt x="360" y="55"/>
                  <a:pt x="361" y="55"/>
                  <a:pt x="361" y="56"/>
                </a:cubicBezTo>
                <a:cubicBezTo>
                  <a:pt x="361" y="56"/>
                  <a:pt x="360" y="56"/>
                  <a:pt x="359" y="57"/>
                </a:cubicBezTo>
                <a:cubicBezTo>
                  <a:pt x="358" y="57"/>
                  <a:pt x="358" y="58"/>
                  <a:pt x="358" y="58"/>
                </a:cubicBezTo>
                <a:cubicBezTo>
                  <a:pt x="359" y="58"/>
                  <a:pt x="359" y="58"/>
                  <a:pt x="360" y="58"/>
                </a:cubicBezTo>
                <a:cubicBezTo>
                  <a:pt x="360" y="58"/>
                  <a:pt x="360" y="57"/>
                  <a:pt x="360" y="57"/>
                </a:cubicBezTo>
                <a:cubicBezTo>
                  <a:pt x="359" y="57"/>
                  <a:pt x="359" y="55"/>
                  <a:pt x="359" y="57"/>
                </a:cubicBezTo>
                <a:cubicBezTo>
                  <a:pt x="361" y="57"/>
                  <a:pt x="361" y="57"/>
                  <a:pt x="361" y="58"/>
                </a:cubicBezTo>
                <a:cubicBezTo>
                  <a:pt x="361" y="58"/>
                  <a:pt x="361" y="59"/>
                  <a:pt x="361" y="60"/>
                </a:cubicBezTo>
                <a:moveTo>
                  <a:pt x="354" y="64"/>
                </a:moveTo>
                <a:cubicBezTo>
                  <a:pt x="355" y="64"/>
                  <a:pt x="355" y="64"/>
                  <a:pt x="355" y="65"/>
                </a:cubicBezTo>
                <a:cubicBezTo>
                  <a:pt x="355" y="65"/>
                  <a:pt x="355" y="64"/>
                  <a:pt x="355" y="64"/>
                </a:cubicBezTo>
                <a:cubicBezTo>
                  <a:pt x="355" y="64"/>
                  <a:pt x="355" y="64"/>
                  <a:pt x="355" y="64"/>
                </a:cubicBezTo>
                <a:cubicBezTo>
                  <a:pt x="355" y="64"/>
                  <a:pt x="355" y="64"/>
                  <a:pt x="354" y="64"/>
                </a:cubicBezTo>
                <a:moveTo>
                  <a:pt x="583" y="643"/>
                </a:moveTo>
                <a:cubicBezTo>
                  <a:pt x="581" y="643"/>
                  <a:pt x="581" y="643"/>
                  <a:pt x="581" y="643"/>
                </a:cubicBezTo>
                <a:cubicBezTo>
                  <a:pt x="581" y="644"/>
                  <a:pt x="581" y="645"/>
                  <a:pt x="580" y="645"/>
                </a:cubicBezTo>
                <a:cubicBezTo>
                  <a:pt x="580" y="645"/>
                  <a:pt x="579" y="645"/>
                  <a:pt x="578" y="646"/>
                </a:cubicBezTo>
                <a:cubicBezTo>
                  <a:pt x="579" y="646"/>
                  <a:pt x="580" y="647"/>
                  <a:pt x="581" y="647"/>
                </a:cubicBezTo>
                <a:cubicBezTo>
                  <a:pt x="581" y="647"/>
                  <a:pt x="581" y="648"/>
                  <a:pt x="581" y="649"/>
                </a:cubicBezTo>
                <a:cubicBezTo>
                  <a:pt x="583" y="650"/>
                  <a:pt x="585" y="648"/>
                  <a:pt x="587" y="648"/>
                </a:cubicBezTo>
                <a:cubicBezTo>
                  <a:pt x="588" y="649"/>
                  <a:pt x="590" y="650"/>
                  <a:pt x="591" y="652"/>
                </a:cubicBezTo>
                <a:cubicBezTo>
                  <a:pt x="592" y="652"/>
                  <a:pt x="591" y="654"/>
                  <a:pt x="592" y="654"/>
                </a:cubicBezTo>
                <a:cubicBezTo>
                  <a:pt x="593" y="655"/>
                  <a:pt x="594" y="656"/>
                  <a:pt x="595" y="657"/>
                </a:cubicBezTo>
                <a:cubicBezTo>
                  <a:pt x="595" y="657"/>
                  <a:pt x="595" y="658"/>
                  <a:pt x="596" y="659"/>
                </a:cubicBezTo>
                <a:cubicBezTo>
                  <a:pt x="597" y="660"/>
                  <a:pt x="598" y="660"/>
                  <a:pt x="599" y="659"/>
                </a:cubicBezTo>
                <a:cubicBezTo>
                  <a:pt x="600" y="658"/>
                  <a:pt x="601" y="658"/>
                  <a:pt x="602" y="657"/>
                </a:cubicBezTo>
                <a:cubicBezTo>
                  <a:pt x="603" y="656"/>
                  <a:pt x="604" y="655"/>
                  <a:pt x="604" y="655"/>
                </a:cubicBezTo>
                <a:cubicBezTo>
                  <a:pt x="605" y="654"/>
                  <a:pt x="606" y="654"/>
                  <a:pt x="607" y="653"/>
                </a:cubicBezTo>
                <a:cubicBezTo>
                  <a:pt x="607" y="651"/>
                  <a:pt x="607" y="651"/>
                  <a:pt x="607" y="651"/>
                </a:cubicBezTo>
                <a:cubicBezTo>
                  <a:pt x="605" y="650"/>
                  <a:pt x="604" y="649"/>
                  <a:pt x="603" y="648"/>
                </a:cubicBezTo>
                <a:cubicBezTo>
                  <a:pt x="603" y="647"/>
                  <a:pt x="602" y="647"/>
                  <a:pt x="602" y="647"/>
                </a:cubicBezTo>
                <a:cubicBezTo>
                  <a:pt x="602" y="645"/>
                  <a:pt x="600" y="645"/>
                  <a:pt x="600" y="643"/>
                </a:cubicBezTo>
                <a:cubicBezTo>
                  <a:pt x="600" y="643"/>
                  <a:pt x="599" y="642"/>
                  <a:pt x="599" y="642"/>
                </a:cubicBezTo>
                <a:cubicBezTo>
                  <a:pt x="598" y="641"/>
                  <a:pt x="598" y="640"/>
                  <a:pt x="597" y="639"/>
                </a:cubicBezTo>
                <a:cubicBezTo>
                  <a:pt x="596" y="638"/>
                  <a:pt x="595" y="637"/>
                  <a:pt x="594" y="636"/>
                </a:cubicBezTo>
                <a:cubicBezTo>
                  <a:pt x="594" y="634"/>
                  <a:pt x="592" y="634"/>
                  <a:pt x="592" y="633"/>
                </a:cubicBezTo>
                <a:cubicBezTo>
                  <a:pt x="591" y="631"/>
                  <a:pt x="590" y="630"/>
                  <a:pt x="588" y="628"/>
                </a:cubicBezTo>
                <a:cubicBezTo>
                  <a:pt x="589" y="627"/>
                  <a:pt x="590" y="626"/>
                  <a:pt x="592" y="625"/>
                </a:cubicBezTo>
                <a:cubicBezTo>
                  <a:pt x="592" y="625"/>
                  <a:pt x="593" y="624"/>
                  <a:pt x="594" y="624"/>
                </a:cubicBezTo>
                <a:cubicBezTo>
                  <a:pt x="597" y="625"/>
                  <a:pt x="597" y="629"/>
                  <a:pt x="600" y="631"/>
                </a:cubicBezTo>
                <a:cubicBezTo>
                  <a:pt x="600" y="633"/>
                  <a:pt x="602" y="633"/>
                  <a:pt x="603" y="634"/>
                </a:cubicBezTo>
                <a:cubicBezTo>
                  <a:pt x="604" y="636"/>
                  <a:pt x="605" y="636"/>
                  <a:pt x="606" y="638"/>
                </a:cubicBezTo>
                <a:cubicBezTo>
                  <a:pt x="606" y="639"/>
                  <a:pt x="608" y="639"/>
                  <a:pt x="608" y="641"/>
                </a:cubicBezTo>
                <a:cubicBezTo>
                  <a:pt x="608" y="641"/>
                  <a:pt x="608" y="641"/>
                  <a:pt x="608" y="641"/>
                </a:cubicBezTo>
                <a:cubicBezTo>
                  <a:pt x="609" y="643"/>
                  <a:pt x="611" y="644"/>
                  <a:pt x="611" y="645"/>
                </a:cubicBezTo>
                <a:cubicBezTo>
                  <a:pt x="612" y="647"/>
                  <a:pt x="614" y="648"/>
                  <a:pt x="615" y="649"/>
                </a:cubicBezTo>
                <a:cubicBezTo>
                  <a:pt x="616" y="650"/>
                  <a:pt x="616" y="651"/>
                  <a:pt x="617" y="652"/>
                </a:cubicBezTo>
                <a:cubicBezTo>
                  <a:pt x="618" y="653"/>
                  <a:pt x="619" y="654"/>
                  <a:pt x="619" y="655"/>
                </a:cubicBezTo>
                <a:cubicBezTo>
                  <a:pt x="620" y="656"/>
                  <a:pt x="621" y="657"/>
                  <a:pt x="621" y="658"/>
                </a:cubicBezTo>
                <a:cubicBezTo>
                  <a:pt x="622" y="658"/>
                  <a:pt x="622" y="659"/>
                  <a:pt x="623" y="660"/>
                </a:cubicBezTo>
                <a:cubicBezTo>
                  <a:pt x="624" y="661"/>
                  <a:pt x="624" y="662"/>
                  <a:pt x="625" y="663"/>
                </a:cubicBezTo>
                <a:cubicBezTo>
                  <a:pt x="626" y="664"/>
                  <a:pt x="627" y="665"/>
                  <a:pt x="628" y="666"/>
                </a:cubicBezTo>
                <a:cubicBezTo>
                  <a:pt x="629" y="666"/>
                  <a:pt x="628" y="668"/>
                  <a:pt x="629" y="669"/>
                </a:cubicBezTo>
                <a:cubicBezTo>
                  <a:pt x="631" y="669"/>
                  <a:pt x="632" y="670"/>
                  <a:pt x="632" y="672"/>
                </a:cubicBezTo>
                <a:cubicBezTo>
                  <a:pt x="632" y="673"/>
                  <a:pt x="634" y="673"/>
                  <a:pt x="634" y="675"/>
                </a:cubicBezTo>
                <a:cubicBezTo>
                  <a:pt x="634" y="676"/>
                  <a:pt x="636" y="676"/>
                  <a:pt x="636" y="678"/>
                </a:cubicBezTo>
                <a:cubicBezTo>
                  <a:pt x="637" y="679"/>
                  <a:pt x="638" y="680"/>
                  <a:pt x="639" y="681"/>
                </a:cubicBezTo>
                <a:cubicBezTo>
                  <a:pt x="638" y="682"/>
                  <a:pt x="637" y="682"/>
                  <a:pt x="637" y="683"/>
                </a:cubicBezTo>
                <a:cubicBezTo>
                  <a:pt x="636" y="683"/>
                  <a:pt x="636" y="682"/>
                  <a:pt x="636" y="682"/>
                </a:cubicBezTo>
                <a:cubicBezTo>
                  <a:pt x="635" y="683"/>
                  <a:pt x="635" y="683"/>
                  <a:pt x="635" y="684"/>
                </a:cubicBezTo>
                <a:cubicBezTo>
                  <a:pt x="634" y="684"/>
                  <a:pt x="634" y="683"/>
                  <a:pt x="634" y="683"/>
                </a:cubicBezTo>
                <a:cubicBezTo>
                  <a:pt x="634" y="682"/>
                  <a:pt x="634" y="682"/>
                  <a:pt x="633" y="683"/>
                </a:cubicBezTo>
                <a:cubicBezTo>
                  <a:pt x="633" y="683"/>
                  <a:pt x="632" y="683"/>
                  <a:pt x="632" y="683"/>
                </a:cubicBezTo>
                <a:cubicBezTo>
                  <a:pt x="632" y="681"/>
                  <a:pt x="633" y="680"/>
                  <a:pt x="632" y="679"/>
                </a:cubicBezTo>
                <a:cubicBezTo>
                  <a:pt x="631" y="679"/>
                  <a:pt x="632" y="677"/>
                  <a:pt x="631" y="676"/>
                </a:cubicBezTo>
                <a:cubicBezTo>
                  <a:pt x="631" y="677"/>
                  <a:pt x="630" y="677"/>
                  <a:pt x="630" y="677"/>
                </a:cubicBezTo>
                <a:cubicBezTo>
                  <a:pt x="629" y="676"/>
                  <a:pt x="628" y="675"/>
                  <a:pt x="626" y="675"/>
                </a:cubicBezTo>
                <a:cubicBezTo>
                  <a:pt x="626" y="676"/>
                  <a:pt x="626" y="675"/>
                  <a:pt x="625" y="675"/>
                </a:cubicBezTo>
                <a:cubicBezTo>
                  <a:pt x="624" y="673"/>
                  <a:pt x="622" y="672"/>
                  <a:pt x="621" y="670"/>
                </a:cubicBezTo>
                <a:cubicBezTo>
                  <a:pt x="620" y="669"/>
                  <a:pt x="620" y="668"/>
                  <a:pt x="619" y="667"/>
                </a:cubicBezTo>
                <a:cubicBezTo>
                  <a:pt x="618" y="667"/>
                  <a:pt x="617" y="666"/>
                  <a:pt x="617" y="665"/>
                </a:cubicBezTo>
                <a:cubicBezTo>
                  <a:pt x="617" y="664"/>
                  <a:pt x="615" y="664"/>
                  <a:pt x="615" y="663"/>
                </a:cubicBezTo>
                <a:cubicBezTo>
                  <a:pt x="615" y="661"/>
                  <a:pt x="613" y="660"/>
                  <a:pt x="612" y="658"/>
                </a:cubicBezTo>
                <a:cubicBezTo>
                  <a:pt x="610" y="658"/>
                  <a:pt x="610" y="658"/>
                  <a:pt x="610" y="658"/>
                </a:cubicBezTo>
                <a:cubicBezTo>
                  <a:pt x="608" y="660"/>
                  <a:pt x="607" y="662"/>
                  <a:pt x="605" y="663"/>
                </a:cubicBezTo>
                <a:cubicBezTo>
                  <a:pt x="605" y="664"/>
                  <a:pt x="604" y="664"/>
                  <a:pt x="604" y="664"/>
                </a:cubicBezTo>
                <a:cubicBezTo>
                  <a:pt x="603" y="664"/>
                  <a:pt x="602" y="665"/>
                  <a:pt x="602" y="666"/>
                </a:cubicBezTo>
                <a:cubicBezTo>
                  <a:pt x="602" y="667"/>
                  <a:pt x="603" y="667"/>
                  <a:pt x="603" y="668"/>
                </a:cubicBezTo>
                <a:cubicBezTo>
                  <a:pt x="603" y="668"/>
                  <a:pt x="603" y="669"/>
                  <a:pt x="603" y="669"/>
                </a:cubicBezTo>
                <a:cubicBezTo>
                  <a:pt x="604" y="670"/>
                  <a:pt x="605" y="671"/>
                  <a:pt x="606" y="672"/>
                </a:cubicBezTo>
                <a:cubicBezTo>
                  <a:pt x="607" y="674"/>
                  <a:pt x="608" y="674"/>
                  <a:pt x="609" y="676"/>
                </a:cubicBezTo>
                <a:cubicBezTo>
                  <a:pt x="610" y="677"/>
                  <a:pt x="611" y="678"/>
                  <a:pt x="612" y="679"/>
                </a:cubicBezTo>
                <a:cubicBezTo>
                  <a:pt x="612" y="680"/>
                  <a:pt x="613" y="681"/>
                  <a:pt x="614" y="682"/>
                </a:cubicBezTo>
                <a:cubicBezTo>
                  <a:pt x="614" y="683"/>
                  <a:pt x="615" y="683"/>
                  <a:pt x="616" y="684"/>
                </a:cubicBezTo>
                <a:cubicBezTo>
                  <a:pt x="616" y="685"/>
                  <a:pt x="617" y="686"/>
                  <a:pt x="618" y="687"/>
                </a:cubicBezTo>
                <a:cubicBezTo>
                  <a:pt x="618" y="687"/>
                  <a:pt x="618" y="688"/>
                  <a:pt x="618" y="688"/>
                </a:cubicBezTo>
                <a:cubicBezTo>
                  <a:pt x="618" y="690"/>
                  <a:pt x="619" y="690"/>
                  <a:pt x="619" y="692"/>
                </a:cubicBezTo>
                <a:cubicBezTo>
                  <a:pt x="620" y="691"/>
                  <a:pt x="620" y="690"/>
                  <a:pt x="621" y="691"/>
                </a:cubicBezTo>
                <a:cubicBezTo>
                  <a:pt x="621" y="692"/>
                  <a:pt x="621" y="692"/>
                  <a:pt x="622" y="692"/>
                </a:cubicBezTo>
                <a:cubicBezTo>
                  <a:pt x="622" y="693"/>
                  <a:pt x="620" y="693"/>
                  <a:pt x="621" y="694"/>
                </a:cubicBezTo>
                <a:cubicBezTo>
                  <a:pt x="621" y="694"/>
                  <a:pt x="622" y="694"/>
                  <a:pt x="622" y="694"/>
                </a:cubicBezTo>
                <a:cubicBezTo>
                  <a:pt x="620" y="694"/>
                  <a:pt x="619" y="697"/>
                  <a:pt x="617" y="697"/>
                </a:cubicBezTo>
                <a:cubicBezTo>
                  <a:pt x="616" y="697"/>
                  <a:pt x="616" y="697"/>
                  <a:pt x="616" y="696"/>
                </a:cubicBezTo>
                <a:cubicBezTo>
                  <a:pt x="615" y="696"/>
                  <a:pt x="615" y="695"/>
                  <a:pt x="614" y="694"/>
                </a:cubicBezTo>
                <a:cubicBezTo>
                  <a:pt x="614" y="694"/>
                  <a:pt x="613" y="693"/>
                  <a:pt x="613" y="692"/>
                </a:cubicBezTo>
                <a:cubicBezTo>
                  <a:pt x="611" y="691"/>
                  <a:pt x="611" y="689"/>
                  <a:pt x="609" y="688"/>
                </a:cubicBezTo>
                <a:cubicBezTo>
                  <a:pt x="608" y="687"/>
                  <a:pt x="607" y="685"/>
                  <a:pt x="605" y="684"/>
                </a:cubicBezTo>
                <a:cubicBezTo>
                  <a:pt x="605" y="684"/>
                  <a:pt x="605" y="683"/>
                  <a:pt x="604" y="682"/>
                </a:cubicBezTo>
                <a:cubicBezTo>
                  <a:pt x="603" y="680"/>
                  <a:pt x="602" y="678"/>
                  <a:pt x="600" y="677"/>
                </a:cubicBezTo>
                <a:cubicBezTo>
                  <a:pt x="600" y="675"/>
                  <a:pt x="598" y="674"/>
                  <a:pt x="597" y="673"/>
                </a:cubicBezTo>
                <a:cubicBezTo>
                  <a:pt x="596" y="672"/>
                  <a:pt x="596" y="670"/>
                  <a:pt x="595" y="670"/>
                </a:cubicBezTo>
                <a:cubicBezTo>
                  <a:pt x="594" y="668"/>
                  <a:pt x="593" y="667"/>
                  <a:pt x="592" y="666"/>
                </a:cubicBezTo>
                <a:cubicBezTo>
                  <a:pt x="591" y="665"/>
                  <a:pt x="589" y="664"/>
                  <a:pt x="589" y="662"/>
                </a:cubicBezTo>
                <a:cubicBezTo>
                  <a:pt x="588" y="661"/>
                  <a:pt x="586" y="660"/>
                  <a:pt x="585" y="658"/>
                </a:cubicBezTo>
                <a:cubicBezTo>
                  <a:pt x="585" y="658"/>
                  <a:pt x="585" y="657"/>
                  <a:pt x="584" y="656"/>
                </a:cubicBezTo>
                <a:cubicBezTo>
                  <a:pt x="583" y="656"/>
                  <a:pt x="583" y="655"/>
                  <a:pt x="583" y="654"/>
                </a:cubicBezTo>
                <a:cubicBezTo>
                  <a:pt x="582" y="653"/>
                  <a:pt x="581" y="652"/>
                  <a:pt x="580" y="651"/>
                </a:cubicBezTo>
                <a:cubicBezTo>
                  <a:pt x="580" y="650"/>
                  <a:pt x="579" y="650"/>
                  <a:pt x="579" y="649"/>
                </a:cubicBezTo>
                <a:cubicBezTo>
                  <a:pt x="578" y="648"/>
                  <a:pt x="577" y="646"/>
                  <a:pt x="576" y="646"/>
                </a:cubicBezTo>
                <a:cubicBezTo>
                  <a:pt x="577" y="645"/>
                  <a:pt x="578" y="644"/>
                  <a:pt x="578" y="644"/>
                </a:cubicBezTo>
                <a:cubicBezTo>
                  <a:pt x="577" y="643"/>
                  <a:pt x="576" y="643"/>
                  <a:pt x="575" y="643"/>
                </a:cubicBezTo>
                <a:cubicBezTo>
                  <a:pt x="574" y="643"/>
                  <a:pt x="574" y="642"/>
                  <a:pt x="573" y="642"/>
                </a:cubicBezTo>
                <a:cubicBezTo>
                  <a:pt x="574" y="642"/>
                  <a:pt x="574" y="641"/>
                  <a:pt x="574" y="641"/>
                </a:cubicBezTo>
                <a:cubicBezTo>
                  <a:pt x="575" y="640"/>
                  <a:pt x="574" y="639"/>
                  <a:pt x="575" y="639"/>
                </a:cubicBezTo>
                <a:cubicBezTo>
                  <a:pt x="575" y="638"/>
                  <a:pt x="576" y="637"/>
                  <a:pt x="577" y="637"/>
                </a:cubicBezTo>
                <a:cubicBezTo>
                  <a:pt x="579" y="637"/>
                  <a:pt x="579" y="637"/>
                  <a:pt x="579" y="637"/>
                </a:cubicBezTo>
                <a:cubicBezTo>
                  <a:pt x="579" y="637"/>
                  <a:pt x="579" y="638"/>
                  <a:pt x="579" y="638"/>
                </a:cubicBezTo>
                <a:cubicBezTo>
                  <a:pt x="579" y="639"/>
                  <a:pt x="580" y="639"/>
                  <a:pt x="580" y="639"/>
                </a:cubicBezTo>
                <a:cubicBezTo>
                  <a:pt x="581" y="639"/>
                  <a:pt x="581" y="640"/>
                  <a:pt x="581" y="641"/>
                </a:cubicBezTo>
                <a:cubicBezTo>
                  <a:pt x="581" y="641"/>
                  <a:pt x="582" y="641"/>
                  <a:pt x="583" y="642"/>
                </a:cubicBezTo>
                <a:cubicBezTo>
                  <a:pt x="583" y="642"/>
                  <a:pt x="583" y="643"/>
                  <a:pt x="583" y="643"/>
                </a:cubicBezTo>
                <a:moveTo>
                  <a:pt x="579" y="641"/>
                </a:moveTo>
                <a:cubicBezTo>
                  <a:pt x="578" y="641"/>
                  <a:pt x="578" y="641"/>
                  <a:pt x="578" y="641"/>
                </a:cubicBezTo>
                <a:cubicBezTo>
                  <a:pt x="578" y="641"/>
                  <a:pt x="578" y="641"/>
                  <a:pt x="578" y="641"/>
                </a:cubicBezTo>
                <a:cubicBezTo>
                  <a:pt x="578" y="641"/>
                  <a:pt x="578" y="641"/>
                  <a:pt x="578" y="641"/>
                </a:cubicBezTo>
                <a:cubicBezTo>
                  <a:pt x="578" y="641"/>
                  <a:pt x="578" y="640"/>
                  <a:pt x="577" y="641"/>
                </a:cubicBezTo>
                <a:cubicBezTo>
                  <a:pt x="577" y="641"/>
                  <a:pt x="578" y="641"/>
                  <a:pt x="578" y="641"/>
                </a:cubicBezTo>
                <a:cubicBezTo>
                  <a:pt x="578" y="642"/>
                  <a:pt x="578" y="642"/>
                  <a:pt x="579" y="642"/>
                </a:cubicBezTo>
                <a:cubicBezTo>
                  <a:pt x="579" y="642"/>
                  <a:pt x="579" y="642"/>
                  <a:pt x="580" y="640"/>
                </a:cubicBezTo>
                <a:cubicBezTo>
                  <a:pt x="580" y="641"/>
                  <a:pt x="579" y="641"/>
                  <a:pt x="579" y="641"/>
                </a:cubicBezTo>
                <a:cubicBezTo>
                  <a:pt x="579" y="641"/>
                  <a:pt x="579" y="641"/>
                  <a:pt x="579" y="641"/>
                </a:cubicBezTo>
                <a:cubicBezTo>
                  <a:pt x="579" y="641"/>
                  <a:pt x="579" y="641"/>
                  <a:pt x="580" y="641"/>
                </a:cubicBezTo>
                <a:cubicBezTo>
                  <a:pt x="580" y="641"/>
                  <a:pt x="580" y="641"/>
                  <a:pt x="580" y="641"/>
                </a:cubicBezTo>
                <a:cubicBezTo>
                  <a:pt x="580" y="641"/>
                  <a:pt x="580" y="641"/>
                  <a:pt x="579" y="641"/>
                </a:cubicBezTo>
                <a:moveTo>
                  <a:pt x="560" y="174"/>
                </a:moveTo>
                <a:cubicBezTo>
                  <a:pt x="561" y="175"/>
                  <a:pt x="561" y="176"/>
                  <a:pt x="562" y="177"/>
                </a:cubicBezTo>
                <a:cubicBezTo>
                  <a:pt x="562" y="177"/>
                  <a:pt x="563" y="177"/>
                  <a:pt x="563" y="177"/>
                </a:cubicBezTo>
                <a:cubicBezTo>
                  <a:pt x="564" y="176"/>
                  <a:pt x="564" y="176"/>
                  <a:pt x="564" y="176"/>
                </a:cubicBezTo>
                <a:cubicBezTo>
                  <a:pt x="563" y="174"/>
                  <a:pt x="563" y="174"/>
                  <a:pt x="564" y="172"/>
                </a:cubicBezTo>
                <a:cubicBezTo>
                  <a:pt x="566" y="173"/>
                  <a:pt x="564" y="174"/>
                  <a:pt x="564" y="174"/>
                </a:cubicBezTo>
                <a:cubicBezTo>
                  <a:pt x="565" y="175"/>
                  <a:pt x="566" y="175"/>
                  <a:pt x="567" y="175"/>
                </a:cubicBezTo>
                <a:cubicBezTo>
                  <a:pt x="567" y="174"/>
                  <a:pt x="567" y="174"/>
                  <a:pt x="567" y="173"/>
                </a:cubicBezTo>
                <a:cubicBezTo>
                  <a:pt x="567" y="173"/>
                  <a:pt x="567" y="173"/>
                  <a:pt x="567" y="173"/>
                </a:cubicBezTo>
                <a:cubicBezTo>
                  <a:pt x="570" y="174"/>
                  <a:pt x="570" y="174"/>
                  <a:pt x="570" y="174"/>
                </a:cubicBezTo>
                <a:cubicBezTo>
                  <a:pt x="570" y="175"/>
                  <a:pt x="570" y="175"/>
                  <a:pt x="569" y="175"/>
                </a:cubicBezTo>
                <a:cubicBezTo>
                  <a:pt x="569" y="176"/>
                  <a:pt x="569" y="177"/>
                  <a:pt x="569" y="178"/>
                </a:cubicBezTo>
                <a:cubicBezTo>
                  <a:pt x="568" y="178"/>
                  <a:pt x="568" y="178"/>
                  <a:pt x="568" y="178"/>
                </a:cubicBezTo>
                <a:cubicBezTo>
                  <a:pt x="567" y="178"/>
                  <a:pt x="567" y="178"/>
                  <a:pt x="567" y="178"/>
                </a:cubicBezTo>
                <a:cubicBezTo>
                  <a:pt x="567" y="178"/>
                  <a:pt x="567" y="177"/>
                  <a:pt x="566" y="177"/>
                </a:cubicBezTo>
                <a:cubicBezTo>
                  <a:pt x="566" y="177"/>
                  <a:pt x="565" y="178"/>
                  <a:pt x="565" y="178"/>
                </a:cubicBezTo>
                <a:cubicBezTo>
                  <a:pt x="565" y="178"/>
                  <a:pt x="566" y="179"/>
                  <a:pt x="566" y="179"/>
                </a:cubicBezTo>
                <a:cubicBezTo>
                  <a:pt x="565" y="180"/>
                  <a:pt x="564" y="179"/>
                  <a:pt x="563" y="179"/>
                </a:cubicBezTo>
                <a:cubicBezTo>
                  <a:pt x="562" y="178"/>
                  <a:pt x="560" y="178"/>
                  <a:pt x="559" y="177"/>
                </a:cubicBezTo>
                <a:cubicBezTo>
                  <a:pt x="558" y="175"/>
                  <a:pt x="556" y="174"/>
                  <a:pt x="555" y="174"/>
                </a:cubicBezTo>
                <a:cubicBezTo>
                  <a:pt x="554" y="173"/>
                  <a:pt x="553" y="173"/>
                  <a:pt x="553" y="172"/>
                </a:cubicBezTo>
                <a:cubicBezTo>
                  <a:pt x="552" y="172"/>
                  <a:pt x="552" y="172"/>
                  <a:pt x="551" y="172"/>
                </a:cubicBezTo>
                <a:cubicBezTo>
                  <a:pt x="548" y="170"/>
                  <a:pt x="548" y="170"/>
                  <a:pt x="548" y="170"/>
                </a:cubicBezTo>
                <a:cubicBezTo>
                  <a:pt x="547" y="169"/>
                  <a:pt x="546" y="168"/>
                  <a:pt x="544" y="168"/>
                </a:cubicBezTo>
                <a:cubicBezTo>
                  <a:pt x="544" y="168"/>
                  <a:pt x="544" y="167"/>
                  <a:pt x="544" y="167"/>
                </a:cubicBezTo>
                <a:cubicBezTo>
                  <a:pt x="546" y="165"/>
                  <a:pt x="546" y="163"/>
                  <a:pt x="547" y="162"/>
                </a:cubicBezTo>
                <a:cubicBezTo>
                  <a:pt x="547" y="161"/>
                  <a:pt x="548" y="161"/>
                  <a:pt x="548" y="160"/>
                </a:cubicBezTo>
                <a:cubicBezTo>
                  <a:pt x="548" y="159"/>
                  <a:pt x="550" y="158"/>
                  <a:pt x="551" y="157"/>
                </a:cubicBezTo>
                <a:cubicBezTo>
                  <a:pt x="551" y="156"/>
                  <a:pt x="552" y="154"/>
                  <a:pt x="553" y="153"/>
                </a:cubicBezTo>
                <a:cubicBezTo>
                  <a:pt x="553" y="153"/>
                  <a:pt x="553" y="152"/>
                  <a:pt x="554" y="151"/>
                </a:cubicBezTo>
                <a:cubicBezTo>
                  <a:pt x="555" y="150"/>
                  <a:pt x="555" y="149"/>
                  <a:pt x="556" y="148"/>
                </a:cubicBezTo>
                <a:cubicBezTo>
                  <a:pt x="557" y="147"/>
                  <a:pt x="557" y="145"/>
                  <a:pt x="558" y="144"/>
                </a:cubicBezTo>
                <a:cubicBezTo>
                  <a:pt x="559" y="143"/>
                  <a:pt x="559" y="142"/>
                  <a:pt x="560" y="141"/>
                </a:cubicBezTo>
                <a:cubicBezTo>
                  <a:pt x="561" y="141"/>
                  <a:pt x="561" y="140"/>
                  <a:pt x="561" y="139"/>
                </a:cubicBezTo>
                <a:cubicBezTo>
                  <a:pt x="561" y="138"/>
                  <a:pt x="562" y="137"/>
                  <a:pt x="563" y="137"/>
                </a:cubicBezTo>
                <a:cubicBezTo>
                  <a:pt x="563" y="136"/>
                  <a:pt x="564" y="135"/>
                  <a:pt x="564" y="134"/>
                </a:cubicBezTo>
                <a:cubicBezTo>
                  <a:pt x="566" y="133"/>
                  <a:pt x="566" y="131"/>
                  <a:pt x="567" y="130"/>
                </a:cubicBezTo>
                <a:cubicBezTo>
                  <a:pt x="568" y="130"/>
                  <a:pt x="568" y="128"/>
                  <a:pt x="569" y="127"/>
                </a:cubicBezTo>
                <a:cubicBezTo>
                  <a:pt x="571" y="125"/>
                  <a:pt x="571" y="122"/>
                  <a:pt x="573" y="121"/>
                </a:cubicBezTo>
                <a:cubicBezTo>
                  <a:pt x="573" y="120"/>
                  <a:pt x="573" y="120"/>
                  <a:pt x="573" y="119"/>
                </a:cubicBezTo>
                <a:cubicBezTo>
                  <a:pt x="574" y="118"/>
                  <a:pt x="575" y="117"/>
                  <a:pt x="576" y="116"/>
                </a:cubicBezTo>
                <a:cubicBezTo>
                  <a:pt x="577" y="115"/>
                  <a:pt x="576" y="114"/>
                  <a:pt x="578" y="113"/>
                </a:cubicBezTo>
                <a:cubicBezTo>
                  <a:pt x="579" y="112"/>
                  <a:pt x="579" y="111"/>
                  <a:pt x="580" y="110"/>
                </a:cubicBezTo>
                <a:cubicBezTo>
                  <a:pt x="580" y="108"/>
                  <a:pt x="582" y="108"/>
                  <a:pt x="582" y="107"/>
                </a:cubicBezTo>
                <a:cubicBezTo>
                  <a:pt x="583" y="105"/>
                  <a:pt x="584" y="104"/>
                  <a:pt x="585" y="102"/>
                </a:cubicBezTo>
                <a:cubicBezTo>
                  <a:pt x="585" y="101"/>
                  <a:pt x="586" y="99"/>
                  <a:pt x="587" y="98"/>
                </a:cubicBezTo>
                <a:cubicBezTo>
                  <a:pt x="587" y="97"/>
                  <a:pt x="587" y="97"/>
                  <a:pt x="588" y="96"/>
                </a:cubicBezTo>
                <a:cubicBezTo>
                  <a:pt x="588" y="96"/>
                  <a:pt x="590" y="96"/>
                  <a:pt x="590" y="96"/>
                </a:cubicBezTo>
                <a:cubicBezTo>
                  <a:pt x="591" y="97"/>
                  <a:pt x="592" y="98"/>
                  <a:pt x="593" y="98"/>
                </a:cubicBezTo>
                <a:cubicBezTo>
                  <a:pt x="594" y="99"/>
                  <a:pt x="595" y="100"/>
                  <a:pt x="596" y="100"/>
                </a:cubicBezTo>
                <a:cubicBezTo>
                  <a:pt x="597" y="101"/>
                  <a:pt x="597" y="102"/>
                  <a:pt x="598" y="102"/>
                </a:cubicBezTo>
                <a:cubicBezTo>
                  <a:pt x="599" y="102"/>
                  <a:pt x="600" y="103"/>
                  <a:pt x="601" y="104"/>
                </a:cubicBezTo>
                <a:cubicBezTo>
                  <a:pt x="602" y="103"/>
                  <a:pt x="602" y="105"/>
                  <a:pt x="603" y="105"/>
                </a:cubicBezTo>
                <a:cubicBezTo>
                  <a:pt x="603" y="105"/>
                  <a:pt x="604" y="105"/>
                  <a:pt x="604" y="106"/>
                </a:cubicBezTo>
                <a:cubicBezTo>
                  <a:pt x="605" y="107"/>
                  <a:pt x="606" y="107"/>
                  <a:pt x="608" y="108"/>
                </a:cubicBezTo>
                <a:cubicBezTo>
                  <a:pt x="608" y="108"/>
                  <a:pt x="609" y="108"/>
                  <a:pt x="609" y="109"/>
                </a:cubicBezTo>
                <a:cubicBezTo>
                  <a:pt x="610" y="109"/>
                  <a:pt x="611" y="110"/>
                  <a:pt x="611" y="111"/>
                </a:cubicBezTo>
                <a:cubicBezTo>
                  <a:pt x="610" y="113"/>
                  <a:pt x="609" y="115"/>
                  <a:pt x="607" y="117"/>
                </a:cubicBezTo>
                <a:cubicBezTo>
                  <a:pt x="606" y="116"/>
                  <a:pt x="605" y="115"/>
                  <a:pt x="604" y="115"/>
                </a:cubicBezTo>
                <a:cubicBezTo>
                  <a:pt x="603" y="114"/>
                  <a:pt x="602" y="114"/>
                  <a:pt x="601" y="113"/>
                </a:cubicBezTo>
                <a:cubicBezTo>
                  <a:pt x="600" y="112"/>
                  <a:pt x="599" y="112"/>
                  <a:pt x="598" y="111"/>
                </a:cubicBezTo>
                <a:cubicBezTo>
                  <a:pt x="597" y="111"/>
                  <a:pt x="596" y="110"/>
                  <a:pt x="595" y="109"/>
                </a:cubicBezTo>
                <a:cubicBezTo>
                  <a:pt x="594" y="109"/>
                  <a:pt x="593" y="108"/>
                  <a:pt x="592" y="107"/>
                </a:cubicBezTo>
                <a:cubicBezTo>
                  <a:pt x="590" y="109"/>
                  <a:pt x="589" y="112"/>
                  <a:pt x="588" y="114"/>
                </a:cubicBezTo>
                <a:cubicBezTo>
                  <a:pt x="588" y="114"/>
                  <a:pt x="588" y="114"/>
                  <a:pt x="588" y="114"/>
                </a:cubicBezTo>
                <a:cubicBezTo>
                  <a:pt x="587" y="116"/>
                  <a:pt x="585" y="116"/>
                  <a:pt x="585" y="118"/>
                </a:cubicBezTo>
                <a:cubicBezTo>
                  <a:pt x="584" y="119"/>
                  <a:pt x="584" y="120"/>
                  <a:pt x="583" y="121"/>
                </a:cubicBezTo>
                <a:cubicBezTo>
                  <a:pt x="582" y="122"/>
                  <a:pt x="582" y="123"/>
                  <a:pt x="581" y="124"/>
                </a:cubicBezTo>
                <a:cubicBezTo>
                  <a:pt x="580" y="124"/>
                  <a:pt x="580" y="126"/>
                  <a:pt x="579" y="127"/>
                </a:cubicBezTo>
                <a:cubicBezTo>
                  <a:pt x="578" y="127"/>
                  <a:pt x="578" y="129"/>
                  <a:pt x="578" y="129"/>
                </a:cubicBezTo>
                <a:cubicBezTo>
                  <a:pt x="577" y="130"/>
                  <a:pt x="577" y="131"/>
                  <a:pt x="578" y="131"/>
                </a:cubicBezTo>
                <a:cubicBezTo>
                  <a:pt x="579" y="132"/>
                  <a:pt x="581" y="133"/>
                  <a:pt x="582" y="134"/>
                </a:cubicBezTo>
                <a:cubicBezTo>
                  <a:pt x="582" y="135"/>
                  <a:pt x="584" y="135"/>
                  <a:pt x="585" y="136"/>
                </a:cubicBezTo>
                <a:cubicBezTo>
                  <a:pt x="586" y="137"/>
                  <a:pt x="587" y="138"/>
                  <a:pt x="589" y="138"/>
                </a:cubicBezTo>
                <a:cubicBezTo>
                  <a:pt x="587" y="141"/>
                  <a:pt x="587" y="144"/>
                  <a:pt x="584" y="145"/>
                </a:cubicBezTo>
                <a:cubicBezTo>
                  <a:pt x="583" y="145"/>
                  <a:pt x="582" y="144"/>
                  <a:pt x="582" y="143"/>
                </a:cubicBezTo>
                <a:cubicBezTo>
                  <a:pt x="580" y="144"/>
                  <a:pt x="580" y="142"/>
                  <a:pt x="579" y="142"/>
                </a:cubicBezTo>
                <a:cubicBezTo>
                  <a:pt x="578" y="142"/>
                  <a:pt x="577" y="141"/>
                  <a:pt x="576" y="140"/>
                </a:cubicBezTo>
                <a:cubicBezTo>
                  <a:pt x="576" y="140"/>
                  <a:pt x="575" y="140"/>
                  <a:pt x="575" y="140"/>
                </a:cubicBezTo>
                <a:cubicBezTo>
                  <a:pt x="572" y="138"/>
                  <a:pt x="572" y="138"/>
                  <a:pt x="571" y="141"/>
                </a:cubicBezTo>
                <a:cubicBezTo>
                  <a:pt x="570" y="142"/>
                  <a:pt x="569" y="142"/>
                  <a:pt x="569" y="143"/>
                </a:cubicBezTo>
                <a:cubicBezTo>
                  <a:pt x="569" y="144"/>
                  <a:pt x="568" y="144"/>
                  <a:pt x="568" y="145"/>
                </a:cubicBezTo>
                <a:cubicBezTo>
                  <a:pt x="568" y="146"/>
                  <a:pt x="566" y="147"/>
                  <a:pt x="567" y="148"/>
                </a:cubicBezTo>
                <a:cubicBezTo>
                  <a:pt x="566" y="149"/>
                  <a:pt x="565" y="149"/>
                  <a:pt x="565" y="151"/>
                </a:cubicBezTo>
                <a:cubicBezTo>
                  <a:pt x="564" y="152"/>
                  <a:pt x="564" y="153"/>
                  <a:pt x="563" y="154"/>
                </a:cubicBezTo>
                <a:cubicBezTo>
                  <a:pt x="562" y="154"/>
                  <a:pt x="562" y="156"/>
                  <a:pt x="561" y="157"/>
                </a:cubicBezTo>
                <a:cubicBezTo>
                  <a:pt x="560" y="157"/>
                  <a:pt x="560" y="159"/>
                  <a:pt x="559" y="160"/>
                </a:cubicBezTo>
                <a:cubicBezTo>
                  <a:pt x="558" y="160"/>
                  <a:pt x="558" y="160"/>
                  <a:pt x="558" y="160"/>
                </a:cubicBezTo>
                <a:cubicBezTo>
                  <a:pt x="557" y="162"/>
                  <a:pt x="557" y="164"/>
                  <a:pt x="555" y="165"/>
                </a:cubicBezTo>
                <a:cubicBezTo>
                  <a:pt x="557" y="166"/>
                  <a:pt x="560" y="167"/>
                  <a:pt x="560" y="169"/>
                </a:cubicBezTo>
                <a:cubicBezTo>
                  <a:pt x="560" y="169"/>
                  <a:pt x="559" y="169"/>
                  <a:pt x="559" y="169"/>
                </a:cubicBezTo>
                <a:cubicBezTo>
                  <a:pt x="559" y="170"/>
                  <a:pt x="560" y="170"/>
                  <a:pt x="560" y="170"/>
                </a:cubicBezTo>
                <a:cubicBezTo>
                  <a:pt x="560" y="170"/>
                  <a:pt x="560" y="171"/>
                  <a:pt x="560" y="171"/>
                </a:cubicBezTo>
                <a:cubicBezTo>
                  <a:pt x="559" y="171"/>
                  <a:pt x="559" y="172"/>
                  <a:pt x="560" y="172"/>
                </a:cubicBezTo>
                <a:cubicBezTo>
                  <a:pt x="560" y="172"/>
                  <a:pt x="560" y="173"/>
                  <a:pt x="560" y="173"/>
                </a:cubicBezTo>
                <a:cubicBezTo>
                  <a:pt x="560" y="173"/>
                  <a:pt x="559" y="173"/>
                  <a:pt x="559" y="173"/>
                </a:cubicBezTo>
                <a:cubicBezTo>
                  <a:pt x="559" y="174"/>
                  <a:pt x="560" y="174"/>
                  <a:pt x="560" y="174"/>
                </a:cubicBezTo>
                <a:moveTo>
                  <a:pt x="470" y="89"/>
                </a:moveTo>
                <a:cubicBezTo>
                  <a:pt x="470" y="90"/>
                  <a:pt x="471" y="90"/>
                  <a:pt x="471" y="91"/>
                </a:cubicBezTo>
                <a:cubicBezTo>
                  <a:pt x="471" y="93"/>
                  <a:pt x="471" y="93"/>
                  <a:pt x="471" y="93"/>
                </a:cubicBezTo>
                <a:cubicBezTo>
                  <a:pt x="470" y="93"/>
                  <a:pt x="469" y="93"/>
                  <a:pt x="468" y="93"/>
                </a:cubicBezTo>
                <a:cubicBezTo>
                  <a:pt x="468" y="93"/>
                  <a:pt x="468" y="94"/>
                  <a:pt x="469" y="94"/>
                </a:cubicBezTo>
                <a:cubicBezTo>
                  <a:pt x="469" y="94"/>
                  <a:pt x="470" y="94"/>
                  <a:pt x="470" y="95"/>
                </a:cubicBezTo>
                <a:cubicBezTo>
                  <a:pt x="471" y="95"/>
                  <a:pt x="471" y="95"/>
                  <a:pt x="470" y="96"/>
                </a:cubicBezTo>
                <a:cubicBezTo>
                  <a:pt x="470" y="97"/>
                  <a:pt x="470" y="97"/>
                  <a:pt x="469" y="98"/>
                </a:cubicBezTo>
                <a:cubicBezTo>
                  <a:pt x="469" y="97"/>
                  <a:pt x="468" y="96"/>
                  <a:pt x="468" y="96"/>
                </a:cubicBezTo>
                <a:cubicBezTo>
                  <a:pt x="465" y="97"/>
                  <a:pt x="462" y="97"/>
                  <a:pt x="460" y="97"/>
                </a:cubicBezTo>
                <a:cubicBezTo>
                  <a:pt x="459" y="95"/>
                  <a:pt x="458" y="96"/>
                  <a:pt x="456" y="96"/>
                </a:cubicBezTo>
                <a:cubicBezTo>
                  <a:pt x="456" y="97"/>
                  <a:pt x="456" y="98"/>
                  <a:pt x="455" y="99"/>
                </a:cubicBezTo>
                <a:cubicBezTo>
                  <a:pt x="455" y="100"/>
                  <a:pt x="455" y="101"/>
                  <a:pt x="455" y="102"/>
                </a:cubicBezTo>
                <a:cubicBezTo>
                  <a:pt x="455" y="103"/>
                  <a:pt x="455" y="104"/>
                  <a:pt x="454" y="105"/>
                </a:cubicBezTo>
                <a:cubicBezTo>
                  <a:pt x="454" y="105"/>
                  <a:pt x="454" y="106"/>
                  <a:pt x="454" y="106"/>
                </a:cubicBezTo>
                <a:cubicBezTo>
                  <a:pt x="454" y="108"/>
                  <a:pt x="454" y="109"/>
                  <a:pt x="454" y="111"/>
                </a:cubicBezTo>
                <a:cubicBezTo>
                  <a:pt x="454" y="112"/>
                  <a:pt x="454" y="114"/>
                  <a:pt x="453" y="114"/>
                </a:cubicBezTo>
                <a:cubicBezTo>
                  <a:pt x="453" y="116"/>
                  <a:pt x="453" y="117"/>
                  <a:pt x="453" y="118"/>
                </a:cubicBezTo>
                <a:cubicBezTo>
                  <a:pt x="452" y="119"/>
                  <a:pt x="452" y="120"/>
                  <a:pt x="451" y="121"/>
                </a:cubicBezTo>
                <a:cubicBezTo>
                  <a:pt x="451" y="121"/>
                  <a:pt x="451" y="122"/>
                  <a:pt x="451" y="122"/>
                </a:cubicBezTo>
                <a:cubicBezTo>
                  <a:pt x="452" y="123"/>
                  <a:pt x="452" y="123"/>
                  <a:pt x="452" y="123"/>
                </a:cubicBezTo>
                <a:cubicBezTo>
                  <a:pt x="451" y="124"/>
                  <a:pt x="451" y="126"/>
                  <a:pt x="451" y="127"/>
                </a:cubicBezTo>
                <a:cubicBezTo>
                  <a:pt x="451" y="127"/>
                  <a:pt x="452" y="128"/>
                  <a:pt x="453" y="128"/>
                </a:cubicBezTo>
                <a:cubicBezTo>
                  <a:pt x="454" y="128"/>
                  <a:pt x="454" y="129"/>
                  <a:pt x="454" y="130"/>
                </a:cubicBezTo>
                <a:cubicBezTo>
                  <a:pt x="454" y="130"/>
                  <a:pt x="454" y="130"/>
                  <a:pt x="455" y="130"/>
                </a:cubicBezTo>
                <a:cubicBezTo>
                  <a:pt x="455" y="130"/>
                  <a:pt x="455" y="130"/>
                  <a:pt x="455" y="130"/>
                </a:cubicBezTo>
                <a:cubicBezTo>
                  <a:pt x="455" y="129"/>
                  <a:pt x="455" y="129"/>
                  <a:pt x="455" y="128"/>
                </a:cubicBezTo>
                <a:cubicBezTo>
                  <a:pt x="455" y="128"/>
                  <a:pt x="456" y="129"/>
                  <a:pt x="456" y="129"/>
                </a:cubicBezTo>
                <a:cubicBezTo>
                  <a:pt x="456" y="129"/>
                  <a:pt x="457" y="129"/>
                  <a:pt x="458" y="129"/>
                </a:cubicBezTo>
                <a:cubicBezTo>
                  <a:pt x="458" y="129"/>
                  <a:pt x="458" y="129"/>
                  <a:pt x="459" y="130"/>
                </a:cubicBezTo>
                <a:cubicBezTo>
                  <a:pt x="458" y="130"/>
                  <a:pt x="457" y="130"/>
                  <a:pt x="456" y="130"/>
                </a:cubicBezTo>
                <a:cubicBezTo>
                  <a:pt x="456" y="131"/>
                  <a:pt x="457" y="132"/>
                  <a:pt x="457" y="132"/>
                </a:cubicBezTo>
                <a:cubicBezTo>
                  <a:pt x="458" y="133"/>
                  <a:pt x="458" y="133"/>
                  <a:pt x="457" y="134"/>
                </a:cubicBezTo>
                <a:cubicBezTo>
                  <a:pt x="456" y="134"/>
                  <a:pt x="456" y="134"/>
                  <a:pt x="456" y="134"/>
                </a:cubicBezTo>
                <a:cubicBezTo>
                  <a:pt x="456" y="135"/>
                  <a:pt x="458" y="134"/>
                  <a:pt x="458" y="137"/>
                </a:cubicBezTo>
                <a:cubicBezTo>
                  <a:pt x="456" y="137"/>
                  <a:pt x="455" y="137"/>
                  <a:pt x="453" y="136"/>
                </a:cubicBezTo>
                <a:cubicBezTo>
                  <a:pt x="452" y="136"/>
                  <a:pt x="451" y="136"/>
                  <a:pt x="450" y="136"/>
                </a:cubicBezTo>
                <a:cubicBezTo>
                  <a:pt x="448" y="136"/>
                  <a:pt x="448" y="134"/>
                  <a:pt x="447" y="135"/>
                </a:cubicBezTo>
                <a:cubicBezTo>
                  <a:pt x="446" y="135"/>
                  <a:pt x="445" y="135"/>
                  <a:pt x="444" y="134"/>
                </a:cubicBezTo>
                <a:cubicBezTo>
                  <a:pt x="444" y="134"/>
                  <a:pt x="443" y="134"/>
                  <a:pt x="442" y="134"/>
                </a:cubicBezTo>
                <a:cubicBezTo>
                  <a:pt x="442" y="134"/>
                  <a:pt x="441" y="134"/>
                  <a:pt x="441" y="133"/>
                </a:cubicBezTo>
                <a:cubicBezTo>
                  <a:pt x="441" y="133"/>
                  <a:pt x="441" y="133"/>
                  <a:pt x="442" y="132"/>
                </a:cubicBezTo>
                <a:cubicBezTo>
                  <a:pt x="442" y="131"/>
                  <a:pt x="442" y="130"/>
                  <a:pt x="442" y="129"/>
                </a:cubicBezTo>
                <a:cubicBezTo>
                  <a:pt x="441" y="128"/>
                  <a:pt x="443" y="127"/>
                  <a:pt x="443" y="125"/>
                </a:cubicBezTo>
                <a:cubicBezTo>
                  <a:pt x="442" y="124"/>
                  <a:pt x="443" y="122"/>
                  <a:pt x="443" y="121"/>
                </a:cubicBezTo>
                <a:cubicBezTo>
                  <a:pt x="444" y="120"/>
                  <a:pt x="443" y="118"/>
                  <a:pt x="444" y="116"/>
                </a:cubicBezTo>
                <a:cubicBezTo>
                  <a:pt x="445" y="116"/>
                  <a:pt x="444" y="115"/>
                  <a:pt x="444" y="115"/>
                </a:cubicBezTo>
                <a:cubicBezTo>
                  <a:pt x="444" y="113"/>
                  <a:pt x="444" y="111"/>
                  <a:pt x="444" y="109"/>
                </a:cubicBezTo>
                <a:cubicBezTo>
                  <a:pt x="446" y="107"/>
                  <a:pt x="445" y="105"/>
                  <a:pt x="445" y="102"/>
                </a:cubicBezTo>
                <a:cubicBezTo>
                  <a:pt x="445" y="101"/>
                  <a:pt x="446" y="101"/>
                  <a:pt x="446" y="100"/>
                </a:cubicBezTo>
                <a:cubicBezTo>
                  <a:pt x="446" y="99"/>
                  <a:pt x="446" y="98"/>
                  <a:pt x="446" y="97"/>
                </a:cubicBezTo>
                <a:cubicBezTo>
                  <a:pt x="448" y="96"/>
                  <a:pt x="446" y="94"/>
                  <a:pt x="448" y="93"/>
                </a:cubicBezTo>
                <a:cubicBezTo>
                  <a:pt x="448" y="91"/>
                  <a:pt x="449" y="89"/>
                  <a:pt x="448" y="87"/>
                </a:cubicBezTo>
                <a:cubicBezTo>
                  <a:pt x="448" y="85"/>
                  <a:pt x="449" y="84"/>
                  <a:pt x="449" y="83"/>
                </a:cubicBezTo>
                <a:cubicBezTo>
                  <a:pt x="449" y="82"/>
                  <a:pt x="449" y="81"/>
                  <a:pt x="449" y="79"/>
                </a:cubicBezTo>
                <a:cubicBezTo>
                  <a:pt x="451" y="78"/>
                  <a:pt x="450" y="77"/>
                  <a:pt x="450" y="75"/>
                </a:cubicBezTo>
                <a:cubicBezTo>
                  <a:pt x="450" y="73"/>
                  <a:pt x="452" y="72"/>
                  <a:pt x="451" y="70"/>
                </a:cubicBezTo>
                <a:cubicBezTo>
                  <a:pt x="453" y="69"/>
                  <a:pt x="452" y="67"/>
                  <a:pt x="452" y="65"/>
                </a:cubicBezTo>
                <a:cubicBezTo>
                  <a:pt x="452" y="64"/>
                  <a:pt x="452" y="63"/>
                  <a:pt x="452" y="62"/>
                </a:cubicBezTo>
                <a:cubicBezTo>
                  <a:pt x="453" y="61"/>
                  <a:pt x="453" y="61"/>
                  <a:pt x="453" y="59"/>
                </a:cubicBezTo>
                <a:cubicBezTo>
                  <a:pt x="453" y="59"/>
                  <a:pt x="453" y="57"/>
                  <a:pt x="453" y="57"/>
                </a:cubicBezTo>
                <a:cubicBezTo>
                  <a:pt x="454" y="56"/>
                  <a:pt x="454" y="55"/>
                  <a:pt x="454" y="54"/>
                </a:cubicBezTo>
                <a:cubicBezTo>
                  <a:pt x="454" y="53"/>
                  <a:pt x="454" y="53"/>
                  <a:pt x="454" y="52"/>
                </a:cubicBezTo>
                <a:cubicBezTo>
                  <a:pt x="455" y="51"/>
                  <a:pt x="456" y="51"/>
                  <a:pt x="457" y="51"/>
                </a:cubicBezTo>
                <a:cubicBezTo>
                  <a:pt x="458" y="51"/>
                  <a:pt x="459" y="51"/>
                  <a:pt x="460" y="52"/>
                </a:cubicBezTo>
                <a:cubicBezTo>
                  <a:pt x="462" y="52"/>
                  <a:pt x="463" y="52"/>
                  <a:pt x="465" y="52"/>
                </a:cubicBezTo>
                <a:cubicBezTo>
                  <a:pt x="466" y="52"/>
                  <a:pt x="466" y="53"/>
                  <a:pt x="467" y="53"/>
                </a:cubicBezTo>
                <a:cubicBezTo>
                  <a:pt x="468" y="53"/>
                  <a:pt x="470" y="53"/>
                  <a:pt x="471" y="53"/>
                </a:cubicBezTo>
                <a:cubicBezTo>
                  <a:pt x="472" y="53"/>
                  <a:pt x="473" y="55"/>
                  <a:pt x="474" y="54"/>
                </a:cubicBezTo>
                <a:cubicBezTo>
                  <a:pt x="475" y="54"/>
                  <a:pt x="476" y="54"/>
                  <a:pt x="477" y="54"/>
                </a:cubicBezTo>
                <a:cubicBezTo>
                  <a:pt x="480" y="54"/>
                  <a:pt x="480" y="54"/>
                  <a:pt x="480" y="54"/>
                </a:cubicBezTo>
                <a:cubicBezTo>
                  <a:pt x="480" y="55"/>
                  <a:pt x="481" y="55"/>
                  <a:pt x="481" y="56"/>
                </a:cubicBezTo>
                <a:cubicBezTo>
                  <a:pt x="481" y="57"/>
                  <a:pt x="482" y="58"/>
                  <a:pt x="480" y="59"/>
                </a:cubicBezTo>
                <a:cubicBezTo>
                  <a:pt x="480" y="60"/>
                  <a:pt x="480" y="61"/>
                  <a:pt x="480" y="62"/>
                </a:cubicBezTo>
                <a:cubicBezTo>
                  <a:pt x="480" y="63"/>
                  <a:pt x="479" y="63"/>
                  <a:pt x="478" y="63"/>
                </a:cubicBezTo>
                <a:cubicBezTo>
                  <a:pt x="477" y="62"/>
                  <a:pt x="476" y="62"/>
                  <a:pt x="475" y="62"/>
                </a:cubicBezTo>
                <a:cubicBezTo>
                  <a:pt x="473" y="62"/>
                  <a:pt x="472" y="62"/>
                  <a:pt x="471" y="61"/>
                </a:cubicBezTo>
                <a:cubicBezTo>
                  <a:pt x="469" y="61"/>
                  <a:pt x="467" y="61"/>
                  <a:pt x="465" y="61"/>
                </a:cubicBezTo>
                <a:cubicBezTo>
                  <a:pt x="464" y="61"/>
                  <a:pt x="464" y="61"/>
                  <a:pt x="463" y="60"/>
                </a:cubicBezTo>
                <a:cubicBezTo>
                  <a:pt x="462" y="59"/>
                  <a:pt x="462" y="60"/>
                  <a:pt x="462" y="61"/>
                </a:cubicBezTo>
                <a:cubicBezTo>
                  <a:pt x="462" y="61"/>
                  <a:pt x="462" y="61"/>
                  <a:pt x="462" y="61"/>
                </a:cubicBezTo>
                <a:cubicBezTo>
                  <a:pt x="461" y="62"/>
                  <a:pt x="462" y="64"/>
                  <a:pt x="461" y="65"/>
                </a:cubicBezTo>
                <a:cubicBezTo>
                  <a:pt x="460" y="65"/>
                  <a:pt x="461" y="66"/>
                  <a:pt x="461" y="66"/>
                </a:cubicBezTo>
                <a:cubicBezTo>
                  <a:pt x="461" y="68"/>
                  <a:pt x="461" y="69"/>
                  <a:pt x="461" y="70"/>
                </a:cubicBezTo>
                <a:cubicBezTo>
                  <a:pt x="461" y="71"/>
                  <a:pt x="459" y="72"/>
                  <a:pt x="460" y="73"/>
                </a:cubicBezTo>
                <a:cubicBezTo>
                  <a:pt x="460" y="74"/>
                  <a:pt x="458" y="74"/>
                  <a:pt x="459" y="76"/>
                </a:cubicBezTo>
                <a:cubicBezTo>
                  <a:pt x="459" y="77"/>
                  <a:pt x="459" y="78"/>
                  <a:pt x="459" y="78"/>
                </a:cubicBezTo>
                <a:cubicBezTo>
                  <a:pt x="459" y="80"/>
                  <a:pt x="459" y="81"/>
                  <a:pt x="458" y="82"/>
                </a:cubicBezTo>
                <a:cubicBezTo>
                  <a:pt x="458" y="87"/>
                  <a:pt x="458" y="87"/>
                  <a:pt x="458" y="87"/>
                </a:cubicBezTo>
                <a:cubicBezTo>
                  <a:pt x="458" y="88"/>
                  <a:pt x="460" y="87"/>
                  <a:pt x="460" y="88"/>
                </a:cubicBezTo>
                <a:cubicBezTo>
                  <a:pt x="461" y="88"/>
                  <a:pt x="462" y="89"/>
                  <a:pt x="463" y="88"/>
                </a:cubicBezTo>
                <a:cubicBezTo>
                  <a:pt x="464" y="88"/>
                  <a:pt x="465" y="89"/>
                  <a:pt x="466" y="89"/>
                </a:cubicBezTo>
                <a:cubicBezTo>
                  <a:pt x="467" y="89"/>
                  <a:pt x="469" y="89"/>
                  <a:pt x="470" y="89"/>
                </a:cubicBezTo>
                <a:moveTo>
                  <a:pt x="588" y="196"/>
                </a:moveTo>
                <a:cubicBezTo>
                  <a:pt x="586" y="195"/>
                  <a:pt x="586" y="194"/>
                  <a:pt x="585" y="194"/>
                </a:cubicBezTo>
                <a:cubicBezTo>
                  <a:pt x="585" y="194"/>
                  <a:pt x="585" y="195"/>
                  <a:pt x="585" y="195"/>
                </a:cubicBezTo>
                <a:cubicBezTo>
                  <a:pt x="585" y="195"/>
                  <a:pt x="584" y="195"/>
                  <a:pt x="584" y="195"/>
                </a:cubicBezTo>
                <a:cubicBezTo>
                  <a:pt x="584" y="195"/>
                  <a:pt x="584" y="194"/>
                  <a:pt x="583" y="194"/>
                </a:cubicBezTo>
                <a:cubicBezTo>
                  <a:pt x="583" y="193"/>
                  <a:pt x="582" y="194"/>
                  <a:pt x="582" y="193"/>
                </a:cubicBezTo>
                <a:cubicBezTo>
                  <a:pt x="582" y="193"/>
                  <a:pt x="582" y="193"/>
                  <a:pt x="582" y="193"/>
                </a:cubicBezTo>
                <a:cubicBezTo>
                  <a:pt x="582" y="192"/>
                  <a:pt x="582" y="192"/>
                  <a:pt x="582" y="192"/>
                </a:cubicBezTo>
                <a:cubicBezTo>
                  <a:pt x="582" y="192"/>
                  <a:pt x="582" y="192"/>
                  <a:pt x="583" y="192"/>
                </a:cubicBezTo>
                <a:cubicBezTo>
                  <a:pt x="584" y="193"/>
                  <a:pt x="585" y="193"/>
                  <a:pt x="587" y="192"/>
                </a:cubicBezTo>
                <a:cubicBezTo>
                  <a:pt x="588" y="192"/>
                  <a:pt x="590" y="191"/>
                  <a:pt x="591" y="190"/>
                </a:cubicBezTo>
                <a:cubicBezTo>
                  <a:pt x="591" y="190"/>
                  <a:pt x="592" y="190"/>
                  <a:pt x="592" y="189"/>
                </a:cubicBezTo>
                <a:cubicBezTo>
                  <a:pt x="593" y="188"/>
                  <a:pt x="595" y="188"/>
                  <a:pt x="596" y="187"/>
                </a:cubicBezTo>
                <a:cubicBezTo>
                  <a:pt x="598" y="184"/>
                  <a:pt x="601" y="182"/>
                  <a:pt x="603" y="179"/>
                </a:cubicBezTo>
                <a:cubicBezTo>
                  <a:pt x="605" y="178"/>
                  <a:pt x="606" y="176"/>
                  <a:pt x="606" y="174"/>
                </a:cubicBezTo>
                <a:cubicBezTo>
                  <a:pt x="606" y="173"/>
                  <a:pt x="607" y="172"/>
                  <a:pt x="607" y="171"/>
                </a:cubicBezTo>
                <a:cubicBezTo>
                  <a:pt x="606" y="170"/>
                  <a:pt x="606" y="169"/>
                  <a:pt x="607" y="168"/>
                </a:cubicBezTo>
                <a:cubicBezTo>
                  <a:pt x="608" y="167"/>
                  <a:pt x="608" y="167"/>
                  <a:pt x="607" y="166"/>
                </a:cubicBezTo>
                <a:cubicBezTo>
                  <a:pt x="607" y="166"/>
                  <a:pt x="607" y="165"/>
                  <a:pt x="607" y="165"/>
                </a:cubicBezTo>
                <a:cubicBezTo>
                  <a:pt x="606" y="164"/>
                  <a:pt x="607" y="162"/>
                  <a:pt x="606" y="161"/>
                </a:cubicBezTo>
                <a:cubicBezTo>
                  <a:pt x="605" y="160"/>
                  <a:pt x="606" y="159"/>
                  <a:pt x="606" y="158"/>
                </a:cubicBezTo>
                <a:cubicBezTo>
                  <a:pt x="606" y="158"/>
                  <a:pt x="605" y="157"/>
                  <a:pt x="605" y="157"/>
                </a:cubicBezTo>
                <a:cubicBezTo>
                  <a:pt x="605" y="153"/>
                  <a:pt x="605" y="149"/>
                  <a:pt x="605" y="144"/>
                </a:cubicBezTo>
                <a:cubicBezTo>
                  <a:pt x="605" y="143"/>
                  <a:pt x="604" y="142"/>
                  <a:pt x="605" y="141"/>
                </a:cubicBezTo>
                <a:cubicBezTo>
                  <a:pt x="606" y="141"/>
                  <a:pt x="605" y="139"/>
                  <a:pt x="606" y="138"/>
                </a:cubicBezTo>
                <a:cubicBezTo>
                  <a:pt x="607" y="138"/>
                  <a:pt x="607" y="138"/>
                  <a:pt x="607" y="138"/>
                </a:cubicBezTo>
                <a:cubicBezTo>
                  <a:pt x="607" y="137"/>
                  <a:pt x="607" y="136"/>
                  <a:pt x="607" y="136"/>
                </a:cubicBezTo>
                <a:cubicBezTo>
                  <a:pt x="608" y="135"/>
                  <a:pt x="610" y="134"/>
                  <a:pt x="610" y="132"/>
                </a:cubicBezTo>
                <a:cubicBezTo>
                  <a:pt x="610" y="132"/>
                  <a:pt x="610" y="132"/>
                  <a:pt x="610" y="132"/>
                </a:cubicBezTo>
                <a:cubicBezTo>
                  <a:pt x="612" y="131"/>
                  <a:pt x="612" y="130"/>
                  <a:pt x="613" y="130"/>
                </a:cubicBezTo>
                <a:cubicBezTo>
                  <a:pt x="614" y="129"/>
                  <a:pt x="615" y="128"/>
                  <a:pt x="616" y="127"/>
                </a:cubicBezTo>
                <a:cubicBezTo>
                  <a:pt x="618" y="127"/>
                  <a:pt x="618" y="126"/>
                  <a:pt x="619" y="125"/>
                </a:cubicBezTo>
                <a:cubicBezTo>
                  <a:pt x="619" y="125"/>
                  <a:pt x="620" y="124"/>
                  <a:pt x="620" y="124"/>
                </a:cubicBezTo>
                <a:cubicBezTo>
                  <a:pt x="621" y="125"/>
                  <a:pt x="622" y="124"/>
                  <a:pt x="623" y="124"/>
                </a:cubicBezTo>
                <a:cubicBezTo>
                  <a:pt x="623" y="123"/>
                  <a:pt x="624" y="123"/>
                  <a:pt x="625" y="123"/>
                </a:cubicBezTo>
                <a:cubicBezTo>
                  <a:pt x="627" y="124"/>
                  <a:pt x="629" y="123"/>
                  <a:pt x="630" y="124"/>
                </a:cubicBezTo>
                <a:cubicBezTo>
                  <a:pt x="632" y="124"/>
                  <a:pt x="633" y="125"/>
                  <a:pt x="634" y="126"/>
                </a:cubicBezTo>
                <a:cubicBezTo>
                  <a:pt x="635" y="126"/>
                  <a:pt x="635" y="126"/>
                  <a:pt x="636" y="127"/>
                </a:cubicBezTo>
                <a:cubicBezTo>
                  <a:pt x="636" y="129"/>
                  <a:pt x="636" y="129"/>
                  <a:pt x="636" y="129"/>
                </a:cubicBezTo>
                <a:cubicBezTo>
                  <a:pt x="637" y="129"/>
                  <a:pt x="637" y="130"/>
                  <a:pt x="638" y="131"/>
                </a:cubicBezTo>
                <a:cubicBezTo>
                  <a:pt x="638" y="132"/>
                  <a:pt x="638" y="133"/>
                  <a:pt x="637" y="133"/>
                </a:cubicBezTo>
                <a:cubicBezTo>
                  <a:pt x="637" y="133"/>
                  <a:pt x="637" y="134"/>
                  <a:pt x="637" y="134"/>
                </a:cubicBezTo>
                <a:cubicBezTo>
                  <a:pt x="639" y="134"/>
                  <a:pt x="639" y="135"/>
                  <a:pt x="640" y="135"/>
                </a:cubicBezTo>
                <a:cubicBezTo>
                  <a:pt x="639" y="136"/>
                  <a:pt x="638" y="136"/>
                  <a:pt x="637" y="137"/>
                </a:cubicBezTo>
                <a:cubicBezTo>
                  <a:pt x="637" y="137"/>
                  <a:pt x="638" y="138"/>
                  <a:pt x="638" y="138"/>
                </a:cubicBezTo>
                <a:cubicBezTo>
                  <a:pt x="639" y="138"/>
                  <a:pt x="639" y="138"/>
                  <a:pt x="639" y="139"/>
                </a:cubicBezTo>
                <a:cubicBezTo>
                  <a:pt x="639" y="139"/>
                  <a:pt x="639" y="140"/>
                  <a:pt x="638" y="140"/>
                </a:cubicBezTo>
                <a:cubicBezTo>
                  <a:pt x="638" y="140"/>
                  <a:pt x="637" y="140"/>
                  <a:pt x="637" y="140"/>
                </a:cubicBezTo>
                <a:cubicBezTo>
                  <a:pt x="637" y="140"/>
                  <a:pt x="637" y="141"/>
                  <a:pt x="637" y="141"/>
                </a:cubicBezTo>
                <a:cubicBezTo>
                  <a:pt x="639" y="142"/>
                  <a:pt x="639" y="143"/>
                  <a:pt x="639" y="144"/>
                </a:cubicBezTo>
                <a:cubicBezTo>
                  <a:pt x="639" y="144"/>
                  <a:pt x="638" y="144"/>
                  <a:pt x="638" y="144"/>
                </a:cubicBezTo>
                <a:cubicBezTo>
                  <a:pt x="638" y="144"/>
                  <a:pt x="638" y="144"/>
                  <a:pt x="638" y="144"/>
                </a:cubicBezTo>
                <a:cubicBezTo>
                  <a:pt x="638" y="144"/>
                  <a:pt x="638" y="144"/>
                  <a:pt x="638" y="144"/>
                </a:cubicBezTo>
                <a:cubicBezTo>
                  <a:pt x="638" y="144"/>
                  <a:pt x="637" y="143"/>
                  <a:pt x="637" y="144"/>
                </a:cubicBezTo>
                <a:cubicBezTo>
                  <a:pt x="637" y="144"/>
                  <a:pt x="637" y="144"/>
                  <a:pt x="638" y="144"/>
                </a:cubicBezTo>
                <a:cubicBezTo>
                  <a:pt x="638" y="145"/>
                  <a:pt x="638" y="145"/>
                  <a:pt x="638" y="145"/>
                </a:cubicBezTo>
                <a:cubicBezTo>
                  <a:pt x="636" y="145"/>
                  <a:pt x="636" y="145"/>
                  <a:pt x="635" y="147"/>
                </a:cubicBezTo>
                <a:cubicBezTo>
                  <a:pt x="636" y="148"/>
                  <a:pt x="637" y="148"/>
                  <a:pt x="638" y="149"/>
                </a:cubicBezTo>
                <a:cubicBezTo>
                  <a:pt x="638" y="149"/>
                  <a:pt x="637" y="150"/>
                  <a:pt x="637" y="150"/>
                </a:cubicBezTo>
                <a:cubicBezTo>
                  <a:pt x="637" y="151"/>
                  <a:pt x="636" y="151"/>
                  <a:pt x="636" y="151"/>
                </a:cubicBezTo>
                <a:cubicBezTo>
                  <a:pt x="635" y="150"/>
                  <a:pt x="634" y="150"/>
                  <a:pt x="633" y="150"/>
                </a:cubicBezTo>
                <a:cubicBezTo>
                  <a:pt x="633" y="150"/>
                  <a:pt x="632" y="149"/>
                  <a:pt x="631" y="149"/>
                </a:cubicBezTo>
                <a:cubicBezTo>
                  <a:pt x="629" y="148"/>
                  <a:pt x="629" y="147"/>
                  <a:pt x="630" y="145"/>
                </a:cubicBezTo>
                <a:cubicBezTo>
                  <a:pt x="630" y="145"/>
                  <a:pt x="630" y="144"/>
                  <a:pt x="630" y="144"/>
                </a:cubicBezTo>
                <a:cubicBezTo>
                  <a:pt x="632" y="140"/>
                  <a:pt x="632" y="140"/>
                  <a:pt x="632" y="137"/>
                </a:cubicBezTo>
                <a:cubicBezTo>
                  <a:pt x="632" y="136"/>
                  <a:pt x="632" y="136"/>
                  <a:pt x="631" y="135"/>
                </a:cubicBezTo>
                <a:cubicBezTo>
                  <a:pt x="631" y="135"/>
                  <a:pt x="631" y="134"/>
                  <a:pt x="632" y="133"/>
                </a:cubicBezTo>
                <a:cubicBezTo>
                  <a:pt x="632" y="133"/>
                  <a:pt x="632" y="133"/>
                  <a:pt x="632" y="133"/>
                </a:cubicBezTo>
                <a:cubicBezTo>
                  <a:pt x="632" y="133"/>
                  <a:pt x="631" y="133"/>
                  <a:pt x="631" y="133"/>
                </a:cubicBezTo>
                <a:cubicBezTo>
                  <a:pt x="631" y="134"/>
                  <a:pt x="632" y="134"/>
                  <a:pt x="632" y="134"/>
                </a:cubicBezTo>
                <a:cubicBezTo>
                  <a:pt x="633" y="134"/>
                  <a:pt x="633" y="134"/>
                  <a:pt x="633" y="133"/>
                </a:cubicBezTo>
                <a:cubicBezTo>
                  <a:pt x="633" y="133"/>
                  <a:pt x="633" y="133"/>
                  <a:pt x="632" y="133"/>
                </a:cubicBezTo>
                <a:cubicBezTo>
                  <a:pt x="631" y="134"/>
                  <a:pt x="630" y="133"/>
                  <a:pt x="630" y="133"/>
                </a:cubicBezTo>
                <a:cubicBezTo>
                  <a:pt x="630" y="133"/>
                  <a:pt x="629" y="132"/>
                  <a:pt x="629" y="132"/>
                </a:cubicBezTo>
                <a:cubicBezTo>
                  <a:pt x="627" y="132"/>
                  <a:pt x="625" y="132"/>
                  <a:pt x="622" y="132"/>
                </a:cubicBezTo>
                <a:cubicBezTo>
                  <a:pt x="621" y="133"/>
                  <a:pt x="621" y="134"/>
                  <a:pt x="620" y="134"/>
                </a:cubicBezTo>
                <a:cubicBezTo>
                  <a:pt x="620" y="134"/>
                  <a:pt x="620" y="133"/>
                  <a:pt x="620" y="133"/>
                </a:cubicBezTo>
                <a:cubicBezTo>
                  <a:pt x="619" y="133"/>
                  <a:pt x="619" y="133"/>
                  <a:pt x="619" y="134"/>
                </a:cubicBezTo>
                <a:cubicBezTo>
                  <a:pt x="619" y="134"/>
                  <a:pt x="618" y="134"/>
                  <a:pt x="618" y="134"/>
                </a:cubicBezTo>
                <a:cubicBezTo>
                  <a:pt x="618" y="135"/>
                  <a:pt x="619" y="135"/>
                  <a:pt x="619" y="135"/>
                </a:cubicBezTo>
                <a:cubicBezTo>
                  <a:pt x="619" y="135"/>
                  <a:pt x="619" y="136"/>
                  <a:pt x="619" y="137"/>
                </a:cubicBezTo>
                <a:cubicBezTo>
                  <a:pt x="618" y="138"/>
                  <a:pt x="617" y="138"/>
                  <a:pt x="616" y="140"/>
                </a:cubicBezTo>
                <a:cubicBezTo>
                  <a:pt x="615" y="142"/>
                  <a:pt x="614" y="144"/>
                  <a:pt x="614" y="147"/>
                </a:cubicBezTo>
                <a:cubicBezTo>
                  <a:pt x="614" y="148"/>
                  <a:pt x="614" y="149"/>
                  <a:pt x="614" y="150"/>
                </a:cubicBezTo>
                <a:cubicBezTo>
                  <a:pt x="614" y="152"/>
                  <a:pt x="614" y="153"/>
                  <a:pt x="615" y="155"/>
                </a:cubicBezTo>
                <a:cubicBezTo>
                  <a:pt x="616" y="156"/>
                  <a:pt x="615" y="158"/>
                  <a:pt x="615" y="159"/>
                </a:cubicBezTo>
                <a:cubicBezTo>
                  <a:pt x="616" y="160"/>
                  <a:pt x="616" y="161"/>
                  <a:pt x="616" y="162"/>
                </a:cubicBezTo>
                <a:cubicBezTo>
                  <a:pt x="617" y="163"/>
                  <a:pt x="617" y="164"/>
                  <a:pt x="617" y="165"/>
                </a:cubicBezTo>
                <a:cubicBezTo>
                  <a:pt x="617" y="166"/>
                  <a:pt x="617" y="167"/>
                  <a:pt x="617" y="168"/>
                </a:cubicBezTo>
                <a:cubicBezTo>
                  <a:pt x="617" y="169"/>
                  <a:pt x="618" y="171"/>
                  <a:pt x="617" y="172"/>
                </a:cubicBezTo>
                <a:cubicBezTo>
                  <a:pt x="616" y="173"/>
                  <a:pt x="616" y="174"/>
                  <a:pt x="616" y="176"/>
                </a:cubicBezTo>
                <a:cubicBezTo>
                  <a:pt x="616" y="176"/>
                  <a:pt x="616" y="176"/>
                  <a:pt x="616" y="176"/>
                </a:cubicBezTo>
                <a:cubicBezTo>
                  <a:pt x="615" y="178"/>
                  <a:pt x="613" y="181"/>
                  <a:pt x="612" y="183"/>
                </a:cubicBezTo>
                <a:cubicBezTo>
                  <a:pt x="612" y="184"/>
                  <a:pt x="611" y="185"/>
                  <a:pt x="611" y="185"/>
                </a:cubicBezTo>
                <a:cubicBezTo>
                  <a:pt x="610" y="186"/>
                  <a:pt x="609" y="187"/>
                  <a:pt x="608" y="189"/>
                </a:cubicBezTo>
                <a:cubicBezTo>
                  <a:pt x="608" y="189"/>
                  <a:pt x="607" y="189"/>
                  <a:pt x="606" y="190"/>
                </a:cubicBezTo>
                <a:cubicBezTo>
                  <a:pt x="605" y="191"/>
                  <a:pt x="603" y="193"/>
                  <a:pt x="601" y="195"/>
                </a:cubicBezTo>
                <a:cubicBezTo>
                  <a:pt x="601" y="195"/>
                  <a:pt x="600" y="194"/>
                  <a:pt x="600" y="195"/>
                </a:cubicBezTo>
                <a:cubicBezTo>
                  <a:pt x="599" y="195"/>
                  <a:pt x="599" y="195"/>
                  <a:pt x="598" y="196"/>
                </a:cubicBezTo>
                <a:cubicBezTo>
                  <a:pt x="597" y="196"/>
                  <a:pt x="597" y="197"/>
                  <a:pt x="595" y="197"/>
                </a:cubicBezTo>
                <a:cubicBezTo>
                  <a:pt x="594" y="197"/>
                  <a:pt x="592" y="197"/>
                  <a:pt x="589" y="197"/>
                </a:cubicBezTo>
                <a:cubicBezTo>
                  <a:pt x="589" y="197"/>
                  <a:pt x="589" y="197"/>
                  <a:pt x="589" y="196"/>
                </a:cubicBezTo>
                <a:cubicBezTo>
                  <a:pt x="589" y="197"/>
                  <a:pt x="590" y="196"/>
                  <a:pt x="590" y="195"/>
                </a:cubicBezTo>
                <a:cubicBezTo>
                  <a:pt x="589" y="195"/>
                  <a:pt x="589" y="195"/>
                  <a:pt x="589" y="195"/>
                </a:cubicBezTo>
                <a:cubicBezTo>
                  <a:pt x="588" y="195"/>
                  <a:pt x="588" y="195"/>
                  <a:pt x="588" y="196"/>
                </a:cubicBezTo>
                <a:moveTo>
                  <a:pt x="629" y="130"/>
                </a:moveTo>
                <a:cubicBezTo>
                  <a:pt x="629" y="130"/>
                  <a:pt x="629" y="130"/>
                  <a:pt x="629" y="130"/>
                </a:cubicBezTo>
                <a:cubicBezTo>
                  <a:pt x="629" y="131"/>
                  <a:pt x="629" y="131"/>
                  <a:pt x="629" y="131"/>
                </a:cubicBezTo>
                <a:cubicBezTo>
                  <a:pt x="629" y="131"/>
                  <a:pt x="629" y="131"/>
                  <a:pt x="629" y="131"/>
                </a:cubicBezTo>
                <a:cubicBezTo>
                  <a:pt x="629" y="131"/>
                  <a:pt x="629" y="130"/>
                  <a:pt x="629" y="130"/>
                </a:cubicBezTo>
                <a:moveTo>
                  <a:pt x="590" y="193"/>
                </a:moveTo>
                <a:cubicBezTo>
                  <a:pt x="589" y="193"/>
                  <a:pt x="589" y="193"/>
                  <a:pt x="589" y="193"/>
                </a:cubicBezTo>
                <a:cubicBezTo>
                  <a:pt x="589" y="193"/>
                  <a:pt x="589" y="193"/>
                  <a:pt x="589" y="193"/>
                </a:cubicBezTo>
                <a:cubicBezTo>
                  <a:pt x="589" y="193"/>
                  <a:pt x="589" y="193"/>
                  <a:pt x="589" y="193"/>
                </a:cubicBezTo>
                <a:cubicBezTo>
                  <a:pt x="589" y="193"/>
                  <a:pt x="589" y="193"/>
                  <a:pt x="590" y="193"/>
                </a:cubicBezTo>
                <a:moveTo>
                  <a:pt x="554" y="654"/>
                </a:moveTo>
                <a:cubicBezTo>
                  <a:pt x="556" y="654"/>
                  <a:pt x="557" y="653"/>
                  <a:pt x="558" y="654"/>
                </a:cubicBezTo>
                <a:cubicBezTo>
                  <a:pt x="558" y="654"/>
                  <a:pt x="557" y="655"/>
                  <a:pt x="557" y="655"/>
                </a:cubicBezTo>
                <a:cubicBezTo>
                  <a:pt x="557" y="655"/>
                  <a:pt x="558" y="656"/>
                  <a:pt x="558" y="656"/>
                </a:cubicBezTo>
                <a:cubicBezTo>
                  <a:pt x="557" y="657"/>
                  <a:pt x="557" y="659"/>
                  <a:pt x="555" y="659"/>
                </a:cubicBezTo>
                <a:cubicBezTo>
                  <a:pt x="555" y="659"/>
                  <a:pt x="554" y="659"/>
                  <a:pt x="554" y="659"/>
                </a:cubicBezTo>
                <a:cubicBezTo>
                  <a:pt x="554" y="661"/>
                  <a:pt x="554" y="664"/>
                  <a:pt x="555" y="666"/>
                </a:cubicBezTo>
                <a:cubicBezTo>
                  <a:pt x="555" y="668"/>
                  <a:pt x="556" y="670"/>
                  <a:pt x="557" y="672"/>
                </a:cubicBezTo>
                <a:cubicBezTo>
                  <a:pt x="558" y="672"/>
                  <a:pt x="558" y="673"/>
                  <a:pt x="558" y="674"/>
                </a:cubicBezTo>
                <a:cubicBezTo>
                  <a:pt x="558" y="674"/>
                  <a:pt x="558" y="675"/>
                  <a:pt x="559" y="675"/>
                </a:cubicBezTo>
                <a:cubicBezTo>
                  <a:pt x="559" y="676"/>
                  <a:pt x="559" y="677"/>
                  <a:pt x="560" y="678"/>
                </a:cubicBezTo>
                <a:cubicBezTo>
                  <a:pt x="561" y="678"/>
                  <a:pt x="561" y="680"/>
                  <a:pt x="562" y="680"/>
                </a:cubicBezTo>
                <a:cubicBezTo>
                  <a:pt x="562" y="681"/>
                  <a:pt x="562" y="682"/>
                  <a:pt x="563" y="683"/>
                </a:cubicBezTo>
                <a:cubicBezTo>
                  <a:pt x="563" y="683"/>
                  <a:pt x="564" y="683"/>
                  <a:pt x="564" y="683"/>
                </a:cubicBezTo>
                <a:cubicBezTo>
                  <a:pt x="565" y="686"/>
                  <a:pt x="566" y="688"/>
                  <a:pt x="568" y="690"/>
                </a:cubicBezTo>
                <a:cubicBezTo>
                  <a:pt x="567" y="691"/>
                  <a:pt x="569" y="692"/>
                  <a:pt x="569" y="693"/>
                </a:cubicBezTo>
                <a:cubicBezTo>
                  <a:pt x="569" y="694"/>
                  <a:pt x="570" y="694"/>
                  <a:pt x="571" y="696"/>
                </a:cubicBezTo>
                <a:cubicBezTo>
                  <a:pt x="571" y="696"/>
                  <a:pt x="571" y="697"/>
                  <a:pt x="572" y="698"/>
                </a:cubicBezTo>
                <a:cubicBezTo>
                  <a:pt x="572" y="699"/>
                  <a:pt x="574" y="699"/>
                  <a:pt x="573" y="701"/>
                </a:cubicBezTo>
                <a:cubicBezTo>
                  <a:pt x="575" y="702"/>
                  <a:pt x="576" y="703"/>
                  <a:pt x="577" y="704"/>
                </a:cubicBezTo>
                <a:cubicBezTo>
                  <a:pt x="578" y="706"/>
                  <a:pt x="579" y="707"/>
                  <a:pt x="580" y="708"/>
                </a:cubicBezTo>
                <a:cubicBezTo>
                  <a:pt x="581" y="709"/>
                  <a:pt x="582" y="710"/>
                  <a:pt x="584" y="710"/>
                </a:cubicBezTo>
                <a:cubicBezTo>
                  <a:pt x="585" y="710"/>
                  <a:pt x="586" y="710"/>
                  <a:pt x="586" y="709"/>
                </a:cubicBezTo>
                <a:cubicBezTo>
                  <a:pt x="587" y="709"/>
                  <a:pt x="589" y="709"/>
                  <a:pt x="589" y="708"/>
                </a:cubicBezTo>
                <a:cubicBezTo>
                  <a:pt x="589" y="707"/>
                  <a:pt x="590" y="707"/>
                  <a:pt x="591" y="706"/>
                </a:cubicBezTo>
                <a:cubicBezTo>
                  <a:pt x="591" y="705"/>
                  <a:pt x="591" y="705"/>
                  <a:pt x="591" y="705"/>
                </a:cubicBezTo>
                <a:cubicBezTo>
                  <a:pt x="591" y="700"/>
                  <a:pt x="591" y="700"/>
                  <a:pt x="591" y="700"/>
                </a:cubicBezTo>
                <a:cubicBezTo>
                  <a:pt x="589" y="698"/>
                  <a:pt x="589" y="696"/>
                  <a:pt x="588" y="694"/>
                </a:cubicBezTo>
                <a:cubicBezTo>
                  <a:pt x="587" y="694"/>
                  <a:pt x="587" y="693"/>
                  <a:pt x="587" y="693"/>
                </a:cubicBezTo>
                <a:cubicBezTo>
                  <a:pt x="586" y="692"/>
                  <a:pt x="586" y="692"/>
                  <a:pt x="586" y="691"/>
                </a:cubicBezTo>
                <a:cubicBezTo>
                  <a:pt x="586" y="691"/>
                  <a:pt x="586" y="690"/>
                  <a:pt x="585" y="690"/>
                </a:cubicBezTo>
                <a:cubicBezTo>
                  <a:pt x="584" y="689"/>
                  <a:pt x="584" y="687"/>
                  <a:pt x="582" y="686"/>
                </a:cubicBezTo>
                <a:cubicBezTo>
                  <a:pt x="582" y="686"/>
                  <a:pt x="581" y="686"/>
                  <a:pt x="580" y="686"/>
                </a:cubicBezTo>
                <a:cubicBezTo>
                  <a:pt x="580" y="687"/>
                  <a:pt x="579" y="688"/>
                  <a:pt x="579" y="688"/>
                </a:cubicBezTo>
                <a:cubicBezTo>
                  <a:pt x="577" y="688"/>
                  <a:pt x="577" y="689"/>
                  <a:pt x="576" y="689"/>
                </a:cubicBezTo>
                <a:cubicBezTo>
                  <a:pt x="575" y="689"/>
                  <a:pt x="576" y="687"/>
                  <a:pt x="575" y="687"/>
                </a:cubicBezTo>
                <a:cubicBezTo>
                  <a:pt x="574" y="685"/>
                  <a:pt x="574" y="685"/>
                  <a:pt x="573" y="684"/>
                </a:cubicBezTo>
                <a:cubicBezTo>
                  <a:pt x="572" y="683"/>
                  <a:pt x="572" y="682"/>
                  <a:pt x="573" y="682"/>
                </a:cubicBezTo>
                <a:cubicBezTo>
                  <a:pt x="574" y="682"/>
                  <a:pt x="574" y="682"/>
                  <a:pt x="575" y="681"/>
                </a:cubicBezTo>
                <a:cubicBezTo>
                  <a:pt x="575" y="681"/>
                  <a:pt x="576" y="680"/>
                  <a:pt x="576" y="680"/>
                </a:cubicBezTo>
                <a:cubicBezTo>
                  <a:pt x="579" y="680"/>
                  <a:pt x="581" y="678"/>
                  <a:pt x="583" y="677"/>
                </a:cubicBezTo>
                <a:cubicBezTo>
                  <a:pt x="584" y="676"/>
                  <a:pt x="584" y="677"/>
                  <a:pt x="585" y="676"/>
                </a:cubicBezTo>
                <a:cubicBezTo>
                  <a:pt x="586" y="677"/>
                  <a:pt x="586" y="678"/>
                  <a:pt x="587" y="679"/>
                </a:cubicBezTo>
                <a:cubicBezTo>
                  <a:pt x="587" y="679"/>
                  <a:pt x="588" y="680"/>
                  <a:pt x="588" y="681"/>
                </a:cubicBezTo>
                <a:cubicBezTo>
                  <a:pt x="589" y="682"/>
                  <a:pt x="589" y="683"/>
                  <a:pt x="590" y="684"/>
                </a:cubicBezTo>
                <a:cubicBezTo>
                  <a:pt x="592" y="685"/>
                  <a:pt x="592" y="687"/>
                  <a:pt x="593" y="688"/>
                </a:cubicBezTo>
                <a:cubicBezTo>
                  <a:pt x="594" y="690"/>
                  <a:pt x="595" y="692"/>
                  <a:pt x="596" y="694"/>
                </a:cubicBezTo>
                <a:cubicBezTo>
                  <a:pt x="597" y="696"/>
                  <a:pt x="597" y="697"/>
                  <a:pt x="599" y="698"/>
                </a:cubicBezTo>
                <a:cubicBezTo>
                  <a:pt x="599" y="699"/>
                  <a:pt x="600" y="700"/>
                  <a:pt x="600" y="701"/>
                </a:cubicBezTo>
                <a:cubicBezTo>
                  <a:pt x="601" y="702"/>
                  <a:pt x="601" y="704"/>
                  <a:pt x="602" y="705"/>
                </a:cubicBezTo>
                <a:cubicBezTo>
                  <a:pt x="603" y="706"/>
                  <a:pt x="603" y="707"/>
                  <a:pt x="602" y="708"/>
                </a:cubicBezTo>
                <a:cubicBezTo>
                  <a:pt x="601" y="709"/>
                  <a:pt x="600" y="709"/>
                  <a:pt x="599" y="710"/>
                </a:cubicBezTo>
                <a:cubicBezTo>
                  <a:pt x="598" y="708"/>
                  <a:pt x="597" y="707"/>
                  <a:pt x="596" y="706"/>
                </a:cubicBezTo>
                <a:cubicBezTo>
                  <a:pt x="595" y="706"/>
                  <a:pt x="595" y="706"/>
                  <a:pt x="595" y="706"/>
                </a:cubicBezTo>
                <a:cubicBezTo>
                  <a:pt x="595" y="708"/>
                  <a:pt x="595" y="709"/>
                  <a:pt x="595" y="711"/>
                </a:cubicBezTo>
                <a:cubicBezTo>
                  <a:pt x="595" y="712"/>
                  <a:pt x="594" y="712"/>
                  <a:pt x="594" y="713"/>
                </a:cubicBezTo>
                <a:cubicBezTo>
                  <a:pt x="593" y="714"/>
                  <a:pt x="591" y="714"/>
                  <a:pt x="590" y="715"/>
                </a:cubicBezTo>
                <a:cubicBezTo>
                  <a:pt x="589" y="716"/>
                  <a:pt x="589" y="716"/>
                  <a:pt x="588" y="716"/>
                </a:cubicBezTo>
                <a:cubicBezTo>
                  <a:pt x="588" y="717"/>
                  <a:pt x="587" y="717"/>
                  <a:pt x="586" y="717"/>
                </a:cubicBezTo>
                <a:cubicBezTo>
                  <a:pt x="585" y="717"/>
                  <a:pt x="584" y="719"/>
                  <a:pt x="583" y="717"/>
                </a:cubicBezTo>
                <a:cubicBezTo>
                  <a:pt x="583" y="717"/>
                  <a:pt x="583" y="717"/>
                  <a:pt x="582" y="717"/>
                </a:cubicBezTo>
                <a:cubicBezTo>
                  <a:pt x="582" y="717"/>
                  <a:pt x="581" y="718"/>
                  <a:pt x="580" y="717"/>
                </a:cubicBezTo>
                <a:cubicBezTo>
                  <a:pt x="580" y="716"/>
                  <a:pt x="578" y="717"/>
                  <a:pt x="578" y="716"/>
                </a:cubicBezTo>
                <a:cubicBezTo>
                  <a:pt x="577" y="714"/>
                  <a:pt x="576" y="715"/>
                  <a:pt x="575" y="714"/>
                </a:cubicBezTo>
                <a:cubicBezTo>
                  <a:pt x="574" y="713"/>
                  <a:pt x="574" y="713"/>
                  <a:pt x="573" y="712"/>
                </a:cubicBezTo>
                <a:cubicBezTo>
                  <a:pt x="573" y="711"/>
                  <a:pt x="572" y="710"/>
                  <a:pt x="571" y="710"/>
                </a:cubicBezTo>
                <a:cubicBezTo>
                  <a:pt x="570" y="709"/>
                  <a:pt x="570" y="708"/>
                  <a:pt x="570" y="707"/>
                </a:cubicBezTo>
                <a:cubicBezTo>
                  <a:pt x="569" y="706"/>
                  <a:pt x="568" y="706"/>
                  <a:pt x="567" y="705"/>
                </a:cubicBezTo>
                <a:cubicBezTo>
                  <a:pt x="567" y="704"/>
                  <a:pt x="567" y="703"/>
                  <a:pt x="566" y="703"/>
                </a:cubicBezTo>
                <a:cubicBezTo>
                  <a:pt x="564" y="702"/>
                  <a:pt x="564" y="700"/>
                  <a:pt x="563" y="698"/>
                </a:cubicBezTo>
                <a:cubicBezTo>
                  <a:pt x="562" y="697"/>
                  <a:pt x="561" y="696"/>
                  <a:pt x="560" y="695"/>
                </a:cubicBezTo>
                <a:cubicBezTo>
                  <a:pt x="560" y="693"/>
                  <a:pt x="559" y="692"/>
                  <a:pt x="558" y="691"/>
                </a:cubicBezTo>
                <a:cubicBezTo>
                  <a:pt x="557" y="690"/>
                  <a:pt x="557" y="689"/>
                  <a:pt x="556" y="688"/>
                </a:cubicBezTo>
                <a:cubicBezTo>
                  <a:pt x="556" y="687"/>
                  <a:pt x="555" y="685"/>
                  <a:pt x="554" y="684"/>
                </a:cubicBezTo>
                <a:cubicBezTo>
                  <a:pt x="554" y="683"/>
                  <a:pt x="554" y="682"/>
                  <a:pt x="553" y="681"/>
                </a:cubicBezTo>
                <a:cubicBezTo>
                  <a:pt x="553" y="679"/>
                  <a:pt x="551" y="679"/>
                  <a:pt x="551" y="677"/>
                </a:cubicBezTo>
                <a:cubicBezTo>
                  <a:pt x="551" y="676"/>
                  <a:pt x="550" y="676"/>
                  <a:pt x="550" y="675"/>
                </a:cubicBezTo>
                <a:cubicBezTo>
                  <a:pt x="550" y="674"/>
                  <a:pt x="549" y="673"/>
                  <a:pt x="549" y="672"/>
                </a:cubicBezTo>
                <a:cubicBezTo>
                  <a:pt x="548" y="671"/>
                  <a:pt x="548" y="670"/>
                  <a:pt x="548" y="669"/>
                </a:cubicBezTo>
                <a:cubicBezTo>
                  <a:pt x="547" y="669"/>
                  <a:pt x="547" y="668"/>
                  <a:pt x="547" y="666"/>
                </a:cubicBezTo>
                <a:cubicBezTo>
                  <a:pt x="547" y="665"/>
                  <a:pt x="547" y="664"/>
                  <a:pt x="547" y="663"/>
                </a:cubicBezTo>
                <a:cubicBezTo>
                  <a:pt x="547" y="661"/>
                  <a:pt x="546" y="660"/>
                  <a:pt x="548" y="659"/>
                </a:cubicBezTo>
                <a:cubicBezTo>
                  <a:pt x="548" y="656"/>
                  <a:pt x="548" y="656"/>
                  <a:pt x="548" y="656"/>
                </a:cubicBezTo>
                <a:cubicBezTo>
                  <a:pt x="548" y="655"/>
                  <a:pt x="549" y="655"/>
                  <a:pt x="550" y="654"/>
                </a:cubicBezTo>
                <a:cubicBezTo>
                  <a:pt x="550" y="653"/>
                  <a:pt x="552" y="653"/>
                  <a:pt x="553" y="652"/>
                </a:cubicBezTo>
                <a:cubicBezTo>
                  <a:pt x="554" y="651"/>
                  <a:pt x="554" y="652"/>
                  <a:pt x="554" y="653"/>
                </a:cubicBezTo>
                <a:cubicBezTo>
                  <a:pt x="554" y="653"/>
                  <a:pt x="554" y="654"/>
                  <a:pt x="554" y="654"/>
                </a:cubicBezTo>
                <a:cubicBezTo>
                  <a:pt x="555" y="654"/>
                  <a:pt x="554" y="654"/>
                  <a:pt x="554" y="654"/>
                </a:cubicBezTo>
                <a:cubicBezTo>
                  <a:pt x="554" y="654"/>
                  <a:pt x="554" y="654"/>
                  <a:pt x="553" y="654"/>
                </a:cubicBezTo>
                <a:cubicBezTo>
                  <a:pt x="553" y="654"/>
                  <a:pt x="553" y="654"/>
                  <a:pt x="553" y="654"/>
                </a:cubicBezTo>
                <a:cubicBezTo>
                  <a:pt x="553" y="654"/>
                  <a:pt x="553" y="654"/>
                  <a:pt x="553" y="655"/>
                </a:cubicBezTo>
                <a:cubicBezTo>
                  <a:pt x="554" y="655"/>
                  <a:pt x="554" y="655"/>
                  <a:pt x="554" y="654"/>
                </a:cubicBezTo>
                <a:moveTo>
                  <a:pt x="586" y="715"/>
                </a:moveTo>
                <a:cubicBezTo>
                  <a:pt x="586" y="715"/>
                  <a:pt x="585" y="715"/>
                  <a:pt x="585" y="714"/>
                </a:cubicBezTo>
                <a:cubicBezTo>
                  <a:pt x="585" y="714"/>
                  <a:pt x="585" y="715"/>
                  <a:pt x="585" y="715"/>
                </a:cubicBezTo>
                <a:cubicBezTo>
                  <a:pt x="585" y="715"/>
                  <a:pt x="585" y="715"/>
                  <a:pt x="585" y="715"/>
                </a:cubicBezTo>
                <a:cubicBezTo>
                  <a:pt x="585" y="715"/>
                  <a:pt x="586" y="715"/>
                  <a:pt x="586" y="715"/>
                </a:cubicBezTo>
                <a:moveTo>
                  <a:pt x="256" y="650"/>
                </a:moveTo>
                <a:cubicBezTo>
                  <a:pt x="257" y="650"/>
                  <a:pt x="257" y="650"/>
                  <a:pt x="258" y="650"/>
                </a:cubicBezTo>
                <a:cubicBezTo>
                  <a:pt x="259" y="650"/>
                  <a:pt x="259" y="650"/>
                  <a:pt x="260" y="651"/>
                </a:cubicBezTo>
                <a:cubicBezTo>
                  <a:pt x="260" y="651"/>
                  <a:pt x="261" y="651"/>
                  <a:pt x="261" y="651"/>
                </a:cubicBezTo>
                <a:cubicBezTo>
                  <a:pt x="262" y="651"/>
                  <a:pt x="262" y="651"/>
                  <a:pt x="263" y="652"/>
                </a:cubicBezTo>
                <a:cubicBezTo>
                  <a:pt x="263" y="652"/>
                  <a:pt x="264" y="652"/>
                  <a:pt x="264" y="652"/>
                </a:cubicBezTo>
                <a:cubicBezTo>
                  <a:pt x="264" y="653"/>
                  <a:pt x="264" y="654"/>
                  <a:pt x="264" y="655"/>
                </a:cubicBezTo>
                <a:cubicBezTo>
                  <a:pt x="263" y="655"/>
                  <a:pt x="263" y="656"/>
                  <a:pt x="262" y="657"/>
                </a:cubicBezTo>
                <a:cubicBezTo>
                  <a:pt x="262" y="658"/>
                  <a:pt x="261" y="659"/>
                  <a:pt x="261" y="660"/>
                </a:cubicBezTo>
                <a:cubicBezTo>
                  <a:pt x="262" y="661"/>
                  <a:pt x="261" y="661"/>
                  <a:pt x="260" y="662"/>
                </a:cubicBezTo>
                <a:cubicBezTo>
                  <a:pt x="260" y="663"/>
                  <a:pt x="260" y="663"/>
                  <a:pt x="260" y="664"/>
                </a:cubicBezTo>
                <a:cubicBezTo>
                  <a:pt x="259" y="665"/>
                  <a:pt x="258" y="665"/>
                  <a:pt x="259" y="667"/>
                </a:cubicBezTo>
                <a:cubicBezTo>
                  <a:pt x="259" y="667"/>
                  <a:pt x="258" y="668"/>
                  <a:pt x="258" y="669"/>
                </a:cubicBezTo>
                <a:cubicBezTo>
                  <a:pt x="257" y="669"/>
                  <a:pt x="258" y="670"/>
                  <a:pt x="257" y="670"/>
                </a:cubicBezTo>
                <a:cubicBezTo>
                  <a:pt x="256" y="672"/>
                  <a:pt x="255" y="674"/>
                  <a:pt x="254" y="677"/>
                </a:cubicBezTo>
                <a:cubicBezTo>
                  <a:pt x="254" y="678"/>
                  <a:pt x="253" y="679"/>
                  <a:pt x="253" y="680"/>
                </a:cubicBezTo>
                <a:cubicBezTo>
                  <a:pt x="253" y="681"/>
                  <a:pt x="253" y="681"/>
                  <a:pt x="252" y="681"/>
                </a:cubicBezTo>
                <a:cubicBezTo>
                  <a:pt x="252" y="682"/>
                  <a:pt x="251" y="683"/>
                  <a:pt x="251" y="684"/>
                </a:cubicBezTo>
                <a:cubicBezTo>
                  <a:pt x="251" y="685"/>
                  <a:pt x="250" y="686"/>
                  <a:pt x="250" y="687"/>
                </a:cubicBezTo>
                <a:cubicBezTo>
                  <a:pt x="250" y="688"/>
                  <a:pt x="249" y="689"/>
                  <a:pt x="249" y="690"/>
                </a:cubicBezTo>
                <a:cubicBezTo>
                  <a:pt x="249" y="691"/>
                  <a:pt x="248" y="692"/>
                  <a:pt x="248" y="693"/>
                </a:cubicBezTo>
                <a:cubicBezTo>
                  <a:pt x="248" y="693"/>
                  <a:pt x="248" y="694"/>
                  <a:pt x="248" y="694"/>
                </a:cubicBezTo>
                <a:cubicBezTo>
                  <a:pt x="247" y="695"/>
                  <a:pt x="247" y="696"/>
                  <a:pt x="247" y="697"/>
                </a:cubicBezTo>
                <a:cubicBezTo>
                  <a:pt x="246" y="697"/>
                  <a:pt x="246" y="698"/>
                  <a:pt x="246" y="699"/>
                </a:cubicBezTo>
                <a:cubicBezTo>
                  <a:pt x="245" y="700"/>
                  <a:pt x="245" y="700"/>
                  <a:pt x="245" y="701"/>
                </a:cubicBezTo>
                <a:cubicBezTo>
                  <a:pt x="245" y="702"/>
                  <a:pt x="244" y="702"/>
                  <a:pt x="244" y="703"/>
                </a:cubicBezTo>
                <a:cubicBezTo>
                  <a:pt x="244" y="704"/>
                  <a:pt x="243" y="705"/>
                  <a:pt x="242" y="705"/>
                </a:cubicBezTo>
                <a:cubicBezTo>
                  <a:pt x="242" y="706"/>
                  <a:pt x="243" y="707"/>
                  <a:pt x="242" y="708"/>
                </a:cubicBezTo>
                <a:cubicBezTo>
                  <a:pt x="241" y="708"/>
                  <a:pt x="242" y="709"/>
                  <a:pt x="241" y="710"/>
                </a:cubicBezTo>
                <a:cubicBezTo>
                  <a:pt x="241" y="711"/>
                  <a:pt x="240" y="712"/>
                  <a:pt x="240" y="714"/>
                </a:cubicBezTo>
                <a:cubicBezTo>
                  <a:pt x="239" y="716"/>
                  <a:pt x="238" y="717"/>
                  <a:pt x="237" y="719"/>
                </a:cubicBezTo>
                <a:cubicBezTo>
                  <a:pt x="237" y="720"/>
                  <a:pt x="236" y="720"/>
                  <a:pt x="236" y="720"/>
                </a:cubicBezTo>
                <a:cubicBezTo>
                  <a:pt x="234" y="719"/>
                  <a:pt x="233" y="719"/>
                  <a:pt x="231" y="717"/>
                </a:cubicBezTo>
                <a:cubicBezTo>
                  <a:pt x="230" y="717"/>
                  <a:pt x="230" y="717"/>
                  <a:pt x="231" y="716"/>
                </a:cubicBezTo>
                <a:cubicBezTo>
                  <a:pt x="231" y="715"/>
                  <a:pt x="231" y="714"/>
                  <a:pt x="232" y="713"/>
                </a:cubicBezTo>
                <a:cubicBezTo>
                  <a:pt x="232" y="713"/>
                  <a:pt x="232" y="712"/>
                  <a:pt x="233" y="711"/>
                </a:cubicBezTo>
                <a:cubicBezTo>
                  <a:pt x="233" y="710"/>
                  <a:pt x="234" y="709"/>
                  <a:pt x="234" y="708"/>
                </a:cubicBezTo>
                <a:cubicBezTo>
                  <a:pt x="234" y="706"/>
                  <a:pt x="235" y="705"/>
                  <a:pt x="236" y="704"/>
                </a:cubicBezTo>
                <a:cubicBezTo>
                  <a:pt x="236" y="703"/>
                  <a:pt x="237" y="702"/>
                  <a:pt x="238" y="701"/>
                </a:cubicBezTo>
                <a:cubicBezTo>
                  <a:pt x="238" y="700"/>
                  <a:pt x="238" y="698"/>
                  <a:pt x="239" y="698"/>
                </a:cubicBezTo>
                <a:cubicBezTo>
                  <a:pt x="239" y="698"/>
                  <a:pt x="238" y="697"/>
                  <a:pt x="238" y="696"/>
                </a:cubicBezTo>
                <a:cubicBezTo>
                  <a:pt x="238" y="696"/>
                  <a:pt x="237" y="696"/>
                  <a:pt x="237" y="695"/>
                </a:cubicBezTo>
                <a:cubicBezTo>
                  <a:pt x="235" y="695"/>
                  <a:pt x="234" y="694"/>
                  <a:pt x="233" y="693"/>
                </a:cubicBezTo>
                <a:cubicBezTo>
                  <a:pt x="232" y="693"/>
                  <a:pt x="231" y="692"/>
                  <a:pt x="230" y="692"/>
                </a:cubicBezTo>
                <a:cubicBezTo>
                  <a:pt x="230" y="692"/>
                  <a:pt x="229" y="694"/>
                  <a:pt x="228" y="694"/>
                </a:cubicBezTo>
                <a:cubicBezTo>
                  <a:pt x="227" y="695"/>
                  <a:pt x="225" y="697"/>
                  <a:pt x="224" y="698"/>
                </a:cubicBezTo>
                <a:cubicBezTo>
                  <a:pt x="222" y="701"/>
                  <a:pt x="220" y="703"/>
                  <a:pt x="218" y="705"/>
                </a:cubicBezTo>
                <a:cubicBezTo>
                  <a:pt x="217" y="706"/>
                  <a:pt x="217" y="707"/>
                  <a:pt x="216" y="708"/>
                </a:cubicBezTo>
                <a:cubicBezTo>
                  <a:pt x="216" y="708"/>
                  <a:pt x="215" y="708"/>
                  <a:pt x="215" y="708"/>
                </a:cubicBezTo>
                <a:cubicBezTo>
                  <a:pt x="214" y="707"/>
                  <a:pt x="212" y="707"/>
                  <a:pt x="211" y="706"/>
                </a:cubicBezTo>
                <a:cubicBezTo>
                  <a:pt x="211" y="705"/>
                  <a:pt x="211" y="705"/>
                  <a:pt x="211" y="705"/>
                </a:cubicBezTo>
                <a:cubicBezTo>
                  <a:pt x="212" y="704"/>
                  <a:pt x="212" y="703"/>
                  <a:pt x="212" y="702"/>
                </a:cubicBezTo>
                <a:cubicBezTo>
                  <a:pt x="213" y="701"/>
                  <a:pt x="214" y="701"/>
                  <a:pt x="214" y="700"/>
                </a:cubicBezTo>
                <a:cubicBezTo>
                  <a:pt x="215" y="700"/>
                  <a:pt x="215" y="699"/>
                  <a:pt x="215" y="698"/>
                </a:cubicBezTo>
                <a:cubicBezTo>
                  <a:pt x="216" y="697"/>
                  <a:pt x="217" y="697"/>
                  <a:pt x="218" y="696"/>
                </a:cubicBezTo>
                <a:cubicBezTo>
                  <a:pt x="218" y="695"/>
                  <a:pt x="219" y="694"/>
                  <a:pt x="219" y="693"/>
                </a:cubicBezTo>
                <a:cubicBezTo>
                  <a:pt x="220" y="692"/>
                  <a:pt x="221" y="692"/>
                  <a:pt x="222" y="691"/>
                </a:cubicBezTo>
                <a:cubicBezTo>
                  <a:pt x="223" y="689"/>
                  <a:pt x="225" y="688"/>
                  <a:pt x="226" y="686"/>
                </a:cubicBezTo>
                <a:cubicBezTo>
                  <a:pt x="227" y="684"/>
                  <a:pt x="229" y="683"/>
                  <a:pt x="230" y="681"/>
                </a:cubicBezTo>
                <a:cubicBezTo>
                  <a:pt x="232" y="678"/>
                  <a:pt x="235" y="676"/>
                  <a:pt x="238" y="673"/>
                </a:cubicBezTo>
                <a:cubicBezTo>
                  <a:pt x="239" y="672"/>
                  <a:pt x="240" y="671"/>
                  <a:pt x="240" y="670"/>
                </a:cubicBezTo>
                <a:cubicBezTo>
                  <a:pt x="241" y="668"/>
                  <a:pt x="241" y="668"/>
                  <a:pt x="242" y="667"/>
                </a:cubicBezTo>
                <a:cubicBezTo>
                  <a:pt x="243" y="666"/>
                  <a:pt x="244" y="666"/>
                  <a:pt x="244" y="666"/>
                </a:cubicBezTo>
                <a:cubicBezTo>
                  <a:pt x="244" y="665"/>
                  <a:pt x="245" y="664"/>
                  <a:pt x="245" y="664"/>
                </a:cubicBezTo>
                <a:cubicBezTo>
                  <a:pt x="246" y="663"/>
                  <a:pt x="247" y="663"/>
                  <a:pt x="247" y="662"/>
                </a:cubicBezTo>
                <a:cubicBezTo>
                  <a:pt x="247" y="660"/>
                  <a:pt x="250" y="659"/>
                  <a:pt x="250" y="657"/>
                </a:cubicBezTo>
                <a:cubicBezTo>
                  <a:pt x="252" y="656"/>
                  <a:pt x="252" y="654"/>
                  <a:pt x="254" y="654"/>
                </a:cubicBezTo>
                <a:cubicBezTo>
                  <a:pt x="255" y="653"/>
                  <a:pt x="255" y="651"/>
                  <a:pt x="256" y="650"/>
                </a:cubicBezTo>
                <a:moveTo>
                  <a:pt x="253" y="663"/>
                </a:moveTo>
                <a:cubicBezTo>
                  <a:pt x="252" y="663"/>
                  <a:pt x="252" y="664"/>
                  <a:pt x="251" y="665"/>
                </a:cubicBezTo>
                <a:cubicBezTo>
                  <a:pt x="251" y="665"/>
                  <a:pt x="251" y="665"/>
                  <a:pt x="251" y="666"/>
                </a:cubicBezTo>
                <a:cubicBezTo>
                  <a:pt x="250" y="667"/>
                  <a:pt x="249" y="668"/>
                  <a:pt x="248" y="669"/>
                </a:cubicBezTo>
                <a:cubicBezTo>
                  <a:pt x="246" y="670"/>
                  <a:pt x="246" y="671"/>
                  <a:pt x="245" y="672"/>
                </a:cubicBezTo>
                <a:cubicBezTo>
                  <a:pt x="244" y="674"/>
                  <a:pt x="242" y="675"/>
                  <a:pt x="241" y="677"/>
                </a:cubicBezTo>
                <a:cubicBezTo>
                  <a:pt x="241" y="678"/>
                  <a:pt x="240" y="679"/>
                  <a:pt x="239" y="679"/>
                </a:cubicBezTo>
                <a:cubicBezTo>
                  <a:pt x="238" y="680"/>
                  <a:pt x="238" y="681"/>
                  <a:pt x="237" y="682"/>
                </a:cubicBezTo>
                <a:cubicBezTo>
                  <a:pt x="236" y="682"/>
                  <a:pt x="237" y="684"/>
                  <a:pt x="236" y="684"/>
                </a:cubicBezTo>
                <a:cubicBezTo>
                  <a:pt x="235" y="685"/>
                  <a:pt x="234" y="686"/>
                  <a:pt x="234" y="687"/>
                </a:cubicBezTo>
                <a:cubicBezTo>
                  <a:pt x="236" y="687"/>
                  <a:pt x="236" y="688"/>
                  <a:pt x="237" y="689"/>
                </a:cubicBezTo>
                <a:cubicBezTo>
                  <a:pt x="239" y="689"/>
                  <a:pt x="240" y="690"/>
                  <a:pt x="241" y="690"/>
                </a:cubicBezTo>
                <a:cubicBezTo>
                  <a:pt x="242" y="690"/>
                  <a:pt x="242" y="689"/>
                  <a:pt x="242" y="688"/>
                </a:cubicBezTo>
                <a:cubicBezTo>
                  <a:pt x="243" y="687"/>
                  <a:pt x="244" y="686"/>
                  <a:pt x="243" y="685"/>
                </a:cubicBezTo>
                <a:cubicBezTo>
                  <a:pt x="243" y="685"/>
                  <a:pt x="244" y="684"/>
                  <a:pt x="244" y="684"/>
                </a:cubicBezTo>
                <a:cubicBezTo>
                  <a:pt x="244" y="683"/>
                  <a:pt x="245" y="683"/>
                  <a:pt x="245" y="682"/>
                </a:cubicBezTo>
                <a:cubicBezTo>
                  <a:pt x="245" y="681"/>
                  <a:pt x="247" y="681"/>
                  <a:pt x="246" y="680"/>
                </a:cubicBezTo>
                <a:cubicBezTo>
                  <a:pt x="246" y="679"/>
                  <a:pt x="247" y="678"/>
                  <a:pt x="247" y="677"/>
                </a:cubicBezTo>
                <a:cubicBezTo>
                  <a:pt x="247" y="676"/>
                  <a:pt x="247" y="676"/>
                  <a:pt x="248" y="675"/>
                </a:cubicBezTo>
                <a:cubicBezTo>
                  <a:pt x="249" y="675"/>
                  <a:pt x="249" y="674"/>
                  <a:pt x="249" y="673"/>
                </a:cubicBezTo>
                <a:cubicBezTo>
                  <a:pt x="249" y="672"/>
                  <a:pt x="251" y="671"/>
                  <a:pt x="250" y="670"/>
                </a:cubicBezTo>
                <a:cubicBezTo>
                  <a:pt x="251" y="669"/>
                  <a:pt x="251" y="667"/>
                  <a:pt x="252" y="667"/>
                </a:cubicBezTo>
                <a:cubicBezTo>
                  <a:pt x="252" y="665"/>
                  <a:pt x="253" y="665"/>
                  <a:pt x="253" y="662"/>
                </a:cubicBezTo>
                <a:cubicBezTo>
                  <a:pt x="253" y="662"/>
                  <a:pt x="253" y="663"/>
                  <a:pt x="253" y="663"/>
                </a:cubicBezTo>
                <a:cubicBezTo>
                  <a:pt x="253" y="663"/>
                  <a:pt x="253" y="663"/>
                  <a:pt x="253" y="663"/>
                </a:cubicBezTo>
                <a:cubicBezTo>
                  <a:pt x="253" y="663"/>
                  <a:pt x="253" y="663"/>
                  <a:pt x="253" y="663"/>
                </a:cubicBezTo>
                <a:cubicBezTo>
                  <a:pt x="253" y="663"/>
                  <a:pt x="254" y="663"/>
                  <a:pt x="254" y="663"/>
                </a:cubicBezTo>
                <a:cubicBezTo>
                  <a:pt x="254" y="663"/>
                  <a:pt x="254" y="662"/>
                  <a:pt x="253" y="663"/>
                </a:cubicBezTo>
                <a:moveTo>
                  <a:pt x="259" y="652"/>
                </a:moveTo>
                <a:cubicBezTo>
                  <a:pt x="260" y="653"/>
                  <a:pt x="261" y="653"/>
                  <a:pt x="261" y="652"/>
                </a:cubicBezTo>
                <a:cubicBezTo>
                  <a:pt x="261" y="652"/>
                  <a:pt x="260" y="652"/>
                  <a:pt x="259" y="652"/>
                </a:cubicBezTo>
                <a:moveTo>
                  <a:pt x="257" y="653"/>
                </a:moveTo>
                <a:cubicBezTo>
                  <a:pt x="257" y="653"/>
                  <a:pt x="257" y="653"/>
                  <a:pt x="257" y="654"/>
                </a:cubicBezTo>
                <a:cubicBezTo>
                  <a:pt x="257" y="654"/>
                  <a:pt x="257" y="653"/>
                  <a:pt x="257" y="653"/>
                </a:cubicBezTo>
                <a:cubicBezTo>
                  <a:pt x="257" y="653"/>
                  <a:pt x="257" y="653"/>
                  <a:pt x="257" y="653"/>
                </a:cubicBezTo>
                <a:cubicBezTo>
                  <a:pt x="257" y="653"/>
                  <a:pt x="257" y="653"/>
                  <a:pt x="257" y="653"/>
                </a:cubicBezTo>
                <a:moveTo>
                  <a:pt x="188" y="134"/>
                </a:moveTo>
                <a:cubicBezTo>
                  <a:pt x="187" y="135"/>
                  <a:pt x="186" y="135"/>
                  <a:pt x="185" y="134"/>
                </a:cubicBezTo>
                <a:cubicBezTo>
                  <a:pt x="185" y="133"/>
                  <a:pt x="185" y="132"/>
                  <a:pt x="184" y="132"/>
                </a:cubicBezTo>
                <a:cubicBezTo>
                  <a:pt x="184" y="131"/>
                  <a:pt x="183" y="131"/>
                  <a:pt x="183" y="131"/>
                </a:cubicBezTo>
                <a:cubicBezTo>
                  <a:pt x="183" y="130"/>
                  <a:pt x="183" y="130"/>
                  <a:pt x="183" y="129"/>
                </a:cubicBezTo>
                <a:cubicBezTo>
                  <a:pt x="184" y="128"/>
                  <a:pt x="185" y="128"/>
                  <a:pt x="185" y="129"/>
                </a:cubicBezTo>
                <a:cubicBezTo>
                  <a:pt x="185" y="129"/>
                  <a:pt x="185" y="129"/>
                  <a:pt x="185" y="129"/>
                </a:cubicBezTo>
                <a:cubicBezTo>
                  <a:pt x="185" y="129"/>
                  <a:pt x="185" y="129"/>
                  <a:pt x="185" y="130"/>
                </a:cubicBezTo>
                <a:cubicBezTo>
                  <a:pt x="185" y="130"/>
                  <a:pt x="185" y="130"/>
                  <a:pt x="185" y="130"/>
                </a:cubicBezTo>
                <a:cubicBezTo>
                  <a:pt x="186" y="130"/>
                  <a:pt x="186" y="130"/>
                  <a:pt x="187" y="129"/>
                </a:cubicBezTo>
                <a:cubicBezTo>
                  <a:pt x="187" y="129"/>
                  <a:pt x="188" y="128"/>
                  <a:pt x="189" y="128"/>
                </a:cubicBezTo>
                <a:cubicBezTo>
                  <a:pt x="190" y="128"/>
                  <a:pt x="190" y="128"/>
                  <a:pt x="191" y="130"/>
                </a:cubicBezTo>
                <a:cubicBezTo>
                  <a:pt x="191" y="131"/>
                  <a:pt x="191" y="131"/>
                  <a:pt x="190" y="132"/>
                </a:cubicBezTo>
                <a:cubicBezTo>
                  <a:pt x="190" y="133"/>
                  <a:pt x="189" y="133"/>
                  <a:pt x="189" y="134"/>
                </a:cubicBezTo>
                <a:cubicBezTo>
                  <a:pt x="189" y="135"/>
                  <a:pt x="189" y="136"/>
                  <a:pt x="189" y="137"/>
                </a:cubicBezTo>
                <a:cubicBezTo>
                  <a:pt x="190" y="138"/>
                  <a:pt x="190" y="139"/>
                  <a:pt x="191" y="139"/>
                </a:cubicBezTo>
                <a:cubicBezTo>
                  <a:pt x="192" y="140"/>
                  <a:pt x="192" y="141"/>
                  <a:pt x="193" y="142"/>
                </a:cubicBezTo>
                <a:cubicBezTo>
                  <a:pt x="193" y="143"/>
                  <a:pt x="193" y="144"/>
                  <a:pt x="194" y="145"/>
                </a:cubicBezTo>
                <a:cubicBezTo>
                  <a:pt x="195" y="146"/>
                  <a:pt x="195" y="147"/>
                  <a:pt x="196" y="147"/>
                </a:cubicBezTo>
                <a:cubicBezTo>
                  <a:pt x="196" y="148"/>
                  <a:pt x="196" y="149"/>
                  <a:pt x="197" y="150"/>
                </a:cubicBezTo>
                <a:cubicBezTo>
                  <a:pt x="198" y="151"/>
                  <a:pt x="198" y="152"/>
                  <a:pt x="199" y="153"/>
                </a:cubicBezTo>
                <a:cubicBezTo>
                  <a:pt x="200" y="153"/>
                  <a:pt x="201" y="154"/>
                  <a:pt x="201" y="155"/>
                </a:cubicBezTo>
                <a:cubicBezTo>
                  <a:pt x="201" y="156"/>
                  <a:pt x="202" y="156"/>
                  <a:pt x="203" y="157"/>
                </a:cubicBezTo>
                <a:cubicBezTo>
                  <a:pt x="204" y="158"/>
                  <a:pt x="204" y="159"/>
                  <a:pt x="205" y="160"/>
                </a:cubicBezTo>
                <a:cubicBezTo>
                  <a:pt x="206" y="161"/>
                  <a:pt x="206" y="162"/>
                  <a:pt x="207" y="163"/>
                </a:cubicBezTo>
                <a:cubicBezTo>
                  <a:pt x="208" y="164"/>
                  <a:pt x="209" y="165"/>
                  <a:pt x="210" y="166"/>
                </a:cubicBezTo>
                <a:cubicBezTo>
                  <a:pt x="210" y="168"/>
                  <a:pt x="212" y="169"/>
                  <a:pt x="213" y="171"/>
                </a:cubicBezTo>
                <a:cubicBezTo>
                  <a:pt x="214" y="172"/>
                  <a:pt x="215" y="173"/>
                  <a:pt x="216" y="174"/>
                </a:cubicBezTo>
                <a:cubicBezTo>
                  <a:pt x="216" y="175"/>
                  <a:pt x="216" y="176"/>
                  <a:pt x="215" y="177"/>
                </a:cubicBezTo>
                <a:cubicBezTo>
                  <a:pt x="215" y="177"/>
                  <a:pt x="216" y="178"/>
                  <a:pt x="216" y="178"/>
                </a:cubicBezTo>
                <a:cubicBezTo>
                  <a:pt x="220" y="178"/>
                  <a:pt x="220" y="178"/>
                  <a:pt x="220" y="178"/>
                </a:cubicBezTo>
                <a:cubicBezTo>
                  <a:pt x="221" y="180"/>
                  <a:pt x="222" y="181"/>
                  <a:pt x="223" y="182"/>
                </a:cubicBezTo>
                <a:cubicBezTo>
                  <a:pt x="224" y="182"/>
                  <a:pt x="225" y="183"/>
                  <a:pt x="225" y="184"/>
                </a:cubicBezTo>
                <a:cubicBezTo>
                  <a:pt x="226" y="185"/>
                  <a:pt x="228" y="185"/>
                  <a:pt x="230" y="186"/>
                </a:cubicBezTo>
                <a:cubicBezTo>
                  <a:pt x="231" y="186"/>
                  <a:pt x="232" y="186"/>
                  <a:pt x="232" y="186"/>
                </a:cubicBezTo>
                <a:cubicBezTo>
                  <a:pt x="233" y="185"/>
                  <a:pt x="234" y="185"/>
                  <a:pt x="235" y="184"/>
                </a:cubicBezTo>
                <a:cubicBezTo>
                  <a:pt x="236" y="184"/>
                  <a:pt x="237" y="183"/>
                  <a:pt x="238" y="182"/>
                </a:cubicBezTo>
                <a:cubicBezTo>
                  <a:pt x="238" y="179"/>
                  <a:pt x="238" y="179"/>
                  <a:pt x="238" y="179"/>
                </a:cubicBezTo>
                <a:cubicBezTo>
                  <a:pt x="236" y="178"/>
                  <a:pt x="237" y="177"/>
                  <a:pt x="236" y="176"/>
                </a:cubicBezTo>
                <a:cubicBezTo>
                  <a:pt x="235" y="174"/>
                  <a:pt x="235" y="172"/>
                  <a:pt x="234" y="171"/>
                </a:cubicBezTo>
                <a:cubicBezTo>
                  <a:pt x="233" y="170"/>
                  <a:pt x="232" y="169"/>
                  <a:pt x="232" y="167"/>
                </a:cubicBezTo>
                <a:cubicBezTo>
                  <a:pt x="232" y="166"/>
                  <a:pt x="232" y="166"/>
                  <a:pt x="232" y="167"/>
                </a:cubicBezTo>
                <a:cubicBezTo>
                  <a:pt x="232" y="167"/>
                  <a:pt x="232" y="167"/>
                  <a:pt x="232" y="167"/>
                </a:cubicBezTo>
                <a:cubicBezTo>
                  <a:pt x="232" y="167"/>
                  <a:pt x="232" y="167"/>
                  <a:pt x="232" y="167"/>
                </a:cubicBezTo>
                <a:cubicBezTo>
                  <a:pt x="233" y="167"/>
                  <a:pt x="233" y="167"/>
                  <a:pt x="233" y="167"/>
                </a:cubicBezTo>
                <a:cubicBezTo>
                  <a:pt x="233" y="166"/>
                  <a:pt x="233" y="166"/>
                  <a:pt x="232" y="167"/>
                </a:cubicBezTo>
                <a:cubicBezTo>
                  <a:pt x="231" y="167"/>
                  <a:pt x="231" y="166"/>
                  <a:pt x="230" y="166"/>
                </a:cubicBezTo>
                <a:cubicBezTo>
                  <a:pt x="230" y="164"/>
                  <a:pt x="229" y="164"/>
                  <a:pt x="228" y="163"/>
                </a:cubicBezTo>
                <a:cubicBezTo>
                  <a:pt x="228" y="163"/>
                  <a:pt x="229" y="161"/>
                  <a:pt x="227" y="161"/>
                </a:cubicBezTo>
                <a:cubicBezTo>
                  <a:pt x="228" y="161"/>
                  <a:pt x="228" y="160"/>
                  <a:pt x="228" y="160"/>
                </a:cubicBezTo>
                <a:cubicBezTo>
                  <a:pt x="230" y="160"/>
                  <a:pt x="231" y="160"/>
                  <a:pt x="233" y="160"/>
                </a:cubicBezTo>
                <a:cubicBezTo>
                  <a:pt x="233" y="161"/>
                  <a:pt x="233" y="161"/>
                  <a:pt x="233" y="162"/>
                </a:cubicBezTo>
                <a:cubicBezTo>
                  <a:pt x="233" y="162"/>
                  <a:pt x="233" y="162"/>
                  <a:pt x="233" y="162"/>
                </a:cubicBezTo>
                <a:cubicBezTo>
                  <a:pt x="234" y="162"/>
                  <a:pt x="234" y="161"/>
                  <a:pt x="235" y="161"/>
                </a:cubicBezTo>
                <a:cubicBezTo>
                  <a:pt x="235" y="161"/>
                  <a:pt x="236" y="161"/>
                  <a:pt x="236" y="160"/>
                </a:cubicBezTo>
                <a:cubicBezTo>
                  <a:pt x="236" y="160"/>
                  <a:pt x="236" y="159"/>
                  <a:pt x="237" y="159"/>
                </a:cubicBezTo>
                <a:cubicBezTo>
                  <a:pt x="237" y="160"/>
                  <a:pt x="238" y="160"/>
                  <a:pt x="238" y="160"/>
                </a:cubicBezTo>
                <a:cubicBezTo>
                  <a:pt x="238" y="161"/>
                  <a:pt x="238" y="161"/>
                  <a:pt x="239" y="161"/>
                </a:cubicBezTo>
                <a:cubicBezTo>
                  <a:pt x="239" y="161"/>
                  <a:pt x="239" y="162"/>
                  <a:pt x="240" y="162"/>
                </a:cubicBezTo>
                <a:cubicBezTo>
                  <a:pt x="240" y="164"/>
                  <a:pt x="241" y="166"/>
                  <a:pt x="242" y="168"/>
                </a:cubicBezTo>
                <a:cubicBezTo>
                  <a:pt x="243" y="169"/>
                  <a:pt x="243" y="169"/>
                  <a:pt x="243" y="169"/>
                </a:cubicBezTo>
                <a:cubicBezTo>
                  <a:pt x="244" y="170"/>
                  <a:pt x="244" y="171"/>
                  <a:pt x="244" y="173"/>
                </a:cubicBezTo>
                <a:cubicBezTo>
                  <a:pt x="244" y="173"/>
                  <a:pt x="244" y="173"/>
                  <a:pt x="244" y="174"/>
                </a:cubicBezTo>
                <a:cubicBezTo>
                  <a:pt x="243" y="174"/>
                  <a:pt x="242" y="174"/>
                  <a:pt x="240" y="174"/>
                </a:cubicBezTo>
                <a:cubicBezTo>
                  <a:pt x="240" y="174"/>
                  <a:pt x="240" y="174"/>
                  <a:pt x="240" y="174"/>
                </a:cubicBezTo>
                <a:cubicBezTo>
                  <a:pt x="241" y="174"/>
                  <a:pt x="241" y="173"/>
                  <a:pt x="241" y="173"/>
                </a:cubicBezTo>
                <a:cubicBezTo>
                  <a:pt x="240" y="173"/>
                  <a:pt x="240" y="173"/>
                  <a:pt x="240" y="173"/>
                </a:cubicBezTo>
                <a:cubicBezTo>
                  <a:pt x="240" y="173"/>
                  <a:pt x="240" y="174"/>
                  <a:pt x="240" y="174"/>
                </a:cubicBezTo>
                <a:cubicBezTo>
                  <a:pt x="241" y="174"/>
                  <a:pt x="243" y="175"/>
                  <a:pt x="243" y="175"/>
                </a:cubicBezTo>
                <a:cubicBezTo>
                  <a:pt x="243" y="175"/>
                  <a:pt x="244" y="175"/>
                  <a:pt x="244" y="175"/>
                </a:cubicBezTo>
                <a:cubicBezTo>
                  <a:pt x="244" y="175"/>
                  <a:pt x="245" y="175"/>
                  <a:pt x="245" y="175"/>
                </a:cubicBezTo>
                <a:cubicBezTo>
                  <a:pt x="245" y="176"/>
                  <a:pt x="247" y="177"/>
                  <a:pt x="246" y="179"/>
                </a:cubicBezTo>
                <a:cubicBezTo>
                  <a:pt x="246" y="180"/>
                  <a:pt x="246" y="181"/>
                  <a:pt x="246" y="182"/>
                </a:cubicBezTo>
                <a:cubicBezTo>
                  <a:pt x="246" y="183"/>
                  <a:pt x="245" y="185"/>
                  <a:pt x="245" y="186"/>
                </a:cubicBezTo>
                <a:cubicBezTo>
                  <a:pt x="244" y="187"/>
                  <a:pt x="244" y="188"/>
                  <a:pt x="243" y="189"/>
                </a:cubicBezTo>
                <a:cubicBezTo>
                  <a:pt x="242" y="189"/>
                  <a:pt x="241" y="190"/>
                  <a:pt x="240" y="191"/>
                </a:cubicBezTo>
                <a:cubicBezTo>
                  <a:pt x="240" y="192"/>
                  <a:pt x="239" y="193"/>
                  <a:pt x="238" y="193"/>
                </a:cubicBezTo>
                <a:cubicBezTo>
                  <a:pt x="237" y="193"/>
                  <a:pt x="236" y="193"/>
                  <a:pt x="236" y="194"/>
                </a:cubicBezTo>
                <a:cubicBezTo>
                  <a:pt x="235" y="194"/>
                  <a:pt x="235" y="195"/>
                  <a:pt x="234" y="195"/>
                </a:cubicBezTo>
                <a:cubicBezTo>
                  <a:pt x="233" y="194"/>
                  <a:pt x="232" y="195"/>
                  <a:pt x="232" y="195"/>
                </a:cubicBezTo>
                <a:cubicBezTo>
                  <a:pt x="231" y="196"/>
                  <a:pt x="231" y="195"/>
                  <a:pt x="230" y="195"/>
                </a:cubicBezTo>
                <a:cubicBezTo>
                  <a:pt x="230" y="195"/>
                  <a:pt x="230" y="195"/>
                  <a:pt x="229" y="195"/>
                </a:cubicBezTo>
                <a:cubicBezTo>
                  <a:pt x="228" y="194"/>
                  <a:pt x="227" y="195"/>
                  <a:pt x="226" y="194"/>
                </a:cubicBezTo>
                <a:cubicBezTo>
                  <a:pt x="225" y="193"/>
                  <a:pt x="223" y="193"/>
                  <a:pt x="222" y="192"/>
                </a:cubicBezTo>
                <a:cubicBezTo>
                  <a:pt x="221" y="191"/>
                  <a:pt x="220" y="191"/>
                  <a:pt x="219" y="190"/>
                </a:cubicBezTo>
                <a:cubicBezTo>
                  <a:pt x="218" y="189"/>
                  <a:pt x="218" y="188"/>
                  <a:pt x="217" y="188"/>
                </a:cubicBezTo>
                <a:cubicBezTo>
                  <a:pt x="214" y="186"/>
                  <a:pt x="212" y="183"/>
                  <a:pt x="210" y="181"/>
                </a:cubicBezTo>
                <a:cubicBezTo>
                  <a:pt x="208" y="180"/>
                  <a:pt x="208" y="178"/>
                  <a:pt x="207" y="177"/>
                </a:cubicBezTo>
                <a:cubicBezTo>
                  <a:pt x="205" y="176"/>
                  <a:pt x="204" y="175"/>
                  <a:pt x="203" y="174"/>
                </a:cubicBezTo>
                <a:cubicBezTo>
                  <a:pt x="202" y="173"/>
                  <a:pt x="202" y="172"/>
                  <a:pt x="201" y="171"/>
                </a:cubicBezTo>
                <a:cubicBezTo>
                  <a:pt x="201" y="170"/>
                  <a:pt x="200" y="170"/>
                  <a:pt x="199" y="169"/>
                </a:cubicBezTo>
                <a:cubicBezTo>
                  <a:pt x="199" y="168"/>
                  <a:pt x="199" y="167"/>
                  <a:pt x="198" y="166"/>
                </a:cubicBezTo>
                <a:cubicBezTo>
                  <a:pt x="197" y="166"/>
                  <a:pt x="196" y="165"/>
                  <a:pt x="196" y="164"/>
                </a:cubicBezTo>
                <a:cubicBezTo>
                  <a:pt x="195" y="163"/>
                  <a:pt x="194" y="162"/>
                  <a:pt x="193" y="161"/>
                </a:cubicBezTo>
                <a:cubicBezTo>
                  <a:pt x="192" y="160"/>
                  <a:pt x="192" y="159"/>
                  <a:pt x="191" y="158"/>
                </a:cubicBezTo>
                <a:cubicBezTo>
                  <a:pt x="190" y="157"/>
                  <a:pt x="190" y="155"/>
                  <a:pt x="189" y="155"/>
                </a:cubicBezTo>
                <a:cubicBezTo>
                  <a:pt x="188" y="153"/>
                  <a:pt x="187" y="150"/>
                  <a:pt x="186" y="148"/>
                </a:cubicBezTo>
                <a:cubicBezTo>
                  <a:pt x="185" y="148"/>
                  <a:pt x="186" y="148"/>
                  <a:pt x="186" y="147"/>
                </a:cubicBezTo>
                <a:cubicBezTo>
                  <a:pt x="186" y="147"/>
                  <a:pt x="186" y="147"/>
                  <a:pt x="187" y="147"/>
                </a:cubicBezTo>
                <a:cubicBezTo>
                  <a:pt x="188" y="147"/>
                  <a:pt x="189" y="146"/>
                  <a:pt x="188" y="145"/>
                </a:cubicBezTo>
                <a:cubicBezTo>
                  <a:pt x="188" y="144"/>
                  <a:pt x="189" y="143"/>
                  <a:pt x="189" y="143"/>
                </a:cubicBezTo>
                <a:cubicBezTo>
                  <a:pt x="187" y="141"/>
                  <a:pt x="187" y="141"/>
                  <a:pt x="187" y="141"/>
                </a:cubicBezTo>
                <a:cubicBezTo>
                  <a:pt x="188" y="139"/>
                  <a:pt x="187" y="138"/>
                  <a:pt x="188" y="136"/>
                </a:cubicBezTo>
                <a:cubicBezTo>
                  <a:pt x="188" y="136"/>
                  <a:pt x="187" y="136"/>
                  <a:pt x="188" y="134"/>
                </a:cubicBezTo>
                <a:cubicBezTo>
                  <a:pt x="188" y="134"/>
                  <a:pt x="188" y="134"/>
                  <a:pt x="187" y="134"/>
                </a:cubicBezTo>
                <a:cubicBezTo>
                  <a:pt x="187" y="135"/>
                  <a:pt x="187" y="135"/>
                  <a:pt x="187" y="135"/>
                </a:cubicBezTo>
                <a:cubicBezTo>
                  <a:pt x="187" y="135"/>
                  <a:pt x="188" y="135"/>
                  <a:pt x="188" y="135"/>
                </a:cubicBezTo>
                <a:cubicBezTo>
                  <a:pt x="188" y="135"/>
                  <a:pt x="188" y="134"/>
                  <a:pt x="188" y="134"/>
                </a:cubicBezTo>
                <a:cubicBezTo>
                  <a:pt x="188" y="134"/>
                  <a:pt x="188" y="134"/>
                  <a:pt x="188" y="134"/>
                </a:cubicBezTo>
                <a:moveTo>
                  <a:pt x="232" y="165"/>
                </a:moveTo>
                <a:cubicBezTo>
                  <a:pt x="233" y="165"/>
                  <a:pt x="233" y="165"/>
                  <a:pt x="233" y="165"/>
                </a:cubicBezTo>
                <a:cubicBezTo>
                  <a:pt x="234" y="164"/>
                  <a:pt x="235" y="164"/>
                  <a:pt x="236" y="164"/>
                </a:cubicBezTo>
                <a:cubicBezTo>
                  <a:pt x="236" y="164"/>
                  <a:pt x="237" y="164"/>
                  <a:pt x="237" y="164"/>
                </a:cubicBezTo>
                <a:cubicBezTo>
                  <a:pt x="237" y="164"/>
                  <a:pt x="238" y="164"/>
                  <a:pt x="238" y="163"/>
                </a:cubicBezTo>
                <a:cubicBezTo>
                  <a:pt x="238" y="163"/>
                  <a:pt x="237" y="162"/>
                  <a:pt x="237" y="162"/>
                </a:cubicBezTo>
                <a:cubicBezTo>
                  <a:pt x="237" y="162"/>
                  <a:pt x="236" y="162"/>
                  <a:pt x="236" y="162"/>
                </a:cubicBezTo>
                <a:cubicBezTo>
                  <a:pt x="236" y="163"/>
                  <a:pt x="235" y="163"/>
                  <a:pt x="234" y="163"/>
                </a:cubicBezTo>
                <a:cubicBezTo>
                  <a:pt x="233" y="163"/>
                  <a:pt x="233" y="164"/>
                  <a:pt x="232" y="165"/>
                </a:cubicBezTo>
                <a:moveTo>
                  <a:pt x="235" y="168"/>
                </a:moveTo>
                <a:cubicBezTo>
                  <a:pt x="235" y="168"/>
                  <a:pt x="236" y="168"/>
                  <a:pt x="236" y="169"/>
                </a:cubicBezTo>
                <a:cubicBezTo>
                  <a:pt x="236" y="169"/>
                  <a:pt x="237" y="169"/>
                  <a:pt x="237" y="169"/>
                </a:cubicBezTo>
                <a:cubicBezTo>
                  <a:pt x="237" y="169"/>
                  <a:pt x="238" y="169"/>
                  <a:pt x="238" y="168"/>
                </a:cubicBezTo>
                <a:cubicBezTo>
                  <a:pt x="238" y="168"/>
                  <a:pt x="238" y="167"/>
                  <a:pt x="237" y="167"/>
                </a:cubicBezTo>
                <a:cubicBezTo>
                  <a:pt x="237" y="167"/>
                  <a:pt x="236" y="167"/>
                  <a:pt x="235" y="168"/>
                </a:cubicBezTo>
                <a:moveTo>
                  <a:pt x="217" y="181"/>
                </a:moveTo>
                <a:cubicBezTo>
                  <a:pt x="216" y="180"/>
                  <a:pt x="215" y="180"/>
                  <a:pt x="215" y="181"/>
                </a:cubicBezTo>
                <a:cubicBezTo>
                  <a:pt x="215" y="181"/>
                  <a:pt x="215" y="181"/>
                  <a:pt x="215" y="181"/>
                </a:cubicBezTo>
                <a:cubicBezTo>
                  <a:pt x="215" y="181"/>
                  <a:pt x="216" y="181"/>
                  <a:pt x="217" y="181"/>
                </a:cubicBezTo>
                <a:cubicBezTo>
                  <a:pt x="217" y="181"/>
                  <a:pt x="217" y="181"/>
                  <a:pt x="217" y="181"/>
                </a:cubicBezTo>
                <a:moveTo>
                  <a:pt x="232" y="162"/>
                </a:moveTo>
                <a:cubicBezTo>
                  <a:pt x="232" y="162"/>
                  <a:pt x="232" y="162"/>
                  <a:pt x="232" y="162"/>
                </a:cubicBezTo>
                <a:cubicBezTo>
                  <a:pt x="232" y="162"/>
                  <a:pt x="232" y="162"/>
                  <a:pt x="231" y="162"/>
                </a:cubicBezTo>
                <a:cubicBezTo>
                  <a:pt x="231" y="162"/>
                  <a:pt x="231" y="162"/>
                  <a:pt x="231" y="162"/>
                </a:cubicBezTo>
                <a:cubicBezTo>
                  <a:pt x="231" y="162"/>
                  <a:pt x="231" y="162"/>
                  <a:pt x="232" y="162"/>
                </a:cubicBezTo>
                <a:moveTo>
                  <a:pt x="189" y="139"/>
                </a:moveTo>
                <a:cubicBezTo>
                  <a:pt x="189" y="139"/>
                  <a:pt x="189" y="139"/>
                  <a:pt x="188" y="139"/>
                </a:cubicBezTo>
                <a:cubicBezTo>
                  <a:pt x="188" y="139"/>
                  <a:pt x="189" y="139"/>
                  <a:pt x="189" y="139"/>
                </a:cubicBezTo>
                <a:cubicBezTo>
                  <a:pt x="189" y="139"/>
                  <a:pt x="189" y="139"/>
                  <a:pt x="189" y="139"/>
                </a:cubicBezTo>
                <a:cubicBezTo>
                  <a:pt x="189" y="139"/>
                  <a:pt x="189" y="139"/>
                  <a:pt x="189" y="139"/>
                </a:cubicBezTo>
                <a:moveTo>
                  <a:pt x="190" y="145"/>
                </a:moveTo>
                <a:cubicBezTo>
                  <a:pt x="190" y="145"/>
                  <a:pt x="190" y="145"/>
                  <a:pt x="190" y="144"/>
                </a:cubicBezTo>
                <a:cubicBezTo>
                  <a:pt x="190" y="144"/>
                  <a:pt x="189" y="145"/>
                  <a:pt x="189" y="145"/>
                </a:cubicBezTo>
                <a:cubicBezTo>
                  <a:pt x="190" y="145"/>
                  <a:pt x="190" y="145"/>
                  <a:pt x="190" y="145"/>
                </a:cubicBezTo>
                <a:cubicBezTo>
                  <a:pt x="190" y="145"/>
                  <a:pt x="190" y="145"/>
                  <a:pt x="190" y="145"/>
                </a:cubicBezTo>
                <a:moveTo>
                  <a:pt x="218" y="180"/>
                </a:moveTo>
                <a:cubicBezTo>
                  <a:pt x="218" y="180"/>
                  <a:pt x="219" y="180"/>
                  <a:pt x="219" y="180"/>
                </a:cubicBezTo>
                <a:cubicBezTo>
                  <a:pt x="218" y="180"/>
                  <a:pt x="218" y="180"/>
                  <a:pt x="218" y="180"/>
                </a:cubicBezTo>
                <a:cubicBezTo>
                  <a:pt x="218" y="180"/>
                  <a:pt x="218" y="180"/>
                  <a:pt x="218" y="180"/>
                </a:cubicBezTo>
                <a:cubicBezTo>
                  <a:pt x="218" y="180"/>
                  <a:pt x="218" y="180"/>
                  <a:pt x="218" y="180"/>
                </a:cubicBezTo>
                <a:moveTo>
                  <a:pt x="182" y="664"/>
                </a:moveTo>
                <a:cubicBezTo>
                  <a:pt x="182" y="663"/>
                  <a:pt x="181" y="663"/>
                  <a:pt x="180" y="663"/>
                </a:cubicBezTo>
                <a:cubicBezTo>
                  <a:pt x="180" y="663"/>
                  <a:pt x="180" y="663"/>
                  <a:pt x="180" y="662"/>
                </a:cubicBezTo>
                <a:cubicBezTo>
                  <a:pt x="180" y="662"/>
                  <a:pt x="180" y="662"/>
                  <a:pt x="180" y="661"/>
                </a:cubicBezTo>
                <a:cubicBezTo>
                  <a:pt x="184" y="659"/>
                  <a:pt x="185" y="657"/>
                  <a:pt x="187" y="655"/>
                </a:cubicBezTo>
                <a:cubicBezTo>
                  <a:pt x="187" y="654"/>
                  <a:pt x="187" y="654"/>
                  <a:pt x="187" y="653"/>
                </a:cubicBezTo>
                <a:cubicBezTo>
                  <a:pt x="187" y="652"/>
                  <a:pt x="189" y="651"/>
                  <a:pt x="188" y="650"/>
                </a:cubicBezTo>
                <a:cubicBezTo>
                  <a:pt x="188" y="648"/>
                  <a:pt x="188" y="646"/>
                  <a:pt x="188" y="644"/>
                </a:cubicBezTo>
                <a:cubicBezTo>
                  <a:pt x="188" y="643"/>
                  <a:pt x="187" y="643"/>
                  <a:pt x="187" y="642"/>
                </a:cubicBezTo>
                <a:cubicBezTo>
                  <a:pt x="188" y="640"/>
                  <a:pt x="187" y="639"/>
                  <a:pt x="187" y="638"/>
                </a:cubicBezTo>
                <a:cubicBezTo>
                  <a:pt x="186" y="637"/>
                  <a:pt x="187" y="635"/>
                  <a:pt x="186" y="634"/>
                </a:cubicBezTo>
                <a:cubicBezTo>
                  <a:pt x="186" y="632"/>
                  <a:pt x="188" y="632"/>
                  <a:pt x="187" y="630"/>
                </a:cubicBezTo>
                <a:cubicBezTo>
                  <a:pt x="187" y="629"/>
                  <a:pt x="187" y="628"/>
                  <a:pt x="187" y="627"/>
                </a:cubicBezTo>
                <a:cubicBezTo>
                  <a:pt x="187" y="626"/>
                  <a:pt x="188" y="626"/>
                  <a:pt x="188" y="626"/>
                </a:cubicBezTo>
                <a:cubicBezTo>
                  <a:pt x="189" y="624"/>
                  <a:pt x="190" y="622"/>
                  <a:pt x="190" y="621"/>
                </a:cubicBezTo>
                <a:cubicBezTo>
                  <a:pt x="191" y="619"/>
                  <a:pt x="193" y="618"/>
                  <a:pt x="194" y="617"/>
                </a:cubicBezTo>
                <a:cubicBezTo>
                  <a:pt x="194" y="617"/>
                  <a:pt x="195" y="616"/>
                  <a:pt x="195" y="616"/>
                </a:cubicBezTo>
                <a:cubicBezTo>
                  <a:pt x="196" y="614"/>
                  <a:pt x="198" y="614"/>
                  <a:pt x="199" y="613"/>
                </a:cubicBezTo>
                <a:cubicBezTo>
                  <a:pt x="200" y="613"/>
                  <a:pt x="201" y="612"/>
                  <a:pt x="203" y="612"/>
                </a:cubicBezTo>
                <a:cubicBezTo>
                  <a:pt x="204" y="610"/>
                  <a:pt x="207" y="611"/>
                  <a:pt x="209" y="611"/>
                </a:cubicBezTo>
                <a:cubicBezTo>
                  <a:pt x="210" y="612"/>
                  <a:pt x="211" y="612"/>
                  <a:pt x="213" y="612"/>
                </a:cubicBezTo>
                <a:cubicBezTo>
                  <a:pt x="213" y="612"/>
                  <a:pt x="214" y="613"/>
                  <a:pt x="214" y="614"/>
                </a:cubicBezTo>
                <a:cubicBezTo>
                  <a:pt x="215" y="614"/>
                  <a:pt x="215" y="615"/>
                  <a:pt x="216" y="615"/>
                </a:cubicBezTo>
                <a:cubicBezTo>
                  <a:pt x="216" y="616"/>
                  <a:pt x="216" y="617"/>
                  <a:pt x="216" y="618"/>
                </a:cubicBezTo>
                <a:cubicBezTo>
                  <a:pt x="217" y="617"/>
                  <a:pt x="217" y="617"/>
                  <a:pt x="217" y="617"/>
                </a:cubicBezTo>
                <a:cubicBezTo>
                  <a:pt x="218" y="617"/>
                  <a:pt x="218" y="617"/>
                  <a:pt x="218" y="618"/>
                </a:cubicBezTo>
                <a:cubicBezTo>
                  <a:pt x="218" y="619"/>
                  <a:pt x="219" y="620"/>
                  <a:pt x="219" y="621"/>
                </a:cubicBezTo>
                <a:cubicBezTo>
                  <a:pt x="218" y="622"/>
                  <a:pt x="219" y="623"/>
                  <a:pt x="220" y="624"/>
                </a:cubicBezTo>
                <a:cubicBezTo>
                  <a:pt x="220" y="624"/>
                  <a:pt x="220" y="625"/>
                  <a:pt x="218" y="625"/>
                </a:cubicBezTo>
                <a:cubicBezTo>
                  <a:pt x="218" y="625"/>
                  <a:pt x="219" y="625"/>
                  <a:pt x="219" y="625"/>
                </a:cubicBezTo>
                <a:cubicBezTo>
                  <a:pt x="219" y="625"/>
                  <a:pt x="219" y="625"/>
                  <a:pt x="219" y="625"/>
                </a:cubicBezTo>
                <a:cubicBezTo>
                  <a:pt x="218" y="624"/>
                  <a:pt x="218" y="624"/>
                  <a:pt x="218" y="625"/>
                </a:cubicBezTo>
                <a:cubicBezTo>
                  <a:pt x="218" y="625"/>
                  <a:pt x="218" y="625"/>
                  <a:pt x="218" y="625"/>
                </a:cubicBezTo>
                <a:cubicBezTo>
                  <a:pt x="219" y="626"/>
                  <a:pt x="219" y="627"/>
                  <a:pt x="219" y="629"/>
                </a:cubicBezTo>
                <a:cubicBezTo>
                  <a:pt x="218" y="630"/>
                  <a:pt x="216" y="630"/>
                  <a:pt x="217" y="632"/>
                </a:cubicBezTo>
                <a:cubicBezTo>
                  <a:pt x="217" y="632"/>
                  <a:pt x="216" y="633"/>
                  <a:pt x="216" y="633"/>
                </a:cubicBezTo>
                <a:cubicBezTo>
                  <a:pt x="215" y="634"/>
                  <a:pt x="215" y="635"/>
                  <a:pt x="215" y="635"/>
                </a:cubicBezTo>
                <a:cubicBezTo>
                  <a:pt x="214" y="636"/>
                  <a:pt x="214" y="635"/>
                  <a:pt x="213" y="634"/>
                </a:cubicBezTo>
                <a:cubicBezTo>
                  <a:pt x="212" y="634"/>
                  <a:pt x="212" y="633"/>
                  <a:pt x="211" y="633"/>
                </a:cubicBezTo>
                <a:cubicBezTo>
                  <a:pt x="210" y="633"/>
                  <a:pt x="210" y="632"/>
                  <a:pt x="209" y="631"/>
                </a:cubicBezTo>
                <a:cubicBezTo>
                  <a:pt x="210" y="630"/>
                  <a:pt x="211" y="629"/>
                  <a:pt x="211" y="627"/>
                </a:cubicBezTo>
                <a:cubicBezTo>
                  <a:pt x="211" y="626"/>
                  <a:pt x="212" y="626"/>
                  <a:pt x="212" y="625"/>
                </a:cubicBezTo>
                <a:cubicBezTo>
                  <a:pt x="212" y="624"/>
                  <a:pt x="212" y="623"/>
                  <a:pt x="212" y="623"/>
                </a:cubicBezTo>
                <a:cubicBezTo>
                  <a:pt x="211" y="622"/>
                  <a:pt x="211" y="620"/>
                  <a:pt x="210" y="620"/>
                </a:cubicBezTo>
                <a:cubicBezTo>
                  <a:pt x="210" y="620"/>
                  <a:pt x="209" y="619"/>
                  <a:pt x="209" y="619"/>
                </a:cubicBezTo>
                <a:cubicBezTo>
                  <a:pt x="207" y="619"/>
                  <a:pt x="206" y="619"/>
                  <a:pt x="205" y="618"/>
                </a:cubicBezTo>
                <a:cubicBezTo>
                  <a:pt x="204" y="618"/>
                  <a:pt x="204" y="620"/>
                  <a:pt x="202" y="620"/>
                </a:cubicBezTo>
                <a:cubicBezTo>
                  <a:pt x="201" y="621"/>
                  <a:pt x="199" y="622"/>
                  <a:pt x="198" y="624"/>
                </a:cubicBezTo>
                <a:cubicBezTo>
                  <a:pt x="198" y="626"/>
                  <a:pt x="197" y="627"/>
                  <a:pt x="196" y="628"/>
                </a:cubicBezTo>
                <a:cubicBezTo>
                  <a:pt x="195" y="629"/>
                  <a:pt x="197" y="631"/>
                  <a:pt x="195" y="631"/>
                </a:cubicBezTo>
                <a:cubicBezTo>
                  <a:pt x="195" y="632"/>
                  <a:pt x="195" y="634"/>
                  <a:pt x="195" y="635"/>
                </a:cubicBezTo>
                <a:cubicBezTo>
                  <a:pt x="196" y="635"/>
                  <a:pt x="196" y="636"/>
                  <a:pt x="196" y="636"/>
                </a:cubicBezTo>
                <a:cubicBezTo>
                  <a:pt x="196" y="637"/>
                  <a:pt x="196" y="638"/>
                  <a:pt x="196" y="639"/>
                </a:cubicBezTo>
                <a:cubicBezTo>
                  <a:pt x="197" y="640"/>
                  <a:pt x="197" y="641"/>
                  <a:pt x="197" y="643"/>
                </a:cubicBezTo>
                <a:cubicBezTo>
                  <a:pt x="197" y="644"/>
                  <a:pt x="197" y="645"/>
                  <a:pt x="197" y="646"/>
                </a:cubicBezTo>
                <a:cubicBezTo>
                  <a:pt x="197" y="647"/>
                  <a:pt x="197" y="648"/>
                  <a:pt x="197" y="649"/>
                </a:cubicBezTo>
                <a:cubicBezTo>
                  <a:pt x="197" y="650"/>
                  <a:pt x="197" y="652"/>
                  <a:pt x="196" y="652"/>
                </a:cubicBezTo>
                <a:cubicBezTo>
                  <a:pt x="196" y="653"/>
                  <a:pt x="196" y="654"/>
                  <a:pt x="196" y="655"/>
                </a:cubicBezTo>
                <a:cubicBezTo>
                  <a:pt x="196" y="655"/>
                  <a:pt x="195" y="655"/>
                  <a:pt x="195" y="656"/>
                </a:cubicBezTo>
                <a:cubicBezTo>
                  <a:pt x="195" y="657"/>
                  <a:pt x="195" y="658"/>
                  <a:pt x="194" y="658"/>
                </a:cubicBezTo>
                <a:cubicBezTo>
                  <a:pt x="193" y="659"/>
                  <a:pt x="193" y="660"/>
                  <a:pt x="193" y="660"/>
                </a:cubicBezTo>
                <a:cubicBezTo>
                  <a:pt x="192" y="661"/>
                  <a:pt x="191" y="661"/>
                  <a:pt x="191" y="663"/>
                </a:cubicBezTo>
                <a:cubicBezTo>
                  <a:pt x="191" y="663"/>
                  <a:pt x="190" y="664"/>
                  <a:pt x="189" y="665"/>
                </a:cubicBezTo>
                <a:cubicBezTo>
                  <a:pt x="188" y="666"/>
                  <a:pt x="186" y="666"/>
                  <a:pt x="185" y="668"/>
                </a:cubicBezTo>
                <a:cubicBezTo>
                  <a:pt x="184" y="668"/>
                  <a:pt x="183" y="668"/>
                  <a:pt x="184" y="669"/>
                </a:cubicBezTo>
                <a:cubicBezTo>
                  <a:pt x="182" y="670"/>
                  <a:pt x="181" y="670"/>
                  <a:pt x="179" y="672"/>
                </a:cubicBezTo>
                <a:cubicBezTo>
                  <a:pt x="178" y="671"/>
                  <a:pt x="177" y="673"/>
                  <a:pt x="176" y="673"/>
                </a:cubicBezTo>
                <a:cubicBezTo>
                  <a:pt x="174" y="673"/>
                  <a:pt x="173" y="673"/>
                  <a:pt x="172" y="673"/>
                </a:cubicBezTo>
                <a:cubicBezTo>
                  <a:pt x="172" y="673"/>
                  <a:pt x="171" y="673"/>
                  <a:pt x="170" y="672"/>
                </a:cubicBezTo>
                <a:cubicBezTo>
                  <a:pt x="170" y="671"/>
                  <a:pt x="169" y="672"/>
                  <a:pt x="168" y="672"/>
                </a:cubicBezTo>
                <a:cubicBezTo>
                  <a:pt x="167" y="671"/>
                  <a:pt x="167" y="671"/>
                  <a:pt x="166" y="671"/>
                </a:cubicBezTo>
                <a:cubicBezTo>
                  <a:pt x="165" y="670"/>
                  <a:pt x="166" y="669"/>
                  <a:pt x="164" y="669"/>
                </a:cubicBezTo>
                <a:cubicBezTo>
                  <a:pt x="164" y="669"/>
                  <a:pt x="163" y="668"/>
                  <a:pt x="162" y="667"/>
                </a:cubicBezTo>
                <a:cubicBezTo>
                  <a:pt x="162" y="666"/>
                  <a:pt x="162" y="665"/>
                  <a:pt x="161" y="665"/>
                </a:cubicBezTo>
                <a:cubicBezTo>
                  <a:pt x="160" y="664"/>
                  <a:pt x="160" y="662"/>
                  <a:pt x="159" y="661"/>
                </a:cubicBezTo>
                <a:cubicBezTo>
                  <a:pt x="158" y="660"/>
                  <a:pt x="159" y="660"/>
                  <a:pt x="160" y="659"/>
                </a:cubicBezTo>
                <a:cubicBezTo>
                  <a:pt x="160" y="657"/>
                  <a:pt x="160" y="656"/>
                  <a:pt x="160" y="654"/>
                </a:cubicBezTo>
                <a:cubicBezTo>
                  <a:pt x="161" y="653"/>
                  <a:pt x="161" y="651"/>
                  <a:pt x="162" y="650"/>
                </a:cubicBezTo>
                <a:cubicBezTo>
                  <a:pt x="163" y="648"/>
                  <a:pt x="164" y="647"/>
                  <a:pt x="165" y="646"/>
                </a:cubicBezTo>
                <a:cubicBezTo>
                  <a:pt x="166" y="647"/>
                  <a:pt x="167" y="647"/>
                  <a:pt x="168" y="648"/>
                </a:cubicBezTo>
                <a:cubicBezTo>
                  <a:pt x="169" y="648"/>
                  <a:pt x="170" y="650"/>
                  <a:pt x="171" y="649"/>
                </a:cubicBezTo>
                <a:cubicBezTo>
                  <a:pt x="169" y="651"/>
                  <a:pt x="169" y="654"/>
                  <a:pt x="167" y="657"/>
                </a:cubicBezTo>
                <a:cubicBezTo>
                  <a:pt x="167" y="657"/>
                  <a:pt x="167" y="657"/>
                  <a:pt x="167" y="658"/>
                </a:cubicBezTo>
                <a:cubicBezTo>
                  <a:pt x="166" y="659"/>
                  <a:pt x="167" y="661"/>
                  <a:pt x="166" y="663"/>
                </a:cubicBezTo>
                <a:cubicBezTo>
                  <a:pt x="166" y="663"/>
                  <a:pt x="166" y="663"/>
                  <a:pt x="166" y="663"/>
                </a:cubicBezTo>
                <a:cubicBezTo>
                  <a:pt x="167" y="664"/>
                  <a:pt x="168" y="664"/>
                  <a:pt x="168" y="665"/>
                </a:cubicBezTo>
                <a:cubicBezTo>
                  <a:pt x="168" y="665"/>
                  <a:pt x="168" y="665"/>
                  <a:pt x="167" y="666"/>
                </a:cubicBezTo>
                <a:cubicBezTo>
                  <a:pt x="169" y="666"/>
                  <a:pt x="170" y="666"/>
                  <a:pt x="171" y="666"/>
                </a:cubicBezTo>
                <a:cubicBezTo>
                  <a:pt x="172" y="665"/>
                  <a:pt x="173" y="665"/>
                  <a:pt x="175" y="665"/>
                </a:cubicBezTo>
                <a:cubicBezTo>
                  <a:pt x="175" y="666"/>
                  <a:pt x="176" y="666"/>
                  <a:pt x="176" y="667"/>
                </a:cubicBezTo>
                <a:cubicBezTo>
                  <a:pt x="176" y="668"/>
                  <a:pt x="177" y="668"/>
                  <a:pt x="178" y="668"/>
                </a:cubicBezTo>
                <a:cubicBezTo>
                  <a:pt x="179" y="669"/>
                  <a:pt x="179" y="668"/>
                  <a:pt x="180" y="668"/>
                </a:cubicBezTo>
                <a:cubicBezTo>
                  <a:pt x="181" y="668"/>
                  <a:pt x="182" y="666"/>
                  <a:pt x="183" y="665"/>
                </a:cubicBezTo>
                <a:cubicBezTo>
                  <a:pt x="183" y="665"/>
                  <a:pt x="183" y="664"/>
                  <a:pt x="182" y="664"/>
                </a:cubicBezTo>
                <a:moveTo>
                  <a:pt x="93" y="353"/>
                </a:moveTo>
                <a:cubicBezTo>
                  <a:pt x="94" y="356"/>
                  <a:pt x="94" y="356"/>
                  <a:pt x="94" y="356"/>
                </a:cubicBezTo>
                <a:cubicBezTo>
                  <a:pt x="93" y="357"/>
                  <a:pt x="94" y="357"/>
                  <a:pt x="94" y="358"/>
                </a:cubicBezTo>
                <a:cubicBezTo>
                  <a:pt x="94" y="357"/>
                  <a:pt x="94" y="357"/>
                  <a:pt x="94" y="357"/>
                </a:cubicBezTo>
                <a:cubicBezTo>
                  <a:pt x="95" y="357"/>
                  <a:pt x="96" y="357"/>
                  <a:pt x="96" y="357"/>
                </a:cubicBezTo>
                <a:cubicBezTo>
                  <a:pt x="97" y="357"/>
                  <a:pt x="97" y="357"/>
                  <a:pt x="97" y="358"/>
                </a:cubicBezTo>
                <a:cubicBezTo>
                  <a:pt x="97" y="358"/>
                  <a:pt x="97" y="359"/>
                  <a:pt x="96" y="359"/>
                </a:cubicBezTo>
                <a:cubicBezTo>
                  <a:pt x="96" y="359"/>
                  <a:pt x="95" y="359"/>
                  <a:pt x="96" y="360"/>
                </a:cubicBezTo>
                <a:cubicBezTo>
                  <a:pt x="96" y="360"/>
                  <a:pt x="96" y="360"/>
                  <a:pt x="96" y="361"/>
                </a:cubicBezTo>
                <a:cubicBezTo>
                  <a:pt x="96" y="362"/>
                  <a:pt x="96" y="362"/>
                  <a:pt x="96" y="363"/>
                </a:cubicBezTo>
                <a:cubicBezTo>
                  <a:pt x="96" y="363"/>
                  <a:pt x="96" y="364"/>
                  <a:pt x="96" y="364"/>
                </a:cubicBezTo>
                <a:cubicBezTo>
                  <a:pt x="95" y="365"/>
                  <a:pt x="96" y="367"/>
                  <a:pt x="95" y="367"/>
                </a:cubicBezTo>
                <a:cubicBezTo>
                  <a:pt x="94" y="368"/>
                  <a:pt x="95" y="368"/>
                  <a:pt x="95" y="368"/>
                </a:cubicBezTo>
                <a:cubicBezTo>
                  <a:pt x="96" y="369"/>
                  <a:pt x="96" y="370"/>
                  <a:pt x="95" y="371"/>
                </a:cubicBezTo>
                <a:cubicBezTo>
                  <a:pt x="94" y="372"/>
                  <a:pt x="95" y="373"/>
                  <a:pt x="94" y="374"/>
                </a:cubicBezTo>
                <a:cubicBezTo>
                  <a:pt x="95" y="374"/>
                  <a:pt x="95" y="374"/>
                  <a:pt x="96" y="374"/>
                </a:cubicBezTo>
                <a:cubicBezTo>
                  <a:pt x="97" y="374"/>
                  <a:pt x="98" y="374"/>
                  <a:pt x="100" y="374"/>
                </a:cubicBezTo>
                <a:cubicBezTo>
                  <a:pt x="101" y="374"/>
                  <a:pt x="102" y="375"/>
                  <a:pt x="103" y="375"/>
                </a:cubicBezTo>
                <a:cubicBezTo>
                  <a:pt x="105" y="375"/>
                  <a:pt x="107" y="375"/>
                  <a:pt x="110" y="375"/>
                </a:cubicBezTo>
                <a:cubicBezTo>
                  <a:pt x="111" y="375"/>
                  <a:pt x="111" y="376"/>
                  <a:pt x="112" y="376"/>
                </a:cubicBezTo>
                <a:cubicBezTo>
                  <a:pt x="113" y="376"/>
                  <a:pt x="115" y="375"/>
                  <a:pt x="116" y="376"/>
                </a:cubicBezTo>
                <a:cubicBezTo>
                  <a:pt x="116" y="377"/>
                  <a:pt x="116" y="377"/>
                  <a:pt x="116" y="377"/>
                </a:cubicBezTo>
                <a:cubicBezTo>
                  <a:pt x="117" y="377"/>
                  <a:pt x="119" y="377"/>
                  <a:pt x="120" y="377"/>
                </a:cubicBezTo>
                <a:cubicBezTo>
                  <a:pt x="121" y="377"/>
                  <a:pt x="122" y="377"/>
                  <a:pt x="123" y="377"/>
                </a:cubicBezTo>
                <a:cubicBezTo>
                  <a:pt x="124" y="377"/>
                  <a:pt x="125" y="376"/>
                  <a:pt x="126" y="378"/>
                </a:cubicBezTo>
                <a:cubicBezTo>
                  <a:pt x="127" y="378"/>
                  <a:pt x="129" y="378"/>
                  <a:pt x="130" y="378"/>
                </a:cubicBezTo>
                <a:cubicBezTo>
                  <a:pt x="131" y="378"/>
                  <a:pt x="131" y="379"/>
                  <a:pt x="132" y="379"/>
                </a:cubicBezTo>
                <a:cubicBezTo>
                  <a:pt x="133" y="379"/>
                  <a:pt x="134" y="379"/>
                  <a:pt x="135" y="379"/>
                </a:cubicBezTo>
                <a:cubicBezTo>
                  <a:pt x="135" y="379"/>
                  <a:pt x="135" y="379"/>
                  <a:pt x="135" y="380"/>
                </a:cubicBezTo>
                <a:cubicBezTo>
                  <a:pt x="135" y="381"/>
                  <a:pt x="134" y="381"/>
                  <a:pt x="134" y="383"/>
                </a:cubicBezTo>
                <a:cubicBezTo>
                  <a:pt x="134" y="384"/>
                  <a:pt x="134" y="385"/>
                  <a:pt x="134" y="386"/>
                </a:cubicBezTo>
                <a:cubicBezTo>
                  <a:pt x="134" y="386"/>
                  <a:pt x="133" y="387"/>
                  <a:pt x="133" y="387"/>
                </a:cubicBezTo>
                <a:cubicBezTo>
                  <a:pt x="132" y="387"/>
                  <a:pt x="131" y="387"/>
                  <a:pt x="130" y="387"/>
                </a:cubicBezTo>
                <a:cubicBezTo>
                  <a:pt x="129" y="387"/>
                  <a:pt x="128" y="386"/>
                  <a:pt x="127" y="386"/>
                </a:cubicBezTo>
                <a:cubicBezTo>
                  <a:pt x="126" y="386"/>
                  <a:pt x="126" y="386"/>
                  <a:pt x="125" y="386"/>
                </a:cubicBezTo>
                <a:cubicBezTo>
                  <a:pt x="124" y="386"/>
                  <a:pt x="123" y="386"/>
                  <a:pt x="122" y="386"/>
                </a:cubicBezTo>
                <a:cubicBezTo>
                  <a:pt x="121" y="386"/>
                  <a:pt x="120" y="385"/>
                  <a:pt x="119" y="385"/>
                </a:cubicBezTo>
                <a:cubicBezTo>
                  <a:pt x="117" y="385"/>
                  <a:pt x="116" y="385"/>
                  <a:pt x="115" y="385"/>
                </a:cubicBezTo>
                <a:cubicBezTo>
                  <a:pt x="113" y="383"/>
                  <a:pt x="110" y="385"/>
                  <a:pt x="107" y="384"/>
                </a:cubicBezTo>
                <a:cubicBezTo>
                  <a:pt x="105" y="384"/>
                  <a:pt x="104" y="385"/>
                  <a:pt x="102" y="383"/>
                </a:cubicBezTo>
                <a:cubicBezTo>
                  <a:pt x="99" y="383"/>
                  <a:pt x="99" y="383"/>
                  <a:pt x="99" y="383"/>
                </a:cubicBezTo>
                <a:cubicBezTo>
                  <a:pt x="98" y="382"/>
                  <a:pt x="96" y="382"/>
                  <a:pt x="95" y="383"/>
                </a:cubicBezTo>
                <a:cubicBezTo>
                  <a:pt x="94" y="383"/>
                  <a:pt x="94" y="381"/>
                  <a:pt x="92" y="382"/>
                </a:cubicBezTo>
                <a:cubicBezTo>
                  <a:pt x="92" y="383"/>
                  <a:pt x="90" y="382"/>
                  <a:pt x="89" y="382"/>
                </a:cubicBezTo>
                <a:cubicBezTo>
                  <a:pt x="89" y="382"/>
                  <a:pt x="89" y="381"/>
                  <a:pt x="89" y="381"/>
                </a:cubicBezTo>
                <a:cubicBezTo>
                  <a:pt x="88" y="380"/>
                  <a:pt x="88" y="381"/>
                  <a:pt x="88" y="381"/>
                </a:cubicBezTo>
                <a:cubicBezTo>
                  <a:pt x="87" y="381"/>
                  <a:pt x="87" y="381"/>
                  <a:pt x="87" y="381"/>
                </a:cubicBezTo>
                <a:cubicBezTo>
                  <a:pt x="87" y="380"/>
                  <a:pt x="85" y="379"/>
                  <a:pt x="86" y="378"/>
                </a:cubicBezTo>
                <a:cubicBezTo>
                  <a:pt x="85" y="378"/>
                  <a:pt x="85" y="377"/>
                  <a:pt x="84" y="377"/>
                </a:cubicBezTo>
                <a:cubicBezTo>
                  <a:pt x="83" y="377"/>
                  <a:pt x="83" y="376"/>
                  <a:pt x="83" y="375"/>
                </a:cubicBezTo>
                <a:cubicBezTo>
                  <a:pt x="84" y="375"/>
                  <a:pt x="84" y="374"/>
                  <a:pt x="85" y="374"/>
                </a:cubicBezTo>
                <a:cubicBezTo>
                  <a:pt x="85" y="374"/>
                  <a:pt x="85" y="374"/>
                  <a:pt x="86" y="374"/>
                </a:cubicBezTo>
                <a:cubicBezTo>
                  <a:pt x="86" y="375"/>
                  <a:pt x="85" y="375"/>
                  <a:pt x="85" y="375"/>
                </a:cubicBezTo>
                <a:cubicBezTo>
                  <a:pt x="85" y="376"/>
                  <a:pt x="86" y="376"/>
                  <a:pt x="86" y="377"/>
                </a:cubicBezTo>
                <a:cubicBezTo>
                  <a:pt x="87" y="376"/>
                  <a:pt x="87" y="375"/>
                  <a:pt x="87" y="375"/>
                </a:cubicBezTo>
                <a:cubicBezTo>
                  <a:pt x="88" y="374"/>
                  <a:pt x="88" y="374"/>
                  <a:pt x="89" y="373"/>
                </a:cubicBezTo>
                <a:cubicBezTo>
                  <a:pt x="88" y="373"/>
                  <a:pt x="88" y="373"/>
                  <a:pt x="87" y="373"/>
                </a:cubicBezTo>
                <a:cubicBezTo>
                  <a:pt x="88" y="372"/>
                  <a:pt x="89" y="371"/>
                  <a:pt x="87" y="370"/>
                </a:cubicBezTo>
                <a:cubicBezTo>
                  <a:pt x="87" y="370"/>
                  <a:pt x="87" y="369"/>
                  <a:pt x="87" y="368"/>
                </a:cubicBezTo>
                <a:cubicBezTo>
                  <a:pt x="87" y="367"/>
                  <a:pt x="88" y="366"/>
                  <a:pt x="88" y="365"/>
                </a:cubicBezTo>
                <a:cubicBezTo>
                  <a:pt x="88" y="363"/>
                  <a:pt x="88" y="362"/>
                  <a:pt x="88" y="361"/>
                </a:cubicBezTo>
                <a:cubicBezTo>
                  <a:pt x="88" y="359"/>
                  <a:pt x="88" y="359"/>
                  <a:pt x="88" y="359"/>
                </a:cubicBezTo>
                <a:cubicBezTo>
                  <a:pt x="89" y="358"/>
                  <a:pt x="89" y="358"/>
                  <a:pt x="88" y="358"/>
                </a:cubicBezTo>
                <a:cubicBezTo>
                  <a:pt x="87" y="357"/>
                  <a:pt x="86" y="357"/>
                  <a:pt x="84" y="357"/>
                </a:cubicBezTo>
                <a:cubicBezTo>
                  <a:pt x="83" y="357"/>
                  <a:pt x="82" y="357"/>
                  <a:pt x="81" y="356"/>
                </a:cubicBezTo>
                <a:cubicBezTo>
                  <a:pt x="79" y="356"/>
                  <a:pt x="78" y="356"/>
                  <a:pt x="77" y="356"/>
                </a:cubicBezTo>
                <a:cubicBezTo>
                  <a:pt x="75" y="356"/>
                  <a:pt x="72" y="357"/>
                  <a:pt x="70" y="355"/>
                </a:cubicBezTo>
                <a:cubicBezTo>
                  <a:pt x="69" y="355"/>
                  <a:pt x="68" y="355"/>
                  <a:pt x="67" y="355"/>
                </a:cubicBezTo>
                <a:cubicBezTo>
                  <a:pt x="66" y="355"/>
                  <a:pt x="65" y="355"/>
                  <a:pt x="64" y="354"/>
                </a:cubicBezTo>
                <a:cubicBezTo>
                  <a:pt x="64" y="354"/>
                  <a:pt x="63" y="354"/>
                  <a:pt x="62" y="354"/>
                </a:cubicBezTo>
                <a:cubicBezTo>
                  <a:pt x="62" y="354"/>
                  <a:pt x="61" y="354"/>
                  <a:pt x="60" y="354"/>
                </a:cubicBezTo>
                <a:cubicBezTo>
                  <a:pt x="56" y="354"/>
                  <a:pt x="56" y="354"/>
                  <a:pt x="56" y="354"/>
                </a:cubicBezTo>
                <a:cubicBezTo>
                  <a:pt x="55" y="353"/>
                  <a:pt x="54" y="353"/>
                  <a:pt x="53" y="353"/>
                </a:cubicBezTo>
                <a:cubicBezTo>
                  <a:pt x="53" y="351"/>
                  <a:pt x="52" y="350"/>
                  <a:pt x="53" y="349"/>
                </a:cubicBezTo>
                <a:cubicBezTo>
                  <a:pt x="54" y="348"/>
                  <a:pt x="54" y="346"/>
                  <a:pt x="54" y="345"/>
                </a:cubicBezTo>
                <a:cubicBezTo>
                  <a:pt x="54" y="345"/>
                  <a:pt x="54" y="344"/>
                  <a:pt x="54" y="344"/>
                </a:cubicBezTo>
                <a:cubicBezTo>
                  <a:pt x="57" y="344"/>
                  <a:pt x="59" y="344"/>
                  <a:pt x="61" y="344"/>
                </a:cubicBezTo>
                <a:cubicBezTo>
                  <a:pt x="62" y="345"/>
                  <a:pt x="63" y="345"/>
                  <a:pt x="63" y="345"/>
                </a:cubicBezTo>
                <a:cubicBezTo>
                  <a:pt x="64" y="346"/>
                  <a:pt x="65" y="346"/>
                  <a:pt x="67" y="345"/>
                </a:cubicBezTo>
                <a:cubicBezTo>
                  <a:pt x="68" y="345"/>
                  <a:pt x="68" y="347"/>
                  <a:pt x="69" y="346"/>
                </a:cubicBezTo>
                <a:cubicBezTo>
                  <a:pt x="71" y="346"/>
                  <a:pt x="72" y="346"/>
                  <a:pt x="73" y="346"/>
                </a:cubicBezTo>
                <a:cubicBezTo>
                  <a:pt x="75" y="348"/>
                  <a:pt x="77" y="347"/>
                  <a:pt x="80" y="347"/>
                </a:cubicBezTo>
                <a:cubicBezTo>
                  <a:pt x="81" y="347"/>
                  <a:pt x="82" y="349"/>
                  <a:pt x="83" y="348"/>
                </a:cubicBezTo>
                <a:cubicBezTo>
                  <a:pt x="85" y="348"/>
                  <a:pt x="86" y="348"/>
                  <a:pt x="87" y="348"/>
                </a:cubicBezTo>
                <a:cubicBezTo>
                  <a:pt x="88" y="350"/>
                  <a:pt x="90" y="349"/>
                  <a:pt x="91" y="350"/>
                </a:cubicBezTo>
                <a:cubicBezTo>
                  <a:pt x="91" y="350"/>
                  <a:pt x="92" y="351"/>
                  <a:pt x="92" y="350"/>
                </a:cubicBezTo>
                <a:cubicBezTo>
                  <a:pt x="93" y="349"/>
                  <a:pt x="93" y="349"/>
                  <a:pt x="93" y="350"/>
                </a:cubicBezTo>
                <a:cubicBezTo>
                  <a:pt x="94" y="351"/>
                  <a:pt x="94" y="352"/>
                  <a:pt x="94" y="352"/>
                </a:cubicBezTo>
                <a:cubicBezTo>
                  <a:pt x="95" y="353"/>
                  <a:pt x="94" y="353"/>
                  <a:pt x="94" y="353"/>
                </a:cubicBezTo>
                <a:cubicBezTo>
                  <a:pt x="93" y="353"/>
                  <a:pt x="92" y="354"/>
                  <a:pt x="93" y="354"/>
                </a:cubicBezTo>
                <a:cubicBezTo>
                  <a:pt x="93" y="355"/>
                  <a:pt x="93" y="355"/>
                  <a:pt x="94" y="355"/>
                </a:cubicBezTo>
                <a:cubicBezTo>
                  <a:pt x="94" y="355"/>
                  <a:pt x="94" y="355"/>
                  <a:pt x="93" y="353"/>
                </a:cubicBezTo>
                <a:cubicBezTo>
                  <a:pt x="93" y="351"/>
                  <a:pt x="93" y="351"/>
                  <a:pt x="93" y="351"/>
                </a:cubicBezTo>
                <a:cubicBezTo>
                  <a:pt x="92" y="351"/>
                  <a:pt x="92" y="350"/>
                  <a:pt x="92" y="350"/>
                </a:cubicBezTo>
                <a:cubicBezTo>
                  <a:pt x="91" y="350"/>
                  <a:pt x="92" y="351"/>
                  <a:pt x="92" y="351"/>
                </a:cubicBezTo>
                <a:cubicBezTo>
                  <a:pt x="92" y="351"/>
                  <a:pt x="92" y="352"/>
                  <a:pt x="92" y="352"/>
                </a:cubicBezTo>
                <a:cubicBezTo>
                  <a:pt x="92" y="352"/>
                  <a:pt x="92" y="351"/>
                  <a:pt x="93" y="353"/>
                </a:cubicBezTo>
                <a:moveTo>
                  <a:pt x="90" y="375"/>
                </a:moveTo>
                <a:cubicBezTo>
                  <a:pt x="91" y="374"/>
                  <a:pt x="91" y="374"/>
                  <a:pt x="91" y="374"/>
                </a:cubicBezTo>
                <a:cubicBezTo>
                  <a:pt x="91" y="373"/>
                  <a:pt x="91" y="373"/>
                  <a:pt x="91" y="373"/>
                </a:cubicBezTo>
                <a:cubicBezTo>
                  <a:pt x="90" y="373"/>
                  <a:pt x="90" y="373"/>
                  <a:pt x="90" y="374"/>
                </a:cubicBezTo>
                <a:cubicBezTo>
                  <a:pt x="90" y="374"/>
                  <a:pt x="90" y="374"/>
                  <a:pt x="90" y="375"/>
                </a:cubicBezTo>
                <a:moveTo>
                  <a:pt x="70" y="350"/>
                </a:moveTo>
                <a:cubicBezTo>
                  <a:pt x="71" y="350"/>
                  <a:pt x="71" y="349"/>
                  <a:pt x="70" y="348"/>
                </a:cubicBezTo>
                <a:cubicBezTo>
                  <a:pt x="70" y="349"/>
                  <a:pt x="70" y="350"/>
                  <a:pt x="70" y="350"/>
                </a:cubicBezTo>
                <a:moveTo>
                  <a:pt x="78" y="350"/>
                </a:moveTo>
                <a:cubicBezTo>
                  <a:pt x="78" y="350"/>
                  <a:pt x="78" y="350"/>
                  <a:pt x="78" y="350"/>
                </a:cubicBezTo>
                <a:cubicBezTo>
                  <a:pt x="78" y="350"/>
                  <a:pt x="78" y="351"/>
                  <a:pt x="78" y="351"/>
                </a:cubicBezTo>
                <a:cubicBezTo>
                  <a:pt x="78" y="351"/>
                  <a:pt x="78" y="351"/>
                  <a:pt x="78" y="351"/>
                </a:cubicBezTo>
                <a:cubicBezTo>
                  <a:pt x="78" y="351"/>
                  <a:pt x="78" y="351"/>
                  <a:pt x="78" y="350"/>
                </a:cubicBezTo>
                <a:moveTo>
                  <a:pt x="90" y="352"/>
                </a:moveTo>
                <a:cubicBezTo>
                  <a:pt x="90" y="351"/>
                  <a:pt x="89" y="351"/>
                  <a:pt x="89" y="351"/>
                </a:cubicBezTo>
                <a:cubicBezTo>
                  <a:pt x="89" y="351"/>
                  <a:pt x="89" y="351"/>
                  <a:pt x="89" y="352"/>
                </a:cubicBezTo>
                <a:cubicBezTo>
                  <a:pt x="89" y="352"/>
                  <a:pt x="89" y="352"/>
                  <a:pt x="89" y="352"/>
                </a:cubicBezTo>
                <a:cubicBezTo>
                  <a:pt x="89" y="352"/>
                  <a:pt x="89" y="352"/>
                  <a:pt x="90" y="352"/>
                </a:cubicBezTo>
                <a:moveTo>
                  <a:pt x="91" y="355"/>
                </a:moveTo>
                <a:cubicBezTo>
                  <a:pt x="91" y="355"/>
                  <a:pt x="91" y="355"/>
                  <a:pt x="91" y="355"/>
                </a:cubicBezTo>
                <a:cubicBezTo>
                  <a:pt x="91" y="355"/>
                  <a:pt x="91" y="354"/>
                  <a:pt x="91" y="354"/>
                </a:cubicBezTo>
                <a:cubicBezTo>
                  <a:pt x="91" y="354"/>
                  <a:pt x="91" y="354"/>
                  <a:pt x="91" y="354"/>
                </a:cubicBezTo>
                <a:cubicBezTo>
                  <a:pt x="91" y="354"/>
                  <a:pt x="91" y="354"/>
                  <a:pt x="91" y="355"/>
                </a:cubicBezTo>
                <a:moveTo>
                  <a:pt x="90" y="379"/>
                </a:moveTo>
                <a:cubicBezTo>
                  <a:pt x="89" y="379"/>
                  <a:pt x="89" y="379"/>
                  <a:pt x="89" y="379"/>
                </a:cubicBezTo>
                <a:cubicBezTo>
                  <a:pt x="89" y="379"/>
                  <a:pt x="89" y="379"/>
                  <a:pt x="89" y="379"/>
                </a:cubicBezTo>
                <a:cubicBezTo>
                  <a:pt x="89" y="379"/>
                  <a:pt x="89" y="379"/>
                  <a:pt x="89" y="380"/>
                </a:cubicBezTo>
                <a:cubicBezTo>
                  <a:pt x="89" y="379"/>
                  <a:pt x="89" y="379"/>
                  <a:pt x="90" y="379"/>
                </a:cubicBezTo>
                <a:moveTo>
                  <a:pt x="654" y="279"/>
                </a:moveTo>
                <a:cubicBezTo>
                  <a:pt x="654" y="280"/>
                  <a:pt x="655" y="280"/>
                  <a:pt x="656" y="281"/>
                </a:cubicBezTo>
                <a:cubicBezTo>
                  <a:pt x="656" y="280"/>
                  <a:pt x="657" y="279"/>
                  <a:pt x="657" y="277"/>
                </a:cubicBezTo>
                <a:cubicBezTo>
                  <a:pt x="657" y="276"/>
                  <a:pt x="658" y="276"/>
                  <a:pt x="658" y="276"/>
                </a:cubicBezTo>
                <a:cubicBezTo>
                  <a:pt x="660" y="275"/>
                  <a:pt x="660" y="274"/>
                  <a:pt x="661" y="273"/>
                </a:cubicBezTo>
                <a:cubicBezTo>
                  <a:pt x="663" y="273"/>
                  <a:pt x="664" y="272"/>
                  <a:pt x="665" y="271"/>
                </a:cubicBezTo>
                <a:cubicBezTo>
                  <a:pt x="666" y="271"/>
                  <a:pt x="667" y="271"/>
                  <a:pt x="668" y="270"/>
                </a:cubicBezTo>
                <a:cubicBezTo>
                  <a:pt x="669" y="269"/>
                  <a:pt x="670" y="270"/>
                  <a:pt x="671" y="269"/>
                </a:cubicBezTo>
                <a:cubicBezTo>
                  <a:pt x="671" y="269"/>
                  <a:pt x="672" y="269"/>
                  <a:pt x="673" y="268"/>
                </a:cubicBezTo>
                <a:cubicBezTo>
                  <a:pt x="674" y="268"/>
                  <a:pt x="674" y="267"/>
                  <a:pt x="675" y="267"/>
                </a:cubicBezTo>
                <a:cubicBezTo>
                  <a:pt x="676" y="266"/>
                  <a:pt x="677" y="266"/>
                  <a:pt x="678" y="266"/>
                </a:cubicBezTo>
                <a:cubicBezTo>
                  <a:pt x="679" y="266"/>
                  <a:pt x="679" y="265"/>
                  <a:pt x="680" y="265"/>
                </a:cubicBezTo>
                <a:cubicBezTo>
                  <a:pt x="682" y="263"/>
                  <a:pt x="684" y="262"/>
                  <a:pt x="685" y="261"/>
                </a:cubicBezTo>
                <a:cubicBezTo>
                  <a:pt x="686" y="261"/>
                  <a:pt x="687" y="261"/>
                  <a:pt x="688" y="260"/>
                </a:cubicBezTo>
                <a:cubicBezTo>
                  <a:pt x="688" y="259"/>
                  <a:pt x="689" y="259"/>
                  <a:pt x="689" y="259"/>
                </a:cubicBezTo>
                <a:cubicBezTo>
                  <a:pt x="691" y="259"/>
                  <a:pt x="692" y="258"/>
                  <a:pt x="693" y="258"/>
                </a:cubicBezTo>
                <a:cubicBezTo>
                  <a:pt x="694" y="257"/>
                  <a:pt x="695" y="257"/>
                  <a:pt x="696" y="256"/>
                </a:cubicBezTo>
                <a:cubicBezTo>
                  <a:pt x="697" y="255"/>
                  <a:pt x="699" y="255"/>
                  <a:pt x="700" y="253"/>
                </a:cubicBezTo>
                <a:cubicBezTo>
                  <a:pt x="701" y="254"/>
                  <a:pt x="702" y="253"/>
                  <a:pt x="703" y="253"/>
                </a:cubicBezTo>
                <a:cubicBezTo>
                  <a:pt x="704" y="252"/>
                  <a:pt x="705" y="252"/>
                  <a:pt x="706" y="251"/>
                </a:cubicBezTo>
                <a:cubicBezTo>
                  <a:pt x="707" y="251"/>
                  <a:pt x="708" y="250"/>
                  <a:pt x="709" y="250"/>
                </a:cubicBezTo>
                <a:cubicBezTo>
                  <a:pt x="710" y="250"/>
                  <a:pt x="710" y="248"/>
                  <a:pt x="711" y="249"/>
                </a:cubicBezTo>
                <a:cubicBezTo>
                  <a:pt x="712" y="248"/>
                  <a:pt x="713" y="247"/>
                  <a:pt x="714" y="247"/>
                </a:cubicBezTo>
                <a:cubicBezTo>
                  <a:pt x="715" y="245"/>
                  <a:pt x="717" y="246"/>
                  <a:pt x="717" y="246"/>
                </a:cubicBezTo>
                <a:cubicBezTo>
                  <a:pt x="718" y="245"/>
                  <a:pt x="719" y="245"/>
                  <a:pt x="719" y="245"/>
                </a:cubicBezTo>
                <a:cubicBezTo>
                  <a:pt x="720" y="244"/>
                  <a:pt x="720" y="244"/>
                  <a:pt x="720" y="244"/>
                </a:cubicBezTo>
                <a:cubicBezTo>
                  <a:pt x="720" y="243"/>
                  <a:pt x="719" y="243"/>
                  <a:pt x="719" y="242"/>
                </a:cubicBezTo>
                <a:cubicBezTo>
                  <a:pt x="719" y="241"/>
                  <a:pt x="718" y="241"/>
                  <a:pt x="718" y="240"/>
                </a:cubicBezTo>
                <a:cubicBezTo>
                  <a:pt x="717" y="239"/>
                  <a:pt x="718" y="239"/>
                  <a:pt x="717" y="237"/>
                </a:cubicBezTo>
                <a:cubicBezTo>
                  <a:pt x="717" y="237"/>
                  <a:pt x="716" y="236"/>
                  <a:pt x="716" y="236"/>
                </a:cubicBezTo>
                <a:cubicBezTo>
                  <a:pt x="716" y="234"/>
                  <a:pt x="716" y="234"/>
                  <a:pt x="716" y="234"/>
                </a:cubicBezTo>
                <a:cubicBezTo>
                  <a:pt x="718" y="233"/>
                  <a:pt x="720" y="232"/>
                  <a:pt x="722" y="231"/>
                </a:cubicBezTo>
                <a:cubicBezTo>
                  <a:pt x="723" y="230"/>
                  <a:pt x="723" y="231"/>
                  <a:pt x="723" y="232"/>
                </a:cubicBezTo>
                <a:cubicBezTo>
                  <a:pt x="723" y="232"/>
                  <a:pt x="723" y="233"/>
                  <a:pt x="723" y="233"/>
                </a:cubicBezTo>
                <a:cubicBezTo>
                  <a:pt x="724" y="234"/>
                  <a:pt x="725" y="235"/>
                  <a:pt x="725" y="236"/>
                </a:cubicBezTo>
                <a:cubicBezTo>
                  <a:pt x="725" y="237"/>
                  <a:pt x="726" y="238"/>
                  <a:pt x="727" y="239"/>
                </a:cubicBezTo>
                <a:cubicBezTo>
                  <a:pt x="728" y="241"/>
                  <a:pt x="729" y="242"/>
                  <a:pt x="730" y="244"/>
                </a:cubicBezTo>
                <a:cubicBezTo>
                  <a:pt x="730" y="245"/>
                  <a:pt x="730" y="246"/>
                  <a:pt x="730" y="246"/>
                </a:cubicBezTo>
                <a:cubicBezTo>
                  <a:pt x="730" y="247"/>
                  <a:pt x="731" y="247"/>
                  <a:pt x="731" y="248"/>
                </a:cubicBezTo>
                <a:cubicBezTo>
                  <a:pt x="731" y="249"/>
                  <a:pt x="732" y="249"/>
                  <a:pt x="732" y="250"/>
                </a:cubicBezTo>
                <a:cubicBezTo>
                  <a:pt x="733" y="250"/>
                  <a:pt x="733" y="251"/>
                  <a:pt x="733" y="252"/>
                </a:cubicBezTo>
                <a:cubicBezTo>
                  <a:pt x="734" y="253"/>
                  <a:pt x="735" y="254"/>
                  <a:pt x="735" y="256"/>
                </a:cubicBezTo>
                <a:cubicBezTo>
                  <a:pt x="736" y="256"/>
                  <a:pt x="736" y="257"/>
                  <a:pt x="736" y="257"/>
                </a:cubicBezTo>
                <a:cubicBezTo>
                  <a:pt x="736" y="258"/>
                  <a:pt x="735" y="258"/>
                  <a:pt x="735" y="258"/>
                </a:cubicBezTo>
                <a:cubicBezTo>
                  <a:pt x="734" y="258"/>
                  <a:pt x="733" y="259"/>
                  <a:pt x="733" y="259"/>
                </a:cubicBezTo>
                <a:cubicBezTo>
                  <a:pt x="732" y="260"/>
                  <a:pt x="732" y="260"/>
                  <a:pt x="731" y="260"/>
                </a:cubicBezTo>
                <a:cubicBezTo>
                  <a:pt x="730" y="261"/>
                  <a:pt x="730" y="261"/>
                  <a:pt x="728" y="260"/>
                </a:cubicBezTo>
                <a:cubicBezTo>
                  <a:pt x="728" y="260"/>
                  <a:pt x="728" y="260"/>
                  <a:pt x="728" y="260"/>
                </a:cubicBezTo>
                <a:cubicBezTo>
                  <a:pt x="728" y="259"/>
                  <a:pt x="728" y="258"/>
                  <a:pt x="728" y="258"/>
                </a:cubicBezTo>
                <a:cubicBezTo>
                  <a:pt x="727" y="257"/>
                  <a:pt x="726" y="256"/>
                  <a:pt x="725" y="255"/>
                </a:cubicBezTo>
                <a:cubicBezTo>
                  <a:pt x="725" y="254"/>
                  <a:pt x="725" y="253"/>
                  <a:pt x="724" y="252"/>
                </a:cubicBezTo>
                <a:cubicBezTo>
                  <a:pt x="722" y="253"/>
                  <a:pt x="720" y="255"/>
                  <a:pt x="718" y="255"/>
                </a:cubicBezTo>
                <a:cubicBezTo>
                  <a:pt x="717" y="256"/>
                  <a:pt x="716" y="255"/>
                  <a:pt x="716" y="256"/>
                </a:cubicBezTo>
                <a:cubicBezTo>
                  <a:pt x="715" y="257"/>
                  <a:pt x="713" y="257"/>
                  <a:pt x="712" y="258"/>
                </a:cubicBezTo>
                <a:cubicBezTo>
                  <a:pt x="711" y="258"/>
                  <a:pt x="710" y="260"/>
                  <a:pt x="709" y="259"/>
                </a:cubicBezTo>
                <a:cubicBezTo>
                  <a:pt x="708" y="260"/>
                  <a:pt x="707" y="260"/>
                  <a:pt x="706" y="261"/>
                </a:cubicBezTo>
                <a:cubicBezTo>
                  <a:pt x="706" y="261"/>
                  <a:pt x="705" y="262"/>
                  <a:pt x="704" y="262"/>
                </a:cubicBezTo>
                <a:cubicBezTo>
                  <a:pt x="703" y="263"/>
                  <a:pt x="701" y="263"/>
                  <a:pt x="699" y="265"/>
                </a:cubicBezTo>
                <a:cubicBezTo>
                  <a:pt x="697" y="265"/>
                  <a:pt x="695" y="267"/>
                  <a:pt x="692" y="268"/>
                </a:cubicBezTo>
                <a:cubicBezTo>
                  <a:pt x="691" y="268"/>
                  <a:pt x="690" y="269"/>
                  <a:pt x="689" y="270"/>
                </a:cubicBezTo>
                <a:cubicBezTo>
                  <a:pt x="687" y="270"/>
                  <a:pt x="685" y="272"/>
                  <a:pt x="683" y="273"/>
                </a:cubicBezTo>
                <a:cubicBezTo>
                  <a:pt x="681" y="274"/>
                  <a:pt x="679" y="275"/>
                  <a:pt x="677" y="276"/>
                </a:cubicBezTo>
                <a:cubicBezTo>
                  <a:pt x="675" y="277"/>
                  <a:pt x="673" y="278"/>
                  <a:pt x="671" y="279"/>
                </a:cubicBezTo>
                <a:cubicBezTo>
                  <a:pt x="669" y="279"/>
                  <a:pt x="669" y="280"/>
                  <a:pt x="668" y="281"/>
                </a:cubicBezTo>
                <a:cubicBezTo>
                  <a:pt x="667" y="281"/>
                  <a:pt x="666" y="281"/>
                  <a:pt x="666" y="282"/>
                </a:cubicBezTo>
                <a:cubicBezTo>
                  <a:pt x="665" y="282"/>
                  <a:pt x="664" y="282"/>
                  <a:pt x="664" y="282"/>
                </a:cubicBezTo>
                <a:cubicBezTo>
                  <a:pt x="663" y="283"/>
                  <a:pt x="661" y="283"/>
                  <a:pt x="660" y="284"/>
                </a:cubicBezTo>
                <a:cubicBezTo>
                  <a:pt x="659" y="285"/>
                  <a:pt x="658" y="285"/>
                  <a:pt x="658" y="285"/>
                </a:cubicBezTo>
                <a:cubicBezTo>
                  <a:pt x="658" y="285"/>
                  <a:pt x="658" y="285"/>
                  <a:pt x="658" y="285"/>
                </a:cubicBezTo>
                <a:cubicBezTo>
                  <a:pt x="658" y="285"/>
                  <a:pt x="658" y="284"/>
                  <a:pt x="658" y="284"/>
                </a:cubicBezTo>
                <a:cubicBezTo>
                  <a:pt x="658" y="284"/>
                  <a:pt x="657" y="284"/>
                  <a:pt x="657" y="284"/>
                </a:cubicBezTo>
                <a:cubicBezTo>
                  <a:pt x="657" y="284"/>
                  <a:pt x="657" y="285"/>
                  <a:pt x="658" y="285"/>
                </a:cubicBezTo>
                <a:cubicBezTo>
                  <a:pt x="658" y="286"/>
                  <a:pt x="657" y="286"/>
                  <a:pt x="657" y="286"/>
                </a:cubicBezTo>
                <a:cubicBezTo>
                  <a:pt x="656" y="286"/>
                  <a:pt x="656" y="285"/>
                  <a:pt x="656" y="285"/>
                </a:cubicBezTo>
                <a:cubicBezTo>
                  <a:pt x="656" y="284"/>
                  <a:pt x="656" y="283"/>
                  <a:pt x="656" y="282"/>
                </a:cubicBezTo>
                <a:cubicBezTo>
                  <a:pt x="654" y="282"/>
                  <a:pt x="654" y="282"/>
                  <a:pt x="654" y="282"/>
                </a:cubicBezTo>
                <a:cubicBezTo>
                  <a:pt x="653" y="281"/>
                  <a:pt x="653" y="280"/>
                  <a:pt x="653" y="279"/>
                </a:cubicBezTo>
                <a:cubicBezTo>
                  <a:pt x="653" y="279"/>
                  <a:pt x="654" y="279"/>
                  <a:pt x="654" y="279"/>
                </a:cubicBezTo>
                <a:moveTo>
                  <a:pt x="200" y="225"/>
                </a:moveTo>
                <a:cubicBezTo>
                  <a:pt x="200" y="225"/>
                  <a:pt x="201" y="225"/>
                  <a:pt x="202" y="225"/>
                </a:cubicBezTo>
                <a:cubicBezTo>
                  <a:pt x="202" y="226"/>
                  <a:pt x="202" y="226"/>
                  <a:pt x="202" y="226"/>
                </a:cubicBezTo>
                <a:cubicBezTo>
                  <a:pt x="201" y="227"/>
                  <a:pt x="200" y="228"/>
                  <a:pt x="199" y="229"/>
                </a:cubicBezTo>
                <a:cubicBezTo>
                  <a:pt x="197" y="229"/>
                  <a:pt x="197" y="229"/>
                  <a:pt x="197" y="229"/>
                </a:cubicBezTo>
                <a:cubicBezTo>
                  <a:pt x="194" y="226"/>
                  <a:pt x="192" y="224"/>
                  <a:pt x="190" y="221"/>
                </a:cubicBezTo>
                <a:cubicBezTo>
                  <a:pt x="190" y="221"/>
                  <a:pt x="191" y="220"/>
                  <a:pt x="192" y="220"/>
                </a:cubicBezTo>
                <a:cubicBezTo>
                  <a:pt x="192" y="220"/>
                  <a:pt x="192" y="220"/>
                  <a:pt x="192" y="220"/>
                </a:cubicBezTo>
                <a:cubicBezTo>
                  <a:pt x="192" y="220"/>
                  <a:pt x="192" y="219"/>
                  <a:pt x="192" y="219"/>
                </a:cubicBezTo>
                <a:cubicBezTo>
                  <a:pt x="191" y="219"/>
                  <a:pt x="190" y="219"/>
                  <a:pt x="190" y="218"/>
                </a:cubicBezTo>
                <a:cubicBezTo>
                  <a:pt x="190" y="217"/>
                  <a:pt x="189" y="217"/>
                  <a:pt x="189" y="215"/>
                </a:cubicBezTo>
                <a:cubicBezTo>
                  <a:pt x="188" y="216"/>
                  <a:pt x="188" y="217"/>
                  <a:pt x="187" y="217"/>
                </a:cubicBezTo>
                <a:cubicBezTo>
                  <a:pt x="186" y="217"/>
                  <a:pt x="186" y="217"/>
                  <a:pt x="185" y="216"/>
                </a:cubicBezTo>
                <a:cubicBezTo>
                  <a:pt x="185" y="216"/>
                  <a:pt x="185" y="216"/>
                  <a:pt x="185" y="216"/>
                </a:cubicBezTo>
                <a:cubicBezTo>
                  <a:pt x="185" y="216"/>
                  <a:pt x="186" y="216"/>
                  <a:pt x="185" y="216"/>
                </a:cubicBezTo>
                <a:cubicBezTo>
                  <a:pt x="185" y="216"/>
                  <a:pt x="185" y="215"/>
                  <a:pt x="185" y="216"/>
                </a:cubicBezTo>
                <a:cubicBezTo>
                  <a:pt x="185" y="216"/>
                  <a:pt x="185" y="216"/>
                  <a:pt x="185" y="216"/>
                </a:cubicBezTo>
                <a:cubicBezTo>
                  <a:pt x="186" y="217"/>
                  <a:pt x="185" y="217"/>
                  <a:pt x="184" y="217"/>
                </a:cubicBezTo>
                <a:cubicBezTo>
                  <a:pt x="184" y="217"/>
                  <a:pt x="184" y="217"/>
                  <a:pt x="184" y="217"/>
                </a:cubicBezTo>
                <a:cubicBezTo>
                  <a:pt x="183" y="216"/>
                  <a:pt x="182" y="215"/>
                  <a:pt x="181" y="215"/>
                </a:cubicBezTo>
                <a:cubicBezTo>
                  <a:pt x="179" y="215"/>
                  <a:pt x="179" y="213"/>
                  <a:pt x="178" y="212"/>
                </a:cubicBezTo>
                <a:cubicBezTo>
                  <a:pt x="177" y="211"/>
                  <a:pt x="176" y="210"/>
                  <a:pt x="175" y="209"/>
                </a:cubicBezTo>
                <a:cubicBezTo>
                  <a:pt x="174" y="208"/>
                  <a:pt x="173" y="207"/>
                  <a:pt x="171" y="206"/>
                </a:cubicBezTo>
                <a:cubicBezTo>
                  <a:pt x="170" y="205"/>
                  <a:pt x="169" y="204"/>
                  <a:pt x="168" y="203"/>
                </a:cubicBezTo>
                <a:cubicBezTo>
                  <a:pt x="166" y="204"/>
                  <a:pt x="167" y="202"/>
                  <a:pt x="166" y="202"/>
                </a:cubicBezTo>
                <a:cubicBezTo>
                  <a:pt x="166" y="201"/>
                  <a:pt x="165" y="200"/>
                  <a:pt x="164" y="199"/>
                </a:cubicBezTo>
                <a:cubicBezTo>
                  <a:pt x="164" y="199"/>
                  <a:pt x="164" y="199"/>
                  <a:pt x="163" y="199"/>
                </a:cubicBezTo>
                <a:cubicBezTo>
                  <a:pt x="162" y="199"/>
                  <a:pt x="161" y="197"/>
                  <a:pt x="160" y="197"/>
                </a:cubicBezTo>
                <a:cubicBezTo>
                  <a:pt x="159" y="196"/>
                  <a:pt x="159" y="196"/>
                  <a:pt x="158" y="195"/>
                </a:cubicBezTo>
                <a:cubicBezTo>
                  <a:pt x="157" y="194"/>
                  <a:pt x="156" y="192"/>
                  <a:pt x="153" y="191"/>
                </a:cubicBezTo>
                <a:cubicBezTo>
                  <a:pt x="153" y="191"/>
                  <a:pt x="153" y="191"/>
                  <a:pt x="152" y="190"/>
                </a:cubicBezTo>
                <a:cubicBezTo>
                  <a:pt x="152" y="188"/>
                  <a:pt x="150" y="187"/>
                  <a:pt x="149" y="186"/>
                </a:cubicBezTo>
                <a:cubicBezTo>
                  <a:pt x="148" y="186"/>
                  <a:pt x="148" y="186"/>
                  <a:pt x="147" y="185"/>
                </a:cubicBezTo>
                <a:cubicBezTo>
                  <a:pt x="146" y="185"/>
                  <a:pt x="146" y="184"/>
                  <a:pt x="145" y="183"/>
                </a:cubicBezTo>
                <a:cubicBezTo>
                  <a:pt x="144" y="183"/>
                  <a:pt x="144" y="183"/>
                  <a:pt x="143" y="182"/>
                </a:cubicBezTo>
                <a:cubicBezTo>
                  <a:pt x="142" y="182"/>
                  <a:pt x="142" y="181"/>
                  <a:pt x="141" y="180"/>
                </a:cubicBezTo>
                <a:cubicBezTo>
                  <a:pt x="140" y="181"/>
                  <a:pt x="139" y="182"/>
                  <a:pt x="138" y="183"/>
                </a:cubicBezTo>
                <a:cubicBezTo>
                  <a:pt x="138" y="183"/>
                  <a:pt x="137" y="184"/>
                  <a:pt x="137" y="184"/>
                </a:cubicBezTo>
                <a:cubicBezTo>
                  <a:pt x="137" y="185"/>
                  <a:pt x="136" y="185"/>
                  <a:pt x="136" y="186"/>
                </a:cubicBezTo>
                <a:cubicBezTo>
                  <a:pt x="135" y="187"/>
                  <a:pt x="134" y="187"/>
                  <a:pt x="133" y="187"/>
                </a:cubicBezTo>
                <a:cubicBezTo>
                  <a:pt x="132" y="186"/>
                  <a:pt x="130" y="184"/>
                  <a:pt x="129" y="182"/>
                </a:cubicBezTo>
                <a:cubicBezTo>
                  <a:pt x="129" y="181"/>
                  <a:pt x="129" y="181"/>
                  <a:pt x="129" y="181"/>
                </a:cubicBezTo>
                <a:cubicBezTo>
                  <a:pt x="130" y="179"/>
                  <a:pt x="132" y="178"/>
                  <a:pt x="133" y="176"/>
                </a:cubicBezTo>
                <a:cubicBezTo>
                  <a:pt x="134" y="175"/>
                  <a:pt x="135" y="175"/>
                  <a:pt x="135" y="173"/>
                </a:cubicBezTo>
                <a:cubicBezTo>
                  <a:pt x="138" y="170"/>
                  <a:pt x="138" y="170"/>
                  <a:pt x="138" y="170"/>
                </a:cubicBezTo>
                <a:cubicBezTo>
                  <a:pt x="139" y="169"/>
                  <a:pt x="141" y="168"/>
                  <a:pt x="141" y="167"/>
                </a:cubicBezTo>
                <a:cubicBezTo>
                  <a:pt x="143" y="164"/>
                  <a:pt x="146" y="162"/>
                  <a:pt x="148" y="159"/>
                </a:cubicBezTo>
                <a:cubicBezTo>
                  <a:pt x="150" y="161"/>
                  <a:pt x="151" y="164"/>
                  <a:pt x="154" y="164"/>
                </a:cubicBezTo>
                <a:cubicBezTo>
                  <a:pt x="154" y="165"/>
                  <a:pt x="154" y="165"/>
                  <a:pt x="154" y="165"/>
                </a:cubicBezTo>
                <a:cubicBezTo>
                  <a:pt x="154" y="165"/>
                  <a:pt x="154" y="165"/>
                  <a:pt x="153" y="166"/>
                </a:cubicBezTo>
                <a:cubicBezTo>
                  <a:pt x="152" y="167"/>
                  <a:pt x="150" y="169"/>
                  <a:pt x="148" y="171"/>
                </a:cubicBezTo>
                <a:cubicBezTo>
                  <a:pt x="148" y="172"/>
                  <a:pt x="147" y="173"/>
                  <a:pt x="148" y="174"/>
                </a:cubicBezTo>
                <a:cubicBezTo>
                  <a:pt x="150" y="175"/>
                  <a:pt x="151" y="177"/>
                  <a:pt x="152" y="178"/>
                </a:cubicBezTo>
                <a:cubicBezTo>
                  <a:pt x="153" y="179"/>
                  <a:pt x="154" y="179"/>
                  <a:pt x="155" y="180"/>
                </a:cubicBezTo>
                <a:cubicBezTo>
                  <a:pt x="156" y="181"/>
                  <a:pt x="157" y="182"/>
                  <a:pt x="158" y="183"/>
                </a:cubicBezTo>
                <a:cubicBezTo>
                  <a:pt x="159" y="184"/>
                  <a:pt x="160" y="185"/>
                  <a:pt x="161" y="185"/>
                </a:cubicBezTo>
                <a:cubicBezTo>
                  <a:pt x="161" y="186"/>
                  <a:pt x="163" y="186"/>
                  <a:pt x="163" y="187"/>
                </a:cubicBezTo>
                <a:cubicBezTo>
                  <a:pt x="164" y="188"/>
                  <a:pt x="165" y="189"/>
                  <a:pt x="166" y="189"/>
                </a:cubicBezTo>
                <a:cubicBezTo>
                  <a:pt x="167" y="190"/>
                  <a:pt x="168" y="191"/>
                  <a:pt x="169" y="191"/>
                </a:cubicBezTo>
                <a:cubicBezTo>
                  <a:pt x="169" y="192"/>
                  <a:pt x="170" y="193"/>
                  <a:pt x="171" y="194"/>
                </a:cubicBezTo>
                <a:cubicBezTo>
                  <a:pt x="172" y="195"/>
                  <a:pt x="173" y="195"/>
                  <a:pt x="173" y="196"/>
                </a:cubicBezTo>
                <a:cubicBezTo>
                  <a:pt x="174" y="197"/>
                  <a:pt x="175" y="197"/>
                  <a:pt x="176" y="198"/>
                </a:cubicBezTo>
                <a:cubicBezTo>
                  <a:pt x="176" y="198"/>
                  <a:pt x="177" y="198"/>
                  <a:pt x="177" y="199"/>
                </a:cubicBezTo>
                <a:cubicBezTo>
                  <a:pt x="177" y="200"/>
                  <a:pt x="178" y="201"/>
                  <a:pt x="178" y="201"/>
                </a:cubicBezTo>
                <a:cubicBezTo>
                  <a:pt x="180" y="201"/>
                  <a:pt x="181" y="203"/>
                  <a:pt x="183" y="205"/>
                </a:cubicBezTo>
                <a:cubicBezTo>
                  <a:pt x="184" y="206"/>
                  <a:pt x="186" y="206"/>
                  <a:pt x="187" y="207"/>
                </a:cubicBezTo>
                <a:cubicBezTo>
                  <a:pt x="188" y="209"/>
                  <a:pt x="189" y="210"/>
                  <a:pt x="190" y="211"/>
                </a:cubicBezTo>
                <a:cubicBezTo>
                  <a:pt x="193" y="213"/>
                  <a:pt x="195" y="215"/>
                  <a:pt x="197" y="217"/>
                </a:cubicBezTo>
                <a:cubicBezTo>
                  <a:pt x="198" y="217"/>
                  <a:pt x="198" y="219"/>
                  <a:pt x="199" y="218"/>
                </a:cubicBezTo>
                <a:cubicBezTo>
                  <a:pt x="200" y="219"/>
                  <a:pt x="200" y="220"/>
                  <a:pt x="200" y="221"/>
                </a:cubicBezTo>
                <a:cubicBezTo>
                  <a:pt x="201" y="221"/>
                  <a:pt x="200" y="221"/>
                  <a:pt x="200" y="221"/>
                </a:cubicBezTo>
                <a:cubicBezTo>
                  <a:pt x="199" y="222"/>
                  <a:pt x="200" y="222"/>
                  <a:pt x="201" y="223"/>
                </a:cubicBezTo>
                <a:cubicBezTo>
                  <a:pt x="200" y="223"/>
                  <a:pt x="200" y="224"/>
                  <a:pt x="200" y="225"/>
                </a:cubicBezTo>
                <a:cubicBezTo>
                  <a:pt x="200" y="225"/>
                  <a:pt x="200" y="225"/>
                  <a:pt x="199" y="225"/>
                </a:cubicBezTo>
                <a:cubicBezTo>
                  <a:pt x="199" y="225"/>
                  <a:pt x="198" y="225"/>
                  <a:pt x="198" y="225"/>
                </a:cubicBezTo>
                <a:cubicBezTo>
                  <a:pt x="197" y="224"/>
                  <a:pt x="197" y="224"/>
                  <a:pt x="197" y="223"/>
                </a:cubicBezTo>
                <a:cubicBezTo>
                  <a:pt x="197" y="222"/>
                  <a:pt x="196" y="222"/>
                  <a:pt x="196" y="222"/>
                </a:cubicBezTo>
                <a:cubicBezTo>
                  <a:pt x="196" y="222"/>
                  <a:pt x="195" y="222"/>
                  <a:pt x="195" y="222"/>
                </a:cubicBezTo>
                <a:cubicBezTo>
                  <a:pt x="196" y="223"/>
                  <a:pt x="196" y="225"/>
                  <a:pt x="197" y="226"/>
                </a:cubicBezTo>
                <a:cubicBezTo>
                  <a:pt x="198" y="226"/>
                  <a:pt x="199" y="226"/>
                  <a:pt x="200" y="225"/>
                </a:cubicBezTo>
                <a:moveTo>
                  <a:pt x="198" y="221"/>
                </a:moveTo>
                <a:cubicBezTo>
                  <a:pt x="198" y="220"/>
                  <a:pt x="197" y="220"/>
                  <a:pt x="197" y="220"/>
                </a:cubicBezTo>
                <a:cubicBezTo>
                  <a:pt x="197" y="220"/>
                  <a:pt x="197" y="221"/>
                  <a:pt x="197" y="221"/>
                </a:cubicBezTo>
                <a:cubicBezTo>
                  <a:pt x="197" y="221"/>
                  <a:pt x="197" y="221"/>
                  <a:pt x="197" y="221"/>
                </a:cubicBezTo>
                <a:cubicBezTo>
                  <a:pt x="197" y="221"/>
                  <a:pt x="198" y="221"/>
                  <a:pt x="198" y="221"/>
                </a:cubicBezTo>
                <a:moveTo>
                  <a:pt x="742" y="303"/>
                </a:moveTo>
                <a:cubicBezTo>
                  <a:pt x="742" y="304"/>
                  <a:pt x="742" y="304"/>
                  <a:pt x="741" y="304"/>
                </a:cubicBezTo>
                <a:cubicBezTo>
                  <a:pt x="740" y="305"/>
                  <a:pt x="739" y="306"/>
                  <a:pt x="739" y="305"/>
                </a:cubicBezTo>
                <a:cubicBezTo>
                  <a:pt x="737" y="305"/>
                  <a:pt x="736" y="307"/>
                  <a:pt x="735" y="307"/>
                </a:cubicBezTo>
                <a:cubicBezTo>
                  <a:pt x="734" y="306"/>
                  <a:pt x="733" y="308"/>
                  <a:pt x="732" y="307"/>
                </a:cubicBezTo>
                <a:cubicBezTo>
                  <a:pt x="731" y="307"/>
                  <a:pt x="731" y="309"/>
                  <a:pt x="730" y="308"/>
                </a:cubicBezTo>
                <a:cubicBezTo>
                  <a:pt x="729" y="308"/>
                  <a:pt x="728" y="309"/>
                  <a:pt x="727" y="309"/>
                </a:cubicBezTo>
                <a:cubicBezTo>
                  <a:pt x="726" y="310"/>
                  <a:pt x="725" y="311"/>
                  <a:pt x="724" y="310"/>
                </a:cubicBezTo>
                <a:cubicBezTo>
                  <a:pt x="723" y="312"/>
                  <a:pt x="722" y="311"/>
                  <a:pt x="721" y="311"/>
                </a:cubicBezTo>
                <a:cubicBezTo>
                  <a:pt x="720" y="311"/>
                  <a:pt x="719" y="313"/>
                  <a:pt x="718" y="312"/>
                </a:cubicBezTo>
                <a:cubicBezTo>
                  <a:pt x="717" y="312"/>
                  <a:pt x="716" y="312"/>
                  <a:pt x="715" y="313"/>
                </a:cubicBezTo>
                <a:cubicBezTo>
                  <a:pt x="714" y="314"/>
                  <a:pt x="713" y="313"/>
                  <a:pt x="713" y="314"/>
                </a:cubicBezTo>
                <a:cubicBezTo>
                  <a:pt x="711" y="314"/>
                  <a:pt x="709" y="316"/>
                  <a:pt x="707" y="315"/>
                </a:cubicBezTo>
                <a:cubicBezTo>
                  <a:pt x="706" y="316"/>
                  <a:pt x="705" y="316"/>
                  <a:pt x="703" y="316"/>
                </a:cubicBezTo>
                <a:cubicBezTo>
                  <a:pt x="702" y="318"/>
                  <a:pt x="700" y="316"/>
                  <a:pt x="699" y="318"/>
                </a:cubicBezTo>
                <a:cubicBezTo>
                  <a:pt x="697" y="317"/>
                  <a:pt x="696" y="320"/>
                  <a:pt x="694" y="319"/>
                </a:cubicBezTo>
                <a:cubicBezTo>
                  <a:pt x="694" y="319"/>
                  <a:pt x="693" y="319"/>
                  <a:pt x="693" y="319"/>
                </a:cubicBezTo>
                <a:cubicBezTo>
                  <a:pt x="693" y="320"/>
                  <a:pt x="691" y="319"/>
                  <a:pt x="690" y="320"/>
                </a:cubicBezTo>
                <a:cubicBezTo>
                  <a:pt x="689" y="321"/>
                  <a:pt x="688" y="321"/>
                  <a:pt x="687" y="322"/>
                </a:cubicBezTo>
                <a:cubicBezTo>
                  <a:pt x="686" y="322"/>
                  <a:pt x="686" y="322"/>
                  <a:pt x="685" y="323"/>
                </a:cubicBezTo>
                <a:cubicBezTo>
                  <a:pt x="685" y="323"/>
                  <a:pt x="684" y="323"/>
                  <a:pt x="683" y="323"/>
                </a:cubicBezTo>
                <a:cubicBezTo>
                  <a:pt x="682" y="322"/>
                  <a:pt x="681" y="324"/>
                  <a:pt x="680" y="324"/>
                </a:cubicBezTo>
                <a:cubicBezTo>
                  <a:pt x="680" y="324"/>
                  <a:pt x="680" y="324"/>
                  <a:pt x="680" y="324"/>
                </a:cubicBezTo>
                <a:cubicBezTo>
                  <a:pt x="681" y="325"/>
                  <a:pt x="681" y="326"/>
                  <a:pt x="681" y="327"/>
                </a:cubicBezTo>
                <a:cubicBezTo>
                  <a:pt x="681" y="328"/>
                  <a:pt x="680" y="329"/>
                  <a:pt x="682" y="330"/>
                </a:cubicBezTo>
                <a:cubicBezTo>
                  <a:pt x="681" y="331"/>
                  <a:pt x="681" y="332"/>
                  <a:pt x="683" y="333"/>
                </a:cubicBezTo>
                <a:cubicBezTo>
                  <a:pt x="683" y="334"/>
                  <a:pt x="684" y="335"/>
                  <a:pt x="683" y="337"/>
                </a:cubicBezTo>
                <a:cubicBezTo>
                  <a:pt x="683" y="337"/>
                  <a:pt x="683" y="337"/>
                  <a:pt x="684" y="337"/>
                </a:cubicBezTo>
                <a:cubicBezTo>
                  <a:pt x="684" y="338"/>
                  <a:pt x="685" y="339"/>
                  <a:pt x="684" y="339"/>
                </a:cubicBezTo>
                <a:cubicBezTo>
                  <a:pt x="684" y="340"/>
                  <a:pt x="683" y="341"/>
                  <a:pt x="682" y="341"/>
                </a:cubicBezTo>
                <a:cubicBezTo>
                  <a:pt x="682" y="341"/>
                  <a:pt x="681" y="341"/>
                  <a:pt x="680" y="342"/>
                </a:cubicBezTo>
                <a:cubicBezTo>
                  <a:pt x="680" y="342"/>
                  <a:pt x="679" y="342"/>
                  <a:pt x="679" y="342"/>
                </a:cubicBezTo>
                <a:cubicBezTo>
                  <a:pt x="678" y="342"/>
                  <a:pt x="678" y="342"/>
                  <a:pt x="677" y="342"/>
                </a:cubicBezTo>
                <a:cubicBezTo>
                  <a:pt x="677" y="342"/>
                  <a:pt x="677" y="341"/>
                  <a:pt x="676" y="341"/>
                </a:cubicBezTo>
                <a:cubicBezTo>
                  <a:pt x="676" y="340"/>
                  <a:pt x="676" y="340"/>
                  <a:pt x="676" y="340"/>
                </a:cubicBezTo>
                <a:cubicBezTo>
                  <a:pt x="676" y="338"/>
                  <a:pt x="676" y="337"/>
                  <a:pt x="675" y="336"/>
                </a:cubicBezTo>
                <a:cubicBezTo>
                  <a:pt x="675" y="335"/>
                  <a:pt x="675" y="334"/>
                  <a:pt x="674" y="333"/>
                </a:cubicBezTo>
                <a:cubicBezTo>
                  <a:pt x="675" y="332"/>
                  <a:pt x="673" y="331"/>
                  <a:pt x="673" y="330"/>
                </a:cubicBezTo>
                <a:cubicBezTo>
                  <a:pt x="672" y="329"/>
                  <a:pt x="672" y="328"/>
                  <a:pt x="672" y="327"/>
                </a:cubicBezTo>
                <a:cubicBezTo>
                  <a:pt x="671" y="326"/>
                  <a:pt x="671" y="325"/>
                  <a:pt x="671" y="324"/>
                </a:cubicBezTo>
                <a:cubicBezTo>
                  <a:pt x="671" y="323"/>
                  <a:pt x="670" y="323"/>
                  <a:pt x="670" y="322"/>
                </a:cubicBezTo>
                <a:cubicBezTo>
                  <a:pt x="670" y="321"/>
                  <a:pt x="670" y="320"/>
                  <a:pt x="670" y="319"/>
                </a:cubicBezTo>
                <a:cubicBezTo>
                  <a:pt x="670" y="319"/>
                  <a:pt x="669" y="318"/>
                  <a:pt x="669" y="317"/>
                </a:cubicBezTo>
                <a:cubicBezTo>
                  <a:pt x="670" y="317"/>
                  <a:pt x="671" y="316"/>
                  <a:pt x="672" y="316"/>
                </a:cubicBezTo>
                <a:cubicBezTo>
                  <a:pt x="673" y="316"/>
                  <a:pt x="674" y="316"/>
                  <a:pt x="675" y="316"/>
                </a:cubicBezTo>
                <a:cubicBezTo>
                  <a:pt x="676" y="314"/>
                  <a:pt x="678" y="316"/>
                  <a:pt x="679" y="314"/>
                </a:cubicBezTo>
                <a:cubicBezTo>
                  <a:pt x="680" y="314"/>
                  <a:pt x="681" y="314"/>
                  <a:pt x="682" y="313"/>
                </a:cubicBezTo>
                <a:cubicBezTo>
                  <a:pt x="683" y="313"/>
                  <a:pt x="684" y="313"/>
                  <a:pt x="685" y="312"/>
                </a:cubicBezTo>
                <a:cubicBezTo>
                  <a:pt x="685" y="312"/>
                  <a:pt x="686" y="312"/>
                  <a:pt x="686" y="312"/>
                </a:cubicBezTo>
                <a:cubicBezTo>
                  <a:pt x="687" y="313"/>
                  <a:pt x="688" y="311"/>
                  <a:pt x="690" y="311"/>
                </a:cubicBezTo>
                <a:cubicBezTo>
                  <a:pt x="690" y="311"/>
                  <a:pt x="691" y="310"/>
                  <a:pt x="692" y="310"/>
                </a:cubicBezTo>
                <a:cubicBezTo>
                  <a:pt x="693" y="311"/>
                  <a:pt x="695" y="310"/>
                  <a:pt x="696" y="309"/>
                </a:cubicBezTo>
                <a:cubicBezTo>
                  <a:pt x="697" y="309"/>
                  <a:pt x="698" y="308"/>
                  <a:pt x="700" y="308"/>
                </a:cubicBezTo>
                <a:cubicBezTo>
                  <a:pt x="701" y="309"/>
                  <a:pt x="702" y="307"/>
                  <a:pt x="703" y="307"/>
                </a:cubicBezTo>
                <a:cubicBezTo>
                  <a:pt x="704" y="308"/>
                  <a:pt x="705" y="307"/>
                  <a:pt x="705" y="307"/>
                </a:cubicBezTo>
                <a:cubicBezTo>
                  <a:pt x="706" y="306"/>
                  <a:pt x="707" y="307"/>
                  <a:pt x="707" y="306"/>
                </a:cubicBezTo>
                <a:cubicBezTo>
                  <a:pt x="707" y="306"/>
                  <a:pt x="708" y="306"/>
                  <a:pt x="708" y="306"/>
                </a:cubicBezTo>
                <a:cubicBezTo>
                  <a:pt x="709" y="306"/>
                  <a:pt x="710" y="306"/>
                  <a:pt x="711" y="306"/>
                </a:cubicBezTo>
                <a:cubicBezTo>
                  <a:pt x="711" y="304"/>
                  <a:pt x="713" y="305"/>
                  <a:pt x="714" y="304"/>
                </a:cubicBezTo>
                <a:cubicBezTo>
                  <a:pt x="714" y="304"/>
                  <a:pt x="715" y="304"/>
                  <a:pt x="715" y="304"/>
                </a:cubicBezTo>
                <a:cubicBezTo>
                  <a:pt x="716" y="303"/>
                  <a:pt x="716" y="303"/>
                  <a:pt x="717" y="303"/>
                </a:cubicBezTo>
                <a:cubicBezTo>
                  <a:pt x="718" y="303"/>
                  <a:pt x="719" y="303"/>
                  <a:pt x="720" y="302"/>
                </a:cubicBezTo>
                <a:cubicBezTo>
                  <a:pt x="721" y="301"/>
                  <a:pt x="723" y="302"/>
                  <a:pt x="724" y="301"/>
                </a:cubicBezTo>
                <a:cubicBezTo>
                  <a:pt x="725" y="301"/>
                  <a:pt x="726" y="301"/>
                  <a:pt x="726" y="300"/>
                </a:cubicBezTo>
                <a:cubicBezTo>
                  <a:pt x="727" y="299"/>
                  <a:pt x="728" y="300"/>
                  <a:pt x="729" y="300"/>
                </a:cubicBezTo>
                <a:cubicBezTo>
                  <a:pt x="730" y="300"/>
                  <a:pt x="731" y="298"/>
                  <a:pt x="732" y="299"/>
                </a:cubicBezTo>
                <a:cubicBezTo>
                  <a:pt x="733" y="298"/>
                  <a:pt x="734" y="298"/>
                  <a:pt x="735" y="298"/>
                </a:cubicBezTo>
                <a:cubicBezTo>
                  <a:pt x="736" y="298"/>
                  <a:pt x="737" y="297"/>
                  <a:pt x="738" y="296"/>
                </a:cubicBezTo>
                <a:cubicBezTo>
                  <a:pt x="739" y="296"/>
                  <a:pt x="740" y="296"/>
                  <a:pt x="741" y="296"/>
                </a:cubicBezTo>
                <a:cubicBezTo>
                  <a:pt x="742" y="296"/>
                  <a:pt x="744" y="295"/>
                  <a:pt x="745" y="295"/>
                </a:cubicBezTo>
                <a:cubicBezTo>
                  <a:pt x="746" y="294"/>
                  <a:pt x="748" y="295"/>
                  <a:pt x="749" y="293"/>
                </a:cubicBezTo>
                <a:cubicBezTo>
                  <a:pt x="749" y="293"/>
                  <a:pt x="750" y="293"/>
                  <a:pt x="751" y="294"/>
                </a:cubicBezTo>
                <a:cubicBezTo>
                  <a:pt x="750" y="294"/>
                  <a:pt x="750" y="294"/>
                  <a:pt x="750" y="295"/>
                </a:cubicBezTo>
                <a:cubicBezTo>
                  <a:pt x="750" y="295"/>
                  <a:pt x="751" y="295"/>
                  <a:pt x="751" y="296"/>
                </a:cubicBezTo>
                <a:cubicBezTo>
                  <a:pt x="751" y="296"/>
                  <a:pt x="751" y="297"/>
                  <a:pt x="750" y="297"/>
                </a:cubicBezTo>
                <a:cubicBezTo>
                  <a:pt x="750" y="297"/>
                  <a:pt x="749" y="297"/>
                  <a:pt x="749" y="297"/>
                </a:cubicBezTo>
                <a:cubicBezTo>
                  <a:pt x="748" y="298"/>
                  <a:pt x="750" y="300"/>
                  <a:pt x="748" y="301"/>
                </a:cubicBezTo>
                <a:cubicBezTo>
                  <a:pt x="748" y="300"/>
                  <a:pt x="748" y="300"/>
                  <a:pt x="748" y="299"/>
                </a:cubicBezTo>
                <a:cubicBezTo>
                  <a:pt x="748" y="299"/>
                  <a:pt x="747" y="299"/>
                  <a:pt x="747" y="299"/>
                </a:cubicBezTo>
                <a:cubicBezTo>
                  <a:pt x="747" y="299"/>
                  <a:pt x="747" y="299"/>
                  <a:pt x="747" y="298"/>
                </a:cubicBezTo>
                <a:cubicBezTo>
                  <a:pt x="747" y="298"/>
                  <a:pt x="747" y="298"/>
                  <a:pt x="747" y="298"/>
                </a:cubicBezTo>
                <a:cubicBezTo>
                  <a:pt x="746" y="298"/>
                  <a:pt x="746" y="298"/>
                  <a:pt x="746" y="298"/>
                </a:cubicBezTo>
                <a:cubicBezTo>
                  <a:pt x="746" y="298"/>
                  <a:pt x="745" y="298"/>
                  <a:pt x="745" y="298"/>
                </a:cubicBezTo>
                <a:cubicBezTo>
                  <a:pt x="745" y="299"/>
                  <a:pt x="746" y="299"/>
                  <a:pt x="746" y="299"/>
                </a:cubicBezTo>
                <a:cubicBezTo>
                  <a:pt x="746" y="299"/>
                  <a:pt x="746" y="299"/>
                  <a:pt x="747" y="299"/>
                </a:cubicBezTo>
                <a:cubicBezTo>
                  <a:pt x="747" y="299"/>
                  <a:pt x="747" y="300"/>
                  <a:pt x="747" y="300"/>
                </a:cubicBezTo>
                <a:cubicBezTo>
                  <a:pt x="746" y="300"/>
                  <a:pt x="745" y="300"/>
                  <a:pt x="744" y="299"/>
                </a:cubicBezTo>
                <a:cubicBezTo>
                  <a:pt x="744" y="299"/>
                  <a:pt x="743" y="299"/>
                  <a:pt x="743" y="299"/>
                </a:cubicBezTo>
                <a:cubicBezTo>
                  <a:pt x="742" y="300"/>
                  <a:pt x="742" y="300"/>
                  <a:pt x="742" y="301"/>
                </a:cubicBezTo>
                <a:cubicBezTo>
                  <a:pt x="742" y="301"/>
                  <a:pt x="742" y="301"/>
                  <a:pt x="741" y="301"/>
                </a:cubicBezTo>
                <a:cubicBezTo>
                  <a:pt x="741" y="301"/>
                  <a:pt x="741" y="301"/>
                  <a:pt x="741" y="301"/>
                </a:cubicBezTo>
                <a:cubicBezTo>
                  <a:pt x="741" y="301"/>
                  <a:pt x="741" y="302"/>
                  <a:pt x="741" y="302"/>
                </a:cubicBezTo>
                <a:cubicBezTo>
                  <a:pt x="741" y="302"/>
                  <a:pt x="742" y="303"/>
                  <a:pt x="742" y="303"/>
                </a:cubicBezTo>
                <a:moveTo>
                  <a:pt x="738" y="302"/>
                </a:moveTo>
                <a:cubicBezTo>
                  <a:pt x="738" y="302"/>
                  <a:pt x="738" y="302"/>
                  <a:pt x="738" y="302"/>
                </a:cubicBezTo>
                <a:cubicBezTo>
                  <a:pt x="738" y="302"/>
                  <a:pt x="739" y="301"/>
                  <a:pt x="738" y="301"/>
                </a:cubicBezTo>
                <a:cubicBezTo>
                  <a:pt x="738" y="301"/>
                  <a:pt x="738" y="301"/>
                  <a:pt x="738" y="301"/>
                </a:cubicBezTo>
                <a:cubicBezTo>
                  <a:pt x="738" y="301"/>
                  <a:pt x="738" y="302"/>
                  <a:pt x="739" y="303"/>
                </a:cubicBezTo>
                <a:cubicBezTo>
                  <a:pt x="739" y="303"/>
                  <a:pt x="739" y="303"/>
                  <a:pt x="739" y="302"/>
                </a:cubicBezTo>
                <a:cubicBezTo>
                  <a:pt x="739" y="302"/>
                  <a:pt x="739" y="302"/>
                  <a:pt x="739" y="302"/>
                </a:cubicBezTo>
                <a:cubicBezTo>
                  <a:pt x="738" y="302"/>
                  <a:pt x="739" y="302"/>
                  <a:pt x="739" y="303"/>
                </a:cubicBezTo>
                <a:cubicBezTo>
                  <a:pt x="739" y="303"/>
                  <a:pt x="739" y="303"/>
                  <a:pt x="739" y="304"/>
                </a:cubicBezTo>
                <a:cubicBezTo>
                  <a:pt x="739" y="303"/>
                  <a:pt x="739" y="303"/>
                  <a:pt x="738" y="302"/>
                </a:cubicBezTo>
                <a:moveTo>
                  <a:pt x="228" y="631"/>
                </a:moveTo>
                <a:cubicBezTo>
                  <a:pt x="228" y="629"/>
                  <a:pt x="229" y="629"/>
                  <a:pt x="231" y="629"/>
                </a:cubicBezTo>
                <a:cubicBezTo>
                  <a:pt x="231" y="630"/>
                  <a:pt x="232" y="631"/>
                  <a:pt x="233" y="632"/>
                </a:cubicBezTo>
                <a:cubicBezTo>
                  <a:pt x="235" y="632"/>
                  <a:pt x="236" y="633"/>
                  <a:pt x="237" y="634"/>
                </a:cubicBezTo>
                <a:cubicBezTo>
                  <a:pt x="237" y="635"/>
                  <a:pt x="239" y="634"/>
                  <a:pt x="239" y="636"/>
                </a:cubicBezTo>
                <a:cubicBezTo>
                  <a:pt x="239" y="636"/>
                  <a:pt x="239" y="636"/>
                  <a:pt x="239" y="636"/>
                </a:cubicBezTo>
                <a:cubicBezTo>
                  <a:pt x="239" y="636"/>
                  <a:pt x="238" y="636"/>
                  <a:pt x="238" y="636"/>
                </a:cubicBezTo>
                <a:cubicBezTo>
                  <a:pt x="238" y="636"/>
                  <a:pt x="237" y="636"/>
                  <a:pt x="238" y="636"/>
                </a:cubicBezTo>
                <a:cubicBezTo>
                  <a:pt x="238" y="637"/>
                  <a:pt x="238" y="636"/>
                  <a:pt x="239" y="636"/>
                </a:cubicBezTo>
                <a:cubicBezTo>
                  <a:pt x="239" y="636"/>
                  <a:pt x="240" y="636"/>
                  <a:pt x="240" y="636"/>
                </a:cubicBezTo>
                <a:cubicBezTo>
                  <a:pt x="241" y="637"/>
                  <a:pt x="241" y="637"/>
                  <a:pt x="241" y="638"/>
                </a:cubicBezTo>
                <a:cubicBezTo>
                  <a:pt x="242" y="639"/>
                  <a:pt x="242" y="639"/>
                  <a:pt x="242" y="640"/>
                </a:cubicBezTo>
                <a:cubicBezTo>
                  <a:pt x="244" y="640"/>
                  <a:pt x="245" y="642"/>
                  <a:pt x="247" y="642"/>
                </a:cubicBezTo>
                <a:cubicBezTo>
                  <a:pt x="247" y="642"/>
                  <a:pt x="247" y="642"/>
                  <a:pt x="247" y="642"/>
                </a:cubicBezTo>
                <a:cubicBezTo>
                  <a:pt x="246" y="644"/>
                  <a:pt x="245" y="646"/>
                  <a:pt x="244" y="647"/>
                </a:cubicBezTo>
                <a:cubicBezTo>
                  <a:pt x="244" y="647"/>
                  <a:pt x="243" y="647"/>
                  <a:pt x="243" y="647"/>
                </a:cubicBezTo>
                <a:cubicBezTo>
                  <a:pt x="242" y="646"/>
                  <a:pt x="243" y="644"/>
                  <a:pt x="241" y="646"/>
                </a:cubicBezTo>
                <a:cubicBezTo>
                  <a:pt x="241" y="646"/>
                  <a:pt x="241" y="646"/>
                  <a:pt x="241" y="646"/>
                </a:cubicBezTo>
                <a:cubicBezTo>
                  <a:pt x="241" y="645"/>
                  <a:pt x="240" y="644"/>
                  <a:pt x="240" y="644"/>
                </a:cubicBezTo>
                <a:cubicBezTo>
                  <a:pt x="240" y="643"/>
                  <a:pt x="239" y="642"/>
                  <a:pt x="238" y="641"/>
                </a:cubicBezTo>
                <a:cubicBezTo>
                  <a:pt x="238" y="642"/>
                  <a:pt x="238" y="642"/>
                  <a:pt x="237" y="642"/>
                </a:cubicBezTo>
                <a:cubicBezTo>
                  <a:pt x="236" y="642"/>
                  <a:pt x="236" y="641"/>
                  <a:pt x="235" y="640"/>
                </a:cubicBezTo>
                <a:cubicBezTo>
                  <a:pt x="235" y="639"/>
                  <a:pt x="234" y="639"/>
                  <a:pt x="234" y="637"/>
                </a:cubicBezTo>
                <a:cubicBezTo>
                  <a:pt x="234" y="637"/>
                  <a:pt x="234" y="637"/>
                  <a:pt x="234" y="637"/>
                </a:cubicBezTo>
                <a:cubicBezTo>
                  <a:pt x="234" y="637"/>
                  <a:pt x="234" y="637"/>
                  <a:pt x="234" y="638"/>
                </a:cubicBezTo>
                <a:cubicBezTo>
                  <a:pt x="234" y="638"/>
                  <a:pt x="234" y="638"/>
                  <a:pt x="234" y="638"/>
                </a:cubicBezTo>
                <a:cubicBezTo>
                  <a:pt x="234" y="637"/>
                  <a:pt x="235" y="637"/>
                  <a:pt x="235" y="637"/>
                </a:cubicBezTo>
                <a:cubicBezTo>
                  <a:pt x="235" y="637"/>
                  <a:pt x="235" y="637"/>
                  <a:pt x="234" y="637"/>
                </a:cubicBezTo>
                <a:cubicBezTo>
                  <a:pt x="233" y="638"/>
                  <a:pt x="233" y="637"/>
                  <a:pt x="232" y="637"/>
                </a:cubicBezTo>
                <a:cubicBezTo>
                  <a:pt x="232" y="637"/>
                  <a:pt x="232" y="639"/>
                  <a:pt x="231" y="639"/>
                </a:cubicBezTo>
                <a:cubicBezTo>
                  <a:pt x="230" y="639"/>
                  <a:pt x="229" y="640"/>
                  <a:pt x="229" y="641"/>
                </a:cubicBezTo>
                <a:cubicBezTo>
                  <a:pt x="228" y="642"/>
                  <a:pt x="226" y="643"/>
                  <a:pt x="225" y="645"/>
                </a:cubicBezTo>
                <a:cubicBezTo>
                  <a:pt x="226" y="646"/>
                  <a:pt x="223" y="647"/>
                  <a:pt x="223" y="649"/>
                </a:cubicBezTo>
                <a:cubicBezTo>
                  <a:pt x="223" y="649"/>
                  <a:pt x="222" y="650"/>
                  <a:pt x="221" y="651"/>
                </a:cubicBezTo>
                <a:cubicBezTo>
                  <a:pt x="220" y="651"/>
                  <a:pt x="220" y="653"/>
                  <a:pt x="219" y="654"/>
                </a:cubicBezTo>
                <a:cubicBezTo>
                  <a:pt x="219" y="654"/>
                  <a:pt x="219" y="655"/>
                  <a:pt x="218" y="656"/>
                </a:cubicBezTo>
                <a:cubicBezTo>
                  <a:pt x="217" y="656"/>
                  <a:pt x="217" y="656"/>
                  <a:pt x="217" y="657"/>
                </a:cubicBezTo>
                <a:cubicBezTo>
                  <a:pt x="217" y="659"/>
                  <a:pt x="218" y="660"/>
                  <a:pt x="219" y="660"/>
                </a:cubicBezTo>
                <a:cubicBezTo>
                  <a:pt x="220" y="661"/>
                  <a:pt x="221" y="661"/>
                  <a:pt x="222" y="662"/>
                </a:cubicBezTo>
                <a:cubicBezTo>
                  <a:pt x="223" y="662"/>
                  <a:pt x="224" y="663"/>
                  <a:pt x="225" y="664"/>
                </a:cubicBezTo>
                <a:cubicBezTo>
                  <a:pt x="225" y="664"/>
                  <a:pt x="226" y="664"/>
                  <a:pt x="226" y="664"/>
                </a:cubicBezTo>
                <a:cubicBezTo>
                  <a:pt x="226" y="664"/>
                  <a:pt x="226" y="665"/>
                  <a:pt x="226" y="666"/>
                </a:cubicBezTo>
                <a:cubicBezTo>
                  <a:pt x="225" y="667"/>
                  <a:pt x="224" y="668"/>
                  <a:pt x="223" y="668"/>
                </a:cubicBezTo>
                <a:cubicBezTo>
                  <a:pt x="223" y="669"/>
                  <a:pt x="223" y="670"/>
                  <a:pt x="222" y="671"/>
                </a:cubicBezTo>
                <a:cubicBezTo>
                  <a:pt x="221" y="670"/>
                  <a:pt x="221" y="669"/>
                  <a:pt x="220" y="669"/>
                </a:cubicBezTo>
                <a:cubicBezTo>
                  <a:pt x="218" y="669"/>
                  <a:pt x="218" y="668"/>
                  <a:pt x="217" y="667"/>
                </a:cubicBezTo>
                <a:cubicBezTo>
                  <a:pt x="216" y="666"/>
                  <a:pt x="216" y="665"/>
                  <a:pt x="215" y="664"/>
                </a:cubicBezTo>
                <a:cubicBezTo>
                  <a:pt x="214" y="664"/>
                  <a:pt x="213" y="665"/>
                  <a:pt x="213" y="663"/>
                </a:cubicBezTo>
                <a:cubicBezTo>
                  <a:pt x="211" y="665"/>
                  <a:pt x="210" y="666"/>
                  <a:pt x="208" y="667"/>
                </a:cubicBezTo>
                <a:cubicBezTo>
                  <a:pt x="208" y="669"/>
                  <a:pt x="206" y="670"/>
                  <a:pt x="205" y="671"/>
                </a:cubicBezTo>
                <a:cubicBezTo>
                  <a:pt x="206" y="673"/>
                  <a:pt x="204" y="673"/>
                  <a:pt x="204" y="674"/>
                </a:cubicBezTo>
                <a:cubicBezTo>
                  <a:pt x="203" y="675"/>
                  <a:pt x="202" y="675"/>
                  <a:pt x="201" y="677"/>
                </a:cubicBezTo>
                <a:cubicBezTo>
                  <a:pt x="201" y="678"/>
                  <a:pt x="200" y="679"/>
                  <a:pt x="199" y="680"/>
                </a:cubicBezTo>
                <a:cubicBezTo>
                  <a:pt x="199" y="681"/>
                  <a:pt x="198" y="682"/>
                  <a:pt x="197" y="683"/>
                </a:cubicBezTo>
                <a:cubicBezTo>
                  <a:pt x="196" y="683"/>
                  <a:pt x="196" y="684"/>
                  <a:pt x="196" y="685"/>
                </a:cubicBezTo>
                <a:cubicBezTo>
                  <a:pt x="197" y="686"/>
                  <a:pt x="197" y="688"/>
                  <a:pt x="199" y="688"/>
                </a:cubicBezTo>
                <a:cubicBezTo>
                  <a:pt x="200" y="688"/>
                  <a:pt x="200" y="689"/>
                  <a:pt x="200" y="689"/>
                </a:cubicBezTo>
                <a:cubicBezTo>
                  <a:pt x="202" y="691"/>
                  <a:pt x="205" y="692"/>
                  <a:pt x="207" y="694"/>
                </a:cubicBezTo>
                <a:cubicBezTo>
                  <a:pt x="207" y="695"/>
                  <a:pt x="208" y="694"/>
                  <a:pt x="208" y="695"/>
                </a:cubicBezTo>
                <a:cubicBezTo>
                  <a:pt x="208" y="696"/>
                  <a:pt x="208" y="696"/>
                  <a:pt x="208" y="697"/>
                </a:cubicBezTo>
                <a:cubicBezTo>
                  <a:pt x="207" y="698"/>
                  <a:pt x="206" y="699"/>
                  <a:pt x="205" y="700"/>
                </a:cubicBezTo>
                <a:cubicBezTo>
                  <a:pt x="203" y="700"/>
                  <a:pt x="202" y="699"/>
                  <a:pt x="201" y="698"/>
                </a:cubicBezTo>
                <a:cubicBezTo>
                  <a:pt x="200" y="697"/>
                  <a:pt x="199" y="696"/>
                  <a:pt x="199" y="696"/>
                </a:cubicBezTo>
                <a:cubicBezTo>
                  <a:pt x="198" y="695"/>
                  <a:pt x="197" y="695"/>
                  <a:pt x="197" y="695"/>
                </a:cubicBezTo>
                <a:cubicBezTo>
                  <a:pt x="195" y="695"/>
                  <a:pt x="195" y="694"/>
                  <a:pt x="194" y="693"/>
                </a:cubicBezTo>
                <a:cubicBezTo>
                  <a:pt x="193" y="692"/>
                  <a:pt x="192" y="691"/>
                  <a:pt x="191" y="690"/>
                </a:cubicBezTo>
                <a:cubicBezTo>
                  <a:pt x="190" y="689"/>
                  <a:pt x="189" y="689"/>
                  <a:pt x="188" y="688"/>
                </a:cubicBezTo>
                <a:cubicBezTo>
                  <a:pt x="188" y="688"/>
                  <a:pt x="187" y="688"/>
                  <a:pt x="187" y="688"/>
                </a:cubicBezTo>
                <a:cubicBezTo>
                  <a:pt x="186" y="685"/>
                  <a:pt x="187" y="683"/>
                  <a:pt x="188" y="682"/>
                </a:cubicBezTo>
                <a:cubicBezTo>
                  <a:pt x="189" y="681"/>
                  <a:pt x="189" y="680"/>
                  <a:pt x="190" y="680"/>
                </a:cubicBezTo>
                <a:cubicBezTo>
                  <a:pt x="190" y="679"/>
                  <a:pt x="190" y="677"/>
                  <a:pt x="192" y="677"/>
                </a:cubicBezTo>
                <a:cubicBezTo>
                  <a:pt x="192" y="676"/>
                  <a:pt x="194" y="675"/>
                  <a:pt x="194" y="674"/>
                </a:cubicBezTo>
                <a:cubicBezTo>
                  <a:pt x="194" y="673"/>
                  <a:pt x="195" y="672"/>
                  <a:pt x="196" y="671"/>
                </a:cubicBezTo>
                <a:cubicBezTo>
                  <a:pt x="197" y="670"/>
                  <a:pt x="198" y="670"/>
                  <a:pt x="198" y="669"/>
                </a:cubicBezTo>
                <a:cubicBezTo>
                  <a:pt x="199" y="667"/>
                  <a:pt x="201" y="666"/>
                  <a:pt x="202" y="664"/>
                </a:cubicBezTo>
                <a:cubicBezTo>
                  <a:pt x="203" y="663"/>
                  <a:pt x="203" y="662"/>
                  <a:pt x="204" y="662"/>
                </a:cubicBezTo>
                <a:cubicBezTo>
                  <a:pt x="204" y="661"/>
                  <a:pt x="204" y="660"/>
                  <a:pt x="205" y="660"/>
                </a:cubicBezTo>
                <a:cubicBezTo>
                  <a:pt x="206" y="659"/>
                  <a:pt x="206" y="657"/>
                  <a:pt x="207" y="656"/>
                </a:cubicBezTo>
                <a:cubicBezTo>
                  <a:pt x="208" y="656"/>
                  <a:pt x="208" y="655"/>
                  <a:pt x="209" y="655"/>
                </a:cubicBezTo>
                <a:cubicBezTo>
                  <a:pt x="209" y="654"/>
                  <a:pt x="209" y="653"/>
                  <a:pt x="210" y="653"/>
                </a:cubicBezTo>
                <a:cubicBezTo>
                  <a:pt x="211" y="651"/>
                  <a:pt x="212" y="649"/>
                  <a:pt x="214" y="648"/>
                </a:cubicBezTo>
                <a:cubicBezTo>
                  <a:pt x="214" y="646"/>
                  <a:pt x="216" y="644"/>
                  <a:pt x="218" y="643"/>
                </a:cubicBezTo>
                <a:cubicBezTo>
                  <a:pt x="219" y="642"/>
                  <a:pt x="220" y="640"/>
                  <a:pt x="221" y="639"/>
                </a:cubicBezTo>
                <a:cubicBezTo>
                  <a:pt x="221" y="638"/>
                  <a:pt x="221" y="638"/>
                  <a:pt x="221" y="638"/>
                </a:cubicBezTo>
                <a:cubicBezTo>
                  <a:pt x="222" y="636"/>
                  <a:pt x="223" y="636"/>
                  <a:pt x="223" y="634"/>
                </a:cubicBezTo>
                <a:cubicBezTo>
                  <a:pt x="224" y="633"/>
                  <a:pt x="225" y="632"/>
                  <a:pt x="226" y="631"/>
                </a:cubicBezTo>
                <a:cubicBezTo>
                  <a:pt x="227" y="631"/>
                  <a:pt x="227" y="631"/>
                  <a:pt x="228" y="631"/>
                </a:cubicBezTo>
                <a:cubicBezTo>
                  <a:pt x="228" y="631"/>
                  <a:pt x="228" y="631"/>
                  <a:pt x="228" y="631"/>
                </a:cubicBezTo>
                <a:cubicBezTo>
                  <a:pt x="228" y="631"/>
                  <a:pt x="227" y="631"/>
                  <a:pt x="227" y="631"/>
                </a:cubicBezTo>
                <a:cubicBezTo>
                  <a:pt x="227" y="631"/>
                  <a:pt x="227" y="631"/>
                  <a:pt x="227" y="631"/>
                </a:cubicBezTo>
                <a:cubicBezTo>
                  <a:pt x="227" y="632"/>
                  <a:pt x="228" y="632"/>
                  <a:pt x="228" y="632"/>
                </a:cubicBezTo>
                <a:cubicBezTo>
                  <a:pt x="228" y="632"/>
                  <a:pt x="228" y="632"/>
                  <a:pt x="228" y="631"/>
                </a:cubicBezTo>
                <a:moveTo>
                  <a:pt x="193" y="689"/>
                </a:moveTo>
                <a:cubicBezTo>
                  <a:pt x="193" y="689"/>
                  <a:pt x="193" y="689"/>
                  <a:pt x="193" y="689"/>
                </a:cubicBezTo>
                <a:cubicBezTo>
                  <a:pt x="192" y="689"/>
                  <a:pt x="192" y="689"/>
                  <a:pt x="192" y="689"/>
                </a:cubicBezTo>
                <a:cubicBezTo>
                  <a:pt x="192" y="689"/>
                  <a:pt x="192" y="689"/>
                  <a:pt x="192" y="689"/>
                </a:cubicBezTo>
                <a:cubicBezTo>
                  <a:pt x="192" y="689"/>
                  <a:pt x="193" y="690"/>
                  <a:pt x="193" y="690"/>
                </a:cubicBezTo>
                <a:cubicBezTo>
                  <a:pt x="193" y="690"/>
                  <a:pt x="193" y="689"/>
                  <a:pt x="192" y="689"/>
                </a:cubicBezTo>
                <a:cubicBezTo>
                  <a:pt x="192" y="688"/>
                  <a:pt x="191" y="687"/>
                  <a:pt x="191" y="687"/>
                </a:cubicBezTo>
                <a:cubicBezTo>
                  <a:pt x="190" y="689"/>
                  <a:pt x="190" y="689"/>
                  <a:pt x="193" y="689"/>
                </a:cubicBezTo>
                <a:moveTo>
                  <a:pt x="231" y="637"/>
                </a:moveTo>
                <a:cubicBezTo>
                  <a:pt x="230" y="636"/>
                  <a:pt x="230" y="636"/>
                  <a:pt x="229" y="635"/>
                </a:cubicBezTo>
                <a:cubicBezTo>
                  <a:pt x="228" y="635"/>
                  <a:pt x="227" y="635"/>
                  <a:pt x="227" y="635"/>
                </a:cubicBezTo>
                <a:cubicBezTo>
                  <a:pt x="227" y="636"/>
                  <a:pt x="227" y="636"/>
                  <a:pt x="228" y="636"/>
                </a:cubicBezTo>
                <a:cubicBezTo>
                  <a:pt x="228" y="637"/>
                  <a:pt x="229" y="637"/>
                  <a:pt x="230" y="638"/>
                </a:cubicBezTo>
                <a:cubicBezTo>
                  <a:pt x="230" y="638"/>
                  <a:pt x="231" y="637"/>
                  <a:pt x="231" y="637"/>
                </a:cubicBezTo>
                <a:moveTo>
                  <a:pt x="232" y="633"/>
                </a:moveTo>
                <a:cubicBezTo>
                  <a:pt x="231" y="633"/>
                  <a:pt x="230" y="634"/>
                  <a:pt x="230" y="634"/>
                </a:cubicBezTo>
                <a:cubicBezTo>
                  <a:pt x="231" y="635"/>
                  <a:pt x="231" y="635"/>
                  <a:pt x="231" y="636"/>
                </a:cubicBezTo>
                <a:cubicBezTo>
                  <a:pt x="232" y="635"/>
                  <a:pt x="232" y="634"/>
                  <a:pt x="232" y="633"/>
                </a:cubicBezTo>
                <a:moveTo>
                  <a:pt x="238" y="638"/>
                </a:moveTo>
                <a:cubicBezTo>
                  <a:pt x="238" y="638"/>
                  <a:pt x="239" y="638"/>
                  <a:pt x="239" y="638"/>
                </a:cubicBezTo>
                <a:cubicBezTo>
                  <a:pt x="238" y="638"/>
                  <a:pt x="238" y="638"/>
                  <a:pt x="238" y="638"/>
                </a:cubicBezTo>
                <a:cubicBezTo>
                  <a:pt x="238" y="638"/>
                  <a:pt x="238" y="638"/>
                  <a:pt x="238" y="638"/>
                </a:cubicBezTo>
                <a:cubicBezTo>
                  <a:pt x="238" y="638"/>
                  <a:pt x="238" y="638"/>
                  <a:pt x="238" y="638"/>
                </a:cubicBezTo>
                <a:moveTo>
                  <a:pt x="241" y="639"/>
                </a:moveTo>
                <a:cubicBezTo>
                  <a:pt x="240" y="639"/>
                  <a:pt x="240" y="639"/>
                  <a:pt x="240" y="639"/>
                </a:cubicBezTo>
                <a:cubicBezTo>
                  <a:pt x="240" y="639"/>
                  <a:pt x="240" y="639"/>
                  <a:pt x="240" y="639"/>
                </a:cubicBezTo>
                <a:cubicBezTo>
                  <a:pt x="240" y="639"/>
                  <a:pt x="240" y="639"/>
                  <a:pt x="240" y="639"/>
                </a:cubicBezTo>
                <a:cubicBezTo>
                  <a:pt x="240" y="639"/>
                  <a:pt x="240" y="639"/>
                  <a:pt x="241" y="639"/>
                </a:cubicBezTo>
                <a:moveTo>
                  <a:pt x="195" y="689"/>
                </a:moveTo>
                <a:cubicBezTo>
                  <a:pt x="194" y="689"/>
                  <a:pt x="194" y="689"/>
                  <a:pt x="194" y="689"/>
                </a:cubicBezTo>
                <a:cubicBezTo>
                  <a:pt x="194" y="689"/>
                  <a:pt x="194" y="690"/>
                  <a:pt x="195" y="690"/>
                </a:cubicBezTo>
                <a:cubicBezTo>
                  <a:pt x="195" y="690"/>
                  <a:pt x="195" y="689"/>
                  <a:pt x="195" y="689"/>
                </a:cubicBezTo>
                <a:cubicBezTo>
                  <a:pt x="195" y="689"/>
                  <a:pt x="195" y="689"/>
                  <a:pt x="195" y="689"/>
                </a:cubicBezTo>
                <a:moveTo>
                  <a:pt x="195" y="691"/>
                </a:moveTo>
                <a:cubicBezTo>
                  <a:pt x="195" y="691"/>
                  <a:pt x="195" y="691"/>
                  <a:pt x="195" y="691"/>
                </a:cubicBezTo>
                <a:cubicBezTo>
                  <a:pt x="195" y="691"/>
                  <a:pt x="195" y="691"/>
                  <a:pt x="194" y="691"/>
                </a:cubicBezTo>
                <a:cubicBezTo>
                  <a:pt x="194" y="691"/>
                  <a:pt x="194" y="691"/>
                  <a:pt x="194" y="691"/>
                </a:cubicBezTo>
                <a:cubicBezTo>
                  <a:pt x="194" y="691"/>
                  <a:pt x="194" y="691"/>
                  <a:pt x="195" y="691"/>
                </a:cubicBezTo>
                <a:moveTo>
                  <a:pt x="132" y="404"/>
                </a:moveTo>
                <a:cubicBezTo>
                  <a:pt x="131" y="404"/>
                  <a:pt x="131" y="404"/>
                  <a:pt x="131" y="403"/>
                </a:cubicBezTo>
                <a:cubicBezTo>
                  <a:pt x="131" y="403"/>
                  <a:pt x="131" y="403"/>
                  <a:pt x="131" y="402"/>
                </a:cubicBezTo>
                <a:cubicBezTo>
                  <a:pt x="131" y="402"/>
                  <a:pt x="132" y="401"/>
                  <a:pt x="133" y="401"/>
                </a:cubicBezTo>
                <a:cubicBezTo>
                  <a:pt x="133" y="402"/>
                  <a:pt x="133" y="402"/>
                  <a:pt x="133" y="402"/>
                </a:cubicBezTo>
                <a:cubicBezTo>
                  <a:pt x="133" y="403"/>
                  <a:pt x="134" y="405"/>
                  <a:pt x="133" y="406"/>
                </a:cubicBezTo>
                <a:cubicBezTo>
                  <a:pt x="133" y="406"/>
                  <a:pt x="133" y="406"/>
                  <a:pt x="132" y="406"/>
                </a:cubicBezTo>
                <a:cubicBezTo>
                  <a:pt x="132" y="406"/>
                  <a:pt x="131" y="406"/>
                  <a:pt x="131" y="407"/>
                </a:cubicBezTo>
                <a:cubicBezTo>
                  <a:pt x="131" y="408"/>
                  <a:pt x="132" y="408"/>
                  <a:pt x="132" y="408"/>
                </a:cubicBezTo>
                <a:cubicBezTo>
                  <a:pt x="133" y="408"/>
                  <a:pt x="133" y="408"/>
                  <a:pt x="133" y="408"/>
                </a:cubicBezTo>
                <a:cubicBezTo>
                  <a:pt x="133" y="409"/>
                  <a:pt x="132" y="409"/>
                  <a:pt x="132" y="409"/>
                </a:cubicBezTo>
                <a:cubicBezTo>
                  <a:pt x="131" y="409"/>
                  <a:pt x="130" y="409"/>
                  <a:pt x="129" y="410"/>
                </a:cubicBezTo>
                <a:cubicBezTo>
                  <a:pt x="128" y="410"/>
                  <a:pt x="128" y="410"/>
                  <a:pt x="127" y="409"/>
                </a:cubicBezTo>
                <a:cubicBezTo>
                  <a:pt x="127" y="409"/>
                  <a:pt x="127" y="410"/>
                  <a:pt x="126" y="410"/>
                </a:cubicBezTo>
                <a:cubicBezTo>
                  <a:pt x="125" y="410"/>
                  <a:pt x="124" y="410"/>
                  <a:pt x="123" y="410"/>
                </a:cubicBezTo>
                <a:cubicBezTo>
                  <a:pt x="121" y="410"/>
                  <a:pt x="120" y="410"/>
                  <a:pt x="120" y="409"/>
                </a:cubicBezTo>
                <a:cubicBezTo>
                  <a:pt x="118" y="409"/>
                  <a:pt x="117" y="409"/>
                  <a:pt x="116" y="408"/>
                </a:cubicBezTo>
                <a:cubicBezTo>
                  <a:pt x="116" y="408"/>
                  <a:pt x="116" y="407"/>
                  <a:pt x="116" y="407"/>
                </a:cubicBezTo>
                <a:cubicBezTo>
                  <a:pt x="115" y="407"/>
                  <a:pt x="115" y="408"/>
                  <a:pt x="115" y="408"/>
                </a:cubicBezTo>
                <a:cubicBezTo>
                  <a:pt x="114" y="409"/>
                  <a:pt x="113" y="409"/>
                  <a:pt x="112" y="409"/>
                </a:cubicBezTo>
                <a:cubicBezTo>
                  <a:pt x="111" y="409"/>
                  <a:pt x="111" y="409"/>
                  <a:pt x="110" y="410"/>
                </a:cubicBezTo>
                <a:cubicBezTo>
                  <a:pt x="110" y="410"/>
                  <a:pt x="109" y="409"/>
                  <a:pt x="109" y="409"/>
                </a:cubicBezTo>
                <a:cubicBezTo>
                  <a:pt x="108" y="409"/>
                  <a:pt x="108" y="410"/>
                  <a:pt x="107" y="410"/>
                </a:cubicBezTo>
                <a:cubicBezTo>
                  <a:pt x="105" y="410"/>
                  <a:pt x="104" y="411"/>
                  <a:pt x="103" y="409"/>
                </a:cubicBezTo>
                <a:cubicBezTo>
                  <a:pt x="101" y="409"/>
                  <a:pt x="100" y="409"/>
                  <a:pt x="99" y="410"/>
                </a:cubicBezTo>
                <a:cubicBezTo>
                  <a:pt x="98" y="410"/>
                  <a:pt x="96" y="410"/>
                  <a:pt x="95" y="410"/>
                </a:cubicBezTo>
                <a:cubicBezTo>
                  <a:pt x="94" y="409"/>
                  <a:pt x="93" y="409"/>
                  <a:pt x="92" y="409"/>
                </a:cubicBezTo>
                <a:cubicBezTo>
                  <a:pt x="81" y="409"/>
                  <a:pt x="69" y="409"/>
                  <a:pt x="57" y="409"/>
                </a:cubicBezTo>
                <a:cubicBezTo>
                  <a:pt x="56" y="410"/>
                  <a:pt x="57" y="411"/>
                  <a:pt x="57" y="412"/>
                </a:cubicBezTo>
                <a:cubicBezTo>
                  <a:pt x="56" y="413"/>
                  <a:pt x="56" y="415"/>
                  <a:pt x="56" y="416"/>
                </a:cubicBezTo>
                <a:cubicBezTo>
                  <a:pt x="56" y="419"/>
                  <a:pt x="56" y="419"/>
                  <a:pt x="56" y="419"/>
                </a:cubicBezTo>
                <a:cubicBezTo>
                  <a:pt x="56" y="419"/>
                  <a:pt x="56" y="419"/>
                  <a:pt x="56" y="419"/>
                </a:cubicBezTo>
                <a:cubicBezTo>
                  <a:pt x="54" y="419"/>
                  <a:pt x="51" y="419"/>
                  <a:pt x="49" y="419"/>
                </a:cubicBezTo>
                <a:cubicBezTo>
                  <a:pt x="49" y="419"/>
                  <a:pt x="49" y="418"/>
                  <a:pt x="49" y="417"/>
                </a:cubicBezTo>
                <a:cubicBezTo>
                  <a:pt x="49" y="410"/>
                  <a:pt x="49" y="402"/>
                  <a:pt x="49" y="394"/>
                </a:cubicBezTo>
                <a:cubicBezTo>
                  <a:pt x="49" y="393"/>
                  <a:pt x="49" y="393"/>
                  <a:pt x="50" y="392"/>
                </a:cubicBezTo>
                <a:cubicBezTo>
                  <a:pt x="49" y="392"/>
                  <a:pt x="49" y="391"/>
                  <a:pt x="49" y="389"/>
                </a:cubicBezTo>
                <a:cubicBezTo>
                  <a:pt x="49" y="389"/>
                  <a:pt x="49" y="389"/>
                  <a:pt x="50" y="389"/>
                </a:cubicBezTo>
                <a:cubicBezTo>
                  <a:pt x="56" y="389"/>
                  <a:pt x="56" y="389"/>
                  <a:pt x="57" y="390"/>
                </a:cubicBezTo>
                <a:cubicBezTo>
                  <a:pt x="57" y="399"/>
                  <a:pt x="57" y="399"/>
                  <a:pt x="57" y="399"/>
                </a:cubicBezTo>
                <a:cubicBezTo>
                  <a:pt x="58" y="400"/>
                  <a:pt x="60" y="399"/>
                  <a:pt x="61" y="400"/>
                </a:cubicBezTo>
                <a:cubicBezTo>
                  <a:pt x="61" y="400"/>
                  <a:pt x="61" y="400"/>
                  <a:pt x="62" y="400"/>
                </a:cubicBezTo>
                <a:cubicBezTo>
                  <a:pt x="66" y="400"/>
                  <a:pt x="71" y="400"/>
                  <a:pt x="75" y="400"/>
                </a:cubicBezTo>
                <a:cubicBezTo>
                  <a:pt x="75" y="400"/>
                  <a:pt x="76" y="400"/>
                  <a:pt x="76" y="400"/>
                </a:cubicBezTo>
                <a:cubicBezTo>
                  <a:pt x="77" y="401"/>
                  <a:pt x="78" y="400"/>
                  <a:pt x="79" y="400"/>
                </a:cubicBezTo>
                <a:cubicBezTo>
                  <a:pt x="89" y="400"/>
                  <a:pt x="98" y="400"/>
                  <a:pt x="108" y="400"/>
                </a:cubicBezTo>
                <a:cubicBezTo>
                  <a:pt x="109" y="400"/>
                  <a:pt x="110" y="400"/>
                  <a:pt x="111" y="401"/>
                </a:cubicBezTo>
                <a:cubicBezTo>
                  <a:pt x="112" y="402"/>
                  <a:pt x="112" y="401"/>
                  <a:pt x="113" y="400"/>
                </a:cubicBezTo>
                <a:cubicBezTo>
                  <a:pt x="114" y="401"/>
                  <a:pt x="114" y="403"/>
                  <a:pt x="116" y="402"/>
                </a:cubicBezTo>
                <a:cubicBezTo>
                  <a:pt x="116" y="402"/>
                  <a:pt x="116" y="403"/>
                  <a:pt x="116" y="403"/>
                </a:cubicBezTo>
                <a:cubicBezTo>
                  <a:pt x="115" y="405"/>
                  <a:pt x="118" y="405"/>
                  <a:pt x="119" y="406"/>
                </a:cubicBezTo>
                <a:cubicBezTo>
                  <a:pt x="119" y="406"/>
                  <a:pt x="119" y="406"/>
                  <a:pt x="119" y="405"/>
                </a:cubicBezTo>
                <a:cubicBezTo>
                  <a:pt x="119" y="405"/>
                  <a:pt x="119" y="405"/>
                  <a:pt x="119" y="404"/>
                </a:cubicBezTo>
                <a:cubicBezTo>
                  <a:pt x="120" y="404"/>
                  <a:pt x="120" y="406"/>
                  <a:pt x="121" y="405"/>
                </a:cubicBezTo>
                <a:cubicBezTo>
                  <a:pt x="122" y="404"/>
                  <a:pt x="123" y="404"/>
                  <a:pt x="124" y="404"/>
                </a:cubicBezTo>
                <a:cubicBezTo>
                  <a:pt x="124" y="405"/>
                  <a:pt x="125" y="406"/>
                  <a:pt x="126" y="406"/>
                </a:cubicBezTo>
                <a:cubicBezTo>
                  <a:pt x="126" y="406"/>
                  <a:pt x="127" y="407"/>
                  <a:pt x="127" y="407"/>
                </a:cubicBezTo>
                <a:cubicBezTo>
                  <a:pt x="127" y="407"/>
                  <a:pt x="128" y="406"/>
                  <a:pt x="128" y="406"/>
                </a:cubicBezTo>
                <a:cubicBezTo>
                  <a:pt x="128" y="406"/>
                  <a:pt x="129" y="407"/>
                  <a:pt x="129" y="407"/>
                </a:cubicBezTo>
                <a:cubicBezTo>
                  <a:pt x="130" y="406"/>
                  <a:pt x="130" y="405"/>
                  <a:pt x="131" y="405"/>
                </a:cubicBezTo>
                <a:cubicBezTo>
                  <a:pt x="131" y="405"/>
                  <a:pt x="131" y="404"/>
                  <a:pt x="132" y="404"/>
                </a:cubicBezTo>
                <a:cubicBezTo>
                  <a:pt x="132" y="403"/>
                  <a:pt x="132" y="404"/>
                  <a:pt x="131" y="404"/>
                </a:cubicBezTo>
                <a:cubicBezTo>
                  <a:pt x="131" y="404"/>
                  <a:pt x="131" y="404"/>
                  <a:pt x="131" y="404"/>
                </a:cubicBezTo>
                <a:cubicBezTo>
                  <a:pt x="132" y="404"/>
                  <a:pt x="132" y="404"/>
                  <a:pt x="132" y="404"/>
                </a:cubicBezTo>
                <a:cubicBezTo>
                  <a:pt x="132" y="404"/>
                  <a:pt x="132" y="404"/>
                  <a:pt x="132" y="404"/>
                </a:cubicBezTo>
                <a:cubicBezTo>
                  <a:pt x="132" y="404"/>
                  <a:pt x="132" y="403"/>
                  <a:pt x="132" y="404"/>
                </a:cubicBezTo>
                <a:moveTo>
                  <a:pt x="87" y="406"/>
                </a:moveTo>
                <a:cubicBezTo>
                  <a:pt x="87" y="406"/>
                  <a:pt x="87" y="405"/>
                  <a:pt x="87" y="405"/>
                </a:cubicBezTo>
                <a:cubicBezTo>
                  <a:pt x="86" y="405"/>
                  <a:pt x="86" y="406"/>
                  <a:pt x="86" y="406"/>
                </a:cubicBezTo>
                <a:cubicBezTo>
                  <a:pt x="86" y="406"/>
                  <a:pt x="86" y="406"/>
                  <a:pt x="86" y="406"/>
                </a:cubicBezTo>
                <a:cubicBezTo>
                  <a:pt x="86" y="406"/>
                  <a:pt x="87" y="406"/>
                  <a:pt x="87" y="406"/>
                </a:cubicBezTo>
                <a:moveTo>
                  <a:pt x="122" y="408"/>
                </a:moveTo>
                <a:cubicBezTo>
                  <a:pt x="122" y="408"/>
                  <a:pt x="122" y="408"/>
                  <a:pt x="121" y="408"/>
                </a:cubicBezTo>
                <a:cubicBezTo>
                  <a:pt x="121" y="408"/>
                  <a:pt x="121" y="408"/>
                  <a:pt x="121" y="409"/>
                </a:cubicBezTo>
                <a:cubicBezTo>
                  <a:pt x="121" y="409"/>
                  <a:pt x="121" y="409"/>
                  <a:pt x="121" y="409"/>
                </a:cubicBezTo>
                <a:cubicBezTo>
                  <a:pt x="122" y="409"/>
                  <a:pt x="122" y="409"/>
                  <a:pt x="122" y="408"/>
                </a:cubicBezTo>
                <a:moveTo>
                  <a:pt x="142" y="230"/>
                </a:moveTo>
                <a:cubicBezTo>
                  <a:pt x="141" y="231"/>
                  <a:pt x="141" y="230"/>
                  <a:pt x="140" y="229"/>
                </a:cubicBezTo>
                <a:cubicBezTo>
                  <a:pt x="139" y="229"/>
                  <a:pt x="139" y="229"/>
                  <a:pt x="138" y="228"/>
                </a:cubicBezTo>
                <a:cubicBezTo>
                  <a:pt x="138" y="228"/>
                  <a:pt x="137" y="227"/>
                  <a:pt x="137" y="227"/>
                </a:cubicBezTo>
                <a:cubicBezTo>
                  <a:pt x="136" y="226"/>
                  <a:pt x="136" y="225"/>
                  <a:pt x="135" y="225"/>
                </a:cubicBezTo>
                <a:cubicBezTo>
                  <a:pt x="134" y="225"/>
                  <a:pt x="134" y="224"/>
                  <a:pt x="134" y="224"/>
                </a:cubicBezTo>
                <a:cubicBezTo>
                  <a:pt x="134" y="223"/>
                  <a:pt x="135" y="223"/>
                  <a:pt x="135" y="223"/>
                </a:cubicBezTo>
                <a:cubicBezTo>
                  <a:pt x="136" y="223"/>
                  <a:pt x="138" y="222"/>
                  <a:pt x="139" y="224"/>
                </a:cubicBezTo>
                <a:cubicBezTo>
                  <a:pt x="141" y="224"/>
                  <a:pt x="142" y="224"/>
                  <a:pt x="143" y="224"/>
                </a:cubicBezTo>
                <a:cubicBezTo>
                  <a:pt x="144" y="224"/>
                  <a:pt x="144" y="225"/>
                  <a:pt x="144" y="225"/>
                </a:cubicBezTo>
                <a:cubicBezTo>
                  <a:pt x="143" y="225"/>
                  <a:pt x="143" y="225"/>
                  <a:pt x="142" y="225"/>
                </a:cubicBezTo>
                <a:cubicBezTo>
                  <a:pt x="142" y="226"/>
                  <a:pt x="140" y="226"/>
                  <a:pt x="139" y="227"/>
                </a:cubicBezTo>
                <a:cubicBezTo>
                  <a:pt x="139" y="227"/>
                  <a:pt x="139" y="227"/>
                  <a:pt x="139" y="228"/>
                </a:cubicBezTo>
                <a:cubicBezTo>
                  <a:pt x="140" y="228"/>
                  <a:pt x="140" y="228"/>
                  <a:pt x="141" y="228"/>
                </a:cubicBezTo>
                <a:cubicBezTo>
                  <a:pt x="141" y="227"/>
                  <a:pt x="142" y="227"/>
                  <a:pt x="143" y="227"/>
                </a:cubicBezTo>
                <a:cubicBezTo>
                  <a:pt x="144" y="227"/>
                  <a:pt x="144" y="227"/>
                  <a:pt x="144" y="225"/>
                </a:cubicBezTo>
                <a:cubicBezTo>
                  <a:pt x="144" y="225"/>
                  <a:pt x="145" y="225"/>
                  <a:pt x="146" y="225"/>
                </a:cubicBezTo>
                <a:cubicBezTo>
                  <a:pt x="146" y="226"/>
                  <a:pt x="148" y="227"/>
                  <a:pt x="148" y="228"/>
                </a:cubicBezTo>
                <a:cubicBezTo>
                  <a:pt x="148" y="229"/>
                  <a:pt x="149" y="229"/>
                  <a:pt x="150" y="230"/>
                </a:cubicBezTo>
                <a:cubicBezTo>
                  <a:pt x="152" y="231"/>
                  <a:pt x="153" y="233"/>
                  <a:pt x="155" y="234"/>
                </a:cubicBezTo>
                <a:cubicBezTo>
                  <a:pt x="156" y="233"/>
                  <a:pt x="156" y="231"/>
                  <a:pt x="158" y="229"/>
                </a:cubicBezTo>
                <a:cubicBezTo>
                  <a:pt x="159" y="229"/>
                  <a:pt x="159" y="228"/>
                  <a:pt x="159" y="227"/>
                </a:cubicBezTo>
                <a:cubicBezTo>
                  <a:pt x="160" y="226"/>
                  <a:pt x="160" y="226"/>
                  <a:pt x="158" y="225"/>
                </a:cubicBezTo>
                <a:cubicBezTo>
                  <a:pt x="158" y="225"/>
                  <a:pt x="158" y="225"/>
                  <a:pt x="158" y="224"/>
                </a:cubicBezTo>
                <a:cubicBezTo>
                  <a:pt x="159" y="224"/>
                  <a:pt x="159" y="224"/>
                  <a:pt x="160" y="224"/>
                </a:cubicBezTo>
                <a:cubicBezTo>
                  <a:pt x="160" y="223"/>
                  <a:pt x="159" y="223"/>
                  <a:pt x="159" y="223"/>
                </a:cubicBezTo>
                <a:cubicBezTo>
                  <a:pt x="158" y="222"/>
                  <a:pt x="158" y="222"/>
                  <a:pt x="157" y="223"/>
                </a:cubicBezTo>
                <a:cubicBezTo>
                  <a:pt x="157" y="224"/>
                  <a:pt x="156" y="224"/>
                  <a:pt x="155" y="224"/>
                </a:cubicBezTo>
                <a:cubicBezTo>
                  <a:pt x="155" y="223"/>
                  <a:pt x="154" y="223"/>
                  <a:pt x="154" y="222"/>
                </a:cubicBezTo>
                <a:cubicBezTo>
                  <a:pt x="153" y="221"/>
                  <a:pt x="153" y="221"/>
                  <a:pt x="154" y="220"/>
                </a:cubicBezTo>
                <a:cubicBezTo>
                  <a:pt x="154" y="219"/>
                  <a:pt x="153" y="219"/>
                  <a:pt x="153" y="218"/>
                </a:cubicBezTo>
                <a:cubicBezTo>
                  <a:pt x="152" y="218"/>
                  <a:pt x="151" y="218"/>
                  <a:pt x="150" y="218"/>
                </a:cubicBezTo>
                <a:cubicBezTo>
                  <a:pt x="149" y="219"/>
                  <a:pt x="148" y="218"/>
                  <a:pt x="148" y="217"/>
                </a:cubicBezTo>
                <a:cubicBezTo>
                  <a:pt x="148" y="217"/>
                  <a:pt x="148" y="216"/>
                  <a:pt x="148" y="216"/>
                </a:cubicBezTo>
                <a:cubicBezTo>
                  <a:pt x="148" y="216"/>
                  <a:pt x="148" y="215"/>
                  <a:pt x="147" y="215"/>
                </a:cubicBezTo>
                <a:cubicBezTo>
                  <a:pt x="147" y="216"/>
                  <a:pt x="146" y="217"/>
                  <a:pt x="145" y="217"/>
                </a:cubicBezTo>
                <a:cubicBezTo>
                  <a:pt x="144" y="216"/>
                  <a:pt x="145" y="215"/>
                  <a:pt x="145" y="214"/>
                </a:cubicBezTo>
                <a:cubicBezTo>
                  <a:pt x="144" y="214"/>
                  <a:pt x="144" y="214"/>
                  <a:pt x="143" y="213"/>
                </a:cubicBezTo>
                <a:cubicBezTo>
                  <a:pt x="143" y="213"/>
                  <a:pt x="142" y="212"/>
                  <a:pt x="142" y="212"/>
                </a:cubicBezTo>
                <a:cubicBezTo>
                  <a:pt x="141" y="212"/>
                  <a:pt x="141" y="211"/>
                  <a:pt x="140" y="212"/>
                </a:cubicBezTo>
                <a:cubicBezTo>
                  <a:pt x="139" y="213"/>
                  <a:pt x="139" y="213"/>
                  <a:pt x="138" y="212"/>
                </a:cubicBezTo>
                <a:cubicBezTo>
                  <a:pt x="138" y="212"/>
                  <a:pt x="137" y="211"/>
                  <a:pt x="136" y="211"/>
                </a:cubicBezTo>
                <a:cubicBezTo>
                  <a:pt x="136" y="210"/>
                  <a:pt x="136" y="209"/>
                  <a:pt x="137" y="208"/>
                </a:cubicBezTo>
                <a:cubicBezTo>
                  <a:pt x="137" y="208"/>
                  <a:pt x="137" y="208"/>
                  <a:pt x="137" y="208"/>
                </a:cubicBezTo>
                <a:cubicBezTo>
                  <a:pt x="137" y="208"/>
                  <a:pt x="136" y="208"/>
                  <a:pt x="136" y="208"/>
                </a:cubicBezTo>
                <a:cubicBezTo>
                  <a:pt x="136" y="209"/>
                  <a:pt x="137" y="209"/>
                  <a:pt x="137" y="209"/>
                </a:cubicBezTo>
                <a:cubicBezTo>
                  <a:pt x="137" y="209"/>
                  <a:pt x="138" y="208"/>
                  <a:pt x="138" y="208"/>
                </a:cubicBezTo>
                <a:cubicBezTo>
                  <a:pt x="138" y="208"/>
                  <a:pt x="138" y="208"/>
                  <a:pt x="137" y="208"/>
                </a:cubicBezTo>
                <a:cubicBezTo>
                  <a:pt x="136" y="209"/>
                  <a:pt x="136" y="209"/>
                  <a:pt x="135" y="209"/>
                </a:cubicBezTo>
                <a:cubicBezTo>
                  <a:pt x="135" y="209"/>
                  <a:pt x="134" y="209"/>
                  <a:pt x="134" y="208"/>
                </a:cubicBezTo>
                <a:cubicBezTo>
                  <a:pt x="134" y="208"/>
                  <a:pt x="134" y="207"/>
                  <a:pt x="134" y="207"/>
                </a:cubicBezTo>
                <a:cubicBezTo>
                  <a:pt x="135" y="207"/>
                  <a:pt x="136" y="207"/>
                  <a:pt x="137" y="206"/>
                </a:cubicBezTo>
                <a:cubicBezTo>
                  <a:pt x="137" y="206"/>
                  <a:pt x="138" y="206"/>
                  <a:pt x="138" y="206"/>
                </a:cubicBezTo>
                <a:cubicBezTo>
                  <a:pt x="138" y="206"/>
                  <a:pt x="138" y="207"/>
                  <a:pt x="139" y="207"/>
                </a:cubicBezTo>
                <a:cubicBezTo>
                  <a:pt x="139" y="207"/>
                  <a:pt x="140" y="207"/>
                  <a:pt x="140" y="207"/>
                </a:cubicBezTo>
                <a:cubicBezTo>
                  <a:pt x="142" y="208"/>
                  <a:pt x="140" y="209"/>
                  <a:pt x="141" y="211"/>
                </a:cubicBezTo>
                <a:cubicBezTo>
                  <a:pt x="142" y="211"/>
                  <a:pt x="143" y="211"/>
                  <a:pt x="143" y="211"/>
                </a:cubicBezTo>
                <a:cubicBezTo>
                  <a:pt x="145" y="210"/>
                  <a:pt x="146" y="212"/>
                  <a:pt x="148" y="212"/>
                </a:cubicBezTo>
                <a:cubicBezTo>
                  <a:pt x="149" y="212"/>
                  <a:pt x="150" y="213"/>
                  <a:pt x="150" y="215"/>
                </a:cubicBezTo>
                <a:cubicBezTo>
                  <a:pt x="150" y="215"/>
                  <a:pt x="150" y="215"/>
                  <a:pt x="150" y="215"/>
                </a:cubicBezTo>
                <a:cubicBezTo>
                  <a:pt x="150" y="214"/>
                  <a:pt x="150" y="214"/>
                  <a:pt x="150" y="215"/>
                </a:cubicBezTo>
                <a:cubicBezTo>
                  <a:pt x="150" y="215"/>
                  <a:pt x="149" y="215"/>
                  <a:pt x="150" y="215"/>
                </a:cubicBezTo>
                <a:cubicBezTo>
                  <a:pt x="150" y="215"/>
                  <a:pt x="150" y="215"/>
                  <a:pt x="150" y="215"/>
                </a:cubicBezTo>
                <a:cubicBezTo>
                  <a:pt x="151" y="215"/>
                  <a:pt x="151" y="215"/>
                  <a:pt x="152" y="215"/>
                </a:cubicBezTo>
                <a:cubicBezTo>
                  <a:pt x="153" y="214"/>
                  <a:pt x="153" y="215"/>
                  <a:pt x="154" y="215"/>
                </a:cubicBezTo>
                <a:cubicBezTo>
                  <a:pt x="154" y="215"/>
                  <a:pt x="155" y="214"/>
                  <a:pt x="156" y="215"/>
                </a:cubicBezTo>
                <a:cubicBezTo>
                  <a:pt x="157" y="216"/>
                  <a:pt x="158" y="216"/>
                  <a:pt x="159" y="216"/>
                </a:cubicBezTo>
                <a:cubicBezTo>
                  <a:pt x="160" y="217"/>
                  <a:pt x="161" y="218"/>
                  <a:pt x="161" y="219"/>
                </a:cubicBezTo>
                <a:cubicBezTo>
                  <a:pt x="161" y="220"/>
                  <a:pt x="161" y="220"/>
                  <a:pt x="161" y="220"/>
                </a:cubicBezTo>
                <a:cubicBezTo>
                  <a:pt x="162" y="220"/>
                  <a:pt x="162" y="219"/>
                  <a:pt x="162" y="218"/>
                </a:cubicBezTo>
                <a:cubicBezTo>
                  <a:pt x="163" y="219"/>
                  <a:pt x="163" y="220"/>
                  <a:pt x="163" y="220"/>
                </a:cubicBezTo>
                <a:cubicBezTo>
                  <a:pt x="164" y="220"/>
                  <a:pt x="165" y="219"/>
                  <a:pt x="165" y="219"/>
                </a:cubicBezTo>
                <a:cubicBezTo>
                  <a:pt x="166" y="220"/>
                  <a:pt x="167" y="220"/>
                  <a:pt x="168" y="220"/>
                </a:cubicBezTo>
                <a:cubicBezTo>
                  <a:pt x="169" y="221"/>
                  <a:pt x="170" y="222"/>
                  <a:pt x="171" y="222"/>
                </a:cubicBezTo>
                <a:cubicBezTo>
                  <a:pt x="172" y="222"/>
                  <a:pt x="172" y="223"/>
                  <a:pt x="174" y="223"/>
                </a:cubicBezTo>
                <a:cubicBezTo>
                  <a:pt x="174" y="224"/>
                  <a:pt x="176" y="224"/>
                  <a:pt x="177" y="225"/>
                </a:cubicBezTo>
                <a:cubicBezTo>
                  <a:pt x="178" y="226"/>
                  <a:pt x="179" y="226"/>
                  <a:pt x="180" y="227"/>
                </a:cubicBezTo>
                <a:cubicBezTo>
                  <a:pt x="181" y="228"/>
                  <a:pt x="183" y="228"/>
                  <a:pt x="184" y="230"/>
                </a:cubicBezTo>
                <a:cubicBezTo>
                  <a:pt x="185" y="230"/>
                  <a:pt x="186" y="230"/>
                  <a:pt x="186" y="231"/>
                </a:cubicBezTo>
                <a:cubicBezTo>
                  <a:pt x="187" y="232"/>
                  <a:pt x="187" y="231"/>
                  <a:pt x="188" y="231"/>
                </a:cubicBezTo>
                <a:cubicBezTo>
                  <a:pt x="189" y="232"/>
                  <a:pt x="191" y="232"/>
                  <a:pt x="191" y="234"/>
                </a:cubicBezTo>
                <a:cubicBezTo>
                  <a:pt x="191" y="234"/>
                  <a:pt x="191" y="234"/>
                  <a:pt x="191" y="234"/>
                </a:cubicBezTo>
                <a:cubicBezTo>
                  <a:pt x="191" y="233"/>
                  <a:pt x="191" y="233"/>
                  <a:pt x="191" y="233"/>
                </a:cubicBezTo>
                <a:cubicBezTo>
                  <a:pt x="190" y="234"/>
                  <a:pt x="190" y="234"/>
                  <a:pt x="191" y="234"/>
                </a:cubicBezTo>
                <a:cubicBezTo>
                  <a:pt x="191" y="234"/>
                  <a:pt x="191" y="234"/>
                  <a:pt x="191" y="234"/>
                </a:cubicBezTo>
                <a:cubicBezTo>
                  <a:pt x="192" y="233"/>
                  <a:pt x="192" y="235"/>
                  <a:pt x="193" y="235"/>
                </a:cubicBezTo>
                <a:cubicBezTo>
                  <a:pt x="192" y="235"/>
                  <a:pt x="193" y="237"/>
                  <a:pt x="191" y="237"/>
                </a:cubicBezTo>
                <a:cubicBezTo>
                  <a:pt x="190" y="237"/>
                  <a:pt x="190" y="238"/>
                  <a:pt x="189" y="239"/>
                </a:cubicBezTo>
                <a:cubicBezTo>
                  <a:pt x="190" y="239"/>
                  <a:pt x="190" y="239"/>
                  <a:pt x="190" y="239"/>
                </a:cubicBezTo>
                <a:cubicBezTo>
                  <a:pt x="190" y="240"/>
                  <a:pt x="190" y="240"/>
                  <a:pt x="190" y="240"/>
                </a:cubicBezTo>
                <a:cubicBezTo>
                  <a:pt x="189" y="240"/>
                  <a:pt x="189" y="240"/>
                  <a:pt x="189" y="240"/>
                </a:cubicBezTo>
                <a:cubicBezTo>
                  <a:pt x="188" y="239"/>
                  <a:pt x="187" y="239"/>
                  <a:pt x="187" y="239"/>
                </a:cubicBezTo>
                <a:cubicBezTo>
                  <a:pt x="186" y="238"/>
                  <a:pt x="185" y="239"/>
                  <a:pt x="184" y="238"/>
                </a:cubicBezTo>
                <a:cubicBezTo>
                  <a:pt x="183" y="237"/>
                  <a:pt x="182" y="237"/>
                  <a:pt x="182" y="237"/>
                </a:cubicBezTo>
                <a:cubicBezTo>
                  <a:pt x="181" y="236"/>
                  <a:pt x="181" y="235"/>
                  <a:pt x="179" y="235"/>
                </a:cubicBezTo>
                <a:cubicBezTo>
                  <a:pt x="179" y="234"/>
                  <a:pt x="178" y="235"/>
                  <a:pt x="177" y="234"/>
                </a:cubicBezTo>
                <a:cubicBezTo>
                  <a:pt x="176" y="233"/>
                  <a:pt x="175" y="233"/>
                  <a:pt x="174" y="233"/>
                </a:cubicBezTo>
                <a:cubicBezTo>
                  <a:pt x="173" y="232"/>
                  <a:pt x="172" y="232"/>
                  <a:pt x="171" y="232"/>
                </a:cubicBezTo>
                <a:cubicBezTo>
                  <a:pt x="170" y="231"/>
                  <a:pt x="169" y="231"/>
                  <a:pt x="168" y="230"/>
                </a:cubicBezTo>
                <a:cubicBezTo>
                  <a:pt x="167" y="230"/>
                  <a:pt x="167" y="230"/>
                  <a:pt x="166" y="231"/>
                </a:cubicBezTo>
                <a:cubicBezTo>
                  <a:pt x="165" y="231"/>
                  <a:pt x="165" y="233"/>
                  <a:pt x="164" y="233"/>
                </a:cubicBezTo>
                <a:cubicBezTo>
                  <a:pt x="163" y="234"/>
                  <a:pt x="164" y="235"/>
                  <a:pt x="163" y="236"/>
                </a:cubicBezTo>
                <a:cubicBezTo>
                  <a:pt x="162" y="236"/>
                  <a:pt x="161" y="237"/>
                  <a:pt x="161" y="238"/>
                </a:cubicBezTo>
                <a:cubicBezTo>
                  <a:pt x="161" y="239"/>
                  <a:pt x="161" y="240"/>
                  <a:pt x="161" y="240"/>
                </a:cubicBezTo>
                <a:cubicBezTo>
                  <a:pt x="163" y="241"/>
                  <a:pt x="164" y="244"/>
                  <a:pt x="166" y="244"/>
                </a:cubicBezTo>
                <a:cubicBezTo>
                  <a:pt x="168" y="246"/>
                  <a:pt x="170" y="247"/>
                  <a:pt x="171" y="249"/>
                </a:cubicBezTo>
                <a:cubicBezTo>
                  <a:pt x="171" y="254"/>
                  <a:pt x="171" y="254"/>
                  <a:pt x="171" y="254"/>
                </a:cubicBezTo>
                <a:cubicBezTo>
                  <a:pt x="171" y="254"/>
                  <a:pt x="171" y="255"/>
                  <a:pt x="170" y="255"/>
                </a:cubicBezTo>
                <a:cubicBezTo>
                  <a:pt x="171" y="255"/>
                  <a:pt x="171" y="256"/>
                  <a:pt x="172" y="256"/>
                </a:cubicBezTo>
                <a:cubicBezTo>
                  <a:pt x="172" y="256"/>
                  <a:pt x="172" y="256"/>
                  <a:pt x="173" y="255"/>
                </a:cubicBezTo>
                <a:cubicBezTo>
                  <a:pt x="173" y="256"/>
                  <a:pt x="173" y="256"/>
                  <a:pt x="174" y="256"/>
                </a:cubicBezTo>
                <a:cubicBezTo>
                  <a:pt x="174" y="256"/>
                  <a:pt x="174" y="255"/>
                  <a:pt x="175" y="255"/>
                </a:cubicBezTo>
                <a:cubicBezTo>
                  <a:pt x="176" y="255"/>
                  <a:pt x="177" y="255"/>
                  <a:pt x="178" y="255"/>
                </a:cubicBezTo>
                <a:cubicBezTo>
                  <a:pt x="178" y="256"/>
                  <a:pt x="178" y="257"/>
                  <a:pt x="178" y="257"/>
                </a:cubicBezTo>
                <a:cubicBezTo>
                  <a:pt x="177" y="259"/>
                  <a:pt x="176" y="259"/>
                  <a:pt x="176" y="260"/>
                </a:cubicBezTo>
                <a:cubicBezTo>
                  <a:pt x="175" y="261"/>
                  <a:pt x="174" y="262"/>
                  <a:pt x="174" y="263"/>
                </a:cubicBezTo>
                <a:cubicBezTo>
                  <a:pt x="173" y="262"/>
                  <a:pt x="172" y="261"/>
                  <a:pt x="172" y="261"/>
                </a:cubicBezTo>
                <a:cubicBezTo>
                  <a:pt x="171" y="260"/>
                  <a:pt x="170" y="259"/>
                  <a:pt x="170" y="258"/>
                </a:cubicBezTo>
                <a:cubicBezTo>
                  <a:pt x="170" y="258"/>
                  <a:pt x="170" y="258"/>
                  <a:pt x="169" y="258"/>
                </a:cubicBezTo>
                <a:cubicBezTo>
                  <a:pt x="169" y="257"/>
                  <a:pt x="167" y="257"/>
                  <a:pt x="167" y="256"/>
                </a:cubicBezTo>
                <a:cubicBezTo>
                  <a:pt x="166" y="254"/>
                  <a:pt x="166" y="254"/>
                  <a:pt x="165" y="253"/>
                </a:cubicBezTo>
                <a:cubicBezTo>
                  <a:pt x="164" y="252"/>
                  <a:pt x="162" y="252"/>
                  <a:pt x="162" y="251"/>
                </a:cubicBezTo>
                <a:cubicBezTo>
                  <a:pt x="161" y="250"/>
                  <a:pt x="160" y="249"/>
                  <a:pt x="159" y="248"/>
                </a:cubicBezTo>
                <a:cubicBezTo>
                  <a:pt x="158" y="247"/>
                  <a:pt x="157" y="246"/>
                  <a:pt x="156" y="245"/>
                </a:cubicBezTo>
                <a:cubicBezTo>
                  <a:pt x="155" y="244"/>
                  <a:pt x="154" y="243"/>
                  <a:pt x="153" y="242"/>
                </a:cubicBezTo>
                <a:cubicBezTo>
                  <a:pt x="152" y="241"/>
                  <a:pt x="151" y="240"/>
                  <a:pt x="149" y="239"/>
                </a:cubicBezTo>
                <a:cubicBezTo>
                  <a:pt x="150" y="238"/>
                  <a:pt x="151" y="237"/>
                  <a:pt x="151" y="237"/>
                </a:cubicBezTo>
                <a:cubicBezTo>
                  <a:pt x="150" y="236"/>
                  <a:pt x="149" y="237"/>
                  <a:pt x="148" y="236"/>
                </a:cubicBezTo>
                <a:cubicBezTo>
                  <a:pt x="147" y="236"/>
                  <a:pt x="147" y="234"/>
                  <a:pt x="145" y="234"/>
                </a:cubicBezTo>
                <a:cubicBezTo>
                  <a:pt x="144" y="234"/>
                  <a:pt x="144" y="233"/>
                  <a:pt x="142" y="232"/>
                </a:cubicBezTo>
                <a:cubicBezTo>
                  <a:pt x="142" y="232"/>
                  <a:pt x="142" y="231"/>
                  <a:pt x="142" y="230"/>
                </a:cubicBezTo>
                <a:cubicBezTo>
                  <a:pt x="143" y="230"/>
                  <a:pt x="142" y="230"/>
                  <a:pt x="142" y="230"/>
                </a:cubicBezTo>
                <a:cubicBezTo>
                  <a:pt x="142" y="230"/>
                  <a:pt x="142" y="230"/>
                  <a:pt x="142" y="231"/>
                </a:cubicBezTo>
                <a:cubicBezTo>
                  <a:pt x="143" y="231"/>
                  <a:pt x="143" y="231"/>
                  <a:pt x="143" y="232"/>
                </a:cubicBezTo>
                <a:cubicBezTo>
                  <a:pt x="143" y="232"/>
                  <a:pt x="144" y="231"/>
                  <a:pt x="144" y="231"/>
                </a:cubicBezTo>
                <a:cubicBezTo>
                  <a:pt x="144" y="230"/>
                  <a:pt x="144" y="230"/>
                  <a:pt x="142" y="230"/>
                </a:cubicBezTo>
                <a:moveTo>
                  <a:pt x="163" y="223"/>
                </a:moveTo>
                <a:cubicBezTo>
                  <a:pt x="164" y="223"/>
                  <a:pt x="164" y="223"/>
                  <a:pt x="164" y="223"/>
                </a:cubicBezTo>
                <a:cubicBezTo>
                  <a:pt x="164" y="223"/>
                  <a:pt x="165" y="223"/>
                  <a:pt x="165" y="222"/>
                </a:cubicBezTo>
                <a:cubicBezTo>
                  <a:pt x="165" y="222"/>
                  <a:pt x="165" y="222"/>
                  <a:pt x="164" y="221"/>
                </a:cubicBezTo>
                <a:cubicBezTo>
                  <a:pt x="164" y="221"/>
                  <a:pt x="164" y="221"/>
                  <a:pt x="164" y="221"/>
                </a:cubicBezTo>
                <a:cubicBezTo>
                  <a:pt x="163" y="222"/>
                  <a:pt x="163" y="222"/>
                  <a:pt x="162" y="222"/>
                </a:cubicBezTo>
                <a:cubicBezTo>
                  <a:pt x="162" y="222"/>
                  <a:pt x="162" y="223"/>
                  <a:pt x="162" y="223"/>
                </a:cubicBezTo>
                <a:cubicBezTo>
                  <a:pt x="162" y="223"/>
                  <a:pt x="162" y="223"/>
                  <a:pt x="162" y="223"/>
                </a:cubicBezTo>
                <a:cubicBezTo>
                  <a:pt x="163" y="223"/>
                  <a:pt x="163" y="223"/>
                  <a:pt x="163" y="223"/>
                </a:cubicBezTo>
                <a:moveTo>
                  <a:pt x="163" y="229"/>
                </a:moveTo>
                <a:cubicBezTo>
                  <a:pt x="162" y="229"/>
                  <a:pt x="161" y="229"/>
                  <a:pt x="161" y="229"/>
                </a:cubicBezTo>
                <a:cubicBezTo>
                  <a:pt x="161" y="229"/>
                  <a:pt x="161" y="229"/>
                  <a:pt x="161" y="229"/>
                </a:cubicBezTo>
                <a:cubicBezTo>
                  <a:pt x="161" y="230"/>
                  <a:pt x="162" y="230"/>
                  <a:pt x="163" y="229"/>
                </a:cubicBezTo>
                <a:cubicBezTo>
                  <a:pt x="163" y="229"/>
                  <a:pt x="163" y="229"/>
                  <a:pt x="163" y="229"/>
                </a:cubicBezTo>
                <a:moveTo>
                  <a:pt x="170" y="252"/>
                </a:moveTo>
                <a:cubicBezTo>
                  <a:pt x="170" y="252"/>
                  <a:pt x="170" y="252"/>
                  <a:pt x="170" y="252"/>
                </a:cubicBezTo>
                <a:cubicBezTo>
                  <a:pt x="169" y="252"/>
                  <a:pt x="169" y="253"/>
                  <a:pt x="170" y="253"/>
                </a:cubicBezTo>
                <a:cubicBezTo>
                  <a:pt x="170" y="253"/>
                  <a:pt x="170" y="253"/>
                  <a:pt x="170" y="253"/>
                </a:cubicBezTo>
                <a:cubicBezTo>
                  <a:pt x="170" y="253"/>
                  <a:pt x="170" y="253"/>
                  <a:pt x="170" y="252"/>
                </a:cubicBezTo>
                <a:moveTo>
                  <a:pt x="156" y="218"/>
                </a:moveTo>
                <a:cubicBezTo>
                  <a:pt x="156" y="218"/>
                  <a:pt x="155" y="219"/>
                  <a:pt x="155" y="219"/>
                </a:cubicBezTo>
                <a:cubicBezTo>
                  <a:pt x="156" y="219"/>
                  <a:pt x="157" y="219"/>
                  <a:pt x="157" y="219"/>
                </a:cubicBezTo>
                <a:cubicBezTo>
                  <a:pt x="157" y="219"/>
                  <a:pt x="157" y="219"/>
                  <a:pt x="157" y="219"/>
                </a:cubicBezTo>
                <a:cubicBezTo>
                  <a:pt x="157" y="219"/>
                  <a:pt x="156" y="218"/>
                  <a:pt x="156" y="218"/>
                </a:cubicBezTo>
                <a:moveTo>
                  <a:pt x="175" y="256"/>
                </a:moveTo>
                <a:cubicBezTo>
                  <a:pt x="175" y="257"/>
                  <a:pt x="175" y="257"/>
                  <a:pt x="175" y="257"/>
                </a:cubicBezTo>
                <a:cubicBezTo>
                  <a:pt x="175" y="257"/>
                  <a:pt x="175" y="257"/>
                  <a:pt x="176" y="257"/>
                </a:cubicBezTo>
                <a:cubicBezTo>
                  <a:pt x="176" y="257"/>
                  <a:pt x="176" y="257"/>
                  <a:pt x="176" y="257"/>
                </a:cubicBezTo>
                <a:cubicBezTo>
                  <a:pt x="176" y="257"/>
                  <a:pt x="176" y="256"/>
                  <a:pt x="175" y="256"/>
                </a:cubicBezTo>
                <a:moveTo>
                  <a:pt x="162" y="224"/>
                </a:moveTo>
                <a:cubicBezTo>
                  <a:pt x="162" y="224"/>
                  <a:pt x="162" y="224"/>
                  <a:pt x="161" y="224"/>
                </a:cubicBezTo>
                <a:cubicBezTo>
                  <a:pt x="161" y="224"/>
                  <a:pt x="161" y="224"/>
                  <a:pt x="161" y="224"/>
                </a:cubicBezTo>
                <a:cubicBezTo>
                  <a:pt x="161" y="225"/>
                  <a:pt x="161" y="225"/>
                  <a:pt x="161" y="225"/>
                </a:cubicBezTo>
                <a:cubicBezTo>
                  <a:pt x="161" y="225"/>
                  <a:pt x="162" y="225"/>
                  <a:pt x="162" y="224"/>
                </a:cubicBezTo>
                <a:moveTo>
                  <a:pt x="221" y="206"/>
                </a:moveTo>
                <a:cubicBezTo>
                  <a:pt x="218" y="209"/>
                  <a:pt x="216" y="211"/>
                  <a:pt x="214" y="213"/>
                </a:cubicBezTo>
                <a:cubicBezTo>
                  <a:pt x="214" y="213"/>
                  <a:pt x="214" y="213"/>
                  <a:pt x="214" y="213"/>
                </a:cubicBezTo>
                <a:cubicBezTo>
                  <a:pt x="213" y="212"/>
                  <a:pt x="212" y="211"/>
                  <a:pt x="211" y="210"/>
                </a:cubicBezTo>
                <a:cubicBezTo>
                  <a:pt x="211" y="209"/>
                  <a:pt x="210" y="208"/>
                  <a:pt x="209" y="207"/>
                </a:cubicBezTo>
                <a:cubicBezTo>
                  <a:pt x="208" y="206"/>
                  <a:pt x="207" y="205"/>
                  <a:pt x="205" y="204"/>
                </a:cubicBezTo>
                <a:cubicBezTo>
                  <a:pt x="204" y="203"/>
                  <a:pt x="204" y="201"/>
                  <a:pt x="202" y="201"/>
                </a:cubicBezTo>
                <a:cubicBezTo>
                  <a:pt x="201" y="200"/>
                  <a:pt x="199" y="199"/>
                  <a:pt x="198" y="197"/>
                </a:cubicBezTo>
                <a:cubicBezTo>
                  <a:pt x="198" y="197"/>
                  <a:pt x="197" y="195"/>
                  <a:pt x="197" y="195"/>
                </a:cubicBezTo>
                <a:cubicBezTo>
                  <a:pt x="196" y="194"/>
                  <a:pt x="195" y="193"/>
                  <a:pt x="194" y="193"/>
                </a:cubicBezTo>
                <a:cubicBezTo>
                  <a:pt x="194" y="192"/>
                  <a:pt x="193" y="191"/>
                  <a:pt x="192" y="190"/>
                </a:cubicBezTo>
                <a:cubicBezTo>
                  <a:pt x="191" y="189"/>
                  <a:pt x="189" y="187"/>
                  <a:pt x="187" y="186"/>
                </a:cubicBezTo>
                <a:cubicBezTo>
                  <a:pt x="187" y="183"/>
                  <a:pt x="185" y="182"/>
                  <a:pt x="183" y="181"/>
                </a:cubicBezTo>
                <a:cubicBezTo>
                  <a:pt x="182" y="179"/>
                  <a:pt x="181" y="178"/>
                  <a:pt x="179" y="177"/>
                </a:cubicBezTo>
                <a:cubicBezTo>
                  <a:pt x="178" y="176"/>
                  <a:pt x="176" y="175"/>
                  <a:pt x="176" y="173"/>
                </a:cubicBezTo>
                <a:cubicBezTo>
                  <a:pt x="176" y="172"/>
                  <a:pt x="174" y="172"/>
                  <a:pt x="173" y="171"/>
                </a:cubicBezTo>
                <a:cubicBezTo>
                  <a:pt x="171" y="168"/>
                  <a:pt x="168" y="165"/>
                  <a:pt x="165" y="162"/>
                </a:cubicBezTo>
                <a:cubicBezTo>
                  <a:pt x="164" y="161"/>
                  <a:pt x="163" y="161"/>
                  <a:pt x="163" y="159"/>
                </a:cubicBezTo>
                <a:cubicBezTo>
                  <a:pt x="163" y="158"/>
                  <a:pt x="161" y="159"/>
                  <a:pt x="160" y="158"/>
                </a:cubicBezTo>
                <a:cubicBezTo>
                  <a:pt x="160" y="156"/>
                  <a:pt x="158" y="156"/>
                  <a:pt x="158" y="154"/>
                </a:cubicBezTo>
                <a:cubicBezTo>
                  <a:pt x="157" y="154"/>
                  <a:pt x="156" y="153"/>
                  <a:pt x="155" y="152"/>
                </a:cubicBezTo>
                <a:cubicBezTo>
                  <a:pt x="156" y="151"/>
                  <a:pt x="157" y="150"/>
                  <a:pt x="158" y="149"/>
                </a:cubicBezTo>
                <a:cubicBezTo>
                  <a:pt x="159" y="149"/>
                  <a:pt x="161" y="148"/>
                  <a:pt x="161" y="147"/>
                </a:cubicBezTo>
                <a:cubicBezTo>
                  <a:pt x="162" y="147"/>
                  <a:pt x="162" y="147"/>
                  <a:pt x="162" y="147"/>
                </a:cubicBezTo>
                <a:cubicBezTo>
                  <a:pt x="164" y="149"/>
                  <a:pt x="165" y="150"/>
                  <a:pt x="167" y="152"/>
                </a:cubicBezTo>
                <a:cubicBezTo>
                  <a:pt x="168" y="153"/>
                  <a:pt x="169" y="155"/>
                  <a:pt x="171" y="156"/>
                </a:cubicBezTo>
                <a:cubicBezTo>
                  <a:pt x="173" y="157"/>
                  <a:pt x="174" y="158"/>
                  <a:pt x="176" y="160"/>
                </a:cubicBezTo>
                <a:cubicBezTo>
                  <a:pt x="177" y="161"/>
                  <a:pt x="179" y="163"/>
                  <a:pt x="180" y="164"/>
                </a:cubicBezTo>
                <a:cubicBezTo>
                  <a:pt x="182" y="166"/>
                  <a:pt x="183" y="168"/>
                  <a:pt x="185" y="170"/>
                </a:cubicBezTo>
                <a:cubicBezTo>
                  <a:pt x="187" y="172"/>
                  <a:pt x="189" y="174"/>
                  <a:pt x="191" y="175"/>
                </a:cubicBezTo>
                <a:cubicBezTo>
                  <a:pt x="192" y="177"/>
                  <a:pt x="194" y="179"/>
                  <a:pt x="196" y="181"/>
                </a:cubicBezTo>
                <a:cubicBezTo>
                  <a:pt x="197" y="182"/>
                  <a:pt x="197" y="183"/>
                  <a:pt x="198" y="184"/>
                </a:cubicBezTo>
                <a:cubicBezTo>
                  <a:pt x="199" y="185"/>
                  <a:pt x="200" y="186"/>
                  <a:pt x="201" y="187"/>
                </a:cubicBezTo>
                <a:cubicBezTo>
                  <a:pt x="202" y="188"/>
                  <a:pt x="203" y="189"/>
                  <a:pt x="204" y="190"/>
                </a:cubicBezTo>
                <a:cubicBezTo>
                  <a:pt x="205" y="191"/>
                  <a:pt x="206" y="192"/>
                  <a:pt x="207" y="193"/>
                </a:cubicBezTo>
                <a:cubicBezTo>
                  <a:pt x="208" y="194"/>
                  <a:pt x="209" y="195"/>
                  <a:pt x="210" y="196"/>
                </a:cubicBezTo>
                <a:cubicBezTo>
                  <a:pt x="211" y="197"/>
                  <a:pt x="212" y="198"/>
                  <a:pt x="213" y="199"/>
                </a:cubicBezTo>
                <a:cubicBezTo>
                  <a:pt x="214" y="200"/>
                  <a:pt x="215" y="201"/>
                  <a:pt x="216" y="202"/>
                </a:cubicBezTo>
                <a:cubicBezTo>
                  <a:pt x="219" y="205"/>
                  <a:pt x="219" y="205"/>
                  <a:pt x="219" y="205"/>
                </a:cubicBezTo>
                <a:cubicBezTo>
                  <a:pt x="219" y="205"/>
                  <a:pt x="220" y="206"/>
                  <a:pt x="221" y="206"/>
                </a:cubicBezTo>
                <a:moveTo>
                  <a:pt x="218" y="207"/>
                </a:moveTo>
                <a:cubicBezTo>
                  <a:pt x="217" y="207"/>
                  <a:pt x="217" y="207"/>
                  <a:pt x="217" y="207"/>
                </a:cubicBezTo>
                <a:cubicBezTo>
                  <a:pt x="217" y="207"/>
                  <a:pt x="217" y="207"/>
                  <a:pt x="217" y="208"/>
                </a:cubicBezTo>
                <a:cubicBezTo>
                  <a:pt x="217" y="208"/>
                  <a:pt x="217" y="208"/>
                  <a:pt x="217" y="208"/>
                </a:cubicBezTo>
                <a:cubicBezTo>
                  <a:pt x="217" y="208"/>
                  <a:pt x="217" y="207"/>
                  <a:pt x="218" y="207"/>
                </a:cubicBezTo>
                <a:moveTo>
                  <a:pt x="760" y="329"/>
                </a:moveTo>
                <a:cubicBezTo>
                  <a:pt x="761" y="331"/>
                  <a:pt x="761" y="333"/>
                  <a:pt x="761" y="335"/>
                </a:cubicBezTo>
                <a:cubicBezTo>
                  <a:pt x="761" y="336"/>
                  <a:pt x="761" y="337"/>
                  <a:pt x="762" y="337"/>
                </a:cubicBezTo>
                <a:cubicBezTo>
                  <a:pt x="761" y="338"/>
                  <a:pt x="760" y="339"/>
                  <a:pt x="759" y="339"/>
                </a:cubicBezTo>
                <a:cubicBezTo>
                  <a:pt x="759" y="340"/>
                  <a:pt x="758" y="340"/>
                  <a:pt x="757" y="340"/>
                </a:cubicBezTo>
                <a:cubicBezTo>
                  <a:pt x="756" y="340"/>
                  <a:pt x="755" y="339"/>
                  <a:pt x="754" y="340"/>
                </a:cubicBezTo>
                <a:cubicBezTo>
                  <a:pt x="753" y="341"/>
                  <a:pt x="751" y="340"/>
                  <a:pt x="751" y="341"/>
                </a:cubicBezTo>
                <a:cubicBezTo>
                  <a:pt x="751" y="341"/>
                  <a:pt x="750" y="342"/>
                  <a:pt x="750" y="342"/>
                </a:cubicBezTo>
                <a:cubicBezTo>
                  <a:pt x="749" y="342"/>
                  <a:pt x="748" y="342"/>
                  <a:pt x="747" y="342"/>
                </a:cubicBezTo>
                <a:cubicBezTo>
                  <a:pt x="745" y="342"/>
                  <a:pt x="744" y="342"/>
                  <a:pt x="743" y="342"/>
                </a:cubicBezTo>
                <a:cubicBezTo>
                  <a:pt x="742" y="342"/>
                  <a:pt x="741" y="343"/>
                  <a:pt x="740" y="343"/>
                </a:cubicBezTo>
                <a:cubicBezTo>
                  <a:pt x="740" y="343"/>
                  <a:pt x="739" y="343"/>
                  <a:pt x="738" y="343"/>
                </a:cubicBezTo>
                <a:cubicBezTo>
                  <a:pt x="738" y="344"/>
                  <a:pt x="737" y="344"/>
                  <a:pt x="736" y="343"/>
                </a:cubicBezTo>
                <a:cubicBezTo>
                  <a:pt x="734" y="343"/>
                  <a:pt x="733" y="345"/>
                  <a:pt x="731" y="345"/>
                </a:cubicBezTo>
                <a:cubicBezTo>
                  <a:pt x="731" y="345"/>
                  <a:pt x="730" y="345"/>
                  <a:pt x="730" y="345"/>
                </a:cubicBezTo>
                <a:cubicBezTo>
                  <a:pt x="729" y="346"/>
                  <a:pt x="727" y="345"/>
                  <a:pt x="726" y="346"/>
                </a:cubicBezTo>
                <a:cubicBezTo>
                  <a:pt x="725" y="347"/>
                  <a:pt x="724" y="346"/>
                  <a:pt x="722" y="346"/>
                </a:cubicBezTo>
                <a:cubicBezTo>
                  <a:pt x="721" y="346"/>
                  <a:pt x="721" y="348"/>
                  <a:pt x="720" y="347"/>
                </a:cubicBezTo>
                <a:cubicBezTo>
                  <a:pt x="719" y="347"/>
                  <a:pt x="718" y="347"/>
                  <a:pt x="717" y="347"/>
                </a:cubicBezTo>
                <a:cubicBezTo>
                  <a:pt x="716" y="349"/>
                  <a:pt x="715" y="348"/>
                  <a:pt x="713" y="348"/>
                </a:cubicBezTo>
                <a:cubicBezTo>
                  <a:pt x="712" y="348"/>
                  <a:pt x="712" y="349"/>
                  <a:pt x="711" y="349"/>
                </a:cubicBezTo>
                <a:cubicBezTo>
                  <a:pt x="710" y="349"/>
                  <a:pt x="709" y="349"/>
                  <a:pt x="708" y="349"/>
                </a:cubicBezTo>
                <a:cubicBezTo>
                  <a:pt x="708" y="350"/>
                  <a:pt x="708" y="350"/>
                  <a:pt x="707" y="350"/>
                </a:cubicBezTo>
                <a:cubicBezTo>
                  <a:pt x="706" y="350"/>
                  <a:pt x="704" y="350"/>
                  <a:pt x="703" y="350"/>
                </a:cubicBezTo>
                <a:cubicBezTo>
                  <a:pt x="702" y="352"/>
                  <a:pt x="700" y="351"/>
                  <a:pt x="699" y="351"/>
                </a:cubicBezTo>
                <a:cubicBezTo>
                  <a:pt x="698" y="351"/>
                  <a:pt x="697" y="352"/>
                  <a:pt x="696" y="352"/>
                </a:cubicBezTo>
                <a:cubicBezTo>
                  <a:pt x="695" y="352"/>
                  <a:pt x="694" y="352"/>
                  <a:pt x="694" y="353"/>
                </a:cubicBezTo>
                <a:cubicBezTo>
                  <a:pt x="694" y="353"/>
                  <a:pt x="694" y="353"/>
                  <a:pt x="693" y="353"/>
                </a:cubicBezTo>
                <a:cubicBezTo>
                  <a:pt x="692" y="353"/>
                  <a:pt x="691" y="353"/>
                  <a:pt x="690" y="353"/>
                </a:cubicBezTo>
                <a:cubicBezTo>
                  <a:pt x="689" y="354"/>
                  <a:pt x="687" y="354"/>
                  <a:pt x="686" y="354"/>
                </a:cubicBezTo>
                <a:cubicBezTo>
                  <a:pt x="685" y="354"/>
                  <a:pt x="684" y="355"/>
                  <a:pt x="683" y="355"/>
                </a:cubicBezTo>
                <a:cubicBezTo>
                  <a:pt x="682" y="355"/>
                  <a:pt x="681" y="355"/>
                  <a:pt x="680" y="356"/>
                </a:cubicBezTo>
                <a:cubicBezTo>
                  <a:pt x="680" y="356"/>
                  <a:pt x="679" y="356"/>
                  <a:pt x="679" y="356"/>
                </a:cubicBezTo>
                <a:cubicBezTo>
                  <a:pt x="679" y="354"/>
                  <a:pt x="679" y="353"/>
                  <a:pt x="679" y="352"/>
                </a:cubicBezTo>
                <a:cubicBezTo>
                  <a:pt x="677" y="350"/>
                  <a:pt x="678" y="348"/>
                  <a:pt x="678" y="347"/>
                </a:cubicBezTo>
                <a:cubicBezTo>
                  <a:pt x="679" y="346"/>
                  <a:pt x="680" y="347"/>
                  <a:pt x="681" y="346"/>
                </a:cubicBezTo>
                <a:cubicBezTo>
                  <a:pt x="681" y="345"/>
                  <a:pt x="682" y="346"/>
                  <a:pt x="683" y="345"/>
                </a:cubicBezTo>
                <a:cubicBezTo>
                  <a:pt x="684" y="345"/>
                  <a:pt x="686" y="346"/>
                  <a:pt x="687" y="345"/>
                </a:cubicBezTo>
                <a:cubicBezTo>
                  <a:pt x="688" y="344"/>
                  <a:pt x="690" y="345"/>
                  <a:pt x="691" y="344"/>
                </a:cubicBezTo>
                <a:cubicBezTo>
                  <a:pt x="692" y="343"/>
                  <a:pt x="693" y="343"/>
                  <a:pt x="694" y="344"/>
                </a:cubicBezTo>
                <a:cubicBezTo>
                  <a:pt x="695" y="344"/>
                  <a:pt x="696" y="343"/>
                  <a:pt x="697" y="343"/>
                </a:cubicBezTo>
                <a:cubicBezTo>
                  <a:pt x="697" y="342"/>
                  <a:pt x="698" y="342"/>
                  <a:pt x="699" y="342"/>
                </a:cubicBezTo>
                <a:cubicBezTo>
                  <a:pt x="700" y="342"/>
                  <a:pt x="700" y="342"/>
                  <a:pt x="700" y="342"/>
                </a:cubicBezTo>
                <a:cubicBezTo>
                  <a:pt x="701" y="342"/>
                  <a:pt x="702" y="341"/>
                  <a:pt x="703" y="342"/>
                </a:cubicBezTo>
                <a:cubicBezTo>
                  <a:pt x="704" y="342"/>
                  <a:pt x="704" y="341"/>
                  <a:pt x="705" y="341"/>
                </a:cubicBezTo>
                <a:cubicBezTo>
                  <a:pt x="707" y="341"/>
                  <a:pt x="708" y="341"/>
                  <a:pt x="710" y="341"/>
                </a:cubicBezTo>
                <a:cubicBezTo>
                  <a:pt x="711" y="339"/>
                  <a:pt x="712" y="340"/>
                  <a:pt x="713" y="340"/>
                </a:cubicBezTo>
                <a:cubicBezTo>
                  <a:pt x="714" y="340"/>
                  <a:pt x="714" y="339"/>
                  <a:pt x="715" y="339"/>
                </a:cubicBezTo>
                <a:cubicBezTo>
                  <a:pt x="717" y="338"/>
                  <a:pt x="718" y="338"/>
                  <a:pt x="720" y="338"/>
                </a:cubicBezTo>
                <a:cubicBezTo>
                  <a:pt x="721" y="338"/>
                  <a:pt x="722" y="338"/>
                  <a:pt x="724" y="337"/>
                </a:cubicBezTo>
                <a:cubicBezTo>
                  <a:pt x="724" y="337"/>
                  <a:pt x="725" y="337"/>
                  <a:pt x="725" y="337"/>
                </a:cubicBezTo>
                <a:cubicBezTo>
                  <a:pt x="727" y="337"/>
                  <a:pt x="728" y="337"/>
                  <a:pt x="729" y="337"/>
                </a:cubicBezTo>
                <a:cubicBezTo>
                  <a:pt x="730" y="336"/>
                  <a:pt x="731" y="336"/>
                  <a:pt x="731" y="336"/>
                </a:cubicBezTo>
                <a:cubicBezTo>
                  <a:pt x="732" y="335"/>
                  <a:pt x="733" y="335"/>
                  <a:pt x="735" y="335"/>
                </a:cubicBezTo>
                <a:cubicBezTo>
                  <a:pt x="736" y="335"/>
                  <a:pt x="737" y="335"/>
                  <a:pt x="738" y="334"/>
                </a:cubicBezTo>
                <a:cubicBezTo>
                  <a:pt x="739" y="334"/>
                  <a:pt x="741" y="334"/>
                  <a:pt x="742" y="334"/>
                </a:cubicBezTo>
                <a:cubicBezTo>
                  <a:pt x="743" y="332"/>
                  <a:pt x="745" y="334"/>
                  <a:pt x="746" y="332"/>
                </a:cubicBezTo>
                <a:cubicBezTo>
                  <a:pt x="747" y="332"/>
                  <a:pt x="748" y="332"/>
                  <a:pt x="749" y="332"/>
                </a:cubicBezTo>
                <a:cubicBezTo>
                  <a:pt x="750" y="332"/>
                  <a:pt x="751" y="332"/>
                  <a:pt x="753" y="331"/>
                </a:cubicBezTo>
                <a:cubicBezTo>
                  <a:pt x="754" y="330"/>
                  <a:pt x="754" y="330"/>
                  <a:pt x="758" y="330"/>
                </a:cubicBezTo>
                <a:cubicBezTo>
                  <a:pt x="759" y="330"/>
                  <a:pt x="759" y="330"/>
                  <a:pt x="760" y="329"/>
                </a:cubicBezTo>
                <a:moveTo>
                  <a:pt x="742" y="276"/>
                </a:moveTo>
                <a:cubicBezTo>
                  <a:pt x="741" y="276"/>
                  <a:pt x="740" y="276"/>
                  <a:pt x="740" y="276"/>
                </a:cubicBezTo>
                <a:cubicBezTo>
                  <a:pt x="739" y="277"/>
                  <a:pt x="738" y="277"/>
                  <a:pt x="737" y="278"/>
                </a:cubicBezTo>
                <a:cubicBezTo>
                  <a:pt x="736" y="279"/>
                  <a:pt x="735" y="279"/>
                  <a:pt x="735" y="279"/>
                </a:cubicBezTo>
                <a:cubicBezTo>
                  <a:pt x="734" y="280"/>
                  <a:pt x="733" y="280"/>
                  <a:pt x="733" y="280"/>
                </a:cubicBezTo>
                <a:cubicBezTo>
                  <a:pt x="732" y="280"/>
                  <a:pt x="732" y="280"/>
                  <a:pt x="732" y="280"/>
                </a:cubicBezTo>
                <a:cubicBezTo>
                  <a:pt x="731" y="281"/>
                  <a:pt x="730" y="282"/>
                  <a:pt x="729" y="282"/>
                </a:cubicBezTo>
                <a:cubicBezTo>
                  <a:pt x="727" y="282"/>
                  <a:pt x="727" y="283"/>
                  <a:pt x="725" y="283"/>
                </a:cubicBezTo>
                <a:cubicBezTo>
                  <a:pt x="724" y="284"/>
                  <a:pt x="722" y="284"/>
                  <a:pt x="721" y="285"/>
                </a:cubicBezTo>
                <a:cubicBezTo>
                  <a:pt x="720" y="286"/>
                  <a:pt x="718" y="285"/>
                  <a:pt x="717" y="286"/>
                </a:cubicBezTo>
                <a:cubicBezTo>
                  <a:pt x="717" y="287"/>
                  <a:pt x="715" y="288"/>
                  <a:pt x="715" y="287"/>
                </a:cubicBezTo>
                <a:cubicBezTo>
                  <a:pt x="713" y="287"/>
                  <a:pt x="713" y="289"/>
                  <a:pt x="712" y="289"/>
                </a:cubicBezTo>
                <a:cubicBezTo>
                  <a:pt x="711" y="289"/>
                  <a:pt x="709" y="289"/>
                  <a:pt x="709" y="290"/>
                </a:cubicBezTo>
                <a:cubicBezTo>
                  <a:pt x="708" y="290"/>
                  <a:pt x="706" y="290"/>
                  <a:pt x="706" y="291"/>
                </a:cubicBezTo>
                <a:cubicBezTo>
                  <a:pt x="704" y="291"/>
                  <a:pt x="703" y="292"/>
                  <a:pt x="702" y="292"/>
                </a:cubicBezTo>
                <a:cubicBezTo>
                  <a:pt x="701" y="292"/>
                  <a:pt x="700" y="294"/>
                  <a:pt x="699" y="293"/>
                </a:cubicBezTo>
                <a:cubicBezTo>
                  <a:pt x="698" y="294"/>
                  <a:pt x="697" y="295"/>
                  <a:pt x="696" y="295"/>
                </a:cubicBezTo>
                <a:cubicBezTo>
                  <a:pt x="695" y="295"/>
                  <a:pt x="695" y="297"/>
                  <a:pt x="693" y="296"/>
                </a:cubicBezTo>
                <a:cubicBezTo>
                  <a:pt x="692" y="296"/>
                  <a:pt x="692" y="298"/>
                  <a:pt x="691" y="297"/>
                </a:cubicBezTo>
                <a:cubicBezTo>
                  <a:pt x="690" y="298"/>
                  <a:pt x="689" y="298"/>
                  <a:pt x="688" y="298"/>
                </a:cubicBezTo>
                <a:cubicBezTo>
                  <a:pt x="688" y="298"/>
                  <a:pt x="687" y="299"/>
                  <a:pt x="687" y="299"/>
                </a:cubicBezTo>
                <a:cubicBezTo>
                  <a:pt x="686" y="300"/>
                  <a:pt x="686" y="300"/>
                  <a:pt x="685" y="300"/>
                </a:cubicBezTo>
                <a:cubicBezTo>
                  <a:pt x="684" y="300"/>
                  <a:pt x="684" y="301"/>
                  <a:pt x="683" y="301"/>
                </a:cubicBezTo>
                <a:cubicBezTo>
                  <a:pt x="682" y="301"/>
                  <a:pt x="681" y="302"/>
                  <a:pt x="679" y="302"/>
                </a:cubicBezTo>
                <a:cubicBezTo>
                  <a:pt x="678" y="301"/>
                  <a:pt x="678" y="303"/>
                  <a:pt x="676" y="303"/>
                </a:cubicBezTo>
                <a:cubicBezTo>
                  <a:pt x="675" y="304"/>
                  <a:pt x="673" y="304"/>
                  <a:pt x="672" y="305"/>
                </a:cubicBezTo>
                <a:cubicBezTo>
                  <a:pt x="671" y="305"/>
                  <a:pt x="670" y="306"/>
                  <a:pt x="669" y="306"/>
                </a:cubicBezTo>
                <a:cubicBezTo>
                  <a:pt x="668" y="307"/>
                  <a:pt x="668" y="307"/>
                  <a:pt x="667" y="307"/>
                </a:cubicBezTo>
                <a:cubicBezTo>
                  <a:pt x="667" y="308"/>
                  <a:pt x="666" y="307"/>
                  <a:pt x="666" y="307"/>
                </a:cubicBezTo>
                <a:cubicBezTo>
                  <a:pt x="665" y="307"/>
                  <a:pt x="664" y="306"/>
                  <a:pt x="665" y="305"/>
                </a:cubicBezTo>
                <a:cubicBezTo>
                  <a:pt x="665" y="304"/>
                  <a:pt x="664" y="304"/>
                  <a:pt x="664" y="303"/>
                </a:cubicBezTo>
                <a:cubicBezTo>
                  <a:pt x="664" y="302"/>
                  <a:pt x="663" y="301"/>
                  <a:pt x="663" y="300"/>
                </a:cubicBezTo>
                <a:cubicBezTo>
                  <a:pt x="662" y="300"/>
                  <a:pt x="662" y="299"/>
                  <a:pt x="663" y="299"/>
                </a:cubicBezTo>
                <a:cubicBezTo>
                  <a:pt x="664" y="299"/>
                  <a:pt x="665" y="298"/>
                  <a:pt x="666" y="298"/>
                </a:cubicBezTo>
                <a:cubicBezTo>
                  <a:pt x="667" y="298"/>
                  <a:pt x="668" y="297"/>
                  <a:pt x="669" y="297"/>
                </a:cubicBezTo>
                <a:cubicBezTo>
                  <a:pt x="669" y="296"/>
                  <a:pt x="670" y="296"/>
                  <a:pt x="671" y="296"/>
                </a:cubicBezTo>
                <a:cubicBezTo>
                  <a:pt x="672" y="296"/>
                  <a:pt x="673" y="294"/>
                  <a:pt x="674" y="294"/>
                </a:cubicBezTo>
                <a:cubicBezTo>
                  <a:pt x="675" y="294"/>
                  <a:pt x="676" y="294"/>
                  <a:pt x="677" y="293"/>
                </a:cubicBezTo>
                <a:cubicBezTo>
                  <a:pt x="678" y="293"/>
                  <a:pt x="679" y="292"/>
                  <a:pt x="680" y="292"/>
                </a:cubicBezTo>
                <a:cubicBezTo>
                  <a:pt x="680" y="292"/>
                  <a:pt x="681" y="291"/>
                  <a:pt x="682" y="291"/>
                </a:cubicBezTo>
                <a:cubicBezTo>
                  <a:pt x="682" y="291"/>
                  <a:pt x="683" y="290"/>
                  <a:pt x="684" y="290"/>
                </a:cubicBezTo>
                <a:cubicBezTo>
                  <a:pt x="685" y="291"/>
                  <a:pt x="686" y="289"/>
                  <a:pt x="687" y="289"/>
                </a:cubicBezTo>
                <a:cubicBezTo>
                  <a:pt x="687" y="288"/>
                  <a:pt x="689" y="289"/>
                  <a:pt x="689" y="288"/>
                </a:cubicBezTo>
                <a:cubicBezTo>
                  <a:pt x="691" y="288"/>
                  <a:pt x="692" y="287"/>
                  <a:pt x="693" y="287"/>
                </a:cubicBezTo>
                <a:cubicBezTo>
                  <a:pt x="694" y="286"/>
                  <a:pt x="696" y="286"/>
                  <a:pt x="696" y="285"/>
                </a:cubicBezTo>
                <a:cubicBezTo>
                  <a:pt x="697" y="285"/>
                  <a:pt x="698" y="285"/>
                  <a:pt x="699" y="284"/>
                </a:cubicBezTo>
                <a:cubicBezTo>
                  <a:pt x="701" y="284"/>
                  <a:pt x="703" y="282"/>
                  <a:pt x="705" y="282"/>
                </a:cubicBezTo>
                <a:cubicBezTo>
                  <a:pt x="706" y="281"/>
                  <a:pt x="707" y="280"/>
                  <a:pt x="708" y="280"/>
                </a:cubicBezTo>
                <a:cubicBezTo>
                  <a:pt x="710" y="280"/>
                  <a:pt x="710" y="279"/>
                  <a:pt x="712" y="279"/>
                </a:cubicBezTo>
                <a:cubicBezTo>
                  <a:pt x="712" y="279"/>
                  <a:pt x="712" y="279"/>
                  <a:pt x="712" y="279"/>
                </a:cubicBezTo>
                <a:cubicBezTo>
                  <a:pt x="714" y="277"/>
                  <a:pt x="717" y="277"/>
                  <a:pt x="719" y="276"/>
                </a:cubicBezTo>
                <a:cubicBezTo>
                  <a:pt x="720" y="275"/>
                  <a:pt x="721" y="276"/>
                  <a:pt x="722" y="275"/>
                </a:cubicBezTo>
                <a:cubicBezTo>
                  <a:pt x="722" y="275"/>
                  <a:pt x="723" y="275"/>
                  <a:pt x="724" y="274"/>
                </a:cubicBezTo>
                <a:cubicBezTo>
                  <a:pt x="725" y="273"/>
                  <a:pt x="726" y="274"/>
                  <a:pt x="726" y="273"/>
                </a:cubicBezTo>
                <a:cubicBezTo>
                  <a:pt x="727" y="272"/>
                  <a:pt x="728" y="272"/>
                  <a:pt x="728" y="272"/>
                </a:cubicBezTo>
                <a:cubicBezTo>
                  <a:pt x="729" y="271"/>
                  <a:pt x="731" y="272"/>
                  <a:pt x="732" y="271"/>
                </a:cubicBezTo>
                <a:cubicBezTo>
                  <a:pt x="733" y="270"/>
                  <a:pt x="734" y="269"/>
                  <a:pt x="735" y="270"/>
                </a:cubicBezTo>
                <a:cubicBezTo>
                  <a:pt x="736" y="270"/>
                  <a:pt x="737" y="268"/>
                  <a:pt x="738" y="268"/>
                </a:cubicBezTo>
                <a:cubicBezTo>
                  <a:pt x="738" y="269"/>
                  <a:pt x="739" y="267"/>
                  <a:pt x="740" y="268"/>
                </a:cubicBezTo>
                <a:cubicBezTo>
                  <a:pt x="740" y="268"/>
                  <a:pt x="740" y="269"/>
                  <a:pt x="741" y="269"/>
                </a:cubicBezTo>
                <a:cubicBezTo>
                  <a:pt x="741" y="270"/>
                  <a:pt x="741" y="270"/>
                  <a:pt x="741" y="270"/>
                </a:cubicBezTo>
                <a:cubicBezTo>
                  <a:pt x="741" y="272"/>
                  <a:pt x="742" y="272"/>
                  <a:pt x="742" y="273"/>
                </a:cubicBezTo>
                <a:cubicBezTo>
                  <a:pt x="742" y="274"/>
                  <a:pt x="742" y="275"/>
                  <a:pt x="742" y="276"/>
                </a:cubicBezTo>
                <a:moveTo>
                  <a:pt x="392" y="764"/>
                </a:moveTo>
                <a:cubicBezTo>
                  <a:pt x="392" y="763"/>
                  <a:pt x="391" y="763"/>
                  <a:pt x="390" y="763"/>
                </a:cubicBezTo>
                <a:cubicBezTo>
                  <a:pt x="389" y="762"/>
                  <a:pt x="388" y="762"/>
                  <a:pt x="388" y="761"/>
                </a:cubicBezTo>
                <a:cubicBezTo>
                  <a:pt x="388" y="760"/>
                  <a:pt x="385" y="759"/>
                  <a:pt x="386" y="757"/>
                </a:cubicBezTo>
                <a:cubicBezTo>
                  <a:pt x="384" y="754"/>
                  <a:pt x="384" y="754"/>
                  <a:pt x="384" y="752"/>
                </a:cubicBezTo>
                <a:cubicBezTo>
                  <a:pt x="384" y="750"/>
                  <a:pt x="384" y="749"/>
                  <a:pt x="383" y="748"/>
                </a:cubicBezTo>
                <a:cubicBezTo>
                  <a:pt x="383" y="748"/>
                  <a:pt x="383" y="747"/>
                  <a:pt x="383" y="746"/>
                </a:cubicBezTo>
                <a:cubicBezTo>
                  <a:pt x="383" y="743"/>
                  <a:pt x="383" y="741"/>
                  <a:pt x="383" y="739"/>
                </a:cubicBezTo>
                <a:cubicBezTo>
                  <a:pt x="381" y="737"/>
                  <a:pt x="382" y="734"/>
                  <a:pt x="382" y="732"/>
                </a:cubicBezTo>
                <a:cubicBezTo>
                  <a:pt x="384" y="730"/>
                  <a:pt x="383" y="728"/>
                  <a:pt x="383" y="726"/>
                </a:cubicBezTo>
                <a:cubicBezTo>
                  <a:pt x="383" y="724"/>
                  <a:pt x="383" y="722"/>
                  <a:pt x="383" y="720"/>
                </a:cubicBezTo>
                <a:cubicBezTo>
                  <a:pt x="383" y="718"/>
                  <a:pt x="382" y="716"/>
                  <a:pt x="384" y="714"/>
                </a:cubicBezTo>
                <a:cubicBezTo>
                  <a:pt x="384" y="713"/>
                  <a:pt x="384" y="712"/>
                  <a:pt x="384" y="711"/>
                </a:cubicBezTo>
                <a:cubicBezTo>
                  <a:pt x="384" y="709"/>
                  <a:pt x="383" y="708"/>
                  <a:pt x="384" y="707"/>
                </a:cubicBezTo>
                <a:cubicBezTo>
                  <a:pt x="385" y="706"/>
                  <a:pt x="384" y="704"/>
                  <a:pt x="385" y="704"/>
                </a:cubicBezTo>
                <a:cubicBezTo>
                  <a:pt x="386" y="702"/>
                  <a:pt x="386" y="701"/>
                  <a:pt x="387" y="700"/>
                </a:cubicBezTo>
                <a:cubicBezTo>
                  <a:pt x="386" y="699"/>
                  <a:pt x="387" y="698"/>
                  <a:pt x="388" y="698"/>
                </a:cubicBezTo>
                <a:cubicBezTo>
                  <a:pt x="389" y="697"/>
                  <a:pt x="390" y="696"/>
                  <a:pt x="390" y="695"/>
                </a:cubicBezTo>
                <a:cubicBezTo>
                  <a:pt x="390" y="694"/>
                  <a:pt x="390" y="694"/>
                  <a:pt x="391" y="694"/>
                </a:cubicBezTo>
                <a:cubicBezTo>
                  <a:pt x="392" y="694"/>
                  <a:pt x="393" y="693"/>
                  <a:pt x="393" y="692"/>
                </a:cubicBezTo>
                <a:cubicBezTo>
                  <a:pt x="394" y="691"/>
                  <a:pt x="395" y="692"/>
                  <a:pt x="395" y="691"/>
                </a:cubicBezTo>
                <a:cubicBezTo>
                  <a:pt x="396" y="691"/>
                  <a:pt x="397" y="691"/>
                  <a:pt x="397" y="691"/>
                </a:cubicBezTo>
                <a:cubicBezTo>
                  <a:pt x="399" y="691"/>
                  <a:pt x="400" y="691"/>
                  <a:pt x="401" y="691"/>
                </a:cubicBezTo>
                <a:cubicBezTo>
                  <a:pt x="403" y="690"/>
                  <a:pt x="404" y="692"/>
                  <a:pt x="405" y="692"/>
                </a:cubicBezTo>
                <a:cubicBezTo>
                  <a:pt x="406" y="692"/>
                  <a:pt x="406" y="693"/>
                  <a:pt x="407" y="693"/>
                </a:cubicBezTo>
                <a:cubicBezTo>
                  <a:pt x="409" y="694"/>
                  <a:pt x="408" y="695"/>
                  <a:pt x="409" y="695"/>
                </a:cubicBezTo>
                <a:cubicBezTo>
                  <a:pt x="410" y="696"/>
                  <a:pt x="411" y="697"/>
                  <a:pt x="412" y="699"/>
                </a:cubicBezTo>
                <a:cubicBezTo>
                  <a:pt x="412" y="699"/>
                  <a:pt x="412" y="699"/>
                  <a:pt x="412" y="700"/>
                </a:cubicBezTo>
                <a:cubicBezTo>
                  <a:pt x="412" y="701"/>
                  <a:pt x="412" y="703"/>
                  <a:pt x="413" y="705"/>
                </a:cubicBezTo>
                <a:cubicBezTo>
                  <a:pt x="413" y="709"/>
                  <a:pt x="413" y="709"/>
                  <a:pt x="413" y="709"/>
                </a:cubicBezTo>
                <a:cubicBezTo>
                  <a:pt x="412" y="710"/>
                  <a:pt x="411" y="710"/>
                  <a:pt x="409" y="710"/>
                </a:cubicBezTo>
                <a:cubicBezTo>
                  <a:pt x="408" y="710"/>
                  <a:pt x="408" y="710"/>
                  <a:pt x="407" y="711"/>
                </a:cubicBezTo>
                <a:cubicBezTo>
                  <a:pt x="407" y="711"/>
                  <a:pt x="406" y="710"/>
                  <a:pt x="406" y="710"/>
                </a:cubicBezTo>
                <a:cubicBezTo>
                  <a:pt x="406" y="710"/>
                  <a:pt x="406" y="709"/>
                  <a:pt x="406" y="709"/>
                </a:cubicBezTo>
                <a:cubicBezTo>
                  <a:pt x="405" y="708"/>
                  <a:pt x="406" y="707"/>
                  <a:pt x="405" y="706"/>
                </a:cubicBezTo>
                <a:cubicBezTo>
                  <a:pt x="404" y="705"/>
                  <a:pt x="405" y="703"/>
                  <a:pt x="405" y="703"/>
                </a:cubicBezTo>
                <a:cubicBezTo>
                  <a:pt x="404" y="702"/>
                  <a:pt x="404" y="701"/>
                  <a:pt x="403" y="700"/>
                </a:cubicBezTo>
                <a:cubicBezTo>
                  <a:pt x="402" y="699"/>
                  <a:pt x="402" y="699"/>
                  <a:pt x="401" y="698"/>
                </a:cubicBezTo>
                <a:cubicBezTo>
                  <a:pt x="400" y="698"/>
                  <a:pt x="399" y="698"/>
                  <a:pt x="398" y="698"/>
                </a:cubicBezTo>
                <a:cubicBezTo>
                  <a:pt x="397" y="698"/>
                  <a:pt x="397" y="699"/>
                  <a:pt x="396" y="699"/>
                </a:cubicBezTo>
                <a:cubicBezTo>
                  <a:pt x="395" y="699"/>
                  <a:pt x="395" y="700"/>
                  <a:pt x="395" y="700"/>
                </a:cubicBezTo>
                <a:cubicBezTo>
                  <a:pt x="395" y="701"/>
                  <a:pt x="394" y="701"/>
                  <a:pt x="394" y="702"/>
                </a:cubicBezTo>
                <a:cubicBezTo>
                  <a:pt x="393" y="702"/>
                  <a:pt x="393" y="703"/>
                  <a:pt x="393" y="703"/>
                </a:cubicBezTo>
                <a:cubicBezTo>
                  <a:pt x="393" y="705"/>
                  <a:pt x="392" y="705"/>
                  <a:pt x="392" y="707"/>
                </a:cubicBezTo>
                <a:cubicBezTo>
                  <a:pt x="392" y="708"/>
                  <a:pt x="392" y="709"/>
                  <a:pt x="392" y="710"/>
                </a:cubicBezTo>
                <a:cubicBezTo>
                  <a:pt x="392" y="711"/>
                  <a:pt x="391" y="711"/>
                  <a:pt x="391" y="712"/>
                </a:cubicBezTo>
                <a:cubicBezTo>
                  <a:pt x="391" y="713"/>
                  <a:pt x="391" y="715"/>
                  <a:pt x="391" y="717"/>
                </a:cubicBezTo>
                <a:cubicBezTo>
                  <a:pt x="391" y="719"/>
                  <a:pt x="392" y="722"/>
                  <a:pt x="390" y="724"/>
                </a:cubicBezTo>
                <a:cubicBezTo>
                  <a:pt x="390" y="726"/>
                  <a:pt x="390" y="728"/>
                  <a:pt x="390" y="730"/>
                </a:cubicBezTo>
                <a:cubicBezTo>
                  <a:pt x="390" y="730"/>
                  <a:pt x="391" y="730"/>
                  <a:pt x="391" y="730"/>
                </a:cubicBezTo>
                <a:cubicBezTo>
                  <a:pt x="392" y="731"/>
                  <a:pt x="392" y="732"/>
                  <a:pt x="391" y="733"/>
                </a:cubicBezTo>
                <a:cubicBezTo>
                  <a:pt x="390" y="737"/>
                  <a:pt x="391" y="740"/>
                  <a:pt x="390" y="744"/>
                </a:cubicBezTo>
                <a:cubicBezTo>
                  <a:pt x="390" y="745"/>
                  <a:pt x="390" y="747"/>
                  <a:pt x="391" y="748"/>
                </a:cubicBezTo>
                <a:cubicBezTo>
                  <a:pt x="392" y="748"/>
                  <a:pt x="391" y="749"/>
                  <a:pt x="391" y="750"/>
                </a:cubicBezTo>
                <a:cubicBezTo>
                  <a:pt x="391" y="751"/>
                  <a:pt x="391" y="752"/>
                  <a:pt x="392" y="753"/>
                </a:cubicBezTo>
                <a:cubicBezTo>
                  <a:pt x="392" y="754"/>
                  <a:pt x="392" y="755"/>
                  <a:pt x="393" y="755"/>
                </a:cubicBezTo>
                <a:cubicBezTo>
                  <a:pt x="393" y="756"/>
                  <a:pt x="393" y="756"/>
                  <a:pt x="393" y="757"/>
                </a:cubicBezTo>
                <a:cubicBezTo>
                  <a:pt x="393" y="758"/>
                  <a:pt x="394" y="758"/>
                  <a:pt x="395" y="758"/>
                </a:cubicBezTo>
                <a:cubicBezTo>
                  <a:pt x="395" y="758"/>
                  <a:pt x="395" y="758"/>
                  <a:pt x="395" y="759"/>
                </a:cubicBezTo>
                <a:cubicBezTo>
                  <a:pt x="395" y="759"/>
                  <a:pt x="394" y="759"/>
                  <a:pt x="393" y="759"/>
                </a:cubicBezTo>
                <a:cubicBezTo>
                  <a:pt x="393" y="759"/>
                  <a:pt x="392" y="759"/>
                  <a:pt x="392" y="760"/>
                </a:cubicBezTo>
                <a:cubicBezTo>
                  <a:pt x="392" y="760"/>
                  <a:pt x="392" y="761"/>
                  <a:pt x="393" y="761"/>
                </a:cubicBezTo>
                <a:cubicBezTo>
                  <a:pt x="393" y="763"/>
                  <a:pt x="393" y="763"/>
                  <a:pt x="393" y="763"/>
                </a:cubicBezTo>
                <a:cubicBezTo>
                  <a:pt x="393" y="763"/>
                  <a:pt x="392" y="763"/>
                  <a:pt x="392" y="764"/>
                </a:cubicBezTo>
                <a:moveTo>
                  <a:pt x="462" y="699"/>
                </a:moveTo>
                <a:cubicBezTo>
                  <a:pt x="460" y="699"/>
                  <a:pt x="460" y="697"/>
                  <a:pt x="459" y="696"/>
                </a:cubicBezTo>
                <a:cubicBezTo>
                  <a:pt x="459" y="696"/>
                  <a:pt x="459" y="695"/>
                  <a:pt x="459" y="695"/>
                </a:cubicBezTo>
                <a:cubicBezTo>
                  <a:pt x="460" y="696"/>
                  <a:pt x="460" y="696"/>
                  <a:pt x="461" y="696"/>
                </a:cubicBezTo>
                <a:cubicBezTo>
                  <a:pt x="461" y="696"/>
                  <a:pt x="461" y="696"/>
                  <a:pt x="462" y="695"/>
                </a:cubicBezTo>
                <a:cubicBezTo>
                  <a:pt x="462" y="695"/>
                  <a:pt x="462" y="695"/>
                  <a:pt x="462" y="695"/>
                </a:cubicBezTo>
                <a:cubicBezTo>
                  <a:pt x="463" y="694"/>
                  <a:pt x="464" y="695"/>
                  <a:pt x="465" y="694"/>
                </a:cubicBezTo>
                <a:cubicBezTo>
                  <a:pt x="467" y="696"/>
                  <a:pt x="468" y="699"/>
                  <a:pt x="469" y="701"/>
                </a:cubicBezTo>
                <a:cubicBezTo>
                  <a:pt x="469" y="702"/>
                  <a:pt x="470" y="702"/>
                  <a:pt x="470" y="704"/>
                </a:cubicBezTo>
                <a:cubicBezTo>
                  <a:pt x="471" y="704"/>
                  <a:pt x="471" y="705"/>
                  <a:pt x="471" y="706"/>
                </a:cubicBezTo>
                <a:cubicBezTo>
                  <a:pt x="471" y="706"/>
                  <a:pt x="472" y="707"/>
                  <a:pt x="472" y="707"/>
                </a:cubicBezTo>
                <a:cubicBezTo>
                  <a:pt x="473" y="708"/>
                  <a:pt x="473" y="710"/>
                  <a:pt x="474" y="712"/>
                </a:cubicBezTo>
                <a:cubicBezTo>
                  <a:pt x="474" y="713"/>
                  <a:pt x="475" y="714"/>
                  <a:pt x="476" y="715"/>
                </a:cubicBezTo>
                <a:cubicBezTo>
                  <a:pt x="476" y="715"/>
                  <a:pt x="477" y="715"/>
                  <a:pt x="477" y="714"/>
                </a:cubicBezTo>
                <a:cubicBezTo>
                  <a:pt x="477" y="713"/>
                  <a:pt x="477" y="712"/>
                  <a:pt x="477" y="711"/>
                </a:cubicBezTo>
                <a:cubicBezTo>
                  <a:pt x="478" y="710"/>
                  <a:pt x="478" y="707"/>
                  <a:pt x="477" y="706"/>
                </a:cubicBezTo>
                <a:cubicBezTo>
                  <a:pt x="476" y="705"/>
                  <a:pt x="477" y="704"/>
                  <a:pt x="478" y="703"/>
                </a:cubicBezTo>
                <a:cubicBezTo>
                  <a:pt x="478" y="702"/>
                  <a:pt x="478" y="701"/>
                  <a:pt x="478" y="700"/>
                </a:cubicBezTo>
                <a:cubicBezTo>
                  <a:pt x="478" y="700"/>
                  <a:pt x="477" y="699"/>
                  <a:pt x="477" y="699"/>
                </a:cubicBezTo>
                <a:cubicBezTo>
                  <a:pt x="477" y="698"/>
                  <a:pt x="477" y="698"/>
                  <a:pt x="477" y="697"/>
                </a:cubicBezTo>
                <a:cubicBezTo>
                  <a:pt x="477" y="696"/>
                  <a:pt x="478" y="696"/>
                  <a:pt x="478" y="695"/>
                </a:cubicBezTo>
                <a:cubicBezTo>
                  <a:pt x="477" y="694"/>
                  <a:pt x="478" y="693"/>
                  <a:pt x="478" y="692"/>
                </a:cubicBezTo>
                <a:cubicBezTo>
                  <a:pt x="478" y="691"/>
                  <a:pt x="478" y="691"/>
                  <a:pt x="478" y="690"/>
                </a:cubicBezTo>
                <a:cubicBezTo>
                  <a:pt x="479" y="690"/>
                  <a:pt x="479" y="690"/>
                  <a:pt x="479" y="690"/>
                </a:cubicBezTo>
                <a:cubicBezTo>
                  <a:pt x="477" y="688"/>
                  <a:pt x="478" y="686"/>
                  <a:pt x="478" y="684"/>
                </a:cubicBezTo>
                <a:cubicBezTo>
                  <a:pt x="478" y="684"/>
                  <a:pt x="478" y="683"/>
                  <a:pt x="478" y="683"/>
                </a:cubicBezTo>
                <a:cubicBezTo>
                  <a:pt x="478" y="683"/>
                  <a:pt x="479" y="683"/>
                  <a:pt x="479" y="683"/>
                </a:cubicBezTo>
                <a:cubicBezTo>
                  <a:pt x="481" y="683"/>
                  <a:pt x="482" y="683"/>
                  <a:pt x="483" y="682"/>
                </a:cubicBezTo>
                <a:cubicBezTo>
                  <a:pt x="483" y="682"/>
                  <a:pt x="484" y="682"/>
                  <a:pt x="485" y="682"/>
                </a:cubicBezTo>
                <a:cubicBezTo>
                  <a:pt x="485" y="684"/>
                  <a:pt x="485" y="684"/>
                  <a:pt x="485" y="686"/>
                </a:cubicBezTo>
                <a:cubicBezTo>
                  <a:pt x="484" y="687"/>
                  <a:pt x="484" y="687"/>
                  <a:pt x="484" y="687"/>
                </a:cubicBezTo>
                <a:cubicBezTo>
                  <a:pt x="484" y="689"/>
                  <a:pt x="484" y="692"/>
                  <a:pt x="484" y="694"/>
                </a:cubicBezTo>
                <a:cubicBezTo>
                  <a:pt x="484" y="696"/>
                  <a:pt x="485" y="698"/>
                  <a:pt x="483" y="700"/>
                </a:cubicBezTo>
                <a:cubicBezTo>
                  <a:pt x="483" y="700"/>
                  <a:pt x="483" y="701"/>
                  <a:pt x="483" y="701"/>
                </a:cubicBezTo>
                <a:cubicBezTo>
                  <a:pt x="483" y="704"/>
                  <a:pt x="483" y="706"/>
                  <a:pt x="483" y="709"/>
                </a:cubicBezTo>
                <a:cubicBezTo>
                  <a:pt x="483" y="711"/>
                  <a:pt x="484" y="714"/>
                  <a:pt x="482" y="716"/>
                </a:cubicBezTo>
                <a:cubicBezTo>
                  <a:pt x="482" y="717"/>
                  <a:pt x="482" y="718"/>
                  <a:pt x="482" y="718"/>
                </a:cubicBezTo>
                <a:cubicBezTo>
                  <a:pt x="482" y="721"/>
                  <a:pt x="483" y="723"/>
                  <a:pt x="482" y="725"/>
                </a:cubicBezTo>
                <a:cubicBezTo>
                  <a:pt x="482" y="725"/>
                  <a:pt x="482" y="725"/>
                  <a:pt x="482" y="725"/>
                </a:cubicBezTo>
                <a:cubicBezTo>
                  <a:pt x="483" y="727"/>
                  <a:pt x="482" y="729"/>
                  <a:pt x="483" y="730"/>
                </a:cubicBezTo>
                <a:cubicBezTo>
                  <a:pt x="483" y="730"/>
                  <a:pt x="483" y="730"/>
                  <a:pt x="483" y="730"/>
                </a:cubicBezTo>
                <a:cubicBezTo>
                  <a:pt x="483" y="732"/>
                  <a:pt x="483" y="733"/>
                  <a:pt x="484" y="734"/>
                </a:cubicBezTo>
                <a:cubicBezTo>
                  <a:pt x="484" y="735"/>
                  <a:pt x="484" y="736"/>
                  <a:pt x="484" y="737"/>
                </a:cubicBezTo>
                <a:cubicBezTo>
                  <a:pt x="484" y="737"/>
                  <a:pt x="485" y="738"/>
                  <a:pt x="485" y="738"/>
                </a:cubicBezTo>
                <a:cubicBezTo>
                  <a:pt x="485" y="739"/>
                  <a:pt x="486" y="740"/>
                  <a:pt x="486" y="741"/>
                </a:cubicBezTo>
                <a:cubicBezTo>
                  <a:pt x="486" y="742"/>
                  <a:pt x="486" y="743"/>
                  <a:pt x="486" y="744"/>
                </a:cubicBezTo>
                <a:cubicBezTo>
                  <a:pt x="486" y="745"/>
                  <a:pt x="487" y="746"/>
                  <a:pt x="487" y="747"/>
                </a:cubicBezTo>
                <a:cubicBezTo>
                  <a:pt x="487" y="749"/>
                  <a:pt x="487" y="750"/>
                  <a:pt x="488" y="751"/>
                </a:cubicBezTo>
                <a:cubicBezTo>
                  <a:pt x="488" y="755"/>
                  <a:pt x="488" y="755"/>
                  <a:pt x="488" y="755"/>
                </a:cubicBezTo>
                <a:cubicBezTo>
                  <a:pt x="487" y="755"/>
                  <a:pt x="487" y="756"/>
                  <a:pt x="485" y="756"/>
                </a:cubicBezTo>
                <a:cubicBezTo>
                  <a:pt x="485" y="756"/>
                  <a:pt x="484" y="757"/>
                  <a:pt x="483" y="757"/>
                </a:cubicBezTo>
                <a:cubicBezTo>
                  <a:pt x="482" y="757"/>
                  <a:pt x="480" y="756"/>
                  <a:pt x="481" y="755"/>
                </a:cubicBezTo>
                <a:cubicBezTo>
                  <a:pt x="481" y="753"/>
                  <a:pt x="480" y="752"/>
                  <a:pt x="480" y="751"/>
                </a:cubicBezTo>
                <a:cubicBezTo>
                  <a:pt x="479" y="750"/>
                  <a:pt x="480" y="749"/>
                  <a:pt x="480" y="747"/>
                </a:cubicBezTo>
                <a:cubicBezTo>
                  <a:pt x="478" y="746"/>
                  <a:pt x="479" y="744"/>
                  <a:pt x="479" y="742"/>
                </a:cubicBezTo>
                <a:cubicBezTo>
                  <a:pt x="478" y="741"/>
                  <a:pt x="477" y="740"/>
                  <a:pt x="478" y="739"/>
                </a:cubicBezTo>
                <a:cubicBezTo>
                  <a:pt x="477" y="738"/>
                  <a:pt x="477" y="737"/>
                  <a:pt x="477" y="736"/>
                </a:cubicBezTo>
                <a:cubicBezTo>
                  <a:pt x="477" y="735"/>
                  <a:pt x="477" y="733"/>
                  <a:pt x="476" y="733"/>
                </a:cubicBezTo>
                <a:cubicBezTo>
                  <a:pt x="475" y="732"/>
                  <a:pt x="476" y="730"/>
                  <a:pt x="476" y="729"/>
                </a:cubicBezTo>
                <a:cubicBezTo>
                  <a:pt x="476" y="729"/>
                  <a:pt x="475" y="729"/>
                  <a:pt x="475" y="728"/>
                </a:cubicBezTo>
                <a:cubicBezTo>
                  <a:pt x="474" y="727"/>
                  <a:pt x="474" y="725"/>
                  <a:pt x="473" y="723"/>
                </a:cubicBezTo>
                <a:cubicBezTo>
                  <a:pt x="472" y="722"/>
                  <a:pt x="471" y="720"/>
                  <a:pt x="470" y="719"/>
                </a:cubicBezTo>
                <a:cubicBezTo>
                  <a:pt x="470" y="717"/>
                  <a:pt x="469" y="717"/>
                  <a:pt x="469" y="716"/>
                </a:cubicBezTo>
                <a:cubicBezTo>
                  <a:pt x="468" y="716"/>
                  <a:pt x="468" y="714"/>
                  <a:pt x="467" y="714"/>
                </a:cubicBezTo>
                <a:cubicBezTo>
                  <a:pt x="467" y="713"/>
                  <a:pt x="465" y="712"/>
                  <a:pt x="466" y="710"/>
                </a:cubicBezTo>
                <a:cubicBezTo>
                  <a:pt x="465" y="709"/>
                  <a:pt x="464" y="708"/>
                  <a:pt x="463" y="707"/>
                </a:cubicBezTo>
                <a:cubicBezTo>
                  <a:pt x="464" y="707"/>
                  <a:pt x="464" y="707"/>
                  <a:pt x="464" y="707"/>
                </a:cubicBezTo>
                <a:cubicBezTo>
                  <a:pt x="464" y="707"/>
                  <a:pt x="464" y="706"/>
                  <a:pt x="464" y="706"/>
                </a:cubicBezTo>
                <a:cubicBezTo>
                  <a:pt x="463" y="706"/>
                  <a:pt x="464" y="704"/>
                  <a:pt x="463" y="703"/>
                </a:cubicBezTo>
                <a:cubicBezTo>
                  <a:pt x="462" y="703"/>
                  <a:pt x="462" y="703"/>
                  <a:pt x="462" y="703"/>
                </a:cubicBezTo>
                <a:cubicBezTo>
                  <a:pt x="461" y="702"/>
                  <a:pt x="462" y="700"/>
                  <a:pt x="462" y="699"/>
                </a:cubicBezTo>
                <a:cubicBezTo>
                  <a:pt x="462" y="698"/>
                  <a:pt x="462" y="699"/>
                  <a:pt x="462" y="699"/>
                </a:cubicBezTo>
                <a:cubicBezTo>
                  <a:pt x="461" y="699"/>
                  <a:pt x="461" y="699"/>
                  <a:pt x="462" y="699"/>
                </a:cubicBezTo>
                <a:cubicBezTo>
                  <a:pt x="462" y="699"/>
                  <a:pt x="462" y="699"/>
                  <a:pt x="462" y="699"/>
                </a:cubicBezTo>
                <a:cubicBezTo>
                  <a:pt x="462" y="699"/>
                  <a:pt x="462" y="699"/>
                  <a:pt x="462" y="699"/>
                </a:cubicBezTo>
                <a:cubicBezTo>
                  <a:pt x="462" y="699"/>
                  <a:pt x="462" y="698"/>
                  <a:pt x="462" y="699"/>
                </a:cubicBezTo>
                <a:moveTo>
                  <a:pt x="464" y="699"/>
                </a:moveTo>
                <a:cubicBezTo>
                  <a:pt x="464" y="699"/>
                  <a:pt x="464" y="699"/>
                  <a:pt x="464" y="699"/>
                </a:cubicBezTo>
                <a:cubicBezTo>
                  <a:pt x="464" y="699"/>
                  <a:pt x="464" y="698"/>
                  <a:pt x="464" y="698"/>
                </a:cubicBezTo>
                <a:cubicBezTo>
                  <a:pt x="464" y="698"/>
                  <a:pt x="464" y="699"/>
                  <a:pt x="463" y="699"/>
                </a:cubicBezTo>
                <a:cubicBezTo>
                  <a:pt x="464" y="699"/>
                  <a:pt x="464" y="699"/>
                  <a:pt x="464" y="699"/>
                </a:cubicBezTo>
                <a:moveTo>
                  <a:pt x="465" y="701"/>
                </a:moveTo>
                <a:cubicBezTo>
                  <a:pt x="465" y="701"/>
                  <a:pt x="464" y="701"/>
                  <a:pt x="464" y="702"/>
                </a:cubicBezTo>
                <a:cubicBezTo>
                  <a:pt x="465" y="702"/>
                  <a:pt x="465" y="702"/>
                  <a:pt x="465" y="702"/>
                </a:cubicBezTo>
                <a:cubicBezTo>
                  <a:pt x="465" y="702"/>
                  <a:pt x="465" y="702"/>
                  <a:pt x="465" y="702"/>
                </a:cubicBezTo>
                <a:cubicBezTo>
                  <a:pt x="465" y="701"/>
                  <a:pt x="465" y="701"/>
                  <a:pt x="465" y="701"/>
                </a:cubicBezTo>
                <a:moveTo>
                  <a:pt x="292" y="671"/>
                </a:moveTo>
                <a:cubicBezTo>
                  <a:pt x="293" y="670"/>
                  <a:pt x="293" y="670"/>
                  <a:pt x="293" y="670"/>
                </a:cubicBezTo>
                <a:cubicBezTo>
                  <a:pt x="294" y="671"/>
                  <a:pt x="296" y="670"/>
                  <a:pt x="296" y="671"/>
                </a:cubicBezTo>
                <a:cubicBezTo>
                  <a:pt x="296" y="672"/>
                  <a:pt x="295" y="672"/>
                  <a:pt x="295" y="672"/>
                </a:cubicBezTo>
                <a:cubicBezTo>
                  <a:pt x="294" y="672"/>
                  <a:pt x="294" y="672"/>
                  <a:pt x="294" y="673"/>
                </a:cubicBezTo>
                <a:cubicBezTo>
                  <a:pt x="294" y="673"/>
                  <a:pt x="294" y="674"/>
                  <a:pt x="294" y="674"/>
                </a:cubicBezTo>
                <a:cubicBezTo>
                  <a:pt x="295" y="674"/>
                  <a:pt x="295" y="674"/>
                  <a:pt x="295" y="674"/>
                </a:cubicBezTo>
                <a:cubicBezTo>
                  <a:pt x="296" y="675"/>
                  <a:pt x="295" y="675"/>
                  <a:pt x="295" y="675"/>
                </a:cubicBezTo>
                <a:cubicBezTo>
                  <a:pt x="295" y="676"/>
                  <a:pt x="294" y="676"/>
                  <a:pt x="294" y="675"/>
                </a:cubicBezTo>
                <a:cubicBezTo>
                  <a:pt x="294" y="675"/>
                  <a:pt x="293" y="674"/>
                  <a:pt x="292" y="674"/>
                </a:cubicBezTo>
                <a:cubicBezTo>
                  <a:pt x="291" y="674"/>
                  <a:pt x="290" y="674"/>
                  <a:pt x="289" y="673"/>
                </a:cubicBezTo>
                <a:cubicBezTo>
                  <a:pt x="287" y="672"/>
                  <a:pt x="285" y="671"/>
                  <a:pt x="283" y="670"/>
                </a:cubicBezTo>
                <a:cubicBezTo>
                  <a:pt x="281" y="671"/>
                  <a:pt x="281" y="673"/>
                  <a:pt x="279" y="674"/>
                </a:cubicBezTo>
                <a:cubicBezTo>
                  <a:pt x="280" y="675"/>
                  <a:pt x="279" y="676"/>
                  <a:pt x="278" y="678"/>
                </a:cubicBezTo>
                <a:cubicBezTo>
                  <a:pt x="278" y="679"/>
                  <a:pt x="277" y="680"/>
                  <a:pt x="277" y="681"/>
                </a:cubicBezTo>
                <a:cubicBezTo>
                  <a:pt x="276" y="681"/>
                  <a:pt x="276" y="682"/>
                  <a:pt x="275" y="683"/>
                </a:cubicBezTo>
                <a:cubicBezTo>
                  <a:pt x="275" y="683"/>
                  <a:pt x="275" y="684"/>
                  <a:pt x="275" y="684"/>
                </a:cubicBezTo>
                <a:cubicBezTo>
                  <a:pt x="275" y="685"/>
                  <a:pt x="275" y="686"/>
                  <a:pt x="274" y="686"/>
                </a:cubicBezTo>
                <a:cubicBezTo>
                  <a:pt x="274" y="688"/>
                  <a:pt x="272" y="688"/>
                  <a:pt x="273" y="689"/>
                </a:cubicBezTo>
                <a:cubicBezTo>
                  <a:pt x="272" y="690"/>
                  <a:pt x="272" y="691"/>
                  <a:pt x="271" y="692"/>
                </a:cubicBezTo>
                <a:cubicBezTo>
                  <a:pt x="271" y="693"/>
                  <a:pt x="270" y="694"/>
                  <a:pt x="270" y="695"/>
                </a:cubicBezTo>
                <a:cubicBezTo>
                  <a:pt x="270" y="696"/>
                  <a:pt x="270" y="696"/>
                  <a:pt x="269" y="696"/>
                </a:cubicBezTo>
                <a:cubicBezTo>
                  <a:pt x="268" y="697"/>
                  <a:pt x="268" y="699"/>
                  <a:pt x="267" y="700"/>
                </a:cubicBezTo>
                <a:cubicBezTo>
                  <a:pt x="267" y="701"/>
                  <a:pt x="266" y="703"/>
                  <a:pt x="265" y="704"/>
                </a:cubicBezTo>
                <a:cubicBezTo>
                  <a:pt x="264" y="706"/>
                  <a:pt x="264" y="707"/>
                  <a:pt x="263" y="709"/>
                </a:cubicBezTo>
                <a:cubicBezTo>
                  <a:pt x="262" y="710"/>
                  <a:pt x="261" y="712"/>
                  <a:pt x="260" y="714"/>
                </a:cubicBezTo>
                <a:cubicBezTo>
                  <a:pt x="260" y="715"/>
                  <a:pt x="259" y="717"/>
                  <a:pt x="258" y="718"/>
                </a:cubicBezTo>
                <a:cubicBezTo>
                  <a:pt x="258" y="719"/>
                  <a:pt x="258" y="719"/>
                  <a:pt x="258" y="720"/>
                </a:cubicBezTo>
                <a:cubicBezTo>
                  <a:pt x="258" y="720"/>
                  <a:pt x="258" y="721"/>
                  <a:pt x="257" y="721"/>
                </a:cubicBezTo>
                <a:cubicBezTo>
                  <a:pt x="256" y="722"/>
                  <a:pt x="256" y="724"/>
                  <a:pt x="254" y="725"/>
                </a:cubicBezTo>
                <a:cubicBezTo>
                  <a:pt x="254" y="725"/>
                  <a:pt x="254" y="726"/>
                  <a:pt x="254" y="726"/>
                </a:cubicBezTo>
                <a:cubicBezTo>
                  <a:pt x="254" y="727"/>
                  <a:pt x="253" y="728"/>
                  <a:pt x="253" y="728"/>
                </a:cubicBezTo>
                <a:cubicBezTo>
                  <a:pt x="250" y="727"/>
                  <a:pt x="248" y="726"/>
                  <a:pt x="246" y="725"/>
                </a:cubicBezTo>
                <a:cubicBezTo>
                  <a:pt x="247" y="724"/>
                  <a:pt x="248" y="722"/>
                  <a:pt x="248" y="720"/>
                </a:cubicBezTo>
                <a:cubicBezTo>
                  <a:pt x="249" y="718"/>
                  <a:pt x="250" y="716"/>
                  <a:pt x="251" y="714"/>
                </a:cubicBezTo>
                <a:cubicBezTo>
                  <a:pt x="252" y="713"/>
                  <a:pt x="253" y="711"/>
                  <a:pt x="254" y="709"/>
                </a:cubicBezTo>
                <a:cubicBezTo>
                  <a:pt x="255" y="707"/>
                  <a:pt x="256" y="705"/>
                  <a:pt x="257" y="703"/>
                </a:cubicBezTo>
                <a:cubicBezTo>
                  <a:pt x="257" y="703"/>
                  <a:pt x="258" y="702"/>
                  <a:pt x="258" y="701"/>
                </a:cubicBezTo>
                <a:cubicBezTo>
                  <a:pt x="258" y="701"/>
                  <a:pt x="258" y="700"/>
                  <a:pt x="258" y="699"/>
                </a:cubicBezTo>
                <a:cubicBezTo>
                  <a:pt x="259" y="698"/>
                  <a:pt x="260" y="698"/>
                  <a:pt x="259" y="697"/>
                </a:cubicBezTo>
                <a:cubicBezTo>
                  <a:pt x="260" y="696"/>
                  <a:pt x="261" y="695"/>
                  <a:pt x="261" y="695"/>
                </a:cubicBezTo>
                <a:cubicBezTo>
                  <a:pt x="262" y="694"/>
                  <a:pt x="262" y="693"/>
                  <a:pt x="262" y="692"/>
                </a:cubicBezTo>
                <a:cubicBezTo>
                  <a:pt x="263" y="691"/>
                  <a:pt x="263" y="691"/>
                  <a:pt x="264" y="690"/>
                </a:cubicBezTo>
                <a:cubicBezTo>
                  <a:pt x="264" y="689"/>
                  <a:pt x="264" y="688"/>
                  <a:pt x="265" y="687"/>
                </a:cubicBezTo>
                <a:cubicBezTo>
                  <a:pt x="265" y="686"/>
                  <a:pt x="266" y="686"/>
                  <a:pt x="266" y="685"/>
                </a:cubicBezTo>
                <a:cubicBezTo>
                  <a:pt x="267" y="683"/>
                  <a:pt x="268" y="681"/>
                  <a:pt x="269" y="680"/>
                </a:cubicBezTo>
                <a:cubicBezTo>
                  <a:pt x="269" y="678"/>
                  <a:pt x="270" y="676"/>
                  <a:pt x="271" y="675"/>
                </a:cubicBezTo>
                <a:cubicBezTo>
                  <a:pt x="271" y="674"/>
                  <a:pt x="272" y="673"/>
                  <a:pt x="272" y="673"/>
                </a:cubicBezTo>
                <a:cubicBezTo>
                  <a:pt x="273" y="672"/>
                  <a:pt x="273" y="671"/>
                  <a:pt x="273" y="671"/>
                </a:cubicBezTo>
                <a:cubicBezTo>
                  <a:pt x="273" y="671"/>
                  <a:pt x="274" y="670"/>
                  <a:pt x="274" y="670"/>
                </a:cubicBezTo>
                <a:cubicBezTo>
                  <a:pt x="273" y="668"/>
                  <a:pt x="275" y="668"/>
                  <a:pt x="276" y="666"/>
                </a:cubicBezTo>
                <a:cubicBezTo>
                  <a:pt x="274" y="666"/>
                  <a:pt x="273" y="666"/>
                  <a:pt x="272" y="665"/>
                </a:cubicBezTo>
                <a:cubicBezTo>
                  <a:pt x="271" y="664"/>
                  <a:pt x="270" y="663"/>
                  <a:pt x="269" y="663"/>
                </a:cubicBezTo>
                <a:cubicBezTo>
                  <a:pt x="268" y="662"/>
                  <a:pt x="268" y="661"/>
                  <a:pt x="268" y="660"/>
                </a:cubicBezTo>
                <a:cubicBezTo>
                  <a:pt x="269" y="659"/>
                  <a:pt x="269" y="659"/>
                  <a:pt x="269" y="658"/>
                </a:cubicBezTo>
                <a:cubicBezTo>
                  <a:pt x="270" y="656"/>
                  <a:pt x="271" y="656"/>
                  <a:pt x="273" y="657"/>
                </a:cubicBezTo>
                <a:cubicBezTo>
                  <a:pt x="277" y="659"/>
                  <a:pt x="281" y="661"/>
                  <a:pt x="285" y="663"/>
                </a:cubicBezTo>
                <a:cubicBezTo>
                  <a:pt x="286" y="663"/>
                  <a:pt x="286" y="664"/>
                  <a:pt x="287" y="664"/>
                </a:cubicBezTo>
                <a:cubicBezTo>
                  <a:pt x="288" y="664"/>
                  <a:pt x="288" y="665"/>
                  <a:pt x="289" y="665"/>
                </a:cubicBezTo>
                <a:cubicBezTo>
                  <a:pt x="290" y="665"/>
                  <a:pt x="290" y="666"/>
                  <a:pt x="291" y="666"/>
                </a:cubicBezTo>
                <a:cubicBezTo>
                  <a:pt x="291" y="667"/>
                  <a:pt x="292" y="667"/>
                  <a:pt x="293" y="667"/>
                </a:cubicBezTo>
                <a:cubicBezTo>
                  <a:pt x="293" y="668"/>
                  <a:pt x="292" y="668"/>
                  <a:pt x="292" y="668"/>
                </a:cubicBezTo>
                <a:cubicBezTo>
                  <a:pt x="291" y="669"/>
                  <a:pt x="292" y="670"/>
                  <a:pt x="292" y="671"/>
                </a:cubicBezTo>
                <a:moveTo>
                  <a:pt x="322" y="138"/>
                </a:moveTo>
                <a:cubicBezTo>
                  <a:pt x="322" y="136"/>
                  <a:pt x="321" y="135"/>
                  <a:pt x="323" y="133"/>
                </a:cubicBezTo>
                <a:cubicBezTo>
                  <a:pt x="323" y="133"/>
                  <a:pt x="323" y="132"/>
                  <a:pt x="323" y="132"/>
                </a:cubicBezTo>
                <a:cubicBezTo>
                  <a:pt x="322" y="131"/>
                  <a:pt x="322" y="130"/>
                  <a:pt x="322" y="129"/>
                </a:cubicBezTo>
                <a:cubicBezTo>
                  <a:pt x="322" y="128"/>
                  <a:pt x="323" y="127"/>
                  <a:pt x="322" y="125"/>
                </a:cubicBezTo>
                <a:cubicBezTo>
                  <a:pt x="321" y="124"/>
                  <a:pt x="322" y="123"/>
                  <a:pt x="320" y="122"/>
                </a:cubicBezTo>
                <a:cubicBezTo>
                  <a:pt x="321" y="121"/>
                  <a:pt x="320" y="120"/>
                  <a:pt x="319" y="118"/>
                </a:cubicBezTo>
                <a:cubicBezTo>
                  <a:pt x="319" y="117"/>
                  <a:pt x="317" y="117"/>
                  <a:pt x="317" y="115"/>
                </a:cubicBezTo>
                <a:cubicBezTo>
                  <a:pt x="317" y="115"/>
                  <a:pt x="316" y="114"/>
                  <a:pt x="316" y="114"/>
                </a:cubicBezTo>
                <a:cubicBezTo>
                  <a:pt x="315" y="114"/>
                  <a:pt x="315" y="114"/>
                  <a:pt x="314" y="113"/>
                </a:cubicBezTo>
                <a:cubicBezTo>
                  <a:pt x="314" y="113"/>
                  <a:pt x="313" y="112"/>
                  <a:pt x="313" y="112"/>
                </a:cubicBezTo>
                <a:cubicBezTo>
                  <a:pt x="312" y="111"/>
                  <a:pt x="311" y="111"/>
                  <a:pt x="311" y="111"/>
                </a:cubicBezTo>
                <a:cubicBezTo>
                  <a:pt x="311" y="110"/>
                  <a:pt x="310" y="110"/>
                  <a:pt x="309" y="110"/>
                </a:cubicBezTo>
                <a:cubicBezTo>
                  <a:pt x="309" y="110"/>
                  <a:pt x="308" y="109"/>
                  <a:pt x="308" y="109"/>
                </a:cubicBezTo>
                <a:cubicBezTo>
                  <a:pt x="306" y="110"/>
                  <a:pt x="305" y="108"/>
                  <a:pt x="304" y="108"/>
                </a:cubicBezTo>
                <a:cubicBezTo>
                  <a:pt x="303" y="108"/>
                  <a:pt x="302" y="107"/>
                  <a:pt x="301" y="107"/>
                </a:cubicBezTo>
                <a:cubicBezTo>
                  <a:pt x="300" y="106"/>
                  <a:pt x="299" y="107"/>
                  <a:pt x="298" y="106"/>
                </a:cubicBezTo>
                <a:cubicBezTo>
                  <a:pt x="298" y="106"/>
                  <a:pt x="298" y="105"/>
                  <a:pt x="297" y="105"/>
                </a:cubicBezTo>
                <a:cubicBezTo>
                  <a:pt x="296" y="105"/>
                  <a:pt x="296" y="105"/>
                  <a:pt x="295" y="105"/>
                </a:cubicBezTo>
                <a:cubicBezTo>
                  <a:pt x="295" y="104"/>
                  <a:pt x="294" y="103"/>
                  <a:pt x="293" y="103"/>
                </a:cubicBezTo>
                <a:cubicBezTo>
                  <a:pt x="293" y="102"/>
                  <a:pt x="292" y="102"/>
                  <a:pt x="291" y="101"/>
                </a:cubicBezTo>
                <a:cubicBezTo>
                  <a:pt x="290" y="101"/>
                  <a:pt x="290" y="100"/>
                  <a:pt x="289" y="100"/>
                </a:cubicBezTo>
                <a:cubicBezTo>
                  <a:pt x="289" y="99"/>
                  <a:pt x="289" y="98"/>
                  <a:pt x="289" y="98"/>
                </a:cubicBezTo>
                <a:cubicBezTo>
                  <a:pt x="288" y="97"/>
                  <a:pt x="288" y="96"/>
                  <a:pt x="287" y="95"/>
                </a:cubicBezTo>
                <a:cubicBezTo>
                  <a:pt x="286" y="95"/>
                  <a:pt x="286" y="93"/>
                  <a:pt x="285" y="92"/>
                </a:cubicBezTo>
                <a:cubicBezTo>
                  <a:pt x="285" y="91"/>
                  <a:pt x="284" y="90"/>
                  <a:pt x="284" y="90"/>
                </a:cubicBezTo>
                <a:cubicBezTo>
                  <a:pt x="284" y="89"/>
                  <a:pt x="283" y="89"/>
                  <a:pt x="283" y="88"/>
                </a:cubicBezTo>
                <a:cubicBezTo>
                  <a:pt x="283" y="87"/>
                  <a:pt x="284" y="86"/>
                  <a:pt x="283" y="86"/>
                </a:cubicBezTo>
                <a:cubicBezTo>
                  <a:pt x="282" y="85"/>
                  <a:pt x="282" y="84"/>
                  <a:pt x="282" y="83"/>
                </a:cubicBezTo>
                <a:cubicBezTo>
                  <a:pt x="282" y="82"/>
                  <a:pt x="282" y="81"/>
                  <a:pt x="282" y="80"/>
                </a:cubicBezTo>
                <a:cubicBezTo>
                  <a:pt x="282" y="77"/>
                  <a:pt x="282" y="77"/>
                  <a:pt x="282" y="77"/>
                </a:cubicBezTo>
                <a:cubicBezTo>
                  <a:pt x="283" y="77"/>
                  <a:pt x="283" y="77"/>
                  <a:pt x="284" y="76"/>
                </a:cubicBezTo>
                <a:cubicBezTo>
                  <a:pt x="284" y="76"/>
                  <a:pt x="284" y="77"/>
                  <a:pt x="285" y="78"/>
                </a:cubicBezTo>
                <a:cubicBezTo>
                  <a:pt x="284" y="78"/>
                  <a:pt x="284" y="78"/>
                  <a:pt x="283" y="78"/>
                </a:cubicBezTo>
                <a:cubicBezTo>
                  <a:pt x="284" y="79"/>
                  <a:pt x="285" y="80"/>
                  <a:pt x="285" y="81"/>
                </a:cubicBezTo>
                <a:cubicBezTo>
                  <a:pt x="285" y="81"/>
                  <a:pt x="286" y="82"/>
                  <a:pt x="286" y="82"/>
                </a:cubicBezTo>
                <a:cubicBezTo>
                  <a:pt x="287" y="82"/>
                  <a:pt x="287" y="82"/>
                  <a:pt x="288" y="83"/>
                </a:cubicBezTo>
                <a:cubicBezTo>
                  <a:pt x="288" y="82"/>
                  <a:pt x="288" y="82"/>
                  <a:pt x="289" y="81"/>
                </a:cubicBezTo>
                <a:cubicBezTo>
                  <a:pt x="289" y="81"/>
                  <a:pt x="290" y="81"/>
                  <a:pt x="290" y="81"/>
                </a:cubicBezTo>
                <a:cubicBezTo>
                  <a:pt x="291" y="81"/>
                  <a:pt x="291" y="82"/>
                  <a:pt x="291" y="82"/>
                </a:cubicBezTo>
                <a:cubicBezTo>
                  <a:pt x="291" y="82"/>
                  <a:pt x="291" y="83"/>
                  <a:pt x="291" y="83"/>
                </a:cubicBezTo>
                <a:cubicBezTo>
                  <a:pt x="292" y="84"/>
                  <a:pt x="291" y="85"/>
                  <a:pt x="292" y="86"/>
                </a:cubicBezTo>
                <a:cubicBezTo>
                  <a:pt x="293" y="87"/>
                  <a:pt x="293" y="88"/>
                  <a:pt x="293" y="89"/>
                </a:cubicBezTo>
                <a:cubicBezTo>
                  <a:pt x="294" y="91"/>
                  <a:pt x="296" y="92"/>
                  <a:pt x="298" y="94"/>
                </a:cubicBezTo>
                <a:cubicBezTo>
                  <a:pt x="300" y="96"/>
                  <a:pt x="302" y="97"/>
                  <a:pt x="305" y="98"/>
                </a:cubicBezTo>
                <a:cubicBezTo>
                  <a:pt x="306" y="98"/>
                  <a:pt x="306" y="99"/>
                  <a:pt x="307" y="99"/>
                </a:cubicBezTo>
                <a:cubicBezTo>
                  <a:pt x="308" y="99"/>
                  <a:pt x="308" y="99"/>
                  <a:pt x="309" y="99"/>
                </a:cubicBezTo>
                <a:cubicBezTo>
                  <a:pt x="310" y="99"/>
                  <a:pt x="311" y="100"/>
                  <a:pt x="311" y="100"/>
                </a:cubicBezTo>
                <a:cubicBezTo>
                  <a:pt x="312" y="101"/>
                  <a:pt x="314" y="101"/>
                  <a:pt x="315" y="102"/>
                </a:cubicBezTo>
                <a:cubicBezTo>
                  <a:pt x="316" y="102"/>
                  <a:pt x="317" y="102"/>
                  <a:pt x="317" y="103"/>
                </a:cubicBezTo>
                <a:cubicBezTo>
                  <a:pt x="318" y="104"/>
                  <a:pt x="320" y="105"/>
                  <a:pt x="321" y="106"/>
                </a:cubicBezTo>
                <a:cubicBezTo>
                  <a:pt x="322" y="107"/>
                  <a:pt x="324" y="108"/>
                  <a:pt x="325" y="110"/>
                </a:cubicBezTo>
                <a:cubicBezTo>
                  <a:pt x="326" y="111"/>
                  <a:pt x="326" y="112"/>
                  <a:pt x="327" y="113"/>
                </a:cubicBezTo>
                <a:cubicBezTo>
                  <a:pt x="328" y="114"/>
                  <a:pt x="328" y="116"/>
                  <a:pt x="329" y="117"/>
                </a:cubicBezTo>
                <a:cubicBezTo>
                  <a:pt x="328" y="118"/>
                  <a:pt x="329" y="119"/>
                  <a:pt x="330" y="119"/>
                </a:cubicBezTo>
                <a:cubicBezTo>
                  <a:pt x="330" y="121"/>
                  <a:pt x="331" y="122"/>
                  <a:pt x="331" y="123"/>
                </a:cubicBezTo>
                <a:cubicBezTo>
                  <a:pt x="331" y="124"/>
                  <a:pt x="331" y="124"/>
                  <a:pt x="331" y="125"/>
                </a:cubicBezTo>
                <a:cubicBezTo>
                  <a:pt x="331" y="125"/>
                  <a:pt x="332" y="126"/>
                  <a:pt x="332" y="126"/>
                </a:cubicBezTo>
                <a:cubicBezTo>
                  <a:pt x="330" y="127"/>
                  <a:pt x="331" y="128"/>
                  <a:pt x="331" y="130"/>
                </a:cubicBezTo>
                <a:cubicBezTo>
                  <a:pt x="330" y="130"/>
                  <a:pt x="329" y="130"/>
                  <a:pt x="329" y="130"/>
                </a:cubicBezTo>
                <a:cubicBezTo>
                  <a:pt x="328" y="131"/>
                  <a:pt x="329" y="132"/>
                  <a:pt x="328" y="132"/>
                </a:cubicBezTo>
                <a:cubicBezTo>
                  <a:pt x="328" y="132"/>
                  <a:pt x="328" y="133"/>
                  <a:pt x="328" y="133"/>
                </a:cubicBezTo>
                <a:cubicBezTo>
                  <a:pt x="329" y="134"/>
                  <a:pt x="329" y="134"/>
                  <a:pt x="330" y="134"/>
                </a:cubicBezTo>
                <a:cubicBezTo>
                  <a:pt x="330" y="134"/>
                  <a:pt x="331" y="134"/>
                  <a:pt x="331" y="135"/>
                </a:cubicBezTo>
                <a:cubicBezTo>
                  <a:pt x="331" y="136"/>
                  <a:pt x="329" y="137"/>
                  <a:pt x="328" y="137"/>
                </a:cubicBezTo>
                <a:cubicBezTo>
                  <a:pt x="328" y="137"/>
                  <a:pt x="328" y="136"/>
                  <a:pt x="328" y="136"/>
                </a:cubicBezTo>
                <a:cubicBezTo>
                  <a:pt x="328" y="135"/>
                  <a:pt x="327" y="135"/>
                  <a:pt x="327" y="135"/>
                </a:cubicBezTo>
                <a:cubicBezTo>
                  <a:pt x="326" y="135"/>
                  <a:pt x="326" y="136"/>
                  <a:pt x="325" y="136"/>
                </a:cubicBezTo>
                <a:cubicBezTo>
                  <a:pt x="324" y="136"/>
                  <a:pt x="324" y="136"/>
                  <a:pt x="324" y="136"/>
                </a:cubicBezTo>
                <a:cubicBezTo>
                  <a:pt x="324" y="138"/>
                  <a:pt x="323" y="138"/>
                  <a:pt x="322" y="138"/>
                </a:cubicBezTo>
                <a:moveTo>
                  <a:pt x="326" y="131"/>
                </a:moveTo>
                <a:cubicBezTo>
                  <a:pt x="327" y="131"/>
                  <a:pt x="327" y="131"/>
                  <a:pt x="327" y="131"/>
                </a:cubicBezTo>
                <a:cubicBezTo>
                  <a:pt x="327" y="130"/>
                  <a:pt x="326" y="130"/>
                  <a:pt x="326" y="130"/>
                </a:cubicBezTo>
                <a:cubicBezTo>
                  <a:pt x="326" y="130"/>
                  <a:pt x="326" y="130"/>
                  <a:pt x="326" y="131"/>
                </a:cubicBezTo>
                <a:cubicBezTo>
                  <a:pt x="326" y="131"/>
                  <a:pt x="326" y="131"/>
                  <a:pt x="326" y="131"/>
                </a:cubicBezTo>
                <a:moveTo>
                  <a:pt x="300" y="747"/>
                </a:moveTo>
                <a:cubicBezTo>
                  <a:pt x="296" y="747"/>
                  <a:pt x="296" y="747"/>
                  <a:pt x="296" y="747"/>
                </a:cubicBezTo>
                <a:cubicBezTo>
                  <a:pt x="296" y="746"/>
                  <a:pt x="295" y="746"/>
                  <a:pt x="295" y="745"/>
                </a:cubicBezTo>
                <a:cubicBezTo>
                  <a:pt x="295" y="745"/>
                  <a:pt x="295" y="745"/>
                  <a:pt x="295" y="744"/>
                </a:cubicBezTo>
                <a:cubicBezTo>
                  <a:pt x="295" y="743"/>
                  <a:pt x="296" y="742"/>
                  <a:pt x="296" y="741"/>
                </a:cubicBezTo>
                <a:cubicBezTo>
                  <a:pt x="297" y="740"/>
                  <a:pt x="298" y="739"/>
                  <a:pt x="297" y="738"/>
                </a:cubicBezTo>
                <a:cubicBezTo>
                  <a:pt x="297" y="736"/>
                  <a:pt x="299" y="736"/>
                  <a:pt x="298" y="734"/>
                </a:cubicBezTo>
                <a:cubicBezTo>
                  <a:pt x="298" y="734"/>
                  <a:pt x="299" y="733"/>
                  <a:pt x="299" y="732"/>
                </a:cubicBezTo>
                <a:cubicBezTo>
                  <a:pt x="299" y="732"/>
                  <a:pt x="299" y="731"/>
                  <a:pt x="300" y="730"/>
                </a:cubicBezTo>
                <a:cubicBezTo>
                  <a:pt x="300" y="730"/>
                  <a:pt x="300" y="730"/>
                  <a:pt x="300" y="729"/>
                </a:cubicBezTo>
                <a:cubicBezTo>
                  <a:pt x="300" y="728"/>
                  <a:pt x="300" y="727"/>
                  <a:pt x="301" y="726"/>
                </a:cubicBezTo>
                <a:cubicBezTo>
                  <a:pt x="302" y="726"/>
                  <a:pt x="301" y="724"/>
                  <a:pt x="302" y="724"/>
                </a:cubicBezTo>
                <a:cubicBezTo>
                  <a:pt x="302" y="724"/>
                  <a:pt x="302" y="723"/>
                  <a:pt x="302" y="723"/>
                </a:cubicBezTo>
                <a:cubicBezTo>
                  <a:pt x="302" y="722"/>
                  <a:pt x="302" y="721"/>
                  <a:pt x="302" y="721"/>
                </a:cubicBezTo>
                <a:cubicBezTo>
                  <a:pt x="304" y="720"/>
                  <a:pt x="303" y="718"/>
                  <a:pt x="303" y="717"/>
                </a:cubicBezTo>
                <a:cubicBezTo>
                  <a:pt x="304" y="717"/>
                  <a:pt x="304" y="716"/>
                  <a:pt x="304" y="715"/>
                </a:cubicBezTo>
                <a:cubicBezTo>
                  <a:pt x="305" y="715"/>
                  <a:pt x="305" y="715"/>
                  <a:pt x="305" y="714"/>
                </a:cubicBezTo>
                <a:cubicBezTo>
                  <a:pt x="304" y="712"/>
                  <a:pt x="306" y="711"/>
                  <a:pt x="306" y="709"/>
                </a:cubicBezTo>
                <a:cubicBezTo>
                  <a:pt x="307" y="708"/>
                  <a:pt x="307" y="707"/>
                  <a:pt x="307" y="706"/>
                </a:cubicBezTo>
                <a:cubicBezTo>
                  <a:pt x="307" y="706"/>
                  <a:pt x="307" y="705"/>
                  <a:pt x="307" y="705"/>
                </a:cubicBezTo>
                <a:cubicBezTo>
                  <a:pt x="309" y="702"/>
                  <a:pt x="309" y="702"/>
                  <a:pt x="309" y="700"/>
                </a:cubicBezTo>
                <a:cubicBezTo>
                  <a:pt x="309" y="699"/>
                  <a:pt x="310" y="698"/>
                  <a:pt x="310" y="696"/>
                </a:cubicBezTo>
                <a:cubicBezTo>
                  <a:pt x="310" y="695"/>
                  <a:pt x="311" y="694"/>
                  <a:pt x="311" y="693"/>
                </a:cubicBezTo>
                <a:cubicBezTo>
                  <a:pt x="312" y="692"/>
                  <a:pt x="311" y="691"/>
                  <a:pt x="312" y="690"/>
                </a:cubicBezTo>
                <a:cubicBezTo>
                  <a:pt x="313" y="689"/>
                  <a:pt x="312" y="688"/>
                  <a:pt x="313" y="688"/>
                </a:cubicBezTo>
                <a:cubicBezTo>
                  <a:pt x="313" y="687"/>
                  <a:pt x="314" y="686"/>
                  <a:pt x="314" y="685"/>
                </a:cubicBezTo>
                <a:cubicBezTo>
                  <a:pt x="314" y="684"/>
                  <a:pt x="315" y="683"/>
                  <a:pt x="314" y="682"/>
                </a:cubicBezTo>
                <a:cubicBezTo>
                  <a:pt x="316" y="681"/>
                  <a:pt x="315" y="680"/>
                  <a:pt x="316" y="679"/>
                </a:cubicBezTo>
                <a:cubicBezTo>
                  <a:pt x="316" y="678"/>
                  <a:pt x="316" y="678"/>
                  <a:pt x="317" y="677"/>
                </a:cubicBezTo>
                <a:cubicBezTo>
                  <a:pt x="317" y="677"/>
                  <a:pt x="318" y="676"/>
                  <a:pt x="318" y="676"/>
                </a:cubicBezTo>
                <a:cubicBezTo>
                  <a:pt x="319" y="678"/>
                  <a:pt x="320" y="679"/>
                  <a:pt x="321" y="680"/>
                </a:cubicBezTo>
                <a:cubicBezTo>
                  <a:pt x="321" y="681"/>
                  <a:pt x="321" y="682"/>
                  <a:pt x="322" y="680"/>
                </a:cubicBezTo>
                <a:cubicBezTo>
                  <a:pt x="322" y="680"/>
                  <a:pt x="323" y="681"/>
                  <a:pt x="323" y="681"/>
                </a:cubicBezTo>
                <a:cubicBezTo>
                  <a:pt x="323" y="681"/>
                  <a:pt x="323" y="682"/>
                  <a:pt x="322" y="682"/>
                </a:cubicBezTo>
                <a:cubicBezTo>
                  <a:pt x="322" y="682"/>
                  <a:pt x="321" y="682"/>
                  <a:pt x="322" y="683"/>
                </a:cubicBezTo>
                <a:cubicBezTo>
                  <a:pt x="322" y="684"/>
                  <a:pt x="322" y="685"/>
                  <a:pt x="322" y="686"/>
                </a:cubicBezTo>
                <a:cubicBezTo>
                  <a:pt x="321" y="686"/>
                  <a:pt x="321" y="687"/>
                  <a:pt x="321" y="688"/>
                </a:cubicBezTo>
                <a:cubicBezTo>
                  <a:pt x="321" y="689"/>
                  <a:pt x="320" y="690"/>
                  <a:pt x="320" y="692"/>
                </a:cubicBezTo>
                <a:cubicBezTo>
                  <a:pt x="320" y="693"/>
                  <a:pt x="319" y="693"/>
                  <a:pt x="319" y="694"/>
                </a:cubicBezTo>
                <a:cubicBezTo>
                  <a:pt x="319" y="695"/>
                  <a:pt x="319" y="696"/>
                  <a:pt x="318" y="697"/>
                </a:cubicBezTo>
                <a:cubicBezTo>
                  <a:pt x="318" y="698"/>
                  <a:pt x="318" y="699"/>
                  <a:pt x="318" y="700"/>
                </a:cubicBezTo>
                <a:cubicBezTo>
                  <a:pt x="317" y="700"/>
                  <a:pt x="318" y="702"/>
                  <a:pt x="316" y="703"/>
                </a:cubicBezTo>
                <a:cubicBezTo>
                  <a:pt x="317" y="704"/>
                  <a:pt x="315" y="705"/>
                  <a:pt x="315" y="707"/>
                </a:cubicBezTo>
                <a:cubicBezTo>
                  <a:pt x="314" y="707"/>
                  <a:pt x="315" y="709"/>
                  <a:pt x="314" y="709"/>
                </a:cubicBezTo>
                <a:cubicBezTo>
                  <a:pt x="313" y="710"/>
                  <a:pt x="314" y="711"/>
                  <a:pt x="314" y="712"/>
                </a:cubicBezTo>
                <a:cubicBezTo>
                  <a:pt x="314" y="713"/>
                  <a:pt x="313" y="714"/>
                  <a:pt x="312" y="715"/>
                </a:cubicBezTo>
                <a:cubicBezTo>
                  <a:pt x="312" y="716"/>
                  <a:pt x="311" y="717"/>
                  <a:pt x="312" y="719"/>
                </a:cubicBezTo>
                <a:cubicBezTo>
                  <a:pt x="310" y="719"/>
                  <a:pt x="311" y="721"/>
                  <a:pt x="310" y="722"/>
                </a:cubicBezTo>
                <a:cubicBezTo>
                  <a:pt x="309" y="723"/>
                  <a:pt x="310" y="723"/>
                  <a:pt x="310" y="724"/>
                </a:cubicBezTo>
                <a:cubicBezTo>
                  <a:pt x="310" y="725"/>
                  <a:pt x="309" y="725"/>
                  <a:pt x="309" y="726"/>
                </a:cubicBezTo>
                <a:cubicBezTo>
                  <a:pt x="309" y="727"/>
                  <a:pt x="308" y="728"/>
                  <a:pt x="308" y="729"/>
                </a:cubicBezTo>
                <a:cubicBezTo>
                  <a:pt x="308" y="730"/>
                  <a:pt x="308" y="730"/>
                  <a:pt x="308" y="731"/>
                </a:cubicBezTo>
                <a:cubicBezTo>
                  <a:pt x="308" y="732"/>
                  <a:pt x="307" y="733"/>
                  <a:pt x="307" y="733"/>
                </a:cubicBezTo>
                <a:cubicBezTo>
                  <a:pt x="307" y="734"/>
                  <a:pt x="307" y="735"/>
                  <a:pt x="307" y="736"/>
                </a:cubicBezTo>
                <a:cubicBezTo>
                  <a:pt x="306" y="737"/>
                  <a:pt x="306" y="738"/>
                  <a:pt x="306" y="738"/>
                </a:cubicBezTo>
                <a:cubicBezTo>
                  <a:pt x="304" y="739"/>
                  <a:pt x="306" y="741"/>
                  <a:pt x="304" y="741"/>
                </a:cubicBezTo>
                <a:cubicBezTo>
                  <a:pt x="304" y="741"/>
                  <a:pt x="304" y="742"/>
                  <a:pt x="305" y="742"/>
                </a:cubicBezTo>
                <a:cubicBezTo>
                  <a:pt x="306" y="742"/>
                  <a:pt x="308" y="743"/>
                  <a:pt x="309" y="744"/>
                </a:cubicBezTo>
                <a:cubicBezTo>
                  <a:pt x="309" y="744"/>
                  <a:pt x="310" y="744"/>
                  <a:pt x="310" y="744"/>
                </a:cubicBezTo>
                <a:cubicBezTo>
                  <a:pt x="311" y="744"/>
                  <a:pt x="312" y="744"/>
                  <a:pt x="312" y="744"/>
                </a:cubicBezTo>
                <a:cubicBezTo>
                  <a:pt x="313" y="745"/>
                  <a:pt x="314" y="744"/>
                  <a:pt x="315" y="745"/>
                </a:cubicBezTo>
                <a:cubicBezTo>
                  <a:pt x="316" y="746"/>
                  <a:pt x="316" y="746"/>
                  <a:pt x="317" y="746"/>
                </a:cubicBezTo>
                <a:cubicBezTo>
                  <a:pt x="318" y="746"/>
                  <a:pt x="318" y="747"/>
                  <a:pt x="318" y="747"/>
                </a:cubicBezTo>
                <a:cubicBezTo>
                  <a:pt x="318" y="748"/>
                  <a:pt x="317" y="747"/>
                  <a:pt x="316" y="748"/>
                </a:cubicBezTo>
                <a:cubicBezTo>
                  <a:pt x="316" y="748"/>
                  <a:pt x="316" y="748"/>
                  <a:pt x="316" y="748"/>
                </a:cubicBezTo>
                <a:cubicBezTo>
                  <a:pt x="316" y="747"/>
                  <a:pt x="316" y="747"/>
                  <a:pt x="316" y="747"/>
                </a:cubicBezTo>
                <a:cubicBezTo>
                  <a:pt x="316" y="747"/>
                  <a:pt x="316" y="746"/>
                  <a:pt x="316" y="747"/>
                </a:cubicBezTo>
                <a:cubicBezTo>
                  <a:pt x="316" y="747"/>
                  <a:pt x="316" y="747"/>
                  <a:pt x="316" y="748"/>
                </a:cubicBezTo>
                <a:cubicBezTo>
                  <a:pt x="317" y="749"/>
                  <a:pt x="318" y="750"/>
                  <a:pt x="317" y="751"/>
                </a:cubicBezTo>
                <a:cubicBezTo>
                  <a:pt x="316" y="750"/>
                  <a:pt x="315" y="749"/>
                  <a:pt x="314" y="748"/>
                </a:cubicBezTo>
                <a:cubicBezTo>
                  <a:pt x="313" y="748"/>
                  <a:pt x="314" y="749"/>
                  <a:pt x="314" y="749"/>
                </a:cubicBezTo>
                <a:cubicBezTo>
                  <a:pt x="314" y="751"/>
                  <a:pt x="314" y="751"/>
                  <a:pt x="311" y="751"/>
                </a:cubicBezTo>
                <a:cubicBezTo>
                  <a:pt x="310" y="750"/>
                  <a:pt x="309" y="750"/>
                  <a:pt x="308" y="749"/>
                </a:cubicBezTo>
                <a:cubicBezTo>
                  <a:pt x="305" y="749"/>
                  <a:pt x="305" y="749"/>
                  <a:pt x="305" y="747"/>
                </a:cubicBezTo>
                <a:cubicBezTo>
                  <a:pt x="305" y="746"/>
                  <a:pt x="305" y="746"/>
                  <a:pt x="305" y="746"/>
                </a:cubicBezTo>
                <a:cubicBezTo>
                  <a:pt x="304" y="746"/>
                  <a:pt x="304" y="747"/>
                  <a:pt x="303" y="747"/>
                </a:cubicBezTo>
                <a:cubicBezTo>
                  <a:pt x="302" y="745"/>
                  <a:pt x="302" y="745"/>
                  <a:pt x="299" y="745"/>
                </a:cubicBezTo>
                <a:cubicBezTo>
                  <a:pt x="300" y="746"/>
                  <a:pt x="300" y="746"/>
                  <a:pt x="300" y="747"/>
                </a:cubicBezTo>
                <a:moveTo>
                  <a:pt x="440" y="700"/>
                </a:moveTo>
                <a:cubicBezTo>
                  <a:pt x="440" y="700"/>
                  <a:pt x="441" y="701"/>
                  <a:pt x="441" y="701"/>
                </a:cubicBezTo>
                <a:cubicBezTo>
                  <a:pt x="442" y="700"/>
                  <a:pt x="442" y="700"/>
                  <a:pt x="443" y="701"/>
                </a:cubicBezTo>
                <a:cubicBezTo>
                  <a:pt x="443" y="701"/>
                  <a:pt x="444" y="701"/>
                  <a:pt x="444" y="701"/>
                </a:cubicBezTo>
                <a:cubicBezTo>
                  <a:pt x="444" y="700"/>
                  <a:pt x="444" y="700"/>
                  <a:pt x="444" y="700"/>
                </a:cubicBezTo>
                <a:cubicBezTo>
                  <a:pt x="444" y="699"/>
                  <a:pt x="445" y="699"/>
                  <a:pt x="445" y="700"/>
                </a:cubicBezTo>
                <a:cubicBezTo>
                  <a:pt x="445" y="704"/>
                  <a:pt x="445" y="704"/>
                  <a:pt x="445" y="704"/>
                </a:cubicBezTo>
                <a:cubicBezTo>
                  <a:pt x="445" y="705"/>
                  <a:pt x="445" y="706"/>
                  <a:pt x="445" y="707"/>
                </a:cubicBezTo>
                <a:cubicBezTo>
                  <a:pt x="445" y="707"/>
                  <a:pt x="445" y="708"/>
                  <a:pt x="446" y="709"/>
                </a:cubicBezTo>
                <a:cubicBezTo>
                  <a:pt x="447" y="710"/>
                  <a:pt x="446" y="711"/>
                  <a:pt x="446" y="712"/>
                </a:cubicBezTo>
                <a:cubicBezTo>
                  <a:pt x="448" y="713"/>
                  <a:pt x="447" y="715"/>
                  <a:pt x="447" y="717"/>
                </a:cubicBezTo>
                <a:cubicBezTo>
                  <a:pt x="447" y="718"/>
                  <a:pt x="447" y="720"/>
                  <a:pt x="448" y="721"/>
                </a:cubicBezTo>
                <a:cubicBezTo>
                  <a:pt x="448" y="722"/>
                  <a:pt x="448" y="723"/>
                  <a:pt x="448" y="723"/>
                </a:cubicBezTo>
                <a:cubicBezTo>
                  <a:pt x="448" y="726"/>
                  <a:pt x="448" y="729"/>
                  <a:pt x="448" y="732"/>
                </a:cubicBezTo>
                <a:cubicBezTo>
                  <a:pt x="448" y="733"/>
                  <a:pt x="449" y="733"/>
                  <a:pt x="449" y="734"/>
                </a:cubicBezTo>
                <a:cubicBezTo>
                  <a:pt x="449" y="735"/>
                  <a:pt x="449" y="736"/>
                  <a:pt x="449" y="738"/>
                </a:cubicBezTo>
                <a:cubicBezTo>
                  <a:pt x="449" y="739"/>
                  <a:pt x="449" y="740"/>
                  <a:pt x="450" y="741"/>
                </a:cubicBezTo>
                <a:cubicBezTo>
                  <a:pt x="451" y="742"/>
                  <a:pt x="450" y="744"/>
                  <a:pt x="450" y="745"/>
                </a:cubicBezTo>
                <a:cubicBezTo>
                  <a:pt x="452" y="748"/>
                  <a:pt x="451" y="751"/>
                  <a:pt x="451" y="753"/>
                </a:cubicBezTo>
                <a:cubicBezTo>
                  <a:pt x="451" y="754"/>
                  <a:pt x="451" y="755"/>
                  <a:pt x="452" y="755"/>
                </a:cubicBezTo>
                <a:cubicBezTo>
                  <a:pt x="452" y="756"/>
                  <a:pt x="452" y="757"/>
                  <a:pt x="452" y="758"/>
                </a:cubicBezTo>
                <a:cubicBezTo>
                  <a:pt x="451" y="758"/>
                  <a:pt x="451" y="759"/>
                  <a:pt x="452" y="759"/>
                </a:cubicBezTo>
                <a:cubicBezTo>
                  <a:pt x="452" y="760"/>
                  <a:pt x="452" y="761"/>
                  <a:pt x="452" y="762"/>
                </a:cubicBezTo>
                <a:cubicBezTo>
                  <a:pt x="451" y="762"/>
                  <a:pt x="449" y="762"/>
                  <a:pt x="448" y="762"/>
                </a:cubicBezTo>
                <a:cubicBezTo>
                  <a:pt x="447" y="762"/>
                  <a:pt x="446" y="763"/>
                  <a:pt x="445" y="763"/>
                </a:cubicBezTo>
                <a:cubicBezTo>
                  <a:pt x="445" y="762"/>
                  <a:pt x="444" y="762"/>
                  <a:pt x="444" y="762"/>
                </a:cubicBezTo>
                <a:cubicBezTo>
                  <a:pt x="444" y="761"/>
                  <a:pt x="444" y="760"/>
                  <a:pt x="444" y="759"/>
                </a:cubicBezTo>
                <a:cubicBezTo>
                  <a:pt x="444" y="758"/>
                  <a:pt x="444" y="758"/>
                  <a:pt x="444" y="757"/>
                </a:cubicBezTo>
                <a:cubicBezTo>
                  <a:pt x="443" y="756"/>
                  <a:pt x="444" y="756"/>
                  <a:pt x="443" y="755"/>
                </a:cubicBezTo>
                <a:cubicBezTo>
                  <a:pt x="443" y="753"/>
                  <a:pt x="444" y="751"/>
                  <a:pt x="443" y="749"/>
                </a:cubicBezTo>
                <a:cubicBezTo>
                  <a:pt x="443" y="748"/>
                  <a:pt x="442" y="747"/>
                  <a:pt x="443" y="746"/>
                </a:cubicBezTo>
                <a:cubicBezTo>
                  <a:pt x="443" y="744"/>
                  <a:pt x="442" y="744"/>
                  <a:pt x="442" y="743"/>
                </a:cubicBezTo>
                <a:cubicBezTo>
                  <a:pt x="442" y="741"/>
                  <a:pt x="442" y="739"/>
                  <a:pt x="442" y="737"/>
                </a:cubicBezTo>
                <a:cubicBezTo>
                  <a:pt x="442" y="735"/>
                  <a:pt x="440" y="734"/>
                  <a:pt x="441" y="732"/>
                </a:cubicBezTo>
                <a:cubicBezTo>
                  <a:pt x="441" y="729"/>
                  <a:pt x="441" y="727"/>
                  <a:pt x="441" y="724"/>
                </a:cubicBezTo>
                <a:cubicBezTo>
                  <a:pt x="441" y="723"/>
                  <a:pt x="441" y="723"/>
                  <a:pt x="440" y="722"/>
                </a:cubicBezTo>
                <a:cubicBezTo>
                  <a:pt x="439" y="721"/>
                  <a:pt x="441" y="719"/>
                  <a:pt x="439" y="718"/>
                </a:cubicBezTo>
                <a:cubicBezTo>
                  <a:pt x="439" y="716"/>
                  <a:pt x="438" y="715"/>
                  <a:pt x="439" y="713"/>
                </a:cubicBezTo>
                <a:cubicBezTo>
                  <a:pt x="440" y="713"/>
                  <a:pt x="440" y="713"/>
                  <a:pt x="439" y="713"/>
                </a:cubicBezTo>
                <a:cubicBezTo>
                  <a:pt x="439" y="712"/>
                  <a:pt x="439" y="712"/>
                  <a:pt x="439" y="712"/>
                </a:cubicBezTo>
                <a:cubicBezTo>
                  <a:pt x="439" y="711"/>
                  <a:pt x="439" y="711"/>
                  <a:pt x="439" y="710"/>
                </a:cubicBezTo>
                <a:cubicBezTo>
                  <a:pt x="438" y="708"/>
                  <a:pt x="440" y="706"/>
                  <a:pt x="438" y="704"/>
                </a:cubicBezTo>
                <a:cubicBezTo>
                  <a:pt x="438" y="698"/>
                  <a:pt x="438" y="698"/>
                  <a:pt x="438" y="698"/>
                </a:cubicBezTo>
                <a:cubicBezTo>
                  <a:pt x="437" y="697"/>
                  <a:pt x="436" y="697"/>
                  <a:pt x="435" y="697"/>
                </a:cubicBezTo>
                <a:cubicBezTo>
                  <a:pt x="434" y="697"/>
                  <a:pt x="433" y="697"/>
                  <a:pt x="433" y="697"/>
                </a:cubicBezTo>
                <a:cubicBezTo>
                  <a:pt x="432" y="697"/>
                  <a:pt x="431" y="697"/>
                  <a:pt x="430" y="697"/>
                </a:cubicBezTo>
                <a:cubicBezTo>
                  <a:pt x="429" y="697"/>
                  <a:pt x="429" y="698"/>
                  <a:pt x="429" y="698"/>
                </a:cubicBezTo>
                <a:cubicBezTo>
                  <a:pt x="427" y="696"/>
                  <a:pt x="429" y="694"/>
                  <a:pt x="427" y="692"/>
                </a:cubicBezTo>
                <a:cubicBezTo>
                  <a:pt x="429" y="692"/>
                  <a:pt x="430" y="690"/>
                  <a:pt x="432" y="691"/>
                </a:cubicBezTo>
                <a:cubicBezTo>
                  <a:pt x="434" y="691"/>
                  <a:pt x="435" y="691"/>
                  <a:pt x="437" y="690"/>
                </a:cubicBezTo>
                <a:cubicBezTo>
                  <a:pt x="437" y="690"/>
                  <a:pt x="437" y="690"/>
                  <a:pt x="438" y="690"/>
                </a:cubicBezTo>
                <a:cubicBezTo>
                  <a:pt x="439" y="690"/>
                  <a:pt x="439" y="691"/>
                  <a:pt x="440" y="691"/>
                </a:cubicBezTo>
                <a:cubicBezTo>
                  <a:pt x="441" y="691"/>
                  <a:pt x="442" y="691"/>
                  <a:pt x="442" y="691"/>
                </a:cubicBezTo>
                <a:cubicBezTo>
                  <a:pt x="443" y="691"/>
                  <a:pt x="443" y="692"/>
                  <a:pt x="443" y="692"/>
                </a:cubicBezTo>
                <a:cubicBezTo>
                  <a:pt x="444" y="693"/>
                  <a:pt x="444" y="693"/>
                  <a:pt x="445" y="692"/>
                </a:cubicBezTo>
                <a:cubicBezTo>
                  <a:pt x="446" y="691"/>
                  <a:pt x="447" y="691"/>
                  <a:pt x="448" y="692"/>
                </a:cubicBezTo>
                <a:cubicBezTo>
                  <a:pt x="448" y="693"/>
                  <a:pt x="449" y="693"/>
                  <a:pt x="449" y="692"/>
                </a:cubicBezTo>
                <a:cubicBezTo>
                  <a:pt x="450" y="692"/>
                  <a:pt x="450" y="691"/>
                  <a:pt x="451" y="691"/>
                </a:cubicBezTo>
                <a:cubicBezTo>
                  <a:pt x="451" y="691"/>
                  <a:pt x="451" y="692"/>
                  <a:pt x="452" y="693"/>
                </a:cubicBezTo>
                <a:cubicBezTo>
                  <a:pt x="452" y="693"/>
                  <a:pt x="452" y="694"/>
                  <a:pt x="451" y="695"/>
                </a:cubicBezTo>
                <a:cubicBezTo>
                  <a:pt x="451" y="695"/>
                  <a:pt x="451" y="695"/>
                  <a:pt x="451" y="695"/>
                </a:cubicBezTo>
                <a:cubicBezTo>
                  <a:pt x="450" y="695"/>
                  <a:pt x="449" y="696"/>
                  <a:pt x="448" y="695"/>
                </a:cubicBezTo>
                <a:cubicBezTo>
                  <a:pt x="447" y="695"/>
                  <a:pt x="446" y="696"/>
                  <a:pt x="445" y="697"/>
                </a:cubicBezTo>
                <a:cubicBezTo>
                  <a:pt x="444" y="697"/>
                  <a:pt x="444" y="698"/>
                  <a:pt x="444" y="699"/>
                </a:cubicBezTo>
                <a:cubicBezTo>
                  <a:pt x="444" y="698"/>
                  <a:pt x="444" y="697"/>
                  <a:pt x="444" y="697"/>
                </a:cubicBezTo>
                <a:cubicBezTo>
                  <a:pt x="443" y="695"/>
                  <a:pt x="443" y="695"/>
                  <a:pt x="441" y="695"/>
                </a:cubicBezTo>
                <a:cubicBezTo>
                  <a:pt x="442" y="695"/>
                  <a:pt x="442" y="695"/>
                  <a:pt x="442" y="695"/>
                </a:cubicBezTo>
                <a:cubicBezTo>
                  <a:pt x="442" y="695"/>
                  <a:pt x="442" y="695"/>
                  <a:pt x="442" y="695"/>
                </a:cubicBezTo>
                <a:cubicBezTo>
                  <a:pt x="441" y="695"/>
                  <a:pt x="441" y="694"/>
                  <a:pt x="441" y="695"/>
                </a:cubicBezTo>
                <a:cubicBezTo>
                  <a:pt x="441" y="695"/>
                  <a:pt x="441" y="695"/>
                  <a:pt x="441" y="695"/>
                </a:cubicBezTo>
                <a:cubicBezTo>
                  <a:pt x="442" y="697"/>
                  <a:pt x="442" y="697"/>
                  <a:pt x="443" y="698"/>
                </a:cubicBezTo>
                <a:cubicBezTo>
                  <a:pt x="442" y="698"/>
                  <a:pt x="442" y="698"/>
                  <a:pt x="441" y="698"/>
                </a:cubicBezTo>
                <a:cubicBezTo>
                  <a:pt x="440" y="698"/>
                  <a:pt x="440" y="697"/>
                  <a:pt x="439" y="697"/>
                </a:cubicBezTo>
                <a:cubicBezTo>
                  <a:pt x="438" y="698"/>
                  <a:pt x="439" y="699"/>
                  <a:pt x="440" y="700"/>
                </a:cubicBezTo>
                <a:cubicBezTo>
                  <a:pt x="440" y="700"/>
                  <a:pt x="440" y="700"/>
                  <a:pt x="440" y="700"/>
                </a:cubicBezTo>
                <a:cubicBezTo>
                  <a:pt x="440" y="700"/>
                  <a:pt x="439" y="700"/>
                  <a:pt x="439" y="700"/>
                </a:cubicBezTo>
                <a:cubicBezTo>
                  <a:pt x="439" y="700"/>
                  <a:pt x="439" y="701"/>
                  <a:pt x="439" y="701"/>
                </a:cubicBezTo>
                <a:cubicBezTo>
                  <a:pt x="439" y="701"/>
                  <a:pt x="440" y="701"/>
                  <a:pt x="440" y="700"/>
                </a:cubicBezTo>
                <a:moveTo>
                  <a:pt x="539" y="737"/>
                </a:moveTo>
                <a:cubicBezTo>
                  <a:pt x="539" y="738"/>
                  <a:pt x="539" y="739"/>
                  <a:pt x="538" y="740"/>
                </a:cubicBezTo>
                <a:cubicBezTo>
                  <a:pt x="537" y="740"/>
                  <a:pt x="537" y="739"/>
                  <a:pt x="536" y="740"/>
                </a:cubicBezTo>
                <a:cubicBezTo>
                  <a:pt x="536" y="740"/>
                  <a:pt x="534" y="740"/>
                  <a:pt x="535" y="741"/>
                </a:cubicBezTo>
                <a:cubicBezTo>
                  <a:pt x="534" y="742"/>
                  <a:pt x="533" y="743"/>
                  <a:pt x="532" y="743"/>
                </a:cubicBezTo>
                <a:cubicBezTo>
                  <a:pt x="532" y="743"/>
                  <a:pt x="531" y="743"/>
                  <a:pt x="531" y="743"/>
                </a:cubicBezTo>
                <a:cubicBezTo>
                  <a:pt x="529" y="744"/>
                  <a:pt x="529" y="744"/>
                  <a:pt x="528" y="741"/>
                </a:cubicBezTo>
                <a:cubicBezTo>
                  <a:pt x="528" y="740"/>
                  <a:pt x="527" y="740"/>
                  <a:pt x="527" y="739"/>
                </a:cubicBezTo>
                <a:cubicBezTo>
                  <a:pt x="526" y="738"/>
                  <a:pt x="526" y="737"/>
                  <a:pt x="526" y="736"/>
                </a:cubicBezTo>
                <a:cubicBezTo>
                  <a:pt x="526" y="735"/>
                  <a:pt x="525" y="734"/>
                  <a:pt x="525" y="733"/>
                </a:cubicBezTo>
                <a:cubicBezTo>
                  <a:pt x="524" y="732"/>
                  <a:pt x="523" y="730"/>
                  <a:pt x="523" y="728"/>
                </a:cubicBezTo>
                <a:cubicBezTo>
                  <a:pt x="522" y="727"/>
                  <a:pt x="522" y="725"/>
                  <a:pt x="520" y="724"/>
                </a:cubicBezTo>
                <a:cubicBezTo>
                  <a:pt x="521" y="722"/>
                  <a:pt x="519" y="721"/>
                  <a:pt x="519" y="719"/>
                </a:cubicBezTo>
                <a:cubicBezTo>
                  <a:pt x="519" y="718"/>
                  <a:pt x="518" y="717"/>
                  <a:pt x="517" y="716"/>
                </a:cubicBezTo>
                <a:cubicBezTo>
                  <a:pt x="518" y="714"/>
                  <a:pt x="516" y="713"/>
                  <a:pt x="517" y="712"/>
                </a:cubicBezTo>
                <a:cubicBezTo>
                  <a:pt x="517" y="711"/>
                  <a:pt x="515" y="710"/>
                  <a:pt x="516" y="709"/>
                </a:cubicBezTo>
                <a:cubicBezTo>
                  <a:pt x="516" y="708"/>
                  <a:pt x="515" y="707"/>
                  <a:pt x="515" y="707"/>
                </a:cubicBezTo>
                <a:cubicBezTo>
                  <a:pt x="514" y="706"/>
                  <a:pt x="514" y="704"/>
                  <a:pt x="513" y="703"/>
                </a:cubicBezTo>
                <a:cubicBezTo>
                  <a:pt x="513" y="702"/>
                  <a:pt x="513" y="701"/>
                  <a:pt x="512" y="701"/>
                </a:cubicBezTo>
                <a:cubicBezTo>
                  <a:pt x="512" y="699"/>
                  <a:pt x="511" y="698"/>
                  <a:pt x="511" y="697"/>
                </a:cubicBezTo>
                <a:cubicBezTo>
                  <a:pt x="511" y="696"/>
                  <a:pt x="510" y="695"/>
                  <a:pt x="510" y="694"/>
                </a:cubicBezTo>
                <a:cubicBezTo>
                  <a:pt x="510" y="693"/>
                  <a:pt x="509" y="692"/>
                  <a:pt x="509" y="691"/>
                </a:cubicBezTo>
                <a:cubicBezTo>
                  <a:pt x="508" y="690"/>
                  <a:pt x="508" y="689"/>
                  <a:pt x="507" y="688"/>
                </a:cubicBezTo>
                <a:cubicBezTo>
                  <a:pt x="507" y="687"/>
                  <a:pt x="507" y="686"/>
                  <a:pt x="506" y="685"/>
                </a:cubicBezTo>
                <a:cubicBezTo>
                  <a:pt x="506" y="684"/>
                  <a:pt x="505" y="682"/>
                  <a:pt x="504" y="681"/>
                </a:cubicBezTo>
                <a:cubicBezTo>
                  <a:pt x="504" y="679"/>
                  <a:pt x="503" y="678"/>
                  <a:pt x="502" y="676"/>
                </a:cubicBezTo>
                <a:cubicBezTo>
                  <a:pt x="504" y="675"/>
                  <a:pt x="506" y="675"/>
                  <a:pt x="508" y="674"/>
                </a:cubicBezTo>
                <a:cubicBezTo>
                  <a:pt x="509" y="673"/>
                  <a:pt x="510" y="674"/>
                  <a:pt x="510" y="675"/>
                </a:cubicBezTo>
                <a:cubicBezTo>
                  <a:pt x="511" y="675"/>
                  <a:pt x="511" y="676"/>
                  <a:pt x="512" y="677"/>
                </a:cubicBezTo>
                <a:cubicBezTo>
                  <a:pt x="512" y="678"/>
                  <a:pt x="512" y="679"/>
                  <a:pt x="512" y="679"/>
                </a:cubicBezTo>
                <a:cubicBezTo>
                  <a:pt x="513" y="680"/>
                  <a:pt x="513" y="681"/>
                  <a:pt x="513" y="681"/>
                </a:cubicBezTo>
                <a:cubicBezTo>
                  <a:pt x="514" y="682"/>
                  <a:pt x="513" y="684"/>
                  <a:pt x="515" y="685"/>
                </a:cubicBezTo>
                <a:cubicBezTo>
                  <a:pt x="514" y="686"/>
                  <a:pt x="516" y="688"/>
                  <a:pt x="516" y="689"/>
                </a:cubicBezTo>
                <a:cubicBezTo>
                  <a:pt x="515" y="690"/>
                  <a:pt x="516" y="690"/>
                  <a:pt x="516" y="691"/>
                </a:cubicBezTo>
                <a:cubicBezTo>
                  <a:pt x="517" y="692"/>
                  <a:pt x="517" y="693"/>
                  <a:pt x="518" y="694"/>
                </a:cubicBezTo>
                <a:cubicBezTo>
                  <a:pt x="518" y="695"/>
                  <a:pt x="519" y="695"/>
                  <a:pt x="518" y="696"/>
                </a:cubicBezTo>
                <a:cubicBezTo>
                  <a:pt x="518" y="697"/>
                  <a:pt x="520" y="698"/>
                  <a:pt x="519" y="699"/>
                </a:cubicBezTo>
                <a:cubicBezTo>
                  <a:pt x="519" y="700"/>
                  <a:pt x="520" y="700"/>
                  <a:pt x="520" y="700"/>
                </a:cubicBezTo>
                <a:cubicBezTo>
                  <a:pt x="520" y="701"/>
                  <a:pt x="521" y="701"/>
                  <a:pt x="521" y="702"/>
                </a:cubicBezTo>
                <a:cubicBezTo>
                  <a:pt x="521" y="703"/>
                  <a:pt x="522" y="704"/>
                  <a:pt x="522" y="705"/>
                </a:cubicBezTo>
                <a:cubicBezTo>
                  <a:pt x="522" y="706"/>
                  <a:pt x="524" y="707"/>
                  <a:pt x="523" y="708"/>
                </a:cubicBezTo>
                <a:cubicBezTo>
                  <a:pt x="524" y="709"/>
                  <a:pt x="524" y="710"/>
                  <a:pt x="524" y="711"/>
                </a:cubicBezTo>
                <a:cubicBezTo>
                  <a:pt x="524" y="712"/>
                  <a:pt x="525" y="713"/>
                  <a:pt x="525" y="714"/>
                </a:cubicBezTo>
                <a:cubicBezTo>
                  <a:pt x="525" y="715"/>
                  <a:pt x="526" y="715"/>
                  <a:pt x="526" y="716"/>
                </a:cubicBezTo>
                <a:cubicBezTo>
                  <a:pt x="527" y="717"/>
                  <a:pt x="527" y="717"/>
                  <a:pt x="527" y="717"/>
                </a:cubicBezTo>
                <a:cubicBezTo>
                  <a:pt x="527" y="719"/>
                  <a:pt x="528" y="719"/>
                  <a:pt x="528" y="720"/>
                </a:cubicBezTo>
                <a:cubicBezTo>
                  <a:pt x="528" y="722"/>
                  <a:pt x="529" y="722"/>
                  <a:pt x="529" y="724"/>
                </a:cubicBezTo>
                <a:cubicBezTo>
                  <a:pt x="529" y="725"/>
                  <a:pt x="530" y="726"/>
                  <a:pt x="530" y="726"/>
                </a:cubicBezTo>
                <a:cubicBezTo>
                  <a:pt x="531" y="727"/>
                  <a:pt x="531" y="729"/>
                  <a:pt x="532" y="729"/>
                </a:cubicBezTo>
                <a:cubicBezTo>
                  <a:pt x="531" y="730"/>
                  <a:pt x="533" y="731"/>
                  <a:pt x="533" y="732"/>
                </a:cubicBezTo>
                <a:cubicBezTo>
                  <a:pt x="533" y="732"/>
                  <a:pt x="533" y="733"/>
                  <a:pt x="533" y="734"/>
                </a:cubicBezTo>
                <a:cubicBezTo>
                  <a:pt x="534" y="735"/>
                  <a:pt x="535" y="734"/>
                  <a:pt x="535" y="734"/>
                </a:cubicBezTo>
                <a:cubicBezTo>
                  <a:pt x="536" y="734"/>
                  <a:pt x="537" y="733"/>
                  <a:pt x="538" y="733"/>
                </a:cubicBezTo>
                <a:cubicBezTo>
                  <a:pt x="539" y="733"/>
                  <a:pt x="539" y="733"/>
                  <a:pt x="539" y="732"/>
                </a:cubicBezTo>
                <a:cubicBezTo>
                  <a:pt x="540" y="732"/>
                  <a:pt x="540" y="732"/>
                  <a:pt x="541" y="732"/>
                </a:cubicBezTo>
                <a:cubicBezTo>
                  <a:pt x="541" y="733"/>
                  <a:pt x="540" y="734"/>
                  <a:pt x="540" y="735"/>
                </a:cubicBezTo>
                <a:cubicBezTo>
                  <a:pt x="540" y="735"/>
                  <a:pt x="540" y="735"/>
                  <a:pt x="539" y="735"/>
                </a:cubicBezTo>
                <a:cubicBezTo>
                  <a:pt x="539" y="735"/>
                  <a:pt x="538" y="735"/>
                  <a:pt x="538" y="736"/>
                </a:cubicBezTo>
                <a:cubicBezTo>
                  <a:pt x="538" y="737"/>
                  <a:pt x="538" y="737"/>
                  <a:pt x="539" y="737"/>
                </a:cubicBezTo>
                <a:moveTo>
                  <a:pt x="536" y="737"/>
                </a:moveTo>
                <a:cubicBezTo>
                  <a:pt x="536" y="737"/>
                  <a:pt x="536" y="737"/>
                  <a:pt x="536" y="737"/>
                </a:cubicBezTo>
                <a:cubicBezTo>
                  <a:pt x="536" y="737"/>
                  <a:pt x="536" y="737"/>
                  <a:pt x="536" y="737"/>
                </a:cubicBezTo>
                <a:cubicBezTo>
                  <a:pt x="536" y="736"/>
                  <a:pt x="536" y="736"/>
                  <a:pt x="536" y="736"/>
                </a:cubicBezTo>
                <a:cubicBezTo>
                  <a:pt x="536" y="736"/>
                  <a:pt x="536" y="737"/>
                  <a:pt x="536" y="737"/>
                </a:cubicBezTo>
                <a:moveTo>
                  <a:pt x="645" y="660"/>
                </a:moveTo>
                <a:cubicBezTo>
                  <a:pt x="641" y="656"/>
                  <a:pt x="638" y="653"/>
                  <a:pt x="635" y="650"/>
                </a:cubicBezTo>
                <a:cubicBezTo>
                  <a:pt x="634" y="649"/>
                  <a:pt x="634" y="648"/>
                  <a:pt x="634" y="648"/>
                </a:cubicBezTo>
                <a:cubicBezTo>
                  <a:pt x="633" y="647"/>
                  <a:pt x="632" y="647"/>
                  <a:pt x="632" y="646"/>
                </a:cubicBezTo>
                <a:cubicBezTo>
                  <a:pt x="631" y="646"/>
                  <a:pt x="631" y="644"/>
                  <a:pt x="629" y="644"/>
                </a:cubicBezTo>
                <a:cubicBezTo>
                  <a:pt x="628" y="644"/>
                  <a:pt x="629" y="642"/>
                  <a:pt x="628" y="642"/>
                </a:cubicBezTo>
                <a:cubicBezTo>
                  <a:pt x="627" y="641"/>
                  <a:pt x="626" y="640"/>
                  <a:pt x="625" y="640"/>
                </a:cubicBezTo>
                <a:cubicBezTo>
                  <a:pt x="623" y="637"/>
                  <a:pt x="620" y="634"/>
                  <a:pt x="618" y="632"/>
                </a:cubicBezTo>
                <a:cubicBezTo>
                  <a:pt x="617" y="631"/>
                  <a:pt x="616" y="630"/>
                  <a:pt x="615" y="629"/>
                </a:cubicBezTo>
                <a:cubicBezTo>
                  <a:pt x="614" y="628"/>
                  <a:pt x="614" y="627"/>
                  <a:pt x="613" y="626"/>
                </a:cubicBezTo>
                <a:cubicBezTo>
                  <a:pt x="612" y="625"/>
                  <a:pt x="611" y="624"/>
                  <a:pt x="610" y="623"/>
                </a:cubicBezTo>
                <a:cubicBezTo>
                  <a:pt x="609" y="622"/>
                  <a:pt x="608" y="621"/>
                  <a:pt x="607" y="621"/>
                </a:cubicBezTo>
                <a:cubicBezTo>
                  <a:pt x="605" y="623"/>
                  <a:pt x="603" y="625"/>
                  <a:pt x="601" y="627"/>
                </a:cubicBezTo>
                <a:cubicBezTo>
                  <a:pt x="599" y="626"/>
                  <a:pt x="598" y="624"/>
                  <a:pt x="596" y="623"/>
                </a:cubicBezTo>
                <a:cubicBezTo>
                  <a:pt x="596" y="622"/>
                  <a:pt x="597" y="622"/>
                  <a:pt x="597" y="621"/>
                </a:cubicBezTo>
                <a:cubicBezTo>
                  <a:pt x="601" y="617"/>
                  <a:pt x="606" y="612"/>
                  <a:pt x="610" y="608"/>
                </a:cubicBezTo>
                <a:cubicBezTo>
                  <a:pt x="611" y="607"/>
                  <a:pt x="612" y="606"/>
                  <a:pt x="613" y="606"/>
                </a:cubicBezTo>
                <a:cubicBezTo>
                  <a:pt x="613" y="606"/>
                  <a:pt x="613" y="605"/>
                  <a:pt x="613" y="605"/>
                </a:cubicBezTo>
                <a:cubicBezTo>
                  <a:pt x="614" y="605"/>
                  <a:pt x="614" y="604"/>
                  <a:pt x="615" y="604"/>
                </a:cubicBezTo>
                <a:cubicBezTo>
                  <a:pt x="616" y="606"/>
                  <a:pt x="618" y="607"/>
                  <a:pt x="619" y="609"/>
                </a:cubicBezTo>
                <a:cubicBezTo>
                  <a:pt x="619" y="610"/>
                  <a:pt x="618" y="611"/>
                  <a:pt x="617" y="612"/>
                </a:cubicBezTo>
                <a:cubicBezTo>
                  <a:pt x="616" y="612"/>
                  <a:pt x="615" y="612"/>
                  <a:pt x="615" y="613"/>
                </a:cubicBezTo>
                <a:cubicBezTo>
                  <a:pt x="614" y="614"/>
                  <a:pt x="613" y="614"/>
                  <a:pt x="612" y="615"/>
                </a:cubicBezTo>
                <a:cubicBezTo>
                  <a:pt x="614" y="617"/>
                  <a:pt x="616" y="619"/>
                  <a:pt x="618" y="621"/>
                </a:cubicBezTo>
                <a:cubicBezTo>
                  <a:pt x="618" y="623"/>
                  <a:pt x="621" y="624"/>
                  <a:pt x="622" y="626"/>
                </a:cubicBezTo>
                <a:cubicBezTo>
                  <a:pt x="623" y="627"/>
                  <a:pt x="624" y="628"/>
                  <a:pt x="625" y="628"/>
                </a:cubicBezTo>
                <a:cubicBezTo>
                  <a:pt x="626" y="630"/>
                  <a:pt x="627" y="631"/>
                  <a:pt x="628" y="632"/>
                </a:cubicBezTo>
                <a:cubicBezTo>
                  <a:pt x="633" y="637"/>
                  <a:pt x="639" y="643"/>
                  <a:pt x="645" y="649"/>
                </a:cubicBezTo>
                <a:cubicBezTo>
                  <a:pt x="646" y="650"/>
                  <a:pt x="647" y="650"/>
                  <a:pt x="647" y="651"/>
                </a:cubicBezTo>
                <a:cubicBezTo>
                  <a:pt x="647" y="653"/>
                  <a:pt x="649" y="653"/>
                  <a:pt x="649" y="654"/>
                </a:cubicBezTo>
                <a:cubicBezTo>
                  <a:pt x="650" y="655"/>
                  <a:pt x="649" y="655"/>
                  <a:pt x="649" y="656"/>
                </a:cubicBezTo>
                <a:cubicBezTo>
                  <a:pt x="649" y="656"/>
                  <a:pt x="648" y="656"/>
                  <a:pt x="648" y="656"/>
                </a:cubicBezTo>
                <a:cubicBezTo>
                  <a:pt x="647" y="657"/>
                  <a:pt x="646" y="657"/>
                  <a:pt x="646" y="658"/>
                </a:cubicBezTo>
                <a:cubicBezTo>
                  <a:pt x="646" y="659"/>
                  <a:pt x="645" y="659"/>
                  <a:pt x="645" y="660"/>
                </a:cubicBezTo>
                <a:moveTo>
                  <a:pt x="616" y="625"/>
                </a:moveTo>
                <a:cubicBezTo>
                  <a:pt x="616" y="625"/>
                  <a:pt x="615" y="626"/>
                  <a:pt x="615" y="626"/>
                </a:cubicBezTo>
                <a:cubicBezTo>
                  <a:pt x="615" y="626"/>
                  <a:pt x="615" y="626"/>
                  <a:pt x="615" y="626"/>
                </a:cubicBezTo>
                <a:cubicBezTo>
                  <a:pt x="616" y="626"/>
                  <a:pt x="616" y="626"/>
                  <a:pt x="616" y="626"/>
                </a:cubicBezTo>
                <a:cubicBezTo>
                  <a:pt x="616" y="626"/>
                  <a:pt x="616" y="625"/>
                  <a:pt x="616" y="625"/>
                </a:cubicBezTo>
                <a:moveTo>
                  <a:pt x="425" y="690"/>
                </a:moveTo>
                <a:cubicBezTo>
                  <a:pt x="425" y="693"/>
                  <a:pt x="424" y="695"/>
                  <a:pt x="425" y="697"/>
                </a:cubicBezTo>
                <a:cubicBezTo>
                  <a:pt x="425" y="698"/>
                  <a:pt x="424" y="700"/>
                  <a:pt x="425" y="702"/>
                </a:cubicBezTo>
                <a:cubicBezTo>
                  <a:pt x="426" y="702"/>
                  <a:pt x="425" y="702"/>
                  <a:pt x="425" y="703"/>
                </a:cubicBezTo>
                <a:cubicBezTo>
                  <a:pt x="425" y="706"/>
                  <a:pt x="425" y="709"/>
                  <a:pt x="425" y="712"/>
                </a:cubicBezTo>
                <a:cubicBezTo>
                  <a:pt x="425" y="714"/>
                  <a:pt x="425" y="715"/>
                  <a:pt x="426" y="716"/>
                </a:cubicBezTo>
                <a:cubicBezTo>
                  <a:pt x="427" y="716"/>
                  <a:pt x="426" y="717"/>
                  <a:pt x="426" y="717"/>
                </a:cubicBezTo>
                <a:cubicBezTo>
                  <a:pt x="425" y="720"/>
                  <a:pt x="425" y="720"/>
                  <a:pt x="426" y="723"/>
                </a:cubicBezTo>
                <a:cubicBezTo>
                  <a:pt x="426" y="724"/>
                  <a:pt x="426" y="724"/>
                  <a:pt x="426" y="725"/>
                </a:cubicBezTo>
                <a:cubicBezTo>
                  <a:pt x="426" y="731"/>
                  <a:pt x="426" y="736"/>
                  <a:pt x="426" y="742"/>
                </a:cubicBezTo>
                <a:cubicBezTo>
                  <a:pt x="427" y="744"/>
                  <a:pt x="426" y="747"/>
                  <a:pt x="427" y="749"/>
                </a:cubicBezTo>
                <a:cubicBezTo>
                  <a:pt x="427" y="749"/>
                  <a:pt x="427" y="750"/>
                  <a:pt x="427" y="750"/>
                </a:cubicBezTo>
                <a:cubicBezTo>
                  <a:pt x="427" y="763"/>
                  <a:pt x="427" y="763"/>
                  <a:pt x="427" y="763"/>
                </a:cubicBezTo>
                <a:cubicBezTo>
                  <a:pt x="424" y="764"/>
                  <a:pt x="424" y="764"/>
                  <a:pt x="422" y="763"/>
                </a:cubicBezTo>
                <a:cubicBezTo>
                  <a:pt x="421" y="763"/>
                  <a:pt x="421" y="764"/>
                  <a:pt x="420" y="765"/>
                </a:cubicBezTo>
                <a:cubicBezTo>
                  <a:pt x="420" y="764"/>
                  <a:pt x="420" y="764"/>
                  <a:pt x="420" y="764"/>
                </a:cubicBezTo>
                <a:cubicBezTo>
                  <a:pt x="420" y="763"/>
                  <a:pt x="420" y="762"/>
                  <a:pt x="420" y="762"/>
                </a:cubicBezTo>
                <a:cubicBezTo>
                  <a:pt x="420" y="762"/>
                  <a:pt x="421" y="761"/>
                  <a:pt x="421" y="761"/>
                </a:cubicBezTo>
                <a:cubicBezTo>
                  <a:pt x="419" y="759"/>
                  <a:pt x="420" y="757"/>
                  <a:pt x="420" y="755"/>
                </a:cubicBezTo>
                <a:cubicBezTo>
                  <a:pt x="420" y="754"/>
                  <a:pt x="420" y="752"/>
                  <a:pt x="419" y="751"/>
                </a:cubicBezTo>
                <a:cubicBezTo>
                  <a:pt x="419" y="749"/>
                  <a:pt x="418" y="748"/>
                  <a:pt x="420" y="746"/>
                </a:cubicBezTo>
                <a:cubicBezTo>
                  <a:pt x="420" y="746"/>
                  <a:pt x="420" y="745"/>
                  <a:pt x="420" y="744"/>
                </a:cubicBezTo>
                <a:cubicBezTo>
                  <a:pt x="419" y="743"/>
                  <a:pt x="419" y="742"/>
                  <a:pt x="419" y="741"/>
                </a:cubicBezTo>
                <a:cubicBezTo>
                  <a:pt x="419" y="739"/>
                  <a:pt x="419" y="736"/>
                  <a:pt x="419" y="734"/>
                </a:cubicBezTo>
                <a:cubicBezTo>
                  <a:pt x="419" y="732"/>
                  <a:pt x="420" y="730"/>
                  <a:pt x="418" y="728"/>
                </a:cubicBezTo>
                <a:cubicBezTo>
                  <a:pt x="418" y="728"/>
                  <a:pt x="418" y="727"/>
                  <a:pt x="418" y="726"/>
                </a:cubicBezTo>
                <a:cubicBezTo>
                  <a:pt x="418" y="721"/>
                  <a:pt x="418" y="717"/>
                  <a:pt x="418" y="712"/>
                </a:cubicBezTo>
                <a:cubicBezTo>
                  <a:pt x="418" y="710"/>
                  <a:pt x="419" y="707"/>
                  <a:pt x="417" y="705"/>
                </a:cubicBezTo>
                <a:cubicBezTo>
                  <a:pt x="417" y="705"/>
                  <a:pt x="417" y="705"/>
                  <a:pt x="417" y="704"/>
                </a:cubicBezTo>
                <a:cubicBezTo>
                  <a:pt x="417" y="692"/>
                  <a:pt x="417" y="692"/>
                  <a:pt x="417" y="692"/>
                </a:cubicBezTo>
                <a:cubicBezTo>
                  <a:pt x="419" y="691"/>
                  <a:pt x="422" y="693"/>
                  <a:pt x="425" y="690"/>
                </a:cubicBezTo>
                <a:moveTo>
                  <a:pt x="426" y="763"/>
                </a:moveTo>
                <a:cubicBezTo>
                  <a:pt x="426" y="763"/>
                  <a:pt x="426" y="762"/>
                  <a:pt x="426" y="762"/>
                </a:cubicBezTo>
                <a:cubicBezTo>
                  <a:pt x="426" y="762"/>
                  <a:pt x="426" y="762"/>
                  <a:pt x="426" y="762"/>
                </a:cubicBezTo>
                <a:cubicBezTo>
                  <a:pt x="426" y="762"/>
                  <a:pt x="426" y="762"/>
                  <a:pt x="425" y="762"/>
                </a:cubicBezTo>
                <a:cubicBezTo>
                  <a:pt x="426" y="762"/>
                  <a:pt x="426" y="762"/>
                  <a:pt x="426" y="763"/>
                </a:cubicBezTo>
                <a:moveTo>
                  <a:pt x="657" y="149"/>
                </a:moveTo>
                <a:cubicBezTo>
                  <a:pt x="658" y="149"/>
                  <a:pt x="659" y="149"/>
                  <a:pt x="659" y="150"/>
                </a:cubicBezTo>
                <a:cubicBezTo>
                  <a:pt x="660" y="151"/>
                  <a:pt x="660" y="152"/>
                  <a:pt x="661" y="153"/>
                </a:cubicBezTo>
                <a:cubicBezTo>
                  <a:pt x="661" y="154"/>
                  <a:pt x="661" y="154"/>
                  <a:pt x="662" y="154"/>
                </a:cubicBezTo>
                <a:cubicBezTo>
                  <a:pt x="663" y="154"/>
                  <a:pt x="663" y="155"/>
                  <a:pt x="664" y="155"/>
                </a:cubicBezTo>
                <a:cubicBezTo>
                  <a:pt x="665" y="155"/>
                  <a:pt x="665" y="156"/>
                  <a:pt x="666" y="156"/>
                </a:cubicBezTo>
                <a:cubicBezTo>
                  <a:pt x="667" y="157"/>
                  <a:pt x="668" y="159"/>
                  <a:pt x="670" y="160"/>
                </a:cubicBezTo>
                <a:cubicBezTo>
                  <a:pt x="671" y="161"/>
                  <a:pt x="673" y="163"/>
                  <a:pt x="675" y="165"/>
                </a:cubicBezTo>
                <a:cubicBezTo>
                  <a:pt x="673" y="166"/>
                  <a:pt x="671" y="168"/>
                  <a:pt x="670" y="170"/>
                </a:cubicBezTo>
                <a:cubicBezTo>
                  <a:pt x="670" y="170"/>
                  <a:pt x="669" y="170"/>
                  <a:pt x="669" y="170"/>
                </a:cubicBezTo>
                <a:cubicBezTo>
                  <a:pt x="669" y="170"/>
                  <a:pt x="669" y="170"/>
                  <a:pt x="669" y="170"/>
                </a:cubicBezTo>
                <a:cubicBezTo>
                  <a:pt x="669" y="170"/>
                  <a:pt x="669" y="170"/>
                  <a:pt x="668" y="170"/>
                </a:cubicBezTo>
                <a:cubicBezTo>
                  <a:pt x="666" y="167"/>
                  <a:pt x="664" y="165"/>
                  <a:pt x="662" y="163"/>
                </a:cubicBezTo>
                <a:cubicBezTo>
                  <a:pt x="661" y="163"/>
                  <a:pt x="661" y="164"/>
                  <a:pt x="660" y="164"/>
                </a:cubicBezTo>
                <a:cubicBezTo>
                  <a:pt x="656" y="168"/>
                  <a:pt x="652" y="172"/>
                  <a:pt x="648" y="176"/>
                </a:cubicBezTo>
                <a:cubicBezTo>
                  <a:pt x="648" y="177"/>
                  <a:pt x="647" y="178"/>
                  <a:pt x="646" y="179"/>
                </a:cubicBezTo>
                <a:cubicBezTo>
                  <a:pt x="646" y="180"/>
                  <a:pt x="645" y="180"/>
                  <a:pt x="645" y="181"/>
                </a:cubicBezTo>
                <a:cubicBezTo>
                  <a:pt x="644" y="181"/>
                  <a:pt x="642" y="182"/>
                  <a:pt x="641" y="183"/>
                </a:cubicBezTo>
                <a:cubicBezTo>
                  <a:pt x="641" y="184"/>
                  <a:pt x="640" y="185"/>
                  <a:pt x="639" y="186"/>
                </a:cubicBezTo>
                <a:cubicBezTo>
                  <a:pt x="638" y="187"/>
                  <a:pt x="637" y="188"/>
                  <a:pt x="636" y="189"/>
                </a:cubicBezTo>
                <a:cubicBezTo>
                  <a:pt x="635" y="189"/>
                  <a:pt x="633" y="188"/>
                  <a:pt x="633" y="190"/>
                </a:cubicBezTo>
                <a:cubicBezTo>
                  <a:pt x="633" y="191"/>
                  <a:pt x="632" y="191"/>
                  <a:pt x="632" y="191"/>
                </a:cubicBezTo>
                <a:cubicBezTo>
                  <a:pt x="631" y="191"/>
                  <a:pt x="631" y="192"/>
                  <a:pt x="631" y="193"/>
                </a:cubicBezTo>
                <a:cubicBezTo>
                  <a:pt x="630" y="192"/>
                  <a:pt x="629" y="193"/>
                  <a:pt x="629" y="194"/>
                </a:cubicBezTo>
                <a:cubicBezTo>
                  <a:pt x="629" y="194"/>
                  <a:pt x="629" y="194"/>
                  <a:pt x="628" y="195"/>
                </a:cubicBezTo>
                <a:cubicBezTo>
                  <a:pt x="628" y="194"/>
                  <a:pt x="629" y="194"/>
                  <a:pt x="628" y="193"/>
                </a:cubicBezTo>
                <a:cubicBezTo>
                  <a:pt x="628" y="193"/>
                  <a:pt x="628" y="193"/>
                  <a:pt x="628" y="193"/>
                </a:cubicBezTo>
                <a:cubicBezTo>
                  <a:pt x="628" y="192"/>
                  <a:pt x="628" y="192"/>
                  <a:pt x="628" y="192"/>
                </a:cubicBezTo>
                <a:cubicBezTo>
                  <a:pt x="628" y="191"/>
                  <a:pt x="628" y="191"/>
                  <a:pt x="628" y="191"/>
                </a:cubicBezTo>
                <a:cubicBezTo>
                  <a:pt x="629" y="191"/>
                  <a:pt x="630" y="190"/>
                  <a:pt x="630" y="189"/>
                </a:cubicBezTo>
                <a:cubicBezTo>
                  <a:pt x="630" y="189"/>
                  <a:pt x="630" y="189"/>
                  <a:pt x="629" y="188"/>
                </a:cubicBezTo>
                <a:cubicBezTo>
                  <a:pt x="630" y="188"/>
                  <a:pt x="630" y="188"/>
                  <a:pt x="631" y="188"/>
                </a:cubicBezTo>
                <a:cubicBezTo>
                  <a:pt x="632" y="188"/>
                  <a:pt x="633" y="187"/>
                  <a:pt x="633" y="186"/>
                </a:cubicBezTo>
                <a:cubicBezTo>
                  <a:pt x="633" y="186"/>
                  <a:pt x="634" y="186"/>
                  <a:pt x="634" y="186"/>
                </a:cubicBezTo>
                <a:cubicBezTo>
                  <a:pt x="634" y="185"/>
                  <a:pt x="634" y="184"/>
                  <a:pt x="636" y="184"/>
                </a:cubicBezTo>
                <a:cubicBezTo>
                  <a:pt x="636" y="184"/>
                  <a:pt x="636" y="183"/>
                  <a:pt x="636" y="183"/>
                </a:cubicBezTo>
                <a:cubicBezTo>
                  <a:pt x="635" y="182"/>
                  <a:pt x="634" y="182"/>
                  <a:pt x="633" y="180"/>
                </a:cubicBezTo>
                <a:cubicBezTo>
                  <a:pt x="633" y="181"/>
                  <a:pt x="633" y="182"/>
                  <a:pt x="633" y="183"/>
                </a:cubicBezTo>
                <a:cubicBezTo>
                  <a:pt x="632" y="183"/>
                  <a:pt x="632" y="182"/>
                  <a:pt x="631" y="182"/>
                </a:cubicBezTo>
                <a:cubicBezTo>
                  <a:pt x="632" y="181"/>
                  <a:pt x="632" y="181"/>
                  <a:pt x="632" y="181"/>
                </a:cubicBezTo>
                <a:cubicBezTo>
                  <a:pt x="632" y="180"/>
                  <a:pt x="633" y="179"/>
                  <a:pt x="634" y="179"/>
                </a:cubicBezTo>
                <a:cubicBezTo>
                  <a:pt x="634" y="179"/>
                  <a:pt x="634" y="178"/>
                  <a:pt x="636" y="179"/>
                </a:cubicBezTo>
                <a:cubicBezTo>
                  <a:pt x="636" y="179"/>
                  <a:pt x="636" y="179"/>
                  <a:pt x="636" y="178"/>
                </a:cubicBezTo>
                <a:cubicBezTo>
                  <a:pt x="635" y="178"/>
                  <a:pt x="635" y="178"/>
                  <a:pt x="635" y="178"/>
                </a:cubicBezTo>
                <a:cubicBezTo>
                  <a:pt x="635" y="179"/>
                  <a:pt x="635" y="179"/>
                  <a:pt x="635" y="179"/>
                </a:cubicBezTo>
                <a:cubicBezTo>
                  <a:pt x="635" y="179"/>
                  <a:pt x="635" y="179"/>
                  <a:pt x="636" y="179"/>
                </a:cubicBezTo>
                <a:cubicBezTo>
                  <a:pt x="636" y="179"/>
                  <a:pt x="636" y="179"/>
                  <a:pt x="636" y="179"/>
                </a:cubicBezTo>
                <a:cubicBezTo>
                  <a:pt x="635" y="178"/>
                  <a:pt x="635" y="178"/>
                  <a:pt x="635" y="177"/>
                </a:cubicBezTo>
                <a:cubicBezTo>
                  <a:pt x="638" y="175"/>
                  <a:pt x="640" y="172"/>
                  <a:pt x="642" y="170"/>
                </a:cubicBezTo>
                <a:cubicBezTo>
                  <a:pt x="644" y="168"/>
                  <a:pt x="645" y="167"/>
                  <a:pt x="646" y="165"/>
                </a:cubicBezTo>
                <a:cubicBezTo>
                  <a:pt x="646" y="165"/>
                  <a:pt x="646" y="165"/>
                  <a:pt x="646" y="165"/>
                </a:cubicBezTo>
                <a:cubicBezTo>
                  <a:pt x="650" y="163"/>
                  <a:pt x="652" y="160"/>
                  <a:pt x="655" y="157"/>
                </a:cubicBezTo>
                <a:cubicBezTo>
                  <a:pt x="655" y="157"/>
                  <a:pt x="655" y="157"/>
                  <a:pt x="655" y="157"/>
                </a:cubicBezTo>
                <a:cubicBezTo>
                  <a:pt x="655" y="156"/>
                  <a:pt x="655" y="156"/>
                  <a:pt x="654" y="155"/>
                </a:cubicBezTo>
                <a:cubicBezTo>
                  <a:pt x="652" y="154"/>
                  <a:pt x="650" y="152"/>
                  <a:pt x="649" y="150"/>
                </a:cubicBezTo>
                <a:cubicBezTo>
                  <a:pt x="648" y="149"/>
                  <a:pt x="648" y="148"/>
                  <a:pt x="649" y="148"/>
                </a:cubicBezTo>
                <a:cubicBezTo>
                  <a:pt x="650" y="148"/>
                  <a:pt x="651" y="147"/>
                  <a:pt x="652" y="147"/>
                </a:cubicBezTo>
                <a:cubicBezTo>
                  <a:pt x="652" y="146"/>
                  <a:pt x="653" y="146"/>
                  <a:pt x="653" y="145"/>
                </a:cubicBezTo>
                <a:cubicBezTo>
                  <a:pt x="653" y="145"/>
                  <a:pt x="654" y="144"/>
                  <a:pt x="654" y="144"/>
                </a:cubicBezTo>
                <a:cubicBezTo>
                  <a:pt x="655" y="144"/>
                  <a:pt x="655" y="145"/>
                  <a:pt x="655" y="145"/>
                </a:cubicBezTo>
                <a:cubicBezTo>
                  <a:pt x="655" y="146"/>
                  <a:pt x="656" y="146"/>
                  <a:pt x="657" y="146"/>
                </a:cubicBezTo>
                <a:cubicBezTo>
                  <a:pt x="657" y="147"/>
                  <a:pt x="657" y="148"/>
                  <a:pt x="657" y="149"/>
                </a:cubicBezTo>
                <a:cubicBezTo>
                  <a:pt x="657" y="149"/>
                  <a:pt x="657" y="149"/>
                  <a:pt x="657" y="149"/>
                </a:cubicBezTo>
                <a:cubicBezTo>
                  <a:pt x="657" y="149"/>
                  <a:pt x="657" y="149"/>
                  <a:pt x="656" y="149"/>
                </a:cubicBezTo>
                <a:cubicBezTo>
                  <a:pt x="656" y="149"/>
                  <a:pt x="656" y="150"/>
                  <a:pt x="656" y="150"/>
                </a:cubicBezTo>
                <a:cubicBezTo>
                  <a:pt x="656" y="150"/>
                  <a:pt x="657" y="150"/>
                  <a:pt x="657" y="149"/>
                </a:cubicBezTo>
                <a:moveTo>
                  <a:pt x="563" y="727"/>
                </a:moveTo>
                <a:cubicBezTo>
                  <a:pt x="562" y="727"/>
                  <a:pt x="561" y="727"/>
                  <a:pt x="560" y="726"/>
                </a:cubicBezTo>
                <a:cubicBezTo>
                  <a:pt x="560" y="726"/>
                  <a:pt x="559" y="726"/>
                  <a:pt x="559" y="726"/>
                </a:cubicBezTo>
                <a:cubicBezTo>
                  <a:pt x="558" y="726"/>
                  <a:pt x="559" y="727"/>
                  <a:pt x="559" y="727"/>
                </a:cubicBezTo>
                <a:cubicBezTo>
                  <a:pt x="559" y="727"/>
                  <a:pt x="559" y="728"/>
                  <a:pt x="559" y="728"/>
                </a:cubicBezTo>
                <a:cubicBezTo>
                  <a:pt x="558" y="729"/>
                  <a:pt x="558" y="730"/>
                  <a:pt x="558" y="730"/>
                </a:cubicBezTo>
                <a:cubicBezTo>
                  <a:pt x="558" y="731"/>
                  <a:pt x="558" y="731"/>
                  <a:pt x="558" y="731"/>
                </a:cubicBezTo>
                <a:cubicBezTo>
                  <a:pt x="558" y="731"/>
                  <a:pt x="557" y="731"/>
                  <a:pt x="557" y="731"/>
                </a:cubicBezTo>
                <a:cubicBezTo>
                  <a:pt x="556" y="727"/>
                  <a:pt x="554" y="724"/>
                  <a:pt x="552" y="720"/>
                </a:cubicBezTo>
                <a:cubicBezTo>
                  <a:pt x="552" y="720"/>
                  <a:pt x="551" y="719"/>
                  <a:pt x="552" y="719"/>
                </a:cubicBezTo>
                <a:cubicBezTo>
                  <a:pt x="552" y="718"/>
                  <a:pt x="551" y="718"/>
                  <a:pt x="551" y="717"/>
                </a:cubicBezTo>
                <a:cubicBezTo>
                  <a:pt x="550" y="716"/>
                  <a:pt x="548" y="713"/>
                  <a:pt x="548" y="711"/>
                </a:cubicBezTo>
                <a:cubicBezTo>
                  <a:pt x="548" y="710"/>
                  <a:pt x="547" y="709"/>
                  <a:pt x="547" y="708"/>
                </a:cubicBezTo>
                <a:cubicBezTo>
                  <a:pt x="546" y="707"/>
                  <a:pt x="545" y="707"/>
                  <a:pt x="545" y="705"/>
                </a:cubicBezTo>
                <a:cubicBezTo>
                  <a:pt x="545" y="704"/>
                  <a:pt x="544" y="704"/>
                  <a:pt x="544" y="702"/>
                </a:cubicBezTo>
                <a:cubicBezTo>
                  <a:pt x="544" y="702"/>
                  <a:pt x="544" y="701"/>
                  <a:pt x="543" y="701"/>
                </a:cubicBezTo>
                <a:cubicBezTo>
                  <a:pt x="541" y="696"/>
                  <a:pt x="538" y="691"/>
                  <a:pt x="536" y="686"/>
                </a:cubicBezTo>
                <a:cubicBezTo>
                  <a:pt x="536" y="686"/>
                  <a:pt x="535" y="685"/>
                  <a:pt x="535" y="684"/>
                </a:cubicBezTo>
                <a:cubicBezTo>
                  <a:pt x="535" y="684"/>
                  <a:pt x="535" y="683"/>
                  <a:pt x="535" y="683"/>
                </a:cubicBezTo>
                <a:cubicBezTo>
                  <a:pt x="534" y="682"/>
                  <a:pt x="533" y="681"/>
                  <a:pt x="533" y="680"/>
                </a:cubicBezTo>
                <a:cubicBezTo>
                  <a:pt x="532" y="678"/>
                  <a:pt x="531" y="677"/>
                  <a:pt x="531" y="676"/>
                </a:cubicBezTo>
                <a:cubicBezTo>
                  <a:pt x="531" y="675"/>
                  <a:pt x="529" y="674"/>
                  <a:pt x="530" y="673"/>
                </a:cubicBezTo>
                <a:cubicBezTo>
                  <a:pt x="530" y="672"/>
                  <a:pt x="528" y="672"/>
                  <a:pt x="529" y="670"/>
                </a:cubicBezTo>
                <a:cubicBezTo>
                  <a:pt x="528" y="670"/>
                  <a:pt x="528" y="669"/>
                  <a:pt x="528" y="668"/>
                </a:cubicBezTo>
                <a:cubicBezTo>
                  <a:pt x="527" y="668"/>
                  <a:pt x="527" y="667"/>
                  <a:pt x="527" y="666"/>
                </a:cubicBezTo>
                <a:cubicBezTo>
                  <a:pt x="528" y="666"/>
                  <a:pt x="528" y="665"/>
                  <a:pt x="529" y="665"/>
                </a:cubicBezTo>
                <a:cubicBezTo>
                  <a:pt x="530" y="665"/>
                  <a:pt x="531" y="664"/>
                  <a:pt x="532" y="664"/>
                </a:cubicBezTo>
                <a:cubicBezTo>
                  <a:pt x="533" y="664"/>
                  <a:pt x="533" y="663"/>
                  <a:pt x="534" y="663"/>
                </a:cubicBezTo>
                <a:cubicBezTo>
                  <a:pt x="535" y="664"/>
                  <a:pt x="535" y="665"/>
                  <a:pt x="535" y="666"/>
                </a:cubicBezTo>
                <a:cubicBezTo>
                  <a:pt x="535" y="668"/>
                  <a:pt x="537" y="670"/>
                  <a:pt x="538" y="672"/>
                </a:cubicBezTo>
                <a:cubicBezTo>
                  <a:pt x="539" y="674"/>
                  <a:pt x="540" y="677"/>
                  <a:pt x="542" y="679"/>
                </a:cubicBezTo>
                <a:cubicBezTo>
                  <a:pt x="542" y="680"/>
                  <a:pt x="542" y="680"/>
                  <a:pt x="542" y="680"/>
                </a:cubicBezTo>
                <a:cubicBezTo>
                  <a:pt x="543" y="682"/>
                  <a:pt x="543" y="684"/>
                  <a:pt x="544" y="685"/>
                </a:cubicBezTo>
                <a:cubicBezTo>
                  <a:pt x="545" y="685"/>
                  <a:pt x="545" y="686"/>
                  <a:pt x="545" y="686"/>
                </a:cubicBezTo>
                <a:cubicBezTo>
                  <a:pt x="545" y="687"/>
                  <a:pt x="546" y="688"/>
                  <a:pt x="546" y="689"/>
                </a:cubicBezTo>
                <a:cubicBezTo>
                  <a:pt x="546" y="690"/>
                  <a:pt x="547" y="690"/>
                  <a:pt x="547" y="691"/>
                </a:cubicBezTo>
                <a:cubicBezTo>
                  <a:pt x="548" y="692"/>
                  <a:pt x="548" y="692"/>
                  <a:pt x="548" y="693"/>
                </a:cubicBezTo>
                <a:cubicBezTo>
                  <a:pt x="548" y="694"/>
                  <a:pt x="548" y="694"/>
                  <a:pt x="548" y="694"/>
                </a:cubicBezTo>
                <a:cubicBezTo>
                  <a:pt x="550" y="696"/>
                  <a:pt x="550" y="698"/>
                  <a:pt x="551" y="699"/>
                </a:cubicBezTo>
                <a:cubicBezTo>
                  <a:pt x="552" y="700"/>
                  <a:pt x="551" y="701"/>
                  <a:pt x="552" y="702"/>
                </a:cubicBezTo>
                <a:cubicBezTo>
                  <a:pt x="553" y="703"/>
                  <a:pt x="553" y="704"/>
                  <a:pt x="554" y="705"/>
                </a:cubicBezTo>
                <a:cubicBezTo>
                  <a:pt x="554" y="706"/>
                  <a:pt x="555" y="707"/>
                  <a:pt x="554" y="708"/>
                </a:cubicBezTo>
                <a:cubicBezTo>
                  <a:pt x="555" y="710"/>
                  <a:pt x="556" y="711"/>
                  <a:pt x="557" y="713"/>
                </a:cubicBezTo>
                <a:cubicBezTo>
                  <a:pt x="558" y="714"/>
                  <a:pt x="558" y="716"/>
                  <a:pt x="559" y="717"/>
                </a:cubicBezTo>
                <a:cubicBezTo>
                  <a:pt x="560" y="717"/>
                  <a:pt x="561" y="720"/>
                  <a:pt x="561" y="721"/>
                </a:cubicBezTo>
                <a:cubicBezTo>
                  <a:pt x="562" y="722"/>
                  <a:pt x="562" y="724"/>
                  <a:pt x="562" y="725"/>
                </a:cubicBezTo>
                <a:cubicBezTo>
                  <a:pt x="562" y="726"/>
                  <a:pt x="563" y="726"/>
                  <a:pt x="563" y="727"/>
                </a:cubicBezTo>
                <a:moveTo>
                  <a:pt x="728" y="370"/>
                </a:moveTo>
                <a:cubicBezTo>
                  <a:pt x="727" y="368"/>
                  <a:pt x="727" y="368"/>
                  <a:pt x="727" y="367"/>
                </a:cubicBezTo>
                <a:cubicBezTo>
                  <a:pt x="727" y="367"/>
                  <a:pt x="727" y="366"/>
                  <a:pt x="726" y="366"/>
                </a:cubicBezTo>
                <a:cubicBezTo>
                  <a:pt x="726" y="366"/>
                  <a:pt x="725" y="365"/>
                  <a:pt x="725" y="365"/>
                </a:cubicBezTo>
                <a:cubicBezTo>
                  <a:pt x="725" y="365"/>
                  <a:pt x="725" y="364"/>
                  <a:pt x="726" y="364"/>
                </a:cubicBezTo>
                <a:cubicBezTo>
                  <a:pt x="727" y="364"/>
                  <a:pt x="728" y="364"/>
                  <a:pt x="729" y="364"/>
                </a:cubicBezTo>
                <a:cubicBezTo>
                  <a:pt x="730" y="364"/>
                  <a:pt x="731" y="363"/>
                  <a:pt x="732" y="363"/>
                </a:cubicBezTo>
                <a:cubicBezTo>
                  <a:pt x="733" y="364"/>
                  <a:pt x="733" y="362"/>
                  <a:pt x="735" y="362"/>
                </a:cubicBezTo>
                <a:cubicBezTo>
                  <a:pt x="736" y="363"/>
                  <a:pt x="737" y="362"/>
                  <a:pt x="738" y="362"/>
                </a:cubicBezTo>
                <a:cubicBezTo>
                  <a:pt x="740" y="362"/>
                  <a:pt x="740" y="362"/>
                  <a:pt x="740" y="362"/>
                </a:cubicBezTo>
                <a:cubicBezTo>
                  <a:pt x="740" y="362"/>
                  <a:pt x="741" y="362"/>
                  <a:pt x="741" y="362"/>
                </a:cubicBezTo>
                <a:cubicBezTo>
                  <a:pt x="742" y="361"/>
                  <a:pt x="743" y="362"/>
                  <a:pt x="744" y="362"/>
                </a:cubicBezTo>
                <a:cubicBezTo>
                  <a:pt x="746" y="361"/>
                  <a:pt x="749" y="362"/>
                  <a:pt x="750" y="361"/>
                </a:cubicBezTo>
                <a:cubicBezTo>
                  <a:pt x="757" y="361"/>
                  <a:pt x="757" y="361"/>
                  <a:pt x="757" y="361"/>
                </a:cubicBezTo>
                <a:cubicBezTo>
                  <a:pt x="758" y="359"/>
                  <a:pt x="757" y="358"/>
                  <a:pt x="757" y="357"/>
                </a:cubicBezTo>
                <a:cubicBezTo>
                  <a:pt x="758" y="356"/>
                  <a:pt x="757" y="355"/>
                  <a:pt x="757" y="354"/>
                </a:cubicBezTo>
                <a:cubicBezTo>
                  <a:pt x="756" y="353"/>
                  <a:pt x="757" y="351"/>
                  <a:pt x="756" y="350"/>
                </a:cubicBezTo>
                <a:cubicBezTo>
                  <a:pt x="758" y="349"/>
                  <a:pt x="759" y="349"/>
                  <a:pt x="760" y="349"/>
                </a:cubicBezTo>
                <a:cubicBezTo>
                  <a:pt x="761" y="349"/>
                  <a:pt x="762" y="349"/>
                  <a:pt x="763" y="349"/>
                </a:cubicBezTo>
                <a:cubicBezTo>
                  <a:pt x="765" y="350"/>
                  <a:pt x="765" y="351"/>
                  <a:pt x="765" y="352"/>
                </a:cubicBezTo>
                <a:cubicBezTo>
                  <a:pt x="765" y="353"/>
                  <a:pt x="765" y="353"/>
                  <a:pt x="765" y="354"/>
                </a:cubicBezTo>
                <a:cubicBezTo>
                  <a:pt x="765" y="356"/>
                  <a:pt x="764" y="358"/>
                  <a:pt x="766" y="360"/>
                </a:cubicBezTo>
                <a:cubicBezTo>
                  <a:pt x="766" y="361"/>
                  <a:pt x="766" y="362"/>
                  <a:pt x="766" y="363"/>
                </a:cubicBezTo>
                <a:cubicBezTo>
                  <a:pt x="766" y="364"/>
                  <a:pt x="766" y="365"/>
                  <a:pt x="767" y="366"/>
                </a:cubicBezTo>
                <a:cubicBezTo>
                  <a:pt x="767" y="366"/>
                  <a:pt x="767" y="367"/>
                  <a:pt x="767" y="367"/>
                </a:cubicBezTo>
                <a:cubicBezTo>
                  <a:pt x="767" y="370"/>
                  <a:pt x="766" y="372"/>
                  <a:pt x="768" y="375"/>
                </a:cubicBezTo>
                <a:cubicBezTo>
                  <a:pt x="768" y="378"/>
                  <a:pt x="768" y="378"/>
                  <a:pt x="768" y="378"/>
                </a:cubicBezTo>
                <a:cubicBezTo>
                  <a:pt x="767" y="379"/>
                  <a:pt x="766" y="378"/>
                  <a:pt x="764" y="379"/>
                </a:cubicBezTo>
                <a:cubicBezTo>
                  <a:pt x="764" y="379"/>
                  <a:pt x="764" y="379"/>
                  <a:pt x="763" y="379"/>
                </a:cubicBezTo>
                <a:cubicBezTo>
                  <a:pt x="762" y="380"/>
                  <a:pt x="760" y="379"/>
                  <a:pt x="759" y="378"/>
                </a:cubicBezTo>
                <a:cubicBezTo>
                  <a:pt x="759" y="377"/>
                  <a:pt x="759" y="375"/>
                  <a:pt x="759" y="373"/>
                </a:cubicBezTo>
                <a:cubicBezTo>
                  <a:pt x="759" y="372"/>
                  <a:pt x="758" y="371"/>
                  <a:pt x="758" y="370"/>
                </a:cubicBezTo>
                <a:cubicBezTo>
                  <a:pt x="758" y="369"/>
                  <a:pt x="758" y="369"/>
                  <a:pt x="758" y="369"/>
                </a:cubicBezTo>
                <a:cubicBezTo>
                  <a:pt x="756" y="369"/>
                  <a:pt x="754" y="369"/>
                  <a:pt x="752" y="369"/>
                </a:cubicBezTo>
                <a:cubicBezTo>
                  <a:pt x="752" y="370"/>
                  <a:pt x="751" y="370"/>
                  <a:pt x="750" y="370"/>
                </a:cubicBezTo>
                <a:cubicBezTo>
                  <a:pt x="749" y="370"/>
                  <a:pt x="749" y="369"/>
                  <a:pt x="748" y="369"/>
                </a:cubicBezTo>
                <a:cubicBezTo>
                  <a:pt x="747" y="371"/>
                  <a:pt x="744" y="369"/>
                  <a:pt x="743" y="371"/>
                </a:cubicBezTo>
                <a:cubicBezTo>
                  <a:pt x="742" y="371"/>
                  <a:pt x="740" y="371"/>
                  <a:pt x="739" y="371"/>
                </a:cubicBezTo>
                <a:cubicBezTo>
                  <a:pt x="738" y="371"/>
                  <a:pt x="737" y="372"/>
                  <a:pt x="736" y="372"/>
                </a:cubicBezTo>
                <a:cubicBezTo>
                  <a:pt x="734" y="372"/>
                  <a:pt x="731" y="372"/>
                  <a:pt x="729" y="372"/>
                </a:cubicBezTo>
                <a:cubicBezTo>
                  <a:pt x="726" y="372"/>
                  <a:pt x="726" y="372"/>
                  <a:pt x="726" y="372"/>
                </a:cubicBezTo>
                <a:cubicBezTo>
                  <a:pt x="725" y="371"/>
                  <a:pt x="726" y="371"/>
                  <a:pt x="726" y="370"/>
                </a:cubicBezTo>
                <a:cubicBezTo>
                  <a:pt x="726" y="370"/>
                  <a:pt x="725" y="370"/>
                  <a:pt x="725" y="370"/>
                </a:cubicBezTo>
                <a:cubicBezTo>
                  <a:pt x="725" y="370"/>
                  <a:pt x="725" y="370"/>
                  <a:pt x="724" y="369"/>
                </a:cubicBezTo>
                <a:cubicBezTo>
                  <a:pt x="724" y="369"/>
                  <a:pt x="725" y="369"/>
                  <a:pt x="725" y="369"/>
                </a:cubicBezTo>
                <a:cubicBezTo>
                  <a:pt x="726" y="369"/>
                  <a:pt x="726" y="369"/>
                  <a:pt x="728" y="370"/>
                </a:cubicBezTo>
                <a:cubicBezTo>
                  <a:pt x="728" y="370"/>
                  <a:pt x="728" y="370"/>
                  <a:pt x="728" y="370"/>
                </a:cubicBezTo>
                <a:cubicBezTo>
                  <a:pt x="728" y="370"/>
                  <a:pt x="728" y="369"/>
                  <a:pt x="728" y="369"/>
                </a:cubicBezTo>
                <a:cubicBezTo>
                  <a:pt x="727" y="369"/>
                  <a:pt x="727" y="370"/>
                  <a:pt x="727" y="370"/>
                </a:cubicBezTo>
                <a:cubicBezTo>
                  <a:pt x="727" y="370"/>
                  <a:pt x="727" y="371"/>
                  <a:pt x="728" y="371"/>
                </a:cubicBezTo>
                <a:cubicBezTo>
                  <a:pt x="728" y="371"/>
                  <a:pt x="728" y="370"/>
                  <a:pt x="728" y="370"/>
                </a:cubicBezTo>
                <a:moveTo>
                  <a:pt x="729" y="367"/>
                </a:moveTo>
                <a:cubicBezTo>
                  <a:pt x="729" y="367"/>
                  <a:pt x="729" y="367"/>
                  <a:pt x="729" y="367"/>
                </a:cubicBezTo>
                <a:cubicBezTo>
                  <a:pt x="729" y="367"/>
                  <a:pt x="729" y="367"/>
                  <a:pt x="728" y="366"/>
                </a:cubicBezTo>
                <a:cubicBezTo>
                  <a:pt x="728" y="366"/>
                  <a:pt x="728" y="367"/>
                  <a:pt x="728" y="367"/>
                </a:cubicBezTo>
                <a:cubicBezTo>
                  <a:pt x="728" y="367"/>
                  <a:pt x="728" y="367"/>
                  <a:pt x="729" y="367"/>
                </a:cubicBezTo>
                <a:moveTo>
                  <a:pt x="736" y="366"/>
                </a:moveTo>
                <a:cubicBezTo>
                  <a:pt x="736" y="367"/>
                  <a:pt x="736" y="367"/>
                  <a:pt x="736" y="367"/>
                </a:cubicBezTo>
                <a:cubicBezTo>
                  <a:pt x="736" y="367"/>
                  <a:pt x="736" y="367"/>
                  <a:pt x="736" y="367"/>
                </a:cubicBezTo>
                <a:cubicBezTo>
                  <a:pt x="736" y="367"/>
                  <a:pt x="736" y="367"/>
                  <a:pt x="737" y="367"/>
                </a:cubicBezTo>
                <a:cubicBezTo>
                  <a:pt x="736" y="367"/>
                  <a:pt x="736" y="367"/>
                  <a:pt x="736" y="366"/>
                </a:cubicBezTo>
                <a:moveTo>
                  <a:pt x="730" y="370"/>
                </a:moveTo>
                <a:cubicBezTo>
                  <a:pt x="730" y="370"/>
                  <a:pt x="730" y="370"/>
                  <a:pt x="730" y="370"/>
                </a:cubicBezTo>
                <a:cubicBezTo>
                  <a:pt x="730" y="369"/>
                  <a:pt x="730" y="369"/>
                  <a:pt x="729" y="369"/>
                </a:cubicBezTo>
                <a:cubicBezTo>
                  <a:pt x="729" y="369"/>
                  <a:pt x="729" y="369"/>
                  <a:pt x="729" y="370"/>
                </a:cubicBezTo>
                <a:cubicBezTo>
                  <a:pt x="729" y="370"/>
                  <a:pt x="729" y="370"/>
                  <a:pt x="730" y="370"/>
                </a:cubicBezTo>
                <a:moveTo>
                  <a:pt x="296" y="682"/>
                </a:moveTo>
                <a:cubicBezTo>
                  <a:pt x="296" y="682"/>
                  <a:pt x="295" y="681"/>
                  <a:pt x="295" y="681"/>
                </a:cubicBezTo>
                <a:cubicBezTo>
                  <a:pt x="295" y="681"/>
                  <a:pt x="295" y="680"/>
                  <a:pt x="295" y="680"/>
                </a:cubicBezTo>
                <a:cubicBezTo>
                  <a:pt x="295" y="680"/>
                  <a:pt x="295" y="679"/>
                  <a:pt x="295" y="679"/>
                </a:cubicBezTo>
                <a:cubicBezTo>
                  <a:pt x="295" y="678"/>
                  <a:pt x="295" y="678"/>
                  <a:pt x="295" y="678"/>
                </a:cubicBezTo>
                <a:cubicBezTo>
                  <a:pt x="295" y="677"/>
                  <a:pt x="295" y="677"/>
                  <a:pt x="296" y="677"/>
                </a:cubicBezTo>
                <a:cubicBezTo>
                  <a:pt x="297" y="676"/>
                  <a:pt x="298" y="676"/>
                  <a:pt x="299" y="677"/>
                </a:cubicBezTo>
                <a:cubicBezTo>
                  <a:pt x="300" y="678"/>
                  <a:pt x="300" y="680"/>
                  <a:pt x="301" y="682"/>
                </a:cubicBezTo>
                <a:cubicBezTo>
                  <a:pt x="301" y="682"/>
                  <a:pt x="301" y="682"/>
                  <a:pt x="301" y="683"/>
                </a:cubicBezTo>
                <a:cubicBezTo>
                  <a:pt x="300" y="684"/>
                  <a:pt x="301" y="685"/>
                  <a:pt x="300" y="686"/>
                </a:cubicBezTo>
                <a:cubicBezTo>
                  <a:pt x="299" y="687"/>
                  <a:pt x="300" y="688"/>
                  <a:pt x="299" y="689"/>
                </a:cubicBezTo>
                <a:cubicBezTo>
                  <a:pt x="299" y="690"/>
                  <a:pt x="298" y="691"/>
                  <a:pt x="298" y="692"/>
                </a:cubicBezTo>
                <a:cubicBezTo>
                  <a:pt x="297" y="693"/>
                  <a:pt x="297" y="693"/>
                  <a:pt x="296" y="694"/>
                </a:cubicBezTo>
                <a:cubicBezTo>
                  <a:pt x="296" y="695"/>
                  <a:pt x="296" y="696"/>
                  <a:pt x="296" y="697"/>
                </a:cubicBezTo>
                <a:cubicBezTo>
                  <a:pt x="296" y="697"/>
                  <a:pt x="295" y="698"/>
                  <a:pt x="294" y="699"/>
                </a:cubicBezTo>
                <a:cubicBezTo>
                  <a:pt x="295" y="700"/>
                  <a:pt x="294" y="702"/>
                  <a:pt x="294" y="703"/>
                </a:cubicBezTo>
                <a:cubicBezTo>
                  <a:pt x="293" y="704"/>
                  <a:pt x="293" y="705"/>
                  <a:pt x="292" y="706"/>
                </a:cubicBezTo>
                <a:cubicBezTo>
                  <a:pt x="292" y="707"/>
                  <a:pt x="291" y="708"/>
                  <a:pt x="291" y="709"/>
                </a:cubicBezTo>
                <a:cubicBezTo>
                  <a:pt x="291" y="710"/>
                  <a:pt x="290" y="711"/>
                  <a:pt x="290" y="712"/>
                </a:cubicBezTo>
                <a:cubicBezTo>
                  <a:pt x="290" y="713"/>
                  <a:pt x="289" y="713"/>
                  <a:pt x="289" y="714"/>
                </a:cubicBezTo>
                <a:cubicBezTo>
                  <a:pt x="289" y="715"/>
                  <a:pt x="288" y="715"/>
                  <a:pt x="288" y="716"/>
                </a:cubicBezTo>
                <a:cubicBezTo>
                  <a:pt x="288" y="717"/>
                  <a:pt x="287" y="717"/>
                  <a:pt x="287" y="718"/>
                </a:cubicBezTo>
                <a:cubicBezTo>
                  <a:pt x="287" y="720"/>
                  <a:pt x="286" y="721"/>
                  <a:pt x="286" y="722"/>
                </a:cubicBezTo>
                <a:cubicBezTo>
                  <a:pt x="285" y="723"/>
                  <a:pt x="285" y="724"/>
                  <a:pt x="284" y="724"/>
                </a:cubicBezTo>
                <a:cubicBezTo>
                  <a:pt x="285" y="726"/>
                  <a:pt x="283" y="727"/>
                  <a:pt x="283" y="728"/>
                </a:cubicBezTo>
                <a:cubicBezTo>
                  <a:pt x="283" y="729"/>
                  <a:pt x="283" y="729"/>
                  <a:pt x="283" y="729"/>
                </a:cubicBezTo>
                <a:cubicBezTo>
                  <a:pt x="282" y="730"/>
                  <a:pt x="281" y="731"/>
                  <a:pt x="281" y="732"/>
                </a:cubicBezTo>
                <a:cubicBezTo>
                  <a:pt x="281" y="733"/>
                  <a:pt x="280" y="734"/>
                  <a:pt x="280" y="736"/>
                </a:cubicBezTo>
                <a:cubicBezTo>
                  <a:pt x="280" y="736"/>
                  <a:pt x="279" y="737"/>
                  <a:pt x="279" y="738"/>
                </a:cubicBezTo>
                <a:cubicBezTo>
                  <a:pt x="279" y="738"/>
                  <a:pt x="278" y="739"/>
                  <a:pt x="278" y="740"/>
                </a:cubicBezTo>
                <a:cubicBezTo>
                  <a:pt x="278" y="740"/>
                  <a:pt x="278" y="740"/>
                  <a:pt x="278" y="740"/>
                </a:cubicBezTo>
                <a:cubicBezTo>
                  <a:pt x="277" y="739"/>
                  <a:pt x="276" y="739"/>
                  <a:pt x="276" y="739"/>
                </a:cubicBezTo>
                <a:cubicBezTo>
                  <a:pt x="275" y="739"/>
                  <a:pt x="274" y="738"/>
                  <a:pt x="274" y="738"/>
                </a:cubicBezTo>
                <a:cubicBezTo>
                  <a:pt x="272" y="737"/>
                  <a:pt x="271" y="736"/>
                  <a:pt x="272" y="734"/>
                </a:cubicBezTo>
                <a:cubicBezTo>
                  <a:pt x="273" y="733"/>
                  <a:pt x="274" y="731"/>
                  <a:pt x="275" y="730"/>
                </a:cubicBezTo>
                <a:cubicBezTo>
                  <a:pt x="274" y="728"/>
                  <a:pt x="276" y="727"/>
                  <a:pt x="276" y="726"/>
                </a:cubicBezTo>
                <a:cubicBezTo>
                  <a:pt x="277" y="725"/>
                  <a:pt x="276" y="723"/>
                  <a:pt x="277" y="722"/>
                </a:cubicBezTo>
                <a:cubicBezTo>
                  <a:pt x="277" y="721"/>
                  <a:pt x="278" y="721"/>
                  <a:pt x="278" y="720"/>
                </a:cubicBezTo>
                <a:cubicBezTo>
                  <a:pt x="279" y="718"/>
                  <a:pt x="279" y="718"/>
                  <a:pt x="280" y="716"/>
                </a:cubicBezTo>
                <a:cubicBezTo>
                  <a:pt x="280" y="716"/>
                  <a:pt x="280" y="716"/>
                  <a:pt x="280" y="716"/>
                </a:cubicBezTo>
                <a:cubicBezTo>
                  <a:pt x="280" y="713"/>
                  <a:pt x="282" y="711"/>
                  <a:pt x="283" y="708"/>
                </a:cubicBezTo>
                <a:cubicBezTo>
                  <a:pt x="283" y="707"/>
                  <a:pt x="284" y="706"/>
                  <a:pt x="284" y="705"/>
                </a:cubicBezTo>
                <a:cubicBezTo>
                  <a:pt x="284" y="704"/>
                  <a:pt x="285" y="703"/>
                  <a:pt x="285" y="702"/>
                </a:cubicBezTo>
                <a:cubicBezTo>
                  <a:pt x="285" y="701"/>
                  <a:pt x="286" y="701"/>
                  <a:pt x="286" y="700"/>
                </a:cubicBezTo>
                <a:cubicBezTo>
                  <a:pt x="286" y="699"/>
                  <a:pt x="287" y="698"/>
                  <a:pt x="287" y="698"/>
                </a:cubicBezTo>
                <a:cubicBezTo>
                  <a:pt x="288" y="696"/>
                  <a:pt x="289" y="694"/>
                  <a:pt x="289" y="692"/>
                </a:cubicBezTo>
                <a:cubicBezTo>
                  <a:pt x="290" y="690"/>
                  <a:pt x="291" y="688"/>
                  <a:pt x="292" y="687"/>
                </a:cubicBezTo>
                <a:cubicBezTo>
                  <a:pt x="292" y="686"/>
                  <a:pt x="293" y="685"/>
                  <a:pt x="294" y="685"/>
                </a:cubicBezTo>
                <a:cubicBezTo>
                  <a:pt x="294" y="686"/>
                  <a:pt x="294" y="686"/>
                  <a:pt x="295" y="686"/>
                </a:cubicBezTo>
                <a:cubicBezTo>
                  <a:pt x="296" y="686"/>
                  <a:pt x="296" y="686"/>
                  <a:pt x="296" y="686"/>
                </a:cubicBezTo>
                <a:cubicBezTo>
                  <a:pt x="296" y="686"/>
                  <a:pt x="295" y="686"/>
                  <a:pt x="295" y="686"/>
                </a:cubicBezTo>
                <a:cubicBezTo>
                  <a:pt x="295" y="686"/>
                  <a:pt x="294" y="686"/>
                  <a:pt x="295" y="686"/>
                </a:cubicBezTo>
                <a:cubicBezTo>
                  <a:pt x="295" y="686"/>
                  <a:pt x="295" y="687"/>
                  <a:pt x="295" y="687"/>
                </a:cubicBezTo>
                <a:cubicBezTo>
                  <a:pt x="296" y="687"/>
                  <a:pt x="296" y="687"/>
                  <a:pt x="295" y="686"/>
                </a:cubicBezTo>
                <a:cubicBezTo>
                  <a:pt x="295" y="685"/>
                  <a:pt x="294" y="685"/>
                  <a:pt x="294" y="685"/>
                </a:cubicBezTo>
                <a:cubicBezTo>
                  <a:pt x="294" y="685"/>
                  <a:pt x="294" y="684"/>
                  <a:pt x="294" y="684"/>
                </a:cubicBezTo>
                <a:cubicBezTo>
                  <a:pt x="294" y="682"/>
                  <a:pt x="294" y="682"/>
                  <a:pt x="296" y="682"/>
                </a:cubicBezTo>
                <a:cubicBezTo>
                  <a:pt x="297" y="683"/>
                  <a:pt x="297" y="682"/>
                  <a:pt x="297" y="682"/>
                </a:cubicBezTo>
                <a:cubicBezTo>
                  <a:pt x="297" y="682"/>
                  <a:pt x="296" y="682"/>
                  <a:pt x="296" y="682"/>
                </a:cubicBezTo>
                <a:cubicBezTo>
                  <a:pt x="296" y="682"/>
                  <a:pt x="295" y="682"/>
                  <a:pt x="296" y="683"/>
                </a:cubicBezTo>
                <a:cubicBezTo>
                  <a:pt x="296" y="683"/>
                  <a:pt x="296" y="683"/>
                  <a:pt x="296" y="683"/>
                </a:cubicBezTo>
                <a:cubicBezTo>
                  <a:pt x="296" y="683"/>
                  <a:pt x="297" y="683"/>
                  <a:pt x="296" y="682"/>
                </a:cubicBezTo>
                <a:moveTo>
                  <a:pt x="299" y="686"/>
                </a:moveTo>
                <a:cubicBezTo>
                  <a:pt x="299" y="683"/>
                  <a:pt x="299" y="683"/>
                  <a:pt x="299" y="682"/>
                </a:cubicBezTo>
                <a:cubicBezTo>
                  <a:pt x="298" y="683"/>
                  <a:pt x="298" y="684"/>
                  <a:pt x="298" y="684"/>
                </a:cubicBezTo>
                <a:cubicBezTo>
                  <a:pt x="298" y="685"/>
                  <a:pt x="298" y="685"/>
                  <a:pt x="299" y="686"/>
                </a:cubicBezTo>
                <a:moveTo>
                  <a:pt x="95" y="331"/>
                </a:moveTo>
                <a:cubicBezTo>
                  <a:pt x="96" y="332"/>
                  <a:pt x="95" y="333"/>
                  <a:pt x="95" y="333"/>
                </a:cubicBezTo>
                <a:cubicBezTo>
                  <a:pt x="94" y="333"/>
                  <a:pt x="94" y="332"/>
                  <a:pt x="93" y="332"/>
                </a:cubicBezTo>
                <a:cubicBezTo>
                  <a:pt x="91" y="333"/>
                  <a:pt x="89" y="332"/>
                  <a:pt x="88" y="331"/>
                </a:cubicBezTo>
                <a:cubicBezTo>
                  <a:pt x="87" y="331"/>
                  <a:pt x="87" y="330"/>
                  <a:pt x="87" y="330"/>
                </a:cubicBezTo>
                <a:cubicBezTo>
                  <a:pt x="86" y="330"/>
                  <a:pt x="85" y="330"/>
                  <a:pt x="84" y="330"/>
                </a:cubicBezTo>
                <a:cubicBezTo>
                  <a:pt x="84" y="330"/>
                  <a:pt x="83" y="329"/>
                  <a:pt x="82" y="329"/>
                </a:cubicBezTo>
                <a:cubicBezTo>
                  <a:pt x="81" y="329"/>
                  <a:pt x="80" y="328"/>
                  <a:pt x="78" y="328"/>
                </a:cubicBezTo>
                <a:cubicBezTo>
                  <a:pt x="77" y="327"/>
                  <a:pt x="75" y="327"/>
                  <a:pt x="74" y="327"/>
                </a:cubicBezTo>
                <a:cubicBezTo>
                  <a:pt x="73" y="327"/>
                  <a:pt x="72" y="326"/>
                  <a:pt x="71" y="326"/>
                </a:cubicBezTo>
                <a:cubicBezTo>
                  <a:pt x="70" y="327"/>
                  <a:pt x="69" y="326"/>
                  <a:pt x="68" y="326"/>
                </a:cubicBezTo>
                <a:cubicBezTo>
                  <a:pt x="68" y="325"/>
                  <a:pt x="66" y="326"/>
                  <a:pt x="66" y="325"/>
                </a:cubicBezTo>
                <a:cubicBezTo>
                  <a:pt x="65" y="324"/>
                  <a:pt x="63" y="325"/>
                  <a:pt x="63" y="324"/>
                </a:cubicBezTo>
                <a:cubicBezTo>
                  <a:pt x="62" y="324"/>
                  <a:pt x="61" y="324"/>
                  <a:pt x="60" y="323"/>
                </a:cubicBezTo>
                <a:cubicBezTo>
                  <a:pt x="59" y="322"/>
                  <a:pt x="59" y="321"/>
                  <a:pt x="60" y="319"/>
                </a:cubicBezTo>
                <a:cubicBezTo>
                  <a:pt x="61" y="318"/>
                  <a:pt x="60" y="317"/>
                  <a:pt x="61" y="316"/>
                </a:cubicBezTo>
                <a:cubicBezTo>
                  <a:pt x="62" y="315"/>
                  <a:pt x="61" y="314"/>
                  <a:pt x="61" y="313"/>
                </a:cubicBezTo>
                <a:cubicBezTo>
                  <a:pt x="61" y="313"/>
                  <a:pt x="62" y="312"/>
                  <a:pt x="62" y="312"/>
                </a:cubicBezTo>
                <a:cubicBezTo>
                  <a:pt x="62" y="310"/>
                  <a:pt x="63" y="310"/>
                  <a:pt x="63" y="309"/>
                </a:cubicBezTo>
                <a:cubicBezTo>
                  <a:pt x="63" y="308"/>
                  <a:pt x="63" y="306"/>
                  <a:pt x="63" y="306"/>
                </a:cubicBezTo>
                <a:cubicBezTo>
                  <a:pt x="64" y="305"/>
                  <a:pt x="64" y="304"/>
                  <a:pt x="64" y="303"/>
                </a:cubicBezTo>
                <a:cubicBezTo>
                  <a:pt x="64" y="302"/>
                  <a:pt x="65" y="301"/>
                  <a:pt x="65" y="300"/>
                </a:cubicBezTo>
                <a:cubicBezTo>
                  <a:pt x="66" y="299"/>
                  <a:pt x="66" y="298"/>
                  <a:pt x="66" y="297"/>
                </a:cubicBezTo>
                <a:cubicBezTo>
                  <a:pt x="67" y="297"/>
                  <a:pt x="68" y="297"/>
                  <a:pt x="69" y="297"/>
                </a:cubicBezTo>
                <a:cubicBezTo>
                  <a:pt x="70" y="299"/>
                  <a:pt x="72" y="298"/>
                  <a:pt x="73" y="298"/>
                </a:cubicBezTo>
                <a:cubicBezTo>
                  <a:pt x="74" y="301"/>
                  <a:pt x="72" y="302"/>
                  <a:pt x="72" y="304"/>
                </a:cubicBezTo>
                <a:cubicBezTo>
                  <a:pt x="71" y="305"/>
                  <a:pt x="72" y="307"/>
                  <a:pt x="71" y="307"/>
                </a:cubicBezTo>
                <a:cubicBezTo>
                  <a:pt x="70" y="308"/>
                  <a:pt x="71" y="309"/>
                  <a:pt x="71" y="310"/>
                </a:cubicBezTo>
                <a:cubicBezTo>
                  <a:pt x="71" y="311"/>
                  <a:pt x="70" y="312"/>
                  <a:pt x="70" y="312"/>
                </a:cubicBezTo>
                <a:cubicBezTo>
                  <a:pt x="70" y="313"/>
                  <a:pt x="70" y="314"/>
                  <a:pt x="70" y="315"/>
                </a:cubicBezTo>
                <a:cubicBezTo>
                  <a:pt x="70" y="315"/>
                  <a:pt x="69" y="315"/>
                  <a:pt x="69" y="316"/>
                </a:cubicBezTo>
                <a:cubicBezTo>
                  <a:pt x="69" y="317"/>
                  <a:pt x="71" y="317"/>
                  <a:pt x="72" y="318"/>
                </a:cubicBezTo>
                <a:cubicBezTo>
                  <a:pt x="73" y="318"/>
                  <a:pt x="73" y="318"/>
                  <a:pt x="74" y="318"/>
                </a:cubicBezTo>
                <a:cubicBezTo>
                  <a:pt x="76" y="317"/>
                  <a:pt x="77" y="319"/>
                  <a:pt x="78" y="319"/>
                </a:cubicBezTo>
                <a:cubicBezTo>
                  <a:pt x="79" y="319"/>
                  <a:pt x="79" y="320"/>
                  <a:pt x="80" y="320"/>
                </a:cubicBezTo>
                <a:cubicBezTo>
                  <a:pt x="82" y="319"/>
                  <a:pt x="83" y="321"/>
                  <a:pt x="85" y="321"/>
                </a:cubicBezTo>
                <a:cubicBezTo>
                  <a:pt x="86" y="322"/>
                  <a:pt x="87" y="322"/>
                  <a:pt x="89" y="322"/>
                </a:cubicBezTo>
                <a:cubicBezTo>
                  <a:pt x="90" y="322"/>
                  <a:pt x="91" y="322"/>
                  <a:pt x="91" y="323"/>
                </a:cubicBezTo>
                <a:cubicBezTo>
                  <a:pt x="92" y="323"/>
                  <a:pt x="92" y="324"/>
                  <a:pt x="92" y="325"/>
                </a:cubicBezTo>
                <a:cubicBezTo>
                  <a:pt x="93" y="324"/>
                  <a:pt x="93" y="324"/>
                  <a:pt x="93" y="324"/>
                </a:cubicBezTo>
                <a:cubicBezTo>
                  <a:pt x="94" y="325"/>
                  <a:pt x="96" y="324"/>
                  <a:pt x="97" y="325"/>
                </a:cubicBezTo>
                <a:cubicBezTo>
                  <a:pt x="97" y="325"/>
                  <a:pt x="97" y="326"/>
                  <a:pt x="96" y="326"/>
                </a:cubicBezTo>
                <a:cubicBezTo>
                  <a:pt x="98" y="327"/>
                  <a:pt x="97" y="328"/>
                  <a:pt x="97" y="329"/>
                </a:cubicBezTo>
                <a:cubicBezTo>
                  <a:pt x="96" y="329"/>
                  <a:pt x="95" y="330"/>
                  <a:pt x="94" y="330"/>
                </a:cubicBezTo>
                <a:cubicBezTo>
                  <a:pt x="94" y="330"/>
                  <a:pt x="94" y="330"/>
                  <a:pt x="94" y="330"/>
                </a:cubicBezTo>
                <a:cubicBezTo>
                  <a:pt x="93" y="330"/>
                  <a:pt x="93" y="330"/>
                  <a:pt x="94" y="331"/>
                </a:cubicBezTo>
                <a:cubicBezTo>
                  <a:pt x="94" y="331"/>
                  <a:pt x="94" y="331"/>
                  <a:pt x="94" y="331"/>
                </a:cubicBezTo>
                <a:cubicBezTo>
                  <a:pt x="95" y="331"/>
                  <a:pt x="95" y="331"/>
                  <a:pt x="95" y="331"/>
                </a:cubicBezTo>
                <a:cubicBezTo>
                  <a:pt x="94" y="330"/>
                  <a:pt x="93" y="329"/>
                  <a:pt x="92" y="329"/>
                </a:cubicBezTo>
                <a:cubicBezTo>
                  <a:pt x="92" y="329"/>
                  <a:pt x="93" y="329"/>
                  <a:pt x="93" y="329"/>
                </a:cubicBezTo>
                <a:cubicBezTo>
                  <a:pt x="93" y="329"/>
                  <a:pt x="93" y="328"/>
                  <a:pt x="93" y="328"/>
                </a:cubicBezTo>
                <a:cubicBezTo>
                  <a:pt x="92" y="328"/>
                  <a:pt x="92" y="328"/>
                  <a:pt x="92" y="327"/>
                </a:cubicBezTo>
                <a:cubicBezTo>
                  <a:pt x="92" y="327"/>
                  <a:pt x="92" y="328"/>
                  <a:pt x="92" y="328"/>
                </a:cubicBezTo>
                <a:cubicBezTo>
                  <a:pt x="92" y="328"/>
                  <a:pt x="92" y="329"/>
                  <a:pt x="92" y="329"/>
                </a:cubicBezTo>
                <a:cubicBezTo>
                  <a:pt x="93" y="330"/>
                  <a:pt x="93" y="330"/>
                  <a:pt x="95" y="331"/>
                </a:cubicBezTo>
                <a:moveTo>
                  <a:pt x="94" y="326"/>
                </a:moveTo>
                <a:cubicBezTo>
                  <a:pt x="94" y="325"/>
                  <a:pt x="94" y="325"/>
                  <a:pt x="94" y="325"/>
                </a:cubicBezTo>
                <a:cubicBezTo>
                  <a:pt x="94" y="326"/>
                  <a:pt x="94" y="326"/>
                  <a:pt x="94" y="326"/>
                </a:cubicBezTo>
                <a:cubicBezTo>
                  <a:pt x="94" y="326"/>
                  <a:pt x="94" y="326"/>
                  <a:pt x="94" y="326"/>
                </a:cubicBezTo>
                <a:cubicBezTo>
                  <a:pt x="94" y="326"/>
                  <a:pt x="94" y="326"/>
                  <a:pt x="94" y="326"/>
                </a:cubicBezTo>
                <a:moveTo>
                  <a:pt x="743" y="409"/>
                </a:moveTo>
                <a:cubicBezTo>
                  <a:pt x="743" y="410"/>
                  <a:pt x="743" y="411"/>
                  <a:pt x="744" y="411"/>
                </a:cubicBezTo>
                <a:cubicBezTo>
                  <a:pt x="744" y="412"/>
                  <a:pt x="743" y="412"/>
                  <a:pt x="743" y="413"/>
                </a:cubicBezTo>
                <a:cubicBezTo>
                  <a:pt x="743" y="413"/>
                  <a:pt x="742" y="412"/>
                  <a:pt x="742" y="412"/>
                </a:cubicBezTo>
                <a:cubicBezTo>
                  <a:pt x="742" y="412"/>
                  <a:pt x="742" y="412"/>
                  <a:pt x="742" y="412"/>
                </a:cubicBezTo>
                <a:cubicBezTo>
                  <a:pt x="740" y="413"/>
                  <a:pt x="739" y="411"/>
                  <a:pt x="738" y="411"/>
                </a:cubicBezTo>
                <a:cubicBezTo>
                  <a:pt x="737" y="411"/>
                  <a:pt x="736" y="411"/>
                  <a:pt x="735" y="411"/>
                </a:cubicBezTo>
                <a:cubicBezTo>
                  <a:pt x="734" y="411"/>
                  <a:pt x="733" y="410"/>
                  <a:pt x="732" y="410"/>
                </a:cubicBezTo>
                <a:cubicBezTo>
                  <a:pt x="731" y="410"/>
                  <a:pt x="730" y="408"/>
                  <a:pt x="729" y="409"/>
                </a:cubicBezTo>
                <a:cubicBezTo>
                  <a:pt x="727" y="409"/>
                  <a:pt x="727" y="408"/>
                  <a:pt x="725" y="408"/>
                </a:cubicBezTo>
                <a:cubicBezTo>
                  <a:pt x="724" y="408"/>
                  <a:pt x="724" y="407"/>
                  <a:pt x="723" y="407"/>
                </a:cubicBezTo>
                <a:cubicBezTo>
                  <a:pt x="722" y="407"/>
                  <a:pt x="721" y="407"/>
                  <a:pt x="721" y="407"/>
                </a:cubicBezTo>
                <a:cubicBezTo>
                  <a:pt x="720" y="407"/>
                  <a:pt x="720" y="406"/>
                  <a:pt x="719" y="406"/>
                </a:cubicBezTo>
                <a:cubicBezTo>
                  <a:pt x="718" y="406"/>
                  <a:pt x="717" y="406"/>
                  <a:pt x="715" y="407"/>
                </a:cubicBezTo>
                <a:cubicBezTo>
                  <a:pt x="715" y="407"/>
                  <a:pt x="714" y="407"/>
                  <a:pt x="714" y="407"/>
                </a:cubicBezTo>
                <a:cubicBezTo>
                  <a:pt x="704" y="407"/>
                  <a:pt x="694" y="407"/>
                  <a:pt x="685" y="407"/>
                </a:cubicBezTo>
                <a:cubicBezTo>
                  <a:pt x="684" y="406"/>
                  <a:pt x="684" y="404"/>
                  <a:pt x="684" y="403"/>
                </a:cubicBezTo>
                <a:cubicBezTo>
                  <a:pt x="684" y="402"/>
                  <a:pt x="684" y="400"/>
                  <a:pt x="684" y="399"/>
                </a:cubicBezTo>
                <a:cubicBezTo>
                  <a:pt x="686" y="398"/>
                  <a:pt x="687" y="399"/>
                  <a:pt x="688" y="399"/>
                </a:cubicBezTo>
                <a:cubicBezTo>
                  <a:pt x="690" y="398"/>
                  <a:pt x="691" y="399"/>
                  <a:pt x="692" y="399"/>
                </a:cubicBezTo>
                <a:cubicBezTo>
                  <a:pt x="696" y="399"/>
                  <a:pt x="696" y="399"/>
                  <a:pt x="696" y="399"/>
                </a:cubicBezTo>
                <a:cubicBezTo>
                  <a:pt x="697" y="399"/>
                  <a:pt x="698" y="398"/>
                  <a:pt x="699" y="399"/>
                </a:cubicBezTo>
                <a:cubicBezTo>
                  <a:pt x="700" y="399"/>
                  <a:pt x="701" y="397"/>
                  <a:pt x="702" y="398"/>
                </a:cubicBezTo>
                <a:cubicBezTo>
                  <a:pt x="705" y="398"/>
                  <a:pt x="708" y="398"/>
                  <a:pt x="711" y="398"/>
                </a:cubicBezTo>
                <a:cubicBezTo>
                  <a:pt x="712" y="398"/>
                  <a:pt x="713" y="398"/>
                  <a:pt x="713" y="398"/>
                </a:cubicBezTo>
                <a:cubicBezTo>
                  <a:pt x="713" y="399"/>
                  <a:pt x="714" y="399"/>
                  <a:pt x="714" y="399"/>
                </a:cubicBezTo>
                <a:cubicBezTo>
                  <a:pt x="716" y="397"/>
                  <a:pt x="719" y="398"/>
                  <a:pt x="721" y="398"/>
                </a:cubicBezTo>
                <a:cubicBezTo>
                  <a:pt x="722" y="398"/>
                  <a:pt x="722" y="398"/>
                  <a:pt x="723" y="398"/>
                </a:cubicBezTo>
                <a:cubicBezTo>
                  <a:pt x="723" y="398"/>
                  <a:pt x="723" y="397"/>
                  <a:pt x="723" y="397"/>
                </a:cubicBezTo>
                <a:cubicBezTo>
                  <a:pt x="724" y="396"/>
                  <a:pt x="724" y="398"/>
                  <a:pt x="725" y="398"/>
                </a:cubicBezTo>
                <a:cubicBezTo>
                  <a:pt x="725" y="398"/>
                  <a:pt x="726" y="398"/>
                  <a:pt x="726" y="398"/>
                </a:cubicBezTo>
                <a:cubicBezTo>
                  <a:pt x="726" y="398"/>
                  <a:pt x="726" y="399"/>
                  <a:pt x="726" y="399"/>
                </a:cubicBezTo>
                <a:cubicBezTo>
                  <a:pt x="726" y="400"/>
                  <a:pt x="726" y="400"/>
                  <a:pt x="727" y="400"/>
                </a:cubicBezTo>
                <a:cubicBezTo>
                  <a:pt x="728" y="400"/>
                  <a:pt x="728" y="401"/>
                  <a:pt x="729" y="402"/>
                </a:cubicBezTo>
                <a:cubicBezTo>
                  <a:pt x="729" y="402"/>
                  <a:pt x="728" y="403"/>
                  <a:pt x="728" y="403"/>
                </a:cubicBezTo>
                <a:cubicBezTo>
                  <a:pt x="728" y="403"/>
                  <a:pt x="728" y="403"/>
                  <a:pt x="728" y="403"/>
                </a:cubicBezTo>
                <a:cubicBezTo>
                  <a:pt x="730" y="403"/>
                  <a:pt x="732" y="403"/>
                  <a:pt x="733" y="403"/>
                </a:cubicBezTo>
                <a:cubicBezTo>
                  <a:pt x="734" y="404"/>
                  <a:pt x="734" y="405"/>
                  <a:pt x="734" y="405"/>
                </a:cubicBezTo>
                <a:cubicBezTo>
                  <a:pt x="735" y="404"/>
                  <a:pt x="736" y="404"/>
                  <a:pt x="737" y="404"/>
                </a:cubicBezTo>
                <a:cubicBezTo>
                  <a:pt x="738" y="405"/>
                  <a:pt x="737" y="405"/>
                  <a:pt x="737" y="405"/>
                </a:cubicBezTo>
                <a:cubicBezTo>
                  <a:pt x="737" y="406"/>
                  <a:pt x="736" y="406"/>
                  <a:pt x="737" y="407"/>
                </a:cubicBezTo>
                <a:cubicBezTo>
                  <a:pt x="738" y="407"/>
                  <a:pt x="737" y="409"/>
                  <a:pt x="739" y="410"/>
                </a:cubicBezTo>
                <a:cubicBezTo>
                  <a:pt x="740" y="410"/>
                  <a:pt x="740" y="410"/>
                  <a:pt x="741" y="410"/>
                </a:cubicBezTo>
                <a:cubicBezTo>
                  <a:pt x="742" y="410"/>
                  <a:pt x="743" y="409"/>
                  <a:pt x="743" y="409"/>
                </a:cubicBezTo>
                <a:moveTo>
                  <a:pt x="733" y="405"/>
                </a:moveTo>
                <a:cubicBezTo>
                  <a:pt x="733" y="405"/>
                  <a:pt x="732" y="404"/>
                  <a:pt x="732" y="404"/>
                </a:cubicBezTo>
                <a:cubicBezTo>
                  <a:pt x="732" y="404"/>
                  <a:pt x="732" y="404"/>
                  <a:pt x="732" y="405"/>
                </a:cubicBezTo>
                <a:cubicBezTo>
                  <a:pt x="732" y="405"/>
                  <a:pt x="732" y="405"/>
                  <a:pt x="732" y="405"/>
                </a:cubicBezTo>
                <a:cubicBezTo>
                  <a:pt x="732" y="405"/>
                  <a:pt x="733" y="405"/>
                  <a:pt x="733" y="405"/>
                </a:cubicBezTo>
                <a:moveTo>
                  <a:pt x="112" y="333"/>
                </a:moveTo>
                <a:cubicBezTo>
                  <a:pt x="111" y="331"/>
                  <a:pt x="111" y="330"/>
                  <a:pt x="110" y="330"/>
                </a:cubicBezTo>
                <a:cubicBezTo>
                  <a:pt x="108" y="330"/>
                  <a:pt x="109" y="329"/>
                  <a:pt x="109" y="328"/>
                </a:cubicBezTo>
                <a:cubicBezTo>
                  <a:pt x="109" y="328"/>
                  <a:pt x="109" y="327"/>
                  <a:pt x="110" y="327"/>
                </a:cubicBezTo>
                <a:cubicBezTo>
                  <a:pt x="110" y="328"/>
                  <a:pt x="111" y="328"/>
                  <a:pt x="112" y="328"/>
                </a:cubicBezTo>
                <a:cubicBezTo>
                  <a:pt x="112" y="328"/>
                  <a:pt x="113" y="329"/>
                  <a:pt x="114" y="329"/>
                </a:cubicBezTo>
                <a:cubicBezTo>
                  <a:pt x="115" y="330"/>
                  <a:pt x="116" y="331"/>
                  <a:pt x="118" y="330"/>
                </a:cubicBezTo>
                <a:cubicBezTo>
                  <a:pt x="119" y="330"/>
                  <a:pt x="120" y="332"/>
                  <a:pt x="121" y="331"/>
                </a:cubicBezTo>
                <a:cubicBezTo>
                  <a:pt x="122" y="331"/>
                  <a:pt x="123" y="331"/>
                  <a:pt x="123" y="332"/>
                </a:cubicBezTo>
                <a:cubicBezTo>
                  <a:pt x="124" y="332"/>
                  <a:pt x="125" y="332"/>
                  <a:pt x="126" y="332"/>
                </a:cubicBezTo>
                <a:cubicBezTo>
                  <a:pt x="127" y="332"/>
                  <a:pt x="127" y="333"/>
                  <a:pt x="128" y="333"/>
                </a:cubicBezTo>
                <a:cubicBezTo>
                  <a:pt x="129" y="333"/>
                  <a:pt x="131" y="333"/>
                  <a:pt x="132" y="334"/>
                </a:cubicBezTo>
                <a:cubicBezTo>
                  <a:pt x="135" y="334"/>
                  <a:pt x="135" y="334"/>
                  <a:pt x="135" y="334"/>
                </a:cubicBezTo>
                <a:cubicBezTo>
                  <a:pt x="136" y="333"/>
                  <a:pt x="135" y="332"/>
                  <a:pt x="136" y="331"/>
                </a:cubicBezTo>
                <a:cubicBezTo>
                  <a:pt x="137" y="330"/>
                  <a:pt x="136" y="329"/>
                  <a:pt x="137" y="328"/>
                </a:cubicBezTo>
                <a:cubicBezTo>
                  <a:pt x="137" y="328"/>
                  <a:pt x="137" y="328"/>
                  <a:pt x="137" y="328"/>
                </a:cubicBezTo>
                <a:cubicBezTo>
                  <a:pt x="137" y="327"/>
                  <a:pt x="137" y="325"/>
                  <a:pt x="138" y="324"/>
                </a:cubicBezTo>
                <a:cubicBezTo>
                  <a:pt x="138" y="323"/>
                  <a:pt x="138" y="322"/>
                  <a:pt x="139" y="321"/>
                </a:cubicBezTo>
                <a:cubicBezTo>
                  <a:pt x="139" y="321"/>
                  <a:pt x="139" y="320"/>
                  <a:pt x="139" y="320"/>
                </a:cubicBezTo>
                <a:cubicBezTo>
                  <a:pt x="139" y="318"/>
                  <a:pt x="140" y="318"/>
                  <a:pt x="140" y="316"/>
                </a:cubicBezTo>
                <a:cubicBezTo>
                  <a:pt x="140" y="316"/>
                  <a:pt x="141" y="316"/>
                  <a:pt x="141" y="316"/>
                </a:cubicBezTo>
                <a:cubicBezTo>
                  <a:pt x="142" y="316"/>
                  <a:pt x="142" y="317"/>
                  <a:pt x="143" y="317"/>
                </a:cubicBezTo>
                <a:cubicBezTo>
                  <a:pt x="145" y="316"/>
                  <a:pt x="146" y="318"/>
                  <a:pt x="148" y="318"/>
                </a:cubicBezTo>
                <a:cubicBezTo>
                  <a:pt x="147" y="319"/>
                  <a:pt x="148" y="321"/>
                  <a:pt x="147" y="322"/>
                </a:cubicBezTo>
                <a:cubicBezTo>
                  <a:pt x="146" y="322"/>
                  <a:pt x="147" y="323"/>
                  <a:pt x="146" y="324"/>
                </a:cubicBezTo>
                <a:cubicBezTo>
                  <a:pt x="146" y="325"/>
                  <a:pt x="145" y="326"/>
                  <a:pt x="145" y="327"/>
                </a:cubicBezTo>
                <a:cubicBezTo>
                  <a:pt x="145" y="328"/>
                  <a:pt x="145" y="329"/>
                  <a:pt x="145" y="330"/>
                </a:cubicBezTo>
                <a:cubicBezTo>
                  <a:pt x="145" y="331"/>
                  <a:pt x="143" y="332"/>
                  <a:pt x="144" y="333"/>
                </a:cubicBezTo>
                <a:cubicBezTo>
                  <a:pt x="144" y="334"/>
                  <a:pt x="144" y="335"/>
                  <a:pt x="143" y="335"/>
                </a:cubicBezTo>
                <a:cubicBezTo>
                  <a:pt x="142" y="336"/>
                  <a:pt x="143" y="337"/>
                  <a:pt x="142" y="338"/>
                </a:cubicBezTo>
                <a:cubicBezTo>
                  <a:pt x="141" y="339"/>
                  <a:pt x="142" y="340"/>
                  <a:pt x="142" y="341"/>
                </a:cubicBezTo>
                <a:cubicBezTo>
                  <a:pt x="142" y="342"/>
                  <a:pt x="141" y="342"/>
                  <a:pt x="141" y="343"/>
                </a:cubicBezTo>
                <a:cubicBezTo>
                  <a:pt x="141" y="344"/>
                  <a:pt x="141" y="344"/>
                  <a:pt x="141" y="345"/>
                </a:cubicBezTo>
                <a:cubicBezTo>
                  <a:pt x="138" y="345"/>
                  <a:pt x="138" y="345"/>
                  <a:pt x="136" y="345"/>
                </a:cubicBezTo>
                <a:cubicBezTo>
                  <a:pt x="135" y="344"/>
                  <a:pt x="135" y="343"/>
                  <a:pt x="134" y="344"/>
                </a:cubicBezTo>
                <a:cubicBezTo>
                  <a:pt x="133" y="344"/>
                  <a:pt x="132" y="343"/>
                  <a:pt x="132" y="343"/>
                </a:cubicBezTo>
                <a:cubicBezTo>
                  <a:pt x="131" y="342"/>
                  <a:pt x="130" y="343"/>
                  <a:pt x="129" y="343"/>
                </a:cubicBezTo>
                <a:cubicBezTo>
                  <a:pt x="128" y="343"/>
                  <a:pt x="127" y="343"/>
                  <a:pt x="127" y="342"/>
                </a:cubicBezTo>
                <a:cubicBezTo>
                  <a:pt x="126" y="341"/>
                  <a:pt x="125" y="342"/>
                  <a:pt x="124" y="341"/>
                </a:cubicBezTo>
                <a:cubicBezTo>
                  <a:pt x="122" y="340"/>
                  <a:pt x="120" y="339"/>
                  <a:pt x="118" y="340"/>
                </a:cubicBezTo>
                <a:cubicBezTo>
                  <a:pt x="118" y="340"/>
                  <a:pt x="118" y="340"/>
                  <a:pt x="118" y="340"/>
                </a:cubicBezTo>
                <a:cubicBezTo>
                  <a:pt x="117" y="339"/>
                  <a:pt x="117" y="339"/>
                  <a:pt x="117" y="339"/>
                </a:cubicBezTo>
                <a:cubicBezTo>
                  <a:pt x="116" y="338"/>
                  <a:pt x="116" y="338"/>
                  <a:pt x="116" y="338"/>
                </a:cubicBezTo>
                <a:cubicBezTo>
                  <a:pt x="115" y="338"/>
                  <a:pt x="115" y="339"/>
                  <a:pt x="114" y="338"/>
                </a:cubicBezTo>
                <a:cubicBezTo>
                  <a:pt x="114" y="338"/>
                  <a:pt x="113" y="338"/>
                  <a:pt x="113" y="338"/>
                </a:cubicBezTo>
                <a:cubicBezTo>
                  <a:pt x="113" y="337"/>
                  <a:pt x="112" y="337"/>
                  <a:pt x="113" y="336"/>
                </a:cubicBezTo>
                <a:cubicBezTo>
                  <a:pt x="113" y="336"/>
                  <a:pt x="113" y="336"/>
                  <a:pt x="113" y="335"/>
                </a:cubicBezTo>
                <a:cubicBezTo>
                  <a:pt x="113" y="335"/>
                  <a:pt x="112" y="335"/>
                  <a:pt x="111" y="335"/>
                </a:cubicBezTo>
                <a:cubicBezTo>
                  <a:pt x="110" y="335"/>
                  <a:pt x="110" y="335"/>
                  <a:pt x="110" y="334"/>
                </a:cubicBezTo>
                <a:cubicBezTo>
                  <a:pt x="110" y="334"/>
                  <a:pt x="110" y="333"/>
                  <a:pt x="110" y="333"/>
                </a:cubicBezTo>
                <a:cubicBezTo>
                  <a:pt x="111" y="333"/>
                  <a:pt x="111" y="332"/>
                  <a:pt x="112" y="333"/>
                </a:cubicBezTo>
                <a:cubicBezTo>
                  <a:pt x="112" y="334"/>
                  <a:pt x="112" y="333"/>
                  <a:pt x="112" y="333"/>
                </a:cubicBezTo>
                <a:cubicBezTo>
                  <a:pt x="112" y="333"/>
                  <a:pt x="111" y="333"/>
                  <a:pt x="111" y="333"/>
                </a:cubicBezTo>
                <a:cubicBezTo>
                  <a:pt x="111" y="333"/>
                  <a:pt x="110" y="333"/>
                  <a:pt x="111" y="334"/>
                </a:cubicBezTo>
                <a:cubicBezTo>
                  <a:pt x="111" y="334"/>
                  <a:pt x="111" y="334"/>
                  <a:pt x="111" y="334"/>
                </a:cubicBezTo>
                <a:cubicBezTo>
                  <a:pt x="112" y="334"/>
                  <a:pt x="112" y="334"/>
                  <a:pt x="112" y="333"/>
                </a:cubicBezTo>
                <a:moveTo>
                  <a:pt x="123" y="338"/>
                </a:moveTo>
                <a:cubicBezTo>
                  <a:pt x="123" y="339"/>
                  <a:pt x="123" y="339"/>
                  <a:pt x="123" y="339"/>
                </a:cubicBezTo>
                <a:cubicBezTo>
                  <a:pt x="123" y="339"/>
                  <a:pt x="124" y="338"/>
                  <a:pt x="124" y="338"/>
                </a:cubicBezTo>
                <a:cubicBezTo>
                  <a:pt x="124" y="338"/>
                  <a:pt x="123" y="338"/>
                  <a:pt x="123" y="338"/>
                </a:cubicBezTo>
                <a:cubicBezTo>
                  <a:pt x="123" y="338"/>
                  <a:pt x="123" y="338"/>
                  <a:pt x="123" y="338"/>
                </a:cubicBezTo>
                <a:moveTo>
                  <a:pt x="495" y="83"/>
                </a:moveTo>
                <a:cubicBezTo>
                  <a:pt x="494" y="84"/>
                  <a:pt x="494" y="83"/>
                  <a:pt x="494" y="83"/>
                </a:cubicBezTo>
                <a:cubicBezTo>
                  <a:pt x="494" y="83"/>
                  <a:pt x="493" y="83"/>
                  <a:pt x="493" y="83"/>
                </a:cubicBezTo>
                <a:cubicBezTo>
                  <a:pt x="493" y="82"/>
                  <a:pt x="492" y="82"/>
                  <a:pt x="492" y="81"/>
                </a:cubicBezTo>
                <a:cubicBezTo>
                  <a:pt x="492" y="81"/>
                  <a:pt x="493" y="80"/>
                  <a:pt x="493" y="80"/>
                </a:cubicBezTo>
                <a:cubicBezTo>
                  <a:pt x="493" y="78"/>
                  <a:pt x="492" y="77"/>
                  <a:pt x="493" y="76"/>
                </a:cubicBezTo>
                <a:cubicBezTo>
                  <a:pt x="494" y="75"/>
                  <a:pt x="493" y="74"/>
                  <a:pt x="494" y="73"/>
                </a:cubicBezTo>
                <a:cubicBezTo>
                  <a:pt x="494" y="72"/>
                  <a:pt x="495" y="71"/>
                  <a:pt x="495" y="70"/>
                </a:cubicBezTo>
                <a:cubicBezTo>
                  <a:pt x="496" y="69"/>
                  <a:pt x="496" y="68"/>
                  <a:pt x="496" y="67"/>
                </a:cubicBezTo>
                <a:cubicBezTo>
                  <a:pt x="496" y="66"/>
                  <a:pt x="496" y="66"/>
                  <a:pt x="496" y="66"/>
                </a:cubicBezTo>
                <a:cubicBezTo>
                  <a:pt x="497" y="66"/>
                  <a:pt x="496" y="64"/>
                  <a:pt x="497" y="63"/>
                </a:cubicBezTo>
                <a:cubicBezTo>
                  <a:pt x="497" y="63"/>
                  <a:pt x="498" y="62"/>
                  <a:pt x="498" y="62"/>
                </a:cubicBezTo>
                <a:cubicBezTo>
                  <a:pt x="497" y="60"/>
                  <a:pt x="498" y="60"/>
                  <a:pt x="499" y="59"/>
                </a:cubicBezTo>
                <a:cubicBezTo>
                  <a:pt x="499" y="59"/>
                  <a:pt x="500" y="60"/>
                  <a:pt x="500" y="60"/>
                </a:cubicBezTo>
                <a:cubicBezTo>
                  <a:pt x="501" y="60"/>
                  <a:pt x="502" y="60"/>
                  <a:pt x="502" y="60"/>
                </a:cubicBezTo>
                <a:cubicBezTo>
                  <a:pt x="503" y="60"/>
                  <a:pt x="504" y="61"/>
                  <a:pt x="504" y="61"/>
                </a:cubicBezTo>
                <a:cubicBezTo>
                  <a:pt x="506" y="61"/>
                  <a:pt x="507" y="62"/>
                  <a:pt x="508" y="62"/>
                </a:cubicBezTo>
                <a:cubicBezTo>
                  <a:pt x="509" y="63"/>
                  <a:pt x="510" y="62"/>
                  <a:pt x="511" y="63"/>
                </a:cubicBezTo>
                <a:cubicBezTo>
                  <a:pt x="512" y="64"/>
                  <a:pt x="513" y="64"/>
                  <a:pt x="514" y="64"/>
                </a:cubicBezTo>
                <a:cubicBezTo>
                  <a:pt x="515" y="63"/>
                  <a:pt x="516" y="65"/>
                  <a:pt x="517" y="65"/>
                </a:cubicBezTo>
                <a:cubicBezTo>
                  <a:pt x="518" y="65"/>
                  <a:pt x="519" y="64"/>
                  <a:pt x="520" y="66"/>
                </a:cubicBezTo>
                <a:cubicBezTo>
                  <a:pt x="521" y="66"/>
                  <a:pt x="522" y="65"/>
                  <a:pt x="523" y="67"/>
                </a:cubicBezTo>
                <a:cubicBezTo>
                  <a:pt x="523" y="67"/>
                  <a:pt x="524" y="67"/>
                  <a:pt x="524" y="67"/>
                </a:cubicBezTo>
                <a:cubicBezTo>
                  <a:pt x="524" y="67"/>
                  <a:pt x="524" y="68"/>
                  <a:pt x="524" y="69"/>
                </a:cubicBezTo>
                <a:cubicBezTo>
                  <a:pt x="523" y="70"/>
                  <a:pt x="523" y="71"/>
                  <a:pt x="523" y="73"/>
                </a:cubicBezTo>
                <a:cubicBezTo>
                  <a:pt x="523" y="73"/>
                  <a:pt x="523" y="73"/>
                  <a:pt x="522" y="74"/>
                </a:cubicBezTo>
                <a:cubicBezTo>
                  <a:pt x="522" y="74"/>
                  <a:pt x="521" y="74"/>
                  <a:pt x="521" y="74"/>
                </a:cubicBezTo>
                <a:cubicBezTo>
                  <a:pt x="520" y="74"/>
                  <a:pt x="520" y="73"/>
                  <a:pt x="519" y="73"/>
                </a:cubicBezTo>
                <a:cubicBezTo>
                  <a:pt x="518" y="74"/>
                  <a:pt x="517" y="72"/>
                  <a:pt x="517" y="72"/>
                </a:cubicBezTo>
                <a:cubicBezTo>
                  <a:pt x="516" y="72"/>
                  <a:pt x="515" y="72"/>
                  <a:pt x="514" y="72"/>
                </a:cubicBezTo>
                <a:cubicBezTo>
                  <a:pt x="513" y="72"/>
                  <a:pt x="512" y="71"/>
                  <a:pt x="511" y="71"/>
                </a:cubicBezTo>
                <a:cubicBezTo>
                  <a:pt x="510" y="71"/>
                  <a:pt x="510" y="71"/>
                  <a:pt x="509" y="71"/>
                </a:cubicBezTo>
                <a:cubicBezTo>
                  <a:pt x="508" y="70"/>
                  <a:pt x="506" y="70"/>
                  <a:pt x="505" y="70"/>
                </a:cubicBezTo>
                <a:cubicBezTo>
                  <a:pt x="504" y="71"/>
                  <a:pt x="504" y="71"/>
                  <a:pt x="503" y="72"/>
                </a:cubicBezTo>
                <a:cubicBezTo>
                  <a:pt x="503" y="72"/>
                  <a:pt x="503" y="73"/>
                  <a:pt x="503" y="73"/>
                </a:cubicBezTo>
                <a:cubicBezTo>
                  <a:pt x="503" y="74"/>
                  <a:pt x="504" y="75"/>
                  <a:pt x="503" y="76"/>
                </a:cubicBezTo>
                <a:cubicBezTo>
                  <a:pt x="502" y="77"/>
                  <a:pt x="503" y="78"/>
                  <a:pt x="502" y="79"/>
                </a:cubicBezTo>
                <a:cubicBezTo>
                  <a:pt x="501" y="80"/>
                  <a:pt x="501" y="82"/>
                  <a:pt x="501" y="83"/>
                </a:cubicBezTo>
                <a:cubicBezTo>
                  <a:pt x="500" y="84"/>
                  <a:pt x="500" y="85"/>
                  <a:pt x="499" y="86"/>
                </a:cubicBezTo>
                <a:cubicBezTo>
                  <a:pt x="499" y="88"/>
                  <a:pt x="497" y="88"/>
                  <a:pt x="495" y="86"/>
                </a:cubicBezTo>
                <a:cubicBezTo>
                  <a:pt x="495" y="86"/>
                  <a:pt x="495" y="86"/>
                  <a:pt x="495" y="86"/>
                </a:cubicBezTo>
                <a:cubicBezTo>
                  <a:pt x="495" y="83"/>
                  <a:pt x="495" y="83"/>
                  <a:pt x="495" y="83"/>
                </a:cubicBezTo>
                <a:cubicBezTo>
                  <a:pt x="495" y="84"/>
                  <a:pt x="495" y="84"/>
                  <a:pt x="495" y="84"/>
                </a:cubicBezTo>
                <a:cubicBezTo>
                  <a:pt x="495" y="84"/>
                  <a:pt x="496" y="84"/>
                  <a:pt x="496" y="84"/>
                </a:cubicBezTo>
                <a:cubicBezTo>
                  <a:pt x="496" y="85"/>
                  <a:pt x="496" y="85"/>
                  <a:pt x="497" y="85"/>
                </a:cubicBezTo>
                <a:cubicBezTo>
                  <a:pt x="497" y="85"/>
                  <a:pt x="497" y="85"/>
                  <a:pt x="497" y="85"/>
                </a:cubicBezTo>
                <a:cubicBezTo>
                  <a:pt x="497" y="86"/>
                  <a:pt x="498" y="86"/>
                  <a:pt x="498" y="85"/>
                </a:cubicBezTo>
                <a:cubicBezTo>
                  <a:pt x="498" y="85"/>
                  <a:pt x="499" y="84"/>
                  <a:pt x="498" y="84"/>
                </a:cubicBezTo>
                <a:cubicBezTo>
                  <a:pt x="498" y="83"/>
                  <a:pt x="497" y="82"/>
                  <a:pt x="495" y="83"/>
                </a:cubicBezTo>
                <a:moveTo>
                  <a:pt x="491" y="103"/>
                </a:moveTo>
                <a:cubicBezTo>
                  <a:pt x="490" y="106"/>
                  <a:pt x="491" y="107"/>
                  <a:pt x="492" y="106"/>
                </a:cubicBezTo>
                <a:cubicBezTo>
                  <a:pt x="492" y="106"/>
                  <a:pt x="492" y="106"/>
                  <a:pt x="493" y="105"/>
                </a:cubicBezTo>
                <a:cubicBezTo>
                  <a:pt x="493" y="105"/>
                  <a:pt x="494" y="106"/>
                  <a:pt x="494" y="106"/>
                </a:cubicBezTo>
                <a:cubicBezTo>
                  <a:pt x="494" y="107"/>
                  <a:pt x="494" y="108"/>
                  <a:pt x="494" y="109"/>
                </a:cubicBezTo>
                <a:cubicBezTo>
                  <a:pt x="493" y="110"/>
                  <a:pt x="491" y="109"/>
                  <a:pt x="490" y="110"/>
                </a:cubicBezTo>
                <a:cubicBezTo>
                  <a:pt x="490" y="110"/>
                  <a:pt x="491" y="111"/>
                  <a:pt x="492" y="112"/>
                </a:cubicBezTo>
                <a:cubicBezTo>
                  <a:pt x="492" y="112"/>
                  <a:pt x="492" y="113"/>
                  <a:pt x="492" y="114"/>
                </a:cubicBezTo>
                <a:cubicBezTo>
                  <a:pt x="492" y="115"/>
                  <a:pt x="491" y="115"/>
                  <a:pt x="491" y="116"/>
                </a:cubicBezTo>
                <a:cubicBezTo>
                  <a:pt x="491" y="116"/>
                  <a:pt x="491" y="117"/>
                  <a:pt x="491" y="118"/>
                </a:cubicBezTo>
                <a:cubicBezTo>
                  <a:pt x="490" y="118"/>
                  <a:pt x="490" y="118"/>
                  <a:pt x="489" y="118"/>
                </a:cubicBezTo>
                <a:cubicBezTo>
                  <a:pt x="489" y="119"/>
                  <a:pt x="490" y="119"/>
                  <a:pt x="490" y="119"/>
                </a:cubicBezTo>
                <a:cubicBezTo>
                  <a:pt x="489" y="120"/>
                  <a:pt x="489" y="121"/>
                  <a:pt x="489" y="122"/>
                </a:cubicBezTo>
                <a:cubicBezTo>
                  <a:pt x="489" y="124"/>
                  <a:pt x="488" y="125"/>
                  <a:pt x="488" y="126"/>
                </a:cubicBezTo>
                <a:cubicBezTo>
                  <a:pt x="487" y="127"/>
                  <a:pt x="487" y="128"/>
                  <a:pt x="487" y="129"/>
                </a:cubicBezTo>
                <a:cubicBezTo>
                  <a:pt x="487" y="129"/>
                  <a:pt x="487" y="129"/>
                  <a:pt x="487" y="129"/>
                </a:cubicBezTo>
                <a:cubicBezTo>
                  <a:pt x="486" y="129"/>
                  <a:pt x="486" y="129"/>
                  <a:pt x="486" y="128"/>
                </a:cubicBezTo>
                <a:cubicBezTo>
                  <a:pt x="486" y="128"/>
                  <a:pt x="486" y="128"/>
                  <a:pt x="486" y="128"/>
                </a:cubicBezTo>
                <a:cubicBezTo>
                  <a:pt x="483" y="126"/>
                  <a:pt x="483" y="126"/>
                  <a:pt x="483" y="126"/>
                </a:cubicBezTo>
                <a:cubicBezTo>
                  <a:pt x="483" y="126"/>
                  <a:pt x="483" y="126"/>
                  <a:pt x="483" y="127"/>
                </a:cubicBezTo>
                <a:cubicBezTo>
                  <a:pt x="482" y="127"/>
                  <a:pt x="482" y="127"/>
                  <a:pt x="483" y="127"/>
                </a:cubicBezTo>
                <a:cubicBezTo>
                  <a:pt x="483" y="127"/>
                  <a:pt x="483" y="128"/>
                  <a:pt x="483" y="128"/>
                </a:cubicBezTo>
                <a:cubicBezTo>
                  <a:pt x="483" y="128"/>
                  <a:pt x="482" y="128"/>
                  <a:pt x="482" y="128"/>
                </a:cubicBezTo>
                <a:cubicBezTo>
                  <a:pt x="481" y="127"/>
                  <a:pt x="480" y="127"/>
                  <a:pt x="480" y="127"/>
                </a:cubicBezTo>
                <a:cubicBezTo>
                  <a:pt x="480" y="126"/>
                  <a:pt x="479" y="125"/>
                  <a:pt x="480" y="124"/>
                </a:cubicBezTo>
                <a:cubicBezTo>
                  <a:pt x="480" y="124"/>
                  <a:pt x="481" y="123"/>
                  <a:pt x="482" y="123"/>
                </a:cubicBezTo>
                <a:cubicBezTo>
                  <a:pt x="481" y="123"/>
                  <a:pt x="480" y="122"/>
                  <a:pt x="480" y="122"/>
                </a:cubicBezTo>
                <a:cubicBezTo>
                  <a:pt x="481" y="121"/>
                  <a:pt x="482" y="122"/>
                  <a:pt x="484" y="121"/>
                </a:cubicBezTo>
                <a:cubicBezTo>
                  <a:pt x="482" y="121"/>
                  <a:pt x="482" y="121"/>
                  <a:pt x="480" y="120"/>
                </a:cubicBezTo>
                <a:cubicBezTo>
                  <a:pt x="480" y="120"/>
                  <a:pt x="480" y="119"/>
                  <a:pt x="481" y="119"/>
                </a:cubicBezTo>
                <a:cubicBezTo>
                  <a:pt x="481" y="118"/>
                  <a:pt x="481" y="117"/>
                  <a:pt x="482" y="116"/>
                </a:cubicBezTo>
                <a:cubicBezTo>
                  <a:pt x="482" y="115"/>
                  <a:pt x="482" y="114"/>
                  <a:pt x="483" y="113"/>
                </a:cubicBezTo>
                <a:cubicBezTo>
                  <a:pt x="483" y="113"/>
                  <a:pt x="483" y="112"/>
                  <a:pt x="483" y="112"/>
                </a:cubicBezTo>
                <a:cubicBezTo>
                  <a:pt x="484" y="110"/>
                  <a:pt x="484" y="110"/>
                  <a:pt x="486" y="109"/>
                </a:cubicBezTo>
                <a:cubicBezTo>
                  <a:pt x="486" y="109"/>
                  <a:pt x="487" y="109"/>
                  <a:pt x="487" y="109"/>
                </a:cubicBezTo>
                <a:cubicBezTo>
                  <a:pt x="487" y="109"/>
                  <a:pt x="487" y="108"/>
                  <a:pt x="487" y="108"/>
                </a:cubicBezTo>
                <a:cubicBezTo>
                  <a:pt x="487" y="108"/>
                  <a:pt x="487" y="107"/>
                  <a:pt x="487" y="107"/>
                </a:cubicBezTo>
                <a:cubicBezTo>
                  <a:pt x="486" y="107"/>
                  <a:pt x="485" y="107"/>
                  <a:pt x="485" y="107"/>
                </a:cubicBezTo>
                <a:cubicBezTo>
                  <a:pt x="484" y="107"/>
                  <a:pt x="484" y="107"/>
                  <a:pt x="484" y="107"/>
                </a:cubicBezTo>
                <a:cubicBezTo>
                  <a:pt x="485" y="106"/>
                  <a:pt x="486" y="105"/>
                  <a:pt x="487" y="104"/>
                </a:cubicBezTo>
                <a:cubicBezTo>
                  <a:pt x="487" y="105"/>
                  <a:pt x="487" y="105"/>
                  <a:pt x="487" y="105"/>
                </a:cubicBezTo>
                <a:cubicBezTo>
                  <a:pt x="487" y="106"/>
                  <a:pt x="487" y="106"/>
                  <a:pt x="487" y="106"/>
                </a:cubicBezTo>
                <a:cubicBezTo>
                  <a:pt x="488" y="106"/>
                  <a:pt x="489" y="105"/>
                  <a:pt x="489" y="105"/>
                </a:cubicBezTo>
                <a:cubicBezTo>
                  <a:pt x="489" y="104"/>
                  <a:pt x="488" y="104"/>
                  <a:pt x="488" y="104"/>
                </a:cubicBezTo>
                <a:cubicBezTo>
                  <a:pt x="486" y="103"/>
                  <a:pt x="486" y="102"/>
                  <a:pt x="487" y="101"/>
                </a:cubicBezTo>
                <a:cubicBezTo>
                  <a:pt x="487" y="100"/>
                  <a:pt x="488" y="100"/>
                  <a:pt x="488" y="99"/>
                </a:cubicBezTo>
                <a:cubicBezTo>
                  <a:pt x="488" y="99"/>
                  <a:pt x="487" y="98"/>
                  <a:pt x="488" y="98"/>
                </a:cubicBezTo>
                <a:cubicBezTo>
                  <a:pt x="488" y="97"/>
                  <a:pt x="488" y="97"/>
                  <a:pt x="488" y="97"/>
                </a:cubicBezTo>
                <a:cubicBezTo>
                  <a:pt x="488" y="95"/>
                  <a:pt x="489" y="95"/>
                  <a:pt x="489" y="94"/>
                </a:cubicBezTo>
                <a:cubicBezTo>
                  <a:pt x="491" y="94"/>
                  <a:pt x="491" y="94"/>
                  <a:pt x="491" y="94"/>
                </a:cubicBezTo>
                <a:cubicBezTo>
                  <a:pt x="492" y="95"/>
                  <a:pt x="493" y="96"/>
                  <a:pt x="493" y="98"/>
                </a:cubicBezTo>
                <a:cubicBezTo>
                  <a:pt x="494" y="97"/>
                  <a:pt x="494" y="97"/>
                  <a:pt x="494" y="97"/>
                </a:cubicBezTo>
                <a:cubicBezTo>
                  <a:pt x="496" y="97"/>
                  <a:pt x="497" y="97"/>
                  <a:pt x="499" y="97"/>
                </a:cubicBezTo>
                <a:cubicBezTo>
                  <a:pt x="500" y="97"/>
                  <a:pt x="500" y="98"/>
                  <a:pt x="501" y="98"/>
                </a:cubicBezTo>
                <a:cubicBezTo>
                  <a:pt x="502" y="98"/>
                  <a:pt x="503" y="98"/>
                  <a:pt x="504" y="99"/>
                </a:cubicBezTo>
                <a:cubicBezTo>
                  <a:pt x="504" y="99"/>
                  <a:pt x="504" y="99"/>
                  <a:pt x="505" y="99"/>
                </a:cubicBezTo>
                <a:cubicBezTo>
                  <a:pt x="506" y="99"/>
                  <a:pt x="507" y="99"/>
                  <a:pt x="507" y="100"/>
                </a:cubicBezTo>
                <a:cubicBezTo>
                  <a:pt x="508" y="100"/>
                  <a:pt x="509" y="100"/>
                  <a:pt x="510" y="100"/>
                </a:cubicBezTo>
                <a:cubicBezTo>
                  <a:pt x="511" y="100"/>
                  <a:pt x="511" y="101"/>
                  <a:pt x="511" y="101"/>
                </a:cubicBezTo>
                <a:cubicBezTo>
                  <a:pt x="510" y="102"/>
                  <a:pt x="510" y="103"/>
                  <a:pt x="510" y="103"/>
                </a:cubicBezTo>
                <a:cubicBezTo>
                  <a:pt x="509" y="104"/>
                  <a:pt x="509" y="105"/>
                  <a:pt x="509" y="105"/>
                </a:cubicBezTo>
                <a:cubicBezTo>
                  <a:pt x="509" y="107"/>
                  <a:pt x="507" y="108"/>
                  <a:pt x="505" y="107"/>
                </a:cubicBezTo>
                <a:cubicBezTo>
                  <a:pt x="504" y="106"/>
                  <a:pt x="503" y="106"/>
                  <a:pt x="502" y="105"/>
                </a:cubicBezTo>
                <a:cubicBezTo>
                  <a:pt x="501" y="105"/>
                  <a:pt x="501" y="105"/>
                  <a:pt x="500" y="105"/>
                </a:cubicBezTo>
                <a:cubicBezTo>
                  <a:pt x="499" y="106"/>
                  <a:pt x="497" y="106"/>
                  <a:pt x="496" y="105"/>
                </a:cubicBezTo>
                <a:cubicBezTo>
                  <a:pt x="496" y="104"/>
                  <a:pt x="495" y="105"/>
                  <a:pt x="495" y="104"/>
                </a:cubicBezTo>
                <a:cubicBezTo>
                  <a:pt x="494" y="104"/>
                  <a:pt x="494" y="104"/>
                  <a:pt x="494" y="104"/>
                </a:cubicBezTo>
                <a:cubicBezTo>
                  <a:pt x="494" y="104"/>
                  <a:pt x="493" y="103"/>
                  <a:pt x="493" y="104"/>
                </a:cubicBezTo>
                <a:cubicBezTo>
                  <a:pt x="493" y="104"/>
                  <a:pt x="492" y="104"/>
                  <a:pt x="491" y="105"/>
                </a:cubicBezTo>
                <a:cubicBezTo>
                  <a:pt x="491" y="105"/>
                  <a:pt x="490" y="106"/>
                  <a:pt x="491" y="103"/>
                </a:cubicBezTo>
                <a:cubicBezTo>
                  <a:pt x="492" y="100"/>
                  <a:pt x="491" y="100"/>
                  <a:pt x="491" y="98"/>
                </a:cubicBezTo>
                <a:cubicBezTo>
                  <a:pt x="491" y="98"/>
                  <a:pt x="490" y="98"/>
                  <a:pt x="490" y="98"/>
                </a:cubicBezTo>
                <a:cubicBezTo>
                  <a:pt x="489" y="98"/>
                  <a:pt x="489" y="98"/>
                  <a:pt x="489" y="99"/>
                </a:cubicBezTo>
                <a:cubicBezTo>
                  <a:pt x="489" y="100"/>
                  <a:pt x="489" y="101"/>
                  <a:pt x="491" y="102"/>
                </a:cubicBezTo>
                <a:cubicBezTo>
                  <a:pt x="493" y="102"/>
                  <a:pt x="494" y="103"/>
                  <a:pt x="495" y="103"/>
                </a:cubicBezTo>
                <a:cubicBezTo>
                  <a:pt x="496" y="104"/>
                  <a:pt x="497" y="104"/>
                  <a:pt x="497" y="102"/>
                </a:cubicBezTo>
                <a:cubicBezTo>
                  <a:pt x="497" y="102"/>
                  <a:pt x="497" y="101"/>
                  <a:pt x="496" y="101"/>
                </a:cubicBezTo>
                <a:cubicBezTo>
                  <a:pt x="495" y="101"/>
                  <a:pt x="494" y="101"/>
                  <a:pt x="491" y="103"/>
                </a:cubicBezTo>
                <a:moveTo>
                  <a:pt x="499" y="101"/>
                </a:moveTo>
                <a:cubicBezTo>
                  <a:pt x="499" y="101"/>
                  <a:pt x="500" y="101"/>
                  <a:pt x="499" y="101"/>
                </a:cubicBezTo>
                <a:cubicBezTo>
                  <a:pt x="499" y="101"/>
                  <a:pt x="499" y="101"/>
                  <a:pt x="499" y="101"/>
                </a:cubicBezTo>
                <a:cubicBezTo>
                  <a:pt x="499" y="101"/>
                  <a:pt x="498" y="101"/>
                  <a:pt x="499" y="102"/>
                </a:cubicBezTo>
                <a:cubicBezTo>
                  <a:pt x="499" y="102"/>
                  <a:pt x="499" y="101"/>
                  <a:pt x="500" y="100"/>
                </a:cubicBezTo>
                <a:cubicBezTo>
                  <a:pt x="500" y="100"/>
                  <a:pt x="500" y="100"/>
                  <a:pt x="499" y="100"/>
                </a:cubicBezTo>
                <a:cubicBezTo>
                  <a:pt x="499" y="100"/>
                  <a:pt x="499" y="101"/>
                  <a:pt x="499" y="101"/>
                </a:cubicBezTo>
                <a:cubicBezTo>
                  <a:pt x="500" y="101"/>
                  <a:pt x="500" y="101"/>
                  <a:pt x="500" y="101"/>
                </a:cubicBezTo>
                <a:cubicBezTo>
                  <a:pt x="500" y="101"/>
                  <a:pt x="500" y="100"/>
                  <a:pt x="500" y="100"/>
                </a:cubicBezTo>
                <a:cubicBezTo>
                  <a:pt x="500" y="100"/>
                  <a:pt x="500" y="100"/>
                  <a:pt x="499" y="101"/>
                </a:cubicBezTo>
                <a:moveTo>
                  <a:pt x="507" y="101"/>
                </a:moveTo>
                <a:cubicBezTo>
                  <a:pt x="506" y="101"/>
                  <a:pt x="506" y="101"/>
                  <a:pt x="506" y="102"/>
                </a:cubicBezTo>
                <a:cubicBezTo>
                  <a:pt x="505" y="101"/>
                  <a:pt x="504" y="100"/>
                  <a:pt x="503" y="101"/>
                </a:cubicBezTo>
                <a:cubicBezTo>
                  <a:pt x="504" y="102"/>
                  <a:pt x="504" y="103"/>
                  <a:pt x="506" y="103"/>
                </a:cubicBezTo>
                <a:cubicBezTo>
                  <a:pt x="507" y="103"/>
                  <a:pt x="507" y="102"/>
                  <a:pt x="507" y="101"/>
                </a:cubicBezTo>
                <a:moveTo>
                  <a:pt x="484" y="113"/>
                </a:moveTo>
                <a:cubicBezTo>
                  <a:pt x="485" y="113"/>
                  <a:pt x="485" y="113"/>
                  <a:pt x="485" y="114"/>
                </a:cubicBezTo>
                <a:cubicBezTo>
                  <a:pt x="486" y="114"/>
                  <a:pt x="486" y="114"/>
                  <a:pt x="486" y="114"/>
                </a:cubicBezTo>
                <a:cubicBezTo>
                  <a:pt x="486" y="114"/>
                  <a:pt x="486" y="114"/>
                  <a:pt x="487" y="114"/>
                </a:cubicBezTo>
                <a:cubicBezTo>
                  <a:pt x="487" y="114"/>
                  <a:pt x="487" y="113"/>
                  <a:pt x="487" y="113"/>
                </a:cubicBezTo>
                <a:cubicBezTo>
                  <a:pt x="487" y="113"/>
                  <a:pt x="487" y="112"/>
                  <a:pt x="487" y="112"/>
                </a:cubicBezTo>
                <a:cubicBezTo>
                  <a:pt x="486" y="112"/>
                  <a:pt x="485" y="112"/>
                  <a:pt x="484" y="113"/>
                </a:cubicBezTo>
                <a:moveTo>
                  <a:pt x="505" y="105"/>
                </a:moveTo>
                <a:cubicBezTo>
                  <a:pt x="505" y="105"/>
                  <a:pt x="505" y="105"/>
                  <a:pt x="505" y="105"/>
                </a:cubicBezTo>
                <a:cubicBezTo>
                  <a:pt x="506" y="105"/>
                  <a:pt x="506" y="105"/>
                  <a:pt x="507" y="105"/>
                </a:cubicBezTo>
                <a:cubicBezTo>
                  <a:pt x="507" y="105"/>
                  <a:pt x="507" y="104"/>
                  <a:pt x="507" y="104"/>
                </a:cubicBezTo>
                <a:cubicBezTo>
                  <a:pt x="507" y="104"/>
                  <a:pt x="507" y="104"/>
                  <a:pt x="506" y="104"/>
                </a:cubicBezTo>
                <a:cubicBezTo>
                  <a:pt x="506" y="104"/>
                  <a:pt x="506" y="105"/>
                  <a:pt x="505" y="105"/>
                </a:cubicBezTo>
                <a:moveTo>
                  <a:pt x="483" y="123"/>
                </a:moveTo>
                <a:cubicBezTo>
                  <a:pt x="483" y="123"/>
                  <a:pt x="483" y="123"/>
                  <a:pt x="483" y="123"/>
                </a:cubicBezTo>
                <a:cubicBezTo>
                  <a:pt x="483" y="123"/>
                  <a:pt x="483" y="123"/>
                  <a:pt x="483" y="123"/>
                </a:cubicBezTo>
                <a:cubicBezTo>
                  <a:pt x="483" y="123"/>
                  <a:pt x="483" y="123"/>
                  <a:pt x="483" y="123"/>
                </a:cubicBezTo>
                <a:cubicBezTo>
                  <a:pt x="483" y="123"/>
                  <a:pt x="483" y="123"/>
                  <a:pt x="483" y="123"/>
                </a:cubicBezTo>
                <a:moveTo>
                  <a:pt x="195" y="125"/>
                </a:moveTo>
                <a:cubicBezTo>
                  <a:pt x="195" y="124"/>
                  <a:pt x="195" y="123"/>
                  <a:pt x="195" y="122"/>
                </a:cubicBezTo>
                <a:cubicBezTo>
                  <a:pt x="194" y="122"/>
                  <a:pt x="193" y="123"/>
                  <a:pt x="192" y="123"/>
                </a:cubicBezTo>
                <a:cubicBezTo>
                  <a:pt x="192" y="122"/>
                  <a:pt x="191" y="122"/>
                  <a:pt x="191" y="122"/>
                </a:cubicBezTo>
                <a:cubicBezTo>
                  <a:pt x="191" y="122"/>
                  <a:pt x="191" y="121"/>
                  <a:pt x="192" y="121"/>
                </a:cubicBezTo>
                <a:cubicBezTo>
                  <a:pt x="192" y="120"/>
                  <a:pt x="192" y="120"/>
                  <a:pt x="193" y="120"/>
                </a:cubicBezTo>
                <a:cubicBezTo>
                  <a:pt x="196" y="120"/>
                  <a:pt x="196" y="120"/>
                  <a:pt x="196" y="120"/>
                </a:cubicBezTo>
                <a:cubicBezTo>
                  <a:pt x="196" y="120"/>
                  <a:pt x="196" y="121"/>
                  <a:pt x="196" y="121"/>
                </a:cubicBezTo>
                <a:cubicBezTo>
                  <a:pt x="196" y="121"/>
                  <a:pt x="196" y="121"/>
                  <a:pt x="196" y="121"/>
                </a:cubicBezTo>
                <a:cubicBezTo>
                  <a:pt x="197" y="120"/>
                  <a:pt x="198" y="121"/>
                  <a:pt x="199" y="121"/>
                </a:cubicBezTo>
                <a:cubicBezTo>
                  <a:pt x="201" y="120"/>
                  <a:pt x="201" y="121"/>
                  <a:pt x="202" y="122"/>
                </a:cubicBezTo>
                <a:cubicBezTo>
                  <a:pt x="204" y="122"/>
                  <a:pt x="205" y="123"/>
                  <a:pt x="207" y="124"/>
                </a:cubicBezTo>
                <a:cubicBezTo>
                  <a:pt x="208" y="124"/>
                  <a:pt x="209" y="126"/>
                  <a:pt x="210" y="127"/>
                </a:cubicBezTo>
                <a:cubicBezTo>
                  <a:pt x="211" y="128"/>
                  <a:pt x="213" y="129"/>
                  <a:pt x="214" y="131"/>
                </a:cubicBezTo>
                <a:cubicBezTo>
                  <a:pt x="215" y="132"/>
                  <a:pt x="216" y="133"/>
                  <a:pt x="217" y="133"/>
                </a:cubicBezTo>
                <a:cubicBezTo>
                  <a:pt x="218" y="134"/>
                  <a:pt x="218" y="135"/>
                  <a:pt x="219" y="135"/>
                </a:cubicBezTo>
                <a:cubicBezTo>
                  <a:pt x="220" y="137"/>
                  <a:pt x="221" y="137"/>
                  <a:pt x="221" y="138"/>
                </a:cubicBezTo>
                <a:cubicBezTo>
                  <a:pt x="222" y="139"/>
                  <a:pt x="222" y="140"/>
                  <a:pt x="222" y="141"/>
                </a:cubicBezTo>
                <a:cubicBezTo>
                  <a:pt x="222" y="141"/>
                  <a:pt x="222" y="141"/>
                  <a:pt x="222" y="141"/>
                </a:cubicBezTo>
                <a:cubicBezTo>
                  <a:pt x="223" y="141"/>
                  <a:pt x="223" y="141"/>
                  <a:pt x="223" y="141"/>
                </a:cubicBezTo>
                <a:cubicBezTo>
                  <a:pt x="223" y="141"/>
                  <a:pt x="224" y="142"/>
                  <a:pt x="223" y="142"/>
                </a:cubicBezTo>
                <a:cubicBezTo>
                  <a:pt x="223" y="142"/>
                  <a:pt x="223" y="142"/>
                  <a:pt x="222" y="142"/>
                </a:cubicBezTo>
                <a:cubicBezTo>
                  <a:pt x="220" y="143"/>
                  <a:pt x="220" y="143"/>
                  <a:pt x="221" y="144"/>
                </a:cubicBezTo>
                <a:cubicBezTo>
                  <a:pt x="222" y="146"/>
                  <a:pt x="221" y="147"/>
                  <a:pt x="221" y="149"/>
                </a:cubicBezTo>
                <a:cubicBezTo>
                  <a:pt x="221" y="149"/>
                  <a:pt x="221" y="149"/>
                  <a:pt x="221" y="149"/>
                </a:cubicBezTo>
                <a:cubicBezTo>
                  <a:pt x="221" y="149"/>
                  <a:pt x="221" y="149"/>
                  <a:pt x="221" y="149"/>
                </a:cubicBezTo>
                <a:cubicBezTo>
                  <a:pt x="220" y="147"/>
                  <a:pt x="219" y="148"/>
                  <a:pt x="218" y="148"/>
                </a:cubicBezTo>
                <a:cubicBezTo>
                  <a:pt x="217" y="148"/>
                  <a:pt x="216" y="148"/>
                  <a:pt x="216" y="147"/>
                </a:cubicBezTo>
                <a:cubicBezTo>
                  <a:pt x="216" y="146"/>
                  <a:pt x="215" y="145"/>
                  <a:pt x="214" y="144"/>
                </a:cubicBezTo>
                <a:cubicBezTo>
                  <a:pt x="213" y="143"/>
                  <a:pt x="212" y="141"/>
                  <a:pt x="211" y="140"/>
                </a:cubicBezTo>
                <a:cubicBezTo>
                  <a:pt x="210" y="139"/>
                  <a:pt x="209" y="138"/>
                  <a:pt x="207" y="136"/>
                </a:cubicBezTo>
                <a:cubicBezTo>
                  <a:pt x="206" y="135"/>
                  <a:pt x="205" y="134"/>
                  <a:pt x="204" y="133"/>
                </a:cubicBezTo>
                <a:cubicBezTo>
                  <a:pt x="202" y="131"/>
                  <a:pt x="200" y="130"/>
                  <a:pt x="198" y="129"/>
                </a:cubicBezTo>
                <a:cubicBezTo>
                  <a:pt x="197" y="128"/>
                  <a:pt x="196" y="129"/>
                  <a:pt x="196" y="128"/>
                </a:cubicBezTo>
                <a:cubicBezTo>
                  <a:pt x="197" y="127"/>
                  <a:pt x="197" y="126"/>
                  <a:pt x="197" y="126"/>
                </a:cubicBezTo>
                <a:cubicBezTo>
                  <a:pt x="197" y="125"/>
                  <a:pt x="198" y="125"/>
                  <a:pt x="198" y="125"/>
                </a:cubicBezTo>
                <a:cubicBezTo>
                  <a:pt x="198" y="125"/>
                  <a:pt x="199" y="125"/>
                  <a:pt x="199" y="125"/>
                </a:cubicBezTo>
                <a:cubicBezTo>
                  <a:pt x="199" y="125"/>
                  <a:pt x="198" y="124"/>
                  <a:pt x="198" y="124"/>
                </a:cubicBezTo>
                <a:cubicBezTo>
                  <a:pt x="197" y="124"/>
                  <a:pt x="196" y="125"/>
                  <a:pt x="195" y="125"/>
                </a:cubicBezTo>
                <a:moveTo>
                  <a:pt x="627" y="188"/>
                </a:moveTo>
                <a:cubicBezTo>
                  <a:pt x="627" y="187"/>
                  <a:pt x="627" y="187"/>
                  <a:pt x="627" y="187"/>
                </a:cubicBezTo>
                <a:cubicBezTo>
                  <a:pt x="627" y="187"/>
                  <a:pt x="628" y="186"/>
                  <a:pt x="628" y="186"/>
                </a:cubicBezTo>
                <a:cubicBezTo>
                  <a:pt x="629" y="186"/>
                  <a:pt x="630" y="186"/>
                  <a:pt x="630" y="187"/>
                </a:cubicBezTo>
                <a:cubicBezTo>
                  <a:pt x="630" y="187"/>
                  <a:pt x="629" y="187"/>
                  <a:pt x="628" y="187"/>
                </a:cubicBezTo>
                <a:cubicBezTo>
                  <a:pt x="628" y="191"/>
                  <a:pt x="628" y="191"/>
                  <a:pt x="628" y="191"/>
                </a:cubicBezTo>
                <a:cubicBezTo>
                  <a:pt x="628" y="191"/>
                  <a:pt x="628" y="191"/>
                  <a:pt x="628" y="191"/>
                </a:cubicBezTo>
                <a:cubicBezTo>
                  <a:pt x="627" y="191"/>
                  <a:pt x="627" y="191"/>
                  <a:pt x="627" y="192"/>
                </a:cubicBezTo>
                <a:cubicBezTo>
                  <a:pt x="627" y="192"/>
                  <a:pt x="627" y="193"/>
                  <a:pt x="628" y="193"/>
                </a:cubicBezTo>
                <a:cubicBezTo>
                  <a:pt x="627" y="193"/>
                  <a:pt x="627" y="193"/>
                  <a:pt x="627" y="194"/>
                </a:cubicBezTo>
                <a:cubicBezTo>
                  <a:pt x="626" y="194"/>
                  <a:pt x="627" y="194"/>
                  <a:pt x="627" y="195"/>
                </a:cubicBezTo>
                <a:cubicBezTo>
                  <a:pt x="628" y="195"/>
                  <a:pt x="628" y="195"/>
                  <a:pt x="628" y="195"/>
                </a:cubicBezTo>
                <a:cubicBezTo>
                  <a:pt x="628" y="196"/>
                  <a:pt x="627" y="198"/>
                  <a:pt x="626" y="199"/>
                </a:cubicBezTo>
                <a:cubicBezTo>
                  <a:pt x="620" y="204"/>
                  <a:pt x="615" y="210"/>
                  <a:pt x="609" y="215"/>
                </a:cubicBezTo>
                <a:cubicBezTo>
                  <a:pt x="609" y="216"/>
                  <a:pt x="608" y="216"/>
                  <a:pt x="608" y="216"/>
                </a:cubicBezTo>
                <a:cubicBezTo>
                  <a:pt x="607" y="216"/>
                  <a:pt x="607" y="216"/>
                  <a:pt x="607" y="216"/>
                </a:cubicBezTo>
                <a:cubicBezTo>
                  <a:pt x="605" y="214"/>
                  <a:pt x="603" y="213"/>
                  <a:pt x="602" y="211"/>
                </a:cubicBezTo>
                <a:cubicBezTo>
                  <a:pt x="602" y="210"/>
                  <a:pt x="602" y="210"/>
                  <a:pt x="602" y="210"/>
                </a:cubicBezTo>
                <a:cubicBezTo>
                  <a:pt x="602" y="209"/>
                  <a:pt x="602" y="209"/>
                  <a:pt x="602" y="209"/>
                </a:cubicBezTo>
                <a:cubicBezTo>
                  <a:pt x="603" y="208"/>
                  <a:pt x="604" y="207"/>
                  <a:pt x="605" y="206"/>
                </a:cubicBezTo>
                <a:cubicBezTo>
                  <a:pt x="607" y="206"/>
                  <a:pt x="607" y="205"/>
                  <a:pt x="608" y="205"/>
                </a:cubicBezTo>
                <a:cubicBezTo>
                  <a:pt x="609" y="203"/>
                  <a:pt x="610" y="202"/>
                  <a:pt x="611" y="200"/>
                </a:cubicBezTo>
                <a:cubicBezTo>
                  <a:pt x="612" y="198"/>
                  <a:pt x="614" y="198"/>
                  <a:pt x="615" y="197"/>
                </a:cubicBezTo>
                <a:cubicBezTo>
                  <a:pt x="616" y="195"/>
                  <a:pt x="618" y="194"/>
                  <a:pt x="619" y="193"/>
                </a:cubicBezTo>
                <a:cubicBezTo>
                  <a:pt x="620" y="192"/>
                  <a:pt x="621" y="191"/>
                  <a:pt x="621" y="190"/>
                </a:cubicBezTo>
                <a:cubicBezTo>
                  <a:pt x="623" y="190"/>
                  <a:pt x="623" y="189"/>
                  <a:pt x="624" y="188"/>
                </a:cubicBezTo>
                <a:cubicBezTo>
                  <a:pt x="627" y="188"/>
                  <a:pt x="627" y="188"/>
                  <a:pt x="627" y="188"/>
                </a:cubicBezTo>
                <a:cubicBezTo>
                  <a:pt x="627" y="189"/>
                  <a:pt x="627" y="189"/>
                  <a:pt x="627" y="189"/>
                </a:cubicBezTo>
                <a:cubicBezTo>
                  <a:pt x="627" y="189"/>
                  <a:pt x="627" y="189"/>
                  <a:pt x="627" y="189"/>
                </a:cubicBezTo>
                <a:cubicBezTo>
                  <a:pt x="626" y="189"/>
                  <a:pt x="626" y="189"/>
                  <a:pt x="626" y="189"/>
                </a:cubicBezTo>
                <a:cubicBezTo>
                  <a:pt x="626" y="189"/>
                  <a:pt x="625" y="189"/>
                  <a:pt x="626" y="190"/>
                </a:cubicBezTo>
                <a:cubicBezTo>
                  <a:pt x="626" y="190"/>
                  <a:pt x="626" y="189"/>
                  <a:pt x="627" y="189"/>
                </a:cubicBezTo>
                <a:cubicBezTo>
                  <a:pt x="627" y="189"/>
                  <a:pt x="627" y="189"/>
                  <a:pt x="627" y="189"/>
                </a:cubicBezTo>
                <a:cubicBezTo>
                  <a:pt x="627" y="188"/>
                  <a:pt x="627" y="188"/>
                  <a:pt x="627" y="188"/>
                </a:cubicBezTo>
                <a:moveTo>
                  <a:pt x="329" y="143"/>
                </a:moveTo>
                <a:cubicBezTo>
                  <a:pt x="328" y="143"/>
                  <a:pt x="328" y="144"/>
                  <a:pt x="327" y="145"/>
                </a:cubicBezTo>
                <a:cubicBezTo>
                  <a:pt x="327" y="145"/>
                  <a:pt x="326" y="145"/>
                  <a:pt x="325" y="145"/>
                </a:cubicBezTo>
                <a:cubicBezTo>
                  <a:pt x="324" y="145"/>
                  <a:pt x="323" y="147"/>
                  <a:pt x="322" y="146"/>
                </a:cubicBezTo>
                <a:cubicBezTo>
                  <a:pt x="322" y="146"/>
                  <a:pt x="321" y="147"/>
                  <a:pt x="321" y="147"/>
                </a:cubicBezTo>
                <a:cubicBezTo>
                  <a:pt x="321" y="148"/>
                  <a:pt x="321" y="148"/>
                  <a:pt x="321" y="148"/>
                </a:cubicBezTo>
                <a:cubicBezTo>
                  <a:pt x="319" y="147"/>
                  <a:pt x="318" y="149"/>
                  <a:pt x="317" y="149"/>
                </a:cubicBezTo>
                <a:cubicBezTo>
                  <a:pt x="316" y="149"/>
                  <a:pt x="316" y="149"/>
                  <a:pt x="316" y="149"/>
                </a:cubicBezTo>
                <a:cubicBezTo>
                  <a:pt x="314" y="149"/>
                  <a:pt x="312" y="149"/>
                  <a:pt x="310" y="149"/>
                </a:cubicBezTo>
                <a:cubicBezTo>
                  <a:pt x="309" y="148"/>
                  <a:pt x="307" y="147"/>
                  <a:pt x="305" y="146"/>
                </a:cubicBezTo>
                <a:cubicBezTo>
                  <a:pt x="304" y="146"/>
                  <a:pt x="304" y="145"/>
                  <a:pt x="304" y="145"/>
                </a:cubicBezTo>
                <a:cubicBezTo>
                  <a:pt x="303" y="144"/>
                  <a:pt x="302" y="143"/>
                  <a:pt x="301" y="142"/>
                </a:cubicBezTo>
                <a:cubicBezTo>
                  <a:pt x="301" y="141"/>
                  <a:pt x="300" y="140"/>
                  <a:pt x="300" y="139"/>
                </a:cubicBezTo>
                <a:cubicBezTo>
                  <a:pt x="299" y="137"/>
                  <a:pt x="298" y="137"/>
                  <a:pt x="298" y="135"/>
                </a:cubicBezTo>
                <a:cubicBezTo>
                  <a:pt x="298" y="135"/>
                  <a:pt x="298" y="135"/>
                  <a:pt x="297" y="134"/>
                </a:cubicBezTo>
                <a:cubicBezTo>
                  <a:pt x="298" y="134"/>
                  <a:pt x="299" y="133"/>
                  <a:pt x="300" y="133"/>
                </a:cubicBezTo>
                <a:cubicBezTo>
                  <a:pt x="300" y="132"/>
                  <a:pt x="301" y="132"/>
                  <a:pt x="302" y="132"/>
                </a:cubicBezTo>
                <a:cubicBezTo>
                  <a:pt x="303" y="132"/>
                  <a:pt x="303" y="132"/>
                  <a:pt x="303" y="131"/>
                </a:cubicBezTo>
                <a:cubicBezTo>
                  <a:pt x="304" y="131"/>
                  <a:pt x="304" y="131"/>
                  <a:pt x="305" y="131"/>
                </a:cubicBezTo>
                <a:cubicBezTo>
                  <a:pt x="306" y="133"/>
                  <a:pt x="306" y="134"/>
                  <a:pt x="308" y="135"/>
                </a:cubicBezTo>
                <a:cubicBezTo>
                  <a:pt x="308" y="137"/>
                  <a:pt x="310" y="138"/>
                  <a:pt x="311" y="139"/>
                </a:cubicBezTo>
                <a:cubicBezTo>
                  <a:pt x="313" y="140"/>
                  <a:pt x="315" y="141"/>
                  <a:pt x="317" y="140"/>
                </a:cubicBezTo>
                <a:cubicBezTo>
                  <a:pt x="319" y="139"/>
                  <a:pt x="321" y="139"/>
                  <a:pt x="322" y="138"/>
                </a:cubicBezTo>
                <a:cubicBezTo>
                  <a:pt x="322" y="137"/>
                  <a:pt x="322" y="138"/>
                  <a:pt x="322" y="138"/>
                </a:cubicBezTo>
                <a:cubicBezTo>
                  <a:pt x="323" y="139"/>
                  <a:pt x="323" y="139"/>
                  <a:pt x="324" y="139"/>
                </a:cubicBezTo>
                <a:cubicBezTo>
                  <a:pt x="325" y="140"/>
                  <a:pt x="325" y="139"/>
                  <a:pt x="325" y="139"/>
                </a:cubicBezTo>
                <a:cubicBezTo>
                  <a:pt x="325" y="139"/>
                  <a:pt x="326" y="139"/>
                  <a:pt x="326" y="139"/>
                </a:cubicBezTo>
                <a:cubicBezTo>
                  <a:pt x="327" y="139"/>
                  <a:pt x="328" y="140"/>
                  <a:pt x="329" y="141"/>
                </a:cubicBezTo>
                <a:cubicBezTo>
                  <a:pt x="329" y="141"/>
                  <a:pt x="329" y="142"/>
                  <a:pt x="329" y="143"/>
                </a:cubicBezTo>
                <a:moveTo>
                  <a:pt x="107" y="359"/>
                </a:moveTo>
                <a:cubicBezTo>
                  <a:pt x="107" y="358"/>
                  <a:pt x="107" y="358"/>
                  <a:pt x="107" y="358"/>
                </a:cubicBezTo>
                <a:cubicBezTo>
                  <a:pt x="107" y="358"/>
                  <a:pt x="108" y="357"/>
                  <a:pt x="108" y="357"/>
                </a:cubicBezTo>
                <a:cubicBezTo>
                  <a:pt x="108" y="357"/>
                  <a:pt x="110" y="354"/>
                  <a:pt x="109" y="354"/>
                </a:cubicBezTo>
                <a:cubicBezTo>
                  <a:pt x="109" y="354"/>
                  <a:pt x="109" y="354"/>
                  <a:pt x="109" y="354"/>
                </a:cubicBezTo>
                <a:cubicBezTo>
                  <a:pt x="108" y="354"/>
                  <a:pt x="108" y="354"/>
                  <a:pt x="108" y="354"/>
                </a:cubicBezTo>
                <a:cubicBezTo>
                  <a:pt x="108" y="353"/>
                  <a:pt x="109" y="352"/>
                  <a:pt x="110" y="352"/>
                </a:cubicBezTo>
                <a:cubicBezTo>
                  <a:pt x="110" y="352"/>
                  <a:pt x="110" y="353"/>
                  <a:pt x="110" y="353"/>
                </a:cubicBezTo>
                <a:cubicBezTo>
                  <a:pt x="111" y="353"/>
                  <a:pt x="111" y="353"/>
                  <a:pt x="111" y="352"/>
                </a:cubicBezTo>
                <a:cubicBezTo>
                  <a:pt x="112" y="352"/>
                  <a:pt x="114" y="352"/>
                  <a:pt x="116" y="352"/>
                </a:cubicBezTo>
                <a:cubicBezTo>
                  <a:pt x="118" y="352"/>
                  <a:pt x="118" y="353"/>
                  <a:pt x="120" y="353"/>
                </a:cubicBezTo>
                <a:cubicBezTo>
                  <a:pt x="121" y="353"/>
                  <a:pt x="122" y="353"/>
                  <a:pt x="123" y="353"/>
                </a:cubicBezTo>
                <a:cubicBezTo>
                  <a:pt x="125" y="355"/>
                  <a:pt x="126" y="354"/>
                  <a:pt x="128" y="354"/>
                </a:cubicBezTo>
                <a:cubicBezTo>
                  <a:pt x="130" y="354"/>
                  <a:pt x="132" y="353"/>
                  <a:pt x="133" y="355"/>
                </a:cubicBezTo>
                <a:cubicBezTo>
                  <a:pt x="138" y="355"/>
                  <a:pt x="138" y="355"/>
                  <a:pt x="138" y="355"/>
                </a:cubicBezTo>
                <a:cubicBezTo>
                  <a:pt x="138" y="356"/>
                  <a:pt x="138" y="357"/>
                  <a:pt x="137" y="358"/>
                </a:cubicBezTo>
                <a:cubicBezTo>
                  <a:pt x="137" y="358"/>
                  <a:pt x="137" y="359"/>
                  <a:pt x="137" y="359"/>
                </a:cubicBezTo>
                <a:cubicBezTo>
                  <a:pt x="137" y="361"/>
                  <a:pt x="137" y="362"/>
                  <a:pt x="137" y="364"/>
                </a:cubicBezTo>
                <a:cubicBezTo>
                  <a:pt x="136" y="365"/>
                  <a:pt x="135" y="364"/>
                  <a:pt x="135" y="363"/>
                </a:cubicBezTo>
                <a:cubicBezTo>
                  <a:pt x="134" y="363"/>
                  <a:pt x="132" y="363"/>
                  <a:pt x="131" y="363"/>
                </a:cubicBezTo>
                <a:cubicBezTo>
                  <a:pt x="130" y="364"/>
                  <a:pt x="129" y="362"/>
                  <a:pt x="128" y="362"/>
                </a:cubicBezTo>
                <a:cubicBezTo>
                  <a:pt x="127" y="363"/>
                  <a:pt x="126" y="362"/>
                  <a:pt x="124" y="362"/>
                </a:cubicBezTo>
                <a:cubicBezTo>
                  <a:pt x="123" y="362"/>
                  <a:pt x="122" y="363"/>
                  <a:pt x="121" y="362"/>
                </a:cubicBezTo>
                <a:cubicBezTo>
                  <a:pt x="120" y="362"/>
                  <a:pt x="120" y="361"/>
                  <a:pt x="118" y="362"/>
                </a:cubicBezTo>
                <a:cubicBezTo>
                  <a:pt x="118" y="362"/>
                  <a:pt x="117" y="362"/>
                  <a:pt x="116" y="361"/>
                </a:cubicBezTo>
                <a:cubicBezTo>
                  <a:pt x="114" y="360"/>
                  <a:pt x="111" y="361"/>
                  <a:pt x="108" y="361"/>
                </a:cubicBezTo>
                <a:cubicBezTo>
                  <a:pt x="108" y="361"/>
                  <a:pt x="107" y="360"/>
                  <a:pt x="107" y="360"/>
                </a:cubicBezTo>
                <a:cubicBezTo>
                  <a:pt x="107" y="360"/>
                  <a:pt x="107" y="360"/>
                  <a:pt x="107" y="360"/>
                </a:cubicBezTo>
                <a:cubicBezTo>
                  <a:pt x="107" y="360"/>
                  <a:pt x="107" y="359"/>
                  <a:pt x="108" y="359"/>
                </a:cubicBezTo>
                <a:cubicBezTo>
                  <a:pt x="108" y="359"/>
                  <a:pt x="107" y="359"/>
                  <a:pt x="107" y="359"/>
                </a:cubicBezTo>
                <a:moveTo>
                  <a:pt x="79" y="374"/>
                </a:moveTo>
                <a:cubicBezTo>
                  <a:pt x="79" y="375"/>
                  <a:pt x="80" y="376"/>
                  <a:pt x="78" y="376"/>
                </a:cubicBezTo>
                <a:cubicBezTo>
                  <a:pt x="77" y="376"/>
                  <a:pt x="78" y="378"/>
                  <a:pt x="76" y="378"/>
                </a:cubicBezTo>
                <a:cubicBezTo>
                  <a:pt x="77" y="378"/>
                  <a:pt x="77" y="379"/>
                  <a:pt x="77" y="379"/>
                </a:cubicBezTo>
                <a:cubicBezTo>
                  <a:pt x="78" y="379"/>
                  <a:pt x="78" y="378"/>
                  <a:pt x="78" y="378"/>
                </a:cubicBezTo>
                <a:cubicBezTo>
                  <a:pt x="79" y="378"/>
                  <a:pt x="79" y="378"/>
                  <a:pt x="79" y="378"/>
                </a:cubicBezTo>
                <a:cubicBezTo>
                  <a:pt x="79" y="378"/>
                  <a:pt x="79" y="378"/>
                  <a:pt x="79" y="379"/>
                </a:cubicBezTo>
                <a:cubicBezTo>
                  <a:pt x="79" y="379"/>
                  <a:pt x="79" y="379"/>
                  <a:pt x="79" y="379"/>
                </a:cubicBezTo>
                <a:cubicBezTo>
                  <a:pt x="78" y="379"/>
                  <a:pt x="76" y="379"/>
                  <a:pt x="75" y="379"/>
                </a:cubicBezTo>
                <a:cubicBezTo>
                  <a:pt x="75" y="379"/>
                  <a:pt x="75" y="379"/>
                  <a:pt x="75" y="378"/>
                </a:cubicBezTo>
                <a:cubicBezTo>
                  <a:pt x="75" y="378"/>
                  <a:pt x="75" y="378"/>
                  <a:pt x="75" y="378"/>
                </a:cubicBezTo>
                <a:cubicBezTo>
                  <a:pt x="74" y="378"/>
                  <a:pt x="74" y="379"/>
                  <a:pt x="75" y="379"/>
                </a:cubicBezTo>
                <a:cubicBezTo>
                  <a:pt x="75" y="379"/>
                  <a:pt x="75" y="379"/>
                  <a:pt x="75" y="379"/>
                </a:cubicBezTo>
                <a:cubicBezTo>
                  <a:pt x="75" y="378"/>
                  <a:pt x="75" y="378"/>
                  <a:pt x="75" y="378"/>
                </a:cubicBezTo>
                <a:cubicBezTo>
                  <a:pt x="75" y="378"/>
                  <a:pt x="75" y="378"/>
                  <a:pt x="75" y="378"/>
                </a:cubicBezTo>
                <a:cubicBezTo>
                  <a:pt x="72" y="380"/>
                  <a:pt x="72" y="380"/>
                  <a:pt x="69" y="379"/>
                </a:cubicBezTo>
                <a:cubicBezTo>
                  <a:pt x="68" y="379"/>
                  <a:pt x="68" y="379"/>
                  <a:pt x="68" y="379"/>
                </a:cubicBezTo>
                <a:cubicBezTo>
                  <a:pt x="67" y="379"/>
                  <a:pt x="65" y="379"/>
                  <a:pt x="64" y="379"/>
                </a:cubicBezTo>
                <a:cubicBezTo>
                  <a:pt x="62" y="377"/>
                  <a:pt x="61" y="378"/>
                  <a:pt x="59" y="378"/>
                </a:cubicBezTo>
                <a:cubicBezTo>
                  <a:pt x="58" y="378"/>
                  <a:pt x="57" y="378"/>
                  <a:pt x="56" y="377"/>
                </a:cubicBezTo>
                <a:cubicBezTo>
                  <a:pt x="56" y="377"/>
                  <a:pt x="55" y="377"/>
                  <a:pt x="54" y="377"/>
                </a:cubicBezTo>
                <a:cubicBezTo>
                  <a:pt x="53" y="377"/>
                  <a:pt x="52" y="377"/>
                  <a:pt x="50" y="377"/>
                </a:cubicBezTo>
                <a:cubicBezTo>
                  <a:pt x="50" y="376"/>
                  <a:pt x="50" y="375"/>
                  <a:pt x="50" y="374"/>
                </a:cubicBezTo>
                <a:cubicBezTo>
                  <a:pt x="50" y="373"/>
                  <a:pt x="50" y="372"/>
                  <a:pt x="51" y="371"/>
                </a:cubicBezTo>
                <a:cubicBezTo>
                  <a:pt x="51" y="371"/>
                  <a:pt x="51" y="369"/>
                  <a:pt x="51" y="369"/>
                </a:cubicBezTo>
                <a:cubicBezTo>
                  <a:pt x="52" y="368"/>
                  <a:pt x="53" y="368"/>
                  <a:pt x="54" y="368"/>
                </a:cubicBezTo>
                <a:cubicBezTo>
                  <a:pt x="54" y="368"/>
                  <a:pt x="55" y="368"/>
                  <a:pt x="56" y="368"/>
                </a:cubicBezTo>
                <a:cubicBezTo>
                  <a:pt x="57" y="370"/>
                  <a:pt x="59" y="369"/>
                  <a:pt x="61" y="369"/>
                </a:cubicBezTo>
                <a:cubicBezTo>
                  <a:pt x="62" y="369"/>
                  <a:pt x="63" y="369"/>
                  <a:pt x="65" y="369"/>
                </a:cubicBezTo>
                <a:cubicBezTo>
                  <a:pt x="65" y="369"/>
                  <a:pt x="66" y="369"/>
                  <a:pt x="67" y="370"/>
                </a:cubicBezTo>
                <a:cubicBezTo>
                  <a:pt x="68" y="371"/>
                  <a:pt x="69" y="369"/>
                  <a:pt x="70" y="371"/>
                </a:cubicBezTo>
                <a:cubicBezTo>
                  <a:pt x="71" y="371"/>
                  <a:pt x="72" y="371"/>
                  <a:pt x="73" y="371"/>
                </a:cubicBezTo>
                <a:cubicBezTo>
                  <a:pt x="74" y="371"/>
                  <a:pt x="75" y="371"/>
                  <a:pt x="76" y="372"/>
                </a:cubicBezTo>
                <a:cubicBezTo>
                  <a:pt x="76" y="372"/>
                  <a:pt x="76" y="371"/>
                  <a:pt x="77" y="371"/>
                </a:cubicBezTo>
                <a:cubicBezTo>
                  <a:pt x="77" y="372"/>
                  <a:pt x="78" y="372"/>
                  <a:pt x="78" y="373"/>
                </a:cubicBezTo>
                <a:cubicBezTo>
                  <a:pt x="78" y="374"/>
                  <a:pt x="79" y="374"/>
                  <a:pt x="79" y="374"/>
                </a:cubicBezTo>
                <a:moveTo>
                  <a:pt x="76" y="374"/>
                </a:moveTo>
                <a:cubicBezTo>
                  <a:pt x="76" y="374"/>
                  <a:pt x="76" y="374"/>
                  <a:pt x="76" y="374"/>
                </a:cubicBezTo>
                <a:cubicBezTo>
                  <a:pt x="76" y="374"/>
                  <a:pt x="76" y="374"/>
                  <a:pt x="76" y="374"/>
                </a:cubicBezTo>
                <a:cubicBezTo>
                  <a:pt x="76" y="374"/>
                  <a:pt x="76" y="375"/>
                  <a:pt x="76" y="375"/>
                </a:cubicBezTo>
                <a:cubicBezTo>
                  <a:pt x="76" y="375"/>
                  <a:pt x="76" y="375"/>
                  <a:pt x="76" y="374"/>
                </a:cubicBezTo>
                <a:moveTo>
                  <a:pt x="112" y="203"/>
                </a:moveTo>
                <a:cubicBezTo>
                  <a:pt x="114" y="202"/>
                  <a:pt x="114" y="200"/>
                  <a:pt x="115" y="199"/>
                </a:cubicBezTo>
                <a:cubicBezTo>
                  <a:pt x="116" y="198"/>
                  <a:pt x="117" y="197"/>
                  <a:pt x="118" y="196"/>
                </a:cubicBezTo>
                <a:cubicBezTo>
                  <a:pt x="121" y="196"/>
                  <a:pt x="121" y="196"/>
                  <a:pt x="121" y="196"/>
                </a:cubicBezTo>
                <a:cubicBezTo>
                  <a:pt x="121" y="198"/>
                  <a:pt x="123" y="198"/>
                  <a:pt x="124" y="199"/>
                </a:cubicBezTo>
                <a:cubicBezTo>
                  <a:pt x="125" y="199"/>
                  <a:pt x="126" y="199"/>
                  <a:pt x="126" y="200"/>
                </a:cubicBezTo>
                <a:cubicBezTo>
                  <a:pt x="127" y="200"/>
                  <a:pt x="128" y="201"/>
                  <a:pt x="129" y="202"/>
                </a:cubicBezTo>
                <a:cubicBezTo>
                  <a:pt x="128" y="202"/>
                  <a:pt x="127" y="203"/>
                  <a:pt x="128" y="204"/>
                </a:cubicBezTo>
                <a:cubicBezTo>
                  <a:pt x="128" y="204"/>
                  <a:pt x="129" y="203"/>
                  <a:pt x="129" y="203"/>
                </a:cubicBezTo>
                <a:cubicBezTo>
                  <a:pt x="130" y="203"/>
                  <a:pt x="130" y="203"/>
                  <a:pt x="130" y="204"/>
                </a:cubicBezTo>
                <a:cubicBezTo>
                  <a:pt x="131" y="205"/>
                  <a:pt x="130" y="205"/>
                  <a:pt x="130" y="205"/>
                </a:cubicBezTo>
                <a:cubicBezTo>
                  <a:pt x="129" y="205"/>
                  <a:pt x="129" y="205"/>
                  <a:pt x="128" y="205"/>
                </a:cubicBezTo>
                <a:cubicBezTo>
                  <a:pt x="127" y="206"/>
                  <a:pt x="128" y="207"/>
                  <a:pt x="128" y="207"/>
                </a:cubicBezTo>
                <a:cubicBezTo>
                  <a:pt x="128" y="208"/>
                  <a:pt x="128" y="209"/>
                  <a:pt x="128" y="210"/>
                </a:cubicBezTo>
                <a:cubicBezTo>
                  <a:pt x="128" y="211"/>
                  <a:pt x="127" y="212"/>
                  <a:pt x="128" y="212"/>
                </a:cubicBezTo>
                <a:cubicBezTo>
                  <a:pt x="128" y="212"/>
                  <a:pt x="128" y="213"/>
                  <a:pt x="128" y="212"/>
                </a:cubicBezTo>
                <a:cubicBezTo>
                  <a:pt x="128" y="212"/>
                  <a:pt x="129" y="212"/>
                  <a:pt x="129" y="212"/>
                </a:cubicBezTo>
                <a:cubicBezTo>
                  <a:pt x="129" y="212"/>
                  <a:pt x="130" y="212"/>
                  <a:pt x="130" y="213"/>
                </a:cubicBezTo>
                <a:cubicBezTo>
                  <a:pt x="131" y="213"/>
                  <a:pt x="132" y="214"/>
                  <a:pt x="131" y="216"/>
                </a:cubicBezTo>
                <a:cubicBezTo>
                  <a:pt x="131" y="216"/>
                  <a:pt x="132" y="216"/>
                  <a:pt x="132" y="216"/>
                </a:cubicBezTo>
                <a:cubicBezTo>
                  <a:pt x="133" y="216"/>
                  <a:pt x="133" y="217"/>
                  <a:pt x="133" y="217"/>
                </a:cubicBezTo>
                <a:cubicBezTo>
                  <a:pt x="135" y="219"/>
                  <a:pt x="135" y="219"/>
                  <a:pt x="139" y="219"/>
                </a:cubicBezTo>
                <a:cubicBezTo>
                  <a:pt x="139" y="220"/>
                  <a:pt x="139" y="220"/>
                  <a:pt x="140" y="220"/>
                </a:cubicBezTo>
                <a:cubicBezTo>
                  <a:pt x="140" y="221"/>
                  <a:pt x="141" y="221"/>
                  <a:pt x="141" y="221"/>
                </a:cubicBezTo>
                <a:cubicBezTo>
                  <a:pt x="140" y="222"/>
                  <a:pt x="140" y="222"/>
                  <a:pt x="139" y="222"/>
                </a:cubicBezTo>
                <a:cubicBezTo>
                  <a:pt x="137" y="221"/>
                  <a:pt x="137" y="221"/>
                  <a:pt x="136" y="222"/>
                </a:cubicBezTo>
                <a:cubicBezTo>
                  <a:pt x="135" y="222"/>
                  <a:pt x="135" y="222"/>
                  <a:pt x="135" y="221"/>
                </a:cubicBezTo>
                <a:cubicBezTo>
                  <a:pt x="135" y="221"/>
                  <a:pt x="135" y="221"/>
                  <a:pt x="135" y="221"/>
                </a:cubicBezTo>
                <a:cubicBezTo>
                  <a:pt x="133" y="223"/>
                  <a:pt x="133" y="223"/>
                  <a:pt x="132" y="221"/>
                </a:cubicBezTo>
                <a:cubicBezTo>
                  <a:pt x="132" y="221"/>
                  <a:pt x="132" y="220"/>
                  <a:pt x="132" y="220"/>
                </a:cubicBezTo>
                <a:cubicBezTo>
                  <a:pt x="132" y="220"/>
                  <a:pt x="131" y="220"/>
                  <a:pt x="130" y="220"/>
                </a:cubicBezTo>
                <a:cubicBezTo>
                  <a:pt x="129" y="219"/>
                  <a:pt x="128" y="219"/>
                  <a:pt x="127" y="217"/>
                </a:cubicBezTo>
                <a:cubicBezTo>
                  <a:pt x="127" y="217"/>
                  <a:pt x="127" y="217"/>
                  <a:pt x="127" y="216"/>
                </a:cubicBezTo>
                <a:cubicBezTo>
                  <a:pt x="126" y="216"/>
                  <a:pt x="126" y="216"/>
                  <a:pt x="127" y="215"/>
                </a:cubicBezTo>
                <a:cubicBezTo>
                  <a:pt x="125" y="214"/>
                  <a:pt x="123" y="213"/>
                  <a:pt x="121" y="211"/>
                </a:cubicBezTo>
                <a:cubicBezTo>
                  <a:pt x="120" y="210"/>
                  <a:pt x="119" y="210"/>
                  <a:pt x="118" y="209"/>
                </a:cubicBezTo>
                <a:cubicBezTo>
                  <a:pt x="117" y="208"/>
                  <a:pt x="117" y="207"/>
                  <a:pt x="116" y="206"/>
                </a:cubicBezTo>
                <a:cubicBezTo>
                  <a:pt x="114" y="205"/>
                  <a:pt x="114" y="204"/>
                  <a:pt x="112" y="203"/>
                </a:cubicBezTo>
                <a:moveTo>
                  <a:pt x="125" y="211"/>
                </a:moveTo>
                <a:cubicBezTo>
                  <a:pt x="125" y="212"/>
                  <a:pt x="126" y="212"/>
                  <a:pt x="127" y="211"/>
                </a:cubicBezTo>
                <a:cubicBezTo>
                  <a:pt x="126" y="211"/>
                  <a:pt x="125" y="211"/>
                  <a:pt x="125" y="211"/>
                </a:cubicBezTo>
                <a:moveTo>
                  <a:pt x="131" y="218"/>
                </a:moveTo>
                <a:cubicBezTo>
                  <a:pt x="131" y="218"/>
                  <a:pt x="131" y="218"/>
                  <a:pt x="131" y="218"/>
                </a:cubicBezTo>
                <a:cubicBezTo>
                  <a:pt x="131" y="218"/>
                  <a:pt x="131" y="218"/>
                  <a:pt x="131" y="218"/>
                </a:cubicBezTo>
                <a:cubicBezTo>
                  <a:pt x="131" y="218"/>
                  <a:pt x="131" y="218"/>
                  <a:pt x="131" y="217"/>
                </a:cubicBezTo>
                <a:cubicBezTo>
                  <a:pt x="131" y="217"/>
                  <a:pt x="131" y="218"/>
                  <a:pt x="131" y="218"/>
                </a:cubicBezTo>
                <a:moveTo>
                  <a:pt x="256" y="156"/>
                </a:moveTo>
                <a:cubicBezTo>
                  <a:pt x="255" y="156"/>
                  <a:pt x="255" y="156"/>
                  <a:pt x="254" y="156"/>
                </a:cubicBezTo>
                <a:cubicBezTo>
                  <a:pt x="254" y="158"/>
                  <a:pt x="256" y="158"/>
                  <a:pt x="258" y="158"/>
                </a:cubicBezTo>
                <a:cubicBezTo>
                  <a:pt x="257" y="159"/>
                  <a:pt x="256" y="159"/>
                  <a:pt x="256" y="160"/>
                </a:cubicBezTo>
                <a:cubicBezTo>
                  <a:pt x="257" y="161"/>
                  <a:pt x="257" y="160"/>
                  <a:pt x="258" y="159"/>
                </a:cubicBezTo>
                <a:cubicBezTo>
                  <a:pt x="259" y="162"/>
                  <a:pt x="261" y="164"/>
                  <a:pt x="262" y="166"/>
                </a:cubicBezTo>
                <a:cubicBezTo>
                  <a:pt x="262" y="167"/>
                  <a:pt x="263" y="167"/>
                  <a:pt x="263" y="168"/>
                </a:cubicBezTo>
                <a:cubicBezTo>
                  <a:pt x="264" y="169"/>
                  <a:pt x="265" y="171"/>
                  <a:pt x="265" y="172"/>
                </a:cubicBezTo>
                <a:cubicBezTo>
                  <a:pt x="263" y="173"/>
                  <a:pt x="261" y="174"/>
                  <a:pt x="260" y="176"/>
                </a:cubicBezTo>
                <a:cubicBezTo>
                  <a:pt x="260" y="176"/>
                  <a:pt x="259" y="176"/>
                  <a:pt x="259" y="175"/>
                </a:cubicBezTo>
                <a:cubicBezTo>
                  <a:pt x="258" y="175"/>
                  <a:pt x="258" y="175"/>
                  <a:pt x="258" y="174"/>
                </a:cubicBezTo>
                <a:cubicBezTo>
                  <a:pt x="257" y="173"/>
                  <a:pt x="257" y="172"/>
                  <a:pt x="256" y="171"/>
                </a:cubicBezTo>
                <a:cubicBezTo>
                  <a:pt x="256" y="170"/>
                  <a:pt x="255" y="169"/>
                  <a:pt x="254" y="168"/>
                </a:cubicBezTo>
                <a:cubicBezTo>
                  <a:pt x="254" y="167"/>
                  <a:pt x="253" y="166"/>
                  <a:pt x="253" y="165"/>
                </a:cubicBezTo>
                <a:cubicBezTo>
                  <a:pt x="253" y="164"/>
                  <a:pt x="252" y="163"/>
                  <a:pt x="251" y="162"/>
                </a:cubicBezTo>
                <a:cubicBezTo>
                  <a:pt x="251" y="162"/>
                  <a:pt x="251" y="162"/>
                  <a:pt x="251" y="162"/>
                </a:cubicBezTo>
                <a:cubicBezTo>
                  <a:pt x="252" y="161"/>
                  <a:pt x="252" y="161"/>
                  <a:pt x="253" y="161"/>
                </a:cubicBezTo>
                <a:cubicBezTo>
                  <a:pt x="252" y="160"/>
                  <a:pt x="251" y="159"/>
                  <a:pt x="250" y="159"/>
                </a:cubicBezTo>
                <a:cubicBezTo>
                  <a:pt x="250" y="160"/>
                  <a:pt x="249" y="159"/>
                  <a:pt x="249" y="159"/>
                </a:cubicBezTo>
                <a:cubicBezTo>
                  <a:pt x="249" y="157"/>
                  <a:pt x="247" y="157"/>
                  <a:pt x="247" y="156"/>
                </a:cubicBezTo>
                <a:cubicBezTo>
                  <a:pt x="247" y="155"/>
                  <a:pt x="246" y="154"/>
                  <a:pt x="245" y="153"/>
                </a:cubicBezTo>
                <a:cubicBezTo>
                  <a:pt x="245" y="153"/>
                  <a:pt x="245" y="152"/>
                  <a:pt x="246" y="152"/>
                </a:cubicBezTo>
                <a:cubicBezTo>
                  <a:pt x="247" y="152"/>
                  <a:pt x="248" y="152"/>
                  <a:pt x="249" y="152"/>
                </a:cubicBezTo>
                <a:cubicBezTo>
                  <a:pt x="249" y="152"/>
                  <a:pt x="249" y="151"/>
                  <a:pt x="249" y="151"/>
                </a:cubicBezTo>
                <a:cubicBezTo>
                  <a:pt x="249" y="151"/>
                  <a:pt x="249" y="150"/>
                  <a:pt x="249" y="150"/>
                </a:cubicBezTo>
                <a:cubicBezTo>
                  <a:pt x="249" y="150"/>
                  <a:pt x="248" y="150"/>
                  <a:pt x="248" y="150"/>
                </a:cubicBezTo>
                <a:cubicBezTo>
                  <a:pt x="246" y="150"/>
                  <a:pt x="245" y="149"/>
                  <a:pt x="245" y="148"/>
                </a:cubicBezTo>
                <a:cubicBezTo>
                  <a:pt x="245" y="147"/>
                  <a:pt x="245" y="147"/>
                  <a:pt x="245" y="147"/>
                </a:cubicBezTo>
                <a:cubicBezTo>
                  <a:pt x="243" y="147"/>
                  <a:pt x="242" y="147"/>
                  <a:pt x="242" y="146"/>
                </a:cubicBezTo>
                <a:cubicBezTo>
                  <a:pt x="241" y="145"/>
                  <a:pt x="242" y="144"/>
                  <a:pt x="242" y="144"/>
                </a:cubicBezTo>
                <a:cubicBezTo>
                  <a:pt x="244" y="145"/>
                  <a:pt x="243" y="143"/>
                  <a:pt x="244" y="142"/>
                </a:cubicBezTo>
                <a:cubicBezTo>
                  <a:pt x="245" y="143"/>
                  <a:pt x="245" y="145"/>
                  <a:pt x="247" y="145"/>
                </a:cubicBezTo>
                <a:cubicBezTo>
                  <a:pt x="247" y="145"/>
                  <a:pt x="247" y="145"/>
                  <a:pt x="247" y="145"/>
                </a:cubicBezTo>
                <a:cubicBezTo>
                  <a:pt x="247" y="146"/>
                  <a:pt x="247" y="146"/>
                  <a:pt x="248" y="146"/>
                </a:cubicBezTo>
                <a:cubicBezTo>
                  <a:pt x="249" y="146"/>
                  <a:pt x="249" y="146"/>
                  <a:pt x="249" y="146"/>
                </a:cubicBezTo>
                <a:cubicBezTo>
                  <a:pt x="249" y="145"/>
                  <a:pt x="249" y="145"/>
                  <a:pt x="249" y="144"/>
                </a:cubicBezTo>
                <a:cubicBezTo>
                  <a:pt x="250" y="145"/>
                  <a:pt x="250" y="145"/>
                  <a:pt x="251" y="145"/>
                </a:cubicBezTo>
                <a:cubicBezTo>
                  <a:pt x="251" y="146"/>
                  <a:pt x="251" y="147"/>
                  <a:pt x="250" y="147"/>
                </a:cubicBezTo>
                <a:cubicBezTo>
                  <a:pt x="250" y="147"/>
                  <a:pt x="249" y="147"/>
                  <a:pt x="249" y="148"/>
                </a:cubicBezTo>
                <a:cubicBezTo>
                  <a:pt x="249" y="148"/>
                  <a:pt x="249" y="148"/>
                  <a:pt x="249" y="148"/>
                </a:cubicBezTo>
                <a:cubicBezTo>
                  <a:pt x="251" y="148"/>
                  <a:pt x="252" y="148"/>
                  <a:pt x="253" y="150"/>
                </a:cubicBezTo>
                <a:cubicBezTo>
                  <a:pt x="253" y="150"/>
                  <a:pt x="253" y="150"/>
                  <a:pt x="253" y="150"/>
                </a:cubicBezTo>
                <a:cubicBezTo>
                  <a:pt x="254" y="151"/>
                  <a:pt x="254" y="151"/>
                  <a:pt x="253" y="152"/>
                </a:cubicBezTo>
                <a:cubicBezTo>
                  <a:pt x="253" y="153"/>
                  <a:pt x="254" y="154"/>
                  <a:pt x="255" y="154"/>
                </a:cubicBezTo>
                <a:cubicBezTo>
                  <a:pt x="256" y="154"/>
                  <a:pt x="255" y="155"/>
                  <a:pt x="256" y="156"/>
                </a:cubicBezTo>
                <a:moveTo>
                  <a:pt x="251" y="155"/>
                </a:moveTo>
                <a:cubicBezTo>
                  <a:pt x="250" y="155"/>
                  <a:pt x="250" y="155"/>
                  <a:pt x="250" y="155"/>
                </a:cubicBezTo>
                <a:cubicBezTo>
                  <a:pt x="250" y="155"/>
                  <a:pt x="250" y="156"/>
                  <a:pt x="250" y="156"/>
                </a:cubicBezTo>
                <a:cubicBezTo>
                  <a:pt x="250" y="156"/>
                  <a:pt x="250" y="156"/>
                  <a:pt x="250" y="156"/>
                </a:cubicBezTo>
                <a:cubicBezTo>
                  <a:pt x="251" y="156"/>
                  <a:pt x="251" y="155"/>
                  <a:pt x="251" y="155"/>
                </a:cubicBezTo>
                <a:cubicBezTo>
                  <a:pt x="251" y="155"/>
                  <a:pt x="251" y="155"/>
                  <a:pt x="250" y="156"/>
                </a:cubicBezTo>
                <a:cubicBezTo>
                  <a:pt x="250" y="156"/>
                  <a:pt x="250" y="156"/>
                  <a:pt x="250" y="156"/>
                </a:cubicBezTo>
                <a:cubicBezTo>
                  <a:pt x="250" y="156"/>
                  <a:pt x="250" y="156"/>
                  <a:pt x="250" y="156"/>
                </a:cubicBezTo>
                <a:cubicBezTo>
                  <a:pt x="249" y="156"/>
                  <a:pt x="249" y="156"/>
                  <a:pt x="249" y="157"/>
                </a:cubicBezTo>
                <a:cubicBezTo>
                  <a:pt x="250" y="157"/>
                  <a:pt x="250" y="156"/>
                  <a:pt x="251" y="155"/>
                </a:cubicBezTo>
                <a:moveTo>
                  <a:pt x="255" y="167"/>
                </a:moveTo>
                <a:cubicBezTo>
                  <a:pt x="255" y="167"/>
                  <a:pt x="256" y="167"/>
                  <a:pt x="257" y="167"/>
                </a:cubicBezTo>
                <a:cubicBezTo>
                  <a:pt x="256" y="166"/>
                  <a:pt x="255" y="166"/>
                  <a:pt x="255" y="167"/>
                </a:cubicBezTo>
                <a:moveTo>
                  <a:pt x="254" y="161"/>
                </a:moveTo>
                <a:cubicBezTo>
                  <a:pt x="254" y="162"/>
                  <a:pt x="254" y="162"/>
                  <a:pt x="254" y="162"/>
                </a:cubicBezTo>
                <a:cubicBezTo>
                  <a:pt x="254" y="162"/>
                  <a:pt x="254" y="162"/>
                  <a:pt x="254" y="162"/>
                </a:cubicBezTo>
                <a:cubicBezTo>
                  <a:pt x="254" y="162"/>
                  <a:pt x="255" y="162"/>
                  <a:pt x="255" y="162"/>
                </a:cubicBezTo>
                <a:cubicBezTo>
                  <a:pt x="255" y="162"/>
                  <a:pt x="254" y="162"/>
                  <a:pt x="254" y="161"/>
                </a:cubicBezTo>
                <a:moveTo>
                  <a:pt x="255" y="164"/>
                </a:moveTo>
                <a:cubicBezTo>
                  <a:pt x="254" y="164"/>
                  <a:pt x="254" y="164"/>
                  <a:pt x="254" y="163"/>
                </a:cubicBezTo>
                <a:cubicBezTo>
                  <a:pt x="254" y="163"/>
                  <a:pt x="254" y="164"/>
                  <a:pt x="254" y="164"/>
                </a:cubicBezTo>
                <a:cubicBezTo>
                  <a:pt x="254" y="164"/>
                  <a:pt x="254" y="164"/>
                  <a:pt x="254" y="164"/>
                </a:cubicBezTo>
                <a:cubicBezTo>
                  <a:pt x="254" y="164"/>
                  <a:pt x="254" y="164"/>
                  <a:pt x="255" y="164"/>
                </a:cubicBezTo>
                <a:moveTo>
                  <a:pt x="345" y="689"/>
                </a:moveTo>
                <a:cubicBezTo>
                  <a:pt x="345" y="688"/>
                  <a:pt x="345" y="687"/>
                  <a:pt x="345" y="685"/>
                </a:cubicBezTo>
                <a:cubicBezTo>
                  <a:pt x="347" y="685"/>
                  <a:pt x="348" y="685"/>
                  <a:pt x="349" y="685"/>
                </a:cubicBezTo>
                <a:cubicBezTo>
                  <a:pt x="350" y="687"/>
                  <a:pt x="352" y="686"/>
                  <a:pt x="353" y="686"/>
                </a:cubicBezTo>
                <a:cubicBezTo>
                  <a:pt x="354" y="687"/>
                  <a:pt x="353" y="689"/>
                  <a:pt x="353" y="690"/>
                </a:cubicBezTo>
                <a:cubicBezTo>
                  <a:pt x="353" y="690"/>
                  <a:pt x="352" y="690"/>
                  <a:pt x="351" y="690"/>
                </a:cubicBezTo>
                <a:cubicBezTo>
                  <a:pt x="351" y="690"/>
                  <a:pt x="351" y="690"/>
                  <a:pt x="351" y="690"/>
                </a:cubicBezTo>
                <a:cubicBezTo>
                  <a:pt x="351" y="690"/>
                  <a:pt x="351" y="691"/>
                  <a:pt x="351" y="691"/>
                </a:cubicBezTo>
                <a:cubicBezTo>
                  <a:pt x="352" y="691"/>
                  <a:pt x="353" y="691"/>
                  <a:pt x="354" y="691"/>
                </a:cubicBezTo>
                <a:cubicBezTo>
                  <a:pt x="354" y="691"/>
                  <a:pt x="354" y="691"/>
                  <a:pt x="354" y="691"/>
                </a:cubicBezTo>
                <a:cubicBezTo>
                  <a:pt x="354" y="691"/>
                  <a:pt x="353" y="691"/>
                  <a:pt x="353" y="691"/>
                </a:cubicBezTo>
                <a:cubicBezTo>
                  <a:pt x="353" y="691"/>
                  <a:pt x="353" y="691"/>
                  <a:pt x="353" y="691"/>
                </a:cubicBezTo>
                <a:cubicBezTo>
                  <a:pt x="354" y="691"/>
                  <a:pt x="354" y="691"/>
                  <a:pt x="354" y="692"/>
                </a:cubicBezTo>
                <a:cubicBezTo>
                  <a:pt x="354" y="692"/>
                  <a:pt x="354" y="691"/>
                  <a:pt x="354" y="691"/>
                </a:cubicBezTo>
                <a:cubicBezTo>
                  <a:pt x="353" y="690"/>
                  <a:pt x="353" y="690"/>
                  <a:pt x="353" y="690"/>
                </a:cubicBezTo>
                <a:cubicBezTo>
                  <a:pt x="355" y="690"/>
                  <a:pt x="356" y="691"/>
                  <a:pt x="356" y="693"/>
                </a:cubicBezTo>
                <a:cubicBezTo>
                  <a:pt x="354" y="693"/>
                  <a:pt x="352" y="693"/>
                  <a:pt x="350" y="693"/>
                </a:cubicBezTo>
                <a:cubicBezTo>
                  <a:pt x="349" y="693"/>
                  <a:pt x="349" y="692"/>
                  <a:pt x="348" y="692"/>
                </a:cubicBezTo>
                <a:cubicBezTo>
                  <a:pt x="348" y="692"/>
                  <a:pt x="347" y="693"/>
                  <a:pt x="347" y="693"/>
                </a:cubicBezTo>
                <a:cubicBezTo>
                  <a:pt x="347" y="694"/>
                  <a:pt x="347" y="695"/>
                  <a:pt x="346" y="696"/>
                </a:cubicBezTo>
                <a:cubicBezTo>
                  <a:pt x="346" y="697"/>
                  <a:pt x="346" y="698"/>
                  <a:pt x="346" y="699"/>
                </a:cubicBezTo>
                <a:cubicBezTo>
                  <a:pt x="345" y="699"/>
                  <a:pt x="345" y="700"/>
                  <a:pt x="345" y="701"/>
                </a:cubicBezTo>
                <a:cubicBezTo>
                  <a:pt x="345" y="702"/>
                  <a:pt x="345" y="703"/>
                  <a:pt x="345" y="703"/>
                </a:cubicBezTo>
                <a:cubicBezTo>
                  <a:pt x="344" y="704"/>
                  <a:pt x="344" y="705"/>
                  <a:pt x="344" y="706"/>
                </a:cubicBezTo>
                <a:cubicBezTo>
                  <a:pt x="344" y="706"/>
                  <a:pt x="343" y="707"/>
                  <a:pt x="343" y="707"/>
                </a:cubicBezTo>
                <a:cubicBezTo>
                  <a:pt x="343" y="708"/>
                  <a:pt x="342" y="707"/>
                  <a:pt x="341" y="708"/>
                </a:cubicBezTo>
                <a:cubicBezTo>
                  <a:pt x="340" y="709"/>
                  <a:pt x="340" y="708"/>
                  <a:pt x="339" y="708"/>
                </a:cubicBezTo>
                <a:cubicBezTo>
                  <a:pt x="339" y="708"/>
                  <a:pt x="338" y="707"/>
                  <a:pt x="337" y="708"/>
                </a:cubicBezTo>
                <a:cubicBezTo>
                  <a:pt x="338" y="709"/>
                  <a:pt x="339" y="710"/>
                  <a:pt x="340" y="710"/>
                </a:cubicBezTo>
                <a:cubicBezTo>
                  <a:pt x="340" y="710"/>
                  <a:pt x="341" y="710"/>
                  <a:pt x="341" y="710"/>
                </a:cubicBezTo>
                <a:cubicBezTo>
                  <a:pt x="341" y="710"/>
                  <a:pt x="340" y="711"/>
                  <a:pt x="340" y="711"/>
                </a:cubicBezTo>
                <a:cubicBezTo>
                  <a:pt x="339" y="711"/>
                  <a:pt x="339" y="711"/>
                  <a:pt x="339" y="712"/>
                </a:cubicBezTo>
                <a:cubicBezTo>
                  <a:pt x="338" y="712"/>
                  <a:pt x="338" y="712"/>
                  <a:pt x="339" y="713"/>
                </a:cubicBezTo>
                <a:cubicBezTo>
                  <a:pt x="338" y="714"/>
                  <a:pt x="337" y="713"/>
                  <a:pt x="336" y="713"/>
                </a:cubicBezTo>
                <a:cubicBezTo>
                  <a:pt x="335" y="713"/>
                  <a:pt x="336" y="712"/>
                  <a:pt x="335" y="711"/>
                </a:cubicBezTo>
                <a:cubicBezTo>
                  <a:pt x="336" y="711"/>
                  <a:pt x="337" y="710"/>
                  <a:pt x="337" y="710"/>
                </a:cubicBezTo>
                <a:cubicBezTo>
                  <a:pt x="337" y="710"/>
                  <a:pt x="336" y="709"/>
                  <a:pt x="336" y="709"/>
                </a:cubicBezTo>
                <a:cubicBezTo>
                  <a:pt x="336" y="707"/>
                  <a:pt x="336" y="706"/>
                  <a:pt x="336" y="704"/>
                </a:cubicBezTo>
                <a:cubicBezTo>
                  <a:pt x="336" y="703"/>
                  <a:pt x="338" y="703"/>
                  <a:pt x="337" y="701"/>
                </a:cubicBezTo>
                <a:cubicBezTo>
                  <a:pt x="337" y="700"/>
                  <a:pt x="337" y="699"/>
                  <a:pt x="337" y="698"/>
                </a:cubicBezTo>
                <a:cubicBezTo>
                  <a:pt x="339" y="697"/>
                  <a:pt x="338" y="695"/>
                  <a:pt x="338" y="693"/>
                </a:cubicBezTo>
                <a:cubicBezTo>
                  <a:pt x="339" y="692"/>
                  <a:pt x="339" y="691"/>
                  <a:pt x="340" y="690"/>
                </a:cubicBezTo>
                <a:cubicBezTo>
                  <a:pt x="340" y="690"/>
                  <a:pt x="341" y="690"/>
                  <a:pt x="341" y="689"/>
                </a:cubicBezTo>
                <a:cubicBezTo>
                  <a:pt x="341" y="689"/>
                  <a:pt x="342" y="689"/>
                  <a:pt x="342" y="689"/>
                </a:cubicBezTo>
                <a:cubicBezTo>
                  <a:pt x="343" y="689"/>
                  <a:pt x="343" y="689"/>
                  <a:pt x="343" y="690"/>
                </a:cubicBezTo>
                <a:cubicBezTo>
                  <a:pt x="343" y="690"/>
                  <a:pt x="343" y="690"/>
                  <a:pt x="343" y="690"/>
                </a:cubicBezTo>
                <a:cubicBezTo>
                  <a:pt x="343" y="690"/>
                  <a:pt x="343" y="690"/>
                  <a:pt x="343" y="690"/>
                </a:cubicBezTo>
                <a:cubicBezTo>
                  <a:pt x="342" y="690"/>
                  <a:pt x="342" y="690"/>
                  <a:pt x="342" y="691"/>
                </a:cubicBezTo>
                <a:cubicBezTo>
                  <a:pt x="342" y="691"/>
                  <a:pt x="343" y="690"/>
                  <a:pt x="343" y="690"/>
                </a:cubicBezTo>
                <a:cubicBezTo>
                  <a:pt x="343" y="690"/>
                  <a:pt x="343" y="690"/>
                  <a:pt x="344" y="689"/>
                </a:cubicBezTo>
                <a:cubicBezTo>
                  <a:pt x="344" y="689"/>
                  <a:pt x="344" y="689"/>
                  <a:pt x="345" y="689"/>
                </a:cubicBezTo>
                <a:cubicBezTo>
                  <a:pt x="346" y="689"/>
                  <a:pt x="345" y="689"/>
                  <a:pt x="345" y="689"/>
                </a:cubicBezTo>
                <a:cubicBezTo>
                  <a:pt x="345" y="689"/>
                  <a:pt x="345" y="689"/>
                  <a:pt x="345" y="689"/>
                </a:cubicBezTo>
                <a:cubicBezTo>
                  <a:pt x="345" y="689"/>
                  <a:pt x="345" y="689"/>
                  <a:pt x="345" y="689"/>
                </a:cubicBezTo>
                <a:cubicBezTo>
                  <a:pt x="345" y="689"/>
                  <a:pt x="345" y="690"/>
                  <a:pt x="345" y="690"/>
                </a:cubicBezTo>
                <a:cubicBezTo>
                  <a:pt x="345" y="690"/>
                  <a:pt x="346" y="689"/>
                  <a:pt x="345" y="689"/>
                </a:cubicBezTo>
                <a:moveTo>
                  <a:pt x="337" y="740"/>
                </a:moveTo>
                <a:cubicBezTo>
                  <a:pt x="335" y="747"/>
                  <a:pt x="335" y="748"/>
                  <a:pt x="335" y="749"/>
                </a:cubicBezTo>
                <a:cubicBezTo>
                  <a:pt x="337" y="750"/>
                  <a:pt x="338" y="751"/>
                  <a:pt x="340" y="750"/>
                </a:cubicBezTo>
                <a:cubicBezTo>
                  <a:pt x="342" y="750"/>
                  <a:pt x="343" y="752"/>
                  <a:pt x="344" y="751"/>
                </a:cubicBezTo>
                <a:cubicBezTo>
                  <a:pt x="345" y="753"/>
                  <a:pt x="346" y="752"/>
                  <a:pt x="347" y="752"/>
                </a:cubicBezTo>
                <a:cubicBezTo>
                  <a:pt x="349" y="752"/>
                  <a:pt x="350" y="754"/>
                  <a:pt x="351" y="753"/>
                </a:cubicBezTo>
                <a:cubicBezTo>
                  <a:pt x="351" y="753"/>
                  <a:pt x="352" y="755"/>
                  <a:pt x="351" y="755"/>
                </a:cubicBezTo>
                <a:cubicBezTo>
                  <a:pt x="351" y="755"/>
                  <a:pt x="351" y="756"/>
                  <a:pt x="350" y="757"/>
                </a:cubicBezTo>
                <a:cubicBezTo>
                  <a:pt x="350" y="757"/>
                  <a:pt x="349" y="758"/>
                  <a:pt x="348" y="758"/>
                </a:cubicBezTo>
                <a:cubicBezTo>
                  <a:pt x="347" y="757"/>
                  <a:pt x="347" y="756"/>
                  <a:pt x="347" y="754"/>
                </a:cubicBezTo>
                <a:cubicBezTo>
                  <a:pt x="346" y="754"/>
                  <a:pt x="346" y="755"/>
                  <a:pt x="346" y="755"/>
                </a:cubicBezTo>
                <a:cubicBezTo>
                  <a:pt x="345" y="756"/>
                  <a:pt x="345" y="756"/>
                  <a:pt x="345" y="757"/>
                </a:cubicBezTo>
                <a:cubicBezTo>
                  <a:pt x="344" y="757"/>
                  <a:pt x="343" y="756"/>
                  <a:pt x="343" y="756"/>
                </a:cubicBezTo>
                <a:cubicBezTo>
                  <a:pt x="342" y="755"/>
                  <a:pt x="342" y="755"/>
                  <a:pt x="341" y="755"/>
                </a:cubicBezTo>
                <a:cubicBezTo>
                  <a:pt x="341" y="754"/>
                  <a:pt x="340" y="754"/>
                  <a:pt x="340" y="755"/>
                </a:cubicBezTo>
                <a:cubicBezTo>
                  <a:pt x="340" y="755"/>
                  <a:pt x="340" y="755"/>
                  <a:pt x="340" y="755"/>
                </a:cubicBezTo>
                <a:cubicBezTo>
                  <a:pt x="340" y="756"/>
                  <a:pt x="340" y="756"/>
                  <a:pt x="340" y="756"/>
                </a:cubicBezTo>
                <a:cubicBezTo>
                  <a:pt x="339" y="756"/>
                  <a:pt x="338" y="756"/>
                  <a:pt x="337" y="756"/>
                </a:cubicBezTo>
                <a:cubicBezTo>
                  <a:pt x="336" y="755"/>
                  <a:pt x="337" y="755"/>
                  <a:pt x="337" y="755"/>
                </a:cubicBezTo>
                <a:cubicBezTo>
                  <a:pt x="337" y="754"/>
                  <a:pt x="336" y="753"/>
                  <a:pt x="334" y="753"/>
                </a:cubicBezTo>
                <a:cubicBezTo>
                  <a:pt x="333" y="753"/>
                  <a:pt x="332" y="753"/>
                  <a:pt x="332" y="752"/>
                </a:cubicBezTo>
                <a:cubicBezTo>
                  <a:pt x="332" y="751"/>
                  <a:pt x="332" y="751"/>
                  <a:pt x="331" y="750"/>
                </a:cubicBezTo>
                <a:cubicBezTo>
                  <a:pt x="331" y="751"/>
                  <a:pt x="330" y="752"/>
                  <a:pt x="330" y="752"/>
                </a:cubicBezTo>
                <a:cubicBezTo>
                  <a:pt x="330" y="752"/>
                  <a:pt x="329" y="752"/>
                  <a:pt x="329" y="751"/>
                </a:cubicBezTo>
                <a:cubicBezTo>
                  <a:pt x="329" y="752"/>
                  <a:pt x="328" y="752"/>
                  <a:pt x="328" y="753"/>
                </a:cubicBezTo>
                <a:cubicBezTo>
                  <a:pt x="328" y="753"/>
                  <a:pt x="328" y="753"/>
                  <a:pt x="329" y="754"/>
                </a:cubicBezTo>
                <a:cubicBezTo>
                  <a:pt x="328" y="754"/>
                  <a:pt x="328" y="755"/>
                  <a:pt x="327" y="755"/>
                </a:cubicBezTo>
                <a:cubicBezTo>
                  <a:pt x="327" y="755"/>
                  <a:pt x="327" y="755"/>
                  <a:pt x="327" y="755"/>
                </a:cubicBezTo>
                <a:cubicBezTo>
                  <a:pt x="327" y="753"/>
                  <a:pt x="327" y="752"/>
                  <a:pt x="327" y="751"/>
                </a:cubicBezTo>
                <a:cubicBezTo>
                  <a:pt x="327" y="750"/>
                  <a:pt x="326" y="749"/>
                  <a:pt x="328" y="748"/>
                </a:cubicBezTo>
                <a:cubicBezTo>
                  <a:pt x="328" y="747"/>
                  <a:pt x="328" y="746"/>
                  <a:pt x="328" y="745"/>
                </a:cubicBezTo>
                <a:cubicBezTo>
                  <a:pt x="329" y="744"/>
                  <a:pt x="329" y="743"/>
                  <a:pt x="329" y="742"/>
                </a:cubicBezTo>
                <a:cubicBezTo>
                  <a:pt x="329" y="741"/>
                  <a:pt x="329" y="741"/>
                  <a:pt x="329" y="740"/>
                </a:cubicBezTo>
                <a:cubicBezTo>
                  <a:pt x="330" y="740"/>
                  <a:pt x="329" y="738"/>
                  <a:pt x="330" y="737"/>
                </a:cubicBezTo>
                <a:cubicBezTo>
                  <a:pt x="330" y="737"/>
                  <a:pt x="330" y="737"/>
                  <a:pt x="331" y="738"/>
                </a:cubicBezTo>
                <a:cubicBezTo>
                  <a:pt x="331" y="738"/>
                  <a:pt x="331" y="738"/>
                  <a:pt x="331" y="738"/>
                </a:cubicBezTo>
                <a:cubicBezTo>
                  <a:pt x="332" y="737"/>
                  <a:pt x="331" y="736"/>
                  <a:pt x="332" y="736"/>
                </a:cubicBezTo>
                <a:cubicBezTo>
                  <a:pt x="332" y="735"/>
                  <a:pt x="331" y="735"/>
                  <a:pt x="332" y="734"/>
                </a:cubicBezTo>
                <a:cubicBezTo>
                  <a:pt x="333" y="734"/>
                  <a:pt x="332" y="733"/>
                  <a:pt x="332" y="733"/>
                </a:cubicBezTo>
                <a:cubicBezTo>
                  <a:pt x="332" y="733"/>
                  <a:pt x="332" y="732"/>
                  <a:pt x="332" y="732"/>
                </a:cubicBezTo>
                <a:cubicBezTo>
                  <a:pt x="334" y="732"/>
                  <a:pt x="336" y="732"/>
                  <a:pt x="338" y="732"/>
                </a:cubicBezTo>
                <a:cubicBezTo>
                  <a:pt x="338" y="732"/>
                  <a:pt x="338" y="733"/>
                  <a:pt x="338" y="734"/>
                </a:cubicBezTo>
                <a:cubicBezTo>
                  <a:pt x="338" y="734"/>
                  <a:pt x="337" y="734"/>
                  <a:pt x="337" y="735"/>
                </a:cubicBezTo>
                <a:cubicBezTo>
                  <a:pt x="337" y="735"/>
                  <a:pt x="337" y="736"/>
                  <a:pt x="337" y="736"/>
                </a:cubicBezTo>
                <a:cubicBezTo>
                  <a:pt x="337" y="737"/>
                  <a:pt x="337" y="737"/>
                  <a:pt x="337" y="738"/>
                </a:cubicBezTo>
                <a:cubicBezTo>
                  <a:pt x="337" y="739"/>
                  <a:pt x="336" y="739"/>
                  <a:pt x="336" y="741"/>
                </a:cubicBezTo>
                <a:cubicBezTo>
                  <a:pt x="336" y="741"/>
                  <a:pt x="336" y="742"/>
                  <a:pt x="336" y="743"/>
                </a:cubicBezTo>
                <a:cubicBezTo>
                  <a:pt x="336" y="744"/>
                  <a:pt x="336" y="745"/>
                  <a:pt x="337" y="740"/>
                </a:cubicBezTo>
                <a:cubicBezTo>
                  <a:pt x="337" y="734"/>
                  <a:pt x="337" y="734"/>
                  <a:pt x="337" y="734"/>
                </a:cubicBezTo>
                <a:cubicBezTo>
                  <a:pt x="337" y="734"/>
                  <a:pt x="337" y="734"/>
                  <a:pt x="337" y="734"/>
                </a:cubicBezTo>
                <a:cubicBezTo>
                  <a:pt x="337" y="734"/>
                  <a:pt x="337" y="733"/>
                  <a:pt x="336" y="734"/>
                </a:cubicBezTo>
                <a:cubicBezTo>
                  <a:pt x="336" y="734"/>
                  <a:pt x="337" y="734"/>
                  <a:pt x="337" y="740"/>
                </a:cubicBezTo>
                <a:moveTo>
                  <a:pt x="333" y="741"/>
                </a:moveTo>
                <a:cubicBezTo>
                  <a:pt x="333" y="742"/>
                  <a:pt x="334" y="742"/>
                  <a:pt x="334" y="741"/>
                </a:cubicBezTo>
                <a:cubicBezTo>
                  <a:pt x="334" y="741"/>
                  <a:pt x="333" y="741"/>
                  <a:pt x="333" y="741"/>
                </a:cubicBezTo>
                <a:moveTo>
                  <a:pt x="349" y="756"/>
                </a:moveTo>
                <a:cubicBezTo>
                  <a:pt x="349" y="756"/>
                  <a:pt x="349" y="756"/>
                  <a:pt x="350" y="756"/>
                </a:cubicBezTo>
                <a:cubicBezTo>
                  <a:pt x="349" y="756"/>
                  <a:pt x="349" y="755"/>
                  <a:pt x="349" y="755"/>
                </a:cubicBezTo>
                <a:cubicBezTo>
                  <a:pt x="349" y="755"/>
                  <a:pt x="349" y="756"/>
                  <a:pt x="349" y="756"/>
                </a:cubicBezTo>
                <a:cubicBezTo>
                  <a:pt x="349" y="756"/>
                  <a:pt x="349" y="756"/>
                  <a:pt x="349" y="756"/>
                </a:cubicBezTo>
                <a:moveTo>
                  <a:pt x="275" y="103"/>
                </a:moveTo>
                <a:cubicBezTo>
                  <a:pt x="273" y="104"/>
                  <a:pt x="272" y="105"/>
                  <a:pt x="271" y="105"/>
                </a:cubicBezTo>
                <a:cubicBezTo>
                  <a:pt x="271" y="105"/>
                  <a:pt x="270" y="104"/>
                  <a:pt x="270" y="103"/>
                </a:cubicBezTo>
                <a:cubicBezTo>
                  <a:pt x="270" y="102"/>
                  <a:pt x="270" y="101"/>
                  <a:pt x="270" y="100"/>
                </a:cubicBezTo>
                <a:cubicBezTo>
                  <a:pt x="270" y="98"/>
                  <a:pt x="270" y="96"/>
                  <a:pt x="269" y="94"/>
                </a:cubicBezTo>
                <a:cubicBezTo>
                  <a:pt x="269" y="94"/>
                  <a:pt x="269" y="92"/>
                  <a:pt x="269" y="92"/>
                </a:cubicBezTo>
                <a:cubicBezTo>
                  <a:pt x="268" y="91"/>
                  <a:pt x="267" y="91"/>
                  <a:pt x="266" y="92"/>
                </a:cubicBezTo>
                <a:cubicBezTo>
                  <a:pt x="265" y="92"/>
                  <a:pt x="265" y="91"/>
                  <a:pt x="265" y="91"/>
                </a:cubicBezTo>
                <a:cubicBezTo>
                  <a:pt x="264" y="90"/>
                  <a:pt x="265" y="89"/>
                  <a:pt x="264" y="88"/>
                </a:cubicBezTo>
                <a:cubicBezTo>
                  <a:pt x="262" y="88"/>
                  <a:pt x="262" y="86"/>
                  <a:pt x="262" y="85"/>
                </a:cubicBezTo>
                <a:cubicBezTo>
                  <a:pt x="262" y="85"/>
                  <a:pt x="261" y="85"/>
                  <a:pt x="261" y="84"/>
                </a:cubicBezTo>
                <a:cubicBezTo>
                  <a:pt x="262" y="83"/>
                  <a:pt x="260" y="82"/>
                  <a:pt x="260" y="80"/>
                </a:cubicBezTo>
                <a:cubicBezTo>
                  <a:pt x="262" y="79"/>
                  <a:pt x="264" y="79"/>
                  <a:pt x="265" y="77"/>
                </a:cubicBezTo>
                <a:cubicBezTo>
                  <a:pt x="266" y="77"/>
                  <a:pt x="266" y="77"/>
                  <a:pt x="267" y="77"/>
                </a:cubicBezTo>
                <a:cubicBezTo>
                  <a:pt x="268" y="77"/>
                  <a:pt x="268" y="76"/>
                  <a:pt x="269" y="76"/>
                </a:cubicBezTo>
                <a:cubicBezTo>
                  <a:pt x="269" y="78"/>
                  <a:pt x="271" y="80"/>
                  <a:pt x="271" y="82"/>
                </a:cubicBezTo>
                <a:cubicBezTo>
                  <a:pt x="272" y="82"/>
                  <a:pt x="271" y="84"/>
                  <a:pt x="272" y="84"/>
                </a:cubicBezTo>
                <a:cubicBezTo>
                  <a:pt x="273" y="85"/>
                  <a:pt x="273" y="86"/>
                  <a:pt x="274" y="87"/>
                </a:cubicBezTo>
                <a:cubicBezTo>
                  <a:pt x="273" y="89"/>
                  <a:pt x="275" y="91"/>
                  <a:pt x="275" y="94"/>
                </a:cubicBezTo>
                <a:cubicBezTo>
                  <a:pt x="275" y="95"/>
                  <a:pt x="275" y="96"/>
                  <a:pt x="274" y="96"/>
                </a:cubicBezTo>
                <a:cubicBezTo>
                  <a:pt x="274" y="97"/>
                  <a:pt x="273" y="98"/>
                  <a:pt x="274" y="98"/>
                </a:cubicBezTo>
                <a:cubicBezTo>
                  <a:pt x="275" y="100"/>
                  <a:pt x="274" y="101"/>
                  <a:pt x="275" y="103"/>
                </a:cubicBezTo>
                <a:moveTo>
                  <a:pt x="494" y="137"/>
                </a:moveTo>
                <a:cubicBezTo>
                  <a:pt x="503" y="140"/>
                  <a:pt x="503" y="140"/>
                  <a:pt x="503" y="140"/>
                </a:cubicBezTo>
                <a:cubicBezTo>
                  <a:pt x="504" y="141"/>
                  <a:pt x="505" y="141"/>
                  <a:pt x="504" y="142"/>
                </a:cubicBezTo>
                <a:cubicBezTo>
                  <a:pt x="503" y="142"/>
                  <a:pt x="503" y="142"/>
                  <a:pt x="503" y="142"/>
                </a:cubicBezTo>
                <a:cubicBezTo>
                  <a:pt x="503" y="143"/>
                  <a:pt x="503" y="144"/>
                  <a:pt x="503" y="145"/>
                </a:cubicBezTo>
                <a:cubicBezTo>
                  <a:pt x="502" y="146"/>
                  <a:pt x="502" y="146"/>
                  <a:pt x="502" y="147"/>
                </a:cubicBezTo>
                <a:cubicBezTo>
                  <a:pt x="501" y="147"/>
                  <a:pt x="499" y="148"/>
                  <a:pt x="498" y="146"/>
                </a:cubicBezTo>
                <a:cubicBezTo>
                  <a:pt x="498" y="146"/>
                  <a:pt x="498" y="146"/>
                  <a:pt x="497" y="146"/>
                </a:cubicBezTo>
                <a:cubicBezTo>
                  <a:pt x="495" y="147"/>
                  <a:pt x="494" y="145"/>
                  <a:pt x="492" y="145"/>
                </a:cubicBezTo>
                <a:cubicBezTo>
                  <a:pt x="492" y="144"/>
                  <a:pt x="490" y="145"/>
                  <a:pt x="490" y="144"/>
                </a:cubicBezTo>
                <a:cubicBezTo>
                  <a:pt x="489" y="144"/>
                  <a:pt x="488" y="143"/>
                  <a:pt x="487" y="143"/>
                </a:cubicBezTo>
                <a:cubicBezTo>
                  <a:pt x="486" y="143"/>
                  <a:pt x="486" y="143"/>
                  <a:pt x="486" y="143"/>
                </a:cubicBezTo>
                <a:cubicBezTo>
                  <a:pt x="486" y="142"/>
                  <a:pt x="486" y="142"/>
                  <a:pt x="485" y="141"/>
                </a:cubicBezTo>
                <a:cubicBezTo>
                  <a:pt x="485" y="140"/>
                  <a:pt x="484" y="140"/>
                  <a:pt x="483" y="141"/>
                </a:cubicBezTo>
                <a:cubicBezTo>
                  <a:pt x="482" y="142"/>
                  <a:pt x="482" y="141"/>
                  <a:pt x="481" y="141"/>
                </a:cubicBezTo>
                <a:cubicBezTo>
                  <a:pt x="481" y="141"/>
                  <a:pt x="480" y="141"/>
                  <a:pt x="480" y="141"/>
                </a:cubicBezTo>
                <a:cubicBezTo>
                  <a:pt x="480" y="141"/>
                  <a:pt x="479" y="141"/>
                  <a:pt x="479" y="141"/>
                </a:cubicBezTo>
                <a:cubicBezTo>
                  <a:pt x="479" y="141"/>
                  <a:pt x="479" y="141"/>
                  <a:pt x="478" y="141"/>
                </a:cubicBezTo>
                <a:cubicBezTo>
                  <a:pt x="477" y="141"/>
                  <a:pt x="478" y="140"/>
                  <a:pt x="477" y="140"/>
                </a:cubicBezTo>
                <a:cubicBezTo>
                  <a:pt x="477" y="139"/>
                  <a:pt x="476" y="139"/>
                  <a:pt x="476" y="138"/>
                </a:cubicBezTo>
                <a:cubicBezTo>
                  <a:pt x="476" y="137"/>
                  <a:pt x="475" y="136"/>
                  <a:pt x="476" y="135"/>
                </a:cubicBezTo>
                <a:cubicBezTo>
                  <a:pt x="477" y="134"/>
                  <a:pt x="477" y="133"/>
                  <a:pt x="478" y="132"/>
                </a:cubicBezTo>
                <a:cubicBezTo>
                  <a:pt x="478" y="133"/>
                  <a:pt x="479" y="134"/>
                  <a:pt x="479" y="135"/>
                </a:cubicBezTo>
                <a:cubicBezTo>
                  <a:pt x="480" y="135"/>
                  <a:pt x="481" y="135"/>
                  <a:pt x="481" y="134"/>
                </a:cubicBezTo>
                <a:cubicBezTo>
                  <a:pt x="482" y="134"/>
                  <a:pt x="484" y="134"/>
                  <a:pt x="485" y="134"/>
                </a:cubicBezTo>
                <a:cubicBezTo>
                  <a:pt x="485" y="134"/>
                  <a:pt x="485" y="134"/>
                  <a:pt x="485" y="134"/>
                </a:cubicBezTo>
                <a:cubicBezTo>
                  <a:pt x="485" y="135"/>
                  <a:pt x="486" y="135"/>
                  <a:pt x="487" y="136"/>
                </a:cubicBezTo>
                <a:cubicBezTo>
                  <a:pt x="487" y="136"/>
                  <a:pt x="488" y="136"/>
                  <a:pt x="489" y="136"/>
                </a:cubicBezTo>
                <a:cubicBezTo>
                  <a:pt x="489" y="136"/>
                  <a:pt x="490" y="136"/>
                  <a:pt x="490" y="136"/>
                </a:cubicBezTo>
                <a:cubicBezTo>
                  <a:pt x="492" y="137"/>
                  <a:pt x="492" y="138"/>
                  <a:pt x="494" y="138"/>
                </a:cubicBezTo>
                <a:cubicBezTo>
                  <a:pt x="495" y="139"/>
                  <a:pt x="497" y="139"/>
                  <a:pt x="498" y="139"/>
                </a:cubicBezTo>
                <a:cubicBezTo>
                  <a:pt x="499" y="139"/>
                  <a:pt x="499" y="139"/>
                  <a:pt x="500" y="139"/>
                </a:cubicBezTo>
                <a:cubicBezTo>
                  <a:pt x="501" y="140"/>
                  <a:pt x="502" y="140"/>
                  <a:pt x="494" y="137"/>
                </a:cubicBezTo>
                <a:cubicBezTo>
                  <a:pt x="485" y="135"/>
                  <a:pt x="485" y="135"/>
                  <a:pt x="485" y="135"/>
                </a:cubicBezTo>
                <a:cubicBezTo>
                  <a:pt x="485" y="135"/>
                  <a:pt x="485" y="135"/>
                  <a:pt x="485" y="135"/>
                </a:cubicBezTo>
                <a:cubicBezTo>
                  <a:pt x="484" y="135"/>
                  <a:pt x="484" y="135"/>
                  <a:pt x="485" y="136"/>
                </a:cubicBezTo>
                <a:cubicBezTo>
                  <a:pt x="485" y="136"/>
                  <a:pt x="485" y="135"/>
                  <a:pt x="494" y="137"/>
                </a:cubicBezTo>
                <a:moveTo>
                  <a:pt x="478" y="138"/>
                </a:moveTo>
                <a:cubicBezTo>
                  <a:pt x="478" y="138"/>
                  <a:pt x="478" y="138"/>
                  <a:pt x="478" y="138"/>
                </a:cubicBezTo>
                <a:cubicBezTo>
                  <a:pt x="478" y="138"/>
                  <a:pt x="478" y="138"/>
                  <a:pt x="478" y="138"/>
                </a:cubicBezTo>
                <a:cubicBezTo>
                  <a:pt x="478" y="138"/>
                  <a:pt x="478" y="138"/>
                  <a:pt x="479" y="138"/>
                </a:cubicBezTo>
                <a:cubicBezTo>
                  <a:pt x="478" y="138"/>
                  <a:pt x="478" y="138"/>
                  <a:pt x="478" y="138"/>
                </a:cubicBezTo>
                <a:moveTo>
                  <a:pt x="745" y="393"/>
                </a:moveTo>
                <a:cubicBezTo>
                  <a:pt x="745" y="393"/>
                  <a:pt x="746" y="393"/>
                  <a:pt x="746" y="393"/>
                </a:cubicBezTo>
                <a:cubicBezTo>
                  <a:pt x="746" y="393"/>
                  <a:pt x="747" y="393"/>
                  <a:pt x="747" y="393"/>
                </a:cubicBezTo>
                <a:cubicBezTo>
                  <a:pt x="747" y="392"/>
                  <a:pt x="747" y="392"/>
                  <a:pt x="747" y="392"/>
                </a:cubicBezTo>
                <a:cubicBezTo>
                  <a:pt x="746" y="392"/>
                  <a:pt x="746" y="392"/>
                  <a:pt x="746" y="392"/>
                </a:cubicBezTo>
                <a:cubicBezTo>
                  <a:pt x="747" y="391"/>
                  <a:pt x="747" y="390"/>
                  <a:pt x="749" y="390"/>
                </a:cubicBezTo>
                <a:cubicBezTo>
                  <a:pt x="750" y="390"/>
                  <a:pt x="751" y="388"/>
                  <a:pt x="752" y="389"/>
                </a:cubicBezTo>
                <a:cubicBezTo>
                  <a:pt x="752" y="389"/>
                  <a:pt x="753" y="389"/>
                  <a:pt x="753" y="390"/>
                </a:cubicBezTo>
                <a:cubicBezTo>
                  <a:pt x="752" y="390"/>
                  <a:pt x="752" y="390"/>
                  <a:pt x="752" y="391"/>
                </a:cubicBezTo>
                <a:cubicBezTo>
                  <a:pt x="751" y="391"/>
                  <a:pt x="750" y="392"/>
                  <a:pt x="750" y="392"/>
                </a:cubicBezTo>
                <a:cubicBezTo>
                  <a:pt x="750" y="393"/>
                  <a:pt x="751" y="393"/>
                  <a:pt x="751" y="394"/>
                </a:cubicBezTo>
                <a:cubicBezTo>
                  <a:pt x="751" y="394"/>
                  <a:pt x="751" y="394"/>
                  <a:pt x="751" y="394"/>
                </a:cubicBezTo>
                <a:cubicBezTo>
                  <a:pt x="751" y="394"/>
                  <a:pt x="750" y="394"/>
                  <a:pt x="750" y="394"/>
                </a:cubicBezTo>
                <a:cubicBezTo>
                  <a:pt x="750" y="394"/>
                  <a:pt x="750" y="394"/>
                  <a:pt x="750" y="395"/>
                </a:cubicBezTo>
                <a:cubicBezTo>
                  <a:pt x="750" y="395"/>
                  <a:pt x="751" y="394"/>
                  <a:pt x="751" y="394"/>
                </a:cubicBezTo>
                <a:cubicBezTo>
                  <a:pt x="751" y="394"/>
                  <a:pt x="752" y="394"/>
                  <a:pt x="752" y="393"/>
                </a:cubicBezTo>
                <a:cubicBezTo>
                  <a:pt x="752" y="392"/>
                  <a:pt x="752" y="392"/>
                  <a:pt x="752" y="391"/>
                </a:cubicBezTo>
                <a:cubicBezTo>
                  <a:pt x="752" y="391"/>
                  <a:pt x="753" y="391"/>
                  <a:pt x="753" y="390"/>
                </a:cubicBezTo>
                <a:cubicBezTo>
                  <a:pt x="753" y="390"/>
                  <a:pt x="753" y="390"/>
                  <a:pt x="754" y="391"/>
                </a:cubicBezTo>
                <a:cubicBezTo>
                  <a:pt x="754" y="391"/>
                  <a:pt x="754" y="391"/>
                  <a:pt x="754" y="392"/>
                </a:cubicBezTo>
                <a:cubicBezTo>
                  <a:pt x="754" y="392"/>
                  <a:pt x="754" y="392"/>
                  <a:pt x="754" y="392"/>
                </a:cubicBezTo>
                <a:cubicBezTo>
                  <a:pt x="754" y="392"/>
                  <a:pt x="753" y="392"/>
                  <a:pt x="753" y="392"/>
                </a:cubicBezTo>
                <a:cubicBezTo>
                  <a:pt x="753" y="392"/>
                  <a:pt x="753" y="392"/>
                  <a:pt x="753" y="393"/>
                </a:cubicBezTo>
                <a:cubicBezTo>
                  <a:pt x="753" y="393"/>
                  <a:pt x="753" y="392"/>
                  <a:pt x="754" y="392"/>
                </a:cubicBezTo>
                <a:cubicBezTo>
                  <a:pt x="755" y="391"/>
                  <a:pt x="755" y="391"/>
                  <a:pt x="756" y="391"/>
                </a:cubicBezTo>
                <a:cubicBezTo>
                  <a:pt x="757" y="389"/>
                  <a:pt x="756" y="387"/>
                  <a:pt x="758" y="386"/>
                </a:cubicBezTo>
                <a:cubicBezTo>
                  <a:pt x="759" y="386"/>
                  <a:pt x="760" y="386"/>
                  <a:pt x="762" y="386"/>
                </a:cubicBezTo>
                <a:cubicBezTo>
                  <a:pt x="762" y="387"/>
                  <a:pt x="762" y="386"/>
                  <a:pt x="762" y="386"/>
                </a:cubicBezTo>
                <a:cubicBezTo>
                  <a:pt x="762" y="386"/>
                  <a:pt x="761" y="386"/>
                  <a:pt x="761" y="386"/>
                </a:cubicBezTo>
                <a:cubicBezTo>
                  <a:pt x="761" y="386"/>
                  <a:pt x="761" y="387"/>
                  <a:pt x="761" y="387"/>
                </a:cubicBezTo>
                <a:cubicBezTo>
                  <a:pt x="761" y="387"/>
                  <a:pt x="762" y="387"/>
                  <a:pt x="762" y="387"/>
                </a:cubicBezTo>
                <a:cubicBezTo>
                  <a:pt x="762" y="387"/>
                  <a:pt x="762" y="387"/>
                  <a:pt x="762" y="386"/>
                </a:cubicBezTo>
                <a:cubicBezTo>
                  <a:pt x="761" y="386"/>
                  <a:pt x="762" y="385"/>
                  <a:pt x="762" y="385"/>
                </a:cubicBezTo>
                <a:cubicBezTo>
                  <a:pt x="763" y="385"/>
                  <a:pt x="764" y="385"/>
                  <a:pt x="765" y="384"/>
                </a:cubicBezTo>
                <a:cubicBezTo>
                  <a:pt x="765" y="384"/>
                  <a:pt x="766" y="384"/>
                  <a:pt x="767" y="384"/>
                </a:cubicBezTo>
                <a:cubicBezTo>
                  <a:pt x="767" y="384"/>
                  <a:pt x="767" y="384"/>
                  <a:pt x="767" y="383"/>
                </a:cubicBezTo>
                <a:cubicBezTo>
                  <a:pt x="768" y="384"/>
                  <a:pt x="768" y="384"/>
                  <a:pt x="769" y="385"/>
                </a:cubicBezTo>
                <a:cubicBezTo>
                  <a:pt x="769" y="393"/>
                  <a:pt x="769" y="393"/>
                  <a:pt x="769" y="393"/>
                </a:cubicBezTo>
                <a:cubicBezTo>
                  <a:pt x="768" y="393"/>
                  <a:pt x="767" y="393"/>
                  <a:pt x="766" y="394"/>
                </a:cubicBezTo>
                <a:cubicBezTo>
                  <a:pt x="766" y="394"/>
                  <a:pt x="764" y="393"/>
                  <a:pt x="764" y="394"/>
                </a:cubicBezTo>
                <a:cubicBezTo>
                  <a:pt x="762" y="395"/>
                  <a:pt x="760" y="395"/>
                  <a:pt x="759" y="395"/>
                </a:cubicBezTo>
                <a:cubicBezTo>
                  <a:pt x="758" y="395"/>
                  <a:pt x="757" y="395"/>
                  <a:pt x="756" y="395"/>
                </a:cubicBezTo>
                <a:cubicBezTo>
                  <a:pt x="755" y="396"/>
                  <a:pt x="754" y="396"/>
                  <a:pt x="753" y="396"/>
                </a:cubicBezTo>
                <a:cubicBezTo>
                  <a:pt x="753" y="396"/>
                  <a:pt x="752" y="397"/>
                  <a:pt x="751" y="398"/>
                </a:cubicBezTo>
                <a:cubicBezTo>
                  <a:pt x="751" y="397"/>
                  <a:pt x="751" y="397"/>
                  <a:pt x="750" y="397"/>
                </a:cubicBezTo>
                <a:cubicBezTo>
                  <a:pt x="750" y="397"/>
                  <a:pt x="750" y="397"/>
                  <a:pt x="749" y="398"/>
                </a:cubicBezTo>
                <a:cubicBezTo>
                  <a:pt x="749" y="397"/>
                  <a:pt x="749" y="395"/>
                  <a:pt x="749" y="394"/>
                </a:cubicBezTo>
                <a:cubicBezTo>
                  <a:pt x="749" y="394"/>
                  <a:pt x="748" y="394"/>
                  <a:pt x="748" y="394"/>
                </a:cubicBezTo>
                <a:cubicBezTo>
                  <a:pt x="747" y="394"/>
                  <a:pt x="746" y="394"/>
                  <a:pt x="745" y="394"/>
                </a:cubicBezTo>
                <a:cubicBezTo>
                  <a:pt x="745" y="394"/>
                  <a:pt x="745" y="393"/>
                  <a:pt x="745" y="393"/>
                </a:cubicBezTo>
                <a:moveTo>
                  <a:pt x="758" y="390"/>
                </a:moveTo>
                <a:cubicBezTo>
                  <a:pt x="758" y="389"/>
                  <a:pt x="758" y="389"/>
                  <a:pt x="758" y="389"/>
                </a:cubicBezTo>
                <a:cubicBezTo>
                  <a:pt x="758" y="389"/>
                  <a:pt x="758" y="389"/>
                  <a:pt x="758" y="389"/>
                </a:cubicBezTo>
                <a:cubicBezTo>
                  <a:pt x="758" y="390"/>
                  <a:pt x="758" y="390"/>
                  <a:pt x="758" y="390"/>
                </a:cubicBezTo>
                <a:cubicBezTo>
                  <a:pt x="758" y="390"/>
                  <a:pt x="758" y="390"/>
                  <a:pt x="758" y="390"/>
                </a:cubicBezTo>
                <a:moveTo>
                  <a:pt x="759" y="393"/>
                </a:moveTo>
                <a:cubicBezTo>
                  <a:pt x="759" y="393"/>
                  <a:pt x="759" y="393"/>
                  <a:pt x="759" y="393"/>
                </a:cubicBezTo>
                <a:cubicBezTo>
                  <a:pt x="759" y="393"/>
                  <a:pt x="759" y="394"/>
                  <a:pt x="759" y="394"/>
                </a:cubicBezTo>
                <a:cubicBezTo>
                  <a:pt x="759" y="394"/>
                  <a:pt x="759" y="394"/>
                  <a:pt x="759" y="393"/>
                </a:cubicBezTo>
                <a:cubicBezTo>
                  <a:pt x="759" y="393"/>
                  <a:pt x="759" y="393"/>
                  <a:pt x="759" y="393"/>
                </a:cubicBezTo>
                <a:moveTo>
                  <a:pt x="753" y="413"/>
                </a:moveTo>
                <a:cubicBezTo>
                  <a:pt x="752" y="414"/>
                  <a:pt x="752" y="414"/>
                  <a:pt x="751" y="415"/>
                </a:cubicBezTo>
                <a:cubicBezTo>
                  <a:pt x="751" y="414"/>
                  <a:pt x="750" y="413"/>
                  <a:pt x="750" y="412"/>
                </a:cubicBezTo>
                <a:cubicBezTo>
                  <a:pt x="750" y="411"/>
                  <a:pt x="750" y="411"/>
                  <a:pt x="751" y="410"/>
                </a:cubicBezTo>
                <a:cubicBezTo>
                  <a:pt x="749" y="409"/>
                  <a:pt x="749" y="409"/>
                  <a:pt x="749" y="409"/>
                </a:cubicBezTo>
                <a:cubicBezTo>
                  <a:pt x="749" y="409"/>
                  <a:pt x="749" y="410"/>
                  <a:pt x="748" y="410"/>
                </a:cubicBezTo>
                <a:cubicBezTo>
                  <a:pt x="748" y="409"/>
                  <a:pt x="748" y="408"/>
                  <a:pt x="748" y="407"/>
                </a:cubicBezTo>
                <a:cubicBezTo>
                  <a:pt x="748" y="407"/>
                  <a:pt x="749" y="407"/>
                  <a:pt x="749" y="407"/>
                </a:cubicBezTo>
                <a:cubicBezTo>
                  <a:pt x="749" y="407"/>
                  <a:pt x="749" y="407"/>
                  <a:pt x="749" y="407"/>
                </a:cubicBezTo>
                <a:cubicBezTo>
                  <a:pt x="750" y="408"/>
                  <a:pt x="751" y="408"/>
                  <a:pt x="752" y="409"/>
                </a:cubicBezTo>
                <a:cubicBezTo>
                  <a:pt x="753" y="409"/>
                  <a:pt x="753" y="409"/>
                  <a:pt x="754" y="409"/>
                </a:cubicBezTo>
                <a:cubicBezTo>
                  <a:pt x="754" y="408"/>
                  <a:pt x="755" y="408"/>
                  <a:pt x="755" y="408"/>
                </a:cubicBezTo>
                <a:cubicBezTo>
                  <a:pt x="756" y="408"/>
                  <a:pt x="756" y="409"/>
                  <a:pt x="756" y="409"/>
                </a:cubicBezTo>
                <a:cubicBezTo>
                  <a:pt x="758" y="409"/>
                  <a:pt x="759" y="409"/>
                  <a:pt x="761" y="409"/>
                </a:cubicBezTo>
                <a:cubicBezTo>
                  <a:pt x="761" y="410"/>
                  <a:pt x="763" y="410"/>
                  <a:pt x="764" y="410"/>
                </a:cubicBezTo>
                <a:cubicBezTo>
                  <a:pt x="765" y="410"/>
                  <a:pt x="767" y="411"/>
                  <a:pt x="769" y="411"/>
                </a:cubicBezTo>
                <a:cubicBezTo>
                  <a:pt x="769" y="411"/>
                  <a:pt x="769" y="412"/>
                  <a:pt x="769" y="412"/>
                </a:cubicBezTo>
                <a:cubicBezTo>
                  <a:pt x="769" y="414"/>
                  <a:pt x="769" y="417"/>
                  <a:pt x="769" y="419"/>
                </a:cubicBezTo>
                <a:cubicBezTo>
                  <a:pt x="768" y="420"/>
                  <a:pt x="766" y="419"/>
                  <a:pt x="765" y="419"/>
                </a:cubicBezTo>
                <a:cubicBezTo>
                  <a:pt x="765" y="419"/>
                  <a:pt x="764" y="419"/>
                  <a:pt x="764" y="419"/>
                </a:cubicBezTo>
                <a:cubicBezTo>
                  <a:pt x="764" y="418"/>
                  <a:pt x="762" y="419"/>
                  <a:pt x="761" y="418"/>
                </a:cubicBezTo>
                <a:cubicBezTo>
                  <a:pt x="760" y="418"/>
                  <a:pt x="759" y="416"/>
                  <a:pt x="757" y="417"/>
                </a:cubicBezTo>
                <a:cubicBezTo>
                  <a:pt x="756" y="416"/>
                  <a:pt x="755" y="415"/>
                  <a:pt x="754" y="416"/>
                </a:cubicBezTo>
                <a:cubicBezTo>
                  <a:pt x="754" y="416"/>
                  <a:pt x="753" y="415"/>
                  <a:pt x="753" y="415"/>
                </a:cubicBezTo>
                <a:cubicBezTo>
                  <a:pt x="753" y="415"/>
                  <a:pt x="753" y="414"/>
                  <a:pt x="753" y="413"/>
                </a:cubicBezTo>
                <a:cubicBezTo>
                  <a:pt x="753" y="413"/>
                  <a:pt x="753" y="413"/>
                  <a:pt x="753" y="413"/>
                </a:cubicBezTo>
                <a:cubicBezTo>
                  <a:pt x="753" y="413"/>
                  <a:pt x="753" y="414"/>
                  <a:pt x="753" y="414"/>
                </a:cubicBezTo>
                <a:cubicBezTo>
                  <a:pt x="753" y="414"/>
                  <a:pt x="753" y="414"/>
                  <a:pt x="753" y="414"/>
                </a:cubicBezTo>
                <a:cubicBezTo>
                  <a:pt x="753" y="414"/>
                  <a:pt x="753" y="413"/>
                  <a:pt x="754" y="413"/>
                </a:cubicBezTo>
                <a:cubicBezTo>
                  <a:pt x="754" y="413"/>
                  <a:pt x="753" y="413"/>
                  <a:pt x="753" y="413"/>
                </a:cubicBezTo>
                <a:moveTo>
                  <a:pt x="407" y="759"/>
                </a:moveTo>
                <a:cubicBezTo>
                  <a:pt x="408" y="760"/>
                  <a:pt x="406" y="760"/>
                  <a:pt x="406" y="761"/>
                </a:cubicBezTo>
                <a:cubicBezTo>
                  <a:pt x="407" y="761"/>
                  <a:pt x="406" y="762"/>
                  <a:pt x="406" y="762"/>
                </a:cubicBezTo>
                <a:cubicBezTo>
                  <a:pt x="405" y="761"/>
                  <a:pt x="405" y="763"/>
                  <a:pt x="403" y="763"/>
                </a:cubicBezTo>
                <a:cubicBezTo>
                  <a:pt x="403" y="763"/>
                  <a:pt x="404" y="763"/>
                  <a:pt x="404" y="763"/>
                </a:cubicBezTo>
                <a:cubicBezTo>
                  <a:pt x="404" y="763"/>
                  <a:pt x="404" y="762"/>
                  <a:pt x="404" y="762"/>
                </a:cubicBezTo>
                <a:cubicBezTo>
                  <a:pt x="403" y="762"/>
                  <a:pt x="403" y="762"/>
                  <a:pt x="403" y="762"/>
                </a:cubicBezTo>
                <a:cubicBezTo>
                  <a:pt x="403" y="762"/>
                  <a:pt x="403" y="763"/>
                  <a:pt x="403" y="763"/>
                </a:cubicBezTo>
                <a:cubicBezTo>
                  <a:pt x="403" y="763"/>
                  <a:pt x="401" y="765"/>
                  <a:pt x="401" y="765"/>
                </a:cubicBezTo>
                <a:cubicBezTo>
                  <a:pt x="400" y="765"/>
                  <a:pt x="399" y="765"/>
                  <a:pt x="398" y="764"/>
                </a:cubicBezTo>
                <a:cubicBezTo>
                  <a:pt x="398" y="764"/>
                  <a:pt x="397" y="764"/>
                  <a:pt x="397" y="763"/>
                </a:cubicBezTo>
                <a:cubicBezTo>
                  <a:pt x="396" y="762"/>
                  <a:pt x="395" y="761"/>
                  <a:pt x="393" y="761"/>
                </a:cubicBezTo>
                <a:cubicBezTo>
                  <a:pt x="393" y="761"/>
                  <a:pt x="393" y="760"/>
                  <a:pt x="394" y="760"/>
                </a:cubicBezTo>
                <a:cubicBezTo>
                  <a:pt x="394" y="760"/>
                  <a:pt x="395" y="760"/>
                  <a:pt x="396" y="760"/>
                </a:cubicBezTo>
                <a:cubicBezTo>
                  <a:pt x="397" y="760"/>
                  <a:pt x="397" y="759"/>
                  <a:pt x="398" y="759"/>
                </a:cubicBezTo>
                <a:cubicBezTo>
                  <a:pt x="399" y="759"/>
                  <a:pt x="399" y="759"/>
                  <a:pt x="399" y="759"/>
                </a:cubicBezTo>
                <a:cubicBezTo>
                  <a:pt x="399" y="759"/>
                  <a:pt x="399" y="760"/>
                  <a:pt x="399" y="761"/>
                </a:cubicBezTo>
                <a:cubicBezTo>
                  <a:pt x="399" y="761"/>
                  <a:pt x="399" y="760"/>
                  <a:pt x="399" y="760"/>
                </a:cubicBezTo>
                <a:cubicBezTo>
                  <a:pt x="399" y="760"/>
                  <a:pt x="399" y="760"/>
                  <a:pt x="398" y="760"/>
                </a:cubicBezTo>
                <a:cubicBezTo>
                  <a:pt x="398" y="760"/>
                  <a:pt x="398" y="761"/>
                  <a:pt x="398" y="761"/>
                </a:cubicBezTo>
                <a:cubicBezTo>
                  <a:pt x="398" y="762"/>
                  <a:pt x="398" y="762"/>
                  <a:pt x="399" y="762"/>
                </a:cubicBezTo>
                <a:cubicBezTo>
                  <a:pt x="399" y="762"/>
                  <a:pt x="400" y="761"/>
                  <a:pt x="399" y="761"/>
                </a:cubicBezTo>
                <a:cubicBezTo>
                  <a:pt x="399" y="760"/>
                  <a:pt x="400" y="760"/>
                  <a:pt x="400" y="760"/>
                </a:cubicBezTo>
                <a:cubicBezTo>
                  <a:pt x="400" y="759"/>
                  <a:pt x="399" y="759"/>
                  <a:pt x="399" y="759"/>
                </a:cubicBezTo>
                <a:cubicBezTo>
                  <a:pt x="399" y="758"/>
                  <a:pt x="400" y="757"/>
                  <a:pt x="400" y="757"/>
                </a:cubicBezTo>
                <a:cubicBezTo>
                  <a:pt x="402" y="757"/>
                  <a:pt x="402" y="756"/>
                  <a:pt x="404" y="755"/>
                </a:cubicBezTo>
                <a:cubicBezTo>
                  <a:pt x="403" y="753"/>
                  <a:pt x="403" y="753"/>
                  <a:pt x="404" y="752"/>
                </a:cubicBezTo>
                <a:cubicBezTo>
                  <a:pt x="404" y="747"/>
                  <a:pt x="404" y="747"/>
                  <a:pt x="404" y="747"/>
                </a:cubicBezTo>
                <a:cubicBezTo>
                  <a:pt x="405" y="746"/>
                  <a:pt x="406" y="748"/>
                  <a:pt x="407" y="748"/>
                </a:cubicBezTo>
                <a:cubicBezTo>
                  <a:pt x="408" y="748"/>
                  <a:pt x="409" y="747"/>
                  <a:pt x="409" y="748"/>
                </a:cubicBezTo>
                <a:cubicBezTo>
                  <a:pt x="410" y="748"/>
                  <a:pt x="411" y="749"/>
                  <a:pt x="411" y="749"/>
                </a:cubicBezTo>
                <a:cubicBezTo>
                  <a:pt x="411" y="750"/>
                  <a:pt x="411" y="751"/>
                  <a:pt x="411" y="752"/>
                </a:cubicBezTo>
                <a:cubicBezTo>
                  <a:pt x="410" y="753"/>
                  <a:pt x="410" y="754"/>
                  <a:pt x="409" y="755"/>
                </a:cubicBezTo>
                <a:cubicBezTo>
                  <a:pt x="409" y="757"/>
                  <a:pt x="408" y="758"/>
                  <a:pt x="408" y="759"/>
                </a:cubicBezTo>
                <a:cubicBezTo>
                  <a:pt x="408" y="759"/>
                  <a:pt x="408" y="759"/>
                  <a:pt x="407" y="759"/>
                </a:cubicBezTo>
                <a:cubicBezTo>
                  <a:pt x="407" y="759"/>
                  <a:pt x="407" y="759"/>
                  <a:pt x="407" y="759"/>
                </a:cubicBezTo>
                <a:cubicBezTo>
                  <a:pt x="408" y="759"/>
                  <a:pt x="408" y="759"/>
                  <a:pt x="407" y="759"/>
                </a:cubicBezTo>
                <a:cubicBezTo>
                  <a:pt x="407" y="758"/>
                  <a:pt x="407" y="758"/>
                  <a:pt x="407" y="758"/>
                </a:cubicBezTo>
                <a:cubicBezTo>
                  <a:pt x="407" y="758"/>
                  <a:pt x="407" y="759"/>
                  <a:pt x="407" y="759"/>
                </a:cubicBezTo>
                <a:moveTo>
                  <a:pt x="405" y="755"/>
                </a:moveTo>
                <a:cubicBezTo>
                  <a:pt x="406" y="754"/>
                  <a:pt x="406" y="754"/>
                  <a:pt x="406" y="754"/>
                </a:cubicBezTo>
                <a:cubicBezTo>
                  <a:pt x="406" y="753"/>
                  <a:pt x="407" y="752"/>
                  <a:pt x="406" y="751"/>
                </a:cubicBezTo>
                <a:cubicBezTo>
                  <a:pt x="405" y="752"/>
                  <a:pt x="406" y="753"/>
                  <a:pt x="406" y="755"/>
                </a:cubicBezTo>
                <a:cubicBezTo>
                  <a:pt x="406" y="755"/>
                  <a:pt x="406" y="754"/>
                  <a:pt x="406" y="754"/>
                </a:cubicBezTo>
                <a:cubicBezTo>
                  <a:pt x="405" y="754"/>
                  <a:pt x="405" y="754"/>
                  <a:pt x="405" y="754"/>
                </a:cubicBezTo>
                <a:cubicBezTo>
                  <a:pt x="405" y="754"/>
                  <a:pt x="404" y="755"/>
                  <a:pt x="405" y="755"/>
                </a:cubicBezTo>
                <a:cubicBezTo>
                  <a:pt x="405" y="755"/>
                  <a:pt x="405" y="755"/>
                  <a:pt x="405" y="755"/>
                </a:cubicBezTo>
                <a:moveTo>
                  <a:pt x="405" y="761"/>
                </a:moveTo>
                <a:cubicBezTo>
                  <a:pt x="405" y="761"/>
                  <a:pt x="405" y="761"/>
                  <a:pt x="405" y="761"/>
                </a:cubicBezTo>
                <a:cubicBezTo>
                  <a:pt x="405" y="761"/>
                  <a:pt x="405" y="760"/>
                  <a:pt x="405" y="760"/>
                </a:cubicBezTo>
                <a:cubicBezTo>
                  <a:pt x="405" y="760"/>
                  <a:pt x="405" y="760"/>
                  <a:pt x="405" y="760"/>
                </a:cubicBezTo>
                <a:cubicBezTo>
                  <a:pt x="405" y="760"/>
                  <a:pt x="405" y="760"/>
                  <a:pt x="405" y="761"/>
                </a:cubicBezTo>
                <a:moveTo>
                  <a:pt x="699" y="377"/>
                </a:moveTo>
                <a:cubicBezTo>
                  <a:pt x="697" y="377"/>
                  <a:pt x="696" y="377"/>
                  <a:pt x="695" y="377"/>
                </a:cubicBezTo>
                <a:cubicBezTo>
                  <a:pt x="693" y="377"/>
                  <a:pt x="692" y="377"/>
                  <a:pt x="691" y="378"/>
                </a:cubicBezTo>
                <a:cubicBezTo>
                  <a:pt x="688" y="378"/>
                  <a:pt x="686" y="378"/>
                  <a:pt x="683" y="378"/>
                </a:cubicBezTo>
                <a:cubicBezTo>
                  <a:pt x="683" y="377"/>
                  <a:pt x="682" y="376"/>
                  <a:pt x="682" y="376"/>
                </a:cubicBezTo>
                <a:cubicBezTo>
                  <a:pt x="682" y="375"/>
                  <a:pt x="682" y="375"/>
                  <a:pt x="682" y="375"/>
                </a:cubicBezTo>
                <a:cubicBezTo>
                  <a:pt x="683" y="373"/>
                  <a:pt x="683" y="372"/>
                  <a:pt x="682" y="371"/>
                </a:cubicBezTo>
                <a:cubicBezTo>
                  <a:pt x="681" y="370"/>
                  <a:pt x="682" y="370"/>
                  <a:pt x="682" y="369"/>
                </a:cubicBezTo>
                <a:cubicBezTo>
                  <a:pt x="683" y="369"/>
                  <a:pt x="683" y="369"/>
                  <a:pt x="684" y="369"/>
                </a:cubicBezTo>
                <a:cubicBezTo>
                  <a:pt x="686" y="369"/>
                  <a:pt x="688" y="370"/>
                  <a:pt x="690" y="368"/>
                </a:cubicBezTo>
                <a:cubicBezTo>
                  <a:pt x="691" y="368"/>
                  <a:pt x="692" y="368"/>
                  <a:pt x="693" y="368"/>
                </a:cubicBezTo>
                <a:cubicBezTo>
                  <a:pt x="694" y="369"/>
                  <a:pt x="695" y="370"/>
                  <a:pt x="696" y="370"/>
                </a:cubicBezTo>
                <a:cubicBezTo>
                  <a:pt x="697" y="370"/>
                  <a:pt x="697" y="371"/>
                  <a:pt x="696" y="371"/>
                </a:cubicBezTo>
                <a:cubicBezTo>
                  <a:pt x="696" y="371"/>
                  <a:pt x="696" y="372"/>
                  <a:pt x="696" y="372"/>
                </a:cubicBezTo>
                <a:cubicBezTo>
                  <a:pt x="697" y="373"/>
                  <a:pt x="696" y="373"/>
                  <a:pt x="696" y="373"/>
                </a:cubicBezTo>
                <a:cubicBezTo>
                  <a:pt x="696" y="374"/>
                  <a:pt x="697" y="375"/>
                  <a:pt x="698" y="375"/>
                </a:cubicBezTo>
                <a:cubicBezTo>
                  <a:pt x="699" y="375"/>
                  <a:pt x="699" y="376"/>
                  <a:pt x="699" y="377"/>
                </a:cubicBezTo>
                <a:moveTo>
                  <a:pt x="110" y="149"/>
                </a:moveTo>
                <a:cubicBezTo>
                  <a:pt x="110" y="150"/>
                  <a:pt x="110" y="150"/>
                  <a:pt x="110" y="150"/>
                </a:cubicBezTo>
                <a:cubicBezTo>
                  <a:pt x="108" y="152"/>
                  <a:pt x="107" y="153"/>
                  <a:pt x="106" y="155"/>
                </a:cubicBezTo>
                <a:cubicBezTo>
                  <a:pt x="105" y="155"/>
                  <a:pt x="104" y="156"/>
                  <a:pt x="103" y="157"/>
                </a:cubicBezTo>
                <a:cubicBezTo>
                  <a:pt x="103" y="157"/>
                  <a:pt x="102" y="157"/>
                  <a:pt x="102" y="158"/>
                </a:cubicBezTo>
                <a:cubicBezTo>
                  <a:pt x="102" y="159"/>
                  <a:pt x="101" y="159"/>
                  <a:pt x="101" y="160"/>
                </a:cubicBezTo>
                <a:cubicBezTo>
                  <a:pt x="101" y="161"/>
                  <a:pt x="101" y="161"/>
                  <a:pt x="100" y="161"/>
                </a:cubicBezTo>
                <a:cubicBezTo>
                  <a:pt x="100" y="161"/>
                  <a:pt x="99" y="161"/>
                  <a:pt x="99" y="160"/>
                </a:cubicBezTo>
                <a:cubicBezTo>
                  <a:pt x="98" y="160"/>
                  <a:pt x="99" y="160"/>
                  <a:pt x="99" y="159"/>
                </a:cubicBezTo>
                <a:cubicBezTo>
                  <a:pt x="99" y="159"/>
                  <a:pt x="99" y="159"/>
                  <a:pt x="99" y="159"/>
                </a:cubicBezTo>
                <a:cubicBezTo>
                  <a:pt x="98" y="158"/>
                  <a:pt x="97" y="159"/>
                  <a:pt x="95" y="159"/>
                </a:cubicBezTo>
                <a:cubicBezTo>
                  <a:pt x="95" y="158"/>
                  <a:pt x="95" y="158"/>
                  <a:pt x="95" y="158"/>
                </a:cubicBezTo>
                <a:cubicBezTo>
                  <a:pt x="97" y="158"/>
                  <a:pt x="98" y="158"/>
                  <a:pt x="99" y="158"/>
                </a:cubicBezTo>
                <a:cubicBezTo>
                  <a:pt x="100" y="158"/>
                  <a:pt x="100" y="157"/>
                  <a:pt x="100" y="156"/>
                </a:cubicBezTo>
                <a:cubicBezTo>
                  <a:pt x="100" y="156"/>
                  <a:pt x="99" y="156"/>
                  <a:pt x="99" y="155"/>
                </a:cubicBezTo>
                <a:cubicBezTo>
                  <a:pt x="101" y="155"/>
                  <a:pt x="101" y="155"/>
                  <a:pt x="101" y="153"/>
                </a:cubicBezTo>
                <a:cubicBezTo>
                  <a:pt x="101" y="153"/>
                  <a:pt x="101" y="152"/>
                  <a:pt x="101" y="152"/>
                </a:cubicBezTo>
                <a:cubicBezTo>
                  <a:pt x="100" y="153"/>
                  <a:pt x="99" y="153"/>
                  <a:pt x="99" y="155"/>
                </a:cubicBezTo>
                <a:cubicBezTo>
                  <a:pt x="98" y="154"/>
                  <a:pt x="97" y="153"/>
                  <a:pt x="96" y="152"/>
                </a:cubicBezTo>
                <a:cubicBezTo>
                  <a:pt x="97" y="152"/>
                  <a:pt x="97" y="151"/>
                  <a:pt x="98" y="151"/>
                </a:cubicBezTo>
                <a:cubicBezTo>
                  <a:pt x="99" y="150"/>
                  <a:pt x="98" y="150"/>
                  <a:pt x="97" y="150"/>
                </a:cubicBezTo>
                <a:cubicBezTo>
                  <a:pt x="99" y="149"/>
                  <a:pt x="100" y="148"/>
                  <a:pt x="101" y="148"/>
                </a:cubicBezTo>
                <a:cubicBezTo>
                  <a:pt x="100" y="146"/>
                  <a:pt x="100" y="146"/>
                  <a:pt x="101" y="145"/>
                </a:cubicBezTo>
                <a:cubicBezTo>
                  <a:pt x="101" y="145"/>
                  <a:pt x="101" y="144"/>
                  <a:pt x="101" y="144"/>
                </a:cubicBezTo>
                <a:cubicBezTo>
                  <a:pt x="102" y="144"/>
                  <a:pt x="102" y="145"/>
                  <a:pt x="102" y="145"/>
                </a:cubicBezTo>
                <a:cubicBezTo>
                  <a:pt x="102" y="146"/>
                  <a:pt x="102" y="147"/>
                  <a:pt x="103" y="147"/>
                </a:cubicBezTo>
                <a:cubicBezTo>
                  <a:pt x="103" y="147"/>
                  <a:pt x="103" y="146"/>
                  <a:pt x="103" y="145"/>
                </a:cubicBezTo>
                <a:cubicBezTo>
                  <a:pt x="103" y="144"/>
                  <a:pt x="104" y="144"/>
                  <a:pt x="104" y="144"/>
                </a:cubicBezTo>
                <a:cubicBezTo>
                  <a:pt x="105" y="145"/>
                  <a:pt x="106" y="146"/>
                  <a:pt x="106" y="147"/>
                </a:cubicBezTo>
                <a:cubicBezTo>
                  <a:pt x="106" y="147"/>
                  <a:pt x="105" y="147"/>
                  <a:pt x="105" y="147"/>
                </a:cubicBezTo>
                <a:cubicBezTo>
                  <a:pt x="105" y="148"/>
                  <a:pt x="105" y="148"/>
                  <a:pt x="106" y="148"/>
                </a:cubicBezTo>
                <a:cubicBezTo>
                  <a:pt x="107" y="148"/>
                  <a:pt x="106" y="148"/>
                  <a:pt x="106" y="148"/>
                </a:cubicBezTo>
                <a:cubicBezTo>
                  <a:pt x="106" y="148"/>
                  <a:pt x="106" y="148"/>
                  <a:pt x="106" y="148"/>
                </a:cubicBezTo>
                <a:cubicBezTo>
                  <a:pt x="106" y="148"/>
                  <a:pt x="106" y="148"/>
                  <a:pt x="106" y="149"/>
                </a:cubicBezTo>
                <a:cubicBezTo>
                  <a:pt x="106" y="149"/>
                  <a:pt x="106" y="149"/>
                  <a:pt x="106" y="149"/>
                </a:cubicBezTo>
                <a:cubicBezTo>
                  <a:pt x="106" y="149"/>
                  <a:pt x="107" y="149"/>
                  <a:pt x="106" y="148"/>
                </a:cubicBezTo>
                <a:cubicBezTo>
                  <a:pt x="106" y="148"/>
                  <a:pt x="106" y="147"/>
                  <a:pt x="106" y="147"/>
                </a:cubicBezTo>
                <a:cubicBezTo>
                  <a:pt x="106" y="147"/>
                  <a:pt x="108" y="147"/>
                  <a:pt x="108" y="148"/>
                </a:cubicBezTo>
                <a:cubicBezTo>
                  <a:pt x="108" y="149"/>
                  <a:pt x="109" y="149"/>
                  <a:pt x="110" y="149"/>
                </a:cubicBezTo>
                <a:moveTo>
                  <a:pt x="105" y="151"/>
                </a:moveTo>
                <a:cubicBezTo>
                  <a:pt x="105" y="151"/>
                  <a:pt x="105" y="151"/>
                  <a:pt x="105" y="151"/>
                </a:cubicBezTo>
                <a:cubicBezTo>
                  <a:pt x="104" y="151"/>
                  <a:pt x="104" y="151"/>
                  <a:pt x="104" y="151"/>
                </a:cubicBezTo>
                <a:cubicBezTo>
                  <a:pt x="104" y="152"/>
                  <a:pt x="104" y="152"/>
                  <a:pt x="104" y="152"/>
                </a:cubicBezTo>
                <a:cubicBezTo>
                  <a:pt x="104" y="152"/>
                  <a:pt x="105" y="152"/>
                  <a:pt x="105" y="151"/>
                </a:cubicBezTo>
                <a:moveTo>
                  <a:pt x="94" y="160"/>
                </a:moveTo>
                <a:cubicBezTo>
                  <a:pt x="95" y="160"/>
                  <a:pt x="94" y="160"/>
                  <a:pt x="94" y="160"/>
                </a:cubicBezTo>
                <a:cubicBezTo>
                  <a:pt x="93" y="161"/>
                  <a:pt x="92" y="160"/>
                  <a:pt x="92" y="160"/>
                </a:cubicBezTo>
                <a:cubicBezTo>
                  <a:pt x="91" y="160"/>
                  <a:pt x="91" y="159"/>
                  <a:pt x="90" y="158"/>
                </a:cubicBezTo>
                <a:cubicBezTo>
                  <a:pt x="90" y="158"/>
                  <a:pt x="89" y="159"/>
                  <a:pt x="89" y="159"/>
                </a:cubicBezTo>
                <a:cubicBezTo>
                  <a:pt x="89" y="159"/>
                  <a:pt x="89" y="160"/>
                  <a:pt x="90" y="160"/>
                </a:cubicBezTo>
                <a:cubicBezTo>
                  <a:pt x="89" y="161"/>
                  <a:pt x="89" y="161"/>
                  <a:pt x="89" y="161"/>
                </a:cubicBezTo>
                <a:cubicBezTo>
                  <a:pt x="88" y="161"/>
                  <a:pt x="88" y="161"/>
                  <a:pt x="88" y="161"/>
                </a:cubicBezTo>
                <a:cubicBezTo>
                  <a:pt x="87" y="161"/>
                  <a:pt x="87" y="161"/>
                  <a:pt x="87" y="160"/>
                </a:cubicBezTo>
                <a:cubicBezTo>
                  <a:pt x="87" y="160"/>
                  <a:pt x="87" y="159"/>
                  <a:pt x="88" y="159"/>
                </a:cubicBezTo>
                <a:cubicBezTo>
                  <a:pt x="87" y="158"/>
                  <a:pt x="86" y="157"/>
                  <a:pt x="85" y="157"/>
                </a:cubicBezTo>
                <a:cubicBezTo>
                  <a:pt x="85" y="158"/>
                  <a:pt x="85" y="159"/>
                  <a:pt x="85" y="160"/>
                </a:cubicBezTo>
                <a:cubicBezTo>
                  <a:pt x="84" y="159"/>
                  <a:pt x="84" y="159"/>
                  <a:pt x="83" y="159"/>
                </a:cubicBezTo>
                <a:cubicBezTo>
                  <a:pt x="83" y="158"/>
                  <a:pt x="83" y="157"/>
                  <a:pt x="82" y="156"/>
                </a:cubicBezTo>
                <a:cubicBezTo>
                  <a:pt x="82" y="156"/>
                  <a:pt x="82" y="155"/>
                  <a:pt x="82" y="154"/>
                </a:cubicBezTo>
                <a:cubicBezTo>
                  <a:pt x="84" y="153"/>
                  <a:pt x="84" y="151"/>
                  <a:pt x="85" y="150"/>
                </a:cubicBezTo>
                <a:cubicBezTo>
                  <a:pt x="86" y="149"/>
                  <a:pt x="87" y="148"/>
                  <a:pt x="88" y="148"/>
                </a:cubicBezTo>
                <a:cubicBezTo>
                  <a:pt x="88" y="146"/>
                  <a:pt x="89" y="146"/>
                  <a:pt x="89" y="145"/>
                </a:cubicBezTo>
                <a:cubicBezTo>
                  <a:pt x="90" y="145"/>
                  <a:pt x="90" y="144"/>
                  <a:pt x="90" y="143"/>
                </a:cubicBezTo>
                <a:cubicBezTo>
                  <a:pt x="93" y="143"/>
                  <a:pt x="93" y="143"/>
                  <a:pt x="93" y="143"/>
                </a:cubicBezTo>
                <a:cubicBezTo>
                  <a:pt x="93" y="144"/>
                  <a:pt x="92" y="144"/>
                  <a:pt x="92" y="145"/>
                </a:cubicBezTo>
                <a:cubicBezTo>
                  <a:pt x="93" y="146"/>
                  <a:pt x="94" y="145"/>
                  <a:pt x="96" y="146"/>
                </a:cubicBezTo>
                <a:cubicBezTo>
                  <a:pt x="94" y="146"/>
                  <a:pt x="92" y="146"/>
                  <a:pt x="91" y="146"/>
                </a:cubicBezTo>
                <a:cubicBezTo>
                  <a:pt x="91" y="147"/>
                  <a:pt x="92" y="148"/>
                  <a:pt x="92" y="148"/>
                </a:cubicBezTo>
                <a:cubicBezTo>
                  <a:pt x="93" y="148"/>
                  <a:pt x="94" y="148"/>
                  <a:pt x="94" y="149"/>
                </a:cubicBezTo>
                <a:cubicBezTo>
                  <a:pt x="94" y="150"/>
                  <a:pt x="94" y="150"/>
                  <a:pt x="95" y="150"/>
                </a:cubicBezTo>
                <a:cubicBezTo>
                  <a:pt x="96" y="150"/>
                  <a:pt x="96" y="150"/>
                  <a:pt x="96" y="152"/>
                </a:cubicBezTo>
                <a:cubicBezTo>
                  <a:pt x="96" y="152"/>
                  <a:pt x="95" y="151"/>
                  <a:pt x="95" y="151"/>
                </a:cubicBezTo>
                <a:cubicBezTo>
                  <a:pt x="95" y="151"/>
                  <a:pt x="95" y="151"/>
                  <a:pt x="95" y="151"/>
                </a:cubicBezTo>
                <a:cubicBezTo>
                  <a:pt x="94" y="152"/>
                  <a:pt x="94" y="153"/>
                  <a:pt x="93" y="153"/>
                </a:cubicBezTo>
                <a:cubicBezTo>
                  <a:pt x="91" y="153"/>
                  <a:pt x="91" y="152"/>
                  <a:pt x="92" y="151"/>
                </a:cubicBezTo>
                <a:cubicBezTo>
                  <a:pt x="93" y="150"/>
                  <a:pt x="93" y="150"/>
                  <a:pt x="92" y="149"/>
                </a:cubicBezTo>
                <a:cubicBezTo>
                  <a:pt x="91" y="150"/>
                  <a:pt x="90" y="151"/>
                  <a:pt x="90" y="152"/>
                </a:cubicBezTo>
                <a:cubicBezTo>
                  <a:pt x="89" y="152"/>
                  <a:pt x="88" y="152"/>
                  <a:pt x="87" y="152"/>
                </a:cubicBezTo>
                <a:cubicBezTo>
                  <a:pt x="87" y="152"/>
                  <a:pt x="87" y="152"/>
                  <a:pt x="87" y="152"/>
                </a:cubicBezTo>
                <a:cubicBezTo>
                  <a:pt x="87" y="153"/>
                  <a:pt x="87" y="153"/>
                  <a:pt x="87" y="153"/>
                </a:cubicBezTo>
                <a:cubicBezTo>
                  <a:pt x="87" y="153"/>
                  <a:pt x="88" y="153"/>
                  <a:pt x="88" y="154"/>
                </a:cubicBezTo>
                <a:cubicBezTo>
                  <a:pt x="87" y="154"/>
                  <a:pt x="87" y="154"/>
                  <a:pt x="87" y="154"/>
                </a:cubicBezTo>
                <a:cubicBezTo>
                  <a:pt x="86" y="155"/>
                  <a:pt x="86" y="155"/>
                  <a:pt x="86" y="155"/>
                </a:cubicBezTo>
                <a:cubicBezTo>
                  <a:pt x="86" y="155"/>
                  <a:pt x="86" y="155"/>
                  <a:pt x="86" y="155"/>
                </a:cubicBezTo>
                <a:cubicBezTo>
                  <a:pt x="86" y="155"/>
                  <a:pt x="86" y="154"/>
                  <a:pt x="86" y="154"/>
                </a:cubicBezTo>
                <a:cubicBezTo>
                  <a:pt x="86" y="154"/>
                  <a:pt x="85" y="154"/>
                  <a:pt x="85" y="154"/>
                </a:cubicBezTo>
                <a:cubicBezTo>
                  <a:pt x="85" y="154"/>
                  <a:pt x="85" y="155"/>
                  <a:pt x="86" y="155"/>
                </a:cubicBezTo>
                <a:cubicBezTo>
                  <a:pt x="86" y="156"/>
                  <a:pt x="86" y="156"/>
                  <a:pt x="87" y="156"/>
                </a:cubicBezTo>
                <a:cubicBezTo>
                  <a:pt x="88" y="156"/>
                  <a:pt x="88" y="155"/>
                  <a:pt x="88" y="155"/>
                </a:cubicBezTo>
                <a:cubicBezTo>
                  <a:pt x="88" y="154"/>
                  <a:pt x="88" y="154"/>
                  <a:pt x="88" y="154"/>
                </a:cubicBezTo>
                <a:cubicBezTo>
                  <a:pt x="88" y="154"/>
                  <a:pt x="88" y="154"/>
                  <a:pt x="89" y="154"/>
                </a:cubicBezTo>
                <a:cubicBezTo>
                  <a:pt x="89" y="155"/>
                  <a:pt x="89" y="155"/>
                  <a:pt x="89" y="156"/>
                </a:cubicBezTo>
                <a:cubicBezTo>
                  <a:pt x="90" y="155"/>
                  <a:pt x="90" y="154"/>
                  <a:pt x="90" y="154"/>
                </a:cubicBezTo>
                <a:cubicBezTo>
                  <a:pt x="91" y="155"/>
                  <a:pt x="90" y="155"/>
                  <a:pt x="91" y="156"/>
                </a:cubicBezTo>
                <a:cubicBezTo>
                  <a:pt x="92" y="157"/>
                  <a:pt x="93" y="159"/>
                  <a:pt x="94" y="160"/>
                </a:cubicBezTo>
                <a:moveTo>
                  <a:pt x="378" y="58"/>
                </a:moveTo>
                <a:cubicBezTo>
                  <a:pt x="377" y="58"/>
                  <a:pt x="376" y="59"/>
                  <a:pt x="374" y="59"/>
                </a:cubicBezTo>
                <a:cubicBezTo>
                  <a:pt x="375" y="60"/>
                  <a:pt x="375" y="60"/>
                  <a:pt x="376" y="61"/>
                </a:cubicBezTo>
                <a:cubicBezTo>
                  <a:pt x="376" y="60"/>
                  <a:pt x="377" y="60"/>
                  <a:pt x="377" y="59"/>
                </a:cubicBezTo>
                <a:cubicBezTo>
                  <a:pt x="378" y="60"/>
                  <a:pt x="379" y="60"/>
                  <a:pt x="380" y="60"/>
                </a:cubicBezTo>
                <a:cubicBezTo>
                  <a:pt x="381" y="61"/>
                  <a:pt x="382" y="60"/>
                  <a:pt x="383" y="61"/>
                </a:cubicBezTo>
                <a:cubicBezTo>
                  <a:pt x="382" y="62"/>
                  <a:pt x="382" y="62"/>
                  <a:pt x="382" y="62"/>
                </a:cubicBezTo>
                <a:cubicBezTo>
                  <a:pt x="382" y="63"/>
                  <a:pt x="383" y="63"/>
                  <a:pt x="384" y="63"/>
                </a:cubicBezTo>
                <a:cubicBezTo>
                  <a:pt x="384" y="64"/>
                  <a:pt x="384" y="65"/>
                  <a:pt x="384" y="65"/>
                </a:cubicBezTo>
                <a:cubicBezTo>
                  <a:pt x="384" y="65"/>
                  <a:pt x="383" y="66"/>
                  <a:pt x="383" y="66"/>
                </a:cubicBezTo>
                <a:cubicBezTo>
                  <a:pt x="382" y="67"/>
                  <a:pt x="383" y="66"/>
                  <a:pt x="384" y="67"/>
                </a:cubicBezTo>
                <a:cubicBezTo>
                  <a:pt x="384" y="67"/>
                  <a:pt x="385" y="67"/>
                  <a:pt x="385" y="67"/>
                </a:cubicBezTo>
                <a:cubicBezTo>
                  <a:pt x="385" y="68"/>
                  <a:pt x="384" y="68"/>
                  <a:pt x="384" y="68"/>
                </a:cubicBezTo>
                <a:cubicBezTo>
                  <a:pt x="383" y="69"/>
                  <a:pt x="382" y="70"/>
                  <a:pt x="380" y="69"/>
                </a:cubicBezTo>
                <a:cubicBezTo>
                  <a:pt x="379" y="69"/>
                  <a:pt x="379" y="69"/>
                  <a:pt x="378" y="70"/>
                </a:cubicBezTo>
                <a:cubicBezTo>
                  <a:pt x="378" y="70"/>
                  <a:pt x="378" y="70"/>
                  <a:pt x="377" y="70"/>
                </a:cubicBezTo>
                <a:cubicBezTo>
                  <a:pt x="377" y="70"/>
                  <a:pt x="377" y="70"/>
                  <a:pt x="377" y="70"/>
                </a:cubicBezTo>
                <a:cubicBezTo>
                  <a:pt x="378" y="68"/>
                  <a:pt x="375" y="67"/>
                  <a:pt x="376" y="65"/>
                </a:cubicBezTo>
                <a:cubicBezTo>
                  <a:pt x="377" y="64"/>
                  <a:pt x="380" y="66"/>
                  <a:pt x="380" y="63"/>
                </a:cubicBezTo>
                <a:cubicBezTo>
                  <a:pt x="380" y="63"/>
                  <a:pt x="379" y="63"/>
                  <a:pt x="379" y="63"/>
                </a:cubicBezTo>
                <a:cubicBezTo>
                  <a:pt x="378" y="63"/>
                  <a:pt x="377" y="63"/>
                  <a:pt x="377" y="64"/>
                </a:cubicBezTo>
                <a:cubicBezTo>
                  <a:pt x="376" y="64"/>
                  <a:pt x="376" y="64"/>
                  <a:pt x="375" y="63"/>
                </a:cubicBezTo>
                <a:cubicBezTo>
                  <a:pt x="374" y="62"/>
                  <a:pt x="374" y="61"/>
                  <a:pt x="373" y="60"/>
                </a:cubicBezTo>
                <a:cubicBezTo>
                  <a:pt x="373" y="58"/>
                  <a:pt x="372" y="58"/>
                  <a:pt x="372" y="56"/>
                </a:cubicBezTo>
                <a:cubicBezTo>
                  <a:pt x="372" y="56"/>
                  <a:pt x="372" y="56"/>
                  <a:pt x="371" y="57"/>
                </a:cubicBezTo>
                <a:cubicBezTo>
                  <a:pt x="371" y="57"/>
                  <a:pt x="371" y="57"/>
                  <a:pt x="371" y="57"/>
                </a:cubicBezTo>
                <a:cubicBezTo>
                  <a:pt x="371" y="57"/>
                  <a:pt x="370" y="56"/>
                  <a:pt x="370" y="56"/>
                </a:cubicBezTo>
                <a:cubicBezTo>
                  <a:pt x="371" y="54"/>
                  <a:pt x="373" y="54"/>
                  <a:pt x="374" y="55"/>
                </a:cubicBezTo>
                <a:cubicBezTo>
                  <a:pt x="375" y="55"/>
                  <a:pt x="375" y="55"/>
                  <a:pt x="376" y="55"/>
                </a:cubicBezTo>
                <a:cubicBezTo>
                  <a:pt x="376" y="56"/>
                  <a:pt x="377" y="57"/>
                  <a:pt x="378" y="58"/>
                </a:cubicBezTo>
                <a:moveTo>
                  <a:pt x="379" y="66"/>
                </a:moveTo>
                <a:cubicBezTo>
                  <a:pt x="379" y="66"/>
                  <a:pt x="379" y="66"/>
                  <a:pt x="379" y="66"/>
                </a:cubicBezTo>
                <a:cubicBezTo>
                  <a:pt x="378" y="65"/>
                  <a:pt x="378" y="65"/>
                  <a:pt x="377" y="66"/>
                </a:cubicBezTo>
                <a:cubicBezTo>
                  <a:pt x="377" y="66"/>
                  <a:pt x="377" y="66"/>
                  <a:pt x="377" y="66"/>
                </a:cubicBezTo>
                <a:cubicBezTo>
                  <a:pt x="378" y="67"/>
                  <a:pt x="379" y="67"/>
                  <a:pt x="379" y="66"/>
                </a:cubicBezTo>
                <a:moveTo>
                  <a:pt x="380" y="68"/>
                </a:moveTo>
                <a:cubicBezTo>
                  <a:pt x="380" y="68"/>
                  <a:pt x="380" y="68"/>
                  <a:pt x="380" y="68"/>
                </a:cubicBezTo>
                <a:cubicBezTo>
                  <a:pt x="379" y="68"/>
                  <a:pt x="379" y="68"/>
                  <a:pt x="379" y="68"/>
                </a:cubicBezTo>
                <a:cubicBezTo>
                  <a:pt x="379" y="68"/>
                  <a:pt x="379" y="68"/>
                  <a:pt x="379" y="68"/>
                </a:cubicBezTo>
                <a:cubicBezTo>
                  <a:pt x="380" y="68"/>
                  <a:pt x="380" y="68"/>
                  <a:pt x="380" y="68"/>
                </a:cubicBezTo>
                <a:moveTo>
                  <a:pt x="99" y="312"/>
                </a:moveTo>
                <a:cubicBezTo>
                  <a:pt x="100" y="311"/>
                  <a:pt x="100" y="311"/>
                  <a:pt x="100" y="311"/>
                </a:cubicBezTo>
                <a:cubicBezTo>
                  <a:pt x="101" y="310"/>
                  <a:pt x="101" y="310"/>
                  <a:pt x="101" y="310"/>
                </a:cubicBezTo>
                <a:cubicBezTo>
                  <a:pt x="101" y="310"/>
                  <a:pt x="102" y="310"/>
                  <a:pt x="102" y="310"/>
                </a:cubicBezTo>
                <a:cubicBezTo>
                  <a:pt x="102" y="312"/>
                  <a:pt x="104" y="311"/>
                  <a:pt x="105" y="312"/>
                </a:cubicBezTo>
                <a:cubicBezTo>
                  <a:pt x="105" y="313"/>
                  <a:pt x="106" y="312"/>
                  <a:pt x="107" y="312"/>
                </a:cubicBezTo>
                <a:cubicBezTo>
                  <a:pt x="108" y="313"/>
                  <a:pt x="108" y="314"/>
                  <a:pt x="107" y="315"/>
                </a:cubicBezTo>
                <a:cubicBezTo>
                  <a:pt x="106" y="316"/>
                  <a:pt x="107" y="317"/>
                  <a:pt x="107" y="317"/>
                </a:cubicBezTo>
                <a:cubicBezTo>
                  <a:pt x="106" y="318"/>
                  <a:pt x="106" y="319"/>
                  <a:pt x="105" y="320"/>
                </a:cubicBezTo>
                <a:cubicBezTo>
                  <a:pt x="105" y="320"/>
                  <a:pt x="105" y="321"/>
                  <a:pt x="104" y="322"/>
                </a:cubicBezTo>
                <a:cubicBezTo>
                  <a:pt x="104" y="321"/>
                  <a:pt x="103" y="320"/>
                  <a:pt x="103" y="319"/>
                </a:cubicBezTo>
                <a:cubicBezTo>
                  <a:pt x="102" y="320"/>
                  <a:pt x="102" y="321"/>
                  <a:pt x="101" y="322"/>
                </a:cubicBezTo>
                <a:cubicBezTo>
                  <a:pt x="101" y="321"/>
                  <a:pt x="100" y="320"/>
                  <a:pt x="100" y="320"/>
                </a:cubicBezTo>
                <a:cubicBezTo>
                  <a:pt x="98" y="320"/>
                  <a:pt x="98" y="320"/>
                  <a:pt x="98" y="320"/>
                </a:cubicBezTo>
                <a:cubicBezTo>
                  <a:pt x="97" y="319"/>
                  <a:pt x="98" y="319"/>
                  <a:pt x="98" y="318"/>
                </a:cubicBezTo>
                <a:cubicBezTo>
                  <a:pt x="98" y="318"/>
                  <a:pt x="98" y="317"/>
                  <a:pt x="99" y="317"/>
                </a:cubicBezTo>
                <a:cubicBezTo>
                  <a:pt x="99" y="317"/>
                  <a:pt x="99" y="316"/>
                  <a:pt x="99" y="316"/>
                </a:cubicBezTo>
                <a:cubicBezTo>
                  <a:pt x="99" y="316"/>
                  <a:pt x="98" y="316"/>
                  <a:pt x="98" y="315"/>
                </a:cubicBezTo>
                <a:cubicBezTo>
                  <a:pt x="100" y="314"/>
                  <a:pt x="99" y="313"/>
                  <a:pt x="99" y="312"/>
                </a:cubicBezTo>
                <a:moveTo>
                  <a:pt x="699" y="199"/>
                </a:moveTo>
                <a:cubicBezTo>
                  <a:pt x="702" y="202"/>
                  <a:pt x="702" y="203"/>
                  <a:pt x="700" y="203"/>
                </a:cubicBezTo>
                <a:cubicBezTo>
                  <a:pt x="699" y="204"/>
                  <a:pt x="698" y="204"/>
                  <a:pt x="697" y="204"/>
                </a:cubicBezTo>
                <a:cubicBezTo>
                  <a:pt x="696" y="204"/>
                  <a:pt x="696" y="206"/>
                  <a:pt x="696" y="204"/>
                </a:cubicBezTo>
                <a:cubicBezTo>
                  <a:pt x="696" y="203"/>
                  <a:pt x="695" y="203"/>
                  <a:pt x="694" y="202"/>
                </a:cubicBezTo>
                <a:cubicBezTo>
                  <a:pt x="694" y="203"/>
                  <a:pt x="694" y="203"/>
                  <a:pt x="693" y="203"/>
                </a:cubicBezTo>
                <a:cubicBezTo>
                  <a:pt x="693" y="203"/>
                  <a:pt x="692" y="202"/>
                  <a:pt x="692" y="202"/>
                </a:cubicBezTo>
                <a:cubicBezTo>
                  <a:pt x="692" y="201"/>
                  <a:pt x="693" y="201"/>
                  <a:pt x="693" y="201"/>
                </a:cubicBezTo>
                <a:cubicBezTo>
                  <a:pt x="693" y="200"/>
                  <a:pt x="692" y="200"/>
                  <a:pt x="692" y="200"/>
                </a:cubicBezTo>
                <a:cubicBezTo>
                  <a:pt x="693" y="199"/>
                  <a:pt x="693" y="198"/>
                  <a:pt x="693" y="197"/>
                </a:cubicBezTo>
                <a:cubicBezTo>
                  <a:pt x="694" y="197"/>
                  <a:pt x="694" y="196"/>
                  <a:pt x="696" y="196"/>
                </a:cubicBezTo>
                <a:cubicBezTo>
                  <a:pt x="697" y="196"/>
                  <a:pt x="697" y="195"/>
                  <a:pt x="698" y="194"/>
                </a:cubicBezTo>
                <a:cubicBezTo>
                  <a:pt x="699" y="193"/>
                  <a:pt x="699" y="193"/>
                  <a:pt x="700" y="195"/>
                </a:cubicBezTo>
                <a:cubicBezTo>
                  <a:pt x="700" y="196"/>
                  <a:pt x="701" y="198"/>
                  <a:pt x="702" y="199"/>
                </a:cubicBezTo>
                <a:cubicBezTo>
                  <a:pt x="702" y="200"/>
                  <a:pt x="703" y="200"/>
                  <a:pt x="699" y="199"/>
                </a:cubicBezTo>
                <a:cubicBezTo>
                  <a:pt x="695" y="198"/>
                  <a:pt x="694" y="198"/>
                  <a:pt x="694" y="197"/>
                </a:cubicBezTo>
                <a:cubicBezTo>
                  <a:pt x="694" y="197"/>
                  <a:pt x="694" y="197"/>
                  <a:pt x="694" y="197"/>
                </a:cubicBezTo>
                <a:cubicBezTo>
                  <a:pt x="694" y="198"/>
                  <a:pt x="694" y="198"/>
                  <a:pt x="694" y="198"/>
                </a:cubicBezTo>
                <a:cubicBezTo>
                  <a:pt x="694" y="198"/>
                  <a:pt x="694" y="198"/>
                  <a:pt x="694" y="198"/>
                </a:cubicBezTo>
                <a:cubicBezTo>
                  <a:pt x="695" y="198"/>
                  <a:pt x="695" y="198"/>
                  <a:pt x="699" y="199"/>
                </a:cubicBezTo>
                <a:moveTo>
                  <a:pt x="567" y="653"/>
                </a:moveTo>
                <a:cubicBezTo>
                  <a:pt x="567" y="653"/>
                  <a:pt x="568" y="653"/>
                  <a:pt x="568" y="653"/>
                </a:cubicBezTo>
                <a:cubicBezTo>
                  <a:pt x="570" y="655"/>
                  <a:pt x="572" y="656"/>
                  <a:pt x="573" y="658"/>
                </a:cubicBezTo>
                <a:cubicBezTo>
                  <a:pt x="573" y="660"/>
                  <a:pt x="573" y="660"/>
                  <a:pt x="573" y="660"/>
                </a:cubicBezTo>
                <a:cubicBezTo>
                  <a:pt x="573" y="661"/>
                  <a:pt x="571" y="662"/>
                  <a:pt x="570" y="663"/>
                </a:cubicBezTo>
                <a:cubicBezTo>
                  <a:pt x="569" y="663"/>
                  <a:pt x="567" y="663"/>
                  <a:pt x="567" y="662"/>
                </a:cubicBezTo>
                <a:cubicBezTo>
                  <a:pt x="567" y="660"/>
                  <a:pt x="565" y="660"/>
                  <a:pt x="564" y="659"/>
                </a:cubicBezTo>
                <a:cubicBezTo>
                  <a:pt x="564" y="659"/>
                  <a:pt x="564" y="659"/>
                  <a:pt x="564" y="658"/>
                </a:cubicBezTo>
                <a:cubicBezTo>
                  <a:pt x="565" y="658"/>
                  <a:pt x="565" y="658"/>
                  <a:pt x="566" y="657"/>
                </a:cubicBezTo>
                <a:cubicBezTo>
                  <a:pt x="565" y="655"/>
                  <a:pt x="563" y="656"/>
                  <a:pt x="562" y="656"/>
                </a:cubicBezTo>
                <a:cubicBezTo>
                  <a:pt x="562" y="655"/>
                  <a:pt x="563" y="654"/>
                  <a:pt x="563" y="653"/>
                </a:cubicBezTo>
                <a:cubicBezTo>
                  <a:pt x="564" y="653"/>
                  <a:pt x="564" y="652"/>
                  <a:pt x="564" y="651"/>
                </a:cubicBezTo>
                <a:cubicBezTo>
                  <a:pt x="564" y="651"/>
                  <a:pt x="564" y="651"/>
                  <a:pt x="565" y="651"/>
                </a:cubicBezTo>
                <a:cubicBezTo>
                  <a:pt x="565" y="652"/>
                  <a:pt x="567" y="651"/>
                  <a:pt x="567" y="653"/>
                </a:cubicBezTo>
                <a:cubicBezTo>
                  <a:pt x="567" y="653"/>
                  <a:pt x="567" y="653"/>
                  <a:pt x="567" y="653"/>
                </a:cubicBezTo>
                <a:cubicBezTo>
                  <a:pt x="567" y="653"/>
                  <a:pt x="566" y="653"/>
                  <a:pt x="566" y="653"/>
                </a:cubicBezTo>
                <a:cubicBezTo>
                  <a:pt x="566" y="653"/>
                  <a:pt x="566" y="653"/>
                  <a:pt x="566" y="654"/>
                </a:cubicBezTo>
                <a:cubicBezTo>
                  <a:pt x="566" y="654"/>
                  <a:pt x="567" y="653"/>
                  <a:pt x="567" y="653"/>
                </a:cubicBezTo>
                <a:moveTo>
                  <a:pt x="567" y="655"/>
                </a:moveTo>
                <a:cubicBezTo>
                  <a:pt x="567" y="655"/>
                  <a:pt x="566" y="655"/>
                  <a:pt x="566" y="655"/>
                </a:cubicBezTo>
                <a:cubicBezTo>
                  <a:pt x="566" y="655"/>
                  <a:pt x="566" y="655"/>
                  <a:pt x="566" y="655"/>
                </a:cubicBezTo>
                <a:cubicBezTo>
                  <a:pt x="566" y="655"/>
                  <a:pt x="566" y="655"/>
                  <a:pt x="566" y="656"/>
                </a:cubicBezTo>
                <a:moveTo>
                  <a:pt x="298" y="673"/>
                </a:moveTo>
                <a:cubicBezTo>
                  <a:pt x="298" y="672"/>
                  <a:pt x="298" y="671"/>
                  <a:pt x="298" y="670"/>
                </a:cubicBezTo>
                <a:cubicBezTo>
                  <a:pt x="299" y="670"/>
                  <a:pt x="300" y="670"/>
                  <a:pt x="301" y="670"/>
                </a:cubicBezTo>
                <a:cubicBezTo>
                  <a:pt x="302" y="671"/>
                  <a:pt x="303" y="671"/>
                  <a:pt x="304" y="672"/>
                </a:cubicBezTo>
                <a:cubicBezTo>
                  <a:pt x="305" y="672"/>
                  <a:pt x="305" y="672"/>
                  <a:pt x="306" y="673"/>
                </a:cubicBezTo>
                <a:cubicBezTo>
                  <a:pt x="306" y="673"/>
                  <a:pt x="307" y="674"/>
                  <a:pt x="308" y="674"/>
                </a:cubicBezTo>
                <a:cubicBezTo>
                  <a:pt x="309" y="675"/>
                  <a:pt x="309" y="676"/>
                  <a:pt x="310" y="676"/>
                </a:cubicBezTo>
                <a:cubicBezTo>
                  <a:pt x="311" y="676"/>
                  <a:pt x="311" y="675"/>
                  <a:pt x="311" y="675"/>
                </a:cubicBezTo>
                <a:cubicBezTo>
                  <a:pt x="312" y="675"/>
                  <a:pt x="312" y="675"/>
                  <a:pt x="313" y="675"/>
                </a:cubicBezTo>
                <a:cubicBezTo>
                  <a:pt x="314" y="676"/>
                  <a:pt x="314" y="676"/>
                  <a:pt x="313" y="677"/>
                </a:cubicBezTo>
                <a:cubicBezTo>
                  <a:pt x="312" y="678"/>
                  <a:pt x="313" y="679"/>
                  <a:pt x="313" y="680"/>
                </a:cubicBezTo>
                <a:cubicBezTo>
                  <a:pt x="312" y="681"/>
                  <a:pt x="312" y="682"/>
                  <a:pt x="311" y="682"/>
                </a:cubicBezTo>
                <a:cubicBezTo>
                  <a:pt x="309" y="681"/>
                  <a:pt x="307" y="681"/>
                  <a:pt x="307" y="679"/>
                </a:cubicBezTo>
                <a:cubicBezTo>
                  <a:pt x="306" y="678"/>
                  <a:pt x="304" y="679"/>
                  <a:pt x="303" y="678"/>
                </a:cubicBezTo>
                <a:cubicBezTo>
                  <a:pt x="303" y="678"/>
                  <a:pt x="304" y="677"/>
                  <a:pt x="304" y="677"/>
                </a:cubicBezTo>
                <a:cubicBezTo>
                  <a:pt x="304" y="676"/>
                  <a:pt x="303" y="676"/>
                  <a:pt x="303" y="675"/>
                </a:cubicBezTo>
                <a:cubicBezTo>
                  <a:pt x="304" y="675"/>
                  <a:pt x="304" y="676"/>
                  <a:pt x="305" y="675"/>
                </a:cubicBezTo>
                <a:cubicBezTo>
                  <a:pt x="305" y="675"/>
                  <a:pt x="305" y="675"/>
                  <a:pt x="305" y="675"/>
                </a:cubicBezTo>
                <a:cubicBezTo>
                  <a:pt x="305" y="675"/>
                  <a:pt x="305" y="675"/>
                  <a:pt x="305" y="675"/>
                </a:cubicBezTo>
                <a:cubicBezTo>
                  <a:pt x="304" y="675"/>
                  <a:pt x="304" y="675"/>
                  <a:pt x="303" y="675"/>
                </a:cubicBezTo>
                <a:cubicBezTo>
                  <a:pt x="303" y="674"/>
                  <a:pt x="303" y="674"/>
                  <a:pt x="303" y="674"/>
                </a:cubicBezTo>
                <a:cubicBezTo>
                  <a:pt x="302" y="673"/>
                  <a:pt x="300" y="672"/>
                  <a:pt x="298" y="673"/>
                </a:cubicBezTo>
                <a:moveTo>
                  <a:pt x="310" y="679"/>
                </a:moveTo>
                <a:cubicBezTo>
                  <a:pt x="310" y="679"/>
                  <a:pt x="310" y="679"/>
                  <a:pt x="310" y="679"/>
                </a:cubicBezTo>
                <a:cubicBezTo>
                  <a:pt x="309" y="678"/>
                  <a:pt x="308" y="678"/>
                  <a:pt x="308" y="679"/>
                </a:cubicBezTo>
                <a:cubicBezTo>
                  <a:pt x="308" y="679"/>
                  <a:pt x="308" y="679"/>
                  <a:pt x="308" y="679"/>
                </a:cubicBezTo>
                <a:cubicBezTo>
                  <a:pt x="308" y="679"/>
                  <a:pt x="309" y="679"/>
                  <a:pt x="310" y="679"/>
                </a:cubicBezTo>
                <a:moveTo>
                  <a:pt x="223" y="149"/>
                </a:moveTo>
                <a:cubicBezTo>
                  <a:pt x="224" y="151"/>
                  <a:pt x="225" y="153"/>
                  <a:pt x="226" y="154"/>
                </a:cubicBezTo>
                <a:cubicBezTo>
                  <a:pt x="227" y="155"/>
                  <a:pt x="228" y="157"/>
                  <a:pt x="229" y="157"/>
                </a:cubicBezTo>
                <a:cubicBezTo>
                  <a:pt x="230" y="157"/>
                  <a:pt x="231" y="157"/>
                  <a:pt x="231" y="156"/>
                </a:cubicBezTo>
                <a:cubicBezTo>
                  <a:pt x="231" y="156"/>
                  <a:pt x="231" y="155"/>
                  <a:pt x="231" y="155"/>
                </a:cubicBezTo>
                <a:cubicBezTo>
                  <a:pt x="230" y="153"/>
                  <a:pt x="230" y="153"/>
                  <a:pt x="232" y="151"/>
                </a:cubicBezTo>
                <a:cubicBezTo>
                  <a:pt x="232" y="152"/>
                  <a:pt x="232" y="153"/>
                  <a:pt x="233" y="154"/>
                </a:cubicBezTo>
                <a:cubicBezTo>
                  <a:pt x="234" y="154"/>
                  <a:pt x="235" y="155"/>
                  <a:pt x="235" y="156"/>
                </a:cubicBezTo>
                <a:cubicBezTo>
                  <a:pt x="235" y="157"/>
                  <a:pt x="236" y="157"/>
                  <a:pt x="235" y="159"/>
                </a:cubicBezTo>
                <a:cubicBezTo>
                  <a:pt x="234" y="160"/>
                  <a:pt x="233" y="160"/>
                  <a:pt x="232" y="159"/>
                </a:cubicBezTo>
                <a:cubicBezTo>
                  <a:pt x="232" y="159"/>
                  <a:pt x="231" y="159"/>
                  <a:pt x="230" y="159"/>
                </a:cubicBezTo>
                <a:cubicBezTo>
                  <a:pt x="230" y="158"/>
                  <a:pt x="229" y="159"/>
                  <a:pt x="229" y="159"/>
                </a:cubicBezTo>
                <a:cubicBezTo>
                  <a:pt x="229" y="159"/>
                  <a:pt x="228" y="159"/>
                  <a:pt x="228" y="159"/>
                </a:cubicBezTo>
                <a:cubicBezTo>
                  <a:pt x="227" y="159"/>
                  <a:pt x="227" y="159"/>
                  <a:pt x="227" y="160"/>
                </a:cubicBezTo>
                <a:cubicBezTo>
                  <a:pt x="226" y="159"/>
                  <a:pt x="225" y="158"/>
                  <a:pt x="224" y="156"/>
                </a:cubicBezTo>
                <a:cubicBezTo>
                  <a:pt x="224" y="156"/>
                  <a:pt x="224" y="155"/>
                  <a:pt x="224" y="154"/>
                </a:cubicBezTo>
                <a:cubicBezTo>
                  <a:pt x="224" y="154"/>
                  <a:pt x="224" y="154"/>
                  <a:pt x="224" y="154"/>
                </a:cubicBezTo>
                <a:cubicBezTo>
                  <a:pt x="224" y="154"/>
                  <a:pt x="223" y="154"/>
                  <a:pt x="223" y="155"/>
                </a:cubicBezTo>
                <a:cubicBezTo>
                  <a:pt x="223" y="154"/>
                  <a:pt x="223" y="154"/>
                  <a:pt x="223" y="154"/>
                </a:cubicBezTo>
                <a:cubicBezTo>
                  <a:pt x="222" y="153"/>
                  <a:pt x="221" y="152"/>
                  <a:pt x="220" y="151"/>
                </a:cubicBezTo>
                <a:cubicBezTo>
                  <a:pt x="220" y="151"/>
                  <a:pt x="220" y="150"/>
                  <a:pt x="220" y="149"/>
                </a:cubicBezTo>
                <a:cubicBezTo>
                  <a:pt x="220" y="149"/>
                  <a:pt x="220" y="149"/>
                  <a:pt x="221" y="149"/>
                </a:cubicBezTo>
                <a:cubicBezTo>
                  <a:pt x="221" y="150"/>
                  <a:pt x="221" y="150"/>
                  <a:pt x="222" y="150"/>
                </a:cubicBezTo>
                <a:cubicBezTo>
                  <a:pt x="222" y="150"/>
                  <a:pt x="223" y="149"/>
                  <a:pt x="223" y="149"/>
                </a:cubicBezTo>
                <a:moveTo>
                  <a:pt x="577" y="173"/>
                </a:moveTo>
                <a:cubicBezTo>
                  <a:pt x="577" y="170"/>
                  <a:pt x="577" y="170"/>
                  <a:pt x="577" y="170"/>
                </a:cubicBezTo>
                <a:cubicBezTo>
                  <a:pt x="578" y="170"/>
                  <a:pt x="579" y="170"/>
                  <a:pt x="579" y="169"/>
                </a:cubicBezTo>
                <a:cubicBezTo>
                  <a:pt x="579" y="168"/>
                  <a:pt x="580" y="168"/>
                  <a:pt x="580" y="167"/>
                </a:cubicBezTo>
                <a:cubicBezTo>
                  <a:pt x="581" y="168"/>
                  <a:pt x="582" y="168"/>
                  <a:pt x="583" y="169"/>
                </a:cubicBezTo>
                <a:cubicBezTo>
                  <a:pt x="584" y="169"/>
                  <a:pt x="584" y="170"/>
                  <a:pt x="585" y="170"/>
                </a:cubicBezTo>
                <a:cubicBezTo>
                  <a:pt x="586" y="170"/>
                  <a:pt x="586" y="171"/>
                  <a:pt x="587" y="171"/>
                </a:cubicBezTo>
                <a:cubicBezTo>
                  <a:pt x="587" y="172"/>
                  <a:pt x="586" y="173"/>
                  <a:pt x="586" y="173"/>
                </a:cubicBezTo>
                <a:cubicBezTo>
                  <a:pt x="586" y="173"/>
                  <a:pt x="586" y="174"/>
                  <a:pt x="585" y="175"/>
                </a:cubicBezTo>
                <a:cubicBezTo>
                  <a:pt x="584" y="176"/>
                  <a:pt x="584" y="176"/>
                  <a:pt x="584" y="178"/>
                </a:cubicBezTo>
                <a:cubicBezTo>
                  <a:pt x="584" y="178"/>
                  <a:pt x="583" y="179"/>
                  <a:pt x="583" y="179"/>
                </a:cubicBezTo>
                <a:cubicBezTo>
                  <a:pt x="582" y="179"/>
                  <a:pt x="581" y="178"/>
                  <a:pt x="580" y="178"/>
                </a:cubicBezTo>
                <a:cubicBezTo>
                  <a:pt x="580" y="178"/>
                  <a:pt x="581" y="177"/>
                  <a:pt x="581" y="177"/>
                </a:cubicBezTo>
                <a:cubicBezTo>
                  <a:pt x="580" y="177"/>
                  <a:pt x="579" y="176"/>
                  <a:pt x="578" y="176"/>
                </a:cubicBezTo>
                <a:cubicBezTo>
                  <a:pt x="578" y="175"/>
                  <a:pt x="578" y="175"/>
                  <a:pt x="578" y="175"/>
                </a:cubicBezTo>
                <a:cubicBezTo>
                  <a:pt x="579" y="175"/>
                  <a:pt x="580" y="175"/>
                  <a:pt x="580" y="175"/>
                </a:cubicBezTo>
                <a:cubicBezTo>
                  <a:pt x="581" y="175"/>
                  <a:pt x="581" y="174"/>
                  <a:pt x="582" y="173"/>
                </a:cubicBezTo>
                <a:cubicBezTo>
                  <a:pt x="582" y="173"/>
                  <a:pt x="582" y="173"/>
                  <a:pt x="582" y="173"/>
                </a:cubicBezTo>
                <a:cubicBezTo>
                  <a:pt x="581" y="173"/>
                  <a:pt x="581" y="173"/>
                  <a:pt x="581" y="173"/>
                </a:cubicBezTo>
                <a:cubicBezTo>
                  <a:pt x="581" y="174"/>
                  <a:pt x="582" y="174"/>
                  <a:pt x="582" y="174"/>
                </a:cubicBezTo>
                <a:cubicBezTo>
                  <a:pt x="582" y="174"/>
                  <a:pt x="583" y="173"/>
                  <a:pt x="583" y="173"/>
                </a:cubicBezTo>
                <a:cubicBezTo>
                  <a:pt x="583" y="173"/>
                  <a:pt x="582" y="173"/>
                  <a:pt x="582" y="173"/>
                </a:cubicBezTo>
                <a:cubicBezTo>
                  <a:pt x="580" y="174"/>
                  <a:pt x="579" y="174"/>
                  <a:pt x="578" y="174"/>
                </a:cubicBezTo>
                <a:cubicBezTo>
                  <a:pt x="578" y="173"/>
                  <a:pt x="578" y="173"/>
                  <a:pt x="577" y="173"/>
                </a:cubicBezTo>
                <a:moveTo>
                  <a:pt x="712" y="370"/>
                </a:moveTo>
                <a:cubicBezTo>
                  <a:pt x="712" y="371"/>
                  <a:pt x="712" y="371"/>
                  <a:pt x="711" y="371"/>
                </a:cubicBezTo>
                <a:cubicBezTo>
                  <a:pt x="710" y="371"/>
                  <a:pt x="709" y="370"/>
                  <a:pt x="707" y="370"/>
                </a:cubicBezTo>
                <a:cubicBezTo>
                  <a:pt x="707" y="370"/>
                  <a:pt x="707" y="369"/>
                  <a:pt x="707" y="369"/>
                </a:cubicBezTo>
                <a:cubicBezTo>
                  <a:pt x="708" y="368"/>
                  <a:pt x="708" y="367"/>
                  <a:pt x="709" y="366"/>
                </a:cubicBezTo>
                <a:cubicBezTo>
                  <a:pt x="710" y="367"/>
                  <a:pt x="710" y="365"/>
                  <a:pt x="711" y="365"/>
                </a:cubicBezTo>
                <a:cubicBezTo>
                  <a:pt x="714" y="365"/>
                  <a:pt x="717" y="365"/>
                  <a:pt x="720" y="366"/>
                </a:cubicBezTo>
                <a:cubicBezTo>
                  <a:pt x="720" y="366"/>
                  <a:pt x="720" y="366"/>
                  <a:pt x="720" y="366"/>
                </a:cubicBezTo>
                <a:cubicBezTo>
                  <a:pt x="720" y="366"/>
                  <a:pt x="719" y="367"/>
                  <a:pt x="720" y="367"/>
                </a:cubicBezTo>
                <a:cubicBezTo>
                  <a:pt x="720" y="368"/>
                  <a:pt x="719" y="369"/>
                  <a:pt x="720" y="369"/>
                </a:cubicBezTo>
                <a:cubicBezTo>
                  <a:pt x="720" y="369"/>
                  <a:pt x="720" y="370"/>
                  <a:pt x="720" y="370"/>
                </a:cubicBezTo>
                <a:cubicBezTo>
                  <a:pt x="720" y="371"/>
                  <a:pt x="720" y="371"/>
                  <a:pt x="719" y="371"/>
                </a:cubicBezTo>
                <a:cubicBezTo>
                  <a:pt x="719" y="371"/>
                  <a:pt x="719" y="371"/>
                  <a:pt x="719" y="371"/>
                </a:cubicBezTo>
                <a:cubicBezTo>
                  <a:pt x="718" y="370"/>
                  <a:pt x="717" y="370"/>
                  <a:pt x="716" y="371"/>
                </a:cubicBezTo>
                <a:cubicBezTo>
                  <a:pt x="715" y="370"/>
                  <a:pt x="715" y="370"/>
                  <a:pt x="713" y="371"/>
                </a:cubicBezTo>
                <a:cubicBezTo>
                  <a:pt x="713" y="371"/>
                  <a:pt x="712" y="370"/>
                  <a:pt x="712" y="370"/>
                </a:cubicBezTo>
                <a:cubicBezTo>
                  <a:pt x="712" y="369"/>
                  <a:pt x="712" y="369"/>
                  <a:pt x="711" y="369"/>
                </a:cubicBezTo>
                <a:cubicBezTo>
                  <a:pt x="711" y="369"/>
                  <a:pt x="711" y="369"/>
                  <a:pt x="711" y="369"/>
                </a:cubicBezTo>
                <a:cubicBezTo>
                  <a:pt x="711" y="369"/>
                  <a:pt x="711" y="369"/>
                  <a:pt x="711" y="369"/>
                </a:cubicBezTo>
                <a:cubicBezTo>
                  <a:pt x="711" y="368"/>
                  <a:pt x="710" y="368"/>
                  <a:pt x="710" y="369"/>
                </a:cubicBezTo>
                <a:cubicBezTo>
                  <a:pt x="710" y="369"/>
                  <a:pt x="710" y="369"/>
                  <a:pt x="711" y="369"/>
                </a:cubicBezTo>
                <a:cubicBezTo>
                  <a:pt x="711" y="370"/>
                  <a:pt x="711" y="370"/>
                  <a:pt x="712" y="370"/>
                </a:cubicBezTo>
                <a:moveTo>
                  <a:pt x="665" y="606"/>
                </a:moveTo>
                <a:cubicBezTo>
                  <a:pt x="665" y="606"/>
                  <a:pt x="664" y="606"/>
                  <a:pt x="663" y="606"/>
                </a:cubicBezTo>
                <a:cubicBezTo>
                  <a:pt x="663" y="606"/>
                  <a:pt x="663" y="606"/>
                  <a:pt x="663" y="606"/>
                </a:cubicBezTo>
                <a:cubicBezTo>
                  <a:pt x="663" y="606"/>
                  <a:pt x="663" y="605"/>
                  <a:pt x="663" y="605"/>
                </a:cubicBezTo>
                <a:cubicBezTo>
                  <a:pt x="664" y="605"/>
                  <a:pt x="664" y="605"/>
                  <a:pt x="665" y="605"/>
                </a:cubicBezTo>
                <a:cubicBezTo>
                  <a:pt x="665" y="603"/>
                  <a:pt x="665" y="602"/>
                  <a:pt x="666" y="601"/>
                </a:cubicBezTo>
                <a:cubicBezTo>
                  <a:pt x="667" y="601"/>
                  <a:pt x="667" y="601"/>
                  <a:pt x="668" y="601"/>
                </a:cubicBezTo>
                <a:cubicBezTo>
                  <a:pt x="668" y="601"/>
                  <a:pt x="669" y="601"/>
                  <a:pt x="669" y="600"/>
                </a:cubicBezTo>
                <a:cubicBezTo>
                  <a:pt x="669" y="599"/>
                  <a:pt x="668" y="598"/>
                  <a:pt x="666" y="599"/>
                </a:cubicBezTo>
                <a:cubicBezTo>
                  <a:pt x="666" y="598"/>
                  <a:pt x="666" y="597"/>
                  <a:pt x="666" y="596"/>
                </a:cubicBezTo>
                <a:cubicBezTo>
                  <a:pt x="666" y="596"/>
                  <a:pt x="667" y="596"/>
                  <a:pt x="667" y="596"/>
                </a:cubicBezTo>
                <a:cubicBezTo>
                  <a:pt x="667" y="596"/>
                  <a:pt x="668" y="597"/>
                  <a:pt x="668" y="597"/>
                </a:cubicBezTo>
                <a:cubicBezTo>
                  <a:pt x="668" y="596"/>
                  <a:pt x="668" y="596"/>
                  <a:pt x="668" y="595"/>
                </a:cubicBezTo>
                <a:cubicBezTo>
                  <a:pt x="668" y="595"/>
                  <a:pt x="668" y="595"/>
                  <a:pt x="667" y="594"/>
                </a:cubicBezTo>
                <a:cubicBezTo>
                  <a:pt x="667" y="594"/>
                  <a:pt x="667" y="593"/>
                  <a:pt x="668" y="593"/>
                </a:cubicBezTo>
                <a:cubicBezTo>
                  <a:pt x="668" y="594"/>
                  <a:pt x="669" y="594"/>
                  <a:pt x="669" y="595"/>
                </a:cubicBezTo>
                <a:cubicBezTo>
                  <a:pt x="670" y="595"/>
                  <a:pt x="671" y="595"/>
                  <a:pt x="672" y="595"/>
                </a:cubicBezTo>
                <a:cubicBezTo>
                  <a:pt x="673" y="595"/>
                  <a:pt x="673" y="595"/>
                  <a:pt x="673" y="593"/>
                </a:cubicBezTo>
                <a:cubicBezTo>
                  <a:pt x="674" y="593"/>
                  <a:pt x="675" y="593"/>
                  <a:pt x="675" y="593"/>
                </a:cubicBezTo>
                <a:cubicBezTo>
                  <a:pt x="676" y="593"/>
                  <a:pt x="677" y="593"/>
                  <a:pt x="678" y="593"/>
                </a:cubicBezTo>
                <a:cubicBezTo>
                  <a:pt x="678" y="594"/>
                  <a:pt x="676" y="594"/>
                  <a:pt x="676" y="595"/>
                </a:cubicBezTo>
                <a:cubicBezTo>
                  <a:pt x="676" y="597"/>
                  <a:pt x="675" y="597"/>
                  <a:pt x="675" y="598"/>
                </a:cubicBezTo>
                <a:cubicBezTo>
                  <a:pt x="674" y="597"/>
                  <a:pt x="673" y="596"/>
                  <a:pt x="671" y="596"/>
                </a:cubicBezTo>
                <a:cubicBezTo>
                  <a:pt x="671" y="597"/>
                  <a:pt x="671" y="598"/>
                  <a:pt x="672" y="599"/>
                </a:cubicBezTo>
                <a:cubicBezTo>
                  <a:pt x="672" y="599"/>
                  <a:pt x="672" y="600"/>
                  <a:pt x="672" y="600"/>
                </a:cubicBezTo>
                <a:cubicBezTo>
                  <a:pt x="672" y="600"/>
                  <a:pt x="671" y="600"/>
                  <a:pt x="671" y="600"/>
                </a:cubicBezTo>
                <a:cubicBezTo>
                  <a:pt x="671" y="600"/>
                  <a:pt x="671" y="600"/>
                  <a:pt x="670" y="600"/>
                </a:cubicBezTo>
                <a:cubicBezTo>
                  <a:pt x="670" y="600"/>
                  <a:pt x="670" y="600"/>
                  <a:pt x="670" y="601"/>
                </a:cubicBezTo>
                <a:cubicBezTo>
                  <a:pt x="670" y="602"/>
                  <a:pt x="670" y="603"/>
                  <a:pt x="669" y="603"/>
                </a:cubicBezTo>
                <a:cubicBezTo>
                  <a:pt x="668" y="603"/>
                  <a:pt x="668" y="603"/>
                  <a:pt x="668" y="602"/>
                </a:cubicBezTo>
                <a:cubicBezTo>
                  <a:pt x="668" y="604"/>
                  <a:pt x="666" y="605"/>
                  <a:pt x="665" y="606"/>
                </a:cubicBezTo>
                <a:moveTo>
                  <a:pt x="716" y="458"/>
                </a:moveTo>
                <a:cubicBezTo>
                  <a:pt x="716" y="460"/>
                  <a:pt x="716" y="460"/>
                  <a:pt x="715" y="462"/>
                </a:cubicBezTo>
                <a:cubicBezTo>
                  <a:pt x="715" y="463"/>
                  <a:pt x="714" y="463"/>
                  <a:pt x="714" y="463"/>
                </a:cubicBezTo>
                <a:cubicBezTo>
                  <a:pt x="713" y="463"/>
                  <a:pt x="713" y="463"/>
                  <a:pt x="713" y="464"/>
                </a:cubicBezTo>
                <a:cubicBezTo>
                  <a:pt x="713" y="465"/>
                  <a:pt x="712" y="465"/>
                  <a:pt x="711" y="465"/>
                </a:cubicBezTo>
                <a:cubicBezTo>
                  <a:pt x="711" y="464"/>
                  <a:pt x="711" y="464"/>
                  <a:pt x="711" y="464"/>
                </a:cubicBezTo>
                <a:cubicBezTo>
                  <a:pt x="710" y="465"/>
                  <a:pt x="709" y="466"/>
                  <a:pt x="708" y="467"/>
                </a:cubicBezTo>
                <a:cubicBezTo>
                  <a:pt x="707" y="467"/>
                  <a:pt x="707" y="468"/>
                  <a:pt x="707" y="468"/>
                </a:cubicBezTo>
                <a:cubicBezTo>
                  <a:pt x="707" y="469"/>
                  <a:pt x="706" y="469"/>
                  <a:pt x="706" y="468"/>
                </a:cubicBezTo>
                <a:cubicBezTo>
                  <a:pt x="705" y="468"/>
                  <a:pt x="705" y="467"/>
                  <a:pt x="705" y="467"/>
                </a:cubicBezTo>
                <a:cubicBezTo>
                  <a:pt x="706" y="466"/>
                  <a:pt x="706" y="465"/>
                  <a:pt x="708" y="464"/>
                </a:cubicBezTo>
                <a:cubicBezTo>
                  <a:pt x="709" y="463"/>
                  <a:pt x="709" y="462"/>
                  <a:pt x="709" y="461"/>
                </a:cubicBezTo>
                <a:cubicBezTo>
                  <a:pt x="709" y="460"/>
                  <a:pt x="710" y="460"/>
                  <a:pt x="710" y="459"/>
                </a:cubicBezTo>
                <a:cubicBezTo>
                  <a:pt x="711" y="458"/>
                  <a:pt x="712" y="456"/>
                  <a:pt x="714" y="455"/>
                </a:cubicBezTo>
                <a:cubicBezTo>
                  <a:pt x="714" y="456"/>
                  <a:pt x="714" y="456"/>
                  <a:pt x="714" y="456"/>
                </a:cubicBezTo>
                <a:cubicBezTo>
                  <a:pt x="715" y="456"/>
                  <a:pt x="715" y="456"/>
                  <a:pt x="715" y="455"/>
                </a:cubicBezTo>
                <a:cubicBezTo>
                  <a:pt x="715" y="455"/>
                  <a:pt x="716" y="455"/>
                  <a:pt x="716" y="455"/>
                </a:cubicBezTo>
                <a:cubicBezTo>
                  <a:pt x="716" y="456"/>
                  <a:pt x="717" y="456"/>
                  <a:pt x="716" y="456"/>
                </a:cubicBezTo>
                <a:cubicBezTo>
                  <a:pt x="716" y="457"/>
                  <a:pt x="716" y="457"/>
                  <a:pt x="716" y="457"/>
                </a:cubicBezTo>
                <a:cubicBezTo>
                  <a:pt x="715" y="457"/>
                  <a:pt x="715" y="458"/>
                  <a:pt x="715" y="458"/>
                </a:cubicBezTo>
                <a:cubicBezTo>
                  <a:pt x="715" y="458"/>
                  <a:pt x="715" y="458"/>
                  <a:pt x="716" y="458"/>
                </a:cubicBezTo>
                <a:moveTo>
                  <a:pt x="711" y="462"/>
                </a:moveTo>
                <a:cubicBezTo>
                  <a:pt x="711" y="462"/>
                  <a:pt x="712" y="462"/>
                  <a:pt x="712" y="462"/>
                </a:cubicBezTo>
                <a:cubicBezTo>
                  <a:pt x="712" y="462"/>
                  <a:pt x="712" y="462"/>
                  <a:pt x="712" y="461"/>
                </a:cubicBezTo>
                <a:cubicBezTo>
                  <a:pt x="711" y="461"/>
                  <a:pt x="710" y="461"/>
                  <a:pt x="710" y="461"/>
                </a:cubicBezTo>
                <a:cubicBezTo>
                  <a:pt x="710" y="462"/>
                  <a:pt x="711" y="462"/>
                  <a:pt x="711" y="462"/>
                </a:cubicBezTo>
                <a:moveTo>
                  <a:pt x="345" y="721"/>
                </a:moveTo>
                <a:cubicBezTo>
                  <a:pt x="346" y="721"/>
                  <a:pt x="346" y="721"/>
                  <a:pt x="347" y="721"/>
                </a:cubicBezTo>
                <a:cubicBezTo>
                  <a:pt x="348" y="722"/>
                  <a:pt x="348" y="723"/>
                  <a:pt x="349" y="724"/>
                </a:cubicBezTo>
                <a:cubicBezTo>
                  <a:pt x="348" y="724"/>
                  <a:pt x="348" y="724"/>
                  <a:pt x="347" y="724"/>
                </a:cubicBezTo>
                <a:cubicBezTo>
                  <a:pt x="346" y="724"/>
                  <a:pt x="346" y="723"/>
                  <a:pt x="345" y="723"/>
                </a:cubicBezTo>
                <a:cubicBezTo>
                  <a:pt x="344" y="723"/>
                  <a:pt x="343" y="723"/>
                  <a:pt x="343" y="723"/>
                </a:cubicBezTo>
                <a:cubicBezTo>
                  <a:pt x="342" y="722"/>
                  <a:pt x="341" y="722"/>
                  <a:pt x="340" y="722"/>
                </a:cubicBezTo>
                <a:cubicBezTo>
                  <a:pt x="340" y="721"/>
                  <a:pt x="340" y="721"/>
                  <a:pt x="339" y="721"/>
                </a:cubicBezTo>
                <a:cubicBezTo>
                  <a:pt x="337" y="722"/>
                  <a:pt x="337" y="722"/>
                  <a:pt x="335" y="721"/>
                </a:cubicBezTo>
                <a:cubicBezTo>
                  <a:pt x="335" y="720"/>
                  <a:pt x="335" y="719"/>
                  <a:pt x="336" y="718"/>
                </a:cubicBezTo>
                <a:cubicBezTo>
                  <a:pt x="336" y="717"/>
                  <a:pt x="336" y="717"/>
                  <a:pt x="336" y="717"/>
                </a:cubicBezTo>
                <a:cubicBezTo>
                  <a:pt x="336" y="717"/>
                  <a:pt x="335" y="718"/>
                  <a:pt x="335" y="718"/>
                </a:cubicBezTo>
                <a:cubicBezTo>
                  <a:pt x="335" y="719"/>
                  <a:pt x="336" y="718"/>
                  <a:pt x="336" y="718"/>
                </a:cubicBezTo>
                <a:cubicBezTo>
                  <a:pt x="337" y="718"/>
                  <a:pt x="337" y="718"/>
                  <a:pt x="337" y="718"/>
                </a:cubicBezTo>
                <a:cubicBezTo>
                  <a:pt x="337" y="717"/>
                  <a:pt x="337" y="717"/>
                  <a:pt x="336" y="718"/>
                </a:cubicBezTo>
                <a:cubicBezTo>
                  <a:pt x="335" y="718"/>
                  <a:pt x="334" y="718"/>
                  <a:pt x="333" y="718"/>
                </a:cubicBezTo>
                <a:cubicBezTo>
                  <a:pt x="334" y="717"/>
                  <a:pt x="335" y="717"/>
                  <a:pt x="335" y="716"/>
                </a:cubicBezTo>
                <a:cubicBezTo>
                  <a:pt x="335" y="716"/>
                  <a:pt x="335" y="715"/>
                  <a:pt x="336" y="715"/>
                </a:cubicBezTo>
                <a:cubicBezTo>
                  <a:pt x="336" y="714"/>
                  <a:pt x="337" y="714"/>
                  <a:pt x="337" y="715"/>
                </a:cubicBezTo>
                <a:cubicBezTo>
                  <a:pt x="338" y="715"/>
                  <a:pt x="337" y="716"/>
                  <a:pt x="338" y="716"/>
                </a:cubicBezTo>
                <a:cubicBezTo>
                  <a:pt x="339" y="716"/>
                  <a:pt x="339" y="717"/>
                  <a:pt x="340" y="718"/>
                </a:cubicBezTo>
                <a:cubicBezTo>
                  <a:pt x="340" y="718"/>
                  <a:pt x="340" y="718"/>
                  <a:pt x="340" y="718"/>
                </a:cubicBezTo>
                <a:cubicBezTo>
                  <a:pt x="340" y="718"/>
                  <a:pt x="339" y="718"/>
                  <a:pt x="340" y="719"/>
                </a:cubicBezTo>
                <a:cubicBezTo>
                  <a:pt x="340" y="720"/>
                  <a:pt x="341" y="720"/>
                  <a:pt x="342" y="720"/>
                </a:cubicBezTo>
                <a:cubicBezTo>
                  <a:pt x="342" y="720"/>
                  <a:pt x="343" y="720"/>
                  <a:pt x="343" y="720"/>
                </a:cubicBezTo>
                <a:cubicBezTo>
                  <a:pt x="344" y="719"/>
                  <a:pt x="345" y="719"/>
                  <a:pt x="345" y="718"/>
                </a:cubicBezTo>
                <a:cubicBezTo>
                  <a:pt x="346" y="718"/>
                  <a:pt x="346" y="718"/>
                  <a:pt x="346" y="718"/>
                </a:cubicBezTo>
                <a:cubicBezTo>
                  <a:pt x="346" y="719"/>
                  <a:pt x="346" y="720"/>
                  <a:pt x="345" y="721"/>
                </a:cubicBezTo>
                <a:cubicBezTo>
                  <a:pt x="345" y="721"/>
                  <a:pt x="345" y="721"/>
                  <a:pt x="345" y="721"/>
                </a:cubicBezTo>
                <a:cubicBezTo>
                  <a:pt x="345" y="721"/>
                  <a:pt x="345" y="721"/>
                  <a:pt x="345" y="721"/>
                </a:cubicBezTo>
                <a:cubicBezTo>
                  <a:pt x="345" y="721"/>
                  <a:pt x="345" y="721"/>
                  <a:pt x="344" y="721"/>
                </a:cubicBezTo>
                <a:cubicBezTo>
                  <a:pt x="344" y="721"/>
                  <a:pt x="344" y="722"/>
                  <a:pt x="344" y="722"/>
                </a:cubicBezTo>
                <a:cubicBezTo>
                  <a:pt x="344" y="722"/>
                  <a:pt x="345" y="722"/>
                  <a:pt x="345" y="721"/>
                </a:cubicBezTo>
                <a:moveTo>
                  <a:pt x="102" y="460"/>
                </a:moveTo>
                <a:cubicBezTo>
                  <a:pt x="101" y="458"/>
                  <a:pt x="100" y="456"/>
                  <a:pt x="100" y="454"/>
                </a:cubicBezTo>
                <a:cubicBezTo>
                  <a:pt x="100" y="453"/>
                  <a:pt x="99" y="453"/>
                  <a:pt x="99" y="452"/>
                </a:cubicBezTo>
                <a:cubicBezTo>
                  <a:pt x="99" y="451"/>
                  <a:pt x="99" y="450"/>
                  <a:pt x="99" y="449"/>
                </a:cubicBezTo>
                <a:cubicBezTo>
                  <a:pt x="99" y="449"/>
                  <a:pt x="99" y="449"/>
                  <a:pt x="98" y="448"/>
                </a:cubicBezTo>
                <a:cubicBezTo>
                  <a:pt x="98" y="448"/>
                  <a:pt x="99" y="447"/>
                  <a:pt x="99" y="447"/>
                </a:cubicBezTo>
                <a:cubicBezTo>
                  <a:pt x="100" y="447"/>
                  <a:pt x="101" y="447"/>
                  <a:pt x="101" y="447"/>
                </a:cubicBezTo>
                <a:cubicBezTo>
                  <a:pt x="101" y="448"/>
                  <a:pt x="102" y="449"/>
                  <a:pt x="102" y="449"/>
                </a:cubicBezTo>
                <a:cubicBezTo>
                  <a:pt x="102" y="450"/>
                  <a:pt x="103" y="451"/>
                  <a:pt x="103" y="451"/>
                </a:cubicBezTo>
                <a:cubicBezTo>
                  <a:pt x="103" y="452"/>
                  <a:pt x="104" y="453"/>
                  <a:pt x="104" y="453"/>
                </a:cubicBezTo>
                <a:cubicBezTo>
                  <a:pt x="104" y="455"/>
                  <a:pt x="105" y="455"/>
                  <a:pt x="106" y="456"/>
                </a:cubicBezTo>
                <a:cubicBezTo>
                  <a:pt x="106" y="460"/>
                  <a:pt x="106" y="460"/>
                  <a:pt x="106" y="460"/>
                </a:cubicBezTo>
                <a:cubicBezTo>
                  <a:pt x="105" y="460"/>
                  <a:pt x="105" y="460"/>
                  <a:pt x="105" y="460"/>
                </a:cubicBezTo>
                <a:cubicBezTo>
                  <a:pt x="104" y="459"/>
                  <a:pt x="103" y="458"/>
                  <a:pt x="102" y="457"/>
                </a:cubicBezTo>
                <a:cubicBezTo>
                  <a:pt x="102" y="458"/>
                  <a:pt x="102" y="459"/>
                  <a:pt x="102" y="460"/>
                </a:cubicBezTo>
                <a:moveTo>
                  <a:pt x="309" y="76"/>
                </a:moveTo>
                <a:cubicBezTo>
                  <a:pt x="308" y="76"/>
                  <a:pt x="308" y="76"/>
                  <a:pt x="307" y="76"/>
                </a:cubicBezTo>
                <a:cubicBezTo>
                  <a:pt x="306" y="76"/>
                  <a:pt x="306" y="76"/>
                  <a:pt x="306" y="74"/>
                </a:cubicBezTo>
                <a:cubicBezTo>
                  <a:pt x="307" y="75"/>
                  <a:pt x="308" y="74"/>
                  <a:pt x="309" y="73"/>
                </a:cubicBezTo>
                <a:cubicBezTo>
                  <a:pt x="308" y="72"/>
                  <a:pt x="308" y="72"/>
                  <a:pt x="307" y="71"/>
                </a:cubicBezTo>
                <a:cubicBezTo>
                  <a:pt x="307" y="71"/>
                  <a:pt x="307" y="70"/>
                  <a:pt x="307" y="69"/>
                </a:cubicBezTo>
                <a:cubicBezTo>
                  <a:pt x="308" y="69"/>
                  <a:pt x="308" y="70"/>
                  <a:pt x="309" y="71"/>
                </a:cubicBezTo>
                <a:cubicBezTo>
                  <a:pt x="310" y="72"/>
                  <a:pt x="311" y="72"/>
                  <a:pt x="311" y="73"/>
                </a:cubicBezTo>
                <a:cubicBezTo>
                  <a:pt x="311" y="73"/>
                  <a:pt x="311" y="73"/>
                  <a:pt x="311" y="73"/>
                </a:cubicBezTo>
                <a:cubicBezTo>
                  <a:pt x="311" y="73"/>
                  <a:pt x="310" y="73"/>
                  <a:pt x="310" y="73"/>
                </a:cubicBezTo>
                <a:cubicBezTo>
                  <a:pt x="310" y="73"/>
                  <a:pt x="310" y="74"/>
                  <a:pt x="310" y="74"/>
                </a:cubicBezTo>
                <a:cubicBezTo>
                  <a:pt x="310" y="74"/>
                  <a:pt x="311" y="74"/>
                  <a:pt x="311" y="73"/>
                </a:cubicBezTo>
                <a:cubicBezTo>
                  <a:pt x="312" y="73"/>
                  <a:pt x="312" y="74"/>
                  <a:pt x="313" y="75"/>
                </a:cubicBezTo>
                <a:cubicBezTo>
                  <a:pt x="313" y="76"/>
                  <a:pt x="314" y="77"/>
                  <a:pt x="314" y="79"/>
                </a:cubicBezTo>
                <a:cubicBezTo>
                  <a:pt x="314" y="79"/>
                  <a:pt x="312" y="78"/>
                  <a:pt x="312" y="79"/>
                </a:cubicBezTo>
                <a:cubicBezTo>
                  <a:pt x="311" y="80"/>
                  <a:pt x="310" y="80"/>
                  <a:pt x="309" y="81"/>
                </a:cubicBezTo>
                <a:cubicBezTo>
                  <a:pt x="309" y="81"/>
                  <a:pt x="308" y="81"/>
                  <a:pt x="308" y="80"/>
                </a:cubicBezTo>
                <a:cubicBezTo>
                  <a:pt x="308" y="80"/>
                  <a:pt x="308" y="80"/>
                  <a:pt x="308" y="80"/>
                </a:cubicBezTo>
                <a:cubicBezTo>
                  <a:pt x="309" y="79"/>
                  <a:pt x="308" y="79"/>
                  <a:pt x="307" y="79"/>
                </a:cubicBezTo>
                <a:cubicBezTo>
                  <a:pt x="307" y="79"/>
                  <a:pt x="307" y="79"/>
                  <a:pt x="307" y="79"/>
                </a:cubicBezTo>
                <a:cubicBezTo>
                  <a:pt x="307" y="78"/>
                  <a:pt x="307" y="78"/>
                  <a:pt x="308" y="78"/>
                </a:cubicBezTo>
                <a:cubicBezTo>
                  <a:pt x="308" y="78"/>
                  <a:pt x="308" y="78"/>
                  <a:pt x="309" y="78"/>
                </a:cubicBezTo>
                <a:cubicBezTo>
                  <a:pt x="309" y="78"/>
                  <a:pt x="309" y="78"/>
                  <a:pt x="310" y="78"/>
                </a:cubicBezTo>
                <a:cubicBezTo>
                  <a:pt x="309" y="77"/>
                  <a:pt x="309" y="77"/>
                  <a:pt x="309" y="76"/>
                </a:cubicBezTo>
                <a:cubicBezTo>
                  <a:pt x="309" y="75"/>
                  <a:pt x="309" y="75"/>
                  <a:pt x="309" y="76"/>
                </a:cubicBezTo>
                <a:cubicBezTo>
                  <a:pt x="309" y="76"/>
                  <a:pt x="309" y="76"/>
                  <a:pt x="309" y="76"/>
                </a:cubicBezTo>
                <a:cubicBezTo>
                  <a:pt x="309" y="76"/>
                  <a:pt x="309" y="76"/>
                  <a:pt x="309" y="76"/>
                </a:cubicBezTo>
                <a:cubicBezTo>
                  <a:pt x="309" y="76"/>
                  <a:pt x="310" y="76"/>
                  <a:pt x="310" y="75"/>
                </a:cubicBezTo>
                <a:cubicBezTo>
                  <a:pt x="310" y="75"/>
                  <a:pt x="309" y="75"/>
                  <a:pt x="309" y="76"/>
                </a:cubicBezTo>
                <a:moveTo>
                  <a:pt x="742" y="392"/>
                </a:moveTo>
                <a:cubicBezTo>
                  <a:pt x="741" y="393"/>
                  <a:pt x="741" y="393"/>
                  <a:pt x="740" y="393"/>
                </a:cubicBezTo>
                <a:cubicBezTo>
                  <a:pt x="741" y="394"/>
                  <a:pt x="741" y="394"/>
                  <a:pt x="742" y="394"/>
                </a:cubicBezTo>
                <a:cubicBezTo>
                  <a:pt x="742" y="394"/>
                  <a:pt x="743" y="394"/>
                  <a:pt x="744" y="394"/>
                </a:cubicBezTo>
                <a:cubicBezTo>
                  <a:pt x="743" y="395"/>
                  <a:pt x="742" y="395"/>
                  <a:pt x="741" y="395"/>
                </a:cubicBezTo>
                <a:cubicBezTo>
                  <a:pt x="741" y="398"/>
                  <a:pt x="741" y="398"/>
                  <a:pt x="741" y="398"/>
                </a:cubicBezTo>
                <a:cubicBezTo>
                  <a:pt x="741" y="399"/>
                  <a:pt x="739" y="399"/>
                  <a:pt x="739" y="398"/>
                </a:cubicBezTo>
                <a:cubicBezTo>
                  <a:pt x="738" y="398"/>
                  <a:pt x="738" y="397"/>
                  <a:pt x="737" y="397"/>
                </a:cubicBezTo>
                <a:cubicBezTo>
                  <a:pt x="737" y="396"/>
                  <a:pt x="735" y="397"/>
                  <a:pt x="735" y="396"/>
                </a:cubicBezTo>
                <a:cubicBezTo>
                  <a:pt x="734" y="395"/>
                  <a:pt x="733" y="394"/>
                  <a:pt x="732" y="395"/>
                </a:cubicBezTo>
                <a:cubicBezTo>
                  <a:pt x="732" y="395"/>
                  <a:pt x="732" y="394"/>
                  <a:pt x="732" y="394"/>
                </a:cubicBezTo>
                <a:cubicBezTo>
                  <a:pt x="732" y="394"/>
                  <a:pt x="732" y="394"/>
                  <a:pt x="732" y="394"/>
                </a:cubicBezTo>
                <a:cubicBezTo>
                  <a:pt x="734" y="394"/>
                  <a:pt x="734" y="393"/>
                  <a:pt x="735" y="393"/>
                </a:cubicBezTo>
                <a:cubicBezTo>
                  <a:pt x="736" y="393"/>
                  <a:pt x="737" y="393"/>
                  <a:pt x="738" y="393"/>
                </a:cubicBezTo>
                <a:cubicBezTo>
                  <a:pt x="738" y="393"/>
                  <a:pt x="738" y="392"/>
                  <a:pt x="739" y="392"/>
                </a:cubicBezTo>
                <a:cubicBezTo>
                  <a:pt x="740" y="392"/>
                  <a:pt x="740" y="392"/>
                  <a:pt x="742" y="392"/>
                </a:cubicBezTo>
                <a:moveTo>
                  <a:pt x="340" y="723"/>
                </a:moveTo>
                <a:cubicBezTo>
                  <a:pt x="339" y="724"/>
                  <a:pt x="339" y="724"/>
                  <a:pt x="338" y="724"/>
                </a:cubicBezTo>
                <a:cubicBezTo>
                  <a:pt x="339" y="726"/>
                  <a:pt x="339" y="726"/>
                  <a:pt x="339" y="730"/>
                </a:cubicBezTo>
                <a:cubicBezTo>
                  <a:pt x="339" y="731"/>
                  <a:pt x="338" y="731"/>
                  <a:pt x="338" y="731"/>
                </a:cubicBezTo>
                <a:cubicBezTo>
                  <a:pt x="337" y="730"/>
                  <a:pt x="336" y="730"/>
                  <a:pt x="335" y="731"/>
                </a:cubicBezTo>
                <a:cubicBezTo>
                  <a:pt x="334" y="731"/>
                  <a:pt x="334" y="731"/>
                  <a:pt x="334" y="731"/>
                </a:cubicBezTo>
                <a:cubicBezTo>
                  <a:pt x="334" y="731"/>
                  <a:pt x="333" y="731"/>
                  <a:pt x="333" y="731"/>
                </a:cubicBezTo>
                <a:cubicBezTo>
                  <a:pt x="333" y="731"/>
                  <a:pt x="332" y="731"/>
                  <a:pt x="332" y="731"/>
                </a:cubicBezTo>
                <a:cubicBezTo>
                  <a:pt x="331" y="730"/>
                  <a:pt x="332" y="729"/>
                  <a:pt x="332" y="728"/>
                </a:cubicBezTo>
                <a:cubicBezTo>
                  <a:pt x="332" y="728"/>
                  <a:pt x="333" y="727"/>
                  <a:pt x="333" y="728"/>
                </a:cubicBezTo>
                <a:cubicBezTo>
                  <a:pt x="334" y="728"/>
                  <a:pt x="334" y="729"/>
                  <a:pt x="334" y="729"/>
                </a:cubicBezTo>
                <a:cubicBezTo>
                  <a:pt x="335" y="729"/>
                  <a:pt x="336" y="729"/>
                  <a:pt x="336" y="728"/>
                </a:cubicBezTo>
                <a:cubicBezTo>
                  <a:pt x="337" y="728"/>
                  <a:pt x="336" y="727"/>
                  <a:pt x="336" y="727"/>
                </a:cubicBezTo>
                <a:cubicBezTo>
                  <a:pt x="335" y="726"/>
                  <a:pt x="335" y="726"/>
                  <a:pt x="335" y="725"/>
                </a:cubicBezTo>
                <a:cubicBezTo>
                  <a:pt x="335" y="724"/>
                  <a:pt x="336" y="723"/>
                  <a:pt x="337" y="723"/>
                </a:cubicBezTo>
                <a:cubicBezTo>
                  <a:pt x="338" y="723"/>
                  <a:pt x="339" y="722"/>
                  <a:pt x="340" y="723"/>
                </a:cubicBezTo>
                <a:moveTo>
                  <a:pt x="358" y="690"/>
                </a:moveTo>
                <a:cubicBezTo>
                  <a:pt x="360" y="690"/>
                  <a:pt x="360" y="690"/>
                  <a:pt x="360" y="688"/>
                </a:cubicBezTo>
                <a:cubicBezTo>
                  <a:pt x="361" y="688"/>
                  <a:pt x="361" y="688"/>
                  <a:pt x="362" y="688"/>
                </a:cubicBezTo>
                <a:cubicBezTo>
                  <a:pt x="362" y="688"/>
                  <a:pt x="363" y="688"/>
                  <a:pt x="363" y="688"/>
                </a:cubicBezTo>
                <a:cubicBezTo>
                  <a:pt x="364" y="688"/>
                  <a:pt x="364" y="689"/>
                  <a:pt x="364" y="690"/>
                </a:cubicBezTo>
                <a:cubicBezTo>
                  <a:pt x="364" y="691"/>
                  <a:pt x="363" y="691"/>
                  <a:pt x="363" y="692"/>
                </a:cubicBezTo>
                <a:cubicBezTo>
                  <a:pt x="363" y="693"/>
                  <a:pt x="363" y="694"/>
                  <a:pt x="363" y="695"/>
                </a:cubicBezTo>
                <a:cubicBezTo>
                  <a:pt x="362" y="696"/>
                  <a:pt x="361" y="696"/>
                  <a:pt x="360" y="695"/>
                </a:cubicBezTo>
                <a:cubicBezTo>
                  <a:pt x="360" y="695"/>
                  <a:pt x="359" y="695"/>
                  <a:pt x="358" y="694"/>
                </a:cubicBezTo>
                <a:cubicBezTo>
                  <a:pt x="357" y="694"/>
                  <a:pt x="356" y="694"/>
                  <a:pt x="356" y="693"/>
                </a:cubicBezTo>
                <a:cubicBezTo>
                  <a:pt x="357" y="692"/>
                  <a:pt x="358" y="692"/>
                  <a:pt x="359" y="691"/>
                </a:cubicBezTo>
                <a:cubicBezTo>
                  <a:pt x="359" y="691"/>
                  <a:pt x="358" y="690"/>
                  <a:pt x="358" y="690"/>
                </a:cubicBezTo>
                <a:moveTo>
                  <a:pt x="103" y="330"/>
                </a:moveTo>
                <a:cubicBezTo>
                  <a:pt x="104" y="330"/>
                  <a:pt x="105" y="331"/>
                  <a:pt x="106" y="331"/>
                </a:cubicBezTo>
                <a:cubicBezTo>
                  <a:pt x="106" y="332"/>
                  <a:pt x="104" y="332"/>
                  <a:pt x="105" y="333"/>
                </a:cubicBezTo>
                <a:cubicBezTo>
                  <a:pt x="106" y="333"/>
                  <a:pt x="107" y="333"/>
                  <a:pt x="106" y="334"/>
                </a:cubicBezTo>
                <a:cubicBezTo>
                  <a:pt x="106" y="334"/>
                  <a:pt x="106" y="335"/>
                  <a:pt x="106" y="335"/>
                </a:cubicBezTo>
                <a:cubicBezTo>
                  <a:pt x="106" y="336"/>
                  <a:pt x="105" y="336"/>
                  <a:pt x="105" y="336"/>
                </a:cubicBezTo>
                <a:cubicBezTo>
                  <a:pt x="105" y="336"/>
                  <a:pt x="103" y="335"/>
                  <a:pt x="102" y="334"/>
                </a:cubicBezTo>
                <a:cubicBezTo>
                  <a:pt x="103" y="334"/>
                  <a:pt x="103" y="334"/>
                  <a:pt x="103" y="333"/>
                </a:cubicBezTo>
                <a:cubicBezTo>
                  <a:pt x="103" y="332"/>
                  <a:pt x="103" y="332"/>
                  <a:pt x="103" y="333"/>
                </a:cubicBezTo>
                <a:cubicBezTo>
                  <a:pt x="103" y="333"/>
                  <a:pt x="103" y="333"/>
                  <a:pt x="103" y="333"/>
                </a:cubicBezTo>
                <a:cubicBezTo>
                  <a:pt x="103" y="333"/>
                  <a:pt x="103" y="333"/>
                  <a:pt x="103" y="333"/>
                </a:cubicBezTo>
                <a:cubicBezTo>
                  <a:pt x="104" y="333"/>
                  <a:pt x="104" y="333"/>
                  <a:pt x="104" y="333"/>
                </a:cubicBezTo>
                <a:cubicBezTo>
                  <a:pt x="104" y="332"/>
                  <a:pt x="104" y="332"/>
                  <a:pt x="103" y="333"/>
                </a:cubicBezTo>
                <a:cubicBezTo>
                  <a:pt x="102" y="333"/>
                  <a:pt x="102" y="333"/>
                  <a:pt x="102" y="334"/>
                </a:cubicBezTo>
                <a:cubicBezTo>
                  <a:pt x="101" y="334"/>
                  <a:pt x="100" y="334"/>
                  <a:pt x="100" y="334"/>
                </a:cubicBezTo>
                <a:cubicBezTo>
                  <a:pt x="99" y="334"/>
                  <a:pt x="99" y="333"/>
                  <a:pt x="98" y="333"/>
                </a:cubicBezTo>
                <a:cubicBezTo>
                  <a:pt x="98" y="333"/>
                  <a:pt x="97" y="333"/>
                  <a:pt x="97" y="332"/>
                </a:cubicBezTo>
                <a:cubicBezTo>
                  <a:pt x="98" y="332"/>
                  <a:pt x="98" y="332"/>
                  <a:pt x="98" y="332"/>
                </a:cubicBezTo>
                <a:cubicBezTo>
                  <a:pt x="99" y="332"/>
                  <a:pt x="99" y="332"/>
                  <a:pt x="99" y="332"/>
                </a:cubicBezTo>
                <a:cubicBezTo>
                  <a:pt x="99" y="332"/>
                  <a:pt x="99" y="331"/>
                  <a:pt x="99" y="331"/>
                </a:cubicBezTo>
                <a:cubicBezTo>
                  <a:pt x="99" y="329"/>
                  <a:pt x="99" y="329"/>
                  <a:pt x="101" y="329"/>
                </a:cubicBezTo>
                <a:cubicBezTo>
                  <a:pt x="101" y="330"/>
                  <a:pt x="101" y="330"/>
                  <a:pt x="101" y="330"/>
                </a:cubicBezTo>
                <a:cubicBezTo>
                  <a:pt x="101" y="331"/>
                  <a:pt x="101" y="331"/>
                  <a:pt x="102" y="331"/>
                </a:cubicBezTo>
                <a:cubicBezTo>
                  <a:pt x="102" y="331"/>
                  <a:pt x="103" y="331"/>
                  <a:pt x="103" y="330"/>
                </a:cubicBezTo>
                <a:moveTo>
                  <a:pt x="490" y="91"/>
                </a:moveTo>
                <a:cubicBezTo>
                  <a:pt x="490" y="89"/>
                  <a:pt x="490" y="89"/>
                  <a:pt x="491" y="89"/>
                </a:cubicBezTo>
                <a:cubicBezTo>
                  <a:pt x="493" y="90"/>
                  <a:pt x="493" y="88"/>
                  <a:pt x="493" y="88"/>
                </a:cubicBezTo>
                <a:cubicBezTo>
                  <a:pt x="494" y="88"/>
                  <a:pt x="495" y="90"/>
                  <a:pt x="496" y="89"/>
                </a:cubicBezTo>
                <a:cubicBezTo>
                  <a:pt x="497" y="90"/>
                  <a:pt x="497" y="91"/>
                  <a:pt x="498" y="92"/>
                </a:cubicBezTo>
                <a:cubicBezTo>
                  <a:pt x="498" y="92"/>
                  <a:pt x="497" y="93"/>
                  <a:pt x="497" y="93"/>
                </a:cubicBezTo>
                <a:cubicBezTo>
                  <a:pt x="496" y="93"/>
                  <a:pt x="497" y="94"/>
                  <a:pt x="496" y="95"/>
                </a:cubicBezTo>
                <a:cubicBezTo>
                  <a:pt x="495" y="94"/>
                  <a:pt x="495" y="94"/>
                  <a:pt x="495" y="93"/>
                </a:cubicBezTo>
                <a:cubicBezTo>
                  <a:pt x="495" y="93"/>
                  <a:pt x="494" y="92"/>
                  <a:pt x="494" y="92"/>
                </a:cubicBezTo>
                <a:cubicBezTo>
                  <a:pt x="493" y="93"/>
                  <a:pt x="492" y="91"/>
                  <a:pt x="490" y="91"/>
                </a:cubicBezTo>
                <a:moveTo>
                  <a:pt x="345" y="718"/>
                </a:moveTo>
                <a:cubicBezTo>
                  <a:pt x="344" y="718"/>
                  <a:pt x="344" y="717"/>
                  <a:pt x="343" y="717"/>
                </a:cubicBezTo>
                <a:cubicBezTo>
                  <a:pt x="345" y="716"/>
                  <a:pt x="345" y="716"/>
                  <a:pt x="347" y="717"/>
                </a:cubicBezTo>
                <a:cubicBezTo>
                  <a:pt x="347" y="717"/>
                  <a:pt x="347" y="717"/>
                  <a:pt x="347" y="717"/>
                </a:cubicBezTo>
                <a:cubicBezTo>
                  <a:pt x="349" y="717"/>
                  <a:pt x="350" y="717"/>
                  <a:pt x="351" y="717"/>
                </a:cubicBezTo>
                <a:cubicBezTo>
                  <a:pt x="352" y="718"/>
                  <a:pt x="353" y="718"/>
                  <a:pt x="354" y="718"/>
                </a:cubicBezTo>
                <a:cubicBezTo>
                  <a:pt x="355" y="719"/>
                  <a:pt x="353" y="719"/>
                  <a:pt x="353" y="720"/>
                </a:cubicBezTo>
                <a:cubicBezTo>
                  <a:pt x="354" y="721"/>
                  <a:pt x="352" y="721"/>
                  <a:pt x="352" y="722"/>
                </a:cubicBezTo>
                <a:cubicBezTo>
                  <a:pt x="351" y="721"/>
                  <a:pt x="351" y="721"/>
                  <a:pt x="351" y="720"/>
                </a:cubicBezTo>
                <a:cubicBezTo>
                  <a:pt x="351" y="720"/>
                  <a:pt x="350" y="719"/>
                  <a:pt x="350" y="719"/>
                </a:cubicBezTo>
                <a:cubicBezTo>
                  <a:pt x="348" y="720"/>
                  <a:pt x="347" y="718"/>
                  <a:pt x="346" y="718"/>
                </a:cubicBezTo>
                <a:cubicBezTo>
                  <a:pt x="346" y="718"/>
                  <a:pt x="346" y="717"/>
                  <a:pt x="345" y="717"/>
                </a:cubicBezTo>
                <a:cubicBezTo>
                  <a:pt x="345" y="717"/>
                  <a:pt x="345" y="718"/>
                  <a:pt x="345" y="718"/>
                </a:cubicBezTo>
                <a:moveTo>
                  <a:pt x="307" y="69"/>
                </a:moveTo>
                <a:cubicBezTo>
                  <a:pt x="307" y="70"/>
                  <a:pt x="306" y="70"/>
                  <a:pt x="306" y="70"/>
                </a:cubicBezTo>
                <a:cubicBezTo>
                  <a:pt x="306" y="71"/>
                  <a:pt x="306" y="72"/>
                  <a:pt x="305" y="71"/>
                </a:cubicBezTo>
                <a:cubicBezTo>
                  <a:pt x="304" y="72"/>
                  <a:pt x="304" y="73"/>
                  <a:pt x="304" y="73"/>
                </a:cubicBezTo>
                <a:cubicBezTo>
                  <a:pt x="303" y="72"/>
                  <a:pt x="302" y="72"/>
                  <a:pt x="301" y="71"/>
                </a:cubicBezTo>
                <a:cubicBezTo>
                  <a:pt x="302" y="70"/>
                  <a:pt x="303" y="71"/>
                  <a:pt x="304" y="70"/>
                </a:cubicBezTo>
                <a:cubicBezTo>
                  <a:pt x="305" y="69"/>
                  <a:pt x="304" y="68"/>
                  <a:pt x="303" y="67"/>
                </a:cubicBezTo>
                <a:cubicBezTo>
                  <a:pt x="304" y="67"/>
                  <a:pt x="305" y="66"/>
                  <a:pt x="305" y="67"/>
                </a:cubicBezTo>
                <a:cubicBezTo>
                  <a:pt x="306" y="68"/>
                  <a:pt x="307" y="68"/>
                  <a:pt x="307" y="69"/>
                </a:cubicBezTo>
                <a:moveTo>
                  <a:pt x="665" y="606"/>
                </a:moveTo>
                <a:cubicBezTo>
                  <a:pt x="666" y="606"/>
                  <a:pt x="667" y="606"/>
                  <a:pt x="667" y="607"/>
                </a:cubicBezTo>
                <a:cubicBezTo>
                  <a:pt x="667" y="608"/>
                  <a:pt x="665" y="608"/>
                  <a:pt x="665" y="610"/>
                </a:cubicBezTo>
                <a:cubicBezTo>
                  <a:pt x="665" y="610"/>
                  <a:pt x="664" y="611"/>
                  <a:pt x="663" y="612"/>
                </a:cubicBezTo>
                <a:cubicBezTo>
                  <a:pt x="662" y="611"/>
                  <a:pt x="662" y="611"/>
                  <a:pt x="661" y="611"/>
                </a:cubicBezTo>
                <a:cubicBezTo>
                  <a:pt x="661" y="611"/>
                  <a:pt x="661" y="610"/>
                  <a:pt x="661" y="610"/>
                </a:cubicBezTo>
                <a:cubicBezTo>
                  <a:pt x="661" y="609"/>
                  <a:pt x="661" y="609"/>
                  <a:pt x="662" y="609"/>
                </a:cubicBezTo>
                <a:cubicBezTo>
                  <a:pt x="663" y="609"/>
                  <a:pt x="664" y="609"/>
                  <a:pt x="664" y="608"/>
                </a:cubicBezTo>
                <a:cubicBezTo>
                  <a:pt x="664" y="608"/>
                  <a:pt x="664" y="607"/>
                  <a:pt x="665" y="607"/>
                </a:cubicBezTo>
                <a:cubicBezTo>
                  <a:pt x="665" y="607"/>
                  <a:pt x="666" y="607"/>
                  <a:pt x="665" y="606"/>
                </a:cubicBezTo>
                <a:moveTo>
                  <a:pt x="294" y="72"/>
                </a:moveTo>
                <a:cubicBezTo>
                  <a:pt x="295" y="72"/>
                  <a:pt x="296" y="72"/>
                  <a:pt x="297" y="72"/>
                </a:cubicBezTo>
                <a:cubicBezTo>
                  <a:pt x="298" y="72"/>
                  <a:pt x="299" y="72"/>
                  <a:pt x="300" y="71"/>
                </a:cubicBezTo>
                <a:cubicBezTo>
                  <a:pt x="300" y="72"/>
                  <a:pt x="301" y="72"/>
                  <a:pt x="301" y="73"/>
                </a:cubicBezTo>
                <a:cubicBezTo>
                  <a:pt x="301" y="73"/>
                  <a:pt x="301" y="73"/>
                  <a:pt x="301" y="74"/>
                </a:cubicBezTo>
                <a:cubicBezTo>
                  <a:pt x="301" y="74"/>
                  <a:pt x="300" y="74"/>
                  <a:pt x="300" y="74"/>
                </a:cubicBezTo>
                <a:cubicBezTo>
                  <a:pt x="299" y="73"/>
                  <a:pt x="298" y="73"/>
                  <a:pt x="296" y="74"/>
                </a:cubicBezTo>
                <a:cubicBezTo>
                  <a:pt x="296" y="74"/>
                  <a:pt x="295" y="74"/>
                  <a:pt x="295" y="74"/>
                </a:cubicBezTo>
                <a:cubicBezTo>
                  <a:pt x="294" y="74"/>
                  <a:pt x="294" y="75"/>
                  <a:pt x="293" y="75"/>
                </a:cubicBezTo>
                <a:cubicBezTo>
                  <a:pt x="293" y="75"/>
                  <a:pt x="293" y="74"/>
                  <a:pt x="293" y="74"/>
                </a:cubicBezTo>
                <a:cubicBezTo>
                  <a:pt x="293" y="73"/>
                  <a:pt x="294" y="73"/>
                  <a:pt x="294" y="72"/>
                </a:cubicBezTo>
                <a:moveTo>
                  <a:pt x="214" y="64"/>
                </a:moveTo>
                <a:cubicBezTo>
                  <a:pt x="214" y="63"/>
                  <a:pt x="214" y="62"/>
                  <a:pt x="214" y="62"/>
                </a:cubicBezTo>
                <a:cubicBezTo>
                  <a:pt x="215" y="62"/>
                  <a:pt x="216" y="63"/>
                  <a:pt x="217" y="63"/>
                </a:cubicBezTo>
                <a:cubicBezTo>
                  <a:pt x="216" y="64"/>
                  <a:pt x="216" y="64"/>
                  <a:pt x="216" y="64"/>
                </a:cubicBezTo>
                <a:cubicBezTo>
                  <a:pt x="217" y="65"/>
                  <a:pt x="217" y="65"/>
                  <a:pt x="216" y="66"/>
                </a:cubicBezTo>
                <a:cubicBezTo>
                  <a:pt x="216" y="66"/>
                  <a:pt x="215" y="66"/>
                  <a:pt x="215" y="66"/>
                </a:cubicBezTo>
                <a:cubicBezTo>
                  <a:pt x="214" y="67"/>
                  <a:pt x="214" y="67"/>
                  <a:pt x="213" y="66"/>
                </a:cubicBezTo>
                <a:cubicBezTo>
                  <a:pt x="212" y="65"/>
                  <a:pt x="212" y="66"/>
                  <a:pt x="211" y="66"/>
                </a:cubicBezTo>
                <a:cubicBezTo>
                  <a:pt x="211" y="64"/>
                  <a:pt x="212" y="64"/>
                  <a:pt x="214" y="64"/>
                </a:cubicBezTo>
                <a:cubicBezTo>
                  <a:pt x="215" y="64"/>
                  <a:pt x="215" y="64"/>
                  <a:pt x="214" y="64"/>
                </a:cubicBezTo>
                <a:cubicBezTo>
                  <a:pt x="214" y="64"/>
                  <a:pt x="214" y="64"/>
                  <a:pt x="214" y="64"/>
                </a:cubicBezTo>
                <a:cubicBezTo>
                  <a:pt x="214" y="64"/>
                  <a:pt x="214" y="64"/>
                  <a:pt x="214" y="64"/>
                </a:cubicBezTo>
                <a:cubicBezTo>
                  <a:pt x="214" y="64"/>
                  <a:pt x="214" y="64"/>
                  <a:pt x="215" y="65"/>
                </a:cubicBezTo>
                <a:cubicBezTo>
                  <a:pt x="215" y="65"/>
                  <a:pt x="215" y="64"/>
                  <a:pt x="214" y="64"/>
                </a:cubicBezTo>
                <a:moveTo>
                  <a:pt x="93" y="166"/>
                </a:moveTo>
                <a:cubicBezTo>
                  <a:pt x="93" y="165"/>
                  <a:pt x="94" y="164"/>
                  <a:pt x="92" y="164"/>
                </a:cubicBezTo>
                <a:cubicBezTo>
                  <a:pt x="92" y="164"/>
                  <a:pt x="91" y="164"/>
                  <a:pt x="92" y="163"/>
                </a:cubicBezTo>
                <a:cubicBezTo>
                  <a:pt x="92" y="163"/>
                  <a:pt x="91" y="162"/>
                  <a:pt x="91" y="162"/>
                </a:cubicBezTo>
                <a:cubicBezTo>
                  <a:pt x="89" y="162"/>
                  <a:pt x="90" y="161"/>
                  <a:pt x="90" y="160"/>
                </a:cubicBezTo>
                <a:cubicBezTo>
                  <a:pt x="92" y="160"/>
                  <a:pt x="92" y="160"/>
                  <a:pt x="92" y="160"/>
                </a:cubicBezTo>
                <a:cubicBezTo>
                  <a:pt x="92" y="162"/>
                  <a:pt x="93" y="163"/>
                  <a:pt x="94" y="164"/>
                </a:cubicBezTo>
                <a:cubicBezTo>
                  <a:pt x="95" y="164"/>
                  <a:pt x="95" y="164"/>
                  <a:pt x="95" y="165"/>
                </a:cubicBezTo>
                <a:cubicBezTo>
                  <a:pt x="95" y="165"/>
                  <a:pt x="95" y="165"/>
                  <a:pt x="95" y="166"/>
                </a:cubicBezTo>
                <a:cubicBezTo>
                  <a:pt x="95" y="166"/>
                  <a:pt x="95" y="166"/>
                  <a:pt x="94" y="166"/>
                </a:cubicBezTo>
                <a:cubicBezTo>
                  <a:pt x="94" y="166"/>
                  <a:pt x="94" y="166"/>
                  <a:pt x="93" y="166"/>
                </a:cubicBezTo>
                <a:moveTo>
                  <a:pt x="722" y="369"/>
                </a:moveTo>
                <a:cubicBezTo>
                  <a:pt x="721" y="369"/>
                  <a:pt x="721" y="369"/>
                  <a:pt x="720" y="369"/>
                </a:cubicBezTo>
                <a:cubicBezTo>
                  <a:pt x="720" y="366"/>
                  <a:pt x="720" y="366"/>
                  <a:pt x="720" y="366"/>
                </a:cubicBezTo>
                <a:cubicBezTo>
                  <a:pt x="724" y="366"/>
                  <a:pt x="724" y="366"/>
                  <a:pt x="724" y="366"/>
                </a:cubicBezTo>
                <a:cubicBezTo>
                  <a:pt x="724" y="367"/>
                  <a:pt x="723" y="368"/>
                  <a:pt x="723" y="369"/>
                </a:cubicBezTo>
                <a:cubicBezTo>
                  <a:pt x="724" y="370"/>
                  <a:pt x="723" y="370"/>
                  <a:pt x="722" y="371"/>
                </a:cubicBezTo>
                <a:cubicBezTo>
                  <a:pt x="721" y="370"/>
                  <a:pt x="722" y="370"/>
                  <a:pt x="722" y="369"/>
                </a:cubicBezTo>
                <a:cubicBezTo>
                  <a:pt x="722" y="368"/>
                  <a:pt x="722" y="369"/>
                  <a:pt x="721" y="369"/>
                </a:cubicBezTo>
                <a:cubicBezTo>
                  <a:pt x="721" y="369"/>
                  <a:pt x="721" y="369"/>
                  <a:pt x="721" y="369"/>
                </a:cubicBezTo>
                <a:cubicBezTo>
                  <a:pt x="721" y="369"/>
                  <a:pt x="722" y="369"/>
                  <a:pt x="722" y="369"/>
                </a:cubicBezTo>
                <a:cubicBezTo>
                  <a:pt x="722" y="369"/>
                  <a:pt x="722" y="369"/>
                  <a:pt x="722" y="369"/>
                </a:cubicBezTo>
                <a:cubicBezTo>
                  <a:pt x="722" y="369"/>
                  <a:pt x="722" y="368"/>
                  <a:pt x="722" y="369"/>
                </a:cubicBezTo>
                <a:moveTo>
                  <a:pt x="243" y="138"/>
                </a:moveTo>
                <a:cubicBezTo>
                  <a:pt x="243" y="140"/>
                  <a:pt x="243" y="140"/>
                  <a:pt x="243" y="140"/>
                </a:cubicBezTo>
                <a:cubicBezTo>
                  <a:pt x="243" y="140"/>
                  <a:pt x="242" y="141"/>
                  <a:pt x="242" y="141"/>
                </a:cubicBezTo>
                <a:cubicBezTo>
                  <a:pt x="241" y="140"/>
                  <a:pt x="240" y="139"/>
                  <a:pt x="240" y="137"/>
                </a:cubicBezTo>
                <a:cubicBezTo>
                  <a:pt x="241" y="136"/>
                  <a:pt x="242" y="137"/>
                  <a:pt x="242" y="137"/>
                </a:cubicBezTo>
                <a:cubicBezTo>
                  <a:pt x="242" y="137"/>
                  <a:pt x="243" y="138"/>
                  <a:pt x="243" y="138"/>
                </a:cubicBezTo>
                <a:moveTo>
                  <a:pt x="578" y="184"/>
                </a:moveTo>
                <a:cubicBezTo>
                  <a:pt x="577" y="185"/>
                  <a:pt x="577" y="185"/>
                  <a:pt x="576" y="186"/>
                </a:cubicBezTo>
                <a:cubicBezTo>
                  <a:pt x="577" y="186"/>
                  <a:pt x="577" y="186"/>
                  <a:pt x="579" y="185"/>
                </a:cubicBezTo>
                <a:cubicBezTo>
                  <a:pt x="579" y="186"/>
                  <a:pt x="580" y="186"/>
                  <a:pt x="580" y="186"/>
                </a:cubicBezTo>
                <a:cubicBezTo>
                  <a:pt x="580" y="187"/>
                  <a:pt x="580" y="187"/>
                  <a:pt x="580" y="187"/>
                </a:cubicBezTo>
                <a:cubicBezTo>
                  <a:pt x="578" y="187"/>
                  <a:pt x="577" y="187"/>
                  <a:pt x="576" y="187"/>
                </a:cubicBezTo>
                <a:cubicBezTo>
                  <a:pt x="574" y="184"/>
                  <a:pt x="574" y="184"/>
                  <a:pt x="575" y="183"/>
                </a:cubicBezTo>
                <a:cubicBezTo>
                  <a:pt x="575" y="184"/>
                  <a:pt x="576" y="184"/>
                  <a:pt x="578" y="184"/>
                </a:cubicBezTo>
                <a:moveTo>
                  <a:pt x="87" y="167"/>
                </a:moveTo>
                <a:cubicBezTo>
                  <a:pt x="87" y="166"/>
                  <a:pt x="87" y="164"/>
                  <a:pt x="87" y="163"/>
                </a:cubicBezTo>
                <a:cubicBezTo>
                  <a:pt x="87" y="163"/>
                  <a:pt x="87" y="163"/>
                  <a:pt x="87" y="163"/>
                </a:cubicBezTo>
                <a:cubicBezTo>
                  <a:pt x="87" y="163"/>
                  <a:pt x="88" y="163"/>
                  <a:pt x="88" y="163"/>
                </a:cubicBezTo>
                <a:cubicBezTo>
                  <a:pt x="88" y="164"/>
                  <a:pt x="89" y="165"/>
                  <a:pt x="90" y="165"/>
                </a:cubicBezTo>
                <a:cubicBezTo>
                  <a:pt x="91" y="165"/>
                  <a:pt x="91" y="165"/>
                  <a:pt x="92" y="166"/>
                </a:cubicBezTo>
                <a:cubicBezTo>
                  <a:pt x="91" y="166"/>
                  <a:pt x="91" y="167"/>
                  <a:pt x="90" y="167"/>
                </a:cubicBezTo>
                <a:cubicBezTo>
                  <a:pt x="89" y="166"/>
                  <a:pt x="89" y="166"/>
                  <a:pt x="87" y="167"/>
                </a:cubicBezTo>
                <a:moveTo>
                  <a:pt x="145" y="590"/>
                </a:moveTo>
                <a:cubicBezTo>
                  <a:pt x="145" y="590"/>
                  <a:pt x="145" y="590"/>
                  <a:pt x="145" y="590"/>
                </a:cubicBezTo>
                <a:cubicBezTo>
                  <a:pt x="146" y="591"/>
                  <a:pt x="146" y="592"/>
                  <a:pt x="145" y="593"/>
                </a:cubicBezTo>
                <a:cubicBezTo>
                  <a:pt x="145" y="593"/>
                  <a:pt x="145" y="594"/>
                  <a:pt x="145" y="595"/>
                </a:cubicBezTo>
                <a:cubicBezTo>
                  <a:pt x="144" y="595"/>
                  <a:pt x="144" y="595"/>
                  <a:pt x="143" y="595"/>
                </a:cubicBezTo>
                <a:cubicBezTo>
                  <a:pt x="143" y="595"/>
                  <a:pt x="143" y="594"/>
                  <a:pt x="142" y="594"/>
                </a:cubicBezTo>
                <a:cubicBezTo>
                  <a:pt x="142" y="593"/>
                  <a:pt x="142" y="593"/>
                  <a:pt x="142" y="593"/>
                </a:cubicBezTo>
                <a:cubicBezTo>
                  <a:pt x="144" y="593"/>
                  <a:pt x="144" y="593"/>
                  <a:pt x="144" y="591"/>
                </a:cubicBezTo>
                <a:cubicBezTo>
                  <a:pt x="144" y="591"/>
                  <a:pt x="145" y="591"/>
                  <a:pt x="145" y="590"/>
                </a:cubicBezTo>
                <a:moveTo>
                  <a:pt x="79" y="374"/>
                </a:moveTo>
                <a:cubicBezTo>
                  <a:pt x="79" y="374"/>
                  <a:pt x="79" y="373"/>
                  <a:pt x="79" y="373"/>
                </a:cubicBezTo>
                <a:cubicBezTo>
                  <a:pt x="79" y="372"/>
                  <a:pt x="80" y="372"/>
                  <a:pt x="80" y="372"/>
                </a:cubicBezTo>
                <a:cubicBezTo>
                  <a:pt x="81" y="372"/>
                  <a:pt x="81" y="373"/>
                  <a:pt x="82" y="373"/>
                </a:cubicBezTo>
                <a:cubicBezTo>
                  <a:pt x="82" y="372"/>
                  <a:pt x="83" y="372"/>
                  <a:pt x="84" y="372"/>
                </a:cubicBezTo>
                <a:cubicBezTo>
                  <a:pt x="84" y="373"/>
                  <a:pt x="84" y="373"/>
                  <a:pt x="83" y="373"/>
                </a:cubicBezTo>
                <a:cubicBezTo>
                  <a:pt x="83" y="374"/>
                  <a:pt x="82" y="375"/>
                  <a:pt x="81" y="375"/>
                </a:cubicBezTo>
                <a:cubicBezTo>
                  <a:pt x="81" y="375"/>
                  <a:pt x="81" y="374"/>
                  <a:pt x="81" y="374"/>
                </a:cubicBezTo>
                <a:cubicBezTo>
                  <a:pt x="80" y="374"/>
                  <a:pt x="80" y="374"/>
                  <a:pt x="79" y="374"/>
                </a:cubicBezTo>
                <a:moveTo>
                  <a:pt x="564" y="99"/>
                </a:moveTo>
                <a:cubicBezTo>
                  <a:pt x="565" y="99"/>
                  <a:pt x="565" y="98"/>
                  <a:pt x="565" y="98"/>
                </a:cubicBezTo>
                <a:cubicBezTo>
                  <a:pt x="565" y="98"/>
                  <a:pt x="565" y="98"/>
                  <a:pt x="565" y="98"/>
                </a:cubicBezTo>
                <a:cubicBezTo>
                  <a:pt x="566" y="98"/>
                  <a:pt x="566" y="98"/>
                  <a:pt x="566" y="99"/>
                </a:cubicBezTo>
                <a:cubicBezTo>
                  <a:pt x="566" y="99"/>
                  <a:pt x="566" y="99"/>
                  <a:pt x="565" y="100"/>
                </a:cubicBezTo>
                <a:cubicBezTo>
                  <a:pt x="565" y="100"/>
                  <a:pt x="565" y="100"/>
                  <a:pt x="564" y="101"/>
                </a:cubicBezTo>
                <a:cubicBezTo>
                  <a:pt x="564" y="101"/>
                  <a:pt x="564" y="101"/>
                  <a:pt x="564" y="100"/>
                </a:cubicBezTo>
                <a:cubicBezTo>
                  <a:pt x="564" y="100"/>
                  <a:pt x="563" y="99"/>
                  <a:pt x="562" y="99"/>
                </a:cubicBezTo>
                <a:cubicBezTo>
                  <a:pt x="562" y="98"/>
                  <a:pt x="562" y="98"/>
                  <a:pt x="562" y="97"/>
                </a:cubicBezTo>
                <a:cubicBezTo>
                  <a:pt x="562" y="97"/>
                  <a:pt x="563" y="97"/>
                  <a:pt x="563" y="97"/>
                </a:cubicBezTo>
                <a:cubicBezTo>
                  <a:pt x="564" y="97"/>
                  <a:pt x="564" y="97"/>
                  <a:pt x="564" y="98"/>
                </a:cubicBezTo>
                <a:cubicBezTo>
                  <a:pt x="564" y="98"/>
                  <a:pt x="564" y="98"/>
                  <a:pt x="564" y="99"/>
                </a:cubicBezTo>
                <a:moveTo>
                  <a:pt x="766" y="247"/>
                </a:moveTo>
                <a:cubicBezTo>
                  <a:pt x="767" y="248"/>
                  <a:pt x="768" y="248"/>
                  <a:pt x="769" y="249"/>
                </a:cubicBezTo>
                <a:cubicBezTo>
                  <a:pt x="769" y="249"/>
                  <a:pt x="769" y="250"/>
                  <a:pt x="769" y="250"/>
                </a:cubicBezTo>
                <a:cubicBezTo>
                  <a:pt x="768" y="250"/>
                  <a:pt x="768" y="251"/>
                  <a:pt x="768" y="251"/>
                </a:cubicBezTo>
                <a:cubicBezTo>
                  <a:pt x="767" y="250"/>
                  <a:pt x="766" y="250"/>
                  <a:pt x="766" y="249"/>
                </a:cubicBezTo>
                <a:cubicBezTo>
                  <a:pt x="766" y="248"/>
                  <a:pt x="766" y="248"/>
                  <a:pt x="766" y="247"/>
                </a:cubicBezTo>
                <a:moveTo>
                  <a:pt x="519" y="16"/>
                </a:moveTo>
                <a:cubicBezTo>
                  <a:pt x="521" y="16"/>
                  <a:pt x="522" y="16"/>
                  <a:pt x="523" y="17"/>
                </a:cubicBezTo>
                <a:cubicBezTo>
                  <a:pt x="523" y="17"/>
                  <a:pt x="524" y="17"/>
                  <a:pt x="525" y="17"/>
                </a:cubicBezTo>
                <a:cubicBezTo>
                  <a:pt x="525" y="17"/>
                  <a:pt x="525" y="18"/>
                  <a:pt x="525" y="18"/>
                </a:cubicBezTo>
                <a:cubicBezTo>
                  <a:pt x="525" y="19"/>
                  <a:pt x="525" y="19"/>
                  <a:pt x="524" y="19"/>
                </a:cubicBezTo>
                <a:cubicBezTo>
                  <a:pt x="524" y="18"/>
                  <a:pt x="522" y="19"/>
                  <a:pt x="522" y="18"/>
                </a:cubicBezTo>
                <a:cubicBezTo>
                  <a:pt x="521" y="18"/>
                  <a:pt x="520" y="17"/>
                  <a:pt x="520" y="17"/>
                </a:cubicBezTo>
                <a:cubicBezTo>
                  <a:pt x="520" y="17"/>
                  <a:pt x="519" y="17"/>
                  <a:pt x="519" y="16"/>
                </a:cubicBezTo>
                <a:moveTo>
                  <a:pt x="742" y="301"/>
                </a:moveTo>
                <a:cubicBezTo>
                  <a:pt x="743" y="301"/>
                  <a:pt x="743" y="301"/>
                  <a:pt x="744" y="302"/>
                </a:cubicBezTo>
                <a:cubicBezTo>
                  <a:pt x="744" y="301"/>
                  <a:pt x="745" y="301"/>
                  <a:pt x="747" y="301"/>
                </a:cubicBezTo>
                <a:cubicBezTo>
                  <a:pt x="747" y="301"/>
                  <a:pt x="747" y="301"/>
                  <a:pt x="747" y="301"/>
                </a:cubicBezTo>
                <a:cubicBezTo>
                  <a:pt x="747" y="301"/>
                  <a:pt x="747" y="302"/>
                  <a:pt x="747" y="302"/>
                </a:cubicBezTo>
                <a:cubicBezTo>
                  <a:pt x="745" y="301"/>
                  <a:pt x="746" y="303"/>
                  <a:pt x="745" y="304"/>
                </a:cubicBezTo>
                <a:cubicBezTo>
                  <a:pt x="744" y="303"/>
                  <a:pt x="743" y="303"/>
                  <a:pt x="742" y="303"/>
                </a:cubicBezTo>
                <a:moveTo>
                  <a:pt x="245" y="139"/>
                </a:moveTo>
                <a:cubicBezTo>
                  <a:pt x="247" y="139"/>
                  <a:pt x="247" y="141"/>
                  <a:pt x="248" y="142"/>
                </a:cubicBezTo>
                <a:cubicBezTo>
                  <a:pt x="248" y="142"/>
                  <a:pt x="248" y="142"/>
                  <a:pt x="248" y="142"/>
                </a:cubicBezTo>
                <a:cubicBezTo>
                  <a:pt x="248" y="142"/>
                  <a:pt x="247" y="143"/>
                  <a:pt x="247" y="142"/>
                </a:cubicBezTo>
                <a:cubicBezTo>
                  <a:pt x="246" y="142"/>
                  <a:pt x="246" y="142"/>
                  <a:pt x="245" y="141"/>
                </a:cubicBezTo>
                <a:moveTo>
                  <a:pt x="688" y="500"/>
                </a:moveTo>
                <a:cubicBezTo>
                  <a:pt x="688" y="500"/>
                  <a:pt x="687" y="500"/>
                  <a:pt x="687" y="500"/>
                </a:cubicBezTo>
                <a:cubicBezTo>
                  <a:pt x="687" y="499"/>
                  <a:pt x="687" y="499"/>
                  <a:pt x="688" y="498"/>
                </a:cubicBezTo>
                <a:cubicBezTo>
                  <a:pt x="688" y="498"/>
                  <a:pt x="688" y="498"/>
                  <a:pt x="689" y="497"/>
                </a:cubicBezTo>
                <a:cubicBezTo>
                  <a:pt x="689" y="498"/>
                  <a:pt x="690" y="498"/>
                  <a:pt x="691" y="499"/>
                </a:cubicBezTo>
                <a:cubicBezTo>
                  <a:pt x="691" y="499"/>
                  <a:pt x="691" y="499"/>
                  <a:pt x="691" y="499"/>
                </a:cubicBezTo>
                <a:cubicBezTo>
                  <a:pt x="690" y="499"/>
                  <a:pt x="689" y="500"/>
                  <a:pt x="688" y="500"/>
                </a:cubicBezTo>
                <a:moveTo>
                  <a:pt x="741" y="407"/>
                </a:moveTo>
                <a:cubicBezTo>
                  <a:pt x="742" y="406"/>
                  <a:pt x="742" y="406"/>
                  <a:pt x="742" y="406"/>
                </a:cubicBezTo>
                <a:cubicBezTo>
                  <a:pt x="744" y="406"/>
                  <a:pt x="745" y="406"/>
                  <a:pt x="747" y="406"/>
                </a:cubicBezTo>
                <a:cubicBezTo>
                  <a:pt x="746" y="407"/>
                  <a:pt x="746" y="407"/>
                  <a:pt x="741" y="407"/>
                </a:cubicBezTo>
                <a:moveTo>
                  <a:pt x="747" y="395"/>
                </a:moveTo>
                <a:cubicBezTo>
                  <a:pt x="747" y="395"/>
                  <a:pt x="747" y="395"/>
                  <a:pt x="747" y="395"/>
                </a:cubicBezTo>
                <a:cubicBezTo>
                  <a:pt x="748" y="395"/>
                  <a:pt x="748" y="395"/>
                  <a:pt x="748" y="395"/>
                </a:cubicBezTo>
                <a:cubicBezTo>
                  <a:pt x="747" y="396"/>
                  <a:pt x="747" y="397"/>
                  <a:pt x="747" y="397"/>
                </a:cubicBezTo>
                <a:cubicBezTo>
                  <a:pt x="747" y="398"/>
                  <a:pt x="746" y="398"/>
                  <a:pt x="746" y="398"/>
                </a:cubicBezTo>
                <a:cubicBezTo>
                  <a:pt x="745" y="397"/>
                  <a:pt x="745" y="397"/>
                  <a:pt x="745" y="396"/>
                </a:cubicBezTo>
                <a:cubicBezTo>
                  <a:pt x="745" y="396"/>
                  <a:pt x="746" y="395"/>
                  <a:pt x="747" y="395"/>
                </a:cubicBezTo>
                <a:moveTo>
                  <a:pt x="682" y="586"/>
                </a:moveTo>
                <a:cubicBezTo>
                  <a:pt x="682" y="586"/>
                  <a:pt x="682" y="586"/>
                  <a:pt x="682" y="586"/>
                </a:cubicBezTo>
                <a:cubicBezTo>
                  <a:pt x="683" y="585"/>
                  <a:pt x="683" y="585"/>
                  <a:pt x="682" y="584"/>
                </a:cubicBezTo>
                <a:cubicBezTo>
                  <a:pt x="682" y="584"/>
                  <a:pt x="682" y="584"/>
                  <a:pt x="682" y="583"/>
                </a:cubicBezTo>
                <a:cubicBezTo>
                  <a:pt x="683" y="583"/>
                  <a:pt x="684" y="584"/>
                  <a:pt x="684" y="585"/>
                </a:cubicBezTo>
                <a:cubicBezTo>
                  <a:pt x="684" y="586"/>
                  <a:pt x="683" y="587"/>
                  <a:pt x="682" y="586"/>
                </a:cubicBezTo>
                <a:moveTo>
                  <a:pt x="584" y="644"/>
                </a:moveTo>
                <a:cubicBezTo>
                  <a:pt x="585" y="645"/>
                  <a:pt x="585" y="646"/>
                  <a:pt x="583" y="648"/>
                </a:cubicBezTo>
                <a:cubicBezTo>
                  <a:pt x="583" y="647"/>
                  <a:pt x="582" y="647"/>
                  <a:pt x="582" y="647"/>
                </a:cubicBezTo>
                <a:cubicBezTo>
                  <a:pt x="583" y="646"/>
                  <a:pt x="585" y="646"/>
                  <a:pt x="584" y="644"/>
                </a:cubicBezTo>
                <a:moveTo>
                  <a:pt x="301" y="675"/>
                </a:moveTo>
                <a:cubicBezTo>
                  <a:pt x="301" y="676"/>
                  <a:pt x="301" y="677"/>
                  <a:pt x="301" y="678"/>
                </a:cubicBezTo>
                <a:cubicBezTo>
                  <a:pt x="301" y="678"/>
                  <a:pt x="301" y="678"/>
                  <a:pt x="301" y="678"/>
                </a:cubicBezTo>
                <a:cubicBezTo>
                  <a:pt x="300" y="678"/>
                  <a:pt x="300" y="678"/>
                  <a:pt x="300" y="677"/>
                </a:cubicBezTo>
                <a:cubicBezTo>
                  <a:pt x="301" y="676"/>
                  <a:pt x="300" y="676"/>
                  <a:pt x="299" y="675"/>
                </a:cubicBezTo>
                <a:cubicBezTo>
                  <a:pt x="299" y="674"/>
                  <a:pt x="299" y="674"/>
                  <a:pt x="300" y="674"/>
                </a:cubicBezTo>
                <a:cubicBezTo>
                  <a:pt x="300" y="674"/>
                  <a:pt x="300" y="674"/>
                  <a:pt x="300" y="674"/>
                </a:cubicBezTo>
                <a:cubicBezTo>
                  <a:pt x="301" y="674"/>
                  <a:pt x="301" y="675"/>
                  <a:pt x="301" y="675"/>
                </a:cubicBezTo>
                <a:moveTo>
                  <a:pt x="358" y="690"/>
                </a:moveTo>
                <a:cubicBezTo>
                  <a:pt x="357" y="689"/>
                  <a:pt x="357" y="688"/>
                  <a:pt x="356" y="687"/>
                </a:cubicBezTo>
                <a:cubicBezTo>
                  <a:pt x="357" y="687"/>
                  <a:pt x="358" y="687"/>
                  <a:pt x="358" y="687"/>
                </a:cubicBezTo>
                <a:cubicBezTo>
                  <a:pt x="359" y="687"/>
                  <a:pt x="359" y="688"/>
                  <a:pt x="359" y="688"/>
                </a:cubicBezTo>
                <a:cubicBezTo>
                  <a:pt x="359" y="689"/>
                  <a:pt x="358" y="689"/>
                  <a:pt x="358" y="690"/>
                </a:cubicBezTo>
                <a:moveTo>
                  <a:pt x="578" y="189"/>
                </a:moveTo>
                <a:cubicBezTo>
                  <a:pt x="579" y="189"/>
                  <a:pt x="580" y="189"/>
                  <a:pt x="580" y="189"/>
                </a:cubicBezTo>
                <a:cubicBezTo>
                  <a:pt x="580" y="190"/>
                  <a:pt x="580" y="191"/>
                  <a:pt x="580" y="191"/>
                </a:cubicBezTo>
                <a:cubicBezTo>
                  <a:pt x="580" y="191"/>
                  <a:pt x="579" y="192"/>
                  <a:pt x="579" y="192"/>
                </a:cubicBezTo>
                <a:cubicBezTo>
                  <a:pt x="579" y="192"/>
                  <a:pt x="578" y="191"/>
                  <a:pt x="578" y="191"/>
                </a:cubicBezTo>
                <a:cubicBezTo>
                  <a:pt x="578" y="190"/>
                  <a:pt x="578" y="190"/>
                  <a:pt x="578" y="189"/>
                </a:cubicBezTo>
                <a:moveTo>
                  <a:pt x="569" y="178"/>
                </a:moveTo>
                <a:cubicBezTo>
                  <a:pt x="569" y="181"/>
                  <a:pt x="569" y="181"/>
                  <a:pt x="569" y="181"/>
                </a:cubicBezTo>
                <a:cubicBezTo>
                  <a:pt x="568" y="182"/>
                  <a:pt x="567" y="181"/>
                  <a:pt x="566" y="181"/>
                </a:cubicBezTo>
                <a:cubicBezTo>
                  <a:pt x="566" y="180"/>
                  <a:pt x="568" y="180"/>
                  <a:pt x="568" y="178"/>
                </a:cubicBezTo>
                <a:moveTo>
                  <a:pt x="361" y="60"/>
                </a:moveTo>
                <a:cubicBezTo>
                  <a:pt x="361" y="60"/>
                  <a:pt x="362" y="60"/>
                  <a:pt x="362" y="60"/>
                </a:cubicBezTo>
                <a:cubicBezTo>
                  <a:pt x="362" y="60"/>
                  <a:pt x="363" y="60"/>
                  <a:pt x="363" y="61"/>
                </a:cubicBezTo>
                <a:cubicBezTo>
                  <a:pt x="362" y="61"/>
                  <a:pt x="362" y="62"/>
                  <a:pt x="362" y="63"/>
                </a:cubicBezTo>
                <a:cubicBezTo>
                  <a:pt x="362" y="63"/>
                  <a:pt x="361" y="64"/>
                  <a:pt x="361" y="64"/>
                </a:cubicBezTo>
                <a:cubicBezTo>
                  <a:pt x="361" y="64"/>
                  <a:pt x="361" y="64"/>
                  <a:pt x="360" y="64"/>
                </a:cubicBezTo>
                <a:cubicBezTo>
                  <a:pt x="360" y="63"/>
                  <a:pt x="360" y="63"/>
                  <a:pt x="360" y="63"/>
                </a:cubicBezTo>
                <a:cubicBezTo>
                  <a:pt x="361" y="62"/>
                  <a:pt x="361" y="61"/>
                  <a:pt x="361" y="60"/>
                </a:cubicBezTo>
                <a:moveTo>
                  <a:pt x="493" y="83"/>
                </a:moveTo>
                <a:cubicBezTo>
                  <a:pt x="493" y="85"/>
                  <a:pt x="493" y="85"/>
                  <a:pt x="493" y="85"/>
                </a:cubicBezTo>
                <a:cubicBezTo>
                  <a:pt x="492" y="85"/>
                  <a:pt x="492" y="86"/>
                  <a:pt x="491" y="86"/>
                </a:cubicBezTo>
                <a:cubicBezTo>
                  <a:pt x="491" y="86"/>
                  <a:pt x="491" y="86"/>
                  <a:pt x="491" y="86"/>
                </a:cubicBezTo>
                <a:cubicBezTo>
                  <a:pt x="491" y="84"/>
                  <a:pt x="491" y="83"/>
                  <a:pt x="493" y="83"/>
                </a:cubicBezTo>
                <a:moveTo>
                  <a:pt x="566" y="86"/>
                </a:moveTo>
                <a:cubicBezTo>
                  <a:pt x="569" y="86"/>
                  <a:pt x="569" y="86"/>
                  <a:pt x="569" y="86"/>
                </a:cubicBezTo>
                <a:cubicBezTo>
                  <a:pt x="569" y="86"/>
                  <a:pt x="570" y="86"/>
                  <a:pt x="570" y="86"/>
                </a:cubicBezTo>
                <a:cubicBezTo>
                  <a:pt x="569" y="86"/>
                  <a:pt x="569" y="87"/>
                  <a:pt x="568" y="88"/>
                </a:cubicBezTo>
                <a:cubicBezTo>
                  <a:pt x="568" y="88"/>
                  <a:pt x="568" y="88"/>
                  <a:pt x="568" y="88"/>
                </a:cubicBezTo>
                <a:cubicBezTo>
                  <a:pt x="568" y="87"/>
                  <a:pt x="567" y="86"/>
                  <a:pt x="566" y="86"/>
                </a:cubicBezTo>
                <a:moveTo>
                  <a:pt x="182" y="664"/>
                </a:moveTo>
                <a:cubicBezTo>
                  <a:pt x="181" y="665"/>
                  <a:pt x="180" y="665"/>
                  <a:pt x="180" y="665"/>
                </a:cubicBezTo>
                <a:cubicBezTo>
                  <a:pt x="179" y="665"/>
                  <a:pt x="179" y="666"/>
                  <a:pt x="178" y="666"/>
                </a:cubicBezTo>
                <a:cubicBezTo>
                  <a:pt x="178" y="666"/>
                  <a:pt x="178" y="665"/>
                  <a:pt x="178" y="665"/>
                </a:cubicBezTo>
                <a:cubicBezTo>
                  <a:pt x="178" y="665"/>
                  <a:pt x="178" y="665"/>
                  <a:pt x="178" y="664"/>
                </a:cubicBezTo>
                <a:moveTo>
                  <a:pt x="92" y="168"/>
                </a:moveTo>
                <a:cubicBezTo>
                  <a:pt x="92" y="168"/>
                  <a:pt x="92" y="168"/>
                  <a:pt x="92" y="167"/>
                </a:cubicBezTo>
                <a:cubicBezTo>
                  <a:pt x="92" y="167"/>
                  <a:pt x="92" y="167"/>
                  <a:pt x="93" y="167"/>
                </a:cubicBezTo>
                <a:cubicBezTo>
                  <a:pt x="92" y="168"/>
                  <a:pt x="93" y="168"/>
                  <a:pt x="93" y="169"/>
                </a:cubicBezTo>
                <a:cubicBezTo>
                  <a:pt x="94" y="169"/>
                  <a:pt x="93" y="169"/>
                  <a:pt x="93" y="170"/>
                </a:cubicBezTo>
                <a:cubicBezTo>
                  <a:pt x="93" y="170"/>
                  <a:pt x="93" y="170"/>
                  <a:pt x="92" y="170"/>
                </a:cubicBezTo>
                <a:cubicBezTo>
                  <a:pt x="92" y="170"/>
                  <a:pt x="92" y="170"/>
                  <a:pt x="92" y="169"/>
                </a:cubicBezTo>
                <a:cubicBezTo>
                  <a:pt x="92" y="169"/>
                  <a:pt x="92" y="169"/>
                  <a:pt x="92" y="168"/>
                </a:cubicBezTo>
                <a:moveTo>
                  <a:pt x="661" y="615"/>
                </a:moveTo>
                <a:cubicBezTo>
                  <a:pt x="661" y="616"/>
                  <a:pt x="660" y="616"/>
                  <a:pt x="660" y="616"/>
                </a:cubicBezTo>
                <a:cubicBezTo>
                  <a:pt x="659" y="615"/>
                  <a:pt x="658" y="615"/>
                  <a:pt x="658" y="614"/>
                </a:cubicBezTo>
                <a:cubicBezTo>
                  <a:pt x="659" y="614"/>
                  <a:pt x="659" y="613"/>
                  <a:pt x="660" y="613"/>
                </a:cubicBezTo>
                <a:cubicBezTo>
                  <a:pt x="660" y="613"/>
                  <a:pt x="660" y="614"/>
                  <a:pt x="660" y="614"/>
                </a:cubicBezTo>
                <a:cubicBezTo>
                  <a:pt x="660" y="614"/>
                  <a:pt x="660" y="615"/>
                  <a:pt x="661" y="615"/>
                </a:cubicBezTo>
                <a:moveTo>
                  <a:pt x="295" y="68"/>
                </a:moveTo>
                <a:cubicBezTo>
                  <a:pt x="294" y="69"/>
                  <a:pt x="293" y="68"/>
                  <a:pt x="292" y="68"/>
                </a:cubicBezTo>
                <a:cubicBezTo>
                  <a:pt x="292" y="68"/>
                  <a:pt x="292" y="68"/>
                  <a:pt x="292" y="68"/>
                </a:cubicBezTo>
                <a:cubicBezTo>
                  <a:pt x="292" y="67"/>
                  <a:pt x="292" y="67"/>
                  <a:pt x="292" y="67"/>
                </a:cubicBezTo>
                <a:cubicBezTo>
                  <a:pt x="292" y="67"/>
                  <a:pt x="293" y="67"/>
                  <a:pt x="293" y="67"/>
                </a:cubicBezTo>
                <a:cubicBezTo>
                  <a:pt x="294" y="67"/>
                  <a:pt x="294" y="68"/>
                  <a:pt x="295" y="68"/>
                </a:cubicBezTo>
                <a:moveTo>
                  <a:pt x="226" y="149"/>
                </a:moveTo>
                <a:cubicBezTo>
                  <a:pt x="227" y="149"/>
                  <a:pt x="228" y="149"/>
                  <a:pt x="229" y="149"/>
                </a:cubicBezTo>
                <a:cubicBezTo>
                  <a:pt x="229" y="149"/>
                  <a:pt x="229" y="150"/>
                  <a:pt x="229" y="150"/>
                </a:cubicBezTo>
                <a:cubicBezTo>
                  <a:pt x="229" y="150"/>
                  <a:pt x="229" y="151"/>
                  <a:pt x="229" y="151"/>
                </a:cubicBezTo>
                <a:cubicBezTo>
                  <a:pt x="228" y="151"/>
                  <a:pt x="228" y="151"/>
                  <a:pt x="228" y="151"/>
                </a:cubicBezTo>
                <a:cubicBezTo>
                  <a:pt x="228" y="151"/>
                  <a:pt x="227" y="151"/>
                  <a:pt x="227" y="151"/>
                </a:cubicBezTo>
                <a:cubicBezTo>
                  <a:pt x="227" y="150"/>
                  <a:pt x="226" y="150"/>
                  <a:pt x="226" y="149"/>
                </a:cubicBezTo>
                <a:moveTo>
                  <a:pt x="140" y="215"/>
                </a:moveTo>
                <a:cubicBezTo>
                  <a:pt x="142" y="215"/>
                  <a:pt x="142" y="214"/>
                  <a:pt x="143" y="215"/>
                </a:cubicBezTo>
                <a:cubicBezTo>
                  <a:pt x="143" y="215"/>
                  <a:pt x="144" y="215"/>
                  <a:pt x="144" y="215"/>
                </a:cubicBezTo>
                <a:cubicBezTo>
                  <a:pt x="144" y="216"/>
                  <a:pt x="144" y="216"/>
                  <a:pt x="143" y="216"/>
                </a:cubicBezTo>
                <a:cubicBezTo>
                  <a:pt x="143" y="216"/>
                  <a:pt x="143" y="216"/>
                  <a:pt x="143" y="216"/>
                </a:cubicBezTo>
                <a:cubicBezTo>
                  <a:pt x="142" y="216"/>
                  <a:pt x="141" y="215"/>
                  <a:pt x="140" y="215"/>
                </a:cubicBezTo>
                <a:moveTo>
                  <a:pt x="101" y="329"/>
                </a:moveTo>
                <a:cubicBezTo>
                  <a:pt x="101" y="329"/>
                  <a:pt x="101" y="329"/>
                  <a:pt x="100" y="328"/>
                </a:cubicBezTo>
                <a:cubicBezTo>
                  <a:pt x="100" y="327"/>
                  <a:pt x="100" y="327"/>
                  <a:pt x="100" y="327"/>
                </a:cubicBezTo>
                <a:cubicBezTo>
                  <a:pt x="101" y="327"/>
                  <a:pt x="101" y="327"/>
                  <a:pt x="101" y="327"/>
                </a:cubicBezTo>
                <a:cubicBezTo>
                  <a:pt x="102" y="328"/>
                  <a:pt x="102" y="329"/>
                  <a:pt x="102" y="329"/>
                </a:cubicBezTo>
                <a:moveTo>
                  <a:pt x="561" y="101"/>
                </a:moveTo>
                <a:cubicBezTo>
                  <a:pt x="560" y="100"/>
                  <a:pt x="559" y="100"/>
                  <a:pt x="560" y="98"/>
                </a:cubicBezTo>
                <a:cubicBezTo>
                  <a:pt x="560" y="99"/>
                  <a:pt x="562" y="99"/>
                  <a:pt x="561" y="101"/>
                </a:cubicBezTo>
                <a:moveTo>
                  <a:pt x="690" y="200"/>
                </a:moveTo>
                <a:cubicBezTo>
                  <a:pt x="690" y="201"/>
                  <a:pt x="690" y="201"/>
                  <a:pt x="690" y="201"/>
                </a:cubicBezTo>
                <a:cubicBezTo>
                  <a:pt x="690" y="202"/>
                  <a:pt x="690" y="202"/>
                  <a:pt x="689" y="202"/>
                </a:cubicBezTo>
                <a:cubicBezTo>
                  <a:pt x="688" y="202"/>
                  <a:pt x="688" y="202"/>
                  <a:pt x="688" y="201"/>
                </a:cubicBezTo>
                <a:cubicBezTo>
                  <a:pt x="688" y="201"/>
                  <a:pt x="689" y="200"/>
                  <a:pt x="690" y="200"/>
                </a:cubicBezTo>
                <a:moveTo>
                  <a:pt x="222" y="749"/>
                </a:moveTo>
                <a:cubicBezTo>
                  <a:pt x="223" y="749"/>
                  <a:pt x="223" y="749"/>
                  <a:pt x="224" y="750"/>
                </a:cubicBezTo>
                <a:cubicBezTo>
                  <a:pt x="224" y="750"/>
                  <a:pt x="224" y="750"/>
                  <a:pt x="224" y="750"/>
                </a:cubicBezTo>
                <a:cubicBezTo>
                  <a:pt x="224" y="750"/>
                  <a:pt x="223" y="751"/>
                  <a:pt x="223" y="751"/>
                </a:cubicBezTo>
                <a:cubicBezTo>
                  <a:pt x="223" y="751"/>
                  <a:pt x="223" y="751"/>
                  <a:pt x="222" y="751"/>
                </a:cubicBezTo>
                <a:cubicBezTo>
                  <a:pt x="222" y="751"/>
                  <a:pt x="221" y="751"/>
                  <a:pt x="222" y="751"/>
                </a:cubicBezTo>
                <a:cubicBezTo>
                  <a:pt x="222" y="750"/>
                  <a:pt x="222" y="750"/>
                  <a:pt x="222" y="749"/>
                </a:cubicBezTo>
                <a:moveTo>
                  <a:pt x="626" y="734"/>
                </a:moveTo>
                <a:cubicBezTo>
                  <a:pt x="625" y="734"/>
                  <a:pt x="625" y="734"/>
                  <a:pt x="625" y="733"/>
                </a:cubicBezTo>
                <a:cubicBezTo>
                  <a:pt x="625" y="733"/>
                  <a:pt x="625" y="732"/>
                  <a:pt x="625" y="733"/>
                </a:cubicBezTo>
                <a:cubicBezTo>
                  <a:pt x="626" y="733"/>
                  <a:pt x="626" y="733"/>
                  <a:pt x="627" y="733"/>
                </a:cubicBezTo>
                <a:cubicBezTo>
                  <a:pt x="627" y="733"/>
                  <a:pt x="627" y="733"/>
                  <a:pt x="627" y="734"/>
                </a:cubicBezTo>
                <a:cubicBezTo>
                  <a:pt x="627" y="734"/>
                  <a:pt x="627" y="734"/>
                  <a:pt x="627" y="734"/>
                </a:cubicBezTo>
                <a:cubicBezTo>
                  <a:pt x="626" y="734"/>
                  <a:pt x="626" y="734"/>
                  <a:pt x="626" y="734"/>
                </a:cubicBezTo>
                <a:moveTo>
                  <a:pt x="120" y="117"/>
                </a:moveTo>
                <a:cubicBezTo>
                  <a:pt x="119" y="118"/>
                  <a:pt x="119" y="118"/>
                  <a:pt x="117" y="116"/>
                </a:cubicBezTo>
                <a:cubicBezTo>
                  <a:pt x="119" y="116"/>
                  <a:pt x="119" y="116"/>
                  <a:pt x="120" y="117"/>
                </a:cubicBezTo>
                <a:moveTo>
                  <a:pt x="211" y="52"/>
                </a:moveTo>
                <a:cubicBezTo>
                  <a:pt x="211" y="52"/>
                  <a:pt x="211" y="52"/>
                  <a:pt x="211" y="51"/>
                </a:cubicBezTo>
                <a:cubicBezTo>
                  <a:pt x="211" y="51"/>
                  <a:pt x="211" y="50"/>
                  <a:pt x="212" y="50"/>
                </a:cubicBezTo>
                <a:cubicBezTo>
                  <a:pt x="213" y="50"/>
                  <a:pt x="213" y="51"/>
                  <a:pt x="213" y="51"/>
                </a:cubicBezTo>
                <a:cubicBezTo>
                  <a:pt x="213" y="52"/>
                  <a:pt x="213" y="52"/>
                  <a:pt x="212" y="52"/>
                </a:cubicBezTo>
                <a:cubicBezTo>
                  <a:pt x="212" y="52"/>
                  <a:pt x="211" y="52"/>
                  <a:pt x="211" y="52"/>
                </a:cubicBezTo>
                <a:moveTo>
                  <a:pt x="378" y="54"/>
                </a:moveTo>
                <a:cubicBezTo>
                  <a:pt x="376" y="54"/>
                  <a:pt x="376" y="54"/>
                  <a:pt x="376" y="53"/>
                </a:cubicBezTo>
                <a:cubicBezTo>
                  <a:pt x="376" y="53"/>
                  <a:pt x="377" y="52"/>
                  <a:pt x="377" y="53"/>
                </a:cubicBezTo>
                <a:cubicBezTo>
                  <a:pt x="377" y="53"/>
                  <a:pt x="377" y="53"/>
                  <a:pt x="378" y="53"/>
                </a:cubicBezTo>
                <a:cubicBezTo>
                  <a:pt x="378" y="53"/>
                  <a:pt x="379" y="53"/>
                  <a:pt x="379" y="54"/>
                </a:cubicBezTo>
                <a:cubicBezTo>
                  <a:pt x="379" y="54"/>
                  <a:pt x="378" y="54"/>
                  <a:pt x="378" y="54"/>
                </a:cubicBezTo>
                <a:moveTo>
                  <a:pt x="407" y="55"/>
                </a:moveTo>
                <a:cubicBezTo>
                  <a:pt x="407" y="56"/>
                  <a:pt x="407" y="56"/>
                  <a:pt x="407" y="56"/>
                </a:cubicBezTo>
                <a:cubicBezTo>
                  <a:pt x="406" y="56"/>
                  <a:pt x="406" y="56"/>
                  <a:pt x="406" y="55"/>
                </a:cubicBezTo>
                <a:cubicBezTo>
                  <a:pt x="405" y="55"/>
                  <a:pt x="406" y="54"/>
                  <a:pt x="406" y="54"/>
                </a:cubicBezTo>
                <a:cubicBezTo>
                  <a:pt x="407" y="54"/>
                  <a:pt x="407" y="54"/>
                  <a:pt x="407" y="55"/>
                </a:cubicBezTo>
                <a:moveTo>
                  <a:pt x="672" y="588"/>
                </a:moveTo>
                <a:cubicBezTo>
                  <a:pt x="671" y="588"/>
                  <a:pt x="671" y="587"/>
                  <a:pt x="670" y="587"/>
                </a:cubicBezTo>
                <a:cubicBezTo>
                  <a:pt x="671" y="586"/>
                  <a:pt x="671" y="586"/>
                  <a:pt x="673" y="587"/>
                </a:cubicBezTo>
                <a:cubicBezTo>
                  <a:pt x="673" y="587"/>
                  <a:pt x="672" y="588"/>
                  <a:pt x="672" y="588"/>
                </a:cubicBezTo>
                <a:moveTo>
                  <a:pt x="157" y="615"/>
                </a:moveTo>
                <a:cubicBezTo>
                  <a:pt x="156" y="615"/>
                  <a:pt x="155" y="614"/>
                  <a:pt x="155" y="613"/>
                </a:cubicBezTo>
                <a:cubicBezTo>
                  <a:pt x="155" y="613"/>
                  <a:pt x="155" y="612"/>
                  <a:pt x="155" y="612"/>
                </a:cubicBezTo>
                <a:cubicBezTo>
                  <a:pt x="156" y="612"/>
                  <a:pt x="156" y="612"/>
                  <a:pt x="156" y="612"/>
                </a:cubicBezTo>
                <a:cubicBezTo>
                  <a:pt x="156" y="613"/>
                  <a:pt x="157" y="613"/>
                  <a:pt x="157" y="613"/>
                </a:cubicBezTo>
                <a:cubicBezTo>
                  <a:pt x="157" y="614"/>
                  <a:pt x="157" y="614"/>
                  <a:pt x="157" y="615"/>
                </a:cubicBezTo>
                <a:moveTo>
                  <a:pt x="104" y="359"/>
                </a:moveTo>
                <a:cubicBezTo>
                  <a:pt x="104" y="359"/>
                  <a:pt x="105" y="359"/>
                  <a:pt x="105" y="358"/>
                </a:cubicBezTo>
                <a:cubicBezTo>
                  <a:pt x="105" y="358"/>
                  <a:pt x="106" y="358"/>
                  <a:pt x="106" y="358"/>
                </a:cubicBezTo>
                <a:cubicBezTo>
                  <a:pt x="106" y="359"/>
                  <a:pt x="107" y="359"/>
                  <a:pt x="107" y="359"/>
                </a:cubicBezTo>
                <a:cubicBezTo>
                  <a:pt x="107" y="360"/>
                  <a:pt x="107" y="360"/>
                  <a:pt x="107" y="360"/>
                </a:cubicBezTo>
                <a:cubicBezTo>
                  <a:pt x="106" y="360"/>
                  <a:pt x="105" y="360"/>
                  <a:pt x="105" y="360"/>
                </a:cubicBezTo>
                <a:cubicBezTo>
                  <a:pt x="104" y="360"/>
                  <a:pt x="104" y="359"/>
                  <a:pt x="104" y="359"/>
                </a:cubicBezTo>
                <a:moveTo>
                  <a:pt x="108" y="357"/>
                </a:moveTo>
                <a:cubicBezTo>
                  <a:pt x="107" y="356"/>
                  <a:pt x="106" y="356"/>
                  <a:pt x="105" y="355"/>
                </a:cubicBezTo>
                <a:cubicBezTo>
                  <a:pt x="105" y="355"/>
                  <a:pt x="106" y="355"/>
                  <a:pt x="106" y="355"/>
                </a:cubicBezTo>
                <a:cubicBezTo>
                  <a:pt x="108" y="355"/>
                  <a:pt x="108" y="355"/>
                  <a:pt x="108" y="357"/>
                </a:cubicBezTo>
                <a:moveTo>
                  <a:pt x="577" y="176"/>
                </a:moveTo>
                <a:cubicBezTo>
                  <a:pt x="576" y="176"/>
                  <a:pt x="576" y="175"/>
                  <a:pt x="576" y="174"/>
                </a:cubicBezTo>
                <a:cubicBezTo>
                  <a:pt x="576" y="173"/>
                  <a:pt x="576" y="173"/>
                  <a:pt x="577" y="173"/>
                </a:cubicBezTo>
                <a:cubicBezTo>
                  <a:pt x="577" y="173"/>
                  <a:pt x="578" y="174"/>
                  <a:pt x="578" y="174"/>
                </a:cubicBezTo>
                <a:cubicBezTo>
                  <a:pt x="578" y="175"/>
                  <a:pt x="578" y="175"/>
                  <a:pt x="578" y="175"/>
                </a:cubicBezTo>
                <a:cubicBezTo>
                  <a:pt x="578" y="175"/>
                  <a:pt x="577" y="175"/>
                  <a:pt x="577" y="176"/>
                </a:cubicBezTo>
                <a:moveTo>
                  <a:pt x="653" y="666"/>
                </a:moveTo>
                <a:cubicBezTo>
                  <a:pt x="653" y="666"/>
                  <a:pt x="652" y="666"/>
                  <a:pt x="652" y="667"/>
                </a:cubicBezTo>
                <a:cubicBezTo>
                  <a:pt x="652" y="667"/>
                  <a:pt x="651" y="667"/>
                  <a:pt x="651" y="666"/>
                </a:cubicBezTo>
                <a:cubicBezTo>
                  <a:pt x="651" y="666"/>
                  <a:pt x="651" y="665"/>
                  <a:pt x="652" y="665"/>
                </a:cubicBezTo>
                <a:cubicBezTo>
                  <a:pt x="652" y="665"/>
                  <a:pt x="652" y="665"/>
                  <a:pt x="653" y="665"/>
                </a:cubicBezTo>
                <a:cubicBezTo>
                  <a:pt x="653" y="665"/>
                  <a:pt x="653" y="665"/>
                  <a:pt x="653" y="666"/>
                </a:cubicBezTo>
                <a:moveTo>
                  <a:pt x="202" y="225"/>
                </a:moveTo>
                <a:cubicBezTo>
                  <a:pt x="202" y="223"/>
                  <a:pt x="202" y="223"/>
                  <a:pt x="203" y="223"/>
                </a:cubicBezTo>
                <a:cubicBezTo>
                  <a:pt x="203" y="224"/>
                  <a:pt x="203" y="225"/>
                  <a:pt x="202" y="225"/>
                </a:cubicBezTo>
                <a:moveTo>
                  <a:pt x="680" y="585"/>
                </a:moveTo>
                <a:cubicBezTo>
                  <a:pt x="680" y="585"/>
                  <a:pt x="680" y="586"/>
                  <a:pt x="680" y="586"/>
                </a:cubicBezTo>
                <a:cubicBezTo>
                  <a:pt x="680" y="586"/>
                  <a:pt x="679" y="586"/>
                  <a:pt x="679" y="586"/>
                </a:cubicBezTo>
                <a:cubicBezTo>
                  <a:pt x="679" y="586"/>
                  <a:pt x="679" y="586"/>
                  <a:pt x="679" y="586"/>
                </a:cubicBezTo>
                <a:cubicBezTo>
                  <a:pt x="679" y="585"/>
                  <a:pt x="679" y="585"/>
                  <a:pt x="679" y="584"/>
                </a:cubicBezTo>
                <a:cubicBezTo>
                  <a:pt x="679" y="584"/>
                  <a:pt x="679" y="584"/>
                  <a:pt x="679" y="584"/>
                </a:cubicBezTo>
                <a:cubicBezTo>
                  <a:pt x="679" y="584"/>
                  <a:pt x="680" y="584"/>
                  <a:pt x="680" y="584"/>
                </a:cubicBezTo>
                <a:cubicBezTo>
                  <a:pt x="680" y="584"/>
                  <a:pt x="680" y="585"/>
                  <a:pt x="680" y="585"/>
                </a:cubicBezTo>
                <a:moveTo>
                  <a:pt x="302" y="67"/>
                </a:moveTo>
                <a:cubicBezTo>
                  <a:pt x="302" y="67"/>
                  <a:pt x="301" y="67"/>
                  <a:pt x="301" y="67"/>
                </a:cubicBezTo>
                <a:cubicBezTo>
                  <a:pt x="301" y="66"/>
                  <a:pt x="301" y="66"/>
                  <a:pt x="302" y="66"/>
                </a:cubicBezTo>
                <a:cubicBezTo>
                  <a:pt x="302" y="66"/>
                  <a:pt x="303" y="66"/>
                  <a:pt x="303" y="66"/>
                </a:cubicBezTo>
                <a:cubicBezTo>
                  <a:pt x="303" y="66"/>
                  <a:pt x="303" y="66"/>
                  <a:pt x="303" y="67"/>
                </a:cubicBezTo>
                <a:cubicBezTo>
                  <a:pt x="303" y="67"/>
                  <a:pt x="302" y="67"/>
                  <a:pt x="302" y="67"/>
                </a:cubicBezTo>
                <a:moveTo>
                  <a:pt x="108" y="481"/>
                </a:moveTo>
                <a:cubicBezTo>
                  <a:pt x="108" y="481"/>
                  <a:pt x="107" y="480"/>
                  <a:pt x="108" y="479"/>
                </a:cubicBezTo>
                <a:cubicBezTo>
                  <a:pt x="108" y="479"/>
                  <a:pt x="109" y="479"/>
                  <a:pt x="109" y="479"/>
                </a:cubicBezTo>
                <a:cubicBezTo>
                  <a:pt x="109" y="479"/>
                  <a:pt x="109" y="480"/>
                  <a:pt x="109" y="480"/>
                </a:cubicBezTo>
                <a:cubicBezTo>
                  <a:pt x="109" y="480"/>
                  <a:pt x="109" y="480"/>
                  <a:pt x="108" y="481"/>
                </a:cubicBezTo>
                <a:cubicBezTo>
                  <a:pt x="108" y="481"/>
                  <a:pt x="108" y="481"/>
                  <a:pt x="108" y="481"/>
                </a:cubicBezTo>
                <a:moveTo>
                  <a:pt x="340" y="713"/>
                </a:moveTo>
                <a:cubicBezTo>
                  <a:pt x="341" y="712"/>
                  <a:pt x="341" y="712"/>
                  <a:pt x="342" y="713"/>
                </a:cubicBezTo>
                <a:cubicBezTo>
                  <a:pt x="342" y="713"/>
                  <a:pt x="342" y="713"/>
                  <a:pt x="342" y="714"/>
                </a:cubicBezTo>
                <a:cubicBezTo>
                  <a:pt x="342" y="714"/>
                  <a:pt x="341" y="714"/>
                  <a:pt x="341" y="714"/>
                </a:cubicBezTo>
                <a:cubicBezTo>
                  <a:pt x="341" y="714"/>
                  <a:pt x="341" y="714"/>
                  <a:pt x="340" y="713"/>
                </a:cubicBezTo>
                <a:cubicBezTo>
                  <a:pt x="340" y="713"/>
                  <a:pt x="340" y="713"/>
                  <a:pt x="340" y="713"/>
                </a:cubicBezTo>
                <a:moveTo>
                  <a:pt x="148" y="595"/>
                </a:moveTo>
                <a:cubicBezTo>
                  <a:pt x="147" y="594"/>
                  <a:pt x="147" y="594"/>
                  <a:pt x="148" y="593"/>
                </a:cubicBezTo>
                <a:cubicBezTo>
                  <a:pt x="148" y="593"/>
                  <a:pt x="149" y="593"/>
                  <a:pt x="149" y="593"/>
                </a:cubicBezTo>
                <a:cubicBezTo>
                  <a:pt x="149" y="593"/>
                  <a:pt x="149" y="594"/>
                  <a:pt x="149" y="594"/>
                </a:cubicBezTo>
                <a:cubicBezTo>
                  <a:pt x="149" y="594"/>
                  <a:pt x="149" y="594"/>
                  <a:pt x="148" y="595"/>
                </a:cubicBezTo>
                <a:cubicBezTo>
                  <a:pt x="148" y="595"/>
                  <a:pt x="148" y="595"/>
                  <a:pt x="148" y="595"/>
                </a:cubicBezTo>
                <a:moveTo>
                  <a:pt x="370" y="56"/>
                </a:moveTo>
                <a:cubicBezTo>
                  <a:pt x="369" y="57"/>
                  <a:pt x="369" y="57"/>
                  <a:pt x="368" y="57"/>
                </a:cubicBezTo>
                <a:cubicBezTo>
                  <a:pt x="368" y="57"/>
                  <a:pt x="368" y="57"/>
                  <a:pt x="368" y="57"/>
                </a:cubicBezTo>
                <a:cubicBezTo>
                  <a:pt x="368" y="56"/>
                  <a:pt x="369" y="56"/>
                  <a:pt x="369" y="55"/>
                </a:cubicBezTo>
                <a:cubicBezTo>
                  <a:pt x="369" y="55"/>
                  <a:pt x="369" y="55"/>
                  <a:pt x="369" y="55"/>
                </a:cubicBezTo>
                <a:cubicBezTo>
                  <a:pt x="369" y="56"/>
                  <a:pt x="369" y="56"/>
                  <a:pt x="370" y="56"/>
                </a:cubicBezTo>
                <a:moveTo>
                  <a:pt x="530" y="20"/>
                </a:moveTo>
                <a:cubicBezTo>
                  <a:pt x="528" y="20"/>
                  <a:pt x="528" y="20"/>
                  <a:pt x="528" y="18"/>
                </a:cubicBezTo>
                <a:cubicBezTo>
                  <a:pt x="529" y="19"/>
                  <a:pt x="530" y="19"/>
                  <a:pt x="530" y="20"/>
                </a:cubicBezTo>
                <a:moveTo>
                  <a:pt x="678" y="593"/>
                </a:moveTo>
                <a:cubicBezTo>
                  <a:pt x="676" y="591"/>
                  <a:pt x="677" y="590"/>
                  <a:pt x="677" y="589"/>
                </a:cubicBezTo>
                <a:cubicBezTo>
                  <a:pt x="678" y="590"/>
                  <a:pt x="678" y="591"/>
                  <a:pt x="678" y="593"/>
                </a:cubicBezTo>
                <a:moveTo>
                  <a:pt x="654" y="279"/>
                </a:moveTo>
                <a:cubicBezTo>
                  <a:pt x="654" y="277"/>
                  <a:pt x="654" y="277"/>
                  <a:pt x="656" y="277"/>
                </a:cubicBezTo>
                <a:cubicBezTo>
                  <a:pt x="655" y="278"/>
                  <a:pt x="655" y="279"/>
                  <a:pt x="654" y="279"/>
                </a:cubicBezTo>
                <a:moveTo>
                  <a:pt x="393" y="763"/>
                </a:moveTo>
                <a:cubicBezTo>
                  <a:pt x="394" y="763"/>
                  <a:pt x="394" y="763"/>
                  <a:pt x="394" y="764"/>
                </a:cubicBezTo>
                <a:cubicBezTo>
                  <a:pt x="394" y="764"/>
                  <a:pt x="394" y="765"/>
                  <a:pt x="393" y="765"/>
                </a:cubicBezTo>
                <a:cubicBezTo>
                  <a:pt x="393" y="765"/>
                  <a:pt x="392" y="765"/>
                  <a:pt x="392" y="764"/>
                </a:cubicBezTo>
                <a:cubicBezTo>
                  <a:pt x="393" y="764"/>
                  <a:pt x="393" y="763"/>
                  <a:pt x="393" y="763"/>
                </a:cubicBezTo>
                <a:moveTo>
                  <a:pt x="351" y="725"/>
                </a:moveTo>
                <a:cubicBezTo>
                  <a:pt x="351" y="725"/>
                  <a:pt x="350" y="725"/>
                  <a:pt x="350" y="725"/>
                </a:cubicBezTo>
                <a:cubicBezTo>
                  <a:pt x="350" y="725"/>
                  <a:pt x="350" y="724"/>
                  <a:pt x="350" y="724"/>
                </a:cubicBezTo>
                <a:cubicBezTo>
                  <a:pt x="350" y="724"/>
                  <a:pt x="350" y="724"/>
                  <a:pt x="350" y="724"/>
                </a:cubicBezTo>
                <a:cubicBezTo>
                  <a:pt x="351" y="724"/>
                  <a:pt x="351" y="724"/>
                  <a:pt x="352" y="724"/>
                </a:cubicBezTo>
                <a:cubicBezTo>
                  <a:pt x="352" y="724"/>
                  <a:pt x="352" y="724"/>
                  <a:pt x="352" y="725"/>
                </a:cubicBezTo>
                <a:cubicBezTo>
                  <a:pt x="352" y="725"/>
                  <a:pt x="352" y="725"/>
                  <a:pt x="352" y="725"/>
                </a:cubicBezTo>
                <a:cubicBezTo>
                  <a:pt x="352" y="725"/>
                  <a:pt x="351" y="725"/>
                  <a:pt x="351" y="725"/>
                </a:cubicBezTo>
                <a:moveTo>
                  <a:pt x="577" y="184"/>
                </a:moveTo>
                <a:cubicBezTo>
                  <a:pt x="577" y="182"/>
                  <a:pt x="577" y="182"/>
                  <a:pt x="579" y="183"/>
                </a:cubicBezTo>
                <a:cubicBezTo>
                  <a:pt x="579" y="183"/>
                  <a:pt x="578" y="184"/>
                  <a:pt x="577" y="184"/>
                </a:cubicBezTo>
                <a:moveTo>
                  <a:pt x="105" y="329"/>
                </a:moveTo>
                <a:cubicBezTo>
                  <a:pt x="105" y="329"/>
                  <a:pt x="104" y="328"/>
                  <a:pt x="104" y="328"/>
                </a:cubicBezTo>
                <a:cubicBezTo>
                  <a:pt x="104" y="328"/>
                  <a:pt x="104" y="327"/>
                  <a:pt x="104" y="327"/>
                </a:cubicBezTo>
                <a:cubicBezTo>
                  <a:pt x="105" y="327"/>
                  <a:pt x="105" y="327"/>
                  <a:pt x="106" y="328"/>
                </a:cubicBezTo>
                <a:cubicBezTo>
                  <a:pt x="106" y="328"/>
                  <a:pt x="106" y="329"/>
                  <a:pt x="106" y="329"/>
                </a:cubicBezTo>
                <a:cubicBezTo>
                  <a:pt x="106" y="329"/>
                  <a:pt x="105" y="329"/>
                  <a:pt x="105" y="329"/>
                </a:cubicBezTo>
                <a:moveTo>
                  <a:pt x="660" y="613"/>
                </a:moveTo>
                <a:cubicBezTo>
                  <a:pt x="660" y="612"/>
                  <a:pt x="660" y="612"/>
                  <a:pt x="660" y="612"/>
                </a:cubicBezTo>
                <a:cubicBezTo>
                  <a:pt x="660" y="611"/>
                  <a:pt x="660" y="611"/>
                  <a:pt x="661" y="611"/>
                </a:cubicBezTo>
                <a:cubicBezTo>
                  <a:pt x="661" y="611"/>
                  <a:pt x="661" y="612"/>
                  <a:pt x="661" y="612"/>
                </a:cubicBezTo>
                <a:cubicBezTo>
                  <a:pt x="662" y="613"/>
                  <a:pt x="661" y="613"/>
                  <a:pt x="661" y="613"/>
                </a:cubicBezTo>
                <a:cubicBezTo>
                  <a:pt x="661" y="613"/>
                  <a:pt x="660" y="613"/>
                  <a:pt x="660" y="613"/>
                </a:cubicBezTo>
                <a:moveTo>
                  <a:pt x="297" y="70"/>
                </a:moveTo>
                <a:cubicBezTo>
                  <a:pt x="297" y="70"/>
                  <a:pt x="296" y="70"/>
                  <a:pt x="296" y="70"/>
                </a:cubicBezTo>
                <a:cubicBezTo>
                  <a:pt x="296" y="70"/>
                  <a:pt x="296" y="70"/>
                  <a:pt x="296" y="70"/>
                </a:cubicBezTo>
                <a:cubicBezTo>
                  <a:pt x="296" y="70"/>
                  <a:pt x="296" y="69"/>
                  <a:pt x="296" y="69"/>
                </a:cubicBezTo>
                <a:cubicBezTo>
                  <a:pt x="297" y="69"/>
                  <a:pt x="297" y="69"/>
                  <a:pt x="298" y="69"/>
                </a:cubicBezTo>
                <a:cubicBezTo>
                  <a:pt x="298" y="69"/>
                  <a:pt x="298" y="70"/>
                  <a:pt x="298" y="70"/>
                </a:cubicBezTo>
                <a:cubicBezTo>
                  <a:pt x="298" y="70"/>
                  <a:pt x="298" y="70"/>
                  <a:pt x="298" y="70"/>
                </a:cubicBezTo>
                <a:cubicBezTo>
                  <a:pt x="298" y="70"/>
                  <a:pt x="297" y="70"/>
                  <a:pt x="297" y="70"/>
                </a:cubicBezTo>
                <a:moveTo>
                  <a:pt x="675" y="584"/>
                </a:moveTo>
                <a:cubicBezTo>
                  <a:pt x="675" y="583"/>
                  <a:pt x="676" y="583"/>
                  <a:pt x="676" y="584"/>
                </a:cubicBezTo>
                <a:cubicBezTo>
                  <a:pt x="677" y="584"/>
                  <a:pt x="677" y="584"/>
                  <a:pt x="677" y="584"/>
                </a:cubicBezTo>
                <a:cubicBezTo>
                  <a:pt x="677" y="585"/>
                  <a:pt x="677" y="585"/>
                  <a:pt x="677" y="585"/>
                </a:cubicBezTo>
                <a:cubicBezTo>
                  <a:pt x="676" y="585"/>
                  <a:pt x="676" y="585"/>
                  <a:pt x="676" y="585"/>
                </a:cubicBezTo>
                <a:cubicBezTo>
                  <a:pt x="676" y="585"/>
                  <a:pt x="675" y="584"/>
                  <a:pt x="675" y="584"/>
                </a:cubicBezTo>
                <a:cubicBezTo>
                  <a:pt x="675" y="584"/>
                  <a:pt x="675" y="584"/>
                  <a:pt x="675" y="584"/>
                </a:cubicBezTo>
                <a:moveTo>
                  <a:pt x="541" y="737"/>
                </a:moveTo>
                <a:cubicBezTo>
                  <a:pt x="539" y="737"/>
                  <a:pt x="539" y="737"/>
                  <a:pt x="539" y="737"/>
                </a:cubicBezTo>
                <a:cubicBezTo>
                  <a:pt x="539" y="737"/>
                  <a:pt x="539" y="737"/>
                  <a:pt x="540" y="736"/>
                </a:cubicBezTo>
                <a:cubicBezTo>
                  <a:pt x="540" y="736"/>
                  <a:pt x="540" y="736"/>
                  <a:pt x="540" y="735"/>
                </a:cubicBezTo>
                <a:cubicBezTo>
                  <a:pt x="541" y="735"/>
                  <a:pt x="541" y="736"/>
                  <a:pt x="541" y="736"/>
                </a:cubicBezTo>
                <a:cubicBezTo>
                  <a:pt x="541" y="736"/>
                  <a:pt x="541" y="737"/>
                  <a:pt x="541" y="737"/>
                </a:cubicBezTo>
                <a:moveTo>
                  <a:pt x="543" y="736"/>
                </a:moveTo>
                <a:cubicBezTo>
                  <a:pt x="543" y="735"/>
                  <a:pt x="543" y="735"/>
                  <a:pt x="543" y="735"/>
                </a:cubicBezTo>
                <a:cubicBezTo>
                  <a:pt x="543" y="735"/>
                  <a:pt x="543" y="734"/>
                  <a:pt x="543" y="734"/>
                </a:cubicBezTo>
                <a:cubicBezTo>
                  <a:pt x="544" y="735"/>
                  <a:pt x="544" y="735"/>
                  <a:pt x="544" y="735"/>
                </a:cubicBezTo>
                <a:cubicBezTo>
                  <a:pt x="544" y="735"/>
                  <a:pt x="544" y="736"/>
                  <a:pt x="544" y="737"/>
                </a:cubicBezTo>
                <a:cubicBezTo>
                  <a:pt x="544" y="737"/>
                  <a:pt x="544" y="737"/>
                  <a:pt x="544" y="737"/>
                </a:cubicBezTo>
                <a:cubicBezTo>
                  <a:pt x="543" y="737"/>
                  <a:pt x="543" y="737"/>
                  <a:pt x="543" y="737"/>
                </a:cubicBezTo>
                <a:cubicBezTo>
                  <a:pt x="543" y="736"/>
                  <a:pt x="543" y="736"/>
                  <a:pt x="543" y="736"/>
                </a:cubicBezTo>
                <a:moveTo>
                  <a:pt x="303" y="747"/>
                </a:moveTo>
                <a:cubicBezTo>
                  <a:pt x="303" y="748"/>
                  <a:pt x="302" y="748"/>
                  <a:pt x="301" y="748"/>
                </a:cubicBezTo>
                <a:cubicBezTo>
                  <a:pt x="301" y="748"/>
                  <a:pt x="300" y="748"/>
                  <a:pt x="300" y="747"/>
                </a:cubicBezTo>
                <a:moveTo>
                  <a:pt x="103" y="359"/>
                </a:moveTo>
                <a:cubicBezTo>
                  <a:pt x="103" y="358"/>
                  <a:pt x="103" y="358"/>
                  <a:pt x="103" y="357"/>
                </a:cubicBezTo>
                <a:cubicBezTo>
                  <a:pt x="103" y="357"/>
                  <a:pt x="103" y="357"/>
                  <a:pt x="103" y="357"/>
                </a:cubicBezTo>
                <a:cubicBezTo>
                  <a:pt x="104" y="357"/>
                  <a:pt x="104" y="357"/>
                  <a:pt x="104" y="357"/>
                </a:cubicBezTo>
                <a:cubicBezTo>
                  <a:pt x="104" y="358"/>
                  <a:pt x="104" y="358"/>
                  <a:pt x="104" y="359"/>
                </a:cubicBezTo>
                <a:cubicBezTo>
                  <a:pt x="104" y="359"/>
                  <a:pt x="104" y="359"/>
                  <a:pt x="103" y="359"/>
                </a:cubicBezTo>
                <a:moveTo>
                  <a:pt x="103" y="461"/>
                </a:moveTo>
                <a:cubicBezTo>
                  <a:pt x="103" y="461"/>
                  <a:pt x="102" y="461"/>
                  <a:pt x="102" y="461"/>
                </a:cubicBezTo>
                <a:cubicBezTo>
                  <a:pt x="102" y="460"/>
                  <a:pt x="102" y="460"/>
                  <a:pt x="102" y="459"/>
                </a:cubicBezTo>
                <a:cubicBezTo>
                  <a:pt x="102" y="459"/>
                  <a:pt x="103" y="460"/>
                  <a:pt x="103" y="460"/>
                </a:cubicBezTo>
                <a:cubicBezTo>
                  <a:pt x="103" y="460"/>
                  <a:pt x="103" y="461"/>
                  <a:pt x="103" y="461"/>
                </a:cubicBezTo>
                <a:moveTo>
                  <a:pt x="334" y="721"/>
                </a:moveTo>
                <a:cubicBezTo>
                  <a:pt x="335" y="722"/>
                  <a:pt x="335" y="722"/>
                  <a:pt x="334" y="723"/>
                </a:cubicBezTo>
                <a:cubicBezTo>
                  <a:pt x="333" y="722"/>
                  <a:pt x="333" y="722"/>
                  <a:pt x="334" y="721"/>
                </a:cubicBezTo>
                <a:moveTo>
                  <a:pt x="292" y="77"/>
                </a:moveTo>
                <a:cubicBezTo>
                  <a:pt x="292" y="77"/>
                  <a:pt x="292" y="78"/>
                  <a:pt x="291" y="78"/>
                </a:cubicBezTo>
                <a:cubicBezTo>
                  <a:pt x="291" y="78"/>
                  <a:pt x="291" y="78"/>
                  <a:pt x="291" y="78"/>
                </a:cubicBezTo>
                <a:cubicBezTo>
                  <a:pt x="291" y="77"/>
                  <a:pt x="291" y="76"/>
                  <a:pt x="291" y="76"/>
                </a:cubicBezTo>
                <a:cubicBezTo>
                  <a:pt x="291" y="76"/>
                  <a:pt x="292" y="77"/>
                  <a:pt x="292" y="77"/>
                </a:cubicBezTo>
                <a:moveTo>
                  <a:pt x="562" y="653"/>
                </a:moveTo>
                <a:cubicBezTo>
                  <a:pt x="562" y="653"/>
                  <a:pt x="562" y="653"/>
                  <a:pt x="562" y="653"/>
                </a:cubicBezTo>
                <a:cubicBezTo>
                  <a:pt x="562" y="654"/>
                  <a:pt x="561" y="654"/>
                  <a:pt x="560" y="653"/>
                </a:cubicBezTo>
                <a:cubicBezTo>
                  <a:pt x="560" y="653"/>
                  <a:pt x="560" y="653"/>
                  <a:pt x="560" y="653"/>
                </a:cubicBezTo>
                <a:cubicBezTo>
                  <a:pt x="561" y="653"/>
                  <a:pt x="562" y="653"/>
                  <a:pt x="562" y="653"/>
                </a:cubicBezTo>
                <a:moveTo>
                  <a:pt x="558" y="650"/>
                </a:moveTo>
                <a:cubicBezTo>
                  <a:pt x="558" y="650"/>
                  <a:pt x="558" y="651"/>
                  <a:pt x="558" y="652"/>
                </a:cubicBezTo>
                <a:cubicBezTo>
                  <a:pt x="558" y="652"/>
                  <a:pt x="558" y="652"/>
                  <a:pt x="558" y="652"/>
                </a:cubicBezTo>
                <a:cubicBezTo>
                  <a:pt x="557" y="651"/>
                  <a:pt x="557" y="650"/>
                  <a:pt x="558" y="650"/>
                </a:cubicBezTo>
                <a:cubicBezTo>
                  <a:pt x="558" y="650"/>
                  <a:pt x="558" y="650"/>
                  <a:pt x="558" y="650"/>
                </a:cubicBezTo>
                <a:moveTo>
                  <a:pt x="175" y="67"/>
                </a:moveTo>
                <a:cubicBezTo>
                  <a:pt x="175" y="68"/>
                  <a:pt x="174" y="68"/>
                  <a:pt x="174" y="67"/>
                </a:cubicBezTo>
                <a:cubicBezTo>
                  <a:pt x="173" y="67"/>
                  <a:pt x="173" y="67"/>
                  <a:pt x="173" y="67"/>
                </a:cubicBezTo>
                <a:cubicBezTo>
                  <a:pt x="173" y="67"/>
                  <a:pt x="174" y="67"/>
                  <a:pt x="174" y="67"/>
                </a:cubicBezTo>
                <a:cubicBezTo>
                  <a:pt x="174" y="66"/>
                  <a:pt x="175" y="67"/>
                  <a:pt x="175" y="67"/>
                </a:cubicBezTo>
                <a:cubicBezTo>
                  <a:pt x="175" y="67"/>
                  <a:pt x="175" y="67"/>
                  <a:pt x="175" y="67"/>
                </a:cubicBezTo>
                <a:moveTo>
                  <a:pt x="81" y="159"/>
                </a:moveTo>
                <a:cubicBezTo>
                  <a:pt x="83" y="159"/>
                  <a:pt x="83" y="159"/>
                  <a:pt x="83" y="159"/>
                </a:cubicBezTo>
                <a:cubicBezTo>
                  <a:pt x="83" y="159"/>
                  <a:pt x="83" y="160"/>
                  <a:pt x="82" y="159"/>
                </a:cubicBezTo>
                <a:cubicBezTo>
                  <a:pt x="81" y="159"/>
                  <a:pt x="81" y="159"/>
                  <a:pt x="81" y="159"/>
                </a:cubicBezTo>
                <a:moveTo>
                  <a:pt x="306" y="74"/>
                </a:moveTo>
                <a:cubicBezTo>
                  <a:pt x="305" y="74"/>
                  <a:pt x="305" y="73"/>
                  <a:pt x="305" y="73"/>
                </a:cubicBezTo>
                <a:cubicBezTo>
                  <a:pt x="305" y="73"/>
                  <a:pt x="305" y="72"/>
                  <a:pt x="305" y="72"/>
                </a:cubicBezTo>
                <a:cubicBezTo>
                  <a:pt x="306" y="72"/>
                  <a:pt x="306" y="73"/>
                  <a:pt x="306" y="73"/>
                </a:cubicBezTo>
                <a:cubicBezTo>
                  <a:pt x="306" y="73"/>
                  <a:pt x="306" y="74"/>
                  <a:pt x="306" y="74"/>
                </a:cubicBezTo>
                <a:cubicBezTo>
                  <a:pt x="306" y="74"/>
                  <a:pt x="306" y="74"/>
                  <a:pt x="306" y="74"/>
                </a:cubicBezTo>
                <a:moveTo>
                  <a:pt x="746" y="408"/>
                </a:moveTo>
                <a:cubicBezTo>
                  <a:pt x="746" y="409"/>
                  <a:pt x="746" y="409"/>
                  <a:pt x="746" y="410"/>
                </a:cubicBezTo>
                <a:cubicBezTo>
                  <a:pt x="745" y="409"/>
                  <a:pt x="745" y="409"/>
                  <a:pt x="746" y="408"/>
                </a:cubicBezTo>
                <a:moveTo>
                  <a:pt x="243" y="43"/>
                </a:moveTo>
                <a:cubicBezTo>
                  <a:pt x="242" y="43"/>
                  <a:pt x="242" y="42"/>
                  <a:pt x="242" y="42"/>
                </a:cubicBezTo>
                <a:cubicBezTo>
                  <a:pt x="242" y="41"/>
                  <a:pt x="243" y="41"/>
                  <a:pt x="243" y="41"/>
                </a:cubicBezTo>
                <a:moveTo>
                  <a:pt x="159" y="615"/>
                </a:moveTo>
                <a:cubicBezTo>
                  <a:pt x="159" y="616"/>
                  <a:pt x="158" y="616"/>
                  <a:pt x="157" y="616"/>
                </a:cubicBezTo>
                <a:cubicBezTo>
                  <a:pt x="157" y="615"/>
                  <a:pt x="157" y="615"/>
                  <a:pt x="157" y="615"/>
                </a:cubicBezTo>
                <a:cubicBezTo>
                  <a:pt x="157" y="615"/>
                  <a:pt x="157" y="615"/>
                  <a:pt x="157" y="615"/>
                </a:cubicBezTo>
                <a:cubicBezTo>
                  <a:pt x="158" y="615"/>
                  <a:pt x="158" y="615"/>
                  <a:pt x="159" y="615"/>
                </a:cubicBezTo>
                <a:cubicBezTo>
                  <a:pt x="159" y="615"/>
                  <a:pt x="159" y="615"/>
                  <a:pt x="159" y="615"/>
                </a:cubicBezTo>
                <a:moveTo>
                  <a:pt x="155" y="605"/>
                </a:moveTo>
                <a:cubicBezTo>
                  <a:pt x="155" y="606"/>
                  <a:pt x="155" y="607"/>
                  <a:pt x="155" y="607"/>
                </a:cubicBezTo>
                <a:cubicBezTo>
                  <a:pt x="155" y="607"/>
                  <a:pt x="155" y="607"/>
                  <a:pt x="155" y="607"/>
                </a:cubicBezTo>
                <a:cubicBezTo>
                  <a:pt x="154" y="607"/>
                  <a:pt x="154" y="606"/>
                  <a:pt x="155" y="605"/>
                </a:cubicBezTo>
                <a:cubicBezTo>
                  <a:pt x="155" y="605"/>
                  <a:pt x="155" y="605"/>
                  <a:pt x="155" y="605"/>
                </a:cubicBezTo>
                <a:moveTo>
                  <a:pt x="680" y="589"/>
                </a:moveTo>
                <a:cubicBezTo>
                  <a:pt x="679" y="589"/>
                  <a:pt x="679" y="589"/>
                  <a:pt x="679" y="589"/>
                </a:cubicBezTo>
                <a:cubicBezTo>
                  <a:pt x="679" y="588"/>
                  <a:pt x="680" y="588"/>
                  <a:pt x="680" y="589"/>
                </a:cubicBezTo>
                <a:cubicBezTo>
                  <a:pt x="680" y="589"/>
                  <a:pt x="681" y="589"/>
                  <a:pt x="680" y="589"/>
                </a:cubicBezTo>
                <a:cubicBezTo>
                  <a:pt x="680" y="589"/>
                  <a:pt x="680" y="589"/>
                  <a:pt x="680" y="589"/>
                </a:cubicBezTo>
                <a:moveTo>
                  <a:pt x="140" y="589"/>
                </a:moveTo>
                <a:cubicBezTo>
                  <a:pt x="140" y="590"/>
                  <a:pt x="139" y="590"/>
                  <a:pt x="139" y="590"/>
                </a:cubicBezTo>
                <a:cubicBezTo>
                  <a:pt x="138" y="590"/>
                  <a:pt x="138" y="590"/>
                  <a:pt x="138" y="589"/>
                </a:cubicBezTo>
                <a:moveTo>
                  <a:pt x="490" y="92"/>
                </a:moveTo>
                <a:cubicBezTo>
                  <a:pt x="490" y="92"/>
                  <a:pt x="490" y="92"/>
                  <a:pt x="490" y="93"/>
                </a:cubicBezTo>
                <a:cubicBezTo>
                  <a:pt x="490" y="93"/>
                  <a:pt x="490" y="93"/>
                  <a:pt x="489" y="93"/>
                </a:cubicBezTo>
                <a:cubicBezTo>
                  <a:pt x="489" y="93"/>
                  <a:pt x="489" y="93"/>
                  <a:pt x="489" y="92"/>
                </a:cubicBezTo>
                <a:cubicBezTo>
                  <a:pt x="489" y="92"/>
                  <a:pt x="489" y="92"/>
                  <a:pt x="489" y="92"/>
                </a:cubicBezTo>
                <a:cubicBezTo>
                  <a:pt x="489" y="91"/>
                  <a:pt x="489" y="91"/>
                  <a:pt x="490" y="91"/>
                </a:cubicBezTo>
                <a:cubicBezTo>
                  <a:pt x="490" y="91"/>
                  <a:pt x="490" y="91"/>
                  <a:pt x="490" y="92"/>
                </a:cubicBezTo>
                <a:moveTo>
                  <a:pt x="298" y="673"/>
                </a:moveTo>
                <a:cubicBezTo>
                  <a:pt x="298" y="674"/>
                  <a:pt x="297" y="674"/>
                  <a:pt x="297" y="674"/>
                </a:cubicBezTo>
                <a:cubicBezTo>
                  <a:pt x="297" y="673"/>
                  <a:pt x="297" y="673"/>
                  <a:pt x="297" y="673"/>
                </a:cubicBezTo>
                <a:cubicBezTo>
                  <a:pt x="297" y="673"/>
                  <a:pt x="297" y="673"/>
                  <a:pt x="297" y="673"/>
                </a:cubicBezTo>
                <a:cubicBezTo>
                  <a:pt x="297" y="673"/>
                  <a:pt x="298" y="673"/>
                  <a:pt x="298" y="673"/>
                </a:cubicBezTo>
                <a:cubicBezTo>
                  <a:pt x="298" y="673"/>
                  <a:pt x="298" y="673"/>
                  <a:pt x="298" y="673"/>
                </a:cubicBezTo>
                <a:moveTo>
                  <a:pt x="718" y="372"/>
                </a:moveTo>
                <a:cubicBezTo>
                  <a:pt x="719" y="373"/>
                  <a:pt x="719" y="373"/>
                  <a:pt x="718" y="374"/>
                </a:cubicBezTo>
                <a:cubicBezTo>
                  <a:pt x="717" y="373"/>
                  <a:pt x="717" y="373"/>
                  <a:pt x="718" y="372"/>
                </a:cubicBezTo>
                <a:moveTo>
                  <a:pt x="655" y="663"/>
                </a:moveTo>
                <a:cubicBezTo>
                  <a:pt x="655" y="663"/>
                  <a:pt x="656" y="663"/>
                  <a:pt x="656" y="664"/>
                </a:cubicBezTo>
                <a:cubicBezTo>
                  <a:pt x="656" y="664"/>
                  <a:pt x="656" y="664"/>
                  <a:pt x="656" y="664"/>
                </a:cubicBezTo>
                <a:cubicBezTo>
                  <a:pt x="655" y="664"/>
                  <a:pt x="654" y="664"/>
                  <a:pt x="654" y="664"/>
                </a:cubicBezTo>
                <a:cubicBezTo>
                  <a:pt x="654" y="664"/>
                  <a:pt x="655" y="663"/>
                  <a:pt x="655" y="663"/>
                </a:cubicBezTo>
                <a:moveTo>
                  <a:pt x="81" y="375"/>
                </a:moveTo>
                <a:cubicBezTo>
                  <a:pt x="81" y="377"/>
                  <a:pt x="81" y="377"/>
                  <a:pt x="81" y="377"/>
                </a:cubicBezTo>
                <a:cubicBezTo>
                  <a:pt x="80" y="377"/>
                  <a:pt x="80" y="376"/>
                  <a:pt x="80" y="376"/>
                </a:cubicBezTo>
                <a:cubicBezTo>
                  <a:pt x="80" y="375"/>
                  <a:pt x="81" y="375"/>
                  <a:pt x="81" y="375"/>
                </a:cubicBezTo>
                <a:moveTo>
                  <a:pt x="151" y="220"/>
                </a:moveTo>
                <a:cubicBezTo>
                  <a:pt x="152" y="220"/>
                  <a:pt x="152" y="220"/>
                  <a:pt x="152" y="221"/>
                </a:cubicBezTo>
                <a:cubicBezTo>
                  <a:pt x="152" y="221"/>
                  <a:pt x="152" y="221"/>
                  <a:pt x="152" y="221"/>
                </a:cubicBezTo>
                <a:cubicBezTo>
                  <a:pt x="152" y="221"/>
                  <a:pt x="151" y="221"/>
                  <a:pt x="151" y="221"/>
                </a:cubicBezTo>
                <a:cubicBezTo>
                  <a:pt x="151" y="221"/>
                  <a:pt x="151" y="220"/>
                  <a:pt x="151" y="220"/>
                </a:cubicBezTo>
                <a:moveTo>
                  <a:pt x="351" y="759"/>
                </a:moveTo>
                <a:cubicBezTo>
                  <a:pt x="350" y="759"/>
                  <a:pt x="350" y="760"/>
                  <a:pt x="350" y="760"/>
                </a:cubicBezTo>
                <a:cubicBezTo>
                  <a:pt x="350" y="760"/>
                  <a:pt x="350" y="760"/>
                  <a:pt x="350" y="760"/>
                </a:cubicBezTo>
                <a:cubicBezTo>
                  <a:pt x="349" y="759"/>
                  <a:pt x="349" y="758"/>
                  <a:pt x="350" y="758"/>
                </a:cubicBezTo>
                <a:cubicBezTo>
                  <a:pt x="350" y="758"/>
                  <a:pt x="350" y="759"/>
                  <a:pt x="351" y="759"/>
                </a:cubicBezTo>
                <a:moveTo>
                  <a:pt x="708" y="524"/>
                </a:moveTo>
                <a:cubicBezTo>
                  <a:pt x="708" y="524"/>
                  <a:pt x="707" y="523"/>
                  <a:pt x="707" y="523"/>
                </a:cubicBezTo>
                <a:cubicBezTo>
                  <a:pt x="708" y="523"/>
                  <a:pt x="709" y="523"/>
                  <a:pt x="709" y="523"/>
                </a:cubicBezTo>
                <a:cubicBezTo>
                  <a:pt x="709" y="523"/>
                  <a:pt x="709" y="523"/>
                  <a:pt x="709" y="523"/>
                </a:cubicBezTo>
                <a:cubicBezTo>
                  <a:pt x="709" y="524"/>
                  <a:pt x="708" y="524"/>
                  <a:pt x="708" y="524"/>
                </a:cubicBezTo>
                <a:moveTo>
                  <a:pt x="108" y="482"/>
                </a:moveTo>
                <a:cubicBezTo>
                  <a:pt x="109" y="482"/>
                  <a:pt x="109" y="483"/>
                  <a:pt x="108" y="484"/>
                </a:cubicBezTo>
                <a:cubicBezTo>
                  <a:pt x="108" y="484"/>
                  <a:pt x="108" y="484"/>
                  <a:pt x="108" y="484"/>
                </a:cubicBezTo>
                <a:cubicBezTo>
                  <a:pt x="108" y="483"/>
                  <a:pt x="108" y="483"/>
                  <a:pt x="108" y="482"/>
                </a:cubicBezTo>
                <a:cubicBezTo>
                  <a:pt x="108" y="482"/>
                  <a:pt x="108" y="482"/>
                  <a:pt x="108" y="482"/>
                </a:cubicBezTo>
                <a:moveTo>
                  <a:pt x="569" y="178"/>
                </a:moveTo>
                <a:cubicBezTo>
                  <a:pt x="569" y="178"/>
                  <a:pt x="570" y="177"/>
                  <a:pt x="570" y="178"/>
                </a:cubicBezTo>
                <a:cubicBezTo>
                  <a:pt x="570" y="178"/>
                  <a:pt x="570" y="178"/>
                  <a:pt x="570" y="178"/>
                </a:cubicBezTo>
                <a:cubicBezTo>
                  <a:pt x="570" y="178"/>
                  <a:pt x="570" y="178"/>
                  <a:pt x="570" y="178"/>
                </a:cubicBezTo>
                <a:cubicBezTo>
                  <a:pt x="570" y="178"/>
                  <a:pt x="569" y="178"/>
                  <a:pt x="569" y="178"/>
                </a:cubicBezTo>
                <a:moveTo>
                  <a:pt x="94" y="140"/>
                </a:moveTo>
                <a:cubicBezTo>
                  <a:pt x="94" y="140"/>
                  <a:pt x="95" y="141"/>
                  <a:pt x="94" y="141"/>
                </a:cubicBezTo>
                <a:cubicBezTo>
                  <a:pt x="94" y="141"/>
                  <a:pt x="94" y="141"/>
                  <a:pt x="94" y="141"/>
                </a:cubicBezTo>
                <a:cubicBezTo>
                  <a:pt x="93" y="142"/>
                  <a:pt x="93" y="141"/>
                  <a:pt x="93" y="141"/>
                </a:cubicBezTo>
                <a:cubicBezTo>
                  <a:pt x="94" y="141"/>
                  <a:pt x="94" y="140"/>
                  <a:pt x="94" y="140"/>
                </a:cubicBezTo>
                <a:cubicBezTo>
                  <a:pt x="94" y="140"/>
                  <a:pt x="94" y="140"/>
                  <a:pt x="94" y="140"/>
                </a:cubicBezTo>
                <a:moveTo>
                  <a:pt x="410" y="49"/>
                </a:moveTo>
                <a:cubicBezTo>
                  <a:pt x="410" y="49"/>
                  <a:pt x="410" y="49"/>
                  <a:pt x="410" y="50"/>
                </a:cubicBezTo>
                <a:cubicBezTo>
                  <a:pt x="410" y="50"/>
                  <a:pt x="410" y="50"/>
                  <a:pt x="410" y="50"/>
                </a:cubicBezTo>
                <a:cubicBezTo>
                  <a:pt x="409" y="51"/>
                  <a:pt x="409" y="50"/>
                  <a:pt x="409" y="50"/>
                </a:cubicBezTo>
                <a:cubicBezTo>
                  <a:pt x="409" y="50"/>
                  <a:pt x="409" y="49"/>
                  <a:pt x="410" y="49"/>
                </a:cubicBezTo>
                <a:cubicBezTo>
                  <a:pt x="410" y="49"/>
                  <a:pt x="410" y="49"/>
                  <a:pt x="410" y="49"/>
                </a:cubicBezTo>
                <a:moveTo>
                  <a:pt x="686" y="204"/>
                </a:moveTo>
                <a:cubicBezTo>
                  <a:pt x="686" y="204"/>
                  <a:pt x="685" y="204"/>
                  <a:pt x="685" y="204"/>
                </a:cubicBezTo>
                <a:cubicBezTo>
                  <a:pt x="685" y="204"/>
                  <a:pt x="685" y="204"/>
                  <a:pt x="685" y="203"/>
                </a:cubicBezTo>
                <a:cubicBezTo>
                  <a:pt x="685" y="203"/>
                  <a:pt x="686" y="203"/>
                  <a:pt x="686" y="203"/>
                </a:cubicBezTo>
                <a:cubicBezTo>
                  <a:pt x="686" y="204"/>
                  <a:pt x="686" y="204"/>
                  <a:pt x="686" y="204"/>
                </a:cubicBezTo>
                <a:moveTo>
                  <a:pt x="764" y="204"/>
                </a:moveTo>
                <a:cubicBezTo>
                  <a:pt x="764" y="205"/>
                  <a:pt x="764" y="205"/>
                  <a:pt x="764" y="206"/>
                </a:cubicBezTo>
                <a:cubicBezTo>
                  <a:pt x="764" y="206"/>
                  <a:pt x="764" y="206"/>
                  <a:pt x="763" y="206"/>
                </a:cubicBezTo>
                <a:cubicBezTo>
                  <a:pt x="763" y="206"/>
                  <a:pt x="763" y="205"/>
                  <a:pt x="763" y="204"/>
                </a:cubicBezTo>
                <a:cubicBezTo>
                  <a:pt x="764" y="204"/>
                  <a:pt x="764" y="204"/>
                  <a:pt x="764" y="204"/>
                </a:cubicBezTo>
                <a:moveTo>
                  <a:pt x="140" y="215"/>
                </a:moveTo>
                <a:cubicBezTo>
                  <a:pt x="140" y="215"/>
                  <a:pt x="140" y="215"/>
                  <a:pt x="140" y="214"/>
                </a:cubicBezTo>
                <a:cubicBezTo>
                  <a:pt x="139" y="214"/>
                  <a:pt x="139" y="214"/>
                  <a:pt x="139" y="214"/>
                </a:cubicBezTo>
                <a:cubicBezTo>
                  <a:pt x="139" y="214"/>
                  <a:pt x="140" y="214"/>
                  <a:pt x="140" y="214"/>
                </a:cubicBezTo>
                <a:cubicBezTo>
                  <a:pt x="140" y="214"/>
                  <a:pt x="140" y="214"/>
                  <a:pt x="141" y="214"/>
                </a:cubicBezTo>
                <a:cubicBezTo>
                  <a:pt x="141" y="214"/>
                  <a:pt x="141" y="214"/>
                  <a:pt x="141" y="214"/>
                </a:cubicBezTo>
                <a:cubicBezTo>
                  <a:pt x="141" y="215"/>
                  <a:pt x="141" y="215"/>
                  <a:pt x="140" y="215"/>
                </a:cubicBezTo>
                <a:moveTo>
                  <a:pt x="188" y="218"/>
                </a:moveTo>
                <a:cubicBezTo>
                  <a:pt x="189" y="218"/>
                  <a:pt x="189" y="219"/>
                  <a:pt x="189" y="219"/>
                </a:cubicBezTo>
                <a:cubicBezTo>
                  <a:pt x="189" y="219"/>
                  <a:pt x="189" y="219"/>
                  <a:pt x="189" y="219"/>
                </a:cubicBezTo>
                <a:cubicBezTo>
                  <a:pt x="189" y="219"/>
                  <a:pt x="188" y="219"/>
                  <a:pt x="188" y="219"/>
                </a:cubicBezTo>
                <a:cubicBezTo>
                  <a:pt x="188" y="219"/>
                  <a:pt x="188" y="218"/>
                  <a:pt x="188" y="218"/>
                </a:cubicBezTo>
                <a:moveTo>
                  <a:pt x="548" y="736"/>
                </a:moveTo>
                <a:cubicBezTo>
                  <a:pt x="547" y="736"/>
                  <a:pt x="547" y="736"/>
                  <a:pt x="547" y="736"/>
                </a:cubicBezTo>
                <a:cubicBezTo>
                  <a:pt x="547" y="735"/>
                  <a:pt x="548" y="735"/>
                  <a:pt x="549" y="736"/>
                </a:cubicBezTo>
                <a:cubicBezTo>
                  <a:pt x="549" y="736"/>
                  <a:pt x="549" y="736"/>
                  <a:pt x="549" y="736"/>
                </a:cubicBezTo>
                <a:cubicBezTo>
                  <a:pt x="548" y="736"/>
                  <a:pt x="548" y="736"/>
                  <a:pt x="548" y="736"/>
                </a:cubicBezTo>
                <a:moveTo>
                  <a:pt x="127" y="113"/>
                </a:moveTo>
                <a:cubicBezTo>
                  <a:pt x="126" y="113"/>
                  <a:pt x="125" y="113"/>
                  <a:pt x="125" y="113"/>
                </a:cubicBezTo>
                <a:cubicBezTo>
                  <a:pt x="125" y="113"/>
                  <a:pt x="125" y="112"/>
                  <a:pt x="125" y="112"/>
                </a:cubicBezTo>
                <a:cubicBezTo>
                  <a:pt x="125" y="112"/>
                  <a:pt x="126" y="112"/>
                  <a:pt x="127" y="112"/>
                </a:cubicBezTo>
                <a:cubicBezTo>
                  <a:pt x="127" y="112"/>
                  <a:pt x="127" y="113"/>
                  <a:pt x="127" y="113"/>
                </a:cubicBezTo>
                <a:moveTo>
                  <a:pt x="630" y="732"/>
                </a:moveTo>
                <a:cubicBezTo>
                  <a:pt x="630" y="733"/>
                  <a:pt x="630" y="733"/>
                  <a:pt x="630" y="733"/>
                </a:cubicBezTo>
                <a:cubicBezTo>
                  <a:pt x="630" y="733"/>
                  <a:pt x="630" y="733"/>
                  <a:pt x="630" y="733"/>
                </a:cubicBezTo>
                <a:cubicBezTo>
                  <a:pt x="629" y="733"/>
                  <a:pt x="629" y="732"/>
                  <a:pt x="630" y="732"/>
                </a:cubicBezTo>
                <a:cubicBezTo>
                  <a:pt x="630" y="732"/>
                  <a:pt x="630" y="732"/>
                  <a:pt x="630" y="732"/>
                </a:cubicBezTo>
                <a:moveTo>
                  <a:pt x="100" y="324"/>
                </a:moveTo>
                <a:cubicBezTo>
                  <a:pt x="100" y="323"/>
                  <a:pt x="99" y="323"/>
                  <a:pt x="99" y="323"/>
                </a:cubicBezTo>
                <a:cubicBezTo>
                  <a:pt x="100" y="322"/>
                  <a:pt x="101" y="322"/>
                  <a:pt x="101" y="323"/>
                </a:cubicBezTo>
                <a:cubicBezTo>
                  <a:pt x="101" y="323"/>
                  <a:pt x="101" y="323"/>
                  <a:pt x="101" y="323"/>
                </a:cubicBezTo>
                <a:cubicBezTo>
                  <a:pt x="101" y="323"/>
                  <a:pt x="100" y="323"/>
                  <a:pt x="100" y="324"/>
                </a:cubicBezTo>
                <a:moveTo>
                  <a:pt x="142" y="574"/>
                </a:moveTo>
                <a:cubicBezTo>
                  <a:pt x="142" y="574"/>
                  <a:pt x="143" y="574"/>
                  <a:pt x="143" y="575"/>
                </a:cubicBezTo>
                <a:cubicBezTo>
                  <a:pt x="143" y="575"/>
                  <a:pt x="142" y="575"/>
                  <a:pt x="142" y="575"/>
                </a:cubicBezTo>
                <a:moveTo>
                  <a:pt x="142" y="594"/>
                </a:moveTo>
                <a:cubicBezTo>
                  <a:pt x="142" y="594"/>
                  <a:pt x="141" y="595"/>
                  <a:pt x="141" y="595"/>
                </a:cubicBezTo>
                <a:cubicBezTo>
                  <a:pt x="141" y="594"/>
                  <a:pt x="141" y="594"/>
                  <a:pt x="141" y="594"/>
                </a:cubicBezTo>
                <a:cubicBezTo>
                  <a:pt x="142" y="594"/>
                  <a:pt x="142" y="594"/>
                  <a:pt x="142" y="594"/>
                </a:cubicBezTo>
                <a:cubicBezTo>
                  <a:pt x="142" y="594"/>
                  <a:pt x="142" y="594"/>
                  <a:pt x="142" y="594"/>
                </a:cubicBezTo>
                <a:moveTo>
                  <a:pt x="238" y="46"/>
                </a:moveTo>
                <a:cubicBezTo>
                  <a:pt x="237" y="46"/>
                  <a:pt x="237" y="46"/>
                  <a:pt x="237" y="46"/>
                </a:cubicBezTo>
                <a:cubicBezTo>
                  <a:pt x="237" y="46"/>
                  <a:pt x="237" y="46"/>
                  <a:pt x="237" y="46"/>
                </a:cubicBezTo>
                <a:cubicBezTo>
                  <a:pt x="237" y="46"/>
                  <a:pt x="237" y="46"/>
                  <a:pt x="237" y="46"/>
                </a:cubicBezTo>
                <a:cubicBezTo>
                  <a:pt x="237" y="46"/>
                  <a:pt x="238" y="46"/>
                  <a:pt x="238" y="46"/>
                </a:cubicBezTo>
                <a:moveTo>
                  <a:pt x="671" y="594"/>
                </a:moveTo>
                <a:cubicBezTo>
                  <a:pt x="671" y="593"/>
                  <a:pt x="671" y="593"/>
                  <a:pt x="672" y="593"/>
                </a:cubicBezTo>
                <a:cubicBezTo>
                  <a:pt x="672" y="593"/>
                  <a:pt x="672" y="593"/>
                  <a:pt x="672" y="593"/>
                </a:cubicBezTo>
                <a:cubicBezTo>
                  <a:pt x="672" y="594"/>
                  <a:pt x="672" y="594"/>
                  <a:pt x="672" y="594"/>
                </a:cubicBezTo>
                <a:cubicBezTo>
                  <a:pt x="672" y="594"/>
                  <a:pt x="671" y="594"/>
                  <a:pt x="671" y="594"/>
                </a:cubicBezTo>
                <a:moveTo>
                  <a:pt x="146" y="583"/>
                </a:moveTo>
                <a:cubicBezTo>
                  <a:pt x="146" y="583"/>
                  <a:pt x="146" y="583"/>
                  <a:pt x="146" y="583"/>
                </a:cubicBezTo>
                <a:cubicBezTo>
                  <a:pt x="146" y="583"/>
                  <a:pt x="146" y="583"/>
                  <a:pt x="146" y="583"/>
                </a:cubicBezTo>
                <a:cubicBezTo>
                  <a:pt x="146" y="583"/>
                  <a:pt x="146" y="583"/>
                  <a:pt x="146" y="583"/>
                </a:cubicBezTo>
                <a:cubicBezTo>
                  <a:pt x="146" y="583"/>
                  <a:pt x="146" y="583"/>
                  <a:pt x="146" y="583"/>
                </a:cubicBezTo>
                <a:moveTo>
                  <a:pt x="665" y="600"/>
                </a:moveTo>
                <a:cubicBezTo>
                  <a:pt x="665" y="600"/>
                  <a:pt x="665" y="600"/>
                  <a:pt x="665" y="601"/>
                </a:cubicBezTo>
                <a:cubicBezTo>
                  <a:pt x="665" y="600"/>
                  <a:pt x="665" y="600"/>
                  <a:pt x="665" y="600"/>
                </a:cubicBezTo>
                <a:cubicBezTo>
                  <a:pt x="665" y="600"/>
                  <a:pt x="665" y="600"/>
                  <a:pt x="665" y="600"/>
                </a:cubicBezTo>
                <a:cubicBezTo>
                  <a:pt x="665" y="600"/>
                  <a:pt x="665" y="600"/>
                  <a:pt x="665" y="600"/>
                </a:cubicBezTo>
                <a:moveTo>
                  <a:pt x="210" y="50"/>
                </a:moveTo>
                <a:cubicBezTo>
                  <a:pt x="210" y="50"/>
                  <a:pt x="210" y="50"/>
                  <a:pt x="210" y="50"/>
                </a:cubicBezTo>
                <a:cubicBezTo>
                  <a:pt x="209" y="50"/>
                  <a:pt x="209" y="50"/>
                  <a:pt x="210" y="49"/>
                </a:cubicBezTo>
                <a:cubicBezTo>
                  <a:pt x="210" y="49"/>
                  <a:pt x="210" y="49"/>
                  <a:pt x="210" y="49"/>
                </a:cubicBezTo>
                <a:cubicBezTo>
                  <a:pt x="210" y="50"/>
                  <a:pt x="210" y="50"/>
                  <a:pt x="210" y="50"/>
                </a:cubicBezTo>
                <a:moveTo>
                  <a:pt x="151" y="595"/>
                </a:moveTo>
                <a:cubicBezTo>
                  <a:pt x="151" y="595"/>
                  <a:pt x="151" y="595"/>
                  <a:pt x="151" y="595"/>
                </a:cubicBezTo>
                <a:cubicBezTo>
                  <a:pt x="151" y="595"/>
                  <a:pt x="151" y="595"/>
                  <a:pt x="151" y="595"/>
                </a:cubicBezTo>
                <a:cubicBezTo>
                  <a:pt x="151" y="595"/>
                  <a:pt x="151" y="596"/>
                  <a:pt x="151" y="596"/>
                </a:cubicBezTo>
                <a:cubicBezTo>
                  <a:pt x="151" y="596"/>
                  <a:pt x="151" y="596"/>
                  <a:pt x="151" y="595"/>
                </a:cubicBezTo>
                <a:moveTo>
                  <a:pt x="217" y="46"/>
                </a:moveTo>
                <a:cubicBezTo>
                  <a:pt x="217" y="45"/>
                  <a:pt x="217" y="45"/>
                  <a:pt x="217" y="45"/>
                </a:cubicBezTo>
                <a:cubicBezTo>
                  <a:pt x="217" y="45"/>
                  <a:pt x="217" y="45"/>
                  <a:pt x="217" y="45"/>
                </a:cubicBezTo>
                <a:cubicBezTo>
                  <a:pt x="218" y="45"/>
                  <a:pt x="218" y="45"/>
                  <a:pt x="218" y="45"/>
                </a:cubicBezTo>
                <a:cubicBezTo>
                  <a:pt x="218" y="45"/>
                  <a:pt x="217" y="45"/>
                  <a:pt x="217" y="46"/>
                </a:cubicBezTo>
                <a:moveTo>
                  <a:pt x="214" y="49"/>
                </a:moveTo>
                <a:cubicBezTo>
                  <a:pt x="214" y="49"/>
                  <a:pt x="214" y="49"/>
                  <a:pt x="214" y="49"/>
                </a:cubicBezTo>
                <a:cubicBezTo>
                  <a:pt x="214" y="49"/>
                  <a:pt x="214" y="49"/>
                  <a:pt x="213" y="49"/>
                </a:cubicBezTo>
                <a:cubicBezTo>
                  <a:pt x="213" y="49"/>
                  <a:pt x="213" y="49"/>
                  <a:pt x="213" y="49"/>
                </a:cubicBezTo>
                <a:cubicBezTo>
                  <a:pt x="213" y="49"/>
                  <a:pt x="213" y="49"/>
                  <a:pt x="214" y="49"/>
                </a:cubicBezTo>
                <a:moveTo>
                  <a:pt x="144" y="585"/>
                </a:moveTo>
                <a:cubicBezTo>
                  <a:pt x="144" y="585"/>
                  <a:pt x="145" y="585"/>
                  <a:pt x="145" y="586"/>
                </a:cubicBezTo>
                <a:cubicBezTo>
                  <a:pt x="144" y="586"/>
                  <a:pt x="144" y="586"/>
                  <a:pt x="144" y="586"/>
                </a:cubicBezTo>
                <a:moveTo>
                  <a:pt x="23" y="535"/>
                </a:moveTo>
                <a:cubicBezTo>
                  <a:pt x="23" y="535"/>
                  <a:pt x="22" y="535"/>
                  <a:pt x="22" y="535"/>
                </a:cubicBezTo>
                <a:cubicBezTo>
                  <a:pt x="23" y="534"/>
                  <a:pt x="23" y="534"/>
                  <a:pt x="23" y="535"/>
                </a:cubicBezTo>
                <a:cubicBezTo>
                  <a:pt x="23" y="535"/>
                  <a:pt x="23" y="535"/>
                  <a:pt x="23" y="535"/>
                </a:cubicBezTo>
                <a:cubicBezTo>
                  <a:pt x="23" y="535"/>
                  <a:pt x="23" y="535"/>
                  <a:pt x="23" y="535"/>
                </a:cubicBezTo>
                <a:moveTo>
                  <a:pt x="675" y="590"/>
                </a:moveTo>
                <a:cubicBezTo>
                  <a:pt x="675" y="590"/>
                  <a:pt x="675" y="590"/>
                  <a:pt x="675" y="590"/>
                </a:cubicBezTo>
                <a:cubicBezTo>
                  <a:pt x="674" y="590"/>
                  <a:pt x="674" y="590"/>
                  <a:pt x="674" y="590"/>
                </a:cubicBezTo>
                <a:cubicBezTo>
                  <a:pt x="674" y="590"/>
                  <a:pt x="674" y="589"/>
                  <a:pt x="674" y="589"/>
                </a:cubicBezTo>
                <a:cubicBezTo>
                  <a:pt x="674" y="589"/>
                  <a:pt x="674" y="589"/>
                  <a:pt x="674" y="589"/>
                </a:cubicBezTo>
                <a:cubicBezTo>
                  <a:pt x="675" y="589"/>
                  <a:pt x="675" y="590"/>
                  <a:pt x="675" y="590"/>
                </a:cubicBezTo>
                <a:moveTo>
                  <a:pt x="144" y="590"/>
                </a:moveTo>
                <a:cubicBezTo>
                  <a:pt x="144" y="590"/>
                  <a:pt x="144" y="589"/>
                  <a:pt x="144" y="589"/>
                </a:cubicBezTo>
                <a:cubicBezTo>
                  <a:pt x="145" y="589"/>
                  <a:pt x="145" y="590"/>
                  <a:pt x="145" y="590"/>
                </a:cubicBezTo>
                <a:moveTo>
                  <a:pt x="677" y="587"/>
                </a:moveTo>
                <a:cubicBezTo>
                  <a:pt x="677" y="587"/>
                  <a:pt x="676" y="587"/>
                  <a:pt x="676" y="587"/>
                </a:cubicBezTo>
                <a:cubicBezTo>
                  <a:pt x="676" y="587"/>
                  <a:pt x="676" y="587"/>
                  <a:pt x="676" y="587"/>
                </a:cubicBezTo>
                <a:cubicBezTo>
                  <a:pt x="676" y="587"/>
                  <a:pt x="676" y="587"/>
                  <a:pt x="677" y="587"/>
                </a:cubicBezTo>
                <a:cubicBezTo>
                  <a:pt x="677" y="586"/>
                  <a:pt x="677" y="587"/>
                  <a:pt x="677" y="587"/>
                </a:cubicBezTo>
                <a:moveTo>
                  <a:pt x="682" y="587"/>
                </a:moveTo>
                <a:cubicBezTo>
                  <a:pt x="681" y="587"/>
                  <a:pt x="681" y="587"/>
                  <a:pt x="681" y="587"/>
                </a:cubicBezTo>
                <a:cubicBezTo>
                  <a:pt x="680" y="587"/>
                  <a:pt x="681" y="587"/>
                  <a:pt x="681" y="586"/>
                </a:cubicBezTo>
                <a:cubicBezTo>
                  <a:pt x="681" y="586"/>
                  <a:pt x="681" y="586"/>
                  <a:pt x="682" y="586"/>
                </a:cubicBezTo>
                <a:cubicBezTo>
                  <a:pt x="682" y="586"/>
                  <a:pt x="682" y="587"/>
                  <a:pt x="682" y="587"/>
                </a:cubicBezTo>
                <a:moveTo>
                  <a:pt x="674" y="589"/>
                </a:moveTo>
                <a:cubicBezTo>
                  <a:pt x="673" y="589"/>
                  <a:pt x="673" y="589"/>
                  <a:pt x="673" y="589"/>
                </a:cubicBezTo>
                <a:cubicBezTo>
                  <a:pt x="673" y="588"/>
                  <a:pt x="674" y="588"/>
                  <a:pt x="674" y="589"/>
                </a:cubicBezTo>
                <a:cubicBezTo>
                  <a:pt x="674" y="589"/>
                  <a:pt x="674" y="589"/>
                  <a:pt x="674" y="589"/>
                </a:cubicBezTo>
                <a:cubicBezTo>
                  <a:pt x="674" y="589"/>
                  <a:pt x="674" y="589"/>
                  <a:pt x="674" y="589"/>
                </a:cubicBezTo>
                <a:moveTo>
                  <a:pt x="678" y="593"/>
                </a:moveTo>
                <a:cubicBezTo>
                  <a:pt x="678" y="592"/>
                  <a:pt x="678" y="592"/>
                  <a:pt x="678" y="592"/>
                </a:cubicBezTo>
                <a:cubicBezTo>
                  <a:pt x="679" y="592"/>
                  <a:pt x="679" y="592"/>
                  <a:pt x="679" y="592"/>
                </a:cubicBezTo>
                <a:cubicBezTo>
                  <a:pt x="679" y="593"/>
                  <a:pt x="678" y="593"/>
                  <a:pt x="678" y="593"/>
                </a:cubicBezTo>
                <a:moveTo>
                  <a:pt x="679" y="591"/>
                </a:moveTo>
                <a:cubicBezTo>
                  <a:pt x="679" y="591"/>
                  <a:pt x="680" y="591"/>
                  <a:pt x="680" y="591"/>
                </a:cubicBezTo>
                <a:cubicBezTo>
                  <a:pt x="679" y="592"/>
                  <a:pt x="679" y="592"/>
                  <a:pt x="679" y="592"/>
                </a:cubicBezTo>
                <a:cubicBezTo>
                  <a:pt x="679" y="592"/>
                  <a:pt x="679" y="592"/>
                  <a:pt x="679" y="592"/>
                </a:cubicBezTo>
                <a:cubicBezTo>
                  <a:pt x="679" y="592"/>
                  <a:pt x="679" y="592"/>
                  <a:pt x="679" y="592"/>
                </a:cubicBezTo>
                <a:cubicBezTo>
                  <a:pt x="679" y="591"/>
                  <a:pt x="679" y="591"/>
                  <a:pt x="679" y="591"/>
                </a:cubicBezTo>
                <a:moveTo>
                  <a:pt x="352" y="808"/>
                </a:moveTo>
                <a:cubicBezTo>
                  <a:pt x="352" y="808"/>
                  <a:pt x="352" y="808"/>
                  <a:pt x="352" y="808"/>
                </a:cubicBezTo>
                <a:cubicBezTo>
                  <a:pt x="351" y="808"/>
                  <a:pt x="352" y="808"/>
                  <a:pt x="352" y="807"/>
                </a:cubicBezTo>
                <a:cubicBezTo>
                  <a:pt x="352" y="807"/>
                  <a:pt x="352" y="807"/>
                  <a:pt x="352" y="807"/>
                </a:cubicBezTo>
                <a:cubicBezTo>
                  <a:pt x="352" y="807"/>
                  <a:pt x="352" y="808"/>
                  <a:pt x="352" y="808"/>
                </a:cubicBezTo>
                <a:moveTo>
                  <a:pt x="149" y="592"/>
                </a:moveTo>
                <a:cubicBezTo>
                  <a:pt x="149" y="592"/>
                  <a:pt x="149" y="592"/>
                  <a:pt x="149" y="592"/>
                </a:cubicBezTo>
                <a:cubicBezTo>
                  <a:pt x="149" y="592"/>
                  <a:pt x="149" y="592"/>
                  <a:pt x="149" y="591"/>
                </a:cubicBezTo>
                <a:cubicBezTo>
                  <a:pt x="148" y="591"/>
                  <a:pt x="148" y="591"/>
                  <a:pt x="149" y="591"/>
                </a:cubicBezTo>
                <a:cubicBezTo>
                  <a:pt x="149" y="591"/>
                  <a:pt x="149" y="591"/>
                  <a:pt x="149" y="591"/>
                </a:cubicBezTo>
                <a:cubicBezTo>
                  <a:pt x="149" y="591"/>
                  <a:pt x="149" y="591"/>
                  <a:pt x="149" y="592"/>
                </a:cubicBezTo>
                <a:moveTo>
                  <a:pt x="211" y="49"/>
                </a:moveTo>
                <a:cubicBezTo>
                  <a:pt x="211" y="49"/>
                  <a:pt x="211" y="49"/>
                  <a:pt x="211" y="49"/>
                </a:cubicBezTo>
                <a:cubicBezTo>
                  <a:pt x="211" y="49"/>
                  <a:pt x="211" y="49"/>
                  <a:pt x="211" y="49"/>
                </a:cubicBezTo>
                <a:cubicBezTo>
                  <a:pt x="210" y="50"/>
                  <a:pt x="210" y="49"/>
                  <a:pt x="210" y="49"/>
                </a:cubicBezTo>
                <a:cubicBezTo>
                  <a:pt x="210" y="49"/>
                  <a:pt x="210" y="49"/>
                  <a:pt x="210" y="49"/>
                </a:cubicBezTo>
                <a:cubicBezTo>
                  <a:pt x="210" y="49"/>
                  <a:pt x="211" y="49"/>
                  <a:pt x="211" y="49"/>
                </a:cubicBezTo>
                <a:moveTo>
                  <a:pt x="669" y="590"/>
                </a:moveTo>
                <a:cubicBezTo>
                  <a:pt x="669" y="591"/>
                  <a:pt x="669" y="591"/>
                  <a:pt x="669" y="591"/>
                </a:cubicBezTo>
                <a:cubicBezTo>
                  <a:pt x="669" y="591"/>
                  <a:pt x="668" y="591"/>
                  <a:pt x="668" y="591"/>
                </a:cubicBezTo>
                <a:cubicBezTo>
                  <a:pt x="669" y="591"/>
                  <a:pt x="669" y="590"/>
                  <a:pt x="669" y="590"/>
                </a:cubicBezTo>
                <a:cubicBezTo>
                  <a:pt x="669" y="590"/>
                  <a:pt x="669" y="590"/>
                  <a:pt x="669" y="590"/>
                </a:cubicBezTo>
                <a:moveTo>
                  <a:pt x="148" y="591"/>
                </a:moveTo>
                <a:cubicBezTo>
                  <a:pt x="148" y="591"/>
                  <a:pt x="148" y="591"/>
                  <a:pt x="148" y="591"/>
                </a:cubicBezTo>
                <a:cubicBezTo>
                  <a:pt x="148" y="590"/>
                  <a:pt x="148" y="590"/>
                  <a:pt x="148" y="591"/>
                </a:cubicBezTo>
                <a:cubicBezTo>
                  <a:pt x="149" y="591"/>
                  <a:pt x="149" y="591"/>
                  <a:pt x="148" y="591"/>
                </a:cubicBezTo>
                <a:cubicBezTo>
                  <a:pt x="148" y="591"/>
                  <a:pt x="148" y="591"/>
                  <a:pt x="148" y="591"/>
                </a:cubicBezTo>
                <a:moveTo>
                  <a:pt x="143" y="584"/>
                </a:moveTo>
                <a:cubicBezTo>
                  <a:pt x="143" y="584"/>
                  <a:pt x="144" y="585"/>
                  <a:pt x="144" y="585"/>
                </a:cubicBezTo>
                <a:cubicBezTo>
                  <a:pt x="143" y="585"/>
                  <a:pt x="143" y="585"/>
                  <a:pt x="143" y="584"/>
                </a:cubicBezTo>
                <a:moveTo>
                  <a:pt x="240" y="49"/>
                </a:moveTo>
                <a:cubicBezTo>
                  <a:pt x="240" y="48"/>
                  <a:pt x="240" y="48"/>
                  <a:pt x="240" y="48"/>
                </a:cubicBezTo>
                <a:cubicBezTo>
                  <a:pt x="240" y="47"/>
                  <a:pt x="240" y="48"/>
                  <a:pt x="240" y="48"/>
                </a:cubicBezTo>
                <a:cubicBezTo>
                  <a:pt x="241" y="48"/>
                  <a:pt x="241" y="48"/>
                  <a:pt x="240" y="49"/>
                </a:cubicBezTo>
                <a:cubicBezTo>
                  <a:pt x="240" y="49"/>
                  <a:pt x="240" y="49"/>
                  <a:pt x="240" y="49"/>
                </a:cubicBezTo>
                <a:moveTo>
                  <a:pt x="639" y="727"/>
                </a:moveTo>
                <a:cubicBezTo>
                  <a:pt x="638" y="726"/>
                  <a:pt x="638" y="726"/>
                  <a:pt x="638" y="726"/>
                </a:cubicBezTo>
                <a:cubicBezTo>
                  <a:pt x="638" y="726"/>
                  <a:pt x="638" y="726"/>
                  <a:pt x="638" y="726"/>
                </a:cubicBezTo>
                <a:cubicBezTo>
                  <a:pt x="638" y="726"/>
                  <a:pt x="639" y="726"/>
                  <a:pt x="639" y="726"/>
                </a:cubicBezTo>
                <a:cubicBezTo>
                  <a:pt x="639" y="726"/>
                  <a:pt x="639" y="726"/>
                  <a:pt x="639" y="727"/>
                </a:cubicBezTo>
                <a:moveTo>
                  <a:pt x="640" y="728"/>
                </a:moveTo>
                <a:cubicBezTo>
                  <a:pt x="640" y="727"/>
                  <a:pt x="640" y="727"/>
                  <a:pt x="640" y="727"/>
                </a:cubicBezTo>
                <a:cubicBezTo>
                  <a:pt x="640" y="727"/>
                  <a:pt x="640" y="727"/>
                  <a:pt x="640" y="727"/>
                </a:cubicBezTo>
                <a:cubicBezTo>
                  <a:pt x="641" y="727"/>
                  <a:pt x="641" y="727"/>
                  <a:pt x="641" y="727"/>
                </a:cubicBezTo>
                <a:cubicBezTo>
                  <a:pt x="641" y="727"/>
                  <a:pt x="640" y="727"/>
                  <a:pt x="640" y="728"/>
                </a:cubicBezTo>
                <a:moveTo>
                  <a:pt x="563" y="728"/>
                </a:moveTo>
                <a:cubicBezTo>
                  <a:pt x="563" y="728"/>
                  <a:pt x="563" y="728"/>
                  <a:pt x="563" y="728"/>
                </a:cubicBezTo>
                <a:cubicBezTo>
                  <a:pt x="563" y="728"/>
                  <a:pt x="563" y="728"/>
                  <a:pt x="564" y="728"/>
                </a:cubicBezTo>
                <a:cubicBezTo>
                  <a:pt x="564" y="728"/>
                  <a:pt x="564" y="728"/>
                  <a:pt x="564" y="728"/>
                </a:cubicBezTo>
                <a:cubicBezTo>
                  <a:pt x="564" y="728"/>
                  <a:pt x="564" y="728"/>
                  <a:pt x="563" y="728"/>
                </a:cubicBezTo>
                <a:moveTo>
                  <a:pt x="632" y="728"/>
                </a:moveTo>
                <a:cubicBezTo>
                  <a:pt x="632" y="728"/>
                  <a:pt x="632" y="729"/>
                  <a:pt x="632" y="729"/>
                </a:cubicBezTo>
                <a:cubicBezTo>
                  <a:pt x="632" y="728"/>
                  <a:pt x="632" y="728"/>
                  <a:pt x="631" y="728"/>
                </a:cubicBezTo>
                <a:cubicBezTo>
                  <a:pt x="631" y="728"/>
                  <a:pt x="632" y="728"/>
                  <a:pt x="632" y="728"/>
                </a:cubicBezTo>
                <a:cubicBezTo>
                  <a:pt x="632" y="728"/>
                  <a:pt x="632" y="728"/>
                  <a:pt x="632" y="728"/>
                </a:cubicBezTo>
                <a:moveTo>
                  <a:pt x="640" y="731"/>
                </a:moveTo>
                <a:cubicBezTo>
                  <a:pt x="640" y="731"/>
                  <a:pt x="640" y="731"/>
                  <a:pt x="640" y="731"/>
                </a:cubicBezTo>
                <a:cubicBezTo>
                  <a:pt x="640" y="730"/>
                  <a:pt x="641" y="731"/>
                  <a:pt x="641" y="731"/>
                </a:cubicBezTo>
                <a:cubicBezTo>
                  <a:pt x="641" y="731"/>
                  <a:pt x="641" y="731"/>
                  <a:pt x="641" y="731"/>
                </a:cubicBezTo>
                <a:cubicBezTo>
                  <a:pt x="641" y="732"/>
                  <a:pt x="641" y="731"/>
                  <a:pt x="640" y="731"/>
                </a:cubicBezTo>
                <a:moveTo>
                  <a:pt x="543" y="733"/>
                </a:moveTo>
                <a:cubicBezTo>
                  <a:pt x="543" y="733"/>
                  <a:pt x="543" y="733"/>
                  <a:pt x="543" y="733"/>
                </a:cubicBezTo>
                <a:cubicBezTo>
                  <a:pt x="543" y="733"/>
                  <a:pt x="542" y="733"/>
                  <a:pt x="542" y="733"/>
                </a:cubicBezTo>
                <a:cubicBezTo>
                  <a:pt x="542" y="733"/>
                  <a:pt x="543" y="733"/>
                  <a:pt x="543" y="732"/>
                </a:cubicBezTo>
                <a:cubicBezTo>
                  <a:pt x="543" y="733"/>
                  <a:pt x="543" y="733"/>
                  <a:pt x="543" y="733"/>
                </a:cubicBezTo>
                <a:moveTo>
                  <a:pt x="542" y="738"/>
                </a:moveTo>
                <a:cubicBezTo>
                  <a:pt x="542" y="738"/>
                  <a:pt x="542" y="738"/>
                  <a:pt x="542" y="738"/>
                </a:cubicBezTo>
                <a:cubicBezTo>
                  <a:pt x="542" y="738"/>
                  <a:pt x="541" y="738"/>
                  <a:pt x="541" y="738"/>
                </a:cubicBezTo>
                <a:cubicBezTo>
                  <a:pt x="541" y="737"/>
                  <a:pt x="541" y="737"/>
                  <a:pt x="541" y="737"/>
                </a:cubicBezTo>
                <a:cubicBezTo>
                  <a:pt x="541" y="737"/>
                  <a:pt x="542" y="737"/>
                  <a:pt x="542" y="737"/>
                </a:cubicBezTo>
                <a:cubicBezTo>
                  <a:pt x="542" y="737"/>
                  <a:pt x="542" y="738"/>
                  <a:pt x="542" y="738"/>
                </a:cubicBezTo>
                <a:moveTo>
                  <a:pt x="396" y="763"/>
                </a:moveTo>
                <a:cubicBezTo>
                  <a:pt x="396" y="763"/>
                  <a:pt x="396" y="764"/>
                  <a:pt x="396" y="764"/>
                </a:cubicBezTo>
                <a:cubicBezTo>
                  <a:pt x="395" y="764"/>
                  <a:pt x="395" y="763"/>
                  <a:pt x="395" y="763"/>
                </a:cubicBezTo>
                <a:cubicBezTo>
                  <a:pt x="395" y="763"/>
                  <a:pt x="395" y="763"/>
                  <a:pt x="396" y="763"/>
                </a:cubicBezTo>
                <a:cubicBezTo>
                  <a:pt x="396" y="763"/>
                  <a:pt x="396" y="763"/>
                  <a:pt x="396" y="763"/>
                </a:cubicBezTo>
                <a:moveTo>
                  <a:pt x="330" y="755"/>
                </a:moveTo>
                <a:cubicBezTo>
                  <a:pt x="330" y="755"/>
                  <a:pt x="330" y="755"/>
                  <a:pt x="330" y="755"/>
                </a:cubicBezTo>
                <a:cubicBezTo>
                  <a:pt x="330" y="755"/>
                  <a:pt x="330" y="755"/>
                  <a:pt x="330" y="755"/>
                </a:cubicBezTo>
                <a:cubicBezTo>
                  <a:pt x="330" y="755"/>
                  <a:pt x="330" y="754"/>
                  <a:pt x="330" y="754"/>
                </a:cubicBezTo>
                <a:cubicBezTo>
                  <a:pt x="330" y="754"/>
                  <a:pt x="330" y="754"/>
                  <a:pt x="330" y="755"/>
                </a:cubicBezTo>
                <a:moveTo>
                  <a:pt x="201" y="756"/>
                </a:moveTo>
                <a:cubicBezTo>
                  <a:pt x="201" y="757"/>
                  <a:pt x="201" y="757"/>
                  <a:pt x="200" y="757"/>
                </a:cubicBezTo>
                <a:cubicBezTo>
                  <a:pt x="200" y="757"/>
                  <a:pt x="200" y="756"/>
                  <a:pt x="200" y="756"/>
                </a:cubicBezTo>
                <a:moveTo>
                  <a:pt x="342" y="758"/>
                </a:moveTo>
                <a:cubicBezTo>
                  <a:pt x="342" y="758"/>
                  <a:pt x="342" y="758"/>
                  <a:pt x="342" y="758"/>
                </a:cubicBezTo>
                <a:cubicBezTo>
                  <a:pt x="341" y="758"/>
                  <a:pt x="341" y="758"/>
                  <a:pt x="341" y="757"/>
                </a:cubicBezTo>
                <a:cubicBezTo>
                  <a:pt x="341" y="757"/>
                  <a:pt x="341" y="757"/>
                  <a:pt x="342" y="757"/>
                </a:cubicBezTo>
                <a:cubicBezTo>
                  <a:pt x="342" y="757"/>
                  <a:pt x="342" y="757"/>
                  <a:pt x="342" y="758"/>
                </a:cubicBezTo>
                <a:moveTo>
                  <a:pt x="241" y="758"/>
                </a:moveTo>
                <a:cubicBezTo>
                  <a:pt x="241" y="758"/>
                  <a:pt x="241" y="758"/>
                  <a:pt x="241" y="758"/>
                </a:cubicBezTo>
                <a:cubicBezTo>
                  <a:pt x="241" y="759"/>
                  <a:pt x="241" y="759"/>
                  <a:pt x="241" y="759"/>
                </a:cubicBezTo>
                <a:cubicBezTo>
                  <a:pt x="241" y="759"/>
                  <a:pt x="241" y="759"/>
                  <a:pt x="241" y="759"/>
                </a:cubicBezTo>
                <a:cubicBezTo>
                  <a:pt x="240" y="759"/>
                  <a:pt x="240" y="759"/>
                  <a:pt x="241" y="759"/>
                </a:cubicBezTo>
                <a:cubicBezTo>
                  <a:pt x="241" y="758"/>
                  <a:pt x="241" y="758"/>
                  <a:pt x="241" y="758"/>
                </a:cubicBezTo>
                <a:moveTo>
                  <a:pt x="584" y="644"/>
                </a:moveTo>
                <a:cubicBezTo>
                  <a:pt x="583" y="644"/>
                  <a:pt x="583" y="644"/>
                  <a:pt x="583" y="643"/>
                </a:cubicBezTo>
                <a:cubicBezTo>
                  <a:pt x="584" y="643"/>
                  <a:pt x="584" y="644"/>
                  <a:pt x="584" y="644"/>
                </a:cubicBezTo>
                <a:moveTo>
                  <a:pt x="562" y="657"/>
                </a:moveTo>
                <a:cubicBezTo>
                  <a:pt x="562" y="657"/>
                  <a:pt x="561" y="656"/>
                  <a:pt x="561" y="656"/>
                </a:cubicBezTo>
                <a:cubicBezTo>
                  <a:pt x="561" y="656"/>
                  <a:pt x="562" y="656"/>
                  <a:pt x="562" y="656"/>
                </a:cubicBezTo>
                <a:moveTo>
                  <a:pt x="563" y="657"/>
                </a:moveTo>
                <a:cubicBezTo>
                  <a:pt x="562" y="657"/>
                  <a:pt x="562" y="657"/>
                  <a:pt x="562" y="657"/>
                </a:cubicBezTo>
                <a:cubicBezTo>
                  <a:pt x="563" y="657"/>
                  <a:pt x="563" y="657"/>
                  <a:pt x="563" y="657"/>
                </a:cubicBezTo>
                <a:moveTo>
                  <a:pt x="564" y="658"/>
                </a:moveTo>
                <a:cubicBezTo>
                  <a:pt x="563" y="658"/>
                  <a:pt x="563" y="658"/>
                  <a:pt x="563" y="657"/>
                </a:cubicBezTo>
                <a:cubicBezTo>
                  <a:pt x="564" y="657"/>
                  <a:pt x="564" y="658"/>
                  <a:pt x="564" y="658"/>
                </a:cubicBezTo>
                <a:moveTo>
                  <a:pt x="294" y="668"/>
                </a:moveTo>
                <a:cubicBezTo>
                  <a:pt x="293" y="669"/>
                  <a:pt x="293" y="669"/>
                  <a:pt x="293" y="669"/>
                </a:cubicBezTo>
                <a:cubicBezTo>
                  <a:pt x="293" y="669"/>
                  <a:pt x="293" y="669"/>
                  <a:pt x="293" y="668"/>
                </a:cubicBezTo>
                <a:cubicBezTo>
                  <a:pt x="293" y="668"/>
                  <a:pt x="293" y="668"/>
                  <a:pt x="293" y="668"/>
                </a:cubicBezTo>
                <a:cubicBezTo>
                  <a:pt x="293" y="668"/>
                  <a:pt x="293" y="668"/>
                  <a:pt x="293" y="668"/>
                </a:cubicBezTo>
                <a:cubicBezTo>
                  <a:pt x="293" y="668"/>
                  <a:pt x="293" y="668"/>
                  <a:pt x="294" y="668"/>
                </a:cubicBezTo>
                <a:moveTo>
                  <a:pt x="153" y="608"/>
                </a:moveTo>
                <a:cubicBezTo>
                  <a:pt x="153" y="608"/>
                  <a:pt x="153" y="608"/>
                  <a:pt x="153" y="608"/>
                </a:cubicBezTo>
                <a:cubicBezTo>
                  <a:pt x="153" y="608"/>
                  <a:pt x="152" y="608"/>
                  <a:pt x="152" y="608"/>
                </a:cubicBezTo>
                <a:cubicBezTo>
                  <a:pt x="153" y="608"/>
                  <a:pt x="153" y="607"/>
                  <a:pt x="153" y="607"/>
                </a:cubicBezTo>
                <a:cubicBezTo>
                  <a:pt x="153" y="607"/>
                  <a:pt x="153" y="607"/>
                  <a:pt x="153" y="608"/>
                </a:cubicBezTo>
                <a:moveTo>
                  <a:pt x="156" y="610"/>
                </a:moveTo>
                <a:cubicBezTo>
                  <a:pt x="156" y="610"/>
                  <a:pt x="156" y="610"/>
                  <a:pt x="155" y="610"/>
                </a:cubicBezTo>
                <a:cubicBezTo>
                  <a:pt x="155" y="610"/>
                  <a:pt x="155" y="610"/>
                  <a:pt x="155" y="610"/>
                </a:cubicBezTo>
                <a:cubicBezTo>
                  <a:pt x="155" y="609"/>
                  <a:pt x="156" y="609"/>
                  <a:pt x="156" y="609"/>
                </a:cubicBezTo>
                <a:cubicBezTo>
                  <a:pt x="156" y="609"/>
                  <a:pt x="156" y="609"/>
                  <a:pt x="156" y="610"/>
                </a:cubicBezTo>
                <a:moveTo>
                  <a:pt x="661" y="614"/>
                </a:moveTo>
                <a:cubicBezTo>
                  <a:pt x="661" y="614"/>
                  <a:pt x="662" y="614"/>
                  <a:pt x="662" y="614"/>
                </a:cubicBezTo>
                <a:cubicBezTo>
                  <a:pt x="661" y="614"/>
                  <a:pt x="661" y="615"/>
                  <a:pt x="661" y="615"/>
                </a:cubicBezTo>
                <a:cubicBezTo>
                  <a:pt x="661" y="615"/>
                  <a:pt x="661" y="615"/>
                  <a:pt x="661" y="615"/>
                </a:cubicBezTo>
                <a:cubicBezTo>
                  <a:pt x="661" y="615"/>
                  <a:pt x="661" y="614"/>
                  <a:pt x="661" y="614"/>
                </a:cubicBezTo>
                <a:cubicBezTo>
                  <a:pt x="661" y="614"/>
                  <a:pt x="661" y="614"/>
                  <a:pt x="661" y="614"/>
                </a:cubicBezTo>
                <a:moveTo>
                  <a:pt x="526" y="34"/>
                </a:moveTo>
                <a:cubicBezTo>
                  <a:pt x="525" y="34"/>
                  <a:pt x="525" y="34"/>
                  <a:pt x="525" y="33"/>
                </a:cubicBezTo>
                <a:cubicBezTo>
                  <a:pt x="526" y="33"/>
                  <a:pt x="526" y="34"/>
                  <a:pt x="526" y="34"/>
                </a:cubicBezTo>
                <a:moveTo>
                  <a:pt x="444" y="691"/>
                </a:moveTo>
                <a:cubicBezTo>
                  <a:pt x="444" y="691"/>
                  <a:pt x="444" y="691"/>
                  <a:pt x="444" y="691"/>
                </a:cubicBezTo>
                <a:cubicBezTo>
                  <a:pt x="444" y="691"/>
                  <a:pt x="444" y="691"/>
                  <a:pt x="444" y="692"/>
                </a:cubicBezTo>
                <a:cubicBezTo>
                  <a:pt x="444" y="692"/>
                  <a:pt x="444" y="692"/>
                  <a:pt x="444" y="692"/>
                </a:cubicBezTo>
                <a:cubicBezTo>
                  <a:pt x="443" y="692"/>
                  <a:pt x="443" y="691"/>
                  <a:pt x="444" y="691"/>
                </a:cubicBezTo>
                <a:cubicBezTo>
                  <a:pt x="444" y="691"/>
                  <a:pt x="444" y="691"/>
                  <a:pt x="444" y="691"/>
                </a:cubicBezTo>
                <a:moveTo>
                  <a:pt x="449" y="692"/>
                </a:moveTo>
                <a:cubicBezTo>
                  <a:pt x="449" y="691"/>
                  <a:pt x="448" y="691"/>
                  <a:pt x="448" y="691"/>
                </a:cubicBezTo>
                <a:cubicBezTo>
                  <a:pt x="449" y="691"/>
                  <a:pt x="449" y="691"/>
                  <a:pt x="449" y="691"/>
                </a:cubicBezTo>
                <a:cubicBezTo>
                  <a:pt x="449" y="691"/>
                  <a:pt x="449" y="692"/>
                  <a:pt x="449" y="692"/>
                </a:cubicBezTo>
                <a:cubicBezTo>
                  <a:pt x="449" y="692"/>
                  <a:pt x="449" y="692"/>
                  <a:pt x="449" y="692"/>
                </a:cubicBezTo>
                <a:moveTo>
                  <a:pt x="519" y="16"/>
                </a:moveTo>
                <a:cubicBezTo>
                  <a:pt x="519" y="16"/>
                  <a:pt x="518" y="16"/>
                  <a:pt x="519" y="16"/>
                </a:cubicBezTo>
                <a:cubicBezTo>
                  <a:pt x="519" y="15"/>
                  <a:pt x="519" y="16"/>
                  <a:pt x="519" y="16"/>
                </a:cubicBezTo>
                <a:cubicBezTo>
                  <a:pt x="519" y="16"/>
                  <a:pt x="519" y="16"/>
                  <a:pt x="519" y="16"/>
                </a:cubicBezTo>
                <a:cubicBezTo>
                  <a:pt x="519" y="16"/>
                  <a:pt x="519" y="16"/>
                  <a:pt x="519" y="16"/>
                </a:cubicBezTo>
                <a:moveTo>
                  <a:pt x="462" y="693"/>
                </a:moveTo>
                <a:cubicBezTo>
                  <a:pt x="461" y="693"/>
                  <a:pt x="461" y="693"/>
                  <a:pt x="461" y="693"/>
                </a:cubicBezTo>
                <a:cubicBezTo>
                  <a:pt x="461" y="693"/>
                  <a:pt x="461" y="693"/>
                  <a:pt x="461" y="693"/>
                </a:cubicBezTo>
                <a:cubicBezTo>
                  <a:pt x="461" y="693"/>
                  <a:pt x="461" y="693"/>
                  <a:pt x="461" y="693"/>
                </a:cubicBezTo>
                <a:cubicBezTo>
                  <a:pt x="461" y="693"/>
                  <a:pt x="461" y="693"/>
                  <a:pt x="462" y="693"/>
                </a:cubicBezTo>
                <a:moveTo>
                  <a:pt x="342" y="716"/>
                </a:moveTo>
                <a:cubicBezTo>
                  <a:pt x="342" y="717"/>
                  <a:pt x="342" y="717"/>
                  <a:pt x="342" y="717"/>
                </a:cubicBezTo>
                <a:cubicBezTo>
                  <a:pt x="342" y="717"/>
                  <a:pt x="342" y="717"/>
                  <a:pt x="341" y="717"/>
                </a:cubicBezTo>
                <a:cubicBezTo>
                  <a:pt x="341" y="717"/>
                  <a:pt x="341" y="717"/>
                  <a:pt x="341" y="717"/>
                </a:cubicBezTo>
                <a:cubicBezTo>
                  <a:pt x="341" y="717"/>
                  <a:pt x="341" y="717"/>
                  <a:pt x="342" y="716"/>
                </a:cubicBezTo>
                <a:moveTo>
                  <a:pt x="303" y="675"/>
                </a:moveTo>
                <a:cubicBezTo>
                  <a:pt x="303" y="676"/>
                  <a:pt x="302" y="675"/>
                  <a:pt x="302" y="675"/>
                </a:cubicBezTo>
                <a:cubicBezTo>
                  <a:pt x="302" y="675"/>
                  <a:pt x="303" y="675"/>
                  <a:pt x="303" y="675"/>
                </a:cubicBezTo>
                <a:moveTo>
                  <a:pt x="521" y="21"/>
                </a:moveTo>
                <a:cubicBezTo>
                  <a:pt x="521" y="22"/>
                  <a:pt x="521" y="22"/>
                  <a:pt x="521" y="22"/>
                </a:cubicBezTo>
                <a:cubicBezTo>
                  <a:pt x="521" y="22"/>
                  <a:pt x="520" y="22"/>
                  <a:pt x="520" y="22"/>
                </a:cubicBezTo>
                <a:cubicBezTo>
                  <a:pt x="521" y="21"/>
                  <a:pt x="521" y="21"/>
                  <a:pt x="521" y="21"/>
                </a:cubicBezTo>
                <a:cubicBezTo>
                  <a:pt x="521" y="21"/>
                  <a:pt x="521" y="21"/>
                  <a:pt x="521" y="21"/>
                </a:cubicBezTo>
                <a:moveTo>
                  <a:pt x="344" y="686"/>
                </a:moveTo>
                <a:cubicBezTo>
                  <a:pt x="344" y="686"/>
                  <a:pt x="344" y="686"/>
                  <a:pt x="343" y="686"/>
                </a:cubicBezTo>
                <a:cubicBezTo>
                  <a:pt x="343" y="686"/>
                  <a:pt x="343" y="686"/>
                  <a:pt x="343" y="685"/>
                </a:cubicBezTo>
                <a:cubicBezTo>
                  <a:pt x="343" y="685"/>
                  <a:pt x="343" y="685"/>
                  <a:pt x="343" y="685"/>
                </a:cubicBezTo>
                <a:cubicBezTo>
                  <a:pt x="344" y="685"/>
                  <a:pt x="344" y="685"/>
                  <a:pt x="344" y="686"/>
                </a:cubicBezTo>
                <a:moveTo>
                  <a:pt x="342" y="687"/>
                </a:moveTo>
                <a:cubicBezTo>
                  <a:pt x="342" y="687"/>
                  <a:pt x="342" y="687"/>
                  <a:pt x="342" y="687"/>
                </a:cubicBezTo>
                <a:cubicBezTo>
                  <a:pt x="342" y="687"/>
                  <a:pt x="342" y="688"/>
                  <a:pt x="341" y="688"/>
                </a:cubicBezTo>
                <a:cubicBezTo>
                  <a:pt x="341" y="688"/>
                  <a:pt x="341" y="688"/>
                  <a:pt x="341" y="688"/>
                </a:cubicBezTo>
                <a:cubicBezTo>
                  <a:pt x="341" y="688"/>
                  <a:pt x="341" y="688"/>
                  <a:pt x="341" y="687"/>
                </a:cubicBezTo>
                <a:cubicBezTo>
                  <a:pt x="341" y="687"/>
                  <a:pt x="341" y="687"/>
                  <a:pt x="342" y="687"/>
                </a:cubicBezTo>
                <a:moveTo>
                  <a:pt x="341" y="689"/>
                </a:moveTo>
                <a:cubicBezTo>
                  <a:pt x="341" y="689"/>
                  <a:pt x="340" y="689"/>
                  <a:pt x="340" y="688"/>
                </a:cubicBezTo>
                <a:cubicBezTo>
                  <a:pt x="340" y="688"/>
                  <a:pt x="341" y="688"/>
                  <a:pt x="341" y="688"/>
                </a:cubicBezTo>
                <a:moveTo>
                  <a:pt x="449" y="689"/>
                </a:moveTo>
                <a:cubicBezTo>
                  <a:pt x="449" y="689"/>
                  <a:pt x="449" y="689"/>
                  <a:pt x="449" y="689"/>
                </a:cubicBezTo>
                <a:cubicBezTo>
                  <a:pt x="449" y="689"/>
                  <a:pt x="449" y="689"/>
                  <a:pt x="449" y="690"/>
                </a:cubicBezTo>
                <a:cubicBezTo>
                  <a:pt x="448" y="690"/>
                  <a:pt x="448" y="689"/>
                  <a:pt x="448" y="689"/>
                </a:cubicBezTo>
                <a:cubicBezTo>
                  <a:pt x="448" y="689"/>
                  <a:pt x="449" y="689"/>
                  <a:pt x="449" y="689"/>
                </a:cubicBezTo>
                <a:moveTo>
                  <a:pt x="142" y="286"/>
                </a:moveTo>
                <a:cubicBezTo>
                  <a:pt x="142" y="286"/>
                  <a:pt x="142" y="287"/>
                  <a:pt x="141" y="286"/>
                </a:cubicBezTo>
                <a:cubicBezTo>
                  <a:pt x="141" y="286"/>
                  <a:pt x="141" y="286"/>
                  <a:pt x="141" y="286"/>
                </a:cubicBezTo>
                <a:moveTo>
                  <a:pt x="619" y="289"/>
                </a:moveTo>
                <a:cubicBezTo>
                  <a:pt x="619" y="289"/>
                  <a:pt x="619" y="289"/>
                  <a:pt x="619" y="289"/>
                </a:cubicBezTo>
                <a:cubicBezTo>
                  <a:pt x="620" y="289"/>
                  <a:pt x="620" y="289"/>
                  <a:pt x="620" y="289"/>
                </a:cubicBezTo>
                <a:cubicBezTo>
                  <a:pt x="620" y="289"/>
                  <a:pt x="620" y="289"/>
                  <a:pt x="619" y="289"/>
                </a:cubicBezTo>
                <a:cubicBezTo>
                  <a:pt x="619" y="289"/>
                  <a:pt x="619" y="289"/>
                  <a:pt x="619" y="289"/>
                </a:cubicBezTo>
                <a:moveTo>
                  <a:pt x="620" y="290"/>
                </a:moveTo>
                <a:cubicBezTo>
                  <a:pt x="620" y="291"/>
                  <a:pt x="620" y="291"/>
                  <a:pt x="620" y="291"/>
                </a:cubicBezTo>
                <a:cubicBezTo>
                  <a:pt x="620" y="291"/>
                  <a:pt x="620" y="291"/>
                  <a:pt x="619" y="291"/>
                </a:cubicBezTo>
                <a:cubicBezTo>
                  <a:pt x="619" y="291"/>
                  <a:pt x="619" y="291"/>
                  <a:pt x="619" y="291"/>
                </a:cubicBezTo>
                <a:cubicBezTo>
                  <a:pt x="619" y="291"/>
                  <a:pt x="619" y="291"/>
                  <a:pt x="619" y="291"/>
                </a:cubicBezTo>
                <a:cubicBezTo>
                  <a:pt x="619" y="291"/>
                  <a:pt x="619" y="291"/>
                  <a:pt x="620" y="290"/>
                </a:cubicBezTo>
                <a:moveTo>
                  <a:pt x="154" y="293"/>
                </a:moveTo>
                <a:cubicBezTo>
                  <a:pt x="154" y="293"/>
                  <a:pt x="153" y="293"/>
                  <a:pt x="153" y="292"/>
                </a:cubicBezTo>
                <a:cubicBezTo>
                  <a:pt x="154" y="292"/>
                  <a:pt x="154" y="293"/>
                  <a:pt x="154" y="293"/>
                </a:cubicBezTo>
                <a:moveTo>
                  <a:pt x="194" y="129"/>
                </a:moveTo>
                <a:cubicBezTo>
                  <a:pt x="194" y="129"/>
                  <a:pt x="194" y="129"/>
                  <a:pt x="194" y="129"/>
                </a:cubicBezTo>
                <a:cubicBezTo>
                  <a:pt x="193" y="129"/>
                  <a:pt x="193" y="129"/>
                  <a:pt x="193" y="129"/>
                </a:cubicBezTo>
                <a:cubicBezTo>
                  <a:pt x="193" y="129"/>
                  <a:pt x="193" y="128"/>
                  <a:pt x="194" y="128"/>
                </a:cubicBezTo>
                <a:moveTo>
                  <a:pt x="192" y="128"/>
                </a:moveTo>
                <a:cubicBezTo>
                  <a:pt x="192" y="128"/>
                  <a:pt x="192" y="128"/>
                  <a:pt x="192" y="128"/>
                </a:cubicBezTo>
                <a:cubicBezTo>
                  <a:pt x="191" y="128"/>
                  <a:pt x="191" y="128"/>
                  <a:pt x="191" y="128"/>
                </a:cubicBezTo>
                <a:cubicBezTo>
                  <a:pt x="191" y="128"/>
                  <a:pt x="192" y="127"/>
                  <a:pt x="192" y="127"/>
                </a:cubicBezTo>
                <a:cubicBezTo>
                  <a:pt x="192" y="127"/>
                  <a:pt x="192" y="128"/>
                  <a:pt x="192" y="128"/>
                </a:cubicBezTo>
                <a:moveTo>
                  <a:pt x="187" y="127"/>
                </a:moveTo>
                <a:cubicBezTo>
                  <a:pt x="187" y="127"/>
                  <a:pt x="187" y="127"/>
                  <a:pt x="187" y="126"/>
                </a:cubicBezTo>
                <a:cubicBezTo>
                  <a:pt x="187" y="126"/>
                  <a:pt x="187" y="127"/>
                  <a:pt x="187" y="127"/>
                </a:cubicBezTo>
                <a:cubicBezTo>
                  <a:pt x="187" y="127"/>
                  <a:pt x="187" y="127"/>
                  <a:pt x="187" y="127"/>
                </a:cubicBezTo>
                <a:cubicBezTo>
                  <a:pt x="187" y="127"/>
                  <a:pt x="187" y="127"/>
                  <a:pt x="187" y="127"/>
                </a:cubicBezTo>
                <a:moveTo>
                  <a:pt x="769" y="253"/>
                </a:moveTo>
                <a:cubicBezTo>
                  <a:pt x="769" y="253"/>
                  <a:pt x="769" y="253"/>
                  <a:pt x="769" y="253"/>
                </a:cubicBezTo>
                <a:cubicBezTo>
                  <a:pt x="769" y="252"/>
                  <a:pt x="770" y="253"/>
                  <a:pt x="770" y="253"/>
                </a:cubicBezTo>
                <a:cubicBezTo>
                  <a:pt x="770" y="253"/>
                  <a:pt x="770" y="253"/>
                  <a:pt x="770" y="253"/>
                </a:cubicBezTo>
                <a:cubicBezTo>
                  <a:pt x="770" y="253"/>
                  <a:pt x="770" y="253"/>
                  <a:pt x="769" y="253"/>
                </a:cubicBezTo>
                <a:moveTo>
                  <a:pt x="771" y="254"/>
                </a:moveTo>
                <a:cubicBezTo>
                  <a:pt x="771" y="254"/>
                  <a:pt x="770" y="254"/>
                  <a:pt x="770" y="254"/>
                </a:cubicBezTo>
                <a:cubicBezTo>
                  <a:pt x="770" y="254"/>
                  <a:pt x="770" y="254"/>
                  <a:pt x="770" y="254"/>
                </a:cubicBezTo>
                <a:cubicBezTo>
                  <a:pt x="770" y="254"/>
                  <a:pt x="770" y="253"/>
                  <a:pt x="770" y="253"/>
                </a:cubicBezTo>
                <a:cubicBezTo>
                  <a:pt x="770" y="253"/>
                  <a:pt x="770" y="253"/>
                  <a:pt x="770" y="253"/>
                </a:cubicBezTo>
                <a:cubicBezTo>
                  <a:pt x="770" y="254"/>
                  <a:pt x="771" y="254"/>
                  <a:pt x="771" y="254"/>
                </a:cubicBezTo>
                <a:moveTo>
                  <a:pt x="128" y="117"/>
                </a:moveTo>
                <a:cubicBezTo>
                  <a:pt x="127" y="117"/>
                  <a:pt x="127" y="118"/>
                  <a:pt x="127" y="118"/>
                </a:cubicBezTo>
                <a:cubicBezTo>
                  <a:pt x="127" y="118"/>
                  <a:pt x="127" y="118"/>
                  <a:pt x="127" y="117"/>
                </a:cubicBezTo>
                <a:cubicBezTo>
                  <a:pt x="127" y="117"/>
                  <a:pt x="127" y="117"/>
                  <a:pt x="127" y="117"/>
                </a:cubicBezTo>
                <a:cubicBezTo>
                  <a:pt x="127" y="117"/>
                  <a:pt x="127" y="117"/>
                  <a:pt x="128" y="117"/>
                </a:cubicBezTo>
                <a:moveTo>
                  <a:pt x="96" y="351"/>
                </a:moveTo>
                <a:cubicBezTo>
                  <a:pt x="96" y="351"/>
                  <a:pt x="95" y="351"/>
                  <a:pt x="95" y="351"/>
                </a:cubicBezTo>
                <a:cubicBezTo>
                  <a:pt x="96" y="351"/>
                  <a:pt x="96" y="350"/>
                  <a:pt x="96" y="350"/>
                </a:cubicBezTo>
                <a:cubicBezTo>
                  <a:pt x="96" y="350"/>
                  <a:pt x="96" y="351"/>
                  <a:pt x="96" y="351"/>
                </a:cubicBezTo>
                <a:cubicBezTo>
                  <a:pt x="96" y="351"/>
                  <a:pt x="96" y="351"/>
                  <a:pt x="96" y="351"/>
                </a:cubicBezTo>
                <a:moveTo>
                  <a:pt x="110" y="352"/>
                </a:moveTo>
                <a:cubicBezTo>
                  <a:pt x="110" y="352"/>
                  <a:pt x="110" y="351"/>
                  <a:pt x="110" y="351"/>
                </a:cubicBezTo>
                <a:cubicBezTo>
                  <a:pt x="110" y="351"/>
                  <a:pt x="110" y="352"/>
                  <a:pt x="111" y="352"/>
                </a:cubicBezTo>
                <a:moveTo>
                  <a:pt x="561" y="94"/>
                </a:moveTo>
                <a:cubicBezTo>
                  <a:pt x="561" y="95"/>
                  <a:pt x="561" y="95"/>
                  <a:pt x="561" y="95"/>
                </a:cubicBezTo>
                <a:cubicBezTo>
                  <a:pt x="561" y="95"/>
                  <a:pt x="560" y="95"/>
                  <a:pt x="560" y="95"/>
                </a:cubicBezTo>
                <a:cubicBezTo>
                  <a:pt x="560" y="94"/>
                  <a:pt x="561" y="94"/>
                  <a:pt x="561" y="94"/>
                </a:cubicBezTo>
                <a:cubicBezTo>
                  <a:pt x="561" y="94"/>
                  <a:pt x="561" y="94"/>
                  <a:pt x="561" y="94"/>
                </a:cubicBezTo>
                <a:moveTo>
                  <a:pt x="102" y="329"/>
                </a:moveTo>
                <a:cubicBezTo>
                  <a:pt x="103" y="329"/>
                  <a:pt x="103" y="330"/>
                  <a:pt x="103" y="330"/>
                </a:cubicBezTo>
                <a:cubicBezTo>
                  <a:pt x="102" y="330"/>
                  <a:pt x="102" y="330"/>
                  <a:pt x="102" y="329"/>
                </a:cubicBezTo>
                <a:moveTo>
                  <a:pt x="98" y="331"/>
                </a:moveTo>
                <a:cubicBezTo>
                  <a:pt x="98" y="331"/>
                  <a:pt x="98" y="331"/>
                  <a:pt x="98" y="331"/>
                </a:cubicBezTo>
                <a:cubicBezTo>
                  <a:pt x="98" y="331"/>
                  <a:pt x="98" y="331"/>
                  <a:pt x="97" y="331"/>
                </a:cubicBezTo>
                <a:cubicBezTo>
                  <a:pt x="97" y="330"/>
                  <a:pt x="98" y="330"/>
                  <a:pt x="98" y="330"/>
                </a:cubicBezTo>
                <a:cubicBezTo>
                  <a:pt x="98" y="330"/>
                  <a:pt x="98" y="331"/>
                  <a:pt x="98" y="331"/>
                </a:cubicBezTo>
                <a:moveTo>
                  <a:pt x="812" y="332"/>
                </a:moveTo>
                <a:cubicBezTo>
                  <a:pt x="812" y="332"/>
                  <a:pt x="812" y="332"/>
                  <a:pt x="812" y="332"/>
                </a:cubicBezTo>
                <a:cubicBezTo>
                  <a:pt x="812" y="332"/>
                  <a:pt x="812" y="332"/>
                  <a:pt x="812" y="332"/>
                </a:cubicBezTo>
                <a:cubicBezTo>
                  <a:pt x="811" y="332"/>
                  <a:pt x="811" y="331"/>
                  <a:pt x="812" y="331"/>
                </a:cubicBezTo>
                <a:cubicBezTo>
                  <a:pt x="812" y="331"/>
                  <a:pt x="812" y="331"/>
                  <a:pt x="812" y="331"/>
                </a:cubicBezTo>
                <a:cubicBezTo>
                  <a:pt x="812" y="331"/>
                  <a:pt x="812" y="332"/>
                  <a:pt x="812" y="332"/>
                </a:cubicBezTo>
                <a:moveTo>
                  <a:pt x="561" y="97"/>
                </a:moveTo>
                <a:cubicBezTo>
                  <a:pt x="561" y="97"/>
                  <a:pt x="560" y="97"/>
                  <a:pt x="560" y="96"/>
                </a:cubicBezTo>
                <a:cubicBezTo>
                  <a:pt x="560" y="96"/>
                  <a:pt x="560" y="96"/>
                  <a:pt x="560" y="96"/>
                </a:cubicBezTo>
                <a:cubicBezTo>
                  <a:pt x="561" y="96"/>
                  <a:pt x="561" y="96"/>
                  <a:pt x="561" y="96"/>
                </a:cubicBezTo>
                <a:cubicBezTo>
                  <a:pt x="561" y="97"/>
                  <a:pt x="561" y="97"/>
                  <a:pt x="561" y="97"/>
                </a:cubicBezTo>
                <a:moveTo>
                  <a:pt x="95" y="162"/>
                </a:moveTo>
                <a:cubicBezTo>
                  <a:pt x="95" y="162"/>
                  <a:pt x="95" y="162"/>
                  <a:pt x="95" y="162"/>
                </a:cubicBezTo>
                <a:cubicBezTo>
                  <a:pt x="95" y="162"/>
                  <a:pt x="95" y="162"/>
                  <a:pt x="95" y="162"/>
                </a:cubicBezTo>
                <a:cubicBezTo>
                  <a:pt x="95" y="162"/>
                  <a:pt x="95" y="162"/>
                  <a:pt x="95" y="161"/>
                </a:cubicBezTo>
                <a:cubicBezTo>
                  <a:pt x="95" y="162"/>
                  <a:pt x="95" y="162"/>
                  <a:pt x="95" y="162"/>
                </a:cubicBezTo>
                <a:moveTo>
                  <a:pt x="459" y="137"/>
                </a:moveTo>
                <a:cubicBezTo>
                  <a:pt x="459" y="136"/>
                  <a:pt x="459" y="136"/>
                  <a:pt x="459" y="136"/>
                </a:cubicBezTo>
                <a:cubicBezTo>
                  <a:pt x="459" y="136"/>
                  <a:pt x="459" y="136"/>
                  <a:pt x="459" y="136"/>
                </a:cubicBezTo>
                <a:cubicBezTo>
                  <a:pt x="459" y="136"/>
                  <a:pt x="459" y="136"/>
                  <a:pt x="460" y="136"/>
                </a:cubicBezTo>
                <a:cubicBezTo>
                  <a:pt x="460" y="136"/>
                  <a:pt x="459" y="136"/>
                  <a:pt x="459" y="137"/>
                </a:cubicBezTo>
                <a:moveTo>
                  <a:pt x="93" y="166"/>
                </a:moveTo>
                <a:cubicBezTo>
                  <a:pt x="94" y="167"/>
                  <a:pt x="93" y="167"/>
                  <a:pt x="93" y="167"/>
                </a:cubicBezTo>
                <a:cubicBezTo>
                  <a:pt x="93" y="166"/>
                  <a:pt x="93" y="166"/>
                  <a:pt x="93" y="166"/>
                </a:cubicBezTo>
                <a:moveTo>
                  <a:pt x="560" y="169"/>
                </a:moveTo>
                <a:cubicBezTo>
                  <a:pt x="561" y="169"/>
                  <a:pt x="561" y="169"/>
                  <a:pt x="561" y="170"/>
                </a:cubicBezTo>
                <a:cubicBezTo>
                  <a:pt x="561" y="170"/>
                  <a:pt x="560" y="170"/>
                  <a:pt x="560" y="170"/>
                </a:cubicBezTo>
                <a:moveTo>
                  <a:pt x="560" y="173"/>
                </a:moveTo>
                <a:cubicBezTo>
                  <a:pt x="561" y="173"/>
                  <a:pt x="561" y="173"/>
                  <a:pt x="561" y="173"/>
                </a:cubicBezTo>
                <a:cubicBezTo>
                  <a:pt x="561" y="174"/>
                  <a:pt x="560" y="174"/>
                  <a:pt x="560" y="174"/>
                </a:cubicBezTo>
                <a:moveTo>
                  <a:pt x="620" y="134"/>
                </a:moveTo>
                <a:cubicBezTo>
                  <a:pt x="620" y="135"/>
                  <a:pt x="620" y="135"/>
                  <a:pt x="619" y="135"/>
                </a:cubicBezTo>
                <a:cubicBezTo>
                  <a:pt x="619" y="134"/>
                  <a:pt x="619" y="134"/>
                  <a:pt x="619" y="134"/>
                </a:cubicBezTo>
                <a:moveTo>
                  <a:pt x="185" y="146"/>
                </a:moveTo>
                <a:cubicBezTo>
                  <a:pt x="185" y="146"/>
                  <a:pt x="185" y="146"/>
                  <a:pt x="185" y="146"/>
                </a:cubicBezTo>
                <a:cubicBezTo>
                  <a:pt x="185" y="146"/>
                  <a:pt x="185" y="146"/>
                  <a:pt x="185" y="146"/>
                </a:cubicBezTo>
                <a:cubicBezTo>
                  <a:pt x="185" y="146"/>
                  <a:pt x="185" y="145"/>
                  <a:pt x="185" y="145"/>
                </a:cubicBezTo>
                <a:cubicBezTo>
                  <a:pt x="185" y="145"/>
                  <a:pt x="185" y="146"/>
                  <a:pt x="185" y="146"/>
                </a:cubicBezTo>
                <a:moveTo>
                  <a:pt x="639" y="146"/>
                </a:moveTo>
                <a:cubicBezTo>
                  <a:pt x="639" y="146"/>
                  <a:pt x="639" y="146"/>
                  <a:pt x="639" y="146"/>
                </a:cubicBezTo>
                <a:cubicBezTo>
                  <a:pt x="638" y="146"/>
                  <a:pt x="638" y="146"/>
                  <a:pt x="638" y="146"/>
                </a:cubicBezTo>
                <a:cubicBezTo>
                  <a:pt x="638" y="146"/>
                  <a:pt x="638" y="145"/>
                  <a:pt x="638" y="145"/>
                </a:cubicBezTo>
                <a:cubicBezTo>
                  <a:pt x="638" y="145"/>
                  <a:pt x="638" y="145"/>
                  <a:pt x="638" y="145"/>
                </a:cubicBezTo>
                <a:cubicBezTo>
                  <a:pt x="639" y="145"/>
                  <a:pt x="639" y="146"/>
                  <a:pt x="639" y="146"/>
                </a:cubicBezTo>
                <a:moveTo>
                  <a:pt x="465" y="137"/>
                </a:moveTo>
                <a:cubicBezTo>
                  <a:pt x="465" y="137"/>
                  <a:pt x="465" y="137"/>
                  <a:pt x="465" y="137"/>
                </a:cubicBezTo>
                <a:cubicBezTo>
                  <a:pt x="465" y="137"/>
                  <a:pt x="465" y="138"/>
                  <a:pt x="465" y="138"/>
                </a:cubicBezTo>
                <a:cubicBezTo>
                  <a:pt x="465" y="137"/>
                  <a:pt x="465" y="137"/>
                  <a:pt x="465" y="137"/>
                </a:cubicBezTo>
                <a:cubicBezTo>
                  <a:pt x="465" y="137"/>
                  <a:pt x="465" y="137"/>
                  <a:pt x="465" y="137"/>
                </a:cubicBezTo>
                <a:moveTo>
                  <a:pt x="257" y="156"/>
                </a:moveTo>
                <a:cubicBezTo>
                  <a:pt x="256" y="156"/>
                  <a:pt x="256" y="157"/>
                  <a:pt x="256" y="157"/>
                </a:cubicBezTo>
                <a:cubicBezTo>
                  <a:pt x="256" y="156"/>
                  <a:pt x="256" y="156"/>
                  <a:pt x="256" y="156"/>
                </a:cubicBezTo>
                <a:cubicBezTo>
                  <a:pt x="256" y="156"/>
                  <a:pt x="256" y="156"/>
                  <a:pt x="256" y="156"/>
                </a:cubicBezTo>
                <a:cubicBezTo>
                  <a:pt x="256" y="156"/>
                  <a:pt x="256" y="156"/>
                  <a:pt x="256" y="156"/>
                </a:cubicBezTo>
                <a:cubicBezTo>
                  <a:pt x="256" y="156"/>
                  <a:pt x="256" y="156"/>
                  <a:pt x="257" y="156"/>
                </a:cubicBezTo>
                <a:moveTo>
                  <a:pt x="81" y="159"/>
                </a:moveTo>
                <a:cubicBezTo>
                  <a:pt x="80" y="159"/>
                  <a:pt x="80" y="159"/>
                  <a:pt x="80" y="159"/>
                </a:cubicBezTo>
                <a:cubicBezTo>
                  <a:pt x="80" y="158"/>
                  <a:pt x="80" y="158"/>
                  <a:pt x="81" y="158"/>
                </a:cubicBezTo>
                <a:cubicBezTo>
                  <a:pt x="81" y="158"/>
                  <a:pt x="81" y="158"/>
                  <a:pt x="81" y="159"/>
                </a:cubicBezTo>
                <a:moveTo>
                  <a:pt x="95" y="159"/>
                </a:moveTo>
                <a:cubicBezTo>
                  <a:pt x="95" y="159"/>
                  <a:pt x="95" y="160"/>
                  <a:pt x="94" y="160"/>
                </a:cubicBezTo>
                <a:cubicBezTo>
                  <a:pt x="94" y="159"/>
                  <a:pt x="95" y="159"/>
                  <a:pt x="95" y="159"/>
                </a:cubicBezTo>
                <a:moveTo>
                  <a:pt x="87" y="161"/>
                </a:moveTo>
                <a:cubicBezTo>
                  <a:pt x="87" y="161"/>
                  <a:pt x="86" y="161"/>
                  <a:pt x="86" y="161"/>
                </a:cubicBezTo>
                <a:cubicBezTo>
                  <a:pt x="86" y="161"/>
                  <a:pt x="86" y="161"/>
                  <a:pt x="86" y="160"/>
                </a:cubicBezTo>
                <a:cubicBezTo>
                  <a:pt x="87" y="160"/>
                  <a:pt x="87" y="160"/>
                  <a:pt x="87" y="160"/>
                </a:cubicBezTo>
                <a:cubicBezTo>
                  <a:pt x="87" y="161"/>
                  <a:pt x="87" y="161"/>
                  <a:pt x="87" y="161"/>
                </a:cubicBezTo>
                <a:moveTo>
                  <a:pt x="461" y="136"/>
                </a:moveTo>
                <a:cubicBezTo>
                  <a:pt x="461" y="136"/>
                  <a:pt x="461" y="137"/>
                  <a:pt x="461" y="137"/>
                </a:cubicBezTo>
                <a:cubicBezTo>
                  <a:pt x="461" y="137"/>
                  <a:pt x="461" y="137"/>
                  <a:pt x="461" y="136"/>
                </a:cubicBezTo>
                <a:cubicBezTo>
                  <a:pt x="461" y="136"/>
                  <a:pt x="461" y="136"/>
                  <a:pt x="461" y="136"/>
                </a:cubicBezTo>
                <a:cubicBezTo>
                  <a:pt x="461" y="136"/>
                  <a:pt x="461" y="136"/>
                  <a:pt x="461" y="136"/>
                </a:cubicBezTo>
                <a:moveTo>
                  <a:pt x="133" y="210"/>
                </a:moveTo>
                <a:cubicBezTo>
                  <a:pt x="133" y="210"/>
                  <a:pt x="133" y="211"/>
                  <a:pt x="133" y="211"/>
                </a:cubicBezTo>
                <a:cubicBezTo>
                  <a:pt x="133" y="211"/>
                  <a:pt x="133" y="210"/>
                  <a:pt x="133" y="210"/>
                </a:cubicBezTo>
                <a:cubicBezTo>
                  <a:pt x="133" y="210"/>
                  <a:pt x="133" y="210"/>
                  <a:pt x="133" y="210"/>
                </a:cubicBezTo>
                <a:cubicBezTo>
                  <a:pt x="133" y="210"/>
                  <a:pt x="133" y="210"/>
                  <a:pt x="133" y="210"/>
                </a:cubicBezTo>
                <a:moveTo>
                  <a:pt x="184" y="132"/>
                </a:moveTo>
                <a:cubicBezTo>
                  <a:pt x="183" y="133"/>
                  <a:pt x="183" y="133"/>
                  <a:pt x="183" y="133"/>
                </a:cubicBezTo>
                <a:cubicBezTo>
                  <a:pt x="182" y="132"/>
                  <a:pt x="183" y="132"/>
                  <a:pt x="183" y="132"/>
                </a:cubicBezTo>
                <a:cubicBezTo>
                  <a:pt x="183" y="132"/>
                  <a:pt x="184" y="132"/>
                  <a:pt x="184" y="132"/>
                </a:cubicBezTo>
                <a:cubicBezTo>
                  <a:pt x="184" y="132"/>
                  <a:pt x="184" y="132"/>
                  <a:pt x="184" y="132"/>
                </a:cubicBezTo>
                <a:moveTo>
                  <a:pt x="149" y="220"/>
                </a:moveTo>
                <a:cubicBezTo>
                  <a:pt x="149" y="220"/>
                  <a:pt x="149" y="220"/>
                  <a:pt x="149" y="220"/>
                </a:cubicBezTo>
                <a:cubicBezTo>
                  <a:pt x="149" y="220"/>
                  <a:pt x="149" y="219"/>
                  <a:pt x="149" y="219"/>
                </a:cubicBezTo>
                <a:cubicBezTo>
                  <a:pt x="149" y="219"/>
                  <a:pt x="149" y="220"/>
                  <a:pt x="149" y="220"/>
                </a:cubicBezTo>
                <a:cubicBezTo>
                  <a:pt x="149" y="220"/>
                  <a:pt x="149" y="220"/>
                  <a:pt x="149" y="220"/>
                </a:cubicBezTo>
                <a:moveTo>
                  <a:pt x="773" y="219"/>
                </a:moveTo>
                <a:cubicBezTo>
                  <a:pt x="773" y="219"/>
                  <a:pt x="774" y="219"/>
                  <a:pt x="773" y="220"/>
                </a:cubicBezTo>
                <a:cubicBezTo>
                  <a:pt x="773" y="220"/>
                  <a:pt x="773" y="220"/>
                  <a:pt x="773" y="220"/>
                </a:cubicBezTo>
                <a:moveTo>
                  <a:pt x="462" y="132"/>
                </a:moveTo>
                <a:cubicBezTo>
                  <a:pt x="461" y="132"/>
                  <a:pt x="461" y="132"/>
                  <a:pt x="461" y="132"/>
                </a:cubicBezTo>
                <a:cubicBezTo>
                  <a:pt x="461" y="132"/>
                  <a:pt x="461" y="132"/>
                  <a:pt x="461" y="132"/>
                </a:cubicBezTo>
                <a:cubicBezTo>
                  <a:pt x="461" y="131"/>
                  <a:pt x="461" y="131"/>
                  <a:pt x="461" y="131"/>
                </a:cubicBezTo>
                <a:cubicBezTo>
                  <a:pt x="461" y="131"/>
                  <a:pt x="461" y="131"/>
                  <a:pt x="462" y="132"/>
                </a:cubicBezTo>
                <a:moveTo>
                  <a:pt x="464" y="131"/>
                </a:moveTo>
                <a:cubicBezTo>
                  <a:pt x="464" y="131"/>
                  <a:pt x="464" y="131"/>
                  <a:pt x="463" y="131"/>
                </a:cubicBezTo>
                <a:cubicBezTo>
                  <a:pt x="464" y="130"/>
                  <a:pt x="464" y="130"/>
                  <a:pt x="464" y="130"/>
                </a:cubicBezTo>
                <a:cubicBezTo>
                  <a:pt x="464" y="130"/>
                  <a:pt x="464" y="130"/>
                  <a:pt x="464" y="131"/>
                </a:cubicBezTo>
                <a:cubicBezTo>
                  <a:pt x="464" y="131"/>
                  <a:pt x="464" y="131"/>
                  <a:pt x="464" y="131"/>
                </a:cubicBezTo>
                <a:moveTo>
                  <a:pt x="578" y="176"/>
                </a:moveTo>
                <a:cubicBezTo>
                  <a:pt x="578" y="176"/>
                  <a:pt x="578" y="177"/>
                  <a:pt x="578" y="176"/>
                </a:cubicBezTo>
                <a:cubicBezTo>
                  <a:pt x="577" y="176"/>
                  <a:pt x="577" y="176"/>
                  <a:pt x="577" y="176"/>
                </a:cubicBezTo>
                <a:moveTo>
                  <a:pt x="218" y="177"/>
                </a:moveTo>
                <a:cubicBezTo>
                  <a:pt x="218" y="177"/>
                  <a:pt x="217" y="177"/>
                  <a:pt x="217" y="178"/>
                </a:cubicBezTo>
                <a:cubicBezTo>
                  <a:pt x="217" y="177"/>
                  <a:pt x="217" y="177"/>
                  <a:pt x="217" y="177"/>
                </a:cubicBezTo>
                <a:cubicBezTo>
                  <a:pt x="217" y="177"/>
                  <a:pt x="217" y="177"/>
                  <a:pt x="217" y="177"/>
                </a:cubicBezTo>
                <a:moveTo>
                  <a:pt x="462" y="134"/>
                </a:moveTo>
                <a:cubicBezTo>
                  <a:pt x="461" y="134"/>
                  <a:pt x="461" y="135"/>
                  <a:pt x="461" y="135"/>
                </a:cubicBezTo>
                <a:cubicBezTo>
                  <a:pt x="461" y="135"/>
                  <a:pt x="461" y="134"/>
                  <a:pt x="461" y="134"/>
                </a:cubicBezTo>
                <a:cubicBezTo>
                  <a:pt x="461" y="134"/>
                  <a:pt x="461" y="134"/>
                  <a:pt x="461" y="134"/>
                </a:cubicBezTo>
                <a:cubicBezTo>
                  <a:pt x="461" y="134"/>
                  <a:pt x="461" y="134"/>
                  <a:pt x="462" y="134"/>
                </a:cubicBezTo>
                <a:moveTo>
                  <a:pt x="581" y="179"/>
                </a:moveTo>
                <a:cubicBezTo>
                  <a:pt x="581" y="180"/>
                  <a:pt x="581" y="180"/>
                  <a:pt x="581" y="180"/>
                </a:cubicBezTo>
                <a:cubicBezTo>
                  <a:pt x="581" y="180"/>
                  <a:pt x="581" y="180"/>
                  <a:pt x="581" y="180"/>
                </a:cubicBezTo>
                <a:cubicBezTo>
                  <a:pt x="580" y="180"/>
                  <a:pt x="580" y="180"/>
                  <a:pt x="580" y="180"/>
                </a:cubicBezTo>
                <a:cubicBezTo>
                  <a:pt x="580" y="180"/>
                  <a:pt x="580" y="180"/>
                  <a:pt x="581" y="179"/>
                </a:cubicBezTo>
                <a:moveTo>
                  <a:pt x="459" y="134"/>
                </a:moveTo>
                <a:cubicBezTo>
                  <a:pt x="459" y="134"/>
                  <a:pt x="459" y="134"/>
                  <a:pt x="459" y="135"/>
                </a:cubicBezTo>
                <a:cubicBezTo>
                  <a:pt x="459" y="135"/>
                  <a:pt x="459" y="135"/>
                  <a:pt x="459" y="135"/>
                </a:cubicBezTo>
                <a:cubicBezTo>
                  <a:pt x="459" y="135"/>
                  <a:pt x="459" y="134"/>
                  <a:pt x="459" y="134"/>
                </a:cubicBezTo>
                <a:cubicBezTo>
                  <a:pt x="459" y="134"/>
                  <a:pt x="459" y="134"/>
                  <a:pt x="459" y="134"/>
                </a:cubicBezTo>
                <a:moveTo>
                  <a:pt x="633" y="186"/>
                </a:moveTo>
                <a:cubicBezTo>
                  <a:pt x="633" y="186"/>
                  <a:pt x="632" y="186"/>
                  <a:pt x="632" y="186"/>
                </a:cubicBezTo>
                <a:cubicBezTo>
                  <a:pt x="633" y="185"/>
                  <a:pt x="633" y="185"/>
                  <a:pt x="633" y="186"/>
                </a:cubicBezTo>
                <a:cubicBezTo>
                  <a:pt x="633" y="186"/>
                  <a:pt x="633" y="186"/>
                  <a:pt x="633" y="186"/>
                </a:cubicBezTo>
                <a:cubicBezTo>
                  <a:pt x="633" y="186"/>
                  <a:pt x="633" y="186"/>
                  <a:pt x="633" y="186"/>
                </a:cubicBezTo>
                <a:moveTo>
                  <a:pt x="626" y="187"/>
                </a:moveTo>
                <a:cubicBezTo>
                  <a:pt x="626" y="187"/>
                  <a:pt x="626" y="187"/>
                  <a:pt x="626" y="186"/>
                </a:cubicBezTo>
                <a:cubicBezTo>
                  <a:pt x="626" y="186"/>
                  <a:pt x="626" y="186"/>
                  <a:pt x="627" y="187"/>
                </a:cubicBezTo>
                <a:cubicBezTo>
                  <a:pt x="627" y="187"/>
                  <a:pt x="627" y="187"/>
                  <a:pt x="627" y="187"/>
                </a:cubicBezTo>
                <a:cubicBezTo>
                  <a:pt x="626" y="187"/>
                  <a:pt x="626" y="187"/>
                  <a:pt x="626" y="187"/>
                </a:cubicBezTo>
                <a:moveTo>
                  <a:pt x="578" y="189"/>
                </a:moveTo>
                <a:cubicBezTo>
                  <a:pt x="578" y="189"/>
                  <a:pt x="577" y="188"/>
                  <a:pt x="577" y="188"/>
                </a:cubicBezTo>
                <a:cubicBezTo>
                  <a:pt x="578" y="188"/>
                  <a:pt x="578" y="188"/>
                  <a:pt x="578" y="188"/>
                </a:cubicBezTo>
                <a:cubicBezTo>
                  <a:pt x="578" y="189"/>
                  <a:pt x="578" y="189"/>
                  <a:pt x="578" y="189"/>
                </a:cubicBezTo>
                <a:cubicBezTo>
                  <a:pt x="578" y="189"/>
                  <a:pt x="578" y="189"/>
                  <a:pt x="578" y="189"/>
                </a:cubicBezTo>
                <a:moveTo>
                  <a:pt x="589" y="196"/>
                </a:moveTo>
                <a:cubicBezTo>
                  <a:pt x="588" y="197"/>
                  <a:pt x="588" y="196"/>
                  <a:pt x="588" y="196"/>
                </a:cubicBezTo>
                <a:cubicBezTo>
                  <a:pt x="588" y="196"/>
                  <a:pt x="589" y="196"/>
                  <a:pt x="589" y="196"/>
                </a:cubicBezTo>
                <a:moveTo>
                  <a:pt x="689" y="206"/>
                </a:moveTo>
                <a:cubicBezTo>
                  <a:pt x="689" y="206"/>
                  <a:pt x="689" y="206"/>
                  <a:pt x="689" y="206"/>
                </a:cubicBezTo>
                <a:cubicBezTo>
                  <a:pt x="689" y="207"/>
                  <a:pt x="689" y="207"/>
                  <a:pt x="689" y="207"/>
                </a:cubicBezTo>
                <a:cubicBezTo>
                  <a:pt x="689" y="207"/>
                  <a:pt x="688" y="207"/>
                  <a:pt x="688" y="207"/>
                </a:cubicBezTo>
                <a:cubicBezTo>
                  <a:pt x="688" y="207"/>
                  <a:pt x="688" y="207"/>
                  <a:pt x="688" y="207"/>
                </a:cubicBezTo>
                <a:cubicBezTo>
                  <a:pt x="688" y="206"/>
                  <a:pt x="689" y="206"/>
                  <a:pt x="689" y="206"/>
                </a:cubicBezTo>
                <a:moveTo>
                  <a:pt x="716" y="451"/>
                </a:moveTo>
                <a:cubicBezTo>
                  <a:pt x="716" y="451"/>
                  <a:pt x="716" y="451"/>
                  <a:pt x="716" y="451"/>
                </a:cubicBezTo>
                <a:cubicBezTo>
                  <a:pt x="717" y="451"/>
                  <a:pt x="716" y="452"/>
                  <a:pt x="716" y="452"/>
                </a:cubicBezTo>
                <a:cubicBezTo>
                  <a:pt x="716" y="451"/>
                  <a:pt x="716" y="451"/>
                  <a:pt x="716" y="451"/>
                </a:cubicBezTo>
                <a:cubicBezTo>
                  <a:pt x="716" y="451"/>
                  <a:pt x="716" y="451"/>
                  <a:pt x="716" y="451"/>
                </a:cubicBezTo>
                <a:moveTo>
                  <a:pt x="714" y="455"/>
                </a:moveTo>
                <a:cubicBezTo>
                  <a:pt x="714" y="455"/>
                  <a:pt x="714" y="455"/>
                  <a:pt x="714" y="455"/>
                </a:cubicBezTo>
                <a:cubicBezTo>
                  <a:pt x="715" y="455"/>
                  <a:pt x="715" y="455"/>
                  <a:pt x="715" y="455"/>
                </a:cubicBezTo>
                <a:moveTo>
                  <a:pt x="716" y="457"/>
                </a:moveTo>
                <a:cubicBezTo>
                  <a:pt x="716" y="457"/>
                  <a:pt x="717" y="457"/>
                  <a:pt x="716" y="458"/>
                </a:cubicBezTo>
                <a:cubicBezTo>
                  <a:pt x="716" y="458"/>
                  <a:pt x="716" y="458"/>
                  <a:pt x="716" y="458"/>
                </a:cubicBezTo>
                <a:moveTo>
                  <a:pt x="104" y="462"/>
                </a:moveTo>
                <a:cubicBezTo>
                  <a:pt x="104" y="462"/>
                  <a:pt x="104" y="462"/>
                  <a:pt x="104" y="462"/>
                </a:cubicBezTo>
                <a:cubicBezTo>
                  <a:pt x="103" y="462"/>
                  <a:pt x="103" y="462"/>
                  <a:pt x="103" y="462"/>
                </a:cubicBezTo>
                <a:cubicBezTo>
                  <a:pt x="103" y="461"/>
                  <a:pt x="103" y="461"/>
                  <a:pt x="103" y="461"/>
                </a:cubicBezTo>
                <a:cubicBezTo>
                  <a:pt x="103" y="461"/>
                  <a:pt x="103" y="461"/>
                  <a:pt x="103" y="461"/>
                </a:cubicBezTo>
                <a:cubicBezTo>
                  <a:pt x="104" y="461"/>
                  <a:pt x="104" y="462"/>
                  <a:pt x="104" y="462"/>
                </a:cubicBezTo>
                <a:moveTo>
                  <a:pt x="108" y="462"/>
                </a:moveTo>
                <a:cubicBezTo>
                  <a:pt x="108" y="462"/>
                  <a:pt x="109" y="462"/>
                  <a:pt x="109" y="462"/>
                </a:cubicBezTo>
                <a:cubicBezTo>
                  <a:pt x="108" y="463"/>
                  <a:pt x="108" y="463"/>
                  <a:pt x="108" y="463"/>
                </a:cubicBezTo>
                <a:cubicBezTo>
                  <a:pt x="108" y="463"/>
                  <a:pt x="108" y="463"/>
                  <a:pt x="108" y="463"/>
                </a:cubicBezTo>
                <a:cubicBezTo>
                  <a:pt x="108" y="463"/>
                  <a:pt x="108" y="463"/>
                  <a:pt x="108" y="463"/>
                </a:cubicBezTo>
                <a:cubicBezTo>
                  <a:pt x="108" y="462"/>
                  <a:pt x="108" y="462"/>
                  <a:pt x="108" y="462"/>
                </a:cubicBezTo>
                <a:moveTo>
                  <a:pt x="105" y="464"/>
                </a:moveTo>
                <a:cubicBezTo>
                  <a:pt x="105" y="464"/>
                  <a:pt x="105" y="464"/>
                  <a:pt x="105" y="463"/>
                </a:cubicBezTo>
                <a:cubicBezTo>
                  <a:pt x="105" y="463"/>
                  <a:pt x="106" y="463"/>
                  <a:pt x="106" y="464"/>
                </a:cubicBezTo>
                <a:cubicBezTo>
                  <a:pt x="106" y="464"/>
                  <a:pt x="106" y="464"/>
                  <a:pt x="106" y="464"/>
                </a:cubicBezTo>
                <a:cubicBezTo>
                  <a:pt x="106" y="464"/>
                  <a:pt x="106" y="464"/>
                  <a:pt x="105" y="464"/>
                </a:cubicBezTo>
                <a:moveTo>
                  <a:pt x="363" y="56"/>
                </a:moveTo>
                <a:cubicBezTo>
                  <a:pt x="363" y="56"/>
                  <a:pt x="363" y="56"/>
                  <a:pt x="362" y="56"/>
                </a:cubicBezTo>
                <a:cubicBezTo>
                  <a:pt x="362" y="56"/>
                  <a:pt x="362" y="56"/>
                  <a:pt x="362" y="55"/>
                </a:cubicBezTo>
                <a:cubicBezTo>
                  <a:pt x="362" y="55"/>
                  <a:pt x="362" y="55"/>
                  <a:pt x="362" y="55"/>
                </a:cubicBezTo>
                <a:cubicBezTo>
                  <a:pt x="363" y="55"/>
                  <a:pt x="363" y="56"/>
                  <a:pt x="363" y="56"/>
                </a:cubicBezTo>
                <a:moveTo>
                  <a:pt x="711" y="470"/>
                </a:moveTo>
                <a:cubicBezTo>
                  <a:pt x="711" y="470"/>
                  <a:pt x="711" y="470"/>
                  <a:pt x="711" y="470"/>
                </a:cubicBezTo>
                <a:cubicBezTo>
                  <a:pt x="711" y="470"/>
                  <a:pt x="711" y="470"/>
                  <a:pt x="710" y="470"/>
                </a:cubicBezTo>
                <a:cubicBezTo>
                  <a:pt x="710" y="470"/>
                  <a:pt x="710" y="470"/>
                  <a:pt x="710" y="470"/>
                </a:cubicBezTo>
                <a:cubicBezTo>
                  <a:pt x="710" y="470"/>
                  <a:pt x="710" y="470"/>
                  <a:pt x="711" y="470"/>
                </a:cubicBezTo>
                <a:moveTo>
                  <a:pt x="219" y="64"/>
                </a:moveTo>
                <a:cubicBezTo>
                  <a:pt x="218" y="64"/>
                  <a:pt x="218" y="64"/>
                  <a:pt x="218" y="65"/>
                </a:cubicBezTo>
                <a:cubicBezTo>
                  <a:pt x="218" y="65"/>
                  <a:pt x="218" y="64"/>
                  <a:pt x="218" y="64"/>
                </a:cubicBezTo>
                <a:cubicBezTo>
                  <a:pt x="218" y="64"/>
                  <a:pt x="218" y="64"/>
                  <a:pt x="218" y="64"/>
                </a:cubicBezTo>
                <a:cubicBezTo>
                  <a:pt x="218" y="64"/>
                  <a:pt x="218" y="64"/>
                  <a:pt x="219" y="64"/>
                </a:cubicBezTo>
                <a:moveTo>
                  <a:pt x="178" y="64"/>
                </a:moveTo>
                <a:cubicBezTo>
                  <a:pt x="179" y="64"/>
                  <a:pt x="179" y="64"/>
                  <a:pt x="179" y="64"/>
                </a:cubicBezTo>
                <a:cubicBezTo>
                  <a:pt x="179" y="64"/>
                  <a:pt x="179" y="64"/>
                  <a:pt x="178" y="65"/>
                </a:cubicBezTo>
                <a:cubicBezTo>
                  <a:pt x="178" y="65"/>
                  <a:pt x="178" y="65"/>
                  <a:pt x="178" y="65"/>
                </a:cubicBezTo>
                <a:cubicBezTo>
                  <a:pt x="178" y="65"/>
                  <a:pt x="178" y="64"/>
                  <a:pt x="178" y="64"/>
                </a:cubicBezTo>
                <a:cubicBezTo>
                  <a:pt x="178" y="64"/>
                  <a:pt x="178" y="64"/>
                  <a:pt x="178" y="64"/>
                </a:cubicBezTo>
                <a:moveTo>
                  <a:pt x="215" y="61"/>
                </a:moveTo>
                <a:cubicBezTo>
                  <a:pt x="215" y="60"/>
                  <a:pt x="215" y="60"/>
                  <a:pt x="215" y="60"/>
                </a:cubicBezTo>
                <a:cubicBezTo>
                  <a:pt x="215" y="60"/>
                  <a:pt x="216" y="60"/>
                  <a:pt x="216" y="60"/>
                </a:cubicBezTo>
                <a:cubicBezTo>
                  <a:pt x="216" y="60"/>
                  <a:pt x="215" y="61"/>
                  <a:pt x="215" y="61"/>
                </a:cubicBezTo>
                <a:cubicBezTo>
                  <a:pt x="215" y="61"/>
                  <a:pt x="215" y="61"/>
                  <a:pt x="215" y="61"/>
                </a:cubicBezTo>
                <a:moveTo>
                  <a:pt x="189" y="60"/>
                </a:moveTo>
                <a:cubicBezTo>
                  <a:pt x="189" y="60"/>
                  <a:pt x="188" y="59"/>
                  <a:pt x="188" y="59"/>
                </a:cubicBezTo>
                <a:cubicBezTo>
                  <a:pt x="189" y="59"/>
                  <a:pt x="189" y="59"/>
                  <a:pt x="189" y="59"/>
                </a:cubicBezTo>
                <a:cubicBezTo>
                  <a:pt x="189" y="60"/>
                  <a:pt x="189" y="60"/>
                  <a:pt x="189" y="60"/>
                </a:cubicBezTo>
                <a:cubicBezTo>
                  <a:pt x="189" y="60"/>
                  <a:pt x="189" y="60"/>
                  <a:pt x="189" y="60"/>
                </a:cubicBezTo>
                <a:moveTo>
                  <a:pt x="365" y="57"/>
                </a:moveTo>
                <a:cubicBezTo>
                  <a:pt x="365" y="57"/>
                  <a:pt x="365" y="57"/>
                  <a:pt x="365" y="57"/>
                </a:cubicBezTo>
                <a:cubicBezTo>
                  <a:pt x="365" y="56"/>
                  <a:pt x="365" y="56"/>
                  <a:pt x="365" y="56"/>
                </a:cubicBezTo>
                <a:cubicBezTo>
                  <a:pt x="365" y="56"/>
                  <a:pt x="366" y="56"/>
                  <a:pt x="366" y="57"/>
                </a:cubicBezTo>
                <a:cubicBezTo>
                  <a:pt x="366" y="57"/>
                  <a:pt x="365" y="57"/>
                  <a:pt x="365" y="57"/>
                </a:cubicBezTo>
                <a:moveTo>
                  <a:pt x="717" y="449"/>
                </a:moveTo>
                <a:cubicBezTo>
                  <a:pt x="717" y="450"/>
                  <a:pt x="717" y="450"/>
                  <a:pt x="717" y="450"/>
                </a:cubicBezTo>
                <a:cubicBezTo>
                  <a:pt x="717" y="450"/>
                  <a:pt x="717" y="449"/>
                  <a:pt x="717" y="449"/>
                </a:cubicBezTo>
                <a:cubicBezTo>
                  <a:pt x="717" y="449"/>
                  <a:pt x="717" y="449"/>
                  <a:pt x="717" y="449"/>
                </a:cubicBezTo>
                <a:cubicBezTo>
                  <a:pt x="717" y="449"/>
                  <a:pt x="717" y="449"/>
                  <a:pt x="717" y="449"/>
                </a:cubicBezTo>
                <a:moveTo>
                  <a:pt x="366" y="53"/>
                </a:moveTo>
                <a:cubicBezTo>
                  <a:pt x="366" y="53"/>
                  <a:pt x="365" y="53"/>
                  <a:pt x="365" y="53"/>
                </a:cubicBezTo>
                <a:cubicBezTo>
                  <a:pt x="365" y="53"/>
                  <a:pt x="365" y="53"/>
                  <a:pt x="365" y="53"/>
                </a:cubicBezTo>
                <a:cubicBezTo>
                  <a:pt x="365" y="53"/>
                  <a:pt x="365" y="53"/>
                  <a:pt x="365" y="53"/>
                </a:cubicBezTo>
                <a:cubicBezTo>
                  <a:pt x="365" y="52"/>
                  <a:pt x="366" y="53"/>
                  <a:pt x="366" y="53"/>
                </a:cubicBezTo>
                <a:moveTo>
                  <a:pt x="231" y="52"/>
                </a:moveTo>
                <a:cubicBezTo>
                  <a:pt x="231" y="53"/>
                  <a:pt x="231" y="53"/>
                  <a:pt x="231" y="53"/>
                </a:cubicBezTo>
                <a:cubicBezTo>
                  <a:pt x="231" y="53"/>
                  <a:pt x="231" y="53"/>
                  <a:pt x="231" y="53"/>
                </a:cubicBezTo>
                <a:cubicBezTo>
                  <a:pt x="230" y="53"/>
                  <a:pt x="230" y="53"/>
                  <a:pt x="230" y="53"/>
                </a:cubicBezTo>
                <a:cubicBezTo>
                  <a:pt x="230" y="53"/>
                  <a:pt x="230" y="52"/>
                  <a:pt x="231" y="52"/>
                </a:cubicBezTo>
                <a:moveTo>
                  <a:pt x="709" y="473"/>
                </a:moveTo>
                <a:cubicBezTo>
                  <a:pt x="709" y="473"/>
                  <a:pt x="708" y="473"/>
                  <a:pt x="708" y="473"/>
                </a:cubicBezTo>
                <a:cubicBezTo>
                  <a:pt x="709" y="472"/>
                  <a:pt x="709" y="473"/>
                  <a:pt x="709" y="473"/>
                </a:cubicBezTo>
                <a:cubicBezTo>
                  <a:pt x="709" y="473"/>
                  <a:pt x="709" y="473"/>
                  <a:pt x="709" y="473"/>
                </a:cubicBezTo>
                <a:cubicBezTo>
                  <a:pt x="709" y="474"/>
                  <a:pt x="709" y="473"/>
                  <a:pt x="709" y="473"/>
                </a:cubicBezTo>
                <a:moveTo>
                  <a:pt x="712" y="473"/>
                </a:moveTo>
                <a:cubicBezTo>
                  <a:pt x="712" y="473"/>
                  <a:pt x="712" y="473"/>
                  <a:pt x="712" y="473"/>
                </a:cubicBezTo>
                <a:cubicBezTo>
                  <a:pt x="712" y="473"/>
                  <a:pt x="712" y="473"/>
                  <a:pt x="711" y="473"/>
                </a:cubicBezTo>
                <a:cubicBezTo>
                  <a:pt x="711" y="474"/>
                  <a:pt x="711" y="474"/>
                  <a:pt x="711" y="473"/>
                </a:cubicBezTo>
                <a:cubicBezTo>
                  <a:pt x="711" y="473"/>
                  <a:pt x="711" y="473"/>
                  <a:pt x="711" y="473"/>
                </a:cubicBezTo>
                <a:cubicBezTo>
                  <a:pt x="711" y="473"/>
                  <a:pt x="711" y="473"/>
                  <a:pt x="712" y="473"/>
                </a:cubicBezTo>
                <a:moveTo>
                  <a:pt x="368" y="55"/>
                </a:moveTo>
                <a:cubicBezTo>
                  <a:pt x="368" y="55"/>
                  <a:pt x="368" y="55"/>
                  <a:pt x="368" y="55"/>
                </a:cubicBezTo>
                <a:cubicBezTo>
                  <a:pt x="368" y="54"/>
                  <a:pt x="368" y="54"/>
                  <a:pt x="369" y="55"/>
                </a:cubicBezTo>
                <a:cubicBezTo>
                  <a:pt x="369" y="55"/>
                  <a:pt x="369" y="55"/>
                  <a:pt x="369" y="55"/>
                </a:cubicBezTo>
                <a:moveTo>
                  <a:pt x="704" y="476"/>
                </a:moveTo>
                <a:cubicBezTo>
                  <a:pt x="704" y="476"/>
                  <a:pt x="704" y="475"/>
                  <a:pt x="705" y="476"/>
                </a:cubicBezTo>
                <a:cubicBezTo>
                  <a:pt x="705" y="476"/>
                  <a:pt x="705" y="476"/>
                  <a:pt x="705" y="476"/>
                </a:cubicBezTo>
                <a:moveTo>
                  <a:pt x="18" y="374"/>
                </a:moveTo>
                <a:cubicBezTo>
                  <a:pt x="18" y="374"/>
                  <a:pt x="18" y="374"/>
                  <a:pt x="18" y="374"/>
                </a:cubicBezTo>
                <a:cubicBezTo>
                  <a:pt x="18" y="375"/>
                  <a:pt x="18" y="375"/>
                  <a:pt x="18" y="375"/>
                </a:cubicBezTo>
                <a:moveTo>
                  <a:pt x="82" y="377"/>
                </a:moveTo>
                <a:cubicBezTo>
                  <a:pt x="82" y="377"/>
                  <a:pt x="82" y="378"/>
                  <a:pt x="82" y="378"/>
                </a:cubicBezTo>
                <a:cubicBezTo>
                  <a:pt x="82" y="377"/>
                  <a:pt x="81" y="377"/>
                  <a:pt x="81" y="377"/>
                </a:cubicBezTo>
                <a:cubicBezTo>
                  <a:pt x="81" y="377"/>
                  <a:pt x="81" y="377"/>
                  <a:pt x="81" y="377"/>
                </a:cubicBezTo>
                <a:cubicBezTo>
                  <a:pt x="81" y="377"/>
                  <a:pt x="81" y="377"/>
                  <a:pt x="82" y="377"/>
                </a:cubicBezTo>
                <a:cubicBezTo>
                  <a:pt x="82" y="377"/>
                  <a:pt x="82" y="377"/>
                  <a:pt x="82" y="377"/>
                </a:cubicBezTo>
                <a:moveTo>
                  <a:pt x="81" y="379"/>
                </a:moveTo>
                <a:cubicBezTo>
                  <a:pt x="82" y="379"/>
                  <a:pt x="82" y="379"/>
                  <a:pt x="82" y="379"/>
                </a:cubicBezTo>
                <a:cubicBezTo>
                  <a:pt x="82" y="379"/>
                  <a:pt x="82" y="379"/>
                  <a:pt x="82" y="379"/>
                </a:cubicBezTo>
                <a:cubicBezTo>
                  <a:pt x="82" y="379"/>
                  <a:pt x="81" y="379"/>
                  <a:pt x="81" y="379"/>
                </a:cubicBezTo>
                <a:cubicBezTo>
                  <a:pt x="81" y="379"/>
                  <a:pt x="81" y="379"/>
                  <a:pt x="81" y="379"/>
                </a:cubicBezTo>
                <a:moveTo>
                  <a:pt x="288" y="79"/>
                </a:moveTo>
                <a:cubicBezTo>
                  <a:pt x="289" y="79"/>
                  <a:pt x="289" y="79"/>
                  <a:pt x="289" y="80"/>
                </a:cubicBezTo>
                <a:cubicBezTo>
                  <a:pt x="289" y="80"/>
                  <a:pt x="289" y="80"/>
                  <a:pt x="288" y="80"/>
                </a:cubicBezTo>
                <a:cubicBezTo>
                  <a:pt x="288" y="80"/>
                  <a:pt x="288" y="79"/>
                  <a:pt x="288" y="79"/>
                </a:cubicBezTo>
                <a:cubicBezTo>
                  <a:pt x="288" y="79"/>
                  <a:pt x="288" y="79"/>
                  <a:pt x="288" y="79"/>
                </a:cubicBezTo>
                <a:moveTo>
                  <a:pt x="287" y="79"/>
                </a:moveTo>
                <a:cubicBezTo>
                  <a:pt x="287" y="79"/>
                  <a:pt x="287" y="80"/>
                  <a:pt x="287" y="80"/>
                </a:cubicBezTo>
                <a:cubicBezTo>
                  <a:pt x="286" y="80"/>
                  <a:pt x="286" y="80"/>
                  <a:pt x="286" y="80"/>
                </a:cubicBezTo>
                <a:cubicBezTo>
                  <a:pt x="286" y="79"/>
                  <a:pt x="286" y="79"/>
                  <a:pt x="287" y="79"/>
                </a:cubicBezTo>
                <a:cubicBezTo>
                  <a:pt x="287" y="79"/>
                  <a:pt x="287" y="79"/>
                  <a:pt x="287" y="79"/>
                </a:cubicBezTo>
                <a:moveTo>
                  <a:pt x="755" y="389"/>
                </a:moveTo>
                <a:cubicBezTo>
                  <a:pt x="754" y="389"/>
                  <a:pt x="754" y="389"/>
                  <a:pt x="754" y="389"/>
                </a:cubicBezTo>
                <a:cubicBezTo>
                  <a:pt x="754" y="389"/>
                  <a:pt x="754" y="389"/>
                  <a:pt x="754" y="389"/>
                </a:cubicBezTo>
                <a:cubicBezTo>
                  <a:pt x="754" y="388"/>
                  <a:pt x="754" y="388"/>
                  <a:pt x="754" y="388"/>
                </a:cubicBezTo>
                <a:cubicBezTo>
                  <a:pt x="754" y="388"/>
                  <a:pt x="755" y="388"/>
                  <a:pt x="755" y="389"/>
                </a:cubicBezTo>
                <a:moveTo>
                  <a:pt x="726" y="367"/>
                </a:moveTo>
                <a:cubicBezTo>
                  <a:pt x="726" y="367"/>
                  <a:pt x="726" y="367"/>
                  <a:pt x="726" y="367"/>
                </a:cubicBezTo>
                <a:cubicBezTo>
                  <a:pt x="725" y="367"/>
                  <a:pt x="725" y="367"/>
                  <a:pt x="726" y="366"/>
                </a:cubicBezTo>
                <a:cubicBezTo>
                  <a:pt x="726" y="366"/>
                  <a:pt x="726" y="366"/>
                  <a:pt x="726" y="366"/>
                </a:cubicBezTo>
                <a:cubicBezTo>
                  <a:pt x="726" y="366"/>
                  <a:pt x="726" y="367"/>
                  <a:pt x="726" y="367"/>
                </a:cubicBezTo>
                <a:moveTo>
                  <a:pt x="566" y="89"/>
                </a:moveTo>
                <a:cubicBezTo>
                  <a:pt x="566" y="89"/>
                  <a:pt x="566" y="89"/>
                  <a:pt x="566" y="89"/>
                </a:cubicBezTo>
                <a:cubicBezTo>
                  <a:pt x="566" y="89"/>
                  <a:pt x="566" y="89"/>
                  <a:pt x="566" y="89"/>
                </a:cubicBezTo>
                <a:cubicBezTo>
                  <a:pt x="567" y="89"/>
                  <a:pt x="567" y="89"/>
                  <a:pt x="567" y="89"/>
                </a:cubicBezTo>
                <a:cubicBezTo>
                  <a:pt x="567" y="89"/>
                  <a:pt x="566" y="89"/>
                  <a:pt x="566" y="89"/>
                </a:cubicBezTo>
                <a:moveTo>
                  <a:pt x="717" y="373"/>
                </a:moveTo>
                <a:cubicBezTo>
                  <a:pt x="716" y="373"/>
                  <a:pt x="716" y="373"/>
                  <a:pt x="716" y="373"/>
                </a:cubicBezTo>
                <a:cubicBezTo>
                  <a:pt x="716" y="373"/>
                  <a:pt x="716" y="373"/>
                  <a:pt x="716" y="372"/>
                </a:cubicBezTo>
                <a:cubicBezTo>
                  <a:pt x="716" y="372"/>
                  <a:pt x="716" y="372"/>
                  <a:pt x="716" y="372"/>
                </a:cubicBezTo>
                <a:cubicBezTo>
                  <a:pt x="716" y="372"/>
                  <a:pt x="716" y="372"/>
                  <a:pt x="717" y="373"/>
                </a:cubicBezTo>
                <a:moveTo>
                  <a:pt x="116" y="408"/>
                </a:moveTo>
                <a:cubicBezTo>
                  <a:pt x="116" y="408"/>
                  <a:pt x="116" y="409"/>
                  <a:pt x="116" y="409"/>
                </a:cubicBezTo>
                <a:cubicBezTo>
                  <a:pt x="115" y="409"/>
                  <a:pt x="115" y="408"/>
                  <a:pt x="115" y="408"/>
                </a:cubicBezTo>
                <a:moveTo>
                  <a:pt x="740" y="409"/>
                </a:moveTo>
                <a:cubicBezTo>
                  <a:pt x="740" y="409"/>
                  <a:pt x="740" y="409"/>
                  <a:pt x="740" y="409"/>
                </a:cubicBezTo>
                <a:cubicBezTo>
                  <a:pt x="740" y="409"/>
                  <a:pt x="740" y="409"/>
                  <a:pt x="740" y="408"/>
                </a:cubicBezTo>
                <a:cubicBezTo>
                  <a:pt x="740" y="408"/>
                  <a:pt x="740" y="408"/>
                  <a:pt x="740" y="408"/>
                </a:cubicBezTo>
                <a:cubicBezTo>
                  <a:pt x="740" y="408"/>
                  <a:pt x="740" y="408"/>
                  <a:pt x="740" y="409"/>
                </a:cubicBezTo>
                <a:moveTo>
                  <a:pt x="744" y="408"/>
                </a:moveTo>
                <a:cubicBezTo>
                  <a:pt x="744" y="408"/>
                  <a:pt x="744" y="408"/>
                  <a:pt x="744" y="408"/>
                </a:cubicBezTo>
                <a:cubicBezTo>
                  <a:pt x="744" y="409"/>
                  <a:pt x="744" y="409"/>
                  <a:pt x="744" y="409"/>
                </a:cubicBezTo>
                <a:cubicBezTo>
                  <a:pt x="744" y="409"/>
                  <a:pt x="743" y="409"/>
                  <a:pt x="743" y="409"/>
                </a:cubicBezTo>
                <a:cubicBezTo>
                  <a:pt x="743" y="409"/>
                  <a:pt x="743" y="409"/>
                  <a:pt x="743" y="409"/>
                </a:cubicBezTo>
                <a:cubicBezTo>
                  <a:pt x="743" y="408"/>
                  <a:pt x="744" y="408"/>
                  <a:pt x="744" y="408"/>
                </a:cubicBezTo>
                <a:moveTo>
                  <a:pt x="745" y="393"/>
                </a:moveTo>
                <a:cubicBezTo>
                  <a:pt x="745" y="393"/>
                  <a:pt x="744" y="392"/>
                  <a:pt x="744" y="392"/>
                </a:cubicBezTo>
                <a:cubicBezTo>
                  <a:pt x="745" y="392"/>
                  <a:pt x="745" y="392"/>
                  <a:pt x="745" y="392"/>
                </a:cubicBezTo>
                <a:cubicBezTo>
                  <a:pt x="745" y="393"/>
                  <a:pt x="745" y="393"/>
                  <a:pt x="745" y="393"/>
                </a:cubicBezTo>
                <a:cubicBezTo>
                  <a:pt x="745" y="393"/>
                  <a:pt x="745" y="393"/>
                  <a:pt x="745" y="393"/>
                </a:cubicBezTo>
                <a:moveTo>
                  <a:pt x="123" y="403"/>
                </a:moveTo>
                <a:cubicBezTo>
                  <a:pt x="123" y="403"/>
                  <a:pt x="123" y="403"/>
                  <a:pt x="123" y="403"/>
                </a:cubicBezTo>
                <a:cubicBezTo>
                  <a:pt x="123" y="402"/>
                  <a:pt x="124" y="403"/>
                  <a:pt x="124" y="403"/>
                </a:cubicBezTo>
                <a:cubicBezTo>
                  <a:pt x="124" y="403"/>
                  <a:pt x="124" y="403"/>
                  <a:pt x="124" y="403"/>
                </a:cubicBezTo>
                <a:cubicBezTo>
                  <a:pt x="124" y="403"/>
                  <a:pt x="124" y="403"/>
                  <a:pt x="123" y="403"/>
                </a:cubicBezTo>
                <a:moveTo>
                  <a:pt x="124" y="403"/>
                </a:moveTo>
                <a:cubicBezTo>
                  <a:pt x="124" y="403"/>
                  <a:pt x="125" y="403"/>
                  <a:pt x="125" y="404"/>
                </a:cubicBezTo>
                <a:cubicBezTo>
                  <a:pt x="125" y="404"/>
                  <a:pt x="124" y="404"/>
                  <a:pt x="124" y="404"/>
                </a:cubicBezTo>
                <a:moveTo>
                  <a:pt x="218" y="754"/>
                </a:moveTo>
                <a:cubicBezTo>
                  <a:pt x="218" y="752"/>
                  <a:pt x="218" y="752"/>
                  <a:pt x="218" y="752"/>
                </a:cubicBezTo>
                <a:cubicBezTo>
                  <a:pt x="219" y="752"/>
                  <a:pt x="219" y="753"/>
                  <a:pt x="219" y="754"/>
                </a:cubicBezTo>
                <a:cubicBezTo>
                  <a:pt x="219" y="754"/>
                  <a:pt x="218" y="754"/>
                  <a:pt x="218" y="754"/>
                </a:cubicBezTo>
                <a:moveTo>
                  <a:pt x="218" y="756"/>
                </a:moveTo>
                <a:cubicBezTo>
                  <a:pt x="218" y="756"/>
                  <a:pt x="218" y="757"/>
                  <a:pt x="219" y="757"/>
                </a:cubicBezTo>
                <a:cubicBezTo>
                  <a:pt x="219" y="757"/>
                  <a:pt x="218" y="757"/>
                  <a:pt x="218" y="757"/>
                </a:cubicBezTo>
                <a:cubicBezTo>
                  <a:pt x="218" y="757"/>
                  <a:pt x="218" y="757"/>
                  <a:pt x="218" y="756"/>
                </a:cubicBezTo>
                <a:cubicBezTo>
                  <a:pt x="218" y="756"/>
                  <a:pt x="218" y="756"/>
                  <a:pt x="218" y="756"/>
                </a:cubicBezTo>
                <a:moveTo>
                  <a:pt x="493" y="19"/>
                </a:moveTo>
                <a:cubicBezTo>
                  <a:pt x="493" y="19"/>
                  <a:pt x="492" y="19"/>
                  <a:pt x="492" y="19"/>
                </a:cubicBezTo>
                <a:cubicBezTo>
                  <a:pt x="492" y="19"/>
                  <a:pt x="492" y="19"/>
                  <a:pt x="492" y="19"/>
                </a:cubicBezTo>
                <a:cubicBezTo>
                  <a:pt x="492" y="19"/>
                  <a:pt x="492" y="18"/>
                  <a:pt x="492" y="18"/>
                </a:cubicBezTo>
                <a:cubicBezTo>
                  <a:pt x="492" y="18"/>
                  <a:pt x="492" y="18"/>
                  <a:pt x="492" y="18"/>
                </a:cubicBezTo>
                <a:cubicBezTo>
                  <a:pt x="492" y="18"/>
                  <a:pt x="493" y="19"/>
                  <a:pt x="493" y="19"/>
                </a:cubicBezTo>
                <a:moveTo>
                  <a:pt x="386" y="488"/>
                </a:moveTo>
                <a:cubicBezTo>
                  <a:pt x="386" y="488"/>
                  <a:pt x="386" y="488"/>
                  <a:pt x="387" y="488"/>
                </a:cubicBezTo>
                <a:cubicBezTo>
                  <a:pt x="387" y="488"/>
                  <a:pt x="387" y="488"/>
                  <a:pt x="387" y="489"/>
                </a:cubicBezTo>
                <a:cubicBezTo>
                  <a:pt x="387" y="488"/>
                  <a:pt x="387" y="488"/>
                  <a:pt x="388" y="488"/>
                </a:cubicBezTo>
                <a:cubicBezTo>
                  <a:pt x="388" y="487"/>
                  <a:pt x="388" y="487"/>
                  <a:pt x="388" y="485"/>
                </a:cubicBezTo>
                <a:cubicBezTo>
                  <a:pt x="388" y="485"/>
                  <a:pt x="388" y="485"/>
                  <a:pt x="388" y="485"/>
                </a:cubicBezTo>
                <a:cubicBezTo>
                  <a:pt x="387" y="485"/>
                  <a:pt x="387" y="486"/>
                  <a:pt x="388" y="486"/>
                </a:cubicBezTo>
                <a:cubicBezTo>
                  <a:pt x="388" y="486"/>
                  <a:pt x="388" y="486"/>
                  <a:pt x="388" y="486"/>
                </a:cubicBezTo>
                <a:cubicBezTo>
                  <a:pt x="388" y="486"/>
                  <a:pt x="388" y="485"/>
                  <a:pt x="388" y="485"/>
                </a:cubicBezTo>
                <a:cubicBezTo>
                  <a:pt x="388" y="485"/>
                  <a:pt x="388" y="485"/>
                  <a:pt x="388" y="485"/>
                </a:cubicBezTo>
                <a:cubicBezTo>
                  <a:pt x="387" y="486"/>
                  <a:pt x="387" y="486"/>
                  <a:pt x="387" y="485"/>
                </a:cubicBezTo>
                <a:cubicBezTo>
                  <a:pt x="387" y="485"/>
                  <a:pt x="387" y="484"/>
                  <a:pt x="387" y="483"/>
                </a:cubicBezTo>
                <a:cubicBezTo>
                  <a:pt x="387" y="483"/>
                  <a:pt x="386" y="482"/>
                  <a:pt x="386" y="482"/>
                </a:cubicBezTo>
                <a:cubicBezTo>
                  <a:pt x="385" y="483"/>
                  <a:pt x="386" y="483"/>
                  <a:pt x="386" y="484"/>
                </a:cubicBezTo>
                <a:cubicBezTo>
                  <a:pt x="386" y="485"/>
                  <a:pt x="386" y="485"/>
                  <a:pt x="385" y="486"/>
                </a:cubicBezTo>
                <a:cubicBezTo>
                  <a:pt x="385" y="486"/>
                  <a:pt x="385" y="485"/>
                  <a:pt x="385" y="484"/>
                </a:cubicBezTo>
                <a:cubicBezTo>
                  <a:pt x="385" y="484"/>
                  <a:pt x="385" y="483"/>
                  <a:pt x="384" y="483"/>
                </a:cubicBezTo>
                <a:cubicBezTo>
                  <a:pt x="383" y="482"/>
                  <a:pt x="384" y="482"/>
                  <a:pt x="384" y="481"/>
                </a:cubicBezTo>
                <a:cubicBezTo>
                  <a:pt x="384" y="481"/>
                  <a:pt x="385" y="481"/>
                  <a:pt x="385" y="481"/>
                </a:cubicBezTo>
                <a:cubicBezTo>
                  <a:pt x="385" y="481"/>
                  <a:pt x="385" y="480"/>
                  <a:pt x="386" y="480"/>
                </a:cubicBezTo>
                <a:cubicBezTo>
                  <a:pt x="386" y="479"/>
                  <a:pt x="386" y="480"/>
                  <a:pt x="386" y="480"/>
                </a:cubicBezTo>
                <a:cubicBezTo>
                  <a:pt x="386" y="480"/>
                  <a:pt x="386" y="480"/>
                  <a:pt x="386" y="480"/>
                </a:cubicBezTo>
                <a:cubicBezTo>
                  <a:pt x="386" y="480"/>
                  <a:pt x="386" y="480"/>
                  <a:pt x="386" y="480"/>
                </a:cubicBezTo>
                <a:cubicBezTo>
                  <a:pt x="386" y="480"/>
                  <a:pt x="386" y="480"/>
                  <a:pt x="386" y="480"/>
                </a:cubicBezTo>
                <a:cubicBezTo>
                  <a:pt x="386" y="479"/>
                  <a:pt x="386" y="479"/>
                  <a:pt x="386" y="480"/>
                </a:cubicBezTo>
                <a:cubicBezTo>
                  <a:pt x="384" y="479"/>
                  <a:pt x="383" y="479"/>
                  <a:pt x="381" y="478"/>
                </a:cubicBezTo>
                <a:cubicBezTo>
                  <a:pt x="381" y="478"/>
                  <a:pt x="381" y="477"/>
                  <a:pt x="381" y="477"/>
                </a:cubicBezTo>
                <a:cubicBezTo>
                  <a:pt x="382" y="477"/>
                  <a:pt x="382" y="476"/>
                  <a:pt x="382" y="476"/>
                </a:cubicBezTo>
                <a:cubicBezTo>
                  <a:pt x="381" y="474"/>
                  <a:pt x="379" y="474"/>
                  <a:pt x="378" y="473"/>
                </a:cubicBezTo>
                <a:cubicBezTo>
                  <a:pt x="377" y="473"/>
                  <a:pt x="376" y="474"/>
                  <a:pt x="376" y="473"/>
                </a:cubicBezTo>
                <a:cubicBezTo>
                  <a:pt x="375" y="471"/>
                  <a:pt x="373" y="472"/>
                  <a:pt x="372" y="471"/>
                </a:cubicBezTo>
                <a:cubicBezTo>
                  <a:pt x="372" y="471"/>
                  <a:pt x="371" y="471"/>
                  <a:pt x="371" y="471"/>
                </a:cubicBezTo>
                <a:cubicBezTo>
                  <a:pt x="371" y="471"/>
                  <a:pt x="370" y="471"/>
                  <a:pt x="370" y="471"/>
                </a:cubicBezTo>
                <a:cubicBezTo>
                  <a:pt x="370" y="470"/>
                  <a:pt x="370" y="469"/>
                  <a:pt x="370" y="469"/>
                </a:cubicBezTo>
                <a:cubicBezTo>
                  <a:pt x="369" y="468"/>
                  <a:pt x="369" y="467"/>
                  <a:pt x="368" y="468"/>
                </a:cubicBezTo>
                <a:cubicBezTo>
                  <a:pt x="367" y="469"/>
                  <a:pt x="366" y="469"/>
                  <a:pt x="364" y="469"/>
                </a:cubicBezTo>
                <a:cubicBezTo>
                  <a:pt x="363" y="470"/>
                  <a:pt x="362" y="470"/>
                  <a:pt x="360" y="470"/>
                </a:cubicBezTo>
                <a:cubicBezTo>
                  <a:pt x="360" y="469"/>
                  <a:pt x="359" y="469"/>
                  <a:pt x="359" y="468"/>
                </a:cubicBezTo>
                <a:cubicBezTo>
                  <a:pt x="358" y="467"/>
                  <a:pt x="357" y="465"/>
                  <a:pt x="356" y="464"/>
                </a:cubicBezTo>
                <a:cubicBezTo>
                  <a:pt x="356" y="463"/>
                  <a:pt x="354" y="462"/>
                  <a:pt x="354" y="461"/>
                </a:cubicBezTo>
                <a:cubicBezTo>
                  <a:pt x="353" y="460"/>
                  <a:pt x="353" y="458"/>
                  <a:pt x="352" y="457"/>
                </a:cubicBezTo>
                <a:cubicBezTo>
                  <a:pt x="351" y="457"/>
                  <a:pt x="352" y="456"/>
                  <a:pt x="351" y="456"/>
                </a:cubicBezTo>
                <a:cubicBezTo>
                  <a:pt x="350" y="455"/>
                  <a:pt x="351" y="453"/>
                  <a:pt x="350" y="452"/>
                </a:cubicBezTo>
                <a:cubicBezTo>
                  <a:pt x="349" y="452"/>
                  <a:pt x="349" y="450"/>
                  <a:pt x="349" y="450"/>
                </a:cubicBezTo>
                <a:cubicBezTo>
                  <a:pt x="349" y="448"/>
                  <a:pt x="347" y="447"/>
                  <a:pt x="348" y="445"/>
                </a:cubicBezTo>
                <a:cubicBezTo>
                  <a:pt x="347" y="444"/>
                  <a:pt x="347" y="443"/>
                  <a:pt x="347" y="441"/>
                </a:cubicBezTo>
                <a:cubicBezTo>
                  <a:pt x="347" y="440"/>
                  <a:pt x="345" y="440"/>
                  <a:pt x="346" y="438"/>
                </a:cubicBezTo>
                <a:cubicBezTo>
                  <a:pt x="346" y="438"/>
                  <a:pt x="346" y="436"/>
                  <a:pt x="345" y="436"/>
                </a:cubicBezTo>
                <a:cubicBezTo>
                  <a:pt x="344" y="435"/>
                  <a:pt x="345" y="434"/>
                  <a:pt x="345" y="433"/>
                </a:cubicBezTo>
                <a:cubicBezTo>
                  <a:pt x="345" y="432"/>
                  <a:pt x="344" y="431"/>
                  <a:pt x="344" y="430"/>
                </a:cubicBezTo>
                <a:cubicBezTo>
                  <a:pt x="344" y="428"/>
                  <a:pt x="344" y="426"/>
                  <a:pt x="344" y="424"/>
                </a:cubicBezTo>
                <a:cubicBezTo>
                  <a:pt x="344" y="422"/>
                  <a:pt x="343" y="421"/>
                  <a:pt x="343" y="420"/>
                </a:cubicBezTo>
                <a:cubicBezTo>
                  <a:pt x="343" y="418"/>
                  <a:pt x="343" y="417"/>
                  <a:pt x="343" y="415"/>
                </a:cubicBezTo>
                <a:cubicBezTo>
                  <a:pt x="343" y="411"/>
                  <a:pt x="343" y="411"/>
                  <a:pt x="343" y="411"/>
                </a:cubicBezTo>
                <a:cubicBezTo>
                  <a:pt x="343" y="407"/>
                  <a:pt x="343" y="407"/>
                  <a:pt x="343" y="407"/>
                </a:cubicBezTo>
                <a:cubicBezTo>
                  <a:pt x="343" y="406"/>
                  <a:pt x="343" y="404"/>
                  <a:pt x="343" y="403"/>
                </a:cubicBezTo>
                <a:cubicBezTo>
                  <a:pt x="343" y="400"/>
                  <a:pt x="342" y="398"/>
                  <a:pt x="344" y="396"/>
                </a:cubicBezTo>
                <a:cubicBezTo>
                  <a:pt x="344" y="396"/>
                  <a:pt x="344" y="395"/>
                  <a:pt x="344" y="395"/>
                </a:cubicBezTo>
                <a:cubicBezTo>
                  <a:pt x="344" y="393"/>
                  <a:pt x="343" y="390"/>
                  <a:pt x="345" y="388"/>
                </a:cubicBezTo>
                <a:cubicBezTo>
                  <a:pt x="345" y="388"/>
                  <a:pt x="345" y="387"/>
                  <a:pt x="345" y="386"/>
                </a:cubicBezTo>
                <a:cubicBezTo>
                  <a:pt x="345" y="385"/>
                  <a:pt x="344" y="384"/>
                  <a:pt x="346" y="383"/>
                </a:cubicBezTo>
                <a:cubicBezTo>
                  <a:pt x="346" y="383"/>
                  <a:pt x="346" y="381"/>
                  <a:pt x="346" y="381"/>
                </a:cubicBezTo>
                <a:cubicBezTo>
                  <a:pt x="346" y="380"/>
                  <a:pt x="345" y="378"/>
                  <a:pt x="346" y="378"/>
                </a:cubicBezTo>
                <a:cubicBezTo>
                  <a:pt x="347" y="377"/>
                  <a:pt x="347" y="376"/>
                  <a:pt x="347" y="375"/>
                </a:cubicBezTo>
                <a:cubicBezTo>
                  <a:pt x="347" y="374"/>
                  <a:pt x="347" y="373"/>
                  <a:pt x="347" y="372"/>
                </a:cubicBezTo>
                <a:cubicBezTo>
                  <a:pt x="348" y="370"/>
                  <a:pt x="347" y="369"/>
                  <a:pt x="348" y="367"/>
                </a:cubicBezTo>
                <a:cubicBezTo>
                  <a:pt x="348" y="366"/>
                  <a:pt x="349" y="366"/>
                  <a:pt x="349" y="364"/>
                </a:cubicBezTo>
                <a:cubicBezTo>
                  <a:pt x="349" y="363"/>
                  <a:pt x="350" y="363"/>
                  <a:pt x="350" y="362"/>
                </a:cubicBezTo>
                <a:cubicBezTo>
                  <a:pt x="351" y="361"/>
                  <a:pt x="352" y="361"/>
                  <a:pt x="353" y="362"/>
                </a:cubicBezTo>
                <a:cubicBezTo>
                  <a:pt x="354" y="362"/>
                  <a:pt x="353" y="361"/>
                  <a:pt x="354" y="360"/>
                </a:cubicBezTo>
                <a:cubicBezTo>
                  <a:pt x="354" y="359"/>
                  <a:pt x="355" y="359"/>
                  <a:pt x="356" y="359"/>
                </a:cubicBezTo>
                <a:cubicBezTo>
                  <a:pt x="357" y="359"/>
                  <a:pt x="357" y="358"/>
                  <a:pt x="357" y="357"/>
                </a:cubicBezTo>
                <a:cubicBezTo>
                  <a:pt x="358" y="356"/>
                  <a:pt x="360" y="357"/>
                  <a:pt x="361" y="357"/>
                </a:cubicBezTo>
                <a:cubicBezTo>
                  <a:pt x="361" y="356"/>
                  <a:pt x="361" y="356"/>
                  <a:pt x="361" y="356"/>
                </a:cubicBezTo>
                <a:cubicBezTo>
                  <a:pt x="360" y="356"/>
                  <a:pt x="360" y="355"/>
                  <a:pt x="359" y="355"/>
                </a:cubicBezTo>
                <a:cubicBezTo>
                  <a:pt x="359" y="355"/>
                  <a:pt x="359" y="355"/>
                  <a:pt x="359" y="355"/>
                </a:cubicBezTo>
                <a:cubicBezTo>
                  <a:pt x="359" y="355"/>
                  <a:pt x="359" y="355"/>
                  <a:pt x="359" y="354"/>
                </a:cubicBezTo>
                <a:cubicBezTo>
                  <a:pt x="359" y="354"/>
                  <a:pt x="359" y="354"/>
                  <a:pt x="358" y="354"/>
                </a:cubicBezTo>
                <a:cubicBezTo>
                  <a:pt x="358" y="354"/>
                  <a:pt x="359" y="355"/>
                  <a:pt x="359" y="355"/>
                </a:cubicBezTo>
                <a:cubicBezTo>
                  <a:pt x="359" y="355"/>
                  <a:pt x="359" y="356"/>
                  <a:pt x="359" y="356"/>
                </a:cubicBezTo>
                <a:cubicBezTo>
                  <a:pt x="358" y="356"/>
                  <a:pt x="358" y="356"/>
                  <a:pt x="357" y="356"/>
                </a:cubicBezTo>
                <a:cubicBezTo>
                  <a:pt x="356" y="356"/>
                  <a:pt x="356" y="355"/>
                  <a:pt x="356" y="354"/>
                </a:cubicBezTo>
                <a:cubicBezTo>
                  <a:pt x="357" y="354"/>
                  <a:pt x="357" y="353"/>
                  <a:pt x="358" y="353"/>
                </a:cubicBezTo>
                <a:cubicBezTo>
                  <a:pt x="358" y="353"/>
                  <a:pt x="359" y="353"/>
                  <a:pt x="359" y="352"/>
                </a:cubicBezTo>
                <a:cubicBezTo>
                  <a:pt x="360" y="351"/>
                  <a:pt x="361" y="351"/>
                  <a:pt x="362" y="349"/>
                </a:cubicBezTo>
                <a:cubicBezTo>
                  <a:pt x="362" y="349"/>
                  <a:pt x="363" y="349"/>
                  <a:pt x="363" y="349"/>
                </a:cubicBezTo>
                <a:cubicBezTo>
                  <a:pt x="363" y="348"/>
                  <a:pt x="362" y="348"/>
                  <a:pt x="362" y="347"/>
                </a:cubicBezTo>
                <a:cubicBezTo>
                  <a:pt x="362" y="346"/>
                  <a:pt x="361" y="346"/>
                  <a:pt x="361" y="347"/>
                </a:cubicBezTo>
                <a:cubicBezTo>
                  <a:pt x="361" y="347"/>
                  <a:pt x="361" y="348"/>
                  <a:pt x="361" y="348"/>
                </a:cubicBezTo>
                <a:cubicBezTo>
                  <a:pt x="361" y="348"/>
                  <a:pt x="362" y="348"/>
                  <a:pt x="362" y="348"/>
                </a:cubicBezTo>
                <a:cubicBezTo>
                  <a:pt x="362" y="346"/>
                  <a:pt x="364" y="348"/>
                  <a:pt x="365" y="347"/>
                </a:cubicBezTo>
                <a:cubicBezTo>
                  <a:pt x="364" y="346"/>
                  <a:pt x="363" y="346"/>
                  <a:pt x="362" y="347"/>
                </a:cubicBezTo>
                <a:cubicBezTo>
                  <a:pt x="362" y="349"/>
                  <a:pt x="362" y="349"/>
                  <a:pt x="362" y="349"/>
                </a:cubicBezTo>
                <a:cubicBezTo>
                  <a:pt x="360" y="349"/>
                  <a:pt x="360" y="349"/>
                  <a:pt x="360" y="348"/>
                </a:cubicBezTo>
                <a:cubicBezTo>
                  <a:pt x="360" y="348"/>
                  <a:pt x="360" y="347"/>
                  <a:pt x="360" y="347"/>
                </a:cubicBezTo>
                <a:cubicBezTo>
                  <a:pt x="360" y="347"/>
                  <a:pt x="360" y="346"/>
                  <a:pt x="359" y="346"/>
                </a:cubicBezTo>
                <a:cubicBezTo>
                  <a:pt x="358" y="346"/>
                  <a:pt x="358" y="347"/>
                  <a:pt x="358" y="347"/>
                </a:cubicBezTo>
                <a:cubicBezTo>
                  <a:pt x="358" y="347"/>
                  <a:pt x="358" y="348"/>
                  <a:pt x="358" y="348"/>
                </a:cubicBezTo>
                <a:cubicBezTo>
                  <a:pt x="358" y="348"/>
                  <a:pt x="358" y="348"/>
                  <a:pt x="357" y="348"/>
                </a:cubicBezTo>
                <a:cubicBezTo>
                  <a:pt x="357" y="348"/>
                  <a:pt x="357" y="347"/>
                  <a:pt x="357" y="347"/>
                </a:cubicBezTo>
                <a:cubicBezTo>
                  <a:pt x="357" y="346"/>
                  <a:pt x="357" y="345"/>
                  <a:pt x="356" y="345"/>
                </a:cubicBezTo>
                <a:cubicBezTo>
                  <a:pt x="356" y="345"/>
                  <a:pt x="355" y="345"/>
                  <a:pt x="355" y="345"/>
                </a:cubicBezTo>
                <a:cubicBezTo>
                  <a:pt x="356" y="344"/>
                  <a:pt x="357" y="345"/>
                  <a:pt x="358" y="344"/>
                </a:cubicBezTo>
                <a:cubicBezTo>
                  <a:pt x="358" y="344"/>
                  <a:pt x="359" y="344"/>
                  <a:pt x="359" y="344"/>
                </a:cubicBezTo>
                <a:cubicBezTo>
                  <a:pt x="359" y="344"/>
                  <a:pt x="359" y="343"/>
                  <a:pt x="359" y="342"/>
                </a:cubicBezTo>
                <a:cubicBezTo>
                  <a:pt x="360" y="341"/>
                  <a:pt x="359" y="341"/>
                  <a:pt x="359" y="341"/>
                </a:cubicBezTo>
                <a:cubicBezTo>
                  <a:pt x="359" y="341"/>
                  <a:pt x="359" y="342"/>
                  <a:pt x="359" y="342"/>
                </a:cubicBezTo>
                <a:cubicBezTo>
                  <a:pt x="359" y="343"/>
                  <a:pt x="359" y="343"/>
                  <a:pt x="360" y="343"/>
                </a:cubicBezTo>
                <a:cubicBezTo>
                  <a:pt x="360" y="343"/>
                  <a:pt x="360" y="342"/>
                  <a:pt x="360" y="342"/>
                </a:cubicBezTo>
                <a:cubicBezTo>
                  <a:pt x="360" y="342"/>
                  <a:pt x="360" y="341"/>
                  <a:pt x="359" y="342"/>
                </a:cubicBezTo>
                <a:cubicBezTo>
                  <a:pt x="358" y="342"/>
                  <a:pt x="358" y="343"/>
                  <a:pt x="358" y="344"/>
                </a:cubicBezTo>
                <a:cubicBezTo>
                  <a:pt x="356" y="344"/>
                  <a:pt x="355" y="343"/>
                  <a:pt x="354" y="342"/>
                </a:cubicBezTo>
                <a:cubicBezTo>
                  <a:pt x="355" y="342"/>
                  <a:pt x="355" y="341"/>
                  <a:pt x="355" y="341"/>
                </a:cubicBezTo>
                <a:cubicBezTo>
                  <a:pt x="355" y="338"/>
                  <a:pt x="356" y="337"/>
                  <a:pt x="358" y="335"/>
                </a:cubicBezTo>
                <a:cubicBezTo>
                  <a:pt x="358" y="334"/>
                  <a:pt x="358" y="334"/>
                  <a:pt x="358" y="333"/>
                </a:cubicBezTo>
                <a:cubicBezTo>
                  <a:pt x="357" y="333"/>
                  <a:pt x="357" y="333"/>
                  <a:pt x="357" y="332"/>
                </a:cubicBezTo>
                <a:cubicBezTo>
                  <a:pt x="358" y="331"/>
                  <a:pt x="359" y="329"/>
                  <a:pt x="359" y="327"/>
                </a:cubicBezTo>
                <a:cubicBezTo>
                  <a:pt x="359" y="326"/>
                  <a:pt x="360" y="326"/>
                  <a:pt x="360" y="325"/>
                </a:cubicBezTo>
                <a:cubicBezTo>
                  <a:pt x="360" y="324"/>
                  <a:pt x="360" y="323"/>
                  <a:pt x="360" y="323"/>
                </a:cubicBezTo>
                <a:cubicBezTo>
                  <a:pt x="361" y="322"/>
                  <a:pt x="361" y="321"/>
                  <a:pt x="361" y="320"/>
                </a:cubicBezTo>
                <a:cubicBezTo>
                  <a:pt x="361" y="320"/>
                  <a:pt x="362" y="320"/>
                  <a:pt x="362" y="320"/>
                </a:cubicBezTo>
                <a:cubicBezTo>
                  <a:pt x="363" y="320"/>
                  <a:pt x="363" y="321"/>
                  <a:pt x="364" y="321"/>
                </a:cubicBezTo>
                <a:cubicBezTo>
                  <a:pt x="363" y="321"/>
                  <a:pt x="363" y="322"/>
                  <a:pt x="363" y="322"/>
                </a:cubicBezTo>
                <a:cubicBezTo>
                  <a:pt x="363" y="322"/>
                  <a:pt x="363" y="323"/>
                  <a:pt x="364" y="323"/>
                </a:cubicBezTo>
                <a:cubicBezTo>
                  <a:pt x="365" y="322"/>
                  <a:pt x="367" y="322"/>
                  <a:pt x="368" y="320"/>
                </a:cubicBezTo>
                <a:cubicBezTo>
                  <a:pt x="368" y="319"/>
                  <a:pt x="369" y="318"/>
                  <a:pt x="369" y="317"/>
                </a:cubicBezTo>
                <a:cubicBezTo>
                  <a:pt x="369" y="317"/>
                  <a:pt x="369" y="317"/>
                  <a:pt x="369" y="317"/>
                </a:cubicBezTo>
                <a:cubicBezTo>
                  <a:pt x="368" y="316"/>
                  <a:pt x="369" y="314"/>
                  <a:pt x="369" y="313"/>
                </a:cubicBezTo>
                <a:cubicBezTo>
                  <a:pt x="368" y="312"/>
                  <a:pt x="367" y="312"/>
                  <a:pt x="367" y="311"/>
                </a:cubicBezTo>
                <a:cubicBezTo>
                  <a:pt x="367" y="311"/>
                  <a:pt x="367" y="311"/>
                  <a:pt x="367" y="310"/>
                </a:cubicBezTo>
                <a:cubicBezTo>
                  <a:pt x="367" y="309"/>
                  <a:pt x="367" y="309"/>
                  <a:pt x="367" y="308"/>
                </a:cubicBezTo>
                <a:cubicBezTo>
                  <a:pt x="367" y="307"/>
                  <a:pt x="366" y="305"/>
                  <a:pt x="367" y="304"/>
                </a:cubicBezTo>
                <a:cubicBezTo>
                  <a:pt x="368" y="303"/>
                  <a:pt x="367" y="302"/>
                  <a:pt x="369" y="301"/>
                </a:cubicBezTo>
                <a:cubicBezTo>
                  <a:pt x="368" y="300"/>
                  <a:pt x="370" y="299"/>
                  <a:pt x="370" y="298"/>
                </a:cubicBezTo>
                <a:cubicBezTo>
                  <a:pt x="369" y="297"/>
                  <a:pt x="371" y="297"/>
                  <a:pt x="370" y="296"/>
                </a:cubicBezTo>
                <a:cubicBezTo>
                  <a:pt x="372" y="295"/>
                  <a:pt x="372" y="294"/>
                  <a:pt x="371" y="293"/>
                </a:cubicBezTo>
                <a:cubicBezTo>
                  <a:pt x="373" y="292"/>
                  <a:pt x="372" y="291"/>
                  <a:pt x="372" y="290"/>
                </a:cubicBezTo>
                <a:cubicBezTo>
                  <a:pt x="374" y="289"/>
                  <a:pt x="373" y="288"/>
                  <a:pt x="373" y="287"/>
                </a:cubicBezTo>
                <a:cubicBezTo>
                  <a:pt x="374" y="286"/>
                  <a:pt x="375" y="285"/>
                  <a:pt x="375" y="284"/>
                </a:cubicBezTo>
                <a:cubicBezTo>
                  <a:pt x="376" y="284"/>
                  <a:pt x="375" y="283"/>
                  <a:pt x="376" y="282"/>
                </a:cubicBezTo>
                <a:cubicBezTo>
                  <a:pt x="376" y="281"/>
                  <a:pt x="377" y="280"/>
                  <a:pt x="377" y="279"/>
                </a:cubicBezTo>
                <a:cubicBezTo>
                  <a:pt x="377" y="278"/>
                  <a:pt x="378" y="278"/>
                  <a:pt x="378" y="277"/>
                </a:cubicBezTo>
                <a:cubicBezTo>
                  <a:pt x="380" y="276"/>
                  <a:pt x="378" y="274"/>
                  <a:pt x="380" y="273"/>
                </a:cubicBezTo>
                <a:cubicBezTo>
                  <a:pt x="380" y="272"/>
                  <a:pt x="381" y="271"/>
                  <a:pt x="382" y="270"/>
                </a:cubicBezTo>
                <a:cubicBezTo>
                  <a:pt x="382" y="269"/>
                  <a:pt x="382" y="268"/>
                  <a:pt x="382" y="267"/>
                </a:cubicBezTo>
                <a:cubicBezTo>
                  <a:pt x="382" y="266"/>
                  <a:pt x="383" y="266"/>
                  <a:pt x="383" y="265"/>
                </a:cubicBezTo>
                <a:cubicBezTo>
                  <a:pt x="383" y="264"/>
                  <a:pt x="383" y="264"/>
                  <a:pt x="383" y="264"/>
                </a:cubicBezTo>
                <a:cubicBezTo>
                  <a:pt x="384" y="263"/>
                  <a:pt x="385" y="263"/>
                  <a:pt x="385" y="262"/>
                </a:cubicBezTo>
                <a:cubicBezTo>
                  <a:pt x="385" y="261"/>
                  <a:pt x="386" y="260"/>
                  <a:pt x="386" y="259"/>
                </a:cubicBezTo>
                <a:cubicBezTo>
                  <a:pt x="386" y="258"/>
                  <a:pt x="387" y="257"/>
                  <a:pt x="387" y="256"/>
                </a:cubicBezTo>
                <a:cubicBezTo>
                  <a:pt x="388" y="255"/>
                  <a:pt x="388" y="254"/>
                  <a:pt x="388" y="253"/>
                </a:cubicBezTo>
                <a:cubicBezTo>
                  <a:pt x="388" y="252"/>
                  <a:pt x="389" y="252"/>
                  <a:pt x="389" y="251"/>
                </a:cubicBezTo>
                <a:cubicBezTo>
                  <a:pt x="390" y="249"/>
                  <a:pt x="390" y="247"/>
                  <a:pt x="391" y="246"/>
                </a:cubicBezTo>
                <a:cubicBezTo>
                  <a:pt x="392" y="245"/>
                  <a:pt x="393" y="245"/>
                  <a:pt x="393" y="244"/>
                </a:cubicBezTo>
                <a:cubicBezTo>
                  <a:pt x="393" y="243"/>
                  <a:pt x="394" y="243"/>
                  <a:pt x="395" y="243"/>
                </a:cubicBezTo>
                <a:cubicBezTo>
                  <a:pt x="395" y="243"/>
                  <a:pt x="396" y="243"/>
                  <a:pt x="396" y="243"/>
                </a:cubicBezTo>
                <a:cubicBezTo>
                  <a:pt x="395" y="242"/>
                  <a:pt x="395" y="242"/>
                  <a:pt x="394" y="242"/>
                </a:cubicBezTo>
                <a:cubicBezTo>
                  <a:pt x="395" y="241"/>
                  <a:pt x="395" y="241"/>
                  <a:pt x="395" y="240"/>
                </a:cubicBezTo>
                <a:cubicBezTo>
                  <a:pt x="395" y="239"/>
                  <a:pt x="396" y="238"/>
                  <a:pt x="396" y="238"/>
                </a:cubicBezTo>
                <a:cubicBezTo>
                  <a:pt x="396" y="236"/>
                  <a:pt x="398" y="236"/>
                  <a:pt x="397" y="234"/>
                </a:cubicBezTo>
                <a:cubicBezTo>
                  <a:pt x="398" y="233"/>
                  <a:pt x="398" y="232"/>
                  <a:pt x="399" y="231"/>
                </a:cubicBezTo>
                <a:cubicBezTo>
                  <a:pt x="400" y="231"/>
                  <a:pt x="400" y="230"/>
                  <a:pt x="400" y="229"/>
                </a:cubicBezTo>
                <a:cubicBezTo>
                  <a:pt x="400" y="228"/>
                  <a:pt x="401" y="227"/>
                  <a:pt x="401" y="226"/>
                </a:cubicBezTo>
                <a:cubicBezTo>
                  <a:pt x="403" y="227"/>
                  <a:pt x="403" y="227"/>
                  <a:pt x="404" y="227"/>
                </a:cubicBezTo>
                <a:cubicBezTo>
                  <a:pt x="404" y="226"/>
                  <a:pt x="404" y="226"/>
                  <a:pt x="403" y="225"/>
                </a:cubicBezTo>
                <a:cubicBezTo>
                  <a:pt x="404" y="223"/>
                  <a:pt x="404" y="223"/>
                  <a:pt x="403" y="222"/>
                </a:cubicBezTo>
                <a:cubicBezTo>
                  <a:pt x="403" y="221"/>
                  <a:pt x="404" y="221"/>
                  <a:pt x="404" y="220"/>
                </a:cubicBezTo>
                <a:cubicBezTo>
                  <a:pt x="405" y="219"/>
                  <a:pt x="405" y="219"/>
                  <a:pt x="405" y="218"/>
                </a:cubicBezTo>
                <a:cubicBezTo>
                  <a:pt x="405" y="218"/>
                  <a:pt x="405" y="218"/>
                  <a:pt x="406" y="218"/>
                </a:cubicBezTo>
                <a:cubicBezTo>
                  <a:pt x="406" y="219"/>
                  <a:pt x="406" y="220"/>
                  <a:pt x="407" y="220"/>
                </a:cubicBezTo>
                <a:cubicBezTo>
                  <a:pt x="408" y="218"/>
                  <a:pt x="408" y="218"/>
                  <a:pt x="406" y="218"/>
                </a:cubicBezTo>
                <a:cubicBezTo>
                  <a:pt x="405" y="217"/>
                  <a:pt x="406" y="216"/>
                  <a:pt x="407" y="215"/>
                </a:cubicBezTo>
                <a:cubicBezTo>
                  <a:pt x="407" y="214"/>
                  <a:pt x="408" y="213"/>
                  <a:pt x="409" y="214"/>
                </a:cubicBezTo>
                <a:cubicBezTo>
                  <a:pt x="410" y="214"/>
                  <a:pt x="410" y="214"/>
                  <a:pt x="410" y="215"/>
                </a:cubicBezTo>
                <a:cubicBezTo>
                  <a:pt x="410" y="215"/>
                  <a:pt x="411" y="215"/>
                  <a:pt x="411" y="215"/>
                </a:cubicBezTo>
                <a:cubicBezTo>
                  <a:pt x="412" y="216"/>
                  <a:pt x="412" y="216"/>
                  <a:pt x="412" y="216"/>
                </a:cubicBezTo>
                <a:cubicBezTo>
                  <a:pt x="411" y="217"/>
                  <a:pt x="413" y="218"/>
                  <a:pt x="413" y="220"/>
                </a:cubicBezTo>
                <a:cubicBezTo>
                  <a:pt x="413" y="220"/>
                  <a:pt x="413" y="220"/>
                  <a:pt x="413" y="220"/>
                </a:cubicBezTo>
                <a:cubicBezTo>
                  <a:pt x="413" y="220"/>
                  <a:pt x="413" y="220"/>
                  <a:pt x="412" y="220"/>
                </a:cubicBezTo>
                <a:cubicBezTo>
                  <a:pt x="412" y="220"/>
                  <a:pt x="412" y="219"/>
                  <a:pt x="411" y="220"/>
                </a:cubicBezTo>
                <a:cubicBezTo>
                  <a:pt x="411" y="220"/>
                  <a:pt x="411" y="220"/>
                  <a:pt x="411" y="221"/>
                </a:cubicBezTo>
                <a:cubicBezTo>
                  <a:pt x="412" y="221"/>
                  <a:pt x="412" y="221"/>
                  <a:pt x="412" y="221"/>
                </a:cubicBezTo>
                <a:cubicBezTo>
                  <a:pt x="413" y="221"/>
                  <a:pt x="413" y="221"/>
                  <a:pt x="413" y="220"/>
                </a:cubicBezTo>
                <a:cubicBezTo>
                  <a:pt x="414" y="220"/>
                  <a:pt x="414" y="221"/>
                  <a:pt x="414" y="222"/>
                </a:cubicBezTo>
                <a:cubicBezTo>
                  <a:pt x="415" y="222"/>
                  <a:pt x="415" y="223"/>
                  <a:pt x="414" y="223"/>
                </a:cubicBezTo>
                <a:cubicBezTo>
                  <a:pt x="414" y="224"/>
                  <a:pt x="414" y="224"/>
                  <a:pt x="414" y="225"/>
                </a:cubicBezTo>
                <a:cubicBezTo>
                  <a:pt x="414" y="225"/>
                  <a:pt x="414" y="225"/>
                  <a:pt x="415" y="226"/>
                </a:cubicBezTo>
                <a:cubicBezTo>
                  <a:pt x="415" y="226"/>
                  <a:pt x="415" y="225"/>
                  <a:pt x="415" y="225"/>
                </a:cubicBezTo>
                <a:cubicBezTo>
                  <a:pt x="415" y="224"/>
                  <a:pt x="415" y="224"/>
                  <a:pt x="416" y="224"/>
                </a:cubicBezTo>
                <a:cubicBezTo>
                  <a:pt x="417" y="225"/>
                  <a:pt x="417" y="226"/>
                  <a:pt x="418" y="227"/>
                </a:cubicBezTo>
                <a:cubicBezTo>
                  <a:pt x="418" y="227"/>
                  <a:pt x="418" y="227"/>
                  <a:pt x="418" y="228"/>
                </a:cubicBezTo>
                <a:cubicBezTo>
                  <a:pt x="417" y="228"/>
                  <a:pt x="417" y="228"/>
                  <a:pt x="417" y="229"/>
                </a:cubicBezTo>
                <a:cubicBezTo>
                  <a:pt x="417" y="231"/>
                  <a:pt x="417" y="233"/>
                  <a:pt x="417" y="234"/>
                </a:cubicBezTo>
                <a:cubicBezTo>
                  <a:pt x="417" y="234"/>
                  <a:pt x="416" y="234"/>
                  <a:pt x="416" y="234"/>
                </a:cubicBezTo>
                <a:cubicBezTo>
                  <a:pt x="416" y="234"/>
                  <a:pt x="415" y="235"/>
                  <a:pt x="415" y="235"/>
                </a:cubicBezTo>
                <a:cubicBezTo>
                  <a:pt x="416" y="236"/>
                  <a:pt x="416" y="238"/>
                  <a:pt x="416" y="239"/>
                </a:cubicBezTo>
                <a:cubicBezTo>
                  <a:pt x="415" y="239"/>
                  <a:pt x="415" y="239"/>
                  <a:pt x="414" y="239"/>
                </a:cubicBezTo>
                <a:cubicBezTo>
                  <a:pt x="413" y="239"/>
                  <a:pt x="413" y="239"/>
                  <a:pt x="413" y="240"/>
                </a:cubicBezTo>
                <a:cubicBezTo>
                  <a:pt x="413" y="241"/>
                  <a:pt x="413" y="241"/>
                  <a:pt x="414" y="241"/>
                </a:cubicBezTo>
                <a:cubicBezTo>
                  <a:pt x="414" y="241"/>
                  <a:pt x="415" y="241"/>
                  <a:pt x="415" y="241"/>
                </a:cubicBezTo>
                <a:cubicBezTo>
                  <a:pt x="415" y="241"/>
                  <a:pt x="415" y="241"/>
                  <a:pt x="416" y="241"/>
                </a:cubicBezTo>
                <a:cubicBezTo>
                  <a:pt x="417" y="242"/>
                  <a:pt x="415" y="244"/>
                  <a:pt x="417" y="245"/>
                </a:cubicBezTo>
                <a:cubicBezTo>
                  <a:pt x="417" y="247"/>
                  <a:pt x="417" y="248"/>
                  <a:pt x="417" y="249"/>
                </a:cubicBezTo>
                <a:cubicBezTo>
                  <a:pt x="416" y="250"/>
                  <a:pt x="416" y="250"/>
                  <a:pt x="415" y="250"/>
                </a:cubicBezTo>
                <a:cubicBezTo>
                  <a:pt x="415" y="251"/>
                  <a:pt x="416" y="251"/>
                  <a:pt x="416" y="252"/>
                </a:cubicBezTo>
                <a:cubicBezTo>
                  <a:pt x="415" y="252"/>
                  <a:pt x="414" y="251"/>
                  <a:pt x="413" y="250"/>
                </a:cubicBezTo>
                <a:cubicBezTo>
                  <a:pt x="413" y="250"/>
                  <a:pt x="413" y="249"/>
                  <a:pt x="414" y="249"/>
                </a:cubicBezTo>
                <a:cubicBezTo>
                  <a:pt x="414" y="249"/>
                  <a:pt x="415" y="248"/>
                  <a:pt x="415" y="248"/>
                </a:cubicBezTo>
                <a:cubicBezTo>
                  <a:pt x="415" y="248"/>
                  <a:pt x="414" y="248"/>
                  <a:pt x="414" y="248"/>
                </a:cubicBezTo>
                <a:cubicBezTo>
                  <a:pt x="413" y="248"/>
                  <a:pt x="412" y="247"/>
                  <a:pt x="411" y="248"/>
                </a:cubicBezTo>
                <a:cubicBezTo>
                  <a:pt x="411" y="248"/>
                  <a:pt x="411" y="249"/>
                  <a:pt x="411" y="249"/>
                </a:cubicBezTo>
                <a:cubicBezTo>
                  <a:pt x="412" y="250"/>
                  <a:pt x="412" y="252"/>
                  <a:pt x="414" y="253"/>
                </a:cubicBezTo>
                <a:cubicBezTo>
                  <a:pt x="415" y="253"/>
                  <a:pt x="414" y="254"/>
                  <a:pt x="413" y="255"/>
                </a:cubicBezTo>
                <a:cubicBezTo>
                  <a:pt x="413" y="255"/>
                  <a:pt x="413" y="255"/>
                  <a:pt x="413" y="255"/>
                </a:cubicBezTo>
                <a:cubicBezTo>
                  <a:pt x="413" y="255"/>
                  <a:pt x="412" y="255"/>
                  <a:pt x="412" y="254"/>
                </a:cubicBezTo>
                <a:cubicBezTo>
                  <a:pt x="411" y="255"/>
                  <a:pt x="412" y="257"/>
                  <a:pt x="410" y="258"/>
                </a:cubicBezTo>
                <a:cubicBezTo>
                  <a:pt x="411" y="259"/>
                  <a:pt x="412" y="259"/>
                  <a:pt x="412" y="260"/>
                </a:cubicBezTo>
                <a:cubicBezTo>
                  <a:pt x="412" y="260"/>
                  <a:pt x="411" y="260"/>
                  <a:pt x="411" y="261"/>
                </a:cubicBezTo>
                <a:cubicBezTo>
                  <a:pt x="411" y="261"/>
                  <a:pt x="411" y="261"/>
                  <a:pt x="411" y="261"/>
                </a:cubicBezTo>
                <a:cubicBezTo>
                  <a:pt x="411" y="261"/>
                  <a:pt x="411" y="261"/>
                  <a:pt x="411" y="261"/>
                </a:cubicBezTo>
                <a:cubicBezTo>
                  <a:pt x="411" y="261"/>
                  <a:pt x="410" y="261"/>
                  <a:pt x="411" y="262"/>
                </a:cubicBezTo>
                <a:cubicBezTo>
                  <a:pt x="411" y="262"/>
                  <a:pt x="411" y="262"/>
                  <a:pt x="411" y="261"/>
                </a:cubicBezTo>
                <a:cubicBezTo>
                  <a:pt x="412" y="261"/>
                  <a:pt x="412" y="261"/>
                  <a:pt x="412" y="260"/>
                </a:cubicBezTo>
                <a:cubicBezTo>
                  <a:pt x="412" y="260"/>
                  <a:pt x="413" y="260"/>
                  <a:pt x="413" y="260"/>
                </a:cubicBezTo>
                <a:cubicBezTo>
                  <a:pt x="413" y="262"/>
                  <a:pt x="414" y="263"/>
                  <a:pt x="416" y="263"/>
                </a:cubicBezTo>
                <a:cubicBezTo>
                  <a:pt x="416" y="263"/>
                  <a:pt x="416" y="264"/>
                  <a:pt x="416" y="264"/>
                </a:cubicBezTo>
                <a:cubicBezTo>
                  <a:pt x="416" y="264"/>
                  <a:pt x="415" y="264"/>
                  <a:pt x="415" y="264"/>
                </a:cubicBezTo>
                <a:cubicBezTo>
                  <a:pt x="414" y="264"/>
                  <a:pt x="414" y="264"/>
                  <a:pt x="414" y="265"/>
                </a:cubicBezTo>
                <a:cubicBezTo>
                  <a:pt x="414" y="265"/>
                  <a:pt x="414" y="265"/>
                  <a:pt x="414" y="265"/>
                </a:cubicBezTo>
                <a:cubicBezTo>
                  <a:pt x="414" y="265"/>
                  <a:pt x="414" y="265"/>
                  <a:pt x="414" y="265"/>
                </a:cubicBezTo>
                <a:cubicBezTo>
                  <a:pt x="413" y="265"/>
                  <a:pt x="413" y="265"/>
                  <a:pt x="414" y="266"/>
                </a:cubicBezTo>
                <a:cubicBezTo>
                  <a:pt x="414" y="266"/>
                  <a:pt x="414" y="265"/>
                  <a:pt x="414" y="265"/>
                </a:cubicBezTo>
                <a:cubicBezTo>
                  <a:pt x="415" y="265"/>
                  <a:pt x="415" y="265"/>
                  <a:pt x="415" y="265"/>
                </a:cubicBezTo>
                <a:cubicBezTo>
                  <a:pt x="416" y="265"/>
                  <a:pt x="416" y="264"/>
                  <a:pt x="416" y="264"/>
                </a:cubicBezTo>
                <a:cubicBezTo>
                  <a:pt x="416" y="264"/>
                  <a:pt x="417" y="264"/>
                  <a:pt x="417" y="265"/>
                </a:cubicBezTo>
                <a:cubicBezTo>
                  <a:pt x="418" y="264"/>
                  <a:pt x="418" y="263"/>
                  <a:pt x="419" y="262"/>
                </a:cubicBezTo>
                <a:cubicBezTo>
                  <a:pt x="420" y="262"/>
                  <a:pt x="421" y="262"/>
                  <a:pt x="421" y="262"/>
                </a:cubicBezTo>
                <a:cubicBezTo>
                  <a:pt x="420" y="264"/>
                  <a:pt x="422" y="264"/>
                  <a:pt x="422" y="265"/>
                </a:cubicBezTo>
                <a:cubicBezTo>
                  <a:pt x="422" y="265"/>
                  <a:pt x="422" y="265"/>
                  <a:pt x="422" y="265"/>
                </a:cubicBezTo>
                <a:cubicBezTo>
                  <a:pt x="422" y="265"/>
                  <a:pt x="423" y="265"/>
                  <a:pt x="423" y="265"/>
                </a:cubicBezTo>
                <a:cubicBezTo>
                  <a:pt x="423" y="264"/>
                  <a:pt x="423" y="264"/>
                  <a:pt x="422" y="263"/>
                </a:cubicBezTo>
                <a:cubicBezTo>
                  <a:pt x="421" y="262"/>
                  <a:pt x="422" y="262"/>
                  <a:pt x="423" y="261"/>
                </a:cubicBezTo>
                <a:cubicBezTo>
                  <a:pt x="423" y="261"/>
                  <a:pt x="423" y="261"/>
                  <a:pt x="423" y="260"/>
                </a:cubicBezTo>
                <a:cubicBezTo>
                  <a:pt x="422" y="260"/>
                  <a:pt x="421" y="259"/>
                  <a:pt x="420" y="258"/>
                </a:cubicBezTo>
                <a:cubicBezTo>
                  <a:pt x="420" y="257"/>
                  <a:pt x="420" y="257"/>
                  <a:pt x="420" y="256"/>
                </a:cubicBezTo>
                <a:cubicBezTo>
                  <a:pt x="421" y="256"/>
                  <a:pt x="421" y="256"/>
                  <a:pt x="422" y="256"/>
                </a:cubicBezTo>
                <a:cubicBezTo>
                  <a:pt x="422" y="256"/>
                  <a:pt x="423" y="256"/>
                  <a:pt x="423" y="255"/>
                </a:cubicBezTo>
                <a:cubicBezTo>
                  <a:pt x="423" y="255"/>
                  <a:pt x="424" y="255"/>
                  <a:pt x="424" y="254"/>
                </a:cubicBezTo>
                <a:cubicBezTo>
                  <a:pt x="425" y="255"/>
                  <a:pt x="425" y="257"/>
                  <a:pt x="426" y="257"/>
                </a:cubicBezTo>
                <a:cubicBezTo>
                  <a:pt x="426" y="257"/>
                  <a:pt x="426" y="256"/>
                  <a:pt x="426" y="256"/>
                </a:cubicBezTo>
                <a:cubicBezTo>
                  <a:pt x="427" y="256"/>
                  <a:pt x="427" y="255"/>
                  <a:pt x="427" y="255"/>
                </a:cubicBezTo>
                <a:cubicBezTo>
                  <a:pt x="428" y="255"/>
                  <a:pt x="430" y="256"/>
                  <a:pt x="430" y="257"/>
                </a:cubicBezTo>
                <a:cubicBezTo>
                  <a:pt x="430" y="258"/>
                  <a:pt x="430" y="257"/>
                  <a:pt x="430" y="257"/>
                </a:cubicBezTo>
                <a:cubicBezTo>
                  <a:pt x="430" y="257"/>
                  <a:pt x="429" y="257"/>
                  <a:pt x="429" y="257"/>
                </a:cubicBezTo>
                <a:cubicBezTo>
                  <a:pt x="429" y="257"/>
                  <a:pt x="429" y="258"/>
                  <a:pt x="428" y="258"/>
                </a:cubicBezTo>
                <a:cubicBezTo>
                  <a:pt x="428" y="258"/>
                  <a:pt x="429" y="258"/>
                  <a:pt x="429" y="258"/>
                </a:cubicBezTo>
                <a:cubicBezTo>
                  <a:pt x="429" y="258"/>
                  <a:pt x="430" y="258"/>
                  <a:pt x="430" y="257"/>
                </a:cubicBezTo>
                <a:cubicBezTo>
                  <a:pt x="430" y="257"/>
                  <a:pt x="431" y="257"/>
                  <a:pt x="431" y="257"/>
                </a:cubicBezTo>
                <a:cubicBezTo>
                  <a:pt x="431" y="258"/>
                  <a:pt x="432" y="259"/>
                  <a:pt x="432" y="260"/>
                </a:cubicBezTo>
                <a:cubicBezTo>
                  <a:pt x="433" y="261"/>
                  <a:pt x="434" y="262"/>
                  <a:pt x="433" y="263"/>
                </a:cubicBezTo>
                <a:cubicBezTo>
                  <a:pt x="434" y="264"/>
                  <a:pt x="434" y="265"/>
                  <a:pt x="435" y="266"/>
                </a:cubicBezTo>
                <a:cubicBezTo>
                  <a:pt x="436" y="267"/>
                  <a:pt x="436" y="268"/>
                  <a:pt x="436" y="270"/>
                </a:cubicBezTo>
                <a:cubicBezTo>
                  <a:pt x="436" y="271"/>
                  <a:pt x="436" y="273"/>
                  <a:pt x="436" y="273"/>
                </a:cubicBezTo>
                <a:cubicBezTo>
                  <a:pt x="437" y="274"/>
                  <a:pt x="437" y="276"/>
                  <a:pt x="436" y="277"/>
                </a:cubicBezTo>
                <a:cubicBezTo>
                  <a:pt x="436" y="278"/>
                  <a:pt x="436" y="278"/>
                  <a:pt x="437" y="278"/>
                </a:cubicBezTo>
                <a:cubicBezTo>
                  <a:pt x="437" y="279"/>
                  <a:pt x="437" y="279"/>
                  <a:pt x="437" y="280"/>
                </a:cubicBezTo>
                <a:cubicBezTo>
                  <a:pt x="437" y="281"/>
                  <a:pt x="438" y="281"/>
                  <a:pt x="439" y="281"/>
                </a:cubicBezTo>
                <a:cubicBezTo>
                  <a:pt x="439" y="280"/>
                  <a:pt x="439" y="280"/>
                  <a:pt x="440" y="280"/>
                </a:cubicBezTo>
                <a:cubicBezTo>
                  <a:pt x="440" y="280"/>
                  <a:pt x="440" y="280"/>
                  <a:pt x="441" y="280"/>
                </a:cubicBezTo>
                <a:cubicBezTo>
                  <a:pt x="440" y="281"/>
                  <a:pt x="440" y="281"/>
                  <a:pt x="440" y="281"/>
                </a:cubicBezTo>
                <a:cubicBezTo>
                  <a:pt x="440" y="281"/>
                  <a:pt x="440" y="281"/>
                  <a:pt x="440" y="281"/>
                </a:cubicBezTo>
                <a:cubicBezTo>
                  <a:pt x="440" y="282"/>
                  <a:pt x="440" y="282"/>
                  <a:pt x="441" y="282"/>
                </a:cubicBezTo>
                <a:cubicBezTo>
                  <a:pt x="440" y="283"/>
                  <a:pt x="440" y="283"/>
                  <a:pt x="440" y="283"/>
                </a:cubicBezTo>
                <a:cubicBezTo>
                  <a:pt x="441" y="284"/>
                  <a:pt x="441" y="284"/>
                  <a:pt x="442" y="284"/>
                </a:cubicBezTo>
                <a:cubicBezTo>
                  <a:pt x="443" y="285"/>
                  <a:pt x="443" y="287"/>
                  <a:pt x="444" y="288"/>
                </a:cubicBezTo>
                <a:cubicBezTo>
                  <a:pt x="444" y="289"/>
                  <a:pt x="446" y="290"/>
                  <a:pt x="445" y="291"/>
                </a:cubicBezTo>
                <a:cubicBezTo>
                  <a:pt x="445" y="292"/>
                  <a:pt x="447" y="293"/>
                  <a:pt x="446" y="294"/>
                </a:cubicBezTo>
                <a:cubicBezTo>
                  <a:pt x="446" y="295"/>
                  <a:pt x="446" y="296"/>
                  <a:pt x="446" y="297"/>
                </a:cubicBezTo>
                <a:cubicBezTo>
                  <a:pt x="447" y="297"/>
                  <a:pt x="449" y="297"/>
                  <a:pt x="448" y="298"/>
                </a:cubicBezTo>
                <a:cubicBezTo>
                  <a:pt x="448" y="300"/>
                  <a:pt x="450" y="300"/>
                  <a:pt x="449" y="301"/>
                </a:cubicBezTo>
                <a:cubicBezTo>
                  <a:pt x="449" y="303"/>
                  <a:pt x="450" y="303"/>
                  <a:pt x="450" y="304"/>
                </a:cubicBezTo>
                <a:cubicBezTo>
                  <a:pt x="450" y="305"/>
                  <a:pt x="452" y="306"/>
                  <a:pt x="451" y="308"/>
                </a:cubicBezTo>
                <a:cubicBezTo>
                  <a:pt x="452" y="309"/>
                  <a:pt x="452" y="310"/>
                  <a:pt x="453" y="310"/>
                </a:cubicBezTo>
                <a:cubicBezTo>
                  <a:pt x="453" y="311"/>
                  <a:pt x="453" y="311"/>
                  <a:pt x="453" y="312"/>
                </a:cubicBezTo>
                <a:cubicBezTo>
                  <a:pt x="454" y="312"/>
                  <a:pt x="454" y="313"/>
                  <a:pt x="454" y="314"/>
                </a:cubicBezTo>
                <a:cubicBezTo>
                  <a:pt x="454" y="315"/>
                  <a:pt x="455" y="315"/>
                  <a:pt x="455" y="317"/>
                </a:cubicBezTo>
                <a:cubicBezTo>
                  <a:pt x="455" y="318"/>
                  <a:pt x="456" y="318"/>
                  <a:pt x="456" y="319"/>
                </a:cubicBezTo>
                <a:cubicBezTo>
                  <a:pt x="456" y="319"/>
                  <a:pt x="456" y="320"/>
                  <a:pt x="456" y="321"/>
                </a:cubicBezTo>
                <a:cubicBezTo>
                  <a:pt x="457" y="322"/>
                  <a:pt x="457" y="324"/>
                  <a:pt x="458" y="325"/>
                </a:cubicBezTo>
                <a:cubicBezTo>
                  <a:pt x="458" y="326"/>
                  <a:pt x="459" y="326"/>
                  <a:pt x="459" y="327"/>
                </a:cubicBezTo>
                <a:cubicBezTo>
                  <a:pt x="459" y="328"/>
                  <a:pt x="458" y="329"/>
                  <a:pt x="459" y="330"/>
                </a:cubicBezTo>
                <a:cubicBezTo>
                  <a:pt x="460" y="331"/>
                  <a:pt x="459" y="333"/>
                  <a:pt x="460" y="333"/>
                </a:cubicBezTo>
                <a:cubicBezTo>
                  <a:pt x="460" y="333"/>
                  <a:pt x="461" y="334"/>
                  <a:pt x="461" y="334"/>
                </a:cubicBezTo>
                <a:cubicBezTo>
                  <a:pt x="460" y="336"/>
                  <a:pt x="462" y="338"/>
                  <a:pt x="462" y="339"/>
                </a:cubicBezTo>
                <a:cubicBezTo>
                  <a:pt x="462" y="340"/>
                  <a:pt x="461" y="340"/>
                  <a:pt x="461" y="340"/>
                </a:cubicBezTo>
                <a:cubicBezTo>
                  <a:pt x="460" y="340"/>
                  <a:pt x="460" y="340"/>
                  <a:pt x="460" y="340"/>
                </a:cubicBezTo>
                <a:cubicBezTo>
                  <a:pt x="460" y="340"/>
                  <a:pt x="460" y="341"/>
                  <a:pt x="460" y="341"/>
                </a:cubicBezTo>
                <a:cubicBezTo>
                  <a:pt x="460" y="342"/>
                  <a:pt x="460" y="342"/>
                  <a:pt x="461" y="341"/>
                </a:cubicBezTo>
                <a:cubicBezTo>
                  <a:pt x="461" y="341"/>
                  <a:pt x="462" y="340"/>
                  <a:pt x="462" y="341"/>
                </a:cubicBezTo>
                <a:cubicBezTo>
                  <a:pt x="463" y="341"/>
                  <a:pt x="462" y="342"/>
                  <a:pt x="462" y="343"/>
                </a:cubicBezTo>
                <a:cubicBezTo>
                  <a:pt x="462" y="343"/>
                  <a:pt x="462" y="343"/>
                  <a:pt x="462" y="343"/>
                </a:cubicBezTo>
                <a:cubicBezTo>
                  <a:pt x="461" y="343"/>
                  <a:pt x="461" y="343"/>
                  <a:pt x="461" y="344"/>
                </a:cubicBezTo>
                <a:cubicBezTo>
                  <a:pt x="461" y="344"/>
                  <a:pt x="461" y="345"/>
                  <a:pt x="461" y="345"/>
                </a:cubicBezTo>
                <a:cubicBezTo>
                  <a:pt x="462" y="346"/>
                  <a:pt x="461" y="346"/>
                  <a:pt x="461" y="346"/>
                </a:cubicBezTo>
                <a:cubicBezTo>
                  <a:pt x="460" y="347"/>
                  <a:pt x="459" y="347"/>
                  <a:pt x="460" y="348"/>
                </a:cubicBezTo>
                <a:cubicBezTo>
                  <a:pt x="460" y="349"/>
                  <a:pt x="462" y="349"/>
                  <a:pt x="462" y="350"/>
                </a:cubicBezTo>
                <a:cubicBezTo>
                  <a:pt x="462" y="352"/>
                  <a:pt x="462" y="352"/>
                  <a:pt x="461" y="353"/>
                </a:cubicBezTo>
                <a:cubicBezTo>
                  <a:pt x="461" y="353"/>
                  <a:pt x="461" y="352"/>
                  <a:pt x="461" y="352"/>
                </a:cubicBezTo>
                <a:cubicBezTo>
                  <a:pt x="461" y="351"/>
                  <a:pt x="460" y="351"/>
                  <a:pt x="459" y="351"/>
                </a:cubicBezTo>
                <a:cubicBezTo>
                  <a:pt x="459" y="351"/>
                  <a:pt x="459" y="351"/>
                  <a:pt x="459" y="352"/>
                </a:cubicBezTo>
                <a:cubicBezTo>
                  <a:pt x="460" y="353"/>
                  <a:pt x="459" y="355"/>
                  <a:pt x="460" y="356"/>
                </a:cubicBezTo>
                <a:cubicBezTo>
                  <a:pt x="461" y="355"/>
                  <a:pt x="461" y="355"/>
                  <a:pt x="463" y="356"/>
                </a:cubicBezTo>
                <a:cubicBezTo>
                  <a:pt x="463" y="356"/>
                  <a:pt x="463" y="356"/>
                  <a:pt x="463" y="356"/>
                </a:cubicBezTo>
                <a:cubicBezTo>
                  <a:pt x="464" y="357"/>
                  <a:pt x="463" y="358"/>
                  <a:pt x="464" y="359"/>
                </a:cubicBezTo>
                <a:cubicBezTo>
                  <a:pt x="464" y="358"/>
                  <a:pt x="464" y="358"/>
                  <a:pt x="465" y="358"/>
                </a:cubicBezTo>
                <a:cubicBezTo>
                  <a:pt x="465" y="358"/>
                  <a:pt x="465" y="358"/>
                  <a:pt x="465" y="358"/>
                </a:cubicBezTo>
                <a:cubicBezTo>
                  <a:pt x="466" y="359"/>
                  <a:pt x="466" y="359"/>
                  <a:pt x="466" y="361"/>
                </a:cubicBezTo>
                <a:cubicBezTo>
                  <a:pt x="465" y="362"/>
                  <a:pt x="465" y="363"/>
                  <a:pt x="466" y="362"/>
                </a:cubicBezTo>
                <a:cubicBezTo>
                  <a:pt x="468" y="362"/>
                  <a:pt x="468" y="363"/>
                  <a:pt x="469" y="364"/>
                </a:cubicBezTo>
                <a:cubicBezTo>
                  <a:pt x="469" y="365"/>
                  <a:pt x="469" y="367"/>
                  <a:pt x="470" y="368"/>
                </a:cubicBezTo>
                <a:cubicBezTo>
                  <a:pt x="470" y="372"/>
                  <a:pt x="470" y="372"/>
                  <a:pt x="470" y="372"/>
                </a:cubicBezTo>
                <a:cubicBezTo>
                  <a:pt x="471" y="373"/>
                  <a:pt x="471" y="373"/>
                  <a:pt x="470" y="374"/>
                </a:cubicBezTo>
                <a:cubicBezTo>
                  <a:pt x="470" y="375"/>
                  <a:pt x="470" y="376"/>
                  <a:pt x="471" y="376"/>
                </a:cubicBezTo>
                <a:cubicBezTo>
                  <a:pt x="472" y="376"/>
                  <a:pt x="472" y="377"/>
                  <a:pt x="472" y="378"/>
                </a:cubicBezTo>
                <a:cubicBezTo>
                  <a:pt x="472" y="379"/>
                  <a:pt x="471" y="381"/>
                  <a:pt x="473" y="383"/>
                </a:cubicBezTo>
                <a:cubicBezTo>
                  <a:pt x="473" y="383"/>
                  <a:pt x="473" y="383"/>
                  <a:pt x="473" y="383"/>
                </a:cubicBezTo>
                <a:cubicBezTo>
                  <a:pt x="473" y="385"/>
                  <a:pt x="473" y="386"/>
                  <a:pt x="473" y="387"/>
                </a:cubicBezTo>
                <a:cubicBezTo>
                  <a:pt x="473" y="388"/>
                  <a:pt x="473" y="390"/>
                  <a:pt x="474" y="390"/>
                </a:cubicBezTo>
                <a:cubicBezTo>
                  <a:pt x="474" y="394"/>
                  <a:pt x="474" y="394"/>
                  <a:pt x="474" y="394"/>
                </a:cubicBezTo>
                <a:cubicBezTo>
                  <a:pt x="474" y="398"/>
                  <a:pt x="474" y="398"/>
                  <a:pt x="474" y="398"/>
                </a:cubicBezTo>
                <a:cubicBezTo>
                  <a:pt x="474" y="398"/>
                  <a:pt x="474" y="399"/>
                  <a:pt x="475" y="399"/>
                </a:cubicBezTo>
                <a:cubicBezTo>
                  <a:pt x="474" y="400"/>
                  <a:pt x="473" y="400"/>
                  <a:pt x="474" y="401"/>
                </a:cubicBezTo>
                <a:cubicBezTo>
                  <a:pt x="474" y="402"/>
                  <a:pt x="475" y="402"/>
                  <a:pt x="475" y="403"/>
                </a:cubicBezTo>
                <a:cubicBezTo>
                  <a:pt x="475" y="409"/>
                  <a:pt x="475" y="415"/>
                  <a:pt x="475" y="421"/>
                </a:cubicBezTo>
                <a:cubicBezTo>
                  <a:pt x="475" y="422"/>
                  <a:pt x="474" y="422"/>
                  <a:pt x="474" y="423"/>
                </a:cubicBezTo>
                <a:cubicBezTo>
                  <a:pt x="474" y="424"/>
                  <a:pt x="474" y="425"/>
                  <a:pt x="474" y="426"/>
                </a:cubicBezTo>
                <a:cubicBezTo>
                  <a:pt x="474" y="429"/>
                  <a:pt x="474" y="429"/>
                  <a:pt x="474" y="429"/>
                </a:cubicBezTo>
                <a:cubicBezTo>
                  <a:pt x="472" y="431"/>
                  <a:pt x="473" y="433"/>
                  <a:pt x="473" y="434"/>
                </a:cubicBezTo>
                <a:cubicBezTo>
                  <a:pt x="473" y="435"/>
                  <a:pt x="472" y="436"/>
                  <a:pt x="472" y="436"/>
                </a:cubicBezTo>
                <a:cubicBezTo>
                  <a:pt x="472" y="439"/>
                  <a:pt x="472" y="439"/>
                  <a:pt x="472" y="439"/>
                </a:cubicBezTo>
                <a:cubicBezTo>
                  <a:pt x="472" y="442"/>
                  <a:pt x="472" y="442"/>
                  <a:pt x="472" y="442"/>
                </a:cubicBezTo>
                <a:cubicBezTo>
                  <a:pt x="471" y="442"/>
                  <a:pt x="471" y="444"/>
                  <a:pt x="471" y="445"/>
                </a:cubicBezTo>
                <a:cubicBezTo>
                  <a:pt x="469" y="445"/>
                  <a:pt x="470" y="447"/>
                  <a:pt x="470" y="448"/>
                </a:cubicBezTo>
                <a:cubicBezTo>
                  <a:pt x="469" y="449"/>
                  <a:pt x="468" y="450"/>
                  <a:pt x="468" y="451"/>
                </a:cubicBezTo>
                <a:cubicBezTo>
                  <a:pt x="468" y="452"/>
                  <a:pt x="467" y="452"/>
                  <a:pt x="467" y="453"/>
                </a:cubicBezTo>
                <a:cubicBezTo>
                  <a:pt x="467" y="454"/>
                  <a:pt x="466" y="455"/>
                  <a:pt x="466" y="456"/>
                </a:cubicBezTo>
                <a:cubicBezTo>
                  <a:pt x="466" y="457"/>
                  <a:pt x="465" y="458"/>
                  <a:pt x="465" y="459"/>
                </a:cubicBezTo>
                <a:cubicBezTo>
                  <a:pt x="464" y="460"/>
                  <a:pt x="464" y="460"/>
                  <a:pt x="463" y="461"/>
                </a:cubicBezTo>
                <a:cubicBezTo>
                  <a:pt x="462" y="462"/>
                  <a:pt x="462" y="463"/>
                  <a:pt x="462" y="463"/>
                </a:cubicBezTo>
                <a:cubicBezTo>
                  <a:pt x="461" y="464"/>
                  <a:pt x="460" y="464"/>
                  <a:pt x="459" y="463"/>
                </a:cubicBezTo>
                <a:cubicBezTo>
                  <a:pt x="459" y="463"/>
                  <a:pt x="459" y="463"/>
                  <a:pt x="459" y="463"/>
                </a:cubicBezTo>
                <a:cubicBezTo>
                  <a:pt x="459" y="462"/>
                  <a:pt x="459" y="462"/>
                  <a:pt x="459" y="463"/>
                </a:cubicBezTo>
                <a:cubicBezTo>
                  <a:pt x="459" y="463"/>
                  <a:pt x="459" y="463"/>
                  <a:pt x="459" y="463"/>
                </a:cubicBezTo>
                <a:cubicBezTo>
                  <a:pt x="459" y="463"/>
                  <a:pt x="459" y="463"/>
                  <a:pt x="459" y="463"/>
                </a:cubicBezTo>
                <a:cubicBezTo>
                  <a:pt x="459" y="463"/>
                  <a:pt x="459" y="463"/>
                  <a:pt x="460" y="462"/>
                </a:cubicBezTo>
                <a:cubicBezTo>
                  <a:pt x="460" y="462"/>
                  <a:pt x="459" y="462"/>
                  <a:pt x="459" y="463"/>
                </a:cubicBezTo>
                <a:cubicBezTo>
                  <a:pt x="457" y="464"/>
                  <a:pt x="456" y="465"/>
                  <a:pt x="455" y="466"/>
                </a:cubicBezTo>
                <a:cubicBezTo>
                  <a:pt x="455" y="467"/>
                  <a:pt x="455" y="467"/>
                  <a:pt x="456" y="467"/>
                </a:cubicBezTo>
                <a:cubicBezTo>
                  <a:pt x="455" y="468"/>
                  <a:pt x="455" y="468"/>
                  <a:pt x="454" y="468"/>
                </a:cubicBezTo>
                <a:cubicBezTo>
                  <a:pt x="454" y="468"/>
                  <a:pt x="454" y="469"/>
                  <a:pt x="454" y="470"/>
                </a:cubicBezTo>
                <a:cubicBezTo>
                  <a:pt x="454" y="470"/>
                  <a:pt x="454" y="470"/>
                  <a:pt x="454" y="470"/>
                </a:cubicBezTo>
                <a:cubicBezTo>
                  <a:pt x="454" y="470"/>
                  <a:pt x="454" y="470"/>
                  <a:pt x="454" y="471"/>
                </a:cubicBezTo>
                <a:cubicBezTo>
                  <a:pt x="453" y="470"/>
                  <a:pt x="453" y="470"/>
                  <a:pt x="452" y="470"/>
                </a:cubicBezTo>
                <a:cubicBezTo>
                  <a:pt x="452" y="470"/>
                  <a:pt x="452" y="470"/>
                  <a:pt x="452" y="470"/>
                </a:cubicBezTo>
                <a:cubicBezTo>
                  <a:pt x="452" y="470"/>
                  <a:pt x="452" y="469"/>
                  <a:pt x="452" y="469"/>
                </a:cubicBezTo>
                <a:cubicBezTo>
                  <a:pt x="452" y="469"/>
                  <a:pt x="452" y="469"/>
                  <a:pt x="451" y="469"/>
                </a:cubicBezTo>
                <a:cubicBezTo>
                  <a:pt x="451" y="469"/>
                  <a:pt x="451" y="469"/>
                  <a:pt x="452" y="470"/>
                </a:cubicBezTo>
                <a:cubicBezTo>
                  <a:pt x="452" y="470"/>
                  <a:pt x="452" y="470"/>
                  <a:pt x="452" y="470"/>
                </a:cubicBezTo>
                <a:cubicBezTo>
                  <a:pt x="451" y="471"/>
                  <a:pt x="450" y="471"/>
                  <a:pt x="448" y="471"/>
                </a:cubicBezTo>
                <a:cubicBezTo>
                  <a:pt x="449" y="471"/>
                  <a:pt x="449" y="472"/>
                  <a:pt x="449" y="472"/>
                </a:cubicBezTo>
                <a:cubicBezTo>
                  <a:pt x="448" y="473"/>
                  <a:pt x="447" y="473"/>
                  <a:pt x="446" y="472"/>
                </a:cubicBezTo>
                <a:cubicBezTo>
                  <a:pt x="445" y="472"/>
                  <a:pt x="445" y="472"/>
                  <a:pt x="445" y="473"/>
                </a:cubicBezTo>
                <a:cubicBezTo>
                  <a:pt x="444" y="473"/>
                  <a:pt x="445" y="474"/>
                  <a:pt x="444" y="474"/>
                </a:cubicBezTo>
                <a:cubicBezTo>
                  <a:pt x="443" y="475"/>
                  <a:pt x="443" y="474"/>
                  <a:pt x="442" y="474"/>
                </a:cubicBezTo>
                <a:cubicBezTo>
                  <a:pt x="441" y="473"/>
                  <a:pt x="441" y="473"/>
                  <a:pt x="441" y="474"/>
                </a:cubicBezTo>
                <a:cubicBezTo>
                  <a:pt x="441" y="475"/>
                  <a:pt x="441" y="475"/>
                  <a:pt x="441" y="475"/>
                </a:cubicBezTo>
                <a:cubicBezTo>
                  <a:pt x="440" y="475"/>
                  <a:pt x="440" y="475"/>
                  <a:pt x="440" y="476"/>
                </a:cubicBezTo>
                <a:cubicBezTo>
                  <a:pt x="439" y="477"/>
                  <a:pt x="439" y="477"/>
                  <a:pt x="437" y="475"/>
                </a:cubicBezTo>
                <a:cubicBezTo>
                  <a:pt x="437" y="476"/>
                  <a:pt x="437" y="477"/>
                  <a:pt x="437" y="477"/>
                </a:cubicBezTo>
                <a:cubicBezTo>
                  <a:pt x="437" y="478"/>
                  <a:pt x="437" y="478"/>
                  <a:pt x="436" y="478"/>
                </a:cubicBezTo>
                <a:cubicBezTo>
                  <a:pt x="436" y="478"/>
                  <a:pt x="436" y="478"/>
                  <a:pt x="436" y="478"/>
                </a:cubicBezTo>
                <a:cubicBezTo>
                  <a:pt x="436" y="478"/>
                  <a:pt x="436" y="478"/>
                  <a:pt x="436" y="478"/>
                </a:cubicBezTo>
                <a:cubicBezTo>
                  <a:pt x="436" y="477"/>
                  <a:pt x="435" y="477"/>
                  <a:pt x="435" y="478"/>
                </a:cubicBezTo>
                <a:cubicBezTo>
                  <a:pt x="435" y="478"/>
                  <a:pt x="435" y="478"/>
                  <a:pt x="436" y="478"/>
                </a:cubicBezTo>
                <a:cubicBezTo>
                  <a:pt x="436" y="479"/>
                  <a:pt x="436" y="479"/>
                  <a:pt x="436" y="480"/>
                </a:cubicBezTo>
                <a:cubicBezTo>
                  <a:pt x="434" y="481"/>
                  <a:pt x="433" y="483"/>
                  <a:pt x="431" y="484"/>
                </a:cubicBezTo>
                <a:cubicBezTo>
                  <a:pt x="431" y="484"/>
                  <a:pt x="431" y="484"/>
                  <a:pt x="431" y="484"/>
                </a:cubicBezTo>
                <a:cubicBezTo>
                  <a:pt x="431" y="484"/>
                  <a:pt x="431" y="484"/>
                  <a:pt x="431" y="483"/>
                </a:cubicBezTo>
                <a:cubicBezTo>
                  <a:pt x="431" y="483"/>
                  <a:pt x="431" y="483"/>
                  <a:pt x="430" y="483"/>
                </a:cubicBezTo>
                <a:cubicBezTo>
                  <a:pt x="430" y="483"/>
                  <a:pt x="431" y="484"/>
                  <a:pt x="431" y="484"/>
                </a:cubicBezTo>
                <a:cubicBezTo>
                  <a:pt x="431" y="484"/>
                  <a:pt x="431" y="485"/>
                  <a:pt x="431" y="485"/>
                </a:cubicBezTo>
                <a:cubicBezTo>
                  <a:pt x="430" y="485"/>
                  <a:pt x="430" y="485"/>
                  <a:pt x="429" y="485"/>
                </a:cubicBezTo>
                <a:cubicBezTo>
                  <a:pt x="430" y="486"/>
                  <a:pt x="430" y="486"/>
                  <a:pt x="431" y="486"/>
                </a:cubicBezTo>
                <a:cubicBezTo>
                  <a:pt x="431" y="487"/>
                  <a:pt x="431" y="488"/>
                  <a:pt x="431" y="489"/>
                </a:cubicBezTo>
                <a:cubicBezTo>
                  <a:pt x="430" y="491"/>
                  <a:pt x="429" y="491"/>
                  <a:pt x="428" y="491"/>
                </a:cubicBezTo>
                <a:cubicBezTo>
                  <a:pt x="427" y="492"/>
                  <a:pt x="426" y="492"/>
                  <a:pt x="425" y="490"/>
                </a:cubicBezTo>
                <a:cubicBezTo>
                  <a:pt x="424" y="491"/>
                  <a:pt x="424" y="492"/>
                  <a:pt x="423" y="493"/>
                </a:cubicBezTo>
                <a:cubicBezTo>
                  <a:pt x="422" y="492"/>
                  <a:pt x="422" y="491"/>
                  <a:pt x="422" y="490"/>
                </a:cubicBezTo>
                <a:cubicBezTo>
                  <a:pt x="422" y="490"/>
                  <a:pt x="421" y="490"/>
                  <a:pt x="421" y="490"/>
                </a:cubicBezTo>
                <a:cubicBezTo>
                  <a:pt x="420" y="491"/>
                  <a:pt x="420" y="490"/>
                  <a:pt x="420" y="490"/>
                </a:cubicBezTo>
                <a:cubicBezTo>
                  <a:pt x="420" y="489"/>
                  <a:pt x="418" y="488"/>
                  <a:pt x="419" y="487"/>
                </a:cubicBezTo>
                <a:cubicBezTo>
                  <a:pt x="419" y="487"/>
                  <a:pt x="418" y="486"/>
                  <a:pt x="418" y="486"/>
                </a:cubicBezTo>
                <a:cubicBezTo>
                  <a:pt x="418" y="485"/>
                  <a:pt x="419" y="484"/>
                  <a:pt x="420" y="484"/>
                </a:cubicBezTo>
                <a:cubicBezTo>
                  <a:pt x="420" y="484"/>
                  <a:pt x="420" y="485"/>
                  <a:pt x="420" y="485"/>
                </a:cubicBezTo>
                <a:cubicBezTo>
                  <a:pt x="421" y="485"/>
                  <a:pt x="421" y="484"/>
                  <a:pt x="421" y="484"/>
                </a:cubicBezTo>
                <a:cubicBezTo>
                  <a:pt x="422" y="484"/>
                  <a:pt x="423" y="483"/>
                  <a:pt x="424" y="482"/>
                </a:cubicBezTo>
                <a:cubicBezTo>
                  <a:pt x="423" y="482"/>
                  <a:pt x="423" y="481"/>
                  <a:pt x="422" y="481"/>
                </a:cubicBezTo>
                <a:cubicBezTo>
                  <a:pt x="422" y="482"/>
                  <a:pt x="421" y="483"/>
                  <a:pt x="421" y="484"/>
                </a:cubicBezTo>
                <a:cubicBezTo>
                  <a:pt x="420" y="484"/>
                  <a:pt x="420" y="484"/>
                  <a:pt x="420" y="484"/>
                </a:cubicBezTo>
                <a:cubicBezTo>
                  <a:pt x="420" y="484"/>
                  <a:pt x="420" y="484"/>
                  <a:pt x="420" y="483"/>
                </a:cubicBezTo>
                <a:cubicBezTo>
                  <a:pt x="419" y="482"/>
                  <a:pt x="419" y="482"/>
                  <a:pt x="420" y="480"/>
                </a:cubicBezTo>
                <a:cubicBezTo>
                  <a:pt x="419" y="480"/>
                  <a:pt x="419" y="479"/>
                  <a:pt x="418" y="479"/>
                </a:cubicBezTo>
                <a:cubicBezTo>
                  <a:pt x="418" y="473"/>
                  <a:pt x="418" y="468"/>
                  <a:pt x="418" y="462"/>
                </a:cubicBezTo>
                <a:cubicBezTo>
                  <a:pt x="418" y="461"/>
                  <a:pt x="418" y="460"/>
                  <a:pt x="417" y="459"/>
                </a:cubicBezTo>
                <a:cubicBezTo>
                  <a:pt x="417" y="458"/>
                  <a:pt x="417" y="457"/>
                  <a:pt x="417" y="456"/>
                </a:cubicBezTo>
                <a:cubicBezTo>
                  <a:pt x="417" y="454"/>
                  <a:pt x="417" y="453"/>
                  <a:pt x="417" y="452"/>
                </a:cubicBezTo>
                <a:cubicBezTo>
                  <a:pt x="417" y="452"/>
                  <a:pt x="418" y="452"/>
                  <a:pt x="418" y="452"/>
                </a:cubicBezTo>
                <a:cubicBezTo>
                  <a:pt x="419" y="452"/>
                  <a:pt x="419" y="452"/>
                  <a:pt x="420" y="453"/>
                </a:cubicBezTo>
                <a:cubicBezTo>
                  <a:pt x="421" y="453"/>
                  <a:pt x="421" y="453"/>
                  <a:pt x="422" y="453"/>
                </a:cubicBezTo>
                <a:cubicBezTo>
                  <a:pt x="423" y="453"/>
                  <a:pt x="423" y="453"/>
                  <a:pt x="423" y="454"/>
                </a:cubicBezTo>
                <a:cubicBezTo>
                  <a:pt x="424" y="453"/>
                  <a:pt x="424" y="452"/>
                  <a:pt x="424" y="451"/>
                </a:cubicBezTo>
                <a:cubicBezTo>
                  <a:pt x="425" y="451"/>
                  <a:pt x="426" y="452"/>
                  <a:pt x="427" y="452"/>
                </a:cubicBezTo>
                <a:cubicBezTo>
                  <a:pt x="427" y="451"/>
                  <a:pt x="427" y="451"/>
                  <a:pt x="427" y="450"/>
                </a:cubicBezTo>
                <a:cubicBezTo>
                  <a:pt x="426" y="449"/>
                  <a:pt x="424" y="450"/>
                  <a:pt x="422" y="450"/>
                </a:cubicBezTo>
                <a:cubicBezTo>
                  <a:pt x="422" y="448"/>
                  <a:pt x="421" y="447"/>
                  <a:pt x="421" y="446"/>
                </a:cubicBezTo>
                <a:cubicBezTo>
                  <a:pt x="422" y="446"/>
                  <a:pt x="423" y="446"/>
                  <a:pt x="424" y="446"/>
                </a:cubicBezTo>
                <a:cubicBezTo>
                  <a:pt x="424" y="446"/>
                  <a:pt x="424" y="445"/>
                  <a:pt x="424" y="445"/>
                </a:cubicBezTo>
                <a:cubicBezTo>
                  <a:pt x="425" y="444"/>
                  <a:pt x="424" y="443"/>
                  <a:pt x="424" y="442"/>
                </a:cubicBezTo>
                <a:cubicBezTo>
                  <a:pt x="424" y="442"/>
                  <a:pt x="424" y="442"/>
                  <a:pt x="424" y="442"/>
                </a:cubicBezTo>
                <a:cubicBezTo>
                  <a:pt x="424" y="441"/>
                  <a:pt x="423" y="440"/>
                  <a:pt x="424" y="440"/>
                </a:cubicBezTo>
                <a:cubicBezTo>
                  <a:pt x="426" y="440"/>
                  <a:pt x="426" y="439"/>
                  <a:pt x="427" y="438"/>
                </a:cubicBezTo>
                <a:cubicBezTo>
                  <a:pt x="427" y="436"/>
                  <a:pt x="429" y="436"/>
                  <a:pt x="430" y="435"/>
                </a:cubicBezTo>
                <a:cubicBezTo>
                  <a:pt x="430" y="434"/>
                  <a:pt x="431" y="433"/>
                  <a:pt x="431" y="432"/>
                </a:cubicBezTo>
                <a:cubicBezTo>
                  <a:pt x="432" y="432"/>
                  <a:pt x="433" y="432"/>
                  <a:pt x="434" y="431"/>
                </a:cubicBezTo>
                <a:cubicBezTo>
                  <a:pt x="434" y="430"/>
                  <a:pt x="436" y="429"/>
                  <a:pt x="436" y="428"/>
                </a:cubicBezTo>
                <a:cubicBezTo>
                  <a:pt x="436" y="427"/>
                  <a:pt x="438" y="426"/>
                  <a:pt x="439" y="425"/>
                </a:cubicBezTo>
                <a:cubicBezTo>
                  <a:pt x="439" y="424"/>
                  <a:pt x="440" y="423"/>
                  <a:pt x="441" y="422"/>
                </a:cubicBezTo>
                <a:cubicBezTo>
                  <a:pt x="442" y="421"/>
                  <a:pt x="443" y="420"/>
                  <a:pt x="444" y="419"/>
                </a:cubicBezTo>
                <a:cubicBezTo>
                  <a:pt x="445" y="417"/>
                  <a:pt x="447" y="416"/>
                  <a:pt x="448" y="414"/>
                </a:cubicBezTo>
                <a:cubicBezTo>
                  <a:pt x="449" y="413"/>
                  <a:pt x="450" y="411"/>
                  <a:pt x="451" y="410"/>
                </a:cubicBezTo>
                <a:cubicBezTo>
                  <a:pt x="453" y="409"/>
                  <a:pt x="454" y="408"/>
                  <a:pt x="455" y="406"/>
                </a:cubicBezTo>
                <a:cubicBezTo>
                  <a:pt x="456" y="405"/>
                  <a:pt x="457" y="404"/>
                  <a:pt x="459" y="403"/>
                </a:cubicBezTo>
                <a:cubicBezTo>
                  <a:pt x="460" y="402"/>
                  <a:pt x="461" y="401"/>
                  <a:pt x="461" y="399"/>
                </a:cubicBezTo>
                <a:cubicBezTo>
                  <a:pt x="461" y="398"/>
                  <a:pt x="462" y="398"/>
                  <a:pt x="461" y="397"/>
                </a:cubicBezTo>
                <a:cubicBezTo>
                  <a:pt x="460" y="396"/>
                  <a:pt x="461" y="394"/>
                  <a:pt x="458" y="394"/>
                </a:cubicBezTo>
                <a:cubicBezTo>
                  <a:pt x="458" y="394"/>
                  <a:pt x="457" y="392"/>
                  <a:pt x="456" y="393"/>
                </a:cubicBezTo>
                <a:cubicBezTo>
                  <a:pt x="455" y="393"/>
                  <a:pt x="454" y="394"/>
                  <a:pt x="453" y="394"/>
                </a:cubicBezTo>
                <a:cubicBezTo>
                  <a:pt x="452" y="395"/>
                  <a:pt x="451" y="396"/>
                  <a:pt x="451" y="397"/>
                </a:cubicBezTo>
                <a:cubicBezTo>
                  <a:pt x="449" y="400"/>
                  <a:pt x="446" y="401"/>
                  <a:pt x="444" y="404"/>
                </a:cubicBezTo>
                <a:cubicBezTo>
                  <a:pt x="443" y="405"/>
                  <a:pt x="442" y="407"/>
                  <a:pt x="440" y="408"/>
                </a:cubicBezTo>
                <a:cubicBezTo>
                  <a:pt x="439" y="409"/>
                  <a:pt x="439" y="411"/>
                  <a:pt x="437" y="412"/>
                </a:cubicBezTo>
                <a:cubicBezTo>
                  <a:pt x="436" y="413"/>
                  <a:pt x="435" y="414"/>
                  <a:pt x="434" y="415"/>
                </a:cubicBezTo>
                <a:cubicBezTo>
                  <a:pt x="433" y="416"/>
                  <a:pt x="432" y="417"/>
                  <a:pt x="431" y="418"/>
                </a:cubicBezTo>
                <a:cubicBezTo>
                  <a:pt x="430" y="419"/>
                  <a:pt x="430" y="420"/>
                  <a:pt x="429" y="421"/>
                </a:cubicBezTo>
                <a:cubicBezTo>
                  <a:pt x="428" y="422"/>
                  <a:pt x="427" y="423"/>
                  <a:pt x="426" y="424"/>
                </a:cubicBezTo>
                <a:cubicBezTo>
                  <a:pt x="425" y="425"/>
                  <a:pt x="425" y="426"/>
                  <a:pt x="424" y="426"/>
                </a:cubicBezTo>
                <a:cubicBezTo>
                  <a:pt x="423" y="427"/>
                  <a:pt x="422" y="428"/>
                  <a:pt x="421" y="429"/>
                </a:cubicBezTo>
                <a:cubicBezTo>
                  <a:pt x="420" y="430"/>
                  <a:pt x="420" y="430"/>
                  <a:pt x="420" y="431"/>
                </a:cubicBezTo>
                <a:cubicBezTo>
                  <a:pt x="419" y="432"/>
                  <a:pt x="418" y="433"/>
                  <a:pt x="417" y="434"/>
                </a:cubicBezTo>
                <a:cubicBezTo>
                  <a:pt x="417" y="433"/>
                  <a:pt x="417" y="433"/>
                  <a:pt x="417" y="433"/>
                </a:cubicBezTo>
                <a:cubicBezTo>
                  <a:pt x="417" y="431"/>
                  <a:pt x="417" y="429"/>
                  <a:pt x="417" y="427"/>
                </a:cubicBezTo>
                <a:cubicBezTo>
                  <a:pt x="417" y="423"/>
                  <a:pt x="417" y="423"/>
                  <a:pt x="417" y="423"/>
                </a:cubicBezTo>
                <a:cubicBezTo>
                  <a:pt x="417" y="419"/>
                  <a:pt x="417" y="419"/>
                  <a:pt x="417" y="419"/>
                </a:cubicBezTo>
                <a:cubicBezTo>
                  <a:pt x="416" y="418"/>
                  <a:pt x="416" y="417"/>
                  <a:pt x="416" y="416"/>
                </a:cubicBezTo>
                <a:cubicBezTo>
                  <a:pt x="416" y="411"/>
                  <a:pt x="416" y="407"/>
                  <a:pt x="416" y="402"/>
                </a:cubicBezTo>
                <a:cubicBezTo>
                  <a:pt x="416" y="392"/>
                  <a:pt x="416" y="392"/>
                  <a:pt x="416" y="392"/>
                </a:cubicBezTo>
                <a:cubicBezTo>
                  <a:pt x="418" y="391"/>
                  <a:pt x="419" y="388"/>
                  <a:pt x="421" y="386"/>
                </a:cubicBezTo>
                <a:cubicBezTo>
                  <a:pt x="423" y="384"/>
                  <a:pt x="425" y="382"/>
                  <a:pt x="427" y="380"/>
                </a:cubicBezTo>
                <a:cubicBezTo>
                  <a:pt x="428" y="378"/>
                  <a:pt x="430" y="376"/>
                  <a:pt x="432" y="375"/>
                </a:cubicBezTo>
                <a:cubicBezTo>
                  <a:pt x="433" y="373"/>
                  <a:pt x="434" y="371"/>
                  <a:pt x="436" y="370"/>
                </a:cubicBezTo>
                <a:cubicBezTo>
                  <a:pt x="437" y="368"/>
                  <a:pt x="439" y="367"/>
                  <a:pt x="440" y="365"/>
                </a:cubicBezTo>
                <a:cubicBezTo>
                  <a:pt x="441" y="363"/>
                  <a:pt x="442" y="362"/>
                  <a:pt x="444" y="361"/>
                </a:cubicBezTo>
                <a:cubicBezTo>
                  <a:pt x="446" y="360"/>
                  <a:pt x="447" y="359"/>
                  <a:pt x="447" y="358"/>
                </a:cubicBezTo>
                <a:cubicBezTo>
                  <a:pt x="448" y="357"/>
                  <a:pt x="449" y="356"/>
                  <a:pt x="449" y="355"/>
                </a:cubicBezTo>
                <a:cubicBezTo>
                  <a:pt x="449" y="350"/>
                  <a:pt x="449" y="350"/>
                  <a:pt x="449" y="350"/>
                </a:cubicBezTo>
                <a:cubicBezTo>
                  <a:pt x="449" y="350"/>
                  <a:pt x="448" y="350"/>
                  <a:pt x="448" y="349"/>
                </a:cubicBezTo>
                <a:cubicBezTo>
                  <a:pt x="447" y="348"/>
                  <a:pt x="446" y="348"/>
                  <a:pt x="445" y="349"/>
                </a:cubicBezTo>
                <a:cubicBezTo>
                  <a:pt x="444" y="349"/>
                  <a:pt x="443" y="349"/>
                  <a:pt x="442" y="350"/>
                </a:cubicBezTo>
                <a:cubicBezTo>
                  <a:pt x="440" y="352"/>
                  <a:pt x="438" y="354"/>
                  <a:pt x="436" y="356"/>
                </a:cubicBezTo>
                <a:cubicBezTo>
                  <a:pt x="435" y="357"/>
                  <a:pt x="435" y="359"/>
                  <a:pt x="434" y="360"/>
                </a:cubicBezTo>
                <a:cubicBezTo>
                  <a:pt x="433" y="360"/>
                  <a:pt x="432" y="362"/>
                  <a:pt x="431" y="363"/>
                </a:cubicBezTo>
                <a:cubicBezTo>
                  <a:pt x="430" y="364"/>
                  <a:pt x="428" y="365"/>
                  <a:pt x="427" y="366"/>
                </a:cubicBezTo>
                <a:cubicBezTo>
                  <a:pt x="426" y="367"/>
                  <a:pt x="425" y="368"/>
                  <a:pt x="424" y="369"/>
                </a:cubicBezTo>
                <a:cubicBezTo>
                  <a:pt x="423" y="370"/>
                  <a:pt x="423" y="372"/>
                  <a:pt x="422" y="373"/>
                </a:cubicBezTo>
                <a:cubicBezTo>
                  <a:pt x="420" y="374"/>
                  <a:pt x="419" y="375"/>
                  <a:pt x="418" y="376"/>
                </a:cubicBezTo>
                <a:cubicBezTo>
                  <a:pt x="418" y="377"/>
                  <a:pt x="418" y="378"/>
                  <a:pt x="417" y="378"/>
                </a:cubicBezTo>
                <a:cubicBezTo>
                  <a:pt x="416" y="379"/>
                  <a:pt x="416" y="379"/>
                  <a:pt x="415" y="378"/>
                </a:cubicBezTo>
                <a:cubicBezTo>
                  <a:pt x="415" y="373"/>
                  <a:pt x="415" y="373"/>
                  <a:pt x="415" y="373"/>
                </a:cubicBezTo>
                <a:cubicBezTo>
                  <a:pt x="416" y="371"/>
                  <a:pt x="416" y="370"/>
                  <a:pt x="416" y="368"/>
                </a:cubicBezTo>
                <a:cubicBezTo>
                  <a:pt x="416" y="366"/>
                  <a:pt x="415" y="365"/>
                  <a:pt x="415" y="363"/>
                </a:cubicBezTo>
                <a:cubicBezTo>
                  <a:pt x="415" y="362"/>
                  <a:pt x="415" y="360"/>
                  <a:pt x="415" y="358"/>
                </a:cubicBezTo>
                <a:cubicBezTo>
                  <a:pt x="415" y="353"/>
                  <a:pt x="415" y="353"/>
                  <a:pt x="415" y="353"/>
                </a:cubicBezTo>
                <a:cubicBezTo>
                  <a:pt x="415" y="352"/>
                  <a:pt x="415" y="350"/>
                  <a:pt x="415" y="348"/>
                </a:cubicBezTo>
                <a:cubicBezTo>
                  <a:pt x="415" y="348"/>
                  <a:pt x="415" y="348"/>
                  <a:pt x="415" y="348"/>
                </a:cubicBezTo>
                <a:cubicBezTo>
                  <a:pt x="415" y="347"/>
                  <a:pt x="414" y="347"/>
                  <a:pt x="414" y="347"/>
                </a:cubicBezTo>
                <a:cubicBezTo>
                  <a:pt x="414" y="347"/>
                  <a:pt x="415" y="346"/>
                  <a:pt x="415" y="346"/>
                </a:cubicBezTo>
                <a:cubicBezTo>
                  <a:pt x="415" y="342"/>
                  <a:pt x="415" y="342"/>
                  <a:pt x="415" y="342"/>
                </a:cubicBezTo>
                <a:cubicBezTo>
                  <a:pt x="414" y="341"/>
                  <a:pt x="414" y="340"/>
                  <a:pt x="414" y="338"/>
                </a:cubicBezTo>
                <a:cubicBezTo>
                  <a:pt x="415" y="337"/>
                  <a:pt x="416" y="337"/>
                  <a:pt x="416" y="335"/>
                </a:cubicBezTo>
                <a:cubicBezTo>
                  <a:pt x="417" y="334"/>
                  <a:pt x="418" y="334"/>
                  <a:pt x="419" y="333"/>
                </a:cubicBezTo>
                <a:cubicBezTo>
                  <a:pt x="419" y="332"/>
                  <a:pt x="420" y="331"/>
                  <a:pt x="421" y="331"/>
                </a:cubicBezTo>
                <a:cubicBezTo>
                  <a:pt x="421" y="331"/>
                  <a:pt x="422" y="331"/>
                  <a:pt x="422" y="331"/>
                </a:cubicBezTo>
                <a:cubicBezTo>
                  <a:pt x="422" y="330"/>
                  <a:pt x="422" y="329"/>
                  <a:pt x="422" y="329"/>
                </a:cubicBezTo>
                <a:cubicBezTo>
                  <a:pt x="424" y="328"/>
                  <a:pt x="425" y="326"/>
                  <a:pt x="426" y="325"/>
                </a:cubicBezTo>
                <a:cubicBezTo>
                  <a:pt x="428" y="324"/>
                  <a:pt x="429" y="323"/>
                  <a:pt x="430" y="321"/>
                </a:cubicBezTo>
                <a:cubicBezTo>
                  <a:pt x="431" y="319"/>
                  <a:pt x="433" y="318"/>
                  <a:pt x="434" y="316"/>
                </a:cubicBezTo>
                <a:cubicBezTo>
                  <a:pt x="434" y="316"/>
                  <a:pt x="434" y="315"/>
                  <a:pt x="434" y="314"/>
                </a:cubicBezTo>
                <a:cubicBezTo>
                  <a:pt x="434" y="314"/>
                  <a:pt x="435" y="314"/>
                  <a:pt x="435" y="313"/>
                </a:cubicBezTo>
                <a:cubicBezTo>
                  <a:pt x="434" y="313"/>
                  <a:pt x="434" y="312"/>
                  <a:pt x="434" y="311"/>
                </a:cubicBezTo>
                <a:cubicBezTo>
                  <a:pt x="434" y="311"/>
                  <a:pt x="433" y="311"/>
                  <a:pt x="433" y="311"/>
                </a:cubicBezTo>
                <a:cubicBezTo>
                  <a:pt x="433" y="311"/>
                  <a:pt x="433" y="311"/>
                  <a:pt x="432" y="311"/>
                </a:cubicBezTo>
                <a:cubicBezTo>
                  <a:pt x="432" y="311"/>
                  <a:pt x="431" y="311"/>
                  <a:pt x="431" y="310"/>
                </a:cubicBezTo>
                <a:cubicBezTo>
                  <a:pt x="430" y="310"/>
                  <a:pt x="430" y="311"/>
                  <a:pt x="429" y="311"/>
                </a:cubicBezTo>
                <a:cubicBezTo>
                  <a:pt x="429" y="311"/>
                  <a:pt x="429" y="311"/>
                  <a:pt x="428" y="311"/>
                </a:cubicBezTo>
                <a:cubicBezTo>
                  <a:pt x="428" y="311"/>
                  <a:pt x="427" y="312"/>
                  <a:pt x="427" y="312"/>
                </a:cubicBezTo>
                <a:cubicBezTo>
                  <a:pt x="427" y="313"/>
                  <a:pt x="426" y="314"/>
                  <a:pt x="426" y="315"/>
                </a:cubicBezTo>
                <a:cubicBezTo>
                  <a:pt x="425" y="315"/>
                  <a:pt x="424" y="316"/>
                  <a:pt x="423" y="317"/>
                </a:cubicBezTo>
                <a:cubicBezTo>
                  <a:pt x="422" y="318"/>
                  <a:pt x="421" y="319"/>
                  <a:pt x="420" y="320"/>
                </a:cubicBezTo>
                <a:cubicBezTo>
                  <a:pt x="420" y="320"/>
                  <a:pt x="420" y="320"/>
                  <a:pt x="420" y="321"/>
                </a:cubicBezTo>
                <a:cubicBezTo>
                  <a:pt x="420" y="322"/>
                  <a:pt x="419" y="322"/>
                  <a:pt x="419" y="322"/>
                </a:cubicBezTo>
                <a:cubicBezTo>
                  <a:pt x="418" y="323"/>
                  <a:pt x="417" y="323"/>
                  <a:pt x="417" y="324"/>
                </a:cubicBezTo>
                <a:cubicBezTo>
                  <a:pt x="416" y="324"/>
                  <a:pt x="415" y="325"/>
                  <a:pt x="415" y="326"/>
                </a:cubicBezTo>
                <a:cubicBezTo>
                  <a:pt x="414" y="325"/>
                  <a:pt x="414" y="324"/>
                  <a:pt x="414" y="324"/>
                </a:cubicBezTo>
                <a:cubicBezTo>
                  <a:pt x="414" y="319"/>
                  <a:pt x="414" y="315"/>
                  <a:pt x="414" y="311"/>
                </a:cubicBezTo>
                <a:cubicBezTo>
                  <a:pt x="414" y="310"/>
                  <a:pt x="414" y="309"/>
                  <a:pt x="413" y="308"/>
                </a:cubicBezTo>
                <a:cubicBezTo>
                  <a:pt x="413" y="307"/>
                  <a:pt x="413" y="306"/>
                  <a:pt x="414" y="305"/>
                </a:cubicBezTo>
                <a:cubicBezTo>
                  <a:pt x="414" y="305"/>
                  <a:pt x="414" y="304"/>
                  <a:pt x="414" y="304"/>
                </a:cubicBezTo>
                <a:cubicBezTo>
                  <a:pt x="413" y="303"/>
                  <a:pt x="413" y="302"/>
                  <a:pt x="413" y="301"/>
                </a:cubicBezTo>
                <a:cubicBezTo>
                  <a:pt x="413" y="300"/>
                  <a:pt x="413" y="299"/>
                  <a:pt x="414" y="299"/>
                </a:cubicBezTo>
                <a:cubicBezTo>
                  <a:pt x="414" y="298"/>
                  <a:pt x="414" y="298"/>
                  <a:pt x="414" y="297"/>
                </a:cubicBezTo>
                <a:cubicBezTo>
                  <a:pt x="413" y="297"/>
                  <a:pt x="413" y="296"/>
                  <a:pt x="413" y="295"/>
                </a:cubicBezTo>
                <a:cubicBezTo>
                  <a:pt x="413" y="289"/>
                  <a:pt x="413" y="282"/>
                  <a:pt x="413" y="276"/>
                </a:cubicBezTo>
                <a:cubicBezTo>
                  <a:pt x="412" y="275"/>
                  <a:pt x="411" y="274"/>
                  <a:pt x="410" y="273"/>
                </a:cubicBezTo>
                <a:cubicBezTo>
                  <a:pt x="408" y="272"/>
                  <a:pt x="407" y="273"/>
                  <a:pt x="406" y="273"/>
                </a:cubicBezTo>
                <a:cubicBezTo>
                  <a:pt x="406" y="273"/>
                  <a:pt x="405" y="276"/>
                  <a:pt x="405" y="276"/>
                </a:cubicBezTo>
                <a:cubicBezTo>
                  <a:pt x="405" y="278"/>
                  <a:pt x="405" y="280"/>
                  <a:pt x="405" y="282"/>
                </a:cubicBezTo>
                <a:cubicBezTo>
                  <a:pt x="405" y="286"/>
                  <a:pt x="405" y="290"/>
                  <a:pt x="405" y="294"/>
                </a:cubicBezTo>
                <a:cubicBezTo>
                  <a:pt x="405" y="296"/>
                  <a:pt x="405" y="297"/>
                  <a:pt x="404" y="298"/>
                </a:cubicBezTo>
                <a:cubicBezTo>
                  <a:pt x="403" y="299"/>
                  <a:pt x="404" y="300"/>
                  <a:pt x="404" y="301"/>
                </a:cubicBezTo>
                <a:cubicBezTo>
                  <a:pt x="404" y="308"/>
                  <a:pt x="404" y="316"/>
                  <a:pt x="404" y="324"/>
                </a:cubicBezTo>
                <a:cubicBezTo>
                  <a:pt x="404" y="325"/>
                  <a:pt x="404" y="326"/>
                  <a:pt x="403" y="326"/>
                </a:cubicBezTo>
                <a:cubicBezTo>
                  <a:pt x="403" y="326"/>
                  <a:pt x="402" y="325"/>
                  <a:pt x="402" y="325"/>
                </a:cubicBezTo>
                <a:cubicBezTo>
                  <a:pt x="401" y="324"/>
                  <a:pt x="401" y="324"/>
                  <a:pt x="400" y="323"/>
                </a:cubicBezTo>
                <a:cubicBezTo>
                  <a:pt x="400" y="323"/>
                  <a:pt x="399" y="322"/>
                  <a:pt x="399" y="321"/>
                </a:cubicBezTo>
                <a:cubicBezTo>
                  <a:pt x="398" y="320"/>
                  <a:pt x="397" y="320"/>
                  <a:pt x="397" y="319"/>
                </a:cubicBezTo>
                <a:cubicBezTo>
                  <a:pt x="396" y="318"/>
                  <a:pt x="395" y="317"/>
                  <a:pt x="394" y="316"/>
                </a:cubicBezTo>
                <a:cubicBezTo>
                  <a:pt x="393" y="315"/>
                  <a:pt x="392" y="314"/>
                  <a:pt x="392" y="313"/>
                </a:cubicBezTo>
                <a:cubicBezTo>
                  <a:pt x="391" y="312"/>
                  <a:pt x="390" y="311"/>
                  <a:pt x="388" y="311"/>
                </a:cubicBezTo>
                <a:cubicBezTo>
                  <a:pt x="388" y="311"/>
                  <a:pt x="387" y="310"/>
                  <a:pt x="386" y="310"/>
                </a:cubicBezTo>
                <a:cubicBezTo>
                  <a:pt x="386" y="311"/>
                  <a:pt x="385" y="311"/>
                  <a:pt x="384" y="311"/>
                </a:cubicBezTo>
                <a:cubicBezTo>
                  <a:pt x="383" y="312"/>
                  <a:pt x="384" y="313"/>
                  <a:pt x="383" y="314"/>
                </a:cubicBezTo>
                <a:cubicBezTo>
                  <a:pt x="383" y="314"/>
                  <a:pt x="383" y="315"/>
                  <a:pt x="383" y="315"/>
                </a:cubicBezTo>
                <a:cubicBezTo>
                  <a:pt x="384" y="316"/>
                  <a:pt x="384" y="317"/>
                  <a:pt x="385" y="318"/>
                </a:cubicBezTo>
                <a:cubicBezTo>
                  <a:pt x="386" y="319"/>
                  <a:pt x="388" y="320"/>
                  <a:pt x="388" y="322"/>
                </a:cubicBezTo>
                <a:cubicBezTo>
                  <a:pt x="389" y="323"/>
                  <a:pt x="391" y="324"/>
                  <a:pt x="392" y="325"/>
                </a:cubicBezTo>
                <a:cubicBezTo>
                  <a:pt x="393" y="327"/>
                  <a:pt x="395" y="328"/>
                  <a:pt x="395" y="329"/>
                </a:cubicBezTo>
                <a:cubicBezTo>
                  <a:pt x="397" y="332"/>
                  <a:pt x="400" y="334"/>
                  <a:pt x="403" y="337"/>
                </a:cubicBezTo>
                <a:cubicBezTo>
                  <a:pt x="403" y="352"/>
                  <a:pt x="403" y="352"/>
                  <a:pt x="403" y="352"/>
                </a:cubicBezTo>
                <a:cubicBezTo>
                  <a:pt x="403" y="356"/>
                  <a:pt x="403" y="359"/>
                  <a:pt x="403" y="363"/>
                </a:cubicBezTo>
                <a:cubicBezTo>
                  <a:pt x="403" y="364"/>
                  <a:pt x="403" y="366"/>
                  <a:pt x="402" y="367"/>
                </a:cubicBezTo>
                <a:cubicBezTo>
                  <a:pt x="402" y="367"/>
                  <a:pt x="402" y="368"/>
                  <a:pt x="402" y="368"/>
                </a:cubicBezTo>
                <a:cubicBezTo>
                  <a:pt x="402" y="371"/>
                  <a:pt x="402" y="374"/>
                  <a:pt x="402" y="377"/>
                </a:cubicBezTo>
                <a:cubicBezTo>
                  <a:pt x="401" y="378"/>
                  <a:pt x="400" y="377"/>
                  <a:pt x="400" y="376"/>
                </a:cubicBezTo>
                <a:cubicBezTo>
                  <a:pt x="399" y="376"/>
                  <a:pt x="399" y="375"/>
                  <a:pt x="398" y="375"/>
                </a:cubicBezTo>
                <a:cubicBezTo>
                  <a:pt x="397" y="374"/>
                  <a:pt x="397" y="373"/>
                  <a:pt x="397" y="373"/>
                </a:cubicBezTo>
                <a:cubicBezTo>
                  <a:pt x="395" y="372"/>
                  <a:pt x="394" y="370"/>
                  <a:pt x="393" y="369"/>
                </a:cubicBezTo>
                <a:cubicBezTo>
                  <a:pt x="392" y="368"/>
                  <a:pt x="391" y="367"/>
                  <a:pt x="390" y="366"/>
                </a:cubicBezTo>
                <a:cubicBezTo>
                  <a:pt x="390" y="365"/>
                  <a:pt x="389" y="365"/>
                  <a:pt x="388" y="365"/>
                </a:cubicBezTo>
                <a:cubicBezTo>
                  <a:pt x="387" y="364"/>
                  <a:pt x="387" y="362"/>
                  <a:pt x="386" y="362"/>
                </a:cubicBezTo>
                <a:cubicBezTo>
                  <a:pt x="385" y="361"/>
                  <a:pt x="384" y="360"/>
                  <a:pt x="383" y="359"/>
                </a:cubicBezTo>
                <a:cubicBezTo>
                  <a:pt x="382" y="358"/>
                  <a:pt x="381" y="357"/>
                  <a:pt x="381" y="356"/>
                </a:cubicBezTo>
                <a:cubicBezTo>
                  <a:pt x="380" y="355"/>
                  <a:pt x="379" y="354"/>
                  <a:pt x="378" y="353"/>
                </a:cubicBezTo>
                <a:cubicBezTo>
                  <a:pt x="377" y="352"/>
                  <a:pt x="377" y="351"/>
                  <a:pt x="376" y="350"/>
                </a:cubicBezTo>
                <a:cubicBezTo>
                  <a:pt x="376" y="349"/>
                  <a:pt x="376" y="349"/>
                  <a:pt x="375" y="349"/>
                </a:cubicBezTo>
                <a:cubicBezTo>
                  <a:pt x="374" y="349"/>
                  <a:pt x="373" y="349"/>
                  <a:pt x="373" y="348"/>
                </a:cubicBezTo>
                <a:cubicBezTo>
                  <a:pt x="373" y="348"/>
                  <a:pt x="372" y="348"/>
                  <a:pt x="372" y="348"/>
                </a:cubicBezTo>
                <a:cubicBezTo>
                  <a:pt x="371" y="349"/>
                  <a:pt x="369" y="349"/>
                  <a:pt x="369" y="351"/>
                </a:cubicBezTo>
                <a:cubicBezTo>
                  <a:pt x="369" y="351"/>
                  <a:pt x="369" y="351"/>
                  <a:pt x="369" y="351"/>
                </a:cubicBezTo>
                <a:cubicBezTo>
                  <a:pt x="368" y="352"/>
                  <a:pt x="367" y="353"/>
                  <a:pt x="368" y="353"/>
                </a:cubicBezTo>
                <a:cubicBezTo>
                  <a:pt x="368" y="354"/>
                  <a:pt x="368" y="355"/>
                  <a:pt x="369" y="356"/>
                </a:cubicBezTo>
                <a:cubicBezTo>
                  <a:pt x="369" y="356"/>
                  <a:pt x="369" y="356"/>
                  <a:pt x="369" y="356"/>
                </a:cubicBezTo>
                <a:cubicBezTo>
                  <a:pt x="371" y="358"/>
                  <a:pt x="373" y="359"/>
                  <a:pt x="374" y="361"/>
                </a:cubicBezTo>
                <a:cubicBezTo>
                  <a:pt x="375" y="363"/>
                  <a:pt x="377" y="364"/>
                  <a:pt x="378" y="366"/>
                </a:cubicBezTo>
                <a:cubicBezTo>
                  <a:pt x="379" y="367"/>
                  <a:pt x="380" y="369"/>
                  <a:pt x="382" y="370"/>
                </a:cubicBezTo>
                <a:cubicBezTo>
                  <a:pt x="383" y="372"/>
                  <a:pt x="385" y="373"/>
                  <a:pt x="386" y="375"/>
                </a:cubicBezTo>
                <a:cubicBezTo>
                  <a:pt x="387" y="376"/>
                  <a:pt x="389" y="378"/>
                  <a:pt x="390" y="379"/>
                </a:cubicBezTo>
                <a:cubicBezTo>
                  <a:pt x="391" y="380"/>
                  <a:pt x="391" y="381"/>
                  <a:pt x="392" y="382"/>
                </a:cubicBezTo>
                <a:cubicBezTo>
                  <a:pt x="393" y="383"/>
                  <a:pt x="394" y="384"/>
                  <a:pt x="395" y="384"/>
                </a:cubicBezTo>
                <a:cubicBezTo>
                  <a:pt x="396" y="385"/>
                  <a:pt x="397" y="386"/>
                  <a:pt x="397" y="387"/>
                </a:cubicBezTo>
                <a:cubicBezTo>
                  <a:pt x="398" y="388"/>
                  <a:pt x="398" y="389"/>
                  <a:pt x="399" y="390"/>
                </a:cubicBezTo>
                <a:cubicBezTo>
                  <a:pt x="400" y="391"/>
                  <a:pt x="401" y="392"/>
                  <a:pt x="402" y="392"/>
                </a:cubicBezTo>
                <a:cubicBezTo>
                  <a:pt x="402" y="400"/>
                  <a:pt x="402" y="408"/>
                  <a:pt x="402" y="417"/>
                </a:cubicBezTo>
                <a:cubicBezTo>
                  <a:pt x="402" y="418"/>
                  <a:pt x="400" y="419"/>
                  <a:pt x="401" y="421"/>
                </a:cubicBezTo>
                <a:cubicBezTo>
                  <a:pt x="401" y="422"/>
                  <a:pt x="401" y="424"/>
                  <a:pt x="401" y="426"/>
                </a:cubicBezTo>
                <a:cubicBezTo>
                  <a:pt x="401" y="430"/>
                  <a:pt x="401" y="430"/>
                  <a:pt x="401" y="430"/>
                </a:cubicBezTo>
                <a:cubicBezTo>
                  <a:pt x="400" y="431"/>
                  <a:pt x="400" y="431"/>
                  <a:pt x="399" y="431"/>
                </a:cubicBezTo>
                <a:cubicBezTo>
                  <a:pt x="398" y="431"/>
                  <a:pt x="398" y="430"/>
                  <a:pt x="398" y="429"/>
                </a:cubicBezTo>
                <a:cubicBezTo>
                  <a:pt x="399" y="428"/>
                  <a:pt x="399" y="428"/>
                  <a:pt x="397" y="428"/>
                </a:cubicBezTo>
                <a:cubicBezTo>
                  <a:pt x="397" y="428"/>
                  <a:pt x="397" y="427"/>
                  <a:pt x="396" y="427"/>
                </a:cubicBezTo>
                <a:cubicBezTo>
                  <a:pt x="395" y="427"/>
                  <a:pt x="394" y="426"/>
                  <a:pt x="393" y="425"/>
                </a:cubicBezTo>
                <a:cubicBezTo>
                  <a:pt x="392" y="424"/>
                  <a:pt x="391" y="424"/>
                  <a:pt x="391" y="423"/>
                </a:cubicBezTo>
                <a:cubicBezTo>
                  <a:pt x="390" y="422"/>
                  <a:pt x="389" y="421"/>
                  <a:pt x="388" y="420"/>
                </a:cubicBezTo>
                <a:cubicBezTo>
                  <a:pt x="388" y="419"/>
                  <a:pt x="387" y="419"/>
                  <a:pt x="386" y="418"/>
                </a:cubicBezTo>
                <a:cubicBezTo>
                  <a:pt x="385" y="417"/>
                  <a:pt x="383" y="416"/>
                  <a:pt x="383" y="414"/>
                </a:cubicBezTo>
                <a:cubicBezTo>
                  <a:pt x="382" y="413"/>
                  <a:pt x="380" y="412"/>
                  <a:pt x="380" y="410"/>
                </a:cubicBezTo>
                <a:cubicBezTo>
                  <a:pt x="380" y="410"/>
                  <a:pt x="379" y="409"/>
                  <a:pt x="378" y="409"/>
                </a:cubicBezTo>
                <a:cubicBezTo>
                  <a:pt x="376" y="406"/>
                  <a:pt x="373" y="404"/>
                  <a:pt x="371" y="401"/>
                </a:cubicBezTo>
                <a:cubicBezTo>
                  <a:pt x="370" y="400"/>
                  <a:pt x="369" y="400"/>
                  <a:pt x="368" y="398"/>
                </a:cubicBezTo>
                <a:cubicBezTo>
                  <a:pt x="368" y="397"/>
                  <a:pt x="367" y="397"/>
                  <a:pt x="366" y="396"/>
                </a:cubicBezTo>
                <a:cubicBezTo>
                  <a:pt x="366" y="395"/>
                  <a:pt x="365" y="395"/>
                  <a:pt x="365" y="394"/>
                </a:cubicBezTo>
                <a:cubicBezTo>
                  <a:pt x="363" y="394"/>
                  <a:pt x="362" y="392"/>
                  <a:pt x="360" y="394"/>
                </a:cubicBezTo>
                <a:cubicBezTo>
                  <a:pt x="359" y="394"/>
                  <a:pt x="359" y="394"/>
                  <a:pt x="358" y="394"/>
                </a:cubicBezTo>
                <a:cubicBezTo>
                  <a:pt x="358" y="394"/>
                  <a:pt x="357" y="394"/>
                  <a:pt x="357" y="394"/>
                </a:cubicBezTo>
                <a:cubicBezTo>
                  <a:pt x="357" y="395"/>
                  <a:pt x="357" y="396"/>
                  <a:pt x="356" y="397"/>
                </a:cubicBezTo>
                <a:cubicBezTo>
                  <a:pt x="356" y="397"/>
                  <a:pt x="356" y="398"/>
                  <a:pt x="356" y="398"/>
                </a:cubicBezTo>
                <a:cubicBezTo>
                  <a:pt x="357" y="399"/>
                  <a:pt x="357" y="400"/>
                  <a:pt x="357" y="401"/>
                </a:cubicBezTo>
                <a:cubicBezTo>
                  <a:pt x="357" y="401"/>
                  <a:pt x="358" y="401"/>
                  <a:pt x="358" y="402"/>
                </a:cubicBezTo>
                <a:cubicBezTo>
                  <a:pt x="359" y="403"/>
                  <a:pt x="361" y="404"/>
                  <a:pt x="362" y="406"/>
                </a:cubicBezTo>
                <a:cubicBezTo>
                  <a:pt x="363" y="407"/>
                  <a:pt x="365" y="408"/>
                  <a:pt x="366" y="410"/>
                </a:cubicBezTo>
                <a:cubicBezTo>
                  <a:pt x="367" y="412"/>
                  <a:pt x="368" y="413"/>
                  <a:pt x="370" y="414"/>
                </a:cubicBezTo>
                <a:cubicBezTo>
                  <a:pt x="371" y="416"/>
                  <a:pt x="372" y="417"/>
                  <a:pt x="374" y="418"/>
                </a:cubicBezTo>
                <a:cubicBezTo>
                  <a:pt x="374" y="419"/>
                  <a:pt x="374" y="420"/>
                  <a:pt x="376" y="421"/>
                </a:cubicBezTo>
                <a:cubicBezTo>
                  <a:pt x="376" y="422"/>
                  <a:pt x="377" y="423"/>
                  <a:pt x="377" y="424"/>
                </a:cubicBezTo>
                <a:cubicBezTo>
                  <a:pt x="377" y="424"/>
                  <a:pt x="378" y="425"/>
                  <a:pt x="378" y="425"/>
                </a:cubicBezTo>
                <a:cubicBezTo>
                  <a:pt x="380" y="425"/>
                  <a:pt x="381" y="427"/>
                  <a:pt x="383" y="428"/>
                </a:cubicBezTo>
                <a:cubicBezTo>
                  <a:pt x="383" y="429"/>
                  <a:pt x="384" y="430"/>
                  <a:pt x="384" y="431"/>
                </a:cubicBezTo>
                <a:cubicBezTo>
                  <a:pt x="385" y="432"/>
                  <a:pt x="386" y="432"/>
                  <a:pt x="387" y="433"/>
                </a:cubicBezTo>
                <a:cubicBezTo>
                  <a:pt x="387" y="434"/>
                  <a:pt x="388" y="435"/>
                  <a:pt x="389" y="435"/>
                </a:cubicBezTo>
                <a:cubicBezTo>
                  <a:pt x="390" y="439"/>
                  <a:pt x="393" y="441"/>
                  <a:pt x="396" y="443"/>
                </a:cubicBezTo>
                <a:cubicBezTo>
                  <a:pt x="398" y="445"/>
                  <a:pt x="398" y="447"/>
                  <a:pt x="400" y="449"/>
                </a:cubicBezTo>
                <a:cubicBezTo>
                  <a:pt x="400" y="449"/>
                  <a:pt x="400" y="449"/>
                  <a:pt x="400" y="449"/>
                </a:cubicBezTo>
                <a:cubicBezTo>
                  <a:pt x="400" y="450"/>
                  <a:pt x="400" y="451"/>
                  <a:pt x="400" y="451"/>
                </a:cubicBezTo>
                <a:cubicBezTo>
                  <a:pt x="399" y="452"/>
                  <a:pt x="399" y="452"/>
                  <a:pt x="398" y="452"/>
                </a:cubicBezTo>
                <a:cubicBezTo>
                  <a:pt x="398" y="453"/>
                  <a:pt x="399" y="453"/>
                  <a:pt x="400" y="454"/>
                </a:cubicBezTo>
                <a:cubicBezTo>
                  <a:pt x="400" y="456"/>
                  <a:pt x="400" y="458"/>
                  <a:pt x="400" y="460"/>
                </a:cubicBezTo>
                <a:cubicBezTo>
                  <a:pt x="400" y="461"/>
                  <a:pt x="400" y="461"/>
                  <a:pt x="399" y="463"/>
                </a:cubicBezTo>
                <a:cubicBezTo>
                  <a:pt x="399" y="463"/>
                  <a:pt x="398" y="463"/>
                  <a:pt x="398" y="463"/>
                </a:cubicBezTo>
                <a:cubicBezTo>
                  <a:pt x="398" y="464"/>
                  <a:pt x="398" y="464"/>
                  <a:pt x="399" y="464"/>
                </a:cubicBezTo>
                <a:cubicBezTo>
                  <a:pt x="399" y="465"/>
                  <a:pt x="399" y="465"/>
                  <a:pt x="399" y="466"/>
                </a:cubicBezTo>
                <a:cubicBezTo>
                  <a:pt x="400" y="466"/>
                  <a:pt x="400" y="466"/>
                  <a:pt x="400" y="467"/>
                </a:cubicBezTo>
                <a:cubicBezTo>
                  <a:pt x="400" y="468"/>
                  <a:pt x="400" y="470"/>
                  <a:pt x="400" y="472"/>
                </a:cubicBezTo>
                <a:cubicBezTo>
                  <a:pt x="400" y="472"/>
                  <a:pt x="399" y="472"/>
                  <a:pt x="399" y="473"/>
                </a:cubicBezTo>
                <a:cubicBezTo>
                  <a:pt x="399" y="474"/>
                  <a:pt x="399" y="475"/>
                  <a:pt x="398" y="476"/>
                </a:cubicBezTo>
                <a:cubicBezTo>
                  <a:pt x="397" y="477"/>
                  <a:pt x="399" y="477"/>
                  <a:pt x="399" y="478"/>
                </a:cubicBezTo>
                <a:cubicBezTo>
                  <a:pt x="399" y="480"/>
                  <a:pt x="399" y="481"/>
                  <a:pt x="399" y="483"/>
                </a:cubicBezTo>
                <a:cubicBezTo>
                  <a:pt x="399" y="483"/>
                  <a:pt x="399" y="484"/>
                  <a:pt x="398" y="484"/>
                </a:cubicBezTo>
                <a:cubicBezTo>
                  <a:pt x="398" y="484"/>
                  <a:pt x="398" y="483"/>
                  <a:pt x="397" y="483"/>
                </a:cubicBezTo>
                <a:cubicBezTo>
                  <a:pt x="397" y="485"/>
                  <a:pt x="397" y="485"/>
                  <a:pt x="399" y="485"/>
                </a:cubicBezTo>
                <a:cubicBezTo>
                  <a:pt x="399" y="486"/>
                  <a:pt x="399" y="488"/>
                  <a:pt x="399" y="489"/>
                </a:cubicBezTo>
                <a:cubicBezTo>
                  <a:pt x="400" y="490"/>
                  <a:pt x="400" y="490"/>
                  <a:pt x="401" y="489"/>
                </a:cubicBezTo>
                <a:cubicBezTo>
                  <a:pt x="401" y="488"/>
                  <a:pt x="401" y="487"/>
                  <a:pt x="403" y="487"/>
                </a:cubicBezTo>
                <a:cubicBezTo>
                  <a:pt x="403" y="487"/>
                  <a:pt x="404" y="486"/>
                  <a:pt x="404" y="486"/>
                </a:cubicBezTo>
                <a:cubicBezTo>
                  <a:pt x="406" y="484"/>
                  <a:pt x="407" y="484"/>
                  <a:pt x="410" y="484"/>
                </a:cubicBezTo>
                <a:cubicBezTo>
                  <a:pt x="411" y="484"/>
                  <a:pt x="411" y="486"/>
                  <a:pt x="412" y="486"/>
                </a:cubicBezTo>
                <a:cubicBezTo>
                  <a:pt x="412" y="486"/>
                  <a:pt x="412" y="487"/>
                  <a:pt x="413" y="487"/>
                </a:cubicBezTo>
                <a:cubicBezTo>
                  <a:pt x="413" y="488"/>
                  <a:pt x="413" y="488"/>
                  <a:pt x="413" y="488"/>
                </a:cubicBezTo>
                <a:cubicBezTo>
                  <a:pt x="410" y="488"/>
                  <a:pt x="410" y="488"/>
                  <a:pt x="410" y="488"/>
                </a:cubicBezTo>
                <a:cubicBezTo>
                  <a:pt x="410" y="488"/>
                  <a:pt x="410" y="488"/>
                  <a:pt x="410" y="488"/>
                </a:cubicBezTo>
                <a:cubicBezTo>
                  <a:pt x="410" y="488"/>
                  <a:pt x="410" y="487"/>
                  <a:pt x="410" y="487"/>
                </a:cubicBezTo>
                <a:cubicBezTo>
                  <a:pt x="410" y="487"/>
                  <a:pt x="410" y="487"/>
                  <a:pt x="409" y="487"/>
                </a:cubicBezTo>
                <a:cubicBezTo>
                  <a:pt x="409" y="487"/>
                  <a:pt x="410" y="488"/>
                  <a:pt x="410" y="488"/>
                </a:cubicBezTo>
                <a:cubicBezTo>
                  <a:pt x="410" y="488"/>
                  <a:pt x="410" y="488"/>
                  <a:pt x="410" y="488"/>
                </a:cubicBezTo>
                <a:cubicBezTo>
                  <a:pt x="411" y="489"/>
                  <a:pt x="411" y="490"/>
                  <a:pt x="411" y="491"/>
                </a:cubicBezTo>
                <a:cubicBezTo>
                  <a:pt x="411" y="491"/>
                  <a:pt x="411" y="491"/>
                  <a:pt x="411" y="491"/>
                </a:cubicBezTo>
                <a:cubicBezTo>
                  <a:pt x="411" y="490"/>
                  <a:pt x="411" y="490"/>
                  <a:pt x="411" y="491"/>
                </a:cubicBezTo>
                <a:cubicBezTo>
                  <a:pt x="411" y="491"/>
                  <a:pt x="410" y="491"/>
                  <a:pt x="411" y="491"/>
                </a:cubicBezTo>
                <a:cubicBezTo>
                  <a:pt x="411" y="491"/>
                  <a:pt x="411" y="491"/>
                  <a:pt x="411" y="491"/>
                </a:cubicBezTo>
                <a:cubicBezTo>
                  <a:pt x="412" y="490"/>
                  <a:pt x="412" y="491"/>
                  <a:pt x="412" y="492"/>
                </a:cubicBezTo>
                <a:cubicBezTo>
                  <a:pt x="412" y="492"/>
                  <a:pt x="411" y="493"/>
                  <a:pt x="411" y="494"/>
                </a:cubicBezTo>
                <a:cubicBezTo>
                  <a:pt x="411" y="495"/>
                  <a:pt x="412" y="495"/>
                  <a:pt x="412" y="495"/>
                </a:cubicBezTo>
                <a:cubicBezTo>
                  <a:pt x="412" y="495"/>
                  <a:pt x="412" y="494"/>
                  <a:pt x="412" y="494"/>
                </a:cubicBezTo>
                <a:cubicBezTo>
                  <a:pt x="412" y="494"/>
                  <a:pt x="413" y="494"/>
                  <a:pt x="413" y="494"/>
                </a:cubicBezTo>
                <a:cubicBezTo>
                  <a:pt x="413" y="494"/>
                  <a:pt x="413" y="494"/>
                  <a:pt x="413" y="494"/>
                </a:cubicBezTo>
                <a:cubicBezTo>
                  <a:pt x="413" y="494"/>
                  <a:pt x="413" y="494"/>
                  <a:pt x="413" y="494"/>
                </a:cubicBezTo>
                <a:cubicBezTo>
                  <a:pt x="413" y="496"/>
                  <a:pt x="413" y="496"/>
                  <a:pt x="413" y="496"/>
                </a:cubicBezTo>
                <a:cubicBezTo>
                  <a:pt x="417" y="496"/>
                  <a:pt x="417" y="496"/>
                  <a:pt x="418" y="495"/>
                </a:cubicBezTo>
                <a:cubicBezTo>
                  <a:pt x="418" y="496"/>
                  <a:pt x="419" y="496"/>
                  <a:pt x="419" y="496"/>
                </a:cubicBezTo>
                <a:cubicBezTo>
                  <a:pt x="419" y="498"/>
                  <a:pt x="419" y="499"/>
                  <a:pt x="419" y="501"/>
                </a:cubicBezTo>
                <a:cubicBezTo>
                  <a:pt x="419" y="502"/>
                  <a:pt x="418" y="502"/>
                  <a:pt x="418" y="503"/>
                </a:cubicBezTo>
                <a:cubicBezTo>
                  <a:pt x="418" y="504"/>
                  <a:pt x="419" y="504"/>
                  <a:pt x="419" y="505"/>
                </a:cubicBezTo>
                <a:cubicBezTo>
                  <a:pt x="419" y="506"/>
                  <a:pt x="419" y="507"/>
                  <a:pt x="419" y="508"/>
                </a:cubicBezTo>
                <a:cubicBezTo>
                  <a:pt x="419" y="513"/>
                  <a:pt x="419" y="517"/>
                  <a:pt x="419" y="522"/>
                </a:cubicBezTo>
                <a:cubicBezTo>
                  <a:pt x="419" y="523"/>
                  <a:pt x="419" y="523"/>
                  <a:pt x="420" y="524"/>
                </a:cubicBezTo>
                <a:cubicBezTo>
                  <a:pt x="420" y="525"/>
                  <a:pt x="419" y="526"/>
                  <a:pt x="419" y="526"/>
                </a:cubicBezTo>
                <a:cubicBezTo>
                  <a:pt x="419" y="527"/>
                  <a:pt x="420" y="527"/>
                  <a:pt x="419" y="528"/>
                </a:cubicBezTo>
                <a:cubicBezTo>
                  <a:pt x="419" y="529"/>
                  <a:pt x="419" y="529"/>
                  <a:pt x="419" y="530"/>
                </a:cubicBezTo>
                <a:cubicBezTo>
                  <a:pt x="419" y="532"/>
                  <a:pt x="419" y="533"/>
                  <a:pt x="419" y="535"/>
                </a:cubicBezTo>
                <a:cubicBezTo>
                  <a:pt x="419" y="537"/>
                  <a:pt x="420" y="538"/>
                  <a:pt x="420" y="540"/>
                </a:cubicBezTo>
                <a:cubicBezTo>
                  <a:pt x="420" y="542"/>
                  <a:pt x="420" y="544"/>
                  <a:pt x="420" y="545"/>
                </a:cubicBezTo>
                <a:cubicBezTo>
                  <a:pt x="420" y="550"/>
                  <a:pt x="420" y="550"/>
                  <a:pt x="420" y="550"/>
                </a:cubicBezTo>
                <a:cubicBezTo>
                  <a:pt x="420" y="555"/>
                  <a:pt x="420" y="555"/>
                  <a:pt x="420" y="555"/>
                </a:cubicBezTo>
                <a:cubicBezTo>
                  <a:pt x="420" y="557"/>
                  <a:pt x="420" y="559"/>
                  <a:pt x="420" y="561"/>
                </a:cubicBezTo>
                <a:cubicBezTo>
                  <a:pt x="420" y="561"/>
                  <a:pt x="420" y="562"/>
                  <a:pt x="420" y="562"/>
                </a:cubicBezTo>
                <a:cubicBezTo>
                  <a:pt x="421" y="563"/>
                  <a:pt x="421" y="565"/>
                  <a:pt x="421" y="566"/>
                </a:cubicBezTo>
                <a:cubicBezTo>
                  <a:pt x="421" y="567"/>
                  <a:pt x="420" y="567"/>
                  <a:pt x="420" y="568"/>
                </a:cubicBezTo>
                <a:cubicBezTo>
                  <a:pt x="420" y="568"/>
                  <a:pt x="421" y="569"/>
                  <a:pt x="421" y="569"/>
                </a:cubicBezTo>
                <a:cubicBezTo>
                  <a:pt x="421" y="570"/>
                  <a:pt x="421" y="571"/>
                  <a:pt x="420" y="571"/>
                </a:cubicBezTo>
                <a:cubicBezTo>
                  <a:pt x="420" y="571"/>
                  <a:pt x="420" y="571"/>
                  <a:pt x="419" y="571"/>
                </a:cubicBezTo>
                <a:cubicBezTo>
                  <a:pt x="419" y="573"/>
                  <a:pt x="418" y="575"/>
                  <a:pt x="420" y="576"/>
                </a:cubicBezTo>
                <a:cubicBezTo>
                  <a:pt x="419" y="577"/>
                  <a:pt x="419" y="578"/>
                  <a:pt x="418" y="578"/>
                </a:cubicBezTo>
                <a:cubicBezTo>
                  <a:pt x="418" y="579"/>
                  <a:pt x="420" y="578"/>
                  <a:pt x="420" y="579"/>
                </a:cubicBezTo>
                <a:cubicBezTo>
                  <a:pt x="420" y="579"/>
                  <a:pt x="421" y="579"/>
                  <a:pt x="421" y="580"/>
                </a:cubicBezTo>
                <a:cubicBezTo>
                  <a:pt x="421" y="581"/>
                  <a:pt x="421" y="582"/>
                  <a:pt x="421" y="583"/>
                </a:cubicBezTo>
                <a:cubicBezTo>
                  <a:pt x="421" y="584"/>
                  <a:pt x="421" y="586"/>
                  <a:pt x="420" y="587"/>
                </a:cubicBezTo>
                <a:cubicBezTo>
                  <a:pt x="420" y="588"/>
                  <a:pt x="420" y="589"/>
                  <a:pt x="420" y="590"/>
                </a:cubicBezTo>
                <a:cubicBezTo>
                  <a:pt x="419" y="590"/>
                  <a:pt x="419" y="590"/>
                  <a:pt x="418" y="589"/>
                </a:cubicBezTo>
                <a:cubicBezTo>
                  <a:pt x="418" y="590"/>
                  <a:pt x="418" y="590"/>
                  <a:pt x="417" y="590"/>
                </a:cubicBezTo>
                <a:cubicBezTo>
                  <a:pt x="417" y="591"/>
                  <a:pt x="418" y="591"/>
                  <a:pt x="418" y="592"/>
                </a:cubicBezTo>
                <a:cubicBezTo>
                  <a:pt x="417" y="592"/>
                  <a:pt x="416" y="593"/>
                  <a:pt x="415" y="594"/>
                </a:cubicBezTo>
                <a:cubicBezTo>
                  <a:pt x="414" y="594"/>
                  <a:pt x="413" y="594"/>
                  <a:pt x="412" y="594"/>
                </a:cubicBezTo>
                <a:cubicBezTo>
                  <a:pt x="411" y="594"/>
                  <a:pt x="411" y="595"/>
                  <a:pt x="410" y="595"/>
                </a:cubicBezTo>
                <a:cubicBezTo>
                  <a:pt x="410" y="594"/>
                  <a:pt x="410" y="594"/>
                  <a:pt x="409" y="594"/>
                </a:cubicBezTo>
                <a:cubicBezTo>
                  <a:pt x="409" y="593"/>
                  <a:pt x="409" y="593"/>
                  <a:pt x="410" y="592"/>
                </a:cubicBezTo>
                <a:cubicBezTo>
                  <a:pt x="411" y="592"/>
                  <a:pt x="411" y="590"/>
                  <a:pt x="413" y="590"/>
                </a:cubicBezTo>
                <a:cubicBezTo>
                  <a:pt x="413" y="590"/>
                  <a:pt x="413" y="589"/>
                  <a:pt x="413" y="589"/>
                </a:cubicBezTo>
                <a:cubicBezTo>
                  <a:pt x="413" y="588"/>
                  <a:pt x="414" y="588"/>
                  <a:pt x="414" y="588"/>
                </a:cubicBezTo>
                <a:cubicBezTo>
                  <a:pt x="415" y="588"/>
                  <a:pt x="415" y="587"/>
                  <a:pt x="415" y="587"/>
                </a:cubicBezTo>
                <a:cubicBezTo>
                  <a:pt x="415" y="586"/>
                  <a:pt x="414" y="586"/>
                  <a:pt x="414" y="586"/>
                </a:cubicBezTo>
                <a:cubicBezTo>
                  <a:pt x="413" y="585"/>
                  <a:pt x="413" y="586"/>
                  <a:pt x="412" y="587"/>
                </a:cubicBezTo>
                <a:cubicBezTo>
                  <a:pt x="412" y="587"/>
                  <a:pt x="412" y="587"/>
                  <a:pt x="411" y="588"/>
                </a:cubicBezTo>
                <a:cubicBezTo>
                  <a:pt x="412" y="589"/>
                  <a:pt x="412" y="589"/>
                  <a:pt x="411" y="589"/>
                </a:cubicBezTo>
                <a:cubicBezTo>
                  <a:pt x="411" y="589"/>
                  <a:pt x="410" y="590"/>
                  <a:pt x="410" y="590"/>
                </a:cubicBezTo>
                <a:cubicBezTo>
                  <a:pt x="409" y="590"/>
                  <a:pt x="409" y="589"/>
                  <a:pt x="408" y="589"/>
                </a:cubicBezTo>
                <a:cubicBezTo>
                  <a:pt x="408" y="589"/>
                  <a:pt x="408" y="589"/>
                  <a:pt x="407" y="589"/>
                </a:cubicBezTo>
                <a:cubicBezTo>
                  <a:pt x="408" y="588"/>
                  <a:pt x="408" y="588"/>
                  <a:pt x="408" y="588"/>
                </a:cubicBezTo>
                <a:cubicBezTo>
                  <a:pt x="409" y="588"/>
                  <a:pt x="409" y="587"/>
                  <a:pt x="409" y="587"/>
                </a:cubicBezTo>
                <a:cubicBezTo>
                  <a:pt x="410" y="587"/>
                  <a:pt x="410" y="587"/>
                  <a:pt x="410" y="587"/>
                </a:cubicBezTo>
                <a:cubicBezTo>
                  <a:pt x="410" y="586"/>
                  <a:pt x="409" y="586"/>
                  <a:pt x="409" y="585"/>
                </a:cubicBezTo>
                <a:cubicBezTo>
                  <a:pt x="408" y="586"/>
                  <a:pt x="406" y="585"/>
                  <a:pt x="405" y="586"/>
                </a:cubicBezTo>
                <a:cubicBezTo>
                  <a:pt x="404" y="585"/>
                  <a:pt x="403" y="583"/>
                  <a:pt x="402" y="583"/>
                </a:cubicBezTo>
                <a:cubicBezTo>
                  <a:pt x="402" y="582"/>
                  <a:pt x="401" y="583"/>
                  <a:pt x="401" y="583"/>
                </a:cubicBezTo>
                <a:cubicBezTo>
                  <a:pt x="401" y="583"/>
                  <a:pt x="401" y="584"/>
                  <a:pt x="401" y="584"/>
                </a:cubicBezTo>
                <a:cubicBezTo>
                  <a:pt x="401" y="584"/>
                  <a:pt x="400" y="584"/>
                  <a:pt x="400" y="584"/>
                </a:cubicBezTo>
                <a:cubicBezTo>
                  <a:pt x="400" y="583"/>
                  <a:pt x="400" y="582"/>
                  <a:pt x="398" y="583"/>
                </a:cubicBezTo>
                <a:cubicBezTo>
                  <a:pt x="397" y="581"/>
                  <a:pt x="397" y="581"/>
                  <a:pt x="397" y="580"/>
                </a:cubicBezTo>
                <a:cubicBezTo>
                  <a:pt x="397" y="576"/>
                  <a:pt x="397" y="573"/>
                  <a:pt x="397" y="570"/>
                </a:cubicBezTo>
                <a:cubicBezTo>
                  <a:pt x="397" y="569"/>
                  <a:pt x="398" y="569"/>
                  <a:pt x="398" y="569"/>
                </a:cubicBezTo>
                <a:cubicBezTo>
                  <a:pt x="398" y="567"/>
                  <a:pt x="398" y="566"/>
                  <a:pt x="398" y="564"/>
                </a:cubicBezTo>
                <a:cubicBezTo>
                  <a:pt x="397" y="563"/>
                  <a:pt x="397" y="562"/>
                  <a:pt x="397" y="562"/>
                </a:cubicBezTo>
                <a:cubicBezTo>
                  <a:pt x="397" y="560"/>
                  <a:pt x="397" y="559"/>
                  <a:pt x="398" y="558"/>
                </a:cubicBezTo>
                <a:cubicBezTo>
                  <a:pt x="398" y="558"/>
                  <a:pt x="398" y="557"/>
                  <a:pt x="398" y="557"/>
                </a:cubicBezTo>
                <a:cubicBezTo>
                  <a:pt x="398" y="552"/>
                  <a:pt x="398" y="548"/>
                  <a:pt x="398" y="544"/>
                </a:cubicBezTo>
                <a:cubicBezTo>
                  <a:pt x="398" y="543"/>
                  <a:pt x="398" y="542"/>
                  <a:pt x="399" y="541"/>
                </a:cubicBezTo>
                <a:cubicBezTo>
                  <a:pt x="399" y="541"/>
                  <a:pt x="399" y="541"/>
                  <a:pt x="399" y="540"/>
                </a:cubicBezTo>
                <a:cubicBezTo>
                  <a:pt x="399" y="540"/>
                  <a:pt x="398" y="539"/>
                  <a:pt x="398" y="539"/>
                </a:cubicBezTo>
                <a:cubicBezTo>
                  <a:pt x="398" y="537"/>
                  <a:pt x="398" y="535"/>
                  <a:pt x="398" y="533"/>
                </a:cubicBezTo>
                <a:cubicBezTo>
                  <a:pt x="400" y="531"/>
                  <a:pt x="399" y="529"/>
                  <a:pt x="399" y="527"/>
                </a:cubicBezTo>
                <a:cubicBezTo>
                  <a:pt x="399" y="526"/>
                  <a:pt x="399" y="525"/>
                  <a:pt x="398" y="524"/>
                </a:cubicBezTo>
                <a:cubicBezTo>
                  <a:pt x="398" y="524"/>
                  <a:pt x="398" y="523"/>
                  <a:pt x="398" y="523"/>
                </a:cubicBezTo>
                <a:cubicBezTo>
                  <a:pt x="399" y="523"/>
                  <a:pt x="399" y="522"/>
                  <a:pt x="399" y="521"/>
                </a:cubicBezTo>
                <a:cubicBezTo>
                  <a:pt x="399" y="518"/>
                  <a:pt x="399" y="514"/>
                  <a:pt x="399" y="510"/>
                </a:cubicBezTo>
                <a:cubicBezTo>
                  <a:pt x="399" y="505"/>
                  <a:pt x="399" y="499"/>
                  <a:pt x="399" y="494"/>
                </a:cubicBezTo>
                <a:cubicBezTo>
                  <a:pt x="398" y="493"/>
                  <a:pt x="397" y="492"/>
                  <a:pt x="396" y="492"/>
                </a:cubicBezTo>
                <a:cubicBezTo>
                  <a:pt x="395" y="491"/>
                  <a:pt x="395" y="491"/>
                  <a:pt x="394" y="492"/>
                </a:cubicBezTo>
                <a:cubicBezTo>
                  <a:pt x="393" y="492"/>
                  <a:pt x="392" y="491"/>
                  <a:pt x="392" y="490"/>
                </a:cubicBezTo>
                <a:cubicBezTo>
                  <a:pt x="392" y="490"/>
                  <a:pt x="392" y="490"/>
                  <a:pt x="392" y="490"/>
                </a:cubicBezTo>
                <a:cubicBezTo>
                  <a:pt x="390" y="490"/>
                  <a:pt x="391" y="488"/>
                  <a:pt x="390" y="488"/>
                </a:cubicBezTo>
                <a:cubicBezTo>
                  <a:pt x="389" y="488"/>
                  <a:pt x="390" y="489"/>
                  <a:pt x="389" y="490"/>
                </a:cubicBezTo>
                <a:cubicBezTo>
                  <a:pt x="389" y="490"/>
                  <a:pt x="389" y="491"/>
                  <a:pt x="388" y="491"/>
                </a:cubicBezTo>
                <a:cubicBezTo>
                  <a:pt x="387" y="490"/>
                  <a:pt x="386" y="489"/>
                  <a:pt x="385" y="490"/>
                </a:cubicBezTo>
                <a:cubicBezTo>
                  <a:pt x="385" y="489"/>
                  <a:pt x="386" y="488"/>
                  <a:pt x="386" y="488"/>
                </a:cubicBezTo>
                <a:moveTo>
                  <a:pt x="395" y="457"/>
                </a:moveTo>
                <a:cubicBezTo>
                  <a:pt x="395" y="458"/>
                  <a:pt x="394" y="458"/>
                  <a:pt x="394" y="458"/>
                </a:cubicBezTo>
                <a:cubicBezTo>
                  <a:pt x="394" y="458"/>
                  <a:pt x="394" y="458"/>
                  <a:pt x="394" y="458"/>
                </a:cubicBezTo>
                <a:cubicBezTo>
                  <a:pt x="394" y="458"/>
                  <a:pt x="395" y="458"/>
                  <a:pt x="395" y="458"/>
                </a:cubicBezTo>
                <a:cubicBezTo>
                  <a:pt x="395" y="458"/>
                  <a:pt x="395" y="458"/>
                  <a:pt x="395" y="458"/>
                </a:cubicBezTo>
                <a:cubicBezTo>
                  <a:pt x="395" y="458"/>
                  <a:pt x="395" y="458"/>
                  <a:pt x="394" y="459"/>
                </a:cubicBezTo>
                <a:cubicBezTo>
                  <a:pt x="394" y="459"/>
                  <a:pt x="394" y="458"/>
                  <a:pt x="394" y="458"/>
                </a:cubicBezTo>
                <a:cubicBezTo>
                  <a:pt x="394" y="458"/>
                  <a:pt x="394" y="458"/>
                  <a:pt x="394" y="458"/>
                </a:cubicBezTo>
                <a:cubicBezTo>
                  <a:pt x="393" y="459"/>
                  <a:pt x="393" y="459"/>
                  <a:pt x="394" y="459"/>
                </a:cubicBezTo>
                <a:cubicBezTo>
                  <a:pt x="394" y="459"/>
                  <a:pt x="394" y="459"/>
                  <a:pt x="395" y="457"/>
                </a:cubicBezTo>
                <a:moveTo>
                  <a:pt x="418" y="526"/>
                </a:moveTo>
                <a:cubicBezTo>
                  <a:pt x="418" y="526"/>
                  <a:pt x="418" y="526"/>
                  <a:pt x="417" y="526"/>
                </a:cubicBezTo>
                <a:cubicBezTo>
                  <a:pt x="417" y="526"/>
                  <a:pt x="417" y="526"/>
                  <a:pt x="417" y="526"/>
                </a:cubicBezTo>
                <a:cubicBezTo>
                  <a:pt x="417" y="526"/>
                  <a:pt x="417" y="526"/>
                  <a:pt x="417" y="526"/>
                </a:cubicBezTo>
                <a:cubicBezTo>
                  <a:pt x="417" y="526"/>
                  <a:pt x="417" y="526"/>
                  <a:pt x="418" y="526"/>
                </a:cubicBezTo>
                <a:cubicBezTo>
                  <a:pt x="418" y="526"/>
                  <a:pt x="418" y="526"/>
                  <a:pt x="417" y="526"/>
                </a:cubicBezTo>
                <a:cubicBezTo>
                  <a:pt x="417" y="526"/>
                  <a:pt x="417" y="526"/>
                  <a:pt x="417" y="526"/>
                </a:cubicBezTo>
                <a:cubicBezTo>
                  <a:pt x="417" y="526"/>
                  <a:pt x="417" y="525"/>
                  <a:pt x="417" y="525"/>
                </a:cubicBezTo>
                <a:cubicBezTo>
                  <a:pt x="417" y="525"/>
                  <a:pt x="416" y="525"/>
                  <a:pt x="416" y="525"/>
                </a:cubicBezTo>
                <a:cubicBezTo>
                  <a:pt x="416" y="525"/>
                  <a:pt x="416" y="525"/>
                  <a:pt x="418" y="526"/>
                </a:cubicBezTo>
                <a:moveTo>
                  <a:pt x="406" y="505"/>
                </a:moveTo>
                <a:cubicBezTo>
                  <a:pt x="407" y="505"/>
                  <a:pt x="407" y="505"/>
                  <a:pt x="407" y="505"/>
                </a:cubicBezTo>
                <a:cubicBezTo>
                  <a:pt x="406" y="505"/>
                  <a:pt x="406" y="505"/>
                  <a:pt x="405" y="505"/>
                </a:cubicBezTo>
                <a:cubicBezTo>
                  <a:pt x="405" y="505"/>
                  <a:pt x="405" y="505"/>
                  <a:pt x="405" y="505"/>
                </a:cubicBezTo>
                <a:cubicBezTo>
                  <a:pt x="405" y="505"/>
                  <a:pt x="405" y="506"/>
                  <a:pt x="405" y="506"/>
                </a:cubicBezTo>
                <a:cubicBezTo>
                  <a:pt x="406" y="506"/>
                  <a:pt x="406" y="506"/>
                  <a:pt x="407" y="504"/>
                </a:cubicBezTo>
                <a:cubicBezTo>
                  <a:pt x="407" y="504"/>
                  <a:pt x="407" y="504"/>
                  <a:pt x="407" y="504"/>
                </a:cubicBezTo>
                <a:cubicBezTo>
                  <a:pt x="406" y="504"/>
                  <a:pt x="406" y="505"/>
                  <a:pt x="407" y="505"/>
                </a:cubicBezTo>
                <a:cubicBezTo>
                  <a:pt x="407" y="505"/>
                  <a:pt x="407" y="505"/>
                  <a:pt x="407" y="505"/>
                </a:cubicBezTo>
                <a:cubicBezTo>
                  <a:pt x="407" y="505"/>
                  <a:pt x="407" y="504"/>
                  <a:pt x="407" y="504"/>
                </a:cubicBezTo>
                <a:cubicBezTo>
                  <a:pt x="407" y="504"/>
                  <a:pt x="407" y="504"/>
                  <a:pt x="406" y="505"/>
                </a:cubicBezTo>
                <a:moveTo>
                  <a:pt x="406" y="491"/>
                </a:moveTo>
                <a:cubicBezTo>
                  <a:pt x="406" y="492"/>
                  <a:pt x="406" y="492"/>
                  <a:pt x="406" y="492"/>
                </a:cubicBezTo>
                <a:cubicBezTo>
                  <a:pt x="405" y="493"/>
                  <a:pt x="404" y="492"/>
                  <a:pt x="404" y="493"/>
                </a:cubicBezTo>
                <a:cubicBezTo>
                  <a:pt x="404" y="496"/>
                  <a:pt x="404" y="496"/>
                  <a:pt x="404" y="496"/>
                </a:cubicBezTo>
                <a:cubicBezTo>
                  <a:pt x="404" y="496"/>
                  <a:pt x="404" y="496"/>
                  <a:pt x="404" y="496"/>
                </a:cubicBezTo>
                <a:cubicBezTo>
                  <a:pt x="404" y="496"/>
                  <a:pt x="405" y="496"/>
                  <a:pt x="405" y="496"/>
                </a:cubicBezTo>
                <a:cubicBezTo>
                  <a:pt x="405" y="496"/>
                  <a:pt x="406" y="497"/>
                  <a:pt x="406" y="497"/>
                </a:cubicBezTo>
                <a:cubicBezTo>
                  <a:pt x="406" y="497"/>
                  <a:pt x="406" y="496"/>
                  <a:pt x="407" y="496"/>
                </a:cubicBezTo>
                <a:cubicBezTo>
                  <a:pt x="407" y="496"/>
                  <a:pt x="407" y="496"/>
                  <a:pt x="407" y="495"/>
                </a:cubicBezTo>
                <a:cubicBezTo>
                  <a:pt x="407" y="495"/>
                  <a:pt x="407" y="496"/>
                  <a:pt x="407" y="496"/>
                </a:cubicBezTo>
                <a:cubicBezTo>
                  <a:pt x="407" y="497"/>
                  <a:pt x="407" y="497"/>
                  <a:pt x="407" y="498"/>
                </a:cubicBezTo>
                <a:cubicBezTo>
                  <a:pt x="407" y="498"/>
                  <a:pt x="407" y="498"/>
                  <a:pt x="407" y="498"/>
                </a:cubicBezTo>
                <a:cubicBezTo>
                  <a:pt x="406" y="498"/>
                  <a:pt x="405" y="498"/>
                  <a:pt x="406" y="499"/>
                </a:cubicBezTo>
                <a:cubicBezTo>
                  <a:pt x="406" y="499"/>
                  <a:pt x="406" y="500"/>
                  <a:pt x="406" y="500"/>
                </a:cubicBezTo>
                <a:cubicBezTo>
                  <a:pt x="405" y="501"/>
                  <a:pt x="405" y="502"/>
                  <a:pt x="406" y="503"/>
                </a:cubicBezTo>
                <a:cubicBezTo>
                  <a:pt x="407" y="503"/>
                  <a:pt x="408" y="503"/>
                  <a:pt x="410" y="503"/>
                </a:cubicBezTo>
                <a:cubicBezTo>
                  <a:pt x="410" y="503"/>
                  <a:pt x="410" y="503"/>
                  <a:pt x="410" y="502"/>
                </a:cubicBezTo>
                <a:cubicBezTo>
                  <a:pt x="410" y="500"/>
                  <a:pt x="410" y="500"/>
                  <a:pt x="410" y="500"/>
                </a:cubicBezTo>
                <a:cubicBezTo>
                  <a:pt x="411" y="500"/>
                  <a:pt x="411" y="501"/>
                  <a:pt x="412" y="501"/>
                </a:cubicBezTo>
                <a:cubicBezTo>
                  <a:pt x="412" y="501"/>
                  <a:pt x="412" y="500"/>
                  <a:pt x="412" y="499"/>
                </a:cubicBezTo>
                <a:cubicBezTo>
                  <a:pt x="412" y="499"/>
                  <a:pt x="411" y="498"/>
                  <a:pt x="410" y="498"/>
                </a:cubicBezTo>
                <a:cubicBezTo>
                  <a:pt x="410" y="497"/>
                  <a:pt x="410" y="497"/>
                  <a:pt x="409" y="497"/>
                </a:cubicBezTo>
                <a:cubicBezTo>
                  <a:pt x="410" y="497"/>
                  <a:pt x="410" y="496"/>
                  <a:pt x="410" y="496"/>
                </a:cubicBezTo>
                <a:cubicBezTo>
                  <a:pt x="410" y="495"/>
                  <a:pt x="409" y="495"/>
                  <a:pt x="408" y="495"/>
                </a:cubicBezTo>
                <a:cubicBezTo>
                  <a:pt x="409" y="495"/>
                  <a:pt x="409" y="494"/>
                  <a:pt x="410" y="494"/>
                </a:cubicBezTo>
                <a:cubicBezTo>
                  <a:pt x="410" y="494"/>
                  <a:pt x="410" y="494"/>
                  <a:pt x="410" y="494"/>
                </a:cubicBezTo>
                <a:cubicBezTo>
                  <a:pt x="410" y="494"/>
                  <a:pt x="410" y="493"/>
                  <a:pt x="410" y="493"/>
                </a:cubicBezTo>
                <a:cubicBezTo>
                  <a:pt x="409" y="494"/>
                  <a:pt x="408" y="493"/>
                  <a:pt x="408" y="492"/>
                </a:cubicBezTo>
                <a:cubicBezTo>
                  <a:pt x="407" y="493"/>
                  <a:pt x="406" y="495"/>
                  <a:pt x="405" y="494"/>
                </a:cubicBezTo>
                <a:cubicBezTo>
                  <a:pt x="405" y="493"/>
                  <a:pt x="405" y="493"/>
                  <a:pt x="406" y="492"/>
                </a:cubicBezTo>
                <a:cubicBezTo>
                  <a:pt x="406" y="492"/>
                  <a:pt x="406" y="492"/>
                  <a:pt x="406" y="492"/>
                </a:cubicBezTo>
                <a:cubicBezTo>
                  <a:pt x="406" y="492"/>
                  <a:pt x="406" y="491"/>
                  <a:pt x="405" y="491"/>
                </a:cubicBezTo>
                <a:cubicBezTo>
                  <a:pt x="406" y="492"/>
                  <a:pt x="406" y="491"/>
                  <a:pt x="406" y="491"/>
                </a:cubicBezTo>
                <a:cubicBezTo>
                  <a:pt x="405" y="491"/>
                  <a:pt x="405" y="491"/>
                  <a:pt x="405" y="491"/>
                </a:cubicBezTo>
                <a:cubicBezTo>
                  <a:pt x="405" y="491"/>
                  <a:pt x="405" y="491"/>
                  <a:pt x="404" y="491"/>
                </a:cubicBezTo>
                <a:cubicBezTo>
                  <a:pt x="404" y="491"/>
                  <a:pt x="404" y="491"/>
                  <a:pt x="404" y="491"/>
                </a:cubicBezTo>
                <a:cubicBezTo>
                  <a:pt x="404" y="491"/>
                  <a:pt x="404" y="491"/>
                  <a:pt x="404" y="491"/>
                </a:cubicBezTo>
                <a:cubicBezTo>
                  <a:pt x="404" y="492"/>
                  <a:pt x="405" y="491"/>
                  <a:pt x="406" y="491"/>
                </a:cubicBezTo>
                <a:moveTo>
                  <a:pt x="370" y="327"/>
                </a:moveTo>
                <a:cubicBezTo>
                  <a:pt x="370" y="328"/>
                  <a:pt x="370" y="328"/>
                  <a:pt x="370" y="328"/>
                </a:cubicBezTo>
                <a:cubicBezTo>
                  <a:pt x="370" y="328"/>
                  <a:pt x="371" y="329"/>
                  <a:pt x="370" y="329"/>
                </a:cubicBezTo>
                <a:cubicBezTo>
                  <a:pt x="371" y="329"/>
                  <a:pt x="371" y="329"/>
                  <a:pt x="371" y="329"/>
                </a:cubicBezTo>
                <a:cubicBezTo>
                  <a:pt x="371" y="329"/>
                  <a:pt x="371" y="329"/>
                  <a:pt x="371" y="328"/>
                </a:cubicBezTo>
                <a:cubicBezTo>
                  <a:pt x="371" y="328"/>
                  <a:pt x="371" y="327"/>
                  <a:pt x="370" y="330"/>
                </a:cubicBezTo>
                <a:cubicBezTo>
                  <a:pt x="370" y="330"/>
                  <a:pt x="371" y="329"/>
                  <a:pt x="370" y="329"/>
                </a:cubicBezTo>
                <a:cubicBezTo>
                  <a:pt x="370" y="329"/>
                  <a:pt x="370" y="329"/>
                  <a:pt x="370" y="329"/>
                </a:cubicBezTo>
                <a:cubicBezTo>
                  <a:pt x="370" y="330"/>
                  <a:pt x="369" y="330"/>
                  <a:pt x="370" y="330"/>
                </a:cubicBezTo>
                <a:cubicBezTo>
                  <a:pt x="370" y="330"/>
                  <a:pt x="370" y="330"/>
                  <a:pt x="370" y="327"/>
                </a:cubicBezTo>
                <a:moveTo>
                  <a:pt x="447" y="306"/>
                </a:moveTo>
                <a:cubicBezTo>
                  <a:pt x="447" y="306"/>
                  <a:pt x="447" y="306"/>
                  <a:pt x="447" y="306"/>
                </a:cubicBezTo>
                <a:cubicBezTo>
                  <a:pt x="447" y="305"/>
                  <a:pt x="447" y="305"/>
                  <a:pt x="447" y="304"/>
                </a:cubicBezTo>
                <a:cubicBezTo>
                  <a:pt x="447" y="304"/>
                  <a:pt x="447" y="304"/>
                  <a:pt x="447" y="304"/>
                </a:cubicBezTo>
                <a:cubicBezTo>
                  <a:pt x="447" y="304"/>
                  <a:pt x="446" y="304"/>
                  <a:pt x="446" y="304"/>
                </a:cubicBezTo>
                <a:cubicBezTo>
                  <a:pt x="446" y="305"/>
                  <a:pt x="446" y="305"/>
                  <a:pt x="447" y="305"/>
                </a:cubicBezTo>
                <a:cubicBezTo>
                  <a:pt x="447" y="306"/>
                  <a:pt x="447" y="308"/>
                  <a:pt x="448" y="308"/>
                </a:cubicBezTo>
                <a:cubicBezTo>
                  <a:pt x="448" y="307"/>
                  <a:pt x="449" y="306"/>
                  <a:pt x="447" y="306"/>
                </a:cubicBezTo>
                <a:moveTo>
                  <a:pt x="409" y="230"/>
                </a:moveTo>
                <a:cubicBezTo>
                  <a:pt x="409" y="230"/>
                  <a:pt x="409" y="230"/>
                  <a:pt x="409" y="230"/>
                </a:cubicBezTo>
                <a:cubicBezTo>
                  <a:pt x="409" y="230"/>
                  <a:pt x="409" y="229"/>
                  <a:pt x="409" y="229"/>
                </a:cubicBezTo>
                <a:cubicBezTo>
                  <a:pt x="409" y="229"/>
                  <a:pt x="409" y="229"/>
                  <a:pt x="409" y="229"/>
                </a:cubicBezTo>
                <a:cubicBezTo>
                  <a:pt x="408" y="229"/>
                  <a:pt x="409" y="230"/>
                  <a:pt x="409" y="230"/>
                </a:cubicBezTo>
                <a:cubicBezTo>
                  <a:pt x="409" y="231"/>
                  <a:pt x="410" y="231"/>
                  <a:pt x="411" y="231"/>
                </a:cubicBezTo>
                <a:cubicBezTo>
                  <a:pt x="411" y="231"/>
                  <a:pt x="411" y="231"/>
                  <a:pt x="411" y="231"/>
                </a:cubicBezTo>
                <a:cubicBezTo>
                  <a:pt x="411" y="231"/>
                  <a:pt x="411" y="230"/>
                  <a:pt x="412" y="228"/>
                </a:cubicBezTo>
                <a:cubicBezTo>
                  <a:pt x="412" y="228"/>
                  <a:pt x="412" y="228"/>
                  <a:pt x="411" y="228"/>
                </a:cubicBezTo>
                <a:cubicBezTo>
                  <a:pt x="411" y="228"/>
                  <a:pt x="411" y="229"/>
                  <a:pt x="411" y="229"/>
                </a:cubicBezTo>
                <a:cubicBezTo>
                  <a:pt x="411" y="230"/>
                  <a:pt x="411" y="230"/>
                  <a:pt x="412" y="230"/>
                </a:cubicBezTo>
                <a:cubicBezTo>
                  <a:pt x="412" y="230"/>
                  <a:pt x="412" y="230"/>
                  <a:pt x="412" y="229"/>
                </a:cubicBezTo>
                <a:cubicBezTo>
                  <a:pt x="412" y="229"/>
                  <a:pt x="412" y="228"/>
                  <a:pt x="411" y="230"/>
                </a:cubicBezTo>
                <a:moveTo>
                  <a:pt x="462" y="360"/>
                </a:moveTo>
                <a:cubicBezTo>
                  <a:pt x="462" y="360"/>
                  <a:pt x="462" y="360"/>
                  <a:pt x="462" y="360"/>
                </a:cubicBezTo>
                <a:cubicBezTo>
                  <a:pt x="463" y="360"/>
                  <a:pt x="463" y="359"/>
                  <a:pt x="462" y="359"/>
                </a:cubicBezTo>
                <a:cubicBezTo>
                  <a:pt x="462" y="359"/>
                  <a:pt x="462" y="359"/>
                  <a:pt x="462" y="359"/>
                </a:cubicBezTo>
                <a:cubicBezTo>
                  <a:pt x="462" y="359"/>
                  <a:pt x="462" y="359"/>
                  <a:pt x="462" y="360"/>
                </a:cubicBezTo>
                <a:cubicBezTo>
                  <a:pt x="462" y="360"/>
                  <a:pt x="462" y="360"/>
                  <a:pt x="462" y="361"/>
                </a:cubicBezTo>
                <a:cubicBezTo>
                  <a:pt x="462" y="361"/>
                  <a:pt x="463" y="362"/>
                  <a:pt x="464" y="362"/>
                </a:cubicBezTo>
                <a:cubicBezTo>
                  <a:pt x="464" y="362"/>
                  <a:pt x="464" y="361"/>
                  <a:pt x="464" y="361"/>
                </a:cubicBezTo>
                <a:cubicBezTo>
                  <a:pt x="464" y="360"/>
                  <a:pt x="464" y="360"/>
                  <a:pt x="463" y="360"/>
                </a:cubicBezTo>
                <a:cubicBezTo>
                  <a:pt x="463" y="360"/>
                  <a:pt x="463" y="360"/>
                  <a:pt x="462" y="360"/>
                </a:cubicBezTo>
                <a:moveTo>
                  <a:pt x="409" y="225"/>
                </a:moveTo>
                <a:cubicBezTo>
                  <a:pt x="409" y="224"/>
                  <a:pt x="410" y="224"/>
                  <a:pt x="410" y="224"/>
                </a:cubicBezTo>
                <a:cubicBezTo>
                  <a:pt x="409" y="223"/>
                  <a:pt x="409" y="222"/>
                  <a:pt x="408" y="221"/>
                </a:cubicBezTo>
                <a:cubicBezTo>
                  <a:pt x="407" y="221"/>
                  <a:pt x="406" y="221"/>
                  <a:pt x="405" y="221"/>
                </a:cubicBezTo>
                <a:cubicBezTo>
                  <a:pt x="405" y="221"/>
                  <a:pt x="404" y="222"/>
                  <a:pt x="405" y="223"/>
                </a:cubicBezTo>
                <a:cubicBezTo>
                  <a:pt x="406" y="223"/>
                  <a:pt x="405" y="224"/>
                  <a:pt x="406" y="225"/>
                </a:cubicBezTo>
                <a:moveTo>
                  <a:pt x="443" y="306"/>
                </a:moveTo>
                <a:cubicBezTo>
                  <a:pt x="443" y="306"/>
                  <a:pt x="442" y="305"/>
                  <a:pt x="442" y="303"/>
                </a:cubicBezTo>
                <a:cubicBezTo>
                  <a:pt x="442" y="304"/>
                  <a:pt x="442" y="304"/>
                  <a:pt x="442" y="305"/>
                </a:cubicBezTo>
                <a:cubicBezTo>
                  <a:pt x="441" y="305"/>
                  <a:pt x="441" y="306"/>
                  <a:pt x="441" y="307"/>
                </a:cubicBezTo>
                <a:cubicBezTo>
                  <a:pt x="441" y="308"/>
                  <a:pt x="442" y="307"/>
                  <a:pt x="443" y="308"/>
                </a:cubicBezTo>
                <a:cubicBezTo>
                  <a:pt x="443" y="309"/>
                  <a:pt x="444" y="309"/>
                  <a:pt x="444" y="308"/>
                </a:cubicBezTo>
                <a:cubicBezTo>
                  <a:pt x="445" y="308"/>
                  <a:pt x="446" y="307"/>
                  <a:pt x="445" y="306"/>
                </a:cubicBezTo>
                <a:cubicBezTo>
                  <a:pt x="445" y="306"/>
                  <a:pt x="445" y="306"/>
                  <a:pt x="444" y="306"/>
                </a:cubicBezTo>
                <a:cubicBezTo>
                  <a:pt x="444" y="306"/>
                  <a:pt x="443" y="306"/>
                  <a:pt x="443" y="306"/>
                </a:cubicBezTo>
                <a:moveTo>
                  <a:pt x="445" y="298"/>
                </a:moveTo>
                <a:cubicBezTo>
                  <a:pt x="444" y="296"/>
                  <a:pt x="444" y="296"/>
                  <a:pt x="445" y="295"/>
                </a:cubicBezTo>
                <a:cubicBezTo>
                  <a:pt x="446" y="294"/>
                  <a:pt x="446" y="294"/>
                  <a:pt x="445" y="293"/>
                </a:cubicBezTo>
                <a:cubicBezTo>
                  <a:pt x="445" y="293"/>
                  <a:pt x="444" y="292"/>
                  <a:pt x="443" y="293"/>
                </a:cubicBezTo>
                <a:cubicBezTo>
                  <a:pt x="443" y="293"/>
                  <a:pt x="444" y="294"/>
                  <a:pt x="443" y="294"/>
                </a:cubicBezTo>
                <a:cubicBezTo>
                  <a:pt x="443" y="296"/>
                  <a:pt x="442" y="295"/>
                  <a:pt x="442" y="296"/>
                </a:cubicBezTo>
                <a:cubicBezTo>
                  <a:pt x="442" y="296"/>
                  <a:pt x="443" y="297"/>
                  <a:pt x="444" y="298"/>
                </a:cubicBezTo>
                <a:cubicBezTo>
                  <a:pt x="444" y="298"/>
                  <a:pt x="445" y="298"/>
                  <a:pt x="445" y="298"/>
                </a:cubicBezTo>
                <a:moveTo>
                  <a:pt x="411" y="237"/>
                </a:moveTo>
                <a:cubicBezTo>
                  <a:pt x="410" y="243"/>
                  <a:pt x="410" y="243"/>
                  <a:pt x="411" y="244"/>
                </a:cubicBezTo>
                <a:cubicBezTo>
                  <a:pt x="411" y="244"/>
                  <a:pt x="411" y="244"/>
                  <a:pt x="411" y="243"/>
                </a:cubicBezTo>
                <a:cubicBezTo>
                  <a:pt x="411" y="242"/>
                  <a:pt x="411" y="240"/>
                  <a:pt x="411" y="238"/>
                </a:cubicBezTo>
                <a:cubicBezTo>
                  <a:pt x="411" y="238"/>
                  <a:pt x="411" y="238"/>
                  <a:pt x="411" y="237"/>
                </a:cubicBezTo>
                <a:moveTo>
                  <a:pt x="437" y="327"/>
                </a:moveTo>
                <a:cubicBezTo>
                  <a:pt x="438" y="327"/>
                  <a:pt x="438" y="327"/>
                  <a:pt x="438" y="327"/>
                </a:cubicBezTo>
                <a:cubicBezTo>
                  <a:pt x="439" y="326"/>
                  <a:pt x="439" y="326"/>
                  <a:pt x="439" y="325"/>
                </a:cubicBezTo>
                <a:cubicBezTo>
                  <a:pt x="438" y="325"/>
                  <a:pt x="438" y="325"/>
                  <a:pt x="438" y="325"/>
                </a:cubicBezTo>
                <a:cubicBezTo>
                  <a:pt x="437" y="324"/>
                  <a:pt x="437" y="325"/>
                  <a:pt x="436" y="326"/>
                </a:cubicBezTo>
                <a:cubicBezTo>
                  <a:pt x="436" y="326"/>
                  <a:pt x="436" y="326"/>
                  <a:pt x="436" y="326"/>
                </a:cubicBezTo>
                <a:cubicBezTo>
                  <a:pt x="436" y="327"/>
                  <a:pt x="437" y="327"/>
                  <a:pt x="437" y="327"/>
                </a:cubicBezTo>
                <a:moveTo>
                  <a:pt x="409" y="228"/>
                </a:moveTo>
                <a:cubicBezTo>
                  <a:pt x="409" y="228"/>
                  <a:pt x="409" y="228"/>
                  <a:pt x="409" y="228"/>
                </a:cubicBezTo>
                <a:cubicBezTo>
                  <a:pt x="410" y="228"/>
                  <a:pt x="410" y="227"/>
                  <a:pt x="410" y="227"/>
                </a:cubicBezTo>
                <a:cubicBezTo>
                  <a:pt x="410" y="226"/>
                  <a:pt x="410" y="226"/>
                  <a:pt x="409" y="226"/>
                </a:cubicBezTo>
                <a:cubicBezTo>
                  <a:pt x="409" y="226"/>
                  <a:pt x="409" y="226"/>
                  <a:pt x="408" y="226"/>
                </a:cubicBezTo>
                <a:cubicBezTo>
                  <a:pt x="408" y="226"/>
                  <a:pt x="407" y="226"/>
                  <a:pt x="407" y="227"/>
                </a:cubicBezTo>
                <a:cubicBezTo>
                  <a:pt x="408" y="228"/>
                  <a:pt x="408" y="228"/>
                  <a:pt x="408" y="228"/>
                </a:cubicBezTo>
                <a:cubicBezTo>
                  <a:pt x="409" y="228"/>
                  <a:pt x="409" y="228"/>
                  <a:pt x="409" y="228"/>
                </a:cubicBezTo>
                <a:moveTo>
                  <a:pt x="347" y="395"/>
                </a:moveTo>
                <a:cubicBezTo>
                  <a:pt x="347" y="395"/>
                  <a:pt x="347" y="396"/>
                  <a:pt x="347" y="397"/>
                </a:cubicBezTo>
                <a:cubicBezTo>
                  <a:pt x="347" y="397"/>
                  <a:pt x="347" y="398"/>
                  <a:pt x="347" y="398"/>
                </a:cubicBezTo>
                <a:cubicBezTo>
                  <a:pt x="348" y="398"/>
                  <a:pt x="348" y="397"/>
                  <a:pt x="349" y="397"/>
                </a:cubicBezTo>
                <a:cubicBezTo>
                  <a:pt x="349" y="397"/>
                  <a:pt x="349" y="396"/>
                  <a:pt x="348" y="396"/>
                </a:cubicBezTo>
                <a:cubicBezTo>
                  <a:pt x="348" y="395"/>
                  <a:pt x="348" y="395"/>
                  <a:pt x="347" y="395"/>
                </a:cubicBezTo>
                <a:moveTo>
                  <a:pt x="376" y="464"/>
                </a:moveTo>
                <a:cubicBezTo>
                  <a:pt x="375" y="465"/>
                  <a:pt x="375" y="465"/>
                  <a:pt x="375" y="466"/>
                </a:cubicBezTo>
                <a:cubicBezTo>
                  <a:pt x="375" y="466"/>
                  <a:pt x="375" y="467"/>
                  <a:pt x="376" y="467"/>
                </a:cubicBezTo>
                <a:cubicBezTo>
                  <a:pt x="376" y="467"/>
                  <a:pt x="377" y="467"/>
                  <a:pt x="377" y="466"/>
                </a:cubicBezTo>
                <a:cubicBezTo>
                  <a:pt x="377" y="466"/>
                  <a:pt x="377" y="465"/>
                  <a:pt x="377" y="465"/>
                </a:cubicBezTo>
                <a:cubicBezTo>
                  <a:pt x="377" y="465"/>
                  <a:pt x="376" y="464"/>
                  <a:pt x="376" y="464"/>
                </a:cubicBezTo>
                <a:moveTo>
                  <a:pt x="453" y="450"/>
                </a:moveTo>
                <a:cubicBezTo>
                  <a:pt x="452" y="450"/>
                  <a:pt x="452" y="450"/>
                  <a:pt x="451" y="450"/>
                </a:cubicBezTo>
                <a:cubicBezTo>
                  <a:pt x="452" y="451"/>
                  <a:pt x="452" y="451"/>
                  <a:pt x="453" y="450"/>
                </a:cubicBezTo>
                <a:moveTo>
                  <a:pt x="418" y="587"/>
                </a:moveTo>
                <a:cubicBezTo>
                  <a:pt x="417" y="586"/>
                  <a:pt x="417" y="586"/>
                  <a:pt x="416" y="587"/>
                </a:cubicBezTo>
                <a:cubicBezTo>
                  <a:pt x="417" y="587"/>
                  <a:pt x="417" y="587"/>
                  <a:pt x="418" y="587"/>
                </a:cubicBezTo>
                <a:moveTo>
                  <a:pt x="468" y="383"/>
                </a:moveTo>
                <a:cubicBezTo>
                  <a:pt x="468" y="383"/>
                  <a:pt x="468" y="383"/>
                  <a:pt x="468" y="383"/>
                </a:cubicBezTo>
                <a:cubicBezTo>
                  <a:pt x="468" y="383"/>
                  <a:pt x="468" y="383"/>
                  <a:pt x="468" y="383"/>
                </a:cubicBezTo>
                <a:cubicBezTo>
                  <a:pt x="467" y="383"/>
                  <a:pt x="467" y="384"/>
                  <a:pt x="468" y="384"/>
                </a:cubicBezTo>
                <a:cubicBezTo>
                  <a:pt x="468" y="384"/>
                  <a:pt x="468" y="384"/>
                  <a:pt x="468" y="383"/>
                </a:cubicBezTo>
                <a:moveTo>
                  <a:pt x="399" y="426"/>
                </a:moveTo>
                <a:cubicBezTo>
                  <a:pt x="400" y="425"/>
                  <a:pt x="400" y="425"/>
                  <a:pt x="399" y="424"/>
                </a:cubicBezTo>
                <a:cubicBezTo>
                  <a:pt x="399" y="425"/>
                  <a:pt x="399" y="425"/>
                  <a:pt x="399" y="426"/>
                </a:cubicBezTo>
                <a:moveTo>
                  <a:pt x="413" y="593"/>
                </a:moveTo>
                <a:cubicBezTo>
                  <a:pt x="413" y="592"/>
                  <a:pt x="412" y="592"/>
                  <a:pt x="411" y="593"/>
                </a:cubicBezTo>
                <a:cubicBezTo>
                  <a:pt x="412" y="593"/>
                  <a:pt x="413" y="593"/>
                  <a:pt x="413" y="593"/>
                </a:cubicBezTo>
                <a:moveTo>
                  <a:pt x="401" y="231"/>
                </a:moveTo>
                <a:cubicBezTo>
                  <a:pt x="402" y="230"/>
                  <a:pt x="402" y="229"/>
                  <a:pt x="401" y="229"/>
                </a:cubicBezTo>
                <a:cubicBezTo>
                  <a:pt x="401" y="229"/>
                  <a:pt x="401" y="230"/>
                  <a:pt x="401" y="231"/>
                </a:cubicBezTo>
                <a:moveTo>
                  <a:pt x="428" y="485"/>
                </a:moveTo>
                <a:cubicBezTo>
                  <a:pt x="428" y="485"/>
                  <a:pt x="428" y="484"/>
                  <a:pt x="428" y="484"/>
                </a:cubicBezTo>
                <a:cubicBezTo>
                  <a:pt x="427" y="484"/>
                  <a:pt x="427" y="485"/>
                  <a:pt x="428" y="486"/>
                </a:cubicBezTo>
                <a:cubicBezTo>
                  <a:pt x="428" y="486"/>
                  <a:pt x="428" y="486"/>
                  <a:pt x="428" y="486"/>
                </a:cubicBezTo>
                <a:cubicBezTo>
                  <a:pt x="428" y="485"/>
                  <a:pt x="428" y="485"/>
                  <a:pt x="428" y="485"/>
                </a:cubicBezTo>
                <a:moveTo>
                  <a:pt x="402" y="236"/>
                </a:moveTo>
                <a:cubicBezTo>
                  <a:pt x="402" y="237"/>
                  <a:pt x="403" y="237"/>
                  <a:pt x="404" y="236"/>
                </a:cubicBezTo>
                <a:cubicBezTo>
                  <a:pt x="403" y="235"/>
                  <a:pt x="402" y="235"/>
                  <a:pt x="402" y="236"/>
                </a:cubicBezTo>
                <a:moveTo>
                  <a:pt x="415" y="244"/>
                </a:moveTo>
                <a:cubicBezTo>
                  <a:pt x="415" y="243"/>
                  <a:pt x="415" y="243"/>
                  <a:pt x="415" y="242"/>
                </a:cubicBezTo>
                <a:cubicBezTo>
                  <a:pt x="414" y="243"/>
                  <a:pt x="414" y="243"/>
                  <a:pt x="415" y="244"/>
                </a:cubicBezTo>
                <a:moveTo>
                  <a:pt x="413" y="528"/>
                </a:moveTo>
                <a:cubicBezTo>
                  <a:pt x="413" y="527"/>
                  <a:pt x="412" y="527"/>
                  <a:pt x="411" y="528"/>
                </a:cubicBezTo>
                <a:cubicBezTo>
                  <a:pt x="412" y="529"/>
                  <a:pt x="413" y="529"/>
                  <a:pt x="413" y="528"/>
                </a:cubicBezTo>
                <a:moveTo>
                  <a:pt x="409" y="532"/>
                </a:moveTo>
                <a:cubicBezTo>
                  <a:pt x="409" y="532"/>
                  <a:pt x="409" y="532"/>
                  <a:pt x="409" y="532"/>
                </a:cubicBezTo>
                <a:cubicBezTo>
                  <a:pt x="409" y="531"/>
                  <a:pt x="408" y="531"/>
                  <a:pt x="408" y="532"/>
                </a:cubicBezTo>
                <a:cubicBezTo>
                  <a:pt x="408" y="532"/>
                  <a:pt x="408" y="532"/>
                  <a:pt x="408" y="532"/>
                </a:cubicBezTo>
                <a:cubicBezTo>
                  <a:pt x="408" y="532"/>
                  <a:pt x="409" y="532"/>
                  <a:pt x="409" y="532"/>
                </a:cubicBezTo>
                <a:moveTo>
                  <a:pt x="411" y="217"/>
                </a:moveTo>
                <a:cubicBezTo>
                  <a:pt x="411" y="217"/>
                  <a:pt x="411" y="217"/>
                  <a:pt x="411" y="217"/>
                </a:cubicBezTo>
                <a:cubicBezTo>
                  <a:pt x="411" y="216"/>
                  <a:pt x="410" y="216"/>
                  <a:pt x="410" y="217"/>
                </a:cubicBezTo>
                <a:cubicBezTo>
                  <a:pt x="409" y="217"/>
                  <a:pt x="409" y="217"/>
                  <a:pt x="410" y="217"/>
                </a:cubicBezTo>
                <a:cubicBezTo>
                  <a:pt x="410" y="218"/>
                  <a:pt x="411" y="218"/>
                  <a:pt x="411" y="217"/>
                </a:cubicBezTo>
                <a:moveTo>
                  <a:pt x="447" y="464"/>
                </a:moveTo>
                <a:cubicBezTo>
                  <a:pt x="448" y="464"/>
                  <a:pt x="449" y="464"/>
                  <a:pt x="449" y="464"/>
                </a:cubicBezTo>
                <a:cubicBezTo>
                  <a:pt x="449" y="463"/>
                  <a:pt x="448" y="463"/>
                  <a:pt x="447" y="464"/>
                </a:cubicBezTo>
                <a:moveTo>
                  <a:pt x="413" y="505"/>
                </a:moveTo>
                <a:cubicBezTo>
                  <a:pt x="413" y="505"/>
                  <a:pt x="413" y="505"/>
                  <a:pt x="413" y="505"/>
                </a:cubicBezTo>
                <a:cubicBezTo>
                  <a:pt x="413" y="505"/>
                  <a:pt x="412" y="505"/>
                  <a:pt x="412" y="505"/>
                </a:cubicBezTo>
                <a:cubicBezTo>
                  <a:pt x="412" y="505"/>
                  <a:pt x="412" y="506"/>
                  <a:pt x="413" y="506"/>
                </a:cubicBezTo>
                <a:cubicBezTo>
                  <a:pt x="413" y="505"/>
                  <a:pt x="413" y="505"/>
                  <a:pt x="413" y="505"/>
                </a:cubicBezTo>
                <a:moveTo>
                  <a:pt x="412" y="503"/>
                </a:moveTo>
                <a:cubicBezTo>
                  <a:pt x="411" y="503"/>
                  <a:pt x="411" y="503"/>
                  <a:pt x="411" y="503"/>
                </a:cubicBezTo>
                <a:cubicBezTo>
                  <a:pt x="411" y="503"/>
                  <a:pt x="412" y="504"/>
                  <a:pt x="412" y="504"/>
                </a:cubicBezTo>
                <a:cubicBezTo>
                  <a:pt x="412" y="504"/>
                  <a:pt x="412" y="503"/>
                  <a:pt x="412" y="503"/>
                </a:cubicBezTo>
                <a:cubicBezTo>
                  <a:pt x="412" y="503"/>
                  <a:pt x="412" y="503"/>
                  <a:pt x="412" y="503"/>
                </a:cubicBezTo>
                <a:moveTo>
                  <a:pt x="418" y="585"/>
                </a:moveTo>
                <a:cubicBezTo>
                  <a:pt x="418" y="585"/>
                  <a:pt x="418" y="585"/>
                  <a:pt x="418" y="585"/>
                </a:cubicBezTo>
                <a:cubicBezTo>
                  <a:pt x="417" y="585"/>
                  <a:pt x="417" y="585"/>
                  <a:pt x="417" y="585"/>
                </a:cubicBezTo>
                <a:cubicBezTo>
                  <a:pt x="417" y="585"/>
                  <a:pt x="417" y="585"/>
                  <a:pt x="417" y="585"/>
                </a:cubicBezTo>
                <a:cubicBezTo>
                  <a:pt x="417" y="585"/>
                  <a:pt x="418" y="585"/>
                  <a:pt x="418" y="585"/>
                </a:cubicBezTo>
                <a:moveTo>
                  <a:pt x="406" y="525"/>
                </a:moveTo>
                <a:cubicBezTo>
                  <a:pt x="406" y="525"/>
                  <a:pt x="406" y="525"/>
                  <a:pt x="406" y="525"/>
                </a:cubicBezTo>
                <a:cubicBezTo>
                  <a:pt x="406" y="525"/>
                  <a:pt x="406" y="525"/>
                  <a:pt x="406" y="525"/>
                </a:cubicBezTo>
                <a:cubicBezTo>
                  <a:pt x="406" y="525"/>
                  <a:pt x="406" y="525"/>
                  <a:pt x="406" y="526"/>
                </a:cubicBezTo>
                <a:cubicBezTo>
                  <a:pt x="406" y="526"/>
                  <a:pt x="406" y="525"/>
                  <a:pt x="406" y="525"/>
                </a:cubicBezTo>
                <a:moveTo>
                  <a:pt x="413" y="533"/>
                </a:moveTo>
                <a:cubicBezTo>
                  <a:pt x="413" y="533"/>
                  <a:pt x="413" y="533"/>
                  <a:pt x="413" y="533"/>
                </a:cubicBezTo>
                <a:cubicBezTo>
                  <a:pt x="413" y="533"/>
                  <a:pt x="413" y="532"/>
                  <a:pt x="413" y="532"/>
                </a:cubicBezTo>
                <a:cubicBezTo>
                  <a:pt x="413" y="532"/>
                  <a:pt x="412" y="533"/>
                  <a:pt x="412" y="533"/>
                </a:cubicBezTo>
                <a:cubicBezTo>
                  <a:pt x="412" y="533"/>
                  <a:pt x="412" y="533"/>
                  <a:pt x="413" y="533"/>
                </a:cubicBezTo>
                <a:moveTo>
                  <a:pt x="403" y="532"/>
                </a:moveTo>
                <a:cubicBezTo>
                  <a:pt x="402" y="532"/>
                  <a:pt x="402" y="532"/>
                  <a:pt x="402" y="531"/>
                </a:cubicBezTo>
                <a:cubicBezTo>
                  <a:pt x="402" y="531"/>
                  <a:pt x="402" y="532"/>
                  <a:pt x="402" y="532"/>
                </a:cubicBezTo>
                <a:cubicBezTo>
                  <a:pt x="402" y="532"/>
                  <a:pt x="402" y="532"/>
                  <a:pt x="402" y="532"/>
                </a:cubicBezTo>
                <a:cubicBezTo>
                  <a:pt x="402" y="532"/>
                  <a:pt x="402" y="532"/>
                  <a:pt x="403" y="532"/>
                </a:cubicBezTo>
                <a:moveTo>
                  <a:pt x="417" y="589"/>
                </a:moveTo>
                <a:cubicBezTo>
                  <a:pt x="417" y="588"/>
                  <a:pt x="417" y="588"/>
                  <a:pt x="416" y="588"/>
                </a:cubicBezTo>
                <a:cubicBezTo>
                  <a:pt x="416" y="588"/>
                  <a:pt x="416" y="589"/>
                  <a:pt x="416" y="589"/>
                </a:cubicBezTo>
                <a:cubicBezTo>
                  <a:pt x="416" y="589"/>
                  <a:pt x="416" y="589"/>
                  <a:pt x="416" y="589"/>
                </a:cubicBezTo>
                <a:cubicBezTo>
                  <a:pt x="417" y="589"/>
                  <a:pt x="417" y="589"/>
                  <a:pt x="417" y="589"/>
                </a:cubicBezTo>
                <a:moveTo>
                  <a:pt x="413" y="540"/>
                </a:moveTo>
                <a:cubicBezTo>
                  <a:pt x="413" y="540"/>
                  <a:pt x="413" y="539"/>
                  <a:pt x="413" y="539"/>
                </a:cubicBezTo>
                <a:cubicBezTo>
                  <a:pt x="413" y="539"/>
                  <a:pt x="413" y="539"/>
                  <a:pt x="413" y="539"/>
                </a:cubicBezTo>
                <a:cubicBezTo>
                  <a:pt x="412" y="539"/>
                  <a:pt x="412" y="539"/>
                  <a:pt x="412" y="539"/>
                </a:cubicBezTo>
                <a:cubicBezTo>
                  <a:pt x="412" y="539"/>
                  <a:pt x="413" y="540"/>
                  <a:pt x="413" y="540"/>
                </a:cubicBezTo>
                <a:moveTo>
                  <a:pt x="404" y="523"/>
                </a:moveTo>
                <a:cubicBezTo>
                  <a:pt x="404" y="523"/>
                  <a:pt x="404" y="523"/>
                  <a:pt x="404" y="523"/>
                </a:cubicBezTo>
                <a:cubicBezTo>
                  <a:pt x="404" y="523"/>
                  <a:pt x="404" y="523"/>
                  <a:pt x="404" y="523"/>
                </a:cubicBezTo>
                <a:cubicBezTo>
                  <a:pt x="404" y="523"/>
                  <a:pt x="404" y="524"/>
                  <a:pt x="404" y="524"/>
                </a:cubicBezTo>
                <a:cubicBezTo>
                  <a:pt x="404" y="524"/>
                  <a:pt x="404" y="523"/>
                  <a:pt x="404" y="523"/>
                </a:cubicBezTo>
                <a:moveTo>
                  <a:pt x="414" y="537"/>
                </a:moveTo>
                <a:cubicBezTo>
                  <a:pt x="414" y="536"/>
                  <a:pt x="414" y="536"/>
                  <a:pt x="414" y="536"/>
                </a:cubicBezTo>
                <a:cubicBezTo>
                  <a:pt x="414" y="536"/>
                  <a:pt x="413" y="536"/>
                  <a:pt x="413" y="537"/>
                </a:cubicBezTo>
                <a:cubicBezTo>
                  <a:pt x="413" y="537"/>
                  <a:pt x="413" y="537"/>
                  <a:pt x="413" y="537"/>
                </a:cubicBezTo>
                <a:cubicBezTo>
                  <a:pt x="414" y="537"/>
                  <a:pt x="414" y="537"/>
                  <a:pt x="414" y="537"/>
                </a:cubicBezTo>
                <a:moveTo>
                  <a:pt x="426" y="262"/>
                </a:moveTo>
                <a:cubicBezTo>
                  <a:pt x="426" y="262"/>
                  <a:pt x="426" y="262"/>
                  <a:pt x="426" y="262"/>
                </a:cubicBezTo>
                <a:cubicBezTo>
                  <a:pt x="426" y="262"/>
                  <a:pt x="426" y="263"/>
                  <a:pt x="426" y="263"/>
                </a:cubicBezTo>
                <a:cubicBezTo>
                  <a:pt x="426" y="263"/>
                  <a:pt x="426" y="263"/>
                  <a:pt x="426" y="263"/>
                </a:cubicBezTo>
                <a:cubicBezTo>
                  <a:pt x="426" y="262"/>
                  <a:pt x="426" y="262"/>
                  <a:pt x="426" y="262"/>
                </a:cubicBezTo>
                <a:moveTo>
                  <a:pt x="430" y="265"/>
                </a:moveTo>
                <a:cubicBezTo>
                  <a:pt x="430" y="265"/>
                  <a:pt x="430" y="265"/>
                  <a:pt x="430" y="265"/>
                </a:cubicBezTo>
                <a:cubicBezTo>
                  <a:pt x="430" y="265"/>
                  <a:pt x="429" y="265"/>
                  <a:pt x="429" y="265"/>
                </a:cubicBezTo>
                <a:cubicBezTo>
                  <a:pt x="429" y="265"/>
                  <a:pt x="430" y="266"/>
                  <a:pt x="430" y="266"/>
                </a:cubicBezTo>
                <a:cubicBezTo>
                  <a:pt x="430" y="266"/>
                  <a:pt x="430" y="266"/>
                  <a:pt x="430" y="265"/>
                </a:cubicBezTo>
                <a:moveTo>
                  <a:pt x="435" y="277"/>
                </a:moveTo>
                <a:cubicBezTo>
                  <a:pt x="435" y="277"/>
                  <a:pt x="435" y="277"/>
                  <a:pt x="434" y="277"/>
                </a:cubicBezTo>
                <a:cubicBezTo>
                  <a:pt x="434" y="277"/>
                  <a:pt x="434" y="278"/>
                  <a:pt x="434" y="278"/>
                </a:cubicBezTo>
                <a:cubicBezTo>
                  <a:pt x="434" y="278"/>
                  <a:pt x="434" y="278"/>
                  <a:pt x="434" y="278"/>
                </a:cubicBezTo>
                <a:cubicBezTo>
                  <a:pt x="435" y="278"/>
                  <a:pt x="435" y="278"/>
                  <a:pt x="435" y="277"/>
                </a:cubicBezTo>
                <a:moveTo>
                  <a:pt x="434" y="281"/>
                </a:moveTo>
                <a:cubicBezTo>
                  <a:pt x="434" y="281"/>
                  <a:pt x="434" y="281"/>
                  <a:pt x="434" y="281"/>
                </a:cubicBezTo>
                <a:cubicBezTo>
                  <a:pt x="434" y="281"/>
                  <a:pt x="434" y="282"/>
                  <a:pt x="434" y="282"/>
                </a:cubicBezTo>
                <a:cubicBezTo>
                  <a:pt x="435" y="282"/>
                  <a:pt x="435" y="282"/>
                  <a:pt x="435" y="282"/>
                </a:cubicBezTo>
                <a:cubicBezTo>
                  <a:pt x="435" y="281"/>
                  <a:pt x="435" y="281"/>
                  <a:pt x="434" y="281"/>
                </a:cubicBezTo>
                <a:moveTo>
                  <a:pt x="414" y="235"/>
                </a:moveTo>
                <a:cubicBezTo>
                  <a:pt x="414" y="235"/>
                  <a:pt x="413" y="236"/>
                  <a:pt x="413" y="236"/>
                </a:cubicBezTo>
                <a:cubicBezTo>
                  <a:pt x="413" y="236"/>
                  <a:pt x="414" y="236"/>
                  <a:pt x="414" y="236"/>
                </a:cubicBezTo>
                <a:cubicBezTo>
                  <a:pt x="414" y="236"/>
                  <a:pt x="414" y="236"/>
                  <a:pt x="414" y="236"/>
                </a:cubicBezTo>
                <a:cubicBezTo>
                  <a:pt x="414" y="236"/>
                  <a:pt x="414" y="236"/>
                  <a:pt x="414" y="235"/>
                </a:cubicBezTo>
                <a:moveTo>
                  <a:pt x="406" y="237"/>
                </a:moveTo>
                <a:cubicBezTo>
                  <a:pt x="406" y="237"/>
                  <a:pt x="406" y="238"/>
                  <a:pt x="406" y="238"/>
                </a:cubicBezTo>
                <a:cubicBezTo>
                  <a:pt x="406" y="238"/>
                  <a:pt x="406" y="238"/>
                  <a:pt x="406" y="238"/>
                </a:cubicBezTo>
                <a:cubicBezTo>
                  <a:pt x="406" y="238"/>
                  <a:pt x="406" y="238"/>
                  <a:pt x="406" y="238"/>
                </a:cubicBezTo>
                <a:cubicBezTo>
                  <a:pt x="406" y="238"/>
                  <a:pt x="406" y="237"/>
                  <a:pt x="406" y="237"/>
                </a:cubicBezTo>
                <a:moveTo>
                  <a:pt x="411" y="245"/>
                </a:moveTo>
                <a:cubicBezTo>
                  <a:pt x="411" y="245"/>
                  <a:pt x="411" y="245"/>
                  <a:pt x="410" y="245"/>
                </a:cubicBezTo>
                <a:cubicBezTo>
                  <a:pt x="410" y="245"/>
                  <a:pt x="411" y="246"/>
                  <a:pt x="411" y="246"/>
                </a:cubicBezTo>
                <a:cubicBezTo>
                  <a:pt x="411" y="246"/>
                  <a:pt x="411" y="245"/>
                  <a:pt x="411" y="245"/>
                </a:cubicBezTo>
                <a:cubicBezTo>
                  <a:pt x="411" y="245"/>
                  <a:pt x="411" y="245"/>
                  <a:pt x="411" y="245"/>
                </a:cubicBezTo>
                <a:moveTo>
                  <a:pt x="428" y="260"/>
                </a:moveTo>
                <a:cubicBezTo>
                  <a:pt x="428" y="260"/>
                  <a:pt x="428" y="260"/>
                  <a:pt x="428" y="260"/>
                </a:cubicBezTo>
                <a:cubicBezTo>
                  <a:pt x="428" y="259"/>
                  <a:pt x="428" y="259"/>
                  <a:pt x="428" y="259"/>
                </a:cubicBezTo>
                <a:cubicBezTo>
                  <a:pt x="428" y="259"/>
                  <a:pt x="427" y="259"/>
                  <a:pt x="427" y="260"/>
                </a:cubicBezTo>
                <a:cubicBezTo>
                  <a:pt x="428" y="260"/>
                  <a:pt x="428" y="260"/>
                  <a:pt x="428" y="260"/>
                </a:cubicBezTo>
                <a:moveTo>
                  <a:pt x="367" y="342"/>
                </a:moveTo>
                <a:cubicBezTo>
                  <a:pt x="367" y="342"/>
                  <a:pt x="367" y="342"/>
                  <a:pt x="367" y="342"/>
                </a:cubicBezTo>
                <a:cubicBezTo>
                  <a:pt x="367" y="342"/>
                  <a:pt x="367" y="342"/>
                  <a:pt x="367" y="342"/>
                </a:cubicBezTo>
                <a:cubicBezTo>
                  <a:pt x="367" y="342"/>
                  <a:pt x="368" y="342"/>
                  <a:pt x="368" y="342"/>
                </a:cubicBezTo>
                <a:cubicBezTo>
                  <a:pt x="367" y="342"/>
                  <a:pt x="367" y="342"/>
                  <a:pt x="367" y="342"/>
                </a:cubicBezTo>
                <a:moveTo>
                  <a:pt x="457" y="349"/>
                </a:moveTo>
                <a:cubicBezTo>
                  <a:pt x="457" y="348"/>
                  <a:pt x="456" y="348"/>
                  <a:pt x="456" y="348"/>
                </a:cubicBezTo>
                <a:cubicBezTo>
                  <a:pt x="456" y="348"/>
                  <a:pt x="456" y="349"/>
                  <a:pt x="456" y="349"/>
                </a:cubicBezTo>
                <a:cubicBezTo>
                  <a:pt x="456" y="349"/>
                  <a:pt x="456" y="349"/>
                  <a:pt x="456" y="349"/>
                </a:cubicBezTo>
                <a:cubicBezTo>
                  <a:pt x="456" y="349"/>
                  <a:pt x="457" y="349"/>
                  <a:pt x="457" y="349"/>
                </a:cubicBezTo>
                <a:moveTo>
                  <a:pt x="362" y="352"/>
                </a:moveTo>
                <a:cubicBezTo>
                  <a:pt x="362" y="352"/>
                  <a:pt x="362" y="352"/>
                  <a:pt x="362" y="352"/>
                </a:cubicBezTo>
                <a:cubicBezTo>
                  <a:pt x="362" y="353"/>
                  <a:pt x="362" y="353"/>
                  <a:pt x="362" y="353"/>
                </a:cubicBezTo>
                <a:cubicBezTo>
                  <a:pt x="363" y="353"/>
                  <a:pt x="363" y="353"/>
                  <a:pt x="363" y="353"/>
                </a:cubicBezTo>
                <a:cubicBezTo>
                  <a:pt x="363" y="352"/>
                  <a:pt x="363" y="352"/>
                  <a:pt x="362" y="352"/>
                </a:cubicBezTo>
                <a:moveTo>
                  <a:pt x="457" y="352"/>
                </a:moveTo>
                <a:cubicBezTo>
                  <a:pt x="457" y="352"/>
                  <a:pt x="457" y="352"/>
                  <a:pt x="457" y="353"/>
                </a:cubicBezTo>
                <a:cubicBezTo>
                  <a:pt x="457" y="353"/>
                  <a:pt x="457" y="353"/>
                  <a:pt x="457" y="353"/>
                </a:cubicBezTo>
                <a:cubicBezTo>
                  <a:pt x="457" y="353"/>
                  <a:pt x="458" y="353"/>
                  <a:pt x="458" y="353"/>
                </a:cubicBezTo>
                <a:cubicBezTo>
                  <a:pt x="458" y="352"/>
                  <a:pt x="457" y="352"/>
                  <a:pt x="457" y="352"/>
                </a:cubicBezTo>
                <a:moveTo>
                  <a:pt x="366" y="356"/>
                </a:moveTo>
                <a:cubicBezTo>
                  <a:pt x="365" y="356"/>
                  <a:pt x="365" y="356"/>
                  <a:pt x="365" y="356"/>
                </a:cubicBezTo>
                <a:cubicBezTo>
                  <a:pt x="365" y="356"/>
                  <a:pt x="365" y="356"/>
                  <a:pt x="365" y="356"/>
                </a:cubicBezTo>
                <a:cubicBezTo>
                  <a:pt x="365" y="356"/>
                  <a:pt x="365" y="357"/>
                  <a:pt x="365" y="357"/>
                </a:cubicBezTo>
                <a:cubicBezTo>
                  <a:pt x="365" y="357"/>
                  <a:pt x="365" y="357"/>
                  <a:pt x="366" y="356"/>
                </a:cubicBezTo>
                <a:moveTo>
                  <a:pt x="359" y="360"/>
                </a:moveTo>
                <a:cubicBezTo>
                  <a:pt x="359" y="360"/>
                  <a:pt x="359" y="360"/>
                  <a:pt x="359" y="360"/>
                </a:cubicBezTo>
                <a:cubicBezTo>
                  <a:pt x="359" y="360"/>
                  <a:pt x="358" y="360"/>
                  <a:pt x="358" y="360"/>
                </a:cubicBezTo>
                <a:cubicBezTo>
                  <a:pt x="358" y="360"/>
                  <a:pt x="358" y="360"/>
                  <a:pt x="358" y="360"/>
                </a:cubicBezTo>
                <a:cubicBezTo>
                  <a:pt x="359" y="360"/>
                  <a:pt x="359" y="360"/>
                  <a:pt x="359" y="360"/>
                </a:cubicBezTo>
                <a:moveTo>
                  <a:pt x="452" y="360"/>
                </a:moveTo>
                <a:cubicBezTo>
                  <a:pt x="452" y="360"/>
                  <a:pt x="452" y="360"/>
                  <a:pt x="452" y="360"/>
                </a:cubicBezTo>
                <a:cubicBezTo>
                  <a:pt x="451" y="360"/>
                  <a:pt x="451" y="360"/>
                  <a:pt x="451" y="360"/>
                </a:cubicBezTo>
                <a:cubicBezTo>
                  <a:pt x="451" y="360"/>
                  <a:pt x="451" y="360"/>
                  <a:pt x="452" y="361"/>
                </a:cubicBezTo>
                <a:cubicBezTo>
                  <a:pt x="452" y="360"/>
                  <a:pt x="452" y="360"/>
                  <a:pt x="452" y="360"/>
                </a:cubicBezTo>
                <a:moveTo>
                  <a:pt x="356" y="363"/>
                </a:moveTo>
                <a:cubicBezTo>
                  <a:pt x="356" y="363"/>
                  <a:pt x="356" y="363"/>
                  <a:pt x="356" y="362"/>
                </a:cubicBezTo>
                <a:cubicBezTo>
                  <a:pt x="356" y="363"/>
                  <a:pt x="356" y="363"/>
                  <a:pt x="355" y="363"/>
                </a:cubicBezTo>
                <a:cubicBezTo>
                  <a:pt x="355" y="363"/>
                  <a:pt x="356" y="363"/>
                  <a:pt x="356" y="363"/>
                </a:cubicBezTo>
                <a:cubicBezTo>
                  <a:pt x="356" y="363"/>
                  <a:pt x="356" y="363"/>
                  <a:pt x="356" y="363"/>
                </a:cubicBezTo>
                <a:moveTo>
                  <a:pt x="463" y="363"/>
                </a:moveTo>
                <a:cubicBezTo>
                  <a:pt x="463" y="362"/>
                  <a:pt x="463" y="362"/>
                  <a:pt x="463" y="362"/>
                </a:cubicBezTo>
                <a:cubicBezTo>
                  <a:pt x="463" y="363"/>
                  <a:pt x="463" y="363"/>
                  <a:pt x="463" y="363"/>
                </a:cubicBezTo>
                <a:cubicBezTo>
                  <a:pt x="463" y="363"/>
                  <a:pt x="463" y="363"/>
                  <a:pt x="463" y="363"/>
                </a:cubicBezTo>
                <a:cubicBezTo>
                  <a:pt x="463" y="363"/>
                  <a:pt x="463" y="363"/>
                  <a:pt x="463" y="363"/>
                </a:cubicBezTo>
                <a:moveTo>
                  <a:pt x="453" y="365"/>
                </a:moveTo>
                <a:cubicBezTo>
                  <a:pt x="453" y="365"/>
                  <a:pt x="453" y="364"/>
                  <a:pt x="453" y="364"/>
                </a:cubicBezTo>
                <a:cubicBezTo>
                  <a:pt x="452" y="365"/>
                  <a:pt x="452" y="365"/>
                  <a:pt x="452" y="365"/>
                </a:cubicBezTo>
                <a:cubicBezTo>
                  <a:pt x="452" y="365"/>
                  <a:pt x="452" y="365"/>
                  <a:pt x="453" y="365"/>
                </a:cubicBezTo>
                <a:cubicBezTo>
                  <a:pt x="453" y="365"/>
                  <a:pt x="453" y="365"/>
                  <a:pt x="453" y="365"/>
                </a:cubicBezTo>
                <a:moveTo>
                  <a:pt x="442" y="310"/>
                </a:moveTo>
                <a:cubicBezTo>
                  <a:pt x="442" y="310"/>
                  <a:pt x="442" y="310"/>
                  <a:pt x="443" y="310"/>
                </a:cubicBezTo>
                <a:cubicBezTo>
                  <a:pt x="442" y="310"/>
                  <a:pt x="442" y="310"/>
                  <a:pt x="442" y="310"/>
                </a:cubicBezTo>
                <a:cubicBezTo>
                  <a:pt x="442" y="310"/>
                  <a:pt x="442" y="310"/>
                  <a:pt x="442" y="310"/>
                </a:cubicBezTo>
                <a:cubicBezTo>
                  <a:pt x="442" y="310"/>
                  <a:pt x="442" y="310"/>
                  <a:pt x="442" y="310"/>
                </a:cubicBezTo>
                <a:moveTo>
                  <a:pt x="441" y="311"/>
                </a:moveTo>
                <a:cubicBezTo>
                  <a:pt x="440" y="311"/>
                  <a:pt x="440" y="310"/>
                  <a:pt x="440" y="310"/>
                </a:cubicBezTo>
                <a:cubicBezTo>
                  <a:pt x="440" y="311"/>
                  <a:pt x="440" y="311"/>
                  <a:pt x="440" y="311"/>
                </a:cubicBezTo>
                <a:cubicBezTo>
                  <a:pt x="440" y="311"/>
                  <a:pt x="440" y="311"/>
                  <a:pt x="440" y="311"/>
                </a:cubicBezTo>
                <a:cubicBezTo>
                  <a:pt x="440" y="311"/>
                  <a:pt x="440" y="311"/>
                  <a:pt x="441" y="311"/>
                </a:cubicBezTo>
                <a:moveTo>
                  <a:pt x="449" y="311"/>
                </a:moveTo>
                <a:cubicBezTo>
                  <a:pt x="449" y="311"/>
                  <a:pt x="449" y="311"/>
                  <a:pt x="449" y="310"/>
                </a:cubicBezTo>
                <a:cubicBezTo>
                  <a:pt x="449" y="310"/>
                  <a:pt x="448" y="311"/>
                  <a:pt x="448" y="311"/>
                </a:cubicBezTo>
                <a:cubicBezTo>
                  <a:pt x="448" y="311"/>
                  <a:pt x="449" y="311"/>
                  <a:pt x="449" y="311"/>
                </a:cubicBezTo>
                <a:cubicBezTo>
                  <a:pt x="449" y="311"/>
                  <a:pt x="449" y="311"/>
                  <a:pt x="449" y="311"/>
                </a:cubicBezTo>
                <a:moveTo>
                  <a:pt x="369" y="322"/>
                </a:moveTo>
                <a:cubicBezTo>
                  <a:pt x="369" y="322"/>
                  <a:pt x="369" y="322"/>
                  <a:pt x="369" y="322"/>
                </a:cubicBezTo>
                <a:cubicBezTo>
                  <a:pt x="369" y="322"/>
                  <a:pt x="369" y="322"/>
                  <a:pt x="369" y="323"/>
                </a:cubicBezTo>
                <a:cubicBezTo>
                  <a:pt x="369" y="323"/>
                  <a:pt x="369" y="322"/>
                  <a:pt x="369" y="322"/>
                </a:cubicBezTo>
                <a:cubicBezTo>
                  <a:pt x="369" y="322"/>
                  <a:pt x="369" y="322"/>
                  <a:pt x="369" y="322"/>
                </a:cubicBezTo>
                <a:moveTo>
                  <a:pt x="367" y="330"/>
                </a:moveTo>
                <a:cubicBezTo>
                  <a:pt x="367" y="330"/>
                  <a:pt x="367" y="330"/>
                  <a:pt x="367" y="331"/>
                </a:cubicBezTo>
                <a:cubicBezTo>
                  <a:pt x="367" y="331"/>
                  <a:pt x="367" y="331"/>
                  <a:pt x="367" y="331"/>
                </a:cubicBezTo>
                <a:cubicBezTo>
                  <a:pt x="367" y="331"/>
                  <a:pt x="367" y="331"/>
                  <a:pt x="367" y="331"/>
                </a:cubicBezTo>
                <a:cubicBezTo>
                  <a:pt x="367" y="331"/>
                  <a:pt x="367" y="330"/>
                  <a:pt x="367" y="330"/>
                </a:cubicBezTo>
                <a:moveTo>
                  <a:pt x="363" y="333"/>
                </a:moveTo>
                <a:cubicBezTo>
                  <a:pt x="363" y="333"/>
                  <a:pt x="363" y="333"/>
                  <a:pt x="363" y="333"/>
                </a:cubicBezTo>
                <a:cubicBezTo>
                  <a:pt x="363" y="334"/>
                  <a:pt x="363" y="334"/>
                  <a:pt x="363" y="334"/>
                </a:cubicBezTo>
                <a:cubicBezTo>
                  <a:pt x="363" y="334"/>
                  <a:pt x="364" y="334"/>
                  <a:pt x="364" y="334"/>
                </a:cubicBezTo>
                <a:cubicBezTo>
                  <a:pt x="364" y="333"/>
                  <a:pt x="363" y="333"/>
                  <a:pt x="363" y="333"/>
                </a:cubicBezTo>
                <a:moveTo>
                  <a:pt x="368" y="339"/>
                </a:moveTo>
                <a:cubicBezTo>
                  <a:pt x="368" y="339"/>
                  <a:pt x="368" y="339"/>
                  <a:pt x="368" y="339"/>
                </a:cubicBezTo>
                <a:cubicBezTo>
                  <a:pt x="368" y="339"/>
                  <a:pt x="368" y="340"/>
                  <a:pt x="368" y="340"/>
                </a:cubicBezTo>
                <a:cubicBezTo>
                  <a:pt x="368" y="340"/>
                  <a:pt x="368" y="339"/>
                  <a:pt x="368" y="339"/>
                </a:cubicBezTo>
                <a:cubicBezTo>
                  <a:pt x="368" y="339"/>
                  <a:pt x="368" y="339"/>
                  <a:pt x="368" y="339"/>
                </a:cubicBezTo>
                <a:moveTo>
                  <a:pt x="362" y="340"/>
                </a:moveTo>
                <a:cubicBezTo>
                  <a:pt x="362" y="340"/>
                  <a:pt x="362" y="341"/>
                  <a:pt x="362" y="341"/>
                </a:cubicBezTo>
                <a:cubicBezTo>
                  <a:pt x="363" y="340"/>
                  <a:pt x="363" y="340"/>
                  <a:pt x="363" y="340"/>
                </a:cubicBezTo>
                <a:cubicBezTo>
                  <a:pt x="363" y="340"/>
                  <a:pt x="363" y="340"/>
                  <a:pt x="362" y="340"/>
                </a:cubicBezTo>
                <a:cubicBezTo>
                  <a:pt x="362" y="340"/>
                  <a:pt x="362" y="340"/>
                  <a:pt x="362" y="340"/>
                </a:cubicBezTo>
                <a:moveTo>
                  <a:pt x="403" y="231"/>
                </a:moveTo>
                <a:cubicBezTo>
                  <a:pt x="403" y="231"/>
                  <a:pt x="403" y="231"/>
                  <a:pt x="403" y="231"/>
                </a:cubicBezTo>
                <a:cubicBezTo>
                  <a:pt x="403" y="231"/>
                  <a:pt x="403" y="231"/>
                  <a:pt x="403" y="232"/>
                </a:cubicBezTo>
                <a:cubicBezTo>
                  <a:pt x="403" y="231"/>
                  <a:pt x="403" y="231"/>
                  <a:pt x="403" y="231"/>
                </a:cubicBezTo>
                <a:cubicBezTo>
                  <a:pt x="403" y="231"/>
                  <a:pt x="403" y="231"/>
                  <a:pt x="403" y="231"/>
                </a:cubicBezTo>
                <a:moveTo>
                  <a:pt x="400" y="233"/>
                </a:moveTo>
                <a:cubicBezTo>
                  <a:pt x="401" y="233"/>
                  <a:pt x="401" y="233"/>
                  <a:pt x="401" y="233"/>
                </a:cubicBezTo>
                <a:cubicBezTo>
                  <a:pt x="401" y="233"/>
                  <a:pt x="400" y="233"/>
                  <a:pt x="400" y="233"/>
                </a:cubicBezTo>
                <a:cubicBezTo>
                  <a:pt x="400" y="233"/>
                  <a:pt x="400" y="233"/>
                  <a:pt x="400" y="233"/>
                </a:cubicBezTo>
                <a:cubicBezTo>
                  <a:pt x="400" y="233"/>
                  <a:pt x="400" y="233"/>
                  <a:pt x="400" y="233"/>
                </a:cubicBezTo>
                <a:moveTo>
                  <a:pt x="391" y="459"/>
                </a:moveTo>
                <a:cubicBezTo>
                  <a:pt x="391" y="458"/>
                  <a:pt x="391" y="458"/>
                  <a:pt x="391" y="458"/>
                </a:cubicBezTo>
                <a:cubicBezTo>
                  <a:pt x="391" y="458"/>
                  <a:pt x="391" y="459"/>
                  <a:pt x="391" y="459"/>
                </a:cubicBezTo>
                <a:cubicBezTo>
                  <a:pt x="391" y="459"/>
                  <a:pt x="391" y="459"/>
                  <a:pt x="391" y="459"/>
                </a:cubicBezTo>
                <a:cubicBezTo>
                  <a:pt x="391" y="459"/>
                  <a:pt x="391" y="459"/>
                  <a:pt x="391" y="459"/>
                </a:cubicBezTo>
                <a:moveTo>
                  <a:pt x="398" y="461"/>
                </a:moveTo>
                <a:cubicBezTo>
                  <a:pt x="398" y="461"/>
                  <a:pt x="398" y="460"/>
                  <a:pt x="398" y="460"/>
                </a:cubicBezTo>
                <a:cubicBezTo>
                  <a:pt x="397" y="460"/>
                  <a:pt x="397" y="461"/>
                  <a:pt x="397" y="461"/>
                </a:cubicBezTo>
                <a:cubicBezTo>
                  <a:pt x="397" y="461"/>
                  <a:pt x="397" y="461"/>
                  <a:pt x="397" y="461"/>
                </a:cubicBezTo>
                <a:cubicBezTo>
                  <a:pt x="398" y="461"/>
                  <a:pt x="398" y="461"/>
                  <a:pt x="398" y="461"/>
                </a:cubicBezTo>
                <a:moveTo>
                  <a:pt x="442" y="461"/>
                </a:moveTo>
                <a:cubicBezTo>
                  <a:pt x="442" y="461"/>
                  <a:pt x="442" y="461"/>
                  <a:pt x="442" y="462"/>
                </a:cubicBezTo>
                <a:cubicBezTo>
                  <a:pt x="442" y="462"/>
                  <a:pt x="442" y="462"/>
                  <a:pt x="442" y="462"/>
                </a:cubicBezTo>
                <a:cubicBezTo>
                  <a:pt x="442" y="462"/>
                  <a:pt x="442" y="462"/>
                  <a:pt x="443" y="462"/>
                </a:cubicBezTo>
                <a:cubicBezTo>
                  <a:pt x="442" y="462"/>
                  <a:pt x="442" y="461"/>
                  <a:pt x="442" y="461"/>
                </a:cubicBezTo>
                <a:moveTo>
                  <a:pt x="452" y="465"/>
                </a:moveTo>
                <a:cubicBezTo>
                  <a:pt x="452" y="465"/>
                  <a:pt x="452" y="465"/>
                  <a:pt x="452" y="465"/>
                </a:cubicBezTo>
                <a:cubicBezTo>
                  <a:pt x="451" y="465"/>
                  <a:pt x="451" y="465"/>
                  <a:pt x="451" y="466"/>
                </a:cubicBezTo>
                <a:cubicBezTo>
                  <a:pt x="451" y="466"/>
                  <a:pt x="451" y="466"/>
                  <a:pt x="452" y="466"/>
                </a:cubicBezTo>
                <a:cubicBezTo>
                  <a:pt x="452" y="466"/>
                  <a:pt x="452" y="465"/>
                  <a:pt x="452" y="465"/>
                </a:cubicBezTo>
                <a:moveTo>
                  <a:pt x="450" y="467"/>
                </a:moveTo>
                <a:cubicBezTo>
                  <a:pt x="450" y="467"/>
                  <a:pt x="450" y="466"/>
                  <a:pt x="450" y="466"/>
                </a:cubicBezTo>
                <a:cubicBezTo>
                  <a:pt x="450" y="466"/>
                  <a:pt x="450" y="466"/>
                  <a:pt x="450" y="466"/>
                </a:cubicBezTo>
                <a:cubicBezTo>
                  <a:pt x="450" y="466"/>
                  <a:pt x="449" y="466"/>
                  <a:pt x="449" y="466"/>
                </a:cubicBezTo>
                <a:cubicBezTo>
                  <a:pt x="449" y="466"/>
                  <a:pt x="449" y="467"/>
                  <a:pt x="450" y="467"/>
                </a:cubicBezTo>
                <a:moveTo>
                  <a:pt x="455" y="450"/>
                </a:moveTo>
                <a:cubicBezTo>
                  <a:pt x="455" y="450"/>
                  <a:pt x="455" y="450"/>
                  <a:pt x="455" y="450"/>
                </a:cubicBezTo>
                <a:cubicBezTo>
                  <a:pt x="454" y="450"/>
                  <a:pt x="454" y="450"/>
                  <a:pt x="454" y="450"/>
                </a:cubicBezTo>
                <a:cubicBezTo>
                  <a:pt x="454" y="450"/>
                  <a:pt x="454" y="451"/>
                  <a:pt x="454" y="451"/>
                </a:cubicBezTo>
                <a:cubicBezTo>
                  <a:pt x="454" y="450"/>
                  <a:pt x="455" y="450"/>
                  <a:pt x="455" y="450"/>
                </a:cubicBezTo>
                <a:moveTo>
                  <a:pt x="406" y="489"/>
                </a:moveTo>
                <a:cubicBezTo>
                  <a:pt x="406" y="489"/>
                  <a:pt x="406" y="489"/>
                  <a:pt x="406" y="489"/>
                </a:cubicBezTo>
                <a:cubicBezTo>
                  <a:pt x="406" y="489"/>
                  <a:pt x="406" y="489"/>
                  <a:pt x="406" y="489"/>
                </a:cubicBezTo>
                <a:cubicBezTo>
                  <a:pt x="406" y="489"/>
                  <a:pt x="406" y="489"/>
                  <a:pt x="406" y="490"/>
                </a:cubicBezTo>
                <a:cubicBezTo>
                  <a:pt x="406" y="489"/>
                  <a:pt x="406" y="489"/>
                  <a:pt x="406" y="489"/>
                </a:cubicBezTo>
                <a:moveTo>
                  <a:pt x="412" y="497"/>
                </a:moveTo>
                <a:cubicBezTo>
                  <a:pt x="412" y="497"/>
                  <a:pt x="412" y="496"/>
                  <a:pt x="412" y="496"/>
                </a:cubicBezTo>
                <a:cubicBezTo>
                  <a:pt x="412" y="496"/>
                  <a:pt x="411" y="496"/>
                  <a:pt x="411" y="497"/>
                </a:cubicBezTo>
                <a:cubicBezTo>
                  <a:pt x="411" y="497"/>
                  <a:pt x="412" y="497"/>
                  <a:pt x="412" y="497"/>
                </a:cubicBezTo>
                <a:cubicBezTo>
                  <a:pt x="412" y="497"/>
                  <a:pt x="412" y="497"/>
                  <a:pt x="412" y="497"/>
                </a:cubicBezTo>
                <a:moveTo>
                  <a:pt x="428" y="483"/>
                </a:moveTo>
                <a:cubicBezTo>
                  <a:pt x="428" y="483"/>
                  <a:pt x="428" y="483"/>
                  <a:pt x="428" y="482"/>
                </a:cubicBezTo>
                <a:cubicBezTo>
                  <a:pt x="428" y="482"/>
                  <a:pt x="428" y="482"/>
                  <a:pt x="428" y="482"/>
                </a:cubicBezTo>
                <a:cubicBezTo>
                  <a:pt x="428" y="482"/>
                  <a:pt x="427" y="482"/>
                  <a:pt x="427" y="482"/>
                </a:cubicBezTo>
                <a:cubicBezTo>
                  <a:pt x="428" y="483"/>
                  <a:pt x="428" y="483"/>
                  <a:pt x="428" y="483"/>
                </a:cubicBezTo>
                <a:moveTo>
                  <a:pt x="470" y="378"/>
                </a:moveTo>
                <a:cubicBezTo>
                  <a:pt x="470" y="377"/>
                  <a:pt x="470" y="377"/>
                  <a:pt x="470" y="377"/>
                </a:cubicBezTo>
                <a:cubicBezTo>
                  <a:pt x="470" y="377"/>
                  <a:pt x="470" y="377"/>
                  <a:pt x="469" y="377"/>
                </a:cubicBezTo>
                <a:cubicBezTo>
                  <a:pt x="469" y="377"/>
                  <a:pt x="469" y="377"/>
                  <a:pt x="469" y="377"/>
                </a:cubicBezTo>
                <a:cubicBezTo>
                  <a:pt x="469" y="377"/>
                  <a:pt x="470" y="377"/>
                  <a:pt x="470" y="378"/>
                </a:cubicBezTo>
                <a:moveTo>
                  <a:pt x="458" y="368"/>
                </a:moveTo>
                <a:cubicBezTo>
                  <a:pt x="458" y="368"/>
                  <a:pt x="459" y="368"/>
                  <a:pt x="459" y="368"/>
                </a:cubicBezTo>
                <a:cubicBezTo>
                  <a:pt x="458" y="368"/>
                  <a:pt x="458" y="367"/>
                  <a:pt x="458" y="367"/>
                </a:cubicBezTo>
                <a:cubicBezTo>
                  <a:pt x="458" y="367"/>
                  <a:pt x="458" y="368"/>
                  <a:pt x="458" y="368"/>
                </a:cubicBezTo>
                <a:cubicBezTo>
                  <a:pt x="458" y="368"/>
                  <a:pt x="458" y="368"/>
                  <a:pt x="458" y="368"/>
                </a:cubicBezTo>
                <a:moveTo>
                  <a:pt x="460" y="372"/>
                </a:moveTo>
                <a:cubicBezTo>
                  <a:pt x="460" y="371"/>
                  <a:pt x="460" y="371"/>
                  <a:pt x="460" y="371"/>
                </a:cubicBezTo>
                <a:cubicBezTo>
                  <a:pt x="460" y="371"/>
                  <a:pt x="460" y="371"/>
                  <a:pt x="460" y="371"/>
                </a:cubicBezTo>
                <a:cubicBezTo>
                  <a:pt x="460" y="372"/>
                  <a:pt x="460" y="372"/>
                  <a:pt x="460" y="372"/>
                </a:cubicBezTo>
                <a:cubicBezTo>
                  <a:pt x="460" y="372"/>
                  <a:pt x="460" y="372"/>
                  <a:pt x="460" y="372"/>
                </a:cubicBezTo>
                <a:moveTo>
                  <a:pt x="291" y="370"/>
                </a:moveTo>
                <a:cubicBezTo>
                  <a:pt x="291" y="370"/>
                  <a:pt x="292" y="370"/>
                  <a:pt x="292" y="370"/>
                </a:cubicBezTo>
                <a:cubicBezTo>
                  <a:pt x="293" y="370"/>
                  <a:pt x="293" y="369"/>
                  <a:pt x="294" y="368"/>
                </a:cubicBezTo>
                <a:cubicBezTo>
                  <a:pt x="295" y="369"/>
                  <a:pt x="296" y="369"/>
                  <a:pt x="297" y="369"/>
                </a:cubicBezTo>
                <a:cubicBezTo>
                  <a:pt x="298" y="369"/>
                  <a:pt x="299" y="369"/>
                  <a:pt x="300" y="369"/>
                </a:cubicBezTo>
                <a:cubicBezTo>
                  <a:pt x="304" y="369"/>
                  <a:pt x="304" y="369"/>
                  <a:pt x="304" y="369"/>
                </a:cubicBezTo>
                <a:cubicBezTo>
                  <a:pt x="305" y="369"/>
                  <a:pt x="306" y="369"/>
                  <a:pt x="307" y="369"/>
                </a:cubicBezTo>
                <a:cubicBezTo>
                  <a:pt x="308" y="369"/>
                  <a:pt x="309" y="369"/>
                  <a:pt x="310" y="368"/>
                </a:cubicBezTo>
                <a:cubicBezTo>
                  <a:pt x="311" y="369"/>
                  <a:pt x="311" y="369"/>
                  <a:pt x="312" y="369"/>
                </a:cubicBezTo>
                <a:cubicBezTo>
                  <a:pt x="312" y="374"/>
                  <a:pt x="312" y="374"/>
                  <a:pt x="312" y="374"/>
                </a:cubicBezTo>
                <a:cubicBezTo>
                  <a:pt x="311" y="375"/>
                  <a:pt x="311" y="375"/>
                  <a:pt x="311" y="375"/>
                </a:cubicBezTo>
                <a:cubicBezTo>
                  <a:pt x="311" y="375"/>
                  <a:pt x="311" y="375"/>
                  <a:pt x="310" y="375"/>
                </a:cubicBezTo>
                <a:cubicBezTo>
                  <a:pt x="304" y="375"/>
                  <a:pt x="304" y="375"/>
                  <a:pt x="304" y="375"/>
                </a:cubicBezTo>
                <a:cubicBezTo>
                  <a:pt x="303" y="375"/>
                  <a:pt x="303" y="376"/>
                  <a:pt x="302" y="376"/>
                </a:cubicBezTo>
                <a:cubicBezTo>
                  <a:pt x="300" y="376"/>
                  <a:pt x="297" y="376"/>
                  <a:pt x="295" y="376"/>
                </a:cubicBezTo>
                <a:cubicBezTo>
                  <a:pt x="294" y="376"/>
                  <a:pt x="294" y="375"/>
                  <a:pt x="293" y="375"/>
                </a:cubicBezTo>
                <a:cubicBezTo>
                  <a:pt x="293" y="375"/>
                  <a:pt x="292" y="375"/>
                  <a:pt x="292" y="375"/>
                </a:cubicBezTo>
                <a:cubicBezTo>
                  <a:pt x="290" y="376"/>
                  <a:pt x="288" y="376"/>
                  <a:pt x="286" y="376"/>
                </a:cubicBezTo>
                <a:cubicBezTo>
                  <a:pt x="285" y="376"/>
                  <a:pt x="284" y="375"/>
                  <a:pt x="284" y="375"/>
                </a:cubicBezTo>
                <a:cubicBezTo>
                  <a:pt x="283" y="374"/>
                  <a:pt x="282" y="375"/>
                  <a:pt x="282" y="376"/>
                </a:cubicBezTo>
                <a:cubicBezTo>
                  <a:pt x="279" y="376"/>
                  <a:pt x="276" y="376"/>
                  <a:pt x="272" y="376"/>
                </a:cubicBezTo>
                <a:cubicBezTo>
                  <a:pt x="271" y="376"/>
                  <a:pt x="270" y="376"/>
                  <a:pt x="269" y="375"/>
                </a:cubicBezTo>
                <a:cubicBezTo>
                  <a:pt x="269" y="375"/>
                  <a:pt x="269" y="375"/>
                  <a:pt x="269" y="375"/>
                </a:cubicBezTo>
                <a:cubicBezTo>
                  <a:pt x="268" y="376"/>
                  <a:pt x="267" y="376"/>
                  <a:pt x="266" y="376"/>
                </a:cubicBezTo>
                <a:cubicBezTo>
                  <a:pt x="265" y="376"/>
                  <a:pt x="265" y="376"/>
                  <a:pt x="264" y="375"/>
                </a:cubicBezTo>
                <a:cubicBezTo>
                  <a:pt x="263" y="375"/>
                  <a:pt x="262" y="375"/>
                  <a:pt x="262" y="375"/>
                </a:cubicBezTo>
                <a:cubicBezTo>
                  <a:pt x="261" y="376"/>
                  <a:pt x="260" y="376"/>
                  <a:pt x="259" y="376"/>
                </a:cubicBezTo>
                <a:cubicBezTo>
                  <a:pt x="252" y="376"/>
                  <a:pt x="245" y="376"/>
                  <a:pt x="238" y="376"/>
                </a:cubicBezTo>
                <a:cubicBezTo>
                  <a:pt x="236" y="376"/>
                  <a:pt x="236" y="375"/>
                  <a:pt x="234" y="375"/>
                </a:cubicBezTo>
                <a:cubicBezTo>
                  <a:pt x="233" y="375"/>
                  <a:pt x="230" y="374"/>
                  <a:pt x="229" y="376"/>
                </a:cubicBezTo>
                <a:cubicBezTo>
                  <a:pt x="228" y="376"/>
                  <a:pt x="228" y="376"/>
                  <a:pt x="227" y="376"/>
                </a:cubicBezTo>
                <a:cubicBezTo>
                  <a:pt x="225" y="376"/>
                  <a:pt x="223" y="376"/>
                  <a:pt x="221" y="376"/>
                </a:cubicBezTo>
                <a:cubicBezTo>
                  <a:pt x="220" y="376"/>
                  <a:pt x="220" y="376"/>
                  <a:pt x="219" y="375"/>
                </a:cubicBezTo>
                <a:cubicBezTo>
                  <a:pt x="218" y="375"/>
                  <a:pt x="216" y="375"/>
                  <a:pt x="216" y="373"/>
                </a:cubicBezTo>
                <a:cubicBezTo>
                  <a:pt x="216" y="370"/>
                  <a:pt x="216" y="370"/>
                  <a:pt x="216" y="370"/>
                </a:cubicBezTo>
                <a:cubicBezTo>
                  <a:pt x="217" y="370"/>
                  <a:pt x="217" y="369"/>
                  <a:pt x="218" y="368"/>
                </a:cubicBezTo>
                <a:cubicBezTo>
                  <a:pt x="218" y="369"/>
                  <a:pt x="219" y="369"/>
                  <a:pt x="219" y="369"/>
                </a:cubicBezTo>
                <a:cubicBezTo>
                  <a:pt x="221" y="369"/>
                  <a:pt x="223" y="370"/>
                  <a:pt x="224" y="368"/>
                </a:cubicBezTo>
                <a:cubicBezTo>
                  <a:pt x="227" y="368"/>
                  <a:pt x="227" y="368"/>
                  <a:pt x="227" y="368"/>
                </a:cubicBezTo>
                <a:cubicBezTo>
                  <a:pt x="228" y="369"/>
                  <a:pt x="229" y="369"/>
                  <a:pt x="229" y="369"/>
                </a:cubicBezTo>
                <a:cubicBezTo>
                  <a:pt x="230" y="369"/>
                  <a:pt x="230" y="368"/>
                  <a:pt x="231" y="369"/>
                </a:cubicBezTo>
                <a:cubicBezTo>
                  <a:pt x="232" y="369"/>
                  <a:pt x="232" y="369"/>
                  <a:pt x="233" y="369"/>
                </a:cubicBezTo>
                <a:cubicBezTo>
                  <a:pt x="238" y="369"/>
                  <a:pt x="243" y="369"/>
                  <a:pt x="248" y="369"/>
                </a:cubicBezTo>
                <a:cubicBezTo>
                  <a:pt x="249" y="369"/>
                  <a:pt x="250" y="369"/>
                  <a:pt x="250" y="369"/>
                </a:cubicBezTo>
                <a:cubicBezTo>
                  <a:pt x="251" y="368"/>
                  <a:pt x="251" y="369"/>
                  <a:pt x="252" y="369"/>
                </a:cubicBezTo>
                <a:cubicBezTo>
                  <a:pt x="253" y="369"/>
                  <a:pt x="254" y="369"/>
                  <a:pt x="256" y="369"/>
                </a:cubicBezTo>
                <a:cubicBezTo>
                  <a:pt x="256" y="369"/>
                  <a:pt x="256" y="369"/>
                  <a:pt x="257" y="368"/>
                </a:cubicBezTo>
                <a:cubicBezTo>
                  <a:pt x="257" y="368"/>
                  <a:pt x="258" y="368"/>
                  <a:pt x="258" y="368"/>
                </a:cubicBezTo>
                <a:cubicBezTo>
                  <a:pt x="259" y="369"/>
                  <a:pt x="260" y="369"/>
                  <a:pt x="261" y="369"/>
                </a:cubicBezTo>
                <a:cubicBezTo>
                  <a:pt x="266" y="369"/>
                  <a:pt x="271" y="369"/>
                  <a:pt x="276" y="369"/>
                </a:cubicBezTo>
                <a:cubicBezTo>
                  <a:pt x="279" y="369"/>
                  <a:pt x="279" y="369"/>
                  <a:pt x="279" y="369"/>
                </a:cubicBezTo>
                <a:cubicBezTo>
                  <a:pt x="279" y="370"/>
                  <a:pt x="279" y="370"/>
                  <a:pt x="279" y="370"/>
                </a:cubicBezTo>
                <a:cubicBezTo>
                  <a:pt x="280" y="371"/>
                  <a:pt x="281" y="371"/>
                  <a:pt x="281" y="370"/>
                </a:cubicBezTo>
                <a:cubicBezTo>
                  <a:pt x="282" y="370"/>
                  <a:pt x="283" y="370"/>
                  <a:pt x="283" y="369"/>
                </a:cubicBezTo>
                <a:cubicBezTo>
                  <a:pt x="284" y="369"/>
                  <a:pt x="284" y="369"/>
                  <a:pt x="285" y="369"/>
                </a:cubicBezTo>
                <a:cubicBezTo>
                  <a:pt x="285" y="370"/>
                  <a:pt x="286" y="370"/>
                  <a:pt x="286" y="370"/>
                </a:cubicBezTo>
                <a:cubicBezTo>
                  <a:pt x="287" y="370"/>
                  <a:pt x="287" y="371"/>
                  <a:pt x="288" y="371"/>
                </a:cubicBezTo>
                <a:cubicBezTo>
                  <a:pt x="288" y="371"/>
                  <a:pt x="288" y="372"/>
                  <a:pt x="288" y="372"/>
                </a:cubicBezTo>
                <a:cubicBezTo>
                  <a:pt x="289" y="372"/>
                  <a:pt x="289" y="371"/>
                  <a:pt x="289" y="371"/>
                </a:cubicBezTo>
                <a:cubicBezTo>
                  <a:pt x="289" y="371"/>
                  <a:pt x="290" y="371"/>
                  <a:pt x="290" y="371"/>
                </a:cubicBezTo>
                <a:cubicBezTo>
                  <a:pt x="290" y="371"/>
                  <a:pt x="291" y="370"/>
                  <a:pt x="291" y="370"/>
                </a:cubicBezTo>
                <a:moveTo>
                  <a:pt x="297" y="370"/>
                </a:moveTo>
                <a:cubicBezTo>
                  <a:pt x="297" y="370"/>
                  <a:pt x="297" y="370"/>
                  <a:pt x="297" y="370"/>
                </a:cubicBezTo>
                <a:cubicBezTo>
                  <a:pt x="297" y="371"/>
                  <a:pt x="297" y="371"/>
                  <a:pt x="297" y="371"/>
                </a:cubicBezTo>
                <a:cubicBezTo>
                  <a:pt x="297" y="371"/>
                  <a:pt x="297" y="371"/>
                  <a:pt x="297" y="371"/>
                </a:cubicBezTo>
                <a:cubicBezTo>
                  <a:pt x="297" y="370"/>
                  <a:pt x="297" y="370"/>
                  <a:pt x="297" y="370"/>
                </a:cubicBezTo>
                <a:moveTo>
                  <a:pt x="270" y="412"/>
                </a:moveTo>
                <a:cubicBezTo>
                  <a:pt x="270" y="414"/>
                  <a:pt x="270" y="416"/>
                  <a:pt x="270" y="418"/>
                </a:cubicBezTo>
                <a:cubicBezTo>
                  <a:pt x="270" y="419"/>
                  <a:pt x="270" y="420"/>
                  <a:pt x="270" y="421"/>
                </a:cubicBezTo>
                <a:cubicBezTo>
                  <a:pt x="269" y="422"/>
                  <a:pt x="269" y="423"/>
                  <a:pt x="268" y="424"/>
                </a:cubicBezTo>
                <a:cubicBezTo>
                  <a:pt x="267" y="424"/>
                  <a:pt x="267" y="426"/>
                  <a:pt x="267" y="427"/>
                </a:cubicBezTo>
                <a:cubicBezTo>
                  <a:pt x="267" y="428"/>
                  <a:pt x="268" y="428"/>
                  <a:pt x="268" y="429"/>
                </a:cubicBezTo>
                <a:cubicBezTo>
                  <a:pt x="270" y="428"/>
                  <a:pt x="269" y="427"/>
                  <a:pt x="268" y="427"/>
                </a:cubicBezTo>
                <a:cubicBezTo>
                  <a:pt x="269" y="426"/>
                  <a:pt x="270" y="426"/>
                  <a:pt x="270" y="427"/>
                </a:cubicBezTo>
                <a:cubicBezTo>
                  <a:pt x="270" y="428"/>
                  <a:pt x="270" y="429"/>
                  <a:pt x="270" y="429"/>
                </a:cubicBezTo>
                <a:cubicBezTo>
                  <a:pt x="269" y="430"/>
                  <a:pt x="268" y="430"/>
                  <a:pt x="267" y="430"/>
                </a:cubicBezTo>
                <a:cubicBezTo>
                  <a:pt x="266" y="430"/>
                  <a:pt x="265" y="430"/>
                  <a:pt x="265" y="430"/>
                </a:cubicBezTo>
                <a:cubicBezTo>
                  <a:pt x="264" y="428"/>
                  <a:pt x="265" y="427"/>
                  <a:pt x="264" y="426"/>
                </a:cubicBezTo>
                <a:cubicBezTo>
                  <a:pt x="263" y="425"/>
                  <a:pt x="264" y="424"/>
                  <a:pt x="263" y="423"/>
                </a:cubicBezTo>
                <a:cubicBezTo>
                  <a:pt x="262" y="422"/>
                  <a:pt x="263" y="420"/>
                  <a:pt x="262" y="420"/>
                </a:cubicBezTo>
                <a:cubicBezTo>
                  <a:pt x="261" y="419"/>
                  <a:pt x="262" y="417"/>
                  <a:pt x="261" y="417"/>
                </a:cubicBezTo>
                <a:cubicBezTo>
                  <a:pt x="260" y="416"/>
                  <a:pt x="260" y="415"/>
                  <a:pt x="260" y="414"/>
                </a:cubicBezTo>
                <a:cubicBezTo>
                  <a:pt x="260" y="413"/>
                  <a:pt x="260" y="413"/>
                  <a:pt x="260" y="413"/>
                </a:cubicBezTo>
                <a:cubicBezTo>
                  <a:pt x="259" y="411"/>
                  <a:pt x="258" y="410"/>
                  <a:pt x="259" y="409"/>
                </a:cubicBezTo>
                <a:cubicBezTo>
                  <a:pt x="258" y="408"/>
                  <a:pt x="258" y="407"/>
                  <a:pt x="258" y="405"/>
                </a:cubicBezTo>
                <a:cubicBezTo>
                  <a:pt x="257" y="404"/>
                  <a:pt x="257" y="403"/>
                  <a:pt x="256" y="402"/>
                </a:cubicBezTo>
                <a:cubicBezTo>
                  <a:pt x="256" y="404"/>
                  <a:pt x="255" y="405"/>
                  <a:pt x="256" y="406"/>
                </a:cubicBezTo>
                <a:cubicBezTo>
                  <a:pt x="256" y="406"/>
                  <a:pt x="257" y="407"/>
                  <a:pt x="257" y="407"/>
                </a:cubicBezTo>
                <a:cubicBezTo>
                  <a:pt x="257" y="408"/>
                  <a:pt x="257" y="409"/>
                  <a:pt x="257" y="410"/>
                </a:cubicBezTo>
                <a:cubicBezTo>
                  <a:pt x="256" y="411"/>
                  <a:pt x="256" y="411"/>
                  <a:pt x="256" y="411"/>
                </a:cubicBezTo>
                <a:cubicBezTo>
                  <a:pt x="257" y="412"/>
                  <a:pt x="257" y="413"/>
                  <a:pt x="257" y="414"/>
                </a:cubicBezTo>
                <a:cubicBezTo>
                  <a:pt x="257" y="415"/>
                  <a:pt x="257" y="417"/>
                  <a:pt x="256" y="418"/>
                </a:cubicBezTo>
                <a:cubicBezTo>
                  <a:pt x="255" y="419"/>
                  <a:pt x="255" y="420"/>
                  <a:pt x="257" y="421"/>
                </a:cubicBezTo>
                <a:cubicBezTo>
                  <a:pt x="257" y="421"/>
                  <a:pt x="257" y="421"/>
                  <a:pt x="257" y="421"/>
                </a:cubicBezTo>
                <a:cubicBezTo>
                  <a:pt x="257" y="421"/>
                  <a:pt x="257" y="421"/>
                  <a:pt x="257" y="422"/>
                </a:cubicBezTo>
                <a:cubicBezTo>
                  <a:pt x="257" y="424"/>
                  <a:pt x="257" y="427"/>
                  <a:pt x="257" y="429"/>
                </a:cubicBezTo>
                <a:cubicBezTo>
                  <a:pt x="257" y="429"/>
                  <a:pt x="256" y="429"/>
                  <a:pt x="256" y="430"/>
                </a:cubicBezTo>
                <a:cubicBezTo>
                  <a:pt x="256" y="430"/>
                  <a:pt x="255" y="430"/>
                  <a:pt x="255" y="430"/>
                </a:cubicBezTo>
                <a:cubicBezTo>
                  <a:pt x="255" y="429"/>
                  <a:pt x="255" y="429"/>
                  <a:pt x="255" y="428"/>
                </a:cubicBezTo>
                <a:cubicBezTo>
                  <a:pt x="255" y="428"/>
                  <a:pt x="254" y="428"/>
                  <a:pt x="254" y="428"/>
                </a:cubicBezTo>
                <a:cubicBezTo>
                  <a:pt x="254" y="428"/>
                  <a:pt x="254" y="428"/>
                  <a:pt x="254" y="428"/>
                </a:cubicBezTo>
                <a:cubicBezTo>
                  <a:pt x="253" y="430"/>
                  <a:pt x="253" y="430"/>
                  <a:pt x="252" y="429"/>
                </a:cubicBezTo>
                <a:cubicBezTo>
                  <a:pt x="252" y="429"/>
                  <a:pt x="251" y="429"/>
                  <a:pt x="251" y="428"/>
                </a:cubicBezTo>
                <a:cubicBezTo>
                  <a:pt x="251" y="426"/>
                  <a:pt x="251" y="424"/>
                  <a:pt x="251" y="422"/>
                </a:cubicBezTo>
                <a:cubicBezTo>
                  <a:pt x="251" y="421"/>
                  <a:pt x="251" y="420"/>
                  <a:pt x="252" y="420"/>
                </a:cubicBezTo>
                <a:cubicBezTo>
                  <a:pt x="252" y="420"/>
                  <a:pt x="251" y="419"/>
                  <a:pt x="251" y="419"/>
                </a:cubicBezTo>
                <a:cubicBezTo>
                  <a:pt x="251" y="385"/>
                  <a:pt x="251" y="385"/>
                  <a:pt x="251" y="385"/>
                </a:cubicBezTo>
                <a:cubicBezTo>
                  <a:pt x="256" y="385"/>
                  <a:pt x="256" y="385"/>
                  <a:pt x="256" y="385"/>
                </a:cubicBezTo>
                <a:cubicBezTo>
                  <a:pt x="257" y="386"/>
                  <a:pt x="257" y="387"/>
                  <a:pt x="258" y="388"/>
                </a:cubicBezTo>
                <a:cubicBezTo>
                  <a:pt x="258" y="388"/>
                  <a:pt x="257" y="389"/>
                  <a:pt x="258" y="390"/>
                </a:cubicBezTo>
                <a:cubicBezTo>
                  <a:pt x="258" y="391"/>
                  <a:pt x="259" y="392"/>
                  <a:pt x="259" y="393"/>
                </a:cubicBezTo>
                <a:cubicBezTo>
                  <a:pt x="260" y="394"/>
                  <a:pt x="259" y="396"/>
                  <a:pt x="260" y="396"/>
                </a:cubicBezTo>
                <a:cubicBezTo>
                  <a:pt x="261" y="397"/>
                  <a:pt x="260" y="398"/>
                  <a:pt x="260" y="399"/>
                </a:cubicBezTo>
                <a:cubicBezTo>
                  <a:pt x="261" y="400"/>
                  <a:pt x="261" y="400"/>
                  <a:pt x="261" y="400"/>
                </a:cubicBezTo>
                <a:cubicBezTo>
                  <a:pt x="262" y="403"/>
                  <a:pt x="262" y="403"/>
                  <a:pt x="262" y="406"/>
                </a:cubicBezTo>
                <a:cubicBezTo>
                  <a:pt x="262" y="406"/>
                  <a:pt x="262" y="406"/>
                  <a:pt x="262" y="407"/>
                </a:cubicBezTo>
                <a:cubicBezTo>
                  <a:pt x="264" y="408"/>
                  <a:pt x="262" y="410"/>
                  <a:pt x="264" y="411"/>
                </a:cubicBezTo>
                <a:cubicBezTo>
                  <a:pt x="264" y="412"/>
                  <a:pt x="264" y="412"/>
                  <a:pt x="263" y="412"/>
                </a:cubicBezTo>
                <a:cubicBezTo>
                  <a:pt x="262" y="412"/>
                  <a:pt x="262" y="412"/>
                  <a:pt x="262" y="413"/>
                </a:cubicBezTo>
                <a:cubicBezTo>
                  <a:pt x="263" y="414"/>
                  <a:pt x="263" y="415"/>
                  <a:pt x="264" y="416"/>
                </a:cubicBezTo>
                <a:cubicBezTo>
                  <a:pt x="264" y="415"/>
                  <a:pt x="265" y="414"/>
                  <a:pt x="265" y="413"/>
                </a:cubicBezTo>
                <a:cubicBezTo>
                  <a:pt x="265" y="410"/>
                  <a:pt x="265" y="408"/>
                  <a:pt x="265" y="405"/>
                </a:cubicBezTo>
                <a:cubicBezTo>
                  <a:pt x="265" y="403"/>
                  <a:pt x="266" y="401"/>
                  <a:pt x="264" y="399"/>
                </a:cubicBezTo>
                <a:cubicBezTo>
                  <a:pt x="264" y="396"/>
                  <a:pt x="264" y="394"/>
                  <a:pt x="264" y="391"/>
                </a:cubicBezTo>
                <a:cubicBezTo>
                  <a:pt x="266" y="390"/>
                  <a:pt x="265" y="387"/>
                  <a:pt x="265" y="386"/>
                </a:cubicBezTo>
                <a:cubicBezTo>
                  <a:pt x="266" y="385"/>
                  <a:pt x="267" y="385"/>
                  <a:pt x="269" y="385"/>
                </a:cubicBezTo>
                <a:cubicBezTo>
                  <a:pt x="269" y="386"/>
                  <a:pt x="269" y="386"/>
                  <a:pt x="270" y="387"/>
                </a:cubicBezTo>
                <a:cubicBezTo>
                  <a:pt x="270" y="388"/>
                  <a:pt x="270" y="390"/>
                  <a:pt x="270" y="392"/>
                </a:cubicBezTo>
                <a:cubicBezTo>
                  <a:pt x="270" y="393"/>
                  <a:pt x="269" y="395"/>
                  <a:pt x="271" y="396"/>
                </a:cubicBezTo>
                <a:cubicBezTo>
                  <a:pt x="271" y="397"/>
                  <a:pt x="271" y="398"/>
                  <a:pt x="271" y="399"/>
                </a:cubicBezTo>
                <a:cubicBezTo>
                  <a:pt x="271" y="401"/>
                  <a:pt x="270" y="401"/>
                  <a:pt x="270" y="403"/>
                </a:cubicBezTo>
                <a:cubicBezTo>
                  <a:pt x="270" y="404"/>
                  <a:pt x="270" y="406"/>
                  <a:pt x="270" y="407"/>
                </a:cubicBezTo>
                <a:cubicBezTo>
                  <a:pt x="270" y="411"/>
                  <a:pt x="270" y="411"/>
                  <a:pt x="270" y="411"/>
                </a:cubicBezTo>
                <a:cubicBezTo>
                  <a:pt x="268" y="411"/>
                  <a:pt x="268" y="411"/>
                  <a:pt x="268" y="413"/>
                </a:cubicBezTo>
                <a:cubicBezTo>
                  <a:pt x="269" y="412"/>
                  <a:pt x="269" y="412"/>
                  <a:pt x="270" y="412"/>
                </a:cubicBezTo>
                <a:moveTo>
                  <a:pt x="254" y="425"/>
                </a:moveTo>
                <a:cubicBezTo>
                  <a:pt x="254" y="425"/>
                  <a:pt x="253" y="425"/>
                  <a:pt x="253" y="425"/>
                </a:cubicBezTo>
                <a:cubicBezTo>
                  <a:pt x="253" y="425"/>
                  <a:pt x="253" y="426"/>
                  <a:pt x="253" y="426"/>
                </a:cubicBezTo>
                <a:cubicBezTo>
                  <a:pt x="253" y="426"/>
                  <a:pt x="253" y="426"/>
                  <a:pt x="253" y="426"/>
                </a:cubicBezTo>
                <a:cubicBezTo>
                  <a:pt x="253" y="426"/>
                  <a:pt x="254" y="426"/>
                  <a:pt x="254" y="425"/>
                </a:cubicBezTo>
                <a:moveTo>
                  <a:pt x="254" y="421"/>
                </a:moveTo>
                <a:cubicBezTo>
                  <a:pt x="254" y="421"/>
                  <a:pt x="254" y="422"/>
                  <a:pt x="254" y="422"/>
                </a:cubicBezTo>
                <a:cubicBezTo>
                  <a:pt x="254" y="422"/>
                  <a:pt x="254" y="422"/>
                  <a:pt x="254" y="422"/>
                </a:cubicBezTo>
                <a:cubicBezTo>
                  <a:pt x="254" y="422"/>
                  <a:pt x="255" y="422"/>
                  <a:pt x="255" y="422"/>
                </a:cubicBezTo>
                <a:cubicBezTo>
                  <a:pt x="255" y="422"/>
                  <a:pt x="254" y="422"/>
                  <a:pt x="254" y="421"/>
                </a:cubicBezTo>
                <a:moveTo>
                  <a:pt x="266" y="424"/>
                </a:moveTo>
                <a:cubicBezTo>
                  <a:pt x="266" y="423"/>
                  <a:pt x="266" y="423"/>
                  <a:pt x="266" y="423"/>
                </a:cubicBezTo>
                <a:cubicBezTo>
                  <a:pt x="266" y="423"/>
                  <a:pt x="265" y="424"/>
                  <a:pt x="265" y="424"/>
                </a:cubicBezTo>
                <a:cubicBezTo>
                  <a:pt x="265" y="424"/>
                  <a:pt x="266" y="424"/>
                  <a:pt x="266" y="424"/>
                </a:cubicBezTo>
                <a:cubicBezTo>
                  <a:pt x="266" y="424"/>
                  <a:pt x="266" y="424"/>
                  <a:pt x="266" y="424"/>
                </a:cubicBezTo>
                <a:moveTo>
                  <a:pt x="558" y="425"/>
                </a:moveTo>
                <a:cubicBezTo>
                  <a:pt x="557" y="425"/>
                  <a:pt x="557" y="425"/>
                  <a:pt x="556" y="425"/>
                </a:cubicBezTo>
                <a:cubicBezTo>
                  <a:pt x="555" y="424"/>
                  <a:pt x="556" y="423"/>
                  <a:pt x="555" y="422"/>
                </a:cubicBezTo>
                <a:cubicBezTo>
                  <a:pt x="554" y="422"/>
                  <a:pt x="554" y="421"/>
                  <a:pt x="554" y="420"/>
                </a:cubicBezTo>
                <a:cubicBezTo>
                  <a:pt x="554" y="417"/>
                  <a:pt x="554" y="414"/>
                  <a:pt x="554" y="411"/>
                </a:cubicBezTo>
                <a:cubicBezTo>
                  <a:pt x="554" y="410"/>
                  <a:pt x="554" y="409"/>
                  <a:pt x="554" y="409"/>
                </a:cubicBezTo>
                <a:cubicBezTo>
                  <a:pt x="554" y="408"/>
                  <a:pt x="553" y="408"/>
                  <a:pt x="554" y="407"/>
                </a:cubicBezTo>
                <a:cubicBezTo>
                  <a:pt x="555" y="406"/>
                  <a:pt x="555" y="404"/>
                  <a:pt x="554" y="403"/>
                </a:cubicBezTo>
                <a:cubicBezTo>
                  <a:pt x="553" y="402"/>
                  <a:pt x="554" y="401"/>
                  <a:pt x="554" y="400"/>
                </a:cubicBezTo>
                <a:cubicBezTo>
                  <a:pt x="555" y="399"/>
                  <a:pt x="554" y="397"/>
                  <a:pt x="554" y="396"/>
                </a:cubicBezTo>
                <a:cubicBezTo>
                  <a:pt x="555" y="395"/>
                  <a:pt x="554" y="393"/>
                  <a:pt x="555" y="392"/>
                </a:cubicBezTo>
                <a:cubicBezTo>
                  <a:pt x="555" y="389"/>
                  <a:pt x="555" y="389"/>
                  <a:pt x="555" y="389"/>
                </a:cubicBezTo>
                <a:cubicBezTo>
                  <a:pt x="556" y="389"/>
                  <a:pt x="557" y="388"/>
                  <a:pt x="558" y="387"/>
                </a:cubicBezTo>
                <a:cubicBezTo>
                  <a:pt x="559" y="386"/>
                  <a:pt x="560" y="386"/>
                  <a:pt x="560" y="386"/>
                </a:cubicBezTo>
                <a:cubicBezTo>
                  <a:pt x="561" y="385"/>
                  <a:pt x="562" y="385"/>
                  <a:pt x="562" y="385"/>
                </a:cubicBezTo>
                <a:cubicBezTo>
                  <a:pt x="563" y="385"/>
                  <a:pt x="563" y="385"/>
                  <a:pt x="564" y="385"/>
                </a:cubicBezTo>
                <a:cubicBezTo>
                  <a:pt x="564" y="385"/>
                  <a:pt x="565" y="385"/>
                  <a:pt x="566" y="386"/>
                </a:cubicBezTo>
                <a:cubicBezTo>
                  <a:pt x="566" y="386"/>
                  <a:pt x="568" y="386"/>
                  <a:pt x="568" y="387"/>
                </a:cubicBezTo>
                <a:cubicBezTo>
                  <a:pt x="569" y="388"/>
                  <a:pt x="571" y="389"/>
                  <a:pt x="571" y="391"/>
                </a:cubicBezTo>
                <a:cubicBezTo>
                  <a:pt x="571" y="392"/>
                  <a:pt x="572" y="393"/>
                  <a:pt x="572" y="394"/>
                </a:cubicBezTo>
                <a:cubicBezTo>
                  <a:pt x="571" y="395"/>
                  <a:pt x="573" y="396"/>
                  <a:pt x="573" y="397"/>
                </a:cubicBezTo>
                <a:cubicBezTo>
                  <a:pt x="572" y="399"/>
                  <a:pt x="572" y="400"/>
                  <a:pt x="572" y="401"/>
                </a:cubicBezTo>
                <a:cubicBezTo>
                  <a:pt x="572" y="405"/>
                  <a:pt x="572" y="405"/>
                  <a:pt x="572" y="405"/>
                </a:cubicBezTo>
                <a:cubicBezTo>
                  <a:pt x="572" y="408"/>
                  <a:pt x="572" y="408"/>
                  <a:pt x="572" y="408"/>
                </a:cubicBezTo>
                <a:cubicBezTo>
                  <a:pt x="572" y="411"/>
                  <a:pt x="573" y="414"/>
                  <a:pt x="572" y="416"/>
                </a:cubicBezTo>
                <a:cubicBezTo>
                  <a:pt x="572" y="418"/>
                  <a:pt x="573" y="420"/>
                  <a:pt x="572" y="421"/>
                </a:cubicBezTo>
                <a:cubicBezTo>
                  <a:pt x="572" y="422"/>
                  <a:pt x="571" y="424"/>
                  <a:pt x="570" y="425"/>
                </a:cubicBezTo>
                <a:cubicBezTo>
                  <a:pt x="569" y="425"/>
                  <a:pt x="571" y="428"/>
                  <a:pt x="569" y="428"/>
                </a:cubicBezTo>
                <a:cubicBezTo>
                  <a:pt x="568" y="428"/>
                  <a:pt x="567" y="429"/>
                  <a:pt x="566" y="430"/>
                </a:cubicBezTo>
                <a:cubicBezTo>
                  <a:pt x="565" y="430"/>
                  <a:pt x="563" y="430"/>
                  <a:pt x="562" y="430"/>
                </a:cubicBezTo>
                <a:cubicBezTo>
                  <a:pt x="560" y="430"/>
                  <a:pt x="560" y="428"/>
                  <a:pt x="559" y="429"/>
                </a:cubicBezTo>
                <a:cubicBezTo>
                  <a:pt x="558" y="428"/>
                  <a:pt x="558" y="427"/>
                  <a:pt x="557" y="427"/>
                </a:cubicBezTo>
                <a:cubicBezTo>
                  <a:pt x="558" y="426"/>
                  <a:pt x="558" y="426"/>
                  <a:pt x="558" y="425"/>
                </a:cubicBezTo>
                <a:moveTo>
                  <a:pt x="563" y="428"/>
                </a:moveTo>
                <a:cubicBezTo>
                  <a:pt x="563" y="427"/>
                  <a:pt x="564" y="427"/>
                  <a:pt x="564" y="426"/>
                </a:cubicBezTo>
                <a:cubicBezTo>
                  <a:pt x="564" y="426"/>
                  <a:pt x="565" y="426"/>
                  <a:pt x="565" y="426"/>
                </a:cubicBezTo>
                <a:cubicBezTo>
                  <a:pt x="565" y="425"/>
                  <a:pt x="565" y="424"/>
                  <a:pt x="565" y="422"/>
                </a:cubicBezTo>
                <a:cubicBezTo>
                  <a:pt x="565" y="421"/>
                  <a:pt x="566" y="421"/>
                  <a:pt x="566" y="420"/>
                </a:cubicBezTo>
                <a:cubicBezTo>
                  <a:pt x="566" y="411"/>
                  <a:pt x="566" y="402"/>
                  <a:pt x="566" y="393"/>
                </a:cubicBezTo>
                <a:cubicBezTo>
                  <a:pt x="565" y="392"/>
                  <a:pt x="564" y="392"/>
                  <a:pt x="563" y="391"/>
                </a:cubicBezTo>
                <a:cubicBezTo>
                  <a:pt x="563" y="391"/>
                  <a:pt x="563" y="391"/>
                  <a:pt x="562" y="391"/>
                </a:cubicBezTo>
                <a:cubicBezTo>
                  <a:pt x="562" y="392"/>
                  <a:pt x="562" y="393"/>
                  <a:pt x="561" y="393"/>
                </a:cubicBezTo>
                <a:cubicBezTo>
                  <a:pt x="561" y="394"/>
                  <a:pt x="561" y="395"/>
                  <a:pt x="561" y="396"/>
                </a:cubicBezTo>
                <a:cubicBezTo>
                  <a:pt x="562" y="397"/>
                  <a:pt x="560" y="398"/>
                  <a:pt x="560" y="399"/>
                </a:cubicBezTo>
                <a:cubicBezTo>
                  <a:pt x="560" y="405"/>
                  <a:pt x="560" y="411"/>
                  <a:pt x="560" y="417"/>
                </a:cubicBezTo>
                <a:cubicBezTo>
                  <a:pt x="560" y="417"/>
                  <a:pt x="560" y="418"/>
                  <a:pt x="560" y="418"/>
                </a:cubicBezTo>
                <a:cubicBezTo>
                  <a:pt x="561" y="419"/>
                  <a:pt x="561" y="420"/>
                  <a:pt x="561" y="421"/>
                </a:cubicBezTo>
                <a:cubicBezTo>
                  <a:pt x="560" y="421"/>
                  <a:pt x="560" y="421"/>
                  <a:pt x="559" y="421"/>
                </a:cubicBezTo>
                <a:cubicBezTo>
                  <a:pt x="558" y="421"/>
                  <a:pt x="558" y="422"/>
                  <a:pt x="558" y="422"/>
                </a:cubicBezTo>
                <a:cubicBezTo>
                  <a:pt x="558" y="423"/>
                  <a:pt x="558" y="423"/>
                  <a:pt x="559" y="423"/>
                </a:cubicBezTo>
                <a:cubicBezTo>
                  <a:pt x="559" y="423"/>
                  <a:pt x="559" y="423"/>
                  <a:pt x="560" y="423"/>
                </a:cubicBezTo>
                <a:cubicBezTo>
                  <a:pt x="560" y="423"/>
                  <a:pt x="560" y="424"/>
                  <a:pt x="560" y="424"/>
                </a:cubicBezTo>
                <a:cubicBezTo>
                  <a:pt x="559" y="424"/>
                  <a:pt x="559" y="425"/>
                  <a:pt x="560" y="425"/>
                </a:cubicBezTo>
                <a:cubicBezTo>
                  <a:pt x="560" y="425"/>
                  <a:pt x="561" y="425"/>
                  <a:pt x="561" y="426"/>
                </a:cubicBezTo>
                <a:cubicBezTo>
                  <a:pt x="561" y="427"/>
                  <a:pt x="562" y="427"/>
                  <a:pt x="563" y="428"/>
                </a:cubicBezTo>
                <a:moveTo>
                  <a:pt x="555" y="414"/>
                </a:moveTo>
                <a:cubicBezTo>
                  <a:pt x="556" y="415"/>
                  <a:pt x="557" y="416"/>
                  <a:pt x="558" y="415"/>
                </a:cubicBezTo>
                <a:cubicBezTo>
                  <a:pt x="557" y="415"/>
                  <a:pt x="557" y="413"/>
                  <a:pt x="555" y="414"/>
                </a:cubicBezTo>
                <a:moveTo>
                  <a:pt x="558" y="417"/>
                </a:moveTo>
                <a:cubicBezTo>
                  <a:pt x="558" y="417"/>
                  <a:pt x="558" y="417"/>
                  <a:pt x="558" y="417"/>
                </a:cubicBezTo>
                <a:cubicBezTo>
                  <a:pt x="558" y="417"/>
                  <a:pt x="558" y="417"/>
                  <a:pt x="557" y="417"/>
                </a:cubicBezTo>
                <a:cubicBezTo>
                  <a:pt x="557" y="417"/>
                  <a:pt x="558" y="417"/>
                  <a:pt x="558" y="417"/>
                </a:cubicBezTo>
                <a:cubicBezTo>
                  <a:pt x="558" y="417"/>
                  <a:pt x="558" y="417"/>
                  <a:pt x="558" y="417"/>
                </a:cubicBezTo>
                <a:moveTo>
                  <a:pt x="539" y="385"/>
                </a:moveTo>
                <a:cubicBezTo>
                  <a:pt x="545" y="385"/>
                  <a:pt x="545" y="385"/>
                  <a:pt x="545" y="385"/>
                </a:cubicBezTo>
                <a:cubicBezTo>
                  <a:pt x="545" y="386"/>
                  <a:pt x="546" y="387"/>
                  <a:pt x="547" y="388"/>
                </a:cubicBezTo>
                <a:cubicBezTo>
                  <a:pt x="547" y="388"/>
                  <a:pt x="549" y="391"/>
                  <a:pt x="549" y="391"/>
                </a:cubicBezTo>
                <a:cubicBezTo>
                  <a:pt x="549" y="393"/>
                  <a:pt x="550" y="393"/>
                  <a:pt x="550" y="395"/>
                </a:cubicBezTo>
                <a:cubicBezTo>
                  <a:pt x="549" y="396"/>
                  <a:pt x="550" y="397"/>
                  <a:pt x="550" y="399"/>
                </a:cubicBezTo>
                <a:cubicBezTo>
                  <a:pt x="551" y="400"/>
                  <a:pt x="551" y="402"/>
                  <a:pt x="551" y="404"/>
                </a:cubicBezTo>
                <a:cubicBezTo>
                  <a:pt x="551" y="406"/>
                  <a:pt x="551" y="408"/>
                  <a:pt x="551" y="410"/>
                </a:cubicBezTo>
                <a:cubicBezTo>
                  <a:pt x="551" y="411"/>
                  <a:pt x="551" y="412"/>
                  <a:pt x="550" y="412"/>
                </a:cubicBezTo>
                <a:cubicBezTo>
                  <a:pt x="550" y="412"/>
                  <a:pt x="550" y="413"/>
                  <a:pt x="551" y="413"/>
                </a:cubicBezTo>
                <a:cubicBezTo>
                  <a:pt x="550" y="414"/>
                  <a:pt x="550" y="414"/>
                  <a:pt x="550" y="414"/>
                </a:cubicBezTo>
                <a:cubicBezTo>
                  <a:pt x="550" y="423"/>
                  <a:pt x="550" y="423"/>
                  <a:pt x="550" y="423"/>
                </a:cubicBezTo>
                <a:cubicBezTo>
                  <a:pt x="549" y="424"/>
                  <a:pt x="548" y="424"/>
                  <a:pt x="547" y="425"/>
                </a:cubicBezTo>
                <a:cubicBezTo>
                  <a:pt x="547" y="426"/>
                  <a:pt x="547" y="427"/>
                  <a:pt x="546" y="428"/>
                </a:cubicBezTo>
                <a:cubicBezTo>
                  <a:pt x="546" y="429"/>
                  <a:pt x="545" y="429"/>
                  <a:pt x="545" y="430"/>
                </a:cubicBezTo>
                <a:cubicBezTo>
                  <a:pt x="544" y="430"/>
                  <a:pt x="543" y="430"/>
                  <a:pt x="542" y="429"/>
                </a:cubicBezTo>
                <a:cubicBezTo>
                  <a:pt x="542" y="429"/>
                  <a:pt x="542" y="429"/>
                  <a:pt x="541" y="429"/>
                </a:cubicBezTo>
                <a:cubicBezTo>
                  <a:pt x="540" y="430"/>
                  <a:pt x="539" y="430"/>
                  <a:pt x="538" y="430"/>
                </a:cubicBezTo>
                <a:cubicBezTo>
                  <a:pt x="537" y="429"/>
                  <a:pt x="535" y="429"/>
                  <a:pt x="534" y="427"/>
                </a:cubicBezTo>
                <a:cubicBezTo>
                  <a:pt x="534" y="426"/>
                  <a:pt x="534" y="425"/>
                  <a:pt x="533" y="424"/>
                </a:cubicBezTo>
                <a:cubicBezTo>
                  <a:pt x="532" y="423"/>
                  <a:pt x="533" y="423"/>
                  <a:pt x="533" y="422"/>
                </a:cubicBezTo>
                <a:cubicBezTo>
                  <a:pt x="533" y="421"/>
                  <a:pt x="534" y="421"/>
                  <a:pt x="534" y="421"/>
                </a:cubicBezTo>
                <a:cubicBezTo>
                  <a:pt x="535" y="421"/>
                  <a:pt x="535" y="421"/>
                  <a:pt x="536" y="421"/>
                </a:cubicBezTo>
                <a:cubicBezTo>
                  <a:pt x="536" y="421"/>
                  <a:pt x="536" y="420"/>
                  <a:pt x="537" y="420"/>
                </a:cubicBezTo>
                <a:cubicBezTo>
                  <a:pt x="538" y="420"/>
                  <a:pt x="538" y="420"/>
                  <a:pt x="538" y="421"/>
                </a:cubicBezTo>
                <a:cubicBezTo>
                  <a:pt x="539" y="423"/>
                  <a:pt x="540" y="425"/>
                  <a:pt x="542" y="426"/>
                </a:cubicBezTo>
                <a:cubicBezTo>
                  <a:pt x="542" y="425"/>
                  <a:pt x="543" y="425"/>
                  <a:pt x="544" y="424"/>
                </a:cubicBezTo>
                <a:cubicBezTo>
                  <a:pt x="544" y="424"/>
                  <a:pt x="544" y="424"/>
                  <a:pt x="544" y="424"/>
                </a:cubicBezTo>
                <a:cubicBezTo>
                  <a:pt x="544" y="423"/>
                  <a:pt x="544" y="423"/>
                  <a:pt x="544" y="423"/>
                </a:cubicBezTo>
                <a:cubicBezTo>
                  <a:pt x="544" y="419"/>
                  <a:pt x="544" y="416"/>
                  <a:pt x="544" y="412"/>
                </a:cubicBezTo>
                <a:cubicBezTo>
                  <a:pt x="544" y="412"/>
                  <a:pt x="544" y="412"/>
                  <a:pt x="543" y="412"/>
                </a:cubicBezTo>
                <a:cubicBezTo>
                  <a:pt x="543" y="412"/>
                  <a:pt x="543" y="413"/>
                  <a:pt x="543" y="413"/>
                </a:cubicBezTo>
                <a:cubicBezTo>
                  <a:pt x="543" y="413"/>
                  <a:pt x="542" y="414"/>
                  <a:pt x="542" y="414"/>
                </a:cubicBezTo>
                <a:cubicBezTo>
                  <a:pt x="541" y="414"/>
                  <a:pt x="540" y="414"/>
                  <a:pt x="539" y="414"/>
                </a:cubicBezTo>
                <a:cubicBezTo>
                  <a:pt x="539" y="414"/>
                  <a:pt x="536" y="412"/>
                  <a:pt x="536" y="412"/>
                </a:cubicBezTo>
                <a:cubicBezTo>
                  <a:pt x="535" y="411"/>
                  <a:pt x="534" y="410"/>
                  <a:pt x="534" y="409"/>
                </a:cubicBezTo>
                <a:cubicBezTo>
                  <a:pt x="533" y="408"/>
                  <a:pt x="534" y="406"/>
                  <a:pt x="533" y="406"/>
                </a:cubicBezTo>
                <a:cubicBezTo>
                  <a:pt x="533" y="402"/>
                  <a:pt x="533" y="402"/>
                  <a:pt x="533" y="402"/>
                </a:cubicBezTo>
                <a:cubicBezTo>
                  <a:pt x="533" y="398"/>
                  <a:pt x="533" y="398"/>
                  <a:pt x="533" y="398"/>
                </a:cubicBezTo>
                <a:cubicBezTo>
                  <a:pt x="532" y="398"/>
                  <a:pt x="532" y="397"/>
                  <a:pt x="532" y="397"/>
                </a:cubicBezTo>
                <a:cubicBezTo>
                  <a:pt x="533" y="396"/>
                  <a:pt x="533" y="395"/>
                  <a:pt x="533" y="395"/>
                </a:cubicBezTo>
                <a:cubicBezTo>
                  <a:pt x="532" y="393"/>
                  <a:pt x="534" y="393"/>
                  <a:pt x="534" y="392"/>
                </a:cubicBezTo>
                <a:cubicBezTo>
                  <a:pt x="533" y="390"/>
                  <a:pt x="535" y="390"/>
                  <a:pt x="535" y="389"/>
                </a:cubicBezTo>
                <a:cubicBezTo>
                  <a:pt x="536" y="388"/>
                  <a:pt x="536" y="387"/>
                  <a:pt x="537" y="387"/>
                </a:cubicBezTo>
                <a:cubicBezTo>
                  <a:pt x="538" y="387"/>
                  <a:pt x="538" y="386"/>
                  <a:pt x="539" y="385"/>
                </a:cubicBezTo>
                <a:moveTo>
                  <a:pt x="546" y="419"/>
                </a:moveTo>
                <a:cubicBezTo>
                  <a:pt x="547" y="419"/>
                  <a:pt x="547" y="419"/>
                  <a:pt x="547" y="419"/>
                </a:cubicBezTo>
                <a:cubicBezTo>
                  <a:pt x="547" y="419"/>
                  <a:pt x="547" y="419"/>
                  <a:pt x="547" y="419"/>
                </a:cubicBezTo>
                <a:cubicBezTo>
                  <a:pt x="547" y="419"/>
                  <a:pt x="546" y="418"/>
                  <a:pt x="546" y="419"/>
                </a:cubicBezTo>
                <a:cubicBezTo>
                  <a:pt x="546" y="419"/>
                  <a:pt x="546" y="419"/>
                  <a:pt x="547" y="419"/>
                </a:cubicBezTo>
                <a:cubicBezTo>
                  <a:pt x="547" y="421"/>
                  <a:pt x="547" y="421"/>
                  <a:pt x="549" y="421"/>
                </a:cubicBezTo>
                <a:cubicBezTo>
                  <a:pt x="548" y="420"/>
                  <a:pt x="548" y="420"/>
                  <a:pt x="546" y="419"/>
                </a:cubicBezTo>
                <a:moveTo>
                  <a:pt x="543" y="409"/>
                </a:moveTo>
                <a:cubicBezTo>
                  <a:pt x="543" y="408"/>
                  <a:pt x="543" y="407"/>
                  <a:pt x="543" y="407"/>
                </a:cubicBezTo>
                <a:cubicBezTo>
                  <a:pt x="544" y="405"/>
                  <a:pt x="545" y="404"/>
                  <a:pt x="543" y="402"/>
                </a:cubicBezTo>
                <a:cubicBezTo>
                  <a:pt x="543" y="402"/>
                  <a:pt x="543" y="401"/>
                  <a:pt x="543" y="401"/>
                </a:cubicBezTo>
                <a:cubicBezTo>
                  <a:pt x="543" y="399"/>
                  <a:pt x="543" y="398"/>
                  <a:pt x="543" y="396"/>
                </a:cubicBezTo>
                <a:cubicBezTo>
                  <a:pt x="544" y="396"/>
                  <a:pt x="545" y="395"/>
                  <a:pt x="544" y="394"/>
                </a:cubicBezTo>
                <a:cubicBezTo>
                  <a:pt x="543" y="393"/>
                  <a:pt x="543" y="393"/>
                  <a:pt x="543" y="392"/>
                </a:cubicBezTo>
                <a:cubicBezTo>
                  <a:pt x="543" y="391"/>
                  <a:pt x="543" y="391"/>
                  <a:pt x="543" y="391"/>
                </a:cubicBezTo>
                <a:cubicBezTo>
                  <a:pt x="541" y="391"/>
                  <a:pt x="541" y="391"/>
                  <a:pt x="541" y="391"/>
                </a:cubicBezTo>
                <a:cubicBezTo>
                  <a:pt x="540" y="392"/>
                  <a:pt x="539" y="393"/>
                  <a:pt x="538" y="393"/>
                </a:cubicBezTo>
                <a:cubicBezTo>
                  <a:pt x="538" y="399"/>
                  <a:pt x="538" y="399"/>
                  <a:pt x="538" y="399"/>
                </a:cubicBezTo>
                <a:cubicBezTo>
                  <a:pt x="539" y="399"/>
                  <a:pt x="539" y="400"/>
                  <a:pt x="539" y="400"/>
                </a:cubicBezTo>
                <a:cubicBezTo>
                  <a:pt x="538" y="402"/>
                  <a:pt x="539" y="404"/>
                  <a:pt x="538" y="406"/>
                </a:cubicBezTo>
                <a:cubicBezTo>
                  <a:pt x="539" y="407"/>
                  <a:pt x="540" y="408"/>
                  <a:pt x="541" y="409"/>
                </a:cubicBezTo>
                <a:moveTo>
                  <a:pt x="592" y="405"/>
                </a:moveTo>
                <a:cubicBezTo>
                  <a:pt x="593" y="405"/>
                  <a:pt x="593" y="405"/>
                  <a:pt x="593" y="406"/>
                </a:cubicBezTo>
                <a:cubicBezTo>
                  <a:pt x="593" y="407"/>
                  <a:pt x="594" y="409"/>
                  <a:pt x="593" y="410"/>
                </a:cubicBezTo>
                <a:cubicBezTo>
                  <a:pt x="593" y="410"/>
                  <a:pt x="593" y="411"/>
                  <a:pt x="593" y="411"/>
                </a:cubicBezTo>
                <a:cubicBezTo>
                  <a:pt x="593" y="411"/>
                  <a:pt x="594" y="411"/>
                  <a:pt x="594" y="411"/>
                </a:cubicBezTo>
                <a:cubicBezTo>
                  <a:pt x="594" y="412"/>
                  <a:pt x="593" y="412"/>
                  <a:pt x="593" y="413"/>
                </a:cubicBezTo>
                <a:cubicBezTo>
                  <a:pt x="592" y="413"/>
                  <a:pt x="593" y="414"/>
                  <a:pt x="592" y="415"/>
                </a:cubicBezTo>
                <a:cubicBezTo>
                  <a:pt x="592" y="415"/>
                  <a:pt x="591" y="415"/>
                  <a:pt x="591" y="416"/>
                </a:cubicBezTo>
                <a:cubicBezTo>
                  <a:pt x="590" y="416"/>
                  <a:pt x="590" y="416"/>
                  <a:pt x="590" y="416"/>
                </a:cubicBezTo>
                <a:cubicBezTo>
                  <a:pt x="591" y="416"/>
                  <a:pt x="591" y="416"/>
                  <a:pt x="591" y="416"/>
                </a:cubicBezTo>
                <a:cubicBezTo>
                  <a:pt x="591" y="415"/>
                  <a:pt x="591" y="415"/>
                  <a:pt x="591" y="415"/>
                </a:cubicBezTo>
                <a:cubicBezTo>
                  <a:pt x="590" y="415"/>
                  <a:pt x="590" y="414"/>
                  <a:pt x="590" y="415"/>
                </a:cubicBezTo>
                <a:cubicBezTo>
                  <a:pt x="590" y="415"/>
                  <a:pt x="590" y="415"/>
                  <a:pt x="590" y="416"/>
                </a:cubicBezTo>
                <a:cubicBezTo>
                  <a:pt x="591" y="416"/>
                  <a:pt x="591" y="416"/>
                  <a:pt x="591" y="416"/>
                </a:cubicBezTo>
                <a:cubicBezTo>
                  <a:pt x="591" y="416"/>
                  <a:pt x="591" y="416"/>
                  <a:pt x="591" y="416"/>
                </a:cubicBezTo>
                <a:cubicBezTo>
                  <a:pt x="592" y="416"/>
                  <a:pt x="592" y="415"/>
                  <a:pt x="592" y="415"/>
                </a:cubicBezTo>
                <a:cubicBezTo>
                  <a:pt x="593" y="415"/>
                  <a:pt x="593" y="415"/>
                  <a:pt x="593" y="415"/>
                </a:cubicBezTo>
                <a:cubicBezTo>
                  <a:pt x="593" y="416"/>
                  <a:pt x="593" y="416"/>
                  <a:pt x="593" y="417"/>
                </a:cubicBezTo>
                <a:cubicBezTo>
                  <a:pt x="593" y="418"/>
                  <a:pt x="592" y="418"/>
                  <a:pt x="593" y="419"/>
                </a:cubicBezTo>
                <a:cubicBezTo>
                  <a:pt x="593" y="420"/>
                  <a:pt x="593" y="421"/>
                  <a:pt x="593" y="422"/>
                </a:cubicBezTo>
                <a:cubicBezTo>
                  <a:pt x="592" y="422"/>
                  <a:pt x="593" y="424"/>
                  <a:pt x="592" y="425"/>
                </a:cubicBezTo>
                <a:cubicBezTo>
                  <a:pt x="591" y="427"/>
                  <a:pt x="591" y="427"/>
                  <a:pt x="590" y="428"/>
                </a:cubicBezTo>
                <a:cubicBezTo>
                  <a:pt x="589" y="429"/>
                  <a:pt x="589" y="429"/>
                  <a:pt x="588" y="430"/>
                </a:cubicBezTo>
                <a:cubicBezTo>
                  <a:pt x="586" y="430"/>
                  <a:pt x="585" y="430"/>
                  <a:pt x="583" y="430"/>
                </a:cubicBezTo>
                <a:cubicBezTo>
                  <a:pt x="582" y="430"/>
                  <a:pt x="581" y="429"/>
                  <a:pt x="580" y="429"/>
                </a:cubicBezTo>
                <a:cubicBezTo>
                  <a:pt x="578" y="429"/>
                  <a:pt x="578" y="427"/>
                  <a:pt x="578" y="426"/>
                </a:cubicBezTo>
                <a:cubicBezTo>
                  <a:pt x="577" y="424"/>
                  <a:pt x="576" y="423"/>
                  <a:pt x="576" y="421"/>
                </a:cubicBezTo>
                <a:cubicBezTo>
                  <a:pt x="577" y="420"/>
                  <a:pt x="578" y="420"/>
                  <a:pt x="579" y="420"/>
                </a:cubicBezTo>
                <a:cubicBezTo>
                  <a:pt x="580" y="420"/>
                  <a:pt x="581" y="420"/>
                  <a:pt x="582" y="420"/>
                </a:cubicBezTo>
                <a:cubicBezTo>
                  <a:pt x="582" y="421"/>
                  <a:pt x="582" y="422"/>
                  <a:pt x="583" y="423"/>
                </a:cubicBezTo>
                <a:cubicBezTo>
                  <a:pt x="583" y="424"/>
                  <a:pt x="583" y="424"/>
                  <a:pt x="585" y="424"/>
                </a:cubicBezTo>
                <a:cubicBezTo>
                  <a:pt x="586" y="424"/>
                  <a:pt x="586" y="423"/>
                  <a:pt x="587" y="423"/>
                </a:cubicBezTo>
                <a:cubicBezTo>
                  <a:pt x="586" y="421"/>
                  <a:pt x="588" y="420"/>
                  <a:pt x="588" y="418"/>
                </a:cubicBezTo>
                <a:cubicBezTo>
                  <a:pt x="587" y="416"/>
                  <a:pt x="588" y="414"/>
                  <a:pt x="588" y="413"/>
                </a:cubicBezTo>
                <a:cubicBezTo>
                  <a:pt x="587" y="412"/>
                  <a:pt x="587" y="411"/>
                  <a:pt x="587" y="411"/>
                </a:cubicBezTo>
                <a:cubicBezTo>
                  <a:pt x="587" y="409"/>
                  <a:pt x="587" y="408"/>
                  <a:pt x="586" y="407"/>
                </a:cubicBezTo>
                <a:cubicBezTo>
                  <a:pt x="586" y="406"/>
                  <a:pt x="585" y="406"/>
                  <a:pt x="584" y="406"/>
                </a:cubicBezTo>
                <a:cubicBezTo>
                  <a:pt x="583" y="406"/>
                  <a:pt x="582" y="407"/>
                  <a:pt x="582" y="408"/>
                </a:cubicBezTo>
                <a:cubicBezTo>
                  <a:pt x="582" y="409"/>
                  <a:pt x="582" y="409"/>
                  <a:pt x="582" y="409"/>
                </a:cubicBezTo>
                <a:cubicBezTo>
                  <a:pt x="582" y="410"/>
                  <a:pt x="581" y="410"/>
                  <a:pt x="581" y="410"/>
                </a:cubicBezTo>
                <a:cubicBezTo>
                  <a:pt x="580" y="410"/>
                  <a:pt x="579" y="410"/>
                  <a:pt x="577" y="410"/>
                </a:cubicBezTo>
                <a:cubicBezTo>
                  <a:pt x="577" y="404"/>
                  <a:pt x="577" y="398"/>
                  <a:pt x="577" y="392"/>
                </a:cubicBezTo>
                <a:cubicBezTo>
                  <a:pt x="577" y="391"/>
                  <a:pt x="578" y="390"/>
                  <a:pt x="578" y="389"/>
                </a:cubicBezTo>
                <a:cubicBezTo>
                  <a:pt x="578" y="388"/>
                  <a:pt x="578" y="387"/>
                  <a:pt x="578" y="386"/>
                </a:cubicBezTo>
                <a:cubicBezTo>
                  <a:pt x="579" y="385"/>
                  <a:pt x="580" y="385"/>
                  <a:pt x="581" y="385"/>
                </a:cubicBezTo>
                <a:cubicBezTo>
                  <a:pt x="581" y="385"/>
                  <a:pt x="582" y="386"/>
                  <a:pt x="583" y="386"/>
                </a:cubicBezTo>
                <a:cubicBezTo>
                  <a:pt x="583" y="386"/>
                  <a:pt x="583" y="386"/>
                  <a:pt x="583" y="386"/>
                </a:cubicBezTo>
                <a:cubicBezTo>
                  <a:pt x="584" y="385"/>
                  <a:pt x="585" y="385"/>
                  <a:pt x="586" y="385"/>
                </a:cubicBezTo>
                <a:cubicBezTo>
                  <a:pt x="588" y="385"/>
                  <a:pt x="589" y="385"/>
                  <a:pt x="591" y="385"/>
                </a:cubicBezTo>
                <a:cubicBezTo>
                  <a:pt x="592" y="386"/>
                  <a:pt x="592" y="386"/>
                  <a:pt x="592" y="387"/>
                </a:cubicBezTo>
                <a:cubicBezTo>
                  <a:pt x="591" y="387"/>
                  <a:pt x="591" y="388"/>
                  <a:pt x="591" y="390"/>
                </a:cubicBezTo>
                <a:cubicBezTo>
                  <a:pt x="590" y="390"/>
                  <a:pt x="588" y="391"/>
                  <a:pt x="586" y="391"/>
                </a:cubicBezTo>
                <a:cubicBezTo>
                  <a:pt x="585" y="391"/>
                  <a:pt x="584" y="391"/>
                  <a:pt x="583" y="391"/>
                </a:cubicBezTo>
                <a:cubicBezTo>
                  <a:pt x="583" y="399"/>
                  <a:pt x="583" y="399"/>
                  <a:pt x="583" y="399"/>
                </a:cubicBezTo>
                <a:cubicBezTo>
                  <a:pt x="582" y="399"/>
                  <a:pt x="582" y="400"/>
                  <a:pt x="581" y="400"/>
                </a:cubicBezTo>
                <a:cubicBezTo>
                  <a:pt x="583" y="402"/>
                  <a:pt x="583" y="402"/>
                  <a:pt x="585" y="401"/>
                </a:cubicBezTo>
                <a:cubicBezTo>
                  <a:pt x="585" y="401"/>
                  <a:pt x="585" y="402"/>
                  <a:pt x="585" y="403"/>
                </a:cubicBezTo>
                <a:cubicBezTo>
                  <a:pt x="585" y="403"/>
                  <a:pt x="585" y="403"/>
                  <a:pt x="585" y="403"/>
                </a:cubicBezTo>
                <a:cubicBezTo>
                  <a:pt x="585" y="403"/>
                  <a:pt x="585" y="403"/>
                  <a:pt x="584" y="403"/>
                </a:cubicBezTo>
                <a:cubicBezTo>
                  <a:pt x="584" y="404"/>
                  <a:pt x="584" y="404"/>
                  <a:pt x="584" y="404"/>
                </a:cubicBezTo>
                <a:cubicBezTo>
                  <a:pt x="584" y="404"/>
                  <a:pt x="585" y="404"/>
                  <a:pt x="585" y="403"/>
                </a:cubicBezTo>
                <a:cubicBezTo>
                  <a:pt x="585" y="403"/>
                  <a:pt x="586" y="403"/>
                  <a:pt x="586" y="403"/>
                </a:cubicBezTo>
                <a:cubicBezTo>
                  <a:pt x="586" y="402"/>
                  <a:pt x="586" y="401"/>
                  <a:pt x="586" y="400"/>
                </a:cubicBezTo>
                <a:cubicBezTo>
                  <a:pt x="586" y="400"/>
                  <a:pt x="587" y="399"/>
                  <a:pt x="587" y="400"/>
                </a:cubicBezTo>
                <a:cubicBezTo>
                  <a:pt x="589" y="400"/>
                  <a:pt x="591" y="401"/>
                  <a:pt x="591" y="403"/>
                </a:cubicBezTo>
                <a:cubicBezTo>
                  <a:pt x="592" y="404"/>
                  <a:pt x="592" y="405"/>
                  <a:pt x="592" y="405"/>
                </a:cubicBezTo>
                <a:cubicBezTo>
                  <a:pt x="592" y="405"/>
                  <a:pt x="592" y="405"/>
                  <a:pt x="592" y="405"/>
                </a:cubicBezTo>
                <a:cubicBezTo>
                  <a:pt x="592" y="405"/>
                  <a:pt x="592" y="405"/>
                  <a:pt x="592" y="405"/>
                </a:cubicBezTo>
                <a:cubicBezTo>
                  <a:pt x="592" y="405"/>
                  <a:pt x="591" y="406"/>
                  <a:pt x="592" y="406"/>
                </a:cubicBezTo>
                <a:cubicBezTo>
                  <a:pt x="592" y="406"/>
                  <a:pt x="592" y="406"/>
                  <a:pt x="592" y="405"/>
                </a:cubicBezTo>
                <a:moveTo>
                  <a:pt x="589" y="403"/>
                </a:moveTo>
                <a:cubicBezTo>
                  <a:pt x="589" y="404"/>
                  <a:pt x="589" y="404"/>
                  <a:pt x="591" y="405"/>
                </a:cubicBezTo>
                <a:cubicBezTo>
                  <a:pt x="591" y="405"/>
                  <a:pt x="591" y="405"/>
                  <a:pt x="591" y="405"/>
                </a:cubicBezTo>
                <a:cubicBezTo>
                  <a:pt x="590" y="405"/>
                  <a:pt x="590" y="404"/>
                  <a:pt x="590" y="404"/>
                </a:cubicBezTo>
                <a:cubicBezTo>
                  <a:pt x="589" y="404"/>
                  <a:pt x="590" y="405"/>
                  <a:pt x="590" y="405"/>
                </a:cubicBezTo>
                <a:cubicBezTo>
                  <a:pt x="590" y="405"/>
                  <a:pt x="590" y="406"/>
                  <a:pt x="590" y="406"/>
                </a:cubicBezTo>
                <a:cubicBezTo>
                  <a:pt x="590" y="406"/>
                  <a:pt x="590" y="406"/>
                  <a:pt x="590" y="404"/>
                </a:cubicBezTo>
                <a:cubicBezTo>
                  <a:pt x="590" y="404"/>
                  <a:pt x="589" y="403"/>
                  <a:pt x="588" y="403"/>
                </a:cubicBezTo>
                <a:cubicBezTo>
                  <a:pt x="588" y="403"/>
                  <a:pt x="589" y="403"/>
                  <a:pt x="589" y="403"/>
                </a:cubicBezTo>
                <a:cubicBezTo>
                  <a:pt x="589" y="403"/>
                  <a:pt x="589" y="403"/>
                  <a:pt x="589" y="403"/>
                </a:cubicBezTo>
                <a:cubicBezTo>
                  <a:pt x="588" y="403"/>
                  <a:pt x="588" y="402"/>
                  <a:pt x="588" y="403"/>
                </a:cubicBezTo>
                <a:cubicBezTo>
                  <a:pt x="588" y="403"/>
                  <a:pt x="588" y="403"/>
                  <a:pt x="589" y="403"/>
                </a:cubicBezTo>
                <a:moveTo>
                  <a:pt x="591" y="411"/>
                </a:moveTo>
                <a:cubicBezTo>
                  <a:pt x="591" y="411"/>
                  <a:pt x="591" y="411"/>
                  <a:pt x="590" y="410"/>
                </a:cubicBezTo>
                <a:cubicBezTo>
                  <a:pt x="590" y="410"/>
                  <a:pt x="590" y="410"/>
                  <a:pt x="590" y="410"/>
                </a:cubicBezTo>
                <a:cubicBezTo>
                  <a:pt x="590" y="410"/>
                  <a:pt x="589" y="410"/>
                  <a:pt x="589" y="410"/>
                </a:cubicBezTo>
                <a:cubicBezTo>
                  <a:pt x="589" y="410"/>
                  <a:pt x="589" y="410"/>
                  <a:pt x="589" y="411"/>
                </a:cubicBezTo>
                <a:cubicBezTo>
                  <a:pt x="590" y="411"/>
                  <a:pt x="590" y="412"/>
                  <a:pt x="590" y="412"/>
                </a:cubicBezTo>
                <a:cubicBezTo>
                  <a:pt x="590" y="412"/>
                  <a:pt x="590" y="413"/>
                  <a:pt x="590" y="413"/>
                </a:cubicBezTo>
                <a:cubicBezTo>
                  <a:pt x="590" y="413"/>
                  <a:pt x="590" y="412"/>
                  <a:pt x="590" y="412"/>
                </a:cubicBezTo>
                <a:cubicBezTo>
                  <a:pt x="591" y="412"/>
                  <a:pt x="591" y="412"/>
                  <a:pt x="591" y="411"/>
                </a:cubicBezTo>
                <a:moveTo>
                  <a:pt x="579" y="402"/>
                </a:moveTo>
                <a:cubicBezTo>
                  <a:pt x="579" y="402"/>
                  <a:pt x="580" y="402"/>
                  <a:pt x="580" y="402"/>
                </a:cubicBezTo>
                <a:cubicBezTo>
                  <a:pt x="580" y="402"/>
                  <a:pt x="580" y="402"/>
                  <a:pt x="580" y="402"/>
                </a:cubicBezTo>
                <a:cubicBezTo>
                  <a:pt x="580" y="401"/>
                  <a:pt x="579" y="401"/>
                  <a:pt x="578" y="402"/>
                </a:cubicBezTo>
                <a:cubicBezTo>
                  <a:pt x="578" y="402"/>
                  <a:pt x="579" y="402"/>
                  <a:pt x="579" y="402"/>
                </a:cubicBezTo>
                <a:moveTo>
                  <a:pt x="581" y="405"/>
                </a:moveTo>
                <a:cubicBezTo>
                  <a:pt x="582" y="405"/>
                  <a:pt x="582" y="405"/>
                  <a:pt x="582" y="405"/>
                </a:cubicBezTo>
                <a:cubicBezTo>
                  <a:pt x="582" y="405"/>
                  <a:pt x="582" y="404"/>
                  <a:pt x="582" y="404"/>
                </a:cubicBezTo>
                <a:cubicBezTo>
                  <a:pt x="581" y="404"/>
                  <a:pt x="581" y="405"/>
                  <a:pt x="581" y="405"/>
                </a:cubicBezTo>
                <a:cubicBezTo>
                  <a:pt x="581" y="405"/>
                  <a:pt x="581" y="405"/>
                  <a:pt x="581" y="405"/>
                </a:cubicBezTo>
                <a:moveTo>
                  <a:pt x="307" y="444"/>
                </a:moveTo>
                <a:cubicBezTo>
                  <a:pt x="307" y="443"/>
                  <a:pt x="307" y="442"/>
                  <a:pt x="307" y="441"/>
                </a:cubicBezTo>
                <a:cubicBezTo>
                  <a:pt x="307" y="440"/>
                  <a:pt x="308" y="440"/>
                  <a:pt x="309" y="440"/>
                </a:cubicBezTo>
                <a:cubicBezTo>
                  <a:pt x="310" y="440"/>
                  <a:pt x="311" y="440"/>
                  <a:pt x="311" y="440"/>
                </a:cubicBezTo>
                <a:cubicBezTo>
                  <a:pt x="312" y="442"/>
                  <a:pt x="313" y="443"/>
                  <a:pt x="313" y="445"/>
                </a:cubicBezTo>
                <a:cubicBezTo>
                  <a:pt x="312" y="445"/>
                  <a:pt x="312" y="445"/>
                  <a:pt x="311" y="446"/>
                </a:cubicBezTo>
                <a:cubicBezTo>
                  <a:pt x="310" y="446"/>
                  <a:pt x="308" y="446"/>
                  <a:pt x="307" y="446"/>
                </a:cubicBezTo>
                <a:cubicBezTo>
                  <a:pt x="306" y="446"/>
                  <a:pt x="305" y="446"/>
                  <a:pt x="304" y="445"/>
                </a:cubicBezTo>
                <a:cubicBezTo>
                  <a:pt x="304" y="445"/>
                  <a:pt x="304" y="445"/>
                  <a:pt x="303" y="445"/>
                </a:cubicBezTo>
                <a:cubicBezTo>
                  <a:pt x="303" y="444"/>
                  <a:pt x="303" y="444"/>
                  <a:pt x="303" y="443"/>
                </a:cubicBezTo>
                <a:cubicBezTo>
                  <a:pt x="302" y="443"/>
                  <a:pt x="301" y="443"/>
                  <a:pt x="299" y="444"/>
                </a:cubicBezTo>
                <a:cubicBezTo>
                  <a:pt x="301" y="444"/>
                  <a:pt x="302" y="445"/>
                  <a:pt x="303" y="445"/>
                </a:cubicBezTo>
                <a:cubicBezTo>
                  <a:pt x="303" y="445"/>
                  <a:pt x="303" y="446"/>
                  <a:pt x="303" y="446"/>
                </a:cubicBezTo>
                <a:cubicBezTo>
                  <a:pt x="301" y="446"/>
                  <a:pt x="299" y="446"/>
                  <a:pt x="298" y="446"/>
                </a:cubicBezTo>
                <a:cubicBezTo>
                  <a:pt x="297" y="446"/>
                  <a:pt x="296" y="446"/>
                  <a:pt x="295" y="447"/>
                </a:cubicBezTo>
                <a:cubicBezTo>
                  <a:pt x="295" y="447"/>
                  <a:pt x="293" y="447"/>
                  <a:pt x="293" y="447"/>
                </a:cubicBezTo>
                <a:cubicBezTo>
                  <a:pt x="292" y="446"/>
                  <a:pt x="291" y="446"/>
                  <a:pt x="290" y="446"/>
                </a:cubicBezTo>
                <a:cubicBezTo>
                  <a:pt x="286" y="446"/>
                  <a:pt x="281" y="446"/>
                  <a:pt x="276" y="446"/>
                </a:cubicBezTo>
                <a:cubicBezTo>
                  <a:pt x="275" y="445"/>
                  <a:pt x="276" y="445"/>
                  <a:pt x="276" y="444"/>
                </a:cubicBezTo>
                <a:cubicBezTo>
                  <a:pt x="277" y="444"/>
                  <a:pt x="278" y="444"/>
                  <a:pt x="279" y="443"/>
                </a:cubicBezTo>
                <a:cubicBezTo>
                  <a:pt x="279" y="443"/>
                  <a:pt x="280" y="444"/>
                  <a:pt x="280" y="444"/>
                </a:cubicBezTo>
                <a:cubicBezTo>
                  <a:pt x="280" y="444"/>
                  <a:pt x="281" y="443"/>
                  <a:pt x="281" y="443"/>
                </a:cubicBezTo>
                <a:cubicBezTo>
                  <a:pt x="281" y="443"/>
                  <a:pt x="281" y="443"/>
                  <a:pt x="281" y="444"/>
                </a:cubicBezTo>
                <a:cubicBezTo>
                  <a:pt x="282" y="445"/>
                  <a:pt x="282" y="445"/>
                  <a:pt x="283" y="445"/>
                </a:cubicBezTo>
                <a:cubicBezTo>
                  <a:pt x="283" y="444"/>
                  <a:pt x="285" y="444"/>
                  <a:pt x="285" y="444"/>
                </a:cubicBezTo>
                <a:cubicBezTo>
                  <a:pt x="286" y="443"/>
                  <a:pt x="287" y="444"/>
                  <a:pt x="288" y="443"/>
                </a:cubicBezTo>
                <a:cubicBezTo>
                  <a:pt x="288" y="442"/>
                  <a:pt x="288" y="442"/>
                  <a:pt x="288" y="442"/>
                </a:cubicBezTo>
                <a:cubicBezTo>
                  <a:pt x="284" y="442"/>
                  <a:pt x="280" y="442"/>
                  <a:pt x="277" y="442"/>
                </a:cubicBezTo>
                <a:cubicBezTo>
                  <a:pt x="277" y="443"/>
                  <a:pt x="276" y="443"/>
                  <a:pt x="276" y="444"/>
                </a:cubicBezTo>
                <a:cubicBezTo>
                  <a:pt x="275" y="444"/>
                  <a:pt x="275" y="443"/>
                  <a:pt x="274" y="443"/>
                </a:cubicBezTo>
                <a:cubicBezTo>
                  <a:pt x="274" y="444"/>
                  <a:pt x="274" y="444"/>
                  <a:pt x="273" y="445"/>
                </a:cubicBezTo>
                <a:cubicBezTo>
                  <a:pt x="273" y="445"/>
                  <a:pt x="273" y="444"/>
                  <a:pt x="272" y="444"/>
                </a:cubicBezTo>
                <a:cubicBezTo>
                  <a:pt x="271" y="445"/>
                  <a:pt x="272" y="446"/>
                  <a:pt x="273" y="446"/>
                </a:cubicBezTo>
                <a:cubicBezTo>
                  <a:pt x="271" y="447"/>
                  <a:pt x="270" y="447"/>
                  <a:pt x="268" y="447"/>
                </a:cubicBezTo>
                <a:cubicBezTo>
                  <a:pt x="268" y="446"/>
                  <a:pt x="267" y="446"/>
                  <a:pt x="267" y="445"/>
                </a:cubicBezTo>
                <a:cubicBezTo>
                  <a:pt x="267" y="445"/>
                  <a:pt x="268" y="445"/>
                  <a:pt x="268" y="445"/>
                </a:cubicBezTo>
                <a:cubicBezTo>
                  <a:pt x="269" y="445"/>
                  <a:pt x="269" y="445"/>
                  <a:pt x="269" y="444"/>
                </a:cubicBezTo>
                <a:cubicBezTo>
                  <a:pt x="269" y="443"/>
                  <a:pt x="269" y="443"/>
                  <a:pt x="268" y="443"/>
                </a:cubicBezTo>
                <a:cubicBezTo>
                  <a:pt x="267" y="443"/>
                  <a:pt x="267" y="443"/>
                  <a:pt x="267" y="444"/>
                </a:cubicBezTo>
                <a:cubicBezTo>
                  <a:pt x="267" y="444"/>
                  <a:pt x="267" y="445"/>
                  <a:pt x="267" y="445"/>
                </a:cubicBezTo>
                <a:cubicBezTo>
                  <a:pt x="266" y="445"/>
                  <a:pt x="266" y="446"/>
                  <a:pt x="265" y="446"/>
                </a:cubicBezTo>
                <a:cubicBezTo>
                  <a:pt x="263" y="446"/>
                  <a:pt x="262" y="447"/>
                  <a:pt x="260" y="447"/>
                </a:cubicBezTo>
                <a:cubicBezTo>
                  <a:pt x="259" y="447"/>
                  <a:pt x="258" y="447"/>
                  <a:pt x="257" y="447"/>
                </a:cubicBezTo>
                <a:cubicBezTo>
                  <a:pt x="255" y="447"/>
                  <a:pt x="252" y="448"/>
                  <a:pt x="250" y="446"/>
                </a:cubicBezTo>
                <a:cubicBezTo>
                  <a:pt x="250" y="446"/>
                  <a:pt x="249" y="446"/>
                  <a:pt x="248" y="446"/>
                </a:cubicBezTo>
                <a:cubicBezTo>
                  <a:pt x="245" y="446"/>
                  <a:pt x="241" y="446"/>
                  <a:pt x="237" y="446"/>
                </a:cubicBezTo>
                <a:cubicBezTo>
                  <a:pt x="237" y="446"/>
                  <a:pt x="236" y="446"/>
                  <a:pt x="236" y="445"/>
                </a:cubicBezTo>
                <a:cubicBezTo>
                  <a:pt x="236" y="445"/>
                  <a:pt x="236" y="445"/>
                  <a:pt x="237" y="444"/>
                </a:cubicBezTo>
                <a:cubicBezTo>
                  <a:pt x="236" y="444"/>
                  <a:pt x="235" y="444"/>
                  <a:pt x="235" y="443"/>
                </a:cubicBezTo>
                <a:cubicBezTo>
                  <a:pt x="234" y="443"/>
                  <a:pt x="234" y="443"/>
                  <a:pt x="234" y="444"/>
                </a:cubicBezTo>
                <a:cubicBezTo>
                  <a:pt x="234" y="444"/>
                  <a:pt x="234" y="444"/>
                  <a:pt x="234" y="445"/>
                </a:cubicBezTo>
                <a:cubicBezTo>
                  <a:pt x="233" y="445"/>
                  <a:pt x="232" y="445"/>
                  <a:pt x="231" y="445"/>
                </a:cubicBezTo>
                <a:cubicBezTo>
                  <a:pt x="231" y="444"/>
                  <a:pt x="231" y="444"/>
                  <a:pt x="232" y="443"/>
                </a:cubicBezTo>
                <a:cubicBezTo>
                  <a:pt x="232" y="442"/>
                  <a:pt x="231" y="442"/>
                  <a:pt x="231" y="442"/>
                </a:cubicBezTo>
                <a:cubicBezTo>
                  <a:pt x="232" y="441"/>
                  <a:pt x="233" y="441"/>
                  <a:pt x="233" y="440"/>
                </a:cubicBezTo>
                <a:cubicBezTo>
                  <a:pt x="234" y="440"/>
                  <a:pt x="235" y="440"/>
                  <a:pt x="236" y="440"/>
                </a:cubicBezTo>
                <a:cubicBezTo>
                  <a:pt x="249" y="440"/>
                  <a:pt x="249" y="440"/>
                  <a:pt x="249" y="440"/>
                </a:cubicBezTo>
                <a:cubicBezTo>
                  <a:pt x="249" y="440"/>
                  <a:pt x="250" y="439"/>
                  <a:pt x="251" y="440"/>
                </a:cubicBezTo>
                <a:cubicBezTo>
                  <a:pt x="251" y="440"/>
                  <a:pt x="252" y="440"/>
                  <a:pt x="252" y="440"/>
                </a:cubicBezTo>
                <a:cubicBezTo>
                  <a:pt x="256" y="440"/>
                  <a:pt x="260" y="440"/>
                  <a:pt x="264" y="440"/>
                </a:cubicBezTo>
                <a:cubicBezTo>
                  <a:pt x="267" y="440"/>
                  <a:pt x="267" y="440"/>
                  <a:pt x="268" y="441"/>
                </a:cubicBezTo>
                <a:cubicBezTo>
                  <a:pt x="269" y="441"/>
                  <a:pt x="269" y="441"/>
                  <a:pt x="270" y="441"/>
                </a:cubicBezTo>
                <a:cubicBezTo>
                  <a:pt x="271" y="440"/>
                  <a:pt x="271" y="440"/>
                  <a:pt x="272" y="441"/>
                </a:cubicBezTo>
                <a:cubicBezTo>
                  <a:pt x="272" y="441"/>
                  <a:pt x="273" y="442"/>
                  <a:pt x="273" y="442"/>
                </a:cubicBezTo>
                <a:cubicBezTo>
                  <a:pt x="274" y="442"/>
                  <a:pt x="274" y="442"/>
                  <a:pt x="275" y="442"/>
                </a:cubicBezTo>
                <a:cubicBezTo>
                  <a:pt x="274" y="441"/>
                  <a:pt x="274" y="441"/>
                  <a:pt x="274" y="441"/>
                </a:cubicBezTo>
                <a:cubicBezTo>
                  <a:pt x="274" y="441"/>
                  <a:pt x="274" y="440"/>
                  <a:pt x="274" y="440"/>
                </a:cubicBezTo>
                <a:cubicBezTo>
                  <a:pt x="274" y="440"/>
                  <a:pt x="275" y="440"/>
                  <a:pt x="275" y="440"/>
                </a:cubicBezTo>
                <a:cubicBezTo>
                  <a:pt x="281" y="440"/>
                  <a:pt x="288" y="440"/>
                  <a:pt x="294" y="440"/>
                </a:cubicBezTo>
                <a:cubicBezTo>
                  <a:pt x="294" y="441"/>
                  <a:pt x="295" y="441"/>
                  <a:pt x="295" y="442"/>
                </a:cubicBezTo>
                <a:cubicBezTo>
                  <a:pt x="294" y="443"/>
                  <a:pt x="292" y="442"/>
                  <a:pt x="291" y="442"/>
                </a:cubicBezTo>
                <a:cubicBezTo>
                  <a:pt x="291" y="442"/>
                  <a:pt x="290" y="443"/>
                  <a:pt x="290" y="443"/>
                </a:cubicBezTo>
                <a:cubicBezTo>
                  <a:pt x="290" y="444"/>
                  <a:pt x="290" y="444"/>
                  <a:pt x="290" y="444"/>
                </a:cubicBezTo>
                <a:cubicBezTo>
                  <a:pt x="291" y="444"/>
                  <a:pt x="292" y="443"/>
                  <a:pt x="292" y="443"/>
                </a:cubicBezTo>
                <a:cubicBezTo>
                  <a:pt x="293" y="444"/>
                  <a:pt x="294" y="444"/>
                  <a:pt x="295" y="445"/>
                </a:cubicBezTo>
                <a:cubicBezTo>
                  <a:pt x="295" y="445"/>
                  <a:pt x="295" y="445"/>
                  <a:pt x="295" y="445"/>
                </a:cubicBezTo>
                <a:cubicBezTo>
                  <a:pt x="296" y="445"/>
                  <a:pt x="296" y="445"/>
                  <a:pt x="296" y="445"/>
                </a:cubicBezTo>
                <a:cubicBezTo>
                  <a:pt x="296" y="445"/>
                  <a:pt x="297" y="444"/>
                  <a:pt x="296" y="444"/>
                </a:cubicBezTo>
                <a:cubicBezTo>
                  <a:pt x="296" y="443"/>
                  <a:pt x="295" y="442"/>
                  <a:pt x="296" y="441"/>
                </a:cubicBezTo>
                <a:cubicBezTo>
                  <a:pt x="296" y="440"/>
                  <a:pt x="296" y="440"/>
                  <a:pt x="297" y="440"/>
                </a:cubicBezTo>
                <a:cubicBezTo>
                  <a:pt x="297" y="440"/>
                  <a:pt x="297" y="441"/>
                  <a:pt x="298" y="441"/>
                </a:cubicBezTo>
                <a:cubicBezTo>
                  <a:pt x="298" y="441"/>
                  <a:pt x="299" y="441"/>
                  <a:pt x="299" y="441"/>
                </a:cubicBezTo>
                <a:cubicBezTo>
                  <a:pt x="300" y="440"/>
                  <a:pt x="302" y="441"/>
                  <a:pt x="303" y="440"/>
                </a:cubicBezTo>
                <a:cubicBezTo>
                  <a:pt x="304" y="441"/>
                  <a:pt x="305" y="441"/>
                  <a:pt x="305" y="442"/>
                </a:cubicBezTo>
                <a:cubicBezTo>
                  <a:pt x="305" y="442"/>
                  <a:pt x="304" y="442"/>
                  <a:pt x="304" y="443"/>
                </a:cubicBezTo>
                <a:cubicBezTo>
                  <a:pt x="305" y="444"/>
                  <a:pt x="306" y="444"/>
                  <a:pt x="307" y="444"/>
                </a:cubicBezTo>
                <a:cubicBezTo>
                  <a:pt x="308" y="444"/>
                  <a:pt x="308" y="444"/>
                  <a:pt x="307" y="444"/>
                </a:cubicBezTo>
                <a:cubicBezTo>
                  <a:pt x="307" y="444"/>
                  <a:pt x="307" y="444"/>
                  <a:pt x="307" y="444"/>
                </a:cubicBezTo>
                <a:cubicBezTo>
                  <a:pt x="307" y="444"/>
                  <a:pt x="307" y="444"/>
                  <a:pt x="307" y="444"/>
                </a:cubicBezTo>
                <a:cubicBezTo>
                  <a:pt x="307" y="445"/>
                  <a:pt x="307" y="445"/>
                  <a:pt x="307" y="445"/>
                </a:cubicBezTo>
                <a:cubicBezTo>
                  <a:pt x="308" y="445"/>
                  <a:pt x="308" y="445"/>
                  <a:pt x="307" y="444"/>
                </a:cubicBezTo>
                <a:moveTo>
                  <a:pt x="244" y="443"/>
                </a:moveTo>
                <a:cubicBezTo>
                  <a:pt x="244" y="443"/>
                  <a:pt x="244" y="442"/>
                  <a:pt x="244" y="442"/>
                </a:cubicBezTo>
                <a:cubicBezTo>
                  <a:pt x="244" y="442"/>
                  <a:pt x="244" y="443"/>
                  <a:pt x="243" y="443"/>
                </a:cubicBezTo>
                <a:cubicBezTo>
                  <a:pt x="243" y="443"/>
                  <a:pt x="244" y="443"/>
                  <a:pt x="244" y="443"/>
                </a:cubicBezTo>
                <a:cubicBezTo>
                  <a:pt x="244" y="443"/>
                  <a:pt x="244" y="443"/>
                  <a:pt x="244" y="443"/>
                </a:cubicBezTo>
                <a:moveTo>
                  <a:pt x="507" y="375"/>
                </a:moveTo>
                <a:cubicBezTo>
                  <a:pt x="506" y="375"/>
                  <a:pt x="506" y="374"/>
                  <a:pt x="506" y="374"/>
                </a:cubicBezTo>
                <a:cubicBezTo>
                  <a:pt x="505" y="373"/>
                  <a:pt x="505" y="373"/>
                  <a:pt x="506" y="372"/>
                </a:cubicBezTo>
                <a:cubicBezTo>
                  <a:pt x="506" y="371"/>
                  <a:pt x="506" y="371"/>
                  <a:pt x="506" y="371"/>
                </a:cubicBezTo>
                <a:cubicBezTo>
                  <a:pt x="506" y="371"/>
                  <a:pt x="505" y="371"/>
                  <a:pt x="505" y="371"/>
                </a:cubicBezTo>
                <a:cubicBezTo>
                  <a:pt x="506" y="370"/>
                  <a:pt x="506" y="370"/>
                  <a:pt x="507" y="369"/>
                </a:cubicBezTo>
                <a:cubicBezTo>
                  <a:pt x="516" y="369"/>
                  <a:pt x="525" y="369"/>
                  <a:pt x="534" y="369"/>
                </a:cubicBezTo>
                <a:cubicBezTo>
                  <a:pt x="535" y="369"/>
                  <a:pt x="535" y="369"/>
                  <a:pt x="536" y="368"/>
                </a:cubicBezTo>
                <a:cubicBezTo>
                  <a:pt x="536" y="369"/>
                  <a:pt x="537" y="369"/>
                  <a:pt x="537" y="369"/>
                </a:cubicBezTo>
                <a:cubicBezTo>
                  <a:pt x="542" y="369"/>
                  <a:pt x="542" y="369"/>
                  <a:pt x="542" y="369"/>
                </a:cubicBezTo>
                <a:cubicBezTo>
                  <a:pt x="542" y="369"/>
                  <a:pt x="542" y="369"/>
                  <a:pt x="542" y="368"/>
                </a:cubicBezTo>
                <a:cubicBezTo>
                  <a:pt x="544" y="368"/>
                  <a:pt x="545" y="368"/>
                  <a:pt x="547" y="369"/>
                </a:cubicBezTo>
                <a:cubicBezTo>
                  <a:pt x="548" y="369"/>
                  <a:pt x="548" y="369"/>
                  <a:pt x="549" y="369"/>
                </a:cubicBezTo>
                <a:cubicBezTo>
                  <a:pt x="550" y="370"/>
                  <a:pt x="551" y="367"/>
                  <a:pt x="552" y="368"/>
                </a:cubicBezTo>
                <a:cubicBezTo>
                  <a:pt x="553" y="370"/>
                  <a:pt x="555" y="369"/>
                  <a:pt x="556" y="369"/>
                </a:cubicBezTo>
                <a:cubicBezTo>
                  <a:pt x="557" y="369"/>
                  <a:pt x="558" y="369"/>
                  <a:pt x="560" y="369"/>
                </a:cubicBezTo>
                <a:cubicBezTo>
                  <a:pt x="561" y="369"/>
                  <a:pt x="561" y="370"/>
                  <a:pt x="562" y="371"/>
                </a:cubicBezTo>
                <a:cubicBezTo>
                  <a:pt x="561" y="371"/>
                  <a:pt x="561" y="371"/>
                  <a:pt x="560" y="371"/>
                </a:cubicBezTo>
                <a:cubicBezTo>
                  <a:pt x="561" y="372"/>
                  <a:pt x="562" y="373"/>
                  <a:pt x="562" y="374"/>
                </a:cubicBezTo>
                <a:cubicBezTo>
                  <a:pt x="562" y="374"/>
                  <a:pt x="562" y="375"/>
                  <a:pt x="561" y="375"/>
                </a:cubicBezTo>
                <a:cubicBezTo>
                  <a:pt x="559" y="375"/>
                  <a:pt x="556" y="375"/>
                  <a:pt x="554" y="375"/>
                </a:cubicBezTo>
                <a:cubicBezTo>
                  <a:pt x="553" y="375"/>
                  <a:pt x="551" y="374"/>
                  <a:pt x="550" y="376"/>
                </a:cubicBezTo>
                <a:cubicBezTo>
                  <a:pt x="550" y="376"/>
                  <a:pt x="549" y="376"/>
                  <a:pt x="548" y="376"/>
                </a:cubicBezTo>
                <a:cubicBezTo>
                  <a:pt x="542" y="376"/>
                  <a:pt x="535" y="376"/>
                  <a:pt x="528" y="376"/>
                </a:cubicBezTo>
                <a:cubicBezTo>
                  <a:pt x="527" y="376"/>
                  <a:pt x="527" y="376"/>
                  <a:pt x="526" y="375"/>
                </a:cubicBezTo>
                <a:cubicBezTo>
                  <a:pt x="524" y="374"/>
                  <a:pt x="523" y="375"/>
                  <a:pt x="521" y="375"/>
                </a:cubicBezTo>
                <a:cubicBezTo>
                  <a:pt x="520" y="376"/>
                  <a:pt x="519" y="376"/>
                  <a:pt x="518" y="375"/>
                </a:cubicBezTo>
                <a:cubicBezTo>
                  <a:pt x="517" y="375"/>
                  <a:pt x="517" y="375"/>
                  <a:pt x="516" y="375"/>
                </a:cubicBezTo>
                <a:cubicBezTo>
                  <a:pt x="513" y="375"/>
                  <a:pt x="510" y="375"/>
                  <a:pt x="507" y="375"/>
                </a:cubicBezTo>
                <a:moveTo>
                  <a:pt x="277" y="417"/>
                </a:moveTo>
                <a:cubicBezTo>
                  <a:pt x="276" y="416"/>
                  <a:pt x="275" y="416"/>
                  <a:pt x="275" y="415"/>
                </a:cubicBezTo>
                <a:cubicBezTo>
                  <a:pt x="275" y="413"/>
                  <a:pt x="275" y="411"/>
                  <a:pt x="275" y="408"/>
                </a:cubicBezTo>
                <a:cubicBezTo>
                  <a:pt x="275" y="407"/>
                  <a:pt x="275" y="405"/>
                  <a:pt x="275" y="403"/>
                </a:cubicBezTo>
                <a:cubicBezTo>
                  <a:pt x="275" y="402"/>
                  <a:pt x="274" y="400"/>
                  <a:pt x="276" y="399"/>
                </a:cubicBezTo>
                <a:cubicBezTo>
                  <a:pt x="276" y="397"/>
                  <a:pt x="276" y="395"/>
                  <a:pt x="276" y="394"/>
                </a:cubicBezTo>
                <a:cubicBezTo>
                  <a:pt x="276" y="393"/>
                  <a:pt x="276" y="393"/>
                  <a:pt x="276" y="393"/>
                </a:cubicBezTo>
                <a:cubicBezTo>
                  <a:pt x="276" y="393"/>
                  <a:pt x="276" y="392"/>
                  <a:pt x="277" y="392"/>
                </a:cubicBezTo>
                <a:cubicBezTo>
                  <a:pt x="277" y="391"/>
                  <a:pt x="277" y="391"/>
                  <a:pt x="277" y="390"/>
                </a:cubicBezTo>
                <a:cubicBezTo>
                  <a:pt x="278" y="389"/>
                  <a:pt x="280" y="387"/>
                  <a:pt x="282" y="385"/>
                </a:cubicBezTo>
                <a:cubicBezTo>
                  <a:pt x="283" y="385"/>
                  <a:pt x="285" y="386"/>
                  <a:pt x="287" y="385"/>
                </a:cubicBezTo>
                <a:cubicBezTo>
                  <a:pt x="288" y="385"/>
                  <a:pt x="289" y="386"/>
                  <a:pt x="290" y="386"/>
                </a:cubicBezTo>
                <a:cubicBezTo>
                  <a:pt x="291" y="386"/>
                  <a:pt x="291" y="387"/>
                  <a:pt x="291" y="387"/>
                </a:cubicBezTo>
                <a:cubicBezTo>
                  <a:pt x="292" y="389"/>
                  <a:pt x="293" y="389"/>
                  <a:pt x="293" y="391"/>
                </a:cubicBezTo>
                <a:cubicBezTo>
                  <a:pt x="293" y="392"/>
                  <a:pt x="293" y="392"/>
                  <a:pt x="293" y="393"/>
                </a:cubicBezTo>
                <a:cubicBezTo>
                  <a:pt x="294" y="394"/>
                  <a:pt x="294" y="396"/>
                  <a:pt x="292" y="397"/>
                </a:cubicBezTo>
                <a:cubicBezTo>
                  <a:pt x="288" y="397"/>
                  <a:pt x="288" y="397"/>
                  <a:pt x="288" y="397"/>
                </a:cubicBezTo>
                <a:cubicBezTo>
                  <a:pt x="288" y="396"/>
                  <a:pt x="288" y="396"/>
                  <a:pt x="288" y="396"/>
                </a:cubicBezTo>
                <a:cubicBezTo>
                  <a:pt x="288" y="395"/>
                  <a:pt x="287" y="392"/>
                  <a:pt x="286" y="391"/>
                </a:cubicBezTo>
                <a:cubicBezTo>
                  <a:pt x="285" y="391"/>
                  <a:pt x="285" y="391"/>
                  <a:pt x="284" y="391"/>
                </a:cubicBezTo>
                <a:cubicBezTo>
                  <a:pt x="283" y="392"/>
                  <a:pt x="282" y="394"/>
                  <a:pt x="282" y="396"/>
                </a:cubicBezTo>
                <a:cubicBezTo>
                  <a:pt x="282" y="397"/>
                  <a:pt x="282" y="397"/>
                  <a:pt x="282" y="398"/>
                </a:cubicBezTo>
                <a:cubicBezTo>
                  <a:pt x="282" y="399"/>
                  <a:pt x="282" y="400"/>
                  <a:pt x="281" y="401"/>
                </a:cubicBezTo>
                <a:cubicBezTo>
                  <a:pt x="281" y="401"/>
                  <a:pt x="281" y="402"/>
                  <a:pt x="282" y="402"/>
                </a:cubicBezTo>
                <a:cubicBezTo>
                  <a:pt x="282" y="403"/>
                  <a:pt x="282" y="403"/>
                  <a:pt x="282" y="403"/>
                </a:cubicBezTo>
                <a:cubicBezTo>
                  <a:pt x="282" y="405"/>
                  <a:pt x="283" y="406"/>
                  <a:pt x="281" y="408"/>
                </a:cubicBezTo>
                <a:cubicBezTo>
                  <a:pt x="281" y="408"/>
                  <a:pt x="281" y="409"/>
                  <a:pt x="281" y="410"/>
                </a:cubicBezTo>
                <a:cubicBezTo>
                  <a:pt x="282" y="411"/>
                  <a:pt x="282" y="412"/>
                  <a:pt x="282" y="413"/>
                </a:cubicBezTo>
                <a:cubicBezTo>
                  <a:pt x="282" y="415"/>
                  <a:pt x="282" y="416"/>
                  <a:pt x="282" y="417"/>
                </a:cubicBezTo>
                <a:cubicBezTo>
                  <a:pt x="282" y="418"/>
                  <a:pt x="281" y="418"/>
                  <a:pt x="280" y="419"/>
                </a:cubicBezTo>
                <a:cubicBezTo>
                  <a:pt x="281" y="419"/>
                  <a:pt x="281" y="420"/>
                  <a:pt x="282" y="420"/>
                </a:cubicBezTo>
                <a:cubicBezTo>
                  <a:pt x="282" y="420"/>
                  <a:pt x="282" y="421"/>
                  <a:pt x="282" y="421"/>
                </a:cubicBezTo>
                <a:cubicBezTo>
                  <a:pt x="282" y="422"/>
                  <a:pt x="282" y="422"/>
                  <a:pt x="281" y="423"/>
                </a:cubicBezTo>
                <a:cubicBezTo>
                  <a:pt x="282" y="423"/>
                  <a:pt x="282" y="423"/>
                  <a:pt x="282" y="424"/>
                </a:cubicBezTo>
                <a:cubicBezTo>
                  <a:pt x="282" y="424"/>
                  <a:pt x="282" y="424"/>
                  <a:pt x="281" y="424"/>
                </a:cubicBezTo>
                <a:cubicBezTo>
                  <a:pt x="281" y="425"/>
                  <a:pt x="281" y="425"/>
                  <a:pt x="280" y="424"/>
                </a:cubicBezTo>
                <a:cubicBezTo>
                  <a:pt x="280" y="424"/>
                  <a:pt x="279" y="424"/>
                  <a:pt x="278" y="424"/>
                </a:cubicBezTo>
                <a:cubicBezTo>
                  <a:pt x="278" y="424"/>
                  <a:pt x="277" y="423"/>
                  <a:pt x="278" y="423"/>
                </a:cubicBezTo>
                <a:cubicBezTo>
                  <a:pt x="278" y="422"/>
                  <a:pt x="278" y="422"/>
                  <a:pt x="279" y="422"/>
                </a:cubicBezTo>
                <a:cubicBezTo>
                  <a:pt x="279" y="421"/>
                  <a:pt x="280" y="422"/>
                  <a:pt x="280" y="421"/>
                </a:cubicBezTo>
                <a:cubicBezTo>
                  <a:pt x="280" y="420"/>
                  <a:pt x="279" y="420"/>
                  <a:pt x="278" y="420"/>
                </a:cubicBezTo>
                <a:cubicBezTo>
                  <a:pt x="277" y="420"/>
                  <a:pt x="277" y="419"/>
                  <a:pt x="277" y="418"/>
                </a:cubicBezTo>
                <a:cubicBezTo>
                  <a:pt x="277" y="418"/>
                  <a:pt x="277" y="417"/>
                  <a:pt x="277" y="417"/>
                </a:cubicBezTo>
                <a:moveTo>
                  <a:pt x="298" y="423"/>
                </a:moveTo>
                <a:cubicBezTo>
                  <a:pt x="298" y="422"/>
                  <a:pt x="297" y="422"/>
                  <a:pt x="296" y="421"/>
                </a:cubicBezTo>
                <a:cubicBezTo>
                  <a:pt x="296" y="418"/>
                  <a:pt x="296" y="418"/>
                  <a:pt x="296" y="418"/>
                </a:cubicBezTo>
                <a:cubicBezTo>
                  <a:pt x="296" y="415"/>
                  <a:pt x="296" y="415"/>
                  <a:pt x="296" y="415"/>
                </a:cubicBezTo>
                <a:cubicBezTo>
                  <a:pt x="296" y="411"/>
                  <a:pt x="296" y="411"/>
                  <a:pt x="296" y="411"/>
                </a:cubicBezTo>
                <a:cubicBezTo>
                  <a:pt x="296" y="410"/>
                  <a:pt x="296" y="409"/>
                  <a:pt x="296" y="408"/>
                </a:cubicBezTo>
                <a:cubicBezTo>
                  <a:pt x="297" y="407"/>
                  <a:pt x="296" y="406"/>
                  <a:pt x="297" y="405"/>
                </a:cubicBezTo>
                <a:cubicBezTo>
                  <a:pt x="297" y="404"/>
                  <a:pt x="296" y="403"/>
                  <a:pt x="296" y="402"/>
                </a:cubicBezTo>
                <a:cubicBezTo>
                  <a:pt x="297" y="401"/>
                  <a:pt x="296" y="400"/>
                  <a:pt x="296" y="399"/>
                </a:cubicBezTo>
                <a:cubicBezTo>
                  <a:pt x="296" y="395"/>
                  <a:pt x="296" y="395"/>
                  <a:pt x="296" y="395"/>
                </a:cubicBezTo>
                <a:cubicBezTo>
                  <a:pt x="296" y="392"/>
                  <a:pt x="296" y="392"/>
                  <a:pt x="296" y="392"/>
                </a:cubicBezTo>
                <a:cubicBezTo>
                  <a:pt x="296" y="389"/>
                  <a:pt x="296" y="389"/>
                  <a:pt x="296" y="389"/>
                </a:cubicBezTo>
                <a:cubicBezTo>
                  <a:pt x="296" y="386"/>
                  <a:pt x="296" y="386"/>
                  <a:pt x="296" y="386"/>
                </a:cubicBezTo>
                <a:cubicBezTo>
                  <a:pt x="298" y="385"/>
                  <a:pt x="298" y="385"/>
                  <a:pt x="299" y="385"/>
                </a:cubicBezTo>
                <a:cubicBezTo>
                  <a:pt x="300" y="385"/>
                  <a:pt x="301" y="385"/>
                  <a:pt x="301" y="386"/>
                </a:cubicBezTo>
                <a:cubicBezTo>
                  <a:pt x="303" y="386"/>
                  <a:pt x="305" y="387"/>
                  <a:pt x="307" y="386"/>
                </a:cubicBezTo>
                <a:cubicBezTo>
                  <a:pt x="308" y="385"/>
                  <a:pt x="309" y="385"/>
                  <a:pt x="310" y="385"/>
                </a:cubicBezTo>
                <a:cubicBezTo>
                  <a:pt x="311" y="385"/>
                  <a:pt x="311" y="386"/>
                  <a:pt x="312" y="387"/>
                </a:cubicBezTo>
                <a:cubicBezTo>
                  <a:pt x="312" y="387"/>
                  <a:pt x="311" y="388"/>
                  <a:pt x="311" y="388"/>
                </a:cubicBezTo>
                <a:cubicBezTo>
                  <a:pt x="311" y="389"/>
                  <a:pt x="310" y="389"/>
                  <a:pt x="310" y="391"/>
                </a:cubicBezTo>
                <a:cubicBezTo>
                  <a:pt x="309" y="391"/>
                  <a:pt x="307" y="391"/>
                  <a:pt x="306" y="391"/>
                </a:cubicBezTo>
                <a:cubicBezTo>
                  <a:pt x="305" y="391"/>
                  <a:pt x="304" y="391"/>
                  <a:pt x="304" y="391"/>
                </a:cubicBezTo>
                <a:cubicBezTo>
                  <a:pt x="303" y="391"/>
                  <a:pt x="303" y="392"/>
                  <a:pt x="302" y="392"/>
                </a:cubicBezTo>
                <a:cubicBezTo>
                  <a:pt x="302" y="393"/>
                  <a:pt x="303" y="393"/>
                  <a:pt x="303" y="393"/>
                </a:cubicBezTo>
                <a:cubicBezTo>
                  <a:pt x="302" y="394"/>
                  <a:pt x="301" y="395"/>
                  <a:pt x="303" y="396"/>
                </a:cubicBezTo>
                <a:cubicBezTo>
                  <a:pt x="303" y="396"/>
                  <a:pt x="303" y="397"/>
                  <a:pt x="303" y="397"/>
                </a:cubicBezTo>
                <a:cubicBezTo>
                  <a:pt x="303" y="399"/>
                  <a:pt x="303" y="402"/>
                  <a:pt x="303" y="404"/>
                </a:cubicBezTo>
                <a:cubicBezTo>
                  <a:pt x="305" y="405"/>
                  <a:pt x="307" y="404"/>
                  <a:pt x="309" y="404"/>
                </a:cubicBezTo>
                <a:cubicBezTo>
                  <a:pt x="309" y="405"/>
                  <a:pt x="307" y="405"/>
                  <a:pt x="308" y="406"/>
                </a:cubicBezTo>
                <a:cubicBezTo>
                  <a:pt x="309" y="407"/>
                  <a:pt x="309" y="408"/>
                  <a:pt x="309" y="409"/>
                </a:cubicBezTo>
                <a:cubicBezTo>
                  <a:pt x="307" y="409"/>
                  <a:pt x="305" y="409"/>
                  <a:pt x="303" y="409"/>
                </a:cubicBezTo>
                <a:cubicBezTo>
                  <a:pt x="303" y="409"/>
                  <a:pt x="303" y="409"/>
                  <a:pt x="303" y="409"/>
                </a:cubicBezTo>
                <a:cubicBezTo>
                  <a:pt x="303" y="410"/>
                  <a:pt x="303" y="410"/>
                  <a:pt x="303" y="410"/>
                </a:cubicBezTo>
                <a:cubicBezTo>
                  <a:pt x="303" y="424"/>
                  <a:pt x="303" y="424"/>
                  <a:pt x="303" y="424"/>
                </a:cubicBezTo>
                <a:cubicBezTo>
                  <a:pt x="303" y="424"/>
                  <a:pt x="302" y="424"/>
                  <a:pt x="302" y="424"/>
                </a:cubicBezTo>
                <a:cubicBezTo>
                  <a:pt x="301" y="423"/>
                  <a:pt x="300" y="423"/>
                  <a:pt x="298" y="423"/>
                </a:cubicBezTo>
                <a:moveTo>
                  <a:pt x="299" y="391"/>
                </a:moveTo>
                <a:cubicBezTo>
                  <a:pt x="299" y="391"/>
                  <a:pt x="299" y="391"/>
                  <a:pt x="299" y="391"/>
                </a:cubicBezTo>
                <a:cubicBezTo>
                  <a:pt x="299" y="391"/>
                  <a:pt x="299" y="391"/>
                  <a:pt x="298" y="391"/>
                </a:cubicBezTo>
                <a:cubicBezTo>
                  <a:pt x="298" y="392"/>
                  <a:pt x="299" y="392"/>
                  <a:pt x="299" y="392"/>
                </a:cubicBezTo>
                <a:cubicBezTo>
                  <a:pt x="299" y="392"/>
                  <a:pt x="299" y="392"/>
                  <a:pt x="299" y="391"/>
                </a:cubicBezTo>
                <a:moveTo>
                  <a:pt x="300" y="408"/>
                </a:moveTo>
                <a:cubicBezTo>
                  <a:pt x="300" y="407"/>
                  <a:pt x="300" y="407"/>
                  <a:pt x="300" y="407"/>
                </a:cubicBezTo>
                <a:cubicBezTo>
                  <a:pt x="300" y="407"/>
                  <a:pt x="299" y="407"/>
                  <a:pt x="299" y="407"/>
                </a:cubicBezTo>
                <a:cubicBezTo>
                  <a:pt x="300" y="408"/>
                  <a:pt x="300" y="408"/>
                  <a:pt x="300" y="408"/>
                </a:cubicBezTo>
                <a:cubicBezTo>
                  <a:pt x="300" y="408"/>
                  <a:pt x="300" y="408"/>
                  <a:pt x="300" y="408"/>
                </a:cubicBezTo>
                <a:moveTo>
                  <a:pt x="298" y="399"/>
                </a:moveTo>
                <a:cubicBezTo>
                  <a:pt x="298" y="400"/>
                  <a:pt x="298" y="400"/>
                  <a:pt x="298" y="400"/>
                </a:cubicBezTo>
                <a:cubicBezTo>
                  <a:pt x="298" y="400"/>
                  <a:pt x="298" y="400"/>
                  <a:pt x="298" y="400"/>
                </a:cubicBezTo>
                <a:cubicBezTo>
                  <a:pt x="298" y="400"/>
                  <a:pt x="298" y="400"/>
                  <a:pt x="298" y="400"/>
                </a:cubicBezTo>
                <a:cubicBezTo>
                  <a:pt x="298" y="400"/>
                  <a:pt x="298" y="400"/>
                  <a:pt x="298" y="399"/>
                </a:cubicBezTo>
                <a:moveTo>
                  <a:pt x="245" y="430"/>
                </a:moveTo>
                <a:cubicBezTo>
                  <a:pt x="240" y="430"/>
                  <a:pt x="240" y="430"/>
                  <a:pt x="240" y="430"/>
                </a:cubicBezTo>
                <a:cubicBezTo>
                  <a:pt x="239" y="429"/>
                  <a:pt x="239" y="428"/>
                  <a:pt x="239" y="427"/>
                </a:cubicBezTo>
                <a:cubicBezTo>
                  <a:pt x="239" y="413"/>
                  <a:pt x="239" y="399"/>
                  <a:pt x="239" y="386"/>
                </a:cubicBezTo>
                <a:cubicBezTo>
                  <a:pt x="240" y="385"/>
                  <a:pt x="241" y="385"/>
                  <a:pt x="242" y="385"/>
                </a:cubicBezTo>
                <a:cubicBezTo>
                  <a:pt x="243" y="385"/>
                  <a:pt x="244" y="385"/>
                  <a:pt x="245" y="385"/>
                </a:cubicBezTo>
                <a:cubicBezTo>
                  <a:pt x="245" y="386"/>
                  <a:pt x="245" y="386"/>
                  <a:pt x="245" y="386"/>
                </a:cubicBezTo>
                <a:cubicBezTo>
                  <a:pt x="245" y="400"/>
                  <a:pt x="245" y="415"/>
                  <a:pt x="245" y="429"/>
                </a:cubicBezTo>
                <a:cubicBezTo>
                  <a:pt x="245" y="429"/>
                  <a:pt x="245" y="430"/>
                  <a:pt x="245" y="430"/>
                </a:cubicBezTo>
                <a:moveTo>
                  <a:pt x="225" y="402"/>
                </a:moveTo>
                <a:cubicBezTo>
                  <a:pt x="226" y="402"/>
                  <a:pt x="226" y="403"/>
                  <a:pt x="227" y="404"/>
                </a:cubicBezTo>
                <a:cubicBezTo>
                  <a:pt x="228" y="404"/>
                  <a:pt x="228" y="404"/>
                  <a:pt x="229" y="405"/>
                </a:cubicBezTo>
                <a:cubicBezTo>
                  <a:pt x="230" y="405"/>
                  <a:pt x="230" y="406"/>
                  <a:pt x="230" y="406"/>
                </a:cubicBezTo>
                <a:cubicBezTo>
                  <a:pt x="231" y="406"/>
                  <a:pt x="231" y="406"/>
                  <a:pt x="231" y="407"/>
                </a:cubicBezTo>
                <a:cubicBezTo>
                  <a:pt x="231" y="408"/>
                  <a:pt x="233" y="409"/>
                  <a:pt x="233" y="410"/>
                </a:cubicBezTo>
                <a:cubicBezTo>
                  <a:pt x="233" y="411"/>
                  <a:pt x="234" y="412"/>
                  <a:pt x="234" y="413"/>
                </a:cubicBezTo>
                <a:cubicBezTo>
                  <a:pt x="234" y="414"/>
                  <a:pt x="235" y="415"/>
                  <a:pt x="235" y="416"/>
                </a:cubicBezTo>
                <a:cubicBezTo>
                  <a:pt x="235" y="416"/>
                  <a:pt x="235" y="417"/>
                  <a:pt x="235" y="418"/>
                </a:cubicBezTo>
                <a:cubicBezTo>
                  <a:pt x="235" y="419"/>
                  <a:pt x="235" y="420"/>
                  <a:pt x="234" y="421"/>
                </a:cubicBezTo>
                <a:cubicBezTo>
                  <a:pt x="233" y="422"/>
                  <a:pt x="234" y="424"/>
                  <a:pt x="234" y="425"/>
                </a:cubicBezTo>
                <a:cubicBezTo>
                  <a:pt x="234" y="425"/>
                  <a:pt x="233" y="425"/>
                  <a:pt x="233" y="425"/>
                </a:cubicBezTo>
                <a:cubicBezTo>
                  <a:pt x="233" y="426"/>
                  <a:pt x="232" y="427"/>
                  <a:pt x="232" y="428"/>
                </a:cubicBezTo>
                <a:cubicBezTo>
                  <a:pt x="232" y="429"/>
                  <a:pt x="231" y="429"/>
                  <a:pt x="231" y="429"/>
                </a:cubicBezTo>
                <a:cubicBezTo>
                  <a:pt x="230" y="429"/>
                  <a:pt x="229" y="430"/>
                  <a:pt x="228" y="430"/>
                </a:cubicBezTo>
                <a:cubicBezTo>
                  <a:pt x="227" y="431"/>
                  <a:pt x="226" y="431"/>
                  <a:pt x="224" y="430"/>
                </a:cubicBezTo>
                <a:cubicBezTo>
                  <a:pt x="223" y="430"/>
                  <a:pt x="222" y="429"/>
                  <a:pt x="220" y="429"/>
                </a:cubicBezTo>
                <a:cubicBezTo>
                  <a:pt x="220" y="429"/>
                  <a:pt x="220" y="429"/>
                  <a:pt x="220" y="428"/>
                </a:cubicBezTo>
                <a:cubicBezTo>
                  <a:pt x="220" y="427"/>
                  <a:pt x="218" y="426"/>
                  <a:pt x="219" y="425"/>
                </a:cubicBezTo>
                <a:cubicBezTo>
                  <a:pt x="220" y="425"/>
                  <a:pt x="220" y="424"/>
                  <a:pt x="221" y="424"/>
                </a:cubicBezTo>
                <a:cubicBezTo>
                  <a:pt x="220" y="423"/>
                  <a:pt x="220" y="423"/>
                  <a:pt x="219" y="422"/>
                </a:cubicBezTo>
                <a:cubicBezTo>
                  <a:pt x="218" y="423"/>
                  <a:pt x="219" y="424"/>
                  <a:pt x="219" y="425"/>
                </a:cubicBezTo>
                <a:cubicBezTo>
                  <a:pt x="218" y="425"/>
                  <a:pt x="217" y="423"/>
                  <a:pt x="217" y="422"/>
                </a:cubicBezTo>
                <a:cubicBezTo>
                  <a:pt x="217" y="422"/>
                  <a:pt x="217" y="422"/>
                  <a:pt x="218" y="422"/>
                </a:cubicBezTo>
                <a:cubicBezTo>
                  <a:pt x="218" y="422"/>
                  <a:pt x="217" y="421"/>
                  <a:pt x="217" y="421"/>
                </a:cubicBezTo>
                <a:cubicBezTo>
                  <a:pt x="217" y="421"/>
                  <a:pt x="217" y="420"/>
                  <a:pt x="217" y="420"/>
                </a:cubicBezTo>
                <a:cubicBezTo>
                  <a:pt x="217" y="419"/>
                  <a:pt x="218" y="419"/>
                  <a:pt x="218" y="420"/>
                </a:cubicBezTo>
                <a:cubicBezTo>
                  <a:pt x="219" y="421"/>
                  <a:pt x="220" y="420"/>
                  <a:pt x="221" y="419"/>
                </a:cubicBezTo>
                <a:cubicBezTo>
                  <a:pt x="221" y="419"/>
                  <a:pt x="222" y="420"/>
                  <a:pt x="222" y="420"/>
                </a:cubicBezTo>
                <a:cubicBezTo>
                  <a:pt x="223" y="421"/>
                  <a:pt x="222" y="422"/>
                  <a:pt x="222" y="423"/>
                </a:cubicBezTo>
                <a:cubicBezTo>
                  <a:pt x="223" y="423"/>
                  <a:pt x="224" y="423"/>
                  <a:pt x="224" y="423"/>
                </a:cubicBezTo>
                <a:cubicBezTo>
                  <a:pt x="224" y="423"/>
                  <a:pt x="225" y="424"/>
                  <a:pt x="225" y="424"/>
                </a:cubicBezTo>
                <a:cubicBezTo>
                  <a:pt x="226" y="424"/>
                  <a:pt x="227" y="423"/>
                  <a:pt x="227" y="422"/>
                </a:cubicBezTo>
                <a:cubicBezTo>
                  <a:pt x="228" y="421"/>
                  <a:pt x="229" y="420"/>
                  <a:pt x="228" y="419"/>
                </a:cubicBezTo>
                <a:cubicBezTo>
                  <a:pt x="228" y="418"/>
                  <a:pt x="228" y="417"/>
                  <a:pt x="228" y="417"/>
                </a:cubicBezTo>
                <a:cubicBezTo>
                  <a:pt x="228" y="416"/>
                  <a:pt x="228" y="415"/>
                  <a:pt x="227" y="414"/>
                </a:cubicBezTo>
                <a:cubicBezTo>
                  <a:pt x="228" y="413"/>
                  <a:pt x="226" y="412"/>
                  <a:pt x="226" y="411"/>
                </a:cubicBezTo>
                <a:cubicBezTo>
                  <a:pt x="226" y="411"/>
                  <a:pt x="225" y="410"/>
                  <a:pt x="225" y="409"/>
                </a:cubicBezTo>
                <a:cubicBezTo>
                  <a:pt x="225" y="409"/>
                  <a:pt x="225" y="409"/>
                  <a:pt x="225" y="409"/>
                </a:cubicBezTo>
                <a:cubicBezTo>
                  <a:pt x="226" y="409"/>
                  <a:pt x="226" y="409"/>
                  <a:pt x="226" y="409"/>
                </a:cubicBezTo>
                <a:cubicBezTo>
                  <a:pt x="226" y="408"/>
                  <a:pt x="226" y="408"/>
                  <a:pt x="226" y="408"/>
                </a:cubicBezTo>
                <a:cubicBezTo>
                  <a:pt x="225" y="408"/>
                  <a:pt x="224" y="408"/>
                  <a:pt x="223" y="409"/>
                </a:cubicBezTo>
                <a:cubicBezTo>
                  <a:pt x="223" y="409"/>
                  <a:pt x="223" y="409"/>
                  <a:pt x="223" y="408"/>
                </a:cubicBezTo>
                <a:cubicBezTo>
                  <a:pt x="223" y="407"/>
                  <a:pt x="222" y="407"/>
                  <a:pt x="221" y="407"/>
                </a:cubicBezTo>
                <a:cubicBezTo>
                  <a:pt x="221" y="407"/>
                  <a:pt x="221" y="407"/>
                  <a:pt x="221" y="407"/>
                </a:cubicBezTo>
                <a:cubicBezTo>
                  <a:pt x="221" y="405"/>
                  <a:pt x="219" y="405"/>
                  <a:pt x="219" y="404"/>
                </a:cubicBezTo>
                <a:cubicBezTo>
                  <a:pt x="219" y="403"/>
                  <a:pt x="219" y="402"/>
                  <a:pt x="220" y="403"/>
                </a:cubicBezTo>
                <a:cubicBezTo>
                  <a:pt x="220" y="403"/>
                  <a:pt x="220" y="402"/>
                  <a:pt x="220" y="402"/>
                </a:cubicBezTo>
                <a:cubicBezTo>
                  <a:pt x="220" y="402"/>
                  <a:pt x="220" y="402"/>
                  <a:pt x="220" y="402"/>
                </a:cubicBezTo>
                <a:cubicBezTo>
                  <a:pt x="220" y="402"/>
                  <a:pt x="220" y="403"/>
                  <a:pt x="220" y="403"/>
                </a:cubicBezTo>
                <a:cubicBezTo>
                  <a:pt x="220" y="403"/>
                  <a:pt x="220" y="403"/>
                  <a:pt x="220" y="403"/>
                </a:cubicBezTo>
                <a:cubicBezTo>
                  <a:pt x="220" y="403"/>
                  <a:pt x="220" y="403"/>
                  <a:pt x="220" y="403"/>
                </a:cubicBezTo>
                <a:cubicBezTo>
                  <a:pt x="220" y="402"/>
                  <a:pt x="220" y="401"/>
                  <a:pt x="220" y="400"/>
                </a:cubicBezTo>
                <a:cubicBezTo>
                  <a:pt x="221" y="400"/>
                  <a:pt x="221" y="400"/>
                  <a:pt x="222" y="401"/>
                </a:cubicBezTo>
                <a:cubicBezTo>
                  <a:pt x="223" y="402"/>
                  <a:pt x="223" y="402"/>
                  <a:pt x="224" y="402"/>
                </a:cubicBezTo>
                <a:cubicBezTo>
                  <a:pt x="224" y="403"/>
                  <a:pt x="225" y="403"/>
                  <a:pt x="225" y="403"/>
                </a:cubicBezTo>
                <a:cubicBezTo>
                  <a:pt x="225" y="403"/>
                  <a:pt x="225" y="403"/>
                  <a:pt x="225" y="402"/>
                </a:cubicBezTo>
                <a:moveTo>
                  <a:pt x="224" y="407"/>
                </a:moveTo>
                <a:cubicBezTo>
                  <a:pt x="224" y="407"/>
                  <a:pt x="224" y="407"/>
                  <a:pt x="224" y="407"/>
                </a:cubicBezTo>
                <a:cubicBezTo>
                  <a:pt x="224" y="407"/>
                  <a:pt x="224" y="407"/>
                  <a:pt x="224" y="406"/>
                </a:cubicBezTo>
                <a:cubicBezTo>
                  <a:pt x="224" y="406"/>
                  <a:pt x="224" y="406"/>
                  <a:pt x="224" y="406"/>
                </a:cubicBezTo>
                <a:cubicBezTo>
                  <a:pt x="224" y="406"/>
                  <a:pt x="224" y="407"/>
                  <a:pt x="224" y="407"/>
                </a:cubicBezTo>
                <a:moveTo>
                  <a:pt x="228" y="409"/>
                </a:moveTo>
                <a:cubicBezTo>
                  <a:pt x="228" y="409"/>
                  <a:pt x="228" y="409"/>
                  <a:pt x="228" y="409"/>
                </a:cubicBezTo>
                <a:cubicBezTo>
                  <a:pt x="228" y="409"/>
                  <a:pt x="227" y="409"/>
                  <a:pt x="227" y="410"/>
                </a:cubicBezTo>
                <a:cubicBezTo>
                  <a:pt x="227" y="410"/>
                  <a:pt x="228" y="410"/>
                  <a:pt x="228" y="410"/>
                </a:cubicBezTo>
                <a:cubicBezTo>
                  <a:pt x="228" y="410"/>
                  <a:pt x="228" y="410"/>
                  <a:pt x="228" y="409"/>
                </a:cubicBezTo>
                <a:moveTo>
                  <a:pt x="565" y="441"/>
                </a:moveTo>
                <a:cubicBezTo>
                  <a:pt x="565" y="441"/>
                  <a:pt x="565" y="441"/>
                  <a:pt x="565" y="441"/>
                </a:cubicBezTo>
                <a:cubicBezTo>
                  <a:pt x="566" y="440"/>
                  <a:pt x="566" y="440"/>
                  <a:pt x="567" y="441"/>
                </a:cubicBezTo>
                <a:cubicBezTo>
                  <a:pt x="567" y="441"/>
                  <a:pt x="568" y="441"/>
                  <a:pt x="568" y="442"/>
                </a:cubicBezTo>
                <a:cubicBezTo>
                  <a:pt x="567" y="442"/>
                  <a:pt x="566" y="442"/>
                  <a:pt x="565" y="442"/>
                </a:cubicBezTo>
                <a:cubicBezTo>
                  <a:pt x="566" y="443"/>
                  <a:pt x="566" y="444"/>
                  <a:pt x="566" y="446"/>
                </a:cubicBezTo>
                <a:cubicBezTo>
                  <a:pt x="565" y="446"/>
                  <a:pt x="565" y="446"/>
                  <a:pt x="565" y="446"/>
                </a:cubicBezTo>
                <a:cubicBezTo>
                  <a:pt x="563" y="446"/>
                  <a:pt x="560" y="446"/>
                  <a:pt x="558" y="446"/>
                </a:cubicBezTo>
                <a:cubicBezTo>
                  <a:pt x="557" y="446"/>
                  <a:pt x="555" y="445"/>
                  <a:pt x="554" y="447"/>
                </a:cubicBezTo>
                <a:cubicBezTo>
                  <a:pt x="553" y="447"/>
                  <a:pt x="552" y="447"/>
                  <a:pt x="550" y="446"/>
                </a:cubicBezTo>
                <a:cubicBezTo>
                  <a:pt x="550" y="446"/>
                  <a:pt x="550" y="446"/>
                  <a:pt x="550" y="446"/>
                </a:cubicBezTo>
                <a:cubicBezTo>
                  <a:pt x="548" y="446"/>
                  <a:pt x="546" y="446"/>
                  <a:pt x="544" y="446"/>
                </a:cubicBezTo>
                <a:cubicBezTo>
                  <a:pt x="543" y="446"/>
                  <a:pt x="543" y="446"/>
                  <a:pt x="543" y="447"/>
                </a:cubicBezTo>
                <a:cubicBezTo>
                  <a:pt x="543" y="447"/>
                  <a:pt x="542" y="447"/>
                  <a:pt x="542" y="447"/>
                </a:cubicBezTo>
                <a:cubicBezTo>
                  <a:pt x="542" y="447"/>
                  <a:pt x="541" y="447"/>
                  <a:pt x="541" y="447"/>
                </a:cubicBezTo>
                <a:cubicBezTo>
                  <a:pt x="541" y="445"/>
                  <a:pt x="539" y="447"/>
                  <a:pt x="538" y="445"/>
                </a:cubicBezTo>
                <a:cubicBezTo>
                  <a:pt x="537" y="444"/>
                  <a:pt x="536" y="443"/>
                  <a:pt x="536" y="443"/>
                </a:cubicBezTo>
                <a:cubicBezTo>
                  <a:pt x="536" y="442"/>
                  <a:pt x="536" y="441"/>
                  <a:pt x="537" y="440"/>
                </a:cubicBezTo>
                <a:cubicBezTo>
                  <a:pt x="537" y="440"/>
                  <a:pt x="538" y="440"/>
                  <a:pt x="539" y="440"/>
                </a:cubicBezTo>
                <a:cubicBezTo>
                  <a:pt x="540" y="440"/>
                  <a:pt x="540" y="440"/>
                  <a:pt x="541" y="440"/>
                </a:cubicBezTo>
                <a:cubicBezTo>
                  <a:pt x="547" y="440"/>
                  <a:pt x="547" y="440"/>
                  <a:pt x="547" y="440"/>
                </a:cubicBezTo>
                <a:cubicBezTo>
                  <a:pt x="549" y="438"/>
                  <a:pt x="551" y="440"/>
                  <a:pt x="553" y="439"/>
                </a:cubicBezTo>
                <a:cubicBezTo>
                  <a:pt x="555" y="439"/>
                  <a:pt x="557" y="439"/>
                  <a:pt x="559" y="439"/>
                </a:cubicBezTo>
                <a:cubicBezTo>
                  <a:pt x="560" y="441"/>
                  <a:pt x="563" y="440"/>
                  <a:pt x="565" y="441"/>
                </a:cubicBezTo>
                <a:moveTo>
                  <a:pt x="521" y="414"/>
                </a:moveTo>
                <a:cubicBezTo>
                  <a:pt x="522" y="413"/>
                  <a:pt x="521" y="412"/>
                  <a:pt x="521" y="411"/>
                </a:cubicBezTo>
                <a:cubicBezTo>
                  <a:pt x="521" y="411"/>
                  <a:pt x="520" y="410"/>
                  <a:pt x="520" y="410"/>
                </a:cubicBezTo>
                <a:cubicBezTo>
                  <a:pt x="520" y="408"/>
                  <a:pt x="520" y="408"/>
                  <a:pt x="519" y="409"/>
                </a:cubicBezTo>
                <a:cubicBezTo>
                  <a:pt x="519" y="403"/>
                  <a:pt x="519" y="403"/>
                  <a:pt x="519" y="403"/>
                </a:cubicBezTo>
                <a:cubicBezTo>
                  <a:pt x="518" y="402"/>
                  <a:pt x="517" y="402"/>
                  <a:pt x="518" y="401"/>
                </a:cubicBezTo>
                <a:cubicBezTo>
                  <a:pt x="519" y="399"/>
                  <a:pt x="518" y="398"/>
                  <a:pt x="518" y="396"/>
                </a:cubicBezTo>
                <a:cubicBezTo>
                  <a:pt x="518" y="396"/>
                  <a:pt x="517" y="396"/>
                  <a:pt x="517" y="396"/>
                </a:cubicBezTo>
                <a:cubicBezTo>
                  <a:pt x="516" y="396"/>
                  <a:pt x="516" y="397"/>
                  <a:pt x="515" y="397"/>
                </a:cubicBezTo>
                <a:cubicBezTo>
                  <a:pt x="515" y="398"/>
                  <a:pt x="515" y="398"/>
                  <a:pt x="514" y="398"/>
                </a:cubicBezTo>
                <a:cubicBezTo>
                  <a:pt x="514" y="397"/>
                  <a:pt x="514" y="397"/>
                  <a:pt x="514" y="397"/>
                </a:cubicBezTo>
                <a:cubicBezTo>
                  <a:pt x="514" y="396"/>
                  <a:pt x="514" y="394"/>
                  <a:pt x="514" y="392"/>
                </a:cubicBezTo>
                <a:cubicBezTo>
                  <a:pt x="515" y="391"/>
                  <a:pt x="516" y="390"/>
                  <a:pt x="517" y="389"/>
                </a:cubicBezTo>
                <a:cubicBezTo>
                  <a:pt x="518" y="388"/>
                  <a:pt x="518" y="388"/>
                  <a:pt x="518" y="387"/>
                </a:cubicBezTo>
                <a:cubicBezTo>
                  <a:pt x="519" y="386"/>
                  <a:pt x="520" y="385"/>
                  <a:pt x="521" y="385"/>
                </a:cubicBezTo>
                <a:cubicBezTo>
                  <a:pt x="522" y="385"/>
                  <a:pt x="523" y="385"/>
                  <a:pt x="524" y="385"/>
                </a:cubicBezTo>
                <a:cubicBezTo>
                  <a:pt x="524" y="386"/>
                  <a:pt x="524" y="387"/>
                  <a:pt x="524" y="388"/>
                </a:cubicBezTo>
                <a:cubicBezTo>
                  <a:pt x="524" y="388"/>
                  <a:pt x="524" y="389"/>
                  <a:pt x="524" y="389"/>
                </a:cubicBezTo>
                <a:cubicBezTo>
                  <a:pt x="523" y="390"/>
                  <a:pt x="523" y="391"/>
                  <a:pt x="523" y="392"/>
                </a:cubicBezTo>
                <a:cubicBezTo>
                  <a:pt x="524" y="393"/>
                  <a:pt x="524" y="394"/>
                  <a:pt x="524" y="395"/>
                </a:cubicBezTo>
                <a:cubicBezTo>
                  <a:pt x="524" y="397"/>
                  <a:pt x="524" y="398"/>
                  <a:pt x="524" y="400"/>
                </a:cubicBezTo>
                <a:cubicBezTo>
                  <a:pt x="524" y="403"/>
                  <a:pt x="524" y="403"/>
                  <a:pt x="524" y="403"/>
                </a:cubicBezTo>
                <a:cubicBezTo>
                  <a:pt x="524" y="405"/>
                  <a:pt x="524" y="406"/>
                  <a:pt x="524" y="407"/>
                </a:cubicBezTo>
                <a:cubicBezTo>
                  <a:pt x="524" y="408"/>
                  <a:pt x="523" y="409"/>
                  <a:pt x="523" y="410"/>
                </a:cubicBezTo>
                <a:cubicBezTo>
                  <a:pt x="523" y="412"/>
                  <a:pt x="523" y="413"/>
                  <a:pt x="523" y="414"/>
                </a:cubicBezTo>
                <a:cubicBezTo>
                  <a:pt x="523" y="415"/>
                  <a:pt x="522" y="416"/>
                  <a:pt x="522" y="417"/>
                </a:cubicBezTo>
                <a:cubicBezTo>
                  <a:pt x="521" y="416"/>
                  <a:pt x="521" y="415"/>
                  <a:pt x="521" y="415"/>
                </a:cubicBezTo>
                <a:cubicBezTo>
                  <a:pt x="520" y="415"/>
                  <a:pt x="520" y="415"/>
                  <a:pt x="520" y="416"/>
                </a:cubicBezTo>
                <a:cubicBezTo>
                  <a:pt x="519" y="415"/>
                  <a:pt x="519" y="415"/>
                  <a:pt x="518" y="414"/>
                </a:cubicBezTo>
                <a:cubicBezTo>
                  <a:pt x="519" y="414"/>
                  <a:pt x="519" y="414"/>
                  <a:pt x="519" y="413"/>
                </a:cubicBezTo>
                <a:cubicBezTo>
                  <a:pt x="520" y="412"/>
                  <a:pt x="520" y="413"/>
                  <a:pt x="520" y="413"/>
                </a:cubicBezTo>
                <a:cubicBezTo>
                  <a:pt x="520" y="413"/>
                  <a:pt x="521" y="413"/>
                  <a:pt x="521" y="414"/>
                </a:cubicBezTo>
                <a:moveTo>
                  <a:pt x="522" y="409"/>
                </a:moveTo>
                <a:cubicBezTo>
                  <a:pt x="522" y="409"/>
                  <a:pt x="522" y="409"/>
                  <a:pt x="522" y="408"/>
                </a:cubicBezTo>
                <a:cubicBezTo>
                  <a:pt x="522" y="408"/>
                  <a:pt x="522" y="408"/>
                  <a:pt x="522" y="408"/>
                </a:cubicBezTo>
                <a:cubicBezTo>
                  <a:pt x="522" y="408"/>
                  <a:pt x="521" y="408"/>
                  <a:pt x="521" y="408"/>
                </a:cubicBezTo>
                <a:cubicBezTo>
                  <a:pt x="521" y="409"/>
                  <a:pt x="521" y="409"/>
                  <a:pt x="522" y="409"/>
                </a:cubicBezTo>
                <a:moveTo>
                  <a:pt x="508" y="447"/>
                </a:moveTo>
                <a:cubicBezTo>
                  <a:pt x="506" y="446"/>
                  <a:pt x="506" y="445"/>
                  <a:pt x="505" y="444"/>
                </a:cubicBezTo>
                <a:cubicBezTo>
                  <a:pt x="505" y="443"/>
                  <a:pt x="505" y="442"/>
                  <a:pt x="505" y="442"/>
                </a:cubicBezTo>
                <a:cubicBezTo>
                  <a:pt x="506" y="441"/>
                  <a:pt x="506" y="441"/>
                  <a:pt x="507" y="440"/>
                </a:cubicBezTo>
                <a:cubicBezTo>
                  <a:pt x="532" y="440"/>
                  <a:pt x="532" y="440"/>
                  <a:pt x="532" y="440"/>
                </a:cubicBezTo>
                <a:cubicBezTo>
                  <a:pt x="533" y="442"/>
                  <a:pt x="533" y="442"/>
                  <a:pt x="531" y="442"/>
                </a:cubicBezTo>
                <a:cubicBezTo>
                  <a:pt x="531" y="443"/>
                  <a:pt x="531" y="443"/>
                  <a:pt x="531" y="443"/>
                </a:cubicBezTo>
                <a:cubicBezTo>
                  <a:pt x="532" y="444"/>
                  <a:pt x="533" y="444"/>
                  <a:pt x="533" y="446"/>
                </a:cubicBezTo>
                <a:cubicBezTo>
                  <a:pt x="533" y="447"/>
                  <a:pt x="532" y="447"/>
                  <a:pt x="531" y="447"/>
                </a:cubicBezTo>
                <a:cubicBezTo>
                  <a:pt x="530" y="446"/>
                  <a:pt x="528" y="446"/>
                  <a:pt x="527" y="447"/>
                </a:cubicBezTo>
                <a:cubicBezTo>
                  <a:pt x="526" y="447"/>
                  <a:pt x="525" y="447"/>
                  <a:pt x="524" y="446"/>
                </a:cubicBezTo>
                <a:cubicBezTo>
                  <a:pt x="524" y="446"/>
                  <a:pt x="523" y="446"/>
                  <a:pt x="523" y="446"/>
                </a:cubicBezTo>
                <a:cubicBezTo>
                  <a:pt x="522" y="447"/>
                  <a:pt x="520" y="447"/>
                  <a:pt x="519" y="447"/>
                </a:cubicBezTo>
                <a:cubicBezTo>
                  <a:pt x="515" y="447"/>
                  <a:pt x="511" y="447"/>
                  <a:pt x="508" y="447"/>
                </a:cubicBezTo>
                <a:moveTo>
                  <a:pt x="589" y="446"/>
                </a:moveTo>
                <a:cubicBezTo>
                  <a:pt x="589" y="446"/>
                  <a:pt x="588" y="447"/>
                  <a:pt x="587" y="446"/>
                </a:cubicBezTo>
                <a:cubicBezTo>
                  <a:pt x="587" y="446"/>
                  <a:pt x="587" y="446"/>
                  <a:pt x="587" y="446"/>
                </a:cubicBezTo>
                <a:cubicBezTo>
                  <a:pt x="586" y="446"/>
                  <a:pt x="586" y="445"/>
                  <a:pt x="585" y="444"/>
                </a:cubicBezTo>
                <a:cubicBezTo>
                  <a:pt x="585" y="444"/>
                  <a:pt x="585" y="444"/>
                  <a:pt x="585" y="444"/>
                </a:cubicBezTo>
                <a:cubicBezTo>
                  <a:pt x="584" y="445"/>
                  <a:pt x="583" y="446"/>
                  <a:pt x="582" y="447"/>
                </a:cubicBezTo>
                <a:cubicBezTo>
                  <a:pt x="582" y="446"/>
                  <a:pt x="581" y="445"/>
                  <a:pt x="580" y="446"/>
                </a:cubicBezTo>
                <a:cubicBezTo>
                  <a:pt x="579" y="447"/>
                  <a:pt x="578" y="447"/>
                  <a:pt x="578" y="447"/>
                </a:cubicBezTo>
                <a:cubicBezTo>
                  <a:pt x="577" y="447"/>
                  <a:pt x="577" y="446"/>
                  <a:pt x="576" y="446"/>
                </a:cubicBezTo>
                <a:cubicBezTo>
                  <a:pt x="576" y="446"/>
                  <a:pt x="575" y="446"/>
                  <a:pt x="575" y="445"/>
                </a:cubicBezTo>
                <a:cubicBezTo>
                  <a:pt x="575" y="444"/>
                  <a:pt x="575" y="444"/>
                  <a:pt x="574" y="443"/>
                </a:cubicBezTo>
                <a:cubicBezTo>
                  <a:pt x="574" y="443"/>
                  <a:pt x="575" y="442"/>
                  <a:pt x="575" y="442"/>
                </a:cubicBezTo>
                <a:cubicBezTo>
                  <a:pt x="575" y="442"/>
                  <a:pt x="575" y="442"/>
                  <a:pt x="576" y="441"/>
                </a:cubicBezTo>
                <a:cubicBezTo>
                  <a:pt x="576" y="442"/>
                  <a:pt x="577" y="443"/>
                  <a:pt x="578" y="442"/>
                </a:cubicBezTo>
                <a:cubicBezTo>
                  <a:pt x="578" y="441"/>
                  <a:pt x="578" y="441"/>
                  <a:pt x="577" y="441"/>
                </a:cubicBezTo>
                <a:cubicBezTo>
                  <a:pt x="577" y="441"/>
                  <a:pt x="578" y="440"/>
                  <a:pt x="578" y="440"/>
                </a:cubicBezTo>
                <a:cubicBezTo>
                  <a:pt x="579" y="440"/>
                  <a:pt x="579" y="440"/>
                  <a:pt x="580" y="441"/>
                </a:cubicBezTo>
                <a:cubicBezTo>
                  <a:pt x="581" y="442"/>
                  <a:pt x="581" y="441"/>
                  <a:pt x="582" y="440"/>
                </a:cubicBezTo>
                <a:cubicBezTo>
                  <a:pt x="583" y="440"/>
                  <a:pt x="585" y="440"/>
                  <a:pt x="587" y="440"/>
                </a:cubicBezTo>
                <a:cubicBezTo>
                  <a:pt x="588" y="440"/>
                  <a:pt x="589" y="441"/>
                  <a:pt x="589" y="441"/>
                </a:cubicBezTo>
                <a:cubicBezTo>
                  <a:pt x="590" y="440"/>
                  <a:pt x="591" y="440"/>
                  <a:pt x="592" y="440"/>
                </a:cubicBezTo>
                <a:cubicBezTo>
                  <a:pt x="593" y="440"/>
                  <a:pt x="593" y="440"/>
                  <a:pt x="594" y="440"/>
                </a:cubicBezTo>
                <a:cubicBezTo>
                  <a:pt x="594" y="439"/>
                  <a:pt x="594" y="440"/>
                  <a:pt x="595" y="440"/>
                </a:cubicBezTo>
                <a:cubicBezTo>
                  <a:pt x="597" y="438"/>
                  <a:pt x="598" y="439"/>
                  <a:pt x="600" y="440"/>
                </a:cubicBezTo>
                <a:cubicBezTo>
                  <a:pt x="602" y="441"/>
                  <a:pt x="603" y="443"/>
                  <a:pt x="602" y="445"/>
                </a:cubicBezTo>
                <a:cubicBezTo>
                  <a:pt x="601" y="445"/>
                  <a:pt x="601" y="446"/>
                  <a:pt x="601" y="447"/>
                </a:cubicBezTo>
                <a:cubicBezTo>
                  <a:pt x="601" y="447"/>
                  <a:pt x="600" y="447"/>
                  <a:pt x="599" y="447"/>
                </a:cubicBezTo>
                <a:cubicBezTo>
                  <a:pt x="598" y="445"/>
                  <a:pt x="596" y="446"/>
                  <a:pt x="595" y="446"/>
                </a:cubicBezTo>
                <a:cubicBezTo>
                  <a:pt x="594" y="448"/>
                  <a:pt x="592" y="445"/>
                  <a:pt x="592" y="447"/>
                </a:cubicBezTo>
                <a:cubicBezTo>
                  <a:pt x="591" y="447"/>
                  <a:pt x="590" y="447"/>
                  <a:pt x="589" y="446"/>
                </a:cubicBezTo>
                <a:moveTo>
                  <a:pt x="581" y="443"/>
                </a:moveTo>
                <a:cubicBezTo>
                  <a:pt x="581" y="443"/>
                  <a:pt x="582" y="444"/>
                  <a:pt x="582" y="444"/>
                </a:cubicBezTo>
                <a:cubicBezTo>
                  <a:pt x="583" y="444"/>
                  <a:pt x="583" y="444"/>
                  <a:pt x="584" y="444"/>
                </a:cubicBezTo>
                <a:cubicBezTo>
                  <a:pt x="584" y="444"/>
                  <a:pt x="584" y="443"/>
                  <a:pt x="584" y="443"/>
                </a:cubicBezTo>
                <a:cubicBezTo>
                  <a:pt x="584" y="443"/>
                  <a:pt x="584" y="442"/>
                  <a:pt x="583" y="442"/>
                </a:cubicBezTo>
                <a:cubicBezTo>
                  <a:pt x="582" y="442"/>
                  <a:pt x="582" y="442"/>
                  <a:pt x="581" y="443"/>
                </a:cubicBezTo>
                <a:moveTo>
                  <a:pt x="579" y="443"/>
                </a:moveTo>
                <a:cubicBezTo>
                  <a:pt x="579" y="443"/>
                  <a:pt x="578" y="443"/>
                  <a:pt x="578" y="443"/>
                </a:cubicBezTo>
                <a:cubicBezTo>
                  <a:pt x="578" y="444"/>
                  <a:pt x="578" y="444"/>
                  <a:pt x="578" y="445"/>
                </a:cubicBezTo>
                <a:cubicBezTo>
                  <a:pt x="579" y="445"/>
                  <a:pt x="579" y="445"/>
                  <a:pt x="580" y="445"/>
                </a:cubicBezTo>
                <a:cubicBezTo>
                  <a:pt x="580" y="445"/>
                  <a:pt x="580" y="444"/>
                  <a:pt x="580" y="444"/>
                </a:cubicBezTo>
                <a:cubicBezTo>
                  <a:pt x="580" y="444"/>
                  <a:pt x="579" y="443"/>
                  <a:pt x="579" y="443"/>
                </a:cubicBezTo>
                <a:moveTo>
                  <a:pt x="599" y="443"/>
                </a:moveTo>
                <a:cubicBezTo>
                  <a:pt x="599" y="443"/>
                  <a:pt x="599" y="443"/>
                  <a:pt x="600" y="443"/>
                </a:cubicBezTo>
                <a:cubicBezTo>
                  <a:pt x="600" y="443"/>
                  <a:pt x="600" y="443"/>
                  <a:pt x="600" y="442"/>
                </a:cubicBezTo>
                <a:cubicBezTo>
                  <a:pt x="600" y="442"/>
                  <a:pt x="600" y="442"/>
                  <a:pt x="600" y="442"/>
                </a:cubicBezTo>
                <a:cubicBezTo>
                  <a:pt x="599" y="442"/>
                  <a:pt x="599" y="443"/>
                  <a:pt x="599" y="443"/>
                </a:cubicBezTo>
                <a:moveTo>
                  <a:pt x="514" y="425"/>
                </a:moveTo>
                <a:cubicBezTo>
                  <a:pt x="518" y="425"/>
                  <a:pt x="518" y="425"/>
                  <a:pt x="518" y="425"/>
                </a:cubicBezTo>
                <a:cubicBezTo>
                  <a:pt x="518" y="425"/>
                  <a:pt x="518" y="425"/>
                  <a:pt x="518" y="425"/>
                </a:cubicBezTo>
                <a:cubicBezTo>
                  <a:pt x="518" y="424"/>
                  <a:pt x="518" y="423"/>
                  <a:pt x="518" y="423"/>
                </a:cubicBezTo>
                <a:cubicBezTo>
                  <a:pt x="518" y="417"/>
                  <a:pt x="518" y="417"/>
                  <a:pt x="518" y="417"/>
                </a:cubicBezTo>
                <a:cubicBezTo>
                  <a:pt x="519" y="417"/>
                  <a:pt x="520" y="417"/>
                  <a:pt x="521" y="417"/>
                </a:cubicBezTo>
                <a:cubicBezTo>
                  <a:pt x="521" y="418"/>
                  <a:pt x="522" y="417"/>
                  <a:pt x="523" y="418"/>
                </a:cubicBezTo>
                <a:cubicBezTo>
                  <a:pt x="523" y="419"/>
                  <a:pt x="521" y="419"/>
                  <a:pt x="523" y="420"/>
                </a:cubicBezTo>
                <a:cubicBezTo>
                  <a:pt x="524" y="421"/>
                  <a:pt x="523" y="422"/>
                  <a:pt x="523" y="423"/>
                </a:cubicBezTo>
                <a:cubicBezTo>
                  <a:pt x="524" y="423"/>
                  <a:pt x="524" y="424"/>
                  <a:pt x="524" y="425"/>
                </a:cubicBezTo>
                <a:cubicBezTo>
                  <a:pt x="528" y="425"/>
                  <a:pt x="528" y="425"/>
                  <a:pt x="528" y="425"/>
                </a:cubicBezTo>
                <a:cubicBezTo>
                  <a:pt x="529" y="426"/>
                  <a:pt x="529" y="427"/>
                  <a:pt x="529" y="428"/>
                </a:cubicBezTo>
                <a:cubicBezTo>
                  <a:pt x="528" y="429"/>
                  <a:pt x="528" y="429"/>
                  <a:pt x="527" y="430"/>
                </a:cubicBezTo>
                <a:cubicBezTo>
                  <a:pt x="514" y="430"/>
                  <a:pt x="514" y="430"/>
                  <a:pt x="514" y="430"/>
                </a:cubicBezTo>
                <a:cubicBezTo>
                  <a:pt x="514" y="430"/>
                  <a:pt x="514" y="429"/>
                  <a:pt x="514" y="429"/>
                </a:cubicBezTo>
                <a:cubicBezTo>
                  <a:pt x="514" y="428"/>
                  <a:pt x="514" y="427"/>
                  <a:pt x="514" y="425"/>
                </a:cubicBezTo>
                <a:moveTo>
                  <a:pt x="223" y="392"/>
                </a:moveTo>
                <a:cubicBezTo>
                  <a:pt x="223" y="393"/>
                  <a:pt x="223" y="394"/>
                  <a:pt x="223" y="395"/>
                </a:cubicBezTo>
                <a:cubicBezTo>
                  <a:pt x="223" y="395"/>
                  <a:pt x="223" y="395"/>
                  <a:pt x="223" y="396"/>
                </a:cubicBezTo>
                <a:cubicBezTo>
                  <a:pt x="222" y="397"/>
                  <a:pt x="223" y="397"/>
                  <a:pt x="223" y="398"/>
                </a:cubicBezTo>
                <a:cubicBezTo>
                  <a:pt x="223" y="399"/>
                  <a:pt x="222" y="398"/>
                  <a:pt x="221" y="399"/>
                </a:cubicBezTo>
                <a:cubicBezTo>
                  <a:pt x="221" y="398"/>
                  <a:pt x="221" y="398"/>
                  <a:pt x="221" y="398"/>
                </a:cubicBezTo>
                <a:cubicBezTo>
                  <a:pt x="221" y="397"/>
                  <a:pt x="221" y="397"/>
                  <a:pt x="221" y="397"/>
                </a:cubicBezTo>
                <a:cubicBezTo>
                  <a:pt x="220" y="396"/>
                  <a:pt x="220" y="396"/>
                  <a:pt x="220" y="395"/>
                </a:cubicBezTo>
                <a:cubicBezTo>
                  <a:pt x="220" y="395"/>
                  <a:pt x="220" y="395"/>
                  <a:pt x="221" y="395"/>
                </a:cubicBezTo>
                <a:cubicBezTo>
                  <a:pt x="221" y="395"/>
                  <a:pt x="221" y="395"/>
                  <a:pt x="221" y="396"/>
                </a:cubicBezTo>
                <a:cubicBezTo>
                  <a:pt x="222" y="395"/>
                  <a:pt x="221" y="393"/>
                  <a:pt x="222" y="392"/>
                </a:cubicBezTo>
                <a:cubicBezTo>
                  <a:pt x="221" y="392"/>
                  <a:pt x="221" y="392"/>
                  <a:pt x="220" y="392"/>
                </a:cubicBezTo>
                <a:cubicBezTo>
                  <a:pt x="220" y="392"/>
                  <a:pt x="220" y="391"/>
                  <a:pt x="220" y="391"/>
                </a:cubicBezTo>
                <a:cubicBezTo>
                  <a:pt x="220" y="390"/>
                  <a:pt x="222" y="389"/>
                  <a:pt x="220" y="388"/>
                </a:cubicBezTo>
                <a:cubicBezTo>
                  <a:pt x="220" y="388"/>
                  <a:pt x="220" y="387"/>
                  <a:pt x="220" y="387"/>
                </a:cubicBezTo>
                <a:cubicBezTo>
                  <a:pt x="221" y="386"/>
                  <a:pt x="223" y="385"/>
                  <a:pt x="225" y="385"/>
                </a:cubicBezTo>
                <a:cubicBezTo>
                  <a:pt x="226" y="385"/>
                  <a:pt x="227" y="385"/>
                  <a:pt x="228" y="385"/>
                </a:cubicBezTo>
                <a:cubicBezTo>
                  <a:pt x="230" y="386"/>
                  <a:pt x="231" y="388"/>
                  <a:pt x="233" y="388"/>
                </a:cubicBezTo>
                <a:cubicBezTo>
                  <a:pt x="233" y="389"/>
                  <a:pt x="233" y="391"/>
                  <a:pt x="233" y="392"/>
                </a:cubicBezTo>
                <a:cubicBezTo>
                  <a:pt x="233" y="392"/>
                  <a:pt x="233" y="393"/>
                  <a:pt x="234" y="393"/>
                </a:cubicBezTo>
                <a:cubicBezTo>
                  <a:pt x="234" y="393"/>
                  <a:pt x="234" y="394"/>
                  <a:pt x="234" y="394"/>
                </a:cubicBezTo>
                <a:cubicBezTo>
                  <a:pt x="234" y="395"/>
                  <a:pt x="233" y="395"/>
                  <a:pt x="232" y="394"/>
                </a:cubicBezTo>
                <a:cubicBezTo>
                  <a:pt x="232" y="394"/>
                  <a:pt x="232" y="394"/>
                  <a:pt x="231" y="394"/>
                </a:cubicBezTo>
                <a:cubicBezTo>
                  <a:pt x="230" y="395"/>
                  <a:pt x="229" y="395"/>
                  <a:pt x="227" y="395"/>
                </a:cubicBezTo>
                <a:cubicBezTo>
                  <a:pt x="228" y="394"/>
                  <a:pt x="228" y="394"/>
                  <a:pt x="228" y="393"/>
                </a:cubicBezTo>
                <a:cubicBezTo>
                  <a:pt x="227" y="393"/>
                  <a:pt x="227" y="392"/>
                  <a:pt x="226" y="391"/>
                </a:cubicBezTo>
                <a:cubicBezTo>
                  <a:pt x="224" y="391"/>
                  <a:pt x="224" y="391"/>
                  <a:pt x="224" y="391"/>
                </a:cubicBezTo>
                <a:cubicBezTo>
                  <a:pt x="224" y="390"/>
                  <a:pt x="224" y="390"/>
                  <a:pt x="223" y="390"/>
                </a:cubicBezTo>
                <a:cubicBezTo>
                  <a:pt x="223" y="390"/>
                  <a:pt x="223" y="390"/>
                  <a:pt x="223" y="391"/>
                </a:cubicBezTo>
                <a:cubicBezTo>
                  <a:pt x="222" y="391"/>
                  <a:pt x="223" y="392"/>
                  <a:pt x="223" y="392"/>
                </a:cubicBezTo>
                <a:moveTo>
                  <a:pt x="577" y="370"/>
                </a:moveTo>
                <a:cubicBezTo>
                  <a:pt x="577" y="370"/>
                  <a:pt x="577" y="370"/>
                  <a:pt x="577" y="370"/>
                </a:cubicBezTo>
                <a:cubicBezTo>
                  <a:pt x="578" y="369"/>
                  <a:pt x="580" y="369"/>
                  <a:pt x="581" y="369"/>
                </a:cubicBezTo>
                <a:cubicBezTo>
                  <a:pt x="581" y="369"/>
                  <a:pt x="581" y="370"/>
                  <a:pt x="581" y="370"/>
                </a:cubicBezTo>
                <a:cubicBezTo>
                  <a:pt x="581" y="370"/>
                  <a:pt x="581" y="371"/>
                  <a:pt x="581" y="371"/>
                </a:cubicBezTo>
                <a:cubicBezTo>
                  <a:pt x="582" y="371"/>
                  <a:pt x="582" y="371"/>
                  <a:pt x="582" y="370"/>
                </a:cubicBezTo>
                <a:cubicBezTo>
                  <a:pt x="582" y="370"/>
                  <a:pt x="582" y="369"/>
                  <a:pt x="583" y="369"/>
                </a:cubicBezTo>
                <a:cubicBezTo>
                  <a:pt x="583" y="368"/>
                  <a:pt x="584" y="368"/>
                  <a:pt x="584" y="368"/>
                </a:cubicBezTo>
                <a:cubicBezTo>
                  <a:pt x="585" y="369"/>
                  <a:pt x="586" y="369"/>
                  <a:pt x="587" y="369"/>
                </a:cubicBezTo>
                <a:cubicBezTo>
                  <a:pt x="587" y="369"/>
                  <a:pt x="588" y="370"/>
                  <a:pt x="589" y="370"/>
                </a:cubicBezTo>
                <a:cubicBezTo>
                  <a:pt x="589" y="371"/>
                  <a:pt x="589" y="371"/>
                  <a:pt x="590" y="371"/>
                </a:cubicBezTo>
                <a:cubicBezTo>
                  <a:pt x="590" y="371"/>
                  <a:pt x="590" y="371"/>
                  <a:pt x="590" y="371"/>
                </a:cubicBezTo>
                <a:cubicBezTo>
                  <a:pt x="590" y="372"/>
                  <a:pt x="590" y="372"/>
                  <a:pt x="590" y="372"/>
                </a:cubicBezTo>
                <a:cubicBezTo>
                  <a:pt x="591" y="372"/>
                  <a:pt x="592" y="373"/>
                  <a:pt x="593" y="373"/>
                </a:cubicBezTo>
                <a:cubicBezTo>
                  <a:pt x="593" y="373"/>
                  <a:pt x="594" y="372"/>
                  <a:pt x="594" y="372"/>
                </a:cubicBezTo>
                <a:cubicBezTo>
                  <a:pt x="594" y="371"/>
                  <a:pt x="595" y="371"/>
                  <a:pt x="595" y="371"/>
                </a:cubicBezTo>
                <a:cubicBezTo>
                  <a:pt x="595" y="371"/>
                  <a:pt x="596" y="371"/>
                  <a:pt x="596" y="371"/>
                </a:cubicBezTo>
                <a:cubicBezTo>
                  <a:pt x="596" y="371"/>
                  <a:pt x="596" y="372"/>
                  <a:pt x="597" y="372"/>
                </a:cubicBezTo>
                <a:cubicBezTo>
                  <a:pt x="598" y="371"/>
                  <a:pt x="598" y="370"/>
                  <a:pt x="599" y="369"/>
                </a:cubicBezTo>
                <a:cubicBezTo>
                  <a:pt x="600" y="369"/>
                  <a:pt x="600" y="369"/>
                  <a:pt x="600" y="369"/>
                </a:cubicBezTo>
                <a:cubicBezTo>
                  <a:pt x="601" y="369"/>
                  <a:pt x="601" y="370"/>
                  <a:pt x="601" y="370"/>
                </a:cubicBezTo>
                <a:cubicBezTo>
                  <a:pt x="601" y="372"/>
                  <a:pt x="601" y="373"/>
                  <a:pt x="601" y="374"/>
                </a:cubicBezTo>
                <a:cubicBezTo>
                  <a:pt x="601" y="375"/>
                  <a:pt x="600" y="375"/>
                  <a:pt x="599" y="376"/>
                </a:cubicBezTo>
                <a:cubicBezTo>
                  <a:pt x="598" y="376"/>
                  <a:pt x="597" y="376"/>
                  <a:pt x="595" y="376"/>
                </a:cubicBezTo>
                <a:cubicBezTo>
                  <a:pt x="595" y="376"/>
                  <a:pt x="595" y="376"/>
                  <a:pt x="594" y="375"/>
                </a:cubicBezTo>
                <a:cubicBezTo>
                  <a:pt x="594" y="375"/>
                  <a:pt x="593" y="375"/>
                  <a:pt x="592" y="375"/>
                </a:cubicBezTo>
                <a:cubicBezTo>
                  <a:pt x="590" y="377"/>
                  <a:pt x="588" y="375"/>
                  <a:pt x="586" y="376"/>
                </a:cubicBezTo>
                <a:cubicBezTo>
                  <a:pt x="586" y="375"/>
                  <a:pt x="586" y="374"/>
                  <a:pt x="585" y="374"/>
                </a:cubicBezTo>
                <a:cubicBezTo>
                  <a:pt x="585" y="375"/>
                  <a:pt x="584" y="375"/>
                  <a:pt x="583" y="375"/>
                </a:cubicBezTo>
                <a:cubicBezTo>
                  <a:pt x="583" y="375"/>
                  <a:pt x="583" y="374"/>
                  <a:pt x="583" y="374"/>
                </a:cubicBezTo>
                <a:cubicBezTo>
                  <a:pt x="582" y="374"/>
                  <a:pt x="582" y="374"/>
                  <a:pt x="581" y="373"/>
                </a:cubicBezTo>
                <a:cubicBezTo>
                  <a:pt x="581" y="373"/>
                  <a:pt x="582" y="373"/>
                  <a:pt x="582" y="372"/>
                </a:cubicBezTo>
                <a:cubicBezTo>
                  <a:pt x="581" y="372"/>
                  <a:pt x="580" y="371"/>
                  <a:pt x="579" y="371"/>
                </a:cubicBezTo>
                <a:cubicBezTo>
                  <a:pt x="579" y="371"/>
                  <a:pt x="579" y="370"/>
                  <a:pt x="579" y="370"/>
                </a:cubicBezTo>
                <a:cubicBezTo>
                  <a:pt x="578" y="370"/>
                  <a:pt x="578" y="370"/>
                  <a:pt x="577" y="370"/>
                </a:cubicBezTo>
                <a:moveTo>
                  <a:pt x="217" y="447"/>
                </a:moveTo>
                <a:cubicBezTo>
                  <a:pt x="216" y="445"/>
                  <a:pt x="215" y="443"/>
                  <a:pt x="217" y="440"/>
                </a:cubicBezTo>
                <a:cubicBezTo>
                  <a:pt x="221" y="440"/>
                  <a:pt x="225" y="440"/>
                  <a:pt x="229" y="440"/>
                </a:cubicBezTo>
                <a:cubicBezTo>
                  <a:pt x="230" y="440"/>
                  <a:pt x="230" y="441"/>
                  <a:pt x="230" y="441"/>
                </a:cubicBezTo>
                <a:cubicBezTo>
                  <a:pt x="230" y="442"/>
                  <a:pt x="229" y="442"/>
                  <a:pt x="230" y="443"/>
                </a:cubicBezTo>
                <a:cubicBezTo>
                  <a:pt x="230" y="443"/>
                  <a:pt x="230" y="444"/>
                  <a:pt x="230" y="445"/>
                </a:cubicBezTo>
                <a:cubicBezTo>
                  <a:pt x="230" y="445"/>
                  <a:pt x="232" y="445"/>
                  <a:pt x="231" y="446"/>
                </a:cubicBezTo>
                <a:cubicBezTo>
                  <a:pt x="229" y="447"/>
                  <a:pt x="229" y="447"/>
                  <a:pt x="228" y="446"/>
                </a:cubicBezTo>
                <a:cubicBezTo>
                  <a:pt x="227" y="446"/>
                  <a:pt x="227" y="446"/>
                  <a:pt x="226" y="446"/>
                </a:cubicBezTo>
                <a:cubicBezTo>
                  <a:pt x="225" y="446"/>
                  <a:pt x="225" y="447"/>
                  <a:pt x="223" y="447"/>
                </a:cubicBezTo>
                <a:cubicBezTo>
                  <a:pt x="222" y="447"/>
                  <a:pt x="222" y="447"/>
                  <a:pt x="221" y="447"/>
                </a:cubicBezTo>
                <a:cubicBezTo>
                  <a:pt x="219" y="447"/>
                  <a:pt x="218" y="447"/>
                  <a:pt x="217" y="447"/>
                </a:cubicBezTo>
                <a:moveTo>
                  <a:pt x="229" y="444"/>
                </a:moveTo>
                <a:cubicBezTo>
                  <a:pt x="228" y="444"/>
                  <a:pt x="228" y="444"/>
                  <a:pt x="228" y="445"/>
                </a:cubicBezTo>
                <a:cubicBezTo>
                  <a:pt x="228" y="445"/>
                  <a:pt x="229" y="445"/>
                  <a:pt x="229" y="445"/>
                </a:cubicBezTo>
                <a:cubicBezTo>
                  <a:pt x="229" y="445"/>
                  <a:pt x="229" y="445"/>
                  <a:pt x="229" y="445"/>
                </a:cubicBezTo>
                <a:cubicBezTo>
                  <a:pt x="229" y="444"/>
                  <a:pt x="229" y="444"/>
                  <a:pt x="229" y="444"/>
                </a:cubicBezTo>
                <a:moveTo>
                  <a:pt x="303" y="424"/>
                </a:moveTo>
                <a:cubicBezTo>
                  <a:pt x="311" y="424"/>
                  <a:pt x="311" y="424"/>
                  <a:pt x="311" y="424"/>
                </a:cubicBezTo>
                <a:cubicBezTo>
                  <a:pt x="312" y="425"/>
                  <a:pt x="312" y="426"/>
                  <a:pt x="312" y="426"/>
                </a:cubicBezTo>
                <a:cubicBezTo>
                  <a:pt x="313" y="427"/>
                  <a:pt x="313" y="427"/>
                  <a:pt x="312" y="428"/>
                </a:cubicBezTo>
                <a:cubicBezTo>
                  <a:pt x="312" y="428"/>
                  <a:pt x="312" y="429"/>
                  <a:pt x="311" y="430"/>
                </a:cubicBezTo>
                <a:cubicBezTo>
                  <a:pt x="298" y="430"/>
                  <a:pt x="298" y="430"/>
                  <a:pt x="298" y="430"/>
                </a:cubicBezTo>
                <a:cubicBezTo>
                  <a:pt x="297" y="428"/>
                  <a:pt x="297" y="427"/>
                  <a:pt x="298" y="426"/>
                </a:cubicBezTo>
                <a:cubicBezTo>
                  <a:pt x="298" y="426"/>
                  <a:pt x="297" y="426"/>
                  <a:pt x="297" y="426"/>
                </a:cubicBezTo>
                <a:cubicBezTo>
                  <a:pt x="296" y="425"/>
                  <a:pt x="296" y="425"/>
                  <a:pt x="296" y="424"/>
                </a:cubicBezTo>
                <a:cubicBezTo>
                  <a:pt x="297" y="423"/>
                  <a:pt x="298" y="423"/>
                  <a:pt x="298" y="423"/>
                </a:cubicBezTo>
                <a:cubicBezTo>
                  <a:pt x="298" y="424"/>
                  <a:pt x="299" y="424"/>
                  <a:pt x="300" y="425"/>
                </a:cubicBezTo>
                <a:cubicBezTo>
                  <a:pt x="301" y="425"/>
                  <a:pt x="302" y="426"/>
                  <a:pt x="304" y="426"/>
                </a:cubicBezTo>
                <a:cubicBezTo>
                  <a:pt x="304" y="426"/>
                  <a:pt x="304" y="426"/>
                  <a:pt x="304" y="426"/>
                </a:cubicBezTo>
                <a:cubicBezTo>
                  <a:pt x="304" y="425"/>
                  <a:pt x="303" y="425"/>
                  <a:pt x="303" y="424"/>
                </a:cubicBezTo>
                <a:moveTo>
                  <a:pt x="579" y="371"/>
                </a:moveTo>
                <a:cubicBezTo>
                  <a:pt x="579" y="372"/>
                  <a:pt x="578" y="372"/>
                  <a:pt x="578" y="373"/>
                </a:cubicBezTo>
                <a:cubicBezTo>
                  <a:pt x="579" y="373"/>
                  <a:pt x="580" y="374"/>
                  <a:pt x="579" y="375"/>
                </a:cubicBezTo>
                <a:cubicBezTo>
                  <a:pt x="577" y="374"/>
                  <a:pt x="577" y="374"/>
                  <a:pt x="576" y="375"/>
                </a:cubicBezTo>
                <a:cubicBezTo>
                  <a:pt x="575" y="375"/>
                  <a:pt x="575" y="375"/>
                  <a:pt x="574" y="374"/>
                </a:cubicBezTo>
                <a:cubicBezTo>
                  <a:pt x="574" y="374"/>
                  <a:pt x="575" y="374"/>
                  <a:pt x="575" y="373"/>
                </a:cubicBezTo>
                <a:cubicBezTo>
                  <a:pt x="575" y="373"/>
                  <a:pt x="575" y="373"/>
                  <a:pt x="575" y="372"/>
                </a:cubicBezTo>
                <a:cubicBezTo>
                  <a:pt x="575" y="372"/>
                  <a:pt x="575" y="372"/>
                  <a:pt x="576" y="372"/>
                </a:cubicBezTo>
                <a:cubicBezTo>
                  <a:pt x="576" y="371"/>
                  <a:pt x="575" y="371"/>
                  <a:pt x="575" y="372"/>
                </a:cubicBezTo>
                <a:cubicBezTo>
                  <a:pt x="575" y="372"/>
                  <a:pt x="575" y="372"/>
                  <a:pt x="575" y="372"/>
                </a:cubicBezTo>
                <a:cubicBezTo>
                  <a:pt x="575" y="372"/>
                  <a:pt x="576" y="372"/>
                  <a:pt x="576" y="372"/>
                </a:cubicBezTo>
                <a:cubicBezTo>
                  <a:pt x="576" y="372"/>
                  <a:pt x="576" y="372"/>
                  <a:pt x="576" y="371"/>
                </a:cubicBezTo>
                <a:cubicBezTo>
                  <a:pt x="576" y="371"/>
                  <a:pt x="576" y="371"/>
                  <a:pt x="576" y="372"/>
                </a:cubicBezTo>
                <a:cubicBezTo>
                  <a:pt x="574" y="372"/>
                  <a:pt x="574" y="371"/>
                  <a:pt x="574" y="371"/>
                </a:cubicBezTo>
                <a:cubicBezTo>
                  <a:pt x="574" y="370"/>
                  <a:pt x="575" y="370"/>
                  <a:pt x="575" y="370"/>
                </a:cubicBezTo>
                <a:cubicBezTo>
                  <a:pt x="576" y="370"/>
                  <a:pt x="577" y="370"/>
                  <a:pt x="577" y="370"/>
                </a:cubicBezTo>
                <a:cubicBezTo>
                  <a:pt x="577" y="370"/>
                  <a:pt x="578" y="371"/>
                  <a:pt x="578" y="371"/>
                </a:cubicBezTo>
                <a:cubicBezTo>
                  <a:pt x="578" y="371"/>
                  <a:pt x="579" y="371"/>
                  <a:pt x="579" y="371"/>
                </a:cubicBezTo>
                <a:moveTo>
                  <a:pt x="290" y="424"/>
                </a:moveTo>
                <a:cubicBezTo>
                  <a:pt x="289" y="423"/>
                  <a:pt x="291" y="421"/>
                  <a:pt x="289" y="421"/>
                </a:cubicBezTo>
                <a:cubicBezTo>
                  <a:pt x="289" y="420"/>
                  <a:pt x="290" y="420"/>
                  <a:pt x="290" y="419"/>
                </a:cubicBezTo>
                <a:cubicBezTo>
                  <a:pt x="291" y="420"/>
                  <a:pt x="292" y="420"/>
                  <a:pt x="292" y="421"/>
                </a:cubicBezTo>
                <a:cubicBezTo>
                  <a:pt x="292" y="422"/>
                  <a:pt x="292" y="422"/>
                  <a:pt x="293" y="423"/>
                </a:cubicBezTo>
                <a:cubicBezTo>
                  <a:pt x="293" y="423"/>
                  <a:pt x="292" y="424"/>
                  <a:pt x="292" y="424"/>
                </a:cubicBezTo>
                <a:cubicBezTo>
                  <a:pt x="291" y="424"/>
                  <a:pt x="291" y="424"/>
                  <a:pt x="290" y="424"/>
                </a:cubicBezTo>
                <a:moveTo>
                  <a:pt x="367" y="471"/>
                </a:moveTo>
                <a:cubicBezTo>
                  <a:pt x="367" y="471"/>
                  <a:pt x="368" y="470"/>
                  <a:pt x="368" y="470"/>
                </a:cubicBezTo>
                <a:cubicBezTo>
                  <a:pt x="369" y="470"/>
                  <a:pt x="369" y="470"/>
                  <a:pt x="370" y="471"/>
                </a:cubicBezTo>
                <a:cubicBezTo>
                  <a:pt x="369" y="472"/>
                  <a:pt x="370" y="472"/>
                  <a:pt x="370" y="473"/>
                </a:cubicBezTo>
                <a:cubicBezTo>
                  <a:pt x="370" y="474"/>
                  <a:pt x="370" y="474"/>
                  <a:pt x="370" y="474"/>
                </a:cubicBezTo>
                <a:cubicBezTo>
                  <a:pt x="370" y="474"/>
                  <a:pt x="369" y="475"/>
                  <a:pt x="369" y="474"/>
                </a:cubicBezTo>
                <a:cubicBezTo>
                  <a:pt x="369" y="474"/>
                  <a:pt x="368" y="473"/>
                  <a:pt x="368" y="472"/>
                </a:cubicBezTo>
                <a:cubicBezTo>
                  <a:pt x="367" y="472"/>
                  <a:pt x="367" y="471"/>
                  <a:pt x="367" y="471"/>
                </a:cubicBezTo>
                <a:moveTo>
                  <a:pt x="416" y="252"/>
                </a:moveTo>
                <a:cubicBezTo>
                  <a:pt x="417" y="252"/>
                  <a:pt x="418" y="251"/>
                  <a:pt x="419" y="252"/>
                </a:cubicBezTo>
                <a:cubicBezTo>
                  <a:pt x="419" y="253"/>
                  <a:pt x="418" y="254"/>
                  <a:pt x="420" y="255"/>
                </a:cubicBezTo>
                <a:cubicBezTo>
                  <a:pt x="420" y="255"/>
                  <a:pt x="420" y="256"/>
                  <a:pt x="420" y="256"/>
                </a:cubicBezTo>
                <a:cubicBezTo>
                  <a:pt x="418" y="256"/>
                  <a:pt x="417" y="254"/>
                  <a:pt x="416" y="253"/>
                </a:cubicBezTo>
                <a:cubicBezTo>
                  <a:pt x="416" y="253"/>
                  <a:pt x="416" y="252"/>
                  <a:pt x="416" y="252"/>
                </a:cubicBezTo>
                <a:moveTo>
                  <a:pt x="375" y="475"/>
                </a:moveTo>
                <a:cubicBezTo>
                  <a:pt x="378" y="475"/>
                  <a:pt x="378" y="475"/>
                  <a:pt x="378" y="475"/>
                </a:cubicBezTo>
                <a:cubicBezTo>
                  <a:pt x="379" y="476"/>
                  <a:pt x="381" y="477"/>
                  <a:pt x="380" y="478"/>
                </a:cubicBezTo>
                <a:cubicBezTo>
                  <a:pt x="378" y="477"/>
                  <a:pt x="378" y="477"/>
                  <a:pt x="377" y="478"/>
                </a:cubicBezTo>
                <a:cubicBezTo>
                  <a:pt x="376" y="477"/>
                  <a:pt x="376" y="476"/>
                  <a:pt x="375" y="475"/>
                </a:cubicBezTo>
                <a:moveTo>
                  <a:pt x="280" y="425"/>
                </a:moveTo>
                <a:cubicBezTo>
                  <a:pt x="280" y="426"/>
                  <a:pt x="280" y="427"/>
                  <a:pt x="282" y="427"/>
                </a:cubicBezTo>
                <a:cubicBezTo>
                  <a:pt x="282" y="427"/>
                  <a:pt x="283" y="428"/>
                  <a:pt x="283" y="428"/>
                </a:cubicBezTo>
                <a:cubicBezTo>
                  <a:pt x="283" y="429"/>
                  <a:pt x="283" y="429"/>
                  <a:pt x="283" y="429"/>
                </a:cubicBezTo>
                <a:cubicBezTo>
                  <a:pt x="283" y="430"/>
                  <a:pt x="283" y="430"/>
                  <a:pt x="283" y="430"/>
                </a:cubicBezTo>
                <a:cubicBezTo>
                  <a:pt x="282" y="429"/>
                  <a:pt x="281" y="429"/>
                  <a:pt x="281" y="429"/>
                </a:cubicBezTo>
                <a:cubicBezTo>
                  <a:pt x="280" y="428"/>
                  <a:pt x="279" y="428"/>
                  <a:pt x="279" y="427"/>
                </a:cubicBezTo>
                <a:cubicBezTo>
                  <a:pt x="280" y="427"/>
                  <a:pt x="279" y="426"/>
                  <a:pt x="280" y="425"/>
                </a:cubicBezTo>
                <a:cubicBezTo>
                  <a:pt x="280" y="425"/>
                  <a:pt x="280" y="425"/>
                  <a:pt x="280" y="425"/>
                </a:cubicBezTo>
                <a:moveTo>
                  <a:pt x="290" y="427"/>
                </a:moveTo>
                <a:cubicBezTo>
                  <a:pt x="289" y="427"/>
                  <a:pt x="289" y="427"/>
                  <a:pt x="290" y="429"/>
                </a:cubicBezTo>
                <a:cubicBezTo>
                  <a:pt x="289" y="429"/>
                  <a:pt x="287" y="429"/>
                  <a:pt x="286" y="429"/>
                </a:cubicBezTo>
                <a:cubicBezTo>
                  <a:pt x="287" y="428"/>
                  <a:pt x="287" y="427"/>
                  <a:pt x="288" y="427"/>
                </a:cubicBezTo>
                <a:cubicBezTo>
                  <a:pt x="289" y="425"/>
                  <a:pt x="289" y="425"/>
                  <a:pt x="290" y="427"/>
                </a:cubicBezTo>
                <a:moveTo>
                  <a:pt x="371" y="476"/>
                </a:moveTo>
                <a:cubicBezTo>
                  <a:pt x="372" y="477"/>
                  <a:pt x="372" y="477"/>
                  <a:pt x="372" y="478"/>
                </a:cubicBezTo>
                <a:cubicBezTo>
                  <a:pt x="372" y="478"/>
                  <a:pt x="371" y="479"/>
                  <a:pt x="371" y="479"/>
                </a:cubicBezTo>
                <a:cubicBezTo>
                  <a:pt x="370" y="479"/>
                  <a:pt x="369" y="479"/>
                  <a:pt x="368" y="479"/>
                </a:cubicBezTo>
                <a:cubicBezTo>
                  <a:pt x="368" y="477"/>
                  <a:pt x="370" y="478"/>
                  <a:pt x="371" y="476"/>
                </a:cubicBezTo>
                <a:moveTo>
                  <a:pt x="412" y="486"/>
                </a:moveTo>
                <a:cubicBezTo>
                  <a:pt x="412" y="485"/>
                  <a:pt x="413" y="485"/>
                  <a:pt x="413" y="485"/>
                </a:cubicBezTo>
                <a:cubicBezTo>
                  <a:pt x="414" y="485"/>
                  <a:pt x="414" y="486"/>
                  <a:pt x="415" y="486"/>
                </a:cubicBezTo>
                <a:cubicBezTo>
                  <a:pt x="415" y="487"/>
                  <a:pt x="416" y="488"/>
                  <a:pt x="416" y="489"/>
                </a:cubicBezTo>
                <a:cubicBezTo>
                  <a:pt x="415" y="489"/>
                  <a:pt x="415" y="489"/>
                  <a:pt x="414" y="489"/>
                </a:cubicBezTo>
                <a:cubicBezTo>
                  <a:pt x="413" y="489"/>
                  <a:pt x="413" y="488"/>
                  <a:pt x="413" y="488"/>
                </a:cubicBezTo>
                <a:cubicBezTo>
                  <a:pt x="413" y="488"/>
                  <a:pt x="414" y="488"/>
                  <a:pt x="414" y="487"/>
                </a:cubicBezTo>
                <a:cubicBezTo>
                  <a:pt x="414" y="487"/>
                  <a:pt x="414" y="487"/>
                  <a:pt x="413" y="487"/>
                </a:cubicBezTo>
                <a:cubicBezTo>
                  <a:pt x="413" y="486"/>
                  <a:pt x="413" y="486"/>
                  <a:pt x="412" y="486"/>
                </a:cubicBezTo>
                <a:moveTo>
                  <a:pt x="375" y="475"/>
                </a:moveTo>
                <a:cubicBezTo>
                  <a:pt x="374" y="475"/>
                  <a:pt x="374" y="475"/>
                  <a:pt x="373" y="475"/>
                </a:cubicBezTo>
                <a:cubicBezTo>
                  <a:pt x="372" y="475"/>
                  <a:pt x="372" y="475"/>
                  <a:pt x="371" y="475"/>
                </a:cubicBezTo>
                <a:cubicBezTo>
                  <a:pt x="371" y="474"/>
                  <a:pt x="372" y="474"/>
                  <a:pt x="372" y="473"/>
                </a:cubicBezTo>
                <a:cubicBezTo>
                  <a:pt x="372" y="473"/>
                  <a:pt x="373" y="473"/>
                  <a:pt x="373" y="473"/>
                </a:cubicBezTo>
                <a:cubicBezTo>
                  <a:pt x="374" y="474"/>
                  <a:pt x="375" y="474"/>
                  <a:pt x="375" y="475"/>
                </a:cubicBezTo>
                <a:moveTo>
                  <a:pt x="589" y="370"/>
                </a:moveTo>
                <a:cubicBezTo>
                  <a:pt x="589" y="370"/>
                  <a:pt x="589" y="369"/>
                  <a:pt x="589" y="369"/>
                </a:cubicBezTo>
                <a:cubicBezTo>
                  <a:pt x="590" y="369"/>
                  <a:pt x="591" y="369"/>
                  <a:pt x="592" y="369"/>
                </a:cubicBezTo>
                <a:cubicBezTo>
                  <a:pt x="592" y="371"/>
                  <a:pt x="591" y="371"/>
                  <a:pt x="590" y="371"/>
                </a:cubicBezTo>
                <a:cubicBezTo>
                  <a:pt x="590" y="370"/>
                  <a:pt x="589" y="370"/>
                  <a:pt x="589" y="370"/>
                </a:cubicBezTo>
                <a:moveTo>
                  <a:pt x="464" y="355"/>
                </a:moveTo>
                <a:cubicBezTo>
                  <a:pt x="465" y="354"/>
                  <a:pt x="465" y="354"/>
                  <a:pt x="466" y="353"/>
                </a:cubicBezTo>
                <a:cubicBezTo>
                  <a:pt x="466" y="353"/>
                  <a:pt x="466" y="353"/>
                  <a:pt x="466" y="354"/>
                </a:cubicBezTo>
                <a:cubicBezTo>
                  <a:pt x="466" y="354"/>
                  <a:pt x="466" y="355"/>
                  <a:pt x="466" y="356"/>
                </a:cubicBezTo>
                <a:cubicBezTo>
                  <a:pt x="466" y="355"/>
                  <a:pt x="465" y="355"/>
                  <a:pt x="464" y="355"/>
                </a:cubicBezTo>
                <a:moveTo>
                  <a:pt x="288" y="371"/>
                </a:moveTo>
                <a:cubicBezTo>
                  <a:pt x="288" y="371"/>
                  <a:pt x="288" y="371"/>
                  <a:pt x="288" y="371"/>
                </a:cubicBezTo>
                <a:cubicBezTo>
                  <a:pt x="288" y="369"/>
                  <a:pt x="288" y="369"/>
                  <a:pt x="289" y="369"/>
                </a:cubicBezTo>
                <a:cubicBezTo>
                  <a:pt x="290" y="369"/>
                  <a:pt x="291" y="369"/>
                  <a:pt x="291" y="370"/>
                </a:cubicBezTo>
                <a:cubicBezTo>
                  <a:pt x="290" y="370"/>
                  <a:pt x="290" y="370"/>
                  <a:pt x="290" y="370"/>
                </a:cubicBezTo>
                <a:cubicBezTo>
                  <a:pt x="289" y="370"/>
                  <a:pt x="289" y="371"/>
                  <a:pt x="289" y="371"/>
                </a:cubicBezTo>
                <a:moveTo>
                  <a:pt x="423" y="255"/>
                </a:moveTo>
                <a:cubicBezTo>
                  <a:pt x="421" y="255"/>
                  <a:pt x="421" y="255"/>
                  <a:pt x="421" y="254"/>
                </a:cubicBezTo>
                <a:cubicBezTo>
                  <a:pt x="422" y="254"/>
                  <a:pt x="422" y="254"/>
                  <a:pt x="423" y="255"/>
                </a:cubicBezTo>
                <a:moveTo>
                  <a:pt x="573" y="440"/>
                </a:moveTo>
                <a:cubicBezTo>
                  <a:pt x="573" y="440"/>
                  <a:pt x="574" y="440"/>
                  <a:pt x="574" y="441"/>
                </a:cubicBezTo>
                <a:cubicBezTo>
                  <a:pt x="574" y="441"/>
                  <a:pt x="574" y="441"/>
                  <a:pt x="574" y="441"/>
                </a:cubicBezTo>
                <a:cubicBezTo>
                  <a:pt x="574" y="441"/>
                  <a:pt x="572" y="441"/>
                  <a:pt x="572" y="441"/>
                </a:cubicBezTo>
                <a:cubicBezTo>
                  <a:pt x="572" y="441"/>
                  <a:pt x="572" y="441"/>
                  <a:pt x="572" y="441"/>
                </a:cubicBezTo>
                <a:cubicBezTo>
                  <a:pt x="572" y="440"/>
                  <a:pt x="573" y="440"/>
                  <a:pt x="573" y="440"/>
                </a:cubicBezTo>
                <a:moveTo>
                  <a:pt x="564" y="370"/>
                </a:moveTo>
                <a:cubicBezTo>
                  <a:pt x="566" y="369"/>
                  <a:pt x="567" y="369"/>
                  <a:pt x="568" y="370"/>
                </a:cubicBezTo>
                <a:cubicBezTo>
                  <a:pt x="567" y="371"/>
                  <a:pt x="566" y="370"/>
                  <a:pt x="564" y="370"/>
                </a:cubicBezTo>
                <a:moveTo>
                  <a:pt x="573" y="371"/>
                </a:moveTo>
                <a:cubicBezTo>
                  <a:pt x="573" y="371"/>
                  <a:pt x="574" y="371"/>
                  <a:pt x="573" y="371"/>
                </a:cubicBezTo>
                <a:cubicBezTo>
                  <a:pt x="573" y="372"/>
                  <a:pt x="573" y="372"/>
                  <a:pt x="573" y="372"/>
                </a:cubicBezTo>
                <a:cubicBezTo>
                  <a:pt x="573" y="372"/>
                  <a:pt x="573" y="372"/>
                  <a:pt x="573" y="371"/>
                </a:cubicBezTo>
                <a:cubicBezTo>
                  <a:pt x="572" y="371"/>
                  <a:pt x="572" y="370"/>
                  <a:pt x="573" y="370"/>
                </a:cubicBezTo>
                <a:cubicBezTo>
                  <a:pt x="573" y="370"/>
                  <a:pt x="573" y="369"/>
                  <a:pt x="573" y="369"/>
                </a:cubicBezTo>
                <a:cubicBezTo>
                  <a:pt x="573" y="369"/>
                  <a:pt x="573" y="369"/>
                  <a:pt x="573" y="370"/>
                </a:cubicBezTo>
                <a:cubicBezTo>
                  <a:pt x="573" y="370"/>
                  <a:pt x="573" y="370"/>
                  <a:pt x="573" y="371"/>
                </a:cubicBezTo>
                <a:moveTo>
                  <a:pt x="572" y="446"/>
                </a:moveTo>
                <a:cubicBezTo>
                  <a:pt x="572" y="446"/>
                  <a:pt x="571" y="446"/>
                  <a:pt x="571" y="446"/>
                </a:cubicBezTo>
                <a:cubicBezTo>
                  <a:pt x="571" y="446"/>
                  <a:pt x="571" y="445"/>
                  <a:pt x="571" y="445"/>
                </a:cubicBezTo>
                <a:cubicBezTo>
                  <a:pt x="571" y="445"/>
                  <a:pt x="573" y="445"/>
                  <a:pt x="573" y="445"/>
                </a:cubicBezTo>
                <a:cubicBezTo>
                  <a:pt x="573" y="445"/>
                  <a:pt x="573" y="446"/>
                  <a:pt x="573" y="446"/>
                </a:cubicBezTo>
                <a:cubicBezTo>
                  <a:pt x="573" y="446"/>
                  <a:pt x="572" y="446"/>
                  <a:pt x="572" y="446"/>
                </a:cubicBezTo>
                <a:moveTo>
                  <a:pt x="293" y="419"/>
                </a:moveTo>
                <a:cubicBezTo>
                  <a:pt x="293" y="419"/>
                  <a:pt x="294" y="420"/>
                  <a:pt x="294" y="421"/>
                </a:cubicBezTo>
                <a:cubicBezTo>
                  <a:pt x="294" y="421"/>
                  <a:pt x="293" y="421"/>
                  <a:pt x="293" y="421"/>
                </a:cubicBezTo>
                <a:cubicBezTo>
                  <a:pt x="293" y="421"/>
                  <a:pt x="292" y="420"/>
                  <a:pt x="292" y="420"/>
                </a:cubicBezTo>
                <a:cubicBezTo>
                  <a:pt x="292" y="420"/>
                  <a:pt x="292" y="420"/>
                  <a:pt x="292" y="420"/>
                </a:cubicBezTo>
                <a:cubicBezTo>
                  <a:pt x="292" y="420"/>
                  <a:pt x="292" y="419"/>
                  <a:pt x="293" y="419"/>
                </a:cubicBezTo>
                <a:moveTo>
                  <a:pt x="368" y="477"/>
                </a:moveTo>
                <a:cubicBezTo>
                  <a:pt x="367" y="477"/>
                  <a:pt x="367" y="477"/>
                  <a:pt x="366" y="477"/>
                </a:cubicBezTo>
                <a:cubicBezTo>
                  <a:pt x="366" y="477"/>
                  <a:pt x="366" y="477"/>
                  <a:pt x="366" y="476"/>
                </a:cubicBezTo>
                <a:cubicBezTo>
                  <a:pt x="366" y="476"/>
                  <a:pt x="366" y="476"/>
                  <a:pt x="366" y="476"/>
                </a:cubicBezTo>
                <a:cubicBezTo>
                  <a:pt x="366" y="476"/>
                  <a:pt x="366" y="476"/>
                  <a:pt x="367" y="476"/>
                </a:cubicBezTo>
                <a:cubicBezTo>
                  <a:pt x="367" y="476"/>
                  <a:pt x="367" y="476"/>
                  <a:pt x="367" y="476"/>
                </a:cubicBezTo>
                <a:cubicBezTo>
                  <a:pt x="367" y="477"/>
                  <a:pt x="368" y="477"/>
                  <a:pt x="368" y="477"/>
                </a:cubicBezTo>
                <a:moveTo>
                  <a:pt x="417" y="490"/>
                </a:moveTo>
                <a:cubicBezTo>
                  <a:pt x="419" y="490"/>
                  <a:pt x="419" y="490"/>
                  <a:pt x="418" y="491"/>
                </a:cubicBezTo>
                <a:cubicBezTo>
                  <a:pt x="418" y="491"/>
                  <a:pt x="417" y="491"/>
                  <a:pt x="417" y="490"/>
                </a:cubicBezTo>
                <a:moveTo>
                  <a:pt x="514" y="582"/>
                </a:moveTo>
                <a:cubicBezTo>
                  <a:pt x="513" y="583"/>
                  <a:pt x="512" y="583"/>
                  <a:pt x="512" y="582"/>
                </a:cubicBezTo>
                <a:cubicBezTo>
                  <a:pt x="512" y="582"/>
                  <a:pt x="512" y="582"/>
                  <a:pt x="512" y="582"/>
                </a:cubicBezTo>
                <a:cubicBezTo>
                  <a:pt x="512" y="581"/>
                  <a:pt x="513" y="581"/>
                  <a:pt x="514" y="582"/>
                </a:cubicBezTo>
                <a:cubicBezTo>
                  <a:pt x="514" y="582"/>
                  <a:pt x="514" y="582"/>
                  <a:pt x="514" y="582"/>
                </a:cubicBezTo>
                <a:moveTo>
                  <a:pt x="218" y="394"/>
                </a:moveTo>
                <a:cubicBezTo>
                  <a:pt x="218" y="393"/>
                  <a:pt x="218" y="393"/>
                  <a:pt x="218" y="392"/>
                </a:cubicBezTo>
                <a:cubicBezTo>
                  <a:pt x="219" y="393"/>
                  <a:pt x="219" y="393"/>
                  <a:pt x="218" y="394"/>
                </a:cubicBezTo>
                <a:moveTo>
                  <a:pt x="424" y="443"/>
                </a:moveTo>
                <a:cubicBezTo>
                  <a:pt x="424" y="443"/>
                  <a:pt x="424" y="443"/>
                  <a:pt x="424" y="443"/>
                </a:cubicBezTo>
                <a:cubicBezTo>
                  <a:pt x="423" y="444"/>
                  <a:pt x="423" y="444"/>
                  <a:pt x="423" y="444"/>
                </a:cubicBezTo>
                <a:cubicBezTo>
                  <a:pt x="423" y="444"/>
                  <a:pt x="423" y="444"/>
                  <a:pt x="423" y="443"/>
                </a:cubicBezTo>
                <a:cubicBezTo>
                  <a:pt x="423" y="443"/>
                  <a:pt x="423" y="443"/>
                  <a:pt x="423" y="442"/>
                </a:cubicBezTo>
                <a:cubicBezTo>
                  <a:pt x="423" y="442"/>
                  <a:pt x="423" y="442"/>
                  <a:pt x="423" y="442"/>
                </a:cubicBezTo>
                <a:cubicBezTo>
                  <a:pt x="424" y="442"/>
                  <a:pt x="424" y="442"/>
                  <a:pt x="424" y="443"/>
                </a:cubicBezTo>
                <a:moveTo>
                  <a:pt x="566" y="374"/>
                </a:moveTo>
                <a:cubicBezTo>
                  <a:pt x="564" y="374"/>
                  <a:pt x="564" y="374"/>
                  <a:pt x="564" y="374"/>
                </a:cubicBezTo>
                <a:cubicBezTo>
                  <a:pt x="564" y="373"/>
                  <a:pt x="564" y="373"/>
                  <a:pt x="564" y="373"/>
                </a:cubicBezTo>
                <a:cubicBezTo>
                  <a:pt x="564" y="373"/>
                  <a:pt x="565" y="373"/>
                  <a:pt x="565" y="373"/>
                </a:cubicBezTo>
                <a:cubicBezTo>
                  <a:pt x="566" y="373"/>
                  <a:pt x="566" y="374"/>
                  <a:pt x="566" y="374"/>
                </a:cubicBezTo>
                <a:moveTo>
                  <a:pt x="419" y="240"/>
                </a:moveTo>
                <a:cubicBezTo>
                  <a:pt x="418" y="240"/>
                  <a:pt x="418" y="240"/>
                  <a:pt x="417" y="240"/>
                </a:cubicBezTo>
                <a:cubicBezTo>
                  <a:pt x="418" y="239"/>
                  <a:pt x="418" y="239"/>
                  <a:pt x="419" y="240"/>
                </a:cubicBezTo>
                <a:moveTo>
                  <a:pt x="457" y="468"/>
                </a:moveTo>
                <a:cubicBezTo>
                  <a:pt x="457" y="467"/>
                  <a:pt x="457" y="467"/>
                  <a:pt x="457" y="466"/>
                </a:cubicBezTo>
                <a:cubicBezTo>
                  <a:pt x="458" y="467"/>
                  <a:pt x="458" y="467"/>
                  <a:pt x="457" y="468"/>
                </a:cubicBezTo>
                <a:moveTo>
                  <a:pt x="398" y="583"/>
                </a:moveTo>
                <a:cubicBezTo>
                  <a:pt x="398" y="583"/>
                  <a:pt x="397" y="583"/>
                  <a:pt x="397" y="583"/>
                </a:cubicBezTo>
                <a:cubicBezTo>
                  <a:pt x="397" y="583"/>
                  <a:pt x="397" y="583"/>
                  <a:pt x="398" y="583"/>
                </a:cubicBezTo>
                <a:cubicBezTo>
                  <a:pt x="398" y="582"/>
                  <a:pt x="398" y="582"/>
                  <a:pt x="398" y="583"/>
                </a:cubicBezTo>
                <a:cubicBezTo>
                  <a:pt x="398" y="583"/>
                  <a:pt x="398" y="583"/>
                  <a:pt x="398" y="583"/>
                </a:cubicBezTo>
                <a:moveTo>
                  <a:pt x="406" y="595"/>
                </a:moveTo>
                <a:cubicBezTo>
                  <a:pt x="405" y="595"/>
                  <a:pt x="405" y="596"/>
                  <a:pt x="405" y="596"/>
                </a:cubicBezTo>
                <a:cubicBezTo>
                  <a:pt x="405" y="596"/>
                  <a:pt x="405" y="595"/>
                  <a:pt x="405" y="595"/>
                </a:cubicBezTo>
                <a:cubicBezTo>
                  <a:pt x="405" y="595"/>
                  <a:pt x="405" y="595"/>
                  <a:pt x="405" y="595"/>
                </a:cubicBezTo>
                <a:cubicBezTo>
                  <a:pt x="405" y="595"/>
                  <a:pt x="405" y="595"/>
                  <a:pt x="406" y="595"/>
                </a:cubicBezTo>
                <a:moveTo>
                  <a:pt x="409" y="594"/>
                </a:moveTo>
                <a:cubicBezTo>
                  <a:pt x="409" y="594"/>
                  <a:pt x="409" y="595"/>
                  <a:pt x="409" y="595"/>
                </a:cubicBezTo>
                <a:cubicBezTo>
                  <a:pt x="408" y="594"/>
                  <a:pt x="409" y="594"/>
                  <a:pt x="409" y="594"/>
                </a:cubicBezTo>
                <a:cubicBezTo>
                  <a:pt x="409" y="594"/>
                  <a:pt x="409" y="594"/>
                  <a:pt x="409" y="594"/>
                </a:cubicBezTo>
                <a:cubicBezTo>
                  <a:pt x="409" y="594"/>
                  <a:pt x="409" y="594"/>
                  <a:pt x="409" y="594"/>
                </a:cubicBezTo>
                <a:moveTo>
                  <a:pt x="406" y="593"/>
                </a:moveTo>
                <a:cubicBezTo>
                  <a:pt x="406" y="593"/>
                  <a:pt x="406" y="593"/>
                  <a:pt x="406" y="593"/>
                </a:cubicBezTo>
                <a:cubicBezTo>
                  <a:pt x="406" y="593"/>
                  <a:pt x="406" y="593"/>
                  <a:pt x="406" y="592"/>
                </a:cubicBezTo>
                <a:cubicBezTo>
                  <a:pt x="406" y="592"/>
                  <a:pt x="406" y="592"/>
                  <a:pt x="406" y="592"/>
                </a:cubicBezTo>
                <a:cubicBezTo>
                  <a:pt x="406" y="592"/>
                  <a:pt x="406" y="592"/>
                  <a:pt x="406" y="593"/>
                </a:cubicBezTo>
                <a:moveTo>
                  <a:pt x="400" y="590"/>
                </a:moveTo>
                <a:cubicBezTo>
                  <a:pt x="400" y="590"/>
                  <a:pt x="401" y="590"/>
                  <a:pt x="401" y="591"/>
                </a:cubicBezTo>
                <a:cubicBezTo>
                  <a:pt x="401" y="591"/>
                  <a:pt x="401" y="591"/>
                  <a:pt x="400" y="591"/>
                </a:cubicBezTo>
                <a:cubicBezTo>
                  <a:pt x="400" y="591"/>
                  <a:pt x="400" y="591"/>
                  <a:pt x="400" y="591"/>
                </a:cubicBezTo>
                <a:cubicBezTo>
                  <a:pt x="400" y="591"/>
                  <a:pt x="400" y="590"/>
                  <a:pt x="400" y="590"/>
                </a:cubicBezTo>
                <a:moveTo>
                  <a:pt x="418" y="237"/>
                </a:moveTo>
                <a:cubicBezTo>
                  <a:pt x="418" y="237"/>
                  <a:pt x="417" y="237"/>
                  <a:pt x="417" y="237"/>
                </a:cubicBezTo>
                <a:cubicBezTo>
                  <a:pt x="417" y="237"/>
                  <a:pt x="417" y="237"/>
                  <a:pt x="417" y="237"/>
                </a:cubicBezTo>
                <a:cubicBezTo>
                  <a:pt x="417" y="237"/>
                  <a:pt x="417" y="237"/>
                  <a:pt x="418" y="237"/>
                </a:cubicBezTo>
                <a:cubicBezTo>
                  <a:pt x="418" y="236"/>
                  <a:pt x="418" y="237"/>
                  <a:pt x="418" y="237"/>
                </a:cubicBezTo>
                <a:moveTo>
                  <a:pt x="463" y="343"/>
                </a:moveTo>
                <a:cubicBezTo>
                  <a:pt x="463" y="343"/>
                  <a:pt x="463" y="343"/>
                  <a:pt x="463" y="343"/>
                </a:cubicBezTo>
                <a:cubicBezTo>
                  <a:pt x="463" y="343"/>
                  <a:pt x="463" y="343"/>
                  <a:pt x="462" y="343"/>
                </a:cubicBezTo>
                <a:cubicBezTo>
                  <a:pt x="462" y="343"/>
                  <a:pt x="462" y="343"/>
                  <a:pt x="462" y="343"/>
                </a:cubicBezTo>
                <a:cubicBezTo>
                  <a:pt x="463" y="343"/>
                  <a:pt x="463" y="343"/>
                  <a:pt x="463" y="343"/>
                </a:cubicBezTo>
                <a:cubicBezTo>
                  <a:pt x="463" y="343"/>
                  <a:pt x="463" y="343"/>
                  <a:pt x="463" y="343"/>
                </a:cubicBezTo>
                <a:moveTo>
                  <a:pt x="464" y="355"/>
                </a:moveTo>
                <a:cubicBezTo>
                  <a:pt x="464" y="356"/>
                  <a:pt x="464" y="356"/>
                  <a:pt x="463" y="356"/>
                </a:cubicBezTo>
                <a:cubicBezTo>
                  <a:pt x="463" y="355"/>
                  <a:pt x="464" y="355"/>
                  <a:pt x="464" y="355"/>
                </a:cubicBezTo>
                <a:moveTo>
                  <a:pt x="419" y="231"/>
                </a:moveTo>
                <a:cubicBezTo>
                  <a:pt x="419" y="231"/>
                  <a:pt x="418" y="231"/>
                  <a:pt x="418" y="231"/>
                </a:cubicBezTo>
                <a:cubicBezTo>
                  <a:pt x="418" y="231"/>
                  <a:pt x="418" y="231"/>
                  <a:pt x="418" y="231"/>
                </a:cubicBezTo>
                <a:cubicBezTo>
                  <a:pt x="418" y="231"/>
                  <a:pt x="418" y="231"/>
                  <a:pt x="419" y="231"/>
                </a:cubicBezTo>
                <a:cubicBezTo>
                  <a:pt x="419" y="231"/>
                  <a:pt x="419" y="231"/>
                  <a:pt x="419" y="231"/>
                </a:cubicBezTo>
                <a:moveTo>
                  <a:pt x="418" y="235"/>
                </a:moveTo>
                <a:cubicBezTo>
                  <a:pt x="418" y="235"/>
                  <a:pt x="418" y="235"/>
                  <a:pt x="418" y="235"/>
                </a:cubicBezTo>
                <a:cubicBezTo>
                  <a:pt x="417" y="235"/>
                  <a:pt x="417" y="235"/>
                  <a:pt x="417" y="235"/>
                </a:cubicBezTo>
                <a:cubicBezTo>
                  <a:pt x="417" y="235"/>
                  <a:pt x="417" y="235"/>
                  <a:pt x="417" y="234"/>
                </a:cubicBezTo>
                <a:cubicBezTo>
                  <a:pt x="417" y="234"/>
                  <a:pt x="417" y="234"/>
                  <a:pt x="417" y="234"/>
                </a:cubicBezTo>
                <a:cubicBezTo>
                  <a:pt x="418" y="235"/>
                  <a:pt x="418" y="235"/>
                  <a:pt x="418" y="235"/>
                </a:cubicBezTo>
                <a:moveTo>
                  <a:pt x="399" y="463"/>
                </a:moveTo>
                <a:cubicBezTo>
                  <a:pt x="399" y="463"/>
                  <a:pt x="400" y="463"/>
                  <a:pt x="400" y="464"/>
                </a:cubicBezTo>
                <a:cubicBezTo>
                  <a:pt x="400" y="464"/>
                  <a:pt x="399" y="464"/>
                  <a:pt x="399" y="464"/>
                </a:cubicBezTo>
                <a:moveTo>
                  <a:pt x="285" y="427"/>
                </a:moveTo>
                <a:cubicBezTo>
                  <a:pt x="285" y="427"/>
                  <a:pt x="285" y="427"/>
                  <a:pt x="285" y="428"/>
                </a:cubicBezTo>
                <a:cubicBezTo>
                  <a:pt x="285" y="428"/>
                  <a:pt x="285" y="428"/>
                  <a:pt x="285" y="428"/>
                </a:cubicBezTo>
                <a:cubicBezTo>
                  <a:pt x="285" y="428"/>
                  <a:pt x="284" y="428"/>
                  <a:pt x="284" y="427"/>
                </a:cubicBezTo>
                <a:cubicBezTo>
                  <a:pt x="284" y="427"/>
                  <a:pt x="285" y="427"/>
                  <a:pt x="285" y="427"/>
                </a:cubicBezTo>
                <a:moveTo>
                  <a:pt x="433" y="486"/>
                </a:moveTo>
                <a:cubicBezTo>
                  <a:pt x="433" y="486"/>
                  <a:pt x="433" y="485"/>
                  <a:pt x="433" y="485"/>
                </a:cubicBezTo>
                <a:cubicBezTo>
                  <a:pt x="433" y="485"/>
                  <a:pt x="433" y="485"/>
                  <a:pt x="434" y="485"/>
                </a:cubicBezTo>
                <a:cubicBezTo>
                  <a:pt x="434" y="485"/>
                  <a:pt x="434" y="485"/>
                  <a:pt x="434" y="485"/>
                </a:cubicBezTo>
                <a:cubicBezTo>
                  <a:pt x="434" y="485"/>
                  <a:pt x="434" y="486"/>
                  <a:pt x="433" y="486"/>
                </a:cubicBezTo>
                <a:moveTo>
                  <a:pt x="385" y="488"/>
                </a:moveTo>
                <a:cubicBezTo>
                  <a:pt x="385" y="488"/>
                  <a:pt x="385" y="487"/>
                  <a:pt x="385" y="487"/>
                </a:cubicBezTo>
                <a:cubicBezTo>
                  <a:pt x="385" y="487"/>
                  <a:pt x="385" y="487"/>
                  <a:pt x="386" y="487"/>
                </a:cubicBezTo>
                <a:cubicBezTo>
                  <a:pt x="386" y="487"/>
                  <a:pt x="386" y="488"/>
                  <a:pt x="386" y="488"/>
                </a:cubicBezTo>
                <a:cubicBezTo>
                  <a:pt x="386" y="488"/>
                  <a:pt x="385" y="488"/>
                  <a:pt x="385" y="488"/>
                </a:cubicBezTo>
                <a:moveTo>
                  <a:pt x="417" y="490"/>
                </a:moveTo>
                <a:cubicBezTo>
                  <a:pt x="416" y="490"/>
                  <a:pt x="416" y="489"/>
                  <a:pt x="416" y="489"/>
                </a:cubicBezTo>
                <a:cubicBezTo>
                  <a:pt x="417" y="489"/>
                  <a:pt x="417" y="489"/>
                  <a:pt x="417" y="490"/>
                </a:cubicBezTo>
                <a:moveTo>
                  <a:pt x="362" y="472"/>
                </a:moveTo>
                <a:cubicBezTo>
                  <a:pt x="362" y="472"/>
                  <a:pt x="362" y="472"/>
                  <a:pt x="361" y="472"/>
                </a:cubicBezTo>
                <a:cubicBezTo>
                  <a:pt x="361" y="472"/>
                  <a:pt x="361" y="472"/>
                  <a:pt x="361" y="472"/>
                </a:cubicBezTo>
                <a:cubicBezTo>
                  <a:pt x="361" y="472"/>
                  <a:pt x="361" y="472"/>
                  <a:pt x="362" y="472"/>
                </a:cubicBezTo>
                <a:cubicBezTo>
                  <a:pt x="362" y="472"/>
                  <a:pt x="362" y="472"/>
                  <a:pt x="362" y="472"/>
                </a:cubicBezTo>
                <a:moveTo>
                  <a:pt x="444" y="476"/>
                </a:moveTo>
                <a:cubicBezTo>
                  <a:pt x="444" y="476"/>
                  <a:pt x="444" y="476"/>
                  <a:pt x="443" y="476"/>
                </a:cubicBezTo>
                <a:cubicBezTo>
                  <a:pt x="444" y="476"/>
                  <a:pt x="444" y="476"/>
                  <a:pt x="444" y="476"/>
                </a:cubicBezTo>
                <a:cubicBezTo>
                  <a:pt x="444" y="476"/>
                  <a:pt x="444" y="476"/>
                  <a:pt x="444" y="476"/>
                </a:cubicBezTo>
                <a:cubicBezTo>
                  <a:pt x="444" y="476"/>
                  <a:pt x="444" y="476"/>
                  <a:pt x="444" y="476"/>
                </a:cubicBezTo>
                <a:moveTo>
                  <a:pt x="375" y="480"/>
                </a:moveTo>
                <a:cubicBezTo>
                  <a:pt x="375" y="480"/>
                  <a:pt x="375" y="481"/>
                  <a:pt x="375" y="481"/>
                </a:cubicBezTo>
                <a:cubicBezTo>
                  <a:pt x="375" y="481"/>
                  <a:pt x="375" y="481"/>
                  <a:pt x="375" y="481"/>
                </a:cubicBezTo>
                <a:cubicBezTo>
                  <a:pt x="375" y="481"/>
                  <a:pt x="374" y="481"/>
                  <a:pt x="374" y="480"/>
                </a:cubicBezTo>
                <a:cubicBezTo>
                  <a:pt x="374" y="480"/>
                  <a:pt x="375" y="480"/>
                  <a:pt x="375" y="480"/>
                </a:cubicBezTo>
                <a:moveTo>
                  <a:pt x="383" y="481"/>
                </a:moveTo>
                <a:cubicBezTo>
                  <a:pt x="383" y="481"/>
                  <a:pt x="383" y="481"/>
                  <a:pt x="383" y="481"/>
                </a:cubicBezTo>
                <a:cubicBezTo>
                  <a:pt x="383" y="480"/>
                  <a:pt x="384" y="480"/>
                  <a:pt x="384" y="481"/>
                </a:cubicBezTo>
                <a:cubicBezTo>
                  <a:pt x="384" y="481"/>
                  <a:pt x="384" y="481"/>
                  <a:pt x="384" y="481"/>
                </a:cubicBezTo>
                <a:cubicBezTo>
                  <a:pt x="384" y="481"/>
                  <a:pt x="383" y="481"/>
                  <a:pt x="383" y="481"/>
                </a:cubicBezTo>
                <a:moveTo>
                  <a:pt x="564" y="374"/>
                </a:moveTo>
                <a:cubicBezTo>
                  <a:pt x="564" y="375"/>
                  <a:pt x="564" y="375"/>
                  <a:pt x="564" y="375"/>
                </a:cubicBezTo>
                <a:cubicBezTo>
                  <a:pt x="563" y="375"/>
                  <a:pt x="563" y="375"/>
                  <a:pt x="563" y="374"/>
                </a:cubicBezTo>
                <a:cubicBezTo>
                  <a:pt x="563" y="374"/>
                  <a:pt x="564" y="374"/>
                  <a:pt x="564" y="374"/>
                </a:cubicBezTo>
                <a:moveTo>
                  <a:pt x="567" y="374"/>
                </a:moveTo>
                <a:cubicBezTo>
                  <a:pt x="567" y="375"/>
                  <a:pt x="566" y="375"/>
                  <a:pt x="566" y="375"/>
                </a:cubicBezTo>
                <a:cubicBezTo>
                  <a:pt x="566" y="375"/>
                  <a:pt x="566" y="374"/>
                  <a:pt x="566" y="374"/>
                </a:cubicBezTo>
                <a:cubicBezTo>
                  <a:pt x="566" y="374"/>
                  <a:pt x="566" y="374"/>
                  <a:pt x="566" y="374"/>
                </a:cubicBezTo>
                <a:cubicBezTo>
                  <a:pt x="566" y="374"/>
                  <a:pt x="566" y="374"/>
                  <a:pt x="566" y="374"/>
                </a:cubicBezTo>
                <a:cubicBezTo>
                  <a:pt x="566" y="374"/>
                  <a:pt x="567" y="374"/>
                  <a:pt x="567" y="374"/>
                </a:cubicBezTo>
                <a:moveTo>
                  <a:pt x="565" y="375"/>
                </a:moveTo>
                <a:cubicBezTo>
                  <a:pt x="565" y="375"/>
                  <a:pt x="565" y="376"/>
                  <a:pt x="565" y="376"/>
                </a:cubicBezTo>
                <a:cubicBezTo>
                  <a:pt x="564" y="376"/>
                  <a:pt x="564" y="375"/>
                  <a:pt x="564" y="375"/>
                </a:cubicBezTo>
                <a:cubicBezTo>
                  <a:pt x="564" y="375"/>
                  <a:pt x="564" y="375"/>
                  <a:pt x="564" y="375"/>
                </a:cubicBezTo>
                <a:cubicBezTo>
                  <a:pt x="564" y="375"/>
                  <a:pt x="564" y="375"/>
                  <a:pt x="564" y="375"/>
                </a:cubicBezTo>
                <a:cubicBezTo>
                  <a:pt x="565" y="375"/>
                  <a:pt x="565" y="375"/>
                  <a:pt x="565" y="375"/>
                </a:cubicBezTo>
                <a:moveTo>
                  <a:pt x="583" y="375"/>
                </a:moveTo>
                <a:cubicBezTo>
                  <a:pt x="583" y="375"/>
                  <a:pt x="582" y="376"/>
                  <a:pt x="582" y="376"/>
                </a:cubicBezTo>
                <a:cubicBezTo>
                  <a:pt x="582" y="375"/>
                  <a:pt x="582" y="375"/>
                  <a:pt x="583" y="375"/>
                </a:cubicBezTo>
                <a:cubicBezTo>
                  <a:pt x="583" y="375"/>
                  <a:pt x="583" y="375"/>
                  <a:pt x="583" y="375"/>
                </a:cubicBezTo>
                <a:cubicBezTo>
                  <a:pt x="583" y="375"/>
                  <a:pt x="583" y="375"/>
                  <a:pt x="583" y="375"/>
                </a:cubicBezTo>
                <a:moveTo>
                  <a:pt x="218" y="389"/>
                </a:moveTo>
                <a:cubicBezTo>
                  <a:pt x="218" y="389"/>
                  <a:pt x="218" y="389"/>
                  <a:pt x="218" y="389"/>
                </a:cubicBezTo>
                <a:cubicBezTo>
                  <a:pt x="218" y="389"/>
                  <a:pt x="218" y="389"/>
                  <a:pt x="219" y="390"/>
                </a:cubicBezTo>
                <a:cubicBezTo>
                  <a:pt x="219" y="390"/>
                  <a:pt x="218" y="390"/>
                  <a:pt x="218" y="390"/>
                </a:cubicBezTo>
                <a:cubicBezTo>
                  <a:pt x="218" y="390"/>
                  <a:pt x="218" y="390"/>
                  <a:pt x="218" y="389"/>
                </a:cubicBezTo>
                <a:moveTo>
                  <a:pt x="224" y="391"/>
                </a:moveTo>
                <a:cubicBezTo>
                  <a:pt x="224" y="392"/>
                  <a:pt x="224" y="392"/>
                  <a:pt x="223" y="392"/>
                </a:cubicBezTo>
                <a:cubicBezTo>
                  <a:pt x="223" y="391"/>
                  <a:pt x="224" y="391"/>
                  <a:pt x="224" y="391"/>
                </a:cubicBezTo>
                <a:moveTo>
                  <a:pt x="281" y="370"/>
                </a:moveTo>
                <a:cubicBezTo>
                  <a:pt x="281" y="370"/>
                  <a:pt x="280" y="370"/>
                  <a:pt x="280" y="370"/>
                </a:cubicBezTo>
                <a:cubicBezTo>
                  <a:pt x="281" y="369"/>
                  <a:pt x="281" y="369"/>
                  <a:pt x="281" y="370"/>
                </a:cubicBezTo>
                <a:cubicBezTo>
                  <a:pt x="281" y="370"/>
                  <a:pt x="281" y="370"/>
                  <a:pt x="281" y="370"/>
                </a:cubicBezTo>
                <a:cubicBezTo>
                  <a:pt x="281" y="370"/>
                  <a:pt x="281" y="370"/>
                  <a:pt x="281" y="370"/>
                </a:cubicBezTo>
                <a:moveTo>
                  <a:pt x="565" y="371"/>
                </a:moveTo>
                <a:cubicBezTo>
                  <a:pt x="564" y="371"/>
                  <a:pt x="564" y="371"/>
                  <a:pt x="564" y="370"/>
                </a:cubicBezTo>
                <a:cubicBezTo>
                  <a:pt x="564" y="370"/>
                  <a:pt x="565" y="370"/>
                  <a:pt x="565" y="370"/>
                </a:cubicBezTo>
                <a:moveTo>
                  <a:pt x="566" y="372"/>
                </a:moveTo>
                <a:cubicBezTo>
                  <a:pt x="566" y="372"/>
                  <a:pt x="566" y="372"/>
                  <a:pt x="565" y="372"/>
                </a:cubicBezTo>
                <a:cubicBezTo>
                  <a:pt x="565" y="372"/>
                  <a:pt x="565" y="372"/>
                  <a:pt x="565" y="371"/>
                </a:cubicBezTo>
                <a:cubicBezTo>
                  <a:pt x="565" y="371"/>
                  <a:pt x="565" y="371"/>
                  <a:pt x="565" y="371"/>
                </a:cubicBezTo>
                <a:cubicBezTo>
                  <a:pt x="565" y="371"/>
                  <a:pt x="565" y="371"/>
                  <a:pt x="565" y="371"/>
                </a:cubicBezTo>
                <a:cubicBezTo>
                  <a:pt x="565" y="371"/>
                  <a:pt x="566" y="371"/>
                  <a:pt x="566" y="372"/>
                </a:cubicBezTo>
                <a:moveTo>
                  <a:pt x="564" y="373"/>
                </a:moveTo>
                <a:cubicBezTo>
                  <a:pt x="563" y="373"/>
                  <a:pt x="563" y="372"/>
                  <a:pt x="563" y="372"/>
                </a:cubicBezTo>
                <a:cubicBezTo>
                  <a:pt x="563" y="372"/>
                  <a:pt x="564" y="372"/>
                  <a:pt x="564" y="373"/>
                </a:cubicBezTo>
                <a:cubicBezTo>
                  <a:pt x="564" y="373"/>
                  <a:pt x="564" y="373"/>
                  <a:pt x="564" y="373"/>
                </a:cubicBezTo>
                <a:cubicBezTo>
                  <a:pt x="564" y="373"/>
                  <a:pt x="564" y="373"/>
                  <a:pt x="564" y="373"/>
                </a:cubicBezTo>
                <a:moveTo>
                  <a:pt x="270" y="411"/>
                </a:moveTo>
                <a:cubicBezTo>
                  <a:pt x="270" y="411"/>
                  <a:pt x="271" y="411"/>
                  <a:pt x="271" y="411"/>
                </a:cubicBezTo>
                <a:cubicBezTo>
                  <a:pt x="271" y="412"/>
                  <a:pt x="270" y="412"/>
                  <a:pt x="270" y="412"/>
                </a:cubicBezTo>
                <a:moveTo>
                  <a:pt x="519" y="413"/>
                </a:moveTo>
                <a:cubicBezTo>
                  <a:pt x="519" y="413"/>
                  <a:pt x="518" y="412"/>
                  <a:pt x="519" y="412"/>
                </a:cubicBezTo>
                <a:cubicBezTo>
                  <a:pt x="519" y="412"/>
                  <a:pt x="519" y="412"/>
                  <a:pt x="519" y="412"/>
                </a:cubicBezTo>
                <a:cubicBezTo>
                  <a:pt x="519" y="412"/>
                  <a:pt x="519" y="413"/>
                  <a:pt x="519" y="413"/>
                </a:cubicBezTo>
                <a:cubicBezTo>
                  <a:pt x="519" y="413"/>
                  <a:pt x="519" y="413"/>
                  <a:pt x="519" y="413"/>
                </a:cubicBezTo>
                <a:moveTo>
                  <a:pt x="218" y="399"/>
                </a:moveTo>
                <a:cubicBezTo>
                  <a:pt x="218" y="399"/>
                  <a:pt x="218" y="399"/>
                  <a:pt x="218" y="399"/>
                </a:cubicBezTo>
                <a:cubicBezTo>
                  <a:pt x="218" y="398"/>
                  <a:pt x="218" y="399"/>
                  <a:pt x="219" y="399"/>
                </a:cubicBezTo>
                <a:cubicBezTo>
                  <a:pt x="219" y="399"/>
                  <a:pt x="219" y="399"/>
                  <a:pt x="219" y="399"/>
                </a:cubicBezTo>
                <a:cubicBezTo>
                  <a:pt x="219" y="400"/>
                  <a:pt x="218" y="399"/>
                  <a:pt x="218" y="399"/>
                </a:cubicBezTo>
                <a:moveTo>
                  <a:pt x="220" y="400"/>
                </a:moveTo>
                <a:cubicBezTo>
                  <a:pt x="219" y="400"/>
                  <a:pt x="219" y="400"/>
                  <a:pt x="219" y="399"/>
                </a:cubicBezTo>
                <a:cubicBezTo>
                  <a:pt x="219" y="399"/>
                  <a:pt x="220" y="400"/>
                  <a:pt x="220" y="400"/>
                </a:cubicBezTo>
                <a:moveTo>
                  <a:pt x="224" y="402"/>
                </a:moveTo>
                <a:cubicBezTo>
                  <a:pt x="224" y="402"/>
                  <a:pt x="224" y="401"/>
                  <a:pt x="225" y="402"/>
                </a:cubicBezTo>
                <a:cubicBezTo>
                  <a:pt x="225" y="402"/>
                  <a:pt x="225" y="402"/>
                  <a:pt x="225" y="402"/>
                </a:cubicBezTo>
                <a:moveTo>
                  <a:pt x="98" y="148"/>
                </a:moveTo>
                <a:cubicBezTo>
                  <a:pt x="98" y="148"/>
                  <a:pt x="98" y="148"/>
                  <a:pt x="98" y="148"/>
                </a:cubicBezTo>
                <a:cubicBezTo>
                  <a:pt x="97" y="148"/>
                  <a:pt x="97" y="147"/>
                  <a:pt x="98" y="146"/>
                </a:cubicBezTo>
                <a:cubicBezTo>
                  <a:pt x="98" y="146"/>
                  <a:pt x="98" y="146"/>
                  <a:pt x="98" y="146"/>
                </a:cubicBezTo>
                <a:cubicBezTo>
                  <a:pt x="98" y="147"/>
                  <a:pt x="98" y="148"/>
                  <a:pt x="98" y="148"/>
                </a:cubicBezTo>
                <a:moveTo>
                  <a:pt x="96" y="149"/>
                </a:moveTo>
                <a:cubicBezTo>
                  <a:pt x="96" y="149"/>
                  <a:pt x="96" y="149"/>
                  <a:pt x="96" y="149"/>
                </a:cubicBezTo>
                <a:cubicBezTo>
                  <a:pt x="95" y="149"/>
                  <a:pt x="95" y="148"/>
                  <a:pt x="96" y="147"/>
                </a:cubicBezTo>
                <a:cubicBezTo>
                  <a:pt x="96" y="147"/>
                  <a:pt x="96" y="147"/>
                  <a:pt x="96" y="147"/>
                </a:cubicBezTo>
                <a:cubicBezTo>
                  <a:pt x="97" y="148"/>
                  <a:pt x="96" y="149"/>
                  <a:pt x="96" y="149"/>
                </a:cubicBezTo>
                <a:moveTo>
                  <a:pt x="95" y="158"/>
                </a:moveTo>
                <a:cubicBezTo>
                  <a:pt x="93" y="158"/>
                  <a:pt x="93" y="158"/>
                  <a:pt x="94" y="156"/>
                </a:cubicBezTo>
                <a:cubicBezTo>
                  <a:pt x="95" y="156"/>
                  <a:pt x="95" y="157"/>
                  <a:pt x="95" y="158"/>
                </a:cubicBezTo>
                <a:moveTo>
                  <a:pt x="91" y="152"/>
                </a:moveTo>
                <a:cubicBezTo>
                  <a:pt x="90" y="153"/>
                  <a:pt x="90" y="153"/>
                  <a:pt x="90" y="153"/>
                </a:cubicBezTo>
                <a:cubicBezTo>
                  <a:pt x="90" y="153"/>
                  <a:pt x="90" y="153"/>
                  <a:pt x="90" y="152"/>
                </a:cubicBezTo>
                <a:cubicBezTo>
                  <a:pt x="90" y="152"/>
                  <a:pt x="90" y="152"/>
                  <a:pt x="90" y="152"/>
                </a:cubicBezTo>
                <a:cubicBezTo>
                  <a:pt x="90" y="152"/>
                  <a:pt x="90" y="152"/>
                  <a:pt x="90" y="152"/>
                </a:cubicBezTo>
                <a:cubicBezTo>
                  <a:pt x="90" y="152"/>
                  <a:pt x="90" y="152"/>
                  <a:pt x="91" y="152"/>
                </a:cubicBezTo>
                <a:moveTo>
                  <a:pt x="417" y="257"/>
                </a:moveTo>
                <a:cubicBezTo>
                  <a:pt x="417" y="257"/>
                  <a:pt x="417" y="258"/>
                  <a:pt x="417" y="258"/>
                </a:cubicBezTo>
                <a:cubicBezTo>
                  <a:pt x="417" y="258"/>
                  <a:pt x="416" y="258"/>
                  <a:pt x="416" y="258"/>
                </a:cubicBezTo>
                <a:cubicBezTo>
                  <a:pt x="416" y="258"/>
                  <a:pt x="416" y="257"/>
                  <a:pt x="416" y="256"/>
                </a:cubicBezTo>
                <a:cubicBezTo>
                  <a:pt x="416" y="256"/>
                  <a:pt x="417" y="257"/>
                  <a:pt x="417" y="257"/>
                </a:cubicBezTo>
                <a:moveTo>
                  <a:pt x="413" y="256"/>
                </a:moveTo>
                <a:cubicBezTo>
                  <a:pt x="413" y="255"/>
                  <a:pt x="413" y="255"/>
                  <a:pt x="413" y="255"/>
                </a:cubicBezTo>
                <a:cubicBezTo>
                  <a:pt x="414" y="255"/>
                  <a:pt x="414" y="255"/>
                  <a:pt x="414" y="256"/>
                </a:cubicBezTo>
                <a:cubicBezTo>
                  <a:pt x="414" y="256"/>
                  <a:pt x="413" y="256"/>
                  <a:pt x="413" y="256"/>
                </a:cubicBezTo>
                <a:moveTo>
                  <a:pt x="413" y="257"/>
                </a:moveTo>
                <a:cubicBezTo>
                  <a:pt x="413" y="257"/>
                  <a:pt x="413" y="257"/>
                  <a:pt x="413" y="257"/>
                </a:cubicBezTo>
                <a:cubicBezTo>
                  <a:pt x="412" y="257"/>
                  <a:pt x="412" y="256"/>
                  <a:pt x="413" y="256"/>
                </a:cubicBezTo>
                <a:cubicBezTo>
                  <a:pt x="413" y="256"/>
                  <a:pt x="413" y="256"/>
                  <a:pt x="413" y="256"/>
                </a:cubicBezTo>
                <a:cubicBezTo>
                  <a:pt x="413" y="256"/>
                  <a:pt x="413" y="257"/>
                  <a:pt x="413" y="257"/>
                </a:cubicBezTo>
                <a:moveTo>
                  <a:pt x="409" y="498"/>
                </a:moveTo>
                <a:cubicBezTo>
                  <a:pt x="410" y="498"/>
                  <a:pt x="410" y="498"/>
                  <a:pt x="410" y="498"/>
                </a:cubicBezTo>
                <a:cubicBezTo>
                  <a:pt x="410" y="500"/>
                  <a:pt x="410" y="500"/>
                  <a:pt x="410" y="500"/>
                </a:cubicBezTo>
                <a:cubicBezTo>
                  <a:pt x="409" y="500"/>
                  <a:pt x="408" y="500"/>
                  <a:pt x="408" y="501"/>
                </a:cubicBezTo>
                <a:cubicBezTo>
                  <a:pt x="408" y="501"/>
                  <a:pt x="408" y="501"/>
                  <a:pt x="407" y="501"/>
                </a:cubicBezTo>
                <a:cubicBezTo>
                  <a:pt x="407" y="498"/>
                  <a:pt x="407" y="498"/>
                  <a:pt x="407" y="498"/>
                </a:cubicBezTo>
                <a:cubicBezTo>
                  <a:pt x="408" y="498"/>
                  <a:pt x="408" y="498"/>
                  <a:pt x="408" y="498"/>
                </a:cubicBezTo>
                <a:cubicBezTo>
                  <a:pt x="409" y="498"/>
                  <a:pt x="409" y="499"/>
                  <a:pt x="409" y="499"/>
                </a:cubicBezTo>
                <a:cubicBezTo>
                  <a:pt x="409" y="499"/>
                  <a:pt x="409" y="499"/>
                  <a:pt x="409" y="498"/>
                </a:cubicBezTo>
                <a:moveTo>
                  <a:pt x="409" y="497"/>
                </a:moveTo>
                <a:cubicBezTo>
                  <a:pt x="409" y="498"/>
                  <a:pt x="409" y="498"/>
                  <a:pt x="409" y="498"/>
                </a:cubicBezTo>
                <a:cubicBezTo>
                  <a:pt x="408" y="498"/>
                  <a:pt x="408" y="498"/>
                  <a:pt x="408" y="498"/>
                </a:cubicBezTo>
                <a:cubicBezTo>
                  <a:pt x="408" y="497"/>
                  <a:pt x="409" y="497"/>
                  <a:pt x="409" y="497"/>
                </a:cubicBezTo>
                <a:moveTo>
                  <a:pt x="407" y="501"/>
                </a:moveTo>
                <a:cubicBezTo>
                  <a:pt x="407" y="502"/>
                  <a:pt x="407" y="502"/>
                  <a:pt x="407" y="502"/>
                </a:cubicBezTo>
                <a:cubicBezTo>
                  <a:pt x="406" y="501"/>
                  <a:pt x="407" y="501"/>
                  <a:pt x="407" y="501"/>
                </a:cubicBezTo>
                <a:cubicBezTo>
                  <a:pt x="407" y="501"/>
                  <a:pt x="407" y="501"/>
                  <a:pt x="407" y="501"/>
                </a:cubicBezTo>
                <a:cubicBezTo>
                  <a:pt x="408" y="501"/>
                  <a:pt x="407" y="501"/>
                  <a:pt x="407" y="501"/>
                </a:cubicBezTo>
                <a:moveTo>
                  <a:pt x="564" y="426"/>
                </a:moveTo>
                <a:cubicBezTo>
                  <a:pt x="563" y="426"/>
                  <a:pt x="562" y="425"/>
                  <a:pt x="562" y="424"/>
                </a:cubicBezTo>
                <a:cubicBezTo>
                  <a:pt x="564" y="424"/>
                  <a:pt x="564" y="424"/>
                  <a:pt x="564" y="426"/>
                </a:cubicBezTo>
                <a:moveTo>
                  <a:pt x="562" y="424"/>
                </a:moveTo>
                <a:cubicBezTo>
                  <a:pt x="561" y="424"/>
                  <a:pt x="561" y="424"/>
                  <a:pt x="561" y="424"/>
                </a:cubicBezTo>
                <a:cubicBezTo>
                  <a:pt x="562" y="423"/>
                  <a:pt x="562" y="423"/>
                  <a:pt x="562" y="424"/>
                </a:cubicBezTo>
                <a:cubicBezTo>
                  <a:pt x="562" y="424"/>
                  <a:pt x="562" y="424"/>
                  <a:pt x="562" y="424"/>
                </a:cubicBezTo>
                <a:cubicBezTo>
                  <a:pt x="562" y="424"/>
                  <a:pt x="562" y="424"/>
                  <a:pt x="562" y="424"/>
                </a:cubicBezTo>
              </a:path>
            </a:pathLst>
          </a:custGeom>
          <a:solidFill>
            <a:schemeClr val="bg1">
              <a:alpha val="74000"/>
            </a:schemeClr>
          </a:solidFill>
          <a:ln>
            <a:noFill/>
          </a:ln>
        </p:spPr>
        <p:txBody>
          <a:bodyPr vert="horz" wrap="square" lIns="91440" tIns="45720" rIns="91440" bIns="45720" numCol="1" anchor="t" anchorCtr="0" compatLnSpc="1">
            <a:prstTxWarp prst="textNoShape">
              <a:avLst/>
            </a:prstTxWarp>
          </a:bodyPr>
          <a:lstStyle/>
          <a:p>
            <a:endParaRPr lang="en-US" dirty="0"/>
          </a:p>
        </p:txBody>
      </p:sp>
      <p:pic>
        <p:nvPicPr>
          <p:cNvPr id="17" name="Picture 2"/>
          <p:cNvPicPr>
            <a:picLocks noChangeAspect="1" noChangeArrowheads="1"/>
          </p:cNvPicPr>
          <p:nvPr/>
        </p:nvPicPr>
        <p:blipFill>
          <a:blip r:embed="rId3">
            <a:extLst>
              <a:ext uri="{28A0092B-C50C-407E-A947-70E740481C1C}">
                <a14:useLocalDpi xmlns:a14="http://schemas.microsoft.com/office/drawing/2010/main"/>
              </a:ext>
            </a:extLst>
          </a:blip>
          <a:stretch>
            <a:fillRect/>
          </a:stretch>
        </p:blipFill>
        <p:spPr bwMode="auto">
          <a:xfrm>
            <a:off x="6096000" y="0"/>
            <a:ext cx="3048000" cy="6858000"/>
          </a:xfrm>
          <a:prstGeom prst="rect">
            <a:avLst/>
          </a:prstGeom>
          <a:noFill/>
          <a:extLst>
            <a:ext uri="{909E8E84-426E-40DD-AFC4-6F175D3DCCD1}">
              <a14:hiddenFill xmlns:a14="http://schemas.microsoft.com/office/drawing/2010/main">
                <a:solidFill>
                  <a:srgbClr val="FFFFFF"/>
                </a:solidFill>
              </a14:hiddenFill>
            </a:ext>
          </a:extLst>
        </p:spPr>
      </p:pic>
      <p:sp>
        <p:nvSpPr>
          <p:cNvPr id="21" name="Seal (original 3.33x3.35&quot;)"/>
          <p:cNvSpPr>
            <a:spLocks noChangeAspect="1" noEditPoints="1"/>
          </p:cNvSpPr>
          <p:nvPr/>
        </p:nvSpPr>
        <p:spPr bwMode="auto">
          <a:xfrm>
            <a:off x="4519534" y="807180"/>
            <a:ext cx="2404482" cy="2392025"/>
          </a:xfrm>
          <a:custGeom>
            <a:avLst/>
            <a:gdLst>
              <a:gd name="T0" fmla="*/ 605 w 817"/>
              <a:gd name="T1" fmla="*/ 760 h 813"/>
              <a:gd name="T2" fmla="*/ 187 w 817"/>
              <a:gd name="T3" fmla="*/ 741 h 813"/>
              <a:gd name="T4" fmla="*/ 8 w 817"/>
              <a:gd name="T5" fmla="*/ 315 h 813"/>
              <a:gd name="T6" fmla="*/ 18 w 817"/>
              <a:gd name="T7" fmla="*/ 433 h 813"/>
              <a:gd name="T8" fmla="*/ 232 w 817"/>
              <a:gd name="T9" fmla="*/ 761 h 813"/>
              <a:gd name="T10" fmla="*/ 621 w 817"/>
              <a:gd name="T11" fmla="*/ 745 h 813"/>
              <a:gd name="T12" fmla="*/ 797 w 817"/>
              <a:gd name="T13" fmla="*/ 352 h 813"/>
              <a:gd name="T14" fmla="*/ 436 w 817"/>
              <a:gd name="T15" fmla="*/ 17 h 813"/>
              <a:gd name="T16" fmla="*/ 574 w 817"/>
              <a:gd name="T17" fmla="*/ 36 h 813"/>
              <a:gd name="T18" fmla="*/ 809 w 817"/>
              <a:gd name="T19" fmla="*/ 369 h 813"/>
              <a:gd name="T20" fmla="*/ 15 w 817"/>
              <a:gd name="T21" fmla="*/ 485 h 813"/>
              <a:gd name="T22" fmla="*/ 461 w 817"/>
              <a:gd name="T23" fmla="*/ 802 h 813"/>
              <a:gd name="T24" fmla="*/ 515 w 817"/>
              <a:gd name="T25" fmla="*/ 787 h 813"/>
              <a:gd name="T26" fmla="*/ 85 w 817"/>
              <a:gd name="T27" fmla="*/ 177 h 813"/>
              <a:gd name="T28" fmla="*/ 300 w 817"/>
              <a:gd name="T29" fmla="*/ 622 h 813"/>
              <a:gd name="T30" fmla="*/ 353 w 817"/>
              <a:gd name="T31" fmla="*/ 166 h 813"/>
              <a:gd name="T32" fmla="*/ 609 w 817"/>
              <a:gd name="T33" fmla="*/ 542 h 813"/>
              <a:gd name="T34" fmla="*/ 295 w 817"/>
              <a:gd name="T35" fmla="*/ 606 h 813"/>
              <a:gd name="T36" fmla="*/ 609 w 817"/>
              <a:gd name="T37" fmla="*/ 293 h 813"/>
              <a:gd name="T38" fmla="*/ 611 w 817"/>
              <a:gd name="T39" fmla="*/ 536 h 813"/>
              <a:gd name="T40" fmla="*/ 102 w 817"/>
              <a:gd name="T41" fmla="*/ 534 h 813"/>
              <a:gd name="T42" fmla="*/ 717 w 817"/>
              <a:gd name="T43" fmla="*/ 544 h 813"/>
              <a:gd name="T44" fmla="*/ 108 w 817"/>
              <a:gd name="T45" fmla="*/ 146 h 813"/>
              <a:gd name="T46" fmla="*/ 103 w 817"/>
              <a:gd name="T47" fmla="*/ 141 h 813"/>
              <a:gd name="T48" fmla="*/ 564 w 817"/>
              <a:gd name="T49" fmla="*/ 103 h 813"/>
              <a:gd name="T50" fmla="*/ 408 w 817"/>
              <a:gd name="T51" fmla="*/ 61 h 813"/>
              <a:gd name="T52" fmla="*/ 652 w 817"/>
              <a:gd name="T53" fmla="*/ 235 h 813"/>
              <a:gd name="T54" fmla="*/ 602 w 817"/>
              <a:gd name="T55" fmla="*/ 657 h 813"/>
              <a:gd name="T56" fmla="*/ 454 w 817"/>
              <a:gd name="T57" fmla="*/ 111 h 813"/>
              <a:gd name="T58" fmla="*/ 587 w 817"/>
              <a:gd name="T59" fmla="*/ 693 h 813"/>
              <a:gd name="T60" fmla="*/ 227 w 817"/>
              <a:gd name="T61" fmla="*/ 161 h 813"/>
              <a:gd name="T62" fmla="*/ 132 w 817"/>
              <a:gd name="T63" fmla="*/ 379 h 813"/>
              <a:gd name="T64" fmla="*/ 138 w 817"/>
              <a:gd name="T65" fmla="*/ 170 h 813"/>
              <a:gd name="T66" fmla="*/ 207 w 817"/>
              <a:gd name="T67" fmla="*/ 656 h 813"/>
              <a:gd name="T68" fmla="*/ 184 w 817"/>
              <a:gd name="T69" fmla="*/ 238 h 813"/>
              <a:gd name="T70" fmla="*/ 677 w 817"/>
              <a:gd name="T71" fmla="*/ 293 h 813"/>
              <a:gd name="T72" fmla="*/ 269 w 817"/>
              <a:gd name="T73" fmla="*/ 680 h 813"/>
              <a:gd name="T74" fmla="*/ 438 w 817"/>
              <a:gd name="T75" fmla="*/ 690 h 813"/>
              <a:gd name="T76" fmla="*/ 649 w 817"/>
              <a:gd name="T77" fmla="*/ 150 h 813"/>
              <a:gd name="T78" fmla="*/ 69 w 817"/>
              <a:gd name="T79" fmla="*/ 316 h 813"/>
              <a:gd name="T80" fmla="*/ 483 w 817"/>
              <a:gd name="T81" fmla="*/ 112 h 813"/>
              <a:gd name="T82" fmla="*/ 75 w 817"/>
              <a:gd name="T83" fmla="*/ 378 h 813"/>
              <a:gd name="T84" fmla="*/ 332 w 817"/>
              <a:gd name="T85" fmla="*/ 752 h 813"/>
              <a:gd name="T86" fmla="*/ 404 w 817"/>
              <a:gd name="T87" fmla="*/ 747 h 813"/>
              <a:gd name="T88" fmla="*/ 567 w 817"/>
              <a:gd name="T89" fmla="*/ 662 h 813"/>
              <a:gd name="T90" fmla="*/ 306 w 817"/>
              <a:gd name="T91" fmla="*/ 74 h 813"/>
              <a:gd name="T92" fmla="*/ 83 w 817"/>
              <a:gd name="T93" fmla="*/ 373 h 813"/>
              <a:gd name="T94" fmla="*/ 578 w 817"/>
              <a:gd name="T95" fmla="*/ 174 h 813"/>
              <a:gd name="T96" fmla="*/ 350 w 817"/>
              <a:gd name="T97" fmla="*/ 760 h 813"/>
              <a:gd name="T98" fmla="*/ 640 w 817"/>
              <a:gd name="T99" fmla="*/ 731 h 813"/>
              <a:gd name="T100" fmla="*/ 560 w 817"/>
              <a:gd name="T101" fmla="*/ 173 h 813"/>
              <a:gd name="T102" fmla="*/ 81 w 817"/>
              <a:gd name="T103" fmla="*/ 377 h 813"/>
              <a:gd name="T104" fmla="*/ 377 w 817"/>
              <a:gd name="T105" fmla="*/ 279 h 813"/>
              <a:gd name="T106" fmla="*/ 454 w 817"/>
              <a:gd name="T107" fmla="*/ 471 h 813"/>
              <a:gd name="T108" fmla="*/ 378 w 817"/>
              <a:gd name="T109" fmla="*/ 366 h 813"/>
              <a:gd name="T110" fmla="*/ 407 w 817"/>
              <a:gd name="T111" fmla="*/ 498 h 813"/>
              <a:gd name="T112" fmla="*/ 426 w 817"/>
              <a:gd name="T113" fmla="*/ 262 h 813"/>
              <a:gd name="T114" fmla="*/ 269 w 817"/>
              <a:gd name="T115" fmla="*/ 375 h 813"/>
              <a:gd name="T116" fmla="*/ 543 w 817"/>
              <a:gd name="T117" fmla="*/ 412 h 813"/>
              <a:gd name="T118" fmla="*/ 304 w 817"/>
              <a:gd name="T119" fmla="*/ 443 h 813"/>
              <a:gd name="T120" fmla="*/ 550 w 817"/>
              <a:gd name="T121" fmla="*/ 446 h 813"/>
              <a:gd name="T122" fmla="*/ 304 w 817"/>
              <a:gd name="T123" fmla="*/ 426 h 813"/>
              <a:gd name="T124" fmla="*/ 284 w 817"/>
              <a:gd name="T125" fmla="*/ 427 h 8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17" h="813">
                <a:moveTo>
                  <a:pt x="812" y="331"/>
                </a:moveTo>
                <a:cubicBezTo>
                  <a:pt x="811" y="331"/>
                  <a:pt x="810" y="332"/>
                  <a:pt x="811" y="332"/>
                </a:cubicBezTo>
                <a:cubicBezTo>
                  <a:pt x="811" y="333"/>
                  <a:pt x="812" y="334"/>
                  <a:pt x="812" y="336"/>
                </a:cubicBezTo>
                <a:cubicBezTo>
                  <a:pt x="812" y="336"/>
                  <a:pt x="811" y="337"/>
                  <a:pt x="810" y="337"/>
                </a:cubicBezTo>
                <a:cubicBezTo>
                  <a:pt x="811" y="339"/>
                  <a:pt x="812" y="339"/>
                  <a:pt x="813" y="340"/>
                </a:cubicBezTo>
                <a:cubicBezTo>
                  <a:pt x="813" y="341"/>
                  <a:pt x="812" y="341"/>
                  <a:pt x="812" y="342"/>
                </a:cubicBezTo>
                <a:cubicBezTo>
                  <a:pt x="813" y="343"/>
                  <a:pt x="812" y="343"/>
                  <a:pt x="812" y="344"/>
                </a:cubicBezTo>
                <a:cubicBezTo>
                  <a:pt x="812" y="344"/>
                  <a:pt x="813" y="345"/>
                  <a:pt x="812" y="346"/>
                </a:cubicBezTo>
                <a:cubicBezTo>
                  <a:pt x="812" y="346"/>
                  <a:pt x="812" y="347"/>
                  <a:pt x="812" y="348"/>
                </a:cubicBezTo>
                <a:cubicBezTo>
                  <a:pt x="812" y="348"/>
                  <a:pt x="811" y="349"/>
                  <a:pt x="811" y="349"/>
                </a:cubicBezTo>
                <a:cubicBezTo>
                  <a:pt x="810" y="350"/>
                  <a:pt x="810" y="350"/>
                  <a:pt x="811" y="351"/>
                </a:cubicBezTo>
                <a:cubicBezTo>
                  <a:pt x="811" y="351"/>
                  <a:pt x="812" y="351"/>
                  <a:pt x="812" y="351"/>
                </a:cubicBezTo>
                <a:cubicBezTo>
                  <a:pt x="813" y="351"/>
                  <a:pt x="813" y="350"/>
                  <a:pt x="813" y="350"/>
                </a:cubicBezTo>
                <a:cubicBezTo>
                  <a:pt x="814" y="351"/>
                  <a:pt x="814" y="352"/>
                  <a:pt x="813" y="352"/>
                </a:cubicBezTo>
                <a:cubicBezTo>
                  <a:pt x="812" y="352"/>
                  <a:pt x="812" y="352"/>
                  <a:pt x="811" y="352"/>
                </a:cubicBezTo>
                <a:cubicBezTo>
                  <a:pt x="812" y="353"/>
                  <a:pt x="812" y="353"/>
                  <a:pt x="812" y="353"/>
                </a:cubicBezTo>
                <a:cubicBezTo>
                  <a:pt x="813" y="353"/>
                  <a:pt x="814" y="354"/>
                  <a:pt x="813" y="354"/>
                </a:cubicBezTo>
                <a:cubicBezTo>
                  <a:pt x="813" y="355"/>
                  <a:pt x="812" y="356"/>
                  <a:pt x="813" y="356"/>
                </a:cubicBezTo>
                <a:cubicBezTo>
                  <a:pt x="813" y="356"/>
                  <a:pt x="813" y="357"/>
                  <a:pt x="813" y="357"/>
                </a:cubicBezTo>
                <a:cubicBezTo>
                  <a:pt x="812" y="357"/>
                  <a:pt x="812" y="357"/>
                  <a:pt x="811" y="357"/>
                </a:cubicBezTo>
                <a:cubicBezTo>
                  <a:pt x="812" y="358"/>
                  <a:pt x="813" y="358"/>
                  <a:pt x="813" y="358"/>
                </a:cubicBezTo>
                <a:cubicBezTo>
                  <a:pt x="814" y="359"/>
                  <a:pt x="814" y="360"/>
                  <a:pt x="813" y="360"/>
                </a:cubicBezTo>
                <a:cubicBezTo>
                  <a:pt x="813" y="360"/>
                  <a:pt x="813" y="360"/>
                  <a:pt x="812" y="360"/>
                </a:cubicBezTo>
                <a:cubicBezTo>
                  <a:pt x="812" y="360"/>
                  <a:pt x="812" y="360"/>
                  <a:pt x="812" y="360"/>
                </a:cubicBezTo>
                <a:cubicBezTo>
                  <a:pt x="812" y="361"/>
                  <a:pt x="811" y="362"/>
                  <a:pt x="812" y="362"/>
                </a:cubicBezTo>
                <a:cubicBezTo>
                  <a:pt x="813" y="362"/>
                  <a:pt x="813" y="362"/>
                  <a:pt x="813" y="362"/>
                </a:cubicBezTo>
                <a:cubicBezTo>
                  <a:pt x="814" y="364"/>
                  <a:pt x="813" y="367"/>
                  <a:pt x="814" y="369"/>
                </a:cubicBezTo>
                <a:cubicBezTo>
                  <a:pt x="815" y="370"/>
                  <a:pt x="814" y="372"/>
                  <a:pt x="815" y="372"/>
                </a:cubicBezTo>
                <a:cubicBezTo>
                  <a:pt x="815" y="373"/>
                  <a:pt x="815" y="373"/>
                  <a:pt x="814" y="373"/>
                </a:cubicBezTo>
                <a:cubicBezTo>
                  <a:pt x="814" y="380"/>
                  <a:pt x="814" y="380"/>
                  <a:pt x="814" y="380"/>
                </a:cubicBezTo>
                <a:cubicBezTo>
                  <a:pt x="815" y="380"/>
                  <a:pt x="815" y="381"/>
                  <a:pt x="815" y="382"/>
                </a:cubicBezTo>
                <a:cubicBezTo>
                  <a:pt x="815" y="385"/>
                  <a:pt x="815" y="388"/>
                  <a:pt x="815" y="390"/>
                </a:cubicBezTo>
                <a:cubicBezTo>
                  <a:pt x="814" y="392"/>
                  <a:pt x="814" y="392"/>
                  <a:pt x="815" y="393"/>
                </a:cubicBezTo>
                <a:cubicBezTo>
                  <a:pt x="815" y="393"/>
                  <a:pt x="816" y="394"/>
                  <a:pt x="816" y="394"/>
                </a:cubicBezTo>
                <a:cubicBezTo>
                  <a:pt x="816" y="396"/>
                  <a:pt x="817" y="398"/>
                  <a:pt x="815" y="399"/>
                </a:cubicBezTo>
                <a:cubicBezTo>
                  <a:pt x="815" y="399"/>
                  <a:pt x="815" y="400"/>
                  <a:pt x="816" y="400"/>
                </a:cubicBezTo>
                <a:cubicBezTo>
                  <a:pt x="816" y="401"/>
                  <a:pt x="816" y="401"/>
                  <a:pt x="816" y="401"/>
                </a:cubicBezTo>
                <a:cubicBezTo>
                  <a:pt x="816" y="401"/>
                  <a:pt x="816" y="402"/>
                  <a:pt x="816" y="402"/>
                </a:cubicBezTo>
                <a:cubicBezTo>
                  <a:pt x="815" y="403"/>
                  <a:pt x="816" y="403"/>
                  <a:pt x="816" y="404"/>
                </a:cubicBezTo>
                <a:cubicBezTo>
                  <a:pt x="816" y="405"/>
                  <a:pt x="816" y="406"/>
                  <a:pt x="816" y="406"/>
                </a:cubicBezTo>
                <a:cubicBezTo>
                  <a:pt x="816" y="407"/>
                  <a:pt x="816" y="408"/>
                  <a:pt x="817" y="408"/>
                </a:cubicBezTo>
                <a:cubicBezTo>
                  <a:pt x="817" y="408"/>
                  <a:pt x="817" y="409"/>
                  <a:pt x="817" y="409"/>
                </a:cubicBezTo>
                <a:cubicBezTo>
                  <a:pt x="815" y="409"/>
                  <a:pt x="815" y="410"/>
                  <a:pt x="814" y="410"/>
                </a:cubicBezTo>
                <a:cubicBezTo>
                  <a:pt x="815" y="411"/>
                  <a:pt x="815" y="411"/>
                  <a:pt x="816" y="411"/>
                </a:cubicBezTo>
                <a:cubicBezTo>
                  <a:pt x="816" y="411"/>
                  <a:pt x="816" y="412"/>
                  <a:pt x="816" y="412"/>
                </a:cubicBezTo>
                <a:cubicBezTo>
                  <a:pt x="816" y="414"/>
                  <a:pt x="816" y="417"/>
                  <a:pt x="816" y="419"/>
                </a:cubicBezTo>
                <a:cubicBezTo>
                  <a:pt x="816" y="419"/>
                  <a:pt x="815" y="420"/>
                  <a:pt x="814" y="420"/>
                </a:cubicBezTo>
                <a:cubicBezTo>
                  <a:pt x="815" y="420"/>
                  <a:pt x="815" y="420"/>
                  <a:pt x="816" y="420"/>
                </a:cubicBezTo>
                <a:cubicBezTo>
                  <a:pt x="816" y="420"/>
                  <a:pt x="816" y="421"/>
                  <a:pt x="816" y="421"/>
                </a:cubicBezTo>
                <a:cubicBezTo>
                  <a:pt x="815" y="422"/>
                  <a:pt x="816" y="422"/>
                  <a:pt x="816" y="423"/>
                </a:cubicBezTo>
                <a:cubicBezTo>
                  <a:pt x="817" y="423"/>
                  <a:pt x="816" y="424"/>
                  <a:pt x="816" y="425"/>
                </a:cubicBezTo>
                <a:cubicBezTo>
                  <a:pt x="815" y="425"/>
                  <a:pt x="815" y="425"/>
                  <a:pt x="814" y="425"/>
                </a:cubicBezTo>
                <a:cubicBezTo>
                  <a:pt x="814" y="425"/>
                  <a:pt x="813" y="426"/>
                  <a:pt x="813" y="426"/>
                </a:cubicBezTo>
                <a:cubicBezTo>
                  <a:pt x="813" y="426"/>
                  <a:pt x="814" y="427"/>
                  <a:pt x="814" y="427"/>
                </a:cubicBezTo>
                <a:cubicBezTo>
                  <a:pt x="814" y="427"/>
                  <a:pt x="815" y="427"/>
                  <a:pt x="816" y="427"/>
                </a:cubicBezTo>
                <a:cubicBezTo>
                  <a:pt x="816" y="428"/>
                  <a:pt x="815" y="428"/>
                  <a:pt x="815" y="429"/>
                </a:cubicBezTo>
                <a:cubicBezTo>
                  <a:pt x="815" y="430"/>
                  <a:pt x="815" y="431"/>
                  <a:pt x="815" y="431"/>
                </a:cubicBezTo>
                <a:cubicBezTo>
                  <a:pt x="815" y="431"/>
                  <a:pt x="814" y="431"/>
                  <a:pt x="815" y="431"/>
                </a:cubicBezTo>
                <a:cubicBezTo>
                  <a:pt x="816" y="433"/>
                  <a:pt x="816" y="434"/>
                  <a:pt x="814" y="436"/>
                </a:cubicBezTo>
                <a:cubicBezTo>
                  <a:pt x="814" y="436"/>
                  <a:pt x="815" y="437"/>
                  <a:pt x="815" y="437"/>
                </a:cubicBezTo>
                <a:cubicBezTo>
                  <a:pt x="815" y="440"/>
                  <a:pt x="815" y="442"/>
                  <a:pt x="815" y="445"/>
                </a:cubicBezTo>
                <a:cubicBezTo>
                  <a:pt x="815" y="445"/>
                  <a:pt x="815" y="446"/>
                  <a:pt x="814" y="446"/>
                </a:cubicBezTo>
                <a:cubicBezTo>
                  <a:pt x="815" y="447"/>
                  <a:pt x="815" y="447"/>
                  <a:pt x="815" y="447"/>
                </a:cubicBezTo>
                <a:cubicBezTo>
                  <a:pt x="814" y="448"/>
                  <a:pt x="814" y="449"/>
                  <a:pt x="814" y="450"/>
                </a:cubicBezTo>
                <a:cubicBezTo>
                  <a:pt x="814" y="452"/>
                  <a:pt x="814" y="453"/>
                  <a:pt x="814" y="454"/>
                </a:cubicBezTo>
                <a:cubicBezTo>
                  <a:pt x="814" y="455"/>
                  <a:pt x="815" y="457"/>
                  <a:pt x="813" y="458"/>
                </a:cubicBezTo>
                <a:cubicBezTo>
                  <a:pt x="813" y="459"/>
                  <a:pt x="814" y="460"/>
                  <a:pt x="813" y="461"/>
                </a:cubicBezTo>
                <a:cubicBezTo>
                  <a:pt x="812" y="462"/>
                  <a:pt x="813" y="462"/>
                  <a:pt x="813" y="463"/>
                </a:cubicBezTo>
                <a:cubicBezTo>
                  <a:pt x="814" y="463"/>
                  <a:pt x="813" y="464"/>
                  <a:pt x="813" y="465"/>
                </a:cubicBezTo>
                <a:cubicBezTo>
                  <a:pt x="814" y="466"/>
                  <a:pt x="814" y="466"/>
                  <a:pt x="814" y="466"/>
                </a:cubicBezTo>
                <a:cubicBezTo>
                  <a:pt x="814" y="467"/>
                  <a:pt x="813" y="467"/>
                  <a:pt x="814" y="468"/>
                </a:cubicBezTo>
                <a:cubicBezTo>
                  <a:pt x="814" y="468"/>
                  <a:pt x="815" y="469"/>
                  <a:pt x="815" y="470"/>
                </a:cubicBezTo>
                <a:cubicBezTo>
                  <a:pt x="815" y="471"/>
                  <a:pt x="814" y="471"/>
                  <a:pt x="813" y="472"/>
                </a:cubicBezTo>
                <a:cubicBezTo>
                  <a:pt x="814" y="472"/>
                  <a:pt x="814" y="473"/>
                  <a:pt x="814" y="474"/>
                </a:cubicBezTo>
                <a:cubicBezTo>
                  <a:pt x="815" y="474"/>
                  <a:pt x="814" y="475"/>
                  <a:pt x="815" y="476"/>
                </a:cubicBezTo>
                <a:cubicBezTo>
                  <a:pt x="816" y="477"/>
                  <a:pt x="815" y="478"/>
                  <a:pt x="815" y="479"/>
                </a:cubicBezTo>
                <a:cubicBezTo>
                  <a:pt x="814" y="479"/>
                  <a:pt x="814" y="479"/>
                  <a:pt x="814" y="480"/>
                </a:cubicBezTo>
                <a:cubicBezTo>
                  <a:pt x="814" y="481"/>
                  <a:pt x="813" y="482"/>
                  <a:pt x="814" y="483"/>
                </a:cubicBezTo>
                <a:cubicBezTo>
                  <a:pt x="814" y="484"/>
                  <a:pt x="814" y="484"/>
                  <a:pt x="814" y="485"/>
                </a:cubicBezTo>
                <a:cubicBezTo>
                  <a:pt x="813" y="485"/>
                  <a:pt x="814" y="486"/>
                  <a:pt x="813" y="487"/>
                </a:cubicBezTo>
                <a:cubicBezTo>
                  <a:pt x="813" y="487"/>
                  <a:pt x="812" y="488"/>
                  <a:pt x="813" y="488"/>
                </a:cubicBezTo>
                <a:cubicBezTo>
                  <a:pt x="814" y="489"/>
                  <a:pt x="813" y="491"/>
                  <a:pt x="815" y="491"/>
                </a:cubicBezTo>
                <a:cubicBezTo>
                  <a:pt x="813" y="492"/>
                  <a:pt x="812" y="492"/>
                  <a:pt x="812" y="493"/>
                </a:cubicBezTo>
                <a:cubicBezTo>
                  <a:pt x="812" y="494"/>
                  <a:pt x="810" y="494"/>
                  <a:pt x="811" y="496"/>
                </a:cubicBezTo>
                <a:cubicBezTo>
                  <a:pt x="810" y="496"/>
                  <a:pt x="809" y="496"/>
                  <a:pt x="808" y="497"/>
                </a:cubicBezTo>
                <a:cubicBezTo>
                  <a:pt x="808" y="498"/>
                  <a:pt x="807" y="498"/>
                  <a:pt x="807" y="499"/>
                </a:cubicBezTo>
                <a:cubicBezTo>
                  <a:pt x="807" y="503"/>
                  <a:pt x="807" y="503"/>
                  <a:pt x="807" y="503"/>
                </a:cubicBezTo>
                <a:cubicBezTo>
                  <a:pt x="806" y="504"/>
                  <a:pt x="805" y="504"/>
                  <a:pt x="804" y="505"/>
                </a:cubicBezTo>
                <a:cubicBezTo>
                  <a:pt x="804" y="506"/>
                  <a:pt x="803" y="505"/>
                  <a:pt x="802" y="506"/>
                </a:cubicBezTo>
                <a:cubicBezTo>
                  <a:pt x="802" y="507"/>
                  <a:pt x="803" y="509"/>
                  <a:pt x="802" y="509"/>
                </a:cubicBezTo>
                <a:cubicBezTo>
                  <a:pt x="801" y="510"/>
                  <a:pt x="802" y="511"/>
                  <a:pt x="801" y="512"/>
                </a:cubicBezTo>
                <a:cubicBezTo>
                  <a:pt x="800" y="513"/>
                  <a:pt x="800" y="513"/>
                  <a:pt x="800" y="514"/>
                </a:cubicBezTo>
                <a:cubicBezTo>
                  <a:pt x="801" y="516"/>
                  <a:pt x="799" y="518"/>
                  <a:pt x="799" y="520"/>
                </a:cubicBezTo>
                <a:cubicBezTo>
                  <a:pt x="799" y="520"/>
                  <a:pt x="798" y="520"/>
                  <a:pt x="798" y="521"/>
                </a:cubicBezTo>
                <a:cubicBezTo>
                  <a:pt x="798" y="522"/>
                  <a:pt x="799" y="524"/>
                  <a:pt x="797" y="525"/>
                </a:cubicBezTo>
                <a:cubicBezTo>
                  <a:pt x="797" y="527"/>
                  <a:pt x="797" y="528"/>
                  <a:pt x="797" y="530"/>
                </a:cubicBezTo>
                <a:cubicBezTo>
                  <a:pt x="797" y="531"/>
                  <a:pt x="797" y="532"/>
                  <a:pt x="796" y="533"/>
                </a:cubicBezTo>
                <a:cubicBezTo>
                  <a:pt x="796" y="533"/>
                  <a:pt x="796" y="534"/>
                  <a:pt x="797" y="534"/>
                </a:cubicBezTo>
                <a:cubicBezTo>
                  <a:pt x="797" y="535"/>
                  <a:pt x="798" y="535"/>
                  <a:pt x="798" y="536"/>
                </a:cubicBezTo>
                <a:cubicBezTo>
                  <a:pt x="798" y="536"/>
                  <a:pt x="798" y="536"/>
                  <a:pt x="797" y="536"/>
                </a:cubicBezTo>
                <a:cubicBezTo>
                  <a:pt x="797" y="536"/>
                  <a:pt x="796" y="537"/>
                  <a:pt x="796" y="537"/>
                </a:cubicBezTo>
                <a:cubicBezTo>
                  <a:pt x="798" y="539"/>
                  <a:pt x="797" y="541"/>
                  <a:pt x="797" y="543"/>
                </a:cubicBezTo>
                <a:cubicBezTo>
                  <a:pt x="797" y="544"/>
                  <a:pt x="796" y="544"/>
                  <a:pt x="795" y="544"/>
                </a:cubicBezTo>
                <a:cubicBezTo>
                  <a:pt x="795" y="546"/>
                  <a:pt x="795" y="546"/>
                  <a:pt x="795" y="546"/>
                </a:cubicBezTo>
                <a:cubicBezTo>
                  <a:pt x="796" y="547"/>
                  <a:pt x="797" y="547"/>
                  <a:pt x="797" y="548"/>
                </a:cubicBezTo>
                <a:cubicBezTo>
                  <a:pt x="797" y="549"/>
                  <a:pt x="797" y="549"/>
                  <a:pt x="797" y="550"/>
                </a:cubicBezTo>
                <a:cubicBezTo>
                  <a:pt x="797" y="550"/>
                  <a:pt x="797" y="551"/>
                  <a:pt x="797" y="551"/>
                </a:cubicBezTo>
                <a:cubicBezTo>
                  <a:pt x="795" y="552"/>
                  <a:pt x="793" y="553"/>
                  <a:pt x="792" y="554"/>
                </a:cubicBezTo>
                <a:cubicBezTo>
                  <a:pt x="792" y="556"/>
                  <a:pt x="792" y="556"/>
                  <a:pt x="792" y="556"/>
                </a:cubicBezTo>
                <a:cubicBezTo>
                  <a:pt x="792" y="557"/>
                  <a:pt x="793" y="557"/>
                  <a:pt x="792" y="558"/>
                </a:cubicBezTo>
                <a:cubicBezTo>
                  <a:pt x="791" y="559"/>
                  <a:pt x="792" y="560"/>
                  <a:pt x="791" y="560"/>
                </a:cubicBezTo>
                <a:cubicBezTo>
                  <a:pt x="790" y="561"/>
                  <a:pt x="789" y="561"/>
                  <a:pt x="788" y="561"/>
                </a:cubicBezTo>
                <a:cubicBezTo>
                  <a:pt x="787" y="562"/>
                  <a:pt x="786" y="564"/>
                  <a:pt x="785" y="565"/>
                </a:cubicBezTo>
                <a:cubicBezTo>
                  <a:pt x="785" y="565"/>
                  <a:pt x="785" y="567"/>
                  <a:pt x="785" y="567"/>
                </a:cubicBezTo>
                <a:cubicBezTo>
                  <a:pt x="784" y="568"/>
                  <a:pt x="783" y="569"/>
                  <a:pt x="783" y="570"/>
                </a:cubicBezTo>
                <a:cubicBezTo>
                  <a:pt x="783" y="571"/>
                  <a:pt x="783" y="571"/>
                  <a:pt x="783" y="571"/>
                </a:cubicBezTo>
                <a:cubicBezTo>
                  <a:pt x="782" y="572"/>
                  <a:pt x="781" y="573"/>
                  <a:pt x="781" y="574"/>
                </a:cubicBezTo>
                <a:cubicBezTo>
                  <a:pt x="780" y="575"/>
                  <a:pt x="779" y="576"/>
                  <a:pt x="778" y="576"/>
                </a:cubicBezTo>
                <a:cubicBezTo>
                  <a:pt x="778" y="577"/>
                  <a:pt x="777" y="578"/>
                  <a:pt x="777" y="578"/>
                </a:cubicBezTo>
                <a:cubicBezTo>
                  <a:pt x="777" y="579"/>
                  <a:pt x="777" y="579"/>
                  <a:pt x="777" y="579"/>
                </a:cubicBezTo>
                <a:cubicBezTo>
                  <a:pt x="776" y="580"/>
                  <a:pt x="776" y="582"/>
                  <a:pt x="775" y="583"/>
                </a:cubicBezTo>
                <a:cubicBezTo>
                  <a:pt x="774" y="585"/>
                  <a:pt x="774" y="586"/>
                  <a:pt x="773" y="588"/>
                </a:cubicBezTo>
                <a:cubicBezTo>
                  <a:pt x="772" y="589"/>
                  <a:pt x="772" y="590"/>
                  <a:pt x="771" y="591"/>
                </a:cubicBezTo>
                <a:cubicBezTo>
                  <a:pt x="771" y="593"/>
                  <a:pt x="770" y="594"/>
                  <a:pt x="770" y="595"/>
                </a:cubicBezTo>
                <a:cubicBezTo>
                  <a:pt x="770" y="597"/>
                  <a:pt x="769" y="597"/>
                  <a:pt x="768" y="598"/>
                </a:cubicBezTo>
                <a:cubicBezTo>
                  <a:pt x="768" y="600"/>
                  <a:pt x="767" y="600"/>
                  <a:pt x="767" y="602"/>
                </a:cubicBezTo>
                <a:cubicBezTo>
                  <a:pt x="767" y="602"/>
                  <a:pt x="767" y="602"/>
                  <a:pt x="767" y="602"/>
                </a:cubicBezTo>
                <a:cubicBezTo>
                  <a:pt x="767" y="602"/>
                  <a:pt x="767" y="602"/>
                  <a:pt x="766" y="602"/>
                </a:cubicBezTo>
                <a:cubicBezTo>
                  <a:pt x="765" y="603"/>
                  <a:pt x="765" y="605"/>
                  <a:pt x="764" y="606"/>
                </a:cubicBezTo>
                <a:cubicBezTo>
                  <a:pt x="763" y="606"/>
                  <a:pt x="763" y="607"/>
                  <a:pt x="762" y="608"/>
                </a:cubicBezTo>
                <a:cubicBezTo>
                  <a:pt x="762" y="609"/>
                  <a:pt x="762" y="610"/>
                  <a:pt x="761" y="611"/>
                </a:cubicBezTo>
                <a:cubicBezTo>
                  <a:pt x="761" y="611"/>
                  <a:pt x="761" y="613"/>
                  <a:pt x="761" y="613"/>
                </a:cubicBezTo>
                <a:cubicBezTo>
                  <a:pt x="760" y="614"/>
                  <a:pt x="758" y="616"/>
                  <a:pt x="758" y="616"/>
                </a:cubicBezTo>
                <a:cubicBezTo>
                  <a:pt x="757" y="617"/>
                  <a:pt x="758" y="618"/>
                  <a:pt x="757" y="618"/>
                </a:cubicBezTo>
                <a:cubicBezTo>
                  <a:pt x="755" y="620"/>
                  <a:pt x="755" y="623"/>
                  <a:pt x="753" y="625"/>
                </a:cubicBezTo>
                <a:cubicBezTo>
                  <a:pt x="752" y="625"/>
                  <a:pt x="752" y="627"/>
                  <a:pt x="751" y="628"/>
                </a:cubicBezTo>
                <a:cubicBezTo>
                  <a:pt x="750" y="628"/>
                  <a:pt x="749" y="629"/>
                  <a:pt x="749" y="630"/>
                </a:cubicBezTo>
                <a:cubicBezTo>
                  <a:pt x="749" y="632"/>
                  <a:pt x="747" y="632"/>
                  <a:pt x="747" y="634"/>
                </a:cubicBezTo>
                <a:cubicBezTo>
                  <a:pt x="746" y="635"/>
                  <a:pt x="746" y="637"/>
                  <a:pt x="745" y="637"/>
                </a:cubicBezTo>
                <a:cubicBezTo>
                  <a:pt x="744" y="638"/>
                  <a:pt x="744" y="639"/>
                  <a:pt x="744" y="639"/>
                </a:cubicBezTo>
                <a:cubicBezTo>
                  <a:pt x="744" y="640"/>
                  <a:pt x="743" y="640"/>
                  <a:pt x="743" y="641"/>
                </a:cubicBezTo>
                <a:cubicBezTo>
                  <a:pt x="743" y="642"/>
                  <a:pt x="742" y="642"/>
                  <a:pt x="741" y="643"/>
                </a:cubicBezTo>
                <a:cubicBezTo>
                  <a:pt x="740" y="643"/>
                  <a:pt x="741" y="645"/>
                  <a:pt x="739" y="646"/>
                </a:cubicBezTo>
                <a:cubicBezTo>
                  <a:pt x="738" y="646"/>
                  <a:pt x="738" y="647"/>
                  <a:pt x="737" y="649"/>
                </a:cubicBezTo>
                <a:cubicBezTo>
                  <a:pt x="737" y="649"/>
                  <a:pt x="736" y="650"/>
                  <a:pt x="735" y="650"/>
                </a:cubicBezTo>
                <a:cubicBezTo>
                  <a:pt x="735" y="652"/>
                  <a:pt x="735" y="652"/>
                  <a:pt x="735" y="652"/>
                </a:cubicBezTo>
                <a:cubicBezTo>
                  <a:pt x="734" y="653"/>
                  <a:pt x="733" y="654"/>
                  <a:pt x="733" y="655"/>
                </a:cubicBezTo>
                <a:cubicBezTo>
                  <a:pt x="732" y="656"/>
                  <a:pt x="731" y="657"/>
                  <a:pt x="730" y="657"/>
                </a:cubicBezTo>
                <a:cubicBezTo>
                  <a:pt x="730" y="658"/>
                  <a:pt x="729" y="658"/>
                  <a:pt x="729" y="659"/>
                </a:cubicBezTo>
                <a:cubicBezTo>
                  <a:pt x="728" y="660"/>
                  <a:pt x="727" y="663"/>
                  <a:pt x="725" y="663"/>
                </a:cubicBezTo>
                <a:cubicBezTo>
                  <a:pt x="724" y="663"/>
                  <a:pt x="724" y="664"/>
                  <a:pt x="723" y="665"/>
                </a:cubicBezTo>
                <a:cubicBezTo>
                  <a:pt x="723" y="667"/>
                  <a:pt x="722" y="668"/>
                  <a:pt x="720" y="669"/>
                </a:cubicBezTo>
                <a:cubicBezTo>
                  <a:pt x="719" y="671"/>
                  <a:pt x="718" y="672"/>
                  <a:pt x="716" y="674"/>
                </a:cubicBezTo>
                <a:cubicBezTo>
                  <a:pt x="715" y="674"/>
                  <a:pt x="715" y="675"/>
                  <a:pt x="714" y="676"/>
                </a:cubicBezTo>
                <a:cubicBezTo>
                  <a:pt x="714" y="678"/>
                  <a:pt x="712" y="677"/>
                  <a:pt x="712" y="678"/>
                </a:cubicBezTo>
                <a:cubicBezTo>
                  <a:pt x="712" y="678"/>
                  <a:pt x="711" y="679"/>
                  <a:pt x="711" y="679"/>
                </a:cubicBezTo>
                <a:cubicBezTo>
                  <a:pt x="711" y="680"/>
                  <a:pt x="710" y="681"/>
                  <a:pt x="709" y="682"/>
                </a:cubicBezTo>
                <a:cubicBezTo>
                  <a:pt x="708" y="682"/>
                  <a:pt x="707" y="682"/>
                  <a:pt x="707" y="683"/>
                </a:cubicBezTo>
                <a:cubicBezTo>
                  <a:pt x="707" y="683"/>
                  <a:pt x="707" y="684"/>
                  <a:pt x="707" y="684"/>
                </a:cubicBezTo>
                <a:cubicBezTo>
                  <a:pt x="705" y="686"/>
                  <a:pt x="703" y="688"/>
                  <a:pt x="701" y="690"/>
                </a:cubicBezTo>
                <a:cubicBezTo>
                  <a:pt x="700" y="690"/>
                  <a:pt x="699" y="690"/>
                  <a:pt x="699" y="691"/>
                </a:cubicBezTo>
                <a:cubicBezTo>
                  <a:pt x="698" y="692"/>
                  <a:pt x="698" y="693"/>
                  <a:pt x="697" y="693"/>
                </a:cubicBezTo>
                <a:cubicBezTo>
                  <a:pt x="696" y="694"/>
                  <a:pt x="697" y="695"/>
                  <a:pt x="697" y="696"/>
                </a:cubicBezTo>
                <a:cubicBezTo>
                  <a:pt x="696" y="697"/>
                  <a:pt x="695" y="698"/>
                  <a:pt x="693" y="698"/>
                </a:cubicBezTo>
                <a:cubicBezTo>
                  <a:pt x="693" y="699"/>
                  <a:pt x="693" y="699"/>
                  <a:pt x="693" y="699"/>
                </a:cubicBezTo>
                <a:cubicBezTo>
                  <a:pt x="692" y="699"/>
                  <a:pt x="692" y="700"/>
                  <a:pt x="692" y="701"/>
                </a:cubicBezTo>
                <a:cubicBezTo>
                  <a:pt x="692" y="701"/>
                  <a:pt x="691" y="701"/>
                  <a:pt x="690" y="701"/>
                </a:cubicBezTo>
                <a:cubicBezTo>
                  <a:pt x="690" y="702"/>
                  <a:pt x="690" y="703"/>
                  <a:pt x="690" y="703"/>
                </a:cubicBezTo>
                <a:cubicBezTo>
                  <a:pt x="689" y="704"/>
                  <a:pt x="689" y="705"/>
                  <a:pt x="688" y="705"/>
                </a:cubicBezTo>
                <a:cubicBezTo>
                  <a:pt x="688" y="705"/>
                  <a:pt x="687" y="705"/>
                  <a:pt x="687" y="705"/>
                </a:cubicBezTo>
                <a:cubicBezTo>
                  <a:pt x="688" y="707"/>
                  <a:pt x="685" y="707"/>
                  <a:pt x="685" y="709"/>
                </a:cubicBezTo>
                <a:cubicBezTo>
                  <a:pt x="685" y="709"/>
                  <a:pt x="684" y="710"/>
                  <a:pt x="684" y="711"/>
                </a:cubicBezTo>
                <a:cubicBezTo>
                  <a:pt x="683" y="711"/>
                  <a:pt x="683" y="711"/>
                  <a:pt x="683" y="711"/>
                </a:cubicBezTo>
                <a:cubicBezTo>
                  <a:pt x="680" y="711"/>
                  <a:pt x="679" y="711"/>
                  <a:pt x="677" y="713"/>
                </a:cubicBezTo>
                <a:cubicBezTo>
                  <a:pt x="677" y="713"/>
                  <a:pt x="677" y="713"/>
                  <a:pt x="677" y="713"/>
                </a:cubicBezTo>
                <a:cubicBezTo>
                  <a:pt x="676" y="713"/>
                  <a:pt x="675" y="714"/>
                  <a:pt x="674" y="714"/>
                </a:cubicBezTo>
                <a:cubicBezTo>
                  <a:pt x="673" y="715"/>
                  <a:pt x="672" y="716"/>
                  <a:pt x="671" y="716"/>
                </a:cubicBezTo>
                <a:cubicBezTo>
                  <a:pt x="670" y="717"/>
                  <a:pt x="669" y="717"/>
                  <a:pt x="668" y="718"/>
                </a:cubicBezTo>
                <a:cubicBezTo>
                  <a:pt x="669" y="718"/>
                  <a:pt x="669" y="718"/>
                  <a:pt x="669" y="719"/>
                </a:cubicBezTo>
                <a:cubicBezTo>
                  <a:pt x="669" y="719"/>
                  <a:pt x="668" y="719"/>
                  <a:pt x="667" y="719"/>
                </a:cubicBezTo>
                <a:cubicBezTo>
                  <a:pt x="666" y="721"/>
                  <a:pt x="664" y="721"/>
                  <a:pt x="663" y="724"/>
                </a:cubicBezTo>
                <a:cubicBezTo>
                  <a:pt x="663" y="724"/>
                  <a:pt x="663" y="725"/>
                  <a:pt x="662" y="725"/>
                </a:cubicBezTo>
                <a:cubicBezTo>
                  <a:pt x="661" y="725"/>
                  <a:pt x="660" y="726"/>
                  <a:pt x="659" y="727"/>
                </a:cubicBezTo>
                <a:cubicBezTo>
                  <a:pt x="659" y="727"/>
                  <a:pt x="658" y="727"/>
                  <a:pt x="657" y="728"/>
                </a:cubicBezTo>
                <a:cubicBezTo>
                  <a:pt x="657" y="728"/>
                  <a:pt x="656" y="728"/>
                  <a:pt x="655" y="729"/>
                </a:cubicBezTo>
                <a:cubicBezTo>
                  <a:pt x="655" y="729"/>
                  <a:pt x="655" y="730"/>
                  <a:pt x="655" y="730"/>
                </a:cubicBezTo>
                <a:cubicBezTo>
                  <a:pt x="655" y="731"/>
                  <a:pt x="654" y="731"/>
                  <a:pt x="654" y="731"/>
                </a:cubicBezTo>
                <a:cubicBezTo>
                  <a:pt x="653" y="732"/>
                  <a:pt x="652" y="731"/>
                  <a:pt x="652" y="733"/>
                </a:cubicBezTo>
                <a:cubicBezTo>
                  <a:pt x="652" y="733"/>
                  <a:pt x="651" y="733"/>
                  <a:pt x="651" y="733"/>
                </a:cubicBezTo>
                <a:cubicBezTo>
                  <a:pt x="649" y="733"/>
                  <a:pt x="648" y="734"/>
                  <a:pt x="647" y="735"/>
                </a:cubicBezTo>
                <a:cubicBezTo>
                  <a:pt x="647" y="735"/>
                  <a:pt x="648" y="735"/>
                  <a:pt x="647" y="736"/>
                </a:cubicBezTo>
                <a:cubicBezTo>
                  <a:pt x="646" y="737"/>
                  <a:pt x="645" y="737"/>
                  <a:pt x="644" y="738"/>
                </a:cubicBezTo>
                <a:cubicBezTo>
                  <a:pt x="643" y="739"/>
                  <a:pt x="644" y="740"/>
                  <a:pt x="643" y="740"/>
                </a:cubicBezTo>
                <a:cubicBezTo>
                  <a:pt x="642" y="740"/>
                  <a:pt x="642" y="741"/>
                  <a:pt x="641" y="741"/>
                </a:cubicBezTo>
                <a:cubicBezTo>
                  <a:pt x="640" y="741"/>
                  <a:pt x="640" y="742"/>
                  <a:pt x="639" y="743"/>
                </a:cubicBezTo>
                <a:cubicBezTo>
                  <a:pt x="639" y="742"/>
                  <a:pt x="638" y="741"/>
                  <a:pt x="637" y="742"/>
                </a:cubicBezTo>
                <a:cubicBezTo>
                  <a:pt x="637" y="743"/>
                  <a:pt x="636" y="743"/>
                  <a:pt x="636" y="743"/>
                </a:cubicBezTo>
                <a:cubicBezTo>
                  <a:pt x="635" y="743"/>
                  <a:pt x="635" y="744"/>
                  <a:pt x="635" y="745"/>
                </a:cubicBezTo>
                <a:cubicBezTo>
                  <a:pt x="634" y="745"/>
                  <a:pt x="634" y="746"/>
                  <a:pt x="633" y="746"/>
                </a:cubicBezTo>
                <a:cubicBezTo>
                  <a:pt x="632" y="746"/>
                  <a:pt x="632" y="747"/>
                  <a:pt x="631" y="748"/>
                </a:cubicBezTo>
                <a:cubicBezTo>
                  <a:pt x="628" y="748"/>
                  <a:pt x="628" y="748"/>
                  <a:pt x="628" y="748"/>
                </a:cubicBezTo>
                <a:cubicBezTo>
                  <a:pt x="628" y="748"/>
                  <a:pt x="628" y="748"/>
                  <a:pt x="628" y="748"/>
                </a:cubicBezTo>
                <a:cubicBezTo>
                  <a:pt x="629" y="747"/>
                  <a:pt x="629" y="747"/>
                  <a:pt x="628" y="747"/>
                </a:cubicBezTo>
                <a:cubicBezTo>
                  <a:pt x="628" y="747"/>
                  <a:pt x="628" y="746"/>
                  <a:pt x="628" y="747"/>
                </a:cubicBezTo>
                <a:cubicBezTo>
                  <a:pt x="628" y="747"/>
                  <a:pt x="628" y="747"/>
                  <a:pt x="628" y="748"/>
                </a:cubicBezTo>
                <a:cubicBezTo>
                  <a:pt x="628" y="748"/>
                  <a:pt x="628" y="749"/>
                  <a:pt x="628" y="749"/>
                </a:cubicBezTo>
                <a:cubicBezTo>
                  <a:pt x="627" y="749"/>
                  <a:pt x="626" y="751"/>
                  <a:pt x="624" y="750"/>
                </a:cubicBezTo>
                <a:cubicBezTo>
                  <a:pt x="624" y="750"/>
                  <a:pt x="624" y="751"/>
                  <a:pt x="624" y="752"/>
                </a:cubicBezTo>
                <a:cubicBezTo>
                  <a:pt x="622" y="753"/>
                  <a:pt x="621" y="752"/>
                  <a:pt x="619" y="753"/>
                </a:cubicBezTo>
                <a:cubicBezTo>
                  <a:pt x="619" y="753"/>
                  <a:pt x="620" y="753"/>
                  <a:pt x="620" y="753"/>
                </a:cubicBezTo>
                <a:cubicBezTo>
                  <a:pt x="620" y="753"/>
                  <a:pt x="621" y="753"/>
                  <a:pt x="621" y="754"/>
                </a:cubicBezTo>
                <a:cubicBezTo>
                  <a:pt x="621" y="754"/>
                  <a:pt x="620" y="754"/>
                  <a:pt x="620" y="754"/>
                </a:cubicBezTo>
                <a:cubicBezTo>
                  <a:pt x="620" y="754"/>
                  <a:pt x="619" y="755"/>
                  <a:pt x="618" y="755"/>
                </a:cubicBezTo>
                <a:cubicBezTo>
                  <a:pt x="617" y="755"/>
                  <a:pt x="617" y="756"/>
                  <a:pt x="616" y="756"/>
                </a:cubicBezTo>
                <a:cubicBezTo>
                  <a:pt x="615" y="756"/>
                  <a:pt x="615" y="757"/>
                  <a:pt x="614" y="757"/>
                </a:cubicBezTo>
                <a:cubicBezTo>
                  <a:pt x="614" y="758"/>
                  <a:pt x="614" y="758"/>
                  <a:pt x="614" y="758"/>
                </a:cubicBezTo>
                <a:cubicBezTo>
                  <a:pt x="613" y="758"/>
                  <a:pt x="612" y="759"/>
                  <a:pt x="611" y="759"/>
                </a:cubicBezTo>
                <a:cubicBezTo>
                  <a:pt x="610" y="760"/>
                  <a:pt x="609" y="761"/>
                  <a:pt x="608" y="762"/>
                </a:cubicBezTo>
                <a:cubicBezTo>
                  <a:pt x="607" y="761"/>
                  <a:pt x="607" y="761"/>
                  <a:pt x="605" y="761"/>
                </a:cubicBezTo>
                <a:cubicBezTo>
                  <a:pt x="606" y="761"/>
                  <a:pt x="606" y="761"/>
                  <a:pt x="606" y="760"/>
                </a:cubicBezTo>
                <a:cubicBezTo>
                  <a:pt x="606" y="760"/>
                  <a:pt x="606" y="760"/>
                  <a:pt x="605" y="760"/>
                </a:cubicBezTo>
                <a:cubicBezTo>
                  <a:pt x="605" y="760"/>
                  <a:pt x="605" y="760"/>
                  <a:pt x="605" y="760"/>
                </a:cubicBezTo>
                <a:cubicBezTo>
                  <a:pt x="604" y="760"/>
                  <a:pt x="604" y="760"/>
                  <a:pt x="604" y="760"/>
                </a:cubicBezTo>
                <a:cubicBezTo>
                  <a:pt x="604" y="760"/>
                  <a:pt x="604" y="761"/>
                  <a:pt x="604" y="761"/>
                </a:cubicBezTo>
                <a:cubicBezTo>
                  <a:pt x="605" y="761"/>
                  <a:pt x="605" y="761"/>
                  <a:pt x="605" y="761"/>
                </a:cubicBezTo>
                <a:cubicBezTo>
                  <a:pt x="605" y="762"/>
                  <a:pt x="604" y="763"/>
                  <a:pt x="603" y="764"/>
                </a:cubicBezTo>
                <a:cubicBezTo>
                  <a:pt x="602" y="764"/>
                  <a:pt x="601" y="765"/>
                  <a:pt x="599" y="765"/>
                </a:cubicBezTo>
                <a:cubicBezTo>
                  <a:pt x="598" y="766"/>
                  <a:pt x="597" y="766"/>
                  <a:pt x="596" y="766"/>
                </a:cubicBezTo>
                <a:cubicBezTo>
                  <a:pt x="595" y="766"/>
                  <a:pt x="595" y="767"/>
                  <a:pt x="595" y="767"/>
                </a:cubicBezTo>
                <a:cubicBezTo>
                  <a:pt x="594" y="767"/>
                  <a:pt x="593" y="768"/>
                  <a:pt x="593" y="769"/>
                </a:cubicBezTo>
                <a:cubicBezTo>
                  <a:pt x="592" y="770"/>
                  <a:pt x="591" y="769"/>
                  <a:pt x="590" y="770"/>
                </a:cubicBezTo>
                <a:cubicBezTo>
                  <a:pt x="587" y="770"/>
                  <a:pt x="587" y="770"/>
                  <a:pt x="587" y="770"/>
                </a:cubicBezTo>
                <a:cubicBezTo>
                  <a:pt x="588" y="770"/>
                  <a:pt x="588" y="770"/>
                  <a:pt x="588" y="770"/>
                </a:cubicBezTo>
                <a:cubicBezTo>
                  <a:pt x="588" y="770"/>
                  <a:pt x="587" y="770"/>
                  <a:pt x="587" y="770"/>
                </a:cubicBezTo>
                <a:cubicBezTo>
                  <a:pt x="587" y="770"/>
                  <a:pt x="587" y="769"/>
                  <a:pt x="587" y="769"/>
                </a:cubicBezTo>
                <a:cubicBezTo>
                  <a:pt x="586" y="769"/>
                  <a:pt x="586" y="770"/>
                  <a:pt x="586" y="770"/>
                </a:cubicBezTo>
                <a:cubicBezTo>
                  <a:pt x="586" y="770"/>
                  <a:pt x="586" y="770"/>
                  <a:pt x="586" y="770"/>
                </a:cubicBezTo>
                <a:cubicBezTo>
                  <a:pt x="587" y="770"/>
                  <a:pt x="587" y="770"/>
                  <a:pt x="587" y="770"/>
                </a:cubicBezTo>
                <a:cubicBezTo>
                  <a:pt x="588" y="771"/>
                  <a:pt x="587" y="771"/>
                  <a:pt x="587" y="771"/>
                </a:cubicBezTo>
                <a:cubicBezTo>
                  <a:pt x="586" y="771"/>
                  <a:pt x="585" y="771"/>
                  <a:pt x="585" y="772"/>
                </a:cubicBezTo>
                <a:cubicBezTo>
                  <a:pt x="585" y="772"/>
                  <a:pt x="585" y="772"/>
                  <a:pt x="586" y="773"/>
                </a:cubicBezTo>
                <a:cubicBezTo>
                  <a:pt x="585" y="773"/>
                  <a:pt x="585" y="774"/>
                  <a:pt x="584" y="774"/>
                </a:cubicBezTo>
                <a:cubicBezTo>
                  <a:pt x="583" y="774"/>
                  <a:pt x="582" y="774"/>
                  <a:pt x="582" y="774"/>
                </a:cubicBezTo>
                <a:cubicBezTo>
                  <a:pt x="580" y="774"/>
                  <a:pt x="580" y="775"/>
                  <a:pt x="579" y="775"/>
                </a:cubicBezTo>
                <a:cubicBezTo>
                  <a:pt x="579" y="775"/>
                  <a:pt x="579" y="775"/>
                  <a:pt x="579" y="775"/>
                </a:cubicBezTo>
                <a:cubicBezTo>
                  <a:pt x="579" y="775"/>
                  <a:pt x="579" y="775"/>
                  <a:pt x="579" y="775"/>
                </a:cubicBezTo>
                <a:cubicBezTo>
                  <a:pt x="579" y="774"/>
                  <a:pt x="579" y="774"/>
                  <a:pt x="578" y="775"/>
                </a:cubicBezTo>
                <a:cubicBezTo>
                  <a:pt x="578" y="775"/>
                  <a:pt x="579" y="775"/>
                  <a:pt x="579" y="775"/>
                </a:cubicBezTo>
                <a:cubicBezTo>
                  <a:pt x="577" y="777"/>
                  <a:pt x="577" y="777"/>
                  <a:pt x="575" y="776"/>
                </a:cubicBezTo>
                <a:cubicBezTo>
                  <a:pt x="575" y="776"/>
                  <a:pt x="575" y="776"/>
                  <a:pt x="575" y="776"/>
                </a:cubicBezTo>
                <a:cubicBezTo>
                  <a:pt x="574" y="778"/>
                  <a:pt x="572" y="777"/>
                  <a:pt x="571" y="777"/>
                </a:cubicBezTo>
                <a:cubicBezTo>
                  <a:pt x="571" y="777"/>
                  <a:pt x="571" y="778"/>
                  <a:pt x="571" y="778"/>
                </a:cubicBezTo>
                <a:cubicBezTo>
                  <a:pt x="570" y="779"/>
                  <a:pt x="570" y="779"/>
                  <a:pt x="569" y="780"/>
                </a:cubicBezTo>
                <a:cubicBezTo>
                  <a:pt x="567" y="779"/>
                  <a:pt x="566" y="781"/>
                  <a:pt x="565" y="781"/>
                </a:cubicBezTo>
                <a:cubicBezTo>
                  <a:pt x="563" y="781"/>
                  <a:pt x="563" y="781"/>
                  <a:pt x="562" y="782"/>
                </a:cubicBezTo>
                <a:cubicBezTo>
                  <a:pt x="562" y="782"/>
                  <a:pt x="560" y="785"/>
                  <a:pt x="560" y="785"/>
                </a:cubicBezTo>
                <a:cubicBezTo>
                  <a:pt x="558" y="785"/>
                  <a:pt x="557" y="786"/>
                  <a:pt x="556" y="786"/>
                </a:cubicBezTo>
                <a:cubicBezTo>
                  <a:pt x="555" y="787"/>
                  <a:pt x="555" y="787"/>
                  <a:pt x="554" y="785"/>
                </a:cubicBezTo>
                <a:cubicBezTo>
                  <a:pt x="554" y="785"/>
                  <a:pt x="554" y="785"/>
                  <a:pt x="554" y="785"/>
                </a:cubicBezTo>
                <a:cubicBezTo>
                  <a:pt x="553" y="786"/>
                  <a:pt x="552" y="787"/>
                  <a:pt x="552" y="787"/>
                </a:cubicBezTo>
                <a:cubicBezTo>
                  <a:pt x="550" y="787"/>
                  <a:pt x="548" y="787"/>
                  <a:pt x="546" y="787"/>
                </a:cubicBezTo>
                <a:cubicBezTo>
                  <a:pt x="546" y="787"/>
                  <a:pt x="546" y="788"/>
                  <a:pt x="546" y="788"/>
                </a:cubicBezTo>
                <a:cubicBezTo>
                  <a:pt x="547" y="789"/>
                  <a:pt x="548" y="788"/>
                  <a:pt x="549" y="789"/>
                </a:cubicBezTo>
                <a:cubicBezTo>
                  <a:pt x="548" y="789"/>
                  <a:pt x="548" y="789"/>
                  <a:pt x="548" y="789"/>
                </a:cubicBezTo>
                <a:cubicBezTo>
                  <a:pt x="546" y="789"/>
                  <a:pt x="544" y="790"/>
                  <a:pt x="542" y="791"/>
                </a:cubicBezTo>
                <a:cubicBezTo>
                  <a:pt x="541" y="791"/>
                  <a:pt x="541" y="791"/>
                  <a:pt x="539" y="791"/>
                </a:cubicBezTo>
                <a:cubicBezTo>
                  <a:pt x="539" y="790"/>
                  <a:pt x="538" y="790"/>
                  <a:pt x="538" y="790"/>
                </a:cubicBezTo>
                <a:cubicBezTo>
                  <a:pt x="537" y="791"/>
                  <a:pt x="537" y="792"/>
                  <a:pt x="535" y="792"/>
                </a:cubicBezTo>
                <a:cubicBezTo>
                  <a:pt x="534" y="792"/>
                  <a:pt x="533" y="794"/>
                  <a:pt x="532" y="793"/>
                </a:cubicBezTo>
                <a:cubicBezTo>
                  <a:pt x="531" y="794"/>
                  <a:pt x="530" y="794"/>
                  <a:pt x="530" y="794"/>
                </a:cubicBezTo>
                <a:cubicBezTo>
                  <a:pt x="528" y="794"/>
                  <a:pt x="527" y="794"/>
                  <a:pt x="526" y="795"/>
                </a:cubicBezTo>
                <a:cubicBezTo>
                  <a:pt x="525" y="796"/>
                  <a:pt x="524" y="796"/>
                  <a:pt x="522" y="796"/>
                </a:cubicBezTo>
                <a:cubicBezTo>
                  <a:pt x="522" y="796"/>
                  <a:pt x="521" y="797"/>
                  <a:pt x="521" y="797"/>
                </a:cubicBezTo>
                <a:cubicBezTo>
                  <a:pt x="519" y="796"/>
                  <a:pt x="519" y="796"/>
                  <a:pt x="515" y="796"/>
                </a:cubicBezTo>
                <a:cubicBezTo>
                  <a:pt x="516" y="797"/>
                  <a:pt x="517" y="797"/>
                  <a:pt x="517" y="797"/>
                </a:cubicBezTo>
                <a:cubicBezTo>
                  <a:pt x="517" y="797"/>
                  <a:pt x="517" y="798"/>
                  <a:pt x="517" y="798"/>
                </a:cubicBezTo>
                <a:cubicBezTo>
                  <a:pt x="516" y="798"/>
                  <a:pt x="515" y="797"/>
                  <a:pt x="513" y="799"/>
                </a:cubicBezTo>
                <a:cubicBezTo>
                  <a:pt x="512" y="799"/>
                  <a:pt x="510" y="798"/>
                  <a:pt x="509" y="800"/>
                </a:cubicBezTo>
                <a:cubicBezTo>
                  <a:pt x="509" y="800"/>
                  <a:pt x="508" y="800"/>
                  <a:pt x="507" y="800"/>
                </a:cubicBezTo>
                <a:cubicBezTo>
                  <a:pt x="506" y="800"/>
                  <a:pt x="506" y="799"/>
                  <a:pt x="505" y="799"/>
                </a:cubicBezTo>
                <a:cubicBezTo>
                  <a:pt x="505" y="799"/>
                  <a:pt x="505" y="799"/>
                  <a:pt x="505" y="799"/>
                </a:cubicBezTo>
                <a:cubicBezTo>
                  <a:pt x="505" y="799"/>
                  <a:pt x="505" y="798"/>
                  <a:pt x="505" y="798"/>
                </a:cubicBezTo>
                <a:cubicBezTo>
                  <a:pt x="505" y="798"/>
                  <a:pt x="505" y="798"/>
                  <a:pt x="504" y="798"/>
                </a:cubicBezTo>
                <a:cubicBezTo>
                  <a:pt x="504" y="798"/>
                  <a:pt x="505" y="799"/>
                  <a:pt x="505" y="799"/>
                </a:cubicBezTo>
                <a:cubicBezTo>
                  <a:pt x="505" y="799"/>
                  <a:pt x="505" y="800"/>
                  <a:pt x="505" y="800"/>
                </a:cubicBezTo>
                <a:cubicBezTo>
                  <a:pt x="505" y="800"/>
                  <a:pt x="504" y="801"/>
                  <a:pt x="504" y="801"/>
                </a:cubicBezTo>
                <a:cubicBezTo>
                  <a:pt x="503" y="801"/>
                  <a:pt x="501" y="800"/>
                  <a:pt x="500" y="802"/>
                </a:cubicBezTo>
                <a:cubicBezTo>
                  <a:pt x="500" y="802"/>
                  <a:pt x="499" y="802"/>
                  <a:pt x="499" y="802"/>
                </a:cubicBezTo>
                <a:cubicBezTo>
                  <a:pt x="498" y="802"/>
                  <a:pt x="497" y="801"/>
                  <a:pt x="496" y="802"/>
                </a:cubicBezTo>
                <a:cubicBezTo>
                  <a:pt x="495" y="803"/>
                  <a:pt x="494" y="803"/>
                  <a:pt x="493" y="803"/>
                </a:cubicBezTo>
                <a:cubicBezTo>
                  <a:pt x="492" y="804"/>
                  <a:pt x="491" y="804"/>
                  <a:pt x="490" y="804"/>
                </a:cubicBezTo>
                <a:cubicBezTo>
                  <a:pt x="489" y="803"/>
                  <a:pt x="489" y="803"/>
                  <a:pt x="488" y="803"/>
                </a:cubicBezTo>
                <a:cubicBezTo>
                  <a:pt x="487" y="804"/>
                  <a:pt x="487" y="805"/>
                  <a:pt x="485" y="804"/>
                </a:cubicBezTo>
                <a:cubicBezTo>
                  <a:pt x="484" y="805"/>
                  <a:pt x="483" y="805"/>
                  <a:pt x="482" y="806"/>
                </a:cubicBezTo>
                <a:cubicBezTo>
                  <a:pt x="481" y="807"/>
                  <a:pt x="481" y="806"/>
                  <a:pt x="480" y="805"/>
                </a:cubicBezTo>
                <a:cubicBezTo>
                  <a:pt x="480" y="806"/>
                  <a:pt x="480" y="806"/>
                  <a:pt x="479" y="806"/>
                </a:cubicBezTo>
                <a:cubicBezTo>
                  <a:pt x="479" y="806"/>
                  <a:pt x="478" y="806"/>
                  <a:pt x="477" y="807"/>
                </a:cubicBezTo>
                <a:cubicBezTo>
                  <a:pt x="476" y="807"/>
                  <a:pt x="476" y="808"/>
                  <a:pt x="475" y="807"/>
                </a:cubicBezTo>
                <a:cubicBezTo>
                  <a:pt x="473" y="807"/>
                  <a:pt x="472" y="809"/>
                  <a:pt x="471" y="808"/>
                </a:cubicBezTo>
                <a:cubicBezTo>
                  <a:pt x="469" y="808"/>
                  <a:pt x="468" y="808"/>
                  <a:pt x="466" y="808"/>
                </a:cubicBezTo>
                <a:cubicBezTo>
                  <a:pt x="466" y="808"/>
                  <a:pt x="465" y="809"/>
                  <a:pt x="465" y="809"/>
                </a:cubicBezTo>
                <a:cubicBezTo>
                  <a:pt x="464" y="809"/>
                  <a:pt x="463" y="809"/>
                  <a:pt x="463" y="809"/>
                </a:cubicBezTo>
                <a:cubicBezTo>
                  <a:pt x="462" y="808"/>
                  <a:pt x="460" y="808"/>
                  <a:pt x="459" y="808"/>
                </a:cubicBezTo>
                <a:cubicBezTo>
                  <a:pt x="458" y="808"/>
                  <a:pt x="457" y="810"/>
                  <a:pt x="456" y="809"/>
                </a:cubicBezTo>
                <a:cubicBezTo>
                  <a:pt x="455" y="809"/>
                  <a:pt x="454" y="809"/>
                  <a:pt x="453" y="810"/>
                </a:cubicBezTo>
                <a:cubicBezTo>
                  <a:pt x="453" y="810"/>
                  <a:pt x="453" y="810"/>
                  <a:pt x="453" y="810"/>
                </a:cubicBezTo>
                <a:cubicBezTo>
                  <a:pt x="452" y="811"/>
                  <a:pt x="452" y="809"/>
                  <a:pt x="451" y="810"/>
                </a:cubicBezTo>
                <a:cubicBezTo>
                  <a:pt x="451" y="810"/>
                  <a:pt x="450" y="810"/>
                  <a:pt x="449" y="811"/>
                </a:cubicBezTo>
                <a:cubicBezTo>
                  <a:pt x="449" y="811"/>
                  <a:pt x="449" y="811"/>
                  <a:pt x="448" y="811"/>
                </a:cubicBezTo>
                <a:cubicBezTo>
                  <a:pt x="447" y="810"/>
                  <a:pt x="446" y="810"/>
                  <a:pt x="445" y="810"/>
                </a:cubicBezTo>
                <a:cubicBezTo>
                  <a:pt x="444" y="811"/>
                  <a:pt x="444" y="811"/>
                  <a:pt x="444" y="811"/>
                </a:cubicBezTo>
                <a:cubicBezTo>
                  <a:pt x="443" y="811"/>
                  <a:pt x="441" y="811"/>
                  <a:pt x="439" y="812"/>
                </a:cubicBezTo>
                <a:cubicBezTo>
                  <a:pt x="438" y="813"/>
                  <a:pt x="436" y="812"/>
                  <a:pt x="435" y="812"/>
                </a:cubicBezTo>
                <a:cubicBezTo>
                  <a:pt x="434" y="812"/>
                  <a:pt x="433" y="811"/>
                  <a:pt x="432" y="811"/>
                </a:cubicBezTo>
                <a:cubicBezTo>
                  <a:pt x="431" y="811"/>
                  <a:pt x="429" y="811"/>
                  <a:pt x="428" y="811"/>
                </a:cubicBezTo>
                <a:cubicBezTo>
                  <a:pt x="425" y="811"/>
                  <a:pt x="425" y="811"/>
                  <a:pt x="425" y="811"/>
                </a:cubicBezTo>
                <a:cubicBezTo>
                  <a:pt x="424" y="810"/>
                  <a:pt x="424" y="810"/>
                  <a:pt x="425" y="809"/>
                </a:cubicBezTo>
                <a:cubicBezTo>
                  <a:pt x="425" y="809"/>
                  <a:pt x="425" y="809"/>
                  <a:pt x="426" y="807"/>
                </a:cubicBezTo>
                <a:cubicBezTo>
                  <a:pt x="426" y="807"/>
                  <a:pt x="426" y="807"/>
                  <a:pt x="426" y="807"/>
                </a:cubicBezTo>
                <a:cubicBezTo>
                  <a:pt x="426" y="807"/>
                  <a:pt x="426" y="807"/>
                  <a:pt x="425" y="808"/>
                </a:cubicBezTo>
                <a:cubicBezTo>
                  <a:pt x="425" y="808"/>
                  <a:pt x="425" y="808"/>
                  <a:pt x="426" y="808"/>
                </a:cubicBezTo>
                <a:cubicBezTo>
                  <a:pt x="426" y="808"/>
                  <a:pt x="426" y="808"/>
                  <a:pt x="426" y="808"/>
                </a:cubicBezTo>
                <a:cubicBezTo>
                  <a:pt x="427" y="807"/>
                  <a:pt x="426" y="807"/>
                  <a:pt x="426" y="807"/>
                </a:cubicBezTo>
                <a:cubicBezTo>
                  <a:pt x="424" y="808"/>
                  <a:pt x="423" y="809"/>
                  <a:pt x="422" y="807"/>
                </a:cubicBezTo>
                <a:cubicBezTo>
                  <a:pt x="422" y="807"/>
                  <a:pt x="421" y="808"/>
                  <a:pt x="421" y="808"/>
                </a:cubicBezTo>
                <a:cubicBezTo>
                  <a:pt x="421" y="809"/>
                  <a:pt x="420" y="809"/>
                  <a:pt x="420" y="810"/>
                </a:cubicBezTo>
                <a:cubicBezTo>
                  <a:pt x="420" y="810"/>
                  <a:pt x="420" y="811"/>
                  <a:pt x="420" y="812"/>
                </a:cubicBezTo>
                <a:cubicBezTo>
                  <a:pt x="418" y="812"/>
                  <a:pt x="417" y="813"/>
                  <a:pt x="416" y="811"/>
                </a:cubicBezTo>
                <a:cubicBezTo>
                  <a:pt x="415" y="811"/>
                  <a:pt x="413" y="811"/>
                  <a:pt x="413" y="811"/>
                </a:cubicBezTo>
                <a:cubicBezTo>
                  <a:pt x="412" y="812"/>
                  <a:pt x="411" y="812"/>
                  <a:pt x="410" y="812"/>
                </a:cubicBezTo>
                <a:cubicBezTo>
                  <a:pt x="405" y="812"/>
                  <a:pt x="400" y="812"/>
                  <a:pt x="395" y="812"/>
                </a:cubicBezTo>
                <a:cubicBezTo>
                  <a:pt x="394" y="812"/>
                  <a:pt x="393" y="813"/>
                  <a:pt x="392" y="811"/>
                </a:cubicBezTo>
                <a:cubicBezTo>
                  <a:pt x="392" y="811"/>
                  <a:pt x="391" y="811"/>
                  <a:pt x="390" y="811"/>
                </a:cubicBezTo>
                <a:cubicBezTo>
                  <a:pt x="387" y="811"/>
                  <a:pt x="384" y="811"/>
                  <a:pt x="382" y="811"/>
                </a:cubicBezTo>
                <a:cubicBezTo>
                  <a:pt x="380" y="811"/>
                  <a:pt x="379" y="812"/>
                  <a:pt x="378" y="810"/>
                </a:cubicBezTo>
                <a:cubicBezTo>
                  <a:pt x="377" y="810"/>
                  <a:pt x="377" y="810"/>
                  <a:pt x="376" y="810"/>
                </a:cubicBezTo>
                <a:cubicBezTo>
                  <a:pt x="375" y="810"/>
                  <a:pt x="373" y="810"/>
                  <a:pt x="372" y="810"/>
                </a:cubicBezTo>
                <a:cubicBezTo>
                  <a:pt x="370" y="810"/>
                  <a:pt x="368" y="811"/>
                  <a:pt x="367" y="809"/>
                </a:cubicBezTo>
                <a:cubicBezTo>
                  <a:pt x="366" y="809"/>
                  <a:pt x="365" y="809"/>
                  <a:pt x="364" y="809"/>
                </a:cubicBezTo>
                <a:cubicBezTo>
                  <a:pt x="363" y="809"/>
                  <a:pt x="361" y="810"/>
                  <a:pt x="360" y="808"/>
                </a:cubicBezTo>
                <a:cubicBezTo>
                  <a:pt x="358" y="808"/>
                  <a:pt x="357" y="808"/>
                  <a:pt x="356" y="808"/>
                </a:cubicBezTo>
                <a:cubicBezTo>
                  <a:pt x="354" y="808"/>
                  <a:pt x="354" y="808"/>
                  <a:pt x="352" y="807"/>
                </a:cubicBezTo>
                <a:cubicBezTo>
                  <a:pt x="352" y="805"/>
                  <a:pt x="352" y="805"/>
                  <a:pt x="352" y="805"/>
                </a:cubicBezTo>
                <a:cubicBezTo>
                  <a:pt x="351" y="804"/>
                  <a:pt x="351" y="806"/>
                  <a:pt x="350" y="805"/>
                </a:cubicBezTo>
                <a:cubicBezTo>
                  <a:pt x="349" y="805"/>
                  <a:pt x="348" y="807"/>
                  <a:pt x="347" y="806"/>
                </a:cubicBezTo>
                <a:cubicBezTo>
                  <a:pt x="346" y="808"/>
                  <a:pt x="345" y="808"/>
                  <a:pt x="344" y="807"/>
                </a:cubicBezTo>
                <a:cubicBezTo>
                  <a:pt x="343" y="806"/>
                  <a:pt x="343" y="806"/>
                  <a:pt x="343" y="806"/>
                </a:cubicBezTo>
                <a:cubicBezTo>
                  <a:pt x="342" y="806"/>
                  <a:pt x="341" y="807"/>
                  <a:pt x="340" y="806"/>
                </a:cubicBezTo>
                <a:cubicBezTo>
                  <a:pt x="339" y="805"/>
                  <a:pt x="338" y="807"/>
                  <a:pt x="338" y="806"/>
                </a:cubicBezTo>
                <a:cubicBezTo>
                  <a:pt x="336" y="806"/>
                  <a:pt x="334" y="805"/>
                  <a:pt x="333" y="805"/>
                </a:cubicBezTo>
                <a:cubicBezTo>
                  <a:pt x="332" y="805"/>
                  <a:pt x="331" y="806"/>
                  <a:pt x="330" y="805"/>
                </a:cubicBezTo>
                <a:cubicBezTo>
                  <a:pt x="329" y="805"/>
                  <a:pt x="329" y="804"/>
                  <a:pt x="328" y="804"/>
                </a:cubicBezTo>
                <a:cubicBezTo>
                  <a:pt x="327" y="803"/>
                  <a:pt x="326" y="804"/>
                  <a:pt x="324" y="804"/>
                </a:cubicBezTo>
                <a:cubicBezTo>
                  <a:pt x="324" y="803"/>
                  <a:pt x="323" y="802"/>
                  <a:pt x="323" y="802"/>
                </a:cubicBezTo>
                <a:cubicBezTo>
                  <a:pt x="323" y="802"/>
                  <a:pt x="322" y="802"/>
                  <a:pt x="322" y="802"/>
                </a:cubicBezTo>
                <a:cubicBezTo>
                  <a:pt x="321" y="801"/>
                  <a:pt x="321" y="803"/>
                  <a:pt x="320" y="802"/>
                </a:cubicBezTo>
                <a:cubicBezTo>
                  <a:pt x="320" y="802"/>
                  <a:pt x="319" y="802"/>
                  <a:pt x="318" y="802"/>
                </a:cubicBezTo>
                <a:cubicBezTo>
                  <a:pt x="318" y="802"/>
                  <a:pt x="317" y="802"/>
                  <a:pt x="316" y="803"/>
                </a:cubicBezTo>
                <a:cubicBezTo>
                  <a:pt x="315" y="803"/>
                  <a:pt x="315" y="801"/>
                  <a:pt x="314" y="801"/>
                </a:cubicBezTo>
                <a:cubicBezTo>
                  <a:pt x="313" y="801"/>
                  <a:pt x="311" y="801"/>
                  <a:pt x="310" y="801"/>
                </a:cubicBezTo>
                <a:cubicBezTo>
                  <a:pt x="310" y="801"/>
                  <a:pt x="309" y="801"/>
                  <a:pt x="310" y="801"/>
                </a:cubicBezTo>
                <a:cubicBezTo>
                  <a:pt x="309" y="800"/>
                  <a:pt x="308" y="800"/>
                  <a:pt x="308" y="800"/>
                </a:cubicBezTo>
                <a:cubicBezTo>
                  <a:pt x="307" y="800"/>
                  <a:pt x="306" y="800"/>
                  <a:pt x="305" y="800"/>
                </a:cubicBezTo>
                <a:cubicBezTo>
                  <a:pt x="305" y="800"/>
                  <a:pt x="304" y="799"/>
                  <a:pt x="304" y="799"/>
                </a:cubicBezTo>
                <a:cubicBezTo>
                  <a:pt x="303" y="799"/>
                  <a:pt x="303" y="799"/>
                  <a:pt x="303" y="799"/>
                </a:cubicBezTo>
                <a:cubicBezTo>
                  <a:pt x="302" y="800"/>
                  <a:pt x="301" y="800"/>
                  <a:pt x="300" y="799"/>
                </a:cubicBezTo>
                <a:cubicBezTo>
                  <a:pt x="299" y="799"/>
                  <a:pt x="298" y="799"/>
                  <a:pt x="298" y="798"/>
                </a:cubicBezTo>
                <a:cubicBezTo>
                  <a:pt x="298" y="798"/>
                  <a:pt x="297" y="798"/>
                  <a:pt x="297" y="798"/>
                </a:cubicBezTo>
                <a:cubicBezTo>
                  <a:pt x="296" y="799"/>
                  <a:pt x="295" y="799"/>
                  <a:pt x="295" y="799"/>
                </a:cubicBezTo>
                <a:cubicBezTo>
                  <a:pt x="294" y="799"/>
                  <a:pt x="293" y="798"/>
                  <a:pt x="293" y="798"/>
                </a:cubicBezTo>
                <a:cubicBezTo>
                  <a:pt x="292" y="798"/>
                  <a:pt x="291" y="798"/>
                  <a:pt x="291" y="797"/>
                </a:cubicBezTo>
                <a:cubicBezTo>
                  <a:pt x="290" y="796"/>
                  <a:pt x="289" y="797"/>
                  <a:pt x="288" y="796"/>
                </a:cubicBezTo>
                <a:cubicBezTo>
                  <a:pt x="287" y="796"/>
                  <a:pt x="286" y="796"/>
                  <a:pt x="285" y="796"/>
                </a:cubicBezTo>
                <a:cubicBezTo>
                  <a:pt x="283" y="796"/>
                  <a:pt x="282" y="794"/>
                  <a:pt x="280" y="795"/>
                </a:cubicBezTo>
                <a:cubicBezTo>
                  <a:pt x="279" y="794"/>
                  <a:pt x="278" y="794"/>
                  <a:pt x="276" y="794"/>
                </a:cubicBezTo>
                <a:cubicBezTo>
                  <a:pt x="276" y="794"/>
                  <a:pt x="275" y="793"/>
                  <a:pt x="275" y="793"/>
                </a:cubicBezTo>
                <a:cubicBezTo>
                  <a:pt x="274" y="794"/>
                  <a:pt x="274" y="794"/>
                  <a:pt x="273" y="795"/>
                </a:cubicBezTo>
                <a:cubicBezTo>
                  <a:pt x="273" y="795"/>
                  <a:pt x="272" y="795"/>
                  <a:pt x="272" y="795"/>
                </a:cubicBezTo>
                <a:cubicBezTo>
                  <a:pt x="272" y="793"/>
                  <a:pt x="271" y="793"/>
                  <a:pt x="270" y="793"/>
                </a:cubicBezTo>
                <a:cubicBezTo>
                  <a:pt x="270" y="793"/>
                  <a:pt x="269" y="793"/>
                  <a:pt x="269" y="792"/>
                </a:cubicBezTo>
                <a:cubicBezTo>
                  <a:pt x="269" y="791"/>
                  <a:pt x="267" y="791"/>
                  <a:pt x="269" y="790"/>
                </a:cubicBezTo>
                <a:cubicBezTo>
                  <a:pt x="269" y="789"/>
                  <a:pt x="269" y="788"/>
                  <a:pt x="268" y="788"/>
                </a:cubicBezTo>
                <a:cubicBezTo>
                  <a:pt x="266" y="789"/>
                  <a:pt x="265" y="787"/>
                  <a:pt x="264" y="787"/>
                </a:cubicBezTo>
                <a:cubicBezTo>
                  <a:pt x="263" y="786"/>
                  <a:pt x="262" y="786"/>
                  <a:pt x="261" y="786"/>
                </a:cubicBezTo>
                <a:cubicBezTo>
                  <a:pt x="258" y="785"/>
                  <a:pt x="258" y="785"/>
                  <a:pt x="258" y="785"/>
                </a:cubicBezTo>
                <a:cubicBezTo>
                  <a:pt x="258" y="783"/>
                  <a:pt x="256" y="784"/>
                  <a:pt x="256" y="783"/>
                </a:cubicBezTo>
                <a:cubicBezTo>
                  <a:pt x="255" y="782"/>
                  <a:pt x="254" y="783"/>
                  <a:pt x="253" y="783"/>
                </a:cubicBezTo>
                <a:cubicBezTo>
                  <a:pt x="252" y="783"/>
                  <a:pt x="251" y="783"/>
                  <a:pt x="250" y="782"/>
                </a:cubicBezTo>
                <a:cubicBezTo>
                  <a:pt x="250" y="782"/>
                  <a:pt x="249" y="782"/>
                  <a:pt x="248" y="782"/>
                </a:cubicBezTo>
                <a:cubicBezTo>
                  <a:pt x="248" y="781"/>
                  <a:pt x="247" y="780"/>
                  <a:pt x="246" y="779"/>
                </a:cubicBezTo>
                <a:cubicBezTo>
                  <a:pt x="245" y="779"/>
                  <a:pt x="245" y="779"/>
                  <a:pt x="245" y="780"/>
                </a:cubicBezTo>
                <a:cubicBezTo>
                  <a:pt x="245" y="779"/>
                  <a:pt x="244" y="779"/>
                  <a:pt x="244" y="779"/>
                </a:cubicBezTo>
                <a:cubicBezTo>
                  <a:pt x="244" y="778"/>
                  <a:pt x="243" y="778"/>
                  <a:pt x="243" y="777"/>
                </a:cubicBezTo>
                <a:cubicBezTo>
                  <a:pt x="241" y="778"/>
                  <a:pt x="240" y="776"/>
                  <a:pt x="239" y="776"/>
                </a:cubicBezTo>
                <a:cubicBezTo>
                  <a:pt x="238" y="775"/>
                  <a:pt x="237" y="775"/>
                  <a:pt x="236" y="774"/>
                </a:cubicBezTo>
                <a:cubicBezTo>
                  <a:pt x="235" y="774"/>
                  <a:pt x="234" y="773"/>
                  <a:pt x="233" y="773"/>
                </a:cubicBezTo>
                <a:cubicBezTo>
                  <a:pt x="233" y="772"/>
                  <a:pt x="234" y="772"/>
                  <a:pt x="234" y="772"/>
                </a:cubicBezTo>
                <a:cubicBezTo>
                  <a:pt x="234" y="772"/>
                  <a:pt x="234" y="771"/>
                  <a:pt x="233" y="771"/>
                </a:cubicBezTo>
                <a:cubicBezTo>
                  <a:pt x="232" y="771"/>
                  <a:pt x="231" y="771"/>
                  <a:pt x="230" y="771"/>
                </a:cubicBezTo>
                <a:cubicBezTo>
                  <a:pt x="229" y="771"/>
                  <a:pt x="228" y="770"/>
                  <a:pt x="228" y="769"/>
                </a:cubicBezTo>
                <a:cubicBezTo>
                  <a:pt x="227" y="769"/>
                  <a:pt x="226" y="770"/>
                  <a:pt x="225" y="769"/>
                </a:cubicBezTo>
                <a:cubicBezTo>
                  <a:pt x="225" y="768"/>
                  <a:pt x="223" y="769"/>
                  <a:pt x="223" y="768"/>
                </a:cubicBezTo>
                <a:cubicBezTo>
                  <a:pt x="222" y="768"/>
                  <a:pt x="222" y="767"/>
                  <a:pt x="222" y="766"/>
                </a:cubicBezTo>
                <a:cubicBezTo>
                  <a:pt x="222" y="766"/>
                  <a:pt x="221" y="765"/>
                  <a:pt x="220" y="766"/>
                </a:cubicBezTo>
                <a:cubicBezTo>
                  <a:pt x="219" y="766"/>
                  <a:pt x="218" y="765"/>
                  <a:pt x="216" y="764"/>
                </a:cubicBezTo>
                <a:cubicBezTo>
                  <a:pt x="216" y="764"/>
                  <a:pt x="215" y="764"/>
                  <a:pt x="214" y="763"/>
                </a:cubicBezTo>
                <a:cubicBezTo>
                  <a:pt x="214" y="763"/>
                  <a:pt x="214" y="762"/>
                  <a:pt x="213" y="762"/>
                </a:cubicBezTo>
                <a:cubicBezTo>
                  <a:pt x="213" y="762"/>
                  <a:pt x="213" y="762"/>
                  <a:pt x="213" y="762"/>
                </a:cubicBezTo>
                <a:cubicBezTo>
                  <a:pt x="213" y="762"/>
                  <a:pt x="213" y="762"/>
                  <a:pt x="213" y="761"/>
                </a:cubicBezTo>
                <a:cubicBezTo>
                  <a:pt x="213" y="761"/>
                  <a:pt x="213" y="761"/>
                  <a:pt x="213" y="761"/>
                </a:cubicBezTo>
                <a:cubicBezTo>
                  <a:pt x="212" y="761"/>
                  <a:pt x="212" y="761"/>
                  <a:pt x="212" y="761"/>
                </a:cubicBezTo>
                <a:cubicBezTo>
                  <a:pt x="212" y="761"/>
                  <a:pt x="211" y="761"/>
                  <a:pt x="211" y="761"/>
                </a:cubicBezTo>
                <a:cubicBezTo>
                  <a:pt x="211" y="761"/>
                  <a:pt x="211" y="762"/>
                  <a:pt x="212" y="762"/>
                </a:cubicBezTo>
                <a:cubicBezTo>
                  <a:pt x="212" y="762"/>
                  <a:pt x="212" y="762"/>
                  <a:pt x="213" y="762"/>
                </a:cubicBezTo>
                <a:cubicBezTo>
                  <a:pt x="213" y="762"/>
                  <a:pt x="213" y="763"/>
                  <a:pt x="213" y="763"/>
                </a:cubicBezTo>
                <a:cubicBezTo>
                  <a:pt x="211" y="763"/>
                  <a:pt x="210" y="763"/>
                  <a:pt x="209" y="761"/>
                </a:cubicBezTo>
                <a:cubicBezTo>
                  <a:pt x="209" y="760"/>
                  <a:pt x="208" y="760"/>
                  <a:pt x="208" y="760"/>
                </a:cubicBezTo>
                <a:cubicBezTo>
                  <a:pt x="207" y="761"/>
                  <a:pt x="206" y="761"/>
                  <a:pt x="206" y="761"/>
                </a:cubicBezTo>
                <a:cubicBezTo>
                  <a:pt x="205" y="760"/>
                  <a:pt x="204" y="760"/>
                  <a:pt x="204" y="759"/>
                </a:cubicBezTo>
                <a:cubicBezTo>
                  <a:pt x="203" y="759"/>
                  <a:pt x="203" y="758"/>
                  <a:pt x="203" y="758"/>
                </a:cubicBezTo>
                <a:cubicBezTo>
                  <a:pt x="202" y="757"/>
                  <a:pt x="202" y="757"/>
                  <a:pt x="202" y="756"/>
                </a:cubicBezTo>
                <a:cubicBezTo>
                  <a:pt x="201" y="756"/>
                  <a:pt x="201" y="756"/>
                  <a:pt x="201" y="756"/>
                </a:cubicBezTo>
                <a:cubicBezTo>
                  <a:pt x="201" y="756"/>
                  <a:pt x="201" y="755"/>
                  <a:pt x="200" y="755"/>
                </a:cubicBezTo>
                <a:cubicBezTo>
                  <a:pt x="200" y="755"/>
                  <a:pt x="200" y="756"/>
                  <a:pt x="200" y="756"/>
                </a:cubicBezTo>
                <a:cubicBezTo>
                  <a:pt x="199" y="756"/>
                  <a:pt x="198" y="755"/>
                  <a:pt x="197" y="755"/>
                </a:cubicBezTo>
                <a:cubicBezTo>
                  <a:pt x="197" y="754"/>
                  <a:pt x="195" y="754"/>
                  <a:pt x="196" y="752"/>
                </a:cubicBezTo>
                <a:cubicBezTo>
                  <a:pt x="193" y="752"/>
                  <a:pt x="193" y="752"/>
                  <a:pt x="193" y="752"/>
                </a:cubicBezTo>
                <a:cubicBezTo>
                  <a:pt x="192" y="752"/>
                  <a:pt x="192" y="752"/>
                  <a:pt x="192" y="752"/>
                </a:cubicBezTo>
                <a:cubicBezTo>
                  <a:pt x="193" y="751"/>
                  <a:pt x="193" y="750"/>
                  <a:pt x="194" y="749"/>
                </a:cubicBezTo>
                <a:cubicBezTo>
                  <a:pt x="194" y="749"/>
                  <a:pt x="194" y="749"/>
                  <a:pt x="194" y="749"/>
                </a:cubicBezTo>
                <a:cubicBezTo>
                  <a:pt x="192" y="749"/>
                  <a:pt x="191" y="749"/>
                  <a:pt x="190" y="749"/>
                </a:cubicBezTo>
                <a:cubicBezTo>
                  <a:pt x="189" y="748"/>
                  <a:pt x="189" y="747"/>
                  <a:pt x="188" y="747"/>
                </a:cubicBezTo>
                <a:cubicBezTo>
                  <a:pt x="188" y="746"/>
                  <a:pt x="187" y="747"/>
                  <a:pt x="186" y="747"/>
                </a:cubicBezTo>
                <a:cubicBezTo>
                  <a:pt x="186" y="747"/>
                  <a:pt x="186" y="748"/>
                  <a:pt x="186" y="747"/>
                </a:cubicBezTo>
                <a:cubicBezTo>
                  <a:pt x="185" y="747"/>
                  <a:pt x="185" y="746"/>
                  <a:pt x="186" y="746"/>
                </a:cubicBezTo>
                <a:cubicBezTo>
                  <a:pt x="186" y="746"/>
                  <a:pt x="186" y="745"/>
                  <a:pt x="187" y="745"/>
                </a:cubicBezTo>
                <a:cubicBezTo>
                  <a:pt x="188" y="746"/>
                  <a:pt x="189" y="746"/>
                  <a:pt x="190" y="746"/>
                </a:cubicBezTo>
                <a:cubicBezTo>
                  <a:pt x="190" y="746"/>
                  <a:pt x="190" y="747"/>
                  <a:pt x="191" y="748"/>
                </a:cubicBezTo>
                <a:cubicBezTo>
                  <a:pt x="192" y="747"/>
                  <a:pt x="191" y="745"/>
                  <a:pt x="192" y="744"/>
                </a:cubicBezTo>
                <a:cubicBezTo>
                  <a:pt x="192" y="744"/>
                  <a:pt x="192" y="744"/>
                  <a:pt x="191" y="744"/>
                </a:cubicBezTo>
                <a:cubicBezTo>
                  <a:pt x="190" y="744"/>
                  <a:pt x="188" y="744"/>
                  <a:pt x="187" y="744"/>
                </a:cubicBezTo>
                <a:cubicBezTo>
                  <a:pt x="186" y="743"/>
                  <a:pt x="187" y="742"/>
                  <a:pt x="187" y="741"/>
                </a:cubicBezTo>
                <a:cubicBezTo>
                  <a:pt x="187" y="741"/>
                  <a:pt x="187" y="741"/>
                  <a:pt x="186" y="741"/>
                </a:cubicBezTo>
                <a:cubicBezTo>
                  <a:pt x="186" y="742"/>
                  <a:pt x="186" y="742"/>
                  <a:pt x="186" y="742"/>
                </a:cubicBezTo>
                <a:cubicBezTo>
                  <a:pt x="187" y="742"/>
                  <a:pt x="187" y="742"/>
                  <a:pt x="187" y="742"/>
                </a:cubicBezTo>
                <a:cubicBezTo>
                  <a:pt x="187" y="742"/>
                  <a:pt x="187" y="742"/>
                  <a:pt x="187" y="741"/>
                </a:cubicBezTo>
                <a:cubicBezTo>
                  <a:pt x="187" y="741"/>
                  <a:pt x="187" y="741"/>
                  <a:pt x="187" y="741"/>
                </a:cubicBezTo>
                <a:cubicBezTo>
                  <a:pt x="186" y="742"/>
                  <a:pt x="186" y="743"/>
                  <a:pt x="185" y="743"/>
                </a:cubicBezTo>
                <a:cubicBezTo>
                  <a:pt x="185" y="742"/>
                  <a:pt x="184" y="742"/>
                  <a:pt x="184" y="742"/>
                </a:cubicBezTo>
                <a:cubicBezTo>
                  <a:pt x="184" y="742"/>
                  <a:pt x="184" y="743"/>
                  <a:pt x="184" y="743"/>
                </a:cubicBezTo>
                <a:cubicBezTo>
                  <a:pt x="183" y="744"/>
                  <a:pt x="183" y="744"/>
                  <a:pt x="182" y="744"/>
                </a:cubicBezTo>
                <a:cubicBezTo>
                  <a:pt x="181" y="743"/>
                  <a:pt x="181" y="743"/>
                  <a:pt x="180" y="742"/>
                </a:cubicBezTo>
                <a:cubicBezTo>
                  <a:pt x="178" y="742"/>
                  <a:pt x="178" y="742"/>
                  <a:pt x="178" y="742"/>
                </a:cubicBezTo>
                <a:cubicBezTo>
                  <a:pt x="178" y="742"/>
                  <a:pt x="178" y="741"/>
                  <a:pt x="178" y="741"/>
                </a:cubicBezTo>
                <a:cubicBezTo>
                  <a:pt x="178" y="740"/>
                  <a:pt x="178" y="739"/>
                  <a:pt x="176" y="739"/>
                </a:cubicBezTo>
                <a:cubicBezTo>
                  <a:pt x="176" y="738"/>
                  <a:pt x="175" y="738"/>
                  <a:pt x="174" y="737"/>
                </a:cubicBezTo>
                <a:cubicBezTo>
                  <a:pt x="174" y="737"/>
                  <a:pt x="174" y="736"/>
                  <a:pt x="173" y="736"/>
                </a:cubicBezTo>
                <a:cubicBezTo>
                  <a:pt x="171" y="737"/>
                  <a:pt x="170" y="734"/>
                  <a:pt x="169" y="733"/>
                </a:cubicBezTo>
                <a:cubicBezTo>
                  <a:pt x="169" y="734"/>
                  <a:pt x="168" y="734"/>
                  <a:pt x="168" y="734"/>
                </a:cubicBezTo>
                <a:cubicBezTo>
                  <a:pt x="167" y="734"/>
                  <a:pt x="168" y="732"/>
                  <a:pt x="166" y="732"/>
                </a:cubicBezTo>
                <a:cubicBezTo>
                  <a:pt x="165" y="732"/>
                  <a:pt x="165" y="730"/>
                  <a:pt x="163" y="730"/>
                </a:cubicBezTo>
                <a:cubicBezTo>
                  <a:pt x="163" y="729"/>
                  <a:pt x="162" y="728"/>
                  <a:pt x="160" y="729"/>
                </a:cubicBezTo>
                <a:cubicBezTo>
                  <a:pt x="160" y="729"/>
                  <a:pt x="160" y="728"/>
                  <a:pt x="160" y="728"/>
                </a:cubicBezTo>
                <a:cubicBezTo>
                  <a:pt x="160" y="726"/>
                  <a:pt x="158" y="727"/>
                  <a:pt x="157" y="726"/>
                </a:cubicBezTo>
                <a:cubicBezTo>
                  <a:pt x="156" y="724"/>
                  <a:pt x="154" y="723"/>
                  <a:pt x="152" y="722"/>
                </a:cubicBezTo>
                <a:cubicBezTo>
                  <a:pt x="151" y="721"/>
                  <a:pt x="150" y="721"/>
                  <a:pt x="150" y="721"/>
                </a:cubicBezTo>
                <a:cubicBezTo>
                  <a:pt x="150" y="721"/>
                  <a:pt x="150" y="720"/>
                  <a:pt x="149" y="719"/>
                </a:cubicBezTo>
                <a:cubicBezTo>
                  <a:pt x="149" y="719"/>
                  <a:pt x="148" y="719"/>
                  <a:pt x="148" y="719"/>
                </a:cubicBezTo>
                <a:cubicBezTo>
                  <a:pt x="148" y="717"/>
                  <a:pt x="147" y="717"/>
                  <a:pt x="146" y="717"/>
                </a:cubicBezTo>
                <a:cubicBezTo>
                  <a:pt x="145" y="717"/>
                  <a:pt x="145" y="716"/>
                  <a:pt x="144" y="715"/>
                </a:cubicBezTo>
                <a:cubicBezTo>
                  <a:pt x="143" y="715"/>
                  <a:pt x="143" y="715"/>
                  <a:pt x="143" y="715"/>
                </a:cubicBezTo>
                <a:cubicBezTo>
                  <a:pt x="142" y="713"/>
                  <a:pt x="141" y="712"/>
                  <a:pt x="139" y="712"/>
                </a:cubicBezTo>
                <a:cubicBezTo>
                  <a:pt x="139" y="713"/>
                  <a:pt x="139" y="712"/>
                  <a:pt x="139" y="712"/>
                </a:cubicBezTo>
                <a:cubicBezTo>
                  <a:pt x="138" y="710"/>
                  <a:pt x="136" y="709"/>
                  <a:pt x="134" y="708"/>
                </a:cubicBezTo>
                <a:cubicBezTo>
                  <a:pt x="133" y="707"/>
                  <a:pt x="132" y="707"/>
                  <a:pt x="132" y="706"/>
                </a:cubicBezTo>
                <a:cubicBezTo>
                  <a:pt x="132" y="705"/>
                  <a:pt x="132" y="705"/>
                  <a:pt x="132" y="705"/>
                </a:cubicBezTo>
                <a:cubicBezTo>
                  <a:pt x="130" y="705"/>
                  <a:pt x="130" y="704"/>
                  <a:pt x="129" y="703"/>
                </a:cubicBezTo>
                <a:cubicBezTo>
                  <a:pt x="129" y="702"/>
                  <a:pt x="129" y="702"/>
                  <a:pt x="128" y="701"/>
                </a:cubicBezTo>
                <a:cubicBezTo>
                  <a:pt x="128" y="701"/>
                  <a:pt x="127" y="701"/>
                  <a:pt x="127" y="701"/>
                </a:cubicBezTo>
                <a:cubicBezTo>
                  <a:pt x="125" y="700"/>
                  <a:pt x="124" y="700"/>
                  <a:pt x="123" y="699"/>
                </a:cubicBezTo>
                <a:cubicBezTo>
                  <a:pt x="122" y="698"/>
                  <a:pt x="121" y="697"/>
                  <a:pt x="121" y="696"/>
                </a:cubicBezTo>
                <a:cubicBezTo>
                  <a:pt x="121" y="696"/>
                  <a:pt x="121" y="695"/>
                  <a:pt x="120" y="695"/>
                </a:cubicBezTo>
                <a:cubicBezTo>
                  <a:pt x="119" y="695"/>
                  <a:pt x="118" y="695"/>
                  <a:pt x="118" y="694"/>
                </a:cubicBezTo>
                <a:cubicBezTo>
                  <a:pt x="118" y="692"/>
                  <a:pt x="116" y="692"/>
                  <a:pt x="116" y="690"/>
                </a:cubicBezTo>
                <a:cubicBezTo>
                  <a:pt x="115" y="690"/>
                  <a:pt x="114" y="690"/>
                  <a:pt x="114" y="688"/>
                </a:cubicBezTo>
                <a:cubicBezTo>
                  <a:pt x="114" y="688"/>
                  <a:pt x="113" y="688"/>
                  <a:pt x="112" y="687"/>
                </a:cubicBezTo>
                <a:cubicBezTo>
                  <a:pt x="112" y="685"/>
                  <a:pt x="112" y="685"/>
                  <a:pt x="112" y="685"/>
                </a:cubicBezTo>
                <a:cubicBezTo>
                  <a:pt x="112" y="684"/>
                  <a:pt x="111" y="683"/>
                  <a:pt x="110" y="682"/>
                </a:cubicBezTo>
                <a:cubicBezTo>
                  <a:pt x="110" y="681"/>
                  <a:pt x="110" y="680"/>
                  <a:pt x="109" y="680"/>
                </a:cubicBezTo>
                <a:cubicBezTo>
                  <a:pt x="108" y="680"/>
                  <a:pt x="108" y="680"/>
                  <a:pt x="108" y="679"/>
                </a:cubicBezTo>
                <a:cubicBezTo>
                  <a:pt x="108" y="679"/>
                  <a:pt x="107" y="678"/>
                  <a:pt x="107" y="678"/>
                </a:cubicBezTo>
                <a:cubicBezTo>
                  <a:pt x="107" y="677"/>
                  <a:pt x="106" y="676"/>
                  <a:pt x="105" y="676"/>
                </a:cubicBezTo>
                <a:cubicBezTo>
                  <a:pt x="105" y="676"/>
                  <a:pt x="105" y="676"/>
                  <a:pt x="105" y="675"/>
                </a:cubicBezTo>
                <a:cubicBezTo>
                  <a:pt x="105" y="675"/>
                  <a:pt x="105" y="675"/>
                  <a:pt x="105" y="675"/>
                </a:cubicBezTo>
                <a:cubicBezTo>
                  <a:pt x="105" y="675"/>
                  <a:pt x="105" y="675"/>
                  <a:pt x="105" y="675"/>
                </a:cubicBezTo>
                <a:cubicBezTo>
                  <a:pt x="105" y="675"/>
                  <a:pt x="105" y="676"/>
                  <a:pt x="105" y="675"/>
                </a:cubicBezTo>
                <a:cubicBezTo>
                  <a:pt x="105" y="675"/>
                  <a:pt x="106" y="675"/>
                  <a:pt x="106" y="675"/>
                </a:cubicBezTo>
                <a:cubicBezTo>
                  <a:pt x="106" y="675"/>
                  <a:pt x="106" y="675"/>
                  <a:pt x="105" y="675"/>
                </a:cubicBezTo>
                <a:cubicBezTo>
                  <a:pt x="104" y="675"/>
                  <a:pt x="103" y="675"/>
                  <a:pt x="103" y="674"/>
                </a:cubicBezTo>
                <a:cubicBezTo>
                  <a:pt x="103" y="672"/>
                  <a:pt x="102" y="673"/>
                  <a:pt x="101" y="673"/>
                </a:cubicBezTo>
                <a:cubicBezTo>
                  <a:pt x="100" y="673"/>
                  <a:pt x="100" y="672"/>
                  <a:pt x="100" y="672"/>
                </a:cubicBezTo>
                <a:cubicBezTo>
                  <a:pt x="98" y="670"/>
                  <a:pt x="98" y="670"/>
                  <a:pt x="100" y="668"/>
                </a:cubicBezTo>
                <a:cubicBezTo>
                  <a:pt x="100" y="668"/>
                  <a:pt x="99" y="667"/>
                  <a:pt x="99" y="667"/>
                </a:cubicBezTo>
                <a:cubicBezTo>
                  <a:pt x="99" y="667"/>
                  <a:pt x="98" y="667"/>
                  <a:pt x="98" y="668"/>
                </a:cubicBezTo>
                <a:cubicBezTo>
                  <a:pt x="98" y="668"/>
                  <a:pt x="97" y="668"/>
                  <a:pt x="97" y="668"/>
                </a:cubicBezTo>
                <a:cubicBezTo>
                  <a:pt x="95" y="667"/>
                  <a:pt x="94" y="665"/>
                  <a:pt x="93" y="664"/>
                </a:cubicBezTo>
                <a:cubicBezTo>
                  <a:pt x="94" y="663"/>
                  <a:pt x="93" y="662"/>
                  <a:pt x="93" y="662"/>
                </a:cubicBezTo>
                <a:cubicBezTo>
                  <a:pt x="94" y="661"/>
                  <a:pt x="94" y="661"/>
                  <a:pt x="96" y="662"/>
                </a:cubicBezTo>
                <a:cubicBezTo>
                  <a:pt x="97" y="662"/>
                  <a:pt x="97" y="662"/>
                  <a:pt x="97" y="662"/>
                </a:cubicBezTo>
                <a:cubicBezTo>
                  <a:pt x="97" y="661"/>
                  <a:pt x="96" y="661"/>
                  <a:pt x="96" y="661"/>
                </a:cubicBezTo>
                <a:cubicBezTo>
                  <a:pt x="95" y="661"/>
                  <a:pt x="95" y="661"/>
                  <a:pt x="95" y="662"/>
                </a:cubicBezTo>
                <a:cubicBezTo>
                  <a:pt x="95" y="662"/>
                  <a:pt x="96" y="662"/>
                  <a:pt x="96" y="662"/>
                </a:cubicBezTo>
                <a:cubicBezTo>
                  <a:pt x="96" y="662"/>
                  <a:pt x="97" y="662"/>
                  <a:pt x="96" y="662"/>
                </a:cubicBezTo>
                <a:cubicBezTo>
                  <a:pt x="95" y="660"/>
                  <a:pt x="95" y="660"/>
                  <a:pt x="94" y="660"/>
                </a:cubicBezTo>
                <a:cubicBezTo>
                  <a:pt x="93" y="660"/>
                  <a:pt x="94" y="659"/>
                  <a:pt x="93" y="659"/>
                </a:cubicBezTo>
                <a:cubicBezTo>
                  <a:pt x="93" y="659"/>
                  <a:pt x="93" y="659"/>
                  <a:pt x="93" y="659"/>
                </a:cubicBezTo>
                <a:cubicBezTo>
                  <a:pt x="92" y="658"/>
                  <a:pt x="91" y="659"/>
                  <a:pt x="89" y="659"/>
                </a:cubicBezTo>
                <a:cubicBezTo>
                  <a:pt x="89" y="658"/>
                  <a:pt x="89" y="658"/>
                  <a:pt x="89" y="658"/>
                </a:cubicBezTo>
                <a:cubicBezTo>
                  <a:pt x="89" y="657"/>
                  <a:pt x="87" y="656"/>
                  <a:pt x="87" y="655"/>
                </a:cubicBezTo>
                <a:cubicBezTo>
                  <a:pt x="87" y="654"/>
                  <a:pt x="87" y="654"/>
                  <a:pt x="86" y="654"/>
                </a:cubicBezTo>
                <a:cubicBezTo>
                  <a:pt x="84" y="653"/>
                  <a:pt x="84" y="652"/>
                  <a:pt x="84" y="650"/>
                </a:cubicBezTo>
                <a:cubicBezTo>
                  <a:pt x="83" y="649"/>
                  <a:pt x="81" y="648"/>
                  <a:pt x="80" y="646"/>
                </a:cubicBezTo>
                <a:cubicBezTo>
                  <a:pt x="79" y="645"/>
                  <a:pt x="78" y="644"/>
                  <a:pt x="77" y="642"/>
                </a:cubicBezTo>
                <a:cubicBezTo>
                  <a:pt x="77" y="642"/>
                  <a:pt x="77" y="641"/>
                  <a:pt x="76" y="641"/>
                </a:cubicBezTo>
                <a:cubicBezTo>
                  <a:pt x="75" y="640"/>
                  <a:pt x="76" y="640"/>
                  <a:pt x="76" y="639"/>
                </a:cubicBezTo>
                <a:cubicBezTo>
                  <a:pt x="76" y="639"/>
                  <a:pt x="75" y="638"/>
                  <a:pt x="75" y="638"/>
                </a:cubicBezTo>
                <a:cubicBezTo>
                  <a:pt x="74" y="638"/>
                  <a:pt x="75" y="638"/>
                  <a:pt x="75" y="638"/>
                </a:cubicBezTo>
                <a:cubicBezTo>
                  <a:pt x="74" y="637"/>
                  <a:pt x="74" y="636"/>
                  <a:pt x="73" y="636"/>
                </a:cubicBezTo>
                <a:cubicBezTo>
                  <a:pt x="72" y="636"/>
                  <a:pt x="72" y="635"/>
                  <a:pt x="72" y="634"/>
                </a:cubicBezTo>
                <a:cubicBezTo>
                  <a:pt x="72" y="633"/>
                  <a:pt x="72" y="633"/>
                  <a:pt x="71" y="633"/>
                </a:cubicBezTo>
                <a:cubicBezTo>
                  <a:pt x="70" y="633"/>
                  <a:pt x="69" y="632"/>
                  <a:pt x="69" y="631"/>
                </a:cubicBezTo>
                <a:cubicBezTo>
                  <a:pt x="69" y="629"/>
                  <a:pt x="68" y="629"/>
                  <a:pt x="67" y="628"/>
                </a:cubicBezTo>
                <a:cubicBezTo>
                  <a:pt x="68" y="627"/>
                  <a:pt x="69" y="628"/>
                  <a:pt x="71" y="627"/>
                </a:cubicBezTo>
                <a:cubicBezTo>
                  <a:pt x="71" y="627"/>
                  <a:pt x="71" y="626"/>
                  <a:pt x="71" y="626"/>
                </a:cubicBezTo>
                <a:cubicBezTo>
                  <a:pt x="70" y="625"/>
                  <a:pt x="70" y="625"/>
                  <a:pt x="69" y="625"/>
                </a:cubicBezTo>
                <a:cubicBezTo>
                  <a:pt x="69" y="626"/>
                  <a:pt x="69" y="626"/>
                  <a:pt x="69" y="626"/>
                </a:cubicBezTo>
                <a:cubicBezTo>
                  <a:pt x="68" y="626"/>
                  <a:pt x="68" y="626"/>
                  <a:pt x="67" y="626"/>
                </a:cubicBezTo>
                <a:cubicBezTo>
                  <a:pt x="67" y="626"/>
                  <a:pt x="66" y="626"/>
                  <a:pt x="66" y="626"/>
                </a:cubicBezTo>
                <a:cubicBezTo>
                  <a:pt x="65" y="624"/>
                  <a:pt x="65" y="623"/>
                  <a:pt x="63" y="622"/>
                </a:cubicBezTo>
                <a:cubicBezTo>
                  <a:pt x="63" y="622"/>
                  <a:pt x="63" y="622"/>
                  <a:pt x="63" y="621"/>
                </a:cubicBezTo>
                <a:cubicBezTo>
                  <a:pt x="64" y="620"/>
                  <a:pt x="62" y="619"/>
                  <a:pt x="61" y="618"/>
                </a:cubicBezTo>
                <a:cubicBezTo>
                  <a:pt x="61" y="618"/>
                  <a:pt x="61" y="618"/>
                  <a:pt x="61" y="618"/>
                </a:cubicBezTo>
                <a:cubicBezTo>
                  <a:pt x="62" y="618"/>
                  <a:pt x="62" y="617"/>
                  <a:pt x="62" y="616"/>
                </a:cubicBezTo>
                <a:cubicBezTo>
                  <a:pt x="62" y="616"/>
                  <a:pt x="61" y="615"/>
                  <a:pt x="60" y="615"/>
                </a:cubicBezTo>
                <a:cubicBezTo>
                  <a:pt x="60" y="615"/>
                  <a:pt x="60" y="615"/>
                  <a:pt x="59" y="615"/>
                </a:cubicBezTo>
                <a:cubicBezTo>
                  <a:pt x="59" y="616"/>
                  <a:pt x="59" y="616"/>
                  <a:pt x="58" y="615"/>
                </a:cubicBezTo>
                <a:cubicBezTo>
                  <a:pt x="58" y="615"/>
                  <a:pt x="58" y="614"/>
                  <a:pt x="58" y="614"/>
                </a:cubicBezTo>
                <a:cubicBezTo>
                  <a:pt x="57" y="613"/>
                  <a:pt x="56" y="612"/>
                  <a:pt x="56" y="611"/>
                </a:cubicBezTo>
                <a:cubicBezTo>
                  <a:pt x="55" y="610"/>
                  <a:pt x="53" y="609"/>
                  <a:pt x="54" y="608"/>
                </a:cubicBezTo>
                <a:cubicBezTo>
                  <a:pt x="52" y="606"/>
                  <a:pt x="51" y="604"/>
                  <a:pt x="50" y="602"/>
                </a:cubicBezTo>
                <a:cubicBezTo>
                  <a:pt x="50" y="602"/>
                  <a:pt x="50" y="602"/>
                  <a:pt x="50" y="602"/>
                </a:cubicBezTo>
                <a:cubicBezTo>
                  <a:pt x="50" y="600"/>
                  <a:pt x="49" y="599"/>
                  <a:pt x="48" y="598"/>
                </a:cubicBezTo>
                <a:cubicBezTo>
                  <a:pt x="48" y="597"/>
                  <a:pt x="48" y="596"/>
                  <a:pt x="49" y="595"/>
                </a:cubicBezTo>
                <a:cubicBezTo>
                  <a:pt x="48" y="595"/>
                  <a:pt x="47" y="595"/>
                  <a:pt x="46" y="595"/>
                </a:cubicBezTo>
                <a:cubicBezTo>
                  <a:pt x="46" y="594"/>
                  <a:pt x="45" y="593"/>
                  <a:pt x="44" y="593"/>
                </a:cubicBezTo>
                <a:cubicBezTo>
                  <a:pt x="44" y="592"/>
                  <a:pt x="44" y="591"/>
                  <a:pt x="44" y="590"/>
                </a:cubicBezTo>
                <a:cubicBezTo>
                  <a:pt x="44" y="589"/>
                  <a:pt x="42" y="589"/>
                  <a:pt x="42" y="587"/>
                </a:cubicBezTo>
                <a:cubicBezTo>
                  <a:pt x="42" y="586"/>
                  <a:pt x="41" y="587"/>
                  <a:pt x="40" y="586"/>
                </a:cubicBezTo>
                <a:cubicBezTo>
                  <a:pt x="41" y="586"/>
                  <a:pt x="41" y="585"/>
                  <a:pt x="41" y="585"/>
                </a:cubicBezTo>
                <a:cubicBezTo>
                  <a:pt x="41" y="584"/>
                  <a:pt x="41" y="584"/>
                  <a:pt x="41" y="584"/>
                </a:cubicBezTo>
                <a:cubicBezTo>
                  <a:pt x="40" y="582"/>
                  <a:pt x="39" y="581"/>
                  <a:pt x="38" y="580"/>
                </a:cubicBezTo>
                <a:cubicBezTo>
                  <a:pt x="38" y="577"/>
                  <a:pt x="38" y="577"/>
                  <a:pt x="38" y="577"/>
                </a:cubicBezTo>
                <a:cubicBezTo>
                  <a:pt x="37" y="577"/>
                  <a:pt x="36" y="576"/>
                  <a:pt x="36" y="575"/>
                </a:cubicBezTo>
                <a:cubicBezTo>
                  <a:pt x="36" y="573"/>
                  <a:pt x="35" y="572"/>
                  <a:pt x="34" y="570"/>
                </a:cubicBezTo>
                <a:cubicBezTo>
                  <a:pt x="34" y="569"/>
                  <a:pt x="33" y="568"/>
                  <a:pt x="33" y="567"/>
                </a:cubicBezTo>
                <a:cubicBezTo>
                  <a:pt x="33" y="566"/>
                  <a:pt x="32" y="565"/>
                  <a:pt x="32" y="564"/>
                </a:cubicBezTo>
                <a:cubicBezTo>
                  <a:pt x="32" y="563"/>
                  <a:pt x="31" y="562"/>
                  <a:pt x="31" y="562"/>
                </a:cubicBezTo>
                <a:cubicBezTo>
                  <a:pt x="31" y="561"/>
                  <a:pt x="31" y="560"/>
                  <a:pt x="31" y="560"/>
                </a:cubicBezTo>
                <a:cubicBezTo>
                  <a:pt x="30" y="560"/>
                  <a:pt x="30" y="559"/>
                  <a:pt x="30" y="559"/>
                </a:cubicBezTo>
                <a:cubicBezTo>
                  <a:pt x="30" y="558"/>
                  <a:pt x="29" y="557"/>
                  <a:pt x="29" y="556"/>
                </a:cubicBezTo>
                <a:cubicBezTo>
                  <a:pt x="29" y="554"/>
                  <a:pt x="29" y="553"/>
                  <a:pt x="28" y="552"/>
                </a:cubicBezTo>
                <a:cubicBezTo>
                  <a:pt x="29" y="551"/>
                  <a:pt x="27" y="550"/>
                  <a:pt x="27" y="549"/>
                </a:cubicBezTo>
                <a:cubicBezTo>
                  <a:pt x="26" y="548"/>
                  <a:pt x="26" y="548"/>
                  <a:pt x="26" y="547"/>
                </a:cubicBezTo>
                <a:cubicBezTo>
                  <a:pt x="26" y="546"/>
                  <a:pt x="26" y="545"/>
                  <a:pt x="25" y="544"/>
                </a:cubicBezTo>
                <a:cubicBezTo>
                  <a:pt x="25" y="544"/>
                  <a:pt x="25" y="543"/>
                  <a:pt x="26" y="543"/>
                </a:cubicBezTo>
                <a:cubicBezTo>
                  <a:pt x="26" y="543"/>
                  <a:pt x="27" y="543"/>
                  <a:pt x="27" y="542"/>
                </a:cubicBezTo>
                <a:cubicBezTo>
                  <a:pt x="27" y="542"/>
                  <a:pt x="26" y="542"/>
                  <a:pt x="26" y="542"/>
                </a:cubicBezTo>
                <a:cubicBezTo>
                  <a:pt x="24" y="542"/>
                  <a:pt x="24" y="542"/>
                  <a:pt x="24" y="541"/>
                </a:cubicBezTo>
                <a:cubicBezTo>
                  <a:pt x="24" y="540"/>
                  <a:pt x="24" y="539"/>
                  <a:pt x="24" y="539"/>
                </a:cubicBezTo>
                <a:cubicBezTo>
                  <a:pt x="23" y="538"/>
                  <a:pt x="24" y="538"/>
                  <a:pt x="24" y="538"/>
                </a:cubicBezTo>
                <a:cubicBezTo>
                  <a:pt x="23" y="537"/>
                  <a:pt x="23" y="536"/>
                  <a:pt x="23" y="535"/>
                </a:cubicBezTo>
                <a:cubicBezTo>
                  <a:pt x="24" y="535"/>
                  <a:pt x="24" y="535"/>
                  <a:pt x="24" y="534"/>
                </a:cubicBezTo>
                <a:cubicBezTo>
                  <a:pt x="24" y="533"/>
                  <a:pt x="24" y="533"/>
                  <a:pt x="23" y="533"/>
                </a:cubicBezTo>
                <a:cubicBezTo>
                  <a:pt x="23" y="533"/>
                  <a:pt x="22" y="533"/>
                  <a:pt x="22" y="533"/>
                </a:cubicBezTo>
                <a:cubicBezTo>
                  <a:pt x="21" y="532"/>
                  <a:pt x="22" y="531"/>
                  <a:pt x="20" y="530"/>
                </a:cubicBezTo>
                <a:cubicBezTo>
                  <a:pt x="20" y="529"/>
                  <a:pt x="21" y="528"/>
                  <a:pt x="20" y="527"/>
                </a:cubicBezTo>
                <a:cubicBezTo>
                  <a:pt x="20" y="526"/>
                  <a:pt x="20" y="526"/>
                  <a:pt x="20" y="525"/>
                </a:cubicBezTo>
                <a:cubicBezTo>
                  <a:pt x="19" y="524"/>
                  <a:pt x="18" y="523"/>
                  <a:pt x="18" y="521"/>
                </a:cubicBezTo>
                <a:cubicBezTo>
                  <a:pt x="19" y="519"/>
                  <a:pt x="19" y="519"/>
                  <a:pt x="17" y="516"/>
                </a:cubicBezTo>
                <a:cubicBezTo>
                  <a:pt x="16" y="513"/>
                  <a:pt x="15" y="513"/>
                  <a:pt x="16" y="511"/>
                </a:cubicBezTo>
                <a:cubicBezTo>
                  <a:pt x="16" y="509"/>
                  <a:pt x="14" y="508"/>
                  <a:pt x="15" y="506"/>
                </a:cubicBezTo>
                <a:cubicBezTo>
                  <a:pt x="14" y="506"/>
                  <a:pt x="14" y="504"/>
                  <a:pt x="14" y="503"/>
                </a:cubicBezTo>
                <a:cubicBezTo>
                  <a:pt x="14" y="502"/>
                  <a:pt x="13" y="501"/>
                  <a:pt x="13" y="500"/>
                </a:cubicBezTo>
                <a:cubicBezTo>
                  <a:pt x="12" y="499"/>
                  <a:pt x="12" y="498"/>
                  <a:pt x="12" y="496"/>
                </a:cubicBezTo>
                <a:cubicBezTo>
                  <a:pt x="12" y="495"/>
                  <a:pt x="11" y="493"/>
                  <a:pt x="10" y="491"/>
                </a:cubicBezTo>
                <a:cubicBezTo>
                  <a:pt x="9" y="490"/>
                  <a:pt x="10" y="490"/>
                  <a:pt x="11" y="489"/>
                </a:cubicBezTo>
                <a:cubicBezTo>
                  <a:pt x="10" y="488"/>
                  <a:pt x="9" y="487"/>
                  <a:pt x="8" y="485"/>
                </a:cubicBezTo>
                <a:cubicBezTo>
                  <a:pt x="8" y="485"/>
                  <a:pt x="9" y="484"/>
                  <a:pt x="10" y="484"/>
                </a:cubicBezTo>
                <a:cubicBezTo>
                  <a:pt x="10" y="483"/>
                  <a:pt x="11" y="483"/>
                  <a:pt x="11" y="482"/>
                </a:cubicBezTo>
                <a:cubicBezTo>
                  <a:pt x="11" y="482"/>
                  <a:pt x="10" y="482"/>
                  <a:pt x="10" y="482"/>
                </a:cubicBezTo>
                <a:cubicBezTo>
                  <a:pt x="9" y="482"/>
                  <a:pt x="9" y="482"/>
                  <a:pt x="8" y="481"/>
                </a:cubicBezTo>
                <a:cubicBezTo>
                  <a:pt x="7" y="481"/>
                  <a:pt x="7" y="480"/>
                  <a:pt x="7" y="479"/>
                </a:cubicBezTo>
                <a:cubicBezTo>
                  <a:pt x="7" y="479"/>
                  <a:pt x="6" y="478"/>
                  <a:pt x="6" y="477"/>
                </a:cubicBezTo>
                <a:cubicBezTo>
                  <a:pt x="6" y="475"/>
                  <a:pt x="5" y="474"/>
                  <a:pt x="5" y="472"/>
                </a:cubicBezTo>
                <a:cubicBezTo>
                  <a:pt x="5" y="472"/>
                  <a:pt x="5" y="472"/>
                  <a:pt x="5" y="471"/>
                </a:cubicBezTo>
                <a:cubicBezTo>
                  <a:pt x="4" y="470"/>
                  <a:pt x="4" y="470"/>
                  <a:pt x="5" y="469"/>
                </a:cubicBezTo>
                <a:cubicBezTo>
                  <a:pt x="5" y="465"/>
                  <a:pt x="5" y="465"/>
                  <a:pt x="5" y="465"/>
                </a:cubicBezTo>
                <a:cubicBezTo>
                  <a:pt x="6" y="465"/>
                  <a:pt x="7" y="465"/>
                  <a:pt x="7" y="464"/>
                </a:cubicBezTo>
                <a:cubicBezTo>
                  <a:pt x="6" y="464"/>
                  <a:pt x="6" y="463"/>
                  <a:pt x="7" y="463"/>
                </a:cubicBezTo>
                <a:cubicBezTo>
                  <a:pt x="6" y="462"/>
                  <a:pt x="6" y="462"/>
                  <a:pt x="5" y="462"/>
                </a:cubicBezTo>
                <a:cubicBezTo>
                  <a:pt x="5" y="462"/>
                  <a:pt x="4" y="462"/>
                  <a:pt x="4" y="461"/>
                </a:cubicBezTo>
                <a:cubicBezTo>
                  <a:pt x="4" y="460"/>
                  <a:pt x="4" y="458"/>
                  <a:pt x="4" y="457"/>
                </a:cubicBezTo>
                <a:cubicBezTo>
                  <a:pt x="4" y="456"/>
                  <a:pt x="4" y="455"/>
                  <a:pt x="4" y="455"/>
                </a:cubicBezTo>
                <a:cubicBezTo>
                  <a:pt x="4" y="455"/>
                  <a:pt x="4" y="454"/>
                  <a:pt x="4" y="454"/>
                </a:cubicBezTo>
                <a:cubicBezTo>
                  <a:pt x="3" y="453"/>
                  <a:pt x="3" y="453"/>
                  <a:pt x="3" y="452"/>
                </a:cubicBezTo>
                <a:cubicBezTo>
                  <a:pt x="3" y="451"/>
                  <a:pt x="4" y="448"/>
                  <a:pt x="3" y="447"/>
                </a:cubicBezTo>
                <a:cubicBezTo>
                  <a:pt x="3" y="447"/>
                  <a:pt x="2" y="446"/>
                  <a:pt x="2" y="445"/>
                </a:cubicBezTo>
                <a:cubicBezTo>
                  <a:pt x="2" y="443"/>
                  <a:pt x="3" y="441"/>
                  <a:pt x="2" y="439"/>
                </a:cubicBezTo>
                <a:cubicBezTo>
                  <a:pt x="2" y="438"/>
                  <a:pt x="3" y="437"/>
                  <a:pt x="5" y="436"/>
                </a:cubicBezTo>
                <a:cubicBezTo>
                  <a:pt x="5" y="436"/>
                  <a:pt x="5" y="436"/>
                  <a:pt x="5" y="436"/>
                </a:cubicBezTo>
                <a:cubicBezTo>
                  <a:pt x="4" y="436"/>
                  <a:pt x="3" y="435"/>
                  <a:pt x="3" y="435"/>
                </a:cubicBezTo>
                <a:cubicBezTo>
                  <a:pt x="2" y="434"/>
                  <a:pt x="1" y="434"/>
                  <a:pt x="1" y="433"/>
                </a:cubicBezTo>
                <a:cubicBezTo>
                  <a:pt x="2" y="433"/>
                  <a:pt x="2" y="433"/>
                  <a:pt x="3" y="433"/>
                </a:cubicBezTo>
                <a:cubicBezTo>
                  <a:pt x="3" y="433"/>
                  <a:pt x="3" y="432"/>
                  <a:pt x="3" y="432"/>
                </a:cubicBezTo>
                <a:cubicBezTo>
                  <a:pt x="3" y="431"/>
                  <a:pt x="3" y="430"/>
                  <a:pt x="2" y="429"/>
                </a:cubicBezTo>
                <a:cubicBezTo>
                  <a:pt x="1" y="429"/>
                  <a:pt x="2" y="429"/>
                  <a:pt x="2" y="428"/>
                </a:cubicBezTo>
                <a:cubicBezTo>
                  <a:pt x="2" y="428"/>
                  <a:pt x="2" y="427"/>
                  <a:pt x="2" y="427"/>
                </a:cubicBezTo>
                <a:cubicBezTo>
                  <a:pt x="2" y="426"/>
                  <a:pt x="2" y="424"/>
                  <a:pt x="2" y="423"/>
                </a:cubicBezTo>
                <a:cubicBezTo>
                  <a:pt x="2" y="422"/>
                  <a:pt x="2" y="422"/>
                  <a:pt x="2" y="421"/>
                </a:cubicBezTo>
                <a:cubicBezTo>
                  <a:pt x="1" y="420"/>
                  <a:pt x="2" y="418"/>
                  <a:pt x="1" y="416"/>
                </a:cubicBezTo>
                <a:cubicBezTo>
                  <a:pt x="1" y="415"/>
                  <a:pt x="2" y="413"/>
                  <a:pt x="1" y="411"/>
                </a:cubicBezTo>
                <a:cubicBezTo>
                  <a:pt x="0" y="411"/>
                  <a:pt x="1" y="410"/>
                  <a:pt x="1" y="409"/>
                </a:cubicBezTo>
                <a:cubicBezTo>
                  <a:pt x="1" y="406"/>
                  <a:pt x="1" y="402"/>
                  <a:pt x="1" y="398"/>
                </a:cubicBezTo>
                <a:cubicBezTo>
                  <a:pt x="1" y="397"/>
                  <a:pt x="0" y="396"/>
                  <a:pt x="1" y="395"/>
                </a:cubicBezTo>
                <a:cubicBezTo>
                  <a:pt x="1" y="395"/>
                  <a:pt x="1" y="395"/>
                  <a:pt x="1" y="395"/>
                </a:cubicBezTo>
                <a:cubicBezTo>
                  <a:pt x="0" y="394"/>
                  <a:pt x="0" y="394"/>
                  <a:pt x="1" y="393"/>
                </a:cubicBezTo>
                <a:cubicBezTo>
                  <a:pt x="2" y="392"/>
                  <a:pt x="1" y="391"/>
                  <a:pt x="1" y="390"/>
                </a:cubicBezTo>
                <a:cubicBezTo>
                  <a:pt x="1" y="390"/>
                  <a:pt x="2" y="390"/>
                  <a:pt x="2" y="389"/>
                </a:cubicBezTo>
                <a:cubicBezTo>
                  <a:pt x="2" y="389"/>
                  <a:pt x="2" y="389"/>
                  <a:pt x="2" y="389"/>
                </a:cubicBezTo>
                <a:cubicBezTo>
                  <a:pt x="1" y="389"/>
                  <a:pt x="1" y="389"/>
                  <a:pt x="1" y="388"/>
                </a:cubicBezTo>
                <a:cubicBezTo>
                  <a:pt x="1" y="388"/>
                  <a:pt x="2" y="387"/>
                  <a:pt x="1" y="387"/>
                </a:cubicBezTo>
                <a:cubicBezTo>
                  <a:pt x="0" y="386"/>
                  <a:pt x="1" y="384"/>
                  <a:pt x="1" y="383"/>
                </a:cubicBezTo>
                <a:cubicBezTo>
                  <a:pt x="1" y="378"/>
                  <a:pt x="1" y="374"/>
                  <a:pt x="1" y="369"/>
                </a:cubicBezTo>
                <a:cubicBezTo>
                  <a:pt x="1" y="369"/>
                  <a:pt x="1" y="368"/>
                  <a:pt x="1" y="368"/>
                </a:cubicBezTo>
                <a:cubicBezTo>
                  <a:pt x="1" y="367"/>
                  <a:pt x="0" y="367"/>
                  <a:pt x="0" y="367"/>
                </a:cubicBezTo>
                <a:cubicBezTo>
                  <a:pt x="0" y="365"/>
                  <a:pt x="0" y="365"/>
                  <a:pt x="0" y="363"/>
                </a:cubicBezTo>
                <a:cubicBezTo>
                  <a:pt x="0" y="363"/>
                  <a:pt x="1" y="363"/>
                  <a:pt x="1" y="363"/>
                </a:cubicBezTo>
                <a:cubicBezTo>
                  <a:pt x="0" y="361"/>
                  <a:pt x="2" y="359"/>
                  <a:pt x="1" y="357"/>
                </a:cubicBezTo>
                <a:cubicBezTo>
                  <a:pt x="1" y="356"/>
                  <a:pt x="2" y="356"/>
                  <a:pt x="2" y="355"/>
                </a:cubicBezTo>
                <a:cubicBezTo>
                  <a:pt x="2" y="355"/>
                  <a:pt x="2" y="355"/>
                  <a:pt x="2" y="354"/>
                </a:cubicBezTo>
                <a:cubicBezTo>
                  <a:pt x="2" y="354"/>
                  <a:pt x="2" y="353"/>
                  <a:pt x="2" y="352"/>
                </a:cubicBezTo>
                <a:cubicBezTo>
                  <a:pt x="2" y="345"/>
                  <a:pt x="2" y="345"/>
                  <a:pt x="2" y="345"/>
                </a:cubicBezTo>
                <a:cubicBezTo>
                  <a:pt x="3" y="344"/>
                  <a:pt x="4" y="344"/>
                  <a:pt x="4" y="343"/>
                </a:cubicBezTo>
                <a:cubicBezTo>
                  <a:pt x="5" y="342"/>
                  <a:pt x="4" y="341"/>
                  <a:pt x="3" y="339"/>
                </a:cubicBezTo>
                <a:cubicBezTo>
                  <a:pt x="4" y="339"/>
                  <a:pt x="5" y="338"/>
                  <a:pt x="5" y="338"/>
                </a:cubicBezTo>
                <a:cubicBezTo>
                  <a:pt x="5" y="337"/>
                  <a:pt x="4" y="336"/>
                  <a:pt x="4" y="336"/>
                </a:cubicBezTo>
                <a:cubicBezTo>
                  <a:pt x="4" y="334"/>
                  <a:pt x="4" y="333"/>
                  <a:pt x="5" y="332"/>
                </a:cubicBezTo>
                <a:cubicBezTo>
                  <a:pt x="5" y="331"/>
                  <a:pt x="5" y="331"/>
                  <a:pt x="5" y="331"/>
                </a:cubicBezTo>
                <a:cubicBezTo>
                  <a:pt x="5" y="329"/>
                  <a:pt x="5" y="328"/>
                  <a:pt x="5" y="327"/>
                </a:cubicBezTo>
                <a:cubicBezTo>
                  <a:pt x="7" y="326"/>
                  <a:pt x="6" y="324"/>
                  <a:pt x="7" y="323"/>
                </a:cubicBezTo>
                <a:cubicBezTo>
                  <a:pt x="7" y="323"/>
                  <a:pt x="6" y="322"/>
                  <a:pt x="7" y="321"/>
                </a:cubicBezTo>
                <a:cubicBezTo>
                  <a:pt x="7" y="320"/>
                  <a:pt x="7" y="319"/>
                  <a:pt x="8" y="318"/>
                </a:cubicBezTo>
                <a:cubicBezTo>
                  <a:pt x="8" y="317"/>
                  <a:pt x="8" y="316"/>
                  <a:pt x="8" y="315"/>
                </a:cubicBezTo>
                <a:cubicBezTo>
                  <a:pt x="8" y="314"/>
                  <a:pt x="9" y="314"/>
                  <a:pt x="9" y="313"/>
                </a:cubicBezTo>
                <a:cubicBezTo>
                  <a:pt x="9" y="312"/>
                  <a:pt x="9" y="311"/>
                  <a:pt x="9" y="310"/>
                </a:cubicBezTo>
                <a:cubicBezTo>
                  <a:pt x="10" y="309"/>
                  <a:pt x="10" y="309"/>
                  <a:pt x="11" y="308"/>
                </a:cubicBezTo>
                <a:cubicBezTo>
                  <a:pt x="11" y="307"/>
                  <a:pt x="10" y="306"/>
                  <a:pt x="12" y="305"/>
                </a:cubicBezTo>
                <a:cubicBezTo>
                  <a:pt x="12" y="305"/>
                  <a:pt x="12" y="305"/>
                  <a:pt x="12" y="305"/>
                </a:cubicBezTo>
                <a:cubicBezTo>
                  <a:pt x="10" y="303"/>
                  <a:pt x="12" y="302"/>
                  <a:pt x="13" y="301"/>
                </a:cubicBezTo>
                <a:cubicBezTo>
                  <a:pt x="12" y="300"/>
                  <a:pt x="12" y="299"/>
                  <a:pt x="12" y="298"/>
                </a:cubicBezTo>
                <a:cubicBezTo>
                  <a:pt x="13" y="297"/>
                  <a:pt x="14" y="296"/>
                  <a:pt x="14" y="295"/>
                </a:cubicBezTo>
                <a:cubicBezTo>
                  <a:pt x="14" y="295"/>
                  <a:pt x="14" y="294"/>
                  <a:pt x="14" y="294"/>
                </a:cubicBezTo>
                <a:cubicBezTo>
                  <a:pt x="15" y="293"/>
                  <a:pt x="14" y="292"/>
                  <a:pt x="14" y="292"/>
                </a:cubicBezTo>
                <a:cubicBezTo>
                  <a:pt x="14" y="292"/>
                  <a:pt x="14" y="291"/>
                  <a:pt x="15" y="291"/>
                </a:cubicBezTo>
                <a:cubicBezTo>
                  <a:pt x="15" y="290"/>
                  <a:pt x="13" y="290"/>
                  <a:pt x="14" y="289"/>
                </a:cubicBezTo>
                <a:cubicBezTo>
                  <a:pt x="15" y="289"/>
                  <a:pt x="15" y="288"/>
                  <a:pt x="15" y="288"/>
                </a:cubicBezTo>
                <a:cubicBezTo>
                  <a:pt x="16" y="287"/>
                  <a:pt x="16" y="287"/>
                  <a:pt x="17" y="286"/>
                </a:cubicBezTo>
                <a:cubicBezTo>
                  <a:pt x="17" y="282"/>
                  <a:pt x="17" y="282"/>
                  <a:pt x="17" y="282"/>
                </a:cubicBezTo>
                <a:cubicBezTo>
                  <a:pt x="18" y="281"/>
                  <a:pt x="17" y="279"/>
                  <a:pt x="18" y="278"/>
                </a:cubicBezTo>
                <a:cubicBezTo>
                  <a:pt x="18" y="277"/>
                  <a:pt x="19" y="276"/>
                  <a:pt x="20" y="276"/>
                </a:cubicBezTo>
                <a:cubicBezTo>
                  <a:pt x="20" y="275"/>
                  <a:pt x="20" y="274"/>
                  <a:pt x="19" y="274"/>
                </a:cubicBezTo>
                <a:cubicBezTo>
                  <a:pt x="19" y="273"/>
                  <a:pt x="20" y="272"/>
                  <a:pt x="20" y="272"/>
                </a:cubicBezTo>
                <a:cubicBezTo>
                  <a:pt x="21" y="270"/>
                  <a:pt x="21" y="270"/>
                  <a:pt x="21" y="266"/>
                </a:cubicBezTo>
                <a:cubicBezTo>
                  <a:pt x="22" y="266"/>
                  <a:pt x="22" y="266"/>
                  <a:pt x="22" y="265"/>
                </a:cubicBezTo>
                <a:cubicBezTo>
                  <a:pt x="23" y="265"/>
                  <a:pt x="23" y="265"/>
                  <a:pt x="23" y="264"/>
                </a:cubicBezTo>
                <a:cubicBezTo>
                  <a:pt x="23" y="264"/>
                  <a:pt x="23" y="263"/>
                  <a:pt x="23" y="262"/>
                </a:cubicBezTo>
                <a:cubicBezTo>
                  <a:pt x="23" y="261"/>
                  <a:pt x="23" y="260"/>
                  <a:pt x="24" y="259"/>
                </a:cubicBezTo>
                <a:cubicBezTo>
                  <a:pt x="24" y="258"/>
                  <a:pt x="26" y="258"/>
                  <a:pt x="25" y="257"/>
                </a:cubicBezTo>
                <a:cubicBezTo>
                  <a:pt x="25" y="255"/>
                  <a:pt x="27" y="255"/>
                  <a:pt x="26" y="254"/>
                </a:cubicBezTo>
                <a:cubicBezTo>
                  <a:pt x="26" y="253"/>
                  <a:pt x="27" y="252"/>
                  <a:pt x="28" y="252"/>
                </a:cubicBezTo>
                <a:cubicBezTo>
                  <a:pt x="29" y="251"/>
                  <a:pt x="29" y="251"/>
                  <a:pt x="28" y="249"/>
                </a:cubicBezTo>
                <a:cubicBezTo>
                  <a:pt x="29" y="248"/>
                  <a:pt x="29" y="247"/>
                  <a:pt x="31" y="248"/>
                </a:cubicBezTo>
                <a:cubicBezTo>
                  <a:pt x="31" y="248"/>
                  <a:pt x="32" y="248"/>
                  <a:pt x="32" y="247"/>
                </a:cubicBezTo>
                <a:cubicBezTo>
                  <a:pt x="32" y="247"/>
                  <a:pt x="31" y="247"/>
                  <a:pt x="31" y="247"/>
                </a:cubicBezTo>
                <a:cubicBezTo>
                  <a:pt x="30" y="246"/>
                  <a:pt x="30" y="246"/>
                  <a:pt x="30" y="246"/>
                </a:cubicBezTo>
                <a:cubicBezTo>
                  <a:pt x="30" y="245"/>
                  <a:pt x="30" y="245"/>
                  <a:pt x="30" y="245"/>
                </a:cubicBezTo>
                <a:cubicBezTo>
                  <a:pt x="31" y="243"/>
                  <a:pt x="32" y="242"/>
                  <a:pt x="33" y="240"/>
                </a:cubicBezTo>
                <a:cubicBezTo>
                  <a:pt x="33" y="239"/>
                  <a:pt x="34" y="239"/>
                  <a:pt x="34" y="239"/>
                </a:cubicBezTo>
                <a:cubicBezTo>
                  <a:pt x="35" y="239"/>
                  <a:pt x="35" y="238"/>
                  <a:pt x="35" y="238"/>
                </a:cubicBezTo>
                <a:cubicBezTo>
                  <a:pt x="36" y="237"/>
                  <a:pt x="37" y="238"/>
                  <a:pt x="38" y="237"/>
                </a:cubicBezTo>
                <a:cubicBezTo>
                  <a:pt x="38" y="236"/>
                  <a:pt x="37" y="237"/>
                  <a:pt x="37" y="236"/>
                </a:cubicBezTo>
                <a:cubicBezTo>
                  <a:pt x="36" y="235"/>
                  <a:pt x="36" y="235"/>
                  <a:pt x="36" y="233"/>
                </a:cubicBezTo>
                <a:cubicBezTo>
                  <a:pt x="36" y="233"/>
                  <a:pt x="37" y="233"/>
                  <a:pt x="37" y="232"/>
                </a:cubicBezTo>
                <a:cubicBezTo>
                  <a:pt x="37" y="231"/>
                  <a:pt x="37" y="231"/>
                  <a:pt x="37" y="230"/>
                </a:cubicBezTo>
                <a:cubicBezTo>
                  <a:pt x="38" y="230"/>
                  <a:pt x="38" y="229"/>
                  <a:pt x="39" y="228"/>
                </a:cubicBezTo>
                <a:cubicBezTo>
                  <a:pt x="40" y="227"/>
                  <a:pt x="39" y="226"/>
                  <a:pt x="39" y="225"/>
                </a:cubicBezTo>
                <a:cubicBezTo>
                  <a:pt x="39" y="224"/>
                  <a:pt x="40" y="224"/>
                  <a:pt x="41" y="224"/>
                </a:cubicBezTo>
                <a:cubicBezTo>
                  <a:pt x="41" y="224"/>
                  <a:pt x="41" y="224"/>
                  <a:pt x="41" y="224"/>
                </a:cubicBezTo>
                <a:cubicBezTo>
                  <a:pt x="41" y="222"/>
                  <a:pt x="43" y="220"/>
                  <a:pt x="42" y="218"/>
                </a:cubicBezTo>
                <a:cubicBezTo>
                  <a:pt x="43" y="217"/>
                  <a:pt x="45" y="216"/>
                  <a:pt x="46" y="214"/>
                </a:cubicBezTo>
                <a:cubicBezTo>
                  <a:pt x="46" y="213"/>
                  <a:pt x="46" y="213"/>
                  <a:pt x="46" y="212"/>
                </a:cubicBezTo>
                <a:cubicBezTo>
                  <a:pt x="47" y="211"/>
                  <a:pt x="47" y="211"/>
                  <a:pt x="48" y="210"/>
                </a:cubicBezTo>
                <a:cubicBezTo>
                  <a:pt x="48" y="206"/>
                  <a:pt x="48" y="206"/>
                  <a:pt x="48" y="206"/>
                </a:cubicBezTo>
                <a:cubicBezTo>
                  <a:pt x="49" y="205"/>
                  <a:pt x="50" y="203"/>
                  <a:pt x="52" y="203"/>
                </a:cubicBezTo>
                <a:cubicBezTo>
                  <a:pt x="52" y="203"/>
                  <a:pt x="52" y="203"/>
                  <a:pt x="53" y="203"/>
                </a:cubicBezTo>
                <a:cubicBezTo>
                  <a:pt x="52" y="202"/>
                  <a:pt x="52" y="202"/>
                  <a:pt x="52" y="202"/>
                </a:cubicBezTo>
                <a:cubicBezTo>
                  <a:pt x="51" y="202"/>
                  <a:pt x="51" y="202"/>
                  <a:pt x="51" y="202"/>
                </a:cubicBezTo>
                <a:cubicBezTo>
                  <a:pt x="52" y="201"/>
                  <a:pt x="53" y="201"/>
                  <a:pt x="53" y="200"/>
                </a:cubicBezTo>
                <a:cubicBezTo>
                  <a:pt x="53" y="199"/>
                  <a:pt x="54" y="199"/>
                  <a:pt x="55" y="198"/>
                </a:cubicBezTo>
                <a:cubicBezTo>
                  <a:pt x="54" y="198"/>
                  <a:pt x="53" y="197"/>
                  <a:pt x="53" y="197"/>
                </a:cubicBezTo>
                <a:cubicBezTo>
                  <a:pt x="54" y="196"/>
                  <a:pt x="54" y="194"/>
                  <a:pt x="56" y="194"/>
                </a:cubicBezTo>
                <a:cubicBezTo>
                  <a:pt x="57" y="193"/>
                  <a:pt x="57" y="193"/>
                  <a:pt x="57" y="192"/>
                </a:cubicBezTo>
                <a:cubicBezTo>
                  <a:pt x="57" y="191"/>
                  <a:pt x="58" y="191"/>
                  <a:pt x="59" y="190"/>
                </a:cubicBezTo>
                <a:cubicBezTo>
                  <a:pt x="59" y="189"/>
                  <a:pt x="60" y="189"/>
                  <a:pt x="61" y="189"/>
                </a:cubicBezTo>
                <a:cubicBezTo>
                  <a:pt x="61" y="189"/>
                  <a:pt x="61" y="188"/>
                  <a:pt x="61" y="188"/>
                </a:cubicBezTo>
                <a:cubicBezTo>
                  <a:pt x="61" y="187"/>
                  <a:pt x="62" y="187"/>
                  <a:pt x="62" y="187"/>
                </a:cubicBezTo>
                <a:cubicBezTo>
                  <a:pt x="63" y="187"/>
                  <a:pt x="63" y="186"/>
                  <a:pt x="63" y="185"/>
                </a:cubicBezTo>
                <a:cubicBezTo>
                  <a:pt x="63" y="185"/>
                  <a:pt x="62" y="185"/>
                  <a:pt x="62" y="185"/>
                </a:cubicBezTo>
                <a:cubicBezTo>
                  <a:pt x="63" y="184"/>
                  <a:pt x="65" y="185"/>
                  <a:pt x="64" y="183"/>
                </a:cubicBezTo>
                <a:cubicBezTo>
                  <a:pt x="64" y="182"/>
                  <a:pt x="65" y="182"/>
                  <a:pt x="65" y="183"/>
                </a:cubicBezTo>
                <a:cubicBezTo>
                  <a:pt x="65" y="183"/>
                  <a:pt x="65" y="183"/>
                  <a:pt x="65" y="183"/>
                </a:cubicBezTo>
                <a:cubicBezTo>
                  <a:pt x="66" y="183"/>
                  <a:pt x="66" y="182"/>
                  <a:pt x="66" y="181"/>
                </a:cubicBezTo>
                <a:cubicBezTo>
                  <a:pt x="66" y="181"/>
                  <a:pt x="67" y="180"/>
                  <a:pt x="67" y="180"/>
                </a:cubicBezTo>
                <a:cubicBezTo>
                  <a:pt x="67" y="178"/>
                  <a:pt x="68" y="177"/>
                  <a:pt x="69" y="176"/>
                </a:cubicBezTo>
                <a:cubicBezTo>
                  <a:pt x="69" y="173"/>
                  <a:pt x="69" y="173"/>
                  <a:pt x="69" y="173"/>
                </a:cubicBezTo>
                <a:cubicBezTo>
                  <a:pt x="69" y="172"/>
                  <a:pt x="71" y="173"/>
                  <a:pt x="71" y="171"/>
                </a:cubicBezTo>
                <a:cubicBezTo>
                  <a:pt x="71" y="171"/>
                  <a:pt x="71" y="170"/>
                  <a:pt x="71" y="170"/>
                </a:cubicBezTo>
                <a:cubicBezTo>
                  <a:pt x="71" y="169"/>
                  <a:pt x="72" y="169"/>
                  <a:pt x="72" y="168"/>
                </a:cubicBezTo>
                <a:cubicBezTo>
                  <a:pt x="74" y="167"/>
                  <a:pt x="74" y="165"/>
                  <a:pt x="75" y="164"/>
                </a:cubicBezTo>
                <a:cubicBezTo>
                  <a:pt x="76" y="164"/>
                  <a:pt x="76" y="162"/>
                  <a:pt x="77" y="162"/>
                </a:cubicBezTo>
                <a:cubicBezTo>
                  <a:pt x="78" y="161"/>
                  <a:pt x="77" y="160"/>
                  <a:pt x="78" y="159"/>
                </a:cubicBezTo>
                <a:cubicBezTo>
                  <a:pt x="79" y="159"/>
                  <a:pt x="80" y="159"/>
                  <a:pt x="80" y="159"/>
                </a:cubicBezTo>
                <a:cubicBezTo>
                  <a:pt x="80" y="160"/>
                  <a:pt x="81" y="161"/>
                  <a:pt x="82" y="161"/>
                </a:cubicBezTo>
                <a:cubicBezTo>
                  <a:pt x="82" y="162"/>
                  <a:pt x="83" y="162"/>
                  <a:pt x="83" y="163"/>
                </a:cubicBezTo>
                <a:cubicBezTo>
                  <a:pt x="83" y="164"/>
                  <a:pt x="85" y="163"/>
                  <a:pt x="85" y="165"/>
                </a:cubicBezTo>
                <a:cubicBezTo>
                  <a:pt x="86" y="165"/>
                  <a:pt x="86" y="166"/>
                  <a:pt x="86" y="167"/>
                </a:cubicBezTo>
                <a:cubicBezTo>
                  <a:pt x="86" y="167"/>
                  <a:pt x="87" y="167"/>
                  <a:pt x="87" y="167"/>
                </a:cubicBezTo>
                <a:cubicBezTo>
                  <a:pt x="87" y="167"/>
                  <a:pt x="87" y="168"/>
                  <a:pt x="87" y="168"/>
                </a:cubicBezTo>
                <a:cubicBezTo>
                  <a:pt x="88" y="168"/>
                  <a:pt x="89" y="168"/>
                  <a:pt x="89" y="169"/>
                </a:cubicBezTo>
                <a:cubicBezTo>
                  <a:pt x="89" y="171"/>
                  <a:pt x="91" y="171"/>
                  <a:pt x="92" y="171"/>
                </a:cubicBezTo>
                <a:cubicBezTo>
                  <a:pt x="92" y="172"/>
                  <a:pt x="92" y="173"/>
                  <a:pt x="91" y="173"/>
                </a:cubicBezTo>
                <a:cubicBezTo>
                  <a:pt x="91" y="173"/>
                  <a:pt x="90" y="172"/>
                  <a:pt x="90" y="172"/>
                </a:cubicBezTo>
                <a:cubicBezTo>
                  <a:pt x="90" y="172"/>
                  <a:pt x="90" y="172"/>
                  <a:pt x="90" y="173"/>
                </a:cubicBezTo>
                <a:cubicBezTo>
                  <a:pt x="90" y="173"/>
                  <a:pt x="90" y="173"/>
                  <a:pt x="90" y="173"/>
                </a:cubicBezTo>
                <a:cubicBezTo>
                  <a:pt x="90" y="173"/>
                  <a:pt x="89" y="173"/>
                  <a:pt x="89" y="173"/>
                </a:cubicBezTo>
                <a:cubicBezTo>
                  <a:pt x="89" y="173"/>
                  <a:pt x="89" y="173"/>
                  <a:pt x="89" y="174"/>
                </a:cubicBezTo>
                <a:cubicBezTo>
                  <a:pt x="89" y="174"/>
                  <a:pt x="90" y="173"/>
                  <a:pt x="90" y="173"/>
                </a:cubicBezTo>
                <a:cubicBezTo>
                  <a:pt x="90" y="173"/>
                  <a:pt x="90" y="173"/>
                  <a:pt x="91" y="173"/>
                </a:cubicBezTo>
                <a:cubicBezTo>
                  <a:pt x="91" y="174"/>
                  <a:pt x="91" y="174"/>
                  <a:pt x="92" y="175"/>
                </a:cubicBezTo>
                <a:cubicBezTo>
                  <a:pt x="92" y="176"/>
                  <a:pt x="90" y="176"/>
                  <a:pt x="91" y="178"/>
                </a:cubicBezTo>
                <a:cubicBezTo>
                  <a:pt x="90" y="179"/>
                  <a:pt x="89" y="179"/>
                  <a:pt x="88" y="180"/>
                </a:cubicBezTo>
                <a:cubicBezTo>
                  <a:pt x="88" y="181"/>
                  <a:pt x="87" y="182"/>
                  <a:pt x="86" y="182"/>
                </a:cubicBezTo>
                <a:cubicBezTo>
                  <a:pt x="85" y="182"/>
                  <a:pt x="85" y="184"/>
                  <a:pt x="85" y="184"/>
                </a:cubicBezTo>
                <a:cubicBezTo>
                  <a:pt x="84" y="185"/>
                  <a:pt x="83" y="186"/>
                  <a:pt x="82" y="186"/>
                </a:cubicBezTo>
                <a:cubicBezTo>
                  <a:pt x="82" y="187"/>
                  <a:pt x="81" y="188"/>
                  <a:pt x="81" y="188"/>
                </a:cubicBezTo>
                <a:cubicBezTo>
                  <a:pt x="79" y="188"/>
                  <a:pt x="79" y="190"/>
                  <a:pt x="77" y="190"/>
                </a:cubicBezTo>
                <a:cubicBezTo>
                  <a:pt x="77" y="190"/>
                  <a:pt x="76" y="190"/>
                  <a:pt x="76" y="191"/>
                </a:cubicBezTo>
                <a:cubicBezTo>
                  <a:pt x="76" y="192"/>
                  <a:pt x="76" y="192"/>
                  <a:pt x="75" y="192"/>
                </a:cubicBezTo>
                <a:cubicBezTo>
                  <a:pt x="74" y="192"/>
                  <a:pt x="74" y="192"/>
                  <a:pt x="73" y="192"/>
                </a:cubicBezTo>
                <a:cubicBezTo>
                  <a:pt x="74" y="193"/>
                  <a:pt x="74" y="193"/>
                  <a:pt x="74" y="193"/>
                </a:cubicBezTo>
                <a:cubicBezTo>
                  <a:pt x="74" y="194"/>
                  <a:pt x="73" y="195"/>
                  <a:pt x="72" y="195"/>
                </a:cubicBezTo>
                <a:cubicBezTo>
                  <a:pt x="70" y="194"/>
                  <a:pt x="70" y="196"/>
                  <a:pt x="68" y="196"/>
                </a:cubicBezTo>
                <a:cubicBezTo>
                  <a:pt x="68" y="196"/>
                  <a:pt x="68" y="196"/>
                  <a:pt x="68" y="196"/>
                </a:cubicBezTo>
                <a:cubicBezTo>
                  <a:pt x="68" y="196"/>
                  <a:pt x="68" y="197"/>
                  <a:pt x="68" y="197"/>
                </a:cubicBezTo>
                <a:cubicBezTo>
                  <a:pt x="68" y="198"/>
                  <a:pt x="68" y="198"/>
                  <a:pt x="69" y="197"/>
                </a:cubicBezTo>
                <a:cubicBezTo>
                  <a:pt x="69" y="196"/>
                  <a:pt x="70" y="197"/>
                  <a:pt x="71" y="196"/>
                </a:cubicBezTo>
                <a:cubicBezTo>
                  <a:pt x="71" y="196"/>
                  <a:pt x="72" y="196"/>
                  <a:pt x="72" y="196"/>
                </a:cubicBezTo>
                <a:cubicBezTo>
                  <a:pt x="73" y="196"/>
                  <a:pt x="72" y="196"/>
                  <a:pt x="72" y="197"/>
                </a:cubicBezTo>
                <a:cubicBezTo>
                  <a:pt x="72" y="198"/>
                  <a:pt x="71" y="199"/>
                  <a:pt x="70" y="199"/>
                </a:cubicBezTo>
                <a:cubicBezTo>
                  <a:pt x="70" y="198"/>
                  <a:pt x="68" y="198"/>
                  <a:pt x="67" y="198"/>
                </a:cubicBezTo>
                <a:cubicBezTo>
                  <a:pt x="67" y="199"/>
                  <a:pt x="68" y="200"/>
                  <a:pt x="68" y="201"/>
                </a:cubicBezTo>
                <a:cubicBezTo>
                  <a:pt x="68" y="201"/>
                  <a:pt x="69" y="201"/>
                  <a:pt x="69" y="201"/>
                </a:cubicBezTo>
                <a:cubicBezTo>
                  <a:pt x="70" y="202"/>
                  <a:pt x="70" y="202"/>
                  <a:pt x="69" y="203"/>
                </a:cubicBezTo>
                <a:cubicBezTo>
                  <a:pt x="69" y="204"/>
                  <a:pt x="68" y="205"/>
                  <a:pt x="67" y="206"/>
                </a:cubicBezTo>
                <a:cubicBezTo>
                  <a:pt x="66" y="208"/>
                  <a:pt x="65" y="211"/>
                  <a:pt x="62" y="213"/>
                </a:cubicBezTo>
                <a:cubicBezTo>
                  <a:pt x="62" y="213"/>
                  <a:pt x="62" y="213"/>
                  <a:pt x="61" y="213"/>
                </a:cubicBezTo>
                <a:cubicBezTo>
                  <a:pt x="61" y="213"/>
                  <a:pt x="61" y="213"/>
                  <a:pt x="60" y="213"/>
                </a:cubicBezTo>
                <a:cubicBezTo>
                  <a:pt x="60" y="213"/>
                  <a:pt x="61" y="213"/>
                  <a:pt x="61" y="214"/>
                </a:cubicBezTo>
                <a:cubicBezTo>
                  <a:pt x="62" y="214"/>
                  <a:pt x="62" y="214"/>
                  <a:pt x="62" y="215"/>
                </a:cubicBezTo>
                <a:cubicBezTo>
                  <a:pt x="62" y="216"/>
                  <a:pt x="61" y="216"/>
                  <a:pt x="61" y="217"/>
                </a:cubicBezTo>
                <a:cubicBezTo>
                  <a:pt x="61" y="218"/>
                  <a:pt x="61" y="218"/>
                  <a:pt x="60" y="219"/>
                </a:cubicBezTo>
                <a:cubicBezTo>
                  <a:pt x="59" y="219"/>
                  <a:pt x="60" y="220"/>
                  <a:pt x="59" y="221"/>
                </a:cubicBezTo>
                <a:cubicBezTo>
                  <a:pt x="58" y="222"/>
                  <a:pt x="59" y="224"/>
                  <a:pt x="57" y="225"/>
                </a:cubicBezTo>
                <a:cubicBezTo>
                  <a:pt x="57" y="226"/>
                  <a:pt x="56" y="227"/>
                  <a:pt x="55" y="228"/>
                </a:cubicBezTo>
                <a:cubicBezTo>
                  <a:pt x="55" y="229"/>
                  <a:pt x="55" y="230"/>
                  <a:pt x="55" y="231"/>
                </a:cubicBezTo>
                <a:cubicBezTo>
                  <a:pt x="54" y="231"/>
                  <a:pt x="54" y="232"/>
                  <a:pt x="54" y="233"/>
                </a:cubicBezTo>
                <a:cubicBezTo>
                  <a:pt x="53" y="233"/>
                  <a:pt x="53" y="234"/>
                  <a:pt x="52" y="235"/>
                </a:cubicBezTo>
                <a:cubicBezTo>
                  <a:pt x="52" y="236"/>
                  <a:pt x="51" y="237"/>
                  <a:pt x="51" y="238"/>
                </a:cubicBezTo>
                <a:cubicBezTo>
                  <a:pt x="51" y="240"/>
                  <a:pt x="49" y="241"/>
                  <a:pt x="50" y="242"/>
                </a:cubicBezTo>
                <a:cubicBezTo>
                  <a:pt x="50" y="243"/>
                  <a:pt x="49" y="244"/>
                  <a:pt x="49" y="245"/>
                </a:cubicBezTo>
                <a:cubicBezTo>
                  <a:pt x="49" y="246"/>
                  <a:pt x="48" y="246"/>
                  <a:pt x="48" y="247"/>
                </a:cubicBezTo>
                <a:cubicBezTo>
                  <a:pt x="48" y="248"/>
                  <a:pt x="46" y="249"/>
                  <a:pt x="46" y="250"/>
                </a:cubicBezTo>
                <a:cubicBezTo>
                  <a:pt x="46" y="251"/>
                  <a:pt x="45" y="252"/>
                  <a:pt x="45" y="254"/>
                </a:cubicBezTo>
                <a:cubicBezTo>
                  <a:pt x="45" y="254"/>
                  <a:pt x="44" y="255"/>
                  <a:pt x="43" y="256"/>
                </a:cubicBezTo>
                <a:cubicBezTo>
                  <a:pt x="44" y="256"/>
                  <a:pt x="44" y="256"/>
                  <a:pt x="44" y="257"/>
                </a:cubicBezTo>
                <a:cubicBezTo>
                  <a:pt x="44" y="257"/>
                  <a:pt x="43" y="258"/>
                  <a:pt x="43" y="258"/>
                </a:cubicBezTo>
                <a:cubicBezTo>
                  <a:pt x="44" y="259"/>
                  <a:pt x="43" y="260"/>
                  <a:pt x="42" y="261"/>
                </a:cubicBezTo>
                <a:cubicBezTo>
                  <a:pt x="41" y="262"/>
                  <a:pt x="41" y="264"/>
                  <a:pt x="41" y="265"/>
                </a:cubicBezTo>
                <a:cubicBezTo>
                  <a:pt x="41" y="266"/>
                  <a:pt x="40" y="266"/>
                  <a:pt x="39" y="267"/>
                </a:cubicBezTo>
                <a:cubicBezTo>
                  <a:pt x="39" y="268"/>
                  <a:pt x="40" y="270"/>
                  <a:pt x="38" y="271"/>
                </a:cubicBezTo>
                <a:cubicBezTo>
                  <a:pt x="38" y="274"/>
                  <a:pt x="38" y="274"/>
                  <a:pt x="38" y="274"/>
                </a:cubicBezTo>
                <a:cubicBezTo>
                  <a:pt x="37" y="275"/>
                  <a:pt x="36" y="277"/>
                  <a:pt x="35" y="279"/>
                </a:cubicBezTo>
                <a:cubicBezTo>
                  <a:pt x="34" y="280"/>
                  <a:pt x="35" y="282"/>
                  <a:pt x="35" y="283"/>
                </a:cubicBezTo>
                <a:cubicBezTo>
                  <a:pt x="33" y="285"/>
                  <a:pt x="33" y="286"/>
                  <a:pt x="32" y="289"/>
                </a:cubicBezTo>
                <a:cubicBezTo>
                  <a:pt x="32" y="289"/>
                  <a:pt x="31" y="290"/>
                  <a:pt x="31" y="290"/>
                </a:cubicBezTo>
                <a:cubicBezTo>
                  <a:pt x="32" y="291"/>
                  <a:pt x="31" y="291"/>
                  <a:pt x="31" y="292"/>
                </a:cubicBezTo>
                <a:cubicBezTo>
                  <a:pt x="31" y="292"/>
                  <a:pt x="31" y="293"/>
                  <a:pt x="30" y="293"/>
                </a:cubicBezTo>
                <a:cubicBezTo>
                  <a:pt x="30" y="294"/>
                  <a:pt x="30" y="294"/>
                  <a:pt x="30" y="294"/>
                </a:cubicBezTo>
                <a:cubicBezTo>
                  <a:pt x="30" y="295"/>
                  <a:pt x="31" y="297"/>
                  <a:pt x="30" y="298"/>
                </a:cubicBezTo>
                <a:cubicBezTo>
                  <a:pt x="29" y="299"/>
                  <a:pt x="29" y="300"/>
                  <a:pt x="29" y="301"/>
                </a:cubicBezTo>
                <a:cubicBezTo>
                  <a:pt x="29" y="302"/>
                  <a:pt x="28" y="303"/>
                  <a:pt x="28" y="304"/>
                </a:cubicBezTo>
                <a:cubicBezTo>
                  <a:pt x="29" y="305"/>
                  <a:pt x="27" y="306"/>
                  <a:pt x="27" y="307"/>
                </a:cubicBezTo>
                <a:cubicBezTo>
                  <a:pt x="27" y="308"/>
                  <a:pt x="26" y="309"/>
                  <a:pt x="26" y="309"/>
                </a:cubicBezTo>
                <a:cubicBezTo>
                  <a:pt x="25" y="310"/>
                  <a:pt x="25" y="311"/>
                  <a:pt x="26" y="311"/>
                </a:cubicBezTo>
                <a:cubicBezTo>
                  <a:pt x="26" y="312"/>
                  <a:pt x="26" y="312"/>
                  <a:pt x="26" y="313"/>
                </a:cubicBezTo>
                <a:cubicBezTo>
                  <a:pt x="25" y="315"/>
                  <a:pt x="24" y="316"/>
                  <a:pt x="24" y="318"/>
                </a:cubicBezTo>
                <a:cubicBezTo>
                  <a:pt x="25" y="320"/>
                  <a:pt x="23" y="320"/>
                  <a:pt x="23" y="321"/>
                </a:cubicBezTo>
                <a:cubicBezTo>
                  <a:pt x="23" y="323"/>
                  <a:pt x="23" y="324"/>
                  <a:pt x="23" y="325"/>
                </a:cubicBezTo>
                <a:cubicBezTo>
                  <a:pt x="22" y="326"/>
                  <a:pt x="23" y="328"/>
                  <a:pt x="22" y="329"/>
                </a:cubicBezTo>
                <a:cubicBezTo>
                  <a:pt x="22" y="330"/>
                  <a:pt x="21" y="331"/>
                  <a:pt x="21" y="332"/>
                </a:cubicBezTo>
                <a:cubicBezTo>
                  <a:pt x="21" y="333"/>
                  <a:pt x="20" y="333"/>
                  <a:pt x="21" y="334"/>
                </a:cubicBezTo>
                <a:cubicBezTo>
                  <a:pt x="22" y="335"/>
                  <a:pt x="21" y="335"/>
                  <a:pt x="21" y="337"/>
                </a:cubicBezTo>
                <a:cubicBezTo>
                  <a:pt x="20" y="337"/>
                  <a:pt x="20" y="339"/>
                  <a:pt x="22" y="339"/>
                </a:cubicBezTo>
                <a:cubicBezTo>
                  <a:pt x="21" y="340"/>
                  <a:pt x="20" y="340"/>
                  <a:pt x="19" y="341"/>
                </a:cubicBezTo>
                <a:cubicBezTo>
                  <a:pt x="21" y="343"/>
                  <a:pt x="21" y="343"/>
                  <a:pt x="20" y="344"/>
                </a:cubicBezTo>
                <a:cubicBezTo>
                  <a:pt x="20" y="345"/>
                  <a:pt x="21" y="345"/>
                  <a:pt x="20" y="345"/>
                </a:cubicBezTo>
                <a:cubicBezTo>
                  <a:pt x="19" y="346"/>
                  <a:pt x="20" y="347"/>
                  <a:pt x="20" y="348"/>
                </a:cubicBezTo>
                <a:cubicBezTo>
                  <a:pt x="20" y="348"/>
                  <a:pt x="19" y="349"/>
                  <a:pt x="19" y="350"/>
                </a:cubicBezTo>
                <a:cubicBezTo>
                  <a:pt x="19" y="350"/>
                  <a:pt x="20" y="351"/>
                  <a:pt x="20" y="351"/>
                </a:cubicBezTo>
                <a:cubicBezTo>
                  <a:pt x="21" y="352"/>
                  <a:pt x="18" y="353"/>
                  <a:pt x="21" y="353"/>
                </a:cubicBezTo>
                <a:cubicBezTo>
                  <a:pt x="20" y="354"/>
                  <a:pt x="20" y="354"/>
                  <a:pt x="20" y="354"/>
                </a:cubicBezTo>
                <a:cubicBezTo>
                  <a:pt x="20" y="362"/>
                  <a:pt x="20" y="362"/>
                  <a:pt x="20" y="362"/>
                </a:cubicBezTo>
                <a:cubicBezTo>
                  <a:pt x="20" y="363"/>
                  <a:pt x="20" y="364"/>
                  <a:pt x="19" y="365"/>
                </a:cubicBezTo>
                <a:cubicBezTo>
                  <a:pt x="19" y="365"/>
                  <a:pt x="19" y="367"/>
                  <a:pt x="18" y="367"/>
                </a:cubicBezTo>
                <a:cubicBezTo>
                  <a:pt x="17" y="368"/>
                  <a:pt x="18" y="368"/>
                  <a:pt x="18" y="368"/>
                </a:cubicBezTo>
                <a:cubicBezTo>
                  <a:pt x="19" y="369"/>
                  <a:pt x="19" y="370"/>
                  <a:pt x="18" y="370"/>
                </a:cubicBezTo>
                <a:cubicBezTo>
                  <a:pt x="17" y="371"/>
                  <a:pt x="18" y="371"/>
                  <a:pt x="18" y="371"/>
                </a:cubicBezTo>
                <a:cubicBezTo>
                  <a:pt x="18" y="372"/>
                  <a:pt x="17" y="373"/>
                  <a:pt x="18" y="374"/>
                </a:cubicBezTo>
                <a:cubicBezTo>
                  <a:pt x="17" y="374"/>
                  <a:pt x="17" y="374"/>
                  <a:pt x="17" y="374"/>
                </a:cubicBezTo>
                <a:cubicBezTo>
                  <a:pt x="17" y="375"/>
                  <a:pt x="17" y="375"/>
                  <a:pt x="18" y="375"/>
                </a:cubicBezTo>
                <a:cubicBezTo>
                  <a:pt x="18" y="376"/>
                  <a:pt x="17" y="377"/>
                  <a:pt x="18" y="378"/>
                </a:cubicBezTo>
                <a:cubicBezTo>
                  <a:pt x="19" y="378"/>
                  <a:pt x="19" y="380"/>
                  <a:pt x="18" y="380"/>
                </a:cubicBezTo>
                <a:cubicBezTo>
                  <a:pt x="17" y="381"/>
                  <a:pt x="17" y="384"/>
                  <a:pt x="15" y="385"/>
                </a:cubicBezTo>
                <a:cubicBezTo>
                  <a:pt x="14" y="386"/>
                  <a:pt x="13" y="385"/>
                  <a:pt x="12" y="385"/>
                </a:cubicBezTo>
                <a:cubicBezTo>
                  <a:pt x="11" y="385"/>
                  <a:pt x="9" y="385"/>
                  <a:pt x="8" y="386"/>
                </a:cubicBezTo>
                <a:cubicBezTo>
                  <a:pt x="9" y="387"/>
                  <a:pt x="10" y="386"/>
                  <a:pt x="11" y="386"/>
                </a:cubicBezTo>
                <a:cubicBezTo>
                  <a:pt x="12" y="386"/>
                  <a:pt x="13" y="386"/>
                  <a:pt x="14" y="386"/>
                </a:cubicBezTo>
                <a:cubicBezTo>
                  <a:pt x="15" y="386"/>
                  <a:pt x="16" y="386"/>
                  <a:pt x="17" y="387"/>
                </a:cubicBezTo>
                <a:cubicBezTo>
                  <a:pt x="16" y="387"/>
                  <a:pt x="15" y="387"/>
                  <a:pt x="14" y="387"/>
                </a:cubicBezTo>
                <a:cubicBezTo>
                  <a:pt x="14" y="387"/>
                  <a:pt x="14" y="388"/>
                  <a:pt x="14" y="388"/>
                </a:cubicBezTo>
                <a:cubicBezTo>
                  <a:pt x="14" y="388"/>
                  <a:pt x="14" y="389"/>
                  <a:pt x="14" y="389"/>
                </a:cubicBezTo>
                <a:cubicBezTo>
                  <a:pt x="15" y="389"/>
                  <a:pt x="16" y="389"/>
                  <a:pt x="16" y="389"/>
                </a:cubicBezTo>
                <a:cubicBezTo>
                  <a:pt x="17" y="390"/>
                  <a:pt x="17" y="391"/>
                  <a:pt x="17" y="392"/>
                </a:cubicBezTo>
                <a:cubicBezTo>
                  <a:pt x="16" y="392"/>
                  <a:pt x="16" y="392"/>
                  <a:pt x="15" y="392"/>
                </a:cubicBezTo>
                <a:cubicBezTo>
                  <a:pt x="15" y="392"/>
                  <a:pt x="15" y="392"/>
                  <a:pt x="15" y="392"/>
                </a:cubicBezTo>
                <a:cubicBezTo>
                  <a:pt x="15" y="392"/>
                  <a:pt x="15" y="393"/>
                  <a:pt x="15" y="393"/>
                </a:cubicBezTo>
                <a:cubicBezTo>
                  <a:pt x="16" y="393"/>
                  <a:pt x="17" y="394"/>
                  <a:pt x="18" y="394"/>
                </a:cubicBezTo>
                <a:cubicBezTo>
                  <a:pt x="17" y="395"/>
                  <a:pt x="16" y="395"/>
                  <a:pt x="16" y="396"/>
                </a:cubicBezTo>
                <a:cubicBezTo>
                  <a:pt x="16" y="396"/>
                  <a:pt x="16" y="397"/>
                  <a:pt x="15" y="397"/>
                </a:cubicBezTo>
                <a:cubicBezTo>
                  <a:pt x="15" y="398"/>
                  <a:pt x="15" y="398"/>
                  <a:pt x="15" y="399"/>
                </a:cubicBezTo>
                <a:cubicBezTo>
                  <a:pt x="16" y="400"/>
                  <a:pt x="16" y="401"/>
                  <a:pt x="15" y="402"/>
                </a:cubicBezTo>
                <a:cubicBezTo>
                  <a:pt x="15" y="402"/>
                  <a:pt x="16" y="403"/>
                  <a:pt x="16" y="403"/>
                </a:cubicBezTo>
                <a:cubicBezTo>
                  <a:pt x="17" y="404"/>
                  <a:pt x="17" y="404"/>
                  <a:pt x="16" y="405"/>
                </a:cubicBezTo>
                <a:cubicBezTo>
                  <a:pt x="16" y="406"/>
                  <a:pt x="16" y="406"/>
                  <a:pt x="16" y="407"/>
                </a:cubicBezTo>
                <a:cubicBezTo>
                  <a:pt x="17" y="407"/>
                  <a:pt x="17" y="408"/>
                  <a:pt x="18" y="409"/>
                </a:cubicBezTo>
                <a:cubicBezTo>
                  <a:pt x="17" y="409"/>
                  <a:pt x="16" y="410"/>
                  <a:pt x="17" y="411"/>
                </a:cubicBezTo>
                <a:cubicBezTo>
                  <a:pt x="18" y="412"/>
                  <a:pt x="18" y="413"/>
                  <a:pt x="17" y="415"/>
                </a:cubicBezTo>
                <a:cubicBezTo>
                  <a:pt x="16" y="416"/>
                  <a:pt x="17" y="416"/>
                  <a:pt x="18" y="417"/>
                </a:cubicBezTo>
                <a:cubicBezTo>
                  <a:pt x="18" y="418"/>
                  <a:pt x="18" y="420"/>
                  <a:pt x="18" y="421"/>
                </a:cubicBezTo>
                <a:cubicBezTo>
                  <a:pt x="18" y="422"/>
                  <a:pt x="18" y="423"/>
                  <a:pt x="17" y="424"/>
                </a:cubicBezTo>
                <a:cubicBezTo>
                  <a:pt x="17" y="424"/>
                  <a:pt x="17" y="425"/>
                  <a:pt x="17" y="425"/>
                </a:cubicBezTo>
                <a:cubicBezTo>
                  <a:pt x="17" y="425"/>
                  <a:pt x="18" y="426"/>
                  <a:pt x="17" y="426"/>
                </a:cubicBezTo>
                <a:cubicBezTo>
                  <a:pt x="16" y="427"/>
                  <a:pt x="16" y="428"/>
                  <a:pt x="17" y="428"/>
                </a:cubicBezTo>
                <a:cubicBezTo>
                  <a:pt x="18" y="430"/>
                  <a:pt x="18" y="431"/>
                  <a:pt x="18" y="433"/>
                </a:cubicBezTo>
                <a:cubicBezTo>
                  <a:pt x="18" y="434"/>
                  <a:pt x="18" y="436"/>
                  <a:pt x="17" y="437"/>
                </a:cubicBezTo>
                <a:cubicBezTo>
                  <a:pt x="17" y="438"/>
                  <a:pt x="18" y="438"/>
                  <a:pt x="18" y="439"/>
                </a:cubicBezTo>
                <a:cubicBezTo>
                  <a:pt x="18" y="439"/>
                  <a:pt x="19" y="440"/>
                  <a:pt x="19" y="441"/>
                </a:cubicBezTo>
                <a:cubicBezTo>
                  <a:pt x="18" y="443"/>
                  <a:pt x="19" y="444"/>
                  <a:pt x="19" y="446"/>
                </a:cubicBezTo>
                <a:cubicBezTo>
                  <a:pt x="19" y="446"/>
                  <a:pt x="19" y="447"/>
                  <a:pt x="19" y="447"/>
                </a:cubicBezTo>
                <a:cubicBezTo>
                  <a:pt x="20" y="448"/>
                  <a:pt x="20" y="448"/>
                  <a:pt x="18" y="449"/>
                </a:cubicBezTo>
                <a:cubicBezTo>
                  <a:pt x="18" y="449"/>
                  <a:pt x="18" y="449"/>
                  <a:pt x="18" y="449"/>
                </a:cubicBezTo>
                <a:cubicBezTo>
                  <a:pt x="18" y="449"/>
                  <a:pt x="18" y="449"/>
                  <a:pt x="18" y="449"/>
                </a:cubicBezTo>
                <a:cubicBezTo>
                  <a:pt x="19" y="450"/>
                  <a:pt x="19" y="451"/>
                  <a:pt x="20" y="452"/>
                </a:cubicBezTo>
                <a:cubicBezTo>
                  <a:pt x="20" y="452"/>
                  <a:pt x="20" y="453"/>
                  <a:pt x="20" y="453"/>
                </a:cubicBezTo>
                <a:cubicBezTo>
                  <a:pt x="21" y="454"/>
                  <a:pt x="20" y="456"/>
                  <a:pt x="21" y="457"/>
                </a:cubicBezTo>
                <a:cubicBezTo>
                  <a:pt x="21" y="457"/>
                  <a:pt x="22" y="458"/>
                  <a:pt x="22" y="459"/>
                </a:cubicBezTo>
                <a:cubicBezTo>
                  <a:pt x="21" y="459"/>
                  <a:pt x="22" y="462"/>
                  <a:pt x="20" y="463"/>
                </a:cubicBezTo>
                <a:cubicBezTo>
                  <a:pt x="21" y="463"/>
                  <a:pt x="22" y="464"/>
                  <a:pt x="22" y="464"/>
                </a:cubicBezTo>
                <a:cubicBezTo>
                  <a:pt x="22" y="471"/>
                  <a:pt x="22" y="471"/>
                  <a:pt x="22" y="471"/>
                </a:cubicBezTo>
                <a:cubicBezTo>
                  <a:pt x="23" y="471"/>
                  <a:pt x="23" y="472"/>
                  <a:pt x="23" y="472"/>
                </a:cubicBezTo>
                <a:cubicBezTo>
                  <a:pt x="24" y="473"/>
                  <a:pt x="23" y="475"/>
                  <a:pt x="24" y="477"/>
                </a:cubicBezTo>
                <a:cubicBezTo>
                  <a:pt x="24" y="477"/>
                  <a:pt x="24" y="477"/>
                  <a:pt x="24" y="477"/>
                </a:cubicBezTo>
                <a:cubicBezTo>
                  <a:pt x="23" y="478"/>
                  <a:pt x="23" y="479"/>
                  <a:pt x="24" y="479"/>
                </a:cubicBezTo>
                <a:cubicBezTo>
                  <a:pt x="25" y="480"/>
                  <a:pt x="25" y="481"/>
                  <a:pt x="26" y="482"/>
                </a:cubicBezTo>
                <a:cubicBezTo>
                  <a:pt x="26" y="482"/>
                  <a:pt x="26" y="483"/>
                  <a:pt x="25" y="483"/>
                </a:cubicBezTo>
                <a:cubicBezTo>
                  <a:pt x="25" y="484"/>
                  <a:pt x="25" y="485"/>
                  <a:pt x="25" y="485"/>
                </a:cubicBezTo>
                <a:cubicBezTo>
                  <a:pt x="24" y="486"/>
                  <a:pt x="25" y="486"/>
                  <a:pt x="25" y="486"/>
                </a:cubicBezTo>
                <a:cubicBezTo>
                  <a:pt x="25" y="486"/>
                  <a:pt x="26" y="486"/>
                  <a:pt x="26" y="486"/>
                </a:cubicBezTo>
                <a:cubicBezTo>
                  <a:pt x="26" y="487"/>
                  <a:pt x="26" y="488"/>
                  <a:pt x="26" y="489"/>
                </a:cubicBezTo>
                <a:cubicBezTo>
                  <a:pt x="27" y="490"/>
                  <a:pt x="27" y="491"/>
                  <a:pt x="27" y="492"/>
                </a:cubicBezTo>
                <a:cubicBezTo>
                  <a:pt x="27" y="493"/>
                  <a:pt x="27" y="494"/>
                  <a:pt x="27" y="495"/>
                </a:cubicBezTo>
                <a:cubicBezTo>
                  <a:pt x="27" y="495"/>
                  <a:pt x="28" y="496"/>
                  <a:pt x="27" y="497"/>
                </a:cubicBezTo>
                <a:cubicBezTo>
                  <a:pt x="27" y="497"/>
                  <a:pt x="27" y="498"/>
                  <a:pt x="27" y="498"/>
                </a:cubicBezTo>
                <a:cubicBezTo>
                  <a:pt x="28" y="498"/>
                  <a:pt x="28" y="499"/>
                  <a:pt x="29" y="499"/>
                </a:cubicBezTo>
                <a:cubicBezTo>
                  <a:pt x="29" y="500"/>
                  <a:pt x="28" y="502"/>
                  <a:pt x="29" y="503"/>
                </a:cubicBezTo>
                <a:cubicBezTo>
                  <a:pt x="30" y="505"/>
                  <a:pt x="30" y="506"/>
                  <a:pt x="30" y="508"/>
                </a:cubicBezTo>
                <a:cubicBezTo>
                  <a:pt x="30" y="509"/>
                  <a:pt x="30" y="509"/>
                  <a:pt x="31" y="510"/>
                </a:cubicBezTo>
                <a:cubicBezTo>
                  <a:pt x="31" y="511"/>
                  <a:pt x="32" y="512"/>
                  <a:pt x="32" y="514"/>
                </a:cubicBezTo>
                <a:cubicBezTo>
                  <a:pt x="32" y="515"/>
                  <a:pt x="33" y="515"/>
                  <a:pt x="33" y="516"/>
                </a:cubicBezTo>
                <a:cubicBezTo>
                  <a:pt x="33" y="516"/>
                  <a:pt x="32" y="516"/>
                  <a:pt x="32" y="517"/>
                </a:cubicBezTo>
                <a:cubicBezTo>
                  <a:pt x="32" y="517"/>
                  <a:pt x="32" y="518"/>
                  <a:pt x="32" y="518"/>
                </a:cubicBezTo>
                <a:cubicBezTo>
                  <a:pt x="32" y="518"/>
                  <a:pt x="31" y="518"/>
                  <a:pt x="31" y="518"/>
                </a:cubicBezTo>
                <a:cubicBezTo>
                  <a:pt x="30" y="518"/>
                  <a:pt x="30" y="518"/>
                  <a:pt x="30" y="519"/>
                </a:cubicBezTo>
                <a:cubicBezTo>
                  <a:pt x="30" y="520"/>
                  <a:pt x="30" y="520"/>
                  <a:pt x="31" y="520"/>
                </a:cubicBezTo>
                <a:cubicBezTo>
                  <a:pt x="31" y="520"/>
                  <a:pt x="32" y="520"/>
                  <a:pt x="32" y="519"/>
                </a:cubicBezTo>
                <a:cubicBezTo>
                  <a:pt x="32" y="519"/>
                  <a:pt x="32" y="518"/>
                  <a:pt x="32" y="518"/>
                </a:cubicBezTo>
                <a:cubicBezTo>
                  <a:pt x="33" y="518"/>
                  <a:pt x="33" y="517"/>
                  <a:pt x="33" y="517"/>
                </a:cubicBezTo>
                <a:cubicBezTo>
                  <a:pt x="34" y="518"/>
                  <a:pt x="33" y="520"/>
                  <a:pt x="34" y="521"/>
                </a:cubicBezTo>
                <a:cubicBezTo>
                  <a:pt x="36" y="523"/>
                  <a:pt x="36" y="525"/>
                  <a:pt x="38" y="527"/>
                </a:cubicBezTo>
                <a:cubicBezTo>
                  <a:pt x="37" y="529"/>
                  <a:pt x="39" y="530"/>
                  <a:pt x="38" y="532"/>
                </a:cubicBezTo>
                <a:cubicBezTo>
                  <a:pt x="38" y="533"/>
                  <a:pt x="37" y="532"/>
                  <a:pt x="37" y="532"/>
                </a:cubicBezTo>
                <a:cubicBezTo>
                  <a:pt x="36" y="532"/>
                  <a:pt x="36" y="533"/>
                  <a:pt x="36" y="533"/>
                </a:cubicBezTo>
                <a:cubicBezTo>
                  <a:pt x="36" y="533"/>
                  <a:pt x="36" y="534"/>
                  <a:pt x="36" y="534"/>
                </a:cubicBezTo>
                <a:cubicBezTo>
                  <a:pt x="36" y="534"/>
                  <a:pt x="37" y="534"/>
                  <a:pt x="37" y="534"/>
                </a:cubicBezTo>
                <a:cubicBezTo>
                  <a:pt x="37" y="534"/>
                  <a:pt x="38" y="533"/>
                  <a:pt x="38" y="533"/>
                </a:cubicBezTo>
                <a:cubicBezTo>
                  <a:pt x="39" y="534"/>
                  <a:pt x="40" y="534"/>
                  <a:pt x="40" y="535"/>
                </a:cubicBezTo>
                <a:cubicBezTo>
                  <a:pt x="40" y="535"/>
                  <a:pt x="40" y="535"/>
                  <a:pt x="40" y="536"/>
                </a:cubicBezTo>
                <a:cubicBezTo>
                  <a:pt x="40" y="536"/>
                  <a:pt x="40" y="536"/>
                  <a:pt x="39" y="537"/>
                </a:cubicBezTo>
                <a:cubicBezTo>
                  <a:pt x="42" y="537"/>
                  <a:pt x="41" y="540"/>
                  <a:pt x="42" y="541"/>
                </a:cubicBezTo>
                <a:cubicBezTo>
                  <a:pt x="42" y="542"/>
                  <a:pt x="43" y="543"/>
                  <a:pt x="43" y="545"/>
                </a:cubicBezTo>
                <a:cubicBezTo>
                  <a:pt x="43" y="545"/>
                  <a:pt x="43" y="546"/>
                  <a:pt x="43" y="547"/>
                </a:cubicBezTo>
                <a:cubicBezTo>
                  <a:pt x="44" y="548"/>
                  <a:pt x="46" y="549"/>
                  <a:pt x="47" y="551"/>
                </a:cubicBezTo>
                <a:cubicBezTo>
                  <a:pt x="47" y="552"/>
                  <a:pt x="47" y="553"/>
                  <a:pt x="47" y="553"/>
                </a:cubicBezTo>
                <a:cubicBezTo>
                  <a:pt x="47" y="554"/>
                  <a:pt x="48" y="554"/>
                  <a:pt x="48" y="555"/>
                </a:cubicBezTo>
                <a:cubicBezTo>
                  <a:pt x="48" y="556"/>
                  <a:pt x="49" y="557"/>
                  <a:pt x="49" y="559"/>
                </a:cubicBezTo>
                <a:cubicBezTo>
                  <a:pt x="50" y="559"/>
                  <a:pt x="50" y="561"/>
                  <a:pt x="51" y="561"/>
                </a:cubicBezTo>
                <a:cubicBezTo>
                  <a:pt x="51" y="562"/>
                  <a:pt x="51" y="563"/>
                  <a:pt x="52" y="564"/>
                </a:cubicBezTo>
                <a:cubicBezTo>
                  <a:pt x="52" y="564"/>
                  <a:pt x="52" y="565"/>
                  <a:pt x="51" y="565"/>
                </a:cubicBezTo>
                <a:cubicBezTo>
                  <a:pt x="51" y="566"/>
                  <a:pt x="51" y="566"/>
                  <a:pt x="51" y="566"/>
                </a:cubicBezTo>
                <a:cubicBezTo>
                  <a:pt x="52" y="566"/>
                  <a:pt x="53" y="567"/>
                  <a:pt x="54" y="568"/>
                </a:cubicBezTo>
                <a:cubicBezTo>
                  <a:pt x="53" y="568"/>
                  <a:pt x="53" y="568"/>
                  <a:pt x="53" y="569"/>
                </a:cubicBezTo>
                <a:cubicBezTo>
                  <a:pt x="53" y="569"/>
                  <a:pt x="54" y="569"/>
                  <a:pt x="55" y="570"/>
                </a:cubicBezTo>
                <a:cubicBezTo>
                  <a:pt x="54" y="570"/>
                  <a:pt x="54" y="570"/>
                  <a:pt x="54" y="571"/>
                </a:cubicBezTo>
                <a:cubicBezTo>
                  <a:pt x="54" y="571"/>
                  <a:pt x="54" y="572"/>
                  <a:pt x="54" y="572"/>
                </a:cubicBezTo>
                <a:cubicBezTo>
                  <a:pt x="56" y="573"/>
                  <a:pt x="56" y="575"/>
                  <a:pt x="57" y="576"/>
                </a:cubicBezTo>
                <a:cubicBezTo>
                  <a:pt x="57" y="576"/>
                  <a:pt x="57" y="577"/>
                  <a:pt x="57" y="577"/>
                </a:cubicBezTo>
                <a:cubicBezTo>
                  <a:pt x="57" y="578"/>
                  <a:pt x="58" y="578"/>
                  <a:pt x="58" y="579"/>
                </a:cubicBezTo>
                <a:cubicBezTo>
                  <a:pt x="59" y="580"/>
                  <a:pt x="59" y="581"/>
                  <a:pt x="59" y="581"/>
                </a:cubicBezTo>
                <a:cubicBezTo>
                  <a:pt x="60" y="582"/>
                  <a:pt x="60" y="582"/>
                  <a:pt x="60" y="583"/>
                </a:cubicBezTo>
                <a:cubicBezTo>
                  <a:pt x="60" y="584"/>
                  <a:pt x="61" y="585"/>
                  <a:pt x="61" y="586"/>
                </a:cubicBezTo>
                <a:cubicBezTo>
                  <a:pt x="61" y="586"/>
                  <a:pt x="62" y="586"/>
                  <a:pt x="62" y="586"/>
                </a:cubicBezTo>
                <a:cubicBezTo>
                  <a:pt x="64" y="586"/>
                  <a:pt x="63" y="588"/>
                  <a:pt x="63" y="589"/>
                </a:cubicBezTo>
                <a:cubicBezTo>
                  <a:pt x="63" y="589"/>
                  <a:pt x="64" y="590"/>
                  <a:pt x="65" y="590"/>
                </a:cubicBezTo>
                <a:cubicBezTo>
                  <a:pt x="64" y="591"/>
                  <a:pt x="64" y="592"/>
                  <a:pt x="63" y="592"/>
                </a:cubicBezTo>
                <a:cubicBezTo>
                  <a:pt x="64" y="594"/>
                  <a:pt x="64" y="594"/>
                  <a:pt x="67" y="594"/>
                </a:cubicBezTo>
                <a:cubicBezTo>
                  <a:pt x="67" y="595"/>
                  <a:pt x="66" y="595"/>
                  <a:pt x="66" y="595"/>
                </a:cubicBezTo>
                <a:cubicBezTo>
                  <a:pt x="66" y="596"/>
                  <a:pt x="67" y="596"/>
                  <a:pt x="67" y="597"/>
                </a:cubicBezTo>
                <a:cubicBezTo>
                  <a:pt x="67" y="597"/>
                  <a:pt x="67" y="597"/>
                  <a:pt x="67" y="597"/>
                </a:cubicBezTo>
                <a:cubicBezTo>
                  <a:pt x="67" y="597"/>
                  <a:pt x="67" y="597"/>
                  <a:pt x="67" y="597"/>
                </a:cubicBezTo>
                <a:cubicBezTo>
                  <a:pt x="66" y="597"/>
                  <a:pt x="66" y="597"/>
                  <a:pt x="66" y="598"/>
                </a:cubicBezTo>
                <a:cubicBezTo>
                  <a:pt x="66" y="598"/>
                  <a:pt x="67" y="597"/>
                  <a:pt x="67" y="597"/>
                </a:cubicBezTo>
                <a:cubicBezTo>
                  <a:pt x="68" y="597"/>
                  <a:pt x="68" y="598"/>
                  <a:pt x="69" y="599"/>
                </a:cubicBezTo>
                <a:cubicBezTo>
                  <a:pt x="69" y="600"/>
                  <a:pt x="70" y="601"/>
                  <a:pt x="70" y="602"/>
                </a:cubicBezTo>
                <a:cubicBezTo>
                  <a:pt x="71" y="602"/>
                  <a:pt x="71" y="604"/>
                  <a:pt x="72" y="604"/>
                </a:cubicBezTo>
                <a:cubicBezTo>
                  <a:pt x="74" y="605"/>
                  <a:pt x="74" y="607"/>
                  <a:pt x="75" y="608"/>
                </a:cubicBezTo>
                <a:cubicBezTo>
                  <a:pt x="75" y="608"/>
                  <a:pt x="75" y="609"/>
                  <a:pt x="75" y="609"/>
                </a:cubicBezTo>
                <a:cubicBezTo>
                  <a:pt x="76" y="612"/>
                  <a:pt x="76" y="612"/>
                  <a:pt x="79" y="614"/>
                </a:cubicBezTo>
                <a:cubicBezTo>
                  <a:pt x="79" y="614"/>
                  <a:pt x="79" y="614"/>
                  <a:pt x="79" y="614"/>
                </a:cubicBezTo>
                <a:cubicBezTo>
                  <a:pt x="79" y="616"/>
                  <a:pt x="80" y="616"/>
                  <a:pt x="81" y="617"/>
                </a:cubicBezTo>
                <a:cubicBezTo>
                  <a:pt x="81" y="618"/>
                  <a:pt x="81" y="619"/>
                  <a:pt x="81" y="619"/>
                </a:cubicBezTo>
                <a:cubicBezTo>
                  <a:pt x="81" y="620"/>
                  <a:pt x="81" y="620"/>
                  <a:pt x="82" y="621"/>
                </a:cubicBezTo>
                <a:cubicBezTo>
                  <a:pt x="83" y="621"/>
                  <a:pt x="84" y="621"/>
                  <a:pt x="84" y="622"/>
                </a:cubicBezTo>
                <a:cubicBezTo>
                  <a:pt x="85" y="624"/>
                  <a:pt x="85" y="625"/>
                  <a:pt x="86" y="626"/>
                </a:cubicBezTo>
                <a:cubicBezTo>
                  <a:pt x="87" y="627"/>
                  <a:pt x="87" y="628"/>
                  <a:pt x="88" y="628"/>
                </a:cubicBezTo>
                <a:cubicBezTo>
                  <a:pt x="88" y="629"/>
                  <a:pt x="88" y="630"/>
                  <a:pt x="88" y="630"/>
                </a:cubicBezTo>
                <a:cubicBezTo>
                  <a:pt x="89" y="631"/>
                  <a:pt x="90" y="631"/>
                  <a:pt x="90" y="632"/>
                </a:cubicBezTo>
                <a:cubicBezTo>
                  <a:pt x="91" y="633"/>
                  <a:pt x="91" y="634"/>
                  <a:pt x="92" y="634"/>
                </a:cubicBezTo>
                <a:cubicBezTo>
                  <a:pt x="93" y="636"/>
                  <a:pt x="93" y="636"/>
                  <a:pt x="92" y="638"/>
                </a:cubicBezTo>
                <a:cubicBezTo>
                  <a:pt x="92" y="638"/>
                  <a:pt x="92" y="638"/>
                  <a:pt x="92" y="638"/>
                </a:cubicBezTo>
                <a:cubicBezTo>
                  <a:pt x="92" y="638"/>
                  <a:pt x="92" y="638"/>
                  <a:pt x="93" y="638"/>
                </a:cubicBezTo>
                <a:cubicBezTo>
                  <a:pt x="94" y="639"/>
                  <a:pt x="95" y="638"/>
                  <a:pt x="94" y="640"/>
                </a:cubicBezTo>
                <a:cubicBezTo>
                  <a:pt x="94" y="640"/>
                  <a:pt x="95" y="640"/>
                  <a:pt x="95" y="640"/>
                </a:cubicBezTo>
                <a:cubicBezTo>
                  <a:pt x="97" y="641"/>
                  <a:pt x="98" y="643"/>
                  <a:pt x="99" y="645"/>
                </a:cubicBezTo>
                <a:cubicBezTo>
                  <a:pt x="99" y="646"/>
                  <a:pt x="100" y="646"/>
                  <a:pt x="101" y="646"/>
                </a:cubicBezTo>
                <a:cubicBezTo>
                  <a:pt x="103" y="648"/>
                  <a:pt x="105" y="650"/>
                  <a:pt x="107" y="652"/>
                </a:cubicBezTo>
                <a:cubicBezTo>
                  <a:pt x="107" y="653"/>
                  <a:pt x="107" y="653"/>
                  <a:pt x="107" y="654"/>
                </a:cubicBezTo>
                <a:cubicBezTo>
                  <a:pt x="108" y="655"/>
                  <a:pt x="108" y="656"/>
                  <a:pt x="109" y="657"/>
                </a:cubicBezTo>
                <a:cubicBezTo>
                  <a:pt x="110" y="657"/>
                  <a:pt x="111" y="659"/>
                  <a:pt x="112" y="658"/>
                </a:cubicBezTo>
                <a:cubicBezTo>
                  <a:pt x="112" y="659"/>
                  <a:pt x="113" y="660"/>
                  <a:pt x="113" y="660"/>
                </a:cubicBezTo>
                <a:cubicBezTo>
                  <a:pt x="113" y="661"/>
                  <a:pt x="114" y="661"/>
                  <a:pt x="114" y="662"/>
                </a:cubicBezTo>
                <a:cubicBezTo>
                  <a:pt x="114" y="663"/>
                  <a:pt x="115" y="663"/>
                  <a:pt x="116" y="663"/>
                </a:cubicBezTo>
                <a:cubicBezTo>
                  <a:pt x="116" y="663"/>
                  <a:pt x="116" y="664"/>
                  <a:pt x="116" y="665"/>
                </a:cubicBezTo>
                <a:cubicBezTo>
                  <a:pt x="117" y="665"/>
                  <a:pt x="118" y="666"/>
                  <a:pt x="119" y="666"/>
                </a:cubicBezTo>
                <a:cubicBezTo>
                  <a:pt x="119" y="666"/>
                  <a:pt x="119" y="668"/>
                  <a:pt x="120" y="668"/>
                </a:cubicBezTo>
                <a:cubicBezTo>
                  <a:pt x="121" y="668"/>
                  <a:pt x="121" y="669"/>
                  <a:pt x="122" y="670"/>
                </a:cubicBezTo>
                <a:cubicBezTo>
                  <a:pt x="123" y="670"/>
                  <a:pt x="123" y="671"/>
                  <a:pt x="123" y="671"/>
                </a:cubicBezTo>
                <a:cubicBezTo>
                  <a:pt x="124" y="672"/>
                  <a:pt x="125" y="673"/>
                  <a:pt x="125" y="674"/>
                </a:cubicBezTo>
                <a:cubicBezTo>
                  <a:pt x="126" y="674"/>
                  <a:pt x="126" y="676"/>
                  <a:pt x="127" y="676"/>
                </a:cubicBezTo>
                <a:cubicBezTo>
                  <a:pt x="128" y="677"/>
                  <a:pt x="129" y="676"/>
                  <a:pt x="129" y="677"/>
                </a:cubicBezTo>
                <a:cubicBezTo>
                  <a:pt x="130" y="677"/>
                  <a:pt x="130" y="679"/>
                  <a:pt x="131" y="679"/>
                </a:cubicBezTo>
                <a:cubicBezTo>
                  <a:pt x="132" y="679"/>
                  <a:pt x="133" y="680"/>
                  <a:pt x="133" y="681"/>
                </a:cubicBezTo>
                <a:cubicBezTo>
                  <a:pt x="134" y="682"/>
                  <a:pt x="133" y="682"/>
                  <a:pt x="135" y="682"/>
                </a:cubicBezTo>
                <a:cubicBezTo>
                  <a:pt x="135" y="682"/>
                  <a:pt x="135" y="683"/>
                  <a:pt x="135" y="684"/>
                </a:cubicBezTo>
                <a:cubicBezTo>
                  <a:pt x="138" y="686"/>
                  <a:pt x="140" y="688"/>
                  <a:pt x="142" y="691"/>
                </a:cubicBezTo>
                <a:cubicBezTo>
                  <a:pt x="144" y="690"/>
                  <a:pt x="144" y="691"/>
                  <a:pt x="144" y="692"/>
                </a:cubicBezTo>
                <a:cubicBezTo>
                  <a:pt x="144" y="693"/>
                  <a:pt x="146" y="693"/>
                  <a:pt x="146" y="694"/>
                </a:cubicBezTo>
                <a:cubicBezTo>
                  <a:pt x="146" y="695"/>
                  <a:pt x="146" y="695"/>
                  <a:pt x="147" y="695"/>
                </a:cubicBezTo>
                <a:cubicBezTo>
                  <a:pt x="148" y="696"/>
                  <a:pt x="150" y="697"/>
                  <a:pt x="151" y="698"/>
                </a:cubicBezTo>
                <a:cubicBezTo>
                  <a:pt x="152" y="699"/>
                  <a:pt x="153" y="699"/>
                  <a:pt x="154" y="701"/>
                </a:cubicBezTo>
                <a:cubicBezTo>
                  <a:pt x="155" y="702"/>
                  <a:pt x="156" y="702"/>
                  <a:pt x="157" y="703"/>
                </a:cubicBezTo>
                <a:cubicBezTo>
                  <a:pt x="158" y="704"/>
                  <a:pt x="159" y="704"/>
                  <a:pt x="160" y="706"/>
                </a:cubicBezTo>
                <a:cubicBezTo>
                  <a:pt x="161" y="707"/>
                  <a:pt x="162" y="707"/>
                  <a:pt x="163" y="708"/>
                </a:cubicBezTo>
                <a:cubicBezTo>
                  <a:pt x="163" y="709"/>
                  <a:pt x="165" y="709"/>
                  <a:pt x="165" y="710"/>
                </a:cubicBezTo>
                <a:cubicBezTo>
                  <a:pt x="166" y="711"/>
                  <a:pt x="167" y="711"/>
                  <a:pt x="167" y="712"/>
                </a:cubicBezTo>
                <a:cubicBezTo>
                  <a:pt x="168" y="712"/>
                  <a:pt x="168" y="712"/>
                  <a:pt x="168" y="712"/>
                </a:cubicBezTo>
                <a:cubicBezTo>
                  <a:pt x="170" y="713"/>
                  <a:pt x="171" y="715"/>
                  <a:pt x="172" y="715"/>
                </a:cubicBezTo>
                <a:cubicBezTo>
                  <a:pt x="174" y="716"/>
                  <a:pt x="175" y="718"/>
                  <a:pt x="177" y="719"/>
                </a:cubicBezTo>
                <a:cubicBezTo>
                  <a:pt x="177" y="720"/>
                  <a:pt x="178" y="721"/>
                  <a:pt x="178" y="721"/>
                </a:cubicBezTo>
                <a:cubicBezTo>
                  <a:pt x="179" y="721"/>
                  <a:pt x="180" y="721"/>
                  <a:pt x="180" y="722"/>
                </a:cubicBezTo>
                <a:cubicBezTo>
                  <a:pt x="181" y="722"/>
                  <a:pt x="181" y="722"/>
                  <a:pt x="181" y="722"/>
                </a:cubicBezTo>
                <a:cubicBezTo>
                  <a:pt x="182" y="724"/>
                  <a:pt x="184" y="724"/>
                  <a:pt x="185" y="725"/>
                </a:cubicBezTo>
                <a:cubicBezTo>
                  <a:pt x="186" y="725"/>
                  <a:pt x="185" y="727"/>
                  <a:pt x="187" y="727"/>
                </a:cubicBezTo>
                <a:cubicBezTo>
                  <a:pt x="187" y="727"/>
                  <a:pt x="188" y="728"/>
                  <a:pt x="189" y="729"/>
                </a:cubicBezTo>
                <a:cubicBezTo>
                  <a:pt x="190" y="730"/>
                  <a:pt x="192" y="730"/>
                  <a:pt x="193" y="731"/>
                </a:cubicBezTo>
                <a:cubicBezTo>
                  <a:pt x="194" y="731"/>
                  <a:pt x="194" y="732"/>
                  <a:pt x="194" y="733"/>
                </a:cubicBezTo>
                <a:cubicBezTo>
                  <a:pt x="194" y="733"/>
                  <a:pt x="194" y="733"/>
                  <a:pt x="195" y="733"/>
                </a:cubicBezTo>
                <a:cubicBezTo>
                  <a:pt x="196" y="733"/>
                  <a:pt x="197" y="733"/>
                  <a:pt x="197" y="735"/>
                </a:cubicBezTo>
                <a:cubicBezTo>
                  <a:pt x="198" y="735"/>
                  <a:pt x="198" y="735"/>
                  <a:pt x="199" y="736"/>
                </a:cubicBezTo>
                <a:cubicBezTo>
                  <a:pt x="199" y="736"/>
                  <a:pt x="200" y="737"/>
                  <a:pt x="201" y="737"/>
                </a:cubicBezTo>
                <a:cubicBezTo>
                  <a:pt x="203" y="737"/>
                  <a:pt x="202" y="740"/>
                  <a:pt x="204" y="740"/>
                </a:cubicBezTo>
                <a:cubicBezTo>
                  <a:pt x="205" y="740"/>
                  <a:pt x="207" y="741"/>
                  <a:pt x="208" y="741"/>
                </a:cubicBezTo>
                <a:cubicBezTo>
                  <a:pt x="208" y="741"/>
                  <a:pt x="208" y="742"/>
                  <a:pt x="208" y="742"/>
                </a:cubicBezTo>
                <a:cubicBezTo>
                  <a:pt x="208" y="742"/>
                  <a:pt x="208" y="742"/>
                  <a:pt x="208" y="742"/>
                </a:cubicBezTo>
                <a:cubicBezTo>
                  <a:pt x="207" y="743"/>
                  <a:pt x="208" y="743"/>
                  <a:pt x="208" y="743"/>
                </a:cubicBezTo>
                <a:cubicBezTo>
                  <a:pt x="208" y="744"/>
                  <a:pt x="208" y="744"/>
                  <a:pt x="208" y="744"/>
                </a:cubicBezTo>
                <a:cubicBezTo>
                  <a:pt x="208" y="744"/>
                  <a:pt x="208" y="744"/>
                  <a:pt x="208" y="744"/>
                </a:cubicBezTo>
                <a:cubicBezTo>
                  <a:pt x="208" y="744"/>
                  <a:pt x="208" y="744"/>
                  <a:pt x="208" y="744"/>
                </a:cubicBezTo>
                <a:cubicBezTo>
                  <a:pt x="207" y="744"/>
                  <a:pt x="207" y="745"/>
                  <a:pt x="207" y="745"/>
                </a:cubicBezTo>
                <a:cubicBezTo>
                  <a:pt x="207" y="745"/>
                  <a:pt x="208" y="745"/>
                  <a:pt x="208" y="746"/>
                </a:cubicBezTo>
                <a:cubicBezTo>
                  <a:pt x="208" y="745"/>
                  <a:pt x="208" y="745"/>
                  <a:pt x="208" y="745"/>
                </a:cubicBezTo>
                <a:cubicBezTo>
                  <a:pt x="208" y="745"/>
                  <a:pt x="208" y="745"/>
                  <a:pt x="208" y="744"/>
                </a:cubicBezTo>
                <a:cubicBezTo>
                  <a:pt x="209" y="744"/>
                  <a:pt x="209" y="744"/>
                  <a:pt x="209" y="743"/>
                </a:cubicBezTo>
                <a:cubicBezTo>
                  <a:pt x="209" y="743"/>
                  <a:pt x="209" y="743"/>
                  <a:pt x="208" y="743"/>
                </a:cubicBezTo>
                <a:cubicBezTo>
                  <a:pt x="208" y="742"/>
                  <a:pt x="208" y="742"/>
                  <a:pt x="208" y="742"/>
                </a:cubicBezTo>
                <a:cubicBezTo>
                  <a:pt x="209" y="742"/>
                  <a:pt x="210" y="742"/>
                  <a:pt x="211" y="742"/>
                </a:cubicBezTo>
                <a:cubicBezTo>
                  <a:pt x="211" y="742"/>
                  <a:pt x="212" y="743"/>
                  <a:pt x="213" y="743"/>
                </a:cubicBezTo>
                <a:cubicBezTo>
                  <a:pt x="213" y="743"/>
                  <a:pt x="213" y="744"/>
                  <a:pt x="213" y="744"/>
                </a:cubicBezTo>
                <a:cubicBezTo>
                  <a:pt x="214" y="745"/>
                  <a:pt x="215" y="745"/>
                  <a:pt x="215" y="745"/>
                </a:cubicBezTo>
                <a:cubicBezTo>
                  <a:pt x="216" y="745"/>
                  <a:pt x="216" y="746"/>
                  <a:pt x="216" y="747"/>
                </a:cubicBezTo>
                <a:cubicBezTo>
                  <a:pt x="216" y="747"/>
                  <a:pt x="216" y="747"/>
                  <a:pt x="215" y="748"/>
                </a:cubicBezTo>
                <a:cubicBezTo>
                  <a:pt x="215" y="748"/>
                  <a:pt x="215" y="748"/>
                  <a:pt x="215" y="748"/>
                </a:cubicBezTo>
                <a:cubicBezTo>
                  <a:pt x="216" y="749"/>
                  <a:pt x="216" y="748"/>
                  <a:pt x="217" y="748"/>
                </a:cubicBezTo>
                <a:cubicBezTo>
                  <a:pt x="217" y="748"/>
                  <a:pt x="217" y="748"/>
                  <a:pt x="217" y="747"/>
                </a:cubicBezTo>
                <a:cubicBezTo>
                  <a:pt x="217" y="747"/>
                  <a:pt x="217" y="747"/>
                  <a:pt x="218" y="747"/>
                </a:cubicBezTo>
                <a:cubicBezTo>
                  <a:pt x="218" y="747"/>
                  <a:pt x="219" y="747"/>
                  <a:pt x="219" y="747"/>
                </a:cubicBezTo>
                <a:cubicBezTo>
                  <a:pt x="219" y="749"/>
                  <a:pt x="219" y="749"/>
                  <a:pt x="221" y="748"/>
                </a:cubicBezTo>
                <a:cubicBezTo>
                  <a:pt x="221" y="748"/>
                  <a:pt x="221" y="748"/>
                  <a:pt x="221" y="748"/>
                </a:cubicBezTo>
                <a:cubicBezTo>
                  <a:pt x="222" y="748"/>
                  <a:pt x="223" y="749"/>
                  <a:pt x="222" y="749"/>
                </a:cubicBezTo>
                <a:cubicBezTo>
                  <a:pt x="222" y="750"/>
                  <a:pt x="221" y="749"/>
                  <a:pt x="221" y="751"/>
                </a:cubicBezTo>
                <a:cubicBezTo>
                  <a:pt x="221" y="751"/>
                  <a:pt x="220" y="751"/>
                  <a:pt x="220" y="751"/>
                </a:cubicBezTo>
                <a:cubicBezTo>
                  <a:pt x="219" y="751"/>
                  <a:pt x="219" y="751"/>
                  <a:pt x="218" y="752"/>
                </a:cubicBezTo>
                <a:cubicBezTo>
                  <a:pt x="218" y="752"/>
                  <a:pt x="218" y="752"/>
                  <a:pt x="218" y="752"/>
                </a:cubicBezTo>
                <a:cubicBezTo>
                  <a:pt x="217" y="752"/>
                  <a:pt x="216" y="752"/>
                  <a:pt x="216" y="751"/>
                </a:cubicBezTo>
                <a:cubicBezTo>
                  <a:pt x="216" y="751"/>
                  <a:pt x="215" y="751"/>
                  <a:pt x="215" y="751"/>
                </a:cubicBezTo>
                <a:cubicBezTo>
                  <a:pt x="215" y="752"/>
                  <a:pt x="215" y="752"/>
                  <a:pt x="215" y="752"/>
                </a:cubicBezTo>
                <a:cubicBezTo>
                  <a:pt x="215" y="752"/>
                  <a:pt x="216" y="753"/>
                  <a:pt x="216" y="753"/>
                </a:cubicBezTo>
                <a:cubicBezTo>
                  <a:pt x="216" y="755"/>
                  <a:pt x="217" y="754"/>
                  <a:pt x="218" y="754"/>
                </a:cubicBezTo>
                <a:cubicBezTo>
                  <a:pt x="217" y="755"/>
                  <a:pt x="216" y="756"/>
                  <a:pt x="217" y="758"/>
                </a:cubicBezTo>
                <a:cubicBezTo>
                  <a:pt x="218" y="758"/>
                  <a:pt x="219" y="759"/>
                  <a:pt x="221" y="759"/>
                </a:cubicBezTo>
                <a:cubicBezTo>
                  <a:pt x="222" y="759"/>
                  <a:pt x="222" y="760"/>
                  <a:pt x="222" y="761"/>
                </a:cubicBezTo>
                <a:cubicBezTo>
                  <a:pt x="223" y="761"/>
                  <a:pt x="222" y="761"/>
                  <a:pt x="222" y="761"/>
                </a:cubicBezTo>
                <a:cubicBezTo>
                  <a:pt x="222" y="761"/>
                  <a:pt x="222" y="761"/>
                  <a:pt x="221" y="761"/>
                </a:cubicBezTo>
                <a:cubicBezTo>
                  <a:pt x="221" y="761"/>
                  <a:pt x="221" y="761"/>
                  <a:pt x="221" y="761"/>
                </a:cubicBezTo>
                <a:cubicBezTo>
                  <a:pt x="221" y="761"/>
                  <a:pt x="221" y="762"/>
                  <a:pt x="221" y="762"/>
                </a:cubicBezTo>
                <a:cubicBezTo>
                  <a:pt x="222" y="762"/>
                  <a:pt x="222" y="762"/>
                  <a:pt x="222" y="761"/>
                </a:cubicBezTo>
                <a:cubicBezTo>
                  <a:pt x="223" y="761"/>
                  <a:pt x="223" y="761"/>
                  <a:pt x="223" y="761"/>
                </a:cubicBezTo>
                <a:cubicBezTo>
                  <a:pt x="224" y="761"/>
                  <a:pt x="224" y="762"/>
                  <a:pt x="224" y="762"/>
                </a:cubicBezTo>
                <a:cubicBezTo>
                  <a:pt x="224" y="762"/>
                  <a:pt x="225" y="762"/>
                  <a:pt x="226" y="762"/>
                </a:cubicBezTo>
                <a:cubicBezTo>
                  <a:pt x="226" y="762"/>
                  <a:pt x="226" y="762"/>
                  <a:pt x="226" y="762"/>
                </a:cubicBezTo>
                <a:cubicBezTo>
                  <a:pt x="226" y="762"/>
                  <a:pt x="225" y="762"/>
                  <a:pt x="225" y="762"/>
                </a:cubicBezTo>
                <a:cubicBezTo>
                  <a:pt x="225" y="762"/>
                  <a:pt x="225" y="762"/>
                  <a:pt x="225" y="762"/>
                </a:cubicBezTo>
                <a:cubicBezTo>
                  <a:pt x="225" y="762"/>
                  <a:pt x="226" y="763"/>
                  <a:pt x="226" y="763"/>
                </a:cubicBezTo>
                <a:cubicBezTo>
                  <a:pt x="226" y="763"/>
                  <a:pt x="226" y="762"/>
                  <a:pt x="226" y="762"/>
                </a:cubicBezTo>
                <a:cubicBezTo>
                  <a:pt x="225" y="761"/>
                  <a:pt x="225" y="761"/>
                  <a:pt x="225" y="761"/>
                </a:cubicBezTo>
                <a:cubicBezTo>
                  <a:pt x="224" y="761"/>
                  <a:pt x="224" y="761"/>
                  <a:pt x="223" y="761"/>
                </a:cubicBezTo>
                <a:cubicBezTo>
                  <a:pt x="223" y="761"/>
                  <a:pt x="223" y="761"/>
                  <a:pt x="223" y="760"/>
                </a:cubicBezTo>
                <a:cubicBezTo>
                  <a:pt x="224" y="759"/>
                  <a:pt x="224" y="759"/>
                  <a:pt x="225" y="759"/>
                </a:cubicBezTo>
                <a:cubicBezTo>
                  <a:pt x="226" y="760"/>
                  <a:pt x="226" y="760"/>
                  <a:pt x="227" y="760"/>
                </a:cubicBezTo>
                <a:cubicBezTo>
                  <a:pt x="228" y="761"/>
                  <a:pt x="228" y="761"/>
                  <a:pt x="229" y="761"/>
                </a:cubicBezTo>
                <a:cubicBezTo>
                  <a:pt x="229" y="762"/>
                  <a:pt x="230" y="762"/>
                  <a:pt x="230" y="762"/>
                </a:cubicBezTo>
                <a:cubicBezTo>
                  <a:pt x="230" y="763"/>
                  <a:pt x="231" y="763"/>
                  <a:pt x="231" y="762"/>
                </a:cubicBezTo>
                <a:cubicBezTo>
                  <a:pt x="231" y="762"/>
                  <a:pt x="232" y="762"/>
                  <a:pt x="232" y="760"/>
                </a:cubicBezTo>
                <a:cubicBezTo>
                  <a:pt x="232" y="760"/>
                  <a:pt x="232" y="760"/>
                  <a:pt x="232" y="760"/>
                </a:cubicBezTo>
                <a:cubicBezTo>
                  <a:pt x="232" y="761"/>
                  <a:pt x="232" y="761"/>
                  <a:pt x="232" y="761"/>
                </a:cubicBezTo>
                <a:cubicBezTo>
                  <a:pt x="232" y="761"/>
                  <a:pt x="232" y="761"/>
                  <a:pt x="232" y="761"/>
                </a:cubicBezTo>
                <a:cubicBezTo>
                  <a:pt x="233" y="761"/>
                  <a:pt x="233" y="760"/>
                  <a:pt x="233" y="760"/>
                </a:cubicBezTo>
                <a:cubicBezTo>
                  <a:pt x="233" y="760"/>
                  <a:pt x="233" y="760"/>
                  <a:pt x="232" y="760"/>
                </a:cubicBezTo>
                <a:cubicBezTo>
                  <a:pt x="232" y="761"/>
                  <a:pt x="231" y="761"/>
                  <a:pt x="231" y="761"/>
                </a:cubicBezTo>
                <a:cubicBezTo>
                  <a:pt x="231" y="760"/>
                  <a:pt x="230" y="760"/>
                  <a:pt x="230" y="761"/>
                </a:cubicBezTo>
                <a:cubicBezTo>
                  <a:pt x="230" y="761"/>
                  <a:pt x="229" y="761"/>
                  <a:pt x="229" y="761"/>
                </a:cubicBezTo>
                <a:cubicBezTo>
                  <a:pt x="229" y="758"/>
                  <a:pt x="229" y="758"/>
                  <a:pt x="229" y="758"/>
                </a:cubicBezTo>
                <a:cubicBezTo>
                  <a:pt x="229" y="758"/>
                  <a:pt x="228" y="758"/>
                  <a:pt x="227" y="758"/>
                </a:cubicBezTo>
                <a:cubicBezTo>
                  <a:pt x="226" y="757"/>
                  <a:pt x="226" y="758"/>
                  <a:pt x="226" y="758"/>
                </a:cubicBezTo>
                <a:cubicBezTo>
                  <a:pt x="225" y="758"/>
                  <a:pt x="225" y="757"/>
                  <a:pt x="224" y="757"/>
                </a:cubicBezTo>
                <a:cubicBezTo>
                  <a:pt x="225" y="756"/>
                  <a:pt x="226" y="756"/>
                  <a:pt x="227" y="756"/>
                </a:cubicBezTo>
                <a:cubicBezTo>
                  <a:pt x="227" y="756"/>
                  <a:pt x="227" y="756"/>
                  <a:pt x="227" y="756"/>
                </a:cubicBezTo>
                <a:cubicBezTo>
                  <a:pt x="227" y="756"/>
                  <a:pt x="227" y="755"/>
                  <a:pt x="227" y="755"/>
                </a:cubicBezTo>
                <a:cubicBezTo>
                  <a:pt x="227" y="755"/>
                  <a:pt x="226" y="755"/>
                  <a:pt x="226" y="755"/>
                </a:cubicBezTo>
                <a:cubicBezTo>
                  <a:pt x="225" y="755"/>
                  <a:pt x="225" y="755"/>
                  <a:pt x="226" y="754"/>
                </a:cubicBezTo>
                <a:cubicBezTo>
                  <a:pt x="226" y="753"/>
                  <a:pt x="226" y="753"/>
                  <a:pt x="225" y="753"/>
                </a:cubicBezTo>
                <a:cubicBezTo>
                  <a:pt x="225" y="753"/>
                  <a:pt x="224" y="752"/>
                  <a:pt x="224" y="752"/>
                </a:cubicBezTo>
                <a:cubicBezTo>
                  <a:pt x="224" y="752"/>
                  <a:pt x="224" y="752"/>
                  <a:pt x="223" y="751"/>
                </a:cubicBezTo>
                <a:cubicBezTo>
                  <a:pt x="224" y="751"/>
                  <a:pt x="224" y="751"/>
                  <a:pt x="224" y="750"/>
                </a:cubicBezTo>
                <a:cubicBezTo>
                  <a:pt x="225" y="751"/>
                  <a:pt x="226" y="752"/>
                  <a:pt x="227" y="751"/>
                </a:cubicBezTo>
                <a:cubicBezTo>
                  <a:pt x="228" y="751"/>
                  <a:pt x="228" y="752"/>
                  <a:pt x="229" y="753"/>
                </a:cubicBezTo>
                <a:cubicBezTo>
                  <a:pt x="229" y="753"/>
                  <a:pt x="229" y="753"/>
                  <a:pt x="228" y="754"/>
                </a:cubicBezTo>
                <a:cubicBezTo>
                  <a:pt x="229" y="754"/>
                  <a:pt x="230" y="755"/>
                  <a:pt x="230" y="755"/>
                </a:cubicBezTo>
                <a:cubicBezTo>
                  <a:pt x="231" y="755"/>
                  <a:pt x="232" y="755"/>
                  <a:pt x="233" y="755"/>
                </a:cubicBezTo>
                <a:cubicBezTo>
                  <a:pt x="234" y="753"/>
                  <a:pt x="235" y="754"/>
                  <a:pt x="235" y="755"/>
                </a:cubicBezTo>
                <a:cubicBezTo>
                  <a:pt x="236" y="756"/>
                  <a:pt x="237" y="756"/>
                  <a:pt x="237" y="756"/>
                </a:cubicBezTo>
                <a:cubicBezTo>
                  <a:pt x="238" y="757"/>
                  <a:pt x="237" y="758"/>
                  <a:pt x="239" y="758"/>
                </a:cubicBezTo>
                <a:cubicBezTo>
                  <a:pt x="239" y="758"/>
                  <a:pt x="240" y="759"/>
                  <a:pt x="241" y="759"/>
                </a:cubicBezTo>
                <a:cubicBezTo>
                  <a:pt x="240" y="760"/>
                  <a:pt x="241" y="760"/>
                  <a:pt x="242" y="761"/>
                </a:cubicBezTo>
                <a:cubicBezTo>
                  <a:pt x="246" y="761"/>
                  <a:pt x="246" y="761"/>
                  <a:pt x="246" y="761"/>
                </a:cubicBezTo>
                <a:cubicBezTo>
                  <a:pt x="246" y="762"/>
                  <a:pt x="246" y="762"/>
                  <a:pt x="246" y="762"/>
                </a:cubicBezTo>
                <a:cubicBezTo>
                  <a:pt x="246" y="763"/>
                  <a:pt x="245" y="764"/>
                  <a:pt x="244" y="765"/>
                </a:cubicBezTo>
                <a:cubicBezTo>
                  <a:pt x="245" y="765"/>
                  <a:pt x="245" y="766"/>
                  <a:pt x="246" y="766"/>
                </a:cubicBezTo>
                <a:cubicBezTo>
                  <a:pt x="246" y="766"/>
                  <a:pt x="247" y="765"/>
                  <a:pt x="247" y="765"/>
                </a:cubicBezTo>
                <a:cubicBezTo>
                  <a:pt x="247" y="765"/>
                  <a:pt x="246" y="764"/>
                  <a:pt x="247" y="764"/>
                </a:cubicBezTo>
                <a:cubicBezTo>
                  <a:pt x="247" y="763"/>
                  <a:pt x="247" y="762"/>
                  <a:pt x="247" y="762"/>
                </a:cubicBezTo>
                <a:cubicBezTo>
                  <a:pt x="247" y="761"/>
                  <a:pt x="247" y="761"/>
                  <a:pt x="248" y="761"/>
                </a:cubicBezTo>
                <a:cubicBezTo>
                  <a:pt x="248" y="761"/>
                  <a:pt x="249" y="761"/>
                  <a:pt x="249" y="762"/>
                </a:cubicBezTo>
                <a:cubicBezTo>
                  <a:pt x="249" y="762"/>
                  <a:pt x="249" y="762"/>
                  <a:pt x="249" y="762"/>
                </a:cubicBezTo>
                <a:cubicBezTo>
                  <a:pt x="249" y="762"/>
                  <a:pt x="249" y="762"/>
                  <a:pt x="249" y="762"/>
                </a:cubicBezTo>
                <a:cubicBezTo>
                  <a:pt x="248" y="762"/>
                  <a:pt x="248" y="762"/>
                  <a:pt x="249" y="763"/>
                </a:cubicBezTo>
                <a:cubicBezTo>
                  <a:pt x="249" y="763"/>
                  <a:pt x="249" y="762"/>
                  <a:pt x="249" y="762"/>
                </a:cubicBezTo>
                <a:cubicBezTo>
                  <a:pt x="250" y="762"/>
                  <a:pt x="251" y="762"/>
                  <a:pt x="252" y="762"/>
                </a:cubicBezTo>
                <a:cubicBezTo>
                  <a:pt x="253" y="764"/>
                  <a:pt x="255" y="764"/>
                  <a:pt x="257" y="765"/>
                </a:cubicBezTo>
                <a:cubicBezTo>
                  <a:pt x="258" y="764"/>
                  <a:pt x="259" y="765"/>
                  <a:pt x="259" y="766"/>
                </a:cubicBezTo>
                <a:cubicBezTo>
                  <a:pt x="260" y="767"/>
                  <a:pt x="261" y="766"/>
                  <a:pt x="262" y="767"/>
                </a:cubicBezTo>
                <a:cubicBezTo>
                  <a:pt x="263" y="768"/>
                  <a:pt x="264" y="768"/>
                  <a:pt x="264" y="770"/>
                </a:cubicBezTo>
                <a:cubicBezTo>
                  <a:pt x="265" y="770"/>
                  <a:pt x="266" y="770"/>
                  <a:pt x="266" y="770"/>
                </a:cubicBezTo>
                <a:cubicBezTo>
                  <a:pt x="267" y="769"/>
                  <a:pt x="269" y="770"/>
                  <a:pt x="270" y="770"/>
                </a:cubicBezTo>
                <a:cubicBezTo>
                  <a:pt x="271" y="770"/>
                  <a:pt x="271" y="770"/>
                  <a:pt x="271" y="770"/>
                </a:cubicBezTo>
                <a:cubicBezTo>
                  <a:pt x="271" y="771"/>
                  <a:pt x="273" y="770"/>
                  <a:pt x="273" y="771"/>
                </a:cubicBezTo>
                <a:cubicBezTo>
                  <a:pt x="274" y="771"/>
                  <a:pt x="275" y="771"/>
                  <a:pt x="275" y="772"/>
                </a:cubicBezTo>
                <a:cubicBezTo>
                  <a:pt x="276" y="772"/>
                  <a:pt x="276" y="772"/>
                  <a:pt x="276" y="772"/>
                </a:cubicBezTo>
                <a:cubicBezTo>
                  <a:pt x="278" y="772"/>
                  <a:pt x="279" y="773"/>
                  <a:pt x="280" y="774"/>
                </a:cubicBezTo>
                <a:cubicBezTo>
                  <a:pt x="280" y="774"/>
                  <a:pt x="281" y="774"/>
                  <a:pt x="281" y="774"/>
                </a:cubicBezTo>
                <a:cubicBezTo>
                  <a:pt x="284" y="774"/>
                  <a:pt x="284" y="774"/>
                  <a:pt x="288" y="776"/>
                </a:cubicBezTo>
                <a:cubicBezTo>
                  <a:pt x="289" y="776"/>
                  <a:pt x="289" y="777"/>
                  <a:pt x="291" y="777"/>
                </a:cubicBezTo>
                <a:cubicBezTo>
                  <a:pt x="292" y="777"/>
                  <a:pt x="292" y="778"/>
                  <a:pt x="293" y="778"/>
                </a:cubicBezTo>
                <a:cubicBezTo>
                  <a:pt x="294" y="778"/>
                  <a:pt x="295" y="779"/>
                  <a:pt x="296" y="779"/>
                </a:cubicBezTo>
                <a:cubicBezTo>
                  <a:pt x="297" y="778"/>
                  <a:pt x="297" y="780"/>
                  <a:pt x="298" y="780"/>
                </a:cubicBezTo>
                <a:cubicBezTo>
                  <a:pt x="300" y="780"/>
                  <a:pt x="300" y="780"/>
                  <a:pt x="301" y="781"/>
                </a:cubicBezTo>
                <a:cubicBezTo>
                  <a:pt x="301" y="782"/>
                  <a:pt x="301" y="782"/>
                  <a:pt x="300" y="782"/>
                </a:cubicBezTo>
                <a:cubicBezTo>
                  <a:pt x="302" y="784"/>
                  <a:pt x="302" y="781"/>
                  <a:pt x="303" y="782"/>
                </a:cubicBezTo>
                <a:cubicBezTo>
                  <a:pt x="304" y="782"/>
                  <a:pt x="306" y="782"/>
                  <a:pt x="306" y="782"/>
                </a:cubicBezTo>
                <a:cubicBezTo>
                  <a:pt x="307" y="782"/>
                  <a:pt x="307" y="784"/>
                  <a:pt x="308" y="784"/>
                </a:cubicBezTo>
                <a:cubicBezTo>
                  <a:pt x="309" y="783"/>
                  <a:pt x="310" y="784"/>
                  <a:pt x="310" y="784"/>
                </a:cubicBezTo>
                <a:cubicBezTo>
                  <a:pt x="311" y="785"/>
                  <a:pt x="312" y="785"/>
                  <a:pt x="312" y="785"/>
                </a:cubicBezTo>
                <a:cubicBezTo>
                  <a:pt x="313" y="785"/>
                  <a:pt x="313" y="785"/>
                  <a:pt x="313" y="786"/>
                </a:cubicBezTo>
                <a:cubicBezTo>
                  <a:pt x="313" y="785"/>
                  <a:pt x="314" y="785"/>
                  <a:pt x="314" y="785"/>
                </a:cubicBezTo>
                <a:cubicBezTo>
                  <a:pt x="315" y="785"/>
                  <a:pt x="315" y="786"/>
                  <a:pt x="316" y="785"/>
                </a:cubicBezTo>
                <a:cubicBezTo>
                  <a:pt x="318" y="785"/>
                  <a:pt x="319" y="785"/>
                  <a:pt x="322" y="786"/>
                </a:cubicBezTo>
                <a:cubicBezTo>
                  <a:pt x="323" y="786"/>
                  <a:pt x="324" y="788"/>
                  <a:pt x="326" y="787"/>
                </a:cubicBezTo>
                <a:cubicBezTo>
                  <a:pt x="328" y="787"/>
                  <a:pt x="328" y="788"/>
                  <a:pt x="329" y="789"/>
                </a:cubicBezTo>
                <a:cubicBezTo>
                  <a:pt x="330" y="789"/>
                  <a:pt x="330" y="789"/>
                  <a:pt x="331" y="789"/>
                </a:cubicBezTo>
                <a:cubicBezTo>
                  <a:pt x="332" y="788"/>
                  <a:pt x="332" y="789"/>
                  <a:pt x="332" y="789"/>
                </a:cubicBezTo>
                <a:cubicBezTo>
                  <a:pt x="333" y="789"/>
                  <a:pt x="335" y="789"/>
                  <a:pt x="336" y="789"/>
                </a:cubicBezTo>
                <a:cubicBezTo>
                  <a:pt x="336" y="790"/>
                  <a:pt x="336" y="790"/>
                  <a:pt x="336" y="790"/>
                </a:cubicBezTo>
                <a:cubicBezTo>
                  <a:pt x="336" y="791"/>
                  <a:pt x="336" y="790"/>
                  <a:pt x="336" y="790"/>
                </a:cubicBezTo>
                <a:cubicBezTo>
                  <a:pt x="336" y="790"/>
                  <a:pt x="336" y="790"/>
                  <a:pt x="336" y="790"/>
                </a:cubicBezTo>
                <a:cubicBezTo>
                  <a:pt x="336" y="790"/>
                  <a:pt x="335" y="791"/>
                  <a:pt x="336" y="791"/>
                </a:cubicBezTo>
                <a:cubicBezTo>
                  <a:pt x="336" y="791"/>
                  <a:pt x="336" y="791"/>
                  <a:pt x="336" y="790"/>
                </a:cubicBezTo>
                <a:cubicBezTo>
                  <a:pt x="337" y="790"/>
                  <a:pt x="337" y="790"/>
                  <a:pt x="338" y="790"/>
                </a:cubicBezTo>
                <a:cubicBezTo>
                  <a:pt x="339" y="790"/>
                  <a:pt x="341" y="790"/>
                  <a:pt x="342" y="791"/>
                </a:cubicBezTo>
                <a:cubicBezTo>
                  <a:pt x="343" y="791"/>
                  <a:pt x="344" y="791"/>
                  <a:pt x="346" y="791"/>
                </a:cubicBezTo>
                <a:cubicBezTo>
                  <a:pt x="345" y="792"/>
                  <a:pt x="345" y="792"/>
                  <a:pt x="345" y="793"/>
                </a:cubicBezTo>
                <a:cubicBezTo>
                  <a:pt x="347" y="793"/>
                  <a:pt x="347" y="793"/>
                  <a:pt x="349" y="793"/>
                </a:cubicBezTo>
                <a:cubicBezTo>
                  <a:pt x="350" y="792"/>
                  <a:pt x="351" y="792"/>
                  <a:pt x="352" y="793"/>
                </a:cubicBezTo>
                <a:cubicBezTo>
                  <a:pt x="352" y="793"/>
                  <a:pt x="353" y="792"/>
                  <a:pt x="354" y="793"/>
                </a:cubicBezTo>
                <a:cubicBezTo>
                  <a:pt x="355" y="793"/>
                  <a:pt x="356" y="794"/>
                  <a:pt x="358" y="794"/>
                </a:cubicBezTo>
                <a:cubicBezTo>
                  <a:pt x="359" y="794"/>
                  <a:pt x="360" y="794"/>
                  <a:pt x="361" y="794"/>
                </a:cubicBezTo>
                <a:cubicBezTo>
                  <a:pt x="362" y="794"/>
                  <a:pt x="362" y="794"/>
                  <a:pt x="363" y="795"/>
                </a:cubicBezTo>
                <a:cubicBezTo>
                  <a:pt x="364" y="795"/>
                  <a:pt x="365" y="795"/>
                  <a:pt x="366" y="795"/>
                </a:cubicBezTo>
                <a:cubicBezTo>
                  <a:pt x="367" y="796"/>
                  <a:pt x="369" y="796"/>
                  <a:pt x="371" y="796"/>
                </a:cubicBezTo>
                <a:cubicBezTo>
                  <a:pt x="371" y="796"/>
                  <a:pt x="372" y="796"/>
                  <a:pt x="372" y="797"/>
                </a:cubicBezTo>
                <a:cubicBezTo>
                  <a:pt x="373" y="797"/>
                  <a:pt x="373" y="797"/>
                  <a:pt x="373" y="796"/>
                </a:cubicBezTo>
                <a:cubicBezTo>
                  <a:pt x="374" y="796"/>
                  <a:pt x="375" y="796"/>
                  <a:pt x="376" y="796"/>
                </a:cubicBezTo>
                <a:cubicBezTo>
                  <a:pt x="376" y="797"/>
                  <a:pt x="377" y="797"/>
                  <a:pt x="379" y="797"/>
                </a:cubicBezTo>
                <a:cubicBezTo>
                  <a:pt x="382" y="797"/>
                  <a:pt x="385" y="797"/>
                  <a:pt x="388" y="797"/>
                </a:cubicBezTo>
                <a:cubicBezTo>
                  <a:pt x="388" y="797"/>
                  <a:pt x="389" y="796"/>
                  <a:pt x="389" y="796"/>
                </a:cubicBezTo>
                <a:cubicBezTo>
                  <a:pt x="390" y="797"/>
                  <a:pt x="391" y="797"/>
                  <a:pt x="392" y="796"/>
                </a:cubicBezTo>
                <a:cubicBezTo>
                  <a:pt x="392" y="796"/>
                  <a:pt x="392" y="797"/>
                  <a:pt x="393" y="797"/>
                </a:cubicBezTo>
                <a:cubicBezTo>
                  <a:pt x="395" y="797"/>
                  <a:pt x="396" y="797"/>
                  <a:pt x="398" y="797"/>
                </a:cubicBezTo>
                <a:cubicBezTo>
                  <a:pt x="400" y="797"/>
                  <a:pt x="401" y="796"/>
                  <a:pt x="402" y="798"/>
                </a:cubicBezTo>
                <a:cubicBezTo>
                  <a:pt x="403" y="798"/>
                  <a:pt x="405" y="798"/>
                  <a:pt x="406" y="797"/>
                </a:cubicBezTo>
                <a:cubicBezTo>
                  <a:pt x="406" y="797"/>
                  <a:pt x="407" y="797"/>
                  <a:pt x="408" y="797"/>
                </a:cubicBezTo>
                <a:cubicBezTo>
                  <a:pt x="411" y="797"/>
                  <a:pt x="415" y="797"/>
                  <a:pt x="419" y="797"/>
                </a:cubicBezTo>
                <a:cubicBezTo>
                  <a:pt x="421" y="797"/>
                  <a:pt x="423" y="798"/>
                  <a:pt x="425" y="796"/>
                </a:cubicBezTo>
                <a:cubicBezTo>
                  <a:pt x="427" y="796"/>
                  <a:pt x="429" y="796"/>
                  <a:pt x="431" y="796"/>
                </a:cubicBezTo>
                <a:cubicBezTo>
                  <a:pt x="431" y="796"/>
                  <a:pt x="432" y="797"/>
                  <a:pt x="433" y="797"/>
                </a:cubicBezTo>
                <a:cubicBezTo>
                  <a:pt x="433" y="796"/>
                  <a:pt x="434" y="796"/>
                  <a:pt x="434" y="797"/>
                </a:cubicBezTo>
                <a:cubicBezTo>
                  <a:pt x="435" y="797"/>
                  <a:pt x="436" y="797"/>
                  <a:pt x="436" y="798"/>
                </a:cubicBezTo>
                <a:cubicBezTo>
                  <a:pt x="436" y="798"/>
                  <a:pt x="437" y="798"/>
                  <a:pt x="437" y="798"/>
                </a:cubicBezTo>
                <a:cubicBezTo>
                  <a:pt x="438" y="798"/>
                  <a:pt x="438" y="797"/>
                  <a:pt x="439" y="796"/>
                </a:cubicBezTo>
                <a:cubicBezTo>
                  <a:pt x="439" y="796"/>
                  <a:pt x="440" y="796"/>
                  <a:pt x="440" y="796"/>
                </a:cubicBezTo>
                <a:cubicBezTo>
                  <a:pt x="441" y="796"/>
                  <a:pt x="443" y="796"/>
                  <a:pt x="444" y="795"/>
                </a:cubicBezTo>
                <a:cubicBezTo>
                  <a:pt x="444" y="795"/>
                  <a:pt x="444" y="795"/>
                  <a:pt x="445" y="795"/>
                </a:cubicBezTo>
                <a:cubicBezTo>
                  <a:pt x="445" y="795"/>
                  <a:pt x="446" y="795"/>
                  <a:pt x="446" y="796"/>
                </a:cubicBezTo>
                <a:cubicBezTo>
                  <a:pt x="446" y="796"/>
                  <a:pt x="446" y="796"/>
                  <a:pt x="446" y="797"/>
                </a:cubicBezTo>
                <a:cubicBezTo>
                  <a:pt x="446" y="797"/>
                  <a:pt x="446" y="797"/>
                  <a:pt x="446" y="797"/>
                </a:cubicBezTo>
                <a:cubicBezTo>
                  <a:pt x="446" y="797"/>
                  <a:pt x="446" y="797"/>
                  <a:pt x="446" y="797"/>
                </a:cubicBezTo>
                <a:cubicBezTo>
                  <a:pt x="445" y="797"/>
                  <a:pt x="445" y="798"/>
                  <a:pt x="445" y="798"/>
                </a:cubicBezTo>
                <a:cubicBezTo>
                  <a:pt x="445" y="798"/>
                  <a:pt x="446" y="798"/>
                  <a:pt x="446" y="799"/>
                </a:cubicBezTo>
                <a:cubicBezTo>
                  <a:pt x="446" y="799"/>
                  <a:pt x="446" y="798"/>
                  <a:pt x="446" y="798"/>
                </a:cubicBezTo>
                <a:cubicBezTo>
                  <a:pt x="446" y="798"/>
                  <a:pt x="446" y="798"/>
                  <a:pt x="446" y="797"/>
                </a:cubicBezTo>
                <a:cubicBezTo>
                  <a:pt x="447" y="797"/>
                  <a:pt x="447" y="797"/>
                  <a:pt x="447" y="797"/>
                </a:cubicBezTo>
                <a:cubicBezTo>
                  <a:pt x="448" y="797"/>
                  <a:pt x="448" y="798"/>
                  <a:pt x="449" y="798"/>
                </a:cubicBezTo>
                <a:cubicBezTo>
                  <a:pt x="450" y="798"/>
                  <a:pt x="450" y="798"/>
                  <a:pt x="450" y="798"/>
                </a:cubicBezTo>
                <a:cubicBezTo>
                  <a:pt x="449" y="798"/>
                  <a:pt x="449" y="798"/>
                  <a:pt x="449" y="798"/>
                </a:cubicBezTo>
                <a:cubicBezTo>
                  <a:pt x="448" y="798"/>
                  <a:pt x="448" y="798"/>
                  <a:pt x="448" y="798"/>
                </a:cubicBezTo>
                <a:cubicBezTo>
                  <a:pt x="448" y="798"/>
                  <a:pt x="448" y="799"/>
                  <a:pt x="449" y="799"/>
                </a:cubicBezTo>
                <a:cubicBezTo>
                  <a:pt x="449" y="799"/>
                  <a:pt x="450" y="799"/>
                  <a:pt x="449" y="798"/>
                </a:cubicBezTo>
                <a:cubicBezTo>
                  <a:pt x="448" y="797"/>
                  <a:pt x="448" y="796"/>
                  <a:pt x="447" y="795"/>
                </a:cubicBezTo>
                <a:cubicBezTo>
                  <a:pt x="448" y="795"/>
                  <a:pt x="448" y="795"/>
                  <a:pt x="449" y="794"/>
                </a:cubicBezTo>
                <a:cubicBezTo>
                  <a:pt x="449" y="794"/>
                  <a:pt x="449" y="795"/>
                  <a:pt x="450" y="795"/>
                </a:cubicBezTo>
                <a:cubicBezTo>
                  <a:pt x="450" y="795"/>
                  <a:pt x="450" y="794"/>
                  <a:pt x="451" y="794"/>
                </a:cubicBezTo>
                <a:cubicBezTo>
                  <a:pt x="452" y="794"/>
                  <a:pt x="453" y="794"/>
                  <a:pt x="455" y="793"/>
                </a:cubicBezTo>
                <a:cubicBezTo>
                  <a:pt x="456" y="792"/>
                  <a:pt x="458" y="794"/>
                  <a:pt x="459" y="792"/>
                </a:cubicBezTo>
                <a:cubicBezTo>
                  <a:pt x="461" y="792"/>
                  <a:pt x="462" y="792"/>
                  <a:pt x="464" y="792"/>
                </a:cubicBezTo>
                <a:cubicBezTo>
                  <a:pt x="465" y="792"/>
                  <a:pt x="465" y="792"/>
                  <a:pt x="466" y="791"/>
                </a:cubicBezTo>
                <a:cubicBezTo>
                  <a:pt x="466" y="791"/>
                  <a:pt x="467" y="791"/>
                  <a:pt x="467" y="791"/>
                </a:cubicBezTo>
                <a:cubicBezTo>
                  <a:pt x="467" y="792"/>
                  <a:pt x="468" y="792"/>
                  <a:pt x="468" y="792"/>
                </a:cubicBezTo>
                <a:cubicBezTo>
                  <a:pt x="470" y="791"/>
                  <a:pt x="471" y="790"/>
                  <a:pt x="473" y="790"/>
                </a:cubicBezTo>
                <a:cubicBezTo>
                  <a:pt x="474" y="791"/>
                  <a:pt x="475" y="789"/>
                  <a:pt x="476" y="789"/>
                </a:cubicBezTo>
                <a:cubicBezTo>
                  <a:pt x="478" y="789"/>
                  <a:pt x="479" y="789"/>
                  <a:pt x="480" y="789"/>
                </a:cubicBezTo>
                <a:cubicBezTo>
                  <a:pt x="481" y="788"/>
                  <a:pt x="482" y="788"/>
                  <a:pt x="484" y="788"/>
                </a:cubicBezTo>
                <a:cubicBezTo>
                  <a:pt x="484" y="788"/>
                  <a:pt x="484" y="789"/>
                  <a:pt x="485" y="789"/>
                </a:cubicBezTo>
                <a:cubicBezTo>
                  <a:pt x="485" y="789"/>
                  <a:pt x="486" y="788"/>
                  <a:pt x="486" y="787"/>
                </a:cubicBezTo>
                <a:cubicBezTo>
                  <a:pt x="489" y="787"/>
                  <a:pt x="489" y="787"/>
                  <a:pt x="489" y="787"/>
                </a:cubicBezTo>
                <a:cubicBezTo>
                  <a:pt x="490" y="788"/>
                  <a:pt x="490" y="788"/>
                  <a:pt x="491" y="788"/>
                </a:cubicBezTo>
                <a:cubicBezTo>
                  <a:pt x="491" y="788"/>
                  <a:pt x="491" y="787"/>
                  <a:pt x="491" y="786"/>
                </a:cubicBezTo>
                <a:cubicBezTo>
                  <a:pt x="495" y="786"/>
                  <a:pt x="495" y="786"/>
                  <a:pt x="495" y="786"/>
                </a:cubicBezTo>
                <a:cubicBezTo>
                  <a:pt x="497" y="785"/>
                  <a:pt x="499" y="786"/>
                  <a:pt x="501" y="786"/>
                </a:cubicBezTo>
                <a:cubicBezTo>
                  <a:pt x="501" y="785"/>
                  <a:pt x="502" y="785"/>
                  <a:pt x="502" y="785"/>
                </a:cubicBezTo>
                <a:cubicBezTo>
                  <a:pt x="504" y="784"/>
                  <a:pt x="505" y="784"/>
                  <a:pt x="506" y="785"/>
                </a:cubicBezTo>
                <a:cubicBezTo>
                  <a:pt x="507" y="786"/>
                  <a:pt x="508" y="786"/>
                  <a:pt x="509" y="786"/>
                </a:cubicBezTo>
                <a:cubicBezTo>
                  <a:pt x="509" y="787"/>
                  <a:pt x="509" y="786"/>
                  <a:pt x="510" y="786"/>
                </a:cubicBezTo>
                <a:cubicBezTo>
                  <a:pt x="509" y="785"/>
                  <a:pt x="508" y="784"/>
                  <a:pt x="506" y="785"/>
                </a:cubicBezTo>
                <a:cubicBezTo>
                  <a:pt x="507" y="784"/>
                  <a:pt x="508" y="784"/>
                  <a:pt x="508" y="784"/>
                </a:cubicBezTo>
                <a:cubicBezTo>
                  <a:pt x="509" y="784"/>
                  <a:pt x="510" y="783"/>
                  <a:pt x="511" y="784"/>
                </a:cubicBezTo>
                <a:cubicBezTo>
                  <a:pt x="512" y="784"/>
                  <a:pt x="513" y="782"/>
                  <a:pt x="514" y="783"/>
                </a:cubicBezTo>
                <a:cubicBezTo>
                  <a:pt x="516" y="783"/>
                  <a:pt x="517" y="781"/>
                  <a:pt x="518" y="782"/>
                </a:cubicBezTo>
                <a:cubicBezTo>
                  <a:pt x="518" y="780"/>
                  <a:pt x="520" y="781"/>
                  <a:pt x="521" y="780"/>
                </a:cubicBezTo>
                <a:cubicBezTo>
                  <a:pt x="522" y="780"/>
                  <a:pt x="523" y="779"/>
                  <a:pt x="524" y="779"/>
                </a:cubicBezTo>
                <a:cubicBezTo>
                  <a:pt x="525" y="779"/>
                  <a:pt x="525" y="780"/>
                  <a:pt x="526" y="780"/>
                </a:cubicBezTo>
                <a:cubicBezTo>
                  <a:pt x="527" y="780"/>
                  <a:pt x="528" y="778"/>
                  <a:pt x="529" y="778"/>
                </a:cubicBezTo>
                <a:cubicBezTo>
                  <a:pt x="529" y="777"/>
                  <a:pt x="532" y="776"/>
                  <a:pt x="532" y="776"/>
                </a:cubicBezTo>
                <a:cubicBezTo>
                  <a:pt x="534" y="777"/>
                  <a:pt x="535" y="776"/>
                  <a:pt x="536" y="775"/>
                </a:cubicBezTo>
                <a:cubicBezTo>
                  <a:pt x="538" y="774"/>
                  <a:pt x="540" y="773"/>
                  <a:pt x="543" y="773"/>
                </a:cubicBezTo>
                <a:cubicBezTo>
                  <a:pt x="544" y="773"/>
                  <a:pt x="545" y="773"/>
                  <a:pt x="546" y="773"/>
                </a:cubicBezTo>
                <a:cubicBezTo>
                  <a:pt x="546" y="773"/>
                  <a:pt x="547" y="773"/>
                  <a:pt x="547" y="773"/>
                </a:cubicBezTo>
                <a:cubicBezTo>
                  <a:pt x="547" y="773"/>
                  <a:pt x="547" y="772"/>
                  <a:pt x="547" y="772"/>
                </a:cubicBezTo>
                <a:cubicBezTo>
                  <a:pt x="547" y="771"/>
                  <a:pt x="547" y="770"/>
                  <a:pt x="548" y="770"/>
                </a:cubicBezTo>
                <a:cubicBezTo>
                  <a:pt x="549" y="770"/>
                  <a:pt x="549" y="769"/>
                  <a:pt x="550" y="769"/>
                </a:cubicBezTo>
                <a:cubicBezTo>
                  <a:pt x="551" y="770"/>
                  <a:pt x="552" y="769"/>
                  <a:pt x="552" y="769"/>
                </a:cubicBezTo>
                <a:cubicBezTo>
                  <a:pt x="552" y="769"/>
                  <a:pt x="553" y="769"/>
                  <a:pt x="553" y="769"/>
                </a:cubicBezTo>
                <a:cubicBezTo>
                  <a:pt x="554" y="769"/>
                  <a:pt x="554" y="768"/>
                  <a:pt x="555" y="768"/>
                </a:cubicBezTo>
                <a:cubicBezTo>
                  <a:pt x="556" y="768"/>
                  <a:pt x="556" y="767"/>
                  <a:pt x="557" y="768"/>
                </a:cubicBezTo>
                <a:cubicBezTo>
                  <a:pt x="559" y="768"/>
                  <a:pt x="560" y="768"/>
                  <a:pt x="561" y="767"/>
                </a:cubicBezTo>
                <a:cubicBezTo>
                  <a:pt x="562" y="766"/>
                  <a:pt x="564" y="767"/>
                  <a:pt x="565" y="766"/>
                </a:cubicBezTo>
                <a:cubicBezTo>
                  <a:pt x="566" y="766"/>
                  <a:pt x="566" y="766"/>
                  <a:pt x="567" y="765"/>
                </a:cubicBezTo>
                <a:cubicBezTo>
                  <a:pt x="567" y="764"/>
                  <a:pt x="567" y="764"/>
                  <a:pt x="567" y="764"/>
                </a:cubicBezTo>
                <a:cubicBezTo>
                  <a:pt x="568" y="764"/>
                  <a:pt x="569" y="765"/>
                  <a:pt x="570" y="765"/>
                </a:cubicBezTo>
                <a:cubicBezTo>
                  <a:pt x="570" y="765"/>
                  <a:pt x="570" y="765"/>
                  <a:pt x="570" y="765"/>
                </a:cubicBezTo>
                <a:cubicBezTo>
                  <a:pt x="571" y="765"/>
                  <a:pt x="571" y="767"/>
                  <a:pt x="572" y="767"/>
                </a:cubicBezTo>
                <a:cubicBezTo>
                  <a:pt x="572" y="767"/>
                  <a:pt x="572" y="767"/>
                  <a:pt x="572" y="767"/>
                </a:cubicBezTo>
                <a:cubicBezTo>
                  <a:pt x="573" y="767"/>
                  <a:pt x="574" y="766"/>
                  <a:pt x="573" y="765"/>
                </a:cubicBezTo>
                <a:cubicBezTo>
                  <a:pt x="573" y="764"/>
                  <a:pt x="572" y="765"/>
                  <a:pt x="572" y="765"/>
                </a:cubicBezTo>
                <a:cubicBezTo>
                  <a:pt x="571" y="765"/>
                  <a:pt x="570" y="765"/>
                  <a:pt x="570" y="765"/>
                </a:cubicBezTo>
                <a:cubicBezTo>
                  <a:pt x="570" y="764"/>
                  <a:pt x="570" y="764"/>
                  <a:pt x="570" y="764"/>
                </a:cubicBezTo>
                <a:cubicBezTo>
                  <a:pt x="571" y="764"/>
                  <a:pt x="571" y="764"/>
                  <a:pt x="572" y="764"/>
                </a:cubicBezTo>
                <a:cubicBezTo>
                  <a:pt x="573" y="764"/>
                  <a:pt x="574" y="763"/>
                  <a:pt x="574" y="762"/>
                </a:cubicBezTo>
                <a:cubicBezTo>
                  <a:pt x="574" y="762"/>
                  <a:pt x="573" y="762"/>
                  <a:pt x="574" y="761"/>
                </a:cubicBezTo>
                <a:cubicBezTo>
                  <a:pt x="574" y="761"/>
                  <a:pt x="574" y="761"/>
                  <a:pt x="574" y="761"/>
                </a:cubicBezTo>
                <a:cubicBezTo>
                  <a:pt x="576" y="760"/>
                  <a:pt x="577" y="760"/>
                  <a:pt x="578" y="759"/>
                </a:cubicBezTo>
                <a:cubicBezTo>
                  <a:pt x="579" y="759"/>
                  <a:pt x="580" y="759"/>
                  <a:pt x="581" y="759"/>
                </a:cubicBezTo>
                <a:cubicBezTo>
                  <a:pt x="582" y="758"/>
                  <a:pt x="583" y="758"/>
                  <a:pt x="583" y="757"/>
                </a:cubicBezTo>
                <a:cubicBezTo>
                  <a:pt x="583" y="757"/>
                  <a:pt x="583" y="756"/>
                  <a:pt x="584" y="756"/>
                </a:cubicBezTo>
                <a:cubicBezTo>
                  <a:pt x="585" y="756"/>
                  <a:pt x="586" y="756"/>
                  <a:pt x="586" y="757"/>
                </a:cubicBezTo>
                <a:cubicBezTo>
                  <a:pt x="587" y="756"/>
                  <a:pt x="587" y="754"/>
                  <a:pt x="589" y="754"/>
                </a:cubicBezTo>
                <a:cubicBezTo>
                  <a:pt x="589" y="754"/>
                  <a:pt x="589" y="754"/>
                  <a:pt x="590" y="753"/>
                </a:cubicBezTo>
                <a:cubicBezTo>
                  <a:pt x="590" y="753"/>
                  <a:pt x="590" y="753"/>
                  <a:pt x="590" y="753"/>
                </a:cubicBezTo>
                <a:cubicBezTo>
                  <a:pt x="590" y="753"/>
                  <a:pt x="590" y="753"/>
                  <a:pt x="590" y="753"/>
                </a:cubicBezTo>
                <a:cubicBezTo>
                  <a:pt x="591" y="753"/>
                  <a:pt x="592" y="751"/>
                  <a:pt x="593" y="750"/>
                </a:cubicBezTo>
                <a:cubicBezTo>
                  <a:pt x="594" y="750"/>
                  <a:pt x="594" y="750"/>
                  <a:pt x="595" y="749"/>
                </a:cubicBezTo>
                <a:cubicBezTo>
                  <a:pt x="595" y="749"/>
                  <a:pt x="596" y="749"/>
                  <a:pt x="596" y="749"/>
                </a:cubicBezTo>
                <a:cubicBezTo>
                  <a:pt x="597" y="749"/>
                  <a:pt x="597" y="749"/>
                  <a:pt x="597" y="749"/>
                </a:cubicBezTo>
                <a:cubicBezTo>
                  <a:pt x="597" y="749"/>
                  <a:pt x="598" y="748"/>
                  <a:pt x="599" y="748"/>
                </a:cubicBezTo>
                <a:cubicBezTo>
                  <a:pt x="599" y="747"/>
                  <a:pt x="600" y="747"/>
                  <a:pt x="601" y="746"/>
                </a:cubicBezTo>
                <a:cubicBezTo>
                  <a:pt x="601" y="744"/>
                  <a:pt x="602" y="745"/>
                  <a:pt x="603" y="745"/>
                </a:cubicBezTo>
                <a:cubicBezTo>
                  <a:pt x="604" y="744"/>
                  <a:pt x="605" y="744"/>
                  <a:pt x="606" y="743"/>
                </a:cubicBezTo>
                <a:cubicBezTo>
                  <a:pt x="607" y="742"/>
                  <a:pt x="607" y="742"/>
                  <a:pt x="609" y="742"/>
                </a:cubicBezTo>
                <a:cubicBezTo>
                  <a:pt x="609" y="743"/>
                  <a:pt x="610" y="743"/>
                  <a:pt x="611" y="743"/>
                </a:cubicBezTo>
                <a:cubicBezTo>
                  <a:pt x="611" y="743"/>
                  <a:pt x="611" y="742"/>
                  <a:pt x="611" y="742"/>
                </a:cubicBezTo>
                <a:cubicBezTo>
                  <a:pt x="610" y="742"/>
                  <a:pt x="610" y="741"/>
                  <a:pt x="611" y="741"/>
                </a:cubicBezTo>
                <a:cubicBezTo>
                  <a:pt x="611" y="740"/>
                  <a:pt x="611" y="740"/>
                  <a:pt x="611" y="740"/>
                </a:cubicBezTo>
                <a:cubicBezTo>
                  <a:pt x="613" y="739"/>
                  <a:pt x="614" y="739"/>
                  <a:pt x="617" y="741"/>
                </a:cubicBezTo>
                <a:cubicBezTo>
                  <a:pt x="617" y="741"/>
                  <a:pt x="617" y="742"/>
                  <a:pt x="617" y="743"/>
                </a:cubicBezTo>
                <a:cubicBezTo>
                  <a:pt x="616" y="743"/>
                  <a:pt x="616" y="743"/>
                  <a:pt x="617" y="744"/>
                </a:cubicBezTo>
                <a:cubicBezTo>
                  <a:pt x="617" y="744"/>
                  <a:pt x="617" y="744"/>
                  <a:pt x="618" y="743"/>
                </a:cubicBezTo>
                <a:cubicBezTo>
                  <a:pt x="618" y="743"/>
                  <a:pt x="618" y="743"/>
                  <a:pt x="619" y="743"/>
                </a:cubicBezTo>
                <a:cubicBezTo>
                  <a:pt x="619" y="743"/>
                  <a:pt x="619" y="744"/>
                  <a:pt x="620" y="744"/>
                </a:cubicBezTo>
                <a:cubicBezTo>
                  <a:pt x="620" y="744"/>
                  <a:pt x="620" y="745"/>
                  <a:pt x="621" y="745"/>
                </a:cubicBezTo>
                <a:cubicBezTo>
                  <a:pt x="621" y="745"/>
                  <a:pt x="623" y="747"/>
                  <a:pt x="623" y="747"/>
                </a:cubicBezTo>
                <a:cubicBezTo>
                  <a:pt x="623" y="746"/>
                  <a:pt x="624" y="746"/>
                  <a:pt x="624" y="746"/>
                </a:cubicBezTo>
                <a:cubicBezTo>
                  <a:pt x="624" y="745"/>
                  <a:pt x="623" y="745"/>
                  <a:pt x="623" y="745"/>
                </a:cubicBezTo>
                <a:cubicBezTo>
                  <a:pt x="622" y="745"/>
                  <a:pt x="622" y="745"/>
                  <a:pt x="621" y="745"/>
                </a:cubicBezTo>
                <a:cubicBezTo>
                  <a:pt x="621" y="744"/>
                  <a:pt x="621" y="744"/>
                  <a:pt x="620" y="744"/>
                </a:cubicBezTo>
                <a:cubicBezTo>
                  <a:pt x="620" y="743"/>
                  <a:pt x="620" y="743"/>
                  <a:pt x="619" y="743"/>
                </a:cubicBezTo>
                <a:cubicBezTo>
                  <a:pt x="619" y="742"/>
                  <a:pt x="620" y="742"/>
                  <a:pt x="620" y="741"/>
                </a:cubicBezTo>
                <a:cubicBezTo>
                  <a:pt x="619" y="740"/>
                  <a:pt x="618" y="740"/>
                  <a:pt x="618" y="738"/>
                </a:cubicBezTo>
                <a:cubicBezTo>
                  <a:pt x="618" y="737"/>
                  <a:pt x="618" y="738"/>
                  <a:pt x="618" y="738"/>
                </a:cubicBezTo>
                <a:cubicBezTo>
                  <a:pt x="618" y="738"/>
                  <a:pt x="618" y="738"/>
                  <a:pt x="618" y="738"/>
                </a:cubicBezTo>
                <a:cubicBezTo>
                  <a:pt x="618" y="738"/>
                  <a:pt x="618" y="738"/>
                  <a:pt x="618" y="738"/>
                </a:cubicBezTo>
                <a:cubicBezTo>
                  <a:pt x="619" y="738"/>
                  <a:pt x="619" y="738"/>
                  <a:pt x="619" y="738"/>
                </a:cubicBezTo>
                <a:cubicBezTo>
                  <a:pt x="619" y="737"/>
                  <a:pt x="619" y="737"/>
                  <a:pt x="618" y="738"/>
                </a:cubicBezTo>
                <a:cubicBezTo>
                  <a:pt x="617" y="738"/>
                  <a:pt x="616" y="738"/>
                  <a:pt x="614" y="738"/>
                </a:cubicBezTo>
                <a:cubicBezTo>
                  <a:pt x="614" y="738"/>
                  <a:pt x="615" y="737"/>
                  <a:pt x="615" y="737"/>
                </a:cubicBezTo>
                <a:cubicBezTo>
                  <a:pt x="615" y="736"/>
                  <a:pt x="617" y="736"/>
                  <a:pt x="618" y="736"/>
                </a:cubicBezTo>
                <a:cubicBezTo>
                  <a:pt x="619" y="736"/>
                  <a:pt x="619" y="734"/>
                  <a:pt x="620" y="734"/>
                </a:cubicBezTo>
                <a:cubicBezTo>
                  <a:pt x="621" y="734"/>
                  <a:pt x="622" y="734"/>
                  <a:pt x="623" y="733"/>
                </a:cubicBezTo>
                <a:cubicBezTo>
                  <a:pt x="623" y="733"/>
                  <a:pt x="623" y="734"/>
                  <a:pt x="624" y="734"/>
                </a:cubicBezTo>
                <a:cubicBezTo>
                  <a:pt x="624" y="734"/>
                  <a:pt x="623" y="735"/>
                  <a:pt x="623" y="735"/>
                </a:cubicBezTo>
                <a:cubicBezTo>
                  <a:pt x="621" y="735"/>
                  <a:pt x="622" y="736"/>
                  <a:pt x="622" y="737"/>
                </a:cubicBezTo>
                <a:cubicBezTo>
                  <a:pt x="622" y="737"/>
                  <a:pt x="622" y="737"/>
                  <a:pt x="622" y="737"/>
                </a:cubicBezTo>
                <a:cubicBezTo>
                  <a:pt x="622" y="737"/>
                  <a:pt x="621" y="737"/>
                  <a:pt x="621" y="737"/>
                </a:cubicBezTo>
                <a:cubicBezTo>
                  <a:pt x="621" y="737"/>
                  <a:pt x="621" y="738"/>
                  <a:pt x="621" y="738"/>
                </a:cubicBezTo>
                <a:cubicBezTo>
                  <a:pt x="621" y="738"/>
                  <a:pt x="622" y="738"/>
                  <a:pt x="622" y="737"/>
                </a:cubicBezTo>
                <a:cubicBezTo>
                  <a:pt x="623" y="737"/>
                  <a:pt x="624" y="738"/>
                  <a:pt x="624" y="737"/>
                </a:cubicBezTo>
                <a:cubicBezTo>
                  <a:pt x="625" y="736"/>
                  <a:pt x="626" y="736"/>
                  <a:pt x="626" y="736"/>
                </a:cubicBezTo>
                <a:cubicBezTo>
                  <a:pt x="628" y="735"/>
                  <a:pt x="629" y="735"/>
                  <a:pt x="630" y="736"/>
                </a:cubicBezTo>
                <a:cubicBezTo>
                  <a:pt x="630" y="736"/>
                  <a:pt x="630" y="735"/>
                  <a:pt x="631" y="735"/>
                </a:cubicBezTo>
                <a:cubicBezTo>
                  <a:pt x="631" y="734"/>
                  <a:pt x="631" y="734"/>
                  <a:pt x="631" y="733"/>
                </a:cubicBezTo>
                <a:cubicBezTo>
                  <a:pt x="631" y="733"/>
                  <a:pt x="632" y="732"/>
                  <a:pt x="632" y="732"/>
                </a:cubicBezTo>
                <a:cubicBezTo>
                  <a:pt x="633" y="732"/>
                  <a:pt x="633" y="733"/>
                  <a:pt x="633" y="734"/>
                </a:cubicBezTo>
                <a:cubicBezTo>
                  <a:pt x="633" y="733"/>
                  <a:pt x="633" y="733"/>
                  <a:pt x="633" y="733"/>
                </a:cubicBezTo>
                <a:cubicBezTo>
                  <a:pt x="633" y="733"/>
                  <a:pt x="633" y="733"/>
                  <a:pt x="633" y="733"/>
                </a:cubicBezTo>
                <a:cubicBezTo>
                  <a:pt x="632" y="734"/>
                  <a:pt x="632" y="734"/>
                  <a:pt x="633" y="734"/>
                </a:cubicBezTo>
                <a:cubicBezTo>
                  <a:pt x="633" y="734"/>
                  <a:pt x="633" y="734"/>
                  <a:pt x="633" y="734"/>
                </a:cubicBezTo>
                <a:cubicBezTo>
                  <a:pt x="634" y="733"/>
                  <a:pt x="636" y="733"/>
                  <a:pt x="636" y="734"/>
                </a:cubicBezTo>
                <a:cubicBezTo>
                  <a:pt x="637" y="734"/>
                  <a:pt x="637" y="734"/>
                  <a:pt x="637" y="734"/>
                </a:cubicBezTo>
                <a:cubicBezTo>
                  <a:pt x="637" y="733"/>
                  <a:pt x="637" y="733"/>
                  <a:pt x="637" y="733"/>
                </a:cubicBezTo>
                <a:cubicBezTo>
                  <a:pt x="638" y="732"/>
                  <a:pt x="639" y="733"/>
                  <a:pt x="640" y="732"/>
                </a:cubicBezTo>
                <a:cubicBezTo>
                  <a:pt x="641" y="732"/>
                  <a:pt x="641" y="732"/>
                  <a:pt x="641" y="731"/>
                </a:cubicBezTo>
                <a:cubicBezTo>
                  <a:pt x="641" y="732"/>
                  <a:pt x="642" y="731"/>
                  <a:pt x="642" y="731"/>
                </a:cubicBezTo>
                <a:cubicBezTo>
                  <a:pt x="642" y="730"/>
                  <a:pt x="641" y="730"/>
                  <a:pt x="641" y="729"/>
                </a:cubicBezTo>
                <a:cubicBezTo>
                  <a:pt x="642" y="729"/>
                  <a:pt x="643" y="728"/>
                  <a:pt x="644" y="727"/>
                </a:cubicBezTo>
                <a:cubicBezTo>
                  <a:pt x="643" y="726"/>
                  <a:pt x="641" y="726"/>
                  <a:pt x="640" y="726"/>
                </a:cubicBezTo>
                <a:cubicBezTo>
                  <a:pt x="640" y="722"/>
                  <a:pt x="640" y="722"/>
                  <a:pt x="640" y="722"/>
                </a:cubicBezTo>
                <a:cubicBezTo>
                  <a:pt x="640" y="722"/>
                  <a:pt x="641" y="722"/>
                  <a:pt x="642" y="722"/>
                </a:cubicBezTo>
                <a:cubicBezTo>
                  <a:pt x="642" y="721"/>
                  <a:pt x="641" y="720"/>
                  <a:pt x="643" y="720"/>
                </a:cubicBezTo>
                <a:cubicBezTo>
                  <a:pt x="643" y="720"/>
                  <a:pt x="644" y="719"/>
                  <a:pt x="645" y="719"/>
                </a:cubicBezTo>
                <a:cubicBezTo>
                  <a:pt x="646" y="719"/>
                  <a:pt x="645" y="718"/>
                  <a:pt x="646" y="718"/>
                </a:cubicBezTo>
                <a:cubicBezTo>
                  <a:pt x="646" y="718"/>
                  <a:pt x="646" y="718"/>
                  <a:pt x="646" y="717"/>
                </a:cubicBezTo>
                <a:cubicBezTo>
                  <a:pt x="647" y="719"/>
                  <a:pt x="648" y="717"/>
                  <a:pt x="648" y="717"/>
                </a:cubicBezTo>
                <a:cubicBezTo>
                  <a:pt x="647" y="715"/>
                  <a:pt x="647" y="715"/>
                  <a:pt x="648" y="714"/>
                </a:cubicBezTo>
                <a:cubicBezTo>
                  <a:pt x="649" y="714"/>
                  <a:pt x="649" y="712"/>
                  <a:pt x="650" y="711"/>
                </a:cubicBezTo>
                <a:cubicBezTo>
                  <a:pt x="651" y="710"/>
                  <a:pt x="653" y="710"/>
                  <a:pt x="654" y="709"/>
                </a:cubicBezTo>
                <a:cubicBezTo>
                  <a:pt x="654" y="709"/>
                  <a:pt x="655" y="709"/>
                  <a:pt x="655" y="708"/>
                </a:cubicBezTo>
                <a:cubicBezTo>
                  <a:pt x="655" y="707"/>
                  <a:pt x="655" y="707"/>
                  <a:pt x="655" y="707"/>
                </a:cubicBezTo>
                <a:cubicBezTo>
                  <a:pt x="658" y="704"/>
                  <a:pt x="658" y="704"/>
                  <a:pt x="659" y="702"/>
                </a:cubicBezTo>
                <a:cubicBezTo>
                  <a:pt x="659" y="702"/>
                  <a:pt x="661" y="699"/>
                  <a:pt x="661" y="698"/>
                </a:cubicBezTo>
                <a:cubicBezTo>
                  <a:pt x="664" y="698"/>
                  <a:pt x="664" y="698"/>
                  <a:pt x="665" y="699"/>
                </a:cubicBezTo>
                <a:cubicBezTo>
                  <a:pt x="667" y="699"/>
                  <a:pt x="667" y="698"/>
                  <a:pt x="668" y="697"/>
                </a:cubicBezTo>
                <a:cubicBezTo>
                  <a:pt x="668" y="697"/>
                  <a:pt x="669" y="696"/>
                  <a:pt x="669" y="695"/>
                </a:cubicBezTo>
                <a:cubicBezTo>
                  <a:pt x="669" y="695"/>
                  <a:pt x="669" y="695"/>
                  <a:pt x="670" y="695"/>
                </a:cubicBezTo>
                <a:cubicBezTo>
                  <a:pt x="671" y="695"/>
                  <a:pt x="671" y="694"/>
                  <a:pt x="672" y="693"/>
                </a:cubicBezTo>
                <a:cubicBezTo>
                  <a:pt x="672" y="692"/>
                  <a:pt x="673" y="691"/>
                  <a:pt x="674" y="690"/>
                </a:cubicBezTo>
                <a:cubicBezTo>
                  <a:pt x="674" y="690"/>
                  <a:pt x="675" y="690"/>
                  <a:pt x="675" y="690"/>
                </a:cubicBezTo>
                <a:cubicBezTo>
                  <a:pt x="676" y="690"/>
                  <a:pt x="676" y="688"/>
                  <a:pt x="676" y="688"/>
                </a:cubicBezTo>
                <a:cubicBezTo>
                  <a:pt x="677" y="688"/>
                  <a:pt x="677" y="688"/>
                  <a:pt x="679" y="688"/>
                </a:cubicBezTo>
                <a:cubicBezTo>
                  <a:pt x="679" y="687"/>
                  <a:pt x="680" y="686"/>
                  <a:pt x="681" y="685"/>
                </a:cubicBezTo>
                <a:cubicBezTo>
                  <a:pt x="682" y="685"/>
                  <a:pt x="682" y="684"/>
                  <a:pt x="683" y="683"/>
                </a:cubicBezTo>
                <a:cubicBezTo>
                  <a:pt x="684" y="682"/>
                  <a:pt x="685" y="680"/>
                  <a:pt x="687" y="680"/>
                </a:cubicBezTo>
                <a:cubicBezTo>
                  <a:pt x="687" y="680"/>
                  <a:pt x="687" y="679"/>
                  <a:pt x="688" y="678"/>
                </a:cubicBezTo>
                <a:cubicBezTo>
                  <a:pt x="689" y="677"/>
                  <a:pt x="691" y="675"/>
                  <a:pt x="693" y="674"/>
                </a:cubicBezTo>
                <a:cubicBezTo>
                  <a:pt x="693" y="674"/>
                  <a:pt x="694" y="673"/>
                  <a:pt x="694" y="673"/>
                </a:cubicBezTo>
                <a:cubicBezTo>
                  <a:pt x="694" y="671"/>
                  <a:pt x="694" y="670"/>
                  <a:pt x="696" y="670"/>
                </a:cubicBezTo>
                <a:cubicBezTo>
                  <a:pt x="697" y="669"/>
                  <a:pt x="698" y="669"/>
                  <a:pt x="698" y="668"/>
                </a:cubicBezTo>
                <a:cubicBezTo>
                  <a:pt x="698" y="667"/>
                  <a:pt x="699" y="667"/>
                  <a:pt x="700" y="667"/>
                </a:cubicBezTo>
                <a:cubicBezTo>
                  <a:pt x="700" y="667"/>
                  <a:pt x="700" y="667"/>
                  <a:pt x="700" y="667"/>
                </a:cubicBezTo>
                <a:cubicBezTo>
                  <a:pt x="700" y="667"/>
                  <a:pt x="700" y="667"/>
                  <a:pt x="700" y="667"/>
                </a:cubicBezTo>
                <a:cubicBezTo>
                  <a:pt x="700" y="667"/>
                  <a:pt x="700" y="667"/>
                  <a:pt x="700" y="667"/>
                </a:cubicBezTo>
                <a:cubicBezTo>
                  <a:pt x="700" y="668"/>
                  <a:pt x="700" y="668"/>
                  <a:pt x="700" y="668"/>
                </a:cubicBezTo>
                <a:cubicBezTo>
                  <a:pt x="700" y="668"/>
                  <a:pt x="700" y="668"/>
                  <a:pt x="700" y="667"/>
                </a:cubicBezTo>
                <a:cubicBezTo>
                  <a:pt x="700" y="666"/>
                  <a:pt x="701" y="666"/>
                  <a:pt x="701" y="665"/>
                </a:cubicBezTo>
                <a:cubicBezTo>
                  <a:pt x="701" y="665"/>
                  <a:pt x="701" y="664"/>
                  <a:pt x="701" y="664"/>
                </a:cubicBezTo>
                <a:cubicBezTo>
                  <a:pt x="701" y="663"/>
                  <a:pt x="701" y="662"/>
                  <a:pt x="703" y="662"/>
                </a:cubicBezTo>
                <a:cubicBezTo>
                  <a:pt x="703" y="661"/>
                  <a:pt x="704" y="661"/>
                  <a:pt x="704" y="660"/>
                </a:cubicBezTo>
                <a:cubicBezTo>
                  <a:pt x="705" y="659"/>
                  <a:pt x="705" y="659"/>
                  <a:pt x="706" y="658"/>
                </a:cubicBezTo>
                <a:cubicBezTo>
                  <a:pt x="707" y="658"/>
                  <a:pt x="707" y="657"/>
                  <a:pt x="707" y="656"/>
                </a:cubicBezTo>
                <a:cubicBezTo>
                  <a:pt x="708" y="655"/>
                  <a:pt x="709" y="654"/>
                  <a:pt x="710" y="654"/>
                </a:cubicBezTo>
                <a:cubicBezTo>
                  <a:pt x="710" y="653"/>
                  <a:pt x="710" y="652"/>
                  <a:pt x="711" y="651"/>
                </a:cubicBezTo>
                <a:cubicBezTo>
                  <a:pt x="712" y="651"/>
                  <a:pt x="712" y="649"/>
                  <a:pt x="713" y="648"/>
                </a:cubicBezTo>
                <a:cubicBezTo>
                  <a:pt x="713" y="647"/>
                  <a:pt x="713" y="647"/>
                  <a:pt x="714" y="647"/>
                </a:cubicBezTo>
                <a:cubicBezTo>
                  <a:pt x="715" y="647"/>
                  <a:pt x="715" y="646"/>
                  <a:pt x="715" y="645"/>
                </a:cubicBezTo>
                <a:cubicBezTo>
                  <a:pt x="716" y="645"/>
                  <a:pt x="716" y="644"/>
                  <a:pt x="717" y="643"/>
                </a:cubicBezTo>
                <a:cubicBezTo>
                  <a:pt x="717" y="642"/>
                  <a:pt x="718" y="641"/>
                  <a:pt x="719" y="641"/>
                </a:cubicBezTo>
                <a:cubicBezTo>
                  <a:pt x="719" y="641"/>
                  <a:pt x="719" y="641"/>
                  <a:pt x="720" y="640"/>
                </a:cubicBezTo>
                <a:cubicBezTo>
                  <a:pt x="720" y="640"/>
                  <a:pt x="720" y="639"/>
                  <a:pt x="720" y="638"/>
                </a:cubicBezTo>
                <a:cubicBezTo>
                  <a:pt x="721" y="637"/>
                  <a:pt x="721" y="638"/>
                  <a:pt x="722" y="638"/>
                </a:cubicBezTo>
                <a:cubicBezTo>
                  <a:pt x="723" y="637"/>
                  <a:pt x="723" y="636"/>
                  <a:pt x="723" y="635"/>
                </a:cubicBezTo>
                <a:cubicBezTo>
                  <a:pt x="724" y="634"/>
                  <a:pt x="725" y="634"/>
                  <a:pt x="725" y="633"/>
                </a:cubicBezTo>
                <a:cubicBezTo>
                  <a:pt x="726" y="631"/>
                  <a:pt x="727" y="631"/>
                  <a:pt x="728" y="630"/>
                </a:cubicBezTo>
                <a:cubicBezTo>
                  <a:pt x="728" y="630"/>
                  <a:pt x="729" y="630"/>
                  <a:pt x="729" y="629"/>
                </a:cubicBezTo>
                <a:cubicBezTo>
                  <a:pt x="729" y="627"/>
                  <a:pt x="730" y="626"/>
                  <a:pt x="732" y="626"/>
                </a:cubicBezTo>
                <a:cubicBezTo>
                  <a:pt x="732" y="624"/>
                  <a:pt x="732" y="624"/>
                  <a:pt x="732" y="624"/>
                </a:cubicBezTo>
                <a:cubicBezTo>
                  <a:pt x="733" y="622"/>
                  <a:pt x="735" y="622"/>
                  <a:pt x="735" y="620"/>
                </a:cubicBezTo>
                <a:cubicBezTo>
                  <a:pt x="736" y="619"/>
                  <a:pt x="736" y="618"/>
                  <a:pt x="738" y="618"/>
                </a:cubicBezTo>
                <a:cubicBezTo>
                  <a:pt x="739" y="617"/>
                  <a:pt x="739" y="617"/>
                  <a:pt x="738" y="616"/>
                </a:cubicBezTo>
                <a:cubicBezTo>
                  <a:pt x="738" y="615"/>
                  <a:pt x="738" y="615"/>
                  <a:pt x="738" y="615"/>
                </a:cubicBezTo>
                <a:cubicBezTo>
                  <a:pt x="739" y="614"/>
                  <a:pt x="740" y="615"/>
                  <a:pt x="740" y="613"/>
                </a:cubicBezTo>
                <a:cubicBezTo>
                  <a:pt x="741" y="612"/>
                  <a:pt x="741" y="611"/>
                  <a:pt x="742" y="611"/>
                </a:cubicBezTo>
                <a:cubicBezTo>
                  <a:pt x="743" y="610"/>
                  <a:pt x="743" y="609"/>
                  <a:pt x="744" y="608"/>
                </a:cubicBezTo>
                <a:cubicBezTo>
                  <a:pt x="745" y="607"/>
                  <a:pt x="744" y="607"/>
                  <a:pt x="743" y="607"/>
                </a:cubicBezTo>
                <a:cubicBezTo>
                  <a:pt x="744" y="606"/>
                  <a:pt x="745" y="605"/>
                  <a:pt x="746" y="604"/>
                </a:cubicBezTo>
                <a:cubicBezTo>
                  <a:pt x="746" y="603"/>
                  <a:pt x="747" y="602"/>
                  <a:pt x="748" y="601"/>
                </a:cubicBezTo>
                <a:cubicBezTo>
                  <a:pt x="748" y="601"/>
                  <a:pt x="748" y="600"/>
                  <a:pt x="748" y="600"/>
                </a:cubicBezTo>
                <a:cubicBezTo>
                  <a:pt x="748" y="599"/>
                  <a:pt x="749" y="598"/>
                  <a:pt x="749" y="596"/>
                </a:cubicBezTo>
                <a:cubicBezTo>
                  <a:pt x="750" y="595"/>
                  <a:pt x="750" y="594"/>
                  <a:pt x="751" y="593"/>
                </a:cubicBezTo>
                <a:cubicBezTo>
                  <a:pt x="752" y="593"/>
                  <a:pt x="752" y="592"/>
                  <a:pt x="752" y="591"/>
                </a:cubicBezTo>
                <a:cubicBezTo>
                  <a:pt x="752" y="591"/>
                  <a:pt x="753" y="590"/>
                  <a:pt x="753" y="590"/>
                </a:cubicBezTo>
                <a:cubicBezTo>
                  <a:pt x="752" y="588"/>
                  <a:pt x="753" y="587"/>
                  <a:pt x="754" y="586"/>
                </a:cubicBezTo>
                <a:cubicBezTo>
                  <a:pt x="755" y="584"/>
                  <a:pt x="756" y="582"/>
                  <a:pt x="757" y="581"/>
                </a:cubicBezTo>
                <a:cubicBezTo>
                  <a:pt x="756" y="579"/>
                  <a:pt x="758" y="579"/>
                  <a:pt x="759" y="578"/>
                </a:cubicBezTo>
                <a:cubicBezTo>
                  <a:pt x="759" y="578"/>
                  <a:pt x="760" y="578"/>
                  <a:pt x="760" y="577"/>
                </a:cubicBezTo>
                <a:cubicBezTo>
                  <a:pt x="759" y="576"/>
                  <a:pt x="759" y="575"/>
                  <a:pt x="760" y="574"/>
                </a:cubicBezTo>
                <a:cubicBezTo>
                  <a:pt x="761" y="573"/>
                  <a:pt x="761" y="572"/>
                  <a:pt x="762" y="571"/>
                </a:cubicBezTo>
                <a:cubicBezTo>
                  <a:pt x="763" y="570"/>
                  <a:pt x="763" y="570"/>
                  <a:pt x="763" y="569"/>
                </a:cubicBezTo>
                <a:cubicBezTo>
                  <a:pt x="764" y="568"/>
                  <a:pt x="764" y="568"/>
                  <a:pt x="764" y="567"/>
                </a:cubicBezTo>
                <a:cubicBezTo>
                  <a:pt x="765" y="566"/>
                  <a:pt x="765" y="564"/>
                  <a:pt x="766" y="563"/>
                </a:cubicBezTo>
                <a:cubicBezTo>
                  <a:pt x="766" y="563"/>
                  <a:pt x="767" y="563"/>
                  <a:pt x="767" y="562"/>
                </a:cubicBezTo>
                <a:cubicBezTo>
                  <a:pt x="767" y="559"/>
                  <a:pt x="769" y="558"/>
                  <a:pt x="771" y="556"/>
                </a:cubicBezTo>
                <a:cubicBezTo>
                  <a:pt x="771" y="556"/>
                  <a:pt x="771" y="554"/>
                  <a:pt x="771" y="554"/>
                </a:cubicBezTo>
                <a:cubicBezTo>
                  <a:pt x="772" y="553"/>
                  <a:pt x="773" y="552"/>
                  <a:pt x="773" y="550"/>
                </a:cubicBezTo>
                <a:cubicBezTo>
                  <a:pt x="773" y="549"/>
                  <a:pt x="774" y="548"/>
                  <a:pt x="774" y="547"/>
                </a:cubicBezTo>
                <a:cubicBezTo>
                  <a:pt x="775" y="546"/>
                  <a:pt x="774" y="546"/>
                  <a:pt x="774" y="545"/>
                </a:cubicBezTo>
                <a:cubicBezTo>
                  <a:pt x="775" y="543"/>
                  <a:pt x="775" y="543"/>
                  <a:pt x="775" y="543"/>
                </a:cubicBezTo>
                <a:cubicBezTo>
                  <a:pt x="776" y="542"/>
                  <a:pt x="775" y="541"/>
                  <a:pt x="776" y="540"/>
                </a:cubicBezTo>
                <a:cubicBezTo>
                  <a:pt x="777" y="539"/>
                  <a:pt x="776" y="537"/>
                  <a:pt x="777" y="536"/>
                </a:cubicBezTo>
                <a:cubicBezTo>
                  <a:pt x="777" y="536"/>
                  <a:pt x="777" y="535"/>
                  <a:pt x="777" y="535"/>
                </a:cubicBezTo>
                <a:cubicBezTo>
                  <a:pt x="777" y="534"/>
                  <a:pt x="777" y="533"/>
                  <a:pt x="776" y="533"/>
                </a:cubicBezTo>
                <a:cubicBezTo>
                  <a:pt x="777" y="532"/>
                  <a:pt x="778" y="531"/>
                  <a:pt x="778" y="531"/>
                </a:cubicBezTo>
                <a:cubicBezTo>
                  <a:pt x="778" y="529"/>
                  <a:pt x="778" y="529"/>
                  <a:pt x="778" y="529"/>
                </a:cubicBezTo>
                <a:cubicBezTo>
                  <a:pt x="779" y="529"/>
                  <a:pt x="779" y="529"/>
                  <a:pt x="780" y="528"/>
                </a:cubicBezTo>
                <a:cubicBezTo>
                  <a:pt x="780" y="528"/>
                  <a:pt x="780" y="528"/>
                  <a:pt x="780" y="527"/>
                </a:cubicBezTo>
                <a:cubicBezTo>
                  <a:pt x="780" y="527"/>
                  <a:pt x="779" y="526"/>
                  <a:pt x="780" y="526"/>
                </a:cubicBezTo>
                <a:cubicBezTo>
                  <a:pt x="780" y="525"/>
                  <a:pt x="780" y="525"/>
                  <a:pt x="780" y="524"/>
                </a:cubicBezTo>
                <a:cubicBezTo>
                  <a:pt x="781" y="523"/>
                  <a:pt x="781" y="522"/>
                  <a:pt x="782" y="521"/>
                </a:cubicBezTo>
                <a:cubicBezTo>
                  <a:pt x="782" y="519"/>
                  <a:pt x="783" y="518"/>
                  <a:pt x="783" y="517"/>
                </a:cubicBezTo>
                <a:cubicBezTo>
                  <a:pt x="783" y="516"/>
                  <a:pt x="784" y="515"/>
                  <a:pt x="784" y="514"/>
                </a:cubicBezTo>
                <a:cubicBezTo>
                  <a:pt x="784" y="513"/>
                  <a:pt x="785" y="512"/>
                  <a:pt x="785" y="511"/>
                </a:cubicBezTo>
                <a:cubicBezTo>
                  <a:pt x="785" y="510"/>
                  <a:pt x="785" y="510"/>
                  <a:pt x="786" y="509"/>
                </a:cubicBezTo>
                <a:cubicBezTo>
                  <a:pt x="786" y="509"/>
                  <a:pt x="786" y="508"/>
                  <a:pt x="786" y="507"/>
                </a:cubicBezTo>
                <a:cubicBezTo>
                  <a:pt x="786" y="507"/>
                  <a:pt x="787" y="506"/>
                  <a:pt x="787" y="506"/>
                </a:cubicBezTo>
                <a:cubicBezTo>
                  <a:pt x="787" y="506"/>
                  <a:pt x="786" y="506"/>
                  <a:pt x="786" y="505"/>
                </a:cubicBezTo>
                <a:cubicBezTo>
                  <a:pt x="786" y="504"/>
                  <a:pt x="786" y="502"/>
                  <a:pt x="786" y="500"/>
                </a:cubicBezTo>
                <a:cubicBezTo>
                  <a:pt x="786" y="499"/>
                  <a:pt x="786" y="499"/>
                  <a:pt x="786" y="498"/>
                </a:cubicBezTo>
                <a:cubicBezTo>
                  <a:pt x="786" y="496"/>
                  <a:pt x="787" y="496"/>
                  <a:pt x="787" y="495"/>
                </a:cubicBezTo>
                <a:cubicBezTo>
                  <a:pt x="787" y="494"/>
                  <a:pt x="787" y="494"/>
                  <a:pt x="788" y="493"/>
                </a:cubicBezTo>
                <a:cubicBezTo>
                  <a:pt x="787" y="492"/>
                  <a:pt x="787" y="492"/>
                  <a:pt x="787" y="491"/>
                </a:cubicBezTo>
                <a:cubicBezTo>
                  <a:pt x="786" y="490"/>
                  <a:pt x="788" y="488"/>
                  <a:pt x="788" y="487"/>
                </a:cubicBezTo>
                <a:cubicBezTo>
                  <a:pt x="788" y="486"/>
                  <a:pt x="790" y="487"/>
                  <a:pt x="790" y="486"/>
                </a:cubicBezTo>
                <a:cubicBezTo>
                  <a:pt x="790" y="485"/>
                  <a:pt x="791" y="485"/>
                  <a:pt x="791" y="484"/>
                </a:cubicBezTo>
                <a:cubicBezTo>
                  <a:pt x="791" y="483"/>
                  <a:pt x="792" y="482"/>
                  <a:pt x="792" y="480"/>
                </a:cubicBezTo>
                <a:cubicBezTo>
                  <a:pt x="791" y="479"/>
                  <a:pt x="791" y="478"/>
                  <a:pt x="792" y="477"/>
                </a:cubicBezTo>
                <a:cubicBezTo>
                  <a:pt x="793" y="477"/>
                  <a:pt x="793" y="476"/>
                  <a:pt x="793" y="475"/>
                </a:cubicBezTo>
                <a:cubicBezTo>
                  <a:pt x="793" y="474"/>
                  <a:pt x="792" y="472"/>
                  <a:pt x="793" y="471"/>
                </a:cubicBezTo>
                <a:cubicBezTo>
                  <a:pt x="793" y="470"/>
                  <a:pt x="794" y="468"/>
                  <a:pt x="795" y="467"/>
                </a:cubicBezTo>
                <a:cubicBezTo>
                  <a:pt x="795" y="466"/>
                  <a:pt x="796" y="465"/>
                  <a:pt x="795" y="465"/>
                </a:cubicBezTo>
                <a:cubicBezTo>
                  <a:pt x="794" y="464"/>
                  <a:pt x="794" y="464"/>
                  <a:pt x="795" y="464"/>
                </a:cubicBezTo>
                <a:cubicBezTo>
                  <a:pt x="795" y="464"/>
                  <a:pt x="795" y="463"/>
                  <a:pt x="795" y="463"/>
                </a:cubicBezTo>
                <a:cubicBezTo>
                  <a:pt x="796" y="461"/>
                  <a:pt x="795" y="459"/>
                  <a:pt x="796" y="458"/>
                </a:cubicBezTo>
                <a:cubicBezTo>
                  <a:pt x="797" y="457"/>
                  <a:pt x="796" y="457"/>
                  <a:pt x="796" y="456"/>
                </a:cubicBezTo>
                <a:cubicBezTo>
                  <a:pt x="796" y="454"/>
                  <a:pt x="796" y="452"/>
                  <a:pt x="797" y="451"/>
                </a:cubicBezTo>
                <a:cubicBezTo>
                  <a:pt x="797" y="448"/>
                  <a:pt x="797" y="448"/>
                  <a:pt x="797" y="448"/>
                </a:cubicBezTo>
                <a:cubicBezTo>
                  <a:pt x="797" y="445"/>
                  <a:pt x="797" y="445"/>
                  <a:pt x="797" y="445"/>
                </a:cubicBezTo>
                <a:cubicBezTo>
                  <a:pt x="798" y="445"/>
                  <a:pt x="798" y="445"/>
                  <a:pt x="799" y="445"/>
                </a:cubicBezTo>
                <a:cubicBezTo>
                  <a:pt x="799" y="445"/>
                  <a:pt x="799" y="444"/>
                  <a:pt x="799" y="444"/>
                </a:cubicBezTo>
                <a:cubicBezTo>
                  <a:pt x="799" y="443"/>
                  <a:pt x="799" y="441"/>
                  <a:pt x="800" y="441"/>
                </a:cubicBezTo>
                <a:cubicBezTo>
                  <a:pt x="800" y="441"/>
                  <a:pt x="800" y="440"/>
                  <a:pt x="800" y="440"/>
                </a:cubicBezTo>
                <a:cubicBezTo>
                  <a:pt x="799" y="439"/>
                  <a:pt x="800" y="438"/>
                  <a:pt x="800" y="438"/>
                </a:cubicBezTo>
                <a:cubicBezTo>
                  <a:pt x="800" y="437"/>
                  <a:pt x="800" y="436"/>
                  <a:pt x="800" y="436"/>
                </a:cubicBezTo>
                <a:cubicBezTo>
                  <a:pt x="800" y="433"/>
                  <a:pt x="800" y="430"/>
                  <a:pt x="800" y="428"/>
                </a:cubicBezTo>
                <a:cubicBezTo>
                  <a:pt x="800" y="427"/>
                  <a:pt x="800" y="426"/>
                  <a:pt x="801" y="426"/>
                </a:cubicBezTo>
                <a:cubicBezTo>
                  <a:pt x="801" y="425"/>
                  <a:pt x="800" y="425"/>
                  <a:pt x="800" y="424"/>
                </a:cubicBezTo>
                <a:cubicBezTo>
                  <a:pt x="800" y="422"/>
                  <a:pt x="800" y="420"/>
                  <a:pt x="800" y="419"/>
                </a:cubicBezTo>
                <a:cubicBezTo>
                  <a:pt x="800" y="418"/>
                  <a:pt x="801" y="418"/>
                  <a:pt x="801" y="417"/>
                </a:cubicBezTo>
                <a:cubicBezTo>
                  <a:pt x="801" y="417"/>
                  <a:pt x="800" y="416"/>
                  <a:pt x="800" y="416"/>
                </a:cubicBezTo>
                <a:cubicBezTo>
                  <a:pt x="802" y="414"/>
                  <a:pt x="801" y="412"/>
                  <a:pt x="801" y="411"/>
                </a:cubicBezTo>
                <a:cubicBezTo>
                  <a:pt x="801" y="410"/>
                  <a:pt x="800" y="410"/>
                  <a:pt x="801" y="409"/>
                </a:cubicBezTo>
                <a:cubicBezTo>
                  <a:pt x="801" y="409"/>
                  <a:pt x="801" y="408"/>
                  <a:pt x="801" y="408"/>
                </a:cubicBezTo>
                <a:cubicBezTo>
                  <a:pt x="800" y="408"/>
                  <a:pt x="800" y="407"/>
                  <a:pt x="800" y="407"/>
                </a:cubicBezTo>
                <a:cubicBezTo>
                  <a:pt x="801" y="406"/>
                  <a:pt x="801" y="405"/>
                  <a:pt x="801" y="403"/>
                </a:cubicBezTo>
                <a:cubicBezTo>
                  <a:pt x="801" y="403"/>
                  <a:pt x="802" y="403"/>
                  <a:pt x="802" y="402"/>
                </a:cubicBezTo>
                <a:cubicBezTo>
                  <a:pt x="802" y="401"/>
                  <a:pt x="802" y="401"/>
                  <a:pt x="802" y="401"/>
                </a:cubicBezTo>
                <a:cubicBezTo>
                  <a:pt x="800" y="398"/>
                  <a:pt x="801" y="397"/>
                  <a:pt x="804" y="397"/>
                </a:cubicBezTo>
                <a:cubicBezTo>
                  <a:pt x="805" y="397"/>
                  <a:pt x="805" y="397"/>
                  <a:pt x="804" y="397"/>
                </a:cubicBezTo>
                <a:cubicBezTo>
                  <a:pt x="804" y="397"/>
                  <a:pt x="804" y="397"/>
                  <a:pt x="804" y="397"/>
                </a:cubicBezTo>
                <a:cubicBezTo>
                  <a:pt x="804" y="397"/>
                  <a:pt x="804" y="397"/>
                  <a:pt x="804" y="397"/>
                </a:cubicBezTo>
                <a:cubicBezTo>
                  <a:pt x="804" y="397"/>
                  <a:pt x="804" y="397"/>
                  <a:pt x="805" y="397"/>
                </a:cubicBezTo>
                <a:cubicBezTo>
                  <a:pt x="805" y="397"/>
                  <a:pt x="805" y="397"/>
                  <a:pt x="804" y="397"/>
                </a:cubicBezTo>
                <a:cubicBezTo>
                  <a:pt x="804" y="396"/>
                  <a:pt x="804" y="396"/>
                  <a:pt x="804" y="396"/>
                </a:cubicBezTo>
                <a:cubicBezTo>
                  <a:pt x="802" y="396"/>
                  <a:pt x="802" y="395"/>
                  <a:pt x="801" y="395"/>
                </a:cubicBezTo>
                <a:cubicBezTo>
                  <a:pt x="800" y="395"/>
                  <a:pt x="800" y="394"/>
                  <a:pt x="800" y="393"/>
                </a:cubicBezTo>
                <a:cubicBezTo>
                  <a:pt x="801" y="393"/>
                  <a:pt x="801" y="392"/>
                  <a:pt x="800" y="392"/>
                </a:cubicBezTo>
                <a:cubicBezTo>
                  <a:pt x="800" y="391"/>
                  <a:pt x="801" y="391"/>
                  <a:pt x="801" y="390"/>
                </a:cubicBezTo>
                <a:cubicBezTo>
                  <a:pt x="801" y="389"/>
                  <a:pt x="801" y="388"/>
                  <a:pt x="801" y="386"/>
                </a:cubicBezTo>
                <a:cubicBezTo>
                  <a:pt x="800" y="386"/>
                  <a:pt x="800" y="386"/>
                  <a:pt x="800" y="386"/>
                </a:cubicBezTo>
                <a:cubicBezTo>
                  <a:pt x="799" y="386"/>
                  <a:pt x="799" y="385"/>
                  <a:pt x="799" y="385"/>
                </a:cubicBezTo>
                <a:cubicBezTo>
                  <a:pt x="799" y="385"/>
                  <a:pt x="800" y="384"/>
                  <a:pt x="800" y="383"/>
                </a:cubicBezTo>
                <a:cubicBezTo>
                  <a:pt x="800" y="383"/>
                  <a:pt x="799" y="382"/>
                  <a:pt x="799" y="381"/>
                </a:cubicBezTo>
                <a:cubicBezTo>
                  <a:pt x="799" y="380"/>
                  <a:pt x="799" y="379"/>
                  <a:pt x="800" y="378"/>
                </a:cubicBezTo>
                <a:cubicBezTo>
                  <a:pt x="800" y="377"/>
                  <a:pt x="800" y="376"/>
                  <a:pt x="800" y="376"/>
                </a:cubicBezTo>
                <a:cubicBezTo>
                  <a:pt x="799" y="374"/>
                  <a:pt x="798" y="372"/>
                  <a:pt x="800" y="370"/>
                </a:cubicBezTo>
                <a:cubicBezTo>
                  <a:pt x="800" y="370"/>
                  <a:pt x="800" y="369"/>
                  <a:pt x="800" y="369"/>
                </a:cubicBezTo>
                <a:cubicBezTo>
                  <a:pt x="799" y="368"/>
                  <a:pt x="799" y="368"/>
                  <a:pt x="800" y="367"/>
                </a:cubicBezTo>
                <a:cubicBezTo>
                  <a:pt x="798" y="365"/>
                  <a:pt x="800" y="363"/>
                  <a:pt x="799" y="362"/>
                </a:cubicBezTo>
                <a:cubicBezTo>
                  <a:pt x="799" y="362"/>
                  <a:pt x="799" y="362"/>
                  <a:pt x="798" y="362"/>
                </a:cubicBezTo>
                <a:cubicBezTo>
                  <a:pt x="797" y="361"/>
                  <a:pt x="797" y="361"/>
                  <a:pt x="798" y="361"/>
                </a:cubicBezTo>
                <a:cubicBezTo>
                  <a:pt x="798" y="360"/>
                  <a:pt x="798" y="360"/>
                  <a:pt x="797" y="358"/>
                </a:cubicBezTo>
                <a:cubicBezTo>
                  <a:pt x="798" y="357"/>
                  <a:pt x="799" y="357"/>
                  <a:pt x="798" y="356"/>
                </a:cubicBezTo>
                <a:cubicBezTo>
                  <a:pt x="797" y="355"/>
                  <a:pt x="797" y="354"/>
                  <a:pt x="797" y="354"/>
                </a:cubicBezTo>
                <a:cubicBezTo>
                  <a:pt x="796" y="353"/>
                  <a:pt x="797" y="353"/>
                  <a:pt x="797" y="352"/>
                </a:cubicBezTo>
                <a:cubicBezTo>
                  <a:pt x="797" y="352"/>
                  <a:pt x="796" y="352"/>
                  <a:pt x="796" y="351"/>
                </a:cubicBezTo>
                <a:cubicBezTo>
                  <a:pt x="797" y="350"/>
                  <a:pt x="797" y="350"/>
                  <a:pt x="797" y="350"/>
                </a:cubicBezTo>
                <a:cubicBezTo>
                  <a:pt x="797" y="349"/>
                  <a:pt x="797" y="349"/>
                  <a:pt x="796" y="349"/>
                </a:cubicBezTo>
                <a:cubicBezTo>
                  <a:pt x="796" y="342"/>
                  <a:pt x="796" y="342"/>
                  <a:pt x="796" y="342"/>
                </a:cubicBezTo>
                <a:cubicBezTo>
                  <a:pt x="796" y="342"/>
                  <a:pt x="795" y="342"/>
                  <a:pt x="795" y="341"/>
                </a:cubicBezTo>
                <a:cubicBezTo>
                  <a:pt x="794" y="340"/>
                  <a:pt x="795" y="339"/>
                  <a:pt x="794" y="338"/>
                </a:cubicBezTo>
                <a:cubicBezTo>
                  <a:pt x="793" y="337"/>
                  <a:pt x="794" y="335"/>
                  <a:pt x="793" y="333"/>
                </a:cubicBezTo>
                <a:cubicBezTo>
                  <a:pt x="793" y="332"/>
                  <a:pt x="794" y="331"/>
                  <a:pt x="793" y="330"/>
                </a:cubicBezTo>
                <a:cubicBezTo>
                  <a:pt x="793" y="329"/>
                  <a:pt x="793" y="327"/>
                  <a:pt x="792" y="326"/>
                </a:cubicBezTo>
                <a:cubicBezTo>
                  <a:pt x="792" y="326"/>
                  <a:pt x="791" y="325"/>
                  <a:pt x="791" y="325"/>
                </a:cubicBezTo>
                <a:cubicBezTo>
                  <a:pt x="791" y="324"/>
                  <a:pt x="791" y="322"/>
                  <a:pt x="791" y="321"/>
                </a:cubicBezTo>
                <a:cubicBezTo>
                  <a:pt x="791" y="320"/>
                  <a:pt x="790" y="319"/>
                  <a:pt x="790" y="318"/>
                </a:cubicBezTo>
                <a:cubicBezTo>
                  <a:pt x="789" y="317"/>
                  <a:pt x="788" y="316"/>
                  <a:pt x="789" y="314"/>
                </a:cubicBezTo>
                <a:cubicBezTo>
                  <a:pt x="789" y="313"/>
                  <a:pt x="788" y="312"/>
                  <a:pt x="788" y="311"/>
                </a:cubicBezTo>
                <a:cubicBezTo>
                  <a:pt x="788" y="310"/>
                  <a:pt x="788" y="309"/>
                  <a:pt x="788" y="308"/>
                </a:cubicBezTo>
                <a:cubicBezTo>
                  <a:pt x="786" y="307"/>
                  <a:pt x="787" y="306"/>
                  <a:pt x="786" y="305"/>
                </a:cubicBezTo>
                <a:cubicBezTo>
                  <a:pt x="786" y="305"/>
                  <a:pt x="786" y="304"/>
                  <a:pt x="786" y="304"/>
                </a:cubicBezTo>
                <a:cubicBezTo>
                  <a:pt x="788" y="302"/>
                  <a:pt x="786" y="302"/>
                  <a:pt x="785" y="300"/>
                </a:cubicBezTo>
                <a:cubicBezTo>
                  <a:pt x="785" y="300"/>
                  <a:pt x="786" y="300"/>
                  <a:pt x="786" y="299"/>
                </a:cubicBezTo>
                <a:cubicBezTo>
                  <a:pt x="785" y="299"/>
                  <a:pt x="785" y="298"/>
                  <a:pt x="784" y="297"/>
                </a:cubicBezTo>
                <a:cubicBezTo>
                  <a:pt x="784" y="296"/>
                  <a:pt x="784" y="294"/>
                  <a:pt x="783" y="293"/>
                </a:cubicBezTo>
                <a:cubicBezTo>
                  <a:pt x="783" y="293"/>
                  <a:pt x="782" y="292"/>
                  <a:pt x="782" y="292"/>
                </a:cubicBezTo>
                <a:cubicBezTo>
                  <a:pt x="783" y="290"/>
                  <a:pt x="781" y="289"/>
                  <a:pt x="780" y="288"/>
                </a:cubicBezTo>
                <a:cubicBezTo>
                  <a:pt x="780" y="288"/>
                  <a:pt x="780" y="287"/>
                  <a:pt x="780" y="287"/>
                </a:cubicBezTo>
                <a:cubicBezTo>
                  <a:pt x="780" y="285"/>
                  <a:pt x="781" y="284"/>
                  <a:pt x="779" y="283"/>
                </a:cubicBezTo>
                <a:cubicBezTo>
                  <a:pt x="779" y="282"/>
                  <a:pt x="779" y="281"/>
                  <a:pt x="778" y="280"/>
                </a:cubicBezTo>
                <a:cubicBezTo>
                  <a:pt x="779" y="279"/>
                  <a:pt x="777" y="278"/>
                  <a:pt x="777" y="277"/>
                </a:cubicBezTo>
                <a:cubicBezTo>
                  <a:pt x="777" y="276"/>
                  <a:pt x="776" y="276"/>
                  <a:pt x="776" y="275"/>
                </a:cubicBezTo>
                <a:cubicBezTo>
                  <a:pt x="776" y="272"/>
                  <a:pt x="776" y="272"/>
                  <a:pt x="776" y="272"/>
                </a:cubicBezTo>
                <a:cubicBezTo>
                  <a:pt x="775" y="271"/>
                  <a:pt x="774" y="271"/>
                  <a:pt x="774" y="270"/>
                </a:cubicBezTo>
                <a:cubicBezTo>
                  <a:pt x="774" y="269"/>
                  <a:pt x="774" y="268"/>
                  <a:pt x="774" y="266"/>
                </a:cubicBezTo>
                <a:cubicBezTo>
                  <a:pt x="774" y="266"/>
                  <a:pt x="774" y="266"/>
                  <a:pt x="774" y="266"/>
                </a:cubicBezTo>
                <a:cubicBezTo>
                  <a:pt x="774" y="266"/>
                  <a:pt x="774" y="267"/>
                  <a:pt x="774" y="267"/>
                </a:cubicBezTo>
                <a:cubicBezTo>
                  <a:pt x="774" y="267"/>
                  <a:pt x="775" y="267"/>
                  <a:pt x="775" y="268"/>
                </a:cubicBezTo>
                <a:cubicBezTo>
                  <a:pt x="775" y="268"/>
                  <a:pt x="775" y="267"/>
                  <a:pt x="775" y="267"/>
                </a:cubicBezTo>
                <a:cubicBezTo>
                  <a:pt x="776" y="266"/>
                  <a:pt x="775" y="266"/>
                  <a:pt x="774" y="266"/>
                </a:cubicBezTo>
                <a:cubicBezTo>
                  <a:pt x="773" y="267"/>
                  <a:pt x="773" y="267"/>
                  <a:pt x="773" y="266"/>
                </a:cubicBezTo>
                <a:cubicBezTo>
                  <a:pt x="773" y="266"/>
                  <a:pt x="772" y="265"/>
                  <a:pt x="773" y="265"/>
                </a:cubicBezTo>
                <a:cubicBezTo>
                  <a:pt x="774" y="263"/>
                  <a:pt x="774" y="262"/>
                  <a:pt x="774" y="261"/>
                </a:cubicBezTo>
                <a:cubicBezTo>
                  <a:pt x="773" y="259"/>
                  <a:pt x="774" y="259"/>
                  <a:pt x="775" y="258"/>
                </a:cubicBezTo>
                <a:cubicBezTo>
                  <a:pt x="776" y="258"/>
                  <a:pt x="776" y="258"/>
                  <a:pt x="777" y="258"/>
                </a:cubicBezTo>
                <a:cubicBezTo>
                  <a:pt x="775" y="257"/>
                  <a:pt x="774" y="257"/>
                  <a:pt x="773" y="258"/>
                </a:cubicBezTo>
                <a:cubicBezTo>
                  <a:pt x="771" y="259"/>
                  <a:pt x="770" y="258"/>
                  <a:pt x="769" y="257"/>
                </a:cubicBezTo>
                <a:cubicBezTo>
                  <a:pt x="769" y="257"/>
                  <a:pt x="769" y="256"/>
                  <a:pt x="769" y="256"/>
                </a:cubicBezTo>
                <a:cubicBezTo>
                  <a:pt x="769" y="255"/>
                  <a:pt x="770" y="255"/>
                  <a:pt x="770" y="255"/>
                </a:cubicBezTo>
                <a:cubicBezTo>
                  <a:pt x="771" y="256"/>
                  <a:pt x="771" y="256"/>
                  <a:pt x="772" y="256"/>
                </a:cubicBezTo>
                <a:cubicBezTo>
                  <a:pt x="773" y="256"/>
                  <a:pt x="773" y="256"/>
                  <a:pt x="774" y="255"/>
                </a:cubicBezTo>
                <a:cubicBezTo>
                  <a:pt x="774" y="253"/>
                  <a:pt x="774" y="253"/>
                  <a:pt x="775" y="251"/>
                </a:cubicBezTo>
                <a:cubicBezTo>
                  <a:pt x="775" y="251"/>
                  <a:pt x="777" y="252"/>
                  <a:pt x="777" y="251"/>
                </a:cubicBezTo>
                <a:cubicBezTo>
                  <a:pt x="776" y="251"/>
                  <a:pt x="776" y="251"/>
                  <a:pt x="775" y="251"/>
                </a:cubicBezTo>
                <a:cubicBezTo>
                  <a:pt x="774" y="252"/>
                  <a:pt x="774" y="252"/>
                  <a:pt x="774" y="252"/>
                </a:cubicBezTo>
                <a:cubicBezTo>
                  <a:pt x="772" y="253"/>
                  <a:pt x="771" y="253"/>
                  <a:pt x="770" y="251"/>
                </a:cubicBezTo>
                <a:cubicBezTo>
                  <a:pt x="770" y="251"/>
                  <a:pt x="770" y="251"/>
                  <a:pt x="770" y="250"/>
                </a:cubicBezTo>
                <a:cubicBezTo>
                  <a:pt x="770" y="250"/>
                  <a:pt x="771" y="249"/>
                  <a:pt x="771" y="250"/>
                </a:cubicBezTo>
                <a:cubicBezTo>
                  <a:pt x="772" y="250"/>
                  <a:pt x="772" y="250"/>
                  <a:pt x="772" y="251"/>
                </a:cubicBezTo>
                <a:cubicBezTo>
                  <a:pt x="773" y="251"/>
                  <a:pt x="773" y="250"/>
                  <a:pt x="773" y="250"/>
                </a:cubicBezTo>
                <a:cubicBezTo>
                  <a:pt x="773" y="250"/>
                  <a:pt x="774" y="249"/>
                  <a:pt x="773" y="249"/>
                </a:cubicBezTo>
                <a:cubicBezTo>
                  <a:pt x="773" y="248"/>
                  <a:pt x="771" y="248"/>
                  <a:pt x="770" y="247"/>
                </a:cubicBezTo>
                <a:cubicBezTo>
                  <a:pt x="769" y="247"/>
                  <a:pt x="768" y="246"/>
                  <a:pt x="767" y="245"/>
                </a:cubicBezTo>
                <a:cubicBezTo>
                  <a:pt x="767" y="245"/>
                  <a:pt x="766" y="245"/>
                  <a:pt x="766" y="245"/>
                </a:cubicBezTo>
                <a:cubicBezTo>
                  <a:pt x="765" y="245"/>
                  <a:pt x="764" y="245"/>
                  <a:pt x="764" y="244"/>
                </a:cubicBezTo>
                <a:cubicBezTo>
                  <a:pt x="764" y="244"/>
                  <a:pt x="764" y="243"/>
                  <a:pt x="764" y="242"/>
                </a:cubicBezTo>
                <a:cubicBezTo>
                  <a:pt x="763" y="242"/>
                  <a:pt x="763" y="241"/>
                  <a:pt x="762" y="241"/>
                </a:cubicBezTo>
                <a:cubicBezTo>
                  <a:pt x="762" y="238"/>
                  <a:pt x="762" y="238"/>
                  <a:pt x="762" y="238"/>
                </a:cubicBezTo>
                <a:cubicBezTo>
                  <a:pt x="762" y="237"/>
                  <a:pt x="761" y="237"/>
                  <a:pt x="760" y="237"/>
                </a:cubicBezTo>
                <a:cubicBezTo>
                  <a:pt x="760" y="235"/>
                  <a:pt x="760" y="234"/>
                  <a:pt x="759" y="233"/>
                </a:cubicBezTo>
                <a:cubicBezTo>
                  <a:pt x="758" y="232"/>
                  <a:pt x="757" y="229"/>
                  <a:pt x="757" y="227"/>
                </a:cubicBezTo>
                <a:cubicBezTo>
                  <a:pt x="756" y="227"/>
                  <a:pt x="757" y="226"/>
                  <a:pt x="756" y="226"/>
                </a:cubicBezTo>
                <a:cubicBezTo>
                  <a:pt x="755" y="225"/>
                  <a:pt x="755" y="224"/>
                  <a:pt x="754" y="223"/>
                </a:cubicBezTo>
                <a:cubicBezTo>
                  <a:pt x="754" y="222"/>
                  <a:pt x="754" y="221"/>
                  <a:pt x="753" y="221"/>
                </a:cubicBezTo>
                <a:cubicBezTo>
                  <a:pt x="752" y="220"/>
                  <a:pt x="752" y="218"/>
                  <a:pt x="751" y="218"/>
                </a:cubicBezTo>
                <a:cubicBezTo>
                  <a:pt x="750" y="217"/>
                  <a:pt x="750" y="217"/>
                  <a:pt x="750" y="217"/>
                </a:cubicBezTo>
                <a:cubicBezTo>
                  <a:pt x="750" y="215"/>
                  <a:pt x="749" y="214"/>
                  <a:pt x="748" y="213"/>
                </a:cubicBezTo>
                <a:cubicBezTo>
                  <a:pt x="748" y="212"/>
                  <a:pt x="748" y="212"/>
                  <a:pt x="748" y="211"/>
                </a:cubicBezTo>
                <a:cubicBezTo>
                  <a:pt x="747" y="210"/>
                  <a:pt x="746" y="210"/>
                  <a:pt x="746" y="208"/>
                </a:cubicBezTo>
                <a:cubicBezTo>
                  <a:pt x="745" y="208"/>
                  <a:pt x="745" y="206"/>
                  <a:pt x="745" y="205"/>
                </a:cubicBezTo>
                <a:cubicBezTo>
                  <a:pt x="745" y="205"/>
                  <a:pt x="745" y="204"/>
                  <a:pt x="744" y="204"/>
                </a:cubicBezTo>
                <a:cubicBezTo>
                  <a:pt x="743" y="204"/>
                  <a:pt x="742" y="203"/>
                  <a:pt x="742" y="202"/>
                </a:cubicBezTo>
                <a:cubicBezTo>
                  <a:pt x="742" y="201"/>
                  <a:pt x="741" y="201"/>
                  <a:pt x="741" y="201"/>
                </a:cubicBezTo>
                <a:cubicBezTo>
                  <a:pt x="740" y="200"/>
                  <a:pt x="741" y="200"/>
                  <a:pt x="740" y="199"/>
                </a:cubicBezTo>
                <a:cubicBezTo>
                  <a:pt x="740" y="199"/>
                  <a:pt x="740" y="198"/>
                  <a:pt x="739" y="198"/>
                </a:cubicBezTo>
                <a:cubicBezTo>
                  <a:pt x="737" y="196"/>
                  <a:pt x="736" y="194"/>
                  <a:pt x="736" y="192"/>
                </a:cubicBezTo>
                <a:cubicBezTo>
                  <a:pt x="736" y="192"/>
                  <a:pt x="736" y="192"/>
                  <a:pt x="736" y="192"/>
                </a:cubicBezTo>
                <a:cubicBezTo>
                  <a:pt x="733" y="189"/>
                  <a:pt x="731" y="187"/>
                  <a:pt x="729" y="185"/>
                </a:cubicBezTo>
                <a:cubicBezTo>
                  <a:pt x="729" y="184"/>
                  <a:pt x="730" y="184"/>
                  <a:pt x="730" y="184"/>
                </a:cubicBezTo>
                <a:cubicBezTo>
                  <a:pt x="730" y="183"/>
                  <a:pt x="730" y="182"/>
                  <a:pt x="729" y="182"/>
                </a:cubicBezTo>
                <a:cubicBezTo>
                  <a:pt x="729" y="182"/>
                  <a:pt x="729" y="182"/>
                  <a:pt x="729" y="181"/>
                </a:cubicBezTo>
                <a:cubicBezTo>
                  <a:pt x="728" y="181"/>
                  <a:pt x="727" y="180"/>
                  <a:pt x="727" y="178"/>
                </a:cubicBezTo>
                <a:cubicBezTo>
                  <a:pt x="726" y="179"/>
                  <a:pt x="726" y="179"/>
                  <a:pt x="726" y="179"/>
                </a:cubicBezTo>
                <a:cubicBezTo>
                  <a:pt x="725" y="179"/>
                  <a:pt x="725" y="179"/>
                  <a:pt x="725" y="179"/>
                </a:cubicBezTo>
                <a:cubicBezTo>
                  <a:pt x="725" y="178"/>
                  <a:pt x="725" y="178"/>
                  <a:pt x="725" y="177"/>
                </a:cubicBezTo>
                <a:cubicBezTo>
                  <a:pt x="724" y="176"/>
                  <a:pt x="723" y="175"/>
                  <a:pt x="721" y="174"/>
                </a:cubicBezTo>
                <a:cubicBezTo>
                  <a:pt x="721" y="172"/>
                  <a:pt x="721" y="172"/>
                  <a:pt x="721" y="172"/>
                </a:cubicBezTo>
                <a:cubicBezTo>
                  <a:pt x="718" y="169"/>
                  <a:pt x="716" y="166"/>
                  <a:pt x="713" y="163"/>
                </a:cubicBezTo>
                <a:cubicBezTo>
                  <a:pt x="713" y="161"/>
                  <a:pt x="713" y="161"/>
                  <a:pt x="713" y="161"/>
                </a:cubicBezTo>
                <a:cubicBezTo>
                  <a:pt x="711" y="160"/>
                  <a:pt x="709" y="159"/>
                  <a:pt x="708" y="157"/>
                </a:cubicBezTo>
                <a:cubicBezTo>
                  <a:pt x="708" y="156"/>
                  <a:pt x="708" y="156"/>
                  <a:pt x="707" y="156"/>
                </a:cubicBezTo>
                <a:cubicBezTo>
                  <a:pt x="706" y="155"/>
                  <a:pt x="705" y="155"/>
                  <a:pt x="705" y="154"/>
                </a:cubicBezTo>
                <a:cubicBezTo>
                  <a:pt x="705" y="153"/>
                  <a:pt x="704" y="152"/>
                  <a:pt x="703" y="152"/>
                </a:cubicBezTo>
                <a:cubicBezTo>
                  <a:pt x="702" y="152"/>
                  <a:pt x="702" y="151"/>
                  <a:pt x="702" y="151"/>
                </a:cubicBezTo>
                <a:cubicBezTo>
                  <a:pt x="701" y="149"/>
                  <a:pt x="699" y="148"/>
                  <a:pt x="698" y="146"/>
                </a:cubicBezTo>
                <a:cubicBezTo>
                  <a:pt x="696" y="146"/>
                  <a:pt x="697" y="145"/>
                  <a:pt x="697" y="144"/>
                </a:cubicBezTo>
                <a:cubicBezTo>
                  <a:pt x="696" y="143"/>
                  <a:pt x="694" y="144"/>
                  <a:pt x="694" y="143"/>
                </a:cubicBezTo>
                <a:cubicBezTo>
                  <a:pt x="693" y="143"/>
                  <a:pt x="692" y="142"/>
                  <a:pt x="691" y="142"/>
                </a:cubicBezTo>
                <a:cubicBezTo>
                  <a:pt x="689" y="141"/>
                  <a:pt x="691" y="140"/>
                  <a:pt x="690" y="139"/>
                </a:cubicBezTo>
                <a:cubicBezTo>
                  <a:pt x="689" y="139"/>
                  <a:pt x="689" y="139"/>
                  <a:pt x="689" y="139"/>
                </a:cubicBezTo>
                <a:cubicBezTo>
                  <a:pt x="689" y="139"/>
                  <a:pt x="687" y="135"/>
                  <a:pt x="687" y="135"/>
                </a:cubicBezTo>
                <a:cubicBezTo>
                  <a:pt x="688" y="134"/>
                  <a:pt x="687" y="134"/>
                  <a:pt x="686" y="133"/>
                </a:cubicBezTo>
                <a:cubicBezTo>
                  <a:pt x="686" y="133"/>
                  <a:pt x="685" y="133"/>
                  <a:pt x="685" y="133"/>
                </a:cubicBezTo>
                <a:cubicBezTo>
                  <a:pt x="684" y="133"/>
                  <a:pt x="684" y="133"/>
                  <a:pt x="684" y="133"/>
                </a:cubicBezTo>
                <a:cubicBezTo>
                  <a:pt x="683" y="133"/>
                  <a:pt x="684" y="132"/>
                  <a:pt x="683" y="131"/>
                </a:cubicBezTo>
                <a:cubicBezTo>
                  <a:pt x="683" y="131"/>
                  <a:pt x="683" y="131"/>
                  <a:pt x="682" y="130"/>
                </a:cubicBezTo>
                <a:cubicBezTo>
                  <a:pt x="682" y="129"/>
                  <a:pt x="682" y="129"/>
                  <a:pt x="681" y="128"/>
                </a:cubicBezTo>
                <a:cubicBezTo>
                  <a:pt x="680" y="128"/>
                  <a:pt x="679" y="129"/>
                  <a:pt x="679" y="127"/>
                </a:cubicBezTo>
                <a:cubicBezTo>
                  <a:pt x="679" y="127"/>
                  <a:pt x="678" y="126"/>
                  <a:pt x="678" y="125"/>
                </a:cubicBezTo>
                <a:cubicBezTo>
                  <a:pt x="678" y="125"/>
                  <a:pt x="677" y="124"/>
                  <a:pt x="677" y="124"/>
                </a:cubicBezTo>
                <a:cubicBezTo>
                  <a:pt x="675" y="122"/>
                  <a:pt x="672" y="119"/>
                  <a:pt x="670" y="117"/>
                </a:cubicBezTo>
                <a:cubicBezTo>
                  <a:pt x="669" y="116"/>
                  <a:pt x="668" y="116"/>
                  <a:pt x="667" y="115"/>
                </a:cubicBezTo>
                <a:cubicBezTo>
                  <a:pt x="666" y="114"/>
                  <a:pt x="665" y="113"/>
                  <a:pt x="664" y="113"/>
                </a:cubicBezTo>
                <a:cubicBezTo>
                  <a:pt x="663" y="113"/>
                  <a:pt x="664" y="111"/>
                  <a:pt x="662" y="111"/>
                </a:cubicBezTo>
                <a:cubicBezTo>
                  <a:pt x="662" y="110"/>
                  <a:pt x="661" y="110"/>
                  <a:pt x="661" y="109"/>
                </a:cubicBezTo>
                <a:cubicBezTo>
                  <a:pt x="660" y="108"/>
                  <a:pt x="659" y="108"/>
                  <a:pt x="658" y="107"/>
                </a:cubicBezTo>
                <a:cubicBezTo>
                  <a:pt x="657" y="107"/>
                  <a:pt x="657" y="107"/>
                  <a:pt x="657" y="106"/>
                </a:cubicBezTo>
                <a:cubicBezTo>
                  <a:pt x="657" y="105"/>
                  <a:pt x="656" y="105"/>
                  <a:pt x="656" y="105"/>
                </a:cubicBezTo>
                <a:cubicBezTo>
                  <a:pt x="654" y="105"/>
                  <a:pt x="653" y="103"/>
                  <a:pt x="651" y="103"/>
                </a:cubicBezTo>
                <a:cubicBezTo>
                  <a:pt x="651" y="102"/>
                  <a:pt x="651" y="102"/>
                  <a:pt x="650" y="102"/>
                </a:cubicBezTo>
                <a:cubicBezTo>
                  <a:pt x="649" y="101"/>
                  <a:pt x="647" y="101"/>
                  <a:pt x="646" y="99"/>
                </a:cubicBezTo>
                <a:cubicBezTo>
                  <a:pt x="646" y="98"/>
                  <a:pt x="644" y="98"/>
                  <a:pt x="643" y="97"/>
                </a:cubicBezTo>
                <a:cubicBezTo>
                  <a:pt x="642" y="97"/>
                  <a:pt x="642" y="97"/>
                  <a:pt x="642" y="96"/>
                </a:cubicBezTo>
                <a:cubicBezTo>
                  <a:pt x="642" y="96"/>
                  <a:pt x="641" y="94"/>
                  <a:pt x="640" y="94"/>
                </a:cubicBezTo>
                <a:cubicBezTo>
                  <a:pt x="639" y="93"/>
                  <a:pt x="639" y="92"/>
                  <a:pt x="638" y="92"/>
                </a:cubicBezTo>
                <a:cubicBezTo>
                  <a:pt x="637" y="91"/>
                  <a:pt x="636" y="89"/>
                  <a:pt x="635" y="89"/>
                </a:cubicBezTo>
                <a:cubicBezTo>
                  <a:pt x="634" y="89"/>
                  <a:pt x="633" y="87"/>
                  <a:pt x="632" y="87"/>
                </a:cubicBezTo>
                <a:cubicBezTo>
                  <a:pt x="631" y="87"/>
                  <a:pt x="632" y="85"/>
                  <a:pt x="630" y="85"/>
                </a:cubicBezTo>
                <a:cubicBezTo>
                  <a:pt x="629" y="85"/>
                  <a:pt x="628" y="85"/>
                  <a:pt x="627" y="84"/>
                </a:cubicBezTo>
                <a:cubicBezTo>
                  <a:pt x="627" y="83"/>
                  <a:pt x="626" y="82"/>
                  <a:pt x="625" y="82"/>
                </a:cubicBezTo>
                <a:cubicBezTo>
                  <a:pt x="624" y="82"/>
                  <a:pt x="623" y="81"/>
                  <a:pt x="623" y="80"/>
                </a:cubicBezTo>
                <a:cubicBezTo>
                  <a:pt x="623" y="80"/>
                  <a:pt x="623" y="79"/>
                  <a:pt x="622" y="79"/>
                </a:cubicBezTo>
                <a:cubicBezTo>
                  <a:pt x="621" y="79"/>
                  <a:pt x="620" y="78"/>
                  <a:pt x="619" y="78"/>
                </a:cubicBezTo>
                <a:cubicBezTo>
                  <a:pt x="618" y="77"/>
                  <a:pt x="618" y="76"/>
                  <a:pt x="617" y="75"/>
                </a:cubicBezTo>
                <a:cubicBezTo>
                  <a:pt x="616" y="75"/>
                  <a:pt x="615" y="75"/>
                  <a:pt x="614" y="75"/>
                </a:cubicBezTo>
                <a:cubicBezTo>
                  <a:pt x="614" y="74"/>
                  <a:pt x="612" y="73"/>
                  <a:pt x="611" y="73"/>
                </a:cubicBezTo>
                <a:cubicBezTo>
                  <a:pt x="611" y="72"/>
                  <a:pt x="609" y="72"/>
                  <a:pt x="609" y="71"/>
                </a:cubicBezTo>
                <a:cubicBezTo>
                  <a:pt x="609" y="70"/>
                  <a:pt x="607" y="71"/>
                  <a:pt x="607" y="70"/>
                </a:cubicBezTo>
                <a:cubicBezTo>
                  <a:pt x="606" y="69"/>
                  <a:pt x="605" y="70"/>
                  <a:pt x="605" y="69"/>
                </a:cubicBezTo>
                <a:cubicBezTo>
                  <a:pt x="604" y="68"/>
                  <a:pt x="603" y="69"/>
                  <a:pt x="602" y="68"/>
                </a:cubicBezTo>
                <a:cubicBezTo>
                  <a:pt x="601" y="67"/>
                  <a:pt x="600" y="67"/>
                  <a:pt x="599" y="66"/>
                </a:cubicBezTo>
                <a:cubicBezTo>
                  <a:pt x="599" y="66"/>
                  <a:pt x="598" y="66"/>
                  <a:pt x="598" y="66"/>
                </a:cubicBezTo>
                <a:cubicBezTo>
                  <a:pt x="597" y="66"/>
                  <a:pt x="597" y="66"/>
                  <a:pt x="596" y="65"/>
                </a:cubicBezTo>
                <a:cubicBezTo>
                  <a:pt x="595" y="64"/>
                  <a:pt x="593" y="64"/>
                  <a:pt x="592" y="62"/>
                </a:cubicBezTo>
                <a:cubicBezTo>
                  <a:pt x="592" y="61"/>
                  <a:pt x="591" y="62"/>
                  <a:pt x="590" y="62"/>
                </a:cubicBezTo>
                <a:cubicBezTo>
                  <a:pt x="589" y="61"/>
                  <a:pt x="588" y="60"/>
                  <a:pt x="588" y="59"/>
                </a:cubicBezTo>
                <a:cubicBezTo>
                  <a:pt x="584" y="59"/>
                  <a:pt x="584" y="59"/>
                  <a:pt x="584" y="59"/>
                </a:cubicBezTo>
                <a:cubicBezTo>
                  <a:pt x="583" y="57"/>
                  <a:pt x="581" y="57"/>
                  <a:pt x="579" y="56"/>
                </a:cubicBezTo>
                <a:cubicBezTo>
                  <a:pt x="578" y="55"/>
                  <a:pt x="577" y="55"/>
                  <a:pt x="577" y="54"/>
                </a:cubicBezTo>
                <a:cubicBezTo>
                  <a:pt x="576" y="54"/>
                  <a:pt x="575" y="54"/>
                  <a:pt x="574" y="54"/>
                </a:cubicBezTo>
                <a:cubicBezTo>
                  <a:pt x="573" y="53"/>
                  <a:pt x="572" y="52"/>
                  <a:pt x="570" y="52"/>
                </a:cubicBezTo>
                <a:cubicBezTo>
                  <a:pt x="570" y="52"/>
                  <a:pt x="570" y="52"/>
                  <a:pt x="570" y="52"/>
                </a:cubicBezTo>
                <a:cubicBezTo>
                  <a:pt x="569" y="51"/>
                  <a:pt x="568" y="51"/>
                  <a:pt x="567" y="51"/>
                </a:cubicBezTo>
                <a:cubicBezTo>
                  <a:pt x="567" y="49"/>
                  <a:pt x="566" y="49"/>
                  <a:pt x="564" y="49"/>
                </a:cubicBezTo>
                <a:cubicBezTo>
                  <a:pt x="564" y="49"/>
                  <a:pt x="563" y="49"/>
                  <a:pt x="562" y="48"/>
                </a:cubicBezTo>
                <a:cubicBezTo>
                  <a:pt x="561" y="47"/>
                  <a:pt x="560" y="48"/>
                  <a:pt x="560" y="48"/>
                </a:cubicBezTo>
                <a:cubicBezTo>
                  <a:pt x="559" y="47"/>
                  <a:pt x="558" y="46"/>
                  <a:pt x="558" y="46"/>
                </a:cubicBezTo>
                <a:cubicBezTo>
                  <a:pt x="558" y="46"/>
                  <a:pt x="557" y="46"/>
                  <a:pt x="557" y="46"/>
                </a:cubicBezTo>
                <a:cubicBezTo>
                  <a:pt x="556" y="46"/>
                  <a:pt x="554" y="46"/>
                  <a:pt x="554" y="44"/>
                </a:cubicBezTo>
                <a:cubicBezTo>
                  <a:pt x="553" y="44"/>
                  <a:pt x="552" y="44"/>
                  <a:pt x="551" y="43"/>
                </a:cubicBezTo>
                <a:cubicBezTo>
                  <a:pt x="551" y="42"/>
                  <a:pt x="550" y="43"/>
                  <a:pt x="549" y="43"/>
                </a:cubicBezTo>
                <a:cubicBezTo>
                  <a:pt x="548" y="43"/>
                  <a:pt x="547" y="41"/>
                  <a:pt x="546" y="42"/>
                </a:cubicBezTo>
                <a:cubicBezTo>
                  <a:pt x="544" y="42"/>
                  <a:pt x="544" y="41"/>
                  <a:pt x="542" y="41"/>
                </a:cubicBezTo>
                <a:cubicBezTo>
                  <a:pt x="542" y="39"/>
                  <a:pt x="540" y="40"/>
                  <a:pt x="540" y="40"/>
                </a:cubicBezTo>
                <a:cubicBezTo>
                  <a:pt x="539" y="39"/>
                  <a:pt x="538" y="39"/>
                  <a:pt x="537" y="39"/>
                </a:cubicBezTo>
                <a:cubicBezTo>
                  <a:pt x="536" y="39"/>
                  <a:pt x="536" y="39"/>
                  <a:pt x="535" y="38"/>
                </a:cubicBezTo>
                <a:cubicBezTo>
                  <a:pt x="534" y="39"/>
                  <a:pt x="533" y="37"/>
                  <a:pt x="532" y="37"/>
                </a:cubicBezTo>
                <a:cubicBezTo>
                  <a:pt x="531" y="38"/>
                  <a:pt x="531" y="36"/>
                  <a:pt x="529" y="36"/>
                </a:cubicBezTo>
                <a:cubicBezTo>
                  <a:pt x="529" y="36"/>
                  <a:pt x="527" y="35"/>
                  <a:pt x="526" y="34"/>
                </a:cubicBezTo>
                <a:cubicBezTo>
                  <a:pt x="527" y="34"/>
                  <a:pt x="527" y="34"/>
                  <a:pt x="527" y="33"/>
                </a:cubicBezTo>
                <a:cubicBezTo>
                  <a:pt x="527" y="33"/>
                  <a:pt x="526" y="33"/>
                  <a:pt x="526" y="32"/>
                </a:cubicBezTo>
                <a:cubicBezTo>
                  <a:pt x="526" y="32"/>
                  <a:pt x="525" y="33"/>
                  <a:pt x="525" y="33"/>
                </a:cubicBezTo>
                <a:cubicBezTo>
                  <a:pt x="525" y="33"/>
                  <a:pt x="525" y="34"/>
                  <a:pt x="524" y="34"/>
                </a:cubicBezTo>
                <a:cubicBezTo>
                  <a:pt x="524" y="34"/>
                  <a:pt x="524" y="34"/>
                  <a:pt x="524" y="34"/>
                </a:cubicBezTo>
                <a:cubicBezTo>
                  <a:pt x="523" y="33"/>
                  <a:pt x="522" y="33"/>
                  <a:pt x="521" y="33"/>
                </a:cubicBezTo>
                <a:cubicBezTo>
                  <a:pt x="519" y="34"/>
                  <a:pt x="520" y="32"/>
                  <a:pt x="519" y="32"/>
                </a:cubicBezTo>
                <a:cubicBezTo>
                  <a:pt x="519" y="32"/>
                  <a:pt x="519" y="31"/>
                  <a:pt x="519" y="31"/>
                </a:cubicBezTo>
                <a:cubicBezTo>
                  <a:pt x="517" y="31"/>
                  <a:pt x="515" y="32"/>
                  <a:pt x="514" y="31"/>
                </a:cubicBezTo>
                <a:cubicBezTo>
                  <a:pt x="512" y="30"/>
                  <a:pt x="510" y="31"/>
                  <a:pt x="509" y="30"/>
                </a:cubicBezTo>
                <a:cubicBezTo>
                  <a:pt x="509" y="30"/>
                  <a:pt x="509" y="30"/>
                  <a:pt x="509" y="30"/>
                </a:cubicBezTo>
                <a:cubicBezTo>
                  <a:pt x="508" y="29"/>
                  <a:pt x="507" y="30"/>
                  <a:pt x="506" y="29"/>
                </a:cubicBezTo>
                <a:cubicBezTo>
                  <a:pt x="505" y="28"/>
                  <a:pt x="504" y="29"/>
                  <a:pt x="503" y="29"/>
                </a:cubicBezTo>
                <a:cubicBezTo>
                  <a:pt x="503" y="29"/>
                  <a:pt x="503" y="29"/>
                  <a:pt x="503" y="29"/>
                </a:cubicBezTo>
                <a:cubicBezTo>
                  <a:pt x="502" y="27"/>
                  <a:pt x="501" y="28"/>
                  <a:pt x="500" y="27"/>
                </a:cubicBezTo>
                <a:cubicBezTo>
                  <a:pt x="499" y="27"/>
                  <a:pt x="498" y="26"/>
                  <a:pt x="497" y="26"/>
                </a:cubicBezTo>
                <a:cubicBezTo>
                  <a:pt x="496" y="27"/>
                  <a:pt x="496" y="26"/>
                  <a:pt x="495" y="26"/>
                </a:cubicBezTo>
                <a:cubicBezTo>
                  <a:pt x="494" y="26"/>
                  <a:pt x="493" y="25"/>
                  <a:pt x="492" y="25"/>
                </a:cubicBezTo>
                <a:cubicBezTo>
                  <a:pt x="491" y="25"/>
                  <a:pt x="490" y="25"/>
                  <a:pt x="489" y="25"/>
                </a:cubicBezTo>
                <a:cubicBezTo>
                  <a:pt x="488" y="25"/>
                  <a:pt x="488" y="24"/>
                  <a:pt x="487" y="24"/>
                </a:cubicBezTo>
                <a:cubicBezTo>
                  <a:pt x="486" y="24"/>
                  <a:pt x="485" y="24"/>
                  <a:pt x="485" y="24"/>
                </a:cubicBezTo>
                <a:cubicBezTo>
                  <a:pt x="484" y="23"/>
                  <a:pt x="484" y="23"/>
                  <a:pt x="484" y="22"/>
                </a:cubicBezTo>
                <a:cubicBezTo>
                  <a:pt x="483" y="22"/>
                  <a:pt x="483" y="22"/>
                  <a:pt x="482" y="21"/>
                </a:cubicBezTo>
                <a:cubicBezTo>
                  <a:pt x="482" y="21"/>
                  <a:pt x="482" y="21"/>
                  <a:pt x="481" y="22"/>
                </a:cubicBezTo>
                <a:cubicBezTo>
                  <a:pt x="480" y="22"/>
                  <a:pt x="480" y="22"/>
                  <a:pt x="479" y="20"/>
                </a:cubicBezTo>
                <a:cubicBezTo>
                  <a:pt x="479" y="20"/>
                  <a:pt x="479" y="20"/>
                  <a:pt x="479" y="20"/>
                </a:cubicBezTo>
                <a:cubicBezTo>
                  <a:pt x="479" y="20"/>
                  <a:pt x="478" y="21"/>
                  <a:pt x="478" y="21"/>
                </a:cubicBezTo>
                <a:cubicBezTo>
                  <a:pt x="477" y="21"/>
                  <a:pt x="476" y="21"/>
                  <a:pt x="475" y="21"/>
                </a:cubicBezTo>
                <a:cubicBezTo>
                  <a:pt x="474" y="21"/>
                  <a:pt x="474" y="20"/>
                  <a:pt x="474" y="19"/>
                </a:cubicBezTo>
                <a:cubicBezTo>
                  <a:pt x="474" y="19"/>
                  <a:pt x="474" y="19"/>
                  <a:pt x="475" y="19"/>
                </a:cubicBezTo>
                <a:cubicBezTo>
                  <a:pt x="474" y="18"/>
                  <a:pt x="474" y="18"/>
                  <a:pt x="474" y="18"/>
                </a:cubicBezTo>
                <a:cubicBezTo>
                  <a:pt x="472" y="18"/>
                  <a:pt x="470" y="19"/>
                  <a:pt x="469" y="17"/>
                </a:cubicBezTo>
                <a:cubicBezTo>
                  <a:pt x="469" y="17"/>
                  <a:pt x="468" y="18"/>
                  <a:pt x="468" y="18"/>
                </a:cubicBezTo>
                <a:cubicBezTo>
                  <a:pt x="468" y="18"/>
                  <a:pt x="468" y="19"/>
                  <a:pt x="468" y="19"/>
                </a:cubicBezTo>
                <a:cubicBezTo>
                  <a:pt x="468" y="19"/>
                  <a:pt x="467" y="20"/>
                  <a:pt x="467" y="20"/>
                </a:cubicBezTo>
                <a:cubicBezTo>
                  <a:pt x="466" y="18"/>
                  <a:pt x="464" y="19"/>
                  <a:pt x="463" y="19"/>
                </a:cubicBezTo>
                <a:cubicBezTo>
                  <a:pt x="463" y="18"/>
                  <a:pt x="464" y="18"/>
                  <a:pt x="463" y="16"/>
                </a:cubicBezTo>
                <a:cubicBezTo>
                  <a:pt x="462" y="16"/>
                  <a:pt x="462" y="17"/>
                  <a:pt x="461" y="18"/>
                </a:cubicBezTo>
                <a:cubicBezTo>
                  <a:pt x="461" y="18"/>
                  <a:pt x="460" y="18"/>
                  <a:pt x="460" y="19"/>
                </a:cubicBezTo>
                <a:cubicBezTo>
                  <a:pt x="459" y="20"/>
                  <a:pt x="459" y="18"/>
                  <a:pt x="458" y="18"/>
                </a:cubicBezTo>
                <a:cubicBezTo>
                  <a:pt x="456" y="18"/>
                  <a:pt x="454" y="18"/>
                  <a:pt x="452" y="18"/>
                </a:cubicBezTo>
                <a:cubicBezTo>
                  <a:pt x="451" y="18"/>
                  <a:pt x="450" y="17"/>
                  <a:pt x="449" y="17"/>
                </a:cubicBezTo>
                <a:cubicBezTo>
                  <a:pt x="447" y="17"/>
                  <a:pt x="446" y="17"/>
                  <a:pt x="445" y="17"/>
                </a:cubicBezTo>
                <a:cubicBezTo>
                  <a:pt x="441" y="17"/>
                  <a:pt x="441" y="17"/>
                  <a:pt x="441" y="17"/>
                </a:cubicBezTo>
                <a:cubicBezTo>
                  <a:pt x="441" y="17"/>
                  <a:pt x="440" y="16"/>
                  <a:pt x="439" y="16"/>
                </a:cubicBezTo>
                <a:cubicBezTo>
                  <a:pt x="438" y="17"/>
                  <a:pt x="437" y="18"/>
                  <a:pt x="436" y="17"/>
                </a:cubicBezTo>
                <a:cubicBezTo>
                  <a:pt x="433" y="16"/>
                  <a:pt x="429" y="17"/>
                  <a:pt x="425" y="16"/>
                </a:cubicBezTo>
                <a:cubicBezTo>
                  <a:pt x="424" y="16"/>
                  <a:pt x="423" y="17"/>
                  <a:pt x="422" y="15"/>
                </a:cubicBezTo>
                <a:cubicBezTo>
                  <a:pt x="422" y="15"/>
                  <a:pt x="422" y="16"/>
                  <a:pt x="422" y="16"/>
                </a:cubicBezTo>
                <a:cubicBezTo>
                  <a:pt x="421" y="17"/>
                  <a:pt x="420" y="16"/>
                  <a:pt x="419" y="15"/>
                </a:cubicBezTo>
                <a:cubicBezTo>
                  <a:pt x="419" y="16"/>
                  <a:pt x="418" y="16"/>
                  <a:pt x="418" y="16"/>
                </a:cubicBezTo>
                <a:cubicBezTo>
                  <a:pt x="417" y="16"/>
                  <a:pt x="416" y="15"/>
                  <a:pt x="416" y="15"/>
                </a:cubicBezTo>
                <a:cubicBezTo>
                  <a:pt x="415" y="15"/>
                  <a:pt x="415" y="16"/>
                  <a:pt x="414" y="16"/>
                </a:cubicBezTo>
                <a:cubicBezTo>
                  <a:pt x="414" y="16"/>
                  <a:pt x="413" y="16"/>
                  <a:pt x="413" y="15"/>
                </a:cubicBezTo>
                <a:cubicBezTo>
                  <a:pt x="412" y="16"/>
                  <a:pt x="412" y="16"/>
                  <a:pt x="412" y="16"/>
                </a:cubicBezTo>
                <a:cubicBezTo>
                  <a:pt x="410" y="15"/>
                  <a:pt x="409" y="16"/>
                  <a:pt x="407" y="15"/>
                </a:cubicBezTo>
                <a:cubicBezTo>
                  <a:pt x="407" y="16"/>
                  <a:pt x="406" y="16"/>
                  <a:pt x="406" y="16"/>
                </a:cubicBezTo>
                <a:cubicBezTo>
                  <a:pt x="405" y="15"/>
                  <a:pt x="404" y="15"/>
                  <a:pt x="403" y="16"/>
                </a:cubicBezTo>
                <a:cubicBezTo>
                  <a:pt x="403" y="16"/>
                  <a:pt x="403" y="16"/>
                  <a:pt x="402" y="15"/>
                </a:cubicBezTo>
                <a:cubicBezTo>
                  <a:pt x="400" y="15"/>
                  <a:pt x="398" y="15"/>
                  <a:pt x="396" y="15"/>
                </a:cubicBezTo>
                <a:cubicBezTo>
                  <a:pt x="396" y="15"/>
                  <a:pt x="395" y="16"/>
                  <a:pt x="395" y="16"/>
                </a:cubicBezTo>
                <a:cubicBezTo>
                  <a:pt x="394" y="16"/>
                  <a:pt x="394" y="16"/>
                  <a:pt x="394" y="15"/>
                </a:cubicBezTo>
                <a:cubicBezTo>
                  <a:pt x="393" y="16"/>
                  <a:pt x="393" y="16"/>
                  <a:pt x="393" y="16"/>
                </a:cubicBezTo>
                <a:cubicBezTo>
                  <a:pt x="392" y="16"/>
                  <a:pt x="390" y="16"/>
                  <a:pt x="389" y="16"/>
                </a:cubicBezTo>
                <a:cubicBezTo>
                  <a:pt x="386" y="16"/>
                  <a:pt x="382" y="16"/>
                  <a:pt x="379" y="16"/>
                </a:cubicBezTo>
                <a:cubicBezTo>
                  <a:pt x="376" y="16"/>
                  <a:pt x="374" y="15"/>
                  <a:pt x="372" y="17"/>
                </a:cubicBezTo>
                <a:cubicBezTo>
                  <a:pt x="371" y="17"/>
                  <a:pt x="371" y="17"/>
                  <a:pt x="371" y="17"/>
                </a:cubicBezTo>
                <a:cubicBezTo>
                  <a:pt x="369" y="17"/>
                  <a:pt x="367" y="17"/>
                  <a:pt x="365" y="18"/>
                </a:cubicBezTo>
                <a:cubicBezTo>
                  <a:pt x="364" y="18"/>
                  <a:pt x="362" y="18"/>
                  <a:pt x="361" y="18"/>
                </a:cubicBezTo>
                <a:cubicBezTo>
                  <a:pt x="360" y="19"/>
                  <a:pt x="360" y="19"/>
                  <a:pt x="360" y="18"/>
                </a:cubicBezTo>
                <a:cubicBezTo>
                  <a:pt x="359" y="19"/>
                  <a:pt x="359" y="19"/>
                  <a:pt x="358" y="19"/>
                </a:cubicBezTo>
                <a:cubicBezTo>
                  <a:pt x="357" y="19"/>
                  <a:pt x="355" y="19"/>
                  <a:pt x="354" y="19"/>
                </a:cubicBezTo>
                <a:cubicBezTo>
                  <a:pt x="352" y="19"/>
                  <a:pt x="351" y="20"/>
                  <a:pt x="350" y="20"/>
                </a:cubicBezTo>
                <a:cubicBezTo>
                  <a:pt x="349" y="20"/>
                  <a:pt x="347" y="20"/>
                  <a:pt x="346" y="20"/>
                </a:cubicBezTo>
                <a:cubicBezTo>
                  <a:pt x="344" y="22"/>
                  <a:pt x="342" y="21"/>
                  <a:pt x="339" y="21"/>
                </a:cubicBezTo>
                <a:cubicBezTo>
                  <a:pt x="338" y="21"/>
                  <a:pt x="338" y="22"/>
                  <a:pt x="336" y="22"/>
                </a:cubicBezTo>
                <a:cubicBezTo>
                  <a:pt x="336" y="22"/>
                  <a:pt x="335" y="22"/>
                  <a:pt x="334" y="23"/>
                </a:cubicBezTo>
                <a:cubicBezTo>
                  <a:pt x="334" y="23"/>
                  <a:pt x="333" y="23"/>
                  <a:pt x="333" y="23"/>
                </a:cubicBezTo>
                <a:cubicBezTo>
                  <a:pt x="332" y="23"/>
                  <a:pt x="332" y="23"/>
                  <a:pt x="331" y="24"/>
                </a:cubicBezTo>
                <a:cubicBezTo>
                  <a:pt x="331" y="24"/>
                  <a:pt x="330" y="23"/>
                  <a:pt x="330" y="23"/>
                </a:cubicBezTo>
                <a:cubicBezTo>
                  <a:pt x="329" y="24"/>
                  <a:pt x="328" y="24"/>
                  <a:pt x="327" y="25"/>
                </a:cubicBezTo>
                <a:cubicBezTo>
                  <a:pt x="327" y="25"/>
                  <a:pt x="327" y="25"/>
                  <a:pt x="326" y="25"/>
                </a:cubicBezTo>
                <a:cubicBezTo>
                  <a:pt x="325" y="24"/>
                  <a:pt x="324" y="27"/>
                  <a:pt x="324" y="25"/>
                </a:cubicBezTo>
                <a:cubicBezTo>
                  <a:pt x="323" y="25"/>
                  <a:pt x="322" y="26"/>
                  <a:pt x="321" y="26"/>
                </a:cubicBezTo>
                <a:cubicBezTo>
                  <a:pt x="321" y="27"/>
                  <a:pt x="320" y="27"/>
                  <a:pt x="320" y="27"/>
                </a:cubicBezTo>
                <a:cubicBezTo>
                  <a:pt x="319" y="26"/>
                  <a:pt x="318" y="28"/>
                  <a:pt x="317" y="28"/>
                </a:cubicBezTo>
                <a:cubicBezTo>
                  <a:pt x="315" y="27"/>
                  <a:pt x="314" y="28"/>
                  <a:pt x="313" y="29"/>
                </a:cubicBezTo>
                <a:cubicBezTo>
                  <a:pt x="312" y="30"/>
                  <a:pt x="310" y="29"/>
                  <a:pt x="309" y="30"/>
                </a:cubicBezTo>
                <a:cubicBezTo>
                  <a:pt x="309" y="31"/>
                  <a:pt x="308" y="30"/>
                  <a:pt x="308" y="31"/>
                </a:cubicBezTo>
                <a:cubicBezTo>
                  <a:pt x="307" y="31"/>
                  <a:pt x="306" y="30"/>
                  <a:pt x="305" y="31"/>
                </a:cubicBezTo>
                <a:cubicBezTo>
                  <a:pt x="305" y="31"/>
                  <a:pt x="304" y="31"/>
                  <a:pt x="303" y="31"/>
                </a:cubicBezTo>
                <a:cubicBezTo>
                  <a:pt x="302" y="31"/>
                  <a:pt x="302" y="33"/>
                  <a:pt x="301" y="32"/>
                </a:cubicBezTo>
                <a:cubicBezTo>
                  <a:pt x="300" y="33"/>
                  <a:pt x="300" y="34"/>
                  <a:pt x="299" y="33"/>
                </a:cubicBezTo>
                <a:cubicBezTo>
                  <a:pt x="298" y="33"/>
                  <a:pt x="298" y="33"/>
                  <a:pt x="298" y="33"/>
                </a:cubicBezTo>
                <a:cubicBezTo>
                  <a:pt x="297" y="33"/>
                  <a:pt x="295" y="33"/>
                  <a:pt x="294" y="33"/>
                </a:cubicBezTo>
                <a:cubicBezTo>
                  <a:pt x="294" y="33"/>
                  <a:pt x="294" y="34"/>
                  <a:pt x="294" y="34"/>
                </a:cubicBezTo>
                <a:cubicBezTo>
                  <a:pt x="292" y="34"/>
                  <a:pt x="291" y="35"/>
                  <a:pt x="289" y="35"/>
                </a:cubicBezTo>
                <a:cubicBezTo>
                  <a:pt x="289" y="36"/>
                  <a:pt x="288" y="36"/>
                  <a:pt x="288" y="36"/>
                </a:cubicBezTo>
                <a:cubicBezTo>
                  <a:pt x="287" y="36"/>
                  <a:pt x="286" y="36"/>
                  <a:pt x="285" y="37"/>
                </a:cubicBezTo>
                <a:cubicBezTo>
                  <a:pt x="284" y="38"/>
                  <a:pt x="283" y="37"/>
                  <a:pt x="282" y="37"/>
                </a:cubicBezTo>
                <a:cubicBezTo>
                  <a:pt x="280" y="37"/>
                  <a:pt x="280" y="39"/>
                  <a:pt x="279" y="38"/>
                </a:cubicBezTo>
                <a:cubicBezTo>
                  <a:pt x="278" y="38"/>
                  <a:pt x="277" y="38"/>
                  <a:pt x="276" y="39"/>
                </a:cubicBezTo>
                <a:cubicBezTo>
                  <a:pt x="275" y="39"/>
                  <a:pt x="274" y="40"/>
                  <a:pt x="273" y="40"/>
                </a:cubicBezTo>
                <a:cubicBezTo>
                  <a:pt x="272" y="40"/>
                  <a:pt x="271" y="41"/>
                  <a:pt x="270" y="41"/>
                </a:cubicBezTo>
                <a:cubicBezTo>
                  <a:pt x="268" y="40"/>
                  <a:pt x="267" y="42"/>
                  <a:pt x="265" y="42"/>
                </a:cubicBezTo>
                <a:cubicBezTo>
                  <a:pt x="265" y="43"/>
                  <a:pt x="264" y="43"/>
                  <a:pt x="263" y="43"/>
                </a:cubicBezTo>
                <a:cubicBezTo>
                  <a:pt x="263" y="44"/>
                  <a:pt x="262" y="44"/>
                  <a:pt x="261" y="44"/>
                </a:cubicBezTo>
                <a:cubicBezTo>
                  <a:pt x="260" y="44"/>
                  <a:pt x="259" y="45"/>
                  <a:pt x="258" y="45"/>
                </a:cubicBezTo>
                <a:cubicBezTo>
                  <a:pt x="258" y="46"/>
                  <a:pt x="257" y="47"/>
                  <a:pt x="257" y="47"/>
                </a:cubicBezTo>
                <a:cubicBezTo>
                  <a:pt x="255" y="46"/>
                  <a:pt x="254" y="48"/>
                  <a:pt x="253" y="49"/>
                </a:cubicBezTo>
                <a:cubicBezTo>
                  <a:pt x="250" y="49"/>
                  <a:pt x="250" y="49"/>
                  <a:pt x="250" y="49"/>
                </a:cubicBezTo>
                <a:cubicBezTo>
                  <a:pt x="249" y="49"/>
                  <a:pt x="248" y="50"/>
                  <a:pt x="248" y="50"/>
                </a:cubicBezTo>
                <a:cubicBezTo>
                  <a:pt x="247" y="50"/>
                  <a:pt x="247" y="50"/>
                  <a:pt x="247" y="50"/>
                </a:cubicBezTo>
                <a:cubicBezTo>
                  <a:pt x="245" y="51"/>
                  <a:pt x="245" y="49"/>
                  <a:pt x="244" y="49"/>
                </a:cubicBezTo>
                <a:cubicBezTo>
                  <a:pt x="243" y="50"/>
                  <a:pt x="242" y="49"/>
                  <a:pt x="241" y="49"/>
                </a:cubicBezTo>
                <a:cubicBezTo>
                  <a:pt x="241" y="49"/>
                  <a:pt x="241" y="49"/>
                  <a:pt x="241" y="49"/>
                </a:cubicBezTo>
                <a:cubicBezTo>
                  <a:pt x="241" y="48"/>
                  <a:pt x="242" y="49"/>
                  <a:pt x="242" y="48"/>
                </a:cubicBezTo>
                <a:cubicBezTo>
                  <a:pt x="242" y="48"/>
                  <a:pt x="242" y="47"/>
                  <a:pt x="241" y="47"/>
                </a:cubicBezTo>
                <a:cubicBezTo>
                  <a:pt x="240" y="46"/>
                  <a:pt x="241" y="45"/>
                  <a:pt x="241" y="44"/>
                </a:cubicBezTo>
                <a:cubicBezTo>
                  <a:pt x="241" y="44"/>
                  <a:pt x="241" y="44"/>
                  <a:pt x="241" y="44"/>
                </a:cubicBezTo>
                <a:cubicBezTo>
                  <a:pt x="241" y="44"/>
                  <a:pt x="241" y="44"/>
                  <a:pt x="242" y="45"/>
                </a:cubicBezTo>
                <a:cubicBezTo>
                  <a:pt x="243" y="44"/>
                  <a:pt x="243" y="44"/>
                  <a:pt x="243" y="43"/>
                </a:cubicBezTo>
                <a:cubicBezTo>
                  <a:pt x="244" y="43"/>
                  <a:pt x="244" y="43"/>
                  <a:pt x="244" y="42"/>
                </a:cubicBezTo>
                <a:cubicBezTo>
                  <a:pt x="244" y="41"/>
                  <a:pt x="244" y="41"/>
                  <a:pt x="243" y="41"/>
                </a:cubicBezTo>
                <a:cubicBezTo>
                  <a:pt x="243" y="39"/>
                  <a:pt x="243" y="39"/>
                  <a:pt x="243" y="39"/>
                </a:cubicBezTo>
                <a:cubicBezTo>
                  <a:pt x="243" y="38"/>
                  <a:pt x="242" y="37"/>
                  <a:pt x="241" y="36"/>
                </a:cubicBezTo>
                <a:cubicBezTo>
                  <a:pt x="241" y="37"/>
                  <a:pt x="240" y="37"/>
                  <a:pt x="240" y="38"/>
                </a:cubicBezTo>
                <a:cubicBezTo>
                  <a:pt x="240" y="38"/>
                  <a:pt x="239" y="37"/>
                  <a:pt x="239" y="37"/>
                </a:cubicBezTo>
                <a:cubicBezTo>
                  <a:pt x="239" y="37"/>
                  <a:pt x="239" y="36"/>
                  <a:pt x="239" y="36"/>
                </a:cubicBezTo>
                <a:cubicBezTo>
                  <a:pt x="239" y="35"/>
                  <a:pt x="240" y="35"/>
                  <a:pt x="240" y="34"/>
                </a:cubicBezTo>
                <a:cubicBezTo>
                  <a:pt x="240" y="34"/>
                  <a:pt x="240" y="33"/>
                  <a:pt x="241" y="33"/>
                </a:cubicBezTo>
                <a:cubicBezTo>
                  <a:pt x="242" y="33"/>
                  <a:pt x="242" y="33"/>
                  <a:pt x="243" y="32"/>
                </a:cubicBezTo>
                <a:cubicBezTo>
                  <a:pt x="243" y="32"/>
                  <a:pt x="244" y="31"/>
                  <a:pt x="245" y="31"/>
                </a:cubicBezTo>
                <a:cubicBezTo>
                  <a:pt x="246" y="32"/>
                  <a:pt x="247" y="30"/>
                  <a:pt x="248" y="30"/>
                </a:cubicBezTo>
                <a:cubicBezTo>
                  <a:pt x="248" y="31"/>
                  <a:pt x="249" y="31"/>
                  <a:pt x="250" y="30"/>
                </a:cubicBezTo>
                <a:cubicBezTo>
                  <a:pt x="250" y="30"/>
                  <a:pt x="251" y="30"/>
                  <a:pt x="251" y="30"/>
                </a:cubicBezTo>
                <a:cubicBezTo>
                  <a:pt x="253" y="29"/>
                  <a:pt x="255" y="29"/>
                  <a:pt x="256" y="28"/>
                </a:cubicBezTo>
                <a:cubicBezTo>
                  <a:pt x="258" y="26"/>
                  <a:pt x="259" y="26"/>
                  <a:pt x="261" y="26"/>
                </a:cubicBezTo>
                <a:cubicBezTo>
                  <a:pt x="262" y="26"/>
                  <a:pt x="262" y="25"/>
                  <a:pt x="263" y="25"/>
                </a:cubicBezTo>
                <a:cubicBezTo>
                  <a:pt x="264" y="24"/>
                  <a:pt x="266" y="24"/>
                  <a:pt x="267" y="23"/>
                </a:cubicBezTo>
                <a:cubicBezTo>
                  <a:pt x="268" y="23"/>
                  <a:pt x="270" y="22"/>
                  <a:pt x="271" y="22"/>
                </a:cubicBezTo>
                <a:cubicBezTo>
                  <a:pt x="272" y="20"/>
                  <a:pt x="274" y="22"/>
                  <a:pt x="275" y="20"/>
                </a:cubicBezTo>
                <a:cubicBezTo>
                  <a:pt x="276" y="20"/>
                  <a:pt x="277" y="21"/>
                  <a:pt x="278" y="20"/>
                </a:cubicBezTo>
                <a:cubicBezTo>
                  <a:pt x="279" y="19"/>
                  <a:pt x="280" y="19"/>
                  <a:pt x="281" y="19"/>
                </a:cubicBezTo>
                <a:cubicBezTo>
                  <a:pt x="282" y="19"/>
                  <a:pt x="283" y="20"/>
                  <a:pt x="284" y="19"/>
                </a:cubicBezTo>
                <a:cubicBezTo>
                  <a:pt x="285" y="18"/>
                  <a:pt x="286" y="18"/>
                  <a:pt x="287" y="17"/>
                </a:cubicBezTo>
                <a:cubicBezTo>
                  <a:pt x="288" y="16"/>
                  <a:pt x="289" y="16"/>
                  <a:pt x="290" y="17"/>
                </a:cubicBezTo>
                <a:cubicBezTo>
                  <a:pt x="291" y="17"/>
                  <a:pt x="291" y="17"/>
                  <a:pt x="291" y="17"/>
                </a:cubicBezTo>
                <a:cubicBezTo>
                  <a:pt x="291" y="18"/>
                  <a:pt x="290" y="18"/>
                  <a:pt x="290" y="18"/>
                </a:cubicBezTo>
                <a:cubicBezTo>
                  <a:pt x="290" y="19"/>
                  <a:pt x="290" y="19"/>
                  <a:pt x="290" y="20"/>
                </a:cubicBezTo>
                <a:cubicBezTo>
                  <a:pt x="290" y="20"/>
                  <a:pt x="291" y="20"/>
                  <a:pt x="292" y="20"/>
                </a:cubicBezTo>
                <a:cubicBezTo>
                  <a:pt x="292" y="19"/>
                  <a:pt x="293" y="19"/>
                  <a:pt x="294" y="19"/>
                </a:cubicBezTo>
                <a:cubicBezTo>
                  <a:pt x="293" y="18"/>
                  <a:pt x="292" y="18"/>
                  <a:pt x="291" y="17"/>
                </a:cubicBezTo>
                <a:cubicBezTo>
                  <a:pt x="293" y="16"/>
                  <a:pt x="293" y="15"/>
                  <a:pt x="294" y="14"/>
                </a:cubicBezTo>
                <a:cubicBezTo>
                  <a:pt x="296" y="14"/>
                  <a:pt x="296" y="14"/>
                  <a:pt x="298" y="13"/>
                </a:cubicBezTo>
                <a:cubicBezTo>
                  <a:pt x="299" y="13"/>
                  <a:pt x="300" y="12"/>
                  <a:pt x="302" y="12"/>
                </a:cubicBezTo>
                <a:cubicBezTo>
                  <a:pt x="303" y="13"/>
                  <a:pt x="303" y="11"/>
                  <a:pt x="304" y="12"/>
                </a:cubicBezTo>
                <a:cubicBezTo>
                  <a:pt x="305" y="12"/>
                  <a:pt x="306" y="12"/>
                  <a:pt x="307" y="12"/>
                </a:cubicBezTo>
                <a:cubicBezTo>
                  <a:pt x="308" y="11"/>
                  <a:pt x="308" y="10"/>
                  <a:pt x="309" y="11"/>
                </a:cubicBezTo>
                <a:cubicBezTo>
                  <a:pt x="310" y="10"/>
                  <a:pt x="311" y="9"/>
                  <a:pt x="312" y="11"/>
                </a:cubicBezTo>
                <a:cubicBezTo>
                  <a:pt x="312" y="11"/>
                  <a:pt x="313" y="11"/>
                  <a:pt x="314" y="11"/>
                </a:cubicBezTo>
                <a:cubicBezTo>
                  <a:pt x="315" y="10"/>
                  <a:pt x="315" y="9"/>
                  <a:pt x="316" y="10"/>
                </a:cubicBezTo>
                <a:cubicBezTo>
                  <a:pt x="317" y="10"/>
                  <a:pt x="317" y="10"/>
                  <a:pt x="318" y="10"/>
                </a:cubicBezTo>
                <a:cubicBezTo>
                  <a:pt x="318" y="9"/>
                  <a:pt x="319" y="8"/>
                  <a:pt x="320" y="8"/>
                </a:cubicBezTo>
                <a:cubicBezTo>
                  <a:pt x="320" y="8"/>
                  <a:pt x="320" y="8"/>
                  <a:pt x="321" y="8"/>
                </a:cubicBezTo>
                <a:cubicBezTo>
                  <a:pt x="321" y="8"/>
                  <a:pt x="321" y="8"/>
                  <a:pt x="322" y="8"/>
                </a:cubicBezTo>
                <a:cubicBezTo>
                  <a:pt x="323" y="8"/>
                  <a:pt x="324" y="8"/>
                  <a:pt x="325" y="8"/>
                </a:cubicBezTo>
                <a:cubicBezTo>
                  <a:pt x="327" y="8"/>
                  <a:pt x="327" y="6"/>
                  <a:pt x="329" y="7"/>
                </a:cubicBezTo>
                <a:cubicBezTo>
                  <a:pt x="330" y="7"/>
                  <a:pt x="331" y="6"/>
                  <a:pt x="332" y="6"/>
                </a:cubicBezTo>
                <a:cubicBezTo>
                  <a:pt x="333" y="6"/>
                  <a:pt x="334" y="6"/>
                  <a:pt x="335" y="6"/>
                </a:cubicBezTo>
                <a:cubicBezTo>
                  <a:pt x="336" y="5"/>
                  <a:pt x="336" y="5"/>
                  <a:pt x="337" y="5"/>
                </a:cubicBezTo>
                <a:cubicBezTo>
                  <a:pt x="339" y="5"/>
                  <a:pt x="340" y="5"/>
                  <a:pt x="341" y="5"/>
                </a:cubicBezTo>
                <a:cubicBezTo>
                  <a:pt x="343" y="4"/>
                  <a:pt x="343" y="4"/>
                  <a:pt x="345" y="5"/>
                </a:cubicBezTo>
                <a:cubicBezTo>
                  <a:pt x="346" y="5"/>
                  <a:pt x="347" y="5"/>
                  <a:pt x="348" y="4"/>
                </a:cubicBezTo>
                <a:cubicBezTo>
                  <a:pt x="349" y="4"/>
                  <a:pt x="349" y="4"/>
                  <a:pt x="350" y="3"/>
                </a:cubicBezTo>
                <a:cubicBezTo>
                  <a:pt x="351" y="3"/>
                  <a:pt x="352" y="3"/>
                  <a:pt x="353" y="3"/>
                </a:cubicBezTo>
                <a:cubicBezTo>
                  <a:pt x="354" y="3"/>
                  <a:pt x="355" y="3"/>
                  <a:pt x="356" y="3"/>
                </a:cubicBezTo>
                <a:cubicBezTo>
                  <a:pt x="358" y="3"/>
                  <a:pt x="359" y="3"/>
                  <a:pt x="360" y="2"/>
                </a:cubicBezTo>
                <a:cubicBezTo>
                  <a:pt x="364" y="2"/>
                  <a:pt x="364" y="2"/>
                  <a:pt x="364" y="2"/>
                </a:cubicBezTo>
                <a:cubicBezTo>
                  <a:pt x="365" y="2"/>
                  <a:pt x="367" y="2"/>
                  <a:pt x="368" y="2"/>
                </a:cubicBezTo>
                <a:cubicBezTo>
                  <a:pt x="368" y="2"/>
                  <a:pt x="368" y="1"/>
                  <a:pt x="369" y="1"/>
                </a:cubicBezTo>
                <a:cubicBezTo>
                  <a:pt x="370" y="1"/>
                  <a:pt x="370" y="1"/>
                  <a:pt x="371" y="2"/>
                </a:cubicBezTo>
                <a:cubicBezTo>
                  <a:pt x="372" y="1"/>
                  <a:pt x="372" y="0"/>
                  <a:pt x="373" y="2"/>
                </a:cubicBezTo>
                <a:cubicBezTo>
                  <a:pt x="374" y="2"/>
                  <a:pt x="374" y="2"/>
                  <a:pt x="375" y="2"/>
                </a:cubicBezTo>
                <a:cubicBezTo>
                  <a:pt x="376" y="2"/>
                  <a:pt x="378" y="2"/>
                  <a:pt x="379" y="2"/>
                </a:cubicBezTo>
                <a:cubicBezTo>
                  <a:pt x="380" y="2"/>
                  <a:pt x="380" y="2"/>
                  <a:pt x="380" y="1"/>
                </a:cubicBezTo>
                <a:cubicBezTo>
                  <a:pt x="381" y="1"/>
                  <a:pt x="381" y="2"/>
                  <a:pt x="383" y="2"/>
                </a:cubicBezTo>
                <a:cubicBezTo>
                  <a:pt x="384" y="2"/>
                  <a:pt x="385" y="2"/>
                  <a:pt x="386" y="2"/>
                </a:cubicBezTo>
                <a:cubicBezTo>
                  <a:pt x="387" y="2"/>
                  <a:pt x="388" y="2"/>
                  <a:pt x="389" y="1"/>
                </a:cubicBezTo>
                <a:cubicBezTo>
                  <a:pt x="390" y="3"/>
                  <a:pt x="391" y="2"/>
                  <a:pt x="393" y="2"/>
                </a:cubicBezTo>
                <a:cubicBezTo>
                  <a:pt x="394" y="2"/>
                  <a:pt x="395" y="2"/>
                  <a:pt x="396" y="2"/>
                </a:cubicBezTo>
                <a:cubicBezTo>
                  <a:pt x="398" y="2"/>
                  <a:pt x="400" y="2"/>
                  <a:pt x="402" y="2"/>
                </a:cubicBezTo>
                <a:cubicBezTo>
                  <a:pt x="403" y="2"/>
                  <a:pt x="404" y="1"/>
                  <a:pt x="405" y="1"/>
                </a:cubicBezTo>
                <a:cubicBezTo>
                  <a:pt x="406" y="1"/>
                  <a:pt x="407" y="1"/>
                  <a:pt x="408" y="1"/>
                </a:cubicBezTo>
                <a:cubicBezTo>
                  <a:pt x="412" y="1"/>
                  <a:pt x="412" y="1"/>
                  <a:pt x="412" y="1"/>
                </a:cubicBezTo>
                <a:cubicBezTo>
                  <a:pt x="413" y="1"/>
                  <a:pt x="413" y="1"/>
                  <a:pt x="414" y="1"/>
                </a:cubicBezTo>
                <a:cubicBezTo>
                  <a:pt x="414" y="1"/>
                  <a:pt x="414" y="2"/>
                  <a:pt x="415" y="2"/>
                </a:cubicBezTo>
                <a:cubicBezTo>
                  <a:pt x="416" y="2"/>
                  <a:pt x="418" y="2"/>
                  <a:pt x="420" y="2"/>
                </a:cubicBezTo>
                <a:cubicBezTo>
                  <a:pt x="421" y="2"/>
                  <a:pt x="421" y="2"/>
                  <a:pt x="422" y="3"/>
                </a:cubicBezTo>
                <a:cubicBezTo>
                  <a:pt x="422" y="3"/>
                  <a:pt x="423" y="3"/>
                  <a:pt x="423" y="3"/>
                </a:cubicBezTo>
                <a:cubicBezTo>
                  <a:pt x="424" y="3"/>
                  <a:pt x="424" y="2"/>
                  <a:pt x="425" y="2"/>
                </a:cubicBezTo>
                <a:cubicBezTo>
                  <a:pt x="432" y="2"/>
                  <a:pt x="439" y="2"/>
                  <a:pt x="446" y="2"/>
                </a:cubicBezTo>
                <a:cubicBezTo>
                  <a:pt x="447" y="2"/>
                  <a:pt x="448" y="3"/>
                  <a:pt x="449" y="4"/>
                </a:cubicBezTo>
                <a:cubicBezTo>
                  <a:pt x="450" y="4"/>
                  <a:pt x="450" y="4"/>
                  <a:pt x="451" y="3"/>
                </a:cubicBezTo>
                <a:cubicBezTo>
                  <a:pt x="452" y="2"/>
                  <a:pt x="453" y="3"/>
                  <a:pt x="454" y="4"/>
                </a:cubicBezTo>
                <a:cubicBezTo>
                  <a:pt x="455" y="4"/>
                  <a:pt x="455" y="3"/>
                  <a:pt x="455" y="3"/>
                </a:cubicBezTo>
                <a:cubicBezTo>
                  <a:pt x="456" y="3"/>
                  <a:pt x="456" y="4"/>
                  <a:pt x="456" y="4"/>
                </a:cubicBezTo>
                <a:cubicBezTo>
                  <a:pt x="457" y="4"/>
                  <a:pt x="457" y="4"/>
                  <a:pt x="457" y="4"/>
                </a:cubicBezTo>
                <a:cubicBezTo>
                  <a:pt x="459" y="4"/>
                  <a:pt x="461" y="4"/>
                  <a:pt x="462" y="4"/>
                </a:cubicBezTo>
                <a:cubicBezTo>
                  <a:pt x="463" y="6"/>
                  <a:pt x="465" y="5"/>
                  <a:pt x="466" y="5"/>
                </a:cubicBezTo>
                <a:cubicBezTo>
                  <a:pt x="467" y="5"/>
                  <a:pt x="468" y="6"/>
                  <a:pt x="469" y="6"/>
                </a:cubicBezTo>
                <a:cubicBezTo>
                  <a:pt x="470" y="6"/>
                  <a:pt x="471" y="6"/>
                  <a:pt x="471" y="7"/>
                </a:cubicBezTo>
                <a:cubicBezTo>
                  <a:pt x="472" y="6"/>
                  <a:pt x="472" y="6"/>
                  <a:pt x="472" y="6"/>
                </a:cubicBezTo>
                <a:cubicBezTo>
                  <a:pt x="473" y="6"/>
                  <a:pt x="474" y="6"/>
                  <a:pt x="475" y="6"/>
                </a:cubicBezTo>
                <a:cubicBezTo>
                  <a:pt x="477" y="6"/>
                  <a:pt x="477" y="7"/>
                  <a:pt x="479" y="7"/>
                </a:cubicBezTo>
                <a:cubicBezTo>
                  <a:pt x="480" y="7"/>
                  <a:pt x="481" y="7"/>
                  <a:pt x="482" y="7"/>
                </a:cubicBezTo>
                <a:cubicBezTo>
                  <a:pt x="483" y="7"/>
                  <a:pt x="483" y="7"/>
                  <a:pt x="484" y="7"/>
                </a:cubicBezTo>
                <a:cubicBezTo>
                  <a:pt x="485" y="8"/>
                  <a:pt x="486" y="9"/>
                  <a:pt x="488" y="9"/>
                </a:cubicBezTo>
                <a:cubicBezTo>
                  <a:pt x="489" y="9"/>
                  <a:pt x="490" y="9"/>
                  <a:pt x="492" y="9"/>
                </a:cubicBezTo>
                <a:cubicBezTo>
                  <a:pt x="493" y="8"/>
                  <a:pt x="495" y="10"/>
                  <a:pt x="497" y="10"/>
                </a:cubicBezTo>
                <a:cubicBezTo>
                  <a:pt x="497" y="10"/>
                  <a:pt x="498" y="11"/>
                  <a:pt x="499" y="11"/>
                </a:cubicBezTo>
                <a:cubicBezTo>
                  <a:pt x="499" y="11"/>
                  <a:pt x="500" y="12"/>
                  <a:pt x="500" y="12"/>
                </a:cubicBezTo>
                <a:cubicBezTo>
                  <a:pt x="501" y="10"/>
                  <a:pt x="502" y="11"/>
                  <a:pt x="503" y="11"/>
                </a:cubicBezTo>
                <a:cubicBezTo>
                  <a:pt x="503" y="12"/>
                  <a:pt x="504" y="11"/>
                  <a:pt x="505" y="12"/>
                </a:cubicBezTo>
                <a:cubicBezTo>
                  <a:pt x="506" y="12"/>
                  <a:pt x="507" y="11"/>
                  <a:pt x="508" y="12"/>
                </a:cubicBezTo>
                <a:cubicBezTo>
                  <a:pt x="509" y="12"/>
                  <a:pt x="510" y="13"/>
                  <a:pt x="511" y="13"/>
                </a:cubicBezTo>
                <a:cubicBezTo>
                  <a:pt x="512" y="14"/>
                  <a:pt x="513" y="12"/>
                  <a:pt x="514" y="13"/>
                </a:cubicBezTo>
                <a:cubicBezTo>
                  <a:pt x="514" y="14"/>
                  <a:pt x="516" y="14"/>
                  <a:pt x="517" y="14"/>
                </a:cubicBezTo>
                <a:cubicBezTo>
                  <a:pt x="518" y="15"/>
                  <a:pt x="518" y="15"/>
                  <a:pt x="517" y="16"/>
                </a:cubicBezTo>
                <a:cubicBezTo>
                  <a:pt x="517" y="16"/>
                  <a:pt x="517" y="17"/>
                  <a:pt x="517" y="17"/>
                </a:cubicBezTo>
                <a:cubicBezTo>
                  <a:pt x="517" y="17"/>
                  <a:pt x="518" y="17"/>
                  <a:pt x="519" y="18"/>
                </a:cubicBezTo>
                <a:cubicBezTo>
                  <a:pt x="517" y="19"/>
                  <a:pt x="515" y="18"/>
                  <a:pt x="515" y="20"/>
                </a:cubicBezTo>
                <a:cubicBezTo>
                  <a:pt x="516" y="20"/>
                  <a:pt x="517" y="21"/>
                  <a:pt x="518" y="21"/>
                </a:cubicBezTo>
                <a:cubicBezTo>
                  <a:pt x="518" y="22"/>
                  <a:pt x="517" y="22"/>
                  <a:pt x="518" y="23"/>
                </a:cubicBezTo>
                <a:cubicBezTo>
                  <a:pt x="518" y="23"/>
                  <a:pt x="518" y="24"/>
                  <a:pt x="518" y="24"/>
                </a:cubicBezTo>
                <a:cubicBezTo>
                  <a:pt x="519" y="25"/>
                  <a:pt x="519" y="25"/>
                  <a:pt x="520" y="25"/>
                </a:cubicBezTo>
                <a:cubicBezTo>
                  <a:pt x="522" y="24"/>
                  <a:pt x="522" y="24"/>
                  <a:pt x="522" y="25"/>
                </a:cubicBezTo>
                <a:cubicBezTo>
                  <a:pt x="522" y="26"/>
                  <a:pt x="523" y="26"/>
                  <a:pt x="523" y="26"/>
                </a:cubicBezTo>
                <a:cubicBezTo>
                  <a:pt x="523" y="25"/>
                  <a:pt x="524" y="25"/>
                  <a:pt x="524" y="24"/>
                </a:cubicBezTo>
                <a:cubicBezTo>
                  <a:pt x="525" y="24"/>
                  <a:pt x="526" y="25"/>
                  <a:pt x="526" y="25"/>
                </a:cubicBezTo>
                <a:cubicBezTo>
                  <a:pt x="527" y="25"/>
                  <a:pt x="527" y="25"/>
                  <a:pt x="528" y="25"/>
                </a:cubicBezTo>
                <a:cubicBezTo>
                  <a:pt x="528" y="25"/>
                  <a:pt x="528" y="26"/>
                  <a:pt x="529" y="26"/>
                </a:cubicBezTo>
                <a:cubicBezTo>
                  <a:pt x="530" y="26"/>
                  <a:pt x="530" y="26"/>
                  <a:pt x="531" y="25"/>
                </a:cubicBezTo>
                <a:cubicBezTo>
                  <a:pt x="531" y="25"/>
                  <a:pt x="532" y="25"/>
                  <a:pt x="532" y="25"/>
                </a:cubicBezTo>
                <a:cubicBezTo>
                  <a:pt x="533" y="25"/>
                  <a:pt x="533" y="25"/>
                  <a:pt x="533" y="24"/>
                </a:cubicBezTo>
                <a:cubicBezTo>
                  <a:pt x="533" y="23"/>
                  <a:pt x="531" y="24"/>
                  <a:pt x="530" y="24"/>
                </a:cubicBezTo>
                <a:cubicBezTo>
                  <a:pt x="529" y="24"/>
                  <a:pt x="528" y="24"/>
                  <a:pt x="527" y="24"/>
                </a:cubicBezTo>
                <a:cubicBezTo>
                  <a:pt x="527" y="23"/>
                  <a:pt x="527" y="23"/>
                  <a:pt x="527" y="23"/>
                </a:cubicBezTo>
                <a:cubicBezTo>
                  <a:pt x="528" y="23"/>
                  <a:pt x="530" y="23"/>
                  <a:pt x="530" y="23"/>
                </a:cubicBezTo>
                <a:cubicBezTo>
                  <a:pt x="531" y="22"/>
                  <a:pt x="532" y="22"/>
                  <a:pt x="533" y="22"/>
                </a:cubicBezTo>
                <a:cubicBezTo>
                  <a:pt x="532" y="21"/>
                  <a:pt x="531" y="21"/>
                  <a:pt x="531" y="21"/>
                </a:cubicBezTo>
                <a:cubicBezTo>
                  <a:pt x="530" y="21"/>
                  <a:pt x="530" y="21"/>
                  <a:pt x="530" y="20"/>
                </a:cubicBezTo>
                <a:cubicBezTo>
                  <a:pt x="533" y="20"/>
                  <a:pt x="533" y="20"/>
                  <a:pt x="533" y="20"/>
                </a:cubicBezTo>
                <a:cubicBezTo>
                  <a:pt x="534" y="21"/>
                  <a:pt x="535" y="22"/>
                  <a:pt x="536" y="23"/>
                </a:cubicBezTo>
                <a:cubicBezTo>
                  <a:pt x="536" y="23"/>
                  <a:pt x="536" y="23"/>
                  <a:pt x="537" y="23"/>
                </a:cubicBezTo>
                <a:cubicBezTo>
                  <a:pt x="538" y="23"/>
                  <a:pt x="539" y="23"/>
                  <a:pt x="540" y="23"/>
                </a:cubicBezTo>
                <a:cubicBezTo>
                  <a:pt x="542" y="23"/>
                  <a:pt x="542" y="24"/>
                  <a:pt x="543" y="24"/>
                </a:cubicBezTo>
                <a:cubicBezTo>
                  <a:pt x="545" y="24"/>
                  <a:pt x="545" y="24"/>
                  <a:pt x="546" y="25"/>
                </a:cubicBezTo>
                <a:cubicBezTo>
                  <a:pt x="546" y="26"/>
                  <a:pt x="547" y="26"/>
                  <a:pt x="548" y="26"/>
                </a:cubicBezTo>
                <a:cubicBezTo>
                  <a:pt x="548" y="27"/>
                  <a:pt x="549" y="27"/>
                  <a:pt x="550" y="27"/>
                </a:cubicBezTo>
                <a:cubicBezTo>
                  <a:pt x="552" y="26"/>
                  <a:pt x="553" y="27"/>
                  <a:pt x="554" y="28"/>
                </a:cubicBezTo>
                <a:cubicBezTo>
                  <a:pt x="556" y="29"/>
                  <a:pt x="558" y="30"/>
                  <a:pt x="560" y="29"/>
                </a:cubicBezTo>
                <a:cubicBezTo>
                  <a:pt x="560" y="30"/>
                  <a:pt x="561" y="31"/>
                  <a:pt x="561" y="31"/>
                </a:cubicBezTo>
                <a:cubicBezTo>
                  <a:pt x="563" y="32"/>
                  <a:pt x="564" y="31"/>
                  <a:pt x="565" y="32"/>
                </a:cubicBezTo>
                <a:cubicBezTo>
                  <a:pt x="566" y="33"/>
                  <a:pt x="568" y="32"/>
                  <a:pt x="568" y="33"/>
                </a:cubicBezTo>
                <a:cubicBezTo>
                  <a:pt x="570" y="34"/>
                  <a:pt x="572" y="36"/>
                  <a:pt x="574" y="35"/>
                </a:cubicBezTo>
                <a:cubicBezTo>
                  <a:pt x="574" y="35"/>
                  <a:pt x="574" y="36"/>
                  <a:pt x="574" y="36"/>
                </a:cubicBezTo>
                <a:cubicBezTo>
                  <a:pt x="575" y="38"/>
                  <a:pt x="576" y="38"/>
                  <a:pt x="578" y="37"/>
                </a:cubicBezTo>
                <a:cubicBezTo>
                  <a:pt x="578" y="37"/>
                  <a:pt x="579" y="37"/>
                  <a:pt x="579" y="37"/>
                </a:cubicBezTo>
                <a:cubicBezTo>
                  <a:pt x="579" y="38"/>
                  <a:pt x="581" y="38"/>
                  <a:pt x="582" y="38"/>
                </a:cubicBezTo>
                <a:cubicBezTo>
                  <a:pt x="583" y="40"/>
                  <a:pt x="586" y="40"/>
                  <a:pt x="587" y="42"/>
                </a:cubicBezTo>
                <a:cubicBezTo>
                  <a:pt x="587" y="42"/>
                  <a:pt x="588" y="42"/>
                  <a:pt x="589" y="43"/>
                </a:cubicBezTo>
                <a:cubicBezTo>
                  <a:pt x="591" y="43"/>
                  <a:pt x="593" y="45"/>
                  <a:pt x="595" y="47"/>
                </a:cubicBezTo>
                <a:cubicBezTo>
                  <a:pt x="598" y="47"/>
                  <a:pt x="598" y="47"/>
                  <a:pt x="598" y="47"/>
                </a:cubicBezTo>
                <a:cubicBezTo>
                  <a:pt x="599" y="47"/>
                  <a:pt x="599" y="49"/>
                  <a:pt x="601" y="49"/>
                </a:cubicBezTo>
                <a:cubicBezTo>
                  <a:pt x="601" y="49"/>
                  <a:pt x="602" y="51"/>
                  <a:pt x="603" y="51"/>
                </a:cubicBezTo>
                <a:cubicBezTo>
                  <a:pt x="604" y="52"/>
                  <a:pt x="605" y="52"/>
                  <a:pt x="605" y="52"/>
                </a:cubicBezTo>
                <a:cubicBezTo>
                  <a:pt x="606" y="53"/>
                  <a:pt x="607" y="52"/>
                  <a:pt x="607" y="53"/>
                </a:cubicBezTo>
                <a:cubicBezTo>
                  <a:pt x="608" y="54"/>
                  <a:pt x="610" y="54"/>
                  <a:pt x="611" y="56"/>
                </a:cubicBezTo>
                <a:cubicBezTo>
                  <a:pt x="612" y="57"/>
                  <a:pt x="613" y="57"/>
                  <a:pt x="614" y="58"/>
                </a:cubicBezTo>
                <a:cubicBezTo>
                  <a:pt x="615" y="58"/>
                  <a:pt x="616" y="58"/>
                  <a:pt x="617" y="59"/>
                </a:cubicBezTo>
                <a:cubicBezTo>
                  <a:pt x="617" y="60"/>
                  <a:pt x="618" y="60"/>
                  <a:pt x="618" y="60"/>
                </a:cubicBezTo>
                <a:cubicBezTo>
                  <a:pt x="620" y="60"/>
                  <a:pt x="621" y="61"/>
                  <a:pt x="622" y="62"/>
                </a:cubicBezTo>
                <a:cubicBezTo>
                  <a:pt x="623" y="62"/>
                  <a:pt x="624" y="63"/>
                  <a:pt x="624" y="63"/>
                </a:cubicBezTo>
                <a:cubicBezTo>
                  <a:pt x="625" y="64"/>
                  <a:pt x="627" y="64"/>
                  <a:pt x="627" y="65"/>
                </a:cubicBezTo>
                <a:cubicBezTo>
                  <a:pt x="628" y="65"/>
                  <a:pt x="628" y="66"/>
                  <a:pt x="629" y="66"/>
                </a:cubicBezTo>
                <a:cubicBezTo>
                  <a:pt x="630" y="65"/>
                  <a:pt x="630" y="66"/>
                  <a:pt x="631" y="67"/>
                </a:cubicBezTo>
                <a:cubicBezTo>
                  <a:pt x="632" y="67"/>
                  <a:pt x="632" y="68"/>
                  <a:pt x="633" y="68"/>
                </a:cubicBezTo>
                <a:cubicBezTo>
                  <a:pt x="635" y="69"/>
                  <a:pt x="637" y="70"/>
                  <a:pt x="639" y="71"/>
                </a:cubicBezTo>
                <a:cubicBezTo>
                  <a:pt x="640" y="71"/>
                  <a:pt x="641" y="72"/>
                  <a:pt x="642" y="73"/>
                </a:cubicBezTo>
                <a:cubicBezTo>
                  <a:pt x="643" y="74"/>
                  <a:pt x="644" y="74"/>
                  <a:pt x="644" y="74"/>
                </a:cubicBezTo>
                <a:cubicBezTo>
                  <a:pt x="645" y="75"/>
                  <a:pt x="644" y="76"/>
                  <a:pt x="646" y="76"/>
                </a:cubicBezTo>
                <a:cubicBezTo>
                  <a:pt x="647" y="77"/>
                  <a:pt x="647" y="78"/>
                  <a:pt x="648" y="78"/>
                </a:cubicBezTo>
                <a:cubicBezTo>
                  <a:pt x="649" y="78"/>
                  <a:pt x="649" y="78"/>
                  <a:pt x="649" y="79"/>
                </a:cubicBezTo>
                <a:cubicBezTo>
                  <a:pt x="649" y="79"/>
                  <a:pt x="650" y="80"/>
                  <a:pt x="650" y="80"/>
                </a:cubicBezTo>
                <a:cubicBezTo>
                  <a:pt x="651" y="80"/>
                  <a:pt x="651" y="80"/>
                  <a:pt x="652" y="80"/>
                </a:cubicBezTo>
                <a:cubicBezTo>
                  <a:pt x="652" y="80"/>
                  <a:pt x="652" y="80"/>
                  <a:pt x="652" y="81"/>
                </a:cubicBezTo>
                <a:cubicBezTo>
                  <a:pt x="652" y="81"/>
                  <a:pt x="652" y="81"/>
                  <a:pt x="652" y="82"/>
                </a:cubicBezTo>
                <a:cubicBezTo>
                  <a:pt x="652" y="81"/>
                  <a:pt x="651" y="81"/>
                  <a:pt x="651" y="81"/>
                </a:cubicBezTo>
                <a:cubicBezTo>
                  <a:pt x="651" y="81"/>
                  <a:pt x="651" y="81"/>
                  <a:pt x="651" y="81"/>
                </a:cubicBezTo>
                <a:cubicBezTo>
                  <a:pt x="650" y="81"/>
                  <a:pt x="650" y="81"/>
                  <a:pt x="650" y="82"/>
                </a:cubicBezTo>
                <a:cubicBezTo>
                  <a:pt x="649" y="83"/>
                  <a:pt x="649" y="83"/>
                  <a:pt x="650" y="84"/>
                </a:cubicBezTo>
                <a:cubicBezTo>
                  <a:pt x="650" y="84"/>
                  <a:pt x="650" y="84"/>
                  <a:pt x="650" y="84"/>
                </a:cubicBezTo>
                <a:cubicBezTo>
                  <a:pt x="650" y="84"/>
                  <a:pt x="651" y="84"/>
                  <a:pt x="651" y="85"/>
                </a:cubicBezTo>
                <a:cubicBezTo>
                  <a:pt x="651" y="83"/>
                  <a:pt x="652" y="84"/>
                  <a:pt x="653" y="84"/>
                </a:cubicBezTo>
                <a:cubicBezTo>
                  <a:pt x="654" y="84"/>
                  <a:pt x="654" y="83"/>
                  <a:pt x="655" y="83"/>
                </a:cubicBezTo>
                <a:cubicBezTo>
                  <a:pt x="655" y="83"/>
                  <a:pt x="656" y="84"/>
                  <a:pt x="656" y="84"/>
                </a:cubicBezTo>
                <a:cubicBezTo>
                  <a:pt x="657" y="85"/>
                  <a:pt x="659" y="85"/>
                  <a:pt x="660" y="86"/>
                </a:cubicBezTo>
                <a:cubicBezTo>
                  <a:pt x="661" y="88"/>
                  <a:pt x="663" y="89"/>
                  <a:pt x="664" y="89"/>
                </a:cubicBezTo>
                <a:cubicBezTo>
                  <a:pt x="665" y="90"/>
                  <a:pt x="666" y="90"/>
                  <a:pt x="666" y="91"/>
                </a:cubicBezTo>
                <a:cubicBezTo>
                  <a:pt x="667" y="91"/>
                  <a:pt x="668" y="92"/>
                  <a:pt x="669" y="92"/>
                </a:cubicBezTo>
                <a:cubicBezTo>
                  <a:pt x="669" y="93"/>
                  <a:pt x="670" y="93"/>
                  <a:pt x="670" y="95"/>
                </a:cubicBezTo>
                <a:cubicBezTo>
                  <a:pt x="672" y="96"/>
                  <a:pt x="672" y="97"/>
                  <a:pt x="674" y="98"/>
                </a:cubicBezTo>
                <a:cubicBezTo>
                  <a:pt x="675" y="98"/>
                  <a:pt x="675" y="100"/>
                  <a:pt x="676" y="100"/>
                </a:cubicBezTo>
                <a:cubicBezTo>
                  <a:pt x="677" y="102"/>
                  <a:pt x="679" y="103"/>
                  <a:pt x="680" y="104"/>
                </a:cubicBezTo>
                <a:cubicBezTo>
                  <a:pt x="682" y="105"/>
                  <a:pt x="683" y="107"/>
                  <a:pt x="685" y="108"/>
                </a:cubicBezTo>
                <a:cubicBezTo>
                  <a:pt x="685" y="108"/>
                  <a:pt x="685" y="108"/>
                  <a:pt x="685" y="108"/>
                </a:cubicBezTo>
                <a:cubicBezTo>
                  <a:pt x="687" y="109"/>
                  <a:pt x="688" y="110"/>
                  <a:pt x="689" y="111"/>
                </a:cubicBezTo>
                <a:cubicBezTo>
                  <a:pt x="690" y="112"/>
                  <a:pt x="691" y="113"/>
                  <a:pt x="692" y="114"/>
                </a:cubicBezTo>
                <a:cubicBezTo>
                  <a:pt x="693" y="115"/>
                  <a:pt x="694" y="116"/>
                  <a:pt x="695" y="117"/>
                </a:cubicBezTo>
                <a:cubicBezTo>
                  <a:pt x="697" y="118"/>
                  <a:pt x="698" y="120"/>
                  <a:pt x="700" y="121"/>
                </a:cubicBezTo>
                <a:cubicBezTo>
                  <a:pt x="702" y="122"/>
                  <a:pt x="702" y="123"/>
                  <a:pt x="703" y="124"/>
                </a:cubicBezTo>
                <a:cubicBezTo>
                  <a:pt x="703" y="126"/>
                  <a:pt x="705" y="126"/>
                  <a:pt x="705" y="127"/>
                </a:cubicBezTo>
                <a:cubicBezTo>
                  <a:pt x="705" y="128"/>
                  <a:pt x="706" y="128"/>
                  <a:pt x="707" y="128"/>
                </a:cubicBezTo>
                <a:cubicBezTo>
                  <a:pt x="708" y="130"/>
                  <a:pt x="710" y="131"/>
                  <a:pt x="710" y="133"/>
                </a:cubicBezTo>
                <a:cubicBezTo>
                  <a:pt x="711" y="134"/>
                  <a:pt x="711" y="135"/>
                  <a:pt x="712" y="135"/>
                </a:cubicBezTo>
                <a:cubicBezTo>
                  <a:pt x="713" y="136"/>
                  <a:pt x="713" y="137"/>
                  <a:pt x="714" y="137"/>
                </a:cubicBezTo>
                <a:cubicBezTo>
                  <a:pt x="715" y="137"/>
                  <a:pt x="716" y="139"/>
                  <a:pt x="717" y="139"/>
                </a:cubicBezTo>
                <a:cubicBezTo>
                  <a:pt x="718" y="141"/>
                  <a:pt x="721" y="142"/>
                  <a:pt x="721" y="144"/>
                </a:cubicBezTo>
                <a:cubicBezTo>
                  <a:pt x="722" y="145"/>
                  <a:pt x="722" y="146"/>
                  <a:pt x="723" y="146"/>
                </a:cubicBezTo>
                <a:cubicBezTo>
                  <a:pt x="724" y="148"/>
                  <a:pt x="726" y="149"/>
                  <a:pt x="726" y="151"/>
                </a:cubicBezTo>
                <a:cubicBezTo>
                  <a:pt x="726" y="151"/>
                  <a:pt x="728" y="151"/>
                  <a:pt x="728" y="151"/>
                </a:cubicBezTo>
                <a:cubicBezTo>
                  <a:pt x="728" y="152"/>
                  <a:pt x="728" y="153"/>
                  <a:pt x="729" y="153"/>
                </a:cubicBezTo>
                <a:cubicBezTo>
                  <a:pt x="729" y="153"/>
                  <a:pt x="729" y="154"/>
                  <a:pt x="730" y="154"/>
                </a:cubicBezTo>
                <a:cubicBezTo>
                  <a:pt x="732" y="153"/>
                  <a:pt x="732" y="156"/>
                  <a:pt x="733" y="156"/>
                </a:cubicBezTo>
                <a:cubicBezTo>
                  <a:pt x="733" y="156"/>
                  <a:pt x="733" y="157"/>
                  <a:pt x="733" y="157"/>
                </a:cubicBezTo>
                <a:cubicBezTo>
                  <a:pt x="733" y="158"/>
                  <a:pt x="732" y="159"/>
                  <a:pt x="733" y="159"/>
                </a:cubicBezTo>
                <a:cubicBezTo>
                  <a:pt x="734" y="160"/>
                  <a:pt x="734" y="160"/>
                  <a:pt x="734" y="160"/>
                </a:cubicBezTo>
                <a:cubicBezTo>
                  <a:pt x="736" y="160"/>
                  <a:pt x="736" y="162"/>
                  <a:pt x="738" y="161"/>
                </a:cubicBezTo>
                <a:cubicBezTo>
                  <a:pt x="738" y="161"/>
                  <a:pt x="739" y="162"/>
                  <a:pt x="738" y="163"/>
                </a:cubicBezTo>
                <a:cubicBezTo>
                  <a:pt x="738" y="163"/>
                  <a:pt x="738" y="164"/>
                  <a:pt x="738" y="164"/>
                </a:cubicBezTo>
                <a:cubicBezTo>
                  <a:pt x="739" y="164"/>
                  <a:pt x="740" y="165"/>
                  <a:pt x="740" y="167"/>
                </a:cubicBezTo>
                <a:cubicBezTo>
                  <a:pt x="742" y="168"/>
                  <a:pt x="742" y="169"/>
                  <a:pt x="743" y="171"/>
                </a:cubicBezTo>
                <a:cubicBezTo>
                  <a:pt x="743" y="172"/>
                  <a:pt x="745" y="173"/>
                  <a:pt x="746" y="174"/>
                </a:cubicBezTo>
                <a:cubicBezTo>
                  <a:pt x="746" y="177"/>
                  <a:pt x="746" y="177"/>
                  <a:pt x="746" y="177"/>
                </a:cubicBezTo>
                <a:cubicBezTo>
                  <a:pt x="746" y="177"/>
                  <a:pt x="746" y="177"/>
                  <a:pt x="747" y="177"/>
                </a:cubicBezTo>
                <a:cubicBezTo>
                  <a:pt x="749" y="179"/>
                  <a:pt x="750" y="182"/>
                  <a:pt x="751" y="184"/>
                </a:cubicBezTo>
                <a:cubicBezTo>
                  <a:pt x="751" y="185"/>
                  <a:pt x="752" y="186"/>
                  <a:pt x="752" y="187"/>
                </a:cubicBezTo>
                <a:cubicBezTo>
                  <a:pt x="752" y="188"/>
                  <a:pt x="753" y="188"/>
                  <a:pt x="755" y="188"/>
                </a:cubicBezTo>
                <a:cubicBezTo>
                  <a:pt x="755" y="188"/>
                  <a:pt x="755" y="188"/>
                  <a:pt x="755" y="188"/>
                </a:cubicBezTo>
                <a:cubicBezTo>
                  <a:pt x="755" y="189"/>
                  <a:pt x="754" y="190"/>
                  <a:pt x="755" y="191"/>
                </a:cubicBezTo>
                <a:cubicBezTo>
                  <a:pt x="756" y="191"/>
                  <a:pt x="755" y="192"/>
                  <a:pt x="756" y="193"/>
                </a:cubicBezTo>
                <a:cubicBezTo>
                  <a:pt x="757" y="193"/>
                  <a:pt x="756" y="194"/>
                  <a:pt x="757" y="195"/>
                </a:cubicBezTo>
                <a:cubicBezTo>
                  <a:pt x="757" y="195"/>
                  <a:pt x="757" y="196"/>
                  <a:pt x="757" y="197"/>
                </a:cubicBezTo>
                <a:cubicBezTo>
                  <a:pt x="758" y="197"/>
                  <a:pt x="759" y="198"/>
                  <a:pt x="759" y="199"/>
                </a:cubicBezTo>
                <a:cubicBezTo>
                  <a:pt x="759" y="199"/>
                  <a:pt x="759" y="200"/>
                  <a:pt x="759" y="201"/>
                </a:cubicBezTo>
                <a:cubicBezTo>
                  <a:pt x="759" y="201"/>
                  <a:pt x="759" y="201"/>
                  <a:pt x="759" y="202"/>
                </a:cubicBezTo>
                <a:cubicBezTo>
                  <a:pt x="760" y="202"/>
                  <a:pt x="760" y="202"/>
                  <a:pt x="760" y="202"/>
                </a:cubicBezTo>
                <a:cubicBezTo>
                  <a:pt x="761" y="202"/>
                  <a:pt x="761" y="202"/>
                  <a:pt x="761" y="203"/>
                </a:cubicBezTo>
                <a:cubicBezTo>
                  <a:pt x="761" y="204"/>
                  <a:pt x="761" y="204"/>
                  <a:pt x="761" y="204"/>
                </a:cubicBezTo>
                <a:cubicBezTo>
                  <a:pt x="760" y="204"/>
                  <a:pt x="760" y="204"/>
                  <a:pt x="759" y="204"/>
                </a:cubicBezTo>
                <a:cubicBezTo>
                  <a:pt x="760" y="205"/>
                  <a:pt x="761" y="206"/>
                  <a:pt x="762" y="207"/>
                </a:cubicBezTo>
                <a:cubicBezTo>
                  <a:pt x="765" y="207"/>
                  <a:pt x="765" y="207"/>
                  <a:pt x="765" y="207"/>
                </a:cubicBezTo>
                <a:cubicBezTo>
                  <a:pt x="765" y="208"/>
                  <a:pt x="766" y="208"/>
                  <a:pt x="767" y="209"/>
                </a:cubicBezTo>
                <a:cubicBezTo>
                  <a:pt x="767" y="210"/>
                  <a:pt x="767" y="211"/>
                  <a:pt x="767" y="212"/>
                </a:cubicBezTo>
                <a:cubicBezTo>
                  <a:pt x="767" y="212"/>
                  <a:pt x="767" y="212"/>
                  <a:pt x="767" y="212"/>
                </a:cubicBezTo>
                <a:cubicBezTo>
                  <a:pt x="768" y="212"/>
                  <a:pt x="768" y="212"/>
                  <a:pt x="769" y="211"/>
                </a:cubicBezTo>
                <a:cubicBezTo>
                  <a:pt x="770" y="212"/>
                  <a:pt x="771" y="213"/>
                  <a:pt x="771" y="214"/>
                </a:cubicBezTo>
                <a:cubicBezTo>
                  <a:pt x="771" y="214"/>
                  <a:pt x="771" y="214"/>
                  <a:pt x="771" y="215"/>
                </a:cubicBezTo>
                <a:cubicBezTo>
                  <a:pt x="770" y="215"/>
                  <a:pt x="771" y="217"/>
                  <a:pt x="770" y="217"/>
                </a:cubicBezTo>
                <a:cubicBezTo>
                  <a:pt x="769" y="218"/>
                  <a:pt x="770" y="218"/>
                  <a:pt x="770" y="218"/>
                </a:cubicBezTo>
                <a:cubicBezTo>
                  <a:pt x="771" y="218"/>
                  <a:pt x="772" y="218"/>
                  <a:pt x="772" y="218"/>
                </a:cubicBezTo>
                <a:cubicBezTo>
                  <a:pt x="772" y="219"/>
                  <a:pt x="773" y="219"/>
                  <a:pt x="773" y="219"/>
                </a:cubicBezTo>
                <a:cubicBezTo>
                  <a:pt x="772" y="219"/>
                  <a:pt x="772" y="219"/>
                  <a:pt x="772" y="220"/>
                </a:cubicBezTo>
                <a:cubicBezTo>
                  <a:pt x="772" y="220"/>
                  <a:pt x="772" y="220"/>
                  <a:pt x="773" y="220"/>
                </a:cubicBezTo>
                <a:cubicBezTo>
                  <a:pt x="772" y="222"/>
                  <a:pt x="773" y="223"/>
                  <a:pt x="774" y="223"/>
                </a:cubicBezTo>
                <a:cubicBezTo>
                  <a:pt x="776" y="223"/>
                  <a:pt x="775" y="224"/>
                  <a:pt x="776" y="226"/>
                </a:cubicBezTo>
                <a:cubicBezTo>
                  <a:pt x="776" y="226"/>
                  <a:pt x="777" y="227"/>
                  <a:pt x="779" y="229"/>
                </a:cubicBezTo>
                <a:cubicBezTo>
                  <a:pt x="780" y="229"/>
                  <a:pt x="779" y="231"/>
                  <a:pt x="781" y="232"/>
                </a:cubicBezTo>
                <a:cubicBezTo>
                  <a:pt x="781" y="233"/>
                  <a:pt x="781" y="234"/>
                  <a:pt x="781" y="235"/>
                </a:cubicBezTo>
                <a:cubicBezTo>
                  <a:pt x="781" y="236"/>
                  <a:pt x="781" y="236"/>
                  <a:pt x="781" y="237"/>
                </a:cubicBezTo>
                <a:cubicBezTo>
                  <a:pt x="782" y="238"/>
                  <a:pt x="782" y="239"/>
                  <a:pt x="783" y="239"/>
                </a:cubicBezTo>
                <a:cubicBezTo>
                  <a:pt x="784" y="240"/>
                  <a:pt x="784" y="241"/>
                  <a:pt x="784" y="242"/>
                </a:cubicBezTo>
                <a:cubicBezTo>
                  <a:pt x="784" y="243"/>
                  <a:pt x="785" y="243"/>
                  <a:pt x="785" y="244"/>
                </a:cubicBezTo>
                <a:cubicBezTo>
                  <a:pt x="786" y="245"/>
                  <a:pt x="786" y="245"/>
                  <a:pt x="785" y="246"/>
                </a:cubicBezTo>
                <a:cubicBezTo>
                  <a:pt x="786" y="247"/>
                  <a:pt x="786" y="248"/>
                  <a:pt x="787" y="248"/>
                </a:cubicBezTo>
                <a:cubicBezTo>
                  <a:pt x="788" y="249"/>
                  <a:pt x="789" y="250"/>
                  <a:pt x="790" y="251"/>
                </a:cubicBezTo>
                <a:cubicBezTo>
                  <a:pt x="790" y="252"/>
                  <a:pt x="791" y="253"/>
                  <a:pt x="792" y="254"/>
                </a:cubicBezTo>
                <a:cubicBezTo>
                  <a:pt x="792" y="254"/>
                  <a:pt x="791" y="255"/>
                  <a:pt x="791" y="255"/>
                </a:cubicBezTo>
                <a:cubicBezTo>
                  <a:pt x="790" y="255"/>
                  <a:pt x="790" y="257"/>
                  <a:pt x="789" y="257"/>
                </a:cubicBezTo>
                <a:cubicBezTo>
                  <a:pt x="789" y="257"/>
                  <a:pt x="789" y="258"/>
                  <a:pt x="789" y="258"/>
                </a:cubicBezTo>
                <a:cubicBezTo>
                  <a:pt x="790" y="259"/>
                  <a:pt x="789" y="260"/>
                  <a:pt x="789" y="262"/>
                </a:cubicBezTo>
                <a:cubicBezTo>
                  <a:pt x="790" y="262"/>
                  <a:pt x="790" y="262"/>
                  <a:pt x="791" y="263"/>
                </a:cubicBezTo>
                <a:cubicBezTo>
                  <a:pt x="792" y="264"/>
                  <a:pt x="792" y="264"/>
                  <a:pt x="791" y="265"/>
                </a:cubicBezTo>
                <a:cubicBezTo>
                  <a:pt x="791" y="265"/>
                  <a:pt x="791" y="266"/>
                  <a:pt x="791" y="266"/>
                </a:cubicBezTo>
                <a:cubicBezTo>
                  <a:pt x="792" y="266"/>
                  <a:pt x="792" y="266"/>
                  <a:pt x="792" y="266"/>
                </a:cubicBezTo>
                <a:cubicBezTo>
                  <a:pt x="793" y="267"/>
                  <a:pt x="792" y="268"/>
                  <a:pt x="793" y="269"/>
                </a:cubicBezTo>
                <a:cubicBezTo>
                  <a:pt x="794" y="270"/>
                  <a:pt x="793" y="272"/>
                  <a:pt x="793" y="273"/>
                </a:cubicBezTo>
                <a:cubicBezTo>
                  <a:pt x="794" y="273"/>
                  <a:pt x="794" y="273"/>
                  <a:pt x="794" y="273"/>
                </a:cubicBezTo>
                <a:cubicBezTo>
                  <a:pt x="795" y="274"/>
                  <a:pt x="794" y="275"/>
                  <a:pt x="795" y="276"/>
                </a:cubicBezTo>
                <a:cubicBezTo>
                  <a:pt x="795" y="276"/>
                  <a:pt x="795" y="277"/>
                  <a:pt x="795" y="277"/>
                </a:cubicBezTo>
                <a:cubicBezTo>
                  <a:pt x="795" y="277"/>
                  <a:pt x="795" y="277"/>
                  <a:pt x="794" y="278"/>
                </a:cubicBezTo>
                <a:cubicBezTo>
                  <a:pt x="795" y="278"/>
                  <a:pt x="795" y="278"/>
                  <a:pt x="796" y="278"/>
                </a:cubicBezTo>
                <a:cubicBezTo>
                  <a:pt x="796" y="278"/>
                  <a:pt x="796" y="278"/>
                  <a:pt x="796" y="279"/>
                </a:cubicBezTo>
                <a:cubicBezTo>
                  <a:pt x="796" y="280"/>
                  <a:pt x="797" y="281"/>
                  <a:pt x="797" y="282"/>
                </a:cubicBezTo>
                <a:cubicBezTo>
                  <a:pt x="797" y="283"/>
                  <a:pt x="798" y="284"/>
                  <a:pt x="798" y="284"/>
                </a:cubicBezTo>
                <a:cubicBezTo>
                  <a:pt x="798" y="285"/>
                  <a:pt x="798" y="286"/>
                  <a:pt x="799" y="287"/>
                </a:cubicBezTo>
                <a:cubicBezTo>
                  <a:pt x="800" y="288"/>
                  <a:pt x="799" y="289"/>
                  <a:pt x="800" y="290"/>
                </a:cubicBezTo>
                <a:cubicBezTo>
                  <a:pt x="800" y="290"/>
                  <a:pt x="800" y="291"/>
                  <a:pt x="799" y="291"/>
                </a:cubicBezTo>
                <a:cubicBezTo>
                  <a:pt x="800" y="291"/>
                  <a:pt x="800" y="291"/>
                  <a:pt x="801" y="292"/>
                </a:cubicBezTo>
                <a:cubicBezTo>
                  <a:pt x="800" y="293"/>
                  <a:pt x="800" y="293"/>
                  <a:pt x="801" y="294"/>
                </a:cubicBezTo>
                <a:cubicBezTo>
                  <a:pt x="801" y="295"/>
                  <a:pt x="802" y="296"/>
                  <a:pt x="803" y="296"/>
                </a:cubicBezTo>
                <a:cubicBezTo>
                  <a:pt x="803" y="297"/>
                  <a:pt x="803" y="298"/>
                  <a:pt x="804" y="298"/>
                </a:cubicBezTo>
                <a:cubicBezTo>
                  <a:pt x="804" y="299"/>
                  <a:pt x="803" y="299"/>
                  <a:pt x="803" y="299"/>
                </a:cubicBezTo>
                <a:cubicBezTo>
                  <a:pt x="803" y="300"/>
                  <a:pt x="804" y="300"/>
                  <a:pt x="804" y="301"/>
                </a:cubicBezTo>
                <a:cubicBezTo>
                  <a:pt x="804" y="302"/>
                  <a:pt x="804" y="303"/>
                  <a:pt x="804" y="305"/>
                </a:cubicBezTo>
                <a:cubicBezTo>
                  <a:pt x="804" y="306"/>
                  <a:pt x="805" y="306"/>
                  <a:pt x="805" y="308"/>
                </a:cubicBezTo>
                <a:cubicBezTo>
                  <a:pt x="805" y="309"/>
                  <a:pt x="805" y="310"/>
                  <a:pt x="805" y="311"/>
                </a:cubicBezTo>
                <a:cubicBezTo>
                  <a:pt x="805" y="312"/>
                  <a:pt x="807" y="311"/>
                  <a:pt x="807" y="312"/>
                </a:cubicBezTo>
                <a:cubicBezTo>
                  <a:pt x="807" y="314"/>
                  <a:pt x="806" y="316"/>
                  <a:pt x="808" y="317"/>
                </a:cubicBezTo>
                <a:cubicBezTo>
                  <a:pt x="807" y="318"/>
                  <a:pt x="809" y="319"/>
                  <a:pt x="810" y="320"/>
                </a:cubicBezTo>
                <a:cubicBezTo>
                  <a:pt x="809" y="321"/>
                  <a:pt x="809" y="321"/>
                  <a:pt x="809" y="321"/>
                </a:cubicBezTo>
                <a:cubicBezTo>
                  <a:pt x="810" y="322"/>
                  <a:pt x="810" y="323"/>
                  <a:pt x="809" y="324"/>
                </a:cubicBezTo>
                <a:cubicBezTo>
                  <a:pt x="809" y="325"/>
                  <a:pt x="808" y="326"/>
                  <a:pt x="809" y="326"/>
                </a:cubicBezTo>
                <a:cubicBezTo>
                  <a:pt x="809" y="326"/>
                  <a:pt x="810" y="326"/>
                  <a:pt x="810" y="326"/>
                </a:cubicBezTo>
                <a:cubicBezTo>
                  <a:pt x="810" y="327"/>
                  <a:pt x="810" y="327"/>
                  <a:pt x="810" y="327"/>
                </a:cubicBezTo>
                <a:cubicBezTo>
                  <a:pt x="809" y="328"/>
                  <a:pt x="809" y="329"/>
                  <a:pt x="810" y="330"/>
                </a:cubicBezTo>
                <a:cubicBezTo>
                  <a:pt x="811" y="330"/>
                  <a:pt x="812" y="330"/>
                  <a:pt x="812" y="331"/>
                </a:cubicBezTo>
                <a:moveTo>
                  <a:pt x="777" y="271"/>
                </a:moveTo>
                <a:cubicBezTo>
                  <a:pt x="777" y="271"/>
                  <a:pt x="777" y="271"/>
                  <a:pt x="777" y="270"/>
                </a:cubicBezTo>
                <a:cubicBezTo>
                  <a:pt x="777" y="270"/>
                  <a:pt x="777" y="270"/>
                  <a:pt x="776" y="270"/>
                </a:cubicBezTo>
                <a:cubicBezTo>
                  <a:pt x="776" y="271"/>
                  <a:pt x="776" y="271"/>
                  <a:pt x="776" y="271"/>
                </a:cubicBezTo>
                <a:cubicBezTo>
                  <a:pt x="777" y="271"/>
                  <a:pt x="777" y="271"/>
                  <a:pt x="777" y="271"/>
                </a:cubicBezTo>
                <a:cubicBezTo>
                  <a:pt x="777" y="271"/>
                  <a:pt x="777" y="271"/>
                  <a:pt x="776" y="270"/>
                </a:cubicBezTo>
                <a:cubicBezTo>
                  <a:pt x="776" y="270"/>
                  <a:pt x="776" y="270"/>
                  <a:pt x="776" y="270"/>
                </a:cubicBezTo>
                <a:cubicBezTo>
                  <a:pt x="776" y="270"/>
                  <a:pt x="776" y="270"/>
                  <a:pt x="776" y="270"/>
                </a:cubicBezTo>
                <a:cubicBezTo>
                  <a:pt x="776" y="270"/>
                  <a:pt x="776" y="269"/>
                  <a:pt x="776" y="270"/>
                </a:cubicBezTo>
                <a:cubicBezTo>
                  <a:pt x="776" y="270"/>
                  <a:pt x="776" y="270"/>
                  <a:pt x="777" y="271"/>
                </a:cubicBezTo>
                <a:moveTo>
                  <a:pt x="780" y="263"/>
                </a:moveTo>
                <a:cubicBezTo>
                  <a:pt x="780" y="263"/>
                  <a:pt x="780" y="263"/>
                  <a:pt x="780" y="263"/>
                </a:cubicBezTo>
                <a:cubicBezTo>
                  <a:pt x="780" y="263"/>
                  <a:pt x="779" y="263"/>
                  <a:pt x="779" y="263"/>
                </a:cubicBezTo>
                <a:cubicBezTo>
                  <a:pt x="779" y="263"/>
                  <a:pt x="779" y="263"/>
                  <a:pt x="779" y="263"/>
                </a:cubicBezTo>
                <a:cubicBezTo>
                  <a:pt x="779" y="263"/>
                  <a:pt x="780" y="264"/>
                  <a:pt x="780" y="264"/>
                </a:cubicBezTo>
                <a:cubicBezTo>
                  <a:pt x="780" y="264"/>
                  <a:pt x="780" y="264"/>
                  <a:pt x="779" y="263"/>
                </a:cubicBezTo>
                <a:cubicBezTo>
                  <a:pt x="779" y="263"/>
                  <a:pt x="779" y="263"/>
                  <a:pt x="779" y="263"/>
                </a:cubicBezTo>
                <a:cubicBezTo>
                  <a:pt x="779" y="263"/>
                  <a:pt x="779" y="263"/>
                  <a:pt x="779" y="262"/>
                </a:cubicBezTo>
                <a:cubicBezTo>
                  <a:pt x="779" y="262"/>
                  <a:pt x="779" y="262"/>
                  <a:pt x="778" y="262"/>
                </a:cubicBezTo>
                <a:cubicBezTo>
                  <a:pt x="778" y="262"/>
                  <a:pt x="779" y="263"/>
                  <a:pt x="780" y="263"/>
                </a:cubicBezTo>
                <a:moveTo>
                  <a:pt x="217" y="762"/>
                </a:moveTo>
                <a:cubicBezTo>
                  <a:pt x="217" y="762"/>
                  <a:pt x="218" y="762"/>
                  <a:pt x="218" y="762"/>
                </a:cubicBezTo>
                <a:cubicBezTo>
                  <a:pt x="218" y="762"/>
                  <a:pt x="218" y="761"/>
                  <a:pt x="218" y="761"/>
                </a:cubicBezTo>
                <a:cubicBezTo>
                  <a:pt x="218" y="761"/>
                  <a:pt x="217" y="761"/>
                  <a:pt x="217" y="761"/>
                </a:cubicBezTo>
                <a:cubicBezTo>
                  <a:pt x="217" y="761"/>
                  <a:pt x="217" y="762"/>
                  <a:pt x="219" y="762"/>
                </a:cubicBezTo>
                <a:cubicBezTo>
                  <a:pt x="218" y="762"/>
                  <a:pt x="218" y="762"/>
                  <a:pt x="218" y="762"/>
                </a:cubicBezTo>
                <a:cubicBezTo>
                  <a:pt x="218" y="762"/>
                  <a:pt x="218" y="762"/>
                  <a:pt x="218" y="762"/>
                </a:cubicBezTo>
                <a:cubicBezTo>
                  <a:pt x="218" y="762"/>
                  <a:pt x="218" y="762"/>
                  <a:pt x="218" y="762"/>
                </a:cubicBezTo>
                <a:cubicBezTo>
                  <a:pt x="218" y="762"/>
                  <a:pt x="218" y="763"/>
                  <a:pt x="218" y="763"/>
                </a:cubicBezTo>
                <a:cubicBezTo>
                  <a:pt x="218" y="763"/>
                  <a:pt x="219" y="762"/>
                  <a:pt x="217" y="762"/>
                </a:cubicBezTo>
                <a:moveTo>
                  <a:pt x="67" y="607"/>
                </a:moveTo>
                <a:cubicBezTo>
                  <a:pt x="66" y="607"/>
                  <a:pt x="66" y="608"/>
                  <a:pt x="66" y="608"/>
                </a:cubicBezTo>
                <a:cubicBezTo>
                  <a:pt x="66" y="608"/>
                  <a:pt x="66" y="608"/>
                  <a:pt x="66" y="608"/>
                </a:cubicBezTo>
                <a:cubicBezTo>
                  <a:pt x="66" y="608"/>
                  <a:pt x="66" y="608"/>
                  <a:pt x="66" y="608"/>
                </a:cubicBezTo>
                <a:cubicBezTo>
                  <a:pt x="67" y="608"/>
                  <a:pt x="67" y="608"/>
                  <a:pt x="67" y="608"/>
                </a:cubicBezTo>
                <a:cubicBezTo>
                  <a:pt x="67" y="608"/>
                  <a:pt x="67" y="607"/>
                  <a:pt x="66" y="609"/>
                </a:cubicBezTo>
                <a:cubicBezTo>
                  <a:pt x="66" y="608"/>
                  <a:pt x="66" y="608"/>
                  <a:pt x="66" y="608"/>
                </a:cubicBezTo>
                <a:cubicBezTo>
                  <a:pt x="66" y="608"/>
                  <a:pt x="66" y="608"/>
                  <a:pt x="66" y="608"/>
                </a:cubicBezTo>
                <a:cubicBezTo>
                  <a:pt x="65" y="608"/>
                  <a:pt x="65" y="609"/>
                  <a:pt x="65" y="609"/>
                </a:cubicBezTo>
                <a:cubicBezTo>
                  <a:pt x="66" y="609"/>
                  <a:pt x="66" y="609"/>
                  <a:pt x="67" y="607"/>
                </a:cubicBezTo>
                <a:moveTo>
                  <a:pt x="206" y="744"/>
                </a:moveTo>
                <a:cubicBezTo>
                  <a:pt x="206" y="744"/>
                  <a:pt x="206" y="744"/>
                  <a:pt x="206" y="744"/>
                </a:cubicBezTo>
                <a:cubicBezTo>
                  <a:pt x="206" y="744"/>
                  <a:pt x="206" y="744"/>
                  <a:pt x="205" y="744"/>
                </a:cubicBezTo>
                <a:cubicBezTo>
                  <a:pt x="205" y="744"/>
                  <a:pt x="205" y="744"/>
                  <a:pt x="205" y="744"/>
                </a:cubicBezTo>
                <a:cubicBezTo>
                  <a:pt x="206" y="744"/>
                  <a:pt x="206" y="745"/>
                  <a:pt x="206" y="745"/>
                </a:cubicBezTo>
                <a:cubicBezTo>
                  <a:pt x="206" y="745"/>
                  <a:pt x="206" y="744"/>
                  <a:pt x="205" y="744"/>
                </a:cubicBezTo>
                <a:cubicBezTo>
                  <a:pt x="205" y="744"/>
                  <a:pt x="206" y="744"/>
                  <a:pt x="205" y="743"/>
                </a:cubicBezTo>
                <a:cubicBezTo>
                  <a:pt x="205" y="743"/>
                  <a:pt x="205" y="743"/>
                  <a:pt x="205" y="743"/>
                </a:cubicBezTo>
                <a:cubicBezTo>
                  <a:pt x="205" y="743"/>
                  <a:pt x="205" y="743"/>
                  <a:pt x="204" y="743"/>
                </a:cubicBezTo>
                <a:cubicBezTo>
                  <a:pt x="204" y="743"/>
                  <a:pt x="204" y="743"/>
                  <a:pt x="204" y="743"/>
                </a:cubicBezTo>
                <a:cubicBezTo>
                  <a:pt x="204" y="743"/>
                  <a:pt x="204" y="744"/>
                  <a:pt x="204" y="744"/>
                </a:cubicBezTo>
                <a:cubicBezTo>
                  <a:pt x="204" y="744"/>
                  <a:pt x="205" y="744"/>
                  <a:pt x="206" y="744"/>
                </a:cubicBezTo>
                <a:moveTo>
                  <a:pt x="807" y="368"/>
                </a:moveTo>
                <a:cubicBezTo>
                  <a:pt x="807" y="368"/>
                  <a:pt x="807" y="368"/>
                  <a:pt x="804" y="365"/>
                </a:cubicBezTo>
                <a:cubicBezTo>
                  <a:pt x="805" y="367"/>
                  <a:pt x="807" y="365"/>
                  <a:pt x="807" y="367"/>
                </a:cubicBezTo>
                <a:cubicBezTo>
                  <a:pt x="807" y="367"/>
                  <a:pt x="807" y="367"/>
                  <a:pt x="808" y="367"/>
                </a:cubicBezTo>
                <a:cubicBezTo>
                  <a:pt x="808" y="366"/>
                  <a:pt x="808" y="366"/>
                  <a:pt x="807" y="365"/>
                </a:cubicBezTo>
                <a:cubicBezTo>
                  <a:pt x="806" y="365"/>
                  <a:pt x="805" y="365"/>
                  <a:pt x="807" y="367"/>
                </a:cubicBezTo>
                <a:cubicBezTo>
                  <a:pt x="807" y="367"/>
                  <a:pt x="806" y="367"/>
                  <a:pt x="806" y="368"/>
                </a:cubicBezTo>
                <a:cubicBezTo>
                  <a:pt x="806" y="368"/>
                  <a:pt x="806" y="368"/>
                  <a:pt x="809" y="369"/>
                </a:cubicBezTo>
                <a:cubicBezTo>
                  <a:pt x="809" y="369"/>
                  <a:pt x="809" y="368"/>
                  <a:pt x="808" y="368"/>
                </a:cubicBezTo>
                <a:cubicBezTo>
                  <a:pt x="808" y="368"/>
                  <a:pt x="808" y="368"/>
                  <a:pt x="807" y="368"/>
                </a:cubicBezTo>
                <a:cubicBezTo>
                  <a:pt x="807" y="368"/>
                  <a:pt x="807" y="368"/>
                  <a:pt x="807" y="369"/>
                </a:cubicBezTo>
                <a:cubicBezTo>
                  <a:pt x="807" y="369"/>
                  <a:pt x="807" y="369"/>
                  <a:pt x="807" y="369"/>
                </a:cubicBezTo>
                <a:cubicBezTo>
                  <a:pt x="808" y="369"/>
                  <a:pt x="808" y="369"/>
                  <a:pt x="807" y="368"/>
                </a:cubicBezTo>
                <a:moveTo>
                  <a:pt x="440" y="801"/>
                </a:moveTo>
                <a:cubicBezTo>
                  <a:pt x="441" y="801"/>
                  <a:pt x="441" y="801"/>
                  <a:pt x="441" y="801"/>
                </a:cubicBezTo>
                <a:cubicBezTo>
                  <a:pt x="441" y="801"/>
                  <a:pt x="441" y="800"/>
                  <a:pt x="441" y="800"/>
                </a:cubicBezTo>
                <a:cubicBezTo>
                  <a:pt x="440" y="800"/>
                  <a:pt x="440" y="800"/>
                  <a:pt x="440" y="800"/>
                </a:cubicBezTo>
                <a:cubicBezTo>
                  <a:pt x="440" y="800"/>
                  <a:pt x="440" y="801"/>
                  <a:pt x="442" y="801"/>
                </a:cubicBezTo>
                <a:cubicBezTo>
                  <a:pt x="442" y="801"/>
                  <a:pt x="442" y="801"/>
                  <a:pt x="442" y="801"/>
                </a:cubicBezTo>
                <a:cubicBezTo>
                  <a:pt x="442" y="801"/>
                  <a:pt x="441" y="801"/>
                  <a:pt x="441" y="801"/>
                </a:cubicBezTo>
                <a:cubicBezTo>
                  <a:pt x="441" y="801"/>
                  <a:pt x="440" y="801"/>
                  <a:pt x="441" y="801"/>
                </a:cubicBezTo>
                <a:cubicBezTo>
                  <a:pt x="441" y="801"/>
                  <a:pt x="441" y="801"/>
                  <a:pt x="441" y="801"/>
                </a:cubicBezTo>
                <a:cubicBezTo>
                  <a:pt x="442" y="802"/>
                  <a:pt x="442" y="802"/>
                  <a:pt x="440" y="801"/>
                </a:cubicBezTo>
                <a:moveTo>
                  <a:pt x="12" y="398"/>
                </a:moveTo>
                <a:cubicBezTo>
                  <a:pt x="10" y="399"/>
                  <a:pt x="9" y="398"/>
                  <a:pt x="8" y="399"/>
                </a:cubicBezTo>
                <a:cubicBezTo>
                  <a:pt x="9" y="400"/>
                  <a:pt x="10" y="400"/>
                  <a:pt x="12" y="398"/>
                </a:cubicBezTo>
                <a:cubicBezTo>
                  <a:pt x="11" y="398"/>
                  <a:pt x="11" y="398"/>
                  <a:pt x="11" y="398"/>
                </a:cubicBezTo>
                <a:cubicBezTo>
                  <a:pt x="11" y="398"/>
                  <a:pt x="11" y="398"/>
                  <a:pt x="11" y="399"/>
                </a:cubicBezTo>
                <a:cubicBezTo>
                  <a:pt x="11" y="399"/>
                  <a:pt x="11" y="399"/>
                  <a:pt x="11" y="399"/>
                </a:cubicBezTo>
                <a:cubicBezTo>
                  <a:pt x="12" y="398"/>
                  <a:pt x="12" y="398"/>
                  <a:pt x="12" y="398"/>
                </a:cubicBezTo>
                <a:cubicBezTo>
                  <a:pt x="12" y="398"/>
                  <a:pt x="12" y="398"/>
                  <a:pt x="12" y="398"/>
                </a:cubicBezTo>
                <a:moveTo>
                  <a:pt x="64" y="602"/>
                </a:moveTo>
                <a:cubicBezTo>
                  <a:pt x="64" y="602"/>
                  <a:pt x="64" y="602"/>
                  <a:pt x="64" y="602"/>
                </a:cubicBezTo>
                <a:cubicBezTo>
                  <a:pt x="64" y="602"/>
                  <a:pt x="64" y="602"/>
                  <a:pt x="64" y="602"/>
                </a:cubicBezTo>
                <a:cubicBezTo>
                  <a:pt x="64" y="602"/>
                  <a:pt x="64" y="601"/>
                  <a:pt x="63" y="602"/>
                </a:cubicBezTo>
                <a:cubicBezTo>
                  <a:pt x="63" y="602"/>
                  <a:pt x="64" y="602"/>
                  <a:pt x="67" y="604"/>
                </a:cubicBezTo>
                <a:cubicBezTo>
                  <a:pt x="67" y="603"/>
                  <a:pt x="67" y="603"/>
                  <a:pt x="67" y="602"/>
                </a:cubicBezTo>
                <a:cubicBezTo>
                  <a:pt x="67" y="601"/>
                  <a:pt x="66" y="601"/>
                  <a:pt x="65" y="602"/>
                </a:cubicBezTo>
                <a:cubicBezTo>
                  <a:pt x="65" y="602"/>
                  <a:pt x="65" y="602"/>
                  <a:pt x="65" y="602"/>
                </a:cubicBezTo>
                <a:cubicBezTo>
                  <a:pt x="65" y="602"/>
                  <a:pt x="64" y="603"/>
                  <a:pt x="64" y="603"/>
                </a:cubicBezTo>
                <a:cubicBezTo>
                  <a:pt x="64" y="603"/>
                  <a:pt x="65" y="603"/>
                  <a:pt x="65" y="603"/>
                </a:cubicBezTo>
                <a:cubicBezTo>
                  <a:pt x="66" y="603"/>
                  <a:pt x="66" y="605"/>
                  <a:pt x="67" y="605"/>
                </a:cubicBezTo>
                <a:cubicBezTo>
                  <a:pt x="67" y="605"/>
                  <a:pt x="67" y="604"/>
                  <a:pt x="64" y="602"/>
                </a:cubicBezTo>
                <a:moveTo>
                  <a:pt x="495" y="20"/>
                </a:moveTo>
                <a:cubicBezTo>
                  <a:pt x="495" y="21"/>
                  <a:pt x="495" y="21"/>
                  <a:pt x="499" y="19"/>
                </a:cubicBezTo>
                <a:cubicBezTo>
                  <a:pt x="498" y="19"/>
                  <a:pt x="498" y="20"/>
                  <a:pt x="497" y="21"/>
                </a:cubicBezTo>
                <a:cubicBezTo>
                  <a:pt x="497" y="21"/>
                  <a:pt x="497" y="21"/>
                  <a:pt x="496" y="21"/>
                </a:cubicBezTo>
                <a:cubicBezTo>
                  <a:pt x="496" y="21"/>
                  <a:pt x="495" y="21"/>
                  <a:pt x="496" y="21"/>
                </a:cubicBezTo>
                <a:cubicBezTo>
                  <a:pt x="496" y="22"/>
                  <a:pt x="496" y="22"/>
                  <a:pt x="496" y="22"/>
                </a:cubicBezTo>
                <a:cubicBezTo>
                  <a:pt x="497" y="22"/>
                  <a:pt x="498" y="22"/>
                  <a:pt x="499" y="22"/>
                </a:cubicBezTo>
                <a:cubicBezTo>
                  <a:pt x="499" y="22"/>
                  <a:pt x="500" y="22"/>
                  <a:pt x="499" y="23"/>
                </a:cubicBezTo>
                <a:cubicBezTo>
                  <a:pt x="499" y="23"/>
                  <a:pt x="500" y="24"/>
                  <a:pt x="500" y="24"/>
                </a:cubicBezTo>
                <a:cubicBezTo>
                  <a:pt x="500" y="24"/>
                  <a:pt x="500" y="23"/>
                  <a:pt x="500" y="23"/>
                </a:cubicBezTo>
                <a:cubicBezTo>
                  <a:pt x="501" y="22"/>
                  <a:pt x="501" y="22"/>
                  <a:pt x="502" y="22"/>
                </a:cubicBezTo>
                <a:cubicBezTo>
                  <a:pt x="503" y="23"/>
                  <a:pt x="505" y="23"/>
                  <a:pt x="506" y="22"/>
                </a:cubicBezTo>
                <a:cubicBezTo>
                  <a:pt x="507" y="22"/>
                  <a:pt x="507" y="22"/>
                  <a:pt x="508" y="22"/>
                </a:cubicBezTo>
                <a:cubicBezTo>
                  <a:pt x="508" y="22"/>
                  <a:pt x="509" y="22"/>
                  <a:pt x="510" y="22"/>
                </a:cubicBezTo>
                <a:cubicBezTo>
                  <a:pt x="511" y="21"/>
                  <a:pt x="512" y="21"/>
                  <a:pt x="513" y="21"/>
                </a:cubicBezTo>
                <a:cubicBezTo>
                  <a:pt x="513" y="18"/>
                  <a:pt x="513" y="18"/>
                  <a:pt x="513" y="18"/>
                </a:cubicBezTo>
                <a:cubicBezTo>
                  <a:pt x="512" y="18"/>
                  <a:pt x="511" y="18"/>
                  <a:pt x="510" y="19"/>
                </a:cubicBezTo>
                <a:cubicBezTo>
                  <a:pt x="510" y="19"/>
                  <a:pt x="511" y="19"/>
                  <a:pt x="511" y="20"/>
                </a:cubicBezTo>
                <a:cubicBezTo>
                  <a:pt x="509" y="21"/>
                  <a:pt x="508" y="19"/>
                  <a:pt x="507" y="18"/>
                </a:cubicBezTo>
                <a:cubicBezTo>
                  <a:pt x="506" y="19"/>
                  <a:pt x="506" y="19"/>
                  <a:pt x="506" y="19"/>
                </a:cubicBezTo>
                <a:cubicBezTo>
                  <a:pt x="505" y="19"/>
                  <a:pt x="505" y="19"/>
                  <a:pt x="505" y="18"/>
                </a:cubicBezTo>
                <a:cubicBezTo>
                  <a:pt x="504" y="19"/>
                  <a:pt x="504" y="19"/>
                  <a:pt x="505" y="21"/>
                </a:cubicBezTo>
                <a:cubicBezTo>
                  <a:pt x="505" y="21"/>
                  <a:pt x="504" y="21"/>
                  <a:pt x="504" y="21"/>
                </a:cubicBezTo>
                <a:cubicBezTo>
                  <a:pt x="503" y="21"/>
                  <a:pt x="503" y="20"/>
                  <a:pt x="502" y="20"/>
                </a:cubicBezTo>
                <a:cubicBezTo>
                  <a:pt x="501" y="20"/>
                  <a:pt x="500" y="19"/>
                  <a:pt x="496" y="21"/>
                </a:cubicBezTo>
                <a:cubicBezTo>
                  <a:pt x="496" y="20"/>
                  <a:pt x="495" y="20"/>
                  <a:pt x="495" y="20"/>
                </a:cubicBezTo>
                <a:cubicBezTo>
                  <a:pt x="495" y="19"/>
                  <a:pt x="494" y="18"/>
                  <a:pt x="493" y="17"/>
                </a:cubicBezTo>
                <a:cubicBezTo>
                  <a:pt x="492" y="17"/>
                  <a:pt x="492" y="17"/>
                  <a:pt x="492" y="18"/>
                </a:cubicBezTo>
                <a:cubicBezTo>
                  <a:pt x="492" y="18"/>
                  <a:pt x="491" y="18"/>
                  <a:pt x="491" y="18"/>
                </a:cubicBezTo>
                <a:cubicBezTo>
                  <a:pt x="490" y="18"/>
                  <a:pt x="490" y="18"/>
                  <a:pt x="490" y="19"/>
                </a:cubicBezTo>
                <a:cubicBezTo>
                  <a:pt x="490" y="19"/>
                  <a:pt x="490" y="20"/>
                  <a:pt x="490" y="20"/>
                </a:cubicBezTo>
                <a:cubicBezTo>
                  <a:pt x="491" y="20"/>
                  <a:pt x="491" y="20"/>
                  <a:pt x="492" y="20"/>
                </a:cubicBezTo>
                <a:cubicBezTo>
                  <a:pt x="492" y="21"/>
                  <a:pt x="492" y="21"/>
                  <a:pt x="493" y="20"/>
                </a:cubicBezTo>
                <a:cubicBezTo>
                  <a:pt x="493" y="20"/>
                  <a:pt x="494" y="20"/>
                  <a:pt x="495" y="20"/>
                </a:cubicBezTo>
                <a:moveTo>
                  <a:pt x="73" y="628"/>
                </a:moveTo>
                <a:cubicBezTo>
                  <a:pt x="74" y="628"/>
                  <a:pt x="75" y="628"/>
                  <a:pt x="76" y="628"/>
                </a:cubicBezTo>
                <a:cubicBezTo>
                  <a:pt x="76" y="628"/>
                  <a:pt x="76" y="627"/>
                  <a:pt x="76" y="627"/>
                </a:cubicBezTo>
                <a:cubicBezTo>
                  <a:pt x="76" y="627"/>
                  <a:pt x="76" y="626"/>
                  <a:pt x="76" y="626"/>
                </a:cubicBezTo>
                <a:cubicBezTo>
                  <a:pt x="75" y="626"/>
                  <a:pt x="73" y="626"/>
                  <a:pt x="72" y="626"/>
                </a:cubicBezTo>
                <a:cubicBezTo>
                  <a:pt x="72" y="626"/>
                  <a:pt x="72" y="627"/>
                  <a:pt x="72" y="627"/>
                </a:cubicBezTo>
                <a:cubicBezTo>
                  <a:pt x="72" y="627"/>
                  <a:pt x="73" y="628"/>
                  <a:pt x="73" y="628"/>
                </a:cubicBezTo>
                <a:moveTo>
                  <a:pt x="9" y="448"/>
                </a:moveTo>
                <a:cubicBezTo>
                  <a:pt x="7" y="448"/>
                  <a:pt x="7" y="448"/>
                  <a:pt x="6" y="448"/>
                </a:cubicBezTo>
                <a:cubicBezTo>
                  <a:pt x="5" y="448"/>
                  <a:pt x="5" y="448"/>
                  <a:pt x="6" y="450"/>
                </a:cubicBezTo>
                <a:cubicBezTo>
                  <a:pt x="6" y="450"/>
                  <a:pt x="6" y="450"/>
                  <a:pt x="6" y="451"/>
                </a:cubicBezTo>
                <a:cubicBezTo>
                  <a:pt x="6" y="451"/>
                  <a:pt x="6" y="452"/>
                  <a:pt x="7" y="451"/>
                </a:cubicBezTo>
                <a:cubicBezTo>
                  <a:pt x="7" y="451"/>
                  <a:pt x="7" y="451"/>
                  <a:pt x="7" y="451"/>
                </a:cubicBezTo>
                <a:cubicBezTo>
                  <a:pt x="7" y="450"/>
                  <a:pt x="7" y="449"/>
                  <a:pt x="9" y="448"/>
                </a:cubicBezTo>
                <a:moveTo>
                  <a:pt x="449" y="805"/>
                </a:moveTo>
                <a:cubicBezTo>
                  <a:pt x="448" y="804"/>
                  <a:pt x="448" y="805"/>
                  <a:pt x="447" y="805"/>
                </a:cubicBezTo>
                <a:cubicBezTo>
                  <a:pt x="446" y="804"/>
                  <a:pt x="446" y="804"/>
                  <a:pt x="445" y="805"/>
                </a:cubicBezTo>
                <a:cubicBezTo>
                  <a:pt x="445" y="805"/>
                  <a:pt x="445" y="805"/>
                  <a:pt x="445" y="805"/>
                </a:cubicBezTo>
                <a:cubicBezTo>
                  <a:pt x="445" y="805"/>
                  <a:pt x="445" y="805"/>
                  <a:pt x="445" y="805"/>
                </a:cubicBezTo>
                <a:cubicBezTo>
                  <a:pt x="445" y="806"/>
                  <a:pt x="446" y="806"/>
                  <a:pt x="446" y="807"/>
                </a:cubicBezTo>
                <a:cubicBezTo>
                  <a:pt x="446" y="805"/>
                  <a:pt x="448" y="806"/>
                  <a:pt x="449" y="805"/>
                </a:cubicBezTo>
                <a:moveTo>
                  <a:pt x="578" y="768"/>
                </a:moveTo>
                <a:cubicBezTo>
                  <a:pt x="577" y="769"/>
                  <a:pt x="576" y="770"/>
                  <a:pt x="575" y="771"/>
                </a:cubicBezTo>
                <a:cubicBezTo>
                  <a:pt x="576" y="771"/>
                  <a:pt x="576" y="771"/>
                  <a:pt x="577" y="771"/>
                </a:cubicBezTo>
                <a:cubicBezTo>
                  <a:pt x="577" y="771"/>
                  <a:pt x="578" y="770"/>
                  <a:pt x="579" y="770"/>
                </a:cubicBezTo>
                <a:cubicBezTo>
                  <a:pt x="579" y="769"/>
                  <a:pt x="578" y="769"/>
                  <a:pt x="578" y="768"/>
                </a:cubicBezTo>
                <a:moveTo>
                  <a:pt x="512" y="787"/>
                </a:moveTo>
                <a:cubicBezTo>
                  <a:pt x="512" y="787"/>
                  <a:pt x="512" y="787"/>
                  <a:pt x="512" y="787"/>
                </a:cubicBezTo>
                <a:cubicBezTo>
                  <a:pt x="512" y="788"/>
                  <a:pt x="512" y="789"/>
                  <a:pt x="513" y="788"/>
                </a:cubicBezTo>
                <a:cubicBezTo>
                  <a:pt x="513" y="788"/>
                  <a:pt x="514" y="788"/>
                  <a:pt x="514" y="787"/>
                </a:cubicBezTo>
                <a:cubicBezTo>
                  <a:pt x="514" y="787"/>
                  <a:pt x="514" y="787"/>
                  <a:pt x="514" y="787"/>
                </a:cubicBezTo>
                <a:cubicBezTo>
                  <a:pt x="514" y="786"/>
                  <a:pt x="513" y="785"/>
                  <a:pt x="513" y="786"/>
                </a:cubicBezTo>
                <a:cubicBezTo>
                  <a:pt x="512" y="786"/>
                  <a:pt x="512" y="786"/>
                  <a:pt x="512" y="786"/>
                </a:cubicBezTo>
                <a:cubicBezTo>
                  <a:pt x="512" y="787"/>
                  <a:pt x="512" y="787"/>
                  <a:pt x="512" y="787"/>
                </a:cubicBezTo>
                <a:moveTo>
                  <a:pt x="14" y="341"/>
                </a:moveTo>
                <a:cubicBezTo>
                  <a:pt x="15" y="342"/>
                  <a:pt x="16" y="343"/>
                  <a:pt x="19" y="342"/>
                </a:cubicBezTo>
                <a:cubicBezTo>
                  <a:pt x="17" y="342"/>
                  <a:pt x="16" y="340"/>
                  <a:pt x="14" y="341"/>
                </a:cubicBezTo>
                <a:moveTo>
                  <a:pt x="486" y="19"/>
                </a:moveTo>
                <a:cubicBezTo>
                  <a:pt x="486" y="19"/>
                  <a:pt x="486" y="19"/>
                  <a:pt x="486" y="19"/>
                </a:cubicBezTo>
                <a:cubicBezTo>
                  <a:pt x="486" y="18"/>
                  <a:pt x="485" y="18"/>
                  <a:pt x="485" y="18"/>
                </a:cubicBezTo>
                <a:cubicBezTo>
                  <a:pt x="484" y="18"/>
                  <a:pt x="484" y="17"/>
                  <a:pt x="483" y="17"/>
                </a:cubicBezTo>
                <a:cubicBezTo>
                  <a:pt x="483" y="17"/>
                  <a:pt x="482" y="18"/>
                  <a:pt x="482" y="18"/>
                </a:cubicBezTo>
                <a:cubicBezTo>
                  <a:pt x="482" y="18"/>
                  <a:pt x="483" y="19"/>
                  <a:pt x="483" y="19"/>
                </a:cubicBezTo>
                <a:cubicBezTo>
                  <a:pt x="484" y="19"/>
                  <a:pt x="485" y="19"/>
                  <a:pt x="486" y="19"/>
                </a:cubicBezTo>
                <a:moveTo>
                  <a:pt x="482" y="16"/>
                </a:moveTo>
                <a:cubicBezTo>
                  <a:pt x="480" y="16"/>
                  <a:pt x="479" y="16"/>
                  <a:pt x="478" y="16"/>
                </a:cubicBezTo>
                <a:cubicBezTo>
                  <a:pt x="478" y="16"/>
                  <a:pt x="477" y="16"/>
                  <a:pt x="477" y="16"/>
                </a:cubicBezTo>
                <a:cubicBezTo>
                  <a:pt x="477" y="17"/>
                  <a:pt x="479" y="17"/>
                  <a:pt x="479" y="18"/>
                </a:cubicBezTo>
                <a:cubicBezTo>
                  <a:pt x="479" y="17"/>
                  <a:pt x="481" y="17"/>
                  <a:pt x="482" y="16"/>
                </a:cubicBezTo>
                <a:moveTo>
                  <a:pt x="506" y="27"/>
                </a:moveTo>
                <a:cubicBezTo>
                  <a:pt x="507" y="27"/>
                  <a:pt x="507" y="27"/>
                  <a:pt x="508" y="27"/>
                </a:cubicBezTo>
                <a:cubicBezTo>
                  <a:pt x="508" y="27"/>
                  <a:pt x="508" y="26"/>
                  <a:pt x="508" y="26"/>
                </a:cubicBezTo>
                <a:cubicBezTo>
                  <a:pt x="508" y="26"/>
                  <a:pt x="508" y="26"/>
                  <a:pt x="507" y="26"/>
                </a:cubicBezTo>
                <a:cubicBezTo>
                  <a:pt x="507" y="26"/>
                  <a:pt x="506" y="26"/>
                  <a:pt x="505" y="25"/>
                </a:cubicBezTo>
                <a:cubicBezTo>
                  <a:pt x="505" y="25"/>
                  <a:pt x="504" y="25"/>
                  <a:pt x="504" y="25"/>
                </a:cubicBezTo>
                <a:cubicBezTo>
                  <a:pt x="504" y="26"/>
                  <a:pt x="504" y="26"/>
                  <a:pt x="504" y="26"/>
                </a:cubicBezTo>
                <a:cubicBezTo>
                  <a:pt x="505" y="27"/>
                  <a:pt x="506" y="27"/>
                  <a:pt x="506" y="27"/>
                </a:cubicBezTo>
                <a:moveTo>
                  <a:pt x="530" y="28"/>
                </a:moveTo>
                <a:cubicBezTo>
                  <a:pt x="529" y="27"/>
                  <a:pt x="528" y="28"/>
                  <a:pt x="528" y="28"/>
                </a:cubicBezTo>
                <a:cubicBezTo>
                  <a:pt x="527" y="28"/>
                  <a:pt x="527" y="28"/>
                  <a:pt x="527" y="29"/>
                </a:cubicBezTo>
                <a:cubicBezTo>
                  <a:pt x="527" y="29"/>
                  <a:pt x="527" y="29"/>
                  <a:pt x="527" y="29"/>
                </a:cubicBezTo>
                <a:cubicBezTo>
                  <a:pt x="528" y="29"/>
                  <a:pt x="528" y="30"/>
                  <a:pt x="528" y="29"/>
                </a:cubicBezTo>
                <a:cubicBezTo>
                  <a:pt x="529" y="29"/>
                  <a:pt x="529" y="29"/>
                  <a:pt x="530" y="28"/>
                </a:cubicBezTo>
                <a:moveTo>
                  <a:pt x="418" y="11"/>
                </a:moveTo>
                <a:cubicBezTo>
                  <a:pt x="419" y="11"/>
                  <a:pt x="420" y="11"/>
                  <a:pt x="420" y="11"/>
                </a:cubicBezTo>
                <a:cubicBezTo>
                  <a:pt x="420" y="11"/>
                  <a:pt x="421" y="10"/>
                  <a:pt x="421" y="10"/>
                </a:cubicBezTo>
                <a:cubicBezTo>
                  <a:pt x="420" y="10"/>
                  <a:pt x="420" y="10"/>
                  <a:pt x="420" y="10"/>
                </a:cubicBezTo>
                <a:cubicBezTo>
                  <a:pt x="419" y="10"/>
                  <a:pt x="418" y="10"/>
                  <a:pt x="417" y="10"/>
                </a:cubicBezTo>
                <a:cubicBezTo>
                  <a:pt x="417" y="10"/>
                  <a:pt x="417" y="10"/>
                  <a:pt x="417" y="10"/>
                </a:cubicBezTo>
                <a:cubicBezTo>
                  <a:pt x="417" y="10"/>
                  <a:pt x="417" y="10"/>
                  <a:pt x="417" y="11"/>
                </a:cubicBezTo>
                <a:cubicBezTo>
                  <a:pt x="418" y="11"/>
                  <a:pt x="418" y="11"/>
                  <a:pt x="418" y="11"/>
                </a:cubicBezTo>
                <a:moveTo>
                  <a:pt x="602" y="759"/>
                </a:moveTo>
                <a:cubicBezTo>
                  <a:pt x="602" y="760"/>
                  <a:pt x="602" y="760"/>
                  <a:pt x="602" y="760"/>
                </a:cubicBezTo>
                <a:cubicBezTo>
                  <a:pt x="602" y="761"/>
                  <a:pt x="602" y="761"/>
                  <a:pt x="602" y="761"/>
                </a:cubicBezTo>
                <a:cubicBezTo>
                  <a:pt x="602" y="761"/>
                  <a:pt x="602" y="761"/>
                  <a:pt x="603" y="761"/>
                </a:cubicBezTo>
                <a:cubicBezTo>
                  <a:pt x="603" y="760"/>
                  <a:pt x="603" y="759"/>
                  <a:pt x="604" y="758"/>
                </a:cubicBezTo>
                <a:cubicBezTo>
                  <a:pt x="604" y="758"/>
                  <a:pt x="603" y="758"/>
                  <a:pt x="603" y="758"/>
                </a:cubicBezTo>
                <a:cubicBezTo>
                  <a:pt x="602" y="758"/>
                  <a:pt x="602" y="758"/>
                  <a:pt x="602" y="759"/>
                </a:cubicBezTo>
                <a:moveTo>
                  <a:pt x="410" y="9"/>
                </a:moveTo>
                <a:cubicBezTo>
                  <a:pt x="410" y="9"/>
                  <a:pt x="410" y="9"/>
                  <a:pt x="410" y="9"/>
                </a:cubicBezTo>
                <a:cubicBezTo>
                  <a:pt x="409" y="9"/>
                  <a:pt x="408" y="9"/>
                  <a:pt x="408" y="10"/>
                </a:cubicBezTo>
                <a:cubicBezTo>
                  <a:pt x="408" y="10"/>
                  <a:pt x="409" y="10"/>
                  <a:pt x="409" y="11"/>
                </a:cubicBezTo>
                <a:cubicBezTo>
                  <a:pt x="410" y="11"/>
                  <a:pt x="410" y="10"/>
                  <a:pt x="410" y="9"/>
                </a:cubicBezTo>
                <a:moveTo>
                  <a:pt x="202" y="742"/>
                </a:moveTo>
                <a:cubicBezTo>
                  <a:pt x="203" y="742"/>
                  <a:pt x="203" y="742"/>
                  <a:pt x="204" y="742"/>
                </a:cubicBezTo>
                <a:cubicBezTo>
                  <a:pt x="204" y="742"/>
                  <a:pt x="204" y="741"/>
                  <a:pt x="204" y="741"/>
                </a:cubicBezTo>
                <a:cubicBezTo>
                  <a:pt x="204" y="741"/>
                  <a:pt x="204" y="741"/>
                  <a:pt x="204" y="741"/>
                </a:cubicBezTo>
                <a:cubicBezTo>
                  <a:pt x="203" y="741"/>
                  <a:pt x="202" y="741"/>
                  <a:pt x="201" y="741"/>
                </a:cubicBezTo>
                <a:cubicBezTo>
                  <a:pt x="201" y="741"/>
                  <a:pt x="201" y="741"/>
                  <a:pt x="201" y="742"/>
                </a:cubicBezTo>
                <a:cubicBezTo>
                  <a:pt x="201" y="742"/>
                  <a:pt x="201" y="742"/>
                  <a:pt x="201" y="742"/>
                </a:cubicBezTo>
                <a:cubicBezTo>
                  <a:pt x="201" y="742"/>
                  <a:pt x="202" y="742"/>
                  <a:pt x="202" y="742"/>
                </a:cubicBezTo>
                <a:moveTo>
                  <a:pt x="200" y="742"/>
                </a:moveTo>
                <a:cubicBezTo>
                  <a:pt x="199" y="742"/>
                  <a:pt x="199" y="740"/>
                  <a:pt x="197" y="741"/>
                </a:cubicBezTo>
                <a:cubicBezTo>
                  <a:pt x="198" y="742"/>
                  <a:pt x="198" y="744"/>
                  <a:pt x="200" y="742"/>
                </a:cubicBezTo>
                <a:moveTo>
                  <a:pt x="601" y="55"/>
                </a:moveTo>
                <a:cubicBezTo>
                  <a:pt x="602" y="55"/>
                  <a:pt x="603" y="54"/>
                  <a:pt x="603" y="54"/>
                </a:cubicBezTo>
                <a:cubicBezTo>
                  <a:pt x="602" y="53"/>
                  <a:pt x="602" y="53"/>
                  <a:pt x="601" y="51"/>
                </a:cubicBezTo>
                <a:cubicBezTo>
                  <a:pt x="601" y="53"/>
                  <a:pt x="600" y="54"/>
                  <a:pt x="601" y="55"/>
                </a:cubicBezTo>
                <a:moveTo>
                  <a:pt x="627" y="72"/>
                </a:moveTo>
                <a:cubicBezTo>
                  <a:pt x="627" y="72"/>
                  <a:pt x="627" y="72"/>
                  <a:pt x="627" y="72"/>
                </a:cubicBezTo>
                <a:cubicBezTo>
                  <a:pt x="626" y="73"/>
                  <a:pt x="626" y="75"/>
                  <a:pt x="627" y="75"/>
                </a:cubicBezTo>
                <a:cubicBezTo>
                  <a:pt x="627" y="75"/>
                  <a:pt x="628" y="75"/>
                  <a:pt x="628" y="75"/>
                </a:cubicBezTo>
                <a:cubicBezTo>
                  <a:pt x="628" y="75"/>
                  <a:pt x="628" y="75"/>
                  <a:pt x="628" y="75"/>
                </a:cubicBezTo>
                <a:cubicBezTo>
                  <a:pt x="628" y="74"/>
                  <a:pt x="628" y="73"/>
                  <a:pt x="627" y="72"/>
                </a:cubicBezTo>
                <a:moveTo>
                  <a:pt x="634" y="82"/>
                </a:moveTo>
                <a:cubicBezTo>
                  <a:pt x="633" y="82"/>
                  <a:pt x="632" y="82"/>
                  <a:pt x="632" y="82"/>
                </a:cubicBezTo>
                <a:cubicBezTo>
                  <a:pt x="632" y="82"/>
                  <a:pt x="632" y="82"/>
                  <a:pt x="631" y="82"/>
                </a:cubicBezTo>
                <a:cubicBezTo>
                  <a:pt x="631" y="82"/>
                  <a:pt x="632" y="83"/>
                  <a:pt x="632" y="83"/>
                </a:cubicBezTo>
                <a:cubicBezTo>
                  <a:pt x="633" y="83"/>
                  <a:pt x="634" y="83"/>
                  <a:pt x="635" y="83"/>
                </a:cubicBezTo>
                <a:cubicBezTo>
                  <a:pt x="635" y="83"/>
                  <a:pt x="635" y="82"/>
                  <a:pt x="635" y="82"/>
                </a:cubicBezTo>
                <a:cubicBezTo>
                  <a:pt x="635" y="82"/>
                  <a:pt x="635" y="82"/>
                  <a:pt x="635" y="82"/>
                </a:cubicBezTo>
                <a:cubicBezTo>
                  <a:pt x="634" y="82"/>
                  <a:pt x="634" y="82"/>
                  <a:pt x="634" y="82"/>
                </a:cubicBezTo>
                <a:moveTo>
                  <a:pt x="452" y="801"/>
                </a:moveTo>
                <a:cubicBezTo>
                  <a:pt x="452" y="801"/>
                  <a:pt x="453" y="801"/>
                  <a:pt x="453" y="801"/>
                </a:cubicBezTo>
                <a:cubicBezTo>
                  <a:pt x="454" y="801"/>
                  <a:pt x="454" y="800"/>
                  <a:pt x="454" y="800"/>
                </a:cubicBezTo>
                <a:cubicBezTo>
                  <a:pt x="454" y="800"/>
                  <a:pt x="454" y="800"/>
                  <a:pt x="453" y="800"/>
                </a:cubicBezTo>
                <a:cubicBezTo>
                  <a:pt x="452" y="800"/>
                  <a:pt x="452" y="800"/>
                  <a:pt x="451" y="800"/>
                </a:cubicBezTo>
                <a:cubicBezTo>
                  <a:pt x="450" y="800"/>
                  <a:pt x="450" y="800"/>
                  <a:pt x="450" y="800"/>
                </a:cubicBezTo>
                <a:cubicBezTo>
                  <a:pt x="450" y="800"/>
                  <a:pt x="450" y="801"/>
                  <a:pt x="451" y="801"/>
                </a:cubicBezTo>
                <a:cubicBezTo>
                  <a:pt x="451" y="801"/>
                  <a:pt x="451" y="801"/>
                  <a:pt x="452" y="801"/>
                </a:cubicBezTo>
                <a:moveTo>
                  <a:pt x="371" y="798"/>
                </a:moveTo>
                <a:cubicBezTo>
                  <a:pt x="371" y="798"/>
                  <a:pt x="371" y="797"/>
                  <a:pt x="370" y="797"/>
                </a:cubicBezTo>
                <a:cubicBezTo>
                  <a:pt x="369" y="798"/>
                  <a:pt x="369" y="798"/>
                  <a:pt x="369" y="798"/>
                </a:cubicBezTo>
                <a:cubicBezTo>
                  <a:pt x="370" y="799"/>
                  <a:pt x="370" y="799"/>
                  <a:pt x="371" y="798"/>
                </a:cubicBezTo>
                <a:moveTo>
                  <a:pt x="104" y="668"/>
                </a:moveTo>
                <a:cubicBezTo>
                  <a:pt x="105" y="668"/>
                  <a:pt x="105" y="668"/>
                  <a:pt x="106" y="668"/>
                </a:cubicBezTo>
                <a:cubicBezTo>
                  <a:pt x="106" y="668"/>
                  <a:pt x="106" y="667"/>
                  <a:pt x="106" y="667"/>
                </a:cubicBezTo>
                <a:cubicBezTo>
                  <a:pt x="105" y="667"/>
                  <a:pt x="104" y="667"/>
                  <a:pt x="103" y="667"/>
                </a:cubicBezTo>
                <a:cubicBezTo>
                  <a:pt x="103" y="667"/>
                  <a:pt x="103" y="668"/>
                  <a:pt x="103" y="668"/>
                </a:cubicBezTo>
                <a:cubicBezTo>
                  <a:pt x="104" y="668"/>
                  <a:pt x="104" y="668"/>
                  <a:pt x="104" y="668"/>
                </a:cubicBezTo>
                <a:moveTo>
                  <a:pt x="806" y="349"/>
                </a:moveTo>
                <a:cubicBezTo>
                  <a:pt x="807" y="350"/>
                  <a:pt x="808" y="350"/>
                  <a:pt x="809" y="349"/>
                </a:cubicBezTo>
                <a:cubicBezTo>
                  <a:pt x="808" y="348"/>
                  <a:pt x="807" y="348"/>
                  <a:pt x="806" y="349"/>
                </a:cubicBezTo>
                <a:moveTo>
                  <a:pt x="536" y="789"/>
                </a:moveTo>
                <a:cubicBezTo>
                  <a:pt x="536" y="789"/>
                  <a:pt x="537" y="789"/>
                  <a:pt x="537" y="789"/>
                </a:cubicBezTo>
                <a:cubicBezTo>
                  <a:pt x="537" y="789"/>
                  <a:pt x="537" y="789"/>
                  <a:pt x="537" y="789"/>
                </a:cubicBezTo>
                <a:cubicBezTo>
                  <a:pt x="537" y="788"/>
                  <a:pt x="535" y="788"/>
                  <a:pt x="535" y="789"/>
                </a:cubicBezTo>
                <a:cubicBezTo>
                  <a:pt x="535" y="789"/>
                  <a:pt x="535" y="789"/>
                  <a:pt x="535" y="789"/>
                </a:cubicBezTo>
                <a:cubicBezTo>
                  <a:pt x="535" y="789"/>
                  <a:pt x="536" y="789"/>
                  <a:pt x="536" y="789"/>
                </a:cubicBezTo>
                <a:moveTo>
                  <a:pt x="2" y="386"/>
                </a:moveTo>
                <a:cubicBezTo>
                  <a:pt x="3" y="387"/>
                  <a:pt x="4" y="387"/>
                  <a:pt x="5" y="386"/>
                </a:cubicBezTo>
                <a:cubicBezTo>
                  <a:pt x="4" y="385"/>
                  <a:pt x="3" y="385"/>
                  <a:pt x="2" y="386"/>
                </a:cubicBezTo>
                <a:moveTo>
                  <a:pt x="37" y="251"/>
                </a:moveTo>
                <a:cubicBezTo>
                  <a:pt x="37" y="251"/>
                  <a:pt x="37" y="251"/>
                  <a:pt x="37" y="251"/>
                </a:cubicBezTo>
                <a:cubicBezTo>
                  <a:pt x="38" y="251"/>
                  <a:pt x="38" y="251"/>
                  <a:pt x="38" y="250"/>
                </a:cubicBezTo>
                <a:cubicBezTo>
                  <a:pt x="38" y="250"/>
                  <a:pt x="38" y="250"/>
                  <a:pt x="38" y="250"/>
                </a:cubicBezTo>
                <a:cubicBezTo>
                  <a:pt x="38" y="250"/>
                  <a:pt x="37" y="250"/>
                  <a:pt x="37" y="250"/>
                </a:cubicBezTo>
                <a:cubicBezTo>
                  <a:pt x="36" y="250"/>
                  <a:pt x="36" y="251"/>
                  <a:pt x="37" y="251"/>
                </a:cubicBezTo>
                <a:moveTo>
                  <a:pt x="14" y="487"/>
                </a:moveTo>
                <a:cubicBezTo>
                  <a:pt x="14" y="487"/>
                  <a:pt x="14" y="487"/>
                  <a:pt x="15" y="486"/>
                </a:cubicBezTo>
                <a:cubicBezTo>
                  <a:pt x="15" y="486"/>
                  <a:pt x="15" y="486"/>
                  <a:pt x="16" y="485"/>
                </a:cubicBezTo>
                <a:cubicBezTo>
                  <a:pt x="16" y="485"/>
                  <a:pt x="15" y="485"/>
                  <a:pt x="15" y="485"/>
                </a:cubicBezTo>
                <a:cubicBezTo>
                  <a:pt x="15" y="485"/>
                  <a:pt x="14" y="485"/>
                  <a:pt x="14" y="485"/>
                </a:cubicBezTo>
                <a:cubicBezTo>
                  <a:pt x="14" y="486"/>
                  <a:pt x="14" y="486"/>
                  <a:pt x="14" y="487"/>
                </a:cubicBezTo>
                <a:moveTo>
                  <a:pt x="10" y="427"/>
                </a:moveTo>
                <a:cubicBezTo>
                  <a:pt x="11" y="427"/>
                  <a:pt x="11" y="427"/>
                  <a:pt x="11" y="427"/>
                </a:cubicBezTo>
                <a:cubicBezTo>
                  <a:pt x="12" y="427"/>
                  <a:pt x="12" y="427"/>
                  <a:pt x="12" y="426"/>
                </a:cubicBezTo>
                <a:cubicBezTo>
                  <a:pt x="12" y="426"/>
                  <a:pt x="12" y="426"/>
                  <a:pt x="11" y="426"/>
                </a:cubicBezTo>
                <a:cubicBezTo>
                  <a:pt x="11" y="426"/>
                  <a:pt x="10" y="426"/>
                  <a:pt x="10" y="426"/>
                </a:cubicBezTo>
                <a:cubicBezTo>
                  <a:pt x="9" y="426"/>
                  <a:pt x="9" y="426"/>
                  <a:pt x="9" y="427"/>
                </a:cubicBezTo>
                <a:cubicBezTo>
                  <a:pt x="9" y="427"/>
                  <a:pt x="9" y="427"/>
                  <a:pt x="10" y="427"/>
                </a:cubicBezTo>
                <a:cubicBezTo>
                  <a:pt x="10" y="427"/>
                  <a:pt x="10" y="427"/>
                  <a:pt x="10" y="427"/>
                </a:cubicBezTo>
                <a:moveTo>
                  <a:pt x="212" y="759"/>
                </a:moveTo>
                <a:cubicBezTo>
                  <a:pt x="212" y="759"/>
                  <a:pt x="212" y="759"/>
                  <a:pt x="212" y="759"/>
                </a:cubicBezTo>
                <a:cubicBezTo>
                  <a:pt x="211" y="759"/>
                  <a:pt x="211" y="758"/>
                  <a:pt x="211" y="758"/>
                </a:cubicBezTo>
                <a:cubicBezTo>
                  <a:pt x="211" y="758"/>
                  <a:pt x="210" y="758"/>
                  <a:pt x="210" y="758"/>
                </a:cubicBezTo>
                <a:cubicBezTo>
                  <a:pt x="210" y="759"/>
                  <a:pt x="210" y="759"/>
                  <a:pt x="210" y="760"/>
                </a:cubicBezTo>
                <a:cubicBezTo>
                  <a:pt x="211" y="760"/>
                  <a:pt x="212" y="760"/>
                  <a:pt x="212" y="759"/>
                </a:cubicBezTo>
                <a:moveTo>
                  <a:pt x="425" y="8"/>
                </a:moveTo>
                <a:cubicBezTo>
                  <a:pt x="426" y="9"/>
                  <a:pt x="426" y="9"/>
                  <a:pt x="427" y="9"/>
                </a:cubicBezTo>
                <a:cubicBezTo>
                  <a:pt x="427" y="10"/>
                  <a:pt x="427" y="9"/>
                  <a:pt x="427" y="9"/>
                </a:cubicBezTo>
                <a:cubicBezTo>
                  <a:pt x="428" y="8"/>
                  <a:pt x="427" y="8"/>
                  <a:pt x="427" y="8"/>
                </a:cubicBezTo>
                <a:cubicBezTo>
                  <a:pt x="426" y="8"/>
                  <a:pt x="426" y="8"/>
                  <a:pt x="425" y="8"/>
                </a:cubicBezTo>
                <a:moveTo>
                  <a:pt x="238" y="769"/>
                </a:moveTo>
                <a:cubicBezTo>
                  <a:pt x="238" y="769"/>
                  <a:pt x="238" y="769"/>
                  <a:pt x="238" y="769"/>
                </a:cubicBezTo>
                <a:cubicBezTo>
                  <a:pt x="238" y="769"/>
                  <a:pt x="239" y="768"/>
                  <a:pt x="238" y="768"/>
                </a:cubicBezTo>
                <a:cubicBezTo>
                  <a:pt x="238" y="768"/>
                  <a:pt x="238" y="768"/>
                  <a:pt x="237" y="768"/>
                </a:cubicBezTo>
                <a:cubicBezTo>
                  <a:pt x="237" y="768"/>
                  <a:pt x="237" y="768"/>
                  <a:pt x="237" y="768"/>
                </a:cubicBezTo>
                <a:cubicBezTo>
                  <a:pt x="237" y="769"/>
                  <a:pt x="238" y="769"/>
                  <a:pt x="238" y="769"/>
                </a:cubicBezTo>
                <a:moveTo>
                  <a:pt x="506" y="795"/>
                </a:moveTo>
                <a:cubicBezTo>
                  <a:pt x="506" y="795"/>
                  <a:pt x="506" y="795"/>
                  <a:pt x="507" y="795"/>
                </a:cubicBezTo>
                <a:cubicBezTo>
                  <a:pt x="507" y="795"/>
                  <a:pt x="507" y="795"/>
                  <a:pt x="507" y="795"/>
                </a:cubicBezTo>
                <a:cubicBezTo>
                  <a:pt x="507" y="794"/>
                  <a:pt x="507" y="794"/>
                  <a:pt x="507" y="794"/>
                </a:cubicBezTo>
                <a:cubicBezTo>
                  <a:pt x="506" y="794"/>
                  <a:pt x="505" y="794"/>
                  <a:pt x="505" y="794"/>
                </a:cubicBezTo>
                <a:cubicBezTo>
                  <a:pt x="505" y="794"/>
                  <a:pt x="504" y="794"/>
                  <a:pt x="504" y="794"/>
                </a:cubicBezTo>
                <a:cubicBezTo>
                  <a:pt x="504" y="795"/>
                  <a:pt x="505" y="795"/>
                  <a:pt x="505" y="795"/>
                </a:cubicBezTo>
                <a:cubicBezTo>
                  <a:pt x="505" y="795"/>
                  <a:pt x="505" y="795"/>
                  <a:pt x="506" y="795"/>
                </a:cubicBezTo>
                <a:moveTo>
                  <a:pt x="639" y="80"/>
                </a:moveTo>
                <a:cubicBezTo>
                  <a:pt x="639" y="80"/>
                  <a:pt x="640" y="80"/>
                  <a:pt x="640" y="80"/>
                </a:cubicBezTo>
                <a:cubicBezTo>
                  <a:pt x="640" y="79"/>
                  <a:pt x="640" y="79"/>
                  <a:pt x="640" y="78"/>
                </a:cubicBezTo>
                <a:cubicBezTo>
                  <a:pt x="639" y="78"/>
                  <a:pt x="639" y="78"/>
                  <a:pt x="638" y="78"/>
                </a:cubicBezTo>
                <a:cubicBezTo>
                  <a:pt x="638" y="78"/>
                  <a:pt x="638" y="78"/>
                  <a:pt x="638" y="79"/>
                </a:cubicBezTo>
                <a:cubicBezTo>
                  <a:pt x="638" y="79"/>
                  <a:pt x="639" y="79"/>
                  <a:pt x="639" y="80"/>
                </a:cubicBezTo>
                <a:moveTo>
                  <a:pt x="58" y="212"/>
                </a:moveTo>
                <a:cubicBezTo>
                  <a:pt x="58" y="212"/>
                  <a:pt x="58" y="212"/>
                  <a:pt x="58" y="212"/>
                </a:cubicBezTo>
                <a:cubicBezTo>
                  <a:pt x="58" y="212"/>
                  <a:pt x="57" y="212"/>
                  <a:pt x="57" y="212"/>
                </a:cubicBezTo>
                <a:cubicBezTo>
                  <a:pt x="57" y="212"/>
                  <a:pt x="57" y="213"/>
                  <a:pt x="57" y="213"/>
                </a:cubicBezTo>
                <a:cubicBezTo>
                  <a:pt x="57" y="213"/>
                  <a:pt x="57" y="213"/>
                  <a:pt x="57" y="213"/>
                </a:cubicBezTo>
                <a:cubicBezTo>
                  <a:pt x="58" y="213"/>
                  <a:pt x="58" y="213"/>
                  <a:pt x="58" y="212"/>
                </a:cubicBezTo>
                <a:moveTo>
                  <a:pt x="348" y="803"/>
                </a:moveTo>
                <a:cubicBezTo>
                  <a:pt x="347" y="802"/>
                  <a:pt x="346" y="802"/>
                  <a:pt x="346" y="803"/>
                </a:cubicBezTo>
                <a:cubicBezTo>
                  <a:pt x="346" y="804"/>
                  <a:pt x="347" y="804"/>
                  <a:pt x="348" y="803"/>
                </a:cubicBezTo>
                <a:moveTo>
                  <a:pt x="649" y="726"/>
                </a:moveTo>
                <a:cubicBezTo>
                  <a:pt x="649" y="726"/>
                  <a:pt x="648" y="726"/>
                  <a:pt x="648" y="726"/>
                </a:cubicBezTo>
                <a:cubicBezTo>
                  <a:pt x="648" y="726"/>
                  <a:pt x="648" y="726"/>
                  <a:pt x="648" y="726"/>
                </a:cubicBezTo>
                <a:cubicBezTo>
                  <a:pt x="648" y="727"/>
                  <a:pt x="649" y="727"/>
                  <a:pt x="649" y="726"/>
                </a:cubicBezTo>
                <a:cubicBezTo>
                  <a:pt x="649" y="726"/>
                  <a:pt x="649" y="726"/>
                  <a:pt x="649" y="726"/>
                </a:cubicBezTo>
                <a:moveTo>
                  <a:pt x="323" y="12"/>
                </a:moveTo>
                <a:cubicBezTo>
                  <a:pt x="323" y="13"/>
                  <a:pt x="322" y="13"/>
                  <a:pt x="322" y="13"/>
                </a:cubicBezTo>
                <a:cubicBezTo>
                  <a:pt x="322" y="14"/>
                  <a:pt x="323" y="14"/>
                  <a:pt x="324" y="13"/>
                </a:cubicBezTo>
                <a:cubicBezTo>
                  <a:pt x="324" y="13"/>
                  <a:pt x="324" y="13"/>
                  <a:pt x="324" y="13"/>
                </a:cubicBezTo>
                <a:cubicBezTo>
                  <a:pt x="324" y="13"/>
                  <a:pt x="323" y="13"/>
                  <a:pt x="323" y="12"/>
                </a:cubicBezTo>
                <a:moveTo>
                  <a:pt x="809" y="344"/>
                </a:moveTo>
                <a:cubicBezTo>
                  <a:pt x="808" y="343"/>
                  <a:pt x="807" y="343"/>
                  <a:pt x="807" y="344"/>
                </a:cubicBezTo>
                <a:cubicBezTo>
                  <a:pt x="807" y="344"/>
                  <a:pt x="807" y="344"/>
                  <a:pt x="807" y="344"/>
                </a:cubicBezTo>
                <a:cubicBezTo>
                  <a:pt x="807" y="345"/>
                  <a:pt x="808" y="345"/>
                  <a:pt x="808" y="344"/>
                </a:cubicBezTo>
                <a:cubicBezTo>
                  <a:pt x="809" y="344"/>
                  <a:pt x="809" y="344"/>
                  <a:pt x="809" y="344"/>
                </a:cubicBezTo>
                <a:moveTo>
                  <a:pt x="497" y="17"/>
                </a:moveTo>
                <a:cubicBezTo>
                  <a:pt x="497" y="17"/>
                  <a:pt x="498" y="17"/>
                  <a:pt x="499" y="17"/>
                </a:cubicBezTo>
                <a:cubicBezTo>
                  <a:pt x="498" y="16"/>
                  <a:pt x="497" y="16"/>
                  <a:pt x="497" y="17"/>
                </a:cubicBezTo>
                <a:moveTo>
                  <a:pt x="353" y="803"/>
                </a:moveTo>
                <a:cubicBezTo>
                  <a:pt x="353" y="803"/>
                  <a:pt x="353" y="803"/>
                  <a:pt x="353" y="803"/>
                </a:cubicBezTo>
                <a:cubicBezTo>
                  <a:pt x="353" y="802"/>
                  <a:pt x="352" y="802"/>
                  <a:pt x="352" y="803"/>
                </a:cubicBezTo>
                <a:cubicBezTo>
                  <a:pt x="352" y="803"/>
                  <a:pt x="352" y="803"/>
                  <a:pt x="352" y="803"/>
                </a:cubicBezTo>
                <a:cubicBezTo>
                  <a:pt x="352" y="804"/>
                  <a:pt x="353" y="804"/>
                  <a:pt x="353" y="803"/>
                </a:cubicBezTo>
                <a:moveTo>
                  <a:pt x="630" y="81"/>
                </a:moveTo>
                <a:cubicBezTo>
                  <a:pt x="631" y="80"/>
                  <a:pt x="631" y="79"/>
                  <a:pt x="630" y="79"/>
                </a:cubicBezTo>
                <a:cubicBezTo>
                  <a:pt x="630" y="79"/>
                  <a:pt x="630" y="79"/>
                  <a:pt x="630" y="79"/>
                </a:cubicBezTo>
                <a:cubicBezTo>
                  <a:pt x="629" y="79"/>
                  <a:pt x="629" y="80"/>
                  <a:pt x="630" y="81"/>
                </a:cubicBezTo>
                <a:cubicBezTo>
                  <a:pt x="630" y="81"/>
                  <a:pt x="630" y="81"/>
                  <a:pt x="630" y="81"/>
                </a:cubicBezTo>
                <a:moveTo>
                  <a:pt x="438" y="799"/>
                </a:moveTo>
                <a:cubicBezTo>
                  <a:pt x="437" y="799"/>
                  <a:pt x="436" y="799"/>
                  <a:pt x="436" y="799"/>
                </a:cubicBezTo>
                <a:cubicBezTo>
                  <a:pt x="436" y="799"/>
                  <a:pt x="436" y="799"/>
                  <a:pt x="436" y="799"/>
                </a:cubicBezTo>
                <a:cubicBezTo>
                  <a:pt x="436" y="800"/>
                  <a:pt x="437" y="800"/>
                  <a:pt x="438" y="799"/>
                </a:cubicBezTo>
                <a:cubicBezTo>
                  <a:pt x="438" y="799"/>
                  <a:pt x="438" y="799"/>
                  <a:pt x="438" y="799"/>
                </a:cubicBezTo>
                <a:moveTo>
                  <a:pt x="413" y="801"/>
                </a:moveTo>
                <a:cubicBezTo>
                  <a:pt x="414" y="802"/>
                  <a:pt x="414" y="802"/>
                  <a:pt x="415" y="801"/>
                </a:cubicBezTo>
                <a:cubicBezTo>
                  <a:pt x="414" y="800"/>
                  <a:pt x="414" y="800"/>
                  <a:pt x="413" y="801"/>
                </a:cubicBezTo>
                <a:moveTo>
                  <a:pt x="549" y="33"/>
                </a:moveTo>
                <a:cubicBezTo>
                  <a:pt x="549" y="33"/>
                  <a:pt x="549" y="33"/>
                  <a:pt x="550" y="33"/>
                </a:cubicBezTo>
                <a:cubicBezTo>
                  <a:pt x="550" y="33"/>
                  <a:pt x="550" y="33"/>
                  <a:pt x="550" y="33"/>
                </a:cubicBezTo>
                <a:cubicBezTo>
                  <a:pt x="549" y="32"/>
                  <a:pt x="548" y="32"/>
                  <a:pt x="548" y="33"/>
                </a:cubicBezTo>
                <a:cubicBezTo>
                  <a:pt x="548" y="33"/>
                  <a:pt x="548" y="33"/>
                  <a:pt x="549" y="33"/>
                </a:cubicBezTo>
                <a:moveTo>
                  <a:pt x="60" y="597"/>
                </a:moveTo>
                <a:cubicBezTo>
                  <a:pt x="60" y="597"/>
                  <a:pt x="59" y="597"/>
                  <a:pt x="59" y="597"/>
                </a:cubicBezTo>
                <a:cubicBezTo>
                  <a:pt x="59" y="597"/>
                  <a:pt x="59" y="597"/>
                  <a:pt x="59" y="597"/>
                </a:cubicBezTo>
                <a:cubicBezTo>
                  <a:pt x="59" y="598"/>
                  <a:pt x="60" y="598"/>
                  <a:pt x="60" y="597"/>
                </a:cubicBezTo>
                <a:cubicBezTo>
                  <a:pt x="60" y="597"/>
                  <a:pt x="60" y="597"/>
                  <a:pt x="60" y="597"/>
                </a:cubicBezTo>
                <a:moveTo>
                  <a:pt x="470" y="801"/>
                </a:moveTo>
                <a:cubicBezTo>
                  <a:pt x="470" y="801"/>
                  <a:pt x="471" y="800"/>
                  <a:pt x="471" y="800"/>
                </a:cubicBezTo>
                <a:cubicBezTo>
                  <a:pt x="471" y="800"/>
                  <a:pt x="471" y="800"/>
                  <a:pt x="471" y="800"/>
                </a:cubicBezTo>
                <a:cubicBezTo>
                  <a:pt x="470" y="800"/>
                  <a:pt x="469" y="800"/>
                  <a:pt x="469" y="800"/>
                </a:cubicBezTo>
                <a:cubicBezTo>
                  <a:pt x="469" y="800"/>
                  <a:pt x="470" y="801"/>
                  <a:pt x="470" y="801"/>
                </a:cubicBezTo>
                <a:moveTo>
                  <a:pt x="803" y="361"/>
                </a:moveTo>
                <a:cubicBezTo>
                  <a:pt x="804" y="362"/>
                  <a:pt x="804" y="362"/>
                  <a:pt x="805" y="361"/>
                </a:cubicBezTo>
                <a:cubicBezTo>
                  <a:pt x="804" y="360"/>
                  <a:pt x="804" y="360"/>
                  <a:pt x="803" y="361"/>
                </a:cubicBezTo>
                <a:moveTo>
                  <a:pt x="801" y="367"/>
                </a:moveTo>
                <a:cubicBezTo>
                  <a:pt x="802" y="367"/>
                  <a:pt x="802" y="367"/>
                  <a:pt x="803" y="367"/>
                </a:cubicBezTo>
                <a:cubicBezTo>
                  <a:pt x="802" y="366"/>
                  <a:pt x="802" y="366"/>
                  <a:pt x="801" y="367"/>
                </a:cubicBezTo>
                <a:moveTo>
                  <a:pt x="487" y="21"/>
                </a:moveTo>
                <a:cubicBezTo>
                  <a:pt x="488" y="22"/>
                  <a:pt x="488" y="22"/>
                  <a:pt x="489" y="21"/>
                </a:cubicBezTo>
                <a:cubicBezTo>
                  <a:pt x="488" y="21"/>
                  <a:pt x="488" y="21"/>
                  <a:pt x="487" y="21"/>
                </a:cubicBezTo>
                <a:moveTo>
                  <a:pt x="13" y="437"/>
                </a:moveTo>
                <a:cubicBezTo>
                  <a:pt x="13" y="437"/>
                  <a:pt x="13" y="437"/>
                  <a:pt x="13" y="437"/>
                </a:cubicBezTo>
                <a:cubicBezTo>
                  <a:pt x="12" y="436"/>
                  <a:pt x="11" y="436"/>
                  <a:pt x="11" y="437"/>
                </a:cubicBezTo>
                <a:cubicBezTo>
                  <a:pt x="11" y="437"/>
                  <a:pt x="11" y="437"/>
                  <a:pt x="11" y="437"/>
                </a:cubicBezTo>
                <a:cubicBezTo>
                  <a:pt x="12" y="438"/>
                  <a:pt x="12" y="438"/>
                  <a:pt x="13" y="437"/>
                </a:cubicBezTo>
                <a:moveTo>
                  <a:pt x="457" y="807"/>
                </a:moveTo>
                <a:cubicBezTo>
                  <a:pt x="457" y="807"/>
                  <a:pt x="457" y="807"/>
                  <a:pt x="458" y="807"/>
                </a:cubicBezTo>
                <a:cubicBezTo>
                  <a:pt x="458" y="807"/>
                  <a:pt x="458" y="807"/>
                  <a:pt x="458" y="807"/>
                </a:cubicBezTo>
                <a:cubicBezTo>
                  <a:pt x="457" y="806"/>
                  <a:pt x="456" y="806"/>
                  <a:pt x="456" y="807"/>
                </a:cubicBezTo>
                <a:cubicBezTo>
                  <a:pt x="456" y="807"/>
                  <a:pt x="456" y="807"/>
                  <a:pt x="457" y="807"/>
                </a:cubicBezTo>
                <a:moveTo>
                  <a:pt x="200" y="754"/>
                </a:moveTo>
                <a:cubicBezTo>
                  <a:pt x="200" y="754"/>
                  <a:pt x="200" y="754"/>
                  <a:pt x="201" y="754"/>
                </a:cubicBezTo>
                <a:cubicBezTo>
                  <a:pt x="201" y="754"/>
                  <a:pt x="201" y="754"/>
                  <a:pt x="200" y="754"/>
                </a:cubicBezTo>
                <a:cubicBezTo>
                  <a:pt x="200" y="753"/>
                  <a:pt x="199" y="753"/>
                  <a:pt x="199" y="754"/>
                </a:cubicBezTo>
                <a:cubicBezTo>
                  <a:pt x="199" y="754"/>
                  <a:pt x="199" y="754"/>
                  <a:pt x="200" y="754"/>
                </a:cubicBezTo>
                <a:moveTo>
                  <a:pt x="213" y="749"/>
                </a:moveTo>
                <a:cubicBezTo>
                  <a:pt x="213" y="749"/>
                  <a:pt x="213" y="749"/>
                  <a:pt x="213" y="749"/>
                </a:cubicBezTo>
                <a:cubicBezTo>
                  <a:pt x="212" y="748"/>
                  <a:pt x="212" y="748"/>
                  <a:pt x="211" y="749"/>
                </a:cubicBezTo>
                <a:cubicBezTo>
                  <a:pt x="211" y="749"/>
                  <a:pt x="211" y="749"/>
                  <a:pt x="211" y="749"/>
                </a:cubicBezTo>
                <a:cubicBezTo>
                  <a:pt x="212" y="750"/>
                  <a:pt x="213" y="750"/>
                  <a:pt x="213" y="749"/>
                </a:cubicBezTo>
                <a:moveTo>
                  <a:pt x="496" y="790"/>
                </a:moveTo>
                <a:cubicBezTo>
                  <a:pt x="497" y="790"/>
                  <a:pt x="497" y="790"/>
                  <a:pt x="497" y="790"/>
                </a:cubicBezTo>
                <a:cubicBezTo>
                  <a:pt x="497" y="790"/>
                  <a:pt x="497" y="790"/>
                  <a:pt x="497" y="790"/>
                </a:cubicBezTo>
                <a:cubicBezTo>
                  <a:pt x="497" y="789"/>
                  <a:pt x="496" y="789"/>
                  <a:pt x="496" y="790"/>
                </a:cubicBezTo>
                <a:cubicBezTo>
                  <a:pt x="496" y="790"/>
                  <a:pt x="496" y="790"/>
                  <a:pt x="496" y="790"/>
                </a:cubicBezTo>
                <a:moveTo>
                  <a:pt x="416" y="10"/>
                </a:moveTo>
                <a:cubicBezTo>
                  <a:pt x="416" y="9"/>
                  <a:pt x="415" y="9"/>
                  <a:pt x="414" y="10"/>
                </a:cubicBezTo>
                <a:cubicBezTo>
                  <a:pt x="414" y="10"/>
                  <a:pt x="414" y="10"/>
                  <a:pt x="414" y="10"/>
                </a:cubicBezTo>
                <a:cubicBezTo>
                  <a:pt x="415" y="11"/>
                  <a:pt x="415" y="11"/>
                  <a:pt x="416" y="10"/>
                </a:cubicBezTo>
                <a:cubicBezTo>
                  <a:pt x="416" y="10"/>
                  <a:pt x="416" y="10"/>
                  <a:pt x="416" y="10"/>
                </a:cubicBezTo>
                <a:moveTo>
                  <a:pt x="291" y="779"/>
                </a:moveTo>
                <a:cubicBezTo>
                  <a:pt x="290" y="779"/>
                  <a:pt x="290" y="779"/>
                  <a:pt x="290" y="779"/>
                </a:cubicBezTo>
                <a:cubicBezTo>
                  <a:pt x="290" y="780"/>
                  <a:pt x="291" y="780"/>
                  <a:pt x="292" y="780"/>
                </a:cubicBezTo>
                <a:cubicBezTo>
                  <a:pt x="292" y="779"/>
                  <a:pt x="292" y="779"/>
                  <a:pt x="292" y="779"/>
                </a:cubicBezTo>
                <a:cubicBezTo>
                  <a:pt x="291" y="779"/>
                  <a:pt x="291" y="779"/>
                  <a:pt x="291" y="779"/>
                </a:cubicBezTo>
                <a:moveTo>
                  <a:pt x="579" y="772"/>
                </a:moveTo>
                <a:cubicBezTo>
                  <a:pt x="579" y="772"/>
                  <a:pt x="580" y="772"/>
                  <a:pt x="580" y="772"/>
                </a:cubicBezTo>
                <a:cubicBezTo>
                  <a:pt x="580" y="772"/>
                  <a:pt x="580" y="772"/>
                  <a:pt x="580" y="772"/>
                </a:cubicBezTo>
                <a:cubicBezTo>
                  <a:pt x="580" y="771"/>
                  <a:pt x="579" y="771"/>
                  <a:pt x="578" y="772"/>
                </a:cubicBezTo>
                <a:cubicBezTo>
                  <a:pt x="578" y="772"/>
                  <a:pt x="579" y="772"/>
                  <a:pt x="579" y="772"/>
                </a:cubicBezTo>
                <a:moveTo>
                  <a:pt x="241" y="772"/>
                </a:moveTo>
                <a:cubicBezTo>
                  <a:pt x="241" y="772"/>
                  <a:pt x="242" y="772"/>
                  <a:pt x="242" y="772"/>
                </a:cubicBezTo>
                <a:cubicBezTo>
                  <a:pt x="242" y="771"/>
                  <a:pt x="241" y="771"/>
                  <a:pt x="241" y="772"/>
                </a:cubicBezTo>
                <a:moveTo>
                  <a:pt x="229" y="764"/>
                </a:moveTo>
                <a:cubicBezTo>
                  <a:pt x="229" y="763"/>
                  <a:pt x="229" y="763"/>
                  <a:pt x="229" y="763"/>
                </a:cubicBezTo>
                <a:cubicBezTo>
                  <a:pt x="229" y="763"/>
                  <a:pt x="229" y="763"/>
                  <a:pt x="228" y="763"/>
                </a:cubicBezTo>
                <a:cubicBezTo>
                  <a:pt x="228" y="763"/>
                  <a:pt x="228" y="764"/>
                  <a:pt x="229" y="764"/>
                </a:cubicBezTo>
                <a:cubicBezTo>
                  <a:pt x="229" y="765"/>
                  <a:pt x="229" y="764"/>
                  <a:pt x="229" y="764"/>
                </a:cubicBezTo>
                <a:moveTo>
                  <a:pt x="244" y="762"/>
                </a:moveTo>
                <a:cubicBezTo>
                  <a:pt x="244" y="762"/>
                  <a:pt x="244" y="762"/>
                  <a:pt x="244" y="762"/>
                </a:cubicBezTo>
                <a:cubicBezTo>
                  <a:pt x="243" y="762"/>
                  <a:pt x="243" y="763"/>
                  <a:pt x="244" y="764"/>
                </a:cubicBezTo>
                <a:cubicBezTo>
                  <a:pt x="244" y="764"/>
                  <a:pt x="244" y="764"/>
                  <a:pt x="244" y="764"/>
                </a:cubicBezTo>
                <a:cubicBezTo>
                  <a:pt x="244" y="763"/>
                  <a:pt x="244" y="762"/>
                  <a:pt x="244" y="762"/>
                </a:cubicBezTo>
                <a:moveTo>
                  <a:pt x="437" y="5"/>
                </a:moveTo>
                <a:cubicBezTo>
                  <a:pt x="438" y="4"/>
                  <a:pt x="438" y="4"/>
                  <a:pt x="437" y="3"/>
                </a:cubicBezTo>
                <a:cubicBezTo>
                  <a:pt x="437" y="3"/>
                  <a:pt x="437" y="3"/>
                  <a:pt x="437" y="3"/>
                </a:cubicBezTo>
                <a:cubicBezTo>
                  <a:pt x="437" y="3"/>
                  <a:pt x="437" y="4"/>
                  <a:pt x="437" y="5"/>
                </a:cubicBezTo>
                <a:cubicBezTo>
                  <a:pt x="437" y="5"/>
                  <a:pt x="437" y="5"/>
                  <a:pt x="437" y="5"/>
                </a:cubicBezTo>
                <a:moveTo>
                  <a:pt x="89" y="172"/>
                </a:moveTo>
                <a:cubicBezTo>
                  <a:pt x="89" y="171"/>
                  <a:pt x="89" y="171"/>
                  <a:pt x="89" y="171"/>
                </a:cubicBezTo>
                <a:cubicBezTo>
                  <a:pt x="88" y="171"/>
                  <a:pt x="87" y="171"/>
                  <a:pt x="87" y="171"/>
                </a:cubicBezTo>
                <a:cubicBezTo>
                  <a:pt x="87" y="171"/>
                  <a:pt x="87" y="171"/>
                  <a:pt x="87" y="172"/>
                </a:cubicBezTo>
                <a:cubicBezTo>
                  <a:pt x="87" y="172"/>
                  <a:pt x="88" y="172"/>
                  <a:pt x="89" y="172"/>
                </a:cubicBezTo>
                <a:moveTo>
                  <a:pt x="782" y="271"/>
                </a:moveTo>
                <a:cubicBezTo>
                  <a:pt x="782" y="270"/>
                  <a:pt x="783" y="270"/>
                  <a:pt x="783" y="270"/>
                </a:cubicBezTo>
                <a:cubicBezTo>
                  <a:pt x="783" y="270"/>
                  <a:pt x="783" y="270"/>
                  <a:pt x="783" y="270"/>
                </a:cubicBezTo>
                <a:cubicBezTo>
                  <a:pt x="783" y="269"/>
                  <a:pt x="782" y="269"/>
                  <a:pt x="781" y="270"/>
                </a:cubicBezTo>
                <a:cubicBezTo>
                  <a:pt x="781" y="270"/>
                  <a:pt x="782" y="270"/>
                  <a:pt x="782" y="271"/>
                </a:cubicBezTo>
                <a:moveTo>
                  <a:pt x="369" y="11"/>
                </a:moveTo>
                <a:cubicBezTo>
                  <a:pt x="369" y="11"/>
                  <a:pt x="369" y="11"/>
                  <a:pt x="369" y="11"/>
                </a:cubicBezTo>
                <a:cubicBezTo>
                  <a:pt x="369" y="10"/>
                  <a:pt x="368" y="10"/>
                  <a:pt x="368" y="11"/>
                </a:cubicBezTo>
                <a:cubicBezTo>
                  <a:pt x="368" y="11"/>
                  <a:pt x="368" y="11"/>
                  <a:pt x="368" y="11"/>
                </a:cubicBezTo>
                <a:cubicBezTo>
                  <a:pt x="368" y="12"/>
                  <a:pt x="369" y="12"/>
                  <a:pt x="369" y="11"/>
                </a:cubicBezTo>
                <a:moveTo>
                  <a:pt x="572" y="43"/>
                </a:moveTo>
                <a:cubicBezTo>
                  <a:pt x="572" y="43"/>
                  <a:pt x="572" y="43"/>
                  <a:pt x="572" y="43"/>
                </a:cubicBezTo>
                <a:cubicBezTo>
                  <a:pt x="572" y="43"/>
                  <a:pt x="572" y="43"/>
                  <a:pt x="572" y="43"/>
                </a:cubicBezTo>
                <a:cubicBezTo>
                  <a:pt x="572" y="43"/>
                  <a:pt x="572" y="44"/>
                  <a:pt x="572" y="44"/>
                </a:cubicBezTo>
                <a:moveTo>
                  <a:pt x="445" y="809"/>
                </a:moveTo>
                <a:cubicBezTo>
                  <a:pt x="445" y="809"/>
                  <a:pt x="445" y="808"/>
                  <a:pt x="445" y="808"/>
                </a:cubicBezTo>
                <a:cubicBezTo>
                  <a:pt x="445" y="809"/>
                  <a:pt x="445" y="809"/>
                  <a:pt x="444" y="809"/>
                </a:cubicBezTo>
                <a:cubicBezTo>
                  <a:pt x="445" y="809"/>
                  <a:pt x="445" y="809"/>
                  <a:pt x="445" y="809"/>
                </a:cubicBezTo>
                <a:cubicBezTo>
                  <a:pt x="445" y="809"/>
                  <a:pt x="445" y="809"/>
                  <a:pt x="445" y="809"/>
                </a:cubicBezTo>
                <a:moveTo>
                  <a:pt x="452" y="805"/>
                </a:moveTo>
                <a:cubicBezTo>
                  <a:pt x="452" y="805"/>
                  <a:pt x="452" y="805"/>
                  <a:pt x="453" y="805"/>
                </a:cubicBezTo>
                <a:cubicBezTo>
                  <a:pt x="453" y="805"/>
                  <a:pt x="453" y="805"/>
                  <a:pt x="453" y="805"/>
                </a:cubicBezTo>
                <a:cubicBezTo>
                  <a:pt x="453" y="805"/>
                  <a:pt x="453" y="805"/>
                  <a:pt x="453" y="804"/>
                </a:cubicBezTo>
                <a:cubicBezTo>
                  <a:pt x="452" y="805"/>
                  <a:pt x="452" y="805"/>
                  <a:pt x="452" y="805"/>
                </a:cubicBezTo>
                <a:moveTo>
                  <a:pt x="578" y="44"/>
                </a:moveTo>
                <a:cubicBezTo>
                  <a:pt x="578" y="44"/>
                  <a:pt x="579" y="45"/>
                  <a:pt x="579" y="45"/>
                </a:cubicBezTo>
                <a:cubicBezTo>
                  <a:pt x="579" y="45"/>
                  <a:pt x="579" y="44"/>
                  <a:pt x="579" y="44"/>
                </a:cubicBezTo>
                <a:cubicBezTo>
                  <a:pt x="579" y="44"/>
                  <a:pt x="579" y="44"/>
                  <a:pt x="579" y="44"/>
                </a:cubicBezTo>
                <a:cubicBezTo>
                  <a:pt x="579" y="44"/>
                  <a:pt x="578" y="44"/>
                  <a:pt x="578" y="44"/>
                </a:cubicBezTo>
                <a:moveTo>
                  <a:pt x="404" y="5"/>
                </a:moveTo>
                <a:cubicBezTo>
                  <a:pt x="403" y="4"/>
                  <a:pt x="403" y="4"/>
                  <a:pt x="403" y="4"/>
                </a:cubicBezTo>
                <a:cubicBezTo>
                  <a:pt x="403" y="4"/>
                  <a:pt x="403" y="4"/>
                  <a:pt x="403" y="4"/>
                </a:cubicBezTo>
                <a:cubicBezTo>
                  <a:pt x="403" y="4"/>
                  <a:pt x="403" y="5"/>
                  <a:pt x="403" y="5"/>
                </a:cubicBezTo>
                <a:cubicBezTo>
                  <a:pt x="403" y="5"/>
                  <a:pt x="403" y="5"/>
                  <a:pt x="404" y="5"/>
                </a:cubicBezTo>
                <a:moveTo>
                  <a:pt x="247" y="44"/>
                </a:moveTo>
                <a:cubicBezTo>
                  <a:pt x="247" y="44"/>
                  <a:pt x="247" y="44"/>
                  <a:pt x="247" y="44"/>
                </a:cubicBezTo>
                <a:cubicBezTo>
                  <a:pt x="247" y="44"/>
                  <a:pt x="246" y="44"/>
                  <a:pt x="246" y="44"/>
                </a:cubicBezTo>
                <a:cubicBezTo>
                  <a:pt x="246" y="44"/>
                  <a:pt x="247" y="45"/>
                  <a:pt x="247" y="45"/>
                </a:cubicBezTo>
                <a:cubicBezTo>
                  <a:pt x="247" y="45"/>
                  <a:pt x="247" y="44"/>
                  <a:pt x="247" y="44"/>
                </a:cubicBezTo>
                <a:moveTo>
                  <a:pt x="56" y="597"/>
                </a:moveTo>
                <a:cubicBezTo>
                  <a:pt x="56" y="597"/>
                  <a:pt x="56" y="597"/>
                  <a:pt x="56" y="597"/>
                </a:cubicBezTo>
                <a:cubicBezTo>
                  <a:pt x="56" y="597"/>
                  <a:pt x="56" y="597"/>
                  <a:pt x="56" y="597"/>
                </a:cubicBezTo>
                <a:cubicBezTo>
                  <a:pt x="56" y="597"/>
                  <a:pt x="56" y="598"/>
                  <a:pt x="56" y="598"/>
                </a:cubicBezTo>
                <a:cubicBezTo>
                  <a:pt x="56" y="598"/>
                  <a:pt x="56" y="597"/>
                  <a:pt x="56" y="597"/>
                </a:cubicBezTo>
                <a:moveTo>
                  <a:pt x="461" y="801"/>
                </a:moveTo>
                <a:cubicBezTo>
                  <a:pt x="461" y="801"/>
                  <a:pt x="461" y="801"/>
                  <a:pt x="461" y="801"/>
                </a:cubicBezTo>
                <a:cubicBezTo>
                  <a:pt x="461" y="801"/>
                  <a:pt x="461" y="801"/>
                  <a:pt x="461" y="801"/>
                </a:cubicBezTo>
                <a:cubicBezTo>
                  <a:pt x="461" y="801"/>
                  <a:pt x="461" y="801"/>
                  <a:pt x="461" y="802"/>
                </a:cubicBezTo>
                <a:cubicBezTo>
                  <a:pt x="461" y="802"/>
                  <a:pt x="461" y="801"/>
                  <a:pt x="461" y="801"/>
                </a:cubicBezTo>
                <a:moveTo>
                  <a:pt x="440" y="807"/>
                </a:moveTo>
                <a:cubicBezTo>
                  <a:pt x="440" y="807"/>
                  <a:pt x="440" y="807"/>
                  <a:pt x="440" y="807"/>
                </a:cubicBezTo>
                <a:cubicBezTo>
                  <a:pt x="440" y="807"/>
                  <a:pt x="440" y="807"/>
                  <a:pt x="440" y="807"/>
                </a:cubicBezTo>
                <a:cubicBezTo>
                  <a:pt x="440" y="807"/>
                  <a:pt x="440" y="807"/>
                  <a:pt x="441" y="807"/>
                </a:cubicBezTo>
                <a:cubicBezTo>
                  <a:pt x="441" y="807"/>
                  <a:pt x="440" y="807"/>
                  <a:pt x="440" y="807"/>
                </a:cubicBezTo>
                <a:moveTo>
                  <a:pt x="454" y="804"/>
                </a:moveTo>
                <a:cubicBezTo>
                  <a:pt x="454" y="805"/>
                  <a:pt x="454" y="805"/>
                  <a:pt x="454" y="805"/>
                </a:cubicBezTo>
                <a:cubicBezTo>
                  <a:pt x="454" y="805"/>
                  <a:pt x="454" y="805"/>
                  <a:pt x="454" y="805"/>
                </a:cubicBezTo>
                <a:cubicBezTo>
                  <a:pt x="455" y="805"/>
                  <a:pt x="455" y="805"/>
                  <a:pt x="455" y="805"/>
                </a:cubicBezTo>
                <a:cubicBezTo>
                  <a:pt x="455" y="805"/>
                  <a:pt x="455" y="805"/>
                  <a:pt x="454" y="804"/>
                </a:cubicBezTo>
                <a:moveTo>
                  <a:pt x="437" y="802"/>
                </a:moveTo>
                <a:cubicBezTo>
                  <a:pt x="437" y="802"/>
                  <a:pt x="436" y="802"/>
                  <a:pt x="436" y="802"/>
                </a:cubicBezTo>
                <a:cubicBezTo>
                  <a:pt x="436" y="802"/>
                  <a:pt x="436" y="802"/>
                  <a:pt x="436" y="802"/>
                </a:cubicBezTo>
                <a:cubicBezTo>
                  <a:pt x="436" y="802"/>
                  <a:pt x="436" y="802"/>
                  <a:pt x="436" y="803"/>
                </a:cubicBezTo>
                <a:cubicBezTo>
                  <a:pt x="436" y="802"/>
                  <a:pt x="437" y="802"/>
                  <a:pt x="437" y="802"/>
                </a:cubicBezTo>
                <a:moveTo>
                  <a:pt x="429" y="804"/>
                </a:moveTo>
                <a:cubicBezTo>
                  <a:pt x="430" y="804"/>
                  <a:pt x="430" y="804"/>
                  <a:pt x="430" y="804"/>
                </a:cubicBezTo>
                <a:cubicBezTo>
                  <a:pt x="430" y="804"/>
                  <a:pt x="430" y="804"/>
                  <a:pt x="430" y="804"/>
                </a:cubicBezTo>
                <a:cubicBezTo>
                  <a:pt x="430" y="804"/>
                  <a:pt x="430" y="804"/>
                  <a:pt x="430" y="804"/>
                </a:cubicBezTo>
                <a:cubicBezTo>
                  <a:pt x="430" y="804"/>
                  <a:pt x="430" y="804"/>
                  <a:pt x="429" y="804"/>
                </a:cubicBezTo>
                <a:moveTo>
                  <a:pt x="59" y="592"/>
                </a:moveTo>
                <a:cubicBezTo>
                  <a:pt x="59" y="591"/>
                  <a:pt x="59" y="591"/>
                  <a:pt x="59" y="591"/>
                </a:cubicBezTo>
                <a:cubicBezTo>
                  <a:pt x="59" y="591"/>
                  <a:pt x="59" y="591"/>
                  <a:pt x="59" y="591"/>
                </a:cubicBezTo>
                <a:cubicBezTo>
                  <a:pt x="59" y="592"/>
                  <a:pt x="59" y="592"/>
                  <a:pt x="59" y="592"/>
                </a:cubicBezTo>
                <a:cubicBezTo>
                  <a:pt x="59" y="592"/>
                  <a:pt x="59" y="592"/>
                  <a:pt x="59" y="592"/>
                </a:cubicBezTo>
                <a:moveTo>
                  <a:pt x="202" y="743"/>
                </a:moveTo>
                <a:cubicBezTo>
                  <a:pt x="202" y="743"/>
                  <a:pt x="202" y="743"/>
                  <a:pt x="202" y="743"/>
                </a:cubicBezTo>
                <a:cubicBezTo>
                  <a:pt x="202" y="743"/>
                  <a:pt x="202" y="743"/>
                  <a:pt x="202" y="743"/>
                </a:cubicBezTo>
                <a:cubicBezTo>
                  <a:pt x="202" y="744"/>
                  <a:pt x="202" y="744"/>
                  <a:pt x="202" y="744"/>
                </a:cubicBezTo>
                <a:cubicBezTo>
                  <a:pt x="202" y="744"/>
                  <a:pt x="202" y="743"/>
                  <a:pt x="202" y="743"/>
                </a:cubicBezTo>
                <a:moveTo>
                  <a:pt x="332" y="791"/>
                </a:moveTo>
                <a:cubicBezTo>
                  <a:pt x="332" y="791"/>
                  <a:pt x="332" y="790"/>
                  <a:pt x="332" y="790"/>
                </a:cubicBezTo>
                <a:cubicBezTo>
                  <a:pt x="332" y="790"/>
                  <a:pt x="332" y="791"/>
                  <a:pt x="332" y="791"/>
                </a:cubicBezTo>
                <a:cubicBezTo>
                  <a:pt x="332" y="791"/>
                  <a:pt x="332" y="791"/>
                  <a:pt x="332" y="791"/>
                </a:cubicBezTo>
                <a:cubicBezTo>
                  <a:pt x="332" y="791"/>
                  <a:pt x="332" y="791"/>
                  <a:pt x="332" y="791"/>
                </a:cubicBezTo>
                <a:moveTo>
                  <a:pt x="615" y="743"/>
                </a:moveTo>
                <a:cubicBezTo>
                  <a:pt x="615" y="743"/>
                  <a:pt x="615" y="743"/>
                  <a:pt x="615" y="743"/>
                </a:cubicBezTo>
                <a:cubicBezTo>
                  <a:pt x="615" y="743"/>
                  <a:pt x="614" y="743"/>
                  <a:pt x="614" y="743"/>
                </a:cubicBezTo>
                <a:cubicBezTo>
                  <a:pt x="614" y="743"/>
                  <a:pt x="614" y="744"/>
                  <a:pt x="615" y="744"/>
                </a:cubicBezTo>
                <a:cubicBezTo>
                  <a:pt x="615" y="744"/>
                  <a:pt x="615" y="743"/>
                  <a:pt x="615" y="743"/>
                </a:cubicBezTo>
                <a:moveTo>
                  <a:pt x="195" y="745"/>
                </a:moveTo>
                <a:cubicBezTo>
                  <a:pt x="195" y="745"/>
                  <a:pt x="195" y="745"/>
                  <a:pt x="195" y="745"/>
                </a:cubicBezTo>
                <a:cubicBezTo>
                  <a:pt x="195" y="745"/>
                  <a:pt x="195" y="745"/>
                  <a:pt x="195" y="746"/>
                </a:cubicBezTo>
                <a:cubicBezTo>
                  <a:pt x="196" y="746"/>
                  <a:pt x="196" y="745"/>
                  <a:pt x="196" y="745"/>
                </a:cubicBezTo>
                <a:cubicBezTo>
                  <a:pt x="196" y="745"/>
                  <a:pt x="196" y="745"/>
                  <a:pt x="195" y="745"/>
                </a:cubicBezTo>
                <a:moveTo>
                  <a:pt x="197" y="746"/>
                </a:moveTo>
                <a:cubicBezTo>
                  <a:pt x="197" y="746"/>
                  <a:pt x="197" y="747"/>
                  <a:pt x="197" y="747"/>
                </a:cubicBezTo>
                <a:cubicBezTo>
                  <a:pt x="197" y="746"/>
                  <a:pt x="198" y="746"/>
                  <a:pt x="198" y="746"/>
                </a:cubicBezTo>
                <a:cubicBezTo>
                  <a:pt x="198" y="746"/>
                  <a:pt x="197" y="746"/>
                  <a:pt x="197" y="746"/>
                </a:cubicBezTo>
                <a:cubicBezTo>
                  <a:pt x="197" y="746"/>
                  <a:pt x="197" y="746"/>
                  <a:pt x="197" y="746"/>
                </a:cubicBezTo>
                <a:moveTo>
                  <a:pt x="210" y="746"/>
                </a:moveTo>
                <a:cubicBezTo>
                  <a:pt x="210" y="746"/>
                  <a:pt x="210" y="746"/>
                  <a:pt x="210" y="746"/>
                </a:cubicBezTo>
                <a:cubicBezTo>
                  <a:pt x="210" y="746"/>
                  <a:pt x="209" y="746"/>
                  <a:pt x="209" y="746"/>
                </a:cubicBezTo>
                <a:cubicBezTo>
                  <a:pt x="209" y="746"/>
                  <a:pt x="209" y="746"/>
                  <a:pt x="210" y="746"/>
                </a:cubicBezTo>
                <a:cubicBezTo>
                  <a:pt x="210" y="746"/>
                  <a:pt x="210" y="746"/>
                  <a:pt x="210" y="746"/>
                </a:cubicBezTo>
                <a:moveTo>
                  <a:pt x="213" y="746"/>
                </a:moveTo>
                <a:cubicBezTo>
                  <a:pt x="213" y="746"/>
                  <a:pt x="213" y="747"/>
                  <a:pt x="213" y="747"/>
                </a:cubicBezTo>
                <a:cubicBezTo>
                  <a:pt x="214" y="746"/>
                  <a:pt x="214" y="746"/>
                  <a:pt x="214" y="746"/>
                </a:cubicBezTo>
                <a:cubicBezTo>
                  <a:pt x="214" y="746"/>
                  <a:pt x="214" y="746"/>
                  <a:pt x="213" y="746"/>
                </a:cubicBezTo>
                <a:cubicBezTo>
                  <a:pt x="213" y="746"/>
                  <a:pt x="213" y="746"/>
                  <a:pt x="213" y="746"/>
                </a:cubicBezTo>
                <a:moveTo>
                  <a:pt x="194" y="747"/>
                </a:moveTo>
                <a:cubicBezTo>
                  <a:pt x="193" y="747"/>
                  <a:pt x="193" y="747"/>
                  <a:pt x="193" y="747"/>
                </a:cubicBezTo>
                <a:cubicBezTo>
                  <a:pt x="193" y="747"/>
                  <a:pt x="193" y="747"/>
                  <a:pt x="194" y="748"/>
                </a:cubicBezTo>
                <a:cubicBezTo>
                  <a:pt x="194" y="747"/>
                  <a:pt x="194" y="747"/>
                  <a:pt x="194" y="747"/>
                </a:cubicBezTo>
                <a:cubicBezTo>
                  <a:pt x="194" y="747"/>
                  <a:pt x="194" y="747"/>
                  <a:pt x="194" y="747"/>
                </a:cubicBezTo>
                <a:moveTo>
                  <a:pt x="436" y="9"/>
                </a:moveTo>
                <a:cubicBezTo>
                  <a:pt x="436" y="9"/>
                  <a:pt x="436" y="9"/>
                  <a:pt x="436" y="9"/>
                </a:cubicBezTo>
                <a:cubicBezTo>
                  <a:pt x="435" y="9"/>
                  <a:pt x="435" y="9"/>
                  <a:pt x="435" y="9"/>
                </a:cubicBezTo>
                <a:cubicBezTo>
                  <a:pt x="435" y="9"/>
                  <a:pt x="435" y="9"/>
                  <a:pt x="435" y="9"/>
                </a:cubicBezTo>
                <a:cubicBezTo>
                  <a:pt x="435" y="9"/>
                  <a:pt x="436" y="9"/>
                  <a:pt x="436" y="9"/>
                </a:cubicBezTo>
                <a:moveTo>
                  <a:pt x="204" y="749"/>
                </a:moveTo>
                <a:cubicBezTo>
                  <a:pt x="204" y="749"/>
                  <a:pt x="204" y="749"/>
                  <a:pt x="204" y="749"/>
                </a:cubicBezTo>
                <a:cubicBezTo>
                  <a:pt x="204" y="749"/>
                  <a:pt x="204" y="749"/>
                  <a:pt x="204" y="749"/>
                </a:cubicBezTo>
                <a:cubicBezTo>
                  <a:pt x="204" y="749"/>
                  <a:pt x="204" y="749"/>
                  <a:pt x="204" y="749"/>
                </a:cubicBezTo>
                <a:cubicBezTo>
                  <a:pt x="204" y="749"/>
                  <a:pt x="204" y="749"/>
                  <a:pt x="204" y="749"/>
                </a:cubicBezTo>
                <a:moveTo>
                  <a:pt x="610" y="749"/>
                </a:moveTo>
                <a:cubicBezTo>
                  <a:pt x="610" y="749"/>
                  <a:pt x="610" y="749"/>
                  <a:pt x="610" y="749"/>
                </a:cubicBezTo>
                <a:cubicBezTo>
                  <a:pt x="610" y="749"/>
                  <a:pt x="610" y="749"/>
                  <a:pt x="610" y="749"/>
                </a:cubicBezTo>
                <a:cubicBezTo>
                  <a:pt x="610" y="749"/>
                  <a:pt x="610" y="749"/>
                  <a:pt x="609" y="749"/>
                </a:cubicBezTo>
                <a:cubicBezTo>
                  <a:pt x="610" y="749"/>
                  <a:pt x="610" y="749"/>
                  <a:pt x="610" y="749"/>
                </a:cubicBezTo>
                <a:moveTo>
                  <a:pt x="498" y="788"/>
                </a:moveTo>
                <a:cubicBezTo>
                  <a:pt x="498" y="788"/>
                  <a:pt x="498" y="788"/>
                  <a:pt x="498" y="788"/>
                </a:cubicBezTo>
                <a:cubicBezTo>
                  <a:pt x="498" y="788"/>
                  <a:pt x="498" y="788"/>
                  <a:pt x="498" y="788"/>
                </a:cubicBezTo>
                <a:cubicBezTo>
                  <a:pt x="498" y="788"/>
                  <a:pt x="498" y="788"/>
                  <a:pt x="498" y="787"/>
                </a:cubicBezTo>
                <a:cubicBezTo>
                  <a:pt x="498" y="788"/>
                  <a:pt x="498" y="788"/>
                  <a:pt x="498" y="788"/>
                </a:cubicBezTo>
                <a:moveTo>
                  <a:pt x="196" y="751"/>
                </a:moveTo>
                <a:cubicBezTo>
                  <a:pt x="196" y="751"/>
                  <a:pt x="196" y="751"/>
                  <a:pt x="195" y="750"/>
                </a:cubicBezTo>
                <a:cubicBezTo>
                  <a:pt x="195" y="751"/>
                  <a:pt x="195" y="751"/>
                  <a:pt x="195" y="751"/>
                </a:cubicBezTo>
                <a:cubicBezTo>
                  <a:pt x="195" y="751"/>
                  <a:pt x="195" y="751"/>
                  <a:pt x="195" y="751"/>
                </a:cubicBezTo>
                <a:cubicBezTo>
                  <a:pt x="196" y="751"/>
                  <a:pt x="196" y="751"/>
                  <a:pt x="196" y="751"/>
                </a:cubicBezTo>
                <a:moveTo>
                  <a:pt x="210" y="751"/>
                </a:moveTo>
                <a:cubicBezTo>
                  <a:pt x="210" y="751"/>
                  <a:pt x="210" y="751"/>
                  <a:pt x="210" y="750"/>
                </a:cubicBezTo>
                <a:cubicBezTo>
                  <a:pt x="210" y="751"/>
                  <a:pt x="209" y="751"/>
                  <a:pt x="209" y="751"/>
                </a:cubicBezTo>
                <a:cubicBezTo>
                  <a:pt x="209" y="751"/>
                  <a:pt x="210" y="751"/>
                  <a:pt x="210" y="751"/>
                </a:cubicBezTo>
                <a:cubicBezTo>
                  <a:pt x="210" y="751"/>
                  <a:pt x="210" y="751"/>
                  <a:pt x="210" y="751"/>
                </a:cubicBezTo>
                <a:moveTo>
                  <a:pt x="651" y="725"/>
                </a:moveTo>
                <a:cubicBezTo>
                  <a:pt x="651" y="726"/>
                  <a:pt x="652" y="726"/>
                  <a:pt x="652" y="726"/>
                </a:cubicBezTo>
                <a:cubicBezTo>
                  <a:pt x="652" y="726"/>
                  <a:pt x="652" y="725"/>
                  <a:pt x="652" y="725"/>
                </a:cubicBezTo>
                <a:cubicBezTo>
                  <a:pt x="652" y="725"/>
                  <a:pt x="652" y="725"/>
                  <a:pt x="652" y="725"/>
                </a:cubicBezTo>
                <a:cubicBezTo>
                  <a:pt x="652" y="725"/>
                  <a:pt x="651" y="725"/>
                  <a:pt x="651" y="725"/>
                </a:cubicBezTo>
                <a:moveTo>
                  <a:pt x="651" y="728"/>
                </a:moveTo>
                <a:cubicBezTo>
                  <a:pt x="651" y="728"/>
                  <a:pt x="652" y="729"/>
                  <a:pt x="652" y="729"/>
                </a:cubicBezTo>
                <a:cubicBezTo>
                  <a:pt x="652" y="728"/>
                  <a:pt x="652" y="728"/>
                  <a:pt x="652" y="728"/>
                </a:cubicBezTo>
                <a:cubicBezTo>
                  <a:pt x="652" y="728"/>
                  <a:pt x="652" y="728"/>
                  <a:pt x="652" y="728"/>
                </a:cubicBezTo>
                <a:cubicBezTo>
                  <a:pt x="652" y="728"/>
                  <a:pt x="651" y="728"/>
                  <a:pt x="651" y="728"/>
                </a:cubicBezTo>
                <a:moveTo>
                  <a:pt x="475" y="794"/>
                </a:moveTo>
                <a:cubicBezTo>
                  <a:pt x="475" y="794"/>
                  <a:pt x="475" y="794"/>
                  <a:pt x="475" y="795"/>
                </a:cubicBezTo>
                <a:cubicBezTo>
                  <a:pt x="475" y="795"/>
                  <a:pt x="475" y="795"/>
                  <a:pt x="475" y="795"/>
                </a:cubicBezTo>
                <a:cubicBezTo>
                  <a:pt x="475" y="795"/>
                  <a:pt x="476" y="795"/>
                  <a:pt x="476" y="795"/>
                </a:cubicBezTo>
                <a:cubicBezTo>
                  <a:pt x="476" y="794"/>
                  <a:pt x="476" y="794"/>
                  <a:pt x="475" y="794"/>
                </a:cubicBezTo>
                <a:moveTo>
                  <a:pt x="465" y="794"/>
                </a:moveTo>
                <a:cubicBezTo>
                  <a:pt x="465" y="794"/>
                  <a:pt x="465" y="794"/>
                  <a:pt x="465" y="794"/>
                </a:cubicBezTo>
                <a:cubicBezTo>
                  <a:pt x="465" y="794"/>
                  <a:pt x="465" y="794"/>
                  <a:pt x="465" y="795"/>
                </a:cubicBezTo>
                <a:cubicBezTo>
                  <a:pt x="465" y="795"/>
                  <a:pt x="465" y="795"/>
                  <a:pt x="465" y="795"/>
                </a:cubicBezTo>
                <a:cubicBezTo>
                  <a:pt x="465" y="795"/>
                  <a:pt x="465" y="795"/>
                  <a:pt x="465" y="794"/>
                </a:cubicBezTo>
                <a:moveTo>
                  <a:pt x="506" y="792"/>
                </a:moveTo>
                <a:cubicBezTo>
                  <a:pt x="506" y="792"/>
                  <a:pt x="505" y="793"/>
                  <a:pt x="505" y="793"/>
                </a:cubicBezTo>
                <a:cubicBezTo>
                  <a:pt x="505" y="793"/>
                  <a:pt x="505" y="793"/>
                  <a:pt x="505" y="793"/>
                </a:cubicBezTo>
                <a:cubicBezTo>
                  <a:pt x="506" y="793"/>
                  <a:pt x="506" y="793"/>
                  <a:pt x="506" y="793"/>
                </a:cubicBezTo>
                <a:cubicBezTo>
                  <a:pt x="506" y="793"/>
                  <a:pt x="506" y="792"/>
                  <a:pt x="506" y="792"/>
                </a:cubicBezTo>
                <a:moveTo>
                  <a:pt x="636" y="737"/>
                </a:moveTo>
                <a:cubicBezTo>
                  <a:pt x="635" y="737"/>
                  <a:pt x="635" y="737"/>
                  <a:pt x="635" y="737"/>
                </a:cubicBezTo>
                <a:cubicBezTo>
                  <a:pt x="635" y="738"/>
                  <a:pt x="635" y="738"/>
                  <a:pt x="636" y="738"/>
                </a:cubicBezTo>
                <a:cubicBezTo>
                  <a:pt x="636" y="738"/>
                  <a:pt x="636" y="738"/>
                  <a:pt x="636" y="738"/>
                </a:cubicBezTo>
                <a:cubicBezTo>
                  <a:pt x="636" y="738"/>
                  <a:pt x="636" y="737"/>
                  <a:pt x="636" y="737"/>
                </a:cubicBezTo>
                <a:moveTo>
                  <a:pt x="344" y="793"/>
                </a:moveTo>
                <a:cubicBezTo>
                  <a:pt x="344" y="793"/>
                  <a:pt x="344" y="792"/>
                  <a:pt x="343" y="792"/>
                </a:cubicBezTo>
                <a:cubicBezTo>
                  <a:pt x="343" y="792"/>
                  <a:pt x="343" y="792"/>
                  <a:pt x="343" y="792"/>
                </a:cubicBezTo>
                <a:cubicBezTo>
                  <a:pt x="343" y="793"/>
                  <a:pt x="343" y="793"/>
                  <a:pt x="343" y="793"/>
                </a:cubicBezTo>
                <a:cubicBezTo>
                  <a:pt x="344" y="793"/>
                  <a:pt x="344" y="793"/>
                  <a:pt x="344" y="793"/>
                </a:cubicBezTo>
                <a:moveTo>
                  <a:pt x="393" y="5"/>
                </a:moveTo>
                <a:cubicBezTo>
                  <a:pt x="393" y="5"/>
                  <a:pt x="392" y="5"/>
                  <a:pt x="392" y="5"/>
                </a:cubicBezTo>
                <a:cubicBezTo>
                  <a:pt x="393" y="5"/>
                  <a:pt x="393" y="6"/>
                  <a:pt x="393" y="6"/>
                </a:cubicBezTo>
                <a:cubicBezTo>
                  <a:pt x="393" y="6"/>
                  <a:pt x="393" y="6"/>
                  <a:pt x="393" y="6"/>
                </a:cubicBezTo>
                <a:cubicBezTo>
                  <a:pt x="393" y="5"/>
                  <a:pt x="393" y="5"/>
                  <a:pt x="393" y="5"/>
                </a:cubicBezTo>
                <a:moveTo>
                  <a:pt x="234" y="763"/>
                </a:moveTo>
                <a:cubicBezTo>
                  <a:pt x="234" y="762"/>
                  <a:pt x="234" y="762"/>
                  <a:pt x="234" y="762"/>
                </a:cubicBezTo>
                <a:cubicBezTo>
                  <a:pt x="234" y="762"/>
                  <a:pt x="233" y="762"/>
                  <a:pt x="233" y="762"/>
                </a:cubicBezTo>
                <a:cubicBezTo>
                  <a:pt x="233" y="762"/>
                  <a:pt x="233" y="762"/>
                  <a:pt x="233" y="762"/>
                </a:cubicBezTo>
                <a:cubicBezTo>
                  <a:pt x="233" y="762"/>
                  <a:pt x="233" y="763"/>
                  <a:pt x="234" y="763"/>
                </a:cubicBezTo>
                <a:moveTo>
                  <a:pt x="526" y="785"/>
                </a:moveTo>
                <a:cubicBezTo>
                  <a:pt x="525" y="785"/>
                  <a:pt x="525" y="785"/>
                  <a:pt x="525" y="785"/>
                </a:cubicBezTo>
                <a:cubicBezTo>
                  <a:pt x="525" y="785"/>
                  <a:pt x="525" y="785"/>
                  <a:pt x="526" y="786"/>
                </a:cubicBezTo>
                <a:cubicBezTo>
                  <a:pt x="526" y="785"/>
                  <a:pt x="526" y="785"/>
                  <a:pt x="526" y="785"/>
                </a:cubicBezTo>
                <a:cubicBezTo>
                  <a:pt x="526" y="785"/>
                  <a:pt x="526" y="785"/>
                  <a:pt x="526" y="785"/>
                </a:cubicBezTo>
                <a:moveTo>
                  <a:pt x="249" y="765"/>
                </a:moveTo>
                <a:cubicBezTo>
                  <a:pt x="250" y="764"/>
                  <a:pt x="250" y="764"/>
                  <a:pt x="250" y="764"/>
                </a:cubicBezTo>
                <a:cubicBezTo>
                  <a:pt x="250" y="764"/>
                  <a:pt x="250" y="764"/>
                  <a:pt x="250" y="764"/>
                </a:cubicBezTo>
                <a:cubicBezTo>
                  <a:pt x="249" y="764"/>
                  <a:pt x="249" y="764"/>
                  <a:pt x="249" y="764"/>
                </a:cubicBezTo>
                <a:cubicBezTo>
                  <a:pt x="249" y="764"/>
                  <a:pt x="249" y="764"/>
                  <a:pt x="249" y="765"/>
                </a:cubicBezTo>
                <a:moveTo>
                  <a:pt x="575" y="765"/>
                </a:moveTo>
                <a:cubicBezTo>
                  <a:pt x="575" y="765"/>
                  <a:pt x="575" y="765"/>
                  <a:pt x="575" y="766"/>
                </a:cubicBezTo>
                <a:cubicBezTo>
                  <a:pt x="575" y="766"/>
                  <a:pt x="575" y="765"/>
                  <a:pt x="575" y="765"/>
                </a:cubicBezTo>
                <a:cubicBezTo>
                  <a:pt x="575" y="765"/>
                  <a:pt x="575" y="765"/>
                  <a:pt x="575" y="765"/>
                </a:cubicBezTo>
                <a:cubicBezTo>
                  <a:pt x="575" y="765"/>
                  <a:pt x="575" y="765"/>
                  <a:pt x="575" y="765"/>
                </a:cubicBezTo>
                <a:moveTo>
                  <a:pt x="591" y="767"/>
                </a:moveTo>
                <a:cubicBezTo>
                  <a:pt x="591" y="767"/>
                  <a:pt x="591" y="767"/>
                  <a:pt x="591" y="767"/>
                </a:cubicBezTo>
                <a:cubicBezTo>
                  <a:pt x="591" y="767"/>
                  <a:pt x="591" y="767"/>
                  <a:pt x="591" y="768"/>
                </a:cubicBezTo>
                <a:cubicBezTo>
                  <a:pt x="591" y="767"/>
                  <a:pt x="591" y="767"/>
                  <a:pt x="591" y="767"/>
                </a:cubicBezTo>
                <a:cubicBezTo>
                  <a:pt x="591" y="767"/>
                  <a:pt x="591" y="767"/>
                  <a:pt x="591" y="767"/>
                </a:cubicBezTo>
                <a:moveTo>
                  <a:pt x="435" y="7"/>
                </a:moveTo>
                <a:cubicBezTo>
                  <a:pt x="435" y="7"/>
                  <a:pt x="435" y="8"/>
                  <a:pt x="435" y="8"/>
                </a:cubicBezTo>
                <a:cubicBezTo>
                  <a:pt x="436" y="8"/>
                  <a:pt x="436" y="8"/>
                  <a:pt x="436" y="7"/>
                </a:cubicBezTo>
                <a:cubicBezTo>
                  <a:pt x="436" y="7"/>
                  <a:pt x="436" y="7"/>
                  <a:pt x="435" y="7"/>
                </a:cubicBezTo>
                <a:cubicBezTo>
                  <a:pt x="435" y="7"/>
                  <a:pt x="435" y="7"/>
                  <a:pt x="435" y="7"/>
                </a:cubicBezTo>
                <a:moveTo>
                  <a:pt x="236" y="770"/>
                </a:moveTo>
                <a:cubicBezTo>
                  <a:pt x="236" y="770"/>
                  <a:pt x="236" y="770"/>
                  <a:pt x="236" y="770"/>
                </a:cubicBezTo>
                <a:cubicBezTo>
                  <a:pt x="236" y="770"/>
                  <a:pt x="236" y="770"/>
                  <a:pt x="236" y="770"/>
                </a:cubicBezTo>
                <a:cubicBezTo>
                  <a:pt x="236" y="770"/>
                  <a:pt x="237" y="770"/>
                  <a:pt x="237" y="770"/>
                </a:cubicBezTo>
                <a:cubicBezTo>
                  <a:pt x="237" y="770"/>
                  <a:pt x="236" y="770"/>
                  <a:pt x="236" y="770"/>
                </a:cubicBezTo>
                <a:moveTo>
                  <a:pt x="242" y="770"/>
                </a:moveTo>
                <a:cubicBezTo>
                  <a:pt x="242" y="770"/>
                  <a:pt x="242" y="770"/>
                  <a:pt x="242" y="770"/>
                </a:cubicBezTo>
                <a:cubicBezTo>
                  <a:pt x="242" y="770"/>
                  <a:pt x="242" y="770"/>
                  <a:pt x="242" y="770"/>
                </a:cubicBezTo>
                <a:cubicBezTo>
                  <a:pt x="242" y="770"/>
                  <a:pt x="242" y="770"/>
                  <a:pt x="241" y="770"/>
                </a:cubicBezTo>
                <a:cubicBezTo>
                  <a:pt x="242" y="770"/>
                  <a:pt x="242" y="770"/>
                  <a:pt x="242" y="770"/>
                </a:cubicBezTo>
                <a:moveTo>
                  <a:pt x="236" y="772"/>
                </a:moveTo>
                <a:cubicBezTo>
                  <a:pt x="236" y="772"/>
                  <a:pt x="236" y="772"/>
                  <a:pt x="236" y="772"/>
                </a:cubicBezTo>
                <a:cubicBezTo>
                  <a:pt x="236" y="772"/>
                  <a:pt x="236" y="772"/>
                  <a:pt x="237" y="772"/>
                </a:cubicBezTo>
                <a:cubicBezTo>
                  <a:pt x="237" y="772"/>
                  <a:pt x="236" y="771"/>
                  <a:pt x="236" y="771"/>
                </a:cubicBezTo>
                <a:cubicBezTo>
                  <a:pt x="236" y="772"/>
                  <a:pt x="236" y="772"/>
                  <a:pt x="236" y="772"/>
                </a:cubicBezTo>
                <a:moveTo>
                  <a:pt x="238" y="773"/>
                </a:moveTo>
                <a:cubicBezTo>
                  <a:pt x="238" y="773"/>
                  <a:pt x="238" y="773"/>
                  <a:pt x="238" y="773"/>
                </a:cubicBezTo>
                <a:cubicBezTo>
                  <a:pt x="238" y="773"/>
                  <a:pt x="238" y="773"/>
                  <a:pt x="238" y="773"/>
                </a:cubicBezTo>
                <a:cubicBezTo>
                  <a:pt x="238" y="772"/>
                  <a:pt x="238" y="772"/>
                  <a:pt x="238" y="772"/>
                </a:cubicBezTo>
                <a:cubicBezTo>
                  <a:pt x="238" y="772"/>
                  <a:pt x="238" y="773"/>
                  <a:pt x="238" y="773"/>
                </a:cubicBezTo>
                <a:moveTo>
                  <a:pt x="242" y="776"/>
                </a:moveTo>
                <a:cubicBezTo>
                  <a:pt x="242" y="776"/>
                  <a:pt x="242" y="775"/>
                  <a:pt x="242" y="775"/>
                </a:cubicBezTo>
                <a:cubicBezTo>
                  <a:pt x="242" y="775"/>
                  <a:pt x="242" y="775"/>
                  <a:pt x="242" y="775"/>
                </a:cubicBezTo>
                <a:cubicBezTo>
                  <a:pt x="242" y="776"/>
                  <a:pt x="242" y="776"/>
                  <a:pt x="242" y="776"/>
                </a:cubicBezTo>
                <a:cubicBezTo>
                  <a:pt x="242" y="776"/>
                  <a:pt x="242" y="776"/>
                  <a:pt x="242" y="776"/>
                </a:cubicBezTo>
                <a:moveTo>
                  <a:pt x="523" y="782"/>
                </a:moveTo>
                <a:cubicBezTo>
                  <a:pt x="523" y="782"/>
                  <a:pt x="524" y="782"/>
                  <a:pt x="524" y="783"/>
                </a:cubicBezTo>
                <a:cubicBezTo>
                  <a:pt x="524" y="783"/>
                  <a:pt x="524" y="782"/>
                  <a:pt x="524" y="782"/>
                </a:cubicBezTo>
                <a:cubicBezTo>
                  <a:pt x="524" y="782"/>
                  <a:pt x="524" y="782"/>
                  <a:pt x="524" y="782"/>
                </a:cubicBezTo>
                <a:cubicBezTo>
                  <a:pt x="524" y="782"/>
                  <a:pt x="523" y="782"/>
                  <a:pt x="523" y="782"/>
                </a:cubicBezTo>
                <a:moveTo>
                  <a:pt x="201" y="752"/>
                </a:moveTo>
                <a:cubicBezTo>
                  <a:pt x="201" y="752"/>
                  <a:pt x="201" y="751"/>
                  <a:pt x="201" y="751"/>
                </a:cubicBezTo>
                <a:cubicBezTo>
                  <a:pt x="201" y="752"/>
                  <a:pt x="201" y="752"/>
                  <a:pt x="201" y="752"/>
                </a:cubicBezTo>
                <a:cubicBezTo>
                  <a:pt x="201" y="752"/>
                  <a:pt x="201" y="752"/>
                  <a:pt x="201" y="752"/>
                </a:cubicBezTo>
                <a:cubicBezTo>
                  <a:pt x="201" y="752"/>
                  <a:pt x="201" y="752"/>
                  <a:pt x="201" y="752"/>
                </a:cubicBezTo>
                <a:moveTo>
                  <a:pt x="431" y="9"/>
                </a:moveTo>
                <a:cubicBezTo>
                  <a:pt x="430" y="9"/>
                  <a:pt x="430" y="9"/>
                  <a:pt x="430" y="9"/>
                </a:cubicBezTo>
                <a:cubicBezTo>
                  <a:pt x="430" y="9"/>
                  <a:pt x="431" y="9"/>
                  <a:pt x="431" y="9"/>
                </a:cubicBezTo>
                <a:cubicBezTo>
                  <a:pt x="431" y="9"/>
                  <a:pt x="431" y="9"/>
                  <a:pt x="431" y="9"/>
                </a:cubicBezTo>
                <a:cubicBezTo>
                  <a:pt x="431" y="9"/>
                  <a:pt x="431" y="9"/>
                  <a:pt x="431" y="9"/>
                </a:cubicBezTo>
                <a:moveTo>
                  <a:pt x="208" y="752"/>
                </a:moveTo>
                <a:cubicBezTo>
                  <a:pt x="208" y="753"/>
                  <a:pt x="207" y="753"/>
                  <a:pt x="207" y="753"/>
                </a:cubicBezTo>
                <a:cubicBezTo>
                  <a:pt x="208" y="753"/>
                  <a:pt x="208" y="753"/>
                  <a:pt x="208" y="753"/>
                </a:cubicBezTo>
                <a:cubicBezTo>
                  <a:pt x="208" y="753"/>
                  <a:pt x="208" y="753"/>
                  <a:pt x="208" y="753"/>
                </a:cubicBezTo>
                <a:cubicBezTo>
                  <a:pt x="208" y="753"/>
                  <a:pt x="208" y="753"/>
                  <a:pt x="208" y="752"/>
                </a:cubicBezTo>
                <a:moveTo>
                  <a:pt x="205" y="758"/>
                </a:moveTo>
                <a:cubicBezTo>
                  <a:pt x="205" y="758"/>
                  <a:pt x="205" y="758"/>
                  <a:pt x="205" y="758"/>
                </a:cubicBezTo>
                <a:cubicBezTo>
                  <a:pt x="205" y="758"/>
                  <a:pt x="205" y="758"/>
                  <a:pt x="205" y="757"/>
                </a:cubicBezTo>
                <a:cubicBezTo>
                  <a:pt x="205" y="757"/>
                  <a:pt x="205" y="757"/>
                  <a:pt x="205" y="757"/>
                </a:cubicBezTo>
                <a:cubicBezTo>
                  <a:pt x="205" y="757"/>
                  <a:pt x="205" y="757"/>
                  <a:pt x="205" y="758"/>
                </a:cubicBezTo>
                <a:moveTo>
                  <a:pt x="515" y="787"/>
                </a:moveTo>
                <a:cubicBezTo>
                  <a:pt x="515" y="787"/>
                  <a:pt x="515" y="787"/>
                  <a:pt x="516" y="787"/>
                </a:cubicBezTo>
                <a:cubicBezTo>
                  <a:pt x="515" y="787"/>
                  <a:pt x="515" y="787"/>
                  <a:pt x="515" y="787"/>
                </a:cubicBezTo>
                <a:cubicBezTo>
                  <a:pt x="515" y="787"/>
                  <a:pt x="515" y="787"/>
                  <a:pt x="515" y="787"/>
                </a:cubicBezTo>
                <a:cubicBezTo>
                  <a:pt x="515" y="787"/>
                  <a:pt x="515" y="787"/>
                  <a:pt x="515" y="787"/>
                </a:cubicBezTo>
                <a:moveTo>
                  <a:pt x="215" y="760"/>
                </a:moveTo>
                <a:cubicBezTo>
                  <a:pt x="215" y="760"/>
                  <a:pt x="215" y="760"/>
                  <a:pt x="215" y="760"/>
                </a:cubicBezTo>
                <a:cubicBezTo>
                  <a:pt x="215" y="760"/>
                  <a:pt x="216" y="760"/>
                  <a:pt x="216" y="759"/>
                </a:cubicBezTo>
                <a:cubicBezTo>
                  <a:pt x="216" y="759"/>
                  <a:pt x="215" y="759"/>
                  <a:pt x="215" y="759"/>
                </a:cubicBezTo>
                <a:cubicBezTo>
                  <a:pt x="215" y="759"/>
                  <a:pt x="215" y="759"/>
                  <a:pt x="215" y="760"/>
                </a:cubicBezTo>
                <a:moveTo>
                  <a:pt x="319" y="787"/>
                </a:moveTo>
                <a:cubicBezTo>
                  <a:pt x="319" y="787"/>
                  <a:pt x="319" y="787"/>
                  <a:pt x="319" y="786"/>
                </a:cubicBezTo>
                <a:cubicBezTo>
                  <a:pt x="319" y="787"/>
                  <a:pt x="318" y="787"/>
                  <a:pt x="318" y="787"/>
                </a:cubicBezTo>
                <a:cubicBezTo>
                  <a:pt x="319" y="787"/>
                  <a:pt x="319" y="787"/>
                  <a:pt x="319" y="787"/>
                </a:cubicBezTo>
                <a:cubicBezTo>
                  <a:pt x="319" y="787"/>
                  <a:pt x="319" y="787"/>
                  <a:pt x="319" y="787"/>
                </a:cubicBezTo>
                <a:moveTo>
                  <a:pt x="93" y="645"/>
                </a:moveTo>
                <a:cubicBezTo>
                  <a:pt x="93" y="645"/>
                  <a:pt x="93" y="644"/>
                  <a:pt x="93" y="644"/>
                </a:cubicBezTo>
                <a:cubicBezTo>
                  <a:pt x="93" y="644"/>
                  <a:pt x="93" y="644"/>
                  <a:pt x="93" y="645"/>
                </a:cubicBezTo>
                <a:cubicBezTo>
                  <a:pt x="93" y="645"/>
                  <a:pt x="93" y="645"/>
                  <a:pt x="93" y="645"/>
                </a:cubicBezTo>
                <a:cubicBezTo>
                  <a:pt x="93" y="645"/>
                  <a:pt x="93" y="645"/>
                  <a:pt x="93" y="645"/>
                </a:cubicBezTo>
                <a:moveTo>
                  <a:pt x="530" y="33"/>
                </a:moveTo>
                <a:cubicBezTo>
                  <a:pt x="530" y="33"/>
                  <a:pt x="530" y="33"/>
                  <a:pt x="530" y="33"/>
                </a:cubicBezTo>
                <a:cubicBezTo>
                  <a:pt x="530" y="33"/>
                  <a:pt x="531" y="33"/>
                  <a:pt x="531" y="33"/>
                </a:cubicBezTo>
                <a:cubicBezTo>
                  <a:pt x="531" y="33"/>
                  <a:pt x="530" y="33"/>
                  <a:pt x="530" y="32"/>
                </a:cubicBezTo>
                <a:cubicBezTo>
                  <a:pt x="530" y="33"/>
                  <a:pt x="530" y="33"/>
                  <a:pt x="530" y="33"/>
                </a:cubicBezTo>
                <a:moveTo>
                  <a:pt x="555" y="31"/>
                </a:moveTo>
                <a:cubicBezTo>
                  <a:pt x="555" y="31"/>
                  <a:pt x="555" y="31"/>
                  <a:pt x="555" y="31"/>
                </a:cubicBezTo>
                <a:cubicBezTo>
                  <a:pt x="555" y="31"/>
                  <a:pt x="555" y="31"/>
                  <a:pt x="554" y="31"/>
                </a:cubicBezTo>
                <a:cubicBezTo>
                  <a:pt x="555" y="31"/>
                  <a:pt x="555" y="31"/>
                  <a:pt x="555" y="31"/>
                </a:cubicBezTo>
                <a:cubicBezTo>
                  <a:pt x="555" y="31"/>
                  <a:pt x="555" y="31"/>
                  <a:pt x="555" y="31"/>
                </a:cubicBezTo>
                <a:moveTo>
                  <a:pt x="502" y="798"/>
                </a:moveTo>
                <a:cubicBezTo>
                  <a:pt x="502" y="798"/>
                  <a:pt x="502" y="798"/>
                  <a:pt x="502" y="798"/>
                </a:cubicBezTo>
                <a:cubicBezTo>
                  <a:pt x="502" y="798"/>
                  <a:pt x="502" y="798"/>
                  <a:pt x="502" y="798"/>
                </a:cubicBezTo>
                <a:cubicBezTo>
                  <a:pt x="502" y="799"/>
                  <a:pt x="502" y="799"/>
                  <a:pt x="502" y="799"/>
                </a:cubicBezTo>
                <a:cubicBezTo>
                  <a:pt x="502" y="799"/>
                  <a:pt x="502" y="798"/>
                  <a:pt x="502" y="798"/>
                </a:cubicBezTo>
                <a:moveTo>
                  <a:pt x="98" y="662"/>
                </a:moveTo>
                <a:cubicBezTo>
                  <a:pt x="98" y="662"/>
                  <a:pt x="99" y="662"/>
                  <a:pt x="99" y="662"/>
                </a:cubicBezTo>
                <a:cubicBezTo>
                  <a:pt x="99" y="662"/>
                  <a:pt x="99" y="662"/>
                  <a:pt x="99" y="662"/>
                </a:cubicBezTo>
                <a:cubicBezTo>
                  <a:pt x="99" y="662"/>
                  <a:pt x="99" y="661"/>
                  <a:pt x="99" y="661"/>
                </a:cubicBezTo>
                <a:cubicBezTo>
                  <a:pt x="99" y="661"/>
                  <a:pt x="98" y="661"/>
                  <a:pt x="98" y="662"/>
                </a:cubicBezTo>
                <a:moveTo>
                  <a:pt x="536" y="27"/>
                </a:moveTo>
                <a:cubicBezTo>
                  <a:pt x="536" y="27"/>
                  <a:pt x="536" y="27"/>
                  <a:pt x="536" y="27"/>
                </a:cubicBezTo>
                <a:cubicBezTo>
                  <a:pt x="536" y="27"/>
                  <a:pt x="536" y="27"/>
                  <a:pt x="536" y="27"/>
                </a:cubicBezTo>
                <a:cubicBezTo>
                  <a:pt x="536" y="27"/>
                  <a:pt x="536" y="28"/>
                  <a:pt x="536" y="28"/>
                </a:cubicBezTo>
                <a:cubicBezTo>
                  <a:pt x="536" y="27"/>
                  <a:pt x="536" y="27"/>
                  <a:pt x="536" y="27"/>
                </a:cubicBezTo>
                <a:moveTo>
                  <a:pt x="524" y="27"/>
                </a:moveTo>
                <a:cubicBezTo>
                  <a:pt x="524" y="27"/>
                  <a:pt x="524" y="27"/>
                  <a:pt x="524" y="27"/>
                </a:cubicBezTo>
                <a:cubicBezTo>
                  <a:pt x="524" y="27"/>
                  <a:pt x="523" y="27"/>
                  <a:pt x="523" y="27"/>
                </a:cubicBezTo>
                <a:cubicBezTo>
                  <a:pt x="523" y="27"/>
                  <a:pt x="523" y="28"/>
                  <a:pt x="523" y="27"/>
                </a:cubicBezTo>
                <a:cubicBezTo>
                  <a:pt x="524" y="27"/>
                  <a:pt x="524" y="27"/>
                  <a:pt x="524" y="27"/>
                </a:cubicBezTo>
                <a:moveTo>
                  <a:pt x="508" y="797"/>
                </a:moveTo>
                <a:cubicBezTo>
                  <a:pt x="508" y="797"/>
                  <a:pt x="508" y="798"/>
                  <a:pt x="508" y="798"/>
                </a:cubicBezTo>
                <a:cubicBezTo>
                  <a:pt x="509" y="798"/>
                  <a:pt x="509" y="798"/>
                  <a:pt x="509" y="798"/>
                </a:cubicBezTo>
                <a:cubicBezTo>
                  <a:pt x="509" y="797"/>
                  <a:pt x="509" y="797"/>
                  <a:pt x="508" y="797"/>
                </a:cubicBezTo>
                <a:cubicBezTo>
                  <a:pt x="508" y="797"/>
                  <a:pt x="508" y="797"/>
                  <a:pt x="508" y="797"/>
                </a:cubicBezTo>
                <a:moveTo>
                  <a:pt x="536" y="25"/>
                </a:moveTo>
                <a:cubicBezTo>
                  <a:pt x="536" y="25"/>
                  <a:pt x="536" y="24"/>
                  <a:pt x="536" y="24"/>
                </a:cubicBezTo>
                <a:cubicBezTo>
                  <a:pt x="536" y="24"/>
                  <a:pt x="536" y="24"/>
                  <a:pt x="536" y="24"/>
                </a:cubicBezTo>
                <a:cubicBezTo>
                  <a:pt x="536" y="24"/>
                  <a:pt x="536" y="24"/>
                  <a:pt x="535" y="24"/>
                </a:cubicBezTo>
                <a:cubicBezTo>
                  <a:pt x="536" y="24"/>
                  <a:pt x="536" y="25"/>
                  <a:pt x="536" y="25"/>
                </a:cubicBezTo>
                <a:moveTo>
                  <a:pt x="499" y="800"/>
                </a:moveTo>
                <a:cubicBezTo>
                  <a:pt x="499" y="800"/>
                  <a:pt x="499" y="801"/>
                  <a:pt x="499" y="801"/>
                </a:cubicBezTo>
                <a:cubicBezTo>
                  <a:pt x="499" y="800"/>
                  <a:pt x="499" y="800"/>
                  <a:pt x="499" y="800"/>
                </a:cubicBezTo>
                <a:cubicBezTo>
                  <a:pt x="499" y="800"/>
                  <a:pt x="499" y="800"/>
                  <a:pt x="499" y="800"/>
                </a:cubicBezTo>
                <a:cubicBezTo>
                  <a:pt x="499" y="800"/>
                  <a:pt x="499" y="800"/>
                  <a:pt x="499" y="800"/>
                </a:cubicBezTo>
                <a:moveTo>
                  <a:pt x="65" y="616"/>
                </a:moveTo>
                <a:cubicBezTo>
                  <a:pt x="65" y="616"/>
                  <a:pt x="65" y="616"/>
                  <a:pt x="65" y="616"/>
                </a:cubicBezTo>
                <a:cubicBezTo>
                  <a:pt x="64" y="616"/>
                  <a:pt x="64" y="616"/>
                  <a:pt x="64" y="616"/>
                </a:cubicBezTo>
                <a:cubicBezTo>
                  <a:pt x="64" y="616"/>
                  <a:pt x="64" y="617"/>
                  <a:pt x="65" y="617"/>
                </a:cubicBezTo>
                <a:cubicBezTo>
                  <a:pt x="65" y="616"/>
                  <a:pt x="65" y="616"/>
                  <a:pt x="65" y="616"/>
                </a:cubicBezTo>
                <a:moveTo>
                  <a:pt x="541" y="38"/>
                </a:moveTo>
                <a:cubicBezTo>
                  <a:pt x="541" y="38"/>
                  <a:pt x="541" y="38"/>
                  <a:pt x="541" y="38"/>
                </a:cubicBezTo>
                <a:cubicBezTo>
                  <a:pt x="541" y="38"/>
                  <a:pt x="541" y="37"/>
                  <a:pt x="541" y="37"/>
                </a:cubicBezTo>
                <a:cubicBezTo>
                  <a:pt x="541" y="37"/>
                  <a:pt x="540" y="38"/>
                  <a:pt x="540" y="38"/>
                </a:cubicBezTo>
                <a:cubicBezTo>
                  <a:pt x="540" y="38"/>
                  <a:pt x="540" y="38"/>
                  <a:pt x="541" y="38"/>
                </a:cubicBezTo>
                <a:moveTo>
                  <a:pt x="76" y="636"/>
                </a:moveTo>
                <a:cubicBezTo>
                  <a:pt x="76" y="636"/>
                  <a:pt x="76" y="636"/>
                  <a:pt x="76" y="636"/>
                </a:cubicBezTo>
                <a:cubicBezTo>
                  <a:pt x="76" y="636"/>
                  <a:pt x="76" y="636"/>
                  <a:pt x="76" y="636"/>
                </a:cubicBezTo>
                <a:cubicBezTo>
                  <a:pt x="76" y="636"/>
                  <a:pt x="76" y="636"/>
                  <a:pt x="75" y="636"/>
                </a:cubicBezTo>
                <a:cubicBezTo>
                  <a:pt x="76" y="636"/>
                  <a:pt x="76" y="636"/>
                  <a:pt x="76" y="636"/>
                </a:cubicBezTo>
                <a:moveTo>
                  <a:pt x="78" y="639"/>
                </a:moveTo>
                <a:cubicBezTo>
                  <a:pt x="78" y="639"/>
                  <a:pt x="78" y="639"/>
                  <a:pt x="78" y="639"/>
                </a:cubicBezTo>
                <a:cubicBezTo>
                  <a:pt x="78" y="639"/>
                  <a:pt x="78" y="639"/>
                  <a:pt x="78" y="639"/>
                </a:cubicBezTo>
                <a:cubicBezTo>
                  <a:pt x="78" y="639"/>
                  <a:pt x="78" y="639"/>
                  <a:pt x="78" y="639"/>
                </a:cubicBezTo>
                <a:cubicBezTo>
                  <a:pt x="78" y="639"/>
                  <a:pt x="78" y="639"/>
                  <a:pt x="78" y="639"/>
                </a:cubicBezTo>
                <a:moveTo>
                  <a:pt x="480" y="797"/>
                </a:moveTo>
                <a:cubicBezTo>
                  <a:pt x="480" y="797"/>
                  <a:pt x="480" y="797"/>
                  <a:pt x="480" y="796"/>
                </a:cubicBezTo>
                <a:cubicBezTo>
                  <a:pt x="480" y="796"/>
                  <a:pt x="480" y="796"/>
                  <a:pt x="480" y="796"/>
                </a:cubicBezTo>
                <a:cubicBezTo>
                  <a:pt x="480" y="796"/>
                  <a:pt x="480" y="796"/>
                  <a:pt x="480" y="796"/>
                </a:cubicBezTo>
                <a:cubicBezTo>
                  <a:pt x="480" y="797"/>
                  <a:pt x="480" y="797"/>
                  <a:pt x="480" y="797"/>
                </a:cubicBezTo>
                <a:moveTo>
                  <a:pt x="471" y="797"/>
                </a:moveTo>
                <a:cubicBezTo>
                  <a:pt x="471" y="796"/>
                  <a:pt x="471" y="796"/>
                  <a:pt x="471" y="796"/>
                </a:cubicBezTo>
                <a:cubicBezTo>
                  <a:pt x="470" y="796"/>
                  <a:pt x="470" y="796"/>
                  <a:pt x="470" y="796"/>
                </a:cubicBezTo>
                <a:cubicBezTo>
                  <a:pt x="470" y="796"/>
                  <a:pt x="470" y="797"/>
                  <a:pt x="471" y="797"/>
                </a:cubicBezTo>
                <a:cubicBezTo>
                  <a:pt x="471" y="797"/>
                  <a:pt x="471" y="797"/>
                  <a:pt x="471" y="797"/>
                </a:cubicBezTo>
                <a:moveTo>
                  <a:pt x="463" y="14"/>
                </a:moveTo>
                <a:cubicBezTo>
                  <a:pt x="463" y="14"/>
                  <a:pt x="463" y="14"/>
                  <a:pt x="463" y="14"/>
                </a:cubicBezTo>
                <a:cubicBezTo>
                  <a:pt x="463" y="14"/>
                  <a:pt x="463" y="14"/>
                  <a:pt x="463" y="14"/>
                </a:cubicBezTo>
                <a:cubicBezTo>
                  <a:pt x="463" y="14"/>
                  <a:pt x="463" y="14"/>
                  <a:pt x="463" y="13"/>
                </a:cubicBezTo>
                <a:cubicBezTo>
                  <a:pt x="463" y="14"/>
                  <a:pt x="463" y="14"/>
                  <a:pt x="463" y="14"/>
                </a:cubicBezTo>
                <a:moveTo>
                  <a:pt x="474" y="12"/>
                </a:moveTo>
                <a:cubicBezTo>
                  <a:pt x="473" y="12"/>
                  <a:pt x="473" y="12"/>
                  <a:pt x="473" y="12"/>
                </a:cubicBezTo>
                <a:cubicBezTo>
                  <a:pt x="473" y="12"/>
                  <a:pt x="473" y="12"/>
                  <a:pt x="473" y="12"/>
                </a:cubicBezTo>
                <a:cubicBezTo>
                  <a:pt x="473" y="12"/>
                  <a:pt x="473" y="12"/>
                  <a:pt x="473" y="12"/>
                </a:cubicBezTo>
                <a:cubicBezTo>
                  <a:pt x="473" y="12"/>
                  <a:pt x="474" y="12"/>
                  <a:pt x="474" y="12"/>
                </a:cubicBezTo>
                <a:moveTo>
                  <a:pt x="426" y="11"/>
                </a:moveTo>
                <a:cubicBezTo>
                  <a:pt x="426" y="11"/>
                  <a:pt x="426" y="11"/>
                  <a:pt x="425" y="11"/>
                </a:cubicBezTo>
                <a:cubicBezTo>
                  <a:pt x="426" y="11"/>
                  <a:pt x="426" y="11"/>
                  <a:pt x="426" y="11"/>
                </a:cubicBezTo>
                <a:cubicBezTo>
                  <a:pt x="426" y="11"/>
                  <a:pt x="426" y="11"/>
                  <a:pt x="426" y="11"/>
                </a:cubicBezTo>
                <a:cubicBezTo>
                  <a:pt x="426" y="11"/>
                  <a:pt x="426" y="11"/>
                  <a:pt x="426" y="11"/>
                </a:cubicBezTo>
                <a:moveTo>
                  <a:pt x="642" y="723"/>
                </a:moveTo>
                <a:cubicBezTo>
                  <a:pt x="641" y="723"/>
                  <a:pt x="641" y="723"/>
                  <a:pt x="641" y="723"/>
                </a:cubicBezTo>
                <a:cubicBezTo>
                  <a:pt x="641" y="723"/>
                  <a:pt x="641" y="723"/>
                  <a:pt x="641" y="724"/>
                </a:cubicBezTo>
                <a:cubicBezTo>
                  <a:pt x="641" y="724"/>
                  <a:pt x="641" y="724"/>
                  <a:pt x="641" y="724"/>
                </a:cubicBezTo>
                <a:cubicBezTo>
                  <a:pt x="641" y="724"/>
                  <a:pt x="641" y="723"/>
                  <a:pt x="642" y="723"/>
                </a:cubicBezTo>
                <a:moveTo>
                  <a:pt x="352" y="795"/>
                </a:moveTo>
                <a:cubicBezTo>
                  <a:pt x="352" y="795"/>
                  <a:pt x="352" y="795"/>
                  <a:pt x="352" y="795"/>
                </a:cubicBezTo>
                <a:cubicBezTo>
                  <a:pt x="352" y="795"/>
                  <a:pt x="352" y="795"/>
                  <a:pt x="352" y="796"/>
                </a:cubicBezTo>
                <a:cubicBezTo>
                  <a:pt x="352" y="796"/>
                  <a:pt x="352" y="796"/>
                  <a:pt x="352" y="796"/>
                </a:cubicBezTo>
                <a:cubicBezTo>
                  <a:pt x="352" y="796"/>
                  <a:pt x="352" y="796"/>
                  <a:pt x="352" y="795"/>
                </a:cubicBezTo>
                <a:moveTo>
                  <a:pt x="112" y="675"/>
                </a:moveTo>
                <a:cubicBezTo>
                  <a:pt x="112" y="675"/>
                  <a:pt x="112" y="675"/>
                  <a:pt x="112" y="675"/>
                </a:cubicBezTo>
                <a:cubicBezTo>
                  <a:pt x="112" y="675"/>
                  <a:pt x="112" y="675"/>
                  <a:pt x="112" y="675"/>
                </a:cubicBezTo>
                <a:cubicBezTo>
                  <a:pt x="112" y="675"/>
                  <a:pt x="112" y="675"/>
                  <a:pt x="112" y="675"/>
                </a:cubicBezTo>
                <a:cubicBezTo>
                  <a:pt x="112" y="675"/>
                  <a:pt x="112" y="675"/>
                  <a:pt x="112" y="675"/>
                </a:cubicBezTo>
                <a:moveTo>
                  <a:pt x="468" y="797"/>
                </a:moveTo>
                <a:cubicBezTo>
                  <a:pt x="468" y="797"/>
                  <a:pt x="468" y="797"/>
                  <a:pt x="468" y="797"/>
                </a:cubicBezTo>
                <a:cubicBezTo>
                  <a:pt x="468" y="797"/>
                  <a:pt x="469" y="798"/>
                  <a:pt x="469" y="798"/>
                </a:cubicBezTo>
                <a:cubicBezTo>
                  <a:pt x="469" y="798"/>
                  <a:pt x="469" y="797"/>
                  <a:pt x="469" y="797"/>
                </a:cubicBezTo>
                <a:cubicBezTo>
                  <a:pt x="469" y="797"/>
                  <a:pt x="469" y="797"/>
                  <a:pt x="468" y="797"/>
                </a:cubicBezTo>
                <a:moveTo>
                  <a:pt x="509" y="25"/>
                </a:moveTo>
                <a:cubicBezTo>
                  <a:pt x="509" y="25"/>
                  <a:pt x="509" y="24"/>
                  <a:pt x="509" y="24"/>
                </a:cubicBezTo>
                <a:cubicBezTo>
                  <a:pt x="509" y="24"/>
                  <a:pt x="509" y="24"/>
                  <a:pt x="508" y="24"/>
                </a:cubicBezTo>
                <a:cubicBezTo>
                  <a:pt x="508" y="24"/>
                  <a:pt x="508" y="24"/>
                  <a:pt x="508" y="24"/>
                </a:cubicBezTo>
                <a:cubicBezTo>
                  <a:pt x="508" y="24"/>
                  <a:pt x="508" y="25"/>
                  <a:pt x="509" y="25"/>
                </a:cubicBezTo>
                <a:moveTo>
                  <a:pt x="464" y="798"/>
                </a:moveTo>
                <a:cubicBezTo>
                  <a:pt x="464" y="797"/>
                  <a:pt x="464" y="797"/>
                  <a:pt x="464" y="797"/>
                </a:cubicBezTo>
                <a:cubicBezTo>
                  <a:pt x="464" y="797"/>
                  <a:pt x="464" y="797"/>
                  <a:pt x="464" y="797"/>
                </a:cubicBezTo>
                <a:cubicBezTo>
                  <a:pt x="464" y="797"/>
                  <a:pt x="464" y="798"/>
                  <a:pt x="464" y="798"/>
                </a:cubicBezTo>
                <a:cubicBezTo>
                  <a:pt x="464" y="798"/>
                  <a:pt x="464" y="798"/>
                  <a:pt x="464" y="798"/>
                </a:cubicBezTo>
                <a:moveTo>
                  <a:pt x="113" y="680"/>
                </a:moveTo>
                <a:cubicBezTo>
                  <a:pt x="113" y="680"/>
                  <a:pt x="113" y="680"/>
                  <a:pt x="113" y="680"/>
                </a:cubicBezTo>
                <a:cubicBezTo>
                  <a:pt x="113" y="680"/>
                  <a:pt x="113" y="680"/>
                  <a:pt x="113" y="679"/>
                </a:cubicBezTo>
                <a:cubicBezTo>
                  <a:pt x="113" y="679"/>
                  <a:pt x="113" y="680"/>
                  <a:pt x="112" y="680"/>
                </a:cubicBezTo>
                <a:cubicBezTo>
                  <a:pt x="113" y="680"/>
                  <a:pt x="113" y="680"/>
                  <a:pt x="113" y="680"/>
                </a:cubicBezTo>
                <a:moveTo>
                  <a:pt x="453" y="797"/>
                </a:moveTo>
                <a:cubicBezTo>
                  <a:pt x="453" y="797"/>
                  <a:pt x="453" y="797"/>
                  <a:pt x="453" y="797"/>
                </a:cubicBezTo>
                <a:cubicBezTo>
                  <a:pt x="452" y="797"/>
                  <a:pt x="452" y="797"/>
                  <a:pt x="452" y="798"/>
                </a:cubicBezTo>
                <a:cubicBezTo>
                  <a:pt x="452" y="798"/>
                  <a:pt x="452" y="798"/>
                  <a:pt x="453" y="798"/>
                </a:cubicBezTo>
                <a:cubicBezTo>
                  <a:pt x="453" y="798"/>
                  <a:pt x="453" y="797"/>
                  <a:pt x="453" y="797"/>
                </a:cubicBezTo>
                <a:moveTo>
                  <a:pt x="295" y="19"/>
                </a:moveTo>
                <a:cubicBezTo>
                  <a:pt x="295" y="19"/>
                  <a:pt x="295" y="19"/>
                  <a:pt x="296" y="19"/>
                </a:cubicBezTo>
                <a:cubicBezTo>
                  <a:pt x="295" y="19"/>
                  <a:pt x="295" y="18"/>
                  <a:pt x="295" y="18"/>
                </a:cubicBezTo>
                <a:cubicBezTo>
                  <a:pt x="295" y="18"/>
                  <a:pt x="295" y="19"/>
                  <a:pt x="295" y="19"/>
                </a:cubicBezTo>
                <a:cubicBezTo>
                  <a:pt x="295" y="19"/>
                  <a:pt x="295" y="19"/>
                  <a:pt x="295" y="19"/>
                </a:cubicBezTo>
                <a:moveTo>
                  <a:pt x="780" y="262"/>
                </a:moveTo>
                <a:cubicBezTo>
                  <a:pt x="780" y="262"/>
                  <a:pt x="781" y="262"/>
                  <a:pt x="781" y="262"/>
                </a:cubicBezTo>
                <a:cubicBezTo>
                  <a:pt x="781" y="262"/>
                  <a:pt x="781" y="262"/>
                  <a:pt x="781" y="261"/>
                </a:cubicBezTo>
                <a:cubicBezTo>
                  <a:pt x="781" y="261"/>
                  <a:pt x="781" y="261"/>
                  <a:pt x="781" y="261"/>
                </a:cubicBezTo>
                <a:cubicBezTo>
                  <a:pt x="781" y="261"/>
                  <a:pt x="780" y="261"/>
                  <a:pt x="780" y="262"/>
                </a:cubicBezTo>
                <a:moveTo>
                  <a:pt x="780" y="266"/>
                </a:moveTo>
                <a:cubicBezTo>
                  <a:pt x="780" y="266"/>
                  <a:pt x="780" y="266"/>
                  <a:pt x="780" y="266"/>
                </a:cubicBezTo>
                <a:cubicBezTo>
                  <a:pt x="780" y="266"/>
                  <a:pt x="779" y="266"/>
                  <a:pt x="779" y="266"/>
                </a:cubicBezTo>
                <a:cubicBezTo>
                  <a:pt x="779" y="266"/>
                  <a:pt x="780" y="266"/>
                  <a:pt x="780" y="267"/>
                </a:cubicBezTo>
                <a:cubicBezTo>
                  <a:pt x="780" y="267"/>
                  <a:pt x="780" y="266"/>
                  <a:pt x="780" y="266"/>
                </a:cubicBezTo>
                <a:moveTo>
                  <a:pt x="781" y="277"/>
                </a:moveTo>
                <a:cubicBezTo>
                  <a:pt x="781" y="276"/>
                  <a:pt x="781" y="276"/>
                  <a:pt x="781" y="276"/>
                </a:cubicBezTo>
                <a:cubicBezTo>
                  <a:pt x="781" y="276"/>
                  <a:pt x="780" y="277"/>
                  <a:pt x="780" y="277"/>
                </a:cubicBezTo>
                <a:cubicBezTo>
                  <a:pt x="780" y="277"/>
                  <a:pt x="781" y="277"/>
                  <a:pt x="781" y="277"/>
                </a:cubicBezTo>
                <a:cubicBezTo>
                  <a:pt x="781" y="277"/>
                  <a:pt x="781" y="277"/>
                  <a:pt x="781" y="277"/>
                </a:cubicBezTo>
                <a:moveTo>
                  <a:pt x="771" y="246"/>
                </a:moveTo>
                <a:cubicBezTo>
                  <a:pt x="771" y="246"/>
                  <a:pt x="772" y="245"/>
                  <a:pt x="772" y="245"/>
                </a:cubicBezTo>
                <a:cubicBezTo>
                  <a:pt x="771" y="245"/>
                  <a:pt x="771" y="245"/>
                  <a:pt x="771" y="245"/>
                </a:cubicBezTo>
                <a:cubicBezTo>
                  <a:pt x="771" y="245"/>
                  <a:pt x="771" y="245"/>
                  <a:pt x="771" y="245"/>
                </a:cubicBezTo>
                <a:cubicBezTo>
                  <a:pt x="771" y="245"/>
                  <a:pt x="771" y="246"/>
                  <a:pt x="771" y="246"/>
                </a:cubicBezTo>
                <a:moveTo>
                  <a:pt x="778" y="252"/>
                </a:moveTo>
                <a:cubicBezTo>
                  <a:pt x="779" y="252"/>
                  <a:pt x="779" y="252"/>
                  <a:pt x="779" y="252"/>
                </a:cubicBezTo>
                <a:cubicBezTo>
                  <a:pt x="779" y="252"/>
                  <a:pt x="779" y="252"/>
                  <a:pt x="779" y="252"/>
                </a:cubicBezTo>
                <a:cubicBezTo>
                  <a:pt x="779" y="252"/>
                  <a:pt x="779" y="252"/>
                  <a:pt x="779" y="252"/>
                </a:cubicBezTo>
                <a:cubicBezTo>
                  <a:pt x="779" y="252"/>
                  <a:pt x="779" y="252"/>
                  <a:pt x="778" y="252"/>
                </a:cubicBezTo>
                <a:moveTo>
                  <a:pt x="34" y="255"/>
                </a:moveTo>
                <a:cubicBezTo>
                  <a:pt x="34" y="255"/>
                  <a:pt x="35" y="255"/>
                  <a:pt x="35" y="255"/>
                </a:cubicBezTo>
                <a:cubicBezTo>
                  <a:pt x="34" y="255"/>
                  <a:pt x="34" y="255"/>
                  <a:pt x="34" y="255"/>
                </a:cubicBezTo>
                <a:cubicBezTo>
                  <a:pt x="34" y="255"/>
                  <a:pt x="34" y="255"/>
                  <a:pt x="34" y="255"/>
                </a:cubicBezTo>
                <a:cubicBezTo>
                  <a:pt x="34" y="255"/>
                  <a:pt x="34" y="255"/>
                  <a:pt x="34" y="255"/>
                </a:cubicBezTo>
                <a:moveTo>
                  <a:pt x="779" y="258"/>
                </a:moveTo>
                <a:cubicBezTo>
                  <a:pt x="779" y="258"/>
                  <a:pt x="779" y="258"/>
                  <a:pt x="779" y="258"/>
                </a:cubicBezTo>
                <a:cubicBezTo>
                  <a:pt x="779" y="258"/>
                  <a:pt x="779" y="259"/>
                  <a:pt x="778" y="259"/>
                </a:cubicBezTo>
                <a:cubicBezTo>
                  <a:pt x="778" y="259"/>
                  <a:pt x="779" y="259"/>
                  <a:pt x="779" y="259"/>
                </a:cubicBezTo>
                <a:cubicBezTo>
                  <a:pt x="779" y="259"/>
                  <a:pt x="779" y="259"/>
                  <a:pt x="779" y="258"/>
                </a:cubicBezTo>
                <a:moveTo>
                  <a:pt x="35" y="260"/>
                </a:moveTo>
                <a:cubicBezTo>
                  <a:pt x="35" y="260"/>
                  <a:pt x="36" y="260"/>
                  <a:pt x="36" y="260"/>
                </a:cubicBezTo>
                <a:cubicBezTo>
                  <a:pt x="35" y="259"/>
                  <a:pt x="35" y="259"/>
                  <a:pt x="35" y="259"/>
                </a:cubicBezTo>
                <a:cubicBezTo>
                  <a:pt x="35" y="259"/>
                  <a:pt x="35" y="259"/>
                  <a:pt x="35" y="260"/>
                </a:cubicBezTo>
                <a:cubicBezTo>
                  <a:pt x="35" y="260"/>
                  <a:pt x="35" y="260"/>
                  <a:pt x="35" y="260"/>
                </a:cubicBezTo>
                <a:moveTo>
                  <a:pt x="24" y="307"/>
                </a:moveTo>
                <a:cubicBezTo>
                  <a:pt x="25" y="307"/>
                  <a:pt x="25" y="307"/>
                  <a:pt x="25" y="307"/>
                </a:cubicBezTo>
                <a:cubicBezTo>
                  <a:pt x="25" y="307"/>
                  <a:pt x="25" y="307"/>
                  <a:pt x="25" y="307"/>
                </a:cubicBezTo>
                <a:cubicBezTo>
                  <a:pt x="25" y="307"/>
                  <a:pt x="25" y="307"/>
                  <a:pt x="25" y="307"/>
                </a:cubicBezTo>
                <a:cubicBezTo>
                  <a:pt x="25" y="307"/>
                  <a:pt x="24" y="307"/>
                  <a:pt x="24" y="307"/>
                </a:cubicBezTo>
                <a:moveTo>
                  <a:pt x="811" y="341"/>
                </a:moveTo>
                <a:cubicBezTo>
                  <a:pt x="810" y="341"/>
                  <a:pt x="810" y="341"/>
                  <a:pt x="810" y="341"/>
                </a:cubicBezTo>
                <a:cubicBezTo>
                  <a:pt x="810" y="341"/>
                  <a:pt x="810" y="341"/>
                  <a:pt x="810" y="341"/>
                </a:cubicBezTo>
                <a:cubicBezTo>
                  <a:pt x="810" y="341"/>
                  <a:pt x="810" y="341"/>
                  <a:pt x="810" y="341"/>
                </a:cubicBezTo>
                <a:cubicBezTo>
                  <a:pt x="810" y="341"/>
                  <a:pt x="810" y="341"/>
                  <a:pt x="811" y="341"/>
                </a:cubicBezTo>
                <a:moveTo>
                  <a:pt x="84" y="164"/>
                </a:moveTo>
                <a:cubicBezTo>
                  <a:pt x="83" y="164"/>
                  <a:pt x="83" y="165"/>
                  <a:pt x="83" y="165"/>
                </a:cubicBezTo>
                <a:cubicBezTo>
                  <a:pt x="83" y="165"/>
                  <a:pt x="83" y="165"/>
                  <a:pt x="83" y="165"/>
                </a:cubicBezTo>
                <a:cubicBezTo>
                  <a:pt x="84" y="165"/>
                  <a:pt x="84" y="165"/>
                  <a:pt x="84" y="165"/>
                </a:cubicBezTo>
                <a:cubicBezTo>
                  <a:pt x="84" y="165"/>
                  <a:pt x="84" y="165"/>
                  <a:pt x="84" y="164"/>
                </a:cubicBezTo>
                <a:moveTo>
                  <a:pt x="81" y="166"/>
                </a:moveTo>
                <a:cubicBezTo>
                  <a:pt x="81" y="166"/>
                  <a:pt x="81" y="165"/>
                  <a:pt x="81" y="165"/>
                </a:cubicBezTo>
                <a:cubicBezTo>
                  <a:pt x="81" y="165"/>
                  <a:pt x="80" y="166"/>
                  <a:pt x="80" y="166"/>
                </a:cubicBezTo>
                <a:cubicBezTo>
                  <a:pt x="80" y="166"/>
                  <a:pt x="80" y="166"/>
                  <a:pt x="81" y="166"/>
                </a:cubicBezTo>
                <a:cubicBezTo>
                  <a:pt x="81" y="166"/>
                  <a:pt x="81" y="166"/>
                  <a:pt x="81" y="166"/>
                </a:cubicBezTo>
                <a:moveTo>
                  <a:pt x="762" y="209"/>
                </a:moveTo>
                <a:cubicBezTo>
                  <a:pt x="761" y="209"/>
                  <a:pt x="761" y="209"/>
                  <a:pt x="761" y="209"/>
                </a:cubicBezTo>
                <a:cubicBezTo>
                  <a:pt x="761" y="209"/>
                  <a:pt x="762" y="210"/>
                  <a:pt x="762" y="210"/>
                </a:cubicBezTo>
                <a:cubicBezTo>
                  <a:pt x="762" y="210"/>
                  <a:pt x="762" y="209"/>
                  <a:pt x="762" y="209"/>
                </a:cubicBezTo>
                <a:cubicBezTo>
                  <a:pt x="762" y="209"/>
                  <a:pt x="762" y="209"/>
                  <a:pt x="762" y="209"/>
                </a:cubicBezTo>
                <a:moveTo>
                  <a:pt x="766" y="212"/>
                </a:moveTo>
                <a:cubicBezTo>
                  <a:pt x="766" y="211"/>
                  <a:pt x="766" y="211"/>
                  <a:pt x="766" y="211"/>
                </a:cubicBezTo>
                <a:cubicBezTo>
                  <a:pt x="766" y="211"/>
                  <a:pt x="766" y="211"/>
                  <a:pt x="765" y="211"/>
                </a:cubicBezTo>
                <a:cubicBezTo>
                  <a:pt x="765" y="211"/>
                  <a:pt x="765" y="211"/>
                  <a:pt x="765" y="211"/>
                </a:cubicBezTo>
                <a:cubicBezTo>
                  <a:pt x="765" y="211"/>
                  <a:pt x="765" y="211"/>
                  <a:pt x="766" y="212"/>
                </a:cubicBezTo>
                <a:moveTo>
                  <a:pt x="85" y="177"/>
                </a:moveTo>
                <a:cubicBezTo>
                  <a:pt x="84" y="177"/>
                  <a:pt x="84" y="177"/>
                  <a:pt x="84" y="177"/>
                </a:cubicBezTo>
                <a:cubicBezTo>
                  <a:pt x="84" y="177"/>
                  <a:pt x="84" y="177"/>
                  <a:pt x="84" y="177"/>
                </a:cubicBezTo>
                <a:cubicBezTo>
                  <a:pt x="84" y="177"/>
                  <a:pt x="84" y="177"/>
                  <a:pt x="84" y="178"/>
                </a:cubicBezTo>
                <a:cubicBezTo>
                  <a:pt x="85" y="177"/>
                  <a:pt x="85" y="177"/>
                  <a:pt x="85" y="177"/>
                </a:cubicBezTo>
                <a:moveTo>
                  <a:pt x="63" y="192"/>
                </a:moveTo>
                <a:cubicBezTo>
                  <a:pt x="63" y="192"/>
                  <a:pt x="62" y="192"/>
                  <a:pt x="62" y="192"/>
                </a:cubicBezTo>
                <a:cubicBezTo>
                  <a:pt x="62" y="192"/>
                  <a:pt x="62" y="193"/>
                  <a:pt x="63" y="193"/>
                </a:cubicBezTo>
                <a:cubicBezTo>
                  <a:pt x="63" y="192"/>
                  <a:pt x="63" y="192"/>
                  <a:pt x="63" y="192"/>
                </a:cubicBezTo>
                <a:cubicBezTo>
                  <a:pt x="63" y="192"/>
                  <a:pt x="63" y="192"/>
                  <a:pt x="63" y="192"/>
                </a:cubicBezTo>
                <a:moveTo>
                  <a:pt x="56" y="202"/>
                </a:moveTo>
                <a:cubicBezTo>
                  <a:pt x="56" y="201"/>
                  <a:pt x="56" y="201"/>
                  <a:pt x="56" y="201"/>
                </a:cubicBezTo>
                <a:cubicBezTo>
                  <a:pt x="56" y="201"/>
                  <a:pt x="56" y="202"/>
                  <a:pt x="56" y="202"/>
                </a:cubicBezTo>
                <a:cubicBezTo>
                  <a:pt x="56" y="202"/>
                  <a:pt x="56" y="202"/>
                  <a:pt x="56" y="202"/>
                </a:cubicBezTo>
                <a:cubicBezTo>
                  <a:pt x="56" y="202"/>
                  <a:pt x="56" y="202"/>
                  <a:pt x="56" y="202"/>
                </a:cubicBezTo>
                <a:moveTo>
                  <a:pt x="63" y="201"/>
                </a:moveTo>
                <a:cubicBezTo>
                  <a:pt x="63" y="201"/>
                  <a:pt x="62" y="202"/>
                  <a:pt x="62" y="202"/>
                </a:cubicBezTo>
                <a:cubicBezTo>
                  <a:pt x="62" y="202"/>
                  <a:pt x="62" y="202"/>
                  <a:pt x="63" y="202"/>
                </a:cubicBezTo>
                <a:cubicBezTo>
                  <a:pt x="63" y="202"/>
                  <a:pt x="63" y="202"/>
                  <a:pt x="63" y="202"/>
                </a:cubicBezTo>
                <a:cubicBezTo>
                  <a:pt x="63" y="202"/>
                  <a:pt x="63" y="202"/>
                  <a:pt x="63" y="201"/>
                </a:cubicBezTo>
                <a:moveTo>
                  <a:pt x="54" y="203"/>
                </a:moveTo>
                <a:cubicBezTo>
                  <a:pt x="54" y="203"/>
                  <a:pt x="54" y="203"/>
                  <a:pt x="54" y="203"/>
                </a:cubicBezTo>
                <a:cubicBezTo>
                  <a:pt x="54" y="203"/>
                  <a:pt x="54" y="204"/>
                  <a:pt x="54" y="204"/>
                </a:cubicBezTo>
                <a:cubicBezTo>
                  <a:pt x="54" y="204"/>
                  <a:pt x="54" y="204"/>
                  <a:pt x="54" y="204"/>
                </a:cubicBezTo>
                <a:cubicBezTo>
                  <a:pt x="54" y="204"/>
                  <a:pt x="54" y="204"/>
                  <a:pt x="54" y="203"/>
                </a:cubicBezTo>
                <a:moveTo>
                  <a:pt x="8" y="461"/>
                </a:moveTo>
                <a:cubicBezTo>
                  <a:pt x="8" y="461"/>
                  <a:pt x="8" y="461"/>
                  <a:pt x="8" y="461"/>
                </a:cubicBezTo>
                <a:cubicBezTo>
                  <a:pt x="8" y="461"/>
                  <a:pt x="8" y="460"/>
                  <a:pt x="8" y="460"/>
                </a:cubicBezTo>
                <a:cubicBezTo>
                  <a:pt x="8" y="460"/>
                  <a:pt x="7" y="461"/>
                  <a:pt x="7" y="461"/>
                </a:cubicBezTo>
                <a:cubicBezTo>
                  <a:pt x="7" y="461"/>
                  <a:pt x="7" y="461"/>
                  <a:pt x="8" y="461"/>
                </a:cubicBezTo>
                <a:moveTo>
                  <a:pt x="812" y="426"/>
                </a:moveTo>
                <a:cubicBezTo>
                  <a:pt x="812" y="426"/>
                  <a:pt x="812" y="425"/>
                  <a:pt x="812" y="425"/>
                </a:cubicBezTo>
                <a:cubicBezTo>
                  <a:pt x="812" y="425"/>
                  <a:pt x="812" y="425"/>
                  <a:pt x="812" y="425"/>
                </a:cubicBezTo>
                <a:cubicBezTo>
                  <a:pt x="812" y="426"/>
                  <a:pt x="812" y="426"/>
                  <a:pt x="812" y="426"/>
                </a:cubicBezTo>
                <a:cubicBezTo>
                  <a:pt x="812" y="426"/>
                  <a:pt x="812" y="426"/>
                  <a:pt x="812" y="426"/>
                </a:cubicBezTo>
                <a:moveTo>
                  <a:pt x="4" y="427"/>
                </a:moveTo>
                <a:cubicBezTo>
                  <a:pt x="4" y="427"/>
                  <a:pt x="4" y="427"/>
                  <a:pt x="4" y="427"/>
                </a:cubicBezTo>
                <a:cubicBezTo>
                  <a:pt x="4" y="427"/>
                  <a:pt x="4" y="427"/>
                  <a:pt x="3" y="427"/>
                </a:cubicBezTo>
                <a:cubicBezTo>
                  <a:pt x="3" y="428"/>
                  <a:pt x="4" y="428"/>
                  <a:pt x="4" y="428"/>
                </a:cubicBezTo>
                <a:cubicBezTo>
                  <a:pt x="4" y="428"/>
                  <a:pt x="4" y="428"/>
                  <a:pt x="4" y="427"/>
                </a:cubicBezTo>
                <a:moveTo>
                  <a:pt x="13" y="440"/>
                </a:moveTo>
                <a:cubicBezTo>
                  <a:pt x="13" y="440"/>
                  <a:pt x="13" y="439"/>
                  <a:pt x="13" y="439"/>
                </a:cubicBezTo>
                <a:cubicBezTo>
                  <a:pt x="12" y="440"/>
                  <a:pt x="12" y="440"/>
                  <a:pt x="12" y="440"/>
                </a:cubicBezTo>
                <a:cubicBezTo>
                  <a:pt x="12" y="440"/>
                  <a:pt x="12" y="440"/>
                  <a:pt x="12" y="440"/>
                </a:cubicBezTo>
                <a:cubicBezTo>
                  <a:pt x="12" y="440"/>
                  <a:pt x="13" y="440"/>
                  <a:pt x="13" y="440"/>
                </a:cubicBezTo>
                <a:moveTo>
                  <a:pt x="22" y="494"/>
                </a:moveTo>
                <a:cubicBezTo>
                  <a:pt x="22" y="494"/>
                  <a:pt x="22" y="494"/>
                  <a:pt x="22" y="494"/>
                </a:cubicBezTo>
                <a:cubicBezTo>
                  <a:pt x="22" y="494"/>
                  <a:pt x="22" y="494"/>
                  <a:pt x="22" y="494"/>
                </a:cubicBezTo>
                <a:cubicBezTo>
                  <a:pt x="22" y="494"/>
                  <a:pt x="22" y="493"/>
                  <a:pt x="22" y="493"/>
                </a:cubicBezTo>
                <a:cubicBezTo>
                  <a:pt x="22" y="494"/>
                  <a:pt x="22" y="494"/>
                  <a:pt x="22" y="494"/>
                </a:cubicBezTo>
                <a:moveTo>
                  <a:pt x="23" y="497"/>
                </a:moveTo>
                <a:cubicBezTo>
                  <a:pt x="23" y="497"/>
                  <a:pt x="23" y="497"/>
                  <a:pt x="23" y="497"/>
                </a:cubicBezTo>
                <a:cubicBezTo>
                  <a:pt x="23" y="497"/>
                  <a:pt x="23" y="496"/>
                  <a:pt x="23" y="496"/>
                </a:cubicBezTo>
                <a:cubicBezTo>
                  <a:pt x="23" y="496"/>
                  <a:pt x="23" y="497"/>
                  <a:pt x="22" y="497"/>
                </a:cubicBezTo>
                <a:cubicBezTo>
                  <a:pt x="22" y="497"/>
                  <a:pt x="23" y="497"/>
                  <a:pt x="23" y="497"/>
                </a:cubicBezTo>
                <a:moveTo>
                  <a:pt x="16" y="377"/>
                </a:moveTo>
                <a:cubicBezTo>
                  <a:pt x="15" y="377"/>
                  <a:pt x="15" y="377"/>
                  <a:pt x="15" y="377"/>
                </a:cubicBezTo>
                <a:cubicBezTo>
                  <a:pt x="15" y="377"/>
                  <a:pt x="15" y="377"/>
                  <a:pt x="15" y="377"/>
                </a:cubicBezTo>
                <a:cubicBezTo>
                  <a:pt x="15" y="377"/>
                  <a:pt x="15" y="377"/>
                  <a:pt x="15" y="378"/>
                </a:cubicBezTo>
                <a:cubicBezTo>
                  <a:pt x="15" y="378"/>
                  <a:pt x="15" y="377"/>
                  <a:pt x="16" y="377"/>
                </a:cubicBezTo>
                <a:moveTo>
                  <a:pt x="647" y="80"/>
                </a:moveTo>
                <a:cubicBezTo>
                  <a:pt x="647" y="80"/>
                  <a:pt x="647" y="80"/>
                  <a:pt x="647" y="80"/>
                </a:cubicBezTo>
                <a:cubicBezTo>
                  <a:pt x="647" y="80"/>
                  <a:pt x="647" y="80"/>
                  <a:pt x="646" y="80"/>
                </a:cubicBezTo>
                <a:cubicBezTo>
                  <a:pt x="647" y="80"/>
                  <a:pt x="647" y="81"/>
                  <a:pt x="647" y="81"/>
                </a:cubicBezTo>
                <a:cubicBezTo>
                  <a:pt x="647" y="81"/>
                  <a:pt x="647" y="80"/>
                  <a:pt x="647" y="80"/>
                </a:cubicBezTo>
                <a:moveTo>
                  <a:pt x="811" y="365"/>
                </a:moveTo>
                <a:cubicBezTo>
                  <a:pt x="811" y="366"/>
                  <a:pt x="811" y="366"/>
                  <a:pt x="811" y="366"/>
                </a:cubicBezTo>
                <a:cubicBezTo>
                  <a:pt x="811" y="366"/>
                  <a:pt x="811" y="366"/>
                  <a:pt x="811" y="366"/>
                </a:cubicBezTo>
                <a:cubicBezTo>
                  <a:pt x="811" y="366"/>
                  <a:pt x="811" y="366"/>
                  <a:pt x="812" y="366"/>
                </a:cubicBezTo>
                <a:cubicBezTo>
                  <a:pt x="811" y="366"/>
                  <a:pt x="811" y="366"/>
                  <a:pt x="811" y="365"/>
                </a:cubicBezTo>
                <a:moveTo>
                  <a:pt x="643" y="82"/>
                </a:moveTo>
                <a:cubicBezTo>
                  <a:pt x="643" y="82"/>
                  <a:pt x="643" y="82"/>
                  <a:pt x="643" y="82"/>
                </a:cubicBezTo>
                <a:cubicBezTo>
                  <a:pt x="643" y="82"/>
                  <a:pt x="643" y="82"/>
                  <a:pt x="643" y="82"/>
                </a:cubicBezTo>
                <a:cubicBezTo>
                  <a:pt x="643" y="83"/>
                  <a:pt x="644" y="82"/>
                  <a:pt x="644" y="82"/>
                </a:cubicBezTo>
                <a:cubicBezTo>
                  <a:pt x="643" y="82"/>
                  <a:pt x="643" y="82"/>
                  <a:pt x="643" y="82"/>
                </a:cubicBezTo>
                <a:moveTo>
                  <a:pt x="13" y="422"/>
                </a:moveTo>
                <a:cubicBezTo>
                  <a:pt x="13" y="422"/>
                  <a:pt x="13" y="423"/>
                  <a:pt x="13" y="423"/>
                </a:cubicBezTo>
                <a:cubicBezTo>
                  <a:pt x="13" y="423"/>
                  <a:pt x="13" y="423"/>
                  <a:pt x="13" y="423"/>
                </a:cubicBezTo>
                <a:cubicBezTo>
                  <a:pt x="13" y="423"/>
                  <a:pt x="14" y="423"/>
                  <a:pt x="14" y="423"/>
                </a:cubicBezTo>
                <a:cubicBezTo>
                  <a:pt x="14" y="423"/>
                  <a:pt x="14" y="423"/>
                  <a:pt x="13" y="422"/>
                </a:cubicBezTo>
                <a:moveTo>
                  <a:pt x="622" y="74"/>
                </a:moveTo>
                <a:cubicBezTo>
                  <a:pt x="622" y="74"/>
                  <a:pt x="622" y="74"/>
                  <a:pt x="622" y="75"/>
                </a:cubicBezTo>
                <a:cubicBezTo>
                  <a:pt x="622" y="75"/>
                  <a:pt x="622" y="75"/>
                  <a:pt x="622" y="75"/>
                </a:cubicBezTo>
                <a:cubicBezTo>
                  <a:pt x="622" y="75"/>
                  <a:pt x="623" y="75"/>
                  <a:pt x="623" y="75"/>
                </a:cubicBezTo>
                <a:cubicBezTo>
                  <a:pt x="623" y="75"/>
                  <a:pt x="623" y="74"/>
                  <a:pt x="622" y="74"/>
                </a:cubicBezTo>
                <a:moveTo>
                  <a:pt x="14" y="392"/>
                </a:moveTo>
                <a:cubicBezTo>
                  <a:pt x="14" y="392"/>
                  <a:pt x="14" y="392"/>
                  <a:pt x="14" y="392"/>
                </a:cubicBezTo>
                <a:cubicBezTo>
                  <a:pt x="13" y="392"/>
                  <a:pt x="13" y="392"/>
                  <a:pt x="13" y="392"/>
                </a:cubicBezTo>
                <a:cubicBezTo>
                  <a:pt x="13" y="392"/>
                  <a:pt x="13" y="393"/>
                  <a:pt x="13" y="393"/>
                </a:cubicBezTo>
                <a:cubicBezTo>
                  <a:pt x="13" y="393"/>
                  <a:pt x="14" y="392"/>
                  <a:pt x="14" y="392"/>
                </a:cubicBezTo>
                <a:moveTo>
                  <a:pt x="814" y="397"/>
                </a:moveTo>
                <a:cubicBezTo>
                  <a:pt x="814" y="397"/>
                  <a:pt x="814" y="397"/>
                  <a:pt x="814" y="398"/>
                </a:cubicBezTo>
                <a:cubicBezTo>
                  <a:pt x="814" y="397"/>
                  <a:pt x="814" y="397"/>
                  <a:pt x="814" y="397"/>
                </a:cubicBezTo>
                <a:cubicBezTo>
                  <a:pt x="814" y="397"/>
                  <a:pt x="814" y="397"/>
                  <a:pt x="814" y="397"/>
                </a:cubicBezTo>
                <a:cubicBezTo>
                  <a:pt x="814" y="397"/>
                  <a:pt x="814" y="397"/>
                  <a:pt x="814" y="397"/>
                </a:cubicBezTo>
                <a:moveTo>
                  <a:pt x="13" y="403"/>
                </a:moveTo>
                <a:cubicBezTo>
                  <a:pt x="13" y="403"/>
                  <a:pt x="13" y="403"/>
                  <a:pt x="12" y="402"/>
                </a:cubicBezTo>
                <a:cubicBezTo>
                  <a:pt x="12" y="402"/>
                  <a:pt x="12" y="403"/>
                  <a:pt x="12" y="403"/>
                </a:cubicBezTo>
                <a:cubicBezTo>
                  <a:pt x="12" y="403"/>
                  <a:pt x="12" y="403"/>
                  <a:pt x="12" y="403"/>
                </a:cubicBezTo>
                <a:cubicBezTo>
                  <a:pt x="12" y="403"/>
                  <a:pt x="13" y="403"/>
                  <a:pt x="13" y="403"/>
                </a:cubicBezTo>
                <a:moveTo>
                  <a:pt x="606" y="540"/>
                </a:moveTo>
                <a:cubicBezTo>
                  <a:pt x="607" y="540"/>
                  <a:pt x="607" y="541"/>
                  <a:pt x="607" y="542"/>
                </a:cubicBezTo>
                <a:cubicBezTo>
                  <a:pt x="608" y="542"/>
                  <a:pt x="608" y="543"/>
                  <a:pt x="607" y="544"/>
                </a:cubicBezTo>
                <a:cubicBezTo>
                  <a:pt x="607" y="544"/>
                  <a:pt x="607" y="545"/>
                  <a:pt x="606" y="545"/>
                </a:cubicBezTo>
                <a:cubicBezTo>
                  <a:pt x="606" y="545"/>
                  <a:pt x="607" y="545"/>
                  <a:pt x="607" y="545"/>
                </a:cubicBezTo>
                <a:cubicBezTo>
                  <a:pt x="607" y="545"/>
                  <a:pt x="607" y="544"/>
                  <a:pt x="607" y="544"/>
                </a:cubicBezTo>
                <a:cubicBezTo>
                  <a:pt x="606" y="544"/>
                  <a:pt x="606" y="543"/>
                  <a:pt x="606" y="544"/>
                </a:cubicBezTo>
                <a:cubicBezTo>
                  <a:pt x="606" y="544"/>
                  <a:pt x="606" y="544"/>
                  <a:pt x="606" y="545"/>
                </a:cubicBezTo>
                <a:cubicBezTo>
                  <a:pt x="607" y="545"/>
                  <a:pt x="607" y="545"/>
                  <a:pt x="607" y="545"/>
                </a:cubicBezTo>
                <a:cubicBezTo>
                  <a:pt x="607" y="546"/>
                  <a:pt x="607" y="546"/>
                  <a:pt x="606" y="546"/>
                </a:cubicBezTo>
                <a:cubicBezTo>
                  <a:pt x="606" y="547"/>
                  <a:pt x="605" y="547"/>
                  <a:pt x="605" y="546"/>
                </a:cubicBezTo>
                <a:cubicBezTo>
                  <a:pt x="605" y="546"/>
                  <a:pt x="604" y="546"/>
                  <a:pt x="604" y="545"/>
                </a:cubicBezTo>
                <a:cubicBezTo>
                  <a:pt x="604" y="547"/>
                  <a:pt x="604" y="548"/>
                  <a:pt x="603" y="548"/>
                </a:cubicBezTo>
                <a:cubicBezTo>
                  <a:pt x="603" y="549"/>
                  <a:pt x="603" y="550"/>
                  <a:pt x="602" y="550"/>
                </a:cubicBezTo>
                <a:cubicBezTo>
                  <a:pt x="600" y="550"/>
                  <a:pt x="601" y="552"/>
                  <a:pt x="600" y="552"/>
                </a:cubicBezTo>
                <a:cubicBezTo>
                  <a:pt x="598" y="554"/>
                  <a:pt x="598" y="556"/>
                  <a:pt x="596" y="558"/>
                </a:cubicBezTo>
                <a:cubicBezTo>
                  <a:pt x="596" y="558"/>
                  <a:pt x="597" y="559"/>
                  <a:pt x="597" y="559"/>
                </a:cubicBezTo>
                <a:cubicBezTo>
                  <a:pt x="596" y="560"/>
                  <a:pt x="596" y="561"/>
                  <a:pt x="594" y="562"/>
                </a:cubicBezTo>
                <a:cubicBezTo>
                  <a:pt x="593" y="562"/>
                  <a:pt x="593" y="562"/>
                  <a:pt x="593" y="563"/>
                </a:cubicBezTo>
                <a:cubicBezTo>
                  <a:pt x="592" y="564"/>
                  <a:pt x="592" y="565"/>
                  <a:pt x="590" y="566"/>
                </a:cubicBezTo>
                <a:cubicBezTo>
                  <a:pt x="589" y="567"/>
                  <a:pt x="588" y="567"/>
                  <a:pt x="587" y="569"/>
                </a:cubicBezTo>
                <a:cubicBezTo>
                  <a:pt x="586" y="569"/>
                  <a:pt x="585" y="570"/>
                  <a:pt x="585" y="571"/>
                </a:cubicBezTo>
                <a:cubicBezTo>
                  <a:pt x="585" y="572"/>
                  <a:pt x="584" y="572"/>
                  <a:pt x="584" y="572"/>
                </a:cubicBezTo>
                <a:cubicBezTo>
                  <a:pt x="583" y="574"/>
                  <a:pt x="581" y="576"/>
                  <a:pt x="579" y="577"/>
                </a:cubicBezTo>
                <a:cubicBezTo>
                  <a:pt x="579" y="580"/>
                  <a:pt x="577" y="581"/>
                  <a:pt x="575" y="582"/>
                </a:cubicBezTo>
                <a:cubicBezTo>
                  <a:pt x="574" y="583"/>
                  <a:pt x="574" y="584"/>
                  <a:pt x="572" y="584"/>
                </a:cubicBezTo>
                <a:cubicBezTo>
                  <a:pt x="571" y="585"/>
                  <a:pt x="572" y="587"/>
                  <a:pt x="570" y="587"/>
                </a:cubicBezTo>
                <a:cubicBezTo>
                  <a:pt x="570" y="587"/>
                  <a:pt x="569" y="588"/>
                  <a:pt x="568" y="588"/>
                </a:cubicBezTo>
                <a:cubicBezTo>
                  <a:pt x="567" y="589"/>
                  <a:pt x="567" y="590"/>
                  <a:pt x="566" y="591"/>
                </a:cubicBezTo>
                <a:cubicBezTo>
                  <a:pt x="567" y="591"/>
                  <a:pt x="567" y="591"/>
                  <a:pt x="568" y="592"/>
                </a:cubicBezTo>
                <a:cubicBezTo>
                  <a:pt x="567" y="592"/>
                  <a:pt x="567" y="593"/>
                  <a:pt x="566" y="593"/>
                </a:cubicBezTo>
                <a:cubicBezTo>
                  <a:pt x="564" y="593"/>
                  <a:pt x="564" y="594"/>
                  <a:pt x="563" y="595"/>
                </a:cubicBezTo>
                <a:cubicBezTo>
                  <a:pt x="561" y="595"/>
                  <a:pt x="560" y="595"/>
                  <a:pt x="559" y="595"/>
                </a:cubicBezTo>
                <a:cubicBezTo>
                  <a:pt x="558" y="596"/>
                  <a:pt x="556" y="597"/>
                  <a:pt x="556" y="598"/>
                </a:cubicBezTo>
                <a:cubicBezTo>
                  <a:pt x="555" y="600"/>
                  <a:pt x="554" y="600"/>
                  <a:pt x="553" y="601"/>
                </a:cubicBezTo>
                <a:cubicBezTo>
                  <a:pt x="553" y="602"/>
                  <a:pt x="552" y="602"/>
                  <a:pt x="551" y="602"/>
                </a:cubicBezTo>
                <a:cubicBezTo>
                  <a:pt x="550" y="603"/>
                  <a:pt x="549" y="603"/>
                  <a:pt x="548" y="604"/>
                </a:cubicBezTo>
                <a:cubicBezTo>
                  <a:pt x="547" y="604"/>
                  <a:pt x="546" y="605"/>
                  <a:pt x="545" y="606"/>
                </a:cubicBezTo>
                <a:cubicBezTo>
                  <a:pt x="544" y="606"/>
                  <a:pt x="543" y="608"/>
                  <a:pt x="542" y="608"/>
                </a:cubicBezTo>
                <a:cubicBezTo>
                  <a:pt x="541" y="609"/>
                  <a:pt x="540" y="610"/>
                  <a:pt x="539" y="611"/>
                </a:cubicBezTo>
                <a:cubicBezTo>
                  <a:pt x="538" y="612"/>
                  <a:pt x="537" y="613"/>
                  <a:pt x="536" y="613"/>
                </a:cubicBezTo>
                <a:cubicBezTo>
                  <a:pt x="535" y="614"/>
                  <a:pt x="535" y="614"/>
                  <a:pt x="532" y="614"/>
                </a:cubicBezTo>
                <a:cubicBezTo>
                  <a:pt x="531" y="615"/>
                  <a:pt x="530" y="616"/>
                  <a:pt x="529" y="616"/>
                </a:cubicBezTo>
                <a:cubicBezTo>
                  <a:pt x="528" y="617"/>
                  <a:pt x="526" y="617"/>
                  <a:pt x="525" y="619"/>
                </a:cubicBezTo>
                <a:cubicBezTo>
                  <a:pt x="525" y="619"/>
                  <a:pt x="523" y="620"/>
                  <a:pt x="522" y="620"/>
                </a:cubicBezTo>
                <a:cubicBezTo>
                  <a:pt x="520" y="621"/>
                  <a:pt x="519" y="622"/>
                  <a:pt x="518" y="621"/>
                </a:cubicBezTo>
                <a:cubicBezTo>
                  <a:pt x="517" y="621"/>
                  <a:pt x="517" y="622"/>
                  <a:pt x="516" y="622"/>
                </a:cubicBezTo>
                <a:cubicBezTo>
                  <a:pt x="515" y="623"/>
                  <a:pt x="513" y="624"/>
                  <a:pt x="512" y="624"/>
                </a:cubicBezTo>
                <a:cubicBezTo>
                  <a:pt x="511" y="625"/>
                  <a:pt x="510" y="625"/>
                  <a:pt x="510" y="626"/>
                </a:cubicBezTo>
                <a:cubicBezTo>
                  <a:pt x="510" y="627"/>
                  <a:pt x="509" y="627"/>
                  <a:pt x="509" y="628"/>
                </a:cubicBezTo>
                <a:cubicBezTo>
                  <a:pt x="509" y="628"/>
                  <a:pt x="508" y="628"/>
                  <a:pt x="508" y="628"/>
                </a:cubicBezTo>
                <a:cubicBezTo>
                  <a:pt x="507" y="627"/>
                  <a:pt x="506" y="627"/>
                  <a:pt x="505" y="627"/>
                </a:cubicBezTo>
                <a:cubicBezTo>
                  <a:pt x="505" y="628"/>
                  <a:pt x="504" y="628"/>
                  <a:pt x="503" y="629"/>
                </a:cubicBezTo>
                <a:cubicBezTo>
                  <a:pt x="502" y="629"/>
                  <a:pt x="501" y="630"/>
                  <a:pt x="499" y="630"/>
                </a:cubicBezTo>
                <a:cubicBezTo>
                  <a:pt x="497" y="630"/>
                  <a:pt x="496" y="631"/>
                  <a:pt x="495" y="631"/>
                </a:cubicBezTo>
                <a:cubicBezTo>
                  <a:pt x="494" y="632"/>
                  <a:pt x="492" y="633"/>
                  <a:pt x="491" y="634"/>
                </a:cubicBezTo>
                <a:cubicBezTo>
                  <a:pt x="490" y="634"/>
                  <a:pt x="489" y="635"/>
                  <a:pt x="488" y="635"/>
                </a:cubicBezTo>
                <a:cubicBezTo>
                  <a:pt x="486" y="634"/>
                  <a:pt x="486" y="635"/>
                  <a:pt x="485" y="636"/>
                </a:cubicBezTo>
                <a:cubicBezTo>
                  <a:pt x="484" y="636"/>
                  <a:pt x="483" y="636"/>
                  <a:pt x="482" y="636"/>
                </a:cubicBezTo>
                <a:cubicBezTo>
                  <a:pt x="481" y="636"/>
                  <a:pt x="481" y="637"/>
                  <a:pt x="480" y="637"/>
                </a:cubicBezTo>
                <a:cubicBezTo>
                  <a:pt x="477" y="637"/>
                  <a:pt x="477" y="637"/>
                  <a:pt x="477" y="637"/>
                </a:cubicBezTo>
                <a:cubicBezTo>
                  <a:pt x="477" y="638"/>
                  <a:pt x="476" y="639"/>
                  <a:pt x="476" y="639"/>
                </a:cubicBezTo>
                <a:cubicBezTo>
                  <a:pt x="474" y="640"/>
                  <a:pt x="473" y="639"/>
                  <a:pt x="472" y="640"/>
                </a:cubicBezTo>
                <a:cubicBezTo>
                  <a:pt x="471" y="641"/>
                  <a:pt x="469" y="640"/>
                  <a:pt x="468" y="641"/>
                </a:cubicBezTo>
                <a:cubicBezTo>
                  <a:pt x="467" y="641"/>
                  <a:pt x="467" y="640"/>
                  <a:pt x="466" y="640"/>
                </a:cubicBezTo>
                <a:cubicBezTo>
                  <a:pt x="465" y="641"/>
                  <a:pt x="464" y="641"/>
                  <a:pt x="463" y="641"/>
                </a:cubicBezTo>
                <a:cubicBezTo>
                  <a:pt x="462" y="641"/>
                  <a:pt x="462" y="642"/>
                  <a:pt x="461" y="642"/>
                </a:cubicBezTo>
                <a:cubicBezTo>
                  <a:pt x="460" y="642"/>
                  <a:pt x="459" y="644"/>
                  <a:pt x="457" y="643"/>
                </a:cubicBezTo>
                <a:cubicBezTo>
                  <a:pt x="456" y="645"/>
                  <a:pt x="455" y="644"/>
                  <a:pt x="453" y="644"/>
                </a:cubicBezTo>
                <a:cubicBezTo>
                  <a:pt x="452" y="644"/>
                  <a:pt x="451" y="645"/>
                  <a:pt x="449" y="645"/>
                </a:cubicBezTo>
                <a:cubicBezTo>
                  <a:pt x="448" y="645"/>
                  <a:pt x="447" y="645"/>
                  <a:pt x="446" y="646"/>
                </a:cubicBezTo>
                <a:cubicBezTo>
                  <a:pt x="446" y="646"/>
                  <a:pt x="444" y="646"/>
                  <a:pt x="444" y="646"/>
                </a:cubicBezTo>
                <a:cubicBezTo>
                  <a:pt x="443" y="646"/>
                  <a:pt x="442" y="646"/>
                  <a:pt x="441" y="647"/>
                </a:cubicBezTo>
                <a:cubicBezTo>
                  <a:pt x="441" y="647"/>
                  <a:pt x="440" y="647"/>
                  <a:pt x="440" y="647"/>
                </a:cubicBezTo>
                <a:cubicBezTo>
                  <a:pt x="439" y="646"/>
                  <a:pt x="437" y="646"/>
                  <a:pt x="436" y="646"/>
                </a:cubicBezTo>
                <a:cubicBezTo>
                  <a:pt x="436" y="646"/>
                  <a:pt x="435" y="646"/>
                  <a:pt x="435" y="645"/>
                </a:cubicBezTo>
                <a:cubicBezTo>
                  <a:pt x="434" y="645"/>
                  <a:pt x="434" y="645"/>
                  <a:pt x="433" y="646"/>
                </a:cubicBezTo>
                <a:cubicBezTo>
                  <a:pt x="433" y="646"/>
                  <a:pt x="432" y="646"/>
                  <a:pt x="432" y="647"/>
                </a:cubicBezTo>
                <a:cubicBezTo>
                  <a:pt x="431" y="647"/>
                  <a:pt x="429" y="646"/>
                  <a:pt x="428" y="648"/>
                </a:cubicBezTo>
                <a:cubicBezTo>
                  <a:pt x="428" y="648"/>
                  <a:pt x="427" y="648"/>
                  <a:pt x="426" y="648"/>
                </a:cubicBezTo>
                <a:cubicBezTo>
                  <a:pt x="424" y="648"/>
                  <a:pt x="422" y="648"/>
                  <a:pt x="420" y="648"/>
                </a:cubicBezTo>
                <a:cubicBezTo>
                  <a:pt x="418" y="648"/>
                  <a:pt x="417" y="648"/>
                  <a:pt x="417" y="649"/>
                </a:cubicBezTo>
                <a:cubicBezTo>
                  <a:pt x="416" y="649"/>
                  <a:pt x="416" y="648"/>
                  <a:pt x="415" y="648"/>
                </a:cubicBezTo>
                <a:cubicBezTo>
                  <a:pt x="415" y="648"/>
                  <a:pt x="415" y="648"/>
                  <a:pt x="415" y="648"/>
                </a:cubicBezTo>
                <a:cubicBezTo>
                  <a:pt x="414" y="648"/>
                  <a:pt x="412" y="647"/>
                  <a:pt x="411" y="649"/>
                </a:cubicBezTo>
                <a:cubicBezTo>
                  <a:pt x="410" y="649"/>
                  <a:pt x="408" y="649"/>
                  <a:pt x="407" y="648"/>
                </a:cubicBezTo>
                <a:cubicBezTo>
                  <a:pt x="407" y="648"/>
                  <a:pt x="406" y="648"/>
                  <a:pt x="405" y="648"/>
                </a:cubicBezTo>
                <a:cubicBezTo>
                  <a:pt x="402" y="648"/>
                  <a:pt x="399" y="648"/>
                  <a:pt x="396" y="648"/>
                </a:cubicBezTo>
                <a:cubicBezTo>
                  <a:pt x="394" y="648"/>
                  <a:pt x="392" y="649"/>
                  <a:pt x="390" y="647"/>
                </a:cubicBezTo>
                <a:cubicBezTo>
                  <a:pt x="387" y="647"/>
                  <a:pt x="387" y="647"/>
                  <a:pt x="387" y="647"/>
                </a:cubicBezTo>
                <a:cubicBezTo>
                  <a:pt x="384" y="647"/>
                  <a:pt x="381" y="647"/>
                  <a:pt x="379" y="647"/>
                </a:cubicBezTo>
                <a:cubicBezTo>
                  <a:pt x="378" y="647"/>
                  <a:pt x="377" y="647"/>
                  <a:pt x="377" y="646"/>
                </a:cubicBezTo>
                <a:cubicBezTo>
                  <a:pt x="377" y="646"/>
                  <a:pt x="376" y="647"/>
                  <a:pt x="375" y="647"/>
                </a:cubicBezTo>
                <a:cubicBezTo>
                  <a:pt x="375" y="647"/>
                  <a:pt x="374" y="647"/>
                  <a:pt x="373" y="646"/>
                </a:cubicBezTo>
                <a:cubicBezTo>
                  <a:pt x="373" y="646"/>
                  <a:pt x="372" y="646"/>
                  <a:pt x="370" y="646"/>
                </a:cubicBezTo>
                <a:cubicBezTo>
                  <a:pt x="370" y="646"/>
                  <a:pt x="370" y="646"/>
                  <a:pt x="369" y="645"/>
                </a:cubicBezTo>
                <a:cubicBezTo>
                  <a:pt x="368" y="645"/>
                  <a:pt x="368" y="645"/>
                  <a:pt x="367" y="646"/>
                </a:cubicBezTo>
                <a:cubicBezTo>
                  <a:pt x="366" y="646"/>
                  <a:pt x="365" y="646"/>
                  <a:pt x="365" y="646"/>
                </a:cubicBezTo>
                <a:cubicBezTo>
                  <a:pt x="364" y="645"/>
                  <a:pt x="363" y="645"/>
                  <a:pt x="361" y="645"/>
                </a:cubicBezTo>
                <a:cubicBezTo>
                  <a:pt x="361" y="645"/>
                  <a:pt x="361" y="644"/>
                  <a:pt x="361" y="644"/>
                </a:cubicBezTo>
                <a:cubicBezTo>
                  <a:pt x="361" y="644"/>
                  <a:pt x="361" y="643"/>
                  <a:pt x="361" y="643"/>
                </a:cubicBezTo>
                <a:cubicBezTo>
                  <a:pt x="360" y="643"/>
                  <a:pt x="358" y="644"/>
                  <a:pt x="358" y="642"/>
                </a:cubicBezTo>
                <a:cubicBezTo>
                  <a:pt x="357" y="642"/>
                  <a:pt x="356" y="642"/>
                  <a:pt x="355" y="642"/>
                </a:cubicBezTo>
                <a:cubicBezTo>
                  <a:pt x="355" y="642"/>
                  <a:pt x="354" y="642"/>
                  <a:pt x="353" y="641"/>
                </a:cubicBezTo>
                <a:cubicBezTo>
                  <a:pt x="352" y="641"/>
                  <a:pt x="351" y="642"/>
                  <a:pt x="350" y="641"/>
                </a:cubicBezTo>
                <a:cubicBezTo>
                  <a:pt x="350" y="640"/>
                  <a:pt x="348" y="641"/>
                  <a:pt x="347" y="640"/>
                </a:cubicBezTo>
                <a:cubicBezTo>
                  <a:pt x="347" y="640"/>
                  <a:pt x="346" y="639"/>
                  <a:pt x="345" y="639"/>
                </a:cubicBezTo>
                <a:cubicBezTo>
                  <a:pt x="343" y="640"/>
                  <a:pt x="341" y="638"/>
                  <a:pt x="339" y="638"/>
                </a:cubicBezTo>
                <a:cubicBezTo>
                  <a:pt x="339" y="637"/>
                  <a:pt x="337" y="638"/>
                  <a:pt x="336" y="638"/>
                </a:cubicBezTo>
                <a:cubicBezTo>
                  <a:pt x="335" y="637"/>
                  <a:pt x="335" y="636"/>
                  <a:pt x="334" y="636"/>
                </a:cubicBezTo>
                <a:cubicBezTo>
                  <a:pt x="331" y="636"/>
                  <a:pt x="331" y="636"/>
                  <a:pt x="331" y="636"/>
                </a:cubicBezTo>
                <a:cubicBezTo>
                  <a:pt x="330" y="634"/>
                  <a:pt x="329" y="635"/>
                  <a:pt x="328" y="634"/>
                </a:cubicBezTo>
                <a:cubicBezTo>
                  <a:pt x="326" y="633"/>
                  <a:pt x="324" y="633"/>
                  <a:pt x="323" y="632"/>
                </a:cubicBezTo>
                <a:cubicBezTo>
                  <a:pt x="323" y="631"/>
                  <a:pt x="322" y="631"/>
                  <a:pt x="321" y="631"/>
                </a:cubicBezTo>
                <a:cubicBezTo>
                  <a:pt x="320" y="631"/>
                  <a:pt x="320" y="630"/>
                  <a:pt x="319" y="630"/>
                </a:cubicBezTo>
                <a:cubicBezTo>
                  <a:pt x="318" y="630"/>
                  <a:pt x="317" y="629"/>
                  <a:pt x="316" y="629"/>
                </a:cubicBezTo>
                <a:cubicBezTo>
                  <a:pt x="316" y="628"/>
                  <a:pt x="316" y="628"/>
                  <a:pt x="316" y="628"/>
                </a:cubicBezTo>
                <a:cubicBezTo>
                  <a:pt x="315" y="628"/>
                  <a:pt x="314" y="627"/>
                  <a:pt x="313" y="627"/>
                </a:cubicBezTo>
                <a:cubicBezTo>
                  <a:pt x="312" y="627"/>
                  <a:pt x="311" y="626"/>
                  <a:pt x="310" y="626"/>
                </a:cubicBezTo>
                <a:cubicBezTo>
                  <a:pt x="309" y="626"/>
                  <a:pt x="308" y="625"/>
                  <a:pt x="307" y="625"/>
                </a:cubicBezTo>
                <a:cubicBezTo>
                  <a:pt x="306" y="625"/>
                  <a:pt x="306" y="624"/>
                  <a:pt x="305" y="624"/>
                </a:cubicBezTo>
                <a:cubicBezTo>
                  <a:pt x="304" y="623"/>
                  <a:pt x="302" y="622"/>
                  <a:pt x="300" y="622"/>
                </a:cubicBezTo>
                <a:cubicBezTo>
                  <a:pt x="299" y="621"/>
                  <a:pt x="298" y="620"/>
                  <a:pt x="296" y="620"/>
                </a:cubicBezTo>
                <a:cubicBezTo>
                  <a:pt x="295" y="620"/>
                  <a:pt x="294" y="619"/>
                  <a:pt x="293" y="620"/>
                </a:cubicBezTo>
                <a:cubicBezTo>
                  <a:pt x="292" y="619"/>
                  <a:pt x="292" y="618"/>
                  <a:pt x="291" y="618"/>
                </a:cubicBezTo>
                <a:cubicBezTo>
                  <a:pt x="290" y="617"/>
                  <a:pt x="289" y="617"/>
                  <a:pt x="289" y="616"/>
                </a:cubicBezTo>
                <a:cubicBezTo>
                  <a:pt x="288" y="615"/>
                  <a:pt x="287" y="615"/>
                  <a:pt x="286" y="614"/>
                </a:cubicBezTo>
                <a:cubicBezTo>
                  <a:pt x="285" y="614"/>
                  <a:pt x="285" y="614"/>
                  <a:pt x="284" y="614"/>
                </a:cubicBezTo>
                <a:cubicBezTo>
                  <a:pt x="283" y="613"/>
                  <a:pt x="282" y="612"/>
                  <a:pt x="281" y="611"/>
                </a:cubicBezTo>
                <a:cubicBezTo>
                  <a:pt x="276" y="611"/>
                  <a:pt x="276" y="611"/>
                  <a:pt x="276" y="611"/>
                </a:cubicBezTo>
                <a:cubicBezTo>
                  <a:pt x="276" y="610"/>
                  <a:pt x="276" y="609"/>
                  <a:pt x="275" y="609"/>
                </a:cubicBezTo>
                <a:cubicBezTo>
                  <a:pt x="275" y="609"/>
                  <a:pt x="274" y="609"/>
                  <a:pt x="273" y="608"/>
                </a:cubicBezTo>
                <a:cubicBezTo>
                  <a:pt x="272" y="607"/>
                  <a:pt x="271" y="606"/>
                  <a:pt x="270" y="605"/>
                </a:cubicBezTo>
                <a:cubicBezTo>
                  <a:pt x="269" y="604"/>
                  <a:pt x="268" y="603"/>
                  <a:pt x="268" y="602"/>
                </a:cubicBezTo>
                <a:cubicBezTo>
                  <a:pt x="266" y="602"/>
                  <a:pt x="266" y="600"/>
                  <a:pt x="265" y="600"/>
                </a:cubicBezTo>
                <a:cubicBezTo>
                  <a:pt x="263" y="600"/>
                  <a:pt x="262" y="600"/>
                  <a:pt x="260" y="599"/>
                </a:cubicBezTo>
                <a:cubicBezTo>
                  <a:pt x="261" y="599"/>
                  <a:pt x="261" y="599"/>
                  <a:pt x="261" y="598"/>
                </a:cubicBezTo>
                <a:cubicBezTo>
                  <a:pt x="261" y="598"/>
                  <a:pt x="260" y="598"/>
                  <a:pt x="260" y="598"/>
                </a:cubicBezTo>
                <a:cubicBezTo>
                  <a:pt x="259" y="598"/>
                  <a:pt x="259" y="597"/>
                  <a:pt x="259" y="597"/>
                </a:cubicBezTo>
                <a:cubicBezTo>
                  <a:pt x="259" y="596"/>
                  <a:pt x="258" y="596"/>
                  <a:pt x="257" y="595"/>
                </a:cubicBezTo>
                <a:cubicBezTo>
                  <a:pt x="257" y="594"/>
                  <a:pt x="256" y="594"/>
                  <a:pt x="255" y="594"/>
                </a:cubicBezTo>
                <a:cubicBezTo>
                  <a:pt x="255" y="594"/>
                  <a:pt x="254" y="593"/>
                  <a:pt x="254" y="593"/>
                </a:cubicBezTo>
                <a:cubicBezTo>
                  <a:pt x="253" y="590"/>
                  <a:pt x="251" y="589"/>
                  <a:pt x="249" y="587"/>
                </a:cubicBezTo>
                <a:cubicBezTo>
                  <a:pt x="248" y="586"/>
                  <a:pt x="247" y="586"/>
                  <a:pt x="247" y="585"/>
                </a:cubicBezTo>
                <a:cubicBezTo>
                  <a:pt x="246" y="584"/>
                  <a:pt x="245" y="584"/>
                  <a:pt x="244" y="583"/>
                </a:cubicBezTo>
                <a:cubicBezTo>
                  <a:pt x="243" y="583"/>
                  <a:pt x="242" y="581"/>
                  <a:pt x="241" y="582"/>
                </a:cubicBezTo>
                <a:cubicBezTo>
                  <a:pt x="241" y="582"/>
                  <a:pt x="240" y="581"/>
                  <a:pt x="240" y="581"/>
                </a:cubicBezTo>
                <a:cubicBezTo>
                  <a:pt x="239" y="578"/>
                  <a:pt x="237" y="577"/>
                  <a:pt x="235" y="575"/>
                </a:cubicBezTo>
                <a:cubicBezTo>
                  <a:pt x="234" y="574"/>
                  <a:pt x="234" y="573"/>
                  <a:pt x="233" y="573"/>
                </a:cubicBezTo>
                <a:cubicBezTo>
                  <a:pt x="232" y="573"/>
                  <a:pt x="231" y="572"/>
                  <a:pt x="230" y="570"/>
                </a:cubicBezTo>
                <a:cubicBezTo>
                  <a:pt x="230" y="569"/>
                  <a:pt x="229" y="569"/>
                  <a:pt x="229" y="568"/>
                </a:cubicBezTo>
                <a:cubicBezTo>
                  <a:pt x="228" y="568"/>
                  <a:pt x="227" y="567"/>
                  <a:pt x="226" y="567"/>
                </a:cubicBezTo>
                <a:cubicBezTo>
                  <a:pt x="225" y="566"/>
                  <a:pt x="225" y="566"/>
                  <a:pt x="224" y="566"/>
                </a:cubicBezTo>
                <a:cubicBezTo>
                  <a:pt x="224" y="564"/>
                  <a:pt x="224" y="564"/>
                  <a:pt x="224" y="564"/>
                </a:cubicBezTo>
                <a:cubicBezTo>
                  <a:pt x="222" y="562"/>
                  <a:pt x="221" y="559"/>
                  <a:pt x="219" y="557"/>
                </a:cubicBezTo>
                <a:cubicBezTo>
                  <a:pt x="219" y="556"/>
                  <a:pt x="218" y="556"/>
                  <a:pt x="218" y="555"/>
                </a:cubicBezTo>
                <a:cubicBezTo>
                  <a:pt x="218" y="554"/>
                  <a:pt x="217" y="554"/>
                  <a:pt x="216" y="554"/>
                </a:cubicBezTo>
                <a:cubicBezTo>
                  <a:pt x="215" y="554"/>
                  <a:pt x="216" y="553"/>
                  <a:pt x="216" y="552"/>
                </a:cubicBezTo>
                <a:cubicBezTo>
                  <a:pt x="215" y="551"/>
                  <a:pt x="214" y="550"/>
                  <a:pt x="213" y="549"/>
                </a:cubicBezTo>
                <a:cubicBezTo>
                  <a:pt x="213" y="547"/>
                  <a:pt x="213" y="547"/>
                  <a:pt x="213" y="547"/>
                </a:cubicBezTo>
                <a:cubicBezTo>
                  <a:pt x="213" y="546"/>
                  <a:pt x="211" y="547"/>
                  <a:pt x="211" y="545"/>
                </a:cubicBezTo>
                <a:cubicBezTo>
                  <a:pt x="211" y="544"/>
                  <a:pt x="210" y="544"/>
                  <a:pt x="209" y="543"/>
                </a:cubicBezTo>
                <a:cubicBezTo>
                  <a:pt x="209" y="542"/>
                  <a:pt x="209" y="542"/>
                  <a:pt x="208" y="541"/>
                </a:cubicBezTo>
                <a:cubicBezTo>
                  <a:pt x="207" y="541"/>
                  <a:pt x="207" y="540"/>
                  <a:pt x="206" y="539"/>
                </a:cubicBezTo>
                <a:cubicBezTo>
                  <a:pt x="206" y="538"/>
                  <a:pt x="206" y="538"/>
                  <a:pt x="206" y="538"/>
                </a:cubicBezTo>
                <a:cubicBezTo>
                  <a:pt x="206" y="537"/>
                  <a:pt x="204" y="537"/>
                  <a:pt x="204" y="536"/>
                </a:cubicBezTo>
                <a:cubicBezTo>
                  <a:pt x="203" y="535"/>
                  <a:pt x="204" y="533"/>
                  <a:pt x="203" y="533"/>
                </a:cubicBezTo>
                <a:cubicBezTo>
                  <a:pt x="202" y="533"/>
                  <a:pt x="202" y="533"/>
                  <a:pt x="202" y="532"/>
                </a:cubicBezTo>
                <a:cubicBezTo>
                  <a:pt x="202" y="530"/>
                  <a:pt x="201" y="530"/>
                  <a:pt x="200" y="529"/>
                </a:cubicBezTo>
                <a:cubicBezTo>
                  <a:pt x="199" y="529"/>
                  <a:pt x="199" y="529"/>
                  <a:pt x="199" y="529"/>
                </a:cubicBezTo>
                <a:cubicBezTo>
                  <a:pt x="199" y="527"/>
                  <a:pt x="199" y="527"/>
                  <a:pt x="199" y="527"/>
                </a:cubicBezTo>
                <a:cubicBezTo>
                  <a:pt x="198" y="526"/>
                  <a:pt x="198" y="526"/>
                  <a:pt x="197" y="525"/>
                </a:cubicBezTo>
                <a:cubicBezTo>
                  <a:pt x="198" y="524"/>
                  <a:pt x="198" y="523"/>
                  <a:pt x="197" y="522"/>
                </a:cubicBezTo>
                <a:cubicBezTo>
                  <a:pt x="196" y="521"/>
                  <a:pt x="196" y="520"/>
                  <a:pt x="195" y="519"/>
                </a:cubicBezTo>
                <a:cubicBezTo>
                  <a:pt x="195" y="518"/>
                  <a:pt x="194" y="517"/>
                  <a:pt x="193" y="517"/>
                </a:cubicBezTo>
                <a:cubicBezTo>
                  <a:pt x="193" y="514"/>
                  <a:pt x="193" y="514"/>
                  <a:pt x="193" y="514"/>
                </a:cubicBezTo>
                <a:cubicBezTo>
                  <a:pt x="192" y="512"/>
                  <a:pt x="190" y="512"/>
                  <a:pt x="188" y="510"/>
                </a:cubicBezTo>
                <a:cubicBezTo>
                  <a:pt x="188" y="509"/>
                  <a:pt x="190" y="509"/>
                  <a:pt x="189" y="509"/>
                </a:cubicBezTo>
                <a:cubicBezTo>
                  <a:pt x="188" y="508"/>
                  <a:pt x="188" y="507"/>
                  <a:pt x="188" y="506"/>
                </a:cubicBezTo>
                <a:cubicBezTo>
                  <a:pt x="187" y="506"/>
                  <a:pt x="188" y="505"/>
                  <a:pt x="187" y="504"/>
                </a:cubicBezTo>
                <a:cubicBezTo>
                  <a:pt x="186" y="503"/>
                  <a:pt x="186" y="503"/>
                  <a:pt x="186" y="502"/>
                </a:cubicBezTo>
                <a:cubicBezTo>
                  <a:pt x="186" y="501"/>
                  <a:pt x="187" y="501"/>
                  <a:pt x="186" y="501"/>
                </a:cubicBezTo>
                <a:cubicBezTo>
                  <a:pt x="186" y="500"/>
                  <a:pt x="185" y="499"/>
                  <a:pt x="185" y="498"/>
                </a:cubicBezTo>
                <a:cubicBezTo>
                  <a:pt x="184" y="497"/>
                  <a:pt x="185" y="496"/>
                  <a:pt x="184" y="496"/>
                </a:cubicBezTo>
                <a:cubicBezTo>
                  <a:pt x="185" y="495"/>
                  <a:pt x="183" y="494"/>
                  <a:pt x="184" y="493"/>
                </a:cubicBezTo>
                <a:cubicBezTo>
                  <a:pt x="184" y="492"/>
                  <a:pt x="183" y="490"/>
                  <a:pt x="182" y="489"/>
                </a:cubicBezTo>
                <a:cubicBezTo>
                  <a:pt x="181" y="488"/>
                  <a:pt x="182" y="487"/>
                  <a:pt x="181" y="486"/>
                </a:cubicBezTo>
                <a:cubicBezTo>
                  <a:pt x="181" y="485"/>
                  <a:pt x="181" y="484"/>
                  <a:pt x="180" y="483"/>
                </a:cubicBezTo>
                <a:cubicBezTo>
                  <a:pt x="180" y="483"/>
                  <a:pt x="180" y="483"/>
                  <a:pt x="181" y="482"/>
                </a:cubicBezTo>
                <a:cubicBezTo>
                  <a:pt x="180" y="482"/>
                  <a:pt x="180" y="481"/>
                  <a:pt x="179" y="481"/>
                </a:cubicBezTo>
                <a:cubicBezTo>
                  <a:pt x="179" y="480"/>
                  <a:pt x="179" y="479"/>
                  <a:pt x="179" y="478"/>
                </a:cubicBezTo>
                <a:cubicBezTo>
                  <a:pt x="179" y="477"/>
                  <a:pt x="178" y="477"/>
                  <a:pt x="177" y="477"/>
                </a:cubicBezTo>
                <a:cubicBezTo>
                  <a:pt x="177" y="477"/>
                  <a:pt x="177" y="477"/>
                  <a:pt x="177" y="477"/>
                </a:cubicBezTo>
                <a:cubicBezTo>
                  <a:pt x="177" y="475"/>
                  <a:pt x="177" y="474"/>
                  <a:pt x="177" y="473"/>
                </a:cubicBezTo>
                <a:cubicBezTo>
                  <a:pt x="177" y="472"/>
                  <a:pt x="176" y="472"/>
                  <a:pt x="176" y="471"/>
                </a:cubicBezTo>
                <a:cubicBezTo>
                  <a:pt x="176" y="469"/>
                  <a:pt x="176" y="469"/>
                  <a:pt x="176" y="469"/>
                </a:cubicBezTo>
                <a:cubicBezTo>
                  <a:pt x="176" y="468"/>
                  <a:pt x="176" y="467"/>
                  <a:pt x="176" y="466"/>
                </a:cubicBezTo>
                <a:cubicBezTo>
                  <a:pt x="176" y="466"/>
                  <a:pt x="175" y="465"/>
                  <a:pt x="175" y="464"/>
                </a:cubicBezTo>
                <a:cubicBezTo>
                  <a:pt x="174" y="464"/>
                  <a:pt x="174" y="463"/>
                  <a:pt x="174" y="462"/>
                </a:cubicBezTo>
                <a:cubicBezTo>
                  <a:pt x="175" y="461"/>
                  <a:pt x="173" y="460"/>
                  <a:pt x="173" y="459"/>
                </a:cubicBezTo>
                <a:cubicBezTo>
                  <a:pt x="173" y="458"/>
                  <a:pt x="173" y="457"/>
                  <a:pt x="173" y="456"/>
                </a:cubicBezTo>
                <a:cubicBezTo>
                  <a:pt x="170" y="451"/>
                  <a:pt x="170" y="451"/>
                  <a:pt x="170" y="451"/>
                </a:cubicBezTo>
                <a:cubicBezTo>
                  <a:pt x="169" y="450"/>
                  <a:pt x="169" y="450"/>
                  <a:pt x="170" y="449"/>
                </a:cubicBezTo>
                <a:cubicBezTo>
                  <a:pt x="170" y="448"/>
                  <a:pt x="169" y="447"/>
                  <a:pt x="169" y="447"/>
                </a:cubicBezTo>
                <a:cubicBezTo>
                  <a:pt x="170" y="445"/>
                  <a:pt x="168" y="443"/>
                  <a:pt x="168" y="441"/>
                </a:cubicBezTo>
                <a:cubicBezTo>
                  <a:pt x="168" y="441"/>
                  <a:pt x="167" y="441"/>
                  <a:pt x="167" y="440"/>
                </a:cubicBezTo>
                <a:cubicBezTo>
                  <a:pt x="167" y="439"/>
                  <a:pt x="168" y="438"/>
                  <a:pt x="167" y="437"/>
                </a:cubicBezTo>
                <a:cubicBezTo>
                  <a:pt x="166" y="437"/>
                  <a:pt x="167" y="436"/>
                  <a:pt x="166" y="435"/>
                </a:cubicBezTo>
                <a:cubicBezTo>
                  <a:pt x="165" y="435"/>
                  <a:pt x="165" y="434"/>
                  <a:pt x="166" y="434"/>
                </a:cubicBezTo>
                <a:cubicBezTo>
                  <a:pt x="166" y="433"/>
                  <a:pt x="166" y="433"/>
                  <a:pt x="167" y="433"/>
                </a:cubicBezTo>
                <a:cubicBezTo>
                  <a:pt x="168" y="432"/>
                  <a:pt x="168" y="431"/>
                  <a:pt x="167" y="430"/>
                </a:cubicBezTo>
                <a:cubicBezTo>
                  <a:pt x="167" y="429"/>
                  <a:pt x="166" y="429"/>
                  <a:pt x="167" y="428"/>
                </a:cubicBezTo>
                <a:cubicBezTo>
                  <a:pt x="167" y="428"/>
                  <a:pt x="168" y="427"/>
                  <a:pt x="167" y="427"/>
                </a:cubicBezTo>
                <a:cubicBezTo>
                  <a:pt x="166" y="426"/>
                  <a:pt x="167" y="424"/>
                  <a:pt x="166" y="424"/>
                </a:cubicBezTo>
                <a:cubicBezTo>
                  <a:pt x="165" y="423"/>
                  <a:pt x="166" y="423"/>
                  <a:pt x="166" y="423"/>
                </a:cubicBezTo>
                <a:cubicBezTo>
                  <a:pt x="166" y="422"/>
                  <a:pt x="166" y="422"/>
                  <a:pt x="166" y="422"/>
                </a:cubicBezTo>
                <a:cubicBezTo>
                  <a:pt x="167" y="421"/>
                  <a:pt x="167" y="421"/>
                  <a:pt x="166" y="420"/>
                </a:cubicBezTo>
                <a:cubicBezTo>
                  <a:pt x="165" y="420"/>
                  <a:pt x="166" y="419"/>
                  <a:pt x="166" y="419"/>
                </a:cubicBezTo>
                <a:cubicBezTo>
                  <a:pt x="166" y="418"/>
                  <a:pt x="165" y="417"/>
                  <a:pt x="166" y="416"/>
                </a:cubicBezTo>
                <a:cubicBezTo>
                  <a:pt x="167" y="416"/>
                  <a:pt x="167" y="416"/>
                  <a:pt x="166" y="416"/>
                </a:cubicBezTo>
                <a:cubicBezTo>
                  <a:pt x="166" y="415"/>
                  <a:pt x="166" y="415"/>
                  <a:pt x="165" y="414"/>
                </a:cubicBezTo>
                <a:cubicBezTo>
                  <a:pt x="165" y="413"/>
                  <a:pt x="165" y="413"/>
                  <a:pt x="165" y="412"/>
                </a:cubicBezTo>
                <a:cubicBezTo>
                  <a:pt x="165" y="411"/>
                  <a:pt x="166" y="409"/>
                  <a:pt x="165" y="408"/>
                </a:cubicBezTo>
                <a:cubicBezTo>
                  <a:pt x="164" y="407"/>
                  <a:pt x="165" y="407"/>
                  <a:pt x="165" y="406"/>
                </a:cubicBezTo>
                <a:cubicBezTo>
                  <a:pt x="165" y="405"/>
                  <a:pt x="165" y="404"/>
                  <a:pt x="165" y="403"/>
                </a:cubicBezTo>
                <a:cubicBezTo>
                  <a:pt x="165" y="402"/>
                  <a:pt x="165" y="401"/>
                  <a:pt x="165" y="400"/>
                </a:cubicBezTo>
                <a:cubicBezTo>
                  <a:pt x="164" y="399"/>
                  <a:pt x="166" y="399"/>
                  <a:pt x="166" y="398"/>
                </a:cubicBezTo>
                <a:cubicBezTo>
                  <a:pt x="166" y="396"/>
                  <a:pt x="165" y="395"/>
                  <a:pt x="166" y="394"/>
                </a:cubicBezTo>
                <a:cubicBezTo>
                  <a:pt x="166" y="392"/>
                  <a:pt x="165" y="391"/>
                  <a:pt x="167" y="389"/>
                </a:cubicBezTo>
                <a:cubicBezTo>
                  <a:pt x="166" y="388"/>
                  <a:pt x="167" y="387"/>
                  <a:pt x="166" y="386"/>
                </a:cubicBezTo>
                <a:cubicBezTo>
                  <a:pt x="166" y="386"/>
                  <a:pt x="166" y="386"/>
                  <a:pt x="166" y="386"/>
                </a:cubicBezTo>
                <a:cubicBezTo>
                  <a:pt x="167" y="384"/>
                  <a:pt x="166" y="382"/>
                  <a:pt x="167" y="380"/>
                </a:cubicBezTo>
                <a:cubicBezTo>
                  <a:pt x="167" y="380"/>
                  <a:pt x="167" y="379"/>
                  <a:pt x="167" y="379"/>
                </a:cubicBezTo>
                <a:cubicBezTo>
                  <a:pt x="167" y="379"/>
                  <a:pt x="167" y="378"/>
                  <a:pt x="167" y="378"/>
                </a:cubicBezTo>
                <a:cubicBezTo>
                  <a:pt x="166" y="377"/>
                  <a:pt x="166" y="376"/>
                  <a:pt x="167" y="376"/>
                </a:cubicBezTo>
                <a:cubicBezTo>
                  <a:pt x="168" y="375"/>
                  <a:pt x="167" y="374"/>
                  <a:pt x="168" y="374"/>
                </a:cubicBezTo>
                <a:cubicBezTo>
                  <a:pt x="169" y="373"/>
                  <a:pt x="169" y="373"/>
                  <a:pt x="168" y="372"/>
                </a:cubicBezTo>
                <a:cubicBezTo>
                  <a:pt x="168" y="372"/>
                  <a:pt x="167" y="371"/>
                  <a:pt x="168" y="371"/>
                </a:cubicBezTo>
                <a:cubicBezTo>
                  <a:pt x="169" y="369"/>
                  <a:pt x="168" y="368"/>
                  <a:pt x="168" y="366"/>
                </a:cubicBezTo>
                <a:cubicBezTo>
                  <a:pt x="170" y="365"/>
                  <a:pt x="169" y="363"/>
                  <a:pt x="169" y="361"/>
                </a:cubicBezTo>
                <a:cubicBezTo>
                  <a:pt x="169" y="361"/>
                  <a:pt x="170" y="361"/>
                  <a:pt x="170" y="361"/>
                </a:cubicBezTo>
                <a:cubicBezTo>
                  <a:pt x="171" y="359"/>
                  <a:pt x="170" y="359"/>
                  <a:pt x="169" y="358"/>
                </a:cubicBezTo>
                <a:cubicBezTo>
                  <a:pt x="170" y="358"/>
                  <a:pt x="170" y="358"/>
                  <a:pt x="170" y="357"/>
                </a:cubicBezTo>
                <a:cubicBezTo>
                  <a:pt x="171" y="356"/>
                  <a:pt x="170" y="354"/>
                  <a:pt x="171" y="353"/>
                </a:cubicBezTo>
                <a:cubicBezTo>
                  <a:pt x="172" y="352"/>
                  <a:pt x="171" y="351"/>
                  <a:pt x="171" y="350"/>
                </a:cubicBezTo>
                <a:cubicBezTo>
                  <a:pt x="171" y="349"/>
                  <a:pt x="172" y="348"/>
                  <a:pt x="172" y="348"/>
                </a:cubicBezTo>
                <a:cubicBezTo>
                  <a:pt x="172" y="348"/>
                  <a:pt x="171" y="347"/>
                  <a:pt x="171" y="347"/>
                </a:cubicBezTo>
                <a:cubicBezTo>
                  <a:pt x="171" y="346"/>
                  <a:pt x="171" y="346"/>
                  <a:pt x="172" y="346"/>
                </a:cubicBezTo>
                <a:cubicBezTo>
                  <a:pt x="173" y="345"/>
                  <a:pt x="172" y="343"/>
                  <a:pt x="172" y="342"/>
                </a:cubicBezTo>
                <a:cubicBezTo>
                  <a:pt x="171" y="341"/>
                  <a:pt x="171" y="340"/>
                  <a:pt x="171" y="339"/>
                </a:cubicBezTo>
                <a:cubicBezTo>
                  <a:pt x="171" y="338"/>
                  <a:pt x="171" y="338"/>
                  <a:pt x="171" y="338"/>
                </a:cubicBezTo>
                <a:cubicBezTo>
                  <a:pt x="170" y="337"/>
                  <a:pt x="170" y="337"/>
                  <a:pt x="170" y="337"/>
                </a:cubicBezTo>
                <a:cubicBezTo>
                  <a:pt x="170" y="337"/>
                  <a:pt x="170" y="336"/>
                  <a:pt x="170" y="336"/>
                </a:cubicBezTo>
                <a:cubicBezTo>
                  <a:pt x="172" y="336"/>
                  <a:pt x="171" y="334"/>
                  <a:pt x="172" y="333"/>
                </a:cubicBezTo>
                <a:cubicBezTo>
                  <a:pt x="172" y="332"/>
                  <a:pt x="172" y="331"/>
                  <a:pt x="173" y="330"/>
                </a:cubicBezTo>
                <a:cubicBezTo>
                  <a:pt x="174" y="330"/>
                  <a:pt x="175" y="329"/>
                  <a:pt x="176" y="328"/>
                </a:cubicBezTo>
                <a:cubicBezTo>
                  <a:pt x="176" y="327"/>
                  <a:pt x="176" y="326"/>
                  <a:pt x="176" y="326"/>
                </a:cubicBezTo>
                <a:cubicBezTo>
                  <a:pt x="177" y="325"/>
                  <a:pt x="177" y="324"/>
                  <a:pt x="178" y="323"/>
                </a:cubicBezTo>
                <a:cubicBezTo>
                  <a:pt x="177" y="321"/>
                  <a:pt x="179" y="320"/>
                  <a:pt x="179" y="319"/>
                </a:cubicBezTo>
                <a:cubicBezTo>
                  <a:pt x="179" y="318"/>
                  <a:pt x="179" y="318"/>
                  <a:pt x="180" y="318"/>
                </a:cubicBezTo>
                <a:cubicBezTo>
                  <a:pt x="180" y="318"/>
                  <a:pt x="181" y="318"/>
                  <a:pt x="181" y="317"/>
                </a:cubicBezTo>
                <a:cubicBezTo>
                  <a:pt x="181" y="316"/>
                  <a:pt x="182" y="316"/>
                  <a:pt x="183" y="315"/>
                </a:cubicBezTo>
                <a:cubicBezTo>
                  <a:pt x="182" y="314"/>
                  <a:pt x="181" y="313"/>
                  <a:pt x="182" y="313"/>
                </a:cubicBezTo>
                <a:cubicBezTo>
                  <a:pt x="183" y="311"/>
                  <a:pt x="183" y="310"/>
                  <a:pt x="184" y="309"/>
                </a:cubicBezTo>
                <a:cubicBezTo>
                  <a:pt x="185" y="306"/>
                  <a:pt x="186" y="306"/>
                  <a:pt x="185" y="303"/>
                </a:cubicBezTo>
                <a:cubicBezTo>
                  <a:pt x="185" y="302"/>
                  <a:pt x="186" y="301"/>
                  <a:pt x="186" y="300"/>
                </a:cubicBezTo>
                <a:cubicBezTo>
                  <a:pt x="187" y="300"/>
                  <a:pt x="186" y="298"/>
                  <a:pt x="186" y="298"/>
                </a:cubicBezTo>
                <a:cubicBezTo>
                  <a:pt x="187" y="297"/>
                  <a:pt x="188" y="297"/>
                  <a:pt x="189" y="297"/>
                </a:cubicBezTo>
                <a:cubicBezTo>
                  <a:pt x="191" y="296"/>
                  <a:pt x="191" y="293"/>
                  <a:pt x="193" y="292"/>
                </a:cubicBezTo>
                <a:cubicBezTo>
                  <a:pt x="193" y="291"/>
                  <a:pt x="194" y="290"/>
                  <a:pt x="194" y="289"/>
                </a:cubicBezTo>
                <a:cubicBezTo>
                  <a:pt x="195" y="289"/>
                  <a:pt x="195" y="288"/>
                  <a:pt x="195" y="288"/>
                </a:cubicBezTo>
                <a:cubicBezTo>
                  <a:pt x="196" y="287"/>
                  <a:pt x="196" y="287"/>
                  <a:pt x="196" y="286"/>
                </a:cubicBezTo>
                <a:cubicBezTo>
                  <a:pt x="196" y="286"/>
                  <a:pt x="196" y="285"/>
                  <a:pt x="196" y="285"/>
                </a:cubicBezTo>
                <a:cubicBezTo>
                  <a:pt x="197" y="284"/>
                  <a:pt x="198" y="283"/>
                  <a:pt x="199" y="282"/>
                </a:cubicBezTo>
                <a:cubicBezTo>
                  <a:pt x="199" y="281"/>
                  <a:pt x="200" y="281"/>
                  <a:pt x="200" y="280"/>
                </a:cubicBezTo>
                <a:cubicBezTo>
                  <a:pt x="200" y="280"/>
                  <a:pt x="201" y="279"/>
                  <a:pt x="201" y="279"/>
                </a:cubicBezTo>
                <a:cubicBezTo>
                  <a:pt x="201" y="278"/>
                  <a:pt x="201" y="277"/>
                  <a:pt x="202" y="277"/>
                </a:cubicBezTo>
                <a:cubicBezTo>
                  <a:pt x="202" y="277"/>
                  <a:pt x="202" y="277"/>
                  <a:pt x="203" y="276"/>
                </a:cubicBezTo>
                <a:cubicBezTo>
                  <a:pt x="203" y="275"/>
                  <a:pt x="204" y="273"/>
                  <a:pt x="205" y="273"/>
                </a:cubicBezTo>
                <a:cubicBezTo>
                  <a:pt x="205" y="272"/>
                  <a:pt x="205" y="271"/>
                  <a:pt x="206" y="271"/>
                </a:cubicBezTo>
                <a:cubicBezTo>
                  <a:pt x="206" y="270"/>
                  <a:pt x="206" y="269"/>
                  <a:pt x="207" y="269"/>
                </a:cubicBezTo>
                <a:cubicBezTo>
                  <a:pt x="208" y="268"/>
                  <a:pt x="208" y="266"/>
                  <a:pt x="210" y="265"/>
                </a:cubicBezTo>
                <a:cubicBezTo>
                  <a:pt x="211" y="264"/>
                  <a:pt x="211" y="263"/>
                  <a:pt x="211" y="262"/>
                </a:cubicBezTo>
                <a:cubicBezTo>
                  <a:pt x="212" y="261"/>
                  <a:pt x="212" y="261"/>
                  <a:pt x="212" y="260"/>
                </a:cubicBezTo>
                <a:cubicBezTo>
                  <a:pt x="213" y="260"/>
                  <a:pt x="213" y="259"/>
                  <a:pt x="214" y="258"/>
                </a:cubicBezTo>
                <a:cubicBezTo>
                  <a:pt x="215" y="258"/>
                  <a:pt x="216" y="256"/>
                  <a:pt x="217" y="255"/>
                </a:cubicBezTo>
                <a:cubicBezTo>
                  <a:pt x="217" y="254"/>
                  <a:pt x="217" y="253"/>
                  <a:pt x="218" y="253"/>
                </a:cubicBezTo>
                <a:cubicBezTo>
                  <a:pt x="219" y="253"/>
                  <a:pt x="219" y="252"/>
                  <a:pt x="219" y="251"/>
                </a:cubicBezTo>
                <a:cubicBezTo>
                  <a:pt x="220" y="249"/>
                  <a:pt x="221" y="249"/>
                  <a:pt x="223" y="249"/>
                </a:cubicBezTo>
                <a:cubicBezTo>
                  <a:pt x="223" y="249"/>
                  <a:pt x="223" y="248"/>
                  <a:pt x="223" y="248"/>
                </a:cubicBezTo>
                <a:cubicBezTo>
                  <a:pt x="222" y="247"/>
                  <a:pt x="222" y="246"/>
                  <a:pt x="223" y="245"/>
                </a:cubicBezTo>
                <a:cubicBezTo>
                  <a:pt x="224" y="244"/>
                  <a:pt x="224" y="244"/>
                  <a:pt x="224" y="243"/>
                </a:cubicBezTo>
                <a:cubicBezTo>
                  <a:pt x="225" y="242"/>
                  <a:pt x="226" y="241"/>
                  <a:pt x="227" y="240"/>
                </a:cubicBezTo>
                <a:cubicBezTo>
                  <a:pt x="228" y="240"/>
                  <a:pt x="230" y="239"/>
                  <a:pt x="230" y="238"/>
                </a:cubicBezTo>
                <a:cubicBezTo>
                  <a:pt x="231" y="236"/>
                  <a:pt x="232" y="235"/>
                  <a:pt x="233" y="234"/>
                </a:cubicBezTo>
                <a:cubicBezTo>
                  <a:pt x="234" y="234"/>
                  <a:pt x="234" y="233"/>
                  <a:pt x="235" y="233"/>
                </a:cubicBezTo>
                <a:cubicBezTo>
                  <a:pt x="235" y="231"/>
                  <a:pt x="235" y="231"/>
                  <a:pt x="235" y="231"/>
                </a:cubicBezTo>
                <a:cubicBezTo>
                  <a:pt x="235" y="231"/>
                  <a:pt x="235" y="231"/>
                  <a:pt x="236" y="231"/>
                </a:cubicBezTo>
                <a:cubicBezTo>
                  <a:pt x="236" y="231"/>
                  <a:pt x="237" y="231"/>
                  <a:pt x="237" y="231"/>
                </a:cubicBezTo>
                <a:cubicBezTo>
                  <a:pt x="238" y="230"/>
                  <a:pt x="239" y="230"/>
                  <a:pt x="240" y="229"/>
                </a:cubicBezTo>
                <a:cubicBezTo>
                  <a:pt x="241" y="228"/>
                  <a:pt x="242" y="228"/>
                  <a:pt x="242" y="227"/>
                </a:cubicBezTo>
                <a:cubicBezTo>
                  <a:pt x="242" y="226"/>
                  <a:pt x="243" y="225"/>
                  <a:pt x="244" y="225"/>
                </a:cubicBezTo>
                <a:cubicBezTo>
                  <a:pt x="246" y="225"/>
                  <a:pt x="247" y="223"/>
                  <a:pt x="248" y="222"/>
                </a:cubicBezTo>
                <a:cubicBezTo>
                  <a:pt x="249" y="221"/>
                  <a:pt x="250" y="220"/>
                  <a:pt x="251" y="219"/>
                </a:cubicBezTo>
                <a:cubicBezTo>
                  <a:pt x="252" y="218"/>
                  <a:pt x="252" y="217"/>
                  <a:pt x="254" y="216"/>
                </a:cubicBezTo>
                <a:cubicBezTo>
                  <a:pt x="255" y="216"/>
                  <a:pt x="256" y="214"/>
                  <a:pt x="257" y="214"/>
                </a:cubicBezTo>
                <a:cubicBezTo>
                  <a:pt x="258" y="214"/>
                  <a:pt x="258" y="214"/>
                  <a:pt x="259" y="213"/>
                </a:cubicBezTo>
                <a:cubicBezTo>
                  <a:pt x="259" y="212"/>
                  <a:pt x="260" y="212"/>
                  <a:pt x="261" y="211"/>
                </a:cubicBezTo>
                <a:cubicBezTo>
                  <a:pt x="262" y="211"/>
                  <a:pt x="263" y="211"/>
                  <a:pt x="264" y="210"/>
                </a:cubicBezTo>
                <a:cubicBezTo>
                  <a:pt x="264" y="209"/>
                  <a:pt x="265" y="209"/>
                  <a:pt x="266" y="208"/>
                </a:cubicBezTo>
                <a:cubicBezTo>
                  <a:pt x="267" y="207"/>
                  <a:pt x="270" y="206"/>
                  <a:pt x="271" y="205"/>
                </a:cubicBezTo>
                <a:cubicBezTo>
                  <a:pt x="271" y="204"/>
                  <a:pt x="273" y="204"/>
                  <a:pt x="273" y="203"/>
                </a:cubicBezTo>
                <a:cubicBezTo>
                  <a:pt x="275" y="203"/>
                  <a:pt x="276" y="201"/>
                  <a:pt x="277" y="199"/>
                </a:cubicBezTo>
                <a:cubicBezTo>
                  <a:pt x="279" y="199"/>
                  <a:pt x="279" y="199"/>
                  <a:pt x="279" y="199"/>
                </a:cubicBezTo>
                <a:cubicBezTo>
                  <a:pt x="280" y="198"/>
                  <a:pt x="281" y="198"/>
                  <a:pt x="283" y="197"/>
                </a:cubicBezTo>
                <a:cubicBezTo>
                  <a:pt x="283" y="196"/>
                  <a:pt x="284" y="196"/>
                  <a:pt x="284" y="196"/>
                </a:cubicBezTo>
                <a:cubicBezTo>
                  <a:pt x="285" y="195"/>
                  <a:pt x="286" y="195"/>
                  <a:pt x="287" y="194"/>
                </a:cubicBezTo>
                <a:cubicBezTo>
                  <a:pt x="289" y="192"/>
                  <a:pt x="291" y="191"/>
                  <a:pt x="293" y="190"/>
                </a:cubicBezTo>
                <a:cubicBezTo>
                  <a:pt x="294" y="190"/>
                  <a:pt x="295" y="189"/>
                  <a:pt x="296" y="189"/>
                </a:cubicBezTo>
                <a:cubicBezTo>
                  <a:pt x="296" y="189"/>
                  <a:pt x="296" y="188"/>
                  <a:pt x="296" y="188"/>
                </a:cubicBezTo>
                <a:cubicBezTo>
                  <a:pt x="297" y="187"/>
                  <a:pt x="297" y="187"/>
                  <a:pt x="297" y="187"/>
                </a:cubicBezTo>
                <a:cubicBezTo>
                  <a:pt x="298" y="187"/>
                  <a:pt x="299" y="187"/>
                  <a:pt x="299" y="187"/>
                </a:cubicBezTo>
                <a:cubicBezTo>
                  <a:pt x="301" y="186"/>
                  <a:pt x="302" y="185"/>
                  <a:pt x="304" y="184"/>
                </a:cubicBezTo>
                <a:cubicBezTo>
                  <a:pt x="305" y="183"/>
                  <a:pt x="306" y="181"/>
                  <a:pt x="308" y="181"/>
                </a:cubicBezTo>
                <a:cubicBezTo>
                  <a:pt x="308" y="180"/>
                  <a:pt x="309" y="181"/>
                  <a:pt x="310" y="180"/>
                </a:cubicBezTo>
                <a:cubicBezTo>
                  <a:pt x="310" y="180"/>
                  <a:pt x="311" y="179"/>
                  <a:pt x="312" y="179"/>
                </a:cubicBezTo>
                <a:cubicBezTo>
                  <a:pt x="313" y="180"/>
                  <a:pt x="314" y="178"/>
                  <a:pt x="315" y="178"/>
                </a:cubicBezTo>
                <a:cubicBezTo>
                  <a:pt x="316" y="179"/>
                  <a:pt x="317" y="177"/>
                  <a:pt x="318" y="177"/>
                </a:cubicBezTo>
                <a:cubicBezTo>
                  <a:pt x="319" y="178"/>
                  <a:pt x="320" y="176"/>
                  <a:pt x="322" y="177"/>
                </a:cubicBezTo>
                <a:cubicBezTo>
                  <a:pt x="322" y="176"/>
                  <a:pt x="323" y="176"/>
                  <a:pt x="324" y="175"/>
                </a:cubicBezTo>
                <a:cubicBezTo>
                  <a:pt x="324" y="175"/>
                  <a:pt x="325" y="175"/>
                  <a:pt x="325" y="175"/>
                </a:cubicBezTo>
                <a:cubicBezTo>
                  <a:pt x="326" y="175"/>
                  <a:pt x="327" y="174"/>
                  <a:pt x="327" y="174"/>
                </a:cubicBezTo>
                <a:cubicBezTo>
                  <a:pt x="328" y="173"/>
                  <a:pt x="329" y="173"/>
                  <a:pt x="330" y="173"/>
                </a:cubicBezTo>
                <a:cubicBezTo>
                  <a:pt x="332" y="173"/>
                  <a:pt x="331" y="172"/>
                  <a:pt x="332" y="171"/>
                </a:cubicBezTo>
                <a:cubicBezTo>
                  <a:pt x="333" y="171"/>
                  <a:pt x="334" y="173"/>
                  <a:pt x="335" y="171"/>
                </a:cubicBezTo>
                <a:cubicBezTo>
                  <a:pt x="335" y="170"/>
                  <a:pt x="336" y="171"/>
                  <a:pt x="337" y="171"/>
                </a:cubicBezTo>
                <a:cubicBezTo>
                  <a:pt x="337" y="170"/>
                  <a:pt x="338" y="170"/>
                  <a:pt x="339" y="170"/>
                </a:cubicBezTo>
                <a:cubicBezTo>
                  <a:pt x="340" y="170"/>
                  <a:pt x="340" y="169"/>
                  <a:pt x="342" y="169"/>
                </a:cubicBezTo>
                <a:cubicBezTo>
                  <a:pt x="343" y="169"/>
                  <a:pt x="344" y="169"/>
                  <a:pt x="345" y="169"/>
                </a:cubicBezTo>
                <a:cubicBezTo>
                  <a:pt x="346" y="169"/>
                  <a:pt x="347" y="168"/>
                  <a:pt x="348" y="168"/>
                </a:cubicBezTo>
                <a:cubicBezTo>
                  <a:pt x="349" y="168"/>
                  <a:pt x="349" y="167"/>
                  <a:pt x="350" y="167"/>
                </a:cubicBezTo>
                <a:cubicBezTo>
                  <a:pt x="351" y="167"/>
                  <a:pt x="351" y="167"/>
                  <a:pt x="352" y="167"/>
                </a:cubicBezTo>
                <a:cubicBezTo>
                  <a:pt x="352" y="166"/>
                  <a:pt x="352" y="166"/>
                  <a:pt x="353" y="166"/>
                </a:cubicBezTo>
                <a:cubicBezTo>
                  <a:pt x="354" y="166"/>
                  <a:pt x="355" y="166"/>
                  <a:pt x="356" y="166"/>
                </a:cubicBezTo>
                <a:cubicBezTo>
                  <a:pt x="356" y="166"/>
                  <a:pt x="357" y="166"/>
                  <a:pt x="357" y="166"/>
                </a:cubicBezTo>
                <a:cubicBezTo>
                  <a:pt x="357" y="166"/>
                  <a:pt x="357" y="165"/>
                  <a:pt x="358" y="165"/>
                </a:cubicBezTo>
                <a:cubicBezTo>
                  <a:pt x="358" y="165"/>
                  <a:pt x="358" y="166"/>
                  <a:pt x="358" y="166"/>
                </a:cubicBezTo>
                <a:cubicBezTo>
                  <a:pt x="359" y="166"/>
                  <a:pt x="359" y="165"/>
                  <a:pt x="360" y="165"/>
                </a:cubicBezTo>
                <a:cubicBezTo>
                  <a:pt x="361" y="165"/>
                  <a:pt x="363" y="166"/>
                  <a:pt x="365" y="164"/>
                </a:cubicBezTo>
                <a:cubicBezTo>
                  <a:pt x="367" y="164"/>
                  <a:pt x="369" y="164"/>
                  <a:pt x="371" y="164"/>
                </a:cubicBezTo>
                <a:cubicBezTo>
                  <a:pt x="371" y="164"/>
                  <a:pt x="375" y="163"/>
                  <a:pt x="375" y="163"/>
                </a:cubicBezTo>
                <a:cubicBezTo>
                  <a:pt x="375" y="163"/>
                  <a:pt x="376" y="162"/>
                  <a:pt x="376" y="162"/>
                </a:cubicBezTo>
                <a:cubicBezTo>
                  <a:pt x="376" y="163"/>
                  <a:pt x="376" y="163"/>
                  <a:pt x="377" y="163"/>
                </a:cubicBezTo>
                <a:cubicBezTo>
                  <a:pt x="377" y="163"/>
                  <a:pt x="378" y="162"/>
                  <a:pt x="378" y="162"/>
                </a:cubicBezTo>
                <a:cubicBezTo>
                  <a:pt x="380" y="162"/>
                  <a:pt x="381" y="162"/>
                  <a:pt x="382" y="162"/>
                </a:cubicBezTo>
                <a:cubicBezTo>
                  <a:pt x="384" y="162"/>
                  <a:pt x="385" y="161"/>
                  <a:pt x="386" y="161"/>
                </a:cubicBezTo>
                <a:cubicBezTo>
                  <a:pt x="388" y="162"/>
                  <a:pt x="389" y="161"/>
                  <a:pt x="390" y="161"/>
                </a:cubicBezTo>
                <a:cubicBezTo>
                  <a:pt x="394" y="161"/>
                  <a:pt x="394" y="161"/>
                  <a:pt x="394" y="161"/>
                </a:cubicBezTo>
                <a:cubicBezTo>
                  <a:pt x="398" y="161"/>
                  <a:pt x="398" y="161"/>
                  <a:pt x="398" y="161"/>
                </a:cubicBezTo>
                <a:cubicBezTo>
                  <a:pt x="400" y="161"/>
                  <a:pt x="401" y="161"/>
                  <a:pt x="402" y="161"/>
                </a:cubicBezTo>
                <a:cubicBezTo>
                  <a:pt x="404" y="162"/>
                  <a:pt x="404" y="161"/>
                  <a:pt x="405" y="160"/>
                </a:cubicBezTo>
                <a:cubicBezTo>
                  <a:pt x="407" y="159"/>
                  <a:pt x="407" y="160"/>
                  <a:pt x="411" y="160"/>
                </a:cubicBezTo>
                <a:cubicBezTo>
                  <a:pt x="411" y="160"/>
                  <a:pt x="411" y="161"/>
                  <a:pt x="411" y="161"/>
                </a:cubicBezTo>
                <a:cubicBezTo>
                  <a:pt x="412" y="162"/>
                  <a:pt x="412" y="162"/>
                  <a:pt x="413" y="162"/>
                </a:cubicBezTo>
                <a:cubicBezTo>
                  <a:pt x="413" y="162"/>
                  <a:pt x="413" y="162"/>
                  <a:pt x="413" y="162"/>
                </a:cubicBezTo>
                <a:cubicBezTo>
                  <a:pt x="413" y="162"/>
                  <a:pt x="413" y="161"/>
                  <a:pt x="414" y="161"/>
                </a:cubicBezTo>
                <a:cubicBezTo>
                  <a:pt x="415" y="161"/>
                  <a:pt x="416" y="162"/>
                  <a:pt x="418" y="161"/>
                </a:cubicBezTo>
                <a:cubicBezTo>
                  <a:pt x="418" y="162"/>
                  <a:pt x="420" y="161"/>
                  <a:pt x="421" y="162"/>
                </a:cubicBezTo>
                <a:cubicBezTo>
                  <a:pt x="421" y="162"/>
                  <a:pt x="422" y="162"/>
                  <a:pt x="422" y="162"/>
                </a:cubicBezTo>
                <a:cubicBezTo>
                  <a:pt x="423" y="162"/>
                  <a:pt x="423" y="162"/>
                  <a:pt x="424" y="161"/>
                </a:cubicBezTo>
                <a:cubicBezTo>
                  <a:pt x="425" y="162"/>
                  <a:pt x="426" y="163"/>
                  <a:pt x="427" y="162"/>
                </a:cubicBezTo>
                <a:cubicBezTo>
                  <a:pt x="427" y="162"/>
                  <a:pt x="427" y="162"/>
                  <a:pt x="427" y="162"/>
                </a:cubicBezTo>
                <a:cubicBezTo>
                  <a:pt x="428" y="162"/>
                  <a:pt x="428" y="162"/>
                  <a:pt x="428" y="162"/>
                </a:cubicBezTo>
                <a:cubicBezTo>
                  <a:pt x="429" y="161"/>
                  <a:pt x="430" y="161"/>
                  <a:pt x="430" y="162"/>
                </a:cubicBezTo>
                <a:cubicBezTo>
                  <a:pt x="431" y="162"/>
                  <a:pt x="431" y="164"/>
                  <a:pt x="432" y="164"/>
                </a:cubicBezTo>
                <a:cubicBezTo>
                  <a:pt x="434" y="163"/>
                  <a:pt x="435" y="162"/>
                  <a:pt x="437" y="162"/>
                </a:cubicBezTo>
                <a:cubicBezTo>
                  <a:pt x="438" y="162"/>
                  <a:pt x="438" y="163"/>
                  <a:pt x="439" y="163"/>
                </a:cubicBezTo>
                <a:cubicBezTo>
                  <a:pt x="440" y="164"/>
                  <a:pt x="442" y="164"/>
                  <a:pt x="444" y="164"/>
                </a:cubicBezTo>
                <a:cubicBezTo>
                  <a:pt x="446" y="164"/>
                  <a:pt x="447" y="164"/>
                  <a:pt x="448" y="164"/>
                </a:cubicBezTo>
                <a:cubicBezTo>
                  <a:pt x="449" y="164"/>
                  <a:pt x="451" y="164"/>
                  <a:pt x="451" y="165"/>
                </a:cubicBezTo>
                <a:cubicBezTo>
                  <a:pt x="453" y="165"/>
                  <a:pt x="454" y="165"/>
                  <a:pt x="455" y="165"/>
                </a:cubicBezTo>
                <a:cubicBezTo>
                  <a:pt x="456" y="165"/>
                  <a:pt x="456" y="166"/>
                  <a:pt x="456" y="166"/>
                </a:cubicBezTo>
                <a:cubicBezTo>
                  <a:pt x="457" y="166"/>
                  <a:pt x="458" y="166"/>
                  <a:pt x="458" y="167"/>
                </a:cubicBezTo>
                <a:cubicBezTo>
                  <a:pt x="459" y="167"/>
                  <a:pt x="460" y="167"/>
                  <a:pt x="461" y="167"/>
                </a:cubicBezTo>
                <a:cubicBezTo>
                  <a:pt x="461" y="167"/>
                  <a:pt x="462" y="167"/>
                  <a:pt x="463" y="168"/>
                </a:cubicBezTo>
                <a:cubicBezTo>
                  <a:pt x="463" y="168"/>
                  <a:pt x="464" y="168"/>
                  <a:pt x="465" y="168"/>
                </a:cubicBezTo>
                <a:cubicBezTo>
                  <a:pt x="465" y="167"/>
                  <a:pt x="466" y="167"/>
                  <a:pt x="466" y="167"/>
                </a:cubicBezTo>
                <a:cubicBezTo>
                  <a:pt x="467" y="168"/>
                  <a:pt x="468" y="168"/>
                  <a:pt x="469" y="168"/>
                </a:cubicBezTo>
                <a:cubicBezTo>
                  <a:pt x="470" y="168"/>
                  <a:pt x="472" y="168"/>
                  <a:pt x="472" y="169"/>
                </a:cubicBezTo>
                <a:cubicBezTo>
                  <a:pt x="476" y="169"/>
                  <a:pt x="476" y="169"/>
                  <a:pt x="476" y="169"/>
                </a:cubicBezTo>
                <a:cubicBezTo>
                  <a:pt x="477" y="170"/>
                  <a:pt x="477" y="171"/>
                  <a:pt x="479" y="171"/>
                </a:cubicBezTo>
                <a:cubicBezTo>
                  <a:pt x="480" y="171"/>
                  <a:pt x="480" y="171"/>
                  <a:pt x="481" y="172"/>
                </a:cubicBezTo>
                <a:cubicBezTo>
                  <a:pt x="483" y="171"/>
                  <a:pt x="484" y="173"/>
                  <a:pt x="485" y="173"/>
                </a:cubicBezTo>
                <a:cubicBezTo>
                  <a:pt x="486" y="173"/>
                  <a:pt x="488" y="174"/>
                  <a:pt x="489" y="175"/>
                </a:cubicBezTo>
                <a:cubicBezTo>
                  <a:pt x="490" y="174"/>
                  <a:pt x="491" y="175"/>
                  <a:pt x="492" y="176"/>
                </a:cubicBezTo>
                <a:cubicBezTo>
                  <a:pt x="492" y="176"/>
                  <a:pt x="492" y="176"/>
                  <a:pt x="493" y="176"/>
                </a:cubicBezTo>
                <a:cubicBezTo>
                  <a:pt x="494" y="177"/>
                  <a:pt x="494" y="178"/>
                  <a:pt x="495" y="178"/>
                </a:cubicBezTo>
                <a:cubicBezTo>
                  <a:pt x="496" y="178"/>
                  <a:pt x="497" y="178"/>
                  <a:pt x="498" y="178"/>
                </a:cubicBezTo>
                <a:cubicBezTo>
                  <a:pt x="498" y="179"/>
                  <a:pt x="499" y="178"/>
                  <a:pt x="500" y="179"/>
                </a:cubicBezTo>
                <a:cubicBezTo>
                  <a:pt x="500" y="179"/>
                  <a:pt x="501" y="180"/>
                  <a:pt x="501" y="180"/>
                </a:cubicBezTo>
                <a:cubicBezTo>
                  <a:pt x="502" y="181"/>
                  <a:pt x="504" y="181"/>
                  <a:pt x="505" y="182"/>
                </a:cubicBezTo>
                <a:cubicBezTo>
                  <a:pt x="506" y="182"/>
                  <a:pt x="507" y="184"/>
                  <a:pt x="508" y="183"/>
                </a:cubicBezTo>
                <a:cubicBezTo>
                  <a:pt x="508" y="183"/>
                  <a:pt x="509" y="184"/>
                  <a:pt x="509" y="184"/>
                </a:cubicBezTo>
                <a:cubicBezTo>
                  <a:pt x="510" y="184"/>
                  <a:pt x="511" y="185"/>
                  <a:pt x="513" y="185"/>
                </a:cubicBezTo>
                <a:cubicBezTo>
                  <a:pt x="514" y="186"/>
                  <a:pt x="515" y="186"/>
                  <a:pt x="516" y="187"/>
                </a:cubicBezTo>
                <a:cubicBezTo>
                  <a:pt x="516" y="187"/>
                  <a:pt x="517" y="188"/>
                  <a:pt x="517" y="188"/>
                </a:cubicBezTo>
                <a:cubicBezTo>
                  <a:pt x="518" y="188"/>
                  <a:pt x="519" y="188"/>
                  <a:pt x="520" y="189"/>
                </a:cubicBezTo>
                <a:cubicBezTo>
                  <a:pt x="521" y="190"/>
                  <a:pt x="522" y="190"/>
                  <a:pt x="523" y="191"/>
                </a:cubicBezTo>
                <a:cubicBezTo>
                  <a:pt x="523" y="191"/>
                  <a:pt x="524" y="192"/>
                  <a:pt x="525" y="192"/>
                </a:cubicBezTo>
                <a:cubicBezTo>
                  <a:pt x="526" y="192"/>
                  <a:pt x="526" y="193"/>
                  <a:pt x="527" y="193"/>
                </a:cubicBezTo>
                <a:cubicBezTo>
                  <a:pt x="528" y="193"/>
                  <a:pt x="529" y="193"/>
                  <a:pt x="529" y="193"/>
                </a:cubicBezTo>
                <a:cubicBezTo>
                  <a:pt x="530" y="194"/>
                  <a:pt x="530" y="192"/>
                  <a:pt x="531" y="193"/>
                </a:cubicBezTo>
                <a:cubicBezTo>
                  <a:pt x="531" y="194"/>
                  <a:pt x="532" y="194"/>
                  <a:pt x="532" y="194"/>
                </a:cubicBezTo>
                <a:cubicBezTo>
                  <a:pt x="533" y="194"/>
                  <a:pt x="534" y="196"/>
                  <a:pt x="535" y="196"/>
                </a:cubicBezTo>
                <a:cubicBezTo>
                  <a:pt x="536" y="196"/>
                  <a:pt x="537" y="197"/>
                  <a:pt x="538" y="198"/>
                </a:cubicBezTo>
                <a:cubicBezTo>
                  <a:pt x="538" y="198"/>
                  <a:pt x="539" y="198"/>
                  <a:pt x="540" y="198"/>
                </a:cubicBezTo>
                <a:cubicBezTo>
                  <a:pt x="540" y="198"/>
                  <a:pt x="540" y="199"/>
                  <a:pt x="540" y="199"/>
                </a:cubicBezTo>
                <a:cubicBezTo>
                  <a:pt x="540" y="201"/>
                  <a:pt x="543" y="201"/>
                  <a:pt x="544" y="202"/>
                </a:cubicBezTo>
                <a:cubicBezTo>
                  <a:pt x="544" y="202"/>
                  <a:pt x="545" y="202"/>
                  <a:pt x="545" y="202"/>
                </a:cubicBezTo>
                <a:cubicBezTo>
                  <a:pt x="546" y="203"/>
                  <a:pt x="546" y="204"/>
                  <a:pt x="546" y="204"/>
                </a:cubicBezTo>
                <a:cubicBezTo>
                  <a:pt x="548" y="206"/>
                  <a:pt x="550" y="208"/>
                  <a:pt x="552" y="209"/>
                </a:cubicBezTo>
                <a:cubicBezTo>
                  <a:pt x="552" y="210"/>
                  <a:pt x="554" y="210"/>
                  <a:pt x="554" y="211"/>
                </a:cubicBezTo>
                <a:cubicBezTo>
                  <a:pt x="556" y="212"/>
                  <a:pt x="557" y="213"/>
                  <a:pt x="558" y="214"/>
                </a:cubicBezTo>
                <a:cubicBezTo>
                  <a:pt x="559" y="215"/>
                  <a:pt x="561" y="215"/>
                  <a:pt x="561" y="216"/>
                </a:cubicBezTo>
                <a:cubicBezTo>
                  <a:pt x="562" y="217"/>
                  <a:pt x="563" y="218"/>
                  <a:pt x="564" y="219"/>
                </a:cubicBezTo>
                <a:cubicBezTo>
                  <a:pt x="565" y="220"/>
                  <a:pt x="567" y="220"/>
                  <a:pt x="567" y="222"/>
                </a:cubicBezTo>
                <a:cubicBezTo>
                  <a:pt x="567" y="222"/>
                  <a:pt x="567" y="222"/>
                  <a:pt x="568" y="223"/>
                </a:cubicBezTo>
                <a:cubicBezTo>
                  <a:pt x="570" y="223"/>
                  <a:pt x="571" y="225"/>
                  <a:pt x="573" y="226"/>
                </a:cubicBezTo>
                <a:cubicBezTo>
                  <a:pt x="574" y="227"/>
                  <a:pt x="575" y="228"/>
                  <a:pt x="576" y="229"/>
                </a:cubicBezTo>
                <a:cubicBezTo>
                  <a:pt x="576" y="230"/>
                  <a:pt x="577" y="231"/>
                  <a:pt x="578" y="231"/>
                </a:cubicBezTo>
                <a:cubicBezTo>
                  <a:pt x="579" y="232"/>
                  <a:pt x="580" y="233"/>
                  <a:pt x="581" y="234"/>
                </a:cubicBezTo>
                <a:cubicBezTo>
                  <a:pt x="582" y="235"/>
                  <a:pt x="584" y="237"/>
                  <a:pt x="585" y="239"/>
                </a:cubicBezTo>
                <a:cubicBezTo>
                  <a:pt x="586" y="240"/>
                  <a:pt x="587" y="240"/>
                  <a:pt x="588" y="241"/>
                </a:cubicBezTo>
                <a:cubicBezTo>
                  <a:pt x="590" y="243"/>
                  <a:pt x="592" y="244"/>
                  <a:pt x="593" y="246"/>
                </a:cubicBezTo>
                <a:cubicBezTo>
                  <a:pt x="594" y="247"/>
                  <a:pt x="595" y="248"/>
                  <a:pt x="596" y="248"/>
                </a:cubicBezTo>
                <a:cubicBezTo>
                  <a:pt x="596" y="250"/>
                  <a:pt x="596" y="250"/>
                  <a:pt x="596" y="250"/>
                </a:cubicBezTo>
                <a:cubicBezTo>
                  <a:pt x="597" y="250"/>
                  <a:pt x="597" y="250"/>
                  <a:pt x="597" y="251"/>
                </a:cubicBezTo>
                <a:cubicBezTo>
                  <a:pt x="598" y="251"/>
                  <a:pt x="598" y="251"/>
                  <a:pt x="598" y="251"/>
                </a:cubicBezTo>
                <a:cubicBezTo>
                  <a:pt x="597" y="252"/>
                  <a:pt x="597" y="252"/>
                  <a:pt x="598" y="252"/>
                </a:cubicBezTo>
                <a:cubicBezTo>
                  <a:pt x="599" y="252"/>
                  <a:pt x="599" y="253"/>
                  <a:pt x="600" y="253"/>
                </a:cubicBezTo>
                <a:cubicBezTo>
                  <a:pt x="601" y="255"/>
                  <a:pt x="603" y="256"/>
                  <a:pt x="605" y="256"/>
                </a:cubicBezTo>
                <a:cubicBezTo>
                  <a:pt x="606" y="258"/>
                  <a:pt x="606" y="259"/>
                  <a:pt x="605" y="259"/>
                </a:cubicBezTo>
                <a:cubicBezTo>
                  <a:pt x="604" y="260"/>
                  <a:pt x="605" y="260"/>
                  <a:pt x="606" y="261"/>
                </a:cubicBezTo>
                <a:cubicBezTo>
                  <a:pt x="606" y="261"/>
                  <a:pt x="606" y="261"/>
                  <a:pt x="606" y="261"/>
                </a:cubicBezTo>
                <a:cubicBezTo>
                  <a:pt x="607" y="262"/>
                  <a:pt x="607" y="263"/>
                  <a:pt x="608" y="264"/>
                </a:cubicBezTo>
                <a:cubicBezTo>
                  <a:pt x="609" y="264"/>
                  <a:pt x="609" y="265"/>
                  <a:pt x="609" y="266"/>
                </a:cubicBezTo>
                <a:cubicBezTo>
                  <a:pt x="610" y="267"/>
                  <a:pt x="610" y="269"/>
                  <a:pt x="612" y="269"/>
                </a:cubicBezTo>
                <a:cubicBezTo>
                  <a:pt x="612" y="269"/>
                  <a:pt x="612" y="269"/>
                  <a:pt x="612" y="270"/>
                </a:cubicBezTo>
                <a:cubicBezTo>
                  <a:pt x="613" y="270"/>
                  <a:pt x="613" y="271"/>
                  <a:pt x="613" y="271"/>
                </a:cubicBezTo>
                <a:cubicBezTo>
                  <a:pt x="614" y="270"/>
                  <a:pt x="614" y="271"/>
                  <a:pt x="614" y="271"/>
                </a:cubicBezTo>
                <a:cubicBezTo>
                  <a:pt x="614" y="272"/>
                  <a:pt x="615" y="273"/>
                  <a:pt x="615" y="275"/>
                </a:cubicBezTo>
                <a:cubicBezTo>
                  <a:pt x="615" y="276"/>
                  <a:pt x="615" y="277"/>
                  <a:pt x="616" y="278"/>
                </a:cubicBezTo>
                <a:cubicBezTo>
                  <a:pt x="616" y="278"/>
                  <a:pt x="616" y="279"/>
                  <a:pt x="616" y="279"/>
                </a:cubicBezTo>
                <a:cubicBezTo>
                  <a:pt x="617" y="280"/>
                  <a:pt x="617" y="281"/>
                  <a:pt x="618" y="281"/>
                </a:cubicBezTo>
                <a:cubicBezTo>
                  <a:pt x="619" y="285"/>
                  <a:pt x="619" y="285"/>
                  <a:pt x="620" y="286"/>
                </a:cubicBezTo>
                <a:cubicBezTo>
                  <a:pt x="619" y="286"/>
                  <a:pt x="619" y="287"/>
                  <a:pt x="618" y="287"/>
                </a:cubicBezTo>
                <a:cubicBezTo>
                  <a:pt x="617" y="288"/>
                  <a:pt x="619" y="289"/>
                  <a:pt x="618" y="290"/>
                </a:cubicBezTo>
                <a:cubicBezTo>
                  <a:pt x="617" y="291"/>
                  <a:pt x="617" y="291"/>
                  <a:pt x="619" y="291"/>
                </a:cubicBezTo>
                <a:cubicBezTo>
                  <a:pt x="619" y="291"/>
                  <a:pt x="619" y="291"/>
                  <a:pt x="619" y="291"/>
                </a:cubicBezTo>
                <a:cubicBezTo>
                  <a:pt x="619" y="292"/>
                  <a:pt x="620" y="293"/>
                  <a:pt x="620" y="293"/>
                </a:cubicBezTo>
                <a:cubicBezTo>
                  <a:pt x="622" y="292"/>
                  <a:pt x="622" y="292"/>
                  <a:pt x="624" y="294"/>
                </a:cubicBezTo>
                <a:cubicBezTo>
                  <a:pt x="624" y="296"/>
                  <a:pt x="624" y="296"/>
                  <a:pt x="624" y="296"/>
                </a:cubicBezTo>
                <a:cubicBezTo>
                  <a:pt x="624" y="298"/>
                  <a:pt x="626" y="298"/>
                  <a:pt x="626" y="299"/>
                </a:cubicBezTo>
                <a:cubicBezTo>
                  <a:pt x="627" y="300"/>
                  <a:pt x="627" y="301"/>
                  <a:pt x="627" y="302"/>
                </a:cubicBezTo>
                <a:cubicBezTo>
                  <a:pt x="628" y="303"/>
                  <a:pt x="629" y="304"/>
                  <a:pt x="628" y="306"/>
                </a:cubicBezTo>
                <a:cubicBezTo>
                  <a:pt x="629" y="307"/>
                  <a:pt x="629" y="307"/>
                  <a:pt x="629" y="308"/>
                </a:cubicBezTo>
                <a:cubicBezTo>
                  <a:pt x="629" y="309"/>
                  <a:pt x="630" y="310"/>
                  <a:pt x="630" y="310"/>
                </a:cubicBezTo>
                <a:cubicBezTo>
                  <a:pt x="630" y="311"/>
                  <a:pt x="631" y="312"/>
                  <a:pt x="631" y="313"/>
                </a:cubicBezTo>
                <a:cubicBezTo>
                  <a:pt x="632" y="314"/>
                  <a:pt x="631" y="315"/>
                  <a:pt x="632" y="316"/>
                </a:cubicBezTo>
                <a:cubicBezTo>
                  <a:pt x="632" y="317"/>
                  <a:pt x="633" y="318"/>
                  <a:pt x="633" y="319"/>
                </a:cubicBezTo>
                <a:cubicBezTo>
                  <a:pt x="633" y="320"/>
                  <a:pt x="634" y="320"/>
                  <a:pt x="635" y="321"/>
                </a:cubicBezTo>
                <a:cubicBezTo>
                  <a:pt x="636" y="322"/>
                  <a:pt x="636" y="324"/>
                  <a:pt x="636" y="326"/>
                </a:cubicBezTo>
                <a:cubicBezTo>
                  <a:pt x="637" y="326"/>
                  <a:pt x="638" y="327"/>
                  <a:pt x="639" y="327"/>
                </a:cubicBezTo>
                <a:cubicBezTo>
                  <a:pt x="639" y="329"/>
                  <a:pt x="639" y="330"/>
                  <a:pt x="639" y="331"/>
                </a:cubicBezTo>
                <a:cubicBezTo>
                  <a:pt x="639" y="332"/>
                  <a:pt x="639" y="333"/>
                  <a:pt x="639" y="334"/>
                </a:cubicBezTo>
                <a:cubicBezTo>
                  <a:pt x="640" y="334"/>
                  <a:pt x="639" y="336"/>
                  <a:pt x="640" y="337"/>
                </a:cubicBezTo>
                <a:cubicBezTo>
                  <a:pt x="641" y="337"/>
                  <a:pt x="641" y="337"/>
                  <a:pt x="641" y="338"/>
                </a:cubicBezTo>
                <a:cubicBezTo>
                  <a:pt x="641" y="339"/>
                  <a:pt x="641" y="340"/>
                  <a:pt x="641" y="342"/>
                </a:cubicBezTo>
                <a:cubicBezTo>
                  <a:pt x="642" y="343"/>
                  <a:pt x="642" y="344"/>
                  <a:pt x="642" y="346"/>
                </a:cubicBezTo>
                <a:cubicBezTo>
                  <a:pt x="641" y="347"/>
                  <a:pt x="643" y="347"/>
                  <a:pt x="643" y="349"/>
                </a:cubicBezTo>
                <a:cubicBezTo>
                  <a:pt x="643" y="350"/>
                  <a:pt x="642" y="351"/>
                  <a:pt x="643" y="351"/>
                </a:cubicBezTo>
                <a:cubicBezTo>
                  <a:pt x="644" y="351"/>
                  <a:pt x="644" y="352"/>
                  <a:pt x="644" y="352"/>
                </a:cubicBezTo>
                <a:cubicBezTo>
                  <a:pt x="644" y="353"/>
                  <a:pt x="643" y="354"/>
                  <a:pt x="644" y="355"/>
                </a:cubicBezTo>
                <a:cubicBezTo>
                  <a:pt x="645" y="356"/>
                  <a:pt x="644" y="357"/>
                  <a:pt x="645" y="358"/>
                </a:cubicBezTo>
                <a:cubicBezTo>
                  <a:pt x="645" y="358"/>
                  <a:pt x="646" y="358"/>
                  <a:pt x="646" y="358"/>
                </a:cubicBezTo>
                <a:cubicBezTo>
                  <a:pt x="645" y="361"/>
                  <a:pt x="647" y="362"/>
                  <a:pt x="647" y="365"/>
                </a:cubicBezTo>
                <a:cubicBezTo>
                  <a:pt x="646" y="365"/>
                  <a:pt x="647" y="365"/>
                  <a:pt x="648" y="365"/>
                </a:cubicBezTo>
                <a:cubicBezTo>
                  <a:pt x="649" y="367"/>
                  <a:pt x="648" y="368"/>
                  <a:pt x="648" y="369"/>
                </a:cubicBezTo>
                <a:cubicBezTo>
                  <a:pt x="648" y="370"/>
                  <a:pt x="650" y="370"/>
                  <a:pt x="649" y="371"/>
                </a:cubicBezTo>
                <a:cubicBezTo>
                  <a:pt x="648" y="372"/>
                  <a:pt x="648" y="372"/>
                  <a:pt x="648" y="373"/>
                </a:cubicBezTo>
                <a:cubicBezTo>
                  <a:pt x="648" y="374"/>
                  <a:pt x="647" y="374"/>
                  <a:pt x="647" y="375"/>
                </a:cubicBezTo>
                <a:cubicBezTo>
                  <a:pt x="648" y="376"/>
                  <a:pt x="647" y="377"/>
                  <a:pt x="647" y="378"/>
                </a:cubicBezTo>
                <a:cubicBezTo>
                  <a:pt x="647" y="379"/>
                  <a:pt x="647" y="381"/>
                  <a:pt x="648" y="382"/>
                </a:cubicBezTo>
                <a:cubicBezTo>
                  <a:pt x="648" y="383"/>
                  <a:pt x="648" y="385"/>
                  <a:pt x="648" y="386"/>
                </a:cubicBezTo>
                <a:cubicBezTo>
                  <a:pt x="648" y="387"/>
                  <a:pt x="648" y="388"/>
                  <a:pt x="649" y="388"/>
                </a:cubicBezTo>
                <a:cubicBezTo>
                  <a:pt x="649" y="389"/>
                  <a:pt x="649" y="389"/>
                  <a:pt x="648" y="390"/>
                </a:cubicBezTo>
                <a:cubicBezTo>
                  <a:pt x="648" y="394"/>
                  <a:pt x="648" y="394"/>
                  <a:pt x="649" y="395"/>
                </a:cubicBezTo>
                <a:cubicBezTo>
                  <a:pt x="649" y="396"/>
                  <a:pt x="648" y="396"/>
                  <a:pt x="648" y="397"/>
                </a:cubicBezTo>
                <a:cubicBezTo>
                  <a:pt x="648" y="399"/>
                  <a:pt x="648" y="402"/>
                  <a:pt x="648" y="405"/>
                </a:cubicBezTo>
                <a:cubicBezTo>
                  <a:pt x="648" y="405"/>
                  <a:pt x="649" y="406"/>
                  <a:pt x="649" y="406"/>
                </a:cubicBezTo>
                <a:cubicBezTo>
                  <a:pt x="650" y="407"/>
                  <a:pt x="649" y="408"/>
                  <a:pt x="649" y="409"/>
                </a:cubicBezTo>
                <a:cubicBezTo>
                  <a:pt x="648" y="411"/>
                  <a:pt x="649" y="413"/>
                  <a:pt x="648" y="414"/>
                </a:cubicBezTo>
                <a:cubicBezTo>
                  <a:pt x="648" y="415"/>
                  <a:pt x="648" y="415"/>
                  <a:pt x="648" y="416"/>
                </a:cubicBezTo>
                <a:cubicBezTo>
                  <a:pt x="647" y="416"/>
                  <a:pt x="648" y="416"/>
                  <a:pt x="648" y="417"/>
                </a:cubicBezTo>
                <a:cubicBezTo>
                  <a:pt x="649" y="418"/>
                  <a:pt x="648" y="418"/>
                  <a:pt x="647" y="419"/>
                </a:cubicBezTo>
                <a:cubicBezTo>
                  <a:pt x="648" y="419"/>
                  <a:pt x="648" y="419"/>
                  <a:pt x="648" y="420"/>
                </a:cubicBezTo>
                <a:cubicBezTo>
                  <a:pt x="649" y="421"/>
                  <a:pt x="648" y="422"/>
                  <a:pt x="648" y="424"/>
                </a:cubicBezTo>
                <a:cubicBezTo>
                  <a:pt x="647" y="426"/>
                  <a:pt x="648" y="427"/>
                  <a:pt x="647" y="428"/>
                </a:cubicBezTo>
                <a:cubicBezTo>
                  <a:pt x="646" y="428"/>
                  <a:pt x="646" y="429"/>
                  <a:pt x="647" y="429"/>
                </a:cubicBezTo>
                <a:cubicBezTo>
                  <a:pt x="648" y="431"/>
                  <a:pt x="647" y="434"/>
                  <a:pt x="648" y="436"/>
                </a:cubicBezTo>
                <a:cubicBezTo>
                  <a:pt x="647" y="436"/>
                  <a:pt x="646" y="436"/>
                  <a:pt x="645" y="436"/>
                </a:cubicBezTo>
                <a:cubicBezTo>
                  <a:pt x="645" y="437"/>
                  <a:pt x="644" y="437"/>
                  <a:pt x="645" y="438"/>
                </a:cubicBezTo>
                <a:cubicBezTo>
                  <a:pt x="645" y="439"/>
                  <a:pt x="646" y="439"/>
                  <a:pt x="646" y="439"/>
                </a:cubicBezTo>
                <a:cubicBezTo>
                  <a:pt x="646" y="439"/>
                  <a:pt x="647" y="439"/>
                  <a:pt x="647" y="438"/>
                </a:cubicBezTo>
                <a:cubicBezTo>
                  <a:pt x="648" y="440"/>
                  <a:pt x="649" y="441"/>
                  <a:pt x="648" y="443"/>
                </a:cubicBezTo>
                <a:cubicBezTo>
                  <a:pt x="648" y="443"/>
                  <a:pt x="649" y="444"/>
                  <a:pt x="649" y="444"/>
                </a:cubicBezTo>
                <a:cubicBezTo>
                  <a:pt x="649" y="444"/>
                  <a:pt x="649" y="444"/>
                  <a:pt x="649" y="445"/>
                </a:cubicBezTo>
                <a:cubicBezTo>
                  <a:pt x="648" y="446"/>
                  <a:pt x="647" y="446"/>
                  <a:pt x="646" y="447"/>
                </a:cubicBezTo>
                <a:cubicBezTo>
                  <a:pt x="646" y="450"/>
                  <a:pt x="646" y="450"/>
                  <a:pt x="646" y="450"/>
                </a:cubicBezTo>
                <a:cubicBezTo>
                  <a:pt x="646" y="451"/>
                  <a:pt x="646" y="451"/>
                  <a:pt x="645" y="452"/>
                </a:cubicBezTo>
                <a:cubicBezTo>
                  <a:pt x="645" y="452"/>
                  <a:pt x="644" y="453"/>
                  <a:pt x="645" y="453"/>
                </a:cubicBezTo>
                <a:cubicBezTo>
                  <a:pt x="645" y="454"/>
                  <a:pt x="646" y="454"/>
                  <a:pt x="646" y="455"/>
                </a:cubicBezTo>
                <a:cubicBezTo>
                  <a:pt x="645" y="456"/>
                  <a:pt x="646" y="458"/>
                  <a:pt x="646" y="460"/>
                </a:cubicBezTo>
                <a:cubicBezTo>
                  <a:pt x="646" y="462"/>
                  <a:pt x="646" y="462"/>
                  <a:pt x="644" y="465"/>
                </a:cubicBezTo>
                <a:cubicBezTo>
                  <a:pt x="644" y="465"/>
                  <a:pt x="644" y="465"/>
                  <a:pt x="644" y="466"/>
                </a:cubicBezTo>
                <a:cubicBezTo>
                  <a:pt x="645" y="466"/>
                  <a:pt x="645" y="467"/>
                  <a:pt x="644" y="468"/>
                </a:cubicBezTo>
                <a:cubicBezTo>
                  <a:pt x="644" y="468"/>
                  <a:pt x="644" y="468"/>
                  <a:pt x="644" y="468"/>
                </a:cubicBezTo>
                <a:cubicBezTo>
                  <a:pt x="644" y="470"/>
                  <a:pt x="643" y="471"/>
                  <a:pt x="642" y="472"/>
                </a:cubicBezTo>
                <a:cubicBezTo>
                  <a:pt x="643" y="473"/>
                  <a:pt x="643" y="474"/>
                  <a:pt x="642" y="475"/>
                </a:cubicBezTo>
                <a:cubicBezTo>
                  <a:pt x="642" y="476"/>
                  <a:pt x="642" y="477"/>
                  <a:pt x="642" y="478"/>
                </a:cubicBezTo>
                <a:cubicBezTo>
                  <a:pt x="640" y="479"/>
                  <a:pt x="639" y="480"/>
                  <a:pt x="638" y="481"/>
                </a:cubicBezTo>
                <a:cubicBezTo>
                  <a:pt x="638" y="482"/>
                  <a:pt x="638" y="482"/>
                  <a:pt x="639" y="482"/>
                </a:cubicBezTo>
                <a:cubicBezTo>
                  <a:pt x="639" y="483"/>
                  <a:pt x="639" y="484"/>
                  <a:pt x="638" y="484"/>
                </a:cubicBezTo>
                <a:cubicBezTo>
                  <a:pt x="638" y="484"/>
                  <a:pt x="637" y="484"/>
                  <a:pt x="637" y="484"/>
                </a:cubicBezTo>
                <a:cubicBezTo>
                  <a:pt x="637" y="484"/>
                  <a:pt x="637" y="484"/>
                  <a:pt x="637" y="484"/>
                </a:cubicBezTo>
                <a:cubicBezTo>
                  <a:pt x="637" y="487"/>
                  <a:pt x="636" y="489"/>
                  <a:pt x="634" y="491"/>
                </a:cubicBezTo>
                <a:cubicBezTo>
                  <a:pt x="634" y="491"/>
                  <a:pt x="634" y="492"/>
                  <a:pt x="634" y="492"/>
                </a:cubicBezTo>
                <a:cubicBezTo>
                  <a:pt x="634" y="493"/>
                  <a:pt x="634" y="493"/>
                  <a:pt x="633" y="494"/>
                </a:cubicBezTo>
                <a:cubicBezTo>
                  <a:pt x="632" y="494"/>
                  <a:pt x="632" y="495"/>
                  <a:pt x="632" y="496"/>
                </a:cubicBezTo>
                <a:cubicBezTo>
                  <a:pt x="632" y="496"/>
                  <a:pt x="632" y="497"/>
                  <a:pt x="632" y="497"/>
                </a:cubicBezTo>
                <a:cubicBezTo>
                  <a:pt x="631" y="497"/>
                  <a:pt x="632" y="499"/>
                  <a:pt x="631" y="500"/>
                </a:cubicBezTo>
                <a:cubicBezTo>
                  <a:pt x="630" y="502"/>
                  <a:pt x="629" y="503"/>
                  <a:pt x="629" y="505"/>
                </a:cubicBezTo>
                <a:cubicBezTo>
                  <a:pt x="629" y="506"/>
                  <a:pt x="628" y="506"/>
                  <a:pt x="629" y="507"/>
                </a:cubicBezTo>
                <a:cubicBezTo>
                  <a:pt x="630" y="509"/>
                  <a:pt x="629" y="510"/>
                  <a:pt x="628" y="510"/>
                </a:cubicBezTo>
                <a:cubicBezTo>
                  <a:pt x="627" y="511"/>
                  <a:pt x="627" y="511"/>
                  <a:pt x="626" y="511"/>
                </a:cubicBezTo>
                <a:cubicBezTo>
                  <a:pt x="626" y="513"/>
                  <a:pt x="625" y="515"/>
                  <a:pt x="624" y="516"/>
                </a:cubicBezTo>
                <a:cubicBezTo>
                  <a:pt x="623" y="516"/>
                  <a:pt x="623" y="517"/>
                  <a:pt x="623" y="518"/>
                </a:cubicBezTo>
                <a:cubicBezTo>
                  <a:pt x="623" y="519"/>
                  <a:pt x="622" y="520"/>
                  <a:pt x="621" y="521"/>
                </a:cubicBezTo>
                <a:cubicBezTo>
                  <a:pt x="621" y="522"/>
                  <a:pt x="620" y="523"/>
                  <a:pt x="619" y="524"/>
                </a:cubicBezTo>
                <a:cubicBezTo>
                  <a:pt x="619" y="524"/>
                  <a:pt x="619" y="524"/>
                  <a:pt x="619" y="524"/>
                </a:cubicBezTo>
                <a:cubicBezTo>
                  <a:pt x="619" y="524"/>
                  <a:pt x="619" y="524"/>
                  <a:pt x="619" y="524"/>
                </a:cubicBezTo>
                <a:cubicBezTo>
                  <a:pt x="619" y="524"/>
                  <a:pt x="619" y="523"/>
                  <a:pt x="619" y="523"/>
                </a:cubicBezTo>
                <a:cubicBezTo>
                  <a:pt x="619" y="523"/>
                  <a:pt x="618" y="523"/>
                  <a:pt x="618" y="523"/>
                </a:cubicBezTo>
                <a:cubicBezTo>
                  <a:pt x="618" y="523"/>
                  <a:pt x="618" y="524"/>
                  <a:pt x="619" y="524"/>
                </a:cubicBezTo>
                <a:cubicBezTo>
                  <a:pt x="619" y="524"/>
                  <a:pt x="620" y="525"/>
                  <a:pt x="620" y="525"/>
                </a:cubicBezTo>
                <a:cubicBezTo>
                  <a:pt x="619" y="526"/>
                  <a:pt x="619" y="526"/>
                  <a:pt x="618" y="527"/>
                </a:cubicBezTo>
                <a:cubicBezTo>
                  <a:pt x="618" y="527"/>
                  <a:pt x="618" y="528"/>
                  <a:pt x="618" y="528"/>
                </a:cubicBezTo>
                <a:cubicBezTo>
                  <a:pt x="617" y="529"/>
                  <a:pt x="615" y="528"/>
                  <a:pt x="614" y="529"/>
                </a:cubicBezTo>
                <a:cubicBezTo>
                  <a:pt x="615" y="529"/>
                  <a:pt x="615" y="529"/>
                  <a:pt x="615" y="530"/>
                </a:cubicBezTo>
                <a:cubicBezTo>
                  <a:pt x="615" y="531"/>
                  <a:pt x="615" y="531"/>
                  <a:pt x="614" y="531"/>
                </a:cubicBezTo>
                <a:cubicBezTo>
                  <a:pt x="613" y="533"/>
                  <a:pt x="614" y="534"/>
                  <a:pt x="613" y="536"/>
                </a:cubicBezTo>
                <a:cubicBezTo>
                  <a:pt x="613" y="536"/>
                  <a:pt x="613" y="536"/>
                  <a:pt x="612" y="537"/>
                </a:cubicBezTo>
                <a:cubicBezTo>
                  <a:pt x="611" y="538"/>
                  <a:pt x="611" y="538"/>
                  <a:pt x="612" y="539"/>
                </a:cubicBezTo>
                <a:cubicBezTo>
                  <a:pt x="611" y="541"/>
                  <a:pt x="610" y="541"/>
                  <a:pt x="609" y="542"/>
                </a:cubicBezTo>
                <a:cubicBezTo>
                  <a:pt x="609" y="541"/>
                  <a:pt x="608" y="540"/>
                  <a:pt x="608" y="539"/>
                </a:cubicBezTo>
                <a:cubicBezTo>
                  <a:pt x="608" y="539"/>
                  <a:pt x="607" y="540"/>
                  <a:pt x="606" y="540"/>
                </a:cubicBezTo>
                <a:cubicBezTo>
                  <a:pt x="606" y="540"/>
                  <a:pt x="606" y="540"/>
                  <a:pt x="607" y="540"/>
                </a:cubicBezTo>
                <a:cubicBezTo>
                  <a:pt x="607" y="540"/>
                  <a:pt x="607" y="539"/>
                  <a:pt x="607" y="539"/>
                </a:cubicBezTo>
                <a:cubicBezTo>
                  <a:pt x="606" y="539"/>
                  <a:pt x="606" y="539"/>
                  <a:pt x="606" y="539"/>
                </a:cubicBezTo>
                <a:cubicBezTo>
                  <a:pt x="605" y="539"/>
                  <a:pt x="605" y="539"/>
                  <a:pt x="605" y="540"/>
                </a:cubicBezTo>
                <a:cubicBezTo>
                  <a:pt x="605" y="540"/>
                  <a:pt x="605" y="541"/>
                  <a:pt x="606" y="540"/>
                </a:cubicBezTo>
                <a:moveTo>
                  <a:pt x="383" y="167"/>
                </a:moveTo>
                <a:cubicBezTo>
                  <a:pt x="383" y="167"/>
                  <a:pt x="382" y="166"/>
                  <a:pt x="382" y="166"/>
                </a:cubicBezTo>
                <a:cubicBezTo>
                  <a:pt x="382" y="166"/>
                  <a:pt x="382" y="166"/>
                  <a:pt x="382" y="166"/>
                </a:cubicBezTo>
                <a:cubicBezTo>
                  <a:pt x="382" y="166"/>
                  <a:pt x="382" y="166"/>
                  <a:pt x="382" y="167"/>
                </a:cubicBezTo>
                <a:cubicBezTo>
                  <a:pt x="382" y="167"/>
                  <a:pt x="382" y="167"/>
                  <a:pt x="382" y="167"/>
                </a:cubicBezTo>
                <a:cubicBezTo>
                  <a:pt x="382" y="167"/>
                  <a:pt x="383" y="167"/>
                  <a:pt x="381" y="166"/>
                </a:cubicBezTo>
                <a:cubicBezTo>
                  <a:pt x="382" y="166"/>
                  <a:pt x="382" y="166"/>
                  <a:pt x="382" y="166"/>
                </a:cubicBezTo>
                <a:cubicBezTo>
                  <a:pt x="382" y="166"/>
                  <a:pt x="382" y="166"/>
                  <a:pt x="382" y="166"/>
                </a:cubicBezTo>
                <a:cubicBezTo>
                  <a:pt x="382" y="165"/>
                  <a:pt x="381" y="165"/>
                  <a:pt x="381" y="166"/>
                </a:cubicBezTo>
                <a:cubicBezTo>
                  <a:pt x="381" y="166"/>
                  <a:pt x="381" y="166"/>
                  <a:pt x="383" y="167"/>
                </a:cubicBezTo>
                <a:moveTo>
                  <a:pt x="605" y="537"/>
                </a:moveTo>
                <a:cubicBezTo>
                  <a:pt x="605" y="537"/>
                  <a:pt x="605" y="537"/>
                  <a:pt x="605" y="537"/>
                </a:cubicBezTo>
                <a:cubicBezTo>
                  <a:pt x="605" y="537"/>
                  <a:pt x="604" y="537"/>
                  <a:pt x="604" y="537"/>
                </a:cubicBezTo>
                <a:cubicBezTo>
                  <a:pt x="604" y="537"/>
                  <a:pt x="604" y="538"/>
                  <a:pt x="604" y="538"/>
                </a:cubicBezTo>
                <a:cubicBezTo>
                  <a:pt x="604" y="538"/>
                  <a:pt x="605" y="538"/>
                  <a:pt x="605" y="536"/>
                </a:cubicBezTo>
                <a:cubicBezTo>
                  <a:pt x="605" y="536"/>
                  <a:pt x="605" y="536"/>
                  <a:pt x="605" y="537"/>
                </a:cubicBezTo>
                <a:cubicBezTo>
                  <a:pt x="605" y="537"/>
                  <a:pt x="605" y="537"/>
                  <a:pt x="605" y="537"/>
                </a:cubicBezTo>
                <a:cubicBezTo>
                  <a:pt x="605" y="537"/>
                  <a:pt x="605" y="537"/>
                  <a:pt x="605" y="537"/>
                </a:cubicBezTo>
                <a:cubicBezTo>
                  <a:pt x="605" y="537"/>
                  <a:pt x="605" y="537"/>
                  <a:pt x="606" y="536"/>
                </a:cubicBezTo>
                <a:cubicBezTo>
                  <a:pt x="606" y="536"/>
                  <a:pt x="605" y="536"/>
                  <a:pt x="605" y="537"/>
                </a:cubicBezTo>
                <a:moveTo>
                  <a:pt x="618" y="525"/>
                </a:moveTo>
                <a:cubicBezTo>
                  <a:pt x="618" y="525"/>
                  <a:pt x="618" y="525"/>
                  <a:pt x="617" y="525"/>
                </a:cubicBezTo>
                <a:cubicBezTo>
                  <a:pt x="617" y="525"/>
                  <a:pt x="617" y="525"/>
                  <a:pt x="617" y="525"/>
                </a:cubicBezTo>
                <a:cubicBezTo>
                  <a:pt x="617" y="525"/>
                  <a:pt x="617" y="525"/>
                  <a:pt x="617" y="525"/>
                </a:cubicBezTo>
                <a:cubicBezTo>
                  <a:pt x="617" y="525"/>
                  <a:pt x="617" y="525"/>
                  <a:pt x="618" y="526"/>
                </a:cubicBezTo>
                <a:cubicBezTo>
                  <a:pt x="618" y="526"/>
                  <a:pt x="618" y="525"/>
                  <a:pt x="617" y="525"/>
                </a:cubicBezTo>
                <a:cubicBezTo>
                  <a:pt x="617" y="525"/>
                  <a:pt x="617" y="525"/>
                  <a:pt x="617" y="525"/>
                </a:cubicBezTo>
                <a:cubicBezTo>
                  <a:pt x="617" y="525"/>
                  <a:pt x="617" y="524"/>
                  <a:pt x="617" y="524"/>
                </a:cubicBezTo>
                <a:cubicBezTo>
                  <a:pt x="617" y="524"/>
                  <a:pt x="617" y="524"/>
                  <a:pt x="616" y="524"/>
                </a:cubicBezTo>
                <a:cubicBezTo>
                  <a:pt x="616" y="524"/>
                  <a:pt x="617" y="524"/>
                  <a:pt x="618" y="525"/>
                </a:cubicBezTo>
                <a:moveTo>
                  <a:pt x="610" y="533"/>
                </a:moveTo>
                <a:cubicBezTo>
                  <a:pt x="610" y="533"/>
                  <a:pt x="610" y="532"/>
                  <a:pt x="610" y="532"/>
                </a:cubicBezTo>
                <a:cubicBezTo>
                  <a:pt x="610" y="532"/>
                  <a:pt x="610" y="532"/>
                  <a:pt x="609" y="532"/>
                </a:cubicBezTo>
                <a:cubicBezTo>
                  <a:pt x="609" y="532"/>
                  <a:pt x="609" y="533"/>
                  <a:pt x="609" y="533"/>
                </a:cubicBezTo>
                <a:cubicBezTo>
                  <a:pt x="610" y="533"/>
                  <a:pt x="610" y="533"/>
                  <a:pt x="610" y="533"/>
                </a:cubicBezTo>
                <a:cubicBezTo>
                  <a:pt x="610" y="533"/>
                  <a:pt x="610" y="533"/>
                  <a:pt x="609" y="532"/>
                </a:cubicBezTo>
                <a:cubicBezTo>
                  <a:pt x="609" y="532"/>
                  <a:pt x="610" y="532"/>
                  <a:pt x="609" y="531"/>
                </a:cubicBezTo>
                <a:cubicBezTo>
                  <a:pt x="609" y="531"/>
                  <a:pt x="609" y="531"/>
                  <a:pt x="609" y="531"/>
                </a:cubicBezTo>
                <a:cubicBezTo>
                  <a:pt x="609" y="531"/>
                  <a:pt x="609" y="531"/>
                  <a:pt x="609" y="531"/>
                </a:cubicBezTo>
                <a:cubicBezTo>
                  <a:pt x="608" y="531"/>
                  <a:pt x="608" y="531"/>
                  <a:pt x="608" y="531"/>
                </a:cubicBezTo>
                <a:cubicBezTo>
                  <a:pt x="608" y="532"/>
                  <a:pt x="608" y="532"/>
                  <a:pt x="608" y="532"/>
                </a:cubicBezTo>
                <a:cubicBezTo>
                  <a:pt x="608" y="532"/>
                  <a:pt x="608" y="532"/>
                  <a:pt x="609" y="532"/>
                </a:cubicBezTo>
                <a:cubicBezTo>
                  <a:pt x="609" y="532"/>
                  <a:pt x="609" y="532"/>
                  <a:pt x="610" y="533"/>
                </a:cubicBezTo>
                <a:moveTo>
                  <a:pt x="294" y="204"/>
                </a:moveTo>
                <a:cubicBezTo>
                  <a:pt x="294" y="204"/>
                  <a:pt x="294" y="204"/>
                  <a:pt x="294" y="204"/>
                </a:cubicBezTo>
                <a:cubicBezTo>
                  <a:pt x="294" y="204"/>
                  <a:pt x="290" y="206"/>
                  <a:pt x="289" y="207"/>
                </a:cubicBezTo>
                <a:cubicBezTo>
                  <a:pt x="288" y="207"/>
                  <a:pt x="287" y="207"/>
                  <a:pt x="286" y="208"/>
                </a:cubicBezTo>
                <a:cubicBezTo>
                  <a:pt x="286" y="209"/>
                  <a:pt x="285" y="209"/>
                  <a:pt x="285" y="210"/>
                </a:cubicBezTo>
                <a:cubicBezTo>
                  <a:pt x="284" y="210"/>
                  <a:pt x="283" y="210"/>
                  <a:pt x="283" y="211"/>
                </a:cubicBezTo>
                <a:cubicBezTo>
                  <a:pt x="282" y="211"/>
                  <a:pt x="281" y="211"/>
                  <a:pt x="281" y="210"/>
                </a:cubicBezTo>
                <a:cubicBezTo>
                  <a:pt x="281" y="209"/>
                  <a:pt x="281" y="209"/>
                  <a:pt x="281" y="209"/>
                </a:cubicBezTo>
                <a:cubicBezTo>
                  <a:pt x="281" y="208"/>
                  <a:pt x="280" y="207"/>
                  <a:pt x="280" y="208"/>
                </a:cubicBezTo>
                <a:cubicBezTo>
                  <a:pt x="279" y="209"/>
                  <a:pt x="278" y="209"/>
                  <a:pt x="277" y="210"/>
                </a:cubicBezTo>
                <a:cubicBezTo>
                  <a:pt x="276" y="211"/>
                  <a:pt x="275" y="211"/>
                  <a:pt x="275" y="211"/>
                </a:cubicBezTo>
                <a:cubicBezTo>
                  <a:pt x="274" y="212"/>
                  <a:pt x="274" y="213"/>
                  <a:pt x="273" y="213"/>
                </a:cubicBezTo>
                <a:cubicBezTo>
                  <a:pt x="272" y="213"/>
                  <a:pt x="271" y="214"/>
                  <a:pt x="270" y="214"/>
                </a:cubicBezTo>
                <a:cubicBezTo>
                  <a:pt x="270" y="214"/>
                  <a:pt x="269" y="214"/>
                  <a:pt x="268" y="215"/>
                </a:cubicBezTo>
                <a:cubicBezTo>
                  <a:pt x="268" y="215"/>
                  <a:pt x="268" y="216"/>
                  <a:pt x="267" y="217"/>
                </a:cubicBezTo>
                <a:cubicBezTo>
                  <a:pt x="267" y="217"/>
                  <a:pt x="267" y="218"/>
                  <a:pt x="266" y="219"/>
                </a:cubicBezTo>
                <a:cubicBezTo>
                  <a:pt x="266" y="219"/>
                  <a:pt x="265" y="220"/>
                  <a:pt x="265" y="220"/>
                </a:cubicBezTo>
                <a:cubicBezTo>
                  <a:pt x="263" y="220"/>
                  <a:pt x="263" y="223"/>
                  <a:pt x="261" y="222"/>
                </a:cubicBezTo>
                <a:cubicBezTo>
                  <a:pt x="260" y="223"/>
                  <a:pt x="258" y="224"/>
                  <a:pt x="258" y="225"/>
                </a:cubicBezTo>
                <a:cubicBezTo>
                  <a:pt x="258" y="226"/>
                  <a:pt x="258" y="227"/>
                  <a:pt x="257" y="227"/>
                </a:cubicBezTo>
                <a:cubicBezTo>
                  <a:pt x="256" y="227"/>
                  <a:pt x="256" y="228"/>
                  <a:pt x="255" y="228"/>
                </a:cubicBezTo>
                <a:cubicBezTo>
                  <a:pt x="253" y="230"/>
                  <a:pt x="252" y="232"/>
                  <a:pt x="249" y="233"/>
                </a:cubicBezTo>
                <a:cubicBezTo>
                  <a:pt x="248" y="233"/>
                  <a:pt x="247" y="235"/>
                  <a:pt x="246" y="236"/>
                </a:cubicBezTo>
                <a:cubicBezTo>
                  <a:pt x="245" y="237"/>
                  <a:pt x="245" y="238"/>
                  <a:pt x="243" y="238"/>
                </a:cubicBezTo>
                <a:cubicBezTo>
                  <a:pt x="242" y="239"/>
                  <a:pt x="242" y="240"/>
                  <a:pt x="241" y="241"/>
                </a:cubicBezTo>
                <a:cubicBezTo>
                  <a:pt x="241" y="241"/>
                  <a:pt x="240" y="242"/>
                  <a:pt x="240" y="242"/>
                </a:cubicBezTo>
                <a:cubicBezTo>
                  <a:pt x="240" y="242"/>
                  <a:pt x="239" y="242"/>
                  <a:pt x="239" y="243"/>
                </a:cubicBezTo>
                <a:cubicBezTo>
                  <a:pt x="239" y="243"/>
                  <a:pt x="238" y="244"/>
                  <a:pt x="238" y="244"/>
                </a:cubicBezTo>
                <a:cubicBezTo>
                  <a:pt x="237" y="245"/>
                  <a:pt x="235" y="247"/>
                  <a:pt x="234" y="248"/>
                </a:cubicBezTo>
                <a:cubicBezTo>
                  <a:pt x="234" y="249"/>
                  <a:pt x="233" y="250"/>
                  <a:pt x="233" y="250"/>
                </a:cubicBezTo>
                <a:cubicBezTo>
                  <a:pt x="232" y="252"/>
                  <a:pt x="231" y="251"/>
                  <a:pt x="230" y="252"/>
                </a:cubicBezTo>
                <a:cubicBezTo>
                  <a:pt x="229" y="253"/>
                  <a:pt x="229" y="253"/>
                  <a:pt x="229" y="254"/>
                </a:cubicBezTo>
                <a:cubicBezTo>
                  <a:pt x="228" y="255"/>
                  <a:pt x="227" y="256"/>
                  <a:pt x="226" y="257"/>
                </a:cubicBezTo>
                <a:cubicBezTo>
                  <a:pt x="225" y="257"/>
                  <a:pt x="224" y="257"/>
                  <a:pt x="224" y="258"/>
                </a:cubicBezTo>
                <a:cubicBezTo>
                  <a:pt x="225" y="260"/>
                  <a:pt x="224" y="260"/>
                  <a:pt x="223" y="260"/>
                </a:cubicBezTo>
                <a:cubicBezTo>
                  <a:pt x="222" y="262"/>
                  <a:pt x="221" y="263"/>
                  <a:pt x="219" y="265"/>
                </a:cubicBezTo>
                <a:cubicBezTo>
                  <a:pt x="219" y="265"/>
                  <a:pt x="219" y="266"/>
                  <a:pt x="219" y="266"/>
                </a:cubicBezTo>
                <a:cubicBezTo>
                  <a:pt x="219" y="266"/>
                  <a:pt x="219" y="267"/>
                  <a:pt x="219" y="267"/>
                </a:cubicBezTo>
                <a:cubicBezTo>
                  <a:pt x="220" y="267"/>
                  <a:pt x="219" y="267"/>
                  <a:pt x="219" y="268"/>
                </a:cubicBezTo>
                <a:cubicBezTo>
                  <a:pt x="219" y="268"/>
                  <a:pt x="218" y="268"/>
                  <a:pt x="218" y="268"/>
                </a:cubicBezTo>
                <a:cubicBezTo>
                  <a:pt x="218" y="269"/>
                  <a:pt x="217" y="270"/>
                  <a:pt x="216" y="270"/>
                </a:cubicBezTo>
                <a:cubicBezTo>
                  <a:pt x="216" y="271"/>
                  <a:pt x="216" y="271"/>
                  <a:pt x="216" y="272"/>
                </a:cubicBezTo>
                <a:cubicBezTo>
                  <a:pt x="215" y="272"/>
                  <a:pt x="215" y="274"/>
                  <a:pt x="214" y="275"/>
                </a:cubicBezTo>
                <a:cubicBezTo>
                  <a:pt x="213" y="275"/>
                  <a:pt x="213" y="276"/>
                  <a:pt x="213" y="277"/>
                </a:cubicBezTo>
                <a:cubicBezTo>
                  <a:pt x="213" y="278"/>
                  <a:pt x="212" y="279"/>
                  <a:pt x="212" y="280"/>
                </a:cubicBezTo>
                <a:cubicBezTo>
                  <a:pt x="211" y="281"/>
                  <a:pt x="211" y="282"/>
                  <a:pt x="210" y="282"/>
                </a:cubicBezTo>
                <a:cubicBezTo>
                  <a:pt x="211" y="283"/>
                  <a:pt x="211" y="283"/>
                  <a:pt x="210" y="284"/>
                </a:cubicBezTo>
                <a:cubicBezTo>
                  <a:pt x="210" y="284"/>
                  <a:pt x="209" y="284"/>
                  <a:pt x="209" y="284"/>
                </a:cubicBezTo>
                <a:cubicBezTo>
                  <a:pt x="209" y="286"/>
                  <a:pt x="207" y="288"/>
                  <a:pt x="207" y="290"/>
                </a:cubicBezTo>
                <a:cubicBezTo>
                  <a:pt x="207" y="290"/>
                  <a:pt x="207" y="290"/>
                  <a:pt x="207" y="290"/>
                </a:cubicBezTo>
                <a:cubicBezTo>
                  <a:pt x="206" y="290"/>
                  <a:pt x="206" y="291"/>
                  <a:pt x="205" y="291"/>
                </a:cubicBezTo>
                <a:cubicBezTo>
                  <a:pt x="204" y="293"/>
                  <a:pt x="204" y="296"/>
                  <a:pt x="202" y="297"/>
                </a:cubicBezTo>
                <a:cubicBezTo>
                  <a:pt x="202" y="300"/>
                  <a:pt x="202" y="300"/>
                  <a:pt x="202" y="300"/>
                </a:cubicBezTo>
                <a:cubicBezTo>
                  <a:pt x="201" y="301"/>
                  <a:pt x="200" y="302"/>
                  <a:pt x="200" y="302"/>
                </a:cubicBezTo>
                <a:cubicBezTo>
                  <a:pt x="200" y="307"/>
                  <a:pt x="200" y="307"/>
                  <a:pt x="200" y="307"/>
                </a:cubicBezTo>
                <a:cubicBezTo>
                  <a:pt x="201" y="308"/>
                  <a:pt x="200" y="310"/>
                  <a:pt x="201" y="312"/>
                </a:cubicBezTo>
                <a:cubicBezTo>
                  <a:pt x="200" y="313"/>
                  <a:pt x="199" y="314"/>
                  <a:pt x="198" y="315"/>
                </a:cubicBezTo>
                <a:cubicBezTo>
                  <a:pt x="198" y="317"/>
                  <a:pt x="198" y="319"/>
                  <a:pt x="198" y="321"/>
                </a:cubicBezTo>
                <a:cubicBezTo>
                  <a:pt x="197" y="322"/>
                  <a:pt x="196" y="323"/>
                  <a:pt x="196" y="324"/>
                </a:cubicBezTo>
                <a:cubicBezTo>
                  <a:pt x="196" y="325"/>
                  <a:pt x="194" y="325"/>
                  <a:pt x="194" y="326"/>
                </a:cubicBezTo>
                <a:cubicBezTo>
                  <a:pt x="194" y="328"/>
                  <a:pt x="193" y="327"/>
                  <a:pt x="192" y="328"/>
                </a:cubicBezTo>
                <a:cubicBezTo>
                  <a:pt x="192" y="329"/>
                  <a:pt x="192" y="330"/>
                  <a:pt x="192" y="331"/>
                </a:cubicBezTo>
                <a:cubicBezTo>
                  <a:pt x="191" y="332"/>
                  <a:pt x="190" y="333"/>
                  <a:pt x="189" y="334"/>
                </a:cubicBezTo>
                <a:cubicBezTo>
                  <a:pt x="189" y="334"/>
                  <a:pt x="188" y="334"/>
                  <a:pt x="188" y="335"/>
                </a:cubicBezTo>
                <a:cubicBezTo>
                  <a:pt x="189" y="335"/>
                  <a:pt x="189" y="335"/>
                  <a:pt x="189" y="335"/>
                </a:cubicBezTo>
                <a:cubicBezTo>
                  <a:pt x="189" y="337"/>
                  <a:pt x="189" y="338"/>
                  <a:pt x="189" y="340"/>
                </a:cubicBezTo>
                <a:cubicBezTo>
                  <a:pt x="188" y="341"/>
                  <a:pt x="188" y="342"/>
                  <a:pt x="187" y="343"/>
                </a:cubicBezTo>
                <a:cubicBezTo>
                  <a:pt x="186" y="343"/>
                  <a:pt x="186" y="344"/>
                  <a:pt x="186" y="344"/>
                </a:cubicBezTo>
                <a:cubicBezTo>
                  <a:pt x="185" y="345"/>
                  <a:pt x="186" y="345"/>
                  <a:pt x="186" y="346"/>
                </a:cubicBezTo>
                <a:cubicBezTo>
                  <a:pt x="185" y="348"/>
                  <a:pt x="185" y="348"/>
                  <a:pt x="185" y="348"/>
                </a:cubicBezTo>
                <a:cubicBezTo>
                  <a:pt x="184" y="349"/>
                  <a:pt x="184" y="350"/>
                  <a:pt x="184" y="351"/>
                </a:cubicBezTo>
                <a:cubicBezTo>
                  <a:pt x="183" y="352"/>
                  <a:pt x="182" y="353"/>
                  <a:pt x="183" y="354"/>
                </a:cubicBezTo>
                <a:cubicBezTo>
                  <a:pt x="183" y="356"/>
                  <a:pt x="183" y="357"/>
                  <a:pt x="183" y="358"/>
                </a:cubicBezTo>
                <a:cubicBezTo>
                  <a:pt x="183" y="359"/>
                  <a:pt x="182" y="360"/>
                  <a:pt x="181" y="361"/>
                </a:cubicBezTo>
                <a:cubicBezTo>
                  <a:pt x="181" y="362"/>
                  <a:pt x="180" y="363"/>
                  <a:pt x="179" y="364"/>
                </a:cubicBezTo>
                <a:cubicBezTo>
                  <a:pt x="179" y="364"/>
                  <a:pt x="180" y="365"/>
                  <a:pt x="180" y="366"/>
                </a:cubicBezTo>
                <a:cubicBezTo>
                  <a:pt x="181" y="367"/>
                  <a:pt x="181" y="369"/>
                  <a:pt x="180" y="370"/>
                </a:cubicBezTo>
                <a:cubicBezTo>
                  <a:pt x="180" y="371"/>
                  <a:pt x="180" y="371"/>
                  <a:pt x="180" y="372"/>
                </a:cubicBezTo>
                <a:cubicBezTo>
                  <a:pt x="180" y="373"/>
                  <a:pt x="180" y="374"/>
                  <a:pt x="180" y="375"/>
                </a:cubicBezTo>
                <a:cubicBezTo>
                  <a:pt x="179" y="376"/>
                  <a:pt x="179" y="376"/>
                  <a:pt x="178" y="377"/>
                </a:cubicBezTo>
                <a:cubicBezTo>
                  <a:pt x="178" y="377"/>
                  <a:pt x="178" y="378"/>
                  <a:pt x="177" y="379"/>
                </a:cubicBezTo>
                <a:cubicBezTo>
                  <a:pt x="176" y="380"/>
                  <a:pt x="177" y="380"/>
                  <a:pt x="178" y="381"/>
                </a:cubicBezTo>
                <a:cubicBezTo>
                  <a:pt x="178" y="383"/>
                  <a:pt x="179" y="384"/>
                  <a:pt x="177" y="386"/>
                </a:cubicBezTo>
                <a:cubicBezTo>
                  <a:pt x="177" y="386"/>
                  <a:pt x="177" y="387"/>
                  <a:pt x="177" y="387"/>
                </a:cubicBezTo>
                <a:cubicBezTo>
                  <a:pt x="178" y="388"/>
                  <a:pt x="178" y="388"/>
                  <a:pt x="178" y="389"/>
                </a:cubicBezTo>
                <a:cubicBezTo>
                  <a:pt x="177" y="389"/>
                  <a:pt x="177" y="390"/>
                  <a:pt x="177" y="390"/>
                </a:cubicBezTo>
                <a:cubicBezTo>
                  <a:pt x="177" y="393"/>
                  <a:pt x="177" y="395"/>
                  <a:pt x="177" y="397"/>
                </a:cubicBezTo>
                <a:cubicBezTo>
                  <a:pt x="177" y="398"/>
                  <a:pt x="177" y="398"/>
                  <a:pt x="177" y="398"/>
                </a:cubicBezTo>
                <a:cubicBezTo>
                  <a:pt x="178" y="399"/>
                  <a:pt x="178" y="400"/>
                  <a:pt x="178" y="401"/>
                </a:cubicBezTo>
                <a:cubicBezTo>
                  <a:pt x="178" y="402"/>
                  <a:pt x="178" y="403"/>
                  <a:pt x="177" y="404"/>
                </a:cubicBezTo>
                <a:cubicBezTo>
                  <a:pt x="177" y="404"/>
                  <a:pt x="178" y="404"/>
                  <a:pt x="178" y="405"/>
                </a:cubicBezTo>
                <a:cubicBezTo>
                  <a:pt x="178" y="405"/>
                  <a:pt x="177" y="405"/>
                  <a:pt x="177" y="406"/>
                </a:cubicBezTo>
                <a:cubicBezTo>
                  <a:pt x="178" y="406"/>
                  <a:pt x="179" y="407"/>
                  <a:pt x="178" y="408"/>
                </a:cubicBezTo>
                <a:cubicBezTo>
                  <a:pt x="177" y="409"/>
                  <a:pt x="177" y="410"/>
                  <a:pt x="177" y="411"/>
                </a:cubicBezTo>
                <a:cubicBezTo>
                  <a:pt x="178" y="412"/>
                  <a:pt x="178" y="413"/>
                  <a:pt x="178" y="414"/>
                </a:cubicBezTo>
                <a:cubicBezTo>
                  <a:pt x="178" y="416"/>
                  <a:pt x="178" y="417"/>
                  <a:pt x="178" y="418"/>
                </a:cubicBezTo>
                <a:cubicBezTo>
                  <a:pt x="178" y="419"/>
                  <a:pt x="180" y="420"/>
                  <a:pt x="180" y="421"/>
                </a:cubicBezTo>
                <a:cubicBezTo>
                  <a:pt x="180" y="422"/>
                  <a:pt x="181" y="422"/>
                  <a:pt x="181" y="423"/>
                </a:cubicBezTo>
                <a:cubicBezTo>
                  <a:pt x="181" y="424"/>
                  <a:pt x="181" y="426"/>
                  <a:pt x="182" y="427"/>
                </a:cubicBezTo>
                <a:cubicBezTo>
                  <a:pt x="182" y="427"/>
                  <a:pt x="182" y="428"/>
                  <a:pt x="181" y="429"/>
                </a:cubicBezTo>
                <a:cubicBezTo>
                  <a:pt x="181" y="429"/>
                  <a:pt x="180" y="429"/>
                  <a:pt x="180" y="429"/>
                </a:cubicBezTo>
                <a:cubicBezTo>
                  <a:pt x="180" y="430"/>
                  <a:pt x="181" y="430"/>
                  <a:pt x="181" y="431"/>
                </a:cubicBezTo>
                <a:cubicBezTo>
                  <a:pt x="181" y="432"/>
                  <a:pt x="180" y="432"/>
                  <a:pt x="180" y="432"/>
                </a:cubicBezTo>
                <a:cubicBezTo>
                  <a:pt x="180" y="435"/>
                  <a:pt x="180" y="435"/>
                  <a:pt x="181" y="436"/>
                </a:cubicBezTo>
                <a:cubicBezTo>
                  <a:pt x="180" y="436"/>
                  <a:pt x="180" y="437"/>
                  <a:pt x="178" y="437"/>
                </a:cubicBezTo>
                <a:cubicBezTo>
                  <a:pt x="179" y="438"/>
                  <a:pt x="180" y="438"/>
                  <a:pt x="181" y="439"/>
                </a:cubicBezTo>
                <a:cubicBezTo>
                  <a:pt x="181" y="440"/>
                  <a:pt x="181" y="440"/>
                  <a:pt x="179" y="441"/>
                </a:cubicBezTo>
                <a:cubicBezTo>
                  <a:pt x="179" y="442"/>
                  <a:pt x="179" y="442"/>
                  <a:pt x="179" y="442"/>
                </a:cubicBezTo>
                <a:cubicBezTo>
                  <a:pt x="181" y="443"/>
                  <a:pt x="179" y="445"/>
                  <a:pt x="181" y="446"/>
                </a:cubicBezTo>
                <a:cubicBezTo>
                  <a:pt x="181" y="446"/>
                  <a:pt x="181" y="447"/>
                  <a:pt x="181" y="447"/>
                </a:cubicBezTo>
                <a:cubicBezTo>
                  <a:pt x="181" y="449"/>
                  <a:pt x="180" y="451"/>
                  <a:pt x="182" y="453"/>
                </a:cubicBezTo>
                <a:cubicBezTo>
                  <a:pt x="182" y="454"/>
                  <a:pt x="181" y="455"/>
                  <a:pt x="182" y="456"/>
                </a:cubicBezTo>
                <a:cubicBezTo>
                  <a:pt x="183" y="457"/>
                  <a:pt x="182" y="458"/>
                  <a:pt x="183" y="459"/>
                </a:cubicBezTo>
                <a:cubicBezTo>
                  <a:pt x="183" y="460"/>
                  <a:pt x="183" y="460"/>
                  <a:pt x="183" y="460"/>
                </a:cubicBezTo>
                <a:cubicBezTo>
                  <a:pt x="184" y="461"/>
                  <a:pt x="183" y="461"/>
                  <a:pt x="183" y="461"/>
                </a:cubicBezTo>
                <a:cubicBezTo>
                  <a:pt x="183" y="462"/>
                  <a:pt x="182" y="462"/>
                  <a:pt x="183" y="463"/>
                </a:cubicBezTo>
                <a:cubicBezTo>
                  <a:pt x="183" y="463"/>
                  <a:pt x="184" y="463"/>
                  <a:pt x="184" y="464"/>
                </a:cubicBezTo>
                <a:cubicBezTo>
                  <a:pt x="184" y="465"/>
                  <a:pt x="183" y="466"/>
                  <a:pt x="184" y="467"/>
                </a:cubicBezTo>
                <a:cubicBezTo>
                  <a:pt x="185" y="468"/>
                  <a:pt x="184" y="469"/>
                  <a:pt x="184" y="470"/>
                </a:cubicBezTo>
                <a:cubicBezTo>
                  <a:pt x="185" y="471"/>
                  <a:pt x="185" y="472"/>
                  <a:pt x="185" y="473"/>
                </a:cubicBezTo>
                <a:cubicBezTo>
                  <a:pt x="186" y="474"/>
                  <a:pt x="187" y="476"/>
                  <a:pt x="186" y="477"/>
                </a:cubicBezTo>
                <a:cubicBezTo>
                  <a:pt x="186" y="477"/>
                  <a:pt x="187" y="478"/>
                  <a:pt x="187" y="478"/>
                </a:cubicBezTo>
                <a:cubicBezTo>
                  <a:pt x="188" y="479"/>
                  <a:pt x="188" y="480"/>
                  <a:pt x="189" y="481"/>
                </a:cubicBezTo>
                <a:cubicBezTo>
                  <a:pt x="190" y="482"/>
                  <a:pt x="189" y="482"/>
                  <a:pt x="188" y="483"/>
                </a:cubicBezTo>
                <a:cubicBezTo>
                  <a:pt x="190" y="483"/>
                  <a:pt x="190" y="486"/>
                  <a:pt x="192" y="487"/>
                </a:cubicBezTo>
                <a:cubicBezTo>
                  <a:pt x="192" y="487"/>
                  <a:pt x="192" y="488"/>
                  <a:pt x="192" y="488"/>
                </a:cubicBezTo>
                <a:cubicBezTo>
                  <a:pt x="193" y="489"/>
                  <a:pt x="193" y="490"/>
                  <a:pt x="193" y="491"/>
                </a:cubicBezTo>
                <a:cubicBezTo>
                  <a:pt x="194" y="492"/>
                  <a:pt x="194" y="492"/>
                  <a:pt x="195" y="493"/>
                </a:cubicBezTo>
                <a:cubicBezTo>
                  <a:pt x="194" y="494"/>
                  <a:pt x="194" y="494"/>
                  <a:pt x="195" y="495"/>
                </a:cubicBezTo>
                <a:cubicBezTo>
                  <a:pt x="196" y="496"/>
                  <a:pt x="197" y="498"/>
                  <a:pt x="197" y="500"/>
                </a:cubicBezTo>
                <a:cubicBezTo>
                  <a:pt x="197" y="501"/>
                  <a:pt x="198" y="502"/>
                  <a:pt x="198" y="503"/>
                </a:cubicBezTo>
                <a:cubicBezTo>
                  <a:pt x="198" y="503"/>
                  <a:pt x="198" y="503"/>
                  <a:pt x="198" y="504"/>
                </a:cubicBezTo>
                <a:cubicBezTo>
                  <a:pt x="199" y="506"/>
                  <a:pt x="200" y="507"/>
                  <a:pt x="202" y="508"/>
                </a:cubicBezTo>
                <a:cubicBezTo>
                  <a:pt x="202" y="509"/>
                  <a:pt x="201" y="510"/>
                  <a:pt x="202" y="510"/>
                </a:cubicBezTo>
                <a:cubicBezTo>
                  <a:pt x="203" y="511"/>
                  <a:pt x="204" y="513"/>
                  <a:pt x="205" y="514"/>
                </a:cubicBezTo>
                <a:cubicBezTo>
                  <a:pt x="206" y="517"/>
                  <a:pt x="207" y="519"/>
                  <a:pt x="209" y="521"/>
                </a:cubicBezTo>
                <a:cubicBezTo>
                  <a:pt x="209" y="522"/>
                  <a:pt x="210" y="523"/>
                  <a:pt x="210" y="524"/>
                </a:cubicBezTo>
                <a:cubicBezTo>
                  <a:pt x="210" y="525"/>
                  <a:pt x="210" y="525"/>
                  <a:pt x="211" y="526"/>
                </a:cubicBezTo>
                <a:cubicBezTo>
                  <a:pt x="211" y="527"/>
                  <a:pt x="211" y="528"/>
                  <a:pt x="212" y="528"/>
                </a:cubicBezTo>
                <a:cubicBezTo>
                  <a:pt x="213" y="529"/>
                  <a:pt x="213" y="530"/>
                  <a:pt x="214" y="531"/>
                </a:cubicBezTo>
                <a:cubicBezTo>
                  <a:pt x="214" y="533"/>
                  <a:pt x="215" y="534"/>
                  <a:pt x="216" y="535"/>
                </a:cubicBezTo>
                <a:cubicBezTo>
                  <a:pt x="217" y="537"/>
                  <a:pt x="218" y="538"/>
                  <a:pt x="220" y="540"/>
                </a:cubicBezTo>
                <a:cubicBezTo>
                  <a:pt x="220" y="541"/>
                  <a:pt x="220" y="541"/>
                  <a:pt x="220" y="541"/>
                </a:cubicBezTo>
                <a:cubicBezTo>
                  <a:pt x="221" y="542"/>
                  <a:pt x="222" y="543"/>
                  <a:pt x="223" y="544"/>
                </a:cubicBezTo>
                <a:cubicBezTo>
                  <a:pt x="224" y="545"/>
                  <a:pt x="223" y="547"/>
                  <a:pt x="225" y="547"/>
                </a:cubicBezTo>
                <a:cubicBezTo>
                  <a:pt x="226" y="548"/>
                  <a:pt x="227" y="549"/>
                  <a:pt x="228" y="550"/>
                </a:cubicBezTo>
                <a:cubicBezTo>
                  <a:pt x="228" y="551"/>
                  <a:pt x="228" y="551"/>
                  <a:pt x="228" y="551"/>
                </a:cubicBezTo>
                <a:cubicBezTo>
                  <a:pt x="229" y="554"/>
                  <a:pt x="231" y="556"/>
                  <a:pt x="232" y="558"/>
                </a:cubicBezTo>
                <a:cubicBezTo>
                  <a:pt x="233" y="560"/>
                  <a:pt x="234" y="560"/>
                  <a:pt x="235" y="560"/>
                </a:cubicBezTo>
                <a:cubicBezTo>
                  <a:pt x="236" y="560"/>
                  <a:pt x="236" y="561"/>
                  <a:pt x="237" y="561"/>
                </a:cubicBezTo>
                <a:cubicBezTo>
                  <a:pt x="237" y="563"/>
                  <a:pt x="237" y="563"/>
                  <a:pt x="237" y="563"/>
                </a:cubicBezTo>
                <a:cubicBezTo>
                  <a:pt x="237" y="564"/>
                  <a:pt x="239" y="564"/>
                  <a:pt x="239" y="565"/>
                </a:cubicBezTo>
                <a:cubicBezTo>
                  <a:pt x="240" y="566"/>
                  <a:pt x="241" y="567"/>
                  <a:pt x="242" y="568"/>
                </a:cubicBezTo>
                <a:cubicBezTo>
                  <a:pt x="243" y="570"/>
                  <a:pt x="244" y="571"/>
                  <a:pt x="246" y="572"/>
                </a:cubicBezTo>
                <a:cubicBezTo>
                  <a:pt x="248" y="573"/>
                  <a:pt x="249" y="575"/>
                  <a:pt x="251" y="576"/>
                </a:cubicBezTo>
                <a:cubicBezTo>
                  <a:pt x="252" y="577"/>
                  <a:pt x="253" y="578"/>
                  <a:pt x="255" y="579"/>
                </a:cubicBezTo>
                <a:cubicBezTo>
                  <a:pt x="255" y="579"/>
                  <a:pt x="256" y="579"/>
                  <a:pt x="256" y="579"/>
                </a:cubicBezTo>
                <a:cubicBezTo>
                  <a:pt x="256" y="581"/>
                  <a:pt x="257" y="582"/>
                  <a:pt x="259" y="582"/>
                </a:cubicBezTo>
                <a:cubicBezTo>
                  <a:pt x="259" y="582"/>
                  <a:pt x="259" y="582"/>
                  <a:pt x="259" y="582"/>
                </a:cubicBezTo>
                <a:cubicBezTo>
                  <a:pt x="259" y="584"/>
                  <a:pt x="260" y="583"/>
                  <a:pt x="261" y="584"/>
                </a:cubicBezTo>
                <a:cubicBezTo>
                  <a:pt x="262" y="585"/>
                  <a:pt x="263" y="586"/>
                  <a:pt x="264" y="587"/>
                </a:cubicBezTo>
                <a:cubicBezTo>
                  <a:pt x="265" y="588"/>
                  <a:pt x="267" y="588"/>
                  <a:pt x="268" y="590"/>
                </a:cubicBezTo>
                <a:cubicBezTo>
                  <a:pt x="269" y="591"/>
                  <a:pt x="270" y="591"/>
                  <a:pt x="271" y="592"/>
                </a:cubicBezTo>
                <a:cubicBezTo>
                  <a:pt x="272" y="592"/>
                  <a:pt x="273" y="592"/>
                  <a:pt x="274" y="593"/>
                </a:cubicBezTo>
                <a:cubicBezTo>
                  <a:pt x="274" y="594"/>
                  <a:pt x="276" y="595"/>
                  <a:pt x="277" y="595"/>
                </a:cubicBezTo>
                <a:cubicBezTo>
                  <a:pt x="276" y="597"/>
                  <a:pt x="277" y="597"/>
                  <a:pt x="278" y="597"/>
                </a:cubicBezTo>
                <a:cubicBezTo>
                  <a:pt x="279" y="597"/>
                  <a:pt x="280" y="597"/>
                  <a:pt x="281" y="598"/>
                </a:cubicBezTo>
                <a:cubicBezTo>
                  <a:pt x="282" y="599"/>
                  <a:pt x="283" y="599"/>
                  <a:pt x="284" y="600"/>
                </a:cubicBezTo>
                <a:cubicBezTo>
                  <a:pt x="285" y="601"/>
                  <a:pt x="286" y="602"/>
                  <a:pt x="287" y="603"/>
                </a:cubicBezTo>
                <a:cubicBezTo>
                  <a:pt x="288" y="603"/>
                  <a:pt x="289" y="603"/>
                  <a:pt x="289" y="603"/>
                </a:cubicBezTo>
                <a:cubicBezTo>
                  <a:pt x="291" y="605"/>
                  <a:pt x="293" y="606"/>
                  <a:pt x="295" y="606"/>
                </a:cubicBezTo>
                <a:cubicBezTo>
                  <a:pt x="296" y="607"/>
                  <a:pt x="296" y="608"/>
                  <a:pt x="298" y="608"/>
                </a:cubicBezTo>
                <a:cubicBezTo>
                  <a:pt x="298" y="608"/>
                  <a:pt x="299" y="609"/>
                  <a:pt x="299" y="610"/>
                </a:cubicBezTo>
                <a:cubicBezTo>
                  <a:pt x="300" y="611"/>
                  <a:pt x="302" y="611"/>
                  <a:pt x="303" y="612"/>
                </a:cubicBezTo>
                <a:cubicBezTo>
                  <a:pt x="303" y="612"/>
                  <a:pt x="304" y="612"/>
                  <a:pt x="305" y="612"/>
                </a:cubicBezTo>
                <a:cubicBezTo>
                  <a:pt x="306" y="613"/>
                  <a:pt x="307" y="613"/>
                  <a:pt x="307" y="614"/>
                </a:cubicBezTo>
                <a:cubicBezTo>
                  <a:pt x="308" y="613"/>
                  <a:pt x="309" y="615"/>
                  <a:pt x="310" y="615"/>
                </a:cubicBezTo>
                <a:cubicBezTo>
                  <a:pt x="310" y="615"/>
                  <a:pt x="311" y="616"/>
                  <a:pt x="312" y="616"/>
                </a:cubicBezTo>
                <a:cubicBezTo>
                  <a:pt x="313" y="616"/>
                  <a:pt x="313" y="616"/>
                  <a:pt x="314" y="617"/>
                </a:cubicBezTo>
                <a:cubicBezTo>
                  <a:pt x="315" y="617"/>
                  <a:pt x="316" y="617"/>
                  <a:pt x="317" y="618"/>
                </a:cubicBezTo>
                <a:cubicBezTo>
                  <a:pt x="318" y="618"/>
                  <a:pt x="319" y="619"/>
                  <a:pt x="320" y="619"/>
                </a:cubicBezTo>
                <a:cubicBezTo>
                  <a:pt x="321" y="620"/>
                  <a:pt x="322" y="619"/>
                  <a:pt x="323" y="620"/>
                </a:cubicBezTo>
                <a:cubicBezTo>
                  <a:pt x="323" y="620"/>
                  <a:pt x="323" y="621"/>
                  <a:pt x="323" y="621"/>
                </a:cubicBezTo>
                <a:cubicBezTo>
                  <a:pt x="327" y="621"/>
                  <a:pt x="327" y="621"/>
                  <a:pt x="327" y="621"/>
                </a:cubicBezTo>
                <a:cubicBezTo>
                  <a:pt x="328" y="622"/>
                  <a:pt x="329" y="624"/>
                  <a:pt x="331" y="623"/>
                </a:cubicBezTo>
                <a:cubicBezTo>
                  <a:pt x="332" y="625"/>
                  <a:pt x="334" y="624"/>
                  <a:pt x="335" y="625"/>
                </a:cubicBezTo>
                <a:cubicBezTo>
                  <a:pt x="336" y="625"/>
                  <a:pt x="336" y="626"/>
                  <a:pt x="336" y="626"/>
                </a:cubicBezTo>
                <a:cubicBezTo>
                  <a:pt x="337" y="627"/>
                  <a:pt x="339" y="626"/>
                  <a:pt x="340" y="627"/>
                </a:cubicBezTo>
                <a:cubicBezTo>
                  <a:pt x="341" y="627"/>
                  <a:pt x="342" y="627"/>
                  <a:pt x="343" y="627"/>
                </a:cubicBezTo>
                <a:cubicBezTo>
                  <a:pt x="344" y="627"/>
                  <a:pt x="345" y="628"/>
                  <a:pt x="345" y="628"/>
                </a:cubicBezTo>
                <a:cubicBezTo>
                  <a:pt x="346" y="628"/>
                  <a:pt x="347" y="629"/>
                  <a:pt x="347" y="629"/>
                </a:cubicBezTo>
                <a:cubicBezTo>
                  <a:pt x="348" y="629"/>
                  <a:pt x="349" y="629"/>
                  <a:pt x="350" y="629"/>
                </a:cubicBezTo>
                <a:cubicBezTo>
                  <a:pt x="351" y="629"/>
                  <a:pt x="352" y="629"/>
                  <a:pt x="353" y="629"/>
                </a:cubicBezTo>
                <a:cubicBezTo>
                  <a:pt x="354" y="631"/>
                  <a:pt x="356" y="629"/>
                  <a:pt x="357" y="631"/>
                </a:cubicBezTo>
                <a:cubicBezTo>
                  <a:pt x="357" y="631"/>
                  <a:pt x="358" y="631"/>
                  <a:pt x="359" y="632"/>
                </a:cubicBezTo>
                <a:cubicBezTo>
                  <a:pt x="359" y="632"/>
                  <a:pt x="360" y="632"/>
                  <a:pt x="361" y="632"/>
                </a:cubicBezTo>
                <a:cubicBezTo>
                  <a:pt x="362" y="632"/>
                  <a:pt x="363" y="632"/>
                  <a:pt x="363" y="633"/>
                </a:cubicBezTo>
                <a:cubicBezTo>
                  <a:pt x="364" y="633"/>
                  <a:pt x="364" y="632"/>
                  <a:pt x="364" y="632"/>
                </a:cubicBezTo>
                <a:cubicBezTo>
                  <a:pt x="364" y="632"/>
                  <a:pt x="364" y="632"/>
                  <a:pt x="365" y="632"/>
                </a:cubicBezTo>
                <a:cubicBezTo>
                  <a:pt x="366" y="633"/>
                  <a:pt x="366" y="633"/>
                  <a:pt x="369" y="633"/>
                </a:cubicBezTo>
                <a:cubicBezTo>
                  <a:pt x="369" y="633"/>
                  <a:pt x="369" y="633"/>
                  <a:pt x="369" y="633"/>
                </a:cubicBezTo>
                <a:cubicBezTo>
                  <a:pt x="370" y="634"/>
                  <a:pt x="371" y="634"/>
                  <a:pt x="372" y="634"/>
                </a:cubicBezTo>
                <a:cubicBezTo>
                  <a:pt x="373" y="633"/>
                  <a:pt x="373" y="635"/>
                  <a:pt x="374" y="635"/>
                </a:cubicBezTo>
                <a:cubicBezTo>
                  <a:pt x="376" y="635"/>
                  <a:pt x="377" y="634"/>
                  <a:pt x="378" y="636"/>
                </a:cubicBezTo>
                <a:cubicBezTo>
                  <a:pt x="378" y="636"/>
                  <a:pt x="379" y="635"/>
                  <a:pt x="379" y="635"/>
                </a:cubicBezTo>
                <a:cubicBezTo>
                  <a:pt x="380" y="635"/>
                  <a:pt x="380" y="635"/>
                  <a:pt x="380" y="636"/>
                </a:cubicBezTo>
                <a:cubicBezTo>
                  <a:pt x="380" y="637"/>
                  <a:pt x="381" y="637"/>
                  <a:pt x="382" y="636"/>
                </a:cubicBezTo>
                <a:cubicBezTo>
                  <a:pt x="382" y="636"/>
                  <a:pt x="382" y="636"/>
                  <a:pt x="382" y="636"/>
                </a:cubicBezTo>
                <a:cubicBezTo>
                  <a:pt x="384" y="636"/>
                  <a:pt x="387" y="635"/>
                  <a:pt x="389" y="637"/>
                </a:cubicBezTo>
                <a:cubicBezTo>
                  <a:pt x="390" y="637"/>
                  <a:pt x="391" y="637"/>
                  <a:pt x="392" y="637"/>
                </a:cubicBezTo>
                <a:cubicBezTo>
                  <a:pt x="393" y="637"/>
                  <a:pt x="395" y="636"/>
                  <a:pt x="396" y="637"/>
                </a:cubicBezTo>
                <a:cubicBezTo>
                  <a:pt x="396" y="639"/>
                  <a:pt x="396" y="639"/>
                  <a:pt x="398" y="639"/>
                </a:cubicBezTo>
                <a:cubicBezTo>
                  <a:pt x="398" y="638"/>
                  <a:pt x="399" y="639"/>
                  <a:pt x="399" y="638"/>
                </a:cubicBezTo>
                <a:cubicBezTo>
                  <a:pt x="400" y="637"/>
                  <a:pt x="402" y="638"/>
                  <a:pt x="403" y="638"/>
                </a:cubicBezTo>
                <a:cubicBezTo>
                  <a:pt x="405" y="638"/>
                  <a:pt x="408" y="638"/>
                  <a:pt x="410" y="638"/>
                </a:cubicBezTo>
                <a:cubicBezTo>
                  <a:pt x="411" y="638"/>
                  <a:pt x="411" y="637"/>
                  <a:pt x="412" y="638"/>
                </a:cubicBezTo>
                <a:cubicBezTo>
                  <a:pt x="413" y="639"/>
                  <a:pt x="414" y="638"/>
                  <a:pt x="416" y="638"/>
                </a:cubicBezTo>
                <a:cubicBezTo>
                  <a:pt x="416" y="638"/>
                  <a:pt x="417" y="637"/>
                  <a:pt x="417" y="637"/>
                </a:cubicBezTo>
                <a:cubicBezTo>
                  <a:pt x="417" y="637"/>
                  <a:pt x="418" y="637"/>
                  <a:pt x="418" y="637"/>
                </a:cubicBezTo>
                <a:cubicBezTo>
                  <a:pt x="418" y="637"/>
                  <a:pt x="418" y="637"/>
                  <a:pt x="418" y="638"/>
                </a:cubicBezTo>
                <a:cubicBezTo>
                  <a:pt x="420" y="636"/>
                  <a:pt x="420" y="636"/>
                  <a:pt x="422" y="637"/>
                </a:cubicBezTo>
                <a:cubicBezTo>
                  <a:pt x="422" y="638"/>
                  <a:pt x="423" y="638"/>
                  <a:pt x="424" y="637"/>
                </a:cubicBezTo>
                <a:cubicBezTo>
                  <a:pt x="425" y="636"/>
                  <a:pt x="427" y="635"/>
                  <a:pt x="429" y="636"/>
                </a:cubicBezTo>
                <a:cubicBezTo>
                  <a:pt x="430" y="636"/>
                  <a:pt x="431" y="636"/>
                  <a:pt x="431" y="636"/>
                </a:cubicBezTo>
                <a:cubicBezTo>
                  <a:pt x="432" y="636"/>
                  <a:pt x="433" y="636"/>
                  <a:pt x="433" y="637"/>
                </a:cubicBezTo>
                <a:cubicBezTo>
                  <a:pt x="434" y="636"/>
                  <a:pt x="435" y="636"/>
                  <a:pt x="436" y="636"/>
                </a:cubicBezTo>
                <a:cubicBezTo>
                  <a:pt x="437" y="636"/>
                  <a:pt x="437" y="636"/>
                  <a:pt x="438" y="635"/>
                </a:cubicBezTo>
                <a:cubicBezTo>
                  <a:pt x="439" y="634"/>
                  <a:pt x="439" y="636"/>
                  <a:pt x="439" y="636"/>
                </a:cubicBezTo>
                <a:cubicBezTo>
                  <a:pt x="440" y="636"/>
                  <a:pt x="441" y="636"/>
                  <a:pt x="442" y="636"/>
                </a:cubicBezTo>
                <a:cubicBezTo>
                  <a:pt x="442" y="636"/>
                  <a:pt x="443" y="636"/>
                  <a:pt x="443" y="635"/>
                </a:cubicBezTo>
                <a:cubicBezTo>
                  <a:pt x="444" y="635"/>
                  <a:pt x="444" y="634"/>
                  <a:pt x="444" y="634"/>
                </a:cubicBezTo>
                <a:cubicBezTo>
                  <a:pt x="445" y="634"/>
                  <a:pt x="447" y="634"/>
                  <a:pt x="448" y="634"/>
                </a:cubicBezTo>
                <a:cubicBezTo>
                  <a:pt x="449" y="632"/>
                  <a:pt x="450" y="633"/>
                  <a:pt x="451" y="633"/>
                </a:cubicBezTo>
                <a:cubicBezTo>
                  <a:pt x="453" y="633"/>
                  <a:pt x="453" y="632"/>
                  <a:pt x="455" y="632"/>
                </a:cubicBezTo>
                <a:cubicBezTo>
                  <a:pt x="456" y="632"/>
                  <a:pt x="458" y="632"/>
                  <a:pt x="459" y="632"/>
                </a:cubicBezTo>
                <a:cubicBezTo>
                  <a:pt x="460" y="632"/>
                  <a:pt x="460" y="632"/>
                  <a:pt x="460" y="632"/>
                </a:cubicBezTo>
                <a:cubicBezTo>
                  <a:pt x="461" y="630"/>
                  <a:pt x="463" y="631"/>
                  <a:pt x="464" y="630"/>
                </a:cubicBezTo>
                <a:cubicBezTo>
                  <a:pt x="465" y="629"/>
                  <a:pt x="466" y="630"/>
                  <a:pt x="468" y="630"/>
                </a:cubicBezTo>
                <a:cubicBezTo>
                  <a:pt x="469" y="630"/>
                  <a:pt x="470" y="630"/>
                  <a:pt x="470" y="629"/>
                </a:cubicBezTo>
                <a:cubicBezTo>
                  <a:pt x="471" y="629"/>
                  <a:pt x="472" y="629"/>
                  <a:pt x="473" y="629"/>
                </a:cubicBezTo>
                <a:cubicBezTo>
                  <a:pt x="474" y="629"/>
                  <a:pt x="474" y="628"/>
                  <a:pt x="476" y="628"/>
                </a:cubicBezTo>
                <a:cubicBezTo>
                  <a:pt x="477" y="628"/>
                  <a:pt x="479" y="626"/>
                  <a:pt x="481" y="627"/>
                </a:cubicBezTo>
                <a:cubicBezTo>
                  <a:pt x="481" y="627"/>
                  <a:pt x="481" y="627"/>
                  <a:pt x="482" y="627"/>
                </a:cubicBezTo>
                <a:cubicBezTo>
                  <a:pt x="484" y="625"/>
                  <a:pt x="486" y="625"/>
                  <a:pt x="488" y="623"/>
                </a:cubicBezTo>
                <a:cubicBezTo>
                  <a:pt x="489" y="624"/>
                  <a:pt x="490" y="622"/>
                  <a:pt x="491" y="622"/>
                </a:cubicBezTo>
                <a:cubicBezTo>
                  <a:pt x="492" y="621"/>
                  <a:pt x="494" y="622"/>
                  <a:pt x="494" y="621"/>
                </a:cubicBezTo>
                <a:cubicBezTo>
                  <a:pt x="495" y="621"/>
                  <a:pt x="496" y="621"/>
                  <a:pt x="496" y="620"/>
                </a:cubicBezTo>
                <a:cubicBezTo>
                  <a:pt x="497" y="619"/>
                  <a:pt x="498" y="620"/>
                  <a:pt x="499" y="619"/>
                </a:cubicBezTo>
                <a:cubicBezTo>
                  <a:pt x="500" y="618"/>
                  <a:pt x="502" y="618"/>
                  <a:pt x="503" y="617"/>
                </a:cubicBezTo>
                <a:cubicBezTo>
                  <a:pt x="504" y="617"/>
                  <a:pt x="505" y="617"/>
                  <a:pt x="506" y="616"/>
                </a:cubicBezTo>
                <a:cubicBezTo>
                  <a:pt x="507" y="616"/>
                  <a:pt x="507" y="614"/>
                  <a:pt x="508" y="615"/>
                </a:cubicBezTo>
                <a:cubicBezTo>
                  <a:pt x="509" y="614"/>
                  <a:pt x="510" y="614"/>
                  <a:pt x="511" y="614"/>
                </a:cubicBezTo>
                <a:cubicBezTo>
                  <a:pt x="511" y="614"/>
                  <a:pt x="512" y="614"/>
                  <a:pt x="512" y="613"/>
                </a:cubicBezTo>
                <a:cubicBezTo>
                  <a:pt x="512" y="612"/>
                  <a:pt x="514" y="612"/>
                  <a:pt x="515" y="611"/>
                </a:cubicBezTo>
                <a:cubicBezTo>
                  <a:pt x="516" y="611"/>
                  <a:pt x="517" y="610"/>
                  <a:pt x="518" y="609"/>
                </a:cubicBezTo>
                <a:cubicBezTo>
                  <a:pt x="520" y="609"/>
                  <a:pt x="520" y="609"/>
                  <a:pt x="520" y="609"/>
                </a:cubicBezTo>
                <a:cubicBezTo>
                  <a:pt x="520" y="609"/>
                  <a:pt x="520" y="609"/>
                  <a:pt x="520" y="608"/>
                </a:cubicBezTo>
                <a:cubicBezTo>
                  <a:pt x="521" y="607"/>
                  <a:pt x="521" y="606"/>
                  <a:pt x="523" y="606"/>
                </a:cubicBezTo>
                <a:cubicBezTo>
                  <a:pt x="524" y="606"/>
                  <a:pt x="526" y="605"/>
                  <a:pt x="527" y="604"/>
                </a:cubicBezTo>
                <a:cubicBezTo>
                  <a:pt x="528" y="603"/>
                  <a:pt x="530" y="603"/>
                  <a:pt x="531" y="602"/>
                </a:cubicBezTo>
                <a:cubicBezTo>
                  <a:pt x="531" y="602"/>
                  <a:pt x="532" y="602"/>
                  <a:pt x="533" y="602"/>
                </a:cubicBezTo>
                <a:cubicBezTo>
                  <a:pt x="533" y="601"/>
                  <a:pt x="533" y="601"/>
                  <a:pt x="534" y="601"/>
                </a:cubicBezTo>
                <a:cubicBezTo>
                  <a:pt x="534" y="600"/>
                  <a:pt x="534" y="600"/>
                  <a:pt x="534" y="600"/>
                </a:cubicBezTo>
                <a:cubicBezTo>
                  <a:pt x="536" y="599"/>
                  <a:pt x="537" y="598"/>
                  <a:pt x="538" y="598"/>
                </a:cubicBezTo>
                <a:cubicBezTo>
                  <a:pt x="539" y="597"/>
                  <a:pt x="540" y="597"/>
                  <a:pt x="540" y="596"/>
                </a:cubicBezTo>
                <a:cubicBezTo>
                  <a:pt x="541" y="596"/>
                  <a:pt x="541" y="596"/>
                  <a:pt x="542" y="596"/>
                </a:cubicBezTo>
                <a:cubicBezTo>
                  <a:pt x="543" y="595"/>
                  <a:pt x="543" y="595"/>
                  <a:pt x="544" y="594"/>
                </a:cubicBezTo>
                <a:cubicBezTo>
                  <a:pt x="544" y="594"/>
                  <a:pt x="545" y="594"/>
                  <a:pt x="545" y="593"/>
                </a:cubicBezTo>
                <a:cubicBezTo>
                  <a:pt x="545" y="593"/>
                  <a:pt x="545" y="592"/>
                  <a:pt x="545" y="592"/>
                </a:cubicBezTo>
                <a:cubicBezTo>
                  <a:pt x="547" y="592"/>
                  <a:pt x="547" y="590"/>
                  <a:pt x="549" y="590"/>
                </a:cubicBezTo>
                <a:cubicBezTo>
                  <a:pt x="550" y="590"/>
                  <a:pt x="551" y="588"/>
                  <a:pt x="552" y="587"/>
                </a:cubicBezTo>
                <a:cubicBezTo>
                  <a:pt x="553" y="587"/>
                  <a:pt x="554" y="585"/>
                  <a:pt x="555" y="584"/>
                </a:cubicBezTo>
                <a:cubicBezTo>
                  <a:pt x="556" y="584"/>
                  <a:pt x="556" y="583"/>
                  <a:pt x="557" y="583"/>
                </a:cubicBezTo>
                <a:cubicBezTo>
                  <a:pt x="559" y="582"/>
                  <a:pt x="559" y="581"/>
                  <a:pt x="561" y="580"/>
                </a:cubicBezTo>
                <a:cubicBezTo>
                  <a:pt x="561" y="579"/>
                  <a:pt x="561" y="578"/>
                  <a:pt x="562" y="578"/>
                </a:cubicBezTo>
                <a:cubicBezTo>
                  <a:pt x="563" y="578"/>
                  <a:pt x="564" y="577"/>
                  <a:pt x="564" y="576"/>
                </a:cubicBezTo>
                <a:cubicBezTo>
                  <a:pt x="565" y="575"/>
                  <a:pt x="567" y="575"/>
                  <a:pt x="568" y="573"/>
                </a:cubicBezTo>
                <a:cubicBezTo>
                  <a:pt x="568" y="573"/>
                  <a:pt x="568" y="573"/>
                  <a:pt x="569" y="573"/>
                </a:cubicBezTo>
                <a:cubicBezTo>
                  <a:pt x="570" y="573"/>
                  <a:pt x="570" y="571"/>
                  <a:pt x="571" y="570"/>
                </a:cubicBezTo>
                <a:cubicBezTo>
                  <a:pt x="572" y="570"/>
                  <a:pt x="572" y="570"/>
                  <a:pt x="573" y="570"/>
                </a:cubicBezTo>
                <a:cubicBezTo>
                  <a:pt x="573" y="570"/>
                  <a:pt x="573" y="570"/>
                  <a:pt x="573" y="570"/>
                </a:cubicBezTo>
                <a:cubicBezTo>
                  <a:pt x="573" y="569"/>
                  <a:pt x="573" y="569"/>
                  <a:pt x="572" y="569"/>
                </a:cubicBezTo>
                <a:cubicBezTo>
                  <a:pt x="574" y="568"/>
                  <a:pt x="574" y="566"/>
                  <a:pt x="575" y="565"/>
                </a:cubicBezTo>
                <a:cubicBezTo>
                  <a:pt x="576" y="564"/>
                  <a:pt x="578" y="563"/>
                  <a:pt x="579" y="562"/>
                </a:cubicBezTo>
                <a:cubicBezTo>
                  <a:pt x="579" y="561"/>
                  <a:pt x="579" y="560"/>
                  <a:pt x="579" y="560"/>
                </a:cubicBezTo>
                <a:cubicBezTo>
                  <a:pt x="580" y="559"/>
                  <a:pt x="581" y="558"/>
                  <a:pt x="582" y="558"/>
                </a:cubicBezTo>
                <a:cubicBezTo>
                  <a:pt x="583" y="558"/>
                  <a:pt x="583" y="557"/>
                  <a:pt x="583" y="557"/>
                </a:cubicBezTo>
                <a:cubicBezTo>
                  <a:pt x="583" y="557"/>
                  <a:pt x="583" y="556"/>
                  <a:pt x="583" y="556"/>
                </a:cubicBezTo>
                <a:cubicBezTo>
                  <a:pt x="584" y="555"/>
                  <a:pt x="584" y="554"/>
                  <a:pt x="585" y="554"/>
                </a:cubicBezTo>
                <a:cubicBezTo>
                  <a:pt x="585" y="553"/>
                  <a:pt x="586" y="553"/>
                  <a:pt x="586" y="552"/>
                </a:cubicBezTo>
                <a:cubicBezTo>
                  <a:pt x="586" y="551"/>
                  <a:pt x="587" y="551"/>
                  <a:pt x="588" y="551"/>
                </a:cubicBezTo>
                <a:cubicBezTo>
                  <a:pt x="588" y="550"/>
                  <a:pt x="588" y="550"/>
                  <a:pt x="589" y="549"/>
                </a:cubicBezTo>
                <a:cubicBezTo>
                  <a:pt x="589" y="548"/>
                  <a:pt x="590" y="546"/>
                  <a:pt x="591" y="545"/>
                </a:cubicBezTo>
                <a:cubicBezTo>
                  <a:pt x="592" y="545"/>
                  <a:pt x="593" y="544"/>
                  <a:pt x="593" y="544"/>
                </a:cubicBezTo>
                <a:cubicBezTo>
                  <a:pt x="594" y="542"/>
                  <a:pt x="593" y="541"/>
                  <a:pt x="595" y="541"/>
                </a:cubicBezTo>
                <a:cubicBezTo>
                  <a:pt x="595" y="540"/>
                  <a:pt x="596" y="540"/>
                  <a:pt x="597" y="539"/>
                </a:cubicBezTo>
                <a:cubicBezTo>
                  <a:pt x="597" y="538"/>
                  <a:pt x="598" y="538"/>
                  <a:pt x="599" y="538"/>
                </a:cubicBezTo>
                <a:cubicBezTo>
                  <a:pt x="599" y="536"/>
                  <a:pt x="600" y="536"/>
                  <a:pt x="601" y="534"/>
                </a:cubicBezTo>
                <a:cubicBezTo>
                  <a:pt x="601" y="532"/>
                  <a:pt x="601" y="532"/>
                  <a:pt x="601" y="532"/>
                </a:cubicBezTo>
                <a:cubicBezTo>
                  <a:pt x="603" y="531"/>
                  <a:pt x="604" y="530"/>
                  <a:pt x="604" y="528"/>
                </a:cubicBezTo>
                <a:cubicBezTo>
                  <a:pt x="604" y="527"/>
                  <a:pt x="605" y="526"/>
                  <a:pt x="606" y="526"/>
                </a:cubicBezTo>
                <a:cubicBezTo>
                  <a:pt x="607" y="525"/>
                  <a:pt x="606" y="524"/>
                  <a:pt x="607" y="524"/>
                </a:cubicBezTo>
                <a:cubicBezTo>
                  <a:pt x="609" y="524"/>
                  <a:pt x="608" y="522"/>
                  <a:pt x="609" y="521"/>
                </a:cubicBezTo>
                <a:cubicBezTo>
                  <a:pt x="610" y="521"/>
                  <a:pt x="611" y="520"/>
                  <a:pt x="610" y="519"/>
                </a:cubicBezTo>
                <a:cubicBezTo>
                  <a:pt x="610" y="519"/>
                  <a:pt x="611" y="518"/>
                  <a:pt x="611" y="518"/>
                </a:cubicBezTo>
                <a:cubicBezTo>
                  <a:pt x="612" y="516"/>
                  <a:pt x="613" y="515"/>
                  <a:pt x="615" y="513"/>
                </a:cubicBezTo>
                <a:cubicBezTo>
                  <a:pt x="616" y="513"/>
                  <a:pt x="617" y="513"/>
                  <a:pt x="615" y="512"/>
                </a:cubicBezTo>
                <a:cubicBezTo>
                  <a:pt x="615" y="512"/>
                  <a:pt x="616" y="511"/>
                  <a:pt x="616" y="511"/>
                </a:cubicBezTo>
                <a:cubicBezTo>
                  <a:pt x="617" y="511"/>
                  <a:pt x="617" y="512"/>
                  <a:pt x="618" y="511"/>
                </a:cubicBezTo>
                <a:cubicBezTo>
                  <a:pt x="617" y="511"/>
                  <a:pt x="617" y="510"/>
                  <a:pt x="616" y="510"/>
                </a:cubicBezTo>
                <a:cubicBezTo>
                  <a:pt x="617" y="509"/>
                  <a:pt x="617" y="509"/>
                  <a:pt x="618" y="508"/>
                </a:cubicBezTo>
                <a:cubicBezTo>
                  <a:pt x="618" y="506"/>
                  <a:pt x="618" y="506"/>
                  <a:pt x="619" y="504"/>
                </a:cubicBezTo>
                <a:cubicBezTo>
                  <a:pt x="619" y="503"/>
                  <a:pt x="620" y="502"/>
                  <a:pt x="620" y="501"/>
                </a:cubicBezTo>
                <a:cubicBezTo>
                  <a:pt x="621" y="500"/>
                  <a:pt x="621" y="498"/>
                  <a:pt x="622" y="498"/>
                </a:cubicBezTo>
                <a:cubicBezTo>
                  <a:pt x="621" y="496"/>
                  <a:pt x="623" y="495"/>
                  <a:pt x="624" y="494"/>
                </a:cubicBezTo>
                <a:cubicBezTo>
                  <a:pt x="624" y="492"/>
                  <a:pt x="624" y="492"/>
                  <a:pt x="625" y="490"/>
                </a:cubicBezTo>
                <a:cubicBezTo>
                  <a:pt x="625" y="489"/>
                  <a:pt x="625" y="488"/>
                  <a:pt x="626" y="487"/>
                </a:cubicBezTo>
                <a:cubicBezTo>
                  <a:pt x="627" y="486"/>
                  <a:pt x="626" y="485"/>
                  <a:pt x="627" y="484"/>
                </a:cubicBezTo>
                <a:cubicBezTo>
                  <a:pt x="627" y="484"/>
                  <a:pt x="628" y="483"/>
                  <a:pt x="628" y="482"/>
                </a:cubicBezTo>
                <a:cubicBezTo>
                  <a:pt x="628" y="482"/>
                  <a:pt x="628" y="481"/>
                  <a:pt x="628" y="480"/>
                </a:cubicBezTo>
                <a:cubicBezTo>
                  <a:pt x="629" y="479"/>
                  <a:pt x="630" y="478"/>
                  <a:pt x="629" y="477"/>
                </a:cubicBezTo>
                <a:cubicBezTo>
                  <a:pt x="629" y="476"/>
                  <a:pt x="630" y="476"/>
                  <a:pt x="631" y="475"/>
                </a:cubicBezTo>
                <a:cubicBezTo>
                  <a:pt x="631" y="474"/>
                  <a:pt x="631" y="474"/>
                  <a:pt x="631" y="474"/>
                </a:cubicBezTo>
                <a:cubicBezTo>
                  <a:pt x="631" y="472"/>
                  <a:pt x="631" y="470"/>
                  <a:pt x="632" y="469"/>
                </a:cubicBezTo>
                <a:cubicBezTo>
                  <a:pt x="633" y="468"/>
                  <a:pt x="632" y="466"/>
                  <a:pt x="632" y="464"/>
                </a:cubicBezTo>
                <a:cubicBezTo>
                  <a:pt x="632" y="463"/>
                  <a:pt x="632" y="463"/>
                  <a:pt x="633" y="461"/>
                </a:cubicBezTo>
                <a:cubicBezTo>
                  <a:pt x="634" y="460"/>
                  <a:pt x="634" y="460"/>
                  <a:pt x="634" y="459"/>
                </a:cubicBezTo>
                <a:cubicBezTo>
                  <a:pt x="634" y="458"/>
                  <a:pt x="635" y="457"/>
                  <a:pt x="635" y="457"/>
                </a:cubicBezTo>
                <a:cubicBezTo>
                  <a:pt x="635" y="457"/>
                  <a:pt x="635" y="456"/>
                  <a:pt x="635" y="456"/>
                </a:cubicBezTo>
                <a:cubicBezTo>
                  <a:pt x="635" y="456"/>
                  <a:pt x="635" y="455"/>
                  <a:pt x="634" y="455"/>
                </a:cubicBezTo>
                <a:cubicBezTo>
                  <a:pt x="635" y="454"/>
                  <a:pt x="635" y="453"/>
                  <a:pt x="635" y="453"/>
                </a:cubicBezTo>
                <a:cubicBezTo>
                  <a:pt x="636" y="452"/>
                  <a:pt x="636" y="452"/>
                  <a:pt x="636" y="451"/>
                </a:cubicBezTo>
                <a:cubicBezTo>
                  <a:pt x="636" y="450"/>
                  <a:pt x="636" y="448"/>
                  <a:pt x="637" y="447"/>
                </a:cubicBezTo>
                <a:cubicBezTo>
                  <a:pt x="637" y="446"/>
                  <a:pt x="637" y="444"/>
                  <a:pt x="637" y="443"/>
                </a:cubicBezTo>
                <a:cubicBezTo>
                  <a:pt x="638" y="442"/>
                  <a:pt x="638" y="441"/>
                  <a:pt x="638" y="439"/>
                </a:cubicBezTo>
                <a:cubicBezTo>
                  <a:pt x="638" y="437"/>
                  <a:pt x="638" y="435"/>
                  <a:pt x="638" y="433"/>
                </a:cubicBezTo>
                <a:cubicBezTo>
                  <a:pt x="638" y="432"/>
                  <a:pt x="638" y="431"/>
                  <a:pt x="639" y="430"/>
                </a:cubicBezTo>
                <a:cubicBezTo>
                  <a:pt x="639" y="429"/>
                  <a:pt x="640" y="428"/>
                  <a:pt x="640" y="427"/>
                </a:cubicBezTo>
                <a:cubicBezTo>
                  <a:pt x="640" y="425"/>
                  <a:pt x="639" y="422"/>
                  <a:pt x="641" y="420"/>
                </a:cubicBezTo>
                <a:cubicBezTo>
                  <a:pt x="641" y="420"/>
                  <a:pt x="641" y="419"/>
                  <a:pt x="641" y="418"/>
                </a:cubicBezTo>
                <a:cubicBezTo>
                  <a:pt x="641" y="414"/>
                  <a:pt x="641" y="414"/>
                  <a:pt x="641" y="414"/>
                </a:cubicBezTo>
                <a:cubicBezTo>
                  <a:pt x="641" y="413"/>
                  <a:pt x="641" y="412"/>
                  <a:pt x="641" y="411"/>
                </a:cubicBezTo>
                <a:cubicBezTo>
                  <a:pt x="641" y="410"/>
                  <a:pt x="641" y="409"/>
                  <a:pt x="641" y="408"/>
                </a:cubicBezTo>
                <a:cubicBezTo>
                  <a:pt x="640" y="408"/>
                  <a:pt x="640" y="408"/>
                  <a:pt x="640" y="407"/>
                </a:cubicBezTo>
                <a:cubicBezTo>
                  <a:pt x="639" y="406"/>
                  <a:pt x="639" y="406"/>
                  <a:pt x="640" y="405"/>
                </a:cubicBezTo>
                <a:cubicBezTo>
                  <a:pt x="640" y="404"/>
                  <a:pt x="640" y="404"/>
                  <a:pt x="641" y="404"/>
                </a:cubicBezTo>
                <a:cubicBezTo>
                  <a:pt x="641" y="402"/>
                  <a:pt x="641" y="400"/>
                  <a:pt x="641" y="399"/>
                </a:cubicBezTo>
                <a:cubicBezTo>
                  <a:pt x="641" y="399"/>
                  <a:pt x="640" y="398"/>
                  <a:pt x="640" y="398"/>
                </a:cubicBezTo>
                <a:cubicBezTo>
                  <a:pt x="640" y="398"/>
                  <a:pt x="640" y="397"/>
                  <a:pt x="641" y="397"/>
                </a:cubicBezTo>
                <a:cubicBezTo>
                  <a:pt x="640" y="397"/>
                  <a:pt x="640" y="396"/>
                  <a:pt x="640" y="396"/>
                </a:cubicBezTo>
                <a:cubicBezTo>
                  <a:pt x="641" y="395"/>
                  <a:pt x="641" y="395"/>
                  <a:pt x="640" y="394"/>
                </a:cubicBezTo>
                <a:cubicBezTo>
                  <a:pt x="640" y="393"/>
                  <a:pt x="640" y="393"/>
                  <a:pt x="640" y="392"/>
                </a:cubicBezTo>
                <a:cubicBezTo>
                  <a:pt x="640" y="390"/>
                  <a:pt x="640" y="388"/>
                  <a:pt x="640" y="386"/>
                </a:cubicBezTo>
                <a:cubicBezTo>
                  <a:pt x="639" y="385"/>
                  <a:pt x="639" y="385"/>
                  <a:pt x="638" y="384"/>
                </a:cubicBezTo>
                <a:cubicBezTo>
                  <a:pt x="638" y="381"/>
                  <a:pt x="638" y="378"/>
                  <a:pt x="638" y="375"/>
                </a:cubicBezTo>
                <a:cubicBezTo>
                  <a:pt x="638" y="374"/>
                  <a:pt x="638" y="373"/>
                  <a:pt x="638" y="372"/>
                </a:cubicBezTo>
                <a:cubicBezTo>
                  <a:pt x="637" y="371"/>
                  <a:pt x="637" y="370"/>
                  <a:pt x="636" y="370"/>
                </a:cubicBezTo>
                <a:cubicBezTo>
                  <a:pt x="636" y="369"/>
                  <a:pt x="637" y="369"/>
                  <a:pt x="637" y="369"/>
                </a:cubicBezTo>
                <a:cubicBezTo>
                  <a:pt x="636" y="368"/>
                  <a:pt x="636" y="366"/>
                  <a:pt x="636" y="366"/>
                </a:cubicBezTo>
                <a:cubicBezTo>
                  <a:pt x="635" y="365"/>
                  <a:pt x="636" y="363"/>
                  <a:pt x="635" y="363"/>
                </a:cubicBezTo>
                <a:cubicBezTo>
                  <a:pt x="634" y="362"/>
                  <a:pt x="634" y="360"/>
                  <a:pt x="634" y="359"/>
                </a:cubicBezTo>
                <a:cubicBezTo>
                  <a:pt x="634" y="359"/>
                  <a:pt x="634" y="359"/>
                  <a:pt x="633" y="358"/>
                </a:cubicBezTo>
                <a:cubicBezTo>
                  <a:pt x="634" y="358"/>
                  <a:pt x="634" y="358"/>
                  <a:pt x="634" y="357"/>
                </a:cubicBezTo>
                <a:cubicBezTo>
                  <a:pt x="634" y="357"/>
                  <a:pt x="633" y="356"/>
                  <a:pt x="632" y="355"/>
                </a:cubicBezTo>
                <a:cubicBezTo>
                  <a:pt x="633" y="353"/>
                  <a:pt x="631" y="350"/>
                  <a:pt x="629" y="349"/>
                </a:cubicBezTo>
                <a:cubicBezTo>
                  <a:pt x="629" y="347"/>
                  <a:pt x="630" y="346"/>
                  <a:pt x="629" y="345"/>
                </a:cubicBezTo>
                <a:cubicBezTo>
                  <a:pt x="629" y="343"/>
                  <a:pt x="628" y="342"/>
                  <a:pt x="628" y="341"/>
                </a:cubicBezTo>
                <a:cubicBezTo>
                  <a:pt x="627" y="341"/>
                  <a:pt x="628" y="340"/>
                  <a:pt x="628" y="340"/>
                </a:cubicBezTo>
                <a:cubicBezTo>
                  <a:pt x="629" y="338"/>
                  <a:pt x="629" y="338"/>
                  <a:pt x="628" y="337"/>
                </a:cubicBezTo>
                <a:cubicBezTo>
                  <a:pt x="627" y="336"/>
                  <a:pt x="628" y="336"/>
                  <a:pt x="628" y="336"/>
                </a:cubicBezTo>
                <a:cubicBezTo>
                  <a:pt x="628" y="335"/>
                  <a:pt x="627" y="334"/>
                  <a:pt x="628" y="333"/>
                </a:cubicBezTo>
                <a:cubicBezTo>
                  <a:pt x="629" y="333"/>
                  <a:pt x="628" y="333"/>
                  <a:pt x="628" y="332"/>
                </a:cubicBezTo>
                <a:cubicBezTo>
                  <a:pt x="628" y="332"/>
                  <a:pt x="628" y="331"/>
                  <a:pt x="628" y="331"/>
                </a:cubicBezTo>
                <a:cubicBezTo>
                  <a:pt x="628" y="330"/>
                  <a:pt x="627" y="330"/>
                  <a:pt x="627" y="329"/>
                </a:cubicBezTo>
                <a:cubicBezTo>
                  <a:pt x="626" y="329"/>
                  <a:pt x="626" y="328"/>
                  <a:pt x="625" y="327"/>
                </a:cubicBezTo>
                <a:cubicBezTo>
                  <a:pt x="625" y="327"/>
                  <a:pt x="625" y="326"/>
                  <a:pt x="625" y="326"/>
                </a:cubicBezTo>
                <a:cubicBezTo>
                  <a:pt x="625" y="326"/>
                  <a:pt x="625" y="325"/>
                  <a:pt x="626" y="325"/>
                </a:cubicBezTo>
                <a:cubicBezTo>
                  <a:pt x="625" y="324"/>
                  <a:pt x="624" y="323"/>
                  <a:pt x="623" y="322"/>
                </a:cubicBezTo>
                <a:cubicBezTo>
                  <a:pt x="623" y="321"/>
                  <a:pt x="623" y="321"/>
                  <a:pt x="623" y="320"/>
                </a:cubicBezTo>
                <a:cubicBezTo>
                  <a:pt x="622" y="319"/>
                  <a:pt x="621" y="319"/>
                  <a:pt x="621" y="318"/>
                </a:cubicBezTo>
                <a:cubicBezTo>
                  <a:pt x="621" y="317"/>
                  <a:pt x="620" y="317"/>
                  <a:pt x="619" y="317"/>
                </a:cubicBezTo>
                <a:cubicBezTo>
                  <a:pt x="619" y="317"/>
                  <a:pt x="619" y="314"/>
                  <a:pt x="619" y="314"/>
                </a:cubicBezTo>
                <a:cubicBezTo>
                  <a:pt x="619" y="313"/>
                  <a:pt x="619" y="312"/>
                  <a:pt x="619" y="311"/>
                </a:cubicBezTo>
                <a:cubicBezTo>
                  <a:pt x="618" y="310"/>
                  <a:pt x="618" y="310"/>
                  <a:pt x="618" y="309"/>
                </a:cubicBezTo>
                <a:cubicBezTo>
                  <a:pt x="617" y="309"/>
                  <a:pt x="617" y="309"/>
                  <a:pt x="616" y="309"/>
                </a:cubicBezTo>
                <a:cubicBezTo>
                  <a:pt x="616" y="308"/>
                  <a:pt x="616" y="307"/>
                  <a:pt x="616" y="306"/>
                </a:cubicBezTo>
                <a:cubicBezTo>
                  <a:pt x="615" y="305"/>
                  <a:pt x="615" y="305"/>
                  <a:pt x="614" y="304"/>
                </a:cubicBezTo>
                <a:cubicBezTo>
                  <a:pt x="614" y="303"/>
                  <a:pt x="614" y="303"/>
                  <a:pt x="614" y="302"/>
                </a:cubicBezTo>
                <a:cubicBezTo>
                  <a:pt x="615" y="300"/>
                  <a:pt x="613" y="299"/>
                  <a:pt x="613" y="298"/>
                </a:cubicBezTo>
                <a:cubicBezTo>
                  <a:pt x="613" y="297"/>
                  <a:pt x="612" y="297"/>
                  <a:pt x="611" y="296"/>
                </a:cubicBezTo>
                <a:cubicBezTo>
                  <a:pt x="611" y="296"/>
                  <a:pt x="610" y="295"/>
                  <a:pt x="610" y="294"/>
                </a:cubicBezTo>
                <a:cubicBezTo>
                  <a:pt x="610" y="294"/>
                  <a:pt x="610" y="293"/>
                  <a:pt x="609" y="293"/>
                </a:cubicBezTo>
                <a:cubicBezTo>
                  <a:pt x="608" y="293"/>
                  <a:pt x="608" y="292"/>
                  <a:pt x="608" y="291"/>
                </a:cubicBezTo>
                <a:cubicBezTo>
                  <a:pt x="608" y="290"/>
                  <a:pt x="606" y="290"/>
                  <a:pt x="607" y="289"/>
                </a:cubicBezTo>
                <a:cubicBezTo>
                  <a:pt x="606" y="288"/>
                  <a:pt x="606" y="287"/>
                  <a:pt x="604" y="288"/>
                </a:cubicBezTo>
                <a:cubicBezTo>
                  <a:pt x="604" y="288"/>
                  <a:pt x="604" y="287"/>
                  <a:pt x="604" y="287"/>
                </a:cubicBezTo>
                <a:cubicBezTo>
                  <a:pt x="604" y="285"/>
                  <a:pt x="603" y="284"/>
                  <a:pt x="603" y="283"/>
                </a:cubicBezTo>
                <a:cubicBezTo>
                  <a:pt x="602" y="283"/>
                  <a:pt x="602" y="282"/>
                  <a:pt x="602" y="281"/>
                </a:cubicBezTo>
                <a:cubicBezTo>
                  <a:pt x="602" y="280"/>
                  <a:pt x="600" y="280"/>
                  <a:pt x="601" y="279"/>
                </a:cubicBezTo>
                <a:cubicBezTo>
                  <a:pt x="600" y="278"/>
                  <a:pt x="600" y="277"/>
                  <a:pt x="600" y="277"/>
                </a:cubicBezTo>
                <a:cubicBezTo>
                  <a:pt x="600" y="276"/>
                  <a:pt x="599" y="276"/>
                  <a:pt x="598" y="276"/>
                </a:cubicBezTo>
                <a:cubicBezTo>
                  <a:pt x="598" y="275"/>
                  <a:pt x="597" y="275"/>
                  <a:pt x="597" y="275"/>
                </a:cubicBezTo>
                <a:cubicBezTo>
                  <a:pt x="597" y="271"/>
                  <a:pt x="597" y="271"/>
                  <a:pt x="597" y="271"/>
                </a:cubicBezTo>
                <a:cubicBezTo>
                  <a:pt x="595" y="270"/>
                  <a:pt x="595" y="270"/>
                  <a:pt x="593" y="267"/>
                </a:cubicBezTo>
                <a:cubicBezTo>
                  <a:pt x="592" y="267"/>
                  <a:pt x="592" y="266"/>
                  <a:pt x="591" y="266"/>
                </a:cubicBezTo>
                <a:cubicBezTo>
                  <a:pt x="589" y="264"/>
                  <a:pt x="589" y="264"/>
                  <a:pt x="589" y="262"/>
                </a:cubicBezTo>
                <a:cubicBezTo>
                  <a:pt x="589" y="261"/>
                  <a:pt x="588" y="260"/>
                  <a:pt x="588" y="259"/>
                </a:cubicBezTo>
                <a:cubicBezTo>
                  <a:pt x="587" y="258"/>
                  <a:pt x="586" y="257"/>
                  <a:pt x="585" y="256"/>
                </a:cubicBezTo>
                <a:cubicBezTo>
                  <a:pt x="584" y="256"/>
                  <a:pt x="584" y="255"/>
                  <a:pt x="584" y="254"/>
                </a:cubicBezTo>
                <a:cubicBezTo>
                  <a:pt x="584" y="254"/>
                  <a:pt x="584" y="253"/>
                  <a:pt x="583" y="253"/>
                </a:cubicBezTo>
                <a:cubicBezTo>
                  <a:pt x="583" y="253"/>
                  <a:pt x="582" y="253"/>
                  <a:pt x="582" y="253"/>
                </a:cubicBezTo>
                <a:cubicBezTo>
                  <a:pt x="582" y="252"/>
                  <a:pt x="581" y="251"/>
                  <a:pt x="581" y="250"/>
                </a:cubicBezTo>
                <a:cubicBezTo>
                  <a:pt x="580" y="250"/>
                  <a:pt x="579" y="249"/>
                  <a:pt x="579" y="248"/>
                </a:cubicBezTo>
                <a:cubicBezTo>
                  <a:pt x="579" y="247"/>
                  <a:pt x="579" y="247"/>
                  <a:pt x="578" y="246"/>
                </a:cubicBezTo>
                <a:cubicBezTo>
                  <a:pt x="577" y="246"/>
                  <a:pt x="576" y="246"/>
                  <a:pt x="576" y="245"/>
                </a:cubicBezTo>
                <a:cubicBezTo>
                  <a:pt x="575" y="244"/>
                  <a:pt x="574" y="243"/>
                  <a:pt x="573" y="243"/>
                </a:cubicBezTo>
                <a:cubicBezTo>
                  <a:pt x="572" y="241"/>
                  <a:pt x="570" y="241"/>
                  <a:pt x="569" y="240"/>
                </a:cubicBezTo>
                <a:cubicBezTo>
                  <a:pt x="568" y="239"/>
                  <a:pt x="567" y="239"/>
                  <a:pt x="566" y="239"/>
                </a:cubicBezTo>
                <a:cubicBezTo>
                  <a:pt x="566" y="238"/>
                  <a:pt x="565" y="238"/>
                  <a:pt x="565" y="237"/>
                </a:cubicBezTo>
                <a:cubicBezTo>
                  <a:pt x="565" y="236"/>
                  <a:pt x="565" y="236"/>
                  <a:pt x="565" y="235"/>
                </a:cubicBezTo>
                <a:cubicBezTo>
                  <a:pt x="565" y="235"/>
                  <a:pt x="564" y="234"/>
                  <a:pt x="564" y="234"/>
                </a:cubicBezTo>
                <a:cubicBezTo>
                  <a:pt x="563" y="234"/>
                  <a:pt x="563" y="235"/>
                  <a:pt x="562" y="234"/>
                </a:cubicBezTo>
                <a:cubicBezTo>
                  <a:pt x="562" y="232"/>
                  <a:pt x="562" y="231"/>
                  <a:pt x="560" y="231"/>
                </a:cubicBezTo>
                <a:cubicBezTo>
                  <a:pt x="559" y="230"/>
                  <a:pt x="560" y="229"/>
                  <a:pt x="559" y="229"/>
                </a:cubicBezTo>
                <a:cubicBezTo>
                  <a:pt x="557" y="229"/>
                  <a:pt x="557" y="229"/>
                  <a:pt x="555" y="227"/>
                </a:cubicBezTo>
                <a:cubicBezTo>
                  <a:pt x="554" y="226"/>
                  <a:pt x="554" y="226"/>
                  <a:pt x="554" y="226"/>
                </a:cubicBezTo>
                <a:cubicBezTo>
                  <a:pt x="552" y="226"/>
                  <a:pt x="553" y="224"/>
                  <a:pt x="552" y="224"/>
                </a:cubicBezTo>
                <a:cubicBezTo>
                  <a:pt x="551" y="224"/>
                  <a:pt x="550" y="224"/>
                  <a:pt x="550" y="224"/>
                </a:cubicBezTo>
                <a:cubicBezTo>
                  <a:pt x="549" y="224"/>
                  <a:pt x="549" y="224"/>
                  <a:pt x="549" y="224"/>
                </a:cubicBezTo>
                <a:cubicBezTo>
                  <a:pt x="549" y="224"/>
                  <a:pt x="549" y="223"/>
                  <a:pt x="549" y="223"/>
                </a:cubicBezTo>
                <a:cubicBezTo>
                  <a:pt x="548" y="222"/>
                  <a:pt x="548" y="221"/>
                  <a:pt x="547" y="221"/>
                </a:cubicBezTo>
                <a:cubicBezTo>
                  <a:pt x="545" y="221"/>
                  <a:pt x="544" y="221"/>
                  <a:pt x="544" y="220"/>
                </a:cubicBezTo>
                <a:cubicBezTo>
                  <a:pt x="544" y="218"/>
                  <a:pt x="543" y="218"/>
                  <a:pt x="543" y="217"/>
                </a:cubicBezTo>
                <a:cubicBezTo>
                  <a:pt x="541" y="218"/>
                  <a:pt x="541" y="216"/>
                  <a:pt x="540" y="216"/>
                </a:cubicBezTo>
                <a:cubicBezTo>
                  <a:pt x="539" y="216"/>
                  <a:pt x="539" y="216"/>
                  <a:pt x="538" y="216"/>
                </a:cubicBezTo>
                <a:cubicBezTo>
                  <a:pt x="537" y="215"/>
                  <a:pt x="537" y="214"/>
                  <a:pt x="536" y="213"/>
                </a:cubicBezTo>
                <a:cubicBezTo>
                  <a:pt x="535" y="213"/>
                  <a:pt x="534" y="213"/>
                  <a:pt x="533" y="212"/>
                </a:cubicBezTo>
                <a:cubicBezTo>
                  <a:pt x="532" y="212"/>
                  <a:pt x="531" y="212"/>
                  <a:pt x="531" y="211"/>
                </a:cubicBezTo>
                <a:cubicBezTo>
                  <a:pt x="530" y="210"/>
                  <a:pt x="529" y="211"/>
                  <a:pt x="528" y="211"/>
                </a:cubicBezTo>
                <a:cubicBezTo>
                  <a:pt x="528" y="210"/>
                  <a:pt x="528" y="209"/>
                  <a:pt x="527" y="208"/>
                </a:cubicBezTo>
                <a:cubicBezTo>
                  <a:pt x="526" y="208"/>
                  <a:pt x="525" y="207"/>
                  <a:pt x="523" y="207"/>
                </a:cubicBezTo>
                <a:cubicBezTo>
                  <a:pt x="521" y="207"/>
                  <a:pt x="521" y="207"/>
                  <a:pt x="519" y="206"/>
                </a:cubicBezTo>
                <a:cubicBezTo>
                  <a:pt x="518" y="205"/>
                  <a:pt x="517" y="204"/>
                  <a:pt x="517" y="203"/>
                </a:cubicBezTo>
                <a:cubicBezTo>
                  <a:pt x="516" y="203"/>
                  <a:pt x="516" y="202"/>
                  <a:pt x="516" y="202"/>
                </a:cubicBezTo>
                <a:cubicBezTo>
                  <a:pt x="515" y="202"/>
                  <a:pt x="515" y="201"/>
                  <a:pt x="514" y="201"/>
                </a:cubicBezTo>
                <a:cubicBezTo>
                  <a:pt x="512" y="201"/>
                  <a:pt x="513" y="200"/>
                  <a:pt x="512" y="200"/>
                </a:cubicBezTo>
                <a:cubicBezTo>
                  <a:pt x="511" y="199"/>
                  <a:pt x="510" y="198"/>
                  <a:pt x="509" y="197"/>
                </a:cubicBezTo>
                <a:cubicBezTo>
                  <a:pt x="509" y="198"/>
                  <a:pt x="509" y="198"/>
                  <a:pt x="508" y="198"/>
                </a:cubicBezTo>
                <a:cubicBezTo>
                  <a:pt x="508" y="198"/>
                  <a:pt x="508" y="198"/>
                  <a:pt x="507" y="197"/>
                </a:cubicBezTo>
                <a:cubicBezTo>
                  <a:pt x="507" y="197"/>
                  <a:pt x="506" y="197"/>
                  <a:pt x="505" y="197"/>
                </a:cubicBezTo>
                <a:cubicBezTo>
                  <a:pt x="504" y="198"/>
                  <a:pt x="503" y="196"/>
                  <a:pt x="501" y="196"/>
                </a:cubicBezTo>
                <a:cubicBezTo>
                  <a:pt x="501" y="196"/>
                  <a:pt x="500" y="195"/>
                  <a:pt x="499" y="195"/>
                </a:cubicBezTo>
                <a:cubicBezTo>
                  <a:pt x="499" y="195"/>
                  <a:pt x="499" y="195"/>
                  <a:pt x="499" y="195"/>
                </a:cubicBezTo>
                <a:cubicBezTo>
                  <a:pt x="497" y="194"/>
                  <a:pt x="497" y="194"/>
                  <a:pt x="497" y="192"/>
                </a:cubicBezTo>
                <a:cubicBezTo>
                  <a:pt x="497" y="192"/>
                  <a:pt x="496" y="192"/>
                  <a:pt x="496" y="192"/>
                </a:cubicBezTo>
                <a:cubicBezTo>
                  <a:pt x="494" y="192"/>
                  <a:pt x="493" y="191"/>
                  <a:pt x="493" y="189"/>
                </a:cubicBezTo>
                <a:cubicBezTo>
                  <a:pt x="491" y="189"/>
                  <a:pt x="490" y="189"/>
                  <a:pt x="489" y="189"/>
                </a:cubicBezTo>
                <a:cubicBezTo>
                  <a:pt x="488" y="189"/>
                  <a:pt x="488" y="189"/>
                  <a:pt x="487" y="188"/>
                </a:cubicBezTo>
                <a:cubicBezTo>
                  <a:pt x="486" y="188"/>
                  <a:pt x="485" y="188"/>
                  <a:pt x="484" y="188"/>
                </a:cubicBezTo>
                <a:cubicBezTo>
                  <a:pt x="483" y="187"/>
                  <a:pt x="482" y="187"/>
                  <a:pt x="482" y="186"/>
                </a:cubicBezTo>
                <a:cubicBezTo>
                  <a:pt x="481" y="186"/>
                  <a:pt x="480" y="186"/>
                  <a:pt x="480" y="186"/>
                </a:cubicBezTo>
                <a:cubicBezTo>
                  <a:pt x="479" y="185"/>
                  <a:pt x="478" y="185"/>
                  <a:pt x="477" y="185"/>
                </a:cubicBezTo>
                <a:cubicBezTo>
                  <a:pt x="476" y="185"/>
                  <a:pt x="476" y="185"/>
                  <a:pt x="475" y="184"/>
                </a:cubicBezTo>
                <a:cubicBezTo>
                  <a:pt x="475" y="184"/>
                  <a:pt x="474" y="185"/>
                  <a:pt x="473" y="184"/>
                </a:cubicBezTo>
                <a:cubicBezTo>
                  <a:pt x="472" y="182"/>
                  <a:pt x="471" y="184"/>
                  <a:pt x="470" y="184"/>
                </a:cubicBezTo>
                <a:cubicBezTo>
                  <a:pt x="469" y="185"/>
                  <a:pt x="468" y="183"/>
                  <a:pt x="467" y="183"/>
                </a:cubicBezTo>
                <a:cubicBezTo>
                  <a:pt x="466" y="183"/>
                  <a:pt x="466" y="182"/>
                  <a:pt x="466" y="181"/>
                </a:cubicBezTo>
                <a:cubicBezTo>
                  <a:pt x="463" y="181"/>
                  <a:pt x="463" y="181"/>
                  <a:pt x="463" y="181"/>
                </a:cubicBezTo>
                <a:cubicBezTo>
                  <a:pt x="462" y="180"/>
                  <a:pt x="461" y="180"/>
                  <a:pt x="460" y="180"/>
                </a:cubicBezTo>
                <a:cubicBezTo>
                  <a:pt x="459" y="180"/>
                  <a:pt x="458" y="180"/>
                  <a:pt x="457" y="180"/>
                </a:cubicBezTo>
                <a:cubicBezTo>
                  <a:pt x="456" y="180"/>
                  <a:pt x="456" y="179"/>
                  <a:pt x="455" y="178"/>
                </a:cubicBezTo>
                <a:cubicBezTo>
                  <a:pt x="455" y="179"/>
                  <a:pt x="454" y="178"/>
                  <a:pt x="454" y="179"/>
                </a:cubicBezTo>
                <a:cubicBezTo>
                  <a:pt x="453" y="179"/>
                  <a:pt x="453" y="180"/>
                  <a:pt x="452" y="179"/>
                </a:cubicBezTo>
                <a:cubicBezTo>
                  <a:pt x="451" y="178"/>
                  <a:pt x="449" y="177"/>
                  <a:pt x="448" y="178"/>
                </a:cubicBezTo>
                <a:cubicBezTo>
                  <a:pt x="447" y="178"/>
                  <a:pt x="447" y="177"/>
                  <a:pt x="446" y="177"/>
                </a:cubicBezTo>
                <a:cubicBezTo>
                  <a:pt x="445" y="176"/>
                  <a:pt x="443" y="175"/>
                  <a:pt x="441" y="176"/>
                </a:cubicBezTo>
                <a:cubicBezTo>
                  <a:pt x="439" y="176"/>
                  <a:pt x="438" y="174"/>
                  <a:pt x="436" y="174"/>
                </a:cubicBezTo>
                <a:cubicBezTo>
                  <a:pt x="436" y="173"/>
                  <a:pt x="435" y="174"/>
                  <a:pt x="434" y="174"/>
                </a:cubicBezTo>
                <a:cubicBezTo>
                  <a:pt x="433" y="174"/>
                  <a:pt x="432" y="174"/>
                  <a:pt x="431" y="175"/>
                </a:cubicBezTo>
                <a:cubicBezTo>
                  <a:pt x="430" y="175"/>
                  <a:pt x="429" y="174"/>
                  <a:pt x="429" y="174"/>
                </a:cubicBezTo>
                <a:cubicBezTo>
                  <a:pt x="428" y="175"/>
                  <a:pt x="427" y="175"/>
                  <a:pt x="426" y="174"/>
                </a:cubicBezTo>
                <a:cubicBezTo>
                  <a:pt x="424" y="173"/>
                  <a:pt x="422" y="173"/>
                  <a:pt x="420" y="173"/>
                </a:cubicBezTo>
                <a:cubicBezTo>
                  <a:pt x="419" y="173"/>
                  <a:pt x="418" y="173"/>
                  <a:pt x="417" y="173"/>
                </a:cubicBezTo>
                <a:cubicBezTo>
                  <a:pt x="416" y="173"/>
                  <a:pt x="416" y="173"/>
                  <a:pt x="415" y="173"/>
                </a:cubicBezTo>
                <a:cubicBezTo>
                  <a:pt x="414" y="171"/>
                  <a:pt x="412" y="172"/>
                  <a:pt x="411" y="172"/>
                </a:cubicBezTo>
                <a:cubicBezTo>
                  <a:pt x="411" y="172"/>
                  <a:pt x="410" y="172"/>
                  <a:pt x="410" y="173"/>
                </a:cubicBezTo>
                <a:cubicBezTo>
                  <a:pt x="409" y="172"/>
                  <a:pt x="408" y="171"/>
                  <a:pt x="407" y="172"/>
                </a:cubicBezTo>
                <a:cubicBezTo>
                  <a:pt x="406" y="173"/>
                  <a:pt x="406" y="173"/>
                  <a:pt x="405" y="173"/>
                </a:cubicBezTo>
                <a:cubicBezTo>
                  <a:pt x="404" y="173"/>
                  <a:pt x="404" y="174"/>
                  <a:pt x="403" y="174"/>
                </a:cubicBezTo>
                <a:cubicBezTo>
                  <a:pt x="402" y="174"/>
                  <a:pt x="402" y="174"/>
                  <a:pt x="401" y="174"/>
                </a:cubicBezTo>
                <a:cubicBezTo>
                  <a:pt x="400" y="172"/>
                  <a:pt x="399" y="172"/>
                  <a:pt x="398" y="174"/>
                </a:cubicBezTo>
                <a:cubicBezTo>
                  <a:pt x="397" y="174"/>
                  <a:pt x="396" y="174"/>
                  <a:pt x="396" y="175"/>
                </a:cubicBezTo>
                <a:cubicBezTo>
                  <a:pt x="394" y="175"/>
                  <a:pt x="393" y="176"/>
                  <a:pt x="393" y="177"/>
                </a:cubicBezTo>
                <a:cubicBezTo>
                  <a:pt x="393" y="179"/>
                  <a:pt x="392" y="179"/>
                  <a:pt x="391" y="179"/>
                </a:cubicBezTo>
                <a:cubicBezTo>
                  <a:pt x="390" y="180"/>
                  <a:pt x="390" y="179"/>
                  <a:pt x="389" y="178"/>
                </a:cubicBezTo>
                <a:cubicBezTo>
                  <a:pt x="389" y="178"/>
                  <a:pt x="388" y="178"/>
                  <a:pt x="388" y="178"/>
                </a:cubicBezTo>
                <a:cubicBezTo>
                  <a:pt x="388" y="178"/>
                  <a:pt x="388" y="178"/>
                  <a:pt x="388" y="178"/>
                </a:cubicBezTo>
                <a:cubicBezTo>
                  <a:pt x="388" y="176"/>
                  <a:pt x="388" y="176"/>
                  <a:pt x="388" y="175"/>
                </a:cubicBezTo>
                <a:cubicBezTo>
                  <a:pt x="390" y="174"/>
                  <a:pt x="390" y="172"/>
                  <a:pt x="391" y="171"/>
                </a:cubicBezTo>
                <a:cubicBezTo>
                  <a:pt x="391" y="171"/>
                  <a:pt x="391" y="171"/>
                  <a:pt x="391" y="170"/>
                </a:cubicBezTo>
                <a:cubicBezTo>
                  <a:pt x="391" y="170"/>
                  <a:pt x="390" y="170"/>
                  <a:pt x="390" y="170"/>
                </a:cubicBezTo>
                <a:cubicBezTo>
                  <a:pt x="389" y="172"/>
                  <a:pt x="388" y="170"/>
                  <a:pt x="386" y="171"/>
                </a:cubicBezTo>
                <a:cubicBezTo>
                  <a:pt x="385" y="172"/>
                  <a:pt x="384" y="172"/>
                  <a:pt x="382" y="172"/>
                </a:cubicBezTo>
                <a:cubicBezTo>
                  <a:pt x="381" y="172"/>
                  <a:pt x="380" y="172"/>
                  <a:pt x="380" y="172"/>
                </a:cubicBezTo>
                <a:cubicBezTo>
                  <a:pt x="379" y="172"/>
                  <a:pt x="379" y="173"/>
                  <a:pt x="378" y="173"/>
                </a:cubicBezTo>
                <a:cubicBezTo>
                  <a:pt x="377" y="173"/>
                  <a:pt x="376" y="173"/>
                  <a:pt x="375" y="173"/>
                </a:cubicBezTo>
                <a:cubicBezTo>
                  <a:pt x="373" y="173"/>
                  <a:pt x="372" y="172"/>
                  <a:pt x="371" y="174"/>
                </a:cubicBezTo>
                <a:cubicBezTo>
                  <a:pt x="370" y="174"/>
                  <a:pt x="369" y="174"/>
                  <a:pt x="368" y="174"/>
                </a:cubicBezTo>
                <a:cubicBezTo>
                  <a:pt x="367" y="174"/>
                  <a:pt x="367" y="174"/>
                  <a:pt x="366" y="174"/>
                </a:cubicBezTo>
                <a:cubicBezTo>
                  <a:pt x="364" y="175"/>
                  <a:pt x="363" y="176"/>
                  <a:pt x="361" y="176"/>
                </a:cubicBezTo>
                <a:cubicBezTo>
                  <a:pt x="360" y="175"/>
                  <a:pt x="359" y="175"/>
                  <a:pt x="358" y="176"/>
                </a:cubicBezTo>
                <a:cubicBezTo>
                  <a:pt x="357" y="177"/>
                  <a:pt x="356" y="177"/>
                  <a:pt x="355" y="177"/>
                </a:cubicBezTo>
                <a:cubicBezTo>
                  <a:pt x="354" y="176"/>
                  <a:pt x="353" y="178"/>
                  <a:pt x="352" y="178"/>
                </a:cubicBezTo>
                <a:cubicBezTo>
                  <a:pt x="351" y="177"/>
                  <a:pt x="349" y="178"/>
                  <a:pt x="348" y="178"/>
                </a:cubicBezTo>
                <a:cubicBezTo>
                  <a:pt x="348" y="178"/>
                  <a:pt x="347" y="178"/>
                  <a:pt x="347" y="178"/>
                </a:cubicBezTo>
                <a:cubicBezTo>
                  <a:pt x="346" y="179"/>
                  <a:pt x="345" y="178"/>
                  <a:pt x="344" y="179"/>
                </a:cubicBezTo>
                <a:cubicBezTo>
                  <a:pt x="344" y="179"/>
                  <a:pt x="343" y="180"/>
                  <a:pt x="342" y="179"/>
                </a:cubicBezTo>
                <a:cubicBezTo>
                  <a:pt x="341" y="179"/>
                  <a:pt x="340" y="181"/>
                  <a:pt x="339" y="180"/>
                </a:cubicBezTo>
                <a:cubicBezTo>
                  <a:pt x="337" y="180"/>
                  <a:pt x="336" y="181"/>
                  <a:pt x="335" y="182"/>
                </a:cubicBezTo>
                <a:cubicBezTo>
                  <a:pt x="334" y="182"/>
                  <a:pt x="333" y="182"/>
                  <a:pt x="333" y="182"/>
                </a:cubicBezTo>
                <a:cubicBezTo>
                  <a:pt x="332" y="182"/>
                  <a:pt x="329" y="183"/>
                  <a:pt x="329" y="184"/>
                </a:cubicBezTo>
                <a:cubicBezTo>
                  <a:pt x="328" y="184"/>
                  <a:pt x="327" y="185"/>
                  <a:pt x="326" y="185"/>
                </a:cubicBezTo>
                <a:cubicBezTo>
                  <a:pt x="325" y="185"/>
                  <a:pt x="325" y="186"/>
                  <a:pt x="324" y="186"/>
                </a:cubicBezTo>
                <a:cubicBezTo>
                  <a:pt x="323" y="187"/>
                  <a:pt x="321" y="188"/>
                  <a:pt x="320" y="187"/>
                </a:cubicBezTo>
                <a:cubicBezTo>
                  <a:pt x="319" y="188"/>
                  <a:pt x="319" y="188"/>
                  <a:pt x="318" y="189"/>
                </a:cubicBezTo>
                <a:cubicBezTo>
                  <a:pt x="317" y="189"/>
                  <a:pt x="316" y="189"/>
                  <a:pt x="316" y="189"/>
                </a:cubicBezTo>
                <a:cubicBezTo>
                  <a:pt x="315" y="190"/>
                  <a:pt x="313" y="190"/>
                  <a:pt x="313" y="191"/>
                </a:cubicBezTo>
                <a:cubicBezTo>
                  <a:pt x="313" y="192"/>
                  <a:pt x="314" y="192"/>
                  <a:pt x="315" y="192"/>
                </a:cubicBezTo>
                <a:cubicBezTo>
                  <a:pt x="313" y="193"/>
                  <a:pt x="313" y="195"/>
                  <a:pt x="311" y="195"/>
                </a:cubicBezTo>
                <a:cubicBezTo>
                  <a:pt x="310" y="196"/>
                  <a:pt x="309" y="197"/>
                  <a:pt x="308" y="198"/>
                </a:cubicBezTo>
                <a:cubicBezTo>
                  <a:pt x="309" y="199"/>
                  <a:pt x="309" y="199"/>
                  <a:pt x="308" y="201"/>
                </a:cubicBezTo>
                <a:cubicBezTo>
                  <a:pt x="308" y="201"/>
                  <a:pt x="308" y="201"/>
                  <a:pt x="307" y="201"/>
                </a:cubicBezTo>
                <a:cubicBezTo>
                  <a:pt x="306" y="201"/>
                  <a:pt x="305" y="201"/>
                  <a:pt x="304" y="201"/>
                </a:cubicBezTo>
                <a:cubicBezTo>
                  <a:pt x="303" y="201"/>
                  <a:pt x="302" y="201"/>
                  <a:pt x="301" y="202"/>
                </a:cubicBezTo>
                <a:cubicBezTo>
                  <a:pt x="300" y="202"/>
                  <a:pt x="299" y="202"/>
                  <a:pt x="297" y="202"/>
                </a:cubicBezTo>
                <a:cubicBezTo>
                  <a:pt x="297" y="203"/>
                  <a:pt x="296" y="204"/>
                  <a:pt x="296" y="204"/>
                </a:cubicBezTo>
                <a:cubicBezTo>
                  <a:pt x="296" y="204"/>
                  <a:pt x="296" y="204"/>
                  <a:pt x="295" y="204"/>
                </a:cubicBezTo>
                <a:moveTo>
                  <a:pt x="371" y="168"/>
                </a:moveTo>
                <a:cubicBezTo>
                  <a:pt x="372" y="169"/>
                  <a:pt x="373" y="169"/>
                  <a:pt x="374" y="168"/>
                </a:cubicBezTo>
                <a:cubicBezTo>
                  <a:pt x="374" y="167"/>
                  <a:pt x="374" y="166"/>
                  <a:pt x="374" y="165"/>
                </a:cubicBezTo>
                <a:cubicBezTo>
                  <a:pt x="374" y="165"/>
                  <a:pt x="374" y="165"/>
                  <a:pt x="374" y="165"/>
                </a:cubicBezTo>
                <a:cubicBezTo>
                  <a:pt x="373" y="166"/>
                  <a:pt x="372" y="167"/>
                  <a:pt x="371" y="168"/>
                </a:cubicBezTo>
                <a:moveTo>
                  <a:pt x="224" y="248"/>
                </a:moveTo>
                <a:cubicBezTo>
                  <a:pt x="225" y="249"/>
                  <a:pt x="225" y="250"/>
                  <a:pt x="227" y="250"/>
                </a:cubicBezTo>
                <a:cubicBezTo>
                  <a:pt x="228" y="250"/>
                  <a:pt x="228" y="249"/>
                  <a:pt x="229" y="248"/>
                </a:cubicBezTo>
                <a:cubicBezTo>
                  <a:pt x="228" y="247"/>
                  <a:pt x="227" y="248"/>
                  <a:pt x="226" y="248"/>
                </a:cubicBezTo>
                <a:cubicBezTo>
                  <a:pt x="226" y="248"/>
                  <a:pt x="225" y="247"/>
                  <a:pt x="224" y="248"/>
                </a:cubicBezTo>
                <a:moveTo>
                  <a:pt x="612" y="285"/>
                </a:moveTo>
                <a:cubicBezTo>
                  <a:pt x="613" y="286"/>
                  <a:pt x="613" y="286"/>
                  <a:pt x="613" y="286"/>
                </a:cubicBezTo>
                <a:cubicBezTo>
                  <a:pt x="614" y="286"/>
                  <a:pt x="614" y="287"/>
                  <a:pt x="614" y="287"/>
                </a:cubicBezTo>
                <a:cubicBezTo>
                  <a:pt x="615" y="287"/>
                  <a:pt x="615" y="286"/>
                  <a:pt x="615" y="285"/>
                </a:cubicBezTo>
                <a:cubicBezTo>
                  <a:pt x="615" y="285"/>
                  <a:pt x="615" y="284"/>
                  <a:pt x="615" y="283"/>
                </a:cubicBezTo>
                <a:cubicBezTo>
                  <a:pt x="615" y="283"/>
                  <a:pt x="615" y="283"/>
                  <a:pt x="615" y="283"/>
                </a:cubicBezTo>
                <a:cubicBezTo>
                  <a:pt x="615" y="283"/>
                  <a:pt x="614" y="283"/>
                  <a:pt x="614" y="283"/>
                </a:cubicBezTo>
                <a:cubicBezTo>
                  <a:pt x="615" y="285"/>
                  <a:pt x="613" y="284"/>
                  <a:pt x="612" y="285"/>
                </a:cubicBezTo>
                <a:moveTo>
                  <a:pt x="438" y="165"/>
                </a:moveTo>
                <a:cubicBezTo>
                  <a:pt x="437" y="164"/>
                  <a:pt x="437" y="164"/>
                  <a:pt x="437" y="163"/>
                </a:cubicBezTo>
                <a:cubicBezTo>
                  <a:pt x="436" y="164"/>
                  <a:pt x="435" y="164"/>
                  <a:pt x="434" y="165"/>
                </a:cubicBezTo>
                <a:cubicBezTo>
                  <a:pt x="435" y="165"/>
                  <a:pt x="437" y="165"/>
                  <a:pt x="438" y="165"/>
                </a:cubicBezTo>
                <a:moveTo>
                  <a:pt x="387" y="164"/>
                </a:moveTo>
                <a:cubicBezTo>
                  <a:pt x="388" y="163"/>
                  <a:pt x="387" y="162"/>
                  <a:pt x="387" y="162"/>
                </a:cubicBezTo>
                <a:cubicBezTo>
                  <a:pt x="386" y="162"/>
                  <a:pt x="386" y="163"/>
                  <a:pt x="386" y="163"/>
                </a:cubicBezTo>
                <a:cubicBezTo>
                  <a:pt x="386" y="164"/>
                  <a:pt x="386" y="164"/>
                  <a:pt x="387" y="164"/>
                </a:cubicBezTo>
                <a:cubicBezTo>
                  <a:pt x="387" y="164"/>
                  <a:pt x="387" y="164"/>
                  <a:pt x="387" y="164"/>
                </a:cubicBezTo>
                <a:moveTo>
                  <a:pt x="613" y="282"/>
                </a:moveTo>
                <a:cubicBezTo>
                  <a:pt x="613" y="282"/>
                  <a:pt x="613" y="282"/>
                  <a:pt x="614" y="282"/>
                </a:cubicBezTo>
                <a:cubicBezTo>
                  <a:pt x="614" y="282"/>
                  <a:pt x="614" y="282"/>
                  <a:pt x="614" y="282"/>
                </a:cubicBezTo>
                <a:cubicBezTo>
                  <a:pt x="614" y="281"/>
                  <a:pt x="614" y="281"/>
                  <a:pt x="614" y="281"/>
                </a:cubicBezTo>
                <a:cubicBezTo>
                  <a:pt x="613" y="281"/>
                  <a:pt x="612" y="281"/>
                  <a:pt x="612" y="281"/>
                </a:cubicBezTo>
                <a:cubicBezTo>
                  <a:pt x="612" y="281"/>
                  <a:pt x="612" y="281"/>
                  <a:pt x="612" y="281"/>
                </a:cubicBezTo>
                <a:cubicBezTo>
                  <a:pt x="612" y="281"/>
                  <a:pt x="612" y="282"/>
                  <a:pt x="612" y="282"/>
                </a:cubicBezTo>
                <a:cubicBezTo>
                  <a:pt x="612" y="282"/>
                  <a:pt x="613" y="282"/>
                  <a:pt x="613" y="282"/>
                </a:cubicBezTo>
                <a:moveTo>
                  <a:pt x="378" y="166"/>
                </a:moveTo>
                <a:cubicBezTo>
                  <a:pt x="377" y="165"/>
                  <a:pt x="376" y="165"/>
                  <a:pt x="375" y="166"/>
                </a:cubicBezTo>
                <a:cubicBezTo>
                  <a:pt x="376" y="166"/>
                  <a:pt x="377" y="166"/>
                  <a:pt x="378" y="166"/>
                </a:cubicBezTo>
                <a:moveTo>
                  <a:pt x="641" y="440"/>
                </a:moveTo>
                <a:cubicBezTo>
                  <a:pt x="641" y="440"/>
                  <a:pt x="641" y="441"/>
                  <a:pt x="641" y="441"/>
                </a:cubicBezTo>
                <a:cubicBezTo>
                  <a:pt x="641" y="441"/>
                  <a:pt x="641" y="442"/>
                  <a:pt x="641" y="442"/>
                </a:cubicBezTo>
                <a:cubicBezTo>
                  <a:pt x="641" y="442"/>
                  <a:pt x="642" y="442"/>
                  <a:pt x="642" y="442"/>
                </a:cubicBezTo>
                <a:cubicBezTo>
                  <a:pt x="642" y="442"/>
                  <a:pt x="643" y="442"/>
                  <a:pt x="642" y="442"/>
                </a:cubicBezTo>
                <a:cubicBezTo>
                  <a:pt x="642" y="441"/>
                  <a:pt x="642" y="441"/>
                  <a:pt x="641" y="440"/>
                </a:cubicBezTo>
                <a:moveTo>
                  <a:pt x="422" y="163"/>
                </a:moveTo>
                <a:cubicBezTo>
                  <a:pt x="421" y="163"/>
                  <a:pt x="421" y="164"/>
                  <a:pt x="421" y="164"/>
                </a:cubicBezTo>
                <a:cubicBezTo>
                  <a:pt x="421" y="164"/>
                  <a:pt x="422" y="164"/>
                  <a:pt x="422" y="164"/>
                </a:cubicBezTo>
                <a:cubicBezTo>
                  <a:pt x="422" y="164"/>
                  <a:pt x="423" y="164"/>
                  <a:pt x="422" y="164"/>
                </a:cubicBezTo>
                <a:cubicBezTo>
                  <a:pt x="422" y="164"/>
                  <a:pt x="422" y="163"/>
                  <a:pt x="422" y="163"/>
                </a:cubicBezTo>
                <a:moveTo>
                  <a:pt x="381" y="164"/>
                </a:moveTo>
                <a:cubicBezTo>
                  <a:pt x="382" y="164"/>
                  <a:pt x="382" y="164"/>
                  <a:pt x="383" y="164"/>
                </a:cubicBezTo>
                <a:cubicBezTo>
                  <a:pt x="382" y="163"/>
                  <a:pt x="382" y="163"/>
                  <a:pt x="381" y="164"/>
                </a:cubicBezTo>
                <a:moveTo>
                  <a:pt x="268" y="212"/>
                </a:moveTo>
                <a:cubicBezTo>
                  <a:pt x="268" y="212"/>
                  <a:pt x="267" y="212"/>
                  <a:pt x="267" y="212"/>
                </a:cubicBezTo>
                <a:cubicBezTo>
                  <a:pt x="267" y="213"/>
                  <a:pt x="268" y="213"/>
                  <a:pt x="269" y="212"/>
                </a:cubicBezTo>
                <a:cubicBezTo>
                  <a:pt x="269" y="212"/>
                  <a:pt x="269" y="212"/>
                  <a:pt x="269" y="212"/>
                </a:cubicBezTo>
                <a:cubicBezTo>
                  <a:pt x="269" y="212"/>
                  <a:pt x="268" y="212"/>
                  <a:pt x="268" y="212"/>
                </a:cubicBezTo>
                <a:moveTo>
                  <a:pt x="567" y="586"/>
                </a:moveTo>
                <a:cubicBezTo>
                  <a:pt x="567" y="586"/>
                  <a:pt x="567" y="587"/>
                  <a:pt x="567" y="587"/>
                </a:cubicBezTo>
                <a:cubicBezTo>
                  <a:pt x="567" y="587"/>
                  <a:pt x="567" y="587"/>
                  <a:pt x="567" y="587"/>
                </a:cubicBezTo>
                <a:cubicBezTo>
                  <a:pt x="567" y="587"/>
                  <a:pt x="568" y="587"/>
                  <a:pt x="568" y="587"/>
                </a:cubicBezTo>
                <a:cubicBezTo>
                  <a:pt x="568" y="587"/>
                  <a:pt x="567" y="587"/>
                  <a:pt x="567" y="586"/>
                </a:cubicBezTo>
                <a:moveTo>
                  <a:pt x="612" y="529"/>
                </a:moveTo>
                <a:cubicBezTo>
                  <a:pt x="613" y="529"/>
                  <a:pt x="613" y="529"/>
                  <a:pt x="613" y="529"/>
                </a:cubicBezTo>
                <a:cubicBezTo>
                  <a:pt x="613" y="529"/>
                  <a:pt x="613" y="529"/>
                  <a:pt x="613" y="529"/>
                </a:cubicBezTo>
                <a:cubicBezTo>
                  <a:pt x="613" y="529"/>
                  <a:pt x="613" y="529"/>
                  <a:pt x="613" y="528"/>
                </a:cubicBezTo>
                <a:cubicBezTo>
                  <a:pt x="613" y="529"/>
                  <a:pt x="613" y="529"/>
                  <a:pt x="612" y="529"/>
                </a:cubicBezTo>
                <a:moveTo>
                  <a:pt x="611" y="523"/>
                </a:moveTo>
                <a:cubicBezTo>
                  <a:pt x="611" y="523"/>
                  <a:pt x="611" y="523"/>
                  <a:pt x="611" y="523"/>
                </a:cubicBezTo>
                <a:cubicBezTo>
                  <a:pt x="611" y="523"/>
                  <a:pt x="611" y="523"/>
                  <a:pt x="611" y="523"/>
                </a:cubicBezTo>
                <a:cubicBezTo>
                  <a:pt x="611" y="523"/>
                  <a:pt x="611" y="524"/>
                  <a:pt x="611" y="524"/>
                </a:cubicBezTo>
                <a:cubicBezTo>
                  <a:pt x="611" y="524"/>
                  <a:pt x="611" y="523"/>
                  <a:pt x="611" y="523"/>
                </a:cubicBezTo>
                <a:moveTo>
                  <a:pt x="611" y="536"/>
                </a:moveTo>
                <a:cubicBezTo>
                  <a:pt x="611" y="536"/>
                  <a:pt x="611" y="535"/>
                  <a:pt x="611" y="535"/>
                </a:cubicBezTo>
                <a:cubicBezTo>
                  <a:pt x="611" y="535"/>
                  <a:pt x="611" y="535"/>
                  <a:pt x="611" y="535"/>
                </a:cubicBezTo>
                <a:cubicBezTo>
                  <a:pt x="611" y="536"/>
                  <a:pt x="611" y="536"/>
                  <a:pt x="611" y="536"/>
                </a:cubicBezTo>
                <a:cubicBezTo>
                  <a:pt x="611" y="536"/>
                  <a:pt x="611" y="536"/>
                  <a:pt x="611" y="536"/>
                </a:cubicBezTo>
                <a:moveTo>
                  <a:pt x="326" y="632"/>
                </a:moveTo>
                <a:cubicBezTo>
                  <a:pt x="326" y="632"/>
                  <a:pt x="326" y="632"/>
                  <a:pt x="326" y="632"/>
                </a:cubicBezTo>
                <a:cubicBezTo>
                  <a:pt x="326" y="632"/>
                  <a:pt x="327" y="631"/>
                  <a:pt x="327" y="631"/>
                </a:cubicBezTo>
                <a:cubicBezTo>
                  <a:pt x="327" y="631"/>
                  <a:pt x="326" y="631"/>
                  <a:pt x="326" y="631"/>
                </a:cubicBezTo>
                <a:cubicBezTo>
                  <a:pt x="326" y="631"/>
                  <a:pt x="326" y="631"/>
                  <a:pt x="326" y="632"/>
                </a:cubicBezTo>
                <a:moveTo>
                  <a:pt x="614" y="290"/>
                </a:moveTo>
                <a:cubicBezTo>
                  <a:pt x="614" y="290"/>
                  <a:pt x="614" y="290"/>
                  <a:pt x="614" y="289"/>
                </a:cubicBezTo>
                <a:cubicBezTo>
                  <a:pt x="614" y="290"/>
                  <a:pt x="613" y="290"/>
                  <a:pt x="613" y="290"/>
                </a:cubicBezTo>
                <a:cubicBezTo>
                  <a:pt x="614" y="290"/>
                  <a:pt x="614" y="290"/>
                  <a:pt x="614" y="290"/>
                </a:cubicBezTo>
                <a:cubicBezTo>
                  <a:pt x="614" y="290"/>
                  <a:pt x="614" y="290"/>
                  <a:pt x="614" y="290"/>
                </a:cubicBezTo>
                <a:moveTo>
                  <a:pt x="222" y="253"/>
                </a:moveTo>
                <a:cubicBezTo>
                  <a:pt x="222" y="253"/>
                  <a:pt x="222" y="253"/>
                  <a:pt x="222" y="253"/>
                </a:cubicBezTo>
                <a:cubicBezTo>
                  <a:pt x="222" y="253"/>
                  <a:pt x="222" y="253"/>
                  <a:pt x="222" y="253"/>
                </a:cubicBezTo>
                <a:cubicBezTo>
                  <a:pt x="222" y="253"/>
                  <a:pt x="222" y="253"/>
                  <a:pt x="222" y="252"/>
                </a:cubicBezTo>
                <a:cubicBezTo>
                  <a:pt x="222" y="253"/>
                  <a:pt x="222" y="253"/>
                  <a:pt x="222" y="253"/>
                </a:cubicBezTo>
                <a:moveTo>
                  <a:pt x="621" y="295"/>
                </a:moveTo>
                <a:cubicBezTo>
                  <a:pt x="621" y="295"/>
                  <a:pt x="621" y="295"/>
                  <a:pt x="621" y="295"/>
                </a:cubicBezTo>
                <a:cubicBezTo>
                  <a:pt x="621" y="295"/>
                  <a:pt x="620" y="294"/>
                  <a:pt x="620" y="294"/>
                </a:cubicBezTo>
                <a:cubicBezTo>
                  <a:pt x="620" y="294"/>
                  <a:pt x="620" y="295"/>
                  <a:pt x="620" y="295"/>
                </a:cubicBezTo>
                <a:cubicBezTo>
                  <a:pt x="620" y="295"/>
                  <a:pt x="620" y="295"/>
                  <a:pt x="621" y="295"/>
                </a:cubicBezTo>
                <a:moveTo>
                  <a:pt x="389" y="163"/>
                </a:moveTo>
                <a:cubicBezTo>
                  <a:pt x="389" y="163"/>
                  <a:pt x="389" y="164"/>
                  <a:pt x="389" y="164"/>
                </a:cubicBezTo>
                <a:cubicBezTo>
                  <a:pt x="389" y="164"/>
                  <a:pt x="389" y="164"/>
                  <a:pt x="389" y="164"/>
                </a:cubicBezTo>
                <a:cubicBezTo>
                  <a:pt x="389" y="164"/>
                  <a:pt x="389" y="164"/>
                  <a:pt x="389" y="164"/>
                </a:cubicBezTo>
                <a:cubicBezTo>
                  <a:pt x="389" y="164"/>
                  <a:pt x="389" y="164"/>
                  <a:pt x="389" y="163"/>
                </a:cubicBezTo>
                <a:moveTo>
                  <a:pt x="643" y="459"/>
                </a:moveTo>
                <a:cubicBezTo>
                  <a:pt x="643" y="458"/>
                  <a:pt x="643" y="458"/>
                  <a:pt x="643" y="458"/>
                </a:cubicBezTo>
                <a:cubicBezTo>
                  <a:pt x="643" y="458"/>
                  <a:pt x="643" y="459"/>
                  <a:pt x="643" y="459"/>
                </a:cubicBezTo>
                <a:cubicBezTo>
                  <a:pt x="643" y="459"/>
                  <a:pt x="643" y="459"/>
                  <a:pt x="643" y="459"/>
                </a:cubicBezTo>
                <a:cubicBezTo>
                  <a:pt x="643" y="459"/>
                  <a:pt x="643" y="459"/>
                  <a:pt x="643" y="459"/>
                </a:cubicBezTo>
                <a:moveTo>
                  <a:pt x="641" y="445"/>
                </a:moveTo>
                <a:cubicBezTo>
                  <a:pt x="642" y="445"/>
                  <a:pt x="642" y="445"/>
                  <a:pt x="642" y="445"/>
                </a:cubicBezTo>
                <a:cubicBezTo>
                  <a:pt x="642" y="444"/>
                  <a:pt x="641" y="444"/>
                  <a:pt x="641" y="444"/>
                </a:cubicBezTo>
                <a:cubicBezTo>
                  <a:pt x="641" y="444"/>
                  <a:pt x="641" y="444"/>
                  <a:pt x="641" y="445"/>
                </a:cubicBezTo>
                <a:cubicBezTo>
                  <a:pt x="641" y="445"/>
                  <a:pt x="641" y="445"/>
                  <a:pt x="641" y="445"/>
                </a:cubicBezTo>
                <a:moveTo>
                  <a:pt x="647" y="444"/>
                </a:moveTo>
                <a:cubicBezTo>
                  <a:pt x="647" y="444"/>
                  <a:pt x="647" y="444"/>
                  <a:pt x="646" y="445"/>
                </a:cubicBezTo>
                <a:cubicBezTo>
                  <a:pt x="647" y="445"/>
                  <a:pt x="647" y="445"/>
                  <a:pt x="647" y="445"/>
                </a:cubicBezTo>
                <a:cubicBezTo>
                  <a:pt x="647" y="445"/>
                  <a:pt x="647" y="445"/>
                  <a:pt x="647" y="445"/>
                </a:cubicBezTo>
                <a:cubicBezTo>
                  <a:pt x="647" y="444"/>
                  <a:pt x="647" y="444"/>
                  <a:pt x="647" y="444"/>
                </a:cubicBezTo>
                <a:moveTo>
                  <a:pt x="643" y="448"/>
                </a:moveTo>
                <a:cubicBezTo>
                  <a:pt x="643" y="448"/>
                  <a:pt x="643" y="448"/>
                  <a:pt x="643" y="448"/>
                </a:cubicBezTo>
                <a:cubicBezTo>
                  <a:pt x="643" y="448"/>
                  <a:pt x="643" y="448"/>
                  <a:pt x="643" y="448"/>
                </a:cubicBezTo>
                <a:cubicBezTo>
                  <a:pt x="643" y="449"/>
                  <a:pt x="643" y="449"/>
                  <a:pt x="643" y="449"/>
                </a:cubicBezTo>
                <a:cubicBezTo>
                  <a:pt x="643" y="449"/>
                  <a:pt x="643" y="448"/>
                  <a:pt x="643" y="448"/>
                </a:cubicBezTo>
                <a:moveTo>
                  <a:pt x="94" y="535"/>
                </a:moveTo>
                <a:cubicBezTo>
                  <a:pt x="94" y="535"/>
                  <a:pt x="94" y="535"/>
                  <a:pt x="94" y="535"/>
                </a:cubicBezTo>
                <a:cubicBezTo>
                  <a:pt x="94" y="535"/>
                  <a:pt x="94" y="535"/>
                  <a:pt x="94" y="535"/>
                </a:cubicBezTo>
                <a:cubicBezTo>
                  <a:pt x="93" y="534"/>
                  <a:pt x="93" y="533"/>
                  <a:pt x="92" y="532"/>
                </a:cubicBezTo>
                <a:cubicBezTo>
                  <a:pt x="94" y="531"/>
                  <a:pt x="94" y="529"/>
                  <a:pt x="97" y="529"/>
                </a:cubicBezTo>
                <a:cubicBezTo>
                  <a:pt x="98" y="528"/>
                  <a:pt x="99" y="528"/>
                  <a:pt x="101" y="527"/>
                </a:cubicBezTo>
                <a:cubicBezTo>
                  <a:pt x="101" y="526"/>
                  <a:pt x="102" y="525"/>
                  <a:pt x="102" y="525"/>
                </a:cubicBezTo>
                <a:cubicBezTo>
                  <a:pt x="103" y="525"/>
                  <a:pt x="104" y="525"/>
                  <a:pt x="104" y="524"/>
                </a:cubicBezTo>
                <a:cubicBezTo>
                  <a:pt x="106" y="524"/>
                  <a:pt x="106" y="522"/>
                  <a:pt x="108" y="522"/>
                </a:cubicBezTo>
                <a:cubicBezTo>
                  <a:pt x="109" y="522"/>
                  <a:pt x="110" y="519"/>
                  <a:pt x="112" y="520"/>
                </a:cubicBezTo>
                <a:cubicBezTo>
                  <a:pt x="113" y="519"/>
                  <a:pt x="114" y="519"/>
                  <a:pt x="115" y="518"/>
                </a:cubicBezTo>
                <a:cubicBezTo>
                  <a:pt x="117" y="517"/>
                  <a:pt x="118" y="516"/>
                  <a:pt x="117" y="513"/>
                </a:cubicBezTo>
                <a:cubicBezTo>
                  <a:pt x="116" y="512"/>
                  <a:pt x="117" y="511"/>
                  <a:pt x="115" y="510"/>
                </a:cubicBezTo>
                <a:cubicBezTo>
                  <a:pt x="115" y="510"/>
                  <a:pt x="115" y="509"/>
                  <a:pt x="115" y="508"/>
                </a:cubicBezTo>
                <a:cubicBezTo>
                  <a:pt x="116" y="507"/>
                  <a:pt x="114" y="505"/>
                  <a:pt x="114" y="504"/>
                </a:cubicBezTo>
                <a:cubicBezTo>
                  <a:pt x="113" y="503"/>
                  <a:pt x="114" y="502"/>
                  <a:pt x="114" y="501"/>
                </a:cubicBezTo>
                <a:cubicBezTo>
                  <a:pt x="114" y="501"/>
                  <a:pt x="113" y="500"/>
                  <a:pt x="113" y="500"/>
                </a:cubicBezTo>
                <a:cubicBezTo>
                  <a:pt x="113" y="499"/>
                  <a:pt x="113" y="499"/>
                  <a:pt x="113" y="498"/>
                </a:cubicBezTo>
                <a:cubicBezTo>
                  <a:pt x="113" y="498"/>
                  <a:pt x="112" y="497"/>
                  <a:pt x="112" y="497"/>
                </a:cubicBezTo>
                <a:cubicBezTo>
                  <a:pt x="112" y="493"/>
                  <a:pt x="112" y="493"/>
                  <a:pt x="112" y="493"/>
                </a:cubicBezTo>
                <a:cubicBezTo>
                  <a:pt x="110" y="492"/>
                  <a:pt x="111" y="491"/>
                  <a:pt x="110" y="490"/>
                </a:cubicBezTo>
                <a:cubicBezTo>
                  <a:pt x="110" y="489"/>
                  <a:pt x="109" y="488"/>
                  <a:pt x="109" y="487"/>
                </a:cubicBezTo>
                <a:cubicBezTo>
                  <a:pt x="109" y="487"/>
                  <a:pt x="110" y="487"/>
                  <a:pt x="111" y="486"/>
                </a:cubicBezTo>
                <a:cubicBezTo>
                  <a:pt x="110" y="486"/>
                  <a:pt x="110" y="486"/>
                  <a:pt x="110" y="485"/>
                </a:cubicBezTo>
                <a:cubicBezTo>
                  <a:pt x="110" y="485"/>
                  <a:pt x="111" y="485"/>
                  <a:pt x="111" y="483"/>
                </a:cubicBezTo>
                <a:cubicBezTo>
                  <a:pt x="111" y="483"/>
                  <a:pt x="111" y="483"/>
                  <a:pt x="111" y="483"/>
                </a:cubicBezTo>
                <a:cubicBezTo>
                  <a:pt x="111" y="484"/>
                  <a:pt x="111" y="484"/>
                  <a:pt x="111" y="484"/>
                </a:cubicBezTo>
                <a:cubicBezTo>
                  <a:pt x="111" y="484"/>
                  <a:pt x="111" y="484"/>
                  <a:pt x="111" y="484"/>
                </a:cubicBezTo>
                <a:cubicBezTo>
                  <a:pt x="111" y="484"/>
                  <a:pt x="111" y="484"/>
                  <a:pt x="111" y="483"/>
                </a:cubicBezTo>
                <a:cubicBezTo>
                  <a:pt x="111" y="483"/>
                  <a:pt x="111" y="483"/>
                  <a:pt x="111" y="483"/>
                </a:cubicBezTo>
                <a:cubicBezTo>
                  <a:pt x="110" y="483"/>
                  <a:pt x="109" y="482"/>
                  <a:pt x="110" y="482"/>
                </a:cubicBezTo>
                <a:cubicBezTo>
                  <a:pt x="111" y="482"/>
                  <a:pt x="112" y="482"/>
                  <a:pt x="112" y="481"/>
                </a:cubicBezTo>
                <a:cubicBezTo>
                  <a:pt x="112" y="480"/>
                  <a:pt x="112" y="480"/>
                  <a:pt x="112" y="480"/>
                </a:cubicBezTo>
                <a:cubicBezTo>
                  <a:pt x="114" y="480"/>
                  <a:pt x="113" y="479"/>
                  <a:pt x="113" y="478"/>
                </a:cubicBezTo>
                <a:cubicBezTo>
                  <a:pt x="115" y="478"/>
                  <a:pt x="115" y="478"/>
                  <a:pt x="115" y="476"/>
                </a:cubicBezTo>
                <a:cubicBezTo>
                  <a:pt x="114" y="477"/>
                  <a:pt x="114" y="477"/>
                  <a:pt x="113" y="478"/>
                </a:cubicBezTo>
                <a:cubicBezTo>
                  <a:pt x="113" y="478"/>
                  <a:pt x="112" y="478"/>
                  <a:pt x="112" y="478"/>
                </a:cubicBezTo>
                <a:cubicBezTo>
                  <a:pt x="111" y="477"/>
                  <a:pt x="112" y="475"/>
                  <a:pt x="111" y="474"/>
                </a:cubicBezTo>
                <a:cubicBezTo>
                  <a:pt x="111" y="473"/>
                  <a:pt x="110" y="473"/>
                  <a:pt x="110" y="474"/>
                </a:cubicBezTo>
                <a:cubicBezTo>
                  <a:pt x="109" y="476"/>
                  <a:pt x="109" y="476"/>
                  <a:pt x="108" y="475"/>
                </a:cubicBezTo>
                <a:cubicBezTo>
                  <a:pt x="108" y="475"/>
                  <a:pt x="108" y="475"/>
                  <a:pt x="107" y="475"/>
                </a:cubicBezTo>
                <a:cubicBezTo>
                  <a:pt x="107" y="474"/>
                  <a:pt x="107" y="474"/>
                  <a:pt x="107" y="474"/>
                </a:cubicBezTo>
                <a:cubicBezTo>
                  <a:pt x="107" y="473"/>
                  <a:pt x="107" y="472"/>
                  <a:pt x="107" y="471"/>
                </a:cubicBezTo>
                <a:cubicBezTo>
                  <a:pt x="107" y="471"/>
                  <a:pt x="107" y="471"/>
                  <a:pt x="107" y="471"/>
                </a:cubicBezTo>
                <a:cubicBezTo>
                  <a:pt x="107" y="471"/>
                  <a:pt x="107" y="471"/>
                  <a:pt x="107" y="472"/>
                </a:cubicBezTo>
                <a:cubicBezTo>
                  <a:pt x="107" y="472"/>
                  <a:pt x="107" y="472"/>
                  <a:pt x="107" y="472"/>
                </a:cubicBezTo>
                <a:cubicBezTo>
                  <a:pt x="107" y="471"/>
                  <a:pt x="108" y="471"/>
                  <a:pt x="108" y="471"/>
                </a:cubicBezTo>
                <a:cubicBezTo>
                  <a:pt x="108" y="471"/>
                  <a:pt x="107" y="471"/>
                  <a:pt x="107" y="471"/>
                </a:cubicBezTo>
                <a:cubicBezTo>
                  <a:pt x="106" y="472"/>
                  <a:pt x="106" y="472"/>
                  <a:pt x="105" y="472"/>
                </a:cubicBezTo>
                <a:cubicBezTo>
                  <a:pt x="105" y="472"/>
                  <a:pt x="105" y="471"/>
                  <a:pt x="104" y="471"/>
                </a:cubicBezTo>
                <a:cubicBezTo>
                  <a:pt x="104" y="470"/>
                  <a:pt x="104" y="470"/>
                  <a:pt x="104" y="470"/>
                </a:cubicBezTo>
                <a:cubicBezTo>
                  <a:pt x="105" y="469"/>
                  <a:pt x="105" y="469"/>
                  <a:pt x="105" y="468"/>
                </a:cubicBezTo>
                <a:cubicBezTo>
                  <a:pt x="104" y="468"/>
                  <a:pt x="104" y="467"/>
                  <a:pt x="104" y="467"/>
                </a:cubicBezTo>
                <a:cubicBezTo>
                  <a:pt x="105" y="466"/>
                  <a:pt x="105" y="465"/>
                  <a:pt x="106" y="464"/>
                </a:cubicBezTo>
                <a:cubicBezTo>
                  <a:pt x="106" y="464"/>
                  <a:pt x="107" y="464"/>
                  <a:pt x="107" y="463"/>
                </a:cubicBezTo>
                <a:cubicBezTo>
                  <a:pt x="107" y="463"/>
                  <a:pt x="107" y="463"/>
                  <a:pt x="108" y="463"/>
                </a:cubicBezTo>
                <a:cubicBezTo>
                  <a:pt x="108" y="464"/>
                  <a:pt x="108" y="464"/>
                  <a:pt x="109" y="464"/>
                </a:cubicBezTo>
                <a:cubicBezTo>
                  <a:pt x="111" y="466"/>
                  <a:pt x="113" y="467"/>
                  <a:pt x="113" y="470"/>
                </a:cubicBezTo>
                <a:cubicBezTo>
                  <a:pt x="113" y="471"/>
                  <a:pt x="114" y="472"/>
                  <a:pt x="115" y="472"/>
                </a:cubicBezTo>
                <a:cubicBezTo>
                  <a:pt x="115" y="473"/>
                  <a:pt x="115" y="474"/>
                  <a:pt x="115" y="475"/>
                </a:cubicBezTo>
                <a:cubicBezTo>
                  <a:pt x="115" y="475"/>
                  <a:pt x="115" y="474"/>
                  <a:pt x="115" y="474"/>
                </a:cubicBezTo>
                <a:cubicBezTo>
                  <a:pt x="115" y="474"/>
                  <a:pt x="115" y="474"/>
                  <a:pt x="115" y="474"/>
                </a:cubicBezTo>
                <a:cubicBezTo>
                  <a:pt x="115" y="475"/>
                  <a:pt x="114" y="475"/>
                  <a:pt x="115" y="475"/>
                </a:cubicBezTo>
                <a:cubicBezTo>
                  <a:pt x="115" y="475"/>
                  <a:pt x="115" y="475"/>
                  <a:pt x="115" y="475"/>
                </a:cubicBezTo>
                <a:cubicBezTo>
                  <a:pt x="116" y="474"/>
                  <a:pt x="116" y="475"/>
                  <a:pt x="116" y="475"/>
                </a:cubicBezTo>
                <a:cubicBezTo>
                  <a:pt x="117" y="476"/>
                  <a:pt x="117" y="477"/>
                  <a:pt x="118" y="478"/>
                </a:cubicBezTo>
                <a:cubicBezTo>
                  <a:pt x="119" y="479"/>
                  <a:pt x="119" y="480"/>
                  <a:pt x="120" y="481"/>
                </a:cubicBezTo>
                <a:cubicBezTo>
                  <a:pt x="121" y="483"/>
                  <a:pt x="122" y="484"/>
                  <a:pt x="123" y="486"/>
                </a:cubicBezTo>
                <a:cubicBezTo>
                  <a:pt x="124" y="487"/>
                  <a:pt x="124" y="489"/>
                  <a:pt x="125" y="490"/>
                </a:cubicBezTo>
                <a:cubicBezTo>
                  <a:pt x="125" y="490"/>
                  <a:pt x="126" y="490"/>
                  <a:pt x="126" y="491"/>
                </a:cubicBezTo>
                <a:cubicBezTo>
                  <a:pt x="125" y="492"/>
                  <a:pt x="127" y="493"/>
                  <a:pt x="127" y="495"/>
                </a:cubicBezTo>
                <a:cubicBezTo>
                  <a:pt x="127" y="495"/>
                  <a:pt x="127" y="495"/>
                  <a:pt x="128" y="495"/>
                </a:cubicBezTo>
                <a:cubicBezTo>
                  <a:pt x="128" y="495"/>
                  <a:pt x="128" y="496"/>
                  <a:pt x="129" y="496"/>
                </a:cubicBezTo>
                <a:cubicBezTo>
                  <a:pt x="129" y="497"/>
                  <a:pt x="129" y="498"/>
                  <a:pt x="130" y="499"/>
                </a:cubicBezTo>
                <a:cubicBezTo>
                  <a:pt x="131" y="500"/>
                  <a:pt x="130" y="501"/>
                  <a:pt x="131" y="501"/>
                </a:cubicBezTo>
                <a:cubicBezTo>
                  <a:pt x="132" y="502"/>
                  <a:pt x="132" y="503"/>
                  <a:pt x="133" y="504"/>
                </a:cubicBezTo>
                <a:cubicBezTo>
                  <a:pt x="135" y="505"/>
                  <a:pt x="135" y="508"/>
                  <a:pt x="136" y="509"/>
                </a:cubicBezTo>
                <a:cubicBezTo>
                  <a:pt x="136" y="510"/>
                  <a:pt x="136" y="510"/>
                  <a:pt x="137" y="511"/>
                </a:cubicBezTo>
                <a:cubicBezTo>
                  <a:pt x="137" y="511"/>
                  <a:pt x="137" y="512"/>
                  <a:pt x="138" y="513"/>
                </a:cubicBezTo>
                <a:cubicBezTo>
                  <a:pt x="138" y="513"/>
                  <a:pt x="139" y="514"/>
                  <a:pt x="139" y="514"/>
                </a:cubicBezTo>
                <a:cubicBezTo>
                  <a:pt x="139" y="515"/>
                  <a:pt x="139" y="515"/>
                  <a:pt x="140" y="516"/>
                </a:cubicBezTo>
                <a:cubicBezTo>
                  <a:pt x="141" y="516"/>
                  <a:pt x="141" y="517"/>
                  <a:pt x="141" y="518"/>
                </a:cubicBezTo>
                <a:cubicBezTo>
                  <a:pt x="142" y="519"/>
                  <a:pt x="142" y="519"/>
                  <a:pt x="142" y="520"/>
                </a:cubicBezTo>
                <a:cubicBezTo>
                  <a:pt x="142" y="520"/>
                  <a:pt x="142" y="521"/>
                  <a:pt x="143" y="521"/>
                </a:cubicBezTo>
                <a:cubicBezTo>
                  <a:pt x="143" y="522"/>
                  <a:pt x="143" y="522"/>
                  <a:pt x="144" y="523"/>
                </a:cubicBezTo>
                <a:cubicBezTo>
                  <a:pt x="143" y="525"/>
                  <a:pt x="140" y="527"/>
                  <a:pt x="138" y="528"/>
                </a:cubicBezTo>
                <a:cubicBezTo>
                  <a:pt x="137" y="527"/>
                  <a:pt x="136" y="529"/>
                  <a:pt x="135" y="529"/>
                </a:cubicBezTo>
                <a:cubicBezTo>
                  <a:pt x="135" y="529"/>
                  <a:pt x="134" y="529"/>
                  <a:pt x="134" y="530"/>
                </a:cubicBezTo>
                <a:cubicBezTo>
                  <a:pt x="134" y="530"/>
                  <a:pt x="134" y="530"/>
                  <a:pt x="133" y="530"/>
                </a:cubicBezTo>
                <a:cubicBezTo>
                  <a:pt x="132" y="530"/>
                  <a:pt x="132" y="532"/>
                  <a:pt x="130" y="532"/>
                </a:cubicBezTo>
                <a:cubicBezTo>
                  <a:pt x="129" y="532"/>
                  <a:pt x="128" y="533"/>
                  <a:pt x="128" y="534"/>
                </a:cubicBezTo>
                <a:cubicBezTo>
                  <a:pt x="127" y="534"/>
                  <a:pt x="127" y="534"/>
                  <a:pt x="127" y="535"/>
                </a:cubicBezTo>
                <a:cubicBezTo>
                  <a:pt x="127" y="536"/>
                  <a:pt x="127" y="536"/>
                  <a:pt x="128" y="537"/>
                </a:cubicBezTo>
                <a:cubicBezTo>
                  <a:pt x="128" y="538"/>
                  <a:pt x="129" y="539"/>
                  <a:pt x="129" y="540"/>
                </a:cubicBezTo>
                <a:cubicBezTo>
                  <a:pt x="130" y="541"/>
                  <a:pt x="129" y="542"/>
                  <a:pt x="130" y="543"/>
                </a:cubicBezTo>
                <a:cubicBezTo>
                  <a:pt x="130" y="545"/>
                  <a:pt x="132" y="546"/>
                  <a:pt x="131" y="548"/>
                </a:cubicBezTo>
                <a:cubicBezTo>
                  <a:pt x="133" y="549"/>
                  <a:pt x="132" y="552"/>
                  <a:pt x="134" y="553"/>
                </a:cubicBezTo>
                <a:cubicBezTo>
                  <a:pt x="134" y="554"/>
                  <a:pt x="134" y="555"/>
                  <a:pt x="135" y="555"/>
                </a:cubicBezTo>
                <a:cubicBezTo>
                  <a:pt x="135" y="557"/>
                  <a:pt x="136" y="558"/>
                  <a:pt x="136" y="559"/>
                </a:cubicBezTo>
                <a:cubicBezTo>
                  <a:pt x="136" y="559"/>
                  <a:pt x="136" y="560"/>
                  <a:pt x="136" y="560"/>
                </a:cubicBezTo>
                <a:cubicBezTo>
                  <a:pt x="137" y="561"/>
                  <a:pt x="137" y="561"/>
                  <a:pt x="138" y="562"/>
                </a:cubicBezTo>
                <a:cubicBezTo>
                  <a:pt x="138" y="562"/>
                  <a:pt x="138" y="563"/>
                  <a:pt x="138" y="563"/>
                </a:cubicBezTo>
                <a:cubicBezTo>
                  <a:pt x="138" y="565"/>
                  <a:pt x="139" y="566"/>
                  <a:pt x="140" y="567"/>
                </a:cubicBezTo>
                <a:cubicBezTo>
                  <a:pt x="140" y="569"/>
                  <a:pt x="141" y="570"/>
                  <a:pt x="141" y="572"/>
                </a:cubicBezTo>
                <a:cubicBezTo>
                  <a:pt x="141" y="573"/>
                  <a:pt x="142" y="573"/>
                  <a:pt x="142" y="574"/>
                </a:cubicBezTo>
                <a:cubicBezTo>
                  <a:pt x="142" y="574"/>
                  <a:pt x="141" y="574"/>
                  <a:pt x="141" y="574"/>
                </a:cubicBezTo>
                <a:cubicBezTo>
                  <a:pt x="141" y="575"/>
                  <a:pt x="141" y="575"/>
                  <a:pt x="142" y="575"/>
                </a:cubicBezTo>
                <a:cubicBezTo>
                  <a:pt x="142" y="575"/>
                  <a:pt x="141" y="576"/>
                  <a:pt x="141" y="576"/>
                </a:cubicBezTo>
                <a:cubicBezTo>
                  <a:pt x="142" y="577"/>
                  <a:pt x="144" y="577"/>
                  <a:pt x="144" y="579"/>
                </a:cubicBezTo>
                <a:cubicBezTo>
                  <a:pt x="144" y="580"/>
                  <a:pt x="145" y="580"/>
                  <a:pt x="145" y="581"/>
                </a:cubicBezTo>
                <a:cubicBezTo>
                  <a:pt x="145" y="581"/>
                  <a:pt x="145" y="581"/>
                  <a:pt x="145" y="581"/>
                </a:cubicBezTo>
                <a:cubicBezTo>
                  <a:pt x="145" y="581"/>
                  <a:pt x="145" y="582"/>
                  <a:pt x="144" y="581"/>
                </a:cubicBezTo>
                <a:cubicBezTo>
                  <a:pt x="144" y="581"/>
                  <a:pt x="144" y="581"/>
                  <a:pt x="143" y="581"/>
                </a:cubicBezTo>
                <a:cubicBezTo>
                  <a:pt x="143" y="581"/>
                  <a:pt x="142" y="581"/>
                  <a:pt x="142" y="581"/>
                </a:cubicBezTo>
                <a:cubicBezTo>
                  <a:pt x="143" y="582"/>
                  <a:pt x="143" y="583"/>
                  <a:pt x="143" y="584"/>
                </a:cubicBezTo>
                <a:cubicBezTo>
                  <a:pt x="143" y="584"/>
                  <a:pt x="142" y="584"/>
                  <a:pt x="142" y="584"/>
                </a:cubicBezTo>
                <a:cubicBezTo>
                  <a:pt x="141" y="584"/>
                  <a:pt x="141" y="585"/>
                  <a:pt x="141" y="586"/>
                </a:cubicBezTo>
                <a:cubicBezTo>
                  <a:pt x="141" y="586"/>
                  <a:pt x="142" y="586"/>
                  <a:pt x="142" y="586"/>
                </a:cubicBezTo>
                <a:cubicBezTo>
                  <a:pt x="143" y="586"/>
                  <a:pt x="143" y="586"/>
                  <a:pt x="144" y="586"/>
                </a:cubicBezTo>
                <a:cubicBezTo>
                  <a:pt x="143" y="587"/>
                  <a:pt x="142" y="588"/>
                  <a:pt x="143" y="589"/>
                </a:cubicBezTo>
                <a:cubicBezTo>
                  <a:pt x="143" y="590"/>
                  <a:pt x="143" y="590"/>
                  <a:pt x="144" y="590"/>
                </a:cubicBezTo>
                <a:cubicBezTo>
                  <a:pt x="144" y="591"/>
                  <a:pt x="144" y="591"/>
                  <a:pt x="144" y="591"/>
                </a:cubicBezTo>
                <a:cubicBezTo>
                  <a:pt x="143" y="591"/>
                  <a:pt x="142" y="592"/>
                  <a:pt x="142" y="593"/>
                </a:cubicBezTo>
                <a:cubicBezTo>
                  <a:pt x="142" y="593"/>
                  <a:pt x="141" y="593"/>
                  <a:pt x="141" y="593"/>
                </a:cubicBezTo>
                <a:cubicBezTo>
                  <a:pt x="140" y="593"/>
                  <a:pt x="140" y="593"/>
                  <a:pt x="140" y="592"/>
                </a:cubicBezTo>
                <a:cubicBezTo>
                  <a:pt x="140" y="592"/>
                  <a:pt x="140" y="591"/>
                  <a:pt x="141" y="591"/>
                </a:cubicBezTo>
                <a:cubicBezTo>
                  <a:pt x="141" y="591"/>
                  <a:pt x="141" y="591"/>
                  <a:pt x="142" y="591"/>
                </a:cubicBezTo>
                <a:cubicBezTo>
                  <a:pt x="141" y="590"/>
                  <a:pt x="141" y="589"/>
                  <a:pt x="140" y="589"/>
                </a:cubicBezTo>
                <a:cubicBezTo>
                  <a:pt x="140" y="589"/>
                  <a:pt x="140" y="588"/>
                  <a:pt x="139" y="588"/>
                </a:cubicBezTo>
                <a:cubicBezTo>
                  <a:pt x="139" y="588"/>
                  <a:pt x="138" y="588"/>
                  <a:pt x="138" y="589"/>
                </a:cubicBezTo>
                <a:cubicBezTo>
                  <a:pt x="137" y="589"/>
                  <a:pt x="137" y="589"/>
                  <a:pt x="137" y="589"/>
                </a:cubicBezTo>
                <a:cubicBezTo>
                  <a:pt x="136" y="588"/>
                  <a:pt x="134" y="587"/>
                  <a:pt x="133" y="586"/>
                </a:cubicBezTo>
                <a:cubicBezTo>
                  <a:pt x="134" y="584"/>
                  <a:pt x="131" y="584"/>
                  <a:pt x="131" y="582"/>
                </a:cubicBezTo>
                <a:cubicBezTo>
                  <a:pt x="131" y="582"/>
                  <a:pt x="131" y="581"/>
                  <a:pt x="130" y="581"/>
                </a:cubicBezTo>
                <a:cubicBezTo>
                  <a:pt x="129" y="579"/>
                  <a:pt x="127" y="578"/>
                  <a:pt x="126" y="577"/>
                </a:cubicBezTo>
                <a:cubicBezTo>
                  <a:pt x="125" y="576"/>
                  <a:pt x="125" y="575"/>
                  <a:pt x="125" y="574"/>
                </a:cubicBezTo>
                <a:cubicBezTo>
                  <a:pt x="124" y="573"/>
                  <a:pt x="124" y="572"/>
                  <a:pt x="122" y="571"/>
                </a:cubicBezTo>
                <a:cubicBezTo>
                  <a:pt x="120" y="570"/>
                  <a:pt x="120" y="567"/>
                  <a:pt x="118" y="566"/>
                </a:cubicBezTo>
                <a:cubicBezTo>
                  <a:pt x="118" y="565"/>
                  <a:pt x="118" y="565"/>
                  <a:pt x="117" y="564"/>
                </a:cubicBezTo>
                <a:cubicBezTo>
                  <a:pt x="116" y="563"/>
                  <a:pt x="114" y="561"/>
                  <a:pt x="113" y="560"/>
                </a:cubicBezTo>
                <a:cubicBezTo>
                  <a:pt x="112" y="558"/>
                  <a:pt x="111" y="557"/>
                  <a:pt x="109" y="555"/>
                </a:cubicBezTo>
                <a:cubicBezTo>
                  <a:pt x="108" y="554"/>
                  <a:pt x="108" y="553"/>
                  <a:pt x="107" y="552"/>
                </a:cubicBezTo>
                <a:cubicBezTo>
                  <a:pt x="106" y="551"/>
                  <a:pt x="105" y="551"/>
                  <a:pt x="105" y="549"/>
                </a:cubicBezTo>
                <a:cubicBezTo>
                  <a:pt x="104" y="548"/>
                  <a:pt x="103" y="547"/>
                  <a:pt x="102" y="546"/>
                </a:cubicBezTo>
                <a:cubicBezTo>
                  <a:pt x="102" y="544"/>
                  <a:pt x="100" y="544"/>
                  <a:pt x="99" y="542"/>
                </a:cubicBezTo>
                <a:cubicBezTo>
                  <a:pt x="99" y="541"/>
                  <a:pt x="100" y="541"/>
                  <a:pt x="100" y="540"/>
                </a:cubicBezTo>
                <a:cubicBezTo>
                  <a:pt x="99" y="540"/>
                  <a:pt x="99" y="540"/>
                  <a:pt x="98" y="540"/>
                </a:cubicBezTo>
                <a:cubicBezTo>
                  <a:pt x="97" y="539"/>
                  <a:pt x="96" y="538"/>
                  <a:pt x="96" y="538"/>
                </a:cubicBezTo>
                <a:cubicBezTo>
                  <a:pt x="95" y="537"/>
                  <a:pt x="94" y="536"/>
                  <a:pt x="94" y="535"/>
                </a:cubicBezTo>
                <a:cubicBezTo>
                  <a:pt x="95" y="534"/>
                  <a:pt x="97" y="536"/>
                  <a:pt x="97" y="535"/>
                </a:cubicBezTo>
                <a:cubicBezTo>
                  <a:pt x="97" y="534"/>
                  <a:pt x="96" y="534"/>
                  <a:pt x="96" y="533"/>
                </a:cubicBezTo>
                <a:cubicBezTo>
                  <a:pt x="95" y="533"/>
                  <a:pt x="95" y="533"/>
                  <a:pt x="94" y="534"/>
                </a:cubicBezTo>
                <a:cubicBezTo>
                  <a:pt x="94" y="535"/>
                  <a:pt x="94" y="535"/>
                  <a:pt x="94" y="535"/>
                </a:cubicBezTo>
                <a:moveTo>
                  <a:pt x="125" y="496"/>
                </a:moveTo>
                <a:cubicBezTo>
                  <a:pt x="125" y="496"/>
                  <a:pt x="124" y="495"/>
                  <a:pt x="124" y="495"/>
                </a:cubicBezTo>
                <a:cubicBezTo>
                  <a:pt x="124" y="495"/>
                  <a:pt x="124" y="495"/>
                  <a:pt x="124" y="495"/>
                </a:cubicBezTo>
                <a:cubicBezTo>
                  <a:pt x="124" y="495"/>
                  <a:pt x="124" y="496"/>
                  <a:pt x="124" y="496"/>
                </a:cubicBezTo>
                <a:cubicBezTo>
                  <a:pt x="124" y="496"/>
                  <a:pt x="124" y="496"/>
                  <a:pt x="124" y="496"/>
                </a:cubicBezTo>
                <a:cubicBezTo>
                  <a:pt x="124" y="496"/>
                  <a:pt x="125" y="496"/>
                  <a:pt x="124" y="495"/>
                </a:cubicBezTo>
                <a:cubicBezTo>
                  <a:pt x="124" y="495"/>
                  <a:pt x="124" y="494"/>
                  <a:pt x="122" y="494"/>
                </a:cubicBezTo>
                <a:cubicBezTo>
                  <a:pt x="123" y="494"/>
                  <a:pt x="123" y="494"/>
                  <a:pt x="123" y="494"/>
                </a:cubicBezTo>
                <a:cubicBezTo>
                  <a:pt x="123" y="494"/>
                  <a:pt x="123" y="494"/>
                  <a:pt x="123" y="494"/>
                </a:cubicBezTo>
                <a:cubicBezTo>
                  <a:pt x="123" y="494"/>
                  <a:pt x="122" y="493"/>
                  <a:pt x="122" y="494"/>
                </a:cubicBezTo>
                <a:cubicBezTo>
                  <a:pt x="122" y="494"/>
                  <a:pt x="122" y="494"/>
                  <a:pt x="123" y="494"/>
                </a:cubicBezTo>
                <a:cubicBezTo>
                  <a:pt x="123" y="495"/>
                  <a:pt x="123" y="495"/>
                  <a:pt x="125" y="496"/>
                </a:cubicBezTo>
                <a:moveTo>
                  <a:pt x="135" y="563"/>
                </a:moveTo>
                <a:cubicBezTo>
                  <a:pt x="135" y="563"/>
                  <a:pt x="135" y="563"/>
                  <a:pt x="135" y="563"/>
                </a:cubicBezTo>
                <a:cubicBezTo>
                  <a:pt x="135" y="563"/>
                  <a:pt x="135" y="562"/>
                  <a:pt x="135" y="562"/>
                </a:cubicBezTo>
                <a:cubicBezTo>
                  <a:pt x="135" y="562"/>
                  <a:pt x="135" y="562"/>
                  <a:pt x="134" y="562"/>
                </a:cubicBezTo>
                <a:cubicBezTo>
                  <a:pt x="134" y="562"/>
                  <a:pt x="135" y="562"/>
                  <a:pt x="135" y="563"/>
                </a:cubicBezTo>
                <a:cubicBezTo>
                  <a:pt x="135" y="564"/>
                  <a:pt x="135" y="564"/>
                  <a:pt x="136" y="566"/>
                </a:cubicBezTo>
                <a:cubicBezTo>
                  <a:pt x="136" y="565"/>
                  <a:pt x="137" y="565"/>
                  <a:pt x="137" y="564"/>
                </a:cubicBezTo>
                <a:cubicBezTo>
                  <a:pt x="136" y="564"/>
                  <a:pt x="136" y="563"/>
                  <a:pt x="135" y="563"/>
                </a:cubicBezTo>
                <a:moveTo>
                  <a:pt x="99" y="534"/>
                </a:moveTo>
                <a:cubicBezTo>
                  <a:pt x="100" y="535"/>
                  <a:pt x="101" y="534"/>
                  <a:pt x="102" y="534"/>
                </a:cubicBezTo>
                <a:cubicBezTo>
                  <a:pt x="102" y="534"/>
                  <a:pt x="102" y="533"/>
                  <a:pt x="102" y="533"/>
                </a:cubicBezTo>
                <a:cubicBezTo>
                  <a:pt x="102" y="533"/>
                  <a:pt x="102" y="532"/>
                  <a:pt x="101" y="532"/>
                </a:cubicBezTo>
                <a:cubicBezTo>
                  <a:pt x="101" y="533"/>
                  <a:pt x="100" y="533"/>
                  <a:pt x="99" y="534"/>
                </a:cubicBezTo>
                <a:moveTo>
                  <a:pt x="115" y="484"/>
                </a:moveTo>
                <a:cubicBezTo>
                  <a:pt x="115" y="484"/>
                  <a:pt x="115" y="484"/>
                  <a:pt x="115" y="484"/>
                </a:cubicBezTo>
                <a:cubicBezTo>
                  <a:pt x="114" y="485"/>
                  <a:pt x="114" y="485"/>
                  <a:pt x="115" y="485"/>
                </a:cubicBezTo>
                <a:cubicBezTo>
                  <a:pt x="115" y="486"/>
                  <a:pt x="115" y="486"/>
                  <a:pt x="116" y="486"/>
                </a:cubicBezTo>
                <a:cubicBezTo>
                  <a:pt x="116" y="486"/>
                  <a:pt x="116" y="485"/>
                  <a:pt x="116" y="485"/>
                </a:cubicBezTo>
                <a:cubicBezTo>
                  <a:pt x="116" y="485"/>
                  <a:pt x="115" y="484"/>
                  <a:pt x="115" y="484"/>
                </a:cubicBezTo>
                <a:moveTo>
                  <a:pt x="99" y="529"/>
                </a:moveTo>
                <a:cubicBezTo>
                  <a:pt x="98" y="530"/>
                  <a:pt x="98" y="531"/>
                  <a:pt x="99" y="531"/>
                </a:cubicBezTo>
                <a:cubicBezTo>
                  <a:pt x="99" y="531"/>
                  <a:pt x="99" y="530"/>
                  <a:pt x="99" y="529"/>
                </a:cubicBezTo>
                <a:moveTo>
                  <a:pt x="132" y="561"/>
                </a:moveTo>
                <a:cubicBezTo>
                  <a:pt x="132" y="560"/>
                  <a:pt x="132" y="560"/>
                  <a:pt x="132" y="560"/>
                </a:cubicBezTo>
                <a:cubicBezTo>
                  <a:pt x="132" y="560"/>
                  <a:pt x="132" y="560"/>
                  <a:pt x="132" y="560"/>
                </a:cubicBezTo>
                <a:cubicBezTo>
                  <a:pt x="131" y="560"/>
                  <a:pt x="131" y="561"/>
                  <a:pt x="132" y="561"/>
                </a:cubicBezTo>
                <a:cubicBezTo>
                  <a:pt x="132" y="562"/>
                  <a:pt x="132" y="561"/>
                  <a:pt x="132" y="561"/>
                </a:cubicBezTo>
                <a:moveTo>
                  <a:pt x="130" y="563"/>
                </a:moveTo>
                <a:cubicBezTo>
                  <a:pt x="130" y="563"/>
                  <a:pt x="130" y="563"/>
                  <a:pt x="130" y="563"/>
                </a:cubicBezTo>
                <a:cubicBezTo>
                  <a:pt x="130" y="563"/>
                  <a:pt x="130" y="563"/>
                  <a:pt x="130" y="564"/>
                </a:cubicBezTo>
                <a:cubicBezTo>
                  <a:pt x="130" y="563"/>
                  <a:pt x="130" y="563"/>
                  <a:pt x="130" y="563"/>
                </a:cubicBezTo>
                <a:cubicBezTo>
                  <a:pt x="130" y="563"/>
                  <a:pt x="130" y="563"/>
                  <a:pt x="130" y="563"/>
                </a:cubicBezTo>
                <a:moveTo>
                  <a:pt x="132" y="565"/>
                </a:moveTo>
                <a:cubicBezTo>
                  <a:pt x="132" y="565"/>
                  <a:pt x="132" y="565"/>
                  <a:pt x="132" y="565"/>
                </a:cubicBezTo>
                <a:cubicBezTo>
                  <a:pt x="132" y="565"/>
                  <a:pt x="132" y="565"/>
                  <a:pt x="132" y="565"/>
                </a:cubicBezTo>
                <a:cubicBezTo>
                  <a:pt x="132" y="565"/>
                  <a:pt x="132" y="565"/>
                  <a:pt x="132" y="565"/>
                </a:cubicBezTo>
                <a:cubicBezTo>
                  <a:pt x="132" y="565"/>
                  <a:pt x="132" y="565"/>
                  <a:pt x="132" y="565"/>
                </a:cubicBezTo>
                <a:moveTo>
                  <a:pt x="127" y="525"/>
                </a:moveTo>
                <a:cubicBezTo>
                  <a:pt x="127" y="524"/>
                  <a:pt x="128" y="524"/>
                  <a:pt x="128" y="524"/>
                </a:cubicBezTo>
                <a:cubicBezTo>
                  <a:pt x="127" y="524"/>
                  <a:pt x="127" y="524"/>
                  <a:pt x="127" y="524"/>
                </a:cubicBezTo>
                <a:cubicBezTo>
                  <a:pt x="127" y="524"/>
                  <a:pt x="127" y="524"/>
                  <a:pt x="127" y="524"/>
                </a:cubicBezTo>
                <a:cubicBezTo>
                  <a:pt x="127" y="524"/>
                  <a:pt x="127" y="524"/>
                  <a:pt x="127" y="525"/>
                </a:cubicBezTo>
                <a:moveTo>
                  <a:pt x="99" y="535"/>
                </a:moveTo>
                <a:cubicBezTo>
                  <a:pt x="99" y="535"/>
                  <a:pt x="98" y="535"/>
                  <a:pt x="98" y="536"/>
                </a:cubicBezTo>
                <a:cubicBezTo>
                  <a:pt x="98" y="536"/>
                  <a:pt x="98" y="536"/>
                  <a:pt x="99" y="536"/>
                </a:cubicBezTo>
                <a:cubicBezTo>
                  <a:pt x="99" y="536"/>
                  <a:pt x="99" y="536"/>
                  <a:pt x="99" y="536"/>
                </a:cubicBezTo>
                <a:cubicBezTo>
                  <a:pt x="99" y="535"/>
                  <a:pt x="99" y="535"/>
                  <a:pt x="99" y="535"/>
                </a:cubicBezTo>
                <a:moveTo>
                  <a:pt x="101" y="531"/>
                </a:moveTo>
                <a:cubicBezTo>
                  <a:pt x="101" y="531"/>
                  <a:pt x="101" y="531"/>
                  <a:pt x="101" y="530"/>
                </a:cubicBezTo>
                <a:cubicBezTo>
                  <a:pt x="100" y="530"/>
                  <a:pt x="100" y="531"/>
                  <a:pt x="100" y="531"/>
                </a:cubicBezTo>
                <a:cubicBezTo>
                  <a:pt x="100" y="531"/>
                  <a:pt x="100" y="531"/>
                  <a:pt x="101" y="531"/>
                </a:cubicBezTo>
                <a:cubicBezTo>
                  <a:pt x="101" y="531"/>
                  <a:pt x="101" y="531"/>
                  <a:pt x="101" y="531"/>
                </a:cubicBezTo>
                <a:moveTo>
                  <a:pt x="127" y="519"/>
                </a:moveTo>
                <a:cubicBezTo>
                  <a:pt x="127" y="519"/>
                  <a:pt x="127" y="519"/>
                  <a:pt x="127" y="519"/>
                </a:cubicBezTo>
                <a:cubicBezTo>
                  <a:pt x="127" y="520"/>
                  <a:pt x="127" y="520"/>
                  <a:pt x="127" y="520"/>
                </a:cubicBezTo>
                <a:cubicBezTo>
                  <a:pt x="127" y="520"/>
                  <a:pt x="127" y="520"/>
                  <a:pt x="127" y="520"/>
                </a:cubicBezTo>
                <a:cubicBezTo>
                  <a:pt x="127" y="519"/>
                  <a:pt x="127" y="519"/>
                  <a:pt x="127" y="519"/>
                </a:cubicBezTo>
                <a:moveTo>
                  <a:pt x="131" y="522"/>
                </a:moveTo>
                <a:cubicBezTo>
                  <a:pt x="131" y="523"/>
                  <a:pt x="131" y="523"/>
                  <a:pt x="131" y="523"/>
                </a:cubicBezTo>
                <a:cubicBezTo>
                  <a:pt x="131" y="523"/>
                  <a:pt x="131" y="522"/>
                  <a:pt x="131" y="522"/>
                </a:cubicBezTo>
                <a:cubicBezTo>
                  <a:pt x="131" y="522"/>
                  <a:pt x="131" y="522"/>
                  <a:pt x="131" y="522"/>
                </a:cubicBezTo>
                <a:cubicBezTo>
                  <a:pt x="131" y="522"/>
                  <a:pt x="131" y="522"/>
                  <a:pt x="131" y="522"/>
                </a:cubicBezTo>
                <a:moveTo>
                  <a:pt x="109" y="466"/>
                </a:moveTo>
                <a:cubicBezTo>
                  <a:pt x="109" y="466"/>
                  <a:pt x="109" y="466"/>
                  <a:pt x="109" y="466"/>
                </a:cubicBezTo>
                <a:cubicBezTo>
                  <a:pt x="109" y="466"/>
                  <a:pt x="109" y="467"/>
                  <a:pt x="109" y="467"/>
                </a:cubicBezTo>
                <a:cubicBezTo>
                  <a:pt x="109" y="467"/>
                  <a:pt x="110" y="466"/>
                  <a:pt x="110" y="466"/>
                </a:cubicBezTo>
                <a:cubicBezTo>
                  <a:pt x="109" y="466"/>
                  <a:pt x="109" y="466"/>
                  <a:pt x="109" y="466"/>
                </a:cubicBezTo>
                <a:moveTo>
                  <a:pt x="113" y="489"/>
                </a:moveTo>
                <a:cubicBezTo>
                  <a:pt x="113" y="489"/>
                  <a:pt x="113" y="489"/>
                  <a:pt x="113" y="489"/>
                </a:cubicBezTo>
                <a:cubicBezTo>
                  <a:pt x="113" y="489"/>
                  <a:pt x="113" y="489"/>
                  <a:pt x="113" y="489"/>
                </a:cubicBezTo>
                <a:cubicBezTo>
                  <a:pt x="113" y="489"/>
                  <a:pt x="113" y="489"/>
                  <a:pt x="113" y="490"/>
                </a:cubicBezTo>
                <a:cubicBezTo>
                  <a:pt x="113" y="489"/>
                  <a:pt x="113" y="489"/>
                  <a:pt x="113" y="489"/>
                </a:cubicBezTo>
                <a:moveTo>
                  <a:pt x="111" y="471"/>
                </a:moveTo>
                <a:cubicBezTo>
                  <a:pt x="111" y="471"/>
                  <a:pt x="111" y="471"/>
                  <a:pt x="111" y="472"/>
                </a:cubicBezTo>
                <a:cubicBezTo>
                  <a:pt x="111" y="471"/>
                  <a:pt x="111" y="471"/>
                  <a:pt x="111" y="471"/>
                </a:cubicBezTo>
                <a:cubicBezTo>
                  <a:pt x="111" y="471"/>
                  <a:pt x="111" y="471"/>
                  <a:pt x="111" y="471"/>
                </a:cubicBezTo>
                <a:cubicBezTo>
                  <a:pt x="111" y="471"/>
                  <a:pt x="111" y="471"/>
                  <a:pt x="111" y="471"/>
                </a:cubicBezTo>
                <a:moveTo>
                  <a:pt x="113" y="475"/>
                </a:moveTo>
                <a:cubicBezTo>
                  <a:pt x="113" y="475"/>
                  <a:pt x="113" y="476"/>
                  <a:pt x="113" y="476"/>
                </a:cubicBezTo>
                <a:cubicBezTo>
                  <a:pt x="113" y="476"/>
                  <a:pt x="113" y="476"/>
                  <a:pt x="113" y="476"/>
                </a:cubicBezTo>
                <a:cubicBezTo>
                  <a:pt x="113" y="476"/>
                  <a:pt x="113" y="476"/>
                  <a:pt x="113" y="476"/>
                </a:cubicBezTo>
                <a:cubicBezTo>
                  <a:pt x="113" y="476"/>
                  <a:pt x="113" y="476"/>
                  <a:pt x="113" y="475"/>
                </a:cubicBezTo>
                <a:moveTo>
                  <a:pt x="115" y="481"/>
                </a:moveTo>
                <a:cubicBezTo>
                  <a:pt x="115" y="481"/>
                  <a:pt x="115" y="481"/>
                  <a:pt x="115" y="481"/>
                </a:cubicBezTo>
                <a:cubicBezTo>
                  <a:pt x="115" y="480"/>
                  <a:pt x="115" y="480"/>
                  <a:pt x="115" y="480"/>
                </a:cubicBezTo>
                <a:cubicBezTo>
                  <a:pt x="115" y="480"/>
                  <a:pt x="114" y="480"/>
                  <a:pt x="114" y="481"/>
                </a:cubicBezTo>
                <a:cubicBezTo>
                  <a:pt x="115" y="481"/>
                  <a:pt x="115" y="481"/>
                  <a:pt x="115" y="481"/>
                </a:cubicBezTo>
                <a:moveTo>
                  <a:pt x="115" y="482"/>
                </a:moveTo>
                <a:cubicBezTo>
                  <a:pt x="115" y="482"/>
                  <a:pt x="115" y="482"/>
                  <a:pt x="115" y="482"/>
                </a:cubicBezTo>
                <a:cubicBezTo>
                  <a:pt x="115" y="482"/>
                  <a:pt x="115" y="482"/>
                  <a:pt x="115" y="483"/>
                </a:cubicBezTo>
                <a:cubicBezTo>
                  <a:pt x="115" y="483"/>
                  <a:pt x="115" y="483"/>
                  <a:pt x="115" y="483"/>
                </a:cubicBezTo>
                <a:cubicBezTo>
                  <a:pt x="115" y="483"/>
                  <a:pt x="115" y="483"/>
                  <a:pt x="115" y="482"/>
                </a:cubicBezTo>
                <a:moveTo>
                  <a:pt x="118" y="485"/>
                </a:moveTo>
                <a:cubicBezTo>
                  <a:pt x="118" y="486"/>
                  <a:pt x="119" y="486"/>
                  <a:pt x="119" y="486"/>
                </a:cubicBezTo>
                <a:cubicBezTo>
                  <a:pt x="119" y="486"/>
                  <a:pt x="119" y="485"/>
                  <a:pt x="119" y="485"/>
                </a:cubicBezTo>
                <a:cubicBezTo>
                  <a:pt x="119" y="485"/>
                  <a:pt x="119" y="485"/>
                  <a:pt x="119" y="485"/>
                </a:cubicBezTo>
                <a:cubicBezTo>
                  <a:pt x="119" y="485"/>
                  <a:pt x="118" y="485"/>
                  <a:pt x="118" y="485"/>
                </a:cubicBezTo>
                <a:moveTo>
                  <a:pt x="680" y="580"/>
                </a:moveTo>
                <a:cubicBezTo>
                  <a:pt x="679" y="581"/>
                  <a:pt x="679" y="580"/>
                  <a:pt x="678" y="580"/>
                </a:cubicBezTo>
                <a:cubicBezTo>
                  <a:pt x="678" y="580"/>
                  <a:pt x="677" y="581"/>
                  <a:pt x="677" y="581"/>
                </a:cubicBezTo>
                <a:cubicBezTo>
                  <a:pt x="677" y="582"/>
                  <a:pt x="677" y="582"/>
                  <a:pt x="676" y="583"/>
                </a:cubicBezTo>
                <a:cubicBezTo>
                  <a:pt x="675" y="583"/>
                  <a:pt x="675" y="582"/>
                  <a:pt x="675" y="582"/>
                </a:cubicBezTo>
                <a:cubicBezTo>
                  <a:pt x="674" y="581"/>
                  <a:pt x="674" y="581"/>
                  <a:pt x="673" y="581"/>
                </a:cubicBezTo>
                <a:cubicBezTo>
                  <a:pt x="673" y="581"/>
                  <a:pt x="674" y="580"/>
                  <a:pt x="674" y="580"/>
                </a:cubicBezTo>
                <a:cubicBezTo>
                  <a:pt x="674" y="579"/>
                  <a:pt x="674" y="577"/>
                  <a:pt x="674" y="576"/>
                </a:cubicBezTo>
                <a:cubicBezTo>
                  <a:pt x="674" y="576"/>
                  <a:pt x="675" y="574"/>
                  <a:pt x="676" y="573"/>
                </a:cubicBezTo>
                <a:cubicBezTo>
                  <a:pt x="677" y="573"/>
                  <a:pt x="676" y="573"/>
                  <a:pt x="676" y="573"/>
                </a:cubicBezTo>
                <a:cubicBezTo>
                  <a:pt x="676" y="573"/>
                  <a:pt x="676" y="573"/>
                  <a:pt x="676" y="573"/>
                </a:cubicBezTo>
                <a:cubicBezTo>
                  <a:pt x="676" y="573"/>
                  <a:pt x="676" y="573"/>
                  <a:pt x="676" y="573"/>
                </a:cubicBezTo>
                <a:cubicBezTo>
                  <a:pt x="676" y="574"/>
                  <a:pt x="676" y="574"/>
                  <a:pt x="676" y="574"/>
                </a:cubicBezTo>
                <a:cubicBezTo>
                  <a:pt x="676" y="574"/>
                  <a:pt x="677" y="574"/>
                  <a:pt x="676" y="573"/>
                </a:cubicBezTo>
                <a:cubicBezTo>
                  <a:pt x="676" y="572"/>
                  <a:pt x="677" y="572"/>
                  <a:pt x="677" y="571"/>
                </a:cubicBezTo>
                <a:cubicBezTo>
                  <a:pt x="677" y="569"/>
                  <a:pt x="678" y="567"/>
                  <a:pt x="680" y="565"/>
                </a:cubicBezTo>
                <a:cubicBezTo>
                  <a:pt x="680" y="565"/>
                  <a:pt x="678" y="564"/>
                  <a:pt x="679" y="564"/>
                </a:cubicBezTo>
                <a:cubicBezTo>
                  <a:pt x="679" y="563"/>
                  <a:pt x="680" y="563"/>
                  <a:pt x="680" y="562"/>
                </a:cubicBezTo>
                <a:cubicBezTo>
                  <a:pt x="680" y="562"/>
                  <a:pt x="680" y="561"/>
                  <a:pt x="680" y="561"/>
                </a:cubicBezTo>
                <a:cubicBezTo>
                  <a:pt x="681" y="560"/>
                  <a:pt x="682" y="559"/>
                  <a:pt x="682" y="558"/>
                </a:cubicBezTo>
                <a:cubicBezTo>
                  <a:pt x="682" y="557"/>
                  <a:pt x="683" y="556"/>
                  <a:pt x="683" y="555"/>
                </a:cubicBezTo>
                <a:cubicBezTo>
                  <a:pt x="684" y="553"/>
                  <a:pt x="685" y="552"/>
                  <a:pt x="684" y="551"/>
                </a:cubicBezTo>
                <a:cubicBezTo>
                  <a:pt x="686" y="550"/>
                  <a:pt x="686" y="550"/>
                  <a:pt x="688" y="550"/>
                </a:cubicBezTo>
                <a:cubicBezTo>
                  <a:pt x="687" y="550"/>
                  <a:pt x="686" y="549"/>
                  <a:pt x="686" y="549"/>
                </a:cubicBezTo>
                <a:cubicBezTo>
                  <a:pt x="685" y="549"/>
                  <a:pt x="685" y="548"/>
                  <a:pt x="685" y="548"/>
                </a:cubicBezTo>
                <a:cubicBezTo>
                  <a:pt x="686" y="547"/>
                  <a:pt x="686" y="546"/>
                  <a:pt x="687" y="546"/>
                </a:cubicBezTo>
                <a:cubicBezTo>
                  <a:pt x="687" y="545"/>
                  <a:pt x="688" y="544"/>
                  <a:pt x="688" y="543"/>
                </a:cubicBezTo>
                <a:cubicBezTo>
                  <a:pt x="688" y="542"/>
                  <a:pt x="689" y="541"/>
                  <a:pt x="689" y="540"/>
                </a:cubicBezTo>
                <a:cubicBezTo>
                  <a:pt x="689" y="538"/>
                  <a:pt x="690" y="538"/>
                  <a:pt x="691" y="537"/>
                </a:cubicBezTo>
                <a:cubicBezTo>
                  <a:pt x="691" y="536"/>
                  <a:pt x="691" y="535"/>
                  <a:pt x="691" y="535"/>
                </a:cubicBezTo>
                <a:cubicBezTo>
                  <a:pt x="690" y="533"/>
                  <a:pt x="689" y="533"/>
                  <a:pt x="688" y="532"/>
                </a:cubicBezTo>
                <a:cubicBezTo>
                  <a:pt x="687" y="533"/>
                  <a:pt x="686" y="531"/>
                  <a:pt x="685" y="531"/>
                </a:cubicBezTo>
                <a:cubicBezTo>
                  <a:pt x="684" y="531"/>
                  <a:pt x="684" y="530"/>
                  <a:pt x="683" y="530"/>
                </a:cubicBezTo>
                <a:cubicBezTo>
                  <a:pt x="682" y="529"/>
                  <a:pt x="682" y="529"/>
                  <a:pt x="681" y="528"/>
                </a:cubicBezTo>
                <a:cubicBezTo>
                  <a:pt x="680" y="528"/>
                  <a:pt x="679" y="527"/>
                  <a:pt x="678" y="527"/>
                </a:cubicBezTo>
                <a:cubicBezTo>
                  <a:pt x="678" y="526"/>
                  <a:pt x="676" y="526"/>
                  <a:pt x="676" y="525"/>
                </a:cubicBezTo>
                <a:cubicBezTo>
                  <a:pt x="675" y="525"/>
                  <a:pt x="675" y="525"/>
                  <a:pt x="674" y="524"/>
                </a:cubicBezTo>
                <a:cubicBezTo>
                  <a:pt x="674" y="523"/>
                  <a:pt x="674" y="523"/>
                  <a:pt x="675" y="522"/>
                </a:cubicBezTo>
                <a:cubicBezTo>
                  <a:pt x="675" y="520"/>
                  <a:pt x="676" y="519"/>
                  <a:pt x="677" y="517"/>
                </a:cubicBezTo>
                <a:cubicBezTo>
                  <a:pt x="677" y="516"/>
                  <a:pt x="678" y="515"/>
                  <a:pt x="679" y="515"/>
                </a:cubicBezTo>
                <a:cubicBezTo>
                  <a:pt x="679" y="516"/>
                  <a:pt x="679" y="515"/>
                  <a:pt x="679" y="515"/>
                </a:cubicBezTo>
                <a:cubicBezTo>
                  <a:pt x="679" y="515"/>
                  <a:pt x="679" y="515"/>
                  <a:pt x="679" y="515"/>
                </a:cubicBezTo>
                <a:cubicBezTo>
                  <a:pt x="679" y="515"/>
                  <a:pt x="679" y="516"/>
                  <a:pt x="679" y="516"/>
                </a:cubicBezTo>
                <a:cubicBezTo>
                  <a:pt x="679" y="516"/>
                  <a:pt x="679" y="516"/>
                  <a:pt x="679" y="516"/>
                </a:cubicBezTo>
                <a:cubicBezTo>
                  <a:pt x="679" y="516"/>
                  <a:pt x="679" y="516"/>
                  <a:pt x="679" y="515"/>
                </a:cubicBezTo>
                <a:cubicBezTo>
                  <a:pt x="679" y="514"/>
                  <a:pt x="680" y="514"/>
                  <a:pt x="681" y="513"/>
                </a:cubicBezTo>
                <a:cubicBezTo>
                  <a:pt x="680" y="511"/>
                  <a:pt x="681" y="510"/>
                  <a:pt x="682" y="509"/>
                </a:cubicBezTo>
                <a:cubicBezTo>
                  <a:pt x="684" y="509"/>
                  <a:pt x="684" y="509"/>
                  <a:pt x="683" y="507"/>
                </a:cubicBezTo>
                <a:cubicBezTo>
                  <a:pt x="683" y="507"/>
                  <a:pt x="683" y="507"/>
                  <a:pt x="683" y="507"/>
                </a:cubicBezTo>
                <a:cubicBezTo>
                  <a:pt x="683" y="507"/>
                  <a:pt x="683" y="506"/>
                  <a:pt x="684" y="506"/>
                </a:cubicBezTo>
                <a:cubicBezTo>
                  <a:pt x="684" y="506"/>
                  <a:pt x="685" y="506"/>
                  <a:pt x="685" y="506"/>
                </a:cubicBezTo>
                <a:cubicBezTo>
                  <a:pt x="686" y="507"/>
                  <a:pt x="688" y="506"/>
                  <a:pt x="690" y="507"/>
                </a:cubicBezTo>
                <a:cubicBezTo>
                  <a:pt x="690" y="508"/>
                  <a:pt x="690" y="507"/>
                  <a:pt x="690" y="507"/>
                </a:cubicBezTo>
                <a:cubicBezTo>
                  <a:pt x="690" y="507"/>
                  <a:pt x="690" y="507"/>
                  <a:pt x="690" y="507"/>
                </a:cubicBezTo>
                <a:cubicBezTo>
                  <a:pt x="689" y="507"/>
                  <a:pt x="689" y="507"/>
                  <a:pt x="689" y="508"/>
                </a:cubicBezTo>
                <a:cubicBezTo>
                  <a:pt x="689" y="508"/>
                  <a:pt x="690" y="508"/>
                  <a:pt x="690" y="508"/>
                </a:cubicBezTo>
                <a:cubicBezTo>
                  <a:pt x="690" y="508"/>
                  <a:pt x="690" y="508"/>
                  <a:pt x="690" y="507"/>
                </a:cubicBezTo>
                <a:cubicBezTo>
                  <a:pt x="689" y="506"/>
                  <a:pt x="689" y="506"/>
                  <a:pt x="690" y="506"/>
                </a:cubicBezTo>
                <a:cubicBezTo>
                  <a:pt x="690" y="506"/>
                  <a:pt x="691" y="505"/>
                  <a:pt x="691" y="505"/>
                </a:cubicBezTo>
                <a:cubicBezTo>
                  <a:pt x="690" y="504"/>
                  <a:pt x="689" y="505"/>
                  <a:pt x="688" y="505"/>
                </a:cubicBezTo>
                <a:cubicBezTo>
                  <a:pt x="687" y="505"/>
                  <a:pt x="686" y="505"/>
                  <a:pt x="684" y="505"/>
                </a:cubicBezTo>
                <a:cubicBezTo>
                  <a:pt x="685" y="503"/>
                  <a:pt x="687" y="502"/>
                  <a:pt x="688" y="501"/>
                </a:cubicBezTo>
                <a:cubicBezTo>
                  <a:pt x="689" y="501"/>
                  <a:pt x="690" y="501"/>
                  <a:pt x="691" y="501"/>
                </a:cubicBezTo>
                <a:cubicBezTo>
                  <a:pt x="692" y="502"/>
                  <a:pt x="693" y="502"/>
                  <a:pt x="694" y="502"/>
                </a:cubicBezTo>
                <a:cubicBezTo>
                  <a:pt x="693" y="501"/>
                  <a:pt x="693" y="500"/>
                  <a:pt x="691" y="500"/>
                </a:cubicBezTo>
                <a:cubicBezTo>
                  <a:pt x="691" y="500"/>
                  <a:pt x="691" y="499"/>
                  <a:pt x="691" y="499"/>
                </a:cubicBezTo>
                <a:cubicBezTo>
                  <a:pt x="691" y="499"/>
                  <a:pt x="692" y="499"/>
                  <a:pt x="692" y="499"/>
                </a:cubicBezTo>
                <a:cubicBezTo>
                  <a:pt x="693" y="499"/>
                  <a:pt x="693" y="499"/>
                  <a:pt x="693" y="498"/>
                </a:cubicBezTo>
                <a:cubicBezTo>
                  <a:pt x="693" y="498"/>
                  <a:pt x="693" y="497"/>
                  <a:pt x="693" y="497"/>
                </a:cubicBezTo>
                <a:cubicBezTo>
                  <a:pt x="692" y="496"/>
                  <a:pt x="691" y="496"/>
                  <a:pt x="690" y="496"/>
                </a:cubicBezTo>
                <a:cubicBezTo>
                  <a:pt x="689" y="495"/>
                  <a:pt x="690" y="495"/>
                  <a:pt x="690" y="494"/>
                </a:cubicBezTo>
                <a:cubicBezTo>
                  <a:pt x="690" y="493"/>
                  <a:pt x="691" y="492"/>
                  <a:pt x="693" y="492"/>
                </a:cubicBezTo>
                <a:cubicBezTo>
                  <a:pt x="693" y="492"/>
                  <a:pt x="693" y="492"/>
                  <a:pt x="694" y="492"/>
                </a:cubicBezTo>
                <a:cubicBezTo>
                  <a:pt x="695" y="492"/>
                  <a:pt x="695" y="492"/>
                  <a:pt x="695" y="491"/>
                </a:cubicBezTo>
                <a:cubicBezTo>
                  <a:pt x="695" y="491"/>
                  <a:pt x="695" y="491"/>
                  <a:pt x="694" y="491"/>
                </a:cubicBezTo>
                <a:cubicBezTo>
                  <a:pt x="693" y="490"/>
                  <a:pt x="693" y="490"/>
                  <a:pt x="693" y="489"/>
                </a:cubicBezTo>
                <a:cubicBezTo>
                  <a:pt x="694" y="487"/>
                  <a:pt x="695" y="486"/>
                  <a:pt x="696" y="484"/>
                </a:cubicBezTo>
                <a:cubicBezTo>
                  <a:pt x="696" y="483"/>
                  <a:pt x="696" y="483"/>
                  <a:pt x="697" y="482"/>
                </a:cubicBezTo>
                <a:cubicBezTo>
                  <a:pt x="697" y="482"/>
                  <a:pt x="698" y="482"/>
                  <a:pt x="698" y="482"/>
                </a:cubicBezTo>
                <a:cubicBezTo>
                  <a:pt x="699" y="483"/>
                  <a:pt x="699" y="483"/>
                  <a:pt x="700" y="484"/>
                </a:cubicBezTo>
                <a:cubicBezTo>
                  <a:pt x="700" y="484"/>
                  <a:pt x="701" y="484"/>
                  <a:pt x="701" y="484"/>
                </a:cubicBezTo>
                <a:cubicBezTo>
                  <a:pt x="701" y="484"/>
                  <a:pt x="701" y="483"/>
                  <a:pt x="701" y="483"/>
                </a:cubicBezTo>
                <a:cubicBezTo>
                  <a:pt x="700" y="482"/>
                  <a:pt x="701" y="481"/>
                  <a:pt x="699" y="481"/>
                </a:cubicBezTo>
                <a:cubicBezTo>
                  <a:pt x="699" y="481"/>
                  <a:pt x="699" y="481"/>
                  <a:pt x="699" y="480"/>
                </a:cubicBezTo>
                <a:cubicBezTo>
                  <a:pt x="699" y="480"/>
                  <a:pt x="699" y="479"/>
                  <a:pt x="700" y="479"/>
                </a:cubicBezTo>
                <a:cubicBezTo>
                  <a:pt x="701" y="478"/>
                  <a:pt x="701" y="476"/>
                  <a:pt x="702" y="475"/>
                </a:cubicBezTo>
                <a:cubicBezTo>
                  <a:pt x="703" y="476"/>
                  <a:pt x="703" y="476"/>
                  <a:pt x="704" y="476"/>
                </a:cubicBezTo>
                <a:cubicBezTo>
                  <a:pt x="704" y="477"/>
                  <a:pt x="705" y="477"/>
                  <a:pt x="705" y="477"/>
                </a:cubicBezTo>
                <a:cubicBezTo>
                  <a:pt x="705" y="477"/>
                  <a:pt x="705" y="477"/>
                  <a:pt x="705" y="476"/>
                </a:cubicBezTo>
                <a:cubicBezTo>
                  <a:pt x="706" y="476"/>
                  <a:pt x="706" y="476"/>
                  <a:pt x="707" y="475"/>
                </a:cubicBezTo>
                <a:cubicBezTo>
                  <a:pt x="707" y="476"/>
                  <a:pt x="707" y="476"/>
                  <a:pt x="708" y="476"/>
                </a:cubicBezTo>
                <a:cubicBezTo>
                  <a:pt x="709" y="475"/>
                  <a:pt x="709" y="475"/>
                  <a:pt x="709" y="473"/>
                </a:cubicBezTo>
                <a:cubicBezTo>
                  <a:pt x="711" y="473"/>
                  <a:pt x="711" y="473"/>
                  <a:pt x="711" y="473"/>
                </a:cubicBezTo>
                <a:cubicBezTo>
                  <a:pt x="711" y="474"/>
                  <a:pt x="711" y="474"/>
                  <a:pt x="711" y="474"/>
                </a:cubicBezTo>
                <a:cubicBezTo>
                  <a:pt x="712" y="475"/>
                  <a:pt x="712" y="475"/>
                  <a:pt x="712" y="476"/>
                </a:cubicBezTo>
                <a:cubicBezTo>
                  <a:pt x="711" y="477"/>
                  <a:pt x="711" y="478"/>
                  <a:pt x="710" y="478"/>
                </a:cubicBezTo>
                <a:cubicBezTo>
                  <a:pt x="710" y="479"/>
                  <a:pt x="710" y="480"/>
                  <a:pt x="710" y="480"/>
                </a:cubicBezTo>
                <a:cubicBezTo>
                  <a:pt x="709" y="481"/>
                  <a:pt x="709" y="482"/>
                  <a:pt x="709" y="483"/>
                </a:cubicBezTo>
                <a:cubicBezTo>
                  <a:pt x="710" y="485"/>
                  <a:pt x="708" y="486"/>
                  <a:pt x="708" y="487"/>
                </a:cubicBezTo>
                <a:cubicBezTo>
                  <a:pt x="707" y="488"/>
                  <a:pt x="707" y="489"/>
                  <a:pt x="707" y="490"/>
                </a:cubicBezTo>
                <a:cubicBezTo>
                  <a:pt x="706" y="490"/>
                  <a:pt x="706" y="491"/>
                  <a:pt x="706" y="491"/>
                </a:cubicBezTo>
                <a:cubicBezTo>
                  <a:pt x="707" y="492"/>
                  <a:pt x="708" y="493"/>
                  <a:pt x="706" y="494"/>
                </a:cubicBezTo>
                <a:cubicBezTo>
                  <a:pt x="706" y="494"/>
                  <a:pt x="706" y="494"/>
                  <a:pt x="706" y="495"/>
                </a:cubicBezTo>
                <a:cubicBezTo>
                  <a:pt x="707" y="497"/>
                  <a:pt x="705" y="498"/>
                  <a:pt x="705" y="500"/>
                </a:cubicBezTo>
                <a:cubicBezTo>
                  <a:pt x="705" y="501"/>
                  <a:pt x="704" y="501"/>
                  <a:pt x="704" y="501"/>
                </a:cubicBezTo>
                <a:cubicBezTo>
                  <a:pt x="704" y="502"/>
                  <a:pt x="704" y="503"/>
                  <a:pt x="703" y="503"/>
                </a:cubicBezTo>
                <a:cubicBezTo>
                  <a:pt x="703" y="504"/>
                  <a:pt x="703" y="505"/>
                  <a:pt x="703" y="506"/>
                </a:cubicBezTo>
                <a:cubicBezTo>
                  <a:pt x="703" y="506"/>
                  <a:pt x="703" y="506"/>
                  <a:pt x="703" y="507"/>
                </a:cubicBezTo>
                <a:cubicBezTo>
                  <a:pt x="702" y="507"/>
                  <a:pt x="702" y="507"/>
                  <a:pt x="701" y="507"/>
                </a:cubicBezTo>
                <a:cubicBezTo>
                  <a:pt x="700" y="507"/>
                  <a:pt x="701" y="507"/>
                  <a:pt x="701" y="508"/>
                </a:cubicBezTo>
                <a:cubicBezTo>
                  <a:pt x="701" y="508"/>
                  <a:pt x="702" y="508"/>
                  <a:pt x="702" y="508"/>
                </a:cubicBezTo>
                <a:cubicBezTo>
                  <a:pt x="702" y="508"/>
                  <a:pt x="703" y="509"/>
                  <a:pt x="702" y="510"/>
                </a:cubicBezTo>
                <a:cubicBezTo>
                  <a:pt x="702" y="510"/>
                  <a:pt x="702" y="511"/>
                  <a:pt x="702" y="512"/>
                </a:cubicBezTo>
                <a:cubicBezTo>
                  <a:pt x="701" y="512"/>
                  <a:pt x="702" y="513"/>
                  <a:pt x="701" y="514"/>
                </a:cubicBezTo>
                <a:cubicBezTo>
                  <a:pt x="701" y="514"/>
                  <a:pt x="701" y="515"/>
                  <a:pt x="700" y="515"/>
                </a:cubicBezTo>
                <a:cubicBezTo>
                  <a:pt x="702" y="518"/>
                  <a:pt x="705" y="518"/>
                  <a:pt x="706" y="521"/>
                </a:cubicBezTo>
                <a:cubicBezTo>
                  <a:pt x="704" y="521"/>
                  <a:pt x="704" y="521"/>
                  <a:pt x="704" y="523"/>
                </a:cubicBezTo>
                <a:cubicBezTo>
                  <a:pt x="704" y="523"/>
                  <a:pt x="704" y="523"/>
                  <a:pt x="705" y="523"/>
                </a:cubicBezTo>
                <a:cubicBezTo>
                  <a:pt x="706" y="523"/>
                  <a:pt x="707" y="525"/>
                  <a:pt x="708" y="526"/>
                </a:cubicBezTo>
                <a:cubicBezTo>
                  <a:pt x="708" y="526"/>
                  <a:pt x="709" y="526"/>
                  <a:pt x="709" y="526"/>
                </a:cubicBezTo>
                <a:cubicBezTo>
                  <a:pt x="710" y="526"/>
                  <a:pt x="710" y="525"/>
                  <a:pt x="710" y="525"/>
                </a:cubicBezTo>
                <a:cubicBezTo>
                  <a:pt x="710" y="524"/>
                  <a:pt x="710" y="524"/>
                  <a:pt x="710" y="524"/>
                </a:cubicBezTo>
                <a:cubicBezTo>
                  <a:pt x="711" y="523"/>
                  <a:pt x="711" y="523"/>
                  <a:pt x="711" y="523"/>
                </a:cubicBezTo>
                <a:cubicBezTo>
                  <a:pt x="712" y="524"/>
                  <a:pt x="713" y="524"/>
                  <a:pt x="714" y="524"/>
                </a:cubicBezTo>
                <a:cubicBezTo>
                  <a:pt x="715" y="525"/>
                  <a:pt x="716" y="526"/>
                  <a:pt x="716" y="527"/>
                </a:cubicBezTo>
                <a:cubicBezTo>
                  <a:pt x="717" y="527"/>
                  <a:pt x="717" y="527"/>
                  <a:pt x="718" y="528"/>
                </a:cubicBezTo>
                <a:cubicBezTo>
                  <a:pt x="718" y="528"/>
                  <a:pt x="719" y="529"/>
                  <a:pt x="719" y="529"/>
                </a:cubicBezTo>
                <a:cubicBezTo>
                  <a:pt x="720" y="530"/>
                  <a:pt x="721" y="529"/>
                  <a:pt x="723" y="529"/>
                </a:cubicBezTo>
                <a:cubicBezTo>
                  <a:pt x="723" y="530"/>
                  <a:pt x="724" y="531"/>
                  <a:pt x="724" y="531"/>
                </a:cubicBezTo>
                <a:cubicBezTo>
                  <a:pt x="725" y="532"/>
                  <a:pt x="725" y="533"/>
                  <a:pt x="725" y="534"/>
                </a:cubicBezTo>
                <a:cubicBezTo>
                  <a:pt x="725" y="534"/>
                  <a:pt x="724" y="535"/>
                  <a:pt x="723" y="536"/>
                </a:cubicBezTo>
                <a:cubicBezTo>
                  <a:pt x="722" y="537"/>
                  <a:pt x="721" y="538"/>
                  <a:pt x="721" y="538"/>
                </a:cubicBezTo>
                <a:cubicBezTo>
                  <a:pt x="720" y="539"/>
                  <a:pt x="720" y="540"/>
                  <a:pt x="719" y="541"/>
                </a:cubicBezTo>
                <a:cubicBezTo>
                  <a:pt x="718" y="542"/>
                  <a:pt x="718" y="543"/>
                  <a:pt x="717" y="544"/>
                </a:cubicBezTo>
                <a:cubicBezTo>
                  <a:pt x="717" y="544"/>
                  <a:pt x="715" y="545"/>
                  <a:pt x="715" y="546"/>
                </a:cubicBezTo>
                <a:cubicBezTo>
                  <a:pt x="715" y="547"/>
                  <a:pt x="714" y="548"/>
                  <a:pt x="713" y="549"/>
                </a:cubicBezTo>
                <a:cubicBezTo>
                  <a:pt x="712" y="549"/>
                  <a:pt x="712" y="550"/>
                  <a:pt x="711" y="551"/>
                </a:cubicBezTo>
                <a:cubicBezTo>
                  <a:pt x="710" y="551"/>
                  <a:pt x="710" y="553"/>
                  <a:pt x="709" y="553"/>
                </a:cubicBezTo>
                <a:cubicBezTo>
                  <a:pt x="708" y="554"/>
                  <a:pt x="708" y="555"/>
                  <a:pt x="708" y="556"/>
                </a:cubicBezTo>
                <a:cubicBezTo>
                  <a:pt x="707" y="557"/>
                  <a:pt x="706" y="558"/>
                  <a:pt x="705" y="559"/>
                </a:cubicBezTo>
                <a:cubicBezTo>
                  <a:pt x="705" y="560"/>
                  <a:pt x="703" y="561"/>
                  <a:pt x="702" y="562"/>
                </a:cubicBezTo>
                <a:cubicBezTo>
                  <a:pt x="701" y="563"/>
                  <a:pt x="702" y="564"/>
                  <a:pt x="700" y="565"/>
                </a:cubicBezTo>
                <a:cubicBezTo>
                  <a:pt x="700" y="566"/>
                  <a:pt x="699" y="567"/>
                  <a:pt x="698" y="568"/>
                </a:cubicBezTo>
                <a:cubicBezTo>
                  <a:pt x="698" y="568"/>
                  <a:pt x="698" y="568"/>
                  <a:pt x="698" y="569"/>
                </a:cubicBezTo>
                <a:cubicBezTo>
                  <a:pt x="697" y="570"/>
                  <a:pt x="695" y="571"/>
                  <a:pt x="695" y="573"/>
                </a:cubicBezTo>
                <a:cubicBezTo>
                  <a:pt x="694" y="574"/>
                  <a:pt x="692" y="575"/>
                  <a:pt x="692" y="577"/>
                </a:cubicBezTo>
                <a:cubicBezTo>
                  <a:pt x="691" y="578"/>
                  <a:pt x="689" y="579"/>
                  <a:pt x="688" y="581"/>
                </a:cubicBezTo>
                <a:cubicBezTo>
                  <a:pt x="686" y="581"/>
                  <a:pt x="686" y="581"/>
                  <a:pt x="686" y="581"/>
                </a:cubicBezTo>
                <a:cubicBezTo>
                  <a:pt x="686" y="581"/>
                  <a:pt x="686" y="581"/>
                  <a:pt x="686" y="581"/>
                </a:cubicBezTo>
                <a:cubicBezTo>
                  <a:pt x="686" y="581"/>
                  <a:pt x="686" y="580"/>
                  <a:pt x="686" y="580"/>
                </a:cubicBezTo>
                <a:cubicBezTo>
                  <a:pt x="686" y="580"/>
                  <a:pt x="686" y="580"/>
                  <a:pt x="685" y="580"/>
                </a:cubicBezTo>
                <a:cubicBezTo>
                  <a:pt x="685" y="580"/>
                  <a:pt x="686" y="580"/>
                  <a:pt x="686" y="581"/>
                </a:cubicBezTo>
                <a:cubicBezTo>
                  <a:pt x="686" y="582"/>
                  <a:pt x="686" y="582"/>
                  <a:pt x="685" y="583"/>
                </a:cubicBezTo>
                <a:cubicBezTo>
                  <a:pt x="684" y="583"/>
                  <a:pt x="685" y="582"/>
                  <a:pt x="684" y="581"/>
                </a:cubicBezTo>
                <a:cubicBezTo>
                  <a:pt x="684" y="581"/>
                  <a:pt x="684" y="581"/>
                  <a:pt x="684" y="581"/>
                </a:cubicBezTo>
                <a:cubicBezTo>
                  <a:pt x="684" y="581"/>
                  <a:pt x="684" y="581"/>
                  <a:pt x="683" y="581"/>
                </a:cubicBezTo>
                <a:cubicBezTo>
                  <a:pt x="683" y="581"/>
                  <a:pt x="684" y="581"/>
                  <a:pt x="683" y="582"/>
                </a:cubicBezTo>
                <a:cubicBezTo>
                  <a:pt x="683" y="582"/>
                  <a:pt x="683" y="582"/>
                  <a:pt x="683" y="582"/>
                </a:cubicBezTo>
                <a:cubicBezTo>
                  <a:pt x="683" y="582"/>
                  <a:pt x="683" y="582"/>
                  <a:pt x="683" y="582"/>
                </a:cubicBezTo>
                <a:cubicBezTo>
                  <a:pt x="682" y="581"/>
                  <a:pt x="682" y="581"/>
                  <a:pt x="682" y="581"/>
                </a:cubicBezTo>
                <a:cubicBezTo>
                  <a:pt x="682" y="581"/>
                  <a:pt x="682" y="581"/>
                  <a:pt x="682" y="582"/>
                </a:cubicBezTo>
                <a:cubicBezTo>
                  <a:pt x="682" y="582"/>
                  <a:pt x="682" y="582"/>
                  <a:pt x="682" y="582"/>
                </a:cubicBezTo>
                <a:cubicBezTo>
                  <a:pt x="682" y="583"/>
                  <a:pt x="682" y="583"/>
                  <a:pt x="682" y="583"/>
                </a:cubicBezTo>
                <a:cubicBezTo>
                  <a:pt x="681" y="583"/>
                  <a:pt x="681" y="583"/>
                  <a:pt x="681" y="583"/>
                </a:cubicBezTo>
                <a:cubicBezTo>
                  <a:pt x="681" y="582"/>
                  <a:pt x="680" y="582"/>
                  <a:pt x="680" y="580"/>
                </a:cubicBezTo>
                <a:cubicBezTo>
                  <a:pt x="680" y="580"/>
                  <a:pt x="680" y="580"/>
                  <a:pt x="680" y="580"/>
                </a:cubicBezTo>
                <a:cubicBezTo>
                  <a:pt x="680" y="580"/>
                  <a:pt x="680" y="581"/>
                  <a:pt x="680" y="581"/>
                </a:cubicBezTo>
                <a:cubicBezTo>
                  <a:pt x="680" y="581"/>
                  <a:pt x="680" y="581"/>
                  <a:pt x="680" y="581"/>
                </a:cubicBezTo>
                <a:cubicBezTo>
                  <a:pt x="680" y="580"/>
                  <a:pt x="680" y="580"/>
                  <a:pt x="681" y="580"/>
                </a:cubicBezTo>
                <a:cubicBezTo>
                  <a:pt x="681" y="580"/>
                  <a:pt x="680" y="580"/>
                  <a:pt x="680" y="580"/>
                </a:cubicBezTo>
                <a:moveTo>
                  <a:pt x="696" y="495"/>
                </a:moveTo>
                <a:cubicBezTo>
                  <a:pt x="696" y="496"/>
                  <a:pt x="696" y="496"/>
                  <a:pt x="696" y="496"/>
                </a:cubicBezTo>
                <a:cubicBezTo>
                  <a:pt x="696" y="496"/>
                  <a:pt x="696" y="496"/>
                  <a:pt x="696" y="496"/>
                </a:cubicBezTo>
                <a:cubicBezTo>
                  <a:pt x="696" y="496"/>
                  <a:pt x="696" y="496"/>
                  <a:pt x="696" y="496"/>
                </a:cubicBezTo>
                <a:cubicBezTo>
                  <a:pt x="696" y="496"/>
                  <a:pt x="697" y="496"/>
                  <a:pt x="697" y="496"/>
                </a:cubicBezTo>
                <a:cubicBezTo>
                  <a:pt x="697" y="496"/>
                  <a:pt x="696" y="495"/>
                  <a:pt x="696" y="497"/>
                </a:cubicBezTo>
                <a:cubicBezTo>
                  <a:pt x="696" y="496"/>
                  <a:pt x="696" y="496"/>
                  <a:pt x="696" y="496"/>
                </a:cubicBezTo>
                <a:cubicBezTo>
                  <a:pt x="696" y="496"/>
                  <a:pt x="695" y="496"/>
                  <a:pt x="695" y="496"/>
                </a:cubicBezTo>
                <a:cubicBezTo>
                  <a:pt x="695" y="496"/>
                  <a:pt x="695" y="497"/>
                  <a:pt x="695" y="497"/>
                </a:cubicBezTo>
                <a:cubicBezTo>
                  <a:pt x="695" y="497"/>
                  <a:pt x="696" y="497"/>
                  <a:pt x="696" y="495"/>
                </a:cubicBezTo>
                <a:moveTo>
                  <a:pt x="704" y="488"/>
                </a:moveTo>
                <a:cubicBezTo>
                  <a:pt x="704" y="488"/>
                  <a:pt x="704" y="488"/>
                  <a:pt x="704" y="488"/>
                </a:cubicBezTo>
                <a:cubicBezTo>
                  <a:pt x="704" y="488"/>
                  <a:pt x="703" y="488"/>
                  <a:pt x="703" y="488"/>
                </a:cubicBezTo>
                <a:cubicBezTo>
                  <a:pt x="703" y="488"/>
                  <a:pt x="703" y="488"/>
                  <a:pt x="703" y="488"/>
                </a:cubicBezTo>
                <a:cubicBezTo>
                  <a:pt x="704" y="488"/>
                  <a:pt x="704" y="488"/>
                  <a:pt x="704" y="489"/>
                </a:cubicBezTo>
                <a:cubicBezTo>
                  <a:pt x="704" y="489"/>
                  <a:pt x="704" y="488"/>
                  <a:pt x="703" y="488"/>
                </a:cubicBezTo>
                <a:cubicBezTo>
                  <a:pt x="703" y="487"/>
                  <a:pt x="703" y="487"/>
                  <a:pt x="702" y="487"/>
                </a:cubicBezTo>
                <a:cubicBezTo>
                  <a:pt x="702" y="487"/>
                  <a:pt x="702" y="487"/>
                  <a:pt x="702" y="487"/>
                </a:cubicBezTo>
                <a:cubicBezTo>
                  <a:pt x="702" y="487"/>
                  <a:pt x="702" y="486"/>
                  <a:pt x="702" y="486"/>
                </a:cubicBezTo>
                <a:cubicBezTo>
                  <a:pt x="702" y="486"/>
                  <a:pt x="702" y="486"/>
                  <a:pt x="702" y="486"/>
                </a:cubicBezTo>
                <a:cubicBezTo>
                  <a:pt x="702" y="486"/>
                  <a:pt x="702" y="487"/>
                  <a:pt x="702" y="487"/>
                </a:cubicBezTo>
                <a:cubicBezTo>
                  <a:pt x="702" y="487"/>
                  <a:pt x="703" y="488"/>
                  <a:pt x="704" y="488"/>
                </a:cubicBezTo>
                <a:moveTo>
                  <a:pt x="686" y="514"/>
                </a:moveTo>
                <a:cubicBezTo>
                  <a:pt x="686" y="514"/>
                  <a:pt x="686" y="514"/>
                  <a:pt x="686" y="514"/>
                </a:cubicBezTo>
                <a:cubicBezTo>
                  <a:pt x="686" y="514"/>
                  <a:pt x="686" y="514"/>
                  <a:pt x="686" y="514"/>
                </a:cubicBezTo>
                <a:cubicBezTo>
                  <a:pt x="686" y="514"/>
                  <a:pt x="686" y="513"/>
                  <a:pt x="685" y="514"/>
                </a:cubicBezTo>
                <a:cubicBezTo>
                  <a:pt x="685" y="514"/>
                  <a:pt x="686" y="514"/>
                  <a:pt x="686" y="514"/>
                </a:cubicBezTo>
                <a:cubicBezTo>
                  <a:pt x="686" y="515"/>
                  <a:pt x="687" y="515"/>
                  <a:pt x="688" y="515"/>
                </a:cubicBezTo>
                <a:cubicBezTo>
                  <a:pt x="688" y="515"/>
                  <a:pt x="688" y="516"/>
                  <a:pt x="688" y="516"/>
                </a:cubicBezTo>
                <a:cubicBezTo>
                  <a:pt x="689" y="515"/>
                  <a:pt x="690" y="515"/>
                  <a:pt x="691" y="515"/>
                </a:cubicBezTo>
                <a:cubicBezTo>
                  <a:pt x="689" y="514"/>
                  <a:pt x="688" y="514"/>
                  <a:pt x="686" y="514"/>
                </a:cubicBezTo>
                <a:moveTo>
                  <a:pt x="698" y="489"/>
                </a:moveTo>
                <a:cubicBezTo>
                  <a:pt x="698" y="488"/>
                  <a:pt x="697" y="488"/>
                  <a:pt x="697" y="488"/>
                </a:cubicBezTo>
                <a:cubicBezTo>
                  <a:pt x="696" y="488"/>
                  <a:pt x="696" y="487"/>
                  <a:pt x="695" y="488"/>
                </a:cubicBezTo>
                <a:cubicBezTo>
                  <a:pt x="696" y="489"/>
                  <a:pt x="697" y="488"/>
                  <a:pt x="699" y="488"/>
                </a:cubicBezTo>
                <a:cubicBezTo>
                  <a:pt x="699" y="488"/>
                  <a:pt x="699" y="488"/>
                  <a:pt x="699" y="488"/>
                </a:cubicBezTo>
                <a:cubicBezTo>
                  <a:pt x="698" y="489"/>
                  <a:pt x="697" y="489"/>
                  <a:pt x="698" y="489"/>
                </a:cubicBezTo>
                <a:cubicBezTo>
                  <a:pt x="699" y="490"/>
                  <a:pt x="700" y="490"/>
                  <a:pt x="700" y="491"/>
                </a:cubicBezTo>
                <a:cubicBezTo>
                  <a:pt x="701" y="491"/>
                  <a:pt x="701" y="492"/>
                  <a:pt x="700" y="492"/>
                </a:cubicBezTo>
                <a:cubicBezTo>
                  <a:pt x="699" y="493"/>
                  <a:pt x="699" y="493"/>
                  <a:pt x="699" y="493"/>
                </a:cubicBezTo>
                <a:cubicBezTo>
                  <a:pt x="699" y="493"/>
                  <a:pt x="699" y="493"/>
                  <a:pt x="699" y="493"/>
                </a:cubicBezTo>
                <a:cubicBezTo>
                  <a:pt x="699" y="493"/>
                  <a:pt x="699" y="494"/>
                  <a:pt x="699" y="494"/>
                </a:cubicBezTo>
                <a:cubicBezTo>
                  <a:pt x="700" y="494"/>
                  <a:pt x="701" y="495"/>
                  <a:pt x="701" y="494"/>
                </a:cubicBezTo>
                <a:cubicBezTo>
                  <a:pt x="703" y="493"/>
                  <a:pt x="703" y="492"/>
                  <a:pt x="702" y="492"/>
                </a:cubicBezTo>
                <a:cubicBezTo>
                  <a:pt x="701" y="491"/>
                  <a:pt x="702" y="490"/>
                  <a:pt x="701" y="490"/>
                </a:cubicBezTo>
                <a:cubicBezTo>
                  <a:pt x="700" y="489"/>
                  <a:pt x="700" y="488"/>
                  <a:pt x="698" y="489"/>
                </a:cubicBezTo>
                <a:moveTo>
                  <a:pt x="700" y="497"/>
                </a:moveTo>
                <a:cubicBezTo>
                  <a:pt x="700" y="498"/>
                  <a:pt x="701" y="498"/>
                  <a:pt x="702" y="498"/>
                </a:cubicBezTo>
                <a:cubicBezTo>
                  <a:pt x="703" y="498"/>
                  <a:pt x="704" y="498"/>
                  <a:pt x="703" y="496"/>
                </a:cubicBezTo>
                <a:cubicBezTo>
                  <a:pt x="703" y="497"/>
                  <a:pt x="702" y="497"/>
                  <a:pt x="702" y="497"/>
                </a:cubicBezTo>
                <a:cubicBezTo>
                  <a:pt x="701" y="497"/>
                  <a:pt x="701" y="496"/>
                  <a:pt x="700" y="497"/>
                </a:cubicBezTo>
                <a:moveTo>
                  <a:pt x="697" y="500"/>
                </a:moveTo>
                <a:cubicBezTo>
                  <a:pt x="697" y="500"/>
                  <a:pt x="697" y="500"/>
                  <a:pt x="697" y="500"/>
                </a:cubicBezTo>
                <a:cubicBezTo>
                  <a:pt x="697" y="501"/>
                  <a:pt x="697" y="501"/>
                  <a:pt x="697" y="502"/>
                </a:cubicBezTo>
                <a:cubicBezTo>
                  <a:pt x="697" y="502"/>
                  <a:pt x="698" y="502"/>
                  <a:pt x="698" y="502"/>
                </a:cubicBezTo>
                <a:cubicBezTo>
                  <a:pt x="698" y="502"/>
                  <a:pt x="699" y="501"/>
                  <a:pt x="698" y="501"/>
                </a:cubicBezTo>
                <a:cubicBezTo>
                  <a:pt x="698" y="501"/>
                  <a:pt x="698" y="500"/>
                  <a:pt x="697" y="500"/>
                </a:cubicBezTo>
                <a:moveTo>
                  <a:pt x="703" y="499"/>
                </a:moveTo>
                <a:cubicBezTo>
                  <a:pt x="703" y="499"/>
                  <a:pt x="703" y="499"/>
                  <a:pt x="703" y="499"/>
                </a:cubicBezTo>
                <a:cubicBezTo>
                  <a:pt x="702" y="500"/>
                  <a:pt x="702" y="500"/>
                  <a:pt x="702" y="500"/>
                </a:cubicBezTo>
                <a:cubicBezTo>
                  <a:pt x="702" y="500"/>
                  <a:pt x="702" y="501"/>
                  <a:pt x="702" y="501"/>
                </a:cubicBezTo>
                <a:cubicBezTo>
                  <a:pt x="702" y="501"/>
                  <a:pt x="703" y="501"/>
                  <a:pt x="703" y="501"/>
                </a:cubicBezTo>
                <a:cubicBezTo>
                  <a:pt x="704" y="500"/>
                  <a:pt x="703" y="500"/>
                  <a:pt x="703" y="499"/>
                </a:cubicBezTo>
                <a:moveTo>
                  <a:pt x="699" y="565"/>
                </a:moveTo>
                <a:cubicBezTo>
                  <a:pt x="699" y="564"/>
                  <a:pt x="699" y="564"/>
                  <a:pt x="699" y="564"/>
                </a:cubicBezTo>
                <a:cubicBezTo>
                  <a:pt x="699" y="564"/>
                  <a:pt x="699" y="564"/>
                  <a:pt x="699" y="564"/>
                </a:cubicBezTo>
                <a:cubicBezTo>
                  <a:pt x="699" y="563"/>
                  <a:pt x="698" y="563"/>
                  <a:pt x="698" y="564"/>
                </a:cubicBezTo>
                <a:cubicBezTo>
                  <a:pt x="698" y="564"/>
                  <a:pt x="698" y="564"/>
                  <a:pt x="699" y="565"/>
                </a:cubicBezTo>
                <a:moveTo>
                  <a:pt x="682" y="512"/>
                </a:moveTo>
                <a:cubicBezTo>
                  <a:pt x="682" y="512"/>
                  <a:pt x="682" y="513"/>
                  <a:pt x="682" y="513"/>
                </a:cubicBezTo>
                <a:cubicBezTo>
                  <a:pt x="682" y="513"/>
                  <a:pt x="682" y="513"/>
                  <a:pt x="682" y="513"/>
                </a:cubicBezTo>
                <a:cubicBezTo>
                  <a:pt x="682" y="513"/>
                  <a:pt x="682" y="513"/>
                  <a:pt x="682" y="513"/>
                </a:cubicBezTo>
                <a:cubicBezTo>
                  <a:pt x="682" y="513"/>
                  <a:pt x="682" y="513"/>
                  <a:pt x="682" y="512"/>
                </a:cubicBezTo>
                <a:moveTo>
                  <a:pt x="700" y="503"/>
                </a:moveTo>
                <a:cubicBezTo>
                  <a:pt x="700" y="502"/>
                  <a:pt x="700" y="502"/>
                  <a:pt x="700" y="502"/>
                </a:cubicBezTo>
                <a:cubicBezTo>
                  <a:pt x="700" y="502"/>
                  <a:pt x="700" y="502"/>
                  <a:pt x="700" y="502"/>
                </a:cubicBezTo>
                <a:cubicBezTo>
                  <a:pt x="700" y="502"/>
                  <a:pt x="700" y="503"/>
                  <a:pt x="700" y="503"/>
                </a:cubicBezTo>
                <a:cubicBezTo>
                  <a:pt x="700" y="503"/>
                  <a:pt x="700" y="503"/>
                  <a:pt x="700" y="503"/>
                </a:cubicBezTo>
                <a:moveTo>
                  <a:pt x="695" y="503"/>
                </a:moveTo>
                <a:cubicBezTo>
                  <a:pt x="694" y="503"/>
                  <a:pt x="694" y="503"/>
                  <a:pt x="694" y="503"/>
                </a:cubicBezTo>
                <a:cubicBezTo>
                  <a:pt x="694" y="503"/>
                  <a:pt x="694" y="504"/>
                  <a:pt x="694" y="504"/>
                </a:cubicBezTo>
                <a:cubicBezTo>
                  <a:pt x="694" y="504"/>
                  <a:pt x="695" y="503"/>
                  <a:pt x="695" y="503"/>
                </a:cubicBezTo>
                <a:cubicBezTo>
                  <a:pt x="695" y="503"/>
                  <a:pt x="695" y="503"/>
                  <a:pt x="695" y="503"/>
                </a:cubicBezTo>
                <a:moveTo>
                  <a:pt x="700" y="504"/>
                </a:moveTo>
                <a:cubicBezTo>
                  <a:pt x="700" y="504"/>
                  <a:pt x="700" y="504"/>
                  <a:pt x="700" y="504"/>
                </a:cubicBezTo>
                <a:cubicBezTo>
                  <a:pt x="700" y="504"/>
                  <a:pt x="700" y="505"/>
                  <a:pt x="700" y="505"/>
                </a:cubicBezTo>
                <a:cubicBezTo>
                  <a:pt x="700" y="505"/>
                  <a:pt x="700" y="504"/>
                  <a:pt x="701" y="504"/>
                </a:cubicBezTo>
                <a:cubicBezTo>
                  <a:pt x="700" y="504"/>
                  <a:pt x="700" y="504"/>
                  <a:pt x="700" y="504"/>
                </a:cubicBezTo>
                <a:moveTo>
                  <a:pt x="693" y="537"/>
                </a:moveTo>
                <a:cubicBezTo>
                  <a:pt x="693" y="536"/>
                  <a:pt x="693" y="536"/>
                  <a:pt x="692" y="536"/>
                </a:cubicBezTo>
                <a:cubicBezTo>
                  <a:pt x="692" y="536"/>
                  <a:pt x="692" y="536"/>
                  <a:pt x="692" y="536"/>
                </a:cubicBezTo>
                <a:cubicBezTo>
                  <a:pt x="692" y="537"/>
                  <a:pt x="692" y="537"/>
                  <a:pt x="692" y="537"/>
                </a:cubicBezTo>
                <a:cubicBezTo>
                  <a:pt x="693" y="537"/>
                  <a:pt x="693" y="537"/>
                  <a:pt x="693" y="537"/>
                </a:cubicBezTo>
                <a:moveTo>
                  <a:pt x="704" y="482"/>
                </a:moveTo>
                <a:cubicBezTo>
                  <a:pt x="704" y="481"/>
                  <a:pt x="704" y="481"/>
                  <a:pt x="704" y="481"/>
                </a:cubicBezTo>
                <a:cubicBezTo>
                  <a:pt x="704" y="481"/>
                  <a:pt x="704" y="481"/>
                  <a:pt x="704" y="481"/>
                </a:cubicBezTo>
                <a:cubicBezTo>
                  <a:pt x="704" y="482"/>
                  <a:pt x="704" y="482"/>
                  <a:pt x="704" y="482"/>
                </a:cubicBezTo>
                <a:cubicBezTo>
                  <a:pt x="704" y="482"/>
                  <a:pt x="704" y="482"/>
                  <a:pt x="704" y="482"/>
                </a:cubicBezTo>
                <a:moveTo>
                  <a:pt x="211" y="52"/>
                </a:moveTo>
                <a:cubicBezTo>
                  <a:pt x="211" y="55"/>
                  <a:pt x="211" y="55"/>
                  <a:pt x="211" y="55"/>
                </a:cubicBezTo>
                <a:cubicBezTo>
                  <a:pt x="212" y="55"/>
                  <a:pt x="212" y="55"/>
                  <a:pt x="213" y="56"/>
                </a:cubicBezTo>
                <a:cubicBezTo>
                  <a:pt x="212" y="56"/>
                  <a:pt x="211" y="56"/>
                  <a:pt x="210" y="56"/>
                </a:cubicBezTo>
                <a:cubicBezTo>
                  <a:pt x="211" y="57"/>
                  <a:pt x="211" y="58"/>
                  <a:pt x="211" y="58"/>
                </a:cubicBezTo>
                <a:cubicBezTo>
                  <a:pt x="211" y="59"/>
                  <a:pt x="211" y="59"/>
                  <a:pt x="211" y="60"/>
                </a:cubicBezTo>
                <a:cubicBezTo>
                  <a:pt x="211" y="60"/>
                  <a:pt x="211" y="60"/>
                  <a:pt x="211" y="60"/>
                </a:cubicBezTo>
                <a:cubicBezTo>
                  <a:pt x="211" y="60"/>
                  <a:pt x="211" y="60"/>
                  <a:pt x="211" y="60"/>
                </a:cubicBezTo>
                <a:cubicBezTo>
                  <a:pt x="210" y="60"/>
                  <a:pt x="210" y="60"/>
                  <a:pt x="211" y="61"/>
                </a:cubicBezTo>
                <a:cubicBezTo>
                  <a:pt x="211" y="61"/>
                  <a:pt x="211" y="60"/>
                  <a:pt x="211" y="60"/>
                </a:cubicBezTo>
                <a:cubicBezTo>
                  <a:pt x="212" y="60"/>
                  <a:pt x="212" y="60"/>
                  <a:pt x="213" y="60"/>
                </a:cubicBezTo>
                <a:cubicBezTo>
                  <a:pt x="212" y="61"/>
                  <a:pt x="211" y="62"/>
                  <a:pt x="211" y="63"/>
                </a:cubicBezTo>
                <a:cubicBezTo>
                  <a:pt x="211" y="64"/>
                  <a:pt x="210" y="64"/>
                  <a:pt x="210" y="64"/>
                </a:cubicBezTo>
                <a:cubicBezTo>
                  <a:pt x="209" y="64"/>
                  <a:pt x="209" y="63"/>
                  <a:pt x="208" y="63"/>
                </a:cubicBezTo>
                <a:cubicBezTo>
                  <a:pt x="208" y="63"/>
                  <a:pt x="208" y="63"/>
                  <a:pt x="208" y="63"/>
                </a:cubicBezTo>
                <a:cubicBezTo>
                  <a:pt x="208" y="63"/>
                  <a:pt x="208" y="62"/>
                  <a:pt x="208" y="62"/>
                </a:cubicBezTo>
                <a:cubicBezTo>
                  <a:pt x="208" y="62"/>
                  <a:pt x="208" y="62"/>
                  <a:pt x="207" y="62"/>
                </a:cubicBezTo>
                <a:cubicBezTo>
                  <a:pt x="207" y="62"/>
                  <a:pt x="208" y="63"/>
                  <a:pt x="208" y="63"/>
                </a:cubicBezTo>
                <a:cubicBezTo>
                  <a:pt x="208" y="64"/>
                  <a:pt x="208" y="65"/>
                  <a:pt x="209" y="66"/>
                </a:cubicBezTo>
                <a:cubicBezTo>
                  <a:pt x="209" y="65"/>
                  <a:pt x="209" y="65"/>
                  <a:pt x="210" y="65"/>
                </a:cubicBezTo>
                <a:cubicBezTo>
                  <a:pt x="210" y="65"/>
                  <a:pt x="211" y="65"/>
                  <a:pt x="211" y="66"/>
                </a:cubicBezTo>
                <a:cubicBezTo>
                  <a:pt x="211" y="66"/>
                  <a:pt x="212" y="66"/>
                  <a:pt x="212" y="67"/>
                </a:cubicBezTo>
                <a:cubicBezTo>
                  <a:pt x="211" y="68"/>
                  <a:pt x="210" y="67"/>
                  <a:pt x="210" y="68"/>
                </a:cubicBezTo>
                <a:cubicBezTo>
                  <a:pt x="209" y="68"/>
                  <a:pt x="209" y="69"/>
                  <a:pt x="208" y="69"/>
                </a:cubicBezTo>
                <a:cubicBezTo>
                  <a:pt x="208" y="70"/>
                  <a:pt x="207" y="69"/>
                  <a:pt x="206" y="70"/>
                </a:cubicBezTo>
                <a:cubicBezTo>
                  <a:pt x="206" y="71"/>
                  <a:pt x="204" y="70"/>
                  <a:pt x="204" y="71"/>
                </a:cubicBezTo>
                <a:cubicBezTo>
                  <a:pt x="203" y="72"/>
                  <a:pt x="203" y="72"/>
                  <a:pt x="203" y="73"/>
                </a:cubicBezTo>
                <a:cubicBezTo>
                  <a:pt x="202" y="74"/>
                  <a:pt x="200" y="74"/>
                  <a:pt x="199" y="75"/>
                </a:cubicBezTo>
                <a:cubicBezTo>
                  <a:pt x="198" y="76"/>
                  <a:pt x="198" y="77"/>
                  <a:pt x="197" y="78"/>
                </a:cubicBezTo>
                <a:cubicBezTo>
                  <a:pt x="196" y="78"/>
                  <a:pt x="195" y="78"/>
                  <a:pt x="195" y="78"/>
                </a:cubicBezTo>
                <a:cubicBezTo>
                  <a:pt x="194" y="79"/>
                  <a:pt x="192" y="79"/>
                  <a:pt x="192" y="81"/>
                </a:cubicBezTo>
                <a:cubicBezTo>
                  <a:pt x="191" y="82"/>
                  <a:pt x="191" y="82"/>
                  <a:pt x="190" y="83"/>
                </a:cubicBezTo>
                <a:cubicBezTo>
                  <a:pt x="189" y="83"/>
                  <a:pt x="188" y="85"/>
                  <a:pt x="186" y="85"/>
                </a:cubicBezTo>
                <a:cubicBezTo>
                  <a:pt x="186" y="85"/>
                  <a:pt x="186" y="85"/>
                  <a:pt x="185" y="85"/>
                </a:cubicBezTo>
                <a:cubicBezTo>
                  <a:pt x="185" y="86"/>
                  <a:pt x="183" y="86"/>
                  <a:pt x="182" y="87"/>
                </a:cubicBezTo>
                <a:cubicBezTo>
                  <a:pt x="181" y="88"/>
                  <a:pt x="180" y="89"/>
                  <a:pt x="179" y="90"/>
                </a:cubicBezTo>
                <a:cubicBezTo>
                  <a:pt x="179" y="91"/>
                  <a:pt x="178" y="91"/>
                  <a:pt x="178" y="91"/>
                </a:cubicBezTo>
                <a:cubicBezTo>
                  <a:pt x="176" y="91"/>
                  <a:pt x="176" y="92"/>
                  <a:pt x="175" y="93"/>
                </a:cubicBezTo>
                <a:cubicBezTo>
                  <a:pt x="174" y="93"/>
                  <a:pt x="173" y="93"/>
                  <a:pt x="172" y="93"/>
                </a:cubicBezTo>
                <a:cubicBezTo>
                  <a:pt x="171" y="92"/>
                  <a:pt x="169" y="92"/>
                  <a:pt x="168" y="91"/>
                </a:cubicBezTo>
                <a:cubicBezTo>
                  <a:pt x="168" y="91"/>
                  <a:pt x="168" y="92"/>
                  <a:pt x="168" y="92"/>
                </a:cubicBezTo>
                <a:cubicBezTo>
                  <a:pt x="168" y="92"/>
                  <a:pt x="168" y="92"/>
                  <a:pt x="168" y="93"/>
                </a:cubicBezTo>
                <a:cubicBezTo>
                  <a:pt x="168" y="93"/>
                  <a:pt x="167" y="94"/>
                  <a:pt x="166" y="95"/>
                </a:cubicBezTo>
                <a:cubicBezTo>
                  <a:pt x="166" y="95"/>
                  <a:pt x="165" y="95"/>
                  <a:pt x="164" y="95"/>
                </a:cubicBezTo>
                <a:cubicBezTo>
                  <a:pt x="164" y="95"/>
                  <a:pt x="165" y="95"/>
                  <a:pt x="165" y="95"/>
                </a:cubicBezTo>
                <a:cubicBezTo>
                  <a:pt x="165" y="95"/>
                  <a:pt x="165" y="95"/>
                  <a:pt x="165" y="95"/>
                </a:cubicBezTo>
                <a:cubicBezTo>
                  <a:pt x="164" y="94"/>
                  <a:pt x="164" y="94"/>
                  <a:pt x="164" y="94"/>
                </a:cubicBezTo>
                <a:cubicBezTo>
                  <a:pt x="164" y="95"/>
                  <a:pt x="164" y="95"/>
                  <a:pt x="164" y="95"/>
                </a:cubicBezTo>
                <a:cubicBezTo>
                  <a:pt x="165" y="95"/>
                  <a:pt x="165" y="95"/>
                  <a:pt x="165" y="95"/>
                </a:cubicBezTo>
                <a:cubicBezTo>
                  <a:pt x="164" y="96"/>
                  <a:pt x="163" y="96"/>
                  <a:pt x="163" y="97"/>
                </a:cubicBezTo>
                <a:cubicBezTo>
                  <a:pt x="162" y="97"/>
                  <a:pt x="163" y="98"/>
                  <a:pt x="163" y="98"/>
                </a:cubicBezTo>
                <a:cubicBezTo>
                  <a:pt x="162" y="99"/>
                  <a:pt x="161" y="99"/>
                  <a:pt x="160" y="100"/>
                </a:cubicBezTo>
                <a:cubicBezTo>
                  <a:pt x="160" y="99"/>
                  <a:pt x="159" y="99"/>
                  <a:pt x="159" y="99"/>
                </a:cubicBezTo>
                <a:cubicBezTo>
                  <a:pt x="159" y="99"/>
                  <a:pt x="158" y="99"/>
                  <a:pt x="158" y="99"/>
                </a:cubicBezTo>
                <a:cubicBezTo>
                  <a:pt x="158" y="99"/>
                  <a:pt x="158" y="100"/>
                  <a:pt x="159" y="100"/>
                </a:cubicBezTo>
                <a:cubicBezTo>
                  <a:pt x="159" y="100"/>
                  <a:pt x="159" y="100"/>
                  <a:pt x="159" y="100"/>
                </a:cubicBezTo>
                <a:cubicBezTo>
                  <a:pt x="158" y="101"/>
                  <a:pt x="157" y="102"/>
                  <a:pt x="155" y="103"/>
                </a:cubicBezTo>
                <a:cubicBezTo>
                  <a:pt x="154" y="104"/>
                  <a:pt x="153" y="106"/>
                  <a:pt x="152" y="106"/>
                </a:cubicBezTo>
                <a:cubicBezTo>
                  <a:pt x="150" y="107"/>
                  <a:pt x="149" y="108"/>
                  <a:pt x="148" y="109"/>
                </a:cubicBezTo>
                <a:cubicBezTo>
                  <a:pt x="147" y="110"/>
                  <a:pt x="146" y="108"/>
                  <a:pt x="146" y="110"/>
                </a:cubicBezTo>
                <a:cubicBezTo>
                  <a:pt x="146" y="111"/>
                  <a:pt x="145" y="112"/>
                  <a:pt x="144" y="112"/>
                </a:cubicBezTo>
                <a:cubicBezTo>
                  <a:pt x="144" y="112"/>
                  <a:pt x="143" y="113"/>
                  <a:pt x="142" y="113"/>
                </a:cubicBezTo>
                <a:cubicBezTo>
                  <a:pt x="141" y="114"/>
                  <a:pt x="141" y="115"/>
                  <a:pt x="140" y="116"/>
                </a:cubicBezTo>
                <a:cubicBezTo>
                  <a:pt x="140" y="116"/>
                  <a:pt x="140" y="117"/>
                  <a:pt x="139" y="117"/>
                </a:cubicBezTo>
                <a:cubicBezTo>
                  <a:pt x="135" y="117"/>
                  <a:pt x="135" y="117"/>
                  <a:pt x="135" y="117"/>
                </a:cubicBezTo>
                <a:cubicBezTo>
                  <a:pt x="136" y="118"/>
                  <a:pt x="137" y="118"/>
                  <a:pt x="137" y="118"/>
                </a:cubicBezTo>
                <a:cubicBezTo>
                  <a:pt x="137" y="118"/>
                  <a:pt x="138" y="118"/>
                  <a:pt x="138" y="118"/>
                </a:cubicBezTo>
                <a:cubicBezTo>
                  <a:pt x="138" y="118"/>
                  <a:pt x="138" y="119"/>
                  <a:pt x="138" y="119"/>
                </a:cubicBezTo>
                <a:cubicBezTo>
                  <a:pt x="136" y="121"/>
                  <a:pt x="134" y="123"/>
                  <a:pt x="132" y="125"/>
                </a:cubicBezTo>
                <a:cubicBezTo>
                  <a:pt x="130" y="125"/>
                  <a:pt x="131" y="126"/>
                  <a:pt x="130" y="127"/>
                </a:cubicBezTo>
                <a:cubicBezTo>
                  <a:pt x="130" y="128"/>
                  <a:pt x="129" y="127"/>
                  <a:pt x="128" y="128"/>
                </a:cubicBezTo>
                <a:cubicBezTo>
                  <a:pt x="128" y="129"/>
                  <a:pt x="127" y="130"/>
                  <a:pt x="126" y="131"/>
                </a:cubicBezTo>
                <a:cubicBezTo>
                  <a:pt x="125" y="132"/>
                  <a:pt x="124" y="134"/>
                  <a:pt x="123" y="135"/>
                </a:cubicBezTo>
                <a:cubicBezTo>
                  <a:pt x="122" y="136"/>
                  <a:pt x="121" y="137"/>
                  <a:pt x="120" y="138"/>
                </a:cubicBezTo>
                <a:cubicBezTo>
                  <a:pt x="119" y="138"/>
                  <a:pt x="119" y="139"/>
                  <a:pt x="119" y="139"/>
                </a:cubicBezTo>
                <a:cubicBezTo>
                  <a:pt x="118" y="140"/>
                  <a:pt x="117" y="140"/>
                  <a:pt x="117" y="141"/>
                </a:cubicBezTo>
                <a:cubicBezTo>
                  <a:pt x="117" y="141"/>
                  <a:pt x="116" y="141"/>
                  <a:pt x="116" y="141"/>
                </a:cubicBezTo>
                <a:cubicBezTo>
                  <a:pt x="116" y="142"/>
                  <a:pt x="115" y="141"/>
                  <a:pt x="115" y="141"/>
                </a:cubicBezTo>
                <a:cubicBezTo>
                  <a:pt x="114" y="142"/>
                  <a:pt x="115" y="144"/>
                  <a:pt x="114" y="145"/>
                </a:cubicBezTo>
                <a:cubicBezTo>
                  <a:pt x="113" y="145"/>
                  <a:pt x="113" y="146"/>
                  <a:pt x="112" y="147"/>
                </a:cubicBezTo>
                <a:cubicBezTo>
                  <a:pt x="111" y="148"/>
                  <a:pt x="111" y="149"/>
                  <a:pt x="110" y="149"/>
                </a:cubicBezTo>
                <a:cubicBezTo>
                  <a:pt x="110" y="148"/>
                  <a:pt x="110" y="147"/>
                  <a:pt x="109" y="147"/>
                </a:cubicBezTo>
                <a:cubicBezTo>
                  <a:pt x="109" y="147"/>
                  <a:pt x="109" y="146"/>
                  <a:pt x="109" y="146"/>
                </a:cubicBezTo>
                <a:cubicBezTo>
                  <a:pt x="110" y="146"/>
                  <a:pt x="110" y="145"/>
                  <a:pt x="111" y="144"/>
                </a:cubicBezTo>
                <a:cubicBezTo>
                  <a:pt x="111" y="143"/>
                  <a:pt x="111" y="143"/>
                  <a:pt x="110" y="142"/>
                </a:cubicBezTo>
                <a:cubicBezTo>
                  <a:pt x="110" y="144"/>
                  <a:pt x="108" y="145"/>
                  <a:pt x="109" y="146"/>
                </a:cubicBezTo>
                <a:cubicBezTo>
                  <a:pt x="108" y="146"/>
                  <a:pt x="108" y="146"/>
                  <a:pt x="108" y="146"/>
                </a:cubicBezTo>
                <a:cubicBezTo>
                  <a:pt x="107" y="145"/>
                  <a:pt x="106" y="145"/>
                  <a:pt x="106" y="144"/>
                </a:cubicBezTo>
                <a:cubicBezTo>
                  <a:pt x="106" y="143"/>
                  <a:pt x="106" y="143"/>
                  <a:pt x="107" y="143"/>
                </a:cubicBezTo>
                <a:cubicBezTo>
                  <a:pt x="106" y="142"/>
                  <a:pt x="106" y="142"/>
                  <a:pt x="105" y="141"/>
                </a:cubicBezTo>
                <a:cubicBezTo>
                  <a:pt x="104" y="143"/>
                  <a:pt x="103" y="143"/>
                  <a:pt x="101" y="144"/>
                </a:cubicBezTo>
                <a:cubicBezTo>
                  <a:pt x="101" y="144"/>
                  <a:pt x="101" y="144"/>
                  <a:pt x="101" y="144"/>
                </a:cubicBezTo>
                <a:cubicBezTo>
                  <a:pt x="100" y="144"/>
                  <a:pt x="100" y="144"/>
                  <a:pt x="99" y="145"/>
                </a:cubicBezTo>
                <a:cubicBezTo>
                  <a:pt x="98" y="146"/>
                  <a:pt x="97" y="145"/>
                  <a:pt x="97" y="145"/>
                </a:cubicBezTo>
                <a:cubicBezTo>
                  <a:pt x="96" y="145"/>
                  <a:pt x="96" y="144"/>
                  <a:pt x="96" y="143"/>
                </a:cubicBezTo>
                <a:cubicBezTo>
                  <a:pt x="93" y="143"/>
                  <a:pt x="93" y="143"/>
                  <a:pt x="93" y="143"/>
                </a:cubicBezTo>
                <a:cubicBezTo>
                  <a:pt x="93" y="143"/>
                  <a:pt x="92" y="142"/>
                  <a:pt x="93" y="142"/>
                </a:cubicBezTo>
                <a:cubicBezTo>
                  <a:pt x="93" y="142"/>
                  <a:pt x="93" y="142"/>
                  <a:pt x="93" y="141"/>
                </a:cubicBezTo>
                <a:cubicBezTo>
                  <a:pt x="94" y="142"/>
                  <a:pt x="94" y="142"/>
                  <a:pt x="94" y="142"/>
                </a:cubicBezTo>
                <a:cubicBezTo>
                  <a:pt x="95" y="142"/>
                  <a:pt x="96" y="142"/>
                  <a:pt x="97" y="142"/>
                </a:cubicBezTo>
                <a:cubicBezTo>
                  <a:pt x="97" y="141"/>
                  <a:pt x="96" y="141"/>
                  <a:pt x="96" y="139"/>
                </a:cubicBezTo>
                <a:cubicBezTo>
                  <a:pt x="96" y="139"/>
                  <a:pt x="96" y="139"/>
                  <a:pt x="95" y="139"/>
                </a:cubicBezTo>
                <a:cubicBezTo>
                  <a:pt x="95" y="139"/>
                  <a:pt x="95" y="139"/>
                  <a:pt x="95" y="138"/>
                </a:cubicBezTo>
                <a:cubicBezTo>
                  <a:pt x="95" y="138"/>
                  <a:pt x="95" y="138"/>
                  <a:pt x="95" y="138"/>
                </a:cubicBezTo>
                <a:cubicBezTo>
                  <a:pt x="96" y="138"/>
                  <a:pt x="96" y="137"/>
                  <a:pt x="96" y="137"/>
                </a:cubicBezTo>
                <a:cubicBezTo>
                  <a:pt x="96" y="135"/>
                  <a:pt x="98" y="136"/>
                  <a:pt x="99" y="135"/>
                </a:cubicBezTo>
                <a:cubicBezTo>
                  <a:pt x="100" y="135"/>
                  <a:pt x="100" y="134"/>
                  <a:pt x="100" y="133"/>
                </a:cubicBezTo>
                <a:cubicBezTo>
                  <a:pt x="100" y="133"/>
                  <a:pt x="101" y="133"/>
                  <a:pt x="102" y="132"/>
                </a:cubicBezTo>
                <a:cubicBezTo>
                  <a:pt x="102" y="132"/>
                  <a:pt x="102" y="132"/>
                  <a:pt x="101" y="132"/>
                </a:cubicBezTo>
                <a:cubicBezTo>
                  <a:pt x="101" y="132"/>
                  <a:pt x="101" y="132"/>
                  <a:pt x="101" y="131"/>
                </a:cubicBezTo>
                <a:cubicBezTo>
                  <a:pt x="101" y="131"/>
                  <a:pt x="101" y="131"/>
                  <a:pt x="102" y="131"/>
                </a:cubicBezTo>
                <a:cubicBezTo>
                  <a:pt x="102" y="130"/>
                  <a:pt x="103" y="129"/>
                  <a:pt x="104" y="129"/>
                </a:cubicBezTo>
                <a:cubicBezTo>
                  <a:pt x="105" y="129"/>
                  <a:pt x="105" y="127"/>
                  <a:pt x="106" y="126"/>
                </a:cubicBezTo>
                <a:cubicBezTo>
                  <a:pt x="107" y="126"/>
                  <a:pt x="108" y="125"/>
                  <a:pt x="108" y="124"/>
                </a:cubicBezTo>
                <a:cubicBezTo>
                  <a:pt x="109" y="124"/>
                  <a:pt x="109" y="123"/>
                  <a:pt x="110" y="123"/>
                </a:cubicBezTo>
                <a:cubicBezTo>
                  <a:pt x="110" y="124"/>
                  <a:pt x="110" y="124"/>
                  <a:pt x="110" y="124"/>
                </a:cubicBezTo>
                <a:cubicBezTo>
                  <a:pt x="110" y="125"/>
                  <a:pt x="111" y="125"/>
                  <a:pt x="111" y="125"/>
                </a:cubicBezTo>
                <a:cubicBezTo>
                  <a:pt x="112" y="126"/>
                  <a:pt x="111" y="126"/>
                  <a:pt x="110" y="127"/>
                </a:cubicBezTo>
                <a:cubicBezTo>
                  <a:pt x="110" y="127"/>
                  <a:pt x="110" y="127"/>
                  <a:pt x="110" y="128"/>
                </a:cubicBezTo>
                <a:cubicBezTo>
                  <a:pt x="110" y="128"/>
                  <a:pt x="111" y="128"/>
                  <a:pt x="111" y="129"/>
                </a:cubicBezTo>
                <a:cubicBezTo>
                  <a:pt x="112" y="129"/>
                  <a:pt x="112" y="130"/>
                  <a:pt x="113" y="130"/>
                </a:cubicBezTo>
                <a:cubicBezTo>
                  <a:pt x="113" y="130"/>
                  <a:pt x="114" y="129"/>
                  <a:pt x="114" y="129"/>
                </a:cubicBezTo>
                <a:cubicBezTo>
                  <a:pt x="114" y="128"/>
                  <a:pt x="114" y="128"/>
                  <a:pt x="113" y="128"/>
                </a:cubicBezTo>
                <a:cubicBezTo>
                  <a:pt x="114" y="127"/>
                  <a:pt x="114" y="127"/>
                  <a:pt x="114" y="126"/>
                </a:cubicBezTo>
                <a:cubicBezTo>
                  <a:pt x="115" y="125"/>
                  <a:pt x="116" y="125"/>
                  <a:pt x="116" y="124"/>
                </a:cubicBezTo>
                <a:cubicBezTo>
                  <a:pt x="116" y="124"/>
                  <a:pt x="116" y="123"/>
                  <a:pt x="116" y="123"/>
                </a:cubicBezTo>
                <a:cubicBezTo>
                  <a:pt x="114" y="123"/>
                  <a:pt x="112" y="123"/>
                  <a:pt x="110" y="123"/>
                </a:cubicBezTo>
                <a:cubicBezTo>
                  <a:pt x="110" y="123"/>
                  <a:pt x="110" y="123"/>
                  <a:pt x="110" y="123"/>
                </a:cubicBezTo>
                <a:cubicBezTo>
                  <a:pt x="111" y="123"/>
                  <a:pt x="112" y="122"/>
                  <a:pt x="112" y="121"/>
                </a:cubicBezTo>
                <a:cubicBezTo>
                  <a:pt x="112" y="119"/>
                  <a:pt x="114" y="120"/>
                  <a:pt x="115" y="119"/>
                </a:cubicBezTo>
                <a:cubicBezTo>
                  <a:pt x="115" y="118"/>
                  <a:pt x="116" y="119"/>
                  <a:pt x="117" y="119"/>
                </a:cubicBezTo>
                <a:cubicBezTo>
                  <a:pt x="118" y="120"/>
                  <a:pt x="120" y="120"/>
                  <a:pt x="121" y="119"/>
                </a:cubicBezTo>
                <a:cubicBezTo>
                  <a:pt x="121" y="119"/>
                  <a:pt x="121" y="119"/>
                  <a:pt x="122" y="119"/>
                </a:cubicBezTo>
                <a:cubicBezTo>
                  <a:pt x="123" y="120"/>
                  <a:pt x="123" y="120"/>
                  <a:pt x="124" y="119"/>
                </a:cubicBezTo>
                <a:cubicBezTo>
                  <a:pt x="124" y="119"/>
                  <a:pt x="124" y="119"/>
                  <a:pt x="124" y="119"/>
                </a:cubicBezTo>
                <a:cubicBezTo>
                  <a:pt x="125" y="120"/>
                  <a:pt x="126" y="120"/>
                  <a:pt x="127" y="120"/>
                </a:cubicBezTo>
                <a:cubicBezTo>
                  <a:pt x="127" y="120"/>
                  <a:pt x="128" y="120"/>
                  <a:pt x="128" y="121"/>
                </a:cubicBezTo>
                <a:cubicBezTo>
                  <a:pt x="129" y="119"/>
                  <a:pt x="130" y="118"/>
                  <a:pt x="131" y="117"/>
                </a:cubicBezTo>
                <a:cubicBezTo>
                  <a:pt x="131" y="117"/>
                  <a:pt x="130" y="117"/>
                  <a:pt x="130" y="116"/>
                </a:cubicBezTo>
                <a:cubicBezTo>
                  <a:pt x="129" y="116"/>
                  <a:pt x="128" y="116"/>
                  <a:pt x="127" y="116"/>
                </a:cubicBezTo>
                <a:cubicBezTo>
                  <a:pt x="127" y="116"/>
                  <a:pt x="126" y="116"/>
                  <a:pt x="125" y="116"/>
                </a:cubicBezTo>
                <a:cubicBezTo>
                  <a:pt x="125" y="115"/>
                  <a:pt x="125" y="115"/>
                  <a:pt x="126" y="115"/>
                </a:cubicBezTo>
                <a:cubicBezTo>
                  <a:pt x="127" y="115"/>
                  <a:pt x="128" y="115"/>
                  <a:pt x="129" y="115"/>
                </a:cubicBezTo>
                <a:cubicBezTo>
                  <a:pt x="130" y="115"/>
                  <a:pt x="131" y="115"/>
                  <a:pt x="132" y="114"/>
                </a:cubicBezTo>
                <a:cubicBezTo>
                  <a:pt x="132" y="114"/>
                  <a:pt x="133" y="114"/>
                  <a:pt x="133" y="114"/>
                </a:cubicBezTo>
                <a:cubicBezTo>
                  <a:pt x="134" y="115"/>
                  <a:pt x="135" y="115"/>
                  <a:pt x="136" y="115"/>
                </a:cubicBezTo>
                <a:cubicBezTo>
                  <a:pt x="135" y="114"/>
                  <a:pt x="134" y="113"/>
                  <a:pt x="132" y="113"/>
                </a:cubicBezTo>
                <a:cubicBezTo>
                  <a:pt x="133" y="112"/>
                  <a:pt x="134" y="112"/>
                  <a:pt x="133" y="110"/>
                </a:cubicBezTo>
                <a:cubicBezTo>
                  <a:pt x="132" y="109"/>
                  <a:pt x="132" y="108"/>
                  <a:pt x="131" y="106"/>
                </a:cubicBezTo>
                <a:cubicBezTo>
                  <a:pt x="131" y="106"/>
                  <a:pt x="130" y="106"/>
                  <a:pt x="130" y="106"/>
                </a:cubicBezTo>
                <a:cubicBezTo>
                  <a:pt x="129" y="106"/>
                  <a:pt x="128" y="106"/>
                  <a:pt x="129" y="105"/>
                </a:cubicBezTo>
                <a:cubicBezTo>
                  <a:pt x="130" y="104"/>
                  <a:pt x="130" y="102"/>
                  <a:pt x="132" y="102"/>
                </a:cubicBezTo>
                <a:cubicBezTo>
                  <a:pt x="133" y="101"/>
                  <a:pt x="133" y="100"/>
                  <a:pt x="134" y="100"/>
                </a:cubicBezTo>
                <a:cubicBezTo>
                  <a:pt x="135" y="99"/>
                  <a:pt x="136" y="99"/>
                  <a:pt x="136" y="98"/>
                </a:cubicBezTo>
                <a:cubicBezTo>
                  <a:pt x="137" y="98"/>
                  <a:pt x="137" y="97"/>
                  <a:pt x="137" y="97"/>
                </a:cubicBezTo>
                <a:cubicBezTo>
                  <a:pt x="137" y="96"/>
                  <a:pt x="138" y="96"/>
                  <a:pt x="138" y="96"/>
                </a:cubicBezTo>
                <a:cubicBezTo>
                  <a:pt x="139" y="96"/>
                  <a:pt x="139" y="95"/>
                  <a:pt x="140" y="95"/>
                </a:cubicBezTo>
                <a:cubicBezTo>
                  <a:pt x="140" y="92"/>
                  <a:pt x="143" y="91"/>
                  <a:pt x="144" y="89"/>
                </a:cubicBezTo>
                <a:cubicBezTo>
                  <a:pt x="145" y="89"/>
                  <a:pt x="145" y="89"/>
                  <a:pt x="146" y="90"/>
                </a:cubicBezTo>
                <a:cubicBezTo>
                  <a:pt x="146" y="90"/>
                  <a:pt x="146" y="89"/>
                  <a:pt x="146" y="89"/>
                </a:cubicBezTo>
                <a:cubicBezTo>
                  <a:pt x="146" y="89"/>
                  <a:pt x="146" y="89"/>
                  <a:pt x="146" y="89"/>
                </a:cubicBezTo>
                <a:cubicBezTo>
                  <a:pt x="146" y="89"/>
                  <a:pt x="146" y="90"/>
                  <a:pt x="146" y="90"/>
                </a:cubicBezTo>
                <a:cubicBezTo>
                  <a:pt x="146" y="90"/>
                  <a:pt x="146" y="90"/>
                  <a:pt x="146" y="90"/>
                </a:cubicBezTo>
                <a:cubicBezTo>
                  <a:pt x="146" y="90"/>
                  <a:pt x="146" y="90"/>
                  <a:pt x="146" y="90"/>
                </a:cubicBezTo>
                <a:cubicBezTo>
                  <a:pt x="146" y="89"/>
                  <a:pt x="146" y="88"/>
                  <a:pt x="146" y="88"/>
                </a:cubicBezTo>
                <a:cubicBezTo>
                  <a:pt x="147" y="87"/>
                  <a:pt x="148" y="86"/>
                  <a:pt x="150" y="86"/>
                </a:cubicBezTo>
                <a:cubicBezTo>
                  <a:pt x="150" y="86"/>
                  <a:pt x="150" y="86"/>
                  <a:pt x="150" y="85"/>
                </a:cubicBezTo>
                <a:cubicBezTo>
                  <a:pt x="150" y="85"/>
                  <a:pt x="150" y="85"/>
                  <a:pt x="150" y="84"/>
                </a:cubicBezTo>
                <a:cubicBezTo>
                  <a:pt x="153" y="83"/>
                  <a:pt x="155" y="82"/>
                  <a:pt x="156" y="80"/>
                </a:cubicBezTo>
                <a:cubicBezTo>
                  <a:pt x="157" y="79"/>
                  <a:pt x="158" y="79"/>
                  <a:pt x="158" y="78"/>
                </a:cubicBezTo>
                <a:cubicBezTo>
                  <a:pt x="159" y="78"/>
                  <a:pt x="160" y="77"/>
                  <a:pt x="161" y="77"/>
                </a:cubicBezTo>
                <a:cubicBezTo>
                  <a:pt x="162" y="77"/>
                  <a:pt x="162" y="77"/>
                  <a:pt x="162" y="76"/>
                </a:cubicBezTo>
                <a:cubicBezTo>
                  <a:pt x="162" y="75"/>
                  <a:pt x="162" y="75"/>
                  <a:pt x="163" y="75"/>
                </a:cubicBezTo>
                <a:cubicBezTo>
                  <a:pt x="164" y="75"/>
                  <a:pt x="164" y="76"/>
                  <a:pt x="164" y="77"/>
                </a:cubicBezTo>
                <a:cubicBezTo>
                  <a:pt x="164" y="77"/>
                  <a:pt x="164" y="77"/>
                  <a:pt x="164" y="77"/>
                </a:cubicBezTo>
                <a:cubicBezTo>
                  <a:pt x="164" y="77"/>
                  <a:pt x="164" y="77"/>
                  <a:pt x="164" y="77"/>
                </a:cubicBezTo>
                <a:cubicBezTo>
                  <a:pt x="164" y="77"/>
                  <a:pt x="163" y="77"/>
                  <a:pt x="163" y="77"/>
                </a:cubicBezTo>
                <a:cubicBezTo>
                  <a:pt x="163" y="77"/>
                  <a:pt x="163" y="77"/>
                  <a:pt x="163" y="78"/>
                </a:cubicBezTo>
                <a:cubicBezTo>
                  <a:pt x="163" y="78"/>
                  <a:pt x="163" y="78"/>
                  <a:pt x="164" y="77"/>
                </a:cubicBezTo>
                <a:cubicBezTo>
                  <a:pt x="164" y="77"/>
                  <a:pt x="165" y="77"/>
                  <a:pt x="165" y="77"/>
                </a:cubicBezTo>
                <a:cubicBezTo>
                  <a:pt x="166" y="76"/>
                  <a:pt x="165" y="75"/>
                  <a:pt x="166" y="73"/>
                </a:cubicBezTo>
                <a:cubicBezTo>
                  <a:pt x="167" y="73"/>
                  <a:pt x="168" y="73"/>
                  <a:pt x="169" y="73"/>
                </a:cubicBezTo>
                <a:cubicBezTo>
                  <a:pt x="169" y="73"/>
                  <a:pt x="169" y="73"/>
                  <a:pt x="169" y="73"/>
                </a:cubicBezTo>
                <a:cubicBezTo>
                  <a:pt x="169" y="72"/>
                  <a:pt x="170" y="71"/>
                  <a:pt x="171" y="71"/>
                </a:cubicBezTo>
                <a:cubicBezTo>
                  <a:pt x="171" y="71"/>
                  <a:pt x="172" y="71"/>
                  <a:pt x="172" y="71"/>
                </a:cubicBezTo>
                <a:cubicBezTo>
                  <a:pt x="172" y="70"/>
                  <a:pt x="172" y="70"/>
                  <a:pt x="172" y="69"/>
                </a:cubicBezTo>
                <a:cubicBezTo>
                  <a:pt x="172" y="69"/>
                  <a:pt x="171" y="69"/>
                  <a:pt x="171" y="69"/>
                </a:cubicBezTo>
                <a:cubicBezTo>
                  <a:pt x="172" y="68"/>
                  <a:pt x="173" y="68"/>
                  <a:pt x="174" y="69"/>
                </a:cubicBezTo>
                <a:cubicBezTo>
                  <a:pt x="175" y="68"/>
                  <a:pt x="176" y="68"/>
                  <a:pt x="177" y="67"/>
                </a:cubicBezTo>
                <a:cubicBezTo>
                  <a:pt x="176" y="66"/>
                  <a:pt x="176" y="67"/>
                  <a:pt x="175" y="67"/>
                </a:cubicBezTo>
                <a:cubicBezTo>
                  <a:pt x="175" y="66"/>
                  <a:pt x="175" y="66"/>
                  <a:pt x="175" y="66"/>
                </a:cubicBezTo>
                <a:cubicBezTo>
                  <a:pt x="176" y="66"/>
                  <a:pt x="177" y="65"/>
                  <a:pt x="178" y="65"/>
                </a:cubicBezTo>
                <a:cubicBezTo>
                  <a:pt x="178" y="65"/>
                  <a:pt x="178" y="65"/>
                  <a:pt x="178" y="66"/>
                </a:cubicBezTo>
                <a:cubicBezTo>
                  <a:pt x="178" y="66"/>
                  <a:pt x="178" y="67"/>
                  <a:pt x="179" y="66"/>
                </a:cubicBezTo>
                <a:cubicBezTo>
                  <a:pt x="179" y="66"/>
                  <a:pt x="180" y="66"/>
                  <a:pt x="181" y="66"/>
                </a:cubicBezTo>
                <a:cubicBezTo>
                  <a:pt x="182" y="66"/>
                  <a:pt x="184" y="65"/>
                  <a:pt x="185" y="64"/>
                </a:cubicBezTo>
                <a:cubicBezTo>
                  <a:pt x="185" y="63"/>
                  <a:pt x="186" y="63"/>
                  <a:pt x="188" y="63"/>
                </a:cubicBezTo>
                <a:cubicBezTo>
                  <a:pt x="189" y="63"/>
                  <a:pt x="189" y="61"/>
                  <a:pt x="189" y="60"/>
                </a:cubicBezTo>
                <a:cubicBezTo>
                  <a:pt x="190" y="60"/>
                  <a:pt x="191" y="59"/>
                  <a:pt x="192" y="59"/>
                </a:cubicBezTo>
                <a:cubicBezTo>
                  <a:pt x="193" y="59"/>
                  <a:pt x="194" y="58"/>
                  <a:pt x="194" y="57"/>
                </a:cubicBezTo>
                <a:cubicBezTo>
                  <a:pt x="194" y="57"/>
                  <a:pt x="194" y="56"/>
                  <a:pt x="194" y="56"/>
                </a:cubicBezTo>
                <a:cubicBezTo>
                  <a:pt x="194" y="56"/>
                  <a:pt x="194" y="55"/>
                  <a:pt x="195" y="55"/>
                </a:cubicBezTo>
                <a:cubicBezTo>
                  <a:pt x="195" y="55"/>
                  <a:pt x="195" y="56"/>
                  <a:pt x="195" y="56"/>
                </a:cubicBezTo>
                <a:cubicBezTo>
                  <a:pt x="197" y="55"/>
                  <a:pt x="197" y="54"/>
                  <a:pt x="197" y="53"/>
                </a:cubicBezTo>
                <a:cubicBezTo>
                  <a:pt x="198" y="52"/>
                  <a:pt x="198" y="53"/>
                  <a:pt x="198" y="53"/>
                </a:cubicBezTo>
                <a:cubicBezTo>
                  <a:pt x="199" y="54"/>
                  <a:pt x="200" y="53"/>
                  <a:pt x="201" y="53"/>
                </a:cubicBezTo>
                <a:cubicBezTo>
                  <a:pt x="201" y="53"/>
                  <a:pt x="202" y="53"/>
                  <a:pt x="202" y="53"/>
                </a:cubicBezTo>
                <a:cubicBezTo>
                  <a:pt x="202" y="52"/>
                  <a:pt x="203" y="51"/>
                  <a:pt x="204" y="52"/>
                </a:cubicBezTo>
                <a:cubicBezTo>
                  <a:pt x="205" y="52"/>
                  <a:pt x="204" y="53"/>
                  <a:pt x="205" y="54"/>
                </a:cubicBezTo>
                <a:cubicBezTo>
                  <a:pt x="205" y="55"/>
                  <a:pt x="206" y="54"/>
                  <a:pt x="207" y="54"/>
                </a:cubicBezTo>
                <a:cubicBezTo>
                  <a:pt x="208" y="53"/>
                  <a:pt x="208" y="52"/>
                  <a:pt x="209" y="51"/>
                </a:cubicBezTo>
                <a:cubicBezTo>
                  <a:pt x="209" y="52"/>
                  <a:pt x="209" y="52"/>
                  <a:pt x="209" y="53"/>
                </a:cubicBezTo>
                <a:cubicBezTo>
                  <a:pt x="209" y="53"/>
                  <a:pt x="209" y="54"/>
                  <a:pt x="210" y="55"/>
                </a:cubicBezTo>
                <a:cubicBezTo>
                  <a:pt x="210" y="54"/>
                  <a:pt x="210" y="53"/>
                  <a:pt x="210" y="53"/>
                </a:cubicBezTo>
                <a:cubicBezTo>
                  <a:pt x="210" y="52"/>
                  <a:pt x="211" y="52"/>
                  <a:pt x="211" y="52"/>
                </a:cubicBezTo>
                <a:moveTo>
                  <a:pt x="113" y="137"/>
                </a:moveTo>
                <a:cubicBezTo>
                  <a:pt x="113" y="137"/>
                  <a:pt x="113" y="137"/>
                  <a:pt x="113" y="137"/>
                </a:cubicBezTo>
                <a:cubicBezTo>
                  <a:pt x="113" y="137"/>
                  <a:pt x="113" y="137"/>
                  <a:pt x="112" y="137"/>
                </a:cubicBezTo>
                <a:cubicBezTo>
                  <a:pt x="112" y="137"/>
                  <a:pt x="112" y="137"/>
                  <a:pt x="112" y="137"/>
                </a:cubicBezTo>
                <a:cubicBezTo>
                  <a:pt x="113" y="137"/>
                  <a:pt x="113" y="137"/>
                  <a:pt x="113" y="138"/>
                </a:cubicBezTo>
                <a:cubicBezTo>
                  <a:pt x="113" y="138"/>
                  <a:pt x="113" y="137"/>
                  <a:pt x="112" y="137"/>
                </a:cubicBezTo>
                <a:cubicBezTo>
                  <a:pt x="112" y="137"/>
                  <a:pt x="112" y="137"/>
                  <a:pt x="112" y="137"/>
                </a:cubicBezTo>
                <a:cubicBezTo>
                  <a:pt x="112" y="136"/>
                  <a:pt x="113" y="136"/>
                  <a:pt x="112" y="135"/>
                </a:cubicBezTo>
                <a:cubicBezTo>
                  <a:pt x="112" y="135"/>
                  <a:pt x="112" y="135"/>
                  <a:pt x="112" y="135"/>
                </a:cubicBezTo>
                <a:cubicBezTo>
                  <a:pt x="112" y="135"/>
                  <a:pt x="112" y="135"/>
                  <a:pt x="112" y="135"/>
                </a:cubicBezTo>
                <a:cubicBezTo>
                  <a:pt x="111" y="136"/>
                  <a:pt x="111" y="136"/>
                  <a:pt x="113" y="137"/>
                </a:cubicBezTo>
                <a:moveTo>
                  <a:pt x="110" y="139"/>
                </a:moveTo>
                <a:cubicBezTo>
                  <a:pt x="109" y="138"/>
                  <a:pt x="107" y="140"/>
                  <a:pt x="107" y="138"/>
                </a:cubicBezTo>
                <a:cubicBezTo>
                  <a:pt x="107" y="138"/>
                  <a:pt x="106" y="138"/>
                  <a:pt x="106" y="138"/>
                </a:cubicBezTo>
                <a:cubicBezTo>
                  <a:pt x="106" y="139"/>
                  <a:pt x="106" y="139"/>
                  <a:pt x="106" y="139"/>
                </a:cubicBezTo>
                <a:cubicBezTo>
                  <a:pt x="107" y="139"/>
                  <a:pt x="108" y="139"/>
                  <a:pt x="107" y="138"/>
                </a:cubicBezTo>
                <a:cubicBezTo>
                  <a:pt x="108" y="138"/>
                  <a:pt x="108" y="137"/>
                  <a:pt x="109" y="136"/>
                </a:cubicBezTo>
                <a:cubicBezTo>
                  <a:pt x="107" y="136"/>
                  <a:pt x="107" y="136"/>
                  <a:pt x="110" y="139"/>
                </a:cubicBezTo>
                <a:moveTo>
                  <a:pt x="113" y="121"/>
                </a:moveTo>
                <a:cubicBezTo>
                  <a:pt x="114" y="121"/>
                  <a:pt x="114" y="122"/>
                  <a:pt x="114" y="122"/>
                </a:cubicBezTo>
                <a:cubicBezTo>
                  <a:pt x="115" y="123"/>
                  <a:pt x="115" y="123"/>
                  <a:pt x="116" y="122"/>
                </a:cubicBezTo>
                <a:cubicBezTo>
                  <a:pt x="117" y="122"/>
                  <a:pt x="117" y="121"/>
                  <a:pt x="117" y="121"/>
                </a:cubicBezTo>
                <a:cubicBezTo>
                  <a:pt x="116" y="120"/>
                  <a:pt x="115" y="120"/>
                  <a:pt x="113" y="121"/>
                </a:cubicBezTo>
                <a:moveTo>
                  <a:pt x="109" y="132"/>
                </a:moveTo>
                <a:cubicBezTo>
                  <a:pt x="108" y="132"/>
                  <a:pt x="108" y="132"/>
                  <a:pt x="108" y="133"/>
                </a:cubicBezTo>
                <a:cubicBezTo>
                  <a:pt x="108" y="134"/>
                  <a:pt x="108" y="134"/>
                  <a:pt x="108" y="134"/>
                </a:cubicBezTo>
                <a:cubicBezTo>
                  <a:pt x="109" y="134"/>
                  <a:pt x="110" y="134"/>
                  <a:pt x="110" y="133"/>
                </a:cubicBezTo>
                <a:cubicBezTo>
                  <a:pt x="110" y="133"/>
                  <a:pt x="109" y="132"/>
                  <a:pt x="109" y="132"/>
                </a:cubicBezTo>
                <a:moveTo>
                  <a:pt x="149" y="103"/>
                </a:moveTo>
                <a:cubicBezTo>
                  <a:pt x="149" y="103"/>
                  <a:pt x="149" y="103"/>
                  <a:pt x="150" y="103"/>
                </a:cubicBezTo>
                <a:cubicBezTo>
                  <a:pt x="150" y="103"/>
                  <a:pt x="150" y="102"/>
                  <a:pt x="150" y="102"/>
                </a:cubicBezTo>
                <a:cubicBezTo>
                  <a:pt x="150" y="102"/>
                  <a:pt x="150" y="102"/>
                  <a:pt x="150" y="102"/>
                </a:cubicBezTo>
                <a:cubicBezTo>
                  <a:pt x="149" y="102"/>
                  <a:pt x="148" y="102"/>
                  <a:pt x="147" y="102"/>
                </a:cubicBezTo>
                <a:cubicBezTo>
                  <a:pt x="147" y="102"/>
                  <a:pt x="147" y="102"/>
                  <a:pt x="147" y="102"/>
                </a:cubicBezTo>
                <a:cubicBezTo>
                  <a:pt x="147" y="102"/>
                  <a:pt x="147" y="103"/>
                  <a:pt x="147" y="103"/>
                </a:cubicBezTo>
                <a:cubicBezTo>
                  <a:pt x="148" y="103"/>
                  <a:pt x="148" y="103"/>
                  <a:pt x="149" y="103"/>
                </a:cubicBezTo>
                <a:moveTo>
                  <a:pt x="150" y="93"/>
                </a:moveTo>
                <a:cubicBezTo>
                  <a:pt x="151" y="95"/>
                  <a:pt x="151" y="95"/>
                  <a:pt x="152" y="95"/>
                </a:cubicBezTo>
                <a:cubicBezTo>
                  <a:pt x="151" y="93"/>
                  <a:pt x="151" y="93"/>
                  <a:pt x="150" y="93"/>
                </a:cubicBezTo>
                <a:moveTo>
                  <a:pt x="122" y="121"/>
                </a:moveTo>
                <a:cubicBezTo>
                  <a:pt x="121" y="120"/>
                  <a:pt x="120" y="120"/>
                  <a:pt x="119" y="121"/>
                </a:cubicBezTo>
                <a:cubicBezTo>
                  <a:pt x="120" y="122"/>
                  <a:pt x="121" y="122"/>
                  <a:pt x="122" y="121"/>
                </a:cubicBezTo>
                <a:moveTo>
                  <a:pt x="162" y="94"/>
                </a:moveTo>
                <a:cubicBezTo>
                  <a:pt x="162" y="94"/>
                  <a:pt x="162" y="93"/>
                  <a:pt x="161" y="93"/>
                </a:cubicBezTo>
                <a:cubicBezTo>
                  <a:pt x="161" y="93"/>
                  <a:pt x="161" y="93"/>
                  <a:pt x="161" y="92"/>
                </a:cubicBezTo>
                <a:cubicBezTo>
                  <a:pt x="160" y="92"/>
                  <a:pt x="160" y="93"/>
                  <a:pt x="160" y="93"/>
                </a:cubicBezTo>
                <a:cubicBezTo>
                  <a:pt x="160" y="93"/>
                  <a:pt x="160" y="94"/>
                  <a:pt x="160" y="94"/>
                </a:cubicBezTo>
                <a:cubicBezTo>
                  <a:pt x="161" y="94"/>
                  <a:pt x="161" y="94"/>
                  <a:pt x="162" y="94"/>
                </a:cubicBezTo>
                <a:moveTo>
                  <a:pt x="149" y="97"/>
                </a:moveTo>
                <a:cubicBezTo>
                  <a:pt x="150" y="97"/>
                  <a:pt x="150" y="97"/>
                  <a:pt x="150" y="97"/>
                </a:cubicBezTo>
                <a:cubicBezTo>
                  <a:pt x="150" y="97"/>
                  <a:pt x="150" y="96"/>
                  <a:pt x="150" y="96"/>
                </a:cubicBezTo>
                <a:cubicBezTo>
                  <a:pt x="150" y="96"/>
                  <a:pt x="149" y="96"/>
                  <a:pt x="149" y="96"/>
                </a:cubicBezTo>
                <a:cubicBezTo>
                  <a:pt x="149" y="96"/>
                  <a:pt x="149" y="97"/>
                  <a:pt x="149" y="97"/>
                </a:cubicBezTo>
                <a:moveTo>
                  <a:pt x="144" y="96"/>
                </a:moveTo>
                <a:cubicBezTo>
                  <a:pt x="144" y="97"/>
                  <a:pt x="145" y="97"/>
                  <a:pt x="146" y="96"/>
                </a:cubicBezTo>
                <a:cubicBezTo>
                  <a:pt x="145" y="96"/>
                  <a:pt x="144" y="96"/>
                  <a:pt x="144" y="96"/>
                </a:cubicBezTo>
                <a:moveTo>
                  <a:pt x="158" y="95"/>
                </a:moveTo>
                <a:cubicBezTo>
                  <a:pt x="158" y="95"/>
                  <a:pt x="157" y="95"/>
                  <a:pt x="156" y="95"/>
                </a:cubicBezTo>
                <a:cubicBezTo>
                  <a:pt x="156" y="95"/>
                  <a:pt x="156" y="96"/>
                  <a:pt x="156" y="96"/>
                </a:cubicBezTo>
                <a:cubicBezTo>
                  <a:pt x="157" y="96"/>
                  <a:pt x="157" y="96"/>
                  <a:pt x="158" y="96"/>
                </a:cubicBezTo>
                <a:cubicBezTo>
                  <a:pt x="158" y="96"/>
                  <a:pt x="158" y="95"/>
                  <a:pt x="158" y="95"/>
                </a:cubicBezTo>
                <a:moveTo>
                  <a:pt x="204" y="69"/>
                </a:moveTo>
                <a:cubicBezTo>
                  <a:pt x="204" y="68"/>
                  <a:pt x="203" y="68"/>
                  <a:pt x="203" y="69"/>
                </a:cubicBezTo>
                <a:cubicBezTo>
                  <a:pt x="203" y="69"/>
                  <a:pt x="203" y="69"/>
                  <a:pt x="203" y="69"/>
                </a:cubicBezTo>
                <a:cubicBezTo>
                  <a:pt x="203" y="70"/>
                  <a:pt x="204" y="70"/>
                  <a:pt x="204" y="69"/>
                </a:cubicBezTo>
                <a:cubicBezTo>
                  <a:pt x="204" y="69"/>
                  <a:pt x="204" y="69"/>
                  <a:pt x="204" y="69"/>
                </a:cubicBezTo>
                <a:moveTo>
                  <a:pt x="115" y="131"/>
                </a:moveTo>
                <a:cubicBezTo>
                  <a:pt x="114" y="132"/>
                  <a:pt x="114" y="132"/>
                  <a:pt x="115" y="133"/>
                </a:cubicBezTo>
                <a:cubicBezTo>
                  <a:pt x="116" y="132"/>
                  <a:pt x="116" y="132"/>
                  <a:pt x="115" y="131"/>
                </a:cubicBezTo>
                <a:moveTo>
                  <a:pt x="146" y="108"/>
                </a:moveTo>
                <a:cubicBezTo>
                  <a:pt x="145" y="108"/>
                  <a:pt x="145" y="107"/>
                  <a:pt x="145" y="107"/>
                </a:cubicBezTo>
                <a:cubicBezTo>
                  <a:pt x="145" y="108"/>
                  <a:pt x="145" y="108"/>
                  <a:pt x="145" y="108"/>
                </a:cubicBezTo>
                <a:cubicBezTo>
                  <a:pt x="145" y="108"/>
                  <a:pt x="145" y="108"/>
                  <a:pt x="145" y="108"/>
                </a:cubicBezTo>
                <a:cubicBezTo>
                  <a:pt x="145" y="108"/>
                  <a:pt x="145" y="108"/>
                  <a:pt x="146" y="108"/>
                </a:cubicBezTo>
                <a:moveTo>
                  <a:pt x="148" y="105"/>
                </a:moveTo>
                <a:cubicBezTo>
                  <a:pt x="148" y="105"/>
                  <a:pt x="148" y="105"/>
                  <a:pt x="148" y="104"/>
                </a:cubicBezTo>
                <a:cubicBezTo>
                  <a:pt x="148" y="105"/>
                  <a:pt x="148" y="105"/>
                  <a:pt x="148" y="105"/>
                </a:cubicBezTo>
                <a:cubicBezTo>
                  <a:pt x="148" y="105"/>
                  <a:pt x="148" y="105"/>
                  <a:pt x="148" y="105"/>
                </a:cubicBezTo>
                <a:cubicBezTo>
                  <a:pt x="148" y="105"/>
                  <a:pt x="148" y="105"/>
                  <a:pt x="148" y="105"/>
                </a:cubicBezTo>
                <a:moveTo>
                  <a:pt x="117" y="129"/>
                </a:moveTo>
                <a:cubicBezTo>
                  <a:pt x="117" y="129"/>
                  <a:pt x="117" y="129"/>
                  <a:pt x="117" y="129"/>
                </a:cubicBezTo>
                <a:cubicBezTo>
                  <a:pt x="117" y="129"/>
                  <a:pt x="117" y="128"/>
                  <a:pt x="117" y="128"/>
                </a:cubicBezTo>
                <a:cubicBezTo>
                  <a:pt x="116" y="128"/>
                  <a:pt x="116" y="129"/>
                  <a:pt x="116" y="129"/>
                </a:cubicBezTo>
                <a:cubicBezTo>
                  <a:pt x="116" y="129"/>
                  <a:pt x="117" y="129"/>
                  <a:pt x="117" y="129"/>
                </a:cubicBezTo>
                <a:moveTo>
                  <a:pt x="142" y="101"/>
                </a:moveTo>
                <a:cubicBezTo>
                  <a:pt x="142" y="101"/>
                  <a:pt x="142" y="101"/>
                  <a:pt x="142" y="101"/>
                </a:cubicBezTo>
                <a:cubicBezTo>
                  <a:pt x="142" y="101"/>
                  <a:pt x="142" y="101"/>
                  <a:pt x="142" y="101"/>
                </a:cubicBezTo>
                <a:cubicBezTo>
                  <a:pt x="142" y="101"/>
                  <a:pt x="143" y="101"/>
                  <a:pt x="143" y="101"/>
                </a:cubicBezTo>
                <a:cubicBezTo>
                  <a:pt x="143" y="101"/>
                  <a:pt x="143" y="101"/>
                  <a:pt x="142" y="101"/>
                </a:cubicBezTo>
                <a:moveTo>
                  <a:pt x="103" y="141"/>
                </a:moveTo>
                <a:cubicBezTo>
                  <a:pt x="103" y="141"/>
                  <a:pt x="103" y="141"/>
                  <a:pt x="103" y="141"/>
                </a:cubicBezTo>
                <a:cubicBezTo>
                  <a:pt x="102" y="141"/>
                  <a:pt x="102" y="141"/>
                  <a:pt x="102" y="141"/>
                </a:cubicBezTo>
                <a:cubicBezTo>
                  <a:pt x="102" y="141"/>
                  <a:pt x="102" y="141"/>
                  <a:pt x="103" y="141"/>
                </a:cubicBezTo>
                <a:cubicBezTo>
                  <a:pt x="103" y="141"/>
                  <a:pt x="103" y="141"/>
                  <a:pt x="103" y="141"/>
                </a:cubicBezTo>
                <a:moveTo>
                  <a:pt x="99" y="138"/>
                </a:moveTo>
                <a:cubicBezTo>
                  <a:pt x="99" y="138"/>
                  <a:pt x="98" y="138"/>
                  <a:pt x="98" y="138"/>
                </a:cubicBezTo>
                <a:cubicBezTo>
                  <a:pt x="98" y="138"/>
                  <a:pt x="99" y="138"/>
                  <a:pt x="99" y="139"/>
                </a:cubicBezTo>
                <a:cubicBezTo>
                  <a:pt x="99" y="139"/>
                  <a:pt x="99" y="138"/>
                  <a:pt x="99" y="138"/>
                </a:cubicBezTo>
                <a:cubicBezTo>
                  <a:pt x="99" y="138"/>
                  <a:pt x="99" y="138"/>
                  <a:pt x="99" y="138"/>
                </a:cubicBezTo>
                <a:moveTo>
                  <a:pt x="111" y="130"/>
                </a:moveTo>
                <a:cubicBezTo>
                  <a:pt x="111" y="131"/>
                  <a:pt x="111" y="131"/>
                  <a:pt x="111" y="131"/>
                </a:cubicBezTo>
                <a:cubicBezTo>
                  <a:pt x="111" y="131"/>
                  <a:pt x="111" y="131"/>
                  <a:pt x="111" y="131"/>
                </a:cubicBezTo>
                <a:cubicBezTo>
                  <a:pt x="111" y="131"/>
                  <a:pt x="111" y="130"/>
                  <a:pt x="111" y="130"/>
                </a:cubicBezTo>
                <a:cubicBezTo>
                  <a:pt x="111" y="130"/>
                  <a:pt x="111" y="130"/>
                  <a:pt x="111" y="130"/>
                </a:cubicBezTo>
                <a:moveTo>
                  <a:pt x="192" y="61"/>
                </a:moveTo>
                <a:cubicBezTo>
                  <a:pt x="192" y="61"/>
                  <a:pt x="193" y="61"/>
                  <a:pt x="193" y="61"/>
                </a:cubicBezTo>
                <a:cubicBezTo>
                  <a:pt x="193" y="61"/>
                  <a:pt x="193" y="60"/>
                  <a:pt x="193" y="60"/>
                </a:cubicBezTo>
                <a:cubicBezTo>
                  <a:pt x="193" y="60"/>
                  <a:pt x="193" y="60"/>
                  <a:pt x="193" y="60"/>
                </a:cubicBezTo>
                <a:cubicBezTo>
                  <a:pt x="192" y="60"/>
                  <a:pt x="192" y="60"/>
                  <a:pt x="192" y="61"/>
                </a:cubicBezTo>
                <a:moveTo>
                  <a:pt x="147" y="93"/>
                </a:moveTo>
                <a:cubicBezTo>
                  <a:pt x="147" y="93"/>
                  <a:pt x="147" y="92"/>
                  <a:pt x="147" y="92"/>
                </a:cubicBezTo>
                <a:cubicBezTo>
                  <a:pt x="147" y="92"/>
                  <a:pt x="147" y="92"/>
                  <a:pt x="147" y="92"/>
                </a:cubicBezTo>
                <a:cubicBezTo>
                  <a:pt x="147" y="93"/>
                  <a:pt x="147" y="93"/>
                  <a:pt x="147" y="93"/>
                </a:cubicBezTo>
                <a:cubicBezTo>
                  <a:pt x="147" y="93"/>
                  <a:pt x="147" y="93"/>
                  <a:pt x="147" y="93"/>
                </a:cubicBezTo>
                <a:moveTo>
                  <a:pt x="141" y="286"/>
                </a:moveTo>
                <a:cubicBezTo>
                  <a:pt x="139" y="285"/>
                  <a:pt x="139" y="285"/>
                  <a:pt x="138" y="285"/>
                </a:cubicBezTo>
                <a:cubicBezTo>
                  <a:pt x="137" y="285"/>
                  <a:pt x="135" y="284"/>
                  <a:pt x="134" y="284"/>
                </a:cubicBezTo>
                <a:cubicBezTo>
                  <a:pt x="132" y="283"/>
                  <a:pt x="131" y="282"/>
                  <a:pt x="129" y="281"/>
                </a:cubicBezTo>
                <a:cubicBezTo>
                  <a:pt x="127" y="281"/>
                  <a:pt x="127" y="279"/>
                  <a:pt x="125" y="279"/>
                </a:cubicBezTo>
                <a:cubicBezTo>
                  <a:pt x="121" y="276"/>
                  <a:pt x="115" y="274"/>
                  <a:pt x="111" y="271"/>
                </a:cubicBezTo>
                <a:cubicBezTo>
                  <a:pt x="110" y="272"/>
                  <a:pt x="109" y="271"/>
                  <a:pt x="109" y="270"/>
                </a:cubicBezTo>
                <a:cubicBezTo>
                  <a:pt x="108" y="269"/>
                  <a:pt x="107" y="270"/>
                  <a:pt x="107" y="269"/>
                </a:cubicBezTo>
                <a:cubicBezTo>
                  <a:pt x="107" y="269"/>
                  <a:pt x="106" y="269"/>
                  <a:pt x="106" y="269"/>
                </a:cubicBezTo>
                <a:cubicBezTo>
                  <a:pt x="105" y="269"/>
                  <a:pt x="104" y="269"/>
                  <a:pt x="103" y="268"/>
                </a:cubicBezTo>
                <a:cubicBezTo>
                  <a:pt x="102" y="268"/>
                  <a:pt x="102" y="267"/>
                  <a:pt x="101" y="266"/>
                </a:cubicBezTo>
                <a:cubicBezTo>
                  <a:pt x="99" y="266"/>
                  <a:pt x="98" y="264"/>
                  <a:pt x="95" y="264"/>
                </a:cubicBezTo>
                <a:cubicBezTo>
                  <a:pt x="92" y="262"/>
                  <a:pt x="92" y="262"/>
                  <a:pt x="92" y="262"/>
                </a:cubicBezTo>
                <a:cubicBezTo>
                  <a:pt x="91" y="261"/>
                  <a:pt x="91" y="260"/>
                  <a:pt x="89" y="260"/>
                </a:cubicBezTo>
                <a:cubicBezTo>
                  <a:pt x="88" y="260"/>
                  <a:pt x="88" y="259"/>
                  <a:pt x="86" y="259"/>
                </a:cubicBezTo>
                <a:cubicBezTo>
                  <a:pt x="86" y="259"/>
                  <a:pt x="85" y="258"/>
                  <a:pt x="85" y="258"/>
                </a:cubicBezTo>
                <a:cubicBezTo>
                  <a:pt x="84" y="258"/>
                  <a:pt x="83" y="257"/>
                  <a:pt x="83" y="257"/>
                </a:cubicBezTo>
                <a:cubicBezTo>
                  <a:pt x="82" y="257"/>
                  <a:pt x="82" y="257"/>
                  <a:pt x="82" y="256"/>
                </a:cubicBezTo>
                <a:cubicBezTo>
                  <a:pt x="82" y="256"/>
                  <a:pt x="82" y="255"/>
                  <a:pt x="82" y="255"/>
                </a:cubicBezTo>
                <a:cubicBezTo>
                  <a:pt x="83" y="254"/>
                  <a:pt x="84" y="252"/>
                  <a:pt x="84" y="251"/>
                </a:cubicBezTo>
                <a:cubicBezTo>
                  <a:pt x="85" y="250"/>
                  <a:pt x="85" y="250"/>
                  <a:pt x="86" y="250"/>
                </a:cubicBezTo>
                <a:cubicBezTo>
                  <a:pt x="86" y="250"/>
                  <a:pt x="87" y="250"/>
                  <a:pt x="88" y="251"/>
                </a:cubicBezTo>
                <a:cubicBezTo>
                  <a:pt x="88" y="251"/>
                  <a:pt x="88" y="251"/>
                  <a:pt x="88" y="251"/>
                </a:cubicBezTo>
                <a:cubicBezTo>
                  <a:pt x="90" y="251"/>
                  <a:pt x="92" y="250"/>
                  <a:pt x="93" y="252"/>
                </a:cubicBezTo>
                <a:cubicBezTo>
                  <a:pt x="95" y="252"/>
                  <a:pt x="97" y="251"/>
                  <a:pt x="98" y="252"/>
                </a:cubicBezTo>
                <a:cubicBezTo>
                  <a:pt x="99" y="252"/>
                  <a:pt x="101" y="252"/>
                  <a:pt x="102" y="253"/>
                </a:cubicBezTo>
                <a:cubicBezTo>
                  <a:pt x="103" y="253"/>
                  <a:pt x="104" y="254"/>
                  <a:pt x="106" y="253"/>
                </a:cubicBezTo>
                <a:cubicBezTo>
                  <a:pt x="107" y="253"/>
                  <a:pt x="108" y="255"/>
                  <a:pt x="109" y="254"/>
                </a:cubicBezTo>
                <a:cubicBezTo>
                  <a:pt x="110" y="254"/>
                  <a:pt x="112" y="254"/>
                  <a:pt x="112" y="255"/>
                </a:cubicBezTo>
                <a:cubicBezTo>
                  <a:pt x="113" y="255"/>
                  <a:pt x="114" y="255"/>
                  <a:pt x="115" y="255"/>
                </a:cubicBezTo>
                <a:cubicBezTo>
                  <a:pt x="116" y="256"/>
                  <a:pt x="116" y="256"/>
                  <a:pt x="117" y="256"/>
                </a:cubicBezTo>
                <a:cubicBezTo>
                  <a:pt x="118" y="256"/>
                  <a:pt x="120" y="256"/>
                  <a:pt x="121" y="257"/>
                </a:cubicBezTo>
                <a:cubicBezTo>
                  <a:pt x="122" y="257"/>
                  <a:pt x="123" y="257"/>
                  <a:pt x="124" y="258"/>
                </a:cubicBezTo>
                <a:cubicBezTo>
                  <a:pt x="124" y="258"/>
                  <a:pt x="125" y="258"/>
                  <a:pt x="125" y="258"/>
                </a:cubicBezTo>
                <a:cubicBezTo>
                  <a:pt x="127" y="258"/>
                  <a:pt x="128" y="258"/>
                  <a:pt x="129" y="258"/>
                </a:cubicBezTo>
                <a:cubicBezTo>
                  <a:pt x="130" y="258"/>
                  <a:pt x="131" y="259"/>
                  <a:pt x="132" y="259"/>
                </a:cubicBezTo>
                <a:cubicBezTo>
                  <a:pt x="133" y="259"/>
                  <a:pt x="134" y="259"/>
                  <a:pt x="135" y="259"/>
                </a:cubicBezTo>
                <a:cubicBezTo>
                  <a:pt x="136" y="260"/>
                  <a:pt x="136" y="260"/>
                  <a:pt x="137" y="260"/>
                </a:cubicBezTo>
                <a:cubicBezTo>
                  <a:pt x="138" y="260"/>
                  <a:pt x="139" y="260"/>
                  <a:pt x="140" y="260"/>
                </a:cubicBezTo>
                <a:cubicBezTo>
                  <a:pt x="141" y="260"/>
                  <a:pt x="141" y="261"/>
                  <a:pt x="142" y="261"/>
                </a:cubicBezTo>
                <a:cubicBezTo>
                  <a:pt x="142" y="261"/>
                  <a:pt x="143" y="261"/>
                  <a:pt x="144" y="261"/>
                </a:cubicBezTo>
                <a:cubicBezTo>
                  <a:pt x="143" y="259"/>
                  <a:pt x="141" y="259"/>
                  <a:pt x="140" y="258"/>
                </a:cubicBezTo>
                <a:cubicBezTo>
                  <a:pt x="138" y="258"/>
                  <a:pt x="136" y="257"/>
                  <a:pt x="134" y="255"/>
                </a:cubicBezTo>
                <a:cubicBezTo>
                  <a:pt x="133" y="255"/>
                  <a:pt x="132" y="254"/>
                  <a:pt x="131" y="254"/>
                </a:cubicBezTo>
                <a:cubicBezTo>
                  <a:pt x="130" y="254"/>
                  <a:pt x="130" y="253"/>
                  <a:pt x="129" y="253"/>
                </a:cubicBezTo>
                <a:cubicBezTo>
                  <a:pt x="128" y="252"/>
                  <a:pt x="126" y="252"/>
                  <a:pt x="125" y="250"/>
                </a:cubicBezTo>
                <a:cubicBezTo>
                  <a:pt x="124" y="249"/>
                  <a:pt x="123" y="250"/>
                  <a:pt x="122" y="249"/>
                </a:cubicBezTo>
                <a:cubicBezTo>
                  <a:pt x="121" y="249"/>
                  <a:pt x="120" y="248"/>
                  <a:pt x="119" y="248"/>
                </a:cubicBezTo>
                <a:cubicBezTo>
                  <a:pt x="117" y="247"/>
                  <a:pt x="116" y="247"/>
                  <a:pt x="115" y="246"/>
                </a:cubicBezTo>
                <a:cubicBezTo>
                  <a:pt x="113" y="244"/>
                  <a:pt x="111" y="243"/>
                  <a:pt x="109" y="242"/>
                </a:cubicBezTo>
                <a:cubicBezTo>
                  <a:pt x="108" y="241"/>
                  <a:pt x="106" y="241"/>
                  <a:pt x="104" y="240"/>
                </a:cubicBezTo>
                <a:cubicBezTo>
                  <a:pt x="103" y="239"/>
                  <a:pt x="102" y="239"/>
                  <a:pt x="102" y="239"/>
                </a:cubicBezTo>
                <a:cubicBezTo>
                  <a:pt x="101" y="238"/>
                  <a:pt x="100" y="237"/>
                  <a:pt x="99" y="236"/>
                </a:cubicBezTo>
                <a:cubicBezTo>
                  <a:pt x="98" y="236"/>
                  <a:pt x="98" y="236"/>
                  <a:pt x="97" y="236"/>
                </a:cubicBezTo>
                <a:cubicBezTo>
                  <a:pt x="97" y="236"/>
                  <a:pt x="96" y="235"/>
                  <a:pt x="96" y="235"/>
                </a:cubicBezTo>
                <a:cubicBezTo>
                  <a:pt x="95" y="236"/>
                  <a:pt x="94" y="235"/>
                  <a:pt x="93" y="234"/>
                </a:cubicBezTo>
                <a:cubicBezTo>
                  <a:pt x="94" y="232"/>
                  <a:pt x="95" y="231"/>
                  <a:pt x="96" y="229"/>
                </a:cubicBezTo>
                <a:cubicBezTo>
                  <a:pt x="96" y="228"/>
                  <a:pt x="98" y="227"/>
                  <a:pt x="99" y="228"/>
                </a:cubicBezTo>
                <a:cubicBezTo>
                  <a:pt x="100" y="229"/>
                  <a:pt x="103" y="230"/>
                  <a:pt x="104" y="231"/>
                </a:cubicBezTo>
                <a:cubicBezTo>
                  <a:pt x="105" y="232"/>
                  <a:pt x="106" y="232"/>
                  <a:pt x="107" y="233"/>
                </a:cubicBezTo>
                <a:cubicBezTo>
                  <a:pt x="107" y="233"/>
                  <a:pt x="107" y="233"/>
                  <a:pt x="108" y="233"/>
                </a:cubicBezTo>
                <a:cubicBezTo>
                  <a:pt x="109" y="234"/>
                  <a:pt x="111" y="235"/>
                  <a:pt x="112" y="236"/>
                </a:cubicBezTo>
                <a:cubicBezTo>
                  <a:pt x="113" y="236"/>
                  <a:pt x="113" y="237"/>
                  <a:pt x="114" y="236"/>
                </a:cubicBezTo>
                <a:cubicBezTo>
                  <a:pt x="115" y="236"/>
                  <a:pt x="115" y="238"/>
                  <a:pt x="117" y="237"/>
                </a:cubicBezTo>
                <a:cubicBezTo>
                  <a:pt x="117" y="238"/>
                  <a:pt x="118" y="239"/>
                  <a:pt x="119" y="239"/>
                </a:cubicBezTo>
                <a:cubicBezTo>
                  <a:pt x="120" y="239"/>
                  <a:pt x="120" y="240"/>
                  <a:pt x="121" y="240"/>
                </a:cubicBezTo>
                <a:cubicBezTo>
                  <a:pt x="122" y="240"/>
                  <a:pt x="122" y="241"/>
                  <a:pt x="123" y="241"/>
                </a:cubicBezTo>
                <a:cubicBezTo>
                  <a:pt x="124" y="242"/>
                  <a:pt x="126" y="242"/>
                  <a:pt x="127" y="244"/>
                </a:cubicBezTo>
                <a:cubicBezTo>
                  <a:pt x="130" y="244"/>
                  <a:pt x="130" y="244"/>
                  <a:pt x="130" y="244"/>
                </a:cubicBezTo>
                <a:cubicBezTo>
                  <a:pt x="131" y="245"/>
                  <a:pt x="131" y="246"/>
                  <a:pt x="133" y="246"/>
                </a:cubicBezTo>
                <a:cubicBezTo>
                  <a:pt x="133" y="246"/>
                  <a:pt x="134" y="247"/>
                  <a:pt x="135" y="247"/>
                </a:cubicBezTo>
                <a:cubicBezTo>
                  <a:pt x="136" y="248"/>
                  <a:pt x="137" y="248"/>
                  <a:pt x="138" y="249"/>
                </a:cubicBezTo>
                <a:cubicBezTo>
                  <a:pt x="139" y="248"/>
                  <a:pt x="139" y="250"/>
                  <a:pt x="140" y="250"/>
                </a:cubicBezTo>
                <a:cubicBezTo>
                  <a:pt x="141" y="250"/>
                  <a:pt x="141" y="251"/>
                  <a:pt x="142" y="251"/>
                </a:cubicBezTo>
                <a:cubicBezTo>
                  <a:pt x="143" y="252"/>
                  <a:pt x="144" y="251"/>
                  <a:pt x="145" y="252"/>
                </a:cubicBezTo>
                <a:cubicBezTo>
                  <a:pt x="145" y="253"/>
                  <a:pt x="146" y="254"/>
                  <a:pt x="147" y="253"/>
                </a:cubicBezTo>
                <a:cubicBezTo>
                  <a:pt x="148" y="254"/>
                  <a:pt x="149" y="255"/>
                  <a:pt x="151" y="255"/>
                </a:cubicBezTo>
                <a:cubicBezTo>
                  <a:pt x="152" y="256"/>
                  <a:pt x="153" y="256"/>
                  <a:pt x="154" y="257"/>
                </a:cubicBezTo>
                <a:cubicBezTo>
                  <a:pt x="155" y="258"/>
                  <a:pt x="156" y="258"/>
                  <a:pt x="157" y="259"/>
                </a:cubicBezTo>
                <a:cubicBezTo>
                  <a:pt x="158" y="259"/>
                  <a:pt x="159" y="259"/>
                  <a:pt x="159" y="259"/>
                </a:cubicBezTo>
                <a:cubicBezTo>
                  <a:pt x="160" y="260"/>
                  <a:pt x="162" y="260"/>
                  <a:pt x="163" y="261"/>
                </a:cubicBezTo>
                <a:cubicBezTo>
                  <a:pt x="164" y="263"/>
                  <a:pt x="165" y="264"/>
                  <a:pt x="167" y="264"/>
                </a:cubicBezTo>
                <a:cubicBezTo>
                  <a:pt x="168" y="264"/>
                  <a:pt x="168" y="264"/>
                  <a:pt x="168" y="264"/>
                </a:cubicBezTo>
                <a:cubicBezTo>
                  <a:pt x="169" y="265"/>
                  <a:pt x="170" y="265"/>
                  <a:pt x="171" y="266"/>
                </a:cubicBezTo>
                <a:cubicBezTo>
                  <a:pt x="171" y="266"/>
                  <a:pt x="172" y="266"/>
                  <a:pt x="172" y="266"/>
                </a:cubicBezTo>
                <a:cubicBezTo>
                  <a:pt x="172" y="266"/>
                  <a:pt x="172" y="266"/>
                  <a:pt x="172" y="266"/>
                </a:cubicBezTo>
                <a:cubicBezTo>
                  <a:pt x="172" y="267"/>
                  <a:pt x="172" y="267"/>
                  <a:pt x="172" y="267"/>
                </a:cubicBezTo>
                <a:cubicBezTo>
                  <a:pt x="171" y="269"/>
                  <a:pt x="170" y="270"/>
                  <a:pt x="169" y="272"/>
                </a:cubicBezTo>
                <a:cubicBezTo>
                  <a:pt x="168" y="272"/>
                  <a:pt x="167" y="272"/>
                  <a:pt x="166" y="272"/>
                </a:cubicBezTo>
                <a:cubicBezTo>
                  <a:pt x="164" y="273"/>
                  <a:pt x="164" y="271"/>
                  <a:pt x="162" y="271"/>
                </a:cubicBezTo>
                <a:cubicBezTo>
                  <a:pt x="161" y="272"/>
                  <a:pt x="160" y="271"/>
                  <a:pt x="158" y="271"/>
                </a:cubicBezTo>
                <a:cubicBezTo>
                  <a:pt x="158" y="270"/>
                  <a:pt x="156" y="271"/>
                  <a:pt x="155" y="270"/>
                </a:cubicBezTo>
                <a:cubicBezTo>
                  <a:pt x="155" y="270"/>
                  <a:pt x="155" y="270"/>
                  <a:pt x="154" y="270"/>
                </a:cubicBezTo>
                <a:cubicBezTo>
                  <a:pt x="153" y="270"/>
                  <a:pt x="152" y="269"/>
                  <a:pt x="150" y="270"/>
                </a:cubicBezTo>
                <a:cubicBezTo>
                  <a:pt x="149" y="270"/>
                  <a:pt x="148" y="268"/>
                  <a:pt x="147" y="269"/>
                </a:cubicBezTo>
                <a:cubicBezTo>
                  <a:pt x="146" y="269"/>
                  <a:pt x="144" y="268"/>
                  <a:pt x="143" y="268"/>
                </a:cubicBezTo>
                <a:cubicBezTo>
                  <a:pt x="142" y="267"/>
                  <a:pt x="141" y="268"/>
                  <a:pt x="140" y="268"/>
                </a:cubicBezTo>
                <a:cubicBezTo>
                  <a:pt x="138" y="266"/>
                  <a:pt x="137" y="267"/>
                  <a:pt x="135" y="267"/>
                </a:cubicBezTo>
                <a:cubicBezTo>
                  <a:pt x="134" y="267"/>
                  <a:pt x="133" y="266"/>
                  <a:pt x="132" y="266"/>
                </a:cubicBezTo>
                <a:cubicBezTo>
                  <a:pt x="131" y="266"/>
                  <a:pt x="129" y="266"/>
                  <a:pt x="128" y="266"/>
                </a:cubicBezTo>
                <a:cubicBezTo>
                  <a:pt x="128" y="265"/>
                  <a:pt x="127" y="265"/>
                  <a:pt x="127" y="265"/>
                </a:cubicBezTo>
                <a:cubicBezTo>
                  <a:pt x="125" y="264"/>
                  <a:pt x="124" y="265"/>
                  <a:pt x="123" y="264"/>
                </a:cubicBezTo>
                <a:cubicBezTo>
                  <a:pt x="122" y="263"/>
                  <a:pt x="121" y="264"/>
                  <a:pt x="120" y="264"/>
                </a:cubicBezTo>
                <a:cubicBezTo>
                  <a:pt x="119" y="264"/>
                  <a:pt x="119" y="263"/>
                  <a:pt x="117" y="263"/>
                </a:cubicBezTo>
                <a:cubicBezTo>
                  <a:pt x="116" y="263"/>
                  <a:pt x="116" y="263"/>
                  <a:pt x="115" y="262"/>
                </a:cubicBezTo>
                <a:cubicBezTo>
                  <a:pt x="115" y="262"/>
                  <a:pt x="114" y="262"/>
                  <a:pt x="113" y="262"/>
                </a:cubicBezTo>
                <a:cubicBezTo>
                  <a:pt x="112" y="262"/>
                  <a:pt x="111" y="262"/>
                  <a:pt x="110" y="261"/>
                </a:cubicBezTo>
                <a:cubicBezTo>
                  <a:pt x="109" y="261"/>
                  <a:pt x="109" y="261"/>
                  <a:pt x="108" y="261"/>
                </a:cubicBezTo>
                <a:cubicBezTo>
                  <a:pt x="108" y="263"/>
                  <a:pt x="110" y="263"/>
                  <a:pt x="111" y="264"/>
                </a:cubicBezTo>
                <a:cubicBezTo>
                  <a:pt x="112" y="264"/>
                  <a:pt x="113" y="264"/>
                  <a:pt x="114" y="265"/>
                </a:cubicBezTo>
                <a:cubicBezTo>
                  <a:pt x="114" y="265"/>
                  <a:pt x="115" y="265"/>
                  <a:pt x="116" y="266"/>
                </a:cubicBezTo>
                <a:cubicBezTo>
                  <a:pt x="117" y="265"/>
                  <a:pt x="117" y="266"/>
                  <a:pt x="118" y="267"/>
                </a:cubicBezTo>
                <a:cubicBezTo>
                  <a:pt x="119" y="267"/>
                  <a:pt x="120" y="267"/>
                  <a:pt x="121" y="268"/>
                </a:cubicBezTo>
                <a:cubicBezTo>
                  <a:pt x="122" y="269"/>
                  <a:pt x="123" y="268"/>
                  <a:pt x="123" y="269"/>
                </a:cubicBezTo>
                <a:cubicBezTo>
                  <a:pt x="124" y="269"/>
                  <a:pt x="125" y="269"/>
                  <a:pt x="125" y="270"/>
                </a:cubicBezTo>
                <a:cubicBezTo>
                  <a:pt x="126" y="270"/>
                  <a:pt x="127" y="271"/>
                  <a:pt x="127" y="271"/>
                </a:cubicBezTo>
                <a:cubicBezTo>
                  <a:pt x="128" y="273"/>
                  <a:pt x="129" y="272"/>
                  <a:pt x="130" y="273"/>
                </a:cubicBezTo>
                <a:cubicBezTo>
                  <a:pt x="132" y="273"/>
                  <a:pt x="133" y="274"/>
                  <a:pt x="134" y="275"/>
                </a:cubicBezTo>
                <a:cubicBezTo>
                  <a:pt x="136" y="275"/>
                  <a:pt x="136" y="276"/>
                  <a:pt x="138" y="277"/>
                </a:cubicBezTo>
                <a:cubicBezTo>
                  <a:pt x="139" y="277"/>
                  <a:pt x="140" y="278"/>
                  <a:pt x="141" y="278"/>
                </a:cubicBezTo>
                <a:cubicBezTo>
                  <a:pt x="142" y="279"/>
                  <a:pt x="142" y="280"/>
                  <a:pt x="143" y="280"/>
                </a:cubicBezTo>
                <a:cubicBezTo>
                  <a:pt x="143" y="283"/>
                  <a:pt x="143" y="283"/>
                  <a:pt x="143" y="283"/>
                </a:cubicBezTo>
                <a:cubicBezTo>
                  <a:pt x="144" y="284"/>
                  <a:pt x="144" y="285"/>
                  <a:pt x="145" y="286"/>
                </a:cubicBezTo>
                <a:cubicBezTo>
                  <a:pt x="146" y="285"/>
                  <a:pt x="147" y="287"/>
                  <a:pt x="148" y="287"/>
                </a:cubicBezTo>
                <a:cubicBezTo>
                  <a:pt x="148" y="287"/>
                  <a:pt x="148" y="287"/>
                  <a:pt x="148" y="287"/>
                </a:cubicBezTo>
                <a:cubicBezTo>
                  <a:pt x="148" y="287"/>
                  <a:pt x="148" y="287"/>
                  <a:pt x="148" y="287"/>
                </a:cubicBezTo>
                <a:cubicBezTo>
                  <a:pt x="148" y="287"/>
                  <a:pt x="148" y="287"/>
                  <a:pt x="148" y="287"/>
                </a:cubicBezTo>
                <a:cubicBezTo>
                  <a:pt x="148" y="287"/>
                  <a:pt x="148" y="287"/>
                  <a:pt x="148" y="287"/>
                </a:cubicBezTo>
                <a:cubicBezTo>
                  <a:pt x="148" y="287"/>
                  <a:pt x="148" y="287"/>
                  <a:pt x="148" y="287"/>
                </a:cubicBezTo>
                <a:cubicBezTo>
                  <a:pt x="148" y="285"/>
                  <a:pt x="147" y="285"/>
                  <a:pt x="146" y="284"/>
                </a:cubicBezTo>
                <a:cubicBezTo>
                  <a:pt x="146" y="284"/>
                  <a:pt x="147" y="283"/>
                  <a:pt x="147" y="283"/>
                </a:cubicBezTo>
                <a:cubicBezTo>
                  <a:pt x="148" y="283"/>
                  <a:pt x="148" y="284"/>
                  <a:pt x="149" y="285"/>
                </a:cubicBezTo>
                <a:cubicBezTo>
                  <a:pt x="151" y="283"/>
                  <a:pt x="151" y="283"/>
                  <a:pt x="153" y="285"/>
                </a:cubicBezTo>
                <a:cubicBezTo>
                  <a:pt x="153" y="285"/>
                  <a:pt x="154" y="286"/>
                  <a:pt x="155" y="286"/>
                </a:cubicBezTo>
                <a:cubicBezTo>
                  <a:pt x="156" y="286"/>
                  <a:pt x="158" y="287"/>
                  <a:pt x="159" y="288"/>
                </a:cubicBezTo>
                <a:cubicBezTo>
                  <a:pt x="160" y="288"/>
                  <a:pt x="160" y="289"/>
                  <a:pt x="160" y="289"/>
                </a:cubicBezTo>
                <a:cubicBezTo>
                  <a:pt x="160" y="290"/>
                  <a:pt x="159" y="290"/>
                  <a:pt x="159" y="291"/>
                </a:cubicBezTo>
                <a:cubicBezTo>
                  <a:pt x="158" y="292"/>
                  <a:pt x="158" y="294"/>
                  <a:pt x="157" y="295"/>
                </a:cubicBezTo>
                <a:cubicBezTo>
                  <a:pt x="156" y="295"/>
                  <a:pt x="155" y="294"/>
                  <a:pt x="155" y="294"/>
                </a:cubicBezTo>
                <a:cubicBezTo>
                  <a:pt x="154" y="294"/>
                  <a:pt x="154" y="294"/>
                  <a:pt x="154" y="293"/>
                </a:cubicBezTo>
                <a:cubicBezTo>
                  <a:pt x="154" y="293"/>
                  <a:pt x="155" y="293"/>
                  <a:pt x="155" y="293"/>
                </a:cubicBezTo>
                <a:cubicBezTo>
                  <a:pt x="155" y="293"/>
                  <a:pt x="156" y="293"/>
                  <a:pt x="156" y="293"/>
                </a:cubicBezTo>
                <a:cubicBezTo>
                  <a:pt x="156" y="293"/>
                  <a:pt x="156" y="293"/>
                  <a:pt x="156" y="292"/>
                </a:cubicBezTo>
                <a:cubicBezTo>
                  <a:pt x="155" y="292"/>
                  <a:pt x="155" y="292"/>
                  <a:pt x="155" y="291"/>
                </a:cubicBezTo>
                <a:cubicBezTo>
                  <a:pt x="154" y="291"/>
                  <a:pt x="154" y="291"/>
                  <a:pt x="153" y="292"/>
                </a:cubicBezTo>
                <a:cubicBezTo>
                  <a:pt x="153" y="292"/>
                  <a:pt x="152" y="292"/>
                  <a:pt x="152" y="292"/>
                </a:cubicBezTo>
                <a:cubicBezTo>
                  <a:pt x="152" y="291"/>
                  <a:pt x="152" y="289"/>
                  <a:pt x="152" y="288"/>
                </a:cubicBezTo>
                <a:cubicBezTo>
                  <a:pt x="151" y="287"/>
                  <a:pt x="150" y="287"/>
                  <a:pt x="150" y="288"/>
                </a:cubicBezTo>
                <a:cubicBezTo>
                  <a:pt x="150" y="289"/>
                  <a:pt x="151" y="289"/>
                  <a:pt x="150" y="290"/>
                </a:cubicBezTo>
                <a:cubicBezTo>
                  <a:pt x="150" y="290"/>
                  <a:pt x="149" y="290"/>
                  <a:pt x="149" y="290"/>
                </a:cubicBezTo>
                <a:cubicBezTo>
                  <a:pt x="149" y="290"/>
                  <a:pt x="148" y="290"/>
                  <a:pt x="148" y="290"/>
                </a:cubicBezTo>
                <a:cubicBezTo>
                  <a:pt x="147" y="289"/>
                  <a:pt x="145" y="289"/>
                  <a:pt x="144" y="288"/>
                </a:cubicBezTo>
                <a:cubicBezTo>
                  <a:pt x="144" y="288"/>
                  <a:pt x="144" y="288"/>
                  <a:pt x="144" y="287"/>
                </a:cubicBezTo>
                <a:cubicBezTo>
                  <a:pt x="145" y="287"/>
                  <a:pt x="145" y="287"/>
                  <a:pt x="144" y="287"/>
                </a:cubicBezTo>
                <a:cubicBezTo>
                  <a:pt x="144" y="287"/>
                  <a:pt x="144" y="287"/>
                  <a:pt x="144" y="287"/>
                </a:cubicBezTo>
                <a:cubicBezTo>
                  <a:pt x="144" y="288"/>
                  <a:pt x="144" y="288"/>
                  <a:pt x="145" y="288"/>
                </a:cubicBezTo>
                <a:cubicBezTo>
                  <a:pt x="145" y="288"/>
                  <a:pt x="145" y="287"/>
                  <a:pt x="146" y="287"/>
                </a:cubicBezTo>
                <a:cubicBezTo>
                  <a:pt x="145" y="287"/>
                  <a:pt x="145" y="287"/>
                  <a:pt x="144" y="287"/>
                </a:cubicBezTo>
                <a:cubicBezTo>
                  <a:pt x="143" y="288"/>
                  <a:pt x="143" y="287"/>
                  <a:pt x="143" y="286"/>
                </a:cubicBezTo>
                <a:cubicBezTo>
                  <a:pt x="143" y="286"/>
                  <a:pt x="142" y="286"/>
                  <a:pt x="142" y="286"/>
                </a:cubicBezTo>
                <a:cubicBezTo>
                  <a:pt x="142" y="285"/>
                  <a:pt x="142" y="285"/>
                  <a:pt x="142" y="285"/>
                </a:cubicBezTo>
                <a:cubicBezTo>
                  <a:pt x="141" y="285"/>
                  <a:pt x="141" y="285"/>
                  <a:pt x="141" y="286"/>
                </a:cubicBezTo>
                <a:moveTo>
                  <a:pt x="148" y="263"/>
                </a:moveTo>
                <a:cubicBezTo>
                  <a:pt x="148" y="262"/>
                  <a:pt x="148" y="262"/>
                  <a:pt x="148" y="262"/>
                </a:cubicBezTo>
                <a:cubicBezTo>
                  <a:pt x="148" y="262"/>
                  <a:pt x="147" y="262"/>
                  <a:pt x="147" y="262"/>
                </a:cubicBezTo>
                <a:cubicBezTo>
                  <a:pt x="147" y="262"/>
                  <a:pt x="146" y="262"/>
                  <a:pt x="147" y="262"/>
                </a:cubicBezTo>
                <a:cubicBezTo>
                  <a:pt x="147" y="263"/>
                  <a:pt x="147" y="263"/>
                  <a:pt x="147" y="263"/>
                </a:cubicBezTo>
                <a:cubicBezTo>
                  <a:pt x="148" y="263"/>
                  <a:pt x="148" y="263"/>
                  <a:pt x="146" y="262"/>
                </a:cubicBezTo>
                <a:cubicBezTo>
                  <a:pt x="147" y="262"/>
                  <a:pt x="147" y="262"/>
                  <a:pt x="147" y="262"/>
                </a:cubicBezTo>
                <a:cubicBezTo>
                  <a:pt x="147" y="261"/>
                  <a:pt x="146" y="261"/>
                  <a:pt x="146" y="261"/>
                </a:cubicBezTo>
                <a:cubicBezTo>
                  <a:pt x="146" y="261"/>
                  <a:pt x="146" y="261"/>
                  <a:pt x="146" y="261"/>
                </a:cubicBezTo>
                <a:cubicBezTo>
                  <a:pt x="145" y="261"/>
                  <a:pt x="145" y="261"/>
                  <a:pt x="145" y="261"/>
                </a:cubicBezTo>
                <a:cubicBezTo>
                  <a:pt x="145" y="262"/>
                  <a:pt x="145" y="262"/>
                  <a:pt x="145" y="262"/>
                </a:cubicBezTo>
                <a:cubicBezTo>
                  <a:pt x="146" y="262"/>
                  <a:pt x="146" y="262"/>
                  <a:pt x="148" y="263"/>
                </a:cubicBezTo>
                <a:moveTo>
                  <a:pt x="142" y="283"/>
                </a:moveTo>
                <a:cubicBezTo>
                  <a:pt x="142" y="283"/>
                  <a:pt x="141" y="283"/>
                  <a:pt x="141" y="283"/>
                </a:cubicBezTo>
                <a:cubicBezTo>
                  <a:pt x="141" y="283"/>
                  <a:pt x="141" y="283"/>
                  <a:pt x="141" y="283"/>
                </a:cubicBezTo>
                <a:cubicBezTo>
                  <a:pt x="141" y="284"/>
                  <a:pt x="141" y="284"/>
                  <a:pt x="141" y="284"/>
                </a:cubicBezTo>
                <a:cubicBezTo>
                  <a:pt x="142" y="284"/>
                  <a:pt x="142" y="283"/>
                  <a:pt x="142" y="283"/>
                </a:cubicBezTo>
                <a:moveTo>
                  <a:pt x="540" y="137"/>
                </a:moveTo>
                <a:cubicBezTo>
                  <a:pt x="540" y="137"/>
                  <a:pt x="542" y="134"/>
                  <a:pt x="542" y="134"/>
                </a:cubicBezTo>
                <a:cubicBezTo>
                  <a:pt x="542" y="133"/>
                  <a:pt x="543" y="132"/>
                  <a:pt x="543" y="130"/>
                </a:cubicBezTo>
                <a:cubicBezTo>
                  <a:pt x="543" y="130"/>
                  <a:pt x="544" y="130"/>
                  <a:pt x="544" y="129"/>
                </a:cubicBezTo>
                <a:cubicBezTo>
                  <a:pt x="544" y="129"/>
                  <a:pt x="544" y="128"/>
                  <a:pt x="544" y="127"/>
                </a:cubicBezTo>
                <a:cubicBezTo>
                  <a:pt x="545" y="126"/>
                  <a:pt x="546" y="125"/>
                  <a:pt x="546" y="124"/>
                </a:cubicBezTo>
                <a:cubicBezTo>
                  <a:pt x="547" y="123"/>
                  <a:pt x="547" y="123"/>
                  <a:pt x="547" y="122"/>
                </a:cubicBezTo>
                <a:cubicBezTo>
                  <a:pt x="548" y="122"/>
                  <a:pt x="548" y="122"/>
                  <a:pt x="548" y="122"/>
                </a:cubicBezTo>
                <a:cubicBezTo>
                  <a:pt x="548" y="121"/>
                  <a:pt x="548" y="120"/>
                  <a:pt x="548" y="119"/>
                </a:cubicBezTo>
                <a:cubicBezTo>
                  <a:pt x="549" y="118"/>
                  <a:pt x="549" y="117"/>
                  <a:pt x="549" y="117"/>
                </a:cubicBezTo>
                <a:cubicBezTo>
                  <a:pt x="550" y="116"/>
                  <a:pt x="549" y="115"/>
                  <a:pt x="550" y="115"/>
                </a:cubicBezTo>
                <a:cubicBezTo>
                  <a:pt x="551" y="114"/>
                  <a:pt x="550" y="113"/>
                  <a:pt x="551" y="113"/>
                </a:cubicBezTo>
                <a:cubicBezTo>
                  <a:pt x="551" y="112"/>
                  <a:pt x="552" y="112"/>
                  <a:pt x="552" y="111"/>
                </a:cubicBezTo>
                <a:cubicBezTo>
                  <a:pt x="552" y="110"/>
                  <a:pt x="552" y="109"/>
                  <a:pt x="553" y="108"/>
                </a:cubicBezTo>
                <a:cubicBezTo>
                  <a:pt x="554" y="108"/>
                  <a:pt x="553" y="106"/>
                  <a:pt x="554" y="106"/>
                </a:cubicBezTo>
                <a:cubicBezTo>
                  <a:pt x="554" y="105"/>
                  <a:pt x="556" y="104"/>
                  <a:pt x="556" y="103"/>
                </a:cubicBezTo>
                <a:cubicBezTo>
                  <a:pt x="555" y="103"/>
                  <a:pt x="556" y="102"/>
                  <a:pt x="557" y="102"/>
                </a:cubicBezTo>
                <a:cubicBezTo>
                  <a:pt x="558" y="103"/>
                  <a:pt x="559" y="102"/>
                  <a:pt x="561" y="103"/>
                </a:cubicBezTo>
                <a:cubicBezTo>
                  <a:pt x="561" y="102"/>
                  <a:pt x="562" y="101"/>
                  <a:pt x="562" y="101"/>
                </a:cubicBezTo>
                <a:cubicBezTo>
                  <a:pt x="564" y="101"/>
                  <a:pt x="564" y="101"/>
                  <a:pt x="564" y="101"/>
                </a:cubicBezTo>
                <a:cubicBezTo>
                  <a:pt x="564" y="103"/>
                  <a:pt x="564" y="103"/>
                  <a:pt x="564" y="103"/>
                </a:cubicBezTo>
                <a:cubicBezTo>
                  <a:pt x="562" y="104"/>
                  <a:pt x="563" y="105"/>
                  <a:pt x="563" y="106"/>
                </a:cubicBezTo>
                <a:cubicBezTo>
                  <a:pt x="562" y="107"/>
                  <a:pt x="561" y="108"/>
                  <a:pt x="561" y="109"/>
                </a:cubicBezTo>
                <a:cubicBezTo>
                  <a:pt x="561" y="110"/>
                  <a:pt x="561" y="111"/>
                  <a:pt x="560" y="112"/>
                </a:cubicBezTo>
                <a:cubicBezTo>
                  <a:pt x="560" y="113"/>
                  <a:pt x="559" y="114"/>
                  <a:pt x="559" y="115"/>
                </a:cubicBezTo>
                <a:cubicBezTo>
                  <a:pt x="558" y="116"/>
                  <a:pt x="558" y="117"/>
                  <a:pt x="557" y="118"/>
                </a:cubicBezTo>
                <a:cubicBezTo>
                  <a:pt x="557" y="119"/>
                  <a:pt x="557" y="120"/>
                  <a:pt x="556" y="121"/>
                </a:cubicBezTo>
                <a:cubicBezTo>
                  <a:pt x="555" y="121"/>
                  <a:pt x="556" y="123"/>
                  <a:pt x="555" y="124"/>
                </a:cubicBezTo>
                <a:cubicBezTo>
                  <a:pt x="554" y="124"/>
                  <a:pt x="554" y="126"/>
                  <a:pt x="553" y="127"/>
                </a:cubicBezTo>
                <a:cubicBezTo>
                  <a:pt x="553" y="128"/>
                  <a:pt x="553" y="129"/>
                  <a:pt x="552" y="130"/>
                </a:cubicBezTo>
                <a:cubicBezTo>
                  <a:pt x="552" y="131"/>
                  <a:pt x="551" y="132"/>
                  <a:pt x="550" y="134"/>
                </a:cubicBezTo>
                <a:cubicBezTo>
                  <a:pt x="550" y="135"/>
                  <a:pt x="549" y="136"/>
                  <a:pt x="549" y="137"/>
                </a:cubicBezTo>
                <a:cubicBezTo>
                  <a:pt x="548" y="139"/>
                  <a:pt x="547" y="140"/>
                  <a:pt x="547" y="141"/>
                </a:cubicBezTo>
                <a:cubicBezTo>
                  <a:pt x="546" y="142"/>
                  <a:pt x="546" y="143"/>
                  <a:pt x="546" y="143"/>
                </a:cubicBezTo>
                <a:cubicBezTo>
                  <a:pt x="546" y="144"/>
                  <a:pt x="545" y="145"/>
                  <a:pt x="545" y="145"/>
                </a:cubicBezTo>
                <a:cubicBezTo>
                  <a:pt x="545" y="146"/>
                  <a:pt x="544" y="147"/>
                  <a:pt x="544" y="148"/>
                </a:cubicBezTo>
                <a:cubicBezTo>
                  <a:pt x="543" y="149"/>
                  <a:pt x="544" y="151"/>
                  <a:pt x="542" y="151"/>
                </a:cubicBezTo>
                <a:cubicBezTo>
                  <a:pt x="543" y="153"/>
                  <a:pt x="541" y="153"/>
                  <a:pt x="541" y="154"/>
                </a:cubicBezTo>
                <a:cubicBezTo>
                  <a:pt x="540" y="155"/>
                  <a:pt x="540" y="156"/>
                  <a:pt x="539" y="157"/>
                </a:cubicBezTo>
                <a:cubicBezTo>
                  <a:pt x="540" y="158"/>
                  <a:pt x="538" y="159"/>
                  <a:pt x="538" y="160"/>
                </a:cubicBezTo>
                <a:cubicBezTo>
                  <a:pt x="537" y="161"/>
                  <a:pt x="537" y="162"/>
                  <a:pt x="537" y="163"/>
                </a:cubicBezTo>
                <a:cubicBezTo>
                  <a:pt x="537" y="163"/>
                  <a:pt x="536" y="164"/>
                  <a:pt x="536" y="163"/>
                </a:cubicBezTo>
                <a:cubicBezTo>
                  <a:pt x="534" y="162"/>
                  <a:pt x="532" y="161"/>
                  <a:pt x="530" y="160"/>
                </a:cubicBezTo>
                <a:cubicBezTo>
                  <a:pt x="530" y="160"/>
                  <a:pt x="531" y="159"/>
                  <a:pt x="531" y="158"/>
                </a:cubicBezTo>
                <a:cubicBezTo>
                  <a:pt x="531" y="158"/>
                  <a:pt x="531" y="158"/>
                  <a:pt x="531" y="158"/>
                </a:cubicBezTo>
                <a:cubicBezTo>
                  <a:pt x="531" y="155"/>
                  <a:pt x="531" y="153"/>
                  <a:pt x="531" y="151"/>
                </a:cubicBezTo>
                <a:cubicBezTo>
                  <a:pt x="533" y="150"/>
                  <a:pt x="531" y="148"/>
                  <a:pt x="532" y="146"/>
                </a:cubicBezTo>
                <a:cubicBezTo>
                  <a:pt x="533" y="143"/>
                  <a:pt x="533" y="140"/>
                  <a:pt x="533" y="138"/>
                </a:cubicBezTo>
                <a:cubicBezTo>
                  <a:pt x="533" y="136"/>
                  <a:pt x="534" y="136"/>
                  <a:pt x="534" y="134"/>
                </a:cubicBezTo>
                <a:cubicBezTo>
                  <a:pt x="533" y="133"/>
                  <a:pt x="534" y="132"/>
                  <a:pt x="534" y="131"/>
                </a:cubicBezTo>
                <a:cubicBezTo>
                  <a:pt x="535" y="129"/>
                  <a:pt x="534" y="127"/>
                  <a:pt x="535" y="126"/>
                </a:cubicBezTo>
                <a:cubicBezTo>
                  <a:pt x="535" y="124"/>
                  <a:pt x="536" y="123"/>
                  <a:pt x="536" y="122"/>
                </a:cubicBezTo>
                <a:cubicBezTo>
                  <a:pt x="535" y="120"/>
                  <a:pt x="536" y="119"/>
                  <a:pt x="535" y="118"/>
                </a:cubicBezTo>
                <a:cubicBezTo>
                  <a:pt x="535" y="117"/>
                  <a:pt x="537" y="117"/>
                  <a:pt x="536" y="115"/>
                </a:cubicBezTo>
                <a:cubicBezTo>
                  <a:pt x="536" y="115"/>
                  <a:pt x="536" y="114"/>
                  <a:pt x="536" y="113"/>
                </a:cubicBezTo>
                <a:cubicBezTo>
                  <a:pt x="536" y="112"/>
                  <a:pt x="536" y="111"/>
                  <a:pt x="536" y="110"/>
                </a:cubicBezTo>
                <a:cubicBezTo>
                  <a:pt x="536" y="109"/>
                  <a:pt x="538" y="109"/>
                  <a:pt x="537" y="108"/>
                </a:cubicBezTo>
                <a:cubicBezTo>
                  <a:pt x="537" y="107"/>
                  <a:pt x="537" y="106"/>
                  <a:pt x="537" y="104"/>
                </a:cubicBezTo>
                <a:cubicBezTo>
                  <a:pt x="537" y="104"/>
                  <a:pt x="537" y="103"/>
                  <a:pt x="538" y="101"/>
                </a:cubicBezTo>
                <a:cubicBezTo>
                  <a:pt x="538" y="100"/>
                  <a:pt x="538" y="100"/>
                  <a:pt x="538" y="100"/>
                </a:cubicBezTo>
                <a:cubicBezTo>
                  <a:pt x="538" y="100"/>
                  <a:pt x="537" y="101"/>
                  <a:pt x="537" y="101"/>
                </a:cubicBezTo>
                <a:cubicBezTo>
                  <a:pt x="537" y="102"/>
                  <a:pt x="537" y="102"/>
                  <a:pt x="538" y="102"/>
                </a:cubicBezTo>
                <a:cubicBezTo>
                  <a:pt x="538" y="102"/>
                  <a:pt x="538" y="101"/>
                  <a:pt x="538" y="101"/>
                </a:cubicBezTo>
                <a:cubicBezTo>
                  <a:pt x="538" y="101"/>
                  <a:pt x="538" y="100"/>
                  <a:pt x="538" y="101"/>
                </a:cubicBezTo>
                <a:cubicBezTo>
                  <a:pt x="537" y="102"/>
                  <a:pt x="537" y="102"/>
                  <a:pt x="537" y="102"/>
                </a:cubicBezTo>
                <a:cubicBezTo>
                  <a:pt x="536" y="103"/>
                  <a:pt x="537" y="104"/>
                  <a:pt x="536" y="105"/>
                </a:cubicBezTo>
                <a:cubicBezTo>
                  <a:pt x="535" y="105"/>
                  <a:pt x="536" y="106"/>
                  <a:pt x="535" y="107"/>
                </a:cubicBezTo>
                <a:cubicBezTo>
                  <a:pt x="535" y="108"/>
                  <a:pt x="533" y="108"/>
                  <a:pt x="534" y="110"/>
                </a:cubicBezTo>
                <a:cubicBezTo>
                  <a:pt x="534" y="111"/>
                  <a:pt x="532" y="111"/>
                  <a:pt x="532" y="113"/>
                </a:cubicBezTo>
                <a:cubicBezTo>
                  <a:pt x="532" y="114"/>
                  <a:pt x="531" y="114"/>
                  <a:pt x="531" y="115"/>
                </a:cubicBezTo>
                <a:cubicBezTo>
                  <a:pt x="530" y="116"/>
                  <a:pt x="531" y="117"/>
                  <a:pt x="530" y="118"/>
                </a:cubicBezTo>
                <a:cubicBezTo>
                  <a:pt x="530" y="119"/>
                  <a:pt x="529" y="120"/>
                  <a:pt x="529" y="121"/>
                </a:cubicBezTo>
                <a:cubicBezTo>
                  <a:pt x="529" y="121"/>
                  <a:pt x="527" y="122"/>
                  <a:pt x="528" y="123"/>
                </a:cubicBezTo>
                <a:cubicBezTo>
                  <a:pt x="527" y="123"/>
                  <a:pt x="527" y="125"/>
                  <a:pt x="526" y="126"/>
                </a:cubicBezTo>
                <a:cubicBezTo>
                  <a:pt x="526" y="127"/>
                  <a:pt x="525" y="129"/>
                  <a:pt x="525" y="130"/>
                </a:cubicBezTo>
                <a:cubicBezTo>
                  <a:pt x="524" y="131"/>
                  <a:pt x="523" y="133"/>
                  <a:pt x="523" y="134"/>
                </a:cubicBezTo>
                <a:cubicBezTo>
                  <a:pt x="522" y="134"/>
                  <a:pt x="522" y="135"/>
                  <a:pt x="522" y="135"/>
                </a:cubicBezTo>
                <a:cubicBezTo>
                  <a:pt x="522" y="136"/>
                  <a:pt x="522" y="136"/>
                  <a:pt x="522" y="137"/>
                </a:cubicBezTo>
                <a:cubicBezTo>
                  <a:pt x="521" y="137"/>
                  <a:pt x="520" y="138"/>
                  <a:pt x="520" y="139"/>
                </a:cubicBezTo>
                <a:cubicBezTo>
                  <a:pt x="520" y="140"/>
                  <a:pt x="519" y="140"/>
                  <a:pt x="519" y="141"/>
                </a:cubicBezTo>
                <a:cubicBezTo>
                  <a:pt x="519" y="142"/>
                  <a:pt x="519" y="142"/>
                  <a:pt x="519" y="142"/>
                </a:cubicBezTo>
                <a:cubicBezTo>
                  <a:pt x="519" y="143"/>
                  <a:pt x="518" y="144"/>
                  <a:pt x="518" y="145"/>
                </a:cubicBezTo>
                <a:cubicBezTo>
                  <a:pt x="518" y="146"/>
                  <a:pt x="516" y="146"/>
                  <a:pt x="517" y="147"/>
                </a:cubicBezTo>
                <a:cubicBezTo>
                  <a:pt x="517" y="148"/>
                  <a:pt x="516" y="149"/>
                  <a:pt x="516" y="150"/>
                </a:cubicBezTo>
                <a:cubicBezTo>
                  <a:pt x="514" y="153"/>
                  <a:pt x="514" y="153"/>
                  <a:pt x="514" y="153"/>
                </a:cubicBezTo>
                <a:cubicBezTo>
                  <a:pt x="513" y="152"/>
                  <a:pt x="512" y="152"/>
                  <a:pt x="511" y="152"/>
                </a:cubicBezTo>
                <a:cubicBezTo>
                  <a:pt x="511" y="151"/>
                  <a:pt x="510" y="151"/>
                  <a:pt x="510" y="151"/>
                </a:cubicBezTo>
                <a:cubicBezTo>
                  <a:pt x="508" y="151"/>
                  <a:pt x="508" y="150"/>
                  <a:pt x="507" y="150"/>
                </a:cubicBezTo>
                <a:cubicBezTo>
                  <a:pt x="508" y="148"/>
                  <a:pt x="510" y="143"/>
                  <a:pt x="511" y="142"/>
                </a:cubicBezTo>
                <a:cubicBezTo>
                  <a:pt x="511" y="140"/>
                  <a:pt x="512" y="138"/>
                  <a:pt x="513" y="137"/>
                </a:cubicBezTo>
                <a:cubicBezTo>
                  <a:pt x="514" y="136"/>
                  <a:pt x="515" y="135"/>
                  <a:pt x="515" y="134"/>
                </a:cubicBezTo>
                <a:cubicBezTo>
                  <a:pt x="515" y="133"/>
                  <a:pt x="515" y="132"/>
                  <a:pt x="516" y="131"/>
                </a:cubicBezTo>
                <a:cubicBezTo>
                  <a:pt x="516" y="129"/>
                  <a:pt x="518" y="126"/>
                  <a:pt x="518" y="125"/>
                </a:cubicBezTo>
                <a:cubicBezTo>
                  <a:pt x="519" y="124"/>
                  <a:pt x="519" y="123"/>
                  <a:pt x="519" y="123"/>
                </a:cubicBezTo>
                <a:cubicBezTo>
                  <a:pt x="520" y="121"/>
                  <a:pt x="521" y="120"/>
                  <a:pt x="521" y="118"/>
                </a:cubicBezTo>
                <a:cubicBezTo>
                  <a:pt x="522" y="118"/>
                  <a:pt x="522" y="116"/>
                  <a:pt x="523" y="116"/>
                </a:cubicBezTo>
                <a:cubicBezTo>
                  <a:pt x="524" y="115"/>
                  <a:pt x="523" y="114"/>
                  <a:pt x="524" y="113"/>
                </a:cubicBezTo>
                <a:cubicBezTo>
                  <a:pt x="524" y="112"/>
                  <a:pt x="524" y="111"/>
                  <a:pt x="525" y="111"/>
                </a:cubicBezTo>
                <a:cubicBezTo>
                  <a:pt x="525" y="109"/>
                  <a:pt x="526" y="108"/>
                  <a:pt x="526" y="107"/>
                </a:cubicBezTo>
                <a:cubicBezTo>
                  <a:pt x="526" y="106"/>
                  <a:pt x="527" y="105"/>
                  <a:pt x="527" y="105"/>
                </a:cubicBezTo>
                <a:cubicBezTo>
                  <a:pt x="528" y="103"/>
                  <a:pt x="529" y="102"/>
                  <a:pt x="529" y="101"/>
                </a:cubicBezTo>
                <a:cubicBezTo>
                  <a:pt x="529" y="101"/>
                  <a:pt x="530" y="100"/>
                  <a:pt x="530" y="99"/>
                </a:cubicBezTo>
                <a:cubicBezTo>
                  <a:pt x="530" y="99"/>
                  <a:pt x="530" y="98"/>
                  <a:pt x="530" y="98"/>
                </a:cubicBezTo>
                <a:cubicBezTo>
                  <a:pt x="531" y="97"/>
                  <a:pt x="532" y="96"/>
                  <a:pt x="532" y="94"/>
                </a:cubicBezTo>
                <a:cubicBezTo>
                  <a:pt x="532" y="93"/>
                  <a:pt x="533" y="93"/>
                  <a:pt x="534" y="91"/>
                </a:cubicBezTo>
                <a:cubicBezTo>
                  <a:pt x="534" y="90"/>
                  <a:pt x="534" y="89"/>
                  <a:pt x="535" y="88"/>
                </a:cubicBezTo>
                <a:cubicBezTo>
                  <a:pt x="535" y="87"/>
                  <a:pt x="536" y="86"/>
                  <a:pt x="536" y="85"/>
                </a:cubicBezTo>
                <a:cubicBezTo>
                  <a:pt x="537" y="83"/>
                  <a:pt x="537" y="82"/>
                  <a:pt x="538" y="81"/>
                </a:cubicBezTo>
                <a:cubicBezTo>
                  <a:pt x="538" y="80"/>
                  <a:pt x="539" y="79"/>
                  <a:pt x="540" y="77"/>
                </a:cubicBezTo>
                <a:cubicBezTo>
                  <a:pt x="540" y="76"/>
                  <a:pt x="541" y="75"/>
                  <a:pt x="541" y="74"/>
                </a:cubicBezTo>
                <a:cubicBezTo>
                  <a:pt x="541" y="74"/>
                  <a:pt x="542" y="73"/>
                  <a:pt x="542" y="73"/>
                </a:cubicBezTo>
                <a:cubicBezTo>
                  <a:pt x="544" y="74"/>
                  <a:pt x="545" y="74"/>
                  <a:pt x="547" y="75"/>
                </a:cubicBezTo>
                <a:cubicBezTo>
                  <a:pt x="547" y="75"/>
                  <a:pt x="547" y="75"/>
                  <a:pt x="548" y="75"/>
                </a:cubicBezTo>
                <a:cubicBezTo>
                  <a:pt x="549" y="76"/>
                  <a:pt x="549" y="77"/>
                  <a:pt x="549" y="79"/>
                </a:cubicBezTo>
                <a:cubicBezTo>
                  <a:pt x="548" y="79"/>
                  <a:pt x="548" y="79"/>
                  <a:pt x="548" y="80"/>
                </a:cubicBezTo>
                <a:cubicBezTo>
                  <a:pt x="548" y="81"/>
                  <a:pt x="548" y="83"/>
                  <a:pt x="547" y="84"/>
                </a:cubicBezTo>
                <a:cubicBezTo>
                  <a:pt x="547" y="89"/>
                  <a:pt x="547" y="89"/>
                  <a:pt x="547" y="89"/>
                </a:cubicBezTo>
                <a:cubicBezTo>
                  <a:pt x="547" y="90"/>
                  <a:pt x="547" y="90"/>
                  <a:pt x="547" y="91"/>
                </a:cubicBezTo>
                <a:cubicBezTo>
                  <a:pt x="548" y="92"/>
                  <a:pt x="546" y="94"/>
                  <a:pt x="546" y="95"/>
                </a:cubicBezTo>
                <a:cubicBezTo>
                  <a:pt x="546" y="97"/>
                  <a:pt x="546" y="99"/>
                  <a:pt x="546" y="100"/>
                </a:cubicBezTo>
                <a:cubicBezTo>
                  <a:pt x="545" y="101"/>
                  <a:pt x="545" y="102"/>
                  <a:pt x="545" y="103"/>
                </a:cubicBezTo>
                <a:cubicBezTo>
                  <a:pt x="545" y="104"/>
                  <a:pt x="544" y="104"/>
                  <a:pt x="544" y="106"/>
                </a:cubicBezTo>
                <a:cubicBezTo>
                  <a:pt x="544" y="106"/>
                  <a:pt x="544" y="107"/>
                  <a:pt x="544" y="108"/>
                </a:cubicBezTo>
                <a:cubicBezTo>
                  <a:pt x="544" y="109"/>
                  <a:pt x="544" y="110"/>
                  <a:pt x="544" y="111"/>
                </a:cubicBezTo>
                <a:cubicBezTo>
                  <a:pt x="544" y="111"/>
                  <a:pt x="544" y="112"/>
                  <a:pt x="544" y="112"/>
                </a:cubicBezTo>
                <a:cubicBezTo>
                  <a:pt x="542" y="113"/>
                  <a:pt x="544" y="115"/>
                  <a:pt x="542" y="116"/>
                </a:cubicBezTo>
                <a:cubicBezTo>
                  <a:pt x="542" y="117"/>
                  <a:pt x="542" y="117"/>
                  <a:pt x="543" y="118"/>
                </a:cubicBezTo>
                <a:cubicBezTo>
                  <a:pt x="543" y="118"/>
                  <a:pt x="543" y="119"/>
                  <a:pt x="543" y="119"/>
                </a:cubicBezTo>
                <a:cubicBezTo>
                  <a:pt x="543" y="120"/>
                  <a:pt x="542" y="120"/>
                  <a:pt x="542" y="120"/>
                </a:cubicBezTo>
                <a:cubicBezTo>
                  <a:pt x="542" y="122"/>
                  <a:pt x="542" y="123"/>
                  <a:pt x="542" y="124"/>
                </a:cubicBezTo>
                <a:cubicBezTo>
                  <a:pt x="541" y="125"/>
                  <a:pt x="541" y="126"/>
                  <a:pt x="541" y="127"/>
                </a:cubicBezTo>
                <a:cubicBezTo>
                  <a:pt x="541" y="128"/>
                  <a:pt x="541" y="129"/>
                  <a:pt x="541" y="130"/>
                </a:cubicBezTo>
                <a:cubicBezTo>
                  <a:pt x="542" y="132"/>
                  <a:pt x="540" y="132"/>
                  <a:pt x="540" y="133"/>
                </a:cubicBezTo>
                <a:cubicBezTo>
                  <a:pt x="540" y="134"/>
                  <a:pt x="540" y="136"/>
                  <a:pt x="540" y="137"/>
                </a:cubicBezTo>
                <a:cubicBezTo>
                  <a:pt x="540" y="137"/>
                  <a:pt x="540" y="137"/>
                  <a:pt x="540" y="137"/>
                </a:cubicBezTo>
                <a:cubicBezTo>
                  <a:pt x="540" y="137"/>
                  <a:pt x="540" y="137"/>
                  <a:pt x="539" y="137"/>
                </a:cubicBezTo>
                <a:cubicBezTo>
                  <a:pt x="539" y="137"/>
                  <a:pt x="539" y="138"/>
                  <a:pt x="539" y="138"/>
                </a:cubicBezTo>
                <a:cubicBezTo>
                  <a:pt x="539" y="138"/>
                  <a:pt x="540" y="138"/>
                  <a:pt x="540" y="139"/>
                </a:cubicBezTo>
                <a:cubicBezTo>
                  <a:pt x="540" y="138"/>
                  <a:pt x="540" y="138"/>
                  <a:pt x="540" y="138"/>
                </a:cubicBezTo>
                <a:cubicBezTo>
                  <a:pt x="540" y="138"/>
                  <a:pt x="540" y="137"/>
                  <a:pt x="540" y="137"/>
                </a:cubicBezTo>
                <a:moveTo>
                  <a:pt x="409" y="50"/>
                </a:moveTo>
                <a:cubicBezTo>
                  <a:pt x="409" y="51"/>
                  <a:pt x="410" y="51"/>
                  <a:pt x="410" y="51"/>
                </a:cubicBezTo>
                <a:cubicBezTo>
                  <a:pt x="412" y="51"/>
                  <a:pt x="413" y="52"/>
                  <a:pt x="414" y="54"/>
                </a:cubicBezTo>
                <a:cubicBezTo>
                  <a:pt x="414" y="55"/>
                  <a:pt x="414" y="54"/>
                  <a:pt x="414" y="54"/>
                </a:cubicBezTo>
                <a:cubicBezTo>
                  <a:pt x="414" y="54"/>
                  <a:pt x="414" y="54"/>
                  <a:pt x="414" y="54"/>
                </a:cubicBezTo>
                <a:cubicBezTo>
                  <a:pt x="413" y="54"/>
                  <a:pt x="413" y="55"/>
                  <a:pt x="414" y="55"/>
                </a:cubicBezTo>
                <a:cubicBezTo>
                  <a:pt x="414" y="55"/>
                  <a:pt x="414" y="55"/>
                  <a:pt x="414" y="54"/>
                </a:cubicBezTo>
                <a:cubicBezTo>
                  <a:pt x="415" y="54"/>
                  <a:pt x="415" y="54"/>
                  <a:pt x="415" y="54"/>
                </a:cubicBezTo>
                <a:cubicBezTo>
                  <a:pt x="416" y="54"/>
                  <a:pt x="417" y="55"/>
                  <a:pt x="417" y="55"/>
                </a:cubicBezTo>
                <a:cubicBezTo>
                  <a:pt x="418" y="55"/>
                  <a:pt x="418" y="54"/>
                  <a:pt x="419" y="54"/>
                </a:cubicBezTo>
                <a:cubicBezTo>
                  <a:pt x="419" y="53"/>
                  <a:pt x="419" y="52"/>
                  <a:pt x="418" y="52"/>
                </a:cubicBezTo>
                <a:cubicBezTo>
                  <a:pt x="416" y="52"/>
                  <a:pt x="415" y="52"/>
                  <a:pt x="415" y="50"/>
                </a:cubicBezTo>
                <a:cubicBezTo>
                  <a:pt x="415" y="50"/>
                  <a:pt x="414" y="49"/>
                  <a:pt x="414" y="50"/>
                </a:cubicBezTo>
                <a:cubicBezTo>
                  <a:pt x="413" y="50"/>
                  <a:pt x="412" y="49"/>
                  <a:pt x="411" y="48"/>
                </a:cubicBezTo>
                <a:cubicBezTo>
                  <a:pt x="413" y="48"/>
                  <a:pt x="413" y="48"/>
                  <a:pt x="416" y="48"/>
                </a:cubicBezTo>
                <a:cubicBezTo>
                  <a:pt x="417" y="49"/>
                  <a:pt x="418" y="48"/>
                  <a:pt x="418" y="49"/>
                </a:cubicBezTo>
                <a:cubicBezTo>
                  <a:pt x="419" y="49"/>
                  <a:pt x="420" y="47"/>
                  <a:pt x="420" y="48"/>
                </a:cubicBezTo>
                <a:cubicBezTo>
                  <a:pt x="421" y="48"/>
                  <a:pt x="422" y="49"/>
                  <a:pt x="423" y="49"/>
                </a:cubicBezTo>
                <a:cubicBezTo>
                  <a:pt x="423" y="48"/>
                  <a:pt x="423" y="49"/>
                  <a:pt x="424" y="49"/>
                </a:cubicBezTo>
                <a:cubicBezTo>
                  <a:pt x="424" y="50"/>
                  <a:pt x="424" y="50"/>
                  <a:pt x="423" y="50"/>
                </a:cubicBezTo>
                <a:cubicBezTo>
                  <a:pt x="423" y="50"/>
                  <a:pt x="422" y="50"/>
                  <a:pt x="422" y="50"/>
                </a:cubicBezTo>
                <a:cubicBezTo>
                  <a:pt x="421" y="49"/>
                  <a:pt x="420" y="49"/>
                  <a:pt x="419" y="50"/>
                </a:cubicBezTo>
                <a:cubicBezTo>
                  <a:pt x="420" y="51"/>
                  <a:pt x="421" y="50"/>
                  <a:pt x="423" y="50"/>
                </a:cubicBezTo>
                <a:cubicBezTo>
                  <a:pt x="423" y="51"/>
                  <a:pt x="424" y="52"/>
                  <a:pt x="424" y="52"/>
                </a:cubicBezTo>
                <a:cubicBezTo>
                  <a:pt x="424" y="52"/>
                  <a:pt x="425" y="52"/>
                  <a:pt x="425" y="51"/>
                </a:cubicBezTo>
                <a:cubicBezTo>
                  <a:pt x="425" y="51"/>
                  <a:pt x="425" y="51"/>
                  <a:pt x="425" y="50"/>
                </a:cubicBezTo>
                <a:cubicBezTo>
                  <a:pt x="424" y="50"/>
                  <a:pt x="425" y="50"/>
                  <a:pt x="425" y="50"/>
                </a:cubicBezTo>
                <a:cubicBezTo>
                  <a:pt x="426" y="49"/>
                  <a:pt x="426" y="49"/>
                  <a:pt x="427" y="49"/>
                </a:cubicBezTo>
                <a:cubicBezTo>
                  <a:pt x="427" y="50"/>
                  <a:pt x="427" y="50"/>
                  <a:pt x="427" y="50"/>
                </a:cubicBezTo>
                <a:cubicBezTo>
                  <a:pt x="428" y="51"/>
                  <a:pt x="430" y="51"/>
                  <a:pt x="430" y="52"/>
                </a:cubicBezTo>
                <a:cubicBezTo>
                  <a:pt x="430" y="53"/>
                  <a:pt x="431" y="53"/>
                  <a:pt x="431" y="54"/>
                </a:cubicBezTo>
                <a:cubicBezTo>
                  <a:pt x="433" y="55"/>
                  <a:pt x="434" y="57"/>
                  <a:pt x="435" y="59"/>
                </a:cubicBezTo>
                <a:cubicBezTo>
                  <a:pt x="435" y="59"/>
                  <a:pt x="435" y="60"/>
                  <a:pt x="435" y="60"/>
                </a:cubicBezTo>
                <a:cubicBezTo>
                  <a:pt x="435" y="62"/>
                  <a:pt x="435" y="64"/>
                  <a:pt x="435" y="65"/>
                </a:cubicBezTo>
                <a:cubicBezTo>
                  <a:pt x="435" y="66"/>
                  <a:pt x="436" y="66"/>
                  <a:pt x="436" y="67"/>
                </a:cubicBezTo>
                <a:cubicBezTo>
                  <a:pt x="436" y="70"/>
                  <a:pt x="436" y="73"/>
                  <a:pt x="436" y="77"/>
                </a:cubicBezTo>
                <a:cubicBezTo>
                  <a:pt x="436" y="78"/>
                  <a:pt x="435" y="78"/>
                  <a:pt x="435" y="80"/>
                </a:cubicBezTo>
                <a:cubicBezTo>
                  <a:pt x="435" y="80"/>
                  <a:pt x="435" y="81"/>
                  <a:pt x="434" y="82"/>
                </a:cubicBezTo>
                <a:cubicBezTo>
                  <a:pt x="434" y="84"/>
                  <a:pt x="432" y="86"/>
                  <a:pt x="433" y="88"/>
                </a:cubicBezTo>
                <a:cubicBezTo>
                  <a:pt x="431" y="90"/>
                  <a:pt x="429" y="92"/>
                  <a:pt x="426" y="94"/>
                </a:cubicBezTo>
                <a:cubicBezTo>
                  <a:pt x="427" y="95"/>
                  <a:pt x="427" y="95"/>
                  <a:pt x="427" y="96"/>
                </a:cubicBezTo>
                <a:cubicBezTo>
                  <a:pt x="428" y="97"/>
                  <a:pt x="427" y="98"/>
                  <a:pt x="428" y="99"/>
                </a:cubicBezTo>
                <a:cubicBezTo>
                  <a:pt x="428" y="100"/>
                  <a:pt x="428" y="101"/>
                  <a:pt x="428" y="102"/>
                </a:cubicBezTo>
                <a:cubicBezTo>
                  <a:pt x="428" y="103"/>
                  <a:pt x="430" y="103"/>
                  <a:pt x="429" y="104"/>
                </a:cubicBezTo>
                <a:cubicBezTo>
                  <a:pt x="429" y="105"/>
                  <a:pt x="429" y="106"/>
                  <a:pt x="429" y="107"/>
                </a:cubicBezTo>
                <a:cubicBezTo>
                  <a:pt x="429" y="108"/>
                  <a:pt x="431" y="109"/>
                  <a:pt x="430" y="110"/>
                </a:cubicBezTo>
                <a:cubicBezTo>
                  <a:pt x="430" y="111"/>
                  <a:pt x="430" y="113"/>
                  <a:pt x="431" y="113"/>
                </a:cubicBezTo>
                <a:cubicBezTo>
                  <a:pt x="431" y="114"/>
                  <a:pt x="431" y="114"/>
                  <a:pt x="431" y="114"/>
                </a:cubicBezTo>
                <a:cubicBezTo>
                  <a:pt x="431" y="115"/>
                  <a:pt x="431" y="116"/>
                  <a:pt x="432" y="117"/>
                </a:cubicBezTo>
                <a:cubicBezTo>
                  <a:pt x="433" y="118"/>
                  <a:pt x="432" y="119"/>
                  <a:pt x="433" y="120"/>
                </a:cubicBezTo>
                <a:cubicBezTo>
                  <a:pt x="433" y="120"/>
                  <a:pt x="433" y="120"/>
                  <a:pt x="433" y="120"/>
                </a:cubicBezTo>
                <a:cubicBezTo>
                  <a:pt x="433" y="121"/>
                  <a:pt x="433" y="122"/>
                  <a:pt x="433" y="123"/>
                </a:cubicBezTo>
                <a:cubicBezTo>
                  <a:pt x="433" y="124"/>
                  <a:pt x="434" y="124"/>
                  <a:pt x="434" y="125"/>
                </a:cubicBezTo>
                <a:cubicBezTo>
                  <a:pt x="434" y="126"/>
                  <a:pt x="434" y="127"/>
                  <a:pt x="434" y="128"/>
                </a:cubicBezTo>
                <a:cubicBezTo>
                  <a:pt x="434" y="130"/>
                  <a:pt x="435" y="130"/>
                  <a:pt x="435" y="131"/>
                </a:cubicBezTo>
                <a:cubicBezTo>
                  <a:pt x="435" y="132"/>
                  <a:pt x="435" y="132"/>
                  <a:pt x="435" y="133"/>
                </a:cubicBezTo>
                <a:cubicBezTo>
                  <a:pt x="435" y="133"/>
                  <a:pt x="434" y="133"/>
                  <a:pt x="434" y="133"/>
                </a:cubicBezTo>
                <a:cubicBezTo>
                  <a:pt x="431" y="133"/>
                  <a:pt x="429" y="133"/>
                  <a:pt x="426" y="133"/>
                </a:cubicBezTo>
                <a:cubicBezTo>
                  <a:pt x="426" y="133"/>
                  <a:pt x="426" y="133"/>
                  <a:pt x="425" y="132"/>
                </a:cubicBezTo>
                <a:cubicBezTo>
                  <a:pt x="425" y="132"/>
                  <a:pt x="425" y="131"/>
                  <a:pt x="425" y="130"/>
                </a:cubicBezTo>
                <a:cubicBezTo>
                  <a:pt x="426" y="128"/>
                  <a:pt x="424" y="126"/>
                  <a:pt x="424" y="125"/>
                </a:cubicBezTo>
                <a:cubicBezTo>
                  <a:pt x="424" y="124"/>
                  <a:pt x="424" y="124"/>
                  <a:pt x="424" y="124"/>
                </a:cubicBezTo>
                <a:cubicBezTo>
                  <a:pt x="424" y="122"/>
                  <a:pt x="424" y="121"/>
                  <a:pt x="424" y="119"/>
                </a:cubicBezTo>
                <a:cubicBezTo>
                  <a:pt x="422" y="118"/>
                  <a:pt x="423" y="117"/>
                  <a:pt x="423" y="116"/>
                </a:cubicBezTo>
                <a:cubicBezTo>
                  <a:pt x="423" y="115"/>
                  <a:pt x="421" y="114"/>
                  <a:pt x="422" y="113"/>
                </a:cubicBezTo>
                <a:cubicBezTo>
                  <a:pt x="422" y="112"/>
                  <a:pt x="422" y="111"/>
                  <a:pt x="422" y="110"/>
                </a:cubicBezTo>
                <a:cubicBezTo>
                  <a:pt x="422" y="109"/>
                  <a:pt x="420" y="109"/>
                  <a:pt x="421" y="108"/>
                </a:cubicBezTo>
                <a:cubicBezTo>
                  <a:pt x="421" y="107"/>
                  <a:pt x="421" y="106"/>
                  <a:pt x="420" y="105"/>
                </a:cubicBezTo>
                <a:cubicBezTo>
                  <a:pt x="420" y="105"/>
                  <a:pt x="420" y="105"/>
                  <a:pt x="420" y="104"/>
                </a:cubicBezTo>
                <a:cubicBezTo>
                  <a:pt x="420" y="103"/>
                  <a:pt x="419" y="102"/>
                  <a:pt x="419" y="100"/>
                </a:cubicBezTo>
                <a:cubicBezTo>
                  <a:pt x="419" y="99"/>
                  <a:pt x="419" y="98"/>
                  <a:pt x="419" y="96"/>
                </a:cubicBezTo>
                <a:cubicBezTo>
                  <a:pt x="417" y="96"/>
                  <a:pt x="415" y="96"/>
                  <a:pt x="413" y="96"/>
                </a:cubicBezTo>
                <a:cubicBezTo>
                  <a:pt x="412" y="97"/>
                  <a:pt x="412" y="98"/>
                  <a:pt x="412" y="98"/>
                </a:cubicBezTo>
                <a:cubicBezTo>
                  <a:pt x="412" y="105"/>
                  <a:pt x="412" y="111"/>
                  <a:pt x="412" y="117"/>
                </a:cubicBezTo>
                <a:cubicBezTo>
                  <a:pt x="412" y="118"/>
                  <a:pt x="412" y="119"/>
                  <a:pt x="411" y="119"/>
                </a:cubicBezTo>
                <a:cubicBezTo>
                  <a:pt x="411" y="131"/>
                  <a:pt x="411" y="131"/>
                  <a:pt x="411" y="131"/>
                </a:cubicBezTo>
                <a:cubicBezTo>
                  <a:pt x="411" y="132"/>
                  <a:pt x="410" y="132"/>
                  <a:pt x="409" y="132"/>
                </a:cubicBezTo>
                <a:cubicBezTo>
                  <a:pt x="407" y="132"/>
                  <a:pt x="405" y="132"/>
                  <a:pt x="403" y="132"/>
                </a:cubicBezTo>
                <a:cubicBezTo>
                  <a:pt x="403" y="131"/>
                  <a:pt x="403" y="131"/>
                  <a:pt x="403" y="131"/>
                </a:cubicBezTo>
                <a:cubicBezTo>
                  <a:pt x="403" y="127"/>
                  <a:pt x="403" y="123"/>
                  <a:pt x="403" y="120"/>
                </a:cubicBezTo>
                <a:cubicBezTo>
                  <a:pt x="403" y="119"/>
                  <a:pt x="403" y="119"/>
                  <a:pt x="403" y="119"/>
                </a:cubicBezTo>
                <a:cubicBezTo>
                  <a:pt x="404" y="117"/>
                  <a:pt x="404" y="117"/>
                  <a:pt x="403" y="115"/>
                </a:cubicBezTo>
                <a:cubicBezTo>
                  <a:pt x="403" y="114"/>
                  <a:pt x="403" y="114"/>
                  <a:pt x="403" y="113"/>
                </a:cubicBezTo>
                <a:cubicBezTo>
                  <a:pt x="404" y="110"/>
                  <a:pt x="404" y="111"/>
                  <a:pt x="403" y="108"/>
                </a:cubicBezTo>
                <a:cubicBezTo>
                  <a:pt x="402" y="107"/>
                  <a:pt x="403" y="106"/>
                  <a:pt x="404" y="106"/>
                </a:cubicBezTo>
                <a:cubicBezTo>
                  <a:pt x="404" y="100"/>
                  <a:pt x="404" y="94"/>
                  <a:pt x="404" y="87"/>
                </a:cubicBezTo>
                <a:cubicBezTo>
                  <a:pt x="404" y="86"/>
                  <a:pt x="403" y="85"/>
                  <a:pt x="405" y="84"/>
                </a:cubicBezTo>
                <a:cubicBezTo>
                  <a:pt x="405" y="84"/>
                  <a:pt x="405" y="83"/>
                  <a:pt x="405" y="82"/>
                </a:cubicBezTo>
                <a:cubicBezTo>
                  <a:pt x="404" y="79"/>
                  <a:pt x="404" y="79"/>
                  <a:pt x="404" y="76"/>
                </a:cubicBezTo>
                <a:cubicBezTo>
                  <a:pt x="405" y="75"/>
                  <a:pt x="405" y="75"/>
                  <a:pt x="405" y="74"/>
                </a:cubicBezTo>
                <a:cubicBezTo>
                  <a:pt x="405" y="72"/>
                  <a:pt x="405" y="69"/>
                  <a:pt x="405" y="67"/>
                </a:cubicBezTo>
                <a:cubicBezTo>
                  <a:pt x="405" y="66"/>
                  <a:pt x="406" y="67"/>
                  <a:pt x="406" y="67"/>
                </a:cubicBezTo>
                <a:cubicBezTo>
                  <a:pt x="407" y="67"/>
                  <a:pt x="407" y="66"/>
                  <a:pt x="407" y="66"/>
                </a:cubicBezTo>
                <a:cubicBezTo>
                  <a:pt x="407" y="66"/>
                  <a:pt x="407" y="65"/>
                  <a:pt x="407" y="65"/>
                </a:cubicBezTo>
                <a:cubicBezTo>
                  <a:pt x="407" y="65"/>
                  <a:pt x="406" y="65"/>
                  <a:pt x="406" y="65"/>
                </a:cubicBezTo>
                <a:cubicBezTo>
                  <a:pt x="406" y="65"/>
                  <a:pt x="405" y="65"/>
                  <a:pt x="405" y="66"/>
                </a:cubicBezTo>
                <a:cubicBezTo>
                  <a:pt x="404" y="65"/>
                  <a:pt x="404" y="64"/>
                  <a:pt x="405" y="64"/>
                </a:cubicBezTo>
                <a:cubicBezTo>
                  <a:pt x="406" y="64"/>
                  <a:pt x="406" y="64"/>
                  <a:pt x="407" y="63"/>
                </a:cubicBezTo>
                <a:cubicBezTo>
                  <a:pt x="407" y="62"/>
                  <a:pt x="407" y="62"/>
                  <a:pt x="408" y="62"/>
                </a:cubicBezTo>
                <a:cubicBezTo>
                  <a:pt x="408" y="62"/>
                  <a:pt x="409" y="62"/>
                  <a:pt x="409" y="63"/>
                </a:cubicBezTo>
                <a:cubicBezTo>
                  <a:pt x="409" y="62"/>
                  <a:pt x="409" y="62"/>
                  <a:pt x="409" y="61"/>
                </a:cubicBezTo>
                <a:cubicBezTo>
                  <a:pt x="409" y="61"/>
                  <a:pt x="409" y="61"/>
                  <a:pt x="408" y="61"/>
                </a:cubicBezTo>
                <a:cubicBezTo>
                  <a:pt x="407" y="61"/>
                  <a:pt x="406" y="61"/>
                  <a:pt x="405" y="61"/>
                </a:cubicBezTo>
                <a:cubicBezTo>
                  <a:pt x="405" y="60"/>
                  <a:pt x="405" y="60"/>
                  <a:pt x="405" y="60"/>
                </a:cubicBezTo>
                <a:cubicBezTo>
                  <a:pt x="405" y="59"/>
                  <a:pt x="405" y="58"/>
                  <a:pt x="405" y="58"/>
                </a:cubicBezTo>
                <a:cubicBezTo>
                  <a:pt x="405" y="57"/>
                  <a:pt x="405" y="57"/>
                  <a:pt x="406" y="57"/>
                </a:cubicBezTo>
                <a:cubicBezTo>
                  <a:pt x="406" y="57"/>
                  <a:pt x="407" y="58"/>
                  <a:pt x="407" y="58"/>
                </a:cubicBezTo>
                <a:cubicBezTo>
                  <a:pt x="408" y="57"/>
                  <a:pt x="408" y="57"/>
                  <a:pt x="408" y="57"/>
                </a:cubicBezTo>
                <a:cubicBezTo>
                  <a:pt x="408" y="54"/>
                  <a:pt x="408" y="54"/>
                  <a:pt x="408" y="54"/>
                </a:cubicBezTo>
                <a:cubicBezTo>
                  <a:pt x="408" y="53"/>
                  <a:pt x="406" y="53"/>
                  <a:pt x="406" y="52"/>
                </a:cubicBezTo>
                <a:cubicBezTo>
                  <a:pt x="406" y="52"/>
                  <a:pt x="406" y="51"/>
                  <a:pt x="406" y="51"/>
                </a:cubicBezTo>
                <a:cubicBezTo>
                  <a:pt x="406" y="51"/>
                  <a:pt x="406" y="50"/>
                  <a:pt x="407" y="50"/>
                </a:cubicBezTo>
                <a:cubicBezTo>
                  <a:pt x="407" y="50"/>
                  <a:pt x="408" y="50"/>
                  <a:pt x="409" y="50"/>
                </a:cubicBezTo>
                <a:moveTo>
                  <a:pt x="411" y="76"/>
                </a:moveTo>
                <a:cubicBezTo>
                  <a:pt x="411" y="76"/>
                  <a:pt x="411" y="76"/>
                  <a:pt x="411" y="76"/>
                </a:cubicBezTo>
                <a:cubicBezTo>
                  <a:pt x="411" y="76"/>
                  <a:pt x="411" y="76"/>
                  <a:pt x="411" y="76"/>
                </a:cubicBezTo>
                <a:cubicBezTo>
                  <a:pt x="411" y="75"/>
                  <a:pt x="411" y="75"/>
                  <a:pt x="410" y="75"/>
                </a:cubicBezTo>
                <a:cubicBezTo>
                  <a:pt x="410" y="76"/>
                  <a:pt x="411" y="76"/>
                  <a:pt x="411" y="76"/>
                </a:cubicBezTo>
                <a:cubicBezTo>
                  <a:pt x="412" y="77"/>
                  <a:pt x="412" y="78"/>
                  <a:pt x="413" y="79"/>
                </a:cubicBezTo>
                <a:cubicBezTo>
                  <a:pt x="413" y="81"/>
                  <a:pt x="413" y="84"/>
                  <a:pt x="413" y="87"/>
                </a:cubicBezTo>
                <a:cubicBezTo>
                  <a:pt x="413" y="87"/>
                  <a:pt x="413" y="87"/>
                  <a:pt x="413" y="87"/>
                </a:cubicBezTo>
                <a:cubicBezTo>
                  <a:pt x="413" y="87"/>
                  <a:pt x="413" y="87"/>
                  <a:pt x="414" y="87"/>
                </a:cubicBezTo>
                <a:cubicBezTo>
                  <a:pt x="415" y="87"/>
                  <a:pt x="417" y="87"/>
                  <a:pt x="419" y="87"/>
                </a:cubicBezTo>
                <a:cubicBezTo>
                  <a:pt x="420" y="88"/>
                  <a:pt x="421" y="87"/>
                  <a:pt x="422" y="86"/>
                </a:cubicBezTo>
                <a:cubicBezTo>
                  <a:pt x="424" y="86"/>
                  <a:pt x="425" y="84"/>
                  <a:pt x="425" y="82"/>
                </a:cubicBezTo>
                <a:cubicBezTo>
                  <a:pt x="426" y="81"/>
                  <a:pt x="425" y="80"/>
                  <a:pt x="426" y="79"/>
                </a:cubicBezTo>
                <a:cubicBezTo>
                  <a:pt x="427" y="78"/>
                  <a:pt x="426" y="77"/>
                  <a:pt x="426" y="76"/>
                </a:cubicBezTo>
                <a:cubicBezTo>
                  <a:pt x="426" y="75"/>
                  <a:pt x="426" y="74"/>
                  <a:pt x="426" y="73"/>
                </a:cubicBezTo>
                <a:cubicBezTo>
                  <a:pt x="426" y="70"/>
                  <a:pt x="426" y="70"/>
                  <a:pt x="426" y="70"/>
                </a:cubicBezTo>
                <a:cubicBezTo>
                  <a:pt x="427" y="70"/>
                  <a:pt x="427" y="69"/>
                  <a:pt x="427" y="69"/>
                </a:cubicBezTo>
                <a:cubicBezTo>
                  <a:pt x="426" y="67"/>
                  <a:pt x="427" y="65"/>
                  <a:pt x="426" y="64"/>
                </a:cubicBezTo>
                <a:cubicBezTo>
                  <a:pt x="426" y="63"/>
                  <a:pt x="427" y="63"/>
                  <a:pt x="427" y="63"/>
                </a:cubicBezTo>
                <a:cubicBezTo>
                  <a:pt x="429" y="63"/>
                  <a:pt x="429" y="62"/>
                  <a:pt x="428" y="61"/>
                </a:cubicBezTo>
                <a:cubicBezTo>
                  <a:pt x="427" y="61"/>
                  <a:pt x="427" y="63"/>
                  <a:pt x="426" y="61"/>
                </a:cubicBezTo>
                <a:cubicBezTo>
                  <a:pt x="425" y="60"/>
                  <a:pt x="425" y="59"/>
                  <a:pt x="425" y="58"/>
                </a:cubicBezTo>
                <a:cubicBezTo>
                  <a:pt x="424" y="59"/>
                  <a:pt x="423" y="57"/>
                  <a:pt x="422" y="57"/>
                </a:cubicBezTo>
                <a:cubicBezTo>
                  <a:pt x="421" y="57"/>
                  <a:pt x="420" y="56"/>
                  <a:pt x="418" y="56"/>
                </a:cubicBezTo>
                <a:cubicBezTo>
                  <a:pt x="417" y="56"/>
                  <a:pt x="416" y="56"/>
                  <a:pt x="415" y="56"/>
                </a:cubicBezTo>
                <a:cubicBezTo>
                  <a:pt x="414" y="57"/>
                  <a:pt x="413" y="57"/>
                  <a:pt x="413" y="58"/>
                </a:cubicBezTo>
                <a:cubicBezTo>
                  <a:pt x="412" y="57"/>
                  <a:pt x="412" y="57"/>
                  <a:pt x="411" y="56"/>
                </a:cubicBezTo>
                <a:cubicBezTo>
                  <a:pt x="412" y="56"/>
                  <a:pt x="412" y="56"/>
                  <a:pt x="412" y="56"/>
                </a:cubicBezTo>
                <a:cubicBezTo>
                  <a:pt x="411" y="55"/>
                  <a:pt x="411" y="55"/>
                  <a:pt x="411" y="55"/>
                </a:cubicBezTo>
                <a:cubicBezTo>
                  <a:pt x="410" y="56"/>
                  <a:pt x="410" y="56"/>
                  <a:pt x="410" y="56"/>
                </a:cubicBezTo>
                <a:cubicBezTo>
                  <a:pt x="409" y="57"/>
                  <a:pt x="409" y="58"/>
                  <a:pt x="410" y="58"/>
                </a:cubicBezTo>
                <a:cubicBezTo>
                  <a:pt x="411" y="59"/>
                  <a:pt x="413" y="59"/>
                  <a:pt x="414" y="60"/>
                </a:cubicBezTo>
                <a:cubicBezTo>
                  <a:pt x="413" y="61"/>
                  <a:pt x="412" y="62"/>
                  <a:pt x="411" y="63"/>
                </a:cubicBezTo>
                <a:cubicBezTo>
                  <a:pt x="413" y="64"/>
                  <a:pt x="413" y="64"/>
                  <a:pt x="413" y="66"/>
                </a:cubicBezTo>
                <a:cubicBezTo>
                  <a:pt x="413" y="66"/>
                  <a:pt x="413" y="67"/>
                  <a:pt x="412" y="67"/>
                </a:cubicBezTo>
                <a:cubicBezTo>
                  <a:pt x="411" y="67"/>
                  <a:pt x="411" y="67"/>
                  <a:pt x="411" y="68"/>
                </a:cubicBezTo>
                <a:cubicBezTo>
                  <a:pt x="411" y="69"/>
                  <a:pt x="412" y="68"/>
                  <a:pt x="413" y="68"/>
                </a:cubicBezTo>
                <a:cubicBezTo>
                  <a:pt x="413" y="68"/>
                  <a:pt x="413" y="69"/>
                  <a:pt x="413" y="69"/>
                </a:cubicBezTo>
                <a:cubicBezTo>
                  <a:pt x="413" y="71"/>
                  <a:pt x="413" y="73"/>
                  <a:pt x="413" y="75"/>
                </a:cubicBezTo>
                <a:cubicBezTo>
                  <a:pt x="413" y="76"/>
                  <a:pt x="413" y="76"/>
                  <a:pt x="413" y="76"/>
                </a:cubicBezTo>
                <a:moveTo>
                  <a:pt x="425" y="56"/>
                </a:moveTo>
                <a:cubicBezTo>
                  <a:pt x="425" y="56"/>
                  <a:pt x="426" y="55"/>
                  <a:pt x="426" y="55"/>
                </a:cubicBezTo>
                <a:cubicBezTo>
                  <a:pt x="426" y="54"/>
                  <a:pt x="426" y="54"/>
                  <a:pt x="426" y="54"/>
                </a:cubicBezTo>
                <a:cubicBezTo>
                  <a:pt x="426" y="53"/>
                  <a:pt x="425" y="53"/>
                  <a:pt x="425" y="54"/>
                </a:cubicBezTo>
                <a:cubicBezTo>
                  <a:pt x="424" y="54"/>
                  <a:pt x="424" y="54"/>
                  <a:pt x="424" y="55"/>
                </a:cubicBezTo>
                <a:cubicBezTo>
                  <a:pt x="424" y="55"/>
                  <a:pt x="425" y="56"/>
                  <a:pt x="425" y="56"/>
                </a:cubicBezTo>
                <a:moveTo>
                  <a:pt x="407" y="71"/>
                </a:moveTo>
                <a:cubicBezTo>
                  <a:pt x="407" y="71"/>
                  <a:pt x="407" y="71"/>
                  <a:pt x="407" y="71"/>
                </a:cubicBezTo>
                <a:cubicBezTo>
                  <a:pt x="407" y="71"/>
                  <a:pt x="407" y="70"/>
                  <a:pt x="407" y="70"/>
                </a:cubicBezTo>
                <a:cubicBezTo>
                  <a:pt x="407" y="69"/>
                  <a:pt x="406" y="69"/>
                  <a:pt x="406" y="69"/>
                </a:cubicBezTo>
                <a:cubicBezTo>
                  <a:pt x="406" y="69"/>
                  <a:pt x="406" y="70"/>
                  <a:pt x="406" y="70"/>
                </a:cubicBezTo>
                <a:cubicBezTo>
                  <a:pt x="406" y="70"/>
                  <a:pt x="407" y="71"/>
                  <a:pt x="407" y="71"/>
                </a:cubicBezTo>
                <a:moveTo>
                  <a:pt x="427" y="59"/>
                </a:moveTo>
                <a:cubicBezTo>
                  <a:pt x="427" y="59"/>
                  <a:pt x="427" y="59"/>
                  <a:pt x="426" y="59"/>
                </a:cubicBezTo>
                <a:cubicBezTo>
                  <a:pt x="427" y="60"/>
                  <a:pt x="427" y="60"/>
                  <a:pt x="427" y="60"/>
                </a:cubicBezTo>
                <a:cubicBezTo>
                  <a:pt x="427" y="60"/>
                  <a:pt x="427" y="60"/>
                  <a:pt x="427" y="59"/>
                </a:cubicBezTo>
                <a:cubicBezTo>
                  <a:pt x="427" y="59"/>
                  <a:pt x="427" y="59"/>
                  <a:pt x="427" y="59"/>
                </a:cubicBezTo>
                <a:moveTo>
                  <a:pt x="242" y="137"/>
                </a:moveTo>
                <a:cubicBezTo>
                  <a:pt x="242" y="136"/>
                  <a:pt x="242" y="136"/>
                  <a:pt x="242" y="136"/>
                </a:cubicBezTo>
                <a:cubicBezTo>
                  <a:pt x="242" y="135"/>
                  <a:pt x="242" y="135"/>
                  <a:pt x="242" y="135"/>
                </a:cubicBezTo>
                <a:cubicBezTo>
                  <a:pt x="241" y="135"/>
                  <a:pt x="240" y="135"/>
                  <a:pt x="239" y="135"/>
                </a:cubicBezTo>
                <a:cubicBezTo>
                  <a:pt x="239" y="136"/>
                  <a:pt x="237" y="136"/>
                  <a:pt x="236" y="136"/>
                </a:cubicBezTo>
                <a:cubicBezTo>
                  <a:pt x="236" y="136"/>
                  <a:pt x="235" y="135"/>
                  <a:pt x="235" y="135"/>
                </a:cubicBezTo>
                <a:cubicBezTo>
                  <a:pt x="234" y="133"/>
                  <a:pt x="234" y="132"/>
                  <a:pt x="233" y="131"/>
                </a:cubicBezTo>
                <a:cubicBezTo>
                  <a:pt x="232" y="130"/>
                  <a:pt x="232" y="128"/>
                  <a:pt x="230" y="127"/>
                </a:cubicBezTo>
                <a:cubicBezTo>
                  <a:pt x="230" y="127"/>
                  <a:pt x="230" y="125"/>
                  <a:pt x="229" y="125"/>
                </a:cubicBezTo>
                <a:cubicBezTo>
                  <a:pt x="229" y="124"/>
                  <a:pt x="228" y="123"/>
                  <a:pt x="227" y="122"/>
                </a:cubicBezTo>
                <a:cubicBezTo>
                  <a:pt x="227" y="119"/>
                  <a:pt x="227" y="119"/>
                  <a:pt x="227" y="119"/>
                </a:cubicBezTo>
                <a:cubicBezTo>
                  <a:pt x="224" y="117"/>
                  <a:pt x="224" y="114"/>
                  <a:pt x="222" y="111"/>
                </a:cubicBezTo>
                <a:cubicBezTo>
                  <a:pt x="222" y="110"/>
                  <a:pt x="221" y="109"/>
                  <a:pt x="221" y="108"/>
                </a:cubicBezTo>
                <a:cubicBezTo>
                  <a:pt x="221" y="107"/>
                  <a:pt x="219" y="107"/>
                  <a:pt x="219" y="106"/>
                </a:cubicBezTo>
                <a:cubicBezTo>
                  <a:pt x="219" y="105"/>
                  <a:pt x="218" y="104"/>
                  <a:pt x="218" y="103"/>
                </a:cubicBezTo>
                <a:cubicBezTo>
                  <a:pt x="218" y="103"/>
                  <a:pt x="218" y="102"/>
                  <a:pt x="218" y="102"/>
                </a:cubicBezTo>
                <a:cubicBezTo>
                  <a:pt x="218" y="102"/>
                  <a:pt x="219" y="102"/>
                  <a:pt x="219" y="102"/>
                </a:cubicBezTo>
                <a:cubicBezTo>
                  <a:pt x="220" y="101"/>
                  <a:pt x="221" y="101"/>
                  <a:pt x="222" y="100"/>
                </a:cubicBezTo>
                <a:cubicBezTo>
                  <a:pt x="222" y="100"/>
                  <a:pt x="222" y="100"/>
                  <a:pt x="223" y="100"/>
                </a:cubicBezTo>
                <a:cubicBezTo>
                  <a:pt x="224" y="100"/>
                  <a:pt x="224" y="100"/>
                  <a:pt x="224" y="100"/>
                </a:cubicBezTo>
                <a:cubicBezTo>
                  <a:pt x="224" y="100"/>
                  <a:pt x="225" y="101"/>
                  <a:pt x="225" y="101"/>
                </a:cubicBezTo>
                <a:cubicBezTo>
                  <a:pt x="226" y="102"/>
                  <a:pt x="227" y="103"/>
                  <a:pt x="228" y="104"/>
                </a:cubicBezTo>
                <a:cubicBezTo>
                  <a:pt x="228" y="104"/>
                  <a:pt x="229" y="104"/>
                  <a:pt x="230" y="105"/>
                </a:cubicBezTo>
                <a:cubicBezTo>
                  <a:pt x="231" y="107"/>
                  <a:pt x="233" y="107"/>
                  <a:pt x="234" y="110"/>
                </a:cubicBezTo>
                <a:cubicBezTo>
                  <a:pt x="234" y="111"/>
                  <a:pt x="235" y="112"/>
                  <a:pt x="236" y="112"/>
                </a:cubicBezTo>
                <a:cubicBezTo>
                  <a:pt x="238" y="112"/>
                  <a:pt x="238" y="113"/>
                  <a:pt x="239" y="114"/>
                </a:cubicBezTo>
                <a:cubicBezTo>
                  <a:pt x="245" y="120"/>
                  <a:pt x="251" y="126"/>
                  <a:pt x="257" y="131"/>
                </a:cubicBezTo>
                <a:cubicBezTo>
                  <a:pt x="258" y="133"/>
                  <a:pt x="260" y="135"/>
                  <a:pt x="262" y="136"/>
                </a:cubicBezTo>
                <a:cubicBezTo>
                  <a:pt x="263" y="137"/>
                  <a:pt x="264" y="137"/>
                  <a:pt x="264" y="139"/>
                </a:cubicBezTo>
                <a:cubicBezTo>
                  <a:pt x="264" y="140"/>
                  <a:pt x="266" y="141"/>
                  <a:pt x="267" y="141"/>
                </a:cubicBezTo>
                <a:cubicBezTo>
                  <a:pt x="267" y="142"/>
                  <a:pt x="268" y="141"/>
                  <a:pt x="268" y="142"/>
                </a:cubicBezTo>
                <a:cubicBezTo>
                  <a:pt x="269" y="142"/>
                  <a:pt x="269" y="142"/>
                  <a:pt x="268" y="141"/>
                </a:cubicBezTo>
                <a:cubicBezTo>
                  <a:pt x="268" y="141"/>
                  <a:pt x="268" y="141"/>
                  <a:pt x="268" y="142"/>
                </a:cubicBezTo>
                <a:cubicBezTo>
                  <a:pt x="268" y="142"/>
                  <a:pt x="268" y="142"/>
                  <a:pt x="268" y="142"/>
                </a:cubicBezTo>
                <a:cubicBezTo>
                  <a:pt x="268" y="142"/>
                  <a:pt x="268" y="142"/>
                  <a:pt x="269" y="142"/>
                </a:cubicBezTo>
                <a:cubicBezTo>
                  <a:pt x="269" y="142"/>
                  <a:pt x="269" y="142"/>
                  <a:pt x="268" y="142"/>
                </a:cubicBezTo>
                <a:cubicBezTo>
                  <a:pt x="268" y="141"/>
                  <a:pt x="268" y="140"/>
                  <a:pt x="268" y="140"/>
                </a:cubicBezTo>
                <a:cubicBezTo>
                  <a:pt x="266" y="139"/>
                  <a:pt x="266" y="137"/>
                  <a:pt x="265" y="136"/>
                </a:cubicBezTo>
                <a:cubicBezTo>
                  <a:pt x="264" y="136"/>
                  <a:pt x="264" y="134"/>
                  <a:pt x="263" y="133"/>
                </a:cubicBezTo>
                <a:cubicBezTo>
                  <a:pt x="263" y="132"/>
                  <a:pt x="262" y="132"/>
                  <a:pt x="262" y="131"/>
                </a:cubicBezTo>
                <a:cubicBezTo>
                  <a:pt x="262" y="131"/>
                  <a:pt x="261" y="130"/>
                  <a:pt x="261" y="129"/>
                </a:cubicBezTo>
                <a:cubicBezTo>
                  <a:pt x="260" y="128"/>
                  <a:pt x="260" y="127"/>
                  <a:pt x="259" y="126"/>
                </a:cubicBezTo>
                <a:cubicBezTo>
                  <a:pt x="259" y="126"/>
                  <a:pt x="259" y="124"/>
                  <a:pt x="258" y="124"/>
                </a:cubicBezTo>
                <a:cubicBezTo>
                  <a:pt x="257" y="124"/>
                  <a:pt x="257" y="122"/>
                  <a:pt x="256" y="122"/>
                </a:cubicBezTo>
                <a:cubicBezTo>
                  <a:pt x="256" y="121"/>
                  <a:pt x="256" y="121"/>
                  <a:pt x="256" y="121"/>
                </a:cubicBezTo>
                <a:cubicBezTo>
                  <a:pt x="256" y="120"/>
                  <a:pt x="255" y="119"/>
                  <a:pt x="255" y="118"/>
                </a:cubicBezTo>
                <a:cubicBezTo>
                  <a:pt x="254" y="116"/>
                  <a:pt x="252" y="114"/>
                  <a:pt x="251" y="112"/>
                </a:cubicBezTo>
                <a:cubicBezTo>
                  <a:pt x="251" y="111"/>
                  <a:pt x="251" y="111"/>
                  <a:pt x="251" y="111"/>
                </a:cubicBezTo>
                <a:cubicBezTo>
                  <a:pt x="250" y="109"/>
                  <a:pt x="248" y="108"/>
                  <a:pt x="248" y="106"/>
                </a:cubicBezTo>
                <a:cubicBezTo>
                  <a:pt x="247" y="106"/>
                  <a:pt x="247" y="105"/>
                  <a:pt x="247" y="105"/>
                </a:cubicBezTo>
                <a:cubicBezTo>
                  <a:pt x="247" y="104"/>
                  <a:pt x="247" y="104"/>
                  <a:pt x="247" y="104"/>
                </a:cubicBezTo>
                <a:cubicBezTo>
                  <a:pt x="246" y="103"/>
                  <a:pt x="245" y="101"/>
                  <a:pt x="244" y="100"/>
                </a:cubicBezTo>
                <a:cubicBezTo>
                  <a:pt x="244" y="98"/>
                  <a:pt x="243" y="97"/>
                  <a:pt x="242" y="95"/>
                </a:cubicBezTo>
                <a:cubicBezTo>
                  <a:pt x="241" y="94"/>
                  <a:pt x="241" y="92"/>
                  <a:pt x="240" y="92"/>
                </a:cubicBezTo>
                <a:cubicBezTo>
                  <a:pt x="240" y="90"/>
                  <a:pt x="240" y="90"/>
                  <a:pt x="240" y="90"/>
                </a:cubicBezTo>
                <a:cubicBezTo>
                  <a:pt x="242" y="89"/>
                  <a:pt x="243" y="87"/>
                  <a:pt x="245" y="87"/>
                </a:cubicBezTo>
                <a:cubicBezTo>
                  <a:pt x="248" y="89"/>
                  <a:pt x="249" y="92"/>
                  <a:pt x="250" y="94"/>
                </a:cubicBezTo>
                <a:cubicBezTo>
                  <a:pt x="251" y="95"/>
                  <a:pt x="251" y="97"/>
                  <a:pt x="252" y="98"/>
                </a:cubicBezTo>
                <a:cubicBezTo>
                  <a:pt x="253" y="98"/>
                  <a:pt x="253" y="99"/>
                  <a:pt x="253" y="99"/>
                </a:cubicBezTo>
                <a:cubicBezTo>
                  <a:pt x="253" y="100"/>
                  <a:pt x="254" y="100"/>
                  <a:pt x="254" y="101"/>
                </a:cubicBezTo>
                <a:cubicBezTo>
                  <a:pt x="254" y="102"/>
                  <a:pt x="256" y="103"/>
                  <a:pt x="256" y="104"/>
                </a:cubicBezTo>
                <a:cubicBezTo>
                  <a:pt x="256" y="105"/>
                  <a:pt x="257" y="106"/>
                  <a:pt x="257" y="107"/>
                </a:cubicBezTo>
                <a:cubicBezTo>
                  <a:pt x="258" y="108"/>
                  <a:pt x="258" y="109"/>
                  <a:pt x="259" y="110"/>
                </a:cubicBezTo>
                <a:cubicBezTo>
                  <a:pt x="260" y="111"/>
                  <a:pt x="260" y="112"/>
                  <a:pt x="261" y="113"/>
                </a:cubicBezTo>
                <a:cubicBezTo>
                  <a:pt x="262" y="114"/>
                  <a:pt x="263" y="116"/>
                  <a:pt x="263" y="118"/>
                </a:cubicBezTo>
                <a:cubicBezTo>
                  <a:pt x="264" y="119"/>
                  <a:pt x="265" y="120"/>
                  <a:pt x="265" y="122"/>
                </a:cubicBezTo>
                <a:cubicBezTo>
                  <a:pt x="267" y="123"/>
                  <a:pt x="267" y="125"/>
                  <a:pt x="268" y="126"/>
                </a:cubicBezTo>
                <a:cubicBezTo>
                  <a:pt x="269" y="127"/>
                  <a:pt x="269" y="128"/>
                  <a:pt x="270" y="129"/>
                </a:cubicBezTo>
                <a:cubicBezTo>
                  <a:pt x="269" y="131"/>
                  <a:pt x="271" y="131"/>
                  <a:pt x="271" y="132"/>
                </a:cubicBezTo>
                <a:cubicBezTo>
                  <a:pt x="272" y="133"/>
                  <a:pt x="272" y="134"/>
                  <a:pt x="273" y="134"/>
                </a:cubicBezTo>
                <a:cubicBezTo>
                  <a:pt x="273" y="136"/>
                  <a:pt x="274" y="137"/>
                  <a:pt x="275" y="139"/>
                </a:cubicBezTo>
                <a:cubicBezTo>
                  <a:pt x="275" y="139"/>
                  <a:pt x="275" y="140"/>
                  <a:pt x="276" y="140"/>
                </a:cubicBezTo>
                <a:cubicBezTo>
                  <a:pt x="277" y="142"/>
                  <a:pt x="277" y="144"/>
                  <a:pt x="279" y="146"/>
                </a:cubicBezTo>
                <a:cubicBezTo>
                  <a:pt x="280" y="147"/>
                  <a:pt x="280" y="149"/>
                  <a:pt x="281" y="150"/>
                </a:cubicBezTo>
                <a:cubicBezTo>
                  <a:pt x="283" y="151"/>
                  <a:pt x="283" y="153"/>
                  <a:pt x="284" y="153"/>
                </a:cubicBezTo>
                <a:cubicBezTo>
                  <a:pt x="284" y="154"/>
                  <a:pt x="285" y="155"/>
                  <a:pt x="285" y="155"/>
                </a:cubicBezTo>
                <a:cubicBezTo>
                  <a:pt x="285" y="157"/>
                  <a:pt x="286" y="158"/>
                  <a:pt x="287" y="159"/>
                </a:cubicBezTo>
                <a:cubicBezTo>
                  <a:pt x="287" y="161"/>
                  <a:pt x="286" y="162"/>
                  <a:pt x="284" y="162"/>
                </a:cubicBezTo>
                <a:cubicBezTo>
                  <a:pt x="283" y="163"/>
                  <a:pt x="282" y="164"/>
                  <a:pt x="280" y="163"/>
                </a:cubicBezTo>
                <a:cubicBezTo>
                  <a:pt x="278" y="162"/>
                  <a:pt x="277" y="160"/>
                  <a:pt x="275" y="158"/>
                </a:cubicBezTo>
                <a:cubicBezTo>
                  <a:pt x="274" y="158"/>
                  <a:pt x="274" y="157"/>
                  <a:pt x="274" y="156"/>
                </a:cubicBezTo>
                <a:cubicBezTo>
                  <a:pt x="273" y="156"/>
                  <a:pt x="273" y="155"/>
                  <a:pt x="272" y="155"/>
                </a:cubicBezTo>
                <a:cubicBezTo>
                  <a:pt x="271" y="155"/>
                  <a:pt x="271" y="154"/>
                  <a:pt x="270" y="153"/>
                </a:cubicBezTo>
                <a:cubicBezTo>
                  <a:pt x="268" y="151"/>
                  <a:pt x="265" y="149"/>
                  <a:pt x="263" y="146"/>
                </a:cubicBezTo>
                <a:cubicBezTo>
                  <a:pt x="262" y="145"/>
                  <a:pt x="260" y="144"/>
                  <a:pt x="259" y="143"/>
                </a:cubicBezTo>
                <a:cubicBezTo>
                  <a:pt x="258" y="141"/>
                  <a:pt x="257" y="140"/>
                  <a:pt x="256" y="139"/>
                </a:cubicBezTo>
                <a:cubicBezTo>
                  <a:pt x="254" y="138"/>
                  <a:pt x="253" y="137"/>
                  <a:pt x="252" y="135"/>
                </a:cubicBezTo>
                <a:cubicBezTo>
                  <a:pt x="251" y="134"/>
                  <a:pt x="250" y="133"/>
                  <a:pt x="248" y="133"/>
                </a:cubicBezTo>
                <a:cubicBezTo>
                  <a:pt x="247" y="132"/>
                  <a:pt x="246" y="130"/>
                  <a:pt x="245" y="129"/>
                </a:cubicBezTo>
                <a:cubicBezTo>
                  <a:pt x="243" y="128"/>
                  <a:pt x="242" y="127"/>
                  <a:pt x="241" y="125"/>
                </a:cubicBezTo>
                <a:cubicBezTo>
                  <a:pt x="240" y="124"/>
                  <a:pt x="238" y="123"/>
                  <a:pt x="237" y="122"/>
                </a:cubicBezTo>
                <a:cubicBezTo>
                  <a:pt x="237" y="122"/>
                  <a:pt x="236" y="123"/>
                  <a:pt x="237" y="123"/>
                </a:cubicBezTo>
                <a:cubicBezTo>
                  <a:pt x="238" y="124"/>
                  <a:pt x="239" y="126"/>
                  <a:pt x="240" y="127"/>
                </a:cubicBezTo>
                <a:cubicBezTo>
                  <a:pt x="241" y="128"/>
                  <a:pt x="242" y="129"/>
                  <a:pt x="241" y="130"/>
                </a:cubicBezTo>
                <a:cubicBezTo>
                  <a:pt x="243" y="132"/>
                  <a:pt x="243" y="135"/>
                  <a:pt x="245" y="136"/>
                </a:cubicBezTo>
                <a:cubicBezTo>
                  <a:pt x="245" y="139"/>
                  <a:pt x="245" y="139"/>
                  <a:pt x="245" y="139"/>
                </a:cubicBezTo>
                <a:cubicBezTo>
                  <a:pt x="245" y="139"/>
                  <a:pt x="245" y="138"/>
                  <a:pt x="244" y="138"/>
                </a:cubicBezTo>
                <a:cubicBezTo>
                  <a:pt x="244" y="138"/>
                  <a:pt x="244" y="138"/>
                  <a:pt x="243" y="138"/>
                </a:cubicBezTo>
                <a:cubicBezTo>
                  <a:pt x="243" y="137"/>
                  <a:pt x="243" y="137"/>
                  <a:pt x="242" y="137"/>
                </a:cubicBezTo>
                <a:moveTo>
                  <a:pt x="637" y="253"/>
                </a:moveTo>
                <a:cubicBezTo>
                  <a:pt x="635" y="252"/>
                  <a:pt x="635" y="252"/>
                  <a:pt x="636" y="249"/>
                </a:cubicBezTo>
                <a:cubicBezTo>
                  <a:pt x="636" y="249"/>
                  <a:pt x="636" y="248"/>
                  <a:pt x="635" y="248"/>
                </a:cubicBezTo>
                <a:cubicBezTo>
                  <a:pt x="635" y="248"/>
                  <a:pt x="635" y="248"/>
                  <a:pt x="635" y="248"/>
                </a:cubicBezTo>
                <a:cubicBezTo>
                  <a:pt x="633" y="247"/>
                  <a:pt x="633" y="246"/>
                  <a:pt x="633" y="244"/>
                </a:cubicBezTo>
                <a:cubicBezTo>
                  <a:pt x="634" y="244"/>
                  <a:pt x="635" y="244"/>
                  <a:pt x="636" y="244"/>
                </a:cubicBezTo>
                <a:cubicBezTo>
                  <a:pt x="636" y="243"/>
                  <a:pt x="636" y="241"/>
                  <a:pt x="636" y="240"/>
                </a:cubicBezTo>
                <a:cubicBezTo>
                  <a:pt x="637" y="240"/>
                  <a:pt x="637" y="240"/>
                  <a:pt x="637" y="239"/>
                </a:cubicBezTo>
                <a:cubicBezTo>
                  <a:pt x="640" y="239"/>
                  <a:pt x="640" y="239"/>
                  <a:pt x="640" y="239"/>
                </a:cubicBezTo>
                <a:cubicBezTo>
                  <a:pt x="640" y="240"/>
                  <a:pt x="641" y="240"/>
                  <a:pt x="641" y="241"/>
                </a:cubicBezTo>
                <a:cubicBezTo>
                  <a:pt x="642" y="241"/>
                  <a:pt x="642" y="240"/>
                  <a:pt x="642" y="239"/>
                </a:cubicBezTo>
                <a:cubicBezTo>
                  <a:pt x="641" y="238"/>
                  <a:pt x="639" y="238"/>
                  <a:pt x="638" y="237"/>
                </a:cubicBezTo>
                <a:cubicBezTo>
                  <a:pt x="638" y="238"/>
                  <a:pt x="637" y="238"/>
                  <a:pt x="637" y="239"/>
                </a:cubicBezTo>
                <a:cubicBezTo>
                  <a:pt x="636" y="239"/>
                  <a:pt x="636" y="239"/>
                  <a:pt x="636" y="240"/>
                </a:cubicBezTo>
                <a:cubicBezTo>
                  <a:pt x="635" y="240"/>
                  <a:pt x="635" y="240"/>
                  <a:pt x="634" y="240"/>
                </a:cubicBezTo>
                <a:cubicBezTo>
                  <a:pt x="635" y="239"/>
                  <a:pt x="636" y="238"/>
                  <a:pt x="637" y="237"/>
                </a:cubicBezTo>
                <a:cubicBezTo>
                  <a:pt x="637" y="236"/>
                  <a:pt x="638" y="236"/>
                  <a:pt x="638" y="235"/>
                </a:cubicBezTo>
                <a:cubicBezTo>
                  <a:pt x="638" y="234"/>
                  <a:pt x="639" y="234"/>
                  <a:pt x="639" y="234"/>
                </a:cubicBezTo>
                <a:cubicBezTo>
                  <a:pt x="640" y="234"/>
                  <a:pt x="641" y="233"/>
                  <a:pt x="641" y="233"/>
                </a:cubicBezTo>
                <a:cubicBezTo>
                  <a:pt x="642" y="232"/>
                  <a:pt x="643" y="231"/>
                  <a:pt x="644" y="230"/>
                </a:cubicBezTo>
                <a:cubicBezTo>
                  <a:pt x="645" y="229"/>
                  <a:pt x="646" y="229"/>
                  <a:pt x="647" y="228"/>
                </a:cubicBezTo>
                <a:cubicBezTo>
                  <a:pt x="648" y="228"/>
                  <a:pt x="650" y="227"/>
                  <a:pt x="651" y="226"/>
                </a:cubicBezTo>
                <a:cubicBezTo>
                  <a:pt x="651" y="225"/>
                  <a:pt x="652" y="224"/>
                  <a:pt x="654" y="224"/>
                </a:cubicBezTo>
                <a:cubicBezTo>
                  <a:pt x="655" y="223"/>
                  <a:pt x="656" y="222"/>
                  <a:pt x="656" y="221"/>
                </a:cubicBezTo>
                <a:cubicBezTo>
                  <a:pt x="658" y="221"/>
                  <a:pt x="659" y="219"/>
                  <a:pt x="660" y="220"/>
                </a:cubicBezTo>
                <a:cubicBezTo>
                  <a:pt x="661" y="219"/>
                  <a:pt x="662" y="219"/>
                  <a:pt x="663" y="218"/>
                </a:cubicBezTo>
                <a:cubicBezTo>
                  <a:pt x="663" y="217"/>
                  <a:pt x="664" y="217"/>
                  <a:pt x="665" y="216"/>
                </a:cubicBezTo>
                <a:cubicBezTo>
                  <a:pt x="666" y="216"/>
                  <a:pt x="666" y="215"/>
                  <a:pt x="667" y="214"/>
                </a:cubicBezTo>
                <a:cubicBezTo>
                  <a:pt x="668" y="214"/>
                  <a:pt x="668" y="214"/>
                  <a:pt x="668" y="214"/>
                </a:cubicBezTo>
                <a:cubicBezTo>
                  <a:pt x="669" y="213"/>
                  <a:pt x="670" y="213"/>
                  <a:pt x="671" y="212"/>
                </a:cubicBezTo>
                <a:cubicBezTo>
                  <a:pt x="672" y="211"/>
                  <a:pt x="673" y="211"/>
                  <a:pt x="674" y="210"/>
                </a:cubicBezTo>
                <a:cubicBezTo>
                  <a:pt x="675" y="209"/>
                  <a:pt x="676" y="209"/>
                  <a:pt x="677" y="208"/>
                </a:cubicBezTo>
                <a:cubicBezTo>
                  <a:pt x="678" y="207"/>
                  <a:pt x="680" y="207"/>
                  <a:pt x="681" y="205"/>
                </a:cubicBezTo>
                <a:cubicBezTo>
                  <a:pt x="681" y="205"/>
                  <a:pt x="682" y="205"/>
                  <a:pt x="683" y="205"/>
                </a:cubicBezTo>
                <a:cubicBezTo>
                  <a:pt x="684" y="207"/>
                  <a:pt x="686" y="205"/>
                  <a:pt x="687" y="207"/>
                </a:cubicBezTo>
                <a:cubicBezTo>
                  <a:pt x="687" y="207"/>
                  <a:pt x="688" y="207"/>
                  <a:pt x="688" y="207"/>
                </a:cubicBezTo>
                <a:cubicBezTo>
                  <a:pt x="688" y="208"/>
                  <a:pt x="689" y="208"/>
                  <a:pt x="689" y="208"/>
                </a:cubicBezTo>
                <a:cubicBezTo>
                  <a:pt x="690" y="208"/>
                  <a:pt x="690" y="209"/>
                  <a:pt x="690" y="209"/>
                </a:cubicBezTo>
                <a:cubicBezTo>
                  <a:pt x="689" y="210"/>
                  <a:pt x="688" y="212"/>
                  <a:pt x="687" y="213"/>
                </a:cubicBezTo>
                <a:cubicBezTo>
                  <a:pt x="686" y="214"/>
                  <a:pt x="684" y="214"/>
                  <a:pt x="683" y="215"/>
                </a:cubicBezTo>
                <a:cubicBezTo>
                  <a:pt x="682" y="215"/>
                  <a:pt x="681" y="215"/>
                  <a:pt x="681" y="216"/>
                </a:cubicBezTo>
                <a:cubicBezTo>
                  <a:pt x="680" y="217"/>
                  <a:pt x="678" y="217"/>
                  <a:pt x="677" y="219"/>
                </a:cubicBezTo>
                <a:cubicBezTo>
                  <a:pt x="676" y="220"/>
                  <a:pt x="675" y="220"/>
                  <a:pt x="675" y="221"/>
                </a:cubicBezTo>
                <a:cubicBezTo>
                  <a:pt x="673" y="221"/>
                  <a:pt x="673" y="222"/>
                  <a:pt x="672" y="222"/>
                </a:cubicBezTo>
                <a:cubicBezTo>
                  <a:pt x="671" y="222"/>
                  <a:pt x="671" y="223"/>
                  <a:pt x="670" y="223"/>
                </a:cubicBezTo>
                <a:cubicBezTo>
                  <a:pt x="670" y="223"/>
                  <a:pt x="669" y="224"/>
                  <a:pt x="669" y="224"/>
                </a:cubicBezTo>
                <a:cubicBezTo>
                  <a:pt x="669" y="224"/>
                  <a:pt x="668" y="225"/>
                  <a:pt x="668" y="225"/>
                </a:cubicBezTo>
                <a:cubicBezTo>
                  <a:pt x="667" y="225"/>
                  <a:pt x="667" y="225"/>
                  <a:pt x="666" y="225"/>
                </a:cubicBezTo>
                <a:cubicBezTo>
                  <a:pt x="666" y="226"/>
                  <a:pt x="666" y="227"/>
                  <a:pt x="665" y="227"/>
                </a:cubicBezTo>
                <a:cubicBezTo>
                  <a:pt x="665" y="228"/>
                  <a:pt x="664" y="228"/>
                  <a:pt x="663" y="228"/>
                </a:cubicBezTo>
                <a:cubicBezTo>
                  <a:pt x="663" y="229"/>
                  <a:pt x="663" y="230"/>
                  <a:pt x="662" y="230"/>
                </a:cubicBezTo>
                <a:cubicBezTo>
                  <a:pt x="660" y="230"/>
                  <a:pt x="659" y="231"/>
                  <a:pt x="658" y="232"/>
                </a:cubicBezTo>
                <a:cubicBezTo>
                  <a:pt x="656" y="232"/>
                  <a:pt x="655" y="234"/>
                  <a:pt x="654" y="234"/>
                </a:cubicBezTo>
                <a:cubicBezTo>
                  <a:pt x="653" y="235"/>
                  <a:pt x="652" y="235"/>
                  <a:pt x="652" y="235"/>
                </a:cubicBezTo>
                <a:cubicBezTo>
                  <a:pt x="651" y="237"/>
                  <a:pt x="648" y="237"/>
                  <a:pt x="647" y="239"/>
                </a:cubicBezTo>
                <a:cubicBezTo>
                  <a:pt x="646" y="239"/>
                  <a:pt x="645" y="240"/>
                  <a:pt x="644" y="241"/>
                </a:cubicBezTo>
                <a:cubicBezTo>
                  <a:pt x="644" y="241"/>
                  <a:pt x="643" y="242"/>
                  <a:pt x="643" y="243"/>
                </a:cubicBezTo>
                <a:cubicBezTo>
                  <a:pt x="642" y="244"/>
                  <a:pt x="642" y="245"/>
                  <a:pt x="641" y="246"/>
                </a:cubicBezTo>
                <a:cubicBezTo>
                  <a:pt x="641" y="245"/>
                  <a:pt x="641" y="245"/>
                  <a:pt x="640" y="245"/>
                </a:cubicBezTo>
                <a:cubicBezTo>
                  <a:pt x="640" y="245"/>
                  <a:pt x="640" y="246"/>
                  <a:pt x="639" y="246"/>
                </a:cubicBezTo>
                <a:cubicBezTo>
                  <a:pt x="639" y="245"/>
                  <a:pt x="638" y="245"/>
                  <a:pt x="638" y="245"/>
                </a:cubicBezTo>
                <a:cubicBezTo>
                  <a:pt x="638" y="245"/>
                  <a:pt x="637" y="245"/>
                  <a:pt x="636" y="245"/>
                </a:cubicBezTo>
                <a:cubicBezTo>
                  <a:pt x="637" y="246"/>
                  <a:pt x="638" y="246"/>
                  <a:pt x="639" y="246"/>
                </a:cubicBezTo>
                <a:cubicBezTo>
                  <a:pt x="639" y="246"/>
                  <a:pt x="639" y="247"/>
                  <a:pt x="639" y="247"/>
                </a:cubicBezTo>
                <a:cubicBezTo>
                  <a:pt x="640" y="247"/>
                  <a:pt x="642" y="248"/>
                  <a:pt x="643" y="248"/>
                </a:cubicBezTo>
                <a:cubicBezTo>
                  <a:pt x="642" y="249"/>
                  <a:pt x="641" y="249"/>
                  <a:pt x="640" y="250"/>
                </a:cubicBezTo>
                <a:cubicBezTo>
                  <a:pt x="640" y="250"/>
                  <a:pt x="641" y="251"/>
                  <a:pt x="641" y="251"/>
                </a:cubicBezTo>
                <a:cubicBezTo>
                  <a:pt x="641" y="251"/>
                  <a:pt x="642" y="252"/>
                  <a:pt x="642" y="251"/>
                </a:cubicBezTo>
                <a:cubicBezTo>
                  <a:pt x="643" y="250"/>
                  <a:pt x="644" y="250"/>
                  <a:pt x="645" y="251"/>
                </a:cubicBezTo>
                <a:cubicBezTo>
                  <a:pt x="646" y="252"/>
                  <a:pt x="647" y="252"/>
                  <a:pt x="648" y="253"/>
                </a:cubicBezTo>
                <a:cubicBezTo>
                  <a:pt x="648" y="254"/>
                  <a:pt x="649" y="253"/>
                  <a:pt x="649" y="253"/>
                </a:cubicBezTo>
                <a:cubicBezTo>
                  <a:pt x="649" y="253"/>
                  <a:pt x="650" y="253"/>
                  <a:pt x="650" y="253"/>
                </a:cubicBezTo>
                <a:cubicBezTo>
                  <a:pt x="650" y="252"/>
                  <a:pt x="652" y="253"/>
                  <a:pt x="653" y="252"/>
                </a:cubicBezTo>
                <a:cubicBezTo>
                  <a:pt x="653" y="252"/>
                  <a:pt x="654" y="252"/>
                  <a:pt x="655" y="251"/>
                </a:cubicBezTo>
                <a:cubicBezTo>
                  <a:pt x="655" y="251"/>
                  <a:pt x="655" y="251"/>
                  <a:pt x="656" y="250"/>
                </a:cubicBezTo>
                <a:cubicBezTo>
                  <a:pt x="657" y="249"/>
                  <a:pt x="659" y="248"/>
                  <a:pt x="660" y="247"/>
                </a:cubicBezTo>
                <a:cubicBezTo>
                  <a:pt x="661" y="247"/>
                  <a:pt x="662" y="246"/>
                  <a:pt x="662" y="246"/>
                </a:cubicBezTo>
                <a:cubicBezTo>
                  <a:pt x="663" y="245"/>
                  <a:pt x="664" y="244"/>
                  <a:pt x="665" y="243"/>
                </a:cubicBezTo>
                <a:cubicBezTo>
                  <a:pt x="666" y="243"/>
                  <a:pt x="667" y="243"/>
                  <a:pt x="668" y="242"/>
                </a:cubicBezTo>
                <a:cubicBezTo>
                  <a:pt x="668" y="241"/>
                  <a:pt x="669" y="241"/>
                  <a:pt x="670" y="241"/>
                </a:cubicBezTo>
                <a:cubicBezTo>
                  <a:pt x="671" y="241"/>
                  <a:pt x="671" y="239"/>
                  <a:pt x="673" y="239"/>
                </a:cubicBezTo>
                <a:cubicBezTo>
                  <a:pt x="674" y="239"/>
                  <a:pt x="674" y="238"/>
                  <a:pt x="675" y="237"/>
                </a:cubicBezTo>
                <a:cubicBezTo>
                  <a:pt x="676" y="236"/>
                  <a:pt x="677" y="236"/>
                  <a:pt x="678" y="235"/>
                </a:cubicBezTo>
                <a:cubicBezTo>
                  <a:pt x="678" y="235"/>
                  <a:pt x="679" y="235"/>
                  <a:pt x="679" y="234"/>
                </a:cubicBezTo>
                <a:cubicBezTo>
                  <a:pt x="680" y="234"/>
                  <a:pt x="681" y="232"/>
                  <a:pt x="682" y="232"/>
                </a:cubicBezTo>
                <a:cubicBezTo>
                  <a:pt x="684" y="231"/>
                  <a:pt x="685" y="231"/>
                  <a:pt x="686" y="230"/>
                </a:cubicBezTo>
                <a:cubicBezTo>
                  <a:pt x="686" y="229"/>
                  <a:pt x="687" y="229"/>
                  <a:pt x="688" y="229"/>
                </a:cubicBezTo>
                <a:cubicBezTo>
                  <a:pt x="688" y="228"/>
                  <a:pt x="690" y="228"/>
                  <a:pt x="690" y="227"/>
                </a:cubicBezTo>
                <a:cubicBezTo>
                  <a:pt x="691" y="226"/>
                  <a:pt x="693" y="226"/>
                  <a:pt x="694" y="225"/>
                </a:cubicBezTo>
                <a:cubicBezTo>
                  <a:pt x="695" y="222"/>
                  <a:pt x="698" y="222"/>
                  <a:pt x="700" y="220"/>
                </a:cubicBezTo>
                <a:cubicBezTo>
                  <a:pt x="701" y="220"/>
                  <a:pt x="702" y="220"/>
                  <a:pt x="703" y="219"/>
                </a:cubicBezTo>
                <a:cubicBezTo>
                  <a:pt x="704" y="218"/>
                  <a:pt x="706" y="217"/>
                  <a:pt x="707" y="216"/>
                </a:cubicBezTo>
                <a:cubicBezTo>
                  <a:pt x="708" y="214"/>
                  <a:pt x="710" y="214"/>
                  <a:pt x="711" y="213"/>
                </a:cubicBezTo>
                <a:cubicBezTo>
                  <a:pt x="712" y="213"/>
                  <a:pt x="713" y="214"/>
                  <a:pt x="713" y="215"/>
                </a:cubicBezTo>
                <a:cubicBezTo>
                  <a:pt x="713" y="215"/>
                  <a:pt x="714" y="216"/>
                  <a:pt x="714" y="216"/>
                </a:cubicBezTo>
                <a:cubicBezTo>
                  <a:pt x="715" y="217"/>
                  <a:pt x="715" y="218"/>
                  <a:pt x="716" y="219"/>
                </a:cubicBezTo>
                <a:cubicBezTo>
                  <a:pt x="716" y="219"/>
                  <a:pt x="716" y="220"/>
                  <a:pt x="715" y="220"/>
                </a:cubicBezTo>
                <a:cubicBezTo>
                  <a:pt x="715" y="220"/>
                  <a:pt x="715" y="221"/>
                  <a:pt x="714" y="221"/>
                </a:cubicBezTo>
                <a:cubicBezTo>
                  <a:pt x="713" y="221"/>
                  <a:pt x="712" y="222"/>
                  <a:pt x="711" y="223"/>
                </a:cubicBezTo>
                <a:cubicBezTo>
                  <a:pt x="709" y="223"/>
                  <a:pt x="709" y="223"/>
                  <a:pt x="709" y="223"/>
                </a:cubicBezTo>
                <a:cubicBezTo>
                  <a:pt x="709" y="223"/>
                  <a:pt x="709" y="223"/>
                  <a:pt x="709" y="223"/>
                </a:cubicBezTo>
                <a:cubicBezTo>
                  <a:pt x="709" y="223"/>
                  <a:pt x="709" y="223"/>
                  <a:pt x="709" y="223"/>
                </a:cubicBezTo>
                <a:cubicBezTo>
                  <a:pt x="709" y="222"/>
                  <a:pt x="709" y="222"/>
                  <a:pt x="708" y="223"/>
                </a:cubicBezTo>
                <a:cubicBezTo>
                  <a:pt x="708" y="223"/>
                  <a:pt x="709" y="223"/>
                  <a:pt x="709" y="223"/>
                </a:cubicBezTo>
                <a:cubicBezTo>
                  <a:pt x="709" y="224"/>
                  <a:pt x="709" y="225"/>
                  <a:pt x="708" y="225"/>
                </a:cubicBezTo>
                <a:cubicBezTo>
                  <a:pt x="707" y="226"/>
                  <a:pt x="706" y="226"/>
                  <a:pt x="705" y="228"/>
                </a:cubicBezTo>
                <a:cubicBezTo>
                  <a:pt x="704" y="229"/>
                  <a:pt x="702" y="229"/>
                  <a:pt x="701" y="230"/>
                </a:cubicBezTo>
                <a:cubicBezTo>
                  <a:pt x="701" y="231"/>
                  <a:pt x="700" y="231"/>
                  <a:pt x="700" y="231"/>
                </a:cubicBezTo>
                <a:cubicBezTo>
                  <a:pt x="699" y="232"/>
                  <a:pt x="698" y="232"/>
                  <a:pt x="698" y="233"/>
                </a:cubicBezTo>
                <a:cubicBezTo>
                  <a:pt x="697" y="234"/>
                  <a:pt x="695" y="234"/>
                  <a:pt x="694" y="235"/>
                </a:cubicBezTo>
                <a:cubicBezTo>
                  <a:pt x="693" y="236"/>
                  <a:pt x="692" y="236"/>
                  <a:pt x="692" y="236"/>
                </a:cubicBezTo>
                <a:cubicBezTo>
                  <a:pt x="691" y="237"/>
                  <a:pt x="690" y="238"/>
                  <a:pt x="689" y="238"/>
                </a:cubicBezTo>
                <a:cubicBezTo>
                  <a:pt x="688" y="238"/>
                  <a:pt x="688" y="240"/>
                  <a:pt x="687" y="240"/>
                </a:cubicBezTo>
                <a:cubicBezTo>
                  <a:pt x="686" y="241"/>
                  <a:pt x="686" y="241"/>
                  <a:pt x="685" y="241"/>
                </a:cubicBezTo>
                <a:cubicBezTo>
                  <a:pt x="684" y="241"/>
                  <a:pt x="683" y="242"/>
                  <a:pt x="682" y="243"/>
                </a:cubicBezTo>
                <a:cubicBezTo>
                  <a:pt x="682" y="243"/>
                  <a:pt x="681" y="244"/>
                  <a:pt x="680" y="244"/>
                </a:cubicBezTo>
                <a:cubicBezTo>
                  <a:pt x="679" y="246"/>
                  <a:pt x="677" y="246"/>
                  <a:pt x="676" y="247"/>
                </a:cubicBezTo>
                <a:cubicBezTo>
                  <a:pt x="676" y="247"/>
                  <a:pt x="675" y="247"/>
                  <a:pt x="675" y="247"/>
                </a:cubicBezTo>
                <a:cubicBezTo>
                  <a:pt x="674" y="248"/>
                  <a:pt x="673" y="250"/>
                  <a:pt x="671" y="250"/>
                </a:cubicBezTo>
                <a:cubicBezTo>
                  <a:pt x="670" y="251"/>
                  <a:pt x="669" y="251"/>
                  <a:pt x="668" y="253"/>
                </a:cubicBezTo>
                <a:cubicBezTo>
                  <a:pt x="667" y="254"/>
                  <a:pt x="665" y="254"/>
                  <a:pt x="665" y="255"/>
                </a:cubicBezTo>
                <a:cubicBezTo>
                  <a:pt x="664" y="255"/>
                  <a:pt x="663" y="256"/>
                  <a:pt x="662" y="256"/>
                </a:cubicBezTo>
                <a:cubicBezTo>
                  <a:pt x="660" y="259"/>
                  <a:pt x="657" y="260"/>
                  <a:pt x="654" y="261"/>
                </a:cubicBezTo>
                <a:cubicBezTo>
                  <a:pt x="652" y="262"/>
                  <a:pt x="652" y="262"/>
                  <a:pt x="651" y="262"/>
                </a:cubicBezTo>
                <a:cubicBezTo>
                  <a:pt x="650" y="262"/>
                  <a:pt x="650" y="262"/>
                  <a:pt x="649" y="262"/>
                </a:cubicBezTo>
                <a:cubicBezTo>
                  <a:pt x="647" y="262"/>
                  <a:pt x="645" y="261"/>
                  <a:pt x="643" y="260"/>
                </a:cubicBezTo>
                <a:cubicBezTo>
                  <a:pt x="642" y="259"/>
                  <a:pt x="641" y="258"/>
                  <a:pt x="640" y="258"/>
                </a:cubicBezTo>
                <a:cubicBezTo>
                  <a:pt x="638" y="256"/>
                  <a:pt x="638" y="255"/>
                  <a:pt x="637" y="253"/>
                </a:cubicBezTo>
                <a:cubicBezTo>
                  <a:pt x="637" y="253"/>
                  <a:pt x="637" y="253"/>
                  <a:pt x="637" y="253"/>
                </a:cubicBezTo>
                <a:cubicBezTo>
                  <a:pt x="637" y="253"/>
                  <a:pt x="637" y="253"/>
                  <a:pt x="637" y="253"/>
                </a:cubicBezTo>
                <a:cubicBezTo>
                  <a:pt x="637" y="253"/>
                  <a:pt x="637" y="253"/>
                  <a:pt x="637" y="253"/>
                </a:cubicBezTo>
                <a:cubicBezTo>
                  <a:pt x="638" y="253"/>
                  <a:pt x="638" y="253"/>
                  <a:pt x="638" y="253"/>
                </a:cubicBezTo>
                <a:cubicBezTo>
                  <a:pt x="638" y="253"/>
                  <a:pt x="638" y="253"/>
                  <a:pt x="637" y="253"/>
                </a:cubicBezTo>
                <a:moveTo>
                  <a:pt x="642" y="255"/>
                </a:moveTo>
                <a:cubicBezTo>
                  <a:pt x="643" y="255"/>
                  <a:pt x="643" y="255"/>
                  <a:pt x="644" y="255"/>
                </a:cubicBezTo>
                <a:cubicBezTo>
                  <a:pt x="644" y="255"/>
                  <a:pt x="645" y="255"/>
                  <a:pt x="645" y="254"/>
                </a:cubicBezTo>
                <a:cubicBezTo>
                  <a:pt x="645" y="254"/>
                  <a:pt x="644" y="254"/>
                  <a:pt x="644" y="254"/>
                </a:cubicBezTo>
                <a:cubicBezTo>
                  <a:pt x="644" y="254"/>
                  <a:pt x="644" y="254"/>
                  <a:pt x="644" y="254"/>
                </a:cubicBezTo>
                <a:cubicBezTo>
                  <a:pt x="643" y="254"/>
                  <a:pt x="643" y="254"/>
                  <a:pt x="643" y="254"/>
                </a:cubicBezTo>
                <a:cubicBezTo>
                  <a:pt x="642" y="253"/>
                  <a:pt x="641" y="253"/>
                  <a:pt x="641" y="254"/>
                </a:cubicBezTo>
                <a:cubicBezTo>
                  <a:pt x="641" y="254"/>
                  <a:pt x="642" y="255"/>
                  <a:pt x="642" y="255"/>
                </a:cubicBezTo>
                <a:moveTo>
                  <a:pt x="643" y="258"/>
                </a:moveTo>
                <a:cubicBezTo>
                  <a:pt x="643" y="258"/>
                  <a:pt x="643" y="258"/>
                  <a:pt x="643" y="258"/>
                </a:cubicBezTo>
                <a:cubicBezTo>
                  <a:pt x="643" y="258"/>
                  <a:pt x="644" y="258"/>
                  <a:pt x="644" y="258"/>
                </a:cubicBezTo>
                <a:cubicBezTo>
                  <a:pt x="644" y="258"/>
                  <a:pt x="645" y="257"/>
                  <a:pt x="645" y="257"/>
                </a:cubicBezTo>
                <a:cubicBezTo>
                  <a:pt x="645" y="257"/>
                  <a:pt x="644" y="256"/>
                  <a:pt x="644" y="256"/>
                </a:cubicBezTo>
                <a:cubicBezTo>
                  <a:pt x="644" y="257"/>
                  <a:pt x="643" y="257"/>
                  <a:pt x="643" y="258"/>
                </a:cubicBezTo>
                <a:moveTo>
                  <a:pt x="709" y="219"/>
                </a:moveTo>
                <a:cubicBezTo>
                  <a:pt x="709" y="219"/>
                  <a:pt x="709" y="219"/>
                  <a:pt x="710" y="219"/>
                </a:cubicBezTo>
                <a:cubicBezTo>
                  <a:pt x="710" y="219"/>
                  <a:pt x="710" y="219"/>
                  <a:pt x="710" y="219"/>
                </a:cubicBezTo>
                <a:cubicBezTo>
                  <a:pt x="710" y="219"/>
                  <a:pt x="710" y="218"/>
                  <a:pt x="710" y="218"/>
                </a:cubicBezTo>
                <a:cubicBezTo>
                  <a:pt x="709" y="219"/>
                  <a:pt x="709" y="219"/>
                  <a:pt x="709" y="219"/>
                </a:cubicBezTo>
                <a:moveTo>
                  <a:pt x="361" y="60"/>
                </a:moveTo>
                <a:cubicBezTo>
                  <a:pt x="360" y="60"/>
                  <a:pt x="360" y="59"/>
                  <a:pt x="359" y="59"/>
                </a:cubicBezTo>
                <a:cubicBezTo>
                  <a:pt x="359" y="59"/>
                  <a:pt x="359" y="60"/>
                  <a:pt x="359" y="60"/>
                </a:cubicBezTo>
                <a:cubicBezTo>
                  <a:pt x="359" y="61"/>
                  <a:pt x="359" y="61"/>
                  <a:pt x="358" y="60"/>
                </a:cubicBezTo>
                <a:cubicBezTo>
                  <a:pt x="358" y="60"/>
                  <a:pt x="357" y="60"/>
                  <a:pt x="357" y="60"/>
                </a:cubicBezTo>
                <a:cubicBezTo>
                  <a:pt x="357" y="61"/>
                  <a:pt x="357" y="62"/>
                  <a:pt x="358" y="62"/>
                </a:cubicBezTo>
                <a:cubicBezTo>
                  <a:pt x="359" y="62"/>
                  <a:pt x="359" y="62"/>
                  <a:pt x="359" y="63"/>
                </a:cubicBezTo>
                <a:cubicBezTo>
                  <a:pt x="359" y="64"/>
                  <a:pt x="359" y="65"/>
                  <a:pt x="360" y="65"/>
                </a:cubicBezTo>
                <a:cubicBezTo>
                  <a:pt x="361" y="65"/>
                  <a:pt x="361" y="65"/>
                  <a:pt x="361" y="65"/>
                </a:cubicBezTo>
                <a:cubicBezTo>
                  <a:pt x="361" y="66"/>
                  <a:pt x="361" y="67"/>
                  <a:pt x="360" y="68"/>
                </a:cubicBezTo>
                <a:cubicBezTo>
                  <a:pt x="360" y="68"/>
                  <a:pt x="361" y="68"/>
                  <a:pt x="361" y="68"/>
                </a:cubicBezTo>
                <a:cubicBezTo>
                  <a:pt x="361" y="70"/>
                  <a:pt x="361" y="72"/>
                  <a:pt x="361" y="74"/>
                </a:cubicBezTo>
                <a:cubicBezTo>
                  <a:pt x="361" y="75"/>
                  <a:pt x="360" y="77"/>
                  <a:pt x="362" y="78"/>
                </a:cubicBezTo>
                <a:cubicBezTo>
                  <a:pt x="362" y="79"/>
                  <a:pt x="362" y="79"/>
                  <a:pt x="362" y="80"/>
                </a:cubicBezTo>
                <a:cubicBezTo>
                  <a:pt x="362" y="81"/>
                  <a:pt x="362" y="82"/>
                  <a:pt x="362" y="83"/>
                </a:cubicBezTo>
                <a:cubicBezTo>
                  <a:pt x="362" y="84"/>
                  <a:pt x="362" y="85"/>
                  <a:pt x="362" y="86"/>
                </a:cubicBezTo>
                <a:cubicBezTo>
                  <a:pt x="362" y="88"/>
                  <a:pt x="363" y="88"/>
                  <a:pt x="363" y="89"/>
                </a:cubicBezTo>
                <a:cubicBezTo>
                  <a:pt x="363" y="91"/>
                  <a:pt x="363" y="93"/>
                  <a:pt x="363" y="95"/>
                </a:cubicBezTo>
                <a:cubicBezTo>
                  <a:pt x="363" y="96"/>
                  <a:pt x="364" y="96"/>
                  <a:pt x="364" y="97"/>
                </a:cubicBezTo>
                <a:cubicBezTo>
                  <a:pt x="364" y="97"/>
                  <a:pt x="364" y="97"/>
                  <a:pt x="364" y="98"/>
                </a:cubicBezTo>
                <a:cubicBezTo>
                  <a:pt x="364" y="100"/>
                  <a:pt x="364" y="101"/>
                  <a:pt x="364" y="103"/>
                </a:cubicBezTo>
                <a:cubicBezTo>
                  <a:pt x="365" y="104"/>
                  <a:pt x="364" y="106"/>
                  <a:pt x="365" y="107"/>
                </a:cubicBezTo>
                <a:cubicBezTo>
                  <a:pt x="366" y="109"/>
                  <a:pt x="366" y="110"/>
                  <a:pt x="366" y="112"/>
                </a:cubicBezTo>
                <a:cubicBezTo>
                  <a:pt x="366" y="113"/>
                  <a:pt x="367" y="113"/>
                  <a:pt x="367" y="114"/>
                </a:cubicBezTo>
                <a:cubicBezTo>
                  <a:pt x="367" y="115"/>
                  <a:pt x="367" y="116"/>
                  <a:pt x="367" y="117"/>
                </a:cubicBezTo>
                <a:cubicBezTo>
                  <a:pt x="367" y="118"/>
                  <a:pt x="368" y="118"/>
                  <a:pt x="368" y="119"/>
                </a:cubicBezTo>
                <a:cubicBezTo>
                  <a:pt x="368" y="120"/>
                  <a:pt x="368" y="120"/>
                  <a:pt x="368" y="121"/>
                </a:cubicBezTo>
                <a:cubicBezTo>
                  <a:pt x="368" y="122"/>
                  <a:pt x="370" y="123"/>
                  <a:pt x="370" y="124"/>
                </a:cubicBezTo>
                <a:cubicBezTo>
                  <a:pt x="370" y="125"/>
                  <a:pt x="373" y="126"/>
                  <a:pt x="374" y="126"/>
                </a:cubicBezTo>
                <a:cubicBezTo>
                  <a:pt x="375" y="126"/>
                  <a:pt x="375" y="126"/>
                  <a:pt x="376" y="126"/>
                </a:cubicBezTo>
                <a:cubicBezTo>
                  <a:pt x="379" y="126"/>
                  <a:pt x="380" y="125"/>
                  <a:pt x="382" y="123"/>
                </a:cubicBezTo>
                <a:cubicBezTo>
                  <a:pt x="381" y="121"/>
                  <a:pt x="383" y="120"/>
                  <a:pt x="383" y="119"/>
                </a:cubicBezTo>
                <a:cubicBezTo>
                  <a:pt x="383" y="118"/>
                  <a:pt x="382" y="116"/>
                  <a:pt x="384" y="115"/>
                </a:cubicBezTo>
                <a:cubicBezTo>
                  <a:pt x="384" y="115"/>
                  <a:pt x="383" y="114"/>
                  <a:pt x="383" y="114"/>
                </a:cubicBezTo>
                <a:cubicBezTo>
                  <a:pt x="383" y="114"/>
                  <a:pt x="383" y="113"/>
                  <a:pt x="383" y="113"/>
                </a:cubicBezTo>
                <a:cubicBezTo>
                  <a:pt x="383" y="112"/>
                  <a:pt x="383" y="111"/>
                  <a:pt x="383" y="109"/>
                </a:cubicBezTo>
                <a:cubicBezTo>
                  <a:pt x="383" y="108"/>
                  <a:pt x="382" y="107"/>
                  <a:pt x="382" y="106"/>
                </a:cubicBezTo>
                <a:cubicBezTo>
                  <a:pt x="382" y="105"/>
                  <a:pt x="382" y="103"/>
                  <a:pt x="382" y="101"/>
                </a:cubicBezTo>
                <a:cubicBezTo>
                  <a:pt x="382" y="100"/>
                  <a:pt x="382" y="100"/>
                  <a:pt x="382" y="99"/>
                </a:cubicBezTo>
                <a:cubicBezTo>
                  <a:pt x="380" y="98"/>
                  <a:pt x="379" y="100"/>
                  <a:pt x="378" y="100"/>
                </a:cubicBezTo>
                <a:cubicBezTo>
                  <a:pt x="376" y="100"/>
                  <a:pt x="375" y="100"/>
                  <a:pt x="374" y="100"/>
                </a:cubicBezTo>
                <a:cubicBezTo>
                  <a:pt x="373" y="98"/>
                  <a:pt x="374" y="96"/>
                  <a:pt x="372" y="95"/>
                </a:cubicBezTo>
                <a:cubicBezTo>
                  <a:pt x="372" y="93"/>
                  <a:pt x="372" y="93"/>
                  <a:pt x="372" y="93"/>
                </a:cubicBezTo>
                <a:cubicBezTo>
                  <a:pt x="373" y="92"/>
                  <a:pt x="374" y="92"/>
                  <a:pt x="375" y="91"/>
                </a:cubicBezTo>
                <a:cubicBezTo>
                  <a:pt x="376" y="91"/>
                  <a:pt x="377" y="91"/>
                  <a:pt x="378" y="91"/>
                </a:cubicBezTo>
                <a:cubicBezTo>
                  <a:pt x="378" y="91"/>
                  <a:pt x="379" y="91"/>
                  <a:pt x="380" y="91"/>
                </a:cubicBezTo>
                <a:cubicBezTo>
                  <a:pt x="381" y="91"/>
                  <a:pt x="384" y="92"/>
                  <a:pt x="385" y="90"/>
                </a:cubicBezTo>
                <a:cubicBezTo>
                  <a:pt x="389" y="90"/>
                  <a:pt x="389" y="90"/>
                  <a:pt x="389" y="90"/>
                </a:cubicBezTo>
                <a:cubicBezTo>
                  <a:pt x="390" y="91"/>
                  <a:pt x="389" y="92"/>
                  <a:pt x="389" y="93"/>
                </a:cubicBezTo>
                <a:cubicBezTo>
                  <a:pt x="389" y="94"/>
                  <a:pt x="389" y="95"/>
                  <a:pt x="390" y="96"/>
                </a:cubicBezTo>
                <a:cubicBezTo>
                  <a:pt x="390" y="97"/>
                  <a:pt x="390" y="98"/>
                  <a:pt x="390" y="99"/>
                </a:cubicBezTo>
                <a:cubicBezTo>
                  <a:pt x="390" y="102"/>
                  <a:pt x="390" y="104"/>
                  <a:pt x="390" y="107"/>
                </a:cubicBezTo>
                <a:cubicBezTo>
                  <a:pt x="391" y="107"/>
                  <a:pt x="391" y="108"/>
                  <a:pt x="391" y="108"/>
                </a:cubicBezTo>
                <a:cubicBezTo>
                  <a:pt x="391" y="110"/>
                  <a:pt x="391" y="112"/>
                  <a:pt x="392" y="113"/>
                </a:cubicBezTo>
                <a:cubicBezTo>
                  <a:pt x="392" y="118"/>
                  <a:pt x="392" y="118"/>
                  <a:pt x="392" y="118"/>
                </a:cubicBezTo>
                <a:cubicBezTo>
                  <a:pt x="392" y="120"/>
                  <a:pt x="392" y="121"/>
                  <a:pt x="392" y="123"/>
                </a:cubicBezTo>
                <a:cubicBezTo>
                  <a:pt x="392" y="124"/>
                  <a:pt x="393" y="125"/>
                  <a:pt x="393" y="126"/>
                </a:cubicBezTo>
                <a:cubicBezTo>
                  <a:pt x="393" y="127"/>
                  <a:pt x="393" y="129"/>
                  <a:pt x="394" y="130"/>
                </a:cubicBezTo>
                <a:cubicBezTo>
                  <a:pt x="394" y="131"/>
                  <a:pt x="394" y="132"/>
                  <a:pt x="394" y="133"/>
                </a:cubicBezTo>
                <a:cubicBezTo>
                  <a:pt x="393" y="133"/>
                  <a:pt x="392" y="133"/>
                  <a:pt x="392" y="133"/>
                </a:cubicBezTo>
                <a:cubicBezTo>
                  <a:pt x="391" y="133"/>
                  <a:pt x="391" y="133"/>
                  <a:pt x="390" y="134"/>
                </a:cubicBezTo>
                <a:cubicBezTo>
                  <a:pt x="389" y="134"/>
                  <a:pt x="389" y="134"/>
                  <a:pt x="388" y="133"/>
                </a:cubicBezTo>
                <a:cubicBezTo>
                  <a:pt x="388" y="132"/>
                  <a:pt x="388" y="132"/>
                  <a:pt x="388" y="131"/>
                </a:cubicBezTo>
                <a:cubicBezTo>
                  <a:pt x="387" y="130"/>
                  <a:pt x="388" y="129"/>
                  <a:pt x="388" y="129"/>
                </a:cubicBezTo>
                <a:cubicBezTo>
                  <a:pt x="387" y="128"/>
                  <a:pt x="387" y="128"/>
                  <a:pt x="386" y="127"/>
                </a:cubicBezTo>
                <a:cubicBezTo>
                  <a:pt x="386" y="128"/>
                  <a:pt x="386" y="128"/>
                  <a:pt x="386" y="128"/>
                </a:cubicBezTo>
                <a:cubicBezTo>
                  <a:pt x="384" y="130"/>
                  <a:pt x="382" y="132"/>
                  <a:pt x="381" y="134"/>
                </a:cubicBezTo>
                <a:cubicBezTo>
                  <a:pt x="380" y="134"/>
                  <a:pt x="379" y="134"/>
                  <a:pt x="378" y="135"/>
                </a:cubicBezTo>
                <a:cubicBezTo>
                  <a:pt x="378" y="135"/>
                  <a:pt x="377" y="135"/>
                  <a:pt x="377" y="135"/>
                </a:cubicBezTo>
                <a:cubicBezTo>
                  <a:pt x="374" y="135"/>
                  <a:pt x="372" y="135"/>
                  <a:pt x="369" y="135"/>
                </a:cubicBezTo>
                <a:cubicBezTo>
                  <a:pt x="368" y="134"/>
                  <a:pt x="368" y="134"/>
                  <a:pt x="367" y="133"/>
                </a:cubicBezTo>
                <a:cubicBezTo>
                  <a:pt x="366" y="133"/>
                  <a:pt x="365" y="132"/>
                  <a:pt x="364" y="132"/>
                </a:cubicBezTo>
                <a:cubicBezTo>
                  <a:pt x="363" y="131"/>
                  <a:pt x="363" y="129"/>
                  <a:pt x="363" y="129"/>
                </a:cubicBezTo>
                <a:cubicBezTo>
                  <a:pt x="361" y="127"/>
                  <a:pt x="360" y="125"/>
                  <a:pt x="360" y="124"/>
                </a:cubicBezTo>
                <a:cubicBezTo>
                  <a:pt x="360" y="123"/>
                  <a:pt x="359" y="123"/>
                  <a:pt x="359" y="123"/>
                </a:cubicBezTo>
                <a:cubicBezTo>
                  <a:pt x="359" y="122"/>
                  <a:pt x="358" y="121"/>
                  <a:pt x="358" y="120"/>
                </a:cubicBezTo>
                <a:cubicBezTo>
                  <a:pt x="358" y="118"/>
                  <a:pt x="358" y="117"/>
                  <a:pt x="357" y="116"/>
                </a:cubicBezTo>
                <a:cubicBezTo>
                  <a:pt x="357" y="115"/>
                  <a:pt x="356" y="114"/>
                  <a:pt x="356" y="113"/>
                </a:cubicBezTo>
                <a:cubicBezTo>
                  <a:pt x="356" y="111"/>
                  <a:pt x="357" y="110"/>
                  <a:pt x="355" y="108"/>
                </a:cubicBezTo>
                <a:cubicBezTo>
                  <a:pt x="355" y="104"/>
                  <a:pt x="355" y="104"/>
                  <a:pt x="355" y="104"/>
                </a:cubicBezTo>
                <a:cubicBezTo>
                  <a:pt x="354" y="102"/>
                  <a:pt x="355" y="100"/>
                  <a:pt x="354" y="98"/>
                </a:cubicBezTo>
                <a:cubicBezTo>
                  <a:pt x="354" y="97"/>
                  <a:pt x="353" y="96"/>
                  <a:pt x="353" y="95"/>
                </a:cubicBezTo>
                <a:cubicBezTo>
                  <a:pt x="354" y="94"/>
                  <a:pt x="353" y="92"/>
                  <a:pt x="353" y="91"/>
                </a:cubicBezTo>
                <a:cubicBezTo>
                  <a:pt x="353" y="88"/>
                  <a:pt x="353" y="88"/>
                  <a:pt x="353" y="88"/>
                </a:cubicBezTo>
                <a:cubicBezTo>
                  <a:pt x="353" y="87"/>
                  <a:pt x="352" y="87"/>
                  <a:pt x="352" y="86"/>
                </a:cubicBezTo>
                <a:cubicBezTo>
                  <a:pt x="352" y="84"/>
                  <a:pt x="352" y="82"/>
                  <a:pt x="352" y="80"/>
                </a:cubicBezTo>
                <a:cubicBezTo>
                  <a:pt x="352" y="80"/>
                  <a:pt x="351" y="79"/>
                  <a:pt x="352" y="78"/>
                </a:cubicBezTo>
                <a:cubicBezTo>
                  <a:pt x="352" y="78"/>
                  <a:pt x="352" y="77"/>
                  <a:pt x="352" y="76"/>
                </a:cubicBezTo>
                <a:cubicBezTo>
                  <a:pt x="352" y="73"/>
                  <a:pt x="352" y="69"/>
                  <a:pt x="352" y="65"/>
                </a:cubicBezTo>
                <a:cubicBezTo>
                  <a:pt x="352" y="64"/>
                  <a:pt x="353" y="63"/>
                  <a:pt x="353" y="62"/>
                </a:cubicBezTo>
                <a:cubicBezTo>
                  <a:pt x="354" y="61"/>
                  <a:pt x="355" y="59"/>
                  <a:pt x="354" y="57"/>
                </a:cubicBezTo>
                <a:cubicBezTo>
                  <a:pt x="355" y="57"/>
                  <a:pt x="356" y="56"/>
                  <a:pt x="356" y="56"/>
                </a:cubicBezTo>
                <a:cubicBezTo>
                  <a:pt x="357" y="55"/>
                  <a:pt x="357" y="55"/>
                  <a:pt x="358" y="55"/>
                </a:cubicBezTo>
                <a:cubicBezTo>
                  <a:pt x="359" y="55"/>
                  <a:pt x="359" y="55"/>
                  <a:pt x="359" y="54"/>
                </a:cubicBezTo>
                <a:cubicBezTo>
                  <a:pt x="359" y="53"/>
                  <a:pt x="360" y="53"/>
                  <a:pt x="360" y="53"/>
                </a:cubicBezTo>
                <a:cubicBezTo>
                  <a:pt x="361" y="53"/>
                  <a:pt x="361" y="54"/>
                  <a:pt x="360" y="54"/>
                </a:cubicBezTo>
                <a:cubicBezTo>
                  <a:pt x="360" y="54"/>
                  <a:pt x="360" y="55"/>
                  <a:pt x="360" y="55"/>
                </a:cubicBezTo>
                <a:cubicBezTo>
                  <a:pt x="360" y="55"/>
                  <a:pt x="361" y="55"/>
                  <a:pt x="361" y="56"/>
                </a:cubicBezTo>
                <a:cubicBezTo>
                  <a:pt x="361" y="56"/>
                  <a:pt x="360" y="56"/>
                  <a:pt x="359" y="57"/>
                </a:cubicBezTo>
                <a:cubicBezTo>
                  <a:pt x="358" y="57"/>
                  <a:pt x="358" y="58"/>
                  <a:pt x="358" y="58"/>
                </a:cubicBezTo>
                <a:cubicBezTo>
                  <a:pt x="359" y="58"/>
                  <a:pt x="359" y="58"/>
                  <a:pt x="360" y="58"/>
                </a:cubicBezTo>
                <a:cubicBezTo>
                  <a:pt x="360" y="58"/>
                  <a:pt x="360" y="57"/>
                  <a:pt x="360" y="57"/>
                </a:cubicBezTo>
                <a:cubicBezTo>
                  <a:pt x="359" y="57"/>
                  <a:pt x="359" y="55"/>
                  <a:pt x="359" y="57"/>
                </a:cubicBezTo>
                <a:cubicBezTo>
                  <a:pt x="361" y="57"/>
                  <a:pt x="361" y="57"/>
                  <a:pt x="361" y="58"/>
                </a:cubicBezTo>
                <a:cubicBezTo>
                  <a:pt x="361" y="58"/>
                  <a:pt x="361" y="59"/>
                  <a:pt x="361" y="60"/>
                </a:cubicBezTo>
                <a:moveTo>
                  <a:pt x="354" y="64"/>
                </a:moveTo>
                <a:cubicBezTo>
                  <a:pt x="355" y="64"/>
                  <a:pt x="355" y="64"/>
                  <a:pt x="355" y="65"/>
                </a:cubicBezTo>
                <a:cubicBezTo>
                  <a:pt x="355" y="65"/>
                  <a:pt x="355" y="64"/>
                  <a:pt x="355" y="64"/>
                </a:cubicBezTo>
                <a:cubicBezTo>
                  <a:pt x="355" y="64"/>
                  <a:pt x="355" y="64"/>
                  <a:pt x="355" y="64"/>
                </a:cubicBezTo>
                <a:cubicBezTo>
                  <a:pt x="355" y="64"/>
                  <a:pt x="355" y="64"/>
                  <a:pt x="354" y="64"/>
                </a:cubicBezTo>
                <a:moveTo>
                  <a:pt x="583" y="643"/>
                </a:moveTo>
                <a:cubicBezTo>
                  <a:pt x="581" y="643"/>
                  <a:pt x="581" y="643"/>
                  <a:pt x="581" y="643"/>
                </a:cubicBezTo>
                <a:cubicBezTo>
                  <a:pt x="581" y="644"/>
                  <a:pt x="581" y="645"/>
                  <a:pt x="580" y="645"/>
                </a:cubicBezTo>
                <a:cubicBezTo>
                  <a:pt x="580" y="645"/>
                  <a:pt x="579" y="645"/>
                  <a:pt x="578" y="646"/>
                </a:cubicBezTo>
                <a:cubicBezTo>
                  <a:pt x="579" y="646"/>
                  <a:pt x="580" y="647"/>
                  <a:pt x="581" y="647"/>
                </a:cubicBezTo>
                <a:cubicBezTo>
                  <a:pt x="581" y="647"/>
                  <a:pt x="581" y="648"/>
                  <a:pt x="581" y="649"/>
                </a:cubicBezTo>
                <a:cubicBezTo>
                  <a:pt x="583" y="650"/>
                  <a:pt x="585" y="648"/>
                  <a:pt x="587" y="648"/>
                </a:cubicBezTo>
                <a:cubicBezTo>
                  <a:pt x="588" y="649"/>
                  <a:pt x="590" y="650"/>
                  <a:pt x="591" y="652"/>
                </a:cubicBezTo>
                <a:cubicBezTo>
                  <a:pt x="592" y="652"/>
                  <a:pt x="591" y="654"/>
                  <a:pt x="592" y="654"/>
                </a:cubicBezTo>
                <a:cubicBezTo>
                  <a:pt x="593" y="655"/>
                  <a:pt x="594" y="656"/>
                  <a:pt x="595" y="657"/>
                </a:cubicBezTo>
                <a:cubicBezTo>
                  <a:pt x="595" y="657"/>
                  <a:pt x="595" y="658"/>
                  <a:pt x="596" y="659"/>
                </a:cubicBezTo>
                <a:cubicBezTo>
                  <a:pt x="597" y="660"/>
                  <a:pt x="598" y="660"/>
                  <a:pt x="599" y="659"/>
                </a:cubicBezTo>
                <a:cubicBezTo>
                  <a:pt x="600" y="658"/>
                  <a:pt x="601" y="658"/>
                  <a:pt x="602" y="657"/>
                </a:cubicBezTo>
                <a:cubicBezTo>
                  <a:pt x="603" y="656"/>
                  <a:pt x="604" y="655"/>
                  <a:pt x="604" y="655"/>
                </a:cubicBezTo>
                <a:cubicBezTo>
                  <a:pt x="605" y="654"/>
                  <a:pt x="606" y="654"/>
                  <a:pt x="607" y="653"/>
                </a:cubicBezTo>
                <a:cubicBezTo>
                  <a:pt x="607" y="651"/>
                  <a:pt x="607" y="651"/>
                  <a:pt x="607" y="651"/>
                </a:cubicBezTo>
                <a:cubicBezTo>
                  <a:pt x="605" y="650"/>
                  <a:pt x="604" y="649"/>
                  <a:pt x="603" y="648"/>
                </a:cubicBezTo>
                <a:cubicBezTo>
                  <a:pt x="603" y="647"/>
                  <a:pt x="602" y="647"/>
                  <a:pt x="602" y="647"/>
                </a:cubicBezTo>
                <a:cubicBezTo>
                  <a:pt x="602" y="645"/>
                  <a:pt x="600" y="645"/>
                  <a:pt x="600" y="643"/>
                </a:cubicBezTo>
                <a:cubicBezTo>
                  <a:pt x="600" y="643"/>
                  <a:pt x="599" y="642"/>
                  <a:pt x="599" y="642"/>
                </a:cubicBezTo>
                <a:cubicBezTo>
                  <a:pt x="598" y="641"/>
                  <a:pt x="598" y="640"/>
                  <a:pt x="597" y="639"/>
                </a:cubicBezTo>
                <a:cubicBezTo>
                  <a:pt x="596" y="638"/>
                  <a:pt x="595" y="637"/>
                  <a:pt x="594" y="636"/>
                </a:cubicBezTo>
                <a:cubicBezTo>
                  <a:pt x="594" y="634"/>
                  <a:pt x="592" y="634"/>
                  <a:pt x="592" y="633"/>
                </a:cubicBezTo>
                <a:cubicBezTo>
                  <a:pt x="591" y="631"/>
                  <a:pt x="590" y="630"/>
                  <a:pt x="588" y="628"/>
                </a:cubicBezTo>
                <a:cubicBezTo>
                  <a:pt x="589" y="627"/>
                  <a:pt x="590" y="626"/>
                  <a:pt x="592" y="625"/>
                </a:cubicBezTo>
                <a:cubicBezTo>
                  <a:pt x="592" y="625"/>
                  <a:pt x="593" y="624"/>
                  <a:pt x="594" y="624"/>
                </a:cubicBezTo>
                <a:cubicBezTo>
                  <a:pt x="597" y="625"/>
                  <a:pt x="597" y="629"/>
                  <a:pt x="600" y="631"/>
                </a:cubicBezTo>
                <a:cubicBezTo>
                  <a:pt x="600" y="633"/>
                  <a:pt x="602" y="633"/>
                  <a:pt x="603" y="634"/>
                </a:cubicBezTo>
                <a:cubicBezTo>
                  <a:pt x="604" y="636"/>
                  <a:pt x="605" y="636"/>
                  <a:pt x="606" y="638"/>
                </a:cubicBezTo>
                <a:cubicBezTo>
                  <a:pt x="606" y="639"/>
                  <a:pt x="608" y="639"/>
                  <a:pt x="608" y="641"/>
                </a:cubicBezTo>
                <a:cubicBezTo>
                  <a:pt x="608" y="641"/>
                  <a:pt x="608" y="641"/>
                  <a:pt x="608" y="641"/>
                </a:cubicBezTo>
                <a:cubicBezTo>
                  <a:pt x="609" y="643"/>
                  <a:pt x="611" y="644"/>
                  <a:pt x="611" y="645"/>
                </a:cubicBezTo>
                <a:cubicBezTo>
                  <a:pt x="612" y="647"/>
                  <a:pt x="614" y="648"/>
                  <a:pt x="615" y="649"/>
                </a:cubicBezTo>
                <a:cubicBezTo>
                  <a:pt x="616" y="650"/>
                  <a:pt x="616" y="651"/>
                  <a:pt x="617" y="652"/>
                </a:cubicBezTo>
                <a:cubicBezTo>
                  <a:pt x="618" y="653"/>
                  <a:pt x="619" y="654"/>
                  <a:pt x="619" y="655"/>
                </a:cubicBezTo>
                <a:cubicBezTo>
                  <a:pt x="620" y="656"/>
                  <a:pt x="621" y="657"/>
                  <a:pt x="621" y="658"/>
                </a:cubicBezTo>
                <a:cubicBezTo>
                  <a:pt x="622" y="658"/>
                  <a:pt x="622" y="659"/>
                  <a:pt x="623" y="660"/>
                </a:cubicBezTo>
                <a:cubicBezTo>
                  <a:pt x="624" y="661"/>
                  <a:pt x="624" y="662"/>
                  <a:pt x="625" y="663"/>
                </a:cubicBezTo>
                <a:cubicBezTo>
                  <a:pt x="626" y="664"/>
                  <a:pt x="627" y="665"/>
                  <a:pt x="628" y="666"/>
                </a:cubicBezTo>
                <a:cubicBezTo>
                  <a:pt x="629" y="666"/>
                  <a:pt x="628" y="668"/>
                  <a:pt x="629" y="669"/>
                </a:cubicBezTo>
                <a:cubicBezTo>
                  <a:pt x="631" y="669"/>
                  <a:pt x="632" y="670"/>
                  <a:pt x="632" y="672"/>
                </a:cubicBezTo>
                <a:cubicBezTo>
                  <a:pt x="632" y="673"/>
                  <a:pt x="634" y="673"/>
                  <a:pt x="634" y="675"/>
                </a:cubicBezTo>
                <a:cubicBezTo>
                  <a:pt x="634" y="676"/>
                  <a:pt x="636" y="676"/>
                  <a:pt x="636" y="678"/>
                </a:cubicBezTo>
                <a:cubicBezTo>
                  <a:pt x="637" y="679"/>
                  <a:pt x="638" y="680"/>
                  <a:pt x="639" y="681"/>
                </a:cubicBezTo>
                <a:cubicBezTo>
                  <a:pt x="638" y="682"/>
                  <a:pt x="637" y="682"/>
                  <a:pt x="637" y="683"/>
                </a:cubicBezTo>
                <a:cubicBezTo>
                  <a:pt x="636" y="683"/>
                  <a:pt x="636" y="682"/>
                  <a:pt x="636" y="682"/>
                </a:cubicBezTo>
                <a:cubicBezTo>
                  <a:pt x="635" y="683"/>
                  <a:pt x="635" y="683"/>
                  <a:pt x="635" y="684"/>
                </a:cubicBezTo>
                <a:cubicBezTo>
                  <a:pt x="634" y="684"/>
                  <a:pt x="634" y="683"/>
                  <a:pt x="634" y="683"/>
                </a:cubicBezTo>
                <a:cubicBezTo>
                  <a:pt x="634" y="682"/>
                  <a:pt x="634" y="682"/>
                  <a:pt x="633" y="683"/>
                </a:cubicBezTo>
                <a:cubicBezTo>
                  <a:pt x="633" y="683"/>
                  <a:pt x="632" y="683"/>
                  <a:pt x="632" y="683"/>
                </a:cubicBezTo>
                <a:cubicBezTo>
                  <a:pt x="632" y="681"/>
                  <a:pt x="633" y="680"/>
                  <a:pt x="632" y="679"/>
                </a:cubicBezTo>
                <a:cubicBezTo>
                  <a:pt x="631" y="679"/>
                  <a:pt x="632" y="677"/>
                  <a:pt x="631" y="676"/>
                </a:cubicBezTo>
                <a:cubicBezTo>
                  <a:pt x="631" y="677"/>
                  <a:pt x="630" y="677"/>
                  <a:pt x="630" y="677"/>
                </a:cubicBezTo>
                <a:cubicBezTo>
                  <a:pt x="629" y="676"/>
                  <a:pt x="628" y="675"/>
                  <a:pt x="626" y="675"/>
                </a:cubicBezTo>
                <a:cubicBezTo>
                  <a:pt x="626" y="676"/>
                  <a:pt x="626" y="675"/>
                  <a:pt x="625" y="675"/>
                </a:cubicBezTo>
                <a:cubicBezTo>
                  <a:pt x="624" y="673"/>
                  <a:pt x="622" y="672"/>
                  <a:pt x="621" y="670"/>
                </a:cubicBezTo>
                <a:cubicBezTo>
                  <a:pt x="620" y="669"/>
                  <a:pt x="620" y="668"/>
                  <a:pt x="619" y="667"/>
                </a:cubicBezTo>
                <a:cubicBezTo>
                  <a:pt x="618" y="667"/>
                  <a:pt x="617" y="666"/>
                  <a:pt x="617" y="665"/>
                </a:cubicBezTo>
                <a:cubicBezTo>
                  <a:pt x="617" y="664"/>
                  <a:pt x="615" y="664"/>
                  <a:pt x="615" y="663"/>
                </a:cubicBezTo>
                <a:cubicBezTo>
                  <a:pt x="615" y="661"/>
                  <a:pt x="613" y="660"/>
                  <a:pt x="612" y="658"/>
                </a:cubicBezTo>
                <a:cubicBezTo>
                  <a:pt x="610" y="658"/>
                  <a:pt x="610" y="658"/>
                  <a:pt x="610" y="658"/>
                </a:cubicBezTo>
                <a:cubicBezTo>
                  <a:pt x="608" y="660"/>
                  <a:pt x="607" y="662"/>
                  <a:pt x="605" y="663"/>
                </a:cubicBezTo>
                <a:cubicBezTo>
                  <a:pt x="605" y="664"/>
                  <a:pt x="604" y="664"/>
                  <a:pt x="604" y="664"/>
                </a:cubicBezTo>
                <a:cubicBezTo>
                  <a:pt x="603" y="664"/>
                  <a:pt x="602" y="665"/>
                  <a:pt x="602" y="666"/>
                </a:cubicBezTo>
                <a:cubicBezTo>
                  <a:pt x="602" y="667"/>
                  <a:pt x="603" y="667"/>
                  <a:pt x="603" y="668"/>
                </a:cubicBezTo>
                <a:cubicBezTo>
                  <a:pt x="603" y="668"/>
                  <a:pt x="603" y="669"/>
                  <a:pt x="603" y="669"/>
                </a:cubicBezTo>
                <a:cubicBezTo>
                  <a:pt x="604" y="670"/>
                  <a:pt x="605" y="671"/>
                  <a:pt x="606" y="672"/>
                </a:cubicBezTo>
                <a:cubicBezTo>
                  <a:pt x="607" y="674"/>
                  <a:pt x="608" y="674"/>
                  <a:pt x="609" y="676"/>
                </a:cubicBezTo>
                <a:cubicBezTo>
                  <a:pt x="610" y="677"/>
                  <a:pt x="611" y="678"/>
                  <a:pt x="612" y="679"/>
                </a:cubicBezTo>
                <a:cubicBezTo>
                  <a:pt x="612" y="680"/>
                  <a:pt x="613" y="681"/>
                  <a:pt x="614" y="682"/>
                </a:cubicBezTo>
                <a:cubicBezTo>
                  <a:pt x="614" y="683"/>
                  <a:pt x="615" y="683"/>
                  <a:pt x="616" y="684"/>
                </a:cubicBezTo>
                <a:cubicBezTo>
                  <a:pt x="616" y="685"/>
                  <a:pt x="617" y="686"/>
                  <a:pt x="618" y="687"/>
                </a:cubicBezTo>
                <a:cubicBezTo>
                  <a:pt x="618" y="687"/>
                  <a:pt x="618" y="688"/>
                  <a:pt x="618" y="688"/>
                </a:cubicBezTo>
                <a:cubicBezTo>
                  <a:pt x="618" y="690"/>
                  <a:pt x="619" y="690"/>
                  <a:pt x="619" y="692"/>
                </a:cubicBezTo>
                <a:cubicBezTo>
                  <a:pt x="620" y="691"/>
                  <a:pt x="620" y="690"/>
                  <a:pt x="621" y="691"/>
                </a:cubicBezTo>
                <a:cubicBezTo>
                  <a:pt x="621" y="692"/>
                  <a:pt x="621" y="692"/>
                  <a:pt x="622" y="692"/>
                </a:cubicBezTo>
                <a:cubicBezTo>
                  <a:pt x="622" y="693"/>
                  <a:pt x="620" y="693"/>
                  <a:pt x="621" y="694"/>
                </a:cubicBezTo>
                <a:cubicBezTo>
                  <a:pt x="621" y="694"/>
                  <a:pt x="622" y="694"/>
                  <a:pt x="622" y="694"/>
                </a:cubicBezTo>
                <a:cubicBezTo>
                  <a:pt x="620" y="694"/>
                  <a:pt x="619" y="697"/>
                  <a:pt x="617" y="697"/>
                </a:cubicBezTo>
                <a:cubicBezTo>
                  <a:pt x="616" y="697"/>
                  <a:pt x="616" y="697"/>
                  <a:pt x="616" y="696"/>
                </a:cubicBezTo>
                <a:cubicBezTo>
                  <a:pt x="615" y="696"/>
                  <a:pt x="615" y="695"/>
                  <a:pt x="614" y="694"/>
                </a:cubicBezTo>
                <a:cubicBezTo>
                  <a:pt x="614" y="694"/>
                  <a:pt x="613" y="693"/>
                  <a:pt x="613" y="692"/>
                </a:cubicBezTo>
                <a:cubicBezTo>
                  <a:pt x="611" y="691"/>
                  <a:pt x="611" y="689"/>
                  <a:pt x="609" y="688"/>
                </a:cubicBezTo>
                <a:cubicBezTo>
                  <a:pt x="608" y="687"/>
                  <a:pt x="607" y="685"/>
                  <a:pt x="605" y="684"/>
                </a:cubicBezTo>
                <a:cubicBezTo>
                  <a:pt x="605" y="684"/>
                  <a:pt x="605" y="683"/>
                  <a:pt x="604" y="682"/>
                </a:cubicBezTo>
                <a:cubicBezTo>
                  <a:pt x="603" y="680"/>
                  <a:pt x="602" y="678"/>
                  <a:pt x="600" y="677"/>
                </a:cubicBezTo>
                <a:cubicBezTo>
                  <a:pt x="600" y="675"/>
                  <a:pt x="598" y="674"/>
                  <a:pt x="597" y="673"/>
                </a:cubicBezTo>
                <a:cubicBezTo>
                  <a:pt x="596" y="672"/>
                  <a:pt x="596" y="670"/>
                  <a:pt x="595" y="670"/>
                </a:cubicBezTo>
                <a:cubicBezTo>
                  <a:pt x="594" y="668"/>
                  <a:pt x="593" y="667"/>
                  <a:pt x="592" y="666"/>
                </a:cubicBezTo>
                <a:cubicBezTo>
                  <a:pt x="591" y="665"/>
                  <a:pt x="589" y="664"/>
                  <a:pt x="589" y="662"/>
                </a:cubicBezTo>
                <a:cubicBezTo>
                  <a:pt x="588" y="661"/>
                  <a:pt x="586" y="660"/>
                  <a:pt x="585" y="658"/>
                </a:cubicBezTo>
                <a:cubicBezTo>
                  <a:pt x="585" y="658"/>
                  <a:pt x="585" y="657"/>
                  <a:pt x="584" y="656"/>
                </a:cubicBezTo>
                <a:cubicBezTo>
                  <a:pt x="583" y="656"/>
                  <a:pt x="583" y="655"/>
                  <a:pt x="583" y="654"/>
                </a:cubicBezTo>
                <a:cubicBezTo>
                  <a:pt x="582" y="653"/>
                  <a:pt x="581" y="652"/>
                  <a:pt x="580" y="651"/>
                </a:cubicBezTo>
                <a:cubicBezTo>
                  <a:pt x="580" y="650"/>
                  <a:pt x="579" y="650"/>
                  <a:pt x="579" y="649"/>
                </a:cubicBezTo>
                <a:cubicBezTo>
                  <a:pt x="578" y="648"/>
                  <a:pt x="577" y="646"/>
                  <a:pt x="576" y="646"/>
                </a:cubicBezTo>
                <a:cubicBezTo>
                  <a:pt x="577" y="645"/>
                  <a:pt x="578" y="644"/>
                  <a:pt x="578" y="644"/>
                </a:cubicBezTo>
                <a:cubicBezTo>
                  <a:pt x="577" y="643"/>
                  <a:pt x="576" y="643"/>
                  <a:pt x="575" y="643"/>
                </a:cubicBezTo>
                <a:cubicBezTo>
                  <a:pt x="574" y="643"/>
                  <a:pt x="574" y="642"/>
                  <a:pt x="573" y="642"/>
                </a:cubicBezTo>
                <a:cubicBezTo>
                  <a:pt x="574" y="642"/>
                  <a:pt x="574" y="641"/>
                  <a:pt x="574" y="641"/>
                </a:cubicBezTo>
                <a:cubicBezTo>
                  <a:pt x="575" y="640"/>
                  <a:pt x="574" y="639"/>
                  <a:pt x="575" y="639"/>
                </a:cubicBezTo>
                <a:cubicBezTo>
                  <a:pt x="575" y="638"/>
                  <a:pt x="576" y="637"/>
                  <a:pt x="577" y="637"/>
                </a:cubicBezTo>
                <a:cubicBezTo>
                  <a:pt x="579" y="637"/>
                  <a:pt x="579" y="637"/>
                  <a:pt x="579" y="637"/>
                </a:cubicBezTo>
                <a:cubicBezTo>
                  <a:pt x="579" y="637"/>
                  <a:pt x="579" y="638"/>
                  <a:pt x="579" y="638"/>
                </a:cubicBezTo>
                <a:cubicBezTo>
                  <a:pt x="579" y="639"/>
                  <a:pt x="580" y="639"/>
                  <a:pt x="580" y="639"/>
                </a:cubicBezTo>
                <a:cubicBezTo>
                  <a:pt x="581" y="639"/>
                  <a:pt x="581" y="640"/>
                  <a:pt x="581" y="641"/>
                </a:cubicBezTo>
                <a:cubicBezTo>
                  <a:pt x="581" y="641"/>
                  <a:pt x="582" y="641"/>
                  <a:pt x="583" y="642"/>
                </a:cubicBezTo>
                <a:cubicBezTo>
                  <a:pt x="583" y="642"/>
                  <a:pt x="583" y="643"/>
                  <a:pt x="583" y="643"/>
                </a:cubicBezTo>
                <a:moveTo>
                  <a:pt x="579" y="641"/>
                </a:moveTo>
                <a:cubicBezTo>
                  <a:pt x="578" y="641"/>
                  <a:pt x="578" y="641"/>
                  <a:pt x="578" y="641"/>
                </a:cubicBezTo>
                <a:cubicBezTo>
                  <a:pt x="578" y="641"/>
                  <a:pt x="578" y="641"/>
                  <a:pt x="578" y="641"/>
                </a:cubicBezTo>
                <a:cubicBezTo>
                  <a:pt x="578" y="641"/>
                  <a:pt x="578" y="641"/>
                  <a:pt x="578" y="641"/>
                </a:cubicBezTo>
                <a:cubicBezTo>
                  <a:pt x="578" y="641"/>
                  <a:pt x="578" y="640"/>
                  <a:pt x="577" y="641"/>
                </a:cubicBezTo>
                <a:cubicBezTo>
                  <a:pt x="577" y="641"/>
                  <a:pt x="578" y="641"/>
                  <a:pt x="578" y="641"/>
                </a:cubicBezTo>
                <a:cubicBezTo>
                  <a:pt x="578" y="642"/>
                  <a:pt x="578" y="642"/>
                  <a:pt x="579" y="642"/>
                </a:cubicBezTo>
                <a:cubicBezTo>
                  <a:pt x="579" y="642"/>
                  <a:pt x="579" y="642"/>
                  <a:pt x="580" y="640"/>
                </a:cubicBezTo>
                <a:cubicBezTo>
                  <a:pt x="580" y="641"/>
                  <a:pt x="579" y="641"/>
                  <a:pt x="579" y="641"/>
                </a:cubicBezTo>
                <a:cubicBezTo>
                  <a:pt x="579" y="641"/>
                  <a:pt x="579" y="641"/>
                  <a:pt x="579" y="641"/>
                </a:cubicBezTo>
                <a:cubicBezTo>
                  <a:pt x="579" y="641"/>
                  <a:pt x="579" y="641"/>
                  <a:pt x="580" y="641"/>
                </a:cubicBezTo>
                <a:cubicBezTo>
                  <a:pt x="580" y="641"/>
                  <a:pt x="580" y="641"/>
                  <a:pt x="580" y="641"/>
                </a:cubicBezTo>
                <a:cubicBezTo>
                  <a:pt x="580" y="641"/>
                  <a:pt x="580" y="641"/>
                  <a:pt x="579" y="641"/>
                </a:cubicBezTo>
                <a:moveTo>
                  <a:pt x="560" y="174"/>
                </a:moveTo>
                <a:cubicBezTo>
                  <a:pt x="561" y="175"/>
                  <a:pt x="561" y="176"/>
                  <a:pt x="562" y="177"/>
                </a:cubicBezTo>
                <a:cubicBezTo>
                  <a:pt x="562" y="177"/>
                  <a:pt x="563" y="177"/>
                  <a:pt x="563" y="177"/>
                </a:cubicBezTo>
                <a:cubicBezTo>
                  <a:pt x="564" y="176"/>
                  <a:pt x="564" y="176"/>
                  <a:pt x="564" y="176"/>
                </a:cubicBezTo>
                <a:cubicBezTo>
                  <a:pt x="563" y="174"/>
                  <a:pt x="563" y="174"/>
                  <a:pt x="564" y="172"/>
                </a:cubicBezTo>
                <a:cubicBezTo>
                  <a:pt x="566" y="173"/>
                  <a:pt x="564" y="174"/>
                  <a:pt x="564" y="174"/>
                </a:cubicBezTo>
                <a:cubicBezTo>
                  <a:pt x="565" y="175"/>
                  <a:pt x="566" y="175"/>
                  <a:pt x="567" y="175"/>
                </a:cubicBezTo>
                <a:cubicBezTo>
                  <a:pt x="567" y="174"/>
                  <a:pt x="567" y="174"/>
                  <a:pt x="567" y="173"/>
                </a:cubicBezTo>
                <a:cubicBezTo>
                  <a:pt x="567" y="173"/>
                  <a:pt x="567" y="173"/>
                  <a:pt x="567" y="173"/>
                </a:cubicBezTo>
                <a:cubicBezTo>
                  <a:pt x="570" y="174"/>
                  <a:pt x="570" y="174"/>
                  <a:pt x="570" y="174"/>
                </a:cubicBezTo>
                <a:cubicBezTo>
                  <a:pt x="570" y="175"/>
                  <a:pt x="570" y="175"/>
                  <a:pt x="569" y="175"/>
                </a:cubicBezTo>
                <a:cubicBezTo>
                  <a:pt x="569" y="176"/>
                  <a:pt x="569" y="177"/>
                  <a:pt x="569" y="178"/>
                </a:cubicBezTo>
                <a:cubicBezTo>
                  <a:pt x="568" y="178"/>
                  <a:pt x="568" y="178"/>
                  <a:pt x="568" y="178"/>
                </a:cubicBezTo>
                <a:cubicBezTo>
                  <a:pt x="567" y="178"/>
                  <a:pt x="567" y="178"/>
                  <a:pt x="567" y="178"/>
                </a:cubicBezTo>
                <a:cubicBezTo>
                  <a:pt x="567" y="178"/>
                  <a:pt x="567" y="177"/>
                  <a:pt x="566" y="177"/>
                </a:cubicBezTo>
                <a:cubicBezTo>
                  <a:pt x="566" y="177"/>
                  <a:pt x="565" y="178"/>
                  <a:pt x="565" y="178"/>
                </a:cubicBezTo>
                <a:cubicBezTo>
                  <a:pt x="565" y="178"/>
                  <a:pt x="566" y="179"/>
                  <a:pt x="566" y="179"/>
                </a:cubicBezTo>
                <a:cubicBezTo>
                  <a:pt x="565" y="180"/>
                  <a:pt x="564" y="179"/>
                  <a:pt x="563" y="179"/>
                </a:cubicBezTo>
                <a:cubicBezTo>
                  <a:pt x="562" y="178"/>
                  <a:pt x="560" y="178"/>
                  <a:pt x="559" y="177"/>
                </a:cubicBezTo>
                <a:cubicBezTo>
                  <a:pt x="558" y="175"/>
                  <a:pt x="556" y="174"/>
                  <a:pt x="555" y="174"/>
                </a:cubicBezTo>
                <a:cubicBezTo>
                  <a:pt x="554" y="173"/>
                  <a:pt x="553" y="173"/>
                  <a:pt x="553" y="172"/>
                </a:cubicBezTo>
                <a:cubicBezTo>
                  <a:pt x="552" y="172"/>
                  <a:pt x="552" y="172"/>
                  <a:pt x="551" y="172"/>
                </a:cubicBezTo>
                <a:cubicBezTo>
                  <a:pt x="548" y="170"/>
                  <a:pt x="548" y="170"/>
                  <a:pt x="548" y="170"/>
                </a:cubicBezTo>
                <a:cubicBezTo>
                  <a:pt x="547" y="169"/>
                  <a:pt x="546" y="168"/>
                  <a:pt x="544" y="168"/>
                </a:cubicBezTo>
                <a:cubicBezTo>
                  <a:pt x="544" y="168"/>
                  <a:pt x="544" y="167"/>
                  <a:pt x="544" y="167"/>
                </a:cubicBezTo>
                <a:cubicBezTo>
                  <a:pt x="546" y="165"/>
                  <a:pt x="546" y="163"/>
                  <a:pt x="547" y="162"/>
                </a:cubicBezTo>
                <a:cubicBezTo>
                  <a:pt x="547" y="161"/>
                  <a:pt x="548" y="161"/>
                  <a:pt x="548" y="160"/>
                </a:cubicBezTo>
                <a:cubicBezTo>
                  <a:pt x="548" y="159"/>
                  <a:pt x="550" y="158"/>
                  <a:pt x="551" y="157"/>
                </a:cubicBezTo>
                <a:cubicBezTo>
                  <a:pt x="551" y="156"/>
                  <a:pt x="552" y="154"/>
                  <a:pt x="553" y="153"/>
                </a:cubicBezTo>
                <a:cubicBezTo>
                  <a:pt x="553" y="153"/>
                  <a:pt x="553" y="152"/>
                  <a:pt x="554" y="151"/>
                </a:cubicBezTo>
                <a:cubicBezTo>
                  <a:pt x="555" y="150"/>
                  <a:pt x="555" y="149"/>
                  <a:pt x="556" y="148"/>
                </a:cubicBezTo>
                <a:cubicBezTo>
                  <a:pt x="557" y="147"/>
                  <a:pt x="557" y="145"/>
                  <a:pt x="558" y="144"/>
                </a:cubicBezTo>
                <a:cubicBezTo>
                  <a:pt x="559" y="143"/>
                  <a:pt x="559" y="142"/>
                  <a:pt x="560" y="141"/>
                </a:cubicBezTo>
                <a:cubicBezTo>
                  <a:pt x="561" y="141"/>
                  <a:pt x="561" y="140"/>
                  <a:pt x="561" y="139"/>
                </a:cubicBezTo>
                <a:cubicBezTo>
                  <a:pt x="561" y="138"/>
                  <a:pt x="562" y="137"/>
                  <a:pt x="563" y="137"/>
                </a:cubicBezTo>
                <a:cubicBezTo>
                  <a:pt x="563" y="136"/>
                  <a:pt x="564" y="135"/>
                  <a:pt x="564" y="134"/>
                </a:cubicBezTo>
                <a:cubicBezTo>
                  <a:pt x="566" y="133"/>
                  <a:pt x="566" y="131"/>
                  <a:pt x="567" y="130"/>
                </a:cubicBezTo>
                <a:cubicBezTo>
                  <a:pt x="568" y="130"/>
                  <a:pt x="568" y="128"/>
                  <a:pt x="569" y="127"/>
                </a:cubicBezTo>
                <a:cubicBezTo>
                  <a:pt x="571" y="125"/>
                  <a:pt x="571" y="122"/>
                  <a:pt x="573" y="121"/>
                </a:cubicBezTo>
                <a:cubicBezTo>
                  <a:pt x="573" y="120"/>
                  <a:pt x="573" y="120"/>
                  <a:pt x="573" y="119"/>
                </a:cubicBezTo>
                <a:cubicBezTo>
                  <a:pt x="574" y="118"/>
                  <a:pt x="575" y="117"/>
                  <a:pt x="576" y="116"/>
                </a:cubicBezTo>
                <a:cubicBezTo>
                  <a:pt x="577" y="115"/>
                  <a:pt x="576" y="114"/>
                  <a:pt x="578" y="113"/>
                </a:cubicBezTo>
                <a:cubicBezTo>
                  <a:pt x="579" y="112"/>
                  <a:pt x="579" y="111"/>
                  <a:pt x="580" y="110"/>
                </a:cubicBezTo>
                <a:cubicBezTo>
                  <a:pt x="580" y="108"/>
                  <a:pt x="582" y="108"/>
                  <a:pt x="582" y="107"/>
                </a:cubicBezTo>
                <a:cubicBezTo>
                  <a:pt x="583" y="105"/>
                  <a:pt x="584" y="104"/>
                  <a:pt x="585" y="102"/>
                </a:cubicBezTo>
                <a:cubicBezTo>
                  <a:pt x="585" y="101"/>
                  <a:pt x="586" y="99"/>
                  <a:pt x="587" y="98"/>
                </a:cubicBezTo>
                <a:cubicBezTo>
                  <a:pt x="587" y="97"/>
                  <a:pt x="587" y="97"/>
                  <a:pt x="588" y="96"/>
                </a:cubicBezTo>
                <a:cubicBezTo>
                  <a:pt x="588" y="96"/>
                  <a:pt x="590" y="96"/>
                  <a:pt x="590" y="96"/>
                </a:cubicBezTo>
                <a:cubicBezTo>
                  <a:pt x="591" y="97"/>
                  <a:pt x="592" y="98"/>
                  <a:pt x="593" y="98"/>
                </a:cubicBezTo>
                <a:cubicBezTo>
                  <a:pt x="594" y="99"/>
                  <a:pt x="595" y="100"/>
                  <a:pt x="596" y="100"/>
                </a:cubicBezTo>
                <a:cubicBezTo>
                  <a:pt x="597" y="101"/>
                  <a:pt x="597" y="102"/>
                  <a:pt x="598" y="102"/>
                </a:cubicBezTo>
                <a:cubicBezTo>
                  <a:pt x="599" y="102"/>
                  <a:pt x="600" y="103"/>
                  <a:pt x="601" y="104"/>
                </a:cubicBezTo>
                <a:cubicBezTo>
                  <a:pt x="602" y="103"/>
                  <a:pt x="602" y="105"/>
                  <a:pt x="603" y="105"/>
                </a:cubicBezTo>
                <a:cubicBezTo>
                  <a:pt x="603" y="105"/>
                  <a:pt x="604" y="105"/>
                  <a:pt x="604" y="106"/>
                </a:cubicBezTo>
                <a:cubicBezTo>
                  <a:pt x="605" y="107"/>
                  <a:pt x="606" y="107"/>
                  <a:pt x="608" y="108"/>
                </a:cubicBezTo>
                <a:cubicBezTo>
                  <a:pt x="608" y="108"/>
                  <a:pt x="609" y="108"/>
                  <a:pt x="609" y="109"/>
                </a:cubicBezTo>
                <a:cubicBezTo>
                  <a:pt x="610" y="109"/>
                  <a:pt x="611" y="110"/>
                  <a:pt x="611" y="111"/>
                </a:cubicBezTo>
                <a:cubicBezTo>
                  <a:pt x="610" y="113"/>
                  <a:pt x="609" y="115"/>
                  <a:pt x="607" y="117"/>
                </a:cubicBezTo>
                <a:cubicBezTo>
                  <a:pt x="606" y="116"/>
                  <a:pt x="605" y="115"/>
                  <a:pt x="604" y="115"/>
                </a:cubicBezTo>
                <a:cubicBezTo>
                  <a:pt x="603" y="114"/>
                  <a:pt x="602" y="114"/>
                  <a:pt x="601" y="113"/>
                </a:cubicBezTo>
                <a:cubicBezTo>
                  <a:pt x="600" y="112"/>
                  <a:pt x="599" y="112"/>
                  <a:pt x="598" y="111"/>
                </a:cubicBezTo>
                <a:cubicBezTo>
                  <a:pt x="597" y="111"/>
                  <a:pt x="596" y="110"/>
                  <a:pt x="595" y="109"/>
                </a:cubicBezTo>
                <a:cubicBezTo>
                  <a:pt x="594" y="109"/>
                  <a:pt x="593" y="108"/>
                  <a:pt x="592" y="107"/>
                </a:cubicBezTo>
                <a:cubicBezTo>
                  <a:pt x="590" y="109"/>
                  <a:pt x="589" y="112"/>
                  <a:pt x="588" y="114"/>
                </a:cubicBezTo>
                <a:cubicBezTo>
                  <a:pt x="588" y="114"/>
                  <a:pt x="588" y="114"/>
                  <a:pt x="588" y="114"/>
                </a:cubicBezTo>
                <a:cubicBezTo>
                  <a:pt x="587" y="116"/>
                  <a:pt x="585" y="116"/>
                  <a:pt x="585" y="118"/>
                </a:cubicBezTo>
                <a:cubicBezTo>
                  <a:pt x="584" y="119"/>
                  <a:pt x="584" y="120"/>
                  <a:pt x="583" y="121"/>
                </a:cubicBezTo>
                <a:cubicBezTo>
                  <a:pt x="582" y="122"/>
                  <a:pt x="582" y="123"/>
                  <a:pt x="581" y="124"/>
                </a:cubicBezTo>
                <a:cubicBezTo>
                  <a:pt x="580" y="124"/>
                  <a:pt x="580" y="126"/>
                  <a:pt x="579" y="127"/>
                </a:cubicBezTo>
                <a:cubicBezTo>
                  <a:pt x="578" y="127"/>
                  <a:pt x="578" y="129"/>
                  <a:pt x="578" y="129"/>
                </a:cubicBezTo>
                <a:cubicBezTo>
                  <a:pt x="577" y="130"/>
                  <a:pt x="577" y="131"/>
                  <a:pt x="578" y="131"/>
                </a:cubicBezTo>
                <a:cubicBezTo>
                  <a:pt x="579" y="132"/>
                  <a:pt x="581" y="133"/>
                  <a:pt x="582" y="134"/>
                </a:cubicBezTo>
                <a:cubicBezTo>
                  <a:pt x="582" y="135"/>
                  <a:pt x="584" y="135"/>
                  <a:pt x="585" y="136"/>
                </a:cubicBezTo>
                <a:cubicBezTo>
                  <a:pt x="586" y="137"/>
                  <a:pt x="587" y="138"/>
                  <a:pt x="589" y="138"/>
                </a:cubicBezTo>
                <a:cubicBezTo>
                  <a:pt x="587" y="141"/>
                  <a:pt x="587" y="144"/>
                  <a:pt x="584" y="145"/>
                </a:cubicBezTo>
                <a:cubicBezTo>
                  <a:pt x="583" y="145"/>
                  <a:pt x="582" y="144"/>
                  <a:pt x="582" y="143"/>
                </a:cubicBezTo>
                <a:cubicBezTo>
                  <a:pt x="580" y="144"/>
                  <a:pt x="580" y="142"/>
                  <a:pt x="579" y="142"/>
                </a:cubicBezTo>
                <a:cubicBezTo>
                  <a:pt x="578" y="142"/>
                  <a:pt x="577" y="141"/>
                  <a:pt x="576" y="140"/>
                </a:cubicBezTo>
                <a:cubicBezTo>
                  <a:pt x="576" y="140"/>
                  <a:pt x="575" y="140"/>
                  <a:pt x="575" y="140"/>
                </a:cubicBezTo>
                <a:cubicBezTo>
                  <a:pt x="572" y="138"/>
                  <a:pt x="572" y="138"/>
                  <a:pt x="571" y="141"/>
                </a:cubicBezTo>
                <a:cubicBezTo>
                  <a:pt x="570" y="142"/>
                  <a:pt x="569" y="142"/>
                  <a:pt x="569" y="143"/>
                </a:cubicBezTo>
                <a:cubicBezTo>
                  <a:pt x="569" y="144"/>
                  <a:pt x="568" y="144"/>
                  <a:pt x="568" y="145"/>
                </a:cubicBezTo>
                <a:cubicBezTo>
                  <a:pt x="568" y="146"/>
                  <a:pt x="566" y="147"/>
                  <a:pt x="567" y="148"/>
                </a:cubicBezTo>
                <a:cubicBezTo>
                  <a:pt x="566" y="149"/>
                  <a:pt x="565" y="149"/>
                  <a:pt x="565" y="151"/>
                </a:cubicBezTo>
                <a:cubicBezTo>
                  <a:pt x="564" y="152"/>
                  <a:pt x="564" y="153"/>
                  <a:pt x="563" y="154"/>
                </a:cubicBezTo>
                <a:cubicBezTo>
                  <a:pt x="562" y="154"/>
                  <a:pt x="562" y="156"/>
                  <a:pt x="561" y="157"/>
                </a:cubicBezTo>
                <a:cubicBezTo>
                  <a:pt x="560" y="157"/>
                  <a:pt x="560" y="159"/>
                  <a:pt x="559" y="160"/>
                </a:cubicBezTo>
                <a:cubicBezTo>
                  <a:pt x="558" y="160"/>
                  <a:pt x="558" y="160"/>
                  <a:pt x="558" y="160"/>
                </a:cubicBezTo>
                <a:cubicBezTo>
                  <a:pt x="557" y="162"/>
                  <a:pt x="557" y="164"/>
                  <a:pt x="555" y="165"/>
                </a:cubicBezTo>
                <a:cubicBezTo>
                  <a:pt x="557" y="166"/>
                  <a:pt x="560" y="167"/>
                  <a:pt x="560" y="169"/>
                </a:cubicBezTo>
                <a:cubicBezTo>
                  <a:pt x="560" y="169"/>
                  <a:pt x="559" y="169"/>
                  <a:pt x="559" y="169"/>
                </a:cubicBezTo>
                <a:cubicBezTo>
                  <a:pt x="559" y="170"/>
                  <a:pt x="560" y="170"/>
                  <a:pt x="560" y="170"/>
                </a:cubicBezTo>
                <a:cubicBezTo>
                  <a:pt x="560" y="170"/>
                  <a:pt x="560" y="171"/>
                  <a:pt x="560" y="171"/>
                </a:cubicBezTo>
                <a:cubicBezTo>
                  <a:pt x="559" y="171"/>
                  <a:pt x="559" y="172"/>
                  <a:pt x="560" y="172"/>
                </a:cubicBezTo>
                <a:cubicBezTo>
                  <a:pt x="560" y="172"/>
                  <a:pt x="560" y="173"/>
                  <a:pt x="560" y="173"/>
                </a:cubicBezTo>
                <a:cubicBezTo>
                  <a:pt x="560" y="173"/>
                  <a:pt x="559" y="173"/>
                  <a:pt x="559" y="173"/>
                </a:cubicBezTo>
                <a:cubicBezTo>
                  <a:pt x="559" y="174"/>
                  <a:pt x="560" y="174"/>
                  <a:pt x="560" y="174"/>
                </a:cubicBezTo>
                <a:moveTo>
                  <a:pt x="470" y="89"/>
                </a:moveTo>
                <a:cubicBezTo>
                  <a:pt x="470" y="90"/>
                  <a:pt x="471" y="90"/>
                  <a:pt x="471" y="91"/>
                </a:cubicBezTo>
                <a:cubicBezTo>
                  <a:pt x="471" y="93"/>
                  <a:pt x="471" y="93"/>
                  <a:pt x="471" y="93"/>
                </a:cubicBezTo>
                <a:cubicBezTo>
                  <a:pt x="470" y="93"/>
                  <a:pt x="469" y="93"/>
                  <a:pt x="468" y="93"/>
                </a:cubicBezTo>
                <a:cubicBezTo>
                  <a:pt x="468" y="93"/>
                  <a:pt x="468" y="94"/>
                  <a:pt x="469" y="94"/>
                </a:cubicBezTo>
                <a:cubicBezTo>
                  <a:pt x="469" y="94"/>
                  <a:pt x="470" y="94"/>
                  <a:pt x="470" y="95"/>
                </a:cubicBezTo>
                <a:cubicBezTo>
                  <a:pt x="471" y="95"/>
                  <a:pt x="471" y="95"/>
                  <a:pt x="470" y="96"/>
                </a:cubicBezTo>
                <a:cubicBezTo>
                  <a:pt x="470" y="97"/>
                  <a:pt x="470" y="97"/>
                  <a:pt x="469" y="98"/>
                </a:cubicBezTo>
                <a:cubicBezTo>
                  <a:pt x="469" y="97"/>
                  <a:pt x="468" y="96"/>
                  <a:pt x="468" y="96"/>
                </a:cubicBezTo>
                <a:cubicBezTo>
                  <a:pt x="465" y="97"/>
                  <a:pt x="462" y="97"/>
                  <a:pt x="460" y="97"/>
                </a:cubicBezTo>
                <a:cubicBezTo>
                  <a:pt x="459" y="95"/>
                  <a:pt x="458" y="96"/>
                  <a:pt x="456" y="96"/>
                </a:cubicBezTo>
                <a:cubicBezTo>
                  <a:pt x="456" y="97"/>
                  <a:pt x="456" y="98"/>
                  <a:pt x="455" y="99"/>
                </a:cubicBezTo>
                <a:cubicBezTo>
                  <a:pt x="455" y="100"/>
                  <a:pt x="455" y="101"/>
                  <a:pt x="455" y="102"/>
                </a:cubicBezTo>
                <a:cubicBezTo>
                  <a:pt x="455" y="103"/>
                  <a:pt x="455" y="104"/>
                  <a:pt x="454" y="105"/>
                </a:cubicBezTo>
                <a:cubicBezTo>
                  <a:pt x="454" y="105"/>
                  <a:pt x="454" y="106"/>
                  <a:pt x="454" y="106"/>
                </a:cubicBezTo>
                <a:cubicBezTo>
                  <a:pt x="454" y="108"/>
                  <a:pt x="454" y="109"/>
                  <a:pt x="454" y="111"/>
                </a:cubicBezTo>
                <a:cubicBezTo>
                  <a:pt x="454" y="112"/>
                  <a:pt x="454" y="114"/>
                  <a:pt x="453" y="114"/>
                </a:cubicBezTo>
                <a:cubicBezTo>
                  <a:pt x="453" y="116"/>
                  <a:pt x="453" y="117"/>
                  <a:pt x="453" y="118"/>
                </a:cubicBezTo>
                <a:cubicBezTo>
                  <a:pt x="452" y="119"/>
                  <a:pt x="452" y="120"/>
                  <a:pt x="451" y="121"/>
                </a:cubicBezTo>
                <a:cubicBezTo>
                  <a:pt x="451" y="121"/>
                  <a:pt x="451" y="122"/>
                  <a:pt x="451" y="122"/>
                </a:cubicBezTo>
                <a:cubicBezTo>
                  <a:pt x="452" y="123"/>
                  <a:pt x="452" y="123"/>
                  <a:pt x="452" y="123"/>
                </a:cubicBezTo>
                <a:cubicBezTo>
                  <a:pt x="451" y="124"/>
                  <a:pt x="451" y="126"/>
                  <a:pt x="451" y="127"/>
                </a:cubicBezTo>
                <a:cubicBezTo>
                  <a:pt x="451" y="127"/>
                  <a:pt x="452" y="128"/>
                  <a:pt x="453" y="128"/>
                </a:cubicBezTo>
                <a:cubicBezTo>
                  <a:pt x="454" y="128"/>
                  <a:pt x="454" y="129"/>
                  <a:pt x="454" y="130"/>
                </a:cubicBezTo>
                <a:cubicBezTo>
                  <a:pt x="454" y="130"/>
                  <a:pt x="454" y="130"/>
                  <a:pt x="455" y="130"/>
                </a:cubicBezTo>
                <a:cubicBezTo>
                  <a:pt x="455" y="130"/>
                  <a:pt x="455" y="130"/>
                  <a:pt x="455" y="130"/>
                </a:cubicBezTo>
                <a:cubicBezTo>
                  <a:pt x="455" y="129"/>
                  <a:pt x="455" y="129"/>
                  <a:pt x="455" y="128"/>
                </a:cubicBezTo>
                <a:cubicBezTo>
                  <a:pt x="455" y="128"/>
                  <a:pt x="456" y="129"/>
                  <a:pt x="456" y="129"/>
                </a:cubicBezTo>
                <a:cubicBezTo>
                  <a:pt x="456" y="129"/>
                  <a:pt x="457" y="129"/>
                  <a:pt x="458" y="129"/>
                </a:cubicBezTo>
                <a:cubicBezTo>
                  <a:pt x="458" y="129"/>
                  <a:pt x="458" y="129"/>
                  <a:pt x="459" y="130"/>
                </a:cubicBezTo>
                <a:cubicBezTo>
                  <a:pt x="458" y="130"/>
                  <a:pt x="457" y="130"/>
                  <a:pt x="456" y="130"/>
                </a:cubicBezTo>
                <a:cubicBezTo>
                  <a:pt x="456" y="131"/>
                  <a:pt x="457" y="132"/>
                  <a:pt x="457" y="132"/>
                </a:cubicBezTo>
                <a:cubicBezTo>
                  <a:pt x="458" y="133"/>
                  <a:pt x="458" y="133"/>
                  <a:pt x="457" y="134"/>
                </a:cubicBezTo>
                <a:cubicBezTo>
                  <a:pt x="456" y="134"/>
                  <a:pt x="456" y="134"/>
                  <a:pt x="456" y="134"/>
                </a:cubicBezTo>
                <a:cubicBezTo>
                  <a:pt x="456" y="135"/>
                  <a:pt x="458" y="134"/>
                  <a:pt x="458" y="137"/>
                </a:cubicBezTo>
                <a:cubicBezTo>
                  <a:pt x="456" y="137"/>
                  <a:pt x="455" y="137"/>
                  <a:pt x="453" y="136"/>
                </a:cubicBezTo>
                <a:cubicBezTo>
                  <a:pt x="452" y="136"/>
                  <a:pt x="451" y="136"/>
                  <a:pt x="450" y="136"/>
                </a:cubicBezTo>
                <a:cubicBezTo>
                  <a:pt x="448" y="136"/>
                  <a:pt x="448" y="134"/>
                  <a:pt x="447" y="135"/>
                </a:cubicBezTo>
                <a:cubicBezTo>
                  <a:pt x="446" y="135"/>
                  <a:pt x="445" y="135"/>
                  <a:pt x="444" y="134"/>
                </a:cubicBezTo>
                <a:cubicBezTo>
                  <a:pt x="444" y="134"/>
                  <a:pt x="443" y="134"/>
                  <a:pt x="442" y="134"/>
                </a:cubicBezTo>
                <a:cubicBezTo>
                  <a:pt x="442" y="134"/>
                  <a:pt x="441" y="134"/>
                  <a:pt x="441" y="133"/>
                </a:cubicBezTo>
                <a:cubicBezTo>
                  <a:pt x="441" y="133"/>
                  <a:pt x="441" y="133"/>
                  <a:pt x="442" y="132"/>
                </a:cubicBezTo>
                <a:cubicBezTo>
                  <a:pt x="442" y="131"/>
                  <a:pt x="442" y="130"/>
                  <a:pt x="442" y="129"/>
                </a:cubicBezTo>
                <a:cubicBezTo>
                  <a:pt x="441" y="128"/>
                  <a:pt x="443" y="127"/>
                  <a:pt x="443" y="125"/>
                </a:cubicBezTo>
                <a:cubicBezTo>
                  <a:pt x="442" y="124"/>
                  <a:pt x="443" y="122"/>
                  <a:pt x="443" y="121"/>
                </a:cubicBezTo>
                <a:cubicBezTo>
                  <a:pt x="444" y="120"/>
                  <a:pt x="443" y="118"/>
                  <a:pt x="444" y="116"/>
                </a:cubicBezTo>
                <a:cubicBezTo>
                  <a:pt x="445" y="116"/>
                  <a:pt x="444" y="115"/>
                  <a:pt x="444" y="115"/>
                </a:cubicBezTo>
                <a:cubicBezTo>
                  <a:pt x="444" y="113"/>
                  <a:pt x="444" y="111"/>
                  <a:pt x="444" y="109"/>
                </a:cubicBezTo>
                <a:cubicBezTo>
                  <a:pt x="446" y="107"/>
                  <a:pt x="445" y="105"/>
                  <a:pt x="445" y="102"/>
                </a:cubicBezTo>
                <a:cubicBezTo>
                  <a:pt x="445" y="101"/>
                  <a:pt x="446" y="101"/>
                  <a:pt x="446" y="100"/>
                </a:cubicBezTo>
                <a:cubicBezTo>
                  <a:pt x="446" y="99"/>
                  <a:pt x="446" y="98"/>
                  <a:pt x="446" y="97"/>
                </a:cubicBezTo>
                <a:cubicBezTo>
                  <a:pt x="448" y="96"/>
                  <a:pt x="446" y="94"/>
                  <a:pt x="448" y="93"/>
                </a:cubicBezTo>
                <a:cubicBezTo>
                  <a:pt x="448" y="91"/>
                  <a:pt x="449" y="89"/>
                  <a:pt x="448" y="87"/>
                </a:cubicBezTo>
                <a:cubicBezTo>
                  <a:pt x="448" y="85"/>
                  <a:pt x="449" y="84"/>
                  <a:pt x="449" y="83"/>
                </a:cubicBezTo>
                <a:cubicBezTo>
                  <a:pt x="449" y="82"/>
                  <a:pt x="449" y="81"/>
                  <a:pt x="449" y="79"/>
                </a:cubicBezTo>
                <a:cubicBezTo>
                  <a:pt x="451" y="78"/>
                  <a:pt x="450" y="77"/>
                  <a:pt x="450" y="75"/>
                </a:cubicBezTo>
                <a:cubicBezTo>
                  <a:pt x="450" y="73"/>
                  <a:pt x="452" y="72"/>
                  <a:pt x="451" y="70"/>
                </a:cubicBezTo>
                <a:cubicBezTo>
                  <a:pt x="453" y="69"/>
                  <a:pt x="452" y="67"/>
                  <a:pt x="452" y="65"/>
                </a:cubicBezTo>
                <a:cubicBezTo>
                  <a:pt x="452" y="64"/>
                  <a:pt x="452" y="63"/>
                  <a:pt x="452" y="62"/>
                </a:cubicBezTo>
                <a:cubicBezTo>
                  <a:pt x="453" y="61"/>
                  <a:pt x="453" y="61"/>
                  <a:pt x="453" y="59"/>
                </a:cubicBezTo>
                <a:cubicBezTo>
                  <a:pt x="453" y="59"/>
                  <a:pt x="453" y="57"/>
                  <a:pt x="453" y="57"/>
                </a:cubicBezTo>
                <a:cubicBezTo>
                  <a:pt x="454" y="56"/>
                  <a:pt x="454" y="55"/>
                  <a:pt x="454" y="54"/>
                </a:cubicBezTo>
                <a:cubicBezTo>
                  <a:pt x="454" y="53"/>
                  <a:pt x="454" y="53"/>
                  <a:pt x="454" y="52"/>
                </a:cubicBezTo>
                <a:cubicBezTo>
                  <a:pt x="455" y="51"/>
                  <a:pt x="456" y="51"/>
                  <a:pt x="457" y="51"/>
                </a:cubicBezTo>
                <a:cubicBezTo>
                  <a:pt x="458" y="51"/>
                  <a:pt x="459" y="51"/>
                  <a:pt x="460" y="52"/>
                </a:cubicBezTo>
                <a:cubicBezTo>
                  <a:pt x="462" y="52"/>
                  <a:pt x="463" y="52"/>
                  <a:pt x="465" y="52"/>
                </a:cubicBezTo>
                <a:cubicBezTo>
                  <a:pt x="466" y="52"/>
                  <a:pt x="466" y="53"/>
                  <a:pt x="467" y="53"/>
                </a:cubicBezTo>
                <a:cubicBezTo>
                  <a:pt x="468" y="53"/>
                  <a:pt x="470" y="53"/>
                  <a:pt x="471" y="53"/>
                </a:cubicBezTo>
                <a:cubicBezTo>
                  <a:pt x="472" y="53"/>
                  <a:pt x="473" y="55"/>
                  <a:pt x="474" y="54"/>
                </a:cubicBezTo>
                <a:cubicBezTo>
                  <a:pt x="475" y="54"/>
                  <a:pt x="476" y="54"/>
                  <a:pt x="477" y="54"/>
                </a:cubicBezTo>
                <a:cubicBezTo>
                  <a:pt x="480" y="54"/>
                  <a:pt x="480" y="54"/>
                  <a:pt x="480" y="54"/>
                </a:cubicBezTo>
                <a:cubicBezTo>
                  <a:pt x="480" y="55"/>
                  <a:pt x="481" y="55"/>
                  <a:pt x="481" y="56"/>
                </a:cubicBezTo>
                <a:cubicBezTo>
                  <a:pt x="481" y="57"/>
                  <a:pt x="482" y="58"/>
                  <a:pt x="480" y="59"/>
                </a:cubicBezTo>
                <a:cubicBezTo>
                  <a:pt x="480" y="60"/>
                  <a:pt x="480" y="61"/>
                  <a:pt x="480" y="62"/>
                </a:cubicBezTo>
                <a:cubicBezTo>
                  <a:pt x="480" y="63"/>
                  <a:pt x="479" y="63"/>
                  <a:pt x="478" y="63"/>
                </a:cubicBezTo>
                <a:cubicBezTo>
                  <a:pt x="477" y="62"/>
                  <a:pt x="476" y="62"/>
                  <a:pt x="475" y="62"/>
                </a:cubicBezTo>
                <a:cubicBezTo>
                  <a:pt x="473" y="62"/>
                  <a:pt x="472" y="62"/>
                  <a:pt x="471" y="61"/>
                </a:cubicBezTo>
                <a:cubicBezTo>
                  <a:pt x="469" y="61"/>
                  <a:pt x="467" y="61"/>
                  <a:pt x="465" y="61"/>
                </a:cubicBezTo>
                <a:cubicBezTo>
                  <a:pt x="464" y="61"/>
                  <a:pt x="464" y="61"/>
                  <a:pt x="463" y="60"/>
                </a:cubicBezTo>
                <a:cubicBezTo>
                  <a:pt x="462" y="59"/>
                  <a:pt x="462" y="60"/>
                  <a:pt x="462" y="61"/>
                </a:cubicBezTo>
                <a:cubicBezTo>
                  <a:pt x="462" y="61"/>
                  <a:pt x="462" y="61"/>
                  <a:pt x="462" y="61"/>
                </a:cubicBezTo>
                <a:cubicBezTo>
                  <a:pt x="461" y="62"/>
                  <a:pt x="462" y="64"/>
                  <a:pt x="461" y="65"/>
                </a:cubicBezTo>
                <a:cubicBezTo>
                  <a:pt x="460" y="65"/>
                  <a:pt x="461" y="66"/>
                  <a:pt x="461" y="66"/>
                </a:cubicBezTo>
                <a:cubicBezTo>
                  <a:pt x="461" y="68"/>
                  <a:pt x="461" y="69"/>
                  <a:pt x="461" y="70"/>
                </a:cubicBezTo>
                <a:cubicBezTo>
                  <a:pt x="461" y="71"/>
                  <a:pt x="459" y="72"/>
                  <a:pt x="460" y="73"/>
                </a:cubicBezTo>
                <a:cubicBezTo>
                  <a:pt x="460" y="74"/>
                  <a:pt x="458" y="74"/>
                  <a:pt x="459" y="76"/>
                </a:cubicBezTo>
                <a:cubicBezTo>
                  <a:pt x="459" y="77"/>
                  <a:pt x="459" y="78"/>
                  <a:pt x="459" y="78"/>
                </a:cubicBezTo>
                <a:cubicBezTo>
                  <a:pt x="459" y="80"/>
                  <a:pt x="459" y="81"/>
                  <a:pt x="458" y="82"/>
                </a:cubicBezTo>
                <a:cubicBezTo>
                  <a:pt x="458" y="87"/>
                  <a:pt x="458" y="87"/>
                  <a:pt x="458" y="87"/>
                </a:cubicBezTo>
                <a:cubicBezTo>
                  <a:pt x="458" y="88"/>
                  <a:pt x="460" y="87"/>
                  <a:pt x="460" y="88"/>
                </a:cubicBezTo>
                <a:cubicBezTo>
                  <a:pt x="461" y="88"/>
                  <a:pt x="462" y="89"/>
                  <a:pt x="463" y="88"/>
                </a:cubicBezTo>
                <a:cubicBezTo>
                  <a:pt x="464" y="88"/>
                  <a:pt x="465" y="89"/>
                  <a:pt x="466" y="89"/>
                </a:cubicBezTo>
                <a:cubicBezTo>
                  <a:pt x="467" y="89"/>
                  <a:pt x="469" y="89"/>
                  <a:pt x="470" y="89"/>
                </a:cubicBezTo>
                <a:moveTo>
                  <a:pt x="588" y="196"/>
                </a:moveTo>
                <a:cubicBezTo>
                  <a:pt x="586" y="195"/>
                  <a:pt x="586" y="194"/>
                  <a:pt x="585" y="194"/>
                </a:cubicBezTo>
                <a:cubicBezTo>
                  <a:pt x="585" y="194"/>
                  <a:pt x="585" y="195"/>
                  <a:pt x="585" y="195"/>
                </a:cubicBezTo>
                <a:cubicBezTo>
                  <a:pt x="585" y="195"/>
                  <a:pt x="584" y="195"/>
                  <a:pt x="584" y="195"/>
                </a:cubicBezTo>
                <a:cubicBezTo>
                  <a:pt x="584" y="195"/>
                  <a:pt x="584" y="194"/>
                  <a:pt x="583" y="194"/>
                </a:cubicBezTo>
                <a:cubicBezTo>
                  <a:pt x="583" y="193"/>
                  <a:pt x="582" y="194"/>
                  <a:pt x="582" y="193"/>
                </a:cubicBezTo>
                <a:cubicBezTo>
                  <a:pt x="582" y="193"/>
                  <a:pt x="582" y="193"/>
                  <a:pt x="582" y="193"/>
                </a:cubicBezTo>
                <a:cubicBezTo>
                  <a:pt x="582" y="192"/>
                  <a:pt x="582" y="192"/>
                  <a:pt x="582" y="192"/>
                </a:cubicBezTo>
                <a:cubicBezTo>
                  <a:pt x="582" y="192"/>
                  <a:pt x="582" y="192"/>
                  <a:pt x="583" y="192"/>
                </a:cubicBezTo>
                <a:cubicBezTo>
                  <a:pt x="584" y="193"/>
                  <a:pt x="585" y="193"/>
                  <a:pt x="587" y="192"/>
                </a:cubicBezTo>
                <a:cubicBezTo>
                  <a:pt x="588" y="192"/>
                  <a:pt x="590" y="191"/>
                  <a:pt x="591" y="190"/>
                </a:cubicBezTo>
                <a:cubicBezTo>
                  <a:pt x="591" y="190"/>
                  <a:pt x="592" y="190"/>
                  <a:pt x="592" y="189"/>
                </a:cubicBezTo>
                <a:cubicBezTo>
                  <a:pt x="593" y="188"/>
                  <a:pt x="595" y="188"/>
                  <a:pt x="596" y="187"/>
                </a:cubicBezTo>
                <a:cubicBezTo>
                  <a:pt x="598" y="184"/>
                  <a:pt x="601" y="182"/>
                  <a:pt x="603" y="179"/>
                </a:cubicBezTo>
                <a:cubicBezTo>
                  <a:pt x="605" y="178"/>
                  <a:pt x="606" y="176"/>
                  <a:pt x="606" y="174"/>
                </a:cubicBezTo>
                <a:cubicBezTo>
                  <a:pt x="606" y="173"/>
                  <a:pt x="607" y="172"/>
                  <a:pt x="607" y="171"/>
                </a:cubicBezTo>
                <a:cubicBezTo>
                  <a:pt x="606" y="170"/>
                  <a:pt x="606" y="169"/>
                  <a:pt x="607" y="168"/>
                </a:cubicBezTo>
                <a:cubicBezTo>
                  <a:pt x="608" y="167"/>
                  <a:pt x="608" y="167"/>
                  <a:pt x="607" y="166"/>
                </a:cubicBezTo>
                <a:cubicBezTo>
                  <a:pt x="607" y="166"/>
                  <a:pt x="607" y="165"/>
                  <a:pt x="607" y="165"/>
                </a:cubicBezTo>
                <a:cubicBezTo>
                  <a:pt x="606" y="164"/>
                  <a:pt x="607" y="162"/>
                  <a:pt x="606" y="161"/>
                </a:cubicBezTo>
                <a:cubicBezTo>
                  <a:pt x="605" y="160"/>
                  <a:pt x="606" y="159"/>
                  <a:pt x="606" y="158"/>
                </a:cubicBezTo>
                <a:cubicBezTo>
                  <a:pt x="606" y="158"/>
                  <a:pt x="605" y="157"/>
                  <a:pt x="605" y="157"/>
                </a:cubicBezTo>
                <a:cubicBezTo>
                  <a:pt x="605" y="153"/>
                  <a:pt x="605" y="149"/>
                  <a:pt x="605" y="144"/>
                </a:cubicBezTo>
                <a:cubicBezTo>
                  <a:pt x="605" y="143"/>
                  <a:pt x="604" y="142"/>
                  <a:pt x="605" y="141"/>
                </a:cubicBezTo>
                <a:cubicBezTo>
                  <a:pt x="606" y="141"/>
                  <a:pt x="605" y="139"/>
                  <a:pt x="606" y="138"/>
                </a:cubicBezTo>
                <a:cubicBezTo>
                  <a:pt x="607" y="138"/>
                  <a:pt x="607" y="138"/>
                  <a:pt x="607" y="138"/>
                </a:cubicBezTo>
                <a:cubicBezTo>
                  <a:pt x="607" y="137"/>
                  <a:pt x="607" y="136"/>
                  <a:pt x="607" y="136"/>
                </a:cubicBezTo>
                <a:cubicBezTo>
                  <a:pt x="608" y="135"/>
                  <a:pt x="610" y="134"/>
                  <a:pt x="610" y="132"/>
                </a:cubicBezTo>
                <a:cubicBezTo>
                  <a:pt x="610" y="132"/>
                  <a:pt x="610" y="132"/>
                  <a:pt x="610" y="132"/>
                </a:cubicBezTo>
                <a:cubicBezTo>
                  <a:pt x="612" y="131"/>
                  <a:pt x="612" y="130"/>
                  <a:pt x="613" y="130"/>
                </a:cubicBezTo>
                <a:cubicBezTo>
                  <a:pt x="614" y="129"/>
                  <a:pt x="615" y="128"/>
                  <a:pt x="616" y="127"/>
                </a:cubicBezTo>
                <a:cubicBezTo>
                  <a:pt x="618" y="127"/>
                  <a:pt x="618" y="126"/>
                  <a:pt x="619" y="125"/>
                </a:cubicBezTo>
                <a:cubicBezTo>
                  <a:pt x="619" y="125"/>
                  <a:pt x="620" y="124"/>
                  <a:pt x="620" y="124"/>
                </a:cubicBezTo>
                <a:cubicBezTo>
                  <a:pt x="621" y="125"/>
                  <a:pt x="622" y="124"/>
                  <a:pt x="623" y="124"/>
                </a:cubicBezTo>
                <a:cubicBezTo>
                  <a:pt x="623" y="123"/>
                  <a:pt x="624" y="123"/>
                  <a:pt x="625" y="123"/>
                </a:cubicBezTo>
                <a:cubicBezTo>
                  <a:pt x="627" y="124"/>
                  <a:pt x="629" y="123"/>
                  <a:pt x="630" y="124"/>
                </a:cubicBezTo>
                <a:cubicBezTo>
                  <a:pt x="632" y="124"/>
                  <a:pt x="633" y="125"/>
                  <a:pt x="634" y="126"/>
                </a:cubicBezTo>
                <a:cubicBezTo>
                  <a:pt x="635" y="126"/>
                  <a:pt x="635" y="126"/>
                  <a:pt x="636" y="127"/>
                </a:cubicBezTo>
                <a:cubicBezTo>
                  <a:pt x="636" y="129"/>
                  <a:pt x="636" y="129"/>
                  <a:pt x="636" y="129"/>
                </a:cubicBezTo>
                <a:cubicBezTo>
                  <a:pt x="637" y="129"/>
                  <a:pt x="637" y="130"/>
                  <a:pt x="638" y="131"/>
                </a:cubicBezTo>
                <a:cubicBezTo>
                  <a:pt x="638" y="132"/>
                  <a:pt x="638" y="133"/>
                  <a:pt x="637" y="133"/>
                </a:cubicBezTo>
                <a:cubicBezTo>
                  <a:pt x="637" y="133"/>
                  <a:pt x="637" y="134"/>
                  <a:pt x="637" y="134"/>
                </a:cubicBezTo>
                <a:cubicBezTo>
                  <a:pt x="639" y="134"/>
                  <a:pt x="639" y="135"/>
                  <a:pt x="640" y="135"/>
                </a:cubicBezTo>
                <a:cubicBezTo>
                  <a:pt x="639" y="136"/>
                  <a:pt x="638" y="136"/>
                  <a:pt x="637" y="137"/>
                </a:cubicBezTo>
                <a:cubicBezTo>
                  <a:pt x="637" y="137"/>
                  <a:pt x="638" y="138"/>
                  <a:pt x="638" y="138"/>
                </a:cubicBezTo>
                <a:cubicBezTo>
                  <a:pt x="639" y="138"/>
                  <a:pt x="639" y="138"/>
                  <a:pt x="639" y="139"/>
                </a:cubicBezTo>
                <a:cubicBezTo>
                  <a:pt x="639" y="139"/>
                  <a:pt x="639" y="140"/>
                  <a:pt x="638" y="140"/>
                </a:cubicBezTo>
                <a:cubicBezTo>
                  <a:pt x="638" y="140"/>
                  <a:pt x="637" y="140"/>
                  <a:pt x="637" y="140"/>
                </a:cubicBezTo>
                <a:cubicBezTo>
                  <a:pt x="637" y="140"/>
                  <a:pt x="637" y="141"/>
                  <a:pt x="637" y="141"/>
                </a:cubicBezTo>
                <a:cubicBezTo>
                  <a:pt x="639" y="142"/>
                  <a:pt x="639" y="143"/>
                  <a:pt x="639" y="144"/>
                </a:cubicBezTo>
                <a:cubicBezTo>
                  <a:pt x="639" y="144"/>
                  <a:pt x="638" y="144"/>
                  <a:pt x="638" y="144"/>
                </a:cubicBezTo>
                <a:cubicBezTo>
                  <a:pt x="638" y="144"/>
                  <a:pt x="638" y="144"/>
                  <a:pt x="638" y="144"/>
                </a:cubicBezTo>
                <a:cubicBezTo>
                  <a:pt x="638" y="144"/>
                  <a:pt x="638" y="144"/>
                  <a:pt x="638" y="144"/>
                </a:cubicBezTo>
                <a:cubicBezTo>
                  <a:pt x="638" y="144"/>
                  <a:pt x="637" y="143"/>
                  <a:pt x="637" y="144"/>
                </a:cubicBezTo>
                <a:cubicBezTo>
                  <a:pt x="637" y="144"/>
                  <a:pt x="637" y="144"/>
                  <a:pt x="638" y="144"/>
                </a:cubicBezTo>
                <a:cubicBezTo>
                  <a:pt x="638" y="145"/>
                  <a:pt x="638" y="145"/>
                  <a:pt x="638" y="145"/>
                </a:cubicBezTo>
                <a:cubicBezTo>
                  <a:pt x="636" y="145"/>
                  <a:pt x="636" y="145"/>
                  <a:pt x="635" y="147"/>
                </a:cubicBezTo>
                <a:cubicBezTo>
                  <a:pt x="636" y="148"/>
                  <a:pt x="637" y="148"/>
                  <a:pt x="638" y="149"/>
                </a:cubicBezTo>
                <a:cubicBezTo>
                  <a:pt x="638" y="149"/>
                  <a:pt x="637" y="150"/>
                  <a:pt x="637" y="150"/>
                </a:cubicBezTo>
                <a:cubicBezTo>
                  <a:pt x="637" y="151"/>
                  <a:pt x="636" y="151"/>
                  <a:pt x="636" y="151"/>
                </a:cubicBezTo>
                <a:cubicBezTo>
                  <a:pt x="635" y="150"/>
                  <a:pt x="634" y="150"/>
                  <a:pt x="633" y="150"/>
                </a:cubicBezTo>
                <a:cubicBezTo>
                  <a:pt x="633" y="150"/>
                  <a:pt x="632" y="149"/>
                  <a:pt x="631" y="149"/>
                </a:cubicBezTo>
                <a:cubicBezTo>
                  <a:pt x="629" y="148"/>
                  <a:pt x="629" y="147"/>
                  <a:pt x="630" y="145"/>
                </a:cubicBezTo>
                <a:cubicBezTo>
                  <a:pt x="630" y="145"/>
                  <a:pt x="630" y="144"/>
                  <a:pt x="630" y="144"/>
                </a:cubicBezTo>
                <a:cubicBezTo>
                  <a:pt x="632" y="140"/>
                  <a:pt x="632" y="140"/>
                  <a:pt x="632" y="137"/>
                </a:cubicBezTo>
                <a:cubicBezTo>
                  <a:pt x="632" y="136"/>
                  <a:pt x="632" y="136"/>
                  <a:pt x="631" y="135"/>
                </a:cubicBezTo>
                <a:cubicBezTo>
                  <a:pt x="631" y="135"/>
                  <a:pt x="631" y="134"/>
                  <a:pt x="632" y="133"/>
                </a:cubicBezTo>
                <a:cubicBezTo>
                  <a:pt x="632" y="133"/>
                  <a:pt x="632" y="133"/>
                  <a:pt x="632" y="133"/>
                </a:cubicBezTo>
                <a:cubicBezTo>
                  <a:pt x="632" y="133"/>
                  <a:pt x="631" y="133"/>
                  <a:pt x="631" y="133"/>
                </a:cubicBezTo>
                <a:cubicBezTo>
                  <a:pt x="631" y="134"/>
                  <a:pt x="632" y="134"/>
                  <a:pt x="632" y="134"/>
                </a:cubicBezTo>
                <a:cubicBezTo>
                  <a:pt x="633" y="134"/>
                  <a:pt x="633" y="134"/>
                  <a:pt x="633" y="133"/>
                </a:cubicBezTo>
                <a:cubicBezTo>
                  <a:pt x="633" y="133"/>
                  <a:pt x="633" y="133"/>
                  <a:pt x="632" y="133"/>
                </a:cubicBezTo>
                <a:cubicBezTo>
                  <a:pt x="631" y="134"/>
                  <a:pt x="630" y="133"/>
                  <a:pt x="630" y="133"/>
                </a:cubicBezTo>
                <a:cubicBezTo>
                  <a:pt x="630" y="133"/>
                  <a:pt x="629" y="132"/>
                  <a:pt x="629" y="132"/>
                </a:cubicBezTo>
                <a:cubicBezTo>
                  <a:pt x="627" y="132"/>
                  <a:pt x="625" y="132"/>
                  <a:pt x="622" y="132"/>
                </a:cubicBezTo>
                <a:cubicBezTo>
                  <a:pt x="621" y="133"/>
                  <a:pt x="621" y="134"/>
                  <a:pt x="620" y="134"/>
                </a:cubicBezTo>
                <a:cubicBezTo>
                  <a:pt x="620" y="134"/>
                  <a:pt x="620" y="133"/>
                  <a:pt x="620" y="133"/>
                </a:cubicBezTo>
                <a:cubicBezTo>
                  <a:pt x="619" y="133"/>
                  <a:pt x="619" y="133"/>
                  <a:pt x="619" y="134"/>
                </a:cubicBezTo>
                <a:cubicBezTo>
                  <a:pt x="619" y="134"/>
                  <a:pt x="618" y="134"/>
                  <a:pt x="618" y="134"/>
                </a:cubicBezTo>
                <a:cubicBezTo>
                  <a:pt x="618" y="135"/>
                  <a:pt x="619" y="135"/>
                  <a:pt x="619" y="135"/>
                </a:cubicBezTo>
                <a:cubicBezTo>
                  <a:pt x="619" y="135"/>
                  <a:pt x="619" y="136"/>
                  <a:pt x="619" y="137"/>
                </a:cubicBezTo>
                <a:cubicBezTo>
                  <a:pt x="618" y="138"/>
                  <a:pt x="617" y="138"/>
                  <a:pt x="616" y="140"/>
                </a:cubicBezTo>
                <a:cubicBezTo>
                  <a:pt x="615" y="142"/>
                  <a:pt x="614" y="144"/>
                  <a:pt x="614" y="147"/>
                </a:cubicBezTo>
                <a:cubicBezTo>
                  <a:pt x="614" y="148"/>
                  <a:pt x="614" y="149"/>
                  <a:pt x="614" y="150"/>
                </a:cubicBezTo>
                <a:cubicBezTo>
                  <a:pt x="614" y="152"/>
                  <a:pt x="614" y="153"/>
                  <a:pt x="615" y="155"/>
                </a:cubicBezTo>
                <a:cubicBezTo>
                  <a:pt x="616" y="156"/>
                  <a:pt x="615" y="158"/>
                  <a:pt x="615" y="159"/>
                </a:cubicBezTo>
                <a:cubicBezTo>
                  <a:pt x="616" y="160"/>
                  <a:pt x="616" y="161"/>
                  <a:pt x="616" y="162"/>
                </a:cubicBezTo>
                <a:cubicBezTo>
                  <a:pt x="617" y="163"/>
                  <a:pt x="617" y="164"/>
                  <a:pt x="617" y="165"/>
                </a:cubicBezTo>
                <a:cubicBezTo>
                  <a:pt x="617" y="166"/>
                  <a:pt x="617" y="167"/>
                  <a:pt x="617" y="168"/>
                </a:cubicBezTo>
                <a:cubicBezTo>
                  <a:pt x="617" y="169"/>
                  <a:pt x="618" y="171"/>
                  <a:pt x="617" y="172"/>
                </a:cubicBezTo>
                <a:cubicBezTo>
                  <a:pt x="616" y="173"/>
                  <a:pt x="616" y="174"/>
                  <a:pt x="616" y="176"/>
                </a:cubicBezTo>
                <a:cubicBezTo>
                  <a:pt x="616" y="176"/>
                  <a:pt x="616" y="176"/>
                  <a:pt x="616" y="176"/>
                </a:cubicBezTo>
                <a:cubicBezTo>
                  <a:pt x="615" y="178"/>
                  <a:pt x="613" y="181"/>
                  <a:pt x="612" y="183"/>
                </a:cubicBezTo>
                <a:cubicBezTo>
                  <a:pt x="612" y="184"/>
                  <a:pt x="611" y="185"/>
                  <a:pt x="611" y="185"/>
                </a:cubicBezTo>
                <a:cubicBezTo>
                  <a:pt x="610" y="186"/>
                  <a:pt x="609" y="187"/>
                  <a:pt x="608" y="189"/>
                </a:cubicBezTo>
                <a:cubicBezTo>
                  <a:pt x="608" y="189"/>
                  <a:pt x="607" y="189"/>
                  <a:pt x="606" y="190"/>
                </a:cubicBezTo>
                <a:cubicBezTo>
                  <a:pt x="605" y="191"/>
                  <a:pt x="603" y="193"/>
                  <a:pt x="601" y="195"/>
                </a:cubicBezTo>
                <a:cubicBezTo>
                  <a:pt x="601" y="195"/>
                  <a:pt x="600" y="194"/>
                  <a:pt x="600" y="195"/>
                </a:cubicBezTo>
                <a:cubicBezTo>
                  <a:pt x="599" y="195"/>
                  <a:pt x="599" y="195"/>
                  <a:pt x="598" y="196"/>
                </a:cubicBezTo>
                <a:cubicBezTo>
                  <a:pt x="597" y="196"/>
                  <a:pt x="597" y="197"/>
                  <a:pt x="595" y="197"/>
                </a:cubicBezTo>
                <a:cubicBezTo>
                  <a:pt x="594" y="197"/>
                  <a:pt x="592" y="197"/>
                  <a:pt x="589" y="197"/>
                </a:cubicBezTo>
                <a:cubicBezTo>
                  <a:pt x="589" y="197"/>
                  <a:pt x="589" y="197"/>
                  <a:pt x="589" y="196"/>
                </a:cubicBezTo>
                <a:cubicBezTo>
                  <a:pt x="589" y="197"/>
                  <a:pt x="590" y="196"/>
                  <a:pt x="590" y="195"/>
                </a:cubicBezTo>
                <a:cubicBezTo>
                  <a:pt x="589" y="195"/>
                  <a:pt x="589" y="195"/>
                  <a:pt x="589" y="195"/>
                </a:cubicBezTo>
                <a:cubicBezTo>
                  <a:pt x="588" y="195"/>
                  <a:pt x="588" y="195"/>
                  <a:pt x="588" y="196"/>
                </a:cubicBezTo>
                <a:moveTo>
                  <a:pt x="629" y="130"/>
                </a:moveTo>
                <a:cubicBezTo>
                  <a:pt x="629" y="130"/>
                  <a:pt x="629" y="130"/>
                  <a:pt x="629" y="130"/>
                </a:cubicBezTo>
                <a:cubicBezTo>
                  <a:pt x="629" y="131"/>
                  <a:pt x="629" y="131"/>
                  <a:pt x="629" y="131"/>
                </a:cubicBezTo>
                <a:cubicBezTo>
                  <a:pt x="629" y="131"/>
                  <a:pt x="629" y="131"/>
                  <a:pt x="629" y="131"/>
                </a:cubicBezTo>
                <a:cubicBezTo>
                  <a:pt x="629" y="131"/>
                  <a:pt x="629" y="130"/>
                  <a:pt x="629" y="130"/>
                </a:cubicBezTo>
                <a:moveTo>
                  <a:pt x="590" y="193"/>
                </a:moveTo>
                <a:cubicBezTo>
                  <a:pt x="589" y="193"/>
                  <a:pt x="589" y="193"/>
                  <a:pt x="589" y="193"/>
                </a:cubicBezTo>
                <a:cubicBezTo>
                  <a:pt x="589" y="193"/>
                  <a:pt x="589" y="193"/>
                  <a:pt x="589" y="193"/>
                </a:cubicBezTo>
                <a:cubicBezTo>
                  <a:pt x="589" y="193"/>
                  <a:pt x="589" y="193"/>
                  <a:pt x="589" y="193"/>
                </a:cubicBezTo>
                <a:cubicBezTo>
                  <a:pt x="589" y="193"/>
                  <a:pt x="589" y="193"/>
                  <a:pt x="590" y="193"/>
                </a:cubicBezTo>
                <a:moveTo>
                  <a:pt x="554" y="654"/>
                </a:moveTo>
                <a:cubicBezTo>
                  <a:pt x="556" y="654"/>
                  <a:pt x="557" y="653"/>
                  <a:pt x="558" y="654"/>
                </a:cubicBezTo>
                <a:cubicBezTo>
                  <a:pt x="558" y="654"/>
                  <a:pt x="557" y="655"/>
                  <a:pt x="557" y="655"/>
                </a:cubicBezTo>
                <a:cubicBezTo>
                  <a:pt x="557" y="655"/>
                  <a:pt x="558" y="656"/>
                  <a:pt x="558" y="656"/>
                </a:cubicBezTo>
                <a:cubicBezTo>
                  <a:pt x="557" y="657"/>
                  <a:pt x="557" y="659"/>
                  <a:pt x="555" y="659"/>
                </a:cubicBezTo>
                <a:cubicBezTo>
                  <a:pt x="555" y="659"/>
                  <a:pt x="554" y="659"/>
                  <a:pt x="554" y="659"/>
                </a:cubicBezTo>
                <a:cubicBezTo>
                  <a:pt x="554" y="661"/>
                  <a:pt x="554" y="664"/>
                  <a:pt x="555" y="666"/>
                </a:cubicBezTo>
                <a:cubicBezTo>
                  <a:pt x="555" y="668"/>
                  <a:pt x="556" y="670"/>
                  <a:pt x="557" y="672"/>
                </a:cubicBezTo>
                <a:cubicBezTo>
                  <a:pt x="558" y="672"/>
                  <a:pt x="558" y="673"/>
                  <a:pt x="558" y="674"/>
                </a:cubicBezTo>
                <a:cubicBezTo>
                  <a:pt x="558" y="674"/>
                  <a:pt x="558" y="675"/>
                  <a:pt x="559" y="675"/>
                </a:cubicBezTo>
                <a:cubicBezTo>
                  <a:pt x="559" y="676"/>
                  <a:pt x="559" y="677"/>
                  <a:pt x="560" y="678"/>
                </a:cubicBezTo>
                <a:cubicBezTo>
                  <a:pt x="561" y="678"/>
                  <a:pt x="561" y="680"/>
                  <a:pt x="562" y="680"/>
                </a:cubicBezTo>
                <a:cubicBezTo>
                  <a:pt x="562" y="681"/>
                  <a:pt x="562" y="682"/>
                  <a:pt x="563" y="683"/>
                </a:cubicBezTo>
                <a:cubicBezTo>
                  <a:pt x="563" y="683"/>
                  <a:pt x="564" y="683"/>
                  <a:pt x="564" y="683"/>
                </a:cubicBezTo>
                <a:cubicBezTo>
                  <a:pt x="565" y="686"/>
                  <a:pt x="566" y="688"/>
                  <a:pt x="568" y="690"/>
                </a:cubicBezTo>
                <a:cubicBezTo>
                  <a:pt x="567" y="691"/>
                  <a:pt x="569" y="692"/>
                  <a:pt x="569" y="693"/>
                </a:cubicBezTo>
                <a:cubicBezTo>
                  <a:pt x="569" y="694"/>
                  <a:pt x="570" y="694"/>
                  <a:pt x="571" y="696"/>
                </a:cubicBezTo>
                <a:cubicBezTo>
                  <a:pt x="571" y="696"/>
                  <a:pt x="571" y="697"/>
                  <a:pt x="572" y="698"/>
                </a:cubicBezTo>
                <a:cubicBezTo>
                  <a:pt x="572" y="699"/>
                  <a:pt x="574" y="699"/>
                  <a:pt x="573" y="701"/>
                </a:cubicBezTo>
                <a:cubicBezTo>
                  <a:pt x="575" y="702"/>
                  <a:pt x="576" y="703"/>
                  <a:pt x="577" y="704"/>
                </a:cubicBezTo>
                <a:cubicBezTo>
                  <a:pt x="578" y="706"/>
                  <a:pt x="579" y="707"/>
                  <a:pt x="580" y="708"/>
                </a:cubicBezTo>
                <a:cubicBezTo>
                  <a:pt x="581" y="709"/>
                  <a:pt x="582" y="710"/>
                  <a:pt x="584" y="710"/>
                </a:cubicBezTo>
                <a:cubicBezTo>
                  <a:pt x="585" y="710"/>
                  <a:pt x="586" y="710"/>
                  <a:pt x="586" y="709"/>
                </a:cubicBezTo>
                <a:cubicBezTo>
                  <a:pt x="587" y="709"/>
                  <a:pt x="589" y="709"/>
                  <a:pt x="589" y="708"/>
                </a:cubicBezTo>
                <a:cubicBezTo>
                  <a:pt x="589" y="707"/>
                  <a:pt x="590" y="707"/>
                  <a:pt x="591" y="706"/>
                </a:cubicBezTo>
                <a:cubicBezTo>
                  <a:pt x="591" y="705"/>
                  <a:pt x="591" y="705"/>
                  <a:pt x="591" y="705"/>
                </a:cubicBezTo>
                <a:cubicBezTo>
                  <a:pt x="591" y="700"/>
                  <a:pt x="591" y="700"/>
                  <a:pt x="591" y="700"/>
                </a:cubicBezTo>
                <a:cubicBezTo>
                  <a:pt x="589" y="698"/>
                  <a:pt x="589" y="696"/>
                  <a:pt x="588" y="694"/>
                </a:cubicBezTo>
                <a:cubicBezTo>
                  <a:pt x="587" y="694"/>
                  <a:pt x="587" y="693"/>
                  <a:pt x="587" y="693"/>
                </a:cubicBezTo>
                <a:cubicBezTo>
                  <a:pt x="586" y="692"/>
                  <a:pt x="586" y="692"/>
                  <a:pt x="586" y="691"/>
                </a:cubicBezTo>
                <a:cubicBezTo>
                  <a:pt x="586" y="691"/>
                  <a:pt x="586" y="690"/>
                  <a:pt x="585" y="690"/>
                </a:cubicBezTo>
                <a:cubicBezTo>
                  <a:pt x="584" y="689"/>
                  <a:pt x="584" y="687"/>
                  <a:pt x="582" y="686"/>
                </a:cubicBezTo>
                <a:cubicBezTo>
                  <a:pt x="582" y="686"/>
                  <a:pt x="581" y="686"/>
                  <a:pt x="580" y="686"/>
                </a:cubicBezTo>
                <a:cubicBezTo>
                  <a:pt x="580" y="687"/>
                  <a:pt x="579" y="688"/>
                  <a:pt x="579" y="688"/>
                </a:cubicBezTo>
                <a:cubicBezTo>
                  <a:pt x="577" y="688"/>
                  <a:pt x="577" y="689"/>
                  <a:pt x="576" y="689"/>
                </a:cubicBezTo>
                <a:cubicBezTo>
                  <a:pt x="575" y="689"/>
                  <a:pt x="576" y="687"/>
                  <a:pt x="575" y="687"/>
                </a:cubicBezTo>
                <a:cubicBezTo>
                  <a:pt x="574" y="685"/>
                  <a:pt x="574" y="685"/>
                  <a:pt x="573" y="684"/>
                </a:cubicBezTo>
                <a:cubicBezTo>
                  <a:pt x="572" y="683"/>
                  <a:pt x="572" y="682"/>
                  <a:pt x="573" y="682"/>
                </a:cubicBezTo>
                <a:cubicBezTo>
                  <a:pt x="574" y="682"/>
                  <a:pt x="574" y="682"/>
                  <a:pt x="575" y="681"/>
                </a:cubicBezTo>
                <a:cubicBezTo>
                  <a:pt x="575" y="681"/>
                  <a:pt x="576" y="680"/>
                  <a:pt x="576" y="680"/>
                </a:cubicBezTo>
                <a:cubicBezTo>
                  <a:pt x="579" y="680"/>
                  <a:pt x="581" y="678"/>
                  <a:pt x="583" y="677"/>
                </a:cubicBezTo>
                <a:cubicBezTo>
                  <a:pt x="584" y="676"/>
                  <a:pt x="584" y="677"/>
                  <a:pt x="585" y="676"/>
                </a:cubicBezTo>
                <a:cubicBezTo>
                  <a:pt x="586" y="677"/>
                  <a:pt x="586" y="678"/>
                  <a:pt x="587" y="679"/>
                </a:cubicBezTo>
                <a:cubicBezTo>
                  <a:pt x="587" y="679"/>
                  <a:pt x="588" y="680"/>
                  <a:pt x="588" y="681"/>
                </a:cubicBezTo>
                <a:cubicBezTo>
                  <a:pt x="589" y="682"/>
                  <a:pt x="589" y="683"/>
                  <a:pt x="590" y="684"/>
                </a:cubicBezTo>
                <a:cubicBezTo>
                  <a:pt x="592" y="685"/>
                  <a:pt x="592" y="687"/>
                  <a:pt x="593" y="688"/>
                </a:cubicBezTo>
                <a:cubicBezTo>
                  <a:pt x="594" y="690"/>
                  <a:pt x="595" y="692"/>
                  <a:pt x="596" y="694"/>
                </a:cubicBezTo>
                <a:cubicBezTo>
                  <a:pt x="597" y="696"/>
                  <a:pt x="597" y="697"/>
                  <a:pt x="599" y="698"/>
                </a:cubicBezTo>
                <a:cubicBezTo>
                  <a:pt x="599" y="699"/>
                  <a:pt x="600" y="700"/>
                  <a:pt x="600" y="701"/>
                </a:cubicBezTo>
                <a:cubicBezTo>
                  <a:pt x="601" y="702"/>
                  <a:pt x="601" y="704"/>
                  <a:pt x="602" y="705"/>
                </a:cubicBezTo>
                <a:cubicBezTo>
                  <a:pt x="603" y="706"/>
                  <a:pt x="603" y="707"/>
                  <a:pt x="602" y="708"/>
                </a:cubicBezTo>
                <a:cubicBezTo>
                  <a:pt x="601" y="709"/>
                  <a:pt x="600" y="709"/>
                  <a:pt x="599" y="710"/>
                </a:cubicBezTo>
                <a:cubicBezTo>
                  <a:pt x="598" y="708"/>
                  <a:pt x="597" y="707"/>
                  <a:pt x="596" y="706"/>
                </a:cubicBezTo>
                <a:cubicBezTo>
                  <a:pt x="595" y="706"/>
                  <a:pt x="595" y="706"/>
                  <a:pt x="595" y="706"/>
                </a:cubicBezTo>
                <a:cubicBezTo>
                  <a:pt x="595" y="708"/>
                  <a:pt x="595" y="709"/>
                  <a:pt x="595" y="711"/>
                </a:cubicBezTo>
                <a:cubicBezTo>
                  <a:pt x="595" y="712"/>
                  <a:pt x="594" y="712"/>
                  <a:pt x="594" y="713"/>
                </a:cubicBezTo>
                <a:cubicBezTo>
                  <a:pt x="593" y="714"/>
                  <a:pt x="591" y="714"/>
                  <a:pt x="590" y="715"/>
                </a:cubicBezTo>
                <a:cubicBezTo>
                  <a:pt x="589" y="716"/>
                  <a:pt x="589" y="716"/>
                  <a:pt x="588" y="716"/>
                </a:cubicBezTo>
                <a:cubicBezTo>
                  <a:pt x="588" y="717"/>
                  <a:pt x="587" y="717"/>
                  <a:pt x="586" y="717"/>
                </a:cubicBezTo>
                <a:cubicBezTo>
                  <a:pt x="585" y="717"/>
                  <a:pt x="584" y="719"/>
                  <a:pt x="583" y="717"/>
                </a:cubicBezTo>
                <a:cubicBezTo>
                  <a:pt x="583" y="717"/>
                  <a:pt x="583" y="717"/>
                  <a:pt x="582" y="717"/>
                </a:cubicBezTo>
                <a:cubicBezTo>
                  <a:pt x="582" y="717"/>
                  <a:pt x="581" y="718"/>
                  <a:pt x="580" y="717"/>
                </a:cubicBezTo>
                <a:cubicBezTo>
                  <a:pt x="580" y="716"/>
                  <a:pt x="578" y="717"/>
                  <a:pt x="578" y="716"/>
                </a:cubicBezTo>
                <a:cubicBezTo>
                  <a:pt x="577" y="714"/>
                  <a:pt x="576" y="715"/>
                  <a:pt x="575" y="714"/>
                </a:cubicBezTo>
                <a:cubicBezTo>
                  <a:pt x="574" y="713"/>
                  <a:pt x="574" y="713"/>
                  <a:pt x="573" y="712"/>
                </a:cubicBezTo>
                <a:cubicBezTo>
                  <a:pt x="573" y="711"/>
                  <a:pt x="572" y="710"/>
                  <a:pt x="571" y="710"/>
                </a:cubicBezTo>
                <a:cubicBezTo>
                  <a:pt x="570" y="709"/>
                  <a:pt x="570" y="708"/>
                  <a:pt x="570" y="707"/>
                </a:cubicBezTo>
                <a:cubicBezTo>
                  <a:pt x="569" y="706"/>
                  <a:pt x="568" y="706"/>
                  <a:pt x="567" y="705"/>
                </a:cubicBezTo>
                <a:cubicBezTo>
                  <a:pt x="567" y="704"/>
                  <a:pt x="567" y="703"/>
                  <a:pt x="566" y="703"/>
                </a:cubicBezTo>
                <a:cubicBezTo>
                  <a:pt x="564" y="702"/>
                  <a:pt x="564" y="700"/>
                  <a:pt x="563" y="698"/>
                </a:cubicBezTo>
                <a:cubicBezTo>
                  <a:pt x="562" y="697"/>
                  <a:pt x="561" y="696"/>
                  <a:pt x="560" y="695"/>
                </a:cubicBezTo>
                <a:cubicBezTo>
                  <a:pt x="560" y="693"/>
                  <a:pt x="559" y="692"/>
                  <a:pt x="558" y="691"/>
                </a:cubicBezTo>
                <a:cubicBezTo>
                  <a:pt x="557" y="690"/>
                  <a:pt x="557" y="689"/>
                  <a:pt x="556" y="688"/>
                </a:cubicBezTo>
                <a:cubicBezTo>
                  <a:pt x="556" y="687"/>
                  <a:pt x="555" y="685"/>
                  <a:pt x="554" y="684"/>
                </a:cubicBezTo>
                <a:cubicBezTo>
                  <a:pt x="554" y="683"/>
                  <a:pt x="554" y="682"/>
                  <a:pt x="553" y="681"/>
                </a:cubicBezTo>
                <a:cubicBezTo>
                  <a:pt x="553" y="679"/>
                  <a:pt x="551" y="679"/>
                  <a:pt x="551" y="677"/>
                </a:cubicBezTo>
                <a:cubicBezTo>
                  <a:pt x="551" y="676"/>
                  <a:pt x="550" y="676"/>
                  <a:pt x="550" y="675"/>
                </a:cubicBezTo>
                <a:cubicBezTo>
                  <a:pt x="550" y="674"/>
                  <a:pt x="549" y="673"/>
                  <a:pt x="549" y="672"/>
                </a:cubicBezTo>
                <a:cubicBezTo>
                  <a:pt x="548" y="671"/>
                  <a:pt x="548" y="670"/>
                  <a:pt x="548" y="669"/>
                </a:cubicBezTo>
                <a:cubicBezTo>
                  <a:pt x="547" y="669"/>
                  <a:pt x="547" y="668"/>
                  <a:pt x="547" y="666"/>
                </a:cubicBezTo>
                <a:cubicBezTo>
                  <a:pt x="547" y="665"/>
                  <a:pt x="547" y="664"/>
                  <a:pt x="547" y="663"/>
                </a:cubicBezTo>
                <a:cubicBezTo>
                  <a:pt x="547" y="661"/>
                  <a:pt x="546" y="660"/>
                  <a:pt x="548" y="659"/>
                </a:cubicBezTo>
                <a:cubicBezTo>
                  <a:pt x="548" y="656"/>
                  <a:pt x="548" y="656"/>
                  <a:pt x="548" y="656"/>
                </a:cubicBezTo>
                <a:cubicBezTo>
                  <a:pt x="548" y="655"/>
                  <a:pt x="549" y="655"/>
                  <a:pt x="550" y="654"/>
                </a:cubicBezTo>
                <a:cubicBezTo>
                  <a:pt x="550" y="653"/>
                  <a:pt x="552" y="653"/>
                  <a:pt x="553" y="652"/>
                </a:cubicBezTo>
                <a:cubicBezTo>
                  <a:pt x="554" y="651"/>
                  <a:pt x="554" y="652"/>
                  <a:pt x="554" y="653"/>
                </a:cubicBezTo>
                <a:cubicBezTo>
                  <a:pt x="554" y="653"/>
                  <a:pt x="554" y="654"/>
                  <a:pt x="554" y="654"/>
                </a:cubicBezTo>
                <a:cubicBezTo>
                  <a:pt x="555" y="654"/>
                  <a:pt x="554" y="654"/>
                  <a:pt x="554" y="654"/>
                </a:cubicBezTo>
                <a:cubicBezTo>
                  <a:pt x="554" y="654"/>
                  <a:pt x="554" y="654"/>
                  <a:pt x="553" y="654"/>
                </a:cubicBezTo>
                <a:cubicBezTo>
                  <a:pt x="553" y="654"/>
                  <a:pt x="553" y="654"/>
                  <a:pt x="553" y="654"/>
                </a:cubicBezTo>
                <a:cubicBezTo>
                  <a:pt x="553" y="654"/>
                  <a:pt x="553" y="654"/>
                  <a:pt x="553" y="655"/>
                </a:cubicBezTo>
                <a:cubicBezTo>
                  <a:pt x="554" y="655"/>
                  <a:pt x="554" y="655"/>
                  <a:pt x="554" y="654"/>
                </a:cubicBezTo>
                <a:moveTo>
                  <a:pt x="586" y="715"/>
                </a:moveTo>
                <a:cubicBezTo>
                  <a:pt x="586" y="715"/>
                  <a:pt x="585" y="715"/>
                  <a:pt x="585" y="714"/>
                </a:cubicBezTo>
                <a:cubicBezTo>
                  <a:pt x="585" y="714"/>
                  <a:pt x="585" y="715"/>
                  <a:pt x="585" y="715"/>
                </a:cubicBezTo>
                <a:cubicBezTo>
                  <a:pt x="585" y="715"/>
                  <a:pt x="585" y="715"/>
                  <a:pt x="585" y="715"/>
                </a:cubicBezTo>
                <a:cubicBezTo>
                  <a:pt x="585" y="715"/>
                  <a:pt x="586" y="715"/>
                  <a:pt x="586" y="715"/>
                </a:cubicBezTo>
                <a:moveTo>
                  <a:pt x="256" y="650"/>
                </a:moveTo>
                <a:cubicBezTo>
                  <a:pt x="257" y="650"/>
                  <a:pt x="257" y="650"/>
                  <a:pt x="258" y="650"/>
                </a:cubicBezTo>
                <a:cubicBezTo>
                  <a:pt x="259" y="650"/>
                  <a:pt x="259" y="650"/>
                  <a:pt x="260" y="651"/>
                </a:cubicBezTo>
                <a:cubicBezTo>
                  <a:pt x="260" y="651"/>
                  <a:pt x="261" y="651"/>
                  <a:pt x="261" y="651"/>
                </a:cubicBezTo>
                <a:cubicBezTo>
                  <a:pt x="262" y="651"/>
                  <a:pt x="262" y="651"/>
                  <a:pt x="263" y="652"/>
                </a:cubicBezTo>
                <a:cubicBezTo>
                  <a:pt x="263" y="652"/>
                  <a:pt x="264" y="652"/>
                  <a:pt x="264" y="652"/>
                </a:cubicBezTo>
                <a:cubicBezTo>
                  <a:pt x="264" y="653"/>
                  <a:pt x="264" y="654"/>
                  <a:pt x="264" y="655"/>
                </a:cubicBezTo>
                <a:cubicBezTo>
                  <a:pt x="263" y="655"/>
                  <a:pt x="263" y="656"/>
                  <a:pt x="262" y="657"/>
                </a:cubicBezTo>
                <a:cubicBezTo>
                  <a:pt x="262" y="658"/>
                  <a:pt x="261" y="659"/>
                  <a:pt x="261" y="660"/>
                </a:cubicBezTo>
                <a:cubicBezTo>
                  <a:pt x="262" y="661"/>
                  <a:pt x="261" y="661"/>
                  <a:pt x="260" y="662"/>
                </a:cubicBezTo>
                <a:cubicBezTo>
                  <a:pt x="260" y="663"/>
                  <a:pt x="260" y="663"/>
                  <a:pt x="260" y="664"/>
                </a:cubicBezTo>
                <a:cubicBezTo>
                  <a:pt x="259" y="665"/>
                  <a:pt x="258" y="665"/>
                  <a:pt x="259" y="667"/>
                </a:cubicBezTo>
                <a:cubicBezTo>
                  <a:pt x="259" y="667"/>
                  <a:pt x="258" y="668"/>
                  <a:pt x="258" y="669"/>
                </a:cubicBezTo>
                <a:cubicBezTo>
                  <a:pt x="257" y="669"/>
                  <a:pt x="258" y="670"/>
                  <a:pt x="257" y="670"/>
                </a:cubicBezTo>
                <a:cubicBezTo>
                  <a:pt x="256" y="672"/>
                  <a:pt x="255" y="674"/>
                  <a:pt x="254" y="677"/>
                </a:cubicBezTo>
                <a:cubicBezTo>
                  <a:pt x="254" y="678"/>
                  <a:pt x="253" y="679"/>
                  <a:pt x="253" y="680"/>
                </a:cubicBezTo>
                <a:cubicBezTo>
                  <a:pt x="253" y="681"/>
                  <a:pt x="253" y="681"/>
                  <a:pt x="252" y="681"/>
                </a:cubicBezTo>
                <a:cubicBezTo>
                  <a:pt x="252" y="682"/>
                  <a:pt x="251" y="683"/>
                  <a:pt x="251" y="684"/>
                </a:cubicBezTo>
                <a:cubicBezTo>
                  <a:pt x="251" y="685"/>
                  <a:pt x="250" y="686"/>
                  <a:pt x="250" y="687"/>
                </a:cubicBezTo>
                <a:cubicBezTo>
                  <a:pt x="250" y="688"/>
                  <a:pt x="249" y="689"/>
                  <a:pt x="249" y="690"/>
                </a:cubicBezTo>
                <a:cubicBezTo>
                  <a:pt x="249" y="691"/>
                  <a:pt x="248" y="692"/>
                  <a:pt x="248" y="693"/>
                </a:cubicBezTo>
                <a:cubicBezTo>
                  <a:pt x="248" y="693"/>
                  <a:pt x="248" y="694"/>
                  <a:pt x="248" y="694"/>
                </a:cubicBezTo>
                <a:cubicBezTo>
                  <a:pt x="247" y="695"/>
                  <a:pt x="247" y="696"/>
                  <a:pt x="247" y="697"/>
                </a:cubicBezTo>
                <a:cubicBezTo>
                  <a:pt x="246" y="697"/>
                  <a:pt x="246" y="698"/>
                  <a:pt x="246" y="699"/>
                </a:cubicBezTo>
                <a:cubicBezTo>
                  <a:pt x="245" y="700"/>
                  <a:pt x="245" y="700"/>
                  <a:pt x="245" y="701"/>
                </a:cubicBezTo>
                <a:cubicBezTo>
                  <a:pt x="245" y="702"/>
                  <a:pt x="244" y="702"/>
                  <a:pt x="244" y="703"/>
                </a:cubicBezTo>
                <a:cubicBezTo>
                  <a:pt x="244" y="704"/>
                  <a:pt x="243" y="705"/>
                  <a:pt x="242" y="705"/>
                </a:cubicBezTo>
                <a:cubicBezTo>
                  <a:pt x="242" y="706"/>
                  <a:pt x="243" y="707"/>
                  <a:pt x="242" y="708"/>
                </a:cubicBezTo>
                <a:cubicBezTo>
                  <a:pt x="241" y="708"/>
                  <a:pt x="242" y="709"/>
                  <a:pt x="241" y="710"/>
                </a:cubicBezTo>
                <a:cubicBezTo>
                  <a:pt x="241" y="711"/>
                  <a:pt x="240" y="712"/>
                  <a:pt x="240" y="714"/>
                </a:cubicBezTo>
                <a:cubicBezTo>
                  <a:pt x="239" y="716"/>
                  <a:pt x="238" y="717"/>
                  <a:pt x="237" y="719"/>
                </a:cubicBezTo>
                <a:cubicBezTo>
                  <a:pt x="237" y="720"/>
                  <a:pt x="236" y="720"/>
                  <a:pt x="236" y="720"/>
                </a:cubicBezTo>
                <a:cubicBezTo>
                  <a:pt x="234" y="719"/>
                  <a:pt x="233" y="719"/>
                  <a:pt x="231" y="717"/>
                </a:cubicBezTo>
                <a:cubicBezTo>
                  <a:pt x="230" y="717"/>
                  <a:pt x="230" y="717"/>
                  <a:pt x="231" y="716"/>
                </a:cubicBezTo>
                <a:cubicBezTo>
                  <a:pt x="231" y="715"/>
                  <a:pt x="231" y="714"/>
                  <a:pt x="232" y="713"/>
                </a:cubicBezTo>
                <a:cubicBezTo>
                  <a:pt x="232" y="713"/>
                  <a:pt x="232" y="712"/>
                  <a:pt x="233" y="711"/>
                </a:cubicBezTo>
                <a:cubicBezTo>
                  <a:pt x="233" y="710"/>
                  <a:pt x="234" y="709"/>
                  <a:pt x="234" y="708"/>
                </a:cubicBezTo>
                <a:cubicBezTo>
                  <a:pt x="234" y="706"/>
                  <a:pt x="235" y="705"/>
                  <a:pt x="236" y="704"/>
                </a:cubicBezTo>
                <a:cubicBezTo>
                  <a:pt x="236" y="703"/>
                  <a:pt x="237" y="702"/>
                  <a:pt x="238" y="701"/>
                </a:cubicBezTo>
                <a:cubicBezTo>
                  <a:pt x="238" y="700"/>
                  <a:pt x="238" y="698"/>
                  <a:pt x="239" y="698"/>
                </a:cubicBezTo>
                <a:cubicBezTo>
                  <a:pt x="239" y="698"/>
                  <a:pt x="238" y="697"/>
                  <a:pt x="238" y="696"/>
                </a:cubicBezTo>
                <a:cubicBezTo>
                  <a:pt x="238" y="696"/>
                  <a:pt x="237" y="696"/>
                  <a:pt x="237" y="695"/>
                </a:cubicBezTo>
                <a:cubicBezTo>
                  <a:pt x="235" y="695"/>
                  <a:pt x="234" y="694"/>
                  <a:pt x="233" y="693"/>
                </a:cubicBezTo>
                <a:cubicBezTo>
                  <a:pt x="232" y="693"/>
                  <a:pt x="231" y="692"/>
                  <a:pt x="230" y="692"/>
                </a:cubicBezTo>
                <a:cubicBezTo>
                  <a:pt x="230" y="692"/>
                  <a:pt x="229" y="694"/>
                  <a:pt x="228" y="694"/>
                </a:cubicBezTo>
                <a:cubicBezTo>
                  <a:pt x="227" y="695"/>
                  <a:pt x="225" y="697"/>
                  <a:pt x="224" y="698"/>
                </a:cubicBezTo>
                <a:cubicBezTo>
                  <a:pt x="222" y="701"/>
                  <a:pt x="220" y="703"/>
                  <a:pt x="218" y="705"/>
                </a:cubicBezTo>
                <a:cubicBezTo>
                  <a:pt x="217" y="706"/>
                  <a:pt x="217" y="707"/>
                  <a:pt x="216" y="708"/>
                </a:cubicBezTo>
                <a:cubicBezTo>
                  <a:pt x="216" y="708"/>
                  <a:pt x="215" y="708"/>
                  <a:pt x="215" y="708"/>
                </a:cubicBezTo>
                <a:cubicBezTo>
                  <a:pt x="214" y="707"/>
                  <a:pt x="212" y="707"/>
                  <a:pt x="211" y="706"/>
                </a:cubicBezTo>
                <a:cubicBezTo>
                  <a:pt x="211" y="705"/>
                  <a:pt x="211" y="705"/>
                  <a:pt x="211" y="705"/>
                </a:cubicBezTo>
                <a:cubicBezTo>
                  <a:pt x="212" y="704"/>
                  <a:pt x="212" y="703"/>
                  <a:pt x="212" y="702"/>
                </a:cubicBezTo>
                <a:cubicBezTo>
                  <a:pt x="213" y="701"/>
                  <a:pt x="214" y="701"/>
                  <a:pt x="214" y="700"/>
                </a:cubicBezTo>
                <a:cubicBezTo>
                  <a:pt x="215" y="700"/>
                  <a:pt x="215" y="699"/>
                  <a:pt x="215" y="698"/>
                </a:cubicBezTo>
                <a:cubicBezTo>
                  <a:pt x="216" y="697"/>
                  <a:pt x="217" y="697"/>
                  <a:pt x="218" y="696"/>
                </a:cubicBezTo>
                <a:cubicBezTo>
                  <a:pt x="218" y="695"/>
                  <a:pt x="219" y="694"/>
                  <a:pt x="219" y="693"/>
                </a:cubicBezTo>
                <a:cubicBezTo>
                  <a:pt x="220" y="692"/>
                  <a:pt x="221" y="692"/>
                  <a:pt x="222" y="691"/>
                </a:cubicBezTo>
                <a:cubicBezTo>
                  <a:pt x="223" y="689"/>
                  <a:pt x="225" y="688"/>
                  <a:pt x="226" y="686"/>
                </a:cubicBezTo>
                <a:cubicBezTo>
                  <a:pt x="227" y="684"/>
                  <a:pt x="229" y="683"/>
                  <a:pt x="230" y="681"/>
                </a:cubicBezTo>
                <a:cubicBezTo>
                  <a:pt x="232" y="678"/>
                  <a:pt x="235" y="676"/>
                  <a:pt x="238" y="673"/>
                </a:cubicBezTo>
                <a:cubicBezTo>
                  <a:pt x="239" y="672"/>
                  <a:pt x="240" y="671"/>
                  <a:pt x="240" y="670"/>
                </a:cubicBezTo>
                <a:cubicBezTo>
                  <a:pt x="241" y="668"/>
                  <a:pt x="241" y="668"/>
                  <a:pt x="242" y="667"/>
                </a:cubicBezTo>
                <a:cubicBezTo>
                  <a:pt x="243" y="666"/>
                  <a:pt x="244" y="666"/>
                  <a:pt x="244" y="666"/>
                </a:cubicBezTo>
                <a:cubicBezTo>
                  <a:pt x="244" y="665"/>
                  <a:pt x="245" y="664"/>
                  <a:pt x="245" y="664"/>
                </a:cubicBezTo>
                <a:cubicBezTo>
                  <a:pt x="246" y="663"/>
                  <a:pt x="247" y="663"/>
                  <a:pt x="247" y="662"/>
                </a:cubicBezTo>
                <a:cubicBezTo>
                  <a:pt x="247" y="660"/>
                  <a:pt x="250" y="659"/>
                  <a:pt x="250" y="657"/>
                </a:cubicBezTo>
                <a:cubicBezTo>
                  <a:pt x="252" y="656"/>
                  <a:pt x="252" y="654"/>
                  <a:pt x="254" y="654"/>
                </a:cubicBezTo>
                <a:cubicBezTo>
                  <a:pt x="255" y="653"/>
                  <a:pt x="255" y="651"/>
                  <a:pt x="256" y="650"/>
                </a:cubicBezTo>
                <a:moveTo>
                  <a:pt x="253" y="663"/>
                </a:moveTo>
                <a:cubicBezTo>
                  <a:pt x="252" y="663"/>
                  <a:pt x="252" y="664"/>
                  <a:pt x="251" y="665"/>
                </a:cubicBezTo>
                <a:cubicBezTo>
                  <a:pt x="251" y="665"/>
                  <a:pt x="251" y="665"/>
                  <a:pt x="251" y="666"/>
                </a:cubicBezTo>
                <a:cubicBezTo>
                  <a:pt x="250" y="667"/>
                  <a:pt x="249" y="668"/>
                  <a:pt x="248" y="669"/>
                </a:cubicBezTo>
                <a:cubicBezTo>
                  <a:pt x="246" y="670"/>
                  <a:pt x="246" y="671"/>
                  <a:pt x="245" y="672"/>
                </a:cubicBezTo>
                <a:cubicBezTo>
                  <a:pt x="244" y="674"/>
                  <a:pt x="242" y="675"/>
                  <a:pt x="241" y="677"/>
                </a:cubicBezTo>
                <a:cubicBezTo>
                  <a:pt x="241" y="678"/>
                  <a:pt x="240" y="679"/>
                  <a:pt x="239" y="679"/>
                </a:cubicBezTo>
                <a:cubicBezTo>
                  <a:pt x="238" y="680"/>
                  <a:pt x="238" y="681"/>
                  <a:pt x="237" y="682"/>
                </a:cubicBezTo>
                <a:cubicBezTo>
                  <a:pt x="236" y="682"/>
                  <a:pt x="237" y="684"/>
                  <a:pt x="236" y="684"/>
                </a:cubicBezTo>
                <a:cubicBezTo>
                  <a:pt x="235" y="685"/>
                  <a:pt x="234" y="686"/>
                  <a:pt x="234" y="687"/>
                </a:cubicBezTo>
                <a:cubicBezTo>
                  <a:pt x="236" y="687"/>
                  <a:pt x="236" y="688"/>
                  <a:pt x="237" y="689"/>
                </a:cubicBezTo>
                <a:cubicBezTo>
                  <a:pt x="239" y="689"/>
                  <a:pt x="240" y="690"/>
                  <a:pt x="241" y="690"/>
                </a:cubicBezTo>
                <a:cubicBezTo>
                  <a:pt x="242" y="690"/>
                  <a:pt x="242" y="689"/>
                  <a:pt x="242" y="688"/>
                </a:cubicBezTo>
                <a:cubicBezTo>
                  <a:pt x="243" y="687"/>
                  <a:pt x="244" y="686"/>
                  <a:pt x="243" y="685"/>
                </a:cubicBezTo>
                <a:cubicBezTo>
                  <a:pt x="243" y="685"/>
                  <a:pt x="244" y="684"/>
                  <a:pt x="244" y="684"/>
                </a:cubicBezTo>
                <a:cubicBezTo>
                  <a:pt x="244" y="683"/>
                  <a:pt x="245" y="683"/>
                  <a:pt x="245" y="682"/>
                </a:cubicBezTo>
                <a:cubicBezTo>
                  <a:pt x="245" y="681"/>
                  <a:pt x="247" y="681"/>
                  <a:pt x="246" y="680"/>
                </a:cubicBezTo>
                <a:cubicBezTo>
                  <a:pt x="246" y="679"/>
                  <a:pt x="247" y="678"/>
                  <a:pt x="247" y="677"/>
                </a:cubicBezTo>
                <a:cubicBezTo>
                  <a:pt x="247" y="676"/>
                  <a:pt x="247" y="676"/>
                  <a:pt x="248" y="675"/>
                </a:cubicBezTo>
                <a:cubicBezTo>
                  <a:pt x="249" y="675"/>
                  <a:pt x="249" y="674"/>
                  <a:pt x="249" y="673"/>
                </a:cubicBezTo>
                <a:cubicBezTo>
                  <a:pt x="249" y="672"/>
                  <a:pt x="251" y="671"/>
                  <a:pt x="250" y="670"/>
                </a:cubicBezTo>
                <a:cubicBezTo>
                  <a:pt x="251" y="669"/>
                  <a:pt x="251" y="667"/>
                  <a:pt x="252" y="667"/>
                </a:cubicBezTo>
                <a:cubicBezTo>
                  <a:pt x="252" y="665"/>
                  <a:pt x="253" y="665"/>
                  <a:pt x="253" y="662"/>
                </a:cubicBezTo>
                <a:cubicBezTo>
                  <a:pt x="253" y="662"/>
                  <a:pt x="253" y="663"/>
                  <a:pt x="253" y="663"/>
                </a:cubicBezTo>
                <a:cubicBezTo>
                  <a:pt x="253" y="663"/>
                  <a:pt x="253" y="663"/>
                  <a:pt x="253" y="663"/>
                </a:cubicBezTo>
                <a:cubicBezTo>
                  <a:pt x="253" y="663"/>
                  <a:pt x="253" y="663"/>
                  <a:pt x="253" y="663"/>
                </a:cubicBezTo>
                <a:cubicBezTo>
                  <a:pt x="253" y="663"/>
                  <a:pt x="254" y="663"/>
                  <a:pt x="254" y="663"/>
                </a:cubicBezTo>
                <a:cubicBezTo>
                  <a:pt x="254" y="663"/>
                  <a:pt x="254" y="662"/>
                  <a:pt x="253" y="663"/>
                </a:cubicBezTo>
                <a:moveTo>
                  <a:pt x="259" y="652"/>
                </a:moveTo>
                <a:cubicBezTo>
                  <a:pt x="260" y="653"/>
                  <a:pt x="261" y="653"/>
                  <a:pt x="261" y="652"/>
                </a:cubicBezTo>
                <a:cubicBezTo>
                  <a:pt x="261" y="652"/>
                  <a:pt x="260" y="652"/>
                  <a:pt x="259" y="652"/>
                </a:cubicBezTo>
                <a:moveTo>
                  <a:pt x="257" y="653"/>
                </a:moveTo>
                <a:cubicBezTo>
                  <a:pt x="257" y="653"/>
                  <a:pt x="257" y="653"/>
                  <a:pt x="257" y="654"/>
                </a:cubicBezTo>
                <a:cubicBezTo>
                  <a:pt x="257" y="654"/>
                  <a:pt x="257" y="653"/>
                  <a:pt x="257" y="653"/>
                </a:cubicBezTo>
                <a:cubicBezTo>
                  <a:pt x="257" y="653"/>
                  <a:pt x="257" y="653"/>
                  <a:pt x="257" y="653"/>
                </a:cubicBezTo>
                <a:cubicBezTo>
                  <a:pt x="257" y="653"/>
                  <a:pt x="257" y="653"/>
                  <a:pt x="257" y="653"/>
                </a:cubicBezTo>
                <a:moveTo>
                  <a:pt x="188" y="134"/>
                </a:moveTo>
                <a:cubicBezTo>
                  <a:pt x="187" y="135"/>
                  <a:pt x="186" y="135"/>
                  <a:pt x="185" y="134"/>
                </a:cubicBezTo>
                <a:cubicBezTo>
                  <a:pt x="185" y="133"/>
                  <a:pt x="185" y="132"/>
                  <a:pt x="184" y="132"/>
                </a:cubicBezTo>
                <a:cubicBezTo>
                  <a:pt x="184" y="131"/>
                  <a:pt x="183" y="131"/>
                  <a:pt x="183" y="131"/>
                </a:cubicBezTo>
                <a:cubicBezTo>
                  <a:pt x="183" y="130"/>
                  <a:pt x="183" y="130"/>
                  <a:pt x="183" y="129"/>
                </a:cubicBezTo>
                <a:cubicBezTo>
                  <a:pt x="184" y="128"/>
                  <a:pt x="185" y="128"/>
                  <a:pt x="185" y="129"/>
                </a:cubicBezTo>
                <a:cubicBezTo>
                  <a:pt x="185" y="129"/>
                  <a:pt x="185" y="129"/>
                  <a:pt x="185" y="129"/>
                </a:cubicBezTo>
                <a:cubicBezTo>
                  <a:pt x="185" y="129"/>
                  <a:pt x="185" y="129"/>
                  <a:pt x="185" y="130"/>
                </a:cubicBezTo>
                <a:cubicBezTo>
                  <a:pt x="185" y="130"/>
                  <a:pt x="185" y="130"/>
                  <a:pt x="185" y="130"/>
                </a:cubicBezTo>
                <a:cubicBezTo>
                  <a:pt x="186" y="130"/>
                  <a:pt x="186" y="130"/>
                  <a:pt x="187" y="129"/>
                </a:cubicBezTo>
                <a:cubicBezTo>
                  <a:pt x="187" y="129"/>
                  <a:pt x="188" y="128"/>
                  <a:pt x="189" y="128"/>
                </a:cubicBezTo>
                <a:cubicBezTo>
                  <a:pt x="190" y="128"/>
                  <a:pt x="190" y="128"/>
                  <a:pt x="191" y="130"/>
                </a:cubicBezTo>
                <a:cubicBezTo>
                  <a:pt x="191" y="131"/>
                  <a:pt x="191" y="131"/>
                  <a:pt x="190" y="132"/>
                </a:cubicBezTo>
                <a:cubicBezTo>
                  <a:pt x="190" y="133"/>
                  <a:pt x="189" y="133"/>
                  <a:pt x="189" y="134"/>
                </a:cubicBezTo>
                <a:cubicBezTo>
                  <a:pt x="189" y="135"/>
                  <a:pt x="189" y="136"/>
                  <a:pt x="189" y="137"/>
                </a:cubicBezTo>
                <a:cubicBezTo>
                  <a:pt x="190" y="138"/>
                  <a:pt x="190" y="139"/>
                  <a:pt x="191" y="139"/>
                </a:cubicBezTo>
                <a:cubicBezTo>
                  <a:pt x="192" y="140"/>
                  <a:pt x="192" y="141"/>
                  <a:pt x="193" y="142"/>
                </a:cubicBezTo>
                <a:cubicBezTo>
                  <a:pt x="193" y="143"/>
                  <a:pt x="193" y="144"/>
                  <a:pt x="194" y="145"/>
                </a:cubicBezTo>
                <a:cubicBezTo>
                  <a:pt x="195" y="146"/>
                  <a:pt x="195" y="147"/>
                  <a:pt x="196" y="147"/>
                </a:cubicBezTo>
                <a:cubicBezTo>
                  <a:pt x="196" y="148"/>
                  <a:pt x="196" y="149"/>
                  <a:pt x="197" y="150"/>
                </a:cubicBezTo>
                <a:cubicBezTo>
                  <a:pt x="198" y="151"/>
                  <a:pt x="198" y="152"/>
                  <a:pt x="199" y="153"/>
                </a:cubicBezTo>
                <a:cubicBezTo>
                  <a:pt x="200" y="153"/>
                  <a:pt x="201" y="154"/>
                  <a:pt x="201" y="155"/>
                </a:cubicBezTo>
                <a:cubicBezTo>
                  <a:pt x="201" y="156"/>
                  <a:pt x="202" y="156"/>
                  <a:pt x="203" y="157"/>
                </a:cubicBezTo>
                <a:cubicBezTo>
                  <a:pt x="204" y="158"/>
                  <a:pt x="204" y="159"/>
                  <a:pt x="205" y="160"/>
                </a:cubicBezTo>
                <a:cubicBezTo>
                  <a:pt x="206" y="161"/>
                  <a:pt x="206" y="162"/>
                  <a:pt x="207" y="163"/>
                </a:cubicBezTo>
                <a:cubicBezTo>
                  <a:pt x="208" y="164"/>
                  <a:pt x="209" y="165"/>
                  <a:pt x="210" y="166"/>
                </a:cubicBezTo>
                <a:cubicBezTo>
                  <a:pt x="210" y="168"/>
                  <a:pt x="212" y="169"/>
                  <a:pt x="213" y="171"/>
                </a:cubicBezTo>
                <a:cubicBezTo>
                  <a:pt x="214" y="172"/>
                  <a:pt x="215" y="173"/>
                  <a:pt x="216" y="174"/>
                </a:cubicBezTo>
                <a:cubicBezTo>
                  <a:pt x="216" y="175"/>
                  <a:pt x="216" y="176"/>
                  <a:pt x="215" y="177"/>
                </a:cubicBezTo>
                <a:cubicBezTo>
                  <a:pt x="215" y="177"/>
                  <a:pt x="216" y="178"/>
                  <a:pt x="216" y="178"/>
                </a:cubicBezTo>
                <a:cubicBezTo>
                  <a:pt x="220" y="178"/>
                  <a:pt x="220" y="178"/>
                  <a:pt x="220" y="178"/>
                </a:cubicBezTo>
                <a:cubicBezTo>
                  <a:pt x="221" y="180"/>
                  <a:pt x="222" y="181"/>
                  <a:pt x="223" y="182"/>
                </a:cubicBezTo>
                <a:cubicBezTo>
                  <a:pt x="224" y="182"/>
                  <a:pt x="225" y="183"/>
                  <a:pt x="225" y="184"/>
                </a:cubicBezTo>
                <a:cubicBezTo>
                  <a:pt x="226" y="185"/>
                  <a:pt x="228" y="185"/>
                  <a:pt x="230" y="186"/>
                </a:cubicBezTo>
                <a:cubicBezTo>
                  <a:pt x="231" y="186"/>
                  <a:pt x="232" y="186"/>
                  <a:pt x="232" y="186"/>
                </a:cubicBezTo>
                <a:cubicBezTo>
                  <a:pt x="233" y="185"/>
                  <a:pt x="234" y="185"/>
                  <a:pt x="235" y="184"/>
                </a:cubicBezTo>
                <a:cubicBezTo>
                  <a:pt x="236" y="184"/>
                  <a:pt x="237" y="183"/>
                  <a:pt x="238" y="182"/>
                </a:cubicBezTo>
                <a:cubicBezTo>
                  <a:pt x="238" y="179"/>
                  <a:pt x="238" y="179"/>
                  <a:pt x="238" y="179"/>
                </a:cubicBezTo>
                <a:cubicBezTo>
                  <a:pt x="236" y="178"/>
                  <a:pt x="237" y="177"/>
                  <a:pt x="236" y="176"/>
                </a:cubicBezTo>
                <a:cubicBezTo>
                  <a:pt x="235" y="174"/>
                  <a:pt x="235" y="172"/>
                  <a:pt x="234" y="171"/>
                </a:cubicBezTo>
                <a:cubicBezTo>
                  <a:pt x="233" y="170"/>
                  <a:pt x="232" y="169"/>
                  <a:pt x="232" y="167"/>
                </a:cubicBezTo>
                <a:cubicBezTo>
                  <a:pt x="232" y="166"/>
                  <a:pt x="232" y="166"/>
                  <a:pt x="232" y="167"/>
                </a:cubicBezTo>
                <a:cubicBezTo>
                  <a:pt x="232" y="167"/>
                  <a:pt x="232" y="167"/>
                  <a:pt x="232" y="167"/>
                </a:cubicBezTo>
                <a:cubicBezTo>
                  <a:pt x="232" y="167"/>
                  <a:pt x="232" y="167"/>
                  <a:pt x="232" y="167"/>
                </a:cubicBezTo>
                <a:cubicBezTo>
                  <a:pt x="233" y="167"/>
                  <a:pt x="233" y="167"/>
                  <a:pt x="233" y="167"/>
                </a:cubicBezTo>
                <a:cubicBezTo>
                  <a:pt x="233" y="166"/>
                  <a:pt x="233" y="166"/>
                  <a:pt x="232" y="167"/>
                </a:cubicBezTo>
                <a:cubicBezTo>
                  <a:pt x="231" y="167"/>
                  <a:pt x="231" y="166"/>
                  <a:pt x="230" y="166"/>
                </a:cubicBezTo>
                <a:cubicBezTo>
                  <a:pt x="230" y="164"/>
                  <a:pt x="229" y="164"/>
                  <a:pt x="228" y="163"/>
                </a:cubicBezTo>
                <a:cubicBezTo>
                  <a:pt x="228" y="163"/>
                  <a:pt x="229" y="161"/>
                  <a:pt x="227" y="161"/>
                </a:cubicBezTo>
                <a:cubicBezTo>
                  <a:pt x="228" y="161"/>
                  <a:pt x="228" y="160"/>
                  <a:pt x="228" y="160"/>
                </a:cubicBezTo>
                <a:cubicBezTo>
                  <a:pt x="230" y="160"/>
                  <a:pt x="231" y="160"/>
                  <a:pt x="233" y="160"/>
                </a:cubicBezTo>
                <a:cubicBezTo>
                  <a:pt x="233" y="161"/>
                  <a:pt x="233" y="161"/>
                  <a:pt x="233" y="162"/>
                </a:cubicBezTo>
                <a:cubicBezTo>
                  <a:pt x="233" y="162"/>
                  <a:pt x="233" y="162"/>
                  <a:pt x="233" y="162"/>
                </a:cubicBezTo>
                <a:cubicBezTo>
                  <a:pt x="234" y="162"/>
                  <a:pt x="234" y="161"/>
                  <a:pt x="235" y="161"/>
                </a:cubicBezTo>
                <a:cubicBezTo>
                  <a:pt x="235" y="161"/>
                  <a:pt x="236" y="161"/>
                  <a:pt x="236" y="160"/>
                </a:cubicBezTo>
                <a:cubicBezTo>
                  <a:pt x="236" y="160"/>
                  <a:pt x="236" y="159"/>
                  <a:pt x="237" y="159"/>
                </a:cubicBezTo>
                <a:cubicBezTo>
                  <a:pt x="237" y="160"/>
                  <a:pt x="238" y="160"/>
                  <a:pt x="238" y="160"/>
                </a:cubicBezTo>
                <a:cubicBezTo>
                  <a:pt x="238" y="161"/>
                  <a:pt x="238" y="161"/>
                  <a:pt x="239" y="161"/>
                </a:cubicBezTo>
                <a:cubicBezTo>
                  <a:pt x="239" y="161"/>
                  <a:pt x="239" y="162"/>
                  <a:pt x="240" y="162"/>
                </a:cubicBezTo>
                <a:cubicBezTo>
                  <a:pt x="240" y="164"/>
                  <a:pt x="241" y="166"/>
                  <a:pt x="242" y="168"/>
                </a:cubicBezTo>
                <a:cubicBezTo>
                  <a:pt x="243" y="169"/>
                  <a:pt x="243" y="169"/>
                  <a:pt x="243" y="169"/>
                </a:cubicBezTo>
                <a:cubicBezTo>
                  <a:pt x="244" y="170"/>
                  <a:pt x="244" y="171"/>
                  <a:pt x="244" y="173"/>
                </a:cubicBezTo>
                <a:cubicBezTo>
                  <a:pt x="244" y="173"/>
                  <a:pt x="244" y="173"/>
                  <a:pt x="244" y="174"/>
                </a:cubicBezTo>
                <a:cubicBezTo>
                  <a:pt x="243" y="174"/>
                  <a:pt x="242" y="174"/>
                  <a:pt x="240" y="174"/>
                </a:cubicBezTo>
                <a:cubicBezTo>
                  <a:pt x="240" y="174"/>
                  <a:pt x="240" y="174"/>
                  <a:pt x="240" y="174"/>
                </a:cubicBezTo>
                <a:cubicBezTo>
                  <a:pt x="241" y="174"/>
                  <a:pt x="241" y="173"/>
                  <a:pt x="241" y="173"/>
                </a:cubicBezTo>
                <a:cubicBezTo>
                  <a:pt x="240" y="173"/>
                  <a:pt x="240" y="173"/>
                  <a:pt x="240" y="173"/>
                </a:cubicBezTo>
                <a:cubicBezTo>
                  <a:pt x="240" y="173"/>
                  <a:pt x="240" y="174"/>
                  <a:pt x="240" y="174"/>
                </a:cubicBezTo>
                <a:cubicBezTo>
                  <a:pt x="241" y="174"/>
                  <a:pt x="243" y="175"/>
                  <a:pt x="243" y="175"/>
                </a:cubicBezTo>
                <a:cubicBezTo>
                  <a:pt x="243" y="175"/>
                  <a:pt x="244" y="175"/>
                  <a:pt x="244" y="175"/>
                </a:cubicBezTo>
                <a:cubicBezTo>
                  <a:pt x="244" y="175"/>
                  <a:pt x="245" y="175"/>
                  <a:pt x="245" y="175"/>
                </a:cubicBezTo>
                <a:cubicBezTo>
                  <a:pt x="245" y="176"/>
                  <a:pt x="247" y="177"/>
                  <a:pt x="246" y="179"/>
                </a:cubicBezTo>
                <a:cubicBezTo>
                  <a:pt x="246" y="180"/>
                  <a:pt x="246" y="181"/>
                  <a:pt x="246" y="182"/>
                </a:cubicBezTo>
                <a:cubicBezTo>
                  <a:pt x="246" y="183"/>
                  <a:pt x="245" y="185"/>
                  <a:pt x="245" y="186"/>
                </a:cubicBezTo>
                <a:cubicBezTo>
                  <a:pt x="244" y="187"/>
                  <a:pt x="244" y="188"/>
                  <a:pt x="243" y="189"/>
                </a:cubicBezTo>
                <a:cubicBezTo>
                  <a:pt x="242" y="189"/>
                  <a:pt x="241" y="190"/>
                  <a:pt x="240" y="191"/>
                </a:cubicBezTo>
                <a:cubicBezTo>
                  <a:pt x="240" y="192"/>
                  <a:pt x="239" y="193"/>
                  <a:pt x="238" y="193"/>
                </a:cubicBezTo>
                <a:cubicBezTo>
                  <a:pt x="237" y="193"/>
                  <a:pt x="236" y="193"/>
                  <a:pt x="236" y="194"/>
                </a:cubicBezTo>
                <a:cubicBezTo>
                  <a:pt x="235" y="194"/>
                  <a:pt x="235" y="195"/>
                  <a:pt x="234" y="195"/>
                </a:cubicBezTo>
                <a:cubicBezTo>
                  <a:pt x="233" y="194"/>
                  <a:pt x="232" y="195"/>
                  <a:pt x="232" y="195"/>
                </a:cubicBezTo>
                <a:cubicBezTo>
                  <a:pt x="231" y="196"/>
                  <a:pt x="231" y="195"/>
                  <a:pt x="230" y="195"/>
                </a:cubicBezTo>
                <a:cubicBezTo>
                  <a:pt x="230" y="195"/>
                  <a:pt x="230" y="195"/>
                  <a:pt x="229" y="195"/>
                </a:cubicBezTo>
                <a:cubicBezTo>
                  <a:pt x="228" y="194"/>
                  <a:pt x="227" y="195"/>
                  <a:pt x="226" y="194"/>
                </a:cubicBezTo>
                <a:cubicBezTo>
                  <a:pt x="225" y="193"/>
                  <a:pt x="223" y="193"/>
                  <a:pt x="222" y="192"/>
                </a:cubicBezTo>
                <a:cubicBezTo>
                  <a:pt x="221" y="191"/>
                  <a:pt x="220" y="191"/>
                  <a:pt x="219" y="190"/>
                </a:cubicBezTo>
                <a:cubicBezTo>
                  <a:pt x="218" y="189"/>
                  <a:pt x="218" y="188"/>
                  <a:pt x="217" y="188"/>
                </a:cubicBezTo>
                <a:cubicBezTo>
                  <a:pt x="214" y="186"/>
                  <a:pt x="212" y="183"/>
                  <a:pt x="210" y="181"/>
                </a:cubicBezTo>
                <a:cubicBezTo>
                  <a:pt x="208" y="180"/>
                  <a:pt x="208" y="178"/>
                  <a:pt x="207" y="177"/>
                </a:cubicBezTo>
                <a:cubicBezTo>
                  <a:pt x="205" y="176"/>
                  <a:pt x="204" y="175"/>
                  <a:pt x="203" y="174"/>
                </a:cubicBezTo>
                <a:cubicBezTo>
                  <a:pt x="202" y="173"/>
                  <a:pt x="202" y="172"/>
                  <a:pt x="201" y="171"/>
                </a:cubicBezTo>
                <a:cubicBezTo>
                  <a:pt x="201" y="170"/>
                  <a:pt x="200" y="170"/>
                  <a:pt x="199" y="169"/>
                </a:cubicBezTo>
                <a:cubicBezTo>
                  <a:pt x="199" y="168"/>
                  <a:pt x="199" y="167"/>
                  <a:pt x="198" y="166"/>
                </a:cubicBezTo>
                <a:cubicBezTo>
                  <a:pt x="197" y="166"/>
                  <a:pt x="196" y="165"/>
                  <a:pt x="196" y="164"/>
                </a:cubicBezTo>
                <a:cubicBezTo>
                  <a:pt x="195" y="163"/>
                  <a:pt x="194" y="162"/>
                  <a:pt x="193" y="161"/>
                </a:cubicBezTo>
                <a:cubicBezTo>
                  <a:pt x="192" y="160"/>
                  <a:pt x="192" y="159"/>
                  <a:pt x="191" y="158"/>
                </a:cubicBezTo>
                <a:cubicBezTo>
                  <a:pt x="190" y="157"/>
                  <a:pt x="190" y="155"/>
                  <a:pt x="189" y="155"/>
                </a:cubicBezTo>
                <a:cubicBezTo>
                  <a:pt x="188" y="153"/>
                  <a:pt x="187" y="150"/>
                  <a:pt x="186" y="148"/>
                </a:cubicBezTo>
                <a:cubicBezTo>
                  <a:pt x="185" y="148"/>
                  <a:pt x="186" y="148"/>
                  <a:pt x="186" y="147"/>
                </a:cubicBezTo>
                <a:cubicBezTo>
                  <a:pt x="186" y="147"/>
                  <a:pt x="186" y="147"/>
                  <a:pt x="187" y="147"/>
                </a:cubicBezTo>
                <a:cubicBezTo>
                  <a:pt x="188" y="147"/>
                  <a:pt x="189" y="146"/>
                  <a:pt x="188" y="145"/>
                </a:cubicBezTo>
                <a:cubicBezTo>
                  <a:pt x="188" y="144"/>
                  <a:pt x="189" y="143"/>
                  <a:pt x="189" y="143"/>
                </a:cubicBezTo>
                <a:cubicBezTo>
                  <a:pt x="187" y="141"/>
                  <a:pt x="187" y="141"/>
                  <a:pt x="187" y="141"/>
                </a:cubicBezTo>
                <a:cubicBezTo>
                  <a:pt x="188" y="139"/>
                  <a:pt x="187" y="138"/>
                  <a:pt x="188" y="136"/>
                </a:cubicBezTo>
                <a:cubicBezTo>
                  <a:pt x="188" y="136"/>
                  <a:pt x="187" y="136"/>
                  <a:pt x="188" y="134"/>
                </a:cubicBezTo>
                <a:cubicBezTo>
                  <a:pt x="188" y="134"/>
                  <a:pt x="188" y="134"/>
                  <a:pt x="187" y="134"/>
                </a:cubicBezTo>
                <a:cubicBezTo>
                  <a:pt x="187" y="135"/>
                  <a:pt x="187" y="135"/>
                  <a:pt x="187" y="135"/>
                </a:cubicBezTo>
                <a:cubicBezTo>
                  <a:pt x="187" y="135"/>
                  <a:pt x="188" y="135"/>
                  <a:pt x="188" y="135"/>
                </a:cubicBezTo>
                <a:cubicBezTo>
                  <a:pt x="188" y="135"/>
                  <a:pt x="188" y="134"/>
                  <a:pt x="188" y="134"/>
                </a:cubicBezTo>
                <a:cubicBezTo>
                  <a:pt x="188" y="134"/>
                  <a:pt x="188" y="134"/>
                  <a:pt x="188" y="134"/>
                </a:cubicBezTo>
                <a:moveTo>
                  <a:pt x="232" y="165"/>
                </a:moveTo>
                <a:cubicBezTo>
                  <a:pt x="233" y="165"/>
                  <a:pt x="233" y="165"/>
                  <a:pt x="233" y="165"/>
                </a:cubicBezTo>
                <a:cubicBezTo>
                  <a:pt x="234" y="164"/>
                  <a:pt x="235" y="164"/>
                  <a:pt x="236" y="164"/>
                </a:cubicBezTo>
                <a:cubicBezTo>
                  <a:pt x="236" y="164"/>
                  <a:pt x="237" y="164"/>
                  <a:pt x="237" y="164"/>
                </a:cubicBezTo>
                <a:cubicBezTo>
                  <a:pt x="237" y="164"/>
                  <a:pt x="238" y="164"/>
                  <a:pt x="238" y="163"/>
                </a:cubicBezTo>
                <a:cubicBezTo>
                  <a:pt x="238" y="163"/>
                  <a:pt x="237" y="162"/>
                  <a:pt x="237" y="162"/>
                </a:cubicBezTo>
                <a:cubicBezTo>
                  <a:pt x="237" y="162"/>
                  <a:pt x="236" y="162"/>
                  <a:pt x="236" y="162"/>
                </a:cubicBezTo>
                <a:cubicBezTo>
                  <a:pt x="236" y="163"/>
                  <a:pt x="235" y="163"/>
                  <a:pt x="234" y="163"/>
                </a:cubicBezTo>
                <a:cubicBezTo>
                  <a:pt x="233" y="163"/>
                  <a:pt x="233" y="164"/>
                  <a:pt x="232" y="165"/>
                </a:cubicBezTo>
                <a:moveTo>
                  <a:pt x="235" y="168"/>
                </a:moveTo>
                <a:cubicBezTo>
                  <a:pt x="235" y="168"/>
                  <a:pt x="236" y="168"/>
                  <a:pt x="236" y="169"/>
                </a:cubicBezTo>
                <a:cubicBezTo>
                  <a:pt x="236" y="169"/>
                  <a:pt x="237" y="169"/>
                  <a:pt x="237" y="169"/>
                </a:cubicBezTo>
                <a:cubicBezTo>
                  <a:pt x="237" y="169"/>
                  <a:pt x="238" y="169"/>
                  <a:pt x="238" y="168"/>
                </a:cubicBezTo>
                <a:cubicBezTo>
                  <a:pt x="238" y="168"/>
                  <a:pt x="238" y="167"/>
                  <a:pt x="237" y="167"/>
                </a:cubicBezTo>
                <a:cubicBezTo>
                  <a:pt x="237" y="167"/>
                  <a:pt x="236" y="167"/>
                  <a:pt x="235" y="168"/>
                </a:cubicBezTo>
                <a:moveTo>
                  <a:pt x="217" y="181"/>
                </a:moveTo>
                <a:cubicBezTo>
                  <a:pt x="216" y="180"/>
                  <a:pt x="215" y="180"/>
                  <a:pt x="215" y="181"/>
                </a:cubicBezTo>
                <a:cubicBezTo>
                  <a:pt x="215" y="181"/>
                  <a:pt x="215" y="181"/>
                  <a:pt x="215" y="181"/>
                </a:cubicBezTo>
                <a:cubicBezTo>
                  <a:pt x="215" y="181"/>
                  <a:pt x="216" y="181"/>
                  <a:pt x="217" y="181"/>
                </a:cubicBezTo>
                <a:cubicBezTo>
                  <a:pt x="217" y="181"/>
                  <a:pt x="217" y="181"/>
                  <a:pt x="217" y="181"/>
                </a:cubicBezTo>
                <a:moveTo>
                  <a:pt x="232" y="162"/>
                </a:moveTo>
                <a:cubicBezTo>
                  <a:pt x="232" y="162"/>
                  <a:pt x="232" y="162"/>
                  <a:pt x="232" y="162"/>
                </a:cubicBezTo>
                <a:cubicBezTo>
                  <a:pt x="232" y="162"/>
                  <a:pt x="232" y="162"/>
                  <a:pt x="231" y="162"/>
                </a:cubicBezTo>
                <a:cubicBezTo>
                  <a:pt x="231" y="162"/>
                  <a:pt x="231" y="162"/>
                  <a:pt x="231" y="162"/>
                </a:cubicBezTo>
                <a:cubicBezTo>
                  <a:pt x="231" y="162"/>
                  <a:pt x="231" y="162"/>
                  <a:pt x="232" y="162"/>
                </a:cubicBezTo>
                <a:moveTo>
                  <a:pt x="189" y="139"/>
                </a:moveTo>
                <a:cubicBezTo>
                  <a:pt x="189" y="139"/>
                  <a:pt x="189" y="139"/>
                  <a:pt x="188" y="139"/>
                </a:cubicBezTo>
                <a:cubicBezTo>
                  <a:pt x="188" y="139"/>
                  <a:pt x="189" y="139"/>
                  <a:pt x="189" y="139"/>
                </a:cubicBezTo>
                <a:cubicBezTo>
                  <a:pt x="189" y="139"/>
                  <a:pt x="189" y="139"/>
                  <a:pt x="189" y="139"/>
                </a:cubicBezTo>
                <a:cubicBezTo>
                  <a:pt x="189" y="139"/>
                  <a:pt x="189" y="139"/>
                  <a:pt x="189" y="139"/>
                </a:cubicBezTo>
                <a:moveTo>
                  <a:pt x="190" y="145"/>
                </a:moveTo>
                <a:cubicBezTo>
                  <a:pt x="190" y="145"/>
                  <a:pt x="190" y="145"/>
                  <a:pt x="190" y="144"/>
                </a:cubicBezTo>
                <a:cubicBezTo>
                  <a:pt x="190" y="144"/>
                  <a:pt x="189" y="145"/>
                  <a:pt x="189" y="145"/>
                </a:cubicBezTo>
                <a:cubicBezTo>
                  <a:pt x="190" y="145"/>
                  <a:pt x="190" y="145"/>
                  <a:pt x="190" y="145"/>
                </a:cubicBezTo>
                <a:cubicBezTo>
                  <a:pt x="190" y="145"/>
                  <a:pt x="190" y="145"/>
                  <a:pt x="190" y="145"/>
                </a:cubicBezTo>
                <a:moveTo>
                  <a:pt x="218" y="180"/>
                </a:moveTo>
                <a:cubicBezTo>
                  <a:pt x="218" y="180"/>
                  <a:pt x="219" y="180"/>
                  <a:pt x="219" y="180"/>
                </a:cubicBezTo>
                <a:cubicBezTo>
                  <a:pt x="218" y="180"/>
                  <a:pt x="218" y="180"/>
                  <a:pt x="218" y="180"/>
                </a:cubicBezTo>
                <a:cubicBezTo>
                  <a:pt x="218" y="180"/>
                  <a:pt x="218" y="180"/>
                  <a:pt x="218" y="180"/>
                </a:cubicBezTo>
                <a:cubicBezTo>
                  <a:pt x="218" y="180"/>
                  <a:pt x="218" y="180"/>
                  <a:pt x="218" y="180"/>
                </a:cubicBezTo>
                <a:moveTo>
                  <a:pt x="182" y="664"/>
                </a:moveTo>
                <a:cubicBezTo>
                  <a:pt x="182" y="663"/>
                  <a:pt x="181" y="663"/>
                  <a:pt x="180" y="663"/>
                </a:cubicBezTo>
                <a:cubicBezTo>
                  <a:pt x="180" y="663"/>
                  <a:pt x="180" y="663"/>
                  <a:pt x="180" y="662"/>
                </a:cubicBezTo>
                <a:cubicBezTo>
                  <a:pt x="180" y="662"/>
                  <a:pt x="180" y="662"/>
                  <a:pt x="180" y="661"/>
                </a:cubicBezTo>
                <a:cubicBezTo>
                  <a:pt x="184" y="659"/>
                  <a:pt x="185" y="657"/>
                  <a:pt x="187" y="655"/>
                </a:cubicBezTo>
                <a:cubicBezTo>
                  <a:pt x="187" y="654"/>
                  <a:pt x="187" y="654"/>
                  <a:pt x="187" y="653"/>
                </a:cubicBezTo>
                <a:cubicBezTo>
                  <a:pt x="187" y="652"/>
                  <a:pt x="189" y="651"/>
                  <a:pt x="188" y="650"/>
                </a:cubicBezTo>
                <a:cubicBezTo>
                  <a:pt x="188" y="648"/>
                  <a:pt x="188" y="646"/>
                  <a:pt x="188" y="644"/>
                </a:cubicBezTo>
                <a:cubicBezTo>
                  <a:pt x="188" y="643"/>
                  <a:pt x="187" y="643"/>
                  <a:pt x="187" y="642"/>
                </a:cubicBezTo>
                <a:cubicBezTo>
                  <a:pt x="188" y="640"/>
                  <a:pt x="187" y="639"/>
                  <a:pt x="187" y="638"/>
                </a:cubicBezTo>
                <a:cubicBezTo>
                  <a:pt x="186" y="637"/>
                  <a:pt x="187" y="635"/>
                  <a:pt x="186" y="634"/>
                </a:cubicBezTo>
                <a:cubicBezTo>
                  <a:pt x="186" y="632"/>
                  <a:pt x="188" y="632"/>
                  <a:pt x="187" y="630"/>
                </a:cubicBezTo>
                <a:cubicBezTo>
                  <a:pt x="187" y="629"/>
                  <a:pt x="187" y="628"/>
                  <a:pt x="187" y="627"/>
                </a:cubicBezTo>
                <a:cubicBezTo>
                  <a:pt x="187" y="626"/>
                  <a:pt x="188" y="626"/>
                  <a:pt x="188" y="626"/>
                </a:cubicBezTo>
                <a:cubicBezTo>
                  <a:pt x="189" y="624"/>
                  <a:pt x="190" y="622"/>
                  <a:pt x="190" y="621"/>
                </a:cubicBezTo>
                <a:cubicBezTo>
                  <a:pt x="191" y="619"/>
                  <a:pt x="193" y="618"/>
                  <a:pt x="194" y="617"/>
                </a:cubicBezTo>
                <a:cubicBezTo>
                  <a:pt x="194" y="617"/>
                  <a:pt x="195" y="616"/>
                  <a:pt x="195" y="616"/>
                </a:cubicBezTo>
                <a:cubicBezTo>
                  <a:pt x="196" y="614"/>
                  <a:pt x="198" y="614"/>
                  <a:pt x="199" y="613"/>
                </a:cubicBezTo>
                <a:cubicBezTo>
                  <a:pt x="200" y="613"/>
                  <a:pt x="201" y="612"/>
                  <a:pt x="203" y="612"/>
                </a:cubicBezTo>
                <a:cubicBezTo>
                  <a:pt x="204" y="610"/>
                  <a:pt x="207" y="611"/>
                  <a:pt x="209" y="611"/>
                </a:cubicBezTo>
                <a:cubicBezTo>
                  <a:pt x="210" y="612"/>
                  <a:pt x="211" y="612"/>
                  <a:pt x="213" y="612"/>
                </a:cubicBezTo>
                <a:cubicBezTo>
                  <a:pt x="213" y="612"/>
                  <a:pt x="214" y="613"/>
                  <a:pt x="214" y="614"/>
                </a:cubicBezTo>
                <a:cubicBezTo>
                  <a:pt x="215" y="614"/>
                  <a:pt x="215" y="615"/>
                  <a:pt x="216" y="615"/>
                </a:cubicBezTo>
                <a:cubicBezTo>
                  <a:pt x="216" y="616"/>
                  <a:pt x="216" y="617"/>
                  <a:pt x="216" y="618"/>
                </a:cubicBezTo>
                <a:cubicBezTo>
                  <a:pt x="217" y="617"/>
                  <a:pt x="217" y="617"/>
                  <a:pt x="217" y="617"/>
                </a:cubicBezTo>
                <a:cubicBezTo>
                  <a:pt x="218" y="617"/>
                  <a:pt x="218" y="617"/>
                  <a:pt x="218" y="618"/>
                </a:cubicBezTo>
                <a:cubicBezTo>
                  <a:pt x="218" y="619"/>
                  <a:pt x="219" y="620"/>
                  <a:pt x="219" y="621"/>
                </a:cubicBezTo>
                <a:cubicBezTo>
                  <a:pt x="218" y="622"/>
                  <a:pt x="219" y="623"/>
                  <a:pt x="220" y="624"/>
                </a:cubicBezTo>
                <a:cubicBezTo>
                  <a:pt x="220" y="624"/>
                  <a:pt x="220" y="625"/>
                  <a:pt x="218" y="625"/>
                </a:cubicBezTo>
                <a:cubicBezTo>
                  <a:pt x="218" y="625"/>
                  <a:pt x="219" y="625"/>
                  <a:pt x="219" y="625"/>
                </a:cubicBezTo>
                <a:cubicBezTo>
                  <a:pt x="219" y="625"/>
                  <a:pt x="219" y="625"/>
                  <a:pt x="219" y="625"/>
                </a:cubicBezTo>
                <a:cubicBezTo>
                  <a:pt x="218" y="624"/>
                  <a:pt x="218" y="624"/>
                  <a:pt x="218" y="625"/>
                </a:cubicBezTo>
                <a:cubicBezTo>
                  <a:pt x="218" y="625"/>
                  <a:pt x="218" y="625"/>
                  <a:pt x="218" y="625"/>
                </a:cubicBezTo>
                <a:cubicBezTo>
                  <a:pt x="219" y="626"/>
                  <a:pt x="219" y="627"/>
                  <a:pt x="219" y="629"/>
                </a:cubicBezTo>
                <a:cubicBezTo>
                  <a:pt x="218" y="630"/>
                  <a:pt x="216" y="630"/>
                  <a:pt x="217" y="632"/>
                </a:cubicBezTo>
                <a:cubicBezTo>
                  <a:pt x="217" y="632"/>
                  <a:pt x="216" y="633"/>
                  <a:pt x="216" y="633"/>
                </a:cubicBezTo>
                <a:cubicBezTo>
                  <a:pt x="215" y="634"/>
                  <a:pt x="215" y="635"/>
                  <a:pt x="215" y="635"/>
                </a:cubicBezTo>
                <a:cubicBezTo>
                  <a:pt x="214" y="636"/>
                  <a:pt x="214" y="635"/>
                  <a:pt x="213" y="634"/>
                </a:cubicBezTo>
                <a:cubicBezTo>
                  <a:pt x="212" y="634"/>
                  <a:pt x="212" y="633"/>
                  <a:pt x="211" y="633"/>
                </a:cubicBezTo>
                <a:cubicBezTo>
                  <a:pt x="210" y="633"/>
                  <a:pt x="210" y="632"/>
                  <a:pt x="209" y="631"/>
                </a:cubicBezTo>
                <a:cubicBezTo>
                  <a:pt x="210" y="630"/>
                  <a:pt x="211" y="629"/>
                  <a:pt x="211" y="627"/>
                </a:cubicBezTo>
                <a:cubicBezTo>
                  <a:pt x="211" y="626"/>
                  <a:pt x="212" y="626"/>
                  <a:pt x="212" y="625"/>
                </a:cubicBezTo>
                <a:cubicBezTo>
                  <a:pt x="212" y="624"/>
                  <a:pt x="212" y="623"/>
                  <a:pt x="212" y="623"/>
                </a:cubicBezTo>
                <a:cubicBezTo>
                  <a:pt x="211" y="622"/>
                  <a:pt x="211" y="620"/>
                  <a:pt x="210" y="620"/>
                </a:cubicBezTo>
                <a:cubicBezTo>
                  <a:pt x="210" y="620"/>
                  <a:pt x="209" y="619"/>
                  <a:pt x="209" y="619"/>
                </a:cubicBezTo>
                <a:cubicBezTo>
                  <a:pt x="207" y="619"/>
                  <a:pt x="206" y="619"/>
                  <a:pt x="205" y="618"/>
                </a:cubicBezTo>
                <a:cubicBezTo>
                  <a:pt x="204" y="618"/>
                  <a:pt x="204" y="620"/>
                  <a:pt x="202" y="620"/>
                </a:cubicBezTo>
                <a:cubicBezTo>
                  <a:pt x="201" y="621"/>
                  <a:pt x="199" y="622"/>
                  <a:pt x="198" y="624"/>
                </a:cubicBezTo>
                <a:cubicBezTo>
                  <a:pt x="198" y="626"/>
                  <a:pt x="197" y="627"/>
                  <a:pt x="196" y="628"/>
                </a:cubicBezTo>
                <a:cubicBezTo>
                  <a:pt x="195" y="629"/>
                  <a:pt x="197" y="631"/>
                  <a:pt x="195" y="631"/>
                </a:cubicBezTo>
                <a:cubicBezTo>
                  <a:pt x="195" y="632"/>
                  <a:pt x="195" y="634"/>
                  <a:pt x="195" y="635"/>
                </a:cubicBezTo>
                <a:cubicBezTo>
                  <a:pt x="196" y="635"/>
                  <a:pt x="196" y="636"/>
                  <a:pt x="196" y="636"/>
                </a:cubicBezTo>
                <a:cubicBezTo>
                  <a:pt x="196" y="637"/>
                  <a:pt x="196" y="638"/>
                  <a:pt x="196" y="639"/>
                </a:cubicBezTo>
                <a:cubicBezTo>
                  <a:pt x="197" y="640"/>
                  <a:pt x="197" y="641"/>
                  <a:pt x="197" y="643"/>
                </a:cubicBezTo>
                <a:cubicBezTo>
                  <a:pt x="197" y="644"/>
                  <a:pt x="197" y="645"/>
                  <a:pt x="197" y="646"/>
                </a:cubicBezTo>
                <a:cubicBezTo>
                  <a:pt x="197" y="647"/>
                  <a:pt x="197" y="648"/>
                  <a:pt x="197" y="649"/>
                </a:cubicBezTo>
                <a:cubicBezTo>
                  <a:pt x="197" y="650"/>
                  <a:pt x="197" y="652"/>
                  <a:pt x="196" y="652"/>
                </a:cubicBezTo>
                <a:cubicBezTo>
                  <a:pt x="196" y="653"/>
                  <a:pt x="196" y="654"/>
                  <a:pt x="196" y="655"/>
                </a:cubicBezTo>
                <a:cubicBezTo>
                  <a:pt x="196" y="655"/>
                  <a:pt x="195" y="655"/>
                  <a:pt x="195" y="656"/>
                </a:cubicBezTo>
                <a:cubicBezTo>
                  <a:pt x="195" y="657"/>
                  <a:pt x="195" y="658"/>
                  <a:pt x="194" y="658"/>
                </a:cubicBezTo>
                <a:cubicBezTo>
                  <a:pt x="193" y="659"/>
                  <a:pt x="193" y="660"/>
                  <a:pt x="193" y="660"/>
                </a:cubicBezTo>
                <a:cubicBezTo>
                  <a:pt x="192" y="661"/>
                  <a:pt x="191" y="661"/>
                  <a:pt x="191" y="663"/>
                </a:cubicBezTo>
                <a:cubicBezTo>
                  <a:pt x="191" y="663"/>
                  <a:pt x="190" y="664"/>
                  <a:pt x="189" y="665"/>
                </a:cubicBezTo>
                <a:cubicBezTo>
                  <a:pt x="188" y="666"/>
                  <a:pt x="186" y="666"/>
                  <a:pt x="185" y="668"/>
                </a:cubicBezTo>
                <a:cubicBezTo>
                  <a:pt x="184" y="668"/>
                  <a:pt x="183" y="668"/>
                  <a:pt x="184" y="669"/>
                </a:cubicBezTo>
                <a:cubicBezTo>
                  <a:pt x="182" y="670"/>
                  <a:pt x="181" y="670"/>
                  <a:pt x="179" y="672"/>
                </a:cubicBezTo>
                <a:cubicBezTo>
                  <a:pt x="178" y="671"/>
                  <a:pt x="177" y="673"/>
                  <a:pt x="176" y="673"/>
                </a:cubicBezTo>
                <a:cubicBezTo>
                  <a:pt x="174" y="673"/>
                  <a:pt x="173" y="673"/>
                  <a:pt x="172" y="673"/>
                </a:cubicBezTo>
                <a:cubicBezTo>
                  <a:pt x="172" y="673"/>
                  <a:pt x="171" y="673"/>
                  <a:pt x="170" y="672"/>
                </a:cubicBezTo>
                <a:cubicBezTo>
                  <a:pt x="170" y="671"/>
                  <a:pt x="169" y="672"/>
                  <a:pt x="168" y="672"/>
                </a:cubicBezTo>
                <a:cubicBezTo>
                  <a:pt x="167" y="671"/>
                  <a:pt x="167" y="671"/>
                  <a:pt x="166" y="671"/>
                </a:cubicBezTo>
                <a:cubicBezTo>
                  <a:pt x="165" y="670"/>
                  <a:pt x="166" y="669"/>
                  <a:pt x="164" y="669"/>
                </a:cubicBezTo>
                <a:cubicBezTo>
                  <a:pt x="164" y="669"/>
                  <a:pt x="163" y="668"/>
                  <a:pt x="162" y="667"/>
                </a:cubicBezTo>
                <a:cubicBezTo>
                  <a:pt x="162" y="666"/>
                  <a:pt x="162" y="665"/>
                  <a:pt x="161" y="665"/>
                </a:cubicBezTo>
                <a:cubicBezTo>
                  <a:pt x="160" y="664"/>
                  <a:pt x="160" y="662"/>
                  <a:pt x="159" y="661"/>
                </a:cubicBezTo>
                <a:cubicBezTo>
                  <a:pt x="158" y="660"/>
                  <a:pt x="159" y="660"/>
                  <a:pt x="160" y="659"/>
                </a:cubicBezTo>
                <a:cubicBezTo>
                  <a:pt x="160" y="657"/>
                  <a:pt x="160" y="656"/>
                  <a:pt x="160" y="654"/>
                </a:cubicBezTo>
                <a:cubicBezTo>
                  <a:pt x="161" y="653"/>
                  <a:pt x="161" y="651"/>
                  <a:pt x="162" y="650"/>
                </a:cubicBezTo>
                <a:cubicBezTo>
                  <a:pt x="163" y="648"/>
                  <a:pt x="164" y="647"/>
                  <a:pt x="165" y="646"/>
                </a:cubicBezTo>
                <a:cubicBezTo>
                  <a:pt x="166" y="647"/>
                  <a:pt x="167" y="647"/>
                  <a:pt x="168" y="648"/>
                </a:cubicBezTo>
                <a:cubicBezTo>
                  <a:pt x="169" y="648"/>
                  <a:pt x="170" y="650"/>
                  <a:pt x="171" y="649"/>
                </a:cubicBezTo>
                <a:cubicBezTo>
                  <a:pt x="169" y="651"/>
                  <a:pt x="169" y="654"/>
                  <a:pt x="167" y="657"/>
                </a:cubicBezTo>
                <a:cubicBezTo>
                  <a:pt x="167" y="657"/>
                  <a:pt x="167" y="657"/>
                  <a:pt x="167" y="658"/>
                </a:cubicBezTo>
                <a:cubicBezTo>
                  <a:pt x="166" y="659"/>
                  <a:pt x="167" y="661"/>
                  <a:pt x="166" y="663"/>
                </a:cubicBezTo>
                <a:cubicBezTo>
                  <a:pt x="166" y="663"/>
                  <a:pt x="166" y="663"/>
                  <a:pt x="166" y="663"/>
                </a:cubicBezTo>
                <a:cubicBezTo>
                  <a:pt x="167" y="664"/>
                  <a:pt x="168" y="664"/>
                  <a:pt x="168" y="665"/>
                </a:cubicBezTo>
                <a:cubicBezTo>
                  <a:pt x="168" y="665"/>
                  <a:pt x="168" y="665"/>
                  <a:pt x="167" y="666"/>
                </a:cubicBezTo>
                <a:cubicBezTo>
                  <a:pt x="169" y="666"/>
                  <a:pt x="170" y="666"/>
                  <a:pt x="171" y="666"/>
                </a:cubicBezTo>
                <a:cubicBezTo>
                  <a:pt x="172" y="665"/>
                  <a:pt x="173" y="665"/>
                  <a:pt x="175" y="665"/>
                </a:cubicBezTo>
                <a:cubicBezTo>
                  <a:pt x="175" y="666"/>
                  <a:pt x="176" y="666"/>
                  <a:pt x="176" y="667"/>
                </a:cubicBezTo>
                <a:cubicBezTo>
                  <a:pt x="176" y="668"/>
                  <a:pt x="177" y="668"/>
                  <a:pt x="178" y="668"/>
                </a:cubicBezTo>
                <a:cubicBezTo>
                  <a:pt x="179" y="669"/>
                  <a:pt x="179" y="668"/>
                  <a:pt x="180" y="668"/>
                </a:cubicBezTo>
                <a:cubicBezTo>
                  <a:pt x="181" y="668"/>
                  <a:pt x="182" y="666"/>
                  <a:pt x="183" y="665"/>
                </a:cubicBezTo>
                <a:cubicBezTo>
                  <a:pt x="183" y="665"/>
                  <a:pt x="183" y="664"/>
                  <a:pt x="182" y="664"/>
                </a:cubicBezTo>
                <a:moveTo>
                  <a:pt x="93" y="353"/>
                </a:moveTo>
                <a:cubicBezTo>
                  <a:pt x="94" y="356"/>
                  <a:pt x="94" y="356"/>
                  <a:pt x="94" y="356"/>
                </a:cubicBezTo>
                <a:cubicBezTo>
                  <a:pt x="93" y="357"/>
                  <a:pt x="94" y="357"/>
                  <a:pt x="94" y="358"/>
                </a:cubicBezTo>
                <a:cubicBezTo>
                  <a:pt x="94" y="357"/>
                  <a:pt x="94" y="357"/>
                  <a:pt x="94" y="357"/>
                </a:cubicBezTo>
                <a:cubicBezTo>
                  <a:pt x="95" y="357"/>
                  <a:pt x="96" y="357"/>
                  <a:pt x="96" y="357"/>
                </a:cubicBezTo>
                <a:cubicBezTo>
                  <a:pt x="97" y="357"/>
                  <a:pt x="97" y="357"/>
                  <a:pt x="97" y="358"/>
                </a:cubicBezTo>
                <a:cubicBezTo>
                  <a:pt x="97" y="358"/>
                  <a:pt x="97" y="359"/>
                  <a:pt x="96" y="359"/>
                </a:cubicBezTo>
                <a:cubicBezTo>
                  <a:pt x="96" y="359"/>
                  <a:pt x="95" y="359"/>
                  <a:pt x="96" y="360"/>
                </a:cubicBezTo>
                <a:cubicBezTo>
                  <a:pt x="96" y="360"/>
                  <a:pt x="96" y="360"/>
                  <a:pt x="96" y="361"/>
                </a:cubicBezTo>
                <a:cubicBezTo>
                  <a:pt x="96" y="362"/>
                  <a:pt x="96" y="362"/>
                  <a:pt x="96" y="363"/>
                </a:cubicBezTo>
                <a:cubicBezTo>
                  <a:pt x="96" y="363"/>
                  <a:pt x="96" y="364"/>
                  <a:pt x="96" y="364"/>
                </a:cubicBezTo>
                <a:cubicBezTo>
                  <a:pt x="95" y="365"/>
                  <a:pt x="96" y="367"/>
                  <a:pt x="95" y="367"/>
                </a:cubicBezTo>
                <a:cubicBezTo>
                  <a:pt x="94" y="368"/>
                  <a:pt x="95" y="368"/>
                  <a:pt x="95" y="368"/>
                </a:cubicBezTo>
                <a:cubicBezTo>
                  <a:pt x="96" y="369"/>
                  <a:pt x="96" y="370"/>
                  <a:pt x="95" y="371"/>
                </a:cubicBezTo>
                <a:cubicBezTo>
                  <a:pt x="94" y="372"/>
                  <a:pt x="95" y="373"/>
                  <a:pt x="94" y="374"/>
                </a:cubicBezTo>
                <a:cubicBezTo>
                  <a:pt x="95" y="374"/>
                  <a:pt x="95" y="374"/>
                  <a:pt x="96" y="374"/>
                </a:cubicBezTo>
                <a:cubicBezTo>
                  <a:pt x="97" y="374"/>
                  <a:pt x="98" y="374"/>
                  <a:pt x="100" y="374"/>
                </a:cubicBezTo>
                <a:cubicBezTo>
                  <a:pt x="101" y="374"/>
                  <a:pt x="102" y="375"/>
                  <a:pt x="103" y="375"/>
                </a:cubicBezTo>
                <a:cubicBezTo>
                  <a:pt x="105" y="375"/>
                  <a:pt x="107" y="375"/>
                  <a:pt x="110" y="375"/>
                </a:cubicBezTo>
                <a:cubicBezTo>
                  <a:pt x="111" y="375"/>
                  <a:pt x="111" y="376"/>
                  <a:pt x="112" y="376"/>
                </a:cubicBezTo>
                <a:cubicBezTo>
                  <a:pt x="113" y="376"/>
                  <a:pt x="115" y="375"/>
                  <a:pt x="116" y="376"/>
                </a:cubicBezTo>
                <a:cubicBezTo>
                  <a:pt x="116" y="377"/>
                  <a:pt x="116" y="377"/>
                  <a:pt x="116" y="377"/>
                </a:cubicBezTo>
                <a:cubicBezTo>
                  <a:pt x="117" y="377"/>
                  <a:pt x="119" y="377"/>
                  <a:pt x="120" y="377"/>
                </a:cubicBezTo>
                <a:cubicBezTo>
                  <a:pt x="121" y="377"/>
                  <a:pt x="122" y="377"/>
                  <a:pt x="123" y="377"/>
                </a:cubicBezTo>
                <a:cubicBezTo>
                  <a:pt x="124" y="377"/>
                  <a:pt x="125" y="376"/>
                  <a:pt x="126" y="378"/>
                </a:cubicBezTo>
                <a:cubicBezTo>
                  <a:pt x="127" y="378"/>
                  <a:pt x="129" y="378"/>
                  <a:pt x="130" y="378"/>
                </a:cubicBezTo>
                <a:cubicBezTo>
                  <a:pt x="131" y="378"/>
                  <a:pt x="131" y="379"/>
                  <a:pt x="132" y="379"/>
                </a:cubicBezTo>
                <a:cubicBezTo>
                  <a:pt x="133" y="379"/>
                  <a:pt x="134" y="379"/>
                  <a:pt x="135" y="379"/>
                </a:cubicBezTo>
                <a:cubicBezTo>
                  <a:pt x="135" y="379"/>
                  <a:pt x="135" y="379"/>
                  <a:pt x="135" y="380"/>
                </a:cubicBezTo>
                <a:cubicBezTo>
                  <a:pt x="135" y="381"/>
                  <a:pt x="134" y="381"/>
                  <a:pt x="134" y="383"/>
                </a:cubicBezTo>
                <a:cubicBezTo>
                  <a:pt x="134" y="384"/>
                  <a:pt x="134" y="385"/>
                  <a:pt x="134" y="386"/>
                </a:cubicBezTo>
                <a:cubicBezTo>
                  <a:pt x="134" y="386"/>
                  <a:pt x="133" y="387"/>
                  <a:pt x="133" y="387"/>
                </a:cubicBezTo>
                <a:cubicBezTo>
                  <a:pt x="132" y="387"/>
                  <a:pt x="131" y="387"/>
                  <a:pt x="130" y="387"/>
                </a:cubicBezTo>
                <a:cubicBezTo>
                  <a:pt x="129" y="387"/>
                  <a:pt x="128" y="386"/>
                  <a:pt x="127" y="386"/>
                </a:cubicBezTo>
                <a:cubicBezTo>
                  <a:pt x="126" y="386"/>
                  <a:pt x="126" y="386"/>
                  <a:pt x="125" y="386"/>
                </a:cubicBezTo>
                <a:cubicBezTo>
                  <a:pt x="124" y="386"/>
                  <a:pt x="123" y="386"/>
                  <a:pt x="122" y="386"/>
                </a:cubicBezTo>
                <a:cubicBezTo>
                  <a:pt x="121" y="386"/>
                  <a:pt x="120" y="385"/>
                  <a:pt x="119" y="385"/>
                </a:cubicBezTo>
                <a:cubicBezTo>
                  <a:pt x="117" y="385"/>
                  <a:pt x="116" y="385"/>
                  <a:pt x="115" y="385"/>
                </a:cubicBezTo>
                <a:cubicBezTo>
                  <a:pt x="113" y="383"/>
                  <a:pt x="110" y="385"/>
                  <a:pt x="107" y="384"/>
                </a:cubicBezTo>
                <a:cubicBezTo>
                  <a:pt x="105" y="384"/>
                  <a:pt x="104" y="385"/>
                  <a:pt x="102" y="383"/>
                </a:cubicBezTo>
                <a:cubicBezTo>
                  <a:pt x="99" y="383"/>
                  <a:pt x="99" y="383"/>
                  <a:pt x="99" y="383"/>
                </a:cubicBezTo>
                <a:cubicBezTo>
                  <a:pt x="98" y="382"/>
                  <a:pt x="96" y="382"/>
                  <a:pt x="95" y="383"/>
                </a:cubicBezTo>
                <a:cubicBezTo>
                  <a:pt x="94" y="383"/>
                  <a:pt x="94" y="381"/>
                  <a:pt x="92" y="382"/>
                </a:cubicBezTo>
                <a:cubicBezTo>
                  <a:pt x="92" y="383"/>
                  <a:pt x="90" y="382"/>
                  <a:pt x="89" y="382"/>
                </a:cubicBezTo>
                <a:cubicBezTo>
                  <a:pt x="89" y="382"/>
                  <a:pt x="89" y="381"/>
                  <a:pt x="89" y="381"/>
                </a:cubicBezTo>
                <a:cubicBezTo>
                  <a:pt x="88" y="380"/>
                  <a:pt x="88" y="381"/>
                  <a:pt x="88" y="381"/>
                </a:cubicBezTo>
                <a:cubicBezTo>
                  <a:pt x="87" y="381"/>
                  <a:pt x="87" y="381"/>
                  <a:pt x="87" y="381"/>
                </a:cubicBezTo>
                <a:cubicBezTo>
                  <a:pt x="87" y="380"/>
                  <a:pt x="85" y="379"/>
                  <a:pt x="86" y="378"/>
                </a:cubicBezTo>
                <a:cubicBezTo>
                  <a:pt x="85" y="378"/>
                  <a:pt x="85" y="377"/>
                  <a:pt x="84" y="377"/>
                </a:cubicBezTo>
                <a:cubicBezTo>
                  <a:pt x="83" y="377"/>
                  <a:pt x="83" y="376"/>
                  <a:pt x="83" y="375"/>
                </a:cubicBezTo>
                <a:cubicBezTo>
                  <a:pt x="84" y="375"/>
                  <a:pt x="84" y="374"/>
                  <a:pt x="85" y="374"/>
                </a:cubicBezTo>
                <a:cubicBezTo>
                  <a:pt x="85" y="374"/>
                  <a:pt x="85" y="374"/>
                  <a:pt x="86" y="374"/>
                </a:cubicBezTo>
                <a:cubicBezTo>
                  <a:pt x="86" y="375"/>
                  <a:pt x="85" y="375"/>
                  <a:pt x="85" y="375"/>
                </a:cubicBezTo>
                <a:cubicBezTo>
                  <a:pt x="85" y="376"/>
                  <a:pt x="86" y="376"/>
                  <a:pt x="86" y="377"/>
                </a:cubicBezTo>
                <a:cubicBezTo>
                  <a:pt x="87" y="376"/>
                  <a:pt x="87" y="375"/>
                  <a:pt x="87" y="375"/>
                </a:cubicBezTo>
                <a:cubicBezTo>
                  <a:pt x="88" y="374"/>
                  <a:pt x="88" y="374"/>
                  <a:pt x="89" y="373"/>
                </a:cubicBezTo>
                <a:cubicBezTo>
                  <a:pt x="88" y="373"/>
                  <a:pt x="88" y="373"/>
                  <a:pt x="87" y="373"/>
                </a:cubicBezTo>
                <a:cubicBezTo>
                  <a:pt x="88" y="372"/>
                  <a:pt x="89" y="371"/>
                  <a:pt x="87" y="370"/>
                </a:cubicBezTo>
                <a:cubicBezTo>
                  <a:pt x="87" y="370"/>
                  <a:pt x="87" y="369"/>
                  <a:pt x="87" y="368"/>
                </a:cubicBezTo>
                <a:cubicBezTo>
                  <a:pt x="87" y="367"/>
                  <a:pt x="88" y="366"/>
                  <a:pt x="88" y="365"/>
                </a:cubicBezTo>
                <a:cubicBezTo>
                  <a:pt x="88" y="363"/>
                  <a:pt x="88" y="362"/>
                  <a:pt x="88" y="361"/>
                </a:cubicBezTo>
                <a:cubicBezTo>
                  <a:pt x="88" y="359"/>
                  <a:pt x="88" y="359"/>
                  <a:pt x="88" y="359"/>
                </a:cubicBezTo>
                <a:cubicBezTo>
                  <a:pt x="89" y="358"/>
                  <a:pt x="89" y="358"/>
                  <a:pt x="88" y="358"/>
                </a:cubicBezTo>
                <a:cubicBezTo>
                  <a:pt x="87" y="357"/>
                  <a:pt x="86" y="357"/>
                  <a:pt x="84" y="357"/>
                </a:cubicBezTo>
                <a:cubicBezTo>
                  <a:pt x="83" y="357"/>
                  <a:pt x="82" y="357"/>
                  <a:pt x="81" y="356"/>
                </a:cubicBezTo>
                <a:cubicBezTo>
                  <a:pt x="79" y="356"/>
                  <a:pt x="78" y="356"/>
                  <a:pt x="77" y="356"/>
                </a:cubicBezTo>
                <a:cubicBezTo>
                  <a:pt x="75" y="356"/>
                  <a:pt x="72" y="357"/>
                  <a:pt x="70" y="355"/>
                </a:cubicBezTo>
                <a:cubicBezTo>
                  <a:pt x="69" y="355"/>
                  <a:pt x="68" y="355"/>
                  <a:pt x="67" y="355"/>
                </a:cubicBezTo>
                <a:cubicBezTo>
                  <a:pt x="66" y="355"/>
                  <a:pt x="65" y="355"/>
                  <a:pt x="64" y="354"/>
                </a:cubicBezTo>
                <a:cubicBezTo>
                  <a:pt x="64" y="354"/>
                  <a:pt x="63" y="354"/>
                  <a:pt x="62" y="354"/>
                </a:cubicBezTo>
                <a:cubicBezTo>
                  <a:pt x="62" y="354"/>
                  <a:pt x="61" y="354"/>
                  <a:pt x="60" y="354"/>
                </a:cubicBezTo>
                <a:cubicBezTo>
                  <a:pt x="56" y="354"/>
                  <a:pt x="56" y="354"/>
                  <a:pt x="56" y="354"/>
                </a:cubicBezTo>
                <a:cubicBezTo>
                  <a:pt x="55" y="353"/>
                  <a:pt x="54" y="353"/>
                  <a:pt x="53" y="353"/>
                </a:cubicBezTo>
                <a:cubicBezTo>
                  <a:pt x="53" y="351"/>
                  <a:pt x="52" y="350"/>
                  <a:pt x="53" y="349"/>
                </a:cubicBezTo>
                <a:cubicBezTo>
                  <a:pt x="54" y="348"/>
                  <a:pt x="54" y="346"/>
                  <a:pt x="54" y="345"/>
                </a:cubicBezTo>
                <a:cubicBezTo>
                  <a:pt x="54" y="345"/>
                  <a:pt x="54" y="344"/>
                  <a:pt x="54" y="344"/>
                </a:cubicBezTo>
                <a:cubicBezTo>
                  <a:pt x="57" y="344"/>
                  <a:pt x="59" y="344"/>
                  <a:pt x="61" y="344"/>
                </a:cubicBezTo>
                <a:cubicBezTo>
                  <a:pt x="62" y="345"/>
                  <a:pt x="63" y="345"/>
                  <a:pt x="63" y="345"/>
                </a:cubicBezTo>
                <a:cubicBezTo>
                  <a:pt x="64" y="346"/>
                  <a:pt x="65" y="346"/>
                  <a:pt x="67" y="345"/>
                </a:cubicBezTo>
                <a:cubicBezTo>
                  <a:pt x="68" y="345"/>
                  <a:pt x="68" y="347"/>
                  <a:pt x="69" y="346"/>
                </a:cubicBezTo>
                <a:cubicBezTo>
                  <a:pt x="71" y="346"/>
                  <a:pt x="72" y="346"/>
                  <a:pt x="73" y="346"/>
                </a:cubicBezTo>
                <a:cubicBezTo>
                  <a:pt x="75" y="348"/>
                  <a:pt x="77" y="347"/>
                  <a:pt x="80" y="347"/>
                </a:cubicBezTo>
                <a:cubicBezTo>
                  <a:pt x="81" y="347"/>
                  <a:pt x="82" y="349"/>
                  <a:pt x="83" y="348"/>
                </a:cubicBezTo>
                <a:cubicBezTo>
                  <a:pt x="85" y="348"/>
                  <a:pt x="86" y="348"/>
                  <a:pt x="87" y="348"/>
                </a:cubicBezTo>
                <a:cubicBezTo>
                  <a:pt x="88" y="350"/>
                  <a:pt x="90" y="349"/>
                  <a:pt x="91" y="350"/>
                </a:cubicBezTo>
                <a:cubicBezTo>
                  <a:pt x="91" y="350"/>
                  <a:pt x="92" y="351"/>
                  <a:pt x="92" y="350"/>
                </a:cubicBezTo>
                <a:cubicBezTo>
                  <a:pt x="93" y="349"/>
                  <a:pt x="93" y="349"/>
                  <a:pt x="93" y="350"/>
                </a:cubicBezTo>
                <a:cubicBezTo>
                  <a:pt x="94" y="351"/>
                  <a:pt x="94" y="352"/>
                  <a:pt x="94" y="352"/>
                </a:cubicBezTo>
                <a:cubicBezTo>
                  <a:pt x="95" y="353"/>
                  <a:pt x="94" y="353"/>
                  <a:pt x="94" y="353"/>
                </a:cubicBezTo>
                <a:cubicBezTo>
                  <a:pt x="93" y="353"/>
                  <a:pt x="92" y="354"/>
                  <a:pt x="93" y="354"/>
                </a:cubicBezTo>
                <a:cubicBezTo>
                  <a:pt x="93" y="355"/>
                  <a:pt x="93" y="355"/>
                  <a:pt x="94" y="355"/>
                </a:cubicBezTo>
                <a:cubicBezTo>
                  <a:pt x="94" y="355"/>
                  <a:pt x="94" y="355"/>
                  <a:pt x="93" y="353"/>
                </a:cubicBezTo>
                <a:cubicBezTo>
                  <a:pt x="93" y="351"/>
                  <a:pt x="93" y="351"/>
                  <a:pt x="93" y="351"/>
                </a:cubicBezTo>
                <a:cubicBezTo>
                  <a:pt x="92" y="351"/>
                  <a:pt x="92" y="350"/>
                  <a:pt x="92" y="350"/>
                </a:cubicBezTo>
                <a:cubicBezTo>
                  <a:pt x="91" y="350"/>
                  <a:pt x="92" y="351"/>
                  <a:pt x="92" y="351"/>
                </a:cubicBezTo>
                <a:cubicBezTo>
                  <a:pt x="92" y="351"/>
                  <a:pt x="92" y="352"/>
                  <a:pt x="92" y="352"/>
                </a:cubicBezTo>
                <a:cubicBezTo>
                  <a:pt x="92" y="352"/>
                  <a:pt x="92" y="351"/>
                  <a:pt x="93" y="353"/>
                </a:cubicBezTo>
                <a:moveTo>
                  <a:pt x="90" y="375"/>
                </a:moveTo>
                <a:cubicBezTo>
                  <a:pt x="91" y="374"/>
                  <a:pt x="91" y="374"/>
                  <a:pt x="91" y="374"/>
                </a:cubicBezTo>
                <a:cubicBezTo>
                  <a:pt x="91" y="373"/>
                  <a:pt x="91" y="373"/>
                  <a:pt x="91" y="373"/>
                </a:cubicBezTo>
                <a:cubicBezTo>
                  <a:pt x="90" y="373"/>
                  <a:pt x="90" y="373"/>
                  <a:pt x="90" y="374"/>
                </a:cubicBezTo>
                <a:cubicBezTo>
                  <a:pt x="90" y="374"/>
                  <a:pt x="90" y="374"/>
                  <a:pt x="90" y="375"/>
                </a:cubicBezTo>
                <a:moveTo>
                  <a:pt x="70" y="350"/>
                </a:moveTo>
                <a:cubicBezTo>
                  <a:pt x="71" y="350"/>
                  <a:pt x="71" y="349"/>
                  <a:pt x="70" y="348"/>
                </a:cubicBezTo>
                <a:cubicBezTo>
                  <a:pt x="70" y="349"/>
                  <a:pt x="70" y="350"/>
                  <a:pt x="70" y="350"/>
                </a:cubicBezTo>
                <a:moveTo>
                  <a:pt x="78" y="350"/>
                </a:moveTo>
                <a:cubicBezTo>
                  <a:pt x="78" y="350"/>
                  <a:pt x="78" y="350"/>
                  <a:pt x="78" y="350"/>
                </a:cubicBezTo>
                <a:cubicBezTo>
                  <a:pt x="78" y="350"/>
                  <a:pt x="78" y="351"/>
                  <a:pt x="78" y="351"/>
                </a:cubicBezTo>
                <a:cubicBezTo>
                  <a:pt x="78" y="351"/>
                  <a:pt x="78" y="351"/>
                  <a:pt x="78" y="351"/>
                </a:cubicBezTo>
                <a:cubicBezTo>
                  <a:pt x="78" y="351"/>
                  <a:pt x="78" y="351"/>
                  <a:pt x="78" y="350"/>
                </a:cubicBezTo>
                <a:moveTo>
                  <a:pt x="90" y="352"/>
                </a:moveTo>
                <a:cubicBezTo>
                  <a:pt x="90" y="351"/>
                  <a:pt x="89" y="351"/>
                  <a:pt x="89" y="351"/>
                </a:cubicBezTo>
                <a:cubicBezTo>
                  <a:pt x="89" y="351"/>
                  <a:pt x="89" y="351"/>
                  <a:pt x="89" y="352"/>
                </a:cubicBezTo>
                <a:cubicBezTo>
                  <a:pt x="89" y="352"/>
                  <a:pt x="89" y="352"/>
                  <a:pt x="89" y="352"/>
                </a:cubicBezTo>
                <a:cubicBezTo>
                  <a:pt x="89" y="352"/>
                  <a:pt x="89" y="352"/>
                  <a:pt x="90" y="352"/>
                </a:cubicBezTo>
                <a:moveTo>
                  <a:pt x="91" y="355"/>
                </a:moveTo>
                <a:cubicBezTo>
                  <a:pt x="91" y="355"/>
                  <a:pt x="91" y="355"/>
                  <a:pt x="91" y="355"/>
                </a:cubicBezTo>
                <a:cubicBezTo>
                  <a:pt x="91" y="355"/>
                  <a:pt x="91" y="354"/>
                  <a:pt x="91" y="354"/>
                </a:cubicBezTo>
                <a:cubicBezTo>
                  <a:pt x="91" y="354"/>
                  <a:pt x="91" y="354"/>
                  <a:pt x="91" y="354"/>
                </a:cubicBezTo>
                <a:cubicBezTo>
                  <a:pt x="91" y="354"/>
                  <a:pt x="91" y="354"/>
                  <a:pt x="91" y="355"/>
                </a:cubicBezTo>
                <a:moveTo>
                  <a:pt x="90" y="379"/>
                </a:moveTo>
                <a:cubicBezTo>
                  <a:pt x="89" y="379"/>
                  <a:pt x="89" y="379"/>
                  <a:pt x="89" y="379"/>
                </a:cubicBezTo>
                <a:cubicBezTo>
                  <a:pt x="89" y="379"/>
                  <a:pt x="89" y="379"/>
                  <a:pt x="89" y="379"/>
                </a:cubicBezTo>
                <a:cubicBezTo>
                  <a:pt x="89" y="379"/>
                  <a:pt x="89" y="379"/>
                  <a:pt x="89" y="380"/>
                </a:cubicBezTo>
                <a:cubicBezTo>
                  <a:pt x="89" y="379"/>
                  <a:pt x="89" y="379"/>
                  <a:pt x="90" y="379"/>
                </a:cubicBezTo>
                <a:moveTo>
                  <a:pt x="654" y="279"/>
                </a:moveTo>
                <a:cubicBezTo>
                  <a:pt x="654" y="280"/>
                  <a:pt x="655" y="280"/>
                  <a:pt x="656" y="281"/>
                </a:cubicBezTo>
                <a:cubicBezTo>
                  <a:pt x="656" y="280"/>
                  <a:pt x="657" y="279"/>
                  <a:pt x="657" y="277"/>
                </a:cubicBezTo>
                <a:cubicBezTo>
                  <a:pt x="657" y="276"/>
                  <a:pt x="658" y="276"/>
                  <a:pt x="658" y="276"/>
                </a:cubicBezTo>
                <a:cubicBezTo>
                  <a:pt x="660" y="275"/>
                  <a:pt x="660" y="274"/>
                  <a:pt x="661" y="273"/>
                </a:cubicBezTo>
                <a:cubicBezTo>
                  <a:pt x="663" y="273"/>
                  <a:pt x="664" y="272"/>
                  <a:pt x="665" y="271"/>
                </a:cubicBezTo>
                <a:cubicBezTo>
                  <a:pt x="666" y="271"/>
                  <a:pt x="667" y="271"/>
                  <a:pt x="668" y="270"/>
                </a:cubicBezTo>
                <a:cubicBezTo>
                  <a:pt x="669" y="269"/>
                  <a:pt x="670" y="270"/>
                  <a:pt x="671" y="269"/>
                </a:cubicBezTo>
                <a:cubicBezTo>
                  <a:pt x="671" y="269"/>
                  <a:pt x="672" y="269"/>
                  <a:pt x="673" y="268"/>
                </a:cubicBezTo>
                <a:cubicBezTo>
                  <a:pt x="674" y="268"/>
                  <a:pt x="674" y="267"/>
                  <a:pt x="675" y="267"/>
                </a:cubicBezTo>
                <a:cubicBezTo>
                  <a:pt x="676" y="266"/>
                  <a:pt x="677" y="266"/>
                  <a:pt x="678" y="266"/>
                </a:cubicBezTo>
                <a:cubicBezTo>
                  <a:pt x="679" y="266"/>
                  <a:pt x="679" y="265"/>
                  <a:pt x="680" y="265"/>
                </a:cubicBezTo>
                <a:cubicBezTo>
                  <a:pt x="682" y="263"/>
                  <a:pt x="684" y="262"/>
                  <a:pt x="685" y="261"/>
                </a:cubicBezTo>
                <a:cubicBezTo>
                  <a:pt x="686" y="261"/>
                  <a:pt x="687" y="261"/>
                  <a:pt x="688" y="260"/>
                </a:cubicBezTo>
                <a:cubicBezTo>
                  <a:pt x="688" y="259"/>
                  <a:pt x="689" y="259"/>
                  <a:pt x="689" y="259"/>
                </a:cubicBezTo>
                <a:cubicBezTo>
                  <a:pt x="691" y="259"/>
                  <a:pt x="692" y="258"/>
                  <a:pt x="693" y="258"/>
                </a:cubicBezTo>
                <a:cubicBezTo>
                  <a:pt x="694" y="257"/>
                  <a:pt x="695" y="257"/>
                  <a:pt x="696" y="256"/>
                </a:cubicBezTo>
                <a:cubicBezTo>
                  <a:pt x="697" y="255"/>
                  <a:pt x="699" y="255"/>
                  <a:pt x="700" y="253"/>
                </a:cubicBezTo>
                <a:cubicBezTo>
                  <a:pt x="701" y="254"/>
                  <a:pt x="702" y="253"/>
                  <a:pt x="703" y="253"/>
                </a:cubicBezTo>
                <a:cubicBezTo>
                  <a:pt x="704" y="252"/>
                  <a:pt x="705" y="252"/>
                  <a:pt x="706" y="251"/>
                </a:cubicBezTo>
                <a:cubicBezTo>
                  <a:pt x="707" y="251"/>
                  <a:pt x="708" y="250"/>
                  <a:pt x="709" y="250"/>
                </a:cubicBezTo>
                <a:cubicBezTo>
                  <a:pt x="710" y="250"/>
                  <a:pt x="710" y="248"/>
                  <a:pt x="711" y="249"/>
                </a:cubicBezTo>
                <a:cubicBezTo>
                  <a:pt x="712" y="248"/>
                  <a:pt x="713" y="247"/>
                  <a:pt x="714" y="247"/>
                </a:cubicBezTo>
                <a:cubicBezTo>
                  <a:pt x="715" y="245"/>
                  <a:pt x="717" y="246"/>
                  <a:pt x="717" y="246"/>
                </a:cubicBezTo>
                <a:cubicBezTo>
                  <a:pt x="718" y="245"/>
                  <a:pt x="719" y="245"/>
                  <a:pt x="719" y="245"/>
                </a:cubicBezTo>
                <a:cubicBezTo>
                  <a:pt x="720" y="244"/>
                  <a:pt x="720" y="244"/>
                  <a:pt x="720" y="244"/>
                </a:cubicBezTo>
                <a:cubicBezTo>
                  <a:pt x="720" y="243"/>
                  <a:pt x="719" y="243"/>
                  <a:pt x="719" y="242"/>
                </a:cubicBezTo>
                <a:cubicBezTo>
                  <a:pt x="719" y="241"/>
                  <a:pt x="718" y="241"/>
                  <a:pt x="718" y="240"/>
                </a:cubicBezTo>
                <a:cubicBezTo>
                  <a:pt x="717" y="239"/>
                  <a:pt x="718" y="239"/>
                  <a:pt x="717" y="237"/>
                </a:cubicBezTo>
                <a:cubicBezTo>
                  <a:pt x="717" y="237"/>
                  <a:pt x="716" y="236"/>
                  <a:pt x="716" y="236"/>
                </a:cubicBezTo>
                <a:cubicBezTo>
                  <a:pt x="716" y="234"/>
                  <a:pt x="716" y="234"/>
                  <a:pt x="716" y="234"/>
                </a:cubicBezTo>
                <a:cubicBezTo>
                  <a:pt x="718" y="233"/>
                  <a:pt x="720" y="232"/>
                  <a:pt x="722" y="231"/>
                </a:cubicBezTo>
                <a:cubicBezTo>
                  <a:pt x="723" y="230"/>
                  <a:pt x="723" y="231"/>
                  <a:pt x="723" y="232"/>
                </a:cubicBezTo>
                <a:cubicBezTo>
                  <a:pt x="723" y="232"/>
                  <a:pt x="723" y="233"/>
                  <a:pt x="723" y="233"/>
                </a:cubicBezTo>
                <a:cubicBezTo>
                  <a:pt x="724" y="234"/>
                  <a:pt x="725" y="235"/>
                  <a:pt x="725" y="236"/>
                </a:cubicBezTo>
                <a:cubicBezTo>
                  <a:pt x="725" y="237"/>
                  <a:pt x="726" y="238"/>
                  <a:pt x="727" y="239"/>
                </a:cubicBezTo>
                <a:cubicBezTo>
                  <a:pt x="728" y="241"/>
                  <a:pt x="729" y="242"/>
                  <a:pt x="730" y="244"/>
                </a:cubicBezTo>
                <a:cubicBezTo>
                  <a:pt x="730" y="245"/>
                  <a:pt x="730" y="246"/>
                  <a:pt x="730" y="246"/>
                </a:cubicBezTo>
                <a:cubicBezTo>
                  <a:pt x="730" y="247"/>
                  <a:pt x="731" y="247"/>
                  <a:pt x="731" y="248"/>
                </a:cubicBezTo>
                <a:cubicBezTo>
                  <a:pt x="731" y="249"/>
                  <a:pt x="732" y="249"/>
                  <a:pt x="732" y="250"/>
                </a:cubicBezTo>
                <a:cubicBezTo>
                  <a:pt x="733" y="250"/>
                  <a:pt x="733" y="251"/>
                  <a:pt x="733" y="252"/>
                </a:cubicBezTo>
                <a:cubicBezTo>
                  <a:pt x="734" y="253"/>
                  <a:pt x="735" y="254"/>
                  <a:pt x="735" y="256"/>
                </a:cubicBezTo>
                <a:cubicBezTo>
                  <a:pt x="736" y="256"/>
                  <a:pt x="736" y="257"/>
                  <a:pt x="736" y="257"/>
                </a:cubicBezTo>
                <a:cubicBezTo>
                  <a:pt x="736" y="258"/>
                  <a:pt x="735" y="258"/>
                  <a:pt x="735" y="258"/>
                </a:cubicBezTo>
                <a:cubicBezTo>
                  <a:pt x="734" y="258"/>
                  <a:pt x="733" y="259"/>
                  <a:pt x="733" y="259"/>
                </a:cubicBezTo>
                <a:cubicBezTo>
                  <a:pt x="732" y="260"/>
                  <a:pt x="732" y="260"/>
                  <a:pt x="731" y="260"/>
                </a:cubicBezTo>
                <a:cubicBezTo>
                  <a:pt x="730" y="261"/>
                  <a:pt x="730" y="261"/>
                  <a:pt x="728" y="260"/>
                </a:cubicBezTo>
                <a:cubicBezTo>
                  <a:pt x="728" y="260"/>
                  <a:pt x="728" y="260"/>
                  <a:pt x="728" y="260"/>
                </a:cubicBezTo>
                <a:cubicBezTo>
                  <a:pt x="728" y="259"/>
                  <a:pt x="728" y="258"/>
                  <a:pt x="728" y="258"/>
                </a:cubicBezTo>
                <a:cubicBezTo>
                  <a:pt x="727" y="257"/>
                  <a:pt x="726" y="256"/>
                  <a:pt x="725" y="255"/>
                </a:cubicBezTo>
                <a:cubicBezTo>
                  <a:pt x="725" y="254"/>
                  <a:pt x="725" y="253"/>
                  <a:pt x="724" y="252"/>
                </a:cubicBezTo>
                <a:cubicBezTo>
                  <a:pt x="722" y="253"/>
                  <a:pt x="720" y="255"/>
                  <a:pt x="718" y="255"/>
                </a:cubicBezTo>
                <a:cubicBezTo>
                  <a:pt x="717" y="256"/>
                  <a:pt x="716" y="255"/>
                  <a:pt x="716" y="256"/>
                </a:cubicBezTo>
                <a:cubicBezTo>
                  <a:pt x="715" y="257"/>
                  <a:pt x="713" y="257"/>
                  <a:pt x="712" y="258"/>
                </a:cubicBezTo>
                <a:cubicBezTo>
                  <a:pt x="711" y="258"/>
                  <a:pt x="710" y="260"/>
                  <a:pt x="709" y="259"/>
                </a:cubicBezTo>
                <a:cubicBezTo>
                  <a:pt x="708" y="260"/>
                  <a:pt x="707" y="260"/>
                  <a:pt x="706" y="261"/>
                </a:cubicBezTo>
                <a:cubicBezTo>
                  <a:pt x="706" y="261"/>
                  <a:pt x="705" y="262"/>
                  <a:pt x="704" y="262"/>
                </a:cubicBezTo>
                <a:cubicBezTo>
                  <a:pt x="703" y="263"/>
                  <a:pt x="701" y="263"/>
                  <a:pt x="699" y="265"/>
                </a:cubicBezTo>
                <a:cubicBezTo>
                  <a:pt x="697" y="265"/>
                  <a:pt x="695" y="267"/>
                  <a:pt x="692" y="268"/>
                </a:cubicBezTo>
                <a:cubicBezTo>
                  <a:pt x="691" y="268"/>
                  <a:pt x="690" y="269"/>
                  <a:pt x="689" y="270"/>
                </a:cubicBezTo>
                <a:cubicBezTo>
                  <a:pt x="687" y="270"/>
                  <a:pt x="685" y="272"/>
                  <a:pt x="683" y="273"/>
                </a:cubicBezTo>
                <a:cubicBezTo>
                  <a:pt x="681" y="274"/>
                  <a:pt x="679" y="275"/>
                  <a:pt x="677" y="276"/>
                </a:cubicBezTo>
                <a:cubicBezTo>
                  <a:pt x="675" y="277"/>
                  <a:pt x="673" y="278"/>
                  <a:pt x="671" y="279"/>
                </a:cubicBezTo>
                <a:cubicBezTo>
                  <a:pt x="669" y="279"/>
                  <a:pt x="669" y="280"/>
                  <a:pt x="668" y="281"/>
                </a:cubicBezTo>
                <a:cubicBezTo>
                  <a:pt x="667" y="281"/>
                  <a:pt x="666" y="281"/>
                  <a:pt x="666" y="282"/>
                </a:cubicBezTo>
                <a:cubicBezTo>
                  <a:pt x="665" y="282"/>
                  <a:pt x="664" y="282"/>
                  <a:pt x="664" y="282"/>
                </a:cubicBezTo>
                <a:cubicBezTo>
                  <a:pt x="663" y="283"/>
                  <a:pt x="661" y="283"/>
                  <a:pt x="660" y="284"/>
                </a:cubicBezTo>
                <a:cubicBezTo>
                  <a:pt x="659" y="285"/>
                  <a:pt x="658" y="285"/>
                  <a:pt x="658" y="285"/>
                </a:cubicBezTo>
                <a:cubicBezTo>
                  <a:pt x="658" y="285"/>
                  <a:pt x="658" y="285"/>
                  <a:pt x="658" y="285"/>
                </a:cubicBezTo>
                <a:cubicBezTo>
                  <a:pt x="658" y="285"/>
                  <a:pt x="658" y="284"/>
                  <a:pt x="658" y="284"/>
                </a:cubicBezTo>
                <a:cubicBezTo>
                  <a:pt x="658" y="284"/>
                  <a:pt x="657" y="284"/>
                  <a:pt x="657" y="284"/>
                </a:cubicBezTo>
                <a:cubicBezTo>
                  <a:pt x="657" y="284"/>
                  <a:pt x="657" y="285"/>
                  <a:pt x="658" y="285"/>
                </a:cubicBezTo>
                <a:cubicBezTo>
                  <a:pt x="658" y="286"/>
                  <a:pt x="657" y="286"/>
                  <a:pt x="657" y="286"/>
                </a:cubicBezTo>
                <a:cubicBezTo>
                  <a:pt x="656" y="286"/>
                  <a:pt x="656" y="285"/>
                  <a:pt x="656" y="285"/>
                </a:cubicBezTo>
                <a:cubicBezTo>
                  <a:pt x="656" y="284"/>
                  <a:pt x="656" y="283"/>
                  <a:pt x="656" y="282"/>
                </a:cubicBezTo>
                <a:cubicBezTo>
                  <a:pt x="654" y="282"/>
                  <a:pt x="654" y="282"/>
                  <a:pt x="654" y="282"/>
                </a:cubicBezTo>
                <a:cubicBezTo>
                  <a:pt x="653" y="281"/>
                  <a:pt x="653" y="280"/>
                  <a:pt x="653" y="279"/>
                </a:cubicBezTo>
                <a:cubicBezTo>
                  <a:pt x="653" y="279"/>
                  <a:pt x="654" y="279"/>
                  <a:pt x="654" y="279"/>
                </a:cubicBezTo>
                <a:moveTo>
                  <a:pt x="200" y="225"/>
                </a:moveTo>
                <a:cubicBezTo>
                  <a:pt x="200" y="225"/>
                  <a:pt x="201" y="225"/>
                  <a:pt x="202" y="225"/>
                </a:cubicBezTo>
                <a:cubicBezTo>
                  <a:pt x="202" y="226"/>
                  <a:pt x="202" y="226"/>
                  <a:pt x="202" y="226"/>
                </a:cubicBezTo>
                <a:cubicBezTo>
                  <a:pt x="201" y="227"/>
                  <a:pt x="200" y="228"/>
                  <a:pt x="199" y="229"/>
                </a:cubicBezTo>
                <a:cubicBezTo>
                  <a:pt x="197" y="229"/>
                  <a:pt x="197" y="229"/>
                  <a:pt x="197" y="229"/>
                </a:cubicBezTo>
                <a:cubicBezTo>
                  <a:pt x="194" y="226"/>
                  <a:pt x="192" y="224"/>
                  <a:pt x="190" y="221"/>
                </a:cubicBezTo>
                <a:cubicBezTo>
                  <a:pt x="190" y="221"/>
                  <a:pt x="191" y="220"/>
                  <a:pt x="192" y="220"/>
                </a:cubicBezTo>
                <a:cubicBezTo>
                  <a:pt x="192" y="220"/>
                  <a:pt x="192" y="220"/>
                  <a:pt x="192" y="220"/>
                </a:cubicBezTo>
                <a:cubicBezTo>
                  <a:pt x="192" y="220"/>
                  <a:pt x="192" y="219"/>
                  <a:pt x="192" y="219"/>
                </a:cubicBezTo>
                <a:cubicBezTo>
                  <a:pt x="191" y="219"/>
                  <a:pt x="190" y="219"/>
                  <a:pt x="190" y="218"/>
                </a:cubicBezTo>
                <a:cubicBezTo>
                  <a:pt x="190" y="217"/>
                  <a:pt x="189" y="217"/>
                  <a:pt x="189" y="215"/>
                </a:cubicBezTo>
                <a:cubicBezTo>
                  <a:pt x="188" y="216"/>
                  <a:pt x="188" y="217"/>
                  <a:pt x="187" y="217"/>
                </a:cubicBezTo>
                <a:cubicBezTo>
                  <a:pt x="186" y="217"/>
                  <a:pt x="186" y="217"/>
                  <a:pt x="185" y="216"/>
                </a:cubicBezTo>
                <a:cubicBezTo>
                  <a:pt x="185" y="216"/>
                  <a:pt x="185" y="216"/>
                  <a:pt x="185" y="216"/>
                </a:cubicBezTo>
                <a:cubicBezTo>
                  <a:pt x="185" y="216"/>
                  <a:pt x="186" y="216"/>
                  <a:pt x="185" y="216"/>
                </a:cubicBezTo>
                <a:cubicBezTo>
                  <a:pt x="185" y="216"/>
                  <a:pt x="185" y="215"/>
                  <a:pt x="185" y="216"/>
                </a:cubicBezTo>
                <a:cubicBezTo>
                  <a:pt x="185" y="216"/>
                  <a:pt x="185" y="216"/>
                  <a:pt x="185" y="216"/>
                </a:cubicBezTo>
                <a:cubicBezTo>
                  <a:pt x="186" y="217"/>
                  <a:pt x="185" y="217"/>
                  <a:pt x="184" y="217"/>
                </a:cubicBezTo>
                <a:cubicBezTo>
                  <a:pt x="184" y="217"/>
                  <a:pt x="184" y="217"/>
                  <a:pt x="184" y="217"/>
                </a:cubicBezTo>
                <a:cubicBezTo>
                  <a:pt x="183" y="216"/>
                  <a:pt x="182" y="215"/>
                  <a:pt x="181" y="215"/>
                </a:cubicBezTo>
                <a:cubicBezTo>
                  <a:pt x="179" y="215"/>
                  <a:pt x="179" y="213"/>
                  <a:pt x="178" y="212"/>
                </a:cubicBezTo>
                <a:cubicBezTo>
                  <a:pt x="177" y="211"/>
                  <a:pt x="176" y="210"/>
                  <a:pt x="175" y="209"/>
                </a:cubicBezTo>
                <a:cubicBezTo>
                  <a:pt x="174" y="208"/>
                  <a:pt x="173" y="207"/>
                  <a:pt x="171" y="206"/>
                </a:cubicBezTo>
                <a:cubicBezTo>
                  <a:pt x="170" y="205"/>
                  <a:pt x="169" y="204"/>
                  <a:pt x="168" y="203"/>
                </a:cubicBezTo>
                <a:cubicBezTo>
                  <a:pt x="166" y="204"/>
                  <a:pt x="167" y="202"/>
                  <a:pt x="166" y="202"/>
                </a:cubicBezTo>
                <a:cubicBezTo>
                  <a:pt x="166" y="201"/>
                  <a:pt x="165" y="200"/>
                  <a:pt x="164" y="199"/>
                </a:cubicBezTo>
                <a:cubicBezTo>
                  <a:pt x="164" y="199"/>
                  <a:pt x="164" y="199"/>
                  <a:pt x="163" y="199"/>
                </a:cubicBezTo>
                <a:cubicBezTo>
                  <a:pt x="162" y="199"/>
                  <a:pt x="161" y="197"/>
                  <a:pt x="160" y="197"/>
                </a:cubicBezTo>
                <a:cubicBezTo>
                  <a:pt x="159" y="196"/>
                  <a:pt x="159" y="196"/>
                  <a:pt x="158" y="195"/>
                </a:cubicBezTo>
                <a:cubicBezTo>
                  <a:pt x="157" y="194"/>
                  <a:pt x="156" y="192"/>
                  <a:pt x="153" y="191"/>
                </a:cubicBezTo>
                <a:cubicBezTo>
                  <a:pt x="153" y="191"/>
                  <a:pt x="153" y="191"/>
                  <a:pt x="152" y="190"/>
                </a:cubicBezTo>
                <a:cubicBezTo>
                  <a:pt x="152" y="188"/>
                  <a:pt x="150" y="187"/>
                  <a:pt x="149" y="186"/>
                </a:cubicBezTo>
                <a:cubicBezTo>
                  <a:pt x="148" y="186"/>
                  <a:pt x="148" y="186"/>
                  <a:pt x="147" y="185"/>
                </a:cubicBezTo>
                <a:cubicBezTo>
                  <a:pt x="146" y="185"/>
                  <a:pt x="146" y="184"/>
                  <a:pt x="145" y="183"/>
                </a:cubicBezTo>
                <a:cubicBezTo>
                  <a:pt x="144" y="183"/>
                  <a:pt x="144" y="183"/>
                  <a:pt x="143" y="182"/>
                </a:cubicBezTo>
                <a:cubicBezTo>
                  <a:pt x="142" y="182"/>
                  <a:pt x="142" y="181"/>
                  <a:pt x="141" y="180"/>
                </a:cubicBezTo>
                <a:cubicBezTo>
                  <a:pt x="140" y="181"/>
                  <a:pt x="139" y="182"/>
                  <a:pt x="138" y="183"/>
                </a:cubicBezTo>
                <a:cubicBezTo>
                  <a:pt x="138" y="183"/>
                  <a:pt x="137" y="184"/>
                  <a:pt x="137" y="184"/>
                </a:cubicBezTo>
                <a:cubicBezTo>
                  <a:pt x="137" y="185"/>
                  <a:pt x="136" y="185"/>
                  <a:pt x="136" y="186"/>
                </a:cubicBezTo>
                <a:cubicBezTo>
                  <a:pt x="135" y="187"/>
                  <a:pt x="134" y="187"/>
                  <a:pt x="133" y="187"/>
                </a:cubicBezTo>
                <a:cubicBezTo>
                  <a:pt x="132" y="186"/>
                  <a:pt x="130" y="184"/>
                  <a:pt x="129" y="182"/>
                </a:cubicBezTo>
                <a:cubicBezTo>
                  <a:pt x="129" y="181"/>
                  <a:pt x="129" y="181"/>
                  <a:pt x="129" y="181"/>
                </a:cubicBezTo>
                <a:cubicBezTo>
                  <a:pt x="130" y="179"/>
                  <a:pt x="132" y="178"/>
                  <a:pt x="133" y="176"/>
                </a:cubicBezTo>
                <a:cubicBezTo>
                  <a:pt x="134" y="175"/>
                  <a:pt x="135" y="175"/>
                  <a:pt x="135" y="173"/>
                </a:cubicBezTo>
                <a:cubicBezTo>
                  <a:pt x="138" y="170"/>
                  <a:pt x="138" y="170"/>
                  <a:pt x="138" y="170"/>
                </a:cubicBezTo>
                <a:cubicBezTo>
                  <a:pt x="139" y="169"/>
                  <a:pt x="141" y="168"/>
                  <a:pt x="141" y="167"/>
                </a:cubicBezTo>
                <a:cubicBezTo>
                  <a:pt x="143" y="164"/>
                  <a:pt x="146" y="162"/>
                  <a:pt x="148" y="159"/>
                </a:cubicBezTo>
                <a:cubicBezTo>
                  <a:pt x="150" y="161"/>
                  <a:pt x="151" y="164"/>
                  <a:pt x="154" y="164"/>
                </a:cubicBezTo>
                <a:cubicBezTo>
                  <a:pt x="154" y="165"/>
                  <a:pt x="154" y="165"/>
                  <a:pt x="154" y="165"/>
                </a:cubicBezTo>
                <a:cubicBezTo>
                  <a:pt x="154" y="165"/>
                  <a:pt x="154" y="165"/>
                  <a:pt x="153" y="166"/>
                </a:cubicBezTo>
                <a:cubicBezTo>
                  <a:pt x="152" y="167"/>
                  <a:pt x="150" y="169"/>
                  <a:pt x="148" y="171"/>
                </a:cubicBezTo>
                <a:cubicBezTo>
                  <a:pt x="148" y="172"/>
                  <a:pt x="147" y="173"/>
                  <a:pt x="148" y="174"/>
                </a:cubicBezTo>
                <a:cubicBezTo>
                  <a:pt x="150" y="175"/>
                  <a:pt x="151" y="177"/>
                  <a:pt x="152" y="178"/>
                </a:cubicBezTo>
                <a:cubicBezTo>
                  <a:pt x="153" y="179"/>
                  <a:pt x="154" y="179"/>
                  <a:pt x="155" y="180"/>
                </a:cubicBezTo>
                <a:cubicBezTo>
                  <a:pt x="156" y="181"/>
                  <a:pt x="157" y="182"/>
                  <a:pt x="158" y="183"/>
                </a:cubicBezTo>
                <a:cubicBezTo>
                  <a:pt x="159" y="184"/>
                  <a:pt x="160" y="185"/>
                  <a:pt x="161" y="185"/>
                </a:cubicBezTo>
                <a:cubicBezTo>
                  <a:pt x="161" y="186"/>
                  <a:pt x="163" y="186"/>
                  <a:pt x="163" y="187"/>
                </a:cubicBezTo>
                <a:cubicBezTo>
                  <a:pt x="164" y="188"/>
                  <a:pt x="165" y="189"/>
                  <a:pt x="166" y="189"/>
                </a:cubicBezTo>
                <a:cubicBezTo>
                  <a:pt x="167" y="190"/>
                  <a:pt x="168" y="191"/>
                  <a:pt x="169" y="191"/>
                </a:cubicBezTo>
                <a:cubicBezTo>
                  <a:pt x="169" y="192"/>
                  <a:pt x="170" y="193"/>
                  <a:pt x="171" y="194"/>
                </a:cubicBezTo>
                <a:cubicBezTo>
                  <a:pt x="172" y="195"/>
                  <a:pt x="173" y="195"/>
                  <a:pt x="173" y="196"/>
                </a:cubicBezTo>
                <a:cubicBezTo>
                  <a:pt x="174" y="197"/>
                  <a:pt x="175" y="197"/>
                  <a:pt x="176" y="198"/>
                </a:cubicBezTo>
                <a:cubicBezTo>
                  <a:pt x="176" y="198"/>
                  <a:pt x="177" y="198"/>
                  <a:pt x="177" y="199"/>
                </a:cubicBezTo>
                <a:cubicBezTo>
                  <a:pt x="177" y="200"/>
                  <a:pt x="178" y="201"/>
                  <a:pt x="178" y="201"/>
                </a:cubicBezTo>
                <a:cubicBezTo>
                  <a:pt x="180" y="201"/>
                  <a:pt x="181" y="203"/>
                  <a:pt x="183" y="205"/>
                </a:cubicBezTo>
                <a:cubicBezTo>
                  <a:pt x="184" y="206"/>
                  <a:pt x="186" y="206"/>
                  <a:pt x="187" y="207"/>
                </a:cubicBezTo>
                <a:cubicBezTo>
                  <a:pt x="188" y="209"/>
                  <a:pt x="189" y="210"/>
                  <a:pt x="190" y="211"/>
                </a:cubicBezTo>
                <a:cubicBezTo>
                  <a:pt x="193" y="213"/>
                  <a:pt x="195" y="215"/>
                  <a:pt x="197" y="217"/>
                </a:cubicBezTo>
                <a:cubicBezTo>
                  <a:pt x="198" y="217"/>
                  <a:pt x="198" y="219"/>
                  <a:pt x="199" y="218"/>
                </a:cubicBezTo>
                <a:cubicBezTo>
                  <a:pt x="200" y="219"/>
                  <a:pt x="200" y="220"/>
                  <a:pt x="200" y="221"/>
                </a:cubicBezTo>
                <a:cubicBezTo>
                  <a:pt x="201" y="221"/>
                  <a:pt x="200" y="221"/>
                  <a:pt x="200" y="221"/>
                </a:cubicBezTo>
                <a:cubicBezTo>
                  <a:pt x="199" y="222"/>
                  <a:pt x="200" y="222"/>
                  <a:pt x="201" y="223"/>
                </a:cubicBezTo>
                <a:cubicBezTo>
                  <a:pt x="200" y="223"/>
                  <a:pt x="200" y="224"/>
                  <a:pt x="200" y="225"/>
                </a:cubicBezTo>
                <a:cubicBezTo>
                  <a:pt x="200" y="225"/>
                  <a:pt x="200" y="225"/>
                  <a:pt x="199" y="225"/>
                </a:cubicBezTo>
                <a:cubicBezTo>
                  <a:pt x="199" y="225"/>
                  <a:pt x="198" y="225"/>
                  <a:pt x="198" y="225"/>
                </a:cubicBezTo>
                <a:cubicBezTo>
                  <a:pt x="197" y="224"/>
                  <a:pt x="197" y="224"/>
                  <a:pt x="197" y="223"/>
                </a:cubicBezTo>
                <a:cubicBezTo>
                  <a:pt x="197" y="222"/>
                  <a:pt x="196" y="222"/>
                  <a:pt x="196" y="222"/>
                </a:cubicBezTo>
                <a:cubicBezTo>
                  <a:pt x="196" y="222"/>
                  <a:pt x="195" y="222"/>
                  <a:pt x="195" y="222"/>
                </a:cubicBezTo>
                <a:cubicBezTo>
                  <a:pt x="196" y="223"/>
                  <a:pt x="196" y="225"/>
                  <a:pt x="197" y="226"/>
                </a:cubicBezTo>
                <a:cubicBezTo>
                  <a:pt x="198" y="226"/>
                  <a:pt x="199" y="226"/>
                  <a:pt x="200" y="225"/>
                </a:cubicBezTo>
                <a:moveTo>
                  <a:pt x="198" y="221"/>
                </a:moveTo>
                <a:cubicBezTo>
                  <a:pt x="198" y="220"/>
                  <a:pt x="197" y="220"/>
                  <a:pt x="197" y="220"/>
                </a:cubicBezTo>
                <a:cubicBezTo>
                  <a:pt x="197" y="220"/>
                  <a:pt x="197" y="221"/>
                  <a:pt x="197" y="221"/>
                </a:cubicBezTo>
                <a:cubicBezTo>
                  <a:pt x="197" y="221"/>
                  <a:pt x="197" y="221"/>
                  <a:pt x="197" y="221"/>
                </a:cubicBezTo>
                <a:cubicBezTo>
                  <a:pt x="197" y="221"/>
                  <a:pt x="198" y="221"/>
                  <a:pt x="198" y="221"/>
                </a:cubicBezTo>
                <a:moveTo>
                  <a:pt x="742" y="303"/>
                </a:moveTo>
                <a:cubicBezTo>
                  <a:pt x="742" y="304"/>
                  <a:pt x="742" y="304"/>
                  <a:pt x="741" y="304"/>
                </a:cubicBezTo>
                <a:cubicBezTo>
                  <a:pt x="740" y="305"/>
                  <a:pt x="739" y="306"/>
                  <a:pt x="739" y="305"/>
                </a:cubicBezTo>
                <a:cubicBezTo>
                  <a:pt x="737" y="305"/>
                  <a:pt x="736" y="307"/>
                  <a:pt x="735" y="307"/>
                </a:cubicBezTo>
                <a:cubicBezTo>
                  <a:pt x="734" y="306"/>
                  <a:pt x="733" y="308"/>
                  <a:pt x="732" y="307"/>
                </a:cubicBezTo>
                <a:cubicBezTo>
                  <a:pt x="731" y="307"/>
                  <a:pt x="731" y="309"/>
                  <a:pt x="730" y="308"/>
                </a:cubicBezTo>
                <a:cubicBezTo>
                  <a:pt x="729" y="308"/>
                  <a:pt x="728" y="309"/>
                  <a:pt x="727" y="309"/>
                </a:cubicBezTo>
                <a:cubicBezTo>
                  <a:pt x="726" y="310"/>
                  <a:pt x="725" y="311"/>
                  <a:pt x="724" y="310"/>
                </a:cubicBezTo>
                <a:cubicBezTo>
                  <a:pt x="723" y="312"/>
                  <a:pt x="722" y="311"/>
                  <a:pt x="721" y="311"/>
                </a:cubicBezTo>
                <a:cubicBezTo>
                  <a:pt x="720" y="311"/>
                  <a:pt x="719" y="313"/>
                  <a:pt x="718" y="312"/>
                </a:cubicBezTo>
                <a:cubicBezTo>
                  <a:pt x="717" y="312"/>
                  <a:pt x="716" y="312"/>
                  <a:pt x="715" y="313"/>
                </a:cubicBezTo>
                <a:cubicBezTo>
                  <a:pt x="714" y="314"/>
                  <a:pt x="713" y="313"/>
                  <a:pt x="713" y="314"/>
                </a:cubicBezTo>
                <a:cubicBezTo>
                  <a:pt x="711" y="314"/>
                  <a:pt x="709" y="316"/>
                  <a:pt x="707" y="315"/>
                </a:cubicBezTo>
                <a:cubicBezTo>
                  <a:pt x="706" y="316"/>
                  <a:pt x="705" y="316"/>
                  <a:pt x="703" y="316"/>
                </a:cubicBezTo>
                <a:cubicBezTo>
                  <a:pt x="702" y="318"/>
                  <a:pt x="700" y="316"/>
                  <a:pt x="699" y="318"/>
                </a:cubicBezTo>
                <a:cubicBezTo>
                  <a:pt x="697" y="317"/>
                  <a:pt x="696" y="320"/>
                  <a:pt x="694" y="319"/>
                </a:cubicBezTo>
                <a:cubicBezTo>
                  <a:pt x="694" y="319"/>
                  <a:pt x="693" y="319"/>
                  <a:pt x="693" y="319"/>
                </a:cubicBezTo>
                <a:cubicBezTo>
                  <a:pt x="693" y="320"/>
                  <a:pt x="691" y="319"/>
                  <a:pt x="690" y="320"/>
                </a:cubicBezTo>
                <a:cubicBezTo>
                  <a:pt x="689" y="321"/>
                  <a:pt x="688" y="321"/>
                  <a:pt x="687" y="322"/>
                </a:cubicBezTo>
                <a:cubicBezTo>
                  <a:pt x="686" y="322"/>
                  <a:pt x="686" y="322"/>
                  <a:pt x="685" y="323"/>
                </a:cubicBezTo>
                <a:cubicBezTo>
                  <a:pt x="685" y="323"/>
                  <a:pt x="684" y="323"/>
                  <a:pt x="683" y="323"/>
                </a:cubicBezTo>
                <a:cubicBezTo>
                  <a:pt x="682" y="322"/>
                  <a:pt x="681" y="324"/>
                  <a:pt x="680" y="324"/>
                </a:cubicBezTo>
                <a:cubicBezTo>
                  <a:pt x="680" y="324"/>
                  <a:pt x="680" y="324"/>
                  <a:pt x="680" y="324"/>
                </a:cubicBezTo>
                <a:cubicBezTo>
                  <a:pt x="681" y="325"/>
                  <a:pt x="681" y="326"/>
                  <a:pt x="681" y="327"/>
                </a:cubicBezTo>
                <a:cubicBezTo>
                  <a:pt x="681" y="328"/>
                  <a:pt x="680" y="329"/>
                  <a:pt x="682" y="330"/>
                </a:cubicBezTo>
                <a:cubicBezTo>
                  <a:pt x="681" y="331"/>
                  <a:pt x="681" y="332"/>
                  <a:pt x="683" y="333"/>
                </a:cubicBezTo>
                <a:cubicBezTo>
                  <a:pt x="683" y="334"/>
                  <a:pt x="684" y="335"/>
                  <a:pt x="683" y="337"/>
                </a:cubicBezTo>
                <a:cubicBezTo>
                  <a:pt x="683" y="337"/>
                  <a:pt x="683" y="337"/>
                  <a:pt x="684" y="337"/>
                </a:cubicBezTo>
                <a:cubicBezTo>
                  <a:pt x="684" y="338"/>
                  <a:pt x="685" y="339"/>
                  <a:pt x="684" y="339"/>
                </a:cubicBezTo>
                <a:cubicBezTo>
                  <a:pt x="684" y="340"/>
                  <a:pt x="683" y="341"/>
                  <a:pt x="682" y="341"/>
                </a:cubicBezTo>
                <a:cubicBezTo>
                  <a:pt x="682" y="341"/>
                  <a:pt x="681" y="341"/>
                  <a:pt x="680" y="342"/>
                </a:cubicBezTo>
                <a:cubicBezTo>
                  <a:pt x="680" y="342"/>
                  <a:pt x="679" y="342"/>
                  <a:pt x="679" y="342"/>
                </a:cubicBezTo>
                <a:cubicBezTo>
                  <a:pt x="678" y="342"/>
                  <a:pt x="678" y="342"/>
                  <a:pt x="677" y="342"/>
                </a:cubicBezTo>
                <a:cubicBezTo>
                  <a:pt x="677" y="342"/>
                  <a:pt x="677" y="341"/>
                  <a:pt x="676" y="341"/>
                </a:cubicBezTo>
                <a:cubicBezTo>
                  <a:pt x="676" y="340"/>
                  <a:pt x="676" y="340"/>
                  <a:pt x="676" y="340"/>
                </a:cubicBezTo>
                <a:cubicBezTo>
                  <a:pt x="676" y="338"/>
                  <a:pt x="676" y="337"/>
                  <a:pt x="675" y="336"/>
                </a:cubicBezTo>
                <a:cubicBezTo>
                  <a:pt x="675" y="335"/>
                  <a:pt x="675" y="334"/>
                  <a:pt x="674" y="333"/>
                </a:cubicBezTo>
                <a:cubicBezTo>
                  <a:pt x="675" y="332"/>
                  <a:pt x="673" y="331"/>
                  <a:pt x="673" y="330"/>
                </a:cubicBezTo>
                <a:cubicBezTo>
                  <a:pt x="672" y="329"/>
                  <a:pt x="672" y="328"/>
                  <a:pt x="672" y="327"/>
                </a:cubicBezTo>
                <a:cubicBezTo>
                  <a:pt x="671" y="326"/>
                  <a:pt x="671" y="325"/>
                  <a:pt x="671" y="324"/>
                </a:cubicBezTo>
                <a:cubicBezTo>
                  <a:pt x="671" y="323"/>
                  <a:pt x="670" y="323"/>
                  <a:pt x="670" y="322"/>
                </a:cubicBezTo>
                <a:cubicBezTo>
                  <a:pt x="670" y="321"/>
                  <a:pt x="670" y="320"/>
                  <a:pt x="670" y="319"/>
                </a:cubicBezTo>
                <a:cubicBezTo>
                  <a:pt x="670" y="319"/>
                  <a:pt x="669" y="318"/>
                  <a:pt x="669" y="317"/>
                </a:cubicBezTo>
                <a:cubicBezTo>
                  <a:pt x="670" y="317"/>
                  <a:pt x="671" y="316"/>
                  <a:pt x="672" y="316"/>
                </a:cubicBezTo>
                <a:cubicBezTo>
                  <a:pt x="673" y="316"/>
                  <a:pt x="674" y="316"/>
                  <a:pt x="675" y="316"/>
                </a:cubicBezTo>
                <a:cubicBezTo>
                  <a:pt x="676" y="314"/>
                  <a:pt x="678" y="316"/>
                  <a:pt x="679" y="314"/>
                </a:cubicBezTo>
                <a:cubicBezTo>
                  <a:pt x="680" y="314"/>
                  <a:pt x="681" y="314"/>
                  <a:pt x="682" y="313"/>
                </a:cubicBezTo>
                <a:cubicBezTo>
                  <a:pt x="683" y="313"/>
                  <a:pt x="684" y="313"/>
                  <a:pt x="685" y="312"/>
                </a:cubicBezTo>
                <a:cubicBezTo>
                  <a:pt x="685" y="312"/>
                  <a:pt x="686" y="312"/>
                  <a:pt x="686" y="312"/>
                </a:cubicBezTo>
                <a:cubicBezTo>
                  <a:pt x="687" y="313"/>
                  <a:pt x="688" y="311"/>
                  <a:pt x="690" y="311"/>
                </a:cubicBezTo>
                <a:cubicBezTo>
                  <a:pt x="690" y="311"/>
                  <a:pt x="691" y="310"/>
                  <a:pt x="692" y="310"/>
                </a:cubicBezTo>
                <a:cubicBezTo>
                  <a:pt x="693" y="311"/>
                  <a:pt x="695" y="310"/>
                  <a:pt x="696" y="309"/>
                </a:cubicBezTo>
                <a:cubicBezTo>
                  <a:pt x="697" y="309"/>
                  <a:pt x="698" y="308"/>
                  <a:pt x="700" y="308"/>
                </a:cubicBezTo>
                <a:cubicBezTo>
                  <a:pt x="701" y="309"/>
                  <a:pt x="702" y="307"/>
                  <a:pt x="703" y="307"/>
                </a:cubicBezTo>
                <a:cubicBezTo>
                  <a:pt x="704" y="308"/>
                  <a:pt x="705" y="307"/>
                  <a:pt x="705" y="307"/>
                </a:cubicBezTo>
                <a:cubicBezTo>
                  <a:pt x="706" y="306"/>
                  <a:pt x="707" y="307"/>
                  <a:pt x="707" y="306"/>
                </a:cubicBezTo>
                <a:cubicBezTo>
                  <a:pt x="707" y="306"/>
                  <a:pt x="708" y="306"/>
                  <a:pt x="708" y="306"/>
                </a:cubicBezTo>
                <a:cubicBezTo>
                  <a:pt x="709" y="306"/>
                  <a:pt x="710" y="306"/>
                  <a:pt x="711" y="306"/>
                </a:cubicBezTo>
                <a:cubicBezTo>
                  <a:pt x="711" y="304"/>
                  <a:pt x="713" y="305"/>
                  <a:pt x="714" y="304"/>
                </a:cubicBezTo>
                <a:cubicBezTo>
                  <a:pt x="714" y="304"/>
                  <a:pt x="715" y="304"/>
                  <a:pt x="715" y="304"/>
                </a:cubicBezTo>
                <a:cubicBezTo>
                  <a:pt x="716" y="303"/>
                  <a:pt x="716" y="303"/>
                  <a:pt x="717" y="303"/>
                </a:cubicBezTo>
                <a:cubicBezTo>
                  <a:pt x="718" y="303"/>
                  <a:pt x="719" y="303"/>
                  <a:pt x="720" y="302"/>
                </a:cubicBezTo>
                <a:cubicBezTo>
                  <a:pt x="721" y="301"/>
                  <a:pt x="723" y="302"/>
                  <a:pt x="724" y="301"/>
                </a:cubicBezTo>
                <a:cubicBezTo>
                  <a:pt x="725" y="301"/>
                  <a:pt x="726" y="301"/>
                  <a:pt x="726" y="300"/>
                </a:cubicBezTo>
                <a:cubicBezTo>
                  <a:pt x="727" y="299"/>
                  <a:pt x="728" y="300"/>
                  <a:pt x="729" y="300"/>
                </a:cubicBezTo>
                <a:cubicBezTo>
                  <a:pt x="730" y="300"/>
                  <a:pt x="731" y="298"/>
                  <a:pt x="732" y="299"/>
                </a:cubicBezTo>
                <a:cubicBezTo>
                  <a:pt x="733" y="298"/>
                  <a:pt x="734" y="298"/>
                  <a:pt x="735" y="298"/>
                </a:cubicBezTo>
                <a:cubicBezTo>
                  <a:pt x="736" y="298"/>
                  <a:pt x="737" y="297"/>
                  <a:pt x="738" y="296"/>
                </a:cubicBezTo>
                <a:cubicBezTo>
                  <a:pt x="739" y="296"/>
                  <a:pt x="740" y="296"/>
                  <a:pt x="741" y="296"/>
                </a:cubicBezTo>
                <a:cubicBezTo>
                  <a:pt x="742" y="296"/>
                  <a:pt x="744" y="295"/>
                  <a:pt x="745" y="295"/>
                </a:cubicBezTo>
                <a:cubicBezTo>
                  <a:pt x="746" y="294"/>
                  <a:pt x="748" y="295"/>
                  <a:pt x="749" y="293"/>
                </a:cubicBezTo>
                <a:cubicBezTo>
                  <a:pt x="749" y="293"/>
                  <a:pt x="750" y="293"/>
                  <a:pt x="751" y="294"/>
                </a:cubicBezTo>
                <a:cubicBezTo>
                  <a:pt x="750" y="294"/>
                  <a:pt x="750" y="294"/>
                  <a:pt x="750" y="295"/>
                </a:cubicBezTo>
                <a:cubicBezTo>
                  <a:pt x="750" y="295"/>
                  <a:pt x="751" y="295"/>
                  <a:pt x="751" y="296"/>
                </a:cubicBezTo>
                <a:cubicBezTo>
                  <a:pt x="751" y="296"/>
                  <a:pt x="751" y="297"/>
                  <a:pt x="750" y="297"/>
                </a:cubicBezTo>
                <a:cubicBezTo>
                  <a:pt x="750" y="297"/>
                  <a:pt x="749" y="297"/>
                  <a:pt x="749" y="297"/>
                </a:cubicBezTo>
                <a:cubicBezTo>
                  <a:pt x="748" y="298"/>
                  <a:pt x="750" y="300"/>
                  <a:pt x="748" y="301"/>
                </a:cubicBezTo>
                <a:cubicBezTo>
                  <a:pt x="748" y="300"/>
                  <a:pt x="748" y="300"/>
                  <a:pt x="748" y="299"/>
                </a:cubicBezTo>
                <a:cubicBezTo>
                  <a:pt x="748" y="299"/>
                  <a:pt x="747" y="299"/>
                  <a:pt x="747" y="299"/>
                </a:cubicBezTo>
                <a:cubicBezTo>
                  <a:pt x="747" y="299"/>
                  <a:pt x="747" y="299"/>
                  <a:pt x="747" y="298"/>
                </a:cubicBezTo>
                <a:cubicBezTo>
                  <a:pt x="747" y="298"/>
                  <a:pt x="747" y="298"/>
                  <a:pt x="747" y="298"/>
                </a:cubicBezTo>
                <a:cubicBezTo>
                  <a:pt x="746" y="298"/>
                  <a:pt x="746" y="298"/>
                  <a:pt x="746" y="298"/>
                </a:cubicBezTo>
                <a:cubicBezTo>
                  <a:pt x="746" y="298"/>
                  <a:pt x="745" y="298"/>
                  <a:pt x="745" y="298"/>
                </a:cubicBezTo>
                <a:cubicBezTo>
                  <a:pt x="745" y="299"/>
                  <a:pt x="746" y="299"/>
                  <a:pt x="746" y="299"/>
                </a:cubicBezTo>
                <a:cubicBezTo>
                  <a:pt x="746" y="299"/>
                  <a:pt x="746" y="299"/>
                  <a:pt x="747" y="299"/>
                </a:cubicBezTo>
                <a:cubicBezTo>
                  <a:pt x="747" y="299"/>
                  <a:pt x="747" y="300"/>
                  <a:pt x="747" y="300"/>
                </a:cubicBezTo>
                <a:cubicBezTo>
                  <a:pt x="746" y="300"/>
                  <a:pt x="745" y="300"/>
                  <a:pt x="744" y="299"/>
                </a:cubicBezTo>
                <a:cubicBezTo>
                  <a:pt x="744" y="299"/>
                  <a:pt x="743" y="299"/>
                  <a:pt x="743" y="299"/>
                </a:cubicBezTo>
                <a:cubicBezTo>
                  <a:pt x="742" y="300"/>
                  <a:pt x="742" y="300"/>
                  <a:pt x="742" y="301"/>
                </a:cubicBezTo>
                <a:cubicBezTo>
                  <a:pt x="742" y="301"/>
                  <a:pt x="742" y="301"/>
                  <a:pt x="741" y="301"/>
                </a:cubicBezTo>
                <a:cubicBezTo>
                  <a:pt x="741" y="301"/>
                  <a:pt x="741" y="301"/>
                  <a:pt x="741" y="301"/>
                </a:cubicBezTo>
                <a:cubicBezTo>
                  <a:pt x="741" y="301"/>
                  <a:pt x="741" y="302"/>
                  <a:pt x="741" y="302"/>
                </a:cubicBezTo>
                <a:cubicBezTo>
                  <a:pt x="741" y="302"/>
                  <a:pt x="742" y="303"/>
                  <a:pt x="742" y="303"/>
                </a:cubicBezTo>
                <a:moveTo>
                  <a:pt x="738" y="302"/>
                </a:moveTo>
                <a:cubicBezTo>
                  <a:pt x="738" y="302"/>
                  <a:pt x="738" y="302"/>
                  <a:pt x="738" y="302"/>
                </a:cubicBezTo>
                <a:cubicBezTo>
                  <a:pt x="738" y="302"/>
                  <a:pt x="739" y="301"/>
                  <a:pt x="738" y="301"/>
                </a:cubicBezTo>
                <a:cubicBezTo>
                  <a:pt x="738" y="301"/>
                  <a:pt x="738" y="301"/>
                  <a:pt x="738" y="301"/>
                </a:cubicBezTo>
                <a:cubicBezTo>
                  <a:pt x="738" y="301"/>
                  <a:pt x="738" y="302"/>
                  <a:pt x="739" y="303"/>
                </a:cubicBezTo>
                <a:cubicBezTo>
                  <a:pt x="739" y="303"/>
                  <a:pt x="739" y="303"/>
                  <a:pt x="739" y="302"/>
                </a:cubicBezTo>
                <a:cubicBezTo>
                  <a:pt x="739" y="302"/>
                  <a:pt x="739" y="302"/>
                  <a:pt x="739" y="302"/>
                </a:cubicBezTo>
                <a:cubicBezTo>
                  <a:pt x="738" y="302"/>
                  <a:pt x="739" y="302"/>
                  <a:pt x="739" y="303"/>
                </a:cubicBezTo>
                <a:cubicBezTo>
                  <a:pt x="739" y="303"/>
                  <a:pt x="739" y="303"/>
                  <a:pt x="739" y="304"/>
                </a:cubicBezTo>
                <a:cubicBezTo>
                  <a:pt x="739" y="303"/>
                  <a:pt x="739" y="303"/>
                  <a:pt x="738" y="302"/>
                </a:cubicBezTo>
                <a:moveTo>
                  <a:pt x="228" y="631"/>
                </a:moveTo>
                <a:cubicBezTo>
                  <a:pt x="228" y="629"/>
                  <a:pt x="229" y="629"/>
                  <a:pt x="231" y="629"/>
                </a:cubicBezTo>
                <a:cubicBezTo>
                  <a:pt x="231" y="630"/>
                  <a:pt x="232" y="631"/>
                  <a:pt x="233" y="632"/>
                </a:cubicBezTo>
                <a:cubicBezTo>
                  <a:pt x="235" y="632"/>
                  <a:pt x="236" y="633"/>
                  <a:pt x="237" y="634"/>
                </a:cubicBezTo>
                <a:cubicBezTo>
                  <a:pt x="237" y="635"/>
                  <a:pt x="239" y="634"/>
                  <a:pt x="239" y="636"/>
                </a:cubicBezTo>
                <a:cubicBezTo>
                  <a:pt x="239" y="636"/>
                  <a:pt x="239" y="636"/>
                  <a:pt x="239" y="636"/>
                </a:cubicBezTo>
                <a:cubicBezTo>
                  <a:pt x="239" y="636"/>
                  <a:pt x="238" y="636"/>
                  <a:pt x="238" y="636"/>
                </a:cubicBezTo>
                <a:cubicBezTo>
                  <a:pt x="238" y="636"/>
                  <a:pt x="237" y="636"/>
                  <a:pt x="238" y="636"/>
                </a:cubicBezTo>
                <a:cubicBezTo>
                  <a:pt x="238" y="637"/>
                  <a:pt x="238" y="636"/>
                  <a:pt x="239" y="636"/>
                </a:cubicBezTo>
                <a:cubicBezTo>
                  <a:pt x="239" y="636"/>
                  <a:pt x="240" y="636"/>
                  <a:pt x="240" y="636"/>
                </a:cubicBezTo>
                <a:cubicBezTo>
                  <a:pt x="241" y="637"/>
                  <a:pt x="241" y="637"/>
                  <a:pt x="241" y="638"/>
                </a:cubicBezTo>
                <a:cubicBezTo>
                  <a:pt x="242" y="639"/>
                  <a:pt x="242" y="639"/>
                  <a:pt x="242" y="640"/>
                </a:cubicBezTo>
                <a:cubicBezTo>
                  <a:pt x="244" y="640"/>
                  <a:pt x="245" y="642"/>
                  <a:pt x="247" y="642"/>
                </a:cubicBezTo>
                <a:cubicBezTo>
                  <a:pt x="247" y="642"/>
                  <a:pt x="247" y="642"/>
                  <a:pt x="247" y="642"/>
                </a:cubicBezTo>
                <a:cubicBezTo>
                  <a:pt x="246" y="644"/>
                  <a:pt x="245" y="646"/>
                  <a:pt x="244" y="647"/>
                </a:cubicBezTo>
                <a:cubicBezTo>
                  <a:pt x="244" y="647"/>
                  <a:pt x="243" y="647"/>
                  <a:pt x="243" y="647"/>
                </a:cubicBezTo>
                <a:cubicBezTo>
                  <a:pt x="242" y="646"/>
                  <a:pt x="243" y="644"/>
                  <a:pt x="241" y="646"/>
                </a:cubicBezTo>
                <a:cubicBezTo>
                  <a:pt x="241" y="646"/>
                  <a:pt x="241" y="646"/>
                  <a:pt x="241" y="646"/>
                </a:cubicBezTo>
                <a:cubicBezTo>
                  <a:pt x="241" y="645"/>
                  <a:pt x="240" y="644"/>
                  <a:pt x="240" y="644"/>
                </a:cubicBezTo>
                <a:cubicBezTo>
                  <a:pt x="240" y="643"/>
                  <a:pt x="239" y="642"/>
                  <a:pt x="238" y="641"/>
                </a:cubicBezTo>
                <a:cubicBezTo>
                  <a:pt x="238" y="642"/>
                  <a:pt x="238" y="642"/>
                  <a:pt x="237" y="642"/>
                </a:cubicBezTo>
                <a:cubicBezTo>
                  <a:pt x="236" y="642"/>
                  <a:pt x="236" y="641"/>
                  <a:pt x="235" y="640"/>
                </a:cubicBezTo>
                <a:cubicBezTo>
                  <a:pt x="235" y="639"/>
                  <a:pt x="234" y="639"/>
                  <a:pt x="234" y="637"/>
                </a:cubicBezTo>
                <a:cubicBezTo>
                  <a:pt x="234" y="637"/>
                  <a:pt x="234" y="637"/>
                  <a:pt x="234" y="637"/>
                </a:cubicBezTo>
                <a:cubicBezTo>
                  <a:pt x="234" y="637"/>
                  <a:pt x="234" y="637"/>
                  <a:pt x="234" y="638"/>
                </a:cubicBezTo>
                <a:cubicBezTo>
                  <a:pt x="234" y="638"/>
                  <a:pt x="234" y="638"/>
                  <a:pt x="234" y="638"/>
                </a:cubicBezTo>
                <a:cubicBezTo>
                  <a:pt x="234" y="637"/>
                  <a:pt x="235" y="637"/>
                  <a:pt x="235" y="637"/>
                </a:cubicBezTo>
                <a:cubicBezTo>
                  <a:pt x="235" y="637"/>
                  <a:pt x="235" y="637"/>
                  <a:pt x="234" y="637"/>
                </a:cubicBezTo>
                <a:cubicBezTo>
                  <a:pt x="233" y="638"/>
                  <a:pt x="233" y="637"/>
                  <a:pt x="232" y="637"/>
                </a:cubicBezTo>
                <a:cubicBezTo>
                  <a:pt x="232" y="637"/>
                  <a:pt x="232" y="639"/>
                  <a:pt x="231" y="639"/>
                </a:cubicBezTo>
                <a:cubicBezTo>
                  <a:pt x="230" y="639"/>
                  <a:pt x="229" y="640"/>
                  <a:pt x="229" y="641"/>
                </a:cubicBezTo>
                <a:cubicBezTo>
                  <a:pt x="228" y="642"/>
                  <a:pt x="226" y="643"/>
                  <a:pt x="225" y="645"/>
                </a:cubicBezTo>
                <a:cubicBezTo>
                  <a:pt x="226" y="646"/>
                  <a:pt x="223" y="647"/>
                  <a:pt x="223" y="649"/>
                </a:cubicBezTo>
                <a:cubicBezTo>
                  <a:pt x="223" y="649"/>
                  <a:pt x="222" y="650"/>
                  <a:pt x="221" y="651"/>
                </a:cubicBezTo>
                <a:cubicBezTo>
                  <a:pt x="220" y="651"/>
                  <a:pt x="220" y="653"/>
                  <a:pt x="219" y="654"/>
                </a:cubicBezTo>
                <a:cubicBezTo>
                  <a:pt x="219" y="654"/>
                  <a:pt x="219" y="655"/>
                  <a:pt x="218" y="656"/>
                </a:cubicBezTo>
                <a:cubicBezTo>
                  <a:pt x="217" y="656"/>
                  <a:pt x="217" y="656"/>
                  <a:pt x="217" y="657"/>
                </a:cubicBezTo>
                <a:cubicBezTo>
                  <a:pt x="217" y="659"/>
                  <a:pt x="218" y="660"/>
                  <a:pt x="219" y="660"/>
                </a:cubicBezTo>
                <a:cubicBezTo>
                  <a:pt x="220" y="661"/>
                  <a:pt x="221" y="661"/>
                  <a:pt x="222" y="662"/>
                </a:cubicBezTo>
                <a:cubicBezTo>
                  <a:pt x="223" y="662"/>
                  <a:pt x="224" y="663"/>
                  <a:pt x="225" y="664"/>
                </a:cubicBezTo>
                <a:cubicBezTo>
                  <a:pt x="225" y="664"/>
                  <a:pt x="226" y="664"/>
                  <a:pt x="226" y="664"/>
                </a:cubicBezTo>
                <a:cubicBezTo>
                  <a:pt x="226" y="664"/>
                  <a:pt x="226" y="665"/>
                  <a:pt x="226" y="666"/>
                </a:cubicBezTo>
                <a:cubicBezTo>
                  <a:pt x="225" y="667"/>
                  <a:pt x="224" y="668"/>
                  <a:pt x="223" y="668"/>
                </a:cubicBezTo>
                <a:cubicBezTo>
                  <a:pt x="223" y="669"/>
                  <a:pt x="223" y="670"/>
                  <a:pt x="222" y="671"/>
                </a:cubicBezTo>
                <a:cubicBezTo>
                  <a:pt x="221" y="670"/>
                  <a:pt x="221" y="669"/>
                  <a:pt x="220" y="669"/>
                </a:cubicBezTo>
                <a:cubicBezTo>
                  <a:pt x="218" y="669"/>
                  <a:pt x="218" y="668"/>
                  <a:pt x="217" y="667"/>
                </a:cubicBezTo>
                <a:cubicBezTo>
                  <a:pt x="216" y="666"/>
                  <a:pt x="216" y="665"/>
                  <a:pt x="215" y="664"/>
                </a:cubicBezTo>
                <a:cubicBezTo>
                  <a:pt x="214" y="664"/>
                  <a:pt x="213" y="665"/>
                  <a:pt x="213" y="663"/>
                </a:cubicBezTo>
                <a:cubicBezTo>
                  <a:pt x="211" y="665"/>
                  <a:pt x="210" y="666"/>
                  <a:pt x="208" y="667"/>
                </a:cubicBezTo>
                <a:cubicBezTo>
                  <a:pt x="208" y="669"/>
                  <a:pt x="206" y="670"/>
                  <a:pt x="205" y="671"/>
                </a:cubicBezTo>
                <a:cubicBezTo>
                  <a:pt x="206" y="673"/>
                  <a:pt x="204" y="673"/>
                  <a:pt x="204" y="674"/>
                </a:cubicBezTo>
                <a:cubicBezTo>
                  <a:pt x="203" y="675"/>
                  <a:pt x="202" y="675"/>
                  <a:pt x="201" y="677"/>
                </a:cubicBezTo>
                <a:cubicBezTo>
                  <a:pt x="201" y="678"/>
                  <a:pt x="200" y="679"/>
                  <a:pt x="199" y="680"/>
                </a:cubicBezTo>
                <a:cubicBezTo>
                  <a:pt x="199" y="681"/>
                  <a:pt x="198" y="682"/>
                  <a:pt x="197" y="683"/>
                </a:cubicBezTo>
                <a:cubicBezTo>
                  <a:pt x="196" y="683"/>
                  <a:pt x="196" y="684"/>
                  <a:pt x="196" y="685"/>
                </a:cubicBezTo>
                <a:cubicBezTo>
                  <a:pt x="197" y="686"/>
                  <a:pt x="197" y="688"/>
                  <a:pt x="199" y="688"/>
                </a:cubicBezTo>
                <a:cubicBezTo>
                  <a:pt x="200" y="688"/>
                  <a:pt x="200" y="689"/>
                  <a:pt x="200" y="689"/>
                </a:cubicBezTo>
                <a:cubicBezTo>
                  <a:pt x="202" y="691"/>
                  <a:pt x="205" y="692"/>
                  <a:pt x="207" y="694"/>
                </a:cubicBezTo>
                <a:cubicBezTo>
                  <a:pt x="207" y="695"/>
                  <a:pt x="208" y="694"/>
                  <a:pt x="208" y="695"/>
                </a:cubicBezTo>
                <a:cubicBezTo>
                  <a:pt x="208" y="696"/>
                  <a:pt x="208" y="696"/>
                  <a:pt x="208" y="697"/>
                </a:cubicBezTo>
                <a:cubicBezTo>
                  <a:pt x="207" y="698"/>
                  <a:pt x="206" y="699"/>
                  <a:pt x="205" y="700"/>
                </a:cubicBezTo>
                <a:cubicBezTo>
                  <a:pt x="203" y="700"/>
                  <a:pt x="202" y="699"/>
                  <a:pt x="201" y="698"/>
                </a:cubicBezTo>
                <a:cubicBezTo>
                  <a:pt x="200" y="697"/>
                  <a:pt x="199" y="696"/>
                  <a:pt x="199" y="696"/>
                </a:cubicBezTo>
                <a:cubicBezTo>
                  <a:pt x="198" y="695"/>
                  <a:pt x="197" y="695"/>
                  <a:pt x="197" y="695"/>
                </a:cubicBezTo>
                <a:cubicBezTo>
                  <a:pt x="195" y="695"/>
                  <a:pt x="195" y="694"/>
                  <a:pt x="194" y="693"/>
                </a:cubicBezTo>
                <a:cubicBezTo>
                  <a:pt x="193" y="692"/>
                  <a:pt x="192" y="691"/>
                  <a:pt x="191" y="690"/>
                </a:cubicBezTo>
                <a:cubicBezTo>
                  <a:pt x="190" y="689"/>
                  <a:pt x="189" y="689"/>
                  <a:pt x="188" y="688"/>
                </a:cubicBezTo>
                <a:cubicBezTo>
                  <a:pt x="188" y="688"/>
                  <a:pt x="187" y="688"/>
                  <a:pt x="187" y="688"/>
                </a:cubicBezTo>
                <a:cubicBezTo>
                  <a:pt x="186" y="685"/>
                  <a:pt x="187" y="683"/>
                  <a:pt x="188" y="682"/>
                </a:cubicBezTo>
                <a:cubicBezTo>
                  <a:pt x="189" y="681"/>
                  <a:pt x="189" y="680"/>
                  <a:pt x="190" y="680"/>
                </a:cubicBezTo>
                <a:cubicBezTo>
                  <a:pt x="190" y="679"/>
                  <a:pt x="190" y="677"/>
                  <a:pt x="192" y="677"/>
                </a:cubicBezTo>
                <a:cubicBezTo>
                  <a:pt x="192" y="676"/>
                  <a:pt x="194" y="675"/>
                  <a:pt x="194" y="674"/>
                </a:cubicBezTo>
                <a:cubicBezTo>
                  <a:pt x="194" y="673"/>
                  <a:pt x="195" y="672"/>
                  <a:pt x="196" y="671"/>
                </a:cubicBezTo>
                <a:cubicBezTo>
                  <a:pt x="197" y="670"/>
                  <a:pt x="198" y="670"/>
                  <a:pt x="198" y="669"/>
                </a:cubicBezTo>
                <a:cubicBezTo>
                  <a:pt x="199" y="667"/>
                  <a:pt x="201" y="666"/>
                  <a:pt x="202" y="664"/>
                </a:cubicBezTo>
                <a:cubicBezTo>
                  <a:pt x="203" y="663"/>
                  <a:pt x="203" y="662"/>
                  <a:pt x="204" y="662"/>
                </a:cubicBezTo>
                <a:cubicBezTo>
                  <a:pt x="204" y="661"/>
                  <a:pt x="204" y="660"/>
                  <a:pt x="205" y="660"/>
                </a:cubicBezTo>
                <a:cubicBezTo>
                  <a:pt x="206" y="659"/>
                  <a:pt x="206" y="657"/>
                  <a:pt x="207" y="656"/>
                </a:cubicBezTo>
                <a:cubicBezTo>
                  <a:pt x="208" y="656"/>
                  <a:pt x="208" y="655"/>
                  <a:pt x="209" y="655"/>
                </a:cubicBezTo>
                <a:cubicBezTo>
                  <a:pt x="209" y="654"/>
                  <a:pt x="209" y="653"/>
                  <a:pt x="210" y="653"/>
                </a:cubicBezTo>
                <a:cubicBezTo>
                  <a:pt x="211" y="651"/>
                  <a:pt x="212" y="649"/>
                  <a:pt x="214" y="648"/>
                </a:cubicBezTo>
                <a:cubicBezTo>
                  <a:pt x="214" y="646"/>
                  <a:pt x="216" y="644"/>
                  <a:pt x="218" y="643"/>
                </a:cubicBezTo>
                <a:cubicBezTo>
                  <a:pt x="219" y="642"/>
                  <a:pt x="220" y="640"/>
                  <a:pt x="221" y="639"/>
                </a:cubicBezTo>
                <a:cubicBezTo>
                  <a:pt x="221" y="638"/>
                  <a:pt x="221" y="638"/>
                  <a:pt x="221" y="638"/>
                </a:cubicBezTo>
                <a:cubicBezTo>
                  <a:pt x="222" y="636"/>
                  <a:pt x="223" y="636"/>
                  <a:pt x="223" y="634"/>
                </a:cubicBezTo>
                <a:cubicBezTo>
                  <a:pt x="224" y="633"/>
                  <a:pt x="225" y="632"/>
                  <a:pt x="226" y="631"/>
                </a:cubicBezTo>
                <a:cubicBezTo>
                  <a:pt x="227" y="631"/>
                  <a:pt x="227" y="631"/>
                  <a:pt x="228" y="631"/>
                </a:cubicBezTo>
                <a:cubicBezTo>
                  <a:pt x="228" y="631"/>
                  <a:pt x="228" y="631"/>
                  <a:pt x="228" y="631"/>
                </a:cubicBezTo>
                <a:cubicBezTo>
                  <a:pt x="228" y="631"/>
                  <a:pt x="227" y="631"/>
                  <a:pt x="227" y="631"/>
                </a:cubicBezTo>
                <a:cubicBezTo>
                  <a:pt x="227" y="631"/>
                  <a:pt x="227" y="631"/>
                  <a:pt x="227" y="631"/>
                </a:cubicBezTo>
                <a:cubicBezTo>
                  <a:pt x="227" y="632"/>
                  <a:pt x="228" y="632"/>
                  <a:pt x="228" y="632"/>
                </a:cubicBezTo>
                <a:cubicBezTo>
                  <a:pt x="228" y="632"/>
                  <a:pt x="228" y="632"/>
                  <a:pt x="228" y="631"/>
                </a:cubicBezTo>
                <a:moveTo>
                  <a:pt x="193" y="689"/>
                </a:moveTo>
                <a:cubicBezTo>
                  <a:pt x="193" y="689"/>
                  <a:pt x="193" y="689"/>
                  <a:pt x="193" y="689"/>
                </a:cubicBezTo>
                <a:cubicBezTo>
                  <a:pt x="192" y="689"/>
                  <a:pt x="192" y="689"/>
                  <a:pt x="192" y="689"/>
                </a:cubicBezTo>
                <a:cubicBezTo>
                  <a:pt x="192" y="689"/>
                  <a:pt x="192" y="689"/>
                  <a:pt x="192" y="689"/>
                </a:cubicBezTo>
                <a:cubicBezTo>
                  <a:pt x="192" y="689"/>
                  <a:pt x="193" y="690"/>
                  <a:pt x="193" y="690"/>
                </a:cubicBezTo>
                <a:cubicBezTo>
                  <a:pt x="193" y="690"/>
                  <a:pt x="193" y="689"/>
                  <a:pt x="192" y="689"/>
                </a:cubicBezTo>
                <a:cubicBezTo>
                  <a:pt x="192" y="688"/>
                  <a:pt x="191" y="687"/>
                  <a:pt x="191" y="687"/>
                </a:cubicBezTo>
                <a:cubicBezTo>
                  <a:pt x="190" y="689"/>
                  <a:pt x="190" y="689"/>
                  <a:pt x="193" y="689"/>
                </a:cubicBezTo>
                <a:moveTo>
                  <a:pt x="231" y="637"/>
                </a:moveTo>
                <a:cubicBezTo>
                  <a:pt x="230" y="636"/>
                  <a:pt x="230" y="636"/>
                  <a:pt x="229" y="635"/>
                </a:cubicBezTo>
                <a:cubicBezTo>
                  <a:pt x="228" y="635"/>
                  <a:pt x="227" y="635"/>
                  <a:pt x="227" y="635"/>
                </a:cubicBezTo>
                <a:cubicBezTo>
                  <a:pt x="227" y="636"/>
                  <a:pt x="227" y="636"/>
                  <a:pt x="228" y="636"/>
                </a:cubicBezTo>
                <a:cubicBezTo>
                  <a:pt x="228" y="637"/>
                  <a:pt x="229" y="637"/>
                  <a:pt x="230" y="638"/>
                </a:cubicBezTo>
                <a:cubicBezTo>
                  <a:pt x="230" y="638"/>
                  <a:pt x="231" y="637"/>
                  <a:pt x="231" y="637"/>
                </a:cubicBezTo>
                <a:moveTo>
                  <a:pt x="232" y="633"/>
                </a:moveTo>
                <a:cubicBezTo>
                  <a:pt x="231" y="633"/>
                  <a:pt x="230" y="634"/>
                  <a:pt x="230" y="634"/>
                </a:cubicBezTo>
                <a:cubicBezTo>
                  <a:pt x="231" y="635"/>
                  <a:pt x="231" y="635"/>
                  <a:pt x="231" y="636"/>
                </a:cubicBezTo>
                <a:cubicBezTo>
                  <a:pt x="232" y="635"/>
                  <a:pt x="232" y="634"/>
                  <a:pt x="232" y="633"/>
                </a:cubicBezTo>
                <a:moveTo>
                  <a:pt x="238" y="638"/>
                </a:moveTo>
                <a:cubicBezTo>
                  <a:pt x="238" y="638"/>
                  <a:pt x="239" y="638"/>
                  <a:pt x="239" y="638"/>
                </a:cubicBezTo>
                <a:cubicBezTo>
                  <a:pt x="238" y="638"/>
                  <a:pt x="238" y="638"/>
                  <a:pt x="238" y="638"/>
                </a:cubicBezTo>
                <a:cubicBezTo>
                  <a:pt x="238" y="638"/>
                  <a:pt x="238" y="638"/>
                  <a:pt x="238" y="638"/>
                </a:cubicBezTo>
                <a:cubicBezTo>
                  <a:pt x="238" y="638"/>
                  <a:pt x="238" y="638"/>
                  <a:pt x="238" y="638"/>
                </a:cubicBezTo>
                <a:moveTo>
                  <a:pt x="241" y="639"/>
                </a:moveTo>
                <a:cubicBezTo>
                  <a:pt x="240" y="639"/>
                  <a:pt x="240" y="639"/>
                  <a:pt x="240" y="639"/>
                </a:cubicBezTo>
                <a:cubicBezTo>
                  <a:pt x="240" y="639"/>
                  <a:pt x="240" y="639"/>
                  <a:pt x="240" y="639"/>
                </a:cubicBezTo>
                <a:cubicBezTo>
                  <a:pt x="240" y="639"/>
                  <a:pt x="240" y="639"/>
                  <a:pt x="240" y="639"/>
                </a:cubicBezTo>
                <a:cubicBezTo>
                  <a:pt x="240" y="639"/>
                  <a:pt x="240" y="639"/>
                  <a:pt x="241" y="639"/>
                </a:cubicBezTo>
                <a:moveTo>
                  <a:pt x="195" y="689"/>
                </a:moveTo>
                <a:cubicBezTo>
                  <a:pt x="194" y="689"/>
                  <a:pt x="194" y="689"/>
                  <a:pt x="194" y="689"/>
                </a:cubicBezTo>
                <a:cubicBezTo>
                  <a:pt x="194" y="689"/>
                  <a:pt x="194" y="690"/>
                  <a:pt x="195" y="690"/>
                </a:cubicBezTo>
                <a:cubicBezTo>
                  <a:pt x="195" y="690"/>
                  <a:pt x="195" y="689"/>
                  <a:pt x="195" y="689"/>
                </a:cubicBezTo>
                <a:cubicBezTo>
                  <a:pt x="195" y="689"/>
                  <a:pt x="195" y="689"/>
                  <a:pt x="195" y="689"/>
                </a:cubicBezTo>
                <a:moveTo>
                  <a:pt x="195" y="691"/>
                </a:moveTo>
                <a:cubicBezTo>
                  <a:pt x="195" y="691"/>
                  <a:pt x="195" y="691"/>
                  <a:pt x="195" y="691"/>
                </a:cubicBezTo>
                <a:cubicBezTo>
                  <a:pt x="195" y="691"/>
                  <a:pt x="195" y="691"/>
                  <a:pt x="194" y="691"/>
                </a:cubicBezTo>
                <a:cubicBezTo>
                  <a:pt x="194" y="691"/>
                  <a:pt x="194" y="691"/>
                  <a:pt x="194" y="691"/>
                </a:cubicBezTo>
                <a:cubicBezTo>
                  <a:pt x="194" y="691"/>
                  <a:pt x="194" y="691"/>
                  <a:pt x="195" y="691"/>
                </a:cubicBezTo>
                <a:moveTo>
                  <a:pt x="132" y="404"/>
                </a:moveTo>
                <a:cubicBezTo>
                  <a:pt x="131" y="404"/>
                  <a:pt x="131" y="404"/>
                  <a:pt x="131" y="403"/>
                </a:cubicBezTo>
                <a:cubicBezTo>
                  <a:pt x="131" y="403"/>
                  <a:pt x="131" y="403"/>
                  <a:pt x="131" y="402"/>
                </a:cubicBezTo>
                <a:cubicBezTo>
                  <a:pt x="131" y="402"/>
                  <a:pt x="132" y="401"/>
                  <a:pt x="133" y="401"/>
                </a:cubicBezTo>
                <a:cubicBezTo>
                  <a:pt x="133" y="402"/>
                  <a:pt x="133" y="402"/>
                  <a:pt x="133" y="402"/>
                </a:cubicBezTo>
                <a:cubicBezTo>
                  <a:pt x="133" y="403"/>
                  <a:pt x="134" y="405"/>
                  <a:pt x="133" y="406"/>
                </a:cubicBezTo>
                <a:cubicBezTo>
                  <a:pt x="133" y="406"/>
                  <a:pt x="133" y="406"/>
                  <a:pt x="132" y="406"/>
                </a:cubicBezTo>
                <a:cubicBezTo>
                  <a:pt x="132" y="406"/>
                  <a:pt x="131" y="406"/>
                  <a:pt x="131" y="407"/>
                </a:cubicBezTo>
                <a:cubicBezTo>
                  <a:pt x="131" y="408"/>
                  <a:pt x="132" y="408"/>
                  <a:pt x="132" y="408"/>
                </a:cubicBezTo>
                <a:cubicBezTo>
                  <a:pt x="133" y="408"/>
                  <a:pt x="133" y="408"/>
                  <a:pt x="133" y="408"/>
                </a:cubicBezTo>
                <a:cubicBezTo>
                  <a:pt x="133" y="409"/>
                  <a:pt x="132" y="409"/>
                  <a:pt x="132" y="409"/>
                </a:cubicBezTo>
                <a:cubicBezTo>
                  <a:pt x="131" y="409"/>
                  <a:pt x="130" y="409"/>
                  <a:pt x="129" y="410"/>
                </a:cubicBezTo>
                <a:cubicBezTo>
                  <a:pt x="128" y="410"/>
                  <a:pt x="128" y="410"/>
                  <a:pt x="127" y="409"/>
                </a:cubicBezTo>
                <a:cubicBezTo>
                  <a:pt x="127" y="409"/>
                  <a:pt x="127" y="410"/>
                  <a:pt x="126" y="410"/>
                </a:cubicBezTo>
                <a:cubicBezTo>
                  <a:pt x="125" y="410"/>
                  <a:pt x="124" y="410"/>
                  <a:pt x="123" y="410"/>
                </a:cubicBezTo>
                <a:cubicBezTo>
                  <a:pt x="121" y="410"/>
                  <a:pt x="120" y="410"/>
                  <a:pt x="120" y="409"/>
                </a:cubicBezTo>
                <a:cubicBezTo>
                  <a:pt x="118" y="409"/>
                  <a:pt x="117" y="409"/>
                  <a:pt x="116" y="408"/>
                </a:cubicBezTo>
                <a:cubicBezTo>
                  <a:pt x="116" y="408"/>
                  <a:pt x="116" y="407"/>
                  <a:pt x="116" y="407"/>
                </a:cubicBezTo>
                <a:cubicBezTo>
                  <a:pt x="115" y="407"/>
                  <a:pt x="115" y="408"/>
                  <a:pt x="115" y="408"/>
                </a:cubicBezTo>
                <a:cubicBezTo>
                  <a:pt x="114" y="409"/>
                  <a:pt x="113" y="409"/>
                  <a:pt x="112" y="409"/>
                </a:cubicBezTo>
                <a:cubicBezTo>
                  <a:pt x="111" y="409"/>
                  <a:pt x="111" y="409"/>
                  <a:pt x="110" y="410"/>
                </a:cubicBezTo>
                <a:cubicBezTo>
                  <a:pt x="110" y="410"/>
                  <a:pt x="109" y="409"/>
                  <a:pt x="109" y="409"/>
                </a:cubicBezTo>
                <a:cubicBezTo>
                  <a:pt x="108" y="409"/>
                  <a:pt x="108" y="410"/>
                  <a:pt x="107" y="410"/>
                </a:cubicBezTo>
                <a:cubicBezTo>
                  <a:pt x="105" y="410"/>
                  <a:pt x="104" y="411"/>
                  <a:pt x="103" y="409"/>
                </a:cubicBezTo>
                <a:cubicBezTo>
                  <a:pt x="101" y="409"/>
                  <a:pt x="100" y="409"/>
                  <a:pt x="99" y="410"/>
                </a:cubicBezTo>
                <a:cubicBezTo>
                  <a:pt x="98" y="410"/>
                  <a:pt x="96" y="410"/>
                  <a:pt x="95" y="410"/>
                </a:cubicBezTo>
                <a:cubicBezTo>
                  <a:pt x="94" y="409"/>
                  <a:pt x="93" y="409"/>
                  <a:pt x="92" y="409"/>
                </a:cubicBezTo>
                <a:cubicBezTo>
                  <a:pt x="81" y="409"/>
                  <a:pt x="69" y="409"/>
                  <a:pt x="57" y="409"/>
                </a:cubicBezTo>
                <a:cubicBezTo>
                  <a:pt x="56" y="410"/>
                  <a:pt x="57" y="411"/>
                  <a:pt x="57" y="412"/>
                </a:cubicBezTo>
                <a:cubicBezTo>
                  <a:pt x="56" y="413"/>
                  <a:pt x="56" y="415"/>
                  <a:pt x="56" y="416"/>
                </a:cubicBezTo>
                <a:cubicBezTo>
                  <a:pt x="56" y="419"/>
                  <a:pt x="56" y="419"/>
                  <a:pt x="56" y="419"/>
                </a:cubicBezTo>
                <a:cubicBezTo>
                  <a:pt x="56" y="419"/>
                  <a:pt x="56" y="419"/>
                  <a:pt x="56" y="419"/>
                </a:cubicBezTo>
                <a:cubicBezTo>
                  <a:pt x="54" y="419"/>
                  <a:pt x="51" y="419"/>
                  <a:pt x="49" y="419"/>
                </a:cubicBezTo>
                <a:cubicBezTo>
                  <a:pt x="49" y="419"/>
                  <a:pt x="49" y="418"/>
                  <a:pt x="49" y="417"/>
                </a:cubicBezTo>
                <a:cubicBezTo>
                  <a:pt x="49" y="410"/>
                  <a:pt x="49" y="402"/>
                  <a:pt x="49" y="394"/>
                </a:cubicBezTo>
                <a:cubicBezTo>
                  <a:pt x="49" y="393"/>
                  <a:pt x="49" y="393"/>
                  <a:pt x="50" y="392"/>
                </a:cubicBezTo>
                <a:cubicBezTo>
                  <a:pt x="49" y="392"/>
                  <a:pt x="49" y="391"/>
                  <a:pt x="49" y="389"/>
                </a:cubicBezTo>
                <a:cubicBezTo>
                  <a:pt x="49" y="389"/>
                  <a:pt x="49" y="389"/>
                  <a:pt x="50" y="389"/>
                </a:cubicBezTo>
                <a:cubicBezTo>
                  <a:pt x="56" y="389"/>
                  <a:pt x="56" y="389"/>
                  <a:pt x="57" y="390"/>
                </a:cubicBezTo>
                <a:cubicBezTo>
                  <a:pt x="57" y="399"/>
                  <a:pt x="57" y="399"/>
                  <a:pt x="57" y="399"/>
                </a:cubicBezTo>
                <a:cubicBezTo>
                  <a:pt x="58" y="400"/>
                  <a:pt x="60" y="399"/>
                  <a:pt x="61" y="400"/>
                </a:cubicBezTo>
                <a:cubicBezTo>
                  <a:pt x="61" y="400"/>
                  <a:pt x="61" y="400"/>
                  <a:pt x="62" y="400"/>
                </a:cubicBezTo>
                <a:cubicBezTo>
                  <a:pt x="66" y="400"/>
                  <a:pt x="71" y="400"/>
                  <a:pt x="75" y="400"/>
                </a:cubicBezTo>
                <a:cubicBezTo>
                  <a:pt x="75" y="400"/>
                  <a:pt x="76" y="400"/>
                  <a:pt x="76" y="400"/>
                </a:cubicBezTo>
                <a:cubicBezTo>
                  <a:pt x="77" y="401"/>
                  <a:pt x="78" y="400"/>
                  <a:pt x="79" y="400"/>
                </a:cubicBezTo>
                <a:cubicBezTo>
                  <a:pt x="89" y="400"/>
                  <a:pt x="98" y="400"/>
                  <a:pt x="108" y="400"/>
                </a:cubicBezTo>
                <a:cubicBezTo>
                  <a:pt x="109" y="400"/>
                  <a:pt x="110" y="400"/>
                  <a:pt x="111" y="401"/>
                </a:cubicBezTo>
                <a:cubicBezTo>
                  <a:pt x="112" y="402"/>
                  <a:pt x="112" y="401"/>
                  <a:pt x="113" y="400"/>
                </a:cubicBezTo>
                <a:cubicBezTo>
                  <a:pt x="114" y="401"/>
                  <a:pt x="114" y="403"/>
                  <a:pt x="116" y="402"/>
                </a:cubicBezTo>
                <a:cubicBezTo>
                  <a:pt x="116" y="402"/>
                  <a:pt x="116" y="403"/>
                  <a:pt x="116" y="403"/>
                </a:cubicBezTo>
                <a:cubicBezTo>
                  <a:pt x="115" y="405"/>
                  <a:pt x="118" y="405"/>
                  <a:pt x="119" y="406"/>
                </a:cubicBezTo>
                <a:cubicBezTo>
                  <a:pt x="119" y="406"/>
                  <a:pt x="119" y="406"/>
                  <a:pt x="119" y="405"/>
                </a:cubicBezTo>
                <a:cubicBezTo>
                  <a:pt x="119" y="405"/>
                  <a:pt x="119" y="405"/>
                  <a:pt x="119" y="404"/>
                </a:cubicBezTo>
                <a:cubicBezTo>
                  <a:pt x="120" y="404"/>
                  <a:pt x="120" y="406"/>
                  <a:pt x="121" y="405"/>
                </a:cubicBezTo>
                <a:cubicBezTo>
                  <a:pt x="122" y="404"/>
                  <a:pt x="123" y="404"/>
                  <a:pt x="124" y="404"/>
                </a:cubicBezTo>
                <a:cubicBezTo>
                  <a:pt x="124" y="405"/>
                  <a:pt x="125" y="406"/>
                  <a:pt x="126" y="406"/>
                </a:cubicBezTo>
                <a:cubicBezTo>
                  <a:pt x="126" y="406"/>
                  <a:pt x="127" y="407"/>
                  <a:pt x="127" y="407"/>
                </a:cubicBezTo>
                <a:cubicBezTo>
                  <a:pt x="127" y="407"/>
                  <a:pt x="128" y="406"/>
                  <a:pt x="128" y="406"/>
                </a:cubicBezTo>
                <a:cubicBezTo>
                  <a:pt x="128" y="406"/>
                  <a:pt x="129" y="407"/>
                  <a:pt x="129" y="407"/>
                </a:cubicBezTo>
                <a:cubicBezTo>
                  <a:pt x="130" y="406"/>
                  <a:pt x="130" y="405"/>
                  <a:pt x="131" y="405"/>
                </a:cubicBezTo>
                <a:cubicBezTo>
                  <a:pt x="131" y="405"/>
                  <a:pt x="131" y="404"/>
                  <a:pt x="132" y="404"/>
                </a:cubicBezTo>
                <a:cubicBezTo>
                  <a:pt x="132" y="403"/>
                  <a:pt x="132" y="404"/>
                  <a:pt x="131" y="404"/>
                </a:cubicBezTo>
                <a:cubicBezTo>
                  <a:pt x="131" y="404"/>
                  <a:pt x="131" y="404"/>
                  <a:pt x="131" y="404"/>
                </a:cubicBezTo>
                <a:cubicBezTo>
                  <a:pt x="132" y="404"/>
                  <a:pt x="132" y="404"/>
                  <a:pt x="132" y="404"/>
                </a:cubicBezTo>
                <a:cubicBezTo>
                  <a:pt x="132" y="404"/>
                  <a:pt x="132" y="404"/>
                  <a:pt x="132" y="404"/>
                </a:cubicBezTo>
                <a:cubicBezTo>
                  <a:pt x="132" y="404"/>
                  <a:pt x="132" y="403"/>
                  <a:pt x="132" y="404"/>
                </a:cubicBezTo>
                <a:moveTo>
                  <a:pt x="87" y="406"/>
                </a:moveTo>
                <a:cubicBezTo>
                  <a:pt x="87" y="406"/>
                  <a:pt x="87" y="405"/>
                  <a:pt x="87" y="405"/>
                </a:cubicBezTo>
                <a:cubicBezTo>
                  <a:pt x="86" y="405"/>
                  <a:pt x="86" y="406"/>
                  <a:pt x="86" y="406"/>
                </a:cubicBezTo>
                <a:cubicBezTo>
                  <a:pt x="86" y="406"/>
                  <a:pt x="86" y="406"/>
                  <a:pt x="86" y="406"/>
                </a:cubicBezTo>
                <a:cubicBezTo>
                  <a:pt x="86" y="406"/>
                  <a:pt x="87" y="406"/>
                  <a:pt x="87" y="406"/>
                </a:cubicBezTo>
                <a:moveTo>
                  <a:pt x="122" y="408"/>
                </a:moveTo>
                <a:cubicBezTo>
                  <a:pt x="122" y="408"/>
                  <a:pt x="122" y="408"/>
                  <a:pt x="121" y="408"/>
                </a:cubicBezTo>
                <a:cubicBezTo>
                  <a:pt x="121" y="408"/>
                  <a:pt x="121" y="408"/>
                  <a:pt x="121" y="409"/>
                </a:cubicBezTo>
                <a:cubicBezTo>
                  <a:pt x="121" y="409"/>
                  <a:pt x="121" y="409"/>
                  <a:pt x="121" y="409"/>
                </a:cubicBezTo>
                <a:cubicBezTo>
                  <a:pt x="122" y="409"/>
                  <a:pt x="122" y="409"/>
                  <a:pt x="122" y="408"/>
                </a:cubicBezTo>
                <a:moveTo>
                  <a:pt x="142" y="230"/>
                </a:moveTo>
                <a:cubicBezTo>
                  <a:pt x="141" y="231"/>
                  <a:pt x="141" y="230"/>
                  <a:pt x="140" y="229"/>
                </a:cubicBezTo>
                <a:cubicBezTo>
                  <a:pt x="139" y="229"/>
                  <a:pt x="139" y="229"/>
                  <a:pt x="138" y="228"/>
                </a:cubicBezTo>
                <a:cubicBezTo>
                  <a:pt x="138" y="228"/>
                  <a:pt x="137" y="227"/>
                  <a:pt x="137" y="227"/>
                </a:cubicBezTo>
                <a:cubicBezTo>
                  <a:pt x="136" y="226"/>
                  <a:pt x="136" y="225"/>
                  <a:pt x="135" y="225"/>
                </a:cubicBezTo>
                <a:cubicBezTo>
                  <a:pt x="134" y="225"/>
                  <a:pt x="134" y="224"/>
                  <a:pt x="134" y="224"/>
                </a:cubicBezTo>
                <a:cubicBezTo>
                  <a:pt x="134" y="223"/>
                  <a:pt x="135" y="223"/>
                  <a:pt x="135" y="223"/>
                </a:cubicBezTo>
                <a:cubicBezTo>
                  <a:pt x="136" y="223"/>
                  <a:pt x="138" y="222"/>
                  <a:pt x="139" y="224"/>
                </a:cubicBezTo>
                <a:cubicBezTo>
                  <a:pt x="141" y="224"/>
                  <a:pt x="142" y="224"/>
                  <a:pt x="143" y="224"/>
                </a:cubicBezTo>
                <a:cubicBezTo>
                  <a:pt x="144" y="224"/>
                  <a:pt x="144" y="225"/>
                  <a:pt x="144" y="225"/>
                </a:cubicBezTo>
                <a:cubicBezTo>
                  <a:pt x="143" y="225"/>
                  <a:pt x="143" y="225"/>
                  <a:pt x="142" y="225"/>
                </a:cubicBezTo>
                <a:cubicBezTo>
                  <a:pt x="142" y="226"/>
                  <a:pt x="140" y="226"/>
                  <a:pt x="139" y="227"/>
                </a:cubicBezTo>
                <a:cubicBezTo>
                  <a:pt x="139" y="227"/>
                  <a:pt x="139" y="227"/>
                  <a:pt x="139" y="228"/>
                </a:cubicBezTo>
                <a:cubicBezTo>
                  <a:pt x="140" y="228"/>
                  <a:pt x="140" y="228"/>
                  <a:pt x="141" y="228"/>
                </a:cubicBezTo>
                <a:cubicBezTo>
                  <a:pt x="141" y="227"/>
                  <a:pt x="142" y="227"/>
                  <a:pt x="143" y="227"/>
                </a:cubicBezTo>
                <a:cubicBezTo>
                  <a:pt x="144" y="227"/>
                  <a:pt x="144" y="227"/>
                  <a:pt x="144" y="225"/>
                </a:cubicBezTo>
                <a:cubicBezTo>
                  <a:pt x="144" y="225"/>
                  <a:pt x="145" y="225"/>
                  <a:pt x="146" y="225"/>
                </a:cubicBezTo>
                <a:cubicBezTo>
                  <a:pt x="146" y="226"/>
                  <a:pt x="148" y="227"/>
                  <a:pt x="148" y="228"/>
                </a:cubicBezTo>
                <a:cubicBezTo>
                  <a:pt x="148" y="229"/>
                  <a:pt x="149" y="229"/>
                  <a:pt x="150" y="230"/>
                </a:cubicBezTo>
                <a:cubicBezTo>
                  <a:pt x="152" y="231"/>
                  <a:pt x="153" y="233"/>
                  <a:pt x="155" y="234"/>
                </a:cubicBezTo>
                <a:cubicBezTo>
                  <a:pt x="156" y="233"/>
                  <a:pt x="156" y="231"/>
                  <a:pt x="158" y="229"/>
                </a:cubicBezTo>
                <a:cubicBezTo>
                  <a:pt x="159" y="229"/>
                  <a:pt x="159" y="228"/>
                  <a:pt x="159" y="227"/>
                </a:cubicBezTo>
                <a:cubicBezTo>
                  <a:pt x="160" y="226"/>
                  <a:pt x="160" y="226"/>
                  <a:pt x="158" y="225"/>
                </a:cubicBezTo>
                <a:cubicBezTo>
                  <a:pt x="158" y="225"/>
                  <a:pt x="158" y="225"/>
                  <a:pt x="158" y="224"/>
                </a:cubicBezTo>
                <a:cubicBezTo>
                  <a:pt x="159" y="224"/>
                  <a:pt x="159" y="224"/>
                  <a:pt x="160" y="224"/>
                </a:cubicBezTo>
                <a:cubicBezTo>
                  <a:pt x="160" y="223"/>
                  <a:pt x="159" y="223"/>
                  <a:pt x="159" y="223"/>
                </a:cubicBezTo>
                <a:cubicBezTo>
                  <a:pt x="158" y="222"/>
                  <a:pt x="158" y="222"/>
                  <a:pt x="157" y="223"/>
                </a:cubicBezTo>
                <a:cubicBezTo>
                  <a:pt x="157" y="224"/>
                  <a:pt x="156" y="224"/>
                  <a:pt x="155" y="224"/>
                </a:cubicBezTo>
                <a:cubicBezTo>
                  <a:pt x="155" y="223"/>
                  <a:pt x="154" y="223"/>
                  <a:pt x="154" y="222"/>
                </a:cubicBezTo>
                <a:cubicBezTo>
                  <a:pt x="153" y="221"/>
                  <a:pt x="153" y="221"/>
                  <a:pt x="154" y="220"/>
                </a:cubicBezTo>
                <a:cubicBezTo>
                  <a:pt x="154" y="219"/>
                  <a:pt x="153" y="219"/>
                  <a:pt x="153" y="218"/>
                </a:cubicBezTo>
                <a:cubicBezTo>
                  <a:pt x="152" y="218"/>
                  <a:pt x="151" y="218"/>
                  <a:pt x="150" y="218"/>
                </a:cubicBezTo>
                <a:cubicBezTo>
                  <a:pt x="149" y="219"/>
                  <a:pt x="148" y="218"/>
                  <a:pt x="148" y="217"/>
                </a:cubicBezTo>
                <a:cubicBezTo>
                  <a:pt x="148" y="217"/>
                  <a:pt x="148" y="216"/>
                  <a:pt x="148" y="216"/>
                </a:cubicBezTo>
                <a:cubicBezTo>
                  <a:pt x="148" y="216"/>
                  <a:pt x="148" y="215"/>
                  <a:pt x="147" y="215"/>
                </a:cubicBezTo>
                <a:cubicBezTo>
                  <a:pt x="147" y="216"/>
                  <a:pt x="146" y="217"/>
                  <a:pt x="145" y="217"/>
                </a:cubicBezTo>
                <a:cubicBezTo>
                  <a:pt x="144" y="216"/>
                  <a:pt x="145" y="215"/>
                  <a:pt x="145" y="214"/>
                </a:cubicBezTo>
                <a:cubicBezTo>
                  <a:pt x="144" y="214"/>
                  <a:pt x="144" y="214"/>
                  <a:pt x="143" y="213"/>
                </a:cubicBezTo>
                <a:cubicBezTo>
                  <a:pt x="143" y="213"/>
                  <a:pt x="142" y="212"/>
                  <a:pt x="142" y="212"/>
                </a:cubicBezTo>
                <a:cubicBezTo>
                  <a:pt x="141" y="212"/>
                  <a:pt x="141" y="211"/>
                  <a:pt x="140" y="212"/>
                </a:cubicBezTo>
                <a:cubicBezTo>
                  <a:pt x="139" y="213"/>
                  <a:pt x="139" y="213"/>
                  <a:pt x="138" y="212"/>
                </a:cubicBezTo>
                <a:cubicBezTo>
                  <a:pt x="138" y="212"/>
                  <a:pt x="137" y="211"/>
                  <a:pt x="136" y="211"/>
                </a:cubicBezTo>
                <a:cubicBezTo>
                  <a:pt x="136" y="210"/>
                  <a:pt x="136" y="209"/>
                  <a:pt x="137" y="208"/>
                </a:cubicBezTo>
                <a:cubicBezTo>
                  <a:pt x="137" y="208"/>
                  <a:pt x="137" y="208"/>
                  <a:pt x="137" y="208"/>
                </a:cubicBezTo>
                <a:cubicBezTo>
                  <a:pt x="137" y="208"/>
                  <a:pt x="136" y="208"/>
                  <a:pt x="136" y="208"/>
                </a:cubicBezTo>
                <a:cubicBezTo>
                  <a:pt x="136" y="209"/>
                  <a:pt x="137" y="209"/>
                  <a:pt x="137" y="209"/>
                </a:cubicBezTo>
                <a:cubicBezTo>
                  <a:pt x="137" y="209"/>
                  <a:pt x="138" y="208"/>
                  <a:pt x="138" y="208"/>
                </a:cubicBezTo>
                <a:cubicBezTo>
                  <a:pt x="138" y="208"/>
                  <a:pt x="138" y="208"/>
                  <a:pt x="137" y="208"/>
                </a:cubicBezTo>
                <a:cubicBezTo>
                  <a:pt x="136" y="209"/>
                  <a:pt x="136" y="209"/>
                  <a:pt x="135" y="209"/>
                </a:cubicBezTo>
                <a:cubicBezTo>
                  <a:pt x="135" y="209"/>
                  <a:pt x="134" y="209"/>
                  <a:pt x="134" y="208"/>
                </a:cubicBezTo>
                <a:cubicBezTo>
                  <a:pt x="134" y="208"/>
                  <a:pt x="134" y="207"/>
                  <a:pt x="134" y="207"/>
                </a:cubicBezTo>
                <a:cubicBezTo>
                  <a:pt x="135" y="207"/>
                  <a:pt x="136" y="207"/>
                  <a:pt x="137" y="206"/>
                </a:cubicBezTo>
                <a:cubicBezTo>
                  <a:pt x="137" y="206"/>
                  <a:pt x="138" y="206"/>
                  <a:pt x="138" y="206"/>
                </a:cubicBezTo>
                <a:cubicBezTo>
                  <a:pt x="138" y="206"/>
                  <a:pt x="138" y="207"/>
                  <a:pt x="139" y="207"/>
                </a:cubicBezTo>
                <a:cubicBezTo>
                  <a:pt x="139" y="207"/>
                  <a:pt x="140" y="207"/>
                  <a:pt x="140" y="207"/>
                </a:cubicBezTo>
                <a:cubicBezTo>
                  <a:pt x="142" y="208"/>
                  <a:pt x="140" y="209"/>
                  <a:pt x="141" y="211"/>
                </a:cubicBezTo>
                <a:cubicBezTo>
                  <a:pt x="142" y="211"/>
                  <a:pt x="143" y="211"/>
                  <a:pt x="143" y="211"/>
                </a:cubicBezTo>
                <a:cubicBezTo>
                  <a:pt x="145" y="210"/>
                  <a:pt x="146" y="212"/>
                  <a:pt x="148" y="212"/>
                </a:cubicBezTo>
                <a:cubicBezTo>
                  <a:pt x="149" y="212"/>
                  <a:pt x="150" y="213"/>
                  <a:pt x="150" y="215"/>
                </a:cubicBezTo>
                <a:cubicBezTo>
                  <a:pt x="150" y="215"/>
                  <a:pt x="150" y="215"/>
                  <a:pt x="150" y="215"/>
                </a:cubicBezTo>
                <a:cubicBezTo>
                  <a:pt x="150" y="214"/>
                  <a:pt x="150" y="214"/>
                  <a:pt x="150" y="215"/>
                </a:cubicBezTo>
                <a:cubicBezTo>
                  <a:pt x="150" y="215"/>
                  <a:pt x="149" y="215"/>
                  <a:pt x="150" y="215"/>
                </a:cubicBezTo>
                <a:cubicBezTo>
                  <a:pt x="150" y="215"/>
                  <a:pt x="150" y="215"/>
                  <a:pt x="150" y="215"/>
                </a:cubicBezTo>
                <a:cubicBezTo>
                  <a:pt x="151" y="215"/>
                  <a:pt x="151" y="215"/>
                  <a:pt x="152" y="215"/>
                </a:cubicBezTo>
                <a:cubicBezTo>
                  <a:pt x="153" y="214"/>
                  <a:pt x="153" y="215"/>
                  <a:pt x="154" y="215"/>
                </a:cubicBezTo>
                <a:cubicBezTo>
                  <a:pt x="154" y="215"/>
                  <a:pt x="155" y="214"/>
                  <a:pt x="156" y="215"/>
                </a:cubicBezTo>
                <a:cubicBezTo>
                  <a:pt x="157" y="216"/>
                  <a:pt x="158" y="216"/>
                  <a:pt x="159" y="216"/>
                </a:cubicBezTo>
                <a:cubicBezTo>
                  <a:pt x="160" y="217"/>
                  <a:pt x="161" y="218"/>
                  <a:pt x="161" y="219"/>
                </a:cubicBezTo>
                <a:cubicBezTo>
                  <a:pt x="161" y="220"/>
                  <a:pt x="161" y="220"/>
                  <a:pt x="161" y="220"/>
                </a:cubicBezTo>
                <a:cubicBezTo>
                  <a:pt x="162" y="220"/>
                  <a:pt x="162" y="219"/>
                  <a:pt x="162" y="218"/>
                </a:cubicBezTo>
                <a:cubicBezTo>
                  <a:pt x="163" y="219"/>
                  <a:pt x="163" y="220"/>
                  <a:pt x="163" y="220"/>
                </a:cubicBezTo>
                <a:cubicBezTo>
                  <a:pt x="164" y="220"/>
                  <a:pt x="165" y="219"/>
                  <a:pt x="165" y="219"/>
                </a:cubicBezTo>
                <a:cubicBezTo>
                  <a:pt x="166" y="220"/>
                  <a:pt x="167" y="220"/>
                  <a:pt x="168" y="220"/>
                </a:cubicBezTo>
                <a:cubicBezTo>
                  <a:pt x="169" y="221"/>
                  <a:pt x="170" y="222"/>
                  <a:pt x="171" y="222"/>
                </a:cubicBezTo>
                <a:cubicBezTo>
                  <a:pt x="172" y="222"/>
                  <a:pt x="172" y="223"/>
                  <a:pt x="174" y="223"/>
                </a:cubicBezTo>
                <a:cubicBezTo>
                  <a:pt x="174" y="224"/>
                  <a:pt x="176" y="224"/>
                  <a:pt x="177" y="225"/>
                </a:cubicBezTo>
                <a:cubicBezTo>
                  <a:pt x="178" y="226"/>
                  <a:pt x="179" y="226"/>
                  <a:pt x="180" y="227"/>
                </a:cubicBezTo>
                <a:cubicBezTo>
                  <a:pt x="181" y="228"/>
                  <a:pt x="183" y="228"/>
                  <a:pt x="184" y="230"/>
                </a:cubicBezTo>
                <a:cubicBezTo>
                  <a:pt x="185" y="230"/>
                  <a:pt x="186" y="230"/>
                  <a:pt x="186" y="231"/>
                </a:cubicBezTo>
                <a:cubicBezTo>
                  <a:pt x="187" y="232"/>
                  <a:pt x="187" y="231"/>
                  <a:pt x="188" y="231"/>
                </a:cubicBezTo>
                <a:cubicBezTo>
                  <a:pt x="189" y="232"/>
                  <a:pt x="191" y="232"/>
                  <a:pt x="191" y="234"/>
                </a:cubicBezTo>
                <a:cubicBezTo>
                  <a:pt x="191" y="234"/>
                  <a:pt x="191" y="234"/>
                  <a:pt x="191" y="234"/>
                </a:cubicBezTo>
                <a:cubicBezTo>
                  <a:pt x="191" y="233"/>
                  <a:pt x="191" y="233"/>
                  <a:pt x="191" y="233"/>
                </a:cubicBezTo>
                <a:cubicBezTo>
                  <a:pt x="190" y="234"/>
                  <a:pt x="190" y="234"/>
                  <a:pt x="191" y="234"/>
                </a:cubicBezTo>
                <a:cubicBezTo>
                  <a:pt x="191" y="234"/>
                  <a:pt x="191" y="234"/>
                  <a:pt x="191" y="234"/>
                </a:cubicBezTo>
                <a:cubicBezTo>
                  <a:pt x="192" y="233"/>
                  <a:pt x="192" y="235"/>
                  <a:pt x="193" y="235"/>
                </a:cubicBezTo>
                <a:cubicBezTo>
                  <a:pt x="192" y="235"/>
                  <a:pt x="193" y="237"/>
                  <a:pt x="191" y="237"/>
                </a:cubicBezTo>
                <a:cubicBezTo>
                  <a:pt x="190" y="237"/>
                  <a:pt x="190" y="238"/>
                  <a:pt x="189" y="239"/>
                </a:cubicBezTo>
                <a:cubicBezTo>
                  <a:pt x="190" y="239"/>
                  <a:pt x="190" y="239"/>
                  <a:pt x="190" y="239"/>
                </a:cubicBezTo>
                <a:cubicBezTo>
                  <a:pt x="190" y="240"/>
                  <a:pt x="190" y="240"/>
                  <a:pt x="190" y="240"/>
                </a:cubicBezTo>
                <a:cubicBezTo>
                  <a:pt x="189" y="240"/>
                  <a:pt x="189" y="240"/>
                  <a:pt x="189" y="240"/>
                </a:cubicBezTo>
                <a:cubicBezTo>
                  <a:pt x="188" y="239"/>
                  <a:pt x="187" y="239"/>
                  <a:pt x="187" y="239"/>
                </a:cubicBezTo>
                <a:cubicBezTo>
                  <a:pt x="186" y="238"/>
                  <a:pt x="185" y="239"/>
                  <a:pt x="184" y="238"/>
                </a:cubicBezTo>
                <a:cubicBezTo>
                  <a:pt x="183" y="237"/>
                  <a:pt x="182" y="237"/>
                  <a:pt x="182" y="237"/>
                </a:cubicBezTo>
                <a:cubicBezTo>
                  <a:pt x="181" y="236"/>
                  <a:pt x="181" y="235"/>
                  <a:pt x="179" y="235"/>
                </a:cubicBezTo>
                <a:cubicBezTo>
                  <a:pt x="179" y="234"/>
                  <a:pt x="178" y="235"/>
                  <a:pt x="177" y="234"/>
                </a:cubicBezTo>
                <a:cubicBezTo>
                  <a:pt x="176" y="233"/>
                  <a:pt x="175" y="233"/>
                  <a:pt x="174" y="233"/>
                </a:cubicBezTo>
                <a:cubicBezTo>
                  <a:pt x="173" y="232"/>
                  <a:pt x="172" y="232"/>
                  <a:pt x="171" y="232"/>
                </a:cubicBezTo>
                <a:cubicBezTo>
                  <a:pt x="170" y="231"/>
                  <a:pt x="169" y="231"/>
                  <a:pt x="168" y="230"/>
                </a:cubicBezTo>
                <a:cubicBezTo>
                  <a:pt x="167" y="230"/>
                  <a:pt x="167" y="230"/>
                  <a:pt x="166" y="231"/>
                </a:cubicBezTo>
                <a:cubicBezTo>
                  <a:pt x="165" y="231"/>
                  <a:pt x="165" y="233"/>
                  <a:pt x="164" y="233"/>
                </a:cubicBezTo>
                <a:cubicBezTo>
                  <a:pt x="163" y="234"/>
                  <a:pt x="164" y="235"/>
                  <a:pt x="163" y="236"/>
                </a:cubicBezTo>
                <a:cubicBezTo>
                  <a:pt x="162" y="236"/>
                  <a:pt x="161" y="237"/>
                  <a:pt x="161" y="238"/>
                </a:cubicBezTo>
                <a:cubicBezTo>
                  <a:pt x="161" y="239"/>
                  <a:pt x="161" y="240"/>
                  <a:pt x="161" y="240"/>
                </a:cubicBezTo>
                <a:cubicBezTo>
                  <a:pt x="163" y="241"/>
                  <a:pt x="164" y="244"/>
                  <a:pt x="166" y="244"/>
                </a:cubicBezTo>
                <a:cubicBezTo>
                  <a:pt x="168" y="246"/>
                  <a:pt x="170" y="247"/>
                  <a:pt x="171" y="249"/>
                </a:cubicBezTo>
                <a:cubicBezTo>
                  <a:pt x="171" y="254"/>
                  <a:pt x="171" y="254"/>
                  <a:pt x="171" y="254"/>
                </a:cubicBezTo>
                <a:cubicBezTo>
                  <a:pt x="171" y="254"/>
                  <a:pt x="171" y="255"/>
                  <a:pt x="170" y="255"/>
                </a:cubicBezTo>
                <a:cubicBezTo>
                  <a:pt x="171" y="255"/>
                  <a:pt x="171" y="256"/>
                  <a:pt x="172" y="256"/>
                </a:cubicBezTo>
                <a:cubicBezTo>
                  <a:pt x="172" y="256"/>
                  <a:pt x="172" y="256"/>
                  <a:pt x="173" y="255"/>
                </a:cubicBezTo>
                <a:cubicBezTo>
                  <a:pt x="173" y="256"/>
                  <a:pt x="173" y="256"/>
                  <a:pt x="174" y="256"/>
                </a:cubicBezTo>
                <a:cubicBezTo>
                  <a:pt x="174" y="256"/>
                  <a:pt x="174" y="255"/>
                  <a:pt x="175" y="255"/>
                </a:cubicBezTo>
                <a:cubicBezTo>
                  <a:pt x="176" y="255"/>
                  <a:pt x="177" y="255"/>
                  <a:pt x="178" y="255"/>
                </a:cubicBezTo>
                <a:cubicBezTo>
                  <a:pt x="178" y="256"/>
                  <a:pt x="178" y="257"/>
                  <a:pt x="178" y="257"/>
                </a:cubicBezTo>
                <a:cubicBezTo>
                  <a:pt x="177" y="259"/>
                  <a:pt x="176" y="259"/>
                  <a:pt x="176" y="260"/>
                </a:cubicBezTo>
                <a:cubicBezTo>
                  <a:pt x="175" y="261"/>
                  <a:pt x="174" y="262"/>
                  <a:pt x="174" y="263"/>
                </a:cubicBezTo>
                <a:cubicBezTo>
                  <a:pt x="173" y="262"/>
                  <a:pt x="172" y="261"/>
                  <a:pt x="172" y="261"/>
                </a:cubicBezTo>
                <a:cubicBezTo>
                  <a:pt x="171" y="260"/>
                  <a:pt x="170" y="259"/>
                  <a:pt x="170" y="258"/>
                </a:cubicBezTo>
                <a:cubicBezTo>
                  <a:pt x="170" y="258"/>
                  <a:pt x="170" y="258"/>
                  <a:pt x="169" y="258"/>
                </a:cubicBezTo>
                <a:cubicBezTo>
                  <a:pt x="169" y="257"/>
                  <a:pt x="167" y="257"/>
                  <a:pt x="167" y="256"/>
                </a:cubicBezTo>
                <a:cubicBezTo>
                  <a:pt x="166" y="254"/>
                  <a:pt x="166" y="254"/>
                  <a:pt x="165" y="253"/>
                </a:cubicBezTo>
                <a:cubicBezTo>
                  <a:pt x="164" y="252"/>
                  <a:pt x="162" y="252"/>
                  <a:pt x="162" y="251"/>
                </a:cubicBezTo>
                <a:cubicBezTo>
                  <a:pt x="161" y="250"/>
                  <a:pt x="160" y="249"/>
                  <a:pt x="159" y="248"/>
                </a:cubicBezTo>
                <a:cubicBezTo>
                  <a:pt x="158" y="247"/>
                  <a:pt x="157" y="246"/>
                  <a:pt x="156" y="245"/>
                </a:cubicBezTo>
                <a:cubicBezTo>
                  <a:pt x="155" y="244"/>
                  <a:pt x="154" y="243"/>
                  <a:pt x="153" y="242"/>
                </a:cubicBezTo>
                <a:cubicBezTo>
                  <a:pt x="152" y="241"/>
                  <a:pt x="151" y="240"/>
                  <a:pt x="149" y="239"/>
                </a:cubicBezTo>
                <a:cubicBezTo>
                  <a:pt x="150" y="238"/>
                  <a:pt x="151" y="237"/>
                  <a:pt x="151" y="237"/>
                </a:cubicBezTo>
                <a:cubicBezTo>
                  <a:pt x="150" y="236"/>
                  <a:pt x="149" y="237"/>
                  <a:pt x="148" y="236"/>
                </a:cubicBezTo>
                <a:cubicBezTo>
                  <a:pt x="147" y="236"/>
                  <a:pt x="147" y="234"/>
                  <a:pt x="145" y="234"/>
                </a:cubicBezTo>
                <a:cubicBezTo>
                  <a:pt x="144" y="234"/>
                  <a:pt x="144" y="233"/>
                  <a:pt x="142" y="232"/>
                </a:cubicBezTo>
                <a:cubicBezTo>
                  <a:pt x="142" y="232"/>
                  <a:pt x="142" y="231"/>
                  <a:pt x="142" y="230"/>
                </a:cubicBezTo>
                <a:cubicBezTo>
                  <a:pt x="143" y="230"/>
                  <a:pt x="142" y="230"/>
                  <a:pt x="142" y="230"/>
                </a:cubicBezTo>
                <a:cubicBezTo>
                  <a:pt x="142" y="230"/>
                  <a:pt x="142" y="230"/>
                  <a:pt x="142" y="231"/>
                </a:cubicBezTo>
                <a:cubicBezTo>
                  <a:pt x="143" y="231"/>
                  <a:pt x="143" y="231"/>
                  <a:pt x="143" y="232"/>
                </a:cubicBezTo>
                <a:cubicBezTo>
                  <a:pt x="143" y="232"/>
                  <a:pt x="144" y="231"/>
                  <a:pt x="144" y="231"/>
                </a:cubicBezTo>
                <a:cubicBezTo>
                  <a:pt x="144" y="230"/>
                  <a:pt x="144" y="230"/>
                  <a:pt x="142" y="230"/>
                </a:cubicBezTo>
                <a:moveTo>
                  <a:pt x="163" y="223"/>
                </a:moveTo>
                <a:cubicBezTo>
                  <a:pt x="164" y="223"/>
                  <a:pt x="164" y="223"/>
                  <a:pt x="164" y="223"/>
                </a:cubicBezTo>
                <a:cubicBezTo>
                  <a:pt x="164" y="223"/>
                  <a:pt x="165" y="223"/>
                  <a:pt x="165" y="222"/>
                </a:cubicBezTo>
                <a:cubicBezTo>
                  <a:pt x="165" y="222"/>
                  <a:pt x="165" y="222"/>
                  <a:pt x="164" y="221"/>
                </a:cubicBezTo>
                <a:cubicBezTo>
                  <a:pt x="164" y="221"/>
                  <a:pt x="164" y="221"/>
                  <a:pt x="164" y="221"/>
                </a:cubicBezTo>
                <a:cubicBezTo>
                  <a:pt x="163" y="222"/>
                  <a:pt x="163" y="222"/>
                  <a:pt x="162" y="222"/>
                </a:cubicBezTo>
                <a:cubicBezTo>
                  <a:pt x="162" y="222"/>
                  <a:pt x="162" y="223"/>
                  <a:pt x="162" y="223"/>
                </a:cubicBezTo>
                <a:cubicBezTo>
                  <a:pt x="162" y="223"/>
                  <a:pt x="162" y="223"/>
                  <a:pt x="162" y="223"/>
                </a:cubicBezTo>
                <a:cubicBezTo>
                  <a:pt x="163" y="223"/>
                  <a:pt x="163" y="223"/>
                  <a:pt x="163" y="223"/>
                </a:cubicBezTo>
                <a:moveTo>
                  <a:pt x="163" y="229"/>
                </a:moveTo>
                <a:cubicBezTo>
                  <a:pt x="162" y="229"/>
                  <a:pt x="161" y="229"/>
                  <a:pt x="161" y="229"/>
                </a:cubicBezTo>
                <a:cubicBezTo>
                  <a:pt x="161" y="229"/>
                  <a:pt x="161" y="229"/>
                  <a:pt x="161" y="229"/>
                </a:cubicBezTo>
                <a:cubicBezTo>
                  <a:pt x="161" y="230"/>
                  <a:pt x="162" y="230"/>
                  <a:pt x="163" y="229"/>
                </a:cubicBezTo>
                <a:cubicBezTo>
                  <a:pt x="163" y="229"/>
                  <a:pt x="163" y="229"/>
                  <a:pt x="163" y="229"/>
                </a:cubicBezTo>
                <a:moveTo>
                  <a:pt x="170" y="252"/>
                </a:moveTo>
                <a:cubicBezTo>
                  <a:pt x="170" y="252"/>
                  <a:pt x="170" y="252"/>
                  <a:pt x="170" y="252"/>
                </a:cubicBezTo>
                <a:cubicBezTo>
                  <a:pt x="169" y="252"/>
                  <a:pt x="169" y="253"/>
                  <a:pt x="170" y="253"/>
                </a:cubicBezTo>
                <a:cubicBezTo>
                  <a:pt x="170" y="253"/>
                  <a:pt x="170" y="253"/>
                  <a:pt x="170" y="253"/>
                </a:cubicBezTo>
                <a:cubicBezTo>
                  <a:pt x="170" y="253"/>
                  <a:pt x="170" y="253"/>
                  <a:pt x="170" y="252"/>
                </a:cubicBezTo>
                <a:moveTo>
                  <a:pt x="156" y="218"/>
                </a:moveTo>
                <a:cubicBezTo>
                  <a:pt x="156" y="218"/>
                  <a:pt x="155" y="219"/>
                  <a:pt x="155" y="219"/>
                </a:cubicBezTo>
                <a:cubicBezTo>
                  <a:pt x="156" y="219"/>
                  <a:pt x="157" y="219"/>
                  <a:pt x="157" y="219"/>
                </a:cubicBezTo>
                <a:cubicBezTo>
                  <a:pt x="157" y="219"/>
                  <a:pt x="157" y="219"/>
                  <a:pt x="157" y="219"/>
                </a:cubicBezTo>
                <a:cubicBezTo>
                  <a:pt x="157" y="219"/>
                  <a:pt x="156" y="218"/>
                  <a:pt x="156" y="218"/>
                </a:cubicBezTo>
                <a:moveTo>
                  <a:pt x="175" y="256"/>
                </a:moveTo>
                <a:cubicBezTo>
                  <a:pt x="175" y="257"/>
                  <a:pt x="175" y="257"/>
                  <a:pt x="175" y="257"/>
                </a:cubicBezTo>
                <a:cubicBezTo>
                  <a:pt x="175" y="257"/>
                  <a:pt x="175" y="257"/>
                  <a:pt x="176" y="257"/>
                </a:cubicBezTo>
                <a:cubicBezTo>
                  <a:pt x="176" y="257"/>
                  <a:pt x="176" y="257"/>
                  <a:pt x="176" y="257"/>
                </a:cubicBezTo>
                <a:cubicBezTo>
                  <a:pt x="176" y="257"/>
                  <a:pt x="176" y="256"/>
                  <a:pt x="175" y="256"/>
                </a:cubicBezTo>
                <a:moveTo>
                  <a:pt x="162" y="224"/>
                </a:moveTo>
                <a:cubicBezTo>
                  <a:pt x="162" y="224"/>
                  <a:pt x="162" y="224"/>
                  <a:pt x="161" y="224"/>
                </a:cubicBezTo>
                <a:cubicBezTo>
                  <a:pt x="161" y="224"/>
                  <a:pt x="161" y="224"/>
                  <a:pt x="161" y="224"/>
                </a:cubicBezTo>
                <a:cubicBezTo>
                  <a:pt x="161" y="225"/>
                  <a:pt x="161" y="225"/>
                  <a:pt x="161" y="225"/>
                </a:cubicBezTo>
                <a:cubicBezTo>
                  <a:pt x="161" y="225"/>
                  <a:pt x="162" y="225"/>
                  <a:pt x="162" y="224"/>
                </a:cubicBezTo>
                <a:moveTo>
                  <a:pt x="221" y="206"/>
                </a:moveTo>
                <a:cubicBezTo>
                  <a:pt x="218" y="209"/>
                  <a:pt x="216" y="211"/>
                  <a:pt x="214" y="213"/>
                </a:cubicBezTo>
                <a:cubicBezTo>
                  <a:pt x="214" y="213"/>
                  <a:pt x="214" y="213"/>
                  <a:pt x="214" y="213"/>
                </a:cubicBezTo>
                <a:cubicBezTo>
                  <a:pt x="213" y="212"/>
                  <a:pt x="212" y="211"/>
                  <a:pt x="211" y="210"/>
                </a:cubicBezTo>
                <a:cubicBezTo>
                  <a:pt x="211" y="209"/>
                  <a:pt x="210" y="208"/>
                  <a:pt x="209" y="207"/>
                </a:cubicBezTo>
                <a:cubicBezTo>
                  <a:pt x="208" y="206"/>
                  <a:pt x="207" y="205"/>
                  <a:pt x="205" y="204"/>
                </a:cubicBezTo>
                <a:cubicBezTo>
                  <a:pt x="204" y="203"/>
                  <a:pt x="204" y="201"/>
                  <a:pt x="202" y="201"/>
                </a:cubicBezTo>
                <a:cubicBezTo>
                  <a:pt x="201" y="200"/>
                  <a:pt x="199" y="199"/>
                  <a:pt x="198" y="197"/>
                </a:cubicBezTo>
                <a:cubicBezTo>
                  <a:pt x="198" y="197"/>
                  <a:pt x="197" y="195"/>
                  <a:pt x="197" y="195"/>
                </a:cubicBezTo>
                <a:cubicBezTo>
                  <a:pt x="196" y="194"/>
                  <a:pt x="195" y="193"/>
                  <a:pt x="194" y="193"/>
                </a:cubicBezTo>
                <a:cubicBezTo>
                  <a:pt x="194" y="192"/>
                  <a:pt x="193" y="191"/>
                  <a:pt x="192" y="190"/>
                </a:cubicBezTo>
                <a:cubicBezTo>
                  <a:pt x="191" y="189"/>
                  <a:pt x="189" y="187"/>
                  <a:pt x="187" y="186"/>
                </a:cubicBezTo>
                <a:cubicBezTo>
                  <a:pt x="187" y="183"/>
                  <a:pt x="185" y="182"/>
                  <a:pt x="183" y="181"/>
                </a:cubicBezTo>
                <a:cubicBezTo>
                  <a:pt x="182" y="179"/>
                  <a:pt x="181" y="178"/>
                  <a:pt x="179" y="177"/>
                </a:cubicBezTo>
                <a:cubicBezTo>
                  <a:pt x="178" y="176"/>
                  <a:pt x="176" y="175"/>
                  <a:pt x="176" y="173"/>
                </a:cubicBezTo>
                <a:cubicBezTo>
                  <a:pt x="176" y="172"/>
                  <a:pt x="174" y="172"/>
                  <a:pt x="173" y="171"/>
                </a:cubicBezTo>
                <a:cubicBezTo>
                  <a:pt x="171" y="168"/>
                  <a:pt x="168" y="165"/>
                  <a:pt x="165" y="162"/>
                </a:cubicBezTo>
                <a:cubicBezTo>
                  <a:pt x="164" y="161"/>
                  <a:pt x="163" y="161"/>
                  <a:pt x="163" y="159"/>
                </a:cubicBezTo>
                <a:cubicBezTo>
                  <a:pt x="163" y="158"/>
                  <a:pt x="161" y="159"/>
                  <a:pt x="160" y="158"/>
                </a:cubicBezTo>
                <a:cubicBezTo>
                  <a:pt x="160" y="156"/>
                  <a:pt x="158" y="156"/>
                  <a:pt x="158" y="154"/>
                </a:cubicBezTo>
                <a:cubicBezTo>
                  <a:pt x="157" y="154"/>
                  <a:pt x="156" y="153"/>
                  <a:pt x="155" y="152"/>
                </a:cubicBezTo>
                <a:cubicBezTo>
                  <a:pt x="156" y="151"/>
                  <a:pt x="157" y="150"/>
                  <a:pt x="158" y="149"/>
                </a:cubicBezTo>
                <a:cubicBezTo>
                  <a:pt x="159" y="149"/>
                  <a:pt x="161" y="148"/>
                  <a:pt x="161" y="147"/>
                </a:cubicBezTo>
                <a:cubicBezTo>
                  <a:pt x="162" y="147"/>
                  <a:pt x="162" y="147"/>
                  <a:pt x="162" y="147"/>
                </a:cubicBezTo>
                <a:cubicBezTo>
                  <a:pt x="164" y="149"/>
                  <a:pt x="165" y="150"/>
                  <a:pt x="167" y="152"/>
                </a:cubicBezTo>
                <a:cubicBezTo>
                  <a:pt x="168" y="153"/>
                  <a:pt x="169" y="155"/>
                  <a:pt x="171" y="156"/>
                </a:cubicBezTo>
                <a:cubicBezTo>
                  <a:pt x="173" y="157"/>
                  <a:pt x="174" y="158"/>
                  <a:pt x="176" y="160"/>
                </a:cubicBezTo>
                <a:cubicBezTo>
                  <a:pt x="177" y="161"/>
                  <a:pt x="179" y="163"/>
                  <a:pt x="180" y="164"/>
                </a:cubicBezTo>
                <a:cubicBezTo>
                  <a:pt x="182" y="166"/>
                  <a:pt x="183" y="168"/>
                  <a:pt x="185" y="170"/>
                </a:cubicBezTo>
                <a:cubicBezTo>
                  <a:pt x="187" y="172"/>
                  <a:pt x="189" y="174"/>
                  <a:pt x="191" y="175"/>
                </a:cubicBezTo>
                <a:cubicBezTo>
                  <a:pt x="192" y="177"/>
                  <a:pt x="194" y="179"/>
                  <a:pt x="196" y="181"/>
                </a:cubicBezTo>
                <a:cubicBezTo>
                  <a:pt x="197" y="182"/>
                  <a:pt x="197" y="183"/>
                  <a:pt x="198" y="184"/>
                </a:cubicBezTo>
                <a:cubicBezTo>
                  <a:pt x="199" y="185"/>
                  <a:pt x="200" y="186"/>
                  <a:pt x="201" y="187"/>
                </a:cubicBezTo>
                <a:cubicBezTo>
                  <a:pt x="202" y="188"/>
                  <a:pt x="203" y="189"/>
                  <a:pt x="204" y="190"/>
                </a:cubicBezTo>
                <a:cubicBezTo>
                  <a:pt x="205" y="191"/>
                  <a:pt x="206" y="192"/>
                  <a:pt x="207" y="193"/>
                </a:cubicBezTo>
                <a:cubicBezTo>
                  <a:pt x="208" y="194"/>
                  <a:pt x="209" y="195"/>
                  <a:pt x="210" y="196"/>
                </a:cubicBezTo>
                <a:cubicBezTo>
                  <a:pt x="211" y="197"/>
                  <a:pt x="212" y="198"/>
                  <a:pt x="213" y="199"/>
                </a:cubicBezTo>
                <a:cubicBezTo>
                  <a:pt x="214" y="200"/>
                  <a:pt x="215" y="201"/>
                  <a:pt x="216" y="202"/>
                </a:cubicBezTo>
                <a:cubicBezTo>
                  <a:pt x="219" y="205"/>
                  <a:pt x="219" y="205"/>
                  <a:pt x="219" y="205"/>
                </a:cubicBezTo>
                <a:cubicBezTo>
                  <a:pt x="219" y="205"/>
                  <a:pt x="220" y="206"/>
                  <a:pt x="221" y="206"/>
                </a:cubicBezTo>
                <a:moveTo>
                  <a:pt x="218" y="207"/>
                </a:moveTo>
                <a:cubicBezTo>
                  <a:pt x="217" y="207"/>
                  <a:pt x="217" y="207"/>
                  <a:pt x="217" y="207"/>
                </a:cubicBezTo>
                <a:cubicBezTo>
                  <a:pt x="217" y="207"/>
                  <a:pt x="217" y="207"/>
                  <a:pt x="217" y="208"/>
                </a:cubicBezTo>
                <a:cubicBezTo>
                  <a:pt x="217" y="208"/>
                  <a:pt x="217" y="208"/>
                  <a:pt x="217" y="208"/>
                </a:cubicBezTo>
                <a:cubicBezTo>
                  <a:pt x="217" y="208"/>
                  <a:pt x="217" y="207"/>
                  <a:pt x="218" y="207"/>
                </a:cubicBezTo>
                <a:moveTo>
                  <a:pt x="760" y="329"/>
                </a:moveTo>
                <a:cubicBezTo>
                  <a:pt x="761" y="331"/>
                  <a:pt x="761" y="333"/>
                  <a:pt x="761" y="335"/>
                </a:cubicBezTo>
                <a:cubicBezTo>
                  <a:pt x="761" y="336"/>
                  <a:pt x="761" y="337"/>
                  <a:pt x="762" y="337"/>
                </a:cubicBezTo>
                <a:cubicBezTo>
                  <a:pt x="761" y="338"/>
                  <a:pt x="760" y="339"/>
                  <a:pt x="759" y="339"/>
                </a:cubicBezTo>
                <a:cubicBezTo>
                  <a:pt x="759" y="340"/>
                  <a:pt x="758" y="340"/>
                  <a:pt x="757" y="340"/>
                </a:cubicBezTo>
                <a:cubicBezTo>
                  <a:pt x="756" y="340"/>
                  <a:pt x="755" y="339"/>
                  <a:pt x="754" y="340"/>
                </a:cubicBezTo>
                <a:cubicBezTo>
                  <a:pt x="753" y="341"/>
                  <a:pt x="751" y="340"/>
                  <a:pt x="751" y="341"/>
                </a:cubicBezTo>
                <a:cubicBezTo>
                  <a:pt x="751" y="341"/>
                  <a:pt x="750" y="342"/>
                  <a:pt x="750" y="342"/>
                </a:cubicBezTo>
                <a:cubicBezTo>
                  <a:pt x="749" y="342"/>
                  <a:pt x="748" y="342"/>
                  <a:pt x="747" y="342"/>
                </a:cubicBezTo>
                <a:cubicBezTo>
                  <a:pt x="745" y="342"/>
                  <a:pt x="744" y="342"/>
                  <a:pt x="743" y="342"/>
                </a:cubicBezTo>
                <a:cubicBezTo>
                  <a:pt x="742" y="342"/>
                  <a:pt x="741" y="343"/>
                  <a:pt x="740" y="343"/>
                </a:cubicBezTo>
                <a:cubicBezTo>
                  <a:pt x="740" y="343"/>
                  <a:pt x="739" y="343"/>
                  <a:pt x="738" y="343"/>
                </a:cubicBezTo>
                <a:cubicBezTo>
                  <a:pt x="738" y="344"/>
                  <a:pt x="737" y="344"/>
                  <a:pt x="736" y="343"/>
                </a:cubicBezTo>
                <a:cubicBezTo>
                  <a:pt x="734" y="343"/>
                  <a:pt x="733" y="345"/>
                  <a:pt x="731" y="345"/>
                </a:cubicBezTo>
                <a:cubicBezTo>
                  <a:pt x="731" y="345"/>
                  <a:pt x="730" y="345"/>
                  <a:pt x="730" y="345"/>
                </a:cubicBezTo>
                <a:cubicBezTo>
                  <a:pt x="729" y="346"/>
                  <a:pt x="727" y="345"/>
                  <a:pt x="726" y="346"/>
                </a:cubicBezTo>
                <a:cubicBezTo>
                  <a:pt x="725" y="347"/>
                  <a:pt x="724" y="346"/>
                  <a:pt x="722" y="346"/>
                </a:cubicBezTo>
                <a:cubicBezTo>
                  <a:pt x="721" y="346"/>
                  <a:pt x="721" y="348"/>
                  <a:pt x="720" y="347"/>
                </a:cubicBezTo>
                <a:cubicBezTo>
                  <a:pt x="719" y="347"/>
                  <a:pt x="718" y="347"/>
                  <a:pt x="717" y="347"/>
                </a:cubicBezTo>
                <a:cubicBezTo>
                  <a:pt x="716" y="349"/>
                  <a:pt x="715" y="348"/>
                  <a:pt x="713" y="348"/>
                </a:cubicBezTo>
                <a:cubicBezTo>
                  <a:pt x="712" y="348"/>
                  <a:pt x="712" y="349"/>
                  <a:pt x="711" y="349"/>
                </a:cubicBezTo>
                <a:cubicBezTo>
                  <a:pt x="710" y="349"/>
                  <a:pt x="709" y="349"/>
                  <a:pt x="708" y="349"/>
                </a:cubicBezTo>
                <a:cubicBezTo>
                  <a:pt x="708" y="350"/>
                  <a:pt x="708" y="350"/>
                  <a:pt x="707" y="350"/>
                </a:cubicBezTo>
                <a:cubicBezTo>
                  <a:pt x="706" y="350"/>
                  <a:pt x="704" y="350"/>
                  <a:pt x="703" y="350"/>
                </a:cubicBezTo>
                <a:cubicBezTo>
                  <a:pt x="702" y="352"/>
                  <a:pt x="700" y="351"/>
                  <a:pt x="699" y="351"/>
                </a:cubicBezTo>
                <a:cubicBezTo>
                  <a:pt x="698" y="351"/>
                  <a:pt x="697" y="352"/>
                  <a:pt x="696" y="352"/>
                </a:cubicBezTo>
                <a:cubicBezTo>
                  <a:pt x="695" y="352"/>
                  <a:pt x="694" y="352"/>
                  <a:pt x="694" y="353"/>
                </a:cubicBezTo>
                <a:cubicBezTo>
                  <a:pt x="694" y="353"/>
                  <a:pt x="694" y="353"/>
                  <a:pt x="693" y="353"/>
                </a:cubicBezTo>
                <a:cubicBezTo>
                  <a:pt x="692" y="353"/>
                  <a:pt x="691" y="353"/>
                  <a:pt x="690" y="353"/>
                </a:cubicBezTo>
                <a:cubicBezTo>
                  <a:pt x="689" y="354"/>
                  <a:pt x="687" y="354"/>
                  <a:pt x="686" y="354"/>
                </a:cubicBezTo>
                <a:cubicBezTo>
                  <a:pt x="685" y="354"/>
                  <a:pt x="684" y="355"/>
                  <a:pt x="683" y="355"/>
                </a:cubicBezTo>
                <a:cubicBezTo>
                  <a:pt x="682" y="355"/>
                  <a:pt x="681" y="355"/>
                  <a:pt x="680" y="356"/>
                </a:cubicBezTo>
                <a:cubicBezTo>
                  <a:pt x="680" y="356"/>
                  <a:pt x="679" y="356"/>
                  <a:pt x="679" y="356"/>
                </a:cubicBezTo>
                <a:cubicBezTo>
                  <a:pt x="679" y="354"/>
                  <a:pt x="679" y="353"/>
                  <a:pt x="679" y="352"/>
                </a:cubicBezTo>
                <a:cubicBezTo>
                  <a:pt x="677" y="350"/>
                  <a:pt x="678" y="348"/>
                  <a:pt x="678" y="347"/>
                </a:cubicBezTo>
                <a:cubicBezTo>
                  <a:pt x="679" y="346"/>
                  <a:pt x="680" y="347"/>
                  <a:pt x="681" y="346"/>
                </a:cubicBezTo>
                <a:cubicBezTo>
                  <a:pt x="681" y="345"/>
                  <a:pt x="682" y="346"/>
                  <a:pt x="683" y="345"/>
                </a:cubicBezTo>
                <a:cubicBezTo>
                  <a:pt x="684" y="345"/>
                  <a:pt x="686" y="346"/>
                  <a:pt x="687" y="345"/>
                </a:cubicBezTo>
                <a:cubicBezTo>
                  <a:pt x="688" y="344"/>
                  <a:pt x="690" y="345"/>
                  <a:pt x="691" y="344"/>
                </a:cubicBezTo>
                <a:cubicBezTo>
                  <a:pt x="692" y="343"/>
                  <a:pt x="693" y="343"/>
                  <a:pt x="694" y="344"/>
                </a:cubicBezTo>
                <a:cubicBezTo>
                  <a:pt x="695" y="344"/>
                  <a:pt x="696" y="343"/>
                  <a:pt x="697" y="343"/>
                </a:cubicBezTo>
                <a:cubicBezTo>
                  <a:pt x="697" y="342"/>
                  <a:pt x="698" y="342"/>
                  <a:pt x="699" y="342"/>
                </a:cubicBezTo>
                <a:cubicBezTo>
                  <a:pt x="700" y="342"/>
                  <a:pt x="700" y="342"/>
                  <a:pt x="700" y="342"/>
                </a:cubicBezTo>
                <a:cubicBezTo>
                  <a:pt x="701" y="342"/>
                  <a:pt x="702" y="341"/>
                  <a:pt x="703" y="342"/>
                </a:cubicBezTo>
                <a:cubicBezTo>
                  <a:pt x="704" y="342"/>
                  <a:pt x="704" y="341"/>
                  <a:pt x="705" y="341"/>
                </a:cubicBezTo>
                <a:cubicBezTo>
                  <a:pt x="707" y="341"/>
                  <a:pt x="708" y="341"/>
                  <a:pt x="710" y="341"/>
                </a:cubicBezTo>
                <a:cubicBezTo>
                  <a:pt x="711" y="339"/>
                  <a:pt x="712" y="340"/>
                  <a:pt x="713" y="340"/>
                </a:cubicBezTo>
                <a:cubicBezTo>
                  <a:pt x="714" y="340"/>
                  <a:pt x="714" y="339"/>
                  <a:pt x="715" y="339"/>
                </a:cubicBezTo>
                <a:cubicBezTo>
                  <a:pt x="717" y="338"/>
                  <a:pt x="718" y="338"/>
                  <a:pt x="720" y="338"/>
                </a:cubicBezTo>
                <a:cubicBezTo>
                  <a:pt x="721" y="338"/>
                  <a:pt x="722" y="338"/>
                  <a:pt x="724" y="337"/>
                </a:cubicBezTo>
                <a:cubicBezTo>
                  <a:pt x="724" y="337"/>
                  <a:pt x="725" y="337"/>
                  <a:pt x="725" y="337"/>
                </a:cubicBezTo>
                <a:cubicBezTo>
                  <a:pt x="727" y="337"/>
                  <a:pt x="728" y="337"/>
                  <a:pt x="729" y="337"/>
                </a:cubicBezTo>
                <a:cubicBezTo>
                  <a:pt x="730" y="336"/>
                  <a:pt x="731" y="336"/>
                  <a:pt x="731" y="336"/>
                </a:cubicBezTo>
                <a:cubicBezTo>
                  <a:pt x="732" y="335"/>
                  <a:pt x="733" y="335"/>
                  <a:pt x="735" y="335"/>
                </a:cubicBezTo>
                <a:cubicBezTo>
                  <a:pt x="736" y="335"/>
                  <a:pt x="737" y="335"/>
                  <a:pt x="738" y="334"/>
                </a:cubicBezTo>
                <a:cubicBezTo>
                  <a:pt x="739" y="334"/>
                  <a:pt x="741" y="334"/>
                  <a:pt x="742" y="334"/>
                </a:cubicBezTo>
                <a:cubicBezTo>
                  <a:pt x="743" y="332"/>
                  <a:pt x="745" y="334"/>
                  <a:pt x="746" y="332"/>
                </a:cubicBezTo>
                <a:cubicBezTo>
                  <a:pt x="747" y="332"/>
                  <a:pt x="748" y="332"/>
                  <a:pt x="749" y="332"/>
                </a:cubicBezTo>
                <a:cubicBezTo>
                  <a:pt x="750" y="332"/>
                  <a:pt x="751" y="332"/>
                  <a:pt x="753" y="331"/>
                </a:cubicBezTo>
                <a:cubicBezTo>
                  <a:pt x="754" y="330"/>
                  <a:pt x="754" y="330"/>
                  <a:pt x="758" y="330"/>
                </a:cubicBezTo>
                <a:cubicBezTo>
                  <a:pt x="759" y="330"/>
                  <a:pt x="759" y="330"/>
                  <a:pt x="760" y="329"/>
                </a:cubicBezTo>
                <a:moveTo>
                  <a:pt x="742" y="276"/>
                </a:moveTo>
                <a:cubicBezTo>
                  <a:pt x="741" y="276"/>
                  <a:pt x="740" y="276"/>
                  <a:pt x="740" y="276"/>
                </a:cubicBezTo>
                <a:cubicBezTo>
                  <a:pt x="739" y="277"/>
                  <a:pt x="738" y="277"/>
                  <a:pt x="737" y="278"/>
                </a:cubicBezTo>
                <a:cubicBezTo>
                  <a:pt x="736" y="279"/>
                  <a:pt x="735" y="279"/>
                  <a:pt x="735" y="279"/>
                </a:cubicBezTo>
                <a:cubicBezTo>
                  <a:pt x="734" y="280"/>
                  <a:pt x="733" y="280"/>
                  <a:pt x="733" y="280"/>
                </a:cubicBezTo>
                <a:cubicBezTo>
                  <a:pt x="732" y="280"/>
                  <a:pt x="732" y="280"/>
                  <a:pt x="732" y="280"/>
                </a:cubicBezTo>
                <a:cubicBezTo>
                  <a:pt x="731" y="281"/>
                  <a:pt x="730" y="282"/>
                  <a:pt x="729" y="282"/>
                </a:cubicBezTo>
                <a:cubicBezTo>
                  <a:pt x="727" y="282"/>
                  <a:pt x="727" y="283"/>
                  <a:pt x="725" y="283"/>
                </a:cubicBezTo>
                <a:cubicBezTo>
                  <a:pt x="724" y="284"/>
                  <a:pt x="722" y="284"/>
                  <a:pt x="721" y="285"/>
                </a:cubicBezTo>
                <a:cubicBezTo>
                  <a:pt x="720" y="286"/>
                  <a:pt x="718" y="285"/>
                  <a:pt x="717" y="286"/>
                </a:cubicBezTo>
                <a:cubicBezTo>
                  <a:pt x="717" y="287"/>
                  <a:pt x="715" y="288"/>
                  <a:pt x="715" y="287"/>
                </a:cubicBezTo>
                <a:cubicBezTo>
                  <a:pt x="713" y="287"/>
                  <a:pt x="713" y="289"/>
                  <a:pt x="712" y="289"/>
                </a:cubicBezTo>
                <a:cubicBezTo>
                  <a:pt x="711" y="289"/>
                  <a:pt x="709" y="289"/>
                  <a:pt x="709" y="290"/>
                </a:cubicBezTo>
                <a:cubicBezTo>
                  <a:pt x="708" y="290"/>
                  <a:pt x="706" y="290"/>
                  <a:pt x="706" y="291"/>
                </a:cubicBezTo>
                <a:cubicBezTo>
                  <a:pt x="704" y="291"/>
                  <a:pt x="703" y="292"/>
                  <a:pt x="702" y="292"/>
                </a:cubicBezTo>
                <a:cubicBezTo>
                  <a:pt x="701" y="292"/>
                  <a:pt x="700" y="294"/>
                  <a:pt x="699" y="293"/>
                </a:cubicBezTo>
                <a:cubicBezTo>
                  <a:pt x="698" y="294"/>
                  <a:pt x="697" y="295"/>
                  <a:pt x="696" y="295"/>
                </a:cubicBezTo>
                <a:cubicBezTo>
                  <a:pt x="695" y="295"/>
                  <a:pt x="695" y="297"/>
                  <a:pt x="693" y="296"/>
                </a:cubicBezTo>
                <a:cubicBezTo>
                  <a:pt x="692" y="296"/>
                  <a:pt x="692" y="298"/>
                  <a:pt x="691" y="297"/>
                </a:cubicBezTo>
                <a:cubicBezTo>
                  <a:pt x="690" y="298"/>
                  <a:pt x="689" y="298"/>
                  <a:pt x="688" y="298"/>
                </a:cubicBezTo>
                <a:cubicBezTo>
                  <a:pt x="688" y="298"/>
                  <a:pt x="687" y="299"/>
                  <a:pt x="687" y="299"/>
                </a:cubicBezTo>
                <a:cubicBezTo>
                  <a:pt x="686" y="300"/>
                  <a:pt x="686" y="300"/>
                  <a:pt x="685" y="300"/>
                </a:cubicBezTo>
                <a:cubicBezTo>
                  <a:pt x="684" y="300"/>
                  <a:pt x="684" y="301"/>
                  <a:pt x="683" y="301"/>
                </a:cubicBezTo>
                <a:cubicBezTo>
                  <a:pt x="682" y="301"/>
                  <a:pt x="681" y="302"/>
                  <a:pt x="679" y="302"/>
                </a:cubicBezTo>
                <a:cubicBezTo>
                  <a:pt x="678" y="301"/>
                  <a:pt x="678" y="303"/>
                  <a:pt x="676" y="303"/>
                </a:cubicBezTo>
                <a:cubicBezTo>
                  <a:pt x="675" y="304"/>
                  <a:pt x="673" y="304"/>
                  <a:pt x="672" y="305"/>
                </a:cubicBezTo>
                <a:cubicBezTo>
                  <a:pt x="671" y="305"/>
                  <a:pt x="670" y="306"/>
                  <a:pt x="669" y="306"/>
                </a:cubicBezTo>
                <a:cubicBezTo>
                  <a:pt x="668" y="307"/>
                  <a:pt x="668" y="307"/>
                  <a:pt x="667" y="307"/>
                </a:cubicBezTo>
                <a:cubicBezTo>
                  <a:pt x="667" y="308"/>
                  <a:pt x="666" y="307"/>
                  <a:pt x="666" y="307"/>
                </a:cubicBezTo>
                <a:cubicBezTo>
                  <a:pt x="665" y="307"/>
                  <a:pt x="664" y="306"/>
                  <a:pt x="665" y="305"/>
                </a:cubicBezTo>
                <a:cubicBezTo>
                  <a:pt x="665" y="304"/>
                  <a:pt x="664" y="304"/>
                  <a:pt x="664" y="303"/>
                </a:cubicBezTo>
                <a:cubicBezTo>
                  <a:pt x="664" y="302"/>
                  <a:pt x="663" y="301"/>
                  <a:pt x="663" y="300"/>
                </a:cubicBezTo>
                <a:cubicBezTo>
                  <a:pt x="662" y="300"/>
                  <a:pt x="662" y="299"/>
                  <a:pt x="663" y="299"/>
                </a:cubicBezTo>
                <a:cubicBezTo>
                  <a:pt x="664" y="299"/>
                  <a:pt x="665" y="298"/>
                  <a:pt x="666" y="298"/>
                </a:cubicBezTo>
                <a:cubicBezTo>
                  <a:pt x="667" y="298"/>
                  <a:pt x="668" y="297"/>
                  <a:pt x="669" y="297"/>
                </a:cubicBezTo>
                <a:cubicBezTo>
                  <a:pt x="669" y="296"/>
                  <a:pt x="670" y="296"/>
                  <a:pt x="671" y="296"/>
                </a:cubicBezTo>
                <a:cubicBezTo>
                  <a:pt x="672" y="296"/>
                  <a:pt x="673" y="294"/>
                  <a:pt x="674" y="294"/>
                </a:cubicBezTo>
                <a:cubicBezTo>
                  <a:pt x="675" y="294"/>
                  <a:pt x="676" y="294"/>
                  <a:pt x="677" y="293"/>
                </a:cubicBezTo>
                <a:cubicBezTo>
                  <a:pt x="678" y="293"/>
                  <a:pt x="679" y="292"/>
                  <a:pt x="680" y="292"/>
                </a:cubicBezTo>
                <a:cubicBezTo>
                  <a:pt x="680" y="292"/>
                  <a:pt x="681" y="291"/>
                  <a:pt x="682" y="291"/>
                </a:cubicBezTo>
                <a:cubicBezTo>
                  <a:pt x="682" y="291"/>
                  <a:pt x="683" y="290"/>
                  <a:pt x="684" y="290"/>
                </a:cubicBezTo>
                <a:cubicBezTo>
                  <a:pt x="685" y="291"/>
                  <a:pt x="686" y="289"/>
                  <a:pt x="687" y="289"/>
                </a:cubicBezTo>
                <a:cubicBezTo>
                  <a:pt x="687" y="288"/>
                  <a:pt x="689" y="289"/>
                  <a:pt x="689" y="288"/>
                </a:cubicBezTo>
                <a:cubicBezTo>
                  <a:pt x="691" y="288"/>
                  <a:pt x="692" y="287"/>
                  <a:pt x="693" y="287"/>
                </a:cubicBezTo>
                <a:cubicBezTo>
                  <a:pt x="694" y="286"/>
                  <a:pt x="696" y="286"/>
                  <a:pt x="696" y="285"/>
                </a:cubicBezTo>
                <a:cubicBezTo>
                  <a:pt x="697" y="285"/>
                  <a:pt x="698" y="285"/>
                  <a:pt x="699" y="284"/>
                </a:cubicBezTo>
                <a:cubicBezTo>
                  <a:pt x="701" y="284"/>
                  <a:pt x="703" y="282"/>
                  <a:pt x="705" y="282"/>
                </a:cubicBezTo>
                <a:cubicBezTo>
                  <a:pt x="706" y="281"/>
                  <a:pt x="707" y="280"/>
                  <a:pt x="708" y="280"/>
                </a:cubicBezTo>
                <a:cubicBezTo>
                  <a:pt x="710" y="280"/>
                  <a:pt x="710" y="279"/>
                  <a:pt x="712" y="279"/>
                </a:cubicBezTo>
                <a:cubicBezTo>
                  <a:pt x="712" y="279"/>
                  <a:pt x="712" y="279"/>
                  <a:pt x="712" y="279"/>
                </a:cubicBezTo>
                <a:cubicBezTo>
                  <a:pt x="714" y="277"/>
                  <a:pt x="717" y="277"/>
                  <a:pt x="719" y="276"/>
                </a:cubicBezTo>
                <a:cubicBezTo>
                  <a:pt x="720" y="275"/>
                  <a:pt x="721" y="276"/>
                  <a:pt x="722" y="275"/>
                </a:cubicBezTo>
                <a:cubicBezTo>
                  <a:pt x="722" y="275"/>
                  <a:pt x="723" y="275"/>
                  <a:pt x="724" y="274"/>
                </a:cubicBezTo>
                <a:cubicBezTo>
                  <a:pt x="725" y="273"/>
                  <a:pt x="726" y="274"/>
                  <a:pt x="726" y="273"/>
                </a:cubicBezTo>
                <a:cubicBezTo>
                  <a:pt x="727" y="272"/>
                  <a:pt x="728" y="272"/>
                  <a:pt x="728" y="272"/>
                </a:cubicBezTo>
                <a:cubicBezTo>
                  <a:pt x="729" y="271"/>
                  <a:pt x="731" y="272"/>
                  <a:pt x="732" y="271"/>
                </a:cubicBezTo>
                <a:cubicBezTo>
                  <a:pt x="733" y="270"/>
                  <a:pt x="734" y="269"/>
                  <a:pt x="735" y="270"/>
                </a:cubicBezTo>
                <a:cubicBezTo>
                  <a:pt x="736" y="270"/>
                  <a:pt x="737" y="268"/>
                  <a:pt x="738" y="268"/>
                </a:cubicBezTo>
                <a:cubicBezTo>
                  <a:pt x="738" y="269"/>
                  <a:pt x="739" y="267"/>
                  <a:pt x="740" y="268"/>
                </a:cubicBezTo>
                <a:cubicBezTo>
                  <a:pt x="740" y="268"/>
                  <a:pt x="740" y="269"/>
                  <a:pt x="741" y="269"/>
                </a:cubicBezTo>
                <a:cubicBezTo>
                  <a:pt x="741" y="270"/>
                  <a:pt x="741" y="270"/>
                  <a:pt x="741" y="270"/>
                </a:cubicBezTo>
                <a:cubicBezTo>
                  <a:pt x="741" y="272"/>
                  <a:pt x="742" y="272"/>
                  <a:pt x="742" y="273"/>
                </a:cubicBezTo>
                <a:cubicBezTo>
                  <a:pt x="742" y="274"/>
                  <a:pt x="742" y="275"/>
                  <a:pt x="742" y="276"/>
                </a:cubicBezTo>
                <a:moveTo>
                  <a:pt x="392" y="764"/>
                </a:moveTo>
                <a:cubicBezTo>
                  <a:pt x="392" y="763"/>
                  <a:pt x="391" y="763"/>
                  <a:pt x="390" y="763"/>
                </a:cubicBezTo>
                <a:cubicBezTo>
                  <a:pt x="389" y="762"/>
                  <a:pt x="388" y="762"/>
                  <a:pt x="388" y="761"/>
                </a:cubicBezTo>
                <a:cubicBezTo>
                  <a:pt x="388" y="760"/>
                  <a:pt x="385" y="759"/>
                  <a:pt x="386" y="757"/>
                </a:cubicBezTo>
                <a:cubicBezTo>
                  <a:pt x="384" y="754"/>
                  <a:pt x="384" y="754"/>
                  <a:pt x="384" y="752"/>
                </a:cubicBezTo>
                <a:cubicBezTo>
                  <a:pt x="384" y="750"/>
                  <a:pt x="384" y="749"/>
                  <a:pt x="383" y="748"/>
                </a:cubicBezTo>
                <a:cubicBezTo>
                  <a:pt x="383" y="748"/>
                  <a:pt x="383" y="747"/>
                  <a:pt x="383" y="746"/>
                </a:cubicBezTo>
                <a:cubicBezTo>
                  <a:pt x="383" y="743"/>
                  <a:pt x="383" y="741"/>
                  <a:pt x="383" y="739"/>
                </a:cubicBezTo>
                <a:cubicBezTo>
                  <a:pt x="381" y="737"/>
                  <a:pt x="382" y="734"/>
                  <a:pt x="382" y="732"/>
                </a:cubicBezTo>
                <a:cubicBezTo>
                  <a:pt x="384" y="730"/>
                  <a:pt x="383" y="728"/>
                  <a:pt x="383" y="726"/>
                </a:cubicBezTo>
                <a:cubicBezTo>
                  <a:pt x="383" y="724"/>
                  <a:pt x="383" y="722"/>
                  <a:pt x="383" y="720"/>
                </a:cubicBezTo>
                <a:cubicBezTo>
                  <a:pt x="383" y="718"/>
                  <a:pt x="382" y="716"/>
                  <a:pt x="384" y="714"/>
                </a:cubicBezTo>
                <a:cubicBezTo>
                  <a:pt x="384" y="713"/>
                  <a:pt x="384" y="712"/>
                  <a:pt x="384" y="711"/>
                </a:cubicBezTo>
                <a:cubicBezTo>
                  <a:pt x="384" y="709"/>
                  <a:pt x="383" y="708"/>
                  <a:pt x="384" y="707"/>
                </a:cubicBezTo>
                <a:cubicBezTo>
                  <a:pt x="385" y="706"/>
                  <a:pt x="384" y="704"/>
                  <a:pt x="385" y="704"/>
                </a:cubicBezTo>
                <a:cubicBezTo>
                  <a:pt x="386" y="702"/>
                  <a:pt x="386" y="701"/>
                  <a:pt x="387" y="700"/>
                </a:cubicBezTo>
                <a:cubicBezTo>
                  <a:pt x="386" y="699"/>
                  <a:pt x="387" y="698"/>
                  <a:pt x="388" y="698"/>
                </a:cubicBezTo>
                <a:cubicBezTo>
                  <a:pt x="389" y="697"/>
                  <a:pt x="390" y="696"/>
                  <a:pt x="390" y="695"/>
                </a:cubicBezTo>
                <a:cubicBezTo>
                  <a:pt x="390" y="694"/>
                  <a:pt x="390" y="694"/>
                  <a:pt x="391" y="694"/>
                </a:cubicBezTo>
                <a:cubicBezTo>
                  <a:pt x="392" y="694"/>
                  <a:pt x="393" y="693"/>
                  <a:pt x="393" y="692"/>
                </a:cubicBezTo>
                <a:cubicBezTo>
                  <a:pt x="394" y="691"/>
                  <a:pt x="395" y="692"/>
                  <a:pt x="395" y="691"/>
                </a:cubicBezTo>
                <a:cubicBezTo>
                  <a:pt x="396" y="691"/>
                  <a:pt x="397" y="691"/>
                  <a:pt x="397" y="691"/>
                </a:cubicBezTo>
                <a:cubicBezTo>
                  <a:pt x="399" y="691"/>
                  <a:pt x="400" y="691"/>
                  <a:pt x="401" y="691"/>
                </a:cubicBezTo>
                <a:cubicBezTo>
                  <a:pt x="403" y="690"/>
                  <a:pt x="404" y="692"/>
                  <a:pt x="405" y="692"/>
                </a:cubicBezTo>
                <a:cubicBezTo>
                  <a:pt x="406" y="692"/>
                  <a:pt x="406" y="693"/>
                  <a:pt x="407" y="693"/>
                </a:cubicBezTo>
                <a:cubicBezTo>
                  <a:pt x="409" y="694"/>
                  <a:pt x="408" y="695"/>
                  <a:pt x="409" y="695"/>
                </a:cubicBezTo>
                <a:cubicBezTo>
                  <a:pt x="410" y="696"/>
                  <a:pt x="411" y="697"/>
                  <a:pt x="412" y="699"/>
                </a:cubicBezTo>
                <a:cubicBezTo>
                  <a:pt x="412" y="699"/>
                  <a:pt x="412" y="699"/>
                  <a:pt x="412" y="700"/>
                </a:cubicBezTo>
                <a:cubicBezTo>
                  <a:pt x="412" y="701"/>
                  <a:pt x="412" y="703"/>
                  <a:pt x="413" y="705"/>
                </a:cubicBezTo>
                <a:cubicBezTo>
                  <a:pt x="413" y="709"/>
                  <a:pt x="413" y="709"/>
                  <a:pt x="413" y="709"/>
                </a:cubicBezTo>
                <a:cubicBezTo>
                  <a:pt x="412" y="710"/>
                  <a:pt x="411" y="710"/>
                  <a:pt x="409" y="710"/>
                </a:cubicBezTo>
                <a:cubicBezTo>
                  <a:pt x="408" y="710"/>
                  <a:pt x="408" y="710"/>
                  <a:pt x="407" y="711"/>
                </a:cubicBezTo>
                <a:cubicBezTo>
                  <a:pt x="407" y="711"/>
                  <a:pt x="406" y="710"/>
                  <a:pt x="406" y="710"/>
                </a:cubicBezTo>
                <a:cubicBezTo>
                  <a:pt x="406" y="710"/>
                  <a:pt x="406" y="709"/>
                  <a:pt x="406" y="709"/>
                </a:cubicBezTo>
                <a:cubicBezTo>
                  <a:pt x="405" y="708"/>
                  <a:pt x="406" y="707"/>
                  <a:pt x="405" y="706"/>
                </a:cubicBezTo>
                <a:cubicBezTo>
                  <a:pt x="404" y="705"/>
                  <a:pt x="405" y="703"/>
                  <a:pt x="405" y="703"/>
                </a:cubicBezTo>
                <a:cubicBezTo>
                  <a:pt x="404" y="702"/>
                  <a:pt x="404" y="701"/>
                  <a:pt x="403" y="700"/>
                </a:cubicBezTo>
                <a:cubicBezTo>
                  <a:pt x="402" y="699"/>
                  <a:pt x="402" y="699"/>
                  <a:pt x="401" y="698"/>
                </a:cubicBezTo>
                <a:cubicBezTo>
                  <a:pt x="400" y="698"/>
                  <a:pt x="399" y="698"/>
                  <a:pt x="398" y="698"/>
                </a:cubicBezTo>
                <a:cubicBezTo>
                  <a:pt x="397" y="698"/>
                  <a:pt x="397" y="699"/>
                  <a:pt x="396" y="699"/>
                </a:cubicBezTo>
                <a:cubicBezTo>
                  <a:pt x="395" y="699"/>
                  <a:pt x="395" y="700"/>
                  <a:pt x="395" y="700"/>
                </a:cubicBezTo>
                <a:cubicBezTo>
                  <a:pt x="395" y="701"/>
                  <a:pt x="394" y="701"/>
                  <a:pt x="394" y="702"/>
                </a:cubicBezTo>
                <a:cubicBezTo>
                  <a:pt x="393" y="702"/>
                  <a:pt x="393" y="703"/>
                  <a:pt x="393" y="703"/>
                </a:cubicBezTo>
                <a:cubicBezTo>
                  <a:pt x="393" y="705"/>
                  <a:pt x="392" y="705"/>
                  <a:pt x="392" y="707"/>
                </a:cubicBezTo>
                <a:cubicBezTo>
                  <a:pt x="392" y="708"/>
                  <a:pt x="392" y="709"/>
                  <a:pt x="392" y="710"/>
                </a:cubicBezTo>
                <a:cubicBezTo>
                  <a:pt x="392" y="711"/>
                  <a:pt x="391" y="711"/>
                  <a:pt x="391" y="712"/>
                </a:cubicBezTo>
                <a:cubicBezTo>
                  <a:pt x="391" y="713"/>
                  <a:pt x="391" y="715"/>
                  <a:pt x="391" y="717"/>
                </a:cubicBezTo>
                <a:cubicBezTo>
                  <a:pt x="391" y="719"/>
                  <a:pt x="392" y="722"/>
                  <a:pt x="390" y="724"/>
                </a:cubicBezTo>
                <a:cubicBezTo>
                  <a:pt x="390" y="726"/>
                  <a:pt x="390" y="728"/>
                  <a:pt x="390" y="730"/>
                </a:cubicBezTo>
                <a:cubicBezTo>
                  <a:pt x="390" y="730"/>
                  <a:pt x="391" y="730"/>
                  <a:pt x="391" y="730"/>
                </a:cubicBezTo>
                <a:cubicBezTo>
                  <a:pt x="392" y="731"/>
                  <a:pt x="392" y="732"/>
                  <a:pt x="391" y="733"/>
                </a:cubicBezTo>
                <a:cubicBezTo>
                  <a:pt x="390" y="737"/>
                  <a:pt x="391" y="740"/>
                  <a:pt x="390" y="744"/>
                </a:cubicBezTo>
                <a:cubicBezTo>
                  <a:pt x="390" y="745"/>
                  <a:pt x="390" y="747"/>
                  <a:pt x="391" y="748"/>
                </a:cubicBezTo>
                <a:cubicBezTo>
                  <a:pt x="392" y="748"/>
                  <a:pt x="391" y="749"/>
                  <a:pt x="391" y="750"/>
                </a:cubicBezTo>
                <a:cubicBezTo>
                  <a:pt x="391" y="751"/>
                  <a:pt x="391" y="752"/>
                  <a:pt x="392" y="753"/>
                </a:cubicBezTo>
                <a:cubicBezTo>
                  <a:pt x="392" y="754"/>
                  <a:pt x="392" y="755"/>
                  <a:pt x="393" y="755"/>
                </a:cubicBezTo>
                <a:cubicBezTo>
                  <a:pt x="393" y="756"/>
                  <a:pt x="393" y="756"/>
                  <a:pt x="393" y="757"/>
                </a:cubicBezTo>
                <a:cubicBezTo>
                  <a:pt x="393" y="758"/>
                  <a:pt x="394" y="758"/>
                  <a:pt x="395" y="758"/>
                </a:cubicBezTo>
                <a:cubicBezTo>
                  <a:pt x="395" y="758"/>
                  <a:pt x="395" y="758"/>
                  <a:pt x="395" y="759"/>
                </a:cubicBezTo>
                <a:cubicBezTo>
                  <a:pt x="395" y="759"/>
                  <a:pt x="394" y="759"/>
                  <a:pt x="393" y="759"/>
                </a:cubicBezTo>
                <a:cubicBezTo>
                  <a:pt x="393" y="759"/>
                  <a:pt x="392" y="759"/>
                  <a:pt x="392" y="760"/>
                </a:cubicBezTo>
                <a:cubicBezTo>
                  <a:pt x="392" y="760"/>
                  <a:pt x="392" y="761"/>
                  <a:pt x="393" y="761"/>
                </a:cubicBezTo>
                <a:cubicBezTo>
                  <a:pt x="393" y="763"/>
                  <a:pt x="393" y="763"/>
                  <a:pt x="393" y="763"/>
                </a:cubicBezTo>
                <a:cubicBezTo>
                  <a:pt x="393" y="763"/>
                  <a:pt x="392" y="763"/>
                  <a:pt x="392" y="764"/>
                </a:cubicBezTo>
                <a:moveTo>
                  <a:pt x="462" y="699"/>
                </a:moveTo>
                <a:cubicBezTo>
                  <a:pt x="460" y="699"/>
                  <a:pt x="460" y="697"/>
                  <a:pt x="459" y="696"/>
                </a:cubicBezTo>
                <a:cubicBezTo>
                  <a:pt x="459" y="696"/>
                  <a:pt x="459" y="695"/>
                  <a:pt x="459" y="695"/>
                </a:cubicBezTo>
                <a:cubicBezTo>
                  <a:pt x="460" y="696"/>
                  <a:pt x="460" y="696"/>
                  <a:pt x="461" y="696"/>
                </a:cubicBezTo>
                <a:cubicBezTo>
                  <a:pt x="461" y="696"/>
                  <a:pt x="461" y="696"/>
                  <a:pt x="462" y="695"/>
                </a:cubicBezTo>
                <a:cubicBezTo>
                  <a:pt x="462" y="695"/>
                  <a:pt x="462" y="695"/>
                  <a:pt x="462" y="695"/>
                </a:cubicBezTo>
                <a:cubicBezTo>
                  <a:pt x="463" y="694"/>
                  <a:pt x="464" y="695"/>
                  <a:pt x="465" y="694"/>
                </a:cubicBezTo>
                <a:cubicBezTo>
                  <a:pt x="467" y="696"/>
                  <a:pt x="468" y="699"/>
                  <a:pt x="469" y="701"/>
                </a:cubicBezTo>
                <a:cubicBezTo>
                  <a:pt x="469" y="702"/>
                  <a:pt x="470" y="702"/>
                  <a:pt x="470" y="704"/>
                </a:cubicBezTo>
                <a:cubicBezTo>
                  <a:pt x="471" y="704"/>
                  <a:pt x="471" y="705"/>
                  <a:pt x="471" y="706"/>
                </a:cubicBezTo>
                <a:cubicBezTo>
                  <a:pt x="471" y="706"/>
                  <a:pt x="472" y="707"/>
                  <a:pt x="472" y="707"/>
                </a:cubicBezTo>
                <a:cubicBezTo>
                  <a:pt x="473" y="708"/>
                  <a:pt x="473" y="710"/>
                  <a:pt x="474" y="712"/>
                </a:cubicBezTo>
                <a:cubicBezTo>
                  <a:pt x="474" y="713"/>
                  <a:pt x="475" y="714"/>
                  <a:pt x="476" y="715"/>
                </a:cubicBezTo>
                <a:cubicBezTo>
                  <a:pt x="476" y="715"/>
                  <a:pt x="477" y="715"/>
                  <a:pt x="477" y="714"/>
                </a:cubicBezTo>
                <a:cubicBezTo>
                  <a:pt x="477" y="713"/>
                  <a:pt x="477" y="712"/>
                  <a:pt x="477" y="711"/>
                </a:cubicBezTo>
                <a:cubicBezTo>
                  <a:pt x="478" y="710"/>
                  <a:pt x="478" y="707"/>
                  <a:pt x="477" y="706"/>
                </a:cubicBezTo>
                <a:cubicBezTo>
                  <a:pt x="476" y="705"/>
                  <a:pt x="477" y="704"/>
                  <a:pt x="478" y="703"/>
                </a:cubicBezTo>
                <a:cubicBezTo>
                  <a:pt x="478" y="702"/>
                  <a:pt x="478" y="701"/>
                  <a:pt x="478" y="700"/>
                </a:cubicBezTo>
                <a:cubicBezTo>
                  <a:pt x="478" y="700"/>
                  <a:pt x="477" y="699"/>
                  <a:pt x="477" y="699"/>
                </a:cubicBezTo>
                <a:cubicBezTo>
                  <a:pt x="477" y="698"/>
                  <a:pt x="477" y="698"/>
                  <a:pt x="477" y="697"/>
                </a:cubicBezTo>
                <a:cubicBezTo>
                  <a:pt x="477" y="696"/>
                  <a:pt x="478" y="696"/>
                  <a:pt x="478" y="695"/>
                </a:cubicBezTo>
                <a:cubicBezTo>
                  <a:pt x="477" y="694"/>
                  <a:pt x="478" y="693"/>
                  <a:pt x="478" y="692"/>
                </a:cubicBezTo>
                <a:cubicBezTo>
                  <a:pt x="478" y="691"/>
                  <a:pt x="478" y="691"/>
                  <a:pt x="478" y="690"/>
                </a:cubicBezTo>
                <a:cubicBezTo>
                  <a:pt x="479" y="690"/>
                  <a:pt x="479" y="690"/>
                  <a:pt x="479" y="690"/>
                </a:cubicBezTo>
                <a:cubicBezTo>
                  <a:pt x="477" y="688"/>
                  <a:pt x="478" y="686"/>
                  <a:pt x="478" y="684"/>
                </a:cubicBezTo>
                <a:cubicBezTo>
                  <a:pt x="478" y="684"/>
                  <a:pt x="478" y="683"/>
                  <a:pt x="478" y="683"/>
                </a:cubicBezTo>
                <a:cubicBezTo>
                  <a:pt x="478" y="683"/>
                  <a:pt x="479" y="683"/>
                  <a:pt x="479" y="683"/>
                </a:cubicBezTo>
                <a:cubicBezTo>
                  <a:pt x="481" y="683"/>
                  <a:pt x="482" y="683"/>
                  <a:pt x="483" y="682"/>
                </a:cubicBezTo>
                <a:cubicBezTo>
                  <a:pt x="483" y="682"/>
                  <a:pt x="484" y="682"/>
                  <a:pt x="485" y="682"/>
                </a:cubicBezTo>
                <a:cubicBezTo>
                  <a:pt x="485" y="684"/>
                  <a:pt x="485" y="684"/>
                  <a:pt x="485" y="686"/>
                </a:cubicBezTo>
                <a:cubicBezTo>
                  <a:pt x="484" y="687"/>
                  <a:pt x="484" y="687"/>
                  <a:pt x="484" y="687"/>
                </a:cubicBezTo>
                <a:cubicBezTo>
                  <a:pt x="484" y="689"/>
                  <a:pt x="484" y="692"/>
                  <a:pt x="484" y="694"/>
                </a:cubicBezTo>
                <a:cubicBezTo>
                  <a:pt x="484" y="696"/>
                  <a:pt x="485" y="698"/>
                  <a:pt x="483" y="700"/>
                </a:cubicBezTo>
                <a:cubicBezTo>
                  <a:pt x="483" y="700"/>
                  <a:pt x="483" y="701"/>
                  <a:pt x="483" y="701"/>
                </a:cubicBezTo>
                <a:cubicBezTo>
                  <a:pt x="483" y="704"/>
                  <a:pt x="483" y="706"/>
                  <a:pt x="483" y="709"/>
                </a:cubicBezTo>
                <a:cubicBezTo>
                  <a:pt x="483" y="711"/>
                  <a:pt x="484" y="714"/>
                  <a:pt x="482" y="716"/>
                </a:cubicBezTo>
                <a:cubicBezTo>
                  <a:pt x="482" y="717"/>
                  <a:pt x="482" y="718"/>
                  <a:pt x="482" y="718"/>
                </a:cubicBezTo>
                <a:cubicBezTo>
                  <a:pt x="482" y="721"/>
                  <a:pt x="483" y="723"/>
                  <a:pt x="482" y="725"/>
                </a:cubicBezTo>
                <a:cubicBezTo>
                  <a:pt x="482" y="725"/>
                  <a:pt x="482" y="725"/>
                  <a:pt x="482" y="725"/>
                </a:cubicBezTo>
                <a:cubicBezTo>
                  <a:pt x="483" y="727"/>
                  <a:pt x="482" y="729"/>
                  <a:pt x="483" y="730"/>
                </a:cubicBezTo>
                <a:cubicBezTo>
                  <a:pt x="483" y="730"/>
                  <a:pt x="483" y="730"/>
                  <a:pt x="483" y="730"/>
                </a:cubicBezTo>
                <a:cubicBezTo>
                  <a:pt x="483" y="732"/>
                  <a:pt x="483" y="733"/>
                  <a:pt x="484" y="734"/>
                </a:cubicBezTo>
                <a:cubicBezTo>
                  <a:pt x="484" y="735"/>
                  <a:pt x="484" y="736"/>
                  <a:pt x="484" y="737"/>
                </a:cubicBezTo>
                <a:cubicBezTo>
                  <a:pt x="484" y="737"/>
                  <a:pt x="485" y="738"/>
                  <a:pt x="485" y="738"/>
                </a:cubicBezTo>
                <a:cubicBezTo>
                  <a:pt x="485" y="739"/>
                  <a:pt x="486" y="740"/>
                  <a:pt x="486" y="741"/>
                </a:cubicBezTo>
                <a:cubicBezTo>
                  <a:pt x="486" y="742"/>
                  <a:pt x="486" y="743"/>
                  <a:pt x="486" y="744"/>
                </a:cubicBezTo>
                <a:cubicBezTo>
                  <a:pt x="486" y="745"/>
                  <a:pt x="487" y="746"/>
                  <a:pt x="487" y="747"/>
                </a:cubicBezTo>
                <a:cubicBezTo>
                  <a:pt x="487" y="749"/>
                  <a:pt x="487" y="750"/>
                  <a:pt x="488" y="751"/>
                </a:cubicBezTo>
                <a:cubicBezTo>
                  <a:pt x="488" y="755"/>
                  <a:pt x="488" y="755"/>
                  <a:pt x="488" y="755"/>
                </a:cubicBezTo>
                <a:cubicBezTo>
                  <a:pt x="487" y="755"/>
                  <a:pt x="487" y="756"/>
                  <a:pt x="485" y="756"/>
                </a:cubicBezTo>
                <a:cubicBezTo>
                  <a:pt x="485" y="756"/>
                  <a:pt x="484" y="757"/>
                  <a:pt x="483" y="757"/>
                </a:cubicBezTo>
                <a:cubicBezTo>
                  <a:pt x="482" y="757"/>
                  <a:pt x="480" y="756"/>
                  <a:pt x="481" y="755"/>
                </a:cubicBezTo>
                <a:cubicBezTo>
                  <a:pt x="481" y="753"/>
                  <a:pt x="480" y="752"/>
                  <a:pt x="480" y="751"/>
                </a:cubicBezTo>
                <a:cubicBezTo>
                  <a:pt x="479" y="750"/>
                  <a:pt x="480" y="749"/>
                  <a:pt x="480" y="747"/>
                </a:cubicBezTo>
                <a:cubicBezTo>
                  <a:pt x="478" y="746"/>
                  <a:pt x="479" y="744"/>
                  <a:pt x="479" y="742"/>
                </a:cubicBezTo>
                <a:cubicBezTo>
                  <a:pt x="478" y="741"/>
                  <a:pt x="477" y="740"/>
                  <a:pt x="478" y="739"/>
                </a:cubicBezTo>
                <a:cubicBezTo>
                  <a:pt x="477" y="738"/>
                  <a:pt x="477" y="737"/>
                  <a:pt x="477" y="736"/>
                </a:cubicBezTo>
                <a:cubicBezTo>
                  <a:pt x="477" y="735"/>
                  <a:pt x="477" y="733"/>
                  <a:pt x="476" y="733"/>
                </a:cubicBezTo>
                <a:cubicBezTo>
                  <a:pt x="475" y="732"/>
                  <a:pt x="476" y="730"/>
                  <a:pt x="476" y="729"/>
                </a:cubicBezTo>
                <a:cubicBezTo>
                  <a:pt x="476" y="729"/>
                  <a:pt x="475" y="729"/>
                  <a:pt x="475" y="728"/>
                </a:cubicBezTo>
                <a:cubicBezTo>
                  <a:pt x="474" y="727"/>
                  <a:pt x="474" y="725"/>
                  <a:pt x="473" y="723"/>
                </a:cubicBezTo>
                <a:cubicBezTo>
                  <a:pt x="472" y="722"/>
                  <a:pt x="471" y="720"/>
                  <a:pt x="470" y="719"/>
                </a:cubicBezTo>
                <a:cubicBezTo>
                  <a:pt x="470" y="717"/>
                  <a:pt x="469" y="717"/>
                  <a:pt x="469" y="716"/>
                </a:cubicBezTo>
                <a:cubicBezTo>
                  <a:pt x="468" y="716"/>
                  <a:pt x="468" y="714"/>
                  <a:pt x="467" y="714"/>
                </a:cubicBezTo>
                <a:cubicBezTo>
                  <a:pt x="467" y="713"/>
                  <a:pt x="465" y="712"/>
                  <a:pt x="466" y="710"/>
                </a:cubicBezTo>
                <a:cubicBezTo>
                  <a:pt x="465" y="709"/>
                  <a:pt x="464" y="708"/>
                  <a:pt x="463" y="707"/>
                </a:cubicBezTo>
                <a:cubicBezTo>
                  <a:pt x="464" y="707"/>
                  <a:pt x="464" y="707"/>
                  <a:pt x="464" y="707"/>
                </a:cubicBezTo>
                <a:cubicBezTo>
                  <a:pt x="464" y="707"/>
                  <a:pt x="464" y="706"/>
                  <a:pt x="464" y="706"/>
                </a:cubicBezTo>
                <a:cubicBezTo>
                  <a:pt x="463" y="706"/>
                  <a:pt x="464" y="704"/>
                  <a:pt x="463" y="703"/>
                </a:cubicBezTo>
                <a:cubicBezTo>
                  <a:pt x="462" y="703"/>
                  <a:pt x="462" y="703"/>
                  <a:pt x="462" y="703"/>
                </a:cubicBezTo>
                <a:cubicBezTo>
                  <a:pt x="461" y="702"/>
                  <a:pt x="462" y="700"/>
                  <a:pt x="462" y="699"/>
                </a:cubicBezTo>
                <a:cubicBezTo>
                  <a:pt x="462" y="698"/>
                  <a:pt x="462" y="699"/>
                  <a:pt x="462" y="699"/>
                </a:cubicBezTo>
                <a:cubicBezTo>
                  <a:pt x="461" y="699"/>
                  <a:pt x="461" y="699"/>
                  <a:pt x="462" y="699"/>
                </a:cubicBezTo>
                <a:cubicBezTo>
                  <a:pt x="462" y="699"/>
                  <a:pt x="462" y="699"/>
                  <a:pt x="462" y="699"/>
                </a:cubicBezTo>
                <a:cubicBezTo>
                  <a:pt x="462" y="699"/>
                  <a:pt x="462" y="699"/>
                  <a:pt x="462" y="699"/>
                </a:cubicBezTo>
                <a:cubicBezTo>
                  <a:pt x="462" y="699"/>
                  <a:pt x="462" y="698"/>
                  <a:pt x="462" y="699"/>
                </a:cubicBezTo>
                <a:moveTo>
                  <a:pt x="464" y="699"/>
                </a:moveTo>
                <a:cubicBezTo>
                  <a:pt x="464" y="699"/>
                  <a:pt x="464" y="699"/>
                  <a:pt x="464" y="699"/>
                </a:cubicBezTo>
                <a:cubicBezTo>
                  <a:pt x="464" y="699"/>
                  <a:pt x="464" y="698"/>
                  <a:pt x="464" y="698"/>
                </a:cubicBezTo>
                <a:cubicBezTo>
                  <a:pt x="464" y="698"/>
                  <a:pt x="464" y="699"/>
                  <a:pt x="463" y="699"/>
                </a:cubicBezTo>
                <a:cubicBezTo>
                  <a:pt x="464" y="699"/>
                  <a:pt x="464" y="699"/>
                  <a:pt x="464" y="699"/>
                </a:cubicBezTo>
                <a:moveTo>
                  <a:pt x="465" y="701"/>
                </a:moveTo>
                <a:cubicBezTo>
                  <a:pt x="465" y="701"/>
                  <a:pt x="464" y="701"/>
                  <a:pt x="464" y="702"/>
                </a:cubicBezTo>
                <a:cubicBezTo>
                  <a:pt x="465" y="702"/>
                  <a:pt x="465" y="702"/>
                  <a:pt x="465" y="702"/>
                </a:cubicBezTo>
                <a:cubicBezTo>
                  <a:pt x="465" y="702"/>
                  <a:pt x="465" y="702"/>
                  <a:pt x="465" y="702"/>
                </a:cubicBezTo>
                <a:cubicBezTo>
                  <a:pt x="465" y="701"/>
                  <a:pt x="465" y="701"/>
                  <a:pt x="465" y="701"/>
                </a:cubicBezTo>
                <a:moveTo>
                  <a:pt x="292" y="671"/>
                </a:moveTo>
                <a:cubicBezTo>
                  <a:pt x="293" y="670"/>
                  <a:pt x="293" y="670"/>
                  <a:pt x="293" y="670"/>
                </a:cubicBezTo>
                <a:cubicBezTo>
                  <a:pt x="294" y="671"/>
                  <a:pt x="296" y="670"/>
                  <a:pt x="296" y="671"/>
                </a:cubicBezTo>
                <a:cubicBezTo>
                  <a:pt x="296" y="672"/>
                  <a:pt x="295" y="672"/>
                  <a:pt x="295" y="672"/>
                </a:cubicBezTo>
                <a:cubicBezTo>
                  <a:pt x="294" y="672"/>
                  <a:pt x="294" y="672"/>
                  <a:pt x="294" y="673"/>
                </a:cubicBezTo>
                <a:cubicBezTo>
                  <a:pt x="294" y="673"/>
                  <a:pt x="294" y="674"/>
                  <a:pt x="294" y="674"/>
                </a:cubicBezTo>
                <a:cubicBezTo>
                  <a:pt x="295" y="674"/>
                  <a:pt x="295" y="674"/>
                  <a:pt x="295" y="674"/>
                </a:cubicBezTo>
                <a:cubicBezTo>
                  <a:pt x="296" y="675"/>
                  <a:pt x="295" y="675"/>
                  <a:pt x="295" y="675"/>
                </a:cubicBezTo>
                <a:cubicBezTo>
                  <a:pt x="295" y="676"/>
                  <a:pt x="294" y="676"/>
                  <a:pt x="294" y="675"/>
                </a:cubicBezTo>
                <a:cubicBezTo>
                  <a:pt x="294" y="675"/>
                  <a:pt x="293" y="674"/>
                  <a:pt x="292" y="674"/>
                </a:cubicBezTo>
                <a:cubicBezTo>
                  <a:pt x="291" y="674"/>
                  <a:pt x="290" y="674"/>
                  <a:pt x="289" y="673"/>
                </a:cubicBezTo>
                <a:cubicBezTo>
                  <a:pt x="287" y="672"/>
                  <a:pt x="285" y="671"/>
                  <a:pt x="283" y="670"/>
                </a:cubicBezTo>
                <a:cubicBezTo>
                  <a:pt x="281" y="671"/>
                  <a:pt x="281" y="673"/>
                  <a:pt x="279" y="674"/>
                </a:cubicBezTo>
                <a:cubicBezTo>
                  <a:pt x="280" y="675"/>
                  <a:pt x="279" y="676"/>
                  <a:pt x="278" y="678"/>
                </a:cubicBezTo>
                <a:cubicBezTo>
                  <a:pt x="278" y="679"/>
                  <a:pt x="277" y="680"/>
                  <a:pt x="277" y="681"/>
                </a:cubicBezTo>
                <a:cubicBezTo>
                  <a:pt x="276" y="681"/>
                  <a:pt x="276" y="682"/>
                  <a:pt x="275" y="683"/>
                </a:cubicBezTo>
                <a:cubicBezTo>
                  <a:pt x="275" y="683"/>
                  <a:pt x="275" y="684"/>
                  <a:pt x="275" y="684"/>
                </a:cubicBezTo>
                <a:cubicBezTo>
                  <a:pt x="275" y="685"/>
                  <a:pt x="275" y="686"/>
                  <a:pt x="274" y="686"/>
                </a:cubicBezTo>
                <a:cubicBezTo>
                  <a:pt x="274" y="688"/>
                  <a:pt x="272" y="688"/>
                  <a:pt x="273" y="689"/>
                </a:cubicBezTo>
                <a:cubicBezTo>
                  <a:pt x="272" y="690"/>
                  <a:pt x="272" y="691"/>
                  <a:pt x="271" y="692"/>
                </a:cubicBezTo>
                <a:cubicBezTo>
                  <a:pt x="271" y="693"/>
                  <a:pt x="270" y="694"/>
                  <a:pt x="270" y="695"/>
                </a:cubicBezTo>
                <a:cubicBezTo>
                  <a:pt x="270" y="696"/>
                  <a:pt x="270" y="696"/>
                  <a:pt x="269" y="696"/>
                </a:cubicBezTo>
                <a:cubicBezTo>
                  <a:pt x="268" y="697"/>
                  <a:pt x="268" y="699"/>
                  <a:pt x="267" y="700"/>
                </a:cubicBezTo>
                <a:cubicBezTo>
                  <a:pt x="267" y="701"/>
                  <a:pt x="266" y="703"/>
                  <a:pt x="265" y="704"/>
                </a:cubicBezTo>
                <a:cubicBezTo>
                  <a:pt x="264" y="706"/>
                  <a:pt x="264" y="707"/>
                  <a:pt x="263" y="709"/>
                </a:cubicBezTo>
                <a:cubicBezTo>
                  <a:pt x="262" y="710"/>
                  <a:pt x="261" y="712"/>
                  <a:pt x="260" y="714"/>
                </a:cubicBezTo>
                <a:cubicBezTo>
                  <a:pt x="260" y="715"/>
                  <a:pt x="259" y="717"/>
                  <a:pt x="258" y="718"/>
                </a:cubicBezTo>
                <a:cubicBezTo>
                  <a:pt x="258" y="719"/>
                  <a:pt x="258" y="719"/>
                  <a:pt x="258" y="720"/>
                </a:cubicBezTo>
                <a:cubicBezTo>
                  <a:pt x="258" y="720"/>
                  <a:pt x="258" y="721"/>
                  <a:pt x="257" y="721"/>
                </a:cubicBezTo>
                <a:cubicBezTo>
                  <a:pt x="256" y="722"/>
                  <a:pt x="256" y="724"/>
                  <a:pt x="254" y="725"/>
                </a:cubicBezTo>
                <a:cubicBezTo>
                  <a:pt x="254" y="725"/>
                  <a:pt x="254" y="726"/>
                  <a:pt x="254" y="726"/>
                </a:cubicBezTo>
                <a:cubicBezTo>
                  <a:pt x="254" y="727"/>
                  <a:pt x="253" y="728"/>
                  <a:pt x="253" y="728"/>
                </a:cubicBezTo>
                <a:cubicBezTo>
                  <a:pt x="250" y="727"/>
                  <a:pt x="248" y="726"/>
                  <a:pt x="246" y="725"/>
                </a:cubicBezTo>
                <a:cubicBezTo>
                  <a:pt x="247" y="724"/>
                  <a:pt x="248" y="722"/>
                  <a:pt x="248" y="720"/>
                </a:cubicBezTo>
                <a:cubicBezTo>
                  <a:pt x="249" y="718"/>
                  <a:pt x="250" y="716"/>
                  <a:pt x="251" y="714"/>
                </a:cubicBezTo>
                <a:cubicBezTo>
                  <a:pt x="252" y="713"/>
                  <a:pt x="253" y="711"/>
                  <a:pt x="254" y="709"/>
                </a:cubicBezTo>
                <a:cubicBezTo>
                  <a:pt x="255" y="707"/>
                  <a:pt x="256" y="705"/>
                  <a:pt x="257" y="703"/>
                </a:cubicBezTo>
                <a:cubicBezTo>
                  <a:pt x="257" y="703"/>
                  <a:pt x="258" y="702"/>
                  <a:pt x="258" y="701"/>
                </a:cubicBezTo>
                <a:cubicBezTo>
                  <a:pt x="258" y="701"/>
                  <a:pt x="258" y="700"/>
                  <a:pt x="258" y="699"/>
                </a:cubicBezTo>
                <a:cubicBezTo>
                  <a:pt x="259" y="698"/>
                  <a:pt x="260" y="698"/>
                  <a:pt x="259" y="697"/>
                </a:cubicBezTo>
                <a:cubicBezTo>
                  <a:pt x="260" y="696"/>
                  <a:pt x="261" y="695"/>
                  <a:pt x="261" y="695"/>
                </a:cubicBezTo>
                <a:cubicBezTo>
                  <a:pt x="262" y="694"/>
                  <a:pt x="262" y="693"/>
                  <a:pt x="262" y="692"/>
                </a:cubicBezTo>
                <a:cubicBezTo>
                  <a:pt x="263" y="691"/>
                  <a:pt x="263" y="691"/>
                  <a:pt x="264" y="690"/>
                </a:cubicBezTo>
                <a:cubicBezTo>
                  <a:pt x="264" y="689"/>
                  <a:pt x="264" y="688"/>
                  <a:pt x="265" y="687"/>
                </a:cubicBezTo>
                <a:cubicBezTo>
                  <a:pt x="265" y="686"/>
                  <a:pt x="266" y="686"/>
                  <a:pt x="266" y="685"/>
                </a:cubicBezTo>
                <a:cubicBezTo>
                  <a:pt x="267" y="683"/>
                  <a:pt x="268" y="681"/>
                  <a:pt x="269" y="680"/>
                </a:cubicBezTo>
                <a:cubicBezTo>
                  <a:pt x="269" y="678"/>
                  <a:pt x="270" y="676"/>
                  <a:pt x="271" y="675"/>
                </a:cubicBezTo>
                <a:cubicBezTo>
                  <a:pt x="271" y="674"/>
                  <a:pt x="272" y="673"/>
                  <a:pt x="272" y="673"/>
                </a:cubicBezTo>
                <a:cubicBezTo>
                  <a:pt x="273" y="672"/>
                  <a:pt x="273" y="671"/>
                  <a:pt x="273" y="671"/>
                </a:cubicBezTo>
                <a:cubicBezTo>
                  <a:pt x="273" y="671"/>
                  <a:pt x="274" y="670"/>
                  <a:pt x="274" y="670"/>
                </a:cubicBezTo>
                <a:cubicBezTo>
                  <a:pt x="273" y="668"/>
                  <a:pt x="275" y="668"/>
                  <a:pt x="276" y="666"/>
                </a:cubicBezTo>
                <a:cubicBezTo>
                  <a:pt x="274" y="666"/>
                  <a:pt x="273" y="666"/>
                  <a:pt x="272" y="665"/>
                </a:cubicBezTo>
                <a:cubicBezTo>
                  <a:pt x="271" y="664"/>
                  <a:pt x="270" y="663"/>
                  <a:pt x="269" y="663"/>
                </a:cubicBezTo>
                <a:cubicBezTo>
                  <a:pt x="268" y="662"/>
                  <a:pt x="268" y="661"/>
                  <a:pt x="268" y="660"/>
                </a:cubicBezTo>
                <a:cubicBezTo>
                  <a:pt x="269" y="659"/>
                  <a:pt x="269" y="659"/>
                  <a:pt x="269" y="658"/>
                </a:cubicBezTo>
                <a:cubicBezTo>
                  <a:pt x="270" y="656"/>
                  <a:pt x="271" y="656"/>
                  <a:pt x="273" y="657"/>
                </a:cubicBezTo>
                <a:cubicBezTo>
                  <a:pt x="277" y="659"/>
                  <a:pt x="281" y="661"/>
                  <a:pt x="285" y="663"/>
                </a:cubicBezTo>
                <a:cubicBezTo>
                  <a:pt x="286" y="663"/>
                  <a:pt x="286" y="664"/>
                  <a:pt x="287" y="664"/>
                </a:cubicBezTo>
                <a:cubicBezTo>
                  <a:pt x="288" y="664"/>
                  <a:pt x="288" y="665"/>
                  <a:pt x="289" y="665"/>
                </a:cubicBezTo>
                <a:cubicBezTo>
                  <a:pt x="290" y="665"/>
                  <a:pt x="290" y="666"/>
                  <a:pt x="291" y="666"/>
                </a:cubicBezTo>
                <a:cubicBezTo>
                  <a:pt x="291" y="667"/>
                  <a:pt x="292" y="667"/>
                  <a:pt x="293" y="667"/>
                </a:cubicBezTo>
                <a:cubicBezTo>
                  <a:pt x="293" y="668"/>
                  <a:pt x="292" y="668"/>
                  <a:pt x="292" y="668"/>
                </a:cubicBezTo>
                <a:cubicBezTo>
                  <a:pt x="291" y="669"/>
                  <a:pt x="292" y="670"/>
                  <a:pt x="292" y="671"/>
                </a:cubicBezTo>
                <a:moveTo>
                  <a:pt x="322" y="138"/>
                </a:moveTo>
                <a:cubicBezTo>
                  <a:pt x="322" y="136"/>
                  <a:pt x="321" y="135"/>
                  <a:pt x="323" y="133"/>
                </a:cubicBezTo>
                <a:cubicBezTo>
                  <a:pt x="323" y="133"/>
                  <a:pt x="323" y="132"/>
                  <a:pt x="323" y="132"/>
                </a:cubicBezTo>
                <a:cubicBezTo>
                  <a:pt x="322" y="131"/>
                  <a:pt x="322" y="130"/>
                  <a:pt x="322" y="129"/>
                </a:cubicBezTo>
                <a:cubicBezTo>
                  <a:pt x="322" y="128"/>
                  <a:pt x="323" y="127"/>
                  <a:pt x="322" y="125"/>
                </a:cubicBezTo>
                <a:cubicBezTo>
                  <a:pt x="321" y="124"/>
                  <a:pt x="322" y="123"/>
                  <a:pt x="320" y="122"/>
                </a:cubicBezTo>
                <a:cubicBezTo>
                  <a:pt x="321" y="121"/>
                  <a:pt x="320" y="120"/>
                  <a:pt x="319" y="118"/>
                </a:cubicBezTo>
                <a:cubicBezTo>
                  <a:pt x="319" y="117"/>
                  <a:pt x="317" y="117"/>
                  <a:pt x="317" y="115"/>
                </a:cubicBezTo>
                <a:cubicBezTo>
                  <a:pt x="317" y="115"/>
                  <a:pt x="316" y="114"/>
                  <a:pt x="316" y="114"/>
                </a:cubicBezTo>
                <a:cubicBezTo>
                  <a:pt x="315" y="114"/>
                  <a:pt x="315" y="114"/>
                  <a:pt x="314" y="113"/>
                </a:cubicBezTo>
                <a:cubicBezTo>
                  <a:pt x="314" y="113"/>
                  <a:pt x="313" y="112"/>
                  <a:pt x="313" y="112"/>
                </a:cubicBezTo>
                <a:cubicBezTo>
                  <a:pt x="312" y="111"/>
                  <a:pt x="311" y="111"/>
                  <a:pt x="311" y="111"/>
                </a:cubicBezTo>
                <a:cubicBezTo>
                  <a:pt x="311" y="110"/>
                  <a:pt x="310" y="110"/>
                  <a:pt x="309" y="110"/>
                </a:cubicBezTo>
                <a:cubicBezTo>
                  <a:pt x="309" y="110"/>
                  <a:pt x="308" y="109"/>
                  <a:pt x="308" y="109"/>
                </a:cubicBezTo>
                <a:cubicBezTo>
                  <a:pt x="306" y="110"/>
                  <a:pt x="305" y="108"/>
                  <a:pt x="304" y="108"/>
                </a:cubicBezTo>
                <a:cubicBezTo>
                  <a:pt x="303" y="108"/>
                  <a:pt x="302" y="107"/>
                  <a:pt x="301" y="107"/>
                </a:cubicBezTo>
                <a:cubicBezTo>
                  <a:pt x="300" y="106"/>
                  <a:pt x="299" y="107"/>
                  <a:pt x="298" y="106"/>
                </a:cubicBezTo>
                <a:cubicBezTo>
                  <a:pt x="298" y="106"/>
                  <a:pt x="298" y="105"/>
                  <a:pt x="297" y="105"/>
                </a:cubicBezTo>
                <a:cubicBezTo>
                  <a:pt x="296" y="105"/>
                  <a:pt x="296" y="105"/>
                  <a:pt x="295" y="105"/>
                </a:cubicBezTo>
                <a:cubicBezTo>
                  <a:pt x="295" y="104"/>
                  <a:pt x="294" y="103"/>
                  <a:pt x="293" y="103"/>
                </a:cubicBezTo>
                <a:cubicBezTo>
                  <a:pt x="293" y="102"/>
                  <a:pt x="292" y="102"/>
                  <a:pt x="291" y="101"/>
                </a:cubicBezTo>
                <a:cubicBezTo>
                  <a:pt x="290" y="101"/>
                  <a:pt x="290" y="100"/>
                  <a:pt x="289" y="100"/>
                </a:cubicBezTo>
                <a:cubicBezTo>
                  <a:pt x="289" y="99"/>
                  <a:pt x="289" y="98"/>
                  <a:pt x="289" y="98"/>
                </a:cubicBezTo>
                <a:cubicBezTo>
                  <a:pt x="288" y="97"/>
                  <a:pt x="288" y="96"/>
                  <a:pt x="287" y="95"/>
                </a:cubicBezTo>
                <a:cubicBezTo>
                  <a:pt x="286" y="95"/>
                  <a:pt x="286" y="93"/>
                  <a:pt x="285" y="92"/>
                </a:cubicBezTo>
                <a:cubicBezTo>
                  <a:pt x="285" y="91"/>
                  <a:pt x="284" y="90"/>
                  <a:pt x="284" y="90"/>
                </a:cubicBezTo>
                <a:cubicBezTo>
                  <a:pt x="284" y="89"/>
                  <a:pt x="283" y="89"/>
                  <a:pt x="283" y="88"/>
                </a:cubicBezTo>
                <a:cubicBezTo>
                  <a:pt x="283" y="87"/>
                  <a:pt x="284" y="86"/>
                  <a:pt x="283" y="86"/>
                </a:cubicBezTo>
                <a:cubicBezTo>
                  <a:pt x="282" y="85"/>
                  <a:pt x="282" y="84"/>
                  <a:pt x="282" y="83"/>
                </a:cubicBezTo>
                <a:cubicBezTo>
                  <a:pt x="282" y="82"/>
                  <a:pt x="282" y="81"/>
                  <a:pt x="282" y="80"/>
                </a:cubicBezTo>
                <a:cubicBezTo>
                  <a:pt x="282" y="77"/>
                  <a:pt x="282" y="77"/>
                  <a:pt x="282" y="77"/>
                </a:cubicBezTo>
                <a:cubicBezTo>
                  <a:pt x="283" y="77"/>
                  <a:pt x="283" y="77"/>
                  <a:pt x="284" y="76"/>
                </a:cubicBezTo>
                <a:cubicBezTo>
                  <a:pt x="284" y="76"/>
                  <a:pt x="284" y="77"/>
                  <a:pt x="285" y="78"/>
                </a:cubicBezTo>
                <a:cubicBezTo>
                  <a:pt x="284" y="78"/>
                  <a:pt x="284" y="78"/>
                  <a:pt x="283" y="78"/>
                </a:cubicBezTo>
                <a:cubicBezTo>
                  <a:pt x="284" y="79"/>
                  <a:pt x="285" y="80"/>
                  <a:pt x="285" y="81"/>
                </a:cubicBezTo>
                <a:cubicBezTo>
                  <a:pt x="285" y="81"/>
                  <a:pt x="286" y="82"/>
                  <a:pt x="286" y="82"/>
                </a:cubicBezTo>
                <a:cubicBezTo>
                  <a:pt x="287" y="82"/>
                  <a:pt x="287" y="82"/>
                  <a:pt x="288" y="83"/>
                </a:cubicBezTo>
                <a:cubicBezTo>
                  <a:pt x="288" y="82"/>
                  <a:pt x="288" y="82"/>
                  <a:pt x="289" y="81"/>
                </a:cubicBezTo>
                <a:cubicBezTo>
                  <a:pt x="289" y="81"/>
                  <a:pt x="290" y="81"/>
                  <a:pt x="290" y="81"/>
                </a:cubicBezTo>
                <a:cubicBezTo>
                  <a:pt x="291" y="81"/>
                  <a:pt x="291" y="82"/>
                  <a:pt x="291" y="82"/>
                </a:cubicBezTo>
                <a:cubicBezTo>
                  <a:pt x="291" y="82"/>
                  <a:pt x="291" y="83"/>
                  <a:pt x="291" y="83"/>
                </a:cubicBezTo>
                <a:cubicBezTo>
                  <a:pt x="292" y="84"/>
                  <a:pt x="291" y="85"/>
                  <a:pt x="292" y="86"/>
                </a:cubicBezTo>
                <a:cubicBezTo>
                  <a:pt x="293" y="87"/>
                  <a:pt x="293" y="88"/>
                  <a:pt x="293" y="89"/>
                </a:cubicBezTo>
                <a:cubicBezTo>
                  <a:pt x="294" y="91"/>
                  <a:pt x="296" y="92"/>
                  <a:pt x="298" y="94"/>
                </a:cubicBezTo>
                <a:cubicBezTo>
                  <a:pt x="300" y="96"/>
                  <a:pt x="302" y="97"/>
                  <a:pt x="305" y="98"/>
                </a:cubicBezTo>
                <a:cubicBezTo>
                  <a:pt x="306" y="98"/>
                  <a:pt x="306" y="99"/>
                  <a:pt x="307" y="99"/>
                </a:cubicBezTo>
                <a:cubicBezTo>
                  <a:pt x="308" y="99"/>
                  <a:pt x="308" y="99"/>
                  <a:pt x="309" y="99"/>
                </a:cubicBezTo>
                <a:cubicBezTo>
                  <a:pt x="310" y="99"/>
                  <a:pt x="311" y="100"/>
                  <a:pt x="311" y="100"/>
                </a:cubicBezTo>
                <a:cubicBezTo>
                  <a:pt x="312" y="101"/>
                  <a:pt x="314" y="101"/>
                  <a:pt x="315" y="102"/>
                </a:cubicBezTo>
                <a:cubicBezTo>
                  <a:pt x="316" y="102"/>
                  <a:pt x="317" y="102"/>
                  <a:pt x="317" y="103"/>
                </a:cubicBezTo>
                <a:cubicBezTo>
                  <a:pt x="318" y="104"/>
                  <a:pt x="320" y="105"/>
                  <a:pt x="321" y="106"/>
                </a:cubicBezTo>
                <a:cubicBezTo>
                  <a:pt x="322" y="107"/>
                  <a:pt x="324" y="108"/>
                  <a:pt x="325" y="110"/>
                </a:cubicBezTo>
                <a:cubicBezTo>
                  <a:pt x="326" y="111"/>
                  <a:pt x="326" y="112"/>
                  <a:pt x="327" y="113"/>
                </a:cubicBezTo>
                <a:cubicBezTo>
                  <a:pt x="328" y="114"/>
                  <a:pt x="328" y="116"/>
                  <a:pt x="329" y="117"/>
                </a:cubicBezTo>
                <a:cubicBezTo>
                  <a:pt x="328" y="118"/>
                  <a:pt x="329" y="119"/>
                  <a:pt x="330" y="119"/>
                </a:cubicBezTo>
                <a:cubicBezTo>
                  <a:pt x="330" y="121"/>
                  <a:pt x="331" y="122"/>
                  <a:pt x="331" y="123"/>
                </a:cubicBezTo>
                <a:cubicBezTo>
                  <a:pt x="331" y="124"/>
                  <a:pt x="331" y="124"/>
                  <a:pt x="331" y="125"/>
                </a:cubicBezTo>
                <a:cubicBezTo>
                  <a:pt x="331" y="125"/>
                  <a:pt x="332" y="126"/>
                  <a:pt x="332" y="126"/>
                </a:cubicBezTo>
                <a:cubicBezTo>
                  <a:pt x="330" y="127"/>
                  <a:pt x="331" y="128"/>
                  <a:pt x="331" y="130"/>
                </a:cubicBezTo>
                <a:cubicBezTo>
                  <a:pt x="330" y="130"/>
                  <a:pt x="329" y="130"/>
                  <a:pt x="329" y="130"/>
                </a:cubicBezTo>
                <a:cubicBezTo>
                  <a:pt x="328" y="131"/>
                  <a:pt x="329" y="132"/>
                  <a:pt x="328" y="132"/>
                </a:cubicBezTo>
                <a:cubicBezTo>
                  <a:pt x="328" y="132"/>
                  <a:pt x="328" y="133"/>
                  <a:pt x="328" y="133"/>
                </a:cubicBezTo>
                <a:cubicBezTo>
                  <a:pt x="329" y="134"/>
                  <a:pt x="329" y="134"/>
                  <a:pt x="330" y="134"/>
                </a:cubicBezTo>
                <a:cubicBezTo>
                  <a:pt x="330" y="134"/>
                  <a:pt x="331" y="134"/>
                  <a:pt x="331" y="135"/>
                </a:cubicBezTo>
                <a:cubicBezTo>
                  <a:pt x="331" y="136"/>
                  <a:pt x="329" y="137"/>
                  <a:pt x="328" y="137"/>
                </a:cubicBezTo>
                <a:cubicBezTo>
                  <a:pt x="328" y="137"/>
                  <a:pt x="328" y="136"/>
                  <a:pt x="328" y="136"/>
                </a:cubicBezTo>
                <a:cubicBezTo>
                  <a:pt x="328" y="135"/>
                  <a:pt x="327" y="135"/>
                  <a:pt x="327" y="135"/>
                </a:cubicBezTo>
                <a:cubicBezTo>
                  <a:pt x="326" y="135"/>
                  <a:pt x="326" y="136"/>
                  <a:pt x="325" y="136"/>
                </a:cubicBezTo>
                <a:cubicBezTo>
                  <a:pt x="324" y="136"/>
                  <a:pt x="324" y="136"/>
                  <a:pt x="324" y="136"/>
                </a:cubicBezTo>
                <a:cubicBezTo>
                  <a:pt x="324" y="138"/>
                  <a:pt x="323" y="138"/>
                  <a:pt x="322" y="138"/>
                </a:cubicBezTo>
                <a:moveTo>
                  <a:pt x="326" y="131"/>
                </a:moveTo>
                <a:cubicBezTo>
                  <a:pt x="327" y="131"/>
                  <a:pt x="327" y="131"/>
                  <a:pt x="327" y="131"/>
                </a:cubicBezTo>
                <a:cubicBezTo>
                  <a:pt x="327" y="130"/>
                  <a:pt x="326" y="130"/>
                  <a:pt x="326" y="130"/>
                </a:cubicBezTo>
                <a:cubicBezTo>
                  <a:pt x="326" y="130"/>
                  <a:pt x="326" y="130"/>
                  <a:pt x="326" y="131"/>
                </a:cubicBezTo>
                <a:cubicBezTo>
                  <a:pt x="326" y="131"/>
                  <a:pt x="326" y="131"/>
                  <a:pt x="326" y="131"/>
                </a:cubicBezTo>
                <a:moveTo>
                  <a:pt x="300" y="747"/>
                </a:moveTo>
                <a:cubicBezTo>
                  <a:pt x="296" y="747"/>
                  <a:pt x="296" y="747"/>
                  <a:pt x="296" y="747"/>
                </a:cubicBezTo>
                <a:cubicBezTo>
                  <a:pt x="296" y="746"/>
                  <a:pt x="295" y="746"/>
                  <a:pt x="295" y="745"/>
                </a:cubicBezTo>
                <a:cubicBezTo>
                  <a:pt x="295" y="745"/>
                  <a:pt x="295" y="745"/>
                  <a:pt x="295" y="744"/>
                </a:cubicBezTo>
                <a:cubicBezTo>
                  <a:pt x="295" y="743"/>
                  <a:pt x="296" y="742"/>
                  <a:pt x="296" y="741"/>
                </a:cubicBezTo>
                <a:cubicBezTo>
                  <a:pt x="297" y="740"/>
                  <a:pt x="298" y="739"/>
                  <a:pt x="297" y="738"/>
                </a:cubicBezTo>
                <a:cubicBezTo>
                  <a:pt x="297" y="736"/>
                  <a:pt x="299" y="736"/>
                  <a:pt x="298" y="734"/>
                </a:cubicBezTo>
                <a:cubicBezTo>
                  <a:pt x="298" y="734"/>
                  <a:pt x="299" y="733"/>
                  <a:pt x="299" y="732"/>
                </a:cubicBezTo>
                <a:cubicBezTo>
                  <a:pt x="299" y="732"/>
                  <a:pt x="299" y="731"/>
                  <a:pt x="300" y="730"/>
                </a:cubicBezTo>
                <a:cubicBezTo>
                  <a:pt x="300" y="730"/>
                  <a:pt x="300" y="730"/>
                  <a:pt x="300" y="729"/>
                </a:cubicBezTo>
                <a:cubicBezTo>
                  <a:pt x="300" y="728"/>
                  <a:pt x="300" y="727"/>
                  <a:pt x="301" y="726"/>
                </a:cubicBezTo>
                <a:cubicBezTo>
                  <a:pt x="302" y="726"/>
                  <a:pt x="301" y="724"/>
                  <a:pt x="302" y="724"/>
                </a:cubicBezTo>
                <a:cubicBezTo>
                  <a:pt x="302" y="724"/>
                  <a:pt x="302" y="723"/>
                  <a:pt x="302" y="723"/>
                </a:cubicBezTo>
                <a:cubicBezTo>
                  <a:pt x="302" y="722"/>
                  <a:pt x="302" y="721"/>
                  <a:pt x="302" y="721"/>
                </a:cubicBezTo>
                <a:cubicBezTo>
                  <a:pt x="304" y="720"/>
                  <a:pt x="303" y="718"/>
                  <a:pt x="303" y="717"/>
                </a:cubicBezTo>
                <a:cubicBezTo>
                  <a:pt x="304" y="717"/>
                  <a:pt x="304" y="716"/>
                  <a:pt x="304" y="715"/>
                </a:cubicBezTo>
                <a:cubicBezTo>
                  <a:pt x="305" y="715"/>
                  <a:pt x="305" y="715"/>
                  <a:pt x="305" y="714"/>
                </a:cubicBezTo>
                <a:cubicBezTo>
                  <a:pt x="304" y="712"/>
                  <a:pt x="306" y="711"/>
                  <a:pt x="306" y="709"/>
                </a:cubicBezTo>
                <a:cubicBezTo>
                  <a:pt x="307" y="708"/>
                  <a:pt x="307" y="707"/>
                  <a:pt x="307" y="706"/>
                </a:cubicBezTo>
                <a:cubicBezTo>
                  <a:pt x="307" y="706"/>
                  <a:pt x="307" y="705"/>
                  <a:pt x="307" y="705"/>
                </a:cubicBezTo>
                <a:cubicBezTo>
                  <a:pt x="309" y="702"/>
                  <a:pt x="309" y="702"/>
                  <a:pt x="309" y="700"/>
                </a:cubicBezTo>
                <a:cubicBezTo>
                  <a:pt x="309" y="699"/>
                  <a:pt x="310" y="698"/>
                  <a:pt x="310" y="696"/>
                </a:cubicBezTo>
                <a:cubicBezTo>
                  <a:pt x="310" y="695"/>
                  <a:pt x="311" y="694"/>
                  <a:pt x="311" y="693"/>
                </a:cubicBezTo>
                <a:cubicBezTo>
                  <a:pt x="312" y="692"/>
                  <a:pt x="311" y="691"/>
                  <a:pt x="312" y="690"/>
                </a:cubicBezTo>
                <a:cubicBezTo>
                  <a:pt x="313" y="689"/>
                  <a:pt x="312" y="688"/>
                  <a:pt x="313" y="688"/>
                </a:cubicBezTo>
                <a:cubicBezTo>
                  <a:pt x="313" y="687"/>
                  <a:pt x="314" y="686"/>
                  <a:pt x="314" y="685"/>
                </a:cubicBezTo>
                <a:cubicBezTo>
                  <a:pt x="314" y="684"/>
                  <a:pt x="315" y="683"/>
                  <a:pt x="314" y="682"/>
                </a:cubicBezTo>
                <a:cubicBezTo>
                  <a:pt x="316" y="681"/>
                  <a:pt x="315" y="680"/>
                  <a:pt x="316" y="679"/>
                </a:cubicBezTo>
                <a:cubicBezTo>
                  <a:pt x="316" y="678"/>
                  <a:pt x="316" y="678"/>
                  <a:pt x="317" y="677"/>
                </a:cubicBezTo>
                <a:cubicBezTo>
                  <a:pt x="317" y="677"/>
                  <a:pt x="318" y="676"/>
                  <a:pt x="318" y="676"/>
                </a:cubicBezTo>
                <a:cubicBezTo>
                  <a:pt x="319" y="678"/>
                  <a:pt x="320" y="679"/>
                  <a:pt x="321" y="680"/>
                </a:cubicBezTo>
                <a:cubicBezTo>
                  <a:pt x="321" y="681"/>
                  <a:pt x="321" y="682"/>
                  <a:pt x="322" y="680"/>
                </a:cubicBezTo>
                <a:cubicBezTo>
                  <a:pt x="322" y="680"/>
                  <a:pt x="323" y="681"/>
                  <a:pt x="323" y="681"/>
                </a:cubicBezTo>
                <a:cubicBezTo>
                  <a:pt x="323" y="681"/>
                  <a:pt x="323" y="682"/>
                  <a:pt x="322" y="682"/>
                </a:cubicBezTo>
                <a:cubicBezTo>
                  <a:pt x="322" y="682"/>
                  <a:pt x="321" y="682"/>
                  <a:pt x="322" y="683"/>
                </a:cubicBezTo>
                <a:cubicBezTo>
                  <a:pt x="322" y="684"/>
                  <a:pt x="322" y="685"/>
                  <a:pt x="322" y="686"/>
                </a:cubicBezTo>
                <a:cubicBezTo>
                  <a:pt x="321" y="686"/>
                  <a:pt x="321" y="687"/>
                  <a:pt x="321" y="688"/>
                </a:cubicBezTo>
                <a:cubicBezTo>
                  <a:pt x="321" y="689"/>
                  <a:pt x="320" y="690"/>
                  <a:pt x="320" y="692"/>
                </a:cubicBezTo>
                <a:cubicBezTo>
                  <a:pt x="320" y="693"/>
                  <a:pt x="319" y="693"/>
                  <a:pt x="319" y="694"/>
                </a:cubicBezTo>
                <a:cubicBezTo>
                  <a:pt x="319" y="695"/>
                  <a:pt x="319" y="696"/>
                  <a:pt x="318" y="697"/>
                </a:cubicBezTo>
                <a:cubicBezTo>
                  <a:pt x="318" y="698"/>
                  <a:pt x="318" y="699"/>
                  <a:pt x="318" y="700"/>
                </a:cubicBezTo>
                <a:cubicBezTo>
                  <a:pt x="317" y="700"/>
                  <a:pt x="318" y="702"/>
                  <a:pt x="316" y="703"/>
                </a:cubicBezTo>
                <a:cubicBezTo>
                  <a:pt x="317" y="704"/>
                  <a:pt x="315" y="705"/>
                  <a:pt x="315" y="707"/>
                </a:cubicBezTo>
                <a:cubicBezTo>
                  <a:pt x="314" y="707"/>
                  <a:pt x="315" y="709"/>
                  <a:pt x="314" y="709"/>
                </a:cubicBezTo>
                <a:cubicBezTo>
                  <a:pt x="313" y="710"/>
                  <a:pt x="314" y="711"/>
                  <a:pt x="314" y="712"/>
                </a:cubicBezTo>
                <a:cubicBezTo>
                  <a:pt x="314" y="713"/>
                  <a:pt x="313" y="714"/>
                  <a:pt x="312" y="715"/>
                </a:cubicBezTo>
                <a:cubicBezTo>
                  <a:pt x="312" y="716"/>
                  <a:pt x="311" y="717"/>
                  <a:pt x="312" y="719"/>
                </a:cubicBezTo>
                <a:cubicBezTo>
                  <a:pt x="310" y="719"/>
                  <a:pt x="311" y="721"/>
                  <a:pt x="310" y="722"/>
                </a:cubicBezTo>
                <a:cubicBezTo>
                  <a:pt x="309" y="723"/>
                  <a:pt x="310" y="723"/>
                  <a:pt x="310" y="724"/>
                </a:cubicBezTo>
                <a:cubicBezTo>
                  <a:pt x="310" y="725"/>
                  <a:pt x="309" y="725"/>
                  <a:pt x="309" y="726"/>
                </a:cubicBezTo>
                <a:cubicBezTo>
                  <a:pt x="309" y="727"/>
                  <a:pt x="308" y="728"/>
                  <a:pt x="308" y="729"/>
                </a:cubicBezTo>
                <a:cubicBezTo>
                  <a:pt x="308" y="730"/>
                  <a:pt x="308" y="730"/>
                  <a:pt x="308" y="731"/>
                </a:cubicBezTo>
                <a:cubicBezTo>
                  <a:pt x="308" y="732"/>
                  <a:pt x="307" y="733"/>
                  <a:pt x="307" y="733"/>
                </a:cubicBezTo>
                <a:cubicBezTo>
                  <a:pt x="307" y="734"/>
                  <a:pt x="307" y="735"/>
                  <a:pt x="307" y="736"/>
                </a:cubicBezTo>
                <a:cubicBezTo>
                  <a:pt x="306" y="737"/>
                  <a:pt x="306" y="738"/>
                  <a:pt x="306" y="738"/>
                </a:cubicBezTo>
                <a:cubicBezTo>
                  <a:pt x="304" y="739"/>
                  <a:pt x="306" y="741"/>
                  <a:pt x="304" y="741"/>
                </a:cubicBezTo>
                <a:cubicBezTo>
                  <a:pt x="304" y="741"/>
                  <a:pt x="304" y="742"/>
                  <a:pt x="305" y="742"/>
                </a:cubicBezTo>
                <a:cubicBezTo>
                  <a:pt x="306" y="742"/>
                  <a:pt x="308" y="743"/>
                  <a:pt x="309" y="744"/>
                </a:cubicBezTo>
                <a:cubicBezTo>
                  <a:pt x="309" y="744"/>
                  <a:pt x="310" y="744"/>
                  <a:pt x="310" y="744"/>
                </a:cubicBezTo>
                <a:cubicBezTo>
                  <a:pt x="311" y="744"/>
                  <a:pt x="312" y="744"/>
                  <a:pt x="312" y="744"/>
                </a:cubicBezTo>
                <a:cubicBezTo>
                  <a:pt x="313" y="745"/>
                  <a:pt x="314" y="744"/>
                  <a:pt x="315" y="745"/>
                </a:cubicBezTo>
                <a:cubicBezTo>
                  <a:pt x="316" y="746"/>
                  <a:pt x="316" y="746"/>
                  <a:pt x="317" y="746"/>
                </a:cubicBezTo>
                <a:cubicBezTo>
                  <a:pt x="318" y="746"/>
                  <a:pt x="318" y="747"/>
                  <a:pt x="318" y="747"/>
                </a:cubicBezTo>
                <a:cubicBezTo>
                  <a:pt x="318" y="748"/>
                  <a:pt x="317" y="747"/>
                  <a:pt x="316" y="748"/>
                </a:cubicBezTo>
                <a:cubicBezTo>
                  <a:pt x="316" y="748"/>
                  <a:pt x="316" y="748"/>
                  <a:pt x="316" y="748"/>
                </a:cubicBezTo>
                <a:cubicBezTo>
                  <a:pt x="316" y="747"/>
                  <a:pt x="316" y="747"/>
                  <a:pt x="316" y="747"/>
                </a:cubicBezTo>
                <a:cubicBezTo>
                  <a:pt x="316" y="747"/>
                  <a:pt x="316" y="746"/>
                  <a:pt x="316" y="747"/>
                </a:cubicBezTo>
                <a:cubicBezTo>
                  <a:pt x="316" y="747"/>
                  <a:pt x="316" y="747"/>
                  <a:pt x="316" y="748"/>
                </a:cubicBezTo>
                <a:cubicBezTo>
                  <a:pt x="317" y="749"/>
                  <a:pt x="318" y="750"/>
                  <a:pt x="317" y="751"/>
                </a:cubicBezTo>
                <a:cubicBezTo>
                  <a:pt x="316" y="750"/>
                  <a:pt x="315" y="749"/>
                  <a:pt x="314" y="748"/>
                </a:cubicBezTo>
                <a:cubicBezTo>
                  <a:pt x="313" y="748"/>
                  <a:pt x="314" y="749"/>
                  <a:pt x="314" y="749"/>
                </a:cubicBezTo>
                <a:cubicBezTo>
                  <a:pt x="314" y="751"/>
                  <a:pt x="314" y="751"/>
                  <a:pt x="311" y="751"/>
                </a:cubicBezTo>
                <a:cubicBezTo>
                  <a:pt x="310" y="750"/>
                  <a:pt x="309" y="750"/>
                  <a:pt x="308" y="749"/>
                </a:cubicBezTo>
                <a:cubicBezTo>
                  <a:pt x="305" y="749"/>
                  <a:pt x="305" y="749"/>
                  <a:pt x="305" y="747"/>
                </a:cubicBezTo>
                <a:cubicBezTo>
                  <a:pt x="305" y="746"/>
                  <a:pt x="305" y="746"/>
                  <a:pt x="305" y="746"/>
                </a:cubicBezTo>
                <a:cubicBezTo>
                  <a:pt x="304" y="746"/>
                  <a:pt x="304" y="747"/>
                  <a:pt x="303" y="747"/>
                </a:cubicBezTo>
                <a:cubicBezTo>
                  <a:pt x="302" y="745"/>
                  <a:pt x="302" y="745"/>
                  <a:pt x="299" y="745"/>
                </a:cubicBezTo>
                <a:cubicBezTo>
                  <a:pt x="300" y="746"/>
                  <a:pt x="300" y="746"/>
                  <a:pt x="300" y="747"/>
                </a:cubicBezTo>
                <a:moveTo>
                  <a:pt x="440" y="700"/>
                </a:moveTo>
                <a:cubicBezTo>
                  <a:pt x="440" y="700"/>
                  <a:pt x="441" y="701"/>
                  <a:pt x="441" y="701"/>
                </a:cubicBezTo>
                <a:cubicBezTo>
                  <a:pt x="442" y="700"/>
                  <a:pt x="442" y="700"/>
                  <a:pt x="443" y="701"/>
                </a:cubicBezTo>
                <a:cubicBezTo>
                  <a:pt x="443" y="701"/>
                  <a:pt x="444" y="701"/>
                  <a:pt x="444" y="701"/>
                </a:cubicBezTo>
                <a:cubicBezTo>
                  <a:pt x="444" y="700"/>
                  <a:pt x="444" y="700"/>
                  <a:pt x="444" y="700"/>
                </a:cubicBezTo>
                <a:cubicBezTo>
                  <a:pt x="444" y="699"/>
                  <a:pt x="445" y="699"/>
                  <a:pt x="445" y="700"/>
                </a:cubicBezTo>
                <a:cubicBezTo>
                  <a:pt x="445" y="704"/>
                  <a:pt x="445" y="704"/>
                  <a:pt x="445" y="704"/>
                </a:cubicBezTo>
                <a:cubicBezTo>
                  <a:pt x="445" y="705"/>
                  <a:pt x="445" y="706"/>
                  <a:pt x="445" y="707"/>
                </a:cubicBezTo>
                <a:cubicBezTo>
                  <a:pt x="445" y="707"/>
                  <a:pt x="445" y="708"/>
                  <a:pt x="446" y="709"/>
                </a:cubicBezTo>
                <a:cubicBezTo>
                  <a:pt x="447" y="710"/>
                  <a:pt x="446" y="711"/>
                  <a:pt x="446" y="712"/>
                </a:cubicBezTo>
                <a:cubicBezTo>
                  <a:pt x="448" y="713"/>
                  <a:pt x="447" y="715"/>
                  <a:pt x="447" y="717"/>
                </a:cubicBezTo>
                <a:cubicBezTo>
                  <a:pt x="447" y="718"/>
                  <a:pt x="447" y="720"/>
                  <a:pt x="448" y="721"/>
                </a:cubicBezTo>
                <a:cubicBezTo>
                  <a:pt x="448" y="722"/>
                  <a:pt x="448" y="723"/>
                  <a:pt x="448" y="723"/>
                </a:cubicBezTo>
                <a:cubicBezTo>
                  <a:pt x="448" y="726"/>
                  <a:pt x="448" y="729"/>
                  <a:pt x="448" y="732"/>
                </a:cubicBezTo>
                <a:cubicBezTo>
                  <a:pt x="448" y="733"/>
                  <a:pt x="449" y="733"/>
                  <a:pt x="449" y="734"/>
                </a:cubicBezTo>
                <a:cubicBezTo>
                  <a:pt x="449" y="735"/>
                  <a:pt x="449" y="736"/>
                  <a:pt x="449" y="738"/>
                </a:cubicBezTo>
                <a:cubicBezTo>
                  <a:pt x="449" y="739"/>
                  <a:pt x="449" y="740"/>
                  <a:pt x="450" y="741"/>
                </a:cubicBezTo>
                <a:cubicBezTo>
                  <a:pt x="451" y="742"/>
                  <a:pt x="450" y="744"/>
                  <a:pt x="450" y="745"/>
                </a:cubicBezTo>
                <a:cubicBezTo>
                  <a:pt x="452" y="748"/>
                  <a:pt x="451" y="751"/>
                  <a:pt x="451" y="753"/>
                </a:cubicBezTo>
                <a:cubicBezTo>
                  <a:pt x="451" y="754"/>
                  <a:pt x="451" y="755"/>
                  <a:pt x="452" y="755"/>
                </a:cubicBezTo>
                <a:cubicBezTo>
                  <a:pt x="452" y="756"/>
                  <a:pt x="452" y="757"/>
                  <a:pt x="452" y="758"/>
                </a:cubicBezTo>
                <a:cubicBezTo>
                  <a:pt x="451" y="758"/>
                  <a:pt x="451" y="759"/>
                  <a:pt x="452" y="759"/>
                </a:cubicBezTo>
                <a:cubicBezTo>
                  <a:pt x="452" y="760"/>
                  <a:pt x="452" y="761"/>
                  <a:pt x="452" y="762"/>
                </a:cubicBezTo>
                <a:cubicBezTo>
                  <a:pt x="451" y="762"/>
                  <a:pt x="449" y="762"/>
                  <a:pt x="448" y="762"/>
                </a:cubicBezTo>
                <a:cubicBezTo>
                  <a:pt x="447" y="762"/>
                  <a:pt x="446" y="763"/>
                  <a:pt x="445" y="763"/>
                </a:cubicBezTo>
                <a:cubicBezTo>
                  <a:pt x="445" y="762"/>
                  <a:pt x="444" y="762"/>
                  <a:pt x="444" y="762"/>
                </a:cubicBezTo>
                <a:cubicBezTo>
                  <a:pt x="444" y="761"/>
                  <a:pt x="444" y="760"/>
                  <a:pt x="444" y="759"/>
                </a:cubicBezTo>
                <a:cubicBezTo>
                  <a:pt x="444" y="758"/>
                  <a:pt x="444" y="758"/>
                  <a:pt x="444" y="757"/>
                </a:cubicBezTo>
                <a:cubicBezTo>
                  <a:pt x="443" y="756"/>
                  <a:pt x="444" y="756"/>
                  <a:pt x="443" y="755"/>
                </a:cubicBezTo>
                <a:cubicBezTo>
                  <a:pt x="443" y="753"/>
                  <a:pt x="444" y="751"/>
                  <a:pt x="443" y="749"/>
                </a:cubicBezTo>
                <a:cubicBezTo>
                  <a:pt x="443" y="748"/>
                  <a:pt x="442" y="747"/>
                  <a:pt x="443" y="746"/>
                </a:cubicBezTo>
                <a:cubicBezTo>
                  <a:pt x="443" y="744"/>
                  <a:pt x="442" y="744"/>
                  <a:pt x="442" y="743"/>
                </a:cubicBezTo>
                <a:cubicBezTo>
                  <a:pt x="442" y="741"/>
                  <a:pt x="442" y="739"/>
                  <a:pt x="442" y="737"/>
                </a:cubicBezTo>
                <a:cubicBezTo>
                  <a:pt x="442" y="735"/>
                  <a:pt x="440" y="734"/>
                  <a:pt x="441" y="732"/>
                </a:cubicBezTo>
                <a:cubicBezTo>
                  <a:pt x="441" y="729"/>
                  <a:pt x="441" y="727"/>
                  <a:pt x="441" y="724"/>
                </a:cubicBezTo>
                <a:cubicBezTo>
                  <a:pt x="441" y="723"/>
                  <a:pt x="441" y="723"/>
                  <a:pt x="440" y="722"/>
                </a:cubicBezTo>
                <a:cubicBezTo>
                  <a:pt x="439" y="721"/>
                  <a:pt x="441" y="719"/>
                  <a:pt x="439" y="718"/>
                </a:cubicBezTo>
                <a:cubicBezTo>
                  <a:pt x="439" y="716"/>
                  <a:pt x="438" y="715"/>
                  <a:pt x="439" y="713"/>
                </a:cubicBezTo>
                <a:cubicBezTo>
                  <a:pt x="440" y="713"/>
                  <a:pt x="440" y="713"/>
                  <a:pt x="439" y="713"/>
                </a:cubicBezTo>
                <a:cubicBezTo>
                  <a:pt x="439" y="712"/>
                  <a:pt x="439" y="712"/>
                  <a:pt x="439" y="712"/>
                </a:cubicBezTo>
                <a:cubicBezTo>
                  <a:pt x="439" y="711"/>
                  <a:pt x="439" y="711"/>
                  <a:pt x="439" y="710"/>
                </a:cubicBezTo>
                <a:cubicBezTo>
                  <a:pt x="438" y="708"/>
                  <a:pt x="440" y="706"/>
                  <a:pt x="438" y="704"/>
                </a:cubicBezTo>
                <a:cubicBezTo>
                  <a:pt x="438" y="698"/>
                  <a:pt x="438" y="698"/>
                  <a:pt x="438" y="698"/>
                </a:cubicBezTo>
                <a:cubicBezTo>
                  <a:pt x="437" y="697"/>
                  <a:pt x="436" y="697"/>
                  <a:pt x="435" y="697"/>
                </a:cubicBezTo>
                <a:cubicBezTo>
                  <a:pt x="434" y="697"/>
                  <a:pt x="433" y="697"/>
                  <a:pt x="433" y="697"/>
                </a:cubicBezTo>
                <a:cubicBezTo>
                  <a:pt x="432" y="697"/>
                  <a:pt x="431" y="697"/>
                  <a:pt x="430" y="697"/>
                </a:cubicBezTo>
                <a:cubicBezTo>
                  <a:pt x="429" y="697"/>
                  <a:pt x="429" y="698"/>
                  <a:pt x="429" y="698"/>
                </a:cubicBezTo>
                <a:cubicBezTo>
                  <a:pt x="427" y="696"/>
                  <a:pt x="429" y="694"/>
                  <a:pt x="427" y="692"/>
                </a:cubicBezTo>
                <a:cubicBezTo>
                  <a:pt x="429" y="692"/>
                  <a:pt x="430" y="690"/>
                  <a:pt x="432" y="691"/>
                </a:cubicBezTo>
                <a:cubicBezTo>
                  <a:pt x="434" y="691"/>
                  <a:pt x="435" y="691"/>
                  <a:pt x="437" y="690"/>
                </a:cubicBezTo>
                <a:cubicBezTo>
                  <a:pt x="437" y="690"/>
                  <a:pt x="437" y="690"/>
                  <a:pt x="438" y="690"/>
                </a:cubicBezTo>
                <a:cubicBezTo>
                  <a:pt x="439" y="690"/>
                  <a:pt x="439" y="691"/>
                  <a:pt x="440" y="691"/>
                </a:cubicBezTo>
                <a:cubicBezTo>
                  <a:pt x="441" y="691"/>
                  <a:pt x="442" y="691"/>
                  <a:pt x="442" y="691"/>
                </a:cubicBezTo>
                <a:cubicBezTo>
                  <a:pt x="443" y="691"/>
                  <a:pt x="443" y="692"/>
                  <a:pt x="443" y="692"/>
                </a:cubicBezTo>
                <a:cubicBezTo>
                  <a:pt x="444" y="693"/>
                  <a:pt x="444" y="693"/>
                  <a:pt x="445" y="692"/>
                </a:cubicBezTo>
                <a:cubicBezTo>
                  <a:pt x="446" y="691"/>
                  <a:pt x="447" y="691"/>
                  <a:pt x="448" y="692"/>
                </a:cubicBezTo>
                <a:cubicBezTo>
                  <a:pt x="448" y="693"/>
                  <a:pt x="449" y="693"/>
                  <a:pt x="449" y="692"/>
                </a:cubicBezTo>
                <a:cubicBezTo>
                  <a:pt x="450" y="692"/>
                  <a:pt x="450" y="691"/>
                  <a:pt x="451" y="691"/>
                </a:cubicBezTo>
                <a:cubicBezTo>
                  <a:pt x="451" y="691"/>
                  <a:pt x="451" y="692"/>
                  <a:pt x="452" y="693"/>
                </a:cubicBezTo>
                <a:cubicBezTo>
                  <a:pt x="452" y="693"/>
                  <a:pt x="452" y="694"/>
                  <a:pt x="451" y="695"/>
                </a:cubicBezTo>
                <a:cubicBezTo>
                  <a:pt x="451" y="695"/>
                  <a:pt x="451" y="695"/>
                  <a:pt x="451" y="695"/>
                </a:cubicBezTo>
                <a:cubicBezTo>
                  <a:pt x="450" y="695"/>
                  <a:pt x="449" y="696"/>
                  <a:pt x="448" y="695"/>
                </a:cubicBezTo>
                <a:cubicBezTo>
                  <a:pt x="447" y="695"/>
                  <a:pt x="446" y="696"/>
                  <a:pt x="445" y="697"/>
                </a:cubicBezTo>
                <a:cubicBezTo>
                  <a:pt x="444" y="697"/>
                  <a:pt x="444" y="698"/>
                  <a:pt x="444" y="699"/>
                </a:cubicBezTo>
                <a:cubicBezTo>
                  <a:pt x="444" y="698"/>
                  <a:pt x="444" y="697"/>
                  <a:pt x="444" y="697"/>
                </a:cubicBezTo>
                <a:cubicBezTo>
                  <a:pt x="443" y="695"/>
                  <a:pt x="443" y="695"/>
                  <a:pt x="441" y="695"/>
                </a:cubicBezTo>
                <a:cubicBezTo>
                  <a:pt x="442" y="695"/>
                  <a:pt x="442" y="695"/>
                  <a:pt x="442" y="695"/>
                </a:cubicBezTo>
                <a:cubicBezTo>
                  <a:pt x="442" y="695"/>
                  <a:pt x="442" y="695"/>
                  <a:pt x="442" y="695"/>
                </a:cubicBezTo>
                <a:cubicBezTo>
                  <a:pt x="441" y="695"/>
                  <a:pt x="441" y="694"/>
                  <a:pt x="441" y="695"/>
                </a:cubicBezTo>
                <a:cubicBezTo>
                  <a:pt x="441" y="695"/>
                  <a:pt x="441" y="695"/>
                  <a:pt x="441" y="695"/>
                </a:cubicBezTo>
                <a:cubicBezTo>
                  <a:pt x="442" y="697"/>
                  <a:pt x="442" y="697"/>
                  <a:pt x="443" y="698"/>
                </a:cubicBezTo>
                <a:cubicBezTo>
                  <a:pt x="442" y="698"/>
                  <a:pt x="442" y="698"/>
                  <a:pt x="441" y="698"/>
                </a:cubicBezTo>
                <a:cubicBezTo>
                  <a:pt x="440" y="698"/>
                  <a:pt x="440" y="697"/>
                  <a:pt x="439" y="697"/>
                </a:cubicBezTo>
                <a:cubicBezTo>
                  <a:pt x="438" y="698"/>
                  <a:pt x="439" y="699"/>
                  <a:pt x="440" y="700"/>
                </a:cubicBezTo>
                <a:cubicBezTo>
                  <a:pt x="440" y="700"/>
                  <a:pt x="440" y="700"/>
                  <a:pt x="440" y="700"/>
                </a:cubicBezTo>
                <a:cubicBezTo>
                  <a:pt x="440" y="700"/>
                  <a:pt x="439" y="700"/>
                  <a:pt x="439" y="700"/>
                </a:cubicBezTo>
                <a:cubicBezTo>
                  <a:pt x="439" y="700"/>
                  <a:pt x="439" y="701"/>
                  <a:pt x="439" y="701"/>
                </a:cubicBezTo>
                <a:cubicBezTo>
                  <a:pt x="439" y="701"/>
                  <a:pt x="440" y="701"/>
                  <a:pt x="440" y="700"/>
                </a:cubicBezTo>
                <a:moveTo>
                  <a:pt x="539" y="737"/>
                </a:moveTo>
                <a:cubicBezTo>
                  <a:pt x="539" y="738"/>
                  <a:pt x="539" y="739"/>
                  <a:pt x="538" y="740"/>
                </a:cubicBezTo>
                <a:cubicBezTo>
                  <a:pt x="537" y="740"/>
                  <a:pt x="537" y="739"/>
                  <a:pt x="536" y="740"/>
                </a:cubicBezTo>
                <a:cubicBezTo>
                  <a:pt x="536" y="740"/>
                  <a:pt x="534" y="740"/>
                  <a:pt x="535" y="741"/>
                </a:cubicBezTo>
                <a:cubicBezTo>
                  <a:pt x="534" y="742"/>
                  <a:pt x="533" y="743"/>
                  <a:pt x="532" y="743"/>
                </a:cubicBezTo>
                <a:cubicBezTo>
                  <a:pt x="532" y="743"/>
                  <a:pt x="531" y="743"/>
                  <a:pt x="531" y="743"/>
                </a:cubicBezTo>
                <a:cubicBezTo>
                  <a:pt x="529" y="744"/>
                  <a:pt x="529" y="744"/>
                  <a:pt x="528" y="741"/>
                </a:cubicBezTo>
                <a:cubicBezTo>
                  <a:pt x="528" y="740"/>
                  <a:pt x="527" y="740"/>
                  <a:pt x="527" y="739"/>
                </a:cubicBezTo>
                <a:cubicBezTo>
                  <a:pt x="526" y="738"/>
                  <a:pt x="526" y="737"/>
                  <a:pt x="526" y="736"/>
                </a:cubicBezTo>
                <a:cubicBezTo>
                  <a:pt x="526" y="735"/>
                  <a:pt x="525" y="734"/>
                  <a:pt x="525" y="733"/>
                </a:cubicBezTo>
                <a:cubicBezTo>
                  <a:pt x="524" y="732"/>
                  <a:pt x="523" y="730"/>
                  <a:pt x="523" y="728"/>
                </a:cubicBezTo>
                <a:cubicBezTo>
                  <a:pt x="522" y="727"/>
                  <a:pt x="522" y="725"/>
                  <a:pt x="520" y="724"/>
                </a:cubicBezTo>
                <a:cubicBezTo>
                  <a:pt x="521" y="722"/>
                  <a:pt x="519" y="721"/>
                  <a:pt x="519" y="719"/>
                </a:cubicBezTo>
                <a:cubicBezTo>
                  <a:pt x="519" y="718"/>
                  <a:pt x="518" y="717"/>
                  <a:pt x="517" y="716"/>
                </a:cubicBezTo>
                <a:cubicBezTo>
                  <a:pt x="518" y="714"/>
                  <a:pt x="516" y="713"/>
                  <a:pt x="517" y="712"/>
                </a:cubicBezTo>
                <a:cubicBezTo>
                  <a:pt x="517" y="711"/>
                  <a:pt x="515" y="710"/>
                  <a:pt x="516" y="709"/>
                </a:cubicBezTo>
                <a:cubicBezTo>
                  <a:pt x="516" y="708"/>
                  <a:pt x="515" y="707"/>
                  <a:pt x="515" y="707"/>
                </a:cubicBezTo>
                <a:cubicBezTo>
                  <a:pt x="514" y="706"/>
                  <a:pt x="514" y="704"/>
                  <a:pt x="513" y="703"/>
                </a:cubicBezTo>
                <a:cubicBezTo>
                  <a:pt x="513" y="702"/>
                  <a:pt x="513" y="701"/>
                  <a:pt x="512" y="701"/>
                </a:cubicBezTo>
                <a:cubicBezTo>
                  <a:pt x="512" y="699"/>
                  <a:pt x="511" y="698"/>
                  <a:pt x="511" y="697"/>
                </a:cubicBezTo>
                <a:cubicBezTo>
                  <a:pt x="511" y="696"/>
                  <a:pt x="510" y="695"/>
                  <a:pt x="510" y="694"/>
                </a:cubicBezTo>
                <a:cubicBezTo>
                  <a:pt x="510" y="693"/>
                  <a:pt x="509" y="692"/>
                  <a:pt x="509" y="691"/>
                </a:cubicBezTo>
                <a:cubicBezTo>
                  <a:pt x="508" y="690"/>
                  <a:pt x="508" y="689"/>
                  <a:pt x="507" y="688"/>
                </a:cubicBezTo>
                <a:cubicBezTo>
                  <a:pt x="507" y="687"/>
                  <a:pt x="507" y="686"/>
                  <a:pt x="506" y="685"/>
                </a:cubicBezTo>
                <a:cubicBezTo>
                  <a:pt x="506" y="684"/>
                  <a:pt x="505" y="682"/>
                  <a:pt x="504" y="681"/>
                </a:cubicBezTo>
                <a:cubicBezTo>
                  <a:pt x="504" y="679"/>
                  <a:pt x="503" y="678"/>
                  <a:pt x="502" y="676"/>
                </a:cubicBezTo>
                <a:cubicBezTo>
                  <a:pt x="504" y="675"/>
                  <a:pt x="506" y="675"/>
                  <a:pt x="508" y="674"/>
                </a:cubicBezTo>
                <a:cubicBezTo>
                  <a:pt x="509" y="673"/>
                  <a:pt x="510" y="674"/>
                  <a:pt x="510" y="675"/>
                </a:cubicBezTo>
                <a:cubicBezTo>
                  <a:pt x="511" y="675"/>
                  <a:pt x="511" y="676"/>
                  <a:pt x="512" y="677"/>
                </a:cubicBezTo>
                <a:cubicBezTo>
                  <a:pt x="512" y="678"/>
                  <a:pt x="512" y="679"/>
                  <a:pt x="512" y="679"/>
                </a:cubicBezTo>
                <a:cubicBezTo>
                  <a:pt x="513" y="680"/>
                  <a:pt x="513" y="681"/>
                  <a:pt x="513" y="681"/>
                </a:cubicBezTo>
                <a:cubicBezTo>
                  <a:pt x="514" y="682"/>
                  <a:pt x="513" y="684"/>
                  <a:pt x="515" y="685"/>
                </a:cubicBezTo>
                <a:cubicBezTo>
                  <a:pt x="514" y="686"/>
                  <a:pt x="516" y="688"/>
                  <a:pt x="516" y="689"/>
                </a:cubicBezTo>
                <a:cubicBezTo>
                  <a:pt x="515" y="690"/>
                  <a:pt x="516" y="690"/>
                  <a:pt x="516" y="691"/>
                </a:cubicBezTo>
                <a:cubicBezTo>
                  <a:pt x="517" y="692"/>
                  <a:pt x="517" y="693"/>
                  <a:pt x="518" y="694"/>
                </a:cubicBezTo>
                <a:cubicBezTo>
                  <a:pt x="518" y="695"/>
                  <a:pt x="519" y="695"/>
                  <a:pt x="518" y="696"/>
                </a:cubicBezTo>
                <a:cubicBezTo>
                  <a:pt x="518" y="697"/>
                  <a:pt x="520" y="698"/>
                  <a:pt x="519" y="699"/>
                </a:cubicBezTo>
                <a:cubicBezTo>
                  <a:pt x="519" y="700"/>
                  <a:pt x="520" y="700"/>
                  <a:pt x="520" y="700"/>
                </a:cubicBezTo>
                <a:cubicBezTo>
                  <a:pt x="520" y="701"/>
                  <a:pt x="521" y="701"/>
                  <a:pt x="521" y="702"/>
                </a:cubicBezTo>
                <a:cubicBezTo>
                  <a:pt x="521" y="703"/>
                  <a:pt x="522" y="704"/>
                  <a:pt x="522" y="705"/>
                </a:cubicBezTo>
                <a:cubicBezTo>
                  <a:pt x="522" y="706"/>
                  <a:pt x="524" y="707"/>
                  <a:pt x="523" y="708"/>
                </a:cubicBezTo>
                <a:cubicBezTo>
                  <a:pt x="524" y="709"/>
                  <a:pt x="524" y="710"/>
                  <a:pt x="524" y="711"/>
                </a:cubicBezTo>
                <a:cubicBezTo>
                  <a:pt x="524" y="712"/>
                  <a:pt x="525" y="713"/>
                  <a:pt x="525" y="714"/>
                </a:cubicBezTo>
                <a:cubicBezTo>
                  <a:pt x="525" y="715"/>
                  <a:pt x="526" y="715"/>
                  <a:pt x="526" y="716"/>
                </a:cubicBezTo>
                <a:cubicBezTo>
                  <a:pt x="527" y="717"/>
                  <a:pt x="527" y="717"/>
                  <a:pt x="527" y="717"/>
                </a:cubicBezTo>
                <a:cubicBezTo>
                  <a:pt x="527" y="719"/>
                  <a:pt x="528" y="719"/>
                  <a:pt x="528" y="720"/>
                </a:cubicBezTo>
                <a:cubicBezTo>
                  <a:pt x="528" y="722"/>
                  <a:pt x="529" y="722"/>
                  <a:pt x="529" y="724"/>
                </a:cubicBezTo>
                <a:cubicBezTo>
                  <a:pt x="529" y="725"/>
                  <a:pt x="530" y="726"/>
                  <a:pt x="530" y="726"/>
                </a:cubicBezTo>
                <a:cubicBezTo>
                  <a:pt x="531" y="727"/>
                  <a:pt x="531" y="729"/>
                  <a:pt x="532" y="729"/>
                </a:cubicBezTo>
                <a:cubicBezTo>
                  <a:pt x="531" y="730"/>
                  <a:pt x="533" y="731"/>
                  <a:pt x="533" y="732"/>
                </a:cubicBezTo>
                <a:cubicBezTo>
                  <a:pt x="533" y="732"/>
                  <a:pt x="533" y="733"/>
                  <a:pt x="533" y="734"/>
                </a:cubicBezTo>
                <a:cubicBezTo>
                  <a:pt x="534" y="735"/>
                  <a:pt x="535" y="734"/>
                  <a:pt x="535" y="734"/>
                </a:cubicBezTo>
                <a:cubicBezTo>
                  <a:pt x="536" y="734"/>
                  <a:pt x="537" y="733"/>
                  <a:pt x="538" y="733"/>
                </a:cubicBezTo>
                <a:cubicBezTo>
                  <a:pt x="539" y="733"/>
                  <a:pt x="539" y="733"/>
                  <a:pt x="539" y="732"/>
                </a:cubicBezTo>
                <a:cubicBezTo>
                  <a:pt x="540" y="732"/>
                  <a:pt x="540" y="732"/>
                  <a:pt x="541" y="732"/>
                </a:cubicBezTo>
                <a:cubicBezTo>
                  <a:pt x="541" y="733"/>
                  <a:pt x="540" y="734"/>
                  <a:pt x="540" y="735"/>
                </a:cubicBezTo>
                <a:cubicBezTo>
                  <a:pt x="540" y="735"/>
                  <a:pt x="540" y="735"/>
                  <a:pt x="539" y="735"/>
                </a:cubicBezTo>
                <a:cubicBezTo>
                  <a:pt x="539" y="735"/>
                  <a:pt x="538" y="735"/>
                  <a:pt x="538" y="736"/>
                </a:cubicBezTo>
                <a:cubicBezTo>
                  <a:pt x="538" y="737"/>
                  <a:pt x="538" y="737"/>
                  <a:pt x="539" y="737"/>
                </a:cubicBezTo>
                <a:moveTo>
                  <a:pt x="536" y="737"/>
                </a:moveTo>
                <a:cubicBezTo>
                  <a:pt x="536" y="737"/>
                  <a:pt x="536" y="737"/>
                  <a:pt x="536" y="737"/>
                </a:cubicBezTo>
                <a:cubicBezTo>
                  <a:pt x="536" y="737"/>
                  <a:pt x="536" y="737"/>
                  <a:pt x="536" y="737"/>
                </a:cubicBezTo>
                <a:cubicBezTo>
                  <a:pt x="536" y="736"/>
                  <a:pt x="536" y="736"/>
                  <a:pt x="536" y="736"/>
                </a:cubicBezTo>
                <a:cubicBezTo>
                  <a:pt x="536" y="736"/>
                  <a:pt x="536" y="737"/>
                  <a:pt x="536" y="737"/>
                </a:cubicBezTo>
                <a:moveTo>
                  <a:pt x="645" y="660"/>
                </a:moveTo>
                <a:cubicBezTo>
                  <a:pt x="641" y="656"/>
                  <a:pt x="638" y="653"/>
                  <a:pt x="635" y="650"/>
                </a:cubicBezTo>
                <a:cubicBezTo>
                  <a:pt x="634" y="649"/>
                  <a:pt x="634" y="648"/>
                  <a:pt x="634" y="648"/>
                </a:cubicBezTo>
                <a:cubicBezTo>
                  <a:pt x="633" y="647"/>
                  <a:pt x="632" y="647"/>
                  <a:pt x="632" y="646"/>
                </a:cubicBezTo>
                <a:cubicBezTo>
                  <a:pt x="631" y="646"/>
                  <a:pt x="631" y="644"/>
                  <a:pt x="629" y="644"/>
                </a:cubicBezTo>
                <a:cubicBezTo>
                  <a:pt x="628" y="644"/>
                  <a:pt x="629" y="642"/>
                  <a:pt x="628" y="642"/>
                </a:cubicBezTo>
                <a:cubicBezTo>
                  <a:pt x="627" y="641"/>
                  <a:pt x="626" y="640"/>
                  <a:pt x="625" y="640"/>
                </a:cubicBezTo>
                <a:cubicBezTo>
                  <a:pt x="623" y="637"/>
                  <a:pt x="620" y="634"/>
                  <a:pt x="618" y="632"/>
                </a:cubicBezTo>
                <a:cubicBezTo>
                  <a:pt x="617" y="631"/>
                  <a:pt x="616" y="630"/>
                  <a:pt x="615" y="629"/>
                </a:cubicBezTo>
                <a:cubicBezTo>
                  <a:pt x="614" y="628"/>
                  <a:pt x="614" y="627"/>
                  <a:pt x="613" y="626"/>
                </a:cubicBezTo>
                <a:cubicBezTo>
                  <a:pt x="612" y="625"/>
                  <a:pt x="611" y="624"/>
                  <a:pt x="610" y="623"/>
                </a:cubicBezTo>
                <a:cubicBezTo>
                  <a:pt x="609" y="622"/>
                  <a:pt x="608" y="621"/>
                  <a:pt x="607" y="621"/>
                </a:cubicBezTo>
                <a:cubicBezTo>
                  <a:pt x="605" y="623"/>
                  <a:pt x="603" y="625"/>
                  <a:pt x="601" y="627"/>
                </a:cubicBezTo>
                <a:cubicBezTo>
                  <a:pt x="599" y="626"/>
                  <a:pt x="598" y="624"/>
                  <a:pt x="596" y="623"/>
                </a:cubicBezTo>
                <a:cubicBezTo>
                  <a:pt x="596" y="622"/>
                  <a:pt x="597" y="622"/>
                  <a:pt x="597" y="621"/>
                </a:cubicBezTo>
                <a:cubicBezTo>
                  <a:pt x="601" y="617"/>
                  <a:pt x="606" y="612"/>
                  <a:pt x="610" y="608"/>
                </a:cubicBezTo>
                <a:cubicBezTo>
                  <a:pt x="611" y="607"/>
                  <a:pt x="612" y="606"/>
                  <a:pt x="613" y="606"/>
                </a:cubicBezTo>
                <a:cubicBezTo>
                  <a:pt x="613" y="606"/>
                  <a:pt x="613" y="605"/>
                  <a:pt x="613" y="605"/>
                </a:cubicBezTo>
                <a:cubicBezTo>
                  <a:pt x="614" y="605"/>
                  <a:pt x="614" y="604"/>
                  <a:pt x="615" y="604"/>
                </a:cubicBezTo>
                <a:cubicBezTo>
                  <a:pt x="616" y="606"/>
                  <a:pt x="618" y="607"/>
                  <a:pt x="619" y="609"/>
                </a:cubicBezTo>
                <a:cubicBezTo>
                  <a:pt x="619" y="610"/>
                  <a:pt x="618" y="611"/>
                  <a:pt x="617" y="612"/>
                </a:cubicBezTo>
                <a:cubicBezTo>
                  <a:pt x="616" y="612"/>
                  <a:pt x="615" y="612"/>
                  <a:pt x="615" y="613"/>
                </a:cubicBezTo>
                <a:cubicBezTo>
                  <a:pt x="614" y="614"/>
                  <a:pt x="613" y="614"/>
                  <a:pt x="612" y="615"/>
                </a:cubicBezTo>
                <a:cubicBezTo>
                  <a:pt x="614" y="617"/>
                  <a:pt x="616" y="619"/>
                  <a:pt x="618" y="621"/>
                </a:cubicBezTo>
                <a:cubicBezTo>
                  <a:pt x="618" y="623"/>
                  <a:pt x="621" y="624"/>
                  <a:pt x="622" y="626"/>
                </a:cubicBezTo>
                <a:cubicBezTo>
                  <a:pt x="623" y="627"/>
                  <a:pt x="624" y="628"/>
                  <a:pt x="625" y="628"/>
                </a:cubicBezTo>
                <a:cubicBezTo>
                  <a:pt x="626" y="630"/>
                  <a:pt x="627" y="631"/>
                  <a:pt x="628" y="632"/>
                </a:cubicBezTo>
                <a:cubicBezTo>
                  <a:pt x="633" y="637"/>
                  <a:pt x="639" y="643"/>
                  <a:pt x="645" y="649"/>
                </a:cubicBezTo>
                <a:cubicBezTo>
                  <a:pt x="646" y="650"/>
                  <a:pt x="647" y="650"/>
                  <a:pt x="647" y="651"/>
                </a:cubicBezTo>
                <a:cubicBezTo>
                  <a:pt x="647" y="653"/>
                  <a:pt x="649" y="653"/>
                  <a:pt x="649" y="654"/>
                </a:cubicBezTo>
                <a:cubicBezTo>
                  <a:pt x="650" y="655"/>
                  <a:pt x="649" y="655"/>
                  <a:pt x="649" y="656"/>
                </a:cubicBezTo>
                <a:cubicBezTo>
                  <a:pt x="649" y="656"/>
                  <a:pt x="648" y="656"/>
                  <a:pt x="648" y="656"/>
                </a:cubicBezTo>
                <a:cubicBezTo>
                  <a:pt x="647" y="657"/>
                  <a:pt x="646" y="657"/>
                  <a:pt x="646" y="658"/>
                </a:cubicBezTo>
                <a:cubicBezTo>
                  <a:pt x="646" y="659"/>
                  <a:pt x="645" y="659"/>
                  <a:pt x="645" y="660"/>
                </a:cubicBezTo>
                <a:moveTo>
                  <a:pt x="616" y="625"/>
                </a:moveTo>
                <a:cubicBezTo>
                  <a:pt x="616" y="625"/>
                  <a:pt x="615" y="626"/>
                  <a:pt x="615" y="626"/>
                </a:cubicBezTo>
                <a:cubicBezTo>
                  <a:pt x="615" y="626"/>
                  <a:pt x="615" y="626"/>
                  <a:pt x="615" y="626"/>
                </a:cubicBezTo>
                <a:cubicBezTo>
                  <a:pt x="616" y="626"/>
                  <a:pt x="616" y="626"/>
                  <a:pt x="616" y="626"/>
                </a:cubicBezTo>
                <a:cubicBezTo>
                  <a:pt x="616" y="626"/>
                  <a:pt x="616" y="625"/>
                  <a:pt x="616" y="625"/>
                </a:cubicBezTo>
                <a:moveTo>
                  <a:pt x="425" y="690"/>
                </a:moveTo>
                <a:cubicBezTo>
                  <a:pt x="425" y="693"/>
                  <a:pt x="424" y="695"/>
                  <a:pt x="425" y="697"/>
                </a:cubicBezTo>
                <a:cubicBezTo>
                  <a:pt x="425" y="698"/>
                  <a:pt x="424" y="700"/>
                  <a:pt x="425" y="702"/>
                </a:cubicBezTo>
                <a:cubicBezTo>
                  <a:pt x="426" y="702"/>
                  <a:pt x="425" y="702"/>
                  <a:pt x="425" y="703"/>
                </a:cubicBezTo>
                <a:cubicBezTo>
                  <a:pt x="425" y="706"/>
                  <a:pt x="425" y="709"/>
                  <a:pt x="425" y="712"/>
                </a:cubicBezTo>
                <a:cubicBezTo>
                  <a:pt x="425" y="714"/>
                  <a:pt x="425" y="715"/>
                  <a:pt x="426" y="716"/>
                </a:cubicBezTo>
                <a:cubicBezTo>
                  <a:pt x="427" y="716"/>
                  <a:pt x="426" y="717"/>
                  <a:pt x="426" y="717"/>
                </a:cubicBezTo>
                <a:cubicBezTo>
                  <a:pt x="425" y="720"/>
                  <a:pt x="425" y="720"/>
                  <a:pt x="426" y="723"/>
                </a:cubicBezTo>
                <a:cubicBezTo>
                  <a:pt x="426" y="724"/>
                  <a:pt x="426" y="724"/>
                  <a:pt x="426" y="725"/>
                </a:cubicBezTo>
                <a:cubicBezTo>
                  <a:pt x="426" y="731"/>
                  <a:pt x="426" y="736"/>
                  <a:pt x="426" y="742"/>
                </a:cubicBezTo>
                <a:cubicBezTo>
                  <a:pt x="427" y="744"/>
                  <a:pt x="426" y="747"/>
                  <a:pt x="427" y="749"/>
                </a:cubicBezTo>
                <a:cubicBezTo>
                  <a:pt x="427" y="749"/>
                  <a:pt x="427" y="750"/>
                  <a:pt x="427" y="750"/>
                </a:cubicBezTo>
                <a:cubicBezTo>
                  <a:pt x="427" y="763"/>
                  <a:pt x="427" y="763"/>
                  <a:pt x="427" y="763"/>
                </a:cubicBezTo>
                <a:cubicBezTo>
                  <a:pt x="424" y="764"/>
                  <a:pt x="424" y="764"/>
                  <a:pt x="422" y="763"/>
                </a:cubicBezTo>
                <a:cubicBezTo>
                  <a:pt x="421" y="763"/>
                  <a:pt x="421" y="764"/>
                  <a:pt x="420" y="765"/>
                </a:cubicBezTo>
                <a:cubicBezTo>
                  <a:pt x="420" y="764"/>
                  <a:pt x="420" y="764"/>
                  <a:pt x="420" y="764"/>
                </a:cubicBezTo>
                <a:cubicBezTo>
                  <a:pt x="420" y="763"/>
                  <a:pt x="420" y="762"/>
                  <a:pt x="420" y="762"/>
                </a:cubicBezTo>
                <a:cubicBezTo>
                  <a:pt x="420" y="762"/>
                  <a:pt x="421" y="761"/>
                  <a:pt x="421" y="761"/>
                </a:cubicBezTo>
                <a:cubicBezTo>
                  <a:pt x="419" y="759"/>
                  <a:pt x="420" y="757"/>
                  <a:pt x="420" y="755"/>
                </a:cubicBezTo>
                <a:cubicBezTo>
                  <a:pt x="420" y="754"/>
                  <a:pt x="420" y="752"/>
                  <a:pt x="419" y="751"/>
                </a:cubicBezTo>
                <a:cubicBezTo>
                  <a:pt x="419" y="749"/>
                  <a:pt x="418" y="748"/>
                  <a:pt x="420" y="746"/>
                </a:cubicBezTo>
                <a:cubicBezTo>
                  <a:pt x="420" y="746"/>
                  <a:pt x="420" y="745"/>
                  <a:pt x="420" y="744"/>
                </a:cubicBezTo>
                <a:cubicBezTo>
                  <a:pt x="419" y="743"/>
                  <a:pt x="419" y="742"/>
                  <a:pt x="419" y="741"/>
                </a:cubicBezTo>
                <a:cubicBezTo>
                  <a:pt x="419" y="739"/>
                  <a:pt x="419" y="736"/>
                  <a:pt x="419" y="734"/>
                </a:cubicBezTo>
                <a:cubicBezTo>
                  <a:pt x="419" y="732"/>
                  <a:pt x="420" y="730"/>
                  <a:pt x="418" y="728"/>
                </a:cubicBezTo>
                <a:cubicBezTo>
                  <a:pt x="418" y="728"/>
                  <a:pt x="418" y="727"/>
                  <a:pt x="418" y="726"/>
                </a:cubicBezTo>
                <a:cubicBezTo>
                  <a:pt x="418" y="721"/>
                  <a:pt x="418" y="717"/>
                  <a:pt x="418" y="712"/>
                </a:cubicBezTo>
                <a:cubicBezTo>
                  <a:pt x="418" y="710"/>
                  <a:pt x="419" y="707"/>
                  <a:pt x="417" y="705"/>
                </a:cubicBezTo>
                <a:cubicBezTo>
                  <a:pt x="417" y="705"/>
                  <a:pt x="417" y="705"/>
                  <a:pt x="417" y="704"/>
                </a:cubicBezTo>
                <a:cubicBezTo>
                  <a:pt x="417" y="692"/>
                  <a:pt x="417" y="692"/>
                  <a:pt x="417" y="692"/>
                </a:cubicBezTo>
                <a:cubicBezTo>
                  <a:pt x="419" y="691"/>
                  <a:pt x="422" y="693"/>
                  <a:pt x="425" y="690"/>
                </a:cubicBezTo>
                <a:moveTo>
                  <a:pt x="426" y="763"/>
                </a:moveTo>
                <a:cubicBezTo>
                  <a:pt x="426" y="763"/>
                  <a:pt x="426" y="762"/>
                  <a:pt x="426" y="762"/>
                </a:cubicBezTo>
                <a:cubicBezTo>
                  <a:pt x="426" y="762"/>
                  <a:pt x="426" y="762"/>
                  <a:pt x="426" y="762"/>
                </a:cubicBezTo>
                <a:cubicBezTo>
                  <a:pt x="426" y="762"/>
                  <a:pt x="426" y="762"/>
                  <a:pt x="425" y="762"/>
                </a:cubicBezTo>
                <a:cubicBezTo>
                  <a:pt x="426" y="762"/>
                  <a:pt x="426" y="762"/>
                  <a:pt x="426" y="763"/>
                </a:cubicBezTo>
                <a:moveTo>
                  <a:pt x="657" y="149"/>
                </a:moveTo>
                <a:cubicBezTo>
                  <a:pt x="658" y="149"/>
                  <a:pt x="659" y="149"/>
                  <a:pt x="659" y="150"/>
                </a:cubicBezTo>
                <a:cubicBezTo>
                  <a:pt x="660" y="151"/>
                  <a:pt x="660" y="152"/>
                  <a:pt x="661" y="153"/>
                </a:cubicBezTo>
                <a:cubicBezTo>
                  <a:pt x="661" y="154"/>
                  <a:pt x="661" y="154"/>
                  <a:pt x="662" y="154"/>
                </a:cubicBezTo>
                <a:cubicBezTo>
                  <a:pt x="663" y="154"/>
                  <a:pt x="663" y="155"/>
                  <a:pt x="664" y="155"/>
                </a:cubicBezTo>
                <a:cubicBezTo>
                  <a:pt x="665" y="155"/>
                  <a:pt x="665" y="156"/>
                  <a:pt x="666" y="156"/>
                </a:cubicBezTo>
                <a:cubicBezTo>
                  <a:pt x="667" y="157"/>
                  <a:pt x="668" y="159"/>
                  <a:pt x="670" y="160"/>
                </a:cubicBezTo>
                <a:cubicBezTo>
                  <a:pt x="671" y="161"/>
                  <a:pt x="673" y="163"/>
                  <a:pt x="675" y="165"/>
                </a:cubicBezTo>
                <a:cubicBezTo>
                  <a:pt x="673" y="166"/>
                  <a:pt x="671" y="168"/>
                  <a:pt x="670" y="170"/>
                </a:cubicBezTo>
                <a:cubicBezTo>
                  <a:pt x="670" y="170"/>
                  <a:pt x="669" y="170"/>
                  <a:pt x="669" y="170"/>
                </a:cubicBezTo>
                <a:cubicBezTo>
                  <a:pt x="669" y="170"/>
                  <a:pt x="669" y="170"/>
                  <a:pt x="669" y="170"/>
                </a:cubicBezTo>
                <a:cubicBezTo>
                  <a:pt x="669" y="170"/>
                  <a:pt x="669" y="170"/>
                  <a:pt x="668" y="170"/>
                </a:cubicBezTo>
                <a:cubicBezTo>
                  <a:pt x="666" y="167"/>
                  <a:pt x="664" y="165"/>
                  <a:pt x="662" y="163"/>
                </a:cubicBezTo>
                <a:cubicBezTo>
                  <a:pt x="661" y="163"/>
                  <a:pt x="661" y="164"/>
                  <a:pt x="660" y="164"/>
                </a:cubicBezTo>
                <a:cubicBezTo>
                  <a:pt x="656" y="168"/>
                  <a:pt x="652" y="172"/>
                  <a:pt x="648" y="176"/>
                </a:cubicBezTo>
                <a:cubicBezTo>
                  <a:pt x="648" y="177"/>
                  <a:pt x="647" y="178"/>
                  <a:pt x="646" y="179"/>
                </a:cubicBezTo>
                <a:cubicBezTo>
                  <a:pt x="646" y="180"/>
                  <a:pt x="645" y="180"/>
                  <a:pt x="645" y="181"/>
                </a:cubicBezTo>
                <a:cubicBezTo>
                  <a:pt x="644" y="181"/>
                  <a:pt x="642" y="182"/>
                  <a:pt x="641" y="183"/>
                </a:cubicBezTo>
                <a:cubicBezTo>
                  <a:pt x="641" y="184"/>
                  <a:pt x="640" y="185"/>
                  <a:pt x="639" y="186"/>
                </a:cubicBezTo>
                <a:cubicBezTo>
                  <a:pt x="638" y="187"/>
                  <a:pt x="637" y="188"/>
                  <a:pt x="636" y="189"/>
                </a:cubicBezTo>
                <a:cubicBezTo>
                  <a:pt x="635" y="189"/>
                  <a:pt x="633" y="188"/>
                  <a:pt x="633" y="190"/>
                </a:cubicBezTo>
                <a:cubicBezTo>
                  <a:pt x="633" y="191"/>
                  <a:pt x="632" y="191"/>
                  <a:pt x="632" y="191"/>
                </a:cubicBezTo>
                <a:cubicBezTo>
                  <a:pt x="631" y="191"/>
                  <a:pt x="631" y="192"/>
                  <a:pt x="631" y="193"/>
                </a:cubicBezTo>
                <a:cubicBezTo>
                  <a:pt x="630" y="192"/>
                  <a:pt x="629" y="193"/>
                  <a:pt x="629" y="194"/>
                </a:cubicBezTo>
                <a:cubicBezTo>
                  <a:pt x="629" y="194"/>
                  <a:pt x="629" y="194"/>
                  <a:pt x="628" y="195"/>
                </a:cubicBezTo>
                <a:cubicBezTo>
                  <a:pt x="628" y="194"/>
                  <a:pt x="629" y="194"/>
                  <a:pt x="628" y="193"/>
                </a:cubicBezTo>
                <a:cubicBezTo>
                  <a:pt x="628" y="193"/>
                  <a:pt x="628" y="193"/>
                  <a:pt x="628" y="193"/>
                </a:cubicBezTo>
                <a:cubicBezTo>
                  <a:pt x="628" y="192"/>
                  <a:pt x="628" y="192"/>
                  <a:pt x="628" y="192"/>
                </a:cubicBezTo>
                <a:cubicBezTo>
                  <a:pt x="628" y="191"/>
                  <a:pt x="628" y="191"/>
                  <a:pt x="628" y="191"/>
                </a:cubicBezTo>
                <a:cubicBezTo>
                  <a:pt x="629" y="191"/>
                  <a:pt x="630" y="190"/>
                  <a:pt x="630" y="189"/>
                </a:cubicBezTo>
                <a:cubicBezTo>
                  <a:pt x="630" y="189"/>
                  <a:pt x="630" y="189"/>
                  <a:pt x="629" y="188"/>
                </a:cubicBezTo>
                <a:cubicBezTo>
                  <a:pt x="630" y="188"/>
                  <a:pt x="630" y="188"/>
                  <a:pt x="631" y="188"/>
                </a:cubicBezTo>
                <a:cubicBezTo>
                  <a:pt x="632" y="188"/>
                  <a:pt x="633" y="187"/>
                  <a:pt x="633" y="186"/>
                </a:cubicBezTo>
                <a:cubicBezTo>
                  <a:pt x="633" y="186"/>
                  <a:pt x="634" y="186"/>
                  <a:pt x="634" y="186"/>
                </a:cubicBezTo>
                <a:cubicBezTo>
                  <a:pt x="634" y="185"/>
                  <a:pt x="634" y="184"/>
                  <a:pt x="636" y="184"/>
                </a:cubicBezTo>
                <a:cubicBezTo>
                  <a:pt x="636" y="184"/>
                  <a:pt x="636" y="183"/>
                  <a:pt x="636" y="183"/>
                </a:cubicBezTo>
                <a:cubicBezTo>
                  <a:pt x="635" y="182"/>
                  <a:pt x="634" y="182"/>
                  <a:pt x="633" y="180"/>
                </a:cubicBezTo>
                <a:cubicBezTo>
                  <a:pt x="633" y="181"/>
                  <a:pt x="633" y="182"/>
                  <a:pt x="633" y="183"/>
                </a:cubicBezTo>
                <a:cubicBezTo>
                  <a:pt x="632" y="183"/>
                  <a:pt x="632" y="182"/>
                  <a:pt x="631" y="182"/>
                </a:cubicBezTo>
                <a:cubicBezTo>
                  <a:pt x="632" y="181"/>
                  <a:pt x="632" y="181"/>
                  <a:pt x="632" y="181"/>
                </a:cubicBezTo>
                <a:cubicBezTo>
                  <a:pt x="632" y="180"/>
                  <a:pt x="633" y="179"/>
                  <a:pt x="634" y="179"/>
                </a:cubicBezTo>
                <a:cubicBezTo>
                  <a:pt x="634" y="179"/>
                  <a:pt x="634" y="178"/>
                  <a:pt x="636" y="179"/>
                </a:cubicBezTo>
                <a:cubicBezTo>
                  <a:pt x="636" y="179"/>
                  <a:pt x="636" y="179"/>
                  <a:pt x="636" y="178"/>
                </a:cubicBezTo>
                <a:cubicBezTo>
                  <a:pt x="635" y="178"/>
                  <a:pt x="635" y="178"/>
                  <a:pt x="635" y="178"/>
                </a:cubicBezTo>
                <a:cubicBezTo>
                  <a:pt x="635" y="179"/>
                  <a:pt x="635" y="179"/>
                  <a:pt x="635" y="179"/>
                </a:cubicBezTo>
                <a:cubicBezTo>
                  <a:pt x="635" y="179"/>
                  <a:pt x="635" y="179"/>
                  <a:pt x="636" y="179"/>
                </a:cubicBezTo>
                <a:cubicBezTo>
                  <a:pt x="636" y="179"/>
                  <a:pt x="636" y="179"/>
                  <a:pt x="636" y="179"/>
                </a:cubicBezTo>
                <a:cubicBezTo>
                  <a:pt x="635" y="178"/>
                  <a:pt x="635" y="178"/>
                  <a:pt x="635" y="177"/>
                </a:cubicBezTo>
                <a:cubicBezTo>
                  <a:pt x="638" y="175"/>
                  <a:pt x="640" y="172"/>
                  <a:pt x="642" y="170"/>
                </a:cubicBezTo>
                <a:cubicBezTo>
                  <a:pt x="644" y="168"/>
                  <a:pt x="645" y="167"/>
                  <a:pt x="646" y="165"/>
                </a:cubicBezTo>
                <a:cubicBezTo>
                  <a:pt x="646" y="165"/>
                  <a:pt x="646" y="165"/>
                  <a:pt x="646" y="165"/>
                </a:cubicBezTo>
                <a:cubicBezTo>
                  <a:pt x="650" y="163"/>
                  <a:pt x="652" y="160"/>
                  <a:pt x="655" y="157"/>
                </a:cubicBezTo>
                <a:cubicBezTo>
                  <a:pt x="655" y="157"/>
                  <a:pt x="655" y="157"/>
                  <a:pt x="655" y="157"/>
                </a:cubicBezTo>
                <a:cubicBezTo>
                  <a:pt x="655" y="156"/>
                  <a:pt x="655" y="156"/>
                  <a:pt x="654" y="155"/>
                </a:cubicBezTo>
                <a:cubicBezTo>
                  <a:pt x="652" y="154"/>
                  <a:pt x="650" y="152"/>
                  <a:pt x="649" y="150"/>
                </a:cubicBezTo>
                <a:cubicBezTo>
                  <a:pt x="648" y="149"/>
                  <a:pt x="648" y="148"/>
                  <a:pt x="649" y="148"/>
                </a:cubicBezTo>
                <a:cubicBezTo>
                  <a:pt x="650" y="148"/>
                  <a:pt x="651" y="147"/>
                  <a:pt x="652" y="147"/>
                </a:cubicBezTo>
                <a:cubicBezTo>
                  <a:pt x="652" y="146"/>
                  <a:pt x="653" y="146"/>
                  <a:pt x="653" y="145"/>
                </a:cubicBezTo>
                <a:cubicBezTo>
                  <a:pt x="653" y="145"/>
                  <a:pt x="654" y="144"/>
                  <a:pt x="654" y="144"/>
                </a:cubicBezTo>
                <a:cubicBezTo>
                  <a:pt x="655" y="144"/>
                  <a:pt x="655" y="145"/>
                  <a:pt x="655" y="145"/>
                </a:cubicBezTo>
                <a:cubicBezTo>
                  <a:pt x="655" y="146"/>
                  <a:pt x="656" y="146"/>
                  <a:pt x="657" y="146"/>
                </a:cubicBezTo>
                <a:cubicBezTo>
                  <a:pt x="657" y="147"/>
                  <a:pt x="657" y="148"/>
                  <a:pt x="657" y="149"/>
                </a:cubicBezTo>
                <a:cubicBezTo>
                  <a:pt x="657" y="149"/>
                  <a:pt x="657" y="149"/>
                  <a:pt x="657" y="149"/>
                </a:cubicBezTo>
                <a:cubicBezTo>
                  <a:pt x="657" y="149"/>
                  <a:pt x="657" y="149"/>
                  <a:pt x="656" y="149"/>
                </a:cubicBezTo>
                <a:cubicBezTo>
                  <a:pt x="656" y="149"/>
                  <a:pt x="656" y="150"/>
                  <a:pt x="656" y="150"/>
                </a:cubicBezTo>
                <a:cubicBezTo>
                  <a:pt x="656" y="150"/>
                  <a:pt x="657" y="150"/>
                  <a:pt x="657" y="149"/>
                </a:cubicBezTo>
                <a:moveTo>
                  <a:pt x="563" y="727"/>
                </a:moveTo>
                <a:cubicBezTo>
                  <a:pt x="562" y="727"/>
                  <a:pt x="561" y="727"/>
                  <a:pt x="560" y="726"/>
                </a:cubicBezTo>
                <a:cubicBezTo>
                  <a:pt x="560" y="726"/>
                  <a:pt x="559" y="726"/>
                  <a:pt x="559" y="726"/>
                </a:cubicBezTo>
                <a:cubicBezTo>
                  <a:pt x="558" y="726"/>
                  <a:pt x="559" y="727"/>
                  <a:pt x="559" y="727"/>
                </a:cubicBezTo>
                <a:cubicBezTo>
                  <a:pt x="559" y="727"/>
                  <a:pt x="559" y="728"/>
                  <a:pt x="559" y="728"/>
                </a:cubicBezTo>
                <a:cubicBezTo>
                  <a:pt x="558" y="729"/>
                  <a:pt x="558" y="730"/>
                  <a:pt x="558" y="730"/>
                </a:cubicBezTo>
                <a:cubicBezTo>
                  <a:pt x="558" y="731"/>
                  <a:pt x="558" y="731"/>
                  <a:pt x="558" y="731"/>
                </a:cubicBezTo>
                <a:cubicBezTo>
                  <a:pt x="558" y="731"/>
                  <a:pt x="557" y="731"/>
                  <a:pt x="557" y="731"/>
                </a:cubicBezTo>
                <a:cubicBezTo>
                  <a:pt x="556" y="727"/>
                  <a:pt x="554" y="724"/>
                  <a:pt x="552" y="720"/>
                </a:cubicBezTo>
                <a:cubicBezTo>
                  <a:pt x="552" y="720"/>
                  <a:pt x="551" y="719"/>
                  <a:pt x="552" y="719"/>
                </a:cubicBezTo>
                <a:cubicBezTo>
                  <a:pt x="552" y="718"/>
                  <a:pt x="551" y="718"/>
                  <a:pt x="551" y="717"/>
                </a:cubicBezTo>
                <a:cubicBezTo>
                  <a:pt x="550" y="716"/>
                  <a:pt x="548" y="713"/>
                  <a:pt x="548" y="711"/>
                </a:cubicBezTo>
                <a:cubicBezTo>
                  <a:pt x="548" y="710"/>
                  <a:pt x="547" y="709"/>
                  <a:pt x="547" y="708"/>
                </a:cubicBezTo>
                <a:cubicBezTo>
                  <a:pt x="546" y="707"/>
                  <a:pt x="545" y="707"/>
                  <a:pt x="545" y="705"/>
                </a:cubicBezTo>
                <a:cubicBezTo>
                  <a:pt x="545" y="704"/>
                  <a:pt x="544" y="704"/>
                  <a:pt x="544" y="702"/>
                </a:cubicBezTo>
                <a:cubicBezTo>
                  <a:pt x="544" y="702"/>
                  <a:pt x="544" y="701"/>
                  <a:pt x="543" y="701"/>
                </a:cubicBezTo>
                <a:cubicBezTo>
                  <a:pt x="541" y="696"/>
                  <a:pt x="538" y="691"/>
                  <a:pt x="536" y="686"/>
                </a:cubicBezTo>
                <a:cubicBezTo>
                  <a:pt x="536" y="686"/>
                  <a:pt x="535" y="685"/>
                  <a:pt x="535" y="684"/>
                </a:cubicBezTo>
                <a:cubicBezTo>
                  <a:pt x="535" y="684"/>
                  <a:pt x="535" y="683"/>
                  <a:pt x="535" y="683"/>
                </a:cubicBezTo>
                <a:cubicBezTo>
                  <a:pt x="534" y="682"/>
                  <a:pt x="533" y="681"/>
                  <a:pt x="533" y="680"/>
                </a:cubicBezTo>
                <a:cubicBezTo>
                  <a:pt x="532" y="678"/>
                  <a:pt x="531" y="677"/>
                  <a:pt x="531" y="676"/>
                </a:cubicBezTo>
                <a:cubicBezTo>
                  <a:pt x="531" y="675"/>
                  <a:pt x="529" y="674"/>
                  <a:pt x="530" y="673"/>
                </a:cubicBezTo>
                <a:cubicBezTo>
                  <a:pt x="530" y="672"/>
                  <a:pt x="528" y="672"/>
                  <a:pt x="529" y="670"/>
                </a:cubicBezTo>
                <a:cubicBezTo>
                  <a:pt x="528" y="670"/>
                  <a:pt x="528" y="669"/>
                  <a:pt x="528" y="668"/>
                </a:cubicBezTo>
                <a:cubicBezTo>
                  <a:pt x="527" y="668"/>
                  <a:pt x="527" y="667"/>
                  <a:pt x="527" y="666"/>
                </a:cubicBezTo>
                <a:cubicBezTo>
                  <a:pt x="528" y="666"/>
                  <a:pt x="528" y="665"/>
                  <a:pt x="529" y="665"/>
                </a:cubicBezTo>
                <a:cubicBezTo>
                  <a:pt x="530" y="665"/>
                  <a:pt x="531" y="664"/>
                  <a:pt x="532" y="664"/>
                </a:cubicBezTo>
                <a:cubicBezTo>
                  <a:pt x="533" y="664"/>
                  <a:pt x="533" y="663"/>
                  <a:pt x="534" y="663"/>
                </a:cubicBezTo>
                <a:cubicBezTo>
                  <a:pt x="535" y="664"/>
                  <a:pt x="535" y="665"/>
                  <a:pt x="535" y="666"/>
                </a:cubicBezTo>
                <a:cubicBezTo>
                  <a:pt x="535" y="668"/>
                  <a:pt x="537" y="670"/>
                  <a:pt x="538" y="672"/>
                </a:cubicBezTo>
                <a:cubicBezTo>
                  <a:pt x="539" y="674"/>
                  <a:pt x="540" y="677"/>
                  <a:pt x="542" y="679"/>
                </a:cubicBezTo>
                <a:cubicBezTo>
                  <a:pt x="542" y="680"/>
                  <a:pt x="542" y="680"/>
                  <a:pt x="542" y="680"/>
                </a:cubicBezTo>
                <a:cubicBezTo>
                  <a:pt x="543" y="682"/>
                  <a:pt x="543" y="684"/>
                  <a:pt x="544" y="685"/>
                </a:cubicBezTo>
                <a:cubicBezTo>
                  <a:pt x="545" y="685"/>
                  <a:pt x="545" y="686"/>
                  <a:pt x="545" y="686"/>
                </a:cubicBezTo>
                <a:cubicBezTo>
                  <a:pt x="545" y="687"/>
                  <a:pt x="546" y="688"/>
                  <a:pt x="546" y="689"/>
                </a:cubicBezTo>
                <a:cubicBezTo>
                  <a:pt x="546" y="690"/>
                  <a:pt x="547" y="690"/>
                  <a:pt x="547" y="691"/>
                </a:cubicBezTo>
                <a:cubicBezTo>
                  <a:pt x="548" y="692"/>
                  <a:pt x="548" y="692"/>
                  <a:pt x="548" y="693"/>
                </a:cubicBezTo>
                <a:cubicBezTo>
                  <a:pt x="548" y="694"/>
                  <a:pt x="548" y="694"/>
                  <a:pt x="548" y="694"/>
                </a:cubicBezTo>
                <a:cubicBezTo>
                  <a:pt x="550" y="696"/>
                  <a:pt x="550" y="698"/>
                  <a:pt x="551" y="699"/>
                </a:cubicBezTo>
                <a:cubicBezTo>
                  <a:pt x="552" y="700"/>
                  <a:pt x="551" y="701"/>
                  <a:pt x="552" y="702"/>
                </a:cubicBezTo>
                <a:cubicBezTo>
                  <a:pt x="553" y="703"/>
                  <a:pt x="553" y="704"/>
                  <a:pt x="554" y="705"/>
                </a:cubicBezTo>
                <a:cubicBezTo>
                  <a:pt x="554" y="706"/>
                  <a:pt x="555" y="707"/>
                  <a:pt x="554" y="708"/>
                </a:cubicBezTo>
                <a:cubicBezTo>
                  <a:pt x="555" y="710"/>
                  <a:pt x="556" y="711"/>
                  <a:pt x="557" y="713"/>
                </a:cubicBezTo>
                <a:cubicBezTo>
                  <a:pt x="558" y="714"/>
                  <a:pt x="558" y="716"/>
                  <a:pt x="559" y="717"/>
                </a:cubicBezTo>
                <a:cubicBezTo>
                  <a:pt x="560" y="717"/>
                  <a:pt x="561" y="720"/>
                  <a:pt x="561" y="721"/>
                </a:cubicBezTo>
                <a:cubicBezTo>
                  <a:pt x="562" y="722"/>
                  <a:pt x="562" y="724"/>
                  <a:pt x="562" y="725"/>
                </a:cubicBezTo>
                <a:cubicBezTo>
                  <a:pt x="562" y="726"/>
                  <a:pt x="563" y="726"/>
                  <a:pt x="563" y="727"/>
                </a:cubicBezTo>
                <a:moveTo>
                  <a:pt x="728" y="370"/>
                </a:moveTo>
                <a:cubicBezTo>
                  <a:pt x="727" y="368"/>
                  <a:pt x="727" y="368"/>
                  <a:pt x="727" y="367"/>
                </a:cubicBezTo>
                <a:cubicBezTo>
                  <a:pt x="727" y="367"/>
                  <a:pt x="727" y="366"/>
                  <a:pt x="726" y="366"/>
                </a:cubicBezTo>
                <a:cubicBezTo>
                  <a:pt x="726" y="366"/>
                  <a:pt x="725" y="365"/>
                  <a:pt x="725" y="365"/>
                </a:cubicBezTo>
                <a:cubicBezTo>
                  <a:pt x="725" y="365"/>
                  <a:pt x="725" y="364"/>
                  <a:pt x="726" y="364"/>
                </a:cubicBezTo>
                <a:cubicBezTo>
                  <a:pt x="727" y="364"/>
                  <a:pt x="728" y="364"/>
                  <a:pt x="729" y="364"/>
                </a:cubicBezTo>
                <a:cubicBezTo>
                  <a:pt x="730" y="364"/>
                  <a:pt x="731" y="363"/>
                  <a:pt x="732" y="363"/>
                </a:cubicBezTo>
                <a:cubicBezTo>
                  <a:pt x="733" y="364"/>
                  <a:pt x="733" y="362"/>
                  <a:pt x="735" y="362"/>
                </a:cubicBezTo>
                <a:cubicBezTo>
                  <a:pt x="736" y="363"/>
                  <a:pt x="737" y="362"/>
                  <a:pt x="738" y="362"/>
                </a:cubicBezTo>
                <a:cubicBezTo>
                  <a:pt x="740" y="362"/>
                  <a:pt x="740" y="362"/>
                  <a:pt x="740" y="362"/>
                </a:cubicBezTo>
                <a:cubicBezTo>
                  <a:pt x="740" y="362"/>
                  <a:pt x="741" y="362"/>
                  <a:pt x="741" y="362"/>
                </a:cubicBezTo>
                <a:cubicBezTo>
                  <a:pt x="742" y="361"/>
                  <a:pt x="743" y="362"/>
                  <a:pt x="744" y="362"/>
                </a:cubicBezTo>
                <a:cubicBezTo>
                  <a:pt x="746" y="361"/>
                  <a:pt x="749" y="362"/>
                  <a:pt x="750" y="361"/>
                </a:cubicBezTo>
                <a:cubicBezTo>
                  <a:pt x="757" y="361"/>
                  <a:pt x="757" y="361"/>
                  <a:pt x="757" y="361"/>
                </a:cubicBezTo>
                <a:cubicBezTo>
                  <a:pt x="758" y="359"/>
                  <a:pt x="757" y="358"/>
                  <a:pt x="757" y="357"/>
                </a:cubicBezTo>
                <a:cubicBezTo>
                  <a:pt x="758" y="356"/>
                  <a:pt x="757" y="355"/>
                  <a:pt x="757" y="354"/>
                </a:cubicBezTo>
                <a:cubicBezTo>
                  <a:pt x="756" y="353"/>
                  <a:pt x="757" y="351"/>
                  <a:pt x="756" y="350"/>
                </a:cubicBezTo>
                <a:cubicBezTo>
                  <a:pt x="758" y="349"/>
                  <a:pt x="759" y="349"/>
                  <a:pt x="760" y="349"/>
                </a:cubicBezTo>
                <a:cubicBezTo>
                  <a:pt x="761" y="349"/>
                  <a:pt x="762" y="349"/>
                  <a:pt x="763" y="349"/>
                </a:cubicBezTo>
                <a:cubicBezTo>
                  <a:pt x="765" y="350"/>
                  <a:pt x="765" y="351"/>
                  <a:pt x="765" y="352"/>
                </a:cubicBezTo>
                <a:cubicBezTo>
                  <a:pt x="765" y="353"/>
                  <a:pt x="765" y="353"/>
                  <a:pt x="765" y="354"/>
                </a:cubicBezTo>
                <a:cubicBezTo>
                  <a:pt x="765" y="356"/>
                  <a:pt x="764" y="358"/>
                  <a:pt x="766" y="360"/>
                </a:cubicBezTo>
                <a:cubicBezTo>
                  <a:pt x="766" y="361"/>
                  <a:pt x="766" y="362"/>
                  <a:pt x="766" y="363"/>
                </a:cubicBezTo>
                <a:cubicBezTo>
                  <a:pt x="766" y="364"/>
                  <a:pt x="766" y="365"/>
                  <a:pt x="767" y="366"/>
                </a:cubicBezTo>
                <a:cubicBezTo>
                  <a:pt x="767" y="366"/>
                  <a:pt x="767" y="367"/>
                  <a:pt x="767" y="367"/>
                </a:cubicBezTo>
                <a:cubicBezTo>
                  <a:pt x="767" y="370"/>
                  <a:pt x="766" y="372"/>
                  <a:pt x="768" y="375"/>
                </a:cubicBezTo>
                <a:cubicBezTo>
                  <a:pt x="768" y="378"/>
                  <a:pt x="768" y="378"/>
                  <a:pt x="768" y="378"/>
                </a:cubicBezTo>
                <a:cubicBezTo>
                  <a:pt x="767" y="379"/>
                  <a:pt x="766" y="378"/>
                  <a:pt x="764" y="379"/>
                </a:cubicBezTo>
                <a:cubicBezTo>
                  <a:pt x="764" y="379"/>
                  <a:pt x="764" y="379"/>
                  <a:pt x="763" y="379"/>
                </a:cubicBezTo>
                <a:cubicBezTo>
                  <a:pt x="762" y="380"/>
                  <a:pt x="760" y="379"/>
                  <a:pt x="759" y="378"/>
                </a:cubicBezTo>
                <a:cubicBezTo>
                  <a:pt x="759" y="377"/>
                  <a:pt x="759" y="375"/>
                  <a:pt x="759" y="373"/>
                </a:cubicBezTo>
                <a:cubicBezTo>
                  <a:pt x="759" y="372"/>
                  <a:pt x="758" y="371"/>
                  <a:pt x="758" y="370"/>
                </a:cubicBezTo>
                <a:cubicBezTo>
                  <a:pt x="758" y="369"/>
                  <a:pt x="758" y="369"/>
                  <a:pt x="758" y="369"/>
                </a:cubicBezTo>
                <a:cubicBezTo>
                  <a:pt x="756" y="369"/>
                  <a:pt x="754" y="369"/>
                  <a:pt x="752" y="369"/>
                </a:cubicBezTo>
                <a:cubicBezTo>
                  <a:pt x="752" y="370"/>
                  <a:pt x="751" y="370"/>
                  <a:pt x="750" y="370"/>
                </a:cubicBezTo>
                <a:cubicBezTo>
                  <a:pt x="749" y="370"/>
                  <a:pt x="749" y="369"/>
                  <a:pt x="748" y="369"/>
                </a:cubicBezTo>
                <a:cubicBezTo>
                  <a:pt x="747" y="371"/>
                  <a:pt x="744" y="369"/>
                  <a:pt x="743" y="371"/>
                </a:cubicBezTo>
                <a:cubicBezTo>
                  <a:pt x="742" y="371"/>
                  <a:pt x="740" y="371"/>
                  <a:pt x="739" y="371"/>
                </a:cubicBezTo>
                <a:cubicBezTo>
                  <a:pt x="738" y="371"/>
                  <a:pt x="737" y="372"/>
                  <a:pt x="736" y="372"/>
                </a:cubicBezTo>
                <a:cubicBezTo>
                  <a:pt x="734" y="372"/>
                  <a:pt x="731" y="372"/>
                  <a:pt x="729" y="372"/>
                </a:cubicBezTo>
                <a:cubicBezTo>
                  <a:pt x="726" y="372"/>
                  <a:pt x="726" y="372"/>
                  <a:pt x="726" y="372"/>
                </a:cubicBezTo>
                <a:cubicBezTo>
                  <a:pt x="725" y="371"/>
                  <a:pt x="726" y="371"/>
                  <a:pt x="726" y="370"/>
                </a:cubicBezTo>
                <a:cubicBezTo>
                  <a:pt x="726" y="370"/>
                  <a:pt x="725" y="370"/>
                  <a:pt x="725" y="370"/>
                </a:cubicBezTo>
                <a:cubicBezTo>
                  <a:pt x="725" y="370"/>
                  <a:pt x="725" y="370"/>
                  <a:pt x="724" y="369"/>
                </a:cubicBezTo>
                <a:cubicBezTo>
                  <a:pt x="724" y="369"/>
                  <a:pt x="725" y="369"/>
                  <a:pt x="725" y="369"/>
                </a:cubicBezTo>
                <a:cubicBezTo>
                  <a:pt x="726" y="369"/>
                  <a:pt x="726" y="369"/>
                  <a:pt x="728" y="370"/>
                </a:cubicBezTo>
                <a:cubicBezTo>
                  <a:pt x="728" y="370"/>
                  <a:pt x="728" y="370"/>
                  <a:pt x="728" y="370"/>
                </a:cubicBezTo>
                <a:cubicBezTo>
                  <a:pt x="728" y="370"/>
                  <a:pt x="728" y="369"/>
                  <a:pt x="728" y="369"/>
                </a:cubicBezTo>
                <a:cubicBezTo>
                  <a:pt x="727" y="369"/>
                  <a:pt x="727" y="370"/>
                  <a:pt x="727" y="370"/>
                </a:cubicBezTo>
                <a:cubicBezTo>
                  <a:pt x="727" y="370"/>
                  <a:pt x="727" y="371"/>
                  <a:pt x="728" y="371"/>
                </a:cubicBezTo>
                <a:cubicBezTo>
                  <a:pt x="728" y="371"/>
                  <a:pt x="728" y="370"/>
                  <a:pt x="728" y="370"/>
                </a:cubicBezTo>
                <a:moveTo>
                  <a:pt x="729" y="367"/>
                </a:moveTo>
                <a:cubicBezTo>
                  <a:pt x="729" y="367"/>
                  <a:pt x="729" y="367"/>
                  <a:pt x="729" y="367"/>
                </a:cubicBezTo>
                <a:cubicBezTo>
                  <a:pt x="729" y="367"/>
                  <a:pt x="729" y="367"/>
                  <a:pt x="728" y="366"/>
                </a:cubicBezTo>
                <a:cubicBezTo>
                  <a:pt x="728" y="366"/>
                  <a:pt x="728" y="367"/>
                  <a:pt x="728" y="367"/>
                </a:cubicBezTo>
                <a:cubicBezTo>
                  <a:pt x="728" y="367"/>
                  <a:pt x="728" y="367"/>
                  <a:pt x="729" y="367"/>
                </a:cubicBezTo>
                <a:moveTo>
                  <a:pt x="736" y="366"/>
                </a:moveTo>
                <a:cubicBezTo>
                  <a:pt x="736" y="367"/>
                  <a:pt x="736" y="367"/>
                  <a:pt x="736" y="367"/>
                </a:cubicBezTo>
                <a:cubicBezTo>
                  <a:pt x="736" y="367"/>
                  <a:pt x="736" y="367"/>
                  <a:pt x="736" y="367"/>
                </a:cubicBezTo>
                <a:cubicBezTo>
                  <a:pt x="736" y="367"/>
                  <a:pt x="736" y="367"/>
                  <a:pt x="737" y="367"/>
                </a:cubicBezTo>
                <a:cubicBezTo>
                  <a:pt x="736" y="367"/>
                  <a:pt x="736" y="367"/>
                  <a:pt x="736" y="366"/>
                </a:cubicBezTo>
                <a:moveTo>
                  <a:pt x="730" y="370"/>
                </a:moveTo>
                <a:cubicBezTo>
                  <a:pt x="730" y="370"/>
                  <a:pt x="730" y="370"/>
                  <a:pt x="730" y="370"/>
                </a:cubicBezTo>
                <a:cubicBezTo>
                  <a:pt x="730" y="369"/>
                  <a:pt x="730" y="369"/>
                  <a:pt x="729" y="369"/>
                </a:cubicBezTo>
                <a:cubicBezTo>
                  <a:pt x="729" y="369"/>
                  <a:pt x="729" y="369"/>
                  <a:pt x="729" y="370"/>
                </a:cubicBezTo>
                <a:cubicBezTo>
                  <a:pt x="729" y="370"/>
                  <a:pt x="729" y="370"/>
                  <a:pt x="730" y="370"/>
                </a:cubicBezTo>
                <a:moveTo>
                  <a:pt x="296" y="682"/>
                </a:moveTo>
                <a:cubicBezTo>
                  <a:pt x="296" y="682"/>
                  <a:pt x="295" y="681"/>
                  <a:pt x="295" y="681"/>
                </a:cubicBezTo>
                <a:cubicBezTo>
                  <a:pt x="295" y="681"/>
                  <a:pt x="295" y="680"/>
                  <a:pt x="295" y="680"/>
                </a:cubicBezTo>
                <a:cubicBezTo>
                  <a:pt x="295" y="680"/>
                  <a:pt x="295" y="679"/>
                  <a:pt x="295" y="679"/>
                </a:cubicBezTo>
                <a:cubicBezTo>
                  <a:pt x="295" y="678"/>
                  <a:pt x="295" y="678"/>
                  <a:pt x="295" y="678"/>
                </a:cubicBezTo>
                <a:cubicBezTo>
                  <a:pt x="295" y="677"/>
                  <a:pt x="295" y="677"/>
                  <a:pt x="296" y="677"/>
                </a:cubicBezTo>
                <a:cubicBezTo>
                  <a:pt x="297" y="676"/>
                  <a:pt x="298" y="676"/>
                  <a:pt x="299" y="677"/>
                </a:cubicBezTo>
                <a:cubicBezTo>
                  <a:pt x="300" y="678"/>
                  <a:pt x="300" y="680"/>
                  <a:pt x="301" y="682"/>
                </a:cubicBezTo>
                <a:cubicBezTo>
                  <a:pt x="301" y="682"/>
                  <a:pt x="301" y="682"/>
                  <a:pt x="301" y="683"/>
                </a:cubicBezTo>
                <a:cubicBezTo>
                  <a:pt x="300" y="684"/>
                  <a:pt x="301" y="685"/>
                  <a:pt x="300" y="686"/>
                </a:cubicBezTo>
                <a:cubicBezTo>
                  <a:pt x="299" y="687"/>
                  <a:pt x="300" y="688"/>
                  <a:pt x="299" y="689"/>
                </a:cubicBezTo>
                <a:cubicBezTo>
                  <a:pt x="299" y="690"/>
                  <a:pt x="298" y="691"/>
                  <a:pt x="298" y="692"/>
                </a:cubicBezTo>
                <a:cubicBezTo>
                  <a:pt x="297" y="693"/>
                  <a:pt x="297" y="693"/>
                  <a:pt x="296" y="694"/>
                </a:cubicBezTo>
                <a:cubicBezTo>
                  <a:pt x="296" y="695"/>
                  <a:pt x="296" y="696"/>
                  <a:pt x="296" y="697"/>
                </a:cubicBezTo>
                <a:cubicBezTo>
                  <a:pt x="296" y="697"/>
                  <a:pt x="295" y="698"/>
                  <a:pt x="294" y="699"/>
                </a:cubicBezTo>
                <a:cubicBezTo>
                  <a:pt x="295" y="700"/>
                  <a:pt x="294" y="702"/>
                  <a:pt x="294" y="703"/>
                </a:cubicBezTo>
                <a:cubicBezTo>
                  <a:pt x="293" y="704"/>
                  <a:pt x="293" y="705"/>
                  <a:pt x="292" y="706"/>
                </a:cubicBezTo>
                <a:cubicBezTo>
                  <a:pt x="292" y="707"/>
                  <a:pt x="291" y="708"/>
                  <a:pt x="291" y="709"/>
                </a:cubicBezTo>
                <a:cubicBezTo>
                  <a:pt x="291" y="710"/>
                  <a:pt x="290" y="711"/>
                  <a:pt x="290" y="712"/>
                </a:cubicBezTo>
                <a:cubicBezTo>
                  <a:pt x="290" y="713"/>
                  <a:pt x="289" y="713"/>
                  <a:pt x="289" y="714"/>
                </a:cubicBezTo>
                <a:cubicBezTo>
                  <a:pt x="289" y="715"/>
                  <a:pt x="288" y="715"/>
                  <a:pt x="288" y="716"/>
                </a:cubicBezTo>
                <a:cubicBezTo>
                  <a:pt x="288" y="717"/>
                  <a:pt x="287" y="717"/>
                  <a:pt x="287" y="718"/>
                </a:cubicBezTo>
                <a:cubicBezTo>
                  <a:pt x="287" y="720"/>
                  <a:pt x="286" y="721"/>
                  <a:pt x="286" y="722"/>
                </a:cubicBezTo>
                <a:cubicBezTo>
                  <a:pt x="285" y="723"/>
                  <a:pt x="285" y="724"/>
                  <a:pt x="284" y="724"/>
                </a:cubicBezTo>
                <a:cubicBezTo>
                  <a:pt x="285" y="726"/>
                  <a:pt x="283" y="727"/>
                  <a:pt x="283" y="728"/>
                </a:cubicBezTo>
                <a:cubicBezTo>
                  <a:pt x="283" y="729"/>
                  <a:pt x="283" y="729"/>
                  <a:pt x="283" y="729"/>
                </a:cubicBezTo>
                <a:cubicBezTo>
                  <a:pt x="282" y="730"/>
                  <a:pt x="281" y="731"/>
                  <a:pt x="281" y="732"/>
                </a:cubicBezTo>
                <a:cubicBezTo>
                  <a:pt x="281" y="733"/>
                  <a:pt x="280" y="734"/>
                  <a:pt x="280" y="736"/>
                </a:cubicBezTo>
                <a:cubicBezTo>
                  <a:pt x="280" y="736"/>
                  <a:pt x="279" y="737"/>
                  <a:pt x="279" y="738"/>
                </a:cubicBezTo>
                <a:cubicBezTo>
                  <a:pt x="279" y="738"/>
                  <a:pt x="278" y="739"/>
                  <a:pt x="278" y="740"/>
                </a:cubicBezTo>
                <a:cubicBezTo>
                  <a:pt x="278" y="740"/>
                  <a:pt x="278" y="740"/>
                  <a:pt x="278" y="740"/>
                </a:cubicBezTo>
                <a:cubicBezTo>
                  <a:pt x="277" y="739"/>
                  <a:pt x="276" y="739"/>
                  <a:pt x="276" y="739"/>
                </a:cubicBezTo>
                <a:cubicBezTo>
                  <a:pt x="275" y="739"/>
                  <a:pt x="274" y="738"/>
                  <a:pt x="274" y="738"/>
                </a:cubicBezTo>
                <a:cubicBezTo>
                  <a:pt x="272" y="737"/>
                  <a:pt x="271" y="736"/>
                  <a:pt x="272" y="734"/>
                </a:cubicBezTo>
                <a:cubicBezTo>
                  <a:pt x="273" y="733"/>
                  <a:pt x="274" y="731"/>
                  <a:pt x="275" y="730"/>
                </a:cubicBezTo>
                <a:cubicBezTo>
                  <a:pt x="274" y="728"/>
                  <a:pt x="276" y="727"/>
                  <a:pt x="276" y="726"/>
                </a:cubicBezTo>
                <a:cubicBezTo>
                  <a:pt x="277" y="725"/>
                  <a:pt x="276" y="723"/>
                  <a:pt x="277" y="722"/>
                </a:cubicBezTo>
                <a:cubicBezTo>
                  <a:pt x="277" y="721"/>
                  <a:pt x="278" y="721"/>
                  <a:pt x="278" y="720"/>
                </a:cubicBezTo>
                <a:cubicBezTo>
                  <a:pt x="279" y="718"/>
                  <a:pt x="279" y="718"/>
                  <a:pt x="280" y="716"/>
                </a:cubicBezTo>
                <a:cubicBezTo>
                  <a:pt x="280" y="716"/>
                  <a:pt x="280" y="716"/>
                  <a:pt x="280" y="716"/>
                </a:cubicBezTo>
                <a:cubicBezTo>
                  <a:pt x="280" y="713"/>
                  <a:pt x="282" y="711"/>
                  <a:pt x="283" y="708"/>
                </a:cubicBezTo>
                <a:cubicBezTo>
                  <a:pt x="283" y="707"/>
                  <a:pt x="284" y="706"/>
                  <a:pt x="284" y="705"/>
                </a:cubicBezTo>
                <a:cubicBezTo>
                  <a:pt x="284" y="704"/>
                  <a:pt x="285" y="703"/>
                  <a:pt x="285" y="702"/>
                </a:cubicBezTo>
                <a:cubicBezTo>
                  <a:pt x="285" y="701"/>
                  <a:pt x="286" y="701"/>
                  <a:pt x="286" y="700"/>
                </a:cubicBezTo>
                <a:cubicBezTo>
                  <a:pt x="286" y="699"/>
                  <a:pt x="287" y="698"/>
                  <a:pt x="287" y="698"/>
                </a:cubicBezTo>
                <a:cubicBezTo>
                  <a:pt x="288" y="696"/>
                  <a:pt x="289" y="694"/>
                  <a:pt x="289" y="692"/>
                </a:cubicBezTo>
                <a:cubicBezTo>
                  <a:pt x="290" y="690"/>
                  <a:pt x="291" y="688"/>
                  <a:pt x="292" y="687"/>
                </a:cubicBezTo>
                <a:cubicBezTo>
                  <a:pt x="292" y="686"/>
                  <a:pt x="293" y="685"/>
                  <a:pt x="294" y="685"/>
                </a:cubicBezTo>
                <a:cubicBezTo>
                  <a:pt x="294" y="686"/>
                  <a:pt x="294" y="686"/>
                  <a:pt x="295" y="686"/>
                </a:cubicBezTo>
                <a:cubicBezTo>
                  <a:pt x="296" y="686"/>
                  <a:pt x="296" y="686"/>
                  <a:pt x="296" y="686"/>
                </a:cubicBezTo>
                <a:cubicBezTo>
                  <a:pt x="296" y="686"/>
                  <a:pt x="295" y="686"/>
                  <a:pt x="295" y="686"/>
                </a:cubicBezTo>
                <a:cubicBezTo>
                  <a:pt x="295" y="686"/>
                  <a:pt x="294" y="686"/>
                  <a:pt x="295" y="686"/>
                </a:cubicBezTo>
                <a:cubicBezTo>
                  <a:pt x="295" y="686"/>
                  <a:pt x="295" y="687"/>
                  <a:pt x="295" y="687"/>
                </a:cubicBezTo>
                <a:cubicBezTo>
                  <a:pt x="296" y="687"/>
                  <a:pt x="296" y="687"/>
                  <a:pt x="295" y="686"/>
                </a:cubicBezTo>
                <a:cubicBezTo>
                  <a:pt x="295" y="685"/>
                  <a:pt x="294" y="685"/>
                  <a:pt x="294" y="685"/>
                </a:cubicBezTo>
                <a:cubicBezTo>
                  <a:pt x="294" y="685"/>
                  <a:pt x="294" y="684"/>
                  <a:pt x="294" y="684"/>
                </a:cubicBezTo>
                <a:cubicBezTo>
                  <a:pt x="294" y="682"/>
                  <a:pt x="294" y="682"/>
                  <a:pt x="296" y="682"/>
                </a:cubicBezTo>
                <a:cubicBezTo>
                  <a:pt x="297" y="683"/>
                  <a:pt x="297" y="682"/>
                  <a:pt x="297" y="682"/>
                </a:cubicBezTo>
                <a:cubicBezTo>
                  <a:pt x="297" y="682"/>
                  <a:pt x="296" y="682"/>
                  <a:pt x="296" y="682"/>
                </a:cubicBezTo>
                <a:cubicBezTo>
                  <a:pt x="296" y="682"/>
                  <a:pt x="295" y="682"/>
                  <a:pt x="296" y="683"/>
                </a:cubicBezTo>
                <a:cubicBezTo>
                  <a:pt x="296" y="683"/>
                  <a:pt x="296" y="683"/>
                  <a:pt x="296" y="683"/>
                </a:cubicBezTo>
                <a:cubicBezTo>
                  <a:pt x="296" y="683"/>
                  <a:pt x="297" y="683"/>
                  <a:pt x="296" y="682"/>
                </a:cubicBezTo>
                <a:moveTo>
                  <a:pt x="299" y="686"/>
                </a:moveTo>
                <a:cubicBezTo>
                  <a:pt x="299" y="683"/>
                  <a:pt x="299" y="683"/>
                  <a:pt x="299" y="682"/>
                </a:cubicBezTo>
                <a:cubicBezTo>
                  <a:pt x="298" y="683"/>
                  <a:pt x="298" y="684"/>
                  <a:pt x="298" y="684"/>
                </a:cubicBezTo>
                <a:cubicBezTo>
                  <a:pt x="298" y="685"/>
                  <a:pt x="298" y="685"/>
                  <a:pt x="299" y="686"/>
                </a:cubicBezTo>
                <a:moveTo>
                  <a:pt x="95" y="331"/>
                </a:moveTo>
                <a:cubicBezTo>
                  <a:pt x="96" y="332"/>
                  <a:pt x="95" y="333"/>
                  <a:pt x="95" y="333"/>
                </a:cubicBezTo>
                <a:cubicBezTo>
                  <a:pt x="94" y="333"/>
                  <a:pt x="94" y="332"/>
                  <a:pt x="93" y="332"/>
                </a:cubicBezTo>
                <a:cubicBezTo>
                  <a:pt x="91" y="333"/>
                  <a:pt x="89" y="332"/>
                  <a:pt x="88" y="331"/>
                </a:cubicBezTo>
                <a:cubicBezTo>
                  <a:pt x="87" y="331"/>
                  <a:pt x="87" y="330"/>
                  <a:pt x="87" y="330"/>
                </a:cubicBezTo>
                <a:cubicBezTo>
                  <a:pt x="86" y="330"/>
                  <a:pt x="85" y="330"/>
                  <a:pt x="84" y="330"/>
                </a:cubicBezTo>
                <a:cubicBezTo>
                  <a:pt x="84" y="330"/>
                  <a:pt x="83" y="329"/>
                  <a:pt x="82" y="329"/>
                </a:cubicBezTo>
                <a:cubicBezTo>
                  <a:pt x="81" y="329"/>
                  <a:pt x="80" y="328"/>
                  <a:pt x="78" y="328"/>
                </a:cubicBezTo>
                <a:cubicBezTo>
                  <a:pt x="77" y="327"/>
                  <a:pt x="75" y="327"/>
                  <a:pt x="74" y="327"/>
                </a:cubicBezTo>
                <a:cubicBezTo>
                  <a:pt x="73" y="327"/>
                  <a:pt x="72" y="326"/>
                  <a:pt x="71" y="326"/>
                </a:cubicBezTo>
                <a:cubicBezTo>
                  <a:pt x="70" y="327"/>
                  <a:pt x="69" y="326"/>
                  <a:pt x="68" y="326"/>
                </a:cubicBezTo>
                <a:cubicBezTo>
                  <a:pt x="68" y="325"/>
                  <a:pt x="66" y="326"/>
                  <a:pt x="66" y="325"/>
                </a:cubicBezTo>
                <a:cubicBezTo>
                  <a:pt x="65" y="324"/>
                  <a:pt x="63" y="325"/>
                  <a:pt x="63" y="324"/>
                </a:cubicBezTo>
                <a:cubicBezTo>
                  <a:pt x="62" y="324"/>
                  <a:pt x="61" y="324"/>
                  <a:pt x="60" y="323"/>
                </a:cubicBezTo>
                <a:cubicBezTo>
                  <a:pt x="59" y="322"/>
                  <a:pt x="59" y="321"/>
                  <a:pt x="60" y="319"/>
                </a:cubicBezTo>
                <a:cubicBezTo>
                  <a:pt x="61" y="318"/>
                  <a:pt x="60" y="317"/>
                  <a:pt x="61" y="316"/>
                </a:cubicBezTo>
                <a:cubicBezTo>
                  <a:pt x="62" y="315"/>
                  <a:pt x="61" y="314"/>
                  <a:pt x="61" y="313"/>
                </a:cubicBezTo>
                <a:cubicBezTo>
                  <a:pt x="61" y="313"/>
                  <a:pt x="62" y="312"/>
                  <a:pt x="62" y="312"/>
                </a:cubicBezTo>
                <a:cubicBezTo>
                  <a:pt x="62" y="310"/>
                  <a:pt x="63" y="310"/>
                  <a:pt x="63" y="309"/>
                </a:cubicBezTo>
                <a:cubicBezTo>
                  <a:pt x="63" y="308"/>
                  <a:pt x="63" y="306"/>
                  <a:pt x="63" y="306"/>
                </a:cubicBezTo>
                <a:cubicBezTo>
                  <a:pt x="64" y="305"/>
                  <a:pt x="64" y="304"/>
                  <a:pt x="64" y="303"/>
                </a:cubicBezTo>
                <a:cubicBezTo>
                  <a:pt x="64" y="302"/>
                  <a:pt x="65" y="301"/>
                  <a:pt x="65" y="300"/>
                </a:cubicBezTo>
                <a:cubicBezTo>
                  <a:pt x="66" y="299"/>
                  <a:pt x="66" y="298"/>
                  <a:pt x="66" y="297"/>
                </a:cubicBezTo>
                <a:cubicBezTo>
                  <a:pt x="67" y="297"/>
                  <a:pt x="68" y="297"/>
                  <a:pt x="69" y="297"/>
                </a:cubicBezTo>
                <a:cubicBezTo>
                  <a:pt x="70" y="299"/>
                  <a:pt x="72" y="298"/>
                  <a:pt x="73" y="298"/>
                </a:cubicBezTo>
                <a:cubicBezTo>
                  <a:pt x="74" y="301"/>
                  <a:pt x="72" y="302"/>
                  <a:pt x="72" y="304"/>
                </a:cubicBezTo>
                <a:cubicBezTo>
                  <a:pt x="71" y="305"/>
                  <a:pt x="72" y="307"/>
                  <a:pt x="71" y="307"/>
                </a:cubicBezTo>
                <a:cubicBezTo>
                  <a:pt x="70" y="308"/>
                  <a:pt x="71" y="309"/>
                  <a:pt x="71" y="310"/>
                </a:cubicBezTo>
                <a:cubicBezTo>
                  <a:pt x="71" y="311"/>
                  <a:pt x="70" y="312"/>
                  <a:pt x="70" y="312"/>
                </a:cubicBezTo>
                <a:cubicBezTo>
                  <a:pt x="70" y="313"/>
                  <a:pt x="70" y="314"/>
                  <a:pt x="70" y="315"/>
                </a:cubicBezTo>
                <a:cubicBezTo>
                  <a:pt x="70" y="315"/>
                  <a:pt x="69" y="315"/>
                  <a:pt x="69" y="316"/>
                </a:cubicBezTo>
                <a:cubicBezTo>
                  <a:pt x="69" y="317"/>
                  <a:pt x="71" y="317"/>
                  <a:pt x="72" y="318"/>
                </a:cubicBezTo>
                <a:cubicBezTo>
                  <a:pt x="73" y="318"/>
                  <a:pt x="73" y="318"/>
                  <a:pt x="74" y="318"/>
                </a:cubicBezTo>
                <a:cubicBezTo>
                  <a:pt x="76" y="317"/>
                  <a:pt x="77" y="319"/>
                  <a:pt x="78" y="319"/>
                </a:cubicBezTo>
                <a:cubicBezTo>
                  <a:pt x="79" y="319"/>
                  <a:pt x="79" y="320"/>
                  <a:pt x="80" y="320"/>
                </a:cubicBezTo>
                <a:cubicBezTo>
                  <a:pt x="82" y="319"/>
                  <a:pt x="83" y="321"/>
                  <a:pt x="85" y="321"/>
                </a:cubicBezTo>
                <a:cubicBezTo>
                  <a:pt x="86" y="322"/>
                  <a:pt x="87" y="322"/>
                  <a:pt x="89" y="322"/>
                </a:cubicBezTo>
                <a:cubicBezTo>
                  <a:pt x="90" y="322"/>
                  <a:pt x="91" y="322"/>
                  <a:pt x="91" y="323"/>
                </a:cubicBezTo>
                <a:cubicBezTo>
                  <a:pt x="92" y="323"/>
                  <a:pt x="92" y="324"/>
                  <a:pt x="92" y="325"/>
                </a:cubicBezTo>
                <a:cubicBezTo>
                  <a:pt x="93" y="324"/>
                  <a:pt x="93" y="324"/>
                  <a:pt x="93" y="324"/>
                </a:cubicBezTo>
                <a:cubicBezTo>
                  <a:pt x="94" y="325"/>
                  <a:pt x="96" y="324"/>
                  <a:pt x="97" y="325"/>
                </a:cubicBezTo>
                <a:cubicBezTo>
                  <a:pt x="97" y="325"/>
                  <a:pt x="97" y="326"/>
                  <a:pt x="96" y="326"/>
                </a:cubicBezTo>
                <a:cubicBezTo>
                  <a:pt x="98" y="327"/>
                  <a:pt x="97" y="328"/>
                  <a:pt x="97" y="329"/>
                </a:cubicBezTo>
                <a:cubicBezTo>
                  <a:pt x="96" y="329"/>
                  <a:pt x="95" y="330"/>
                  <a:pt x="94" y="330"/>
                </a:cubicBezTo>
                <a:cubicBezTo>
                  <a:pt x="94" y="330"/>
                  <a:pt x="94" y="330"/>
                  <a:pt x="94" y="330"/>
                </a:cubicBezTo>
                <a:cubicBezTo>
                  <a:pt x="93" y="330"/>
                  <a:pt x="93" y="330"/>
                  <a:pt x="94" y="331"/>
                </a:cubicBezTo>
                <a:cubicBezTo>
                  <a:pt x="94" y="331"/>
                  <a:pt x="94" y="331"/>
                  <a:pt x="94" y="331"/>
                </a:cubicBezTo>
                <a:cubicBezTo>
                  <a:pt x="95" y="331"/>
                  <a:pt x="95" y="331"/>
                  <a:pt x="95" y="331"/>
                </a:cubicBezTo>
                <a:cubicBezTo>
                  <a:pt x="94" y="330"/>
                  <a:pt x="93" y="329"/>
                  <a:pt x="92" y="329"/>
                </a:cubicBezTo>
                <a:cubicBezTo>
                  <a:pt x="92" y="329"/>
                  <a:pt x="93" y="329"/>
                  <a:pt x="93" y="329"/>
                </a:cubicBezTo>
                <a:cubicBezTo>
                  <a:pt x="93" y="329"/>
                  <a:pt x="93" y="328"/>
                  <a:pt x="93" y="328"/>
                </a:cubicBezTo>
                <a:cubicBezTo>
                  <a:pt x="92" y="328"/>
                  <a:pt x="92" y="328"/>
                  <a:pt x="92" y="327"/>
                </a:cubicBezTo>
                <a:cubicBezTo>
                  <a:pt x="92" y="327"/>
                  <a:pt x="92" y="328"/>
                  <a:pt x="92" y="328"/>
                </a:cubicBezTo>
                <a:cubicBezTo>
                  <a:pt x="92" y="328"/>
                  <a:pt x="92" y="329"/>
                  <a:pt x="92" y="329"/>
                </a:cubicBezTo>
                <a:cubicBezTo>
                  <a:pt x="93" y="330"/>
                  <a:pt x="93" y="330"/>
                  <a:pt x="95" y="331"/>
                </a:cubicBezTo>
                <a:moveTo>
                  <a:pt x="94" y="326"/>
                </a:moveTo>
                <a:cubicBezTo>
                  <a:pt x="94" y="325"/>
                  <a:pt x="94" y="325"/>
                  <a:pt x="94" y="325"/>
                </a:cubicBezTo>
                <a:cubicBezTo>
                  <a:pt x="94" y="326"/>
                  <a:pt x="94" y="326"/>
                  <a:pt x="94" y="326"/>
                </a:cubicBezTo>
                <a:cubicBezTo>
                  <a:pt x="94" y="326"/>
                  <a:pt x="94" y="326"/>
                  <a:pt x="94" y="326"/>
                </a:cubicBezTo>
                <a:cubicBezTo>
                  <a:pt x="94" y="326"/>
                  <a:pt x="94" y="326"/>
                  <a:pt x="94" y="326"/>
                </a:cubicBezTo>
                <a:moveTo>
                  <a:pt x="743" y="409"/>
                </a:moveTo>
                <a:cubicBezTo>
                  <a:pt x="743" y="410"/>
                  <a:pt x="743" y="411"/>
                  <a:pt x="744" y="411"/>
                </a:cubicBezTo>
                <a:cubicBezTo>
                  <a:pt x="744" y="412"/>
                  <a:pt x="743" y="412"/>
                  <a:pt x="743" y="413"/>
                </a:cubicBezTo>
                <a:cubicBezTo>
                  <a:pt x="743" y="413"/>
                  <a:pt x="742" y="412"/>
                  <a:pt x="742" y="412"/>
                </a:cubicBezTo>
                <a:cubicBezTo>
                  <a:pt x="742" y="412"/>
                  <a:pt x="742" y="412"/>
                  <a:pt x="742" y="412"/>
                </a:cubicBezTo>
                <a:cubicBezTo>
                  <a:pt x="740" y="413"/>
                  <a:pt x="739" y="411"/>
                  <a:pt x="738" y="411"/>
                </a:cubicBezTo>
                <a:cubicBezTo>
                  <a:pt x="737" y="411"/>
                  <a:pt x="736" y="411"/>
                  <a:pt x="735" y="411"/>
                </a:cubicBezTo>
                <a:cubicBezTo>
                  <a:pt x="734" y="411"/>
                  <a:pt x="733" y="410"/>
                  <a:pt x="732" y="410"/>
                </a:cubicBezTo>
                <a:cubicBezTo>
                  <a:pt x="731" y="410"/>
                  <a:pt x="730" y="408"/>
                  <a:pt x="729" y="409"/>
                </a:cubicBezTo>
                <a:cubicBezTo>
                  <a:pt x="727" y="409"/>
                  <a:pt x="727" y="408"/>
                  <a:pt x="725" y="408"/>
                </a:cubicBezTo>
                <a:cubicBezTo>
                  <a:pt x="724" y="408"/>
                  <a:pt x="724" y="407"/>
                  <a:pt x="723" y="407"/>
                </a:cubicBezTo>
                <a:cubicBezTo>
                  <a:pt x="722" y="407"/>
                  <a:pt x="721" y="407"/>
                  <a:pt x="721" y="407"/>
                </a:cubicBezTo>
                <a:cubicBezTo>
                  <a:pt x="720" y="407"/>
                  <a:pt x="720" y="406"/>
                  <a:pt x="719" y="406"/>
                </a:cubicBezTo>
                <a:cubicBezTo>
                  <a:pt x="718" y="406"/>
                  <a:pt x="717" y="406"/>
                  <a:pt x="715" y="407"/>
                </a:cubicBezTo>
                <a:cubicBezTo>
                  <a:pt x="715" y="407"/>
                  <a:pt x="714" y="407"/>
                  <a:pt x="714" y="407"/>
                </a:cubicBezTo>
                <a:cubicBezTo>
                  <a:pt x="704" y="407"/>
                  <a:pt x="694" y="407"/>
                  <a:pt x="685" y="407"/>
                </a:cubicBezTo>
                <a:cubicBezTo>
                  <a:pt x="684" y="406"/>
                  <a:pt x="684" y="404"/>
                  <a:pt x="684" y="403"/>
                </a:cubicBezTo>
                <a:cubicBezTo>
                  <a:pt x="684" y="402"/>
                  <a:pt x="684" y="400"/>
                  <a:pt x="684" y="399"/>
                </a:cubicBezTo>
                <a:cubicBezTo>
                  <a:pt x="686" y="398"/>
                  <a:pt x="687" y="399"/>
                  <a:pt x="688" y="399"/>
                </a:cubicBezTo>
                <a:cubicBezTo>
                  <a:pt x="690" y="398"/>
                  <a:pt x="691" y="399"/>
                  <a:pt x="692" y="399"/>
                </a:cubicBezTo>
                <a:cubicBezTo>
                  <a:pt x="696" y="399"/>
                  <a:pt x="696" y="399"/>
                  <a:pt x="696" y="399"/>
                </a:cubicBezTo>
                <a:cubicBezTo>
                  <a:pt x="697" y="399"/>
                  <a:pt x="698" y="398"/>
                  <a:pt x="699" y="399"/>
                </a:cubicBezTo>
                <a:cubicBezTo>
                  <a:pt x="700" y="399"/>
                  <a:pt x="701" y="397"/>
                  <a:pt x="702" y="398"/>
                </a:cubicBezTo>
                <a:cubicBezTo>
                  <a:pt x="705" y="398"/>
                  <a:pt x="708" y="398"/>
                  <a:pt x="711" y="398"/>
                </a:cubicBezTo>
                <a:cubicBezTo>
                  <a:pt x="712" y="398"/>
                  <a:pt x="713" y="398"/>
                  <a:pt x="713" y="398"/>
                </a:cubicBezTo>
                <a:cubicBezTo>
                  <a:pt x="713" y="399"/>
                  <a:pt x="714" y="399"/>
                  <a:pt x="714" y="399"/>
                </a:cubicBezTo>
                <a:cubicBezTo>
                  <a:pt x="716" y="397"/>
                  <a:pt x="719" y="398"/>
                  <a:pt x="721" y="398"/>
                </a:cubicBezTo>
                <a:cubicBezTo>
                  <a:pt x="722" y="398"/>
                  <a:pt x="722" y="398"/>
                  <a:pt x="723" y="398"/>
                </a:cubicBezTo>
                <a:cubicBezTo>
                  <a:pt x="723" y="398"/>
                  <a:pt x="723" y="397"/>
                  <a:pt x="723" y="397"/>
                </a:cubicBezTo>
                <a:cubicBezTo>
                  <a:pt x="724" y="396"/>
                  <a:pt x="724" y="398"/>
                  <a:pt x="725" y="398"/>
                </a:cubicBezTo>
                <a:cubicBezTo>
                  <a:pt x="725" y="398"/>
                  <a:pt x="726" y="398"/>
                  <a:pt x="726" y="398"/>
                </a:cubicBezTo>
                <a:cubicBezTo>
                  <a:pt x="726" y="398"/>
                  <a:pt x="726" y="399"/>
                  <a:pt x="726" y="399"/>
                </a:cubicBezTo>
                <a:cubicBezTo>
                  <a:pt x="726" y="400"/>
                  <a:pt x="726" y="400"/>
                  <a:pt x="727" y="400"/>
                </a:cubicBezTo>
                <a:cubicBezTo>
                  <a:pt x="728" y="400"/>
                  <a:pt x="728" y="401"/>
                  <a:pt x="729" y="402"/>
                </a:cubicBezTo>
                <a:cubicBezTo>
                  <a:pt x="729" y="402"/>
                  <a:pt x="728" y="403"/>
                  <a:pt x="728" y="403"/>
                </a:cubicBezTo>
                <a:cubicBezTo>
                  <a:pt x="728" y="403"/>
                  <a:pt x="728" y="403"/>
                  <a:pt x="728" y="403"/>
                </a:cubicBezTo>
                <a:cubicBezTo>
                  <a:pt x="730" y="403"/>
                  <a:pt x="732" y="403"/>
                  <a:pt x="733" y="403"/>
                </a:cubicBezTo>
                <a:cubicBezTo>
                  <a:pt x="734" y="404"/>
                  <a:pt x="734" y="405"/>
                  <a:pt x="734" y="405"/>
                </a:cubicBezTo>
                <a:cubicBezTo>
                  <a:pt x="735" y="404"/>
                  <a:pt x="736" y="404"/>
                  <a:pt x="737" y="404"/>
                </a:cubicBezTo>
                <a:cubicBezTo>
                  <a:pt x="738" y="405"/>
                  <a:pt x="737" y="405"/>
                  <a:pt x="737" y="405"/>
                </a:cubicBezTo>
                <a:cubicBezTo>
                  <a:pt x="737" y="406"/>
                  <a:pt x="736" y="406"/>
                  <a:pt x="737" y="407"/>
                </a:cubicBezTo>
                <a:cubicBezTo>
                  <a:pt x="738" y="407"/>
                  <a:pt x="737" y="409"/>
                  <a:pt x="739" y="410"/>
                </a:cubicBezTo>
                <a:cubicBezTo>
                  <a:pt x="740" y="410"/>
                  <a:pt x="740" y="410"/>
                  <a:pt x="741" y="410"/>
                </a:cubicBezTo>
                <a:cubicBezTo>
                  <a:pt x="742" y="410"/>
                  <a:pt x="743" y="409"/>
                  <a:pt x="743" y="409"/>
                </a:cubicBezTo>
                <a:moveTo>
                  <a:pt x="733" y="405"/>
                </a:moveTo>
                <a:cubicBezTo>
                  <a:pt x="733" y="405"/>
                  <a:pt x="732" y="404"/>
                  <a:pt x="732" y="404"/>
                </a:cubicBezTo>
                <a:cubicBezTo>
                  <a:pt x="732" y="404"/>
                  <a:pt x="732" y="404"/>
                  <a:pt x="732" y="405"/>
                </a:cubicBezTo>
                <a:cubicBezTo>
                  <a:pt x="732" y="405"/>
                  <a:pt x="732" y="405"/>
                  <a:pt x="732" y="405"/>
                </a:cubicBezTo>
                <a:cubicBezTo>
                  <a:pt x="732" y="405"/>
                  <a:pt x="733" y="405"/>
                  <a:pt x="733" y="405"/>
                </a:cubicBezTo>
                <a:moveTo>
                  <a:pt x="112" y="333"/>
                </a:moveTo>
                <a:cubicBezTo>
                  <a:pt x="111" y="331"/>
                  <a:pt x="111" y="330"/>
                  <a:pt x="110" y="330"/>
                </a:cubicBezTo>
                <a:cubicBezTo>
                  <a:pt x="108" y="330"/>
                  <a:pt x="109" y="329"/>
                  <a:pt x="109" y="328"/>
                </a:cubicBezTo>
                <a:cubicBezTo>
                  <a:pt x="109" y="328"/>
                  <a:pt x="109" y="327"/>
                  <a:pt x="110" y="327"/>
                </a:cubicBezTo>
                <a:cubicBezTo>
                  <a:pt x="110" y="328"/>
                  <a:pt x="111" y="328"/>
                  <a:pt x="112" y="328"/>
                </a:cubicBezTo>
                <a:cubicBezTo>
                  <a:pt x="112" y="328"/>
                  <a:pt x="113" y="329"/>
                  <a:pt x="114" y="329"/>
                </a:cubicBezTo>
                <a:cubicBezTo>
                  <a:pt x="115" y="330"/>
                  <a:pt x="116" y="331"/>
                  <a:pt x="118" y="330"/>
                </a:cubicBezTo>
                <a:cubicBezTo>
                  <a:pt x="119" y="330"/>
                  <a:pt x="120" y="332"/>
                  <a:pt x="121" y="331"/>
                </a:cubicBezTo>
                <a:cubicBezTo>
                  <a:pt x="122" y="331"/>
                  <a:pt x="123" y="331"/>
                  <a:pt x="123" y="332"/>
                </a:cubicBezTo>
                <a:cubicBezTo>
                  <a:pt x="124" y="332"/>
                  <a:pt x="125" y="332"/>
                  <a:pt x="126" y="332"/>
                </a:cubicBezTo>
                <a:cubicBezTo>
                  <a:pt x="127" y="332"/>
                  <a:pt x="127" y="333"/>
                  <a:pt x="128" y="333"/>
                </a:cubicBezTo>
                <a:cubicBezTo>
                  <a:pt x="129" y="333"/>
                  <a:pt x="131" y="333"/>
                  <a:pt x="132" y="334"/>
                </a:cubicBezTo>
                <a:cubicBezTo>
                  <a:pt x="135" y="334"/>
                  <a:pt x="135" y="334"/>
                  <a:pt x="135" y="334"/>
                </a:cubicBezTo>
                <a:cubicBezTo>
                  <a:pt x="136" y="333"/>
                  <a:pt x="135" y="332"/>
                  <a:pt x="136" y="331"/>
                </a:cubicBezTo>
                <a:cubicBezTo>
                  <a:pt x="137" y="330"/>
                  <a:pt x="136" y="329"/>
                  <a:pt x="137" y="328"/>
                </a:cubicBezTo>
                <a:cubicBezTo>
                  <a:pt x="137" y="328"/>
                  <a:pt x="137" y="328"/>
                  <a:pt x="137" y="328"/>
                </a:cubicBezTo>
                <a:cubicBezTo>
                  <a:pt x="137" y="327"/>
                  <a:pt x="137" y="325"/>
                  <a:pt x="138" y="324"/>
                </a:cubicBezTo>
                <a:cubicBezTo>
                  <a:pt x="138" y="323"/>
                  <a:pt x="138" y="322"/>
                  <a:pt x="139" y="321"/>
                </a:cubicBezTo>
                <a:cubicBezTo>
                  <a:pt x="139" y="321"/>
                  <a:pt x="139" y="320"/>
                  <a:pt x="139" y="320"/>
                </a:cubicBezTo>
                <a:cubicBezTo>
                  <a:pt x="139" y="318"/>
                  <a:pt x="140" y="318"/>
                  <a:pt x="140" y="316"/>
                </a:cubicBezTo>
                <a:cubicBezTo>
                  <a:pt x="140" y="316"/>
                  <a:pt x="141" y="316"/>
                  <a:pt x="141" y="316"/>
                </a:cubicBezTo>
                <a:cubicBezTo>
                  <a:pt x="142" y="316"/>
                  <a:pt x="142" y="317"/>
                  <a:pt x="143" y="317"/>
                </a:cubicBezTo>
                <a:cubicBezTo>
                  <a:pt x="145" y="316"/>
                  <a:pt x="146" y="318"/>
                  <a:pt x="148" y="318"/>
                </a:cubicBezTo>
                <a:cubicBezTo>
                  <a:pt x="147" y="319"/>
                  <a:pt x="148" y="321"/>
                  <a:pt x="147" y="322"/>
                </a:cubicBezTo>
                <a:cubicBezTo>
                  <a:pt x="146" y="322"/>
                  <a:pt x="147" y="323"/>
                  <a:pt x="146" y="324"/>
                </a:cubicBezTo>
                <a:cubicBezTo>
                  <a:pt x="146" y="325"/>
                  <a:pt x="145" y="326"/>
                  <a:pt x="145" y="327"/>
                </a:cubicBezTo>
                <a:cubicBezTo>
                  <a:pt x="145" y="328"/>
                  <a:pt x="145" y="329"/>
                  <a:pt x="145" y="330"/>
                </a:cubicBezTo>
                <a:cubicBezTo>
                  <a:pt x="145" y="331"/>
                  <a:pt x="143" y="332"/>
                  <a:pt x="144" y="333"/>
                </a:cubicBezTo>
                <a:cubicBezTo>
                  <a:pt x="144" y="334"/>
                  <a:pt x="144" y="335"/>
                  <a:pt x="143" y="335"/>
                </a:cubicBezTo>
                <a:cubicBezTo>
                  <a:pt x="142" y="336"/>
                  <a:pt x="143" y="337"/>
                  <a:pt x="142" y="338"/>
                </a:cubicBezTo>
                <a:cubicBezTo>
                  <a:pt x="141" y="339"/>
                  <a:pt x="142" y="340"/>
                  <a:pt x="142" y="341"/>
                </a:cubicBezTo>
                <a:cubicBezTo>
                  <a:pt x="142" y="342"/>
                  <a:pt x="141" y="342"/>
                  <a:pt x="141" y="343"/>
                </a:cubicBezTo>
                <a:cubicBezTo>
                  <a:pt x="141" y="344"/>
                  <a:pt x="141" y="344"/>
                  <a:pt x="141" y="345"/>
                </a:cubicBezTo>
                <a:cubicBezTo>
                  <a:pt x="138" y="345"/>
                  <a:pt x="138" y="345"/>
                  <a:pt x="136" y="345"/>
                </a:cubicBezTo>
                <a:cubicBezTo>
                  <a:pt x="135" y="344"/>
                  <a:pt x="135" y="343"/>
                  <a:pt x="134" y="344"/>
                </a:cubicBezTo>
                <a:cubicBezTo>
                  <a:pt x="133" y="344"/>
                  <a:pt x="132" y="343"/>
                  <a:pt x="132" y="343"/>
                </a:cubicBezTo>
                <a:cubicBezTo>
                  <a:pt x="131" y="342"/>
                  <a:pt x="130" y="343"/>
                  <a:pt x="129" y="343"/>
                </a:cubicBezTo>
                <a:cubicBezTo>
                  <a:pt x="128" y="343"/>
                  <a:pt x="127" y="343"/>
                  <a:pt x="127" y="342"/>
                </a:cubicBezTo>
                <a:cubicBezTo>
                  <a:pt x="126" y="341"/>
                  <a:pt x="125" y="342"/>
                  <a:pt x="124" y="341"/>
                </a:cubicBezTo>
                <a:cubicBezTo>
                  <a:pt x="122" y="340"/>
                  <a:pt x="120" y="339"/>
                  <a:pt x="118" y="340"/>
                </a:cubicBezTo>
                <a:cubicBezTo>
                  <a:pt x="118" y="340"/>
                  <a:pt x="118" y="340"/>
                  <a:pt x="118" y="340"/>
                </a:cubicBezTo>
                <a:cubicBezTo>
                  <a:pt x="117" y="339"/>
                  <a:pt x="117" y="339"/>
                  <a:pt x="117" y="339"/>
                </a:cubicBezTo>
                <a:cubicBezTo>
                  <a:pt x="116" y="338"/>
                  <a:pt x="116" y="338"/>
                  <a:pt x="116" y="338"/>
                </a:cubicBezTo>
                <a:cubicBezTo>
                  <a:pt x="115" y="338"/>
                  <a:pt x="115" y="339"/>
                  <a:pt x="114" y="338"/>
                </a:cubicBezTo>
                <a:cubicBezTo>
                  <a:pt x="114" y="338"/>
                  <a:pt x="113" y="338"/>
                  <a:pt x="113" y="338"/>
                </a:cubicBezTo>
                <a:cubicBezTo>
                  <a:pt x="113" y="337"/>
                  <a:pt x="112" y="337"/>
                  <a:pt x="113" y="336"/>
                </a:cubicBezTo>
                <a:cubicBezTo>
                  <a:pt x="113" y="336"/>
                  <a:pt x="113" y="336"/>
                  <a:pt x="113" y="335"/>
                </a:cubicBezTo>
                <a:cubicBezTo>
                  <a:pt x="113" y="335"/>
                  <a:pt x="112" y="335"/>
                  <a:pt x="111" y="335"/>
                </a:cubicBezTo>
                <a:cubicBezTo>
                  <a:pt x="110" y="335"/>
                  <a:pt x="110" y="335"/>
                  <a:pt x="110" y="334"/>
                </a:cubicBezTo>
                <a:cubicBezTo>
                  <a:pt x="110" y="334"/>
                  <a:pt x="110" y="333"/>
                  <a:pt x="110" y="333"/>
                </a:cubicBezTo>
                <a:cubicBezTo>
                  <a:pt x="111" y="333"/>
                  <a:pt x="111" y="332"/>
                  <a:pt x="112" y="333"/>
                </a:cubicBezTo>
                <a:cubicBezTo>
                  <a:pt x="112" y="334"/>
                  <a:pt x="112" y="333"/>
                  <a:pt x="112" y="333"/>
                </a:cubicBezTo>
                <a:cubicBezTo>
                  <a:pt x="112" y="333"/>
                  <a:pt x="111" y="333"/>
                  <a:pt x="111" y="333"/>
                </a:cubicBezTo>
                <a:cubicBezTo>
                  <a:pt x="111" y="333"/>
                  <a:pt x="110" y="333"/>
                  <a:pt x="111" y="334"/>
                </a:cubicBezTo>
                <a:cubicBezTo>
                  <a:pt x="111" y="334"/>
                  <a:pt x="111" y="334"/>
                  <a:pt x="111" y="334"/>
                </a:cubicBezTo>
                <a:cubicBezTo>
                  <a:pt x="112" y="334"/>
                  <a:pt x="112" y="334"/>
                  <a:pt x="112" y="333"/>
                </a:cubicBezTo>
                <a:moveTo>
                  <a:pt x="123" y="338"/>
                </a:moveTo>
                <a:cubicBezTo>
                  <a:pt x="123" y="339"/>
                  <a:pt x="123" y="339"/>
                  <a:pt x="123" y="339"/>
                </a:cubicBezTo>
                <a:cubicBezTo>
                  <a:pt x="123" y="339"/>
                  <a:pt x="124" y="338"/>
                  <a:pt x="124" y="338"/>
                </a:cubicBezTo>
                <a:cubicBezTo>
                  <a:pt x="124" y="338"/>
                  <a:pt x="123" y="338"/>
                  <a:pt x="123" y="338"/>
                </a:cubicBezTo>
                <a:cubicBezTo>
                  <a:pt x="123" y="338"/>
                  <a:pt x="123" y="338"/>
                  <a:pt x="123" y="338"/>
                </a:cubicBezTo>
                <a:moveTo>
                  <a:pt x="495" y="83"/>
                </a:moveTo>
                <a:cubicBezTo>
                  <a:pt x="494" y="84"/>
                  <a:pt x="494" y="83"/>
                  <a:pt x="494" y="83"/>
                </a:cubicBezTo>
                <a:cubicBezTo>
                  <a:pt x="494" y="83"/>
                  <a:pt x="493" y="83"/>
                  <a:pt x="493" y="83"/>
                </a:cubicBezTo>
                <a:cubicBezTo>
                  <a:pt x="493" y="82"/>
                  <a:pt x="492" y="82"/>
                  <a:pt x="492" y="81"/>
                </a:cubicBezTo>
                <a:cubicBezTo>
                  <a:pt x="492" y="81"/>
                  <a:pt x="493" y="80"/>
                  <a:pt x="493" y="80"/>
                </a:cubicBezTo>
                <a:cubicBezTo>
                  <a:pt x="493" y="78"/>
                  <a:pt x="492" y="77"/>
                  <a:pt x="493" y="76"/>
                </a:cubicBezTo>
                <a:cubicBezTo>
                  <a:pt x="494" y="75"/>
                  <a:pt x="493" y="74"/>
                  <a:pt x="494" y="73"/>
                </a:cubicBezTo>
                <a:cubicBezTo>
                  <a:pt x="494" y="72"/>
                  <a:pt x="495" y="71"/>
                  <a:pt x="495" y="70"/>
                </a:cubicBezTo>
                <a:cubicBezTo>
                  <a:pt x="496" y="69"/>
                  <a:pt x="496" y="68"/>
                  <a:pt x="496" y="67"/>
                </a:cubicBezTo>
                <a:cubicBezTo>
                  <a:pt x="496" y="66"/>
                  <a:pt x="496" y="66"/>
                  <a:pt x="496" y="66"/>
                </a:cubicBezTo>
                <a:cubicBezTo>
                  <a:pt x="497" y="66"/>
                  <a:pt x="496" y="64"/>
                  <a:pt x="497" y="63"/>
                </a:cubicBezTo>
                <a:cubicBezTo>
                  <a:pt x="497" y="63"/>
                  <a:pt x="498" y="62"/>
                  <a:pt x="498" y="62"/>
                </a:cubicBezTo>
                <a:cubicBezTo>
                  <a:pt x="497" y="60"/>
                  <a:pt x="498" y="60"/>
                  <a:pt x="499" y="59"/>
                </a:cubicBezTo>
                <a:cubicBezTo>
                  <a:pt x="499" y="59"/>
                  <a:pt x="500" y="60"/>
                  <a:pt x="500" y="60"/>
                </a:cubicBezTo>
                <a:cubicBezTo>
                  <a:pt x="501" y="60"/>
                  <a:pt x="502" y="60"/>
                  <a:pt x="502" y="60"/>
                </a:cubicBezTo>
                <a:cubicBezTo>
                  <a:pt x="503" y="60"/>
                  <a:pt x="504" y="61"/>
                  <a:pt x="504" y="61"/>
                </a:cubicBezTo>
                <a:cubicBezTo>
                  <a:pt x="506" y="61"/>
                  <a:pt x="507" y="62"/>
                  <a:pt x="508" y="62"/>
                </a:cubicBezTo>
                <a:cubicBezTo>
                  <a:pt x="509" y="63"/>
                  <a:pt x="510" y="62"/>
                  <a:pt x="511" y="63"/>
                </a:cubicBezTo>
                <a:cubicBezTo>
                  <a:pt x="512" y="64"/>
                  <a:pt x="513" y="64"/>
                  <a:pt x="514" y="64"/>
                </a:cubicBezTo>
                <a:cubicBezTo>
                  <a:pt x="515" y="63"/>
                  <a:pt x="516" y="65"/>
                  <a:pt x="517" y="65"/>
                </a:cubicBezTo>
                <a:cubicBezTo>
                  <a:pt x="518" y="65"/>
                  <a:pt x="519" y="64"/>
                  <a:pt x="520" y="66"/>
                </a:cubicBezTo>
                <a:cubicBezTo>
                  <a:pt x="521" y="66"/>
                  <a:pt x="522" y="65"/>
                  <a:pt x="523" y="67"/>
                </a:cubicBezTo>
                <a:cubicBezTo>
                  <a:pt x="523" y="67"/>
                  <a:pt x="524" y="67"/>
                  <a:pt x="524" y="67"/>
                </a:cubicBezTo>
                <a:cubicBezTo>
                  <a:pt x="524" y="67"/>
                  <a:pt x="524" y="68"/>
                  <a:pt x="524" y="69"/>
                </a:cubicBezTo>
                <a:cubicBezTo>
                  <a:pt x="523" y="70"/>
                  <a:pt x="523" y="71"/>
                  <a:pt x="523" y="73"/>
                </a:cubicBezTo>
                <a:cubicBezTo>
                  <a:pt x="523" y="73"/>
                  <a:pt x="523" y="73"/>
                  <a:pt x="522" y="74"/>
                </a:cubicBezTo>
                <a:cubicBezTo>
                  <a:pt x="522" y="74"/>
                  <a:pt x="521" y="74"/>
                  <a:pt x="521" y="74"/>
                </a:cubicBezTo>
                <a:cubicBezTo>
                  <a:pt x="520" y="74"/>
                  <a:pt x="520" y="73"/>
                  <a:pt x="519" y="73"/>
                </a:cubicBezTo>
                <a:cubicBezTo>
                  <a:pt x="518" y="74"/>
                  <a:pt x="517" y="72"/>
                  <a:pt x="517" y="72"/>
                </a:cubicBezTo>
                <a:cubicBezTo>
                  <a:pt x="516" y="72"/>
                  <a:pt x="515" y="72"/>
                  <a:pt x="514" y="72"/>
                </a:cubicBezTo>
                <a:cubicBezTo>
                  <a:pt x="513" y="72"/>
                  <a:pt x="512" y="71"/>
                  <a:pt x="511" y="71"/>
                </a:cubicBezTo>
                <a:cubicBezTo>
                  <a:pt x="510" y="71"/>
                  <a:pt x="510" y="71"/>
                  <a:pt x="509" y="71"/>
                </a:cubicBezTo>
                <a:cubicBezTo>
                  <a:pt x="508" y="70"/>
                  <a:pt x="506" y="70"/>
                  <a:pt x="505" y="70"/>
                </a:cubicBezTo>
                <a:cubicBezTo>
                  <a:pt x="504" y="71"/>
                  <a:pt x="504" y="71"/>
                  <a:pt x="503" y="72"/>
                </a:cubicBezTo>
                <a:cubicBezTo>
                  <a:pt x="503" y="72"/>
                  <a:pt x="503" y="73"/>
                  <a:pt x="503" y="73"/>
                </a:cubicBezTo>
                <a:cubicBezTo>
                  <a:pt x="503" y="74"/>
                  <a:pt x="504" y="75"/>
                  <a:pt x="503" y="76"/>
                </a:cubicBezTo>
                <a:cubicBezTo>
                  <a:pt x="502" y="77"/>
                  <a:pt x="503" y="78"/>
                  <a:pt x="502" y="79"/>
                </a:cubicBezTo>
                <a:cubicBezTo>
                  <a:pt x="501" y="80"/>
                  <a:pt x="501" y="82"/>
                  <a:pt x="501" y="83"/>
                </a:cubicBezTo>
                <a:cubicBezTo>
                  <a:pt x="500" y="84"/>
                  <a:pt x="500" y="85"/>
                  <a:pt x="499" y="86"/>
                </a:cubicBezTo>
                <a:cubicBezTo>
                  <a:pt x="499" y="88"/>
                  <a:pt x="497" y="88"/>
                  <a:pt x="495" y="86"/>
                </a:cubicBezTo>
                <a:cubicBezTo>
                  <a:pt x="495" y="86"/>
                  <a:pt x="495" y="86"/>
                  <a:pt x="495" y="86"/>
                </a:cubicBezTo>
                <a:cubicBezTo>
                  <a:pt x="495" y="83"/>
                  <a:pt x="495" y="83"/>
                  <a:pt x="495" y="83"/>
                </a:cubicBezTo>
                <a:cubicBezTo>
                  <a:pt x="495" y="84"/>
                  <a:pt x="495" y="84"/>
                  <a:pt x="495" y="84"/>
                </a:cubicBezTo>
                <a:cubicBezTo>
                  <a:pt x="495" y="84"/>
                  <a:pt x="496" y="84"/>
                  <a:pt x="496" y="84"/>
                </a:cubicBezTo>
                <a:cubicBezTo>
                  <a:pt x="496" y="85"/>
                  <a:pt x="496" y="85"/>
                  <a:pt x="497" y="85"/>
                </a:cubicBezTo>
                <a:cubicBezTo>
                  <a:pt x="497" y="85"/>
                  <a:pt x="497" y="85"/>
                  <a:pt x="497" y="85"/>
                </a:cubicBezTo>
                <a:cubicBezTo>
                  <a:pt x="497" y="86"/>
                  <a:pt x="498" y="86"/>
                  <a:pt x="498" y="85"/>
                </a:cubicBezTo>
                <a:cubicBezTo>
                  <a:pt x="498" y="85"/>
                  <a:pt x="499" y="84"/>
                  <a:pt x="498" y="84"/>
                </a:cubicBezTo>
                <a:cubicBezTo>
                  <a:pt x="498" y="83"/>
                  <a:pt x="497" y="82"/>
                  <a:pt x="495" y="83"/>
                </a:cubicBezTo>
                <a:moveTo>
                  <a:pt x="491" y="103"/>
                </a:moveTo>
                <a:cubicBezTo>
                  <a:pt x="490" y="106"/>
                  <a:pt x="491" y="107"/>
                  <a:pt x="492" y="106"/>
                </a:cubicBezTo>
                <a:cubicBezTo>
                  <a:pt x="492" y="106"/>
                  <a:pt x="492" y="106"/>
                  <a:pt x="493" y="105"/>
                </a:cubicBezTo>
                <a:cubicBezTo>
                  <a:pt x="493" y="105"/>
                  <a:pt x="494" y="106"/>
                  <a:pt x="494" y="106"/>
                </a:cubicBezTo>
                <a:cubicBezTo>
                  <a:pt x="494" y="107"/>
                  <a:pt x="494" y="108"/>
                  <a:pt x="494" y="109"/>
                </a:cubicBezTo>
                <a:cubicBezTo>
                  <a:pt x="493" y="110"/>
                  <a:pt x="491" y="109"/>
                  <a:pt x="490" y="110"/>
                </a:cubicBezTo>
                <a:cubicBezTo>
                  <a:pt x="490" y="110"/>
                  <a:pt x="491" y="111"/>
                  <a:pt x="492" y="112"/>
                </a:cubicBezTo>
                <a:cubicBezTo>
                  <a:pt x="492" y="112"/>
                  <a:pt x="492" y="113"/>
                  <a:pt x="492" y="114"/>
                </a:cubicBezTo>
                <a:cubicBezTo>
                  <a:pt x="492" y="115"/>
                  <a:pt x="491" y="115"/>
                  <a:pt x="491" y="116"/>
                </a:cubicBezTo>
                <a:cubicBezTo>
                  <a:pt x="491" y="116"/>
                  <a:pt x="491" y="117"/>
                  <a:pt x="491" y="118"/>
                </a:cubicBezTo>
                <a:cubicBezTo>
                  <a:pt x="490" y="118"/>
                  <a:pt x="490" y="118"/>
                  <a:pt x="489" y="118"/>
                </a:cubicBezTo>
                <a:cubicBezTo>
                  <a:pt x="489" y="119"/>
                  <a:pt x="490" y="119"/>
                  <a:pt x="490" y="119"/>
                </a:cubicBezTo>
                <a:cubicBezTo>
                  <a:pt x="489" y="120"/>
                  <a:pt x="489" y="121"/>
                  <a:pt x="489" y="122"/>
                </a:cubicBezTo>
                <a:cubicBezTo>
                  <a:pt x="489" y="124"/>
                  <a:pt x="488" y="125"/>
                  <a:pt x="488" y="126"/>
                </a:cubicBezTo>
                <a:cubicBezTo>
                  <a:pt x="487" y="127"/>
                  <a:pt x="487" y="128"/>
                  <a:pt x="487" y="129"/>
                </a:cubicBezTo>
                <a:cubicBezTo>
                  <a:pt x="487" y="129"/>
                  <a:pt x="487" y="129"/>
                  <a:pt x="487" y="129"/>
                </a:cubicBezTo>
                <a:cubicBezTo>
                  <a:pt x="486" y="129"/>
                  <a:pt x="486" y="129"/>
                  <a:pt x="486" y="128"/>
                </a:cubicBezTo>
                <a:cubicBezTo>
                  <a:pt x="486" y="128"/>
                  <a:pt x="486" y="128"/>
                  <a:pt x="486" y="128"/>
                </a:cubicBezTo>
                <a:cubicBezTo>
                  <a:pt x="483" y="126"/>
                  <a:pt x="483" y="126"/>
                  <a:pt x="483" y="126"/>
                </a:cubicBezTo>
                <a:cubicBezTo>
                  <a:pt x="483" y="126"/>
                  <a:pt x="483" y="126"/>
                  <a:pt x="483" y="127"/>
                </a:cubicBezTo>
                <a:cubicBezTo>
                  <a:pt x="482" y="127"/>
                  <a:pt x="482" y="127"/>
                  <a:pt x="483" y="127"/>
                </a:cubicBezTo>
                <a:cubicBezTo>
                  <a:pt x="483" y="127"/>
                  <a:pt x="483" y="128"/>
                  <a:pt x="483" y="128"/>
                </a:cubicBezTo>
                <a:cubicBezTo>
                  <a:pt x="483" y="128"/>
                  <a:pt x="482" y="128"/>
                  <a:pt x="482" y="128"/>
                </a:cubicBezTo>
                <a:cubicBezTo>
                  <a:pt x="481" y="127"/>
                  <a:pt x="480" y="127"/>
                  <a:pt x="480" y="127"/>
                </a:cubicBezTo>
                <a:cubicBezTo>
                  <a:pt x="480" y="126"/>
                  <a:pt x="479" y="125"/>
                  <a:pt x="480" y="124"/>
                </a:cubicBezTo>
                <a:cubicBezTo>
                  <a:pt x="480" y="124"/>
                  <a:pt x="481" y="123"/>
                  <a:pt x="482" y="123"/>
                </a:cubicBezTo>
                <a:cubicBezTo>
                  <a:pt x="481" y="123"/>
                  <a:pt x="480" y="122"/>
                  <a:pt x="480" y="122"/>
                </a:cubicBezTo>
                <a:cubicBezTo>
                  <a:pt x="481" y="121"/>
                  <a:pt x="482" y="122"/>
                  <a:pt x="484" y="121"/>
                </a:cubicBezTo>
                <a:cubicBezTo>
                  <a:pt x="482" y="121"/>
                  <a:pt x="482" y="121"/>
                  <a:pt x="480" y="120"/>
                </a:cubicBezTo>
                <a:cubicBezTo>
                  <a:pt x="480" y="120"/>
                  <a:pt x="480" y="119"/>
                  <a:pt x="481" y="119"/>
                </a:cubicBezTo>
                <a:cubicBezTo>
                  <a:pt x="481" y="118"/>
                  <a:pt x="481" y="117"/>
                  <a:pt x="482" y="116"/>
                </a:cubicBezTo>
                <a:cubicBezTo>
                  <a:pt x="482" y="115"/>
                  <a:pt x="482" y="114"/>
                  <a:pt x="483" y="113"/>
                </a:cubicBezTo>
                <a:cubicBezTo>
                  <a:pt x="483" y="113"/>
                  <a:pt x="483" y="112"/>
                  <a:pt x="483" y="112"/>
                </a:cubicBezTo>
                <a:cubicBezTo>
                  <a:pt x="484" y="110"/>
                  <a:pt x="484" y="110"/>
                  <a:pt x="486" y="109"/>
                </a:cubicBezTo>
                <a:cubicBezTo>
                  <a:pt x="486" y="109"/>
                  <a:pt x="487" y="109"/>
                  <a:pt x="487" y="109"/>
                </a:cubicBezTo>
                <a:cubicBezTo>
                  <a:pt x="487" y="109"/>
                  <a:pt x="487" y="108"/>
                  <a:pt x="487" y="108"/>
                </a:cubicBezTo>
                <a:cubicBezTo>
                  <a:pt x="487" y="108"/>
                  <a:pt x="487" y="107"/>
                  <a:pt x="487" y="107"/>
                </a:cubicBezTo>
                <a:cubicBezTo>
                  <a:pt x="486" y="107"/>
                  <a:pt x="485" y="107"/>
                  <a:pt x="485" y="107"/>
                </a:cubicBezTo>
                <a:cubicBezTo>
                  <a:pt x="484" y="107"/>
                  <a:pt x="484" y="107"/>
                  <a:pt x="484" y="107"/>
                </a:cubicBezTo>
                <a:cubicBezTo>
                  <a:pt x="485" y="106"/>
                  <a:pt x="486" y="105"/>
                  <a:pt x="487" y="104"/>
                </a:cubicBezTo>
                <a:cubicBezTo>
                  <a:pt x="487" y="105"/>
                  <a:pt x="487" y="105"/>
                  <a:pt x="487" y="105"/>
                </a:cubicBezTo>
                <a:cubicBezTo>
                  <a:pt x="487" y="106"/>
                  <a:pt x="487" y="106"/>
                  <a:pt x="487" y="106"/>
                </a:cubicBezTo>
                <a:cubicBezTo>
                  <a:pt x="488" y="106"/>
                  <a:pt x="489" y="105"/>
                  <a:pt x="489" y="105"/>
                </a:cubicBezTo>
                <a:cubicBezTo>
                  <a:pt x="489" y="104"/>
                  <a:pt x="488" y="104"/>
                  <a:pt x="488" y="104"/>
                </a:cubicBezTo>
                <a:cubicBezTo>
                  <a:pt x="486" y="103"/>
                  <a:pt x="486" y="102"/>
                  <a:pt x="487" y="101"/>
                </a:cubicBezTo>
                <a:cubicBezTo>
                  <a:pt x="487" y="100"/>
                  <a:pt x="488" y="100"/>
                  <a:pt x="488" y="99"/>
                </a:cubicBezTo>
                <a:cubicBezTo>
                  <a:pt x="488" y="99"/>
                  <a:pt x="487" y="98"/>
                  <a:pt x="488" y="98"/>
                </a:cubicBezTo>
                <a:cubicBezTo>
                  <a:pt x="488" y="97"/>
                  <a:pt x="488" y="97"/>
                  <a:pt x="488" y="97"/>
                </a:cubicBezTo>
                <a:cubicBezTo>
                  <a:pt x="488" y="95"/>
                  <a:pt x="489" y="95"/>
                  <a:pt x="489" y="94"/>
                </a:cubicBezTo>
                <a:cubicBezTo>
                  <a:pt x="491" y="94"/>
                  <a:pt x="491" y="94"/>
                  <a:pt x="491" y="94"/>
                </a:cubicBezTo>
                <a:cubicBezTo>
                  <a:pt x="492" y="95"/>
                  <a:pt x="493" y="96"/>
                  <a:pt x="493" y="98"/>
                </a:cubicBezTo>
                <a:cubicBezTo>
                  <a:pt x="494" y="97"/>
                  <a:pt x="494" y="97"/>
                  <a:pt x="494" y="97"/>
                </a:cubicBezTo>
                <a:cubicBezTo>
                  <a:pt x="496" y="97"/>
                  <a:pt x="497" y="97"/>
                  <a:pt x="499" y="97"/>
                </a:cubicBezTo>
                <a:cubicBezTo>
                  <a:pt x="500" y="97"/>
                  <a:pt x="500" y="98"/>
                  <a:pt x="501" y="98"/>
                </a:cubicBezTo>
                <a:cubicBezTo>
                  <a:pt x="502" y="98"/>
                  <a:pt x="503" y="98"/>
                  <a:pt x="504" y="99"/>
                </a:cubicBezTo>
                <a:cubicBezTo>
                  <a:pt x="504" y="99"/>
                  <a:pt x="504" y="99"/>
                  <a:pt x="505" y="99"/>
                </a:cubicBezTo>
                <a:cubicBezTo>
                  <a:pt x="506" y="99"/>
                  <a:pt x="507" y="99"/>
                  <a:pt x="507" y="100"/>
                </a:cubicBezTo>
                <a:cubicBezTo>
                  <a:pt x="508" y="100"/>
                  <a:pt x="509" y="100"/>
                  <a:pt x="510" y="100"/>
                </a:cubicBezTo>
                <a:cubicBezTo>
                  <a:pt x="511" y="100"/>
                  <a:pt x="511" y="101"/>
                  <a:pt x="511" y="101"/>
                </a:cubicBezTo>
                <a:cubicBezTo>
                  <a:pt x="510" y="102"/>
                  <a:pt x="510" y="103"/>
                  <a:pt x="510" y="103"/>
                </a:cubicBezTo>
                <a:cubicBezTo>
                  <a:pt x="509" y="104"/>
                  <a:pt x="509" y="105"/>
                  <a:pt x="509" y="105"/>
                </a:cubicBezTo>
                <a:cubicBezTo>
                  <a:pt x="509" y="107"/>
                  <a:pt x="507" y="108"/>
                  <a:pt x="505" y="107"/>
                </a:cubicBezTo>
                <a:cubicBezTo>
                  <a:pt x="504" y="106"/>
                  <a:pt x="503" y="106"/>
                  <a:pt x="502" y="105"/>
                </a:cubicBezTo>
                <a:cubicBezTo>
                  <a:pt x="501" y="105"/>
                  <a:pt x="501" y="105"/>
                  <a:pt x="500" y="105"/>
                </a:cubicBezTo>
                <a:cubicBezTo>
                  <a:pt x="499" y="106"/>
                  <a:pt x="497" y="106"/>
                  <a:pt x="496" y="105"/>
                </a:cubicBezTo>
                <a:cubicBezTo>
                  <a:pt x="496" y="104"/>
                  <a:pt x="495" y="105"/>
                  <a:pt x="495" y="104"/>
                </a:cubicBezTo>
                <a:cubicBezTo>
                  <a:pt x="494" y="104"/>
                  <a:pt x="494" y="104"/>
                  <a:pt x="494" y="104"/>
                </a:cubicBezTo>
                <a:cubicBezTo>
                  <a:pt x="494" y="104"/>
                  <a:pt x="493" y="103"/>
                  <a:pt x="493" y="104"/>
                </a:cubicBezTo>
                <a:cubicBezTo>
                  <a:pt x="493" y="104"/>
                  <a:pt x="492" y="104"/>
                  <a:pt x="491" y="105"/>
                </a:cubicBezTo>
                <a:cubicBezTo>
                  <a:pt x="491" y="105"/>
                  <a:pt x="490" y="106"/>
                  <a:pt x="491" y="103"/>
                </a:cubicBezTo>
                <a:cubicBezTo>
                  <a:pt x="492" y="100"/>
                  <a:pt x="491" y="100"/>
                  <a:pt x="491" y="98"/>
                </a:cubicBezTo>
                <a:cubicBezTo>
                  <a:pt x="491" y="98"/>
                  <a:pt x="490" y="98"/>
                  <a:pt x="490" y="98"/>
                </a:cubicBezTo>
                <a:cubicBezTo>
                  <a:pt x="489" y="98"/>
                  <a:pt x="489" y="98"/>
                  <a:pt x="489" y="99"/>
                </a:cubicBezTo>
                <a:cubicBezTo>
                  <a:pt x="489" y="100"/>
                  <a:pt x="489" y="101"/>
                  <a:pt x="491" y="102"/>
                </a:cubicBezTo>
                <a:cubicBezTo>
                  <a:pt x="493" y="102"/>
                  <a:pt x="494" y="103"/>
                  <a:pt x="495" y="103"/>
                </a:cubicBezTo>
                <a:cubicBezTo>
                  <a:pt x="496" y="104"/>
                  <a:pt x="497" y="104"/>
                  <a:pt x="497" y="102"/>
                </a:cubicBezTo>
                <a:cubicBezTo>
                  <a:pt x="497" y="102"/>
                  <a:pt x="497" y="101"/>
                  <a:pt x="496" y="101"/>
                </a:cubicBezTo>
                <a:cubicBezTo>
                  <a:pt x="495" y="101"/>
                  <a:pt x="494" y="101"/>
                  <a:pt x="491" y="103"/>
                </a:cubicBezTo>
                <a:moveTo>
                  <a:pt x="499" y="101"/>
                </a:moveTo>
                <a:cubicBezTo>
                  <a:pt x="499" y="101"/>
                  <a:pt x="500" y="101"/>
                  <a:pt x="499" y="101"/>
                </a:cubicBezTo>
                <a:cubicBezTo>
                  <a:pt x="499" y="101"/>
                  <a:pt x="499" y="101"/>
                  <a:pt x="499" y="101"/>
                </a:cubicBezTo>
                <a:cubicBezTo>
                  <a:pt x="499" y="101"/>
                  <a:pt x="498" y="101"/>
                  <a:pt x="499" y="102"/>
                </a:cubicBezTo>
                <a:cubicBezTo>
                  <a:pt x="499" y="102"/>
                  <a:pt x="499" y="101"/>
                  <a:pt x="500" y="100"/>
                </a:cubicBezTo>
                <a:cubicBezTo>
                  <a:pt x="500" y="100"/>
                  <a:pt x="500" y="100"/>
                  <a:pt x="499" y="100"/>
                </a:cubicBezTo>
                <a:cubicBezTo>
                  <a:pt x="499" y="100"/>
                  <a:pt x="499" y="101"/>
                  <a:pt x="499" y="101"/>
                </a:cubicBezTo>
                <a:cubicBezTo>
                  <a:pt x="500" y="101"/>
                  <a:pt x="500" y="101"/>
                  <a:pt x="500" y="101"/>
                </a:cubicBezTo>
                <a:cubicBezTo>
                  <a:pt x="500" y="101"/>
                  <a:pt x="500" y="100"/>
                  <a:pt x="500" y="100"/>
                </a:cubicBezTo>
                <a:cubicBezTo>
                  <a:pt x="500" y="100"/>
                  <a:pt x="500" y="100"/>
                  <a:pt x="499" y="101"/>
                </a:cubicBezTo>
                <a:moveTo>
                  <a:pt x="507" y="101"/>
                </a:moveTo>
                <a:cubicBezTo>
                  <a:pt x="506" y="101"/>
                  <a:pt x="506" y="101"/>
                  <a:pt x="506" y="102"/>
                </a:cubicBezTo>
                <a:cubicBezTo>
                  <a:pt x="505" y="101"/>
                  <a:pt x="504" y="100"/>
                  <a:pt x="503" y="101"/>
                </a:cubicBezTo>
                <a:cubicBezTo>
                  <a:pt x="504" y="102"/>
                  <a:pt x="504" y="103"/>
                  <a:pt x="506" y="103"/>
                </a:cubicBezTo>
                <a:cubicBezTo>
                  <a:pt x="507" y="103"/>
                  <a:pt x="507" y="102"/>
                  <a:pt x="507" y="101"/>
                </a:cubicBezTo>
                <a:moveTo>
                  <a:pt x="484" y="113"/>
                </a:moveTo>
                <a:cubicBezTo>
                  <a:pt x="485" y="113"/>
                  <a:pt x="485" y="113"/>
                  <a:pt x="485" y="114"/>
                </a:cubicBezTo>
                <a:cubicBezTo>
                  <a:pt x="486" y="114"/>
                  <a:pt x="486" y="114"/>
                  <a:pt x="486" y="114"/>
                </a:cubicBezTo>
                <a:cubicBezTo>
                  <a:pt x="486" y="114"/>
                  <a:pt x="486" y="114"/>
                  <a:pt x="487" y="114"/>
                </a:cubicBezTo>
                <a:cubicBezTo>
                  <a:pt x="487" y="114"/>
                  <a:pt x="487" y="113"/>
                  <a:pt x="487" y="113"/>
                </a:cubicBezTo>
                <a:cubicBezTo>
                  <a:pt x="487" y="113"/>
                  <a:pt x="487" y="112"/>
                  <a:pt x="487" y="112"/>
                </a:cubicBezTo>
                <a:cubicBezTo>
                  <a:pt x="486" y="112"/>
                  <a:pt x="485" y="112"/>
                  <a:pt x="484" y="113"/>
                </a:cubicBezTo>
                <a:moveTo>
                  <a:pt x="505" y="105"/>
                </a:moveTo>
                <a:cubicBezTo>
                  <a:pt x="505" y="105"/>
                  <a:pt x="505" y="105"/>
                  <a:pt x="505" y="105"/>
                </a:cubicBezTo>
                <a:cubicBezTo>
                  <a:pt x="506" y="105"/>
                  <a:pt x="506" y="105"/>
                  <a:pt x="507" y="105"/>
                </a:cubicBezTo>
                <a:cubicBezTo>
                  <a:pt x="507" y="105"/>
                  <a:pt x="507" y="104"/>
                  <a:pt x="507" y="104"/>
                </a:cubicBezTo>
                <a:cubicBezTo>
                  <a:pt x="507" y="104"/>
                  <a:pt x="507" y="104"/>
                  <a:pt x="506" y="104"/>
                </a:cubicBezTo>
                <a:cubicBezTo>
                  <a:pt x="506" y="104"/>
                  <a:pt x="506" y="105"/>
                  <a:pt x="505" y="105"/>
                </a:cubicBezTo>
                <a:moveTo>
                  <a:pt x="483" y="123"/>
                </a:moveTo>
                <a:cubicBezTo>
                  <a:pt x="483" y="123"/>
                  <a:pt x="483" y="123"/>
                  <a:pt x="483" y="123"/>
                </a:cubicBezTo>
                <a:cubicBezTo>
                  <a:pt x="483" y="123"/>
                  <a:pt x="483" y="123"/>
                  <a:pt x="483" y="123"/>
                </a:cubicBezTo>
                <a:cubicBezTo>
                  <a:pt x="483" y="123"/>
                  <a:pt x="483" y="123"/>
                  <a:pt x="483" y="123"/>
                </a:cubicBezTo>
                <a:cubicBezTo>
                  <a:pt x="483" y="123"/>
                  <a:pt x="483" y="123"/>
                  <a:pt x="483" y="123"/>
                </a:cubicBezTo>
                <a:moveTo>
                  <a:pt x="195" y="125"/>
                </a:moveTo>
                <a:cubicBezTo>
                  <a:pt x="195" y="124"/>
                  <a:pt x="195" y="123"/>
                  <a:pt x="195" y="122"/>
                </a:cubicBezTo>
                <a:cubicBezTo>
                  <a:pt x="194" y="122"/>
                  <a:pt x="193" y="123"/>
                  <a:pt x="192" y="123"/>
                </a:cubicBezTo>
                <a:cubicBezTo>
                  <a:pt x="192" y="122"/>
                  <a:pt x="191" y="122"/>
                  <a:pt x="191" y="122"/>
                </a:cubicBezTo>
                <a:cubicBezTo>
                  <a:pt x="191" y="122"/>
                  <a:pt x="191" y="121"/>
                  <a:pt x="192" y="121"/>
                </a:cubicBezTo>
                <a:cubicBezTo>
                  <a:pt x="192" y="120"/>
                  <a:pt x="192" y="120"/>
                  <a:pt x="193" y="120"/>
                </a:cubicBezTo>
                <a:cubicBezTo>
                  <a:pt x="196" y="120"/>
                  <a:pt x="196" y="120"/>
                  <a:pt x="196" y="120"/>
                </a:cubicBezTo>
                <a:cubicBezTo>
                  <a:pt x="196" y="120"/>
                  <a:pt x="196" y="121"/>
                  <a:pt x="196" y="121"/>
                </a:cubicBezTo>
                <a:cubicBezTo>
                  <a:pt x="196" y="121"/>
                  <a:pt x="196" y="121"/>
                  <a:pt x="196" y="121"/>
                </a:cubicBezTo>
                <a:cubicBezTo>
                  <a:pt x="197" y="120"/>
                  <a:pt x="198" y="121"/>
                  <a:pt x="199" y="121"/>
                </a:cubicBezTo>
                <a:cubicBezTo>
                  <a:pt x="201" y="120"/>
                  <a:pt x="201" y="121"/>
                  <a:pt x="202" y="122"/>
                </a:cubicBezTo>
                <a:cubicBezTo>
                  <a:pt x="204" y="122"/>
                  <a:pt x="205" y="123"/>
                  <a:pt x="207" y="124"/>
                </a:cubicBezTo>
                <a:cubicBezTo>
                  <a:pt x="208" y="124"/>
                  <a:pt x="209" y="126"/>
                  <a:pt x="210" y="127"/>
                </a:cubicBezTo>
                <a:cubicBezTo>
                  <a:pt x="211" y="128"/>
                  <a:pt x="213" y="129"/>
                  <a:pt x="214" y="131"/>
                </a:cubicBezTo>
                <a:cubicBezTo>
                  <a:pt x="215" y="132"/>
                  <a:pt x="216" y="133"/>
                  <a:pt x="217" y="133"/>
                </a:cubicBezTo>
                <a:cubicBezTo>
                  <a:pt x="218" y="134"/>
                  <a:pt x="218" y="135"/>
                  <a:pt x="219" y="135"/>
                </a:cubicBezTo>
                <a:cubicBezTo>
                  <a:pt x="220" y="137"/>
                  <a:pt x="221" y="137"/>
                  <a:pt x="221" y="138"/>
                </a:cubicBezTo>
                <a:cubicBezTo>
                  <a:pt x="222" y="139"/>
                  <a:pt x="222" y="140"/>
                  <a:pt x="222" y="141"/>
                </a:cubicBezTo>
                <a:cubicBezTo>
                  <a:pt x="222" y="141"/>
                  <a:pt x="222" y="141"/>
                  <a:pt x="222" y="141"/>
                </a:cubicBezTo>
                <a:cubicBezTo>
                  <a:pt x="223" y="141"/>
                  <a:pt x="223" y="141"/>
                  <a:pt x="223" y="141"/>
                </a:cubicBezTo>
                <a:cubicBezTo>
                  <a:pt x="223" y="141"/>
                  <a:pt x="224" y="142"/>
                  <a:pt x="223" y="142"/>
                </a:cubicBezTo>
                <a:cubicBezTo>
                  <a:pt x="223" y="142"/>
                  <a:pt x="223" y="142"/>
                  <a:pt x="222" y="142"/>
                </a:cubicBezTo>
                <a:cubicBezTo>
                  <a:pt x="220" y="143"/>
                  <a:pt x="220" y="143"/>
                  <a:pt x="221" y="144"/>
                </a:cubicBezTo>
                <a:cubicBezTo>
                  <a:pt x="222" y="146"/>
                  <a:pt x="221" y="147"/>
                  <a:pt x="221" y="149"/>
                </a:cubicBezTo>
                <a:cubicBezTo>
                  <a:pt x="221" y="149"/>
                  <a:pt x="221" y="149"/>
                  <a:pt x="221" y="149"/>
                </a:cubicBezTo>
                <a:cubicBezTo>
                  <a:pt x="221" y="149"/>
                  <a:pt x="221" y="149"/>
                  <a:pt x="221" y="149"/>
                </a:cubicBezTo>
                <a:cubicBezTo>
                  <a:pt x="220" y="147"/>
                  <a:pt x="219" y="148"/>
                  <a:pt x="218" y="148"/>
                </a:cubicBezTo>
                <a:cubicBezTo>
                  <a:pt x="217" y="148"/>
                  <a:pt x="216" y="148"/>
                  <a:pt x="216" y="147"/>
                </a:cubicBezTo>
                <a:cubicBezTo>
                  <a:pt x="216" y="146"/>
                  <a:pt x="215" y="145"/>
                  <a:pt x="214" y="144"/>
                </a:cubicBezTo>
                <a:cubicBezTo>
                  <a:pt x="213" y="143"/>
                  <a:pt x="212" y="141"/>
                  <a:pt x="211" y="140"/>
                </a:cubicBezTo>
                <a:cubicBezTo>
                  <a:pt x="210" y="139"/>
                  <a:pt x="209" y="138"/>
                  <a:pt x="207" y="136"/>
                </a:cubicBezTo>
                <a:cubicBezTo>
                  <a:pt x="206" y="135"/>
                  <a:pt x="205" y="134"/>
                  <a:pt x="204" y="133"/>
                </a:cubicBezTo>
                <a:cubicBezTo>
                  <a:pt x="202" y="131"/>
                  <a:pt x="200" y="130"/>
                  <a:pt x="198" y="129"/>
                </a:cubicBezTo>
                <a:cubicBezTo>
                  <a:pt x="197" y="128"/>
                  <a:pt x="196" y="129"/>
                  <a:pt x="196" y="128"/>
                </a:cubicBezTo>
                <a:cubicBezTo>
                  <a:pt x="197" y="127"/>
                  <a:pt x="197" y="126"/>
                  <a:pt x="197" y="126"/>
                </a:cubicBezTo>
                <a:cubicBezTo>
                  <a:pt x="197" y="125"/>
                  <a:pt x="198" y="125"/>
                  <a:pt x="198" y="125"/>
                </a:cubicBezTo>
                <a:cubicBezTo>
                  <a:pt x="198" y="125"/>
                  <a:pt x="199" y="125"/>
                  <a:pt x="199" y="125"/>
                </a:cubicBezTo>
                <a:cubicBezTo>
                  <a:pt x="199" y="125"/>
                  <a:pt x="198" y="124"/>
                  <a:pt x="198" y="124"/>
                </a:cubicBezTo>
                <a:cubicBezTo>
                  <a:pt x="197" y="124"/>
                  <a:pt x="196" y="125"/>
                  <a:pt x="195" y="125"/>
                </a:cubicBezTo>
                <a:moveTo>
                  <a:pt x="627" y="188"/>
                </a:moveTo>
                <a:cubicBezTo>
                  <a:pt x="627" y="187"/>
                  <a:pt x="627" y="187"/>
                  <a:pt x="627" y="187"/>
                </a:cubicBezTo>
                <a:cubicBezTo>
                  <a:pt x="627" y="187"/>
                  <a:pt x="628" y="186"/>
                  <a:pt x="628" y="186"/>
                </a:cubicBezTo>
                <a:cubicBezTo>
                  <a:pt x="629" y="186"/>
                  <a:pt x="630" y="186"/>
                  <a:pt x="630" y="187"/>
                </a:cubicBezTo>
                <a:cubicBezTo>
                  <a:pt x="630" y="187"/>
                  <a:pt x="629" y="187"/>
                  <a:pt x="628" y="187"/>
                </a:cubicBezTo>
                <a:cubicBezTo>
                  <a:pt x="628" y="191"/>
                  <a:pt x="628" y="191"/>
                  <a:pt x="628" y="191"/>
                </a:cubicBezTo>
                <a:cubicBezTo>
                  <a:pt x="628" y="191"/>
                  <a:pt x="628" y="191"/>
                  <a:pt x="628" y="191"/>
                </a:cubicBezTo>
                <a:cubicBezTo>
                  <a:pt x="627" y="191"/>
                  <a:pt x="627" y="191"/>
                  <a:pt x="627" y="192"/>
                </a:cubicBezTo>
                <a:cubicBezTo>
                  <a:pt x="627" y="192"/>
                  <a:pt x="627" y="193"/>
                  <a:pt x="628" y="193"/>
                </a:cubicBezTo>
                <a:cubicBezTo>
                  <a:pt x="627" y="193"/>
                  <a:pt x="627" y="193"/>
                  <a:pt x="627" y="194"/>
                </a:cubicBezTo>
                <a:cubicBezTo>
                  <a:pt x="626" y="194"/>
                  <a:pt x="627" y="194"/>
                  <a:pt x="627" y="195"/>
                </a:cubicBezTo>
                <a:cubicBezTo>
                  <a:pt x="628" y="195"/>
                  <a:pt x="628" y="195"/>
                  <a:pt x="628" y="195"/>
                </a:cubicBezTo>
                <a:cubicBezTo>
                  <a:pt x="628" y="196"/>
                  <a:pt x="627" y="198"/>
                  <a:pt x="626" y="199"/>
                </a:cubicBezTo>
                <a:cubicBezTo>
                  <a:pt x="620" y="204"/>
                  <a:pt x="615" y="210"/>
                  <a:pt x="609" y="215"/>
                </a:cubicBezTo>
                <a:cubicBezTo>
                  <a:pt x="609" y="216"/>
                  <a:pt x="608" y="216"/>
                  <a:pt x="608" y="216"/>
                </a:cubicBezTo>
                <a:cubicBezTo>
                  <a:pt x="607" y="216"/>
                  <a:pt x="607" y="216"/>
                  <a:pt x="607" y="216"/>
                </a:cubicBezTo>
                <a:cubicBezTo>
                  <a:pt x="605" y="214"/>
                  <a:pt x="603" y="213"/>
                  <a:pt x="602" y="211"/>
                </a:cubicBezTo>
                <a:cubicBezTo>
                  <a:pt x="602" y="210"/>
                  <a:pt x="602" y="210"/>
                  <a:pt x="602" y="210"/>
                </a:cubicBezTo>
                <a:cubicBezTo>
                  <a:pt x="602" y="209"/>
                  <a:pt x="602" y="209"/>
                  <a:pt x="602" y="209"/>
                </a:cubicBezTo>
                <a:cubicBezTo>
                  <a:pt x="603" y="208"/>
                  <a:pt x="604" y="207"/>
                  <a:pt x="605" y="206"/>
                </a:cubicBezTo>
                <a:cubicBezTo>
                  <a:pt x="607" y="206"/>
                  <a:pt x="607" y="205"/>
                  <a:pt x="608" y="205"/>
                </a:cubicBezTo>
                <a:cubicBezTo>
                  <a:pt x="609" y="203"/>
                  <a:pt x="610" y="202"/>
                  <a:pt x="611" y="200"/>
                </a:cubicBezTo>
                <a:cubicBezTo>
                  <a:pt x="612" y="198"/>
                  <a:pt x="614" y="198"/>
                  <a:pt x="615" y="197"/>
                </a:cubicBezTo>
                <a:cubicBezTo>
                  <a:pt x="616" y="195"/>
                  <a:pt x="618" y="194"/>
                  <a:pt x="619" y="193"/>
                </a:cubicBezTo>
                <a:cubicBezTo>
                  <a:pt x="620" y="192"/>
                  <a:pt x="621" y="191"/>
                  <a:pt x="621" y="190"/>
                </a:cubicBezTo>
                <a:cubicBezTo>
                  <a:pt x="623" y="190"/>
                  <a:pt x="623" y="189"/>
                  <a:pt x="624" y="188"/>
                </a:cubicBezTo>
                <a:cubicBezTo>
                  <a:pt x="627" y="188"/>
                  <a:pt x="627" y="188"/>
                  <a:pt x="627" y="188"/>
                </a:cubicBezTo>
                <a:cubicBezTo>
                  <a:pt x="627" y="189"/>
                  <a:pt x="627" y="189"/>
                  <a:pt x="627" y="189"/>
                </a:cubicBezTo>
                <a:cubicBezTo>
                  <a:pt x="627" y="189"/>
                  <a:pt x="627" y="189"/>
                  <a:pt x="627" y="189"/>
                </a:cubicBezTo>
                <a:cubicBezTo>
                  <a:pt x="626" y="189"/>
                  <a:pt x="626" y="189"/>
                  <a:pt x="626" y="189"/>
                </a:cubicBezTo>
                <a:cubicBezTo>
                  <a:pt x="626" y="189"/>
                  <a:pt x="625" y="189"/>
                  <a:pt x="626" y="190"/>
                </a:cubicBezTo>
                <a:cubicBezTo>
                  <a:pt x="626" y="190"/>
                  <a:pt x="626" y="189"/>
                  <a:pt x="627" y="189"/>
                </a:cubicBezTo>
                <a:cubicBezTo>
                  <a:pt x="627" y="189"/>
                  <a:pt x="627" y="189"/>
                  <a:pt x="627" y="189"/>
                </a:cubicBezTo>
                <a:cubicBezTo>
                  <a:pt x="627" y="188"/>
                  <a:pt x="627" y="188"/>
                  <a:pt x="627" y="188"/>
                </a:cubicBezTo>
                <a:moveTo>
                  <a:pt x="329" y="143"/>
                </a:moveTo>
                <a:cubicBezTo>
                  <a:pt x="328" y="143"/>
                  <a:pt x="328" y="144"/>
                  <a:pt x="327" y="145"/>
                </a:cubicBezTo>
                <a:cubicBezTo>
                  <a:pt x="327" y="145"/>
                  <a:pt x="326" y="145"/>
                  <a:pt x="325" y="145"/>
                </a:cubicBezTo>
                <a:cubicBezTo>
                  <a:pt x="324" y="145"/>
                  <a:pt x="323" y="147"/>
                  <a:pt x="322" y="146"/>
                </a:cubicBezTo>
                <a:cubicBezTo>
                  <a:pt x="322" y="146"/>
                  <a:pt x="321" y="147"/>
                  <a:pt x="321" y="147"/>
                </a:cubicBezTo>
                <a:cubicBezTo>
                  <a:pt x="321" y="148"/>
                  <a:pt x="321" y="148"/>
                  <a:pt x="321" y="148"/>
                </a:cubicBezTo>
                <a:cubicBezTo>
                  <a:pt x="319" y="147"/>
                  <a:pt x="318" y="149"/>
                  <a:pt x="317" y="149"/>
                </a:cubicBezTo>
                <a:cubicBezTo>
                  <a:pt x="316" y="149"/>
                  <a:pt x="316" y="149"/>
                  <a:pt x="316" y="149"/>
                </a:cubicBezTo>
                <a:cubicBezTo>
                  <a:pt x="314" y="149"/>
                  <a:pt x="312" y="149"/>
                  <a:pt x="310" y="149"/>
                </a:cubicBezTo>
                <a:cubicBezTo>
                  <a:pt x="309" y="148"/>
                  <a:pt x="307" y="147"/>
                  <a:pt x="305" y="146"/>
                </a:cubicBezTo>
                <a:cubicBezTo>
                  <a:pt x="304" y="146"/>
                  <a:pt x="304" y="145"/>
                  <a:pt x="304" y="145"/>
                </a:cubicBezTo>
                <a:cubicBezTo>
                  <a:pt x="303" y="144"/>
                  <a:pt x="302" y="143"/>
                  <a:pt x="301" y="142"/>
                </a:cubicBezTo>
                <a:cubicBezTo>
                  <a:pt x="301" y="141"/>
                  <a:pt x="300" y="140"/>
                  <a:pt x="300" y="139"/>
                </a:cubicBezTo>
                <a:cubicBezTo>
                  <a:pt x="299" y="137"/>
                  <a:pt x="298" y="137"/>
                  <a:pt x="298" y="135"/>
                </a:cubicBezTo>
                <a:cubicBezTo>
                  <a:pt x="298" y="135"/>
                  <a:pt x="298" y="135"/>
                  <a:pt x="297" y="134"/>
                </a:cubicBezTo>
                <a:cubicBezTo>
                  <a:pt x="298" y="134"/>
                  <a:pt x="299" y="133"/>
                  <a:pt x="300" y="133"/>
                </a:cubicBezTo>
                <a:cubicBezTo>
                  <a:pt x="300" y="132"/>
                  <a:pt x="301" y="132"/>
                  <a:pt x="302" y="132"/>
                </a:cubicBezTo>
                <a:cubicBezTo>
                  <a:pt x="303" y="132"/>
                  <a:pt x="303" y="132"/>
                  <a:pt x="303" y="131"/>
                </a:cubicBezTo>
                <a:cubicBezTo>
                  <a:pt x="304" y="131"/>
                  <a:pt x="304" y="131"/>
                  <a:pt x="305" y="131"/>
                </a:cubicBezTo>
                <a:cubicBezTo>
                  <a:pt x="306" y="133"/>
                  <a:pt x="306" y="134"/>
                  <a:pt x="308" y="135"/>
                </a:cubicBezTo>
                <a:cubicBezTo>
                  <a:pt x="308" y="137"/>
                  <a:pt x="310" y="138"/>
                  <a:pt x="311" y="139"/>
                </a:cubicBezTo>
                <a:cubicBezTo>
                  <a:pt x="313" y="140"/>
                  <a:pt x="315" y="141"/>
                  <a:pt x="317" y="140"/>
                </a:cubicBezTo>
                <a:cubicBezTo>
                  <a:pt x="319" y="139"/>
                  <a:pt x="321" y="139"/>
                  <a:pt x="322" y="138"/>
                </a:cubicBezTo>
                <a:cubicBezTo>
                  <a:pt x="322" y="137"/>
                  <a:pt x="322" y="138"/>
                  <a:pt x="322" y="138"/>
                </a:cubicBezTo>
                <a:cubicBezTo>
                  <a:pt x="323" y="139"/>
                  <a:pt x="323" y="139"/>
                  <a:pt x="324" y="139"/>
                </a:cubicBezTo>
                <a:cubicBezTo>
                  <a:pt x="325" y="140"/>
                  <a:pt x="325" y="139"/>
                  <a:pt x="325" y="139"/>
                </a:cubicBezTo>
                <a:cubicBezTo>
                  <a:pt x="325" y="139"/>
                  <a:pt x="326" y="139"/>
                  <a:pt x="326" y="139"/>
                </a:cubicBezTo>
                <a:cubicBezTo>
                  <a:pt x="327" y="139"/>
                  <a:pt x="328" y="140"/>
                  <a:pt x="329" y="141"/>
                </a:cubicBezTo>
                <a:cubicBezTo>
                  <a:pt x="329" y="141"/>
                  <a:pt x="329" y="142"/>
                  <a:pt x="329" y="143"/>
                </a:cubicBezTo>
                <a:moveTo>
                  <a:pt x="107" y="359"/>
                </a:moveTo>
                <a:cubicBezTo>
                  <a:pt x="107" y="358"/>
                  <a:pt x="107" y="358"/>
                  <a:pt x="107" y="358"/>
                </a:cubicBezTo>
                <a:cubicBezTo>
                  <a:pt x="107" y="358"/>
                  <a:pt x="108" y="357"/>
                  <a:pt x="108" y="357"/>
                </a:cubicBezTo>
                <a:cubicBezTo>
                  <a:pt x="108" y="357"/>
                  <a:pt x="110" y="354"/>
                  <a:pt x="109" y="354"/>
                </a:cubicBezTo>
                <a:cubicBezTo>
                  <a:pt x="109" y="354"/>
                  <a:pt x="109" y="354"/>
                  <a:pt x="109" y="354"/>
                </a:cubicBezTo>
                <a:cubicBezTo>
                  <a:pt x="108" y="354"/>
                  <a:pt x="108" y="354"/>
                  <a:pt x="108" y="354"/>
                </a:cubicBezTo>
                <a:cubicBezTo>
                  <a:pt x="108" y="353"/>
                  <a:pt x="109" y="352"/>
                  <a:pt x="110" y="352"/>
                </a:cubicBezTo>
                <a:cubicBezTo>
                  <a:pt x="110" y="352"/>
                  <a:pt x="110" y="353"/>
                  <a:pt x="110" y="353"/>
                </a:cubicBezTo>
                <a:cubicBezTo>
                  <a:pt x="111" y="353"/>
                  <a:pt x="111" y="353"/>
                  <a:pt x="111" y="352"/>
                </a:cubicBezTo>
                <a:cubicBezTo>
                  <a:pt x="112" y="352"/>
                  <a:pt x="114" y="352"/>
                  <a:pt x="116" y="352"/>
                </a:cubicBezTo>
                <a:cubicBezTo>
                  <a:pt x="118" y="352"/>
                  <a:pt x="118" y="353"/>
                  <a:pt x="120" y="353"/>
                </a:cubicBezTo>
                <a:cubicBezTo>
                  <a:pt x="121" y="353"/>
                  <a:pt x="122" y="353"/>
                  <a:pt x="123" y="353"/>
                </a:cubicBezTo>
                <a:cubicBezTo>
                  <a:pt x="125" y="355"/>
                  <a:pt x="126" y="354"/>
                  <a:pt x="128" y="354"/>
                </a:cubicBezTo>
                <a:cubicBezTo>
                  <a:pt x="130" y="354"/>
                  <a:pt x="132" y="353"/>
                  <a:pt x="133" y="355"/>
                </a:cubicBezTo>
                <a:cubicBezTo>
                  <a:pt x="138" y="355"/>
                  <a:pt x="138" y="355"/>
                  <a:pt x="138" y="355"/>
                </a:cubicBezTo>
                <a:cubicBezTo>
                  <a:pt x="138" y="356"/>
                  <a:pt x="138" y="357"/>
                  <a:pt x="137" y="358"/>
                </a:cubicBezTo>
                <a:cubicBezTo>
                  <a:pt x="137" y="358"/>
                  <a:pt x="137" y="359"/>
                  <a:pt x="137" y="359"/>
                </a:cubicBezTo>
                <a:cubicBezTo>
                  <a:pt x="137" y="361"/>
                  <a:pt x="137" y="362"/>
                  <a:pt x="137" y="364"/>
                </a:cubicBezTo>
                <a:cubicBezTo>
                  <a:pt x="136" y="365"/>
                  <a:pt x="135" y="364"/>
                  <a:pt x="135" y="363"/>
                </a:cubicBezTo>
                <a:cubicBezTo>
                  <a:pt x="134" y="363"/>
                  <a:pt x="132" y="363"/>
                  <a:pt x="131" y="363"/>
                </a:cubicBezTo>
                <a:cubicBezTo>
                  <a:pt x="130" y="364"/>
                  <a:pt x="129" y="362"/>
                  <a:pt x="128" y="362"/>
                </a:cubicBezTo>
                <a:cubicBezTo>
                  <a:pt x="127" y="363"/>
                  <a:pt x="126" y="362"/>
                  <a:pt x="124" y="362"/>
                </a:cubicBezTo>
                <a:cubicBezTo>
                  <a:pt x="123" y="362"/>
                  <a:pt x="122" y="363"/>
                  <a:pt x="121" y="362"/>
                </a:cubicBezTo>
                <a:cubicBezTo>
                  <a:pt x="120" y="362"/>
                  <a:pt x="120" y="361"/>
                  <a:pt x="118" y="362"/>
                </a:cubicBezTo>
                <a:cubicBezTo>
                  <a:pt x="118" y="362"/>
                  <a:pt x="117" y="362"/>
                  <a:pt x="116" y="361"/>
                </a:cubicBezTo>
                <a:cubicBezTo>
                  <a:pt x="114" y="360"/>
                  <a:pt x="111" y="361"/>
                  <a:pt x="108" y="361"/>
                </a:cubicBezTo>
                <a:cubicBezTo>
                  <a:pt x="108" y="361"/>
                  <a:pt x="107" y="360"/>
                  <a:pt x="107" y="360"/>
                </a:cubicBezTo>
                <a:cubicBezTo>
                  <a:pt x="107" y="360"/>
                  <a:pt x="107" y="360"/>
                  <a:pt x="107" y="360"/>
                </a:cubicBezTo>
                <a:cubicBezTo>
                  <a:pt x="107" y="360"/>
                  <a:pt x="107" y="359"/>
                  <a:pt x="108" y="359"/>
                </a:cubicBezTo>
                <a:cubicBezTo>
                  <a:pt x="108" y="359"/>
                  <a:pt x="107" y="359"/>
                  <a:pt x="107" y="359"/>
                </a:cubicBezTo>
                <a:moveTo>
                  <a:pt x="79" y="374"/>
                </a:moveTo>
                <a:cubicBezTo>
                  <a:pt x="79" y="375"/>
                  <a:pt x="80" y="376"/>
                  <a:pt x="78" y="376"/>
                </a:cubicBezTo>
                <a:cubicBezTo>
                  <a:pt x="77" y="376"/>
                  <a:pt x="78" y="378"/>
                  <a:pt x="76" y="378"/>
                </a:cubicBezTo>
                <a:cubicBezTo>
                  <a:pt x="77" y="378"/>
                  <a:pt x="77" y="379"/>
                  <a:pt x="77" y="379"/>
                </a:cubicBezTo>
                <a:cubicBezTo>
                  <a:pt x="78" y="379"/>
                  <a:pt x="78" y="378"/>
                  <a:pt x="78" y="378"/>
                </a:cubicBezTo>
                <a:cubicBezTo>
                  <a:pt x="79" y="378"/>
                  <a:pt x="79" y="378"/>
                  <a:pt x="79" y="378"/>
                </a:cubicBezTo>
                <a:cubicBezTo>
                  <a:pt x="79" y="378"/>
                  <a:pt x="79" y="378"/>
                  <a:pt x="79" y="379"/>
                </a:cubicBezTo>
                <a:cubicBezTo>
                  <a:pt x="79" y="379"/>
                  <a:pt x="79" y="379"/>
                  <a:pt x="79" y="379"/>
                </a:cubicBezTo>
                <a:cubicBezTo>
                  <a:pt x="78" y="379"/>
                  <a:pt x="76" y="379"/>
                  <a:pt x="75" y="379"/>
                </a:cubicBezTo>
                <a:cubicBezTo>
                  <a:pt x="75" y="379"/>
                  <a:pt x="75" y="379"/>
                  <a:pt x="75" y="378"/>
                </a:cubicBezTo>
                <a:cubicBezTo>
                  <a:pt x="75" y="378"/>
                  <a:pt x="75" y="378"/>
                  <a:pt x="75" y="378"/>
                </a:cubicBezTo>
                <a:cubicBezTo>
                  <a:pt x="74" y="378"/>
                  <a:pt x="74" y="379"/>
                  <a:pt x="75" y="379"/>
                </a:cubicBezTo>
                <a:cubicBezTo>
                  <a:pt x="75" y="379"/>
                  <a:pt x="75" y="379"/>
                  <a:pt x="75" y="379"/>
                </a:cubicBezTo>
                <a:cubicBezTo>
                  <a:pt x="75" y="378"/>
                  <a:pt x="75" y="378"/>
                  <a:pt x="75" y="378"/>
                </a:cubicBezTo>
                <a:cubicBezTo>
                  <a:pt x="75" y="378"/>
                  <a:pt x="75" y="378"/>
                  <a:pt x="75" y="378"/>
                </a:cubicBezTo>
                <a:cubicBezTo>
                  <a:pt x="72" y="380"/>
                  <a:pt x="72" y="380"/>
                  <a:pt x="69" y="379"/>
                </a:cubicBezTo>
                <a:cubicBezTo>
                  <a:pt x="68" y="379"/>
                  <a:pt x="68" y="379"/>
                  <a:pt x="68" y="379"/>
                </a:cubicBezTo>
                <a:cubicBezTo>
                  <a:pt x="67" y="379"/>
                  <a:pt x="65" y="379"/>
                  <a:pt x="64" y="379"/>
                </a:cubicBezTo>
                <a:cubicBezTo>
                  <a:pt x="62" y="377"/>
                  <a:pt x="61" y="378"/>
                  <a:pt x="59" y="378"/>
                </a:cubicBezTo>
                <a:cubicBezTo>
                  <a:pt x="58" y="378"/>
                  <a:pt x="57" y="378"/>
                  <a:pt x="56" y="377"/>
                </a:cubicBezTo>
                <a:cubicBezTo>
                  <a:pt x="56" y="377"/>
                  <a:pt x="55" y="377"/>
                  <a:pt x="54" y="377"/>
                </a:cubicBezTo>
                <a:cubicBezTo>
                  <a:pt x="53" y="377"/>
                  <a:pt x="52" y="377"/>
                  <a:pt x="50" y="377"/>
                </a:cubicBezTo>
                <a:cubicBezTo>
                  <a:pt x="50" y="376"/>
                  <a:pt x="50" y="375"/>
                  <a:pt x="50" y="374"/>
                </a:cubicBezTo>
                <a:cubicBezTo>
                  <a:pt x="50" y="373"/>
                  <a:pt x="50" y="372"/>
                  <a:pt x="51" y="371"/>
                </a:cubicBezTo>
                <a:cubicBezTo>
                  <a:pt x="51" y="371"/>
                  <a:pt x="51" y="369"/>
                  <a:pt x="51" y="369"/>
                </a:cubicBezTo>
                <a:cubicBezTo>
                  <a:pt x="52" y="368"/>
                  <a:pt x="53" y="368"/>
                  <a:pt x="54" y="368"/>
                </a:cubicBezTo>
                <a:cubicBezTo>
                  <a:pt x="54" y="368"/>
                  <a:pt x="55" y="368"/>
                  <a:pt x="56" y="368"/>
                </a:cubicBezTo>
                <a:cubicBezTo>
                  <a:pt x="57" y="370"/>
                  <a:pt x="59" y="369"/>
                  <a:pt x="61" y="369"/>
                </a:cubicBezTo>
                <a:cubicBezTo>
                  <a:pt x="62" y="369"/>
                  <a:pt x="63" y="369"/>
                  <a:pt x="65" y="369"/>
                </a:cubicBezTo>
                <a:cubicBezTo>
                  <a:pt x="65" y="369"/>
                  <a:pt x="66" y="369"/>
                  <a:pt x="67" y="370"/>
                </a:cubicBezTo>
                <a:cubicBezTo>
                  <a:pt x="68" y="371"/>
                  <a:pt x="69" y="369"/>
                  <a:pt x="70" y="371"/>
                </a:cubicBezTo>
                <a:cubicBezTo>
                  <a:pt x="71" y="371"/>
                  <a:pt x="72" y="371"/>
                  <a:pt x="73" y="371"/>
                </a:cubicBezTo>
                <a:cubicBezTo>
                  <a:pt x="74" y="371"/>
                  <a:pt x="75" y="371"/>
                  <a:pt x="76" y="372"/>
                </a:cubicBezTo>
                <a:cubicBezTo>
                  <a:pt x="76" y="372"/>
                  <a:pt x="76" y="371"/>
                  <a:pt x="77" y="371"/>
                </a:cubicBezTo>
                <a:cubicBezTo>
                  <a:pt x="77" y="372"/>
                  <a:pt x="78" y="372"/>
                  <a:pt x="78" y="373"/>
                </a:cubicBezTo>
                <a:cubicBezTo>
                  <a:pt x="78" y="374"/>
                  <a:pt x="79" y="374"/>
                  <a:pt x="79" y="374"/>
                </a:cubicBezTo>
                <a:moveTo>
                  <a:pt x="76" y="374"/>
                </a:moveTo>
                <a:cubicBezTo>
                  <a:pt x="76" y="374"/>
                  <a:pt x="76" y="374"/>
                  <a:pt x="76" y="374"/>
                </a:cubicBezTo>
                <a:cubicBezTo>
                  <a:pt x="76" y="374"/>
                  <a:pt x="76" y="374"/>
                  <a:pt x="76" y="374"/>
                </a:cubicBezTo>
                <a:cubicBezTo>
                  <a:pt x="76" y="374"/>
                  <a:pt x="76" y="375"/>
                  <a:pt x="76" y="375"/>
                </a:cubicBezTo>
                <a:cubicBezTo>
                  <a:pt x="76" y="375"/>
                  <a:pt x="76" y="375"/>
                  <a:pt x="76" y="374"/>
                </a:cubicBezTo>
                <a:moveTo>
                  <a:pt x="112" y="203"/>
                </a:moveTo>
                <a:cubicBezTo>
                  <a:pt x="114" y="202"/>
                  <a:pt x="114" y="200"/>
                  <a:pt x="115" y="199"/>
                </a:cubicBezTo>
                <a:cubicBezTo>
                  <a:pt x="116" y="198"/>
                  <a:pt x="117" y="197"/>
                  <a:pt x="118" y="196"/>
                </a:cubicBezTo>
                <a:cubicBezTo>
                  <a:pt x="121" y="196"/>
                  <a:pt x="121" y="196"/>
                  <a:pt x="121" y="196"/>
                </a:cubicBezTo>
                <a:cubicBezTo>
                  <a:pt x="121" y="198"/>
                  <a:pt x="123" y="198"/>
                  <a:pt x="124" y="199"/>
                </a:cubicBezTo>
                <a:cubicBezTo>
                  <a:pt x="125" y="199"/>
                  <a:pt x="126" y="199"/>
                  <a:pt x="126" y="200"/>
                </a:cubicBezTo>
                <a:cubicBezTo>
                  <a:pt x="127" y="200"/>
                  <a:pt x="128" y="201"/>
                  <a:pt x="129" y="202"/>
                </a:cubicBezTo>
                <a:cubicBezTo>
                  <a:pt x="128" y="202"/>
                  <a:pt x="127" y="203"/>
                  <a:pt x="128" y="204"/>
                </a:cubicBezTo>
                <a:cubicBezTo>
                  <a:pt x="128" y="204"/>
                  <a:pt x="129" y="203"/>
                  <a:pt x="129" y="203"/>
                </a:cubicBezTo>
                <a:cubicBezTo>
                  <a:pt x="130" y="203"/>
                  <a:pt x="130" y="203"/>
                  <a:pt x="130" y="204"/>
                </a:cubicBezTo>
                <a:cubicBezTo>
                  <a:pt x="131" y="205"/>
                  <a:pt x="130" y="205"/>
                  <a:pt x="130" y="205"/>
                </a:cubicBezTo>
                <a:cubicBezTo>
                  <a:pt x="129" y="205"/>
                  <a:pt x="129" y="205"/>
                  <a:pt x="128" y="205"/>
                </a:cubicBezTo>
                <a:cubicBezTo>
                  <a:pt x="127" y="206"/>
                  <a:pt x="128" y="207"/>
                  <a:pt x="128" y="207"/>
                </a:cubicBezTo>
                <a:cubicBezTo>
                  <a:pt x="128" y="208"/>
                  <a:pt x="128" y="209"/>
                  <a:pt x="128" y="210"/>
                </a:cubicBezTo>
                <a:cubicBezTo>
                  <a:pt x="128" y="211"/>
                  <a:pt x="127" y="212"/>
                  <a:pt x="128" y="212"/>
                </a:cubicBezTo>
                <a:cubicBezTo>
                  <a:pt x="128" y="212"/>
                  <a:pt x="128" y="213"/>
                  <a:pt x="128" y="212"/>
                </a:cubicBezTo>
                <a:cubicBezTo>
                  <a:pt x="128" y="212"/>
                  <a:pt x="129" y="212"/>
                  <a:pt x="129" y="212"/>
                </a:cubicBezTo>
                <a:cubicBezTo>
                  <a:pt x="129" y="212"/>
                  <a:pt x="130" y="212"/>
                  <a:pt x="130" y="213"/>
                </a:cubicBezTo>
                <a:cubicBezTo>
                  <a:pt x="131" y="213"/>
                  <a:pt x="132" y="214"/>
                  <a:pt x="131" y="216"/>
                </a:cubicBezTo>
                <a:cubicBezTo>
                  <a:pt x="131" y="216"/>
                  <a:pt x="132" y="216"/>
                  <a:pt x="132" y="216"/>
                </a:cubicBezTo>
                <a:cubicBezTo>
                  <a:pt x="133" y="216"/>
                  <a:pt x="133" y="217"/>
                  <a:pt x="133" y="217"/>
                </a:cubicBezTo>
                <a:cubicBezTo>
                  <a:pt x="135" y="219"/>
                  <a:pt x="135" y="219"/>
                  <a:pt x="139" y="219"/>
                </a:cubicBezTo>
                <a:cubicBezTo>
                  <a:pt x="139" y="220"/>
                  <a:pt x="139" y="220"/>
                  <a:pt x="140" y="220"/>
                </a:cubicBezTo>
                <a:cubicBezTo>
                  <a:pt x="140" y="221"/>
                  <a:pt x="141" y="221"/>
                  <a:pt x="141" y="221"/>
                </a:cubicBezTo>
                <a:cubicBezTo>
                  <a:pt x="140" y="222"/>
                  <a:pt x="140" y="222"/>
                  <a:pt x="139" y="222"/>
                </a:cubicBezTo>
                <a:cubicBezTo>
                  <a:pt x="137" y="221"/>
                  <a:pt x="137" y="221"/>
                  <a:pt x="136" y="222"/>
                </a:cubicBezTo>
                <a:cubicBezTo>
                  <a:pt x="135" y="222"/>
                  <a:pt x="135" y="222"/>
                  <a:pt x="135" y="221"/>
                </a:cubicBezTo>
                <a:cubicBezTo>
                  <a:pt x="135" y="221"/>
                  <a:pt x="135" y="221"/>
                  <a:pt x="135" y="221"/>
                </a:cubicBezTo>
                <a:cubicBezTo>
                  <a:pt x="133" y="223"/>
                  <a:pt x="133" y="223"/>
                  <a:pt x="132" y="221"/>
                </a:cubicBezTo>
                <a:cubicBezTo>
                  <a:pt x="132" y="221"/>
                  <a:pt x="132" y="220"/>
                  <a:pt x="132" y="220"/>
                </a:cubicBezTo>
                <a:cubicBezTo>
                  <a:pt x="132" y="220"/>
                  <a:pt x="131" y="220"/>
                  <a:pt x="130" y="220"/>
                </a:cubicBezTo>
                <a:cubicBezTo>
                  <a:pt x="129" y="219"/>
                  <a:pt x="128" y="219"/>
                  <a:pt x="127" y="217"/>
                </a:cubicBezTo>
                <a:cubicBezTo>
                  <a:pt x="127" y="217"/>
                  <a:pt x="127" y="217"/>
                  <a:pt x="127" y="216"/>
                </a:cubicBezTo>
                <a:cubicBezTo>
                  <a:pt x="126" y="216"/>
                  <a:pt x="126" y="216"/>
                  <a:pt x="127" y="215"/>
                </a:cubicBezTo>
                <a:cubicBezTo>
                  <a:pt x="125" y="214"/>
                  <a:pt x="123" y="213"/>
                  <a:pt x="121" y="211"/>
                </a:cubicBezTo>
                <a:cubicBezTo>
                  <a:pt x="120" y="210"/>
                  <a:pt x="119" y="210"/>
                  <a:pt x="118" y="209"/>
                </a:cubicBezTo>
                <a:cubicBezTo>
                  <a:pt x="117" y="208"/>
                  <a:pt x="117" y="207"/>
                  <a:pt x="116" y="206"/>
                </a:cubicBezTo>
                <a:cubicBezTo>
                  <a:pt x="114" y="205"/>
                  <a:pt x="114" y="204"/>
                  <a:pt x="112" y="203"/>
                </a:cubicBezTo>
                <a:moveTo>
                  <a:pt x="125" y="211"/>
                </a:moveTo>
                <a:cubicBezTo>
                  <a:pt x="125" y="212"/>
                  <a:pt x="126" y="212"/>
                  <a:pt x="127" y="211"/>
                </a:cubicBezTo>
                <a:cubicBezTo>
                  <a:pt x="126" y="211"/>
                  <a:pt x="125" y="211"/>
                  <a:pt x="125" y="211"/>
                </a:cubicBezTo>
                <a:moveTo>
                  <a:pt x="131" y="218"/>
                </a:moveTo>
                <a:cubicBezTo>
                  <a:pt x="131" y="218"/>
                  <a:pt x="131" y="218"/>
                  <a:pt x="131" y="218"/>
                </a:cubicBezTo>
                <a:cubicBezTo>
                  <a:pt x="131" y="218"/>
                  <a:pt x="131" y="218"/>
                  <a:pt x="131" y="218"/>
                </a:cubicBezTo>
                <a:cubicBezTo>
                  <a:pt x="131" y="218"/>
                  <a:pt x="131" y="218"/>
                  <a:pt x="131" y="217"/>
                </a:cubicBezTo>
                <a:cubicBezTo>
                  <a:pt x="131" y="217"/>
                  <a:pt x="131" y="218"/>
                  <a:pt x="131" y="218"/>
                </a:cubicBezTo>
                <a:moveTo>
                  <a:pt x="256" y="156"/>
                </a:moveTo>
                <a:cubicBezTo>
                  <a:pt x="255" y="156"/>
                  <a:pt x="255" y="156"/>
                  <a:pt x="254" y="156"/>
                </a:cubicBezTo>
                <a:cubicBezTo>
                  <a:pt x="254" y="158"/>
                  <a:pt x="256" y="158"/>
                  <a:pt x="258" y="158"/>
                </a:cubicBezTo>
                <a:cubicBezTo>
                  <a:pt x="257" y="159"/>
                  <a:pt x="256" y="159"/>
                  <a:pt x="256" y="160"/>
                </a:cubicBezTo>
                <a:cubicBezTo>
                  <a:pt x="257" y="161"/>
                  <a:pt x="257" y="160"/>
                  <a:pt x="258" y="159"/>
                </a:cubicBezTo>
                <a:cubicBezTo>
                  <a:pt x="259" y="162"/>
                  <a:pt x="261" y="164"/>
                  <a:pt x="262" y="166"/>
                </a:cubicBezTo>
                <a:cubicBezTo>
                  <a:pt x="262" y="167"/>
                  <a:pt x="263" y="167"/>
                  <a:pt x="263" y="168"/>
                </a:cubicBezTo>
                <a:cubicBezTo>
                  <a:pt x="264" y="169"/>
                  <a:pt x="265" y="171"/>
                  <a:pt x="265" y="172"/>
                </a:cubicBezTo>
                <a:cubicBezTo>
                  <a:pt x="263" y="173"/>
                  <a:pt x="261" y="174"/>
                  <a:pt x="260" y="176"/>
                </a:cubicBezTo>
                <a:cubicBezTo>
                  <a:pt x="260" y="176"/>
                  <a:pt x="259" y="176"/>
                  <a:pt x="259" y="175"/>
                </a:cubicBezTo>
                <a:cubicBezTo>
                  <a:pt x="258" y="175"/>
                  <a:pt x="258" y="175"/>
                  <a:pt x="258" y="174"/>
                </a:cubicBezTo>
                <a:cubicBezTo>
                  <a:pt x="257" y="173"/>
                  <a:pt x="257" y="172"/>
                  <a:pt x="256" y="171"/>
                </a:cubicBezTo>
                <a:cubicBezTo>
                  <a:pt x="256" y="170"/>
                  <a:pt x="255" y="169"/>
                  <a:pt x="254" y="168"/>
                </a:cubicBezTo>
                <a:cubicBezTo>
                  <a:pt x="254" y="167"/>
                  <a:pt x="253" y="166"/>
                  <a:pt x="253" y="165"/>
                </a:cubicBezTo>
                <a:cubicBezTo>
                  <a:pt x="253" y="164"/>
                  <a:pt x="252" y="163"/>
                  <a:pt x="251" y="162"/>
                </a:cubicBezTo>
                <a:cubicBezTo>
                  <a:pt x="251" y="162"/>
                  <a:pt x="251" y="162"/>
                  <a:pt x="251" y="162"/>
                </a:cubicBezTo>
                <a:cubicBezTo>
                  <a:pt x="252" y="161"/>
                  <a:pt x="252" y="161"/>
                  <a:pt x="253" y="161"/>
                </a:cubicBezTo>
                <a:cubicBezTo>
                  <a:pt x="252" y="160"/>
                  <a:pt x="251" y="159"/>
                  <a:pt x="250" y="159"/>
                </a:cubicBezTo>
                <a:cubicBezTo>
                  <a:pt x="250" y="160"/>
                  <a:pt x="249" y="159"/>
                  <a:pt x="249" y="159"/>
                </a:cubicBezTo>
                <a:cubicBezTo>
                  <a:pt x="249" y="157"/>
                  <a:pt x="247" y="157"/>
                  <a:pt x="247" y="156"/>
                </a:cubicBezTo>
                <a:cubicBezTo>
                  <a:pt x="247" y="155"/>
                  <a:pt x="246" y="154"/>
                  <a:pt x="245" y="153"/>
                </a:cubicBezTo>
                <a:cubicBezTo>
                  <a:pt x="245" y="153"/>
                  <a:pt x="245" y="152"/>
                  <a:pt x="246" y="152"/>
                </a:cubicBezTo>
                <a:cubicBezTo>
                  <a:pt x="247" y="152"/>
                  <a:pt x="248" y="152"/>
                  <a:pt x="249" y="152"/>
                </a:cubicBezTo>
                <a:cubicBezTo>
                  <a:pt x="249" y="152"/>
                  <a:pt x="249" y="151"/>
                  <a:pt x="249" y="151"/>
                </a:cubicBezTo>
                <a:cubicBezTo>
                  <a:pt x="249" y="151"/>
                  <a:pt x="249" y="150"/>
                  <a:pt x="249" y="150"/>
                </a:cubicBezTo>
                <a:cubicBezTo>
                  <a:pt x="249" y="150"/>
                  <a:pt x="248" y="150"/>
                  <a:pt x="248" y="150"/>
                </a:cubicBezTo>
                <a:cubicBezTo>
                  <a:pt x="246" y="150"/>
                  <a:pt x="245" y="149"/>
                  <a:pt x="245" y="148"/>
                </a:cubicBezTo>
                <a:cubicBezTo>
                  <a:pt x="245" y="147"/>
                  <a:pt x="245" y="147"/>
                  <a:pt x="245" y="147"/>
                </a:cubicBezTo>
                <a:cubicBezTo>
                  <a:pt x="243" y="147"/>
                  <a:pt x="242" y="147"/>
                  <a:pt x="242" y="146"/>
                </a:cubicBezTo>
                <a:cubicBezTo>
                  <a:pt x="241" y="145"/>
                  <a:pt x="242" y="144"/>
                  <a:pt x="242" y="144"/>
                </a:cubicBezTo>
                <a:cubicBezTo>
                  <a:pt x="244" y="145"/>
                  <a:pt x="243" y="143"/>
                  <a:pt x="244" y="142"/>
                </a:cubicBezTo>
                <a:cubicBezTo>
                  <a:pt x="245" y="143"/>
                  <a:pt x="245" y="145"/>
                  <a:pt x="247" y="145"/>
                </a:cubicBezTo>
                <a:cubicBezTo>
                  <a:pt x="247" y="145"/>
                  <a:pt x="247" y="145"/>
                  <a:pt x="247" y="145"/>
                </a:cubicBezTo>
                <a:cubicBezTo>
                  <a:pt x="247" y="146"/>
                  <a:pt x="247" y="146"/>
                  <a:pt x="248" y="146"/>
                </a:cubicBezTo>
                <a:cubicBezTo>
                  <a:pt x="249" y="146"/>
                  <a:pt x="249" y="146"/>
                  <a:pt x="249" y="146"/>
                </a:cubicBezTo>
                <a:cubicBezTo>
                  <a:pt x="249" y="145"/>
                  <a:pt x="249" y="145"/>
                  <a:pt x="249" y="144"/>
                </a:cubicBezTo>
                <a:cubicBezTo>
                  <a:pt x="250" y="145"/>
                  <a:pt x="250" y="145"/>
                  <a:pt x="251" y="145"/>
                </a:cubicBezTo>
                <a:cubicBezTo>
                  <a:pt x="251" y="146"/>
                  <a:pt x="251" y="147"/>
                  <a:pt x="250" y="147"/>
                </a:cubicBezTo>
                <a:cubicBezTo>
                  <a:pt x="250" y="147"/>
                  <a:pt x="249" y="147"/>
                  <a:pt x="249" y="148"/>
                </a:cubicBezTo>
                <a:cubicBezTo>
                  <a:pt x="249" y="148"/>
                  <a:pt x="249" y="148"/>
                  <a:pt x="249" y="148"/>
                </a:cubicBezTo>
                <a:cubicBezTo>
                  <a:pt x="251" y="148"/>
                  <a:pt x="252" y="148"/>
                  <a:pt x="253" y="150"/>
                </a:cubicBezTo>
                <a:cubicBezTo>
                  <a:pt x="253" y="150"/>
                  <a:pt x="253" y="150"/>
                  <a:pt x="253" y="150"/>
                </a:cubicBezTo>
                <a:cubicBezTo>
                  <a:pt x="254" y="151"/>
                  <a:pt x="254" y="151"/>
                  <a:pt x="253" y="152"/>
                </a:cubicBezTo>
                <a:cubicBezTo>
                  <a:pt x="253" y="153"/>
                  <a:pt x="254" y="154"/>
                  <a:pt x="255" y="154"/>
                </a:cubicBezTo>
                <a:cubicBezTo>
                  <a:pt x="256" y="154"/>
                  <a:pt x="255" y="155"/>
                  <a:pt x="256" y="156"/>
                </a:cubicBezTo>
                <a:moveTo>
                  <a:pt x="251" y="155"/>
                </a:moveTo>
                <a:cubicBezTo>
                  <a:pt x="250" y="155"/>
                  <a:pt x="250" y="155"/>
                  <a:pt x="250" y="155"/>
                </a:cubicBezTo>
                <a:cubicBezTo>
                  <a:pt x="250" y="155"/>
                  <a:pt x="250" y="156"/>
                  <a:pt x="250" y="156"/>
                </a:cubicBezTo>
                <a:cubicBezTo>
                  <a:pt x="250" y="156"/>
                  <a:pt x="250" y="156"/>
                  <a:pt x="250" y="156"/>
                </a:cubicBezTo>
                <a:cubicBezTo>
                  <a:pt x="251" y="156"/>
                  <a:pt x="251" y="155"/>
                  <a:pt x="251" y="155"/>
                </a:cubicBezTo>
                <a:cubicBezTo>
                  <a:pt x="251" y="155"/>
                  <a:pt x="251" y="155"/>
                  <a:pt x="250" y="156"/>
                </a:cubicBezTo>
                <a:cubicBezTo>
                  <a:pt x="250" y="156"/>
                  <a:pt x="250" y="156"/>
                  <a:pt x="250" y="156"/>
                </a:cubicBezTo>
                <a:cubicBezTo>
                  <a:pt x="250" y="156"/>
                  <a:pt x="250" y="156"/>
                  <a:pt x="250" y="156"/>
                </a:cubicBezTo>
                <a:cubicBezTo>
                  <a:pt x="249" y="156"/>
                  <a:pt x="249" y="156"/>
                  <a:pt x="249" y="157"/>
                </a:cubicBezTo>
                <a:cubicBezTo>
                  <a:pt x="250" y="157"/>
                  <a:pt x="250" y="156"/>
                  <a:pt x="251" y="155"/>
                </a:cubicBezTo>
                <a:moveTo>
                  <a:pt x="255" y="167"/>
                </a:moveTo>
                <a:cubicBezTo>
                  <a:pt x="255" y="167"/>
                  <a:pt x="256" y="167"/>
                  <a:pt x="257" y="167"/>
                </a:cubicBezTo>
                <a:cubicBezTo>
                  <a:pt x="256" y="166"/>
                  <a:pt x="255" y="166"/>
                  <a:pt x="255" y="167"/>
                </a:cubicBezTo>
                <a:moveTo>
                  <a:pt x="254" y="161"/>
                </a:moveTo>
                <a:cubicBezTo>
                  <a:pt x="254" y="162"/>
                  <a:pt x="254" y="162"/>
                  <a:pt x="254" y="162"/>
                </a:cubicBezTo>
                <a:cubicBezTo>
                  <a:pt x="254" y="162"/>
                  <a:pt x="254" y="162"/>
                  <a:pt x="254" y="162"/>
                </a:cubicBezTo>
                <a:cubicBezTo>
                  <a:pt x="254" y="162"/>
                  <a:pt x="255" y="162"/>
                  <a:pt x="255" y="162"/>
                </a:cubicBezTo>
                <a:cubicBezTo>
                  <a:pt x="255" y="162"/>
                  <a:pt x="254" y="162"/>
                  <a:pt x="254" y="161"/>
                </a:cubicBezTo>
                <a:moveTo>
                  <a:pt x="255" y="164"/>
                </a:moveTo>
                <a:cubicBezTo>
                  <a:pt x="254" y="164"/>
                  <a:pt x="254" y="164"/>
                  <a:pt x="254" y="163"/>
                </a:cubicBezTo>
                <a:cubicBezTo>
                  <a:pt x="254" y="163"/>
                  <a:pt x="254" y="164"/>
                  <a:pt x="254" y="164"/>
                </a:cubicBezTo>
                <a:cubicBezTo>
                  <a:pt x="254" y="164"/>
                  <a:pt x="254" y="164"/>
                  <a:pt x="254" y="164"/>
                </a:cubicBezTo>
                <a:cubicBezTo>
                  <a:pt x="254" y="164"/>
                  <a:pt x="254" y="164"/>
                  <a:pt x="255" y="164"/>
                </a:cubicBezTo>
                <a:moveTo>
                  <a:pt x="345" y="689"/>
                </a:moveTo>
                <a:cubicBezTo>
                  <a:pt x="345" y="688"/>
                  <a:pt x="345" y="687"/>
                  <a:pt x="345" y="685"/>
                </a:cubicBezTo>
                <a:cubicBezTo>
                  <a:pt x="347" y="685"/>
                  <a:pt x="348" y="685"/>
                  <a:pt x="349" y="685"/>
                </a:cubicBezTo>
                <a:cubicBezTo>
                  <a:pt x="350" y="687"/>
                  <a:pt x="352" y="686"/>
                  <a:pt x="353" y="686"/>
                </a:cubicBezTo>
                <a:cubicBezTo>
                  <a:pt x="354" y="687"/>
                  <a:pt x="353" y="689"/>
                  <a:pt x="353" y="690"/>
                </a:cubicBezTo>
                <a:cubicBezTo>
                  <a:pt x="353" y="690"/>
                  <a:pt x="352" y="690"/>
                  <a:pt x="351" y="690"/>
                </a:cubicBezTo>
                <a:cubicBezTo>
                  <a:pt x="351" y="690"/>
                  <a:pt x="351" y="690"/>
                  <a:pt x="351" y="690"/>
                </a:cubicBezTo>
                <a:cubicBezTo>
                  <a:pt x="351" y="690"/>
                  <a:pt x="351" y="691"/>
                  <a:pt x="351" y="691"/>
                </a:cubicBezTo>
                <a:cubicBezTo>
                  <a:pt x="352" y="691"/>
                  <a:pt x="353" y="691"/>
                  <a:pt x="354" y="691"/>
                </a:cubicBezTo>
                <a:cubicBezTo>
                  <a:pt x="354" y="691"/>
                  <a:pt x="354" y="691"/>
                  <a:pt x="354" y="691"/>
                </a:cubicBezTo>
                <a:cubicBezTo>
                  <a:pt x="354" y="691"/>
                  <a:pt x="353" y="691"/>
                  <a:pt x="353" y="691"/>
                </a:cubicBezTo>
                <a:cubicBezTo>
                  <a:pt x="353" y="691"/>
                  <a:pt x="353" y="691"/>
                  <a:pt x="353" y="691"/>
                </a:cubicBezTo>
                <a:cubicBezTo>
                  <a:pt x="354" y="691"/>
                  <a:pt x="354" y="691"/>
                  <a:pt x="354" y="692"/>
                </a:cubicBezTo>
                <a:cubicBezTo>
                  <a:pt x="354" y="692"/>
                  <a:pt x="354" y="691"/>
                  <a:pt x="354" y="691"/>
                </a:cubicBezTo>
                <a:cubicBezTo>
                  <a:pt x="353" y="690"/>
                  <a:pt x="353" y="690"/>
                  <a:pt x="353" y="690"/>
                </a:cubicBezTo>
                <a:cubicBezTo>
                  <a:pt x="355" y="690"/>
                  <a:pt x="356" y="691"/>
                  <a:pt x="356" y="693"/>
                </a:cubicBezTo>
                <a:cubicBezTo>
                  <a:pt x="354" y="693"/>
                  <a:pt x="352" y="693"/>
                  <a:pt x="350" y="693"/>
                </a:cubicBezTo>
                <a:cubicBezTo>
                  <a:pt x="349" y="693"/>
                  <a:pt x="349" y="692"/>
                  <a:pt x="348" y="692"/>
                </a:cubicBezTo>
                <a:cubicBezTo>
                  <a:pt x="348" y="692"/>
                  <a:pt x="347" y="693"/>
                  <a:pt x="347" y="693"/>
                </a:cubicBezTo>
                <a:cubicBezTo>
                  <a:pt x="347" y="694"/>
                  <a:pt x="347" y="695"/>
                  <a:pt x="346" y="696"/>
                </a:cubicBezTo>
                <a:cubicBezTo>
                  <a:pt x="346" y="697"/>
                  <a:pt x="346" y="698"/>
                  <a:pt x="346" y="699"/>
                </a:cubicBezTo>
                <a:cubicBezTo>
                  <a:pt x="345" y="699"/>
                  <a:pt x="345" y="700"/>
                  <a:pt x="345" y="701"/>
                </a:cubicBezTo>
                <a:cubicBezTo>
                  <a:pt x="345" y="702"/>
                  <a:pt x="345" y="703"/>
                  <a:pt x="345" y="703"/>
                </a:cubicBezTo>
                <a:cubicBezTo>
                  <a:pt x="344" y="704"/>
                  <a:pt x="344" y="705"/>
                  <a:pt x="344" y="706"/>
                </a:cubicBezTo>
                <a:cubicBezTo>
                  <a:pt x="344" y="706"/>
                  <a:pt x="343" y="707"/>
                  <a:pt x="343" y="707"/>
                </a:cubicBezTo>
                <a:cubicBezTo>
                  <a:pt x="343" y="708"/>
                  <a:pt x="342" y="707"/>
                  <a:pt x="341" y="708"/>
                </a:cubicBezTo>
                <a:cubicBezTo>
                  <a:pt x="340" y="709"/>
                  <a:pt x="340" y="708"/>
                  <a:pt x="339" y="708"/>
                </a:cubicBezTo>
                <a:cubicBezTo>
                  <a:pt x="339" y="708"/>
                  <a:pt x="338" y="707"/>
                  <a:pt x="337" y="708"/>
                </a:cubicBezTo>
                <a:cubicBezTo>
                  <a:pt x="338" y="709"/>
                  <a:pt x="339" y="710"/>
                  <a:pt x="340" y="710"/>
                </a:cubicBezTo>
                <a:cubicBezTo>
                  <a:pt x="340" y="710"/>
                  <a:pt x="341" y="710"/>
                  <a:pt x="341" y="710"/>
                </a:cubicBezTo>
                <a:cubicBezTo>
                  <a:pt x="341" y="710"/>
                  <a:pt x="340" y="711"/>
                  <a:pt x="340" y="711"/>
                </a:cubicBezTo>
                <a:cubicBezTo>
                  <a:pt x="339" y="711"/>
                  <a:pt x="339" y="711"/>
                  <a:pt x="339" y="712"/>
                </a:cubicBezTo>
                <a:cubicBezTo>
                  <a:pt x="338" y="712"/>
                  <a:pt x="338" y="712"/>
                  <a:pt x="339" y="713"/>
                </a:cubicBezTo>
                <a:cubicBezTo>
                  <a:pt x="338" y="714"/>
                  <a:pt x="337" y="713"/>
                  <a:pt x="336" y="713"/>
                </a:cubicBezTo>
                <a:cubicBezTo>
                  <a:pt x="335" y="713"/>
                  <a:pt x="336" y="712"/>
                  <a:pt x="335" y="711"/>
                </a:cubicBezTo>
                <a:cubicBezTo>
                  <a:pt x="336" y="711"/>
                  <a:pt x="337" y="710"/>
                  <a:pt x="337" y="710"/>
                </a:cubicBezTo>
                <a:cubicBezTo>
                  <a:pt x="337" y="710"/>
                  <a:pt x="336" y="709"/>
                  <a:pt x="336" y="709"/>
                </a:cubicBezTo>
                <a:cubicBezTo>
                  <a:pt x="336" y="707"/>
                  <a:pt x="336" y="706"/>
                  <a:pt x="336" y="704"/>
                </a:cubicBezTo>
                <a:cubicBezTo>
                  <a:pt x="336" y="703"/>
                  <a:pt x="338" y="703"/>
                  <a:pt x="337" y="701"/>
                </a:cubicBezTo>
                <a:cubicBezTo>
                  <a:pt x="337" y="700"/>
                  <a:pt x="337" y="699"/>
                  <a:pt x="337" y="698"/>
                </a:cubicBezTo>
                <a:cubicBezTo>
                  <a:pt x="339" y="697"/>
                  <a:pt x="338" y="695"/>
                  <a:pt x="338" y="693"/>
                </a:cubicBezTo>
                <a:cubicBezTo>
                  <a:pt x="339" y="692"/>
                  <a:pt x="339" y="691"/>
                  <a:pt x="340" y="690"/>
                </a:cubicBezTo>
                <a:cubicBezTo>
                  <a:pt x="340" y="690"/>
                  <a:pt x="341" y="690"/>
                  <a:pt x="341" y="689"/>
                </a:cubicBezTo>
                <a:cubicBezTo>
                  <a:pt x="341" y="689"/>
                  <a:pt x="342" y="689"/>
                  <a:pt x="342" y="689"/>
                </a:cubicBezTo>
                <a:cubicBezTo>
                  <a:pt x="343" y="689"/>
                  <a:pt x="343" y="689"/>
                  <a:pt x="343" y="690"/>
                </a:cubicBezTo>
                <a:cubicBezTo>
                  <a:pt x="343" y="690"/>
                  <a:pt x="343" y="690"/>
                  <a:pt x="343" y="690"/>
                </a:cubicBezTo>
                <a:cubicBezTo>
                  <a:pt x="343" y="690"/>
                  <a:pt x="343" y="690"/>
                  <a:pt x="343" y="690"/>
                </a:cubicBezTo>
                <a:cubicBezTo>
                  <a:pt x="342" y="690"/>
                  <a:pt x="342" y="690"/>
                  <a:pt x="342" y="691"/>
                </a:cubicBezTo>
                <a:cubicBezTo>
                  <a:pt x="342" y="691"/>
                  <a:pt x="343" y="690"/>
                  <a:pt x="343" y="690"/>
                </a:cubicBezTo>
                <a:cubicBezTo>
                  <a:pt x="343" y="690"/>
                  <a:pt x="343" y="690"/>
                  <a:pt x="344" y="689"/>
                </a:cubicBezTo>
                <a:cubicBezTo>
                  <a:pt x="344" y="689"/>
                  <a:pt x="344" y="689"/>
                  <a:pt x="345" y="689"/>
                </a:cubicBezTo>
                <a:cubicBezTo>
                  <a:pt x="346" y="689"/>
                  <a:pt x="345" y="689"/>
                  <a:pt x="345" y="689"/>
                </a:cubicBezTo>
                <a:cubicBezTo>
                  <a:pt x="345" y="689"/>
                  <a:pt x="345" y="689"/>
                  <a:pt x="345" y="689"/>
                </a:cubicBezTo>
                <a:cubicBezTo>
                  <a:pt x="345" y="689"/>
                  <a:pt x="345" y="689"/>
                  <a:pt x="345" y="689"/>
                </a:cubicBezTo>
                <a:cubicBezTo>
                  <a:pt x="345" y="689"/>
                  <a:pt x="345" y="690"/>
                  <a:pt x="345" y="690"/>
                </a:cubicBezTo>
                <a:cubicBezTo>
                  <a:pt x="345" y="690"/>
                  <a:pt x="346" y="689"/>
                  <a:pt x="345" y="689"/>
                </a:cubicBezTo>
                <a:moveTo>
                  <a:pt x="337" y="740"/>
                </a:moveTo>
                <a:cubicBezTo>
                  <a:pt x="335" y="747"/>
                  <a:pt x="335" y="748"/>
                  <a:pt x="335" y="749"/>
                </a:cubicBezTo>
                <a:cubicBezTo>
                  <a:pt x="337" y="750"/>
                  <a:pt x="338" y="751"/>
                  <a:pt x="340" y="750"/>
                </a:cubicBezTo>
                <a:cubicBezTo>
                  <a:pt x="342" y="750"/>
                  <a:pt x="343" y="752"/>
                  <a:pt x="344" y="751"/>
                </a:cubicBezTo>
                <a:cubicBezTo>
                  <a:pt x="345" y="753"/>
                  <a:pt x="346" y="752"/>
                  <a:pt x="347" y="752"/>
                </a:cubicBezTo>
                <a:cubicBezTo>
                  <a:pt x="349" y="752"/>
                  <a:pt x="350" y="754"/>
                  <a:pt x="351" y="753"/>
                </a:cubicBezTo>
                <a:cubicBezTo>
                  <a:pt x="351" y="753"/>
                  <a:pt x="352" y="755"/>
                  <a:pt x="351" y="755"/>
                </a:cubicBezTo>
                <a:cubicBezTo>
                  <a:pt x="351" y="755"/>
                  <a:pt x="351" y="756"/>
                  <a:pt x="350" y="757"/>
                </a:cubicBezTo>
                <a:cubicBezTo>
                  <a:pt x="350" y="757"/>
                  <a:pt x="349" y="758"/>
                  <a:pt x="348" y="758"/>
                </a:cubicBezTo>
                <a:cubicBezTo>
                  <a:pt x="347" y="757"/>
                  <a:pt x="347" y="756"/>
                  <a:pt x="347" y="754"/>
                </a:cubicBezTo>
                <a:cubicBezTo>
                  <a:pt x="346" y="754"/>
                  <a:pt x="346" y="755"/>
                  <a:pt x="346" y="755"/>
                </a:cubicBezTo>
                <a:cubicBezTo>
                  <a:pt x="345" y="756"/>
                  <a:pt x="345" y="756"/>
                  <a:pt x="345" y="757"/>
                </a:cubicBezTo>
                <a:cubicBezTo>
                  <a:pt x="344" y="757"/>
                  <a:pt x="343" y="756"/>
                  <a:pt x="343" y="756"/>
                </a:cubicBezTo>
                <a:cubicBezTo>
                  <a:pt x="342" y="755"/>
                  <a:pt x="342" y="755"/>
                  <a:pt x="341" y="755"/>
                </a:cubicBezTo>
                <a:cubicBezTo>
                  <a:pt x="341" y="754"/>
                  <a:pt x="340" y="754"/>
                  <a:pt x="340" y="755"/>
                </a:cubicBezTo>
                <a:cubicBezTo>
                  <a:pt x="340" y="755"/>
                  <a:pt x="340" y="755"/>
                  <a:pt x="340" y="755"/>
                </a:cubicBezTo>
                <a:cubicBezTo>
                  <a:pt x="340" y="756"/>
                  <a:pt x="340" y="756"/>
                  <a:pt x="340" y="756"/>
                </a:cubicBezTo>
                <a:cubicBezTo>
                  <a:pt x="339" y="756"/>
                  <a:pt x="338" y="756"/>
                  <a:pt x="337" y="756"/>
                </a:cubicBezTo>
                <a:cubicBezTo>
                  <a:pt x="336" y="755"/>
                  <a:pt x="337" y="755"/>
                  <a:pt x="337" y="755"/>
                </a:cubicBezTo>
                <a:cubicBezTo>
                  <a:pt x="337" y="754"/>
                  <a:pt x="336" y="753"/>
                  <a:pt x="334" y="753"/>
                </a:cubicBezTo>
                <a:cubicBezTo>
                  <a:pt x="333" y="753"/>
                  <a:pt x="332" y="753"/>
                  <a:pt x="332" y="752"/>
                </a:cubicBezTo>
                <a:cubicBezTo>
                  <a:pt x="332" y="751"/>
                  <a:pt x="332" y="751"/>
                  <a:pt x="331" y="750"/>
                </a:cubicBezTo>
                <a:cubicBezTo>
                  <a:pt x="331" y="751"/>
                  <a:pt x="330" y="752"/>
                  <a:pt x="330" y="752"/>
                </a:cubicBezTo>
                <a:cubicBezTo>
                  <a:pt x="330" y="752"/>
                  <a:pt x="329" y="752"/>
                  <a:pt x="329" y="751"/>
                </a:cubicBezTo>
                <a:cubicBezTo>
                  <a:pt x="329" y="752"/>
                  <a:pt x="328" y="752"/>
                  <a:pt x="328" y="753"/>
                </a:cubicBezTo>
                <a:cubicBezTo>
                  <a:pt x="328" y="753"/>
                  <a:pt x="328" y="753"/>
                  <a:pt x="329" y="754"/>
                </a:cubicBezTo>
                <a:cubicBezTo>
                  <a:pt x="328" y="754"/>
                  <a:pt x="328" y="755"/>
                  <a:pt x="327" y="755"/>
                </a:cubicBezTo>
                <a:cubicBezTo>
                  <a:pt x="327" y="755"/>
                  <a:pt x="327" y="755"/>
                  <a:pt x="327" y="755"/>
                </a:cubicBezTo>
                <a:cubicBezTo>
                  <a:pt x="327" y="753"/>
                  <a:pt x="327" y="752"/>
                  <a:pt x="327" y="751"/>
                </a:cubicBezTo>
                <a:cubicBezTo>
                  <a:pt x="327" y="750"/>
                  <a:pt x="326" y="749"/>
                  <a:pt x="328" y="748"/>
                </a:cubicBezTo>
                <a:cubicBezTo>
                  <a:pt x="328" y="747"/>
                  <a:pt x="328" y="746"/>
                  <a:pt x="328" y="745"/>
                </a:cubicBezTo>
                <a:cubicBezTo>
                  <a:pt x="329" y="744"/>
                  <a:pt x="329" y="743"/>
                  <a:pt x="329" y="742"/>
                </a:cubicBezTo>
                <a:cubicBezTo>
                  <a:pt x="329" y="741"/>
                  <a:pt x="329" y="741"/>
                  <a:pt x="329" y="740"/>
                </a:cubicBezTo>
                <a:cubicBezTo>
                  <a:pt x="330" y="740"/>
                  <a:pt x="329" y="738"/>
                  <a:pt x="330" y="737"/>
                </a:cubicBezTo>
                <a:cubicBezTo>
                  <a:pt x="330" y="737"/>
                  <a:pt x="330" y="737"/>
                  <a:pt x="331" y="738"/>
                </a:cubicBezTo>
                <a:cubicBezTo>
                  <a:pt x="331" y="738"/>
                  <a:pt x="331" y="738"/>
                  <a:pt x="331" y="738"/>
                </a:cubicBezTo>
                <a:cubicBezTo>
                  <a:pt x="332" y="737"/>
                  <a:pt x="331" y="736"/>
                  <a:pt x="332" y="736"/>
                </a:cubicBezTo>
                <a:cubicBezTo>
                  <a:pt x="332" y="735"/>
                  <a:pt x="331" y="735"/>
                  <a:pt x="332" y="734"/>
                </a:cubicBezTo>
                <a:cubicBezTo>
                  <a:pt x="333" y="734"/>
                  <a:pt x="332" y="733"/>
                  <a:pt x="332" y="733"/>
                </a:cubicBezTo>
                <a:cubicBezTo>
                  <a:pt x="332" y="733"/>
                  <a:pt x="332" y="732"/>
                  <a:pt x="332" y="732"/>
                </a:cubicBezTo>
                <a:cubicBezTo>
                  <a:pt x="334" y="732"/>
                  <a:pt x="336" y="732"/>
                  <a:pt x="338" y="732"/>
                </a:cubicBezTo>
                <a:cubicBezTo>
                  <a:pt x="338" y="732"/>
                  <a:pt x="338" y="733"/>
                  <a:pt x="338" y="734"/>
                </a:cubicBezTo>
                <a:cubicBezTo>
                  <a:pt x="338" y="734"/>
                  <a:pt x="337" y="734"/>
                  <a:pt x="337" y="735"/>
                </a:cubicBezTo>
                <a:cubicBezTo>
                  <a:pt x="337" y="735"/>
                  <a:pt x="337" y="736"/>
                  <a:pt x="337" y="736"/>
                </a:cubicBezTo>
                <a:cubicBezTo>
                  <a:pt x="337" y="737"/>
                  <a:pt x="337" y="737"/>
                  <a:pt x="337" y="738"/>
                </a:cubicBezTo>
                <a:cubicBezTo>
                  <a:pt x="337" y="739"/>
                  <a:pt x="336" y="739"/>
                  <a:pt x="336" y="741"/>
                </a:cubicBezTo>
                <a:cubicBezTo>
                  <a:pt x="336" y="741"/>
                  <a:pt x="336" y="742"/>
                  <a:pt x="336" y="743"/>
                </a:cubicBezTo>
                <a:cubicBezTo>
                  <a:pt x="336" y="744"/>
                  <a:pt x="336" y="745"/>
                  <a:pt x="337" y="740"/>
                </a:cubicBezTo>
                <a:cubicBezTo>
                  <a:pt x="337" y="734"/>
                  <a:pt x="337" y="734"/>
                  <a:pt x="337" y="734"/>
                </a:cubicBezTo>
                <a:cubicBezTo>
                  <a:pt x="337" y="734"/>
                  <a:pt x="337" y="734"/>
                  <a:pt x="337" y="734"/>
                </a:cubicBezTo>
                <a:cubicBezTo>
                  <a:pt x="337" y="734"/>
                  <a:pt x="337" y="733"/>
                  <a:pt x="336" y="734"/>
                </a:cubicBezTo>
                <a:cubicBezTo>
                  <a:pt x="336" y="734"/>
                  <a:pt x="337" y="734"/>
                  <a:pt x="337" y="740"/>
                </a:cubicBezTo>
                <a:moveTo>
                  <a:pt x="333" y="741"/>
                </a:moveTo>
                <a:cubicBezTo>
                  <a:pt x="333" y="742"/>
                  <a:pt x="334" y="742"/>
                  <a:pt x="334" y="741"/>
                </a:cubicBezTo>
                <a:cubicBezTo>
                  <a:pt x="334" y="741"/>
                  <a:pt x="333" y="741"/>
                  <a:pt x="333" y="741"/>
                </a:cubicBezTo>
                <a:moveTo>
                  <a:pt x="349" y="756"/>
                </a:moveTo>
                <a:cubicBezTo>
                  <a:pt x="349" y="756"/>
                  <a:pt x="349" y="756"/>
                  <a:pt x="350" y="756"/>
                </a:cubicBezTo>
                <a:cubicBezTo>
                  <a:pt x="349" y="756"/>
                  <a:pt x="349" y="755"/>
                  <a:pt x="349" y="755"/>
                </a:cubicBezTo>
                <a:cubicBezTo>
                  <a:pt x="349" y="755"/>
                  <a:pt x="349" y="756"/>
                  <a:pt x="349" y="756"/>
                </a:cubicBezTo>
                <a:cubicBezTo>
                  <a:pt x="349" y="756"/>
                  <a:pt x="349" y="756"/>
                  <a:pt x="349" y="756"/>
                </a:cubicBezTo>
                <a:moveTo>
                  <a:pt x="275" y="103"/>
                </a:moveTo>
                <a:cubicBezTo>
                  <a:pt x="273" y="104"/>
                  <a:pt x="272" y="105"/>
                  <a:pt x="271" y="105"/>
                </a:cubicBezTo>
                <a:cubicBezTo>
                  <a:pt x="271" y="105"/>
                  <a:pt x="270" y="104"/>
                  <a:pt x="270" y="103"/>
                </a:cubicBezTo>
                <a:cubicBezTo>
                  <a:pt x="270" y="102"/>
                  <a:pt x="270" y="101"/>
                  <a:pt x="270" y="100"/>
                </a:cubicBezTo>
                <a:cubicBezTo>
                  <a:pt x="270" y="98"/>
                  <a:pt x="270" y="96"/>
                  <a:pt x="269" y="94"/>
                </a:cubicBezTo>
                <a:cubicBezTo>
                  <a:pt x="269" y="94"/>
                  <a:pt x="269" y="92"/>
                  <a:pt x="269" y="92"/>
                </a:cubicBezTo>
                <a:cubicBezTo>
                  <a:pt x="268" y="91"/>
                  <a:pt x="267" y="91"/>
                  <a:pt x="266" y="92"/>
                </a:cubicBezTo>
                <a:cubicBezTo>
                  <a:pt x="265" y="92"/>
                  <a:pt x="265" y="91"/>
                  <a:pt x="265" y="91"/>
                </a:cubicBezTo>
                <a:cubicBezTo>
                  <a:pt x="264" y="90"/>
                  <a:pt x="265" y="89"/>
                  <a:pt x="264" y="88"/>
                </a:cubicBezTo>
                <a:cubicBezTo>
                  <a:pt x="262" y="88"/>
                  <a:pt x="262" y="86"/>
                  <a:pt x="262" y="85"/>
                </a:cubicBezTo>
                <a:cubicBezTo>
                  <a:pt x="262" y="85"/>
                  <a:pt x="261" y="85"/>
                  <a:pt x="261" y="84"/>
                </a:cubicBezTo>
                <a:cubicBezTo>
                  <a:pt x="262" y="83"/>
                  <a:pt x="260" y="82"/>
                  <a:pt x="260" y="80"/>
                </a:cubicBezTo>
                <a:cubicBezTo>
                  <a:pt x="262" y="79"/>
                  <a:pt x="264" y="79"/>
                  <a:pt x="265" y="77"/>
                </a:cubicBezTo>
                <a:cubicBezTo>
                  <a:pt x="266" y="77"/>
                  <a:pt x="266" y="77"/>
                  <a:pt x="267" y="77"/>
                </a:cubicBezTo>
                <a:cubicBezTo>
                  <a:pt x="268" y="77"/>
                  <a:pt x="268" y="76"/>
                  <a:pt x="269" y="76"/>
                </a:cubicBezTo>
                <a:cubicBezTo>
                  <a:pt x="269" y="78"/>
                  <a:pt x="271" y="80"/>
                  <a:pt x="271" y="82"/>
                </a:cubicBezTo>
                <a:cubicBezTo>
                  <a:pt x="272" y="82"/>
                  <a:pt x="271" y="84"/>
                  <a:pt x="272" y="84"/>
                </a:cubicBezTo>
                <a:cubicBezTo>
                  <a:pt x="273" y="85"/>
                  <a:pt x="273" y="86"/>
                  <a:pt x="274" y="87"/>
                </a:cubicBezTo>
                <a:cubicBezTo>
                  <a:pt x="273" y="89"/>
                  <a:pt x="275" y="91"/>
                  <a:pt x="275" y="94"/>
                </a:cubicBezTo>
                <a:cubicBezTo>
                  <a:pt x="275" y="95"/>
                  <a:pt x="275" y="96"/>
                  <a:pt x="274" y="96"/>
                </a:cubicBezTo>
                <a:cubicBezTo>
                  <a:pt x="274" y="97"/>
                  <a:pt x="273" y="98"/>
                  <a:pt x="274" y="98"/>
                </a:cubicBezTo>
                <a:cubicBezTo>
                  <a:pt x="275" y="100"/>
                  <a:pt x="274" y="101"/>
                  <a:pt x="275" y="103"/>
                </a:cubicBezTo>
                <a:moveTo>
                  <a:pt x="494" y="137"/>
                </a:moveTo>
                <a:cubicBezTo>
                  <a:pt x="503" y="140"/>
                  <a:pt x="503" y="140"/>
                  <a:pt x="503" y="140"/>
                </a:cubicBezTo>
                <a:cubicBezTo>
                  <a:pt x="504" y="141"/>
                  <a:pt x="505" y="141"/>
                  <a:pt x="504" y="142"/>
                </a:cubicBezTo>
                <a:cubicBezTo>
                  <a:pt x="503" y="142"/>
                  <a:pt x="503" y="142"/>
                  <a:pt x="503" y="142"/>
                </a:cubicBezTo>
                <a:cubicBezTo>
                  <a:pt x="503" y="143"/>
                  <a:pt x="503" y="144"/>
                  <a:pt x="503" y="145"/>
                </a:cubicBezTo>
                <a:cubicBezTo>
                  <a:pt x="502" y="146"/>
                  <a:pt x="502" y="146"/>
                  <a:pt x="502" y="147"/>
                </a:cubicBezTo>
                <a:cubicBezTo>
                  <a:pt x="501" y="147"/>
                  <a:pt x="499" y="148"/>
                  <a:pt x="498" y="146"/>
                </a:cubicBezTo>
                <a:cubicBezTo>
                  <a:pt x="498" y="146"/>
                  <a:pt x="498" y="146"/>
                  <a:pt x="497" y="146"/>
                </a:cubicBezTo>
                <a:cubicBezTo>
                  <a:pt x="495" y="147"/>
                  <a:pt x="494" y="145"/>
                  <a:pt x="492" y="145"/>
                </a:cubicBezTo>
                <a:cubicBezTo>
                  <a:pt x="492" y="144"/>
                  <a:pt x="490" y="145"/>
                  <a:pt x="490" y="144"/>
                </a:cubicBezTo>
                <a:cubicBezTo>
                  <a:pt x="489" y="144"/>
                  <a:pt x="488" y="143"/>
                  <a:pt x="487" y="143"/>
                </a:cubicBezTo>
                <a:cubicBezTo>
                  <a:pt x="486" y="143"/>
                  <a:pt x="486" y="143"/>
                  <a:pt x="486" y="143"/>
                </a:cubicBezTo>
                <a:cubicBezTo>
                  <a:pt x="486" y="142"/>
                  <a:pt x="486" y="142"/>
                  <a:pt x="485" y="141"/>
                </a:cubicBezTo>
                <a:cubicBezTo>
                  <a:pt x="485" y="140"/>
                  <a:pt x="484" y="140"/>
                  <a:pt x="483" y="141"/>
                </a:cubicBezTo>
                <a:cubicBezTo>
                  <a:pt x="482" y="142"/>
                  <a:pt x="482" y="141"/>
                  <a:pt x="481" y="141"/>
                </a:cubicBezTo>
                <a:cubicBezTo>
                  <a:pt x="481" y="141"/>
                  <a:pt x="480" y="141"/>
                  <a:pt x="480" y="141"/>
                </a:cubicBezTo>
                <a:cubicBezTo>
                  <a:pt x="480" y="141"/>
                  <a:pt x="479" y="141"/>
                  <a:pt x="479" y="141"/>
                </a:cubicBezTo>
                <a:cubicBezTo>
                  <a:pt x="479" y="141"/>
                  <a:pt x="479" y="141"/>
                  <a:pt x="478" y="141"/>
                </a:cubicBezTo>
                <a:cubicBezTo>
                  <a:pt x="477" y="141"/>
                  <a:pt x="478" y="140"/>
                  <a:pt x="477" y="140"/>
                </a:cubicBezTo>
                <a:cubicBezTo>
                  <a:pt x="477" y="139"/>
                  <a:pt x="476" y="139"/>
                  <a:pt x="476" y="138"/>
                </a:cubicBezTo>
                <a:cubicBezTo>
                  <a:pt x="476" y="137"/>
                  <a:pt x="475" y="136"/>
                  <a:pt x="476" y="135"/>
                </a:cubicBezTo>
                <a:cubicBezTo>
                  <a:pt x="477" y="134"/>
                  <a:pt x="477" y="133"/>
                  <a:pt x="478" y="132"/>
                </a:cubicBezTo>
                <a:cubicBezTo>
                  <a:pt x="478" y="133"/>
                  <a:pt x="479" y="134"/>
                  <a:pt x="479" y="135"/>
                </a:cubicBezTo>
                <a:cubicBezTo>
                  <a:pt x="480" y="135"/>
                  <a:pt x="481" y="135"/>
                  <a:pt x="481" y="134"/>
                </a:cubicBezTo>
                <a:cubicBezTo>
                  <a:pt x="482" y="134"/>
                  <a:pt x="484" y="134"/>
                  <a:pt x="485" y="134"/>
                </a:cubicBezTo>
                <a:cubicBezTo>
                  <a:pt x="485" y="134"/>
                  <a:pt x="485" y="134"/>
                  <a:pt x="485" y="134"/>
                </a:cubicBezTo>
                <a:cubicBezTo>
                  <a:pt x="485" y="135"/>
                  <a:pt x="486" y="135"/>
                  <a:pt x="487" y="136"/>
                </a:cubicBezTo>
                <a:cubicBezTo>
                  <a:pt x="487" y="136"/>
                  <a:pt x="488" y="136"/>
                  <a:pt x="489" y="136"/>
                </a:cubicBezTo>
                <a:cubicBezTo>
                  <a:pt x="489" y="136"/>
                  <a:pt x="490" y="136"/>
                  <a:pt x="490" y="136"/>
                </a:cubicBezTo>
                <a:cubicBezTo>
                  <a:pt x="492" y="137"/>
                  <a:pt x="492" y="138"/>
                  <a:pt x="494" y="138"/>
                </a:cubicBezTo>
                <a:cubicBezTo>
                  <a:pt x="495" y="139"/>
                  <a:pt x="497" y="139"/>
                  <a:pt x="498" y="139"/>
                </a:cubicBezTo>
                <a:cubicBezTo>
                  <a:pt x="499" y="139"/>
                  <a:pt x="499" y="139"/>
                  <a:pt x="500" y="139"/>
                </a:cubicBezTo>
                <a:cubicBezTo>
                  <a:pt x="501" y="140"/>
                  <a:pt x="502" y="140"/>
                  <a:pt x="494" y="137"/>
                </a:cubicBezTo>
                <a:cubicBezTo>
                  <a:pt x="485" y="135"/>
                  <a:pt x="485" y="135"/>
                  <a:pt x="485" y="135"/>
                </a:cubicBezTo>
                <a:cubicBezTo>
                  <a:pt x="485" y="135"/>
                  <a:pt x="485" y="135"/>
                  <a:pt x="485" y="135"/>
                </a:cubicBezTo>
                <a:cubicBezTo>
                  <a:pt x="484" y="135"/>
                  <a:pt x="484" y="135"/>
                  <a:pt x="485" y="136"/>
                </a:cubicBezTo>
                <a:cubicBezTo>
                  <a:pt x="485" y="136"/>
                  <a:pt x="485" y="135"/>
                  <a:pt x="494" y="137"/>
                </a:cubicBezTo>
                <a:moveTo>
                  <a:pt x="478" y="138"/>
                </a:moveTo>
                <a:cubicBezTo>
                  <a:pt x="478" y="138"/>
                  <a:pt x="478" y="138"/>
                  <a:pt x="478" y="138"/>
                </a:cubicBezTo>
                <a:cubicBezTo>
                  <a:pt x="478" y="138"/>
                  <a:pt x="478" y="138"/>
                  <a:pt x="478" y="138"/>
                </a:cubicBezTo>
                <a:cubicBezTo>
                  <a:pt x="478" y="138"/>
                  <a:pt x="478" y="138"/>
                  <a:pt x="479" y="138"/>
                </a:cubicBezTo>
                <a:cubicBezTo>
                  <a:pt x="478" y="138"/>
                  <a:pt x="478" y="138"/>
                  <a:pt x="478" y="138"/>
                </a:cubicBezTo>
                <a:moveTo>
                  <a:pt x="745" y="393"/>
                </a:moveTo>
                <a:cubicBezTo>
                  <a:pt x="745" y="393"/>
                  <a:pt x="746" y="393"/>
                  <a:pt x="746" y="393"/>
                </a:cubicBezTo>
                <a:cubicBezTo>
                  <a:pt x="746" y="393"/>
                  <a:pt x="747" y="393"/>
                  <a:pt x="747" y="393"/>
                </a:cubicBezTo>
                <a:cubicBezTo>
                  <a:pt x="747" y="392"/>
                  <a:pt x="747" y="392"/>
                  <a:pt x="747" y="392"/>
                </a:cubicBezTo>
                <a:cubicBezTo>
                  <a:pt x="746" y="392"/>
                  <a:pt x="746" y="392"/>
                  <a:pt x="746" y="392"/>
                </a:cubicBezTo>
                <a:cubicBezTo>
                  <a:pt x="747" y="391"/>
                  <a:pt x="747" y="390"/>
                  <a:pt x="749" y="390"/>
                </a:cubicBezTo>
                <a:cubicBezTo>
                  <a:pt x="750" y="390"/>
                  <a:pt x="751" y="388"/>
                  <a:pt x="752" y="389"/>
                </a:cubicBezTo>
                <a:cubicBezTo>
                  <a:pt x="752" y="389"/>
                  <a:pt x="753" y="389"/>
                  <a:pt x="753" y="390"/>
                </a:cubicBezTo>
                <a:cubicBezTo>
                  <a:pt x="752" y="390"/>
                  <a:pt x="752" y="390"/>
                  <a:pt x="752" y="391"/>
                </a:cubicBezTo>
                <a:cubicBezTo>
                  <a:pt x="751" y="391"/>
                  <a:pt x="750" y="392"/>
                  <a:pt x="750" y="392"/>
                </a:cubicBezTo>
                <a:cubicBezTo>
                  <a:pt x="750" y="393"/>
                  <a:pt x="751" y="393"/>
                  <a:pt x="751" y="394"/>
                </a:cubicBezTo>
                <a:cubicBezTo>
                  <a:pt x="751" y="394"/>
                  <a:pt x="751" y="394"/>
                  <a:pt x="751" y="394"/>
                </a:cubicBezTo>
                <a:cubicBezTo>
                  <a:pt x="751" y="394"/>
                  <a:pt x="750" y="394"/>
                  <a:pt x="750" y="394"/>
                </a:cubicBezTo>
                <a:cubicBezTo>
                  <a:pt x="750" y="394"/>
                  <a:pt x="750" y="394"/>
                  <a:pt x="750" y="395"/>
                </a:cubicBezTo>
                <a:cubicBezTo>
                  <a:pt x="750" y="395"/>
                  <a:pt x="751" y="394"/>
                  <a:pt x="751" y="394"/>
                </a:cubicBezTo>
                <a:cubicBezTo>
                  <a:pt x="751" y="394"/>
                  <a:pt x="752" y="394"/>
                  <a:pt x="752" y="393"/>
                </a:cubicBezTo>
                <a:cubicBezTo>
                  <a:pt x="752" y="392"/>
                  <a:pt x="752" y="392"/>
                  <a:pt x="752" y="391"/>
                </a:cubicBezTo>
                <a:cubicBezTo>
                  <a:pt x="752" y="391"/>
                  <a:pt x="753" y="391"/>
                  <a:pt x="753" y="390"/>
                </a:cubicBezTo>
                <a:cubicBezTo>
                  <a:pt x="753" y="390"/>
                  <a:pt x="753" y="390"/>
                  <a:pt x="754" y="391"/>
                </a:cubicBezTo>
                <a:cubicBezTo>
                  <a:pt x="754" y="391"/>
                  <a:pt x="754" y="391"/>
                  <a:pt x="754" y="392"/>
                </a:cubicBezTo>
                <a:cubicBezTo>
                  <a:pt x="754" y="392"/>
                  <a:pt x="754" y="392"/>
                  <a:pt x="754" y="392"/>
                </a:cubicBezTo>
                <a:cubicBezTo>
                  <a:pt x="754" y="392"/>
                  <a:pt x="753" y="392"/>
                  <a:pt x="753" y="392"/>
                </a:cubicBezTo>
                <a:cubicBezTo>
                  <a:pt x="753" y="392"/>
                  <a:pt x="753" y="392"/>
                  <a:pt x="753" y="393"/>
                </a:cubicBezTo>
                <a:cubicBezTo>
                  <a:pt x="753" y="393"/>
                  <a:pt x="753" y="392"/>
                  <a:pt x="754" y="392"/>
                </a:cubicBezTo>
                <a:cubicBezTo>
                  <a:pt x="755" y="391"/>
                  <a:pt x="755" y="391"/>
                  <a:pt x="756" y="391"/>
                </a:cubicBezTo>
                <a:cubicBezTo>
                  <a:pt x="757" y="389"/>
                  <a:pt x="756" y="387"/>
                  <a:pt x="758" y="386"/>
                </a:cubicBezTo>
                <a:cubicBezTo>
                  <a:pt x="759" y="386"/>
                  <a:pt x="760" y="386"/>
                  <a:pt x="762" y="386"/>
                </a:cubicBezTo>
                <a:cubicBezTo>
                  <a:pt x="762" y="387"/>
                  <a:pt x="762" y="386"/>
                  <a:pt x="762" y="386"/>
                </a:cubicBezTo>
                <a:cubicBezTo>
                  <a:pt x="762" y="386"/>
                  <a:pt x="761" y="386"/>
                  <a:pt x="761" y="386"/>
                </a:cubicBezTo>
                <a:cubicBezTo>
                  <a:pt x="761" y="386"/>
                  <a:pt x="761" y="387"/>
                  <a:pt x="761" y="387"/>
                </a:cubicBezTo>
                <a:cubicBezTo>
                  <a:pt x="761" y="387"/>
                  <a:pt x="762" y="387"/>
                  <a:pt x="762" y="387"/>
                </a:cubicBezTo>
                <a:cubicBezTo>
                  <a:pt x="762" y="387"/>
                  <a:pt x="762" y="387"/>
                  <a:pt x="762" y="386"/>
                </a:cubicBezTo>
                <a:cubicBezTo>
                  <a:pt x="761" y="386"/>
                  <a:pt x="762" y="385"/>
                  <a:pt x="762" y="385"/>
                </a:cubicBezTo>
                <a:cubicBezTo>
                  <a:pt x="763" y="385"/>
                  <a:pt x="764" y="385"/>
                  <a:pt x="765" y="384"/>
                </a:cubicBezTo>
                <a:cubicBezTo>
                  <a:pt x="765" y="384"/>
                  <a:pt x="766" y="384"/>
                  <a:pt x="767" y="384"/>
                </a:cubicBezTo>
                <a:cubicBezTo>
                  <a:pt x="767" y="384"/>
                  <a:pt x="767" y="384"/>
                  <a:pt x="767" y="383"/>
                </a:cubicBezTo>
                <a:cubicBezTo>
                  <a:pt x="768" y="384"/>
                  <a:pt x="768" y="384"/>
                  <a:pt x="769" y="385"/>
                </a:cubicBezTo>
                <a:cubicBezTo>
                  <a:pt x="769" y="393"/>
                  <a:pt x="769" y="393"/>
                  <a:pt x="769" y="393"/>
                </a:cubicBezTo>
                <a:cubicBezTo>
                  <a:pt x="768" y="393"/>
                  <a:pt x="767" y="393"/>
                  <a:pt x="766" y="394"/>
                </a:cubicBezTo>
                <a:cubicBezTo>
                  <a:pt x="766" y="394"/>
                  <a:pt x="764" y="393"/>
                  <a:pt x="764" y="394"/>
                </a:cubicBezTo>
                <a:cubicBezTo>
                  <a:pt x="762" y="395"/>
                  <a:pt x="760" y="395"/>
                  <a:pt x="759" y="395"/>
                </a:cubicBezTo>
                <a:cubicBezTo>
                  <a:pt x="758" y="395"/>
                  <a:pt x="757" y="395"/>
                  <a:pt x="756" y="395"/>
                </a:cubicBezTo>
                <a:cubicBezTo>
                  <a:pt x="755" y="396"/>
                  <a:pt x="754" y="396"/>
                  <a:pt x="753" y="396"/>
                </a:cubicBezTo>
                <a:cubicBezTo>
                  <a:pt x="753" y="396"/>
                  <a:pt x="752" y="397"/>
                  <a:pt x="751" y="398"/>
                </a:cubicBezTo>
                <a:cubicBezTo>
                  <a:pt x="751" y="397"/>
                  <a:pt x="751" y="397"/>
                  <a:pt x="750" y="397"/>
                </a:cubicBezTo>
                <a:cubicBezTo>
                  <a:pt x="750" y="397"/>
                  <a:pt x="750" y="397"/>
                  <a:pt x="749" y="398"/>
                </a:cubicBezTo>
                <a:cubicBezTo>
                  <a:pt x="749" y="397"/>
                  <a:pt x="749" y="395"/>
                  <a:pt x="749" y="394"/>
                </a:cubicBezTo>
                <a:cubicBezTo>
                  <a:pt x="749" y="394"/>
                  <a:pt x="748" y="394"/>
                  <a:pt x="748" y="394"/>
                </a:cubicBezTo>
                <a:cubicBezTo>
                  <a:pt x="747" y="394"/>
                  <a:pt x="746" y="394"/>
                  <a:pt x="745" y="394"/>
                </a:cubicBezTo>
                <a:cubicBezTo>
                  <a:pt x="745" y="394"/>
                  <a:pt x="745" y="393"/>
                  <a:pt x="745" y="393"/>
                </a:cubicBezTo>
                <a:moveTo>
                  <a:pt x="758" y="390"/>
                </a:moveTo>
                <a:cubicBezTo>
                  <a:pt x="758" y="389"/>
                  <a:pt x="758" y="389"/>
                  <a:pt x="758" y="389"/>
                </a:cubicBezTo>
                <a:cubicBezTo>
                  <a:pt x="758" y="389"/>
                  <a:pt x="758" y="389"/>
                  <a:pt x="758" y="389"/>
                </a:cubicBezTo>
                <a:cubicBezTo>
                  <a:pt x="758" y="390"/>
                  <a:pt x="758" y="390"/>
                  <a:pt x="758" y="390"/>
                </a:cubicBezTo>
                <a:cubicBezTo>
                  <a:pt x="758" y="390"/>
                  <a:pt x="758" y="390"/>
                  <a:pt x="758" y="390"/>
                </a:cubicBezTo>
                <a:moveTo>
                  <a:pt x="759" y="393"/>
                </a:moveTo>
                <a:cubicBezTo>
                  <a:pt x="759" y="393"/>
                  <a:pt x="759" y="393"/>
                  <a:pt x="759" y="393"/>
                </a:cubicBezTo>
                <a:cubicBezTo>
                  <a:pt x="759" y="393"/>
                  <a:pt x="759" y="394"/>
                  <a:pt x="759" y="394"/>
                </a:cubicBezTo>
                <a:cubicBezTo>
                  <a:pt x="759" y="394"/>
                  <a:pt x="759" y="394"/>
                  <a:pt x="759" y="393"/>
                </a:cubicBezTo>
                <a:cubicBezTo>
                  <a:pt x="759" y="393"/>
                  <a:pt x="759" y="393"/>
                  <a:pt x="759" y="393"/>
                </a:cubicBezTo>
                <a:moveTo>
                  <a:pt x="753" y="413"/>
                </a:moveTo>
                <a:cubicBezTo>
                  <a:pt x="752" y="414"/>
                  <a:pt x="752" y="414"/>
                  <a:pt x="751" y="415"/>
                </a:cubicBezTo>
                <a:cubicBezTo>
                  <a:pt x="751" y="414"/>
                  <a:pt x="750" y="413"/>
                  <a:pt x="750" y="412"/>
                </a:cubicBezTo>
                <a:cubicBezTo>
                  <a:pt x="750" y="411"/>
                  <a:pt x="750" y="411"/>
                  <a:pt x="751" y="410"/>
                </a:cubicBezTo>
                <a:cubicBezTo>
                  <a:pt x="749" y="409"/>
                  <a:pt x="749" y="409"/>
                  <a:pt x="749" y="409"/>
                </a:cubicBezTo>
                <a:cubicBezTo>
                  <a:pt x="749" y="409"/>
                  <a:pt x="749" y="410"/>
                  <a:pt x="748" y="410"/>
                </a:cubicBezTo>
                <a:cubicBezTo>
                  <a:pt x="748" y="409"/>
                  <a:pt x="748" y="408"/>
                  <a:pt x="748" y="407"/>
                </a:cubicBezTo>
                <a:cubicBezTo>
                  <a:pt x="748" y="407"/>
                  <a:pt x="749" y="407"/>
                  <a:pt x="749" y="407"/>
                </a:cubicBezTo>
                <a:cubicBezTo>
                  <a:pt x="749" y="407"/>
                  <a:pt x="749" y="407"/>
                  <a:pt x="749" y="407"/>
                </a:cubicBezTo>
                <a:cubicBezTo>
                  <a:pt x="750" y="408"/>
                  <a:pt x="751" y="408"/>
                  <a:pt x="752" y="409"/>
                </a:cubicBezTo>
                <a:cubicBezTo>
                  <a:pt x="753" y="409"/>
                  <a:pt x="753" y="409"/>
                  <a:pt x="754" y="409"/>
                </a:cubicBezTo>
                <a:cubicBezTo>
                  <a:pt x="754" y="408"/>
                  <a:pt x="755" y="408"/>
                  <a:pt x="755" y="408"/>
                </a:cubicBezTo>
                <a:cubicBezTo>
                  <a:pt x="756" y="408"/>
                  <a:pt x="756" y="409"/>
                  <a:pt x="756" y="409"/>
                </a:cubicBezTo>
                <a:cubicBezTo>
                  <a:pt x="758" y="409"/>
                  <a:pt x="759" y="409"/>
                  <a:pt x="761" y="409"/>
                </a:cubicBezTo>
                <a:cubicBezTo>
                  <a:pt x="761" y="410"/>
                  <a:pt x="763" y="410"/>
                  <a:pt x="764" y="410"/>
                </a:cubicBezTo>
                <a:cubicBezTo>
                  <a:pt x="765" y="410"/>
                  <a:pt x="767" y="411"/>
                  <a:pt x="769" y="411"/>
                </a:cubicBezTo>
                <a:cubicBezTo>
                  <a:pt x="769" y="411"/>
                  <a:pt x="769" y="412"/>
                  <a:pt x="769" y="412"/>
                </a:cubicBezTo>
                <a:cubicBezTo>
                  <a:pt x="769" y="414"/>
                  <a:pt x="769" y="417"/>
                  <a:pt x="769" y="419"/>
                </a:cubicBezTo>
                <a:cubicBezTo>
                  <a:pt x="768" y="420"/>
                  <a:pt x="766" y="419"/>
                  <a:pt x="765" y="419"/>
                </a:cubicBezTo>
                <a:cubicBezTo>
                  <a:pt x="765" y="419"/>
                  <a:pt x="764" y="419"/>
                  <a:pt x="764" y="419"/>
                </a:cubicBezTo>
                <a:cubicBezTo>
                  <a:pt x="764" y="418"/>
                  <a:pt x="762" y="419"/>
                  <a:pt x="761" y="418"/>
                </a:cubicBezTo>
                <a:cubicBezTo>
                  <a:pt x="760" y="418"/>
                  <a:pt x="759" y="416"/>
                  <a:pt x="757" y="417"/>
                </a:cubicBezTo>
                <a:cubicBezTo>
                  <a:pt x="756" y="416"/>
                  <a:pt x="755" y="415"/>
                  <a:pt x="754" y="416"/>
                </a:cubicBezTo>
                <a:cubicBezTo>
                  <a:pt x="754" y="416"/>
                  <a:pt x="753" y="415"/>
                  <a:pt x="753" y="415"/>
                </a:cubicBezTo>
                <a:cubicBezTo>
                  <a:pt x="753" y="415"/>
                  <a:pt x="753" y="414"/>
                  <a:pt x="753" y="413"/>
                </a:cubicBezTo>
                <a:cubicBezTo>
                  <a:pt x="753" y="413"/>
                  <a:pt x="753" y="413"/>
                  <a:pt x="753" y="413"/>
                </a:cubicBezTo>
                <a:cubicBezTo>
                  <a:pt x="753" y="413"/>
                  <a:pt x="753" y="414"/>
                  <a:pt x="753" y="414"/>
                </a:cubicBezTo>
                <a:cubicBezTo>
                  <a:pt x="753" y="414"/>
                  <a:pt x="753" y="414"/>
                  <a:pt x="753" y="414"/>
                </a:cubicBezTo>
                <a:cubicBezTo>
                  <a:pt x="753" y="414"/>
                  <a:pt x="753" y="413"/>
                  <a:pt x="754" y="413"/>
                </a:cubicBezTo>
                <a:cubicBezTo>
                  <a:pt x="754" y="413"/>
                  <a:pt x="753" y="413"/>
                  <a:pt x="753" y="413"/>
                </a:cubicBezTo>
                <a:moveTo>
                  <a:pt x="407" y="759"/>
                </a:moveTo>
                <a:cubicBezTo>
                  <a:pt x="408" y="760"/>
                  <a:pt x="406" y="760"/>
                  <a:pt x="406" y="761"/>
                </a:cubicBezTo>
                <a:cubicBezTo>
                  <a:pt x="407" y="761"/>
                  <a:pt x="406" y="762"/>
                  <a:pt x="406" y="762"/>
                </a:cubicBezTo>
                <a:cubicBezTo>
                  <a:pt x="405" y="761"/>
                  <a:pt x="405" y="763"/>
                  <a:pt x="403" y="763"/>
                </a:cubicBezTo>
                <a:cubicBezTo>
                  <a:pt x="403" y="763"/>
                  <a:pt x="404" y="763"/>
                  <a:pt x="404" y="763"/>
                </a:cubicBezTo>
                <a:cubicBezTo>
                  <a:pt x="404" y="763"/>
                  <a:pt x="404" y="762"/>
                  <a:pt x="404" y="762"/>
                </a:cubicBezTo>
                <a:cubicBezTo>
                  <a:pt x="403" y="762"/>
                  <a:pt x="403" y="762"/>
                  <a:pt x="403" y="762"/>
                </a:cubicBezTo>
                <a:cubicBezTo>
                  <a:pt x="403" y="762"/>
                  <a:pt x="403" y="763"/>
                  <a:pt x="403" y="763"/>
                </a:cubicBezTo>
                <a:cubicBezTo>
                  <a:pt x="403" y="763"/>
                  <a:pt x="401" y="765"/>
                  <a:pt x="401" y="765"/>
                </a:cubicBezTo>
                <a:cubicBezTo>
                  <a:pt x="400" y="765"/>
                  <a:pt x="399" y="765"/>
                  <a:pt x="398" y="764"/>
                </a:cubicBezTo>
                <a:cubicBezTo>
                  <a:pt x="398" y="764"/>
                  <a:pt x="397" y="764"/>
                  <a:pt x="397" y="763"/>
                </a:cubicBezTo>
                <a:cubicBezTo>
                  <a:pt x="396" y="762"/>
                  <a:pt x="395" y="761"/>
                  <a:pt x="393" y="761"/>
                </a:cubicBezTo>
                <a:cubicBezTo>
                  <a:pt x="393" y="761"/>
                  <a:pt x="393" y="760"/>
                  <a:pt x="394" y="760"/>
                </a:cubicBezTo>
                <a:cubicBezTo>
                  <a:pt x="394" y="760"/>
                  <a:pt x="395" y="760"/>
                  <a:pt x="396" y="760"/>
                </a:cubicBezTo>
                <a:cubicBezTo>
                  <a:pt x="397" y="760"/>
                  <a:pt x="397" y="759"/>
                  <a:pt x="398" y="759"/>
                </a:cubicBezTo>
                <a:cubicBezTo>
                  <a:pt x="399" y="759"/>
                  <a:pt x="399" y="759"/>
                  <a:pt x="399" y="759"/>
                </a:cubicBezTo>
                <a:cubicBezTo>
                  <a:pt x="399" y="759"/>
                  <a:pt x="399" y="760"/>
                  <a:pt x="399" y="761"/>
                </a:cubicBezTo>
                <a:cubicBezTo>
                  <a:pt x="399" y="761"/>
                  <a:pt x="399" y="760"/>
                  <a:pt x="399" y="760"/>
                </a:cubicBezTo>
                <a:cubicBezTo>
                  <a:pt x="399" y="760"/>
                  <a:pt x="399" y="760"/>
                  <a:pt x="398" y="760"/>
                </a:cubicBezTo>
                <a:cubicBezTo>
                  <a:pt x="398" y="760"/>
                  <a:pt x="398" y="761"/>
                  <a:pt x="398" y="761"/>
                </a:cubicBezTo>
                <a:cubicBezTo>
                  <a:pt x="398" y="762"/>
                  <a:pt x="398" y="762"/>
                  <a:pt x="399" y="762"/>
                </a:cubicBezTo>
                <a:cubicBezTo>
                  <a:pt x="399" y="762"/>
                  <a:pt x="400" y="761"/>
                  <a:pt x="399" y="761"/>
                </a:cubicBezTo>
                <a:cubicBezTo>
                  <a:pt x="399" y="760"/>
                  <a:pt x="400" y="760"/>
                  <a:pt x="400" y="760"/>
                </a:cubicBezTo>
                <a:cubicBezTo>
                  <a:pt x="400" y="759"/>
                  <a:pt x="399" y="759"/>
                  <a:pt x="399" y="759"/>
                </a:cubicBezTo>
                <a:cubicBezTo>
                  <a:pt x="399" y="758"/>
                  <a:pt x="400" y="757"/>
                  <a:pt x="400" y="757"/>
                </a:cubicBezTo>
                <a:cubicBezTo>
                  <a:pt x="402" y="757"/>
                  <a:pt x="402" y="756"/>
                  <a:pt x="404" y="755"/>
                </a:cubicBezTo>
                <a:cubicBezTo>
                  <a:pt x="403" y="753"/>
                  <a:pt x="403" y="753"/>
                  <a:pt x="404" y="752"/>
                </a:cubicBezTo>
                <a:cubicBezTo>
                  <a:pt x="404" y="747"/>
                  <a:pt x="404" y="747"/>
                  <a:pt x="404" y="747"/>
                </a:cubicBezTo>
                <a:cubicBezTo>
                  <a:pt x="405" y="746"/>
                  <a:pt x="406" y="748"/>
                  <a:pt x="407" y="748"/>
                </a:cubicBezTo>
                <a:cubicBezTo>
                  <a:pt x="408" y="748"/>
                  <a:pt x="409" y="747"/>
                  <a:pt x="409" y="748"/>
                </a:cubicBezTo>
                <a:cubicBezTo>
                  <a:pt x="410" y="748"/>
                  <a:pt x="411" y="749"/>
                  <a:pt x="411" y="749"/>
                </a:cubicBezTo>
                <a:cubicBezTo>
                  <a:pt x="411" y="750"/>
                  <a:pt x="411" y="751"/>
                  <a:pt x="411" y="752"/>
                </a:cubicBezTo>
                <a:cubicBezTo>
                  <a:pt x="410" y="753"/>
                  <a:pt x="410" y="754"/>
                  <a:pt x="409" y="755"/>
                </a:cubicBezTo>
                <a:cubicBezTo>
                  <a:pt x="409" y="757"/>
                  <a:pt x="408" y="758"/>
                  <a:pt x="408" y="759"/>
                </a:cubicBezTo>
                <a:cubicBezTo>
                  <a:pt x="408" y="759"/>
                  <a:pt x="408" y="759"/>
                  <a:pt x="407" y="759"/>
                </a:cubicBezTo>
                <a:cubicBezTo>
                  <a:pt x="407" y="759"/>
                  <a:pt x="407" y="759"/>
                  <a:pt x="407" y="759"/>
                </a:cubicBezTo>
                <a:cubicBezTo>
                  <a:pt x="408" y="759"/>
                  <a:pt x="408" y="759"/>
                  <a:pt x="407" y="759"/>
                </a:cubicBezTo>
                <a:cubicBezTo>
                  <a:pt x="407" y="758"/>
                  <a:pt x="407" y="758"/>
                  <a:pt x="407" y="758"/>
                </a:cubicBezTo>
                <a:cubicBezTo>
                  <a:pt x="407" y="758"/>
                  <a:pt x="407" y="759"/>
                  <a:pt x="407" y="759"/>
                </a:cubicBezTo>
                <a:moveTo>
                  <a:pt x="405" y="755"/>
                </a:moveTo>
                <a:cubicBezTo>
                  <a:pt x="406" y="754"/>
                  <a:pt x="406" y="754"/>
                  <a:pt x="406" y="754"/>
                </a:cubicBezTo>
                <a:cubicBezTo>
                  <a:pt x="406" y="753"/>
                  <a:pt x="407" y="752"/>
                  <a:pt x="406" y="751"/>
                </a:cubicBezTo>
                <a:cubicBezTo>
                  <a:pt x="405" y="752"/>
                  <a:pt x="406" y="753"/>
                  <a:pt x="406" y="755"/>
                </a:cubicBezTo>
                <a:cubicBezTo>
                  <a:pt x="406" y="755"/>
                  <a:pt x="406" y="754"/>
                  <a:pt x="406" y="754"/>
                </a:cubicBezTo>
                <a:cubicBezTo>
                  <a:pt x="405" y="754"/>
                  <a:pt x="405" y="754"/>
                  <a:pt x="405" y="754"/>
                </a:cubicBezTo>
                <a:cubicBezTo>
                  <a:pt x="405" y="754"/>
                  <a:pt x="404" y="755"/>
                  <a:pt x="405" y="755"/>
                </a:cubicBezTo>
                <a:cubicBezTo>
                  <a:pt x="405" y="755"/>
                  <a:pt x="405" y="755"/>
                  <a:pt x="405" y="755"/>
                </a:cubicBezTo>
                <a:moveTo>
                  <a:pt x="405" y="761"/>
                </a:moveTo>
                <a:cubicBezTo>
                  <a:pt x="405" y="761"/>
                  <a:pt x="405" y="761"/>
                  <a:pt x="405" y="761"/>
                </a:cubicBezTo>
                <a:cubicBezTo>
                  <a:pt x="405" y="761"/>
                  <a:pt x="405" y="760"/>
                  <a:pt x="405" y="760"/>
                </a:cubicBezTo>
                <a:cubicBezTo>
                  <a:pt x="405" y="760"/>
                  <a:pt x="405" y="760"/>
                  <a:pt x="405" y="760"/>
                </a:cubicBezTo>
                <a:cubicBezTo>
                  <a:pt x="405" y="760"/>
                  <a:pt x="405" y="760"/>
                  <a:pt x="405" y="761"/>
                </a:cubicBezTo>
                <a:moveTo>
                  <a:pt x="699" y="377"/>
                </a:moveTo>
                <a:cubicBezTo>
                  <a:pt x="697" y="377"/>
                  <a:pt x="696" y="377"/>
                  <a:pt x="695" y="377"/>
                </a:cubicBezTo>
                <a:cubicBezTo>
                  <a:pt x="693" y="377"/>
                  <a:pt x="692" y="377"/>
                  <a:pt x="691" y="378"/>
                </a:cubicBezTo>
                <a:cubicBezTo>
                  <a:pt x="688" y="378"/>
                  <a:pt x="686" y="378"/>
                  <a:pt x="683" y="378"/>
                </a:cubicBezTo>
                <a:cubicBezTo>
                  <a:pt x="683" y="377"/>
                  <a:pt x="682" y="376"/>
                  <a:pt x="682" y="376"/>
                </a:cubicBezTo>
                <a:cubicBezTo>
                  <a:pt x="682" y="375"/>
                  <a:pt x="682" y="375"/>
                  <a:pt x="682" y="375"/>
                </a:cubicBezTo>
                <a:cubicBezTo>
                  <a:pt x="683" y="373"/>
                  <a:pt x="683" y="372"/>
                  <a:pt x="682" y="371"/>
                </a:cubicBezTo>
                <a:cubicBezTo>
                  <a:pt x="681" y="370"/>
                  <a:pt x="682" y="370"/>
                  <a:pt x="682" y="369"/>
                </a:cubicBezTo>
                <a:cubicBezTo>
                  <a:pt x="683" y="369"/>
                  <a:pt x="683" y="369"/>
                  <a:pt x="684" y="369"/>
                </a:cubicBezTo>
                <a:cubicBezTo>
                  <a:pt x="686" y="369"/>
                  <a:pt x="688" y="370"/>
                  <a:pt x="690" y="368"/>
                </a:cubicBezTo>
                <a:cubicBezTo>
                  <a:pt x="691" y="368"/>
                  <a:pt x="692" y="368"/>
                  <a:pt x="693" y="368"/>
                </a:cubicBezTo>
                <a:cubicBezTo>
                  <a:pt x="694" y="369"/>
                  <a:pt x="695" y="370"/>
                  <a:pt x="696" y="370"/>
                </a:cubicBezTo>
                <a:cubicBezTo>
                  <a:pt x="697" y="370"/>
                  <a:pt x="697" y="371"/>
                  <a:pt x="696" y="371"/>
                </a:cubicBezTo>
                <a:cubicBezTo>
                  <a:pt x="696" y="371"/>
                  <a:pt x="696" y="372"/>
                  <a:pt x="696" y="372"/>
                </a:cubicBezTo>
                <a:cubicBezTo>
                  <a:pt x="697" y="373"/>
                  <a:pt x="696" y="373"/>
                  <a:pt x="696" y="373"/>
                </a:cubicBezTo>
                <a:cubicBezTo>
                  <a:pt x="696" y="374"/>
                  <a:pt x="697" y="375"/>
                  <a:pt x="698" y="375"/>
                </a:cubicBezTo>
                <a:cubicBezTo>
                  <a:pt x="699" y="375"/>
                  <a:pt x="699" y="376"/>
                  <a:pt x="699" y="377"/>
                </a:cubicBezTo>
                <a:moveTo>
                  <a:pt x="110" y="149"/>
                </a:moveTo>
                <a:cubicBezTo>
                  <a:pt x="110" y="150"/>
                  <a:pt x="110" y="150"/>
                  <a:pt x="110" y="150"/>
                </a:cubicBezTo>
                <a:cubicBezTo>
                  <a:pt x="108" y="152"/>
                  <a:pt x="107" y="153"/>
                  <a:pt x="106" y="155"/>
                </a:cubicBezTo>
                <a:cubicBezTo>
                  <a:pt x="105" y="155"/>
                  <a:pt x="104" y="156"/>
                  <a:pt x="103" y="157"/>
                </a:cubicBezTo>
                <a:cubicBezTo>
                  <a:pt x="103" y="157"/>
                  <a:pt x="102" y="157"/>
                  <a:pt x="102" y="158"/>
                </a:cubicBezTo>
                <a:cubicBezTo>
                  <a:pt x="102" y="159"/>
                  <a:pt x="101" y="159"/>
                  <a:pt x="101" y="160"/>
                </a:cubicBezTo>
                <a:cubicBezTo>
                  <a:pt x="101" y="161"/>
                  <a:pt x="101" y="161"/>
                  <a:pt x="100" y="161"/>
                </a:cubicBezTo>
                <a:cubicBezTo>
                  <a:pt x="100" y="161"/>
                  <a:pt x="99" y="161"/>
                  <a:pt x="99" y="160"/>
                </a:cubicBezTo>
                <a:cubicBezTo>
                  <a:pt x="98" y="160"/>
                  <a:pt x="99" y="160"/>
                  <a:pt x="99" y="159"/>
                </a:cubicBezTo>
                <a:cubicBezTo>
                  <a:pt x="99" y="159"/>
                  <a:pt x="99" y="159"/>
                  <a:pt x="99" y="159"/>
                </a:cubicBezTo>
                <a:cubicBezTo>
                  <a:pt x="98" y="158"/>
                  <a:pt x="97" y="159"/>
                  <a:pt x="95" y="159"/>
                </a:cubicBezTo>
                <a:cubicBezTo>
                  <a:pt x="95" y="158"/>
                  <a:pt x="95" y="158"/>
                  <a:pt x="95" y="158"/>
                </a:cubicBezTo>
                <a:cubicBezTo>
                  <a:pt x="97" y="158"/>
                  <a:pt x="98" y="158"/>
                  <a:pt x="99" y="158"/>
                </a:cubicBezTo>
                <a:cubicBezTo>
                  <a:pt x="100" y="158"/>
                  <a:pt x="100" y="157"/>
                  <a:pt x="100" y="156"/>
                </a:cubicBezTo>
                <a:cubicBezTo>
                  <a:pt x="100" y="156"/>
                  <a:pt x="99" y="156"/>
                  <a:pt x="99" y="155"/>
                </a:cubicBezTo>
                <a:cubicBezTo>
                  <a:pt x="101" y="155"/>
                  <a:pt x="101" y="155"/>
                  <a:pt x="101" y="153"/>
                </a:cubicBezTo>
                <a:cubicBezTo>
                  <a:pt x="101" y="153"/>
                  <a:pt x="101" y="152"/>
                  <a:pt x="101" y="152"/>
                </a:cubicBezTo>
                <a:cubicBezTo>
                  <a:pt x="100" y="153"/>
                  <a:pt x="99" y="153"/>
                  <a:pt x="99" y="155"/>
                </a:cubicBezTo>
                <a:cubicBezTo>
                  <a:pt x="98" y="154"/>
                  <a:pt x="97" y="153"/>
                  <a:pt x="96" y="152"/>
                </a:cubicBezTo>
                <a:cubicBezTo>
                  <a:pt x="97" y="152"/>
                  <a:pt x="97" y="151"/>
                  <a:pt x="98" y="151"/>
                </a:cubicBezTo>
                <a:cubicBezTo>
                  <a:pt x="99" y="150"/>
                  <a:pt x="98" y="150"/>
                  <a:pt x="97" y="150"/>
                </a:cubicBezTo>
                <a:cubicBezTo>
                  <a:pt x="99" y="149"/>
                  <a:pt x="100" y="148"/>
                  <a:pt x="101" y="148"/>
                </a:cubicBezTo>
                <a:cubicBezTo>
                  <a:pt x="100" y="146"/>
                  <a:pt x="100" y="146"/>
                  <a:pt x="101" y="145"/>
                </a:cubicBezTo>
                <a:cubicBezTo>
                  <a:pt x="101" y="145"/>
                  <a:pt x="101" y="144"/>
                  <a:pt x="101" y="144"/>
                </a:cubicBezTo>
                <a:cubicBezTo>
                  <a:pt x="102" y="144"/>
                  <a:pt x="102" y="145"/>
                  <a:pt x="102" y="145"/>
                </a:cubicBezTo>
                <a:cubicBezTo>
                  <a:pt x="102" y="146"/>
                  <a:pt x="102" y="147"/>
                  <a:pt x="103" y="147"/>
                </a:cubicBezTo>
                <a:cubicBezTo>
                  <a:pt x="103" y="147"/>
                  <a:pt x="103" y="146"/>
                  <a:pt x="103" y="145"/>
                </a:cubicBezTo>
                <a:cubicBezTo>
                  <a:pt x="103" y="144"/>
                  <a:pt x="104" y="144"/>
                  <a:pt x="104" y="144"/>
                </a:cubicBezTo>
                <a:cubicBezTo>
                  <a:pt x="105" y="145"/>
                  <a:pt x="106" y="146"/>
                  <a:pt x="106" y="147"/>
                </a:cubicBezTo>
                <a:cubicBezTo>
                  <a:pt x="106" y="147"/>
                  <a:pt x="105" y="147"/>
                  <a:pt x="105" y="147"/>
                </a:cubicBezTo>
                <a:cubicBezTo>
                  <a:pt x="105" y="148"/>
                  <a:pt x="105" y="148"/>
                  <a:pt x="106" y="148"/>
                </a:cubicBezTo>
                <a:cubicBezTo>
                  <a:pt x="107" y="148"/>
                  <a:pt x="106" y="148"/>
                  <a:pt x="106" y="148"/>
                </a:cubicBezTo>
                <a:cubicBezTo>
                  <a:pt x="106" y="148"/>
                  <a:pt x="106" y="148"/>
                  <a:pt x="106" y="148"/>
                </a:cubicBezTo>
                <a:cubicBezTo>
                  <a:pt x="106" y="148"/>
                  <a:pt x="106" y="148"/>
                  <a:pt x="106" y="149"/>
                </a:cubicBezTo>
                <a:cubicBezTo>
                  <a:pt x="106" y="149"/>
                  <a:pt x="106" y="149"/>
                  <a:pt x="106" y="149"/>
                </a:cubicBezTo>
                <a:cubicBezTo>
                  <a:pt x="106" y="149"/>
                  <a:pt x="107" y="149"/>
                  <a:pt x="106" y="148"/>
                </a:cubicBezTo>
                <a:cubicBezTo>
                  <a:pt x="106" y="148"/>
                  <a:pt x="106" y="147"/>
                  <a:pt x="106" y="147"/>
                </a:cubicBezTo>
                <a:cubicBezTo>
                  <a:pt x="106" y="147"/>
                  <a:pt x="108" y="147"/>
                  <a:pt x="108" y="148"/>
                </a:cubicBezTo>
                <a:cubicBezTo>
                  <a:pt x="108" y="149"/>
                  <a:pt x="109" y="149"/>
                  <a:pt x="110" y="149"/>
                </a:cubicBezTo>
                <a:moveTo>
                  <a:pt x="105" y="151"/>
                </a:moveTo>
                <a:cubicBezTo>
                  <a:pt x="105" y="151"/>
                  <a:pt x="105" y="151"/>
                  <a:pt x="105" y="151"/>
                </a:cubicBezTo>
                <a:cubicBezTo>
                  <a:pt x="104" y="151"/>
                  <a:pt x="104" y="151"/>
                  <a:pt x="104" y="151"/>
                </a:cubicBezTo>
                <a:cubicBezTo>
                  <a:pt x="104" y="152"/>
                  <a:pt x="104" y="152"/>
                  <a:pt x="104" y="152"/>
                </a:cubicBezTo>
                <a:cubicBezTo>
                  <a:pt x="104" y="152"/>
                  <a:pt x="105" y="152"/>
                  <a:pt x="105" y="151"/>
                </a:cubicBezTo>
                <a:moveTo>
                  <a:pt x="94" y="160"/>
                </a:moveTo>
                <a:cubicBezTo>
                  <a:pt x="95" y="160"/>
                  <a:pt x="94" y="160"/>
                  <a:pt x="94" y="160"/>
                </a:cubicBezTo>
                <a:cubicBezTo>
                  <a:pt x="93" y="161"/>
                  <a:pt x="92" y="160"/>
                  <a:pt x="92" y="160"/>
                </a:cubicBezTo>
                <a:cubicBezTo>
                  <a:pt x="91" y="160"/>
                  <a:pt x="91" y="159"/>
                  <a:pt x="90" y="158"/>
                </a:cubicBezTo>
                <a:cubicBezTo>
                  <a:pt x="90" y="158"/>
                  <a:pt x="89" y="159"/>
                  <a:pt x="89" y="159"/>
                </a:cubicBezTo>
                <a:cubicBezTo>
                  <a:pt x="89" y="159"/>
                  <a:pt x="89" y="160"/>
                  <a:pt x="90" y="160"/>
                </a:cubicBezTo>
                <a:cubicBezTo>
                  <a:pt x="89" y="161"/>
                  <a:pt x="89" y="161"/>
                  <a:pt x="89" y="161"/>
                </a:cubicBezTo>
                <a:cubicBezTo>
                  <a:pt x="88" y="161"/>
                  <a:pt x="88" y="161"/>
                  <a:pt x="88" y="161"/>
                </a:cubicBezTo>
                <a:cubicBezTo>
                  <a:pt x="87" y="161"/>
                  <a:pt x="87" y="161"/>
                  <a:pt x="87" y="160"/>
                </a:cubicBezTo>
                <a:cubicBezTo>
                  <a:pt x="87" y="160"/>
                  <a:pt x="87" y="159"/>
                  <a:pt x="88" y="159"/>
                </a:cubicBezTo>
                <a:cubicBezTo>
                  <a:pt x="87" y="158"/>
                  <a:pt x="86" y="157"/>
                  <a:pt x="85" y="157"/>
                </a:cubicBezTo>
                <a:cubicBezTo>
                  <a:pt x="85" y="158"/>
                  <a:pt x="85" y="159"/>
                  <a:pt x="85" y="160"/>
                </a:cubicBezTo>
                <a:cubicBezTo>
                  <a:pt x="84" y="159"/>
                  <a:pt x="84" y="159"/>
                  <a:pt x="83" y="159"/>
                </a:cubicBezTo>
                <a:cubicBezTo>
                  <a:pt x="83" y="158"/>
                  <a:pt x="83" y="157"/>
                  <a:pt x="82" y="156"/>
                </a:cubicBezTo>
                <a:cubicBezTo>
                  <a:pt x="82" y="156"/>
                  <a:pt x="82" y="155"/>
                  <a:pt x="82" y="154"/>
                </a:cubicBezTo>
                <a:cubicBezTo>
                  <a:pt x="84" y="153"/>
                  <a:pt x="84" y="151"/>
                  <a:pt x="85" y="150"/>
                </a:cubicBezTo>
                <a:cubicBezTo>
                  <a:pt x="86" y="149"/>
                  <a:pt x="87" y="148"/>
                  <a:pt x="88" y="148"/>
                </a:cubicBezTo>
                <a:cubicBezTo>
                  <a:pt x="88" y="146"/>
                  <a:pt x="89" y="146"/>
                  <a:pt x="89" y="145"/>
                </a:cubicBezTo>
                <a:cubicBezTo>
                  <a:pt x="90" y="145"/>
                  <a:pt x="90" y="144"/>
                  <a:pt x="90" y="143"/>
                </a:cubicBezTo>
                <a:cubicBezTo>
                  <a:pt x="93" y="143"/>
                  <a:pt x="93" y="143"/>
                  <a:pt x="93" y="143"/>
                </a:cubicBezTo>
                <a:cubicBezTo>
                  <a:pt x="93" y="144"/>
                  <a:pt x="92" y="144"/>
                  <a:pt x="92" y="145"/>
                </a:cubicBezTo>
                <a:cubicBezTo>
                  <a:pt x="93" y="146"/>
                  <a:pt x="94" y="145"/>
                  <a:pt x="96" y="146"/>
                </a:cubicBezTo>
                <a:cubicBezTo>
                  <a:pt x="94" y="146"/>
                  <a:pt x="92" y="146"/>
                  <a:pt x="91" y="146"/>
                </a:cubicBezTo>
                <a:cubicBezTo>
                  <a:pt x="91" y="147"/>
                  <a:pt x="92" y="148"/>
                  <a:pt x="92" y="148"/>
                </a:cubicBezTo>
                <a:cubicBezTo>
                  <a:pt x="93" y="148"/>
                  <a:pt x="94" y="148"/>
                  <a:pt x="94" y="149"/>
                </a:cubicBezTo>
                <a:cubicBezTo>
                  <a:pt x="94" y="150"/>
                  <a:pt x="94" y="150"/>
                  <a:pt x="95" y="150"/>
                </a:cubicBezTo>
                <a:cubicBezTo>
                  <a:pt x="96" y="150"/>
                  <a:pt x="96" y="150"/>
                  <a:pt x="96" y="152"/>
                </a:cubicBezTo>
                <a:cubicBezTo>
                  <a:pt x="96" y="152"/>
                  <a:pt x="95" y="151"/>
                  <a:pt x="95" y="151"/>
                </a:cubicBezTo>
                <a:cubicBezTo>
                  <a:pt x="95" y="151"/>
                  <a:pt x="95" y="151"/>
                  <a:pt x="95" y="151"/>
                </a:cubicBezTo>
                <a:cubicBezTo>
                  <a:pt x="94" y="152"/>
                  <a:pt x="94" y="153"/>
                  <a:pt x="93" y="153"/>
                </a:cubicBezTo>
                <a:cubicBezTo>
                  <a:pt x="91" y="153"/>
                  <a:pt x="91" y="152"/>
                  <a:pt x="92" y="151"/>
                </a:cubicBezTo>
                <a:cubicBezTo>
                  <a:pt x="93" y="150"/>
                  <a:pt x="93" y="150"/>
                  <a:pt x="92" y="149"/>
                </a:cubicBezTo>
                <a:cubicBezTo>
                  <a:pt x="91" y="150"/>
                  <a:pt x="90" y="151"/>
                  <a:pt x="90" y="152"/>
                </a:cubicBezTo>
                <a:cubicBezTo>
                  <a:pt x="89" y="152"/>
                  <a:pt x="88" y="152"/>
                  <a:pt x="87" y="152"/>
                </a:cubicBezTo>
                <a:cubicBezTo>
                  <a:pt x="87" y="152"/>
                  <a:pt x="87" y="152"/>
                  <a:pt x="87" y="152"/>
                </a:cubicBezTo>
                <a:cubicBezTo>
                  <a:pt x="87" y="153"/>
                  <a:pt x="87" y="153"/>
                  <a:pt x="87" y="153"/>
                </a:cubicBezTo>
                <a:cubicBezTo>
                  <a:pt x="87" y="153"/>
                  <a:pt x="88" y="153"/>
                  <a:pt x="88" y="154"/>
                </a:cubicBezTo>
                <a:cubicBezTo>
                  <a:pt x="87" y="154"/>
                  <a:pt x="87" y="154"/>
                  <a:pt x="87" y="154"/>
                </a:cubicBezTo>
                <a:cubicBezTo>
                  <a:pt x="86" y="155"/>
                  <a:pt x="86" y="155"/>
                  <a:pt x="86" y="155"/>
                </a:cubicBezTo>
                <a:cubicBezTo>
                  <a:pt x="86" y="155"/>
                  <a:pt x="86" y="155"/>
                  <a:pt x="86" y="155"/>
                </a:cubicBezTo>
                <a:cubicBezTo>
                  <a:pt x="86" y="155"/>
                  <a:pt x="86" y="154"/>
                  <a:pt x="86" y="154"/>
                </a:cubicBezTo>
                <a:cubicBezTo>
                  <a:pt x="86" y="154"/>
                  <a:pt x="85" y="154"/>
                  <a:pt x="85" y="154"/>
                </a:cubicBezTo>
                <a:cubicBezTo>
                  <a:pt x="85" y="154"/>
                  <a:pt x="85" y="155"/>
                  <a:pt x="86" y="155"/>
                </a:cubicBezTo>
                <a:cubicBezTo>
                  <a:pt x="86" y="156"/>
                  <a:pt x="86" y="156"/>
                  <a:pt x="87" y="156"/>
                </a:cubicBezTo>
                <a:cubicBezTo>
                  <a:pt x="88" y="156"/>
                  <a:pt x="88" y="155"/>
                  <a:pt x="88" y="155"/>
                </a:cubicBezTo>
                <a:cubicBezTo>
                  <a:pt x="88" y="154"/>
                  <a:pt x="88" y="154"/>
                  <a:pt x="88" y="154"/>
                </a:cubicBezTo>
                <a:cubicBezTo>
                  <a:pt x="88" y="154"/>
                  <a:pt x="88" y="154"/>
                  <a:pt x="89" y="154"/>
                </a:cubicBezTo>
                <a:cubicBezTo>
                  <a:pt x="89" y="155"/>
                  <a:pt x="89" y="155"/>
                  <a:pt x="89" y="156"/>
                </a:cubicBezTo>
                <a:cubicBezTo>
                  <a:pt x="90" y="155"/>
                  <a:pt x="90" y="154"/>
                  <a:pt x="90" y="154"/>
                </a:cubicBezTo>
                <a:cubicBezTo>
                  <a:pt x="91" y="155"/>
                  <a:pt x="90" y="155"/>
                  <a:pt x="91" y="156"/>
                </a:cubicBezTo>
                <a:cubicBezTo>
                  <a:pt x="92" y="157"/>
                  <a:pt x="93" y="159"/>
                  <a:pt x="94" y="160"/>
                </a:cubicBezTo>
                <a:moveTo>
                  <a:pt x="378" y="58"/>
                </a:moveTo>
                <a:cubicBezTo>
                  <a:pt x="377" y="58"/>
                  <a:pt x="376" y="59"/>
                  <a:pt x="374" y="59"/>
                </a:cubicBezTo>
                <a:cubicBezTo>
                  <a:pt x="375" y="60"/>
                  <a:pt x="375" y="60"/>
                  <a:pt x="376" y="61"/>
                </a:cubicBezTo>
                <a:cubicBezTo>
                  <a:pt x="376" y="60"/>
                  <a:pt x="377" y="60"/>
                  <a:pt x="377" y="59"/>
                </a:cubicBezTo>
                <a:cubicBezTo>
                  <a:pt x="378" y="60"/>
                  <a:pt x="379" y="60"/>
                  <a:pt x="380" y="60"/>
                </a:cubicBezTo>
                <a:cubicBezTo>
                  <a:pt x="381" y="61"/>
                  <a:pt x="382" y="60"/>
                  <a:pt x="383" y="61"/>
                </a:cubicBezTo>
                <a:cubicBezTo>
                  <a:pt x="382" y="62"/>
                  <a:pt x="382" y="62"/>
                  <a:pt x="382" y="62"/>
                </a:cubicBezTo>
                <a:cubicBezTo>
                  <a:pt x="382" y="63"/>
                  <a:pt x="383" y="63"/>
                  <a:pt x="384" y="63"/>
                </a:cubicBezTo>
                <a:cubicBezTo>
                  <a:pt x="384" y="64"/>
                  <a:pt x="384" y="65"/>
                  <a:pt x="384" y="65"/>
                </a:cubicBezTo>
                <a:cubicBezTo>
                  <a:pt x="384" y="65"/>
                  <a:pt x="383" y="66"/>
                  <a:pt x="383" y="66"/>
                </a:cubicBezTo>
                <a:cubicBezTo>
                  <a:pt x="382" y="67"/>
                  <a:pt x="383" y="66"/>
                  <a:pt x="384" y="67"/>
                </a:cubicBezTo>
                <a:cubicBezTo>
                  <a:pt x="384" y="67"/>
                  <a:pt x="385" y="67"/>
                  <a:pt x="385" y="67"/>
                </a:cubicBezTo>
                <a:cubicBezTo>
                  <a:pt x="385" y="68"/>
                  <a:pt x="384" y="68"/>
                  <a:pt x="384" y="68"/>
                </a:cubicBezTo>
                <a:cubicBezTo>
                  <a:pt x="383" y="69"/>
                  <a:pt x="382" y="70"/>
                  <a:pt x="380" y="69"/>
                </a:cubicBezTo>
                <a:cubicBezTo>
                  <a:pt x="379" y="69"/>
                  <a:pt x="379" y="69"/>
                  <a:pt x="378" y="70"/>
                </a:cubicBezTo>
                <a:cubicBezTo>
                  <a:pt x="378" y="70"/>
                  <a:pt x="378" y="70"/>
                  <a:pt x="377" y="70"/>
                </a:cubicBezTo>
                <a:cubicBezTo>
                  <a:pt x="377" y="70"/>
                  <a:pt x="377" y="70"/>
                  <a:pt x="377" y="70"/>
                </a:cubicBezTo>
                <a:cubicBezTo>
                  <a:pt x="378" y="68"/>
                  <a:pt x="375" y="67"/>
                  <a:pt x="376" y="65"/>
                </a:cubicBezTo>
                <a:cubicBezTo>
                  <a:pt x="377" y="64"/>
                  <a:pt x="380" y="66"/>
                  <a:pt x="380" y="63"/>
                </a:cubicBezTo>
                <a:cubicBezTo>
                  <a:pt x="380" y="63"/>
                  <a:pt x="379" y="63"/>
                  <a:pt x="379" y="63"/>
                </a:cubicBezTo>
                <a:cubicBezTo>
                  <a:pt x="378" y="63"/>
                  <a:pt x="377" y="63"/>
                  <a:pt x="377" y="64"/>
                </a:cubicBezTo>
                <a:cubicBezTo>
                  <a:pt x="376" y="64"/>
                  <a:pt x="376" y="64"/>
                  <a:pt x="375" y="63"/>
                </a:cubicBezTo>
                <a:cubicBezTo>
                  <a:pt x="374" y="62"/>
                  <a:pt x="374" y="61"/>
                  <a:pt x="373" y="60"/>
                </a:cubicBezTo>
                <a:cubicBezTo>
                  <a:pt x="373" y="58"/>
                  <a:pt x="372" y="58"/>
                  <a:pt x="372" y="56"/>
                </a:cubicBezTo>
                <a:cubicBezTo>
                  <a:pt x="372" y="56"/>
                  <a:pt x="372" y="56"/>
                  <a:pt x="371" y="57"/>
                </a:cubicBezTo>
                <a:cubicBezTo>
                  <a:pt x="371" y="57"/>
                  <a:pt x="371" y="57"/>
                  <a:pt x="371" y="57"/>
                </a:cubicBezTo>
                <a:cubicBezTo>
                  <a:pt x="371" y="57"/>
                  <a:pt x="370" y="56"/>
                  <a:pt x="370" y="56"/>
                </a:cubicBezTo>
                <a:cubicBezTo>
                  <a:pt x="371" y="54"/>
                  <a:pt x="373" y="54"/>
                  <a:pt x="374" y="55"/>
                </a:cubicBezTo>
                <a:cubicBezTo>
                  <a:pt x="375" y="55"/>
                  <a:pt x="375" y="55"/>
                  <a:pt x="376" y="55"/>
                </a:cubicBezTo>
                <a:cubicBezTo>
                  <a:pt x="376" y="56"/>
                  <a:pt x="377" y="57"/>
                  <a:pt x="378" y="58"/>
                </a:cubicBezTo>
                <a:moveTo>
                  <a:pt x="379" y="66"/>
                </a:moveTo>
                <a:cubicBezTo>
                  <a:pt x="379" y="66"/>
                  <a:pt x="379" y="66"/>
                  <a:pt x="379" y="66"/>
                </a:cubicBezTo>
                <a:cubicBezTo>
                  <a:pt x="378" y="65"/>
                  <a:pt x="378" y="65"/>
                  <a:pt x="377" y="66"/>
                </a:cubicBezTo>
                <a:cubicBezTo>
                  <a:pt x="377" y="66"/>
                  <a:pt x="377" y="66"/>
                  <a:pt x="377" y="66"/>
                </a:cubicBezTo>
                <a:cubicBezTo>
                  <a:pt x="378" y="67"/>
                  <a:pt x="379" y="67"/>
                  <a:pt x="379" y="66"/>
                </a:cubicBezTo>
                <a:moveTo>
                  <a:pt x="380" y="68"/>
                </a:moveTo>
                <a:cubicBezTo>
                  <a:pt x="380" y="68"/>
                  <a:pt x="380" y="68"/>
                  <a:pt x="380" y="68"/>
                </a:cubicBezTo>
                <a:cubicBezTo>
                  <a:pt x="379" y="68"/>
                  <a:pt x="379" y="68"/>
                  <a:pt x="379" y="68"/>
                </a:cubicBezTo>
                <a:cubicBezTo>
                  <a:pt x="379" y="68"/>
                  <a:pt x="379" y="68"/>
                  <a:pt x="379" y="68"/>
                </a:cubicBezTo>
                <a:cubicBezTo>
                  <a:pt x="380" y="68"/>
                  <a:pt x="380" y="68"/>
                  <a:pt x="380" y="68"/>
                </a:cubicBezTo>
                <a:moveTo>
                  <a:pt x="99" y="312"/>
                </a:moveTo>
                <a:cubicBezTo>
                  <a:pt x="100" y="311"/>
                  <a:pt x="100" y="311"/>
                  <a:pt x="100" y="311"/>
                </a:cubicBezTo>
                <a:cubicBezTo>
                  <a:pt x="101" y="310"/>
                  <a:pt x="101" y="310"/>
                  <a:pt x="101" y="310"/>
                </a:cubicBezTo>
                <a:cubicBezTo>
                  <a:pt x="101" y="310"/>
                  <a:pt x="102" y="310"/>
                  <a:pt x="102" y="310"/>
                </a:cubicBezTo>
                <a:cubicBezTo>
                  <a:pt x="102" y="312"/>
                  <a:pt x="104" y="311"/>
                  <a:pt x="105" y="312"/>
                </a:cubicBezTo>
                <a:cubicBezTo>
                  <a:pt x="105" y="313"/>
                  <a:pt x="106" y="312"/>
                  <a:pt x="107" y="312"/>
                </a:cubicBezTo>
                <a:cubicBezTo>
                  <a:pt x="108" y="313"/>
                  <a:pt x="108" y="314"/>
                  <a:pt x="107" y="315"/>
                </a:cubicBezTo>
                <a:cubicBezTo>
                  <a:pt x="106" y="316"/>
                  <a:pt x="107" y="317"/>
                  <a:pt x="107" y="317"/>
                </a:cubicBezTo>
                <a:cubicBezTo>
                  <a:pt x="106" y="318"/>
                  <a:pt x="106" y="319"/>
                  <a:pt x="105" y="320"/>
                </a:cubicBezTo>
                <a:cubicBezTo>
                  <a:pt x="105" y="320"/>
                  <a:pt x="105" y="321"/>
                  <a:pt x="104" y="322"/>
                </a:cubicBezTo>
                <a:cubicBezTo>
                  <a:pt x="104" y="321"/>
                  <a:pt x="103" y="320"/>
                  <a:pt x="103" y="319"/>
                </a:cubicBezTo>
                <a:cubicBezTo>
                  <a:pt x="102" y="320"/>
                  <a:pt x="102" y="321"/>
                  <a:pt x="101" y="322"/>
                </a:cubicBezTo>
                <a:cubicBezTo>
                  <a:pt x="101" y="321"/>
                  <a:pt x="100" y="320"/>
                  <a:pt x="100" y="320"/>
                </a:cubicBezTo>
                <a:cubicBezTo>
                  <a:pt x="98" y="320"/>
                  <a:pt x="98" y="320"/>
                  <a:pt x="98" y="320"/>
                </a:cubicBezTo>
                <a:cubicBezTo>
                  <a:pt x="97" y="319"/>
                  <a:pt x="98" y="319"/>
                  <a:pt x="98" y="318"/>
                </a:cubicBezTo>
                <a:cubicBezTo>
                  <a:pt x="98" y="318"/>
                  <a:pt x="98" y="317"/>
                  <a:pt x="99" y="317"/>
                </a:cubicBezTo>
                <a:cubicBezTo>
                  <a:pt x="99" y="317"/>
                  <a:pt x="99" y="316"/>
                  <a:pt x="99" y="316"/>
                </a:cubicBezTo>
                <a:cubicBezTo>
                  <a:pt x="99" y="316"/>
                  <a:pt x="98" y="316"/>
                  <a:pt x="98" y="315"/>
                </a:cubicBezTo>
                <a:cubicBezTo>
                  <a:pt x="100" y="314"/>
                  <a:pt x="99" y="313"/>
                  <a:pt x="99" y="312"/>
                </a:cubicBezTo>
                <a:moveTo>
                  <a:pt x="699" y="199"/>
                </a:moveTo>
                <a:cubicBezTo>
                  <a:pt x="702" y="202"/>
                  <a:pt x="702" y="203"/>
                  <a:pt x="700" y="203"/>
                </a:cubicBezTo>
                <a:cubicBezTo>
                  <a:pt x="699" y="204"/>
                  <a:pt x="698" y="204"/>
                  <a:pt x="697" y="204"/>
                </a:cubicBezTo>
                <a:cubicBezTo>
                  <a:pt x="696" y="204"/>
                  <a:pt x="696" y="206"/>
                  <a:pt x="696" y="204"/>
                </a:cubicBezTo>
                <a:cubicBezTo>
                  <a:pt x="696" y="203"/>
                  <a:pt x="695" y="203"/>
                  <a:pt x="694" y="202"/>
                </a:cubicBezTo>
                <a:cubicBezTo>
                  <a:pt x="694" y="203"/>
                  <a:pt x="694" y="203"/>
                  <a:pt x="693" y="203"/>
                </a:cubicBezTo>
                <a:cubicBezTo>
                  <a:pt x="693" y="203"/>
                  <a:pt x="692" y="202"/>
                  <a:pt x="692" y="202"/>
                </a:cubicBezTo>
                <a:cubicBezTo>
                  <a:pt x="692" y="201"/>
                  <a:pt x="693" y="201"/>
                  <a:pt x="693" y="201"/>
                </a:cubicBezTo>
                <a:cubicBezTo>
                  <a:pt x="693" y="200"/>
                  <a:pt x="692" y="200"/>
                  <a:pt x="692" y="200"/>
                </a:cubicBezTo>
                <a:cubicBezTo>
                  <a:pt x="693" y="199"/>
                  <a:pt x="693" y="198"/>
                  <a:pt x="693" y="197"/>
                </a:cubicBezTo>
                <a:cubicBezTo>
                  <a:pt x="694" y="197"/>
                  <a:pt x="694" y="196"/>
                  <a:pt x="696" y="196"/>
                </a:cubicBezTo>
                <a:cubicBezTo>
                  <a:pt x="697" y="196"/>
                  <a:pt x="697" y="195"/>
                  <a:pt x="698" y="194"/>
                </a:cubicBezTo>
                <a:cubicBezTo>
                  <a:pt x="699" y="193"/>
                  <a:pt x="699" y="193"/>
                  <a:pt x="700" y="195"/>
                </a:cubicBezTo>
                <a:cubicBezTo>
                  <a:pt x="700" y="196"/>
                  <a:pt x="701" y="198"/>
                  <a:pt x="702" y="199"/>
                </a:cubicBezTo>
                <a:cubicBezTo>
                  <a:pt x="702" y="200"/>
                  <a:pt x="703" y="200"/>
                  <a:pt x="699" y="199"/>
                </a:cubicBezTo>
                <a:cubicBezTo>
                  <a:pt x="695" y="198"/>
                  <a:pt x="694" y="198"/>
                  <a:pt x="694" y="197"/>
                </a:cubicBezTo>
                <a:cubicBezTo>
                  <a:pt x="694" y="197"/>
                  <a:pt x="694" y="197"/>
                  <a:pt x="694" y="197"/>
                </a:cubicBezTo>
                <a:cubicBezTo>
                  <a:pt x="694" y="198"/>
                  <a:pt x="694" y="198"/>
                  <a:pt x="694" y="198"/>
                </a:cubicBezTo>
                <a:cubicBezTo>
                  <a:pt x="694" y="198"/>
                  <a:pt x="694" y="198"/>
                  <a:pt x="694" y="198"/>
                </a:cubicBezTo>
                <a:cubicBezTo>
                  <a:pt x="695" y="198"/>
                  <a:pt x="695" y="198"/>
                  <a:pt x="699" y="199"/>
                </a:cubicBezTo>
                <a:moveTo>
                  <a:pt x="567" y="653"/>
                </a:moveTo>
                <a:cubicBezTo>
                  <a:pt x="567" y="653"/>
                  <a:pt x="568" y="653"/>
                  <a:pt x="568" y="653"/>
                </a:cubicBezTo>
                <a:cubicBezTo>
                  <a:pt x="570" y="655"/>
                  <a:pt x="572" y="656"/>
                  <a:pt x="573" y="658"/>
                </a:cubicBezTo>
                <a:cubicBezTo>
                  <a:pt x="573" y="660"/>
                  <a:pt x="573" y="660"/>
                  <a:pt x="573" y="660"/>
                </a:cubicBezTo>
                <a:cubicBezTo>
                  <a:pt x="573" y="661"/>
                  <a:pt x="571" y="662"/>
                  <a:pt x="570" y="663"/>
                </a:cubicBezTo>
                <a:cubicBezTo>
                  <a:pt x="569" y="663"/>
                  <a:pt x="567" y="663"/>
                  <a:pt x="567" y="662"/>
                </a:cubicBezTo>
                <a:cubicBezTo>
                  <a:pt x="567" y="660"/>
                  <a:pt x="565" y="660"/>
                  <a:pt x="564" y="659"/>
                </a:cubicBezTo>
                <a:cubicBezTo>
                  <a:pt x="564" y="659"/>
                  <a:pt x="564" y="659"/>
                  <a:pt x="564" y="658"/>
                </a:cubicBezTo>
                <a:cubicBezTo>
                  <a:pt x="565" y="658"/>
                  <a:pt x="565" y="658"/>
                  <a:pt x="566" y="657"/>
                </a:cubicBezTo>
                <a:cubicBezTo>
                  <a:pt x="565" y="655"/>
                  <a:pt x="563" y="656"/>
                  <a:pt x="562" y="656"/>
                </a:cubicBezTo>
                <a:cubicBezTo>
                  <a:pt x="562" y="655"/>
                  <a:pt x="563" y="654"/>
                  <a:pt x="563" y="653"/>
                </a:cubicBezTo>
                <a:cubicBezTo>
                  <a:pt x="564" y="653"/>
                  <a:pt x="564" y="652"/>
                  <a:pt x="564" y="651"/>
                </a:cubicBezTo>
                <a:cubicBezTo>
                  <a:pt x="564" y="651"/>
                  <a:pt x="564" y="651"/>
                  <a:pt x="565" y="651"/>
                </a:cubicBezTo>
                <a:cubicBezTo>
                  <a:pt x="565" y="652"/>
                  <a:pt x="567" y="651"/>
                  <a:pt x="567" y="653"/>
                </a:cubicBezTo>
                <a:cubicBezTo>
                  <a:pt x="567" y="653"/>
                  <a:pt x="567" y="653"/>
                  <a:pt x="567" y="653"/>
                </a:cubicBezTo>
                <a:cubicBezTo>
                  <a:pt x="567" y="653"/>
                  <a:pt x="566" y="653"/>
                  <a:pt x="566" y="653"/>
                </a:cubicBezTo>
                <a:cubicBezTo>
                  <a:pt x="566" y="653"/>
                  <a:pt x="566" y="653"/>
                  <a:pt x="566" y="654"/>
                </a:cubicBezTo>
                <a:cubicBezTo>
                  <a:pt x="566" y="654"/>
                  <a:pt x="567" y="653"/>
                  <a:pt x="567" y="653"/>
                </a:cubicBezTo>
                <a:moveTo>
                  <a:pt x="567" y="655"/>
                </a:moveTo>
                <a:cubicBezTo>
                  <a:pt x="567" y="655"/>
                  <a:pt x="566" y="655"/>
                  <a:pt x="566" y="655"/>
                </a:cubicBezTo>
                <a:cubicBezTo>
                  <a:pt x="566" y="655"/>
                  <a:pt x="566" y="655"/>
                  <a:pt x="566" y="655"/>
                </a:cubicBezTo>
                <a:cubicBezTo>
                  <a:pt x="566" y="655"/>
                  <a:pt x="566" y="655"/>
                  <a:pt x="566" y="656"/>
                </a:cubicBezTo>
                <a:moveTo>
                  <a:pt x="298" y="673"/>
                </a:moveTo>
                <a:cubicBezTo>
                  <a:pt x="298" y="672"/>
                  <a:pt x="298" y="671"/>
                  <a:pt x="298" y="670"/>
                </a:cubicBezTo>
                <a:cubicBezTo>
                  <a:pt x="299" y="670"/>
                  <a:pt x="300" y="670"/>
                  <a:pt x="301" y="670"/>
                </a:cubicBezTo>
                <a:cubicBezTo>
                  <a:pt x="302" y="671"/>
                  <a:pt x="303" y="671"/>
                  <a:pt x="304" y="672"/>
                </a:cubicBezTo>
                <a:cubicBezTo>
                  <a:pt x="305" y="672"/>
                  <a:pt x="305" y="672"/>
                  <a:pt x="306" y="673"/>
                </a:cubicBezTo>
                <a:cubicBezTo>
                  <a:pt x="306" y="673"/>
                  <a:pt x="307" y="674"/>
                  <a:pt x="308" y="674"/>
                </a:cubicBezTo>
                <a:cubicBezTo>
                  <a:pt x="309" y="675"/>
                  <a:pt x="309" y="676"/>
                  <a:pt x="310" y="676"/>
                </a:cubicBezTo>
                <a:cubicBezTo>
                  <a:pt x="311" y="676"/>
                  <a:pt x="311" y="675"/>
                  <a:pt x="311" y="675"/>
                </a:cubicBezTo>
                <a:cubicBezTo>
                  <a:pt x="312" y="675"/>
                  <a:pt x="312" y="675"/>
                  <a:pt x="313" y="675"/>
                </a:cubicBezTo>
                <a:cubicBezTo>
                  <a:pt x="314" y="676"/>
                  <a:pt x="314" y="676"/>
                  <a:pt x="313" y="677"/>
                </a:cubicBezTo>
                <a:cubicBezTo>
                  <a:pt x="312" y="678"/>
                  <a:pt x="313" y="679"/>
                  <a:pt x="313" y="680"/>
                </a:cubicBezTo>
                <a:cubicBezTo>
                  <a:pt x="312" y="681"/>
                  <a:pt x="312" y="682"/>
                  <a:pt x="311" y="682"/>
                </a:cubicBezTo>
                <a:cubicBezTo>
                  <a:pt x="309" y="681"/>
                  <a:pt x="307" y="681"/>
                  <a:pt x="307" y="679"/>
                </a:cubicBezTo>
                <a:cubicBezTo>
                  <a:pt x="306" y="678"/>
                  <a:pt x="304" y="679"/>
                  <a:pt x="303" y="678"/>
                </a:cubicBezTo>
                <a:cubicBezTo>
                  <a:pt x="303" y="678"/>
                  <a:pt x="304" y="677"/>
                  <a:pt x="304" y="677"/>
                </a:cubicBezTo>
                <a:cubicBezTo>
                  <a:pt x="304" y="676"/>
                  <a:pt x="303" y="676"/>
                  <a:pt x="303" y="675"/>
                </a:cubicBezTo>
                <a:cubicBezTo>
                  <a:pt x="304" y="675"/>
                  <a:pt x="304" y="676"/>
                  <a:pt x="305" y="675"/>
                </a:cubicBezTo>
                <a:cubicBezTo>
                  <a:pt x="305" y="675"/>
                  <a:pt x="305" y="675"/>
                  <a:pt x="305" y="675"/>
                </a:cubicBezTo>
                <a:cubicBezTo>
                  <a:pt x="305" y="675"/>
                  <a:pt x="305" y="675"/>
                  <a:pt x="305" y="675"/>
                </a:cubicBezTo>
                <a:cubicBezTo>
                  <a:pt x="304" y="675"/>
                  <a:pt x="304" y="675"/>
                  <a:pt x="303" y="675"/>
                </a:cubicBezTo>
                <a:cubicBezTo>
                  <a:pt x="303" y="674"/>
                  <a:pt x="303" y="674"/>
                  <a:pt x="303" y="674"/>
                </a:cubicBezTo>
                <a:cubicBezTo>
                  <a:pt x="302" y="673"/>
                  <a:pt x="300" y="672"/>
                  <a:pt x="298" y="673"/>
                </a:cubicBezTo>
                <a:moveTo>
                  <a:pt x="310" y="679"/>
                </a:moveTo>
                <a:cubicBezTo>
                  <a:pt x="310" y="679"/>
                  <a:pt x="310" y="679"/>
                  <a:pt x="310" y="679"/>
                </a:cubicBezTo>
                <a:cubicBezTo>
                  <a:pt x="309" y="678"/>
                  <a:pt x="308" y="678"/>
                  <a:pt x="308" y="679"/>
                </a:cubicBezTo>
                <a:cubicBezTo>
                  <a:pt x="308" y="679"/>
                  <a:pt x="308" y="679"/>
                  <a:pt x="308" y="679"/>
                </a:cubicBezTo>
                <a:cubicBezTo>
                  <a:pt x="308" y="679"/>
                  <a:pt x="309" y="679"/>
                  <a:pt x="310" y="679"/>
                </a:cubicBezTo>
                <a:moveTo>
                  <a:pt x="223" y="149"/>
                </a:moveTo>
                <a:cubicBezTo>
                  <a:pt x="224" y="151"/>
                  <a:pt x="225" y="153"/>
                  <a:pt x="226" y="154"/>
                </a:cubicBezTo>
                <a:cubicBezTo>
                  <a:pt x="227" y="155"/>
                  <a:pt x="228" y="157"/>
                  <a:pt x="229" y="157"/>
                </a:cubicBezTo>
                <a:cubicBezTo>
                  <a:pt x="230" y="157"/>
                  <a:pt x="231" y="157"/>
                  <a:pt x="231" y="156"/>
                </a:cubicBezTo>
                <a:cubicBezTo>
                  <a:pt x="231" y="156"/>
                  <a:pt x="231" y="155"/>
                  <a:pt x="231" y="155"/>
                </a:cubicBezTo>
                <a:cubicBezTo>
                  <a:pt x="230" y="153"/>
                  <a:pt x="230" y="153"/>
                  <a:pt x="232" y="151"/>
                </a:cubicBezTo>
                <a:cubicBezTo>
                  <a:pt x="232" y="152"/>
                  <a:pt x="232" y="153"/>
                  <a:pt x="233" y="154"/>
                </a:cubicBezTo>
                <a:cubicBezTo>
                  <a:pt x="234" y="154"/>
                  <a:pt x="235" y="155"/>
                  <a:pt x="235" y="156"/>
                </a:cubicBezTo>
                <a:cubicBezTo>
                  <a:pt x="235" y="157"/>
                  <a:pt x="236" y="157"/>
                  <a:pt x="235" y="159"/>
                </a:cubicBezTo>
                <a:cubicBezTo>
                  <a:pt x="234" y="160"/>
                  <a:pt x="233" y="160"/>
                  <a:pt x="232" y="159"/>
                </a:cubicBezTo>
                <a:cubicBezTo>
                  <a:pt x="232" y="159"/>
                  <a:pt x="231" y="159"/>
                  <a:pt x="230" y="159"/>
                </a:cubicBezTo>
                <a:cubicBezTo>
                  <a:pt x="230" y="158"/>
                  <a:pt x="229" y="159"/>
                  <a:pt x="229" y="159"/>
                </a:cubicBezTo>
                <a:cubicBezTo>
                  <a:pt x="229" y="159"/>
                  <a:pt x="228" y="159"/>
                  <a:pt x="228" y="159"/>
                </a:cubicBezTo>
                <a:cubicBezTo>
                  <a:pt x="227" y="159"/>
                  <a:pt x="227" y="159"/>
                  <a:pt x="227" y="160"/>
                </a:cubicBezTo>
                <a:cubicBezTo>
                  <a:pt x="226" y="159"/>
                  <a:pt x="225" y="158"/>
                  <a:pt x="224" y="156"/>
                </a:cubicBezTo>
                <a:cubicBezTo>
                  <a:pt x="224" y="156"/>
                  <a:pt x="224" y="155"/>
                  <a:pt x="224" y="154"/>
                </a:cubicBezTo>
                <a:cubicBezTo>
                  <a:pt x="224" y="154"/>
                  <a:pt x="224" y="154"/>
                  <a:pt x="224" y="154"/>
                </a:cubicBezTo>
                <a:cubicBezTo>
                  <a:pt x="224" y="154"/>
                  <a:pt x="223" y="154"/>
                  <a:pt x="223" y="155"/>
                </a:cubicBezTo>
                <a:cubicBezTo>
                  <a:pt x="223" y="154"/>
                  <a:pt x="223" y="154"/>
                  <a:pt x="223" y="154"/>
                </a:cubicBezTo>
                <a:cubicBezTo>
                  <a:pt x="222" y="153"/>
                  <a:pt x="221" y="152"/>
                  <a:pt x="220" y="151"/>
                </a:cubicBezTo>
                <a:cubicBezTo>
                  <a:pt x="220" y="151"/>
                  <a:pt x="220" y="150"/>
                  <a:pt x="220" y="149"/>
                </a:cubicBezTo>
                <a:cubicBezTo>
                  <a:pt x="220" y="149"/>
                  <a:pt x="220" y="149"/>
                  <a:pt x="221" y="149"/>
                </a:cubicBezTo>
                <a:cubicBezTo>
                  <a:pt x="221" y="150"/>
                  <a:pt x="221" y="150"/>
                  <a:pt x="222" y="150"/>
                </a:cubicBezTo>
                <a:cubicBezTo>
                  <a:pt x="222" y="150"/>
                  <a:pt x="223" y="149"/>
                  <a:pt x="223" y="149"/>
                </a:cubicBezTo>
                <a:moveTo>
                  <a:pt x="577" y="173"/>
                </a:moveTo>
                <a:cubicBezTo>
                  <a:pt x="577" y="170"/>
                  <a:pt x="577" y="170"/>
                  <a:pt x="577" y="170"/>
                </a:cubicBezTo>
                <a:cubicBezTo>
                  <a:pt x="578" y="170"/>
                  <a:pt x="579" y="170"/>
                  <a:pt x="579" y="169"/>
                </a:cubicBezTo>
                <a:cubicBezTo>
                  <a:pt x="579" y="168"/>
                  <a:pt x="580" y="168"/>
                  <a:pt x="580" y="167"/>
                </a:cubicBezTo>
                <a:cubicBezTo>
                  <a:pt x="581" y="168"/>
                  <a:pt x="582" y="168"/>
                  <a:pt x="583" y="169"/>
                </a:cubicBezTo>
                <a:cubicBezTo>
                  <a:pt x="584" y="169"/>
                  <a:pt x="584" y="170"/>
                  <a:pt x="585" y="170"/>
                </a:cubicBezTo>
                <a:cubicBezTo>
                  <a:pt x="586" y="170"/>
                  <a:pt x="586" y="171"/>
                  <a:pt x="587" y="171"/>
                </a:cubicBezTo>
                <a:cubicBezTo>
                  <a:pt x="587" y="172"/>
                  <a:pt x="586" y="173"/>
                  <a:pt x="586" y="173"/>
                </a:cubicBezTo>
                <a:cubicBezTo>
                  <a:pt x="586" y="173"/>
                  <a:pt x="586" y="174"/>
                  <a:pt x="585" y="175"/>
                </a:cubicBezTo>
                <a:cubicBezTo>
                  <a:pt x="584" y="176"/>
                  <a:pt x="584" y="176"/>
                  <a:pt x="584" y="178"/>
                </a:cubicBezTo>
                <a:cubicBezTo>
                  <a:pt x="584" y="178"/>
                  <a:pt x="583" y="179"/>
                  <a:pt x="583" y="179"/>
                </a:cubicBezTo>
                <a:cubicBezTo>
                  <a:pt x="582" y="179"/>
                  <a:pt x="581" y="178"/>
                  <a:pt x="580" y="178"/>
                </a:cubicBezTo>
                <a:cubicBezTo>
                  <a:pt x="580" y="178"/>
                  <a:pt x="581" y="177"/>
                  <a:pt x="581" y="177"/>
                </a:cubicBezTo>
                <a:cubicBezTo>
                  <a:pt x="580" y="177"/>
                  <a:pt x="579" y="176"/>
                  <a:pt x="578" y="176"/>
                </a:cubicBezTo>
                <a:cubicBezTo>
                  <a:pt x="578" y="175"/>
                  <a:pt x="578" y="175"/>
                  <a:pt x="578" y="175"/>
                </a:cubicBezTo>
                <a:cubicBezTo>
                  <a:pt x="579" y="175"/>
                  <a:pt x="580" y="175"/>
                  <a:pt x="580" y="175"/>
                </a:cubicBezTo>
                <a:cubicBezTo>
                  <a:pt x="581" y="175"/>
                  <a:pt x="581" y="174"/>
                  <a:pt x="582" y="173"/>
                </a:cubicBezTo>
                <a:cubicBezTo>
                  <a:pt x="582" y="173"/>
                  <a:pt x="582" y="173"/>
                  <a:pt x="582" y="173"/>
                </a:cubicBezTo>
                <a:cubicBezTo>
                  <a:pt x="581" y="173"/>
                  <a:pt x="581" y="173"/>
                  <a:pt x="581" y="173"/>
                </a:cubicBezTo>
                <a:cubicBezTo>
                  <a:pt x="581" y="174"/>
                  <a:pt x="582" y="174"/>
                  <a:pt x="582" y="174"/>
                </a:cubicBezTo>
                <a:cubicBezTo>
                  <a:pt x="582" y="174"/>
                  <a:pt x="583" y="173"/>
                  <a:pt x="583" y="173"/>
                </a:cubicBezTo>
                <a:cubicBezTo>
                  <a:pt x="583" y="173"/>
                  <a:pt x="582" y="173"/>
                  <a:pt x="582" y="173"/>
                </a:cubicBezTo>
                <a:cubicBezTo>
                  <a:pt x="580" y="174"/>
                  <a:pt x="579" y="174"/>
                  <a:pt x="578" y="174"/>
                </a:cubicBezTo>
                <a:cubicBezTo>
                  <a:pt x="578" y="173"/>
                  <a:pt x="578" y="173"/>
                  <a:pt x="577" y="173"/>
                </a:cubicBezTo>
                <a:moveTo>
                  <a:pt x="712" y="370"/>
                </a:moveTo>
                <a:cubicBezTo>
                  <a:pt x="712" y="371"/>
                  <a:pt x="712" y="371"/>
                  <a:pt x="711" y="371"/>
                </a:cubicBezTo>
                <a:cubicBezTo>
                  <a:pt x="710" y="371"/>
                  <a:pt x="709" y="370"/>
                  <a:pt x="707" y="370"/>
                </a:cubicBezTo>
                <a:cubicBezTo>
                  <a:pt x="707" y="370"/>
                  <a:pt x="707" y="369"/>
                  <a:pt x="707" y="369"/>
                </a:cubicBezTo>
                <a:cubicBezTo>
                  <a:pt x="708" y="368"/>
                  <a:pt x="708" y="367"/>
                  <a:pt x="709" y="366"/>
                </a:cubicBezTo>
                <a:cubicBezTo>
                  <a:pt x="710" y="367"/>
                  <a:pt x="710" y="365"/>
                  <a:pt x="711" y="365"/>
                </a:cubicBezTo>
                <a:cubicBezTo>
                  <a:pt x="714" y="365"/>
                  <a:pt x="717" y="365"/>
                  <a:pt x="720" y="366"/>
                </a:cubicBezTo>
                <a:cubicBezTo>
                  <a:pt x="720" y="366"/>
                  <a:pt x="720" y="366"/>
                  <a:pt x="720" y="366"/>
                </a:cubicBezTo>
                <a:cubicBezTo>
                  <a:pt x="720" y="366"/>
                  <a:pt x="719" y="367"/>
                  <a:pt x="720" y="367"/>
                </a:cubicBezTo>
                <a:cubicBezTo>
                  <a:pt x="720" y="368"/>
                  <a:pt x="719" y="369"/>
                  <a:pt x="720" y="369"/>
                </a:cubicBezTo>
                <a:cubicBezTo>
                  <a:pt x="720" y="369"/>
                  <a:pt x="720" y="370"/>
                  <a:pt x="720" y="370"/>
                </a:cubicBezTo>
                <a:cubicBezTo>
                  <a:pt x="720" y="371"/>
                  <a:pt x="720" y="371"/>
                  <a:pt x="719" y="371"/>
                </a:cubicBezTo>
                <a:cubicBezTo>
                  <a:pt x="719" y="371"/>
                  <a:pt x="719" y="371"/>
                  <a:pt x="719" y="371"/>
                </a:cubicBezTo>
                <a:cubicBezTo>
                  <a:pt x="718" y="370"/>
                  <a:pt x="717" y="370"/>
                  <a:pt x="716" y="371"/>
                </a:cubicBezTo>
                <a:cubicBezTo>
                  <a:pt x="715" y="370"/>
                  <a:pt x="715" y="370"/>
                  <a:pt x="713" y="371"/>
                </a:cubicBezTo>
                <a:cubicBezTo>
                  <a:pt x="713" y="371"/>
                  <a:pt x="712" y="370"/>
                  <a:pt x="712" y="370"/>
                </a:cubicBezTo>
                <a:cubicBezTo>
                  <a:pt x="712" y="369"/>
                  <a:pt x="712" y="369"/>
                  <a:pt x="711" y="369"/>
                </a:cubicBezTo>
                <a:cubicBezTo>
                  <a:pt x="711" y="369"/>
                  <a:pt x="711" y="369"/>
                  <a:pt x="711" y="369"/>
                </a:cubicBezTo>
                <a:cubicBezTo>
                  <a:pt x="711" y="369"/>
                  <a:pt x="711" y="369"/>
                  <a:pt x="711" y="369"/>
                </a:cubicBezTo>
                <a:cubicBezTo>
                  <a:pt x="711" y="368"/>
                  <a:pt x="710" y="368"/>
                  <a:pt x="710" y="369"/>
                </a:cubicBezTo>
                <a:cubicBezTo>
                  <a:pt x="710" y="369"/>
                  <a:pt x="710" y="369"/>
                  <a:pt x="711" y="369"/>
                </a:cubicBezTo>
                <a:cubicBezTo>
                  <a:pt x="711" y="370"/>
                  <a:pt x="711" y="370"/>
                  <a:pt x="712" y="370"/>
                </a:cubicBezTo>
                <a:moveTo>
                  <a:pt x="665" y="606"/>
                </a:moveTo>
                <a:cubicBezTo>
                  <a:pt x="665" y="606"/>
                  <a:pt x="664" y="606"/>
                  <a:pt x="663" y="606"/>
                </a:cubicBezTo>
                <a:cubicBezTo>
                  <a:pt x="663" y="606"/>
                  <a:pt x="663" y="606"/>
                  <a:pt x="663" y="606"/>
                </a:cubicBezTo>
                <a:cubicBezTo>
                  <a:pt x="663" y="606"/>
                  <a:pt x="663" y="605"/>
                  <a:pt x="663" y="605"/>
                </a:cubicBezTo>
                <a:cubicBezTo>
                  <a:pt x="664" y="605"/>
                  <a:pt x="664" y="605"/>
                  <a:pt x="665" y="605"/>
                </a:cubicBezTo>
                <a:cubicBezTo>
                  <a:pt x="665" y="603"/>
                  <a:pt x="665" y="602"/>
                  <a:pt x="666" y="601"/>
                </a:cubicBezTo>
                <a:cubicBezTo>
                  <a:pt x="667" y="601"/>
                  <a:pt x="667" y="601"/>
                  <a:pt x="668" y="601"/>
                </a:cubicBezTo>
                <a:cubicBezTo>
                  <a:pt x="668" y="601"/>
                  <a:pt x="669" y="601"/>
                  <a:pt x="669" y="600"/>
                </a:cubicBezTo>
                <a:cubicBezTo>
                  <a:pt x="669" y="599"/>
                  <a:pt x="668" y="598"/>
                  <a:pt x="666" y="599"/>
                </a:cubicBezTo>
                <a:cubicBezTo>
                  <a:pt x="666" y="598"/>
                  <a:pt x="666" y="597"/>
                  <a:pt x="666" y="596"/>
                </a:cubicBezTo>
                <a:cubicBezTo>
                  <a:pt x="666" y="596"/>
                  <a:pt x="667" y="596"/>
                  <a:pt x="667" y="596"/>
                </a:cubicBezTo>
                <a:cubicBezTo>
                  <a:pt x="667" y="596"/>
                  <a:pt x="668" y="597"/>
                  <a:pt x="668" y="597"/>
                </a:cubicBezTo>
                <a:cubicBezTo>
                  <a:pt x="668" y="596"/>
                  <a:pt x="668" y="596"/>
                  <a:pt x="668" y="595"/>
                </a:cubicBezTo>
                <a:cubicBezTo>
                  <a:pt x="668" y="595"/>
                  <a:pt x="668" y="595"/>
                  <a:pt x="667" y="594"/>
                </a:cubicBezTo>
                <a:cubicBezTo>
                  <a:pt x="667" y="594"/>
                  <a:pt x="667" y="593"/>
                  <a:pt x="668" y="593"/>
                </a:cubicBezTo>
                <a:cubicBezTo>
                  <a:pt x="668" y="594"/>
                  <a:pt x="669" y="594"/>
                  <a:pt x="669" y="595"/>
                </a:cubicBezTo>
                <a:cubicBezTo>
                  <a:pt x="670" y="595"/>
                  <a:pt x="671" y="595"/>
                  <a:pt x="672" y="595"/>
                </a:cubicBezTo>
                <a:cubicBezTo>
                  <a:pt x="673" y="595"/>
                  <a:pt x="673" y="595"/>
                  <a:pt x="673" y="593"/>
                </a:cubicBezTo>
                <a:cubicBezTo>
                  <a:pt x="674" y="593"/>
                  <a:pt x="675" y="593"/>
                  <a:pt x="675" y="593"/>
                </a:cubicBezTo>
                <a:cubicBezTo>
                  <a:pt x="676" y="593"/>
                  <a:pt x="677" y="593"/>
                  <a:pt x="678" y="593"/>
                </a:cubicBezTo>
                <a:cubicBezTo>
                  <a:pt x="678" y="594"/>
                  <a:pt x="676" y="594"/>
                  <a:pt x="676" y="595"/>
                </a:cubicBezTo>
                <a:cubicBezTo>
                  <a:pt x="676" y="597"/>
                  <a:pt x="675" y="597"/>
                  <a:pt x="675" y="598"/>
                </a:cubicBezTo>
                <a:cubicBezTo>
                  <a:pt x="674" y="597"/>
                  <a:pt x="673" y="596"/>
                  <a:pt x="671" y="596"/>
                </a:cubicBezTo>
                <a:cubicBezTo>
                  <a:pt x="671" y="597"/>
                  <a:pt x="671" y="598"/>
                  <a:pt x="672" y="599"/>
                </a:cubicBezTo>
                <a:cubicBezTo>
                  <a:pt x="672" y="599"/>
                  <a:pt x="672" y="600"/>
                  <a:pt x="672" y="600"/>
                </a:cubicBezTo>
                <a:cubicBezTo>
                  <a:pt x="672" y="600"/>
                  <a:pt x="671" y="600"/>
                  <a:pt x="671" y="600"/>
                </a:cubicBezTo>
                <a:cubicBezTo>
                  <a:pt x="671" y="600"/>
                  <a:pt x="671" y="600"/>
                  <a:pt x="670" y="600"/>
                </a:cubicBezTo>
                <a:cubicBezTo>
                  <a:pt x="670" y="600"/>
                  <a:pt x="670" y="600"/>
                  <a:pt x="670" y="601"/>
                </a:cubicBezTo>
                <a:cubicBezTo>
                  <a:pt x="670" y="602"/>
                  <a:pt x="670" y="603"/>
                  <a:pt x="669" y="603"/>
                </a:cubicBezTo>
                <a:cubicBezTo>
                  <a:pt x="668" y="603"/>
                  <a:pt x="668" y="603"/>
                  <a:pt x="668" y="602"/>
                </a:cubicBezTo>
                <a:cubicBezTo>
                  <a:pt x="668" y="604"/>
                  <a:pt x="666" y="605"/>
                  <a:pt x="665" y="606"/>
                </a:cubicBezTo>
                <a:moveTo>
                  <a:pt x="716" y="458"/>
                </a:moveTo>
                <a:cubicBezTo>
                  <a:pt x="716" y="460"/>
                  <a:pt x="716" y="460"/>
                  <a:pt x="715" y="462"/>
                </a:cubicBezTo>
                <a:cubicBezTo>
                  <a:pt x="715" y="463"/>
                  <a:pt x="714" y="463"/>
                  <a:pt x="714" y="463"/>
                </a:cubicBezTo>
                <a:cubicBezTo>
                  <a:pt x="713" y="463"/>
                  <a:pt x="713" y="463"/>
                  <a:pt x="713" y="464"/>
                </a:cubicBezTo>
                <a:cubicBezTo>
                  <a:pt x="713" y="465"/>
                  <a:pt x="712" y="465"/>
                  <a:pt x="711" y="465"/>
                </a:cubicBezTo>
                <a:cubicBezTo>
                  <a:pt x="711" y="464"/>
                  <a:pt x="711" y="464"/>
                  <a:pt x="711" y="464"/>
                </a:cubicBezTo>
                <a:cubicBezTo>
                  <a:pt x="710" y="465"/>
                  <a:pt x="709" y="466"/>
                  <a:pt x="708" y="467"/>
                </a:cubicBezTo>
                <a:cubicBezTo>
                  <a:pt x="707" y="467"/>
                  <a:pt x="707" y="468"/>
                  <a:pt x="707" y="468"/>
                </a:cubicBezTo>
                <a:cubicBezTo>
                  <a:pt x="707" y="469"/>
                  <a:pt x="706" y="469"/>
                  <a:pt x="706" y="468"/>
                </a:cubicBezTo>
                <a:cubicBezTo>
                  <a:pt x="705" y="468"/>
                  <a:pt x="705" y="467"/>
                  <a:pt x="705" y="467"/>
                </a:cubicBezTo>
                <a:cubicBezTo>
                  <a:pt x="706" y="466"/>
                  <a:pt x="706" y="465"/>
                  <a:pt x="708" y="464"/>
                </a:cubicBezTo>
                <a:cubicBezTo>
                  <a:pt x="709" y="463"/>
                  <a:pt x="709" y="462"/>
                  <a:pt x="709" y="461"/>
                </a:cubicBezTo>
                <a:cubicBezTo>
                  <a:pt x="709" y="460"/>
                  <a:pt x="710" y="460"/>
                  <a:pt x="710" y="459"/>
                </a:cubicBezTo>
                <a:cubicBezTo>
                  <a:pt x="711" y="458"/>
                  <a:pt x="712" y="456"/>
                  <a:pt x="714" y="455"/>
                </a:cubicBezTo>
                <a:cubicBezTo>
                  <a:pt x="714" y="456"/>
                  <a:pt x="714" y="456"/>
                  <a:pt x="714" y="456"/>
                </a:cubicBezTo>
                <a:cubicBezTo>
                  <a:pt x="715" y="456"/>
                  <a:pt x="715" y="456"/>
                  <a:pt x="715" y="455"/>
                </a:cubicBezTo>
                <a:cubicBezTo>
                  <a:pt x="715" y="455"/>
                  <a:pt x="716" y="455"/>
                  <a:pt x="716" y="455"/>
                </a:cubicBezTo>
                <a:cubicBezTo>
                  <a:pt x="716" y="456"/>
                  <a:pt x="717" y="456"/>
                  <a:pt x="716" y="456"/>
                </a:cubicBezTo>
                <a:cubicBezTo>
                  <a:pt x="716" y="457"/>
                  <a:pt x="716" y="457"/>
                  <a:pt x="716" y="457"/>
                </a:cubicBezTo>
                <a:cubicBezTo>
                  <a:pt x="715" y="457"/>
                  <a:pt x="715" y="458"/>
                  <a:pt x="715" y="458"/>
                </a:cubicBezTo>
                <a:cubicBezTo>
                  <a:pt x="715" y="458"/>
                  <a:pt x="715" y="458"/>
                  <a:pt x="716" y="458"/>
                </a:cubicBezTo>
                <a:moveTo>
                  <a:pt x="711" y="462"/>
                </a:moveTo>
                <a:cubicBezTo>
                  <a:pt x="711" y="462"/>
                  <a:pt x="712" y="462"/>
                  <a:pt x="712" y="462"/>
                </a:cubicBezTo>
                <a:cubicBezTo>
                  <a:pt x="712" y="462"/>
                  <a:pt x="712" y="462"/>
                  <a:pt x="712" y="461"/>
                </a:cubicBezTo>
                <a:cubicBezTo>
                  <a:pt x="711" y="461"/>
                  <a:pt x="710" y="461"/>
                  <a:pt x="710" y="461"/>
                </a:cubicBezTo>
                <a:cubicBezTo>
                  <a:pt x="710" y="462"/>
                  <a:pt x="711" y="462"/>
                  <a:pt x="711" y="462"/>
                </a:cubicBezTo>
                <a:moveTo>
                  <a:pt x="345" y="721"/>
                </a:moveTo>
                <a:cubicBezTo>
                  <a:pt x="346" y="721"/>
                  <a:pt x="346" y="721"/>
                  <a:pt x="347" y="721"/>
                </a:cubicBezTo>
                <a:cubicBezTo>
                  <a:pt x="348" y="722"/>
                  <a:pt x="348" y="723"/>
                  <a:pt x="349" y="724"/>
                </a:cubicBezTo>
                <a:cubicBezTo>
                  <a:pt x="348" y="724"/>
                  <a:pt x="348" y="724"/>
                  <a:pt x="347" y="724"/>
                </a:cubicBezTo>
                <a:cubicBezTo>
                  <a:pt x="346" y="724"/>
                  <a:pt x="346" y="723"/>
                  <a:pt x="345" y="723"/>
                </a:cubicBezTo>
                <a:cubicBezTo>
                  <a:pt x="344" y="723"/>
                  <a:pt x="343" y="723"/>
                  <a:pt x="343" y="723"/>
                </a:cubicBezTo>
                <a:cubicBezTo>
                  <a:pt x="342" y="722"/>
                  <a:pt x="341" y="722"/>
                  <a:pt x="340" y="722"/>
                </a:cubicBezTo>
                <a:cubicBezTo>
                  <a:pt x="340" y="721"/>
                  <a:pt x="340" y="721"/>
                  <a:pt x="339" y="721"/>
                </a:cubicBezTo>
                <a:cubicBezTo>
                  <a:pt x="337" y="722"/>
                  <a:pt x="337" y="722"/>
                  <a:pt x="335" y="721"/>
                </a:cubicBezTo>
                <a:cubicBezTo>
                  <a:pt x="335" y="720"/>
                  <a:pt x="335" y="719"/>
                  <a:pt x="336" y="718"/>
                </a:cubicBezTo>
                <a:cubicBezTo>
                  <a:pt x="336" y="717"/>
                  <a:pt x="336" y="717"/>
                  <a:pt x="336" y="717"/>
                </a:cubicBezTo>
                <a:cubicBezTo>
                  <a:pt x="336" y="717"/>
                  <a:pt x="335" y="718"/>
                  <a:pt x="335" y="718"/>
                </a:cubicBezTo>
                <a:cubicBezTo>
                  <a:pt x="335" y="719"/>
                  <a:pt x="336" y="718"/>
                  <a:pt x="336" y="718"/>
                </a:cubicBezTo>
                <a:cubicBezTo>
                  <a:pt x="337" y="718"/>
                  <a:pt x="337" y="718"/>
                  <a:pt x="337" y="718"/>
                </a:cubicBezTo>
                <a:cubicBezTo>
                  <a:pt x="337" y="717"/>
                  <a:pt x="337" y="717"/>
                  <a:pt x="336" y="718"/>
                </a:cubicBezTo>
                <a:cubicBezTo>
                  <a:pt x="335" y="718"/>
                  <a:pt x="334" y="718"/>
                  <a:pt x="333" y="718"/>
                </a:cubicBezTo>
                <a:cubicBezTo>
                  <a:pt x="334" y="717"/>
                  <a:pt x="335" y="717"/>
                  <a:pt x="335" y="716"/>
                </a:cubicBezTo>
                <a:cubicBezTo>
                  <a:pt x="335" y="716"/>
                  <a:pt x="335" y="715"/>
                  <a:pt x="336" y="715"/>
                </a:cubicBezTo>
                <a:cubicBezTo>
                  <a:pt x="336" y="714"/>
                  <a:pt x="337" y="714"/>
                  <a:pt x="337" y="715"/>
                </a:cubicBezTo>
                <a:cubicBezTo>
                  <a:pt x="338" y="715"/>
                  <a:pt x="337" y="716"/>
                  <a:pt x="338" y="716"/>
                </a:cubicBezTo>
                <a:cubicBezTo>
                  <a:pt x="339" y="716"/>
                  <a:pt x="339" y="717"/>
                  <a:pt x="340" y="718"/>
                </a:cubicBezTo>
                <a:cubicBezTo>
                  <a:pt x="340" y="718"/>
                  <a:pt x="340" y="718"/>
                  <a:pt x="340" y="718"/>
                </a:cubicBezTo>
                <a:cubicBezTo>
                  <a:pt x="340" y="718"/>
                  <a:pt x="339" y="718"/>
                  <a:pt x="340" y="719"/>
                </a:cubicBezTo>
                <a:cubicBezTo>
                  <a:pt x="340" y="720"/>
                  <a:pt x="341" y="720"/>
                  <a:pt x="342" y="720"/>
                </a:cubicBezTo>
                <a:cubicBezTo>
                  <a:pt x="342" y="720"/>
                  <a:pt x="343" y="720"/>
                  <a:pt x="343" y="720"/>
                </a:cubicBezTo>
                <a:cubicBezTo>
                  <a:pt x="344" y="719"/>
                  <a:pt x="345" y="719"/>
                  <a:pt x="345" y="718"/>
                </a:cubicBezTo>
                <a:cubicBezTo>
                  <a:pt x="346" y="718"/>
                  <a:pt x="346" y="718"/>
                  <a:pt x="346" y="718"/>
                </a:cubicBezTo>
                <a:cubicBezTo>
                  <a:pt x="346" y="719"/>
                  <a:pt x="346" y="720"/>
                  <a:pt x="345" y="721"/>
                </a:cubicBezTo>
                <a:cubicBezTo>
                  <a:pt x="345" y="721"/>
                  <a:pt x="345" y="721"/>
                  <a:pt x="345" y="721"/>
                </a:cubicBezTo>
                <a:cubicBezTo>
                  <a:pt x="345" y="721"/>
                  <a:pt x="345" y="721"/>
                  <a:pt x="345" y="721"/>
                </a:cubicBezTo>
                <a:cubicBezTo>
                  <a:pt x="345" y="721"/>
                  <a:pt x="345" y="721"/>
                  <a:pt x="344" y="721"/>
                </a:cubicBezTo>
                <a:cubicBezTo>
                  <a:pt x="344" y="721"/>
                  <a:pt x="344" y="722"/>
                  <a:pt x="344" y="722"/>
                </a:cubicBezTo>
                <a:cubicBezTo>
                  <a:pt x="344" y="722"/>
                  <a:pt x="345" y="722"/>
                  <a:pt x="345" y="721"/>
                </a:cubicBezTo>
                <a:moveTo>
                  <a:pt x="102" y="460"/>
                </a:moveTo>
                <a:cubicBezTo>
                  <a:pt x="101" y="458"/>
                  <a:pt x="100" y="456"/>
                  <a:pt x="100" y="454"/>
                </a:cubicBezTo>
                <a:cubicBezTo>
                  <a:pt x="100" y="453"/>
                  <a:pt x="99" y="453"/>
                  <a:pt x="99" y="452"/>
                </a:cubicBezTo>
                <a:cubicBezTo>
                  <a:pt x="99" y="451"/>
                  <a:pt x="99" y="450"/>
                  <a:pt x="99" y="449"/>
                </a:cubicBezTo>
                <a:cubicBezTo>
                  <a:pt x="99" y="449"/>
                  <a:pt x="99" y="449"/>
                  <a:pt x="98" y="448"/>
                </a:cubicBezTo>
                <a:cubicBezTo>
                  <a:pt x="98" y="448"/>
                  <a:pt x="99" y="447"/>
                  <a:pt x="99" y="447"/>
                </a:cubicBezTo>
                <a:cubicBezTo>
                  <a:pt x="100" y="447"/>
                  <a:pt x="101" y="447"/>
                  <a:pt x="101" y="447"/>
                </a:cubicBezTo>
                <a:cubicBezTo>
                  <a:pt x="101" y="448"/>
                  <a:pt x="102" y="449"/>
                  <a:pt x="102" y="449"/>
                </a:cubicBezTo>
                <a:cubicBezTo>
                  <a:pt x="102" y="450"/>
                  <a:pt x="103" y="451"/>
                  <a:pt x="103" y="451"/>
                </a:cubicBezTo>
                <a:cubicBezTo>
                  <a:pt x="103" y="452"/>
                  <a:pt x="104" y="453"/>
                  <a:pt x="104" y="453"/>
                </a:cubicBezTo>
                <a:cubicBezTo>
                  <a:pt x="104" y="455"/>
                  <a:pt x="105" y="455"/>
                  <a:pt x="106" y="456"/>
                </a:cubicBezTo>
                <a:cubicBezTo>
                  <a:pt x="106" y="460"/>
                  <a:pt x="106" y="460"/>
                  <a:pt x="106" y="460"/>
                </a:cubicBezTo>
                <a:cubicBezTo>
                  <a:pt x="105" y="460"/>
                  <a:pt x="105" y="460"/>
                  <a:pt x="105" y="460"/>
                </a:cubicBezTo>
                <a:cubicBezTo>
                  <a:pt x="104" y="459"/>
                  <a:pt x="103" y="458"/>
                  <a:pt x="102" y="457"/>
                </a:cubicBezTo>
                <a:cubicBezTo>
                  <a:pt x="102" y="458"/>
                  <a:pt x="102" y="459"/>
                  <a:pt x="102" y="460"/>
                </a:cubicBezTo>
                <a:moveTo>
                  <a:pt x="309" y="76"/>
                </a:moveTo>
                <a:cubicBezTo>
                  <a:pt x="308" y="76"/>
                  <a:pt x="308" y="76"/>
                  <a:pt x="307" y="76"/>
                </a:cubicBezTo>
                <a:cubicBezTo>
                  <a:pt x="306" y="76"/>
                  <a:pt x="306" y="76"/>
                  <a:pt x="306" y="74"/>
                </a:cubicBezTo>
                <a:cubicBezTo>
                  <a:pt x="307" y="75"/>
                  <a:pt x="308" y="74"/>
                  <a:pt x="309" y="73"/>
                </a:cubicBezTo>
                <a:cubicBezTo>
                  <a:pt x="308" y="72"/>
                  <a:pt x="308" y="72"/>
                  <a:pt x="307" y="71"/>
                </a:cubicBezTo>
                <a:cubicBezTo>
                  <a:pt x="307" y="71"/>
                  <a:pt x="307" y="70"/>
                  <a:pt x="307" y="69"/>
                </a:cubicBezTo>
                <a:cubicBezTo>
                  <a:pt x="308" y="69"/>
                  <a:pt x="308" y="70"/>
                  <a:pt x="309" y="71"/>
                </a:cubicBezTo>
                <a:cubicBezTo>
                  <a:pt x="310" y="72"/>
                  <a:pt x="311" y="72"/>
                  <a:pt x="311" y="73"/>
                </a:cubicBezTo>
                <a:cubicBezTo>
                  <a:pt x="311" y="73"/>
                  <a:pt x="311" y="73"/>
                  <a:pt x="311" y="73"/>
                </a:cubicBezTo>
                <a:cubicBezTo>
                  <a:pt x="311" y="73"/>
                  <a:pt x="310" y="73"/>
                  <a:pt x="310" y="73"/>
                </a:cubicBezTo>
                <a:cubicBezTo>
                  <a:pt x="310" y="73"/>
                  <a:pt x="310" y="74"/>
                  <a:pt x="310" y="74"/>
                </a:cubicBezTo>
                <a:cubicBezTo>
                  <a:pt x="310" y="74"/>
                  <a:pt x="311" y="74"/>
                  <a:pt x="311" y="73"/>
                </a:cubicBezTo>
                <a:cubicBezTo>
                  <a:pt x="312" y="73"/>
                  <a:pt x="312" y="74"/>
                  <a:pt x="313" y="75"/>
                </a:cubicBezTo>
                <a:cubicBezTo>
                  <a:pt x="313" y="76"/>
                  <a:pt x="314" y="77"/>
                  <a:pt x="314" y="79"/>
                </a:cubicBezTo>
                <a:cubicBezTo>
                  <a:pt x="314" y="79"/>
                  <a:pt x="312" y="78"/>
                  <a:pt x="312" y="79"/>
                </a:cubicBezTo>
                <a:cubicBezTo>
                  <a:pt x="311" y="80"/>
                  <a:pt x="310" y="80"/>
                  <a:pt x="309" y="81"/>
                </a:cubicBezTo>
                <a:cubicBezTo>
                  <a:pt x="309" y="81"/>
                  <a:pt x="308" y="81"/>
                  <a:pt x="308" y="80"/>
                </a:cubicBezTo>
                <a:cubicBezTo>
                  <a:pt x="308" y="80"/>
                  <a:pt x="308" y="80"/>
                  <a:pt x="308" y="80"/>
                </a:cubicBezTo>
                <a:cubicBezTo>
                  <a:pt x="309" y="79"/>
                  <a:pt x="308" y="79"/>
                  <a:pt x="307" y="79"/>
                </a:cubicBezTo>
                <a:cubicBezTo>
                  <a:pt x="307" y="79"/>
                  <a:pt x="307" y="79"/>
                  <a:pt x="307" y="79"/>
                </a:cubicBezTo>
                <a:cubicBezTo>
                  <a:pt x="307" y="78"/>
                  <a:pt x="307" y="78"/>
                  <a:pt x="308" y="78"/>
                </a:cubicBezTo>
                <a:cubicBezTo>
                  <a:pt x="308" y="78"/>
                  <a:pt x="308" y="78"/>
                  <a:pt x="309" y="78"/>
                </a:cubicBezTo>
                <a:cubicBezTo>
                  <a:pt x="309" y="78"/>
                  <a:pt x="309" y="78"/>
                  <a:pt x="310" y="78"/>
                </a:cubicBezTo>
                <a:cubicBezTo>
                  <a:pt x="309" y="77"/>
                  <a:pt x="309" y="77"/>
                  <a:pt x="309" y="76"/>
                </a:cubicBezTo>
                <a:cubicBezTo>
                  <a:pt x="309" y="75"/>
                  <a:pt x="309" y="75"/>
                  <a:pt x="309" y="76"/>
                </a:cubicBezTo>
                <a:cubicBezTo>
                  <a:pt x="309" y="76"/>
                  <a:pt x="309" y="76"/>
                  <a:pt x="309" y="76"/>
                </a:cubicBezTo>
                <a:cubicBezTo>
                  <a:pt x="309" y="76"/>
                  <a:pt x="309" y="76"/>
                  <a:pt x="309" y="76"/>
                </a:cubicBezTo>
                <a:cubicBezTo>
                  <a:pt x="309" y="76"/>
                  <a:pt x="310" y="76"/>
                  <a:pt x="310" y="75"/>
                </a:cubicBezTo>
                <a:cubicBezTo>
                  <a:pt x="310" y="75"/>
                  <a:pt x="309" y="75"/>
                  <a:pt x="309" y="76"/>
                </a:cubicBezTo>
                <a:moveTo>
                  <a:pt x="742" y="392"/>
                </a:moveTo>
                <a:cubicBezTo>
                  <a:pt x="741" y="393"/>
                  <a:pt x="741" y="393"/>
                  <a:pt x="740" y="393"/>
                </a:cubicBezTo>
                <a:cubicBezTo>
                  <a:pt x="741" y="394"/>
                  <a:pt x="741" y="394"/>
                  <a:pt x="742" y="394"/>
                </a:cubicBezTo>
                <a:cubicBezTo>
                  <a:pt x="742" y="394"/>
                  <a:pt x="743" y="394"/>
                  <a:pt x="744" y="394"/>
                </a:cubicBezTo>
                <a:cubicBezTo>
                  <a:pt x="743" y="395"/>
                  <a:pt x="742" y="395"/>
                  <a:pt x="741" y="395"/>
                </a:cubicBezTo>
                <a:cubicBezTo>
                  <a:pt x="741" y="398"/>
                  <a:pt x="741" y="398"/>
                  <a:pt x="741" y="398"/>
                </a:cubicBezTo>
                <a:cubicBezTo>
                  <a:pt x="741" y="399"/>
                  <a:pt x="739" y="399"/>
                  <a:pt x="739" y="398"/>
                </a:cubicBezTo>
                <a:cubicBezTo>
                  <a:pt x="738" y="398"/>
                  <a:pt x="738" y="397"/>
                  <a:pt x="737" y="397"/>
                </a:cubicBezTo>
                <a:cubicBezTo>
                  <a:pt x="737" y="396"/>
                  <a:pt x="735" y="397"/>
                  <a:pt x="735" y="396"/>
                </a:cubicBezTo>
                <a:cubicBezTo>
                  <a:pt x="734" y="395"/>
                  <a:pt x="733" y="394"/>
                  <a:pt x="732" y="395"/>
                </a:cubicBezTo>
                <a:cubicBezTo>
                  <a:pt x="732" y="395"/>
                  <a:pt x="732" y="394"/>
                  <a:pt x="732" y="394"/>
                </a:cubicBezTo>
                <a:cubicBezTo>
                  <a:pt x="732" y="394"/>
                  <a:pt x="732" y="394"/>
                  <a:pt x="732" y="394"/>
                </a:cubicBezTo>
                <a:cubicBezTo>
                  <a:pt x="734" y="394"/>
                  <a:pt x="734" y="393"/>
                  <a:pt x="735" y="393"/>
                </a:cubicBezTo>
                <a:cubicBezTo>
                  <a:pt x="736" y="393"/>
                  <a:pt x="737" y="393"/>
                  <a:pt x="738" y="393"/>
                </a:cubicBezTo>
                <a:cubicBezTo>
                  <a:pt x="738" y="393"/>
                  <a:pt x="738" y="392"/>
                  <a:pt x="739" y="392"/>
                </a:cubicBezTo>
                <a:cubicBezTo>
                  <a:pt x="740" y="392"/>
                  <a:pt x="740" y="392"/>
                  <a:pt x="742" y="392"/>
                </a:cubicBezTo>
                <a:moveTo>
                  <a:pt x="340" y="723"/>
                </a:moveTo>
                <a:cubicBezTo>
                  <a:pt x="339" y="724"/>
                  <a:pt x="339" y="724"/>
                  <a:pt x="338" y="724"/>
                </a:cubicBezTo>
                <a:cubicBezTo>
                  <a:pt x="339" y="726"/>
                  <a:pt x="339" y="726"/>
                  <a:pt x="339" y="730"/>
                </a:cubicBezTo>
                <a:cubicBezTo>
                  <a:pt x="339" y="731"/>
                  <a:pt x="338" y="731"/>
                  <a:pt x="338" y="731"/>
                </a:cubicBezTo>
                <a:cubicBezTo>
                  <a:pt x="337" y="730"/>
                  <a:pt x="336" y="730"/>
                  <a:pt x="335" y="731"/>
                </a:cubicBezTo>
                <a:cubicBezTo>
                  <a:pt x="334" y="731"/>
                  <a:pt x="334" y="731"/>
                  <a:pt x="334" y="731"/>
                </a:cubicBezTo>
                <a:cubicBezTo>
                  <a:pt x="334" y="731"/>
                  <a:pt x="333" y="731"/>
                  <a:pt x="333" y="731"/>
                </a:cubicBezTo>
                <a:cubicBezTo>
                  <a:pt x="333" y="731"/>
                  <a:pt x="332" y="731"/>
                  <a:pt x="332" y="731"/>
                </a:cubicBezTo>
                <a:cubicBezTo>
                  <a:pt x="331" y="730"/>
                  <a:pt x="332" y="729"/>
                  <a:pt x="332" y="728"/>
                </a:cubicBezTo>
                <a:cubicBezTo>
                  <a:pt x="332" y="728"/>
                  <a:pt x="333" y="727"/>
                  <a:pt x="333" y="728"/>
                </a:cubicBezTo>
                <a:cubicBezTo>
                  <a:pt x="334" y="728"/>
                  <a:pt x="334" y="729"/>
                  <a:pt x="334" y="729"/>
                </a:cubicBezTo>
                <a:cubicBezTo>
                  <a:pt x="335" y="729"/>
                  <a:pt x="336" y="729"/>
                  <a:pt x="336" y="728"/>
                </a:cubicBezTo>
                <a:cubicBezTo>
                  <a:pt x="337" y="728"/>
                  <a:pt x="336" y="727"/>
                  <a:pt x="336" y="727"/>
                </a:cubicBezTo>
                <a:cubicBezTo>
                  <a:pt x="335" y="726"/>
                  <a:pt x="335" y="726"/>
                  <a:pt x="335" y="725"/>
                </a:cubicBezTo>
                <a:cubicBezTo>
                  <a:pt x="335" y="724"/>
                  <a:pt x="336" y="723"/>
                  <a:pt x="337" y="723"/>
                </a:cubicBezTo>
                <a:cubicBezTo>
                  <a:pt x="338" y="723"/>
                  <a:pt x="339" y="722"/>
                  <a:pt x="340" y="723"/>
                </a:cubicBezTo>
                <a:moveTo>
                  <a:pt x="358" y="690"/>
                </a:moveTo>
                <a:cubicBezTo>
                  <a:pt x="360" y="690"/>
                  <a:pt x="360" y="690"/>
                  <a:pt x="360" y="688"/>
                </a:cubicBezTo>
                <a:cubicBezTo>
                  <a:pt x="361" y="688"/>
                  <a:pt x="361" y="688"/>
                  <a:pt x="362" y="688"/>
                </a:cubicBezTo>
                <a:cubicBezTo>
                  <a:pt x="362" y="688"/>
                  <a:pt x="363" y="688"/>
                  <a:pt x="363" y="688"/>
                </a:cubicBezTo>
                <a:cubicBezTo>
                  <a:pt x="364" y="688"/>
                  <a:pt x="364" y="689"/>
                  <a:pt x="364" y="690"/>
                </a:cubicBezTo>
                <a:cubicBezTo>
                  <a:pt x="364" y="691"/>
                  <a:pt x="363" y="691"/>
                  <a:pt x="363" y="692"/>
                </a:cubicBezTo>
                <a:cubicBezTo>
                  <a:pt x="363" y="693"/>
                  <a:pt x="363" y="694"/>
                  <a:pt x="363" y="695"/>
                </a:cubicBezTo>
                <a:cubicBezTo>
                  <a:pt x="362" y="696"/>
                  <a:pt x="361" y="696"/>
                  <a:pt x="360" y="695"/>
                </a:cubicBezTo>
                <a:cubicBezTo>
                  <a:pt x="360" y="695"/>
                  <a:pt x="359" y="695"/>
                  <a:pt x="358" y="694"/>
                </a:cubicBezTo>
                <a:cubicBezTo>
                  <a:pt x="357" y="694"/>
                  <a:pt x="356" y="694"/>
                  <a:pt x="356" y="693"/>
                </a:cubicBezTo>
                <a:cubicBezTo>
                  <a:pt x="357" y="692"/>
                  <a:pt x="358" y="692"/>
                  <a:pt x="359" y="691"/>
                </a:cubicBezTo>
                <a:cubicBezTo>
                  <a:pt x="359" y="691"/>
                  <a:pt x="358" y="690"/>
                  <a:pt x="358" y="690"/>
                </a:cubicBezTo>
                <a:moveTo>
                  <a:pt x="103" y="330"/>
                </a:moveTo>
                <a:cubicBezTo>
                  <a:pt x="104" y="330"/>
                  <a:pt x="105" y="331"/>
                  <a:pt x="106" y="331"/>
                </a:cubicBezTo>
                <a:cubicBezTo>
                  <a:pt x="106" y="332"/>
                  <a:pt x="104" y="332"/>
                  <a:pt x="105" y="333"/>
                </a:cubicBezTo>
                <a:cubicBezTo>
                  <a:pt x="106" y="333"/>
                  <a:pt x="107" y="333"/>
                  <a:pt x="106" y="334"/>
                </a:cubicBezTo>
                <a:cubicBezTo>
                  <a:pt x="106" y="334"/>
                  <a:pt x="106" y="335"/>
                  <a:pt x="106" y="335"/>
                </a:cubicBezTo>
                <a:cubicBezTo>
                  <a:pt x="106" y="336"/>
                  <a:pt x="105" y="336"/>
                  <a:pt x="105" y="336"/>
                </a:cubicBezTo>
                <a:cubicBezTo>
                  <a:pt x="105" y="336"/>
                  <a:pt x="103" y="335"/>
                  <a:pt x="102" y="334"/>
                </a:cubicBezTo>
                <a:cubicBezTo>
                  <a:pt x="103" y="334"/>
                  <a:pt x="103" y="334"/>
                  <a:pt x="103" y="333"/>
                </a:cubicBezTo>
                <a:cubicBezTo>
                  <a:pt x="103" y="332"/>
                  <a:pt x="103" y="332"/>
                  <a:pt x="103" y="333"/>
                </a:cubicBezTo>
                <a:cubicBezTo>
                  <a:pt x="103" y="333"/>
                  <a:pt x="103" y="333"/>
                  <a:pt x="103" y="333"/>
                </a:cubicBezTo>
                <a:cubicBezTo>
                  <a:pt x="103" y="333"/>
                  <a:pt x="103" y="333"/>
                  <a:pt x="103" y="333"/>
                </a:cubicBezTo>
                <a:cubicBezTo>
                  <a:pt x="104" y="333"/>
                  <a:pt x="104" y="333"/>
                  <a:pt x="104" y="333"/>
                </a:cubicBezTo>
                <a:cubicBezTo>
                  <a:pt x="104" y="332"/>
                  <a:pt x="104" y="332"/>
                  <a:pt x="103" y="333"/>
                </a:cubicBezTo>
                <a:cubicBezTo>
                  <a:pt x="102" y="333"/>
                  <a:pt x="102" y="333"/>
                  <a:pt x="102" y="334"/>
                </a:cubicBezTo>
                <a:cubicBezTo>
                  <a:pt x="101" y="334"/>
                  <a:pt x="100" y="334"/>
                  <a:pt x="100" y="334"/>
                </a:cubicBezTo>
                <a:cubicBezTo>
                  <a:pt x="99" y="334"/>
                  <a:pt x="99" y="333"/>
                  <a:pt x="98" y="333"/>
                </a:cubicBezTo>
                <a:cubicBezTo>
                  <a:pt x="98" y="333"/>
                  <a:pt x="97" y="333"/>
                  <a:pt x="97" y="332"/>
                </a:cubicBezTo>
                <a:cubicBezTo>
                  <a:pt x="98" y="332"/>
                  <a:pt x="98" y="332"/>
                  <a:pt x="98" y="332"/>
                </a:cubicBezTo>
                <a:cubicBezTo>
                  <a:pt x="99" y="332"/>
                  <a:pt x="99" y="332"/>
                  <a:pt x="99" y="332"/>
                </a:cubicBezTo>
                <a:cubicBezTo>
                  <a:pt x="99" y="332"/>
                  <a:pt x="99" y="331"/>
                  <a:pt x="99" y="331"/>
                </a:cubicBezTo>
                <a:cubicBezTo>
                  <a:pt x="99" y="329"/>
                  <a:pt x="99" y="329"/>
                  <a:pt x="101" y="329"/>
                </a:cubicBezTo>
                <a:cubicBezTo>
                  <a:pt x="101" y="330"/>
                  <a:pt x="101" y="330"/>
                  <a:pt x="101" y="330"/>
                </a:cubicBezTo>
                <a:cubicBezTo>
                  <a:pt x="101" y="331"/>
                  <a:pt x="101" y="331"/>
                  <a:pt x="102" y="331"/>
                </a:cubicBezTo>
                <a:cubicBezTo>
                  <a:pt x="102" y="331"/>
                  <a:pt x="103" y="331"/>
                  <a:pt x="103" y="330"/>
                </a:cubicBezTo>
                <a:moveTo>
                  <a:pt x="490" y="91"/>
                </a:moveTo>
                <a:cubicBezTo>
                  <a:pt x="490" y="89"/>
                  <a:pt x="490" y="89"/>
                  <a:pt x="491" y="89"/>
                </a:cubicBezTo>
                <a:cubicBezTo>
                  <a:pt x="493" y="90"/>
                  <a:pt x="493" y="88"/>
                  <a:pt x="493" y="88"/>
                </a:cubicBezTo>
                <a:cubicBezTo>
                  <a:pt x="494" y="88"/>
                  <a:pt x="495" y="90"/>
                  <a:pt x="496" y="89"/>
                </a:cubicBezTo>
                <a:cubicBezTo>
                  <a:pt x="497" y="90"/>
                  <a:pt x="497" y="91"/>
                  <a:pt x="498" y="92"/>
                </a:cubicBezTo>
                <a:cubicBezTo>
                  <a:pt x="498" y="92"/>
                  <a:pt x="497" y="93"/>
                  <a:pt x="497" y="93"/>
                </a:cubicBezTo>
                <a:cubicBezTo>
                  <a:pt x="496" y="93"/>
                  <a:pt x="497" y="94"/>
                  <a:pt x="496" y="95"/>
                </a:cubicBezTo>
                <a:cubicBezTo>
                  <a:pt x="495" y="94"/>
                  <a:pt x="495" y="94"/>
                  <a:pt x="495" y="93"/>
                </a:cubicBezTo>
                <a:cubicBezTo>
                  <a:pt x="495" y="93"/>
                  <a:pt x="494" y="92"/>
                  <a:pt x="494" y="92"/>
                </a:cubicBezTo>
                <a:cubicBezTo>
                  <a:pt x="493" y="93"/>
                  <a:pt x="492" y="91"/>
                  <a:pt x="490" y="91"/>
                </a:cubicBezTo>
                <a:moveTo>
                  <a:pt x="345" y="718"/>
                </a:moveTo>
                <a:cubicBezTo>
                  <a:pt x="344" y="718"/>
                  <a:pt x="344" y="717"/>
                  <a:pt x="343" y="717"/>
                </a:cubicBezTo>
                <a:cubicBezTo>
                  <a:pt x="345" y="716"/>
                  <a:pt x="345" y="716"/>
                  <a:pt x="347" y="717"/>
                </a:cubicBezTo>
                <a:cubicBezTo>
                  <a:pt x="347" y="717"/>
                  <a:pt x="347" y="717"/>
                  <a:pt x="347" y="717"/>
                </a:cubicBezTo>
                <a:cubicBezTo>
                  <a:pt x="349" y="717"/>
                  <a:pt x="350" y="717"/>
                  <a:pt x="351" y="717"/>
                </a:cubicBezTo>
                <a:cubicBezTo>
                  <a:pt x="352" y="718"/>
                  <a:pt x="353" y="718"/>
                  <a:pt x="354" y="718"/>
                </a:cubicBezTo>
                <a:cubicBezTo>
                  <a:pt x="355" y="719"/>
                  <a:pt x="353" y="719"/>
                  <a:pt x="353" y="720"/>
                </a:cubicBezTo>
                <a:cubicBezTo>
                  <a:pt x="354" y="721"/>
                  <a:pt x="352" y="721"/>
                  <a:pt x="352" y="722"/>
                </a:cubicBezTo>
                <a:cubicBezTo>
                  <a:pt x="351" y="721"/>
                  <a:pt x="351" y="721"/>
                  <a:pt x="351" y="720"/>
                </a:cubicBezTo>
                <a:cubicBezTo>
                  <a:pt x="351" y="720"/>
                  <a:pt x="350" y="719"/>
                  <a:pt x="350" y="719"/>
                </a:cubicBezTo>
                <a:cubicBezTo>
                  <a:pt x="348" y="720"/>
                  <a:pt x="347" y="718"/>
                  <a:pt x="346" y="718"/>
                </a:cubicBezTo>
                <a:cubicBezTo>
                  <a:pt x="346" y="718"/>
                  <a:pt x="346" y="717"/>
                  <a:pt x="345" y="717"/>
                </a:cubicBezTo>
                <a:cubicBezTo>
                  <a:pt x="345" y="717"/>
                  <a:pt x="345" y="718"/>
                  <a:pt x="345" y="718"/>
                </a:cubicBezTo>
                <a:moveTo>
                  <a:pt x="307" y="69"/>
                </a:moveTo>
                <a:cubicBezTo>
                  <a:pt x="307" y="70"/>
                  <a:pt x="306" y="70"/>
                  <a:pt x="306" y="70"/>
                </a:cubicBezTo>
                <a:cubicBezTo>
                  <a:pt x="306" y="71"/>
                  <a:pt x="306" y="72"/>
                  <a:pt x="305" y="71"/>
                </a:cubicBezTo>
                <a:cubicBezTo>
                  <a:pt x="304" y="72"/>
                  <a:pt x="304" y="73"/>
                  <a:pt x="304" y="73"/>
                </a:cubicBezTo>
                <a:cubicBezTo>
                  <a:pt x="303" y="72"/>
                  <a:pt x="302" y="72"/>
                  <a:pt x="301" y="71"/>
                </a:cubicBezTo>
                <a:cubicBezTo>
                  <a:pt x="302" y="70"/>
                  <a:pt x="303" y="71"/>
                  <a:pt x="304" y="70"/>
                </a:cubicBezTo>
                <a:cubicBezTo>
                  <a:pt x="305" y="69"/>
                  <a:pt x="304" y="68"/>
                  <a:pt x="303" y="67"/>
                </a:cubicBezTo>
                <a:cubicBezTo>
                  <a:pt x="304" y="67"/>
                  <a:pt x="305" y="66"/>
                  <a:pt x="305" y="67"/>
                </a:cubicBezTo>
                <a:cubicBezTo>
                  <a:pt x="306" y="68"/>
                  <a:pt x="307" y="68"/>
                  <a:pt x="307" y="69"/>
                </a:cubicBezTo>
                <a:moveTo>
                  <a:pt x="665" y="606"/>
                </a:moveTo>
                <a:cubicBezTo>
                  <a:pt x="666" y="606"/>
                  <a:pt x="667" y="606"/>
                  <a:pt x="667" y="607"/>
                </a:cubicBezTo>
                <a:cubicBezTo>
                  <a:pt x="667" y="608"/>
                  <a:pt x="665" y="608"/>
                  <a:pt x="665" y="610"/>
                </a:cubicBezTo>
                <a:cubicBezTo>
                  <a:pt x="665" y="610"/>
                  <a:pt x="664" y="611"/>
                  <a:pt x="663" y="612"/>
                </a:cubicBezTo>
                <a:cubicBezTo>
                  <a:pt x="662" y="611"/>
                  <a:pt x="662" y="611"/>
                  <a:pt x="661" y="611"/>
                </a:cubicBezTo>
                <a:cubicBezTo>
                  <a:pt x="661" y="611"/>
                  <a:pt x="661" y="610"/>
                  <a:pt x="661" y="610"/>
                </a:cubicBezTo>
                <a:cubicBezTo>
                  <a:pt x="661" y="609"/>
                  <a:pt x="661" y="609"/>
                  <a:pt x="662" y="609"/>
                </a:cubicBezTo>
                <a:cubicBezTo>
                  <a:pt x="663" y="609"/>
                  <a:pt x="664" y="609"/>
                  <a:pt x="664" y="608"/>
                </a:cubicBezTo>
                <a:cubicBezTo>
                  <a:pt x="664" y="608"/>
                  <a:pt x="664" y="607"/>
                  <a:pt x="665" y="607"/>
                </a:cubicBezTo>
                <a:cubicBezTo>
                  <a:pt x="665" y="607"/>
                  <a:pt x="666" y="607"/>
                  <a:pt x="665" y="606"/>
                </a:cubicBezTo>
                <a:moveTo>
                  <a:pt x="294" y="72"/>
                </a:moveTo>
                <a:cubicBezTo>
                  <a:pt x="295" y="72"/>
                  <a:pt x="296" y="72"/>
                  <a:pt x="297" y="72"/>
                </a:cubicBezTo>
                <a:cubicBezTo>
                  <a:pt x="298" y="72"/>
                  <a:pt x="299" y="72"/>
                  <a:pt x="300" y="71"/>
                </a:cubicBezTo>
                <a:cubicBezTo>
                  <a:pt x="300" y="72"/>
                  <a:pt x="301" y="72"/>
                  <a:pt x="301" y="73"/>
                </a:cubicBezTo>
                <a:cubicBezTo>
                  <a:pt x="301" y="73"/>
                  <a:pt x="301" y="73"/>
                  <a:pt x="301" y="74"/>
                </a:cubicBezTo>
                <a:cubicBezTo>
                  <a:pt x="301" y="74"/>
                  <a:pt x="300" y="74"/>
                  <a:pt x="300" y="74"/>
                </a:cubicBezTo>
                <a:cubicBezTo>
                  <a:pt x="299" y="73"/>
                  <a:pt x="298" y="73"/>
                  <a:pt x="296" y="74"/>
                </a:cubicBezTo>
                <a:cubicBezTo>
                  <a:pt x="296" y="74"/>
                  <a:pt x="295" y="74"/>
                  <a:pt x="295" y="74"/>
                </a:cubicBezTo>
                <a:cubicBezTo>
                  <a:pt x="294" y="74"/>
                  <a:pt x="294" y="75"/>
                  <a:pt x="293" y="75"/>
                </a:cubicBezTo>
                <a:cubicBezTo>
                  <a:pt x="293" y="75"/>
                  <a:pt x="293" y="74"/>
                  <a:pt x="293" y="74"/>
                </a:cubicBezTo>
                <a:cubicBezTo>
                  <a:pt x="293" y="73"/>
                  <a:pt x="294" y="73"/>
                  <a:pt x="294" y="72"/>
                </a:cubicBezTo>
                <a:moveTo>
                  <a:pt x="214" y="64"/>
                </a:moveTo>
                <a:cubicBezTo>
                  <a:pt x="214" y="63"/>
                  <a:pt x="214" y="62"/>
                  <a:pt x="214" y="62"/>
                </a:cubicBezTo>
                <a:cubicBezTo>
                  <a:pt x="215" y="62"/>
                  <a:pt x="216" y="63"/>
                  <a:pt x="217" y="63"/>
                </a:cubicBezTo>
                <a:cubicBezTo>
                  <a:pt x="216" y="64"/>
                  <a:pt x="216" y="64"/>
                  <a:pt x="216" y="64"/>
                </a:cubicBezTo>
                <a:cubicBezTo>
                  <a:pt x="217" y="65"/>
                  <a:pt x="217" y="65"/>
                  <a:pt x="216" y="66"/>
                </a:cubicBezTo>
                <a:cubicBezTo>
                  <a:pt x="216" y="66"/>
                  <a:pt x="215" y="66"/>
                  <a:pt x="215" y="66"/>
                </a:cubicBezTo>
                <a:cubicBezTo>
                  <a:pt x="214" y="67"/>
                  <a:pt x="214" y="67"/>
                  <a:pt x="213" y="66"/>
                </a:cubicBezTo>
                <a:cubicBezTo>
                  <a:pt x="212" y="65"/>
                  <a:pt x="212" y="66"/>
                  <a:pt x="211" y="66"/>
                </a:cubicBezTo>
                <a:cubicBezTo>
                  <a:pt x="211" y="64"/>
                  <a:pt x="212" y="64"/>
                  <a:pt x="214" y="64"/>
                </a:cubicBezTo>
                <a:cubicBezTo>
                  <a:pt x="215" y="64"/>
                  <a:pt x="215" y="64"/>
                  <a:pt x="214" y="64"/>
                </a:cubicBezTo>
                <a:cubicBezTo>
                  <a:pt x="214" y="64"/>
                  <a:pt x="214" y="64"/>
                  <a:pt x="214" y="64"/>
                </a:cubicBezTo>
                <a:cubicBezTo>
                  <a:pt x="214" y="64"/>
                  <a:pt x="214" y="64"/>
                  <a:pt x="214" y="64"/>
                </a:cubicBezTo>
                <a:cubicBezTo>
                  <a:pt x="214" y="64"/>
                  <a:pt x="214" y="64"/>
                  <a:pt x="215" y="65"/>
                </a:cubicBezTo>
                <a:cubicBezTo>
                  <a:pt x="215" y="65"/>
                  <a:pt x="215" y="64"/>
                  <a:pt x="214" y="64"/>
                </a:cubicBezTo>
                <a:moveTo>
                  <a:pt x="93" y="166"/>
                </a:moveTo>
                <a:cubicBezTo>
                  <a:pt x="93" y="165"/>
                  <a:pt x="94" y="164"/>
                  <a:pt x="92" y="164"/>
                </a:cubicBezTo>
                <a:cubicBezTo>
                  <a:pt x="92" y="164"/>
                  <a:pt x="91" y="164"/>
                  <a:pt x="92" y="163"/>
                </a:cubicBezTo>
                <a:cubicBezTo>
                  <a:pt x="92" y="163"/>
                  <a:pt x="91" y="162"/>
                  <a:pt x="91" y="162"/>
                </a:cubicBezTo>
                <a:cubicBezTo>
                  <a:pt x="89" y="162"/>
                  <a:pt x="90" y="161"/>
                  <a:pt x="90" y="160"/>
                </a:cubicBezTo>
                <a:cubicBezTo>
                  <a:pt x="92" y="160"/>
                  <a:pt x="92" y="160"/>
                  <a:pt x="92" y="160"/>
                </a:cubicBezTo>
                <a:cubicBezTo>
                  <a:pt x="92" y="162"/>
                  <a:pt x="93" y="163"/>
                  <a:pt x="94" y="164"/>
                </a:cubicBezTo>
                <a:cubicBezTo>
                  <a:pt x="95" y="164"/>
                  <a:pt x="95" y="164"/>
                  <a:pt x="95" y="165"/>
                </a:cubicBezTo>
                <a:cubicBezTo>
                  <a:pt x="95" y="165"/>
                  <a:pt x="95" y="165"/>
                  <a:pt x="95" y="166"/>
                </a:cubicBezTo>
                <a:cubicBezTo>
                  <a:pt x="95" y="166"/>
                  <a:pt x="95" y="166"/>
                  <a:pt x="94" y="166"/>
                </a:cubicBezTo>
                <a:cubicBezTo>
                  <a:pt x="94" y="166"/>
                  <a:pt x="94" y="166"/>
                  <a:pt x="93" y="166"/>
                </a:cubicBezTo>
                <a:moveTo>
                  <a:pt x="722" y="369"/>
                </a:moveTo>
                <a:cubicBezTo>
                  <a:pt x="721" y="369"/>
                  <a:pt x="721" y="369"/>
                  <a:pt x="720" y="369"/>
                </a:cubicBezTo>
                <a:cubicBezTo>
                  <a:pt x="720" y="366"/>
                  <a:pt x="720" y="366"/>
                  <a:pt x="720" y="366"/>
                </a:cubicBezTo>
                <a:cubicBezTo>
                  <a:pt x="724" y="366"/>
                  <a:pt x="724" y="366"/>
                  <a:pt x="724" y="366"/>
                </a:cubicBezTo>
                <a:cubicBezTo>
                  <a:pt x="724" y="367"/>
                  <a:pt x="723" y="368"/>
                  <a:pt x="723" y="369"/>
                </a:cubicBezTo>
                <a:cubicBezTo>
                  <a:pt x="724" y="370"/>
                  <a:pt x="723" y="370"/>
                  <a:pt x="722" y="371"/>
                </a:cubicBezTo>
                <a:cubicBezTo>
                  <a:pt x="721" y="370"/>
                  <a:pt x="722" y="370"/>
                  <a:pt x="722" y="369"/>
                </a:cubicBezTo>
                <a:cubicBezTo>
                  <a:pt x="722" y="368"/>
                  <a:pt x="722" y="369"/>
                  <a:pt x="721" y="369"/>
                </a:cubicBezTo>
                <a:cubicBezTo>
                  <a:pt x="721" y="369"/>
                  <a:pt x="721" y="369"/>
                  <a:pt x="721" y="369"/>
                </a:cubicBezTo>
                <a:cubicBezTo>
                  <a:pt x="721" y="369"/>
                  <a:pt x="722" y="369"/>
                  <a:pt x="722" y="369"/>
                </a:cubicBezTo>
                <a:cubicBezTo>
                  <a:pt x="722" y="369"/>
                  <a:pt x="722" y="369"/>
                  <a:pt x="722" y="369"/>
                </a:cubicBezTo>
                <a:cubicBezTo>
                  <a:pt x="722" y="369"/>
                  <a:pt x="722" y="368"/>
                  <a:pt x="722" y="369"/>
                </a:cubicBezTo>
                <a:moveTo>
                  <a:pt x="243" y="138"/>
                </a:moveTo>
                <a:cubicBezTo>
                  <a:pt x="243" y="140"/>
                  <a:pt x="243" y="140"/>
                  <a:pt x="243" y="140"/>
                </a:cubicBezTo>
                <a:cubicBezTo>
                  <a:pt x="243" y="140"/>
                  <a:pt x="242" y="141"/>
                  <a:pt x="242" y="141"/>
                </a:cubicBezTo>
                <a:cubicBezTo>
                  <a:pt x="241" y="140"/>
                  <a:pt x="240" y="139"/>
                  <a:pt x="240" y="137"/>
                </a:cubicBezTo>
                <a:cubicBezTo>
                  <a:pt x="241" y="136"/>
                  <a:pt x="242" y="137"/>
                  <a:pt x="242" y="137"/>
                </a:cubicBezTo>
                <a:cubicBezTo>
                  <a:pt x="242" y="137"/>
                  <a:pt x="243" y="138"/>
                  <a:pt x="243" y="138"/>
                </a:cubicBezTo>
                <a:moveTo>
                  <a:pt x="578" y="184"/>
                </a:moveTo>
                <a:cubicBezTo>
                  <a:pt x="577" y="185"/>
                  <a:pt x="577" y="185"/>
                  <a:pt x="576" y="186"/>
                </a:cubicBezTo>
                <a:cubicBezTo>
                  <a:pt x="577" y="186"/>
                  <a:pt x="577" y="186"/>
                  <a:pt x="579" y="185"/>
                </a:cubicBezTo>
                <a:cubicBezTo>
                  <a:pt x="579" y="186"/>
                  <a:pt x="580" y="186"/>
                  <a:pt x="580" y="186"/>
                </a:cubicBezTo>
                <a:cubicBezTo>
                  <a:pt x="580" y="187"/>
                  <a:pt x="580" y="187"/>
                  <a:pt x="580" y="187"/>
                </a:cubicBezTo>
                <a:cubicBezTo>
                  <a:pt x="578" y="187"/>
                  <a:pt x="577" y="187"/>
                  <a:pt x="576" y="187"/>
                </a:cubicBezTo>
                <a:cubicBezTo>
                  <a:pt x="574" y="184"/>
                  <a:pt x="574" y="184"/>
                  <a:pt x="575" y="183"/>
                </a:cubicBezTo>
                <a:cubicBezTo>
                  <a:pt x="575" y="184"/>
                  <a:pt x="576" y="184"/>
                  <a:pt x="578" y="184"/>
                </a:cubicBezTo>
                <a:moveTo>
                  <a:pt x="87" y="167"/>
                </a:moveTo>
                <a:cubicBezTo>
                  <a:pt x="87" y="166"/>
                  <a:pt x="87" y="164"/>
                  <a:pt x="87" y="163"/>
                </a:cubicBezTo>
                <a:cubicBezTo>
                  <a:pt x="87" y="163"/>
                  <a:pt x="87" y="163"/>
                  <a:pt x="87" y="163"/>
                </a:cubicBezTo>
                <a:cubicBezTo>
                  <a:pt x="87" y="163"/>
                  <a:pt x="88" y="163"/>
                  <a:pt x="88" y="163"/>
                </a:cubicBezTo>
                <a:cubicBezTo>
                  <a:pt x="88" y="164"/>
                  <a:pt x="89" y="165"/>
                  <a:pt x="90" y="165"/>
                </a:cubicBezTo>
                <a:cubicBezTo>
                  <a:pt x="91" y="165"/>
                  <a:pt x="91" y="165"/>
                  <a:pt x="92" y="166"/>
                </a:cubicBezTo>
                <a:cubicBezTo>
                  <a:pt x="91" y="166"/>
                  <a:pt x="91" y="167"/>
                  <a:pt x="90" y="167"/>
                </a:cubicBezTo>
                <a:cubicBezTo>
                  <a:pt x="89" y="166"/>
                  <a:pt x="89" y="166"/>
                  <a:pt x="87" y="167"/>
                </a:cubicBezTo>
                <a:moveTo>
                  <a:pt x="145" y="590"/>
                </a:moveTo>
                <a:cubicBezTo>
                  <a:pt x="145" y="590"/>
                  <a:pt x="145" y="590"/>
                  <a:pt x="145" y="590"/>
                </a:cubicBezTo>
                <a:cubicBezTo>
                  <a:pt x="146" y="591"/>
                  <a:pt x="146" y="592"/>
                  <a:pt x="145" y="593"/>
                </a:cubicBezTo>
                <a:cubicBezTo>
                  <a:pt x="145" y="593"/>
                  <a:pt x="145" y="594"/>
                  <a:pt x="145" y="595"/>
                </a:cubicBezTo>
                <a:cubicBezTo>
                  <a:pt x="144" y="595"/>
                  <a:pt x="144" y="595"/>
                  <a:pt x="143" y="595"/>
                </a:cubicBezTo>
                <a:cubicBezTo>
                  <a:pt x="143" y="595"/>
                  <a:pt x="143" y="594"/>
                  <a:pt x="142" y="594"/>
                </a:cubicBezTo>
                <a:cubicBezTo>
                  <a:pt x="142" y="593"/>
                  <a:pt x="142" y="593"/>
                  <a:pt x="142" y="593"/>
                </a:cubicBezTo>
                <a:cubicBezTo>
                  <a:pt x="144" y="593"/>
                  <a:pt x="144" y="593"/>
                  <a:pt x="144" y="591"/>
                </a:cubicBezTo>
                <a:cubicBezTo>
                  <a:pt x="144" y="591"/>
                  <a:pt x="145" y="591"/>
                  <a:pt x="145" y="590"/>
                </a:cubicBezTo>
                <a:moveTo>
                  <a:pt x="79" y="374"/>
                </a:moveTo>
                <a:cubicBezTo>
                  <a:pt x="79" y="374"/>
                  <a:pt x="79" y="373"/>
                  <a:pt x="79" y="373"/>
                </a:cubicBezTo>
                <a:cubicBezTo>
                  <a:pt x="79" y="372"/>
                  <a:pt x="80" y="372"/>
                  <a:pt x="80" y="372"/>
                </a:cubicBezTo>
                <a:cubicBezTo>
                  <a:pt x="81" y="372"/>
                  <a:pt x="81" y="373"/>
                  <a:pt x="82" y="373"/>
                </a:cubicBezTo>
                <a:cubicBezTo>
                  <a:pt x="82" y="372"/>
                  <a:pt x="83" y="372"/>
                  <a:pt x="84" y="372"/>
                </a:cubicBezTo>
                <a:cubicBezTo>
                  <a:pt x="84" y="373"/>
                  <a:pt x="84" y="373"/>
                  <a:pt x="83" y="373"/>
                </a:cubicBezTo>
                <a:cubicBezTo>
                  <a:pt x="83" y="374"/>
                  <a:pt x="82" y="375"/>
                  <a:pt x="81" y="375"/>
                </a:cubicBezTo>
                <a:cubicBezTo>
                  <a:pt x="81" y="375"/>
                  <a:pt x="81" y="374"/>
                  <a:pt x="81" y="374"/>
                </a:cubicBezTo>
                <a:cubicBezTo>
                  <a:pt x="80" y="374"/>
                  <a:pt x="80" y="374"/>
                  <a:pt x="79" y="374"/>
                </a:cubicBezTo>
                <a:moveTo>
                  <a:pt x="564" y="99"/>
                </a:moveTo>
                <a:cubicBezTo>
                  <a:pt x="565" y="99"/>
                  <a:pt x="565" y="98"/>
                  <a:pt x="565" y="98"/>
                </a:cubicBezTo>
                <a:cubicBezTo>
                  <a:pt x="565" y="98"/>
                  <a:pt x="565" y="98"/>
                  <a:pt x="565" y="98"/>
                </a:cubicBezTo>
                <a:cubicBezTo>
                  <a:pt x="566" y="98"/>
                  <a:pt x="566" y="98"/>
                  <a:pt x="566" y="99"/>
                </a:cubicBezTo>
                <a:cubicBezTo>
                  <a:pt x="566" y="99"/>
                  <a:pt x="566" y="99"/>
                  <a:pt x="565" y="100"/>
                </a:cubicBezTo>
                <a:cubicBezTo>
                  <a:pt x="565" y="100"/>
                  <a:pt x="565" y="100"/>
                  <a:pt x="564" y="101"/>
                </a:cubicBezTo>
                <a:cubicBezTo>
                  <a:pt x="564" y="101"/>
                  <a:pt x="564" y="101"/>
                  <a:pt x="564" y="100"/>
                </a:cubicBezTo>
                <a:cubicBezTo>
                  <a:pt x="564" y="100"/>
                  <a:pt x="563" y="99"/>
                  <a:pt x="562" y="99"/>
                </a:cubicBezTo>
                <a:cubicBezTo>
                  <a:pt x="562" y="98"/>
                  <a:pt x="562" y="98"/>
                  <a:pt x="562" y="97"/>
                </a:cubicBezTo>
                <a:cubicBezTo>
                  <a:pt x="562" y="97"/>
                  <a:pt x="563" y="97"/>
                  <a:pt x="563" y="97"/>
                </a:cubicBezTo>
                <a:cubicBezTo>
                  <a:pt x="564" y="97"/>
                  <a:pt x="564" y="97"/>
                  <a:pt x="564" y="98"/>
                </a:cubicBezTo>
                <a:cubicBezTo>
                  <a:pt x="564" y="98"/>
                  <a:pt x="564" y="98"/>
                  <a:pt x="564" y="99"/>
                </a:cubicBezTo>
                <a:moveTo>
                  <a:pt x="766" y="247"/>
                </a:moveTo>
                <a:cubicBezTo>
                  <a:pt x="767" y="248"/>
                  <a:pt x="768" y="248"/>
                  <a:pt x="769" y="249"/>
                </a:cubicBezTo>
                <a:cubicBezTo>
                  <a:pt x="769" y="249"/>
                  <a:pt x="769" y="250"/>
                  <a:pt x="769" y="250"/>
                </a:cubicBezTo>
                <a:cubicBezTo>
                  <a:pt x="768" y="250"/>
                  <a:pt x="768" y="251"/>
                  <a:pt x="768" y="251"/>
                </a:cubicBezTo>
                <a:cubicBezTo>
                  <a:pt x="767" y="250"/>
                  <a:pt x="766" y="250"/>
                  <a:pt x="766" y="249"/>
                </a:cubicBezTo>
                <a:cubicBezTo>
                  <a:pt x="766" y="248"/>
                  <a:pt x="766" y="248"/>
                  <a:pt x="766" y="247"/>
                </a:cubicBezTo>
                <a:moveTo>
                  <a:pt x="519" y="16"/>
                </a:moveTo>
                <a:cubicBezTo>
                  <a:pt x="521" y="16"/>
                  <a:pt x="522" y="16"/>
                  <a:pt x="523" y="17"/>
                </a:cubicBezTo>
                <a:cubicBezTo>
                  <a:pt x="523" y="17"/>
                  <a:pt x="524" y="17"/>
                  <a:pt x="525" y="17"/>
                </a:cubicBezTo>
                <a:cubicBezTo>
                  <a:pt x="525" y="17"/>
                  <a:pt x="525" y="18"/>
                  <a:pt x="525" y="18"/>
                </a:cubicBezTo>
                <a:cubicBezTo>
                  <a:pt x="525" y="19"/>
                  <a:pt x="525" y="19"/>
                  <a:pt x="524" y="19"/>
                </a:cubicBezTo>
                <a:cubicBezTo>
                  <a:pt x="524" y="18"/>
                  <a:pt x="522" y="19"/>
                  <a:pt x="522" y="18"/>
                </a:cubicBezTo>
                <a:cubicBezTo>
                  <a:pt x="521" y="18"/>
                  <a:pt x="520" y="17"/>
                  <a:pt x="520" y="17"/>
                </a:cubicBezTo>
                <a:cubicBezTo>
                  <a:pt x="520" y="17"/>
                  <a:pt x="519" y="17"/>
                  <a:pt x="519" y="16"/>
                </a:cubicBezTo>
                <a:moveTo>
                  <a:pt x="742" y="301"/>
                </a:moveTo>
                <a:cubicBezTo>
                  <a:pt x="743" y="301"/>
                  <a:pt x="743" y="301"/>
                  <a:pt x="744" y="302"/>
                </a:cubicBezTo>
                <a:cubicBezTo>
                  <a:pt x="744" y="301"/>
                  <a:pt x="745" y="301"/>
                  <a:pt x="747" y="301"/>
                </a:cubicBezTo>
                <a:cubicBezTo>
                  <a:pt x="747" y="301"/>
                  <a:pt x="747" y="301"/>
                  <a:pt x="747" y="301"/>
                </a:cubicBezTo>
                <a:cubicBezTo>
                  <a:pt x="747" y="301"/>
                  <a:pt x="747" y="302"/>
                  <a:pt x="747" y="302"/>
                </a:cubicBezTo>
                <a:cubicBezTo>
                  <a:pt x="745" y="301"/>
                  <a:pt x="746" y="303"/>
                  <a:pt x="745" y="304"/>
                </a:cubicBezTo>
                <a:cubicBezTo>
                  <a:pt x="744" y="303"/>
                  <a:pt x="743" y="303"/>
                  <a:pt x="742" y="303"/>
                </a:cubicBezTo>
                <a:moveTo>
                  <a:pt x="245" y="139"/>
                </a:moveTo>
                <a:cubicBezTo>
                  <a:pt x="247" y="139"/>
                  <a:pt x="247" y="141"/>
                  <a:pt x="248" y="142"/>
                </a:cubicBezTo>
                <a:cubicBezTo>
                  <a:pt x="248" y="142"/>
                  <a:pt x="248" y="142"/>
                  <a:pt x="248" y="142"/>
                </a:cubicBezTo>
                <a:cubicBezTo>
                  <a:pt x="248" y="142"/>
                  <a:pt x="247" y="143"/>
                  <a:pt x="247" y="142"/>
                </a:cubicBezTo>
                <a:cubicBezTo>
                  <a:pt x="246" y="142"/>
                  <a:pt x="246" y="142"/>
                  <a:pt x="245" y="141"/>
                </a:cubicBezTo>
                <a:moveTo>
                  <a:pt x="688" y="500"/>
                </a:moveTo>
                <a:cubicBezTo>
                  <a:pt x="688" y="500"/>
                  <a:pt x="687" y="500"/>
                  <a:pt x="687" y="500"/>
                </a:cubicBezTo>
                <a:cubicBezTo>
                  <a:pt x="687" y="499"/>
                  <a:pt x="687" y="499"/>
                  <a:pt x="688" y="498"/>
                </a:cubicBezTo>
                <a:cubicBezTo>
                  <a:pt x="688" y="498"/>
                  <a:pt x="688" y="498"/>
                  <a:pt x="689" y="497"/>
                </a:cubicBezTo>
                <a:cubicBezTo>
                  <a:pt x="689" y="498"/>
                  <a:pt x="690" y="498"/>
                  <a:pt x="691" y="499"/>
                </a:cubicBezTo>
                <a:cubicBezTo>
                  <a:pt x="691" y="499"/>
                  <a:pt x="691" y="499"/>
                  <a:pt x="691" y="499"/>
                </a:cubicBezTo>
                <a:cubicBezTo>
                  <a:pt x="690" y="499"/>
                  <a:pt x="689" y="500"/>
                  <a:pt x="688" y="500"/>
                </a:cubicBezTo>
                <a:moveTo>
                  <a:pt x="741" y="407"/>
                </a:moveTo>
                <a:cubicBezTo>
                  <a:pt x="742" y="406"/>
                  <a:pt x="742" y="406"/>
                  <a:pt x="742" y="406"/>
                </a:cubicBezTo>
                <a:cubicBezTo>
                  <a:pt x="744" y="406"/>
                  <a:pt x="745" y="406"/>
                  <a:pt x="747" y="406"/>
                </a:cubicBezTo>
                <a:cubicBezTo>
                  <a:pt x="746" y="407"/>
                  <a:pt x="746" y="407"/>
                  <a:pt x="741" y="407"/>
                </a:cubicBezTo>
                <a:moveTo>
                  <a:pt x="747" y="395"/>
                </a:moveTo>
                <a:cubicBezTo>
                  <a:pt x="747" y="395"/>
                  <a:pt x="747" y="395"/>
                  <a:pt x="747" y="395"/>
                </a:cubicBezTo>
                <a:cubicBezTo>
                  <a:pt x="748" y="395"/>
                  <a:pt x="748" y="395"/>
                  <a:pt x="748" y="395"/>
                </a:cubicBezTo>
                <a:cubicBezTo>
                  <a:pt x="747" y="396"/>
                  <a:pt x="747" y="397"/>
                  <a:pt x="747" y="397"/>
                </a:cubicBezTo>
                <a:cubicBezTo>
                  <a:pt x="747" y="398"/>
                  <a:pt x="746" y="398"/>
                  <a:pt x="746" y="398"/>
                </a:cubicBezTo>
                <a:cubicBezTo>
                  <a:pt x="745" y="397"/>
                  <a:pt x="745" y="397"/>
                  <a:pt x="745" y="396"/>
                </a:cubicBezTo>
                <a:cubicBezTo>
                  <a:pt x="745" y="396"/>
                  <a:pt x="746" y="395"/>
                  <a:pt x="747" y="395"/>
                </a:cubicBezTo>
                <a:moveTo>
                  <a:pt x="682" y="586"/>
                </a:moveTo>
                <a:cubicBezTo>
                  <a:pt x="682" y="586"/>
                  <a:pt x="682" y="586"/>
                  <a:pt x="682" y="586"/>
                </a:cubicBezTo>
                <a:cubicBezTo>
                  <a:pt x="683" y="585"/>
                  <a:pt x="683" y="585"/>
                  <a:pt x="682" y="584"/>
                </a:cubicBezTo>
                <a:cubicBezTo>
                  <a:pt x="682" y="584"/>
                  <a:pt x="682" y="584"/>
                  <a:pt x="682" y="583"/>
                </a:cubicBezTo>
                <a:cubicBezTo>
                  <a:pt x="683" y="583"/>
                  <a:pt x="684" y="584"/>
                  <a:pt x="684" y="585"/>
                </a:cubicBezTo>
                <a:cubicBezTo>
                  <a:pt x="684" y="586"/>
                  <a:pt x="683" y="587"/>
                  <a:pt x="682" y="586"/>
                </a:cubicBezTo>
                <a:moveTo>
                  <a:pt x="584" y="644"/>
                </a:moveTo>
                <a:cubicBezTo>
                  <a:pt x="585" y="645"/>
                  <a:pt x="585" y="646"/>
                  <a:pt x="583" y="648"/>
                </a:cubicBezTo>
                <a:cubicBezTo>
                  <a:pt x="583" y="647"/>
                  <a:pt x="582" y="647"/>
                  <a:pt x="582" y="647"/>
                </a:cubicBezTo>
                <a:cubicBezTo>
                  <a:pt x="583" y="646"/>
                  <a:pt x="585" y="646"/>
                  <a:pt x="584" y="644"/>
                </a:cubicBezTo>
                <a:moveTo>
                  <a:pt x="301" y="675"/>
                </a:moveTo>
                <a:cubicBezTo>
                  <a:pt x="301" y="676"/>
                  <a:pt x="301" y="677"/>
                  <a:pt x="301" y="678"/>
                </a:cubicBezTo>
                <a:cubicBezTo>
                  <a:pt x="301" y="678"/>
                  <a:pt x="301" y="678"/>
                  <a:pt x="301" y="678"/>
                </a:cubicBezTo>
                <a:cubicBezTo>
                  <a:pt x="300" y="678"/>
                  <a:pt x="300" y="678"/>
                  <a:pt x="300" y="677"/>
                </a:cubicBezTo>
                <a:cubicBezTo>
                  <a:pt x="301" y="676"/>
                  <a:pt x="300" y="676"/>
                  <a:pt x="299" y="675"/>
                </a:cubicBezTo>
                <a:cubicBezTo>
                  <a:pt x="299" y="674"/>
                  <a:pt x="299" y="674"/>
                  <a:pt x="300" y="674"/>
                </a:cubicBezTo>
                <a:cubicBezTo>
                  <a:pt x="300" y="674"/>
                  <a:pt x="300" y="674"/>
                  <a:pt x="300" y="674"/>
                </a:cubicBezTo>
                <a:cubicBezTo>
                  <a:pt x="301" y="674"/>
                  <a:pt x="301" y="675"/>
                  <a:pt x="301" y="675"/>
                </a:cubicBezTo>
                <a:moveTo>
                  <a:pt x="358" y="690"/>
                </a:moveTo>
                <a:cubicBezTo>
                  <a:pt x="357" y="689"/>
                  <a:pt x="357" y="688"/>
                  <a:pt x="356" y="687"/>
                </a:cubicBezTo>
                <a:cubicBezTo>
                  <a:pt x="357" y="687"/>
                  <a:pt x="358" y="687"/>
                  <a:pt x="358" y="687"/>
                </a:cubicBezTo>
                <a:cubicBezTo>
                  <a:pt x="359" y="687"/>
                  <a:pt x="359" y="688"/>
                  <a:pt x="359" y="688"/>
                </a:cubicBezTo>
                <a:cubicBezTo>
                  <a:pt x="359" y="689"/>
                  <a:pt x="358" y="689"/>
                  <a:pt x="358" y="690"/>
                </a:cubicBezTo>
                <a:moveTo>
                  <a:pt x="578" y="189"/>
                </a:moveTo>
                <a:cubicBezTo>
                  <a:pt x="579" y="189"/>
                  <a:pt x="580" y="189"/>
                  <a:pt x="580" y="189"/>
                </a:cubicBezTo>
                <a:cubicBezTo>
                  <a:pt x="580" y="190"/>
                  <a:pt x="580" y="191"/>
                  <a:pt x="580" y="191"/>
                </a:cubicBezTo>
                <a:cubicBezTo>
                  <a:pt x="580" y="191"/>
                  <a:pt x="579" y="192"/>
                  <a:pt x="579" y="192"/>
                </a:cubicBezTo>
                <a:cubicBezTo>
                  <a:pt x="579" y="192"/>
                  <a:pt x="578" y="191"/>
                  <a:pt x="578" y="191"/>
                </a:cubicBezTo>
                <a:cubicBezTo>
                  <a:pt x="578" y="190"/>
                  <a:pt x="578" y="190"/>
                  <a:pt x="578" y="189"/>
                </a:cubicBezTo>
                <a:moveTo>
                  <a:pt x="569" y="178"/>
                </a:moveTo>
                <a:cubicBezTo>
                  <a:pt x="569" y="181"/>
                  <a:pt x="569" y="181"/>
                  <a:pt x="569" y="181"/>
                </a:cubicBezTo>
                <a:cubicBezTo>
                  <a:pt x="568" y="182"/>
                  <a:pt x="567" y="181"/>
                  <a:pt x="566" y="181"/>
                </a:cubicBezTo>
                <a:cubicBezTo>
                  <a:pt x="566" y="180"/>
                  <a:pt x="568" y="180"/>
                  <a:pt x="568" y="178"/>
                </a:cubicBezTo>
                <a:moveTo>
                  <a:pt x="361" y="60"/>
                </a:moveTo>
                <a:cubicBezTo>
                  <a:pt x="361" y="60"/>
                  <a:pt x="362" y="60"/>
                  <a:pt x="362" y="60"/>
                </a:cubicBezTo>
                <a:cubicBezTo>
                  <a:pt x="362" y="60"/>
                  <a:pt x="363" y="60"/>
                  <a:pt x="363" y="61"/>
                </a:cubicBezTo>
                <a:cubicBezTo>
                  <a:pt x="362" y="61"/>
                  <a:pt x="362" y="62"/>
                  <a:pt x="362" y="63"/>
                </a:cubicBezTo>
                <a:cubicBezTo>
                  <a:pt x="362" y="63"/>
                  <a:pt x="361" y="64"/>
                  <a:pt x="361" y="64"/>
                </a:cubicBezTo>
                <a:cubicBezTo>
                  <a:pt x="361" y="64"/>
                  <a:pt x="361" y="64"/>
                  <a:pt x="360" y="64"/>
                </a:cubicBezTo>
                <a:cubicBezTo>
                  <a:pt x="360" y="63"/>
                  <a:pt x="360" y="63"/>
                  <a:pt x="360" y="63"/>
                </a:cubicBezTo>
                <a:cubicBezTo>
                  <a:pt x="361" y="62"/>
                  <a:pt x="361" y="61"/>
                  <a:pt x="361" y="60"/>
                </a:cubicBezTo>
                <a:moveTo>
                  <a:pt x="493" y="83"/>
                </a:moveTo>
                <a:cubicBezTo>
                  <a:pt x="493" y="85"/>
                  <a:pt x="493" y="85"/>
                  <a:pt x="493" y="85"/>
                </a:cubicBezTo>
                <a:cubicBezTo>
                  <a:pt x="492" y="85"/>
                  <a:pt x="492" y="86"/>
                  <a:pt x="491" y="86"/>
                </a:cubicBezTo>
                <a:cubicBezTo>
                  <a:pt x="491" y="86"/>
                  <a:pt x="491" y="86"/>
                  <a:pt x="491" y="86"/>
                </a:cubicBezTo>
                <a:cubicBezTo>
                  <a:pt x="491" y="84"/>
                  <a:pt x="491" y="83"/>
                  <a:pt x="493" y="83"/>
                </a:cubicBezTo>
                <a:moveTo>
                  <a:pt x="566" y="86"/>
                </a:moveTo>
                <a:cubicBezTo>
                  <a:pt x="569" y="86"/>
                  <a:pt x="569" y="86"/>
                  <a:pt x="569" y="86"/>
                </a:cubicBezTo>
                <a:cubicBezTo>
                  <a:pt x="569" y="86"/>
                  <a:pt x="570" y="86"/>
                  <a:pt x="570" y="86"/>
                </a:cubicBezTo>
                <a:cubicBezTo>
                  <a:pt x="569" y="86"/>
                  <a:pt x="569" y="87"/>
                  <a:pt x="568" y="88"/>
                </a:cubicBezTo>
                <a:cubicBezTo>
                  <a:pt x="568" y="88"/>
                  <a:pt x="568" y="88"/>
                  <a:pt x="568" y="88"/>
                </a:cubicBezTo>
                <a:cubicBezTo>
                  <a:pt x="568" y="87"/>
                  <a:pt x="567" y="86"/>
                  <a:pt x="566" y="86"/>
                </a:cubicBezTo>
                <a:moveTo>
                  <a:pt x="182" y="664"/>
                </a:moveTo>
                <a:cubicBezTo>
                  <a:pt x="181" y="665"/>
                  <a:pt x="180" y="665"/>
                  <a:pt x="180" y="665"/>
                </a:cubicBezTo>
                <a:cubicBezTo>
                  <a:pt x="179" y="665"/>
                  <a:pt x="179" y="666"/>
                  <a:pt x="178" y="666"/>
                </a:cubicBezTo>
                <a:cubicBezTo>
                  <a:pt x="178" y="666"/>
                  <a:pt x="178" y="665"/>
                  <a:pt x="178" y="665"/>
                </a:cubicBezTo>
                <a:cubicBezTo>
                  <a:pt x="178" y="665"/>
                  <a:pt x="178" y="665"/>
                  <a:pt x="178" y="664"/>
                </a:cubicBezTo>
                <a:moveTo>
                  <a:pt x="92" y="168"/>
                </a:moveTo>
                <a:cubicBezTo>
                  <a:pt x="92" y="168"/>
                  <a:pt x="92" y="168"/>
                  <a:pt x="92" y="167"/>
                </a:cubicBezTo>
                <a:cubicBezTo>
                  <a:pt x="92" y="167"/>
                  <a:pt x="92" y="167"/>
                  <a:pt x="93" y="167"/>
                </a:cubicBezTo>
                <a:cubicBezTo>
                  <a:pt x="92" y="168"/>
                  <a:pt x="93" y="168"/>
                  <a:pt x="93" y="169"/>
                </a:cubicBezTo>
                <a:cubicBezTo>
                  <a:pt x="94" y="169"/>
                  <a:pt x="93" y="169"/>
                  <a:pt x="93" y="170"/>
                </a:cubicBezTo>
                <a:cubicBezTo>
                  <a:pt x="93" y="170"/>
                  <a:pt x="93" y="170"/>
                  <a:pt x="92" y="170"/>
                </a:cubicBezTo>
                <a:cubicBezTo>
                  <a:pt x="92" y="170"/>
                  <a:pt x="92" y="170"/>
                  <a:pt x="92" y="169"/>
                </a:cubicBezTo>
                <a:cubicBezTo>
                  <a:pt x="92" y="169"/>
                  <a:pt x="92" y="169"/>
                  <a:pt x="92" y="168"/>
                </a:cubicBezTo>
                <a:moveTo>
                  <a:pt x="661" y="615"/>
                </a:moveTo>
                <a:cubicBezTo>
                  <a:pt x="661" y="616"/>
                  <a:pt x="660" y="616"/>
                  <a:pt x="660" y="616"/>
                </a:cubicBezTo>
                <a:cubicBezTo>
                  <a:pt x="659" y="615"/>
                  <a:pt x="658" y="615"/>
                  <a:pt x="658" y="614"/>
                </a:cubicBezTo>
                <a:cubicBezTo>
                  <a:pt x="659" y="614"/>
                  <a:pt x="659" y="613"/>
                  <a:pt x="660" y="613"/>
                </a:cubicBezTo>
                <a:cubicBezTo>
                  <a:pt x="660" y="613"/>
                  <a:pt x="660" y="614"/>
                  <a:pt x="660" y="614"/>
                </a:cubicBezTo>
                <a:cubicBezTo>
                  <a:pt x="660" y="614"/>
                  <a:pt x="660" y="615"/>
                  <a:pt x="661" y="615"/>
                </a:cubicBezTo>
                <a:moveTo>
                  <a:pt x="295" y="68"/>
                </a:moveTo>
                <a:cubicBezTo>
                  <a:pt x="294" y="69"/>
                  <a:pt x="293" y="68"/>
                  <a:pt x="292" y="68"/>
                </a:cubicBezTo>
                <a:cubicBezTo>
                  <a:pt x="292" y="68"/>
                  <a:pt x="292" y="68"/>
                  <a:pt x="292" y="68"/>
                </a:cubicBezTo>
                <a:cubicBezTo>
                  <a:pt x="292" y="67"/>
                  <a:pt x="292" y="67"/>
                  <a:pt x="292" y="67"/>
                </a:cubicBezTo>
                <a:cubicBezTo>
                  <a:pt x="292" y="67"/>
                  <a:pt x="293" y="67"/>
                  <a:pt x="293" y="67"/>
                </a:cubicBezTo>
                <a:cubicBezTo>
                  <a:pt x="294" y="67"/>
                  <a:pt x="294" y="68"/>
                  <a:pt x="295" y="68"/>
                </a:cubicBezTo>
                <a:moveTo>
                  <a:pt x="226" y="149"/>
                </a:moveTo>
                <a:cubicBezTo>
                  <a:pt x="227" y="149"/>
                  <a:pt x="228" y="149"/>
                  <a:pt x="229" y="149"/>
                </a:cubicBezTo>
                <a:cubicBezTo>
                  <a:pt x="229" y="149"/>
                  <a:pt x="229" y="150"/>
                  <a:pt x="229" y="150"/>
                </a:cubicBezTo>
                <a:cubicBezTo>
                  <a:pt x="229" y="150"/>
                  <a:pt x="229" y="151"/>
                  <a:pt x="229" y="151"/>
                </a:cubicBezTo>
                <a:cubicBezTo>
                  <a:pt x="228" y="151"/>
                  <a:pt x="228" y="151"/>
                  <a:pt x="228" y="151"/>
                </a:cubicBezTo>
                <a:cubicBezTo>
                  <a:pt x="228" y="151"/>
                  <a:pt x="227" y="151"/>
                  <a:pt x="227" y="151"/>
                </a:cubicBezTo>
                <a:cubicBezTo>
                  <a:pt x="227" y="150"/>
                  <a:pt x="226" y="150"/>
                  <a:pt x="226" y="149"/>
                </a:cubicBezTo>
                <a:moveTo>
                  <a:pt x="140" y="215"/>
                </a:moveTo>
                <a:cubicBezTo>
                  <a:pt x="142" y="215"/>
                  <a:pt x="142" y="214"/>
                  <a:pt x="143" y="215"/>
                </a:cubicBezTo>
                <a:cubicBezTo>
                  <a:pt x="143" y="215"/>
                  <a:pt x="144" y="215"/>
                  <a:pt x="144" y="215"/>
                </a:cubicBezTo>
                <a:cubicBezTo>
                  <a:pt x="144" y="216"/>
                  <a:pt x="144" y="216"/>
                  <a:pt x="143" y="216"/>
                </a:cubicBezTo>
                <a:cubicBezTo>
                  <a:pt x="143" y="216"/>
                  <a:pt x="143" y="216"/>
                  <a:pt x="143" y="216"/>
                </a:cubicBezTo>
                <a:cubicBezTo>
                  <a:pt x="142" y="216"/>
                  <a:pt x="141" y="215"/>
                  <a:pt x="140" y="215"/>
                </a:cubicBezTo>
                <a:moveTo>
                  <a:pt x="101" y="329"/>
                </a:moveTo>
                <a:cubicBezTo>
                  <a:pt x="101" y="329"/>
                  <a:pt x="101" y="329"/>
                  <a:pt x="100" y="328"/>
                </a:cubicBezTo>
                <a:cubicBezTo>
                  <a:pt x="100" y="327"/>
                  <a:pt x="100" y="327"/>
                  <a:pt x="100" y="327"/>
                </a:cubicBezTo>
                <a:cubicBezTo>
                  <a:pt x="101" y="327"/>
                  <a:pt x="101" y="327"/>
                  <a:pt x="101" y="327"/>
                </a:cubicBezTo>
                <a:cubicBezTo>
                  <a:pt x="102" y="328"/>
                  <a:pt x="102" y="329"/>
                  <a:pt x="102" y="329"/>
                </a:cubicBezTo>
                <a:moveTo>
                  <a:pt x="561" y="101"/>
                </a:moveTo>
                <a:cubicBezTo>
                  <a:pt x="560" y="100"/>
                  <a:pt x="559" y="100"/>
                  <a:pt x="560" y="98"/>
                </a:cubicBezTo>
                <a:cubicBezTo>
                  <a:pt x="560" y="99"/>
                  <a:pt x="562" y="99"/>
                  <a:pt x="561" y="101"/>
                </a:cubicBezTo>
                <a:moveTo>
                  <a:pt x="690" y="200"/>
                </a:moveTo>
                <a:cubicBezTo>
                  <a:pt x="690" y="201"/>
                  <a:pt x="690" y="201"/>
                  <a:pt x="690" y="201"/>
                </a:cubicBezTo>
                <a:cubicBezTo>
                  <a:pt x="690" y="202"/>
                  <a:pt x="690" y="202"/>
                  <a:pt x="689" y="202"/>
                </a:cubicBezTo>
                <a:cubicBezTo>
                  <a:pt x="688" y="202"/>
                  <a:pt x="688" y="202"/>
                  <a:pt x="688" y="201"/>
                </a:cubicBezTo>
                <a:cubicBezTo>
                  <a:pt x="688" y="201"/>
                  <a:pt x="689" y="200"/>
                  <a:pt x="690" y="200"/>
                </a:cubicBezTo>
                <a:moveTo>
                  <a:pt x="222" y="749"/>
                </a:moveTo>
                <a:cubicBezTo>
                  <a:pt x="223" y="749"/>
                  <a:pt x="223" y="749"/>
                  <a:pt x="224" y="750"/>
                </a:cubicBezTo>
                <a:cubicBezTo>
                  <a:pt x="224" y="750"/>
                  <a:pt x="224" y="750"/>
                  <a:pt x="224" y="750"/>
                </a:cubicBezTo>
                <a:cubicBezTo>
                  <a:pt x="224" y="750"/>
                  <a:pt x="223" y="751"/>
                  <a:pt x="223" y="751"/>
                </a:cubicBezTo>
                <a:cubicBezTo>
                  <a:pt x="223" y="751"/>
                  <a:pt x="223" y="751"/>
                  <a:pt x="222" y="751"/>
                </a:cubicBezTo>
                <a:cubicBezTo>
                  <a:pt x="222" y="751"/>
                  <a:pt x="221" y="751"/>
                  <a:pt x="222" y="751"/>
                </a:cubicBezTo>
                <a:cubicBezTo>
                  <a:pt x="222" y="750"/>
                  <a:pt x="222" y="750"/>
                  <a:pt x="222" y="749"/>
                </a:cubicBezTo>
                <a:moveTo>
                  <a:pt x="626" y="734"/>
                </a:moveTo>
                <a:cubicBezTo>
                  <a:pt x="625" y="734"/>
                  <a:pt x="625" y="734"/>
                  <a:pt x="625" y="733"/>
                </a:cubicBezTo>
                <a:cubicBezTo>
                  <a:pt x="625" y="733"/>
                  <a:pt x="625" y="732"/>
                  <a:pt x="625" y="733"/>
                </a:cubicBezTo>
                <a:cubicBezTo>
                  <a:pt x="626" y="733"/>
                  <a:pt x="626" y="733"/>
                  <a:pt x="627" y="733"/>
                </a:cubicBezTo>
                <a:cubicBezTo>
                  <a:pt x="627" y="733"/>
                  <a:pt x="627" y="733"/>
                  <a:pt x="627" y="734"/>
                </a:cubicBezTo>
                <a:cubicBezTo>
                  <a:pt x="627" y="734"/>
                  <a:pt x="627" y="734"/>
                  <a:pt x="627" y="734"/>
                </a:cubicBezTo>
                <a:cubicBezTo>
                  <a:pt x="626" y="734"/>
                  <a:pt x="626" y="734"/>
                  <a:pt x="626" y="734"/>
                </a:cubicBezTo>
                <a:moveTo>
                  <a:pt x="120" y="117"/>
                </a:moveTo>
                <a:cubicBezTo>
                  <a:pt x="119" y="118"/>
                  <a:pt x="119" y="118"/>
                  <a:pt x="117" y="116"/>
                </a:cubicBezTo>
                <a:cubicBezTo>
                  <a:pt x="119" y="116"/>
                  <a:pt x="119" y="116"/>
                  <a:pt x="120" y="117"/>
                </a:cubicBezTo>
                <a:moveTo>
                  <a:pt x="211" y="52"/>
                </a:moveTo>
                <a:cubicBezTo>
                  <a:pt x="211" y="52"/>
                  <a:pt x="211" y="52"/>
                  <a:pt x="211" y="51"/>
                </a:cubicBezTo>
                <a:cubicBezTo>
                  <a:pt x="211" y="51"/>
                  <a:pt x="211" y="50"/>
                  <a:pt x="212" y="50"/>
                </a:cubicBezTo>
                <a:cubicBezTo>
                  <a:pt x="213" y="50"/>
                  <a:pt x="213" y="51"/>
                  <a:pt x="213" y="51"/>
                </a:cubicBezTo>
                <a:cubicBezTo>
                  <a:pt x="213" y="52"/>
                  <a:pt x="213" y="52"/>
                  <a:pt x="212" y="52"/>
                </a:cubicBezTo>
                <a:cubicBezTo>
                  <a:pt x="212" y="52"/>
                  <a:pt x="211" y="52"/>
                  <a:pt x="211" y="52"/>
                </a:cubicBezTo>
                <a:moveTo>
                  <a:pt x="378" y="54"/>
                </a:moveTo>
                <a:cubicBezTo>
                  <a:pt x="376" y="54"/>
                  <a:pt x="376" y="54"/>
                  <a:pt x="376" y="53"/>
                </a:cubicBezTo>
                <a:cubicBezTo>
                  <a:pt x="376" y="53"/>
                  <a:pt x="377" y="52"/>
                  <a:pt x="377" y="53"/>
                </a:cubicBezTo>
                <a:cubicBezTo>
                  <a:pt x="377" y="53"/>
                  <a:pt x="377" y="53"/>
                  <a:pt x="378" y="53"/>
                </a:cubicBezTo>
                <a:cubicBezTo>
                  <a:pt x="378" y="53"/>
                  <a:pt x="379" y="53"/>
                  <a:pt x="379" y="54"/>
                </a:cubicBezTo>
                <a:cubicBezTo>
                  <a:pt x="379" y="54"/>
                  <a:pt x="378" y="54"/>
                  <a:pt x="378" y="54"/>
                </a:cubicBezTo>
                <a:moveTo>
                  <a:pt x="407" y="55"/>
                </a:moveTo>
                <a:cubicBezTo>
                  <a:pt x="407" y="56"/>
                  <a:pt x="407" y="56"/>
                  <a:pt x="407" y="56"/>
                </a:cubicBezTo>
                <a:cubicBezTo>
                  <a:pt x="406" y="56"/>
                  <a:pt x="406" y="56"/>
                  <a:pt x="406" y="55"/>
                </a:cubicBezTo>
                <a:cubicBezTo>
                  <a:pt x="405" y="55"/>
                  <a:pt x="406" y="54"/>
                  <a:pt x="406" y="54"/>
                </a:cubicBezTo>
                <a:cubicBezTo>
                  <a:pt x="407" y="54"/>
                  <a:pt x="407" y="54"/>
                  <a:pt x="407" y="55"/>
                </a:cubicBezTo>
                <a:moveTo>
                  <a:pt x="672" y="588"/>
                </a:moveTo>
                <a:cubicBezTo>
                  <a:pt x="671" y="588"/>
                  <a:pt x="671" y="587"/>
                  <a:pt x="670" y="587"/>
                </a:cubicBezTo>
                <a:cubicBezTo>
                  <a:pt x="671" y="586"/>
                  <a:pt x="671" y="586"/>
                  <a:pt x="673" y="587"/>
                </a:cubicBezTo>
                <a:cubicBezTo>
                  <a:pt x="673" y="587"/>
                  <a:pt x="672" y="588"/>
                  <a:pt x="672" y="588"/>
                </a:cubicBezTo>
                <a:moveTo>
                  <a:pt x="157" y="615"/>
                </a:moveTo>
                <a:cubicBezTo>
                  <a:pt x="156" y="615"/>
                  <a:pt x="155" y="614"/>
                  <a:pt x="155" y="613"/>
                </a:cubicBezTo>
                <a:cubicBezTo>
                  <a:pt x="155" y="613"/>
                  <a:pt x="155" y="612"/>
                  <a:pt x="155" y="612"/>
                </a:cubicBezTo>
                <a:cubicBezTo>
                  <a:pt x="156" y="612"/>
                  <a:pt x="156" y="612"/>
                  <a:pt x="156" y="612"/>
                </a:cubicBezTo>
                <a:cubicBezTo>
                  <a:pt x="156" y="613"/>
                  <a:pt x="157" y="613"/>
                  <a:pt x="157" y="613"/>
                </a:cubicBezTo>
                <a:cubicBezTo>
                  <a:pt x="157" y="614"/>
                  <a:pt x="157" y="614"/>
                  <a:pt x="157" y="615"/>
                </a:cubicBezTo>
                <a:moveTo>
                  <a:pt x="104" y="359"/>
                </a:moveTo>
                <a:cubicBezTo>
                  <a:pt x="104" y="359"/>
                  <a:pt x="105" y="359"/>
                  <a:pt x="105" y="358"/>
                </a:cubicBezTo>
                <a:cubicBezTo>
                  <a:pt x="105" y="358"/>
                  <a:pt x="106" y="358"/>
                  <a:pt x="106" y="358"/>
                </a:cubicBezTo>
                <a:cubicBezTo>
                  <a:pt x="106" y="359"/>
                  <a:pt x="107" y="359"/>
                  <a:pt x="107" y="359"/>
                </a:cubicBezTo>
                <a:cubicBezTo>
                  <a:pt x="107" y="360"/>
                  <a:pt x="107" y="360"/>
                  <a:pt x="107" y="360"/>
                </a:cubicBezTo>
                <a:cubicBezTo>
                  <a:pt x="106" y="360"/>
                  <a:pt x="105" y="360"/>
                  <a:pt x="105" y="360"/>
                </a:cubicBezTo>
                <a:cubicBezTo>
                  <a:pt x="104" y="360"/>
                  <a:pt x="104" y="359"/>
                  <a:pt x="104" y="359"/>
                </a:cubicBezTo>
                <a:moveTo>
                  <a:pt x="108" y="357"/>
                </a:moveTo>
                <a:cubicBezTo>
                  <a:pt x="107" y="356"/>
                  <a:pt x="106" y="356"/>
                  <a:pt x="105" y="355"/>
                </a:cubicBezTo>
                <a:cubicBezTo>
                  <a:pt x="105" y="355"/>
                  <a:pt x="106" y="355"/>
                  <a:pt x="106" y="355"/>
                </a:cubicBezTo>
                <a:cubicBezTo>
                  <a:pt x="108" y="355"/>
                  <a:pt x="108" y="355"/>
                  <a:pt x="108" y="357"/>
                </a:cubicBezTo>
                <a:moveTo>
                  <a:pt x="577" y="176"/>
                </a:moveTo>
                <a:cubicBezTo>
                  <a:pt x="576" y="176"/>
                  <a:pt x="576" y="175"/>
                  <a:pt x="576" y="174"/>
                </a:cubicBezTo>
                <a:cubicBezTo>
                  <a:pt x="576" y="173"/>
                  <a:pt x="576" y="173"/>
                  <a:pt x="577" y="173"/>
                </a:cubicBezTo>
                <a:cubicBezTo>
                  <a:pt x="577" y="173"/>
                  <a:pt x="578" y="174"/>
                  <a:pt x="578" y="174"/>
                </a:cubicBezTo>
                <a:cubicBezTo>
                  <a:pt x="578" y="175"/>
                  <a:pt x="578" y="175"/>
                  <a:pt x="578" y="175"/>
                </a:cubicBezTo>
                <a:cubicBezTo>
                  <a:pt x="578" y="175"/>
                  <a:pt x="577" y="175"/>
                  <a:pt x="577" y="176"/>
                </a:cubicBezTo>
                <a:moveTo>
                  <a:pt x="653" y="666"/>
                </a:moveTo>
                <a:cubicBezTo>
                  <a:pt x="653" y="666"/>
                  <a:pt x="652" y="666"/>
                  <a:pt x="652" y="667"/>
                </a:cubicBezTo>
                <a:cubicBezTo>
                  <a:pt x="652" y="667"/>
                  <a:pt x="651" y="667"/>
                  <a:pt x="651" y="666"/>
                </a:cubicBezTo>
                <a:cubicBezTo>
                  <a:pt x="651" y="666"/>
                  <a:pt x="651" y="665"/>
                  <a:pt x="652" y="665"/>
                </a:cubicBezTo>
                <a:cubicBezTo>
                  <a:pt x="652" y="665"/>
                  <a:pt x="652" y="665"/>
                  <a:pt x="653" y="665"/>
                </a:cubicBezTo>
                <a:cubicBezTo>
                  <a:pt x="653" y="665"/>
                  <a:pt x="653" y="665"/>
                  <a:pt x="653" y="666"/>
                </a:cubicBezTo>
                <a:moveTo>
                  <a:pt x="202" y="225"/>
                </a:moveTo>
                <a:cubicBezTo>
                  <a:pt x="202" y="223"/>
                  <a:pt x="202" y="223"/>
                  <a:pt x="203" y="223"/>
                </a:cubicBezTo>
                <a:cubicBezTo>
                  <a:pt x="203" y="224"/>
                  <a:pt x="203" y="225"/>
                  <a:pt x="202" y="225"/>
                </a:cubicBezTo>
                <a:moveTo>
                  <a:pt x="680" y="585"/>
                </a:moveTo>
                <a:cubicBezTo>
                  <a:pt x="680" y="585"/>
                  <a:pt x="680" y="586"/>
                  <a:pt x="680" y="586"/>
                </a:cubicBezTo>
                <a:cubicBezTo>
                  <a:pt x="680" y="586"/>
                  <a:pt x="679" y="586"/>
                  <a:pt x="679" y="586"/>
                </a:cubicBezTo>
                <a:cubicBezTo>
                  <a:pt x="679" y="586"/>
                  <a:pt x="679" y="586"/>
                  <a:pt x="679" y="586"/>
                </a:cubicBezTo>
                <a:cubicBezTo>
                  <a:pt x="679" y="585"/>
                  <a:pt x="679" y="585"/>
                  <a:pt x="679" y="584"/>
                </a:cubicBezTo>
                <a:cubicBezTo>
                  <a:pt x="679" y="584"/>
                  <a:pt x="679" y="584"/>
                  <a:pt x="679" y="584"/>
                </a:cubicBezTo>
                <a:cubicBezTo>
                  <a:pt x="679" y="584"/>
                  <a:pt x="680" y="584"/>
                  <a:pt x="680" y="584"/>
                </a:cubicBezTo>
                <a:cubicBezTo>
                  <a:pt x="680" y="584"/>
                  <a:pt x="680" y="585"/>
                  <a:pt x="680" y="585"/>
                </a:cubicBezTo>
                <a:moveTo>
                  <a:pt x="302" y="67"/>
                </a:moveTo>
                <a:cubicBezTo>
                  <a:pt x="302" y="67"/>
                  <a:pt x="301" y="67"/>
                  <a:pt x="301" y="67"/>
                </a:cubicBezTo>
                <a:cubicBezTo>
                  <a:pt x="301" y="66"/>
                  <a:pt x="301" y="66"/>
                  <a:pt x="302" y="66"/>
                </a:cubicBezTo>
                <a:cubicBezTo>
                  <a:pt x="302" y="66"/>
                  <a:pt x="303" y="66"/>
                  <a:pt x="303" y="66"/>
                </a:cubicBezTo>
                <a:cubicBezTo>
                  <a:pt x="303" y="66"/>
                  <a:pt x="303" y="66"/>
                  <a:pt x="303" y="67"/>
                </a:cubicBezTo>
                <a:cubicBezTo>
                  <a:pt x="303" y="67"/>
                  <a:pt x="302" y="67"/>
                  <a:pt x="302" y="67"/>
                </a:cubicBezTo>
                <a:moveTo>
                  <a:pt x="108" y="481"/>
                </a:moveTo>
                <a:cubicBezTo>
                  <a:pt x="108" y="481"/>
                  <a:pt x="107" y="480"/>
                  <a:pt x="108" y="479"/>
                </a:cubicBezTo>
                <a:cubicBezTo>
                  <a:pt x="108" y="479"/>
                  <a:pt x="109" y="479"/>
                  <a:pt x="109" y="479"/>
                </a:cubicBezTo>
                <a:cubicBezTo>
                  <a:pt x="109" y="479"/>
                  <a:pt x="109" y="480"/>
                  <a:pt x="109" y="480"/>
                </a:cubicBezTo>
                <a:cubicBezTo>
                  <a:pt x="109" y="480"/>
                  <a:pt x="109" y="480"/>
                  <a:pt x="108" y="481"/>
                </a:cubicBezTo>
                <a:cubicBezTo>
                  <a:pt x="108" y="481"/>
                  <a:pt x="108" y="481"/>
                  <a:pt x="108" y="481"/>
                </a:cubicBezTo>
                <a:moveTo>
                  <a:pt x="340" y="713"/>
                </a:moveTo>
                <a:cubicBezTo>
                  <a:pt x="341" y="712"/>
                  <a:pt x="341" y="712"/>
                  <a:pt x="342" y="713"/>
                </a:cubicBezTo>
                <a:cubicBezTo>
                  <a:pt x="342" y="713"/>
                  <a:pt x="342" y="713"/>
                  <a:pt x="342" y="714"/>
                </a:cubicBezTo>
                <a:cubicBezTo>
                  <a:pt x="342" y="714"/>
                  <a:pt x="341" y="714"/>
                  <a:pt x="341" y="714"/>
                </a:cubicBezTo>
                <a:cubicBezTo>
                  <a:pt x="341" y="714"/>
                  <a:pt x="341" y="714"/>
                  <a:pt x="340" y="713"/>
                </a:cubicBezTo>
                <a:cubicBezTo>
                  <a:pt x="340" y="713"/>
                  <a:pt x="340" y="713"/>
                  <a:pt x="340" y="713"/>
                </a:cubicBezTo>
                <a:moveTo>
                  <a:pt x="148" y="595"/>
                </a:moveTo>
                <a:cubicBezTo>
                  <a:pt x="147" y="594"/>
                  <a:pt x="147" y="594"/>
                  <a:pt x="148" y="593"/>
                </a:cubicBezTo>
                <a:cubicBezTo>
                  <a:pt x="148" y="593"/>
                  <a:pt x="149" y="593"/>
                  <a:pt x="149" y="593"/>
                </a:cubicBezTo>
                <a:cubicBezTo>
                  <a:pt x="149" y="593"/>
                  <a:pt x="149" y="594"/>
                  <a:pt x="149" y="594"/>
                </a:cubicBezTo>
                <a:cubicBezTo>
                  <a:pt x="149" y="594"/>
                  <a:pt x="149" y="594"/>
                  <a:pt x="148" y="595"/>
                </a:cubicBezTo>
                <a:cubicBezTo>
                  <a:pt x="148" y="595"/>
                  <a:pt x="148" y="595"/>
                  <a:pt x="148" y="595"/>
                </a:cubicBezTo>
                <a:moveTo>
                  <a:pt x="370" y="56"/>
                </a:moveTo>
                <a:cubicBezTo>
                  <a:pt x="369" y="57"/>
                  <a:pt x="369" y="57"/>
                  <a:pt x="368" y="57"/>
                </a:cubicBezTo>
                <a:cubicBezTo>
                  <a:pt x="368" y="57"/>
                  <a:pt x="368" y="57"/>
                  <a:pt x="368" y="57"/>
                </a:cubicBezTo>
                <a:cubicBezTo>
                  <a:pt x="368" y="56"/>
                  <a:pt x="369" y="56"/>
                  <a:pt x="369" y="55"/>
                </a:cubicBezTo>
                <a:cubicBezTo>
                  <a:pt x="369" y="55"/>
                  <a:pt x="369" y="55"/>
                  <a:pt x="369" y="55"/>
                </a:cubicBezTo>
                <a:cubicBezTo>
                  <a:pt x="369" y="56"/>
                  <a:pt x="369" y="56"/>
                  <a:pt x="370" y="56"/>
                </a:cubicBezTo>
                <a:moveTo>
                  <a:pt x="530" y="20"/>
                </a:moveTo>
                <a:cubicBezTo>
                  <a:pt x="528" y="20"/>
                  <a:pt x="528" y="20"/>
                  <a:pt x="528" y="18"/>
                </a:cubicBezTo>
                <a:cubicBezTo>
                  <a:pt x="529" y="19"/>
                  <a:pt x="530" y="19"/>
                  <a:pt x="530" y="20"/>
                </a:cubicBezTo>
                <a:moveTo>
                  <a:pt x="678" y="593"/>
                </a:moveTo>
                <a:cubicBezTo>
                  <a:pt x="676" y="591"/>
                  <a:pt x="677" y="590"/>
                  <a:pt x="677" y="589"/>
                </a:cubicBezTo>
                <a:cubicBezTo>
                  <a:pt x="678" y="590"/>
                  <a:pt x="678" y="591"/>
                  <a:pt x="678" y="593"/>
                </a:cubicBezTo>
                <a:moveTo>
                  <a:pt x="654" y="279"/>
                </a:moveTo>
                <a:cubicBezTo>
                  <a:pt x="654" y="277"/>
                  <a:pt x="654" y="277"/>
                  <a:pt x="656" y="277"/>
                </a:cubicBezTo>
                <a:cubicBezTo>
                  <a:pt x="655" y="278"/>
                  <a:pt x="655" y="279"/>
                  <a:pt x="654" y="279"/>
                </a:cubicBezTo>
                <a:moveTo>
                  <a:pt x="393" y="763"/>
                </a:moveTo>
                <a:cubicBezTo>
                  <a:pt x="394" y="763"/>
                  <a:pt x="394" y="763"/>
                  <a:pt x="394" y="764"/>
                </a:cubicBezTo>
                <a:cubicBezTo>
                  <a:pt x="394" y="764"/>
                  <a:pt x="394" y="765"/>
                  <a:pt x="393" y="765"/>
                </a:cubicBezTo>
                <a:cubicBezTo>
                  <a:pt x="393" y="765"/>
                  <a:pt x="392" y="765"/>
                  <a:pt x="392" y="764"/>
                </a:cubicBezTo>
                <a:cubicBezTo>
                  <a:pt x="393" y="764"/>
                  <a:pt x="393" y="763"/>
                  <a:pt x="393" y="763"/>
                </a:cubicBezTo>
                <a:moveTo>
                  <a:pt x="351" y="725"/>
                </a:moveTo>
                <a:cubicBezTo>
                  <a:pt x="351" y="725"/>
                  <a:pt x="350" y="725"/>
                  <a:pt x="350" y="725"/>
                </a:cubicBezTo>
                <a:cubicBezTo>
                  <a:pt x="350" y="725"/>
                  <a:pt x="350" y="724"/>
                  <a:pt x="350" y="724"/>
                </a:cubicBezTo>
                <a:cubicBezTo>
                  <a:pt x="350" y="724"/>
                  <a:pt x="350" y="724"/>
                  <a:pt x="350" y="724"/>
                </a:cubicBezTo>
                <a:cubicBezTo>
                  <a:pt x="351" y="724"/>
                  <a:pt x="351" y="724"/>
                  <a:pt x="352" y="724"/>
                </a:cubicBezTo>
                <a:cubicBezTo>
                  <a:pt x="352" y="724"/>
                  <a:pt x="352" y="724"/>
                  <a:pt x="352" y="725"/>
                </a:cubicBezTo>
                <a:cubicBezTo>
                  <a:pt x="352" y="725"/>
                  <a:pt x="352" y="725"/>
                  <a:pt x="352" y="725"/>
                </a:cubicBezTo>
                <a:cubicBezTo>
                  <a:pt x="352" y="725"/>
                  <a:pt x="351" y="725"/>
                  <a:pt x="351" y="725"/>
                </a:cubicBezTo>
                <a:moveTo>
                  <a:pt x="577" y="184"/>
                </a:moveTo>
                <a:cubicBezTo>
                  <a:pt x="577" y="182"/>
                  <a:pt x="577" y="182"/>
                  <a:pt x="579" y="183"/>
                </a:cubicBezTo>
                <a:cubicBezTo>
                  <a:pt x="579" y="183"/>
                  <a:pt x="578" y="184"/>
                  <a:pt x="577" y="184"/>
                </a:cubicBezTo>
                <a:moveTo>
                  <a:pt x="105" y="329"/>
                </a:moveTo>
                <a:cubicBezTo>
                  <a:pt x="105" y="329"/>
                  <a:pt x="104" y="328"/>
                  <a:pt x="104" y="328"/>
                </a:cubicBezTo>
                <a:cubicBezTo>
                  <a:pt x="104" y="328"/>
                  <a:pt x="104" y="327"/>
                  <a:pt x="104" y="327"/>
                </a:cubicBezTo>
                <a:cubicBezTo>
                  <a:pt x="105" y="327"/>
                  <a:pt x="105" y="327"/>
                  <a:pt x="106" y="328"/>
                </a:cubicBezTo>
                <a:cubicBezTo>
                  <a:pt x="106" y="328"/>
                  <a:pt x="106" y="329"/>
                  <a:pt x="106" y="329"/>
                </a:cubicBezTo>
                <a:cubicBezTo>
                  <a:pt x="106" y="329"/>
                  <a:pt x="105" y="329"/>
                  <a:pt x="105" y="329"/>
                </a:cubicBezTo>
                <a:moveTo>
                  <a:pt x="660" y="613"/>
                </a:moveTo>
                <a:cubicBezTo>
                  <a:pt x="660" y="612"/>
                  <a:pt x="660" y="612"/>
                  <a:pt x="660" y="612"/>
                </a:cubicBezTo>
                <a:cubicBezTo>
                  <a:pt x="660" y="611"/>
                  <a:pt x="660" y="611"/>
                  <a:pt x="661" y="611"/>
                </a:cubicBezTo>
                <a:cubicBezTo>
                  <a:pt x="661" y="611"/>
                  <a:pt x="661" y="612"/>
                  <a:pt x="661" y="612"/>
                </a:cubicBezTo>
                <a:cubicBezTo>
                  <a:pt x="662" y="613"/>
                  <a:pt x="661" y="613"/>
                  <a:pt x="661" y="613"/>
                </a:cubicBezTo>
                <a:cubicBezTo>
                  <a:pt x="661" y="613"/>
                  <a:pt x="660" y="613"/>
                  <a:pt x="660" y="613"/>
                </a:cubicBezTo>
                <a:moveTo>
                  <a:pt x="297" y="70"/>
                </a:moveTo>
                <a:cubicBezTo>
                  <a:pt x="297" y="70"/>
                  <a:pt x="296" y="70"/>
                  <a:pt x="296" y="70"/>
                </a:cubicBezTo>
                <a:cubicBezTo>
                  <a:pt x="296" y="70"/>
                  <a:pt x="296" y="70"/>
                  <a:pt x="296" y="70"/>
                </a:cubicBezTo>
                <a:cubicBezTo>
                  <a:pt x="296" y="70"/>
                  <a:pt x="296" y="69"/>
                  <a:pt x="296" y="69"/>
                </a:cubicBezTo>
                <a:cubicBezTo>
                  <a:pt x="297" y="69"/>
                  <a:pt x="297" y="69"/>
                  <a:pt x="298" y="69"/>
                </a:cubicBezTo>
                <a:cubicBezTo>
                  <a:pt x="298" y="69"/>
                  <a:pt x="298" y="70"/>
                  <a:pt x="298" y="70"/>
                </a:cubicBezTo>
                <a:cubicBezTo>
                  <a:pt x="298" y="70"/>
                  <a:pt x="298" y="70"/>
                  <a:pt x="298" y="70"/>
                </a:cubicBezTo>
                <a:cubicBezTo>
                  <a:pt x="298" y="70"/>
                  <a:pt x="297" y="70"/>
                  <a:pt x="297" y="70"/>
                </a:cubicBezTo>
                <a:moveTo>
                  <a:pt x="675" y="584"/>
                </a:moveTo>
                <a:cubicBezTo>
                  <a:pt x="675" y="583"/>
                  <a:pt x="676" y="583"/>
                  <a:pt x="676" y="584"/>
                </a:cubicBezTo>
                <a:cubicBezTo>
                  <a:pt x="677" y="584"/>
                  <a:pt x="677" y="584"/>
                  <a:pt x="677" y="584"/>
                </a:cubicBezTo>
                <a:cubicBezTo>
                  <a:pt x="677" y="585"/>
                  <a:pt x="677" y="585"/>
                  <a:pt x="677" y="585"/>
                </a:cubicBezTo>
                <a:cubicBezTo>
                  <a:pt x="676" y="585"/>
                  <a:pt x="676" y="585"/>
                  <a:pt x="676" y="585"/>
                </a:cubicBezTo>
                <a:cubicBezTo>
                  <a:pt x="676" y="585"/>
                  <a:pt x="675" y="584"/>
                  <a:pt x="675" y="584"/>
                </a:cubicBezTo>
                <a:cubicBezTo>
                  <a:pt x="675" y="584"/>
                  <a:pt x="675" y="584"/>
                  <a:pt x="675" y="584"/>
                </a:cubicBezTo>
                <a:moveTo>
                  <a:pt x="541" y="737"/>
                </a:moveTo>
                <a:cubicBezTo>
                  <a:pt x="539" y="737"/>
                  <a:pt x="539" y="737"/>
                  <a:pt x="539" y="737"/>
                </a:cubicBezTo>
                <a:cubicBezTo>
                  <a:pt x="539" y="737"/>
                  <a:pt x="539" y="737"/>
                  <a:pt x="540" y="736"/>
                </a:cubicBezTo>
                <a:cubicBezTo>
                  <a:pt x="540" y="736"/>
                  <a:pt x="540" y="736"/>
                  <a:pt x="540" y="735"/>
                </a:cubicBezTo>
                <a:cubicBezTo>
                  <a:pt x="541" y="735"/>
                  <a:pt x="541" y="736"/>
                  <a:pt x="541" y="736"/>
                </a:cubicBezTo>
                <a:cubicBezTo>
                  <a:pt x="541" y="736"/>
                  <a:pt x="541" y="737"/>
                  <a:pt x="541" y="737"/>
                </a:cubicBezTo>
                <a:moveTo>
                  <a:pt x="543" y="736"/>
                </a:moveTo>
                <a:cubicBezTo>
                  <a:pt x="543" y="735"/>
                  <a:pt x="543" y="735"/>
                  <a:pt x="543" y="735"/>
                </a:cubicBezTo>
                <a:cubicBezTo>
                  <a:pt x="543" y="735"/>
                  <a:pt x="543" y="734"/>
                  <a:pt x="543" y="734"/>
                </a:cubicBezTo>
                <a:cubicBezTo>
                  <a:pt x="544" y="735"/>
                  <a:pt x="544" y="735"/>
                  <a:pt x="544" y="735"/>
                </a:cubicBezTo>
                <a:cubicBezTo>
                  <a:pt x="544" y="735"/>
                  <a:pt x="544" y="736"/>
                  <a:pt x="544" y="737"/>
                </a:cubicBezTo>
                <a:cubicBezTo>
                  <a:pt x="544" y="737"/>
                  <a:pt x="544" y="737"/>
                  <a:pt x="544" y="737"/>
                </a:cubicBezTo>
                <a:cubicBezTo>
                  <a:pt x="543" y="737"/>
                  <a:pt x="543" y="737"/>
                  <a:pt x="543" y="737"/>
                </a:cubicBezTo>
                <a:cubicBezTo>
                  <a:pt x="543" y="736"/>
                  <a:pt x="543" y="736"/>
                  <a:pt x="543" y="736"/>
                </a:cubicBezTo>
                <a:moveTo>
                  <a:pt x="303" y="747"/>
                </a:moveTo>
                <a:cubicBezTo>
                  <a:pt x="303" y="748"/>
                  <a:pt x="302" y="748"/>
                  <a:pt x="301" y="748"/>
                </a:cubicBezTo>
                <a:cubicBezTo>
                  <a:pt x="301" y="748"/>
                  <a:pt x="300" y="748"/>
                  <a:pt x="300" y="747"/>
                </a:cubicBezTo>
                <a:moveTo>
                  <a:pt x="103" y="359"/>
                </a:moveTo>
                <a:cubicBezTo>
                  <a:pt x="103" y="358"/>
                  <a:pt x="103" y="358"/>
                  <a:pt x="103" y="357"/>
                </a:cubicBezTo>
                <a:cubicBezTo>
                  <a:pt x="103" y="357"/>
                  <a:pt x="103" y="357"/>
                  <a:pt x="103" y="357"/>
                </a:cubicBezTo>
                <a:cubicBezTo>
                  <a:pt x="104" y="357"/>
                  <a:pt x="104" y="357"/>
                  <a:pt x="104" y="357"/>
                </a:cubicBezTo>
                <a:cubicBezTo>
                  <a:pt x="104" y="358"/>
                  <a:pt x="104" y="358"/>
                  <a:pt x="104" y="359"/>
                </a:cubicBezTo>
                <a:cubicBezTo>
                  <a:pt x="104" y="359"/>
                  <a:pt x="104" y="359"/>
                  <a:pt x="103" y="359"/>
                </a:cubicBezTo>
                <a:moveTo>
                  <a:pt x="103" y="461"/>
                </a:moveTo>
                <a:cubicBezTo>
                  <a:pt x="103" y="461"/>
                  <a:pt x="102" y="461"/>
                  <a:pt x="102" y="461"/>
                </a:cubicBezTo>
                <a:cubicBezTo>
                  <a:pt x="102" y="460"/>
                  <a:pt x="102" y="460"/>
                  <a:pt x="102" y="459"/>
                </a:cubicBezTo>
                <a:cubicBezTo>
                  <a:pt x="102" y="459"/>
                  <a:pt x="103" y="460"/>
                  <a:pt x="103" y="460"/>
                </a:cubicBezTo>
                <a:cubicBezTo>
                  <a:pt x="103" y="460"/>
                  <a:pt x="103" y="461"/>
                  <a:pt x="103" y="461"/>
                </a:cubicBezTo>
                <a:moveTo>
                  <a:pt x="334" y="721"/>
                </a:moveTo>
                <a:cubicBezTo>
                  <a:pt x="335" y="722"/>
                  <a:pt x="335" y="722"/>
                  <a:pt x="334" y="723"/>
                </a:cubicBezTo>
                <a:cubicBezTo>
                  <a:pt x="333" y="722"/>
                  <a:pt x="333" y="722"/>
                  <a:pt x="334" y="721"/>
                </a:cubicBezTo>
                <a:moveTo>
                  <a:pt x="292" y="77"/>
                </a:moveTo>
                <a:cubicBezTo>
                  <a:pt x="292" y="77"/>
                  <a:pt x="292" y="78"/>
                  <a:pt x="291" y="78"/>
                </a:cubicBezTo>
                <a:cubicBezTo>
                  <a:pt x="291" y="78"/>
                  <a:pt x="291" y="78"/>
                  <a:pt x="291" y="78"/>
                </a:cubicBezTo>
                <a:cubicBezTo>
                  <a:pt x="291" y="77"/>
                  <a:pt x="291" y="76"/>
                  <a:pt x="291" y="76"/>
                </a:cubicBezTo>
                <a:cubicBezTo>
                  <a:pt x="291" y="76"/>
                  <a:pt x="292" y="77"/>
                  <a:pt x="292" y="77"/>
                </a:cubicBezTo>
                <a:moveTo>
                  <a:pt x="562" y="653"/>
                </a:moveTo>
                <a:cubicBezTo>
                  <a:pt x="562" y="653"/>
                  <a:pt x="562" y="653"/>
                  <a:pt x="562" y="653"/>
                </a:cubicBezTo>
                <a:cubicBezTo>
                  <a:pt x="562" y="654"/>
                  <a:pt x="561" y="654"/>
                  <a:pt x="560" y="653"/>
                </a:cubicBezTo>
                <a:cubicBezTo>
                  <a:pt x="560" y="653"/>
                  <a:pt x="560" y="653"/>
                  <a:pt x="560" y="653"/>
                </a:cubicBezTo>
                <a:cubicBezTo>
                  <a:pt x="561" y="653"/>
                  <a:pt x="562" y="653"/>
                  <a:pt x="562" y="653"/>
                </a:cubicBezTo>
                <a:moveTo>
                  <a:pt x="558" y="650"/>
                </a:moveTo>
                <a:cubicBezTo>
                  <a:pt x="558" y="650"/>
                  <a:pt x="558" y="651"/>
                  <a:pt x="558" y="652"/>
                </a:cubicBezTo>
                <a:cubicBezTo>
                  <a:pt x="558" y="652"/>
                  <a:pt x="558" y="652"/>
                  <a:pt x="558" y="652"/>
                </a:cubicBezTo>
                <a:cubicBezTo>
                  <a:pt x="557" y="651"/>
                  <a:pt x="557" y="650"/>
                  <a:pt x="558" y="650"/>
                </a:cubicBezTo>
                <a:cubicBezTo>
                  <a:pt x="558" y="650"/>
                  <a:pt x="558" y="650"/>
                  <a:pt x="558" y="650"/>
                </a:cubicBezTo>
                <a:moveTo>
                  <a:pt x="175" y="67"/>
                </a:moveTo>
                <a:cubicBezTo>
                  <a:pt x="175" y="68"/>
                  <a:pt x="174" y="68"/>
                  <a:pt x="174" y="67"/>
                </a:cubicBezTo>
                <a:cubicBezTo>
                  <a:pt x="173" y="67"/>
                  <a:pt x="173" y="67"/>
                  <a:pt x="173" y="67"/>
                </a:cubicBezTo>
                <a:cubicBezTo>
                  <a:pt x="173" y="67"/>
                  <a:pt x="174" y="67"/>
                  <a:pt x="174" y="67"/>
                </a:cubicBezTo>
                <a:cubicBezTo>
                  <a:pt x="174" y="66"/>
                  <a:pt x="175" y="67"/>
                  <a:pt x="175" y="67"/>
                </a:cubicBezTo>
                <a:cubicBezTo>
                  <a:pt x="175" y="67"/>
                  <a:pt x="175" y="67"/>
                  <a:pt x="175" y="67"/>
                </a:cubicBezTo>
                <a:moveTo>
                  <a:pt x="81" y="159"/>
                </a:moveTo>
                <a:cubicBezTo>
                  <a:pt x="83" y="159"/>
                  <a:pt x="83" y="159"/>
                  <a:pt x="83" y="159"/>
                </a:cubicBezTo>
                <a:cubicBezTo>
                  <a:pt x="83" y="159"/>
                  <a:pt x="83" y="160"/>
                  <a:pt x="82" y="159"/>
                </a:cubicBezTo>
                <a:cubicBezTo>
                  <a:pt x="81" y="159"/>
                  <a:pt x="81" y="159"/>
                  <a:pt x="81" y="159"/>
                </a:cubicBezTo>
                <a:moveTo>
                  <a:pt x="306" y="74"/>
                </a:moveTo>
                <a:cubicBezTo>
                  <a:pt x="305" y="74"/>
                  <a:pt x="305" y="73"/>
                  <a:pt x="305" y="73"/>
                </a:cubicBezTo>
                <a:cubicBezTo>
                  <a:pt x="305" y="73"/>
                  <a:pt x="305" y="72"/>
                  <a:pt x="305" y="72"/>
                </a:cubicBezTo>
                <a:cubicBezTo>
                  <a:pt x="306" y="72"/>
                  <a:pt x="306" y="73"/>
                  <a:pt x="306" y="73"/>
                </a:cubicBezTo>
                <a:cubicBezTo>
                  <a:pt x="306" y="73"/>
                  <a:pt x="306" y="74"/>
                  <a:pt x="306" y="74"/>
                </a:cubicBezTo>
                <a:cubicBezTo>
                  <a:pt x="306" y="74"/>
                  <a:pt x="306" y="74"/>
                  <a:pt x="306" y="74"/>
                </a:cubicBezTo>
                <a:moveTo>
                  <a:pt x="746" y="408"/>
                </a:moveTo>
                <a:cubicBezTo>
                  <a:pt x="746" y="409"/>
                  <a:pt x="746" y="409"/>
                  <a:pt x="746" y="410"/>
                </a:cubicBezTo>
                <a:cubicBezTo>
                  <a:pt x="745" y="409"/>
                  <a:pt x="745" y="409"/>
                  <a:pt x="746" y="408"/>
                </a:cubicBezTo>
                <a:moveTo>
                  <a:pt x="243" y="43"/>
                </a:moveTo>
                <a:cubicBezTo>
                  <a:pt x="242" y="43"/>
                  <a:pt x="242" y="42"/>
                  <a:pt x="242" y="42"/>
                </a:cubicBezTo>
                <a:cubicBezTo>
                  <a:pt x="242" y="41"/>
                  <a:pt x="243" y="41"/>
                  <a:pt x="243" y="41"/>
                </a:cubicBezTo>
                <a:moveTo>
                  <a:pt x="159" y="615"/>
                </a:moveTo>
                <a:cubicBezTo>
                  <a:pt x="159" y="616"/>
                  <a:pt x="158" y="616"/>
                  <a:pt x="157" y="616"/>
                </a:cubicBezTo>
                <a:cubicBezTo>
                  <a:pt x="157" y="615"/>
                  <a:pt x="157" y="615"/>
                  <a:pt x="157" y="615"/>
                </a:cubicBezTo>
                <a:cubicBezTo>
                  <a:pt x="157" y="615"/>
                  <a:pt x="157" y="615"/>
                  <a:pt x="157" y="615"/>
                </a:cubicBezTo>
                <a:cubicBezTo>
                  <a:pt x="158" y="615"/>
                  <a:pt x="158" y="615"/>
                  <a:pt x="159" y="615"/>
                </a:cubicBezTo>
                <a:cubicBezTo>
                  <a:pt x="159" y="615"/>
                  <a:pt x="159" y="615"/>
                  <a:pt x="159" y="615"/>
                </a:cubicBezTo>
                <a:moveTo>
                  <a:pt x="155" y="605"/>
                </a:moveTo>
                <a:cubicBezTo>
                  <a:pt x="155" y="606"/>
                  <a:pt x="155" y="607"/>
                  <a:pt x="155" y="607"/>
                </a:cubicBezTo>
                <a:cubicBezTo>
                  <a:pt x="155" y="607"/>
                  <a:pt x="155" y="607"/>
                  <a:pt x="155" y="607"/>
                </a:cubicBezTo>
                <a:cubicBezTo>
                  <a:pt x="154" y="607"/>
                  <a:pt x="154" y="606"/>
                  <a:pt x="155" y="605"/>
                </a:cubicBezTo>
                <a:cubicBezTo>
                  <a:pt x="155" y="605"/>
                  <a:pt x="155" y="605"/>
                  <a:pt x="155" y="605"/>
                </a:cubicBezTo>
                <a:moveTo>
                  <a:pt x="680" y="589"/>
                </a:moveTo>
                <a:cubicBezTo>
                  <a:pt x="679" y="589"/>
                  <a:pt x="679" y="589"/>
                  <a:pt x="679" y="589"/>
                </a:cubicBezTo>
                <a:cubicBezTo>
                  <a:pt x="679" y="588"/>
                  <a:pt x="680" y="588"/>
                  <a:pt x="680" y="589"/>
                </a:cubicBezTo>
                <a:cubicBezTo>
                  <a:pt x="680" y="589"/>
                  <a:pt x="681" y="589"/>
                  <a:pt x="680" y="589"/>
                </a:cubicBezTo>
                <a:cubicBezTo>
                  <a:pt x="680" y="589"/>
                  <a:pt x="680" y="589"/>
                  <a:pt x="680" y="589"/>
                </a:cubicBezTo>
                <a:moveTo>
                  <a:pt x="140" y="589"/>
                </a:moveTo>
                <a:cubicBezTo>
                  <a:pt x="140" y="590"/>
                  <a:pt x="139" y="590"/>
                  <a:pt x="139" y="590"/>
                </a:cubicBezTo>
                <a:cubicBezTo>
                  <a:pt x="138" y="590"/>
                  <a:pt x="138" y="590"/>
                  <a:pt x="138" y="589"/>
                </a:cubicBezTo>
                <a:moveTo>
                  <a:pt x="490" y="92"/>
                </a:moveTo>
                <a:cubicBezTo>
                  <a:pt x="490" y="92"/>
                  <a:pt x="490" y="92"/>
                  <a:pt x="490" y="93"/>
                </a:cubicBezTo>
                <a:cubicBezTo>
                  <a:pt x="490" y="93"/>
                  <a:pt x="490" y="93"/>
                  <a:pt x="489" y="93"/>
                </a:cubicBezTo>
                <a:cubicBezTo>
                  <a:pt x="489" y="93"/>
                  <a:pt x="489" y="93"/>
                  <a:pt x="489" y="92"/>
                </a:cubicBezTo>
                <a:cubicBezTo>
                  <a:pt x="489" y="92"/>
                  <a:pt x="489" y="92"/>
                  <a:pt x="489" y="92"/>
                </a:cubicBezTo>
                <a:cubicBezTo>
                  <a:pt x="489" y="91"/>
                  <a:pt x="489" y="91"/>
                  <a:pt x="490" y="91"/>
                </a:cubicBezTo>
                <a:cubicBezTo>
                  <a:pt x="490" y="91"/>
                  <a:pt x="490" y="91"/>
                  <a:pt x="490" y="92"/>
                </a:cubicBezTo>
                <a:moveTo>
                  <a:pt x="298" y="673"/>
                </a:moveTo>
                <a:cubicBezTo>
                  <a:pt x="298" y="674"/>
                  <a:pt x="297" y="674"/>
                  <a:pt x="297" y="674"/>
                </a:cubicBezTo>
                <a:cubicBezTo>
                  <a:pt x="297" y="673"/>
                  <a:pt x="297" y="673"/>
                  <a:pt x="297" y="673"/>
                </a:cubicBezTo>
                <a:cubicBezTo>
                  <a:pt x="297" y="673"/>
                  <a:pt x="297" y="673"/>
                  <a:pt x="297" y="673"/>
                </a:cubicBezTo>
                <a:cubicBezTo>
                  <a:pt x="297" y="673"/>
                  <a:pt x="298" y="673"/>
                  <a:pt x="298" y="673"/>
                </a:cubicBezTo>
                <a:cubicBezTo>
                  <a:pt x="298" y="673"/>
                  <a:pt x="298" y="673"/>
                  <a:pt x="298" y="673"/>
                </a:cubicBezTo>
                <a:moveTo>
                  <a:pt x="718" y="372"/>
                </a:moveTo>
                <a:cubicBezTo>
                  <a:pt x="719" y="373"/>
                  <a:pt x="719" y="373"/>
                  <a:pt x="718" y="374"/>
                </a:cubicBezTo>
                <a:cubicBezTo>
                  <a:pt x="717" y="373"/>
                  <a:pt x="717" y="373"/>
                  <a:pt x="718" y="372"/>
                </a:cubicBezTo>
                <a:moveTo>
                  <a:pt x="655" y="663"/>
                </a:moveTo>
                <a:cubicBezTo>
                  <a:pt x="655" y="663"/>
                  <a:pt x="656" y="663"/>
                  <a:pt x="656" y="664"/>
                </a:cubicBezTo>
                <a:cubicBezTo>
                  <a:pt x="656" y="664"/>
                  <a:pt x="656" y="664"/>
                  <a:pt x="656" y="664"/>
                </a:cubicBezTo>
                <a:cubicBezTo>
                  <a:pt x="655" y="664"/>
                  <a:pt x="654" y="664"/>
                  <a:pt x="654" y="664"/>
                </a:cubicBezTo>
                <a:cubicBezTo>
                  <a:pt x="654" y="664"/>
                  <a:pt x="655" y="663"/>
                  <a:pt x="655" y="663"/>
                </a:cubicBezTo>
                <a:moveTo>
                  <a:pt x="81" y="375"/>
                </a:moveTo>
                <a:cubicBezTo>
                  <a:pt x="81" y="377"/>
                  <a:pt x="81" y="377"/>
                  <a:pt x="81" y="377"/>
                </a:cubicBezTo>
                <a:cubicBezTo>
                  <a:pt x="80" y="377"/>
                  <a:pt x="80" y="376"/>
                  <a:pt x="80" y="376"/>
                </a:cubicBezTo>
                <a:cubicBezTo>
                  <a:pt x="80" y="375"/>
                  <a:pt x="81" y="375"/>
                  <a:pt x="81" y="375"/>
                </a:cubicBezTo>
                <a:moveTo>
                  <a:pt x="151" y="220"/>
                </a:moveTo>
                <a:cubicBezTo>
                  <a:pt x="152" y="220"/>
                  <a:pt x="152" y="220"/>
                  <a:pt x="152" y="221"/>
                </a:cubicBezTo>
                <a:cubicBezTo>
                  <a:pt x="152" y="221"/>
                  <a:pt x="152" y="221"/>
                  <a:pt x="152" y="221"/>
                </a:cubicBezTo>
                <a:cubicBezTo>
                  <a:pt x="152" y="221"/>
                  <a:pt x="151" y="221"/>
                  <a:pt x="151" y="221"/>
                </a:cubicBezTo>
                <a:cubicBezTo>
                  <a:pt x="151" y="221"/>
                  <a:pt x="151" y="220"/>
                  <a:pt x="151" y="220"/>
                </a:cubicBezTo>
                <a:moveTo>
                  <a:pt x="351" y="759"/>
                </a:moveTo>
                <a:cubicBezTo>
                  <a:pt x="350" y="759"/>
                  <a:pt x="350" y="760"/>
                  <a:pt x="350" y="760"/>
                </a:cubicBezTo>
                <a:cubicBezTo>
                  <a:pt x="350" y="760"/>
                  <a:pt x="350" y="760"/>
                  <a:pt x="350" y="760"/>
                </a:cubicBezTo>
                <a:cubicBezTo>
                  <a:pt x="349" y="759"/>
                  <a:pt x="349" y="758"/>
                  <a:pt x="350" y="758"/>
                </a:cubicBezTo>
                <a:cubicBezTo>
                  <a:pt x="350" y="758"/>
                  <a:pt x="350" y="759"/>
                  <a:pt x="351" y="759"/>
                </a:cubicBezTo>
                <a:moveTo>
                  <a:pt x="708" y="524"/>
                </a:moveTo>
                <a:cubicBezTo>
                  <a:pt x="708" y="524"/>
                  <a:pt x="707" y="523"/>
                  <a:pt x="707" y="523"/>
                </a:cubicBezTo>
                <a:cubicBezTo>
                  <a:pt x="708" y="523"/>
                  <a:pt x="709" y="523"/>
                  <a:pt x="709" y="523"/>
                </a:cubicBezTo>
                <a:cubicBezTo>
                  <a:pt x="709" y="523"/>
                  <a:pt x="709" y="523"/>
                  <a:pt x="709" y="523"/>
                </a:cubicBezTo>
                <a:cubicBezTo>
                  <a:pt x="709" y="524"/>
                  <a:pt x="708" y="524"/>
                  <a:pt x="708" y="524"/>
                </a:cubicBezTo>
                <a:moveTo>
                  <a:pt x="108" y="482"/>
                </a:moveTo>
                <a:cubicBezTo>
                  <a:pt x="109" y="482"/>
                  <a:pt x="109" y="483"/>
                  <a:pt x="108" y="484"/>
                </a:cubicBezTo>
                <a:cubicBezTo>
                  <a:pt x="108" y="484"/>
                  <a:pt x="108" y="484"/>
                  <a:pt x="108" y="484"/>
                </a:cubicBezTo>
                <a:cubicBezTo>
                  <a:pt x="108" y="483"/>
                  <a:pt x="108" y="483"/>
                  <a:pt x="108" y="482"/>
                </a:cubicBezTo>
                <a:cubicBezTo>
                  <a:pt x="108" y="482"/>
                  <a:pt x="108" y="482"/>
                  <a:pt x="108" y="482"/>
                </a:cubicBezTo>
                <a:moveTo>
                  <a:pt x="569" y="178"/>
                </a:moveTo>
                <a:cubicBezTo>
                  <a:pt x="569" y="178"/>
                  <a:pt x="570" y="177"/>
                  <a:pt x="570" y="178"/>
                </a:cubicBezTo>
                <a:cubicBezTo>
                  <a:pt x="570" y="178"/>
                  <a:pt x="570" y="178"/>
                  <a:pt x="570" y="178"/>
                </a:cubicBezTo>
                <a:cubicBezTo>
                  <a:pt x="570" y="178"/>
                  <a:pt x="570" y="178"/>
                  <a:pt x="570" y="178"/>
                </a:cubicBezTo>
                <a:cubicBezTo>
                  <a:pt x="570" y="178"/>
                  <a:pt x="569" y="178"/>
                  <a:pt x="569" y="178"/>
                </a:cubicBezTo>
                <a:moveTo>
                  <a:pt x="94" y="140"/>
                </a:moveTo>
                <a:cubicBezTo>
                  <a:pt x="94" y="140"/>
                  <a:pt x="95" y="141"/>
                  <a:pt x="94" y="141"/>
                </a:cubicBezTo>
                <a:cubicBezTo>
                  <a:pt x="94" y="141"/>
                  <a:pt x="94" y="141"/>
                  <a:pt x="94" y="141"/>
                </a:cubicBezTo>
                <a:cubicBezTo>
                  <a:pt x="93" y="142"/>
                  <a:pt x="93" y="141"/>
                  <a:pt x="93" y="141"/>
                </a:cubicBezTo>
                <a:cubicBezTo>
                  <a:pt x="94" y="141"/>
                  <a:pt x="94" y="140"/>
                  <a:pt x="94" y="140"/>
                </a:cubicBezTo>
                <a:cubicBezTo>
                  <a:pt x="94" y="140"/>
                  <a:pt x="94" y="140"/>
                  <a:pt x="94" y="140"/>
                </a:cubicBezTo>
                <a:moveTo>
                  <a:pt x="410" y="49"/>
                </a:moveTo>
                <a:cubicBezTo>
                  <a:pt x="410" y="49"/>
                  <a:pt x="410" y="49"/>
                  <a:pt x="410" y="50"/>
                </a:cubicBezTo>
                <a:cubicBezTo>
                  <a:pt x="410" y="50"/>
                  <a:pt x="410" y="50"/>
                  <a:pt x="410" y="50"/>
                </a:cubicBezTo>
                <a:cubicBezTo>
                  <a:pt x="409" y="51"/>
                  <a:pt x="409" y="50"/>
                  <a:pt x="409" y="50"/>
                </a:cubicBezTo>
                <a:cubicBezTo>
                  <a:pt x="409" y="50"/>
                  <a:pt x="409" y="49"/>
                  <a:pt x="410" y="49"/>
                </a:cubicBezTo>
                <a:cubicBezTo>
                  <a:pt x="410" y="49"/>
                  <a:pt x="410" y="49"/>
                  <a:pt x="410" y="49"/>
                </a:cubicBezTo>
                <a:moveTo>
                  <a:pt x="686" y="204"/>
                </a:moveTo>
                <a:cubicBezTo>
                  <a:pt x="686" y="204"/>
                  <a:pt x="685" y="204"/>
                  <a:pt x="685" y="204"/>
                </a:cubicBezTo>
                <a:cubicBezTo>
                  <a:pt x="685" y="204"/>
                  <a:pt x="685" y="204"/>
                  <a:pt x="685" y="203"/>
                </a:cubicBezTo>
                <a:cubicBezTo>
                  <a:pt x="685" y="203"/>
                  <a:pt x="686" y="203"/>
                  <a:pt x="686" y="203"/>
                </a:cubicBezTo>
                <a:cubicBezTo>
                  <a:pt x="686" y="204"/>
                  <a:pt x="686" y="204"/>
                  <a:pt x="686" y="204"/>
                </a:cubicBezTo>
                <a:moveTo>
                  <a:pt x="764" y="204"/>
                </a:moveTo>
                <a:cubicBezTo>
                  <a:pt x="764" y="205"/>
                  <a:pt x="764" y="205"/>
                  <a:pt x="764" y="206"/>
                </a:cubicBezTo>
                <a:cubicBezTo>
                  <a:pt x="764" y="206"/>
                  <a:pt x="764" y="206"/>
                  <a:pt x="763" y="206"/>
                </a:cubicBezTo>
                <a:cubicBezTo>
                  <a:pt x="763" y="206"/>
                  <a:pt x="763" y="205"/>
                  <a:pt x="763" y="204"/>
                </a:cubicBezTo>
                <a:cubicBezTo>
                  <a:pt x="764" y="204"/>
                  <a:pt x="764" y="204"/>
                  <a:pt x="764" y="204"/>
                </a:cubicBezTo>
                <a:moveTo>
                  <a:pt x="140" y="215"/>
                </a:moveTo>
                <a:cubicBezTo>
                  <a:pt x="140" y="215"/>
                  <a:pt x="140" y="215"/>
                  <a:pt x="140" y="214"/>
                </a:cubicBezTo>
                <a:cubicBezTo>
                  <a:pt x="139" y="214"/>
                  <a:pt x="139" y="214"/>
                  <a:pt x="139" y="214"/>
                </a:cubicBezTo>
                <a:cubicBezTo>
                  <a:pt x="139" y="214"/>
                  <a:pt x="140" y="214"/>
                  <a:pt x="140" y="214"/>
                </a:cubicBezTo>
                <a:cubicBezTo>
                  <a:pt x="140" y="214"/>
                  <a:pt x="140" y="214"/>
                  <a:pt x="141" y="214"/>
                </a:cubicBezTo>
                <a:cubicBezTo>
                  <a:pt x="141" y="214"/>
                  <a:pt x="141" y="214"/>
                  <a:pt x="141" y="214"/>
                </a:cubicBezTo>
                <a:cubicBezTo>
                  <a:pt x="141" y="215"/>
                  <a:pt x="141" y="215"/>
                  <a:pt x="140" y="215"/>
                </a:cubicBezTo>
                <a:moveTo>
                  <a:pt x="188" y="218"/>
                </a:moveTo>
                <a:cubicBezTo>
                  <a:pt x="189" y="218"/>
                  <a:pt x="189" y="219"/>
                  <a:pt x="189" y="219"/>
                </a:cubicBezTo>
                <a:cubicBezTo>
                  <a:pt x="189" y="219"/>
                  <a:pt x="189" y="219"/>
                  <a:pt x="189" y="219"/>
                </a:cubicBezTo>
                <a:cubicBezTo>
                  <a:pt x="189" y="219"/>
                  <a:pt x="188" y="219"/>
                  <a:pt x="188" y="219"/>
                </a:cubicBezTo>
                <a:cubicBezTo>
                  <a:pt x="188" y="219"/>
                  <a:pt x="188" y="218"/>
                  <a:pt x="188" y="218"/>
                </a:cubicBezTo>
                <a:moveTo>
                  <a:pt x="548" y="736"/>
                </a:moveTo>
                <a:cubicBezTo>
                  <a:pt x="547" y="736"/>
                  <a:pt x="547" y="736"/>
                  <a:pt x="547" y="736"/>
                </a:cubicBezTo>
                <a:cubicBezTo>
                  <a:pt x="547" y="735"/>
                  <a:pt x="548" y="735"/>
                  <a:pt x="549" y="736"/>
                </a:cubicBezTo>
                <a:cubicBezTo>
                  <a:pt x="549" y="736"/>
                  <a:pt x="549" y="736"/>
                  <a:pt x="549" y="736"/>
                </a:cubicBezTo>
                <a:cubicBezTo>
                  <a:pt x="548" y="736"/>
                  <a:pt x="548" y="736"/>
                  <a:pt x="548" y="736"/>
                </a:cubicBezTo>
                <a:moveTo>
                  <a:pt x="127" y="113"/>
                </a:moveTo>
                <a:cubicBezTo>
                  <a:pt x="126" y="113"/>
                  <a:pt x="125" y="113"/>
                  <a:pt x="125" y="113"/>
                </a:cubicBezTo>
                <a:cubicBezTo>
                  <a:pt x="125" y="113"/>
                  <a:pt x="125" y="112"/>
                  <a:pt x="125" y="112"/>
                </a:cubicBezTo>
                <a:cubicBezTo>
                  <a:pt x="125" y="112"/>
                  <a:pt x="126" y="112"/>
                  <a:pt x="127" y="112"/>
                </a:cubicBezTo>
                <a:cubicBezTo>
                  <a:pt x="127" y="112"/>
                  <a:pt x="127" y="113"/>
                  <a:pt x="127" y="113"/>
                </a:cubicBezTo>
                <a:moveTo>
                  <a:pt x="630" y="732"/>
                </a:moveTo>
                <a:cubicBezTo>
                  <a:pt x="630" y="733"/>
                  <a:pt x="630" y="733"/>
                  <a:pt x="630" y="733"/>
                </a:cubicBezTo>
                <a:cubicBezTo>
                  <a:pt x="630" y="733"/>
                  <a:pt x="630" y="733"/>
                  <a:pt x="630" y="733"/>
                </a:cubicBezTo>
                <a:cubicBezTo>
                  <a:pt x="629" y="733"/>
                  <a:pt x="629" y="732"/>
                  <a:pt x="630" y="732"/>
                </a:cubicBezTo>
                <a:cubicBezTo>
                  <a:pt x="630" y="732"/>
                  <a:pt x="630" y="732"/>
                  <a:pt x="630" y="732"/>
                </a:cubicBezTo>
                <a:moveTo>
                  <a:pt x="100" y="324"/>
                </a:moveTo>
                <a:cubicBezTo>
                  <a:pt x="100" y="323"/>
                  <a:pt x="99" y="323"/>
                  <a:pt x="99" y="323"/>
                </a:cubicBezTo>
                <a:cubicBezTo>
                  <a:pt x="100" y="322"/>
                  <a:pt x="101" y="322"/>
                  <a:pt x="101" y="323"/>
                </a:cubicBezTo>
                <a:cubicBezTo>
                  <a:pt x="101" y="323"/>
                  <a:pt x="101" y="323"/>
                  <a:pt x="101" y="323"/>
                </a:cubicBezTo>
                <a:cubicBezTo>
                  <a:pt x="101" y="323"/>
                  <a:pt x="100" y="323"/>
                  <a:pt x="100" y="324"/>
                </a:cubicBezTo>
                <a:moveTo>
                  <a:pt x="142" y="574"/>
                </a:moveTo>
                <a:cubicBezTo>
                  <a:pt x="142" y="574"/>
                  <a:pt x="143" y="574"/>
                  <a:pt x="143" y="575"/>
                </a:cubicBezTo>
                <a:cubicBezTo>
                  <a:pt x="143" y="575"/>
                  <a:pt x="142" y="575"/>
                  <a:pt x="142" y="575"/>
                </a:cubicBezTo>
                <a:moveTo>
                  <a:pt x="142" y="594"/>
                </a:moveTo>
                <a:cubicBezTo>
                  <a:pt x="142" y="594"/>
                  <a:pt x="141" y="595"/>
                  <a:pt x="141" y="595"/>
                </a:cubicBezTo>
                <a:cubicBezTo>
                  <a:pt x="141" y="594"/>
                  <a:pt x="141" y="594"/>
                  <a:pt x="141" y="594"/>
                </a:cubicBezTo>
                <a:cubicBezTo>
                  <a:pt x="142" y="594"/>
                  <a:pt x="142" y="594"/>
                  <a:pt x="142" y="594"/>
                </a:cubicBezTo>
                <a:cubicBezTo>
                  <a:pt x="142" y="594"/>
                  <a:pt x="142" y="594"/>
                  <a:pt x="142" y="594"/>
                </a:cubicBezTo>
                <a:moveTo>
                  <a:pt x="238" y="46"/>
                </a:moveTo>
                <a:cubicBezTo>
                  <a:pt x="237" y="46"/>
                  <a:pt x="237" y="46"/>
                  <a:pt x="237" y="46"/>
                </a:cubicBezTo>
                <a:cubicBezTo>
                  <a:pt x="237" y="46"/>
                  <a:pt x="237" y="46"/>
                  <a:pt x="237" y="46"/>
                </a:cubicBezTo>
                <a:cubicBezTo>
                  <a:pt x="237" y="46"/>
                  <a:pt x="237" y="46"/>
                  <a:pt x="237" y="46"/>
                </a:cubicBezTo>
                <a:cubicBezTo>
                  <a:pt x="237" y="46"/>
                  <a:pt x="238" y="46"/>
                  <a:pt x="238" y="46"/>
                </a:cubicBezTo>
                <a:moveTo>
                  <a:pt x="671" y="594"/>
                </a:moveTo>
                <a:cubicBezTo>
                  <a:pt x="671" y="593"/>
                  <a:pt x="671" y="593"/>
                  <a:pt x="672" y="593"/>
                </a:cubicBezTo>
                <a:cubicBezTo>
                  <a:pt x="672" y="593"/>
                  <a:pt x="672" y="593"/>
                  <a:pt x="672" y="593"/>
                </a:cubicBezTo>
                <a:cubicBezTo>
                  <a:pt x="672" y="594"/>
                  <a:pt x="672" y="594"/>
                  <a:pt x="672" y="594"/>
                </a:cubicBezTo>
                <a:cubicBezTo>
                  <a:pt x="672" y="594"/>
                  <a:pt x="671" y="594"/>
                  <a:pt x="671" y="594"/>
                </a:cubicBezTo>
                <a:moveTo>
                  <a:pt x="146" y="583"/>
                </a:moveTo>
                <a:cubicBezTo>
                  <a:pt x="146" y="583"/>
                  <a:pt x="146" y="583"/>
                  <a:pt x="146" y="583"/>
                </a:cubicBezTo>
                <a:cubicBezTo>
                  <a:pt x="146" y="583"/>
                  <a:pt x="146" y="583"/>
                  <a:pt x="146" y="583"/>
                </a:cubicBezTo>
                <a:cubicBezTo>
                  <a:pt x="146" y="583"/>
                  <a:pt x="146" y="583"/>
                  <a:pt x="146" y="583"/>
                </a:cubicBezTo>
                <a:cubicBezTo>
                  <a:pt x="146" y="583"/>
                  <a:pt x="146" y="583"/>
                  <a:pt x="146" y="583"/>
                </a:cubicBezTo>
                <a:moveTo>
                  <a:pt x="665" y="600"/>
                </a:moveTo>
                <a:cubicBezTo>
                  <a:pt x="665" y="600"/>
                  <a:pt x="665" y="600"/>
                  <a:pt x="665" y="601"/>
                </a:cubicBezTo>
                <a:cubicBezTo>
                  <a:pt x="665" y="600"/>
                  <a:pt x="665" y="600"/>
                  <a:pt x="665" y="600"/>
                </a:cubicBezTo>
                <a:cubicBezTo>
                  <a:pt x="665" y="600"/>
                  <a:pt x="665" y="600"/>
                  <a:pt x="665" y="600"/>
                </a:cubicBezTo>
                <a:cubicBezTo>
                  <a:pt x="665" y="600"/>
                  <a:pt x="665" y="600"/>
                  <a:pt x="665" y="600"/>
                </a:cubicBezTo>
                <a:moveTo>
                  <a:pt x="210" y="50"/>
                </a:moveTo>
                <a:cubicBezTo>
                  <a:pt x="210" y="50"/>
                  <a:pt x="210" y="50"/>
                  <a:pt x="210" y="50"/>
                </a:cubicBezTo>
                <a:cubicBezTo>
                  <a:pt x="209" y="50"/>
                  <a:pt x="209" y="50"/>
                  <a:pt x="210" y="49"/>
                </a:cubicBezTo>
                <a:cubicBezTo>
                  <a:pt x="210" y="49"/>
                  <a:pt x="210" y="49"/>
                  <a:pt x="210" y="49"/>
                </a:cubicBezTo>
                <a:cubicBezTo>
                  <a:pt x="210" y="50"/>
                  <a:pt x="210" y="50"/>
                  <a:pt x="210" y="50"/>
                </a:cubicBezTo>
                <a:moveTo>
                  <a:pt x="151" y="595"/>
                </a:moveTo>
                <a:cubicBezTo>
                  <a:pt x="151" y="595"/>
                  <a:pt x="151" y="595"/>
                  <a:pt x="151" y="595"/>
                </a:cubicBezTo>
                <a:cubicBezTo>
                  <a:pt x="151" y="595"/>
                  <a:pt x="151" y="595"/>
                  <a:pt x="151" y="595"/>
                </a:cubicBezTo>
                <a:cubicBezTo>
                  <a:pt x="151" y="595"/>
                  <a:pt x="151" y="596"/>
                  <a:pt x="151" y="596"/>
                </a:cubicBezTo>
                <a:cubicBezTo>
                  <a:pt x="151" y="596"/>
                  <a:pt x="151" y="596"/>
                  <a:pt x="151" y="595"/>
                </a:cubicBezTo>
                <a:moveTo>
                  <a:pt x="217" y="46"/>
                </a:moveTo>
                <a:cubicBezTo>
                  <a:pt x="217" y="45"/>
                  <a:pt x="217" y="45"/>
                  <a:pt x="217" y="45"/>
                </a:cubicBezTo>
                <a:cubicBezTo>
                  <a:pt x="217" y="45"/>
                  <a:pt x="217" y="45"/>
                  <a:pt x="217" y="45"/>
                </a:cubicBezTo>
                <a:cubicBezTo>
                  <a:pt x="218" y="45"/>
                  <a:pt x="218" y="45"/>
                  <a:pt x="218" y="45"/>
                </a:cubicBezTo>
                <a:cubicBezTo>
                  <a:pt x="218" y="45"/>
                  <a:pt x="217" y="45"/>
                  <a:pt x="217" y="46"/>
                </a:cubicBezTo>
                <a:moveTo>
                  <a:pt x="214" y="49"/>
                </a:moveTo>
                <a:cubicBezTo>
                  <a:pt x="214" y="49"/>
                  <a:pt x="214" y="49"/>
                  <a:pt x="214" y="49"/>
                </a:cubicBezTo>
                <a:cubicBezTo>
                  <a:pt x="214" y="49"/>
                  <a:pt x="214" y="49"/>
                  <a:pt x="213" y="49"/>
                </a:cubicBezTo>
                <a:cubicBezTo>
                  <a:pt x="213" y="49"/>
                  <a:pt x="213" y="49"/>
                  <a:pt x="213" y="49"/>
                </a:cubicBezTo>
                <a:cubicBezTo>
                  <a:pt x="213" y="49"/>
                  <a:pt x="213" y="49"/>
                  <a:pt x="214" y="49"/>
                </a:cubicBezTo>
                <a:moveTo>
                  <a:pt x="144" y="585"/>
                </a:moveTo>
                <a:cubicBezTo>
                  <a:pt x="144" y="585"/>
                  <a:pt x="145" y="585"/>
                  <a:pt x="145" y="586"/>
                </a:cubicBezTo>
                <a:cubicBezTo>
                  <a:pt x="144" y="586"/>
                  <a:pt x="144" y="586"/>
                  <a:pt x="144" y="586"/>
                </a:cubicBezTo>
                <a:moveTo>
                  <a:pt x="23" y="535"/>
                </a:moveTo>
                <a:cubicBezTo>
                  <a:pt x="23" y="535"/>
                  <a:pt x="22" y="535"/>
                  <a:pt x="22" y="535"/>
                </a:cubicBezTo>
                <a:cubicBezTo>
                  <a:pt x="23" y="534"/>
                  <a:pt x="23" y="534"/>
                  <a:pt x="23" y="535"/>
                </a:cubicBezTo>
                <a:cubicBezTo>
                  <a:pt x="23" y="535"/>
                  <a:pt x="23" y="535"/>
                  <a:pt x="23" y="535"/>
                </a:cubicBezTo>
                <a:cubicBezTo>
                  <a:pt x="23" y="535"/>
                  <a:pt x="23" y="535"/>
                  <a:pt x="23" y="535"/>
                </a:cubicBezTo>
                <a:moveTo>
                  <a:pt x="675" y="590"/>
                </a:moveTo>
                <a:cubicBezTo>
                  <a:pt x="675" y="590"/>
                  <a:pt x="675" y="590"/>
                  <a:pt x="675" y="590"/>
                </a:cubicBezTo>
                <a:cubicBezTo>
                  <a:pt x="674" y="590"/>
                  <a:pt x="674" y="590"/>
                  <a:pt x="674" y="590"/>
                </a:cubicBezTo>
                <a:cubicBezTo>
                  <a:pt x="674" y="590"/>
                  <a:pt x="674" y="589"/>
                  <a:pt x="674" y="589"/>
                </a:cubicBezTo>
                <a:cubicBezTo>
                  <a:pt x="674" y="589"/>
                  <a:pt x="674" y="589"/>
                  <a:pt x="674" y="589"/>
                </a:cubicBezTo>
                <a:cubicBezTo>
                  <a:pt x="675" y="589"/>
                  <a:pt x="675" y="590"/>
                  <a:pt x="675" y="590"/>
                </a:cubicBezTo>
                <a:moveTo>
                  <a:pt x="144" y="590"/>
                </a:moveTo>
                <a:cubicBezTo>
                  <a:pt x="144" y="590"/>
                  <a:pt x="144" y="589"/>
                  <a:pt x="144" y="589"/>
                </a:cubicBezTo>
                <a:cubicBezTo>
                  <a:pt x="145" y="589"/>
                  <a:pt x="145" y="590"/>
                  <a:pt x="145" y="590"/>
                </a:cubicBezTo>
                <a:moveTo>
                  <a:pt x="677" y="587"/>
                </a:moveTo>
                <a:cubicBezTo>
                  <a:pt x="677" y="587"/>
                  <a:pt x="676" y="587"/>
                  <a:pt x="676" y="587"/>
                </a:cubicBezTo>
                <a:cubicBezTo>
                  <a:pt x="676" y="587"/>
                  <a:pt x="676" y="587"/>
                  <a:pt x="676" y="587"/>
                </a:cubicBezTo>
                <a:cubicBezTo>
                  <a:pt x="676" y="587"/>
                  <a:pt x="676" y="587"/>
                  <a:pt x="677" y="587"/>
                </a:cubicBezTo>
                <a:cubicBezTo>
                  <a:pt x="677" y="586"/>
                  <a:pt x="677" y="587"/>
                  <a:pt x="677" y="587"/>
                </a:cubicBezTo>
                <a:moveTo>
                  <a:pt x="682" y="587"/>
                </a:moveTo>
                <a:cubicBezTo>
                  <a:pt x="681" y="587"/>
                  <a:pt x="681" y="587"/>
                  <a:pt x="681" y="587"/>
                </a:cubicBezTo>
                <a:cubicBezTo>
                  <a:pt x="680" y="587"/>
                  <a:pt x="681" y="587"/>
                  <a:pt x="681" y="586"/>
                </a:cubicBezTo>
                <a:cubicBezTo>
                  <a:pt x="681" y="586"/>
                  <a:pt x="681" y="586"/>
                  <a:pt x="682" y="586"/>
                </a:cubicBezTo>
                <a:cubicBezTo>
                  <a:pt x="682" y="586"/>
                  <a:pt x="682" y="587"/>
                  <a:pt x="682" y="587"/>
                </a:cubicBezTo>
                <a:moveTo>
                  <a:pt x="674" y="589"/>
                </a:moveTo>
                <a:cubicBezTo>
                  <a:pt x="673" y="589"/>
                  <a:pt x="673" y="589"/>
                  <a:pt x="673" y="589"/>
                </a:cubicBezTo>
                <a:cubicBezTo>
                  <a:pt x="673" y="588"/>
                  <a:pt x="674" y="588"/>
                  <a:pt x="674" y="589"/>
                </a:cubicBezTo>
                <a:cubicBezTo>
                  <a:pt x="674" y="589"/>
                  <a:pt x="674" y="589"/>
                  <a:pt x="674" y="589"/>
                </a:cubicBezTo>
                <a:cubicBezTo>
                  <a:pt x="674" y="589"/>
                  <a:pt x="674" y="589"/>
                  <a:pt x="674" y="589"/>
                </a:cubicBezTo>
                <a:moveTo>
                  <a:pt x="678" y="593"/>
                </a:moveTo>
                <a:cubicBezTo>
                  <a:pt x="678" y="592"/>
                  <a:pt x="678" y="592"/>
                  <a:pt x="678" y="592"/>
                </a:cubicBezTo>
                <a:cubicBezTo>
                  <a:pt x="679" y="592"/>
                  <a:pt x="679" y="592"/>
                  <a:pt x="679" y="592"/>
                </a:cubicBezTo>
                <a:cubicBezTo>
                  <a:pt x="679" y="593"/>
                  <a:pt x="678" y="593"/>
                  <a:pt x="678" y="593"/>
                </a:cubicBezTo>
                <a:moveTo>
                  <a:pt x="679" y="591"/>
                </a:moveTo>
                <a:cubicBezTo>
                  <a:pt x="679" y="591"/>
                  <a:pt x="680" y="591"/>
                  <a:pt x="680" y="591"/>
                </a:cubicBezTo>
                <a:cubicBezTo>
                  <a:pt x="679" y="592"/>
                  <a:pt x="679" y="592"/>
                  <a:pt x="679" y="592"/>
                </a:cubicBezTo>
                <a:cubicBezTo>
                  <a:pt x="679" y="592"/>
                  <a:pt x="679" y="592"/>
                  <a:pt x="679" y="592"/>
                </a:cubicBezTo>
                <a:cubicBezTo>
                  <a:pt x="679" y="592"/>
                  <a:pt x="679" y="592"/>
                  <a:pt x="679" y="592"/>
                </a:cubicBezTo>
                <a:cubicBezTo>
                  <a:pt x="679" y="591"/>
                  <a:pt x="679" y="591"/>
                  <a:pt x="679" y="591"/>
                </a:cubicBezTo>
                <a:moveTo>
                  <a:pt x="352" y="808"/>
                </a:moveTo>
                <a:cubicBezTo>
                  <a:pt x="352" y="808"/>
                  <a:pt x="352" y="808"/>
                  <a:pt x="352" y="808"/>
                </a:cubicBezTo>
                <a:cubicBezTo>
                  <a:pt x="351" y="808"/>
                  <a:pt x="352" y="808"/>
                  <a:pt x="352" y="807"/>
                </a:cubicBezTo>
                <a:cubicBezTo>
                  <a:pt x="352" y="807"/>
                  <a:pt x="352" y="807"/>
                  <a:pt x="352" y="807"/>
                </a:cubicBezTo>
                <a:cubicBezTo>
                  <a:pt x="352" y="807"/>
                  <a:pt x="352" y="808"/>
                  <a:pt x="352" y="808"/>
                </a:cubicBezTo>
                <a:moveTo>
                  <a:pt x="149" y="592"/>
                </a:moveTo>
                <a:cubicBezTo>
                  <a:pt x="149" y="592"/>
                  <a:pt x="149" y="592"/>
                  <a:pt x="149" y="592"/>
                </a:cubicBezTo>
                <a:cubicBezTo>
                  <a:pt x="149" y="592"/>
                  <a:pt x="149" y="592"/>
                  <a:pt x="149" y="591"/>
                </a:cubicBezTo>
                <a:cubicBezTo>
                  <a:pt x="148" y="591"/>
                  <a:pt x="148" y="591"/>
                  <a:pt x="149" y="591"/>
                </a:cubicBezTo>
                <a:cubicBezTo>
                  <a:pt x="149" y="591"/>
                  <a:pt x="149" y="591"/>
                  <a:pt x="149" y="591"/>
                </a:cubicBezTo>
                <a:cubicBezTo>
                  <a:pt x="149" y="591"/>
                  <a:pt x="149" y="591"/>
                  <a:pt x="149" y="592"/>
                </a:cubicBezTo>
                <a:moveTo>
                  <a:pt x="211" y="49"/>
                </a:moveTo>
                <a:cubicBezTo>
                  <a:pt x="211" y="49"/>
                  <a:pt x="211" y="49"/>
                  <a:pt x="211" y="49"/>
                </a:cubicBezTo>
                <a:cubicBezTo>
                  <a:pt x="211" y="49"/>
                  <a:pt x="211" y="49"/>
                  <a:pt x="211" y="49"/>
                </a:cubicBezTo>
                <a:cubicBezTo>
                  <a:pt x="210" y="50"/>
                  <a:pt x="210" y="49"/>
                  <a:pt x="210" y="49"/>
                </a:cubicBezTo>
                <a:cubicBezTo>
                  <a:pt x="210" y="49"/>
                  <a:pt x="210" y="49"/>
                  <a:pt x="210" y="49"/>
                </a:cubicBezTo>
                <a:cubicBezTo>
                  <a:pt x="210" y="49"/>
                  <a:pt x="211" y="49"/>
                  <a:pt x="211" y="49"/>
                </a:cubicBezTo>
                <a:moveTo>
                  <a:pt x="669" y="590"/>
                </a:moveTo>
                <a:cubicBezTo>
                  <a:pt x="669" y="591"/>
                  <a:pt x="669" y="591"/>
                  <a:pt x="669" y="591"/>
                </a:cubicBezTo>
                <a:cubicBezTo>
                  <a:pt x="669" y="591"/>
                  <a:pt x="668" y="591"/>
                  <a:pt x="668" y="591"/>
                </a:cubicBezTo>
                <a:cubicBezTo>
                  <a:pt x="669" y="591"/>
                  <a:pt x="669" y="590"/>
                  <a:pt x="669" y="590"/>
                </a:cubicBezTo>
                <a:cubicBezTo>
                  <a:pt x="669" y="590"/>
                  <a:pt x="669" y="590"/>
                  <a:pt x="669" y="590"/>
                </a:cubicBezTo>
                <a:moveTo>
                  <a:pt x="148" y="591"/>
                </a:moveTo>
                <a:cubicBezTo>
                  <a:pt x="148" y="591"/>
                  <a:pt x="148" y="591"/>
                  <a:pt x="148" y="591"/>
                </a:cubicBezTo>
                <a:cubicBezTo>
                  <a:pt x="148" y="590"/>
                  <a:pt x="148" y="590"/>
                  <a:pt x="148" y="591"/>
                </a:cubicBezTo>
                <a:cubicBezTo>
                  <a:pt x="149" y="591"/>
                  <a:pt x="149" y="591"/>
                  <a:pt x="148" y="591"/>
                </a:cubicBezTo>
                <a:cubicBezTo>
                  <a:pt x="148" y="591"/>
                  <a:pt x="148" y="591"/>
                  <a:pt x="148" y="591"/>
                </a:cubicBezTo>
                <a:moveTo>
                  <a:pt x="143" y="584"/>
                </a:moveTo>
                <a:cubicBezTo>
                  <a:pt x="143" y="584"/>
                  <a:pt x="144" y="585"/>
                  <a:pt x="144" y="585"/>
                </a:cubicBezTo>
                <a:cubicBezTo>
                  <a:pt x="143" y="585"/>
                  <a:pt x="143" y="585"/>
                  <a:pt x="143" y="584"/>
                </a:cubicBezTo>
                <a:moveTo>
                  <a:pt x="240" y="49"/>
                </a:moveTo>
                <a:cubicBezTo>
                  <a:pt x="240" y="48"/>
                  <a:pt x="240" y="48"/>
                  <a:pt x="240" y="48"/>
                </a:cubicBezTo>
                <a:cubicBezTo>
                  <a:pt x="240" y="47"/>
                  <a:pt x="240" y="48"/>
                  <a:pt x="240" y="48"/>
                </a:cubicBezTo>
                <a:cubicBezTo>
                  <a:pt x="241" y="48"/>
                  <a:pt x="241" y="48"/>
                  <a:pt x="240" y="49"/>
                </a:cubicBezTo>
                <a:cubicBezTo>
                  <a:pt x="240" y="49"/>
                  <a:pt x="240" y="49"/>
                  <a:pt x="240" y="49"/>
                </a:cubicBezTo>
                <a:moveTo>
                  <a:pt x="639" y="727"/>
                </a:moveTo>
                <a:cubicBezTo>
                  <a:pt x="638" y="726"/>
                  <a:pt x="638" y="726"/>
                  <a:pt x="638" y="726"/>
                </a:cubicBezTo>
                <a:cubicBezTo>
                  <a:pt x="638" y="726"/>
                  <a:pt x="638" y="726"/>
                  <a:pt x="638" y="726"/>
                </a:cubicBezTo>
                <a:cubicBezTo>
                  <a:pt x="638" y="726"/>
                  <a:pt x="639" y="726"/>
                  <a:pt x="639" y="726"/>
                </a:cubicBezTo>
                <a:cubicBezTo>
                  <a:pt x="639" y="726"/>
                  <a:pt x="639" y="726"/>
                  <a:pt x="639" y="727"/>
                </a:cubicBezTo>
                <a:moveTo>
                  <a:pt x="640" y="728"/>
                </a:moveTo>
                <a:cubicBezTo>
                  <a:pt x="640" y="727"/>
                  <a:pt x="640" y="727"/>
                  <a:pt x="640" y="727"/>
                </a:cubicBezTo>
                <a:cubicBezTo>
                  <a:pt x="640" y="727"/>
                  <a:pt x="640" y="727"/>
                  <a:pt x="640" y="727"/>
                </a:cubicBezTo>
                <a:cubicBezTo>
                  <a:pt x="641" y="727"/>
                  <a:pt x="641" y="727"/>
                  <a:pt x="641" y="727"/>
                </a:cubicBezTo>
                <a:cubicBezTo>
                  <a:pt x="641" y="727"/>
                  <a:pt x="640" y="727"/>
                  <a:pt x="640" y="728"/>
                </a:cubicBezTo>
                <a:moveTo>
                  <a:pt x="563" y="728"/>
                </a:moveTo>
                <a:cubicBezTo>
                  <a:pt x="563" y="728"/>
                  <a:pt x="563" y="728"/>
                  <a:pt x="563" y="728"/>
                </a:cubicBezTo>
                <a:cubicBezTo>
                  <a:pt x="563" y="728"/>
                  <a:pt x="563" y="728"/>
                  <a:pt x="564" y="728"/>
                </a:cubicBezTo>
                <a:cubicBezTo>
                  <a:pt x="564" y="728"/>
                  <a:pt x="564" y="728"/>
                  <a:pt x="564" y="728"/>
                </a:cubicBezTo>
                <a:cubicBezTo>
                  <a:pt x="564" y="728"/>
                  <a:pt x="564" y="728"/>
                  <a:pt x="563" y="728"/>
                </a:cubicBezTo>
                <a:moveTo>
                  <a:pt x="632" y="728"/>
                </a:moveTo>
                <a:cubicBezTo>
                  <a:pt x="632" y="728"/>
                  <a:pt x="632" y="729"/>
                  <a:pt x="632" y="729"/>
                </a:cubicBezTo>
                <a:cubicBezTo>
                  <a:pt x="632" y="728"/>
                  <a:pt x="632" y="728"/>
                  <a:pt x="631" y="728"/>
                </a:cubicBezTo>
                <a:cubicBezTo>
                  <a:pt x="631" y="728"/>
                  <a:pt x="632" y="728"/>
                  <a:pt x="632" y="728"/>
                </a:cubicBezTo>
                <a:cubicBezTo>
                  <a:pt x="632" y="728"/>
                  <a:pt x="632" y="728"/>
                  <a:pt x="632" y="728"/>
                </a:cubicBezTo>
                <a:moveTo>
                  <a:pt x="640" y="731"/>
                </a:moveTo>
                <a:cubicBezTo>
                  <a:pt x="640" y="731"/>
                  <a:pt x="640" y="731"/>
                  <a:pt x="640" y="731"/>
                </a:cubicBezTo>
                <a:cubicBezTo>
                  <a:pt x="640" y="730"/>
                  <a:pt x="641" y="731"/>
                  <a:pt x="641" y="731"/>
                </a:cubicBezTo>
                <a:cubicBezTo>
                  <a:pt x="641" y="731"/>
                  <a:pt x="641" y="731"/>
                  <a:pt x="641" y="731"/>
                </a:cubicBezTo>
                <a:cubicBezTo>
                  <a:pt x="641" y="732"/>
                  <a:pt x="641" y="731"/>
                  <a:pt x="640" y="731"/>
                </a:cubicBezTo>
                <a:moveTo>
                  <a:pt x="543" y="733"/>
                </a:moveTo>
                <a:cubicBezTo>
                  <a:pt x="543" y="733"/>
                  <a:pt x="543" y="733"/>
                  <a:pt x="543" y="733"/>
                </a:cubicBezTo>
                <a:cubicBezTo>
                  <a:pt x="543" y="733"/>
                  <a:pt x="542" y="733"/>
                  <a:pt x="542" y="733"/>
                </a:cubicBezTo>
                <a:cubicBezTo>
                  <a:pt x="542" y="733"/>
                  <a:pt x="543" y="733"/>
                  <a:pt x="543" y="732"/>
                </a:cubicBezTo>
                <a:cubicBezTo>
                  <a:pt x="543" y="733"/>
                  <a:pt x="543" y="733"/>
                  <a:pt x="543" y="733"/>
                </a:cubicBezTo>
                <a:moveTo>
                  <a:pt x="542" y="738"/>
                </a:moveTo>
                <a:cubicBezTo>
                  <a:pt x="542" y="738"/>
                  <a:pt x="542" y="738"/>
                  <a:pt x="542" y="738"/>
                </a:cubicBezTo>
                <a:cubicBezTo>
                  <a:pt x="542" y="738"/>
                  <a:pt x="541" y="738"/>
                  <a:pt x="541" y="738"/>
                </a:cubicBezTo>
                <a:cubicBezTo>
                  <a:pt x="541" y="737"/>
                  <a:pt x="541" y="737"/>
                  <a:pt x="541" y="737"/>
                </a:cubicBezTo>
                <a:cubicBezTo>
                  <a:pt x="541" y="737"/>
                  <a:pt x="542" y="737"/>
                  <a:pt x="542" y="737"/>
                </a:cubicBezTo>
                <a:cubicBezTo>
                  <a:pt x="542" y="737"/>
                  <a:pt x="542" y="738"/>
                  <a:pt x="542" y="738"/>
                </a:cubicBezTo>
                <a:moveTo>
                  <a:pt x="396" y="763"/>
                </a:moveTo>
                <a:cubicBezTo>
                  <a:pt x="396" y="763"/>
                  <a:pt x="396" y="764"/>
                  <a:pt x="396" y="764"/>
                </a:cubicBezTo>
                <a:cubicBezTo>
                  <a:pt x="395" y="764"/>
                  <a:pt x="395" y="763"/>
                  <a:pt x="395" y="763"/>
                </a:cubicBezTo>
                <a:cubicBezTo>
                  <a:pt x="395" y="763"/>
                  <a:pt x="395" y="763"/>
                  <a:pt x="396" y="763"/>
                </a:cubicBezTo>
                <a:cubicBezTo>
                  <a:pt x="396" y="763"/>
                  <a:pt x="396" y="763"/>
                  <a:pt x="396" y="763"/>
                </a:cubicBezTo>
                <a:moveTo>
                  <a:pt x="330" y="755"/>
                </a:moveTo>
                <a:cubicBezTo>
                  <a:pt x="330" y="755"/>
                  <a:pt x="330" y="755"/>
                  <a:pt x="330" y="755"/>
                </a:cubicBezTo>
                <a:cubicBezTo>
                  <a:pt x="330" y="755"/>
                  <a:pt x="330" y="755"/>
                  <a:pt x="330" y="755"/>
                </a:cubicBezTo>
                <a:cubicBezTo>
                  <a:pt x="330" y="755"/>
                  <a:pt x="330" y="754"/>
                  <a:pt x="330" y="754"/>
                </a:cubicBezTo>
                <a:cubicBezTo>
                  <a:pt x="330" y="754"/>
                  <a:pt x="330" y="754"/>
                  <a:pt x="330" y="755"/>
                </a:cubicBezTo>
                <a:moveTo>
                  <a:pt x="201" y="756"/>
                </a:moveTo>
                <a:cubicBezTo>
                  <a:pt x="201" y="757"/>
                  <a:pt x="201" y="757"/>
                  <a:pt x="200" y="757"/>
                </a:cubicBezTo>
                <a:cubicBezTo>
                  <a:pt x="200" y="757"/>
                  <a:pt x="200" y="756"/>
                  <a:pt x="200" y="756"/>
                </a:cubicBezTo>
                <a:moveTo>
                  <a:pt x="342" y="758"/>
                </a:moveTo>
                <a:cubicBezTo>
                  <a:pt x="342" y="758"/>
                  <a:pt x="342" y="758"/>
                  <a:pt x="342" y="758"/>
                </a:cubicBezTo>
                <a:cubicBezTo>
                  <a:pt x="341" y="758"/>
                  <a:pt x="341" y="758"/>
                  <a:pt x="341" y="757"/>
                </a:cubicBezTo>
                <a:cubicBezTo>
                  <a:pt x="341" y="757"/>
                  <a:pt x="341" y="757"/>
                  <a:pt x="342" y="757"/>
                </a:cubicBezTo>
                <a:cubicBezTo>
                  <a:pt x="342" y="757"/>
                  <a:pt x="342" y="757"/>
                  <a:pt x="342" y="758"/>
                </a:cubicBezTo>
                <a:moveTo>
                  <a:pt x="241" y="758"/>
                </a:moveTo>
                <a:cubicBezTo>
                  <a:pt x="241" y="758"/>
                  <a:pt x="241" y="758"/>
                  <a:pt x="241" y="758"/>
                </a:cubicBezTo>
                <a:cubicBezTo>
                  <a:pt x="241" y="759"/>
                  <a:pt x="241" y="759"/>
                  <a:pt x="241" y="759"/>
                </a:cubicBezTo>
                <a:cubicBezTo>
                  <a:pt x="241" y="759"/>
                  <a:pt x="241" y="759"/>
                  <a:pt x="241" y="759"/>
                </a:cubicBezTo>
                <a:cubicBezTo>
                  <a:pt x="240" y="759"/>
                  <a:pt x="240" y="759"/>
                  <a:pt x="241" y="759"/>
                </a:cubicBezTo>
                <a:cubicBezTo>
                  <a:pt x="241" y="758"/>
                  <a:pt x="241" y="758"/>
                  <a:pt x="241" y="758"/>
                </a:cubicBezTo>
                <a:moveTo>
                  <a:pt x="584" y="644"/>
                </a:moveTo>
                <a:cubicBezTo>
                  <a:pt x="583" y="644"/>
                  <a:pt x="583" y="644"/>
                  <a:pt x="583" y="643"/>
                </a:cubicBezTo>
                <a:cubicBezTo>
                  <a:pt x="584" y="643"/>
                  <a:pt x="584" y="644"/>
                  <a:pt x="584" y="644"/>
                </a:cubicBezTo>
                <a:moveTo>
                  <a:pt x="562" y="657"/>
                </a:moveTo>
                <a:cubicBezTo>
                  <a:pt x="562" y="657"/>
                  <a:pt x="561" y="656"/>
                  <a:pt x="561" y="656"/>
                </a:cubicBezTo>
                <a:cubicBezTo>
                  <a:pt x="561" y="656"/>
                  <a:pt x="562" y="656"/>
                  <a:pt x="562" y="656"/>
                </a:cubicBezTo>
                <a:moveTo>
                  <a:pt x="563" y="657"/>
                </a:moveTo>
                <a:cubicBezTo>
                  <a:pt x="562" y="657"/>
                  <a:pt x="562" y="657"/>
                  <a:pt x="562" y="657"/>
                </a:cubicBezTo>
                <a:cubicBezTo>
                  <a:pt x="563" y="657"/>
                  <a:pt x="563" y="657"/>
                  <a:pt x="563" y="657"/>
                </a:cubicBezTo>
                <a:moveTo>
                  <a:pt x="564" y="658"/>
                </a:moveTo>
                <a:cubicBezTo>
                  <a:pt x="563" y="658"/>
                  <a:pt x="563" y="658"/>
                  <a:pt x="563" y="657"/>
                </a:cubicBezTo>
                <a:cubicBezTo>
                  <a:pt x="564" y="657"/>
                  <a:pt x="564" y="658"/>
                  <a:pt x="564" y="658"/>
                </a:cubicBezTo>
                <a:moveTo>
                  <a:pt x="294" y="668"/>
                </a:moveTo>
                <a:cubicBezTo>
                  <a:pt x="293" y="669"/>
                  <a:pt x="293" y="669"/>
                  <a:pt x="293" y="669"/>
                </a:cubicBezTo>
                <a:cubicBezTo>
                  <a:pt x="293" y="669"/>
                  <a:pt x="293" y="669"/>
                  <a:pt x="293" y="668"/>
                </a:cubicBezTo>
                <a:cubicBezTo>
                  <a:pt x="293" y="668"/>
                  <a:pt x="293" y="668"/>
                  <a:pt x="293" y="668"/>
                </a:cubicBezTo>
                <a:cubicBezTo>
                  <a:pt x="293" y="668"/>
                  <a:pt x="293" y="668"/>
                  <a:pt x="293" y="668"/>
                </a:cubicBezTo>
                <a:cubicBezTo>
                  <a:pt x="293" y="668"/>
                  <a:pt x="293" y="668"/>
                  <a:pt x="294" y="668"/>
                </a:cubicBezTo>
                <a:moveTo>
                  <a:pt x="153" y="608"/>
                </a:moveTo>
                <a:cubicBezTo>
                  <a:pt x="153" y="608"/>
                  <a:pt x="153" y="608"/>
                  <a:pt x="153" y="608"/>
                </a:cubicBezTo>
                <a:cubicBezTo>
                  <a:pt x="153" y="608"/>
                  <a:pt x="152" y="608"/>
                  <a:pt x="152" y="608"/>
                </a:cubicBezTo>
                <a:cubicBezTo>
                  <a:pt x="153" y="608"/>
                  <a:pt x="153" y="607"/>
                  <a:pt x="153" y="607"/>
                </a:cubicBezTo>
                <a:cubicBezTo>
                  <a:pt x="153" y="607"/>
                  <a:pt x="153" y="607"/>
                  <a:pt x="153" y="608"/>
                </a:cubicBezTo>
                <a:moveTo>
                  <a:pt x="156" y="610"/>
                </a:moveTo>
                <a:cubicBezTo>
                  <a:pt x="156" y="610"/>
                  <a:pt x="156" y="610"/>
                  <a:pt x="155" y="610"/>
                </a:cubicBezTo>
                <a:cubicBezTo>
                  <a:pt x="155" y="610"/>
                  <a:pt x="155" y="610"/>
                  <a:pt x="155" y="610"/>
                </a:cubicBezTo>
                <a:cubicBezTo>
                  <a:pt x="155" y="609"/>
                  <a:pt x="156" y="609"/>
                  <a:pt x="156" y="609"/>
                </a:cubicBezTo>
                <a:cubicBezTo>
                  <a:pt x="156" y="609"/>
                  <a:pt x="156" y="609"/>
                  <a:pt x="156" y="610"/>
                </a:cubicBezTo>
                <a:moveTo>
                  <a:pt x="661" y="614"/>
                </a:moveTo>
                <a:cubicBezTo>
                  <a:pt x="661" y="614"/>
                  <a:pt x="662" y="614"/>
                  <a:pt x="662" y="614"/>
                </a:cubicBezTo>
                <a:cubicBezTo>
                  <a:pt x="661" y="614"/>
                  <a:pt x="661" y="615"/>
                  <a:pt x="661" y="615"/>
                </a:cubicBezTo>
                <a:cubicBezTo>
                  <a:pt x="661" y="615"/>
                  <a:pt x="661" y="615"/>
                  <a:pt x="661" y="615"/>
                </a:cubicBezTo>
                <a:cubicBezTo>
                  <a:pt x="661" y="615"/>
                  <a:pt x="661" y="614"/>
                  <a:pt x="661" y="614"/>
                </a:cubicBezTo>
                <a:cubicBezTo>
                  <a:pt x="661" y="614"/>
                  <a:pt x="661" y="614"/>
                  <a:pt x="661" y="614"/>
                </a:cubicBezTo>
                <a:moveTo>
                  <a:pt x="526" y="34"/>
                </a:moveTo>
                <a:cubicBezTo>
                  <a:pt x="525" y="34"/>
                  <a:pt x="525" y="34"/>
                  <a:pt x="525" y="33"/>
                </a:cubicBezTo>
                <a:cubicBezTo>
                  <a:pt x="526" y="33"/>
                  <a:pt x="526" y="34"/>
                  <a:pt x="526" y="34"/>
                </a:cubicBezTo>
                <a:moveTo>
                  <a:pt x="444" y="691"/>
                </a:moveTo>
                <a:cubicBezTo>
                  <a:pt x="444" y="691"/>
                  <a:pt x="444" y="691"/>
                  <a:pt x="444" y="691"/>
                </a:cubicBezTo>
                <a:cubicBezTo>
                  <a:pt x="444" y="691"/>
                  <a:pt x="444" y="691"/>
                  <a:pt x="444" y="692"/>
                </a:cubicBezTo>
                <a:cubicBezTo>
                  <a:pt x="444" y="692"/>
                  <a:pt x="444" y="692"/>
                  <a:pt x="444" y="692"/>
                </a:cubicBezTo>
                <a:cubicBezTo>
                  <a:pt x="443" y="692"/>
                  <a:pt x="443" y="691"/>
                  <a:pt x="444" y="691"/>
                </a:cubicBezTo>
                <a:cubicBezTo>
                  <a:pt x="444" y="691"/>
                  <a:pt x="444" y="691"/>
                  <a:pt x="444" y="691"/>
                </a:cubicBezTo>
                <a:moveTo>
                  <a:pt x="449" y="692"/>
                </a:moveTo>
                <a:cubicBezTo>
                  <a:pt x="449" y="691"/>
                  <a:pt x="448" y="691"/>
                  <a:pt x="448" y="691"/>
                </a:cubicBezTo>
                <a:cubicBezTo>
                  <a:pt x="449" y="691"/>
                  <a:pt x="449" y="691"/>
                  <a:pt x="449" y="691"/>
                </a:cubicBezTo>
                <a:cubicBezTo>
                  <a:pt x="449" y="691"/>
                  <a:pt x="449" y="692"/>
                  <a:pt x="449" y="692"/>
                </a:cubicBezTo>
                <a:cubicBezTo>
                  <a:pt x="449" y="692"/>
                  <a:pt x="449" y="692"/>
                  <a:pt x="449" y="692"/>
                </a:cubicBezTo>
                <a:moveTo>
                  <a:pt x="519" y="16"/>
                </a:moveTo>
                <a:cubicBezTo>
                  <a:pt x="519" y="16"/>
                  <a:pt x="518" y="16"/>
                  <a:pt x="519" y="16"/>
                </a:cubicBezTo>
                <a:cubicBezTo>
                  <a:pt x="519" y="15"/>
                  <a:pt x="519" y="16"/>
                  <a:pt x="519" y="16"/>
                </a:cubicBezTo>
                <a:cubicBezTo>
                  <a:pt x="519" y="16"/>
                  <a:pt x="519" y="16"/>
                  <a:pt x="519" y="16"/>
                </a:cubicBezTo>
                <a:cubicBezTo>
                  <a:pt x="519" y="16"/>
                  <a:pt x="519" y="16"/>
                  <a:pt x="519" y="16"/>
                </a:cubicBezTo>
                <a:moveTo>
                  <a:pt x="462" y="693"/>
                </a:moveTo>
                <a:cubicBezTo>
                  <a:pt x="461" y="693"/>
                  <a:pt x="461" y="693"/>
                  <a:pt x="461" y="693"/>
                </a:cubicBezTo>
                <a:cubicBezTo>
                  <a:pt x="461" y="693"/>
                  <a:pt x="461" y="693"/>
                  <a:pt x="461" y="693"/>
                </a:cubicBezTo>
                <a:cubicBezTo>
                  <a:pt x="461" y="693"/>
                  <a:pt x="461" y="693"/>
                  <a:pt x="461" y="693"/>
                </a:cubicBezTo>
                <a:cubicBezTo>
                  <a:pt x="461" y="693"/>
                  <a:pt x="461" y="693"/>
                  <a:pt x="462" y="693"/>
                </a:cubicBezTo>
                <a:moveTo>
                  <a:pt x="342" y="716"/>
                </a:moveTo>
                <a:cubicBezTo>
                  <a:pt x="342" y="717"/>
                  <a:pt x="342" y="717"/>
                  <a:pt x="342" y="717"/>
                </a:cubicBezTo>
                <a:cubicBezTo>
                  <a:pt x="342" y="717"/>
                  <a:pt x="342" y="717"/>
                  <a:pt x="341" y="717"/>
                </a:cubicBezTo>
                <a:cubicBezTo>
                  <a:pt x="341" y="717"/>
                  <a:pt x="341" y="717"/>
                  <a:pt x="341" y="717"/>
                </a:cubicBezTo>
                <a:cubicBezTo>
                  <a:pt x="341" y="717"/>
                  <a:pt x="341" y="717"/>
                  <a:pt x="342" y="716"/>
                </a:cubicBezTo>
                <a:moveTo>
                  <a:pt x="303" y="675"/>
                </a:moveTo>
                <a:cubicBezTo>
                  <a:pt x="303" y="676"/>
                  <a:pt x="302" y="675"/>
                  <a:pt x="302" y="675"/>
                </a:cubicBezTo>
                <a:cubicBezTo>
                  <a:pt x="302" y="675"/>
                  <a:pt x="303" y="675"/>
                  <a:pt x="303" y="675"/>
                </a:cubicBezTo>
                <a:moveTo>
                  <a:pt x="521" y="21"/>
                </a:moveTo>
                <a:cubicBezTo>
                  <a:pt x="521" y="22"/>
                  <a:pt x="521" y="22"/>
                  <a:pt x="521" y="22"/>
                </a:cubicBezTo>
                <a:cubicBezTo>
                  <a:pt x="521" y="22"/>
                  <a:pt x="520" y="22"/>
                  <a:pt x="520" y="22"/>
                </a:cubicBezTo>
                <a:cubicBezTo>
                  <a:pt x="521" y="21"/>
                  <a:pt x="521" y="21"/>
                  <a:pt x="521" y="21"/>
                </a:cubicBezTo>
                <a:cubicBezTo>
                  <a:pt x="521" y="21"/>
                  <a:pt x="521" y="21"/>
                  <a:pt x="521" y="21"/>
                </a:cubicBezTo>
                <a:moveTo>
                  <a:pt x="344" y="686"/>
                </a:moveTo>
                <a:cubicBezTo>
                  <a:pt x="344" y="686"/>
                  <a:pt x="344" y="686"/>
                  <a:pt x="343" y="686"/>
                </a:cubicBezTo>
                <a:cubicBezTo>
                  <a:pt x="343" y="686"/>
                  <a:pt x="343" y="686"/>
                  <a:pt x="343" y="685"/>
                </a:cubicBezTo>
                <a:cubicBezTo>
                  <a:pt x="343" y="685"/>
                  <a:pt x="343" y="685"/>
                  <a:pt x="343" y="685"/>
                </a:cubicBezTo>
                <a:cubicBezTo>
                  <a:pt x="344" y="685"/>
                  <a:pt x="344" y="685"/>
                  <a:pt x="344" y="686"/>
                </a:cubicBezTo>
                <a:moveTo>
                  <a:pt x="342" y="687"/>
                </a:moveTo>
                <a:cubicBezTo>
                  <a:pt x="342" y="687"/>
                  <a:pt x="342" y="687"/>
                  <a:pt x="342" y="687"/>
                </a:cubicBezTo>
                <a:cubicBezTo>
                  <a:pt x="342" y="687"/>
                  <a:pt x="342" y="688"/>
                  <a:pt x="341" y="688"/>
                </a:cubicBezTo>
                <a:cubicBezTo>
                  <a:pt x="341" y="688"/>
                  <a:pt x="341" y="688"/>
                  <a:pt x="341" y="688"/>
                </a:cubicBezTo>
                <a:cubicBezTo>
                  <a:pt x="341" y="688"/>
                  <a:pt x="341" y="688"/>
                  <a:pt x="341" y="687"/>
                </a:cubicBezTo>
                <a:cubicBezTo>
                  <a:pt x="341" y="687"/>
                  <a:pt x="341" y="687"/>
                  <a:pt x="342" y="687"/>
                </a:cubicBezTo>
                <a:moveTo>
                  <a:pt x="341" y="689"/>
                </a:moveTo>
                <a:cubicBezTo>
                  <a:pt x="341" y="689"/>
                  <a:pt x="340" y="689"/>
                  <a:pt x="340" y="688"/>
                </a:cubicBezTo>
                <a:cubicBezTo>
                  <a:pt x="340" y="688"/>
                  <a:pt x="341" y="688"/>
                  <a:pt x="341" y="688"/>
                </a:cubicBezTo>
                <a:moveTo>
                  <a:pt x="449" y="689"/>
                </a:moveTo>
                <a:cubicBezTo>
                  <a:pt x="449" y="689"/>
                  <a:pt x="449" y="689"/>
                  <a:pt x="449" y="689"/>
                </a:cubicBezTo>
                <a:cubicBezTo>
                  <a:pt x="449" y="689"/>
                  <a:pt x="449" y="689"/>
                  <a:pt x="449" y="690"/>
                </a:cubicBezTo>
                <a:cubicBezTo>
                  <a:pt x="448" y="690"/>
                  <a:pt x="448" y="689"/>
                  <a:pt x="448" y="689"/>
                </a:cubicBezTo>
                <a:cubicBezTo>
                  <a:pt x="448" y="689"/>
                  <a:pt x="449" y="689"/>
                  <a:pt x="449" y="689"/>
                </a:cubicBezTo>
                <a:moveTo>
                  <a:pt x="142" y="286"/>
                </a:moveTo>
                <a:cubicBezTo>
                  <a:pt x="142" y="286"/>
                  <a:pt x="142" y="287"/>
                  <a:pt x="141" y="286"/>
                </a:cubicBezTo>
                <a:cubicBezTo>
                  <a:pt x="141" y="286"/>
                  <a:pt x="141" y="286"/>
                  <a:pt x="141" y="286"/>
                </a:cubicBezTo>
                <a:moveTo>
                  <a:pt x="619" y="289"/>
                </a:moveTo>
                <a:cubicBezTo>
                  <a:pt x="619" y="289"/>
                  <a:pt x="619" y="289"/>
                  <a:pt x="619" y="289"/>
                </a:cubicBezTo>
                <a:cubicBezTo>
                  <a:pt x="620" y="289"/>
                  <a:pt x="620" y="289"/>
                  <a:pt x="620" y="289"/>
                </a:cubicBezTo>
                <a:cubicBezTo>
                  <a:pt x="620" y="289"/>
                  <a:pt x="620" y="289"/>
                  <a:pt x="619" y="289"/>
                </a:cubicBezTo>
                <a:cubicBezTo>
                  <a:pt x="619" y="289"/>
                  <a:pt x="619" y="289"/>
                  <a:pt x="619" y="289"/>
                </a:cubicBezTo>
                <a:moveTo>
                  <a:pt x="620" y="290"/>
                </a:moveTo>
                <a:cubicBezTo>
                  <a:pt x="620" y="291"/>
                  <a:pt x="620" y="291"/>
                  <a:pt x="620" y="291"/>
                </a:cubicBezTo>
                <a:cubicBezTo>
                  <a:pt x="620" y="291"/>
                  <a:pt x="620" y="291"/>
                  <a:pt x="619" y="291"/>
                </a:cubicBezTo>
                <a:cubicBezTo>
                  <a:pt x="619" y="291"/>
                  <a:pt x="619" y="291"/>
                  <a:pt x="619" y="291"/>
                </a:cubicBezTo>
                <a:cubicBezTo>
                  <a:pt x="619" y="291"/>
                  <a:pt x="619" y="291"/>
                  <a:pt x="619" y="291"/>
                </a:cubicBezTo>
                <a:cubicBezTo>
                  <a:pt x="619" y="291"/>
                  <a:pt x="619" y="291"/>
                  <a:pt x="620" y="290"/>
                </a:cubicBezTo>
                <a:moveTo>
                  <a:pt x="154" y="293"/>
                </a:moveTo>
                <a:cubicBezTo>
                  <a:pt x="154" y="293"/>
                  <a:pt x="153" y="293"/>
                  <a:pt x="153" y="292"/>
                </a:cubicBezTo>
                <a:cubicBezTo>
                  <a:pt x="154" y="292"/>
                  <a:pt x="154" y="293"/>
                  <a:pt x="154" y="293"/>
                </a:cubicBezTo>
                <a:moveTo>
                  <a:pt x="194" y="129"/>
                </a:moveTo>
                <a:cubicBezTo>
                  <a:pt x="194" y="129"/>
                  <a:pt x="194" y="129"/>
                  <a:pt x="194" y="129"/>
                </a:cubicBezTo>
                <a:cubicBezTo>
                  <a:pt x="193" y="129"/>
                  <a:pt x="193" y="129"/>
                  <a:pt x="193" y="129"/>
                </a:cubicBezTo>
                <a:cubicBezTo>
                  <a:pt x="193" y="129"/>
                  <a:pt x="193" y="128"/>
                  <a:pt x="194" y="128"/>
                </a:cubicBezTo>
                <a:moveTo>
                  <a:pt x="192" y="128"/>
                </a:moveTo>
                <a:cubicBezTo>
                  <a:pt x="192" y="128"/>
                  <a:pt x="192" y="128"/>
                  <a:pt x="192" y="128"/>
                </a:cubicBezTo>
                <a:cubicBezTo>
                  <a:pt x="191" y="128"/>
                  <a:pt x="191" y="128"/>
                  <a:pt x="191" y="128"/>
                </a:cubicBezTo>
                <a:cubicBezTo>
                  <a:pt x="191" y="128"/>
                  <a:pt x="192" y="127"/>
                  <a:pt x="192" y="127"/>
                </a:cubicBezTo>
                <a:cubicBezTo>
                  <a:pt x="192" y="127"/>
                  <a:pt x="192" y="128"/>
                  <a:pt x="192" y="128"/>
                </a:cubicBezTo>
                <a:moveTo>
                  <a:pt x="187" y="127"/>
                </a:moveTo>
                <a:cubicBezTo>
                  <a:pt x="187" y="127"/>
                  <a:pt x="187" y="127"/>
                  <a:pt x="187" y="126"/>
                </a:cubicBezTo>
                <a:cubicBezTo>
                  <a:pt x="187" y="126"/>
                  <a:pt x="187" y="127"/>
                  <a:pt x="187" y="127"/>
                </a:cubicBezTo>
                <a:cubicBezTo>
                  <a:pt x="187" y="127"/>
                  <a:pt x="187" y="127"/>
                  <a:pt x="187" y="127"/>
                </a:cubicBezTo>
                <a:cubicBezTo>
                  <a:pt x="187" y="127"/>
                  <a:pt x="187" y="127"/>
                  <a:pt x="187" y="127"/>
                </a:cubicBezTo>
                <a:moveTo>
                  <a:pt x="769" y="253"/>
                </a:moveTo>
                <a:cubicBezTo>
                  <a:pt x="769" y="253"/>
                  <a:pt x="769" y="253"/>
                  <a:pt x="769" y="253"/>
                </a:cubicBezTo>
                <a:cubicBezTo>
                  <a:pt x="769" y="252"/>
                  <a:pt x="770" y="253"/>
                  <a:pt x="770" y="253"/>
                </a:cubicBezTo>
                <a:cubicBezTo>
                  <a:pt x="770" y="253"/>
                  <a:pt x="770" y="253"/>
                  <a:pt x="770" y="253"/>
                </a:cubicBezTo>
                <a:cubicBezTo>
                  <a:pt x="770" y="253"/>
                  <a:pt x="770" y="253"/>
                  <a:pt x="769" y="253"/>
                </a:cubicBezTo>
                <a:moveTo>
                  <a:pt x="771" y="254"/>
                </a:moveTo>
                <a:cubicBezTo>
                  <a:pt x="771" y="254"/>
                  <a:pt x="770" y="254"/>
                  <a:pt x="770" y="254"/>
                </a:cubicBezTo>
                <a:cubicBezTo>
                  <a:pt x="770" y="254"/>
                  <a:pt x="770" y="254"/>
                  <a:pt x="770" y="254"/>
                </a:cubicBezTo>
                <a:cubicBezTo>
                  <a:pt x="770" y="254"/>
                  <a:pt x="770" y="253"/>
                  <a:pt x="770" y="253"/>
                </a:cubicBezTo>
                <a:cubicBezTo>
                  <a:pt x="770" y="253"/>
                  <a:pt x="770" y="253"/>
                  <a:pt x="770" y="253"/>
                </a:cubicBezTo>
                <a:cubicBezTo>
                  <a:pt x="770" y="254"/>
                  <a:pt x="771" y="254"/>
                  <a:pt x="771" y="254"/>
                </a:cubicBezTo>
                <a:moveTo>
                  <a:pt x="128" y="117"/>
                </a:moveTo>
                <a:cubicBezTo>
                  <a:pt x="127" y="117"/>
                  <a:pt x="127" y="118"/>
                  <a:pt x="127" y="118"/>
                </a:cubicBezTo>
                <a:cubicBezTo>
                  <a:pt x="127" y="118"/>
                  <a:pt x="127" y="118"/>
                  <a:pt x="127" y="117"/>
                </a:cubicBezTo>
                <a:cubicBezTo>
                  <a:pt x="127" y="117"/>
                  <a:pt x="127" y="117"/>
                  <a:pt x="127" y="117"/>
                </a:cubicBezTo>
                <a:cubicBezTo>
                  <a:pt x="127" y="117"/>
                  <a:pt x="127" y="117"/>
                  <a:pt x="128" y="117"/>
                </a:cubicBezTo>
                <a:moveTo>
                  <a:pt x="96" y="351"/>
                </a:moveTo>
                <a:cubicBezTo>
                  <a:pt x="96" y="351"/>
                  <a:pt x="95" y="351"/>
                  <a:pt x="95" y="351"/>
                </a:cubicBezTo>
                <a:cubicBezTo>
                  <a:pt x="96" y="351"/>
                  <a:pt x="96" y="350"/>
                  <a:pt x="96" y="350"/>
                </a:cubicBezTo>
                <a:cubicBezTo>
                  <a:pt x="96" y="350"/>
                  <a:pt x="96" y="351"/>
                  <a:pt x="96" y="351"/>
                </a:cubicBezTo>
                <a:cubicBezTo>
                  <a:pt x="96" y="351"/>
                  <a:pt x="96" y="351"/>
                  <a:pt x="96" y="351"/>
                </a:cubicBezTo>
                <a:moveTo>
                  <a:pt x="110" y="352"/>
                </a:moveTo>
                <a:cubicBezTo>
                  <a:pt x="110" y="352"/>
                  <a:pt x="110" y="351"/>
                  <a:pt x="110" y="351"/>
                </a:cubicBezTo>
                <a:cubicBezTo>
                  <a:pt x="110" y="351"/>
                  <a:pt x="110" y="352"/>
                  <a:pt x="111" y="352"/>
                </a:cubicBezTo>
                <a:moveTo>
                  <a:pt x="561" y="94"/>
                </a:moveTo>
                <a:cubicBezTo>
                  <a:pt x="561" y="95"/>
                  <a:pt x="561" y="95"/>
                  <a:pt x="561" y="95"/>
                </a:cubicBezTo>
                <a:cubicBezTo>
                  <a:pt x="561" y="95"/>
                  <a:pt x="560" y="95"/>
                  <a:pt x="560" y="95"/>
                </a:cubicBezTo>
                <a:cubicBezTo>
                  <a:pt x="560" y="94"/>
                  <a:pt x="561" y="94"/>
                  <a:pt x="561" y="94"/>
                </a:cubicBezTo>
                <a:cubicBezTo>
                  <a:pt x="561" y="94"/>
                  <a:pt x="561" y="94"/>
                  <a:pt x="561" y="94"/>
                </a:cubicBezTo>
                <a:moveTo>
                  <a:pt x="102" y="329"/>
                </a:moveTo>
                <a:cubicBezTo>
                  <a:pt x="103" y="329"/>
                  <a:pt x="103" y="330"/>
                  <a:pt x="103" y="330"/>
                </a:cubicBezTo>
                <a:cubicBezTo>
                  <a:pt x="102" y="330"/>
                  <a:pt x="102" y="330"/>
                  <a:pt x="102" y="329"/>
                </a:cubicBezTo>
                <a:moveTo>
                  <a:pt x="98" y="331"/>
                </a:moveTo>
                <a:cubicBezTo>
                  <a:pt x="98" y="331"/>
                  <a:pt x="98" y="331"/>
                  <a:pt x="98" y="331"/>
                </a:cubicBezTo>
                <a:cubicBezTo>
                  <a:pt x="98" y="331"/>
                  <a:pt x="98" y="331"/>
                  <a:pt x="97" y="331"/>
                </a:cubicBezTo>
                <a:cubicBezTo>
                  <a:pt x="97" y="330"/>
                  <a:pt x="98" y="330"/>
                  <a:pt x="98" y="330"/>
                </a:cubicBezTo>
                <a:cubicBezTo>
                  <a:pt x="98" y="330"/>
                  <a:pt x="98" y="331"/>
                  <a:pt x="98" y="331"/>
                </a:cubicBezTo>
                <a:moveTo>
                  <a:pt x="812" y="332"/>
                </a:moveTo>
                <a:cubicBezTo>
                  <a:pt x="812" y="332"/>
                  <a:pt x="812" y="332"/>
                  <a:pt x="812" y="332"/>
                </a:cubicBezTo>
                <a:cubicBezTo>
                  <a:pt x="812" y="332"/>
                  <a:pt x="812" y="332"/>
                  <a:pt x="812" y="332"/>
                </a:cubicBezTo>
                <a:cubicBezTo>
                  <a:pt x="811" y="332"/>
                  <a:pt x="811" y="331"/>
                  <a:pt x="812" y="331"/>
                </a:cubicBezTo>
                <a:cubicBezTo>
                  <a:pt x="812" y="331"/>
                  <a:pt x="812" y="331"/>
                  <a:pt x="812" y="331"/>
                </a:cubicBezTo>
                <a:cubicBezTo>
                  <a:pt x="812" y="331"/>
                  <a:pt x="812" y="332"/>
                  <a:pt x="812" y="332"/>
                </a:cubicBezTo>
                <a:moveTo>
                  <a:pt x="561" y="97"/>
                </a:moveTo>
                <a:cubicBezTo>
                  <a:pt x="561" y="97"/>
                  <a:pt x="560" y="97"/>
                  <a:pt x="560" y="96"/>
                </a:cubicBezTo>
                <a:cubicBezTo>
                  <a:pt x="560" y="96"/>
                  <a:pt x="560" y="96"/>
                  <a:pt x="560" y="96"/>
                </a:cubicBezTo>
                <a:cubicBezTo>
                  <a:pt x="561" y="96"/>
                  <a:pt x="561" y="96"/>
                  <a:pt x="561" y="96"/>
                </a:cubicBezTo>
                <a:cubicBezTo>
                  <a:pt x="561" y="97"/>
                  <a:pt x="561" y="97"/>
                  <a:pt x="561" y="97"/>
                </a:cubicBezTo>
                <a:moveTo>
                  <a:pt x="95" y="162"/>
                </a:moveTo>
                <a:cubicBezTo>
                  <a:pt x="95" y="162"/>
                  <a:pt x="95" y="162"/>
                  <a:pt x="95" y="162"/>
                </a:cubicBezTo>
                <a:cubicBezTo>
                  <a:pt x="95" y="162"/>
                  <a:pt x="95" y="162"/>
                  <a:pt x="95" y="162"/>
                </a:cubicBezTo>
                <a:cubicBezTo>
                  <a:pt x="95" y="162"/>
                  <a:pt x="95" y="162"/>
                  <a:pt x="95" y="161"/>
                </a:cubicBezTo>
                <a:cubicBezTo>
                  <a:pt x="95" y="162"/>
                  <a:pt x="95" y="162"/>
                  <a:pt x="95" y="162"/>
                </a:cubicBezTo>
                <a:moveTo>
                  <a:pt x="459" y="137"/>
                </a:moveTo>
                <a:cubicBezTo>
                  <a:pt x="459" y="136"/>
                  <a:pt x="459" y="136"/>
                  <a:pt x="459" y="136"/>
                </a:cubicBezTo>
                <a:cubicBezTo>
                  <a:pt x="459" y="136"/>
                  <a:pt x="459" y="136"/>
                  <a:pt x="459" y="136"/>
                </a:cubicBezTo>
                <a:cubicBezTo>
                  <a:pt x="459" y="136"/>
                  <a:pt x="459" y="136"/>
                  <a:pt x="460" y="136"/>
                </a:cubicBezTo>
                <a:cubicBezTo>
                  <a:pt x="460" y="136"/>
                  <a:pt x="459" y="136"/>
                  <a:pt x="459" y="137"/>
                </a:cubicBezTo>
                <a:moveTo>
                  <a:pt x="93" y="166"/>
                </a:moveTo>
                <a:cubicBezTo>
                  <a:pt x="94" y="167"/>
                  <a:pt x="93" y="167"/>
                  <a:pt x="93" y="167"/>
                </a:cubicBezTo>
                <a:cubicBezTo>
                  <a:pt x="93" y="166"/>
                  <a:pt x="93" y="166"/>
                  <a:pt x="93" y="166"/>
                </a:cubicBezTo>
                <a:moveTo>
                  <a:pt x="560" y="169"/>
                </a:moveTo>
                <a:cubicBezTo>
                  <a:pt x="561" y="169"/>
                  <a:pt x="561" y="169"/>
                  <a:pt x="561" y="170"/>
                </a:cubicBezTo>
                <a:cubicBezTo>
                  <a:pt x="561" y="170"/>
                  <a:pt x="560" y="170"/>
                  <a:pt x="560" y="170"/>
                </a:cubicBezTo>
                <a:moveTo>
                  <a:pt x="560" y="173"/>
                </a:moveTo>
                <a:cubicBezTo>
                  <a:pt x="561" y="173"/>
                  <a:pt x="561" y="173"/>
                  <a:pt x="561" y="173"/>
                </a:cubicBezTo>
                <a:cubicBezTo>
                  <a:pt x="561" y="174"/>
                  <a:pt x="560" y="174"/>
                  <a:pt x="560" y="174"/>
                </a:cubicBezTo>
                <a:moveTo>
                  <a:pt x="620" y="134"/>
                </a:moveTo>
                <a:cubicBezTo>
                  <a:pt x="620" y="135"/>
                  <a:pt x="620" y="135"/>
                  <a:pt x="619" y="135"/>
                </a:cubicBezTo>
                <a:cubicBezTo>
                  <a:pt x="619" y="134"/>
                  <a:pt x="619" y="134"/>
                  <a:pt x="619" y="134"/>
                </a:cubicBezTo>
                <a:moveTo>
                  <a:pt x="185" y="146"/>
                </a:moveTo>
                <a:cubicBezTo>
                  <a:pt x="185" y="146"/>
                  <a:pt x="185" y="146"/>
                  <a:pt x="185" y="146"/>
                </a:cubicBezTo>
                <a:cubicBezTo>
                  <a:pt x="185" y="146"/>
                  <a:pt x="185" y="146"/>
                  <a:pt x="185" y="146"/>
                </a:cubicBezTo>
                <a:cubicBezTo>
                  <a:pt x="185" y="146"/>
                  <a:pt x="185" y="145"/>
                  <a:pt x="185" y="145"/>
                </a:cubicBezTo>
                <a:cubicBezTo>
                  <a:pt x="185" y="145"/>
                  <a:pt x="185" y="146"/>
                  <a:pt x="185" y="146"/>
                </a:cubicBezTo>
                <a:moveTo>
                  <a:pt x="639" y="146"/>
                </a:moveTo>
                <a:cubicBezTo>
                  <a:pt x="639" y="146"/>
                  <a:pt x="639" y="146"/>
                  <a:pt x="639" y="146"/>
                </a:cubicBezTo>
                <a:cubicBezTo>
                  <a:pt x="638" y="146"/>
                  <a:pt x="638" y="146"/>
                  <a:pt x="638" y="146"/>
                </a:cubicBezTo>
                <a:cubicBezTo>
                  <a:pt x="638" y="146"/>
                  <a:pt x="638" y="145"/>
                  <a:pt x="638" y="145"/>
                </a:cubicBezTo>
                <a:cubicBezTo>
                  <a:pt x="638" y="145"/>
                  <a:pt x="638" y="145"/>
                  <a:pt x="638" y="145"/>
                </a:cubicBezTo>
                <a:cubicBezTo>
                  <a:pt x="639" y="145"/>
                  <a:pt x="639" y="146"/>
                  <a:pt x="639" y="146"/>
                </a:cubicBezTo>
                <a:moveTo>
                  <a:pt x="465" y="137"/>
                </a:moveTo>
                <a:cubicBezTo>
                  <a:pt x="465" y="137"/>
                  <a:pt x="465" y="137"/>
                  <a:pt x="465" y="137"/>
                </a:cubicBezTo>
                <a:cubicBezTo>
                  <a:pt x="465" y="137"/>
                  <a:pt x="465" y="138"/>
                  <a:pt x="465" y="138"/>
                </a:cubicBezTo>
                <a:cubicBezTo>
                  <a:pt x="465" y="137"/>
                  <a:pt x="465" y="137"/>
                  <a:pt x="465" y="137"/>
                </a:cubicBezTo>
                <a:cubicBezTo>
                  <a:pt x="465" y="137"/>
                  <a:pt x="465" y="137"/>
                  <a:pt x="465" y="137"/>
                </a:cubicBezTo>
                <a:moveTo>
                  <a:pt x="257" y="156"/>
                </a:moveTo>
                <a:cubicBezTo>
                  <a:pt x="256" y="156"/>
                  <a:pt x="256" y="157"/>
                  <a:pt x="256" y="157"/>
                </a:cubicBezTo>
                <a:cubicBezTo>
                  <a:pt x="256" y="156"/>
                  <a:pt x="256" y="156"/>
                  <a:pt x="256" y="156"/>
                </a:cubicBezTo>
                <a:cubicBezTo>
                  <a:pt x="256" y="156"/>
                  <a:pt x="256" y="156"/>
                  <a:pt x="256" y="156"/>
                </a:cubicBezTo>
                <a:cubicBezTo>
                  <a:pt x="256" y="156"/>
                  <a:pt x="256" y="156"/>
                  <a:pt x="256" y="156"/>
                </a:cubicBezTo>
                <a:cubicBezTo>
                  <a:pt x="256" y="156"/>
                  <a:pt x="256" y="156"/>
                  <a:pt x="257" y="156"/>
                </a:cubicBezTo>
                <a:moveTo>
                  <a:pt x="81" y="159"/>
                </a:moveTo>
                <a:cubicBezTo>
                  <a:pt x="80" y="159"/>
                  <a:pt x="80" y="159"/>
                  <a:pt x="80" y="159"/>
                </a:cubicBezTo>
                <a:cubicBezTo>
                  <a:pt x="80" y="158"/>
                  <a:pt x="80" y="158"/>
                  <a:pt x="81" y="158"/>
                </a:cubicBezTo>
                <a:cubicBezTo>
                  <a:pt x="81" y="158"/>
                  <a:pt x="81" y="158"/>
                  <a:pt x="81" y="159"/>
                </a:cubicBezTo>
                <a:moveTo>
                  <a:pt x="95" y="159"/>
                </a:moveTo>
                <a:cubicBezTo>
                  <a:pt x="95" y="159"/>
                  <a:pt x="95" y="160"/>
                  <a:pt x="94" y="160"/>
                </a:cubicBezTo>
                <a:cubicBezTo>
                  <a:pt x="94" y="159"/>
                  <a:pt x="95" y="159"/>
                  <a:pt x="95" y="159"/>
                </a:cubicBezTo>
                <a:moveTo>
                  <a:pt x="87" y="161"/>
                </a:moveTo>
                <a:cubicBezTo>
                  <a:pt x="87" y="161"/>
                  <a:pt x="86" y="161"/>
                  <a:pt x="86" y="161"/>
                </a:cubicBezTo>
                <a:cubicBezTo>
                  <a:pt x="86" y="161"/>
                  <a:pt x="86" y="161"/>
                  <a:pt x="86" y="160"/>
                </a:cubicBezTo>
                <a:cubicBezTo>
                  <a:pt x="87" y="160"/>
                  <a:pt x="87" y="160"/>
                  <a:pt x="87" y="160"/>
                </a:cubicBezTo>
                <a:cubicBezTo>
                  <a:pt x="87" y="161"/>
                  <a:pt x="87" y="161"/>
                  <a:pt x="87" y="161"/>
                </a:cubicBezTo>
                <a:moveTo>
                  <a:pt x="461" y="136"/>
                </a:moveTo>
                <a:cubicBezTo>
                  <a:pt x="461" y="136"/>
                  <a:pt x="461" y="137"/>
                  <a:pt x="461" y="137"/>
                </a:cubicBezTo>
                <a:cubicBezTo>
                  <a:pt x="461" y="137"/>
                  <a:pt x="461" y="137"/>
                  <a:pt x="461" y="136"/>
                </a:cubicBezTo>
                <a:cubicBezTo>
                  <a:pt x="461" y="136"/>
                  <a:pt x="461" y="136"/>
                  <a:pt x="461" y="136"/>
                </a:cubicBezTo>
                <a:cubicBezTo>
                  <a:pt x="461" y="136"/>
                  <a:pt x="461" y="136"/>
                  <a:pt x="461" y="136"/>
                </a:cubicBezTo>
                <a:moveTo>
                  <a:pt x="133" y="210"/>
                </a:moveTo>
                <a:cubicBezTo>
                  <a:pt x="133" y="210"/>
                  <a:pt x="133" y="211"/>
                  <a:pt x="133" y="211"/>
                </a:cubicBezTo>
                <a:cubicBezTo>
                  <a:pt x="133" y="211"/>
                  <a:pt x="133" y="210"/>
                  <a:pt x="133" y="210"/>
                </a:cubicBezTo>
                <a:cubicBezTo>
                  <a:pt x="133" y="210"/>
                  <a:pt x="133" y="210"/>
                  <a:pt x="133" y="210"/>
                </a:cubicBezTo>
                <a:cubicBezTo>
                  <a:pt x="133" y="210"/>
                  <a:pt x="133" y="210"/>
                  <a:pt x="133" y="210"/>
                </a:cubicBezTo>
                <a:moveTo>
                  <a:pt x="184" y="132"/>
                </a:moveTo>
                <a:cubicBezTo>
                  <a:pt x="183" y="133"/>
                  <a:pt x="183" y="133"/>
                  <a:pt x="183" y="133"/>
                </a:cubicBezTo>
                <a:cubicBezTo>
                  <a:pt x="182" y="132"/>
                  <a:pt x="183" y="132"/>
                  <a:pt x="183" y="132"/>
                </a:cubicBezTo>
                <a:cubicBezTo>
                  <a:pt x="183" y="132"/>
                  <a:pt x="184" y="132"/>
                  <a:pt x="184" y="132"/>
                </a:cubicBezTo>
                <a:cubicBezTo>
                  <a:pt x="184" y="132"/>
                  <a:pt x="184" y="132"/>
                  <a:pt x="184" y="132"/>
                </a:cubicBezTo>
                <a:moveTo>
                  <a:pt x="149" y="220"/>
                </a:moveTo>
                <a:cubicBezTo>
                  <a:pt x="149" y="220"/>
                  <a:pt x="149" y="220"/>
                  <a:pt x="149" y="220"/>
                </a:cubicBezTo>
                <a:cubicBezTo>
                  <a:pt x="149" y="220"/>
                  <a:pt x="149" y="219"/>
                  <a:pt x="149" y="219"/>
                </a:cubicBezTo>
                <a:cubicBezTo>
                  <a:pt x="149" y="219"/>
                  <a:pt x="149" y="220"/>
                  <a:pt x="149" y="220"/>
                </a:cubicBezTo>
                <a:cubicBezTo>
                  <a:pt x="149" y="220"/>
                  <a:pt x="149" y="220"/>
                  <a:pt x="149" y="220"/>
                </a:cubicBezTo>
                <a:moveTo>
                  <a:pt x="773" y="219"/>
                </a:moveTo>
                <a:cubicBezTo>
                  <a:pt x="773" y="219"/>
                  <a:pt x="774" y="219"/>
                  <a:pt x="773" y="220"/>
                </a:cubicBezTo>
                <a:cubicBezTo>
                  <a:pt x="773" y="220"/>
                  <a:pt x="773" y="220"/>
                  <a:pt x="773" y="220"/>
                </a:cubicBezTo>
                <a:moveTo>
                  <a:pt x="462" y="132"/>
                </a:moveTo>
                <a:cubicBezTo>
                  <a:pt x="461" y="132"/>
                  <a:pt x="461" y="132"/>
                  <a:pt x="461" y="132"/>
                </a:cubicBezTo>
                <a:cubicBezTo>
                  <a:pt x="461" y="132"/>
                  <a:pt x="461" y="132"/>
                  <a:pt x="461" y="132"/>
                </a:cubicBezTo>
                <a:cubicBezTo>
                  <a:pt x="461" y="131"/>
                  <a:pt x="461" y="131"/>
                  <a:pt x="461" y="131"/>
                </a:cubicBezTo>
                <a:cubicBezTo>
                  <a:pt x="461" y="131"/>
                  <a:pt x="461" y="131"/>
                  <a:pt x="462" y="132"/>
                </a:cubicBezTo>
                <a:moveTo>
                  <a:pt x="464" y="131"/>
                </a:moveTo>
                <a:cubicBezTo>
                  <a:pt x="464" y="131"/>
                  <a:pt x="464" y="131"/>
                  <a:pt x="463" y="131"/>
                </a:cubicBezTo>
                <a:cubicBezTo>
                  <a:pt x="464" y="130"/>
                  <a:pt x="464" y="130"/>
                  <a:pt x="464" y="130"/>
                </a:cubicBezTo>
                <a:cubicBezTo>
                  <a:pt x="464" y="130"/>
                  <a:pt x="464" y="130"/>
                  <a:pt x="464" y="131"/>
                </a:cubicBezTo>
                <a:cubicBezTo>
                  <a:pt x="464" y="131"/>
                  <a:pt x="464" y="131"/>
                  <a:pt x="464" y="131"/>
                </a:cubicBezTo>
                <a:moveTo>
                  <a:pt x="578" y="176"/>
                </a:moveTo>
                <a:cubicBezTo>
                  <a:pt x="578" y="176"/>
                  <a:pt x="578" y="177"/>
                  <a:pt x="578" y="176"/>
                </a:cubicBezTo>
                <a:cubicBezTo>
                  <a:pt x="577" y="176"/>
                  <a:pt x="577" y="176"/>
                  <a:pt x="577" y="176"/>
                </a:cubicBezTo>
                <a:moveTo>
                  <a:pt x="218" y="177"/>
                </a:moveTo>
                <a:cubicBezTo>
                  <a:pt x="218" y="177"/>
                  <a:pt x="217" y="177"/>
                  <a:pt x="217" y="178"/>
                </a:cubicBezTo>
                <a:cubicBezTo>
                  <a:pt x="217" y="177"/>
                  <a:pt x="217" y="177"/>
                  <a:pt x="217" y="177"/>
                </a:cubicBezTo>
                <a:cubicBezTo>
                  <a:pt x="217" y="177"/>
                  <a:pt x="217" y="177"/>
                  <a:pt x="217" y="177"/>
                </a:cubicBezTo>
                <a:moveTo>
                  <a:pt x="462" y="134"/>
                </a:moveTo>
                <a:cubicBezTo>
                  <a:pt x="461" y="134"/>
                  <a:pt x="461" y="135"/>
                  <a:pt x="461" y="135"/>
                </a:cubicBezTo>
                <a:cubicBezTo>
                  <a:pt x="461" y="135"/>
                  <a:pt x="461" y="134"/>
                  <a:pt x="461" y="134"/>
                </a:cubicBezTo>
                <a:cubicBezTo>
                  <a:pt x="461" y="134"/>
                  <a:pt x="461" y="134"/>
                  <a:pt x="461" y="134"/>
                </a:cubicBezTo>
                <a:cubicBezTo>
                  <a:pt x="461" y="134"/>
                  <a:pt x="461" y="134"/>
                  <a:pt x="462" y="134"/>
                </a:cubicBezTo>
                <a:moveTo>
                  <a:pt x="581" y="179"/>
                </a:moveTo>
                <a:cubicBezTo>
                  <a:pt x="581" y="180"/>
                  <a:pt x="581" y="180"/>
                  <a:pt x="581" y="180"/>
                </a:cubicBezTo>
                <a:cubicBezTo>
                  <a:pt x="581" y="180"/>
                  <a:pt x="581" y="180"/>
                  <a:pt x="581" y="180"/>
                </a:cubicBezTo>
                <a:cubicBezTo>
                  <a:pt x="580" y="180"/>
                  <a:pt x="580" y="180"/>
                  <a:pt x="580" y="180"/>
                </a:cubicBezTo>
                <a:cubicBezTo>
                  <a:pt x="580" y="180"/>
                  <a:pt x="580" y="180"/>
                  <a:pt x="581" y="179"/>
                </a:cubicBezTo>
                <a:moveTo>
                  <a:pt x="459" y="134"/>
                </a:moveTo>
                <a:cubicBezTo>
                  <a:pt x="459" y="134"/>
                  <a:pt x="459" y="134"/>
                  <a:pt x="459" y="135"/>
                </a:cubicBezTo>
                <a:cubicBezTo>
                  <a:pt x="459" y="135"/>
                  <a:pt x="459" y="135"/>
                  <a:pt x="459" y="135"/>
                </a:cubicBezTo>
                <a:cubicBezTo>
                  <a:pt x="459" y="135"/>
                  <a:pt x="459" y="134"/>
                  <a:pt x="459" y="134"/>
                </a:cubicBezTo>
                <a:cubicBezTo>
                  <a:pt x="459" y="134"/>
                  <a:pt x="459" y="134"/>
                  <a:pt x="459" y="134"/>
                </a:cubicBezTo>
                <a:moveTo>
                  <a:pt x="633" y="186"/>
                </a:moveTo>
                <a:cubicBezTo>
                  <a:pt x="633" y="186"/>
                  <a:pt x="632" y="186"/>
                  <a:pt x="632" y="186"/>
                </a:cubicBezTo>
                <a:cubicBezTo>
                  <a:pt x="633" y="185"/>
                  <a:pt x="633" y="185"/>
                  <a:pt x="633" y="186"/>
                </a:cubicBezTo>
                <a:cubicBezTo>
                  <a:pt x="633" y="186"/>
                  <a:pt x="633" y="186"/>
                  <a:pt x="633" y="186"/>
                </a:cubicBezTo>
                <a:cubicBezTo>
                  <a:pt x="633" y="186"/>
                  <a:pt x="633" y="186"/>
                  <a:pt x="633" y="186"/>
                </a:cubicBezTo>
                <a:moveTo>
                  <a:pt x="626" y="187"/>
                </a:moveTo>
                <a:cubicBezTo>
                  <a:pt x="626" y="187"/>
                  <a:pt x="626" y="187"/>
                  <a:pt x="626" y="186"/>
                </a:cubicBezTo>
                <a:cubicBezTo>
                  <a:pt x="626" y="186"/>
                  <a:pt x="626" y="186"/>
                  <a:pt x="627" y="187"/>
                </a:cubicBezTo>
                <a:cubicBezTo>
                  <a:pt x="627" y="187"/>
                  <a:pt x="627" y="187"/>
                  <a:pt x="627" y="187"/>
                </a:cubicBezTo>
                <a:cubicBezTo>
                  <a:pt x="626" y="187"/>
                  <a:pt x="626" y="187"/>
                  <a:pt x="626" y="187"/>
                </a:cubicBezTo>
                <a:moveTo>
                  <a:pt x="578" y="189"/>
                </a:moveTo>
                <a:cubicBezTo>
                  <a:pt x="578" y="189"/>
                  <a:pt x="577" y="188"/>
                  <a:pt x="577" y="188"/>
                </a:cubicBezTo>
                <a:cubicBezTo>
                  <a:pt x="578" y="188"/>
                  <a:pt x="578" y="188"/>
                  <a:pt x="578" y="188"/>
                </a:cubicBezTo>
                <a:cubicBezTo>
                  <a:pt x="578" y="189"/>
                  <a:pt x="578" y="189"/>
                  <a:pt x="578" y="189"/>
                </a:cubicBezTo>
                <a:cubicBezTo>
                  <a:pt x="578" y="189"/>
                  <a:pt x="578" y="189"/>
                  <a:pt x="578" y="189"/>
                </a:cubicBezTo>
                <a:moveTo>
                  <a:pt x="589" y="196"/>
                </a:moveTo>
                <a:cubicBezTo>
                  <a:pt x="588" y="197"/>
                  <a:pt x="588" y="196"/>
                  <a:pt x="588" y="196"/>
                </a:cubicBezTo>
                <a:cubicBezTo>
                  <a:pt x="588" y="196"/>
                  <a:pt x="589" y="196"/>
                  <a:pt x="589" y="196"/>
                </a:cubicBezTo>
                <a:moveTo>
                  <a:pt x="689" y="206"/>
                </a:moveTo>
                <a:cubicBezTo>
                  <a:pt x="689" y="206"/>
                  <a:pt x="689" y="206"/>
                  <a:pt x="689" y="206"/>
                </a:cubicBezTo>
                <a:cubicBezTo>
                  <a:pt x="689" y="207"/>
                  <a:pt x="689" y="207"/>
                  <a:pt x="689" y="207"/>
                </a:cubicBezTo>
                <a:cubicBezTo>
                  <a:pt x="689" y="207"/>
                  <a:pt x="688" y="207"/>
                  <a:pt x="688" y="207"/>
                </a:cubicBezTo>
                <a:cubicBezTo>
                  <a:pt x="688" y="207"/>
                  <a:pt x="688" y="207"/>
                  <a:pt x="688" y="207"/>
                </a:cubicBezTo>
                <a:cubicBezTo>
                  <a:pt x="688" y="206"/>
                  <a:pt x="689" y="206"/>
                  <a:pt x="689" y="206"/>
                </a:cubicBezTo>
                <a:moveTo>
                  <a:pt x="716" y="451"/>
                </a:moveTo>
                <a:cubicBezTo>
                  <a:pt x="716" y="451"/>
                  <a:pt x="716" y="451"/>
                  <a:pt x="716" y="451"/>
                </a:cubicBezTo>
                <a:cubicBezTo>
                  <a:pt x="717" y="451"/>
                  <a:pt x="716" y="452"/>
                  <a:pt x="716" y="452"/>
                </a:cubicBezTo>
                <a:cubicBezTo>
                  <a:pt x="716" y="451"/>
                  <a:pt x="716" y="451"/>
                  <a:pt x="716" y="451"/>
                </a:cubicBezTo>
                <a:cubicBezTo>
                  <a:pt x="716" y="451"/>
                  <a:pt x="716" y="451"/>
                  <a:pt x="716" y="451"/>
                </a:cubicBezTo>
                <a:moveTo>
                  <a:pt x="714" y="455"/>
                </a:moveTo>
                <a:cubicBezTo>
                  <a:pt x="714" y="455"/>
                  <a:pt x="714" y="455"/>
                  <a:pt x="714" y="455"/>
                </a:cubicBezTo>
                <a:cubicBezTo>
                  <a:pt x="715" y="455"/>
                  <a:pt x="715" y="455"/>
                  <a:pt x="715" y="455"/>
                </a:cubicBezTo>
                <a:moveTo>
                  <a:pt x="716" y="457"/>
                </a:moveTo>
                <a:cubicBezTo>
                  <a:pt x="716" y="457"/>
                  <a:pt x="717" y="457"/>
                  <a:pt x="716" y="458"/>
                </a:cubicBezTo>
                <a:cubicBezTo>
                  <a:pt x="716" y="458"/>
                  <a:pt x="716" y="458"/>
                  <a:pt x="716" y="458"/>
                </a:cubicBezTo>
                <a:moveTo>
                  <a:pt x="104" y="462"/>
                </a:moveTo>
                <a:cubicBezTo>
                  <a:pt x="104" y="462"/>
                  <a:pt x="104" y="462"/>
                  <a:pt x="104" y="462"/>
                </a:cubicBezTo>
                <a:cubicBezTo>
                  <a:pt x="103" y="462"/>
                  <a:pt x="103" y="462"/>
                  <a:pt x="103" y="462"/>
                </a:cubicBezTo>
                <a:cubicBezTo>
                  <a:pt x="103" y="461"/>
                  <a:pt x="103" y="461"/>
                  <a:pt x="103" y="461"/>
                </a:cubicBezTo>
                <a:cubicBezTo>
                  <a:pt x="103" y="461"/>
                  <a:pt x="103" y="461"/>
                  <a:pt x="103" y="461"/>
                </a:cubicBezTo>
                <a:cubicBezTo>
                  <a:pt x="104" y="461"/>
                  <a:pt x="104" y="462"/>
                  <a:pt x="104" y="462"/>
                </a:cubicBezTo>
                <a:moveTo>
                  <a:pt x="108" y="462"/>
                </a:moveTo>
                <a:cubicBezTo>
                  <a:pt x="108" y="462"/>
                  <a:pt x="109" y="462"/>
                  <a:pt x="109" y="462"/>
                </a:cubicBezTo>
                <a:cubicBezTo>
                  <a:pt x="108" y="463"/>
                  <a:pt x="108" y="463"/>
                  <a:pt x="108" y="463"/>
                </a:cubicBezTo>
                <a:cubicBezTo>
                  <a:pt x="108" y="463"/>
                  <a:pt x="108" y="463"/>
                  <a:pt x="108" y="463"/>
                </a:cubicBezTo>
                <a:cubicBezTo>
                  <a:pt x="108" y="463"/>
                  <a:pt x="108" y="463"/>
                  <a:pt x="108" y="463"/>
                </a:cubicBezTo>
                <a:cubicBezTo>
                  <a:pt x="108" y="462"/>
                  <a:pt x="108" y="462"/>
                  <a:pt x="108" y="462"/>
                </a:cubicBezTo>
                <a:moveTo>
                  <a:pt x="105" y="464"/>
                </a:moveTo>
                <a:cubicBezTo>
                  <a:pt x="105" y="464"/>
                  <a:pt x="105" y="464"/>
                  <a:pt x="105" y="463"/>
                </a:cubicBezTo>
                <a:cubicBezTo>
                  <a:pt x="105" y="463"/>
                  <a:pt x="106" y="463"/>
                  <a:pt x="106" y="464"/>
                </a:cubicBezTo>
                <a:cubicBezTo>
                  <a:pt x="106" y="464"/>
                  <a:pt x="106" y="464"/>
                  <a:pt x="106" y="464"/>
                </a:cubicBezTo>
                <a:cubicBezTo>
                  <a:pt x="106" y="464"/>
                  <a:pt x="106" y="464"/>
                  <a:pt x="105" y="464"/>
                </a:cubicBezTo>
                <a:moveTo>
                  <a:pt x="363" y="56"/>
                </a:moveTo>
                <a:cubicBezTo>
                  <a:pt x="363" y="56"/>
                  <a:pt x="363" y="56"/>
                  <a:pt x="362" y="56"/>
                </a:cubicBezTo>
                <a:cubicBezTo>
                  <a:pt x="362" y="56"/>
                  <a:pt x="362" y="56"/>
                  <a:pt x="362" y="55"/>
                </a:cubicBezTo>
                <a:cubicBezTo>
                  <a:pt x="362" y="55"/>
                  <a:pt x="362" y="55"/>
                  <a:pt x="362" y="55"/>
                </a:cubicBezTo>
                <a:cubicBezTo>
                  <a:pt x="363" y="55"/>
                  <a:pt x="363" y="56"/>
                  <a:pt x="363" y="56"/>
                </a:cubicBezTo>
                <a:moveTo>
                  <a:pt x="711" y="470"/>
                </a:moveTo>
                <a:cubicBezTo>
                  <a:pt x="711" y="470"/>
                  <a:pt x="711" y="470"/>
                  <a:pt x="711" y="470"/>
                </a:cubicBezTo>
                <a:cubicBezTo>
                  <a:pt x="711" y="470"/>
                  <a:pt x="711" y="470"/>
                  <a:pt x="710" y="470"/>
                </a:cubicBezTo>
                <a:cubicBezTo>
                  <a:pt x="710" y="470"/>
                  <a:pt x="710" y="470"/>
                  <a:pt x="710" y="470"/>
                </a:cubicBezTo>
                <a:cubicBezTo>
                  <a:pt x="710" y="470"/>
                  <a:pt x="710" y="470"/>
                  <a:pt x="711" y="470"/>
                </a:cubicBezTo>
                <a:moveTo>
                  <a:pt x="219" y="64"/>
                </a:moveTo>
                <a:cubicBezTo>
                  <a:pt x="218" y="64"/>
                  <a:pt x="218" y="64"/>
                  <a:pt x="218" y="65"/>
                </a:cubicBezTo>
                <a:cubicBezTo>
                  <a:pt x="218" y="65"/>
                  <a:pt x="218" y="64"/>
                  <a:pt x="218" y="64"/>
                </a:cubicBezTo>
                <a:cubicBezTo>
                  <a:pt x="218" y="64"/>
                  <a:pt x="218" y="64"/>
                  <a:pt x="218" y="64"/>
                </a:cubicBezTo>
                <a:cubicBezTo>
                  <a:pt x="218" y="64"/>
                  <a:pt x="218" y="64"/>
                  <a:pt x="219" y="64"/>
                </a:cubicBezTo>
                <a:moveTo>
                  <a:pt x="178" y="64"/>
                </a:moveTo>
                <a:cubicBezTo>
                  <a:pt x="179" y="64"/>
                  <a:pt x="179" y="64"/>
                  <a:pt x="179" y="64"/>
                </a:cubicBezTo>
                <a:cubicBezTo>
                  <a:pt x="179" y="64"/>
                  <a:pt x="179" y="64"/>
                  <a:pt x="178" y="65"/>
                </a:cubicBezTo>
                <a:cubicBezTo>
                  <a:pt x="178" y="65"/>
                  <a:pt x="178" y="65"/>
                  <a:pt x="178" y="65"/>
                </a:cubicBezTo>
                <a:cubicBezTo>
                  <a:pt x="178" y="65"/>
                  <a:pt x="178" y="64"/>
                  <a:pt x="178" y="64"/>
                </a:cubicBezTo>
                <a:cubicBezTo>
                  <a:pt x="178" y="64"/>
                  <a:pt x="178" y="64"/>
                  <a:pt x="178" y="64"/>
                </a:cubicBezTo>
                <a:moveTo>
                  <a:pt x="215" y="61"/>
                </a:moveTo>
                <a:cubicBezTo>
                  <a:pt x="215" y="60"/>
                  <a:pt x="215" y="60"/>
                  <a:pt x="215" y="60"/>
                </a:cubicBezTo>
                <a:cubicBezTo>
                  <a:pt x="215" y="60"/>
                  <a:pt x="216" y="60"/>
                  <a:pt x="216" y="60"/>
                </a:cubicBezTo>
                <a:cubicBezTo>
                  <a:pt x="216" y="60"/>
                  <a:pt x="215" y="61"/>
                  <a:pt x="215" y="61"/>
                </a:cubicBezTo>
                <a:cubicBezTo>
                  <a:pt x="215" y="61"/>
                  <a:pt x="215" y="61"/>
                  <a:pt x="215" y="61"/>
                </a:cubicBezTo>
                <a:moveTo>
                  <a:pt x="189" y="60"/>
                </a:moveTo>
                <a:cubicBezTo>
                  <a:pt x="189" y="60"/>
                  <a:pt x="188" y="59"/>
                  <a:pt x="188" y="59"/>
                </a:cubicBezTo>
                <a:cubicBezTo>
                  <a:pt x="189" y="59"/>
                  <a:pt x="189" y="59"/>
                  <a:pt x="189" y="59"/>
                </a:cubicBezTo>
                <a:cubicBezTo>
                  <a:pt x="189" y="60"/>
                  <a:pt x="189" y="60"/>
                  <a:pt x="189" y="60"/>
                </a:cubicBezTo>
                <a:cubicBezTo>
                  <a:pt x="189" y="60"/>
                  <a:pt x="189" y="60"/>
                  <a:pt x="189" y="60"/>
                </a:cubicBezTo>
                <a:moveTo>
                  <a:pt x="365" y="57"/>
                </a:moveTo>
                <a:cubicBezTo>
                  <a:pt x="365" y="57"/>
                  <a:pt x="365" y="57"/>
                  <a:pt x="365" y="57"/>
                </a:cubicBezTo>
                <a:cubicBezTo>
                  <a:pt x="365" y="56"/>
                  <a:pt x="365" y="56"/>
                  <a:pt x="365" y="56"/>
                </a:cubicBezTo>
                <a:cubicBezTo>
                  <a:pt x="365" y="56"/>
                  <a:pt x="366" y="56"/>
                  <a:pt x="366" y="57"/>
                </a:cubicBezTo>
                <a:cubicBezTo>
                  <a:pt x="366" y="57"/>
                  <a:pt x="365" y="57"/>
                  <a:pt x="365" y="57"/>
                </a:cubicBezTo>
                <a:moveTo>
                  <a:pt x="717" y="449"/>
                </a:moveTo>
                <a:cubicBezTo>
                  <a:pt x="717" y="450"/>
                  <a:pt x="717" y="450"/>
                  <a:pt x="717" y="450"/>
                </a:cubicBezTo>
                <a:cubicBezTo>
                  <a:pt x="717" y="450"/>
                  <a:pt x="717" y="449"/>
                  <a:pt x="717" y="449"/>
                </a:cubicBezTo>
                <a:cubicBezTo>
                  <a:pt x="717" y="449"/>
                  <a:pt x="717" y="449"/>
                  <a:pt x="717" y="449"/>
                </a:cubicBezTo>
                <a:cubicBezTo>
                  <a:pt x="717" y="449"/>
                  <a:pt x="717" y="449"/>
                  <a:pt x="717" y="449"/>
                </a:cubicBezTo>
                <a:moveTo>
                  <a:pt x="366" y="53"/>
                </a:moveTo>
                <a:cubicBezTo>
                  <a:pt x="366" y="53"/>
                  <a:pt x="365" y="53"/>
                  <a:pt x="365" y="53"/>
                </a:cubicBezTo>
                <a:cubicBezTo>
                  <a:pt x="365" y="53"/>
                  <a:pt x="365" y="53"/>
                  <a:pt x="365" y="53"/>
                </a:cubicBezTo>
                <a:cubicBezTo>
                  <a:pt x="365" y="53"/>
                  <a:pt x="365" y="53"/>
                  <a:pt x="365" y="53"/>
                </a:cubicBezTo>
                <a:cubicBezTo>
                  <a:pt x="365" y="52"/>
                  <a:pt x="366" y="53"/>
                  <a:pt x="366" y="53"/>
                </a:cubicBezTo>
                <a:moveTo>
                  <a:pt x="231" y="52"/>
                </a:moveTo>
                <a:cubicBezTo>
                  <a:pt x="231" y="53"/>
                  <a:pt x="231" y="53"/>
                  <a:pt x="231" y="53"/>
                </a:cubicBezTo>
                <a:cubicBezTo>
                  <a:pt x="231" y="53"/>
                  <a:pt x="231" y="53"/>
                  <a:pt x="231" y="53"/>
                </a:cubicBezTo>
                <a:cubicBezTo>
                  <a:pt x="230" y="53"/>
                  <a:pt x="230" y="53"/>
                  <a:pt x="230" y="53"/>
                </a:cubicBezTo>
                <a:cubicBezTo>
                  <a:pt x="230" y="53"/>
                  <a:pt x="230" y="52"/>
                  <a:pt x="231" y="52"/>
                </a:cubicBezTo>
                <a:moveTo>
                  <a:pt x="709" y="473"/>
                </a:moveTo>
                <a:cubicBezTo>
                  <a:pt x="709" y="473"/>
                  <a:pt x="708" y="473"/>
                  <a:pt x="708" y="473"/>
                </a:cubicBezTo>
                <a:cubicBezTo>
                  <a:pt x="709" y="472"/>
                  <a:pt x="709" y="473"/>
                  <a:pt x="709" y="473"/>
                </a:cubicBezTo>
                <a:cubicBezTo>
                  <a:pt x="709" y="473"/>
                  <a:pt x="709" y="473"/>
                  <a:pt x="709" y="473"/>
                </a:cubicBezTo>
                <a:cubicBezTo>
                  <a:pt x="709" y="474"/>
                  <a:pt x="709" y="473"/>
                  <a:pt x="709" y="473"/>
                </a:cubicBezTo>
                <a:moveTo>
                  <a:pt x="712" y="473"/>
                </a:moveTo>
                <a:cubicBezTo>
                  <a:pt x="712" y="473"/>
                  <a:pt x="712" y="473"/>
                  <a:pt x="712" y="473"/>
                </a:cubicBezTo>
                <a:cubicBezTo>
                  <a:pt x="712" y="473"/>
                  <a:pt x="712" y="473"/>
                  <a:pt x="711" y="473"/>
                </a:cubicBezTo>
                <a:cubicBezTo>
                  <a:pt x="711" y="474"/>
                  <a:pt x="711" y="474"/>
                  <a:pt x="711" y="473"/>
                </a:cubicBezTo>
                <a:cubicBezTo>
                  <a:pt x="711" y="473"/>
                  <a:pt x="711" y="473"/>
                  <a:pt x="711" y="473"/>
                </a:cubicBezTo>
                <a:cubicBezTo>
                  <a:pt x="711" y="473"/>
                  <a:pt x="711" y="473"/>
                  <a:pt x="712" y="473"/>
                </a:cubicBezTo>
                <a:moveTo>
                  <a:pt x="368" y="55"/>
                </a:moveTo>
                <a:cubicBezTo>
                  <a:pt x="368" y="55"/>
                  <a:pt x="368" y="55"/>
                  <a:pt x="368" y="55"/>
                </a:cubicBezTo>
                <a:cubicBezTo>
                  <a:pt x="368" y="54"/>
                  <a:pt x="368" y="54"/>
                  <a:pt x="369" y="55"/>
                </a:cubicBezTo>
                <a:cubicBezTo>
                  <a:pt x="369" y="55"/>
                  <a:pt x="369" y="55"/>
                  <a:pt x="369" y="55"/>
                </a:cubicBezTo>
                <a:moveTo>
                  <a:pt x="704" y="476"/>
                </a:moveTo>
                <a:cubicBezTo>
                  <a:pt x="704" y="476"/>
                  <a:pt x="704" y="475"/>
                  <a:pt x="705" y="476"/>
                </a:cubicBezTo>
                <a:cubicBezTo>
                  <a:pt x="705" y="476"/>
                  <a:pt x="705" y="476"/>
                  <a:pt x="705" y="476"/>
                </a:cubicBezTo>
                <a:moveTo>
                  <a:pt x="18" y="374"/>
                </a:moveTo>
                <a:cubicBezTo>
                  <a:pt x="18" y="374"/>
                  <a:pt x="18" y="374"/>
                  <a:pt x="18" y="374"/>
                </a:cubicBezTo>
                <a:cubicBezTo>
                  <a:pt x="18" y="375"/>
                  <a:pt x="18" y="375"/>
                  <a:pt x="18" y="375"/>
                </a:cubicBezTo>
                <a:moveTo>
                  <a:pt x="82" y="377"/>
                </a:moveTo>
                <a:cubicBezTo>
                  <a:pt x="82" y="377"/>
                  <a:pt x="82" y="378"/>
                  <a:pt x="82" y="378"/>
                </a:cubicBezTo>
                <a:cubicBezTo>
                  <a:pt x="82" y="377"/>
                  <a:pt x="81" y="377"/>
                  <a:pt x="81" y="377"/>
                </a:cubicBezTo>
                <a:cubicBezTo>
                  <a:pt x="81" y="377"/>
                  <a:pt x="81" y="377"/>
                  <a:pt x="81" y="377"/>
                </a:cubicBezTo>
                <a:cubicBezTo>
                  <a:pt x="81" y="377"/>
                  <a:pt x="81" y="377"/>
                  <a:pt x="82" y="377"/>
                </a:cubicBezTo>
                <a:cubicBezTo>
                  <a:pt x="82" y="377"/>
                  <a:pt x="82" y="377"/>
                  <a:pt x="82" y="377"/>
                </a:cubicBezTo>
                <a:moveTo>
                  <a:pt x="81" y="379"/>
                </a:moveTo>
                <a:cubicBezTo>
                  <a:pt x="82" y="379"/>
                  <a:pt x="82" y="379"/>
                  <a:pt x="82" y="379"/>
                </a:cubicBezTo>
                <a:cubicBezTo>
                  <a:pt x="82" y="379"/>
                  <a:pt x="82" y="379"/>
                  <a:pt x="82" y="379"/>
                </a:cubicBezTo>
                <a:cubicBezTo>
                  <a:pt x="82" y="379"/>
                  <a:pt x="81" y="379"/>
                  <a:pt x="81" y="379"/>
                </a:cubicBezTo>
                <a:cubicBezTo>
                  <a:pt x="81" y="379"/>
                  <a:pt x="81" y="379"/>
                  <a:pt x="81" y="379"/>
                </a:cubicBezTo>
                <a:moveTo>
                  <a:pt x="288" y="79"/>
                </a:moveTo>
                <a:cubicBezTo>
                  <a:pt x="289" y="79"/>
                  <a:pt x="289" y="79"/>
                  <a:pt x="289" y="80"/>
                </a:cubicBezTo>
                <a:cubicBezTo>
                  <a:pt x="289" y="80"/>
                  <a:pt x="289" y="80"/>
                  <a:pt x="288" y="80"/>
                </a:cubicBezTo>
                <a:cubicBezTo>
                  <a:pt x="288" y="80"/>
                  <a:pt x="288" y="79"/>
                  <a:pt x="288" y="79"/>
                </a:cubicBezTo>
                <a:cubicBezTo>
                  <a:pt x="288" y="79"/>
                  <a:pt x="288" y="79"/>
                  <a:pt x="288" y="79"/>
                </a:cubicBezTo>
                <a:moveTo>
                  <a:pt x="287" y="79"/>
                </a:moveTo>
                <a:cubicBezTo>
                  <a:pt x="287" y="79"/>
                  <a:pt x="287" y="80"/>
                  <a:pt x="287" y="80"/>
                </a:cubicBezTo>
                <a:cubicBezTo>
                  <a:pt x="286" y="80"/>
                  <a:pt x="286" y="80"/>
                  <a:pt x="286" y="80"/>
                </a:cubicBezTo>
                <a:cubicBezTo>
                  <a:pt x="286" y="79"/>
                  <a:pt x="286" y="79"/>
                  <a:pt x="287" y="79"/>
                </a:cubicBezTo>
                <a:cubicBezTo>
                  <a:pt x="287" y="79"/>
                  <a:pt x="287" y="79"/>
                  <a:pt x="287" y="79"/>
                </a:cubicBezTo>
                <a:moveTo>
                  <a:pt x="755" y="389"/>
                </a:moveTo>
                <a:cubicBezTo>
                  <a:pt x="754" y="389"/>
                  <a:pt x="754" y="389"/>
                  <a:pt x="754" y="389"/>
                </a:cubicBezTo>
                <a:cubicBezTo>
                  <a:pt x="754" y="389"/>
                  <a:pt x="754" y="389"/>
                  <a:pt x="754" y="389"/>
                </a:cubicBezTo>
                <a:cubicBezTo>
                  <a:pt x="754" y="388"/>
                  <a:pt x="754" y="388"/>
                  <a:pt x="754" y="388"/>
                </a:cubicBezTo>
                <a:cubicBezTo>
                  <a:pt x="754" y="388"/>
                  <a:pt x="755" y="388"/>
                  <a:pt x="755" y="389"/>
                </a:cubicBezTo>
                <a:moveTo>
                  <a:pt x="726" y="367"/>
                </a:moveTo>
                <a:cubicBezTo>
                  <a:pt x="726" y="367"/>
                  <a:pt x="726" y="367"/>
                  <a:pt x="726" y="367"/>
                </a:cubicBezTo>
                <a:cubicBezTo>
                  <a:pt x="725" y="367"/>
                  <a:pt x="725" y="367"/>
                  <a:pt x="726" y="366"/>
                </a:cubicBezTo>
                <a:cubicBezTo>
                  <a:pt x="726" y="366"/>
                  <a:pt x="726" y="366"/>
                  <a:pt x="726" y="366"/>
                </a:cubicBezTo>
                <a:cubicBezTo>
                  <a:pt x="726" y="366"/>
                  <a:pt x="726" y="367"/>
                  <a:pt x="726" y="367"/>
                </a:cubicBezTo>
                <a:moveTo>
                  <a:pt x="566" y="89"/>
                </a:moveTo>
                <a:cubicBezTo>
                  <a:pt x="566" y="89"/>
                  <a:pt x="566" y="89"/>
                  <a:pt x="566" y="89"/>
                </a:cubicBezTo>
                <a:cubicBezTo>
                  <a:pt x="566" y="89"/>
                  <a:pt x="566" y="89"/>
                  <a:pt x="566" y="89"/>
                </a:cubicBezTo>
                <a:cubicBezTo>
                  <a:pt x="567" y="89"/>
                  <a:pt x="567" y="89"/>
                  <a:pt x="567" y="89"/>
                </a:cubicBezTo>
                <a:cubicBezTo>
                  <a:pt x="567" y="89"/>
                  <a:pt x="566" y="89"/>
                  <a:pt x="566" y="89"/>
                </a:cubicBezTo>
                <a:moveTo>
                  <a:pt x="717" y="373"/>
                </a:moveTo>
                <a:cubicBezTo>
                  <a:pt x="716" y="373"/>
                  <a:pt x="716" y="373"/>
                  <a:pt x="716" y="373"/>
                </a:cubicBezTo>
                <a:cubicBezTo>
                  <a:pt x="716" y="373"/>
                  <a:pt x="716" y="373"/>
                  <a:pt x="716" y="372"/>
                </a:cubicBezTo>
                <a:cubicBezTo>
                  <a:pt x="716" y="372"/>
                  <a:pt x="716" y="372"/>
                  <a:pt x="716" y="372"/>
                </a:cubicBezTo>
                <a:cubicBezTo>
                  <a:pt x="716" y="372"/>
                  <a:pt x="716" y="372"/>
                  <a:pt x="717" y="373"/>
                </a:cubicBezTo>
                <a:moveTo>
                  <a:pt x="116" y="408"/>
                </a:moveTo>
                <a:cubicBezTo>
                  <a:pt x="116" y="408"/>
                  <a:pt x="116" y="409"/>
                  <a:pt x="116" y="409"/>
                </a:cubicBezTo>
                <a:cubicBezTo>
                  <a:pt x="115" y="409"/>
                  <a:pt x="115" y="408"/>
                  <a:pt x="115" y="408"/>
                </a:cubicBezTo>
                <a:moveTo>
                  <a:pt x="740" y="409"/>
                </a:moveTo>
                <a:cubicBezTo>
                  <a:pt x="740" y="409"/>
                  <a:pt x="740" y="409"/>
                  <a:pt x="740" y="409"/>
                </a:cubicBezTo>
                <a:cubicBezTo>
                  <a:pt x="740" y="409"/>
                  <a:pt x="740" y="409"/>
                  <a:pt x="740" y="408"/>
                </a:cubicBezTo>
                <a:cubicBezTo>
                  <a:pt x="740" y="408"/>
                  <a:pt x="740" y="408"/>
                  <a:pt x="740" y="408"/>
                </a:cubicBezTo>
                <a:cubicBezTo>
                  <a:pt x="740" y="408"/>
                  <a:pt x="740" y="408"/>
                  <a:pt x="740" y="409"/>
                </a:cubicBezTo>
                <a:moveTo>
                  <a:pt x="744" y="408"/>
                </a:moveTo>
                <a:cubicBezTo>
                  <a:pt x="744" y="408"/>
                  <a:pt x="744" y="408"/>
                  <a:pt x="744" y="408"/>
                </a:cubicBezTo>
                <a:cubicBezTo>
                  <a:pt x="744" y="409"/>
                  <a:pt x="744" y="409"/>
                  <a:pt x="744" y="409"/>
                </a:cubicBezTo>
                <a:cubicBezTo>
                  <a:pt x="744" y="409"/>
                  <a:pt x="743" y="409"/>
                  <a:pt x="743" y="409"/>
                </a:cubicBezTo>
                <a:cubicBezTo>
                  <a:pt x="743" y="409"/>
                  <a:pt x="743" y="409"/>
                  <a:pt x="743" y="409"/>
                </a:cubicBezTo>
                <a:cubicBezTo>
                  <a:pt x="743" y="408"/>
                  <a:pt x="744" y="408"/>
                  <a:pt x="744" y="408"/>
                </a:cubicBezTo>
                <a:moveTo>
                  <a:pt x="745" y="393"/>
                </a:moveTo>
                <a:cubicBezTo>
                  <a:pt x="745" y="393"/>
                  <a:pt x="744" y="392"/>
                  <a:pt x="744" y="392"/>
                </a:cubicBezTo>
                <a:cubicBezTo>
                  <a:pt x="745" y="392"/>
                  <a:pt x="745" y="392"/>
                  <a:pt x="745" y="392"/>
                </a:cubicBezTo>
                <a:cubicBezTo>
                  <a:pt x="745" y="393"/>
                  <a:pt x="745" y="393"/>
                  <a:pt x="745" y="393"/>
                </a:cubicBezTo>
                <a:cubicBezTo>
                  <a:pt x="745" y="393"/>
                  <a:pt x="745" y="393"/>
                  <a:pt x="745" y="393"/>
                </a:cubicBezTo>
                <a:moveTo>
                  <a:pt x="123" y="403"/>
                </a:moveTo>
                <a:cubicBezTo>
                  <a:pt x="123" y="403"/>
                  <a:pt x="123" y="403"/>
                  <a:pt x="123" y="403"/>
                </a:cubicBezTo>
                <a:cubicBezTo>
                  <a:pt x="123" y="402"/>
                  <a:pt x="124" y="403"/>
                  <a:pt x="124" y="403"/>
                </a:cubicBezTo>
                <a:cubicBezTo>
                  <a:pt x="124" y="403"/>
                  <a:pt x="124" y="403"/>
                  <a:pt x="124" y="403"/>
                </a:cubicBezTo>
                <a:cubicBezTo>
                  <a:pt x="124" y="403"/>
                  <a:pt x="124" y="403"/>
                  <a:pt x="123" y="403"/>
                </a:cubicBezTo>
                <a:moveTo>
                  <a:pt x="124" y="403"/>
                </a:moveTo>
                <a:cubicBezTo>
                  <a:pt x="124" y="403"/>
                  <a:pt x="125" y="403"/>
                  <a:pt x="125" y="404"/>
                </a:cubicBezTo>
                <a:cubicBezTo>
                  <a:pt x="125" y="404"/>
                  <a:pt x="124" y="404"/>
                  <a:pt x="124" y="404"/>
                </a:cubicBezTo>
                <a:moveTo>
                  <a:pt x="218" y="754"/>
                </a:moveTo>
                <a:cubicBezTo>
                  <a:pt x="218" y="752"/>
                  <a:pt x="218" y="752"/>
                  <a:pt x="218" y="752"/>
                </a:cubicBezTo>
                <a:cubicBezTo>
                  <a:pt x="219" y="752"/>
                  <a:pt x="219" y="753"/>
                  <a:pt x="219" y="754"/>
                </a:cubicBezTo>
                <a:cubicBezTo>
                  <a:pt x="219" y="754"/>
                  <a:pt x="218" y="754"/>
                  <a:pt x="218" y="754"/>
                </a:cubicBezTo>
                <a:moveTo>
                  <a:pt x="218" y="756"/>
                </a:moveTo>
                <a:cubicBezTo>
                  <a:pt x="218" y="756"/>
                  <a:pt x="218" y="757"/>
                  <a:pt x="219" y="757"/>
                </a:cubicBezTo>
                <a:cubicBezTo>
                  <a:pt x="219" y="757"/>
                  <a:pt x="218" y="757"/>
                  <a:pt x="218" y="757"/>
                </a:cubicBezTo>
                <a:cubicBezTo>
                  <a:pt x="218" y="757"/>
                  <a:pt x="218" y="757"/>
                  <a:pt x="218" y="756"/>
                </a:cubicBezTo>
                <a:cubicBezTo>
                  <a:pt x="218" y="756"/>
                  <a:pt x="218" y="756"/>
                  <a:pt x="218" y="756"/>
                </a:cubicBezTo>
                <a:moveTo>
                  <a:pt x="493" y="19"/>
                </a:moveTo>
                <a:cubicBezTo>
                  <a:pt x="493" y="19"/>
                  <a:pt x="492" y="19"/>
                  <a:pt x="492" y="19"/>
                </a:cubicBezTo>
                <a:cubicBezTo>
                  <a:pt x="492" y="19"/>
                  <a:pt x="492" y="19"/>
                  <a:pt x="492" y="19"/>
                </a:cubicBezTo>
                <a:cubicBezTo>
                  <a:pt x="492" y="19"/>
                  <a:pt x="492" y="18"/>
                  <a:pt x="492" y="18"/>
                </a:cubicBezTo>
                <a:cubicBezTo>
                  <a:pt x="492" y="18"/>
                  <a:pt x="492" y="18"/>
                  <a:pt x="492" y="18"/>
                </a:cubicBezTo>
                <a:cubicBezTo>
                  <a:pt x="492" y="18"/>
                  <a:pt x="493" y="19"/>
                  <a:pt x="493" y="19"/>
                </a:cubicBezTo>
                <a:moveTo>
                  <a:pt x="386" y="488"/>
                </a:moveTo>
                <a:cubicBezTo>
                  <a:pt x="386" y="488"/>
                  <a:pt x="386" y="488"/>
                  <a:pt x="387" y="488"/>
                </a:cubicBezTo>
                <a:cubicBezTo>
                  <a:pt x="387" y="488"/>
                  <a:pt x="387" y="488"/>
                  <a:pt x="387" y="489"/>
                </a:cubicBezTo>
                <a:cubicBezTo>
                  <a:pt x="387" y="488"/>
                  <a:pt x="387" y="488"/>
                  <a:pt x="388" y="488"/>
                </a:cubicBezTo>
                <a:cubicBezTo>
                  <a:pt x="388" y="487"/>
                  <a:pt x="388" y="487"/>
                  <a:pt x="388" y="485"/>
                </a:cubicBezTo>
                <a:cubicBezTo>
                  <a:pt x="388" y="485"/>
                  <a:pt x="388" y="485"/>
                  <a:pt x="388" y="485"/>
                </a:cubicBezTo>
                <a:cubicBezTo>
                  <a:pt x="387" y="485"/>
                  <a:pt x="387" y="486"/>
                  <a:pt x="388" y="486"/>
                </a:cubicBezTo>
                <a:cubicBezTo>
                  <a:pt x="388" y="486"/>
                  <a:pt x="388" y="486"/>
                  <a:pt x="388" y="486"/>
                </a:cubicBezTo>
                <a:cubicBezTo>
                  <a:pt x="388" y="486"/>
                  <a:pt x="388" y="485"/>
                  <a:pt x="388" y="485"/>
                </a:cubicBezTo>
                <a:cubicBezTo>
                  <a:pt x="388" y="485"/>
                  <a:pt x="388" y="485"/>
                  <a:pt x="388" y="485"/>
                </a:cubicBezTo>
                <a:cubicBezTo>
                  <a:pt x="387" y="486"/>
                  <a:pt x="387" y="486"/>
                  <a:pt x="387" y="485"/>
                </a:cubicBezTo>
                <a:cubicBezTo>
                  <a:pt x="387" y="485"/>
                  <a:pt x="387" y="484"/>
                  <a:pt x="387" y="483"/>
                </a:cubicBezTo>
                <a:cubicBezTo>
                  <a:pt x="387" y="483"/>
                  <a:pt x="386" y="482"/>
                  <a:pt x="386" y="482"/>
                </a:cubicBezTo>
                <a:cubicBezTo>
                  <a:pt x="385" y="483"/>
                  <a:pt x="386" y="483"/>
                  <a:pt x="386" y="484"/>
                </a:cubicBezTo>
                <a:cubicBezTo>
                  <a:pt x="386" y="485"/>
                  <a:pt x="386" y="485"/>
                  <a:pt x="385" y="486"/>
                </a:cubicBezTo>
                <a:cubicBezTo>
                  <a:pt x="385" y="486"/>
                  <a:pt x="385" y="485"/>
                  <a:pt x="385" y="484"/>
                </a:cubicBezTo>
                <a:cubicBezTo>
                  <a:pt x="385" y="484"/>
                  <a:pt x="385" y="483"/>
                  <a:pt x="384" y="483"/>
                </a:cubicBezTo>
                <a:cubicBezTo>
                  <a:pt x="383" y="482"/>
                  <a:pt x="384" y="482"/>
                  <a:pt x="384" y="481"/>
                </a:cubicBezTo>
                <a:cubicBezTo>
                  <a:pt x="384" y="481"/>
                  <a:pt x="385" y="481"/>
                  <a:pt x="385" y="481"/>
                </a:cubicBezTo>
                <a:cubicBezTo>
                  <a:pt x="385" y="481"/>
                  <a:pt x="385" y="480"/>
                  <a:pt x="386" y="480"/>
                </a:cubicBezTo>
                <a:cubicBezTo>
                  <a:pt x="386" y="479"/>
                  <a:pt x="386" y="480"/>
                  <a:pt x="386" y="480"/>
                </a:cubicBezTo>
                <a:cubicBezTo>
                  <a:pt x="386" y="480"/>
                  <a:pt x="386" y="480"/>
                  <a:pt x="386" y="480"/>
                </a:cubicBezTo>
                <a:cubicBezTo>
                  <a:pt x="386" y="480"/>
                  <a:pt x="386" y="480"/>
                  <a:pt x="386" y="480"/>
                </a:cubicBezTo>
                <a:cubicBezTo>
                  <a:pt x="386" y="480"/>
                  <a:pt x="386" y="480"/>
                  <a:pt x="386" y="480"/>
                </a:cubicBezTo>
                <a:cubicBezTo>
                  <a:pt x="386" y="479"/>
                  <a:pt x="386" y="479"/>
                  <a:pt x="386" y="480"/>
                </a:cubicBezTo>
                <a:cubicBezTo>
                  <a:pt x="384" y="479"/>
                  <a:pt x="383" y="479"/>
                  <a:pt x="381" y="478"/>
                </a:cubicBezTo>
                <a:cubicBezTo>
                  <a:pt x="381" y="478"/>
                  <a:pt x="381" y="477"/>
                  <a:pt x="381" y="477"/>
                </a:cubicBezTo>
                <a:cubicBezTo>
                  <a:pt x="382" y="477"/>
                  <a:pt x="382" y="476"/>
                  <a:pt x="382" y="476"/>
                </a:cubicBezTo>
                <a:cubicBezTo>
                  <a:pt x="381" y="474"/>
                  <a:pt x="379" y="474"/>
                  <a:pt x="378" y="473"/>
                </a:cubicBezTo>
                <a:cubicBezTo>
                  <a:pt x="377" y="473"/>
                  <a:pt x="376" y="474"/>
                  <a:pt x="376" y="473"/>
                </a:cubicBezTo>
                <a:cubicBezTo>
                  <a:pt x="375" y="471"/>
                  <a:pt x="373" y="472"/>
                  <a:pt x="372" y="471"/>
                </a:cubicBezTo>
                <a:cubicBezTo>
                  <a:pt x="372" y="471"/>
                  <a:pt x="371" y="471"/>
                  <a:pt x="371" y="471"/>
                </a:cubicBezTo>
                <a:cubicBezTo>
                  <a:pt x="371" y="471"/>
                  <a:pt x="370" y="471"/>
                  <a:pt x="370" y="471"/>
                </a:cubicBezTo>
                <a:cubicBezTo>
                  <a:pt x="370" y="470"/>
                  <a:pt x="370" y="469"/>
                  <a:pt x="370" y="469"/>
                </a:cubicBezTo>
                <a:cubicBezTo>
                  <a:pt x="369" y="468"/>
                  <a:pt x="369" y="467"/>
                  <a:pt x="368" y="468"/>
                </a:cubicBezTo>
                <a:cubicBezTo>
                  <a:pt x="367" y="469"/>
                  <a:pt x="366" y="469"/>
                  <a:pt x="364" y="469"/>
                </a:cubicBezTo>
                <a:cubicBezTo>
                  <a:pt x="363" y="470"/>
                  <a:pt x="362" y="470"/>
                  <a:pt x="360" y="470"/>
                </a:cubicBezTo>
                <a:cubicBezTo>
                  <a:pt x="360" y="469"/>
                  <a:pt x="359" y="469"/>
                  <a:pt x="359" y="468"/>
                </a:cubicBezTo>
                <a:cubicBezTo>
                  <a:pt x="358" y="467"/>
                  <a:pt x="357" y="465"/>
                  <a:pt x="356" y="464"/>
                </a:cubicBezTo>
                <a:cubicBezTo>
                  <a:pt x="356" y="463"/>
                  <a:pt x="354" y="462"/>
                  <a:pt x="354" y="461"/>
                </a:cubicBezTo>
                <a:cubicBezTo>
                  <a:pt x="353" y="460"/>
                  <a:pt x="353" y="458"/>
                  <a:pt x="352" y="457"/>
                </a:cubicBezTo>
                <a:cubicBezTo>
                  <a:pt x="351" y="457"/>
                  <a:pt x="352" y="456"/>
                  <a:pt x="351" y="456"/>
                </a:cubicBezTo>
                <a:cubicBezTo>
                  <a:pt x="350" y="455"/>
                  <a:pt x="351" y="453"/>
                  <a:pt x="350" y="452"/>
                </a:cubicBezTo>
                <a:cubicBezTo>
                  <a:pt x="349" y="452"/>
                  <a:pt x="349" y="450"/>
                  <a:pt x="349" y="450"/>
                </a:cubicBezTo>
                <a:cubicBezTo>
                  <a:pt x="349" y="448"/>
                  <a:pt x="347" y="447"/>
                  <a:pt x="348" y="445"/>
                </a:cubicBezTo>
                <a:cubicBezTo>
                  <a:pt x="347" y="444"/>
                  <a:pt x="347" y="443"/>
                  <a:pt x="347" y="441"/>
                </a:cubicBezTo>
                <a:cubicBezTo>
                  <a:pt x="347" y="440"/>
                  <a:pt x="345" y="440"/>
                  <a:pt x="346" y="438"/>
                </a:cubicBezTo>
                <a:cubicBezTo>
                  <a:pt x="346" y="438"/>
                  <a:pt x="346" y="436"/>
                  <a:pt x="345" y="436"/>
                </a:cubicBezTo>
                <a:cubicBezTo>
                  <a:pt x="344" y="435"/>
                  <a:pt x="345" y="434"/>
                  <a:pt x="345" y="433"/>
                </a:cubicBezTo>
                <a:cubicBezTo>
                  <a:pt x="345" y="432"/>
                  <a:pt x="344" y="431"/>
                  <a:pt x="344" y="430"/>
                </a:cubicBezTo>
                <a:cubicBezTo>
                  <a:pt x="344" y="428"/>
                  <a:pt x="344" y="426"/>
                  <a:pt x="344" y="424"/>
                </a:cubicBezTo>
                <a:cubicBezTo>
                  <a:pt x="344" y="422"/>
                  <a:pt x="343" y="421"/>
                  <a:pt x="343" y="420"/>
                </a:cubicBezTo>
                <a:cubicBezTo>
                  <a:pt x="343" y="418"/>
                  <a:pt x="343" y="417"/>
                  <a:pt x="343" y="415"/>
                </a:cubicBezTo>
                <a:cubicBezTo>
                  <a:pt x="343" y="411"/>
                  <a:pt x="343" y="411"/>
                  <a:pt x="343" y="411"/>
                </a:cubicBezTo>
                <a:cubicBezTo>
                  <a:pt x="343" y="407"/>
                  <a:pt x="343" y="407"/>
                  <a:pt x="343" y="407"/>
                </a:cubicBezTo>
                <a:cubicBezTo>
                  <a:pt x="343" y="406"/>
                  <a:pt x="343" y="404"/>
                  <a:pt x="343" y="403"/>
                </a:cubicBezTo>
                <a:cubicBezTo>
                  <a:pt x="343" y="400"/>
                  <a:pt x="342" y="398"/>
                  <a:pt x="344" y="396"/>
                </a:cubicBezTo>
                <a:cubicBezTo>
                  <a:pt x="344" y="396"/>
                  <a:pt x="344" y="395"/>
                  <a:pt x="344" y="395"/>
                </a:cubicBezTo>
                <a:cubicBezTo>
                  <a:pt x="344" y="393"/>
                  <a:pt x="343" y="390"/>
                  <a:pt x="345" y="388"/>
                </a:cubicBezTo>
                <a:cubicBezTo>
                  <a:pt x="345" y="388"/>
                  <a:pt x="345" y="387"/>
                  <a:pt x="345" y="386"/>
                </a:cubicBezTo>
                <a:cubicBezTo>
                  <a:pt x="345" y="385"/>
                  <a:pt x="344" y="384"/>
                  <a:pt x="346" y="383"/>
                </a:cubicBezTo>
                <a:cubicBezTo>
                  <a:pt x="346" y="383"/>
                  <a:pt x="346" y="381"/>
                  <a:pt x="346" y="381"/>
                </a:cubicBezTo>
                <a:cubicBezTo>
                  <a:pt x="346" y="380"/>
                  <a:pt x="345" y="378"/>
                  <a:pt x="346" y="378"/>
                </a:cubicBezTo>
                <a:cubicBezTo>
                  <a:pt x="347" y="377"/>
                  <a:pt x="347" y="376"/>
                  <a:pt x="347" y="375"/>
                </a:cubicBezTo>
                <a:cubicBezTo>
                  <a:pt x="347" y="374"/>
                  <a:pt x="347" y="373"/>
                  <a:pt x="347" y="372"/>
                </a:cubicBezTo>
                <a:cubicBezTo>
                  <a:pt x="348" y="370"/>
                  <a:pt x="347" y="369"/>
                  <a:pt x="348" y="367"/>
                </a:cubicBezTo>
                <a:cubicBezTo>
                  <a:pt x="348" y="366"/>
                  <a:pt x="349" y="366"/>
                  <a:pt x="349" y="364"/>
                </a:cubicBezTo>
                <a:cubicBezTo>
                  <a:pt x="349" y="363"/>
                  <a:pt x="350" y="363"/>
                  <a:pt x="350" y="362"/>
                </a:cubicBezTo>
                <a:cubicBezTo>
                  <a:pt x="351" y="361"/>
                  <a:pt x="352" y="361"/>
                  <a:pt x="353" y="362"/>
                </a:cubicBezTo>
                <a:cubicBezTo>
                  <a:pt x="354" y="362"/>
                  <a:pt x="353" y="361"/>
                  <a:pt x="354" y="360"/>
                </a:cubicBezTo>
                <a:cubicBezTo>
                  <a:pt x="354" y="359"/>
                  <a:pt x="355" y="359"/>
                  <a:pt x="356" y="359"/>
                </a:cubicBezTo>
                <a:cubicBezTo>
                  <a:pt x="357" y="359"/>
                  <a:pt x="357" y="358"/>
                  <a:pt x="357" y="357"/>
                </a:cubicBezTo>
                <a:cubicBezTo>
                  <a:pt x="358" y="356"/>
                  <a:pt x="360" y="357"/>
                  <a:pt x="361" y="357"/>
                </a:cubicBezTo>
                <a:cubicBezTo>
                  <a:pt x="361" y="356"/>
                  <a:pt x="361" y="356"/>
                  <a:pt x="361" y="356"/>
                </a:cubicBezTo>
                <a:cubicBezTo>
                  <a:pt x="360" y="356"/>
                  <a:pt x="360" y="355"/>
                  <a:pt x="359" y="355"/>
                </a:cubicBezTo>
                <a:cubicBezTo>
                  <a:pt x="359" y="355"/>
                  <a:pt x="359" y="355"/>
                  <a:pt x="359" y="355"/>
                </a:cubicBezTo>
                <a:cubicBezTo>
                  <a:pt x="359" y="355"/>
                  <a:pt x="359" y="355"/>
                  <a:pt x="359" y="354"/>
                </a:cubicBezTo>
                <a:cubicBezTo>
                  <a:pt x="359" y="354"/>
                  <a:pt x="359" y="354"/>
                  <a:pt x="358" y="354"/>
                </a:cubicBezTo>
                <a:cubicBezTo>
                  <a:pt x="358" y="354"/>
                  <a:pt x="359" y="355"/>
                  <a:pt x="359" y="355"/>
                </a:cubicBezTo>
                <a:cubicBezTo>
                  <a:pt x="359" y="355"/>
                  <a:pt x="359" y="356"/>
                  <a:pt x="359" y="356"/>
                </a:cubicBezTo>
                <a:cubicBezTo>
                  <a:pt x="358" y="356"/>
                  <a:pt x="358" y="356"/>
                  <a:pt x="357" y="356"/>
                </a:cubicBezTo>
                <a:cubicBezTo>
                  <a:pt x="356" y="356"/>
                  <a:pt x="356" y="355"/>
                  <a:pt x="356" y="354"/>
                </a:cubicBezTo>
                <a:cubicBezTo>
                  <a:pt x="357" y="354"/>
                  <a:pt x="357" y="353"/>
                  <a:pt x="358" y="353"/>
                </a:cubicBezTo>
                <a:cubicBezTo>
                  <a:pt x="358" y="353"/>
                  <a:pt x="359" y="353"/>
                  <a:pt x="359" y="352"/>
                </a:cubicBezTo>
                <a:cubicBezTo>
                  <a:pt x="360" y="351"/>
                  <a:pt x="361" y="351"/>
                  <a:pt x="362" y="349"/>
                </a:cubicBezTo>
                <a:cubicBezTo>
                  <a:pt x="362" y="349"/>
                  <a:pt x="363" y="349"/>
                  <a:pt x="363" y="349"/>
                </a:cubicBezTo>
                <a:cubicBezTo>
                  <a:pt x="363" y="348"/>
                  <a:pt x="362" y="348"/>
                  <a:pt x="362" y="347"/>
                </a:cubicBezTo>
                <a:cubicBezTo>
                  <a:pt x="362" y="346"/>
                  <a:pt x="361" y="346"/>
                  <a:pt x="361" y="347"/>
                </a:cubicBezTo>
                <a:cubicBezTo>
                  <a:pt x="361" y="347"/>
                  <a:pt x="361" y="348"/>
                  <a:pt x="361" y="348"/>
                </a:cubicBezTo>
                <a:cubicBezTo>
                  <a:pt x="361" y="348"/>
                  <a:pt x="362" y="348"/>
                  <a:pt x="362" y="348"/>
                </a:cubicBezTo>
                <a:cubicBezTo>
                  <a:pt x="362" y="346"/>
                  <a:pt x="364" y="348"/>
                  <a:pt x="365" y="347"/>
                </a:cubicBezTo>
                <a:cubicBezTo>
                  <a:pt x="364" y="346"/>
                  <a:pt x="363" y="346"/>
                  <a:pt x="362" y="347"/>
                </a:cubicBezTo>
                <a:cubicBezTo>
                  <a:pt x="362" y="349"/>
                  <a:pt x="362" y="349"/>
                  <a:pt x="362" y="349"/>
                </a:cubicBezTo>
                <a:cubicBezTo>
                  <a:pt x="360" y="349"/>
                  <a:pt x="360" y="349"/>
                  <a:pt x="360" y="348"/>
                </a:cubicBezTo>
                <a:cubicBezTo>
                  <a:pt x="360" y="348"/>
                  <a:pt x="360" y="347"/>
                  <a:pt x="360" y="347"/>
                </a:cubicBezTo>
                <a:cubicBezTo>
                  <a:pt x="360" y="347"/>
                  <a:pt x="360" y="346"/>
                  <a:pt x="359" y="346"/>
                </a:cubicBezTo>
                <a:cubicBezTo>
                  <a:pt x="358" y="346"/>
                  <a:pt x="358" y="347"/>
                  <a:pt x="358" y="347"/>
                </a:cubicBezTo>
                <a:cubicBezTo>
                  <a:pt x="358" y="347"/>
                  <a:pt x="358" y="348"/>
                  <a:pt x="358" y="348"/>
                </a:cubicBezTo>
                <a:cubicBezTo>
                  <a:pt x="358" y="348"/>
                  <a:pt x="358" y="348"/>
                  <a:pt x="357" y="348"/>
                </a:cubicBezTo>
                <a:cubicBezTo>
                  <a:pt x="357" y="348"/>
                  <a:pt x="357" y="347"/>
                  <a:pt x="357" y="347"/>
                </a:cubicBezTo>
                <a:cubicBezTo>
                  <a:pt x="357" y="346"/>
                  <a:pt x="357" y="345"/>
                  <a:pt x="356" y="345"/>
                </a:cubicBezTo>
                <a:cubicBezTo>
                  <a:pt x="356" y="345"/>
                  <a:pt x="355" y="345"/>
                  <a:pt x="355" y="345"/>
                </a:cubicBezTo>
                <a:cubicBezTo>
                  <a:pt x="356" y="344"/>
                  <a:pt x="357" y="345"/>
                  <a:pt x="358" y="344"/>
                </a:cubicBezTo>
                <a:cubicBezTo>
                  <a:pt x="358" y="344"/>
                  <a:pt x="359" y="344"/>
                  <a:pt x="359" y="344"/>
                </a:cubicBezTo>
                <a:cubicBezTo>
                  <a:pt x="359" y="344"/>
                  <a:pt x="359" y="343"/>
                  <a:pt x="359" y="342"/>
                </a:cubicBezTo>
                <a:cubicBezTo>
                  <a:pt x="360" y="341"/>
                  <a:pt x="359" y="341"/>
                  <a:pt x="359" y="341"/>
                </a:cubicBezTo>
                <a:cubicBezTo>
                  <a:pt x="359" y="341"/>
                  <a:pt x="359" y="342"/>
                  <a:pt x="359" y="342"/>
                </a:cubicBezTo>
                <a:cubicBezTo>
                  <a:pt x="359" y="343"/>
                  <a:pt x="359" y="343"/>
                  <a:pt x="360" y="343"/>
                </a:cubicBezTo>
                <a:cubicBezTo>
                  <a:pt x="360" y="343"/>
                  <a:pt x="360" y="342"/>
                  <a:pt x="360" y="342"/>
                </a:cubicBezTo>
                <a:cubicBezTo>
                  <a:pt x="360" y="342"/>
                  <a:pt x="360" y="341"/>
                  <a:pt x="359" y="342"/>
                </a:cubicBezTo>
                <a:cubicBezTo>
                  <a:pt x="358" y="342"/>
                  <a:pt x="358" y="343"/>
                  <a:pt x="358" y="344"/>
                </a:cubicBezTo>
                <a:cubicBezTo>
                  <a:pt x="356" y="344"/>
                  <a:pt x="355" y="343"/>
                  <a:pt x="354" y="342"/>
                </a:cubicBezTo>
                <a:cubicBezTo>
                  <a:pt x="355" y="342"/>
                  <a:pt x="355" y="341"/>
                  <a:pt x="355" y="341"/>
                </a:cubicBezTo>
                <a:cubicBezTo>
                  <a:pt x="355" y="338"/>
                  <a:pt x="356" y="337"/>
                  <a:pt x="358" y="335"/>
                </a:cubicBezTo>
                <a:cubicBezTo>
                  <a:pt x="358" y="334"/>
                  <a:pt x="358" y="334"/>
                  <a:pt x="358" y="333"/>
                </a:cubicBezTo>
                <a:cubicBezTo>
                  <a:pt x="357" y="333"/>
                  <a:pt x="357" y="333"/>
                  <a:pt x="357" y="332"/>
                </a:cubicBezTo>
                <a:cubicBezTo>
                  <a:pt x="358" y="331"/>
                  <a:pt x="359" y="329"/>
                  <a:pt x="359" y="327"/>
                </a:cubicBezTo>
                <a:cubicBezTo>
                  <a:pt x="359" y="326"/>
                  <a:pt x="360" y="326"/>
                  <a:pt x="360" y="325"/>
                </a:cubicBezTo>
                <a:cubicBezTo>
                  <a:pt x="360" y="324"/>
                  <a:pt x="360" y="323"/>
                  <a:pt x="360" y="323"/>
                </a:cubicBezTo>
                <a:cubicBezTo>
                  <a:pt x="361" y="322"/>
                  <a:pt x="361" y="321"/>
                  <a:pt x="361" y="320"/>
                </a:cubicBezTo>
                <a:cubicBezTo>
                  <a:pt x="361" y="320"/>
                  <a:pt x="362" y="320"/>
                  <a:pt x="362" y="320"/>
                </a:cubicBezTo>
                <a:cubicBezTo>
                  <a:pt x="363" y="320"/>
                  <a:pt x="363" y="321"/>
                  <a:pt x="364" y="321"/>
                </a:cubicBezTo>
                <a:cubicBezTo>
                  <a:pt x="363" y="321"/>
                  <a:pt x="363" y="322"/>
                  <a:pt x="363" y="322"/>
                </a:cubicBezTo>
                <a:cubicBezTo>
                  <a:pt x="363" y="322"/>
                  <a:pt x="363" y="323"/>
                  <a:pt x="364" y="323"/>
                </a:cubicBezTo>
                <a:cubicBezTo>
                  <a:pt x="365" y="322"/>
                  <a:pt x="367" y="322"/>
                  <a:pt x="368" y="320"/>
                </a:cubicBezTo>
                <a:cubicBezTo>
                  <a:pt x="368" y="319"/>
                  <a:pt x="369" y="318"/>
                  <a:pt x="369" y="317"/>
                </a:cubicBezTo>
                <a:cubicBezTo>
                  <a:pt x="369" y="317"/>
                  <a:pt x="369" y="317"/>
                  <a:pt x="369" y="317"/>
                </a:cubicBezTo>
                <a:cubicBezTo>
                  <a:pt x="368" y="316"/>
                  <a:pt x="369" y="314"/>
                  <a:pt x="369" y="313"/>
                </a:cubicBezTo>
                <a:cubicBezTo>
                  <a:pt x="368" y="312"/>
                  <a:pt x="367" y="312"/>
                  <a:pt x="367" y="311"/>
                </a:cubicBezTo>
                <a:cubicBezTo>
                  <a:pt x="367" y="311"/>
                  <a:pt x="367" y="311"/>
                  <a:pt x="367" y="310"/>
                </a:cubicBezTo>
                <a:cubicBezTo>
                  <a:pt x="367" y="309"/>
                  <a:pt x="367" y="309"/>
                  <a:pt x="367" y="308"/>
                </a:cubicBezTo>
                <a:cubicBezTo>
                  <a:pt x="367" y="307"/>
                  <a:pt x="366" y="305"/>
                  <a:pt x="367" y="304"/>
                </a:cubicBezTo>
                <a:cubicBezTo>
                  <a:pt x="368" y="303"/>
                  <a:pt x="367" y="302"/>
                  <a:pt x="369" y="301"/>
                </a:cubicBezTo>
                <a:cubicBezTo>
                  <a:pt x="368" y="300"/>
                  <a:pt x="370" y="299"/>
                  <a:pt x="370" y="298"/>
                </a:cubicBezTo>
                <a:cubicBezTo>
                  <a:pt x="369" y="297"/>
                  <a:pt x="371" y="297"/>
                  <a:pt x="370" y="296"/>
                </a:cubicBezTo>
                <a:cubicBezTo>
                  <a:pt x="372" y="295"/>
                  <a:pt x="372" y="294"/>
                  <a:pt x="371" y="293"/>
                </a:cubicBezTo>
                <a:cubicBezTo>
                  <a:pt x="373" y="292"/>
                  <a:pt x="372" y="291"/>
                  <a:pt x="372" y="290"/>
                </a:cubicBezTo>
                <a:cubicBezTo>
                  <a:pt x="374" y="289"/>
                  <a:pt x="373" y="288"/>
                  <a:pt x="373" y="287"/>
                </a:cubicBezTo>
                <a:cubicBezTo>
                  <a:pt x="374" y="286"/>
                  <a:pt x="375" y="285"/>
                  <a:pt x="375" y="284"/>
                </a:cubicBezTo>
                <a:cubicBezTo>
                  <a:pt x="376" y="284"/>
                  <a:pt x="375" y="283"/>
                  <a:pt x="376" y="282"/>
                </a:cubicBezTo>
                <a:cubicBezTo>
                  <a:pt x="376" y="281"/>
                  <a:pt x="377" y="280"/>
                  <a:pt x="377" y="279"/>
                </a:cubicBezTo>
                <a:cubicBezTo>
                  <a:pt x="377" y="278"/>
                  <a:pt x="378" y="278"/>
                  <a:pt x="378" y="277"/>
                </a:cubicBezTo>
                <a:cubicBezTo>
                  <a:pt x="380" y="276"/>
                  <a:pt x="378" y="274"/>
                  <a:pt x="380" y="273"/>
                </a:cubicBezTo>
                <a:cubicBezTo>
                  <a:pt x="380" y="272"/>
                  <a:pt x="381" y="271"/>
                  <a:pt x="382" y="270"/>
                </a:cubicBezTo>
                <a:cubicBezTo>
                  <a:pt x="382" y="269"/>
                  <a:pt x="382" y="268"/>
                  <a:pt x="382" y="267"/>
                </a:cubicBezTo>
                <a:cubicBezTo>
                  <a:pt x="382" y="266"/>
                  <a:pt x="383" y="266"/>
                  <a:pt x="383" y="265"/>
                </a:cubicBezTo>
                <a:cubicBezTo>
                  <a:pt x="383" y="264"/>
                  <a:pt x="383" y="264"/>
                  <a:pt x="383" y="264"/>
                </a:cubicBezTo>
                <a:cubicBezTo>
                  <a:pt x="384" y="263"/>
                  <a:pt x="385" y="263"/>
                  <a:pt x="385" y="262"/>
                </a:cubicBezTo>
                <a:cubicBezTo>
                  <a:pt x="385" y="261"/>
                  <a:pt x="386" y="260"/>
                  <a:pt x="386" y="259"/>
                </a:cubicBezTo>
                <a:cubicBezTo>
                  <a:pt x="386" y="258"/>
                  <a:pt x="387" y="257"/>
                  <a:pt x="387" y="256"/>
                </a:cubicBezTo>
                <a:cubicBezTo>
                  <a:pt x="388" y="255"/>
                  <a:pt x="388" y="254"/>
                  <a:pt x="388" y="253"/>
                </a:cubicBezTo>
                <a:cubicBezTo>
                  <a:pt x="388" y="252"/>
                  <a:pt x="389" y="252"/>
                  <a:pt x="389" y="251"/>
                </a:cubicBezTo>
                <a:cubicBezTo>
                  <a:pt x="390" y="249"/>
                  <a:pt x="390" y="247"/>
                  <a:pt x="391" y="246"/>
                </a:cubicBezTo>
                <a:cubicBezTo>
                  <a:pt x="392" y="245"/>
                  <a:pt x="393" y="245"/>
                  <a:pt x="393" y="244"/>
                </a:cubicBezTo>
                <a:cubicBezTo>
                  <a:pt x="393" y="243"/>
                  <a:pt x="394" y="243"/>
                  <a:pt x="395" y="243"/>
                </a:cubicBezTo>
                <a:cubicBezTo>
                  <a:pt x="395" y="243"/>
                  <a:pt x="396" y="243"/>
                  <a:pt x="396" y="243"/>
                </a:cubicBezTo>
                <a:cubicBezTo>
                  <a:pt x="395" y="242"/>
                  <a:pt x="395" y="242"/>
                  <a:pt x="394" y="242"/>
                </a:cubicBezTo>
                <a:cubicBezTo>
                  <a:pt x="395" y="241"/>
                  <a:pt x="395" y="241"/>
                  <a:pt x="395" y="240"/>
                </a:cubicBezTo>
                <a:cubicBezTo>
                  <a:pt x="395" y="239"/>
                  <a:pt x="396" y="238"/>
                  <a:pt x="396" y="238"/>
                </a:cubicBezTo>
                <a:cubicBezTo>
                  <a:pt x="396" y="236"/>
                  <a:pt x="398" y="236"/>
                  <a:pt x="397" y="234"/>
                </a:cubicBezTo>
                <a:cubicBezTo>
                  <a:pt x="398" y="233"/>
                  <a:pt x="398" y="232"/>
                  <a:pt x="399" y="231"/>
                </a:cubicBezTo>
                <a:cubicBezTo>
                  <a:pt x="400" y="231"/>
                  <a:pt x="400" y="230"/>
                  <a:pt x="400" y="229"/>
                </a:cubicBezTo>
                <a:cubicBezTo>
                  <a:pt x="400" y="228"/>
                  <a:pt x="401" y="227"/>
                  <a:pt x="401" y="226"/>
                </a:cubicBezTo>
                <a:cubicBezTo>
                  <a:pt x="403" y="227"/>
                  <a:pt x="403" y="227"/>
                  <a:pt x="404" y="227"/>
                </a:cubicBezTo>
                <a:cubicBezTo>
                  <a:pt x="404" y="226"/>
                  <a:pt x="404" y="226"/>
                  <a:pt x="403" y="225"/>
                </a:cubicBezTo>
                <a:cubicBezTo>
                  <a:pt x="404" y="223"/>
                  <a:pt x="404" y="223"/>
                  <a:pt x="403" y="222"/>
                </a:cubicBezTo>
                <a:cubicBezTo>
                  <a:pt x="403" y="221"/>
                  <a:pt x="404" y="221"/>
                  <a:pt x="404" y="220"/>
                </a:cubicBezTo>
                <a:cubicBezTo>
                  <a:pt x="405" y="219"/>
                  <a:pt x="405" y="219"/>
                  <a:pt x="405" y="218"/>
                </a:cubicBezTo>
                <a:cubicBezTo>
                  <a:pt x="405" y="218"/>
                  <a:pt x="405" y="218"/>
                  <a:pt x="406" y="218"/>
                </a:cubicBezTo>
                <a:cubicBezTo>
                  <a:pt x="406" y="219"/>
                  <a:pt x="406" y="220"/>
                  <a:pt x="407" y="220"/>
                </a:cubicBezTo>
                <a:cubicBezTo>
                  <a:pt x="408" y="218"/>
                  <a:pt x="408" y="218"/>
                  <a:pt x="406" y="218"/>
                </a:cubicBezTo>
                <a:cubicBezTo>
                  <a:pt x="405" y="217"/>
                  <a:pt x="406" y="216"/>
                  <a:pt x="407" y="215"/>
                </a:cubicBezTo>
                <a:cubicBezTo>
                  <a:pt x="407" y="214"/>
                  <a:pt x="408" y="213"/>
                  <a:pt x="409" y="214"/>
                </a:cubicBezTo>
                <a:cubicBezTo>
                  <a:pt x="410" y="214"/>
                  <a:pt x="410" y="214"/>
                  <a:pt x="410" y="215"/>
                </a:cubicBezTo>
                <a:cubicBezTo>
                  <a:pt x="410" y="215"/>
                  <a:pt x="411" y="215"/>
                  <a:pt x="411" y="215"/>
                </a:cubicBezTo>
                <a:cubicBezTo>
                  <a:pt x="412" y="216"/>
                  <a:pt x="412" y="216"/>
                  <a:pt x="412" y="216"/>
                </a:cubicBezTo>
                <a:cubicBezTo>
                  <a:pt x="411" y="217"/>
                  <a:pt x="413" y="218"/>
                  <a:pt x="413" y="220"/>
                </a:cubicBezTo>
                <a:cubicBezTo>
                  <a:pt x="413" y="220"/>
                  <a:pt x="413" y="220"/>
                  <a:pt x="413" y="220"/>
                </a:cubicBezTo>
                <a:cubicBezTo>
                  <a:pt x="413" y="220"/>
                  <a:pt x="413" y="220"/>
                  <a:pt x="412" y="220"/>
                </a:cubicBezTo>
                <a:cubicBezTo>
                  <a:pt x="412" y="220"/>
                  <a:pt x="412" y="219"/>
                  <a:pt x="411" y="220"/>
                </a:cubicBezTo>
                <a:cubicBezTo>
                  <a:pt x="411" y="220"/>
                  <a:pt x="411" y="220"/>
                  <a:pt x="411" y="221"/>
                </a:cubicBezTo>
                <a:cubicBezTo>
                  <a:pt x="412" y="221"/>
                  <a:pt x="412" y="221"/>
                  <a:pt x="412" y="221"/>
                </a:cubicBezTo>
                <a:cubicBezTo>
                  <a:pt x="413" y="221"/>
                  <a:pt x="413" y="221"/>
                  <a:pt x="413" y="220"/>
                </a:cubicBezTo>
                <a:cubicBezTo>
                  <a:pt x="414" y="220"/>
                  <a:pt x="414" y="221"/>
                  <a:pt x="414" y="222"/>
                </a:cubicBezTo>
                <a:cubicBezTo>
                  <a:pt x="415" y="222"/>
                  <a:pt x="415" y="223"/>
                  <a:pt x="414" y="223"/>
                </a:cubicBezTo>
                <a:cubicBezTo>
                  <a:pt x="414" y="224"/>
                  <a:pt x="414" y="224"/>
                  <a:pt x="414" y="225"/>
                </a:cubicBezTo>
                <a:cubicBezTo>
                  <a:pt x="414" y="225"/>
                  <a:pt x="414" y="225"/>
                  <a:pt x="415" y="226"/>
                </a:cubicBezTo>
                <a:cubicBezTo>
                  <a:pt x="415" y="226"/>
                  <a:pt x="415" y="225"/>
                  <a:pt x="415" y="225"/>
                </a:cubicBezTo>
                <a:cubicBezTo>
                  <a:pt x="415" y="224"/>
                  <a:pt x="415" y="224"/>
                  <a:pt x="416" y="224"/>
                </a:cubicBezTo>
                <a:cubicBezTo>
                  <a:pt x="417" y="225"/>
                  <a:pt x="417" y="226"/>
                  <a:pt x="418" y="227"/>
                </a:cubicBezTo>
                <a:cubicBezTo>
                  <a:pt x="418" y="227"/>
                  <a:pt x="418" y="227"/>
                  <a:pt x="418" y="228"/>
                </a:cubicBezTo>
                <a:cubicBezTo>
                  <a:pt x="417" y="228"/>
                  <a:pt x="417" y="228"/>
                  <a:pt x="417" y="229"/>
                </a:cubicBezTo>
                <a:cubicBezTo>
                  <a:pt x="417" y="231"/>
                  <a:pt x="417" y="233"/>
                  <a:pt x="417" y="234"/>
                </a:cubicBezTo>
                <a:cubicBezTo>
                  <a:pt x="417" y="234"/>
                  <a:pt x="416" y="234"/>
                  <a:pt x="416" y="234"/>
                </a:cubicBezTo>
                <a:cubicBezTo>
                  <a:pt x="416" y="234"/>
                  <a:pt x="415" y="235"/>
                  <a:pt x="415" y="235"/>
                </a:cubicBezTo>
                <a:cubicBezTo>
                  <a:pt x="416" y="236"/>
                  <a:pt x="416" y="238"/>
                  <a:pt x="416" y="239"/>
                </a:cubicBezTo>
                <a:cubicBezTo>
                  <a:pt x="415" y="239"/>
                  <a:pt x="415" y="239"/>
                  <a:pt x="414" y="239"/>
                </a:cubicBezTo>
                <a:cubicBezTo>
                  <a:pt x="413" y="239"/>
                  <a:pt x="413" y="239"/>
                  <a:pt x="413" y="240"/>
                </a:cubicBezTo>
                <a:cubicBezTo>
                  <a:pt x="413" y="241"/>
                  <a:pt x="413" y="241"/>
                  <a:pt x="414" y="241"/>
                </a:cubicBezTo>
                <a:cubicBezTo>
                  <a:pt x="414" y="241"/>
                  <a:pt x="415" y="241"/>
                  <a:pt x="415" y="241"/>
                </a:cubicBezTo>
                <a:cubicBezTo>
                  <a:pt x="415" y="241"/>
                  <a:pt x="415" y="241"/>
                  <a:pt x="416" y="241"/>
                </a:cubicBezTo>
                <a:cubicBezTo>
                  <a:pt x="417" y="242"/>
                  <a:pt x="415" y="244"/>
                  <a:pt x="417" y="245"/>
                </a:cubicBezTo>
                <a:cubicBezTo>
                  <a:pt x="417" y="247"/>
                  <a:pt x="417" y="248"/>
                  <a:pt x="417" y="249"/>
                </a:cubicBezTo>
                <a:cubicBezTo>
                  <a:pt x="416" y="250"/>
                  <a:pt x="416" y="250"/>
                  <a:pt x="415" y="250"/>
                </a:cubicBezTo>
                <a:cubicBezTo>
                  <a:pt x="415" y="251"/>
                  <a:pt x="416" y="251"/>
                  <a:pt x="416" y="252"/>
                </a:cubicBezTo>
                <a:cubicBezTo>
                  <a:pt x="415" y="252"/>
                  <a:pt x="414" y="251"/>
                  <a:pt x="413" y="250"/>
                </a:cubicBezTo>
                <a:cubicBezTo>
                  <a:pt x="413" y="250"/>
                  <a:pt x="413" y="249"/>
                  <a:pt x="414" y="249"/>
                </a:cubicBezTo>
                <a:cubicBezTo>
                  <a:pt x="414" y="249"/>
                  <a:pt x="415" y="248"/>
                  <a:pt x="415" y="248"/>
                </a:cubicBezTo>
                <a:cubicBezTo>
                  <a:pt x="415" y="248"/>
                  <a:pt x="414" y="248"/>
                  <a:pt x="414" y="248"/>
                </a:cubicBezTo>
                <a:cubicBezTo>
                  <a:pt x="413" y="248"/>
                  <a:pt x="412" y="247"/>
                  <a:pt x="411" y="248"/>
                </a:cubicBezTo>
                <a:cubicBezTo>
                  <a:pt x="411" y="248"/>
                  <a:pt x="411" y="249"/>
                  <a:pt x="411" y="249"/>
                </a:cubicBezTo>
                <a:cubicBezTo>
                  <a:pt x="412" y="250"/>
                  <a:pt x="412" y="252"/>
                  <a:pt x="414" y="253"/>
                </a:cubicBezTo>
                <a:cubicBezTo>
                  <a:pt x="415" y="253"/>
                  <a:pt x="414" y="254"/>
                  <a:pt x="413" y="255"/>
                </a:cubicBezTo>
                <a:cubicBezTo>
                  <a:pt x="413" y="255"/>
                  <a:pt x="413" y="255"/>
                  <a:pt x="413" y="255"/>
                </a:cubicBezTo>
                <a:cubicBezTo>
                  <a:pt x="413" y="255"/>
                  <a:pt x="412" y="255"/>
                  <a:pt x="412" y="254"/>
                </a:cubicBezTo>
                <a:cubicBezTo>
                  <a:pt x="411" y="255"/>
                  <a:pt x="412" y="257"/>
                  <a:pt x="410" y="258"/>
                </a:cubicBezTo>
                <a:cubicBezTo>
                  <a:pt x="411" y="259"/>
                  <a:pt x="412" y="259"/>
                  <a:pt x="412" y="260"/>
                </a:cubicBezTo>
                <a:cubicBezTo>
                  <a:pt x="412" y="260"/>
                  <a:pt x="411" y="260"/>
                  <a:pt x="411" y="261"/>
                </a:cubicBezTo>
                <a:cubicBezTo>
                  <a:pt x="411" y="261"/>
                  <a:pt x="411" y="261"/>
                  <a:pt x="411" y="261"/>
                </a:cubicBezTo>
                <a:cubicBezTo>
                  <a:pt x="411" y="261"/>
                  <a:pt x="411" y="261"/>
                  <a:pt x="411" y="261"/>
                </a:cubicBezTo>
                <a:cubicBezTo>
                  <a:pt x="411" y="261"/>
                  <a:pt x="410" y="261"/>
                  <a:pt x="411" y="262"/>
                </a:cubicBezTo>
                <a:cubicBezTo>
                  <a:pt x="411" y="262"/>
                  <a:pt x="411" y="262"/>
                  <a:pt x="411" y="261"/>
                </a:cubicBezTo>
                <a:cubicBezTo>
                  <a:pt x="412" y="261"/>
                  <a:pt x="412" y="261"/>
                  <a:pt x="412" y="260"/>
                </a:cubicBezTo>
                <a:cubicBezTo>
                  <a:pt x="412" y="260"/>
                  <a:pt x="413" y="260"/>
                  <a:pt x="413" y="260"/>
                </a:cubicBezTo>
                <a:cubicBezTo>
                  <a:pt x="413" y="262"/>
                  <a:pt x="414" y="263"/>
                  <a:pt x="416" y="263"/>
                </a:cubicBezTo>
                <a:cubicBezTo>
                  <a:pt x="416" y="263"/>
                  <a:pt x="416" y="264"/>
                  <a:pt x="416" y="264"/>
                </a:cubicBezTo>
                <a:cubicBezTo>
                  <a:pt x="416" y="264"/>
                  <a:pt x="415" y="264"/>
                  <a:pt x="415" y="264"/>
                </a:cubicBezTo>
                <a:cubicBezTo>
                  <a:pt x="414" y="264"/>
                  <a:pt x="414" y="264"/>
                  <a:pt x="414" y="265"/>
                </a:cubicBezTo>
                <a:cubicBezTo>
                  <a:pt x="414" y="265"/>
                  <a:pt x="414" y="265"/>
                  <a:pt x="414" y="265"/>
                </a:cubicBezTo>
                <a:cubicBezTo>
                  <a:pt x="414" y="265"/>
                  <a:pt x="414" y="265"/>
                  <a:pt x="414" y="265"/>
                </a:cubicBezTo>
                <a:cubicBezTo>
                  <a:pt x="413" y="265"/>
                  <a:pt x="413" y="265"/>
                  <a:pt x="414" y="266"/>
                </a:cubicBezTo>
                <a:cubicBezTo>
                  <a:pt x="414" y="266"/>
                  <a:pt x="414" y="265"/>
                  <a:pt x="414" y="265"/>
                </a:cubicBezTo>
                <a:cubicBezTo>
                  <a:pt x="415" y="265"/>
                  <a:pt x="415" y="265"/>
                  <a:pt x="415" y="265"/>
                </a:cubicBezTo>
                <a:cubicBezTo>
                  <a:pt x="416" y="265"/>
                  <a:pt x="416" y="264"/>
                  <a:pt x="416" y="264"/>
                </a:cubicBezTo>
                <a:cubicBezTo>
                  <a:pt x="416" y="264"/>
                  <a:pt x="417" y="264"/>
                  <a:pt x="417" y="265"/>
                </a:cubicBezTo>
                <a:cubicBezTo>
                  <a:pt x="418" y="264"/>
                  <a:pt x="418" y="263"/>
                  <a:pt x="419" y="262"/>
                </a:cubicBezTo>
                <a:cubicBezTo>
                  <a:pt x="420" y="262"/>
                  <a:pt x="421" y="262"/>
                  <a:pt x="421" y="262"/>
                </a:cubicBezTo>
                <a:cubicBezTo>
                  <a:pt x="420" y="264"/>
                  <a:pt x="422" y="264"/>
                  <a:pt x="422" y="265"/>
                </a:cubicBezTo>
                <a:cubicBezTo>
                  <a:pt x="422" y="265"/>
                  <a:pt x="422" y="265"/>
                  <a:pt x="422" y="265"/>
                </a:cubicBezTo>
                <a:cubicBezTo>
                  <a:pt x="422" y="265"/>
                  <a:pt x="423" y="265"/>
                  <a:pt x="423" y="265"/>
                </a:cubicBezTo>
                <a:cubicBezTo>
                  <a:pt x="423" y="264"/>
                  <a:pt x="423" y="264"/>
                  <a:pt x="422" y="263"/>
                </a:cubicBezTo>
                <a:cubicBezTo>
                  <a:pt x="421" y="262"/>
                  <a:pt x="422" y="262"/>
                  <a:pt x="423" y="261"/>
                </a:cubicBezTo>
                <a:cubicBezTo>
                  <a:pt x="423" y="261"/>
                  <a:pt x="423" y="261"/>
                  <a:pt x="423" y="260"/>
                </a:cubicBezTo>
                <a:cubicBezTo>
                  <a:pt x="422" y="260"/>
                  <a:pt x="421" y="259"/>
                  <a:pt x="420" y="258"/>
                </a:cubicBezTo>
                <a:cubicBezTo>
                  <a:pt x="420" y="257"/>
                  <a:pt x="420" y="257"/>
                  <a:pt x="420" y="256"/>
                </a:cubicBezTo>
                <a:cubicBezTo>
                  <a:pt x="421" y="256"/>
                  <a:pt x="421" y="256"/>
                  <a:pt x="422" y="256"/>
                </a:cubicBezTo>
                <a:cubicBezTo>
                  <a:pt x="422" y="256"/>
                  <a:pt x="423" y="256"/>
                  <a:pt x="423" y="255"/>
                </a:cubicBezTo>
                <a:cubicBezTo>
                  <a:pt x="423" y="255"/>
                  <a:pt x="424" y="255"/>
                  <a:pt x="424" y="254"/>
                </a:cubicBezTo>
                <a:cubicBezTo>
                  <a:pt x="425" y="255"/>
                  <a:pt x="425" y="257"/>
                  <a:pt x="426" y="257"/>
                </a:cubicBezTo>
                <a:cubicBezTo>
                  <a:pt x="426" y="257"/>
                  <a:pt x="426" y="256"/>
                  <a:pt x="426" y="256"/>
                </a:cubicBezTo>
                <a:cubicBezTo>
                  <a:pt x="427" y="256"/>
                  <a:pt x="427" y="255"/>
                  <a:pt x="427" y="255"/>
                </a:cubicBezTo>
                <a:cubicBezTo>
                  <a:pt x="428" y="255"/>
                  <a:pt x="430" y="256"/>
                  <a:pt x="430" y="257"/>
                </a:cubicBezTo>
                <a:cubicBezTo>
                  <a:pt x="430" y="258"/>
                  <a:pt x="430" y="257"/>
                  <a:pt x="430" y="257"/>
                </a:cubicBezTo>
                <a:cubicBezTo>
                  <a:pt x="430" y="257"/>
                  <a:pt x="429" y="257"/>
                  <a:pt x="429" y="257"/>
                </a:cubicBezTo>
                <a:cubicBezTo>
                  <a:pt x="429" y="257"/>
                  <a:pt x="429" y="258"/>
                  <a:pt x="428" y="258"/>
                </a:cubicBezTo>
                <a:cubicBezTo>
                  <a:pt x="428" y="258"/>
                  <a:pt x="429" y="258"/>
                  <a:pt x="429" y="258"/>
                </a:cubicBezTo>
                <a:cubicBezTo>
                  <a:pt x="429" y="258"/>
                  <a:pt x="430" y="258"/>
                  <a:pt x="430" y="257"/>
                </a:cubicBezTo>
                <a:cubicBezTo>
                  <a:pt x="430" y="257"/>
                  <a:pt x="431" y="257"/>
                  <a:pt x="431" y="257"/>
                </a:cubicBezTo>
                <a:cubicBezTo>
                  <a:pt x="431" y="258"/>
                  <a:pt x="432" y="259"/>
                  <a:pt x="432" y="260"/>
                </a:cubicBezTo>
                <a:cubicBezTo>
                  <a:pt x="433" y="261"/>
                  <a:pt x="434" y="262"/>
                  <a:pt x="433" y="263"/>
                </a:cubicBezTo>
                <a:cubicBezTo>
                  <a:pt x="434" y="264"/>
                  <a:pt x="434" y="265"/>
                  <a:pt x="435" y="266"/>
                </a:cubicBezTo>
                <a:cubicBezTo>
                  <a:pt x="436" y="267"/>
                  <a:pt x="436" y="268"/>
                  <a:pt x="436" y="270"/>
                </a:cubicBezTo>
                <a:cubicBezTo>
                  <a:pt x="436" y="271"/>
                  <a:pt x="436" y="273"/>
                  <a:pt x="436" y="273"/>
                </a:cubicBezTo>
                <a:cubicBezTo>
                  <a:pt x="437" y="274"/>
                  <a:pt x="437" y="276"/>
                  <a:pt x="436" y="277"/>
                </a:cubicBezTo>
                <a:cubicBezTo>
                  <a:pt x="436" y="278"/>
                  <a:pt x="436" y="278"/>
                  <a:pt x="437" y="278"/>
                </a:cubicBezTo>
                <a:cubicBezTo>
                  <a:pt x="437" y="279"/>
                  <a:pt x="437" y="279"/>
                  <a:pt x="437" y="280"/>
                </a:cubicBezTo>
                <a:cubicBezTo>
                  <a:pt x="437" y="281"/>
                  <a:pt x="438" y="281"/>
                  <a:pt x="439" y="281"/>
                </a:cubicBezTo>
                <a:cubicBezTo>
                  <a:pt x="439" y="280"/>
                  <a:pt x="439" y="280"/>
                  <a:pt x="440" y="280"/>
                </a:cubicBezTo>
                <a:cubicBezTo>
                  <a:pt x="440" y="280"/>
                  <a:pt x="440" y="280"/>
                  <a:pt x="441" y="280"/>
                </a:cubicBezTo>
                <a:cubicBezTo>
                  <a:pt x="440" y="281"/>
                  <a:pt x="440" y="281"/>
                  <a:pt x="440" y="281"/>
                </a:cubicBezTo>
                <a:cubicBezTo>
                  <a:pt x="440" y="281"/>
                  <a:pt x="440" y="281"/>
                  <a:pt x="440" y="281"/>
                </a:cubicBezTo>
                <a:cubicBezTo>
                  <a:pt x="440" y="282"/>
                  <a:pt x="440" y="282"/>
                  <a:pt x="441" y="282"/>
                </a:cubicBezTo>
                <a:cubicBezTo>
                  <a:pt x="440" y="283"/>
                  <a:pt x="440" y="283"/>
                  <a:pt x="440" y="283"/>
                </a:cubicBezTo>
                <a:cubicBezTo>
                  <a:pt x="441" y="284"/>
                  <a:pt x="441" y="284"/>
                  <a:pt x="442" y="284"/>
                </a:cubicBezTo>
                <a:cubicBezTo>
                  <a:pt x="443" y="285"/>
                  <a:pt x="443" y="287"/>
                  <a:pt x="444" y="288"/>
                </a:cubicBezTo>
                <a:cubicBezTo>
                  <a:pt x="444" y="289"/>
                  <a:pt x="446" y="290"/>
                  <a:pt x="445" y="291"/>
                </a:cubicBezTo>
                <a:cubicBezTo>
                  <a:pt x="445" y="292"/>
                  <a:pt x="447" y="293"/>
                  <a:pt x="446" y="294"/>
                </a:cubicBezTo>
                <a:cubicBezTo>
                  <a:pt x="446" y="295"/>
                  <a:pt x="446" y="296"/>
                  <a:pt x="446" y="297"/>
                </a:cubicBezTo>
                <a:cubicBezTo>
                  <a:pt x="447" y="297"/>
                  <a:pt x="449" y="297"/>
                  <a:pt x="448" y="298"/>
                </a:cubicBezTo>
                <a:cubicBezTo>
                  <a:pt x="448" y="300"/>
                  <a:pt x="450" y="300"/>
                  <a:pt x="449" y="301"/>
                </a:cubicBezTo>
                <a:cubicBezTo>
                  <a:pt x="449" y="303"/>
                  <a:pt x="450" y="303"/>
                  <a:pt x="450" y="304"/>
                </a:cubicBezTo>
                <a:cubicBezTo>
                  <a:pt x="450" y="305"/>
                  <a:pt x="452" y="306"/>
                  <a:pt x="451" y="308"/>
                </a:cubicBezTo>
                <a:cubicBezTo>
                  <a:pt x="452" y="309"/>
                  <a:pt x="452" y="310"/>
                  <a:pt x="453" y="310"/>
                </a:cubicBezTo>
                <a:cubicBezTo>
                  <a:pt x="453" y="311"/>
                  <a:pt x="453" y="311"/>
                  <a:pt x="453" y="312"/>
                </a:cubicBezTo>
                <a:cubicBezTo>
                  <a:pt x="454" y="312"/>
                  <a:pt x="454" y="313"/>
                  <a:pt x="454" y="314"/>
                </a:cubicBezTo>
                <a:cubicBezTo>
                  <a:pt x="454" y="315"/>
                  <a:pt x="455" y="315"/>
                  <a:pt x="455" y="317"/>
                </a:cubicBezTo>
                <a:cubicBezTo>
                  <a:pt x="455" y="318"/>
                  <a:pt x="456" y="318"/>
                  <a:pt x="456" y="319"/>
                </a:cubicBezTo>
                <a:cubicBezTo>
                  <a:pt x="456" y="319"/>
                  <a:pt x="456" y="320"/>
                  <a:pt x="456" y="321"/>
                </a:cubicBezTo>
                <a:cubicBezTo>
                  <a:pt x="457" y="322"/>
                  <a:pt x="457" y="324"/>
                  <a:pt x="458" y="325"/>
                </a:cubicBezTo>
                <a:cubicBezTo>
                  <a:pt x="458" y="326"/>
                  <a:pt x="459" y="326"/>
                  <a:pt x="459" y="327"/>
                </a:cubicBezTo>
                <a:cubicBezTo>
                  <a:pt x="459" y="328"/>
                  <a:pt x="458" y="329"/>
                  <a:pt x="459" y="330"/>
                </a:cubicBezTo>
                <a:cubicBezTo>
                  <a:pt x="460" y="331"/>
                  <a:pt x="459" y="333"/>
                  <a:pt x="460" y="333"/>
                </a:cubicBezTo>
                <a:cubicBezTo>
                  <a:pt x="460" y="333"/>
                  <a:pt x="461" y="334"/>
                  <a:pt x="461" y="334"/>
                </a:cubicBezTo>
                <a:cubicBezTo>
                  <a:pt x="460" y="336"/>
                  <a:pt x="462" y="338"/>
                  <a:pt x="462" y="339"/>
                </a:cubicBezTo>
                <a:cubicBezTo>
                  <a:pt x="462" y="340"/>
                  <a:pt x="461" y="340"/>
                  <a:pt x="461" y="340"/>
                </a:cubicBezTo>
                <a:cubicBezTo>
                  <a:pt x="460" y="340"/>
                  <a:pt x="460" y="340"/>
                  <a:pt x="460" y="340"/>
                </a:cubicBezTo>
                <a:cubicBezTo>
                  <a:pt x="460" y="340"/>
                  <a:pt x="460" y="341"/>
                  <a:pt x="460" y="341"/>
                </a:cubicBezTo>
                <a:cubicBezTo>
                  <a:pt x="460" y="342"/>
                  <a:pt x="460" y="342"/>
                  <a:pt x="461" y="341"/>
                </a:cubicBezTo>
                <a:cubicBezTo>
                  <a:pt x="461" y="341"/>
                  <a:pt x="462" y="340"/>
                  <a:pt x="462" y="341"/>
                </a:cubicBezTo>
                <a:cubicBezTo>
                  <a:pt x="463" y="341"/>
                  <a:pt x="462" y="342"/>
                  <a:pt x="462" y="343"/>
                </a:cubicBezTo>
                <a:cubicBezTo>
                  <a:pt x="462" y="343"/>
                  <a:pt x="462" y="343"/>
                  <a:pt x="462" y="343"/>
                </a:cubicBezTo>
                <a:cubicBezTo>
                  <a:pt x="461" y="343"/>
                  <a:pt x="461" y="343"/>
                  <a:pt x="461" y="344"/>
                </a:cubicBezTo>
                <a:cubicBezTo>
                  <a:pt x="461" y="344"/>
                  <a:pt x="461" y="345"/>
                  <a:pt x="461" y="345"/>
                </a:cubicBezTo>
                <a:cubicBezTo>
                  <a:pt x="462" y="346"/>
                  <a:pt x="461" y="346"/>
                  <a:pt x="461" y="346"/>
                </a:cubicBezTo>
                <a:cubicBezTo>
                  <a:pt x="460" y="347"/>
                  <a:pt x="459" y="347"/>
                  <a:pt x="460" y="348"/>
                </a:cubicBezTo>
                <a:cubicBezTo>
                  <a:pt x="460" y="349"/>
                  <a:pt x="462" y="349"/>
                  <a:pt x="462" y="350"/>
                </a:cubicBezTo>
                <a:cubicBezTo>
                  <a:pt x="462" y="352"/>
                  <a:pt x="462" y="352"/>
                  <a:pt x="461" y="353"/>
                </a:cubicBezTo>
                <a:cubicBezTo>
                  <a:pt x="461" y="353"/>
                  <a:pt x="461" y="352"/>
                  <a:pt x="461" y="352"/>
                </a:cubicBezTo>
                <a:cubicBezTo>
                  <a:pt x="461" y="351"/>
                  <a:pt x="460" y="351"/>
                  <a:pt x="459" y="351"/>
                </a:cubicBezTo>
                <a:cubicBezTo>
                  <a:pt x="459" y="351"/>
                  <a:pt x="459" y="351"/>
                  <a:pt x="459" y="352"/>
                </a:cubicBezTo>
                <a:cubicBezTo>
                  <a:pt x="460" y="353"/>
                  <a:pt x="459" y="355"/>
                  <a:pt x="460" y="356"/>
                </a:cubicBezTo>
                <a:cubicBezTo>
                  <a:pt x="461" y="355"/>
                  <a:pt x="461" y="355"/>
                  <a:pt x="463" y="356"/>
                </a:cubicBezTo>
                <a:cubicBezTo>
                  <a:pt x="463" y="356"/>
                  <a:pt x="463" y="356"/>
                  <a:pt x="463" y="356"/>
                </a:cubicBezTo>
                <a:cubicBezTo>
                  <a:pt x="464" y="357"/>
                  <a:pt x="463" y="358"/>
                  <a:pt x="464" y="359"/>
                </a:cubicBezTo>
                <a:cubicBezTo>
                  <a:pt x="464" y="358"/>
                  <a:pt x="464" y="358"/>
                  <a:pt x="465" y="358"/>
                </a:cubicBezTo>
                <a:cubicBezTo>
                  <a:pt x="465" y="358"/>
                  <a:pt x="465" y="358"/>
                  <a:pt x="465" y="358"/>
                </a:cubicBezTo>
                <a:cubicBezTo>
                  <a:pt x="466" y="359"/>
                  <a:pt x="466" y="359"/>
                  <a:pt x="466" y="361"/>
                </a:cubicBezTo>
                <a:cubicBezTo>
                  <a:pt x="465" y="362"/>
                  <a:pt x="465" y="363"/>
                  <a:pt x="466" y="362"/>
                </a:cubicBezTo>
                <a:cubicBezTo>
                  <a:pt x="468" y="362"/>
                  <a:pt x="468" y="363"/>
                  <a:pt x="469" y="364"/>
                </a:cubicBezTo>
                <a:cubicBezTo>
                  <a:pt x="469" y="365"/>
                  <a:pt x="469" y="367"/>
                  <a:pt x="470" y="368"/>
                </a:cubicBezTo>
                <a:cubicBezTo>
                  <a:pt x="470" y="372"/>
                  <a:pt x="470" y="372"/>
                  <a:pt x="470" y="372"/>
                </a:cubicBezTo>
                <a:cubicBezTo>
                  <a:pt x="471" y="373"/>
                  <a:pt x="471" y="373"/>
                  <a:pt x="470" y="374"/>
                </a:cubicBezTo>
                <a:cubicBezTo>
                  <a:pt x="470" y="375"/>
                  <a:pt x="470" y="376"/>
                  <a:pt x="471" y="376"/>
                </a:cubicBezTo>
                <a:cubicBezTo>
                  <a:pt x="472" y="376"/>
                  <a:pt x="472" y="377"/>
                  <a:pt x="472" y="378"/>
                </a:cubicBezTo>
                <a:cubicBezTo>
                  <a:pt x="472" y="379"/>
                  <a:pt x="471" y="381"/>
                  <a:pt x="473" y="383"/>
                </a:cubicBezTo>
                <a:cubicBezTo>
                  <a:pt x="473" y="383"/>
                  <a:pt x="473" y="383"/>
                  <a:pt x="473" y="383"/>
                </a:cubicBezTo>
                <a:cubicBezTo>
                  <a:pt x="473" y="385"/>
                  <a:pt x="473" y="386"/>
                  <a:pt x="473" y="387"/>
                </a:cubicBezTo>
                <a:cubicBezTo>
                  <a:pt x="473" y="388"/>
                  <a:pt x="473" y="390"/>
                  <a:pt x="474" y="390"/>
                </a:cubicBezTo>
                <a:cubicBezTo>
                  <a:pt x="474" y="394"/>
                  <a:pt x="474" y="394"/>
                  <a:pt x="474" y="394"/>
                </a:cubicBezTo>
                <a:cubicBezTo>
                  <a:pt x="474" y="398"/>
                  <a:pt x="474" y="398"/>
                  <a:pt x="474" y="398"/>
                </a:cubicBezTo>
                <a:cubicBezTo>
                  <a:pt x="474" y="398"/>
                  <a:pt x="474" y="399"/>
                  <a:pt x="475" y="399"/>
                </a:cubicBezTo>
                <a:cubicBezTo>
                  <a:pt x="474" y="400"/>
                  <a:pt x="473" y="400"/>
                  <a:pt x="474" y="401"/>
                </a:cubicBezTo>
                <a:cubicBezTo>
                  <a:pt x="474" y="402"/>
                  <a:pt x="475" y="402"/>
                  <a:pt x="475" y="403"/>
                </a:cubicBezTo>
                <a:cubicBezTo>
                  <a:pt x="475" y="409"/>
                  <a:pt x="475" y="415"/>
                  <a:pt x="475" y="421"/>
                </a:cubicBezTo>
                <a:cubicBezTo>
                  <a:pt x="475" y="422"/>
                  <a:pt x="474" y="422"/>
                  <a:pt x="474" y="423"/>
                </a:cubicBezTo>
                <a:cubicBezTo>
                  <a:pt x="474" y="424"/>
                  <a:pt x="474" y="425"/>
                  <a:pt x="474" y="426"/>
                </a:cubicBezTo>
                <a:cubicBezTo>
                  <a:pt x="474" y="429"/>
                  <a:pt x="474" y="429"/>
                  <a:pt x="474" y="429"/>
                </a:cubicBezTo>
                <a:cubicBezTo>
                  <a:pt x="472" y="431"/>
                  <a:pt x="473" y="433"/>
                  <a:pt x="473" y="434"/>
                </a:cubicBezTo>
                <a:cubicBezTo>
                  <a:pt x="473" y="435"/>
                  <a:pt x="472" y="436"/>
                  <a:pt x="472" y="436"/>
                </a:cubicBezTo>
                <a:cubicBezTo>
                  <a:pt x="472" y="439"/>
                  <a:pt x="472" y="439"/>
                  <a:pt x="472" y="439"/>
                </a:cubicBezTo>
                <a:cubicBezTo>
                  <a:pt x="472" y="442"/>
                  <a:pt x="472" y="442"/>
                  <a:pt x="472" y="442"/>
                </a:cubicBezTo>
                <a:cubicBezTo>
                  <a:pt x="471" y="442"/>
                  <a:pt x="471" y="444"/>
                  <a:pt x="471" y="445"/>
                </a:cubicBezTo>
                <a:cubicBezTo>
                  <a:pt x="469" y="445"/>
                  <a:pt x="470" y="447"/>
                  <a:pt x="470" y="448"/>
                </a:cubicBezTo>
                <a:cubicBezTo>
                  <a:pt x="469" y="449"/>
                  <a:pt x="468" y="450"/>
                  <a:pt x="468" y="451"/>
                </a:cubicBezTo>
                <a:cubicBezTo>
                  <a:pt x="468" y="452"/>
                  <a:pt x="467" y="452"/>
                  <a:pt x="467" y="453"/>
                </a:cubicBezTo>
                <a:cubicBezTo>
                  <a:pt x="467" y="454"/>
                  <a:pt x="466" y="455"/>
                  <a:pt x="466" y="456"/>
                </a:cubicBezTo>
                <a:cubicBezTo>
                  <a:pt x="466" y="457"/>
                  <a:pt x="465" y="458"/>
                  <a:pt x="465" y="459"/>
                </a:cubicBezTo>
                <a:cubicBezTo>
                  <a:pt x="464" y="460"/>
                  <a:pt x="464" y="460"/>
                  <a:pt x="463" y="461"/>
                </a:cubicBezTo>
                <a:cubicBezTo>
                  <a:pt x="462" y="462"/>
                  <a:pt x="462" y="463"/>
                  <a:pt x="462" y="463"/>
                </a:cubicBezTo>
                <a:cubicBezTo>
                  <a:pt x="461" y="464"/>
                  <a:pt x="460" y="464"/>
                  <a:pt x="459" y="463"/>
                </a:cubicBezTo>
                <a:cubicBezTo>
                  <a:pt x="459" y="463"/>
                  <a:pt x="459" y="463"/>
                  <a:pt x="459" y="463"/>
                </a:cubicBezTo>
                <a:cubicBezTo>
                  <a:pt x="459" y="462"/>
                  <a:pt x="459" y="462"/>
                  <a:pt x="459" y="463"/>
                </a:cubicBezTo>
                <a:cubicBezTo>
                  <a:pt x="459" y="463"/>
                  <a:pt x="459" y="463"/>
                  <a:pt x="459" y="463"/>
                </a:cubicBezTo>
                <a:cubicBezTo>
                  <a:pt x="459" y="463"/>
                  <a:pt x="459" y="463"/>
                  <a:pt x="459" y="463"/>
                </a:cubicBezTo>
                <a:cubicBezTo>
                  <a:pt x="459" y="463"/>
                  <a:pt x="459" y="463"/>
                  <a:pt x="460" y="462"/>
                </a:cubicBezTo>
                <a:cubicBezTo>
                  <a:pt x="460" y="462"/>
                  <a:pt x="459" y="462"/>
                  <a:pt x="459" y="463"/>
                </a:cubicBezTo>
                <a:cubicBezTo>
                  <a:pt x="457" y="464"/>
                  <a:pt x="456" y="465"/>
                  <a:pt x="455" y="466"/>
                </a:cubicBezTo>
                <a:cubicBezTo>
                  <a:pt x="455" y="467"/>
                  <a:pt x="455" y="467"/>
                  <a:pt x="456" y="467"/>
                </a:cubicBezTo>
                <a:cubicBezTo>
                  <a:pt x="455" y="468"/>
                  <a:pt x="455" y="468"/>
                  <a:pt x="454" y="468"/>
                </a:cubicBezTo>
                <a:cubicBezTo>
                  <a:pt x="454" y="468"/>
                  <a:pt x="454" y="469"/>
                  <a:pt x="454" y="470"/>
                </a:cubicBezTo>
                <a:cubicBezTo>
                  <a:pt x="454" y="470"/>
                  <a:pt x="454" y="470"/>
                  <a:pt x="454" y="470"/>
                </a:cubicBezTo>
                <a:cubicBezTo>
                  <a:pt x="454" y="470"/>
                  <a:pt x="454" y="470"/>
                  <a:pt x="454" y="471"/>
                </a:cubicBezTo>
                <a:cubicBezTo>
                  <a:pt x="453" y="470"/>
                  <a:pt x="453" y="470"/>
                  <a:pt x="452" y="470"/>
                </a:cubicBezTo>
                <a:cubicBezTo>
                  <a:pt x="452" y="470"/>
                  <a:pt x="452" y="470"/>
                  <a:pt x="452" y="470"/>
                </a:cubicBezTo>
                <a:cubicBezTo>
                  <a:pt x="452" y="470"/>
                  <a:pt x="452" y="469"/>
                  <a:pt x="452" y="469"/>
                </a:cubicBezTo>
                <a:cubicBezTo>
                  <a:pt x="452" y="469"/>
                  <a:pt x="452" y="469"/>
                  <a:pt x="451" y="469"/>
                </a:cubicBezTo>
                <a:cubicBezTo>
                  <a:pt x="451" y="469"/>
                  <a:pt x="451" y="469"/>
                  <a:pt x="452" y="470"/>
                </a:cubicBezTo>
                <a:cubicBezTo>
                  <a:pt x="452" y="470"/>
                  <a:pt x="452" y="470"/>
                  <a:pt x="452" y="470"/>
                </a:cubicBezTo>
                <a:cubicBezTo>
                  <a:pt x="451" y="471"/>
                  <a:pt x="450" y="471"/>
                  <a:pt x="448" y="471"/>
                </a:cubicBezTo>
                <a:cubicBezTo>
                  <a:pt x="449" y="471"/>
                  <a:pt x="449" y="472"/>
                  <a:pt x="449" y="472"/>
                </a:cubicBezTo>
                <a:cubicBezTo>
                  <a:pt x="448" y="473"/>
                  <a:pt x="447" y="473"/>
                  <a:pt x="446" y="472"/>
                </a:cubicBezTo>
                <a:cubicBezTo>
                  <a:pt x="445" y="472"/>
                  <a:pt x="445" y="472"/>
                  <a:pt x="445" y="473"/>
                </a:cubicBezTo>
                <a:cubicBezTo>
                  <a:pt x="444" y="473"/>
                  <a:pt x="445" y="474"/>
                  <a:pt x="444" y="474"/>
                </a:cubicBezTo>
                <a:cubicBezTo>
                  <a:pt x="443" y="475"/>
                  <a:pt x="443" y="474"/>
                  <a:pt x="442" y="474"/>
                </a:cubicBezTo>
                <a:cubicBezTo>
                  <a:pt x="441" y="473"/>
                  <a:pt x="441" y="473"/>
                  <a:pt x="441" y="474"/>
                </a:cubicBezTo>
                <a:cubicBezTo>
                  <a:pt x="441" y="475"/>
                  <a:pt x="441" y="475"/>
                  <a:pt x="441" y="475"/>
                </a:cubicBezTo>
                <a:cubicBezTo>
                  <a:pt x="440" y="475"/>
                  <a:pt x="440" y="475"/>
                  <a:pt x="440" y="476"/>
                </a:cubicBezTo>
                <a:cubicBezTo>
                  <a:pt x="439" y="477"/>
                  <a:pt x="439" y="477"/>
                  <a:pt x="437" y="475"/>
                </a:cubicBezTo>
                <a:cubicBezTo>
                  <a:pt x="437" y="476"/>
                  <a:pt x="437" y="477"/>
                  <a:pt x="437" y="477"/>
                </a:cubicBezTo>
                <a:cubicBezTo>
                  <a:pt x="437" y="478"/>
                  <a:pt x="437" y="478"/>
                  <a:pt x="436" y="478"/>
                </a:cubicBezTo>
                <a:cubicBezTo>
                  <a:pt x="436" y="478"/>
                  <a:pt x="436" y="478"/>
                  <a:pt x="436" y="478"/>
                </a:cubicBezTo>
                <a:cubicBezTo>
                  <a:pt x="436" y="478"/>
                  <a:pt x="436" y="478"/>
                  <a:pt x="436" y="478"/>
                </a:cubicBezTo>
                <a:cubicBezTo>
                  <a:pt x="436" y="477"/>
                  <a:pt x="435" y="477"/>
                  <a:pt x="435" y="478"/>
                </a:cubicBezTo>
                <a:cubicBezTo>
                  <a:pt x="435" y="478"/>
                  <a:pt x="435" y="478"/>
                  <a:pt x="436" y="478"/>
                </a:cubicBezTo>
                <a:cubicBezTo>
                  <a:pt x="436" y="479"/>
                  <a:pt x="436" y="479"/>
                  <a:pt x="436" y="480"/>
                </a:cubicBezTo>
                <a:cubicBezTo>
                  <a:pt x="434" y="481"/>
                  <a:pt x="433" y="483"/>
                  <a:pt x="431" y="484"/>
                </a:cubicBezTo>
                <a:cubicBezTo>
                  <a:pt x="431" y="484"/>
                  <a:pt x="431" y="484"/>
                  <a:pt x="431" y="484"/>
                </a:cubicBezTo>
                <a:cubicBezTo>
                  <a:pt x="431" y="484"/>
                  <a:pt x="431" y="484"/>
                  <a:pt x="431" y="483"/>
                </a:cubicBezTo>
                <a:cubicBezTo>
                  <a:pt x="431" y="483"/>
                  <a:pt x="431" y="483"/>
                  <a:pt x="430" y="483"/>
                </a:cubicBezTo>
                <a:cubicBezTo>
                  <a:pt x="430" y="483"/>
                  <a:pt x="431" y="484"/>
                  <a:pt x="431" y="484"/>
                </a:cubicBezTo>
                <a:cubicBezTo>
                  <a:pt x="431" y="484"/>
                  <a:pt x="431" y="485"/>
                  <a:pt x="431" y="485"/>
                </a:cubicBezTo>
                <a:cubicBezTo>
                  <a:pt x="430" y="485"/>
                  <a:pt x="430" y="485"/>
                  <a:pt x="429" y="485"/>
                </a:cubicBezTo>
                <a:cubicBezTo>
                  <a:pt x="430" y="486"/>
                  <a:pt x="430" y="486"/>
                  <a:pt x="431" y="486"/>
                </a:cubicBezTo>
                <a:cubicBezTo>
                  <a:pt x="431" y="487"/>
                  <a:pt x="431" y="488"/>
                  <a:pt x="431" y="489"/>
                </a:cubicBezTo>
                <a:cubicBezTo>
                  <a:pt x="430" y="491"/>
                  <a:pt x="429" y="491"/>
                  <a:pt x="428" y="491"/>
                </a:cubicBezTo>
                <a:cubicBezTo>
                  <a:pt x="427" y="492"/>
                  <a:pt x="426" y="492"/>
                  <a:pt x="425" y="490"/>
                </a:cubicBezTo>
                <a:cubicBezTo>
                  <a:pt x="424" y="491"/>
                  <a:pt x="424" y="492"/>
                  <a:pt x="423" y="493"/>
                </a:cubicBezTo>
                <a:cubicBezTo>
                  <a:pt x="422" y="492"/>
                  <a:pt x="422" y="491"/>
                  <a:pt x="422" y="490"/>
                </a:cubicBezTo>
                <a:cubicBezTo>
                  <a:pt x="422" y="490"/>
                  <a:pt x="421" y="490"/>
                  <a:pt x="421" y="490"/>
                </a:cubicBezTo>
                <a:cubicBezTo>
                  <a:pt x="420" y="491"/>
                  <a:pt x="420" y="490"/>
                  <a:pt x="420" y="490"/>
                </a:cubicBezTo>
                <a:cubicBezTo>
                  <a:pt x="420" y="489"/>
                  <a:pt x="418" y="488"/>
                  <a:pt x="419" y="487"/>
                </a:cubicBezTo>
                <a:cubicBezTo>
                  <a:pt x="419" y="487"/>
                  <a:pt x="418" y="486"/>
                  <a:pt x="418" y="486"/>
                </a:cubicBezTo>
                <a:cubicBezTo>
                  <a:pt x="418" y="485"/>
                  <a:pt x="419" y="484"/>
                  <a:pt x="420" y="484"/>
                </a:cubicBezTo>
                <a:cubicBezTo>
                  <a:pt x="420" y="484"/>
                  <a:pt x="420" y="485"/>
                  <a:pt x="420" y="485"/>
                </a:cubicBezTo>
                <a:cubicBezTo>
                  <a:pt x="421" y="485"/>
                  <a:pt x="421" y="484"/>
                  <a:pt x="421" y="484"/>
                </a:cubicBezTo>
                <a:cubicBezTo>
                  <a:pt x="422" y="484"/>
                  <a:pt x="423" y="483"/>
                  <a:pt x="424" y="482"/>
                </a:cubicBezTo>
                <a:cubicBezTo>
                  <a:pt x="423" y="482"/>
                  <a:pt x="423" y="481"/>
                  <a:pt x="422" y="481"/>
                </a:cubicBezTo>
                <a:cubicBezTo>
                  <a:pt x="422" y="482"/>
                  <a:pt x="421" y="483"/>
                  <a:pt x="421" y="484"/>
                </a:cubicBezTo>
                <a:cubicBezTo>
                  <a:pt x="420" y="484"/>
                  <a:pt x="420" y="484"/>
                  <a:pt x="420" y="484"/>
                </a:cubicBezTo>
                <a:cubicBezTo>
                  <a:pt x="420" y="484"/>
                  <a:pt x="420" y="484"/>
                  <a:pt x="420" y="483"/>
                </a:cubicBezTo>
                <a:cubicBezTo>
                  <a:pt x="419" y="482"/>
                  <a:pt x="419" y="482"/>
                  <a:pt x="420" y="480"/>
                </a:cubicBezTo>
                <a:cubicBezTo>
                  <a:pt x="419" y="480"/>
                  <a:pt x="419" y="479"/>
                  <a:pt x="418" y="479"/>
                </a:cubicBezTo>
                <a:cubicBezTo>
                  <a:pt x="418" y="473"/>
                  <a:pt x="418" y="468"/>
                  <a:pt x="418" y="462"/>
                </a:cubicBezTo>
                <a:cubicBezTo>
                  <a:pt x="418" y="461"/>
                  <a:pt x="418" y="460"/>
                  <a:pt x="417" y="459"/>
                </a:cubicBezTo>
                <a:cubicBezTo>
                  <a:pt x="417" y="458"/>
                  <a:pt x="417" y="457"/>
                  <a:pt x="417" y="456"/>
                </a:cubicBezTo>
                <a:cubicBezTo>
                  <a:pt x="417" y="454"/>
                  <a:pt x="417" y="453"/>
                  <a:pt x="417" y="452"/>
                </a:cubicBezTo>
                <a:cubicBezTo>
                  <a:pt x="417" y="452"/>
                  <a:pt x="418" y="452"/>
                  <a:pt x="418" y="452"/>
                </a:cubicBezTo>
                <a:cubicBezTo>
                  <a:pt x="419" y="452"/>
                  <a:pt x="419" y="452"/>
                  <a:pt x="420" y="453"/>
                </a:cubicBezTo>
                <a:cubicBezTo>
                  <a:pt x="421" y="453"/>
                  <a:pt x="421" y="453"/>
                  <a:pt x="422" y="453"/>
                </a:cubicBezTo>
                <a:cubicBezTo>
                  <a:pt x="423" y="453"/>
                  <a:pt x="423" y="453"/>
                  <a:pt x="423" y="454"/>
                </a:cubicBezTo>
                <a:cubicBezTo>
                  <a:pt x="424" y="453"/>
                  <a:pt x="424" y="452"/>
                  <a:pt x="424" y="451"/>
                </a:cubicBezTo>
                <a:cubicBezTo>
                  <a:pt x="425" y="451"/>
                  <a:pt x="426" y="452"/>
                  <a:pt x="427" y="452"/>
                </a:cubicBezTo>
                <a:cubicBezTo>
                  <a:pt x="427" y="451"/>
                  <a:pt x="427" y="451"/>
                  <a:pt x="427" y="450"/>
                </a:cubicBezTo>
                <a:cubicBezTo>
                  <a:pt x="426" y="449"/>
                  <a:pt x="424" y="450"/>
                  <a:pt x="422" y="450"/>
                </a:cubicBezTo>
                <a:cubicBezTo>
                  <a:pt x="422" y="448"/>
                  <a:pt x="421" y="447"/>
                  <a:pt x="421" y="446"/>
                </a:cubicBezTo>
                <a:cubicBezTo>
                  <a:pt x="422" y="446"/>
                  <a:pt x="423" y="446"/>
                  <a:pt x="424" y="446"/>
                </a:cubicBezTo>
                <a:cubicBezTo>
                  <a:pt x="424" y="446"/>
                  <a:pt x="424" y="445"/>
                  <a:pt x="424" y="445"/>
                </a:cubicBezTo>
                <a:cubicBezTo>
                  <a:pt x="425" y="444"/>
                  <a:pt x="424" y="443"/>
                  <a:pt x="424" y="442"/>
                </a:cubicBezTo>
                <a:cubicBezTo>
                  <a:pt x="424" y="442"/>
                  <a:pt x="424" y="442"/>
                  <a:pt x="424" y="442"/>
                </a:cubicBezTo>
                <a:cubicBezTo>
                  <a:pt x="424" y="441"/>
                  <a:pt x="423" y="440"/>
                  <a:pt x="424" y="440"/>
                </a:cubicBezTo>
                <a:cubicBezTo>
                  <a:pt x="426" y="440"/>
                  <a:pt x="426" y="439"/>
                  <a:pt x="427" y="438"/>
                </a:cubicBezTo>
                <a:cubicBezTo>
                  <a:pt x="427" y="436"/>
                  <a:pt x="429" y="436"/>
                  <a:pt x="430" y="435"/>
                </a:cubicBezTo>
                <a:cubicBezTo>
                  <a:pt x="430" y="434"/>
                  <a:pt x="431" y="433"/>
                  <a:pt x="431" y="432"/>
                </a:cubicBezTo>
                <a:cubicBezTo>
                  <a:pt x="432" y="432"/>
                  <a:pt x="433" y="432"/>
                  <a:pt x="434" y="431"/>
                </a:cubicBezTo>
                <a:cubicBezTo>
                  <a:pt x="434" y="430"/>
                  <a:pt x="436" y="429"/>
                  <a:pt x="436" y="428"/>
                </a:cubicBezTo>
                <a:cubicBezTo>
                  <a:pt x="436" y="427"/>
                  <a:pt x="438" y="426"/>
                  <a:pt x="439" y="425"/>
                </a:cubicBezTo>
                <a:cubicBezTo>
                  <a:pt x="439" y="424"/>
                  <a:pt x="440" y="423"/>
                  <a:pt x="441" y="422"/>
                </a:cubicBezTo>
                <a:cubicBezTo>
                  <a:pt x="442" y="421"/>
                  <a:pt x="443" y="420"/>
                  <a:pt x="444" y="419"/>
                </a:cubicBezTo>
                <a:cubicBezTo>
                  <a:pt x="445" y="417"/>
                  <a:pt x="447" y="416"/>
                  <a:pt x="448" y="414"/>
                </a:cubicBezTo>
                <a:cubicBezTo>
                  <a:pt x="449" y="413"/>
                  <a:pt x="450" y="411"/>
                  <a:pt x="451" y="410"/>
                </a:cubicBezTo>
                <a:cubicBezTo>
                  <a:pt x="453" y="409"/>
                  <a:pt x="454" y="408"/>
                  <a:pt x="455" y="406"/>
                </a:cubicBezTo>
                <a:cubicBezTo>
                  <a:pt x="456" y="405"/>
                  <a:pt x="457" y="404"/>
                  <a:pt x="459" y="403"/>
                </a:cubicBezTo>
                <a:cubicBezTo>
                  <a:pt x="460" y="402"/>
                  <a:pt x="461" y="401"/>
                  <a:pt x="461" y="399"/>
                </a:cubicBezTo>
                <a:cubicBezTo>
                  <a:pt x="461" y="398"/>
                  <a:pt x="462" y="398"/>
                  <a:pt x="461" y="397"/>
                </a:cubicBezTo>
                <a:cubicBezTo>
                  <a:pt x="460" y="396"/>
                  <a:pt x="461" y="394"/>
                  <a:pt x="458" y="394"/>
                </a:cubicBezTo>
                <a:cubicBezTo>
                  <a:pt x="458" y="394"/>
                  <a:pt x="457" y="392"/>
                  <a:pt x="456" y="393"/>
                </a:cubicBezTo>
                <a:cubicBezTo>
                  <a:pt x="455" y="393"/>
                  <a:pt x="454" y="394"/>
                  <a:pt x="453" y="394"/>
                </a:cubicBezTo>
                <a:cubicBezTo>
                  <a:pt x="452" y="395"/>
                  <a:pt x="451" y="396"/>
                  <a:pt x="451" y="397"/>
                </a:cubicBezTo>
                <a:cubicBezTo>
                  <a:pt x="449" y="400"/>
                  <a:pt x="446" y="401"/>
                  <a:pt x="444" y="404"/>
                </a:cubicBezTo>
                <a:cubicBezTo>
                  <a:pt x="443" y="405"/>
                  <a:pt x="442" y="407"/>
                  <a:pt x="440" y="408"/>
                </a:cubicBezTo>
                <a:cubicBezTo>
                  <a:pt x="439" y="409"/>
                  <a:pt x="439" y="411"/>
                  <a:pt x="437" y="412"/>
                </a:cubicBezTo>
                <a:cubicBezTo>
                  <a:pt x="436" y="413"/>
                  <a:pt x="435" y="414"/>
                  <a:pt x="434" y="415"/>
                </a:cubicBezTo>
                <a:cubicBezTo>
                  <a:pt x="433" y="416"/>
                  <a:pt x="432" y="417"/>
                  <a:pt x="431" y="418"/>
                </a:cubicBezTo>
                <a:cubicBezTo>
                  <a:pt x="430" y="419"/>
                  <a:pt x="430" y="420"/>
                  <a:pt x="429" y="421"/>
                </a:cubicBezTo>
                <a:cubicBezTo>
                  <a:pt x="428" y="422"/>
                  <a:pt x="427" y="423"/>
                  <a:pt x="426" y="424"/>
                </a:cubicBezTo>
                <a:cubicBezTo>
                  <a:pt x="425" y="425"/>
                  <a:pt x="425" y="426"/>
                  <a:pt x="424" y="426"/>
                </a:cubicBezTo>
                <a:cubicBezTo>
                  <a:pt x="423" y="427"/>
                  <a:pt x="422" y="428"/>
                  <a:pt x="421" y="429"/>
                </a:cubicBezTo>
                <a:cubicBezTo>
                  <a:pt x="420" y="430"/>
                  <a:pt x="420" y="430"/>
                  <a:pt x="420" y="431"/>
                </a:cubicBezTo>
                <a:cubicBezTo>
                  <a:pt x="419" y="432"/>
                  <a:pt x="418" y="433"/>
                  <a:pt x="417" y="434"/>
                </a:cubicBezTo>
                <a:cubicBezTo>
                  <a:pt x="417" y="433"/>
                  <a:pt x="417" y="433"/>
                  <a:pt x="417" y="433"/>
                </a:cubicBezTo>
                <a:cubicBezTo>
                  <a:pt x="417" y="431"/>
                  <a:pt x="417" y="429"/>
                  <a:pt x="417" y="427"/>
                </a:cubicBezTo>
                <a:cubicBezTo>
                  <a:pt x="417" y="423"/>
                  <a:pt x="417" y="423"/>
                  <a:pt x="417" y="423"/>
                </a:cubicBezTo>
                <a:cubicBezTo>
                  <a:pt x="417" y="419"/>
                  <a:pt x="417" y="419"/>
                  <a:pt x="417" y="419"/>
                </a:cubicBezTo>
                <a:cubicBezTo>
                  <a:pt x="416" y="418"/>
                  <a:pt x="416" y="417"/>
                  <a:pt x="416" y="416"/>
                </a:cubicBezTo>
                <a:cubicBezTo>
                  <a:pt x="416" y="411"/>
                  <a:pt x="416" y="407"/>
                  <a:pt x="416" y="402"/>
                </a:cubicBezTo>
                <a:cubicBezTo>
                  <a:pt x="416" y="392"/>
                  <a:pt x="416" y="392"/>
                  <a:pt x="416" y="392"/>
                </a:cubicBezTo>
                <a:cubicBezTo>
                  <a:pt x="418" y="391"/>
                  <a:pt x="419" y="388"/>
                  <a:pt x="421" y="386"/>
                </a:cubicBezTo>
                <a:cubicBezTo>
                  <a:pt x="423" y="384"/>
                  <a:pt x="425" y="382"/>
                  <a:pt x="427" y="380"/>
                </a:cubicBezTo>
                <a:cubicBezTo>
                  <a:pt x="428" y="378"/>
                  <a:pt x="430" y="376"/>
                  <a:pt x="432" y="375"/>
                </a:cubicBezTo>
                <a:cubicBezTo>
                  <a:pt x="433" y="373"/>
                  <a:pt x="434" y="371"/>
                  <a:pt x="436" y="370"/>
                </a:cubicBezTo>
                <a:cubicBezTo>
                  <a:pt x="437" y="368"/>
                  <a:pt x="439" y="367"/>
                  <a:pt x="440" y="365"/>
                </a:cubicBezTo>
                <a:cubicBezTo>
                  <a:pt x="441" y="363"/>
                  <a:pt x="442" y="362"/>
                  <a:pt x="444" y="361"/>
                </a:cubicBezTo>
                <a:cubicBezTo>
                  <a:pt x="446" y="360"/>
                  <a:pt x="447" y="359"/>
                  <a:pt x="447" y="358"/>
                </a:cubicBezTo>
                <a:cubicBezTo>
                  <a:pt x="448" y="357"/>
                  <a:pt x="449" y="356"/>
                  <a:pt x="449" y="355"/>
                </a:cubicBezTo>
                <a:cubicBezTo>
                  <a:pt x="449" y="350"/>
                  <a:pt x="449" y="350"/>
                  <a:pt x="449" y="350"/>
                </a:cubicBezTo>
                <a:cubicBezTo>
                  <a:pt x="449" y="350"/>
                  <a:pt x="448" y="350"/>
                  <a:pt x="448" y="349"/>
                </a:cubicBezTo>
                <a:cubicBezTo>
                  <a:pt x="447" y="348"/>
                  <a:pt x="446" y="348"/>
                  <a:pt x="445" y="349"/>
                </a:cubicBezTo>
                <a:cubicBezTo>
                  <a:pt x="444" y="349"/>
                  <a:pt x="443" y="349"/>
                  <a:pt x="442" y="350"/>
                </a:cubicBezTo>
                <a:cubicBezTo>
                  <a:pt x="440" y="352"/>
                  <a:pt x="438" y="354"/>
                  <a:pt x="436" y="356"/>
                </a:cubicBezTo>
                <a:cubicBezTo>
                  <a:pt x="435" y="357"/>
                  <a:pt x="435" y="359"/>
                  <a:pt x="434" y="360"/>
                </a:cubicBezTo>
                <a:cubicBezTo>
                  <a:pt x="433" y="360"/>
                  <a:pt x="432" y="362"/>
                  <a:pt x="431" y="363"/>
                </a:cubicBezTo>
                <a:cubicBezTo>
                  <a:pt x="430" y="364"/>
                  <a:pt x="428" y="365"/>
                  <a:pt x="427" y="366"/>
                </a:cubicBezTo>
                <a:cubicBezTo>
                  <a:pt x="426" y="367"/>
                  <a:pt x="425" y="368"/>
                  <a:pt x="424" y="369"/>
                </a:cubicBezTo>
                <a:cubicBezTo>
                  <a:pt x="423" y="370"/>
                  <a:pt x="423" y="372"/>
                  <a:pt x="422" y="373"/>
                </a:cubicBezTo>
                <a:cubicBezTo>
                  <a:pt x="420" y="374"/>
                  <a:pt x="419" y="375"/>
                  <a:pt x="418" y="376"/>
                </a:cubicBezTo>
                <a:cubicBezTo>
                  <a:pt x="418" y="377"/>
                  <a:pt x="418" y="378"/>
                  <a:pt x="417" y="378"/>
                </a:cubicBezTo>
                <a:cubicBezTo>
                  <a:pt x="416" y="379"/>
                  <a:pt x="416" y="379"/>
                  <a:pt x="415" y="378"/>
                </a:cubicBezTo>
                <a:cubicBezTo>
                  <a:pt x="415" y="373"/>
                  <a:pt x="415" y="373"/>
                  <a:pt x="415" y="373"/>
                </a:cubicBezTo>
                <a:cubicBezTo>
                  <a:pt x="416" y="371"/>
                  <a:pt x="416" y="370"/>
                  <a:pt x="416" y="368"/>
                </a:cubicBezTo>
                <a:cubicBezTo>
                  <a:pt x="416" y="366"/>
                  <a:pt x="415" y="365"/>
                  <a:pt x="415" y="363"/>
                </a:cubicBezTo>
                <a:cubicBezTo>
                  <a:pt x="415" y="362"/>
                  <a:pt x="415" y="360"/>
                  <a:pt x="415" y="358"/>
                </a:cubicBezTo>
                <a:cubicBezTo>
                  <a:pt x="415" y="353"/>
                  <a:pt x="415" y="353"/>
                  <a:pt x="415" y="353"/>
                </a:cubicBezTo>
                <a:cubicBezTo>
                  <a:pt x="415" y="352"/>
                  <a:pt x="415" y="350"/>
                  <a:pt x="415" y="348"/>
                </a:cubicBezTo>
                <a:cubicBezTo>
                  <a:pt x="415" y="348"/>
                  <a:pt x="415" y="348"/>
                  <a:pt x="415" y="348"/>
                </a:cubicBezTo>
                <a:cubicBezTo>
                  <a:pt x="415" y="347"/>
                  <a:pt x="414" y="347"/>
                  <a:pt x="414" y="347"/>
                </a:cubicBezTo>
                <a:cubicBezTo>
                  <a:pt x="414" y="347"/>
                  <a:pt x="415" y="346"/>
                  <a:pt x="415" y="346"/>
                </a:cubicBezTo>
                <a:cubicBezTo>
                  <a:pt x="415" y="342"/>
                  <a:pt x="415" y="342"/>
                  <a:pt x="415" y="342"/>
                </a:cubicBezTo>
                <a:cubicBezTo>
                  <a:pt x="414" y="341"/>
                  <a:pt x="414" y="340"/>
                  <a:pt x="414" y="338"/>
                </a:cubicBezTo>
                <a:cubicBezTo>
                  <a:pt x="415" y="337"/>
                  <a:pt x="416" y="337"/>
                  <a:pt x="416" y="335"/>
                </a:cubicBezTo>
                <a:cubicBezTo>
                  <a:pt x="417" y="334"/>
                  <a:pt x="418" y="334"/>
                  <a:pt x="419" y="333"/>
                </a:cubicBezTo>
                <a:cubicBezTo>
                  <a:pt x="419" y="332"/>
                  <a:pt x="420" y="331"/>
                  <a:pt x="421" y="331"/>
                </a:cubicBezTo>
                <a:cubicBezTo>
                  <a:pt x="421" y="331"/>
                  <a:pt x="422" y="331"/>
                  <a:pt x="422" y="331"/>
                </a:cubicBezTo>
                <a:cubicBezTo>
                  <a:pt x="422" y="330"/>
                  <a:pt x="422" y="329"/>
                  <a:pt x="422" y="329"/>
                </a:cubicBezTo>
                <a:cubicBezTo>
                  <a:pt x="424" y="328"/>
                  <a:pt x="425" y="326"/>
                  <a:pt x="426" y="325"/>
                </a:cubicBezTo>
                <a:cubicBezTo>
                  <a:pt x="428" y="324"/>
                  <a:pt x="429" y="323"/>
                  <a:pt x="430" y="321"/>
                </a:cubicBezTo>
                <a:cubicBezTo>
                  <a:pt x="431" y="319"/>
                  <a:pt x="433" y="318"/>
                  <a:pt x="434" y="316"/>
                </a:cubicBezTo>
                <a:cubicBezTo>
                  <a:pt x="434" y="316"/>
                  <a:pt x="434" y="315"/>
                  <a:pt x="434" y="314"/>
                </a:cubicBezTo>
                <a:cubicBezTo>
                  <a:pt x="434" y="314"/>
                  <a:pt x="435" y="314"/>
                  <a:pt x="435" y="313"/>
                </a:cubicBezTo>
                <a:cubicBezTo>
                  <a:pt x="434" y="313"/>
                  <a:pt x="434" y="312"/>
                  <a:pt x="434" y="311"/>
                </a:cubicBezTo>
                <a:cubicBezTo>
                  <a:pt x="434" y="311"/>
                  <a:pt x="433" y="311"/>
                  <a:pt x="433" y="311"/>
                </a:cubicBezTo>
                <a:cubicBezTo>
                  <a:pt x="433" y="311"/>
                  <a:pt x="433" y="311"/>
                  <a:pt x="432" y="311"/>
                </a:cubicBezTo>
                <a:cubicBezTo>
                  <a:pt x="432" y="311"/>
                  <a:pt x="431" y="311"/>
                  <a:pt x="431" y="310"/>
                </a:cubicBezTo>
                <a:cubicBezTo>
                  <a:pt x="430" y="310"/>
                  <a:pt x="430" y="311"/>
                  <a:pt x="429" y="311"/>
                </a:cubicBezTo>
                <a:cubicBezTo>
                  <a:pt x="429" y="311"/>
                  <a:pt x="429" y="311"/>
                  <a:pt x="428" y="311"/>
                </a:cubicBezTo>
                <a:cubicBezTo>
                  <a:pt x="428" y="311"/>
                  <a:pt x="427" y="312"/>
                  <a:pt x="427" y="312"/>
                </a:cubicBezTo>
                <a:cubicBezTo>
                  <a:pt x="427" y="313"/>
                  <a:pt x="426" y="314"/>
                  <a:pt x="426" y="315"/>
                </a:cubicBezTo>
                <a:cubicBezTo>
                  <a:pt x="425" y="315"/>
                  <a:pt x="424" y="316"/>
                  <a:pt x="423" y="317"/>
                </a:cubicBezTo>
                <a:cubicBezTo>
                  <a:pt x="422" y="318"/>
                  <a:pt x="421" y="319"/>
                  <a:pt x="420" y="320"/>
                </a:cubicBezTo>
                <a:cubicBezTo>
                  <a:pt x="420" y="320"/>
                  <a:pt x="420" y="320"/>
                  <a:pt x="420" y="321"/>
                </a:cubicBezTo>
                <a:cubicBezTo>
                  <a:pt x="420" y="322"/>
                  <a:pt x="419" y="322"/>
                  <a:pt x="419" y="322"/>
                </a:cubicBezTo>
                <a:cubicBezTo>
                  <a:pt x="418" y="323"/>
                  <a:pt x="417" y="323"/>
                  <a:pt x="417" y="324"/>
                </a:cubicBezTo>
                <a:cubicBezTo>
                  <a:pt x="416" y="324"/>
                  <a:pt x="415" y="325"/>
                  <a:pt x="415" y="326"/>
                </a:cubicBezTo>
                <a:cubicBezTo>
                  <a:pt x="414" y="325"/>
                  <a:pt x="414" y="324"/>
                  <a:pt x="414" y="324"/>
                </a:cubicBezTo>
                <a:cubicBezTo>
                  <a:pt x="414" y="319"/>
                  <a:pt x="414" y="315"/>
                  <a:pt x="414" y="311"/>
                </a:cubicBezTo>
                <a:cubicBezTo>
                  <a:pt x="414" y="310"/>
                  <a:pt x="414" y="309"/>
                  <a:pt x="413" y="308"/>
                </a:cubicBezTo>
                <a:cubicBezTo>
                  <a:pt x="413" y="307"/>
                  <a:pt x="413" y="306"/>
                  <a:pt x="414" y="305"/>
                </a:cubicBezTo>
                <a:cubicBezTo>
                  <a:pt x="414" y="305"/>
                  <a:pt x="414" y="304"/>
                  <a:pt x="414" y="304"/>
                </a:cubicBezTo>
                <a:cubicBezTo>
                  <a:pt x="413" y="303"/>
                  <a:pt x="413" y="302"/>
                  <a:pt x="413" y="301"/>
                </a:cubicBezTo>
                <a:cubicBezTo>
                  <a:pt x="413" y="300"/>
                  <a:pt x="413" y="299"/>
                  <a:pt x="414" y="299"/>
                </a:cubicBezTo>
                <a:cubicBezTo>
                  <a:pt x="414" y="298"/>
                  <a:pt x="414" y="298"/>
                  <a:pt x="414" y="297"/>
                </a:cubicBezTo>
                <a:cubicBezTo>
                  <a:pt x="413" y="297"/>
                  <a:pt x="413" y="296"/>
                  <a:pt x="413" y="295"/>
                </a:cubicBezTo>
                <a:cubicBezTo>
                  <a:pt x="413" y="289"/>
                  <a:pt x="413" y="282"/>
                  <a:pt x="413" y="276"/>
                </a:cubicBezTo>
                <a:cubicBezTo>
                  <a:pt x="412" y="275"/>
                  <a:pt x="411" y="274"/>
                  <a:pt x="410" y="273"/>
                </a:cubicBezTo>
                <a:cubicBezTo>
                  <a:pt x="408" y="272"/>
                  <a:pt x="407" y="273"/>
                  <a:pt x="406" y="273"/>
                </a:cubicBezTo>
                <a:cubicBezTo>
                  <a:pt x="406" y="273"/>
                  <a:pt x="405" y="276"/>
                  <a:pt x="405" y="276"/>
                </a:cubicBezTo>
                <a:cubicBezTo>
                  <a:pt x="405" y="278"/>
                  <a:pt x="405" y="280"/>
                  <a:pt x="405" y="282"/>
                </a:cubicBezTo>
                <a:cubicBezTo>
                  <a:pt x="405" y="286"/>
                  <a:pt x="405" y="290"/>
                  <a:pt x="405" y="294"/>
                </a:cubicBezTo>
                <a:cubicBezTo>
                  <a:pt x="405" y="296"/>
                  <a:pt x="405" y="297"/>
                  <a:pt x="404" y="298"/>
                </a:cubicBezTo>
                <a:cubicBezTo>
                  <a:pt x="403" y="299"/>
                  <a:pt x="404" y="300"/>
                  <a:pt x="404" y="301"/>
                </a:cubicBezTo>
                <a:cubicBezTo>
                  <a:pt x="404" y="308"/>
                  <a:pt x="404" y="316"/>
                  <a:pt x="404" y="324"/>
                </a:cubicBezTo>
                <a:cubicBezTo>
                  <a:pt x="404" y="325"/>
                  <a:pt x="404" y="326"/>
                  <a:pt x="403" y="326"/>
                </a:cubicBezTo>
                <a:cubicBezTo>
                  <a:pt x="403" y="326"/>
                  <a:pt x="402" y="325"/>
                  <a:pt x="402" y="325"/>
                </a:cubicBezTo>
                <a:cubicBezTo>
                  <a:pt x="401" y="324"/>
                  <a:pt x="401" y="324"/>
                  <a:pt x="400" y="323"/>
                </a:cubicBezTo>
                <a:cubicBezTo>
                  <a:pt x="400" y="323"/>
                  <a:pt x="399" y="322"/>
                  <a:pt x="399" y="321"/>
                </a:cubicBezTo>
                <a:cubicBezTo>
                  <a:pt x="398" y="320"/>
                  <a:pt x="397" y="320"/>
                  <a:pt x="397" y="319"/>
                </a:cubicBezTo>
                <a:cubicBezTo>
                  <a:pt x="396" y="318"/>
                  <a:pt x="395" y="317"/>
                  <a:pt x="394" y="316"/>
                </a:cubicBezTo>
                <a:cubicBezTo>
                  <a:pt x="393" y="315"/>
                  <a:pt x="392" y="314"/>
                  <a:pt x="392" y="313"/>
                </a:cubicBezTo>
                <a:cubicBezTo>
                  <a:pt x="391" y="312"/>
                  <a:pt x="390" y="311"/>
                  <a:pt x="388" y="311"/>
                </a:cubicBezTo>
                <a:cubicBezTo>
                  <a:pt x="388" y="311"/>
                  <a:pt x="387" y="310"/>
                  <a:pt x="386" y="310"/>
                </a:cubicBezTo>
                <a:cubicBezTo>
                  <a:pt x="386" y="311"/>
                  <a:pt x="385" y="311"/>
                  <a:pt x="384" y="311"/>
                </a:cubicBezTo>
                <a:cubicBezTo>
                  <a:pt x="383" y="312"/>
                  <a:pt x="384" y="313"/>
                  <a:pt x="383" y="314"/>
                </a:cubicBezTo>
                <a:cubicBezTo>
                  <a:pt x="383" y="314"/>
                  <a:pt x="383" y="315"/>
                  <a:pt x="383" y="315"/>
                </a:cubicBezTo>
                <a:cubicBezTo>
                  <a:pt x="384" y="316"/>
                  <a:pt x="384" y="317"/>
                  <a:pt x="385" y="318"/>
                </a:cubicBezTo>
                <a:cubicBezTo>
                  <a:pt x="386" y="319"/>
                  <a:pt x="388" y="320"/>
                  <a:pt x="388" y="322"/>
                </a:cubicBezTo>
                <a:cubicBezTo>
                  <a:pt x="389" y="323"/>
                  <a:pt x="391" y="324"/>
                  <a:pt x="392" y="325"/>
                </a:cubicBezTo>
                <a:cubicBezTo>
                  <a:pt x="393" y="327"/>
                  <a:pt x="395" y="328"/>
                  <a:pt x="395" y="329"/>
                </a:cubicBezTo>
                <a:cubicBezTo>
                  <a:pt x="397" y="332"/>
                  <a:pt x="400" y="334"/>
                  <a:pt x="403" y="337"/>
                </a:cubicBezTo>
                <a:cubicBezTo>
                  <a:pt x="403" y="352"/>
                  <a:pt x="403" y="352"/>
                  <a:pt x="403" y="352"/>
                </a:cubicBezTo>
                <a:cubicBezTo>
                  <a:pt x="403" y="356"/>
                  <a:pt x="403" y="359"/>
                  <a:pt x="403" y="363"/>
                </a:cubicBezTo>
                <a:cubicBezTo>
                  <a:pt x="403" y="364"/>
                  <a:pt x="403" y="366"/>
                  <a:pt x="402" y="367"/>
                </a:cubicBezTo>
                <a:cubicBezTo>
                  <a:pt x="402" y="367"/>
                  <a:pt x="402" y="368"/>
                  <a:pt x="402" y="368"/>
                </a:cubicBezTo>
                <a:cubicBezTo>
                  <a:pt x="402" y="371"/>
                  <a:pt x="402" y="374"/>
                  <a:pt x="402" y="377"/>
                </a:cubicBezTo>
                <a:cubicBezTo>
                  <a:pt x="401" y="378"/>
                  <a:pt x="400" y="377"/>
                  <a:pt x="400" y="376"/>
                </a:cubicBezTo>
                <a:cubicBezTo>
                  <a:pt x="399" y="376"/>
                  <a:pt x="399" y="375"/>
                  <a:pt x="398" y="375"/>
                </a:cubicBezTo>
                <a:cubicBezTo>
                  <a:pt x="397" y="374"/>
                  <a:pt x="397" y="373"/>
                  <a:pt x="397" y="373"/>
                </a:cubicBezTo>
                <a:cubicBezTo>
                  <a:pt x="395" y="372"/>
                  <a:pt x="394" y="370"/>
                  <a:pt x="393" y="369"/>
                </a:cubicBezTo>
                <a:cubicBezTo>
                  <a:pt x="392" y="368"/>
                  <a:pt x="391" y="367"/>
                  <a:pt x="390" y="366"/>
                </a:cubicBezTo>
                <a:cubicBezTo>
                  <a:pt x="390" y="365"/>
                  <a:pt x="389" y="365"/>
                  <a:pt x="388" y="365"/>
                </a:cubicBezTo>
                <a:cubicBezTo>
                  <a:pt x="387" y="364"/>
                  <a:pt x="387" y="362"/>
                  <a:pt x="386" y="362"/>
                </a:cubicBezTo>
                <a:cubicBezTo>
                  <a:pt x="385" y="361"/>
                  <a:pt x="384" y="360"/>
                  <a:pt x="383" y="359"/>
                </a:cubicBezTo>
                <a:cubicBezTo>
                  <a:pt x="382" y="358"/>
                  <a:pt x="381" y="357"/>
                  <a:pt x="381" y="356"/>
                </a:cubicBezTo>
                <a:cubicBezTo>
                  <a:pt x="380" y="355"/>
                  <a:pt x="379" y="354"/>
                  <a:pt x="378" y="353"/>
                </a:cubicBezTo>
                <a:cubicBezTo>
                  <a:pt x="377" y="352"/>
                  <a:pt x="377" y="351"/>
                  <a:pt x="376" y="350"/>
                </a:cubicBezTo>
                <a:cubicBezTo>
                  <a:pt x="376" y="349"/>
                  <a:pt x="376" y="349"/>
                  <a:pt x="375" y="349"/>
                </a:cubicBezTo>
                <a:cubicBezTo>
                  <a:pt x="374" y="349"/>
                  <a:pt x="373" y="349"/>
                  <a:pt x="373" y="348"/>
                </a:cubicBezTo>
                <a:cubicBezTo>
                  <a:pt x="373" y="348"/>
                  <a:pt x="372" y="348"/>
                  <a:pt x="372" y="348"/>
                </a:cubicBezTo>
                <a:cubicBezTo>
                  <a:pt x="371" y="349"/>
                  <a:pt x="369" y="349"/>
                  <a:pt x="369" y="351"/>
                </a:cubicBezTo>
                <a:cubicBezTo>
                  <a:pt x="369" y="351"/>
                  <a:pt x="369" y="351"/>
                  <a:pt x="369" y="351"/>
                </a:cubicBezTo>
                <a:cubicBezTo>
                  <a:pt x="368" y="352"/>
                  <a:pt x="367" y="353"/>
                  <a:pt x="368" y="353"/>
                </a:cubicBezTo>
                <a:cubicBezTo>
                  <a:pt x="368" y="354"/>
                  <a:pt x="368" y="355"/>
                  <a:pt x="369" y="356"/>
                </a:cubicBezTo>
                <a:cubicBezTo>
                  <a:pt x="369" y="356"/>
                  <a:pt x="369" y="356"/>
                  <a:pt x="369" y="356"/>
                </a:cubicBezTo>
                <a:cubicBezTo>
                  <a:pt x="371" y="358"/>
                  <a:pt x="373" y="359"/>
                  <a:pt x="374" y="361"/>
                </a:cubicBezTo>
                <a:cubicBezTo>
                  <a:pt x="375" y="363"/>
                  <a:pt x="377" y="364"/>
                  <a:pt x="378" y="366"/>
                </a:cubicBezTo>
                <a:cubicBezTo>
                  <a:pt x="379" y="367"/>
                  <a:pt x="380" y="369"/>
                  <a:pt x="382" y="370"/>
                </a:cubicBezTo>
                <a:cubicBezTo>
                  <a:pt x="383" y="372"/>
                  <a:pt x="385" y="373"/>
                  <a:pt x="386" y="375"/>
                </a:cubicBezTo>
                <a:cubicBezTo>
                  <a:pt x="387" y="376"/>
                  <a:pt x="389" y="378"/>
                  <a:pt x="390" y="379"/>
                </a:cubicBezTo>
                <a:cubicBezTo>
                  <a:pt x="391" y="380"/>
                  <a:pt x="391" y="381"/>
                  <a:pt x="392" y="382"/>
                </a:cubicBezTo>
                <a:cubicBezTo>
                  <a:pt x="393" y="383"/>
                  <a:pt x="394" y="384"/>
                  <a:pt x="395" y="384"/>
                </a:cubicBezTo>
                <a:cubicBezTo>
                  <a:pt x="396" y="385"/>
                  <a:pt x="397" y="386"/>
                  <a:pt x="397" y="387"/>
                </a:cubicBezTo>
                <a:cubicBezTo>
                  <a:pt x="398" y="388"/>
                  <a:pt x="398" y="389"/>
                  <a:pt x="399" y="390"/>
                </a:cubicBezTo>
                <a:cubicBezTo>
                  <a:pt x="400" y="391"/>
                  <a:pt x="401" y="392"/>
                  <a:pt x="402" y="392"/>
                </a:cubicBezTo>
                <a:cubicBezTo>
                  <a:pt x="402" y="400"/>
                  <a:pt x="402" y="408"/>
                  <a:pt x="402" y="417"/>
                </a:cubicBezTo>
                <a:cubicBezTo>
                  <a:pt x="402" y="418"/>
                  <a:pt x="400" y="419"/>
                  <a:pt x="401" y="421"/>
                </a:cubicBezTo>
                <a:cubicBezTo>
                  <a:pt x="401" y="422"/>
                  <a:pt x="401" y="424"/>
                  <a:pt x="401" y="426"/>
                </a:cubicBezTo>
                <a:cubicBezTo>
                  <a:pt x="401" y="430"/>
                  <a:pt x="401" y="430"/>
                  <a:pt x="401" y="430"/>
                </a:cubicBezTo>
                <a:cubicBezTo>
                  <a:pt x="400" y="431"/>
                  <a:pt x="400" y="431"/>
                  <a:pt x="399" y="431"/>
                </a:cubicBezTo>
                <a:cubicBezTo>
                  <a:pt x="398" y="431"/>
                  <a:pt x="398" y="430"/>
                  <a:pt x="398" y="429"/>
                </a:cubicBezTo>
                <a:cubicBezTo>
                  <a:pt x="399" y="428"/>
                  <a:pt x="399" y="428"/>
                  <a:pt x="397" y="428"/>
                </a:cubicBezTo>
                <a:cubicBezTo>
                  <a:pt x="397" y="428"/>
                  <a:pt x="397" y="427"/>
                  <a:pt x="396" y="427"/>
                </a:cubicBezTo>
                <a:cubicBezTo>
                  <a:pt x="395" y="427"/>
                  <a:pt x="394" y="426"/>
                  <a:pt x="393" y="425"/>
                </a:cubicBezTo>
                <a:cubicBezTo>
                  <a:pt x="392" y="424"/>
                  <a:pt x="391" y="424"/>
                  <a:pt x="391" y="423"/>
                </a:cubicBezTo>
                <a:cubicBezTo>
                  <a:pt x="390" y="422"/>
                  <a:pt x="389" y="421"/>
                  <a:pt x="388" y="420"/>
                </a:cubicBezTo>
                <a:cubicBezTo>
                  <a:pt x="388" y="419"/>
                  <a:pt x="387" y="419"/>
                  <a:pt x="386" y="418"/>
                </a:cubicBezTo>
                <a:cubicBezTo>
                  <a:pt x="385" y="417"/>
                  <a:pt x="383" y="416"/>
                  <a:pt x="383" y="414"/>
                </a:cubicBezTo>
                <a:cubicBezTo>
                  <a:pt x="382" y="413"/>
                  <a:pt x="380" y="412"/>
                  <a:pt x="380" y="410"/>
                </a:cubicBezTo>
                <a:cubicBezTo>
                  <a:pt x="380" y="410"/>
                  <a:pt x="379" y="409"/>
                  <a:pt x="378" y="409"/>
                </a:cubicBezTo>
                <a:cubicBezTo>
                  <a:pt x="376" y="406"/>
                  <a:pt x="373" y="404"/>
                  <a:pt x="371" y="401"/>
                </a:cubicBezTo>
                <a:cubicBezTo>
                  <a:pt x="370" y="400"/>
                  <a:pt x="369" y="400"/>
                  <a:pt x="368" y="398"/>
                </a:cubicBezTo>
                <a:cubicBezTo>
                  <a:pt x="368" y="397"/>
                  <a:pt x="367" y="397"/>
                  <a:pt x="366" y="396"/>
                </a:cubicBezTo>
                <a:cubicBezTo>
                  <a:pt x="366" y="395"/>
                  <a:pt x="365" y="395"/>
                  <a:pt x="365" y="394"/>
                </a:cubicBezTo>
                <a:cubicBezTo>
                  <a:pt x="363" y="394"/>
                  <a:pt x="362" y="392"/>
                  <a:pt x="360" y="394"/>
                </a:cubicBezTo>
                <a:cubicBezTo>
                  <a:pt x="359" y="394"/>
                  <a:pt x="359" y="394"/>
                  <a:pt x="358" y="394"/>
                </a:cubicBezTo>
                <a:cubicBezTo>
                  <a:pt x="358" y="394"/>
                  <a:pt x="357" y="394"/>
                  <a:pt x="357" y="394"/>
                </a:cubicBezTo>
                <a:cubicBezTo>
                  <a:pt x="357" y="395"/>
                  <a:pt x="357" y="396"/>
                  <a:pt x="356" y="397"/>
                </a:cubicBezTo>
                <a:cubicBezTo>
                  <a:pt x="356" y="397"/>
                  <a:pt x="356" y="398"/>
                  <a:pt x="356" y="398"/>
                </a:cubicBezTo>
                <a:cubicBezTo>
                  <a:pt x="357" y="399"/>
                  <a:pt x="357" y="400"/>
                  <a:pt x="357" y="401"/>
                </a:cubicBezTo>
                <a:cubicBezTo>
                  <a:pt x="357" y="401"/>
                  <a:pt x="358" y="401"/>
                  <a:pt x="358" y="402"/>
                </a:cubicBezTo>
                <a:cubicBezTo>
                  <a:pt x="359" y="403"/>
                  <a:pt x="361" y="404"/>
                  <a:pt x="362" y="406"/>
                </a:cubicBezTo>
                <a:cubicBezTo>
                  <a:pt x="363" y="407"/>
                  <a:pt x="365" y="408"/>
                  <a:pt x="366" y="410"/>
                </a:cubicBezTo>
                <a:cubicBezTo>
                  <a:pt x="367" y="412"/>
                  <a:pt x="368" y="413"/>
                  <a:pt x="370" y="414"/>
                </a:cubicBezTo>
                <a:cubicBezTo>
                  <a:pt x="371" y="416"/>
                  <a:pt x="372" y="417"/>
                  <a:pt x="374" y="418"/>
                </a:cubicBezTo>
                <a:cubicBezTo>
                  <a:pt x="374" y="419"/>
                  <a:pt x="374" y="420"/>
                  <a:pt x="376" y="421"/>
                </a:cubicBezTo>
                <a:cubicBezTo>
                  <a:pt x="376" y="422"/>
                  <a:pt x="377" y="423"/>
                  <a:pt x="377" y="424"/>
                </a:cubicBezTo>
                <a:cubicBezTo>
                  <a:pt x="377" y="424"/>
                  <a:pt x="378" y="425"/>
                  <a:pt x="378" y="425"/>
                </a:cubicBezTo>
                <a:cubicBezTo>
                  <a:pt x="380" y="425"/>
                  <a:pt x="381" y="427"/>
                  <a:pt x="383" y="428"/>
                </a:cubicBezTo>
                <a:cubicBezTo>
                  <a:pt x="383" y="429"/>
                  <a:pt x="384" y="430"/>
                  <a:pt x="384" y="431"/>
                </a:cubicBezTo>
                <a:cubicBezTo>
                  <a:pt x="385" y="432"/>
                  <a:pt x="386" y="432"/>
                  <a:pt x="387" y="433"/>
                </a:cubicBezTo>
                <a:cubicBezTo>
                  <a:pt x="387" y="434"/>
                  <a:pt x="388" y="435"/>
                  <a:pt x="389" y="435"/>
                </a:cubicBezTo>
                <a:cubicBezTo>
                  <a:pt x="390" y="439"/>
                  <a:pt x="393" y="441"/>
                  <a:pt x="396" y="443"/>
                </a:cubicBezTo>
                <a:cubicBezTo>
                  <a:pt x="398" y="445"/>
                  <a:pt x="398" y="447"/>
                  <a:pt x="400" y="449"/>
                </a:cubicBezTo>
                <a:cubicBezTo>
                  <a:pt x="400" y="449"/>
                  <a:pt x="400" y="449"/>
                  <a:pt x="400" y="449"/>
                </a:cubicBezTo>
                <a:cubicBezTo>
                  <a:pt x="400" y="450"/>
                  <a:pt x="400" y="451"/>
                  <a:pt x="400" y="451"/>
                </a:cubicBezTo>
                <a:cubicBezTo>
                  <a:pt x="399" y="452"/>
                  <a:pt x="399" y="452"/>
                  <a:pt x="398" y="452"/>
                </a:cubicBezTo>
                <a:cubicBezTo>
                  <a:pt x="398" y="453"/>
                  <a:pt x="399" y="453"/>
                  <a:pt x="400" y="454"/>
                </a:cubicBezTo>
                <a:cubicBezTo>
                  <a:pt x="400" y="456"/>
                  <a:pt x="400" y="458"/>
                  <a:pt x="400" y="460"/>
                </a:cubicBezTo>
                <a:cubicBezTo>
                  <a:pt x="400" y="461"/>
                  <a:pt x="400" y="461"/>
                  <a:pt x="399" y="463"/>
                </a:cubicBezTo>
                <a:cubicBezTo>
                  <a:pt x="399" y="463"/>
                  <a:pt x="398" y="463"/>
                  <a:pt x="398" y="463"/>
                </a:cubicBezTo>
                <a:cubicBezTo>
                  <a:pt x="398" y="464"/>
                  <a:pt x="398" y="464"/>
                  <a:pt x="399" y="464"/>
                </a:cubicBezTo>
                <a:cubicBezTo>
                  <a:pt x="399" y="465"/>
                  <a:pt x="399" y="465"/>
                  <a:pt x="399" y="466"/>
                </a:cubicBezTo>
                <a:cubicBezTo>
                  <a:pt x="400" y="466"/>
                  <a:pt x="400" y="466"/>
                  <a:pt x="400" y="467"/>
                </a:cubicBezTo>
                <a:cubicBezTo>
                  <a:pt x="400" y="468"/>
                  <a:pt x="400" y="470"/>
                  <a:pt x="400" y="472"/>
                </a:cubicBezTo>
                <a:cubicBezTo>
                  <a:pt x="400" y="472"/>
                  <a:pt x="399" y="472"/>
                  <a:pt x="399" y="473"/>
                </a:cubicBezTo>
                <a:cubicBezTo>
                  <a:pt x="399" y="474"/>
                  <a:pt x="399" y="475"/>
                  <a:pt x="398" y="476"/>
                </a:cubicBezTo>
                <a:cubicBezTo>
                  <a:pt x="397" y="477"/>
                  <a:pt x="399" y="477"/>
                  <a:pt x="399" y="478"/>
                </a:cubicBezTo>
                <a:cubicBezTo>
                  <a:pt x="399" y="480"/>
                  <a:pt x="399" y="481"/>
                  <a:pt x="399" y="483"/>
                </a:cubicBezTo>
                <a:cubicBezTo>
                  <a:pt x="399" y="483"/>
                  <a:pt x="399" y="484"/>
                  <a:pt x="398" y="484"/>
                </a:cubicBezTo>
                <a:cubicBezTo>
                  <a:pt x="398" y="484"/>
                  <a:pt x="398" y="483"/>
                  <a:pt x="397" y="483"/>
                </a:cubicBezTo>
                <a:cubicBezTo>
                  <a:pt x="397" y="485"/>
                  <a:pt x="397" y="485"/>
                  <a:pt x="399" y="485"/>
                </a:cubicBezTo>
                <a:cubicBezTo>
                  <a:pt x="399" y="486"/>
                  <a:pt x="399" y="488"/>
                  <a:pt x="399" y="489"/>
                </a:cubicBezTo>
                <a:cubicBezTo>
                  <a:pt x="400" y="490"/>
                  <a:pt x="400" y="490"/>
                  <a:pt x="401" y="489"/>
                </a:cubicBezTo>
                <a:cubicBezTo>
                  <a:pt x="401" y="488"/>
                  <a:pt x="401" y="487"/>
                  <a:pt x="403" y="487"/>
                </a:cubicBezTo>
                <a:cubicBezTo>
                  <a:pt x="403" y="487"/>
                  <a:pt x="404" y="486"/>
                  <a:pt x="404" y="486"/>
                </a:cubicBezTo>
                <a:cubicBezTo>
                  <a:pt x="406" y="484"/>
                  <a:pt x="407" y="484"/>
                  <a:pt x="410" y="484"/>
                </a:cubicBezTo>
                <a:cubicBezTo>
                  <a:pt x="411" y="484"/>
                  <a:pt x="411" y="486"/>
                  <a:pt x="412" y="486"/>
                </a:cubicBezTo>
                <a:cubicBezTo>
                  <a:pt x="412" y="486"/>
                  <a:pt x="412" y="487"/>
                  <a:pt x="413" y="487"/>
                </a:cubicBezTo>
                <a:cubicBezTo>
                  <a:pt x="413" y="488"/>
                  <a:pt x="413" y="488"/>
                  <a:pt x="413" y="488"/>
                </a:cubicBezTo>
                <a:cubicBezTo>
                  <a:pt x="410" y="488"/>
                  <a:pt x="410" y="488"/>
                  <a:pt x="410" y="488"/>
                </a:cubicBezTo>
                <a:cubicBezTo>
                  <a:pt x="410" y="488"/>
                  <a:pt x="410" y="488"/>
                  <a:pt x="410" y="488"/>
                </a:cubicBezTo>
                <a:cubicBezTo>
                  <a:pt x="410" y="488"/>
                  <a:pt x="410" y="487"/>
                  <a:pt x="410" y="487"/>
                </a:cubicBezTo>
                <a:cubicBezTo>
                  <a:pt x="410" y="487"/>
                  <a:pt x="410" y="487"/>
                  <a:pt x="409" y="487"/>
                </a:cubicBezTo>
                <a:cubicBezTo>
                  <a:pt x="409" y="487"/>
                  <a:pt x="410" y="488"/>
                  <a:pt x="410" y="488"/>
                </a:cubicBezTo>
                <a:cubicBezTo>
                  <a:pt x="410" y="488"/>
                  <a:pt x="410" y="488"/>
                  <a:pt x="410" y="488"/>
                </a:cubicBezTo>
                <a:cubicBezTo>
                  <a:pt x="411" y="489"/>
                  <a:pt x="411" y="490"/>
                  <a:pt x="411" y="491"/>
                </a:cubicBezTo>
                <a:cubicBezTo>
                  <a:pt x="411" y="491"/>
                  <a:pt x="411" y="491"/>
                  <a:pt x="411" y="491"/>
                </a:cubicBezTo>
                <a:cubicBezTo>
                  <a:pt x="411" y="490"/>
                  <a:pt x="411" y="490"/>
                  <a:pt x="411" y="491"/>
                </a:cubicBezTo>
                <a:cubicBezTo>
                  <a:pt x="411" y="491"/>
                  <a:pt x="410" y="491"/>
                  <a:pt x="411" y="491"/>
                </a:cubicBezTo>
                <a:cubicBezTo>
                  <a:pt x="411" y="491"/>
                  <a:pt x="411" y="491"/>
                  <a:pt x="411" y="491"/>
                </a:cubicBezTo>
                <a:cubicBezTo>
                  <a:pt x="412" y="490"/>
                  <a:pt x="412" y="491"/>
                  <a:pt x="412" y="492"/>
                </a:cubicBezTo>
                <a:cubicBezTo>
                  <a:pt x="412" y="492"/>
                  <a:pt x="411" y="493"/>
                  <a:pt x="411" y="494"/>
                </a:cubicBezTo>
                <a:cubicBezTo>
                  <a:pt x="411" y="495"/>
                  <a:pt x="412" y="495"/>
                  <a:pt x="412" y="495"/>
                </a:cubicBezTo>
                <a:cubicBezTo>
                  <a:pt x="412" y="495"/>
                  <a:pt x="412" y="494"/>
                  <a:pt x="412" y="494"/>
                </a:cubicBezTo>
                <a:cubicBezTo>
                  <a:pt x="412" y="494"/>
                  <a:pt x="413" y="494"/>
                  <a:pt x="413" y="494"/>
                </a:cubicBezTo>
                <a:cubicBezTo>
                  <a:pt x="413" y="494"/>
                  <a:pt x="413" y="494"/>
                  <a:pt x="413" y="494"/>
                </a:cubicBezTo>
                <a:cubicBezTo>
                  <a:pt x="413" y="494"/>
                  <a:pt x="413" y="494"/>
                  <a:pt x="413" y="494"/>
                </a:cubicBezTo>
                <a:cubicBezTo>
                  <a:pt x="413" y="496"/>
                  <a:pt x="413" y="496"/>
                  <a:pt x="413" y="496"/>
                </a:cubicBezTo>
                <a:cubicBezTo>
                  <a:pt x="417" y="496"/>
                  <a:pt x="417" y="496"/>
                  <a:pt x="418" y="495"/>
                </a:cubicBezTo>
                <a:cubicBezTo>
                  <a:pt x="418" y="496"/>
                  <a:pt x="419" y="496"/>
                  <a:pt x="419" y="496"/>
                </a:cubicBezTo>
                <a:cubicBezTo>
                  <a:pt x="419" y="498"/>
                  <a:pt x="419" y="499"/>
                  <a:pt x="419" y="501"/>
                </a:cubicBezTo>
                <a:cubicBezTo>
                  <a:pt x="419" y="502"/>
                  <a:pt x="418" y="502"/>
                  <a:pt x="418" y="503"/>
                </a:cubicBezTo>
                <a:cubicBezTo>
                  <a:pt x="418" y="504"/>
                  <a:pt x="419" y="504"/>
                  <a:pt x="419" y="505"/>
                </a:cubicBezTo>
                <a:cubicBezTo>
                  <a:pt x="419" y="506"/>
                  <a:pt x="419" y="507"/>
                  <a:pt x="419" y="508"/>
                </a:cubicBezTo>
                <a:cubicBezTo>
                  <a:pt x="419" y="513"/>
                  <a:pt x="419" y="517"/>
                  <a:pt x="419" y="522"/>
                </a:cubicBezTo>
                <a:cubicBezTo>
                  <a:pt x="419" y="523"/>
                  <a:pt x="419" y="523"/>
                  <a:pt x="420" y="524"/>
                </a:cubicBezTo>
                <a:cubicBezTo>
                  <a:pt x="420" y="525"/>
                  <a:pt x="419" y="526"/>
                  <a:pt x="419" y="526"/>
                </a:cubicBezTo>
                <a:cubicBezTo>
                  <a:pt x="419" y="527"/>
                  <a:pt x="420" y="527"/>
                  <a:pt x="419" y="528"/>
                </a:cubicBezTo>
                <a:cubicBezTo>
                  <a:pt x="419" y="529"/>
                  <a:pt x="419" y="529"/>
                  <a:pt x="419" y="530"/>
                </a:cubicBezTo>
                <a:cubicBezTo>
                  <a:pt x="419" y="532"/>
                  <a:pt x="419" y="533"/>
                  <a:pt x="419" y="535"/>
                </a:cubicBezTo>
                <a:cubicBezTo>
                  <a:pt x="419" y="537"/>
                  <a:pt x="420" y="538"/>
                  <a:pt x="420" y="540"/>
                </a:cubicBezTo>
                <a:cubicBezTo>
                  <a:pt x="420" y="542"/>
                  <a:pt x="420" y="544"/>
                  <a:pt x="420" y="545"/>
                </a:cubicBezTo>
                <a:cubicBezTo>
                  <a:pt x="420" y="550"/>
                  <a:pt x="420" y="550"/>
                  <a:pt x="420" y="550"/>
                </a:cubicBezTo>
                <a:cubicBezTo>
                  <a:pt x="420" y="555"/>
                  <a:pt x="420" y="555"/>
                  <a:pt x="420" y="555"/>
                </a:cubicBezTo>
                <a:cubicBezTo>
                  <a:pt x="420" y="557"/>
                  <a:pt x="420" y="559"/>
                  <a:pt x="420" y="561"/>
                </a:cubicBezTo>
                <a:cubicBezTo>
                  <a:pt x="420" y="561"/>
                  <a:pt x="420" y="562"/>
                  <a:pt x="420" y="562"/>
                </a:cubicBezTo>
                <a:cubicBezTo>
                  <a:pt x="421" y="563"/>
                  <a:pt x="421" y="565"/>
                  <a:pt x="421" y="566"/>
                </a:cubicBezTo>
                <a:cubicBezTo>
                  <a:pt x="421" y="567"/>
                  <a:pt x="420" y="567"/>
                  <a:pt x="420" y="568"/>
                </a:cubicBezTo>
                <a:cubicBezTo>
                  <a:pt x="420" y="568"/>
                  <a:pt x="421" y="569"/>
                  <a:pt x="421" y="569"/>
                </a:cubicBezTo>
                <a:cubicBezTo>
                  <a:pt x="421" y="570"/>
                  <a:pt x="421" y="571"/>
                  <a:pt x="420" y="571"/>
                </a:cubicBezTo>
                <a:cubicBezTo>
                  <a:pt x="420" y="571"/>
                  <a:pt x="420" y="571"/>
                  <a:pt x="419" y="571"/>
                </a:cubicBezTo>
                <a:cubicBezTo>
                  <a:pt x="419" y="573"/>
                  <a:pt x="418" y="575"/>
                  <a:pt x="420" y="576"/>
                </a:cubicBezTo>
                <a:cubicBezTo>
                  <a:pt x="419" y="577"/>
                  <a:pt x="419" y="578"/>
                  <a:pt x="418" y="578"/>
                </a:cubicBezTo>
                <a:cubicBezTo>
                  <a:pt x="418" y="579"/>
                  <a:pt x="420" y="578"/>
                  <a:pt x="420" y="579"/>
                </a:cubicBezTo>
                <a:cubicBezTo>
                  <a:pt x="420" y="579"/>
                  <a:pt x="421" y="579"/>
                  <a:pt x="421" y="580"/>
                </a:cubicBezTo>
                <a:cubicBezTo>
                  <a:pt x="421" y="581"/>
                  <a:pt x="421" y="582"/>
                  <a:pt x="421" y="583"/>
                </a:cubicBezTo>
                <a:cubicBezTo>
                  <a:pt x="421" y="584"/>
                  <a:pt x="421" y="586"/>
                  <a:pt x="420" y="587"/>
                </a:cubicBezTo>
                <a:cubicBezTo>
                  <a:pt x="420" y="588"/>
                  <a:pt x="420" y="589"/>
                  <a:pt x="420" y="590"/>
                </a:cubicBezTo>
                <a:cubicBezTo>
                  <a:pt x="419" y="590"/>
                  <a:pt x="419" y="590"/>
                  <a:pt x="418" y="589"/>
                </a:cubicBezTo>
                <a:cubicBezTo>
                  <a:pt x="418" y="590"/>
                  <a:pt x="418" y="590"/>
                  <a:pt x="417" y="590"/>
                </a:cubicBezTo>
                <a:cubicBezTo>
                  <a:pt x="417" y="591"/>
                  <a:pt x="418" y="591"/>
                  <a:pt x="418" y="592"/>
                </a:cubicBezTo>
                <a:cubicBezTo>
                  <a:pt x="417" y="592"/>
                  <a:pt x="416" y="593"/>
                  <a:pt x="415" y="594"/>
                </a:cubicBezTo>
                <a:cubicBezTo>
                  <a:pt x="414" y="594"/>
                  <a:pt x="413" y="594"/>
                  <a:pt x="412" y="594"/>
                </a:cubicBezTo>
                <a:cubicBezTo>
                  <a:pt x="411" y="594"/>
                  <a:pt x="411" y="595"/>
                  <a:pt x="410" y="595"/>
                </a:cubicBezTo>
                <a:cubicBezTo>
                  <a:pt x="410" y="594"/>
                  <a:pt x="410" y="594"/>
                  <a:pt x="409" y="594"/>
                </a:cubicBezTo>
                <a:cubicBezTo>
                  <a:pt x="409" y="593"/>
                  <a:pt x="409" y="593"/>
                  <a:pt x="410" y="592"/>
                </a:cubicBezTo>
                <a:cubicBezTo>
                  <a:pt x="411" y="592"/>
                  <a:pt x="411" y="590"/>
                  <a:pt x="413" y="590"/>
                </a:cubicBezTo>
                <a:cubicBezTo>
                  <a:pt x="413" y="590"/>
                  <a:pt x="413" y="589"/>
                  <a:pt x="413" y="589"/>
                </a:cubicBezTo>
                <a:cubicBezTo>
                  <a:pt x="413" y="588"/>
                  <a:pt x="414" y="588"/>
                  <a:pt x="414" y="588"/>
                </a:cubicBezTo>
                <a:cubicBezTo>
                  <a:pt x="415" y="588"/>
                  <a:pt x="415" y="587"/>
                  <a:pt x="415" y="587"/>
                </a:cubicBezTo>
                <a:cubicBezTo>
                  <a:pt x="415" y="586"/>
                  <a:pt x="414" y="586"/>
                  <a:pt x="414" y="586"/>
                </a:cubicBezTo>
                <a:cubicBezTo>
                  <a:pt x="413" y="585"/>
                  <a:pt x="413" y="586"/>
                  <a:pt x="412" y="587"/>
                </a:cubicBezTo>
                <a:cubicBezTo>
                  <a:pt x="412" y="587"/>
                  <a:pt x="412" y="587"/>
                  <a:pt x="411" y="588"/>
                </a:cubicBezTo>
                <a:cubicBezTo>
                  <a:pt x="412" y="589"/>
                  <a:pt x="412" y="589"/>
                  <a:pt x="411" y="589"/>
                </a:cubicBezTo>
                <a:cubicBezTo>
                  <a:pt x="411" y="589"/>
                  <a:pt x="410" y="590"/>
                  <a:pt x="410" y="590"/>
                </a:cubicBezTo>
                <a:cubicBezTo>
                  <a:pt x="409" y="590"/>
                  <a:pt x="409" y="589"/>
                  <a:pt x="408" y="589"/>
                </a:cubicBezTo>
                <a:cubicBezTo>
                  <a:pt x="408" y="589"/>
                  <a:pt x="408" y="589"/>
                  <a:pt x="407" y="589"/>
                </a:cubicBezTo>
                <a:cubicBezTo>
                  <a:pt x="408" y="588"/>
                  <a:pt x="408" y="588"/>
                  <a:pt x="408" y="588"/>
                </a:cubicBezTo>
                <a:cubicBezTo>
                  <a:pt x="409" y="588"/>
                  <a:pt x="409" y="587"/>
                  <a:pt x="409" y="587"/>
                </a:cubicBezTo>
                <a:cubicBezTo>
                  <a:pt x="410" y="587"/>
                  <a:pt x="410" y="587"/>
                  <a:pt x="410" y="587"/>
                </a:cubicBezTo>
                <a:cubicBezTo>
                  <a:pt x="410" y="586"/>
                  <a:pt x="409" y="586"/>
                  <a:pt x="409" y="585"/>
                </a:cubicBezTo>
                <a:cubicBezTo>
                  <a:pt x="408" y="586"/>
                  <a:pt x="406" y="585"/>
                  <a:pt x="405" y="586"/>
                </a:cubicBezTo>
                <a:cubicBezTo>
                  <a:pt x="404" y="585"/>
                  <a:pt x="403" y="583"/>
                  <a:pt x="402" y="583"/>
                </a:cubicBezTo>
                <a:cubicBezTo>
                  <a:pt x="402" y="582"/>
                  <a:pt x="401" y="583"/>
                  <a:pt x="401" y="583"/>
                </a:cubicBezTo>
                <a:cubicBezTo>
                  <a:pt x="401" y="583"/>
                  <a:pt x="401" y="584"/>
                  <a:pt x="401" y="584"/>
                </a:cubicBezTo>
                <a:cubicBezTo>
                  <a:pt x="401" y="584"/>
                  <a:pt x="400" y="584"/>
                  <a:pt x="400" y="584"/>
                </a:cubicBezTo>
                <a:cubicBezTo>
                  <a:pt x="400" y="583"/>
                  <a:pt x="400" y="582"/>
                  <a:pt x="398" y="583"/>
                </a:cubicBezTo>
                <a:cubicBezTo>
                  <a:pt x="397" y="581"/>
                  <a:pt x="397" y="581"/>
                  <a:pt x="397" y="580"/>
                </a:cubicBezTo>
                <a:cubicBezTo>
                  <a:pt x="397" y="576"/>
                  <a:pt x="397" y="573"/>
                  <a:pt x="397" y="570"/>
                </a:cubicBezTo>
                <a:cubicBezTo>
                  <a:pt x="397" y="569"/>
                  <a:pt x="398" y="569"/>
                  <a:pt x="398" y="569"/>
                </a:cubicBezTo>
                <a:cubicBezTo>
                  <a:pt x="398" y="567"/>
                  <a:pt x="398" y="566"/>
                  <a:pt x="398" y="564"/>
                </a:cubicBezTo>
                <a:cubicBezTo>
                  <a:pt x="397" y="563"/>
                  <a:pt x="397" y="562"/>
                  <a:pt x="397" y="562"/>
                </a:cubicBezTo>
                <a:cubicBezTo>
                  <a:pt x="397" y="560"/>
                  <a:pt x="397" y="559"/>
                  <a:pt x="398" y="558"/>
                </a:cubicBezTo>
                <a:cubicBezTo>
                  <a:pt x="398" y="558"/>
                  <a:pt x="398" y="557"/>
                  <a:pt x="398" y="557"/>
                </a:cubicBezTo>
                <a:cubicBezTo>
                  <a:pt x="398" y="552"/>
                  <a:pt x="398" y="548"/>
                  <a:pt x="398" y="544"/>
                </a:cubicBezTo>
                <a:cubicBezTo>
                  <a:pt x="398" y="543"/>
                  <a:pt x="398" y="542"/>
                  <a:pt x="399" y="541"/>
                </a:cubicBezTo>
                <a:cubicBezTo>
                  <a:pt x="399" y="541"/>
                  <a:pt x="399" y="541"/>
                  <a:pt x="399" y="540"/>
                </a:cubicBezTo>
                <a:cubicBezTo>
                  <a:pt x="399" y="540"/>
                  <a:pt x="398" y="539"/>
                  <a:pt x="398" y="539"/>
                </a:cubicBezTo>
                <a:cubicBezTo>
                  <a:pt x="398" y="537"/>
                  <a:pt x="398" y="535"/>
                  <a:pt x="398" y="533"/>
                </a:cubicBezTo>
                <a:cubicBezTo>
                  <a:pt x="400" y="531"/>
                  <a:pt x="399" y="529"/>
                  <a:pt x="399" y="527"/>
                </a:cubicBezTo>
                <a:cubicBezTo>
                  <a:pt x="399" y="526"/>
                  <a:pt x="399" y="525"/>
                  <a:pt x="398" y="524"/>
                </a:cubicBezTo>
                <a:cubicBezTo>
                  <a:pt x="398" y="524"/>
                  <a:pt x="398" y="523"/>
                  <a:pt x="398" y="523"/>
                </a:cubicBezTo>
                <a:cubicBezTo>
                  <a:pt x="399" y="523"/>
                  <a:pt x="399" y="522"/>
                  <a:pt x="399" y="521"/>
                </a:cubicBezTo>
                <a:cubicBezTo>
                  <a:pt x="399" y="518"/>
                  <a:pt x="399" y="514"/>
                  <a:pt x="399" y="510"/>
                </a:cubicBezTo>
                <a:cubicBezTo>
                  <a:pt x="399" y="505"/>
                  <a:pt x="399" y="499"/>
                  <a:pt x="399" y="494"/>
                </a:cubicBezTo>
                <a:cubicBezTo>
                  <a:pt x="398" y="493"/>
                  <a:pt x="397" y="492"/>
                  <a:pt x="396" y="492"/>
                </a:cubicBezTo>
                <a:cubicBezTo>
                  <a:pt x="395" y="491"/>
                  <a:pt x="395" y="491"/>
                  <a:pt x="394" y="492"/>
                </a:cubicBezTo>
                <a:cubicBezTo>
                  <a:pt x="393" y="492"/>
                  <a:pt x="392" y="491"/>
                  <a:pt x="392" y="490"/>
                </a:cubicBezTo>
                <a:cubicBezTo>
                  <a:pt x="392" y="490"/>
                  <a:pt x="392" y="490"/>
                  <a:pt x="392" y="490"/>
                </a:cubicBezTo>
                <a:cubicBezTo>
                  <a:pt x="390" y="490"/>
                  <a:pt x="391" y="488"/>
                  <a:pt x="390" y="488"/>
                </a:cubicBezTo>
                <a:cubicBezTo>
                  <a:pt x="389" y="488"/>
                  <a:pt x="390" y="489"/>
                  <a:pt x="389" y="490"/>
                </a:cubicBezTo>
                <a:cubicBezTo>
                  <a:pt x="389" y="490"/>
                  <a:pt x="389" y="491"/>
                  <a:pt x="388" y="491"/>
                </a:cubicBezTo>
                <a:cubicBezTo>
                  <a:pt x="387" y="490"/>
                  <a:pt x="386" y="489"/>
                  <a:pt x="385" y="490"/>
                </a:cubicBezTo>
                <a:cubicBezTo>
                  <a:pt x="385" y="489"/>
                  <a:pt x="386" y="488"/>
                  <a:pt x="386" y="488"/>
                </a:cubicBezTo>
                <a:moveTo>
                  <a:pt x="395" y="457"/>
                </a:moveTo>
                <a:cubicBezTo>
                  <a:pt x="395" y="458"/>
                  <a:pt x="394" y="458"/>
                  <a:pt x="394" y="458"/>
                </a:cubicBezTo>
                <a:cubicBezTo>
                  <a:pt x="394" y="458"/>
                  <a:pt x="394" y="458"/>
                  <a:pt x="394" y="458"/>
                </a:cubicBezTo>
                <a:cubicBezTo>
                  <a:pt x="394" y="458"/>
                  <a:pt x="395" y="458"/>
                  <a:pt x="395" y="458"/>
                </a:cubicBezTo>
                <a:cubicBezTo>
                  <a:pt x="395" y="458"/>
                  <a:pt x="395" y="458"/>
                  <a:pt x="395" y="458"/>
                </a:cubicBezTo>
                <a:cubicBezTo>
                  <a:pt x="395" y="458"/>
                  <a:pt x="395" y="458"/>
                  <a:pt x="394" y="459"/>
                </a:cubicBezTo>
                <a:cubicBezTo>
                  <a:pt x="394" y="459"/>
                  <a:pt x="394" y="458"/>
                  <a:pt x="394" y="458"/>
                </a:cubicBezTo>
                <a:cubicBezTo>
                  <a:pt x="394" y="458"/>
                  <a:pt x="394" y="458"/>
                  <a:pt x="394" y="458"/>
                </a:cubicBezTo>
                <a:cubicBezTo>
                  <a:pt x="393" y="459"/>
                  <a:pt x="393" y="459"/>
                  <a:pt x="394" y="459"/>
                </a:cubicBezTo>
                <a:cubicBezTo>
                  <a:pt x="394" y="459"/>
                  <a:pt x="394" y="459"/>
                  <a:pt x="395" y="457"/>
                </a:cubicBezTo>
                <a:moveTo>
                  <a:pt x="418" y="526"/>
                </a:moveTo>
                <a:cubicBezTo>
                  <a:pt x="418" y="526"/>
                  <a:pt x="418" y="526"/>
                  <a:pt x="417" y="526"/>
                </a:cubicBezTo>
                <a:cubicBezTo>
                  <a:pt x="417" y="526"/>
                  <a:pt x="417" y="526"/>
                  <a:pt x="417" y="526"/>
                </a:cubicBezTo>
                <a:cubicBezTo>
                  <a:pt x="417" y="526"/>
                  <a:pt x="417" y="526"/>
                  <a:pt x="417" y="526"/>
                </a:cubicBezTo>
                <a:cubicBezTo>
                  <a:pt x="417" y="526"/>
                  <a:pt x="417" y="526"/>
                  <a:pt x="418" y="526"/>
                </a:cubicBezTo>
                <a:cubicBezTo>
                  <a:pt x="418" y="526"/>
                  <a:pt x="418" y="526"/>
                  <a:pt x="417" y="526"/>
                </a:cubicBezTo>
                <a:cubicBezTo>
                  <a:pt x="417" y="526"/>
                  <a:pt x="417" y="526"/>
                  <a:pt x="417" y="526"/>
                </a:cubicBezTo>
                <a:cubicBezTo>
                  <a:pt x="417" y="526"/>
                  <a:pt x="417" y="525"/>
                  <a:pt x="417" y="525"/>
                </a:cubicBezTo>
                <a:cubicBezTo>
                  <a:pt x="417" y="525"/>
                  <a:pt x="416" y="525"/>
                  <a:pt x="416" y="525"/>
                </a:cubicBezTo>
                <a:cubicBezTo>
                  <a:pt x="416" y="525"/>
                  <a:pt x="416" y="525"/>
                  <a:pt x="418" y="526"/>
                </a:cubicBezTo>
                <a:moveTo>
                  <a:pt x="406" y="505"/>
                </a:moveTo>
                <a:cubicBezTo>
                  <a:pt x="407" y="505"/>
                  <a:pt x="407" y="505"/>
                  <a:pt x="407" y="505"/>
                </a:cubicBezTo>
                <a:cubicBezTo>
                  <a:pt x="406" y="505"/>
                  <a:pt x="406" y="505"/>
                  <a:pt x="405" y="505"/>
                </a:cubicBezTo>
                <a:cubicBezTo>
                  <a:pt x="405" y="505"/>
                  <a:pt x="405" y="505"/>
                  <a:pt x="405" y="505"/>
                </a:cubicBezTo>
                <a:cubicBezTo>
                  <a:pt x="405" y="505"/>
                  <a:pt x="405" y="506"/>
                  <a:pt x="405" y="506"/>
                </a:cubicBezTo>
                <a:cubicBezTo>
                  <a:pt x="406" y="506"/>
                  <a:pt x="406" y="506"/>
                  <a:pt x="407" y="504"/>
                </a:cubicBezTo>
                <a:cubicBezTo>
                  <a:pt x="407" y="504"/>
                  <a:pt x="407" y="504"/>
                  <a:pt x="407" y="504"/>
                </a:cubicBezTo>
                <a:cubicBezTo>
                  <a:pt x="406" y="504"/>
                  <a:pt x="406" y="505"/>
                  <a:pt x="407" y="505"/>
                </a:cubicBezTo>
                <a:cubicBezTo>
                  <a:pt x="407" y="505"/>
                  <a:pt x="407" y="505"/>
                  <a:pt x="407" y="505"/>
                </a:cubicBezTo>
                <a:cubicBezTo>
                  <a:pt x="407" y="505"/>
                  <a:pt x="407" y="504"/>
                  <a:pt x="407" y="504"/>
                </a:cubicBezTo>
                <a:cubicBezTo>
                  <a:pt x="407" y="504"/>
                  <a:pt x="407" y="504"/>
                  <a:pt x="406" y="505"/>
                </a:cubicBezTo>
                <a:moveTo>
                  <a:pt x="406" y="491"/>
                </a:moveTo>
                <a:cubicBezTo>
                  <a:pt x="406" y="492"/>
                  <a:pt x="406" y="492"/>
                  <a:pt x="406" y="492"/>
                </a:cubicBezTo>
                <a:cubicBezTo>
                  <a:pt x="405" y="493"/>
                  <a:pt x="404" y="492"/>
                  <a:pt x="404" y="493"/>
                </a:cubicBezTo>
                <a:cubicBezTo>
                  <a:pt x="404" y="496"/>
                  <a:pt x="404" y="496"/>
                  <a:pt x="404" y="496"/>
                </a:cubicBezTo>
                <a:cubicBezTo>
                  <a:pt x="404" y="496"/>
                  <a:pt x="404" y="496"/>
                  <a:pt x="404" y="496"/>
                </a:cubicBezTo>
                <a:cubicBezTo>
                  <a:pt x="404" y="496"/>
                  <a:pt x="405" y="496"/>
                  <a:pt x="405" y="496"/>
                </a:cubicBezTo>
                <a:cubicBezTo>
                  <a:pt x="405" y="496"/>
                  <a:pt x="406" y="497"/>
                  <a:pt x="406" y="497"/>
                </a:cubicBezTo>
                <a:cubicBezTo>
                  <a:pt x="406" y="497"/>
                  <a:pt x="406" y="496"/>
                  <a:pt x="407" y="496"/>
                </a:cubicBezTo>
                <a:cubicBezTo>
                  <a:pt x="407" y="496"/>
                  <a:pt x="407" y="496"/>
                  <a:pt x="407" y="495"/>
                </a:cubicBezTo>
                <a:cubicBezTo>
                  <a:pt x="407" y="495"/>
                  <a:pt x="407" y="496"/>
                  <a:pt x="407" y="496"/>
                </a:cubicBezTo>
                <a:cubicBezTo>
                  <a:pt x="407" y="497"/>
                  <a:pt x="407" y="497"/>
                  <a:pt x="407" y="498"/>
                </a:cubicBezTo>
                <a:cubicBezTo>
                  <a:pt x="407" y="498"/>
                  <a:pt x="407" y="498"/>
                  <a:pt x="407" y="498"/>
                </a:cubicBezTo>
                <a:cubicBezTo>
                  <a:pt x="406" y="498"/>
                  <a:pt x="405" y="498"/>
                  <a:pt x="406" y="499"/>
                </a:cubicBezTo>
                <a:cubicBezTo>
                  <a:pt x="406" y="499"/>
                  <a:pt x="406" y="500"/>
                  <a:pt x="406" y="500"/>
                </a:cubicBezTo>
                <a:cubicBezTo>
                  <a:pt x="405" y="501"/>
                  <a:pt x="405" y="502"/>
                  <a:pt x="406" y="503"/>
                </a:cubicBezTo>
                <a:cubicBezTo>
                  <a:pt x="407" y="503"/>
                  <a:pt x="408" y="503"/>
                  <a:pt x="410" y="503"/>
                </a:cubicBezTo>
                <a:cubicBezTo>
                  <a:pt x="410" y="503"/>
                  <a:pt x="410" y="503"/>
                  <a:pt x="410" y="502"/>
                </a:cubicBezTo>
                <a:cubicBezTo>
                  <a:pt x="410" y="500"/>
                  <a:pt x="410" y="500"/>
                  <a:pt x="410" y="500"/>
                </a:cubicBezTo>
                <a:cubicBezTo>
                  <a:pt x="411" y="500"/>
                  <a:pt x="411" y="501"/>
                  <a:pt x="412" y="501"/>
                </a:cubicBezTo>
                <a:cubicBezTo>
                  <a:pt x="412" y="501"/>
                  <a:pt x="412" y="500"/>
                  <a:pt x="412" y="499"/>
                </a:cubicBezTo>
                <a:cubicBezTo>
                  <a:pt x="412" y="499"/>
                  <a:pt x="411" y="498"/>
                  <a:pt x="410" y="498"/>
                </a:cubicBezTo>
                <a:cubicBezTo>
                  <a:pt x="410" y="497"/>
                  <a:pt x="410" y="497"/>
                  <a:pt x="409" y="497"/>
                </a:cubicBezTo>
                <a:cubicBezTo>
                  <a:pt x="410" y="497"/>
                  <a:pt x="410" y="496"/>
                  <a:pt x="410" y="496"/>
                </a:cubicBezTo>
                <a:cubicBezTo>
                  <a:pt x="410" y="495"/>
                  <a:pt x="409" y="495"/>
                  <a:pt x="408" y="495"/>
                </a:cubicBezTo>
                <a:cubicBezTo>
                  <a:pt x="409" y="495"/>
                  <a:pt x="409" y="494"/>
                  <a:pt x="410" y="494"/>
                </a:cubicBezTo>
                <a:cubicBezTo>
                  <a:pt x="410" y="494"/>
                  <a:pt x="410" y="494"/>
                  <a:pt x="410" y="494"/>
                </a:cubicBezTo>
                <a:cubicBezTo>
                  <a:pt x="410" y="494"/>
                  <a:pt x="410" y="493"/>
                  <a:pt x="410" y="493"/>
                </a:cubicBezTo>
                <a:cubicBezTo>
                  <a:pt x="409" y="494"/>
                  <a:pt x="408" y="493"/>
                  <a:pt x="408" y="492"/>
                </a:cubicBezTo>
                <a:cubicBezTo>
                  <a:pt x="407" y="493"/>
                  <a:pt x="406" y="495"/>
                  <a:pt x="405" y="494"/>
                </a:cubicBezTo>
                <a:cubicBezTo>
                  <a:pt x="405" y="493"/>
                  <a:pt x="405" y="493"/>
                  <a:pt x="406" y="492"/>
                </a:cubicBezTo>
                <a:cubicBezTo>
                  <a:pt x="406" y="492"/>
                  <a:pt x="406" y="492"/>
                  <a:pt x="406" y="492"/>
                </a:cubicBezTo>
                <a:cubicBezTo>
                  <a:pt x="406" y="492"/>
                  <a:pt x="406" y="491"/>
                  <a:pt x="405" y="491"/>
                </a:cubicBezTo>
                <a:cubicBezTo>
                  <a:pt x="406" y="492"/>
                  <a:pt x="406" y="491"/>
                  <a:pt x="406" y="491"/>
                </a:cubicBezTo>
                <a:cubicBezTo>
                  <a:pt x="405" y="491"/>
                  <a:pt x="405" y="491"/>
                  <a:pt x="405" y="491"/>
                </a:cubicBezTo>
                <a:cubicBezTo>
                  <a:pt x="405" y="491"/>
                  <a:pt x="405" y="491"/>
                  <a:pt x="404" y="491"/>
                </a:cubicBezTo>
                <a:cubicBezTo>
                  <a:pt x="404" y="491"/>
                  <a:pt x="404" y="491"/>
                  <a:pt x="404" y="491"/>
                </a:cubicBezTo>
                <a:cubicBezTo>
                  <a:pt x="404" y="491"/>
                  <a:pt x="404" y="491"/>
                  <a:pt x="404" y="491"/>
                </a:cubicBezTo>
                <a:cubicBezTo>
                  <a:pt x="404" y="492"/>
                  <a:pt x="405" y="491"/>
                  <a:pt x="406" y="491"/>
                </a:cubicBezTo>
                <a:moveTo>
                  <a:pt x="370" y="327"/>
                </a:moveTo>
                <a:cubicBezTo>
                  <a:pt x="370" y="328"/>
                  <a:pt x="370" y="328"/>
                  <a:pt x="370" y="328"/>
                </a:cubicBezTo>
                <a:cubicBezTo>
                  <a:pt x="370" y="328"/>
                  <a:pt x="371" y="329"/>
                  <a:pt x="370" y="329"/>
                </a:cubicBezTo>
                <a:cubicBezTo>
                  <a:pt x="371" y="329"/>
                  <a:pt x="371" y="329"/>
                  <a:pt x="371" y="329"/>
                </a:cubicBezTo>
                <a:cubicBezTo>
                  <a:pt x="371" y="329"/>
                  <a:pt x="371" y="329"/>
                  <a:pt x="371" y="328"/>
                </a:cubicBezTo>
                <a:cubicBezTo>
                  <a:pt x="371" y="328"/>
                  <a:pt x="371" y="327"/>
                  <a:pt x="370" y="330"/>
                </a:cubicBezTo>
                <a:cubicBezTo>
                  <a:pt x="370" y="330"/>
                  <a:pt x="371" y="329"/>
                  <a:pt x="370" y="329"/>
                </a:cubicBezTo>
                <a:cubicBezTo>
                  <a:pt x="370" y="329"/>
                  <a:pt x="370" y="329"/>
                  <a:pt x="370" y="329"/>
                </a:cubicBezTo>
                <a:cubicBezTo>
                  <a:pt x="370" y="330"/>
                  <a:pt x="369" y="330"/>
                  <a:pt x="370" y="330"/>
                </a:cubicBezTo>
                <a:cubicBezTo>
                  <a:pt x="370" y="330"/>
                  <a:pt x="370" y="330"/>
                  <a:pt x="370" y="327"/>
                </a:cubicBezTo>
                <a:moveTo>
                  <a:pt x="447" y="306"/>
                </a:moveTo>
                <a:cubicBezTo>
                  <a:pt x="447" y="306"/>
                  <a:pt x="447" y="306"/>
                  <a:pt x="447" y="306"/>
                </a:cubicBezTo>
                <a:cubicBezTo>
                  <a:pt x="447" y="305"/>
                  <a:pt x="447" y="305"/>
                  <a:pt x="447" y="304"/>
                </a:cubicBezTo>
                <a:cubicBezTo>
                  <a:pt x="447" y="304"/>
                  <a:pt x="447" y="304"/>
                  <a:pt x="447" y="304"/>
                </a:cubicBezTo>
                <a:cubicBezTo>
                  <a:pt x="447" y="304"/>
                  <a:pt x="446" y="304"/>
                  <a:pt x="446" y="304"/>
                </a:cubicBezTo>
                <a:cubicBezTo>
                  <a:pt x="446" y="305"/>
                  <a:pt x="446" y="305"/>
                  <a:pt x="447" y="305"/>
                </a:cubicBezTo>
                <a:cubicBezTo>
                  <a:pt x="447" y="306"/>
                  <a:pt x="447" y="308"/>
                  <a:pt x="448" y="308"/>
                </a:cubicBezTo>
                <a:cubicBezTo>
                  <a:pt x="448" y="307"/>
                  <a:pt x="449" y="306"/>
                  <a:pt x="447" y="306"/>
                </a:cubicBezTo>
                <a:moveTo>
                  <a:pt x="409" y="230"/>
                </a:moveTo>
                <a:cubicBezTo>
                  <a:pt x="409" y="230"/>
                  <a:pt x="409" y="230"/>
                  <a:pt x="409" y="230"/>
                </a:cubicBezTo>
                <a:cubicBezTo>
                  <a:pt x="409" y="230"/>
                  <a:pt x="409" y="229"/>
                  <a:pt x="409" y="229"/>
                </a:cubicBezTo>
                <a:cubicBezTo>
                  <a:pt x="409" y="229"/>
                  <a:pt x="409" y="229"/>
                  <a:pt x="409" y="229"/>
                </a:cubicBezTo>
                <a:cubicBezTo>
                  <a:pt x="408" y="229"/>
                  <a:pt x="409" y="230"/>
                  <a:pt x="409" y="230"/>
                </a:cubicBezTo>
                <a:cubicBezTo>
                  <a:pt x="409" y="231"/>
                  <a:pt x="410" y="231"/>
                  <a:pt x="411" y="231"/>
                </a:cubicBezTo>
                <a:cubicBezTo>
                  <a:pt x="411" y="231"/>
                  <a:pt x="411" y="231"/>
                  <a:pt x="411" y="231"/>
                </a:cubicBezTo>
                <a:cubicBezTo>
                  <a:pt x="411" y="231"/>
                  <a:pt x="411" y="230"/>
                  <a:pt x="412" y="228"/>
                </a:cubicBezTo>
                <a:cubicBezTo>
                  <a:pt x="412" y="228"/>
                  <a:pt x="412" y="228"/>
                  <a:pt x="411" y="228"/>
                </a:cubicBezTo>
                <a:cubicBezTo>
                  <a:pt x="411" y="228"/>
                  <a:pt x="411" y="229"/>
                  <a:pt x="411" y="229"/>
                </a:cubicBezTo>
                <a:cubicBezTo>
                  <a:pt x="411" y="230"/>
                  <a:pt x="411" y="230"/>
                  <a:pt x="412" y="230"/>
                </a:cubicBezTo>
                <a:cubicBezTo>
                  <a:pt x="412" y="230"/>
                  <a:pt x="412" y="230"/>
                  <a:pt x="412" y="229"/>
                </a:cubicBezTo>
                <a:cubicBezTo>
                  <a:pt x="412" y="229"/>
                  <a:pt x="412" y="228"/>
                  <a:pt x="411" y="230"/>
                </a:cubicBezTo>
                <a:moveTo>
                  <a:pt x="462" y="360"/>
                </a:moveTo>
                <a:cubicBezTo>
                  <a:pt x="462" y="360"/>
                  <a:pt x="462" y="360"/>
                  <a:pt x="462" y="360"/>
                </a:cubicBezTo>
                <a:cubicBezTo>
                  <a:pt x="463" y="360"/>
                  <a:pt x="463" y="359"/>
                  <a:pt x="462" y="359"/>
                </a:cubicBezTo>
                <a:cubicBezTo>
                  <a:pt x="462" y="359"/>
                  <a:pt x="462" y="359"/>
                  <a:pt x="462" y="359"/>
                </a:cubicBezTo>
                <a:cubicBezTo>
                  <a:pt x="462" y="359"/>
                  <a:pt x="462" y="359"/>
                  <a:pt x="462" y="360"/>
                </a:cubicBezTo>
                <a:cubicBezTo>
                  <a:pt x="462" y="360"/>
                  <a:pt x="462" y="360"/>
                  <a:pt x="462" y="361"/>
                </a:cubicBezTo>
                <a:cubicBezTo>
                  <a:pt x="462" y="361"/>
                  <a:pt x="463" y="362"/>
                  <a:pt x="464" y="362"/>
                </a:cubicBezTo>
                <a:cubicBezTo>
                  <a:pt x="464" y="362"/>
                  <a:pt x="464" y="361"/>
                  <a:pt x="464" y="361"/>
                </a:cubicBezTo>
                <a:cubicBezTo>
                  <a:pt x="464" y="360"/>
                  <a:pt x="464" y="360"/>
                  <a:pt x="463" y="360"/>
                </a:cubicBezTo>
                <a:cubicBezTo>
                  <a:pt x="463" y="360"/>
                  <a:pt x="463" y="360"/>
                  <a:pt x="462" y="360"/>
                </a:cubicBezTo>
                <a:moveTo>
                  <a:pt x="409" y="225"/>
                </a:moveTo>
                <a:cubicBezTo>
                  <a:pt x="409" y="224"/>
                  <a:pt x="410" y="224"/>
                  <a:pt x="410" y="224"/>
                </a:cubicBezTo>
                <a:cubicBezTo>
                  <a:pt x="409" y="223"/>
                  <a:pt x="409" y="222"/>
                  <a:pt x="408" y="221"/>
                </a:cubicBezTo>
                <a:cubicBezTo>
                  <a:pt x="407" y="221"/>
                  <a:pt x="406" y="221"/>
                  <a:pt x="405" y="221"/>
                </a:cubicBezTo>
                <a:cubicBezTo>
                  <a:pt x="405" y="221"/>
                  <a:pt x="404" y="222"/>
                  <a:pt x="405" y="223"/>
                </a:cubicBezTo>
                <a:cubicBezTo>
                  <a:pt x="406" y="223"/>
                  <a:pt x="405" y="224"/>
                  <a:pt x="406" y="225"/>
                </a:cubicBezTo>
                <a:moveTo>
                  <a:pt x="443" y="306"/>
                </a:moveTo>
                <a:cubicBezTo>
                  <a:pt x="443" y="306"/>
                  <a:pt x="442" y="305"/>
                  <a:pt x="442" y="303"/>
                </a:cubicBezTo>
                <a:cubicBezTo>
                  <a:pt x="442" y="304"/>
                  <a:pt x="442" y="304"/>
                  <a:pt x="442" y="305"/>
                </a:cubicBezTo>
                <a:cubicBezTo>
                  <a:pt x="441" y="305"/>
                  <a:pt x="441" y="306"/>
                  <a:pt x="441" y="307"/>
                </a:cubicBezTo>
                <a:cubicBezTo>
                  <a:pt x="441" y="308"/>
                  <a:pt x="442" y="307"/>
                  <a:pt x="443" y="308"/>
                </a:cubicBezTo>
                <a:cubicBezTo>
                  <a:pt x="443" y="309"/>
                  <a:pt x="444" y="309"/>
                  <a:pt x="444" y="308"/>
                </a:cubicBezTo>
                <a:cubicBezTo>
                  <a:pt x="445" y="308"/>
                  <a:pt x="446" y="307"/>
                  <a:pt x="445" y="306"/>
                </a:cubicBezTo>
                <a:cubicBezTo>
                  <a:pt x="445" y="306"/>
                  <a:pt x="445" y="306"/>
                  <a:pt x="444" y="306"/>
                </a:cubicBezTo>
                <a:cubicBezTo>
                  <a:pt x="444" y="306"/>
                  <a:pt x="443" y="306"/>
                  <a:pt x="443" y="306"/>
                </a:cubicBezTo>
                <a:moveTo>
                  <a:pt x="445" y="298"/>
                </a:moveTo>
                <a:cubicBezTo>
                  <a:pt x="444" y="296"/>
                  <a:pt x="444" y="296"/>
                  <a:pt x="445" y="295"/>
                </a:cubicBezTo>
                <a:cubicBezTo>
                  <a:pt x="446" y="294"/>
                  <a:pt x="446" y="294"/>
                  <a:pt x="445" y="293"/>
                </a:cubicBezTo>
                <a:cubicBezTo>
                  <a:pt x="445" y="293"/>
                  <a:pt x="444" y="292"/>
                  <a:pt x="443" y="293"/>
                </a:cubicBezTo>
                <a:cubicBezTo>
                  <a:pt x="443" y="293"/>
                  <a:pt x="444" y="294"/>
                  <a:pt x="443" y="294"/>
                </a:cubicBezTo>
                <a:cubicBezTo>
                  <a:pt x="443" y="296"/>
                  <a:pt x="442" y="295"/>
                  <a:pt x="442" y="296"/>
                </a:cubicBezTo>
                <a:cubicBezTo>
                  <a:pt x="442" y="296"/>
                  <a:pt x="443" y="297"/>
                  <a:pt x="444" y="298"/>
                </a:cubicBezTo>
                <a:cubicBezTo>
                  <a:pt x="444" y="298"/>
                  <a:pt x="445" y="298"/>
                  <a:pt x="445" y="298"/>
                </a:cubicBezTo>
                <a:moveTo>
                  <a:pt x="411" y="237"/>
                </a:moveTo>
                <a:cubicBezTo>
                  <a:pt x="410" y="243"/>
                  <a:pt x="410" y="243"/>
                  <a:pt x="411" y="244"/>
                </a:cubicBezTo>
                <a:cubicBezTo>
                  <a:pt x="411" y="244"/>
                  <a:pt x="411" y="244"/>
                  <a:pt x="411" y="243"/>
                </a:cubicBezTo>
                <a:cubicBezTo>
                  <a:pt x="411" y="242"/>
                  <a:pt x="411" y="240"/>
                  <a:pt x="411" y="238"/>
                </a:cubicBezTo>
                <a:cubicBezTo>
                  <a:pt x="411" y="238"/>
                  <a:pt x="411" y="238"/>
                  <a:pt x="411" y="237"/>
                </a:cubicBezTo>
                <a:moveTo>
                  <a:pt x="437" y="327"/>
                </a:moveTo>
                <a:cubicBezTo>
                  <a:pt x="438" y="327"/>
                  <a:pt x="438" y="327"/>
                  <a:pt x="438" y="327"/>
                </a:cubicBezTo>
                <a:cubicBezTo>
                  <a:pt x="439" y="326"/>
                  <a:pt x="439" y="326"/>
                  <a:pt x="439" y="325"/>
                </a:cubicBezTo>
                <a:cubicBezTo>
                  <a:pt x="438" y="325"/>
                  <a:pt x="438" y="325"/>
                  <a:pt x="438" y="325"/>
                </a:cubicBezTo>
                <a:cubicBezTo>
                  <a:pt x="437" y="324"/>
                  <a:pt x="437" y="325"/>
                  <a:pt x="436" y="326"/>
                </a:cubicBezTo>
                <a:cubicBezTo>
                  <a:pt x="436" y="326"/>
                  <a:pt x="436" y="326"/>
                  <a:pt x="436" y="326"/>
                </a:cubicBezTo>
                <a:cubicBezTo>
                  <a:pt x="436" y="327"/>
                  <a:pt x="437" y="327"/>
                  <a:pt x="437" y="327"/>
                </a:cubicBezTo>
                <a:moveTo>
                  <a:pt x="409" y="228"/>
                </a:moveTo>
                <a:cubicBezTo>
                  <a:pt x="409" y="228"/>
                  <a:pt x="409" y="228"/>
                  <a:pt x="409" y="228"/>
                </a:cubicBezTo>
                <a:cubicBezTo>
                  <a:pt x="410" y="228"/>
                  <a:pt x="410" y="227"/>
                  <a:pt x="410" y="227"/>
                </a:cubicBezTo>
                <a:cubicBezTo>
                  <a:pt x="410" y="226"/>
                  <a:pt x="410" y="226"/>
                  <a:pt x="409" y="226"/>
                </a:cubicBezTo>
                <a:cubicBezTo>
                  <a:pt x="409" y="226"/>
                  <a:pt x="409" y="226"/>
                  <a:pt x="408" y="226"/>
                </a:cubicBezTo>
                <a:cubicBezTo>
                  <a:pt x="408" y="226"/>
                  <a:pt x="407" y="226"/>
                  <a:pt x="407" y="227"/>
                </a:cubicBezTo>
                <a:cubicBezTo>
                  <a:pt x="408" y="228"/>
                  <a:pt x="408" y="228"/>
                  <a:pt x="408" y="228"/>
                </a:cubicBezTo>
                <a:cubicBezTo>
                  <a:pt x="409" y="228"/>
                  <a:pt x="409" y="228"/>
                  <a:pt x="409" y="228"/>
                </a:cubicBezTo>
                <a:moveTo>
                  <a:pt x="347" y="395"/>
                </a:moveTo>
                <a:cubicBezTo>
                  <a:pt x="347" y="395"/>
                  <a:pt x="347" y="396"/>
                  <a:pt x="347" y="397"/>
                </a:cubicBezTo>
                <a:cubicBezTo>
                  <a:pt x="347" y="397"/>
                  <a:pt x="347" y="398"/>
                  <a:pt x="347" y="398"/>
                </a:cubicBezTo>
                <a:cubicBezTo>
                  <a:pt x="348" y="398"/>
                  <a:pt x="348" y="397"/>
                  <a:pt x="349" y="397"/>
                </a:cubicBezTo>
                <a:cubicBezTo>
                  <a:pt x="349" y="397"/>
                  <a:pt x="349" y="396"/>
                  <a:pt x="348" y="396"/>
                </a:cubicBezTo>
                <a:cubicBezTo>
                  <a:pt x="348" y="395"/>
                  <a:pt x="348" y="395"/>
                  <a:pt x="347" y="395"/>
                </a:cubicBezTo>
                <a:moveTo>
                  <a:pt x="376" y="464"/>
                </a:moveTo>
                <a:cubicBezTo>
                  <a:pt x="375" y="465"/>
                  <a:pt x="375" y="465"/>
                  <a:pt x="375" y="466"/>
                </a:cubicBezTo>
                <a:cubicBezTo>
                  <a:pt x="375" y="466"/>
                  <a:pt x="375" y="467"/>
                  <a:pt x="376" y="467"/>
                </a:cubicBezTo>
                <a:cubicBezTo>
                  <a:pt x="376" y="467"/>
                  <a:pt x="377" y="467"/>
                  <a:pt x="377" y="466"/>
                </a:cubicBezTo>
                <a:cubicBezTo>
                  <a:pt x="377" y="466"/>
                  <a:pt x="377" y="465"/>
                  <a:pt x="377" y="465"/>
                </a:cubicBezTo>
                <a:cubicBezTo>
                  <a:pt x="377" y="465"/>
                  <a:pt x="376" y="464"/>
                  <a:pt x="376" y="464"/>
                </a:cubicBezTo>
                <a:moveTo>
                  <a:pt x="453" y="450"/>
                </a:moveTo>
                <a:cubicBezTo>
                  <a:pt x="452" y="450"/>
                  <a:pt x="452" y="450"/>
                  <a:pt x="451" y="450"/>
                </a:cubicBezTo>
                <a:cubicBezTo>
                  <a:pt x="452" y="451"/>
                  <a:pt x="452" y="451"/>
                  <a:pt x="453" y="450"/>
                </a:cubicBezTo>
                <a:moveTo>
                  <a:pt x="418" y="587"/>
                </a:moveTo>
                <a:cubicBezTo>
                  <a:pt x="417" y="586"/>
                  <a:pt x="417" y="586"/>
                  <a:pt x="416" y="587"/>
                </a:cubicBezTo>
                <a:cubicBezTo>
                  <a:pt x="417" y="587"/>
                  <a:pt x="417" y="587"/>
                  <a:pt x="418" y="587"/>
                </a:cubicBezTo>
                <a:moveTo>
                  <a:pt x="468" y="383"/>
                </a:moveTo>
                <a:cubicBezTo>
                  <a:pt x="468" y="383"/>
                  <a:pt x="468" y="383"/>
                  <a:pt x="468" y="383"/>
                </a:cubicBezTo>
                <a:cubicBezTo>
                  <a:pt x="468" y="383"/>
                  <a:pt x="468" y="383"/>
                  <a:pt x="468" y="383"/>
                </a:cubicBezTo>
                <a:cubicBezTo>
                  <a:pt x="467" y="383"/>
                  <a:pt x="467" y="384"/>
                  <a:pt x="468" y="384"/>
                </a:cubicBezTo>
                <a:cubicBezTo>
                  <a:pt x="468" y="384"/>
                  <a:pt x="468" y="384"/>
                  <a:pt x="468" y="383"/>
                </a:cubicBezTo>
                <a:moveTo>
                  <a:pt x="399" y="426"/>
                </a:moveTo>
                <a:cubicBezTo>
                  <a:pt x="400" y="425"/>
                  <a:pt x="400" y="425"/>
                  <a:pt x="399" y="424"/>
                </a:cubicBezTo>
                <a:cubicBezTo>
                  <a:pt x="399" y="425"/>
                  <a:pt x="399" y="425"/>
                  <a:pt x="399" y="426"/>
                </a:cubicBezTo>
                <a:moveTo>
                  <a:pt x="413" y="593"/>
                </a:moveTo>
                <a:cubicBezTo>
                  <a:pt x="413" y="592"/>
                  <a:pt x="412" y="592"/>
                  <a:pt x="411" y="593"/>
                </a:cubicBezTo>
                <a:cubicBezTo>
                  <a:pt x="412" y="593"/>
                  <a:pt x="413" y="593"/>
                  <a:pt x="413" y="593"/>
                </a:cubicBezTo>
                <a:moveTo>
                  <a:pt x="401" y="231"/>
                </a:moveTo>
                <a:cubicBezTo>
                  <a:pt x="402" y="230"/>
                  <a:pt x="402" y="229"/>
                  <a:pt x="401" y="229"/>
                </a:cubicBezTo>
                <a:cubicBezTo>
                  <a:pt x="401" y="229"/>
                  <a:pt x="401" y="230"/>
                  <a:pt x="401" y="231"/>
                </a:cubicBezTo>
                <a:moveTo>
                  <a:pt x="428" y="485"/>
                </a:moveTo>
                <a:cubicBezTo>
                  <a:pt x="428" y="485"/>
                  <a:pt x="428" y="484"/>
                  <a:pt x="428" y="484"/>
                </a:cubicBezTo>
                <a:cubicBezTo>
                  <a:pt x="427" y="484"/>
                  <a:pt x="427" y="485"/>
                  <a:pt x="428" y="486"/>
                </a:cubicBezTo>
                <a:cubicBezTo>
                  <a:pt x="428" y="486"/>
                  <a:pt x="428" y="486"/>
                  <a:pt x="428" y="486"/>
                </a:cubicBezTo>
                <a:cubicBezTo>
                  <a:pt x="428" y="485"/>
                  <a:pt x="428" y="485"/>
                  <a:pt x="428" y="485"/>
                </a:cubicBezTo>
                <a:moveTo>
                  <a:pt x="402" y="236"/>
                </a:moveTo>
                <a:cubicBezTo>
                  <a:pt x="402" y="237"/>
                  <a:pt x="403" y="237"/>
                  <a:pt x="404" y="236"/>
                </a:cubicBezTo>
                <a:cubicBezTo>
                  <a:pt x="403" y="235"/>
                  <a:pt x="402" y="235"/>
                  <a:pt x="402" y="236"/>
                </a:cubicBezTo>
                <a:moveTo>
                  <a:pt x="415" y="244"/>
                </a:moveTo>
                <a:cubicBezTo>
                  <a:pt x="415" y="243"/>
                  <a:pt x="415" y="243"/>
                  <a:pt x="415" y="242"/>
                </a:cubicBezTo>
                <a:cubicBezTo>
                  <a:pt x="414" y="243"/>
                  <a:pt x="414" y="243"/>
                  <a:pt x="415" y="244"/>
                </a:cubicBezTo>
                <a:moveTo>
                  <a:pt x="413" y="528"/>
                </a:moveTo>
                <a:cubicBezTo>
                  <a:pt x="413" y="527"/>
                  <a:pt x="412" y="527"/>
                  <a:pt x="411" y="528"/>
                </a:cubicBezTo>
                <a:cubicBezTo>
                  <a:pt x="412" y="529"/>
                  <a:pt x="413" y="529"/>
                  <a:pt x="413" y="528"/>
                </a:cubicBezTo>
                <a:moveTo>
                  <a:pt x="409" y="532"/>
                </a:moveTo>
                <a:cubicBezTo>
                  <a:pt x="409" y="532"/>
                  <a:pt x="409" y="532"/>
                  <a:pt x="409" y="532"/>
                </a:cubicBezTo>
                <a:cubicBezTo>
                  <a:pt x="409" y="531"/>
                  <a:pt x="408" y="531"/>
                  <a:pt x="408" y="532"/>
                </a:cubicBezTo>
                <a:cubicBezTo>
                  <a:pt x="408" y="532"/>
                  <a:pt x="408" y="532"/>
                  <a:pt x="408" y="532"/>
                </a:cubicBezTo>
                <a:cubicBezTo>
                  <a:pt x="408" y="532"/>
                  <a:pt x="409" y="532"/>
                  <a:pt x="409" y="532"/>
                </a:cubicBezTo>
                <a:moveTo>
                  <a:pt x="411" y="217"/>
                </a:moveTo>
                <a:cubicBezTo>
                  <a:pt x="411" y="217"/>
                  <a:pt x="411" y="217"/>
                  <a:pt x="411" y="217"/>
                </a:cubicBezTo>
                <a:cubicBezTo>
                  <a:pt x="411" y="216"/>
                  <a:pt x="410" y="216"/>
                  <a:pt x="410" y="217"/>
                </a:cubicBezTo>
                <a:cubicBezTo>
                  <a:pt x="409" y="217"/>
                  <a:pt x="409" y="217"/>
                  <a:pt x="410" y="217"/>
                </a:cubicBezTo>
                <a:cubicBezTo>
                  <a:pt x="410" y="218"/>
                  <a:pt x="411" y="218"/>
                  <a:pt x="411" y="217"/>
                </a:cubicBezTo>
                <a:moveTo>
                  <a:pt x="447" y="464"/>
                </a:moveTo>
                <a:cubicBezTo>
                  <a:pt x="448" y="464"/>
                  <a:pt x="449" y="464"/>
                  <a:pt x="449" y="464"/>
                </a:cubicBezTo>
                <a:cubicBezTo>
                  <a:pt x="449" y="463"/>
                  <a:pt x="448" y="463"/>
                  <a:pt x="447" y="464"/>
                </a:cubicBezTo>
                <a:moveTo>
                  <a:pt x="413" y="505"/>
                </a:moveTo>
                <a:cubicBezTo>
                  <a:pt x="413" y="505"/>
                  <a:pt x="413" y="505"/>
                  <a:pt x="413" y="505"/>
                </a:cubicBezTo>
                <a:cubicBezTo>
                  <a:pt x="413" y="505"/>
                  <a:pt x="412" y="505"/>
                  <a:pt x="412" y="505"/>
                </a:cubicBezTo>
                <a:cubicBezTo>
                  <a:pt x="412" y="505"/>
                  <a:pt x="412" y="506"/>
                  <a:pt x="413" y="506"/>
                </a:cubicBezTo>
                <a:cubicBezTo>
                  <a:pt x="413" y="505"/>
                  <a:pt x="413" y="505"/>
                  <a:pt x="413" y="505"/>
                </a:cubicBezTo>
                <a:moveTo>
                  <a:pt x="412" y="503"/>
                </a:moveTo>
                <a:cubicBezTo>
                  <a:pt x="411" y="503"/>
                  <a:pt x="411" y="503"/>
                  <a:pt x="411" y="503"/>
                </a:cubicBezTo>
                <a:cubicBezTo>
                  <a:pt x="411" y="503"/>
                  <a:pt x="412" y="504"/>
                  <a:pt x="412" y="504"/>
                </a:cubicBezTo>
                <a:cubicBezTo>
                  <a:pt x="412" y="504"/>
                  <a:pt x="412" y="503"/>
                  <a:pt x="412" y="503"/>
                </a:cubicBezTo>
                <a:cubicBezTo>
                  <a:pt x="412" y="503"/>
                  <a:pt x="412" y="503"/>
                  <a:pt x="412" y="503"/>
                </a:cubicBezTo>
                <a:moveTo>
                  <a:pt x="418" y="585"/>
                </a:moveTo>
                <a:cubicBezTo>
                  <a:pt x="418" y="585"/>
                  <a:pt x="418" y="585"/>
                  <a:pt x="418" y="585"/>
                </a:cubicBezTo>
                <a:cubicBezTo>
                  <a:pt x="417" y="585"/>
                  <a:pt x="417" y="585"/>
                  <a:pt x="417" y="585"/>
                </a:cubicBezTo>
                <a:cubicBezTo>
                  <a:pt x="417" y="585"/>
                  <a:pt x="417" y="585"/>
                  <a:pt x="417" y="585"/>
                </a:cubicBezTo>
                <a:cubicBezTo>
                  <a:pt x="417" y="585"/>
                  <a:pt x="418" y="585"/>
                  <a:pt x="418" y="585"/>
                </a:cubicBezTo>
                <a:moveTo>
                  <a:pt x="406" y="525"/>
                </a:moveTo>
                <a:cubicBezTo>
                  <a:pt x="406" y="525"/>
                  <a:pt x="406" y="525"/>
                  <a:pt x="406" y="525"/>
                </a:cubicBezTo>
                <a:cubicBezTo>
                  <a:pt x="406" y="525"/>
                  <a:pt x="406" y="525"/>
                  <a:pt x="406" y="525"/>
                </a:cubicBezTo>
                <a:cubicBezTo>
                  <a:pt x="406" y="525"/>
                  <a:pt x="406" y="525"/>
                  <a:pt x="406" y="526"/>
                </a:cubicBezTo>
                <a:cubicBezTo>
                  <a:pt x="406" y="526"/>
                  <a:pt x="406" y="525"/>
                  <a:pt x="406" y="525"/>
                </a:cubicBezTo>
                <a:moveTo>
                  <a:pt x="413" y="533"/>
                </a:moveTo>
                <a:cubicBezTo>
                  <a:pt x="413" y="533"/>
                  <a:pt x="413" y="533"/>
                  <a:pt x="413" y="533"/>
                </a:cubicBezTo>
                <a:cubicBezTo>
                  <a:pt x="413" y="533"/>
                  <a:pt x="413" y="532"/>
                  <a:pt x="413" y="532"/>
                </a:cubicBezTo>
                <a:cubicBezTo>
                  <a:pt x="413" y="532"/>
                  <a:pt x="412" y="533"/>
                  <a:pt x="412" y="533"/>
                </a:cubicBezTo>
                <a:cubicBezTo>
                  <a:pt x="412" y="533"/>
                  <a:pt x="412" y="533"/>
                  <a:pt x="413" y="533"/>
                </a:cubicBezTo>
                <a:moveTo>
                  <a:pt x="403" y="532"/>
                </a:moveTo>
                <a:cubicBezTo>
                  <a:pt x="402" y="532"/>
                  <a:pt x="402" y="532"/>
                  <a:pt x="402" y="531"/>
                </a:cubicBezTo>
                <a:cubicBezTo>
                  <a:pt x="402" y="531"/>
                  <a:pt x="402" y="532"/>
                  <a:pt x="402" y="532"/>
                </a:cubicBezTo>
                <a:cubicBezTo>
                  <a:pt x="402" y="532"/>
                  <a:pt x="402" y="532"/>
                  <a:pt x="402" y="532"/>
                </a:cubicBezTo>
                <a:cubicBezTo>
                  <a:pt x="402" y="532"/>
                  <a:pt x="402" y="532"/>
                  <a:pt x="403" y="532"/>
                </a:cubicBezTo>
                <a:moveTo>
                  <a:pt x="417" y="589"/>
                </a:moveTo>
                <a:cubicBezTo>
                  <a:pt x="417" y="588"/>
                  <a:pt x="417" y="588"/>
                  <a:pt x="416" y="588"/>
                </a:cubicBezTo>
                <a:cubicBezTo>
                  <a:pt x="416" y="588"/>
                  <a:pt x="416" y="589"/>
                  <a:pt x="416" y="589"/>
                </a:cubicBezTo>
                <a:cubicBezTo>
                  <a:pt x="416" y="589"/>
                  <a:pt x="416" y="589"/>
                  <a:pt x="416" y="589"/>
                </a:cubicBezTo>
                <a:cubicBezTo>
                  <a:pt x="417" y="589"/>
                  <a:pt x="417" y="589"/>
                  <a:pt x="417" y="589"/>
                </a:cubicBezTo>
                <a:moveTo>
                  <a:pt x="413" y="540"/>
                </a:moveTo>
                <a:cubicBezTo>
                  <a:pt x="413" y="540"/>
                  <a:pt x="413" y="539"/>
                  <a:pt x="413" y="539"/>
                </a:cubicBezTo>
                <a:cubicBezTo>
                  <a:pt x="413" y="539"/>
                  <a:pt x="413" y="539"/>
                  <a:pt x="413" y="539"/>
                </a:cubicBezTo>
                <a:cubicBezTo>
                  <a:pt x="412" y="539"/>
                  <a:pt x="412" y="539"/>
                  <a:pt x="412" y="539"/>
                </a:cubicBezTo>
                <a:cubicBezTo>
                  <a:pt x="412" y="539"/>
                  <a:pt x="413" y="540"/>
                  <a:pt x="413" y="540"/>
                </a:cubicBezTo>
                <a:moveTo>
                  <a:pt x="404" y="523"/>
                </a:moveTo>
                <a:cubicBezTo>
                  <a:pt x="404" y="523"/>
                  <a:pt x="404" y="523"/>
                  <a:pt x="404" y="523"/>
                </a:cubicBezTo>
                <a:cubicBezTo>
                  <a:pt x="404" y="523"/>
                  <a:pt x="404" y="523"/>
                  <a:pt x="404" y="523"/>
                </a:cubicBezTo>
                <a:cubicBezTo>
                  <a:pt x="404" y="523"/>
                  <a:pt x="404" y="524"/>
                  <a:pt x="404" y="524"/>
                </a:cubicBezTo>
                <a:cubicBezTo>
                  <a:pt x="404" y="524"/>
                  <a:pt x="404" y="523"/>
                  <a:pt x="404" y="523"/>
                </a:cubicBezTo>
                <a:moveTo>
                  <a:pt x="414" y="537"/>
                </a:moveTo>
                <a:cubicBezTo>
                  <a:pt x="414" y="536"/>
                  <a:pt x="414" y="536"/>
                  <a:pt x="414" y="536"/>
                </a:cubicBezTo>
                <a:cubicBezTo>
                  <a:pt x="414" y="536"/>
                  <a:pt x="413" y="536"/>
                  <a:pt x="413" y="537"/>
                </a:cubicBezTo>
                <a:cubicBezTo>
                  <a:pt x="413" y="537"/>
                  <a:pt x="413" y="537"/>
                  <a:pt x="413" y="537"/>
                </a:cubicBezTo>
                <a:cubicBezTo>
                  <a:pt x="414" y="537"/>
                  <a:pt x="414" y="537"/>
                  <a:pt x="414" y="537"/>
                </a:cubicBezTo>
                <a:moveTo>
                  <a:pt x="426" y="262"/>
                </a:moveTo>
                <a:cubicBezTo>
                  <a:pt x="426" y="262"/>
                  <a:pt x="426" y="262"/>
                  <a:pt x="426" y="262"/>
                </a:cubicBezTo>
                <a:cubicBezTo>
                  <a:pt x="426" y="262"/>
                  <a:pt x="426" y="263"/>
                  <a:pt x="426" y="263"/>
                </a:cubicBezTo>
                <a:cubicBezTo>
                  <a:pt x="426" y="263"/>
                  <a:pt x="426" y="263"/>
                  <a:pt x="426" y="263"/>
                </a:cubicBezTo>
                <a:cubicBezTo>
                  <a:pt x="426" y="262"/>
                  <a:pt x="426" y="262"/>
                  <a:pt x="426" y="262"/>
                </a:cubicBezTo>
                <a:moveTo>
                  <a:pt x="430" y="265"/>
                </a:moveTo>
                <a:cubicBezTo>
                  <a:pt x="430" y="265"/>
                  <a:pt x="430" y="265"/>
                  <a:pt x="430" y="265"/>
                </a:cubicBezTo>
                <a:cubicBezTo>
                  <a:pt x="430" y="265"/>
                  <a:pt x="429" y="265"/>
                  <a:pt x="429" y="265"/>
                </a:cubicBezTo>
                <a:cubicBezTo>
                  <a:pt x="429" y="265"/>
                  <a:pt x="430" y="266"/>
                  <a:pt x="430" y="266"/>
                </a:cubicBezTo>
                <a:cubicBezTo>
                  <a:pt x="430" y="266"/>
                  <a:pt x="430" y="266"/>
                  <a:pt x="430" y="265"/>
                </a:cubicBezTo>
                <a:moveTo>
                  <a:pt x="435" y="277"/>
                </a:moveTo>
                <a:cubicBezTo>
                  <a:pt x="435" y="277"/>
                  <a:pt x="435" y="277"/>
                  <a:pt x="434" y="277"/>
                </a:cubicBezTo>
                <a:cubicBezTo>
                  <a:pt x="434" y="277"/>
                  <a:pt x="434" y="278"/>
                  <a:pt x="434" y="278"/>
                </a:cubicBezTo>
                <a:cubicBezTo>
                  <a:pt x="434" y="278"/>
                  <a:pt x="434" y="278"/>
                  <a:pt x="434" y="278"/>
                </a:cubicBezTo>
                <a:cubicBezTo>
                  <a:pt x="435" y="278"/>
                  <a:pt x="435" y="278"/>
                  <a:pt x="435" y="277"/>
                </a:cubicBezTo>
                <a:moveTo>
                  <a:pt x="434" y="281"/>
                </a:moveTo>
                <a:cubicBezTo>
                  <a:pt x="434" y="281"/>
                  <a:pt x="434" y="281"/>
                  <a:pt x="434" y="281"/>
                </a:cubicBezTo>
                <a:cubicBezTo>
                  <a:pt x="434" y="281"/>
                  <a:pt x="434" y="282"/>
                  <a:pt x="434" y="282"/>
                </a:cubicBezTo>
                <a:cubicBezTo>
                  <a:pt x="435" y="282"/>
                  <a:pt x="435" y="282"/>
                  <a:pt x="435" y="282"/>
                </a:cubicBezTo>
                <a:cubicBezTo>
                  <a:pt x="435" y="281"/>
                  <a:pt x="435" y="281"/>
                  <a:pt x="434" y="281"/>
                </a:cubicBezTo>
                <a:moveTo>
                  <a:pt x="414" y="235"/>
                </a:moveTo>
                <a:cubicBezTo>
                  <a:pt x="414" y="235"/>
                  <a:pt x="413" y="236"/>
                  <a:pt x="413" y="236"/>
                </a:cubicBezTo>
                <a:cubicBezTo>
                  <a:pt x="413" y="236"/>
                  <a:pt x="414" y="236"/>
                  <a:pt x="414" y="236"/>
                </a:cubicBezTo>
                <a:cubicBezTo>
                  <a:pt x="414" y="236"/>
                  <a:pt x="414" y="236"/>
                  <a:pt x="414" y="236"/>
                </a:cubicBezTo>
                <a:cubicBezTo>
                  <a:pt x="414" y="236"/>
                  <a:pt x="414" y="236"/>
                  <a:pt x="414" y="235"/>
                </a:cubicBezTo>
                <a:moveTo>
                  <a:pt x="406" y="237"/>
                </a:moveTo>
                <a:cubicBezTo>
                  <a:pt x="406" y="237"/>
                  <a:pt x="406" y="238"/>
                  <a:pt x="406" y="238"/>
                </a:cubicBezTo>
                <a:cubicBezTo>
                  <a:pt x="406" y="238"/>
                  <a:pt x="406" y="238"/>
                  <a:pt x="406" y="238"/>
                </a:cubicBezTo>
                <a:cubicBezTo>
                  <a:pt x="406" y="238"/>
                  <a:pt x="406" y="238"/>
                  <a:pt x="406" y="238"/>
                </a:cubicBezTo>
                <a:cubicBezTo>
                  <a:pt x="406" y="238"/>
                  <a:pt x="406" y="237"/>
                  <a:pt x="406" y="237"/>
                </a:cubicBezTo>
                <a:moveTo>
                  <a:pt x="411" y="245"/>
                </a:moveTo>
                <a:cubicBezTo>
                  <a:pt x="411" y="245"/>
                  <a:pt x="411" y="245"/>
                  <a:pt x="410" y="245"/>
                </a:cubicBezTo>
                <a:cubicBezTo>
                  <a:pt x="410" y="245"/>
                  <a:pt x="411" y="246"/>
                  <a:pt x="411" y="246"/>
                </a:cubicBezTo>
                <a:cubicBezTo>
                  <a:pt x="411" y="246"/>
                  <a:pt x="411" y="245"/>
                  <a:pt x="411" y="245"/>
                </a:cubicBezTo>
                <a:cubicBezTo>
                  <a:pt x="411" y="245"/>
                  <a:pt x="411" y="245"/>
                  <a:pt x="411" y="245"/>
                </a:cubicBezTo>
                <a:moveTo>
                  <a:pt x="428" y="260"/>
                </a:moveTo>
                <a:cubicBezTo>
                  <a:pt x="428" y="260"/>
                  <a:pt x="428" y="260"/>
                  <a:pt x="428" y="260"/>
                </a:cubicBezTo>
                <a:cubicBezTo>
                  <a:pt x="428" y="259"/>
                  <a:pt x="428" y="259"/>
                  <a:pt x="428" y="259"/>
                </a:cubicBezTo>
                <a:cubicBezTo>
                  <a:pt x="428" y="259"/>
                  <a:pt x="427" y="259"/>
                  <a:pt x="427" y="260"/>
                </a:cubicBezTo>
                <a:cubicBezTo>
                  <a:pt x="428" y="260"/>
                  <a:pt x="428" y="260"/>
                  <a:pt x="428" y="260"/>
                </a:cubicBezTo>
                <a:moveTo>
                  <a:pt x="367" y="342"/>
                </a:moveTo>
                <a:cubicBezTo>
                  <a:pt x="367" y="342"/>
                  <a:pt x="367" y="342"/>
                  <a:pt x="367" y="342"/>
                </a:cubicBezTo>
                <a:cubicBezTo>
                  <a:pt x="367" y="342"/>
                  <a:pt x="367" y="342"/>
                  <a:pt x="367" y="342"/>
                </a:cubicBezTo>
                <a:cubicBezTo>
                  <a:pt x="367" y="342"/>
                  <a:pt x="368" y="342"/>
                  <a:pt x="368" y="342"/>
                </a:cubicBezTo>
                <a:cubicBezTo>
                  <a:pt x="367" y="342"/>
                  <a:pt x="367" y="342"/>
                  <a:pt x="367" y="342"/>
                </a:cubicBezTo>
                <a:moveTo>
                  <a:pt x="457" y="349"/>
                </a:moveTo>
                <a:cubicBezTo>
                  <a:pt x="457" y="348"/>
                  <a:pt x="456" y="348"/>
                  <a:pt x="456" y="348"/>
                </a:cubicBezTo>
                <a:cubicBezTo>
                  <a:pt x="456" y="348"/>
                  <a:pt x="456" y="349"/>
                  <a:pt x="456" y="349"/>
                </a:cubicBezTo>
                <a:cubicBezTo>
                  <a:pt x="456" y="349"/>
                  <a:pt x="456" y="349"/>
                  <a:pt x="456" y="349"/>
                </a:cubicBezTo>
                <a:cubicBezTo>
                  <a:pt x="456" y="349"/>
                  <a:pt x="457" y="349"/>
                  <a:pt x="457" y="349"/>
                </a:cubicBezTo>
                <a:moveTo>
                  <a:pt x="362" y="352"/>
                </a:moveTo>
                <a:cubicBezTo>
                  <a:pt x="362" y="352"/>
                  <a:pt x="362" y="352"/>
                  <a:pt x="362" y="352"/>
                </a:cubicBezTo>
                <a:cubicBezTo>
                  <a:pt x="362" y="353"/>
                  <a:pt x="362" y="353"/>
                  <a:pt x="362" y="353"/>
                </a:cubicBezTo>
                <a:cubicBezTo>
                  <a:pt x="363" y="353"/>
                  <a:pt x="363" y="353"/>
                  <a:pt x="363" y="353"/>
                </a:cubicBezTo>
                <a:cubicBezTo>
                  <a:pt x="363" y="352"/>
                  <a:pt x="363" y="352"/>
                  <a:pt x="362" y="352"/>
                </a:cubicBezTo>
                <a:moveTo>
                  <a:pt x="457" y="352"/>
                </a:moveTo>
                <a:cubicBezTo>
                  <a:pt x="457" y="352"/>
                  <a:pt x="457" y="352"/>
                  <a:pt x="457" y="353"/>
                </a:cubicBezTo>
                <a:cubicBezTo>
                  <a:pt x="457" y="353"/>
                  <a:pt x="457" y="353"/>
                  <a:pt x="457" y="353"/>
                </a:cubicBezTo>
                <a:cubicBezTo>
                  <a:pt x="457" y="353"/>
                  <a:pt x="458" y="353"/>
                  <a:pt x="458" y="353"/>
                </a:cubicBezTo>
                <a:cubicBezTo>
                  <a:pt x="458" y="352"/>
                  <a:pt x="457" y="352"/>
                  <a:pt x="457" y="352"/>
                </a:cubicBezTo>
                <a:moveTo>
                  <a:pt x="366" y="356"/>
                </a:moveTo>
                <a:cubicBezTo>
                  <a:pt x="365" y="356"/>
                  <a:pt x="365" y="356"/>
                  <a:pt x="365" y="356"/>
                </a:cubicBezTo>
                <a:cubicBezTo>
                  <a:pt x="365" y="356"/>
                  <a:pt x="365" y="356"/>
                  <a:pt x="365" y="356"/>
                </a:cubicBezTo>
                <a:cubicBezTo>
                  <a:pt x="365" y="356"/>
                  <a:pt x="365" y="357"/>
                  <a:pt x="365" y="357"/>
                </a:cubicBezTo>
                <a:cubicBezTo>
                  <a:pt x="365" y="357"/>
                  <a:pt x="365" y="357"/>
                  <a:pt x="366" y="356"/>
                </a:cubicBezTo>
                <a:moveTo>
                  <a:pt x="359" y="360"/>
                </a:moveTo>
                <a:cubicBezTo>
                  <a:pt x="359" y="360"/>
                  <a:pt x="359" y="360"/>
                  <a:pt x="359" y="360"/>
                </a:cubicBezTo>
                <a:cubicBezTo>
                  <a:pt x="359" y="360"/>
                  <a:pt x="358" y="360"/>
                  <a:pt x="358" y="360"/>
                </a:cubicBezTo>
                <a:cubicBezTo>
                  <a:pt x="358" y="360"/>
                  <a:pt x="358" y="360"/>
                  <a:pt x="358" y="360"/>
                </a:cubicBezTo>
                <a:cubicBezTo>
                  <a:pt x="359" y="360"/>
                  <a:pt x="359" y="360"/>
                  <a:pt x="359" y="360"/>
                </a:cubicBezTo>
                <a:moveTo>
                  <a:pt x="452" y="360"/>
                </a:moveTo>
                <a:cubicBezTo>
                  <a:pt x="452" y="360"/>
                  <a:pt x="452" y="360"/>
                  <a:pt x="452" y="360"/>
                </a:cubicBezTo>
                <a:cubicBezTo>
                  <a:pt x="451" y="360"/>
                  <a:pt x="451" y="360"/>
                  <a:pt x="451" y="360"/>
                </a:cubicBezTo>
                <a:cubicBezTo>
                  <a:pt x="451" y="360"/>
                  <a:pt x="451" y="360"/>
                  <a:pt x="452" y="361"/>
                </a:cubicBezTo>
                <a:cubicBezTo>
                  <a:pt x="452" y="360"/>
                  <a:pt x="452" y="360"/>
                  <a:pt x="452" y="360"/>
                </a:cubicBezTo>
                <a:moveTo>
                  <a:pt x="356" y="363"/>
                </a:moveTo>
                <a:cubicBezTo>
                  <a:pt x="356" y="363"/>
                  <a:pt x="356" y="363"/>
                  <a:pt x="356" y="362"/>
                </a:cubicBezTo>
                <a:cubicBezTo>
                  <a:pt x="356" y="363"/>
                  <a:pt x="356" y="363"/>
                  <a:pt x="355" y="363"/>
                </a:cubicBezTo>
                <a:cubicBezTo>
                  <a:pt x="355" y="363"/>
                  <a:pt x="356" y="363"/>
                  <a:pt x="356" y="363"/>
                </a:cubicBezTo>
                <a:cubicBezTo>
                  <a:pt x="356" y="363"/>
                  <a:pt x="356" y="363"/>
                  <a:pt x="356" y="363"/>
                </a:cubicBezTo>
                <a:moveTo>
                  <a:pt x="463" y="363"/>
                </a:moveTo>
                <a:cubicBezTo>
                  <a:pt x="463" y="362"/>
                  <a:pt x="463" y="362"/>
                  <a:pt x="463" y="362"/>
                </a:cubicBezTo>
                <a:cubicBezTo>
                  <a:pt x="463" y="363"/>
                  <a:pt x="463" y="363"/>
                  <a:pt x="463" y="363"/>
                </a:cubicBezTo>
                <a:cubicBezTo>
                  <a:pt x="463" y="363"/>
                  <a:pt x="463" y="363"/>
                  <a:pt x="463" y="363"/>
                </a:cubicBezTo>
                <a:cubicBezTo>
                  <a:pt x="463" y="363"/>
                  <a:pt x="463" y="363"/>
                  <a:pt x="463" y="363"/>
                </a:cubicBezTo>
                <a:moveTo>
                  <a:pt x="453" y="365"/>
                </a:moveTo>
                <a:cubicBezTo>
                  <a:pt x="453" y="365"/>
                  <a:pt x="453" y="364"/>
                  <a:pt x="453" y="364"/>
                </a:cubicBezTo>
                <a:cubicBezTo>
                  <a:pt x="452" y="365"/>
                  <a:pt x="452" y="365"/>
                  <a:pt x="452" y="365"/>
                </a:cubicBezTo>
                <a:cubicBezTo>
                  <a:pt x="452" y="365"/>
                  <a:pt x="452" y="365"/>
                  <a:pt x="453" y="365"/>
                </a:cubicBezTo>
                <a:cubicBezTo>
                  <a:pt x="453" y="365"/>
                  <a:pt x="453" y="365"/>
                  <a:pt x="453" y="365"/>
                </a:cubicBezTo>
                <a:moveTo>
                  <a:pt x="442" y="310"/>
                </a:moveTo>
                <a:cubicBezTo>
                  <a:pt x="442" y="310"/>
                  <a:pt x="442" y="310"/>
                  <a:pt x="443" y="310"/>
                </a:cubicBezTo>
                <a:cubicBezTo>
                  <a:pt x="442" y="310"/>
                  <a:pt x="442" y="310"/>
                  <a:pt x="442" y="310"/>
                </a:cubicBezTo>
                <a:cubicBezTo>
                  <a:pt x="442" y="310"/>
                  <a:pt x="442" y="310"/>
                  <a:pt x="442" y="310"/>
                </a:cubicBezTo>
                <a:cubicBezTo>
                  <a:pt x="442" y="310"/>
                  <a:pt x="442" y="310"/>
                  <a:pt x="442" y="310"/>
                </a:cubicBezTo>
                <a:moveTo>
                  <a:pt x="441" y="311"/>
                </a:moveTo>
                <a:cubicBezTo>
                  <a:pt x="440" y="311"/>
                  <a:pt x="440" y="310"/>
                  <a:pt x="440" y="310"/>
                </a:cubicBezTo>
                <a:cubicBezTo>
                  <a:pt x="440" y="311"/>
                  <a:pt x="440" y="311"/>
                  <a:pt x="440" y="311"/>
                </a:cubicBezTo>
                <a:cubicBezTo>
                  <a:pt x="440" y="311"/>
                  <a:pt x="440" y="311"/>
                  <a:pt x="440" y="311"/>
                </a:cubicBezTo>
                <a:cubicBezTo>
                  <a:pt x="440" y="311"/>
                  <a:pt x="440" y="311"/>
                  <a:pt x="441" y="311"/>
                </a:cubicBezTo>
                <a:moveTo>
                  <a:pt x="449" y="311"/>
                </a:moveTo>
                <a:cubicBezTo>
                  <a:pt x="449" y="311"/>
                  <a:pt x="449" y="311"/>
                  <a:pt x="449" y="310"/>
                </a:cubicBezTo>
                <a:cubicBezTo>
                  <a:pt x="449" y="310"/>
                  <a:pt x="448" y="311"/>
                  <a:pt x="448" y="311"/>
                </a:cubicBezTo>
                <a:cubicBezTo>
                  <a:pt x="448" y="311"/>
                  <a:pt x="449" y="311"/>
                  <a:pt x="449" y="311"/>
                </a:cubicBezTo>
                <a:cubicBezTo>
                  <a:pt x="449" y="311"/>
                  <a:pt x="449" y="311"/>
                  <a:pt x="449" y="311"/>
                </a:cubicBezTo>
                <a:moveTo>
                  <a:pt x="369" y="322"/>
                </a:moveTo>
                <a:cubicBezTo>
                  <a:pt x="369" y="322"/>
                  <a:pt x="369" y="322"/>
                  <a:pt x="369" y="322"/>
                </a:cubicBezTo>
                <a:cubicBezTo>
                  <a:pt x="369" y="322"/>
                  <a:pt x="369" y="322"/>
                  <a:pt x="369" y="323"/>
                </a:cubicBezTo>
                <a:cubicBezTo>
                  <a:pt x="369" y="323"/>
                  <a:pt x="369" y="322"/>
                  <a:pt x="369" y="322"/>
                </a:cubicBezTo>
                <a:cubicBezTo>
                  <a:pt x="369" y="322"/>
                  <a:pt x="369" y="322"/>
                  <a:pt x="369" y="322"/>
                </a:cubicBezTo>
                <a:moveTo>
                  <a:pt x="367" y="330"/>
                </a:moveTo>
                <a:cubicBezTo>
                  <a:pt x="367" y="330"/>
                  <a:pt x="367" y="330"/>
                  <a:pt x="367" y="331"/>
                </a:cubicBezTo>
                <a:cubicBezTo>
                  <a:pt x="367" y="331"/>
                  <a:pt x="367" y="331"/>
                  <a:pt x="367" y="331"/>
                </a:cubicBezTo>
                <a:cubicBezTo>
                  <a:pt x="367" y="331"/>
                  <a:pt x="367" y="331"/>
                  <a:pt x="367" y="331"/>
                </a:cubicBezTo>
                <a:cubicBezTo>
                  <a:pt x="367" y="331"/>
                  <a:pt x="367" y="330"/>
                  <a:pt x="367" y="330"/>
                </a:cubicBezTo>
                <a:moveTo>
                  <a:pt x="363" y="333"/>
                </a:moveTo>
                <a:cubicBezTo>
                  <a:pt x="363" y="333"/>
                  <a:pt x="363" y="333"/>
                  <a:pt x="363" y="333"/>
                </a:cubicBezTo>
                <a:cubicBezTo>
                  <a:pt x="363" y="334"/>
                  <a:pt x="363" y="334"/>
                  <a:pt x="363" y="334"/>
                </a:cubicBezTo>
                <a:cubicBezTo>
                  <a:pt x="363" y="334"/>
                  <a:pt x="364" y="334"/>
                  <a:pt x="364" y="334"/>
                </a:cubicBezTo>
                <a:cubicBezTo>
                  <a:pt x="364" y="333"/>
                  <a:pt x="363" y="333"/>
                  <a:pt x="363" y="333"/>
                </a:cubicBezTo>
                <a:moveTo>
                  <a:pt x="368" y="339"/>
                </a:moveTo>
                <a:cubicBezTo>
                  <a:pt x="368" y="339"/>
                  <a:pt x="368" y="339"/>
                  <a:pt x="368" y="339"/>
                </a:cubicBezTo>
                <a:cubicBezTo>
                  <a:pt x="368" y="339"/>
                  <a:pt x="368" y="340"/>
                  <a:pt x="368" y="340"/>
                </a:cubicBezTo>
                <a:cubicBezTo>
                  <a:pt x="368" y="340"/>
                  <a:pt x="368" y="339"/>
                  <a:pt x="368" y="339"/>
                </a:cubicBezTo>
                <a:cubicBezTo>
                  <a:pt x="368" y="339"/>
                  <a:pt x="368" y="339"/>
                  <a:pt x="368" y="339"/>
                </a:cubicBezTo>
                <a:moveTo>
                  <a:pt x="362" y="340"/>
                </a:moveTo>
                <a:cubicBezTo>
                  <a:pt x="362" y="340"/>
                  <a:pt x="362" y="341"/>
                  <a:pt x="362" y="341"/>
                </a:cubicBezTo>
                <a:cubicBezTo>
                  <a:pt x="363" y="340"/>
                  <a:pt x="363" y="340"/>
                  <a:pt x="363" y="340"/>
                </a:cubicBezTo>
                <a:cubicBezTo>
                  <a:pt x="363" y="340"/>
                  <a:pt x="363" y="340"/>
                  <a:pt x="362" y="340"/>
                </a:cubicBezTo>
                <a:cubicBezTo>
                  <a:pt x="362" y="340"/>
                  <a:pt x="362" y="340"/>
                  <a:pt x="362" y="340"/>
                </a:cubicBezTo>
                <a:moveTo>
                  <a:pt x="403" y="231"/>
                </a:moveTo>
                <a:cubicBezTo>
                  <a:pt x="403" y="231"/>
                  <a:pt x="403" y="231"/>
                  <a:pt x="403" y="231"/>
                </a:cubicBezTo>
                <a:cubicBezTo>
                  <a:pt x="403" y="231"/>
                  <a:pt x="403" y="231"/>
                  <a:pt x="403" y="232"/>
                </a:cubicBezTo>
                <a:cubicBezTo>
                  <a:pt x="403" y="231"/>
                  <a:pt x="403" y="231"/>
                  <a:pt x="403" y="231"/>
                </a:cubicBezTo>
                <a:cubicBezTo>
                  <a:pt x="403" y="231"/>
                  <a:pt x="403" y="231"/>
                  <a:pt x="403" y="231"/>
                </a:cubicBezTo>
                <a:moveTo>
                  <a:pt x="400" y="233"/>
                </a:moveTo>
                <a:cubicBezTo>
                  <a:pt x="401" y="233"/>
                  <a:pt x="401" y="233"/>
                  <a:pt x="401" y="233"/>
                </a:cubicBezTo>
                <a:cubicBezTo>
                  <a:pt x="401" y="233"/>
                  <a:pt x="400" y="233"/>
                  <a:pt x="400" y="233"/>
                </a:cubicBezTo>
                <a:cubicBezTo>
                  <a:pt x="400" y="233"/>
                  <a:pt x="400" y="233"/>
                  <a:pt x="400" y="233"/>
                </a:cubicBezTo>
                <a:cubicBezTo>
                  <a:pt x="400" y="233"/>
                  <a:pt x="400" y="233"/>
                  <a:pt x="400" y="233"/>
                </a:cubicBezTo>
                <a:moveTo>
                  <a:pt x="391" y="459"/>
                </a:moveTo>
                <a:cubicBezTo>
                  <a:pt x="391" y="458"/>
                  <a:pt x="391" y="458"/>
                  <a:pt x="391" y="458"/>
                </a:cubicBezTo>
                <a:cubicBezTo>
                  <a:pt x="391" y="458"/>
                  <a:pt x="391" y="459"/>
                  <a:pt x="391" y="459"/>
                </a:cubicBezTo>
                <a:cubicBezTo>
                  <a:pt x="391" y="459"/>
                  <a:pt x="391" y="459"/>
                  <a:pt x="391" y="459"/>
                </a:cubicBezTo>
                <a:cubicBezTo>
                  <a:pt x="391" y="459"/>
                  <a:pt x="391" y="459"/>
                  <a:pt x="391" y="459"/>
                </a:cubicBezTo>
                <a:moveTo>
                  <a:pt x="398" y="461"/>
                </a:moveTo>
                <a:cubicBezTo>
                  <a:pt x="398" y="461"/>
                  <a:pt x="398" y="460"/>
                  <a:pt x="398" y="460"/>
                </a:cubicBezTo>
                <a:cubicBezTo>
                  <a:pt x="397" y="460"/>
                  <a:pt x="397" y="461"/>
                  <a:pt x="397" y="461"/>
                </a:cubicBezTo>
                <a:cubicBezTo>
                  <a:pt x="397" y="461"/>
                  <a:pt x="397" y="461"/>
                  <a:pt x="397" y="461"/>
                </a:cubicBezTo>
                <a:cubicBezTo>
                  <a:pt x="398" y="461"/>
                  <a:pt x="398" y="461"/>
                  <a:pt x="398" y="461"/>
                </a:cubicBezTo>
                <a:moveTo>
                  <a:pt x="442" y="461"/>
                </a:moveTo>
                <a:cubicBezTo>
                  <a:pt x="442" y="461"/>
                  <a:pt x="442" y="461"/>
                  <a:pt x="442" y="462"/>
                </a:cubicBezTo>
                <a:cubicBezTo>
                  <a:pt x="442" y="462"/>
                  <a:pt x="442" y="462"/>
                  <a:pt x="442" y="462"/>
                </a:cubicBezTo>
                <a:cubicBezTo>
                  <a:pt x="442" y="462"/>
                  <a:pt x="442" y="462"/>
                  <a:pt x="443" y="462"/>
                </a:cubicBezTo>
                <a:cubicBezTo>
                  <a:pt x="442" y="462"/>
                  <a:pt x="442" y="461"/>
                  <a:pt x="442" y="461"/>
                </a:cubicBezTo>
                <a:moveTo>
                  <a:pt x="452" y="465"/>
                </a:moveTo>
                <a:cubicBezTo>
                  <a:pt x="452" y="465"/>
                  <a:pt x="452" y="465"/>
                  <a:pt x="452" y="465"/>
                </a:cubicBezTo>
                <a:cubicBezTo>
                  <a:pt x="451" y="465"/>
                  <a:pt x="451" y="465"/>
                  <a:pt x="451" y="466"/>
                </a:cubicBezTo>
                <a:cubicBezTo>
                  <a:pt x="451" y="466"/>
                  <a:pt x="451" y="466"/>
                  <a:pt x="452" y="466"/>
                </a:cubicBezTo>
                <a:cubicBezTo>
                  <a:pt x="452" y="466"/>
                  <a:pt x="452" y="465"/>
                  <a:pt x="452" y="465"/>
                </a:cubicBezTo>
                <a:moveTo>
                  <a:pt x="450" y="467"/>
                </a:moveTo>
                <a:cubicBezTo>
                  <a:pt x="450" y="467"/>
                  <a:pt x="450" y="466"/>
                  <a:pt x="450" y="466"/>
                </a:cubicBezTo>
                <a:cubicBezTo>
                  <a:pt x="450" y="466"/>
                  <a:pt x="450" y="466"/>
                  <a:pt x="450" y="466"/>
                </a:cubicBezTo>
                <a:cubicBezTo>
                  <a:pt x="450" y="466"/>
                  <a:pt x="449" y="466"/>
                  <a:pt x="449" y="466"/>
                </a:cubicBezTo>
                <a:cubicBezTo>
                  <a:pt x="449" y="466"/>
                  <a:pt x="449" y="467"/>
                  <a:pt x="450" y="467"/>
                </a:cubicBezTo>
                <a:moveTo>
                  <a:pt x="455" y="450"/>
                </a:moveTo>
                <a:cubicBezTo>
                  <a:pt x="455" y="450"/>
                  <a:pt x="455" y="450"/>
                  <a:pt x="455" y="450"/>
                </a:cubicBezTo>
                <a:cubicBezTo>
                  <a:pt x="454" y="450"/>
                  <a:pt x="454" y="450"/>
                  <a:pt x="454" y="450"/>
                </a:cubicBezTo>
                <a:cubicBezTo>
                  <a:pt x="454" y="450"/>
                  <a:pt x="454" y="451"/>
                  <a:pt x="454" y="451"/>
                </a:cubicBezTo>
                <a:cubicBezTo>
                  <a:pt x="454" y="450"/>
                  <a:pt x="455" y="450"/>
                  <a:pt x="455" y="450"/>
                </a:cubicBezTo>
                <a:moveTo>
                  <a:pt x="406" y="489"/>
                </a:moveTo>
                <a:cubicBezTo>
                  <a:pt x="406" y="489"/>
                  <a:pt x="406" y="489"/>
                  <a:pt x="406" y="489"/>
                </a:cubicBezTo>
                <a:cubicBezTo>
                  <a:pt x="406" y="489"/>
                  <a:pt x="406" y="489"/>
                  <a:pt x="406" y="489"/>
                </a:cubicBezTo>
                <a:cubicBezTo>
                  <a:pt x="406" y="489"/>
                  <a:pt x="406" y="489"/>
                  <a:pt x="406" y="490"/>
                </a:cubicBezTo>
                <a:cubicBezTo>
                  <a:pt x="406" y="489"/>
                  <a:pt x="406" y="489"/>
                  <a:pt x="406" y="489"/>
                </a:cubicBezTo>
                <a:moveTo>
                  <a:pt x="412" y="497"/>
                </a:moveTo>
                <a:cubicBezTo>
                  <a:pt x="412" y="497"/>
                  <a:pt x="412" y="496"/>
                  <a:pt x="412" y="496"/>
                </a:cubicBezTo>
                <a:cubicBezTo>
                  <a:pt x="412" y="496"/>
                  <a:pt x="411" y="496"/>
                  <a:pt x="411" y="497"/>
                </a:cubicBezTo>
                <a:cubicBezTo>
                  <a:pt x="411" y="497"/>
                  <a:pt x="412" y="497"/>
                  <a:pt x="412" y="497"/>
                </a:cubicBezTo>
                <a:cubicBezTo>
                  <a:pt x="412" y="497"/>
                  <a:pt x="412" y="497"/>
                  <a:pt x="412" y="497"/>
                </a:cubicBezTo>
                <a:moveTo>
                  <a:pt x="428" y="483"/>
                </a:moveTo>
                <a:cubicBezTo>
                  <a:pt x="428" y="483"/>
                  <a:pt x="428" y="483"/>
                  <a:pt x="428" y="482"/>
                </a:cubicBezTo>
                <a:cubicBezTo>
                  <a:pt x="428" y="482"/>
                  <a:pt x="428" y="482"/>
                  <a:pt x="428" y="482"/>
                </a:cubicBezTo>
                <a:cubicBezTo>
                  <a:pt x="428" y="482"/>
                  <a:pt x="427" y="482"/>
                  <a:pt x="427" y="482"/>
                </a:cubicBezTo>
                <a:cubicBezTo>
                  <a:pt x="428" y="483"/>
                  <a:pt x="428" y="483"/>
                  <a:pt x="428" y="483"/>
                </a:cubicBezTo>
                <a:moveTo>
                  <a:pt x="470" y="378"/>
                </a:moveTo>
                <a:cubicBezTo>
                  <a:pt x="470" y="377"/>
                  <a:pt x="470" y="377"/>
                  <a:pt x="470" y="377"/>
                </a:cubicBezTo>
                <a:cubicBezTo>
                  <a:pt x="470" y="377"/>
                  <a:pt x="470" y="377"/>
                  <a:pt x="469" y="377"/>
                </a:cubicBezTo>
                <a:cubicBezTo>
                  <a:pt x="469" y="377"/>
                  <a:pt x="469" y="377"/>
                  <a:pt x="469" y="377"/>
                </a:cubicBezTo>
                <a:cubicBezTo>
                  <a:pt x="469" y="377"/>
                  <a:pt x="470" y="377"/>
                  <a:pt x="470" y="378"/>
                </a:cubicBezTo>
                <a:moveTo>
                  <a:pt x="458" y="368"/>
                </a:moveTo>
                <a:cubicBezTo>
                  <a:pt x="458" y="368"/>
                  <a:pt x="459" y="368"/>
                  <a:pt x="459" y="368"/>
                </a:cubicBezTo>
                <a:cubicBezTo>
                  <a:pt x="458" y="368"/>
                  <a:pt x="458" y="367"/>
                  <a:pt x="458" y="367"/>
                </a:cubicBezTo>
                <a:cubicBezTo>
                  <a:pt x="458" y="367"/>
                  <a:pt x="458" y="368"/>
                  <a:pt x="458" y="368"/>
                </a:cubicBezTo>
                <a:cubicBezTo>
                  <a:pt x="458" y="368"/>
                  <a:pt x="458" y="368"/>
                  <a:pt x="458" y="368"/>
                </a:cubicBezTo>
                <a:moveTo>
                  <a:pt x="460" y="372"/>
                </a:moveTo>
                <a:cubicBezTo>
                  <a:pt x="460" y="371"/>
                  <a:pt x="460" y="371"/>
                  <a:pt x="460" y="371"/>
                </a:cubicBezTo>
                <a:cubicBezTo>
                  <a:pt x="460" y="371"/>
                  <a:pt x="460" y="371"/>
                  <a:pt x="460" y="371"/>
                </a:cubicBezTo>
                <a:cubicBezTo>
                  <a:pt x="460" y="372"/>
                  <a:pt x="460" y="372"/>
                  <a:pt x="460" y="372"/>
                </a:cubicBezTo>
                <a:cubicBezTo>
                  <a:pt x="460" y="372"/>
                  <a:pt x="460" y="372"/>
                  <a:pt x="460" y="372"/>
                </a:cubicBezTo>
                <a:moveTo>
                  <a:pt x="291" y="370"/>
                </a:moveTo>
                <a:cubicBezTo>
                  <a:pt x="291" y="370"/>
                  <a:pt x="292" y="370"/>
                  <a:pt x="292" y="370"/>
                </a:cubicBezTo>
                <a:cubicBezTo>
                  <a:pt x="293" y="370"/>
                  <a:pt x="293" y="369"/>
                  <a:pt x="294" y="368"/>
                </a:cubicBezTo>
                <a:cubicBezTo>
                  <a:pt x="295" y="369"/>
                  <a:pt x="296" y="369"/>
                  <a:pt x="297" y="369"/>
                </a:cubicBezTo>
                <a:cubicBezTo>
                  <a:pt x="298" y="369"/>
                  <a:pt x="299" y="369"/>
                  <a:pt x="300" y="369"/>
                </a:cubicBezTo>
                <a:cubicBezTo>
                  <a:pt x="304" y="369"/>
                  <a:pt x="304" y="369"/>
                  <a:pt x="304" y="369"/>
                </a:cubicBezTo>
                <a:cubicBezTo>
                  <a:pt x="305" y="369"/>
                  <a:pt x="306" y="369"/>
                  <a:pt x="307" y="369"/>
                </a:cubicBezTo>
                <a:cubicBezTo>
                  <a:pt x="308" y="369"/>
                  <a:pt x="309" y="369"/>
                  <a:pt x="310" y="368"/>
                </a:cubicBezTo>
                <a:cubicBezTo>
                  <a:pt x="311" y="369"/>
                  <a:pt x="311" y="369"/>
                  <a:pt x="312" y="369"/>
                </a:cubicBezTo>
                <a:cubicBezTo>
                  <a:pt x="312" y="374"/>
                  <a:pt x="312" y="374"/>
                  <a:pt x="312" y="374"/>
                </a:cubicBezTo>
                <a:cubicBezTo>
                  <a:pt x="311" y="375"/>
                  <a:pt x="311" y="375"/>
                  <a:pt x="311" y="375"/>
                </a:cubicBezTo>
                <a:cubicBezTo>
                  <a:pt x="311" y="375"/>
                  <a:pt x="311" y="375"/>
                  <a:pt x="310" y="375"/>
                </a:cubicBezTo>
                <a:cubicBezTo>
                  <a:pt x="304" y="375"/>
                  <a:pt x="304" y="375"/>
                  <a:pt x="304" y="375"/>
                </a:cubicBezTo>
                <a:cubicBezTo>
                  <a:pt x="303" y="375"/>
                  <a:pt x="303" y="376"/>
                  <a:pt x="302" y="376"/>
                </a:cubicBezTo>
                <a:cubicBezTo>
                  <a:pt x="300" y="376"/>
                  <a:pt x="297" y="376"/>
                  <a:pt x="295" y="376"/>
                </a:cubicBezTo>
                <a:cubicBezTo>
                  <a:pt x="294" y="376"/>
                  <a:pt x="294" y="375"/>
                  <a:pt x="293" y="375"/>
                </a:cubicBezTo>
                <a:cubicBezTo>
                  <a:pt x="293" y="375"/>
                  <a:pt x="292" y="375"/>
                  <a:pt x="292" y="375"/>
                </a:cubicBezTo>
                <a:cubicBezTo>
                  <a:pt x="290" y="376"/>
                  <a:pt x="288" y="376"/>
                  <a:pt x="286" y="376"/>
                </a:cubicBezTo>
                <a:cubicBezTo>
                  <a:pt x="285" y="376"/>
                  <a:pt x="284" y="375"/>
                  <a:pt x="284" y="375"/>
                </a:cubicBezTo>
                <a:cubicBezTo>
                  <a:pt x="283" y="374"/>
                  <a:pt x="282" y="375"/>
                  <a:pt x="282" y="376"/>
                </a:cubicBezTo>
                <a:cubicBezTo>
                  <a:pt x="279" y="376"/>
                  <a:pt x="276" y="376"/>
                  <a:pt x="272" y="376"/>
                </a:cubicBezTo>
                <a:cubicBezTo>
                  <a:pt x="271" y="376"/>
                  <a:pt x="270" y="376"/>
                  <a:pt x="269" y="375"/>
                </a:cubicBezTo>
                <a:cubicBezTo>
                  <a:pt x="269" y="375"/>
                  <a:pt x="269" y="375"/>
                  <a:pt x="269" y="375"/>
                </a:cubicBezTo>
                <a:cubicBezTo>
                  <a:pt x="268" y="376"/>
                  <a:pt x="267" y="376"/>
                  <a:pt x="266" y="376"/>
                </a:cubicBezTo>
                <a:cubicBezTo>
                  <a:pt x="265" y="376"/>
                  <a:pt x="265" y="376"/>
                  <a:pt x="264" y="375"/>
                </a:cubicBezTo>
                <a:cubicBezTo>
                  <a:pt x="263" y="375"/>
                  <a:pt x="262" y="375"/>
                  <a:pt x="262" y="375"/>
                </a:cubicBezTo>
                <a:cubicBezTo>
                  <a:pt x="261" y="376"/>
                  <a:pt x="260" y="376"/>
                  <a:pt x="259" y="376"/>
                </a:cubicBezTo>
                <a:cubicBezTo>
                  <a:pt x="252" y="376"/>
                  <a:pt x="245" y="376"/>
                  <a:pt x="238" y="376"/>
                </a:cubicBezTo>
                <a:cubicBezTo>
                  <a:pt x="236" y="376"/>
                  <a:pt x="236" y="375"/>
                  <a:pt x="234" y="375"/>
                </a:cubicBezTo>
                <a:cubicBezTo>
                  <a:pt x="233" y="375"/>
                  <a:pt x="230" y="374"/>
                  <a:pt x="229" y="376"/>
                </a:cubicBezTo>
                <a:cubicBezTo>
                  <a:pt x="228" y="376"/>
                  <a:pt x="228" y="376"/>
                  <a:pt x="227" y="376"/>
                </a:cubicBezTo>
                <a:cubicBezTo>
                  <a:pt x="225" y="376"/>
                  <a:pt x="223" y="376"/>
                  <a:pt x="221" y="376"/>
                </a:cubicBezTo>
                <a:cubicBezTo>
                  <a:pt x="220" y="376"/>
                  <a:pt x="220" y="376"/>
                  <a:pt x="219" y="375"/>
                </a:cubicBezTo>
                <a:cubicBezTo>
                  <a:pt x="218" y="375"/>
                  <a:pt x="216" y="375"/>
                  <a:pt x="216" y="373"/>
                </a:cubicBezTo>
                <a:cubicBezTo>
                  <a:pt x="216" y="370"/>
                  <a:pt x="216" y="370"/>
                  <a:pt x="216" y="370"/>
                </a:cubicBezTo>
                <a:cubicBezTo>
                  <a:pt x="217" y="370"/>
                  <a:pt x="217" y="369"/>
                  <a:pt x="218" y="368"/>
                </a:cubicBezTo>
                <a:cubicBezTo>
                  <a:pt x="218" y="369"/>
                  <a:pt x="219" y="369"/>
                  <a:pt x="219" y="369"/>
                </a:cubicBezTo>
                <a:cubicBezTo>
                  <a:pt x="221" y="369"/>
                  <a:pt x="223" y="370"/>
                  <a:pt x="224" y="368"/>
                </a:cubicBezTo>
                <a:cubicBezTo>
                  <a:pt x="227" y="368"/>
                  <a:pt x="227" y="368"/>
                  <a:pt x="227" y="368"/>
                </a:cubicBezTo>
                <a:cubicBezTo>
                  <a:pt x="228" y="369"/>
                  <a:pt x="229" y="369"/>
                  <a:pt x="229" y="369"/>
                </a:cubicBezTo>
                <a:cubicBezTo>
                  <a:pt x="230" y="369"/>
                  <a:pt x="230" y="368"/>
                  <a:pt x="231" y="369"/>
                </a:cubicBezTo>
                <a:cubicBezTo>
                  <a:pt x="232" y="369"/>
                  <a:pt x="232" y="369"/>
                  <a:pt x="233" y="369"/>
                </a:cubicBezTo>
                <a:cubicBezTo>
                  <a:pt x="238" y="369"/>
                  <a:pt x="243" y="369"/>
                  <a:pt x="248" y="369"/>
                </a:cubicBezTo>
                <a:cubicBezTo>
                  <a:pt x="249" y="369"/>
                  <a:pt x="250" y="369"/>
                  <a:pt x="250" y="369"/>
                </a:cubicBezTo>
                <a:cubicBezTo>
                  <a:pt x="251" y="368"/>
                  <a:pt x="251" y="369"/>
                  <a:pt x="252" y="369"/>
                </a:cubicBezTo>
                <a:cubicBezTo>
                  <a:pt x="253" y="369"/>
                  <a:pt x="254" y="369"/>
                  <a:pt x="256" y="369"/>
                </a:cubicBezTo>
                <a:cubicBezTo>
                  <a:pt x="256" y="369"/>
                  <a:pt x="256" y="369"/>
                  <a:pt x="257" y="368"/>
                </a:cubicBezTo>
                <a:cubicBezTo>
                  <a:pt x="257" y="368"/>
                  <a:pt x="258" y="368"/>
                  <a:pt x="258" y="368"/>
                </a:cubicBezTo>
                <a:cubicBezTo>
                  <a:pt x="259" y="369"/>
                  <a:pt x="260" y="369"/>
                  <a:pt x="261" y="369"/>
                </a:cubicBezTo>
                <a:cubicBezTo>
                  <a:pt x="266" y="369"/>
                  <a:pt x="271" y="369"/>
                  <a:pt x="276" y="369"/>
                </a:cubicBezTo>
                <a:cubicBezTo>
                  <a:pt x="279" y="369"/>
                  <a:pt x="279" y="369"/>
                  <a:pt x="279" y="369"/>
                </a:cubicBezTo>
                <a:cubicBezTo>
                  <a:pt x="279" y="370"/>
                  <a:pt x="279" y="370"/>
                  <a:pt x="279" y="370"/>
                </a:cubicBezTo>
                <a:cubicBezTo>
                  <a:pt x="280" y="371"/>
                  <a:pt x="281" y="371"/>
                  <a:pt x="281" y="370"/>
                </a:cubicBezTo>
                <a:cubicBezTo>
                  <a:pt x="282" y="370"/>
                  <a:pt x="283" y="370"/>
                  <a:pt x="283" y="369"/>
                </a:cubicBezTo>
                <a:cubicBezTo>
                  <a:pt x="284" y="369"/>
                  <a:pt x="284" y="369"/>
                  <a:pt x="285" y="369"/>
                </a:cubicBezTo>
                <a:cubicBezTo>
                  <a:pt x="285" y="370"/>
                  <a:pt x="286" y="370"/>
                  <a:pt x="286" y="370"/>
                </a:cubicBezTo>
                <a:cubicBezTo>
                  <a:pt x="287" y="370"/>
                  <a:pt x="287" y="371"/>
                  <a:pt x="288" y="371"/>
                </a:cubicBezTo>
                <a:cubicBezTo>
                  <a:pt x="288" y="371"/>
                  <a:pt x="288" y="372"/>
                  <a:pt x="288" y="372"/>
                </a:cubicBezTo>
                <a:cubicBezTo>
                  <a:pt x="289" y="372"/>
                  <a:pt x="289" y="371"/>
                  <a:pt x="289" y="371"/>
                </a:cubicBezTo>
                <a:cubicBezTo>
                  <a:pt x="289" y="371"/>
                  <a:pt x="290" y="371"/>
                  <a:pt x="290" y="371"/>
                </a:cubicBezTo>
                <a:cubicBezTo>
                  <a:pt x="290" y="371"/>
                  <a:pt x="291" y="370"/>
                  <a:pt x="291" y="370"/>
                </a:cubicBezTo>
                <a:moveTo>
                  <a:pt x="297" y="370"/>
                </a:moveTo>
                <a:cubicBezTo>
                  <a:pt x="297" y="370"/>
                  <a:pt x="297" y="370"/>
                  <a:pt x="297" y="370"/>
                </a:cubicBezTo>
                <a:cubicBezTo>
                  <a:pt x="297" y="371"/>
                  <a:pt x="297" y="371"/>
                  <a:pt x="297" y="371"/>
                </a:cubicBezTo>
                <a:cubicBezTo>
                  <a:pt x="297" y="371"/>
                  <a:pt x="297" y="371"/>
                  <a:pt x="297" y="371"/>
                </a:cubicBezTo>
                <a:cubicBezTo>
                  <a:pt x="297" y="370"/>
                  <a:pt x="297" y="370"/>
                  <a:pt x="297" y="370"/>
                </a:cubicBezTo>
                <a:moveTo>
                  <a:pt x="270" y="412"/>
                </a:moveTo>
                <a:cubicBezTo>
                  <a:pt x="270" y="414"/>
                  <a:pt x="270" y="416"/>
                  <a:pt x="270" y="418"/>
                </a:cubicBezTo>
                <a:cubicBezTo>
                  <a:pt x="270" y="419"/>
                  <a:pt x="270" y="420"/>
                  <a:pt x="270" y="421"/>
                </a:cubicBezTo>
                <a:cubicBezTo>
                  <a:pt x="269" y="422"/>
                  <a:pt x="269" y="423"/>
                  <a:pt x="268" y="424"/>
                </a:cubicBezTo>
                <a:cubicBezTo>
                  <a:pt x="267" y="424"/>
                  <a:pt x="267" y="426"/>
                  <a:pt x="267" y="427"/>
                </a:cubicBezTo>
                <a:cubicBezTo>
                  <a:pt x="267" y="428"/>
                  <a:pt x="268" y="428"/>
                  <a:pt x="268" y="429"/>
                </a:cubicBezTo>
                <a:cubicBezTo>
                  <a:pt x="270" y="428"/>
                  <a:pt x="269" y="427"/>
                  <a:pt x="268" y="427"/>
                </a:cubicBezTo>
                <a:cubicBezTo>
                  <a:pt x="269" y="426"/>
                  <a:pt x="270" y="426"/>
                  <a:pt x="270" y="427"/>
                </a:cubicBezTo>
                <a:cubicBezTo>
                  <a:pt x="270" y="428"/>
                  <a:pt x="270" y="429"/>
                  <a:pt x="270" y="429"/>
                </a:cubicBezTo>
                <a:cubicBezTo>
                  <a:pt x="269" y="430"/>
                  <a:pt x="268" y="430"/>
                  <a:pt x="267" y="430"/>
                </a:cubicBezTo>
                <a:cubicBezTo>
                  <a:pt x="266" y="430"/>
                  <a:pt x="265" y="430"/>
                  <a:pt x="265" y="430"/>
                </a:cubicBezTo>
                <a:cubicBezTo>
                  <a:pt x="264" y="428"/>
                  <a:pt x="265" y="427"/>
                  <a:pt x="264" y="426"/>
                </a:cubicBezTo>
                <a:cubicBezTo>
                  <a:pt x="263" y="425"/>
                  <a:pt x="264" y="424"/>
                  <a:pt x="263" y="423"/>
                </a:cubicBezTo>
                <a:cubicBezTo>
                  <a:pt x="262" y="422"/>
                  <a:pt x="263" y="420"/>
                  <a:pt x="262" y="420"/>
                </a:cubicBezTo>
                <a:cubicBezTo>
                  <a:pt x="261" y="419"/>
                  <a:pt x="262" y="417"/>
                  <a:pt x="261" y="417"/>
                </a:cubicBezTo>
                <a:cubicBezTo>
                  <a:pt x="260" y="416"/>
                  <a:pt x="260" y="415"/>
                  <a:pt x="260" y="414"/>
                </a:cubicBezTo>
                <a:cubicBezTo>
                  <a:pt x="260" y="413"/>
                  <a:pt x="260" y="413"/>
                  <a:pt x="260" y="413"/>
                </a:cubicBezTo>
                <a:cubicBezTo>
                  <a:pt x="259" y="411"/>
                  <a:pt x="258" y="410"/>
                  <a:pt x="259" y="409"/>
                </a:cubicBezTo>
                <a:cubicBezTo>
                  <a:pt x="258" y="408"/>
                  <a:pt x="258" y="407"/>
                  <a:pt x="258" y="405"/>
                </a:cubicBezTo>
                <a:cubicBezTo>
                  <a:pt x="257" y="404"/>
                  <a:pt x="257" y="403"/>
                  <a:pt x="256" y="402"/>
                </a:cubicBezTo>
                <a:cubicBezTo>
                  <a:pt x="256" y="404"/>
                  <a:pt x="255" y="405"/>
                  <a:pt x="256" y="406"/>
                </a:cubicBezTo>
                <a:cubicBezTo>
                  <a:pt x="256" y="406"/>
                  <a:pt x="257" y="407"/>
                  <a:pt x="257" y="407"/>
                </a:cubicBezTo>
                <a:cubicBezTo>
                  <a:pt x="257" y="408"/>
                  <a:pt x="257" y="409"/>
                  <a:pt x="257" y="410"/>
                </a:cubicBezTo>
                <a:cubicBezTo>
                  <a:pt x="256" y="411"/>
                  <a:pt x="256" y="411"/>
                  <a:pt x="256" y="411"/>
                </a:cubicBezTo>
                <a:cubicBezTo>
                  <a:pt x="257" y="412"/>
                  <a:pt x="257" y="413"/>
                  <a:pt x="257" y="414"/>
                </a:cubicBezTo>
                <a:cubicBezTo>
                  <a:pt x="257" y="415"/>
                  <a:pt x="257" y="417"/>
                  <a:pt x="256" y="418"/>
                </a:cubicBezTo>
                <a:cubicBezTo>
                  <a:pt x="255" y="419"/>
                  <a:pt x="255" y="420"/>
                  <a:pt x="257" y="421"/>
                </a:cubicBezTo>
                <a:cubicBezTo>
                  <a:pt x="257" y="421"/>
                  <a:pt x="257" y="421"/>
                  <a:pt x="257" y="421"/>
                </a:cubicBezTo>
                <a:cubicBezTo>
                  <a:pt x="257" y="421"/>
                  <a:pt x="257" y="421"/>
                  <a:pt x="257" y="422"/>
                </a:cubicBezTo>
                <a:cubicBezTo>
                  <a:pt x="257" y="424"/>
                  <a:pt x="257" y="427"/>
                  <a:pt x="257" y="429"/>
                </a:cubicBezTo>
                <a:cubicBezTo>
                  <a:pt x="257" y="429"/>
                  <a:pt x="256" y="429"/>
                  <a:pt x="256" y="430"/>
                </a:cubicBezTo>
                <a:cubicBezTo>
                  <a:pt x="256" y="430"/>
                  <a:pt x="255" y="430"/>
                  <a:pt x="255" y="430"/>
                </a:cubicBezTo>
                <a:cubicBezTo>
                  <a:pt x="255" y="429"/>
                  <a:pt x="255" y="429"/>
                  <a:pt x="255" y="428"/>
                </a:cubicBezTo>
                <a:cubicBezTo>
                  <a:pt x="255" y="428"/>
                  <a:pt x="254" y="428"/>
                  <a:pt x="254" y="428"/>
                </a:cubicBezTo>
                <a:cubicBezTo>
                  <a:pt x="254" y="428"/>
                  <a:pt x="254" y="428"/>
                  <a:pt x="254" y="428"/>
                </a:cubicBezTo>
                <a:cubicBezTo>
                  <a:pt x="253" y="430"/>
                  <a:pt x="253" y="430"/>
                  <a:pt x="252" y="429"/>
                </a:cubicBezTo>
                <a:cubicBezTo>
                  <a:pt x="252" y="429"/>
                  <a:pt x="251" y="429"/>
                  <a:pt x="251" y="428"/>
                </a:cubicBezTo>
                <a:cubicBezTo>
                  <a:pt x="251" y="426"/>
                  <a:pt x="251" y="424"/>
                  <a:pt x="251" y="422"/>
                </a:cubicBezTo>
                <a:cubicBezTo>
                  <a:pt x="251" y="421"/>
                  <a:pt x="251" y="420"/>
                  <a:pt x="252" y="420"/>
                </a:cubicBezTo>
                <a:cubicBezTo>
                  <a:pt x="252" y="420"/>
                  <a:pt x="251" y="419"/>
                  <a:pt x="251" y="419"/>
                </a:cubicBezTo>
                <a:cubicBezTo>
                  <a:pt x="251" y="385"/>
                  <a:pt x="251" y="385"/>
                  <a:pt x="251" y="385"/>
                </a:cubicBezTo>
                <a:cubicBezTo>
                  <a:pt x="256" y="385"/>
                  <a:pt x="256" y="385"/>
                  <a:pt x="256" y="385"/>
                </a:cubicBezTo>
                <a:cubicBezTo>
                  <a:pt x="257" y="386"/>
                  <a:pt x="257" y="387"/>
                  <a:pt x="258" y="388"/>
                </a:cubicBezTo>
                <a:cubicBezTo>
                  <a:pt x="258" y="388"/>
                  <a:pt x="257" y="389"/>
                  <a:pt x="258" y="390"/>
                </a:cubicBezTo>
                <a:cubicBezTo>
                  <a:pt x="258" y="391"/>
                  <a:pt x="259" y="392"/>
                  <a:pt x="259" y="393"/>
                </a:cubicBezTo>
                <a:cubicBezTo>
                  <a:pt x="260" y="394"/>
                  <a:pt x="259" y="396"/>
                  <a:pt x="260" y="396"/>
                </a:cubicBezTo>
                <a:cubicBezTo>
                  <a:pt x="261" y="397"/>
                  <a:pt x="260" y="398"/>
                  <a:pt x="260" y="399"/>
                </a:cubicBezTo>
                <a:cubicBezTo>
                  <a:pt x="261" y="400"/>
                  <a:pt x="261" y="400"/>
                  <a:pt x="261" y="400"/>
                </a:cubicBezTo>
                <a:cubicBezTo>
                  <a:pt x="262" y="403"/>
                  <a:pt x="262" y="403"/>
                  <a:pt x="262" y="406"/>
                </a:cubicBezTo>
                <a:cubicBezTo>
                  <a:pt x="262" y="406"/>
                  <a:pt x="262" y="406"/>
                  <a:pt x="262" y="407"/>
                </a:cubicBezTo>
                <a:cubicBezTo>
                  <a:pt x="264" y="408"/>
                  <a:pt x="262" y="410"/>
                  <a:pt x="264" y="411"/>
                </a:cubicBezTo>
                <a:cubicBezTo>
                  <a:pt x="264" y="412"/>
                  <a:pt x="264" y="412"/>
                  <a:pt x="263" y="412"/>
                </a:cubicBezTo>
                <a:cubicBezTo>
                  <a:pt x="262" y="412"/>
                  <a:pt x="262" y="412"/>
                  <a:pt x="262" y="413"/>
                </a:cubicBezTo>
                <a:cubicBezTo>
                  <a:pt x="263" y="414"/>
                  <a:pt x="263" y="415"/>
                  <a:pt x="264" y="416"/>
                </a:cubicBezTo>
                <a:cubicBezTo>
                  <a:pt x="264" y="415"/>
                  <a:pt x="265" y="414"/>
                  <a:pt x="265" y="413"/>
                </a:cubicBezTo>
                <a:cubicBezTo>
                  <a:pt x="265" y="410"/>
                  <a:pt x="265" y="408"/>
                  <a:pt x="265" y="405"/>
                </a:cubicBezTo>
                <a:cubicBezTo>
                  <a:pt x="265" y="403"/>
                  <a:pt x="266" y="401"/>
                  <a:pt x="264" y="399"/>
                </a:cubicBezTo>
                <a:cubicBezTo>
                  <a:pt x="264" y="396"/>
                  <a:pt x="264" y="394"/>
                  <a:pt x="264" y="391"/>
                </a:cubicBezTo>
                <a:cubicBezTo>
                  <a:pt x="266" y="390"/>
                  <a:pt x="265" y="387"/>
                  <a:pt x="265" y="386"/>
                </a:cubicBezTo>
                <a:cubicBezTo>
                  <a:pt x="266" y="385"/>
                  <a:pt x="267" y="385"/>
                  <a:pt x="269" y="385"/>
                </a:cubicBezTo>
                <a:cubicBezTo>
                  <a:pt x="269" y="386"/>
                  <a:pt x="269" y="386"/>
                  <a:pt x="270" y="387"/>
                </a:cubicBezTo>
                <a:cubicBezTo>
                  <a:pt x="270" y="388"/>
                  <a:pt x="270" y="390"/>
                  <a:pt x="270" y="392"/>
                </a:cubicBezTo>
                <a:cubicBezTo>
                  <a:pt x="270" y="393"/>
                  <a:pt x="269" y="395"/>
                  <a:pt x="271" y="396"/>
                </a:cubicBezTo>
                <a:cubicBezTo>
                  <a:pt x="271" y="397"/>
                  <a:pt x="271" y="398"/>
                  <a:pt x="271" y="399"/>
                </a:cubicBezTo>
                <a:cubicBezTo>
                  <a:pt x="271" y="401"/>
                  <a:pt x="270" y="401"/>
                  <a:pt x="270" y="403"/>
                </a:cubicBezTo>
                <a:cubicBezTo>
                  <a:pt x="270" y="404"/>
                  <a:pt x="270" y="406"/>
                  <a:pt x="270" y="407"/>
                </a:cubicBezTo>
                <a:cubicBezTo>
                  <a:pt x="270" y="411"/>
                  <a:pt x="270" y="411"/>
                  <a:pt x="270" y="411"/>
                </a:cubicBezTo>
                <a:cubicBezTo>
                  <a:pt x="268" y="411"/>
                  <a:pt x="268" y="411"/>
                  <a:pt x="268" y="413"/>
                </a:cubicBezTo>
                <a:cubicBezTo>
                  <a:pt x="269" y="412"/>
                  <a:pt x="269" y="412"/>
                  <a:pt x="270" y="412"/>
                </a:cubicBezTo>
                <a:moveTo>
                  <a:pt x="254" y="425"/>
                </a:moveTo>
                <a:cubicBezTo>
                  <a:pt x="254" y="425"/>
                  <a:pt x="253" y="425"/>
                  <a:pt x="253" y="425"/>
                </a:cubicBezTo>
                <a:cubicBezTo>
                  <a:pt x="253" y="425"/>
                  <a:pt x="253" y="426"/>
                  <a:pt x="253" y="426"/>
                </a:cubicBezTo>
                <a:cubicBezTo>
                  <a:pt x="253" y="426"/>
                  <a:pt x="253" y="426"/>
                  <a:pt x="253" y="426"/>
                </a:cubicBezTo>
                <a:cubicBezTo>
                  <a:pt x="253" y="426"/>
                  <a:pt x="254" y="426"/>
                  <a:pt x="254" y="425"/>
                </a:cubicBezTo>
                <a:moveTo>
                  <a:pt x="254" y="421"/>
                </a:moveTo>
                <a:cubicBezTo>
                  <a:pt x="254" y="421"/>
                  <a:pt x="254" y="422"/>
                  <a:pt x="254" y="422"/>
                </a:cubicBezTo>
                <a:cubicBezTo>
                  <a:pt x="254" y="422"/>
                  <a:pt x="254" y="422"/>
                  <a:pt x="254" y="422"/>
                </a:cubicBezTo>
                <a:cubicBezTo>
                  <a:pt x="254" y="422"/>
                  <a:pt x="255" y="422"/>
                  <a:pt x="255" y="422"/>
                </a:cubicBezTo>
                <a:cubicBezTo>
                  <a:pt x="255" y="422"/>
                  <a:pt x="254" y="422"/>
                  <a:pt x="254" y="421"/>
                </a:cubicBezTo>
                <a:moveTo>
                  <a:pt x="266" y="424"/>
                </a:moveTo>
                <a:cubicBezTo>
                  <a:pt x="266" y="423"/>
                  <a:pt x="266" y="423"/>
                  <a:pt x="266" y="423"/>
                </a:cubicBezTo>
                <a:cubicBezTo>
                  <a:pt x="266" y="423"/>
                  <a:pt x="265" y="424"/>
                  <a:pt x="265" y="424"/>
                </a:cubicBezTo>
                <a:cubicBezTo>
                  <a:pt x="265" y="424"/>
                  <a:pt x="266" y="424"/>
                  <a:pt x="266" y="424"/>
                </a:cubicBezTo>
                <a:cubicBezTo>
                  <a:pt x="266" y="424"/>
                  <a:pt x="266" y="424"/>
                  <a:pt x="266" y="424"/>
                </a:cubicBezTo>
                <a:moveTo>
                  <a:pt x="558" y="425"/>
                </a:moveTo>
                <a:cubicBezTo>
                  <a:pt x="557" y="425"/>
                  <a:pt x="557" y="425"/>
                  <a:pt x="556" y="425"/>
                </a:cubicBezTo>
                <a:cubicBezTo>
                  <a:pt x="555" y="424"/>
                  <a:pt x="556" y="423"/>
                  <a:pt x="555" y="422"/>
                </a:cubicBezTo>
                <a:cubicBezTo>
                  <a:pt x="554" y="422"/>
                  <a:pt x="554" y="421"/>
                  <a:pt x="554" y="420"/>
                </a:cubicBezTo>
                <a:cubicBezTo>
                  <a:pt x="554" y="417"/>
                  <a:pt x="554" y="414"/>
                  <a:pt x="554" y="411"/>
                </a:cubicBezTo>
                <a:cubicBezTo>
                  <a:pt x="554" y="410"/>
                  <a:pt x="554" y="409"/>
                  <a:pt x="554" y="409"/>
                </a:cubicBezTo>
                <a:cubicBezTo>
                  <a:pt x="554" y="408"/>
                  <a:pt x="553" y="408"/>
                  <a:pt x="554" y="407"/>
                </a:cubicBezTo>
                <a:cubicBezTo>
                  <a:pt x="555" y="406"/>
                  <a:pt x="555" y="404"/>
                  <a:pt x="554" y="403"/>
                </a:cubicBezTo>
                <a:cubicBezTo>
                  <a:pt x="553" y="402"/>
                  <a:pt x="554" y="401"/>
                  <a:pt x="554" y="400"/>
                </a:cubicBezTo>
                <a:cubicBezTo>
                  <a:pt x="555" y="399"/>
                  <a:pt x="554" y="397"/>
                  <a:pt x="554" y="396"/>
                </a:cubicBezTo>
                <a:cubicBezTo>
                  <a:pt x="555" y="395"/>
                  <a:pt x="554" y="393"/>
                  <a:pt x="555" y="392"/>
                </a:cubicBezTo>
                <a:cubicBezTo>
                  <a:pt x="555" y="389"/>
                  <a:pt x="555" y="389"/>
                  <a:pt x="555" y="389"/>
                </a:cubicBezTo>
                <a:cubicBezTo>
                  <a:pt x="556" y="389"/>
                  <a:pt x="557" y="388"/>
                  <a:pt x="558" y="387"/>
                </a:cubicBezTo>
                <a:cubicBezTo>
                  <a:pt x="559" y="386"/>
                  <a:pt x="560" y="386"/>
                  <a:pt x="560" y="386"/>
                </a:cubicBezTo>
                <a:cubicBezTo>
                  <a:pt x="561" y="385"/>
                  <a:pt x="562" y="385"/>
                  <a:pt x="562" y="385"/>
                </a:cubicBezTo>
                <a:cubicBezTo>
                  <a:pt x="563" y="385"/>
                  <a:pt x="563" y="385"/>
                  <a:pt x="564" y="385"/>
                </a:cubicBezTo>
                <a:cubicBezTo>
                  <a:pt x="564" y="385"/>
                  <a:pt x="565" y="385"/>
                  <a:pt x="566" y="386"/>
                </a:cubicBezTo>
                <a:cubicBezTo>
                  <a:pt x="566" y="386"/>
                  <a:pt x="568" y="386"/>
                  <a:pt x="568" y="387"/>
                </a:cubicBezTo>
                <a:cubicBezTo>
                  <a:pt x="569" y="388"/>
                  <a:pt x="571" y="389"/>
                  <a:pt x="571" y="391"/>
                </a:cubicBezTo>
                <a:cubicBezTo>
                  <a:pt x="571" y="392"/>
                  <a:pt x="572" y="393"/>
                  <a:pt x="572" y="394"/>
                </a:cubicBezTo>
                <a:cubicBezTo>
                  <a:pt x="571" y="395"/>
                  <a:pt x="573" y="396"/>
                  <a:pt x="573" y="397"/>
                </a:cubicBezTo>
                <a:cubicBezTo>
                  <a:pt x="572" y="399"/>
                  <a:pt x="572" y="400"/>
                  <a:pt x="572" y="401"/>
                </a:cubicBezTo>
                <a:cubicBezTo>
                  <a:pt x="572" y="405"/>
                  <a:pt x="572" y="405"/>
                  <a:pt x="572" y="405"/>
                </a:cubicBezTo>
                <a:cubicBezTo>
                  <a:pt x="572" y="408"/>
                  <a:pt x="572" y="408"/>
                  <a:pt x="572" y="408"/>
                </a:cubicBezTo>
                <a:cubicBezTo>
                  <a:pt x="572" y="411"/>
                  <a:pt x="573" y="414"/>
                  <a:pt x="572" y="416"/>
                </a:cubicBezTo>
                <a:cubicBezTo>
                  <a:pt x="572" y="418"/>
                  <a:pt x="573" y="420"/>
                  <a:pt x="572" y="421"/>
                </a:cubicBezTo>
                <a:cubicBezTo>
                  <a:pt x="572" y="422"/>
                  <a:pt x="571" y="424"/>
                  <a:pt x="570" y="425"/>
                </a:cubicBezTo>
                <a:cubicBezTo>
                  <a:pt x="569" y="425"/>
                  <a:pt x="571" y="428"/>
                  <a:pt x="569" y="428"/>
                </a:cubicBezTo>
                <a:cubicBezTo>
                  <a:pt x="568" y="428"/>
                  <a:pt x="567" y="429"/>
                  <a:pt x="566" y="430"/>
                </a:cubicBezTo>
                <a:cubicBezTo>
                  <a:pt x="565" y="430"/>
                  <a:pt x="563" y="430"/>
                  <a:pt x="562" y="430"/>
                </a:cubicBezTo>
                <a:cubicBezTo>
                  <a:pt x="560" y="430"/>
                  <a:pt x="560" y="428"/>
                  <a:pt x="559" y="429"/>
                </a:cubicBezTo>
                <a:cubicBezTo>
                  <a:pt x="558" y="428"/>
                  <a:pt x="558" y="427"/>
                  <a:pt x="557" y="427"/>
                </a:cubicBezTo>
                <a:cubicBezTo>
                  <a:pt x="558" y="426"/>
                  <a:pt x="558" y="426"/>
                  <a:pt x="558" y="425"/>
                </a:cubicBezTo>
                <a:moveTo>
                  <a:pt x="563" y="428"/>
                </a:moveTo>
                <a:cubicBezTo>
                  <a:pt x="563" y="427"/>
                  <a:pt x="564" y="427"/>
                  <a:pt x="564" y="426"/>
                </a:cubicBezTo>
                <a:cubicBezTo>
                  <a:pt x="564" y="426"/>
                  <a:pt x="565" y="426"/>
                  <a:pt x="565" y="426"/>
                </a:cubicBezTo>
                <a:cubicBezTo>
                  <a:pt x="565" y="425"/>
                  <a:pt x="565" y="424"/>
                  <a:pt x="565" y="422"/>
                </a:cubicBezTo>
                <a:cubicBezTo>
                  <a:pt x="565" y="421"/>
                  <a:pt x="566" y="421"/>
                  <a:pt x="566" y="420"/>
                </a:cubicBezTo>
                <a:cubicBezTo>
                  <a:pt x="566" y="411"/>
                  <a:pt x="566" y="402"/>
                  <a:pt x="566" y="393"/>
                </a:cubicBezTo>
                <a:cubicBezTo>
                  <a:pt x="565" y="392"/>
                  <a:pt x="564" y="392"/>
                  <a:pt x="563" y="391"/>
                </a:cubicBezTo>
                <a:cubicBezTo>
                  <a:pt x="563" y="391"/>
                  <a:pt x="563" y="391"/>
                  <a:pt x="562" y="391"/>
                </a:cubicBezTo>
                <a:cubicBezTo>
                  <a:pt x="562" y="392"/>
                  <a:pt x="562" y="393"/>
                  <a:pt x="561" y="393"/>
                </a:cubicBezTo>
                <a:cubicBezTo>
                  <a:pt x="561" y="394"/>
                  <a:pt x="561" y="395"/>
                  <a:pt x="561" y="396"/>
                </a:cubicBezTo>
                <a:cubicBezTo>
                  <a:pt x="562" y="397"/>
                  <a:pt x="560" y="398"/>
                  <a:pt x="560" y="399"/>
                </a:cubicBezTo>
                <a:cubicBezTo>
                  <a:pt x="560" y="405"/>
                  <a:pt x="560" y="411"/>
                  <a:pt x="560" y="417"/>
                </a:cubicBezTo>
                <a:cubicBezTo>
                  <a:pt x="560" y="417"/>
                  <a:pt x="560" y="418"/>
                  <a:pt x="560" y="418"/>
                </a:cubicBezTo>
                <a:cubicBezTo>
                  <a:pt x="561" y="419"/>
                  <a:pt x="561" y="420"/>
                  <a:pt x="561" y="421"/>
                </a:cubicBezTo>
                <a:cubicBezTo>
                  <a:pt x="560" y="421"/>
                  <a:pt x="560" y="421"/>
                  <a:pt x="559" y="421"/>
                </a:cubicBezTo>
                <a:cubicBezTo>
                  <a:pt x="558" y="421"/>
                  <a:pt x="558" y="422"/>
                  <a:pt x="558" y="422"/>
                </a:cubicBezTo>
                <a:cubicBezTo>
                  <a:pt x="558" y="423"/>
                  <a:pt x="558" y="423"/>
                  <a:pt x="559" y="423"/>
                </a:cubicBezTo>
                <a:cubicBezTo>
                  <a:pt x="559" y="423"/>
                  <a:pt x="559" y="423"/>
                  <a:pt x="560" y="423"/>
                </a:cubicBezTo>
                <a:cubicBezTo>
                  <a:pt x="560" y="423"/>
                  <a:pt x="560" y="424"/>
                  <a:pt x="560" y="424"/>
                </a:cubicBezTo>
                <a:cubicBezTo>
                  <a:pt x="559" y="424"/>
                  <a:pt x="559" y="425"/>
                  <a:pt x="560" y="425"/>
                </a:cubicBezTo>
                <a:cubicBezTo>
                  <a:pt x="560" y="425"/>
                  <a:pt x="561" y="425"/>
                  <a:pt x="561" y="426"/>
                </a:cubicBezTo>
                <a:cubicBezTo>
                  <a:pt x="561" y="427"/>
                  <a:pt x="562" y="427"/>
                  <a:pt x="563" y="428"/>
                </a:cubicBezTo>
                <a:moveTo>
                  <a:pt x="555" y="414"/>
                </a:moveTo>
                <a:cubicBezTo>
                  <a:pt x="556" y="415"/>
                  <a:pt x="557" y="416"/>
                  <a:pt x="558" y="415"/>
                </a:cubicBezTo>
                <a:cubicBezTo>
                  <a:pt x="557" y="415"/>
                  <a:pt x="557" y="413"/>
                  <a:pt x="555" y="414"/>
                </a:cubicBezTo>
                <a:moveTo>
                  <a:pt x="558" y="417"/>
                </a:moveTo>
                <a:cubicBezTo>
                  <a:pt x="558" y="417"/>
                  <a:pt x="558" y="417"/>
                  <a:pt x="558" y="417"/>
                </a:cubicBezTo>
                <a:cubicBezTo>
                  <a:pt x="558" y="417"/>
                  <a:pt x="558" y="417"/>
                  <a:pt x="557" y="417"/>
                </a:cubicBezTo>
                <a:cubicBezTo>
                  <a:pt x="557" y="417"/>
                  <a:pt x="558" y="417"/>
                  <a:pt x="558" y="417"/>
                </a:cubicBezTo>
                <a:cubicBezTo>
                  <a:pt x="558" y="417"/>
                  <a:pt x="558" y="417"/>
                  <a:pt x="558" y="417"/>
                </a:cubicBezTo>
                <a:moveTo>
                  <a:pt x="539" y="385"/>
                </a:moveTo>
                <a:cubicBezTo>
                  <a:pt x="545" y="385"/>
                  <a:pt x="545" y="385"/>
                  <a:pt x="545" y="385"/>
                </a:cubicBezTo>
                <a:cubicBezTo>
                  <a:pt x="545" y="386"/>
                  <a:pt x="546" y="387"/>
                  <a:pt x="547" y="388"/>
                </a:cubicBezTo>
                <a:cubicBezTo>
                  <a:pt x="547" y="388"/>
                  <a:pt x="549" y="391"/>
                  <a:pt x="549" y="391"/>
                </a:cubicBezTo>
                <a:cubicBezTo>
                  <a:pt x="549" y="393"/>
                  <a:pt x="550" y="393"/>
                  <a:pt x="550" y="395"/>
                </a:cubicBezTo>
                <a:cubicBezTo>
                  <a:pt x="549" y="396"/>
                  <a:pt x="550" y="397"/>
                  <a:pt x="550" y="399"/>
                </a:cubicBezTo>
                <a:cubicBezTo>
                  <a:pt x="551" y="400"/>
                  <a:pt x="551" y="402"/>
                  <a:pt x="551" y="404"/>
                </a:cubicBezTo>
                <a:cubicBezTo>
                  <a:pt x="551" y="406"/>
                  <a:pt x="551" y="408"/>
                  <a:pt x="551" y="410"/>
                </a:cubicBezTo>
                <a:cubicBezTo>
                  <a:pt x="551" y="411"/>
                  <a:pt x="551" y="412"/>
                  <a:pt x="550" y="412"/>
                </a:cubicBezTo>
                <a:cubicBezTo>
                  <a:pt x="550" y="412"/>
                  <a:pt x="550" y="413"/>
                  <a:pt x="551" y="413"/>
                </a:cubicBezTo>
                <a:cubicBezTo>
                  <a:pt x="550" y="414"/>
                  <a:pt x="550" y="414"/>
                  <a:pt x="550" y="414"/>
                </a:cubicBezTo>
                <a:cubicBezTo>
                  <a:pt x="550" y="423"/>
                  <a:pt x="550" y="423"/>
                  <a:pt x="550" y="423"/>
                </a:cubicBezTo>
                <a:cubicBezTo>
                  <a:pt x="549" y="424"/>
                  <a:pt x="548" y="424"/>
                  <a:pt x="547" y="425"/>
                </a:cubicBezTo>
                <a:cubicBezTo>
                  <a:pt x="547" y="426"/>
                  <a:pt x="547" y="427"/>
                  <a:pt x="546" y="428"/>
                </a:cubicBezTo>
                <a:cubicBezTo>
                  <a:pt x="546" y="429"/>
                  <a:pt x="545" y="429"/>
                  <a:pt x="545" y="430"/>
                </a:cubicBezTo>
                <a:cubicBezTo>
                  <a:pt x="544" y="430"/>
                  <a:pt x="543" y="430"/>
                  <a:pt x="542" y="429"/>
                </a:cubicBezTo>
                <a:cubicBezTo>
                  <a:pt x="542" y="429"/>
                  <a:pt x="542" y="429"/>
                  <a:pt x="541" y="429"/>
                </a:cubicBezTo>
                <a:cubicBezTo>
                  <a:pt x="540" y="430"/>
                  <a:pt x="539" y="430"/>
                  <a:pt x="538" y="430"/>
                </a:cubicBezTo>
                <a:cubicBezTo>
                  <a:pt x="537" y="429"/>
                  <a:pt x="535" y="429"/>
                  <a:pt x="534" y="427"/>
                </a:cubicBezTo>
                <a:cubicBezTo>
                  <a:pt x="534" y="426"/>
                  <a:pt x="534" y="425"/>
                  <a:pt x="533" y="424"/>
                </a:cubicBezTo>
                <a:cubicBezTo>
                  <a:pt x="532" y="423"/>
                  <a:pt x="533" y="423"/>
                  <a:pt x="533" y="422"/>
                </a:cubicBezTo>
                <a:cubicBezTo>
                  <a:pt x="533" y="421"/>
                  <a:pt x="534" y="421"/>
                  <a:pt x="534" y="421"/>
                </a:cubicBezTo>
                <a:cubicBezTo>
                  <a:pt x="535" y="421"/>
                  <a:pt x="535" y="421"/>
                  <a:pt x="536" y="421"/>
                </a:cubicBezTo>
                <a:cubicBezTo>
                  <a:pt x="536" y="421"/>
                  <a:pt x="536" y="420"/>
                  <a:pt x="537" y="420"/>
                </a:cubicBezTo>
                <a:cubicBezTo>
                  <a:pt x="538" y="420"/>
                  <a:pt x="538" y="420"/>
                  <a:pt x="538" y="421"/>
                </a:cubicBezTo>
                <a:cubicBezTo>
                  <a:pt x="539" y="423"/>
                  <a:pt x="540" y="425"/>
                  <a:pt x="542" y="426"/>
                </a:cubicBezTo>
                <a:cubicBezTo>
                  <a:pt x="542" y="425"/>
                  <a:pt x="543" y="425"/>
                  <a:pt x="544" y="424"/>
                </a:cubicBezTo>
                <a:cubicBezTo>
                  <a:pt x="544" y="424"/>
                  <a:pt x="544" y="424"/>
                  <a:pt x="544" y="424"/>
                </a:cubicBezTo>
                <a:cubicBezTo>
                  <a:pt x="544" y="423"/>
                  <a:pt x="544" y="423"/>
                  <a:pt x="544" y="423"/>
                </a:cubicBezTo>
                <a:cubicBezTo>
                  <a:pt x="544" y="419"/>
                  <a:pt x="544" y="416"/>
                  <a:pt x="544" y="412"/>
                </a:cubicBezTo>
                <a:cubicBezTo>
                  <a:pt x="544" y="412"/>
                  <a:pt x="544" y="412"/>
                  <a:pt x="543" y="412"/>
                </a:cubicBezTo>
                <a:cubicBezTo>
                  <a:pt x="543" y="412"/>
                  <a:pt x="543" y="413"/>
                  <a:pt x="543" y="413"/>
                </a:cubicBezTo>
                <a:cubicBezTo>
                  <a:pt x="543" y="413"/>
                  <a:pt x="542" y="414"/>
                  <a:pt x="542" y="414"/>
                </a:cubicBezTo>
                <a:cubicBezTo>
                  <a:pt x="541" y="414"/>
                  <a:pt x="540" y="414"/>
                  <a:pt x="539" y="414"/>
                </a:cubicBezTo>
                <a:cubicBezTo>
                  <a:pt x="539" y="414"/>
                  <a:pt x="536" y="412"/>
                  <a:pt x="536" y="412"/>
                </a:cubicBezTo>
                <a:cubicBezTo>
                  <a:pt x="535" y="411"/>
                  <a:pt x="534" y="410"/>
                  <a:pt x="534" y="409"/>
                </a:cubicBezTo>
                <a:cubicBezTo>
                  <a:pt x="533" y="408"/>
                  <a:pt x="534" y="406"/>
                  <a:pt x="533" y="406"/>
                </a:cubicBezTo>
                <a:cubicBezTo>
                  <a:pt x="533" y="402"/>
                  <a:pt x="533" y="402"/>
                  <a:pt x="533" y="402"/>
                </a:cubicBezTo>
                <a:cubicBezTo>
                  <a:pt x="533" y="398"/>
                  <a:pt x="533" y="398"/>
                  <a:pt x="533" y="398"/>
                </a:cubicBezTo>
                <a:cubicBezTo>
                  <a:pt x="532" y="398"/>
                  <a:pt x="532" y="397"/>
                  <a:pt x="532" y="397"/>
                </a:cubicBezTo>
                <a:cubicBezTo>
                  <a:pt x="533" y="396"/>
                  <a:pt x="533" y="395"/>
                  <a:pt x="533" y="395"/>
                </a:cubicBezTo>
                <a:cubicBezTo>
                  <a:pt x="532" y="393"/>
                  <a:pt x="534" y="393"/>
                  <a:pt x="534" y="392"/>
                </a:cubicBezTo>
                <a:cubicBezTo>
                  <a:pt x="533" y="390"/>
                  <a:pt x="535" y="390"/>
                  <a:pt x="535" y="389"/>
                </a:cubicBezTo>
                <a:cubicBezTo>
                  <a:pt x="536" y="388"/>
                  <a:pt x="536" y="387"/>
                  <a:pt x="537" y="387"/>
                </a:cubicBezTo>
                <a:cubicBezTo>
                  <a:pt x="538" y="387"/>
                  <a:pt x="538" y="386"/>
                  <a:pt x="539" y="385"/>
                </a:cubicBezTo>
                <a:moveTo>
                  <a:pt x="546" y="419"/>
                </a:moveTo>
                <a:cubicBezTo>
                  <a:pt x="547" y="419"/>
                  <a:pt x="547" y="419"/>
                  <a:pt x="547" y="419"/>
                </a:cubicBezTo>
                <a:cubicBezTo>
                  <a:pt x="547" y="419"/>
                  <a:pt x="547" y="419"/>
                  <a:pt x="547" y="419"/>
                </a:cubicBezTo>
                <a:cubicBezTo>
                  <a:pt x="547" y="419"/>
                  <a:pt x="546" y="418"/>
                  <a:pt x="546" y="419"/>
                </a:cubicBezTo>
                <a:cubicBezTo>
                  <a:pt x="546" y="419"/>
                  <a:pt x="546" y="419"/>
                  <a:pt x="547" y="419"/>
                </a:cubicBezTo>
                <a:cubicBezTo>
                  <a:pt x="547" y="421"/>
                  <a:pt x="547" y="421"/>
                  <a:pt x="549" y="421"/>
                </a:cubicBezTo>
                <a:cubicBezTo>
                  <a:pt x="548" y="420"/>
                  <a:pt x="548" y="420"/>
                  <a:pt x="546" y="419"/>
                </a:cubicBezTo>
                <a:moveTo>
                  <a:pt x="543" y="409"/>
                </a:moveTo>
                <a:cubicBezTo>
                  <a:pt x="543" y="408"/>
                  <a:pt x="543" y="407"/>
                  <a:pt x="543" y="407"/>
                </a:cubicBezTo>
                <a:cubicBezTo>
                  <a:pt x="544" y="405"/>
                  <a:pt x="545" y="404"/>
                  <a:pt x="543" y="402"/>
                </a:cubicBezTo>
                <a:cubicBezTo>
                  <a:pt x="543" y="402"/>
                  <a:pt x="543" y="401"/>
                  <a:pt x="543" y="401"/>
                </a:cubicBezTo>
                <a:cubicBezTo>
                  <a:pt x="543" y="399"/>
                  <a:pt x="543" y="398"/>
                  <a:pt x="543" y="396"/>
                </a:cubicBezTo>
                <a:cubicBezTo>
                  <a:pt x="544" y="396"/>
                  <a:pt x="545" y="395"/>
                  <a:pt x="544" y="394"/>
                </a:cubicBezTo>
                <a:cubicBezTo>
                  <a:pt x="543" y="393"/>
                  <a:pt x="543" y="393"/>
                  <a:pt x="543" y="392"/>
                </a:cubicBezTo>
                <a:cubicBezTo>
                  <a:pt x="543" y="391"/>
                  <a:pt x="543" y="391"/>
                  <a:pt x="543" y="391"/>
                </a:cubicBezTo>
                <a:cubicBezTo>
                  <a:pt x="541" y="391"/>
                  <a:pt x="541" y="391"/>
                  <a:pt x="541" y="391"/>
                </a:cubicBezTo>
                <a:cubicBezTo>
                  <a:pt x="540" y="392"/>
                  <a:pt x="539" y="393"/>
                  <a:pt x="538" y="393"/>
                </a:cubicBezTo>
                <a:cubicBezTo>
                  <a:pt x="538" y="399"/>
                  <a:pt x="538" y="399"/>
                  <a:pt x="538" y="399"/>
                </a:cubicBezTo>
                <a:cubicBezTo>
                  <a:pt x="539" y="399"/>
                  <a:pt x="539" y="400"/>
                  <a:pt x="539" y="400"/>
                </a:cubicBezTo>
                <a:cubicBezTo>
                  <a:pt x="538" y="402"/>
                  <a:pt x="539" y="404"/>
                  <a:pt x="538" y="406"/>
                </a:cubicBezTo>
                <a:cubicBezTo>
                  <a:pt x="539" y="407"/>
                  <a:pt x="540" y="408"/>
                  <a:pt x="541" y="409"/>
                </a:cubicBezTo>
                <a:moveTo>
                  <a:pt x="592" y="405"/>
                </a:moveTo>
                <a:cubicBezTo>
                  <a:pt x="593" y="405"/>
                  <a:pt x="593" y="405"/>
                  <a:pt x="593" y="406"/>
                </a:cubicBezTo>
                <a:cubicBezTo>
                  <a:pt x="593" y="407"/>
                  <a:pt x="594" y="409"/>
                  <a:pt x="593" y="410"/>
                </a:cubicBezTo>
                <a:cubicBezTo>
                  <a:pt x="593" y="410"/>
                  <a:pt x="593" y="411"/>
                  <a:pt x="593" y="411"/>
                </a:cubicBezTo>
                <a:cubicBezTo>
                  <a:pt x="593" y="411"/>
                  <a:pt x="594" y="411"/>
                  <a:pt x="594" y="411"/>
                </a:cubicBezTo>
                <a:cubicBezTo>
                  <a:pt x="594" y="412"/>
                  <a:pt x="593" y="412"/>
                  <a:pt x="593" y="413"/>
                </a:cubicBezTo>
                <a:cubicBezTo>
                  <a:pt x="592" y="413"/>
                  <a:pt x="593" y="414"/>
                  <a:pt x="592" y="415"/>
                </a:cubicBezTo>
                <a:cubicBezTo>
                  <a:pt x="592" y="415"/>
                  <a:pt x="591" y="415"/>
                  <a:pt x="591" y="416"/>
                </a:cubicBezTo>
                <a:cubicBezTo>
                  <a:pt x="590" y="416"/>
                  <a:pt x="590" y="416"/>
                  <a:pt x="590" y="416"/>
                </a:cubicBezTo>
                <a:cubicBezTo>
                  <a:pt x="591" y="416"/>
                  <a:pt x="591" y="416"/>
                  <a:pt x="591" y="416"/>
                </a:cubicBezTo>
                <a:cubicBezTo>
                  <a:pt x="591" y="415"/>
                  <a:pt x="591" y="415"/>
                  <a:pt x="591" y="415"/>
                </a:cubicBezTo>
                <a:cubicBezTo>
                  <a:pt x="590" y="415"/>
                  <a:pt x="590" y="414"/>
                  <a:pt x="590" y="415"/>
                </a:cubicBezTo>
                <a:cubicBezTo>
                  <a:pt x="590" y="415"/>
                  <a:pt x="590" y="415"/>
                  <a:pt x="590" y="416"/>
                </a:cubicBezTo>
                <a:cubicBezTo>
                  <a:pt x="591" y="416"/>
                  <a:pt x="591" y="416"/>
                  <a:pt x="591" y="416"/>
                </a:cubicBezTo>
                <a:cubicBezTo>
                  <a:pt x="591" y="416"/>
                  <a:pt x="591" y="416"/>
                  <a:pt x="591" y="416"/>
                </a:cubicBezTo>
                <a:cubicBezTo>
                  <a:pt x="592" y="416"/>
                  <a:pt x="592" y="415"/>
                  <a:pt x="592" y="415"/>
                </a:cubicBezTo>
                <a:cubicBezTo>
                  <a:pt x="593" y="415"/>
                  <a:pt x="593" y="415"/>
                  <a:pt x="593" y="415"/>
                </a:cubicBezTo>
                <a:cubicBezTo>
                  <a:pt x="593" y="416"/>
                  <a:pt x="593" y="416"/>
                  <a:pt x="593" y="417"/>
                </a:cubicBezTo>
                <a:cubicBezTo>
                  <a:pt x="593" y="418"/>
                  <a:pt x="592" y="418"/>
                  <a:pt x="593" y="419"/>
                </a:cubicBezTo>
                <a:cubicBezTo>
                  <a:pt x="593" y="420"/>
                  <a:pt x="593" y="421"/>
                  <a:pt x="593" y="422"/>
                </a:cubicBezTo>
                <a:cubicBezTo>
                  <a:pt x="592" y="422"/>
                  <a:pt x="593" y="424"/>
                  <a:pt x="592" y="425"/>
                </a:cubicBezTo>
                <a:cubicBezTo>
                  <a:pt x="591" y="427"/>
                  <a:pt x="591" y="427"/>
                  <a:pt x="590" y="428"/>
                </a:cubicBezTo>
                <a:cubicBezTo>
                  <a:pt x="589" y="429"/>
                  <a:pt x="589" y="429"/>
                  <a:pt x="588" y="430"/>
                </a:cubicBezTo>
                <a:cubicBezTo>
                  <a:pt x="586" y="430"/>
                  <a:pt x="585" y="430"/>
                  <a:pt x="583" y="430"/>
                </a:cubicBezTo>
                <a:cubicBezTo>
                  <a:pt x="582" y="430"/>
                  <a:pt x="581" y="429"/>
                  <a:pt x="580" y="429"/>
                </a:cubicBezTo>
                <a:cubicBezTo>
                  <a:pt x="578" y="429"/>
                  <a:pt x="578" y="427"/>
                  <a:pt x="578" y="426"/>
                </a:cubicBezTo>
                <a:cubicBezTo>
                  <a:pt x="577" y="424"/>
                  <a:pt x="576" y="423"/>
                  <a:pt x="576" y="421"/>
                </a:cubicBezTo>
                <a:cubicBezTo>
                  <a:pt x="577" y="420"/>
                  <a:pt x="578" y="420"/>
                  <a:pt x="579" y="420"/>
                </a:cubicBezTo>
                <a:cubicBezTo>
                  <a:pt x="580" y="420"/>
                  <a:pt x="581" y="420"/>
                  <a:pt x="582" y="420"/>
                </a:cubicBezTo>
                <a:cubicBezTo>
                  <a:pt x="582" y="421"/>
                  <a:pt x="582" y="422"/>
                  <a:pt x="583" y="423"/>
                </a:cubicBezTo>
                <a:cubicBezTo>
                  <a:pt x="583" y="424"/>
                  <a:pt x="583" y="424"/>
                  <a:pt x="585" y="424"/>
                </a:cubicBezTo>
                <a:cubicBezTo>
                  <a:pt x="586" y="424"/>
                  <a:pt x="586" y="423"/>
                  <a:pt x="587" y="423"/>
                </a:cubicBezTo>
                <a:cubicBezTo>
                  <a:pt x="586" y="421"/>
                  <a:pt x="588" y="420"/>
                  <a:pt x="588" y="418"/>
                </a:cubicBezTo>
                <a:cubicBezTo>
                  <a:pt x="587" y="416"/>
                  <a:pt x="588" y="414"/>
                  <a:pt x="588" y="413"/>
                </a:cubicBezTo>
                <a:cubicBezTo>
                  <a:pt x="587" y="412"/>
                  <a:pt x="587" y="411"/>
                  <a:pt x="587" y="411"/>
                </a:cubicBezTo>
                <a:cubicBezTo>
                  <a:pt x="587" y="409"/>
                  <a:pt x="587" y="408"/>
                  <a:pt x="586" y="407"/>
                </a:cubicBezTo>
                <a:cubicBezTo>
                  <a:pt x="586" y="406"/>
                  <a:pt x="585" y="406"/>
                  <a:pt x="584" y="406"/>
                </a:cubicBezTo>
                <a:cubicBezTo>
                  <a:pt x="583" y="406"/>
                  <a:pt x="582" y="407"/>
                  <a:pt x="582" y="408"/>
                </a:cubicBezTo>
                <a:cubicBezTo>
                  <a:pt x="582" y="409"/>
                  <a:pt x="582" y="409"/>
                  <a:pt x="582" y="409"/>
                </a:cubicBezTo>
                <a:cubicBezTo>
                  <a:pt x="582" y="410"/>
                  <a:pt x="581" y="410"/>
                  <a:pt x="581" y="410"/>
                </a:cubicBezTo>
                <a:cubicBezTo>
                  <a:pt x="580" y="410"/>
                  <a:pt x="579" y="410"/>
                  <a:pt x="577" y="410"/>
                </a:cubicBezTo>
                <a:cubicBezTo>
                  <a:pt x="577" y="404"/>
                  <a:pt x="577" y="398"/>
                  <a:pt x="577" y="392"/>
                </a:cubicBezTo>
                <a:cubicBezTo>
                  <a:pt x="577" y="391"/>
                  <a:pt x="578" y="390"/>
                  <a:pt x="578" y="389"/>
                </a:cubicBezTo>
                <a:cubicBezTo>
                  <a:pt x="578" y="388"/>
                  <a:pt x="578" y="387"/>
                  <a:pt x="578" y="386"/>
                </a:cubicBezTo>
                <a:cubicBezTo>
                  <a:pt x="579" y="385"/>
                  <a:pt x="580" y="385"/>
                  <a:pt x="581" y="385"/>
                </a:cubicBezTo>
                <a:cubicBezTo>
                  <a:pt x="581" y="385"/>
                  <a:pt x="582" y="386"/>
                  <a:pt x="583" y="386"/>
                </a:cubicBezTo>
                <a:cubicBezTo>
                  <a:pt x="583" y="386"/>
                  <a:pt x="583" y="386"/>
                  <a:pt x="583" y="386"/>
                </a:cubicBezTo>
                <a:cubicBezTo>
                  <a:pt x="584" y="385"/>
                  <a:pt x="585" y="385"/>
                  <a:pt x="586" y="385"/>
                </a:cubicBezTo>
                <a:cubicBezTo>
                  <a:pt x="588" y="385"/>
                  <a:pt x="589" y="385"/>
                  <a:pt x="591" y="385"/>
                </a:cubicBezTo>
                <a:cubicBezTo>
                  <a:pt x="592" y="386"/>
                  <a:pt x="592" y="386"/>
                  <a:pt x="592" y="387"/>
                </a:cubicBezTo>
                <a:cubicBezTo>
                  <a:pt x="591" y="387"/>
                  <a:pt x="591" y="388"/>
                  <a:pt x="591" y="390"/>
                </a:cubicBezTo>
                <a:cubicBezTo>
                  <a:pt x="590" y="390"/>
                  <a:pt x="588" y="391"/>
                  <a:pt x="586" y="391"/>
                </a:cubicBezTo>
                <a:cubicBezTo>
                  <a:pt x="585" y="391"/>
                  <a:pt x="584" y="391"/>
                  <a:pt x="583" y="391"/>
                </a:cubicBezTo>
                <a:cubicBezTo>
                  <a:pt x="583" y="399"/>
                  <a:pt x="583" y="399"/>
                  <a:pt x="583" y="399"/>
                </a:cubicBezTo>
                <a:cubicBezTo>
                  <a:pt x="582" y="399"/>
                  <a:pt x="582" y="400"/>
                  <a:pt x="581" y="400"/>
                </a:cubicBezTo>
                <a:cubicBezTo>
                  <a:pt x="583" y="402"/>
                  <a:pt x="583" y="402"/>
                  <a:pt x="585" y="401"/>
                </a:cubicBezTo>
                <a:cubicBezTo>
                  <a:pt x="585" y="401"/>
                  <a:pt x="585" y="402"/>
                  <a:pt x="585" y="403"/>
                </a:cubicBezTo>
                <a:cubicBezTo>
                  <a:pt x="585" y="403"/>
                  <a:pt x="585" y="403"/>
                  <a:pt x="585" y="403"/>
                </a:cubicBezTo>
                <a:cubicBezTo>
                  <a:pt x="585" y="403"/>
                  <a:pt x="585" y="403"/>
                  <a:pt x="584" y="403"/>
                </a:cubicBezTo>
                <a:cubicBezTo>
                  <a:pt x="584" y="404"/>
                  <a:pt x="584" y="404"/>
                  <a:pt x="584" y="404"/>
                </a:cubicBezTo>
                <a:cubicBezTo>
                  <a:pt x="584" y="404"/>
                  <a:pt x="585" y="404"/>
                  <a:pt x="585" y="403"/>
                </a:cubicBezTo>
                <a:cubicBezTo>
                  <a:pt x="585" y="403"/>
                  <a:pt x="586" y="403"/>
                  <a:pt x="586" y="403"/>
                </a:cubicBezTo>
                <a:cubicBezTo>
                  <a:pt x="586" y="402"/>
                  <a:pt x="586" y="401"/>
                  <a:pt x="586" y="400"/>
                </a:cubicBezTo>
                <a:cubicBezTo>
                  <a:pt x="586" y="400"/>
                  <a:pt x="587" y="399"/>
                  <a:pt x="587" y="400"/>
                </a:cubicBezTo>
                <a:cubicBezTo>
                  <a:pt x="589" y="400"/>
                  <a:pt x="591" y="401"/>
                  <a:pt x="591" y="403"/>
                </a:cubicBezTo>
                <a:cubicBezTo>
                  <a:pt x="592" y="404"/>
                  <a:pt x="592" y="405"/>
                  <a:pt x="592" y="405"/>
                </a:cubicBezTo>
                <a:cubicBezTo>
                  <a:pt x="592" y="405"/>
                  <a:pt x="592" y="405"/>
                  <a:pt x="592" y="405"/>
                </a:cubicBezTo>
                <a:cubicBezTo>
                  <a:pt x="592" y="405"/>
                  <a:pt x="592" y="405"/>
                  <a:pt x="592" y="405"/>
                </a:cubicBezTo>
                <a:cubicBezTo>
                  <a:pt x="592" y="405"/>
                  <a:pt x="591" y="406"/>
                  <a:pt x="592" y="406"/>
                </a:cubicBezTo>
                <a:cubicBezTo>
                  <a:pt x="592" y="406"/>
                  <a:pt x="592" y="406"/>
                  <a:pt x="592" y="405"/>
                </a:cubicBezTo>
                <a:moveTo>
                  <a:pt x="589" y="403"/>
                </a:moveTo>
                <a:cubicBezTo>
                  <a:pt x="589" y="404"/>
                  <a:pt x="589" y="404"/>
                  <a:pt x="591" y="405"/>
                </a:cubicBezTo>
                <a:cubicBezTo>
                  <a:pt x="591" y="405"/>
                  <a:pt x="591" y="405"/>
                  <a:pt x="591" y="405"/>
                </a:cubicBezTo>
                <a:cubicBezTo>
                  <a:pt x="590" y="405"/>
                  <a:pt x="590" y="404"/>
                  <a:pt x="590" y="404"/>
                </a:cubicBezTo>
                <a:cubicBezTo>
                  <a:pt x="589" y="404"/>
                  <a:pt x="590" y="405"/>
                  <a:pt x="590" y="405"/>
                </a:cubicBezTo>
                <a:cubicBezTo>
                  <a:pt x="590" y="405"/>
                  <a:pt x="590" y="406"/>
                  <a:pt x="590" y="406"/>
                </a:cubicBezTo>
                <a:cubicBezTo>
                  <a:pt x="590" y="406"/>
                  <a:pt x="590" y="406"/>
                  <a:pt x="590" y="404"/>
                </a:cubicBezTo>
                <a:cubicBezTo>
                  <a:pt x="590" y="404"/>
                  <a:pt x="589" y="403"/>
                  <a:pt x="588" y="403"/>
                </a:cubicBezTo>
                <a:cubicBezTo>
                  <a:pt x="588" y="403"/>
                  <a:pt x="589" y="403"/>
                  <a:pt x="589" y="403"/>
                </a:cubicBezTo>
                <a:cubicBezTo>
                  <a:pt x="589" y="403"/>
                  <a:pt x="589" y="403"/>
                  <a:pt x="589" y="403"/>
                </a:cubicBezTo>
                <a:cubicBezTo>
                  <a:pt x="588" y="403"/>
                  <a:pt x="588" y="402"/>
                  <a:pt x="588" y="403"/>
                </a:cubicBezTo>
                <a:cubicBezTo>
                  <a:pt x="588" y="403"/>
                  <a:pt x="588" y="403"/>
                  <a:pt x="589" y="403"/>
                </a:cubicBezTo>
                <a:moveTo>
                  <a:pt x="591" y="411"/>
                </a:moveTo>
                <a:cubicBezTo>
                  <a:pt x="591" y="411"/>
                  <a:pt x="591" y="411"/>
                  <a:pt x="590" y="410"/>
                </a:cubicBezTo>
                <a:cubicBezTo>
                  <a:pt x="590" y="410"/>
                  <a:pt x="590" y="410"/>
                  <a:pt x="590" y="410"/>
                </a:cubicBezTo>
                <a:cubicBezTo>
                  <a:pt x="590" y="410"/>
                  <a:pt x="589" y="410"/>
                  <a:pt x="589" y="410"/>
                </a:cubicBezTo>
                <a:cubicBezTo>
                  <a:pt x="589" y="410"/>
                  <a:pt x="589" y="410"/>
                  <a:pt x="589" y="411"/>
                </a:cubicBezTo>
                <a:cubicBezTo>
                  <a:pt x="590" y="411"/>
                  <a:pt x="590" y="412"/>
                  <a:pt x="590" y="412"/>
                </a:cubicBezTo>
                <a:cubicBezTo>
                  <a:pt x="590" y="412"/>
                  <a:pt x="590" y="413"/>
                  <a:pt x="590" y="413"/>
                </a:cubicBezTo>
                <a:cubicBezTo>
                  <a:pt x="590" y="413"/>
                  <a:pt x="590" y="412"/>
                  <a:pt x="590" y="412"/>
                </a:cubicBezTo>
                <a:cubicBezTo>
                  <a:pt x="591" y="412"/>
                  <a:pt x="591" y="412"/>
                  <a:pt x="591" y="411"/>
                </a:cubicBezTo>
                <a:moveTo>
                  <a:pt x="579" y="402"/>
                </a:moveTo>
                <a:cubicBezTo>
                  <a:pt x="579" y="402"/>
                  <a:pt x="580" y="402"/>
                  <a:pt x="580" y="402"/>
                </a:cubicBezTo>
                <a:cubicBezTo>
                  <a:pt x="580" y="402"/>
                  <a:pt x="580" y="402"/>
                  <a:pt x="580" y="402"/>
                </a:cubicBezTo>
                <a:cubicBezTo>
                  <a:pt x="580" y="401"/>
                  <a:pt x="579" y="401"/>
                  <a:pt x="578" y="402"/>
                </a:cubicBezTo>
                <a:cubicBezTo>
                  <a:pt x="578" y="402"/>
                  <a:pt x="579" y="402"/>
                  <a:pt x="579" y="402"/>
                </a:cubicBezTo>
                <a:moveTo>
                  <a:pt x="581" y="405"/>
                </a:moveTo>
                <a:cubicBezTo>
                  <a:pt x="582" y="405"/>
                  <a:pt x="582" y="405"/>
                  <a:pt x="582" y="405"/>
                </a:cubicBezTo>
                <a:cubicBezTo>
                  <a:pt x="582" y="405"/>
                  <a:pt x="582" y="404"/>
                  <a:pt x="582" y="404"/>
                </a:cubicBezTo>
                <a:cubicBezTo>
                  <a:pt x="581" y="404"/>
                  <a:pt x="581" y="405"/>
                  <a:pt x="581" y="405"/>
                </a:cubicBezTo>
                <a:cubicBezTo>
                  <a:pt x="581" y="405"/>
                  <a:pt x="581" y="405"/>
                  <a:pt x="581" y="405"/>
                </a:cubicBezTo>
                <a:moveTo>
                  <a:pt x="307" y="444"/>
                </a:moveTo>
                <a:cubicBezTo>
                  <a:pt x="307" y="443"/>
                  <a:pt x="307" y="442"/>
                  <a:pt x="307" y="441"/>
                </a:cubicBezTo>
                <a:cubicBezTo>
                  <a:pt x="307" y="440"/>
                  <a:pt x="308" y="440"/>
                  <a:pt x="309" y="440"/>
                </a:cubicBezTo>
                <a:cubicBezTo>
                  <a:pt x="310" y="440"/>
                  <a:pt x="311" y="440"/>
                  <a:pt x="311" y="440"/>
                </a:cubicBezTo>
                <a:cubicBezTo>
                  <a:pt x="312" y="442"/>
                  <a:pt x="313" y="443"/>
                  <a:pt x="313" y="445"/>
                </a:cubicBezTo>
                <a:cubicBezTo>
                  <a:pt x="312" y="445"/>
                  <a:pt x="312" y="445"/>
                  <a:pt x="311" y="446"/>
                </a:cubicBezTo>
                <a:cubicBezTo>
                  <a:pt x="310" y="446"/>
                  <a:pt x="308" y="446"/>
                  <a:pt x="307" y="446"/>
                </a:cubicBezTo>
                <a:cubicBezTo>
                  <a:pt x="306" y="446"/>
                  <a:pt x="305" y="446"/>
                  <a:pt x="304" y="445"/>
                </a:cubicBezTo>
                <a:cubicBezTo>
                  <a:pt x="304" y="445"/>
                  <a:pt x="304" y="445"/>
                  <a:pt x="303" y="445"/>
                </a:cubicBezTo>
                <a:cubicBezTo>
                  <a:pt x="303" y="444"/>
                  <a:pt x="303" y="444"/>
                  <a:pt x="303" y="443"/>
                </a:cubicBezTo>
                <a:cubicBezTo>
                  <a:pt x="302" y="443"/>
                  <a:pt x="301" y="443"/>
                  <a:pt x="299" y="444"/>
                </a:cubicBezTo>
                <a:cubicBezTo>
                  <a:pt x="301" y="444"/>
                  <a:pt x="302" y="445"/>
                  <a:pt x="303" y="445"/>
                </a:cubicBezTo>
                <a:cubicBezTo>
                  <a:pt x="303" y="445"/>
                  <a:pt x="303" y="446"/>
                  <a:pt x="303" y="446"/>
                </a:cubicBezTo>
                <a:cubicBezTo>
                  <a:pt x="301" y="446"/>
                  <a:pt x="299" y="446"/>
                  <a:pt x="298" y="446"/>
                </a:cubicBezTo>
                <a:cubicBezTo>
                  <a:pt x="297" y="446"/>
                  <a:pt x="296" y="446"/>
                  <a:pt x="295" y="447"/>
                </a:cubicBezTo>
                <a:cubicBezTo>
                  <a:pt x="295" y="447"/>
                  <a:pt x="293" y="447"/>
                  <a:pt x="293" y="447"/>
                </a:cubicBezTo>
                <a:cubicBezTo>
                  <a:pt x="292" y="446"/>
                  <a:pt x="291" y="446"/>
                  <a:pt x="290" y="446"/>
                </a:cubicBezTo>
                <a:cubicBezTo>
                  <a:pt x="286" y="446"/>
                  <a:pt x="281" y="446"/>
                  <a:pt x="276" y="446"/>
                </a:cubicBezTo>
                <a:cubicBezTo>
                  <a:pt x="275" y="445"/>
                  <a:pt x="276" y="445"/>
                  <a:pt x="276" y="444"/>
                </a:cubicBezTo>
                <a:cubicBezTo>
                  <a:pt x="277" y="444"/>
                  <a:pt x="278" y="444"/>
                  <a:pt x="279" y="443"/>
                </a:cubicBezTo>
                <a:cubicBezTo>
                  <a:pt x="279" y="443"/>
                  <a:pt x="280" y="444"/>
                  <a:pt x="280" y="444"/>
                </a:cubicBezTo>
                <a:cubicBezTo>
                  <a:pt x="280" y="444"/>
                  <a:pt x="281" y="443"/>
                  <a:pt x="281" y="443"/>
                </a:cubicBezTo>
                <a:cubicBezTo>
                  <a:pt x="281" y="443"/>
                  <a:pt x="281" y="443"/>
                  <a:pt x="281" y="444"/>
                </a:cubicBezTo>
                <a:cubicBezTo>
                  <a:pt x="282" y="445"/>
                  <a:pt x="282" y="445"/>
                  <a:pt x="283" y="445"/>
                </a:cubicBezTo>
                <a:cubicBezTo>
                  <a:pt x="283" y="444"/>
                  <a:pt x="285" y="444"/>
                  <a:pt x="285" y="444"/>
                </a:cubicBezTo>
                <a:cubicBezTo>
                  <a:pt x="286" y="443"/>
                  <a:pt x="287" y="444"/>
                  <a:pt x="288" y="443"/>
                </a:cubicBezTo>
                <a:cubicBezTo>
                  <a:pt x="288" y="442"/>
                  <a:pt x="288" y="442"/>
                  <a:pt x="288" y="442"/>
                </a:cubicBezTo>
                <a:cubicBezTo>
                  <a:pt x="284" y="442"/>
                  <a:pt x="280" y="442"/>
                  <a:pt x="277" y="442"/>
                </a:cubicBezTo>
                <a:cubicBezTo>
                  <a:pt x="277" y="443"/>
                  <a:pt x="276" y="443"/>
                  <a:pt x="276" y="444"/>
                </a:cubicBezTo>
                <a:cubicBezTo>
                  <a:pt x="275" y="444"/>
                  <a:pt x="275" y="443"/>
                  <a:pt x="274" y="443"/>
                </a:cubicBezTo>
                <a:cubicBezTo>
                  <a:pt x="274" y="444"/>
                  <a:pt x="274" y="444"/>
                  <a:pt x="273" y="445"/>
                </a:cubicBezTo>
                <a:cubicBezTo>
                  <a:pt x="273" y="445"/>
                  <a:pt x="273" y="444"/>
                  <a:pt x="272" y="444"/>
                </a:cubicBezTo>
                <a:cubicBezTo>
                  <a:pt x="271" y="445"/>
                  <a:pt x="272" y="446"/>
                  <a:pt x="273" y="446"/>
                </a:cubicBezTo>
                <a:cubicBezTo>
                  <a:pt x="271" y="447"/>
                  <a:pt x="270" y="447"/>
                  <a:pt x="268" y="447"/>
                </a:cubicBezTo>
                <a:cubicBezTo>
                  <a:pt x="268" y="446"/>
                  <a:pt x="267" y="446"/>
                  <a:pt x="267" y="445"/>
                </a:cubicBezTo>
                <a:cubicBezTo>
                  <a:pt x="267" y="445"/>
                  <a:pt x="268" y="445"/>
                  <a:pt x="268" y="445"/>
                </a:cubicBezTo>
                <a:cubicBezTo>
                  <a:pt x="269" y="445"/>
                  <a:pt x="269" y="445"/>
                  <a:pt x="269" y="444"/>
                </a:cubicBezTo>
                <a:cubicBezTo>
                  <a:pt x="269" y="443"/>
                  <a:pt x="269" y="443"/>
                  <a:pt x="268" y="443"/>
                </a:cubicBezTo>
                <a:cubicBezTo>
                  <a:pt x="267" y="443"/>
                  <a:pt x="267" y="443"/>
                  <a:pt x="267" y="444"/>
                </a:cubicBezTo>
                <a:cubicBezTo>
                  <a:pt x="267" y="444"/>
                  <a:pt x="267" y="445"/>
                  <a:pt x="267" y="445"/>
                </a:cubicBezTo>
                <a:cubicBezTo>
                  <a:pt x="266" y="445"/>
                  <a:pt x="266" y="446"/>
                  <a:pt x="265" y="446"/>
                </a:cubicBezTo>
                <a:cubicBezTo>
                  <a:pt x="263" y="446"/>
                  <a:pt x="262" y="447"/>
                  <a:pt x="260" y="447"/>
                </a:cubicBezTo>
                <a:cubicBezTo>
                  <a:pt x="259" y="447"/>
                  <a:pt x="258" y="447"/>
                  <a:pt x="257" y="447"/>
                </a:cubicBezTo>
                <a:cubicBezTo>
                  <a:pt x="255" y="447"/>
                  <a:pt x="252" y="448"/>
                  <a:pt x="250" y="446"/>
                </a:cubicBezTo>
                <a:cubicBezTo>
                  <a:pt x="250" y="446"/>
                  <a:pt x="249" y="446"/>
                  <a:pt x="248" y="446"/>
                </a:cubicBezTo>
                <a:cubicBezTo>
                  <a:pt x="245" y="446"/>
                  <a:pt x="241" y="446"/>
                  <a:pt x="237" y="446"/>
                </a:cubicBezTo>
                <a:cubicBezTo>
                  <a:pt x="237" y="446"/>
                  <a:pt x="236" y="446"/>
                  <a:pt x="236" y="445"/>
                </a:cubicBezTo>
                <a:cubicBezTo>
                  <a:pt x="236" y="445"/>
                  <a:pt x="236" y="445"/>
                  <a:pt x="237" y="444"/>
                </a:cubicBezTo>
                <a:cubicBezTo>
                  <a:pt x="236" y="444"/>
                  <a:pt x="235" y="444"/>
                  <a:pt x="235" y="443"/>
                </a:cubicBezTo>
                <a:cubicBezTo>
                  <a:pt x="234" y="443"/>
                  <a:pt x="234" y="443"/>
                  <a:pt x="234" y="444"/>
                </a:cubicBezTo>
                <a:cubicBezTo>
                  <a:pt x="234" y="444"/>
                  <a:pt x="234" y="444"/>
                  <a:pt x="234" y="445"/>
                </a:cubicBezTo>
                <a:cubicBezTo>
                  <a:pt x="233" y="445"/>
                  <a:pt x="232" y="445"/>
                  <a:pt x="231" y="445"/>
                </a:cubicBezTo>
                <a:cubicBezTo>
                  <a:pt x="231" y="444"/>
                  <a:pt x="231" y="444"/>
                  <a:pt x="232" y="443"/>
                </a:cubicBezTo>
                <a:cubicBezTo>
                  <a:pt x="232" y="442"/>
                  <a:pt x="231" y="442"/>
                  <a:pt x="231" y="442"/>
                </a:cubicBezTo>
                <a:cubicBezTo>
                  <a:pt x="232" y="441"/>
                  <a:pt x="233" y="441"/>
                  <a:pt x="233" y="440"/>
                </a:cubicBezTo>
                <a:cubicBezTo>
                  <a:pt x="234" y="440"/>
                  <a:pt x="235" y="440"/>
                  <a:pt x="236" y="440"/>
                </a:cubicBezTo>
                <a:cubicBezTo>
                  <a:pt x="249" y="440"/>
                  <a:pt x="249" y="440"/>
                  <a:pt x="249" y="440"/>
                </a:cubicBezTo>
                <a:cubicBezTo>
                  <a:pt x="249" y="440"/>
                  <a:pt x="250" y="439"/>
                  <a:pt x="251" y="440"/>
                </a:cubicBezTo>
                <a:cubicBezTo>
                  <a:pt x="251" y="440"/>
                  <a:pt x="252" y="440"/>
                  <a:pt x="252" y="440"/>
                </a:cubicBezTo>
                <a:cubicBezTo>
                  <a:pt x="256" y="440"/>
                  <a:pt x="260" y="440"/>
                  <a:pt x="264" y="440"/>
                </a:cubicBezTo>
                <a:cubicBezTo>
                  <a:pt x="267" y="440"/>
                  <a:pt x="267" y="440"/>
                  <a:pt x="268" y="441"/>
                </a:cubicBezTo>
                <a:cubicBezTo>
                  <a:pt x="269" y="441"/>
                  <a:pt x="269" y="441"/>
                  <a:pt x="270" y="441"/>
                </a:cubicBezTo>
                <a:cubicBezTo>
                  <a:pt x="271" y="440"/>
                  <a:pt x="271" y="440"/>
                  <a:pt x="272" y="441"/>
                </a:cubicBezTo>
                <a:cubicBezTo>
                  <a:pt x="272" y="441"/>
                  <a:pt x="273" y="442"/>
                  <a:pt x="273" y="442"/>
                </a:cubicBezTo>
                <a:cubicBezTo>
                  <a:pt x="274" y="442"/>
                  <a:pt x="274" y="442"/>
                  <a:pt x="275" y="442"/>
                </a:cubicBezTo>
                <a:cubicBezTo>
                  <a:pt x="274" y="441"/>
                  <a:pt x="274" y="441"/>
                  <a:pt x="274" y="441"/>
                </a:cubicBezTo>
                <a:cubicBezTo>
                  <a:pt x="274" y="441"/>
                  <a:pt x="274" y="440"/>
                  <a:pt x="274" y="440"/>
                </a:cubicBezTo>
                <a:cubicBezTo>
                  <a:pt x="274" y="440"/>
                  <a:pt x="275" y="440"/>
                  <a:pt x="275" y="440"/>
                </a:cubicBezTo>
                <a:cubicBezTo>
                  <a:pt x="281" y="440"/>
                  <a:pt x="288" y="440"/>
                  <a:pt x="294" y="440"/>
                </a:cubicBezTo>
                <a:cubicBezTo>
                  <a:pt x="294" y="441"/>
                  <a:pt x="295" y="441"/>
                  <a:pt x="295" y="442"/>
                </a:cubicBezTo>
                <a:cubicBezTo>
                  <a:pt x="294" y="443"/>
                  <a:pt x="292" y="442"/>
                  <a:pt x="291" y="442"/>
                </a:cubicBezTo>
                <a:cubicBezTo>
                  <a:pt x="291" y="442"/>
                  <a:pt x="290" y="443"/>
                  <a:pt x="290" y="443"/>
                </a:cubicBezTo>
                <a:cubicBezTo>
                  <a:pt x="290" y="444"/>
                  <a:pt x="290" y="444"/>
                  <a:pt x="290" y="444"/>
                </a:cubicBezTo>
                <a:cubicBezTo>
                  <a:pt x="291" y="444"/>
                  <a:pt x="292" y="443"/>
                  <a:pt x="292" y="443"/>
                </a:cubicBezTo>
                <a:cubicBezTo>
                  <a:pt x="293" y="444"/>
                  <a:pt x="294" y="444"/>
                  <a:pt x="295" y="445"/>
                </a:cubicBezTo>
                <a:cubicBezTo>
                  <a:pt x="295" y="445"/>
                  <a:pt x="295" y="445"/>
                  <a:pt x="295" y="445"/>
                </a:cubicBezTo>
                <a:cubicBezTo>
                  <a:pt x="296" y="445"/>
                  <a:pt x="296" y="445"/>
                  <a:pt x="296" y="445"/>
                </a:cubicBezTo>
                <a:cubicBezTo>
                  <a:pt x="296" y="445"/>
                  <a:pt x="297" y="444"/>
                  <a:pt x="296" y="444"/>
                </a:cubicBezTo>
                <a:cubicBezTo>
                  <a:pt x="296" y="443"/>
                  <a:pt x="295" y="442"/>
                  <a:pt x="296" y="441"/>
                </a:cubicBezTo>
                <a:cubicBezTo>
                  <a:pt x="296" y="440"/>
                  <a:pt x="296" y="440"/>
                  <a:pt x="297" y="440"/>
                </a:cubicBezTo>
                <a:cubicBezTo>
                  <a:pt x="297" y="440"/>
                  <a:pt x="297" y="441"/>
                  <a:pt x="298" y="441"/>
                </a:cubicBezTo>
                <a:cubicBezTo>
                  <a:pt x="298" y="441"/>
                  <a:pt x="299" y="441"/>
                  <a:pt x="299" y="441"/>
                </a:cubicBezTo>
                <a:cubicBezTo>
                  <a:pt x="300" y="440"/>
                  <a:pt x="302" y="441"/>
                  <a:pt x="303" y="440"/>
                </a:cubicBezTo>
                <a:cubicBezTo>
                  <a:pt x="304" y="441"/>
                  <a:pt x="305" y="441"/>
                  <a:pt x="305" y="442"/>
                </a:cubicBezTo>
                <a:cubicBezTo>
                  <a:pt x="305" y="442"/>
                  <a:pt x="304" y="442"/>
                  <a:pt x="304" y="443"/>
                </a:cubicBezTo>
                <a:cubicBezTo>
                  <a:pt x="305" y="444"/>
                  <a:pt x="306" y="444"/>
                  <a:pt x="307" y="444"/>
                </a:cubicBezTo>
                <a:cubicBezTo>
                  <a:pt x="308" y="444"/>
                  <a:pt x="308" y="444"/>
                  <a:pt x="307" y="444"/>
                </a:cubicBezTo>
                <a:cubicBezTo>
                  <a:pt x="307" y="444"/>
                  <a:pt x="307" y="444"/>
                  <a:pt x="307" y="444"/>
                </a:cubicBezTo>
                <a:cubicBezTo>
                  <a:pt x="307" y="444"/>
                  <a:pt x="307" y="444"/>
                  <a:pt x="307" y="444"/>
                </a:cubicBezTo>
                <a:cubicBezTo>
                  <a:pt x="307" y="445"/>
                  <a:pt x="307" y="445"/>
                  <a:pt x="307" y="445"/>
                </a:cubicBezTo>
                <a:cubicBezTo>
                  <a:pt x="308" y="445"/>
                  <a:pt x="308" y="445"/>
                  <a:pt x="307" y="444"/>
                </a:cubicBezTo>
                <a:moveTo>
                  <a:pt x="244" y="443"/>
                </a:moveTo>
                <a:cubicBezTo>
                  <a:pt x="244" y="443"/>
                  <a:pt x="244" y="442"/>
                  <a:pt x="244" y="442"/>
                </a:cubicBezTo>
                <a:cubicBezTo>
                  <a:pt x="244" y="442"/>
                  <a:pt x="244" y="443"/>
                  <a:pt x="243" y="443"/>
                </a:cubicBezTo>
                <a:cubicBezTo>
                  <a:pt x="243" y="443"/>
                  <a:pt x="244" y="443"/>
                  <a:pt x="244" y="443"/>
                </a:cubicBezTo>
                <a:cubicBezTo>
                  <a:pt x="244" y="443"/>
                  <a:pt x="244" y="443"/>
                  <a:pt x="244" y="443"/>
                </a:cubicBezTo>
                <a:moveTo>
                  <a:pt x="507" y="375"/>
                </a:moveTo>
                <a:cubicBezTo>
                  <a:pt x="506" y="375"/>
                  <a:pt x="506" y="374"/>
                  <a:pt x="506" y="374"/>
                </a:cubicBezTo>
                <a:cubicBezTo>
                  <a:pt x="505" y="373"/>
                  <a:pt x="505" y="373"/>
                  <a:pt x="506" y="372"/>
                </a:cubicBezTo>
                <a:cubicBezTo>
                  <a:pt x="506" y="371"/>
                  <a:pt x="506" y="371"/>
                  <a:pt x="506" y="371"/>
                </a:cubicBezTo>
                <a:cubicBezTo>
                  <a:pt x="506" y="371"/>
                  <a:pt x="505" y="371"/>
                  <a:pt x="505" y="371"/>
                </a:cubicBezTo>
                <a:cubicBezTo>
                  <a:pt x="506" y="370"/>
                  <a:pt x="506" y="370"/>
                  <a:pt x="507" y="369"/>
                </a:cubicBezTo>
                <a:cubicBezTo>
                  <a:pt x="516" y="369"/>
                  <a:pt x="525" y="369"/>
                  <a:pt x="534" y="369"/>
                </a:cubicBezTo>
                <a:cubicBezTo>
                  <a:pt x="535" y="369"/>
                  <a:pt x="535" y="369"/>
                  <a:pt x="536" y="368"/>
                </a:cubicBezTo>
                <a:cubicBezTo>
                  <a:pt x="536" y="369"/>
                  <a:pt x="537" y="369"/>
                  <a:pt x="537" y="369"/>
                </a:cubicBezTo>
                <a:cubicBezTo>
                  <a:pt x="542" y="369"/>
                  <a:pt x="542" y="369"/>
                  <a:pt x="542" y="369"/>
                </a:cubicBezTo>
                <a:cubicBezTo>
                  <a:pt x="542" y="369"/>
                  <a:pt x="542" y="369"/>
                  <a:pt x="542" y="368"/>
                </a:cubicBezTo>
                <a:cubicBezTo>
                  <a:pt x="544" y="368"/>
                  <a:pt x="545" y="368"/>
                  <a:pt x="547" y="369"/>
                </a:cubicBezTo>
                <a:cubicBezTo>
                  <a:pt x="548" y="369"/>
                  <a:pt x="548" y="369"/>
                  <a:pt x="549" y="369"/>
                </a:cubicBezTo>
                <a:cubicBezTo>
                  <a:pt x="550" y="370"/>
                  <a:pt x="551" y="367"/>
                  <a:pt x="552" y="368"/>
                </a:cubicBezTo>
                <a:cubicBezTo>
                  <a:pt x="553" y="370"/>
                  <a:pt x="555" y="369"/>
                  <a:pt x="556" y="369"/>
                </a:cubicBezTo>
                <a:cubicBezTo>
                  <a:pt x="557" y="369"/>
                  <a:pt x="558" y="369"/>
                  <a:pt x="560" y="369"/>
                </a:cubicBezTo>
                <a:cubicBezTo>
                  <a:pt x="561" y="369"/>
                  <a:pt x="561" y="370"/>
                  <a:pt x="562" y="371"/>
                </a:cubicBezTo>
                <a:cubicBezTo>
                  <a:pt x="561" y="371"/>
                  <a:pt x="561" y="371"/>
                  <a:pt x="560" y="371"/>
                </a:cubicBezTo>
                <a:cubicBezTo>
                  <a:pt x="561" y="372"/>
                  <a:pt x="562" y="373"/>
                  <a:pt x="562" y="374"/>
                </a:cubicBezTo>
                <a:cubicBezTo>
                  <a:pt x="562" y="374"/>
                  <a:pt x="562" y="375"/>
                  <a:pt x="561" y="375"/>
                </a:cubicBezTo>
                <a:cubicBezTo>
                  <a:pt x="559" y="375"/>
                  <a:pt x="556" y="375"/>
                  <a:pt x="554" y="375"/>
                </a:cubicBezTo>
                <a:cubicBezTo>
                  <a:pt x="553" y="375"/>
                  <a:pt x="551" y="374"/>
                  <a:pt x="550" y="376"/>
                </a:cubicBezTo>
                <a:cubicBezTo>
                  <a:pt x="550" y="376"/>
                  <a:pt x="549" y="376"/>
                  <a:pt x="548" y="376"/>
                </a:cubicBezTo>
                <a:cubicBezTo>
                  <a:pt x="542" y="376"/>
                  <a:pt x="535" y="376"/>
                  <a:pt x="528" y="376"/>
                </a:cubicBezTo>
                <a:cubicBezTo>
                  <a:pt x="527" y="376"/>
                  <a:pt x="527" y="376"/>
                  <a:pt x="526" y="375"/>
                </a:cubicBezTo>
                <a:cubicBezTo>
                  <a:pt x="524" y="374"/>
                  <a:pt x="523" y="375"/>
                  <a:pt x="521" y="375"/>
                </a:cubicBezTo>
                <a:cubicBezTo>
                  <a:pt x="520" y="376"/>
                  <a:pt x="519" y="376"/>
                  <a:pt x="518" y="375"/>
                </a:cubicBezTo>
                <a:cubicBezTo>
                  <a:pt x="517" y="375"/>
                  <a:pt x="517" y="375"/>
                  <a:pt x="516" y="375"/>
                </a:cubicBezTo>
                <a:cubicBezTo>
                  <a:pt x="513" y="375"/>
                  <a:pt x="510" y="375"/>
                  <a:pt x="507" y="375"/>
                </a:cubicBezTo>
                <a:moveTo>
                  <a:pt x="277" y="417"/>
                </a:moveTo>
                <a:cubicBezTo>
                  <a:pt x="276" y="416"/>
                  <a:pt x="275" y="416"/>
                  <a:pt x="275" y="415"/>
                </a:cubicBezTo>
                <a:cubicBezTo>
                  <a:pt x="275" y="413"/>
                  <a:pt x="275" y="411"/>
                  <a:pt x="275" y="408"/>
                </a:cubicBezTo>
                <a:cubicBezTo>
                  <a:pt x="275" y="407"/>
                  <a:pt x="275" y="405"/>
                  <a:pt x="275" y="403"/>
                </a:cubicBezTo>
                <a:cubicBezTo>
                  <a:pt x="275" y="402"/>
                  <a:pt x="274" y="400"/>
                  <a:pt x="276" y="399"/>
                </a:cubicBezTo>
                <a:cubicBezTo>
                  <a:pt x="276" y="397"/>
                  <a:pt x="276" y="395"/>
                  <a:pt x="276" y="394"/>
                </a:cubicBezTo>
                <a:cubicBezTo>
                  <a:pt x="276" y="393"/>
                  <a:pt x="276" y="393"/>
                  <a:pt x="276" y="393"/>
                </a:cubicBezTo>
                <a:cubicBezTo>
                  <a:pt x="276" y="393"/>
                  <a:pt x="276" y="392"/>
                  <a:pt x="277" y="392"/>
                </a:cubicBezTo>
                <a:cubicBezTo>
                  <a:pt x="277" y="391"/>
                  <a:pt x="277" y="391"/>
                  <a:pt x="277" y="390"/>
                </a:cubicBezTo>
                <a:cubicBezTo>
                  <a:pt x="278" y="389"/>
                  <a:pt x="280" y="387"/>
                  <a:pt x="282" y="385"/>
                </a:cubicBezTo>
                <a:cubicBezTo>
                  <a:pt x="283" y="385"/>
                  <a:pt x="285" y="386"/>
                  <a:pt x="287" y="385"/>
                </a:cubicBezTo>
                <a:cubicBezTo>
                  <a:pt x="288" y="385"/>
                  <a:pt x="289" y="386"/>
                  <a:pt x="290" y="386"/>
                </a:cubicBezTo>
                <a:cubicBezTo>
                  <a:pt x="291" y="386"/>
                  <a:pt x="291" y="387"/>
                  <a:pt x="291" y="387"/>
                </a:cubicBezTo>
                <a:cubicBezTo>
                  <a:pt x="292" y="389"/>
                  <a:pt x="293" y="389"/>
                  <a:pt x="293" y="391"/>
                </a:cubicBezTo>
                <a:cubicBezTo>
                  <a:pt x="293" y="392"/>
                  <a:pt x="293" y="392"/>
                  <a:pt x="293" y="393"/>
                </a:cubicBezTo>
                <a:cubicBezTo>
                  <a:pt x="294" y="394"/>
                  <a:pt x="294" y="396"/>
                  <a:pt x="292" y="397"/>
                </a:cubicBezTo>
                <a:cubicBezTo>
                  <a:pt x="288" y="397"/>
                  <a:pt x="288" y="397"/>
                  <a:pt x="288" y="397"/>
                </a:cubicBezTo>
                <a:cubicBezTo>
                  <a:pt x="288" y="396"/>
                  <a:pt x="288" y="396"/>
                  <a:pt x="288" y="396"/>
                </a:cubicBezTo>
                <a:cubicBezTo>
                  <a:pt x="288" y="395"/>
                  <a:pt x="287" y="392"/>
                  <a:pt x="286" y="391"/>
                </a:cubicBezTo>
                <a:cubicBezTo>
                  <a:pt x="285" y="391"/>
                  <a:pt x="285" y="391"/>
                  <a:pt x="284" y="391"/>
                </a:cubicBezTo>
                <a:cubicBezTo>
                  <a:pt x="283" y="392"/>
                  <a:pt x="282" y="394"/>
                  <a:pt x="282" y="396"/>
                </a:cubicBezTo>
                <a:cubicBezTo>
                  <a:pt x="282" y="397"/>
                  <a:pt x="282" y="397"/>
                  <a:pt x="282" y="398"/>
                </a:cubicBezTo>
                <a:cubicBezTo>
                  <a:pt x="282" y="399"/>
                  <a:pt x="282" y="400"/>
                  <a:pt x="281" y="401"/>
                </a:cubicBezTo>
                <a:cubicBezTo>
                  <a:pt x="281" y="401"/>
                  <a:pt x="281" y="402"/>
                  <a:pt x="282" y="402"/>
                </a:cubicBezTo>
                <a:cubicBezTo>
                  <a:pt x="282" y="403"/>
                  <a:pt x="282" y="403"/>
                  <a:pt x="282" y="403"/>
                </a:cubicBezTo>
                <a:cubicBezTo>
                  <a:pt x="282" y="405"/>
                  <a:pt x="283" y="406"/>
                  <a:pt x="281" y="408"/>
                </a:cubicBezTo>
                <a:cubicBezTo>
                  <a:pt x="281" y="408"/>
                  <a:pt x="281" y="409"/>
                  <a:pt x="281" y="410"/>
                </a:cubicBezTo>
                <a:cubicBezTo>
                  <a:pt x="282" y="411"/>
                  <a:pt x="282" y="412"/>
                  <a:pt x="282" y="413"/>
                </a:cubicBezTo>
                <a:cubicBezTo>
                  <a:pt x="282" y="415"/>
                  <a:pt x="282" y="416"/>
                  <a:pt x="282" y="417"/>
                </a:cubicBezTo>
                <a:cubicBezTo>
                  <a:pt x="282" y="418"/>
                  <a:pt x="281" y="418"/>
                  <a:pt x="280" y="419"/>
                </a:cubicBezTo>
                <a:cubicBezTo>
                  <a:pt x="281" y="419"/>
                  <a:pt x="281" y="420"/>
                  <a:pt x="282" y="420"/>
                </a:cubicBezTo>
                <a:cubicBezTo>
                  <a:pt x="282" y="420"/>
                  <a:pt x="282" y="421"/>
                  <a:pt x="282" y="421"/>
                </a:cubicBezTo>
                <a:cubicBezTo>
                  <a:pt x="282" y="422"/>
                  <a:pt x="282" y="422"/>
                  <a:pt x="281" y="423"/>
                </a:cubicBezTo>
                <a:cubicBezTo>
                  <a:pt x="282" y="423"/>
                  <a:pt x="282" y="423"/>
                  <a:pt x="282" y="424"/>
                </a:cubicBezTo>
                <a:cubicBezTo>
                  <a:pt x="282" y="424"/>
                  <a:pt x="282" y="424"/>
                  <a:pt x="281" y="424"/>
                </a:cubicBezTo>
                <a:cubicBezTo>
                  <a:pt x="281" y="425"/>
                  <a:pt x="281" y="425"/>
                  <a:pt x="280" y="424"/>
                </a:cubicBezTo>
                <a:cubicBezTo>
                  <a:pt x="280" y="424"/>
                  <a:pt x="279" y="424"/>
                  <a:pt x="278" y="424"/>
                </a:cubicBezTo>
                <a:cubicBezTo>
                  <a:pt x="278" y="424"/>
                  <a:pt x="277" y="423"/>
                  <a:pt x="278" y="423"/>
                </a:cubicBezTo>
                <a:cubicBezTo>
                  <a:pt x="278" y="422"/>
                  <a:pt x="278" y="422"/>
                  <a:pt x="279" y="422"/>
                </a:cubicBezTo>
                <a:cubicBezTo>
                  <a:pt x="279" y="421"/>
                  <a:pt x="280" y="422"/>
                  <a:pt x="280" y="421"/>
                </a:cubicBezTo>
                <a:cubicBezTo>
                  <a:pt x="280" y="420"/>
                  <a:pt x="279" y="420"/>
                  <a:pt x="278" y="420"/>
                </a:cubicBezTo>
                <a:cubicBezTo>
                  <a:pt x="277" y="420"/>
                  <a:pt x="277" y="419"/>
                  <a:pt x="277" y="418"/>
                </a:cubicBezTo>
                <a:cubicBezTo>
                  <a:pt x="277" y="418"/>
                  <a:pt x="277" y="417"/>
                  <a:pt x="277" y="417"/>
                </a:cubicBezTo>
                <a:moveTo>
                  <a:pt x="298" y="423"/>
                </a:moveTo>
                <a:cubicBezTo>
                  <a:pt x="298" y="422"/>
                  <a:pt x="297" y="422"/>
                  <a:pt x="296" y="421"/>
                </a:cubicBezTo>
                <a:cubicBezTo>
                  <a:pt x="296" y="418"/>
                  <a:pt x="296" y="418"/>
                  <a:pt x="296" y="418"/>
                </a:cubicBezTo>
                <a:cubicBezTo>
                  <a:pt x="296" y="415"/>
                  <a:pt x="296" y="415"/>
                  <a:pt x="296" y="415"/>
                </a:cubicBezTo>
                <a:cubicBezTo>
                  <a:pt x="296" y="411"/>
                  <a:pt x="296" y="411"/>
                  <a:pt x="296" y="411"/>
                </a:cubicBezTo>
                <a:cubicBezTo>
                  <a:pt x="296" y="410"/>
                  <a:pt x="296" y="409"/>
                  <a:pt x="296" y="408"/>
                </a:cubicBezTo>
                <a:cubicBezTo>
                  <a:pt x="297" y="407"/>
                  <a:pt x="296" y="406"/>
                  <a:pt x="297" y="405"/>
                </a:cubicBezTo>
                <a:cubicBezTo>
                  <a:pt x="297" y="404"/>
                  <a:pt x="296" y="403"/>
                  <a:pt x="296" y="402"/>
                </a:cubicBezTo>
                <a:cubicBezTo>
                  <a:pt x="297" y="401"/>
                  <a:pt x="296" y="400"/>
                  <a:pt x="296" y="399"/>
                </a:cubicBezTo>
                <a:cubicBezTo>
                  <a:pt x="296" y="395"/>
                  <a:pt x="296" y="395"/>
                  <a:pt x="296" y="395"/>
                </a:cubicBezTo>
                <a:cubicBezTo>
                  <a:pt x="296" y="392"/>
                  <a:pt x="296" y="392"/>
                  <a:pt x="296" y="392"/>
                </a:cubicBezTo>
                <a:cubicBezTo>
                  <a:pt x="296" y="389"/>
                  <a:pt x="296" y="389"/>
                  <a:pt x="296" y="389"/>
                </a:cubicBezTo>
                <a:cubicBezTo>
                  <a:pt x="296" y="386"/>
                  <a:pt x="296" y="386"/>
                  <a:pt x="296" y="386"/>
                </a:cubicBezTo>
                <a:cubicBezTo>
                  <a:pt x="298" y="385"/>
                  <a:pt x="298" y="385"/>
                  <a:pt x="299" y="385"/>
                </a:cubicBezTo>
                <a:cubicBezTo>
                  <a:pt x="300" y="385"/>
                  <a:pt x="301" y="385"/>
                  <a:pt x="301" y="386"/>
                </a:cubicBezTo>
                <a:cubicBezTo>
                  <a:pt x="303" y="386"/>
                  <a:pt x="305" y="387"/>
                  <a:pt x="307" y="386"/>
                </a:cubicBezTo>
                <a:cubicBezTo>
                  <a:pt x="308" y="385"/>
                  <a:pt x="309" y="385"/>
                  <a:pt x="310" y="385"/>
                </a:cubicBezTo>
                <a:cubicBezTo>
                  <a:pt x="311" y="385"/>
                  <a:pt x="311" y="386"/>
                  <a:pt x="312" y="387"/>
                </a:cubicBezTo>
                <a:cubicBezTo>
                  <a:pt x="312" y="387"/>
                  <a:pt x="311" y="388"/>
                  <a:pt x="311" y="388"/>
                </a:cubicBezTo>
                <a:cubicBezTo>
                  <a:pt x="311" y="389"/>
                  <a:pt x="310" y="389"/>
                  <a:pt x="310" y="391"/>
                </a:cubicBezTo>
                <a:cubicBezTo>
                  <a:pt x="309" y="391"/>
                  <a:pt x="307" y="391"/>
                  <a:pt x="306" y="391"/>
                </a:cubicBezTo>
                <a:cubicBezTo>
                  <a:pt x="305" y="391"/>
                  <a:pt x="304" y="391"/>
                  <a:pt x="304" y="391"/>
                </a:cubicBezTo>
                <a:cubicBezTo>
                  <a:pt x="303" y="391"/>
                  <a:pt x="303" y="392"/>
                  <a:pt x="302" y="392"/>
                </a:cubicBezTo>
                <a:cubicBezTo>
                  <a:pt x="302" y="393"/>
                  <a:pt x="303" y="393"/>
                  <a:pt x="303" y="393"/>
                </a:cubicBezTo>
                <a:cubicBezTo>
                  <a:pt x="302" y="394"/>
                  <a:pt x="301" y="395"/>
                  <a:pt x="303" y="396"/>
                </a:cubicBezTo>
                <a:cubicBezTo>
                  <a:pt x="303" y="396"/>
                  <a:pt x="303" y="397"/>
                  <a:pt x="303" y="397"/>
                </a:cubicBezTo>
                <a:cubicBezTo>
                  <a:pt x="303" y="399"/>
                  <a:pt x="303" y="402"/>
                  <a:pt x="303" y="404"/>
                </a:cubicBezTo>
                <a:cubicBezTo>
                  <a:pt x="305" y="405"/>
                  <a:pt x="307" y="404"/>
                  <a:pt x="309" y="404"/>
                </a:cubicBezTo>
                <a:cubicBezTo>
                  <a:pt x="309" y="405"/>
                  <a:pt x="307" y="405"/>
                  <a:pt x="308" y="406"/>
                </a:cubicBezTo>
                <a:cubicBezTo>
                  <a:pt x="309" y="407"/>
                  <a:pt x="309" y="408"/>
                  <a:pt x="309" y="409"/>
                </a:cubicBezTo>
                <a:cubicBezTo>
                  <a:pt x="307" y="409"/>
                  <a:pt x="305" y="409"/>
                  <a:pt x="303" y="409"/>
                </a:cubicBezTo>
                <a:cubicBezTo>
                  <a:pt x="303" y="409"/>
                  <a:pt x="303" y="409"/>
                  <a:pt x="303" y="409"/>
                </a:cubicBezTo>
                <a:cubicBezTo>
                  <a:pt x="303" y="410"/>
                  <a:pt x="303" y="410"/>
                  <a:pt x="303" y="410"/>
                </a:cubicBezTo>
                <a:cubicBezTo>
                  <a:pt x="303" y="424"/>
                  <a:pt x="303" y="424"/>
                  <a:pt x="303" y="424"/>
                </a:cubicBezTo>
                <a:cubicBezTo>
                  <a:pt x="303" y="424"/>
                  <a:pt x="302" y="424"/>
                  <a:pt x="302" y="424"/>
                </a:cubicBezTo>
                <a:cubicBezTo>
                  <a:pt x="301" y="423"/>
                  <a:pt x="300" y="423"/>
                  <a:pt x="298" y="423"/>
                </a:cubicBezTo>
                <a:moveTo>
                  <a:pt x="299" y="391"/>
                </a:moveTo>
                <a:cubicBezTo>
                  <a:pt x="299" y="391"/>
                  <a:pt x="299" y="391"/>
                  <a:pt x="299" y="391"/>
                </a:cubicBezTo>
                <a:cubicBezTo>
                  <a:pt x="299" y="391"/>
                  <a:pt x="299" y="391"/>
                  <a:pt x="298" y="391"/>
                </a:cubicBezTo>
                <a:cubicBezTo>
                  <a:pt x="298" y="392"/>
                  <a:pt x="299" y="392"/>
                  <a:pt x="299" y="392"/>
                </a:cubicBezTo>
                <a:cubicBezTo>
                  <a:pt x="299" y="392"/>
                  <a:pt x="299" y="392"/>
                  <a:pt x="299" y="391"/>
                </a:cubicBezTo>
                <a:moveTo>
                  <a:pt x="300" y="408"/>
                </a:moveTo>
                <a:cubicBezTo>
                  <a:pt x="300" y="407"/>
                  <a:pt x="300" y="407"/>
                  <a:pt x="300" y="407"/>
                </a:cubicBezTo>
                <a:cubicBezTo>
                  <a:pt x="300" y="407"/>
                  <a:pt x="299" y="407"/>
                  <a:pt x="299" y="407"/>
                </a:cubicBezTo>
                <a:cubicBezTo>
                  <a:pt x="300" y="408"/>
                  <a:pt x="300" y="408"/>
                  <a:pt x="300" y="408"/>
                </a:cubicBezTo>
                <a:cubicBezTo>
                  <a:pt x="300" y="408"/>
                  <a:pt x="300" y="408"/>
                  <a:pt x="300" y="408"/>
                </a:cubicBezTo>
                <a:moveTo>
                  <a:pt x="298" y="399"/>
                </a:moveTo>
                <a:cubicBezTo>
                  <a:pt x="298" y="400"/>
                  <a:pt x="298" y="400"/>
                  <a:pt x="298" y="400"/>
                </a:cubicBezTo>
                <a:cubicBezTo>
                  <a:pt x="298" y="400"/>
                  <a:pt x="298" y="400"/>
                  <a:pt x="298" y="400"/>
                </a:cubicBezTo>
                <a:cubicBezTo>
                  <a:pt x="298" y="400"/>
                  <a:pt x="298" y="400"/>
                  <a:pt x="298" y="400"/>
                </a:cubicBezTo>
                <a:cubicBezTo>
                  <a:pt x="298" y="400"/>
                  <a:pt x="298" y="400"/>
                  <a:pt x="298" y="399"/>
                </a:cubicBezTo>
                <a:moveTo>
                  <a:pt x="245" y="430"/>
                </a:moveTo>
                <a:cubicBezTo>
                  <a:pt x="240" y="430"/>
                  <a:pt x="240" y="430"/>
                  <a:pt x="240" y="430"/>
                </a:cubicBezTo>
                <a:cubicBezTo>
                  <a:pt x="239" y="429"/>
                  <a:pt x="239" y="428"/>
                  <a:pt x="239" y="427"/>
                </a:cubicBezTo>
                <a:cubicBezTo>
                  <a:pt x="239" y="413"/>
                  <a:pt x="239" y="399"/>
                  <a:pt x="239" y="386"/>
                </a:cubicBezTo>
                <a:cubicBezTo>
                  <a:pt x="240" y="385"/>
                  <a:pt x="241" y="385"/>
                  <a:pt x="242" y="385"/>
                </a:cubicBezTo>
                <a:cubicBezTo>
                  <a:pt x="243" y="385"/>
                  <a:pt x="244" y="385"/>
                  <a:pt x="245" y="385"/>
                </a:cubicBezTo>
                <a:cubicBezTo>
                  <a:pt x="245" y="386"/>
                  <a:pt x="245" y="386"/>
                  <a:pt x="245" y="386"/>
                </a:cubicBezTo>
                <a:cubicBezTo>
                  <a:pt x="245" y="400"/>
                  <a:pt x="245" y="415"/>
                  <a:pt x="245" y="429"/>
                </a:cubicBezTo>
                <a:cubicBezTo>
                  <a:pt x="245" y="429"/>
                  <a:pt x="245" y="430"/>
                  <a:pt x="245" y="430"/>
                </a:cubicBezTo>
                <a:moveTo>
                  <a:pt x="225" y="402"/>
                </a:moveTo>
                <a:cubicBezTo>
                  <a:pt x="226" y="402"/>
                  <a:pt x="226" y="403"/>
                  <a:pt x="227" y="404"/>
                </a:cubicBezTo>
                <a:cubicBezTo>
                  <a:pt x="228" y="404"/>
                  <a:pt x="228" y="404"/>
                  <a:pt x="229" y="405"/>
                </a:cubicBezTo>
                <a:cubicBezTo>
                  <a:pt x="230" y="405"/>
                  <a:pt x="230" y="406"/>
                  <a:pt x="230" y="406"/>
                </a:cubicBezTo>
                <a:cubicBezTo>
                  <a:pt x="231" y="406"/>
                  <a:pt x="231" y="406"/>
                  <a:pt x="231" y="407"/>
                </a:cubicBezTo>
                <a:cubicBezTo>
                  <a:pt x="231" y="408"/>
                  <a:pt x="233" y="409"/>
                  <a:pt x="233" y="410"/>
                </a:cubicBezTo>
                <a:cubicBezTo>
                  <a:pt x="233" y="411"/>
                  <a:pt x="234" y="412"/>
                  <a:pt x="234" y="413"/>
                </a:cubicBezTo>
                <a:cubicBezTo>
                  <a:pt x="234" y="414"/>
                  <a:pt x="235" y="415"/>
                  <a:pt x="235" y="416"/>
                </a:cubicBezTo>
                <a:cubicBezTo>
                  <a:pt x="235" y="416"/>
                  <a:pt x="235" y="417"/>
                  <a:pt x="235" y="418"/>
                </a:cubicBezTo>
                <a:cubicBezTo>
                  <a:pt x="235" y="419"/>
                  <a:pt x="235" y="420"/>
                  <a:pt x="234" y="421"/>
                </a:cubicBezTo>
                <a:cubicBezTo>
                  <a:pt x="233" y="422"/>
                  <a:pt x="234" y="424"/>
                  <a:pt x="234" y="425"/>
                </a:cubicBezTo>
                <a:cubicBezTo>
                  <a:pt x="234" y="425"/>
                  <a:pt x="233" y="425"/>
                  <a:pt x="233" y="425"/>
                </a:cubicBezTo>
                <a:cubicBezTo>
                  <a:pt x="233" y="426"/>
                  <a:pt x="232" y="427"/>
                  <a:pt x="232" y="428"/>
                </a:cubicBezTo>
                <a:cubicBezTo>
                  <a:pt x="232" y="429"/>
                  <a:pt x="231" y="429"/>
                  <a:pt x="231" y="429"/>
                </a:cubicBezTo>
                <a:cubicBezTo>
                  <a:pt x="230" y="429"/>
                  <a:pt x="229" y="430"/>
                  <a:pt x="228" y="430"/>
                </a:cubicBezTo>
                <a:cubicBezTo>
                  <a:pt x="227" y="431"/>
                  <a:pt x="226" y="431"/>
                  <a:pt x="224" y="430"/>
                </a:cubicBezTo>
                <a:cubicBezTo>
                  <a:pt x="223" y="430"/>
                  <a:pt x="222" y="429"/>
                  <a:pt x="220" y="429"/>
                </a:cubicBezTo>
                <a:cubicBezTo>
                  <a:pt x="220" y="429"/>
                  <a:pt x="220" y="429"/>
                  <a:pt x="220" y="428"/>
                </a:cubicBezTo>
                <a:cubicBezTo>
                  <a:pt x="220" y="427"/>
                  <a:pt x="218" y="426"/>
                  <a:pt x="219" y="425"/>
                </a:cubicBezTo>
                <a:cubicBezTo>
                  <a:pt x="220" y="425"/>
                  <a:pt x="220" y="424"/>
                  <a:pt x="221" y="424"/>
                </a:cubicBezTo>
                <a:cubicBezTo>
                  <a:pt x="220" y="423"/>
                  <a:pt x="220" y="423"/>
                  <a:pt x="219" y="422"/>
                </a:cubicBezTo>
                <a:cubicBezTo>
                  <a:pt x="218" y="423"/>
                  <a:pt x="219" y="424"/>
                  <a:pt x="219" y="425"/>
                </a:cubicBezTo>
                <a:cubicBezTo>
                  <a:pt x="218" y="425"/>
                  <a:pt x="217" y="423"/>
                  <a:pt x="217" y="422"/>
                </a:cubicBezTo>
                <a:cubicBezTo>
                  <a:pt x="217" y="422"/>
                  <a:pt x="217" y="422"/>
                  <a:pt x="218" y="422"/>
                </a:cubicBezTo>
                <a:cubicBezTo>
                  <a:pt x="218" y="422"/>
                  <a:pt x="217" y="421"/>
                  <a:pt x="217" y="421"/>
                </a:cubicBezTo>
                <a:cubicBezTo>
                  <a:pt x="217" y="421"/>
                  <a:pt x="217" y="420"/>
                  <a:pt x="217" y="420"/>
                </a:cubicBezTo>
                <a:cubicBezTo>
                  <a:pt x="217" y="419"/>
                  <a:pt x="218" y="419"/>
                  <a:pt x="218" y="420"/>
                </a:cubicBezTo>
                <a:cubicBezTo>
                  <a:pt x="219" y="421"/>
                  <a:pt x="220" y="420"/>
                  <a:pt x="221" y="419"/>
                </a:cubicBezTo>
                <a:cubicBezTo>
                  <a:pt x="221" y="419"/>
                  <a:pt x="222" y="420"/>
                  <a:pt x="222" y="420"/>
                </a:cubicBezTo>
                <a:cubicBezTo>
                  <a:pt x="223" y="421"/>
                  <a:pt x="222" y="422"/>
                  <a:pt x="222" y="423"/>
                </a:cubicBezTo>
                <a:cubicBezTo>
                  <a:pt x="223" y="423"/>
                  <a:pt x="224" y="423"/>
                  <a:pt x="224" y="423"/>
                </a:cubicBezTo>
                <a:cubicBezTo>
                  <a:pt x="224" y="423"/>
                  <a:pt x="225" y="424"/>
                  <a:pt x="225" y="424"/>
                </a:cubicBezTo>
                <a:cubicBezTo>
                  <a:pt x="226" y="424"/>
                  <a:pt x="227" y="423"/>
                  <a:pt x="227" y="422"/>
                </a:cubicBezTo>
                <a:cubicBezTo>
                  <a:pt x="228" y="421"/>
                  <a:pt x="229" y="420"/>
                  <a:pt x="228" y="419"/>
                </a:cubicBezTo>
                <a:cubicBezTo>
                  <a:pt x="228" y="418"/>
                  <a:pt x="228" y="417"/>
                  <a:pt x="228" y="417"/>
                </a:cubicBezTo>
                <a:cubicBezTo>
                  <a:pt x="228" y="416"/>
                  <a:pt x="228" y="415"/>
                  <a:pt x="227" y="414"/>
                </a:cubicBezTo>
                <a:cubicBezTo>
                  <a:pt x="228" y="413"/>
                  <a:pt x="226" y="412"/>
                  <a:pt x="226" y="411"/>
                </a:cubicBezTo>
                <a:cubicBezTo>
                  <a:pt x="226" y="411"/>
                  <a:pt x="225" y="410"/>
                  <a:pt x="225" y="409"/>
                </a:cubicBezTo>
                <a:cubicBezTo>
                  <a:pt x="225" y="409"/>
                  <a:pt x="225" y="409"/>
                  <a:pt x="225" y="409"/>
                </a:cubicBezTo>
                <a:cubicBezTo>
                  <a:pt x="226" y="409"/>
                  <a:pt x="226" y="409"/>
                  <a:pt x="226" y="409"/>
                </a:cubicBezTo>
                <a:cubicBezTo>
                  <a:pt x="226" y="408"/>
                  <a:pt x="226" y="408"/>
                  <a:pt x="226" y="408"/>
                </a:cubicBezTo>
                <a:cubicBezTo>
                  <a:pt x="225" y="408"/>
                  <a:pt x="224" y="408"/>
                  <a:pt x="223" y="409"/>
                </a:cubicBezTo>
                <a:cubicBezTo>
                  <a:pt x="223" y="409"/>
                  <a:pt x="223" y="409"/>
                  <a:pt x="223" y="408"/>
                </a:cubicBezTo>
                <a:cubicBezTo>
                  <a:pt x="223" y="407"/>
                  <a:pt x="222" y="407"/>
                  <a:pt x="221" y="407"/>
                </a:cubicBezTo>
                <a:cubicBezTo>
                  <a:pt x="221" y="407"/>
                  <a:pt x="221" y="407"/>
                  <a:pt x="221" y="407"/>
                </a:cubicBezTo>
                <a:cubicBezTo>
                  <a:pt x="221" y="405"/>
                  <a:pt x="219" y="405"/>
                  <a:pt x="219" y="404"/>
                </a:cubicBezTo>
                <a:cubicBezTo>
                  <a:pt x="219" y="403"/>
                  <a:pt x="219" y="402"/>
                  <a:pt x="220" y="403"/>
                </a:cubicBezTo>
                <a:cubicBezTo>
                  <a:pt x="220" y="403"/>
                  <a:pt x="220" y="402"/>
                  <a:pt x="220" y="402"/>
                </a:cubicBezTo>
                <a:cubicBezTo>
                  <a:pt x="220" y="402"/>
                  <a:pt x="220" y="402"/>
                  <a:pt x="220" y="402"/>
                </a:cubicBezTo>
                <a:cubicBezTo>
                  <a:pt x="220" y="402"/>
                  <a:pt x="220" y="403"/>
                  <a:pt x="220" y="403"/>
                </a:cubicBezTo>
                <a:cubicBezTo>
                  <a:pt x="220" y="403"/>
                  <a:pt x="220" y="403"/>
                  <a:pt x="220" y="403"/>
                </a:cubicBezTo>
                <a:cubicBezTo>
                  <a:pt x="220" y="403"/>
                  <a:pt x="220" y="403"/>
                  <a:pt x="220" y="403"/>
                </a:cubicBezTo>
                <a:cubicBezTo>
                  <a:pt x="220" y="402"/>
                  <a:pt x="220" y="401"/>
                  <a:pt x="220" y="400"/>
                </a:cubicBezTo>
                <a:cubicBezTo>
                  <a:pt x="221" y="400"/>
                  <a:pt x="221" y="400"/>
                  <a:pt x="222" y="401"/>
                </a:cubicBezTo>
                <a:cubicBezTo>
                  <a:pt x="223" y="402"/>
                  <a:pt x="223" y="402"/>
                  <a:pt x="224" y="402"/>
                </a:cubicBezTo>
                <a:cubicBezTo>
                  <a:pt x="224" y="403"/>
                  <a:pt x="225" y="403"/>
                  <a:pt x="225" y="403"/>
                </a:cubicBezTo>
                <a:cubicBezTo>
                  <a:pt x="225" y="403"/>
                  <a:pt x="225" y="403"/>
                  <a:pt x="225" y="402"/>
                </a:cubicBezTo>
                <a:moveTo>
                  <a:pt x="224" y="407"/>
                </a:moveTo>
                <a:cubicBezTo>
                  <a:pt x="224" y="407"/>
                  <a:pt x="224" y="407"/>
                  <a:pt x="224" y="407"/>
                </a:cubicBezTo>
                <a:cubicBezTo>
                  <a:pt x="224" y="407"/>
                  <a:pt x="224" y="407"/>
                  <a:pt x="224" y="406"/>
                </a:cubicBezTo>
                <a:cubicBezTo>
                  <a:pt x="224" y="406"/>
                  <a:pt x="224" y="406"/>
                  <a:pt x="224" y="406"/>
                </a:cubicBezTo>
                <a:cubicBezTo>
                  <a:pt x="224" y="406"/>
                  <a:pt x="224" y="407"/>
                  <a:pt x="224" y="407"/>
                </a:cubicBezTo>
                <a:moveTo>
                  <a:pt x="228" y="409"/>
                </a:moveTo>
                <a:cubicBezTo>
                  <a:pt x="228" y="409"/>
                  <a:pt x="228" y="409"/>
                  <a:pt x="228" y="409"/>
                </a:cubicBezTo>
                <a:cubicBezTo>
                  <a:pt x="228" y="409"/>
                  <a:pt x="227" y="409"/>
                  <a:pt x="227" y="410"/>
                </a:cubicBezTo>
                <a:cubicBezTo>
                  <a:pt x="227" y="410"/>
                  <a:pt x="228" y="410"/>
                  <a:pt x="228" y="410"/>
                </a:cubicBezTo>
                <a:cubicBezTo>
                  <a:pt x="228" y="410"/>
                  <a:pt x="228" y="410"/>
                  <a:pt x="228" y="409"/>
                </a:cubicBezTo>
                <a:moveTo>
                  <a:pt x="565" y="441"/>
                </a:moveTo>
                <a:cubicBezTo>
                  <a:pt x="565" y="441"/>
                  <a:pt x="565" y="441"/>
                  <a:pt x="565" y="441"/>
                </a:cubicBezTo>
                <a:cubicBezTo>
                  <a:pt x="566" y="440"/>
                  <a:pt x="566" y="440"/>
                  <a:pt x="567" y="441"/>
                </a:cubicBezTo>
                <a:cubicBezTo>
                  <a:pt x="567" y="441"/>
                  <a:pt x="568" y="441"/>
                  <a:pt x="568" y="442"/>
                </a:cubicBezTo>
                <a:cubicBezTo>
                  <a:pt x="567" y="442"/>
                  <a:pt x="566" y="442"/>
                  <a:pt x="565" y="442"/>
                </a:cubicBezTo>
                <a:cubicBezTo>
                  <a:pt x="566" y="443"/>
                  <a:pt x="566" y="444"/>
                  <a:pt x="566" y="446"/>
                </a:cubicBezTo>
                <a:cubicBezTo>
                  <a:pt x="565" y="446"/>
                  <a:pt x="565" y="446"/>
                  <a:pt x="565" y="446"/>
                </a:cubicBezTo>
                <a:cubicBezTo>
                  <a:pt x="563" y="446"/>
                  <a:pt x="560" y="446"/>
                  <a:pt x="558" y="446"/>
                </a:cubicBezTo>
                <a:cubicBezTo>
                  <a:pt x="557" y="446"/>
                  <a:pt x="555" y="445"/>
                  <a:pt x="554" y="447"/>
                </a:cubicBezTo>
                <a:cubicBezTo>
                  <a:pt x="553" y="447"/>
                  <a:pt x="552" y="447"/>
                  <a:pt x="550" y="446"/>
                </a:cubicBezTo>
                <a:cubicBezTo>
                  <a:pt x="550" y="446"/>
                  <a:pt x="550" y="446"/>
                  <a:pt x="550" y="446"/>
                </a:cubicBezTo>
                <a:cubicBezTo>
                  <a:pt x="548" y="446"/>
                  <a:pt x="546" y="446"/>
                  <a:pt x="544" y="446"/>
                </a:cubicBezTo>
                <a:cubicBezTo>
                  <a:pt x="543" y="446"/>
                  <a:pt x="543" y="446"/>
                  <a:pt x="543" y="447"/>
                </a:cubicBezTo>
                <a:cubicBezTo>
                  <a:pt x="543" y="447"/>
                  <a:pt x="542" y="447"/>
                  <a:pt x="542" y="447"/>
                </a:cubicBezTo>
                <a:cubicBezTo>
                  <a:pt x="542" y="447"/>
                  <a:pt x="541" y="447"/>
                  <a:pt x="541" y="447"/>
                </a:cubicBezTo>
                <a:cubicBezTo>
                  <a:pt x="541" y="445"/>
                  <a:pt x="539" y="447"/>
                  <a:pt x="538" y="445"/>
                </a:cubicBezTo>
                <a:cubicBezTo>
                  <a:pt x="537" y="444"/>
                  <a:pt x="536" y="443"/>
                  <a:pt x="536" y="443"/>
                </a:cubicBezTo>
                <a:cubicBezTo>
                  <a:pt x="536" y="442"/>
                  <a:pt x="536" y="441"/>
                  <a:pt x="537" y="440"/>
                </a:cubicBezTo>
                <a:cubicBezTo>
                  <a:pt x="537" y="440"/>
                  <a:pt x="538" y="440"/>
                  <a:pt x="539" y="440"/>
                </a:cubicBezTo>
                <a:cubicBezTo>
                  <a:pt x="540" y="440"/>
                  <a:pt x="540" y="440"/>
                  <a:pt x="541" y="440"/>
                </a:cubicBezTo>
                <a:cubicBezTo>
                  <a:pt x="547" y="440"/>
                  <a:pt x="547" y="440"/>
                  <a:pt x="547" y="440"/>
                </a:cubicBezTo>
                <a:cubicBezTo>
                  <a:pt x="549" y="438"/>
                  <a:pt x="551" y="440"/>
                  <a:pt x="553" y="439"/>
                </a:cubicBezTo>
                <a:cubicBezTo>
                  <a:pt x="555" y="439"/>
                  <a:pt x="557" y="439"/>
                  <a:pt x="559" y="439"/>
                </a:cubicBezTo>
                <a:cubicBezTo>
                  <a:pt x="560" y="441"/>
                  <a:pt x="563" y="440"/>
                  <a:pt x="565" y="441"/>
                </a:cubicBezTo>
                <a:moveTo>
                  <a:pt x="521" y="414"/>
                </a:moveTo>
                <a:cubicBezTo>
                  <a:pt x="522" y="413"/>
                  <a:pt x="521" y="412"/>
                  <a:pt x="521" y="411"/>
                </a:cubicBezTo>
                <a:cubicBezTo>
                  <a:pt x="521" y="411"/>
                  <a:pt x="520" y="410"/>
                  <a:pt x="520" y="410"/>
                </a:cubicBezTo>
                <a:cubicBezTo>
                  <a:pt x="520" y="408"/>
                  <a:pt x="520" y="408"/>
                  <a:pt x="519" y="409"/>
                </a:cubicBezTo>
                <a:cubicBezTo>
                  <a:pt x="519" y="403"/>
                  <a:pt x="519" y="403"/>
                  <a:pt x="519" y="403"/>
                </a:cubicBezTo>
                <a:cubicBezTo>
                  <a:pt x="518" y="402"/>
                  <a:pt x="517" y="402"/>
                  <a:pt x="518" y="401"/>
                </a:cubicBezTo>
                <a:cubicBezTo>
                  <a:pt x="519" y="399"/>
                  <a:pt x="518" y="398"/>
                  <a:pt x="518" y="396"/>
                </a:cubicBezTo>
                <a:cubicBezTo>
                  <a:pt x="518" y="396"/>
                  <a:pt x="517" y="396"/>
                  <a:pt x="517" y="396"/>
                </a:cubicBezTo>
                <a:cubicBezTo>
                  <a:pt x="516" y="396"/>
                  <a:pt x="516" y="397"/>
                  <a:pt x="515" y="397"/>
                </a:cubicBezTo>
                <a:cubicBezTo>
                  <a:pt x="515" y="398"/>
                  <a:pt x="515" y="398"/>
                  <a:pt x="514" y="398"/>
                </a:cubicBezTo>
                <a:cubicBezTo>
                  <a:pt x="514" y="397"/>
                  <a:pt x="514" y="397"/>
                  <a:pt x="514" y="397"/>
                </a:cubicBezTo>
                <a:cubicBezTo>
                  <a:pt x="514" y="396"/>
                  <a:pt x="514" y="394"/>
                  <a:pt x="514" y="392"/>
                </a:cubicBezTo>
                <a:cubicBezTo>
                  <a:pt x="515" y="391"/>
                  <a:pt x="516" y="390"/>
                  <a:pt x="517" y="389"/>
                </a:cubicBezTo>
                <a:cubicBezTo>
                  <a:pt x="518" y="388"/>
                  <a:pt x="518" y="388"/>
                  <a:pt x="518" y="387"/>
                </a:cubicBezTo>
                <a:cubicBezTo>
                  <a:pt x="519" y="386"/>
                  <a:pt x="520" y="385"/>
                  <a:pt x="521" y="385"/>
                </a:cubicBezTo>
                <a:cubicBezTo>
                  <a:pt x="522" y="385"/>
                  <a:pt x="523" y="385"/>
                  <a:pt x="524" y="385"/>
                </a:cubicBezTo>
                <a:cubicBezTo>
                  <a:pt x="524" y="386"/>
                  <a:pt x="524" y="387"/>
                  <a:pt x="524" y="388"/>
                </a:cubicBezTo>
                <a:cubicBezTo>
                  <a:pt x="524" y="388"/>
                  <a:pt x="524" y="389"/>
                  <a:pt x="524" y="389"/>
                </a:cubicBezTo>
                <a:cubicBezTo>
                  <a:pt x="523" y="390"/>
                  <a:pt x="523" y="391"/>
                  <a:pt x="523" y="392"/>
                </a:cubicBezTo>
                <a:cubicBezTo>
                  <a:pt x="524" y="393"/>
                  <a:pt x="524" y="394"/>
                  <a:pt x="524" y="395"/>
                </a:cubicBezTo>
                <a:cubicBezTo>
                  <a:pt x="524" y="397"/>
                  <a:pt x="524" y="398"/>
                  <a:pt x="524" y="400"/>
                </a:cubicBezTo>
                <a:cubicBezTo>
                  <a:pt x="524" y="403"/>
                  <a:pt x="524" y="403"/>
                  <a:pt x="524" y="403"/>
                </a:cubicBezTo>
                <a:cubicBezTo>
                  <a:pt x="524" y="405"/>
                  <a:pt x="524" y="406"/>
                  <a:pt x="524" y="407"/>
                </a:cubicBezTo>
                <a:cubicBezTo>
                  <a:pt x="524" y="408"/>
                  <a:pt x="523" y="409"/>
                  <a:pt x="523" y="410"/>
                </a:cubicBezTo>
                <a:cubicBezTo>
                  <a:pt x="523" y="412"/>
                  <a:pt x="523" y="413"/>
                  <a:pt x="523" y="414"/>
                </a:cubicBezTo>
                <a:cubicBezTo>
                  <a:pt x="523" y="415"/>
                  <a:pt x="522" y="416"/>
                  <a:pt x="522" y="417"/>
                </a:cubicBezTo>
                <a:cubicBezTo>
                  <a:pt x="521" y="416"/>
                  <a:pt x="521" y="415"/>
                  <a:pt x="521" y="415"/>
                </a:cubicBezTo>
                <a:cubicBezTo>
                  <a:pt x="520" y="415"/>
                  <a:pt x="520" y="415"/>
                  <a:pt x="520" y="416"/>
                </a:cubicBezTo>
                <a:cubicBezTo>
                  <a:pt x="519" y="415"/>
                  <a:pt x="519" y="415"/>
                  <a:pt x="518" y="414"/>
                </a:cubicBezTo>
                <a:cubicBezTo>
                  <a:pt x="519" y="414"/>
                  <a:pt x="519" y="414"/>
                  <a:pt x="519" y="413"/>
                </a:cubicBezTo>
                <a:cubicBezTo>
                  <a:pt x="520" y="412"/>
                  <a:pt x="520" y="413"/>
                  <a:pt x="520" y="413"/>
                </a:cubicBezTo>
                <a:cubicBezTo>
                  <a:pt x="520" y="413"/>
                  <a:pt x="521" y="413"/>
                  <a:pt x="521" y="414"/>
                </a:cubicBezTo>
                <a:moveTo>
                  <a:pt x="522" y="409"/>
                </a:moveTo>
                <a:cubicBezTo>
                  <a:pt x="522" y="409"/>
                  <a:pt x="522" y="409"/>
                  <a:pt x="522" y="408"/>
                </a:cubicBezTo>
                <a:cubicBezTo>
                  <a:pt x="522" y="408"/>
                  <a:pt x="522" y="408"/>
                  <a:pt x="522" y="408"/>
                </a:cubicBezTo>
                <a:cubicBezTo>
                  <a:pt x="522" y="408"/>
                  <a:pt x="521" y="408"/>
                  <a:pt x="521" y="408"/>
                </a:cubicBezTo>
                <a:cubicBezTo>
                  <a:pt x="521" y="409"/>
                  <a:pt x="521" y="409"/>
                  <a:pt x="522" y="409"/>
                </a:cubicBezTo>
                <a:moveTo>
                  <a:pt x="508" y="447"/>
                </a:moveTo>
                <a:cubicBezTo>
                  <a:pt x="506" y="446"/>
                  <a:pt x="506" y="445"/>
                  <a:pt x="505" y="444"/>
                </a:cubicBezTo>
                <a:cubicBezTo>
                  <a:pt x="505" y="443"/>
                  <a:pt x="505" y="442"/>
                  <a:pt x="505" y="442"/>
                </a:cubicBezTo>
                <a:cubicBezTo>
                  <a:pt x="506" y="441"/>
                  <a:pt x="506" y="441"/>
                  <a:pt x="507" y="440"/>
                </a:cubicBezTo>
                <a:cubicBezTo>
                  <a:pt x="532" y="440"/>
                  <a:pt x="532" y="440"/>
                  <a:pt x="532" y="440"/>
                </a:cubicBezTo>
                <a:cubicBezTo>
                  <a:pt x="533" y="442"/>
                  <a:pt x="533" y="442"/>
                  <a:pt x="531" y="442"/>
                </a:cubicBezTo>
                <a:cubicBezTo>
                  <a:pt x="531" y="443"/>
                  <a:pt x="531" y="443"/>
                  <a:pt x="531" y="443"/>
                </a:cubicBezTo>
                <a:cubicBezTo>
                  <a:pt x="532" y="444"/>
                  <a:pt x="533" y="444"/>
                  <a:pt x="533" y="446"/>
                </a:cubicBezTo>
                <a:cubicBezTo>
                  <a:pt x="533" y="447"/>
                  <a:pt x="532" y="447"/>
                  <a:pt x="531" y="447"/>
                </a:cubicBezTo>
                <a:cubicBezTo>
                  <a:pt x="530" y="446"/>
                  <a:pt x="528" y="446"/>
                  <a:pt x="527" y="447"/>
                </a:cubicBezTo>
                <a:cubicBezTo>
                  <a:pt x="526" y="447"/>
                  <a:pt x="525" y="447"/>
                  <a:pt x="524" y="446"/>
                </a:cubicBezTo>
                <a:cubicBezTo>
                  <a:pt x="524" y="446"/>
                  <a:pt x="523" y="446"/>
                  <a:pt x="523" y="446"/>
                </a:cubicBezTo>
                <a:cubicBezTo>
                  <a:pt x="522" y="447"/>
                  <a:pt x="520" y="447"/>
                  <a:pt x="519" y="447"/>
                </a:cubicBezTo>
                <a:cubicBezTo>
                  <a:pt x="515" y="447"/>
                  <a:pt x="511" y="447"/>
                  <a:pt x="508" y="447"/>
                </a:cubicBezTo>
                <a:moveTo>
                  <a:pt x="589" y="446"/>
                </a:moveTo>
                <a:cubicBezTo>
                  <a:pt x="589" y="446"/>
                  <a:pt x="588" y="447"/>
                  <a:pt x="587" y="446"/>
                </a:cubicBezTo>
                <a:cubicBezTo>
                  <a:pt x="587" y="446"/>
                  <a:pt x="587" y="446"/>
                  <a:pt x="587" y="446"/>
                </a:cubicBezTo>
                <a:cubicBezTo>
                  <a:pt x="586" y="446"/>
                  <a:pt x="586" y="445"/>
                  <a:pt x="585" y="444"/>
                </a:cubicBezTo>
                <a:cubicBezTo>
                  <a:pt x="585" y="444"/>
                  <a:pt x="585" y="444"/>
                  <a:pt x="585" y="444"/>
                </a:cubicBezTo>
                <a:cubicBezTo>
                  <a:pt x="584" y="445"/>
                  <a:pt x="583" y="446"/>
                  <a:pt x="582" y="447"/>
                </a:cubicBezTo>
                <a:cubicBezTo>
                  <a:pt x="582" y="446"/>
                  <a:pt x="581" y="445"/>
                  <a:pt x="580" y="446"/>
                </a:cubicBezTo>
                <a:cubicBezTo>
                  <a:pt x="579" y="447"/>
                  <a:pt x="578" y="447"/>
                  <a:pt x="578" y="447"/>
                </a:cubicBezTo>
                <a:cubicBezTo>
                  <a:pt x="577" y="447"/>
                  <a:pt x="577" y="446"/>
                  <a:pt x="576" y="446"/>
                </a:cubicBezTo>
                <a:cubicBezTo>
                  <a:pt x="576" y="446"/>
                  <a:pt x="575" y="446"/>
                  <a:pt x="575" y="445"/>
                </a:cubicBezTo>
                <a:cubicBezTo>
                  <a:pt x="575" y="444"/>
                  <a:pt x="575" y="444"/>
                  <a:pt x="574" y="443"/>
                </a:cubicBezTo>
                <a:cubicBezTo>
                  <a:pt x="574" y="443"/>
                  <a:pt x="575" y="442"/>
                  <a:pt x="575" y="442"/>
                </a:cubicBezTo>
                <a:cubicBezTo>
                  <a:pt x="575" y="442"/>
                  <a:pt x="575" y="442"/>
                  <a:pt x="576" y="441"/>
                </a:cubicBezTo>
                <a:cubicBezTo>
                  <a:pt x="576" y="442"/>
                  <a:pt x="577" y="443"/>
                  <a:pt x="578" y="442"/>
                </a:cubicBezTo>
                <a:cubicBezTo>
                  <a:pt x="578" y="441"/>
                  <a:pt x="578" y="441"/>
                  <a:pt x="577" y="441"/>
                </a:cubicBezTo>
                <a:cubicBezTo>
                  <a:pt x="577" y="441"/>
                  <a:pt x="578" y="440"/>
                  <a:pt x="578" y="440"/>
                </a:cubicBezTo>
                <a:cubicBezTo>
                  <a:pt x="579" y="440"/>
                  <a:pt x="579" y="440"/>
                  <a:pt x="580" y="441"/>
                </a:cubicBezTo>
                <a:cubicBezTo>
                  <a:pt x="581" y="442"/>
                  <a:pt x="581" y="441"/>
                  <a:pt x="582" y="440"/>
                </a:cubicBezTo>
                <a:cubicBezTo>
                  <a:pt x="583" y="440"/>
                  <a:pt x="585" y="440"/>
                  <a:pt x="587" y="440"/>
                </a:cubicBezTo>
                <a:cubicBezTo>
                  <a:pt x="588" y="440"/>
                  <a:pt x="589" y="441"/>
                  <a:pt x="589" y="441"/>
                </a:cubicBezTo>
                <a:cubicBezTo>
                  <a:pt x="590" y="440"/>
                  <a:pt x="591" y="440"/>
                  <a:pt x="592" y="440"/>
                </a:cubicBezTo>
                <a:cubicBezTo>
                  <a:pt x="593" y="440"/>
                  <a:pt x="593" y="440"/>
                  <a:pt x="594" y="440"/>
                </a:cubicBezTo>
                <a:cubicBezTo>
                  <a:pt x="594" y="439"/>
                  <a:pt x="594" y="440"/>
                  <a:pt x="595" y="440"/>
                </a:cubicBezTo>
                <a:cubicBezTo>
                  <a:pt x="597" y="438"/>
                  <a:pt x="598" y="439"/>
                  <a:pt x="600" y="440"/>
                </a:cubicBezTo>
                <a:cubicBezTo>
                  <a:pt x="602" y="441"/>
                  <a:pt x="603" y="443"/>
                  <a:pt x="602" y="445"/>
                </a:cubicBezTo>
                <a:cubicBezTo>
                  <a:pt x="601" y="445"/>
                  <a:pt x="601" y="446"/>
                  <a:pt x="601" y="447"/>
                </a:cubicBezTo>
                <a:cubicBezTo>
                  <a:pt x="601" y="447"/>
                  <a:pt x="600" y="447"/>
                  <a:pt x="599" y="447"/>
                </a:cubicBezTo>
                <a:cubicBezTo>
                  <a:pt x="598" y="445"/>
                  <a:pt x="596" y="446"/>
                  <a:pt x="595" y="446"/>
                </a:cubicBezTo>
                <a:cubicBezTo>
                  <a:pt x="594" y="448"/>
                  <a:pt x="592" y="445"/>
                  <a:pt x="592" y="447"/>
                </a:cubicBezTo>
                <a:cubicBezTo>
                  <a:pt x="591" y="447"/>
                  <a:pt x="590" y="447"/>
                  <a:pt x="589" y="446"/>
                </a:cubicBezTo>
                <a:moveTo>
                  <a:pt x="581" y="443"/>
                </a:moveTo>
                <a:cubicBezTo>
                  <a:pt x="581" y="443"/>
                  <a:pt x="582" y="444"/>
                  <a:pt x="582" y="444"/>
                </a:cubicBezTo>
                <a:cubicBezTo>
                  <a:pt x="583" y="444"/>
                  <a:pt x="583" y="444"/>
                  <a:pt x="584" y="444"/>
                </a:cubicBezTo>
                <a:cubicBezTo>
                  <a:pt x="584" y="444"/>
                  <a:pt x="584" y="443"/>
                  <a:pt x="584" y="443"/>
                </a:cubicBezTo>
                <a:cubicBezTo>
                  <a:pt x="584" y="443"/>
                  <a:pt x="584" y="442"/>
                  <a:pt x="583" y="442"/>
                </a:cubicBezTo>
                <a:cubicBezTo>
                  <a:pt x="582" y="442"/>
                  <a:pt x="582" y="442"/>
                  <a:pt x="581" y="443"/>
                </a:cubicBezTo>
                <a:moveTo>
                  <a:pt x="579" y="443"/>
                </a:moveTo>
                <a:cubicBezTo>
                  <a:pt x="579" y="443"/>
                  <a:pt x="578" y="443"/>
                  <a:pt x="578" y="443"/>
                </a:cubicBezTo>
                <a:cubicBezTo>
                  <a:pt x="578" y="444"/>
                  <a:pt x="578" y="444"/>
                  <a:pt x="578" y="445"/>
                </a:cubicBezTo>
                <a:cubicBezTo>
                  <a:pt x="579" y="445"/>
                  <a:pt x="579" y="445"/>
                  <a:pt x="580" y="445"/>
                </a:cubicBezTo>
                <a:cubicBezTo>
                  <a:pt x="580" y="445"/>
                  <a:pt x="580" y="444"/>
                  <a:pt x="580" y="444"/>
                </a:cubicBezTo>
                <a:cubicBezTo>
                  <a:pt x="580" y="444"/>
                  <a:pt x="579" y="443"/>
                  <a:pt x="579" y="443"/>
                </a:cubicBezTo>
                <a:moveTo>
                  <a:pt x="599" y="443"/>
                </a:moveTo>
                <a:cubicBezTo>
                  <a:pt x="599" y="443"/>
                  <a:pt x="599" y="443"/>
                  <a:pt x="600" y="443"/>
                </a:cubicBezTo>
                <a:cubicBezTo>
                  <a:pt x="600" y="443"/>
                  <a:pt x="600" y="443"/>
                  <a:pt x="600" y="442"/>
                </a:cubicBezTo>
                <a:cubicBezTo>
                  <a:pt x="600" y="442"/>
                  <a:pt x="600" y="442"/>
                  <a:pt x="600" y="442"/>
                </a:cubicBezTo>
                <a:cubicBezTo>
                  <a:pt x="599" y="442"/>
                  <a:pt x="599" y="443"/>
                  <a:pt x="599" y="443"/>
                </a:cubicBezTo>
                <a:moveTo>
                  <a:pt x="514" y="425"/>
                </a:moveTo>
                <a:cubicBezTo>
                  <a:pt x="518" y="425"/>
                  <a:pt x="518" y="425"/>
                  <a:pt x="518" y="425"/>
                </a:cubicBezTo>
                <a:cubicBezTo>
                  <a:pt x="518" y="425"/>
                  <a:pt x="518" y="425"/>
                  <a:pt x="518" y="425"/>
                </a:cubicBezTo>
                <a:cubicBezTo>
                  <a:pt x="518" y="424"/>
                  <a:pt x="518" y="423"/>
                  <a:pt x="518" y="423"/>
                </a:cubicBezTo>
                <a:cubicBezTo>
                  <a:pt x="518" y="417"/>
                  <a:pt x="518" y="417"/>
                  <a:pt x="518" y="417"/>
                </a:cubicBezTo>
                <a:cubicBezTo>
                  <a:pt x="519" y="417"/>
                  <a:pt x="520" y="417"/>
                  <a:pt x="521" y="417"/>
                </a:cubicBezTo>
                <a:cubicBezTo>
                  <a:pt x="521" y="418"/>
                  <a:pt x="522" y="417"/>
                  <a:pt x="523" y="418"/>
                </a:cubicBezTo>
                <a:cubicBezTo>
                  <a:pt x="523" y="419"/>
                  <a:pt x="521" y="419"/>
                  <a:pt x="523" y="420"/>
                </a:cubicBezTo>
                <a:cubicBezTo>
                  <a:pt x="524" y="421"/>
                  <a:pt x="523" y="422"/>
                  <a:pt x="523" y="423"/>
                </a:cubicBezTo>
                <a:cubicBezTo>
                  <a:pt x="524" y="423"/>
                  <a:pt x="524" y="424"/>
                  <a:pt x="524" y="425"/>
                </a:cubicBezTo>
                <a:cubicBezTo>
                  <a:pt x="528" y="425"/>
                  <a:pt x="528" y="425"/>
                  <a:pt x="528" y="425"/>
                </a:cubicBezTo>
                <a:cubicBezTo>
                  <a:pt x="529" y="426"/>
                  <a:pt x="529" y="427"/>
                  <a:pt x="529" y="428"/>
                </a:cubicBezTo>
                <a:cubicBezTo>
                  <a:pt x="528" y="429"/>
                  <a:pt x="528" y="429"/>
                  <a:pt x="527" y="430"/>
                </a:cubicBezTo>
                <a:cubicBezTo>
                  <a:pt x="514" y="430"/>
                  <a:pt x="514" y="430"/>
                  <a:pt x="514" y="430"/>
                </a:cubicBezTo>
                <a:cubicBezTo>
                  <a:pt x="514" y="430"/>
                  <a:pt x="514" y="429"/>
                  <a:pt x="514" y="429"/>
                </a:cubicBezTo>
                <a:cubicBezTo>
                  <a:pt x="514" y="428"/>
                  <a:pt x="514" y="427"/>
                  <a:pt x="514" y="425"/>
                </a:cubicBezTo>
                <a:moveTo>
                  <a:pt x="223" y="392"/>
                </a:moveTo>
                <a:cubicBezTo>
                  <a:pt x="223" y="393"/>
                  <a:pt x="223" y="394"/>
                  <a:pt x="223" y="395"/>
                </a:cubicBezTo>
                <a:cubicBezTo>
                  <a:pt x="223" y="395"/>
                  <a:pt x="223" y="395"/>
                  <a:pt x="223" y="396"/>
                </a:cubicBezTo>
                <a:cubicBezTo>
                  <a:pt x="222" y="397"/>
                  <a:pt x="223" y="397"/>
                  <a:pt x="223" y="398"/>
                </a:cubicBezTo>
                <a:cubicBezTo>
                  <a:pt x="223" y="399"/>
                  <a:pt x="222" y="398"/>
                  <a:pt x="221" y="399"/>
                </a:cubicBezTo>
                <a:cubicBezTo>
                  <a:pt x="221" y="398"/>
                  <a:pt x="221" y="398"/>
                  <a:pt x="221" y="398"/>
                </a:cubicBezTo>
                <a:cubicBezTo>
                  <a:pt x="221" y="397"/>
                  <a:pt x="221" y="397"/>
                  <a:pt x="221" y="397"/>
                </a:cubicBezTo>
                <a:cubicBezTo>
                  <a:pt x="220" y="396"/>
                  <a:pt x="220" y="396"/>
                  <a:pt x="220" y="395"/>
                </a:cubicBezTo>
                <a:cubicBezTo>
                  <a:pt x="220" y="395"/>
                  <a:pt x="220" y="395"/>
                  <a:pt x="221" y="395"/>
                </a:cubicBezTo>
                <a:cubicBezTo>
                  <a:pt x="221" y="395"/>
                  <a:pt x="221" y="395"/>
                  <a:pt x="221" y="396"/>
                </a:cubicBezTo>
                <a:cubicBezTo>
                  <a:pt x="222" y="395"/>
                  <a:pt x="221" y="393"/>
                  <a:pt x="222" y="392"/>
                </a:cubicBezTo>
                <a:cubicBezTo>
                  <a:pt x="221" y="392"/>
                  <a:pt x="221" y="392"/>
                  <a:pt x="220" y="392"/>
                </a:cubicBezTo>
                <a:cubicBezTo>
                  <a:pt x="220" y="392"/>
                  <a:pt x="220" y="391"/>
                  <a:pt x="220" y="391"/>
                </a:cubicBezTo>
                <a:cubicBezTo>
                  <a:pt x="220" y="390"/>
                  <a:pt x="222" y="389"/>
                  <a:pt x="220" y="388"/>
                </a:cubicBezTo>
                <a:cubicBezTo>
                  <a:pt x="220" y="388"/>
                  <a:pt x="220" y="387"/>
                  <a:pt x="220" y="387"/>
                </a:cubicBezTo>
                <a:cubicBezTo>
                  <a:pt x="221" y="386"/>
                  <a:pt x="223" y="385"/>
                  <a:pt x="225" y="385"/>
                </a:cubicBezTo>
                <a:cubicBezTo>
                  <a:pt x="226" y="385"/>
                  <a:pt x="227" y="385"/>
                  <a:pt x="228" y="385"/>
                </a:cubicBezTo>
                <a:cubicBezTo>
                  <a:pt x="230" y="386"/>
                  <a:pt x="231" y="388"/>
                  <a:pt x="233" y="388"/>
                </a:cubicBezTo>
                <a:cubicBezTo>
                  <a:pt x="233" y="389"/>
                  <a:pt x="233" y="391"/>
                  <a:pt x="233" y="392"/>
                </a:cubicBezTo>
                <a:cubicBezTo>
                  <a:pt x="233" y="392"/>
                  <a:pt x="233" y="393"/>
                  <a:pt x="234" y="393"/>
                </a:cubicBezTo>
                <a:cubicBezTo>
                  <a:pt x="234" y="393"/>
                  <a:pt x="234" y="394"/>
                  <a:pt x="234" y="394"/>
                </a:cubicBezTo>
                <a:cubicBezTo>
                  <a:pt x="234" y="395"/>
                  <a:pt x="233" y="395"/>
                  <a:pt x="232" y="394"/>
                </a:cubicBezTo>
                <a:cubicBezTo>
                  <a:pt x="232" y="394"/>
                  <a:pt x="232" y="394"/>
                  <a:pt x="231" y="394"/>
                </a:cubicBezTo>
                <a:cubicBezTo>
                  <a:pt x="230" y="395"/>
                  <a:pt x="229" y="395"/>
                  <a:pt x="227" y="395"/>
                </a:cubicBezTo>
                <a:cubicBezTo>
                  <a:pt x="228" y="394"/>
                  <a:pt x="228" y="394"/>
                  <a:pt x="228" y="393"/>
                </a:cubicBezTo>
                <a:cubicBezTo>
                  <a:pt x="227" y="393"/>
                  <a:pt x="227" y="392"/>
                  <a:pt x="226" y="391"/>
                </a:cubicBezTo>
                <a:cubicBezTo>
                  <a:pt x="224" y="391"/>
                  <a:pt x="224" y="391"/>
                  <a:pt x="224" y="391"/>
                </a:cubicBezTo>
                <a:cubicBezTo>
                  <a:pt x="224" y="390"/>
                  <a:pt x="224" y="390"/>
                  <a:pt x="223" y="390"/>
                </a:cubicBezTo>
                <a:cubicBezTo>
                  <a:pt x="223" y="390"/>
                  <a:pt x="223" y="390"/>
                  <a:pt x="223" y="391"/>
                </a:cubicBezTo>
                <a:cubicBezTo>
                  <a:pt x="222" y="391"/>
                  <a:pt x="223" y="392"/>
                  <a:pt x="223" y="392"/>
                </a:cubicBezTo>
                <a:moveTo>
                  <a:pt x="577" y="370"/>
                </a:moveTo>
                <a:cubicBezTo>
                  <a:pt x="577" y="370"/>
                  <a:pt x="577" y="370"/>
                  <a:pt x="577" y="370"/>
                </a:cubicBezTo>
                <a:cubicBezTo>
                  <a:pt x="578" y="369"/>
                  <a:pt x="580" y="369"/>
                  <a:pt x="581" y="369"/>
                </a:cubicBezTo>
                <a:cubicBezTo>
                  <a:pt x="581" y="369"/>
                  <a:pt x="581" y="370"/>
                  <a:pt x="581" y="370"/>
                </a:cubicBezTo>
                <a:cubicBezTo>
                  <a:pt x="581" y="370"/>
                  <a:pt x="581" y="371"/>
                  <a:pt x="581" y="371"/>
                </a:cubicBezTo>
                <a:cubicBezTo>
                  <a:pt x="582" y="371"/>
                  <a:pt x="582" y="371"/>
                  <a:pt x="582" y="370"/>
                </a:cubicBezTo>
                <a:cubicBezTo>
                  <a:pt x="582" y="370"/>
                  <a:pt x="582" y="369"/>
                  <a:pt x="583" y="369"/>
                </a:cubicBezTo>
                <a:cubicBezTo>
                  <a:pt x="583" y="368"/>
                  <a:pt x="584" y="368"/>
                  <a:pt x="584" y="368"/>
                </a:cubicBezTo>
                <a:cubicBezTo>
                  <a:pt x="585" y="369"/>
                  <a:pt x="586" y="369"/>
                  <a:pt x="587" y="369"/>
                </a:cubicBezTo>
                <a:cubicBezTo>
                  <a:pt x="587" y="369"/>
                  <a:pt x="588" y="370"/>
                  <a:pt x="589" y="370"/>
                </a:cubicBezTo>
                <a:cubicBezTo>
                  <a:pt x="589" y="371"/>
                  <a:pt x="589" y="371"/>
                  <a:pt x="590" y="371"/>
                </a:cubicBezTo>
                <a:cubicBezTo>
                  <a:pt x="590" y="371"/>
                  <a:pt x="590" y="371"/>
                  <a:pt x="590" y="371"/>
                </a:cubicBezTo>
                <a:cubicBezTo>
                  <a:pt x="590" y="372"/>
                  <a:pt x="590" y="372"/>
                  <a:pt x="590" y="372"/>
                </a:cubicBezTo>
                <a:cubicBezTo>
                  <a:pt x="591" y="372"/>
                  <a:pt x="592" y="373"/>
                  <a:pt x="593" y="373"/>
                </a:cubicBezTo>
                <a:cubicBezTo>
                  <a:pt x="593" y="373"/>
                  <a:pt x="594" y="372"/>
                  <a:pt x="594" y="372"/>
                </a:cubicBezTo>
                <a:cubicBezTo>
                  <a:pt x="594" y="371"/>
                  <a:pt x="595" y="371"/>
                  <a:pt x="595" y="371"/>
                </a:cubicBezTo>
                <a:cubicBezTo>
                  <a:pt x="595" y="371"/>
                  <a:pt x="596" y="371"/>
                  <a:pt x="596" y="371"/>
                </a:cubicBezTo>
                <a:cubicBezTo>
                  <a:pt x="596" y="371"/>
                  <a:pt x="596" y="372"/>
                  <a:pt x="597" y="372"/>
                </a:cubicBezTo>
                <a:cubicBezTo>
                  <a:pt x="598" y="371"/>
                  <a:pt x="598" y="370"/>
                  <a:pt x="599" y="369"/>
                </a:cubicBezTo>
                <a:cubicBezTo>
                  <a:pt x="600" y="369"/>
                  <a:pt x="600" y="369"/>
                  <a:pt x="600" y="369"/>
                </a:cubicBezTo>
                <a:cubicBezTo>
                  <a:pt x="601" y="369"/>
                  <a:pt x="601" y="370"/>
                  <a:pt x="601" y="370"/>
                </a:cubicBezTo>
                <a:cubicBezTo>
                  <a:pt x="601" y="372"/>
                  <a:pt x="601" y="373"/>
                  <a:pt x="601" y="374"/>
                </a:cubicBezTo>
                <a:cubicBezTo>
                  <a:pt x="601" y="375"/>
                  <a:pt x="600" y="375"/>
                  <a:pt x="599" y="376"/>
                </a:cubicBezTo>
                <a:cubicBezTo>
                  <a:pt x="598" y="376"/>
                  <a:pt x="597" y="376"/>
                  <a:pt x="595" y="376"/>
                </a:cubicBezTo>
                <a:cubicBezTo>
                  <a:pt x="595" y="376"/>
                  <a:pt x="595" y="376"/>
                  <a:pt x="594" y="375"/>
                </a:cubicBezTo>
                <a:cubicBezTo>
                  <a:pt x="594" y="375"/>
                  <a:pt x="593" y="375"/>
                  <a:pt x="592" y="375"/>
                </a:cubicBezTo>
                <a:cubicBezTo>
                  <a:pt x="590" y="377"/>
                  <a:pt x="588" y="375"/>
                  <a:pt x="586" y="376"/>
                </a:cubicBezTo>
                <a:cubicBezTo>
                  <a:pt x="586" y="375"/>
                  <a:pt x="586" y="374"/>
                  <a:pt x="585" y="374"/>
                </a:cubicBezTo>
                <a:cubicBezTo>
                  <a:pt x="585" y="375"/>
                  <a:pt x="584" y="375"/>
                  <a:pt x="583" y="375"/>
                </a:cubicBezTo>
                <a:cubicBezTo>
                  <a:pt x="583" y="375"/>
                  <a:pt x="583" y="374"/>
                  <a:pt x="583" y="374"/>
                </a:cubicBezTo>
                <a:cubicBezTo>
                  <a:pt x="582" y="374"/>
                  <a:pt x="582" y="374"/>
                  <a:pt x="581" y="373"/>
                </a:cubicBezTo>
                <a:cubicBezTo>
                  <a:pt x="581" y="373"/>
                  <a:pt x="582" y="373"/>
                  <a:pt x="582" y="372"/>
                </a:cubicBezTo>
                <a:cubicBezTo>
                  <a:pt x="581" y="372"/>
                  <a:pt x="580" y="371"/>
                  <a:pt x="579" y="371"/>
                </a:cubicBezTo>
                <a:cubicBezTo>
                  <a:pt x="579" y="371"/>
                  <a:pt x="579" y="370"/>
                  <a:pt x="579" y="370"/>
                </a:cubicBezTo>
                <a:cubicBezTo>
                  <a:pt x="578" y="370"/>
                  <a:pt x="578" y="370"/>
                  <a:pt x="577" y="370"/>
                </a:cubicBezTo>
                <a:moveTo>
                  <a:pt x="217" y="447"/>
                </a:moveTo>
                <a:cubicBezTo>
                  <a:pt x="216" y="445"/>
                  <a:pt x="215" y="443"/>
                  <a:pt x="217" y="440"/>
                </a:cubicBezTo>
                <a:cubicBezTo>
                  <a:pt x="221" y="440"/>
                  <a:pt x="225" y="440"/>
                  <a:pt x="229" y="440"/>
                </a:cubicBezTo>
                <a:cubicBezTo>
                  <a:pt x="230" y="440"/>
                  <a:pt x="230" y="441"/>
                  <a:pt x="230" y="441"/>
                </a:cubicBezTo>
                <a:cubicBezTo>
                  <a:pt x="230" y="442"/>
                  <a:pt x="229" y="442"/>
                  <a:pt x="230" y="443"/>
                </a:cubicBezTo>
                <a:cubicBezTo>
                  <a:pt x="230" y="443"/>
                  <a:pt x="230" y="444"/>
                  <a:pt x="230" y="445"/>
                </a:cubicBezTo>
                <a:cubicBezTo>
                  <a:pt x="230" y="445"/>
                  <a:pt x="232" y="445"/>
                  <a:pt x="231" y="446"/>
                </a:cubicBezTo>
                <a:cubicBezTo>
                  <a:pt x="229" y="447"/>
                  <a:pt x="229" y="447"/>
                  <a:pt x="228" y="446"/>
                </a:cubicBezTo>
                <a:cubicBezTo>
                  <a:pt x="227" y="446"/>
                  <a:pt x="227" y="446"/>
                  <a:pt x="226" y="446"/>
                </a:cubicBezTo>
                <a:cubicBezTo>
                  <a:pt x="225" y="446"/>
                  <a:pt x="225" y="447"/>
                  <a:pt x="223" y="447"/>
                </a:cubicBezTo>
                <a:cubicBezTo>
                  <a:pt x="222" y="447"/>
                  <a:pt x="222" y="447"/>
                  <a:pt x="221" y="447"/>
                </a:cubicBezTo>
                <a:cubicBezTo>
                  <a:pt x="219" y="447"/>
                  <a:pt x="218" y="447"/>
                  <a:pt x="217" y="447"/>
                </a:cubicBezTo>
                <a:moveTo>
                  <a:pt x="229" y="444"/>
                </a:moveTo>
                <a:cubicBezTo>
                  <a:pt x="228" y="444"/>
                  <a:pt x="228" y="444"/>
                  <a:pt x="228" y="445"/>
                </a:cubicBezTo>
                <a:cubicBezTo>
                  <a:pt x="228" y="445"/>
                  <a:pt x="229" y="445"/>
                  <a:pt x="229" y="445"/>
                </a:cubicBezTo>
                <a:cubicBezTo>
                  <a:pt x="229" y="445"/>
                  <a:pt x="229" y="445"/>
                  <a:pt x="229" y="445"/>
                </a:cubicBezTo>
                <a:cubicBezTo>
                  <a:pt x="229" y="444"/>
                  <a:pt x="229" y="444"/>
                  <a:pt x="229" y="444"/>
                </a:cubicBezTo>
                <a:moveTo>
                  <a:pt x="303" y="424"/>
                </a:moveTo>
                <a:cubicBezTo>
                  <a:pt x="311" y="424"/>
                  <a:pt x="311" y="424"/>
                  <a:pt x="311" y="424"/>
                </a:cubicBezTo>
                <a:cubicBezTo>
                  <a:pt x="312" y="425"/>
                  <a:pt x="312" y="426"/>
                  <a:pt x="312" y="426"/>
                </a:cubicBezTo>
                <a:cubicBezTo>
                  <a:pt x="313" y="427"/>
                  <a:pt x="313" y="427"/>
                  <a:pt x="312" y="428"/>
                </a:cubicBezTo>
                <a:cubicBezTo>
                  <a:pt x="312" y="428"/>
                  <a:pt x="312" y="429"/>
                  <a:pt x="311" y="430"/>
                </a:cubicBezTo>
                <a:cubicBezTo>
                  <a:pt x="298" y="430"/>
                  <a:pt x="298" y="430"/>
                  <a:pt x="298" y="430"/>
                </a:cubicBezTo>
                <a:cubicBezTo>
                  <a:pt x="297" y="428"/>
                  <a:pt x="297" y="427"/>
                  <a:pt x="298" y="426"/>
                </a:cubicBezTo>
                <a:cubicBezTo>
                  <a:pt x="298" y="426"/>
                  <a:pt x="297" y="426"/>
                  <a:pt x="297" y="426"/>
                </a:cubicBezTo>
                <a:cubicBezTo>
                  <a:pt x="296" y="425"/>
                  <a:pt x="296" y="425"/>
                  <a:pt x="296" y="424"/>
                </a:cubicBezTo>
                <a:cubicBezTo>
                  <a:pt x="297" y="423"/>
                  <a:pt x="298" y="423"/>
                  <a:pt x="298" y="423"/>
                </a:cubicBezTo>
                <a:cubicBezTo>
                  <a:pt x="298" y="424"/>
                  <a:pt x="299" y="424"/>
                  <a:pt x="300" y="425"/>
                </a:cubicBezTo>
                <a:cubicBezTo>
                  <a:pt x="301" y="425"/>
                  <a:pt x="302" y="426"/>
                  <a:pt x="304" y="426"/>
                </a:cubicBezTo>
                <a:cubicBezTo>
                  <a:pt x="304" y="426"/>
                  <a:pt x="304" y="426"/>
                  <a:pt x="304" y="426"/>
                </a:cubicBezTo>
                <a:cubicBezTo>
                  <a:pt x="304" y="425"/>
                  <a:pt x="303" y="425"/>
                  <a:pt x="303" y="424"/>
                </a:cubicBezTo>
                <a:moveTo>
                  <a:pt x="579" y="371"/>
                </a:moveTo>
                <a:cubicBezTo>
                  <a:pt x="579" y="372"/>
                  <a:pt x="578" y="372"/>
                  <a:pt x="578" y="373"/>
                </a:cubicBezTo>
                <a:cubicBezTo>
                  <a:pt x="579" y="373"/>
                  <a:pt x="580" y="374"/>
                  <a:pt x="579" y="375"/>
                </a:cubicBezTo>
                <a:cubicBezTo>
                  <a:pt x="577" y="374"/>
                  <a:pt x="577" y="374"/>
                  <a:pt x="576" y="375"/>
                </a:cubicBezTo>
                <a:cubicBezTo>
                  <a:pt x="575" y="375"/>
                  <a:pt x="575" y="375"/>
                  <a:pt x="574" y="374"/>
                </a:cubicBezTo>
                <a:cubicBezTo>
                  <a:pt x="574" y="374"/>
                  <a:pt x="575" y="374"/>
                  <a:pt x="575" y="373"/>
                </a:cubicBezTo>
                <a:cubicBezTo>
                  <a:pt x="575" y="373"/>
                  <a:pt x="575" y="373"/>
                  <a:pt x="575" y="372"/>
                </a:cubicBezTo>
                <a:cubicBezTo>
                  <a:pt x="575" y="372"/>
                  <a:pt x="575" y="372"/>
                  <a:pt x="576" y="372"/>
                </a:cubicBezTo>
                <a:cubicBezTo>
                  <a:pt x="576" y="371"/>
                  <a:pt x="575" y="371"/>
                  <a:pt x="575" y="372"/>
                </a:cubicBezTo>
                <a:cubicBezTo>
                  <a:pt x="575" y="372"/>
                  <a:pt x="575" y="372"/>
                  <a:pt x="575" y="372"/>
                </a:cubicBezTo>
                <a:cubicBezTo>
                  <a:pt x="575" y="372"/>
                  <a:pt x="576" y="372"/>
                  <a:pt x="576" y="372"/>
                </a:cubicBezTo>
                <a:cubicBezTo>
                  <a:pt x="576" y="372"/>
                  <a:pt x="576" y="372"/>
                  <a:pt x="576" y="371"/>
                </a:cubicBezTo>
                <a:cubicBezTo>
                  <a:pt x="576" y="371"/>
                  <a:pt x="576" y="371"/>
                  <a:pt x="576" y="372"/>
                </a:cubicBezTo>
                <a:cubicBezTo>
                  <a:pt x="574" y="372"/>
                  <a:pt x="574" y="371"/>
                  <a:pt x="574" y="371"/>
                </a:cubicBezTo>
                <a:cubicBezTo>
                  <a:pt x="574" y="370"/>
                  <a:pt x="575" y="370"/>
                  <a:pt x="575" y="370"/>
                </a:cubicBezTo>
                <a:cubicBezTo>
                  <a:pt x="576" y="370"/>
                  <a:pt x="577" y="370"/>
                  <a:pt x="577" y="370"/>
                </a:cubicBezTo>
                <a:cubicBezTo>
                  <a:pt x="577" y="370"/>
                  <a:pt x="578" y="371"/>
                  <a:pt x="578" y="371"/>
                </a:cubicBezTo>
                <a:cubicBezTo>
                  <a:pt x="578" y="371"/>
                  <a:pt x="579" y="371"/>
                  <a:pt x="579" y="371"/>
                </a:cubicBezTo>
                <a:moveTo>
                  <a:pt x="290" y="424"/>
                </a:moveTo>
                <a:cubicBezTo>
                  <a:pt x="289" y="423"/>
                  <a:pt x="291" y="421"/>
                  <a:pt x="289" y="421"/>
                </a:cubicBezTo>
                <a:cubicBezTo>
                  <a:pt x="289" y="420"/>
                  <a:pt x="290" y="420"/>
                  <a:pt x="290" y="419"/>
                </a:cubicBezTo>
                <a:cubicBezTo>
                  <a:pt x="291" y="420"/>
                  <a:pt x="292" y="420"/>
                  <a:pt x="292" y="421"/>
                </a:cubicBezTo>
                <a:cubicBezTo>
                  <a:pt x="292" y="422"/>
                  <a:pt x="292" y="422"/>
                  <a:pt x="293" y="423"/>
                </a:cubicBezTo>
                <a:cubicBezTo>
                  <a:pt x="293" y="423"/>
                  <a:pt x="292" y="424"/>
                  <a:pt x="292" y="424"/>
                </a:cubicBezTo>
                <a:cubicBezTo>
                  <a:pt x="291" y="424"/>
                  <a:pt x="291" y="424"/>
                  <a:pt x="290" y="424"/>
                </a:cubicBezTo>
                <a:moveTo>
                  <a:pt x="367" y="471"/>
                </a:moveTo>
                <a:cubicBezTo>
                  <a:pt x="367" y="471"/>
                  <a:pt x="368" y="470"/>
                  <a:pt x="368" y="470"/>
                </a:cubicBezTo>
                <a:cubicBezTo>
                  <a:pt x="369" y="470"/>
                  <a:pt x="369" y="470"/>
                  <a:pt x="370" y="471"/>
                </a:cubicBezTo>
                <a:cubicBezTo>
                  <a:pt x="369" y="472"/>
                  <a:pt x="370" y="472"/>
                  <a:pt x="370" y="473"/>
                </a:cubicBezTo>
                <a:cubicBezTo>
                  <a:pt x="370" y="474"/>
                  <a:pt x="370" y="474"/>
                  <a:pt x="370" y="474"/>
                </a:cubicBezTo>
                <a:cubicBezTo>
                  <a:pt x="370" y="474"/>
                  <a:pt x="369" y="475"/>
                  <a:pt x="369" y="474"/>
                </a:cubicBezTo>
                <a:cubicBezTo>
                  <a:pt x="369" y="474"/>
                  <a:pt x="368" y="473"/>
                  <a:pt x="368" y="472"/>
                </a:cubicBezTo>
                <a:cubicBezTo>
                  <a:pt x="367" y="472"/>
                  <a:pt x="367" y="471"/>
                  <a:pt x="367" y="471"/>
                </a:cubicBezTo>
                <a:moveTo>
                  <a:pt x="416" y="252"/>
                </a:moveTo>
                <a:cubicBezTo>
                  <a:pt x="417" y="252"/>
                  <a:pt x="418" y="251"/>
                  <a:pt x="419" y="252"/>
                </a:cubicBezTo>
                <a:cubicBezTo>
                  <a:pt x="419" y="253"/>
                  <a:pt x="418" y="254"/>
                  <a:pt x="420" y="255"/>
                </a:cubicBezTo>
                <a:cubicBezTo>
                  <a:pt x="420" y="255"/>
                  <a:pt x="420" y="256"/>
                  <a:pt x="420" y="256"/>
                </a:cubicBezTo>
                <a:cubicBezTo>
                  <a:pt x="418" y="256"/>
                  <a:pt x="417" y="254"/>
                  <a:pt x="416" y="253"/>
                </a:cubicBezTo>
                <a:cubicBezTo>
                  <a:pt x="416" y="253"/>
                  <a:pt x="416" y="252"/>
                  <a:pt x="416" y="252"/>
                </a:cubicBezTo>
                <a:moveTo>
                  <a:pt x="375" y="475"/>
                </a:moveTo>
                <a:cubicBezTo>
                  <a:pt x="378" y="475"/>
                  <a:pt x="378" y="475"/>
                  <a:pt x="378" y="475"/>
                </a:cubicBezTo>
                <a:cubicBezTo>
                  <a:pt x="379" y="476"/>
                  <a:pt x="381" y="477"/>
                  <a:pt x="380" y="478"/>
                </a:cubicBezTo>
                <a:cubicBezTo>
                  <a:pt x="378" y="477"/>
                  <a:pt x="378" y="477"/>
                  <a:pt x="377" y="478"/>
                </a:cubicBezTo>
                <a:cubicBezTo>
                  <a:pt x="376" y="477"/>
                  <a:pt x="376" y="476"/>
                  <a:pt x="375" y="475"/>
                </a:cubicBezTo>
                <a:moveTo>
                  <a:pt x="280" y="425"/>
                </a:moveTo>
                <a:cubicBezTo>
                  <a:pt x="280" y="426"/>
                  <a:pt x="280" y="427"/>
                  <a:pt x="282" y="427"/>
                </a:cubicBezTo>
                <a:cubicBezTo>
                  <a:pt x="282" y="427"/>
                  <a:pt x="283" y="428"/>
                  <a:pt x="283" y="428"/>
                </a:cubicBezTo>
                <a:cubicBezTo>
                  <a:pt x="283" y="429"/>
                  <a:pt x="283" y="429"/>
                  <a:pt x="283" y="429"/>
                </a:cubicBezTo>
                <a:cubicBezTo>
                  <a:pt x="283" y="430"/>
                  <a:pt x="283" y="430"/>
                  <a:pt x="283" y="430"/>
                </a:cubicBezTo>
                <a:cubicBezTo>
                  <a:pt x="282" y="429"/>
                  <a:pt x="281" y="429"/>
                  <a:pt x="281" y="429"/>
                </a:cubicBezTo>
                <a:cubicBezTo>
                  <a:pt x="280" y="428"/>
                  <a:pt x="279" y="428"/>
                  <a:pt x="279" y="427"/>
                </a:cubicBezTo>
                <a:cubicBezTo>
                  <a:pt x="280" y="427"/>
                  <a:pt x="279" y="426"/>
                  <a:pt x="280" y="425"/>
                </a:cubicBezTo>
                <a:cubicBezTo>
                  <a:pt x="280" y="425"/>
                  <a:pt x="280" y="425"/>
                  <a:pt x="280" y="425"/>
                </a:cubicBezTo>
                <a:moveTo>
                  <a:pt x="290" y="427"/>
                </a:moveTo>
                <a:cubicBezTo>
                  <a:pt x="289" y="427"/>
                  <a:pt x="289" y="427"/>
                  <a:pt x="290" y="429"/>
                </a:cubicBezTo>
                <a:cubicBezTo>
                  <a:pt x="289" y="429"/>
                  <a:pt x="287" y="429"/>
                  <a:pt x="286" y="429"/>
                </a:cubicBezTo>
                <a:cubicBezTo>
                  <a:pt x="287" y="428"/>
                  <a:pt x="287" y="427"/>
                  <a:pt x="288" y="427"/>
                </a:cubicBezTo>
                <a:cubicBezTo>
                  <a:pt x="289" y="425"/>
                  <a:pt x="289" y="425"/>
                  <a:pt x="290" y="427"/>
                </a:cubicBezTo>
                <a:moveTo>
                  <a:pt x="371" y="476"/>
                </a:moveTo>
                <a:cubicBezTo>
                  <a:pt x="372" y="477"/>
                  <a:pt x="372" y="477"/>
                  <a:pt x="372" y="478"/>
                </a:cubicBezTo>
                <a:cubicBezTo>
                  <a:pt x="372" y="478"/>
                  <a:pt x="371" y="479"/>
                  <a:pt x="371" y="479"/>
                </a:cubicBezTo>
                <a:cubicBezTo>
                  <a:pt x="370" y="479"/>
                  <a:pt x="369" y="479"/>
                  <a:pt x="368" y="479"/>
                </a:cubicBezTo>
                <a:cubicBezTo>
                  <a:pt x="368" y="477"/>
                  <a:pt x="370" y="478"/>
                  <a:pt x="371" y="476"/>
                </a:cubicBezTo>
                <a:moveTo>
                  <a:pt x="412" y="486"/>
                </a:moveTo>
                <a:cubicBezTo>
                  <a:pt x="412" y="485"/>
                  <a:pt x="413" y="485"/>
                  <a:pt x="413" y="485"/>
                </a:cubicBezTo>
                <a:cubicBezTo>
                  <a:pt x="414" y="485"/>
                  <a:pt x="414" y="486"/>
                  <a:pt x="415" y="486"/>
                </a:cubicBezTo>
                <a:cubicBezTo>
                  <a:pt x="415" y="487"/>
                  <a:pt x="416" y="488"/>
                  <a:pt x="416" y="489"/>
                </a:cubicBezTo>
                <a:cubicBezTo>
                  <a:pt x="415" y="489"/>
                  <a:pt x="415" y="489"/>
                  <a:pt x="414" y="489"/>
                </a:cubicBezTo>
                <a:cubicBezTo>
                  <a:pt x="413" y="489"/>
                  <a:pt x="413" y="488"/>
                  <a:pt x="413" y="488"/>
                </a:cubicBezTo>
                <a:cubicBezTo>
                  <a:pt x="413" y="488"/>
                  <a:pt x="414" y="488"/>
                  <a:pt x="414" y="487"/>
                </a:cubicBezTo>
                <a:cubicBezTo>
                  <a:pt x="414" y="487"/>
                  <a:pt x="414" y="487"/>
                  <a:pt x="413" y="487"/>
                </a:cubicBezTo>
                <a:cubicBezTo>
                  <a:pt x="413" y="486"/>
                  <a:pt x="413" y="486"/>
                  <a:pt x="412" y="486"/>
                </a:cubicBezTo>
                <a:moveTo>
                  <a:pt x="375" y="475"/>
                </a:moveTo>
                <a:cubicBezTo>
                  <a:pt x="374" y="475"/>
                  <a:pt x="374" y="475"/>
                  <a:pt x="373" y="475"/>
                </a:cubicBezTo>
                <a:cubicBezTo>
                  <a:pt x="372" y="475"/>
                  <a:pt x="372" y="475"/>
                  <a:pt x="371" y="475"/>
                </a:cubicBezTo>
                <a:cubicBezTo>
                  <a:pt x="371" y="474"/>
                  <a:pt x="372" y="474"/>
                  <a:pt x="372" y="473"/>
                </a:cubicBezTo>
                <a:cubicBezTo>
                  <a:pt x="372" y="473"/>
                  <a:pt x="373" y="473"/>
                  <a:pt x="373" y="473"/>
                </a:cubicBezTo>
                <a:cubicBezTo>
                  <a:pt x="374" y="474"/>
                  <a:pt x="375" y="474"/>
                  <a:pt x="375" y="475"/>
                </a:cubicBezTo>
                <a:moveTo>
                  <a:pt x="589" y="370"/>
                </a:moveTo>
                <a:cubicBezTo>
                  <a:pt x="589" y="370"/>
                  <a:pt x="589" y="369"/>
                  <a:pt x="589" y="369"/>
                </a:cubicBezTo>
                <a:cubicBezTo>
                  <a:pt x="590" y="369"/>
                  <a:pt x="591" y="369"/>
                  <a:pt x="592" y="369"/>
                </a:cubicBezTo>
                <a:cubicBezTo>
                  <a:pt x="592" y="371"/>
                  <a:pt x="591" y="371"/>
                  <a:pt x="590" y="371"/>
                </a:cubicBezTo>
                <a:cubicBezTo>
                  <a:pt x="590" y="370"/>
                  <a:pt x="589" y="370"/>
                  <a:pt x="589" y="370"/>
                </a:cubicBezTo>
                <a:moveTo>
                  <a:pt x="464" y="355"/>
                </a:moveTo>
                <a:cubicBezTo>
                  <a:pt x="465" y="354"/>
                  <a:pt x="465" y="354"/>
                  <a:pt x="466" y="353"/>
                </a:cubicBezTo>
                <a:cubicBezTo>
                  <a:pt x="466" y="353"/>
                  <a:pt x="466" y="353"/>
                  <a:pt x="466" y="354"/>
                </a:cubicBezTo>
                <a:cubicBezTo>
                  <a:pt x="466" y="354"/>
                  <a:pt x="466" y="355"/>
                  <a:pt x="466" y="356"/>
                </a:cubicBezTo>
                <a:cubicBezTo>
                  <a:pt x="466" y="355"/>
                  <a:pt x="465" y="355"/>
                  <a:pt x="464" y="355"/>
                </a:cubicBezTo>
                <a:moveTo>
                  <a:pt x="288" y="371"/>
                </a:moveTo>
                <a:cubicBezTo>
                  <a:pt x="288" y="371"/>
                  <a:pt x="288" y="371"/>
                  <a:pt x="288" y="371"/>
                </a:cubicBezTo>
                <a:cubicBezTo>
                  <a:pt x="288" y="369"/>
                  <a:pt x="288" y="369"/>
                  <a:pt x="289" y="369"/>
                </a:cubicBezTo>
                <a:cubicBezTo>
                  <a:pt x="290" y="369"/>
                  <a:pt x="291" y="369"/>
                  <a:pt x="291" y="370"/>
                </a:cubicBezTo>
                <a:cubicBezTo>
                  <a:pt x="290" y="370"/>
                  <a:pt x="290" y="370"/>
                  <a:pt x="290" y="370"/>
                </a:cubicBezTo>
                <a:cubicBezTo>
                  <a:pt x="289" y="370"/>
                  <a:pt x="289" y="371"/>
                  <a:pt x="289" y="371"/>
                </a:cubicBezTo>
                <a:moveTo>
                  <a:pt x="423" y="255"/>
                </a:moveTo>
                <a:cubicBezTo>
                  <a:pt x="421" y="255"/>
                  <a:pt x="421" y="255"/>
                  <a:pt x="421" y="254"/>
                </a:cubicBezTo>
                <a:cubicBezTo>
                  <a:pt x="422" y="254"/>
                  <a:pt x="422" y="254"/>
                  <a:pt x="423" y="255"/>
                </a:cubicBezTo>
                <a:moveTo>
                  <a:pt x="573" y="440"/>
                </a:moveTo>
                <a:cubicBezTo>
                  <a:pt x="573" y="440"/>
                  <a:pt x="574" y="440"/>
                  <a:pt x="574" y="441"/>
                </a:cubicBezTo>
                <a:cubicBezTo>
                  <a:pt x="574" y="441"/>
                  <a:pt x="574" y="441"/>
                  <a:pt x="574" y="441"/>
                </a:cubicBezTo>
                <a:cubicBezTo>
                  <a:pt x="574" y="441"/>
                  <a:pt x="572" y="441"/>
                  <a:pt x="572" y="441"/>
                </a:cubicBezTo>
                <a:cubicBezTo>
                  <a:pt x="572" y="441"/>
                  <a:pt x="572" y="441"/>
                  <a:pt x="572" y="441"/>
                </a:cubicBezTo>
                <a:cubicBezTo>
                  <a:pt x="572" y="440"/>
                  <a:pt x="573" y="440"/>
                  <a:pt x="573" y="440"/>
                </a:cubicBezTo>
                <a:moveTo>
                  <a:pt x="564" y="370"/>
                </a:moveTo>
                <a:cubicBezTo>
                  <a:pt x="566" y="369"/>
                  <a:pt x="567" y="369"/>
                  <a:pt x="568" y="370"/>
                </a:cubicBezTo>
                <a:cubicBezTo>
                  <a:pt x="567" y="371"/>
                  <a:pt x="566" y="370"/>
                  <a:pt x="564" y="370"/>
                </a:cubicBezTo>
                <a:moveTo>
                  <a:pt x="573" y="371"/>
                </a:moveTo>
                <a:cubicBezTo>
                  <a:pt x="573" y="371"/>
                  <a:pt x="574" y="371"/>
                  <a:pt x="573" y="371"/>
                </a:cubicBezTo>
                <a:cubicBezTo>
                  <a:pt x="573" y="372"/>
                  <a:pt x="573" y="372"/>
                  <a:pt x="573" y="372"/>
                </a:cubicBezTo>
                <a:cubicBezTo>
                  <a:pt x="573" y="372"/>
                  <a:pt x="573" y="372"/>
                  <a:pt x="573" y="371"/>
                </a:cubicBezTo>
                <a:cubicBezTo>
                  <a:pt x="572" y="371"/>
                  <a:pt x="572" y="370"/>
                  <a:pt x="573" y="370"/>
                </a:cubicBezTo>
                <a:cubicBezTo>
                  <a:pt x="573" y="370"/>
                  <a:pt x="573" y="369"/>
                  <a:pt x="573" y="369"/>
                </a:cubicBezTo>
                <a:cubicBezTo>
                  <a:pt x="573" y="369"/>
                  <a:pt x="573" y="369"/>
                  <a:pt x="573" y="370"/>
                </a:cubicBezTo>
                <a:cubicBezTo>
                  <a:pt x="573" y="370"/>
                  <a:pt x="573" y="370"/>
                  <a:pt x="573" y="371"/>
                </a:cubicBezTo>
                <a:moveTo>
                  <a:pt x="572" y="446"/>
                </a:moveTo>
                <a:cubicBezTo>
                  <a:pt x="572" y="446"/>
                  <a:pt x="571" y="446"/>
                  <a:pt x="571" y="446"/>
                </a:cubicBezTo>
                <a:cubicBezTo>
                  <a:pt x="571" y="446"/>
                  <a:pt x="571" y="445"/>
                  <a:pt x="571" y="445"/>
                </a:cubicBezTo>
                <a:cubicBezTo>
                  <a:pt x="571" y="445"/>
                  <a:pt x="573" y="445"/>
                  <a:pt x="573" y="445"/>
                </a:cubicBezTo>
                <a:cubicBezTo>
                  <a:pt x="573" y="445"/>
                  <a:pt x="573" y="446"/>
                  <a:pt x="573" y="446"/>
                </a:cubicBezTo>
                <a:cubicBezTo>
                  <a:pt x="573" y="446"/>
                  <a:pt x="572" y="446"/>
                  <a:pt x="572" y="446"/>
                </a:cubicBezTo>
                <a:moveTo>
                  <a:pt x="293" y="419"/>
                </a:moveTo>
                <a:cubicBezTo>
                  <a:pt x="293" y="419"/>
                  <a:pt x="294" y="420"/>
                  <a:pt x="294" y="421"/>
                </a:cubicBezTo>
                <a:cubicBezTo>
                  <a:pt x="294" y="421"/>
                  <a:pt x="293" y="421"/>
                  <a:pt x="293" y="421"/>
                </a:cubicBezTo>
                <a:cubicBezTo>
                  <a:pt x="293" y="421"/>
                  <a:pt x="292" y="420"/>
                  <a:pt x="292" y="420"/>
                </a:cubicBezTo>
                <a:cubicBezTo>
                  <a:pt x="292" y="420"/>
                  <a:pt x="292" y="420"/>
                  <a:pt x="292" y="420"/>
                </a:cubicBezTo>
                <a:cubicBezTo>
                  <a:pt x="292" y="420"/>
                  <a:pt x="292" y="419"/>
                  <a:pt x="293" y="419"/>
                </a:cubicBezTo>
                <a:moveTo>
                  <a:pt x="368" y="477"/>
                </a:moveTo>
                <a:cubicBezTo>
                  <a:pt x="367" y="477"/>
                  <a:pt x="367" y="477"/>
                  <a:pt x="366" y="477"/>
                </a:cubicBezTo>
                <a:cubicBezTo>
                  <a:pt x="366" y="477"/>
                  <a:pt x="366" y="477"/>
                  <a:pt x="366" y="476"/>
                </a:cubicBezTo>
                <a:cubicBezTo>
                  <a:pt x="366" y="476"/>
                  <a:pt x="366" y="476"/>
                  <a:pt x="366" y="476"/>
                </a:cubicBezTo>
                <a:cubicBezTo>
                  <a:pt x="366" y="476"/>
                  <a:pt x="366" y="476"/>
                  <a:pt x="367" y="476"/>
                </a:cubicBezTo>
                <a:cubicBezTo>
                  <a:pt x="367" y="476"/>
                  <a:pt x="367" y="476"/>
                  <a:pt x="367" y="476"/>
                </a:cubicBezTo>
                <a:cubicBezTo>
                  <a:pt x="367" y="477"/>
                  <a:pt x="368" y="477"/>
                  <a:pt x="368" y="477"/>
                </a:cubicBezTo>
                <a:moveTo>
                  <a:pt x="417" y="490"/>
                </a:moveTo>
                <a:cubicBezTo>
                  <a:pt x="419" y="490"/>
                  <a:pt x="419" y="490"/>
                  <a:pt x="418" y="491"/>
                </a:cubicBezTo>
                <a:cubicBezTo>
                  <a:pt x="418" y="491"/>
                  <a:pt x="417" y="491"/>
                  <a:pt x="417" y="490"/>
                </a:cubicBezTo>
                <a:moveTo>
                  <a:pt x="514" y="582"/>
                </a:moveTo>
                <a:cubicBezTo>
                  <a:pt x="513" y="583"/>
                  <a:pt x="512" y="583"/>
                  <a:pt x="512" y="582"/>
                </a:cubicBezTo>
                <a:cubicBezTo>
                  <a:pt x="512" y="582"/>
                  <a:pt x="512" y="582"/>
                  <a:pt x="512" y="582"/>
                </a:cubicBezTo>
                <a:cubicBezTo>
                  <a:pt x="512" y="581"/>
                  <a:pt x="513" y="581"/>
                  <a:pt x="514" y="582"/>
                </a:cubicBezTo>
                <a:cubicBezTo>
                  <a:pt x="514" y="582"/>
                  <a:pt x="514" y="582"/>
                  <a:pt x="514" y="582"/>
                </a:cubicBezTo>
                <a:moveTo>
                  <a:pt x="218" y="394"/>
                </a:moveTo>
                <a:cubicBezTo>
                  <a:pt x="218" y="393"/>
                  <a:pt x="218" y="393"/>
                  <a:pt x="218" y="392"/>
                </a:cubicBezTo>
                <a:cubicBezTo>
                  <a:pt x="219" y="393"/>
                  <a:pt x="219" y="393"/>
                  <a:pt x="218" y="394"/>
                </a:cubicBezTo>
                <a:moveTo>
                  <a:pt x="424" y="443"/>
                </a:moveTo>
                <a:cubicBezTo>
                  <a:pt x="424" y="443"/>
                  <a:pt x="424" y="443"/>
                  <a:pt x="424" y="443"/>
                </a:cubicBezTo>
                <a:cubicBezTo>
                  <a:pt x="423" y="444"/>
                  <a:pt x="423" y="444"/>
                  <a:pt x="423" y="444"/>
                </a:cubicBezTo>
                <a:cubicBezTo>
                  <a:pt x="423" y="444"/>
                  <a:pt x="423" y="444"/>
                  <a:pt x="423" y="443"/>
                </a:cubicBezTo>
                <a:cubicBezTo>
                  <a:pt x="423" y="443"/>
                  <a:pt x="423" y="443"/>
                  <a:pt x="423" y="442"/>
                </a:cubicBezTo>
                <a:cubicBezTo>
                  <a:pt x="423" y="442"/>
                  <a:pt x="423" y="442"/>
                  <a:pt x="423" y="442"/>
                </a:cubicBezTo>
                <a:cubicBezTo>
                  <a:pt x="424" y="442"/>
                  <a:pt x="424" y="442"/>
                  <a:pt x="424" y="443"/>
                </a:cubicBezTo>
                <a:moveTo>
                  <a:pt x="566" y="374"/>
                </a:moveTo>
                <a:cubicBezTo>
                  <a:pt x="564" y="374"/>
                  <a:pt x="564" y="374"/>
                  <a:pt x="564" y="374"/>
                </a:cubicBezTo>
                <a:cubicBezTo>
                  <a:pt x="564" y="373"/>
                  <a:pt x="564" y="373"/>
                  <a:pt x="564" y="373"/>
                </a:cubicBezTo>
                <a:cubicBezTo>
                  <a:pt x="564" y="373"/>
                  <a:pt x="565" y="373"/>
                  <a:pt x="565" y="373"/>
                </a:cubicBezTo>
                <a:cubicBezTo>
                  <a:pt x="566" y="373"/>
                  <a:pt x="566" y="374"/>
                  <a:pt x="566" y="374"/>
                </a:cubicBezTo>
                <a:moveTo>
                  <a:pt x="419" y="240"/>
                </a:moveTo>
                <a:cubicBezTo>
                  <a:pt x="418" y="240"/>
                  <a:pt x="418" y="240"/>
                  <a:pt x="417" y="240"/>
                </a:cubicBezTo>
                <a:cubicBezTo>
                  <a:pt x="418" y="239"/>
                  <a:pt x="418" y="239"/>
                  <a:pt x="419" y="240"/>
                </a:cubicBezTo>
                <a:moveTo>
                  <a:pt x="457" y="468"/>
                </a:moveTo>
                <a:cubicBezTo>
                  <a:pt x="457" y="467"/>
                  <a:pt x="457" y="467"/>
                  <a:pt x="457" y="466"/>
                </a:cubicBezTo>
                <a:cubicBezTo>
                  <a:pt x="458" y="467"/>
                  <a:pt x="458" y="467"/>
                  <a:pt x="457" y="468"/>
                </a:cubicBezTo>
                <a:moveTo>
                  <a:pt x="398" y="583"/>
                </a:moveTo>
                <a:cubicBezTo>
                  <a:pt x="398" y="583"/>
                  <a:pt x="397" y="583"/>
                  <a:pt x="397" y="583"/>
                </a:cubicBezTo>
                <a:cubicBezTo>
                  <a:pt x="397" y="583"/>
                  <a:pt x="397" y="583"/>
                  <a:pt x="398" y="583"/>
                </a:cubicBezTo>
                <a:cubicBezTo>
                  <a:pt x="398" y="582"/>
                  <a:pt x="398" y="582"/>
                  <a:pt x="398" y="583"/>
                </a:cubicBezTo>
                <a:cubicBezTo>
                  <a:pt x="398" y="583"/>
                  <a:pt x="398" y="583"/>
                  <a:pt x="398" y="583"/>
                </a:cubicBezTo>
                <a:moveTo>
                  <a:pt x="406" y="595"/>
                </a:moveTo>
                <a:cubicBezTo>
                  <a:pt x="405" y="595"/>
                  <a:pt x="405" y="596"/>
                  <a:pt x="405" y="596"/>
                </a:cubicBezTo>
                <a:cubicBezTo>
                  <a:pt x="405" y="596"/>
                  <a:pt x="405" y="595"/>
                  <a:pt x="405" y="595"/>
                </a:cubicBezTo>
                <a:cubicBezTo>
                  <a:pt x="405" y="595"/>
                  <a:pt x="405" y="595"/>
                  <a:pt x="405" y="595"/>
                </a:cubicBezTo>
                <a:cubicBezTo>
                  <a:pt x="405" y="595"/>
                  <a:pt x="405" y="595"/>
                  <a:pt x="406" y="595"/>
                </a:cubicBezTo>
                <a:moveTo>
                  <a:pt x="409" y="594"/>
                </a:moveTo>
                <a:cubicBezTo>
                  <a:pt x="409" y="594"/>
                  <a:pt x="409" y="595"/>
                  <a:pt x="409" y="595"/>
                </a:cubicBezTo>
                <a:cubicBezTo>
                  <a:pt x="408" y="594"/>
                  <a:pt x="409" y="594"/>
                  <a:pt x="409" y="594"/>
                </a:cubicBezTo>
                <a:cubicBezTo>
                  <a:pt x="409" y="594"/>
                  <a:pt x="409" y="594"/>
                  <a:pt x="409" y="594"/>
                </a:cubicBezTo>
                <a:cubicBezTo>
                  <a:pt x="409" y="594"/>
                  <a:pt x="409" y="594"/>
                  <a:pt x="409" y="594"/>
                </a:cubicBezTo>
                <a:moveTo>
                  <a:pt x="406" y="593"/>
                </a:moveTo>
                <a:cubicBezTo>
                  <a:pt x="406" y="593"/>
                  <a:pt x="406" y="593"/>
                  <a:pt x="406" y="593"/>
                </a:cubicBezTo>
                <a:cubicBezTo>
                  <a:pt x="406" y="593"/>
                  <a:pt x="406" y="593"/>
                  <a:pt x="406" y="592"/>
                </a:cubicBezTo>
                <a:cubicBezTo>
                  <a:pt x="406" y="592"/>
                  <a:pt x="406" y="592"/>
                  <a:pt x="406" y="592"/>
                </a:cubicBezTo>
                <a:cubicBezTo>
                  <a:pt x="406" y="592"/>
                  <a:pt x="406" y="592"/>
                  <a:pt x="406" y="593"/>
                </a:cubicBezTo>
                <a:moveTo>
                  <a:pt x="400" y="590"/>
                </a:moveTo>
                <a:cubicBezTo>
                  <a:pt x="400" y="590"/>
                  <a:pt x="401" y="590"/>
                  <a:pt x="401" y="591"/>
                </a:cubicBezTo>
                <a:cubicBezTo>
                  <a:pt x="401" y="591"/>
                  <a:pt x="401" y="591"/>
                  <a:pt x="400" y="591"/>
                </a:cubicBezTo>
                <a:cubicBezTo>
                  <a:pt x="400" y="591"/>
                  <a:pt x="400" y="591"/>
                  <a:pt x="400" y="591"/>
                </a:cubicBezTo>
                <a:cubicBezTo>
                  <a:pt x="400" y="591"/>
                  <a:pt x="400" y="590"/>
                  <a:pt x="400" y="590"/>
                </a:cubicBezTo>
                <a:moveTo>
                  <a:pt x="418" y="237"/>
                </a:moveTo>
                <a:cubicBezTo>
                  <a:pt x="418" y="237"/>
                  <a:pt x="417" y="237"/>
                  <a:pt x="417" y="237"/>
                </a:cubicBezTo>
                <a:cubicBezTo>
                  <a:pt x="417" y="237"/>
                  <a:pt x="417" y="237"/>
                  <a:pt x="417" y="237"/>
                </a:cubicBezTo>
                <a:cubicBezTo>
                  <a:pt x="417" y="237"/>
                  <a:pt x="417" y="237"/>
                  <a:pt x="418" y="237"/>
                </a:cubicBezTo>
                <a:cubicBezTo>
                  <a:pt x="418" y="236"/>
                  <a:pt x="418" y="237"/>
                  <a:pt x="418" y="237"/>
                </a:cubicBezTo>
                <a:moveTo>
                  <a:pt x="463" y="343"/>
                </a:moveTo>
                <a:cubicBezTo>
                  <a:pt x="463" y="343"/>
                  <a:pt x="463" y="343"/>
                  <a:pt x="463" y="343"/>
                </a:cubicBezTo>
                <a:cubicBezTo>
                  <a:pt x="463" y="343"/>
                  <a:pt x="463" y="343"/>
                  <a:pt x="462" y="343"/>
                </a:cubicBezTo>
                <a:cubicBezTo>
                  <a:pt x="462" y="343"/>
                  <a:pt x="462" y="343"/>
                  <a:pt x="462" y="343"/>
                </a:cubicBezTo>
                <a:cubicBezTo>
                  <a:pt x="463" y="343"/>
                  <a:pt x="463" y="343"/>
                  <a:pt x="463" y="343"/>
                </a:cubicBezTo>
                <a:cubicBezTo>
                  <a:pt x="463" y="343"/>
                  <a:pt x="463" y="343"/>
                  <a:pt x="463" y="343"/>
                </a:cubicBezTo>
                <a:moveTo>
                  <a:pt x="464" y="355"/>
                </a:moveTo>
                <a:cubicBezTo>
                  <a:pt x="464" y="356"/>
                  <a:pt x="464" y="356"/>
                  <a:pt x="463" y="356"/>
                </a:cubicBezTo>
                <a:cubicBezTo>
                  <a:pt x="463" y="355"/>
                  <a:pt x="464" y="355"/>
                  <a:pt x="464" y="355"/>
                </a:cubicBezTo>
                <a:moveTo>
                  <a:pt x="419" y="231"/>
                </a:moveTo>
                <a:cubicBezTo>
                  <a:pt x="419" y="231"/>
                  <a:pt x="418" y="231"/>
                  <a:pt x="418" y="231"/>
                </a:cubicBezTo>
                <a:cubicBezTo>
                  <a:pt x="418" y="231"/>
                  <a:pt x="418" y="231"/>
                  <a:pt x="418" y="231"/>
                </a:cubicBezTo>
                <a:cubicBezTo>
                  <a:pt x="418" y="231"/>
                  <a:pt x="418" y="231"/>
                  <a:pt x="419" y="231"/>
                </a:cubicBezTo>
                <a:cubicBezTo>
                  <a:pt x="419" y="231"/>
                  <a:pt x="419" y="231"/>
                  <a:pt x="419" y="231"/>
                </a:cubicBezTo>
                <a:moveTo>
                  <a:pt x="418" y="235"/>
                </a:moveTo>
                <a:cubicBezTo>
                  <a:pt x="418" y="235"/>
                  <a:pt x="418" y="235"/>
                  <a:pt x="418" y="235"/>
                </a:cubicBezTo>
                <a:cubicBezTo>
                  <a:pt x="417" y="235"/>
                  <a:pt x="417" y="235"/>
                  <a:pt x="417" y="235"/>
                </a:cubicBezTo>
                <a:cubicBezTo>
                  <a:pt x="417" y="235"/>
                  <a:pt x="417" y="235"/>
                  <a:pt x="417" y="234"/>
                </a:cubicBezTo>
                <a:cubicBezTo>
                  <a:pt x="417" y="234"/>
                  <a:pt x="417" y="234"/>
                  <a:pt x="417" y="234"/>
                </a:cubicBezTo>
                <a:cubicBezTo>
                  <a:pt x="418" y="235"/>
                  <a:pt x="418" y="235"/>
                  <a:pt x="418" y="235"/>
                </a:cubicBezTo>
                <a:moveTo>
                  <a:pt x="399" y="463"/>
                </a:moveTo>
                <a:cubicBezTo>
                  <a:pt x="399" y="463"/>
                  <a:pt x="400" y="463"/>
                  <a:pt x="400" y="464"/>
                </a:cubicBezTo>
                <a:cubicBezTo>
                  <a:pt x="400" y="464"/>
                  <a:pt x="399" y="464"/>
                  <a:pt x="399" y="464"/>
                </a:cubicBezTo>
                <a:moveTo>
                  <a:pt x="285" y="427"/>
                </a:moveTo>
                <a:cubicBezTo>
                  <a:pt x="285" y="427"/>
                  <a:pt x="285" y="427"/>
                  <a:pt x="285" y="428"/>
                </a:cubicBezTo>
                <a:cubicBezTo>
                  <a:pt x="285" y="428"/>
                  <a:pt x="285" y="428"/>
                  <a:pt x="285" y="428"/>
                </a:cubicBezTo>
                <a:cubicBezTo>
                  <a:pt x="285" y="428"/>
                  <a:pt x="284" y="428"/>
                  <a:pt x="284" y="427"/>
                </a:cubicBezTo>
                <a:cubicBezTo>
                  <a:pt x="284" y="427"/>
                  <a:pt x="285" y="427"/>
                  <a:pt x="285" y="427"/>
                </a:cubicBezTo>
                <a:moveTo>
                  <a:pt x="433" y="486"/>
                </a:moveTo>
                <a:cubicBezTo>
                  <a:pt x="433" y="486"/>
                  <a:pt x="433" y="485"/>
                  <a:pt x="433" y="485"/>
                </a:cubicBezTo>
                <a:cubicBezTo>
                  <a:pt x="433" y="485"/>
                  <a:pt x="433" y="485"/>
                  <a:pt x="434" y="485"/>
                </a:cubicBezTo>
                <a:cubicBezTo>
                  <a:pt x="434" y="485"/>
                  <a:pt x="434" y="485"/>
                  <a:pt x="434" y="485"/>
                </a:cubicBezTo>
                <a:cubicBezTo>
                  <a:pt x="434" y="485"/>
                  <a:pt x="434" y="486"/>
                  <a:pt x="433" y="486"/>
                </a:cubicBezTo>
                <a:moveTo>
                  <a:pt x="385" y="488"/>
                </a:moveTo>
                <a:cubicBezTo>
                  <a:pt x="385" y="488"/>
                  <a:pt x="385" y="487"/>
                  <a:pt x="385" y="487"/>
                </a:cubicBezTo>
                <a:cubicBezTo>
                  <a:pt x="385" y="487"/>
                  <a:pt x="385" y="487"/>
                  <a:pt x="386" y="487"/>
                </a:cubicBezTo>
                <a:cubicBezTo>
                  <a:pt x="386" y="487"/>
                  <a:pt x="386" y="488"/>
                  <a:pt x="386" y="488"/>
                </a:cubicBezTo>
                <a:cubicBezTo>
                  <a:pt x="386" y="488"/>
                  <a:pt x="385" y="488"/>
                  <a:pt x="385" y="488"/>
                </a:cubicBezTo>
                <a:moveTo>
                  <a:pt x="417" y="490"/>
                </a:moveTo>
                <a:cubicBezTo>
                  <a:pt x="416" y="490"/>
                  <a:pt x="416" y="489"/>
                  <a:pt x="416" y="489"/>
                </a:cubicBezTo>
                <a:cubicBezTo>
                  <a:pt x="417" y="489"/>
                  <a:pt x="417" y="489"/>
                  <a:pt x="417" y="490"/>
                </a:cubicBezTo>
                <a:moveTo>
                  <a:pt x="362" y="472"/>
                </a:moveTo>
                <a:cubicBezTo>
                  <a:pt x="362" y="472"/>
                  <a:pt x="362" y="472"/>
                  <a:pt x="361" y="472"/>
                </a:cubicBezTo>
                <a:cubicBezTo>
                  <a:pt x="361" y="472"/>
                  <a:pt x="361" y="472"/>
                  <a:pt x="361" y="472"/>
                </a:cubicBezTo>
                <a:cubicBezTo>
                  <a:pt x="361" y="472"/>
                  <a:pt x="361" y="472"/>
                  <a:pt x="362" y="472"/>
                </a:cubicBezTo>
                <a:cubicBezTo>
                  <a:pt x="362" y="472"/>
                  <a:pt x="362" y="472"/>
                  <a:pt x="362" y="472"/>
                </a:cubicBezTo>
                <a:moveTo>
                  <a:pt x="444" y="476"/>
                </a:moveTo>
                <a:cubicBezTo>
                  <a:pt x="444" y="476"/>
                  <a:pt x="444" y="476"/>
                  <a:pt x="443" y="476"/>
                </a:cubicBezTo>
                <a:cubicBezTo>
                  <a:pt x="444" y="476"/>
                  <a:pt x="444" y="476"/>
                  <a:pt x="444" y="476"/>
                </a:cubicBezTo>
                <a:cubicBezTo>
                  <a:pt x="444" y="476"/>
                  <a:pt x="444" y="476"/>
                  <a:pt x="444" y="476"/>
                </a:cubicBezTo>
                <a:cubicBezTo>
                  <a:pt x="444" y="476"/>
                  <a:pt x="444" y="476"/>
                  <a:pt x="444" y="476"/>
                </a:cubicBezTo>
                <a:moveTo>
                  <a:pt x="375" y="480"/>
                </a:moveTo>
                <a:cubicBezTo>
                  <a:pt x="375" y="480"/>
                  <a:pt x="375" y="481"/>
                  <a:pt x="375" y="481"/>
                </a:cubicBezTo>
                <a:cubicBezTo>
                  <a:pt x="375" y="481"/>
                  <a:pt x="375" y="481"/>
                  <a:pt x="375" y="481"/>
                </a:cubicBezTo>
                <a:cubicBezTo>
                  <a:pt x="375" y="481"/>
                  <a:pt x="374" y="481"/>
                  <a:pt x="374" y="480"/>
                </a:cubicBezTo>
                <a:cubicBezTo>
                  <a:pt x="374" y="480"/>
                  <a:pt x="375" y="480"/>
                  <a:pt x="375" y="480"/>
                </a:cubicBezTo>
                <a:moveTo>
                  <a:pt x="383" y="481"/>
                </a:moveTo>
                <a:cubicBezTo>
                  <a:pt x="383" y="481"/>
                  <a:pt x="383" y="481"/>
                  <a:pt x="383" y="481"/>
                </a:cubicBezTo>
                <a:cubicBezTo>
                  <a:pt x="383" y="480"/>
                  <a:pt x="384" y="480"/>
                  <a:pt x="384" y="481"/>
                </a:cubicBezTo>
                <a:cubicBezTo>
                  <a:pt x="384" y="481"/>
                  <a:pt x="384" y="481"/>
                  <a:pt x="384" y="481"/>
                </a:cubicBezTo>
                <a:cubicBezTo>
                  <a:pt x="384" y="481"/>
                  <a:pt x="383" y="481"/>
                  <a:pt x="383" y="481"/>
                </a:cubicBezTo>
                <a:moveTo>
                  <a:pt x="564" y="374"/>
                </a:moveTo>
                <a:cubicBezTo>
                  <a:pt x="564" y="375"/>
                  <a:pt x="564" y="375"/>
                  <a:pt x="564" y="375"/>
                </a:cubicBezTo>
                <a:cubicBezTo>
                  <a:pt x="563" y="375"/>
                  <a:pt x="563" y="375"/>
                  <a:pt x="563" y="374"/>
                </a:cubicBezTo>
                <a:cubicBezTo>
                  <a:pt x="563" y="374"/>
                  <a:pt x="564" y="374"/>
                  <a:pt x="564" y="374"/>
                </a:cubicBezTo>
                <a:moveTo>
                  <a:pt x="567" y="374"/>
                </a:moveTo>
                <a:cubicBezTo>
                  <a:pt x="567" y="375"/>
                  <a:pt x="566" y="375"/>
                  <a:pt x="566" y="375"/>
                </a:cubicBezTo>
                <a:cubicBezTo>
                  <a:pt x="566" y="375"/>
                  <a:pt x="566" y="374"/>
                  <a:pt x="566" y="374"/>
                </a:cubicBezTo>
                <a:cubicBezTo>
                  <a:pt x="566" y="374"/>
                  <a:pt x="566" y="374"/>
                  <a:pt x="566" y="374"/>
                </a:cubicBezTo>
                <a:cubicBezTo>
                  <a:pt x="566" y="374"/>
                  <a:pt x="566" y="374"/>
                  <a:pt x="566" y="374"/>
                </a:cubicBezTo>
                <a:cubicBezTo>
                  <a:pt x="566" y="374"/>
                  <a:pt x="567" y="374"/>
                  <a:pt x="567" y="374"/>
                </a:cubicBezTo>
                <a:moveTo>
                  <a:pt x="565" y="375"/>
                </a:moveTo>
                <a:cubicBezTo>
                  <a:pt x="565" y="375"/>
                  <a:pt x="565" y="376"/>
                  <a:pt x="565" y="376"/>
                </a:cubicBezTo>
                <a:cubicBezTo>
                  <a:pt x="564" y="376"/>
                  <a:pt x="564" y="375"/>
                  <a:pt x="564" y="375"/>
                </a:cubicBezTo>
                <a:cubicBezTo>
                  <a:pt x="564" y="375"/>
                  <a:pt x="564" y="375"/>
                  <a:pt x="564" y="375"/>
                </a:cubicBezTo>
                <a:cubicBezTo>
                  <a:pt x="564" y="375"/>
                  <a:pt x="564" y="375"/>
                  <a:pt x="564" y="375"/>
                </a:cubicBezTo>
                <a:cubicBezTo>
                  <a:pt x="565" y="375"/>
                  <a:pt x="565" y="375"/>
                  <a:pt x="565" y="375"/>
                </a:cubicBezTo>
                <a:moveTo>
                  <a:pt x="583" y="375"/>
                </a:moveTo>
                <a:cubicBezTo>
                  <a:pt x="583" y="375"/>
                  <a:pt x="582" y="376"/>
                  <a:pt x="582" y="376"/>
                </a:cubicBezTo>
                <a:cubicBezTo>
                  <a:pt x="582" y="375"/>
                  <a:pt x="582" y="375"/>
                  <a:pt x="583" y="375"/>
                </a:cubicBezTo>
                <a:cubicBezTo>
                  <a:pt x="583" y="375"/>
                  <a:pt x="583" y="375"/>
                  <a:pt x="583" y="375"/>
                </a:cubicBezTo>
                <a:cubicBezTo>
                  <a:pt x="583" y="375"/>
                  <a:pt x="583" y="375"/>
                  <a:pt x="583" y="375"/>
                </a:cubicBezTo>
                <a:moveTo>
                  <a:pt x="218" y="389"/>
                </a:moveTo>
                <a:cubicBezTo>
                  <a:pt x="218" y="389"/>
                  <a:pt x="218" y="389"/>
                  <a:pt x="218" y="389"/>
                </a:cubicBezTo>
                <a:cubicBezTo>
                  <a:pt x="218" y="389"/>
                  <a:pt x="218" y="389"/>
                  <a:pt x="219" y="390"/>
                </a:cubicBezTo>
                <a:cubicBezTo>
                  <a:pt x="219" y="390"/>
                  <a:pt x="218" y="390"/>
                  <a:pt x="218" y="390"/>
                </a:cubicBezTo>
                <a:cubicBezTo>
                  <a:pt x="218" y="390"/>
                  <a:pt x="218" y="390"/>
                  <a:pt x="218" y="389"/>
                </a:cubicBezTo>
                <a:moveTo>
                  <a:pt x="224" y="391"/>
                </a:moveTo>
                <a:cubicBezTo>
                  <a:pt x="224" y="392"/>
                  <a:pt x="224" y="392"/>
                  <a:pt x="223" y="392"/>
                </a:cubicBezTo>
                <a:cubicBezTo>
                  <a:pt x="223" y="391"/>
                  <a:pt x="224" y="391"/>
                  <a:pt x="224" y="391"/>
                </a:cubicBezTo>
                <a:moveTo>
                  <a:pt x="281" y="370"/>
                </a:moveTo>
                <a:cubicBezTo>
                  <a:pt x="281" y="370"/>
                  <a:pt x="280" y="370"/>
                  <a:pt x="280" y="370"/>
                </a:cubicBezTo>
                <a:cubicBezTo>
                  <a:pt x="281" y="369"/>
                  <a:pt x="281" y="369"/>
                  <a:pt x="281" y="370"/>
                </a:cubicBezTo>
                <a:cubicBezTo>
                  <a:pt x="281" y="370"/>
                  <a:pt x="281" y="370"/>
                  <a:pt x="281" y="370"/>
                </a:cubicBezTo>
                <a:cubicBezTo>
                  <a:pt x="281" y="370"/>
                  <a:pt x="281" y="370"/>
                  <a:pt x="281" y="370"/>
                </a:cubicBezTo>
                <a:moveTo>
                  <a:pt x="565" y="371"/>
                </a:moveTo>
                <a:cubicBezTo>
                  <a:pt x="564" y="371"/>
                  <a:pt x="564" y="371"/>
                  <a:pt x="564" y="370"/>
                </a:cubicBezTo>
                <a:cubicBezTo>
                  <a:pt x="564" y="370"/>
                  <a:pt x="565" y="370"/>
                  <a:pt x="565" y="370"/>
                </a:cubicBezTo>
                <a:moveTo>
                  <a:pt x="566" y="372"/>
                </a:moveTo>
                <a:cubicBezTo>
                  <a:pt x="566" y="372"/>
                  <a:pt x="566" y="372"/>
                  <a:pt x="565" y="372"/>
                </a:cubicBezTo>
                <a:cubicBezTo>
                  <a:pt x="565" y="372"/>
                  <a:pt x="565" y="372"/>
                  <a:pt x="565" y="371"/>
                </a:cubicBezTo>
                <a:cubicBezTo>
                  <a:pt x="565" y="371"/>
                  <a:pt x="565" y="371"/>
                  <a:pt x="565" y="371"/>
                </a:cubicBezTo>
                <a:cubicBezTo>
                  <a:pt x="565" y="371"/>
                  <a:pt x="565" y="371"/>
                  <a:pt x="565" y="371"/>
                </a:cubicBezTo>
                <a:cubicBezTo>
                  <a:pt x="565" y="371"/>
                  <a:pt x="566" y="371"/>
                  <a:pt x="566" y="372"/>
                </a:cubicBezTo>
                <a:moveTo>
                  <a:pt x="564" y="373"/>
                </a:moveTo>
                <a:cubicBezTo>
                  <a:pt x="563" y="373"/>
                  <a:pt x="563" y="372"/>
                  <a:pt x="563" y="372"/>
                </a:cubicBezTo>
                <a:cubicBezTo>
                  <a:pt x="563" y="372"/>
                  <a:pt x="564" y="372"/>
                  <a:pt x="564" y="373"/>
                </a:cubicBezTo>
                <a:cubicBezTo>
                  <a:pt x="564" y="373"/>
                  <a:pt x="564" y="373"/>
                  <a:pt x="564" y="373"/>
                </a:cubicBezTo>
                <a:cubicBezTo>
                  <a:pt x="564" y="373"/>
                  <a:pt x="564" y="373"/>
                  <a:pt x="564" y="373"/>
                </a:cubicBezTo>
                <a:moveTo>
                  <a:pt x="270" y="411"/>
                </a:moveTo>
                <a:cubicBezTo>
                  <a:pt x="270" y="411"/>
                  <a:pt x="271" y="411"/>
                  <a:pt x="271" y="411"/>
                </a:cubicBezTo>
                <a:cubicBezTo>
                  <a:pt x="271" y="412"/>
                  <a:pt x="270" y="412"/>
                  <a:pt x="270" y="412"/>
                </a:cubicBezTo>
                <a:moveTo>
                  <a:pt x="519" y="413"/>
                </a:moveTo>
                <a:cubicBezTo>
                  <a:pt x="519" y="413"/>
                  <a:pt x="518" y="412"/>
                  <a:pt x="519" y="412"/>
                </a:cubicBezTo>
                <a:cubicBezTo>
                  <a:pt x="519" y="412"/>
                  <a:pt x="519" y="412"/>
                  <a:pt x="519" y="412"/>
                </a:cubicBezTo>
                <a:cubicBezTo>
                  <a:pt x="519" y="412"/>
                  <a:pt x="519" y="413"/>
                  <a:pt x="519" y="413"/>
                </a:cubicBezTo>
                <a:cubicBezTo>
                  <a:pt x="519" y="413"/>
                  <a:pt x="519" y="413"/>
                  <a:pt x="519" y="413"/>
                </a:cubicBezTo>
                <a:moveTo>
                  <a:pt x="218" y="399"/>
                </a:moveTo>
                <a:cubicBezTo>
                  <a:pt x="218" y="399"/>
                  <a:pt x="218" y="399"/>
                  <a:pt x="218" y="399"/>
                </a:cubicBezTo>
                <a:cubicBezTo>
                  <a:pt x="218" y="398"/>
                  <a:pt x="218" y="399"/>
                  <a:pt x="219" y="399"/>
                </a:cubicBezTo>
                <a:cubicBezTo>
                  <a:pt x="219" y="399"/>
                  <a:pt x="219" y="399"/>
                  <a:pt x="219" y="399"/>
                </a:cubicBezTo>
                <a:cubicBezTo>
                  <a:pt x="219" y="400"/>
                  <a:pt x="218" y="399"/>
                  <a:pt x="218" y="399"/>
                </a:cubicBezTo>
                <a:moveTo>
                  <a:pt x="220" y="400"/>
                </a:moveTo>
                <a:cubicBezTo>
                  <a:pt x="219" y="400"/>
                  <a:pt x="219" y="400"/>
                  <a:pt x="219" y="399"/>
                </a:cubicBezTo>
                <a:cubicBezTo>
                  <a:pt x="219" y="399"/>
                  <a:pt x="220" y="400"/>
                  <a:pt x="220" y="400"/>
                </a:cubicBezTo>
                <a:moveTo>
                  <a:pt x="224" y="402"/>
                </a:moveTo>
                <a:cubicBezTo>
                  <a:pt x="224" y="402"/>
                  <a:pt x="224" y="401"/>
                  <a:pt x="225" y="402"/>
                </a:cubicBezTo>
                <a:cubicBezTo>
                  <a:pt x="225" y="402"/>
                  <a:pt x="225" y="402"/>
                  <a:pt x="225" y="402"/>
                </a:cubicBezTo>
                <a:moveTo>
                  <a:pt x="98" y="148"/>
                </a:moveTo>
                <a:cubicBezTo>
                  <a:pt x="98" y="148"/>
                  <a:pt x="98" y="148"/>
                  <a:pt x="98" y="148"/>
                </a:cubicBezTo>
                <a:cubicBezTo>
                  <a:pt x="97" y="148"/>
                  <a:pt x="97" y="147"/>
                  <a:pt x="98" y="146"/>
                </a:cubicBezTo>
                <a:cubicBezTo>
                  <a:pt x="98" y="146"/>
                  <a:pt x="98" y="146"/>
                  <a:pt x="98" y="146"/>
                </a:cubicBezTo>
                <a:cubicBezTo>
                  <a:pt x="98" y="147"/>
                  <a:pt x="98" y="148"/>
                  <a:pt x="98" y="148"/>
                </a:cubicBezTo>
                <a:moveTo>
                  <a:pt x="96" y="149"/>
                </a:moveTo>
                <a:cubicBezTo>
                  <a:pt x="96" y="149"/>
                  <a:pt x="96" y="149"/>
                  <a:pt x="96" y="149"/>
                </a:cubicBezTo>
                <a:cubicBezTo>
                  <a:pt x="95" y="149"/>
                  <a:pt x="95" y="148"/>
                  <a:pt x="96" y="147"/>
                </a:cubicBezTo>
                <a:cubicBezTo>
                  <a:pt x="96" y="147"/>
                  <a:pt x="96" y="147"/>
                  <a:pt x="96" y="147"/>
                </a:cubicBezTo>
                <a:cubicBezTo>
                  <a:pt x="97" y="148"/>
                  <a:pt x="96" y="149"/>
                  <a:pt x="96" y="149"/>
                </a:cubicBezTo>
                <a:moveTo>
                  <a:pt x="95" y="158"/>
                </a:moveTo>
                <a:cubicBezTo>
                  <a:pt x="93" y="158"/>
                  <a:pt x="93" y="158"/>
                  <a:pt x="94" y="156"/>
                </a:cubicBezTo>
                <a:cubicBezTo>
                  <a:pt x="95" y="156"/>
                  <a:pt x="95" y="157"/>
                  <a:pt x="95" y="158"/>
                </a:cubicBezTo>
                <a:moveTo>
                  <a:pt x="91" y="152"/>
                </a:moveTo>
                <a:cubicBezTo>
                  <a:pt x="90" y="153"/>
                  <a:pt x="90" y="153"/>
                  <a:pt x="90" y="153"/>
                </a:cubicBezTo>
                <a:cubicBezTo>
                  <a:pt x="90" y="153"/>
                  <a:pt x="90" y="153"/>
                  <a:pt x="90" y="152"/>
                </a:cubicBezTo>
                <a:cubicBezTo>
                  <a:pt x="90" y="152"/>
                  <a:pt x="90" y="152"/>
                  <a:pt x="90" y="152"/>
                </a:cubicBezTo>
                <a:cubicBezTo>
                  <a:pt x="90" y="152"/>
                  <a:pt x="90" y="152"/>
                  <a:pt x="90" y="152"/>
                </a:cubicBezTo>
                <a:cubicBezTo>
                  <a:pt x="90" y="152"/>
                  <a:pt x="90" y="152"/>
                  <a:pt x="91" y="152"/>
                </a:cubicBezTo>
                <a:moveTo>
                  <a:pt x="417" y="257"/>
                </a:moveTo>
                <a:cubicBezTo>
                  <a:pt x="417" y="257"/>
                  <a:pt x="417" y="258"/>
                  <a:pt x="417" y="258"/>
                </a:cubicBezTo>
                <a:cubicBezTo>
                  <a:pt x="417" y="258"/>
                  <a:pt x="416" y="258"/>
                  <a:pt x="416" y="258"/>
                </a:cubicBezTo>
                <a:cubicBezTo>
                  <a:pt x="416" y="258"/>
                  <a:pt x="416" y="257"/>
                  <a:pt x="416" y="256"/>
                </a:cubicBezTo>
                <a:cubicBezTo>
                  <a:pt x="416" y="256"/>
                  <a:pt x="417" y="257"/>
                  <a:pt x="417" y="257"/>
                </a:cubicBezTo>
                <a:moveTo>
                  <a:pt x="413" y="256"/>
                </a:moveTo>
                <a:cubicBezTo>
                  <a:pt x="413" y="255"/>
                  <a:pt x="413" y="255"/>
                  <a:pt x="413" y="255"/>
                </a:cubicBezTo>
                <a:cubicBezTo>
                  <a:pt x="414" y="255"/>
                  <a:pt x="414" y="255"/>
                  <a:pt x="414" y="256"/>
                </a:cubicBezTo>
                <a:cubicBezTo>
                  <a:pt x="414" y="256"/>
                  <a:pt x="413" y="256"/>
                  <a:pt x="413" y="256"/>
                </a:cubicBezTo>
                <a:moveTo>
                  <a:pt x="413" y="257"/>
                </a:moveTo>
                <a:cubicBezTo>
                  <a:pt x="413" y="257"/>
                  <a:pt x="413" y="257"/>
                  <a:pt x="413" y="257"/>
                </a:cubicBezTo>
                <a:cubicBezTo>
                  <a:pt x="412" y="257"/>
                  <a:pt x="412" y="256"/>
                  <a:pt x="413" y="256"/>
                </a:cubicBezTo>
                <a:cubicBezTo>
                  <a:pt x="413" y="256"/>
                  <a:pt x="413" y="256"/>
                  <a:pt x="413" y="256"/>
                </a:cubicBezTo>
                <a:cubicBezTo>
                  <a:pt x="413" y="256"/>
                  <a:pt x="413" y="257"/>
                  <a:pt x="413" y="257"/>
                </a:cubicBezTo>
                <a:moveTo>
                  <a:pt x="409" y="498"/>
                </a:moveTo>
                <a:cubicBezTo>
                  <a:pt x="410" y="498"/>
                  <a:pt x="410" y="498"/>
                  <a:pt x="410" y="498"/>
                </a:cubicBezTo>
                <a:cubicBezTo>
                  <a:pt x="410" y="500"/>
                  <a:pt x="410" y="500"/>
                  <a:pt x="410" y="500"/>
                </a:cubicBezTo>
                <a:cubicBezTo>
                  <a:pt x="409" y="500"/>
                  <a:pt x="408" y="500"/>
                  <a:pt x="408" y="501"/>
                </a:cubicBezTo>
                <a:cubicBezTo>
                  <a:pt x="408" y="501"/>
                  <a:pt x="408" y="501"/>
                  <a:pt x="407" y="501"/>
                </a:cubicBezTo>
                <a:cubicBezTo>
                  <a:pt x="407" y="498"/>
                  <a:pt x="407" y="498"/>
                  <a:pt x="407" y="498"/>
                </a:cubicBezTo>
                <a:cubicBezTo>
                  <a:pt x="408" y="498"/>
                  <a:pt x="408" y="498"/>
                  <a:pt x="408" y="498"/>
                </a:cubicBezTo>
                <a:cubicBezTo>
                  <a:pt x="409" y="498"/>
                  <a:pt x="409" y="499"/>
                  <a:pt x="409" y="499"/>
                </a:cubicBezTo>
                <a:cubicBezTo>
                  <a:pt x="409" y="499"/>
                  <a:pt x="409" y="499"/>
                  <a:pt x="409" y="498"/>
                </a:cubicBezTo>
                <a:moveTo>
                  <a:pt x="409" y="497"/>
                </a:moveTo>
                <a:cubicBezTo>
                  <a:pt x="409" y="498"/>
                  <a:pt x="409" y="498"/>
                  <a:pt x="409" y="498"/>
                </a:cubicBezTo>
                <a:cubicBezTo>
                  <a:pt x="408" y="498"/>
                  <a:pt x="408" y="498"/>
                  <a:pt x="408" y="498"/>
                </a:cubicBezTo>
                <a:cubicBezTo>
                  <a:pt x="408" y="497"/>
                  <a:pt x="409" y="497"/>
                  <a:pt x="409" y="497"/>
                </a:cubicBezTo>
                <a:moveTo>
                  <a:pt x="407" y="501"/>
                </a:moveTo>
                <a:cubicBezTo>
                  <a:pt x="407" y="502"/>
                  <a:pt x="407" y="502"/>
                  <a:pt x="407" y="502"/>
                </a:cubicBezTo>
                <a:cubicBezTo>
                  <a:pt x="406" y="501"/>
                  <a:pt x="407" y="501"/>
                  <a:pt x="407" y="501"/>
                </a:cubicBezTo>
                <a:cubicBezTo>
                  <a:pt x="407" y="501"/>
                  <a:pt x="407" y="501"/>
                  <a:pt x="407" y="501"/>
                </a:cubicBezTo>
                <a:cubicBezTo>
                  <a:pt x="408" y="501"/>
                  <a:pt x="407" y="501"/>
                  <a:pt x="407" y="501"/>
                </a:cubicBezTo>
                <a:moveTo>
                  <a:pt x="564" y="426"/>
                </a:moveTo>
                <a:cubicBezTo>
                  <a:pt x="563" y="426"/>
                  <a:pt x="562" y="425"/>
                  <a:pt x="562" y="424"/>
                </a:cubicBezTo>
                <a:cubicBezTo>
                  <a:pt x="564" y="424"/>
                  <a:pt x="564" y="424"/>
                  <a:pt x="564" y="426"/>
                </a:cubicBezTo>
                <a:moveTo>
                  <a:pt x="562" y="424"/>
                </a:moveTo>
                <a:cubicBezTo>
                  <a:pt x="561" y="424"/>
                  <a:pt x="561" y="424"/>
                  <a:pt x="561" y="424"/>
                </a:cubicBezTo>
                <a:cubicBezTo>
                  <a:pt x="562" y="423"/>
                  <a:pt x="562" y="423"/>
                  <a:pt x="562" y="424"/>
                </a:cubicBezTo>
                <a:cubicBezTo>
                  <a:pt x="562" y="424"/>
                  <a:pt x="562" y="424"/>
                  <a:pt x="562" y="424"/>
                </a:cubicBezTo>
                <a:cubicBezTo>
                  <a:pt x="562" y="424"/>
                  <a:pt x="562" y="424"/>
                  <a:pt x="562" y="424"/>
                </a:cubicBezTo>
              </a:path>
            </a:pathLst>
          </a:custGeom>
          <a:solidFill>
            <a:schemeClr val="bg1">
              <a:alpha val="74000"/>
            </a:schemeClr>
          </a:solidFill>
          <a:ln>
            <a:noFill/>
          </a:ln>
        </p:spPr>
        <p:txBody>
          <a:bodyPr vert="horz" wrap="square" lIns="91440" tIns="45720" rIns="91440" bIns="45720" numCol="1" anchor="t" anchorCtr="0" compatLnSpc="1">
            <a:prstTxWarp prst="textNoShape">
              <a:avLst/>
            </a:prstTxWarp>
          </a:bodyPr>
          <a:lstStyle/>
          <a:p>
            <a:endParaRPr lang="en-US" dirty="0"/>
          </a:p>
        </p:txBody>
      </p:sp>
      <p:pic>
        <p:nvPicPr>
          <p:cNvPr id="13" name="Picture 2"/>
          <p:cNvPicPr>
            <a:picLocks noChangeAspect="1" noChangeArrowheads="1"/>
          </p:cNvPicPr>
          <p:nvPr userDrawn="1"/>
        </p:nvPicPr>
        <p:blipFill>
          <a:blip r:embed="rId3">
            <a:extLst>
              <a:ext uri="{28A0092B-C50C-407E-A947-70E740481C1C}">
                <a14:useLocalDpi xmlns:a14="http://schemas.microsoft.com/office/drawing/2010/main"/>
              </a:ext>
            </a:extLst>
          </a:blip>
          <a:stretch>
            <a:fillRect/>
          </a:stretch>
        </p:blipFill>
        <p:spPr bwMode="auto">
          <a:xfrm>
            <a:off x="6096000" y="0"/>
            <a:ext cx="3048000" cy="6858000"/>
          </a:xfrm>
          <a:prstGeom prst="rect">
            <a:avLst/>
          </a:prstGeom>
          <a:noFill/>
          <a:extLst>
            <a:ext uri="{909E8E84-426E-40DD-AFC4-6F175D3DCCD1}">
              <a14:hiddenFill xmlns:a14="http://schemas.microsoft.com/office/drawing/2010/main">
                <a:solidFill>
                  <a:srgbClr val="FFFFFF"/>
                </a:solidFill>
              </a14:hiddenFill>
            </a:ext>
          </a:extLst>
        </p:spPr>
      </p:pic>
      <p:sp>
        <p:nvSpPr>
          <p:cNvPr id="14" name="Seal (original 3.33x3.35&quot;)"/>
          <p:cNvSpPr>
            <a:spLocks noChangeAspect="1" noEditPoints="1"/>
          </p:cNvSpPr>
          <p:nvPr userDrawn="1"/>
        </p:nvSpPr>
        <p:spPr bwMode="auto">
          <a:xfrm>
            <a:off x="4519534" y="807180"/>
            <a:ext cx="2404482" cy="2392025"/>
          </a:xfrm>
          <a:custGeom>
            <a:avLst/>
            <a:gdLst>
              <a:gd name="T0" fmla="*/ 605 w 817"/>
              <a:gd name="T1" fmla="*/ 760 h 813"/>
              <a:gd name="T2" fmla="*/ 187 w 817"/>
              <a:gd name="T3" fmla="*/ 741 h 813"/>
              <a:gd name="T4" fmla="*/ 8 w 817"/>
              <a:gd name="T5" fmla="*/ 315 h 813"/>
              <a:gd name="T6" fmla="*/ 18 w 817"/>
              <a:gd name="T7" fmla="*/ 433 h 813"/>
              <a:gd name="T8" fmla="*/ 232 w 817"/>
              <a:gd name="T9" fmla="*/ 761 h 813"/>
              <a:gd name="T10" fmla="*/ 621 w 817"/>
              <a:gd name="T11" fmla="*/ 745 h 813"/>
              <a:gd name="T12" fmla="*/ 797 w 817"/>
              <a:gd name="T13" fmla="*/ 352 h 813"/>
              <a:gd name="T14" fmla="*/ 436 w 817"/>
              <a:gd name="T15" fmla="*/ 17 h 813"/>
              <a:gd name="T16" fmla="*/ 574 w 817"/>
              <a:gd name="T17" fmla="*/ 36 h 813"/>
              <a:gd name="T18" fmla="*/ 809 w 817"/>
              <a:gd name="T19" fmla="*/ 369 h 813"/>
              <a:gd name="T20" fmla="*/ 15 w 817"/>
              <a:gd name="T21" fmla="*/ 485 h 813"/>
              <a:gd name="T22" fmla="*/ 461 w 817"/>
              <a:gd name="T23" fmla="*/ 802 h 813"/>
              <a:gd name="T24" fmla="*/ 515 w 817"/>
              <a:gd name="T25" fmla="*/ 787 h 813"/>
              <a:gd name="T26" fmla="*/ 85 w 817"/>
              <a:gd name="T27" fmla="*/ 177 h 813"/>
              <a:gd name="T28" fmla="*/ 300 w 817"/>
              <a:gd name="T29" fmla="*/ 622 h 813"/>
              <a:gd name="T30" fmla="*/ 353 w 817"/>
              <a:gd name="T31" fmla="*/ 166 h 813"/>
              <a:gd name="T32" fmla="*/ 609 w 817"/>
              <a:gd name="T33" fmla="*/ 542 h 813"/>
              <a:gd name="T34" fmla="*/ 295 w 817"/>
              <a:gd name="T35" fmla="*/ 606 h 813"/>
              <a:gd name="T36" fmla="*/ 609 w 817"/>
              <a:gd name="T37" fmla="*/ 293 h 813"/>
              <a:gd name="T38" fmla="*/ 611 w 817"/>
              <a:gd name="T39" fmla="*/ 536 h 813"/>
              <a:gd name="T40" fmla="*/ 102 w 817"/>
              <a:gd name="T41" fmla="*/ 534 h 813"/>
              <a:gd name="T42" fmla="*/ 717 w 817"/>
              <a:gd name="T43" fmla="*/ 544 h 813"/>
              <a:gd name="T44" fmla="*/ 108 w 817"/>
              <a:gd name="T45" fmla="*/ 146 h 813"/>
              <a:gd name="T46" fmla="*/ 103 w 817"/>
              <a:gd name="T47" fmla="*/ 141 h 813"/>
              <a:gd name="T48" fmla="*/ 564 w 817"/>
              <a:gd name="T49" fmla="*/ 103 h 813"/>
              <a:gd name="T50" fmla="*/ 408 w 817"/>
              <a:gd name="T51" fmla="*/ 61 h 813"/>
              <a:gd name="T52" fmla="*/ 652 w 817"/>
              <a:gd name="T53" fmla="*/ 235 h 813"/>
              <a:gd name="T54" fmla="*/ 602 w 817"/>
              <a:gd name="T55" fmla="*/ 657 h 813"/>
              <a:gd name="T56" fmla="*/ 454 w 817"/>
              <a:gd name="T57" fmla="*/ 111 h 813"/>
              <a:gd name="T58" fmla="*/ 587 w 817"/>
              <a:gd name="T59" fmla="*/ 693 h 813"/>
              <a:gd name="T60" fmla="*/ 227 w 817"/>
              <a:gd name="T61" fmla="*/ 161 h 813"/>
              <a:gd name="T62" fmla="*/ 132 w 817"/>
              <a:gd name="T63" fmla="*/ 379 h 813"/>
              <a:gd name="T64" fmla="*/ 138 w 817"/>
              <a:gd name="T65" fmla="*/ 170 h 813"/>
              <a:gd name="T66" fmla="*/ 207 w 817"/>
              <a:gd name="T67" fmla="*/ 656 h 813"/>
              <a:gd name="T68" fmla="*/ 184 w 817"/>
              <a:gd name="T69" fmla="*/ 238 h 813"/>
              <a:gd name="T70" fmla="*/ 677 w 817"/>
              <a:gd name="T71" fmla="*/ 293 h 813"/>
              <a:gd name="T72" fmla="*/ 269 w 817"/>
              <a:gd name="T73" fmla="*/ 680 h 813"/>
              <a:gd name="T74" fmla="*/ 438 w 817"/>
              <a:gd name="T75" fmla="*/ 690 h 813"/>
              <a:gd name="T76" fmla="*/ 649 w 817"/>
              <a:gd name="T77" fmla="*/ 150 h 813"/>
              <a:gd name="T78" fmla="*/ 69 w 817"/>
              <a:gd name="T79" fmla="*/ 316 h 813"/>
              <a:gd name="T80" fmla="*/ 483 w 817"/>
              <a:gd name="T81" fmla="*/ 112 h 813"/>
              <a:gd name="T82" fmla="*/ 75 w 817"/>
              <a:gd name="T83" fmla="*/ 378 h 813"/>
              <a:gd name="T84" fmla="*/ 332 w 817"/>
              <a:gd name="T85" fmla="*/ 752 h 813"/>
              <a:gd name="T86" fmla="*/ 404 w 817"/>
              <a:gd name="T87" fmla="*/ 747 h 813"/>
              <a:gd name="T88" fmla="*/ 567 w 817"/>
              <a:gd name="T89" fmla="*/ 662 h 813"/>
              <a:gd name="T90" fmla="*/ 306 w 817"/>
              <a:gd name="T91" fmla="*/ 74 h 813"/>
              <a:gd name="T92" fmla="*/ 83 w 817"/>
              <a:gd name="T93" fmla="*/ 373 h 813"/>
              <a:gd name="T94" fmla="*/ 578 w 817"/>
              <a:gd name="T95" fmla="*/ 174 h 813"/>
              <a:gd name="T96" fmla="*/ 350 w 817"/>
              <a:gd name="T97" fmla="*/ 760 h 813"/>
              <a:gd name="T98" fmla="*/ 640 w 817"/>
              <a:gd name="T99" fmla="*/ 731 h 813"/>
              <a:gd name="T100" fmla="*/ 560 w 817"/>
              <a:gd name="T101" fmla="*/ 173 h 813"/>
              <a:gd name="T102" fmla="*/ 81 w 817"/>
              <a:gd name="T103" fmla="*/ 377 h 813"/>
              <a:gd name="T104" fmla="*/ 377 w 817"/>
              <a:gd name="T105" fmla="*/ 279 h 813"/>
              <a:gd name="T106" fmla="*/ 454 w 817"/>
              <a:gd name="T107" fmla="*/ 471 h 813"/>
              <a:gd name="T108" fmla="*/ 378 w 817"/>
              <a:gd name="T109" fmla="*/ 366 h 813"/>
              <a:gd name="T110" fmla="*/ 407 w 817"/>
              <a:gd name="T111" fmla="*/ 498 h 813"/>
              <a:gd name="T112" fmla="*/ 426 w 817"/>
              <a:gd name="T113" fmla="*/ 262 h 813"/>
              <a:gd name="T114" fmla="*/ 269 w 817"/>
              <a:gd name="T115" fmla="*/ 375 h 813"/>
              <a:gd name="T116" fmla="*/ 543 w 817"/>
              <a:gd name="T117" fmla="*/ 412 h 813"/>
              <a:gd name="T118" fmla="*/ 304 w 817"/>
              <a:gd name="T119" fmla="*/ 443 h 813"/>
              <a:gd name="T120" fmla="*/ 550 w 817"/>
              <a:gd name="T121" fmla="*/ 446 h 813"/>
              <a:gd name="T122" fmla="*/ 304 w 817"/>
              <a:gd name="T123" fmla="*/ 426 h 813"/>
              <a:gd name="T124" fmla="*/ 284 w 817"/>
              <a:gd name="T125" fmla="*/ 427 h 8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17" h="813">
                <a:moveTo>
                  <a:pt x="812" y="331"/>
                </a:moveTo>
                <a:cubicBezTo>
                  <a:pt x="811" y="331"/>
                  <a:pt x="810" y="332"/>
                  <a:pt x="811" y="332"/>
                </a:cubicBezTo>
                <a:cubicBezTo>
                  <a:pt x="811" y="333"/>
                  <a:pt x="812" y="334"/>
                  <a:pt x="812" y="336"/>
                </a:cubicBezTo>
                <a:cubicBezTo>
                  <a:pt x="812" y="336"/>
                  <a:pt x="811" y="337"/>
                  <a:pt x="810" y="337"/>
                </a:cubicBezTo>
                <a:cubicBezTo>
                  <a:pt x="811" y="339"/>
                  <a:pt x="812" y="339"/>
                  <a:pt x="813" y="340"/>
                </a:cubicBezTo>
                <a:cubicBezTo>
                  <a:pt x="813" y="341"/>
                  <a:pt x="812" y="341"/>
                  <a:pt x="812" y="342"/>
                </a:cubicBezTo>
                <a:cubicBezTo>
                  <a:pt x="813" y="343"/>
                  <a:pt x="812" y="343"/>
                  <a:pt x="812" y="344"/>
                </a:cubicBezTo>
                <a:cubicBezTo>
                  <a:pt x="812" y="344"/>
                  <a:pt x="813" y="345"/>
                  <a:pt x="812" y="346"/>
                </a:cubicBezTo>
                <a:cubicBezTo>
                  <a:pt x="812" y="346"/>
                  <a:pt x="812" y="347"/>
                  <a:pt x="812" y="348"/>
                </a:cubicBezTo>
                <a:cubicBezTo>
                  <a:pt x="812" y="348"/>
                  <a:pt x="811" y="349"/>
                  <a:pt x="811" y="349"/>
                </a:cubicBezTo>
                <a:cubicBezTo>
                  <a:pt x="810" y="350"/>
                  <a:pt x="810" y="350"/>
                  <a:pt x="811" y="351"/>
                </a:cubicBezTo>
                <a:cubicBezTo>
                  <a:pt x="811" y="351"/>
                  <a:pt x="812" y="351"/>
                  <a:pt x="812" y="351"/>
                </a:cubicBezTo>
                <a:cubicBezTo>
                  <a:pt x="813" y="351"/>
                  <a:pt x="813" y="350"/>
                  <a:pt x="813" y="350"/>
                </a:cubicBezTo>
                <a:cubicBezTo>
                  <a:pt x="814" y="351"/>
                  <a:pt x="814" y="352"/>
                  <a:pt x="813" y="352"/>
                </a:cubicBezTo>
                <a:cubicBezTo>
                  <a:pt x="812" y="352"/>
                  <a:pt x="812" y="352"/>
                  <a:pt x="811" y="352"/>
                </a:cubicBezTo>
                <a:cubicBezTo>
                  <a:pt x="812" y="353"/>
                  <a:pt x="812" y="353"/>
                  <a:pt x="812" y="353"/>
                </a:cubicBezTo>
                <a:cubicBezTo>
                  <a:pt x="813" y="353"/>
                  <a:pt x="814" y="354"/>
                  <a:pt x="813" y="354"/>
                </a:cubicBezTo>
                <a:cubicBezTo>
                  <a:pt x="813" y="355"/>
                  <a:pt x="812" y="356"/>
                  <a:pt x="813" y="356"/>
                </a:cubicBezTo>
                <a:cubicBezTo>
                  <a:pt x="813" y="356"/>
                  <a:pt x="813" y="357"/>
                  <a:pt x="813" y="357"/>
                </a:cubicBezTo>
                <a:cubicBezTo>
                  <a:pt x="812" y="357"/>
                  <a:pt x="812" y="357"/>
                  <a:pt x="811" y="357"/>
                </a:cubicBezTo>
                <a:cubicBezTo>
                  <a:pt x="812" y="358"/>
                  <a:pt x="813" y="358"/>
                  <a:pt x="813" y="358"/>
                </a:cubicBezTo>
                <a:cubicBezTo>
                  <a:pt x="814" y="359"/>
                  <a:pt x="814" y="360"/>
                  <a:pt x="813" y="360"/>
                </a:cubicBezTo>
                <a:cubicBezTo>
                  <a:pt x="813" y="360"/>
                  <a:pt x="813" y="360"/>
                  <a:pt x="812" y="360"/>
                </a:cubicBezTo>
                <a:cubicBezTo>
                  <a:pt x="812" y="360"/>
                  <a:pt x="812" y="360"/>
                  <a:pt x="812" y="360"/>
                </a:cubicBezTo>
                <a:cubicBezTo>
                  <a:pt x="812" y="361"/>
                  <a:pt x="811" y="362"/>
                  <a:pt x="812" y="362"/>
                </a:cubicBezTo>
                <a:cubicBezTo>
                  <a:pt x="813" y="362"/>
                  <a:pt x="813" y="362"/>
                  <a:pt x="813" y="362"/>
                </a:cubicBezTo>
                <a:cubicBezTo>
                  <a:pt x="814" y="364"/>
                  <a:pt x="813" y="367"/>
                  <a:pt x="814" y="369"/>
                </a:cubicBezTo>
                <a:cubicBezTo>
                  <a:pt x="815" y="370"/>
                  <a:pt x="814" y="372"/>
                  <a:pt x="815" y="372"/>
                </a:cubicBezTo>
                <a:cubicBezTo>
                  <a:pt x="815" y="373"/>
                  <a:pt x="815" y="373"/>
                  <a:pt x="814" y="373"/>
                </a:cubicBezTo>
                <a:cubicBezTo>
                  <a:pt x="814" y="380"/>
                  <a:pt x="814" y="380"/>
                  <a:pt x="814" y="380"/>
                </a:cubicBezTo>
                <a:cubicBezTo>
                  <a:pt x="815" y="380"/>
                  <a:pt x="815" y="381"/>
                  <a:pt x="815" y="382"/>
                </a:cubicBezTo>
                <a:cubicBezTo>
                  <a:pt x="815" y="385"/>
                  <a:pt x="815" y="388"/>
                  <a:pt x="815" y="390"/>
                </a:cubicBezTo>
                <a:cubicBezTo>
                  <a:pt x="814" y="392"/>
                  <a:pt x="814" y="392"/>
                  <a:pt x="815" y="393"/>
                </a:cubicBezTo>
                <a:cubicBezTo>
                  <a:pt x="815" y="393"/>
                  <a:pt x="816" y="394"/>
                  <a:pt x="816" y="394"/>
                </a:cubicBezTo>
                <a:cubicBezTo>
                  <a:pt x="816" y="396"/>
                  <a:pt x="817" y="398"/>
                  <a:pt x="815" y="399"/>
                </a:cubicBezTo>
                <a:cubicBezTo>
                  <a:pt x="815" y="399"/>
                  <a:pt x="815" y="400"/>
                  <a:pt x="816" y="400"/>
                </a:cubicBezTo>
                <a:cubicBezTo>
                  <a:pt x="816" y="401"/>
                  <a:pt x="816" y="401"/>
                  <a:pt x="816" y="401"/>
                </a:cubicBezTo>
                <a:cubicBezTo>
                  <a:pt x="816" y="401"/>
                  <a:pt x="816" y="402"/>
                  <a:pt x="816" y="402"/>
                </a:cubicBezTo>
                <a:cubicBezTo>
                  <a:pt x="815" y="403"/>
                  <a:pt x="816" y="403"/>
                  <a:pt x="816" y="404"/>
                </a:cubicBezTo>
                <a:cubicBezTo>
                  <a:pt x="816" y="405"/>
                  <a:pt x="816" y="406"/>
                  <a:pt x="816" y="406"/>
                </a:cubicBezTo>
                <a:cubicBezTo>
                  <a:pt x="816" y="407"/>
                  <a:pt x="816" y="408"/>
                  <a:pt x="817" y="408"/>
                </a:cubicBezTo>
                <a:cubicBezTo>
                  <a:pt x="817" y="408"/>
                  <a:pt x="817" y="409"/>
                  <a:pt x="817" y="409"/>
                </a:cubicBezTo>
                <a:cubicBezTo>
                  <a:pt x="815" y="409"/>
                  <a:pt x="815" y="410"/>
                  <a:pt x="814" y="410"/>
                </a:cubicBezTo>
                <a:cubicBezTo>
                  <a:pt x="815" y="411"/>
                  <a:pt x="815" y="411"/>
                  <a:pt x="816" y="411"/>
                </a:cubicBezTo>
                <a:cubicBezTo>
                  <a:pt x="816" y="411"/>
                  <a:pt x="816" y="412"/>
                  <a:pt x="816" y="412"/>
                </a:cubicBezTo>
                <a:cubicBezTo>
                  <a:pt x="816" y="414"/>
                  <a:pt x="816" y="417"/>
                  <a:pt x="816" y="419"/>
                </a:cubicBezTo>
                <a:cubicBezTo>
                  <a:pt x="816" y="419"/>
                  <a:pt x="815" y="420"/>
                  <a:pt x="814" y="420"/>
                </a:cubicBezTo>
                <a:cubicBezTo>
                  <a:pt x="815" y="420"/>
                  <a:pt x="815" y="420"/>
                  <a:pt x="816" y="420"/>
                </a:cubicBezTo>
                <a:cubicBezTo>
                  <a:pt x="816" y="420"/>
                  <a:pt x="816" y="421"/>
                  <a:pt x="816" y="421"/>
                </a:cubicBezTo>
                <a:cubicBezTo>
                  <a:pt x="815" y="422"/>
                  <a:pt x="816" y="422"/>
                  <a:pt x="816" y="423"/>
                </a:cubicBezTo>
                <a:cubicBezTo>
                  <a:pt x="817" y="423"/>
                  <a:pt x="816" y="424"/>
                  <a:pt x="816" y="425"/>
                </a:cubicBezTo>
                <a:cubicBezTo>
                  <a:pt x="815" y="425"/>
                  <a:pt x="815" y="425"/>
                  <a:pt x="814" y="425"/>
                </a:cubicBezTo>
                <a:cubicBezTo>
                  <a:pt x="814" y="425"/>
                  <a:pt x="813" y="426"/>
                  <a:pt x="813" y="426"/>
                </a:cubicBezTo>
                <a:cubicBezTo>
                  <a:pt x="813" y="426"/>
                  <a:pt x="814" y="427"/>
                  <a:pt x="814" y="427"/>
                </a:cubicBezTo>
                <a:cubicBezTo>
                  <a:pt x="814" y="427"/>
                  <a:pt x="815" y="427"/>
                  <a:pt x="816" y="427"/>
                </a:cubicBezTo>
                <a:cubicBezTo>
                  <a:pt x="816" y="428"/>
                  <a:pt x="815" y="428"/>
                  <a:pt x="815" y="429"/>
                </a:cubicBezTo>
                <a:cubicBezTo>
                  <a:pt x="815" y="430"/>
                  <a:pt x="815" y="431"/>
                  <a:pt x="815" y="431"/>
                </a:cubicBezTo>
                <a:cubicBezTo>
                  <a:pt x="815" y="431"/>
                  <a:pt x="814" y="431"/>
                  <a:pt x="815" y="431"/>
                </a:cubicBezTo>
                <a:cubicBezTo>
                  <a:pt x="816" y="433"/>
                  <a:pt x="816" y="434"/>
                  <a:pt x="814" y="436"/>
                </a:cubicBezTo>
                <a:cubicBezTo>
                  <a:pt x="814" y="436"/>
                  <a:pt x="815" y="437"/>
                  <a:pt x="815" y="437"/>
                </a:cubicBezTo>
                <a:cubicBezTo>
                  <a:pt x="815" y="440"/>
                  <a:pt x="815" y="442"/>
                  <a:pt x="815" y="445"/>
                </a:cubicBezTo>
                <a:cubicBezTo>
                  <a:pt x="815" y="445"/>
                  <a:pt x="815" y="446"/>
                  <a:pt x="814" y="446"/>
                </a:cubicBezTo>
                <a:cubicBezTo>
                  <a:pt x="815" y="447"/>
                  <a:pt x="815" y="447"/>
                  <a:pt x="815" y="447"/>
                </a:cubicBezTo>
                <a:cubicBezTo>
                  <a:pt x="814" y="448"/>
                  <a:pt x="814" y="449"/>
                  <a:pt x="814" y="450"/>
                </a:cubicBezTo>
                <a:cubicBezTo>
                  <a:pt x="814" y="452"/>
                  <a:pt x="814" y="453"/>
                  <a:pt x="814" y="454"/>
                </a:cubicBezTo>
                <a:cubicBezTo>
                  <a:pt x="814" y="455"/>
                  <a:pt x="815" y="457"/>
                  <a:pt x="813" y="458"/>
                </a:cubicBezTo>
                <a:cubicBezTo>
                  <a:pt x="813" y="459"/>
                  <a:pt x="814" y="460"/>
                  <a:pt x="813" y="461"/>
                </a:cubicBezTo>
                <a:cubicBezTo>
                  <a:pt x="812" y="462"/>
                  <a:pt x="813" y="462"/>
                  <a:pt x="813" y="463"/>
                </a:cubicBezTo>
                <a:cubicBezTo>
                  <a:pt x="814" y="463"/>
                  <a:pt x="813" y="464"/>
                  <a:pt x="813" y="465"/>
                </a:cubicBezTo>
                <a:cubicBezTo>
                  <a:pt x="814" y="466"/>
                  <a:pt x="814" y="466"/>
                  <a:pt x="814" y="466"/>
                </a:cubicBezTo>
                <a:cubicBezTo>
                  <a:pt x="814" y="467"/>
                  <a:pt x="813" y="467"/>
                  <a:pt x="814" y="468"/>
                </a:cubicBezTo>
                <a:cubicBezTo>
                  <a:pt x="814" y="468"/>
                  <a:pt x="815" y="469"/>
                  <a:pt x="815" y="470"/>
                </a:cubicBezTo>
                <a:cubicBezTo>
                  <a:pt x="815" y="471"/>
                  <a:pt x="814" y="471"/>
                  <a:pt x="813" y="472"/>
                </a:cubicBezTo>
                <a:cubicBezTo>
                  <a:pt x="814" y="472"/>
                  <a:pt x="814" y="473"/>
                  <a:pt x="814" y="474"/>
                </a:cubicBezTo>
                <a:cubicBezTo>
                  <a:pt x="815" y="474"/>
                  <a:pt x="814" y="475"/>
                  <a:pt x="815" y="476"/>
                </a:cubicBezTo>
                <a:cubicBezTo>
                  <a:pt x="816" y="477"/>
                  <a:pt x="815" y="478"/>
                  <a:pt x="815" y="479"/>
                </a:cubicBezTo>
                <a:cubicBezTo>
                  <a:pt x="814" y="479"/>
                  <a:pt x="814" y="479"/>
                  <a:pt x="814" y="480"/>
                </a:cubicBezTo>
                <a:cubicBezTo>
                  <a:pt x="814" y="481"/>
                  <a:pt x="813" y="482"/>
                  <a:pt x="814" y="483"/>
                </a:cubicBezTo>
                <a:cubicBezTo>
                  <a:pt x="814" y="484"/>
                  <a:pt x="814" y="484"/>
                  <a:pt x="814" y="485"/>
                </a:cubicBezTo>
                <a:cubicBezTo>
                  <a:pt x="813" y="485"/>
                  <a:pt x="814" y="486"/>
                  <a:pt x="813" y="487"/>
                </a:cubicBezTo>
                <a:cubicBezTo>
                  <a:pt x="813" y="487"/>
                  <a:pt x="812" y="488"/>
                  <a:pt x="813" y="488"/>
                </a:cubicBezTo>
                <a:cubicBezTo>
                  <a:pt x="814" y="489"/>
                  <a:pt x="813" y="491"/>
                  <a:pt x="815" y="491"/>
                </a:cubicBezTo>
                <a:cubicBezTo>
                  <a:pt x="813" y="492"/>
                  <a:pt x="812" y="492"/>
                  <a:pt x="812" y="493"/>
                </a:cubicBezTo>
                <a:cubicBezTo>
                  <a:pt x="812" y="494"/>
                  <a:pt x="810" y="494"/>
                  <a:pt x="811" y="496"/>
                </a:cubicBezTo>
                <a:cubicBezTo>
                  <a:pt x="810" y="496"/>
                  <a:pt x="809" y="496"/>
                  <a:pt x="808" y="497"/>
                </a:cubicBezTo>
                <a:cubicBezTo>
                  <a:pt x="808" y="498"/>
                  <a:pt x="807" y="498"/>
                  <a:pt x="807" y="499"/>
                </a:cubicBezTo>
                <a:cubicBezTo>
                  <a:pt x="807" y="503"/>
                  <a:pt x="807" y="503"/>
                  <a:pt x="807" y="503"/>
                </a:cubicBezTo>
                <a:cubicBezTo>
                  <a:pt x="806" y="504"/>
                  <a:pt x="805" y="504"/>
                  <a:pt x="804" y="505"/>
                </a:cubicBezTo>
                <a:cubicBezTo>
                  <a:pt x="804" y="506"/>
                  <a:pt x="803" y="505"/>
                  <a:pt x="802" y="506"/>
                </a:cubicBezTo>
                <a:cubicBezTo>
                  <a:pt x="802" y="507"/>
                  <a:pt x="803" y="509"/>
                  <a:pt x="802" y="509"/>
                </a:cubicBezTo>
                <a:cubicBezTo>
                  <a:pt x="801" y="510"/>
                  <a:pt x="802" y="511"/>
                  <a:pt x="801" y="512"/>
                </a:cubicBezTo>
                <a:cubicBezTo>
                  <a:pt x="800" y="513"/>
                  <a:pt x="800" y="513"/>
                  <a:pt x="800" y="514"/>
                </a:cubicBezTo>
                <a:cubicBezTo>
                  <a:pt x="801" y="516"/>
                  <a:pt x="799" y="518"/>
                  <a:pt x="799" y="520"/>
                </a:cubicBezTo>
                <a:cubicBezTo>
                  <a:pt x="799" y="520"/>
                  <a:pt x="798" y="520"/>
                  <a:pt x="798" y="521"/>
                </a:cubicBezTo>
                <a:cubicBezTo>
                  <a:pt x="798" y="522"/>
                  <a:pt x="799" y="524"/>
                  <a:pt x="797" y="525"/>
                </a:cubicBezTo>
                <a:cubicBezTo>
                  <a:pt x="797" y="527"/>
                  <a:pt x="797" y="528"/>
                  <a:pt x="797" y="530"/>
                </a:cubicBezTo>
                <a:cubicBezTo>
                  <a:pt x="797" y="531"/>
                  <a:pt x="797" y="532"/>
                  <a:pt x="796" y="533"/>
                </a:cubicBezTo>
                <a:cubicBezTo>
                  <a:pt x="796" y="533"/>
                  <a:pt x="796" y="534"/>
                  <a:pt x="797" y="534"/>
                </a:cubicBezTo>
                <a:cubicBezTo>
                  <a:pt x="797" y="535"/>
                  <a:pt x="798" y="535"/>
                  <a:pt x="798" y="536"/>
                </a:cubicBezTo>
                <a:cubicBezTo>
                  <a:pt x="798" y="536"/>
                  <a:pt x="798" y="536"/>
                  <a:pt x="797" y="536"/>
                </a:cubicBezTo>
                <a:cubicBezTo>
                  <a:pt x="797" y="536"/>
                  <a:pt x="796" y="537"/>
                  <a:pt x="796" y="537"/>
                </a:cubicBezTo>
                <a:cubicBezTo>
                  <a:pt x="798" y="539"/>
                  <a:pt x="797" y="541"/>
                  <a:pt x="797" y="543"/>
                </a:cubicBezTo>
                <a:cubicBezTo>
                  <a:pt x="797" y="544"/>
                  <a:pt x="796" y="544"/>
                  <a:pt x="795" y="544"/>
                </a:cubicBezTo>
                <a:cubicBezTo>
                  <a:pt x="795" y="546"/>
                  <a:pt x="795" y="546"/>
                  <a:pt x="795" y="546"/>
                </a:cubicBezTo>
                <a:cubicBezTo>
                  <a:pt x="796" y="547"/>
                  <a:pt x="797" y="547"/>
                  <a:pt x="797" y="548"/>
                </a:cubicBezTo>
                <a:cubicBezTo>
                  <a:pt x="797" y="549"/>
                  <a:pt x="797" y="549"/>
                  <a:pt x="797" y="550"/>
                </a:cubicBezTo>
                <a:cubicBezTo>
                  <a:pt x="797" y="550"/>
                  <a:pt x="797" y="551"/>
                  <a:pt x="797" y="551"/>
                </a:cubicBezTo>
                <a:cubicBezTo>
                  <a:pt x="795" y="552"/>
                  <a:pt x="793" y="553"/>
                  <a:pt x="792" y="554"/>
                </a:cubicBezTo>
                <a:cubicBezTo>
                  <a:pt x="792" y="556"/>
                  <a:pt x="792" y="556"/>
                  <a:pt x="792" y="556"/>
                </a:cubicBezTo>
                <a:cubicBezTo>
                  <a:pt x="792" y="557"/>
                  <a:pt x="793" y="557"/>
                  <a:pt x="792" y="558"/>
                </a:cubicBezTo>
                <a:cubicBezTo>
                  <a:pt x="791" y="559"/>
                  <a:pt x="792" y="560"/>
                  <a:pt x="791" y="560"/>
                </a:cubicBezTo>
                <a:cubicBezTo>
                  <a:pt x="790" y="561"/>
                  <a:pt x="789" y="561"/>
                  <a:pt x="788" y="561"/>
                </a:cubicBezTo>
                <a:cubicBezTo>
                  <a:pt x="787" y="562"/>
                  <a:pt x="786" y="564"/>
                  <a:pt x="785" y="565"/>
                </a:cubicBezTo>
                <a:cubicBezTo>
                  <a:pt x="785" y="565"/>
                  <a:pt x="785" y="567"/>
                  <a:pt x="785" y="567"/>
                </a:cubicBezTo>
                <a:cubicBezTo>
                  <a:pt x="784" y="568"/>
                  <a:pt x="783" y="569"/>
                  <a:pt x="783" y="570"/>
                </a:cubicBezTo>
                <a:cubicBezTo>
                  <a:pt x="783" y="571"/>
                  <a:pt x="783" y="571"/>
                  <a:pt x="783" y="571"/>
                </a:cubicBezTo>
                <a:cubicBezTo>
                  <a:pt x="782" y="572"/>
                  <a:pt x="781" y="573"/>
                  <a:pt x="781" y="574"/>
                </a:cubicBezTo>
                <a:cubicBezTo>
                  <a:pt x="780" y="575"/>
                  <a:pt x="779" y="576"/>
                  <a:pt x="778" y="576"/>
                </a:cubicBezTo>
                <a:cubicBezTo>
                  <a:pt x="778" y="577"/>
                  <a:pt x="777" y="578"/>
                  <a:pt x="777" y="578"/>
                </a:cubicBezTo>
                <a:cubicBezTo>
                  <a:pt x="777" y="579"/>
                  <a:pt x="777" y="579"/>
                  <a:pt x="777" y="579"/>
                </a:cubicBezTo>
                <a:cubicBezTo>
                  <a:pt x="776" y="580"/>
                  <a:pt x="776" y="582"/>
                  <a:pt x="775" y="583"/>
                </a:cubicBezTo>
                <a:cubicBezTo>
                  <a:pt x="774" y="585"/>
                  <a:pt x="774" y="586"/>
                  <a:pt x="773" y="588"/>
                </a:cubicBezTo>
                <a:cubicBezTo>
                  <a:pt x="772" y="589"/>
                  <a:pt x="772" y="590"/>
                  <a:pt x="771" y="591"/>
                </a:cubicBezTo>
                <a:cubicBezTo>
                  <a:pt x="771" y="593"/>
                  <a:pt x="770" y="594"/>
                  <a:pt x="770" y="595"/>
                </a:cubicBezTo>
                <a:cubicBezTo>
                  <a:pt x="770" y="597"/>
                  <a:pt x="769" y="597"/>
                  <a:pt x="768" y="598"/>
                </a:cubicBezTo>
                <a:cubicBezTo>
                  <a:pt x="768" y="600"/>
                  <a:pt x="767" y="600"/>
                  <a:pt x="767" y="602"/>
                </a:cubicBezTo>
                <a:cubicBezTo>
                  <a:pt x="767" y="602"/>
                  <a:pt x="767" y="602"/>
                  <a:pt x="767" y="602"/>
                </a:cubicBezTo>
                <a:cubicBezTo>
                  <a:pt x="767" y="602"/>
                  <a:pt x="767" y="602"/>
                  <a:pt x="766" y="602"/>
                </a:cubicBezTo>
                <a:cubicBezTo>
                  <a:pt x="765" y="603"/>
                  <a:pt x="765" y="605"/>
                  <a:pt x="764" y="606"/>
                </a:cubicBezTo>
                <a:cubicBezTo>
                  <a:pt x="763" y="606"/>
                  <a:pt x="763" y="607"/>
                  <a:pt x="762" y="608"/>
                </a:cubicBezTo>
                <a:cubicBezTo>
                  <a:pt x="762" y="609"/>
                  <a:pt x="762" y="610"/>
                  <a:pt x="761" y="611"/>
                </a:cubicBezTo>
                <a:cubicBezTo>
                  <a:pt x="761" y="611"/>
                  <a:pt x="761" y="613"/>
                  <a:pt x="761" y="613"/>
                </a:cubicBezTo>
                <a:cubicBezTo>
                  <a:pt x="760" y="614"/>
                  <a:pt x="758" y="616"/>
                  <a:pt x="758" y="616"/>
                </a:cubicBezTo>
                <a:cubicBezTo>
                  <a:pt x="757" y="617"/>
                  <a:pt x="758" y="618"/>
                  <a:pt x="757" y="618"/>
                </a:cubicBezTo>
                <a:cubicBezTo>
                  <a:pt x="755" y="620"/>
                  <a:pt x="755" y="623"/>
                  <a:pt x="753" y="625"/>
                </a:cubicBezTo>
                <a:cubicBezTo>
                  <a:pt x="752" y="625"/>
                  <a:pt x="752" y="627"/>
                  <a:pt x="751" y="628"/>
                </a:cubicBezTo>
                <a:cubicBezTo>
                  <a:pt x="750" y="628"/>
                  <a:pt x="749" y="629"/>
                  <a:pt x="749" y="630"/>
                </a:cubicBezTo>
                <a:cubicBezTo>
                  <a:pt x="749" y="632"/>
                  <a:pt x="747" y="632"/>
                  <a:pt x="747" y="634"/>
                </a:cubicBezTo>
                <a:cubicBezTo>
                  <a:pt x="746" y="635"/>
                  <a:pt x="746" y="637"/>
                  <a:pt x="745" y="637"/>
                </a:cubicBezTo>
                <a:cubicBezTo>
                  <a:pt x="744" y="638"/>
                  <a:pt x="744" y="639"/>
                  <a:pt x="744" y="639"/>
                </a:cubicBezTo>
                <a:cubicBezTo>
                  <a:pt x="744" y="640"/>
                  <a:pt x="743" y="640"/>
                  <a:pt x="743" y="641"/>
                </a:cubicBezTo>
                <a:cubicBezTo>
                  <a:pt x="743" y="642"/>
                  <a:pt x="742" y="642"/>
                  <a:pt x="741" y="643"/>
                </a:cubicBezTo>
                <a:cubicBezTo>
                  <a:pt x="740" y="643"/>
                  <a:pt x="741" y="645"/>
                  <a:pt x="739" y="646"/>
                </a:cubicBezTo>
                <a:cubicBezTo>
                  <a:pt x="738" y="646"/>
                  <a:pt x="738" y="647"/>
                  <a:pt x="737" y="649"/>
                </a:cubicBezTo>
                <a:cubicBezTo>
                  <a:pt x="737" y="649"/>
                  <a:pt x="736" y="650"/>
                  <a:pt x="735" y="650"/>
                </a:cubicBezTo>
                <a:cubicBezTo>
                  <a:pt x="735" y="652"/>
                  <a:pt x="735" y="652"/>
                  <a:pt x="735" y="652"/>
                </a:cubicBezTo>
                <a:cubicBezTo>
                  <a:pt x="734" y="653"/>
                  <a:pt x="733" y="654"/>
                  <a:pt x="733" y="655"/>
                </a:cubicBezTo>
                <a:cubicBezTo>
                  <a:pt x="732" y="656"/>
                  <a:pt x="731" y="657"/>
                  <a:pt x="730" y="657"/>
                </a:cubicBezTo>
                <a:cubicBezTo>
                  <a:pt x="730" y="658"/>
                  <a:pt x="729" y="658"/>
                  <a:pt x="729" y="659"/>
                </a:cubicBezTo>
                <a:cubicBezTo>
                  <a:pt x="728" y="660"/>
                  <a:pt x="727" y="663"/>
                  <a:pt x="725" y="663"/>
                </a:cubicBezTo>
                <a:cubicBezTo>
                  <a:pt x="724" y="663"/>
                  <a:pt x="724" y="664"/>
                  <a:pt x="723" y="665"/>
                </a:cubicBezTo>
                <a:cubicBezTo>
                  <a:pt x="723" y="667"/>
                  <a:pt x="722" y="668"/>
                  <a:pt x="720" y="669"/>
                </a:cubicBezTo>
                <a:cubicBezTo>
                  <a:pt x="719" y="671"/>
                  <a:pt x="718" y="672"/>
                  <a:pt x="716" y="674"/>
                </a:cubicBezTo>
                <a:cubicBezTo>
                  <a:pt x="715" y="674"/>
                  <a:pt x="715" y="675"/>
                  <a:pt x="714" y="676"/>
                </a:cubicBezTo>
                <a:cubicBezTo>
                  <a:pt x="714" y="678"/>
                  <a:pt x="712" y="677"/>
                  <a:pt x="712" y="678"/>
                </a:cubicBezTo>
                <a:cubicBezTo>
                  <a:pt x="712" y="678"/>
                  <a:pt x="711" y="679"/>
                  <a:pt x="711" y="679"/>
                </a:cubicBezTo>
                <a:cubicBezTo>
                  <a:pt x="711" y="680"/>
                  <a:pt x="710" y="681"/>
                  <a:pt x="709" y="682"/>
                </a:cubicBezTo>
                <a:cubicBezTo>
                  <a:pt x="708" y="682"/>
                  <a:pt x="707" y="682"/>
                  <a:pt x="707" y="683"/>
                </a:cubicBezTo>
                <a:cubicBezTo>
                  <a:pt x="707" y="683"/>
                  <a:pt x="707" y="684"/>
                  <a:pt x="707" y="684"/>
                </a:cubicBezTo>
                <a:cubicBezTo>
                  <a:pt x="705" y="686"/>
                  <a:pt x="703" y="688"/>
                  <a:pt x="701" y="690"/>
                </a:cubicBezTo>
                <a:cubicBezTo>
                  <a:pt x="700" y="690"/>
                  <a:pt x="699" y="690"/>
                  <a:pt x="699" y="691"/>
                </a:cubicBezTo>
                <a:cubicBezTo>
                  <a:pt x="698" y="692"/>
                  <a:pt x="698" y="693"/>
                  <a:pt x="697" y="693"/>
                </a:cubicBezTo>
                <a:cubicBezTo>
                  <a:pt x="696" y="694"/>
                  <a:pt x="697" y="695"/>
                  <a:pt x="697" y="696"/>
                </a:cubicBezTo>
                <a:cubicBezTo>
                  <a:pt x="696" y="697"/>
                  <a:pt x="695" y="698"/>
                  <a:pt x="693" y="698"/>
                </a:cubicBezTo>
                <a:cubicBezTo>
                  <a:pt x="693" y="699"/>
                  <a:pt x="693" y="699"/>
                  <a:pt x="693" y="699"/>
                </a:cubicBezTo>
                <a:cubicBezTo>
                  <a:pt x="692" y="699"/>
                  <a:pt x="692" y="700"/>
                  <a:pt x="692" y="701"/>
                </a:cubicBezTo>
                <a:cubicBezTo>
                  <a:pt x="692" y="701"/>
                  <a:pt x="691" y="701"/>
                  <a:pt x="690" y="701"/>
                </a:cubicBezTo>
                <a:cubicBezTo>
                  <a:pt x="690" y="702"/>
                  <a:pt x="690" y="703"/>
                  <a:pt x="690" y="703"/>
                </a:cubicBezTo>
                <a:cubicBezTo>
                  <a:pt x="689" y="704"/>
                  <a:pt x="689" y="705"/>
                  <a:pt x="688" y="705"/>
                </a:cubicBezTo>
                <a:cubicBezTo>
                  <a:pt x="688" y="705"/>
                  <a:pt x="687" y="705"/>
                  <a:pt x="687" y="705"/>
                </a:cubicBezTo>
                <a:cubicBezTo>
                  <a:pt x="688" y="707"/>
                  <a:pt x="685" y="707"/>
                  <a:pt x="685" y="709"/>
                </a:cubicBezTo>
                <a:cubicBezTo>
                  <a:pt x="685" y="709"/>
                  <a:pt x="684" y="710"/>
                  <a:pt x="684" y="711"/>
                </a:cubicBezTo>
                <a:cubicBezTo>
                  <a:pt x="683" y="711"/>
                  <a:pt x="683" y="711"/>
                  <a:pt x="683" y="711"/>
                </a:cubicBezTo>
                <a:cubicBezTo>
                  <a:pt x="680" y="711"/>
                  <a:pt x="679" y="711"/>
                  <a:pt x="677" y="713"/>
                </a:cubicBezTo>
                <a:cubicBezTo>
                  <a:pt x="677" y="713"/>
                  <a:pt x="677" y="713"/>
                  <a:pt x="677" y="713"/>
                </a:cubicBezTo>
                <a:cubicBezTo>
                  <a:pt x="676" y="713"/>
                  <a:pt x="675" y="714"/>
                  <a:pt x="674" y="714"/>
                </a:cubicBezTo>
                <a:cubicBezTo>
                  <a:pt x="673" y="715"/>
                  <a:pt x="672" y="716"/>
                  <a:pt x="671" y="716"/>
                </a:cubicBezTo>
                <a:cubicBezTo>
                  <a:pt x="670" y="717"/>
                  <a:pt x="669" y="717"/>
                  <a:pt x="668" y="718"/>
                </a:cubicBezTo>
                <a:cubicBezTo>
                  <a:pt x="669" y="718"/>
                  <a:pt x="669" y="718"/>
                  <a:pt x="669" y="719"/>
                </a:cubicBezTo>
                <a:cubicBezTo>
                  <a:pt x="669" y="719"/>
                  <a:pt x="668" y="719"/>
                  <a:pt x="667" y="719"/>
                </a:cubicBezTo>
                <a:cubicBezTo>
                  <a:pt x="666" y="721"/>
                  <a:pt x="664" y="721"/>
                  <a:pt x="663" y="724"/>
                </a:cubicBezTo>
                <a:cubicBezTo>
                  <a:pt x="663" y="724"/>
                  <a:pt x="663" y="725"/>
                  <a:pt x="662" y="725"/>
                </a:cubicBezTo>
                <a:cubicBezTo>
                  <a:pt x="661" y="725"/>
                  <a:pt x="660" y="726"/>
                  <a:pt x="659" y="727"/>
                </a:cubicBezTo>
                <a:cubicBezTo>
                  <a:pt x="659" y="727"/>
                  <a:pt x="658" y="727"/>
                  <a:pt x="657" y="728"/>
                </a:cubicBezTo>
                <a:cubicBezTo>
                  <a:pt x="657" y="728"/>
                  <a:pt x="656" y="728"/>
                  <a:pt x="655" y="729"/>
                </a:cubicBezTo>
                <a:cubicBezTo>
                  <a:pt x="655" y="729"/>
                  <a:pt x="655" y="730"/>
                  <a:pt x="655" y="730"/>
                </a:cubicBezTo>
                <a:cubicBezTo>
                  <a:pt x="655" y="731"/>
                  <a:pt x="654" y="731"/>
                  <a:pt x="654" y="731"/>
                </a:cubicBezTo>
                <a:cubicBezTo>
                  <a:pt x="653" y="732"/>
                  <a:pt x="652" y="731"/>
                  <a:pt x="652" y="733"/>
                </a:cubicBezTo>
                <a:cubicBezTo>
                  <a:pt x="652" y="733"/>
                  <a:pt x="651" y="733"/>
                  <a:pt x="651" y="733"/>
                </a:cubicBezTo>
                <a:cubicBezTo>
                  <a:pt x="649" y="733"/>
                  <a:pt x="648" y="734"/>
                  <a:pt x="647" y="735"/>
                </a:cubicBezTo>
                <a:cubicBezTo>
                  <a:pt x="647" y="735"/>
                  <a:pt x="648" y="735"/>
                  <a:pt x="647" y="736"/>
                </a:cubicBezTo>
                <a:cubicBezTo>
                  <a:pt x="646" y="737"/>
                  <a:pt x="645" y="737"/>
                  <a:pt x="644" y="738"/>
                </a:cubicBezTo>
                <a:cubicBezTo>
                  <a:pt x="643" y="739"/>
                  <a:pt x="644" y="740"/>
                  <a:pt x="643" y="740"/>
                </a:cubicBezTo>
                <a:cubicBezTo>
                  <a:pt x="642" y="740"/>
                  <a:pt x="642" y="741"/>
                  <a:pt x="641" y="741"/>
                </a:cubicBezTo>
                <a:cubicBezTo>
                  <a:pt x="640" y="741"/>
                  <a:pt x="640" y="742"/>
                  <a:pt x="639" y="743"/>
                </a:cubicBezTo>
                <a:cubicBezTo>
                  <a:pt x="639" y="742"/>
                  <a:pt x="638" y="741"/>
                  <a:pt x="637" y="742"/>
                </a:cubicBezTo>
                <a:cubicBezTo>
                  <a:pt x="637" y="743"/>
                  <a:pt x="636" y="743"/>
                  <a:pt x="636" y="743"/>
                </a:cubicBezTo>
                <a:cubicBezTo>
                  <a:pt x="635" y="743"/>
                  <a:pt x="635" y="744"/>
                  <a:pt x="635" y="745"/>
                </a:cubicBezTo>
                <a:cubicBezTo>
                  <a:pt x="634" y="745"/>
                  <a:pt x="634" y="746"/>
                  <a:pt x="633" y="746"/>
                </a:cubicBezTo>
                <a:cubicBezTo>
                  <a:pt x="632" y="746"/>
                  <a:pt x="632" y="747"/>
                  <a:pt x="631" y="748"/>
                </a:cubicBezTo>
                <a:cubicBezTo>
                  <a:pt x="628" y="748"/>
                  <a:pt x="628" y="748"/>
                  <a:pt x="628" y="748"/>
                </a:cubicBezTo>
                <a:cubicBezTo>
                  <a:pt x="628" y="748"/>
                  <a:pt x="628" y="748"/>
                  <a:pt x="628" y="748"/>
                </a:cubicBezTo>
                <a:cubicBezTo>
                  <a:pt x="629" y="747"/>
                  <a:pt x="629" y="747"/>
                  <a:pt x="628" y="747"/>
                </a:cubicBezTo>
                <a:cubicBezTo>
                  <a:pt x="628" y="747"/>
                  <a:pt x="628" y="746"/>
                  <a:pt x="628" y="747"/>
                </a:cubicBezTo>
                <a:cubicBezTo>
                  <a:pt x="628" y="747"/>
                  <a:pt x="628" y="747"/>
                  <a:pt x="628" y="748"/>
                </a:cubicBezTo>
                <a:cubicBezTo>
                  <a:pt x="628" y="748"/>
                  <a:pt x="628" y="749"/>
                  <a:pt x="628" y="749"/>
                </a:cubicBezTo>
                <a:cubicBezTo>
                  <a:pt x="627" y="749"/>
                  <a:pt x="626" y="751"/>
                  <a:pt x="624" y="750"/>
                </a:cubicBezTo>
                <a:cubicBezTo>
                  <a:pt x="624" y="750"/>
                  <a:pt x="624" y="751"/>
                  <a:pt x="624" y="752"/>
                </a:cubicBezTo>
                <a:cubicBezTo>
                  <a:pt x="622" y="753"/>
                  <a:pt x="621" y="752"/>
                  <a:pt x="619" y="753"/>
                </a:cubicBezTo>
                <a:cubicBezTo>
                  <a:pt x="619" y="753"/>
                  <a:pt x="620" y="753"/>
                  <a:pt x="620" y="753"/>
                </a:cubicBezTo>
                <a:cubicBezTo>
                  <a:pt x="620" y="753"/>
                  <a:pt x="621" y="753"/>
                  <a:pt x="621" y="754"/>
                </a:cubicBezTo>
                <a:cubicBezTo>
                  <a:pt x="621" y="754"/>
                  <a:pt x="620" y="754"/>
                  <a:pt x="620" y="754"/>
                </a:cubicBezTo>
                <a:cubicBezTo>
                  <a:pt x="620" y="754"/>
                  <a:pt x="619" y="755"/>
                  <a:pt x="618" y="755"/>
                </a:cubicBezTo>
                <a:cubicBezTo>
                  <a:pt x="617" y="755"/>
                  <a:pt x="617" y="756"/>
                  <a:pt x="616" y="756"/>
                </a:cubicBezTo>
                <a:cubicBezTo>
                  <a:pt x="615" y="756"/>
                  <a:pt x="615" y="757"/>
                  <a:pt x="614" y="757"/>
                </a:cubicBezTo>
                <a:cubicBezTo>
                  <a:pt x="614" y="758"/>
                  <a:pt x="614" y="758"/>
                  <a:pt x="614" y="758"/>
                </a:cubicBezTo>
                <a:cubicBezTo>
                  <a:pt x="613" y="758"/>
                  <a:pt x="612" y="759"/>
                  <a:pt x="611" y="759"/>
                </a:cubicBezTo>
                <a:cubicBezTo>
                  <a:pt x="610" y="760"/>
                  <a:pt x="609" y="761"/>
                  <a:pt x="608" y="762"/>
                </a:cubicBezTo>
                <a:cubicBezTo>
                  <a:pt x="607" y="761"/>
                  <a:pt x="607" y="761"/>
                  <a:pt x="605" y="761"/>
                </a:cubicBezTo>
                <a:cubicBezTo>
                  <a:pt x="606" y="761"/>
                  <a:pt x="606" y="761"/>
                  <a:pt x="606" y="760"/>
                </a:cubicBezTo>
                <a:cubicBezTo>
                  <a:pt x="606" y="760"/>
                  <a:pt x="606" y="760"/>
                  <a:pt x="605" y="760"/>
                </a:cubicBezTo>
                <a:cubicBezTo>
                  <a:pt x="605" y="760"/>
                  <a:pt x="605" y="760"/>
                  <a:pt x="605" y="760"/>
                </a:cubicBezTo>
                <a:cubicBezTo>
                  <a:pt x="604" y="760"/>
                  <a:pt x="604" y="760"/>
                  <a:pt x="604" y="760"/>
                </a:cubicBezTo>
                <a:cubicBezTo>
                  <a:pt x="604" y="760"/>
                  <a:pt x="604" y="761"/>
                  <a:pt x="604" y="761"/>
                </a:cubicBezTo>
                <a:cubicBezTo>
                  <a:pt x="605" y="761"/>
                  <a:pt x="605" y="761"/>
                  <a:pt x="605" y="761"/>
                </a:cubicBezTo>
                <a:cubicBezTo>
                  <a:pt x="605" y="762"/>
                  <a:pt x="604" y="763"/>
                  <a:pt x="603" y="764"/>
                </a:cubicBezTo>
                <a:cubicBezTo>
                  <a:pt x="602" y="764"/>
                  <a:pt x="601" y="765"/>
                  <a:pt x="599" y="765"/>
                </a:cubicBezTo>
                <a:cubicBezTo>
                  <a:pt x="598" y="766"/>
                  <a:pt x="597" y="766"/>
                  <a:pt x="596" y="766"/>
                </a:cubicBezTo>
                <a:cubicBezTo>
                  <a:pt x="595" y="766"/>
                  <a:pt x="595" y="767"/>
                  <a:pt x="595" y="767"/>
                </a:cubicBezTo>
                <a:cubicBezTo>
                  <a:pt x="594" y="767"/>
                  <a:pt x="593" y="768"/>
                  <a:pt x="593" y="769"/>
                </a:cubicBezTo>
                <a:cubicBezTo>
                  <a:pt x="592" y="770"/>
                  <a:pt x="591" y="769"/>
                  <a:pt x="590" y="770"/>
                </a:cubicBezTo>
                <a:cubicBezTo>
                  <a:pt x="587" y="770"/>
                  <a:pt x="587" y="770"/>
                  <a:pt x="587" y="770"/>
                </a:cubicBezTo>
                <a:cubicBezTo>
                  <a:pt x="588" y="770"/>
                  <a:pt x="588" y="770"/>
                  <a:pt x="588" y="770"/>
                </a:cubicBezTo>
                <a:cubicBezTo>
                  <a:pt x="588" y="770"/>
                  <a:pt x="587" y="770"/>
                  <a:pt x="587" y="770"/>
                </a:cubicBezTo>
                <a:cubicBezTo>
                  <a:pt x="587" y="770"/>
                  <a:pt x="587" y="769"/>
                  <a:pt x="587" y="769"/>
                </a:cubicBezTo>
                <a:cubicBezTo>
                  <a:pt x="586" y="769"/>
                  <a:pt x="586" y="770"/>
                  <a:pt x="586" y="770"/>
                </a:cubicBezTo>
                <a:cubicBezTo>
                  <a:pt x="586" y="770"/>
                  <a:pt x="586" y="770"/>
                  <a:pt x="586" y="770"/>
                </a:cubicBezTo>
                <a:cubicBezTo>
                  <a:pt x="587" y="770"/>
                  <a:pt x="587" y="770"/>
                  <a:pt x="587" y="770"/>
                </a:cubicBezTo>
                <a:cubicBezTo>
                  <a:pt x="588" y="771"/>
                  <a:pt x="587" y="771"/>
                  <a:pt x="587" y="771"/>
                </a:cubicBezTo>
                <a:cubicBezTo>
                  <a:pt x="586" y="771"/>
                  <a:pt x="585" y="771"/>
                  <a:pt x="585" y="772"/>
                </a:cubicBezTo>
                <a:cubicBezTo>
                  <a:pt x="585" y="772"/>
                  <a:pt x="585" y="772"/>
                  <a:pt x="586" y="773"/>
                </a:cubicBezTo>
                <a:cubicBezTo>
                  <a:pt x="585" y="773"/>
                  <a:pt x="585" y="774"/>
                  <a:pt x="584" y="774"/>
                </a:cubicBezTo>
                <a:cubicBezTo>
                  <a:pt x="583" y="774"/>
                  <a:pt x="582" y="774"/>
                  <a:pt x="582" y="774"/>
                </a:cubicBezTo>
                <a:cubicBezTo>
                  <a:pt x="580" y="774"/>
                  <a:pt x="580" y="775"/>
                  <a:pt x="579" y="775"/>
                </a:cubicBezTo>
                <a:cubicBezTo>
                  <a:pt x="579" y="775"/>
                  <a:pt x="579" y="775"/>
                  <a:pt x="579" y="775"/>
                </a:cubicBezTo>
                <a:cubicBezTo>
                  <a:pt x="579" y="775"/>
                  <a:pt x="579" y="775"/>
                  <a:pt x="579" y="775"/>
                </a:cubicBezTo>
                <a:cubicBezTo>
                  <a:pt x="579" y="774"/>
                  <a:pt x="579" y="774"/>
                  <a:pt x="578" y="775"/>
                </a:cubicBezTo>
                <a:cubicBezTo>
                  <a:pt x="578" y="775"/>
                  <a:pt x="579" y="775"/>
                  <a:pt x="579" y="775"/>
                </a:cubicBezTo>
                <a:cubicBezTo>
                  <a:pt x="577" y="777"/>
                  <a:pt x="577" y="777"/>
                  <a:pt x="575" y="776"/>
                </a:cubicBezTo>
                <a:cubicBezTo>
                  <a:pt x="575" y="776"/>
                  <a:pt x="575" y="776"/>
                  <a:pt x="575" y="776"/>
                </a:cubicBezTo>
                <a:cubicBezTo>
                  <a:pt x="574" y="778"/>
                  <a:pt x="572" y="777"/>
                  <a:pt x="571" y="777"/>
                </a:cubicBezTo>
                <a:cubicBezTo>
                  <a:pt x="571" y="777"/>
                  <a:pt x="571" y="778"/>
                  <a:pt x="571" y="778"/>
                </a:cubicBezTo>
                <a:cubicBezTo>
                  <a:pt x="570" y="779"/>
                  <a:pt x="570" y="779"/>
                  <a:pt x="569" y="780"/>
                </a:cubicBezTo>
                <a:cubicBezTo>
                  <a:pt x="567" y="779"/>
                  <a:pt x="566" y="781"/>
                  <a:pt x="565" y="781"/>
                </a:cubicBezTo>
                <a:cubicBezTo>
                  <a:pt x="563" y="781"/>
                  <a:pt x="563" y="781"/>
                  <a:pt x="562" y="782"/>
                </a:cubicBezTo>
                <a:cubicBezTo>
                  <a:pt x="562" y="782"/>
                  <a:pt x="560" y="785"/>
                  <a:pt x="560" y="785"/>
                </a:cubicBezTo>
                <a:cubicBezTo>
                  <a:pt x="558" y="785"/>
                  <a:pt x="557" y="786"/>
                  <a:pt x="556" y="786"/>
                </a:cubicBezTo>
                <a:cubicBezTo>
                  <a:pt x="555" y="787"/>
                  <a:pt x="555" y="787"/>
                  <a:pt x="554" y="785"/>
                </a:cubicBezTo>
                <a:cubicBezTo>
                  <a:pt x="554" y="785"/>
                  <a:pt x="554" y="785"/>
                  <a:pt x="554" y="785"/>
                </a:cubicBezTo>
                <a:cubicBezTo>
                  <a:pt x="553" y="786"/>
                  <a:pt x="552" y="787"/>
                  <a:pt x="552" y="787"/>
                </a:cubicBezTo>
                <a:cubicBezTo>
                  <a:pt x="550" y="787"/>
                  <a:pt x="548" y="787"/>
                  <a:pt x="546" y="787"/>
                </a:cubicBezTo>
                <a:cubicBezTo>
                  <a:pt x="546" y="787"/>
                  <a:pt x="546" y="788"/>
                  <a:pt x="546" y="788"/>
                </a:cubicBezTo>
                <a:cubicBezTo>
                  <a:pt x="547" y="789"/>
                  <a:pt x="548" y="788"/>
                  <a:pt x="549" y="789"/>
                </a:cubicBezTo>
                <a:cubicBezTo>
                  <a:pt x="548" y="789"/>
                  <a:pt x="548" y="789"/>
                  <a:pt x="548" y="789"/>
                </a:cubicBezTo>
                <a:cubicBezTo>
                  <a:pt x="546" y="789"/>
                  <a:pt x="544" y="790"/>
                  <a:pt x="542" y="791"/>
                </a:cubicBezTo>
                <a:cubicBezTo>
                  <a:pt x="541" y="791"/>
                  <a:pt x="541" y="791"/>
                  <a:pt x="539" y="791"/>
                </a:cubicBezTo>
                <a:cubicBezTo>
                  <a:pt x="539" y="790"/>
                  <a:pt x="538" y="790"/>
                  <a:pt x="538" y="790"/>
                </a:cubicBezTo>
                <a:cubicBezTo>
                  <a:pt x="537" y="791"/>
                  <a:pt x="537" y="792"/>
                  <a:pt x="535" y="792"/>
                </a:cubicBezTo>
                <a:cubicBezTo>
                  <a:pt x="534" y="792"/>
                  <a:pt x="533" y="794"/>
                  <a:pt x="532" y="793"/>
                </a:cubicBezTo>
                <a:cubicBezTo>
                  <a:pt x="531" y="794"/>
                  <a:pt x="530" y="794"/>
                  <a:pt x="530" y="794"/>
                </a:cubicBezTo>
                <a:cubicBezTo>
                  <a:pt x="528" y="794"/>
                  <a:pt x="527" y="794"/>
                  <a:pt x="526" y="795"/>
                </a:cubicBezTo>
                <a:cubicBezTo>
                  <a:pt x="525" y="796"/>
                  <a:pt x="524" y="796"/>
                  <a:pt x="522" y="796"/>
                </a:cubicBezTo>
                <a:cubicBezTo>
                  <a:pt x="522" y="796"/>
                  <a:pt x="521" y="797"/>
                  <a:pt x="521" y="797"/>
                </a:cubicBezTo>
                <a:cubicBezTo>
                  <a:pt x="519" y="796"/>
                  <a:pt x="519" y="796"/>
                  <a:pt x="515" y="796"/>
                </a:cubicBezTo>
                <a:cubicBezTo>
                  <a:pt x="516" y="797"/>
                  <a:pt x="517" y="797"/>
                  <a:pt x="517" y="797"/>
                </a:cubicBezTo>
                <a:cubicBezTo>
                  <a:pt x="517" y="797"/>
                  <a:pt x="517" y="798"/>
                  <a:pt x="517" y="798"/>
                </a:cubicBezTo>
                <a:cubicBezTo>
                  <a:pt x="516" y="798"/>
                  <a:pt x="515" y="797"/>
                  <a:pt x="513" y="799"/>
                </a:cubicBezTo>
                <a:cubicBezTo>
                  <a:pt x="512" y="799"/>
                  <a:pt x="510" y="798"/>
                  <a:pt x="509" y="800"/>
                </a:cubicBezTo>
                <a:cubicBezTo>
                  <a:pt x="509" y="800"/>
                  <a:pt x="508" y="800"/>
                  <a:pt x="507" y="800"/>
                </a:cubicBezTo>
                <a:cubicBezTo>
                  <a:pt x="506" y="800"/>
                  <a:pt x="506" y="799"/>
                  <a:pt x="505" y="799"/>
                </a:cubicBezTo>
                <a:cubicBezTo>
                  <a:pt x="505" y="799"/>
                  <a:pt x="505" y="799"/>
                  <a:pt x="505" y="799"/>
                </a:cubicBezTo>
                <a:cubicBezTo>
                  <a:pt x="505" y="799"/>
                  <a:pt x="505" y="798"/>
                  <a:pt x="505" y="798"/>
                </a:cubicBezTo>
                <a:cubicBezTo>
                  <a:pt x="505" y="798"/>
                  <a:pt x="505" y="798"/>
                  <a:pt x="504" y="798"/>
                </a:cubicBezTo>
                <a:cubicBezTo>
                  <a:pt x="504" y="798"/>
                  <a:pt x="505" y="799"/>
                  <a:pt x="505" y="799"/>
                </a:cubicBezTo>
                <a:cubicBezTo>
                  <a:pt x="505" y="799"/>
                  <a:pt x="505" y="800"/>
                  <a:pt x="505" y="800"/>
                </a:cubicBezTo>
                <a:cubicBezTo>
                  <a:pt x="505" y="800"/>
                  <a:pt x="504" y="801"/>
                  <a:pt x="504" y="801"/>
                </a:cubicBezTo>
                <a:cubicBezTo>
                  <a:pt x="503" y="801"/>
                  <a:pt x="501" y="800"/>
                  <a:pt x="500" y="802"/>
                </a:cubicBezTo>
                <a:cubicBezTo>
                  <a:pt x="500" y="802"/>
                  <a:pt x="499" y="802"/>
                  <a:pt x="499" y="802"/>
                </a:cubicBezTo>
                <a:cubicBezTo>
                  <a:pt x="498" y="802"/>
                  <a:pt x="497" y="801"/>
                  <a:pt x="496" y="802"/>
                </a:cubicBezTo>
                <a:cubicBezTo>
                  <a:pt x="495" y="803"/>
                  <a:pt x="494" y="803"/>
                  <a:pt x="493" y="803"/>
                </a:cubicBezTo>
                <a:cubicBezTo>
                  <a:pt x="492" y="804"/>
                  <a:pt x="491" y="804"/>
                  <a:pt x="490" y="804"/>
                </a:cubicBezTo>
                <a:cubicBezTo>
                  <a:pt x="489" y="803"/>
                  <a:pt x="489" y="803"/>
                  <a:pt x="488" y="803"/>
                </a:cubicBezTo>
                <a:cubicBezTo>
                  <a:pt x="487" y="804"/>
                  <a:pt x="487" y="805"/>
                  <a:pt x="485" y="804"/>
                </a:cubicBezTo>
                <a:cubicBezTo>
                  <a:pt x="484" y="805"/>
                  <a:pt x="483" y="805"/>
                  <a:pt x="482" y="806"/>
                </a:cubicBezTo>
                <a:cubicBezTo>
                  <a:pt x="481" y="807"/>
                  <a:pt x="481" y="806"/>
                  <a:pt x="480" y="805"/>
                </a:cubicBezTo>
                <a:cubicBezTo>
                  <a:pt x="480" y="806"/>
                  <a:pt x="480" y="806"/>
                  <a:pt x="479" y="806"/>
                </a:cubicBezTo>
                <a:cubicBezTo>
                  <a:pt x="479" y="806"/>
                  <a:pt x="478" y="806"/>
                  <a:pt x="477" y="807"/>
                </a:cubicBezTo>
                <a:cubicBezTo>
                  <a:pt x="476" y="807"/>
                  <a:pt x="476" y="808"/>
                  <a:pt x="475" y="807"/>
                </a:cubicBezTo>
                <a:cubicBezTo>
                  <a:pt x="473" y="807"/>
                  <a:pt x="472" y="809"/>
                  <a:pt x="471" y="808"/>
                </a:cubicBezTo>
                <a:cubicBezTo>
                  <a:pt x="469" y="808"/>
                  <a:pt x="468" y="808"/>
                  <a:pt x="466" y="808"/>
                </a:cubicBezTo>
                <a:cubicBezTo>
                  <a:pt x="466" y="808"/>
                  <a:pt x="465" y="809"/>
                  <a:pt x="465" y="809"/>
                </a:cubicBezTo>
                <a:cubicBezTo>
                  <a:pt x="464" y="809"/>
                  <a:pt x="463" y="809"/>
                  <a:pt x="463" y="809"/>
                </a:cubicBezTo>
                <a:cubicBezTo>
                  <a:pt x="462" y="808"/>
                  <a:pt x="460" y="808"/>
                  <a:pt x="459" y="808"/>
                </a:cubicBezTo>
                <a:cubicBezTo>
                  <a:pt x="458" y="808"/>
                  <a:pt x="457" y="810"/>
                  <a:pt x="456" y="809"/>
                </a:cubicBezTo>
                <a:cubicBezTo>
                  <a:pt x="455" y="809"/>
                  <a:pt x="454" y="809"/>
                  <a:pt x="453" y="810"/>
                </a:cubicBezTo>
                <a:cubicBezTo>
                  <a:pt x="453" y="810"/>
                  <a:pt x="453" y="810"/>
                  <a:pt x="453" y="810"/>
                </a:cubicBezTo>
                <a:cubicBezTo>
                  <a:pt x="452" y="811"/>
                  <a:pt x="452" y="809"/>
                  <a:pt x="451" y="810"/>
                </a:cubicBezTo>
                <a:cubicBezTo>
                  <a:pt x="451" y="810"/>
                  <a:pt x="450" y="810"/>
                  <a:pt x="449" y="811"/>
                </a:cubicBezTo>
                <a:cubicBezTo>
                  <a:pt x="449" y="811"/>
                  <a:pt x="449" y="811"/>
                  <a:pt x="448" y="811"/>
                </a:cubicBezTo>
                <a:cubicBezTo>
                  <a:pt x="447" y="810"/>
                  <a:pt x="446" y="810"/>
                  <a:pt x="445" y="810"/>
                </a:cubicBezTo>
                <a:cubicBezTo>
                  <a:pt x="444" y="811"/>
                  <a:pt x="444" y="811"/>
                  <a:pt x="444" y="811"/>
                </a:cubicBezTo>
                <a:cubicBezTo>
                  <a:pt x="443" y="811"/>
                  <a:pt x="441" y="811"/>
                  <a:pt x="439" y="812"/>
                </a:cubicBezTo>
                <a:cubicBezTo>
                  <a:pt x="438" y="813"/>
                  <a:pt x="436" y="812"/>
                  <a:pt x="435" y="812"/>
                </a:cubicBezTo>
                <a:cubicBezTo>
                  <a:pt x="434" y="812"/>
                  <a:pt x="433" y="811"/>
                  <a:pt x="432" y="811"/>
                </a:cubicBezTo>
                <a:cubicBezTo>
                  <a:pt x="431" y="811"/>
                  <a:pt x="429" y="811"/>
                  <a:pt x="428" y="811"/>
                </a:cubicBezTo>
                <a:cubicBezTo>
                  <a:pt x="425" y="811"/>
                  <a:pt x="425" y="811"/>
                  <a:pt x="425" y="811"/>
                </a:cubicBezTo>
                <a:cubicBezTo>
                  <a:pt x="424" y="810"/>
                  <a:pt x="424" y="810"/>
                  <a:pt x="425" y="809"/>
                </a:cubicBezTo>
                <a:cubicBezTo>
                  <a:pt x="425" y="809"/>
                  <a:pt x="425" y="809"/>
                  <a:pt x="426" y="807"/>
                </a:cubicBezTo>
                <a:cubicBezTo>
                  <a:pt x="426" y="807"/>
                  <a:pt x="426" y="807"/>
                  <a:pt x="426" y="807"/>
                </a:cubicBezTo>
                <a:cubicBezTo>
                  <a:pt x="426" y="807"/>
                  <a:pt x="426" y="807"/>
                  <a:pt x="425" y="808"/>
                </a:cubicBezTo>
                <a:cubicBezTo>
                  <a:pt x="425" y="808"/>
                  <a:pt x="425" y="808"/>
                  <a:pt x="426" y="808"/>
                </a:cubicBezTo>
                <a:cubicBezTo>
                  <a:pt x="426" y="808"/>
                  <a:pt x="426" y="808"/>
                  <a:pt x="426" y="808"/>
                </a:cubicBezTo>
                <a:cubicBezTo>
                  <a:pt x="427" y="807"/>
                  <a:pt x="426" y="807"/>
                  <a:pt x="426" y="807"/>
                </a:cubicBezTo>
                <a:cubicBezTo>
                  <a:pt x="424" y="808"/>
                  <a:pt x="423" y="809"/>
                  <a:pt x="422" y="807"/>
                </a:cubicBezTo>
                <a:cubicBezTo>
                  <a:pt x="422" y="807"/>
                  <a:pt x="421" y="808"/>
                  <a:pt x="421" y="808"/>
                </a:cubicBezTo>
                <a:cubicBezTo>
                  <a:pt x="421" y="809"/>
                  <a:pt x="420" y="809"/>
                  <a:pt x="420" y="810"/>
                </a:cubicBezTo>
                <a:cubicBezTo>
                  <a:pt x="420" y="810"/>
                  <a:pt x="420" y="811"/>
                  <a:pt x="420" y="812"/>
                </a:cubicBezTo>
                <a:cubicBezTo>
                  <a:pt x="418" y="812"/>
                  <a:pt x="417" y="813"/>
                  <a:pt x="416" y="811"/>
                </a:cubicBezTo>
                <a:cubicBezTo>
                  <a:pt x="415" y="811"/>
                  <a:pt x="413" y="811"/>
                  <a:pt x="413" y="811"/>
                </a:cubicBezTo>
                <a:cubicBezTo>
                  <a:pt x="412" y="812"/>
                  <a:pt x="411" y="812"/>
                  <a:pt x="410" y="812"/>
                </a:cubicBezTo>
                <a:cubicBezTo>
                  <a:pt x="405" y="812"/>
                  <a:pt x="400" y="812"/>
                  <a:pt x="395" y="812"/>
                </a:cubicBezTo>
                <a:cubicBezTo>
                  <a:pt x="394" y="812"/>
                  <a:pt x="393" y="813"/>
                  <a:pt x="392" y="811"/>
                </a:cubicBezTo>
                <a:cubicBezTo>
                  <a:pt x="392" y="811"/>
                  <a:pt x="391" y="811"/>
                  <a:pt x="390" y="811"/>
                </a:cubicBezTo>
                <a:cubicBezTo>
                  <a:pt x="387" y="811"/>
                  <a:pt x="384" y="811"/>
                  <a:pt x="382" y="811"/>
                </a:cubicBezTo>
                <a:cubicBezTo>
                  <a:pt x="380" y="811"/>
                  <a:pt x="379" y="812"/>
                  <a:pt x="378" y="810"/>
                </a:cubicBezTo>
                <a:cubicBezTo>
                  <a:pt x="377" y="810"/>
                  <a:pt x="377" y="810"/>
                  <a:pt x="376" y="810"/>
                </a:cubicBezTo>
                <a:cubicBezTo>
                  <a:pt x="375" y="810"/>
                  <a:pt x="373" y="810"/>
                  <a:pt x="372" y="810"/>
                </a:cubicBezTo>
                <a:cubicBezTo>
                  <a:pt x="370" y="810"/>
                  <a:pt x="368" y="811"/>
                  <a:pt x="367" y="809"/>
                </a:cubicBezTo>
                <a:cubicBezTo>
                  <a:pt x="366" y="809"/>
                  <a:pt x="365" y="809"/>
                  <a:pt x="364" y="809"/>
                </a:cubicBezTo>
                <a:cubicBezTo>
                  <a:pt x="363" y="809"/>
                  <a:pt x="361" y="810"/>
                  <a:pt x="360" y="808"/>
                </a:cubicBezTo>
                <a:cubicBezTo>
                  <a:pt x="358" y="808"/>
                  <a:pt x="357" y="808"/>
                  <a:pt x="356" y="808"/>
                </a:cubicBezTo>
                <a:cubicBezTo>
                  <a:pt x="354" y="808"/>
                  <a:pt x="354" y="808"/>
                  <a:pt x="352" y="807"/>
                </a:cubicBezTo>
                <a:cubicBezTo>
                  <a:pt x="352" y="805"/>
                  <a:pt x="352" y="805"/>
                  <a:pt x="352" y="805"/>
                </a:cubicBezTo>
                <a:cubicBezTo>
                  <a:pt x="351" y="804"/>
                  <a:pt x="351" y="806"/>
                  <a:pt x="350" y="805"/>
                </a:cubicBezTo>
                <a:cubicBezTo>
                  <a:pt x="349" y="805"/>
                  <a:pt x="348" y="807"/>
                  <a:pt x="347" y="806"/>
                </a:cubicBezTo>
                <a:cubicBezTo>
                  <a:pt x="346" y="808"/>
                  <a:pt x="345" y="808"/>
                  <a:pt x="344" y="807"/>
                </a:cubicBezTo>
                <a:cubicBezTo>
                  <a:pt x="343" y="806"/>
                  <a:pt x="343" y="806"/>
                  <a:pt x="343" y="806"/>
                </a:cubicBezTo>
                <a:cubicBezTo>
                  <a:pt x="342" y="806"/>
                  <a:pt x="341" y="807"/>
                  <a:pt x="340" y="806"/>
                </a:cubicBezTo>
                <a:cubicBezTo>
                  <a:pt x="339" y="805"/>
                  <a:pt x="338" y="807"/>
                  <a:pt x="338" y="806"/>
                </a:cubicBezTo>
                <a:cubicBezTo>
                  <a:pt x="336" y="806"/>
                  <a:pt x="334" y="805"/>
                  <a:pt x="333" y="805"/>
                </a:cubicBezTo>
                <a:cubicBezTo>
                  <a:pt x="332" y="805"/>
                  <a:pt x="331" y="806"/>
                  <a:pt x="330" y="805"/>
                </a:cubicBezTo>
                <a:cubicBezTo>
                  <a:pt x="329" y="805"/>
                  <a:pt x="329" y="804"/>
                  <a:pt x="328" y="804"/>
                </a:cubicBezTo>
                <a:cubicBezTo>
                  <a:pt x="327" y="803"/>
                  <a:pt x="326" y="804"/>
                  <a:pt x="324" y="804"/>
                </a:cubicBezTo>
                <a:cubicBezTo>
                  <a:pt x="324" y="803"/>
                  <a:pt x="323" y="802"/>
                  <a:pt x="323" y="802"/>
                </a:cubicBezTo>
                <a:cubicBezTo>
                  <a:pt x="323" y="802"/>
                  <a:pt x="322" y="802"/>
                  <a:pt x="322" y="802"/>
                </a:cubicBezTo>
                <a:cubicBezTo>
                  <a:pt x="321" y="801"/>
                  <a:pt x="321" y="803"/>
                  <a:pt x="320" y="802"/>
                </a:cubicBezTo>
                <a:cubicBezTo>
                  <a:pt x="320" y="802"/>
                  <a:pt x="319" y="802"/>
                  <a:pt x="318" y="802"/>
                </a:cubicBezTo>
                <a:cubicBezTo>
                  <a:pt x="318" y="802"/>
                  <a:pt x="317" y="802"/>
                  <a:pt x="316" y="803"/>
                </a:cubicBezTo>
                <a:cubicBezTo>
                  <a:pt x="315" y="803"/>
                  <a:pt x="315" y="801"/>
                  <a:pt x="314" y="801"/>
                </a:cubicBezTo>
                <a:cubicBezTo>
                  <a:pt x="313" y="801"/>
                  <a:pt x="311" y="801"/>
                  <a:pt x="310" y="801"/>
                </a:cubicBezTo>
                <a:cubicBezTo>
                  <a:pt x="310" y="801"/>
                  <a:pt x="309" y="801"/>
                  <a:pt x="310" y="801"/>
                </a:cubicBezTo>
                <a:cubicBezTo>
                  <a:pt x="309" y="800"/>
                  <a:pt x="308" y="800"/>
                  <a:pt x="308" y="800"/>
                </a:cubicBezTo>
                <a:cubicBezTo>
                  <a:pt x="307" y="800"/>
                  <a:pt x="306" y="800"/>
                  <a:pt x="305" y="800"/>
                </a:cubicBezTo>
                <a:cubicBezTo>
                  <a:pt x="305" y="800"/>
                  <a:pt x="304" y="799"/>
                  <a:pt x="304" y="799"/>
                </a:cubicBezTo>
                <a:cubicBezTo>
                  <a:pt x="303" y="799"/>
                  <a:pt x="303" y="799"/>
                  <a:pt x="303" y="799"/>
                </a:cubicBezTo>
                <a:cubicBezTo>
                  <a:pt x="302" y="800"/>
                  <a:pt x="301" y="800"/>
                  <a:pt x="300" y="799"/>
                </a:cubicBezTo>
                <a:cubicBezTo>
                  <a:pt x="299" y="799"/>
                  <a:pt x="298" y="799"/>
                  <a:pt x="298" y="798"/>
                </a:cubicBezTo>
                <a:cubicBezTo>
                  <a:pt x="298" y="798"/>
                  <a:pt x="297" y="798"/>
                  <a:pt x="297" y="798"/>
                </a:cubicBezTo>
                <a:cubicBezTo>
                  <a:pt x="296" y="799"/>
                  <a:pt x="295" y="799"/>
                  <a:pt x="295" y="799"/>
                </a:cubicBezTo>
                <a:cubicBezTo>
                  <a:pt x="294" y="799"/>
                  <a:pt x="293" y="798"/>
                  <a:pt x="293" y="798"/>
                </a:cubicBezTo>
                <a:cubicBezTo>
                  <a:pt x="292" y="798"/>
                  <a:pt x="291" y="798"/>
                  <a:pt x="291" y="797"/>
                </a:cubicBezTo>
                <a:cubicBezTo>
                  <a:pt x="290" y="796"/>
                  <a:pt x="289" y="797"/>
                  <a:pt x="288" y="796"/>
                </a:cubicBezTo>
                <a:cubicBezTo>
                  <a:pt x="287" y="796"/>
                  <a:pt x="286" y="796"/>
                  <a:pt x="285" y="796"/>
                </a:cubicBezTo>
                <a:cubicBezTo>
                  <a:pt x="283" y="796"/>
                  <a:pt x="282" y="794"/>
                  <a:pt x="280" y="795"/>
                </a:cubicBezTo>
                <a:cubicBezTo>
                  <a:pt x="279" y="794"/>
                  <a:pt x="278" y="794"/>
                  <a:pt x="276" y="794"/>
                </a:cubicBezTo>
                <a:cubicBezTo>
                  <a:pt x="276" y="794"/>
                  <a:pt x="275" y="793"/>
                  <a:pt x="275" y="793"/>
                </a:cubicBezTo>
                <a:cubicBezTo>
                  <a:pt x="274" y="794"/>
                  <a:pt x="274" y="794"/>
                  <a:pt x="273" y="795"/>
                </a:cubicBezTo>
                <a:cubicBezTo>
                  <a:pt x="273" y="795"/>
                  <a:pt x="272" y="795"/>
                  <a:pt x="272" y="795"/>
                </a:cubicBezTo>
                <a:cubicBezTo>
                  <a:pt x="272" y="793"/>
                  <a:pt x="271" y="793"/>
                  <a:pt x="270" y="793"/>
                </a:cubicBezTo>
                <a:cubicBezTo>
                  <a:pt x="270" y="793"/>
                  <a:pt x="269" y="793"/>
                  <a:pt x="269" y="792"/>
                </a:cubicBezTo>
                <a:cubicBezTo>
                  <a:pt x="269" y="791"/>
                  <a:pt x="267" y="791"/>
                  <a:pt x="269" y="790"/>
                </a:cubicBezTo>
                <a:cubicBezTo>
                  <a:pt x="269" y="789"/>
                  <a:pt x="269" y="788"/>
                  <a:pt x="268" y="788"/>
                </a:cubicBezTo>
                <a:cubicBezTo>
                  <a:pt x="266" y="789"/>
                  <a:pt x="265" y="787"/>
                  <a:pt x="264" y="787"/>
                </a:cubicBezTo>
                <a:cubicBezTo>
                  <a:pt x="263" y="786"/>
                  <a:pt x="262" y="786"/>
                  <a:pt x="261" y="786"/>
                </a:cubicBezTo>
                <a:cubicBezTo>
                  <a:pt x="258" y="785"/>
                  <a:pt x="258" y="785"/>
                  <a:pt x="258" y="785"/>
                </a:cubicBezTo>
                <a:cubicBezTo>
                  <a:pt x="258" y="783"/>
                  <a:pt x="256" y="784"/>
                  <a:pt x="256" y="783"/>
                </a:cubicBezTo>
                <a:cubicBezTo>
                  <a:pt x="255" y="782"/>
                  <a:pt x="254" y="783"/>
                  <a:pt x="253" y="783"/>
                </a:cubicBezTo>
                <a:cubicBezTo>
                  <a:pt x="252" y="783"/>
                  <a:pt x="251" y="783"/>
                  <a:pt x="250" y="782"/>
                </a:cubicBezTo>
                <a:cubicBezTo>
                  <a:pt x="250" y="782"/>
                  <a:pt x="249" y="782"/>
                  <a:pt x="248" y="782"/>
                </a:cubicBezTo>
                <a:cubicBezTo>
                  <a:pt x="248" y="781"/>
                  <a:pt x="247" y="780"/>
                  <a:pt x="246" y="779"/>
                </a:cubicBezTo>
                <a:cubicBezTo>
                  <a:pt x="245" y="779"/>
                  <a:pt x="245" y="779"/>
                  <a:pt x="245" y="780"/>
                </a:cubicBezTo>
                <a:cubicBezTo>
                  <a:pt x="245" y="779"/>
                  <a:pt x="244" y="779"/>
                  <a:pt x="244" y="779"/>
                </a:cubicBezTo>
                <a:cubicBezTo>
                  <a:pt x="244" y="778"/>
                  <a:pt x="243" y="778"/>
                  <a:pt x="243" y="777"/>
                </a:cubicBezTo>
                <a:cubicBezTo>
                  <a:pt x="241" y="778"/>
                  <a:pt x="240" y="776"/>
                  <a:pt x="239" y="776"/>
                </a:cubicBezTo>
                <a:cubicBezTo>
                  <a:pt x="238" y="775"/>
                  <a:pt x="237" y="775"/>
                  <a:pt x="236" y="774"/>
                </a:cubicBezTo>
                <a:cubicBezTo>
                  <a:pt x="235" y="774"/>
                  <a:pt x="234" y="773"/>
                  <a:pt x="233" y="773"/>
                </a:cubicBezTo>
                <a:cubicBezTo>
                  <a:pt x="233" y="772"/>
                  <a:pt x="234" y="772"/>
                  <a:pt x="234" y="772"/>
                </a:cubicBezTo>
                <a:cubicBezTo>
                  <a:pt x="234" y="772"/>
                  <a:pt x="234" y="771"/>
                  <a:pt x="233" y="771"/>
                </a:cubicBezTo>
                <a:cubicBezTo>
                  <a:pt x="232" y="771"/>
                  <a:pt x="231" y="771"/>
                  <a:pt x="230" y="771"/>
                </a:cubicBezTo>
                <a:cubicBezTo>
                  <a:pt x="229" y="771"/>
                  <a:pt x="228" y="770"/>
                  <a:pt x="228" y="769"/>
                </a:cubicBezTo>
                <a:cubicBezTo>
                  <a:pt x="227" y="769"/>
                  <a:pt x="226" y="770"/>
                  <a:pt x="225" y="769"/>
                </a:cubicBezTo>
                <a:cubicBezTo>
                  <a:pt x="225" y="768"/>
                  <a:pt x="223" y="769"/>
                  <a:pt x="223" y="768"/>
                </a:cubicBezTo>
                <a:cubicBezTo>
                  <a:pt x="222" y="768"/>
                  <a:pt x="222" y="767"/>
                  <a:pt x="222" y="766"/>
                </a:cubicBezTo>
                <a:cubicBezTo>
                  <a:pt x="222" y="766"/>
                  <a:pt x="221" y="765"/>
                  <a:pt x="220" y="766"/>
                </a:cubicBezTo>
                <a:cubicBezTo>
                  <a:pt x="219" y="766"/>
                  <a:pt x="218" y="765"/>
                  <a:pt x="216" y="764"/>
                </a:cubicBezTo>
                <a:cubicBezTo>
                  <a:pt x="216" y="764"/>
                  <a:pt x="215" y="764"/>
                  <a:pt x="214" y="763"/>
                </a:cubicBezTo>
                <a:cubicBezTo>
                  <a:pt x="214" y="763"/>
                  <a:pt x="214" y="762"/>
                  <a:pt x="213" y="762"/>
                </a:cubicBezTo>
                <a:cubicBezTo>
                  <a:pt x="213" y="762"/>
                  <a:pt x="213" y="762"/>
                  <a:pt x="213" y="762"/>
                </a:cubicBezTo>
                <a:cubicBezTo>
                  <a:pt x="213" y="762"/>
                  <a:pt x="213" y="762"/>
                  <a:pt x="213" y="761"/>
                </a:cubicBezTo>
                <a:cubicBezTo>
                  <a:pt x="213" y="761"/>
                  <a:pt x="213" y="761"/>
                  <a:pt x="213" y="761"/>
                </a:cubicBezTo>
                <a:cubicBezTo>
                  <a:pt x="212" y="761"/>
                  <a:pt x="212" y="761"/>
                  <a:pt x="212" y="761"/>
                </a:cubicBezTo>
                <a:cubicBezTo>
                  <a:pt x="212" y="761"/>
                  <a:pt x="211" y="761"/>
                  <a:pt x="211" y="761"/>
                </a:cubicBezTo>
                <a:cubicBezTo>
                  <a:pt x="211" y="761"/>
                  <a:pt x="211" y="762"/>
                  <a:pt x="212" y="762"/>
                </a:cubicBezTo>
                <a:cubicBezTo>
                  <a:pt x="212" y="762"/>
                  <a:pt x="212" y="762"/>
                  <a:pt x="213" y="762"/>
                </a:cubicBezTo>
                <a:cubicBezTo>
                  <a:pt x="213" y="762"/>
                  <a:pt x="213" y="763"/>
                  <a:pt x="213" y="763"/>
                </a:cubicBezTo>
                <a:cubicBezTo>
                  <a:pt x="211" y="763"/>
                  <a:pt x="210" y="763"/>
                  <a:pt x="209" y="761"/>
                </a:cubicBezTo>
                <a:cubicBezTo>
                  <a:pt x="209" y="760"/>
                  <a:pt x="208" y="760"/>
                  <a:pt x="208" y="760"/>
                </a:cubicBezTo>
                <a:cubicBezTo>
                  <a:pt x="207" y="761"/>
                  <a:pt x="206" y="761"/>
                  <a:pt x="206" y="761"/>
                </a:cubicBezTo>
                <a:cubicBezTo>
                  <a:pt x="205" y="760"/>
                  <a:pt x="204" y="760"/>
                  <a:pt x="204" y="759"/>
                </a:cubicBezTo>
                <a:cubicBezTo>
                  <a:pt x="203" y="759"/>
                  <a:pt x="203" y="758"/>
                  <a:pt x="203" y="758"/>
                </a:cubicBezTo>
                <a:cubicBezTo>
                  <a:pt x="202" y="757"/>
                  <a:pt x="202" y="757"/>
                  <a:pt x="202" y="756"/>
                </a:cubicBezTo>
                <a:cubicBezTo>
                  <a:pt x="201" y="756"/>
                  <a:pt x="201" y="756"/>
                  <a:pt x="201" y="756"/>
                </a:cubicBezTo>
                <a:cubicBezTo>
                  <a:pt x="201" y="756"/>
                  <a:pt x="201" y="755"/>
                  <a:pt x="200" y="755"/>
                </a:cubicBezTo>
                <a:cubicBezTo>
                  <a:pt x="200" y="755"/>
                  <a:pt x="200" y="756"/>
                  <a:pt x="200" y="756"/>
                </a:cubicBezTo>
                <a:cubicBezTo>
                  <a:pt x="199" y="756"/>
                  <a:pt x="198" y="755"/>
                  <a:pt x="197" y="755"/>
                </a:cubicBezTo>
                <a:cubicBezTo>
                  <a:pt x="197" y="754"/>
                  <a:pt x="195" y="754"/>
                  <a:pt x="196" y="752"/>
                </a:cubicBezTo>
                <a:cubicBezTo>
                  <a:pt x="193" y="752"/>
                  <a:pt x="193" y="752"/>
                  <a:pt x="193" y="752"/>
                </a:cubicBezTo>
                <a:cubicBezTo>
                  <a:pt x="192" y="752"/>
                  <a:pt x="192" y="752"/>
                  <a:pt x="192" y="752"/>
                </a:cubicBezTo>
                <a:cubicBezTo>
                  <a:pt x="193" y="751"/>
                  <a:pt x="193" y="750"/>
                  <a:pt x="194" y="749"/>
                </a:cubicBezTo>
                <a:cubicBezTo>
                  <a:pt x="194" y="749"/>
                  <a:pt x="194" y="749"/>
                  <a:pt x="194" y="749"/>
                </a:cubicBezTo>
                <a:cubicBezTo>
                  <a:pt x="192" y="749"/>
                  <a:pt x="191" y="749"/>
                  <a:pt x="190" y="749"/>
                </a:cubicBezTo>
                <a:cubicBezTo>
                  <a:pt x="189" y="748"/>
                  <a:pt x="189" y="747"/>
                  <a:pt x="188" y="747"/>
                </a:cubicBezTo>
                <a:cubicBezTo>
                  <a:pt x="188" y="746"/>
                  <a:pt x="187" y="747"/>
                  <a:pt x="186" y="747"/>
                </a:cubicBezTo>
                <a:cubicBezTo>
                  <a:pt x="186" y="747"/>
                  <a:pt x="186" y="748"/>
                  <a:pt x="186" y="747"/>
                </a:cubicBezTo>
                <a:cubicBezTo>
                  <a:pt x="185" y="747"/>
                  <a:pt x="185" y="746"/>
                  <a:pt x="186" y="746"/>
                </a:cubicBezTo>
                <a:cubicBezTo>
                  <a:pt x="186" y="746"/>
                  <a:pt x="186" y="745"/>
                  <a:pt x="187" y="745"/>
                </a:cubicBezTo>
                <a:cubicBezTo>
                  <a:pt x="188" y="746"/>
                  <a:pt x="189" y="746"/>
                  <a:pt x="190" y="746"/>
                </a:cubicBezTo>
                <a:cubicBezTo>
                  <a:pt x="190" y="746"/>
                  <a:pt x="190" y="747"/>
                  <a:pt x="191" y="748"/>
                </a:cubicBezTo>
                <a:cubicBezTo>
                  <a:pt x="192" y="747"/>
                  <a:pt x="191" y="745"/>
                  <a:pt x="192" y="744"/>
                </a:cubicBezTo>
                <a:cubicBezTo>
                  <a:pt x="192" y="744"/>
                  <a:pt x="192" y="744"/>
                  <a:pt x="191" y="744"/>
                </a:cubicBezTo>
                <a:cubicBezTo>
                  <a:pt x="190" y="744"/>
                  <a:pt x="188" y="744"/>
                  <a:pt x="187" y="744"/>
                </a:cubicBezTo>
                <a:cubicBezTo>
                  <a:pt x="186" y="743"/>
                  <a:pt x="187" y="742"/>
                  <a:pt x="187" y="741"/>
                </a:cubicBezTo>
                <a:cubicBezTo>
                  <a:pt x="187" y="741"/>
                  <a:pt x="187" y="741"/>
                  <a:pt x="186" y="741"/>
                </a:cubicBezTo>
                <a:cubicBezTo>
                  <a:pt x="186" y="742"/>
                  <a:pt x="186" y="742"/>
                  <a:pt x="186" y="742"/>
                </a:cubicBezTo>
                <a:cubicBezTo>
                  <a:pt x="187" y="742"/>
                  <a:pt x="187" y="742"/>
                  <a:pt x="187" y="742"/>
                </a:cubicBezTo>
                <a:cubicBezTo>
                  <a:pt x="187" y="742"/>
                  <a:pt x="187" y="742"/>
                  <a:pt x="187" y="741"/>
                </a:cubicBezTo>
                <a:cubicBezTo>
                  <a:pt x="187" y="741"/>
                  <a:pt x="187" y="741"/>
                  <a:pt x="187" y="741"/>
                </a:cubicBezTo>
                <a:cubicBezTo>
                  <a:pt x="186" y="742"/>
                  <a:pt x="186" y="743"/>
                  <a:pt x="185" y="743"/>
                </a:cubicBezTo>
                <a:cubicBezTo>
                  <a:pt x="185" y="742"/>
                  <a:pt x="184" y="742"/>
                  <a:pt x="184" y="742"/>
                </a:cubicBezTo>
                <a:cubicBezTo>
                  <a:pt x="184" y="742"/>
                  <a:pt x="184" y="743"/>
                  <a:pt x="184" y="743"/>
                </a:cubicBezTo>
                <a:cubicBezTo>
                  <a:pt x="183" y="744"/>
                  <a:pt x="183" y="744"/>
                  <a:pt x="182" y="744"/>
                </a:cubicBezTo>
                <a:cubicBezTo>
                  <a:pt x="181" y="743"/>
                  <a:pt x="181" y="743"/>
                  <a:pt x="180" y="742"/>
                </a:cubicBezTo>
                <a:cubicBezTo>
                  <a:pt x="178" y="742"/>
                  <a:pt x="178" y="742"/>
                  <a:pt x="178" y="742"/>
                </a:cubicBezTo>
                <a:cubicBezTo>
                  <a:pt x="178" y="742"/>
                  <a:pt x="178" y="741"/>
                  <a:pt x="178" y="741"/>
                </a:cubicBezTo>
                <a:cubicBezTo>
                  <a:pt x="178" y="740"/>
                  <a:pt x="178" y="739"/>
                  <a:pt x="176" y="739"/>
                </a:cubicBezTo>
                <a:cubicBezTo>
                  <a:pt x="176" y="738"/>
                  <a:pt x="175" y="738"/>
                  <a:pt x="174" y="737"/>
                </a:cubicBezTo>
                <a:cubicBezTo>
                  <a:pt x="174" y="737"/>
                  <a:pt x="174" y="736"/>
                  <a:pt x="173" y="736"/>
                </a:cubicBezTo>
                <a:cubicBezTo>
                  <a:pt x="171" y="737"/>
                  <a:pt x="170" y="734"/>
                  <a:pt x="169" y="733"/>
                </a:cubicBezTo>
                <a:cubicBezTo>
                  <a:pt x="169" y="734"/>
                  <a:pt x="168" y="734"/>
                  <a:pt x="168" y="734"/>
                </a:cubicBezTo>
                <a:cubicBezTo>
                  <a:pt x="167" y="734"/>
                  <a:pt x="168" y="732"/>
                  <a:pt x="166" y="732"/>
                </a:cubicBezTo>
                <a:cubicBezTo>
                  <a:pt x="165" y="732"/>
                  <a:pt x="165" y="730"/>
                  <a:pt x="163" y="730"/>
                </a:cubicBezTo>
                <a:cubicBezTo>
                  <a:pt x="163" y="729"/>
                  <a:pt x="162" y="728"/>
                  <a:pt x="160" y="729"/>
                </a:cubicBezTo>
                <a:cubicBezTo>
                  <a:pt x="160" y="729"/>
                  <a:pt x="160" y="728"/>
                  <a:pt x="160" y="728"/>
                </a:cubicBezTo>
                <a:cubicBezTo>
                  <a:pt x="160" y="726"/>
                  <a:pt x="158" y="727"/>
                  <a:pt x="157" y="726"/>
                </a:cubicBezTo>
                <a:cubicBezTo>
                  <a:pt x="156" y="724"/>
                  <a:pt x="154" y="723"/>
                  <a:pt x="152" y="722"/>
                </a:cubicBezTo>
                <a:cubicBezTo>
                  <a:pt x="151" y="721"/>
                  <a:pt x="150" y="721"/>
                  <a:pt x="150" y="721"/>
                </a:cubicBezTo>
                <a:cubicBezTo>
                  <a:pt x="150" y="721"/>
                  <a:pt x="150" y="720"/>
                  <a:pt x="149" y="719"/>
                </a:cubicBezTo>
                <a:cubicBezTo>
                  <a:pt x="149" y="719"/>
                  <a:pt x="148" y="719"/>
                  <a:pt x="148" y="719"/>
                </a:cubicBezTo>
                <a:cubicBezTo>
                  <a:pt x="148" y="717"/>
                  <a:pt x="147" y="717"/>
                  <a:pt x="146" y="717"/>
                </a:cubicBezTo>
                <a:cubicBezTo>
                  <a:pt x="145" y="717"/>
                  <a:pt x="145" y="716"/>
                  <a:pt x="144" y="715"/>
                </a:cubicBezTo>
                <a:cubicBezTo>
                  <a:pt x="143" y="715"/>
                  <a:pt x="143" y="715"/>
                  <a:pt x="143" y="715"/>
                </a:cubicBezTo>
                <a:cubicBezTo>
                  <a:pt x="142" y="713"/>
                  <a:pt x="141" y="712"/>
                  <a:pt x="139" y="712"/>
                </a:cubicBezTo>
                <a:cubicBezTo>
                  <a:pt x="139" y="713"/>
                  <a:pt x="139" y="712"/>
                  <a:pt x="139" y="712"/>
                </a:cubicBezTo>
                <a:cubicBezTo>
                  <a:pt x="138" y="710"/>
                  <a:pt x="136" y="709"/>
                  <a:pt x="134" y="708"/>
                </a:cubicBezTo>
                <a:cubicBezTo>
                  <a:pt x="133" y="707"/>
                  <a:pt x="132" y="707"/>
                  <a:pt x="132" y="706"/>
                </a:cubicBezTo>
                <a:cubicBezTo>
                  <a:pt x="132" y="705"/>
                  <a:pt x="132" y="705"/>
                  <a:pt x="132" y="705"/>
                </a:cubicBezTo>
                <a:cubicBezTo>
                  <a:pt x="130" y="705"/>
                  <a:pt x="130" y="704"/>
                  <a:pt x="129" y="703"/>
                </a:cubicBezTo>
                <a:cubicBezTo>
                  <a:pt x="129" y="702"/>
                  <a:pt x="129" y="702"/>
                  <a:pt x="128" y="701"/>
                </a:cubicBezTo>
                <a:cubicBezTo>
                  <a:pt x="128" y="701"/>
                  <a:pt x="127" y="701"/>
                  <a:pt x="127" y="701"/>
                </a:cubicBezTo>
                <a:cubicBezTo>
                  <a:pt x="125" y="700"/>
                  <a:pt x="124" y="700"/>
                  <a:pt x="123" y="699"/>
                </a:cubicBezTo>
                <a:cubicBezTo>
                  <a:pt x="122" y="698"/>
                  <a:pt x="121" y="697"/>
                  <a:pt x="121" y="696"/>
                </a:cubicBezTo>
                <a:cubicBezTo>
                  <a:pt x="121" y="696"/>
                  <a:pt x="121" y="695"/>
                  <a:pt x="120" y="695"/>
                </a:cubicBezTo>
                <a:cubicBezTo>
                  <a:pt x="119" y="695"/>
                  <a:pt x="118" y="695"/>
                  <a:pt x="118" y="694"/>
                </a:cubicBezTo>
                <a:cubicBezTo>
                  <a:pt x="118" y="692"/>
                  <a:pt x="116" y="692"/>
                  <a:pt x="116" y="690"/>
                </a:cubicBezTo>
                <a:cubicBezTo>
                  <a:pt x="115" y="690"/>
                  <a:pt x="114" y="690"/>
                  <a:pt x="114" y="688"/>
                </a:cubicBezTo>
                <a:cubicBezTo>
                  <a:pt x="114" y="688"/>
                  <a:pt x="113" y="688"/>
                  <a:pt x="112" y="687"/>
                </a:cubicBezTo>
                <a:cubicBezTo>
                  <a:pt x="112" y="685"/>
                  <a:pt x="112" y="685"/>
                  <a:pt x="112" y="685"/>
                </a:cubicBezTo>
                <a:cubicBezTo>
                  <a:pt x="112" y="684"/>
                  <a:pt x="111" y="683"/>
                  <a:pt x="110" y="682"/>
                </a:cubicBezTo>
                <a:cubicBezTo>
                  <a:pt x="110" y="681"/>
                  <a:pt x="110" y="680"/>
                  <a:pt x="109" y="680"/>
                </a:cubicBezTo>
                <a:cubicBezTo>
                  <a:pt x="108" y="680"/>
                  <a:pt x="108" y="680"/>
                  <a:pt x="108" y="679"/>
                </a:cubicBezTo>
                <a:cubicBezTo>
                  <a:pt x="108" y="679"/>
                  <a:pt x="107" y="678"/>
                  <a:pt x="107" y="678"/>
                </a:cubicBezTo>
                <a:cubicBezTo>
                  <a:pt x="107" y="677"/>
                  <a:pt x="106" y="676"/>
                  <a:pt x="105" y="676"/>
                </a:cubicBezTo>
                <a:cubicBezTo>
                  <a:pt x="105" y="676"/>
                  <a:pt x="105" y="676"/>
                  <a:pt x="105" y="675"/>
                </a:cubicBezTo>
                <a:cubicBezTo>
                  <a:pt x="105" y="675"/>
                  <a:pt x="105" y="675"/>
                  <a:pt x="105" y="675"/>
                </a:cubicBezTo>
                <a:cubicBezTo>
                  <a:pt x="105" y="675"/>
                  <a:pt x="105" y="675"/>
                  <a:pt x="105" y="675"/>
                </a:cubicBezTo>
                <a:cubicBezTo>
                  <a:pt x="105" y="675"/>
                  <a:pt x="105" y="676"/>
                  <a:pt x="105" y="675"/>
                </a:cubicBezTo>
                <a:cubicBezTo>
                  <a:pt x="105" y="675"/>
                  <a:pt x="106" y="675"/>
                  <a:pt x="106" y="675"/>
                </a:cubicBezTo>
                <a:cubicBezTo>
                  <a:pt x="106" y="675"/>
                  <a:pt x="106" y="675"/>
                  <a:pt x="105" y="675"/>
                </a:cubicBezTo>
                <a:cubicBezTo>
                  <a:pt x="104" y="675"/>
                  <a:pt x="103" y="675"/>
                  <a:pt x="103" y="674"/>
                </a:cubicBezTo>
                <a:cubicBezTo>
                  <a:pt x="103" y="672"/>
                  <a:pt x="102" y="673"/>
                  <a:pt x="101" y="673"/>
                </a:cubicBezTo>
                <a:cubicBezTo>
                  <a:pt x="100" y="673"/>
                  <a:pt x="100" y="672"/>
                  <a:pt x="100" y="672"/>
                </a:cubicBezTo>
                <a:cubicBezTo>
                  <a:pt x="98" y="670"/>
                  <a:pt x="98" y="670"/>
                  <a:pt x="100" y="668"/>
                </a:cubicBezTo>
                <a:cubicBezTo>
                  <a:pt x="100" y="668"/>
                  <a:pt x="99" y="667"/>
                  <a:pt x="99" y="667"/>
                </a:cubicBezTo>
                <a:cubicBezTo>
                  <a:pt x="99" y="667"/>
                  <a:pt x="98" y="667"/>
                  <a:pt x="98" y="668"/>
                </a:cubicBezTo>
                <a:cubicBezTo>
                  <a:pt x="98" y="668"/>
                  <a:pt x="97" y="668"/>
                  <a:pt x="97" y="668"/>
                </a:cubicBezTo>
                <a:cubicBezTo>
                  <a:pt x="95" y="667"/>
                  <a:pt x="94" y="665"/>
                  <a:pt x="93" y="664"/>
                </a:cubicBezTo>
                <a:cubicBezTo>
                  <a:pt x="94" y="663"/>
                  <a:pt x="93" y="662"/>
                  <a:pt x="93" y="662"/>
                </a:cubicBezTo>
                <a:cubicBezTo>
                  <a:pt x="94" y="661"/>
                  <a:pt x="94" y="661"/>
                  <a:pt x="96" y="662"/>
                </a:cubicBezTo>
                <a:cubicBezTo>
                  <a:pt x="97" y="662"/>
                  <a:pt x="97" y="662"/>
                  <a:pt x="97" y="662"/>
                </a:cubicBezTo>
                <a:cubicBezTo>
                  <a:pt x="97" y="661"/>
                  <a:pt x="96" y="661"/>
                  <a:pt x="96" y="661"/>
                </a:cubicBezTo>
                <a:cubicBezTo>
                  <a:pt x="95" y="661"/>
                  <a:pt x="95" y="661"/>
                  <a:pt x="95" y="662"/>
                </a:cubicBezTo>
                <a:cubicBezTo>
                  <a:pt x="95" y="662"/>
                  <a:pt x="96" y="662"/>
                  <a:pt x="96" y="662"/>
                </a:cubicBezTo>
                <a:cubicBezTo>
                  <a:pt x="96" y="662"/>
                  <a:pt x="97" y="662"/>
                  <a:pt x="96" y="662"/>
                </a:cubicBezTo>
                <a:cubicBezTo>
                  <a:pt x="95" y="660"/>
                  <a:pt x="95" y="660"/>
                  <a:pt x="94" y="660"/>
                </a:cubicBezTo>
                <a:cubicBezTo>
                  <a:pt x="93" y="660"/>
                  <a:pt x="94" y="659"/>
                  <a:pt x="93" y="659"/>
                </a:cubicBezTo>
                <a:cubicBezTo>
                  <a:pt x="93" y="659"/>
                  <a:pt x="93" y="659"/>
                  <a:pt x="93" y="659"/>
                </a:cubicBezTo>
                <a:cubicBezTo>
                  <a:pt x="92" y="658"/>
                  <a:pt x="91" y="659"/>
                  <a:pt x="89" y="659"/>
                </a:cubicBezTo>
                <a:cubicBezTo>
                  <a:pt x="89" y="658"/>
                  <a:pt x="89" y="658"/>
                  <a:pt x="89" y="658"/>
                </a:cubicBezTo>
                <a:cubicBezTo>
                  <a:pt x="89" y="657"/>
                  <a:pt x="87" y="656"/>
                  <a:pt x="87" y="655"/>
                </a:cubicBezTo>
                <a:cubicBezTo>
                  <a:pt x="87" y="654"/>
                  <a:pt x="87" y="654"/>
                  <a:pt x="86" y="654"/>
                </a:cubicBezTo>
                <a:cubicBezTo>
                  <a:pt x="84" y="653"/>
                  <a:pt x="84" y="652"/>
                  <a:pt x="84" y="650"/>
                </a:cubicBezTo>
                <a:cubicBezTo>
                  <a:pt x="83" y="649"/>
                  <a:pt x="81" y="648"/>
                  <a:pt x="80" y="646"/>
                </a:cubicBezTo>
                <a:cubicBezTo>
                  <a:pt x="79" y="645"/>
                  <a:pt x="78" y="644"/>
                  <a:pt x="77" y="642"/>
                </a:cubicBezTo>
                <a:cubicBezTo>
                  <a:pt x="77" y="642"/>
                  <a:pt x="77" y="641"/>
                  <a:pt x="76" y="641"/>
                </a:cubicBezTo>
                <a:cubicBezTo>
                  <a:pt x="75" y="640"/>
                  <a:pt x="76" y="640"/>
                  <a:pt x="76" y="639"/>
                </a:cubicBezTo>
                <a:cubicBezTo>
                  <a:pt x="76" y="639"/>
                  <a:pt x="75" y="638"/>
                  <a:pt x="75" y="638"/>
                </a:cubicBezTo>
                <a:cubicBezTo>
                  <a:pt x="74" y="638"/>
                  <a:pt x="75" y="638"/>
                  <a:pt x="75" y="638"/>
                </a:cubicBezTo>
                <a:cubicBezTo>
                  <a:pt x="74" y="637"/>
                  <a:pt x="74" y="636"/>
                  <a:pt x="73" y="636"/>
                </a:cubicBezTo>
                <a:cubicBezTo>
                  <a:pt x="72" y="636"/>
                  <a:pt x="72" y="635"/>
                  <a:pt x="72" y="634"/>
                </a:cubicBezTo>
                <a:cubicBezTo>
                  <a:pt x="72" y="633"/>
                  <a:pt x="72" y="633"/>
                  <a:pt x="71" y="633"/>
                </a:cubicBezTo>
                <a:cubicBezTo>
                  <a:pt x="70" y="633"/>
                  <a:pt x="69" y="632"/>
                  <a:pt x="69" y="631"/>
                </a:cubicBezTo>
                <a:cubicBezTo>
                  <a:pt x="69" y="629"/>
                  <a:pt x="68" y="629"/>
                  <a:pt x="67" y="628"/>
                </a:cubicBezTo>
                <a:cubicBezTo>
                  <a:pt x="68" y="627"/>
                  <a:pt x="69" y="628"/>
                  <a:pt x="71" y="627"/>
                </a:cubicBezTo>
                <a:cubicBezTo>
                  <a:pt x="71" y="627"/>
                  <a:pt x="71" y="626"/>
                  <a:pt x="71" y="626"/>
                </a:cubicBezTo>
                <a:cubicBezTo>
                  <a:pt x="70" y="625"/>
                  <a:pt x="70" y="625"/>
                  <a:pt x="69" y="625"/>
                </a:cubicBezTo>
                <a:cubicBezTo>
                  <a:pt x="69" y="626"/>
                  <a:pt x="69" y="626"/>
                  <a:pt x="69" y="626"/>
                </a:cubicBezTo>
                <a:cubicBezTo>
                  <a:pt x="68" y="626"/>
                  <a:pt x="68" y="626"/>
                  <a:pt x="67" y="626"/>
                </a:cubicBezTo>
                <a:cubicBezTo>
                  <a:pt x="67" y="626"/>
                  <a:pt x="66" y="626"/>
                  <a:pt x="66" y="626"/>
                </a:cubicBezTo>
                <a:cubicBezTo>
                  <a:pt x="65" y="624"/>
                  <a:pt x="65" y="623"/>
                  <a:pt x="63" y="622"/>
                </a:cubicBezTo>
                <a:cubicBezTo>
                  <a:pt x="63" y="622"/>
                  <a:pt x="63" y="622"/>
                  <a:pt x="63" y="621"/>
                </a:cubicBezTo>
                <a:cubicBezTo>
                  <a:pt x="64" y="620"/>
                  <a:pt x="62" y="619"/>
                  <a:pt x="61" y="618"/>
                </a:cubicBezTo>
                <a:cubicBezTo>
                  <a:pt x="61" y="618"/>
                  <a:pt x="61" y="618"/>
                  <a:pt x="61" y="618"/>
                </a:cubicBezTo>
                <a:cubicBezTo>
                  <a:pt x="62" y="618"/>
                  <a:pt x="62" y="617"/>
                  <a:pt x="62" y="616"/>
                </a:cubicBezTo>
                <a:cubicBezTo>
                  <a:pt x="62" y="616"/>
                  <a:pt x="61" y="615"/>
                  <a:pt x="60" y="615"/>
                </a:cubicBezTo>
                <a:cubicBezTo>
                  <a:pt x="60" y="615"/>
                  <a:pt x="60" y="615"/>
                  <a:pt x="59" y="615"/>
                </a:cubicBezTo>
                <a:cubicBezTo>
                  <a:pt x="59" y="616"/>
                  <a:pt x="59" y="616"/>
                  <a:pt x="58" y="615"/>
                </a:cubicBezTo>
                <a:cubicBezTo>
                  <a:pt x="58" y="615"/>
                  <a:pt x="58" y="614"/>
                  <a:pt x="58" y="614"/>
                </a:cubicBezTo>
                <a:cubicBezTo>
                  <a:pt x="57" y="613"/>
                  <a:pt x="56" y="612"/>
                  <a:pt x="56" y="611"/>
                </a:cubicBezTo>
                <a:cubicBezTo>
                  <a:pt x="55" y="610"/>
                  <a:pt x="53" y="609"/>
                  <a:pt x="54" y="608"/>
                </a:cubicBezTo>
                <a:cubicBezTo>
                  <a:pt x="52" y="606"/>
                  <a:pt x="51" y="604"/>
                  <a:pt x="50" y="602"/>
                </a:cubicBezTo>
                <a:cubicBezTo>
                  <a:pt x="50" y="602"/>
                  <a:pt x="50" y="602"/>
                  <a:pt x="50" y="602"/>
                </a:cubicBezTo>
                <a:cubicBezTo>
                  <a:pt x="50" y="600"/>
                  <a:pt x="49" y="599"/>
                  <a:pt x="48" y="598"/>
                </a:cubicBezTo>
                <a:cubicBezTo>
                  <a:pt x="48" y="597"/>
                  <a:pt x="48" y="596"/>
                  <a:pt x="49" y="595"/>
                </a:cubicBezTo>
                <a:cubicBezTo>
                  <a:pt x="48" y="595"/>
                  <a:pt x="47" y="595"/>
                  <a:pt x="46" y="595"/>
                </a:cubicBezTo>
                <a:cubicBezTo>
                  <a:pt x="46" y="594"/>
                  <a:pt x="45" y="593"/>
                  <a:pt x="44" y="593"/>
                </a:cubicBezTo>
                <a:cubicBezTo>
                  <a:pt x="44" y="592"/>
                  <a:pt x="44" y="591"/>
                  <a:pt x="44" y="590"/>
                </a:cubicBezTo>
                <a:cubicBezTo>
                  <a:pt x="44" y="589"/>
                  <a:pt x="42" y="589"/>
                  <a:pt x="42" y="587"/>
                </a:cubicBezTo>
                <a:cubicBezTo>
                  <a:pt x="42" y="586"/>
                  <a:pt x="41" y="587"/>
                  <a:pt x="40" y="586"/>
                </a:cubicBezTo>
                <a:cubicBezTo>
                  <a:pt x="41" y="586"/>
                  <a:pt x="41" y="585"/>
                  <a:pt x="41" y="585"/>
                </a:cubicBezTo>
                <a:cubicBezTo>
                  <a:pt x="41" y="584"/>
                  <a:pt x="41" y="584"/>
                  <a:pt x="41" y="584"/>
                </a:cubicBezTo>
                <a:cubicBezTo>
                  <a:pt x="40" y="582"/>
                  <a:pt x="39" y="581"/>
                  <a:pt x="38" y="580"/>
                </a:cubicBezTo>
                <a:cubicBezTo>
                  <a:pt x="38" y="577"/>
                  <a:pt x="38" y="577"/>
                  <a:pt x="38" y="577"/>
                </a:cubicBezTo>
                <a:cubicBezTo>
                  <a:pt x="37" y="577"/>
                  <a:pt x="36" y="576"/>
                  <a:pt x="36" y="575"/>
                </a:cubicBezTo>
                <a:cubicBezTo>
                  <a:pt x="36" y="573"/>
                  <a:pt x="35" y="572"/>
                  <a:pt x="34" y="570"/>
                </a:cubicBezTo>
                <a:cubicBezTo>
                  <a:pt x="34" y="569"/>
                  <a:pt x="33" y="568"/>
                  <a:pt x="33" y="567"/>
                </a:cubicBezTo>
                <a:cubicBezTo>
                  <a:pt x="33" y="566"/>
                  <a:pt x="32" y="565"/>
                  <a:pt x="32" y="564"/>
                </a:cubicBezTo>
                <a:cubicBezTo>
                  <a:pt x="32" y="563"/>
                  <a:pt x="31" y="562"/>
                  <a:pt x="31" y="562"/>
                </a:cubicBezTo>
                <a:cubicBezTo>
                  <a:pt x="31" y="561"/>
                  <a:pt x="31" y="560"/>
                  <a:pt x="31" y="560"/>
                </a:cubicBezTo>
                <a:cubicBezTo>
                  <a:pt x="30" y="560"/>
                  <a:pt x="30" y="559"/>
                  <a:pt x="30" y="559"/>
                </a:cubicBezTo>
                <a:cubicBezTo>
                  <a:pt x="30" y="558"/>
                  <a:pt x="29" y="557"/>
                  <a:pt x="29" y="556"/>
                </a:cubicBezTo>
                <a:cubicBezTo>
                  <a:pt x="29" y="554"/>
                  <a:pt x="29" y="553"/>
                  <a:pt x="28" y="552"/>
                </a:cubicBezTo>
                <a:cubicBezTo>
                  <a:pt x="29" y="551"/>
                  <a:pt x="27" y="550"/>
                  <a:pt x="27" y="549"/>
                </a:cubicBezTo>
                <a:cubicBezTo>
                  <a:pt x="26" y="548"/>
                  <a:pt x="26" y="548"/>
                  <a:pt x="26" y="547"/>
                </a:cubicBezTo>
                <a:cubicBezTo>
                  <a:pt x="26" y="546"/>
                  <a:pt x="26" y="545"/>
                  <a:pt x="25" y="544"/>
                </a:cubicBezTo>
                <a:cubicBezTo>
                  <a:pt x="25" y="544"/>
                  <a:pt x="25" y="543"/>
                  <a:pt x="26" y="543"/>
                </a:cubicBezTo>
                <a:cubicBezTo>
                  <a:pt x="26" y="543"/>
                  <a:pt x="27" y="543"/>
                  <a:pt x="27" y="542"/>
                </a:cubicBezTo>
                <a:cubicBezTo>
                  <a:pt x="27" y="542"/>
                  <a:pt x="26" y="542"/>
                  <a:pt x="26" y="542"/>
                </a:cubicBezTo>
                <a:cubicBezTo>
                  <a:pt x="24" y="542"/>
                  <a:pt x="24" y="542"/>
                  <a:pt x="24" y="541"/>
                </a:cubicBezTo>
                <a:cubicBezTo>
                  <a:pt x="24" y="540"/>
                  <a:pt x="24" y="539"/>
                  <a:pt x="24" y="539"/>
                </a:cubicBezTo>
                <a:cubicBezTo>
                  <a:pt x="23" y="538"/>
                  <a:pt x="24" y="538"/>
                  <a:pt x="24" y="538"/>
                </a:cubicBezTo>
                <a:cubicBezTo>
                  <a:pt x="23" y="537"/>
                  <a:pt x="23" y="536"/>
                  <a:pt x="23" y="535"/>
                </a:cubicBezTo>
                <a:cubicBezTo>
                  <a:pt x="24" y="535"/>
                  <a:pt x="24" y="535"/>
                  <a:pt x="24" y="534"/>
                </a:cubicBezTo>
                <a:cubicBezTo>
                  <a:pt x="24" y="533"/>
                  <a:pt x="24" y="533"/>
                  <a:pt x="23" y="533"/>
                </a:cubicBezTo>
                <a:cubicBezTo>
                  <a:pt x="23" y="533"/>
                  <a:pt x="22" y="533"/>
                  <a:pt x="22" y="533"/>
                </a:cubicBezTo>
                <a:cubicBezTo>
                  <a:pt x="21" y="532"/>
                  <a:pt x="22" y="531"/>
                  <a:pt x="20" y="530"/>
                </a:cubicBezTo>
                <a:cubicBezTo>
                  <a:pt x="20" y="529"/>
                  <a:pt x="21" y="528"/>
                  <a:pt x="20" y="527"/>
                </a:cubicBezTo>
                <a:cubicBezTo>
                  <a:pt x="20" y="526"/>
                  <a:pt x="20" y="526"/>
                  <a:pt x="20" y="525"/>
                </a:cubicBezTo>
                <a:cubicBezTo>
                  <a:pt x="19" y="524"/>
                  <a:pt x="18" y="523"/>
                  <a:pt x="18" y="521"/>
                </a:cubicBezTo>
                <a:cubicBezTo>
                  <a:pt x="19" y="519"/>
                  <a:pt x="19" y="519"/>
                  <a:pt x="17" y="516"/>
                </a:cubicBezTo>
                <a:cubicBezTo>
                  <a:pt x="16" y="513"/>
                  <a:pt x="15" y="513"/>
                  <a:pt x="16" y="511"/>
                </a:cubicBezTo>
                <a:cubicBezTo>
                  <a:pt x="16" y="509"/>
                  <a:pt x="14" y="508"/>
                  <a:pt x="15" y="506"/>
                </a:cubicBezTo>
                <a:cubicBezTo>
                  <a:pt x="14" y="506"/>
                  <a:pt x="14" y="504"/>
                  <a:pt x="14" y="503"/>
                </a:cubicBezTo>
                <a:cubicBezTo>
                  <a:pt x="14" y="502"/>
                  <a:pt x="13" y="501"/>
                  <a:pt x="13" y="500"/>
                </a:cubicBezTo>
                <a:cubicBezTo>
                  <a:pt x="12" y="499"/>
                  <a:pt x="12" y="498"/>
                  <a:pt x="12" y="496"/>
                </a:cubicBezTo>
                <a:cubicBezTo>
                  <a:pt x="12" y="495"/>
                  <a:pt x="11" y="493"/>
                  <a:pt x="10" y="491"/>
                </a:cubicBezTo>
                <a:cubicBezTo>
                  <a:pt x="9" y="490"/>
                  <a:pt x="10" y="490"/>
                  <a:pt x="11" y="489"/>
                </a:cubicBezTo>
                <a:cubicBezTo>
                  <a:pt x="10" y="488"/>
                  <a:pt x="9" y="487"/>
                  <a:pt x="8" y="485"/>
                </a:cubicBezTo>
                <a:cubicBezTo>
                  <a:pt x="8" y="485"/>
                  <a:pt x="9" y="484"/>
                  <a:pt x="10" y="484"/>
                </a:cubicBezTo>
                <a:cubicBezTo>
                  <a:pt x="10" y="483"/>
                  <a:pt x="11" y="483"/>
                  <a:pt x="11" y="482"/>
                </a:cubicBezTo>
                <a:cubicBezTo>
                  <a:pt x="11" y="482"/>
                  <a:pt x="10" y="482"/>
                  <a:pt x="10" y="482"/>
                </a:cubicBezTo>
                <a:cubicBezTo>
                  <a:pt x="9" y="482"/>
                  <a:pt x="9" y="482"/>
                  <a:pt x="8" y="481"/>
                </a:cubicBezTo>
                <a:cubicBezTo>
                  <a:pt x="7" y="481"/>
                  <a:pt x="7" y="480"/>
                  <a:pt x="7" y="479"/>
                </a:cubicBezTo>
                <a:cubicBezTo>
                  <a:pt x="7" y="479"/>
                  <a:pt x="6" y="478"/>
                  <a:pt x="6" y="477"/>
                </a:cubicBezTo>
                <a:cubicBezTo>
                  <a:pt x="6" y="475"/>
                  <a:pt x="5" y="474"/>
                  <a:pt x="5" y="472"/>
                </a:cubicBezTo>
                <a:cubicBezTo>
                  <a:pt x="5" y="472"/>
                  <a:pt x="5" y="472"/>
                  <a:pt x="5" y="471"/>
                </a:cubicBezTo>
                <a:cubicBezTo>
                  <a:pt x="4" y="470"/>
                  <a:pt x="4" y="470"/>
                  <a:pt x="5" y="469"/>
                </a:cubicBezTo>
                <a:cubicBezTo>
                  <a:pt x="5" y="465"/>
                  <a:pt x="5" y="465"/>
                  <a:pt x="5" y="465"/>
                </a:cubicBezTo>
                <a:cubicBezTo>
                  <a:pt x="6" y="465"/>
                  <a:pt x="7" y="465"/>
                  <a:pt x="7" y="464"/>
                </a:cubicBezTo>
                <a:cubicBezTo>
                  <a:pt x="6" y="464"/>
                  <a:pt x="6" y="463"/>
                  <a:pt x="7" y="463"/>
                </a:cubicBezTo>
                <a:cubicBezTo>
                  <a:pt x="6" y="462"/>
                  <a:pt x="6" y="462"/>
                  <a:pt x="5" y="462"/>
                </a:cubicBezTo>
                <a:cubicBezTo>
                  <a:pt x="5" y="462"/>
                  <a:pt x="4" y="462"/>
                  <a:pt x="4" y="461"/>
                </a:cubicBezTo>
                <a:cubicBezTo>
                  <a:pt x="4" y="460"/>
                  <a:pt x="4" y="458"/>
                  <a:pt x="4" y="457"/>
                </a:cubicBezTo>
                <a:cubicBezTo>
                  <a:pt x="4" y="456"/>
                  <a:pt x="4" y="455"/>
                  <a:pt x="4" y="455"/>
                </a:cubicBezTo>
                <a:cubicBezTo>
                  <a:pt x="4" y="455"/>
                  <a:pt x="4" y="454"/>
                  <a:pt x="4" y="454"/>
                </a:cubicBezTo>
                <a:cubicBezTo>
                  <a:pt x="3" y="453"/>
                  <a:pt x="3" y="453"/>
                  <a:pt x="3" y="452"/>
                </a:cubicBezTo>
                <a:cubicBezTo>
                  <a:pt x="3" y="451"/>
                  <a:pt x="4" y="448"/>
                  <a:pt x="3" y="447"/>
                </a:cubicBezTo>
                <a:cubicBezTo>
                  <a:pt x="3" y="447"/>
                  <a:pt x="2" y="446"/>
                  <a:pt x="2" y="445"/>
                </a:cubicBezTo>
                <a:cubicBezTo>
                  <a:pt x="2" y="443"/>
                  <a:pt x="3" y="441"/>
                  <a:pt x="2" y="439"/>
                </a:cubicBezTo>
                <a:cubicBezTo>
                  <a:pt x="2" y="438"/>
                  <a:pt x="3" y="437"/>
                  <a:pt x="5" y="436"/>
                </a:cubicBezTo>
                <a:cubicBezTo>
                  <a:pt x="5" y="436"/>
                  <a:pt x="5" y="436"/>
                  <a:pt x="5" y="436"/>
                </a:cubicBezTo>
                <a:cubicBezTo>
                  <a:pt x="4" y="436"/>
                  <a:pt x="3" y="435"/>
                  <a:pt x="3" y="435"/>
                </a:cubicBezTo>
                <a:cubicBezTo>
                  <a:pt x="2" y="434"/>
                  <a:pt x="1" y="434"/>
                  <a:pt x="1" y="433"/>
                </a:cubicBezTo>
                <a:cubicBezTo>
                  <a:pt x="2" y="433"/>
                  <a:pt x="2" y="433"/>
                  <a:pt x="3" y="433"/>
                </a:cubicBezTo>
                <a:cubicBezTo>
                  <a:pt x="3" y="433"/>
                  <a:pt x="3" y="432"/>
                  <a:pt x="3" y="432"/>
                </a:cubicBezTo>
                <a:cubicBezTo>
                  <a:pt x="3" y="431"/>
                  <a:pt x="3" y="430"/>
                  <a:pt x="2" y="429"/>
                </a:cubicBezTo>
                <a:cubicBezTo>
                  <a:pt x="1" y="429"/>
                  <a:pt x="2" y="429"/>
                  <a:pt x="2" y="428"/>
                </a:cubicBezTo>
                <a:cubicBezTo>
                  <a:pt x="2" y="428"/>
                  <a:pt x="2" y="427"/>
                  <a:pt x="2" y="427"/>
                </a:cubicBezTo>
                <a:cubicBezTo>
                  <a:pt x="2" y="426"/>
                  <a:pt x="2" y="424"/>
                  <a:pt x="2" y="423"/>
                </a:cubicBezTo>
                <a:cubicBezTo>
                  <a:pt x="2" y="422"/>
                  <a:pt x="2" y="422"/>
                  <a:pt x="2" y="421"/>
                </a:cubicBezTo>
                <a:cubicBezTo>
                  <a:pt x="1" y="420"/>
                  <a:pt x="2" y="418"/>
                  <a:pt x="1" y="416"/>
                </a:cubicBezTo>
                <a:cubicBezTo>
                  <a:pt x="1" y="415"/>
                  <a:pt x="2" y="413"/>
                  <a:pt x="1" y="411"/>
                </a:cubicBezTo>
                <a:cubicBezTo>
                  <a:pt x="0" y="411"/>
                  <a:pt x="1" y="410"/>
                  <a:pt x="1" y="409"/>
                </a:cubicBezTo>
                <a:cubicBezTo>
                  <a:pt x="1" y="406"/>
                  <a:pt x="1" y="402"/>
                  <a:pt x="1" y="398"/>
                </a:cubicBezTo>
                <a:cubicBezTo>
                  <a:pt x="1" y="397"/>
                  <a:pt x="0" y="396"/>
                  <a:pt x="1" y="395"/>
                </a:cubicBezTo>
                <a:cubicBezTo>
                  <a:pt x="1" y="395"/>
                  <a:pt x="1" y="395"/>
                  <a:pt x="1" y="395"/>
                </a:cubicBezTo>
                <a:cubicBezTo>
                  <a:pt x="0" y="394"/>
                  <a:pt x="0" y="394"/>
                  <a:pt x="1" y="393"/>
                </a:cubicBezTo>
                <a:cubicBezTo>
                  <a:pt x="2" y="392"/>
                  <a:pt x="1" y="391"/>
                  <a:pt x="1" y="390"/>
                </a:cubicBezTo>
                <a:cubicBezTo>
                  <a:pt x="1" y="390"/>
                  <a:pt x="2" y="390"/>
                  <a:pt x="2" y="389"/>
                </a:cubicBezTo>
                <a:cubicBezTo>
                  <a:pt x="2" y="389"/>
                  <a:pt x="2" y="389"/>
                  <a:pt x="2" y="389"/>
                </a:cubicBezTo>
                <a:cubicBezTo>
                  <a:pt x="1" y="389"/>
                  <a:pt x="1" y="389"/>
                  <a:pt x="1" y="388"/>
                </a:cubicBezTo>
                <a:cubicBezTo>
                  <a:pt x="1" y="388"/>
                  <a:pt x="2" y="387"/>
                  <a:pt x="1" y="387"/>
                </a:cubicBezTo>
                <a:cubicBezTo>
                  <a:pt x="0" y="386"/>
                  <a:pt x="1" y="384"/>
                  <a:pt x="1" y="383"/>
                </a:cubicBezTo>
                <a:cubicBezTo>
                  <a:pt x="1" y="378"/>
                  <a:pt x="1" y="374"/>
                  <a:pt x="1" y="369"/>
                </a:cubicBezTo>
                <a:cubicBezTo>
                  <a:pt x="1" y="369"/>
                  <a:pt x="1" y="368"/>
                  <a:pt x="1" y="368"/>
                </a:cubicBezTo>
                <a:cubicBezTo>
                  <a:pt x="1" y="367"/>
                  <a:pt x="0" y="367"/>
                  <a:pt x="0" y="367"/>
                </a:cubicBezTo>
                <a:cubicBezTo>
                  <a:pt x="0" y="365"/>
                  <a:pt x="0" y="365"/>
                  <a:pt x="0" y="363"/>
                </a:cubicBezTo>
                <a:cubicBezTo>
                  <a:pt x="0" y="363"/>
                  <a:pt x="1" y="363"/>
                  <a:pt x="1" y="363"/>
                </a:cubicBezTo>
                <a:cubicBezTo>
                  <a:pt x="0" y="361"/>
                  <a:pt x="2" y="359"/>
                  <a:pt x="1" y="357"/>
                </a:cubicBezTo>
                <a:cubicBezTo>
                  <a:pt x="1" y="356"/>
                  <a:pt x="2" y="356"/>
                  <a:pt x="2" y="355"/>
                </a:cubicBezTo>
                <a:cubicBezTo>
                  <a:pt x="2" y="355"/>
                  <a:pt x="2" y="355"/>
                  <a:pt x="2" y="354"/>
                </a:cubicBezTo>
                <a:cubicBezTo>
                  <a:pt x="2" y="354"/>
                  <a:pt x="2" y="353"/>
                  <a:pt x="2" y="352"/>
                </a:cubicBezTo>
                <a:cubicBezTo>
                  <a:pt x="2" y="345"/>
                  <a:pt x="2" y="345"/>
                  <a:pt x="2" y="345"/>
                </a:cubicBezTo>
                <a:cubicBezTo>
                  <a:pt x="3" y="344"/>
                  <a:pt x="4" y="344"/>
                  <a:pt x="4" y="343"/>
                </a:cubicBezTo>
                <a:cubicBezTo>
                  <a:pt x="5" y="342"/>
                  <a:pt x="4" y="341"/>
                  <a:pt x="3" y="339"/>
                </a:cubicBezTo>
                <a:cubicBezTo>
                  <a:pt x="4" y="339"/>
                  <a:pt x="5" y="338"/>
                  <a:pt x="5" y="338"/>
                </a:cubicBezTo>
                <a:cubicBezTo>
                  <a:pt x="5" y="337"/>
                  <a:pt x="4" y="336"/>
                  <a:pt x="4" y="336"/>
                </a:cubicBezTo>
                <a:cubicBezTo>
                  <a:pt x="4" y="334"/>
                  <a:pt x="4" y="333"/>
                  <a:pt x="5" y="332"/>
                </a:cubicBezTo>
                <a:cubicBezTo>
                  <a:pt x="5" y="331"/>
                  <a:pt x="5" y="331"/>
                  <a:pt x="5" y="331"/>
                </a:cubicBezTo>
                <a:cubicBezTo>
                  <a:pt x="5" y="329"/>
                  <a:pt x="5" y="328"/>
                  <a:pt x="5" y="327"/>
                </a:cubicBezTo>
                <a:cubicBezTo>
                  <a:pt x="7" y="326"/>
                  <a:pt x="6" y="324"/>
                  <a:pt x="7" y="323"/>
                </a:cubicBezTo>
                <a:cubicBezTo>
                  <a:pt x="7" y="323"/>
                  <a:pt x="6" y="322"/>
                  <a:pt x="7" y="321"/>
                </a:cubicBezTo>
                <a:cubicBezTo>
                  <a:pt x="7" y="320"/>
                  <a:pt x="7" y="319"/>
                  <a:pt x="8" y="318"/>
                </a:cubicBezTo>
                <a:cubicBezTo>
                  <a:pt x="8" y="317"/>
                  <a:pt x="8" y="316"/>
                  <a:pt x="8" y="315"/>
                </a:cubicBezTo>
                <a:cubicBezTo>
                  <a:pt x="8" y="314"/>
                  <a:pt x="9" y="314"/>
                  <a:pt x="9" y="313"/>
                </a:cubicBezTo>
                <a:cubicBezTo>
                  <a:pt x="9" y="312"/>
                  <a:pt x="9" y="311"/>
                  <a:pt x="9" y="310"/>
                </a:cubicBezTo>
                <a:cubicBezTo>
                  <a:pt x="10" y="309"/>
                  <a:pt x="10" y="309"/>
                  <a:pt x="11" y="308"/>
                </a:cubicBezTo>
                <a:cubicBezTo>
                  <a:pt x="11" y="307"/>
                  <a:pt x="10" y="306"/>
                  <a:pt x="12" y="305"/>
                </a:cubicBezTo>
                <a:cubicBezTo>
                  <a:pt x="12" y="305"/>
                  <a:pt x="12" y="305"/>
                  <a:pt x="12" y="305"/>
                </a:cubicBezTo>
                <a:cubicBezTo>
                  <a:pt x="10" y="303"/>
                  <a:pt x="12" y="302"/>
                  <a:pt x="13" y="301"/>
                </a:cubicBezTo>
                <a:cubicBezTo>
                  <a:pt x="12" y="300"/>
                  <a:pt x="12" y="299"/>
                  <a:pt x="12" y="298"/>
                </a:cubicBezTo>
                <a:cubicBezTo>
                  <a:pt x="13" y="297"/>
                  <a:pt x="14" y="296"/>
                  <a:pt x="14" y="295"/>
                </a:cubicBezTo>
                <a:cubicBezTo>
                  <a:pt x="14" y="295"/>
                  <a:pt x="14" y="294"/>
                  <a:pt x="14" y="294"/>
                </a:cubicBezTo>
                <a:cubicBezTo>
                  <a:pt x="15" y="293"/>
                  <a:pt x="14" y="292"/>
                  <a:pt x="14" y="292"/>
                </a:cubicBezTo>
                <a:cubicBezTo>
                  <a:pt x="14" y="292"/>
                  <a:pt x="14" y="291"/>
                  <a:pt x="15" y="291"/>
                </a:cubicBezTo>
                <a:cubicBezTo>
                  <a:pt x="15" y="290"/>
                  <a:pt x="13" y="290"/>
                  <a:pt x="14" y="289"/>
                </a:cubicBezTo>
                <a:cubicBezTo>
                  <a:pt x="15" y="289"/>
                  <a:pt x="15" y="288"/>
                  <a:pt x="15" y="288"/>
                </a:cubicBezTo>
                <a:cubicBezTo>
                  <a:pt x="16" y="287"/>
                  <a:pt x="16" y="287"/>
                  <a:pt x="17" y="286"/>
                </a:cubicBezTo>
                <a:cubicBezTo>
                  <a:pt x="17" y="282"/>
                  <a:pt x="17" y="282"/>
                  <a:pt x="17" y="282"/>
                </a:cubicBezTo>
                <a:cubicBezTo>
                  <a:pt x="18" y="281"/>
                  <a:pt x="17" y="279"/>
                  <a:pt x="18" y="278"/>
                </a:cubicBezTo>
                <a:cubicBezTo>
                  <a:pt x="18" y="277"/>
                  <a:pt x="19" y="276"/>
                  <a:pt x="20" y="276"/>
                </a:cubicBezTo>
                <a:cubicBezTo>
                  <a:pt x="20" y="275"/>
                  <a:pt x="20" y="274"/>
                  <a:pt x="19" y="274"/>
                </a:cubicBezTo>
                <a:cubicBezTo>
                  <a:pt x="19" y="273"/>
                  <a:pt x="20" y="272"/>
                  <a:pt x="20" y="272"/>
                </a:cubicBezTo>
                <a:cubicBezTo>
                  <a:pt x="21" y="270"/>
                  <a:pt x="21" y="270"/>
                  <a:pt x="21" y="266"/>
                </a:cubicBezTo>
                <a:cubicBezTo>
                  <a:pt x="22" y="266"/>
                  <a:pt x="22" y="266"/>
                  <a:pt x="22" y="265"/>
                </a:cubicBezTo>
                <a:cubicBezTo>
                  <a:pt x="23" y="265"/>
                  <a:pt x="23" y="265"/>
                  <a:pt x="23" y="264"/>
                </a:cubicBezTo>
                <a:cubicBezTo>
                  <a:pt x="23" y="264"/>
                  <a:pt x="23" y="263"/>
                  <a:pt x="23" y="262"/>
                </a:cubicBezTo>
                <a:cubicBezTo>
                  <a:pt x="23" y="261"/>
                  <a:pt x="23" y="260"/>
                  <a:pt x="24" y="259"/>
                </a:cubicBezTo>
                <a:cubicBezTo>
                  <a:pt x="24" y="258"/>
                  <a:pt x="26" y="258"/>
                  <a:pt x="25" y="257"/>
                </a:cubicBezTo>
                <a:cubicBezTo>
                  <a:pt x="25" y="255"/>
                  <a:pt x="27" y="255"/>
                  <a:pt x="26" y="254"/>
                </a:cubicBezTo>
                <a:cubicBezTo>
                  <a:pt x="26" y="253"/>
                  <a:pt x="27" y="252"/>
                  <a:pt x="28" y="252"/>
                </a:cubicBezTo>
                <a:cubicBezTo>
                  <a:pt x="29" y="251"/>
                  <a:pt x="29" y="251"/>
                  <a:pt x="28" y="249"/>
                </a:cubicBezTo>
                <a:cubicBezTo>
                  <a:pt x="29" y="248"/>
                  <a:pt x="29" y="247"/>
                  <a:pt x="31" y="248"/>
                </a:cubicBezTo>
                <a:cubicBezTo>
                  <a:pt x="31" y="248"/>
                  <a:pt x="32" y="248"/>
                  <a:pt x="32" y="247"/>
                </a:cubicBezTo>
                <a:cubicBezTo>
                  <a:pt x="32" y="247"/>
                  <a:pt x="31" y="247"/>
                  <a:pt x="31" y="247"/>
                </a:cubicBezTo>
                <a:cubicBezTo>
                  <a:pt x="30" y="246"/>
                  <a:pt x="30" y="246"/>
                  <a:pt x="30" y="246"/>
                </a:cubicBezTo>
                <a:cubicBezTo>
                  <a:pt x="30" y="245"/>
                  <a:pt x="30" y="245"/>
                  <a:pt x="30" y="245"/>
                </a:cubicBezTo>
                <a:cubicBezTo>
                  <a:pt x="31" y="243"/>
                  <a:pt x="32" y="242"/>
                  <a:pt x="33" y="240"/>
                </a:cubicBezTo>
                <a:cubicBezTo>
                  <a:pt x="33" y="239"/>
                  <a:pt x="34" y="239"/>
                  <a:pt x="34" y="239"/>
                </a:cubicBezTo>
                <a:cubicBezTo>
                  <a:pt x="35" y="239"/>
                  <a:pt x="35" y="238"/>
                  <a:pt x="35" y="238"/>
                </a:cubicBezTo>
                <a:cubicBezTo>
                  <a:pt x="36" y="237"/>
                  <a:pt x="37" y="238"/>
                  <a:pt x="38" y="237"/>
                </a:cubicBezTo>
                <a:cubicBezTo>
                  <a:pt x="38" y="236"/>
                  <a:pt x="37" y="237"/>
                  <a:pt x="37" y="236"/>
                </a:cubicBezTo>
                <a:cubicBezTo>
                  <a:pt x="36" y="235"/>
                  <a:pt x="36" y="235"/>
                  <a:pt x="36" y="233"/>
                </a:cubicBezTo>
                <a:cubicBezTo>
                  <a:pt x="36" y="233"/>
                  <a:pt x="37" y="233"/>
                  <a:pt x="37" y="232"/>
                </a:cubicBezTo>
                <a:cubicBezTo>
                  <a:pt x="37" y="231"/>
                  <a:pt x="37" y="231"/>
                  <a:pt x="37" y="230"/>
                </a:cubicBezTo>
                <a:cubicBezTo>
                  <a:pt x="38" y="230"/>
                  <a:pt x="38" y="229"/>
                  <a:pt x="39" y="228"/>
                </a:cubicBezTo>
                <a:cubicBezTo>
                  <a:pt x="40" y="227"/>
                  <a:pt x="39" y="226"/>
                  <a:pt x="39" y="225"/>
                </a:cubicBezTo>
                <a:cubicBezTo>
                  <a:pt x="39" y="224"/>
                  <a:pt x="40" y="224"/>
                  <a:pt x="41" y="224"/>
                </a:cubicBezTo>
                <a:cubicBezTo>
                  <a:pt x="41" y="224"/>
                  <a:pt x="41" y="224"/>
                  <a:pt x="41" y="224"/>
                </a:cubicBezTo>
                <a:cubicBezTo>
                  <a:pt x="41" y="222"/>
                  <a:pt x="43" y="220"/>
                  <a:pt x="42" y="218"/>
                </a:cubicBezTo>
                <a:cubicBezTo>
                  <a:pt x="43" y="217"/>
                  <a:pt x="45" y="216"/>
                  <a:pt x="46" y="214"/>
                </a:cubicBezTo>
                <a:cubicBezTo>
                  <a:pt x="46" y="213"/>
                  <a:pt x="46" y="213"/>
                  <a:pt x="46" y="212"/>
                </a:cubicBezTo>
                <a:cubicBezTo>
                  <a:pt x="47" y="211"/>
                  <a:pt x="47" y="211"/>
                  <a:pt x="48" y="210"/>
                </a:cubicBezTo>
                <a:cubicBezTo>
                  <a:pt x="48" y="206"/>
                  <a:pt x="48" y="206"/>
                  <a:pt x="48" y="206"/>
                </a:cubicBezTo>
                <a:cubicBezTo>
                  <a:pt x="49" y="205"/>
                  <a:pt x="50" y="203"/>
                  <a:pt x="52" y="203"/>
                </a:cubicBezTo>
                <a:cubicBezTo>
                  <a:pt x="52" y="203"/>
                  <a:pt x="52" y="203"/>
                  <a:pt x="53" y="203"/>
                </a:cubicBezTo>
                <a:cubicBezTo>
                  <a:pt x="52" y="202"/>
                  <a:pt x="52" y="202"/>
                  <a:pt x="52" y="202"/>
                </a:cubicBezTo>
                <a:cubicBezTo>
                  <a:pt x="51" y="202"/>
                  <a:pt x="51" y="202"/>
                  <a:pt x="51" y="202"/>
                </a:cubicBezTo>
                <a:cubicBezTo>
                  <a:pt x="52" y="201"/>
                  <a:pt x="53" y="201"/>
                  <a:pt x="53" y="200"/>
                </a:cubicBezTo>
                <a:cubicBezTo>
                  <a:pt x="53" y="199"/>
                  <a:pt x="54" y="199"/>
                  <a:pt x="55" y="198"/>
                </a:cubicBezTo>
                <a:cubicBezTo>
                  <a:pt x="54" y="198"/>
                  <a:pt x="53" y="197"/>
                  <a:pt x="53" y="197"/>
                </a:cubicBezTo>
                <a:cubicBezTo>
                  <a:pt x="54" y="196"/>
                  <a:pt x="54" y="194"/>
                  <a:pt x="56" y="194"/>
                </a:cubicBezTo>
                <a:cubicBezTo>
                  <a:pt x="57" y="193"/>
                  <a:pt x="57" y="193"/>
                  <a:pt x="57" y="192"/>
                </a:cubicBezTo>
                <a:cubicBezTo>
                  <a:pt x="57" y="191"/>
                  <a:pt x="58" y="191"/>
                  <a:pt x="59" y="190"/>
                </a:cubicBezTo>
                <a:cubicBezTo>
                  <a:pt x="59" y="189"/>
                  <a:pt x="60" y="189"/>
                  <a:pt x="61" y="189"/>
                </a:cubicBezTo>
                <a:cubicBezTo>
                  <a:pt x="61" y="189"/>
                  <a:pt x="61" y="188"/>
                  <a:pt x="61" y="188"/>
                </a:cubicBezTo>
                <a:cubicBezTo>
                  <a:pt x="61" y="187"/>
                  <a:pt x="62" y="187"/>
                  <a:pt x="62" y="187"/>
                </a:cubicBezTo>
                <a:cubicBezTo>
                  <a:pt x="63" y="187"/>
                  <a:pt x="63" y="186"/>
                  <a:pt x="63" y="185"/>
                </a:cubicBezTo>
                <a:cubicBezTo>
                  <a:pt x="63" y="185"/>
                  <a:pt x="62" y="185"/>
                  <a:pt x="62" y="185"/>
                </a:cubicBezTo>
                <a:cubicBezTo>
                  <a:pt x="63" y="184"/>
                  <a:pt x="65" y="185"/>
                  <a:pt x="64" y="183"/>
                </a:cubicBezTo>
                <a:cubicBezTo>
                  <a:pt x="64" y="182"/>
                  <a:pt x="65" y="182"/>
                  <a:pt x="65" y="183"/>
                </a:cubicBezTo>
                <a:cubicBezTo>
                  <a:pt x="65" y="183"/>
                  <a:pt x="65" y="183"/>
                  <a:pt x="65" y="183"/>
                </a:cubicBezTo>
                <a:cubicBezTo>
                  <a:pt x="66" y="183"/>
                  <a:pt x="66" y="182"/>
                  <a:pt x="66" y="181"/>
                </a:cubicBezTo>
                <a:cubicBezTo>
                  <a:pt x="66" y="181"/>
                  <a:pt x="67" y="180"/>
                  <a:pt x="67" y="180"/>
                </a:cubicBezTo>
                <a:cubicBezTo>
                  <a:pt x="67" y="178"/>
                  <a:pt x="68" y="177"/>
                  <a:pt x="69" y="176"/>
                </a:cubicBezTo>
                <a:cubicBezTo>
                  <a:pt x="69" y="173"/>
                  <a:pt x="69" y="173"/>
                  <a:pt x="69" y="173"/>
                </a:cubicBezTo>
                <a:cubicBezTo>
                  <a:pt x="69" y="172"/>
                  <a:pt x="71" y="173"/>
                  <a:pt x="71" y="171"/>
                </a:cubicBezTo>
                <a:cubicBezTo>
                  <a:pt x="71" y="171"/>
                  <a:pt x="71" y="170"/>
                  <a:pt x="71" y="170"/>
                </a:cubicBezTo>
                <a:cubicBezTo>
                  <a:pt x="71" y="169"/>
                  <a:pt x="72" y="169"/>
                  <a:pt x="72" y="168"/>
                </a:cubicBezTo>
                <a:cubicBezTo>
                  <a:pt x="74" y="167"/>
                  <a:pt x="74" y="165"/>
                  <a:pt x="75" y="164"/>
                </a:cubicBezTo>
                <a:cubicBezTo>
                  <a:pt x="76" y="164"/>
                  <a:pt x="76" y="162"/>
                  <a:pt x="77" y="162"/>
                </a:cubicBezTo>
                <a:cubicBezTo>
                  <a:pt x="78" y="161"/>
                  <a:pt x="77" y="160"/>
                  <a:pt x="78" y="159"/>
                </a:cubicBezTo>
                <a:cubicBezTo>
                  <a:pt x="79" y="159"/>
                  <a:pt x="80" y="159"/>
                  <a:pt x="80" y="159"/>
                </a:cubicBezTo>
                <a:cubicBezTo>
                  <a:pt x="80" y="160"/>
                  <a:pt x="81" y="161"/>
                  <a:pt x="82" y="161"/>
                </a:cubicBezTo>
                <a:cubicBezTo>
                  <a:pt x="82" y="162"/>
                  <a:pt x="83" y="162"/>
                  <a:pt x="83" y="163"/>
                </a:cubicBezTo>
                <a:cubicBezTo>
                  <a:pt x="83" y="164"/>
                  <a:pt x="85" y="163"/>
                  <a:pt x="85" y="165"/>
                </a:cubicBezTo>
                <a:cubicBezTo>
                  <a:pt x="86" y="165"/>
                  <a:pt x="86" y="166"/>
                  <a:pt x="86" y="167"/>
                </a:cubicBezTo>
                <a:cubicBezTo>
                  <a:pt x="86" y="167"/>
                  <a:pt x="87" y="167"/>
                  <a:pt x="87" y="167"/>
                </a:cubicBezTo>
                <a:cubicBezTo>
                  <a:pt x="87" y="167"/>
                  <a:pt x="87" y="168"/>
                  <a:pt x="87" y="168"/>
                </a:cubicBezTo>
                <a:cubicBezTo>
                  <a:pt x="88" y="168"/>
                  <a:pt x="89" y="168"/>
                  <a:pt x="89" y="169"/>
                </a:cubicBezTo>
                <a:cubicBezTo>
                  <a:pt x="89" y="171"/>
                  <a:pt x="91" y="171"/>
                  <a:pt x="92" y="171"/>
                </a:cubicBezTo>
                <a:cubicBezTo>
                  <a:pt x="92" y="172"/>
                  <a:pt x="92" y="173"/>
                  <a:pt x="91" y="173"/>
                </a:cubicBezTo>
                <a:cubicBezTo>
                  <a:pt x="91" y="173"/>
                  <a:pt x="90" y="172"/>
                  <a:pt x="90" y="172"/>
                </a:cubicBezTo>
                <a:cubicBezTo>
                  <a:pt x="90" y="172"/>
                  <a:pt x="90" y="172"/>
                  <a:pt x="90" y="173"/>
                </a:cubicBezTo>
                <a:cubicBezTo>
                  <a:pt x="90" y="173"/>
                  <a:pt x="90" y="173"/>
                  <a:pt x="90" y="173"/>
                </a:cubicBezTo>
                <a:cubicBezTo>
                  <a:pt x="90" y="173"/>
                  <a:pt x="89" y="173"/>
                  <a:pt x="89" y="173"/>
                </a:cubicBezTo>
                <a:cubicBezTo>
                  <a:pt x="89" y="173"/>
                  <a:pt x="89" y="173"/>
                  <a:pt x="89" y="174"/>
                </a:cubicBezTo>
                <a:cubicBezTo>
                  <a:pt x="89" y="174"/>
                  <a:pt x="90" y="173"/>
                  <a:pt x="90" y="173"/>
                </a:cubicBezTo>
                <a:cubicBezTo>
                  <a:pt x="90" y="173"/>
                  <a:pt x="90" y="173"/>
                  <a:pt x="91" y="173"/>
                </a:cubicBezTo>
                <a:cubicBezTo>
                  <a:pt x="91" y="174"/>
                  <a:pt x="91" y="174"/>
                  <a:pt x="92" y="175"/>
                </a:cubicBezTo>
                <a:cubicBezTo>
                  <a:pt x="92" y="176"/>
                  <a:pt x="90" y="176"/>
                  <a:pt x="91" y="178"/>
                </a:cubicBezTo>
                <a:cubicBezTo>
                  <a:pt x="90" y="179"/>
                  <a:pt x="89" y="179"/>
                  <a:pt x="88" y="180"/>
                </a:cubicBezTo>
                <a:cubicBezTo>
                  <a:pt x="88" y="181"/>
                  <a:pt x="87" y="182"/>
                  <a:pt x="86" y="182"/>
                </a:cubicBezTo>
                <a:cubicBezTo>
                  <a:pt x="85" y="182"/>
                  <a:pt x="85" y="184"/>
                  <a:pt x="85" y="184"/>
                </a:cubicBezTo>
                <a:cubicBezTo>
                  <a:pt x="84" y="185"/>
                  <a:pt x="83" y="186"/>
                  <a:pt x="82" y="186"/>
                </a:cubicBezTo>
                <a:cubicBezTo>
                  <a:pt x="82" y="187"/>
                  <a:pt x="81" y="188"/>
                  <a:pt x="81" y="188"/>
                </a:cubicBezTo>
                <a:cubicBezTo>
                  <a:pt x="79" y="188"/>
                  <a:pt x="79" y="190"/>
                  <a:pt x="77" y="190"/>
                </a:cubicBezTo>
                <a:cubicBezTo>
                  <a:pt x="77" y="190"/>
                  <a:pt x="76" y="190"/>
                  <a:pt x="76" y="191"/>
                </a:cubicBezTo>
                <a:cubicBezTo>
                  <a:pt x="76" y="192"/>
                  <a:pt x="76" y="192"/>
                  <a:pt x="75" y="192"/>
                </a:cubicBezTo>
                <a:cubicBezTo>
                  <a:pt x="74" y="192"/>
                  <a:pt x="74" y="192"/>
                  <a:pt x="73" y="192"/>
                </a:cubicBezTo>
                <a:cubicBezTo>
                  <a:pt x="74" y="193"/>
                  <a:pt x="74" y="193"/>
                  <a:pt x="74" y="193"/>
                </a:cubicBezTo>
                <a:cubicBezTo>
                  <a:pt x="74" y="194"/>
                  <a:pt x="73" y="195"/>
                  <a:pt x="72" y="195"/>
                </a:cubicBezTo>
                <a:cubicBezTo>
                  <a:pt x="70" y="194"/>
                  <a:pt x="70" y="196"/>
                  <a:pt x="68" y="196"/>
                </a:cubicBezTo>
                <a:cubicBezTo>
                  <a:pt x="68" y="196"/>
                  <a:pt x="68" y="196"/>
                  <a:pt x="68" y="196"/>
                </a:cubicBezTo>
                <a:cubicBezTo>
                  <a:pt x="68" y="196"/>
                  <a:pt x="68" y="197"/>
                  <a:pt x="68" y="197"/>
                </a:cubicBezTo>
                <a:cubicBezTo>
                  <a:pt x="68" y="198"/>
                  <a:pt x="68" y="198"/>
                  <a:pt x="69" y="197"/>
                </a:cubicBezTo>
                <a:cubicBezTo>
                  <a:pt x="69" y="196"/>
                  <a:pt x="70" y="197"/>
                  <a:pt x="71" y="196"/>
                </a:cubicBezTo>
                <a:cubicBezTo>
                  <a:pt x="71" y="196"/>
                  <a:pt x="72" y="196"/>
                  <a:pt x="72" y="196"/>
                </a:cubicBezTo>
                <a:cubicBezTo>
                  <a:pt x="73" y="196"/>
                  <a:pt x="72" y="196"/>
                  <a:pt x="72" y="197"/>
                </a:cubicBezTo>
                <a:cubicBezTo>
                  <a:pt x="72" y="198"/>
                  <a:pt x="71" y="199"/>
                  <a:pt x="70" y="199"/>
                </a:cubicBezTo>
                <a:cubicBezTo>
                  <a:pt x="70" y="198"/>
                  <a:pt x="68" y="198"/>
                  <a:pt x="67" y="198"/>
                </a:cubicBezTo>
                <a:cubicBezTo>
                  <a:pt x="67" y="199"/>
                  <a:pt x="68" y="200"/>
                  <a:pt x="68" y="201"/>
                </a:cubicBezTo>
                <a:cubicBezTo>
                  <a:pt x="68" y="201"/>
                  <a:pt x="69" y="201"/>
                  <a:pt x="69" y="201"/>
                </a:cubicBezTo>
                <a:cubicBezTo>
                  <a:pt x="70" y="202"/>
                  <a:pt x="70" y="202"/>
                  <a:pt x="69" y="203"/>
                </a:cubicBezTo>
                <a:cubicBezTo>
                  <a:pt x="69" y="204"/>
                  <a:pt x="68" y="205"/>
                  <a:pt x="67" y="206"/>
                </a:cubicBezTo>
                <a:cubicBezTo>
                  <a:pt x="66" y="208"/>
                  <a:pt x="65" y="211"/>
                  <a:pt x="62" y="213"/>
                </a:cubicBezTo>
                <a:cubicBezTo>
                  <a:pt x="62" y="213"/>
                  <a:pt x="62" y="213"/>
                  <a:pt x="61" y="213"/>
                </a:cubicBezTo>
                <a:cubicBezTo>
                  <a:pt x="61" y="213"/>
                  <a:pt x="61" y="213"/>
                  <a:pt x="60" y="213"/>
                </a:cubicBezTo>
                <a:cubicBezTo>
                  <a:pt x="60" y="213"/>
                  <a:pt x="61" y="213"/>
                  <a:pt x="61" y="214"/>
                </a:cubicBezTo>
                <a:cubicBezTo>
                  <a:pt x="62" y="214"/>
                  <a:pt x="62" y="214"/>
                  <a:pt x="62" y="215"/>
                </a:cubicBezTo>
                <a:cubicBezTo>
                  <a:pt x="62" y="216"/>
                  <a:pt x="61" y="216"/>
                  <a:pt x="61" y="217"/>
                </a:cubicBezTo>
                <a:cubicBezTo>
                  <a:pt x="61" y="218"/>
                  <a:pt x="61" y="218"/>
                  <a:pt x="60" y="219"/>
                </a:cubicBezTo>
                <a:cubicBezTo>
                  <a:pt x="59" y="219"/>
                  <a:pt x="60" y="220"/>
                  <a:pt x="59" y="221"/>
                </a:cubicBezTo>
                <a:cubicBezTo>
                  <a:pt x="58" y="222"/>
                  <a:pt x="59" y="224"/>
                  <a:pt x="57" y="225"/>
                </a:cubicBezTo>
                <a:cubicBezTo>
                  <a:pt x="57" y="226"/>
                  <a:pt x="56" y="227"/>
                  <a:pt x="55" y="228"/>
                </a:cubicBezTo>
                <a:cubicBezTo>
                  <a:pt x="55" y="229"/>
                  <a:pt x="55" y="230"/>
                  <a:pt x="55" y="231"/>
                </a:cubicBezTo>
                <a:cubicBezTo>
                  <a:pt x="54" y="231"/>
                  <a:pt x="54" y="232"/>
                  <a:pt x="54" y="233"/>
                </a:cubicBezTo>
                <a:cubicBezTo>
                  <a:pt x="53" y="233"/>
                  <a:pt x="53" y="234"/>
                  <a:pt x="52" y="235"/>
                </a:cubicBezTo>
                <a:cubicBezTo>
                  <a:pt x="52" y="236"/>
                  <a:pt x="51" y="237"/>
                  <a:pt x="51" y="238"/>
                </a:cubicBezTo>
                <a:cubicBezTo>
                  <a:pt x="51" y="240"/>
                  <a:pt x="49" y="241"/>
                  <a:pt x="50" y="242"/>
                </a:cubicBezTo>
                <a:cubicBezTo>
                  <a:pt x="50" y="243"/>
                  <a:pt x="49" y="244"/>
                  <a:pt x="49" y="245"/>
                </a:cubicBezTo>
                <a:cubicBezTo>
                  <a:pt x="49" y="246"/>
                  <a:pt x="48" y="246"/>
                  <a:pt x="48" y="247"/>
                </a:cubicBezTo>
                <a:cubicBezTo>
                  <a:pt x="48" y="248"/>
                  <a:pt x="46" y="249"/>
                  <a:pt x="46" y="250"/>
                </a:cubicBezTo>
                <a:cubicBezTo>
                  <a:pt x="46" y="251"/>
                  <a:pt x="45" y="252"/>
                  <a:pt x="45" y="254"/>
                </a:cubicBezTo>
                <a:cubicBezTo>
                  <a:pt x="45" y="254"/>
                  <a:pt x="44" y="255"/>
                  <a:pt x="43" y="256"/>
                </a:cubicBezTo>
                <a:cubicBezTo>
                  <a:pt x="44" y="256"/>
                  <a:pt x="44" y="256"/>
                  <a:pt x="44" y="257"/>
                </a:cubicBezTo>
                <a:cubicBezTo>
                  <a:pt x="44" y="257"/>
                  <a:pt x="43" y="258"/>
                  <a:pt x="43" y="258"/>
                </a:cubicBezTo>
                <a:cubicBezTo>
                  <a:pt x="44" y="259"/>
                  <a:pt x="43" y="260"/>
                  <a:pt x="42" y="261"/>
                </a:cubicBezTo>
                <a:cubicBezTo>
                  <a:pt x="41" y="262"/>
                  <a:pt x="41" y="264"/>
                  <a:pt x="41" y="265"/>
                </a:cubicBezTo>
                <a:cubicBezTo>
                  <a:pt x="41" y="266"/>
                  <a:pt x="40" y="266"/>
                  <a:pt x="39" y="267"/>
                </a:cubicBezTo>
                <a:cubicBezTo>
                  <a:pt x="39" y="268"/>
                  <a:pt x="40" y="270"/>
                  <a:pt x="38" y="271"/>
                </a:cubicBezTo>
                <a:cubicBezTo>
                  <a:pt x="38" y="274"/>
                  <a:pt x="38" y="274"/>
                  <a:pt x="38" y="274"/>
                </a:cubicBezTo>
                <a:cubicBezTo>
                  <a:pt x="37" y="275"/>
                  <a:pt x="36" y="277"/>
                  <a:pt x="35" y="279"/>
                </a:cubicBezTo>
                <a:cubicBezTo>
                  <a:pt x="34" y="280"/>
                  <a:pt x="35" y="282"/>
                  <a:pt x="35" y="283"/>
                </a:cubicBezTo>
                <a:cubicBezTo>
                  <a:pt x="33" y="285"/>
                  <a:pt x="33" y="286"/>
                  <a:pt x="32" y="289"/>
                </a:cubicBezTo>
                <a:cubicBezTo>
                  <a:pt x="32" y="289"/>
                  <a:pt x="31" y="290"/>
                  <a:pt x="31" y="290"/>
                </a:cubicBezTo>
                <a:cubicBezTo>
                  <a:pt x="32" y="291"/>
                  <a:pt x="31" y="291"/>
                  <a:pt x="31" y="292"/>
                </a:cubicBezTo>
                <a:cubicBezTo>
                  <a:pt x="31" y="292"/>
                  <a:pt x="31" y="293"/>
                  <a:pt x="30" y="293"/>
                </a:cubicBezTo>
                <a:cubicBezTo>
                  <a:pt x="30" y="294"/>
                  <a:pt x="30" y="294"/>
                  <a:pt x="30" y="294"/>
                </a:cubicBezTo>
                <a:cubicBezTo>
                  <a:pt x="30" y="295"/>
                  <a:pt x="31" y="297"/>
                  <a:pt x="30" y="298"/>
                </a:cubicBezTo>
                <a:cubicBezTo>
                  <a:pt x="29" y="299"/>
                  <a:pt x="29" y="300"/>
                  <a:pt x="29" y="301"/>
                </a:cubicBezTo>
                <a:cubicBezTo>
                  <a:pt x="29" y="302"/>
                  <a:pt x="28" y="303"/>
                  <a:pt x="28" y="304"/>
                </a:cubicBezTo>
                <a:cubicBezTo>
                  <a:pt x="29" y="305"/>
                  <a:pt x="27" y="306"/>
                  <a:pt x="27" y="307"/>
                </a:cubicBezTo>
                <a:cubicBezTo>
                  <a:pt x="27" y="308"/>
                  <a:pt x="26" y="309"/>
                  <a:pt x="26" y="309"/>
                </a:cubicBezTo>
                <a:cubicBezTo>
                  <a:pt x="25" y="310"/>
                  <a:pt x="25" y="311"/>
                  <a:pt x="26" y="311"/>
                </a:cubicBezTo>
                <a:cubicBezTo>
                  <a:pt x="26" y="312"/>
                  <a:pt x="26" y="312"/>
                  <a:pt x="26" y="313"/>
                </a:cubicBezTo>
                <a:cubicBezTo>
                  <a:pt x="25" y="315"/>
                  <a:pt x="24" y="316"/>
                  <a:pt x="24" y="318"/>
                </a:cubicBezTo>
                <a:cubicBezTo>
                  <a:pt x="25" y="320"/>
                  <a:pt x="23" y="320"/>
                  <a:pt x="23" y="321"/>
                </a:cubicBezTo>
                <a:cubicBezTo>
                  <a:pt x="23" y="323"/>
                  <a:pt x="23" y="324"/>
                  <a:pt x="23" y="325"/>
                </a:cubicBezTo>
                <a:cubicBezTo>
                  <a:pt x="22" y="326"/>
                  <a:pt x="23" y="328"/>
                  <a:pt x="22" y="329"/>
                </a:cubicBezTo>
                <a:cubicBezTo>
                  <a:pt x="22" y="330"/>
                  <a:pt x="21" y="331"/>
                  <a:pt x="21" y="332"/>
                </a:cubicBezTo>
                <a:cubicBezTo>
                  <a:pt x="21" y="333"/>
                  <a:pt x="20" y="333"/>
                  <a:pt x="21" y="334"/>
                </a:cubicBezTo>
                <a:cubicBezTo>
                  <a:pt x="22" y="335"/>
                  <a:pt x="21" y="335"/>
                  <a:pt x="21" y="337"/>
                </a:cubicBezTo>
                <a:cubicBezTo>
                  <a:pt x="20" y="337"/>
                  <a:pt x="20" y="339"/>
                  <a:pt x="22" y="339"/>
                </a:cubicBezTo>
                <a:cubicBezTo>
                  <a:pt x="21" y="340"/>
                  <a:pt x="20" y="340"/>
                  <a:pt x="19" y="341"/>
                </a:cubicBezTo>
                <a:cubicBezTo>
                  <a:pt x="21" y="343"/>
                  <a:pt x="21" y="343"/>
                  <a:pt x="20" y="344"/>
                </a:cubicBezTo>
                <a:cubicBezTo>
                  <a:pt x="20" y="345"/>
                  <a:pt x="21" y="345"/>
                  <a:pt x="20" y="345"/>
                </a:cubicBezTo>
                <a:cubicBezTo>
                  <a:pt x="19" y="346"/>
                  <a:pt x="20" y="347"/>
                  <a:pt x="20" y="348"/>
                </a:cubicBezTo>
                <a:cubicBezTo>
                  <a:pt x="20" y="348"/>
                  <a:pt x="19" y="349"/>
                  <a:pt x="19" y="350"/>
                </a:cubicBezTo>
                <a:cubicBezTo>
                  <a:pt x="19" y="350"/>
                  <a:pt x="20" y="351"/>
                  <a:pt x="20" y="351"/>
                </a:cubicBezTo>
                <a:cubicBezTo>
                  <a:pt x="21" y="352"/>
                  <a:pt x="18" y="353"/>
                  <a:pt x="21" y="353"/>
                </a:cubicBezTo>
                <a:cubicBezTo>
                  <a:pt x="20" y="354"/>
                  <a:pt x="20" y="354"/>
                  <a:pt x="20" y="354"/>
                </a:cubicBezTo>
                <a:cubicBezTo>
                  <a:pt x="20" y="362"/>
                  <a:pt x="20" y="362"/>
                  <a:pt x="20" y="362"/>
                </a:cubicBezTo>
                <a:cubicBezTo>
                  <a:pt x="20" y="363"/>
                  <a:pt x="20" y="364"/>
                  <a:pt x="19" y="365"/>
                </a:cubicBezTo>
                <a:cubicBezTo>
                  <a:pt x="19" y="365"/>
                  <a:pt x="19" y="367"/>
                  <a:pt x="18" y="367"/>
                </a:cubicBezTo>
                <a:cubicBezTo>
                  <a:pt x="17" y="368"/>
                  <a:pt x="18" y="368"/>
                  <a:pt x="18" y="368"/>
                </a:cubicBezTo>
                <a:cubicBezTo>
                  <a:pt x="19" y="369"/>
                  <a:pt x="19" y="370"/>
                  <a:pt x="18" y="370"/>
                </a:cubicBezTo>
                <a:cubicBezTo>
                  <a:pt x="17" y="371"/>
                  <a:pt x="18" y="371"/>
                  <a:pt x="18" y="371"/>
                </a:cubicBezTo>
                <a:cubicBezTo>
                  <a:pt x="18" y="372"/>
                  <a:pt x="17" y="373"/>
                  <a:pt x="18" y="374"/>
                </a:cubicBezTo>
                <a:cubicBezTo>
                  <a:pt x="17" y="374"/>
                  <a:pt x="17" y="374"/>
                  <a:pt x="17" y="374"/>
                </a:cubicBezTo>
                <a:cubicBezTo>
                  <a:pt x="17" y="375"/>
                  <a:pt x="17" y="375"/>
                  <a:pt x="18" y="375"/>
                </a:cubicBezTo>
                <a:cubicBezTo>
                  <a:pt x="18" y="376"/>
                  <a:pt x="17" y="377"/>
                  <a:pt x="18" y="378"/>
                </a:cubicBezTo>
                <a:cubicBezTo>
                  <a:pt x="19" y="378"/>
                  <a:pt x="19" y="380"/>
                  <a:pt x="18" y="380"/>
                </a:cubicBezTo>
                <a:cubicBezTo>
                  <a:pt x="17" y="381"/>
                  <a:pt x="17" y="384"/>
                  <a:pt x="15" y="385"/>
                </a:cubicBezTo>
                <a:cubicBezTo>
                  <a:pt x="14" y="386"/>
                  <a:pt x="13" y="385"/>
                  <a:pt x="12" y="385"/>
                </a:cubicBezTo>
                <a:cubicBezTo>
                  <a:pt x="11" y="385"/>
                  <a:pt x="9" y="385"/>
                  <a:pt x="8" y="386"/>
                </a:cubicBezTo>
                <a:cubicBezTo>
                  <a:pt x="9" y="387"/>
                  <a:pt x="10" y="386"/>
                  <a:pt x="11" y="386"/>
                </a:cubicBezTo>
                <a:cubicBezTo>
                  <a:pt x="12" y="386"/>
                  <a:pt x="13" y="386"/>
                  <a:pt x="14" y="386"/>
                </a:cubicBezTo>
                <a:cubicBezTo>
                  <a:pt x="15" y="386"/>
                  <a:pt x="16" y="386"/>
                  <a:pt x="17" y="387"/>
                </a:cubicBezTo>
                <a:cubicBezTo>
                  <a:pt x="16" y="387"/>
                  <a:pt x="15" y="387"/>
                  <a:pt x="14" y="387"/>
                </a:cubicBezTo>
                <a:cubicBezTo>
                  <a:pt x="14" y="387"/>
                  <a:pt x="14" y="388"/>
                  <a:pt x="14" y="388"/>
                </a:cubicBezTo>
                <a:cubicBezTo>
                  <a:pt x="14" y="388"/>
                  <a:pt x="14" y="389"/>
                  <a:pt x="14" y="389"/>
                </a:cubicBezTo>
                <a:cubicBezTo>
                  <a:pt x="15" y="389"/>
                  <a:pt x="16" y="389"/>
                  <a:pt x="16" y="389"/>
                </a:cubicBezTo>
                <a:cubicBezTo>
                  <a:pt x="17" y="390"/>
                  <a:pt x="17" y="391"/>
                  <a:pt x="17" y="392"/>
                </a:cubicBezTo>
                <a:cubicBezTo>
                  <a:pt x="16" y="392"/>
                  <a:pt x="16" y="392"/>
                  <a:pt x="15" y="392"/>
                </a:cubicBezTo>
                <a:cubicBezTo>
                  <a:pt x="15" y="392"/>
                  <a:pt x="15" y="392"/>
                  <a:pt x="15" y="392"/>
                </a:cubicBezTo>
                <a:cubicBezTo>
                  <a:pt x="15" y="392"/>
                  <a:pt x="15" y="393"/>
                  <a:pt x="15" y="393"/>
                </a:cubicBezTo>
                <a:cubicBezTo>
                  <a:pt x="16" y="393"/>
                  <a:pt x="17" y="394"/>
                  <a:pt x="18" y="394"/>
                </a:cubicBezTo>
                <a:cubicBezTo>
                  <a:pt x="17" y="395"/>
                  <a:pt x="16" y="395"/>
                  <a:pt x="16" y="396"/>
                </a:cubicBezTo>
                <a:cubicBezTo>
                  <a:pt x="16" y="396"/>
                  <a:pt x="16" y="397"/>
                  <a:pt x="15" y="397"/>
                </a:cubicBezTo>
                <a:cubicBezTo>
                  <a:pt x="15" y="398"/>
                  <a:pt x="15" y="398"/>
                  <a:pt x="15" y="399"/>
                </a:cubicBezTo>
                <a:cubicBezTo>
                  <a:pt x="16" y="400"/>
                  <a:pt x="16" y="401"/>
                  <a:pt x="15" y="402"/>
                </a:cubicBezTo>
                <a:cubicBezTo>
                  <a:pt x="15" y="402"/>
                  <a:pt x="16" y="403"/>
                  <a:pt x="16" y="403"/>
                </a:cubicBezTo>
                <a:cubicBezTo>
                  <a:pt x="17" y="404"/>
                  <a:pt x="17" y="404"/>
                  <a:pt x="16" y="405"/>
                </a:cubicBezTo>
                <a:cubicBezTo>
                  <a:pt x="16" y="406"/>
                  <a:pt x="16" y="406"/>
                  <a:pt x="16" y="407"/>
                </a:cubicBezTo>
                <a:cubicBezTo>
                  <a:pt x="17" y="407"/>
                  <a:pt x="17" y="408"/>
                  <a:pt x="18" y="409"/>
                </a:cubicBezTo>
                <a:cubicBezTo>
                  <a:pt x="17" y="409"/>
                  <a:pt x="16" y="410"/>
                  <a:pt x="17" y="411"/>
                </a:cubicBezTo>
                <a:cubicBezTo>
                  <a:pt x="18" y="412"/>
                  <a:pt x="18" y="413"/>
                  <a:pt x="17" y="415"/>
                </a:cubicBezTo>
                <a:cubicBezTo>
                  <a:pt x="16" y="416"/>
                  <a:pt x="17" y="416"/>
                  <a:pt x="18" y="417"/>
                </a:cubicBezTo>
                <a:cubicBezTo>
                  <a:pt x="18" y="418"/>
                  <a:pt x="18" y="420"/>
                  <a:pt x="18" y="421"/>
                </a:cubicBezTo>
                <a:cubicBezTo>
                  <a:pt x="18" y="422"/>
                  <a:pt x="18" y="423"/>
                  <a:pt x="17" y="424"/>
                </a:cubicBezTo>
                <a:cubicBezTo>
                  <a:pt x="17" y="424"/>
                  <a:pt x="17" y="425"/>
                  <a:pt x="17" y="425"/>
                </a:cubicBezTo>
                <a:cubicBezTo>
                  <a:pt x="17" y="425"/>
                  <a:pt x="18" y="426"/>
                  <a:pt x="17" y="426"/>
                </a:cubicBezTo>
                <a:cubicBezTo>
                  <a:pt x="16" y="427"/>
                  <a:pt x="16" y="428"/>
                  <a:pt x="17" y="428"/>
                </a:cubicBezTo>
                <a:cubicBezTo>
                  <a:pt x="18" y="430"/>
                  <a:pt x="18" y="431"/>
                  <a:pt x="18" y="433"/>
                </a:cubicBezTo>
                <a:cubicBezTo>
                  <a:pt x="18" y="434"/>
                  <a:pt x="18" y="436"/>
                  <a:pt x="17" y="437"/>
                </a:cubicBezTo>
                <a:cubicBezTo>
                  <a:pt x="17" y="438"/>
                  <a:pt x="18" y="438"/>
                  <a:pt x="18" y="439"/>
                </a:cubicBezTo>
                <a:cubicBezTo>
                  <a:pt x="18" y="439"/>
                  <a:pt x="19" y="440"/>
                  <a:pt x="19" y="441"/>
                </a:cubicBezTo>
                <a:cubicBezTo>
                  <a:pt x="18" y="443"/>
                  <a:pt x="19" y="444"/>
                  <a:pt x="19" y="446"/>
                </a:cubicBezTo>
                <a:cubicBezTo>
                  <a:pt x="19" y="446"/>
                  <a:pt x="19" y="447"/>
                  <a:pt x="19" y="447"/>
                </a:cubicBezTo>
                <a:cubicBezTo>
                  <a:pt x="20" y="448"/>
                  <a:pt x="20" y="448"/>
                  <a:pt x="18" y="449"/>
                </a:cubicBezTo>
                <a:cubicBezTo>
                  <a:pt x="18" y="449"/>
                  <a:pt x="18" y="449"/>
                  <a:pt x="18" y="449"/>
                </a:cubicBezTo>
                <a:cubicBezTo>
                  <a:pt x="18" y="449"/>
                  <a:pt x="18" y="449"/>
                  <a:pt x="18" y="449"/>
                </a:cubicBezTo>
                <a:cubicBezTo>
                  <a:pt x="19" y="450"/>
                  <a:pt x="19" y="451"/>
                  <a:pt x="20" y="452"/>
                </a:cubicBezTo>
                <a:cubicBezTo>
                  <a:pt x="20" y="452"/>
                  <a:pt x="20" y="453"/>
                  <a:pt x="20" y="453"/>
                </a:cubicBezTo>
                <a:cubicBezTo>
                  <a:pt x="21" y="454"/>
                  <a:pt x="20" y="456"/>
                  <a:pt x="21" y="457"/>
                </a:cubicBezTo>
                <a:cubicBezTo>
                  <a:pt x="21" y="457"/>
                  <a:pt x="22" y="458"/>
                  <a:pt x="22" y="459"/>
                </a:cubicBezTo>
                <a:cubicBezTo>
                  <a:pt x="21" y="459"/>
                  <a:pt x="22" y="462"/>
                  <a:pt x="20" y="463"/>
                </a:cubicBezTo>
                <a:cubicBezTo>
                  <a:pt x="21" y="463"/>
                  <a:pt x="22" y="464"/>
                  <a:pt x="22" y="464"/>
                </a:cubicBezTo>
                <a:cubicBezTo>
                  <a:pt x="22" y="471"/>
                  <a:pt x="22" y="471"/>
                  <a:pt x="22" y="471"/>
                </a:cubicBezTo>
                <a:cubicBezTo>
                  <a:pt x="23" y="471"/>
                  <a:pt x="23" y="472"/>
                  <a:pt x="23" y="472"/>
                </a:cubicBezTo>
                <a:cubicBezTo>
                  <a:pt x="24" y="473"/>
                  <a:pt x="23" y="475"/>
                  <a:pt x="24" y="477"/>
                </a:cubicBezTo>
                <a:cubicBezTo>
                  <a:pt x="24" y="477"/>
                  <a:pt x="24" y="477"/>
                  <a:pt x="24" y="477"/>
                </a:cubicBezTo>
                <a:cubicBezTo>
                  <a:pt x="23" y="478"/>
                  <a:pt x="23" y="479"/>
                  <a:pt x="24" y="479"/>
                </a:cubicBezTo>
                <a:cubicBezTo>
                  <a:pt x="25" y="480"/>
                  <a:pt x="25" y="481"/>
                  <a:pt x="26" y="482"/>
                </a:cubicBezTo>
                <a:cubicBezTo>
                  <a:pt x="26" y="482"/>
                  <a:pt x="26" y="483"/>
                  <a:pt x="25" y="483"/>
                </a:cubicBezTo>
                <a:cubicBezTo>
                  <a:pt x="25" y="484"/>
                  <a:pt x="25" y="485"/>
                  <a:pt x="25" y="485"/>
                </a:cubicBezTo>
                <a:cubicBezTo>
                  <a:pt x="24" y="486"/>
                  <a:pt x="25" y="486"/>
                  <a:pt x="25" y="486"/>
                </a:cubicBezTo>
                <a:cubicBezTo>
                  <a:pt x="25" y="486"/>
                  <a:pt x="26" y="486"/>
                  <a:pt x="26" y="486"/>
                </a:cubicBezTo>
                <a:cubicBezTo>
                  <a:pt x="26" y="487"/>
                  <a:pt x="26" y="488"/>
                  <a:pt x="26" y="489"/>
                </a:cubicBezTo>
                <a:cubicBezTo>
                  <a:pt x="27" y="490"/>
                  <a:pt x="27" y="491"/>
                  <a:pt x="27" y="492"/>
                </a:cubicBezTo>
                <a:cubicBezTo>
                  <a:pt x="27" y="493"/>
                  <a:pt x="27" y="494"/>
                  <a:pt x="27" y="495"/>
                </a:cubicBezTo>
                <a:cubicBezTo>
                  <a:pt x="27" y="495"/>
                  <a:pt x="28" y="496"/>
                  <a:pt x="27" y="497"/>
                </a:cubicBezTo>
                <a:cubicBezTo>
                  <a:pt x="27" y="497"/>
                  <a:pt x="27" y="498"/>
                  <a:pt x="27" y="498"/>
                </a:cubicBezTo>
                <a:cubicBezTo>
                  <a:pt x="28" y="498"/>
                  <a:pt x="28" y="499"/>
                  <a:pt x="29" y="499"/>
                </a:cubicBezTo>
                <a:cubicBezTo>
                  <a:pt x="29" y="500"/>
                  <a:pt x="28" y="502"/>
                  <a:pt x="29" y="503"/>
                </a:cubicBezTo>
                <a:cubicBezTo>
                  <a:pt x="30" y="505"/>
                  <a:pt x="30" y="506"/>
                  <a:pt x="30" y="508"/>
                </a:cubicBezTo>
                <a:cubicBezTo>
                  <a:pt x="30" y="509"/>
                  <a:pt x="30" y="509"/>
                  <a:pt x="31" y="510"/>
                </a:cubicBezTo>
                <a:cubicBezTo>
                  <a:pt x="31" y="511"/>
                  <a:pt x="32" y="512"/>
                  <a:pt x="32" y="514"/>
                </a:cubicBezTo>
                <a:cubicBezTo>
                  <a:pt x="32" y="515"/>
                  <a:pt x="33" y="515"/>
                  <a:pt x="33" y="516"/>
                </a:cubicBezTo>
                <a:cubicBezTo>
                  <a:pt x="33" y="516"/>
                  <a:pt x="32" y="516"/>
                  <a:pt x="32" y="517"/>
                </a:cubicBezTo>
                <a:cubicBezTo>
                  <a:pt x="32" y="517"/>
                  <a:pt x="32" y="518"/>
                  <a:pt x="32" y="518"/>
                </a:cubicBezTo>
                <a:cubicBezTo>
                  <a:pt x="32" y="518"/>
                  <a:pt x="31" y="518"/>
                  <a:pt x="31" y="518"/>
                </a:cubicBezTo>
                <a:cubicBezTo>
                  <a:pt x="30" y="518"/>
                  <a:pt x="30" y="518"/>
                  <a:pt x="30" y="519"/>
                </a:cubicBezTo>
                <a:cubicBezTo>
                  <a:pt x="30" y="520"/>
                  <a:pt x="30" y="520"/>
                  <a:pt x="31" y="520"/>
                </a:cubicBezTo>
                <a:cubicBezTo>
                  <a:pt x="31" y="520"/>
                  <a:pt x="32" y="520"/>
                  <a:pt x="32" y="519"/>
                </a:cubicBezTo>
                <a:cubicBezTo>
                  <a:pt x="32" y="519"/>
                  <a:pt x="32" y="518"/>
                  <a:pt x="32" y="518"/>
                </a:cubicBezTo>
                <a:cubicBezTo>
                  <a:pt x="33" y="518"/>
                  <a:pt x="33" y="517"/>
                  <a:pt x="33" y="517"/>
                </a:cubicBezTo>
                <a:cubicBezTo>
                  <a:pt x="34" y="518"/>
                  <a:pt x="33" y="520"/>
                  <a:pt x="34" y="521"/>
                </a:cubicBezTo>
                <a:cubicBezTo>
                  <a:pt x="36" y="523"/>
                  <a:pt x="36" y="525"/>
                  <a:pt x="38" y="527"/>
                </a:cubicBezTo>
                <a:cubicBezTo>
                  <a:pt x="37" y="529"/>
                  <a:pt x="39" y="530"/>
                  <a:pt x="38" y="532"/>
                </a:cubicBezTo>
                <a:cubicBezTo>
                  <a:pt x="38" y="533"/>
                  <a:pt x="37" y="532"/>
                  <a:pt x="37" y="532"/>
                </a:cubicBezTo>
                <a:cubicBezTo>
                  <a:pt x="36" y="532"/>
                  <a:pt x="36" y="533"/>
                  <a:pt x="36" y="533"/>
                </a:cubicBezTo>
                <a:cubicBezTo>
                  <a:pt x="36" y="533"/>
                  <a:pt x="36" y="534"/>
                  <a:pt x="36" y="534"/>
                </a:cubicBezTo>
                <a:cubicBezTo>
                  <a:pt x="36" y="534"/>
                  <a:pt x="37" y="534"/>
                  <a:pt x="37" y="534"/>
                </a:cubicBezTo>
                <a:cubicBezTo>
                  <a:pt x="37" y="534"/>
                  <a:pt x="38" y="533"/>
                  <a:pt x="38" y="533"/>
                </a:cubicBezTo>
                <a:cubicBezTo>
                  <a:pt x="39" y="534"/>
                  <a:pt x="40" y="534"/>
                  <a:pt x="40" y="535"/>
                </a:cubicBezTo>
                <a:cubicBezTo>
                  <a:pt x="40" y="535"/>
                  <a:pt x="40" y="535"/>
                  <a:pt x="40" y="536"/>
                </a:cubicBezTo>
                <a:cubicBezTo>
                  <a:pt x="40" y="536"/>
                  <a:pt x="40" y="536"/>
                  <a:pt x="39" y="537"/>
                </a:cubicBezTo>
                <a:cubicBezTo>
                  <a:pt x="42" y="537"/>
                  <a:pt x="41" y="540"/>
                  <a:pt x="42" y="541"/>
                </a:cubicBezTo>
                <a:cubicBezTo>
                  <a:pt x="42" y="542"/>
                  <a:pt x="43" y="543"/>
                  <a:pt x="43" y="545"/>
                </a:cubicBezTo>
                <a:cubicBezTo>
                  <a:pt x="43" y="545"/>
                  <a:pt x="43" y="546"/>
                  <a:pt x="43" y="547"/>
                </a:cubicBezTo>
                <a:cubicBezTo>
                  <a:pt x="44" y="548"/>
                  <a:pt x="46" y="549"/>
                  <a:pt x="47" y="551"/>
                </a:cubicBezTo>
                <a:cubicBezTo>
                  <a:pt x="47" y="552"/>
                  <a:pt x="47" y="553"/>
                  <a:pt x="47" y="553"/>
                </a:cubicBezTo>
                <a:cubicBezTo>
                  <a:pt x="47" y="554"/>
                  <a:pt x="48" y="554"/>
                  <a:pt x="48" y="555"/>
                </a:cubicBezTo>
                <a:cubicBezTo>
                  <a:pt x="48" y="556"/>
                  <a:pt x="49" y="557"/>
                  <a:pt x="49" y="559"/>
                </a:cubicBezTo>
                <a:cubicBezTo>
                  <a:pt x="50" y="559"/>
                  <a:pt x="50" y="561"/>
                  <a:pt x="51" y="561"/>
                </a:cubicBezTo>
                <a:cubicBezTo>
                  <a:pt x="51" y="562"/>
                  <a:pt x="51" y="563"/>
                  <a:pt x="52" y="564"/>
                </a:cubicBezTo>
                <a:cubicBezTo>
                  <a:pt x="52" y="564"/>
                  <a:pt x="52" y="565"/>
                  <a:pt x="51" y="565"/>
                </a:cubicBezTo>
                <a:cubicBezTo>
                  <a:pt x="51" y="566"/>
                  <a:pt x="51" y="566"/>
                  <a:pt x="51" y="566"/>
                </a:cubicBezTo>
                <a:cubicBezTo>
                  <a:pt x="52" y="566"/>
                  <a:pt x="53" y="567"/>
                  <a:pt x="54" y="568"/>
                </a:cubicBezTo>
                <a:cubicBezTo>
                  <a:pt x="53" y="568"/>
                  <a:pt x="53" y="568"/>
                  <a:pt x="53" y="569"/>
                </a:cubicBezTo>
                <a:cubicBezTo>
                  <a:pt x="53" y="569"/>
                  <a:pt x="54" y="569"/>
                  <a:pt x="55" y="570"/>
                </a:cubicBezTo>
                <a:cubicBezTo>
                  <a:pt x="54" y="570"/>
                  <a:pt x="54" y="570"/>
                  <a:pt x="54" y="571"/>
                </a:cubicBezTo>
                <a:cubicBezTo>
                  <a:pt x="54" y="571"/>
                  <a:pt x="54" y="572"/>
                  <a:pt x="54" y="572"/>
                </a:cubicBezTo>
                <a:cubicBezTo>
                  <a:pt x="56" y="573"/>
                  <a:pt x="56" y="575"/>
                  <a:pt x="57" y="576"/>
                </a:cubicBezTo>
                <a:cubicBezTo>
                  <a:pt x="57" y="576"/>
                  <a:pt x="57" y="577"/>
                  <a:pt x="57" y="577"/>
                </a:cubicBezTo>
                <a:cubicBezTo>
                  <a:pt x="57" y="578"/>
                  <a:pt x="58" y="578"/>
                  <a:pt x="58" y="579"/>
                </a:cubicBezTo>
                <a:cubicBezTo>
                  <a:pt x="59" y="580"/>
                  <a:pt x="59" y="581"/>
                  <a:pt x="59" y="581"/>
                </a:cubicBezTo>
                <a:cubicBezTo>
                  <a:pt x="60" y="582"/>
                  <a:pt x="60" y="582"/>
                  <a:pt x="60" y="583"/>
                </a:cubicBezTo>
                <a:cubicBezTo>
                  <a:pt x="60" y="584"/>
                  <a:pt x="61" y="585"/>
                  <a:pt x="61" y="586"/>
                </a:cubicBezTo>
                <a:cubicBezTo>
                  <a:pt x="61" y="586"/>
                  <a:pt x="62" y="586"/>
                  <a:pt x="62" y="586"/>
                </a:cubicBezTo>
                <a:cubicBezTo>
                  <a:pt x="64" y="586"/>
                  <a:pt x="63" y="588"/>
                  <a:pt x="63" y="589"/>
                </a:cubicBezTo>
                <a:cubicBezTo>
                  <a:pt x="63" y="589"/>
                  <a:pt x="64" y="590"/>
                  <a:pt x="65" y="590"/>
                </a:cubicBezTo>
                <a:cubicBezTo>
                  <a:pt x="64" y="591"/>
                  <a:pt x="64" y="592"/>
                  <a:pt x="63" y="592"/>
                </a:cubicBezTo>
                <a:cubicBezTo>
                  <a:pt x="64" y="594"/>
                  <a:pt x="64" y="594"/>
                  <a:pt x="67" y="594"/>
                </a:cubicBezTo>
                <a:cubicBezTo>
                  <a:pt x="67" y="595"/>
                  <a:pt x="66" y="595"/>
                  <a:pt x="66" y="595"/>
                </a:cubicBezTo>
                <a:cubicBezTo>
                  <a:pt x="66" y="596"/>
                  <a:pt x="67" y="596"/>
                  <a:pt x="67" y="597"/>
                </a:cubicBezTo>
                <a:cubicBezTo>
                  <a:pt x="67" y="597"/>
                  <a:pt x="67" y="597"/>
                  <a:pt x="67" y="597"/>
                </a:cubicBezTo>
                <a:cubicBezTo>
                  <a:pt x="67" y="597"/>
                  <a:pt x="67" y="597"/>
                  <a:pt x="67" y="597"/>
                </a:cubicBezTo>
                <a:cubicBezTo>
                  <a:pt x="66" y="597"/>
                  <a:pt x="66" y="597"/>
                  <a:pt x="66" y="598"/>
                </a:cubicBezTo>
                <a:cubicBezTo>
                  <a:pt x="66" y="598"/>
                  <a:pt x="67" y="597"/>
                  <a:pt x="67" y="597"/>
                </a:cubicBezTo>
                <a:cubicBezTo>
                  <a:pt x="68" y="597"/>
                  <a:pt x="68" y="598"/>
                  <a:pt x="69" y="599"/>
                </a:cubicBezTo>
                <a:cubicBezTo>
                  <a:pt x="69" y="600"/>
                  <a:pt x="70" y="601"/>
                  <a:pt x="70" y="602"/>
                </a:cubicBezTo>
                <a:cubicBezTo>
                  <a:pt x="71" y="602"/>
                  <a:pt x="71" y="604"/>
                  <a:pt x="72" y="604"/>
                </a:cubicBezTo>
                <a:cubicBezTo>
                  <a:pt x="74" y="605"/>
                  <a:pt x="74" y="607"/>
                  <a:pt x="75" y="608"/>
                </a:cubicBezTo>
                <a:cubicBezTo>
                  <a:pt x="75" y="608"/>
                  <a:pt x="75" y="609"/>
                  <a:pt x="75" y="609"/>
                </a:cubicBezTo>
                <a:cubicBezTo>
                  <a:pt x="76" y="612"/>
                  <a:pt x="76" y="612"/>
                  <a:pt x="79" y="614"/>
                </a:cubicBezTo>
                <a:cubicBezTo>
                  <a:pt x="79" y="614"/>
                  <a:pt x="79" y="614"/>
                  <a:pt x="79" y="614"/>
                </a:cubicBezTo>
                <a:cubicBezTo>
                  <a:pt x="79" y="616"/>
                  <a:pt x="80" y="616"/>
                  <a:pt x="81" y="617"/>
                </a:cubicBezTo>
                <a:cubicBezTo>
                  <a:pt x="81" y="618"/>
                  <a:pt x="81" y="619"/>
                  <a:pt x="81" y="619"/>
                </a:cubicBezTo>
                <a:cubicBezTo>
                  <a:pt x="81" y="620"/>
                  <a:pt x="81" y="620"/>
                  <a:pt x="82" y="621"/>
                </a:cubicBezTo>
                <a:cubicBezTo>
                  <a:pt x="83" y="621"/>
                  <a:pt x="84" y="621"/>
                  <a:pt x="84" y="622"/>
                </a:cubicBezTo>
                <a:cubicBezTo>
                  <a:pt x="85" y="624"/>
                  <a:pt x="85" y="625"/>
                  <a:pt x="86" y="626"/>
                </a:cubicBezTo>
                <a:cubicBezTo>
                  <a:pt x="87" y="627"/>
                  <a:pt x="87" y="628"/>
                  <a:pt x="88" y="628"/>
                </a:cubicBezTo>
                <a:cubicBezTo>
                  <a:pt x="88" y="629"/>
                  <a:pt x="88" y="630"/>
                  <a:pt x="88" y="630"/>
                </a:cubicBezTo>
                <a:cubicBezTo>
                  <a:pt x="89" y="631"/>
                  <a:pt x="90" y="631"/>
                  <a:pt x="90" y="632"/>
                </a:cubicBezTo>
                <a:cubicBezTo>
                  <a:pt x="91" y="633"/>
                  <a:pt x="91" y="634"/>
                  <a:pt x="92" y="634"/>
                </a:cubicBezTo>
                <a:cubicBezTo>
                  <a:pt x="93" y="636"/>
                  <a:pt x="93" y="636"/>
                  <a:pt x="92" y="638"/>
                </a:cubicBezTo>
                <a:cubicBezTo>
                  <a:pt x="92" y="638"/>
                  <a:pt x="92" y="638"/>
                  <a:pt x="92" y="638"/>
                </a:cubicBezTo>
                <a:cubicBezTo>
                  <a:pt x="92" y="638"/>
                  <a:pt x="92" y="638"/>
                  <a:pt x="93" y="638"/>
                </a:cubicBezTo>
                <a:cubicBezTo>
                  <a:pt x="94" y="639"/>
                  <a:pt x="95" y="638"/>
                  <a:pt x="94" y="640"/>
                </a:cubicBezTo>
                <a:cubicBezTo>
                  <a:pt x="94" y="640"/>
                  <a:pt x="95" y="640"/>
                  <a:pt x="95" y="640"/>
                </a:cubicBezTo>
                <a:cubicBezTo>
                  <a:pt x="97" y="641"/>
                  <a:pt x="98" y="643"/>
                  <a:pt x="99" y="645"/>
                </a:cubicBezTo>
                <a:cubicBezTo>
                  <a:pt x="99" y="646"/>
                  <a:pt x="100" y="646"/>
                  <a:pt x="101" y="646"/>
                </a:cubicBezTo>
                <a:cubicBezTo>
                  <a:pt x="103" y="648"/>
                  <a:pt x="105" y="650"/>
                  <a:pt x="107" y="652"/>
                </a:cubicBezTo>
                <a:cubicBezTo>
                  <a:pt x="107" y="653"/>
                  <a:pt x="107" y="653"/>
                  <a:pt x="107" y="654"/>
                </a:cubicBezTo>
                <a:cubicBezTo>
                  <a:pt x="108" y="655"/>
                  <a:pt x="108" y="656"/>
                  <a:pt x="109" y="657"/>
                </a:cubicBezTo>
                <a:cubicBezTo>
                  <a:pt x="110" y="657"/>
                  <a:pt x="111" y="659"/>
                  <a:pt x="112" y="658"/>
                </a:cubicBezTo>
                <a:cubicBezTo>
                  <a:pt x="112" y="659"/>
                  <a:pt x="113" y="660"/>
                  <a:pt x="113" y="660"/>
                </a:cubicBezTo>
                <a:cubicBezTo>
                  <a:pt x="113" y="661"/>
                  <a:pt x="114" y="661"/>
                  <a:pt x="114" y="662"/>
                </a:cubicBezTo>
                <a:cubicBezTo>
                  <a:pt x="114" y="663"/>
                  <a:pt x="115" y="663"/>
                  <a:pt x="116" y="663"/>
                </a:cubicBezTo>
                <a:cubicBezTo>
                  <a:pt x="116" y="663"/>
                  <a:pt x="116" y="664"/>
                  <a:pt x="116" y="665"/>
                </a:cubicBezTo>
                <a:cubicBezTo>
                  <a:pt x="117" y="665"/>
                  <a:pt x="118" y="666"/>
                  <a:pt x="119" y="666"/>
                </a:cubicBezTo>
                <a:cubicBezTo>
                  <a:pt x="119" y="666"/>
                  <a:pt x="119" y="668"/>
                  <a:pt x="120" y="668"/>
                </a:cubicBezTo>
                <a:cubicBezTo>
                  <a:pt x="121" y="668"/>
                  <a:pt x="121" y="669"/>
                  <a:pt x="122" y="670"/>
                </a:cubicBezTo>
                <a:cubicBezTo>
                  <a:pt x="123" y="670"/>
                  <a:pt x="123" y="671"/>
                  <a:pt x="123" y="671"/>
                </a:cubicBezTo>
                <a:cubicBezTo>
                  <a:pt x="124" y="672"/>
                  <a:pt x="125" y="673"/>
                  <a:pt x="125" y="674"/>
                </a:cubicBezTo>
                <a:cubicBezTo>
                  <a:pt x="126" y="674"/>
                  <a:pt x="126" y="676"/>
                  <a:pt x="127" y="676"/>
                </a:cubicBezTo>
                <a:cubicBezTo>
                  <a:pt x="128" y="677"/>
                  <a:pt x="129" y="676"/>
                  <a:pt x="129" y="677"/>
                </a:cubicBezTo>
                <a:cubicBezTo>
                  <a:pt x="130" y="677"/>
                  <a:pt x="130" y="679"/>
                  <a:pt x="131" y="679"/>
                </a:cubicBezTo>
                <a:cubicBezTo>
                  <a:pt x="132" y="679"/>
                  <a:pt x="133" y="680"/>
                  <a:pt x="133" y="681"/>
                </a:cubicBezTo>
                <a:cubicBezTo>
                  <a:pt x="134" y="682"/>
                  <a:pt x="133" y="682"/>
                  <a:pt x="135" y="682"/>
                </a:cubicBezTo>
                <a:cubicBezTo>
                  <a:pt x="135" y="682"/>
                  <a:pt x="135" y="683"/>
                  <a:pt x="135" y="684"/>
                </a:cubicBezTo>
                <a:cubicBezTo>
                  <a:pt x="138" y="686"/>
                  <a:pt x="140" y="688"/>
                  <a:pt x="142" y="691"/>
                </a:cubicBezTo>
                <a:cubicBezTo>
                  <a:pt x="144" y="690"/>
                  <a:pt x="144" y="691"/>
                  <a:pt x="144" y="692"/>
                </a:cubicBezTo>
                <a:cubicBezTo>
                  <a:pt x="144" y="693"/>
                  <a:pt x="146" y="693"/>
                  <a:pt x="146" y="694"/>
                </a:cubicBezTo>
                <a:cubicBezTo>
                  <a:pt x="146" y="695"/>
                  <a:pt x="146" y="695"/>
                  <a:pt x="147" y="695"/>
                </a:cubicBezTo>
                <a:cubicBezTo>
                  <a:pt x="148" y="696"/>
                  <a:pt x="150" y="697"/>
                  <a:pt x="151" y="698"/>
                </a:cubicBezTo>
                <a:cubicBezTo>
                  <a:pt x="152" y="699"/>
                  <a:pt x="153" y="699"/>
                  <a:pt x="154" y="701"/>
                </a:cubicBezTo>
                <a:cubicBezTo>
                  <a:pt x="155" y="702"/>
                  <a:pt x="156" y="702"/>
                  <a:pt x="157" y="703"/>
                </a:cubicBezTo>
                <a:cubicBezTo>
                  <a:pt x="158" y="704"/>
                  <a:pt x="159" y="704"/>
                  <a:pt x="160" y="706"/>
                </a:cubicBezTo>
                <a:cubicBezTo>
                  <a:pt x="161" y="707"/>
                  <a:pt x="162" y="707"/>
                  <a:pt x="163" y="708"/>
                </a:cubicBezTo>
                <a:cubicBezTo>
                  <a:pt x="163" y="709"/>
                  <a:pt x="165" y="709"/>
                  <a:pt x="165" y="710"/>
                </a:cubicBezTo>
                <a:cubicBezTo>
                  <a:pt x="166" y="711"/>
                  <a:pt x="167" y="711"/>
                  <a:pt x="167" y="712"/>
                </a:cubicBezTo>
                <a:cubicBezTo>
                  <a:pt x="168" y="712"/>
                  <a:pt x="168" y="712"/>
                  <a:pt x="168" y="712"/>
                </a:cubicBezTo>
                <a:cubicBezTo>
                  <a:pt x="170" y="713"/>
                  <a:pt x="171" y="715"/>
                  <a:pt x="172" y="715"/>
                </a:cubicBezTo>
                <a:cubicBezTo>
                  <a:pt x="174" y="716"/>
                  <a:pt x="175" y="718"/>
                  <a:pt x="177" y="719"/>
                </a:cubicBezTo>
                <a:cubicBezTo>
                  <a:pt x="177" y="720"/>
                  <a:pt x="178" y="721"/>
                  <a:pt x="178" y="721"/>
                </a:cubicBezTo>
                <a:cubicBezTo>
                  <a:pt x="179" y="721"/>
                  <a:pt x="180" y="721"/>
                  <a:pt x="180" y="722"/>
                </a:cubicBezTo>
                <a:cubicBezTo>
                  <a:pt x="181" y="722"/>
                  <a:pt x="181" y="722"/>
                  <a:pt x="181" y="722"/>
                </a:cubicBezTo>
                <a:cubicBezTo>
                  <a:pt x="182" y="724"/>
                  <a:pt x="184" y="724"/>
                  <a:pt x="185" y="725"/>
                </a:cubicBezTo>
                <a:cubicBezTo>
                  <a:pt x="186" y="725"/>
                  <a:pt x="185" y="727"/>
                  <a:pt x="187" y="727"/>
                </a:cubicBezTo>
                <a:cubicBezTo>
                  <a:pt x="187" y="727"/>
                  <a:pt x="188" y="728"/>
                  <a:pt x="189" y="729"/>
                </a:cubicBezTo>
                <a:cubicBezTo>
                  <a:pt x="190" y="730"/>
                  <a:pt x="192" y="730"/>
                  <a:pt x="193" y="731"/>
                </a:cubicBezTo>
                <a:cubicBezTo>
                  <a:pt x="194" y="731"/>
                  <a:pt x="194" y="732"/>
                  <a:pt x="194" y="733"/>
                </a:cubicBezTo>
                <a:cubicBezTo>
                  <a:pt x="194" y="733"/>
                  <a:pt x="194" y="733"/>
                  <a:pt x="195" y="733"/>
                </a:cubicBezTo>
                <a:cubicBezTo>
                  <a:pt x="196" y="733"/>
                  <a:pt x="197" y="733"/>
                  <a:pt x="197" y="735"/>
                </a:cubicBezTo>
                <a:cubicBezTo>
                  <a:pt x="198" y="735"/>
                  <a:pt x="198" y="735"/>
                  <a:pt x="199" y="736"/>
                </a:cubicBezTo>
                <a:cubicBezTo>
                  <a:pt x="199" y="736"/>
                  <a:pt x="200" y="737"/>
                  <a:pt x="201" y="737"/>
                </a:cubicBezTo>
                <a:cubicBezTo>
                  <a:pt x="203" y="737"/>
                  <a:pt x="202" y="740"/>
                  <a:pt x="204" y="740"/>
                </a:cubicBezTo>
                <a:cubicBezTo>
                  <a:pt x="205" y="740"/>
                  <a:pt x="207" y="741"/>
                  <a:pt x="208" y="741"/>
                </a:cubicBezTo>
                <a:cubicBezTo>
                  <a:pt x="208" y="741"/>
                  <a:pt x="208" y="742"/>
                  <a:pt x="208" y="742"/>
                </a:cubicBezTo>
                <a:cubicBezTo>
                  <a:pt x="208" y="742"/>
                  <a:pt x="208" y="742"/>
                  <a:pt x="208" y="742"/>
                </a:cubicBezTo>
                <a:cubicBezTo>
                  <a:pt x="207" y="743"/>
                  <a:pt x="208" y="743"/>
                  <a:pt x="208" y="743"/>
                </a:cubicBezTo>
                <a:cubicBezTo>
                  <a:pt x="208" y="744"/>
                  <a:pt x="208" y="744"/>
                  <a:pt x="208" y="744"/>
                </a:cubicBezTo>
                <a:cubicBezTo>
                  <a:pt x="208" y="744"/>
                  <a:pt x="208" y="744"/>
                  <a:pt x="208" y="744"/>
                </a:cubicBezTo>
                <a:cubicBezTo>
                  <a:pt x="208" y="744"/>
                  <a:pt x="208" y="744"/>
                  <a:pt x="208" y="744"/>
                </a:cubicBezTo>
                <a:cubicBezTo>
                  <a:pt x="207" y="744"/>
                  <a:pt x="207" y="745"/>
                  <a:pt x="207" y="745"/>
                </a:cubicBezTo>
                <a:cubicBezTo>
                  <a:pt x="207" y="745"/>
                  <a:pt x="208" y="745"/>
                  <a:pt x="208" y="746"/>
                </a:cubicBezTo>
                <a:cubicBezTo>
                  <a:pt x="208" y="745"/>
                  <a:pt x="208" y="745"/>
                  <a:pt x="208" y="745"/>
                </a:cubicBezTo>
                <a:cubicBezTo>
                  <a:pt x="208" y="745"/>
                  <a:pt x="208" y="745"/>
                  <a:pt x="208" y="744"/>
                </a:cubicBezTo>
                <a:cubicBezTo>
                  <a:pt x="209" y="744"/>
                  <a:pt x="209" y="744"/>
                  <a:pt x="209" y="743"/>
                </a:cubicBezTo>
                <a:cubicBezTo>
                  <a:pt x="209" y="743"/>
                  <a:pt x="209" y="743"/>
                  <a:pt x="208" y="743"/>
                </a:cubicBezTo>
                <a:cubicBezTo>
                  <a:pt x="208" y="742"/>
                  <a:pt x="208" y="742"/>
                  <a:pt x="208" y="742"/>
                </a:cubicBezTo>
                <a:cubicBezTo>
                  <a:pt x="209" y="742"/>
                  <a:pt x="210" y="742"/>
                  <a:pt x="211" y="742"/>
                </a:cubicBezTo>
                <a:cubicBezTo>
                  <a:pt x="211" y="742"/>
                  <a:pt x="212" y="743"/>
                  <a:pt x="213" y="743"/>
                </a:cubicBezTo>
                <a:cubicBezTo>
                  <a:pt x="213" y="743"/>
                  <a:pt x="213" y="744"/>
                  <a:pt x="213" y="744"/>
                </a:cubicBezTo>
                <a:cubicBezTo>
                  <a:pt x="214" y="745"/>
                  <a:pt x="215" y="745"/>
                  <a:pt x="215" y="745"/>
                </a:cubicBezTo>
                <a:cubicBezTo>
                  <a:pt x="216" y="745"/>
                  <a:pt x="216" y="746"/>
                  <a:pt x="216" y="747"/>
                </a:cubicBezTo>
                <a:cubicBezTo>
                  <a:pt x="216" y="747"/>
                  <a:pt x="216" y="747"/>
                  <a:pt x="215" y="748"/>
                </a:cubicBezTo>
                <a:cubicBezTo>
                  <a:pt x="215" y="748"/>
                  <a:pt x="215" y="748"/>
                  <a:pt x="215" y="748"/>
                </a:cubicBezTo>
                <a:cubicBezTo>
                  <a:pt x="216" y="749"/>
                  <a:pt x="216" y="748"/>
                  <a:pt x="217" y="748"/>
                </a:cubicBezTo>
                <a:cubicBezTo>
                  <a:pt x="217" y="748"/>
                  <a:pt x="217" y="748"/>
                  <a:pt x="217" y="747"/>
                </a:cubicBezTo>
                <a:cubicBezTo>
                  <a:pt x="217" y="747"/>
                  <a:pt x="217" y="747"/>
                  <a:pt x="218" y="747"/>
                </a:cubicBezTo>
                <a:cubicBezTo>
                  <a:pt x="218" y="747"/>
                  <a:pt x="219" y="747"/>
                  <a:pt x="219" y="747"/>
                </a:cubicBezTo>
                <a:cubicBezTo>
                  <a:pt x="219" y="749"/>
                  <a:pt x="219" y="749"/>
                  <a:pt x="221" y="748"/>
                </a:cubicBezTo>
                <a:cubicBezTo>
                  <a:pt x="221" y="748"/>
                  <a:pt x="221" y="748"/>
                  <a:pt x="221" y="748"/>
                </a:cubicBezTo>
                <a:cubicBezTo>
                  <a:pt x="222" y="748"/>
                  <a:pt x="223" y="749"/>
                  <a:pt x="222" y="749"/>
                </a:cubicBezTo>
                <a:cubicBezTo>
                  <a:pt x="222" y="750"/>
                  <a:pt x="221" y="749"/>
                  <a:pt x="221" y="751"/>
                </a:cubicBezTo>
                <a:cubicBezTo>
                  <a:pt x="221" y="751"/>
                  <a:pt x="220" y="751"/>
                  <a:pt x="220" y="751"/>
                </a:cubicBezTo>
                <a:cubicBezTo>
                  <a:pt x="219" y="751"/>
                  <a:pt x="219" y="751"/>
                  <a:pt x="218" y="752"/>
                </a:cubicBezTo>
                <a:cubicBezTo>
                  <a:pt x="218" y="752"/>
                  <a:pt x="218" y="752"/>
                  <a:pt x="218" y="752"/>
                </a:cubicBezTo>
                <a:cubicBezTo>
                  <a:pt x="217" y="752"/>
                  <a:pt x="216" y="752"/>
                  <a:pt x="216" y="751"/>
                </a:cubicBezTo>
                <a:cubicBezTo>
                  <a:pt x="216" y="751"/>
                  <a:pt x="215" y="751"/>
                  <a:pt x="215" y="751"/>
                </a:cubicBezTo>
                <a:cubicBezTo>
                  <a:pt x="215" y="752"/>
                  <a:pt x="215" y="752"/>
                  <a:pt x="215" y="752"/>
                </a:cubicBezTo>
                <a:cubicBezTo>
                  <a:pt x="215" y="752"/>
                  <a:pt x="216" y="753"/>
                  <a:pt x="216" y="753"/>
                </a:cubicBezTo>
                <a:cubicBezTo>
                  <a:pt x="216" y="755"/>
                  <a:pt x="217" y="754"/>
                  <a:pt x="218" y="754"/>
                </a:cubicBezTo>
                <a:cubicBezTo>
                  <a:pt x="217" y="755"/>
                  <a:pt x="216" y="756"/>
                  <a:pt x="217" y="758"/>
                </a:cubicBezTo>
                <a:cubicBezTo>
                  <a:pt x="218" y="758"/>
                  <a:pt x="219" y="759"/>
                  <a:pt x="221" y="759"/>
                </a:cubicBezTo>
                <a:cubicBezTo>
                  <a:pt x="222" y="759"/>
                  <a:pt x="222" y="760"/>
                  <a:pt x="222" y="761"/>
                </a:cubicBezTo>
                <a:cubicBezTo>
                  <a:pt x="223" y="761"/>
                  <a:pt x="222" y="761"/>
                  <a:pt x="222" y="761"/>
                </a:cubicBezTo>
                <a:cubicBezTo>
                  <a:pt x="222" y="761"/>
                  <a:pt x="222" y="761"/>
                  <a:pt x="221" y="761"/>
                </a:cubicBezTo>
                <a:cubicBezTo>
                  <a:pt x="221" y="761"/>
                  <a:pt x="221" y="761"/>
                  <a:pt x="221" y="761"/>
                </a:cubicBezTo>
                <a:cubicBezTo>
                  <a:pt x="221" y="761"/>
                  <a:pt x="221" y="762"/>
                  <a:pt x="221" y="762"/>
                </a:cubicBezTo>
                <a:cubicBezTo>
                  <a:pt x="222" y="762"/>
                  <a:pt x="222" y="762"/>
                  <a:pt x="222" y="761"/>
                </a:cubicBezTo>
                <a:cubicBezTo>
                  <a:pt x="223" y="761"/>
                  <a:pt x="223" y="761"/>
                  <a:pt x="223" y="761"/>
                </a:cubicBezTo>
                <a:cubicBezTo>
                  <a:pt x="224" y="761"/>
                  <a:pt x="224" y="762"/>
                  <a:pt x="224" y="762"/>
                </a:cubicBezTo>
                <a:cubicBezTo>
                  <a:pt x="224" y="762"/>
                  <a:pt x="225" y="762"/>
                  <a:pt x="226" y="762"/>
                </a:cubicBezTo>
                <a:cubicBezTo>
                  <a:pt x="226" y="762"/>
                  <a:pt x="226" y="762"/>
                  <a:pt x="226" y="762"/>
                </a:cubicBezTo>
                <a:cubicBezTo>
                  <a:pt x="226" y="762"/>
                  <a:pt x="225" y="762"/>
                  <a:pt x="225" y="762"/>
                </a:cubicBezTo>
                <a:cubicBezTo>
                  <a:pt x="225" y="762"/>
                  <a:pt x="225" y="762"/>
                  <a:pt x="225" y="762"/>
                </a:cubicBezTo>
                <a:cubicBezTo>
                  <a:pt x="225" y="762"/>
                  <a:pt x="226" y="763"/>
                  <a:pt x="226" y="763"/>
                </a:cubicBezTo>
                <a:cubicBezTo>
                  <a:pt x="226" y="763"/>
                  <a:pt x="226" y="762"/>
                  <a:pt x="226" y="762"/>
                </a:cubicBezTo>
                <a:cubicBezTo>
                  <a:pt x="225" y="761"/>
                  <a:pt x="225" y="761"/>
                  <a:pt x="225" y="761"/>
                </a:cubicBezTo>
                <a:cubicBezTo>
                  <a:pt x="224" y="761"/>
                  <a:pt x="224" y="761"/>
                  <a:pt x="223" y="761"/>
                </a:cubicBezTo>
                <a:cubicBezTo>
                  <a:pt x="223" y="761"/>
                  <a:pt x="223" y="761"/>
                  <a:pt x="223" y="760"/>
                </a:cubicBezTo>
                <a:cubicBezTo>
                  <a:pt x="224" y="759"/>
                  <a:pt x="224" y="759"/>
                  <a:pt x="225" y="759"/>
                </a:cubicBezTo>
                <a:cubicBezTo>
                  <a:pt x="226" y="760"/>
                  <a:pt x="226" y="760"/>
                  <a:pt x="227" y="760"/>
                </a:cubicBezTo>
                <a:cubicBezTo>
                  <a:pt x="228" y="761"/>
                  <a:pt x="228" y="761"/>
                  <a:pt x="229" y="761"/>
                </a:cubicBezTo>
                <a:cubicBezTo>
                  <a:pt x="229" y="762"/>
                  <a:pt x="230" y="762"/>
                  <a:pt x="230" y="762"/>
                </a:cubicBezTo>
                <a:cubicBezTo>
                  <a:pt x="230" y="763"/>
                  <a:pt x="231" y="763"/>
                  <a:pt x="231" y="762"/>
                </a:cubicBezTo>
                <a:cubicBezTo>
                  <a:pt x="231" y="762"/>
                  <a:pt x="232" y="762"/>
                  <a:pt x="232" y="760"/>
                </a:cubicBezTo>
                <a:cubicBezTo>
                  <a:pt x="232" y="760"/>
                  <a:pt x="232" y="760"/>
                  <a:pt x="232" y="760"/>
                </a:cubicBezTo>
                <a:cubicBezTo>
                  <a:pt x="232" y="761"/>
                  <a:pt x="232" y="761"/>
                  <a:pt x="232" y="761"/>
                </a:cubicBezTo>
                <a:cubicBezTo>
                  <a:pt x="232" y="761"/>
                  <a:pt x="232" y="761"/>
                  <a:pt x="232" y="761"/>
                </a:cubicBezTo>
                <a:cubicBezTo>
                  <a:pt x="233" y="761"/>
                  <a:pt x="233" y="760"/>
                  <a:pt x="233" y="760"/>
                </a:cubicBezTo>
                <a:cubicBezTo>
                  <a:pt x="233" y="760"/>
                  <a:pt x="233" y="760"/>
                  <a:pt x="232" y="760"/>
                </a:cubicBezTo>
                <a:cubicBezTo>
                  <a:pt x="232" y="761"/>
                  <a:pt x="231" y="761"/>
                  <a:pt x="231" y="761"/>
                </a:cubicBezTo>
                <a:cubicBezTo>
                  <a:pt x="231" y="760"/>
                  <a:pt x="230" y="760"/>
                  <a:pt x="230" y="761"/>
                </a:cubicBezTo>
                <a:cubicBezTo>
                  <a:pt x="230" y="761"/>
                  <a:pt x="229" y="761"/>
                  <a:pt x="229" y="761"/>
                </a:cubicBezTo>
                <a:cubicBezTo>
                  <a:pt x="229" y="758"/>
                  <a:pt x="229" y="758"/>
                  <a:pt x="229" y="758"/>
                </a:cubicBezTo>
                <a:cubicBezTo>
                  <a:pt x="229" y="758"/>
                  <a:pt x="228" y="758"/>
                  <a:pt x="227" y="758"/>
                </a:cubicBezTo>
                <a:cubicBezTo>
                  <a:pt x="226" y="757"/>
                  <a:pt x="226" y="758"/>
                  <a:pt x="226" y="758"/>
                </a:cubicBezTo>
                <a:cubicBezTo>
                  <a:pt x="225" y="758"/>
                  <a:pt x="225" y="757"/>
                  <a:pt x="224" y="757"/>
                </a:cubicBezTo>
                <a:cubicBezTo>
                  <a:pt x="225" y="756"/>
                  <a:pt x="226" y="756"/>
                  <a:pt x="227" y="756"/>
                </a:cubicBezTo>
                <a:cubicBezTo>
                  <a:pt x="227" y="756"/>
                  <a:pt x="227" y="756"/>
                  <a:pt x="227" y="756"/>
                </a:cubicBezTo>
                <a:cubicBezTo>
                  <a:pt x="227" y="756"/>
                  <a:pt x="227" y="755"/>
                  <a:pt x="227" y="755"/>
                </a:cubicBezTo>
                <a:cubicBezTo>
                  <a:pt x="227" y="755"/>
                  <a:pt x="226" y="755"/>
                  <a:pt x="226" y="755"/>
                </a:cubicBezTo>
                <a:cubicBezTo>
                  <a:pt x="225" y="755"/>
                  <a:pt x="225" y="755"/>
                  <a:pt x="226" y="754"/>
                </a:cubicBezTo>
                <a:cubicBezTo>
                  <a:pt x="226" y="753"/>
                  <a:pt x="226" y="753"/>
                  <a:pt x="225" y="753"/>
                </a:cubicBezTo>
                <a:cubicBezTo>
                  <a:pt x="225" y="753"/>
                  <a:pt x="224" y="752"/>
                  <a:pt x="224" y="752"/>
                </a:cubicBezTo>
                <a:cubicBezTo>
                  <a:pt x="224" y="752"/>
                  <a:pt x="224" y="752"/>
                  <a:pt x="223" y="751"/>
                </a:cubicBezTo>
                <a:cubicBezTo>
                  <a:pt x="224" y="751"/>
                  <a:pt x="224" y="751"/>
                  <a:pt x="224" y="750"/>
                </a:cubicBezTo>
                <a:cubicBezTo>
                  <a:pt x="225" y="751"/>
                  <a:pt x="226" y="752"/>
                  <a:pt x="227" y="751"/>
                </a:cubicBezTo>
                <a:cubicBezTo>
                  <a:pt x="228" y="751"/>
                  <a:pt x="228" y="752"/>
                  <a:pt x="229" y="753"/>
                </a:cubicBezTo>
                <a:cubicBezTo>
                  <a:pt x="229" y="753"/>
                  <a:pt x="229" y="753"/>
                  <a:pt x="228" y="754"/>
                </a:cubicBezTo>
                <a:cubicBezTo>
                  <a:pt x="229" y="754"/>
                  <a:pt x="230" y="755"/>
                  <a:pt x="230" y="755"/>
                </a:cubicBezTo>
                <a:cubicBezTo>
                  <a:pt x="231" y="755"/>
                  <a:pt x="232" y="755"/>
                  <a:pt x="233" y="755"/>
                </a:cubicBezTo>
                <a:cubicBezTo>
                  <a:pt x="234" y="753"/>
                  <a:pt x="235" y="754"/>
                  <a:pt x="235" y="755"/>
                </a:cubicBezTo>
                <a:cubicBezTo>
                  <a:pt x="236" y="756"/>
                  <a:pt x="237" y="756"/>
                  <a:pt x="237" y="756"/>
                </a:cubicBezTo>
                <a:cubicBezTo>
                  <a:pt x="238" y="757"/>
                  <a:pt x="237" y="758"/>
                  <a:pt x="239" y="758"/>
                </a:cubicBezTo>
                <a:cubicBezTo>
                  <a:pt x="239" y="758"/>
                  <a:pt x="240" y="759"/>
                  <a:pt x="241" y="759"/>
                </a:cubicBezTo>
                <a:cubicBezTo>
                  <a:pt x="240" y="760"/>
                  <a:pt x="241" y="760"/>
                  <a:pt x="242" y="761"/>
                </a:cubicBezTo>
                <a:cubicBezTo>
                  <a:pt x="246" y="761"/>
                  <a:pt x="246" y="761"/>
                  <a:pt x="246" y="761"/>
                </a:cubicBezTo>
                <a:cubicBezTo>
                  <a:pt x="246" y="762"/>
                  <a:pt x="246" y="762"/>
                  <a:pt x="246" y="762"/>
                </a:cubicBezTo>
                <a:cubicBezTo>
                  <a:pt x="246" y="763"/>
                  <a:pt x="245" y="764"/>
                  <a:pt x="244" y="765"/>
                </a:cubicBezTo>
                <a:cubicBezTo>
                  <a:pt x="245" y="765"/>
                  <a:pt x="245" y="766"/>
                  <a:pt x="246" y="766"/>
                </a:cubicBezTo>
                <a:cubicBezTo>
                  <a:pt x="246" y="766"/>
                  <a:pt x="247" y="765"/>
                  <a:pt x="247" y="765"/>
                </a:cubicBezTo>
                <a:cubicBezTo>
                  <a:pt x="247" y="765"/>
                  <a:pt x="246" y="764"/>
                  <a:pt x="247" y="764"/>
                </a:cubicBezTo>
                <a:cubicBezTo>
                  <a:pt x="247" y="763"/>
                  <a:pt x="247" y="762"/>
                  <a:pt x="247" y="762"/>
                </a:cubicBezTo>
                <a:cubicBezTo>
                  <a:pt x="247" y="761"/>
                  <a:pt x="247" y="761"/>
                  <a:pt x="248" y="761"/>
                </a:cubicBezTo>
                <a:cubicBezTo>
                  <a:pt x="248" y="761"/>
                  <a:pt x="249" y="761"/>
                  <a:pt x="249" y="762"/>
                </a:cubicBezTo>
                <a:cubicBezTo>
                  <a:pt x="249" y="762"/>
                  <a:pt x="249" y="762"/>
                  <a:pt x="249" y="762"/>
                </a:cubicBezTo>
                <a:cubicBezTo>
                  <a:pt x="249" y="762"/>
                  <a:pt x="249" y="762"/>
                  <a:pt x="249" y="762"/>
                </a:cubicBezTo>
                <a:cubicBezTo>
                  <a:pt x="248" y="762"/>
                  <a:pt x="248" y="762"/>
                  <a:pt x="249" y="763"/>
                </a:cubicBezTo>
                <a:cubicBezTo>
                  <a:pt x="249" y="763"/>
                  <a:pt x="249" y="762"/>
                  <a:pt x="249" y="762"/>
                </a:cubicBezTo>
                <a:cubicBezTo>
                  <a:pt x="250" y="762"/>
                  <a:pt x="251" y="762"/>
                  <a:pt x="252" y="762"/>
                </a:cubicBezTo>
                <a:cubicBezTo>
                  <a:pt x="253" y="764"/>
                  <a:pt x="255" y="764"/>
                  <a:pt x="257" y="765"/>
                </a:cubicBezTo>
                <a:cubicBezTo>
                  <a:pt x="258" y="764"/>
                  <a:pt x="259" y="765"/>
                  <a:pt x="259" y="766"/>
                </a:cubicBezTo>
                <a:cubicBezTo>
                  <a:pt x="260" y="767"/>
                  <a:pt x="261" y="766"/>
                  <a:pt x="262" y="767"/>
                </a:cubicBezTo>
                <a:cubicBezTo>
                  <a:pt x="263" y="768"/>
                  <a:pt x="264" y="768"/>
                  <a:pt x="264" y="770"/>
                </a:cubicBezTo>
                <a:cubicBezTo>
                  <a:pt x="265" y="770"/>
                  <a:pt x="266" y="770"/>
                  <a:pt x="266" y="770"/>
                </a:cubicBezTo>
                <a:cubicBezTo>
                  <a:pt x="267" y="769"/>
                  <a:pt x="269" y="770"/>
                  <a:pt x="270" y="770"/>
                </a:cubicBezTo>
                <a:cubicBezTo>
                  <a:pt x="271" y="770"/>
                  <a:pt x="271" y="770"/>
                  <a:pt x="271" y="770"/>
                </a:cubicBezTo>
                <a:cubicBezTo>
                  <a:pt x="271" y="771"/>
                  <a:pt x="273" y="770"/>
                  <a:pt x="273" y="771"/>
                </a:cubicBezTo>
                <a:cubicBezTo>
                  <a:pt x="274" y="771"/>
                  <a:pt x="275" y="771"/>
                  <a:pt x="275" y="772"/>
                </a:cubicBezTo>
                <a:cubicBezTo>
                  <a:pt x="276" y="772"/>
                  <a:pt x="276" y="772"/>
                  <a:pt x="276" y="772"/>
                </a:cubicBezTo>
                <a:cubicBezTo>
                  <a:pt x="278" y="772"/>
                  <a:pt x="279" y="773"/>
                  <a:pt x="280" y="774"/>
                </a:cubicBezTo>
                <a:cubicBezTo>
                  <a:pt x="280" y="774"/>
                  <a:pt x="281" y="774"/>
                  <a:pt x="281" y="774"/>
                </a:cubicBezTo>
                <a:cubicBezTo>
                  <a:pt x="284" y="774"/>
                  <a:pt x="284" y="774"/>
                  <a:pt x="288" y="776"/>
                </a:cubicBezTo>
                <a:cubicBezTo>
                  <a:pt x="289" y="776"/>
                  <a:pt x="289" y="777"/>
                  <a:pt x="291" y="777"/>
                </a:cubicBezTo>
                <a:cubicBezTo>
                  <a:pt x="292" y="777"/>
                  <a:pt x="292" y="778"/>
                  <a:pt x="293" y="778"/>
                </a:cubicBezTo>
                <a:cubicBezTo>
                  <a:pt x="294" y="778"/>
                  <a:pt x="295" y="779"/>
                  <a:pt x="296" y="779"/>
                </a:cubicBezTo>
                <a:cubicBezTo>
                  <a:pt x="297" y="778"/>
                  <a:pt x="297" y="780"/>
                  <a:pt x="298" y="780"/>
                </a:cubicBezTo>
                <a:cubicBezTo>
                  <a:pt x="300" y="780"/>
                  <a:pt x="300" y="780"/>
                  <a:pt x="301" y="781"/>
                </a:cubicBezTo>
                <a:cubicBezTo>
                  <a:pt x="301" y="782"/>
                  <a:pt x="301" y="782"/>
                  <a:pt x="300" y="782"/>
                </a:cubicBezTo>
                <a:cubicBezTo>
                  <a:pt x="302" y="784"/>
                  <a:pt x="302" y="781"/>
                  <a:pt x="303" y="782"/>
                </a:cubicBezTo>
                <a:cubicBezTo>
                  <a:pt x="304" y="782"/>
                  <a:pt x="306" y="782"/>
                  <a:pt x="306" y="782"/>
                </a:cubicBezTo>
                <a:cubicBezTo>
                  <a:pt x="307" y="782"/>
                  <a:pt x="307" y="784"/>
                  <a:pt x="308" y="784"/>
                </a:cubicBezTo>
                <a:cubicBezTo>
                  <a:pt x="309" y="783"/>
                  <a:pt x="310" y="784"/>
                  <a:pt x="310" y="784"/>
                </a:cubicBezTo>
                <a:cubicBezTo>
                  <a:pt x="311" y="785"/>
                  <a:pt x="312" y="785"/>
                  <a:pt x="312" y="785"/>
                </a:cubicBezTo>
                <a:cubicBezTo>
                  <a:pt x="313" y="785"/>
                  <a:pt x="313" y="785"/>
                  <a:pt x="313" y="786"/>
                </a:cubicBezTo>
                <a:cubicBezTo>
                  <a:pt x="313" y="785"/>
                  <a:pt x="314" y="785"/>
                  <a:pt x="314" y="785"/>
                </a:cubicBezTo>
                <a:cubicBezTo>
                  <a:pt x="315" y="785"/>
                  <a:pt x="315" y="786"/>
                  <a:pt x="316" y="785"/>
                </a:cubicBezTo>
                <a:cubicBezTo>
                  <a:pt x="318" y="785"/>
                  <a:pt x="319" y="785"/>
                  <a:pt x="322" y="786"/>
                </a:cubicBezTo>
                <a:cubicBezTo>
                  <a:pt x="323" y="786"/>
                  <a:pt x="324" y="788"/>
                  <a:pt x="326" y="787"/>
                </a:cubicBezTo>
                <a:cubicBezTo>
                  <a:pt x="328" y="787"/>
                  <a:pt x="328" y="788"/>
                  <a:pt x="329" y="789"/>
                </a:cubicBezTo>
                <a:cubicBezTo>
                  <a:pt x="330" y="789"/>
                  <a:pt x="330" y="789"/>
                  <a:pt x="331" y="789"/>
                </a:cubicBezTo>
                <a:cubicBezTo>
                  <a:pt x="332" y="788"/>
                  <a:pt x="332" y="789"/>
                  <a:pt x="332" y="789"/>
                </a:cubicBezTo>
                <a:cubicBezTo>
                  <a:pt x="333" y="789"/>
                  <a:pt x="335" y="789"/>
                  <a:pt x="336" y="789"/>
                </a:cubicBezTo>
                <a:cubicBezTo>
                  <a:pt x="336" y="790"/>
                  <a:pt x="336" y="790"/>
                  <a:pt x="336" y="790"/>
                </a:cubicBezTo>
                <a:cubicBezTo>
                  <a:pt x="336" y="791"/>
                  <a:pt x="336" y="790"/>
                  <a:pt x="336" y="790"/>
                </a:cubicBezTo>
                <a:cubicBezTo>
                  <a:pt x="336" y="790"/>
                  <a:pt x="336" y="790"/>
                  <a:pt x="336" y="790"/>
                </a:cubicBezTo>
                <a:cubicBezTo>
                  <a:pt x="336" y="790"/>
                  <a:pt x="335" y="791"/>
                  <a:pt x="336" y="791"/>
                </a:cubicBezTo>
                <a:cubicBezTo>
                  <a:pt x="336" y="791"/>
                  <a:pt x="336" y="791"/>
                  <a:pt x="336" y="790"/>
                </a:cubicBezTo>
                <a:cubicBezTo>
                  <a:pt x="337" y="790"/>
                  <a:pt x="337" y="790"/>
                  <a:pt x="338" y="790"/>
                </a:cubicBezTo>
                <a:cubicBezTo>
                  <a:pt x="339" y="790"/>
                  <a:pt x="341" y="790"/>
                  <a:pt x="342" y="791"/>
                </a:cubicBezTo>
                <a:cubicBezTo>
                  <a:pt x="343" y="791"/>
                  <a:pt x="344" y="791"/>
                  <a:pt x="346" y="791"/>
                </a:cubicBezTo>
                <a:cubicBezTo>
                  <a:pt x="345" y="792"/>
                  <a:pt x="345" y="792"/>
                  <a:pt x="345" y="793"/>
                </a:cubicBezTo>
                <a:cubicBezTo>
                  <a:pt x="347" y="793"/>
                  <a:pt x="347" y="793"/>
                  <a:pt x="349" y="793"/>
                </a:cubicBezTo>
                <a:cubicBezTo>
                  <a:pt x="350" y="792"/>
                  <a:pt x="351" y="792"/>
                  <a:pt x="352" y="793"/>
                </a:cubicBezTo>
                <a:cubicBezTo>
                  <a:pt x="352" y="793"/>
                  <a:pt x="353" y="792"/>
                  <a:pt x="354" y="793"/>
                </a:cubicBezTo>
                <a:cubicBezTo>
                  <a:pt x="355" y="793"/>
                  <a:pt x="356" y="794"/>
                  <a:pt x="358" y="794"/>
                </a:cubicBezTo>
                <a:cubicBezTo>
                  <a:pt x="359" y="794"/>
                  <a:pt x="360" y="794"/>
                  <a:pt x="361" y="794"/>
                </a:cubicBezTo>
                <a:cubicBezTo>
                  <a:pt x="362" y="794"/>
                  <a:pt x="362" y="794"/>
                  <a:pt x="363" y="795"/>
                </a:cubicBezTo>
                <a:cubicBezTo>
                  <a:pt x="364" y="795"/>
                  <a:pt x="365" y="795"/>
                  <a:pt x="366" y="795"/>
                </a:cubicBezTo>
                <a:cubicBezTo>
                  <a:pt x="367" y="796"/>
                  <a:pt x="369" y="796"/>
                  <a:pt x="371" y="796"/>
                </a:cubicBezTo>
                <a:cubicBezTo>
                  <a:pt x="371" y="796"/>
                  <a:pt x="372" y="796"/>
                  <a:pt x="372" y="797"/>
                </a:cubicBezTo>
                <a:cubicBezTo>
                  <a:pt x="373" y="797"/>
                  <a:pt x="373" y="797"/>
                  <a:pt x="373" y="796"/>
                </a:cubicBezTo>
                <a:cubicBezTo>
                  <a:pt x="374" y="796"/>
                  <a:pt x="375" y="796"/>
                  <a:pt x="376" y="796"/>
                </a:cubicBezTo>
                <a:cubicBezTo>
                  <a:pt x="376" y="797"/>
                  <a:pt x="377" y="797"/>
                  <a:pt x="379" y="797"/>
                </a:cubicBezTo>
                <a:cubicBezTo>
                  <a:pt x="382" y="797"/>
                  <a:pt x="385" y="797"/>
                  <a:pt x="388" y="797"/>
                </a:cubicBezTo>
                <a:cubicBezTo>
                  <a:pt x="388" y="797"/>
                  <a:pt x="389" y="796"/>
                  <a:pt x="389" y="796"/>
                </a:cubicBezTo>
                <a:cubicBezTo>
                  <a:pt x="390" y="797"/>
                  <a:pt x="391" y="797"/>
                  <a:pt x="392" y="796"/>
                </a:cubicBezTo>
                <a:cubicBezTo>
                  <a:pt x="392" y="796"/>
                  <a:pt x="392" y="797"/>
                  <a:pt x="393" y="797"/>
                </a:cubicBezTo>
                <a:cubicBezTo>
                  <a:pt x="395" y="797"/>
                  <a:pt x="396" y="797"/>
                  <a:pt x="398" y="797"/>
                </a:cubicBezTo>
                <a:cubicBezTo>
                  <a:pt x="400" y="797"/>
                  <a:pt x="401" y="796"/>
                  <a:pt x="402" y="798"/>
                </a:cubicBezTo>
                <a:cubicBezTo>
                  <a:pt x="403" y="798"/>
                  <a:pt x="405" y="798"/>
                  <a:pt x="406" y="797"/>
                </a:cubicBezTo>
                <a:cubicBezTo>
                  <a:pt x="406" y="797"/>
                  <a:pt x="407" y="797"/>
                  <a:pt x="408" y="797"/>
                </a:cubicBezTo>
                <a:cubicBezTo>
                  <a:pt x="411" y="797"/>
                  <a:pt x="415" y="797"/>
                  <a:pt x="419" y="797"/>
                </a:cubicBezTo>
                <a:cubicBezTo>
                  <a:pt x="421" y="797"/>
                  <a:pt x="423" y="798"/>
                  <a:pt x="425" y="796"/>
                </a:cubicBezTo>
                <a:cubicBezTo>
                  <a:pt x="427" y="796"/>
                  <a:pt x="429" y="796"/>
                  <a:pt x="431" y="796"/>
                </a:cubicBezTo>
                <a:cubicBezTo>
                  <a:pt x="431" y="796"/>
                  <a:pt x="432" y="797"/>
                  <a:pt x="433" y="797"/>
                </a:cubicBezTo>
                <a:cubicBezTo>
                  <a:pt x="433" y="796"/>
                  <a:pt x="434" y="796"/>
                  <a:pt x="434" y="797"/>
                </a:cubicBezTo>
                <a:cubicBezTo>
                  <a:pt x="435" y="797"/>
                  <a:pt x="436" y="797"/>
                  <a:pt x="436" y="798"/>
                </a:cubicBezTo>
                <a:cubicBezTo>
                  <a:pt x="436" y="798"/>
                  <a:pt x="437" y="798"/>
                  <a:pt x="437" y="798"/>
                </a:cubicBezTo>
                <a:cubicBezTo>
                  <a:pt x="438" y="798"/>
                  <a:pt x="438" y="797"/>
                  <a:pt x="439" y="796"/>
                </a:cubicBezTo>
                <a:cubicBezTo>
                  <a:pt x="439" y="796"/>
                  <a:pt x="440" y="796"/>
                  <a:pt x="440" y="796"/>
                </a:cubicBezTo>
                <a:cubicBezTo>
                  <a:pt x="441" y="796"/>
                  <a:pt x="443" y="796"/>
                  <a:pt x="444" y="795"/>
                </a:cubicBezTo>
                <a:cubicBezTo>
                  <a:pt x="444" y="795"/>
                  <a:pt x="444" y="795"/>
                  <a:pt x="445" y="795"/>
                </a:cubicBezTo>
                <a:cubicBezTo>
                  <a:pt x="445" y="795"/>
                  <a:pt x="446" y="795"/>
                  <a:pt x="446" y="796"/>
                </a:cubicBezTo>
                <a:cubicBezTo>
                  <a:pt x="446" y="796"/>
                  <a:pt x="446" y="796"/>
                  <a:pt x="446" y="797"/>
                </a:cubicBezTo>
                <a:cubicBezTo>
                  <a:pt x="446" y="797"/>
                  <a:pt x="446" y="797"/>
                  <a:pt x="446" y="797"/>
                </a:cubicBezTo>
                <a:cubicBezTo>
                  <a:pt x="446" y="797"/>
                  <a:pt x="446" y="797"/>
                  <a:pt x="446" y="797"/>
                </a:cubicBezTo>
                <a:cubicBezTo>
                  <a:pt x="445" y="797"/>
                  <a:pt x="445" y="798"/>
                  <a:pt x="445" y="798"/>
                </a:cubicBezTo>
                <a:cubicBezTo>
                  <a:pt x="445" y="798"/>
                  <a:pt x="446" y="798"/>
                  <a:pt x="446" y="799"/>
                </a:cubicBezTo>
                <a:cubicBezTo>
                  <a:pt x="446" y="799"/>
                  <a:pt x="446" y="798"/>
                  <a:pt x="446" y="798"/>
                </a:cubicBezTo>
                <a:cubicBezTo>
                  <a:pt x="446" y="798"/>
                  <a:pt x="446" y="798"/>
                  <a:pt x="446" y="797"/>
                </a:cubicBezTo>
                <a:cubicBezTo>
                  <a:pt x="447" y="797"/>
                  <a:pt x="447" y="797"/>
                  <a:pt x="447" y="797"/>
                </a:cubicBezTo>
                <a:cubicBezTo>
                  <a:pt x="448" y="797"/>
                  <a:pt x="448" y="798"/>
                  <a:pt x="449" y="798"/>
                </a:cubicBezTo>
                <a:cubicBezTo>
                  <a:pt x="450" y="798"/>
                  <a:pt x="450" y="798"/>
                  <a:pt x="450" y="798"/>
                </a:cubicBezTo>
                <a:cubicBezTo>
                  <a:pt x="449" y="798"/>
                  <a:pt x="449" y="798"/>
                  <a:pt x="449" y="798"/>
                </a:cubicBezTo>
                <a:cubicBezTo>
                  <a:pt x="448" y="798"/>
                  <a:pt x="448" y="798"/>
                  <a:pt x="448" y="798"/>
                </a:cubicBezTo>
                <a:cubicBezTo>
                  <a:pt x="448" y="798"/>
                  <a:pt x="448" y="799"/>
                  <a:pt x="449" y="799"/>
                </a:cubicBezTo>
                <a:cubicBezTo>
                  <a:pt x="449" y="799"/>
                  <a:pt x="450" y="799"/>
                  <a:pt x="449" y="798"/>
                </a:cubicBezTo>
                <a:cubicBezTo>
                  <a:pt x="448" y="797"/>
                  <a:pt x="448" y="796"/>
                  <a:pt x="447" y="795"/>
                </a:cubicBezTo>
                <a:cubicBezTo>
                  <a:pt x="448" y="795"/>
                  <a:pt x="448" y="795"/>
                  <a:pt x="449" y="794"/>
                </a:cubicBezTo>
                <a:cubicBezTo>
                  <a:pt x="449" y="794"/>
                  <a:pt x="449" y="795"/>
                  <a:pt x="450" y="795"/>
                </a:cubicBezTo>
                <a:cubicBezTo>
                  <a:pt x="450" y="795"/>
                  <a:pt x="450" y="794"/>
                  <a:pt x="451" y="794"/>
                </a:cubicBezTo>
                <a:cubicBezTo>
                  <a:pt x="452" y="794"/>
                  <a:pt x="453" y="794"/>
                  <a:pt x="455" y="793"/>
                </a:cubicBezTo>
                <a:cubicBezTo>
                  <a:pt x="456" y="792"/>
                  <a:pt x="458" y="794"/>
                  <a:pt x="459" y="792"/>
                </a:cubicBezTo>
                <a:cubicBezTo>
                  <a:pt x="461" y="792"/>
                  <a:pt x="462" y="792"/>
                  <a:pt x="464" y="792"/>
                </a:cubicBezTo>
                <a:cubicBezTo>
                  <a:pt x="465" y="792"/>
                  <a:pt x="465" y="792"/>
                  <a:pt x="466" y="791"/>
                </a:cubicBezTo>
                <a:cubicBezTo>
                  <a:pt x="466" y="791"/>
                  <a:pt x="467" y="791"/>
                  <a:pt x="467" y="791"/>
                </a:cubicBezTo>
                <a:cubicBezTo>
                  <a:pt x="467" y="792"/>
                  <a:pt x="468" y="792"/>
                  <a:pt x="468" y="792"/>
                </a:cubicBezTo>
                <a:cubicBezTo>
                  <a:pt x="470" y="791"/>
                  <a:pt x="471" y="790"/>
                  <a:pt x="473" y="790"/>
                </a:cubicBezTo>
                <a:cubicBezTo>
                  <a:pt x="474" y="791"/>
                  <a:pt x="475" y="789"/>
                  <a:pt x="476" y="789"/>
                </a:cubicBezTo>
                <a:cubicBezTo>
                  <a:pt x="478" y="789"/>
                  <a:pt x="479" y="789"/>
                  <a:pt x="480" y="789"/>
                </a:cubicBezTo>
                <a:cubicBezTo>
                  <a:pt x="481" y="788"/>
                  <a:pt x="482" y="788"/>
                  <a:pt x="484" y="788"/>
                </a:cubicBezTo>
                <a:cubicBezTo>
                  <a:pt x="484" y="788"/>
                  <a:pt x="484" y="789"/>
                  <a:pt x="485" y="789"/>
                </a:cubicBezTo>
                <a:cubicBezTo>
                  <a:pt x="485" y="789"/>
                  <a:pt x="486" y="788"/>
                  <a:pt x="486" y="787"/>
                </a:cubicBezTo>
                <a:cubicBezTo>
                  <a:pt x="489" y="787"/>
                  <a:pt x="489" y="787"/>
                  <a:pt x="489" y="787"/>
                </a:cubicBezTo>
                <a:cubicBezTo>
                  <a:pt x="490" y="788"/>
                  <a:pt x="490" y="788"/>
                  <a:pt x="491" y="788"/>
                </a:cubicBezTo>
                <a:cubicBezTo>
                  <a:pt x="491" y="788"/>
                  <a:pt x="491" y="787"/>
                  <a:pt x="491" y="786"/>
                </a:cubicBezTo>
                <a:cubicBezTo>
                  <a:pt x="495" y="786"/>
                  <a:pt x="495" y="786"/>
                  <a:pt x="495" y="786"/>
                </a:cubicBezTo>
                <a:cubicBezTo>
                  <a:pt x="497" y="785"/>
                  <a:pt x="499" y="786"/>
                  <a:pt x="501" y="786"/>
                </a:cubicBezTo>
                <a:cubicBezTo>
                  <a:pt x="501" y="785"/>
                  <a:pt x="502" y="785"/>
                  <a:pt x="502" y="785"/>
                </a:cubicBezTo>
                <a:cubicBezTo>
                  <a:pt x="504" y="784"/>
                  <a:pt x="505" y="784"/>
                  <a:pt x="506" y="785"/>
                </a:cubicBezTo>
                <a:cubicBezTo>
                  <a:pt x="507" y="786"/>
                  <a:pt x="508" y="786"/>
                  <a:pt x="509" y="786"/>
                </a:cubicBezTo>
                <a:cubicBezTo>
                  <a:pt x="509" y="787"/>
                  <a:pt x="509" y="786"/>
                  <a:pt x="510" y="786"/>
                </a:cubicBezTo>
                <a:cubicBezTo>
                  <a:pt x="509" y="785"/>
                  <a:pt x="508" y="784"/>
                  <a:pt x="506" y="785"/>
                </a:cubicBezTo>
                <a:cubicBezTo>
                  <a:pt x="507" y="784"/>
                  <a:pt x="508" y="784"/>
                  <a:pt x="508" y="784"/>
                </a:cubicBezTo>
                <a:cubicBezTo>
                  <a:pt x="509" y="784"/>
                  <a:pt x="510" y="783"/>
                  <a:pt x="511" y="784"/>
                </a:cubicBezTo>
                <a:cubicBezTo>
                  <a:pt x="512" y="784"/>
                  <a:pt x="513" y="782"/>
                  <a:pt x="514" y="783"/>
                </a:cubicBezTo>
                <a:cubicBezTo>
                  <a:pt x="516" y="783"/>
                  <a:pt x="517" y="781"/>
                  <a:pt x="518" y="782"/>
                </a:cubicBezTo>
                <a:cubicBezTo>
                  <a:pt x="518" y="780"/>
                  <a:pt x="520" y="781"/>
                  <a:pt x="521" y="780"/>
                </a:cubicBezTo>
                <a:cubicBezTo>
                  <a:pt x="522" y="780"/>
                  <a:pt x="523" y="779"/>
                  <a:pt x="524" y="779"/>
                </a:cubicBezTo>
                <a:cubicBezTo>
                  <a:pt x="525" y="779"/>
                  <a:pt x="525" y="780"/>
                  <a:pt x="526" y="780"/>
                </a:cubicBezTo>
                <a:cubicBezTo>
                  <a:pt x="527" y="780"/>
                  <a:pt x="528" y="778"/>
                  <a:pt x="529" y="778"/>
                </a:cubicBezTo>
                <a:cubicBezTo>
                  <a:pt x="529" y="777"/>
                  <a:pt x="532" y="776"/>
                  <a:pt x="532" y="776"/>
                </a:cubicBezTo>
                <a:cubicBezTo>
                  <a:pt x="534" y="777"/>
                  <a:pt x="535" y="776"/>
                  <a:pt x="536" y="775"/>
                </a:cubicBezTo>
                <a:cubicBezTo>
                  <a:pt x="538" y="774"/>
                  <a:pt x="540" y="773"/>
                  <a:pt x="543" y="773"/>
                </a:cubicBezTo>
                <a:cubicBezTo>
                  <a:pt x="544" y="773"/>
                  <a:pt x="545" y="773"/>
                  <a:pt x="546" y="773"/>
                </a:cubicBezTo>
                <a:cubicBezTo>
                  <a:pt x="546" y="773"/>
                  <a:pt x="547" y="773"/>
                  <a:pt x="547" y="773"/>
                </a:cubicBezTo>
                <a:cubicBezTo>
                  <a:pt x="547" y="773"/>
                  <a:pt x="547" y="772"/>
                  <a:pt x="547" y="772"/>
                </a:cubicBezTo>
                <a:cubicBezTo>
                  <a:pt x="547" y="771"/>
                  <a:pt x="547" y="770"/>
                  <a:pt x="548" y="770"/>
                </a:cubicBezTo>
                <a:cubicBezTo>
                  <a:pt x="549" y="770"/>
                  <a:pt x="549" y="769"/>
                  <a:pt x="550" y="769"/>
                </a:cubicBezTo>
                <a:cubicBezTo>
                  <a:pt x="551" y="770"/>
                  <a:pt x="552" y="769"/>
                  <a:pt x="552" y="769"/>
                </a:cubicBezTo>
                <a:cubicBezTo>
                  <a:pt x="552" y="769"/>
                  <a:pt x="553" y="769"/>
                  <a:pt x="553" y="769"/>
                </a:cubicBezTo>
                <a:cubicBezTo>
                  <a:pt x="554" y="769"/>
                  <a:pt x="554" y="768"/>
                  <a:pt x="555" y="768"/>
                </a:cubicBezTo>
                <a:cubicBezTo>
                  <a:pt x="556" y="768"/>
                  <a:pt x="556" y="767"/>
                  <a:pt x="557" y="768"/>
                </a:cubicBezTo>
                <a:cubicBezTo>
                  <a:pt x="559" y="768"/>
                  <a:pt x="560" y="768"/>
                  <a:pt x="561" y="767"/>
                </a:cubicBezTo>
                <a:cubicBezTo>
                  <a:pt x="562" y="766"/>
                  <a:pt x="564" y="767"/>
                  <a:pt x="565" y="766"/>
                </a:cubicBezTo>
                <a:cubicBezTo>
                  <a:pt x="566" y="766"/>
                  <a:pt x="566" y="766"/>
                  <a:pt x="567" y="765"/>
                </a:cubicBezTo>
                <a:cubicBezTo>
                  <a:pt x="567" y="764"/>
                  <a:pt x="567" y="764"/>
                  <a:pt x="567" y="764"/>
                </a:cubicBezTo>
                <a:cubicBezTo>
                  <a:pt x="568" y="764"/>
                  <a:pt x="569" y="765"/>
                  <a:pt x="570" y="765"/>
                </a:cubicBezTo>
                <a:cubicBezTo>
                  <a:pt x="570" y="765"/>
                  <a:pt x="570" y="765"/>
                  <a:pt x="570" y="765"/>
                </a:cubicBezTo>
                <a:cubicBezTo>
                  <a:pt x="571" y="765"/>
                  <a:pt x="571" y="767"/>
                  <a:pt x="572" y="767"/>
                </a:cubicBezTo>
                <a:cubicBezTo>
                  <a:pt x="572" y="767"/>
                  <a:pt x="572" y="767"/>
                  <a:pt x="572" y="767"/>
                </a:cubicBezTo>
                <a:cubicBezTo>
                  <a:pt x="573" y="767"/>
                  <a:pt x="574" y="766"/>
                  <a:pt x="573" y="765"/>
                </a:cubicBezTo>
                <a:cubicBezTo>
                  <a:pt x="573" y="764"/>
                  <a:pt x="572" y="765"/>
                  <a:pt x="572" y="765"/>
                </a:cubicBezTo>
                <a:cubicBezTo>
                  <a:pt x="571" y="765"/>
                  <a:pt x="570" y="765"/>
                  <a:pt x="570" y="765"/>
                </a:cubicBezTo>
                <a:cubicBezTo>
                  <a:pt x="570" y="764"/>
                  <a:pt x="570" y="764"/>
                  <a:pt x="570" y="764"/>
                </a:cubicBezTo>
                <a:cubicBezTo>
                  <a:pt x="571" y="764"/>
                  <a:pt x="571" y="764"/>
                  <a:pt x="572" y="764"/>
                </a:cubicBezTo>
                <a:cubicBezTo>
                  <a:pt x="573" y="764"/>
                  <a:pt x="574" y="763"/>
                  <a:pt x="574" y="762"/>
                </a:cubicBezTo>
                <a:cubicBezTo>
                  <a:pt x="574" y="762"/>
                  <a:pt x="573" y="762"/>
                  <a:pt x="574" y="761"/>
                </a:cubicBezTo>
                <a:cubicBezTo>
                  <a:pt x="574" y="761"/>
                  <a:pt x="574" y="761"/>
                  <a:pt x="574" y="761"/>
                </a:cubicBezTo>
                <a:cubicBezTo>
                  <a:pt x="576" y="760"/>
                  <a:pt x="577" y="760"/>
                  <a:pt x="578" y="759"/>
                </a:cubicBezTo>
                <a:cubicBezTo>
                  <a:pt x="579" y="759"/>
                  <a:pt x="580" y="759"/>
                  <a:pt x="581" y="759"/>
                </a:cubicBezTo>
                <a:cubicBezTo>
                  <a:pt x="582" y="758"/>
                  <a:pt x="583" y="758"/>
                  <a:pt x="583" y="757"/>
                </a:cubicBezTo>
                <a:cubicBezTo>
                  <a:pt x="583" y="757"/>
                  <a:pt x="583" y="756"/>
                  <a:pt x="584" y="756"/>
                </a:cubicBezTo>
                <a:cubicBezTo>
                  <a:pt x="585" y="756"/>
                  <a:pt x="586" y="756"/>
                  <a:pt x="586" y="757"/>
                </a:cubicBezTo>
                <a:cubicBezTo>
                  <a:pt x="587" y="756"/>
                  <a:pt x="587" y="754"/>
                  <a:pt x="589" y="754"/>
                </a:cubicBezTo>
                <a:cubicBezTo>
                  <a:pt x="589" y="754"/>
                  <a:pt x="589" y="754"/>
                  <a:pt x="590" y="753"/>
                </a:cubicBezTo>
                <a:cubicBezTo>
                  <a:pt x="590" y="753"/>
                  <a:pt x="590" y="753"/>
                  <a:pt x="590" y="753"/>
                </a:cubicBezTo>
                <a:cubicBezTo>
                  <a:pt x="590" y="753"/>
                  <a:pt x="590" y="753"/>
                  <a:pt x="590" y="753"/>
                </a:cubicBezTo>
                <a:cubicBezTo>
                  <a:pt x="591" y="753"/>
                  <a:pt x="592" y="751"/>
                  <a:pt x="593" y="750"/>
                </a:cubicBezTo>
                <a:cubicBezTo>
                  <a:pt x="594" y="750"/>
                  <a:pt x="594" y="750"/>
                  <a:pt x="595" y="749"/>
                </a:cubicBezTo>
                <a:cubicBezTo>
                  <a:pt x="595" y="749"/>
                  <a:pt x="596" y="749"/>
                  <a:pt x="596" y="749"/>
                </a:cubicBezTo>
                <a:cubicBezTo>
                  <a:pt x="597" y="749"/>
                  <a:pt x="597" y="749"/>
                  <a:pt x="597" y="749"/>
                </a:cubicBezTo>
                <a:cubicBezTo>
                  <a:pt x="597" y="749"/>
                  <a:pt x="598" y="748"/>
                  <a:pt x="599" y="748"/>
                </a:cubicBezTo>
                <a:cubicBezTo>
                  <a:pt x="599" y="747"/>
                  <a:pt x="600" y="747"/>
                  <a:pt x="601" y="746"/>
                </a:cubicBezTo>
                <a:cubicBezTo>
                  <a:pt x="601" y="744"/>
                  <a:pt x="602" y="745"/>
                  <a:pt x="603" y="745"/>
                </a:cubicBezTo>
                <a:cubicBezTo>
                  <a:pt x="604" y="744"/>
                  <a:pt x="605" y="744"/>
                  <a:pt x="606" y="743"/>
                </a:cubicBezTo>
                <a:cubicBezTo>
                  <a:pt x="607" y="742"/>
                  <a:pt x="607" y="742"/>
                  <a:pt x="609" y="742"/>
                </a:cubicBezTo>
                <a:cubicBezTo>
                  <a:pt x="609" y="743"/>
                  <a:pt x="610" y="743"/>
                  <a:pt x="611" y="743"/>
                </a:cubicBezTo>
                <a:cubicBezTo>
                  <a:pt x="611" y="743"/>
                  <a:pt x="611" y="742"/>
                  <a:pt x="611" y="742"/>
                </a:cubicBezTo>
                <a:cubicBezTo>
                  <a:pt x="610" y="742"/>
                  <a:pt x="610" y="741"/>
                  <a:pt x="611" y="741"/>
                </a:cubicBezTo>
                <a:cubicBezTo>
                  <a:pt x="611" y="740"/>
                  <a:pt x="611" y="740"/>
                  <a:pt x="611" y="740"/>
                </a:cubicBezTo>
                <a:cubicBezTo>
                  <a:pt x="613" y="739"/>
                  <a:pt x="614" y="739"/>
                  <a:pt x="617" y="741"/>
                </a:cubicBezTo>
                <a:cubicBezTo>
                  <a:pt x="617" y="741"/>
                  <a:pt x="617" y="742"/>
                  <a:pt x="617" y="743"/>
                </a:cubicBezTo>
                <a:cubicBezTo>
                  <a:pt x="616" y="743"/>
                  <a:pt x="616" y="743"/>
                  <a:pt x="617" y="744"/>
                </a:cubicBezTo>
                <a:cubicBezTo>
                  <a:pt x="617" y="744"/>
                  <a:pt x="617" y="744"/>
                  <a:pt x="618" y="743"/>
                </a:cubicBezTo>
                <a:cubicBezTo>
                  <a:pt x="618" y="743"/>
                  <a:pt x="618" y="743"/>
                  <a:pt x="619" y="743"/>
                </a:cubicBezTo>
                <a:cubicBezTo>
                  <a:pt x="619" y="743"/>
                  <a:pt x="619" y="744"/>
                  <a:pt x="620" y="744"/>
                </a:cubicBezTo>
                <a:cubicBezTo>
                  <a:pt x="620" y="744"/>
                  <a:pt x="620" y="745"/>
                  <a:pt x="621" y="745"/>
                </a:cubicBezTo>
                <a:cubicBezTo>
                  <a:pt x="621" y="745"/>
                  <a:pt x="623" y="747"/>
                  <a:pt x="623" y="747"/>
                </a:cubicBezTo>
                <a:cubicBezTo>
                  <a:pt x="623" y="746"/>
                  <a:pt x="624" y="746"/>
                  <a:pt x="624" y="746"/>
                </a:cubicBezTo>
                <a:cubicBezTo>
                  <a:pt x="624" y="745"/>
                  <a:pt x="623" y="745"/>
                  <a:pt x="623" y="745"/>
                </a:cubicBezTo>
                <a:cubicBezTo>
                  <a:pt x="622" y="745"/>
                  <a:pt x="622" y="745"/>
                  <a:pt x="621" y="745"/>
                </a:cubicBezTo>
                <a:cubicBezTo>
                  <a:pt x="621" y="744"/>
                  <a:pt x="621" y="744"/>
                  <a:pt x="620" y="744"/>
                </a:cubicBezTo>
                <a:cubicBezTo>
                  <a:pt x="620" y="743"/>
                  <a:pt x="620" y="743"/>
                  <a:pt x="619" y="743"/>
                </a:cubicBezTo>
                <a:cubicBezTo>
                  <a:pt x="619" y="742"/>
                  <a:pt x="620" y="742"/>
                  <a:pt x="620" y="741"/>
                </a:cubicBezTo>
                <a:cubicBezTo>
                  <a:pt x="619" y="740"/>
                  <a:pt x="618" y="740"/>
                  <a:pt x="618" y="738"/>
                </a:cubicBezTo>
                <a:cubicBezTo>
                  <a:pt x="618" y="737"/>
                  <a:pt x="618" y="738"/>
                  <a:pt x="618" y="738"/>
                </a:cubicBezTo>
                <a:cubicBezTo>
                  <a:pt x="618" y="738"/>
                  <a:pt x="618" y="738"/>
                  <a:pt x="618" y="738"/>
                </a:cubicBezTo>
                <a:cubicBezTo>
                  <a:pt x="618" y="738"/>
                  <a:pt x="618" y="738"/>
                  <a:pt x="618" y="738"/>
                </a:cubicBezTo>
                <a:cubicBezTo>
                  <a:pt x="619" y="738"/>
                  <a:pt x="619" y="738"/>
                  <a:pt x="619" y="738"/>
                </a:cubicBezTo>
                <a:cubicBezTo>
                  <a:pt x="619" y="737"/>
                  <a:pt x="619" y="737"/>
                  <a:pt x="618" y="738"/>
                </a:cubicBezTo>
                <a:cubicBezTo>
                  <a:pt x="617" y="738"/>
                  <a:pt x="616" y="738"/>
                  <a:pt x="614" y="738"/>
                </a:cubicBezTo>
                <a:cubicBezTo>
                  <a:pt x="614" y="738"/>
                  <a:pt x="615" y="737"/>
                  <a:pt x="615" y="737"/>
                </a:cubicBezTo>
                <a:cubicBezTo>
                  <a:pt x="615" y="736"/>
                  <a:pt x="617" y="736"/>
                  <a:pt x="618" y="736"/>
                </a:cubicBezTo>
                <a:cubicBezTo>
                  <a:pt x="619" y="736"/>
                  <a:pt x="619" y="734"/>
                  <a:pt x="620" y="734"/>
                </a:cubicBezTo>
                <a:cubicBezTo>
                  <a:pt x="621" y="734"/>
                  <a:pt x="622" y="734"/>
                  <a:pt x="623" y="733"/>
                </a:cubicBezTo>
                <a:cubicBezTo>
                  <a:pt x="623" y="733"/>
                  <a:pt x="623" y="734"/>
                  <a:pt x="624" y="734"/>
                </a:cubicBezTo>
                <a:cubicBezTo>
                  <a:pt x="624" y="734"/>
                  <a:pt x="623" y="735"/>
                  <a:pt x="623" y="735"/>
                </a:cubicBezTo>
                <a:cubicBezTo>
                  <a:pt x="621" y="735"/>
                  <a:pt x="622" y="736"/>
                  <a:pt x="622" y="737"/>
                </a:cubicBezTo>
                <a:cubicBezTo>
                  <a:pt x="622" y="737"/>
                  <a:pt x="622" y="737"/>
                  <a:pt x="622" y="737"/>
                </a:cubicBezTo>
                <a:cubicBezTo>
                  <a:pt x="622" y="737"/>
                  <a:pt x="621" y="737"/>
                  <a:pt x="621" y="737"/>
                </a:cubicBezTo>
                <a:cubicBezTo>
                  <a:pt x="621" y="737"/>
                  <a:pt x="621" y="738"/>
                  <a:pt x="621" y="738"/>
                </a:cubicBezTo>
                <a:cubicBezTo>
                  <a:pt x="621" y="738"/>
                  <a:pt x="622" y="738"/>
                  <a:pt x="622" y="737"/>
                </a:cubicBezTo>
                <a:cubicBezTo>
                  <a:pt x="623" y="737"/>
                  <a:pt x="624" y="738"/>
                  <a:pt x="624" y="737"/>
                </a:cubicBezTo>
                <a:cubicBezTo>
                  <a:pt x="625" y="736"/>
                  <a:pt x="626" y="736"/>
                  <a:pt x="626" y="736"/>
                </a:cubicBezTo>
                <a:cubicBezTo>
                  <a:pt x="628" y="735"/>
                  <a:pt x="629" y="735"/>
                  <a:pt x="630" y="736"/>
                </a:cubicBezTo>
                <a:cubicBezTo>
                  <a:pt x="630" y="736"/>
                  <a:pt x="630" y="735"/>
                  <a:pt x="631" y="735"/>
                </a:cubicBezTo>
                <a:cubicBezTo>
                  <a:pt x="631" y="734"/>
                  <a:pt x="631" y="734"/>
                  <a:pt x="631" y="733"/>
                </a:cubicBezTo>
                <a:cubicBezTo>
                  <a:pt x="631" y="733"/>
                  <a:pt x="632" y="732"/>
                  <a:pt x="632" y="732"/>
                </a:cubicBezTo>
                <a:cubicBezTo>
                  <a:pt x="633" y="732"/>
                  <a:pt x="633" y="733"/>
                  <a:pt x="633" y="734"/>
                </a:cubicBezTo>
                <a:cubicBezTo>
                  <a:pt x="633" y="733"/>
                  <a:pt x="633" y="733"/>
                  <a:pt x="633" y="733"/>
                </a:cubicBezTo>
                <a:cubicBezTo>
                  <a:pt x="633" y="733"/>
                  <a:pt x="633" y="733"/>
                  <a:pt x="633" y="733"/>
                </a:cubicBezTo>
                <a:cubicBezTo>
                  <a:pt x="632" y="734"/>
                  <a:pt x="632" y="734"/>
                  <a:pt x="633" y="734"/>
                </a:cubicBezTo>
                <a:cubicBezTo>
                  <a:pt x="633" y="734"/>
                  <a:pt x="633" y="734"/>
                  <a:pt x="633" y="734"/>
                </a:cubicBezTo>
                <a:cubicBezTo>
                  <a:pt x="634" y="733"/>
                  <a:pt x="636" y="733"/>
                  <a:pt x="636" y="734"/>
                </a:cubicBezTo>
                <a:cubicBezTo>
                  <a:pt x="637" y="734"/>
                  <a:pt x="637" y="734"/>
                  <a:pt x="637" y="734"/>
                </a:cubicBezTo>
                <a:cubicBezTo>
                  <a:pt x="637" y="733"/>
                  <a:pt x="637" y="733"/>
                  <a:pt x="637" y="733"/>
                </a:cubicBezTo>
                <a:cubicBezTo>
                  <a:pt x="638" y="732"/>
                  <a:pt x="639" y="733"/>
                  <a:pt x="640" y="732"/>
                </a:cubicBezTo>
                <a:cubicBezTo>
                  <a:pt x="641" y="732"/>
                  <a:pt x="641" y="732"/>
                  <a:pt x="641" y="731"/>
                </a:cubicBezTo>
                <a:cubicBezTo>
                  <a:pt x="641" y="732"/>
                  <a:pt x="642" y="731"/>
                  <a:pt x="642" y="731"/>
                </a:cubicBezTo>
                <a:cubicBezTo>
                  <a:pt x="642" y="730"/>
                  <a:pt x="641" y="730"/>
                  <a:pt x="641" y="729"/>
                </a:cubicBezTo>
                <a:cubicBezTo>
                  <a:pt x="642" y="729"/>
                  <a:pt x="643" y="728"/>
                  <a:pt x="644" y="727"/>
                </a:cubicBezTo>
                <a:cubicBezTo>
                  <a:pt x="643" y="726"/>
                  <a:pt x="641" y="726"/>
                  <a:pt x="640" y="726"/>
                </a:cubicBezTo>
                <a:cubicBezTo>
                  <a:pt x="640" y="722"/>
                  <a:pt x="640" y="722"/>
                  <a:pt x="640" y="722"/>
                </a:cubicBezTo>
                <a:cubicBezTo>
                  <a:pt x="640" y="722"/>
                  <a:pt x="641" y="722"/>
                  <a:pt x="642" y="722"/>
                </a:cubicBezTo>
                <a:cubicBezTo>
                  <a:pt x="642" y="721"/>
                  <a:pt x="641" y="720"/>
                  <a:pt x="643" y="720"/>
                </a:cubicBezTo>
                <a:cubicBezTo>
                  <a:pt x="643" y="720"/>
                  <a:pt x="644" y="719"/>
                  <a:pt x="645" y="719"/>
                </a:cubicBezTo>
                <a:cubicBezTo>
                  <a:pt x="646" y="719"/>
                  <a:pt x="645" y="718"/>
                  <a:pt x="646" y="718"/>
                </a:cubicBezTo>
                <a:cubicBezTo>
                  <a:pt x="646" y="718"/>
                  <a:pt x="646" y="718"/>
                  <a:pt x="646" y="717"/>
                </a:cubicBezTo>
                <a:cubicBezTo>
                  <a:pt x="647" y="719"/>
                  <a:pt x="648" y="717"/>
                  <a:pt x="648" y="717"/>
                </a:cubicBezTo>
                <a:cubicBezTo>
                  <a:pt x="647" y="715"/>
                  <a:pt x="647" y="715"/>
                  <a:pt x="648" y="714"/>
                </a:cubicBezTo>
                <a:cubicBezTo>
                  <a:pt x="649" y="714"/>
                  <a:pt x="649" y="712"/>
                  <a:pt x="650" y="711"/>
                </a:cubicBezTo>
                <a:cubicBezTo>
                  <a:pt x="651" y="710"/>
                  <a:pt x="653" y="710"/>
                  <a:pt x="654" y="709"/>
                </a:cubicBezTo>
                <a:cubicBezTo>
                  <a:pt x="654" y="709"/>
                  <a:pt x="655" y="709"/>
                  <a:pt x="655" y="708"/>
                </a:cubicBezTo>
                <a:cubicBezTo>
                  <a:pt x="655" y="707"/>
                  <a:pt x="655" y="707"/>
                  <a:pt x="655" y="707"/>
                </a:cubicBezTo>
                <a:cubicBezTo>
                  <a:pt x="658" y="704"/>
                  <a:pt x="658" y="704"/>
                  <a:pt x="659" y="702"/>
                </a:cubicBezTo>
                <a:cubicBezTo>
                  <a:pt x="659" y="702"/>
                  <a:pt x="661" y="699"/>
                  <a:pt x="661" y="698"/>
                </a:cubicBezTo>
                <a:cubicBezTo>
                  <a:pt x="664" y="698"/>
                  <a:pt x="664" y="698"/>
                  <a:pt x="665" y="699"/>
                </a:cubicBezTo>
                <a:cubicBezTo>
                  <a:pt x="667" y="699"/>
                  <a:pt x="667" y="698"/>
                  <a:pt x="668" y="697"/>
                </a:cubicBezTo>
                <a:cubicBezTo>
                  <a:pt x="668" y="697"/>
                  <a:pt x="669" y="696"/>
                  <a:pt x="669" y="695"/>
                </a:cubicBezTo>
                <a:cubicBezTo>
                  <a:pt x="669" y="695"/>
                  <a:pt x="669" y="695"/>
                  <a:pt x="670" y="695"/>
                </a:cubicBezTo>
                <a:cubicBezTo>
                  <a:pt x="671" y="695"/>
                  <a:pt x="671" y="694"/>
                  <a:pt x="672" y="693"/>
                </a:cubicBezTo>
                <a:cubicBezTo>
                  <a:pt x="672" y="692"/>
                  <a:pt x="673" y="691"/>
                  <a:pt x="674" y="690"/>
                </a:cubicBezTo>
                <a:cubicBezTo>
                  <a:pt x="674" y="690"/>
                  <a:pt x="675" y="690"/>
                  <a:pt x="675" y="690"/>
                </a:cubicBezTo>
                <a:cubicBezTo>
                  <a:pt x="676" y="690"/>
                  <a:pt x="676" y="688"/>
                  <a:pt x="676" y="688"/>
                </a:cubicBezTo>
                <a:cubicBezTo>
                  <a:pt x="677" y="688"/>
                  <a:pt x="677" y="688"/>
                  <a:pt x="679" y="688"/>
                </a:cubicBezTo>
                <a:cubicBezTo>
                  <a:pt x="679" y="687"/>
                  <a:pt x="680" y="686"/>
                  <a:pt x="681" y="685"/>
                </a:cubicBezTo>
                <a:cubicBezTo>
                  <a:pt x="682" y="685"/>
                  <a:pt x="682" y="684"/>
                  <a:pt x="683" y="683"/>
                </a:cubicBezTo>
                <a:cubicBezTo>
                  <a:pt x="684" y="682"/>
                  <a:pt x="685" y="680"/>
                  <a:pt x="687" y="680"/>
                </a:cubicBezTo>
                <a:cubicBezTo>
                  <a:pt x="687" y="680"/>
                  <a:pt x="687" y="679"/>
                  <a:pt x="688" y="678"/>
                </a:cubicBezTo>
                <a:cubicBezTo>
                  <a:pt x="689" y="677"/>
                  <a:pt x="691" y="675"/>
                  <a:pt x="693" y="674"/>
                </a:cubicBezTo>
                <a:cubicBezTo>
                  <a:pt x="693" y="674"/>
                  <a:pt x="694" y="673"/>
                  <a:pt x="694" y="673"/>
                </a:cubicBezTo>
                <a:cubicBezTo>
                  <a:pt x="694" y="671"/>
                  <a:pt x="694" y="670"/>
                  <a:pt x="696" y="670"/>
                </a:cubicBezTo>
                <a:cubicBezTo>
                  <a:pt x="697" y="669"/>
                  <a:pt x="698" y="669"/>
                  <a:pt x="698" y="668"/>
                </a:cubicBezTo>
                <a:cubicBezTo>
                  <a:pt x="698" y="667"/>
                  <a:pt x="699" y="667"/>
                  <a:pt x="700" y="667"/>
                </a:cubicBezTo>
                <a:cubicBezTo>
                  <a:pt x="700" y="667"/>
                  <a:pt x="700" y="667"/>
                  <a:pt x="700" y="667"/>
                </a:cubicBezTo>
                <a:cubicBezTo>
                  <a:pt x="700" y="667"/>
                  <a:pt x="700" y="667"/>
                  <a:pt x="700" y="667"/>
                </a:cubicBezTo>
                <a:cubicBezTo>
                  <a:pt x="700" y="667"/>
                  <a:pt x="700" y="667"/>
                  <a:pt x="700" y="667"/>
                </a:cubicBezTo>
                <a:cubicBezTo>
                  <a:pt x="700" y="668"/>
                  <a:pt x="700" y="668"/>
                  <a:pt x="700" y="668"/>
                </a:cubicBezTo>
                <a:cubicBezTo>
                  <a:pt x="700" y="668"/>
                  <a:pt x="700" y="668"/>
                  <a:pt x="700" y="667"/>
                </a:cubicBezTo>
                <a:cubicBezTo>
                  <a:pt x="700" y="666"/>
                  <a:pt x="701" y="666"/>
                  <a:pt x="701" y="665"/>
                </a:cubicBezTo>
                <a:cubicBezTo>
                  <a:pt x="701" y="665"/>
                  <a:pt x="701" y="664"/>
                  <a:pt x="701" y="664"/>
                </a:cubicBezTo>
                <a:cubicBezTo>
                  <a:pt x="701" y="663"/>
                  <a:pt x="701" y="662"/>
                  <a:pt x="703" y="662"/>
                </a:cubicBezTo>
                <a:cubicBezTo>
                  <a:pt x="703" y="661"/>
                  <a:pt x="704" y="661"/>
                  <a:pt x="704" y="660"/>
                </a:cubicBezTo>
                <a:cubicBezTo>
                  <a:pt x="705" y="659"/>
                  <a:pt x="705" y="659"/>
                  <a:pt x="706" y="658"/>
                </a:cubicBezTo>
                <a:cubicBezTo>
                  <a:pt x="707" y="658"/>
                  <a:pt x="707" y="657"/>
                  <a:pt x="707" y="656"/>
                </a:cubicBezTo>
                <a:cubicBezTo>
                  <a:pt x="708" y="655"/>
                  <a:pt x="709" y="654"/>
                  <a:pt x="710" y="654"/>
                </a:cubicBezTo>
                <a:cubicBezTo>
                  <a:pt x="710" y="653"/>
                  <a:pt x="710" y="652"/>
                  <a:pt x="711" y="651"/>
                </a:cubicBezTo>
                <a:cubicBezTo>
                  <a:pt x="712" y="651"/>
                  <a:pt x="712" y="649"/>
                  <a:pt x="713" y="648"/>
                </a:cubicBezTo>
                <a:cubicBezTo>
                  <a:pt x="713" y="647"/>
                  <a:pt x="713" y="647"/>
                  <a:pt x="714" y="647"/>
                </a:cubicBezTo>
                <a:cubicBezTo>
                  <a:pt x="715" y="647"/>
                  <a:pt x="715" y="646"/>
                  <a:pt x="715" y="645"/>
                </a:cubicBezTo>
                <a:cubicBezTo>
                  <a:pt x="716" y="645"/>
                  <a:pt x="716" y="644"/>
                  <a:pt x="717" y="643"/>
                </a:cubicBezTo>
                <a:cubicBezTo>
                  <a:pt x="717" y="642"/>
                  <a:pt x="718" y="641"/>
                  <a:pt x="719" y="641"/>
                </a:cubicBezTo>
                <a:cubicBezTo>
                  <a:pt x="719" y="641"/>
                  <a:pt x="719" y="641"/>
                  <a:pt x="720" y="640"/>
                </a:cubicBezTo>
                <a:cubicBezTo>
                  <a:pt x="720" y="640"/>
                  <a:pt x="720" y="639"/>
                  <a:pt x="720" y="638"/>
                </a:cubicBezTo>
                <a:cubicBezTo>
                  <a:pt x="721" y="637"/>
                  <a:pt x="721" y="638"/>
                  <a:pt x="722" y="638"/>
                </a:cubicBezTo>
                <a:cubicBezTo>
                  <a:pt x="723" y="637"/>
                  <a:pt x="723" y="636"/>
                  <a:pt x="723" y="635"/>
                </a:cubicBezTo>
                <a:cubicBezTo>
                  <a:pt x="724" y="634"/>
                  <a:pt x="725" y="634"/>
                  <a:pt x="725" y="633"/>
                </a:cubicBezTo>
                <a:cubicBezTo>
                  <a:pt x="726" y="631"/>
                  <a:pt x="727" y="631"/>
                  <a:pt x="728" y="630"/>
                </a:cubicBezTo>
                <a:cubicBezTo>
                  <a:pt x="728" y="630"/>
                  <a:pt x="729" y="630"/>
                  <a:pt x="729" y="629"/>
                </a:cubicBezTo>
                <a:cubicBezTo>
                  <a:pt x="729" y="627"/>
                  <a:pt x="730" y="626"/>
                  <a:pt x="732" y="626"/>
                </a:cubicBezTo>
                <a:cubicBezTo>
                  <a:pt x="732" y="624"/>
                  <a:pt x="732" y="624"/>
                  <a:pt x="732" y="624"/>
                </a:cubicBezTo>
                <a:cubicBezTo>
                  <a:pt x="733" y="622"/>
                  <a:pt x="735" y="622"/>
                  <a:pt x="735" y="620"/>
                </a:cubicBezTo>
                <a:cubicBezTo>
                  <a:pt x="736" y="619"/>
                  <a:pt x="736" y="618"/>
                  <a:pt x="738" y="618"/>
                </a:cubicBezTo>
                <a:cubicBezTo>
                  <a:pt x="739" y="617"/>
                  <a:pt x="739" y="617"/>
                  <a:pt x="738" y="616"/>
                </a:cubicBezTo>
                <a:cubicBezTo>
                  <a:pt x="738" y="615"/>
                  <a:pt x="738" y="615"/>
                  <a:pt x="738" y="615"/>
                </a:cubicBezTo>
                <a:cubicBezTo>
                  <a:pt x="739" y="614"/>
                  <a:pt x="740" y="615"/>
                  <a:pt x="740" y="613"/>
                </a:cubicBezTo>
                <a:cubicBezTo>
                  <a:pt x="741" y="612"/>
                  <a:pt x="741" y="611"/>
                  <a:pt x="742" y="611"/>
                </a:cubicBezTo>
                <a:cubicBezTo>
                  <a:pt x="743" y="610"/>
                  <a:pt x="743" y="609"/>
                  <a:pt x="744" y="608"/>
                </a:cubicBezTo>
                <a:cubicBezTo>
                  <a:pt x="745" y="607"/>
                  <a:pt x="744" y="607"/>
                  <a:pt x="743" y="607"/>
                </a:cubicBezTo>
                <a:cubicBezTo>
                  <a:pt x="744" y="606"/>
                  <a:pt x="745" y="605"/>
                  <a:pt x="746" y="604"/>
                </a:cubicBezTo>
                <a:cubicBezTo>
                  <a:pt x="746" y="603"/>
                  <a:pt x="747" y="602"/>
                  <a:pt x="748" y="601"/>
                </a:cubicBezTo>
                <a:cubicBezTo>
                  <a:pt x="748" y="601"/>
                  <a:pt x="748" y="600"/>
                  <a:pt x="748" y="600"/>
                </a:cubicBezTo>
                <a:cubicBezTo>
                  <a:pt x="748" y="599"/>
                  <a:pt x="749" y="598"/>
                  <a:pt x="749" y="596"/>
                </a:cubicBezTo>
                <a:cubicBezTo>
                  <a:pt x="750" y="595"/>
                  <a:pt x="750" y="594"/>
                  <a:pt x="751" y="593"/>
                </a:cubicBezTo>
                <a:cubicBezTo>
                  <a:pt x="752" y="593"/>
                  <a:pt x="752" y="592"/>
                  <a:pt x="752" y="591"/>
                </a:cubicBezTo>
                <a:cubicBezTo>
                  <a:pt x="752" y="591"/>
                  <a:pt x="753" y="590"/>
                  <a:pt x="753" y="590"/>
                </a:cubicBezTo>
                <a:cubicBezTo>
                  <a:pt x="752" y="588"/>
                  <a:pt x="753" y="587"/>
                  <a:pt x="754" y="586"/>
                </a:cubicBezTo>
                <a:cubicBezTo>
                  <a:pt x="755" y="584"/>
                  <a:pt x="756" y="582"/>
                  <a:pt x="757" y="581"/>
                </a:cubicBezTo>
                <a:cubicBezTo>
                  <a:pt x="756" y="579"/>
                  <a:pt x="758" y="579"/>
                  <a:pt x="759" y="578"/>
                </a:cubicBezTo>
                <a:cubicBezTo>
                  <a:pt x="759" y="578"/>
                  <a:pt x="760" y="578"/>
                  <a:pt x="760" y="577"/>
                </a:cubicBezTo>
                <a:cubicBezTo>
                  <a:pt x="759" y="576"/>
                  <a:pt x="759" y="575"/>
                  <a:pt x="760" y="574"/>
                </a:cubicBezTo>
                <a:cubicBezTo>
                  <a:pt x="761" y="573"/>
                  <a:pt x="761" y="572"/>
                  <a:pt x="762" y="571"/>
                </a:cubicBezTo>
                <a:cubicBezTo>
                  <a:pt x="763" y="570"/>
                  <a:pt x="763" y="570"/>
                  <a:pt x="763" y="569"/>
                </a:cubicBezTo>
                <a:cubicBezTo>
                  <a:pt x="764" y="568"/>
                  <a:pt x="764" y="568"/>
                  <a:pt x="764" y="567"/>
                </a:cubicBezTo>
                <a:cubicBezTo>
                  <a:pt x="765" y="566"/>
                  <a:pt x="765" y="564"/>
                  <a:pt x="766" y="563"/>
                </a:cubicBezTo>
                <a:cubicBezTo>
                  <a:pt x="766" y="563"/>
                  <a:pt x="767" y="563"/>
                  <a:pt x="767" y="562"/>
                </a:cubicBezTo>
                <a:cubicBezTo>
                  <a:pt x="767" y="559"/>
                  <a:pt x="769" y="558"/>
                  <a:pt x="771" y="556"/>
                </a:cubicBezTo>
                <a:cubicBezTo>
                  <a:pt x="771" y="556"/>
                  <a:pt x="771" y="554"/>
                  <a:pt x="771" y="554"/>
                </a:cubicBezTo>
                <a:cubicBezTo>
                  <a:pt x="772" y="553"/>
                  <a:pt x="773" y="552"/>
                  <a:pt x="773" y="550"/>
                </a:cubicBezTo>
                <a:cubicBezTo>
                  <a:pt x="773" y="549"/>
                  <a:pt x="774" y="548"/>
                  <a:pt x="774" y="547"/>
                </a:cubicBezTo>
                <a:cubicBezTo>
                  <a:pt x="775" y="546"/>
                  <a:pt x="774" y="546"/>
                  <a:pt x="774" y="545"/>
                </a:cubicBezTo>
                <a:cubicBezTo>
                  <a:pt x="775" y="543"/>
                  <a:pt x="775" y="543"/>
                  <a:pt x="775" y="543"/>
                </a:cubicBezTo>
                <a:cubicBezTo>
                  <a:pt x="776" y="542"/>
                  <a:pt x="775" y="541"/>
                  <a:pt x="776" y="540"/>
                </a:cubicBezTo>
                <a:cubicBezTo>
                  <a:pt x="777" y="539"/>
                  <a:pt x="776" y="537"/>
                  <a:pt x="777" y="536"/>
                </a:cubicBezTo>
                <a:cubicBezTo>
                  <a:pt x="777" y="536"/>
                  <a:pt x="777" y="535"/>
                  <a:pt x="777" y="535"/>
                </a:cubicBezTo>
                <a:cubicBezTo>
                  <a:pt x="777" y="534"/>
                  <a:pt x="777" y="533"/>
                  <a:pt x="776" y="533"/>
                </a:cubicBezTo>
                <a:cubicBezTo>
                  <a:pt x="777" y="532"/>
                  <a:pt x="778" y="531"/>
                  <a:pt x="778" y="531"/>
                </a:cubicBezTo>
                <a:cubicBezTo>
                  <a:pt x="778" y="529"/>
                  <a:pt x="778" y="529"/>
                  <a:pt x="778" y="529"/>
                </a:cubicBezTo>
                <a:cubicBezTo>
                  <a:pt x="779" y="529"/>
                  <a:pt x="779" y="529"/>
                  <a:pt x="780" y="528"/>
                </a:cubicBezTo>
                <a:cubicBezTo>
                  <a:pt x="780" y="528"/>
                  <a:pt x="780" y="528"/>
                  <a:pt x="780" y="527"/>
                </a:cubicBezTo>
                <a:cubicBezTo>
                  <a:pt x="780" y="527"/>
                  <a:pt x="779" y="526"/>
                  <a:pt x="780" y="526"/>
                </a:cubicBezTo>
                <a:cubicBezTo>
                  <a:pt x="780" y="525"/>
                  <a:pt x="780" y="525"/>
                  <a:pt x="780" y="524"/>
                </a:cubicBezTo>
                <a:cubicBezTo>
                  <a:pt x="781" y="523"/>
                  <a:pt x="781" y="522"/>
                  <a:pt x="782" y="521"/>
                </a:cubicBezTo>
                <a:cubicBezTo>
                  <a:pt x="782" y="519"/>
                  <a:pt x="783" y="518"/>
                  <a:pt x="783" y="517"/>
                </a:cubicBezTo>
                <a:cubicBezTo>
                  <a:pt x="783" y="516"/>
                  <a:pt x="784" y="515"/>
                  <a:pt x="784" y="514"/>
                </a:cubicBezTo>
                <a:cubicBezTo>
                  <a:pt x="784" y="513"/>
                  <a:pt x="785" y="512"/>
                  <a:pt x="785" y="511"/>
                </a:cubicBezTo>
                <a:cubicBezTo>
                  <a:pt x="785" y="510"/>
                  <a:pt x="785" y="510"/>
                  <a:pt x="786" y="509"/>
                </a:cubicBezTo>
                <a:cubicBezTo>
                  <a:pt x="786" y="509"/>
                  <a:pt x="786" y="508"/>
                  <a:pt x="786" y="507"/>
                </a:cubicBezTo>
                <a:cubicBezTo>
                  <a:pt x="786" y="507"/>
                  <a:pt x="787" y="506"/>
                  <a:pt x="787" y="506"/>
                </a:cubicBezTo>
                <a:cubicBezTo>
                  <a:pt x="787" y="506"/>
                  <a:pt x="786" y="506"/>
                  <a:pt x="786" y="505"/>
                </a:cubicBezTo>
                <a:cubicBezTo>
                  <a:pt x="786" y="504"/>
                  <a:pt x="786" y="502"/>
                  <a:pt x="786" y="500"/>
                </a:cubicBezTo>
                <a:cubicBezTo>
                  <a:pt x="786" y="499"/>
                  <a:pt x="786" y="499"/>
                  <a:pt x="786" y="498"/>
                </a:cubicBezTo>
                <a:cubicBezTo>
                  <a:pt x="786" y="496"/>
                  <a:pt x="787" y="496"/>
                  <a:pt x="787" y="495"/>
                </a:cubicBezTo>
                <a:cubicBezTo>
                  <a:pt x="787" y="494"/>
                  <a:pt x="787" y="494"/>
                  <a:pt x="788" y="493"/>
                </a:cubicBezTo>
                <a:cubicBezTo>
                  <a:pt x="787" y="492"/>
                  <a:pt x="787" y="492"/>
                  <a:pt x="787" y="491"/>
                </a:cubicBezTo>
                <a:cubicBezTo>
                  <a:pt x="786" y="490"/>
                  <a:pt x="788" y="488"/>
                  <a:pt x="788" y="487"/>
                </a:cubicBezTo>
                <a:cubicBezTo>
                  <a:pt x="788" y="486"/>
                  <a:pt x="790" y="487"/>
                  <a:pt x="790" y="486"/>
                </a:cubicBezTo>
                <a:cubicBezTo>
                  <a:pt x="790" y="485"/>
                  <a:pt x="791" y="485"/>
                  <a:pt x="791" y="484"/>
                </a:cubicBezTo>
                <a:cubicBezTo>
                  <a:pt x="791" y="483"/>
                  <a:pt x="792" y="482"/>
                  <a:pt x="792" y="480"/>
                </a:cubicBezTo>
                <a:cubicBezTo>
                  <a:pt x="791" y="479"/>
                  <a:pt x="791" y="478"/>
                  <a:pt x="792" y="477"/>
                </a:cubicBezTo>
                <a:cubicBezTo>
                  <a:pt x="793" y="477"/>
                  <a:pt x="793" y="476"/>
                  <a:pt x="793" y="475"/>
                </a:cubicBezTo>
                <a:cubicBezTo>
                  <a:pt x="793" y="474"/>
                  <a:pt x="792" y="472"/>
                  <a:pt x="793" y="471"/>
                </a:cubicBezTo>
                <a:cubicBezTo>
                  <a:pt x="793" y="470"/>
                  <a:pt x="794" y="468"/>
                  <a:pt x="795" y="467"/>
                </a:cubicBezTo>
                <a:cubicBezTo>
                  <a:pt x="795" y="466"/>
                  <a:pt x="796" y="465"/>
                  <a:pt x="795" y="465"/>
                </a:cubicBezTo>
                <a:cubicBezTo>
                  <a:pt x="794" y="464"/>
                  <a:pt x="794" y="464"/>
                  <a:pt x="795" y="464"/>
                </a:cubicBezTo>
                <a:cubicBezTo>
                  <a:pt x="795" y="464"/>
                  <a:pt x="795" y="463"/>
                  <a:pt x="795" y="463"/>
                </a:cubicBezTo>
                <a:cubicBezTo>
                  <a:pt x="796" y="461"/>
                  <a:pt x="795" y="459"/>
                  <a:pt x="796" y="458"/>
                </a:cubicBezTo>
                <a:cubicBezTo>
                  <a:pt x="797" y="457"/>
                  <a:pt x="796" y="457"/>
                  <a:pt x="796" y="456"/>
                </a:cubicBezTo>
                <a:cubicBezTo>
                  <a:pt x="796" y="454"/>
                  <a:pt x="796" y="452"/>
                  <a:pt x="797" y="451"/>
                </a:cubicBezTo>
                <a:cubicBezTo>
                  <a:pt x="797" y="448"/>
                  <a:pt x="797" y="448"/>
                  <a:pt x="797" y="448"/>
                </a:cubicBezTo>
                <a:cubicBezTo>
                  <a:pt x="797" y="445"/>
                  <a:pt x="797" y="445"/>
                  <a:pt x="797" y="445"/>
                </a:cubicBezTo>
                <a:cubicBezTo>
                  <a:pt x="798" y="445"/>
                  <a:pt x="798" y="445"/>
                  <a:pt x="799" y="445"/>
                </a:cubicBezTo>
                <a:cubicBezTo>
                  <a:pt x="799" y="445"/>
                  <a:pt x="799" y="444"/>
                  <a:pt x="799" y="444"/>
                </a:cubicBezTo>
                <a:cubicBezTo>
                  <a:pt x="799" y="443"/>
                  <a:pt x="799" y="441"/>
                  <a:pt x="800" y="441"/>
                </a:cubicBezTo>
                <a:cubicBezTo>
                  <a:pt x="800" y="441"/>
                  <a:pt x="800" y="440"/>
                  <a:pt x="800" y="440"/>
                </a:cubicBezTo>
                <a:cubicBezTo>
                  <a:pt x="799" y="439"/>
                  <a:pt x="800" y="438"/>
                  <a:pt x="800" y="438"/>
                </a:cubicBezTo>
                <a:cubicBezTo>
                  <a:pt x="800" y="437"/>
                  <a:pt x="800" y="436"/>
                  <a:pt x="800" y="436"/>
                </a:cubicBezTo>
                <a:cubicBezTo>
                  <a:pt x="800" y="433"/>
                  <a:pt x="800" y="430"/>
                  <a:pt x="800" y="428"/>
                </a:cubicBezTo>
                <a:cubicBezTo>
                  <a:pt x="800" y="427"/>
                  <a:pt x="800" y="426"/>
                  <a:pt x="801" y="426"/>
                </a:cubicBezTo>
                <a:cubicBezTo>
                  <a:pt x="801" y="425"/>
                  <a:pt x="800" y="425"/>
                  <a:pt x="800" y="424"/>
                </a:cubicBezTo>
                <a:cubicBezTo>
                  <a:pt x="800" y="422"/>
                  <a:pt x="800" y="420"/>
                  <a:pt x="800" y="419"/>
                </a:cubicBezTo>
                <a:cubicBezTo>
                  <a:pt x="800" y="418"/>
                  <a:pt x="801" y="418"/>
                  <a:pt x="801" y="417"/>
                </a:cubicBezTo>
                <a:cubicBezTo>
                  <a:pt x="801" y="417"/>
                  <a:pt x="800" y="416"/>
                  <a:pt x="800" y="416"/>
                </a:cubicBezTo>
                <a:cubicBezTo>
                  <a:pt x="802" y="414"/>
                  <a:pt x="801" y="412"/>
                  <a:pt x="801" y="411"/>
                </a:cubicBezTo>
                <a:cubicBezTo>
                  <a:pt x="801" y="410"/>
                  <a:pt x="800" y="410"/>
                  <a:pt x="801" y="409"/>
                </a:cubicBezTo>
                <a:cubicBezTo>
                  <a:pt x="801" y="409"/>
                  <a:pt x="801" y="408"/>
                  <a:pt x="801" y="408"/>
                </a:cubicBezTo>
                <a:cubicBezTo>
                  <a:pt x="800" y="408"/>
                  <a:pt x="800" y="407"/>
                  <a:pt x="800" y="407"/>
                </a:cubicBezTo>
                <a:cubicBezTo>
                  <a:pt x="801" y="406"/>
                  <a:pt x="801" y="405"/>
                  <a:pt x="801" y="403"/>
                </a:cubicBezTo>
                <a:cubicBezTo>
                  <a:pt x="801" y="403"/>
                  <a:pt x="802" y="403"/>
                  <a:pt x="802" y="402"/>
                </a:cubicBezTo>
                <a:cubicBezTo>
                  <a:pt x="802" y="401"/>
                  <a:pt x="802" y="401"/>
                  <a:pt x="802" y="401"/>
                </a:cubicBezTo>
                <a:cubicBezTo>
                  <a:pt x="800" y="398"/>
                  <a:pt x="801" y="397"/>
                  <a:pt x="804" y="397"/>
                </a:cubicBezTo>
                <a:cubicBezTo>
                  <a:pt x="805" y="397"/>
                  <a:pt x="805" y="397"/>
                  <a:pt x="804" y="397"/>
                </a:cubicBezTo>
                <a:cubicBezTo>
                  <a:pt x="804" y="397"/>
                  <a:pt x="804" y="397"/>
                  <a:pt x="804" y="397"/>
                </a:cubicBezTo>
                <a:cubicBezTo>
                  <a:pt x="804" y="397"/>
                  <a:pt x="804" y="397"/>
                  <a:pt x="804" y="397"/>
                </a:cubicBezTo>
                <a:cubicBezTo>
                  <a:pt x="804" y="397"/>
                  <a:pt x="804" y="397"/>
                  <a:pt x="805" y="397"/>
                </a:cubicBezTo>
                <a:cubicBezTo>
                  <a:pt x="805" y="397"/>
                  <a:pt x="805" y="397"/>
                  <a:pt x="804" y="397"/>
                </a:cubicBezTo>
                <a:cubicBezTo>
                  <a:pt x="804" y="396"/>
                  <a:pt x="804" y="396"/>
                  <a:pt x="804" y="396"/>
                </a:cubicBezTo>
                <a:cubicBezTo>
                  <a:pt x="802" y="396"/>
                  <a:pt x="802" y="395"/>
                  <a:pt x="801" y="395"/>
                </a:cubicBezTo>
                <a:cubicBezTo>
                  <a:pt x="800" y="395"/>
                  <a:pt x="800" y="394"/>
                  <a:pt x="800" y="393"/>
                </a:cubicBezTo>
                <a:cubicBezTo>
                  <a:pt x="801" y="393"/>
                  <a:pt x="801" y="392"/>
                  <a:pt x="800" y="392"/>
                </a:cubicBezTo>
                <a:cubicBezTo>
                  <a:pt x="800" y="391"/>
                  <a:pt x="801" y="391"/>
                  <a:pt x="801" y="390"/>
                </a:cubicBezTo>
                <a:cubicBezTo>
                  <a:pt x="801" y="389"/>
                  <a:pt x="801" y="388"/>
                  <a:pt x="801" y="386"/>
                </a:cubicBezTo>
                <a:cubicBezTo>
                  <a:pt x="800" y="386"/>
                  <a:pt x="800" y="386"/>
                  <a:pt x="800" y="386"/>
                </a:cubicBezTo>
                <a:cubicBezTo>
                  <a:pt x="799" y="386"/>
                  <a:pt x="799" y="385"/>
                  <a:pt x="799" y="385"/>
                </a:cubicBezTo>
                <a:cubicBezTo>
                  <a:pt x="799" y="385"/>
                  <a:pt x="800" y="384"/>
                  <a:pt x="800" y="383"/>
                </a:cubicBezTo>
                <a:cubicBezTo>
                  <a:pt x="800" y="383"/>
                  <a:pt x="799" y="382"/>
                  <a:pt x="799" y="381"/>
                </a:cubicBezTo>
                <a:cubicBezTo>
                  <a:pt x="799" y="380"/>
                  <a:pt x="799" y="379"/>
                  <a:pt x="800" y="378"/>
                </a:cubicBezTo>
                <a:cubicBezTo>
                  <a:pt x="800" y="377"/>
                  <a:pt x="800" y="376"/>
                  <a:pt x="800" y="376"/>
                </a:cubicBezTo>
                <a:cubicBezTo>
                  <a:pt x="799" y="374"/>
                  <a:pt x="798" y="372"/>
                  <a:pt x="800" y="370"/>
                </a:cubicBezTo>
                <a:cubicBezTo>
                  <a:pt x="800" y="370"/>
                  <a:pt x="800" y="369"/>
                  <a:pt x="800" y="369"/>
                </a:cubicBezTo>
                <a:cubicBezTo>
                  <a:pt x="799" y="368"/>
                  <a:pt x="799" y="368"/>
                  <a:pt x="800" y="367"/>
                </a:cubicBezTo>
                <a:cubicBezTo>
                  <a:pt x="798" y="365"/>
                  <a:pt x="800" y="363"/>
                  <a:pt x="799" y="362"/>
                </a:cubicBezTo>
                <a:cubicBezTo>
                  <a:pt x="799" y="362"/>
                  <a:pt x="799" y="362"/>
                  <a:pt x="798" y="362"/>
                </a:cubicBezTo>
                <a:cubicBezTo>
                  <a:pt x="797" y="361"/>
                  <a:pt x="797" y="361"/>
                  <a:pt x="798" y="361"/>
                </a:cubicBezTo>
                <a:cubicBezTo>
                  <a:pt x="798" y="360"/>
                  <a:pt x="798" y="360"/>
                  <a:pt x="797" y="358"/>
                </a:cubicBezTo>
                <a:cubicBezTo>
                  <a:pt x="798" y="357"/>
                  <a:pt x="799" y="357"/>
                  <a:pt x="798" y="356"/>
                </a:cubicBezTo>
                <a:cubicBezTo>
                  <a:pt x="797" y="355"/>
                  <a:pt x="797" y="354"/>
                  <a:pt x="797" y="354"/>
                </a:cubicBezTo>
                <a:cubicBezTo>
                  <a:pt x="796" y="353"/>
                  <a:pt x="797" y="353"/>
                  <a:pt x="797" y="352"/>
                </a:cubicBezTo>
                <a:cubicBezTo>
                  <a:pt x="797" y="352"/>
                  <a:pt x="796" y="352"/>
                  <a:pt x="796" y="351"/>
                </a:cubicBezTo>
                <a:cubicBezTo>
                  <a:pt x="797" y="350"/>
                  <a:pt x="797" y="350"/>
                  <a:pt x="797" y="350"/>
                </a:cubicBezTo>
                <a:cubicBezTo>
                  <a:pt x="797" y="349"/>
                  <a:pt x="797" y="349"/>
                  <a:pt x="796" y="349"/>
                </a:cubicBezTo>
                <a:cubicBezTo>
                  <a:pt x="796" y="342"/>
                  <a:pt x="796" y="342"/>
                  <a:pt x="796" y="342"/>
                </a:cubicBezTo>
                <a:cubicBezTo>
                  <a:pt x="796" y="342"/>
                  <a:pt x="795" y="342"/>
                  <a:pt x="795" y="341"/>
                </a:cubicBezTo>
                <a:cubicBezTo>
                  <a:pt x="794" y="340"/>
                  <a:pt x="795" y="339"/>
                  <a:pt x="794" y="338"/>
                </a:cubicBezTo>
                <a:cubicBezTo>
                  <a:pt x="793" y="337"/>
                  <a:pt x="794" y="335"/>
                  <a:pt x="793" y="333"/>
                </a:cubicBezTo>
                <a:cubicBezTo>
                  <a:pt x="793" y="332"/>
                  <a:pt x="794" y="331"/>
                  <a:pt x="793" y="330"/>
                </a:cubicBezTo>
                <a:cubicBezTo>
                  <a:pt x="793" y="329"/>
                  <a:pt x="793" y="327"/>
                  <a:pt x="792" y="326"/>
                </a:cubicBezTo>
                <a:cubicBezTo>
                  <a:pt x="792" y="326"/>
                  <a:pt x="791" y="325"/>
                  <a:pt x="791" y="325"/>
                </a:cubicBezTo>
                <a:cubicBezTo>
                  <a:pt x="791" y="324"/>
                  <a:pt x="791" y="322"/>
                  <a:pt x="791" y="321"/>
                </a:cubicBezTo>
                <a:cubicBezTo>
                  <a:pt x="791" y="320"/>
                  <a:pt x="790" y="319"/>
                  <a:pt x="790" y="318"/>
                </a:cubicBezTo>
                <a:cubicBezTo>
                  <a:pt x="789" y="317"/>
                  <a:pt x="788" y="316"/>
                  <a:pt x="789" y="314"/>
                </a:cubicBezTo>
                <a:cubicBezTo>
                  <a:pt x="789" y="313"/>
                  <a:pt x="788" y="312"/>
                  <a:pt x="788" y="311"/>
                </a:cubicBezTo>
                <a:cubicBezTo>
                  <a:pt x="788" y="310"/>
                  <a:pt x="788" y="309"/>
                  <a:pt x="788" y="308"/>
                </a:cubicBezTo>
                <a:cubicBezTo>
                  <a:pt x="786" y="307"/>
                  <a:pt x="787" y="306"/>
                  <a:pt x="786" y="305"/>
                </a:cubicBezTo>
                <a:cubicBezTo>
                  <a:pt x="786" y="305"/>
                  <a:pt x="786" y="304"/>
                  <a:pt x="786" y="304"/>
                </a:cubicBezTo>
                <a:cubicBezTo>
                  <a:pt x="788" y="302"/>
                  <a:pt x="786" y="302"/>
                  <a:pt x="785" y="300"/>
                </a:cubicBezTo>
                <a:cubicBezTo>
                  <a:pt x="785" y="300"/>
                  <a:pt x="786" y="300"/>
                  <a:pt x="786" y="299"/>
                </a:cubicBezTo>
                <a:cubicBezTo>
                  <a:pt x="785" y="299"/>
                  <a:pt x="785" y="298"/>
                  <a:pt x="784" y="297"/>
                </a:cubicBezTo>
                <a:cubicBezTo>
                  <a:pt x="784" y="296"/>
                  <a:pt x="784" y="294"/>
                  <a:pt x="783" y="293"/>
                </a:cubicBezTo>
                <a:cubicBezTo>
                  <a:pt x="783" y="293"/>
                  <a:pt x="782" y="292"/>
                  <a:pt x="782" y="292"/>
                </a:cubicBezTo>
                <a:cubicBezTo>
                  <a:pt x="783" y="290"/>
                  <a:pt x="781" y="289"/>
                  <a:pt x="780" y="288"/>
                </a:cubicBezTo>
                <a:cubicBezTo>
                  <a:pt x="780" y="288"/>
                  <a:pt x="780" y="287"/>
                  <a:pt x="780" y="287"/>
                </a:cubicBezTo>
                <a:cubicBezTo>
                  <a:pt x="780" y="285"/>
                  <a:pt x="781" y="284"/>
                  <a:pt x="779" y="283"/>
                </a:cubicBezTo>
                <a:cubicBezTo>
                  <a:pt x="779" y="282"/>
                  <a:pt x="779" y="281"/>
                  <a:pt x="778" y="280"/>
                </a:cubicBezTo>
                <a:cubicBezTo>
                  <a:pt x="779" y="279"/>
                  <a:pt x="777" y="278"/>
                  <a:pt x="777" y="277"/>
                </a:cubicBezTo>
                <a:cubicBezTo>
                  <a:pt x="777" y="276"/>
                  <a:pt x="776" y="276"/>
                  <a:pt x="776" y="275"/>
                </a:cubicBezTo>
                <a:cubicBezTo>
                  <a:pt x="776" y="272"/>
                  <a:pt x="776" y="272"/>
                  <a:pt x="776" y="272"/>
                </a:cubicBezTo>
                <a:cubicBezTo>
                  <a:pt x="775" y="271"/>
                  <a:pt x="774" y="271"/>
                  <a:pt x="774" y="270"/>
                </a:cubicBezTo>
                <a:cubicBezTo>
                  <a:pt x="774" y="269"/>
                  <a:pt x="774" y="268"/>
                  <a:pt x="774" y="266"/>
                </a:cubicBezTo>
                <a:cubicBezTo>
                  <a:pt x="774" y="266"/>
                  <a:pt x="774" y="266"/>
                  <a:pt x="774" y="266"/>
                </a:cubicBezTo>
                <a:cubicBezTo>
                  <a:pt x="774" y="266"/>
                  <a:pt x="774" y="267"/>
                  <a:pt x="774" y="267"/>
                </a:cubicBezTo>
                <a:cubicBezTo>
                  <a:pt x="774" y="267"/>
                  <a:pt x="775" y="267"/>
                  <a:pt x="775" y="268"/>
                </a:cubicBezTo>
                <a:cubicBezTo>
                  <a:pt x="775" y="268"/>
                  <a:pt x="775" y="267"/>
                  <a:pt x="775" y="267"/>
                </a:cubicBezTo>
                <a:cubicBezTo>
                  <a:pt x="776" y="266"/>
                  <a:pt x="775" y="266"/>
                  <a:pt x="774" y="266"/>
                </a:cubicBezTo>
                <a:cubicBezTo>
                  <a:pt x="773" y="267"/>
                  <a:pt x="773" y="267"/>
                  <a:pt x="773" y="266"/>
                </a:cubicBezTo>
                <a:cubicBezTo>
                  <a:pt x="773" y="266"/>
                  <a:pt x="772" y="265"/>
                  <a:pt x="773" y="265"/>
                </a:cubicBezTo>
                <a:cubicBezTo>
                  <a:pt x="774" y="263"/>
                  <a:pt x="774" y="262"/>
                  <a:pt x="774" y="261"/>
                </a:cubicBezTo>
                <a:cubicBezTo>
                  <a:pt x="773" y="259"/>
                  <a:pt x="774" y="259"/>
                  <a:pt x="775" y="258"/>
                </a:cubicBezTo>
                <a:cubicBezTo>
                  <a:pt x="776" y="258"/>
                  <a:pt x="776" y="258"/>
                  <a:pt x="777" y="258"/>
                </a:cubicBezTo>
                <a:cubicBezTo>
                  <a:pt x="775" y="257"/>
                  <a:pt x="774" y="257"/>
                  <a:pt x="773" y="258"/>
                </a:cubicBezTo>
                <a:cubicBezTo>
                  <a:pt x="771" y="259"/>
                  <a:pt x="770" y="258"/>
                  <a:pt x="769" y="257"/>
                </a:cubicBezTo>
                <a:cubicBezTo>
                  <a:pt x="769" y="257"/>
                  <a:pt x="769" y="256"/>
                  <a:pt x="769" y="256"/>
                </a:cubicBezTo>
                <a:cubicBezTo>
                  <a:pt x="769" y="255"/>
                  <a:pt x="770" y="255"/>
                  <a:pt x="770" y="255"/>
                </a:cubicBezTo>
                <a:cubicBezTo>
                  <a:pt x="771" y="256"/>
                  <a:pt x="771" y="256"/>
                  <a:pt x="772" y="256"/>
                </a:cubicBezTo>
                <a:cubicBezTo>
                  <a:pt x="773" y="256"/>
                  <a:pt x="773" y="256"/>
                  <a:pt x="774" y="255"/>
                </a:cubicBezTo>
                <a:cubicBezTo>
                  <a:pt x="774" y="253"/>
                  <a:pt x="774" y="253"/>
                  <a:pt x="775" y="251"/>
                </a:cubicBezTo>
                <a:cubicBezTo>
                  <a:pt x="775" y="251"/>
                  <a:pt x="777" y="252"/>
                  <a:pt x="777" y="251"/>
                </a:cubicBezTo>
                <a:cubicBezTo>
                  <a:pt x="776" y="251"/>
                  <a:pt x="776" y="251"/>
                  <a:pt x="775" y="251"/>
                </a:cubicBezTo>
                <a:cubicBezTo>
                  <a:pt x="774" y="252"/>
                  <a:pt x="774" y="252"/>
                  <a:pt x="774" y="252"/>
                </a:cubicBezTo>
                <a:cubicBezTo>
                  <a:pt x="772" y="253"/>
                  <a:pt x="771" y="253"/>
                  <a:pt x="770" y="251"/>
                </a:cubicBezTo>
                <a:cubicBezTo>
                  <a:pt x="770" y="251"/>
                  <a:pt x="770" y="251"/>
                  <a:pt x="770" y="250"/>
                </a:cubicBezTo>
                <a:cubicBezTo>
                  <a:pt x="770" y="250"/>
                  <a:pt x="771" y="249"/>
                  <a:pt x="771" y="250"/>
                </a:cubicBezTo>
                <a:cubicBezTo>
                  <a:pt x="772" y="250"/>
                  <a:pt x="772" y="250"/>
                  <a:pt x="772" y="251"/>
                </a:cubicBezTo>
                <a:cubicBezTo>
                  <a:pt x="773" y="251"/>
                  <a:pt x="773" y="250"/>
                  <a:pt x="773" y="250"/>
                </a:cubicBezTo>
                <a:cubicBezTo>
                  <a:pt x="773" y="250"/>
                  <a:pt x="774" y="249"/>
                  <a:pt x="773" y="249"/>
                </a:cubicBezTo>
                <a:cubicBezTo>
                  <a:pt x="773" y="248"/>
                  <a:pt x="771" y="248"/>
                  <a:pt x="770" y="247"/>
                </a:cubicBezTo>
                <a:cubicBezTo>
                  <a:pt x="769" y="247"/>
                  <a:pt x="768" y="246"/>
                  <a:pt x="767" y="245"/>
                </a:cubicBezTo>
                <a:cubicBezTo>
                  <a:pt x="767" y="245"/>
                  <a:pt x="766" y="245"/>
                  <a:pt x="766" y="245"/>
                </a:cubicBezTo>
                <a:cubicBezTo>
                  <a:pt x="765" y="245"/>
                  <a:pt x="764" y="245"/>
                  <a:pt x="764" y="244"/>
                </a:cubicBezTo>
                <a:cubicBezTo>
                  <a:pt x="764" y="244"/>
                  <a:pt x="764" y="243"/>
                  <a:pt x="764" y="242"/>
                </a:cubicBezTo>
                <a:cubicBezTo>
                  <a:pt x="763" y="242"/>
                  <a:pt x="763" y="241"/>
                  <a:pt x="762" y="241"/>
                </a:cubicBezTo>
                <a:cubicBezTo>
                  <a:pt x="762" y="238"/>
                  <a:pt x="762" y="238"/>
                  <a:pt x="762" y="238"/>
                </a:cubicBezTo>
                <a:cubicBezTo>
                  <a:pt x="762" y="237"/>
                  <a:pt x="761" y="237"/>
                  <a:pt x="760" y="237"/>
                </a:cubicBezTo>
                <a:cubicBezTo>
                  <a:pt x="760" y="235"/>
                  <a:pt x="760" y="234"/>
                  <a:pt x="759" y="233"/>
                </a:cubicBezTo>
                <a:cubicBezTo>
                  <a:pt x="758" y="232"/>
                  <a:pt x="757" y="229"/>
                  <a:pt x="757" y="227"/>
                </a:cubicBezTo>
                <a:cubicBezTo>
                  <a:pt x="756" y="227"/>
                  <a:pt x="757" y="226"/>
                  <a:pt x="756" y="226"/>
                </a:cubicBezTo>
                <a:cubicBezTo>
                  <a:pt x="755" y="225"/>
                  <a:pt x="755" y="224"/>
                  <a:pt x="754" y="223"/>
                </a:cubicBezTo>
                <a:cubicBezTo>
                  <a:pt x="754" y="222"/>
                  <a:pt x="754" y="221"/>
                  <a:pt x="753" y="221"/>
                </a:cubicBezTo>
                <a:cubicBezTo>
                  <a:pt x="752" y="220"/>
                  <a:pt x="752" y="218"/>
                  <a:pt x="751" y="218"/>
                </a:cubicBezTo>
                <a:cubicBezTo>
                  <a:pt x="750" y="217"/>
                  <a:pt x="750" y="217"/>
                  <a:pt x="750" y="217"/>
                </a:cubicBezTo>
                <a:cubicBezTo>
                  <a:pt x="750" y="215"/>
                  <a:pt x="749" y="214"/>
                  <a:pt x="748" y="213"/>
                </a:cubicBezTo>
                <a:cubicBezTo>
                  <a:pt x="748" y="212"/>
                  <a:pt x="748" y="212"/>
                  <a:pt x="748" y="211"/>
                </a:cubicBezTo>
                <a:cubicBezTo>
                  <a:pt x="747" y="210"/>
                  <a:pt x="746" y="210"/>
                  <a:pt x="746" y="208"/>
                </a:cubicBezTo>
                <a:cubicBezTo>
                  <a:pt x="745" y="208"/>
                  <a:pt x="745" y="206"/>
                  <a:pt x="745" y="205"/>
                </a:cubicBezTo>
                <a:cubicBezTo>
                  <a:pt x="745" y="205"/>
                  <a:pt x="745" y="204"/>
                  <a:pt x="744" y="204"/>
                </a:cubicBezTo>
                <a:cubicBezTo>
                  <a:pt x="743" y="204"/>
                  <a:pt x="742" y="203"/>
                  <a:pt x="742" y="202"/>
                </a:cubicBezTo>
                <a:cubicBezTo>
                  <a:pt x="742" y="201"/>
                  <a:pt x="741" y="201"/>
                  <a:pt x="741" y="201"/>
                </a:cubicBezTo>
                <a:cubicBezTo>
                  <a:pt x="740" y="200"/>
                  <a:pt x="741" y="200"/>
                  <a:pt x="740" y="199"/>
                </a:cubicBezTo>
                <a:cubicBezTo>
                  <a:pt x="740" y="199"/>
                  <a:pt x="740" y="198"/>
                  <a:pt x="739" y="198"/>
                </a:cubicBezTo>
                <a:cubicBezTo>
                  <a:pt x="737" y="196"/>
                  <a:pt x="736" y="194"/>
                  <a:pt x="736" y="192"/>
                </a:cubicBezTo>
                <a:cubicBezTo>
                  <a:pt x="736" y="192"/>
                  <a:pt x="736" y="192"/>
                  <a:pt x="736" y="192"/>
                </a:cubicBezTo>
                <a:cubicBezTo>
                  <a:pt x="733" y="189"/>
                  <a:pt x="731" y="187"/>
                  <a:pt x="729" y="185"/>
                </a:cubicBezTo>
                <a:cubicBezTo>
                  <a:pt x="729" y="184"/>
                  <a:pt x="730" y="184"/>
                  <a:pt x="730" y="184"/>
                </a:cubicBezTo>
                <a:cubicBezTo>
                  <a:pt x="730" y="183"/>
                  <a:pt x="730" y="182"/>
                  <a:pt x="729" y="182"/>
                </a:cubicBezTo>
                <a:cubicBezTo>
                  <a:pt x="729" y="182"/>
                  <a:pt x="729" y="182"/>
                  <a:pt x="729" y="181"/>
                </a:cubicBezTo>
                <a:cubicBezTo>
                  <a:pt x="728" y="181"/>
                  <a:pt x="727" y="180"/>
                  <a:pt x="727" y="178"/>
                </a:cubicBezTo>
                <a:cubicBezTo>
                  <a:pt x="726" y="179"/>
                  <a:pt x="726" y="179"/>
                  <a:pt x="726" y="179"/>
                </a:cubicBezTo>
                <a:cubicBezTo>
                  <a:pt x="725" y="179"/>
                  <a:pt x="725" y="179"/>
                  <a:pt x="725" y="179"/>
                </a:cubicBezTo>
                <a:cubicBezTo>
                  <a:pt x="725" y="178"/>
                  <a:pt x="725" y="178"/>
                  <a:pt x="725" y="177"/>
                </a:cubicBezTo>
                <a:cubicBezTo>
                  <a:pt x="724" y="176"/>
                  <a:pt x="723" y="175"/>
                  <a:pt x="721" y="174"/>
                </a:cubicBezTo>
                <a:cubicBezTo>
                  <a:pt x="721" y="172"/>
                  <a:pt x="721" y="172"/>
                  <a:pt x="721" y="172"/>
                </a:cubicBezTo>
                <a:cubicBezTo>
                  <a:pt x="718" y="169"/>
                  <a:pt x="716" y="166"/>
                  <a:pt x="713" y="163"/>
                </a:cubicBezTo>
                <a:cubicBezTo>
                  <a:pt x="713" y="161"/>
                  <a:pt x="713" y="161"/>
                  <a:pt x="713" y="161"/>
                </a:cubicBezTo>
                <a:cubicBezTo>
                  <a:pt x="711" y="160"/>
                  <a:pt x="709" y="159"/>
                  <a:pt x="708" y="157"/>
                </a:cubicBezTo>
                <a:cubicBezTo>
                  <a:pt x="708" y="156"/>
                  <a:pt x="708" y="156"/>
                  <a:pt x="707" y="156"/>
                </a:cubicBezTo>
                <a:cubicBezTo>
                  <a:pt x="706" y="155"/>
                  <a:pt x="705" y="155"/>
                  <a:pt x="705" y="154"/>
                </a:cubicBezTo>
                <a:cubicBezTo>
                  <a:pt x="705" y="153"/>
                  <a:pt x="704" y="152"/>
                  <a:pt x="703" y="152"/>
                </a:cubicBezTo>
                <a:cubicBezTo>
                  <a:pt x="702" y="152"/>
                  <a:pt x="702" y="151"/>
                  <a:pt x="702" y="151"/>
                </a:cubicBezTo>
                <a:cubicBezTo>
                  <a:pt x="701" y="149"/>
                  <a:pt x="699" y="148"/>
                  <a:pt x="698" y="146"/>
                </a:cubicBezTo>
                <a:cubicBezTo>
                  <a:pt x="696" y="146"/>
                  <a:pt x="697" y="145"/>
                  <a:pt x="697" y="144"/>
                </a:cubicBezTo>
                <a:cubicBezTo>
                  <a:pt x="696" y="143"/>
                  <a:pt x="694" y="144"/>
                  <a:pt x="694" y="143"/>
                </a:cubicBezTo>
                <a:cubicBezTo>
                  <a:pt x="693" y="143"/>
                  <a:pt x="692" y="142"/>
                  <a:pt x="691" y="142"/>
                </a:cubicBezTo>
                <a:cubicBezTo>
                  <a:pt x="689" y="141"/>
                  <a:pt x="691" y="140"/>
                  <a:pt x="690" y="139"/>
                </a:cubicBezTo>
                <a:cubicBezTo>
                  <a:pt x="689" y="139"/>
                  <a:pt x="689" y="139"/>
                  <a:pt x="689" y="139"/>
                </a:cubicBezTo>
                <a:cubicBezTo>
                  <a:pt x="689" y="139"/>
                  <a:pt x="687" y="135"/>
                  <a:pt x="687" y="135"/>
                </a:cubicBezTo>
                <a:cubicBezTo>
                  <a:pt x="688" y="134"/>
                  <a:pt x="687" y="134"/>
                  <a:pt x="686" y="133"/>
                </a:cubicBezTo>
                <a:cubicBezTo>
                  <a:pt x="686" y="133"/>
                  <a:pt x="685" y="133"/>
                  <a:pt x="685" y="133"/>
                </a:cubicBezTo>
                <a:cubicBezTo>
                  <a:pt x="684" y="133"/>
                  <a:pt x="684" y="133"/>
                  <a:pt x="684" y="133"/>
                </a:cubicBezTo>
                <a:cubicBezTo>
                  <a:pt x="683" y="133"/>
                  <a:pt x="684" y="132"/>
                  <a:pt x="683" y="131"/>
                </a:cubicBezTo>
                <a:cubicBezTo>
                  <a:pt x="683" y="131"/>
                  <a:pt x="683" y="131"/>
                  <a:pt x="682" y="130"/>
                </a:cubicBezTo>
                <a:cubicBezTo>
                  <a:pt x="682" y="129"/>
                  <a:pt x="682" y="129"/>
                  <a:pt x="681" y="128"/>
                </a:cubicBezTo>
                <a:cubicBezTo>
                  <a:pt x="680" y="128"/>
                  <a:pt x="679" y="129"/>
                  <a:pt x="679" y="127"/>
                </a:cubicBezTo>
                <a:cubicBezTo>
                  <a:pt x="679" y="127"/>
                  <a:pt x="678" y="126"/>
                  <a:pt x="678" y="125"/>
                </a:cubicBezTo>
                <a:cubicBezTo>
                  <a:pt x="678" y="125"/>
                  <a:pt x="677" y="124"/>
                  <a:pt x="677" y="124"/>
                </a:cubicBezTo>
                <a:cubicBezTo>
                  <a:pt x="675" y="122"/>
                  <a:pt x="672" y="119"/>
                  <a:pt x="670" y="117"/>
                </a:cubicBezTo>
                <a:cubicBezTo>
                  <a:pt x="669" y="116"/>
                  <a:pt x="668" y="116"/>
                  <a:pt x="667" y="115"/>
                </a:cubicBezTo>
                <a:cubicBezTo>
                  <a:pt x="666" y="114"/>
                  <a:pt x="665" y="113"/>
                  <a:pt x="664" y="113"/>
                </a:cubicBezTo>
                <a:cubicBezTo>
                  <a:pt x="663" y="113"/>
                  <a:pt x="664" y="111"/>
                  <a:pt x="662" y="111"/>
                </a:cubicBezTo>
                <a:cubicBezTo>
                  <a:pt x="662" y="110"/>
                  <a:pt x="661" y="110"/>
                  <a:pt x="661" y="109"/>
                </a:cubicBezTo>
                <a:cubicBezTo>
                  <a:pt x="660" y="108"/>
                  <a:pt x="659" y="108"/>
                  <a:pt x="658" y="107"/>
                </a:cubicBezTo>
                <a:cubicBezTo>
                  <a:pt x="657" y="107"/>
                  <a:pt x="657" y="107"/>
                  <a:pt x="657" y="106"/>
                </a:cubicBezTo>
                <a:cubicBezTo>
                  <a:pt x="657" y="105"/>
                  <a:pt x="656" y="105"/>
                  <a:pt x="656" y="105"/>
                </a:cubicBezTo>
                <a:cubicBezTo>
                  <a:pt x="654" y="105"/>
                  <a:pt x="653" y="103"/>
                  <a:pt x="651" y="103"/>
                </a:cubicBezTo>
                <a:cubicBezTo>
                  <a:pt x="651" y="102"/>
                  <a:pt x="651" y="102"/>
                  <a:pt x="650" y="102"/>
                </a:cubicBezTo>
                <a:cubicBezTo>
                  <a:pt x="649" y="101"/>
                  <a:pt x="647" y="101"/>
                  <a:pt x="646" y="99"/>
                </a:cubicBezTo>
                <a:cubicBezTo>
                  <a:pt x="646" y="98"/>
                  <a:pt x="644" y="98"/>
                  <a:pt x="643" y="97"/>
                </a:cubicBezTo>
                <a:cubicBezTo>
                  <a:pt x="642" y="97"/>
                  <a:pt x="642" y="97"/>
                  <a:pt x="642" y="96"/>
                </a:cubicBezTo>
                <a:cubicBezTo>
                  <a:pt x="642" y="96"/>
                  <a:pt x="641" y="94"/>
                  <a:pt x="640" y="94"/>
                </a:cubicBezTo>
                <a:cubicBezTo>
                  <a:pt x="639" y="93"/>
                  <a:pt x="639" y="92"/>
                  <a:pt x="638" y="92"/>
                </a:cubicBezTo>
                <a:cubicBezTo>
                  <a:pt x="637" y="91"/>
                  <a:pt x="636" y="89"/>
                  <a:pt x="635" y="89"/>
                </a:cubicBezTo>
                <a:cubicBezTo>
                  <a:pt x="634" y="89"/>
                  <a:pt x="633" y="87"/>
                  <a:pt x="632" y="87"/>
                </a:cubicBezTo>
                <a:cubicBezTo>
                  <a:pt x="631" y="87"/>
                  <a:pt x="632" y="85"/>
                  <a:pt x="630" y="85"/>
                </a:cubicBezTo>
                <a:cubicBezTo>
                  <a:pt x="629" y="85"/>
                  <a:pt x="628" y="85"/>
                  <a:pt x="627" y="84"/>
                </a:cubicBezTo>
                <a:cubicBezTo>
                  <a:pt x="627" y="83"/>
                  <a:pt x="626" y="82"/>
                  <a:pt x="625" y="82"/>
                </a:cubicBezTo>
                <a:cubicBezTo>
                  <a:pt x="624" y="82"/>
                  <a:pt x="623" y="81"/>
                  <a:pt x="623" y="80"/>
                </a:cubicBezTo>
                <a:cubicBezTo>
                  <a:pt x="623" y="80"/>
                  <a:pt x="623" y="79"/>
                  <a:pt x="622" y="79"/>
                </a:cubicBezTo>
                <a:cubicBezTo>
                  <a:pt x="621" y="79"/>
                  <a:pt x="620" y="78"/>
                  <a:pt x="619" y="78"/>
                </a:cubicBezTo>
                <a:cubicBezTo>
                  <a:pt x="618" y="77"/>
                  <a:pt x="618" y="76"/>
                  <a:pt x="617" y="75"/>
                </a:cubicBezTo>
                <a:cubicBezTo>
                  <a:pt x="616" y="75"/>
                  <a:pt x="615" y="75"/>
                  <a:pt x="614" y="75"/>
                </a:cubicBezTo>
                <a:cubicBezTo>
                  <a:pt x="614" y="74"/>
                  <a:pt x="612" y="73"/>
                  <a:pt x="611" y="73"/>
                </a:cubicBezTo>
                <a:cubicBezTo>
                  <a:pt x="611" y="72"/>
                  <a:pt x="609" y="72"/>
                  <a:pt x="609" y="71"/>
                </a:cubicBezTo>
                <a:cubicBezTo>
                  <a:pt x="609" y="70"/>
                  <a:pt x="607" y="71"/>
                  <a:pt x="607" y="70"/>
                </a:cubicBezTo>
                <a:cubicBezTo>
                  <a:pt x="606" y="69"/>
                  <a:pt x="605" y="70"/>
                  <a:pt x="605" y="69"/>
                </a:cubicBezTo>
                <a:cubicBezTo>
                  <a:pt x="604" y="68"/>
                  <a:pt x="603" y="69"/>
                  <a:pt x="602" y="68"/>
                </a:cubicBezTo>
                <a:cubicBezTo>
                  <a:pt x="601" y="67"/>
                  <a:pt x="600" y="67"/>
                  <a:pt x="599" y="66"/>
                </a:cubicBezTo>
                <a:cubicBezTo>
                  <a:pt x="599" y="66"/>
                  <a:pt x="598" y="66"/>
                  <a:pt x="598" y="66"/>
                </a:cubicBezTo>
                <a:cubicBezTo>
                  <a:pt x="597" y="66"/>
                  <a:pt x="597" y="66"/>
                  <a:pt x="596" y="65"/>
                </a:cubicBezTo>
                <a:cubicBezTo>
                  <a:pt x="595" y="64"/>
                  <a:pt x="593" y="64"/>
                  <a:pt x="592" y="62"/>
                </a:cubicBezTo>
                <a:cubicBezTo>
                  <a:pt x="592" y="61"/>
                  <a:pt x="591" y="62"/>
                  <a:pt x="590" y="62"/>
                </a:cubicBezTo>
                <a:cubicBezTo>
                  <a:pt x="589" y="61"/>
                  <a:pt x="588" y="60"/>
                  <a:pt x="588" y="59"/>
                </a:cubicBezTo>
                <a:cubicBezTo>
                  <a:pt x="584" y="59"/>
                  <a:pt x="584" y="59"/>
                  <a:pt x="584" y="59"/>
                </a:cubicBezTo>
                <a:cubicBezTo>
                  <a:pt x="583" y="57"/>
                  <a:pt x="581" y="57"/>
                  <a:pt x="579" y="56"/>
                </a:cubicBezTo>
                <a:cubicBezTo>
                  <a:pt x="578" y="55"/>
                  <a:pt x="577" y="55"/>
                  <a:pt x="577" y="54"/>
                </a:cubicBezTo>
                <a:cubicBezTo>
                  <a:pt x="576" y="54"/>
                  <a:pt x="575" y="54"/>
                  <a:pt x="574" y="54"/>
                </a:cubicBezTo>
                <a:cubicBezTo>
                  <a:pt x="573" y="53"/>
                  <a:pt x="572" y="52"/>
                  <a:pt x="570" y="52"/>
                </a:cubicBezTo>
                <a:cubicBezTo>
                  <a:pt x="570" y="52"/>
                  <a:pt x="570" y="52"/>
                  <a:pt x="570" y="52"/>
                </a:cubicBezTo>
                <a:cubicBezTo>
                  <a:pt x="569" y="51"/>
                  <a:pt x="568" y="51"/>
                  <a:pt x="567" y="51"/>
                </a:cubicBezTo>
                <a:cubicBezTo>
                  <a:pt x="567" y="49"/>
                  <a:pt x="566" y="49"/>
                  <a:pt x="564" y="49"/>
                </a:cubicBezTo>
                <a:cubicBezTo>
                  <a:pt x="564" y="49"/>
                  <a:pt x="563" y="49"/>
                  <a:pt x="562" y="48"/>
                </a:cubicBezTo>
                <a:cubicBezTo>
                  <a:pt x="561" y="47"/>
                  <a:pt x="560" y="48"/>
                  <a:pt x="560" y="48"/>
                </a:cubicBezTo>
                <a:cubicBezTo>
                  <a:pt x="559" y="47"/>
                  <a:pt x="558" y="46"/>
                  <a:pt x="558" y="46"/>
                </a:cubicBezTo>
                <a:cubicBezTo>
                  <a:pt x="558" y="46"/>
                  <a:pt x="557" y="46"/>
                  <a:pt x="557" y="46"/>
                </a:cubicBezTo>
                <a:cubicBezTo>
                  <a:pt x="556" y="46"/>
                  <a:pt x="554" y="46"/>
                  <a:pt x="554" y="44"/>
                </a:cubicBezTo>
                <a:cubicBezTo>
                  <a:pt x="553" y="44"/>
                  <a:pt x="552" y="44"/>
                  <a:pt x="551" y="43"/>
                </a:cubicBezTo>
                <a:cubicBezTo>
                  <a:pt x="551" y="42"/>
                  <a:pt x="550" y="43"/>
                  <a:pt x="549" y="43"/>
                </a:cubicBezTo>
                <a:cubicBezTo>
                  <a:pt x="548" y="43"/>
                  <a:pt x="547" y="41"/>
                  <a:pt x="546" y="42"/>
                </a:cubicBezTo>
                <a:cubicBezTo>
                  <a:pt x="544" y="42"/>
                  <a:pt x="544" y="41"/>
                  <a:pt x="542" y="41"/>
                </a:cubicBezTo>
                <a:cubicBezTo>
                  <a:pt x="542" y="39"/>
                  <a:pt x="540" y="40"/>
                  <a:pt x="540" y="40"/>
                </a:cubicBezTo>
                <a:cubicBezTo>
                  <a:pt x="539" y="39"/>
                  <a:pt x="538" y="39"/>
                  <a:pt x="537" y="39"/>
                </a:cubicBezTo>
                <a:cubicBezTo>
                  <a:pt x="536" y="39"/>
                  <a:pt x="536" y="39"/>
                  <a:pt x="535" y="38"/>
                </a:cubicBezTo>
                <a:cubicBezTo>
                  <a:pt x="534" y="39"/>
                  <a:pt x="533" y="37"/>
                  <a:pt x="532" y="37"/>
                </a:cubicBezTo>
                <a:cubicBezTo>
                  <a:pt x="531" y="38"/>
                  <a:pt x="531" y="36"/>
                  <a:pt x="529" y="36"/>
                </a:cubicBezTo>
                <a:cubicBezTo>
                  <a:pt x="529" y="36"/>
                  <a:pt x="527" y="35"/>
                  <a:pt x="526" y="34"/>
                </a:cubicBezTo>
                <a:cubicBezTo>
                  <a:pt x="527" y="34"/>
                  <a:pt x="527" y="34"/>
                  <a:pt x="527" y="33"/>
                </a:cubicBezTo>
                <a:cubicBezTo>
                  <a:pt x="527" y="33"/>
                  <a:pt x="526" y="33"/>
                  <a:pt x="526" y="32"/>
                </a:cubicBezTo>
                <a:cubicBezTo>
                  <a:pt x="526" y="32"/>
                  <a:pt x="525" y="33"/>
                  <a:pt x="525" y="33"/>
                </a:cubicBezTo>
                <a:cubicBezTo>
                  <a:pt x="525" y="33"/>
                  <a:pt x="525" y="34"/>
                  <a:pt x="524" y="34"/>
                </a:cubicBezTo>
                <a:cubicBezTo>
                  <a:pt x="524" y="34"/>
                  <a:pt x="524" y="34"/>
                  <a:pt x="524" y="34"/>
                </a:cubicBezTo>
                <a:cubicBezTo>
                  <a:pt x="523" y="33"/>
                  <a:pt x="522" y="33"/>
                  <a:pt x="521" y="33"/>
                </a:cubicBezTo>
                <a:cubicBezTo>
                  <a:pt x="519" y="34"/>
                  <a:pt x="520" y="32"/>
                  <a:pt x="519" y="32"/>
                </a:cubicBezTo>
                <a:cubicBezTo>
                  <a:pt x="519" y="32"/>
                  <a:pt x="519" y="31"/>
                  <a:pt x="519" y="31"/>
                </a:cubicBezTo>
                <a:cubicBezTo>
                  <a:pt x="517" y="31"/>
                  <a:pt x="515" y="32"/>
                  <a:pt x="514" y="31"/>
                </a:cubicBezTo>
                <a:cubicBezTo>
                  <a:pt x="512" y="30"/>
                  <a:pt x="510" y="31"/>
                  <a:pt x="509" y="30"/>
                </a:cubicBezTo>
                <a:cubicBezTo>
                  <a:pt x="509" y="30"/>
                  <a:pt x="509" y="30"/>
                  <a:pt x="509" y="30"/>
                </a:cubicBezTo>
                <a:cubicBezTo>
                  <a:pt x="508" y="29"/>
                  <a:pt x="507" y="30"/>
                  <a:pt x="506" y="29"/>
                </a:cubicBezTo>
                <a:cubicBezTo>
                  <a:pt x="505" y="28"/>
                  <a:pt x="504" y="29"/>
                  <a:pt x="503" y="29"/>
                </a:cubicBezTo>
                <a:cubicBezTo>
                  <a:pt x="503" y="29"/>
                  <a:pt x="503" y="29"/>
                  <a:pt x="503" y="29"/>
                </a:cubicBezTo>
                <a:cubicBezTo>
                  <a:pt x="502" y="27"/>
                  <a:pt x="501" y="28"/>
                  <a:pt x="500" y="27"/>
                </a:cubicBezTo>
                <a:cubicBezTo>
                  <a:pt x="499" y="27"/>
                  <a:pt x="498" y="26"/>
                  <a:pt x="497" y="26"/>
                </a:cubicBezTo>
                <a:cubicBezTo>
                  <a:pt x="496" y="27"/>
                  <a:pt x="496" y="26"/>
                  <a:pt x="495" y="26"/>
                </a:cubicBezTo>
                <a:cubicBezTo>
                  <a:pt x="494" y="26"/>
                  <a:pt x="493" y="25"/>
                  <a:pt x="492" y="25"/>
                </a:cubicBezTo>
                <a:cubicBezTo>
                  <a:pt x="491" y="25"/>
                  <a:pt x="490" y="25"/>
                  <a:pt x="489" y="25"/>
                </a:cubicBezTo>
                <a:cubicBezTo>
                  <a:pt x="488" y="25"/>
                  <a:pt x="488" y="24"/>
                  <a:pt x="487" y="24"/>
                </a:cubicBezTo>
                <a:cubicBezTo>
                  <a:pt x="486" y="24"/>
                  <a:pt x="485" y="24"/>
                  <a:pt x="485" y="24"/>
                </a:cubicBezTo>
                <a:cubicBezTo>
                  <a:pt x="484" y="23"/>
                  <a:pt x="484" y="23"/>
                  <a:pt x="484" y="22"/>
                </a:cubicBezTo>
                <a:cubicBezTo>
                  <a:pt x="483" y="22"/>
                  <a:pt x="483" y="22"/>
                  <a:pt x="482" y="21"/>
                </a:cubicBezTo>
                <a:cubicBezTo>
                  <a:pt x="482" y="21"/>
                  <a:pt x="482" y="21"/>
                  <a:pt x="481" y="22"/>
                </a:cubicBezTo>
                <a:cubicBezTo>
                  <a:pt x="480" y="22"/>
                  <a:pt x="480" y="22"/>
                  <a:pt x="479" y="20"/>
                </a:cubicBezTo>
                <a:cubicBezTo>
                  <a:pt x="479" y="20"/>
                  <a:pt x="479" y="20"/>
                  <a:pt x="479" y="20"/>
                </a:cubicBezTo>
                <a:cubicBezTo>
                  <a:pt x="479" y="20"/>
                  <a:pt x="478" y="21"/>
                  <a:pt x="478" y="21"/>
                </a:cubicBezTo>
                <a:cubicBezTo>
                  <a:pt x="477" y="21"/>
                  <a:pt x="476" y="21"/>
                  <a:pt x="475" y="21"/>
                </a:cubicBezTo>
                <a:cubicBezTo>
                  <a:pt x="474" y="21"/>
                  <a:pt x="474" y="20"/>
                  <a:pt x="474" y="19"/>
                </a:cubicBezTo>
                <a:cubicBezTo>
                  <a:pt x="474" y="19"/>
                  <a:pt x="474" y="19"/>
                  <a:pt x="475" y="19"/>
                </a:cubicBezTo>
                <a:cubicBezTo>
                  <a:pt x="474" y="18"/>
                  <a:pt x="474" y="18"/>
                  <a:pt x="474" y="18"/>
                </a:cubicBezTo>
                <a:cubicBezTo>
                  <a:pt x="472" y="18"/>
                  <a:pt x="470" y="19"/>
                  <a:pt x="469" y="17"/>
                </a:cubicBezTo>
                <a:cubicBezTo>
                  <a:pt x="469" y="17"/>
                  <a:pt x="468" y="18"/>
                  <a:pt x="468" y="18"/>
                </a:cubicBezTo>
                <a:cubicBezTo>
                  <a:pt x="468" y="18"/>
                  <a:pt x="468" y="19"/>
                  <a:pt x="468" y="19"/>
                </a:cubicBezTo>
                <a:cubicBezTo>
                  <a:pt x="468" y="19"/>
                  <a:pt x="467" y="20"/>
                  <a:pt x="467" y="20"/>
                </a:cubicBezTo>
                <a:cubicBezTo>
                  <a:pt x="466" y="18"/>
                  <a:pt x="464" y="19"/>
                  <a:pt x="463" y="19"/>
                </a:cubicBezTo>
                <a:cubicBezTo>
                  <a:pt x="463" y="18"/>
                  <a:pt x="464" y="18"/>
                  <a:pt x="463" y="16"/>
                </a:cubicBezTo>
                <a:cubicBezTo>
                  <a:pt x="462" y="16"/>
                  <a:pt x="462" y="17"/>
                  <a:pt x="461" y="18"/>
                </a:cubicBezTo>
                <a:cubicBezTo>
                  <a:pt x="461" y="18"/>
                  <a:pt x="460" y="18"/>
                  <a:pt x="460" y="19"/>
                </a:cubicBezTo>
                <a:cubicBezTo>
                  <a:pt x="459" y="20"/>
                  <a:pt x="459" y="18"/>
                  <a:pt x="458" y="18"/>
                </a:cubicBezTo>
                <a:cubicBezTo>
                  <a:pt x="456" y="18"/>
                  <a:pt x="454" y="18"/>
                  <a:pt x="452" y="18"/>
                </a:cubicBezTo>
                <a:cubicBezTo>
                  <a:pt x="451" y="18"/>
                  <a:pt x="450" y="17"/>
                  <a:pt x="449" y="17"/>
                </a:cubicBezTo>
                <a:cubicBezTo>
                  <a:pt x="447" y="17"/>
                  <a:pt x="446" y="17"/>
                  <a:pt x="445" y="17"/>
                </a:cubicBezTo>
                <a:cubicBezTo>
                  <a:pt x="441" y="17"/>
                  <a:pt x="441" y="17"/>
                  <a:pt x="441" y="17"/>
                </a:cubicBezTo>
                <a:cubicBezTo>
                  <a:pt x="441" y="17"/>
                  <a:pt x="440" y="16"/>
                  <a:pt x="439" y="16"/>
                </a:cubicBezTo>
                <a:cubicBezTo>
                  <a:pt x="438" y="17"/>
                  <a:pt x="437" y="18"/>
                  <a:pt x="436" y="17"/>
                </a:cubicBezTo>
                <a:cubicBezTo>
                  <a:pt x="433" y="16"/>
                  <a:pt x="429" y="17"/>
                  <a:pt x="425" y="16"/>
                </a:cubicBezTo>
                <a:cubicBezTo>
                  <a:pt x="424" y="16"/>
                  <a:pt x="423" y="17"/>
                  <a:pt x="422" y="15"/>
                </a:cubicBezTo>
                <a:cubicBezTo>
                  <a:pt x="422" y="15"/>
                  <a:pt x="422" y="16"/>
                  <a:pt x="422" y="16"/>
                </a:cubicBezTo>
                <a:cubicBezTo>
                  <a:pt x="421" y="17"/>
                  <a:pt x="420" y="16"/>
                  <a:pt x="419" y="15"/>
                </a:cubicBezTo>
                <a:cubicBezTo>
                  <a:pt x="419" y="16"/>
                  <a:pt x="418" y="16"/>
                  <a:pt x="418" y="16"/>
                </a:cubicBezTo>
                <a:cubicBezTo>
                  <a:pt x="417" y="16"/>
                  <a:pt x="416" y="15"/>
                  <a:pt x="416" y="15"/>
                </a:cubicBezTo>
                <a:cubicBezTo>
                  <a:pt x="415" y="15"/>
                  <a:pt x="415" y="16"/>
                  <a:pt x="414" y="16"/>
                </a:cubicBezTo>
                <a:cubicBezTo>
                  <a:pt x="414" y="16"/>
                  <a:pt x="413" y="16"/>
                  <a:pt x="413" y="15"/>
                </a:cubicBezTo>
                <a:cubicBezTo>
                  <a:pt x="412" y="16"/>
                  <a:pt x="412" y="16"/>
                  <a:pt x="412" y="16"/>
                </a:cubicBezTo>
                <a:cubicBezTo>
                  <a:pt x="410" y="15"/>
                  <a:pt x="409" y="16"/>
                  <a:pt x="407" y="15"/>
                </a:cubicBezTo>
                <a:cubicBezTo>
                  <a:pt x="407" y="16"/>
                  <a:pt x="406" y="16"/>
                  <a:pt x="406" y="16"/>
                </a:cubicBezTo>
                <a:cubicBezTo>
                  <a:pt x="405" y="15"/>
                  <a:pt x="404" y="15"/>
                  <a:pt x="403" y="16"/>
                </a:cubicBezTo>
                <a:cubicBezTo>
                  <a:pt x="403" y="16"/>
                  <a:pt x="403" y="16"/>
                  <a:pt x="402" y="15"/>
                </a:cubicBezTo>
                <a:cubicBezTo>
                  <a:pt x="400" y="15"/>
                  <a:pt x="398" y="15"/>
                  <a:pt x="396" y="15"/>
                </a:cubicBezTo>
                <a:cubicBezTo>
                  <a:pt x="396" y="15"/>
                  <a:pt x="395" y="16"/>
                  <a:pt x="395" y="16"/>
                </a:cubicBezTo>
                <a:cubicBezTo>
                  <a:pt x="394" y="16"/>
                  <a:pt x="394" y="16"/>
                  <a:pt x="394" y="15"/>
                </a:cubicBezTo>
                <a:cubicBezTo>
                  <a:pt x="393" y="16"/>
                  <a:pt x="393" y="16"/>
                  <a:pt x="393" y="16"/>
                </a:cubicBezTo>
                <a:cubicBezTo>
                  <a:pt x="392" y="16"/>
                  <a:pt x="390" y="16"/>
                  <a:pt x="389" y="16"/>
                </a:cubicBezTo>
                <a:cubicBezTo>
                  <a:pt x="386" y="16"/>
                  <a:pt x="382" y="16"/>
                  <a:pt x="379" y="16"/>
                </a:cubicBezTo>
                <a:cubicBezTo>
                  <a:pt x="376" y="16"/>
                  <a:pt x="374" y="15"/>
                  <a:pt x="372" y="17"/>
                </a:cubicBezTo>
                <a:cubicBezTo>
                  <a:pt x="371" y="17"/>
                  <a:pt x="371" y="17"/>
                  <a:pt x="371" y="17"/>
                </a:cubicBezTo>
                <a:cubicBezTo>
                  <a:pt x="369" y="17"/>
                  <a:pt x="367" y="17"/>
                  <a:pt x="365" y="18"/>
                </a:cubicBezTo>
                <a:cubicBezTo>
                  <a:pt x="364" y="18"/>
                  <a:pt x="362" y="18"/>
                  <a:pt x="361" y="18"/>
                </a:cubicBezTo>
                <a:cubicBezTo>
                  <a:pt x="360" y="19"/>
                  <a:pt x="360" y="19"/>
                  <a:pt x="360" y="18"/>
                </a:cubicBezTo>
                <a:cubicBezTo>
                  <a:pt x="359" y="19"/>
                  <a:pt x="359" y="19"/>
                  <a:pt x="358" y="19"/>
                </a:cubicBezTo>
                <a:cubicBezTo>
                  <a:pt x="357" y="19"/>
                  <a:pt x="355" y="19"/>
                  <a:pt x="354" y="19"/>
                </a:cubicBezTo>
                <a:cubicBezTo>
                  <a:pt x="352" y="19"/>
                  <a:pt x="351" y="20"/>
                  <a:pt x="350" y="20"/>
                </a:cubicBezTo>
                <a:cubicBezTo>
                  <a:pt x="349" y="20"/>
                  <a:pt x="347" y="20"/>
                  <a:pt x="346" y="20"/>
                </a:cubicBezTo>
                <a:cubicBezTo>
                  <a:pt x="344" y="22"/>
                  <a:pt x="342" y="21"/>
                  <a:pt x="339" y="21"/>
                </a:cubicBezTo>
                <a:cubicBezTo>
                  <a:pt x="338" y="21"/>
                  <a:pt x="338" y="22"/>
                  <a:pt x="336" y="22"/>
                </a:cubicBezTo>
                <a:cubicBezTo>
                  <a:pt x="336" y="22"/>
                  <a:pt x="335" y="22"/>
                  <a:pt x="334" y="23"/>
                </a:cubicBezTo>
                <a:cubicBezTo>
                  <a:pt x="334" y="23"/>
                  <a:pt x="333" y="23"/>
                  <a:pt x="333" y="23"/>
                </a:cubicBezTo>
                <a:cubicBezTo>
                  <a:pt x="332" y="23"/>
                  <a:pt x="332" y="23"/>
                  <a:pt x="331" y="24"/>
                </a:cubicBezTo>
                <a:cubicBezTo>
                  <a:pt x="331" y="24"/>
                  <a:pt x="330" y="23"/>
                  <a:pt x="330" y="23"/>
                </a:cubicBezTo>
                <a:cubicBezTo>
                  <a:pt x="329" y="24"/>
                  <a:pt x="328" y="24"/>
                  <a:pt x="327" y="25"/>
                </a:cubicBezTo>
                <a:cubicBezTo>
                  <a:pt x="327" y="25"/>
                  <a:pt x="327" y="25"/>
                  <a:pt x="326" y="25"/>
                </a:cubicBezTo>
                <a:cubicBezTo>
                  <a:pt x="325" y="24"/>
                  <a:pt x="324" y="27"/>
                  <a:pt x="324" y="25"/>
                </a:cubicBezTo>
                <a:cubicBezTo>
                  <a:pt x="323" y="25"/>
                  <a:pt x="322" y="26"/>
                  <a:pt x="321" y="26"/>
                </a:cubicBezTo>
                <a:cubicBezTo>
                  <a:pt x="321" y="27"/>
                  <a:pt x="320" y="27"/>
                  <a:pt x="320" y="27"/>
                </a:cubicBezTo>
                <a:cubicBezTo>
                  <a:pt x="319" y="26"/>
                  <a:pt x="318" y="28"/>
                  <a:pt x="317" y="28"/>
                </a:cubicBezTo>
                <a:cubicBezTo>
                  <a:pt x="315" y="27"/>
                  <a:pt x="314" y="28"/>
                  <a:pt x="313" y="29"/>
                </a:cubicBezTo>
                <a:cubicBezTo>
                  <a:pt x="312" y="30"/>
                  <a:pt x="310" y="29"/>
                  <a:pt x="309" y="30"/>
                </a:cubicBezTo>
                <a:cubicBezTo>
                  <a:pt x="309" y="31"/>
                  <a:pt x="308" y="30"/>
                  <a:pt x="308" y="31"/>
                </a:cubicBezTo>
                <a:cubicBezTo>
                  <a:pt x="307" y="31"/>
                  <a:pt x="306" y="30"/>
                  <a:pt x="305" y="31"/>
                </a:cubicBezTo>
                <a:cubicBezTo>
                  <a:pt x="305" y="31"/>
                  <a:pt x="304" y="31"/>
                  <a:pt x="303" y="31"/>
                </a:cubicBezTo>
                <a:cubicBezTo>
                  <a:pt x="302" y="31"/>
                  <a:pt x="302" y="33"/>
                  <a:pt x="301" y="32"/>
                </a:cubicBezTo>
                <a:cubicBezTo>
                  <a:pt x="300" y="33"/>
                  <a:pt x="300" y="34"/>
                  <a:pt x="299" y="33"/>
                </a:cubicBezTo>
                <a:cubicBezTo>
                  <a:pt x="298" y="33"/>
                  <a:pt x="298" y="33"/>
                  <a:pt x="298" y="33"/>
                </a:cubicBezTo>
                <a:cubicBezTo>
                  <a:pt x="297" y="33"/>
                  <a:pt x="295" y="33"/>
                  <a:pt x="294" y="33"/>
                </a:cubicBezTo>
                <a:cubicBezTo>
                  <a:pt x="294" y="33"/>
                  <a:pt x="294" y="34"/>
                  <a:pt x="294" y="34"/>
                </a:cubicBezTo>
                <a:cubicBezTo>
                  <a:pt x="292" y="34"/>
                  <a:pt x="291" y="35"/>
                  <a:pt x="289" y="35"/>
                </a:cubicBezTo>
                <a:cubicBezTo>
                  <a:pt x="289" y="36"/>
                  <a:pt x="288" y="36"/>
                  <a:pt x="288" y="36"/>
                </a:cubicBezTo>
                <a:cubicBezTo>
                  <a:pt x="287" y="36"/>
                  <a:pt x="286" y="36"/>
                  <a:pt x="285" y="37"/>
                </a:cubicBezTo>
                <a:cubicBezTo>
                  <a:pt x="284" y="38"/>
                  <a:pt x="283" y="37"/>
                  <a:pt x="282" y="37"/>
                </a:cubicBezTo>
                <a:cubicBezTo>
                  <a:pt x="280" y="37"/>
                  <a:pt x="280" y="39"/>
                  <a:pt x="279" y="38"/>
                </a:cubicBezTo>
                <a:cubicBezTo>
                  <a:pt x="278" y="38"/>
                  <a:pt x="277" y="38"/>
                  <a:pt x="276" y="39"/>
                </a:cubicBezTo>
                <a:cubicBezTo>
                  <a:pt x="275" y="39"/>
                  <a:pt x="274" y="40"/>
                  <a:pt x="273" y="40"/>
                </a:cubicBezTo>
                <a:cubicBezTo>
                  <a:pt x="272" y="40"/>
                  <a:pt x="271" y="41"/>
                  <a:pt x="270" y="41"/>
                </a:cubicBezTo>
                <a:cubicBezTo>
                  <a:pt x="268" y="40"/>
                  <a:pt x="267" y="42"/>
                  <a:pt x="265" y="42"/>
                </a:cubicBezTo>
                <a:cubicBezTo>
                  <a:pt x="265" y="43"/>
                  <a:pt x="264" y="43"/>
                  <a:pt x="263" y="43"/>
                </a:cubicBezTo>
                <a:cubicBezTo>
                  <a:pt x="263" y="44"/>
                  <a:pt x="262" y="44"/>
                  <a:pt x="261" y="44"/>
                </a:cubicBezTo>
                <a:cubicBezTo>
                  <a:pt x="260" y="44"/>
                  <a:pt x="259" y="45"/>
                  <a:pt x="258" y="45"/>
                </a:cubicBezTo>
                <a:cubicBezTo>
                  <a:pt x="258" y="46"/>
                  <a:pt x="257" y="47"/>
                  <a:pt x="257" y="47"/>
                </a:cubicBezTo>
                <a:cubicBezTo>
                  <a:pt x="255" y="46"/>
                  <a:pt x="254" y="48"/>
                  <a:pt x="253" y="49"/>
                </a:cubicBezTo>
                <a:cubicBezTo>
                  <a:pt x="250" y="49"/>
                  <a:pt x="250" y="49"/>
                  <a:pt x="250" y="49"/>
                </a:cubicBezTo>
                <a:cubicBezTo>
                  <a:pt x="249" y="49"/>
                  <a:pt x="248" y="50"/>
                  <a:pt x="248" y="50"/>
                </a:cubicBezTo>
                <a:cubicBezTo>
                  <a:pt x="247" y="50"/>
                  <a:pt x="247" y="50"/>
                  <a:pt x="247" y="50"/>
                </a:cubicBezTo>
                <a:cubicBezTo>
                  <a:pt x="245" y="51"/>
                  <a:pt x="245" y="49"/>
                  <a:pt x="244" y="49"/>
                </a:cubicBezTo>
                <a:cubicBezTo>
                  <a:pt x="243" y="50"/>
                  <a:pt x="242" y="49"/>
                  <a:pt x="241" y="49"/>
                </a:cubicBezTo>
                <a:cubicBezTo>
                  <a:pt x="241" y="49"/>
                  <a:pt x="241" y="49"/>
                  <a:pt x="241" y="49"/>
                </a:cubicBezTo>
                <a:cubicBezTo>
                  <a:pt x="241" y="48"/>
                  <a:pt x="242" y="49"/>
                  <a:pt x="242" y="48"/>
                </a:cubicBezTo>
                <a:cubicBezTo>
                  <a:pt x="242" y="48"/>
                  <a:pt x="242" y="47"/>
                  <a:pt x="241" y="47"/>
                </a:cubicBezTo>
                <a:cubicBezTo>
                  <a:pt x="240" y="46"/>
                  <a:pt x="241" y="45"/>
                  <a:pt x="241" y="44"/>
                </a:cubicBezTo>
                <a:cubicBezTo>
                  <a:pt x="241" y="44"/>
                  <a:pt x="241" y="44"/>
                  <a:pt x="241" y="44"/>
                </a:cubicBezTo>
                <a:cubicBezTo>
                  <a:pt x="241" y="44"/>
                  <a:pt x="241" y="44"/>
                  <a:pt x="242" y="45"/>
                </a:cubicBezTo>
                <a:cubicBezTo>
                  <a:pt x="243" y="44"/>
                  <a:pt x="243" y="44"/>
                  <a:pt x="243" y="43"/>
                </a:cubicBezTo>
                <a:cubicBezTo>
                  <a:pt x="244" y="43"/>
                  <a:pt x="244" y="43"/>
                  <a:pt x="244" y="42"/>
                </a:cubicBezTo>
                <a:cubicBezTo>
                  <a:pt x="244" y="41"/>
                  <a:pt x="244" y="41"/>
                  <a:pt x="243" y="41"/>
                </a:cubicBezTo>
                <a:cubicBezTo>
                  <a:pt x="243" y="39"/>
                  <a:pt x="243" y="39"/>
                  <a:pt x="243" y="39"/>
                </a:cubicBezTo>
                <a:cubicBezTo>
                  <a:pt x="243" y="38"/>
                  <a:pt x="242" y="37"/>
                  <a:pt x="241" y="36"/>
                </a:cubicBezTo>
                <a:cubicBezTo>
                  <a:pt x="241" y="37"/>
                  <a:pt x="240" y="37"/>
                  <a:pt x="240" y="38"/>
                </a:cubicBezTo>
                <a:cubicBezTo>
                  <a:pt x="240" y="38"/>
                  <a:pt x="239" y="37"/>
                  <a:pt x="239" y="37"/>
                </a:cubicBezTo>
                <a:cubicBezTo>
                  <a:pt x="239" y="37"/>
                  <a:pt x="239" y="36"/>
                  <a:pt x="239" y="36"/>
                </a:cubicBezTo>
                <a:cubicBezTo>
                  <a:pt x="239" y="35"/>
                  <a:pt x="240" y="35"/>
                  <a:pt x="240" y="34"/>
                </a:cubicBezTo>
                <a:cubicBezTo>
                  <a:pt x="240" y="34"/>
                  <a:pt x="240" y="33"/>
                  <a:pt x="241" y="33"/>
                </a:cubicBezTo>
                <a:cubicBezTo>
                  <a:pt x="242" y="33"/>
                  <a:pt x="242" y="33"/>
                  <a:pt x="243" y="32"/>
                </a:cubicBezTo>
                <a:cubicBezTo>
                  <a:pt x="243" y="32"/>
                  <a:pt x="244" y="31"/>
                  <a:pt x="245" y="31"/>
                </a:cubicBezTo>
                <a:cubicBezTo>
                  <a:pt x="246" y="32"/>
                  <a:pt x="247" y="30"/>
                  <a:pt x="248" y="30"/>
                </a:cubicBezTo>
                <a:cubicBezTo>
                  <a:pt x="248" y="31"/>
                  <a:pt x="249" y="31"/>
                  <a:pt x="250" y="30"/>
                </a:cubicBezTo>
                <a:cubicBezTo>
                  <a:pt x="250" y="30"/>
                  <a:pt x="251" y="30"/>
                  <a:pt x="251" y="30"/>
                </a:cubicBezTo>
                <a:cubicBezTo>
                  <a:pt x="253" y="29"/>
                  <a:pt x="255" y="29"/>
                  <a:pt x="256" y="28"/>
                </a:cubicBezTo>
                <a:cubicBezTo>
                  <a:pt x="258" y="26"/>
                  <a:pt x="259" y="26"/>
                  <a:pt x="261" y="26"/>
                </a:cubicBezTo>
                <a:cubicBezTo>
                  <a:pt x="262" y="26"/>
                  <a:pt x="262" y="25"/>
                  <a:pt x="263" y="25"/>
                </a:cubicBezTo>
                <a:cubicBezTo>
                  <a:pt x="264" y="24"/>
                  <a:pt x="266" y="24"/>
                  <a:pt x="267" y="23"/>
                </a:cubicBezTo>
                <a:cubicBezTo>
                  <a:pt x="268" y="23"/>
                  <a:pt x="270" y="22"/>
                  <a:pt x="271" y="22"/>
                </a:cubicBezTo>
                <a:cubicBezTo>
                  <a:pt x="272" y="20"/>
                  <a:pt x="274" y="22"/>
                  <a:pt x="275" y="20"/>
                </a:cubicBezTo>
                <a:cubicBezTo>
                  <a:pt x="276" y="20"/>
                  <a:pt x="277" y="21"/>
                  <a:pt x="278" y="20"/>
                </a:cubicBezTo>
                <a:cubicBezTo>
                  <a:pt x="279" y="19"/>
                  <a:pt x="280" y="19"/>
                  <a:pt x="281" y="19"/>
                </a:cubicBezTo>
                <a:cubicBezTo>
                  <a:pt x="282" y="19"/>
                  <a:pt x="283" y="20"/>
                  <a:pt x="284" y="19"/>
                </a:cubicBezTo>
                <a:cubicBezTo>
                  <a:pt x="285" y="18"/>
                  <a:pt x="286" y="18"/>
                  <a:pt x="287" y="17"/>
                </a:cubicBezTo>
                <a:cubicBezTo>
                  <a:pt x="288" y="16"/>
                  <a:pt x="289" y="16"/>
                  <a:pt x="290" y="17"/>
                </a:cubicBezTo>
                <a:cubicBezTo>
                  <a:pt x="291" y="17"/>
                  <a:pt x="291" y="17"/>
                  <a:pt x="291" y="17"/>
                </a:cubicBezTo>
                <a:cubicBezTo>
                  <a:pt x="291" y="18"/>
                  <a:pt x="290" y="18"/>
                  <a:pt x="290" y="18"/>
                </a:cubicBezTo>
                <a:cubicBezTo>
                  <a:pt x="290" y="19"/>
                  <a:pt x="290" y="19"/>
                  <a:pt x="290" y="20"/>
                </a:cubicBezTo>
                <a:cubicBezTo>
                  <a:pt x="290" y="20"/>
                  <a:pt x="291" y="20"/>
                  <a:pt x="292" y="20"/>
                </a:cubicBezTo>
                <a:cubicBezTo>
                  <a:pt x="292" y="19"/>
                  <a:pt x="293" y="19"/>
                  <a:pt x="294" y="19"/>
                </a:cubicBezTo>
                <a:cubicBezTo>
                  <a:pt x="293" y="18"/>
                  <a:pt x="292" y="18"/>
                  <a:pt x="291" y="17"/>
                </a:cubicBezTo>
                <a:cubicBezTo>
                  <a:pt x="293" y="16"/>
                  <a:pt x="293" y="15"/>
                  <a:pt x="294" y="14"/>
                </a:cubicBezTo>
                <a:cubicBezTo>
                  <a:pt x="296" y="14"/>
                  <a:pt x="296" y="14"/>
                  <a:pt x="298" y="13"/>
                </a:cubicBezTo>
                <a:cubicBezTo>
                  <a:pt x="299" y="13"/>
                  <a:pt x="300" y="12"/>
                  <a:pt x="302" y="12"/>
                </a:cubicBezTo>
                <a:cubicBezTo>
                  <a:pt x="303" y="13"/>
                  <a:pt x="303" y="11"/>
                  <a:pt x="304" y="12"/>
                </a:cubicBezTo>
                <a:cubicBezTo>
                  <a:pt x="305" y="12"/>
                  <a:pt x="306" y="12"/>
                  <a:pt x="307" y="12"/>
                </a:cubicBezTo>
                <a:cubicBezTo>
                  <a:pt x="308" y="11"/>
                  <a:pt x="308" y="10"/>
                  <a:pt x="309" y="11"/>
                </a:cubicBezTo>
                <a:cubicBezTo>
                  <a:pt x="310" y="10"/>
                  <a:pt x="311" y="9"/>
                  <a:pt x="312" y="11"/>
                </a:cubicBezTo>
                <a:cubicBezTo>
                  <a:pt x="312" y="11"/>
                  <a:pt x="313" y="11"/>
                  <a:pt x="314" y="11"/>
                </a:cubicBezTo>
                <a:cubicBezTo>
                  <a:pt x="315" y="10"/>
                  <a:pt x="315" y="9"/>
                  <a:pt x="316" y="10"/>
                </a:cubicBezTo>
                <a:cubicBezTo>
                  <a:pt x="317" y="10"/>
                  <a:pt x="317" y="10"/>
                  <a:pt x="318" y="10"/>
                </a:cubicBezTo>
                <a:cubicBezTo>
                  <a:pt x="318" y="9"/>
                  <a:pt x="319" y="8"/>
                  <a:pt x="320" y="8"/>
                </a:cubicBezTo>
                <a:cubicBezTo>
                  <a:pt x="320" y="8"/>
                  <a:pt x="320" y="8"/>
                  <a:pt x="321" y="8"/>
                </a:cubicBezTo>
                <a:cubicBezTo>
                  <a:pt x="321" y="8"/>
                  <a:pt x="321" y="8"/>
                  <a:pt x="322" y="8"/>
                </a:cubicBezTo>
                <a:cubicBezTo>
                  <a:pt x="323" y="8"/>
                  <a:pt x="324" y="8"/>
                  <a:pt x="325" y="8"/>
                </a:cubicBezTo>
                <a:cubicBezTo>
                  <a:pt x="327" y="8"/>
                  <a:pt x="327" y="6"/>
                  <a:pt x="329" y="7"/>
                </a:cubicBezTo>
                <a:cubicBezTo>
                  <a:pt x="330" y="7"/>
                  <a:pt x="331" y="6"/>
                  <a:pt x="332" y="6"/>
                </a:cubicBezTo>
                <a:cubicBezTo>
                  <a:pt x="333" y="6"/>
                  <a:pt x="334" y="6"/>
                  <a:pt x="335" y="6"/>
                </a:cubicBezTo>
                <a:cubicBezTo>
                  <a:pt x="336" y="5"/>
                  <a:pt x="336" y="5"/>
                  <a:pt x="337" y="5"/>
                </a:cubicBezTo>
                <a:cubicBezTo>
                  <a:pt x="339" y="5"/>
                  <a:pt x="340" y="5"/>
                  <a:pt x="341" y="5"/>
                </a:cubicBezTo>
                <a:cubicBezTo>
                  <a:pt x="343" y="4"/>
                  <a:pt x="343" y="4"/>
                  <a:pt x="345" y="5"/>
                </a:cubicBezTo>
                <a:cubicBezTo>
                  <a:pt x="346" y="5"/>
                  <a:pt x="347" y="5"/>
                  <a:pt x="348" y="4"/>
                </a:cubicBezTo>
                <a:cubicBezTo>
                  <a:pt x="349" y="4"/>
                  <a:pt x="349" y="4"/>
                  <a:pt x="350" y="3"/>
                </a:cubicBezTo>
                <a:cubicBezTo>
                  <a:pt x="351" y="3"/>
                  <a:pt x="352" y="3"/>
                  <a:pt x="353" y="3"/>
                </a:cubicBezTo>
                <a:cubicBezTo>
                  <a:pt x="354" y="3"/>
                  <a:pt x="355" y="3"/>
                  <a:pt x="356" y="3"/>
                </a:cubicBezTo>
                <a:cubicBezTo>
                  <a:pt x="358" y="3"/>
                  <a:pt x="359" y="3"/>
                  <a:pt x="360" y="2"/>
                </a:cubicBezTo>
                <a:cubicBezTo>
                  <a:pt x="364" y="2"/>
                  <a:pt x="364" y="2"/>
                  <a:pt x="364" y="2"/>
                </a:cubicBezTo>
                <a:cubicBezTo>
                  <a:pt x="365" y="2"/>
                  <a:pt x="367" y="2"/>
                  <a:pt x="368" y="2"/>
                </a:cubicBezTo>
                <a:cubicBezTo>
                  <a:pt x="368" y="2"/>
                  <a:pt x="368" y="1"/>
                  <a:pt x="369" y="1"/>
                </a:cubicBezTo>
                <a:cubicBezTo>
                  <a:pt x="370" y="1"/>
                  <a:pt x="370" y="1"/>
                  <a:pt x="371" y="2"/>
                </a:cubicBezTo>
                <a:cubicBezTo>
                  <a:pt x="372" y="1"/>
                  <a:pt x="372" y="0"/>
                  <a:pt x="373" y="2"/>
                </a:cubicBezTo>
                <a:cubicBezTo>
                  <a:pt x="374" y="2"/>
                  <a:pt x="374" y="2"/>
                  <a:pt x="375" y="2"/>
                </a:cubicBezTo>
                <a:cubicBezTo>
                  <a:pt x="376" y="2"/>
                  <a:pt x="378" y="2"/>
                  <a:pt x="379" y="2"/>
                </a:cubicBezTo>
                <a:cubicBezTo>
                  <a:pt x="380" y="2"/>
                  <a:pt x="380" y="2"/>
                  <a:pt x="380" y="1"/>
                </a:cubicBezTo>
                <a:cubicBezTo>
                  <a:pt x="381" y="1"/>
                  <a:pt x="381" y="2"/>
                  <a:pt x="383" y="2"/>
                </a:cubicBezTo>
                <a:cubicBezTo>
                  <a:pt x="384" y="2"/>
                  <a:pt x="385" y="2"/>
                  <a:pt x="386" y="2"/>
                </a:cubicBezTo>
                <a:cubicBezTo>
                  <a:pt x="387" y="2"/>
                  <a:pt x="388" y="2"/>
                  <a:pt x="389" y="1"/>
                </a:cubicBezTo>
                <a:cubicBezTo>
                  <a:pt x="390" y="3"/>
                  <a:pt x="391" y="2"/>
                  <a:pt x="393" y="2"/>
                </a:cubicBezTo>
                <a:cubicBezTo>
                  <a:pt x="394" y="2"/>
                  <a:pt x="395" y="2"/>
                  <a:pt x="396" y="2"/>
                </a:cubicBezTo>
                <a:cubicBezTo>
                  <a:pt x="398" y="2"/>
                  <a:pt x="400" y="2"/>
                  <a:pt x="402" y="2"/>
                </a:cubicBezTo>
                <a:cubicBezTo>
                  <a:pt x="403" y="2"/>
                  <a:pt x="404" y="1"/>
                  <a:pt x="405" y="1"/>
                </a:cubicBezTo>
                <a:cubicBezTo>
                  <a:pt x="406" y="1"/>
                  <a:pt x="407" y="1"/>
                  <a:pt x="408" y="1"/>
                </a:cubicBezTo>
                <a:cubicBezTo>
                  <a:pt x="412" y="1"/>
                  <a:pt x="412" y="1"/>
                  <a:pt x="412" y="1"/>
                </a:cubicBezTo>
                <a:cubicBezTo>
                  <a:pt x="413" y="1"/>
                  <a:pt x="413" y="1"/>
                  <a:pt x="414" y="1"/>
                </a:cubicBezTo>
                <a:cubicBezTo>
                  <a:pt x="414" y="1"/>
                  <a:pt x="414" y="2"/>
                  <a:pt x="415" y="2"/>
                </a:cubicBezTo>
                <a:cubicBezTo>
                  <a:pt x="416" y="2"/>
                  <a:pt x="418" y="2"/>
                  <a:pt x="420" y="2"/>
                </a:cubicBezTo>
                <a:cubicBezTo>
                  <a:pt x="421" y="2"/>
                  <a:pt x="421" y="2"/>
                  <a:pt x="422" y="3"/>
                </a:cubicBezTo>
                <a:cubicBezTo>
                  <a:pt x="422" y="3"/>
                  <a:pt x="423" y="3"/>
                  <a:pt x="423" y="3"/>
                </a:cubicBezTo>
                <a:cubicBezTo>
                  <a:pt x="424" y="3"/>
                  <a:pt x="424" y="2"/>
                  <a:pt x="425" y="2"/>
                </a:cubicBezTo>
                <a:cubicBezTo>
                  <a:pt x="432" y="2"/>
                  <a:pt x="439" y="2"/>
                  <a:pt x="446" y="2"/>
                </a:cubicBezTo>
                <a:cubicBezTo>
                  <a:pt x="447" y="2"/>
                  <a:pt x="448" y="3"/>
                  <a:pt x="449" y="4"/>
                </a:cubicBezTo>
                <a:cubicBezTo>
                  <a:pt x="450" y="4"/>
                  <a:pt x="450" y="4"/>
                  <a:pt x="451" y="3"/>
                </a:cubicBezTo>
                <a:cubicBezTo>
                  <a:pt x="452" y="2"/>
                  <a:pt x="453" y="3"/>
                  <a:pt x="454" y="4"/>
                </a:cubicBezTo>
                <a:cubicBezTo>
                  <a:pt x="455" y="4"/>
                  <a:pt x="455" y="3"/>
                  <a:pt x="455" y="3"/>
                </a:cubicBezTo>
                <a:cubicBezTo>
                  <a:pt x="456" y="3"/>
                  <a:pt x="456" y="4"/>
                  <a:pt x="456" y="4"/>
                </a:cubicBezTo>
                <a:cubicBezTo>
                  <a:pt x="457" y="4"/>
                  <a:pt x="457" y="4"/>
                  <a:pt x="457" y="4"/>
                </a:cubicBezTo>
                <a:cubicBezTo>
                  <a:pt x="459" y="4"/>
                  <a:pt x="461" y="4"/>
                  <a:pt x="462" y="4"/>
                </a:cubicBezTo>
                <a:cubicBezTo>
                  <a:pt x="463" y="6"/>
                  <a:pt x="465" y="5"/>
                  <a:pt x="466" y="5"/>
                </a:cubicBezTo>
                <a:cubicBezTo>
                  <a:pt x="467" y="5"/>
                  <a:pt x="468" y="6"/>
                  <a:pt x="469" y="6"/>
                </a:cubicBezTo>
                <a:cubicBezTo>
                  <a:pt x="470" y="6"/>
                  <a:pt x="471" y="6"/>
                  <a:pt x="471" y="7"/>
                </a:cubicBezTo>
                <a:cubicBezTo>
                  <a:pt x="472" y="6"/>
                  <a:pt x="472" y="6"/>
                  <a:pt x="472" y="6"/>
                </a:cubicBezTo>
                <a:cubicBezTo>
                  <a:pt x="473" y="6"/>
                  <a:pt x="474" y="6"/>
                  <a:pt x="475" y="6"/>
                </a:cubicBezTo>
                <a:cubicBezTo>
                  <a:pt x="477" y="6"/>
                  <a:pt x="477" y="7"/>
                  <a:pt x="479" y="7"/>
                </a:cubicBezTo>
                <a:cubicBezTo>
                  <a:pt x="480" y="7"/>
                  <a:pt x="481" y="7"/>
                  <a:pt x="482" y="7"/>
                </a:cubicBezTo>
                <a:cubicBezTo>
                  <a:pt x="483" y="7"/>
                  <a:pt x="483" y="7"/>
                  <a:pt x="484" y="7"/>
                </a:cubicBezTo>
                <a:cubicBezTo>
                  <a:pt x="485" y="8"/>
                  <a:pt x="486" y="9"/>
                  <a:pt x="488" y="9"/>
                </a:cubicBezTo>
                <a:cubicBezTo>
                  <a:pt x="489" y="9"/>
                  <a:pt x="490" y="9"/>
                  <a:pt x="492" y="9"/>
                </a:cubicBezTo>
                <a:cubicBezTo>
                  <a:pt x="493" y="8"/>
                  <a:pt x="495" y="10"/>
                  <a:pt x="497" y="10"/>
                </a:cubicBezTo>
                <a:cubicBezTo>
                  <a:pt x="497" y="10"/>
                  <a:pt x="498" y="11"/>
                  <a:pt x="499" y="11"/>
                </a:cubicBezTo>
                <a:cubicBezTo>
                  <a:pt x="499" y="11"/>
                  <a:pt x="500" y="12"/>
                  <a:pt x="500" y="12"/>
                </a:cubicBezTo>
                <a:cubicBezTo>
                  <a:pt x="501" y="10"/>
                  <a:pt x="502" y="11"/>
                  <a:pt x="503" y="11"/>
                </a:cubicBezTo>
                <a:cubicBezTo>
                  <a:pt x="503" y="12"/>
                  <a:pt x="504" y="11"/>
                  <a:pt x="505" y="12"/>
                </a:cubicBezTo>
                <a:cubicBezTo>
                  <a:pt x="506" y="12"/>
                  <a:pt x="507" y="11"/>
                  <a:pt x="508" y="12"/>
                </a:cubicBezTo>
                <a:cubicBezTo>
                  <a:pt x="509" y="12"/>
                  <a:pt x="510" y="13"/>
                  <a:pt x="511" y="13"/>
                </a:cubicBezTo>
                <a:cubicBezTo>
                  <a:pt x="512" y="14"/>
                  <a:pt x="513" y="12"/>
                  <a:pt x="514" y="13"/>
                </a:cubicBezTo>
                <a:cubicBezTo>
                  <a:pt x="514" y="14"/>
                  <a:pt x="516" y="14"/>
                  <a:pt x="517" y="14"/>
                </a:cubicBezTo>
                <a:cubicBezTo>
                  <a:pt x="518" y="15"/>
                  <a:pt x="518" y="15"/>
                  <a:pt x="517" y="16"/>
                </a:cubicBezTo>
                <a:cubicBezTo>
                  <a:pt x="517" y="16"/>
                  <a:pt x="517" y="17"/>
                  <a:pt x="517" y="17"/>
                </a:cubicBezTo>
                <a:cubicBezTo>
                  <a:pt x="517" y="17"/>
                  <a:pt x="518" y="17"/>
                  <a:pt x="519" y="18"/>
                </a:cubicBezTo>
                <a:cubicBezTo>
                  <a:pt x="517" y="19"/>
                  <a:pt x="515" y="18"/>
                  <a:pt x="515" y="20"/>
                </a:cubicBezTo>
                <a:cubicBezTo>
                  <a:pt x="516" y="20"/>
                  <a:pt x="517" y="21"/>
                  <a:pt x="518" y="21"/>
                </a:cubicBezTo>
                <a:cubicBezTo>
                  <a:pt x="518" y="22"/>
                  <a:pt x="517" y="22"/>
                  <a:pt x="518" y="23"/>
                </a:cubicBezTo>
                <a:cubicBezTo>
                  <a:pt x="518" y="23"/>
                  <a:pt x="518" y="24"/>
                  <a:pt x="518" y="24"/>
                </a:cubicBezTo>
                <a:cubicBezTo>
                  <a:pt x="519" y="25"/>
                  <a:pt x="519" y="25"/>
                  <a:pt x="520" y="25"/>
                </a:cubicBezTo>
                <a:cubicBezTo>
                  <a:pt x="522" y="24"/>
                  <a:pt x="522" y="24"/>
                  <a:pt x="522" y="25"/>
                </a:cubicBezTo>
                <a:cubicBezTo>
                  <a:pt x="522" y="26"/>
                  <a:pt x="523" y="26"/>
                  <a:pt x="523" y="26"/>
                </a:cubicBezTo>
                <a:cubicBezTo>
                  <a:pt x="523" y="25"/>
                  <a:pt x="524" y="25"/>
                  <a:pt x="524" y="24"/>
                </a:cubicBezTo>
                <a:cubicBezTo>
                  <a:pt x="525" y="24"/>
                  <a:pt x="526" y="25"/>
                  <a:pt x="526" y="25"/>
                </a:cubicBezTo>
                <a:cubicBezTo>
                  <a:pt x="527" y="25"/>
                  <a:pt x="527" y="25"/>
                  <a:pt x="528" y="25"/>
                </a:cubicBezTo>
                <a:cubicBezTo>
                  <a:pt x="528" y="25"/>
                  <a:pt x="528" y="26"/>
                  <a:pt x="529" y="26"/>
                </a:cubicBezTo>
                <a:cubicBezTo>
                  <a:pt x="530" y="26"/>
                  <a:pt x="530" y="26"/>
                  <a:pt x="531" y="25"/>
                </a:cubicBezTo>
                <a:cubicBezTo>
                  <a:pt x="531" y="25"/>
                  <a:pt x="532" y="25"/>
                  <a:pt x="532" y="25"/>
                </a:cubicBezTo>
                <a:cubicBezTo>
                  <a:pt x="533" y="25"/>
                  <a:pt x="533" y="25"/>
                  <a:pt x="533" y="24"/>
                </a:cubicBezTo>
                <a:cubicBezTo>
                  <a:pt x="533" y="23"/>
                  <a:pt x="531" y="24"/>
                  <a:pt x="530" y="24"/>
                </a:cubicBezTo>
                <a:cubicBezTo>
                  <a:pt x="529" y="24"/>
                  <a:pt x="528" y="24"/>
                  <a:pt x="527" y="24"/>
                </a:cubicBezTo>
                <a:cubicBezTo>
                  <a:pt x="527" y="23"/>
                  <a:pt x="527" y="23"/>
                  <a:pt x="527" y="23"/>
                </a:cubicBezTo>
                <a:cubicBezTo>
                  <a:pt x="528" y="23"/>
                  <a:pt x="530" y="23"/>
                  <a:pt x="530" y="23"/>
                </a:cubicBezTo>
                <a:cubicBezTo>
                  <a:pt x="531" y="22"/>
                  <a:pt x="532" y="22"/>
                  <a:pt x="533" y="22"/>
                </a:cubicBezTo>
                <a:cubicBezTo>
                  <a:pt x="532" y="21"/>
                  <a:pt x="531" y="21"/>
                  <a:pt x="531" y="21"/>
                </a:cubicBezTo>
                <a:cubicBezTo>
                  <a:pt x="530" y="21"/>
                  <a:pt x="530" y="21"/>
                  <a:pt x="530" y="20"/>
                </a:cubicBezTo>
                <a:cubicBezTo>
                  <a:pt x="533" y="20"/>
                  <a:pt x="533" y="20"/>
                  <a:pt x="533" y="20"/>
                </a:cubicBezTo>
                <a:cubicBezTo>
                  <a:pt x="534" y="21"/>
                  <a:pt x="535" y="22"/>
                  <a:pt x="536" y="23"/>
                </a:cubicBezTo>
                <a:cubicBezTo>
                  <a:pt x="536" y="23"/>
                  <a:pt x="536" y="23"/>
                  <a:pt x="537" y="23"/>
                </a:cubicBezTo>
                <a:cubicBezTo>
                  <a:pt x="538" y="23"/>
                  <a:pt x="539" y="23"/>
                  <a:pt x="540" y="23"/>
                </a:cubicBezTo>
                <a:cubicBezTo>
                  <a:pt x="542" y="23"/>
                  <a:pt x="542" y="24"/>
                  <a:pt x="543" y="24"/>
                </a:cubicBezTo>
                <a:cubicBezTo>
                  <a:pt x="545" y="24"/>
                  <a:pt x="545" y="24"/>
                  <a:pt x="546" y="25"/>
                </a:cubicBezTo>
                <a:cubicBezTo>
                  <a:pt x="546" y="26"/>
                  <a:pt x="547" y="26"/>
                  <a:pt x="548" y="26"/>
                </a:cubicBezTo>
                <a:cubicBezTo>
                  <a:pt x="548" y="27"/>
                  <a:pt x="549" y="27"/>
                  <a:pt x="550" y="27"/>
                </a:cubicBezTo>
                <a:cubicBezTo>
                  <a:pt x="552" y="26"/>
                  <a:pt x="553" y="27"/>
                  <a:pt x="554" y="28"/>
                </a:cubicBezTo>
                <a:cubicBezTo>
                  <a:pt x="556" y="29"/>
                  <a:pt x="558" y="30"/>
                  <a:pt x="560" y="29"/>
                </a:cubicBezTo>
                <a:cubicBezTo>
                  <a:pt x="560" y="30"/>
                  <a:pt x="561" y="31"/>
                  <a:pt x="561" y="31"/>
                </a:cubicBezTo>
                <a:cubicBezTo>
                  <a:pt x="563" y="32"/>
                  <a:pt x="564" y="31"/>
                  <a:pt x="565" y="32"/>
                </a:cubicBezTo>
                <a:cubicBezTo>
                  <a:pt x="566" y="33"/>
                  <a:pt x="568" y="32"/>
                  <a:pt x="568" y="33"/>
                </a:cubicBezTo>
                <a:cubicBezTo>
                  <a:pt x="570" y="34"/>
                  <a:pt x="572" y="36"/>
                  <a:pt x="574" y="35"/>
                </a:cubicBezTo>
                <a:cubicBezTo>
                  <a:pt x="574" y="35"/>
                  <a:pt x="574" y="36"/>
                  <a:pt x="574" y="36"/>
                </a:cubicBezTo>
                <a:cubicBezTo>
                  <a:pt x="575" y="38"/>
                  <a:pt x="576" y="38"/>
                  <a:pt x="578" y="37"/>
                </a:cubicBezTo>
                <a:cubicBezTo>
                  <a:pt x="578" y="37"/>
                  <a:pt x="579" y="37"/>
                  <a:pt x="579" y="37"/>
                </a:cubicBezTo>
                <a:cubicBezTo>
                  <a:pt x="579" y="38"/>
                  <a:pt x="581" y="38"/>
                  <a:pt x="582" y="38"/>
                </a:cubicBezTo>
                <a:cubicBezTo>
                  <a:pt x="583" y="40"/>
                  <a:pt x="586" y="40"/>
                  <a:pt x="587" y="42"/>
                </a:cubicBezTo>
                <a:cubicBezTo>
                  <a:pt x="587" y="42"/>
                  <a:pt x="588" y="42"/>
                  <a:pt x="589" y="43"/>
                </a:cubicBezTo>
                <a:cubicBezTo>
                  <a:pt x="591" y="43"/>
                  <a:pt x="593" y="45"/>
                  <a:pt x="595" y="47"/>
                </a:cubicBezTo>
                <a:cubicBezTo>
                  <a:pt x="598" y="47"/>
                  <a:pt x="598" y="47"/>
                  <a:pt x="598" y="47"/>
                </a:cubicBezTo>
                <a:cubicBezTo>
                  <a:pt x="599" y="47"/>
                  <a:pt x="599" y="49"/>
                  <a:pt x="601" y="49"/>
                </a:cubicBezTo>
                <a:cubicBezTo>
                  <a:pt x="601" y="49"/>
                  <a:pt x="602" y="51"/>
                  <a:pt x="603" y="51"/>
                </a:cubicBezTo>
                <a:cubicBezTo>
                  <a:pt x="604" y="52"/>
                  <a:pt x="605" y="52"/>
                  <a:pt x="605" y="52"/>
                </a:cubicBezTo>
                <a:cubicBezTo>
                  <a:pt x="606" y="53"/>
                  <a:pt x="607" y="52"/>
                  <a:pt x="607" y="53"/>
                </a:cubicBezTo>
                <a:cubicBezTo>
                  <a:pt x="608" y="54"/>
                  <a:pt x="610" y="54"/>
                  <a:pt x="611" y="56"/>
                </a:cubicBezTo>
                <a:cubicBezTo>
                  <a:pt x="612" y="57"/>
                  <a:pt x="613" y="57"/>
                  <a:pt x="614" y="58"/>
                </a:cubicBezTo>
                <a:cubicBezTo>
                  <a:pt x="615" y="58"/>
                  <a:pt x="616" y="58"/>
                  <a:pt x="617" y="59"/>
                </a:cubicBezTo>
                <a:cubicBezTo>
                  <a:pt x="617" y="60"/>
                  <a:pt x="618" y="60"/>
                  <a:pt x="618" y="60"/>
                </a:cubicBezTo>
                <a:cubicBezTo>
                  <a:pt x="620" y="60"/>
                  <a:pt x="621" y="61"/>
                  <a:pt x="622" y="62"/>
                </a:cubicBezTo>
                <a:cubicBezTo>
                  <a:pt x="623" y="62"/>
                  <a:pt x="624" y="63"/>
                  <a:pt x="624" y="63"/>
                </a:cubicBezTo>
                <a:cubicBezTo>
                  <a:pt x="625" y="64"/>
                  <a:pt x="627" y="64"/>
                  <a:pt x="627" y="65"/>
                </a:cubicBezTo>
                <a:cubicBezTo>
                  <a:pt x="628" y="65"/>
                  <a:pt x="628" y="66"/>
                  <a:pt x="629" y="66"/>
                </a:cubicBezTo>
                <a:cubicBezTo>
                  <a:pt x="630" y="65"/>
                  <a:pt x="630" y="66"/>
                  <a:pt x="631" y="67"/>
                </a:cubicBezTo>
                <a:cubicBezTo>
                  <a:pt x="632" y="67"/>
                  <a:pt x="632" y="68"/>
                  <a:pt x="633" y="68"/>
                </a:cubicBezTo>
                <a:cubicBezTo>
                  <a:pt x="635" y="69"/>
                  <a:pt x="637" y="70"/>
                  <a:pt x="639" y="71"/>
                </a:cubicBezTo>
                <a:cubicBezTo>
                  <a:pt x="640" y="71"/>
                  <a:pt x="641" y="72"/>
                  <a:pt x="642" y="73"/>
                </a:cubicBezTo>
                <a:cubicBezTo>
                  <a:pt x="643" y="74"/>
                  <a:pt x="644" y="74"/>
                  <a:pt x="644" y="74"/>
                </a:cubicBezTo>
                <a:cubicBezTo>
                  <a:pt x="645" y="75"/>
                  <a:pt x="644" y="76"/>
                  <a:pt x="646" y="76"/>
                </a:cubicBezTo>
                <a:cubicBezTo>
                  <a:pt x="647" y="77"/>
                  <a:pt x="647" y="78"/>
                  <a:pt x="648" y="78"/>
                </a:cubicBezTo>
                <a:cubicBezTo>
                  <a:pt x="649" y="78"/>
                  <a:pt x="649" y="78"/>
                  <a:pt x="649" y="79"/>
                </a:cubicBezTo>
                <a:cubicBezTo>
                  <a:pt x="649" y="79"/>
                  <a:pt x="650" y="80"/>
                  <a:pt x="650" y="80"/>
                </a:cubicBezTo>
                <a:cubicBezTo>
                  <a:pt x="651" y="80"/>
                  <a:pt x="651" y="80"/>
                  <a:pt x="652" y="80"/>
                </a:cubicBezTo>
                <a:cubicBezTo>
                  <a:pt x="652" y="80"/>
                  <a:pt x="652" y="80"/>
                  <a:pt x="652" y="81"/>
                </a:cubicBezTo>
                <a:cubicBezTo>
                  <a:pt x="652" y="81"/>
                  <a:pt x="652" y="81"/>
                  <a:pt x="652" y="82"/>
                </a:cubicBezTo>
                <a:cubicBezTo>
                  <a:pt x="652" y="81"/>
                  <a:pt x="651" y="81"/>
                  <a:pt x="651" y="81"/>
                </a:cubicBezTo>
                <a:cubicBezTo>
                  <a:pt x="651" y="81"/>
                  <a:pt x="651" y="81"/>
                  <a:pt x="651" y="81"/>
                </a:cubicBezTo>
                <a:cubicBezTo>
                  <a:pt x="650" y="81"/>
                  <a:pt x="650" y="81"/>
                  <a:pt x="650" y="82"/>
                </a:cubicBezTo>
                <a:cubicBezTo>
                  <a:pt x="649" y="83"/>
                  <a:pt x="649" y="83"/>
                  <a:pt x="650" y="84"/>
                </a:cubicBezTo>
                <a:cubicBezTo>
                  <a:pt x="650" y="84"/>
                  <a:pt x="650" y="84"/>
                  <a:pt x="650" y="84"/>
                </a:cubicBezTo>
                <a:cubicBezTo>
                  <a:pt x="650" y="84"/>
                  <a:pt x="651" y="84"/>
                  <a:pt x="651" y="85"/>
                </a:cubicBezTo>
                <a:cubicBezTo>
                  <a:pt x="651" y="83"/>
                  <a:pt x="652" y="84"/>
                  <a:pt x="653" y="84"/>
                </a:cubicBezTo>
                <a:cubicBezTo>
                  <a:pt x="654" y="84"/>
                  <a:pt x="654" y="83"/>
                  <a:pt x="655" y="83"/>
                </a:cubicBezTo>
                <a:cubicBezTo>
                  <a:pt x="655" y="83"/>
                  <a:pt x="656" y="84"/>
                  <a:pt x="656" y="84"/>
                </a:cubicBezTo>
                <a:cubicBezTo>
                  <a:pt x="657" y="85"/>
                  <a:pt x="659" y="85"/>
                  <a:pt x="660" y="86"/>
                </a:cubicBezTo>
                <a:cubicBezTo>
                  <a:pt x="661" y="88"/>
                  <a:pt x="663" y="89"/>
                  <a:pt x="664" y="89"/>
                </a:cubicBezTo>
                <a:cubicBezTo>
                  <a:pt x="665" y="90"/>
                  <a:pt x="666" y="90"/>
                  <a:pt x="666" y="91"/>
                </a:cubicBezTo>
                <a:cubicBezTo>
                  <a:pt x="667" y="91"/>
                  <a:pt x="668" y="92"/>
                  <a:pt x="669" y="92"/>
                </a:cubicBezTo>
                <a:cubicBezTo>
                  <a:pt x="669" y="93"/>
                  <a:pt x="670" y="93"/>
                  <a:pt x="670" y="95"/>
                </a:cubicBezTo>
                <a:cubicBezTo>
                  <a:pt x="672" y="96"/>
                  <a:pt x="672" y="97"/>
                  <a:pt x="674" y="98"/>
                </a:cubicBezTo>
                <a:cubicBezTo>
                  <a:pt x="675" y="98"/>
                  <a:pt x="675" y="100"/>
                  <a:pt x="676" y="100"/>
                </a:cubicBezTo>
                <a:cubicBezTo>
                  <a:pt x="677" y="102"/>
                  <a:pt x="679" y="103"/>
                  <a:pt x="680" y="104"/>
                </a:cubicBezTo>
                <a:cubicBezTo>
                  <a:pt x="682" y="105"/>
                  <a:pt x="683" y="107"/>
                  <a:pt x="685" y="108"/>
                </a:cubicBezTo>
                <a:cubicBezTo>
                  <a:pt x="685" y="108"/>
                  <a:pt x="685" y="108"/>
                  <a:pt x="685" y="108"/>
                </a:cubicBezTo>
                <a:cubicBezTo>
                  <a:pt x="687" y="109"/>
                  <a:pt x="688" y="110"/>
                  <a:pt x="689" y="111"/>
                </a:cubicBezTo>
                <a:cubicBezTo>
                  <a:pt x="690" y="112"/>
                  <a:pt x="691" y="113"/>
                  <a:pt x="692" y="114"/>
                </a:cubicBezTo>
                <a:cubicBezTo>
                  <a:pt x="693" y="115"/>
                  <a:pt x="694" y="116"/>
                  <a:pt x="695" y="117"/>
                </a:cubicBezTo>
                <a:cubicBezTo>
                  <a:pt x="697" y="118"/>
                  <a:pt x="698" y="120"/>
                  <a:pt x="700" y="121"/>
                </a:cubicBezTo>
                <a:cubicBezTo>
                  <a:pt x="702" y="122"/>
                  <a:pt x="702" y="123"/>
                  <a:pt x="703" y="124"/>
                </a:cubicBezTo>
                <a:cubicBezTo>
                  <a:pt x="703" y="126"/>
                  <a:pt x="705" y="126"/>
                  <a:pt x="705" y="127"/>
                </a:cubicBezTo>
                <a:cubicBezTo>
                  <a:pt x="705" y="128"/>
                  <a:pt x="706" y="128"/>
                  <a:pt x="707" y="128"/>
                </a:cubicBezTo>
                <a:cubicBezTo>
                  <a:pt x="708" y="130"/>
                  <a:pt x="710" y="131"/>
                  <a:pt x="710" y="133"/>
                </a:cubicBezTo>
                <a:cubicBezTo>
                  <a:pt x="711" y="134"/>
                  <a:pt x="711" y="135"/>
                  <a:pt x="712" y="135"/>
                </a:cubicBezTo>
                <a:cubicBezTo>
                  <a:pt x="713" y="136"/>
                  <a:pt x="713" y="137"/>
                  <a:pt x="714" y="137"/>
                </a:cubicBezTo>
                <a:cubicBezTo>
                  <a:pt x="715" y="137"/>
                  <a:pt x="716" y="139"/>
                  <a:pt x="717" y="139"/>
                </a:cubicBezTo>
                <a:cubicBezTo>
                  <a:pt x="718" y="141"/>
                  <a:pt x="721" y="142"/>
                  <a:pt x="721" y="144"/>
                </a:cubicBezTo>
                <a:cubicBezTo>
                  <a:pt x="722" y="145"/>
                  <a:pt x="722" y="146"/>
                  <a:pt x="723" y="146"/>
                </a:cubicBezTo>
                <a:cubicBezTo>
                  <a:pt x="724" y="148"/>
                  <a:pt x="726" y="149"/>
                  <a:pt x="726" y="151"/>
                </a:cubicBezTo>
                <a:cubicBezTo>
                  <a:pt x="726" y="151"/>
                  <a:pt x="728" y="151"/>
                  <a:pt x="728" y="151"/>
                </a:cubicBezTo>
                <a:cubicBezTo>
                  <a:pt x="728" y="152"/>
                  <a:pt x="728" y="153"/>
                  <a:pt x="729" y="153"/>
                </a:cubicBezTo>
                <a:cubicBezTo>
                  <a:pt x="729" y="153"/>
                  <a:pt x="729" y="154"/>
                  <a:pt x="730" y="154"/>
                </a:cubicBezTo>
                <a:cubicBezTo>
                  <a:pt x="732" y="153"/>
                  <a:pt x="732" y="156"/>
                  <a:pt x="733" y="156"/>
                </a:cubicBezTo>
                <a:cubicBezTo>
                  <a:pt x="733" y="156"/>
                  <a:pt x="733" y="157"/>
                  <a:pt x="733" y="157"/>
                </a:cubicBezTo>
                <a:cubicBezTo>
                  <a:pt x="733" y="158"/>
                  <a:pt x="732" y="159"/>
                  <a:pt x="733" y="159"/>
                </a:cubicBezTo>
                <a:cubicBezTo>
                  <a:pt x="734" y="160"/>
                  <a:pt x="734" y="160"/>
                  <a:pt x="734" y="160"/>
                </a:cubicBezTo>
                <a:cubicBezTo>
                  <a:pt x="736" y="160"/>
                  <a:pt x="736" y="162"/>
                  <a:pt x="738" y="161"/>
                </a:cubicBezTo>
                <a:cubicBezTo>
                  <a:pt x="738" y="161"/>
                  <a:pt x="739" y="162"/>
                  <a:pt x="738" y="163"/>
                </a:cubicBezTo>
                <a:cubicBezTo>
                  <a:pt x="738" y="163"/>
                  <a:pt x="738" y="164"/>
                  <a:pt x="738" y="164"/>
                </a:cubicBezTo>
                <a:cubicBezTo>
                  <a:pt x="739" y="164"/>
                  <a:pt x="740" y="165"/>
                  <a:pt x="740" y="167"/>
                </a:cubicBezTo>
                <a:cubicBezTo>
                  <a:pt x="742" y="168"/>
                  <a:pt x="742" y="169"/>
                  <a:pt x="743" y="171"/>
                </a:cubicBezTo>
                <a:cubicBezTo>
                  <a:pt x="743" y="172"/>
                  <a:pt x="745" y="173"/>
                  <a:pt x="746" y="174"/>
                </a:cubicBezTo>
                <a:cubicBezTo>
                  <a:pt x="746" y="177"/>
                  <a:pt x="746" y="177"/>
                  <a:pt x="746" y="177"/>
                </a:cubicBezTo>
                <a:cubicBezTo>
                  <a:pt x="746" y="177"/>
                  <a:pt x="746" y="177"/>
                  <a:pt x="747" y="177"/>
                </a:cubicBezTo>
                <a:cubicBezTo>
                  <a:pt x="749" y="179"/>
                  <a:pt x="750" y="182"/>
                  <a:pt x="751" y="184"/>
                </a:cubicBezTo>
                <a:cubicBezTo>
                  <a:pt x="751" y="185"/>
                  <a:pt x="752" y="186"/>
                  <a:pt x="752" y="187"/>
                </a:cubicBezTo>
                <a:cubicBezTo>
                  <a:pt x="752" y="188"/>
                  <a:pt x="753" y="188"/>
                  <a:pt x="755" y="188"/>
                </a:cubicBezTo>
                <a:cubicBezTo>
                  <a:pt x="755" y="188"/>
                  <a:pt x="755" y="188"/>
                  <a:pt x="755" y="188"/>
                </a:cubicBezTo>
                <a:cubicBezTo>
                  <a:pt x="755" y="189"/>
                  <a:pt x="754" y="190"/>
                  <a:pt x="755" y="191"/>
                </a:cubicBezTo>
                <a:cubicBezTo>
                  <a:pt x="756" y="191"/>
                  <a:pt x="755" y="192"/>
                  <a:pt x="756" y="193"/>
                </a:cubicBezTo>
                <a:cubicBezTo>
                  <a:pt x="757" y="193"/>
                  <a:pt x="756" y="194"/>
                  <a:pt x="757" y="195"/>
                </a:cubicBezTo>
                <a:cubicBezTo>
                  <a:pt x="757" y="195"/>
                  <a:pt x="757" y="196"/>
                  <a:pt x="757" y="197"/>
                </a:cubicBezTo>
                <a:cubicBezTo>
                  <a:pt x="758" y="197"/>
                  <a:pt x="759" y="198"/>
                  <a:pt x="759" y="199"/>
                </a:cubicBezTo>
                <a:cubicBezTo>
                  <a:pt x="759" y="199"/>
                  <a:pt x="759" y="200"/>
                  <a:pt x="759" y="201"/>
                </a:cubicBezTo>
                <a:cubicBezTo>
                  <a:pt x="759" y="201"/>
                  <a:pt x="759" y="201"/>
                  <a:pt x="759" y="202"/>
                </a:cubicBezTo>
                <a:cubicBezTo>
                  <a:pt x="760" y="202"/>
                  <a:pt x="760" y="202"/>
                  <a:pt x="760" y="202"/>
                </a:cubicBezTo>
                <a:cubicBezTo>
                  <a:pt x="761" y="202"/>
                  <a:pt x="761" y="202"/>
                  <a:pt x="761" y="203"/>
                </a:cubicBezTo>
                <a:cubicBezTo>
                  <a:pt x="761" y="204"/>
                  <a:pt x="761" y="204"/>
                  <a:pt x="761" y="204"/>
                </a:cubicBezTo>
                <a:cubicBezTo>
                  <a:pt x="760" y="204"/>
                  <a:pt x="760" y="204"/>
                  <a:pt x="759" y="204"/>
                </a:cubicBezTo>
                <a:cubicBezTo>
                  <a:pt x="760" y="205"/>
                  <a:pt x="761" y="206"/>
                  <a:pt x="762" y="207"/>
                </a:cubicBezTo>
                <a:cubicBezTo>
                  <a:pt x="765" y="207"/>
                  <a:pt x="765" y="207"/>
                  <a:pt x="765" y="207"/>
                </a:cubicBezTo>
                <a:cubicBezTo>
                  <a:pt x="765" y="208"/>
                  <a:pt x="766" y="208"/>
                  <a:pt x="767" y="209"/>
                </a:cubicBezTo>
                <a:cubicBezTo>
                  <a:pt x="767" y="210"/>
                  <a:pt x="767" y="211"/>
                  <a:pt x="767" y="212"/>
                </a:cubicBezTo>
                <a:cubicBezTo>
                  <a:pt x="767" y="212"/>
                  <a:pt x="767" y="212"/>
                  <a:pt x="767" y="212"/>
                </a:cubicBezTo>
                <a:cubicBezTo>
                  <a:pt x="768" y="212"/>
                  <a:pt x="768" y="212"/>
                  <a:pt x="769" y="211"/>
                </a:cubicBezTo>
                <a:cubicBezTo>
                  <a:pt x="770" y="212"/>
                  <a:pt x="771" y="213"/>
                  <a:pt x="771" y="214"/>
                </a:cubicBezTo>
                <a:cubicBezTo>
                  <a:pt x="771" y="214"/>
                  <a:pt x="771" y="214"/>
                  <a:pt x="771" y="215"/>
                </a:cubicBezTo>
                <a:cubicBezTo>
                  <a:pt x="770" y="215"/>
                  <a:pt x="771" y="217"/>
                  <a:pt x="770" y="217"/>
                </a:cubicBezTo>
                <a:cubicBezTo>
                  <a:pt x="769" y="218"/>
                  <a:pt x="770" y="218"/>
                  <a:pt x="770" y="218"/>
                </a:cubicBezTo>
                <a:cubicBezTo>
                  <a:pt x="771" y="218"/>
                  <a:pt x="772" y="218"/>
                  <a:pt x="772" y="218"/>
                </a:cubicBezTo>
                <a:cubicBezTo>
                  <a:pt x="772" y="219"/>
                  <a:pt x="773" y="219"/>
                  <a:pt x="773" y="219"/>
                </a:cubicBezTo>
                <a:cubicBezTo>
                  <a:pt x="772" y="219"/>
                  <a:pt x="772" y="219"/>
                  <a:pt x="772" y="220"/>
                </a:cubicBezTo>
                <a:cubicBezTo>
                  <a:pt x="772" y="220"/>
                  <a:pt x="772" y="220"/>
                  <a:pt x="773" y="220"/>
                </a:cubicBezTo>
                <a:cubicBezTo>
                  <a:pt x="772" y="222"/>
                  <a:pt x="773" y="223"/>
                  <a:pt x="774" y="223"/>
                </a:cubicBezTo>
                <a:cubicBezTo>
                  <a:pt x="776" y="223"/>
                  <a:pt x="775" y="224"/>
                  <a:pt x="776" y="226"/>
                </a:cubicBezTo>
                <a:cubicBezTo>
                  <a:pt x="776" y="226"/>
                  <a:pt x="777" y="227"/>
                  <a:pt x="779" y="229"/>
                </a:cubicBezTo>
                <a:cubicBezTo>
                  <a:pt x="780" y="229"/>
                  <a:pt x="779" y="231"/>
                  <a:pt x="781" y="232"/>
                </a:cubicBezTo>
                <a:cubicBezTo>
                  <a:pt x="781" y="233"/>
                  <a:pt x="781" y="234"/>
                  <a:pt x="781" y="235"/>
                </a:cubicBezTo>
                <a:cubicBezTo>
                  <a:pt x="781" y="236"/>
                  <a:pt x="781" y="236"/>
                  <a:pt x="781" y="237"/>
                </a:cubicBezTo>
                <a:cubicBezTo>
                  <a:pt x="782" y="238"/>
                  <a:pt x="782" y="239"/>
                  <a:pt x="783" y="239"/>
                </a:cubicBezTo>
                <a:cubicBezTo>
                  <a:pt x="784" y="240"/>
                  <a:pt x="784" y="241"/>
                  <a:pt x="784" y="242"/>
                </a:cubicBezTo>
                <a:cubicBezTo>
                  <a:pt x="784" y="243"/>
                  <a:pt x="785" y="243"/>
                  <a:pt x="785" y="244"/>
                </a:cubicBezTo>
                <a:cubicBezTo>
                  <a:pt x="786" y="245"/>
                  <a:pt x="786" y="245"/>
                  <a:pt x="785" y="246"/>
                </a:cubicBezTo>
                <a:cubicBezTo>
                  <a:pt x="786" y="247"/>
                  <a:pt x="786" y="248"/>
                  <a:pt x="787" y="248"/>
                </a:cubicBezTo>
                <a:cubicBezTo>
                  <a:pt x="788" y="249"/>
                  <a:pt x="789" y="250"/>
                  <a:pt x="790" y="251"/>
                </a:cubicBezTo>
                <a:cubicBezTo>
                  <a:pt x="790" y="252"/>
                  <a:pt x="791" y="253"/>
                  <a:pt x="792" y="254"/>
                </a:cubicBezTo>
                <a:cubicBezTo>
                  <a:pt x="792" y="254"/>
                  <a:pt x="791" y="255"/>
                  <a:pt x="791" y="255"/>
                </a:cubicBezTo>
                <a:cubicBezTo>
                  <a:pt x="790" y="255"/>
                  <a:pt x="790" y="257"/>
                  <a:pt x="789" y="257"/>
                </a:cubicBezTo>
                <a:cubicBezTo>
                  <a:pt x="789" y="257"/>
                  <a:pt x="789" y="258"/>
                  <a:pt x="789" y="258"/>
                </a:cubicBezTo>
                <a:cubicBezTo>
                  <a:pt x="790" y="259"/>
                  <a:pt x="789" y="260"/>
                  <a:pt x="789" y="262"/>
                </a:cubicBezTo>
                <a:cubicBezTo>
                  <a:pt x="790" y="262"/>
                  <a:pt x="790" y="262"/>
                  <a:pt x="791" y="263"/>
                </a:cubicBezTo>
                <a:cubicBezTo>
                  <a:pt x="792" y="264"/>
                  <a:pt x="792" y="264"/>
                  <a:pt x="791" y="265"/>
                </a:cubicBezTo>
                <a:cubicBezTo>
                  <a:pt x="791" y="265"/>
                  <a:pt x="791" y="266"/>
                  <a:pt x="791" y="266"/>
                </a:cubicBezTo>
                <a:cubicBezTo>
                  <a:pt x="792" y="266"/>
                  <a:pt x="792" y="266"/>
                  <a:pt x="792" y="266"/>
                </a:cubicBezTo>
                <a:cubicBezTo>
                  <a:pt x="793" y="267"/>
                  <a:pt x="792" y="268"/>
                  <a:pt x="793" y="269"/>
                </a:cubicBezTo>
                <a:cubicBezTo>
                  <a:pt x="794" y="270"/>
                  <a:pt x="793" y="272"/>
                  <a:pt x="793" y="273"/>
                </a:cubicBezTo>
                <a:cubicBezTo>
                  <a:pt x="794" y="273"/>
                  <a:pt x="794" y="273"/>
                  <a:pt x="794" y="273"/>
                </a:cubicBezTo>
                <a:cubicBezTo>
                  <a:pt x="795" y="274"/>
                  <a:pt x="794" y="275"/>
                  <a:pt x="795" y="276"/>
                </a:cubicBezTo>
                <a:cubicBezTo>
                  <a:pt x="795" y="276"/>
                  <a:pt x="795" y="277"/>
                  <a:pt x="795" y="277"/>
                </a:cubicBezTo>
                <a:cubicBezTo>
                  <a:pt x="795" y="277"/>
                  <a:pt x="795" y="277"/>
                  <a:pt x="794" y="278"/>
                </a:cubicBezTo>
                <a:cubicBezTo>
                  <a:pt x="795" y="278"/>
                  <a:pt x="795" y="278"/>
                  <a:pt x="796" y="278"/>
                </a:cubicBezTo>
                <a:cubicBezTo>
                  <a:pt x="796" y="278"/>
                  <a:pt x="796" y="278"/>
                  <a:pt x="796" y="279"/>
                </a:cubicBezTo>
                <a:cubicBezTo>
                  <a:pt x="796" y="280"/>
                  <a:pt x="797" y="281"/>
                  <a:pt x="797" y="282"/>
                </a:cubicBezTo>
                <a:cubicBezTo>
                  <a:pt x="797" y="283"/>
                  <a:pt x="798" y="284"/>
                  <a:pt x="798" y="284"/>
                </a:cubicBezTo>
                <a:cubicBezTo>
                  <a:pt x="798" y="285"/>
                  <a:pt x="798" y="286"/>
                  <a:pt x="799" y="287"/>
                </a:cubicBezTo>
                <a:cubicBezTo>
                  <a:pt x="800" y="288"/>
                  <a:pt x="799" y="289"/>
                  <a:pt x="800" y="290"/>
                </a:cubicBezTo>
                <a:cubicBezTo>
                  <a:pt x="800" y="290"/>
                  <a:pt x="800" y="291"/>
                  <a:pt x="799" y="291"/>
                </a:cubicBezTo>
                <a:cubicBezTo>
                  <a:pt x="800" y="291"/>
                  <a:pt x="800" y="291"/>
                  <a:pt x="801" y="292"/>
                </a:cubicBezTo>
                <a:cubicBezTo>
                  <a:pt x="800" y="293"/>
                  <a:pt x="800" y="293"/>
                  <a:pt x="801" y="294"/>
                </a:cubicBezTo>
                <a:cubicBezTo>
                  <a:pt x="801" y="295"/>
                  <a:pt x="802" y="296"/>
                  <a:pt x="803" y="296"/>
                </a:cubicBezTo>
                <a:cubicBezTo>
                  <a:pt x="803" y="297"/>
                  <a:pt x="803" y="298"/>
                  <a:pt x="804" y="298"/>
                </a:cubicBezTo>
                <a:cubicBezTo>
                  <a:pt x="804" y="299"/>
                  <a:pt x="803" y="299"/>
                  <a:pt x="803" y="299"/>
                </a:cubicBezTo>
                <a:cubicBezTo>
                  <a:pt x="803" y="300"/>
                  <a:pt x="804" y="300"/>
                  <a:pt x="804" y="301"/>
                </a:cubicBezTo>
                <a:cubicBezTo>
                  <a:pt x="804" y="302"/>
                  <a:pt x="804" y="303"/>
                  <a:pt x="804" y="305"/>
                </a:cubicBezTo>
                <a:cubicBezTo>
                  <a:pt x="804" y="306"/>
                  <a:pt x="805" y="306"/>
                  <a:pt x="805" y="308"/>
                </a:cubicBezTo>
                <a:cubicBezTo>
                  <a:pt x="805" y="309"/>
                  <a:pt x="805" y="310"/>
                  <a:pt x="805" y="311"/>
                </a:cubicBezTo>
                <a:cubicBezTo>
                  <a:pt x="805" y="312"/>
                  <a:pt x="807" y="311"/>
                  <a:pt x="807" y="312"/>
                </a:cubicBezTo>
                <a:cubicBezTo>
                  <a:pt x="807" y="314"/>
                  <a:pt x="806" y="316"/>
                  <a:pt x="808" y="317"/>
                </a:cubicBezTo>
                <a:cubicBezTo>
                  <a:pt x="807" y="318"/>
                  <a:pt x="809" y="319"/>
                  <a:pt x="810" y="320"/>
                </a:cubicBezTo>
                <a:cubicBezTo>
                  <a:pt x="809" y="321"/>
                  <a:pt x="809" y="321"/>
                  <a:pt x="809" y="321"/>
                </a:cubicBezTo>
                <a:cubicBezTo>
                  <a:pt x="810" y="322"/>
                  <a:pt x="810" y="323"/>
                  <a:pt x="809" y="324"/>
                </a:cubicBezTo>
                <a:cubicBezTo>
                  <a:pt x="809" y="325"/>
                  <a:pt x="808" y="326"/>
                  <a:pt x="809" y="326"/>
                </a:cubicBezTo>
                <a:cubicBezTo>
                  <a:pt x="809" y="326"/>
                  <a:pt x="810" y="326"/>
                  <a:pt x="810" y="326"/>
                </a:cubicBezTo>
                <a:cubicBezTo>
                  <a:pt x="810" y="327"/>
                  <a:pt x="810" y="327"/>
                  <a:pt x="810" y="327"/>
                </a:cubicBezTo>
                <a:cubicBezTo>
                  <a:pt x="809" y="328"/>
                  <a:pt x="809" y="329"/>
                  <a:pt x="810" y="330"/>
                </a:cubicBezTo>
                <a:cubicBezTo>
                  <a:pt x="811" y="330"/>
                  <a:pt x="812" y="330"/>
                  <a:pt x="812" y="331"/>
                </a:cubicBezTo>
                <a:moveTo>
                  <a:pt x="777" y="271"/>
                </a:moveTo>
                <a:cubicBezTo>
                  <a:pt x="777" y="271"/>
                  <a:pt x="777" y="271"/>
                  <a:pt x="777" y="270"/>
                </a:cubicBezTo>
                <a:cubicBezTo>
                  <a:pt x="777" y="270"/>
                  <a:pt x="777" y="270"/>
                  <a:pt x="776" y="270"/>
                </a:cubicBezTo>
                <a:cubicBezTo>
                  <a:pt x="776" y="271"/>
                  <a:pt x="776" y="271"/>
                  <a:pt x="776" y="271"/>
                </a:cubicBezTo>
                <a:cubicBezTo>
                  <a:pt x="777" y="271"/>
                  <a:pt x="777" y="271"/>
                  <a:pt x="777" y="271"/>
                </a:cubicBezTo>
                <a:cubicBezTo>
                  <a:pt x="777" y="271"/>
                  <a:pt x="777" y="271"/>
                  <a:pt x="776" y="270"/>
                </a:cubicBezTo>
                <a:cubicBezTo>
                  <a:pt x="776" y="270"/>
                  <a:pt x="776" y="270"/>
                  <a:pt x="776" y="270"/>
                </a:cubicBezTo>
                <a:cubicBezTo>
                  <a:pt x="776" y="270"/>
                  <a:pt x="776" y="270"/>
                  <a:pt x="776" y="270"/>
                </a:cubicBezTo>
                <a:cubicBezTo>
                  <a:pt x="776" y="270"/>
                  <a:pt x="776" y="269"/>
                  <a:pt x="776" y="270"/>
                </a:cubicBezTo>
                <a:cubicBezTo>
                  <a:pt x="776" y="270"/>
                  <a:pt x="776" y="270"/>
                  <a:pt x="777" y="271"/>
                </a:cubicBezTo>
                <a:moveTo>
                  <a:pt x="780" y="263"/>
                </a:moveTo>
                <a:cubicBezTo>
                  <a:pt x="780" y="263"/>
                  <a:pt x="780" y="263"/>
                  <a:pt x="780" y="263"/>
                </a:cubicBezTo>
                <a:cubicBezTo>
                  <a:pt x="780" y="263"/>
                  <a:pt x="779" y="263"/>
                  <a:pt x="779" y="263"/>
                </a:cubicBezTo>
                <a:cubicBezTo>
                  <a:pt x="779" y="263"/>
                  <a:pt x="779" y="263"/>
                  <a:pt x="779" y="263"/>
                </a:cubicBezTo>
                <a:cubicBezTo>
                  <a:pt x="779" y="263"/>
                  <a:pt x="780" y="264"/>
                  <a:pt x="780" y="264"/>
                </a:cubicBezTo>
                <a:cubicBezTo>
                  <a:pt x="780" y="264"/>
                  <a:pt x="780" y="264"/>
                  <a:pt x="779" y="263"/>
                </a:cubicBezTo>
                <a:cubicBezTo>
                  <a:pt x="779" y="263"/>
                  <a:pt x="779" y="263"/>
                  <a:pt x="779" y="263"/>
                </a:cubicBezTo>
                <a:cubicBezTo>
                  <a:pt x="779" y="263"/>
                  <a:pt x="779" y="263"/>
                  <a:pt x="779" y="262"/>
                </a:cubicBezTo>
                <a:cubicBezTo>
                  <a:pt x="779" y="262"/>
                  <a:pt x="779" y="262"/>
                  <a:pt x="778" y="262"/>
                </a:cubicBezTo>
                <a:cubicBezTo>
                  <a:pt x="778" y="262"/>
                  <a:pt x="779" y="263"/>
                  <a:pt x="780" y="263"/>
                </a:cubicBezTo>
                <a:moveTo>
                  <a:pt x="217" y="762"/>
                </a:moveTo>
                <a:cubicBezTo>
                  <a:pt x="217" y="762"/>
                  <a:pt x="218" y="762"/>
                  <a:pt x="218" y="762"/>
                </a:cubicBezTo>
                <a:cubicBezTo>
                  <a:pt x="218" y="762"/>
                  <a:pt x="218" y="761"/>
                  <a:pt x="218" y="761"/>
                </a:cubicBezTo>
                <a:cubicBezTo>
                  <a:pt x="218" y="761"/>
                  <a:pt x="217" y="761"/>
                  <a:pt x="217" y="761"/>
                </a:cubicBezTo>
                <a:cubicBezTo>
                  <a:pt x="217" y="761"/>
                  <a:pt x="217" y="762"/>
                  <a:pt x="219" y="762"/>
                </a:cubicBezTo>
                <a:cubicBezTo>
                  <a:pt x="218" y="762"/>
                  <a:pt x="218" y="762"/>
                  <a:pt x="218" y="762"/>
                </a:cubicBezTo>
                <a:cubicBezTo>
                  <a:pt x="218" y="762"/>
                  <a:pt x="218" y="762"/>
                  <a:pt x="218" y="762"/>
                </a:cubicBezTo>
                <a:cubicBezTo>
                  <a:pt x="218" y="762"/>
                  <a:pt x="218" y="762"/>
                  <a:pt x="218" y="762"/>
                </a:cubicBezTo>
                <a:cubicBezTo>
                  <a:pt x="218" y="762"/>
                  <a:pt x="218" y="763"/>
                  <a:pt x="218" y="763"/>
                </a:cubicBezTo>
                <a:cubicBezTo>
                  <a:pt x="218" y="763"/>
                  <a:pt x="219" y="762"/>
                  <a:pt x="217" y="762"/>
                </a:cubicBezTo>
                <a:moveTo>
                  <a:pt x="67" y="607"/>
                </a:moveTo>
                <a:cubicBezTo>
                  <a:pt x="66" y="607"/>
                  <a:pt x="66" y="608"/>
                  <a:pt x="66" y="608"/>
                </a:cubicBezTo>
                <a:cubicBezTo>
                  <a:pt x="66" y="608"/>
                  <a:pt x="66" y="608"/>
                  <a:pt x="66" y="608"/>
                </a:cubicBezTo>
                <a:cubicBezTo>
                  <a:pt x="66" y="608"/>
                  <a:pt x="66" y="608"/>
                  <a:pt x="66" y="608"/>
                </a:cubicBezTo>
                <a:cubicBezTo>
                  <a:pt x="67" y="608"/>
                  <a:pt x="67" y="608"/>
                  <a:pt x="67" y="608"/>
                </a:cubicBezTo>
                <a:cubicBezTo>
                  <a:pt x="67" y="608"/>
                  <a:pt x="67" y="607"/>
                  <a:pt x="66" y="609"/>
                </a:cubicBezTo>
                <a:cubicBezTo>
                  <a:pt x="66" y="608"/>
                  <a:pt x="66" y="608"/>
                  <a:pt x="66" y="608"/>
                </a:cubicBezTo>
                <a:cubicBezTo>
                  <a:pt x="66" y="608"/>
                  <a:pt x="66" y="608"/>
                  <a:pt x="66" y="608"/>
                </a:cubicBezTo>
                <a:cubicBezTo>
                  <a:pt x="65" y="608"/>
                  <a:pt x="65" y="609"/>
                  <a:pt x="65" y="609"/>
                </a:cubicBezTo>
                <a:cubicBezTo>
                  <a:pt x="66" y="609"/>
                  <a:pt x="66" y="609"/>
                  <a:pt x="67" y="607"/>
                </a:cubicBezTo>
                <a:moveTo>
                  <a:pt x="206" y="744"/>
                </a:moveTo>
                <a:cubicBezTo>
                  <a:pt x="206" y="744"/>
                  <a:pt x="206" y="744"/>
                  <a:pt x="206" y="744"/>
                </a:cubicBezTo>
                <a:cubicBezTo>
                  <a:pt x="206" y="744"/>
                  <a:pt x="206" y="744"/>
                  <a:pt x="205" y="744"/>
                </a:cubicBezTo>
                <a:cubicBezTo>
                  <a:pt x="205" y="744"/>
                  <a:pt x="205" y="744"/>
                  <a:pt x="205" y="744"/>
                </a:cubicBezTo>
                <a:cubicBezTo>
                  <a:pt x="206" y="744"/>
                  <a:pt x="206" y="745"/>
                  <a:pt x="206" y="745"/>
                </a:cubicBezTo>
                <a:cubicBezTo>
                  <a:pt x="206" y="745"/>
                  <a:pt x="206" y="744"/>
                  <a:pt x="205" y="744"/>
                </a:cubicBezTo>
                <a:cubicBezTo>
                  <a:pt x="205" y="744"/>
                  <a:pt x="206" y="744"/>
                  <a:pt x="205" y="743"/>
                </a:cubicBezTo>
                <a:cubicBezTo>
                  <a:pt x="205" y="743"/>
                  <a:pt x="205" y="743"/>
                  <a:pt x="205" y="743"/>
                </a:cubicBezTo>
                <a:cubicBezTo>
                  <a:pt x="205" y="743"/>
                  <a:pt x="205" y="743"/>
                  <a:pt x="204" y="743"/>
                </a:cubicBezTo>
                <a:cubicBezTo>
                  <a:pt x="204" y="743"/>
                  <a:pt x="204" y="743"/>
                  <a:pt x="204" y="743"/>
                </a:cubicBezTo>
                <a:cubicBezTo>
                  <a:pt x="204" y="743"/>
                  <a:pt x="204" y="744"/>
                  <a:pt x="204" y="744"/>
                </a:cubicBezTo>
                <a:cubicBezTo>
                  <a:pt x="204" y="744"/>
                  <a:pt x="205" y="744"/>
                  <a:pt x="206" y="744"/>
                </a:cubicBezTo>
                <a:moveTo>
                  <a:pt x="807" y="368"/>
                </a:moveTo>
                <a:cubicBezTo>
                  <a:pt x="807" y="368"/>
                  <a:pt x="807" y="368"/>
                  <a:pt x="804" y="365"/>
                </a:cubicBezTo>
                <a:cubicBezTo>
                  <a:pt x="805" y="367"/>
                  <a:pt x="807" y="365"/>
                  <a:pt x="807" y="367"/>
                </a:cubicBezTo>
                <a:cubicBezTo>
                  <a:pt x="807" y="367"/>
                  <a:pt x="807" y="367"/>
                  <a:pt x="808" y="367"/>
                </a:cubicBezTo>
                <a:cubicBezTo>
                  <a:pt x="808" y="366"/>
                  <a:pt x="808" y="366"/>
                  <a:pt x="807" y="365"/>
                </a:cubicBezTo>
                <a:cubicBezTo>
                  <a:pt x="806" y="365"/>
                  <a:pt x="805" y="365"/>
                  <a:pt x="807" y="367"/>
                </a:cubicBezTo>
                <a:cubicBezTo>
                  <a:pt x="807" y="367"/>
                  <a:pt x="806" y="367"/>
                  <a:pt x="806" y="368"/>
                </a:cubicBezTo>
                <a:cubicBezTo>
                  <a:pt x="806" y="368"/>
                  <a:pt x="806" y="368"/>
                  <a:pt x="809" y="369"/>
                </a:cubicBezTo>
                <a:cubicBezTo>
                  <a:pt x="809" y="369"/>
                  <a:pt x="809" y="368"/>
                  <a:pt x="808" y="368"/>
                </a:cubicBezTo>
                <a:cubicBezTo>
                  <a:pt x="808" y="368"/>
                  <a:pt x="808" y="368"/>
                  <a:pt x="807" y="368"/>
                </a:cubicBezTo>
                <a:cubicBezTo>
                  <a:pt x="807" y="368"/>
                  <a:pt x="807" y="368"/>
                  <a:pt x="807" y="369"/>
                </a:cubicBezTo>
                <a:cubicBezTo>
                  <a:pt x="807" y="369"/>
                  <a:pt x="807" y="369"/>
                  <a:pt x="807" y="369"/>
                </a:cubicBezTo>
                <a:cubicBezTo>
                  <a:pt x="808" y="369"/>
                  <a:pt x="808" y="369"/>
                  <a:pt x="807" y="368"/>
                </a:cubicBezTo>
                <a:moveTo>
                  <a:pt x="440" y="801"/>
                </a:moveTo>
                <a:cubicBezTo>
                  <a:pt x="441" y="801"/>
                  <a:pt x="441" y="801"/>
                  <a:pt x="441" y="801"/>
                </a:cubicBezTo>
                <a:cubicBezTo>
                  <a:pt x="441" y="801"/>
                  <a:pt x="441" y="800"/>
                  <a:pt x="441" y="800"/>
                </a:cubicBezTo>
                <a:cubicBezTo>
                  <a:pt x="440" y="800"/>
                  <a:pt x="440" y="800"/>
                  <a:pt x="440" y="800"/>
                </a:cubicBezTo>
                <a:cubicBezTo>
                  <a:pt x="440" y="800"/>
                  <a:pt x="440" y="801"/>
                  <a:pt x="442" y="801"/>
                </a:cubicBezTo>
                <a:cubicBezTo>
                  <a:pt x="442" y="801"/>
                  <a:pt x="442" y="801"/>
                  <a:pt x="442" y="801"/>
                </a:cubicBezTo>
                <a:cubicBezTo>
                  <a:pt x="442" y="801"/>
                  <a:pt x="441" y="801"/>
                  <a:pt x="441" y="801"/>
                </a:cubicBezTo>
                <a:cubicBezTo>
                  <a:pt x="441" y="801"/>
                  <a:pt x="440" y="801"/>
                  <a:pt x="441" y="801"/>
                </a:cubicBezTo>
                <a:cubicBezTo>
                  <a:pt x="441" y="801"/>
                  <a:pt x="441" y="801"/>
                  <a:pt x="441" y="801"/>
                </a:cubicBezTo>
                <a:cubicBezTo>
                  <a:pt x="442" y="802"/>
                  <a:pt x="442" y="802"/>
                  <a:pt x="440" y="801"/>
                </a:cubicBezTo>
                <a:moveTo>
                  <a:pt x="12" y="398"/>
                </a:moveTo>
                <a:cubicBezTo>
                  <a:pt x="10" y="399"/>
                  <a:pt x="9" y="398"/>
                  <a:pt x="8" y="399"/>
                </a:cubicBezTo>
                <a:cubicBezTo>
                  <a:pt x="9" y="400"/>
                  <a:pt x="10" y="400"/>
                  <a:pt x="12" y="398"/>
                </a:cubicBezTo>
                <a:cubicBezTo>
                  <a:pt x="11" y="398"/>
                  <a:pt x="11" y="398"/>
                  <a:pt x="11" y="398"/>
                </a:cubicBezTo>
                <a:cubicBezTo>
                  <a:pt x="11" y="398"/>
                  <a:pt x="11" y="398"/>
                  <a:pt x="11" y="399"/>
                </a:cubicBezTo>
                <a:cubicBezTo>
                  <a:pt x="11" y="399"/>
                  <a:pt x="11" y="399"/>
                  <a:pt x="11" y="399"/>
                </a:cubicBezTo>
                <a:cubicBezTo>
                  <a:pt x="12" y="398"/>
                  <a:pt x="12" y="398"/>
                  <a:pt x="12" y="398"/>
                </a:cubicBezTo>
                <a:cubicBezTo>
                  <a:pt x="12" y="398"/>
                  <a:pt x="12" y="398"/>
                  <a:pt x="12" y="398"/>
                </a:cubicBezTo>
                <a:moveTo>
                  <a:pt x="64" y="602"/>
                </a:moveTo>
                <a:cubicBezTo>
                  <a:pt x="64" y="602"/>
                  <a:pt x="64" y="602"/>
                  <a:pt x="64" y="602"/>
                </a:cubicBezTo>
                <a:cubicBezTo>
                  <a:pt x="64" y="602"/>
                  <a:pt x="64" y="602"/>
                  <a:pt x="64" y="602"/>
                </a:cubicBezTo>
                <a:cubicBezTo>
                  <a:pt x="64" y="602"/>
                  <a:pt x="64" y="601"/>
                  <a:pt x="63" y="602"/>
                </a:cubicBezTo>
                <a:cubicBezTo>
                  <a:pt x="63" y="602"/>
                  <a:pt x="64" y="602"/>
                  <a:pt x="67" y="604"/>
                </a:cubicBezTo>
                <a:cubicBezTo>
                  <a:pt x="67" y="603"/>
                  <a:pt x="67" y="603"/>
                  <a:pt x="67" y="602"/>
                </a:cubicBezTo>
                <a:cubicBezTo>
                  <a:pt x="67" y="601"/>
                  <a:pt x="66" y="601"/>
                  <a:pt x="65" y="602"/>
                </a:cubicBezTo>
                <a:cubicBezTo>
                  <a:pt x="65" y="602"/>
                  <a:pt x="65" y="602"/>
                  <a:pt x="65" y="602"/>
                </a:cubicBezTo>
                <a:cubicBezTo>
                  <a:pt x="65" y="602"/>
                  <a:pt x="64" y="603"/>
                  <a:pt x="64" y="603"/>
                </a:cubicBezTo>
                <a:cubicBezTo>
                  <a:pt x="64" y="603"/>
                  <a:pt x="65" y="603"/>
                  <a:pt x="65" y="603"/>
                </a:cubicBezTo>
                <a:cubicBezTo>
                  <a:pt x="66" y="603"/>
                  <a:pt x="66" y="605"/>
                  <a:pt x="67" y="605"/>
                </a:cubicBezTo>
                <a:cubicBezTo>
                  <a:pt x="67" y="605"/>
                  <a:pt x="67" y="604"/>
                  <a:pt x="64" y="602"/>
                </a:cubicBezTo>
                <a:moveTo>
                  <a:pt x="495" y="20"/>
                </a:moveTo>
                <a:cubicBezTo>
                  <a:pt x="495" y="21"/>
                  <a:pt x="495" y="21"/>
                  <a:pt x="499" y="19"/>
                </a:cubicBezTo>
                <a:cubicBezTo>
                  <a:pt x="498" y="19"/>
                  <a:pt x="498" y="20"/>
                  <a:pt x="497" y="21"/>
                </a:cubicBezTo>
                <a:cubicBezTo>
                  <a:pt x="497" y="21"/>
                  <a:pt x="497" y="21"/>
                  <a:pt x="496" y="21"/>
                </a:cubicBezTo>
                <a:cubicBezTo>
                  <a:pt x="496" y="21"/>
                  <a:pt x="495" y="21"/>
                  <a:pt x="496" y="21"/>
                </a:cubicBezTo>
                <a:cubicBezTo>
                  <a:pt x="496" y="22"/>
                  <a:pt x="496" y="22"/>
                  <a:pt x="496" y="22"/>
                </a:cubicBezTo>
                <a:cubicBezTo>
                  <a:pt x="497" y="22"/>
                  <a:pt x="498" y="22"/>
                  <a:pt x="499" y="22"/>
                </a:cubicBezTo>
                <a:cubicBezTo>
                  <a:pt x="499" y="22"/>
                  <a:pt x="500" y="22"/>
                  <a:pt x="499" y="23"/>
                </a:cubicBezTo>
                <a:cubicBezTo>
                  <a:pt x="499" y="23"/>
                  <a:pt x="500" y="24"/>
                  <a:pt x="500" y="24"/>
                </a:cubicBezTo>
                <a:cubicBezTo>
                  <a:pt x="500" y="24"/>
                  <a:pt x="500" y="23"/>
                  <a:pt x="500" y="23"/>
                </a:cubicBezTo>
                <a:cubicBezTo>
                  <a:pt x="501" y="22"/>
                  <a:pt x="501" y="22"/>
                  <a:pt x="502" y="22"/>
                </a:cubicBezTo>
                <a:cubicBezTo>
                  <a:pt x="503" y="23"/>
                  <a:pt x="505" y="23"/>
                  <a:pt x="506" y="22"/>
                </a:cubicBezTo>
                <a:cubicBezTo>
                  <a:pt x="507" y="22"/>
                  <a:pt x="507" y="22"/>
                  <a:pt x="508" y="22"/>
                </a:cubicBezTo>
                <a:cubicBezTo>
                  <a:pt x="508" y="22"/>
                  <a:pt x="509" y="22"/>
                  <a:pt x="510" y="22"/>
                </a:cubicBezTo>
                <a:cubicBezTo>
                  <a:pt x="511" y="21"/>
                  <a:pt x="512" y="21"/>
                  <a:pt x="513" y="21"/>
                </a:cubicBezTo>
                <a:cubicBezTo>
                  <a:pt x="513" y="18"/>
                  <a:pt x="513" y="18"/>
                  <a:pt x="513" y="18"/>
                </a:cubicBezTo>
                <a:cubicBezTo>
                  <a:pt x="512" y="18"/>
                  <a:pt x="511" y="18"/>
                  <a:pt x="510" y="19"/>
                </a:cubicBezTo>
                <a:cubicBezTo>
                  <a:pt x="510" y="19"/>
                  <a:pt x="511" y="19"/>
                  <a:pt x="511" y="20"/>
                </a:cubicBezTo>
                <a:cubicBezTo>
                  <a:pt x="509" y="21"/>
                  <a:pt x="508" y="19"/>
                  <a:pt x="507" y="18"/>
                </a:cubicBezTo>
                <a:cubicBezTo>
                  <a:pt x="506" y="19"/>
                  <a:pt x="506" y="19"/>
                  <a:pt x="506" y="19"/>
                </a:cubicBezTo>
                <a:cubicBezTo>
                  <a:pt x="505" y="19"/>
                  <a:pt x="505" y="19"/>
                  <a:pt x="505" y="18"/>
                </a:cubicBezTo>
                <a:cubicBezTo>
                  <a:pt x="504" y="19"/>
                  <a:pt x="504" y="19"/>
                  <a:pt x="505" y="21"/>
                </a:cubicBezTo>
                <a:cubicBezTo>
                  <a:pt x="505" y="21"/>
                  <a:pt x="504" y="21"/>
                  <a:pt x="504" y="21"/>
                </a:cubicBezTo>
                <a:cubicBezTo>
                  <a:pt x="503" y="21"/>
                  <a:pt x="503" y="20"/>
                  <a:pt x="502" y="20"/>
                </a:cubicBezTo>
                <a:cubicBezTo>
                  <a:pt x="501" y="20"/>
                  <a:pt x="500" y="19"/>
                  <a:pt x="496" y="21"/>
                </a:cubicBezTo>
                <a:cubicBezTo>
                  <a:pt x="496" y="20"/>
                  <a:pt x="495" y="20"/>
                  <a:pt x="495" y="20"/>
                </a:cubicBezTo>
                <a:cubicBezTo>
                  <a:pt x="495" y="19"/>
                  <a:pt x="494" y="18"/>
                  <a:pt x="493" y="17"/>
                </a:cubicBezTo>
                <a:cubicBezTo>
                  <a:pt x="492" y="17"/>
                  <a:pt x="492" y="17"/>
                  <a:pt x="492" y="18"/>
                </a:cubicBezTo>
                <a:cubicBezTo>
                  <a:pt x="492" y="18"/>
                  <a:pt x="491" y="18"/>
                  <a:pt x="491" y="18"/>
                </a:cubicBezTo>
                <a:cubicBezTo>
                  <a:pt x="490" y="18"/>
                  <a:pt x="490" y="18"/>
                  <a:pt x="490" y="19"/>
                </a:cubicBezTo>
                <a:cubicBezTo>
                  <a:pt x="490" y="19"/>
                  <a:pt x="490" y="20"/>
                  <a:pt x="490" y="20"/>
                </a:cubicBezTo>
                <a:cubicBezTo>
                  <a:pt x="491" y="20"/>
                  <a:pt x="491" y="20"/>
                  <a:pt x="492" y="20"/>
                </a:cubicBezTo>
                <a:cubicBezTo>
                  <a:pt x="492" y="21"/>
                  <a:pt x="492" y="21"/>
                  <a:pt x="493" y="20"/>
                </a:cubicBezTo>
                <a:cubicBezTo>
                  <a:pt x="493" y="20"/>
                  <a:pt x="494" y="20"/>
                  <a:pt x="495" y="20"/>
                </a:cubicBezTo>
                <a:moveTo>
                  <a:pt x="73" y="628"/>
                </a:moveTo>
                <a:cubicBezTo>
                  <a:pt x="74" y="628"/>
                  <a:pt x="75" y="628"/>
                  <a:pt x="76" y="628"/>
                </a:cubicBezTo>
                <a:cubicBezTo>
                  <a:pt x="76" y="628"/>
                  <a:pt x="76" y="627"/>
                  <a:pt x="76" y="627"/>
                </a:cubicBezTo>
                <a:cubicBezTo>
                  <a:pt x="76" y="627"/>
                  <a:pt x="76" y="626"/>
                  <a:pt x="76" y="626"/>
                </a:cubicBezTo>
                <a:cubicBezTo>
                  <a:pt x="75" y="626"/>
                  <a:pt x="73" y="626"/>
                  <a:pt x="72" y="626"/>
                </a:cubicBezTo>
                <a:cubicBezTo>
                  <a:pt x="72" y="626"/>
                  <a:pt x="72" y="627"/>
                  <a:pt x="72" y="627"/>
                </a:cubicBezTo>
                <a:cubicBezTo>
                  <a:pt x="72" y="627"/>
                  <a:pt x="73" y="628"/>
                  <a:pt x="73" y="628"/>
                </a:cubicBezTo>
                <a:moveTo>
                  <a:pt x="9" y="448"/>
                </a:moveTo>
                <a:cubicBezTo>
                  <a:pt x="7" y="448"/>
                  <a:pt x="7" y="448"/>
                  <a:pt x="6" y="448"/>
                </a:cubicBezTo>
                <a:cubicBezTo>
                  <a:pt x="5" y="448"/>
                  <a:pt x="5" y="448"/>
                  <a:pt x="6" y="450"/>
                </a:cubicBezTo>
                <a:cubicBezTo>
                  <a:pt x="6" y="450"/>
                  <a:pt x="6" y="450"/>
                  <a:pt x="6" y="451"/>
                </a:cubicBezTo>
                <a:cubicBezTo>
                  <a:pt x="6" y="451"/>
                  <a:pt x="6" y="452"/>
                  <a:pt x="7" y="451"/>
                </a:cubicBezTo>
                <a:cubicBezTo>
                  <a:pt x="7" y="451"/>
                  <a:pt x="7" y="451"/>
                  <a:pt x="7" y="451"/>
                </a:cubicBezTo>
                <a:cubicBezTo>
                  <a:pt x="7" y="450"/>
                  <a:pt x="7" y="449"/>
                  <a:pt x="9" y="448"/>
                </a:cubicBezTo>
                <a:moveTo>
                  <a:pt x="449" y="805"/>
                </a:moveTo>
                <a:cubicBezTo>
                  <a:pt x="448" y="804"/>
                  <a:pt x="448" y="805"/>
                  <a:pt x="447" y="805"/>
                </a:cubicBezTo>
                <a:cubicBezTo>
                  <a:pt x="446" y="804"/>
                  <a:pt x="446" y="804"/>
                  <a:pt x="445" y="805"/>
                </a:cubicBezTo>
                <a:cubicBezTo>
                  <a:pt x="445" y="805"/>
                  <a:pt x="445" y="805"/>
                  <a:pt x="445" y="805"/>
                </a:cubicBezTo>
                <a:cubicBezTo>
                  <a:pt x="445" y="805"/>
                  <a:pt x="445" y="805"/>
                  <a:pt x="445" y="805"/>
                </a:cubicBezTo>
                <a:cubicBezTo>
                  <a:pt x="445" y="806"/>
                  <a:pt x="446" y="806"/>
                  <a:pt x="446" y="807"/>
                </a:cubicBezTo>
                <a:cubicBezTo>
                  <a:pt x="446" y="805"/>
                  <a:pt x="448" y="806"/>
                  <a:pt x="449" y="805"/>
                </a:cubicBezTo>
                <a:moveTo>
                  <a:pt x="578" y="768"/>
                </a:moveTo>
                <a:cubicBezTo>
                  <a:pt x="577" y="769"/>
                  <a:pt x="576" y="770"/>
                  <a:pt x="575" y="771"/>
                </a:cubicBezTo>
                <a:cubicBezTo>
                  <a:pt x="576" y="771"/>
                  <a:pt x="576" y="771"/>
                  <a:pt x="577" y="771"/>
                </a:cubicBezTo>
                <a:cubicBezTo>
                  <a:pt x="577" y="771"/>
                  <a:pt x="578" y="770"/>
                  <a:pt x="579" y="770"/>
                </a:cubicBezTo>
                <a:cubicBezTo>
                  <a:pt x="579" y="769"/>
                  <a:pt x="578" y="769"/>
                  <a:pt x="578" y="768"/>
                </a:cubicBezTo>
                <a:moveTo>
                  <a:pt x="512" y="787"/>
                </a:moveTo>
                <a:cubicBezTo>
                  <a:pt x="512" y="787"/>
                  <a:pt x="512" y="787"/>
                  <a:pt x="512" y="787"/>
                </a:cubicBezTo>
                <a:cubicBezTo>
                  <a:pt x="512" y="788"/>
                  <a:pt x="512" y="789"/>
                  <a:pt x="513" y="788"/>
                </a:cubicBezTo>
                <a:cubicBezTo>
                  <a:pt x="513" y="788"/>
                  <a:pt x="514" y="788"/>
                  <a:pt x="514" y="787"/>
                </a:cubicBezTo>
                <a:cubicBezTo>
                  <a:pt x="514" y="787"/>
                  <a:pt x="514" y="787"/>
                  <a:pt x="514" y="787"/>
                </a:cubicBezTo>
                <a:cubicBezTo>
                  <a:pt x="514" y="786"/>
                  <a:pt x="513" y="785"/>
                  <a:pt x="513" y="786"/>
                </a:cubicBezTo>
                <a:cubicBezTo>
                  <a:pt x="512" y="786"/>
                  <a:pt x="512" y="786"/>
                  <a:pt x="512" y="786"/>
                </a:cubicBezTo>
                <a:cubicBezTo>
                  <a:pt x="512" y="787"/>
                  <a:pt x="512" y="787"/>
                  <a:pt x="512" y="787"/>
                </a:cubicBezTo>
                <a:moveTo>
                  <a:pt x="14" y="341"/>
                </a:moveTo>
                <a:cubicBezTo>
                  <a:pt x="15" y="342"/>
                  <a:pt x="16" y="343"/>
                  <a:pt x="19" y="342"/>
                </a:cubicBezTo>
                <a:cubicBezTo>
                  <a:pt x="17" y="342"/>
                  <a:pt x="16" y="340"/>
                  <a:pt x="14" y="341"/>
                </a:cubicBezTo>
                <a:moveTo>
                  <a:pt x="486" y="19"/>
                </a:moveTo>
                <a:cubicBezTo>
                  <a:pt x="486" y="19"/>
                  <a:pt x="486" y="19"/>
                  <a:pt x="486" y="19"/>
                </a:cubicBezTo>
                <a:cubicBezTo>
                  <a:pt x="486" y="18"/>
                  <a:pt x="485" y="18"/>
                  <a:pt x="485" y="18"/>
                </a:cubicBezTo>
                <a:cubicBezTo>
                  <a:pt x="484" y="18"/>
                  <a:pt x="484" y="17"/>
                  <a:pt x="483" y="17"/>
                </a:cubicBezTo>
                <a:cubicBezTo>
                  <a:pt x="483" y="17"/>
                  <a:pt x="482" y="18"/>
                  <a:pt x="482" y="18"/>
                </a:cubicBezTo>
                <a:cubicBezTo>
                  <a:pt x="482" y="18"/>
                  <a:pt x="483" y="19"/>
                  <a:pt x="483" y="19"/>
                </a:cubicBezTo>
                <a:cubicBezTo>
                  <a:pt x="484" y="19"/>
                  <a:pt x="485" y="19"/>
                  <a:pt x="486" y="19"/>
                </a:cubicBezTo>
                <a:moveTo>
                  <a:pt x="482" y="16"/>
                </a:moveTo>
                <a:cubicBezTo>
                  <a:pt x="480" y="16"/>
                  <a:pt x="479" y="16"/>
                  <a:pt x="478" y="16"/>
                </a:cubicBezTo>
                <a:cubicBezTo>
                  <a:pt x="478" y="16"/>
                  <a:pt x="477" y="16"/>
                  <a:pt x="477" y="16"/>
                </a:cubicBezTo>
                <a:cubicBezTo>
                  <a:pt x="477" y="17"/>
                  <a:pt x="479" y="17"/>
                  <a:pt x="479" y="18"/>
                </a:cubicBezTo>
                <a:cubicBezTo>
                  <a:pt x="479" y="17"/>
                  <a:pt x="481" y="17"/>
                  <a:pt x="482" y="16"/>
                </a:cubicBezTo>
                <a:moveTo>
                  <a:pt x="506" y="27"/>
                </a:moveTo>
                <a:cubicBezTo>
                  <a:pt x="507" y="27"/>
                  <a:pt x="507" y="27"/>
                  <a:pt x="508" y="27"/>
                </a:cubicBezTo>
                <a:cubicBezTo>
                  <a:pt x="508" y="27"/>
                  <a:pt x="508" y="26"/>
                  <a:pt x="508" y="26"/>
                </a:cubicBezTo>
                <a:cubicBezTo>
                  <a:pt x="508" y="26"/>
                  <a:pt x="508" y="26"/>
                  <a:pt x="507" y="26"/>
                </a:cubicBezTo>
                <a:cubicBezTo>
                  <a:pt x="507" y="26"/>
                  <a:pt x="506" y="26"/>
                  <a:pt x="505" y="25"/>
                </a:cubicBezTo>
                <a:cubicBezTo>
                  <a:pt x="505" y="25"/>
                  <a:pt x="504" y="25"/>
                  <a:pt x="504" y="25"/>
                </a:cubicBezTo>
                <a:cubicBezTo>
                  <a:pt x="504" y="26"/>
                  <a:pt x="504" y="26"/>
                  <a:pt x="504" y="26"/>
                </a:cubicBezTo>
                <a:cubicBezTo>
                  <a:pt x="505" y="27"/>
                  <a:pt x="506" y="27"/>
                  <a:pt x="506" y="27"/>
                </a:cubicBezTo>
                <a:moveTo>
                  <a:pt x="530" y="28"/>
                </a:moveTo>
                <a:cubicBezTo>
                  <a:pt x="529" y="27"/>
                  <a:pt x="528" y="28"/>
                  <a:pt x="528" y="28"/>
                </a:cubicBezTo>
                <a:cubicBezTo>
                  <a:pt x="527" y="28"/>
                  <a:pt x="527" y="28"/>
                  <a:pt x="527" y="29"/>
                </a:cubicBezTo>
                <a:cubicBezTo>
                  <a:pt x="527" y="29"/>
                  <a:pt x="527" y="29"/>
                  <a:pt x="527" y="29"/>
                </a:cubicBezTo>
                <a:cubicBezTo>
                  <a:pt x="528" y="29"/>
                  <a:pt x="528" y="30"/>
                  <a:pt x="528" y="29"/>
                </a:cubicBezTo>
                <a:cubicBezTo>
                  <a:pt x="529" y="29"/>
                  <a:pt x="529" y="29"/>
                  <a:pt x="530" y="28"/>
                </a:cubicBezTo>
                <a:moveTo>
                  <a:pt x="418" y="11"/>
                </a:moveTo>
                <a:cubicBezTo>
                  <a:pt x="419" y="11"/>
                  <a:pt x="420" y="11"/>
                  <a:pt x="420" y="11"/>
                </a:cubicBezTo>
                <a:cubicBezTo>
                  <a:pt x="420" y="11"/>
                  <a:pt x="421" y="10"/>
                  <a:pt x="421" y="10"/>
                </a:cubicBezTo>
                <a:cubicBezTo>
                  <a:pt x="420" y="10"/>
                  <a:pt x="420" y="10"/>
                  <a:pt x="420" y="10"/>
                </a:cubicBezTo>
                <a:cubicBezTo>
                  <a:pt x="419" y="10"/>
                  <a:pt x="418" y="10"/>
                  <a:pt x="417" y="10"/>
                </a:cubicBezTo>
                <a:cubicBezTo>
                  <a:pt x="417" y="10"/>
                  <a:pt x="417" y="10"/>
                  <a:pt x="417" y="10"/>
                </a:cubicBezTo>
                <a:cubicBezTo>
                  <a:pt x="417" y="10"/>
                  <a:pt x="417" y="10"/>
                  <a:pt x="417" y="11"/>
                </a:cubicBezTo>
                <a:cubicBezTo>
                  <a:pt x="418" y="11"/>
                  <a:pt x="418" y="11"/>
                  <a:pt x="418" y="11"/>
                </a:cubicBezTo>
                <a:moveTo>
                  <a:pt x="602" y="759"/>
                </a:moveTo>
                <a:cubicBezTo>
                  <a:pt x="602" y="760"/>
                  <a:pt x="602" y="760"/>
                  <a:pt x="602" y="760"/>
                </a:cubicBezTo>
                <a:cubicBezTo>
                  <a:pt x="602" y="761"/>
                  <a:pt x="602" y="761"/>
                  <a:pt x="602" y="761"/>
                </a:cubicBezTo>
                <a:cubicBezTo>
                  <a:pt x="602" y="761"/>
                  <a:pt x="602" y="761"/>
                  <a:pt x="603" y="761"/>
                </a:cubicBezTo>
                <a:cubicBezTo>
                  <a:pt x="603" y="760"/>
                  <a:pt x="603" y="759"/>
                  <a:pt x="604" y="758"/>
                </a:cubicBezTo>
                <a:cubicBezTo>
                  <a:pt x="604" y="758"/>
                  <a:pt x="603" y="758"/>
                  <a:pt x="603" y="758"/>
                </a:cubicBezTo>
                <a:cubicBezTo>
                  <a:pt x="602" y="758"/>
                  <a:pt x="602" y="758"/>
                  <a:pt x="602" y="759"/>
                </a:cubicBezTo>
                <a:moveTo>
                  <a:pt x="410" y="9"/>
                </a:moveTo>
                <a:cubicBezTo>
                  <a:pt x="410" y="9"/>
                  <a:pt x="410" y="9"/>
                  <a:pt x="410" y="9"/>
                </a:cubicBezTo>
                <a:cubicBezTo>
                  <a:pt x="409" y="9"/>
                  <a:pt x="408" y="9"/>
                  <a:pt x="408" y="10"/>
                </a:cubicBezTo>
                <a:cubicBezTo>
                  <a:pt x="408" y="10"/>
                  <a:pt x="409" y="10"/>
                  <a:pt x="409" y="11"/>
                </a:cubicBezTo>
                <a:cubicBezTo>
                  <a:pt x="410" y="11"/>
                  <a:pt x="410" y="10"/>
                  <a:pt x="410" y="9"/>
                </a:cubicBezTo>
                <a:moveTo>
                  <a:pt x="202" y="742"/>
                </a:moveTo>
                <a:cubicBezTo>
                  <a:pt x="203" y="742"/>
                  <a:pt x="203" y="742"/>
                  <a:pt x="204" y="742"/>
                </a:cubicBezTo>
                <a:cubicBezTo>
                  <a:pt x="204" y="742"/>
                  <a:pt x="204" y="741"/>
                  <a:pt x="204" y="741"/>
                </a:cubicBezTo>
                <a:cubicBezTo>
                  <a:pt x="204" y="741"/>
                  <a:pt x="204" y="741"/>
                  <a:pt x="204" y="741"/>
                </a:cubicBezTo>
                <a:cubicBezTo>
                  <a:pt x="203" y="741"/>
                  <a:pt x="202" y="741"/>
                  <a:pt x="201" y="741"/>
                </a:cubicBezTo>
                <a:cubicBezTo>
                  <a:pt x="201" y="741"/>
                  <a:pt x="201" y="741"/>
                  <a:pt x="201" y="742"/>
                </a:cubicBezTo>
                <a:cubicBezTo>
                  <a:pt x="201" y="742"/>
                  <a:pt x="201" y="742"/>
                  <a:pt x="201" y="742"/>
                </a:cubicBezTo>
                <a:cubicBezTo>
                  <a:pt x="201" y="742"/>
                  <a:pt x="202" y="742"/>
                  <a:pt x="202" y="742"/>
                </a:cubicBezTo>
                <a:moveTo>
                  <a:pt x="200" y="742"/>
                </a:moveTo>
                <a:cubicBezTo>
                  <a:pt x="199" y="742"/>
                  <a:pt x="199" y="740"/>
                  <a:pt x="197" y="741"/>
                </a:cubicBezTo>
                <a:cubicBezTo>
                  <a:pt x="198" y="742"/>
                  <a:pt x="198" y="744"/>
                  <a:pt x="200" y="742"/>
                </a:cubicBezTo>
                <a:moveTo>
                  <a:pt x="601" y="55"/>
                </a:moveTo>
                <a:cubicBezTo>
                  <a:pt x="602" y="55"/>
                  <a:pt x="603" y="54"/>
                  <a:pt x="603" y="54"/>
                </a:cubicBezTo>
                <a:cubicBezTo>
                  <a:pt x="602" y="53"/>
                  <a:pt x="602" y="53"/>
                  <a:pt x="601" y="51"/>
                </a:cubicBezTo>
                <a:cubicBezTo>
                  <a:pt x="601" y="53"/>
                  <a:pt x="600" y="54"/>
                  <a:pt x="601" y="55"/>
                </a:cubicBezTo>
                <a:moveTo>
                  <a:pt x="627" y="72"/>
                </a:moveTo>
                <a:cubicBezTo>
                  <a:pt x="627" y="72"/>
                  <a:pt x="627" y="72"/>
                  <a:pt x="627" y="72"/>
                </a:cubicBezTo>
                <a:cubicBezTo>
                  <a:pt x="626" y="73"/>
                  <a:pt x="626" y="75"/>
                  <a:pt x="627" y="75"/>
                </a:cubicBezTo>
                <a:cubicBezTo>
                  <a:pt x="627" y="75"/>
                  <a:pt x="628" y="75"/>
                  <a:pt x="628" y="75"/>
                </a:cubicBezTo>
                <a:cubicBezTo>
                  <a:pt x="628" y="75"/>
                  <a:pt x="628" y="75"/>
                  <a:pt x="628" y="75"/>
                </a:cubicBezTo>
                <a:cubicBezTo>
                  <a:pt x="628" y="74"/>
                  <a:pt x="628" y="73"/>
                  <a:pt x="627" y="72"/>
                </a:cubicBezTo>
                <a:moveTo>
                  <a:pt x="634" y="82"/>
                </a:moveTo>
                <a:cubicBezTo>
                  <a:pt x="633" y="82"/>
                  <a:pt x="632" y="82"/>
                  <a:pt x="632" y="82"/>
                </a:cubicBezTo>
                <a:cubicBezTo>
                  <a:pt x="632" y="82"/>
                  <a:pt x="632" y="82"/>
                  <a:pt x="631" y="82"/>
                </a:cubicBezTo>
                <a:cubicBezTo>
                  <a:pt x="631" y="82"/>
                  <a:pt x="632" y="83"/>
                  <a:pt x="632" y="83"/>
                </a:cubicBezTo>
                <a:cubicBezTo>
                  <a:pt x="633" y="83"/>
                  <a:pt x="634" y="83"/>
                  <a:pt x="635" y="83"/>
                </a:cubicBezTo>
                <a:cubicBezTo>
                  <a:pt x="635" y="83"/>
                  <a:pt x="635" y="82"/>
                  <a:pt x="635" y="82"/>
                </a:cubicBezTo>
                <a:cubicBezTo>
                  <a:pt x="635" y="82"/>
                  <a:pt x="635" y="82"/>
                  <a:pt x="635" y="82"/>
                </a:cubicBezTo>
                <a:cubicBezTo>
                  <a:pt x="634" y="82"/>
                  <a:pt x="634" y="82"/>
                  <a:pt x="634" y="82"/>
                </a:cubicBezTo>
                <a:moveTo>
                  <a:pt x="452" y="801"/>
                </a:moveTo>
                <a:cubicBezTo>
                  <a:pt x="452" y="801"/>
                  <a:pt x="453" y="801"/>
                  <a:pt x="453" y="801"/>
                </a:cubicBezTo>
                <a:cubicBezTo>
                  <a:pt x="454" y="801"/>
                  <a:pt x="454" y="800"/>
                  <a:pt x="454" y="800"/>
                </a:cubicBezTo>
                <a:cubicBezTo>
                  <a:pt x="454" y="800"/>
                  <a:pt x="454" y="800"/>
                  <a:pt x="453" y="800"/>
                </a:cubicBezTo>
                <a:cubicBezTo>
                  <a:pt x="452" y="800"/>
                  <a:pt x="452" y="800"/>
                  <a:pt x="451" y="800"/>
                </a:cubicBezTo>
                <a:cubicBezTo>
                  <a:pt x="450" y="800"/>
                  <a:pt x="450" y="800"/>
                  <a:pt x="450" y="800"/>
                </a:cubicBezTo>
                <a:cubicBezTo>
                  <a:pt x="450" y="800"/>
                  <a:pt x="450" y="801"/>
                  <a:pt x="451" y="801"/>
                </a:cubicBezTo>
                <a:cubicBezTo>
                  <a:pt x="451" y="801"/>
                  <a:pt x="451" y="801"/>
                  <a:pt x="452" y="801"/>
                </a:cubicBezTo>
                <a:moveTo>
                  <a:pt x="371" y="798"/>
                </a:moveTo>
                <a:cubicBezTo>
                  <a:pt x="371" y="798"/>
                  <a:pt x="371" y="797"/>
                  <a:pt x="370" y="797"/>
                </a:cubicBezTo>
                <a:cubicBezTo>
                  <a:pt x="369" y="798"/>
                  <a:pt x="369" y="798"/>
                  <a:pt x="369" y="798"/>
                </a:cubicBezTo>
                <a:cubicBezTo>
                  <a:pt x="370" y="799"/>
                  <a:pt x="370" y="799"/>
                  <a:pt x="371" y="798"/>
                </a:cubicBezTo>
                <a:moveTo>
                  <a:pt x="104" y="668"/>
                </a:moveTo>
                <a:cubicBezTo>
                  <a:pt x="105" y="668"/>
                  <a:pt x="105" y="668"/>
                  <a:pt x="106" y="668"/>
                </a:cubicBezTo>
                <a:cubicBezTo>
                  <a:pt x="106" y="668"/>
                  <a:pt x="106" y="667"/>
                  <a:pt x="106" y="667"/>
                </a:cubicBezTo>
                <a:cubicBezTo>
                  <a:pt x="105" y="667"/>
                  <a:pt x="104" y="667"/>
                  <a:pt x="103" y="667"/>
                </a:cubicBezTo>
                <a:cubicBezTo>
                  <a:pt x="103" y="667"/>
                  <a:pt x="103" y="668"/>
                  <a:pt x="103" y="668"/>
                </a:cubicBezTo>
                <a:cubicBezTo>
                  <a:pt x="104" y="668"/>
                  <a:pt x="104" y="668"/>
                  <a:pt x="104" y="668"/>
                </a:cubicBezTo>
                <a:moveTo>
                  <a:pt x="806" y="349"/>
                </a:moveTo>
                <a:cubicBezTo>
                  <a:pt x="807" y="350"/>
                  <a:pt x="808" y="350"/>
                  <a:pt x="809" y="349"/>
                </a:cubicBezTo>
                <a:cubicBezTo>
                  <a:pt x="808" y="348"/>
                  <a:pt x="807" y="348"/>
                  <a:pt x="806" y="349"/>
                </a:cubicBezTo>
                <a:moveTo>
                  <a:pt x="536" y="789"/>
                </a:moveTo>
                <a:cubicBezTo>
                  <a:pt x="536" y="789"/>
                  <a:pt x="537" y="789"/>
                  <a:pt x="537" y="789"/>
                </a:cubicBezTo>
                <a:cubicBezTo>
                  <a:pt x="537" y="789"/>
                  <a:pt x="537" y="789"/>
                  <a:pt x="537" y="789"/>
                </a:cubicBezTo>
                <a:cubicBezTo>
                  <a:pt x="537" y="788"/>
                  <a:pt x="535" y="788"/>
                  <a:pt x="535" y="789"/>
                </a:cubicBezTo>
                <a:cubicBezTo>
                  <a:pt x="535" y="789"/>
                  <a:pt x="535" y="789"/>
                  <a:pt x="535" y="789"/>
                </a:cubicBezTo>
                <a:cubicBezTo>
                  <a:pt x="535" y="789"/>
                  <a:pt x="536" y="789"/>
                  <a:pt x="536" y="789"/>
                </a:cubicBezTo>
                <a:moveTo>
                  <a:pt x="2" y="386"/>
                </a:moveTo>
                <a:cubicBezTo>
                  <a:pt x="3" y="387"/>
                  <a:pt x="4" y="387"/>
                  <a:pt x="5" y="386"/>
                </a:cubicBezTo>
                <a:cubicBezTo>
                  <a:pt x="4" y="385"/>
                  <a:pt x="3" y="385"/>
                  <a:pt x="2" y="386"/>
                </a:cubicBezTo>
                <a:moveTo>
                  <a:pt x="37" y="251"/>
                </a:moveTo>
                <a:cubicBezTo>
                  <a:pt x="37" y="251"/>
                  <a:pt x="37" y="251"/>
                  <a:pt x="37" y="251"/>
                </a:cubicBezTo>
                <a:cubicBezTo>
                  <a:pt x="38" y="251"/>
                  <a:pt x="38" y="251"/>
                  <a:pt x="38" y="250"/>
                </a:cubicBezTo>
                <a:cubicBezTo>
                  <a:pt x="38" y="250"/>
                  <a:pt x="38" y="250"/>
                  <a:pt x="38" y="250"/>
                </a:cubicBezTo>
                <a:cubicBezTo>
                  <a:pt x="38" y="250"/>
                  <a:pt x="37" y="250"/>
                  <a:pt x="37" y="250"/>
                </a:cubicBezTo>
                <a:cubicBezTo>
                  <a:pt x="36" y="250"/>
                  <a:pt x="36" y="251"/>
                  <a:pt x="37" y="251"/>
                </a:cubicBezTo>
                <a:moveTo>
                  <a:pt x="14" y="487"/>
                </a:moveTo>
                <a:cubicBezTo>
                  <a:pt x="14" y="487"/>
                  <a:pt x="14" y="487"/>
                  <a:pt x="15" y="486"/>
                </a:cubicBezTo>
                <a:cubicBezTo>
                  <a:pt x="15" y="486"/>
                  <a:pt x="15" y="486"/>
                  <a:pt x="16" y="485"/>
                </a:cubicBezTo>
                <a:cubicBezTo>
                  <a:pt x="16" y="485"/>
                  <a:pt x="15" y="485"/>
                  <a:pt x="15" y="485"/>
                </a:cubicBezTo>
                <a:cubicBezTo>
                  <a:pt x="15" y="485"/>
                  <a:pt x="14" y="485"/>
                  <a:pt x="14" y="485"/>
                </a:cubicBezTo>
                <a:cubicBezTo>
                  <a:pt x="14" y="486"/>
                  <a:pt x="14" y="486"/>
                  <a:pt x="14" y="487"/>
                </a:cubicBezTo>
                <a:moveTo>
                  <a:pt x="10" y="427"/>
                </a:moveTo>
                <a:cubicBezTo>
                  <a:pt x="11" y="427"/>
                  <a:pt x="11" y="427"/>
                  <a:pt x="11" y="427"/>
                </a:cubicBezTo>
                <a:cubicBezTo>
                  <a:pt x="12" y="427"/>
                  <a:pt x="12" y="427"/>
                  <a:pt x="12" y="426"/>
                </a:cubicBezTo>
                <a:cubicBezTo>
                  <a:pt x="12" y="426"/>
                  <a:pt x="12" y="426"/>
                  <a:pt x="11" y="426"/>
                </a:cubicBezTo>
                <a:cubicBezTo>
                  <a:pt x="11" y="426"/>
                  <a:pt x="10" y="426"/>
                  <a:pt x="10" y="426"/>
                </a:cubicBezTo>
                <a:cubicBezTo>
                  <a:pt x="9" y="426"/>
                  <a:pt x="9" y="426"/>
                  <a:pt x="9" y="427"/>
                </a:cubicBezTo>
                <a:cubicBezTo>
                  <a:pt x="9" y="427"/>
                  <a:pt x="9" y="427"/>
                  <a:pt x="10" y="427"/>
                </a:cubicBezTo>
                <a:cubicBezTo>
                  <a:pt x="10" y="427"/>
                  <a:pt x="10" y="427"/>
                  <a:pt x="10" y="427"/>
                </a:cubicBezTo>
                <a:moveTo>
                  <a:pt x="212" y="759"/>
                </a:moveTo>
                <a:cubicBezTo>
                  <a:pt x="212" y="759"/>
                  <a:pt x="212" y="759"/>
                  <a:pt x="212" y="759"/>
                </a:cubicBezTo>
                <a:cubicBezTo>
                  <a:pt x="211" y="759"/>
                  <a:pt x="211" y="758"/>
                  <a:pt x="211" y="758"/>
                </a:cubicBezTo>
                <a:cubicBezTo>
                  <a:pt x="211" y="758"/>
                  <a:pt x="210" y="758"/>
                  <a:pt x="210" y="758"/>
                </a:cubicBezTo>
                <a:cubicBezTo>
                  <a:pt x="210" y="759"/>
                  <a:pt x="210" y="759"/>
                  <a:pt x="210" y="760"/>
                </a:cubicBezTo>
                <a:cubicBezTo>
                  <a:pt x="211" y="760"/>
                  <a:pt x="212" y="760"/>
                  <a:pt x="212" y="759"/>
                </a:cubicBezTo>
                <a:moveTo>
                  <a:pt x="425" y="8"/>
                </a:moveTo>
                <a:cubicBezTo>
                  <a:pt x="426" y="9"/>
                  <a:pt x="426" y="9"/>
                  <a:pt x="427" y="9"/>
                </a:cubicBezTo>
                <a:cubicBezTo>
                  <a:pt x="427" y="10"/>
                  <a:pt x="427" y="9"/>
                  <a:pt x="427" y="9"/>
                </a:cubicBezTo>
                <a:cubicBezTo>
                  <a:pt x="428" y="8"/>
                  <a:pt x="427" y="8"/>
                  <a:pt x="427" y="8"/>
                </a:cubicBezTo>
                <a:cubicBezTo>
                  <a:pt x="426" y="8"/>
                  <a:pt x="426" y="8"/>
                  <a:pt x="425" y="8"/>
                </a:cubicBezTo>
                <a:moveTo>
                  <a:pt x="238" y="769"/>
                </a:moveTo>
                <a:cubicBezTo>
                  <a:pt x="238" y="769"/>
                  <a:pt x="238" y="769"/>
                  <a:pt x="238" y="769"/>
                </a:cubicBezTo>
                <a:cubicBezTo>
                  <a:pt x="238" y="769"/>
                  <a:pt x="239" y="768"/>
                  <a:pt x="238" y="768"/>
                </a:cubicBezTo>
                <a:cubicBezTo>
                  <a:pt x="238" y="768"/>
                  <a:pt x="238" y="768"/>
                  <a:pt x="237" y="768"/>
                </a:cubicBezTo>
                <a:cubicBezTo>
                  <a:pt x="237" y="768"/>
                  <a:pt x="237" y="768"/>
                  <a:pt x="237" y="768"/>
                </a:cubicBezTo>
                <a:cubicBezTo>
                  <a:pt x="237" y="769"/>
                  <a:pt x="238" y="769"/>
                  <a:pt x="238" y="769"/>
                </a:cubicBezTo>
                <a:moveTo>
                  <a:pt x="506" y="795"/>
                </a:moveTo>
                <a:cubicBezTo>
                  <a:pt x="506" y="795"/>
                  <a:pt x="506" y="795"/>
                  <a:pt x="507" y="795"/>
                </a:cubicBezTo>
                <a:cubicBezTo>
                  <a:pt x="507" y="795"/>
                  <a:pt x="507" y="795"/>
                  <a:pt x="507" y="795"/>
                </a:cubicBezTo>
                <a:cubicBezTo>
                  <a:pt x="507" y="794"/>
                  <a:pt x="507" y="794"/>
                  <a:pt x="507" y="794"/>
                </a:cubicBezTo>
                <a:cubicBezTo>
                  <a:pt x="506" y="794"/>
                  <a:pt x="505" y="794"/>
                  <a:pt x="505" y="794"/>
                </a:cubicBezTo>
                <a:cubicBezTo>
                  <a:pt x="505" y="794"/>
                  <a:pt x="504" y="794"/>
                  <a:pt x="504" y="794"/>
                </a:cubicBezTo>
                <a:cubicBezTo>
                  <a:pt x="504" y="795"/>
                  <a:pt x="505" y="795"/>
                  <a:pt x="505" y="795"/>
                </a:cubicBezTo>
                <a:cubicBezTo>
                  <a:pt x="505" y="795"/>
                  <a:pt x="505" y="795"/>
                  <a:pt x="506" y="795"/>
                </a:cubicBezTo>
                <a:moveTo>
                  <a:pt x="639" y="80"/>
                </a:moveTo>
                <a:cubicBezTo>
                  <a:pt x="639" y="80"/>
                  <a:pt x="640" y="80"/>
                  <a:pt x="640" y="80"/>
                </a:cubicBezTo>
                <a:cubicBezTo>
                  <a:pt x="640" y="79"/>
                  <a:pt x="640" y="79"/>
                  <a:pt x="640" y="78"/>
                </a:cubicBezTo>
                <a:cubicBezTo>
                  <a:pt x="639" y="78"/>
                  <a:pt x="639" y="78"/>
                  <a:pt x="638" y="78"/>
                </a:cubicBezTo>
                <a:cubicBezTo>
                  <a:pt x="638" y="78"/>
                  <a:pt x="638" y="78"/>
                  <a:pt x="638" y="79"/>
                </a:cubicBezTo>
                <a:cubicBezTo>
                  <a:pt x="638" y="79"/>
                  <a:pt x="639" y="79"/>
                  <a:pt x="639" y="80"/>
                </a:cubicBezTo>
                <a:moveTo>
                  <a:pt x="58" y="212"/>
                </a:moveTo>
                <a:cubicBezTo>
                  <a:pt x="58" y="212"/>
                  <a:pt x="58" y="212"/>
                  <a:pt x="58" y="212"/>
                </a:cubicBezTo>
                <a:cubicBezTo>
                  <a:pt x="58" y="212"/>
                  <a:pt x="57" y="212"/>
                  <a:pt x="57" y="212"/>
                </a:cubicBezTo>
                <a:cubicBezTo>
                  <a:pt x="57" y="212"/>
                  <a:pt x="57" y="213"/>
                  <a:pt x="57" y="213"/>
                </a:cubicBezTo>
                <a:cubicBezTo>
                  <a:pt x="57" y="213"/>
                  <a:pt x="57" y="213"/>
                  <a:pt x="57" y="213"/>
                </a:cubicBezTo>
                <a:cubicBezTo>
                  <a:pt x="58" y="213"/>
                  <a:pt x="58" y="213"/>
                  <a:pt x="58" y="212"/>
                </a:cubicBezTo>
                <a:moveTo>
                  <a:pt x="348" y="803"/>
                </a:moveTo>
                <a:cubicBezTo>
                  <a:pt x="347" y="802"/>
                  <a:pt x="346" y="802"/>
                  <a:pt x="346" y="803"/>
                </a:cubicBezTo>
                <a:cubicBezTo>
                  <a:pt x="346" y="804"/>
                  <a:pt x="347" y="804"/>
                  <a:pt x="348" y="803"/>
                </a:cubicBezTo>
                <a:moveTo>
                  <a:pt x="649" y="726"/>
                </a:moveTo>
                <a:cubicBezTo>
                  <a:pt x="649" y="726"/>
                  <a:pt x="648" y="726"/>
                  <a:pt x="648" y="726"/>
                </a:cubicBezTo>
                <a:cubicBezTo>
                  <a:pt x="648" y="726"/>
                  <a:pt x="648" y="726"/>
                  <a:pt x="648" y="726"/>
                </a:cubicBezTo>
                <a:cubicBezTo>
                  <a:pt x="648" y="727"/>
                  <a:pt x="649" y="727"/>
                  <a:pt x="649" y="726"/>
                </a:cubicBezTo>
                <a:cubicBezTo>
                  <a:pt x="649" y="726"/>
                  <a:pt x="649" y="726"/>
                  <a:pt x="649" y="726"/>
                </a:cubicBezTo>
                <a:moveTo>
                  <a:pt x="323" y="12"/>
                </a:moveTo>
                <a:cubicBezTo>
                  <a:pt x="323" y="13"/>
                  <a:pt x="322" y="13"/>
                  <a:pt x="322" y="13"/>
                </a:cubicBezTo>
                <a:cubicBezTo>
                  <a:pt x="322" y="14"/>
                  <a:pt x="323" y="14"/>
                  <a:pt x="324" y="13"/>
                </a:cubicBezTo>
                <a:cubicBezTo>
                  <a:pt x="324" y="13"/>
                  <a:pt x="324" y="13"/>
                  <a:pt x="324" y="13"/>
                </a:cubicBezTo>
                <a:cubicBezTo>
                  <a:pt x="324" y="13"/>
                  <a:pt x="323" y="13"/>
                  <a:pt x="323" y="12"/>
                </a:cubicBezTo>
                <a:moveTo>
                  <a:pt x="809" y="344"/>
                </a:moveTo>
                <a:cubicBezTo>
                  <a:pt x="808" y="343"/>
                  <a:pt x="807" y="343"/>
                  <a:pt x="807" y="344"/>
                </a:cubicBezTo>
                <a:cubicBezTo>
                  <a:pt x="807" y="344"/>
                  <a:pt x="807" y="344"/>
                  <a:pt x="807" y="344"/>
                </a:cubicBezTo>
                <a:cubicBezTo>
                  <a:pt x="807" y="345"/>
                  <a:pt x="808" y="345"/>
                  <a:pt x="808" y="344"/>
                </a:cubicBezTo>
                <a:cubicBezTo>
                  <a:pt x="809" y="344"/>
                  <a:pt x="809" y="344"/>
                  <a:pt x="809" y="344"/>
                </a:cubicBezTo>
                <a:moveTo>
                  <a:pt x="497" y="17"/>
                </a:moveTo>
                <a:cubicBezTo>
                  <a:pt x="497" y="17"/>
                  <a:pt x="498" y="17"/>
                  <a:pt x="499" y="17"/>
                </a:cubicBezTo>
                <a:cubicBezTo>
                  <a:pt x="498" y="16"/>
                  <a:pt x="497" y="16"/>
                  <a:pt x="497" y="17"/>
                </a:cubicBezTo>
                <a:moveTo>
                  <a:pt x="353" y="803"/>
                </a:moveTo>
                <a:cubicBezTo>
                  <a:pt x="353" y="803"/>
                  <a:pt x="353" y="803"/>
                  <a:pt x="353" y="803"/>
                </a:cubicBezTo>
                <a:cubicBezTo>
                  <a:pt x="353" y="802"/>
                  <a:pt x="352" y="802"/>
                  <a:pt x="352" y="803"/>
                </a:cubicBezTo>
                <a:cubicBezTo>
                  <a:pt x="352" y="803"/>
                  <a:pt x="352" y="803"/>
                  <a:pt x="352" y="803"/>
                </a:cubicBezTo>
                <a:cubicBezTo>
                  <a:pt x="352" y="804"/>
                  <a:pt x="353" y="804"/>
                  <a:pt x="353" y="803"/>
                </a:cubicBezTo>
                <a:moveTo>
                  <a:pt x="630" y="81"/>
                </a:moveTo>
                <a:cubicBezTo>
                  <a:pt x="631" y="80"/>
                  <a:pt x="631" y="79"/>
                  <a:pt x="630" y="79"/>
                </a:cubicBezTo>
                <a:cubicBezTo>
                  <a:pt x="630" y="79"/>
                  <a:pt x="630" y="79"/>
                  <a:pt x="630" y="79"/>
                </a:cubicBezTo>
                <a:cubicBezTo>
                  <a:pt x="629" y="79"/>
                  <a:pt x="629" y="80"/>
                  <a:pt x="630" y="81"/>
                </a:cubicBezTo>
                <a:cubicBezTo>
                  <a:pt x="630" y="81"/>
                  <a:pt x="630" y="81"/>
                  <a:pt x="630" y="81"/>
                </a:cubicBezTo>
                <a:moveTo>
                  <a:pt x="438" y="799"/>
                </a:moveTo>
                <a:cubicBezTo>
                  <a:pt x="437" y="799"/>
                  <a:pt x="436" y="799"/>
                  <a:pt x="436" y="799"/>
                </a:cubicBezTo>
                <a:cubicBezTo>
                  <a:pt x="436" y="799"/>
                  <a:pt x="436" y="799"/>
                  <a:pt x="436" y="799"/>
                </a:cubicBezTo>
                <a:cubicBezTo>
                  <a:pt x="436" y="800"/>
                  <a:pt x="437" y="800"/>
                  <a:pt x="438" y="799"/>
                </a:cubicBezTo>
                <a:cubicBezTo>
                  <a:pt x="438" y="799"/>
                  <a:pt x="438" y="799"/>
                  <a:pt x="438" y="799"/>
                </a:cubicBezTo>
                <a:moveTo>
                  <a:pt x="413" y="801"/>
                </a:moveTo>
                <a:cubicBezTo>
                  <a:pt x="414" y="802"/>
                  <a:pt x="414" y="802"/>
                  <a:pt x="415" y="801"/>
                </a:cubicBezTo>
                <a:cubicBezTo>
                  <a:pt x="414" y="800"/>
                  <a:pt x="414" y="800"/>
                  <a:pt x="413" y="801"/>
                </a:cubicBezTo>
                <a:moveTo>
                  <a:pt x="549" y="33"/>
                </a:moveTo>
                <a:cubicBezTo>
                  <a:pt x="549" y="33"/>
                  <a:pt x="549" y="33"/>
                  <a:pt x="550" y="33"/>
                </a:cubicBezTo>
                <a:cubicBezTo>
                  <a:pt x="550" y="33"/>
                  <a:pt x="550" y="33"/>
                  <a:pt x="550" y="33"/>
                </a:cubicBezTo>
                <a:cubicBezTo>
                  <a:pt x="549" y="32"/>
                  <a:pt x="548" y="32"/>
                  <a:pt x="548" y="33"/>
                </a:cubicBezTo>
                <a:cubicBezTo>
                  <a:pt x="548" y="33"/>
                  <a:pt x="548" y="33"/>
                  <a:pt x="549" y="33"/>
                </a:cubicBezTo>
                <a:moveTo>
                  <a:pt x="60" y="597"/>
                </a:moveTo>
                <a:cubicBezTo>
                  <a:pt x="60" y="597"/>
                  <a:pt x="59" y="597"/>
                  <a:pt x="59" y="597"/>
                </a:cubicBezTo>
                <a:cubicBezTo>
                  <a:pt x="59" y="597"/>
                  <a:pt x="59" y="597"/>
                  <a:pt x="59" y="597"/>
                </a:cubicBezTo>
                <a:cubicBezTo>
                  <a:pt x="59" y="598"/>
                  <a:pt x="60" y="598"/>
                  <a:pt x="60" y="597"/>
                </a:cubicBezTo>
                <a:cubicBezTo>
                  <a:pt x="60" y="597"/>
                  <a:pt x="60" y="597"/>
                  <a:pt x="60" y="597"/>
                </a:cubicBezTo>
                <a:moveTo>
                  <a:pt x="470" y="801"/>
                </a:moveTo>
                <a:cubicBezTo>
                  <a:pt x="470" y="801"/>
                  <a:pt x="471" y="800"/>
                  <a:pt x="471" y="800"/>
                </a:cubicBezTo>
                <a:cubicBezTo>
                  <a:pt x="471" y="800"/>
                  <a:pt x="471" y="800"/>
                  <a:pt x="471" y="800"/>
                </a:cubicBezTo>
                <a:cubicBezTo>
                  <a:pt x="470" y="800"/>
                  <a:pt x="469" y="800"/>
                  <a:pt x="469" y="800"/>
                </a:cubicBezTo>
                <a:cubicBezTo>
                  <a:pt x="469" y="800"/>
                  <a:pt x="470" y="801"/>
                  <a:pt x="470" y="801"/>
                </a:cubicBezTo>
                <a:moveTo>
                  <a:pt x="803" y="361"/>
                </a:moveTo>
                <a:cubicBezTo>
                  <a:pt x="804" y="362"/>
                  <a:pt x="804" y="362"/>
                  <a:pt x="805" y="361"/>
                </a:cubicBezTo>
                <a:cubicBezTo>
                  <a:pt x="804" y="360"/>
                  <a:pt x="804" y="360"/>
                  <a:pt x="803" y="361"/>
                </a:cubicBezTo>
                <a:moveTo>
                  <a:pt x="801" y="367"/>
                </a:moveTo>
                <a:cubicBezTo>
                  <a:pt x="802" y="367"/>
                  <a:pt x="802" y="367"/>
                  <a:pt x="803" y="367"/>
                </a:cubicBezTo>
                <a:cubicBezTo>
                  <a:pt x="802" y="366"/>
                  <a:pt x="802" y="366"/>
                  <a:pt x="801" y="367"/>
                </a:cubicBezTo>
                <a:moveTo>
                  <a:pt x="487" y="21"/>
                </a:moveTo>
                <a:cubicBezTo>
                  <a:pt x="488" y="22"/>
                  <a:pt x="488" y="22"/>
                  <a:pt x="489" y="21"/>
                </a:cubicBezTo>
                <a:cubicBezTo>
                  <a:pt x="488" y="21"/>
                  <a:pt x="488" y="21"/>
                  <a:pt x="487" y="21"/>
                </a:cubicBezTo>
                <a:moveTo>
                  <a:pt x="13" y="437"/>
                </a:moveTo>
                <a:cubicBezTo>
                  <a:pt x="13" y="437"/>
                  <a:pt x="13" y="437"/>
                  <a:pt x="13" y="437"/>
                </a:cubicBezTo>
                <a:cubicBezTo>
                  <a:pt x="12" y="436"/>
                  <a:pt x="11" y="436"/>
                  <a:pt x="11" y="437"/>
                </a:cubicBezTo>
                <a:cubicBezTo>
                  <a:pt x="11" y="437"/>
                  <a:pt x="11" y="437"/>
                  <a:pt x="11" y="437"/>
                </a:cubicBezTo>
                <a:cubicBezTo>
                  <a:pt x="12" y="438"/>
                  <a:pt x="12" y="438"/>
                  <a:pt x="13" y="437"/>
                </a:cubicBezTo>
                <a:moveTo>
                  <a:pt x="457" y="807"/>
                </a:moveTo>
                <a:cubicBezTo>
                  <a:pt x="457" y="807"/>
                  <a:pt x="457" y="807"/>
                  <a:pt x="458" y="807"/>
                </a:cubicBezTo>
                <a:cubicBezTo>
                  <a:pt x="458" y="807"/>
                  <a:pt x="458" y="807"/>
                  <a:pt x="458" y="807"/>
                </a:cubicBezTo>
                <a:cubicBezTo>
                  <a:pt x="457" y="806"/>
                  <a:pt x="456" y="806"/>
                  <a:pt x="456" y="807"/>
                </a:cubicBezTo>
                <a:cubicBezTo>
                  <a:pt x="456" y="807"/>
                  <a:pt x="456" y="807"/>
                  <a:pt x="457" y="807"/>
                </a:cubicBezTo>
                <a:moveTo>
                  <a:pt x="200" y="754"/>
                </a:moveTo>
                <a:cubicBezTo>
                  <a:pt x="200" y="754"/>
                  <a:pt x="200" y="754"/>
                  <a:pt x="201" y="754"/>
                </a:cubicBezTo>
                <a:cubicBezTo>
                  <a:pt x="201" y="754"/>
                  <a:pt x="201" y="754"/>
                  <a:pt x="200" y="754"/>
                </a:cubicBezTo>
                <a:cubicBezTo>
                  <a:pt x="200" y="753"/>
                  <a:pt x="199" y="753"/>
                  <a:pt x="199" y="754"/>
                </a:cubicBezTo>
                <a:cubicBezTo>
                  <a:pt x="199" y="754"/>
                  <a:pt x="199" y="754"/>
                  <a:pt x="200" y="754"/>
                </a:cubicBezTo>
                <a:moveTo>
                  <a:pt x="213" y="749"/>
                </a:moveTo>
                <a:cubicBezTo>
                  <a:pt x="213" y="749"/>
                  <a:pt x="213" y="749"/>
                  <a:pt x="213" y="749"/>
                </a:cubicBezTo>
                <a:cubicBezTo>
                  <a:pt x="212" y="748"/>
                  <a:pt x="212" y="748"/>
                  <a:pt x="211" y="749"/>
                </a:cubicBezTo>
                <a:cubicBezTo>
                  <a:pt x="211" y="749"/>
                  <a:pt x="211" y="749"/>
                  <a:pt x="211" y="749"/>
                </a:cubicBezTo>
                <a:cubicBezTo>
                  <a:pt x="212" y="750"/>
                  <a:pt x="213" y="750"/>
                  <a:pt x="213" y="749"/>
                </a:cubicBezTo>
                <a:moveTo>
                  <a:pt x="496" y="790"/>
                </a:moveTo>
                <a:cubicBezTo>
                  <a:pt x="497" y="790"/>
                  <a:pt x="497" y="790"/>
                  <a:pt x="497" y="790"/>
                </a:cubicBezTo>
                <a:cubicBezTo>
                  <a:pt x="497" y="790"/>
                  <a:pt x="497" y="790"/>
                  <a:pt x="497" y="790"/>
                </a:cubicBezTo>
                <a:cubicBezTo>
                  <a:pt x="497" y="789"/>
                  <a:pt x="496" y="789"/>
                  <a:pt x="496" y="790"/>
                </a:cubicBezTo>
                <a:cubicBezTo>
                  <a:pt x="496" y="790"/>
                  <a:pt x="496" y="790"/>
                  <a:pt x="496" y="790"/>
                </a:cubicBezTo>
                <a:moveTo>
                  <a:pt x="416" y="10"/>
                </a:moveTo>
                <a:cubicBezTo>
                  <a:pt x="416" y="9"/>
                  <a:pt x="415" y="9"/>
                  <a:pt x="414" y="10"/>
                </a:cubicBezTo>
                <a:cubicBezTo>
                  <a:pt x="414" y="10"/>
                  <a:pt x="414" y="10"/>
                  <a:pt x="414" y="10"/>
                </a:cubicBezTo>
                <a:cubicBezTo>
                  <a:pt x="415" y="11"/>
                  <a:pt x="415" y="11"/>
                  <a:pt x="416" y="10"/>
                </a:cubicBezTo>
                <a:cubicBezTo>
                  <a:pt x="416" y="10"/>
                  <a:pt x="416" y="10"/>
                  <a:pt x="416" y="10"/>
                </a:cubicBezTo>
                <a:moveTo>
                  <a:pt x="291" y="779"/>
                </a:moveTo>
                <a:cubicBezTo>
                  <a:pt x="290" y="779"/>
                  <a:pt x="290" y="779"/>
                  <a:pt x="290" y="779"/>
                </a:cubicBezTo>
                <a:cubicBezTo>
                  <a:pt x="290" y="780"/>
                  <a:pt x="291" y="780"/>
                  <a:pt x="292" y="780"/>
                </a:cubicBezTo>
                <a:cubicBezTo>
                  <a:pt x="292" y="779"/>
                  <a:pt x="292" y="779"/>
                  <a:pt x="292" y="779"/>
                </a:cubicBezTo>
                <a:cubicBezTo>
                  <a:pt x="291" y="779"/>
                  <a:pt x="291" y="779"/>
                  <a:pt x="291" y="779"/>
                </a:cubicBezTo>
                <a:moveTo>
                  <a:pt x="579" y="772"/>
                </a:moveTo>
                <a:cubicBezTo>
                  <a:pt x="579" y="772"/>
                  <a:pt x="580" y="772"/>
                  <a:pt x="580" y="772"/>
                </a:cubicBezTo>
                <a:cubicBezTo>
                  <a:pt x="580" y="772"/>
                  <a:pt x="580" y="772"/>
                  <a:pt x="580" y="772"/>
                </a:cubicBezTo>
                <a:cubicBezTo>
                  <a:pt x="580" y="771"/>
                  <a:pt x="579" y="771"/>
                  <a:pt x="578" y="772"/>
                </a:cubicBezTo>
                <a:cubicBezTo>
                  <a:pt x="578" y="772"/>
                  <a:pt x="579" y="772"/>
                  <a:pt x="579" y="772"/>
                </a:cubicBezTo>
                <a:moveTo>
                  <a:pt x="241" y="772"/>
                </a:moveTo>
                <a:cubicBezTo>
                  <a:pt x="241" y="772"/>
                  <a:pt x="242" y="772"/>
                  <a:pt x="242" y="772"/>
                </a:cubicBezTo>
                <a:cubicBezTo>
                  <a:pt x="242" y="771"/>
                  <a:pt x="241" y="771"/>
                  <a:pt x="241" y="772"/>
                </a:cubicBezTo>
                <a:moveTo>
                  <a:pt x="229" y="764"/>
                </a:moveTo>
                <a:cubicBezTo>
                  <a:pt x="229" y="763"/>
                  <a:pt x="229" y="763"/>
                  <a:pt x="229" y="763"/>
                </a:cubicBezTo>
                <a:cubicBezTo>
                  <a:pt x="229" y="763"/>
                  <a:pt x="229" y="763"/>
                  <a:pt x="228" y="763"/>
                </a:cubicBezTo>
                <a:cubicBezTo>
                  <a:pt x="228" y="763"/>
                  <a:pt x="228" y="764"/>
                  <a:pt x="229" y="764"/>
                </a:cubicBezTo>
                <a:cubicBezTo>
                  <a:pt x="229" y="765"/>
                  <a:pt x="229" y="764"/>
                  <a:pt x="229" y="764"/>
                </a:cubicBezTo>
                <a:moveTo>
                  <a:pt x="244" y="762"/>
                </a:moveTo>
                <a:cubicBezTo>
                  <a:pt x="244" y="762"/>
                  <a:pt x="244" y="762"/>
                  <a:pt x="244" y="762"/>
                </a:cubicBezTo>
                <a:cubicBezTo>
                  <a:pt x="243" y="762"/>
                  <a:pt x="243" y="763"/>
                  <a:pt x="244" y="764"/>
                </a:cubicBezTo>
                <a:cubicBezTo>
                  <a:pt x="244" y="764"/>
                  <a:pt x="244" y="764"/>
                  <a:pt x="244" y="764"/>
                </a:cubicBezTo>
                <a:cubicBezTo>
                  <a:pt x="244" y="763"/>
                  <a:pt x="244" y="762"/>
                  <a:pt x="244" y="762"/>
                </a:cubicBezTo>
                <a:moveTo>
                  <a:pt x="437" y="5"/>
                </a:moveTo>
                <a:cubicBezTo>
                  <a:pt x="438" y="4"/>
                  <a:pt x="438" y="4"/>
                  <a:pt x="437" y="3"/>
                </a:cubicBezTo>
                <a:cubicBezTo>
                  <a:pt x="437" y="3"/>
                  <a:pt x="437" y="3"/>
                  <a:pt x="437" y="3"/>
                </a:cubicBezTo>
                <a:cubicBezTo>
                  <a:pt x="437" y="3"/>
                  <a:pt x="437" y="4"/>
                  <a:pt x="437" y="5"/>
                </a:cubicBezTo>
                <a:cubicBezTo>
                  <a:pt x="437" y="5"/>
                  <a:pt x="437" y="5"/>
                  <a:pt x="437" y="5"/>
                </a:cubicBezTo>
                <a:moveTo>
                  <a:pt x="89" y="172"/>
                </a:moveTo>
                <a:cubicBezTo>
                  <a:pt x="89" y="171"/>
                  <a:pt x="89" y="171"/>
                  <a:pt x="89" y="171"/>
                </a:cubicBezTo>
                <a:cubicBezTo>
                  <a:pt x="88" y="171"/>
                  <a:pt x="87" y="171"/>
                  <a:pt x="87" y="171"/>
                </a:cubicBezTo>
                <a:cubicBezTo>
                  <a:pt x="87" y="171"/>
                  <a:pt x="87" y="171"/>
                  <a:pt x="87" y="172"/>
                </a:cubicBezTo>
                <a:cubicBezTo>
                  <a:pt x="87" y="172"/>
                  <a:pt x="88" y="172"/>
                  <a:pt x="89" y="172"/>
                </a:cubicBezTo>
                <a:moveTo>
                  <a:pt x="782" y="271"/>
                </a:moveTo>
                <a:cubicBezTo>
                  <a:pt x="782" y="270"/>
                  <a:pt x="783" y="270"/>
                  <a:pt x="783" y="270"/>
                </a:cubicBezTo>
                <a:cubicBezTo>
                  <a:pt x="783" y="270"/>
                  <a:pt x="783" y="270"/>
                  <a:pt x="783" y="270"/>
                </a:cubicBezTo>
                <a:cubicBezTo>
                  <a:pt x="783" y="269"/>
                  <a:pt x="782" y="269"/>
                  <a:pt x="781" y="270"/>
                </a:cubicBezTo>
                <a:cubicBezTo>
                  <a:pt x="781" y="270"/>
                  <a:pt x="782" y="270"/>
                  <a:pt x="782" y="271"/>
                </a:cubicBezTo>
                <a:moveTo>
                  <a:pt x="369" y="11"/>
                </a:moveTo>
                <a:cubicBezTo>
                  <a:pt x="369" y="11"/>
                  <a:pt x="369" y="11"/>
                  <a:pt x="369" y="11"/>
                </a:cubicBezTo>
                <a:cubicBezTo>
                  <a:pt x="369" y="10"/>
                  <a:pt x="368" y="10"/>
                  <a:pt x="368" y="11"/>
                </a:cubicBezTo>
                <a:cubicBezTo>
                  <a:pt x="368" y="11"/>
                  <a:pt x="368" y="11"/>
                  <a:pt x="368" y="11"/>
                </a:cubicBezTo>
                <a:cubicBezTo>
                  <a:pt x="368" y="12"/>
                  <a:pt x="369" y="12"/>
                  <a:pt x="369" y="11"/>
                </a:cubicBezTo>
                <a:moveTo>
                  <a:pt x="572" y="43"/>
                </a:moveTo>
                <a:cubicBezTo>
                  <a:pt x="572" y="43"/>
                  <a:pt x="572" y="43"/>
                  <a:pt x="572" y="43"/>
                </a:cubicBezTo>
                <a:cubicBezTo>
                  <a:pt x="572" y="43"/>
                  <a:pt x="572" y="43"/>
                  <a:pt x="572" y="43"/>
                </a:cubicBezTo>
                <a:cubicBezTo>
                  <a:pt x="572" y="43"/>
                  <a:pt x="572" y="44"/>
                  <a:pt x="572" y="44"/>
                </a:cubicBezTo>
                <a:moveTo>
                  <a:pt x="445" y="809"/>
                </a:moveTo>
                <a:cubicBezTo>
                  <a:pt x="445" y="809"/>
                  <a:pt x="445" y="808"/>
                  <a:pt x="445" y="808"/>
                </a:cubicBezTo>
                <a:cubicBezTo>
                  <a:pt x="445" y="809"/>
                  <a:pt x="445" y="809"/>
                  <a:pt x="444" y="809"/>
                </a:cubicBezTo>
                <a:cubicBezTo>
                  <a:pt x="445" y="809"/>
                  <a:pt x="445" y="809"/>
                  <a:pt x="445" y="809"/>
                </a:cubicBezTo>
                <a:cubicBezTo>
                  <a:pt x="445" y="809"/>
                  <a:pt x="445" y="809"/>
                  <a:pt x="445" y="809"/>
                </a:cubicBezTo>
                <a:moveTo>
                  <a:pt x="452" y="805"/>
                </a:moveTo>
                <a:cubicBezTo>
                  <a:pt x="452" y="805"/>
                  <a:pt x="452" y="805"/>
                  <a:pt x="453" y="805"/>
                </a:cubicBezTo>
                <a:cubicBezTo>
                  <a:pt x="453" y="805"/>
                  <a:pt x="453" y="805"/>
                  <a:pt x="453" y="805"/>
                </a:cubicBezTo>
                <a:cubicBezTo>
                  <a:pt x="453" y="805"/>
                  <a:pt x="453" y="805"/>
                  <a:pt x="453" y="804"/>
                </a:cubicBezTo>
                <a:cubicBezTo>
                  <a:pt x="452" y="805"/>
                  <a:pt x="452" y="805"/>
                  <a:pt x="452" y="805"/>
                </a:cubicBezTo>
                <a:moveTo>
                  <a:pt x="578" y="44"/>
                </a:moveTo>
                <a:cubicBezTo>
                  <a:pt x="578" y="44"/>
                  <a:pt x="579" y="45"/>
                  <a:pt x="579" y="45"/>
                </a:cubicBezTo>
                <a:cubicBezTo>
                  <a:pt x="579" y="45"/>
                  <a:pt x="579" y="44"/>
                  <a:pt x="579" y="44"/>
                </a:cubicBezTo>
                <a:cubicBezTo>
                  <a:pt x="579" y="44"/>
                  <a:pt x="579" y="44"/>
                  <a:pt x="579" y="44"/>
                </a:cubicBezTo>
                <a:cubicBezTo>
                  <a:pt x="579" y="44"/>
                  <a:pt x="578" y="44"/>
                  <a:pt x="578" y="44"/>
                </a:cubicBezTo>
                <a:moveTo>
                  <a:pt x="404" y="5"/>
                </a:moveTo>
                <a:cubicBezTo>
                  <a:pt x="403" y="4"/>
                  <a:pt x="403" y="4"/>
                  <a:pt x="403" y="4"/>
                </a:cubicBezTo>
                <a:cubicBezTo>
                  <a:pt x="403" y="4"/>
                  <a:pt x="403" y="4"/>
                  <a:pt x="403" y="4"/>
                </a:cubicBezTo>
                <a:cubicBezTo>
                  <a:pt x="403" y="4"/>
                  <a:pt x="403" y="5"/>
                  <a:pt x="403" y="5"/>
                </a:cubicBezTo>
                <a:cubicBezTo>
                  <a:pt x="403" y="5"/>
                  <a:pt x="403" y="5"/>
                  <a:pt x="404" y="5"/>
                </a:cubicBezTo>
                <a:moveTo>
                  <a:pt x="247" y="44"/>
                </a:moveTo>
                <a:cubicBezTo>
                  <a:pt x="247" y="44"/>
                  <a:pt x="247" y="44"/>
                  <a:pt x="247" y="44"/>
                </a:cubicBezTo>
                <a:cubicBezTo>
                  <a:pt x="247" y="44"/>
                  <a:pt x="246" y="44"/>
                  <a:pt x="246" y="44"/>
                </a:cubicBezTo>
                <a:cubicBezTo>
                  <a:pt x="246" y="44"/>
                  <a:pt x="247" y="45"/>
                  <a:pt x="247" y="45"/>
                </a:cubicBezTo>
                <a:cubicBezTo>
                  <a:pt x="247" y="45"/>
                  <a:pt x="247" y="44"/>
                  <a:pt x="247" y="44"/>
                </a:cubicBezTo>
                <a:moveTo>
                  <a:pt x="56" y="597"/>
                </a:moveTo>
                <a:cubicBezTo>
                  <a:pt x="56" y="597"/>
                  <a:pt x="56" y="597"/>
                  <a:pt x="56" y="597"/>
                </a:cubicBezTo>
                <a:cubicBezTo>
                  <a:pt x="56" y="597"/>
                  <a:pt x="56" y="597"/>
                  <a:pt x="56" y="597"/>
                </a:cubicBezTo>
                <a:cubicBezTo>
                  <a:pt x="56" y="597"/>
                  <a:pt x="56" y="598"/>
                  <a:pt x="56" y="598"/>
                </a:cubicBezTo>
                <a:cubicBezTo>
                  <a:pt x="56" y="598"/>
                  <a:pt x="56" y="597"/>
                  <a:pt x="56" y="597"/>
                </a:cubicBezTo>
                <a:moveTo>
                  <a:pt x="461" y="801"/>
                </a:moveTo>
                <a:cubicBezTo>
                  <a:pt x="461" y="801"/>
                  <a:pt x="461" y="801"/>
                  <a:pt x="461" y="801"/>
                </a:cubicBezTo>
                <a:cubicBezTo>
                  <a:pt x="461" y="801"/>
                  <a:pt x="461" y="801"/>
                  <a:pt x="461" y="801"/>
                </a:cubicBezTo>
                <a:cubicBezTo>
                  <a:pt x="461" y="801"/>
                  <a:pt x="461" y="801"/>
                  <a:pt x="461" y="802"/>
                </a:cubicBezTo>
                <a:cubicBezTo>
                  <a:pt x="461" y="802"/>
                  <a:pt x="461" y="801"/>
                  <a:pt x="461" y="801"/>
                </a:cubicBezTo>
                <a:moveTo>
                  <a:pt x="440" y="807"/>
                </a:moveTo>
                <a:cubicBezTo>
                  <a:pt x="440" y="807"/>
                  <a:pt x="440" y="807"/>
                  <a:pt x="440" y="807"/>
                </a:cubicBezTo>
                <a:cubicBezTo>
                  <a:pt x="440" y="807"/>
                  <a:pt x="440" y="807"/>
                  <a:pt x="440" y="807"/>
                </a:cubicBezTo>
                <a:cubicBezTo>
                  <a:pt x="440" y="807"/>
                  <a:pt x="440" y="807"/>
                  <a:pt x="441" y="807"/>
                </a:cubicBezTo>
                <a:cubicBezTo>
                  <a:pt x="441" y="807"/>
                  <a:pt x="440" y="807"/>
                  <a:pt x="440" y="807"/>
                </a:cubicBezTo>
                <a:moveTo>
                  <a:pt x="454" y="804"/>
                </a:moveTo>
                <a:cubicBezTo>
                  <a:pt x="454" y="805"/>
                  <a:pt x="454" y="805"/>
                  <a:pt x="454" y="805"/>
                </a:cubicBezTo>
                <a:cubicBezTo>
                  <a:pt x="454" y="805"/>
                  <a:pt x="454" y="805"/>
                  <a:pt x="454" y="805"/>
                </a:cubicBezTo>
                <a:cubicBezTo>
                  <a:pt x="455" y="805"/>
                  <a:pt x="455" y="805"/>
                  <a:pt x="455" y="805"/>
                </a:cubicBezTo>
                <a:cubicBezTo>
                  <a:pt x="455" y="805"/>
                  <a:pt x="455" y="805"/>
                  <a:pt x="454" y="804"/>
                </a:cubicBezTo>
                <a:moveTo>
                  <a:pt x="437" y="802"/>
                </a:moveTo>
                <a:cubicBezTo>
                  <a:pt x="437" y="802"/>
                  <a:pt x="436" y="802"/>
                  <a:pt x="436" y="802"/>
                </a:cubicBezTo>
                <a:cubicBezTo>
                  <a:pt x="436" y="802"/>
                  <a:pt x="436" y="802"/>
                  <a:pt x="436" y="802"/>
                </a:cubicBezTo>
                <a:cubicBezTo>
                  <a:pt x="436" y="802"/>
                  <a:pt x="436" y="802"/>
                  <a:pt x="436" y="803"/>
                </a:cubicBezTo>
                <a:cubicBezTo>
                  <a:pt x="436" y="802"/>
                  <a:pt x="437" y="802"/>
                  <a:pt x="437" y="802"/>
                </a:cubicBezTo>
                <a:moveTo>
                  <a:pt x="429" y="804"/>
                </a:moveTo>
                <a:cubicBezTo>
                  <a:pt x="430" y="804"/>
                  <a:pt x="430" y="804"/>
                  <a:pt x="430" y="804"/>
                </a:cubicBezTo>
                <a:cubicBezTo>
                  <a:pt x="430" y="804"/>
                  <a:pt x="430" y="804"/>
                  <a:pt x="430" y="804"/>
                </a:cubicBezTo>
                <a:cubicBezTo>
                  <a:pt x="430" y="804"/>
                  <a:pt x="430" y="804"/>
                  <a:pt x="430" y="804"/>
                </a:cubicBezTo>
                <a:cubicBezTo>
                  <a:pt x="430" y="804"/>
                  <a:pt x="430" y="804"/>
                  <a:pt x="429" y="804"/>
                </a:cubicBezTo>
                <a:moveTo>
                  <a:pt x="59" y="592"/>
                </a:moveTo>
                <a:cubicBezTo>
                  <a:pt x="59" y="591"/>
                  <a:pt x="59" y="591"/>
                  <a:pt x="59" y="591"/>
                </a:cubicBezTo>
                <a:cubicBezTo>
                  <a:pt x="59" y="591"/>
                  <a:pt x="59" y="591"/>
                  <a:pt x="59" y="591"/>
                </a:cubicBezTo>
                <a:cubicBezTo>
                  <a:pt x="59" y="592"/>
                  <a:pt x="59" y="592"/>
                  <a:pt x="59" y="592"/>
                </a:cubicBezTo>
                <a:cubicBezTo>
                  <a:pt x="59" y="592"/>
                  <a:pt x="59" y="592"/>
                  <a:pt x="59" y="592"/>
                </a:cubicBezTo>
                <a:moveTo>
                  <a:pt x="202" y="743"/>
                </a:moveTo>
                <a:cubicBezTo>
                  <a:pt x="202" y="743"/>
                  <a:pt x="202" y="743"/>
                  <a:pt x="202" y="743"/>
                </a:cubicBezTo>
                <a:cubicBezTo>
                  <a:pt x="202" y="743"/>
                  <a:pt x="202" y="743"/>
                  <a:pt x="202" y="743"/>
                </a:cubicBezTo>
                <a:cubicBezTo>
                  <a:pt x="202" y="744"/>
                  <a:pt x="202" y="744"/>
                  <a:pt x="202" y="744"/>
                </a:cubicBezTo>
                <a:cubicBezTo>
                  <a:pt x="202" y="744"/>
                  <a:pt x="202" y="743"/>
                  <a:pt x="202" y="743"/>
                </a:cubicBezTo>
                <a:moveTo>
                  <a:pt x="332" y="791"/>
                </a:moveTo>
                <a:cubicBezTo>
                  <a:pt x="332" y="791"/>
                  <a:pt x="332" y="790"/>
                  <a:pt x="332" y="790"/>
                </a:cubicBezTo>
                <a:cubicBezTo>
                  <a:pt x="332" y="790"/>
                  <a:pt x="332" y="791"/>
                  <a:pt x="332" y="791"/>
                </a:cubicBezTo>
                <a:cubicBezTo>
                  <a:pt x="332" y="791"/>
                  <a:pt x="332" y="791"/>
                  <a:pt x="332" y="791"/>
                </a:cubicBezTo>
                <a:cubicBezTo>
                  <a:pt x="332" y="791"/>
                  <a:pt x="332" y="791"/>
                  <a:pt x="332" y="791"/>
                </a:cubicBezTo>
                <a:moveTo>
                  <a:pt x="615" y="743"/>
                </a:moveTo>
                <a:cubicBezTo>
                  <a:pt x="615" y="743"/>
                  <a:pt x="615" y="743"/>
                  <a:pt x="615" y="743"/>
                </a:cubicBezTo>
                <a:cubicBezTo>
                  <a:pt x="615" y="743"/>
                  <a:pt x="614" y="743"/>
                  <a:pt x="614" y="743"/>
                </a:cubicBezTo>
                <a:cubicBezTo>
                  <a:pt x="614" y="743"/>
                  <a:pt x="614" y="744"/>
                  <a:pt x="615" y="744"/>
                </a:cubicBezTo>
                <a:cubicBezTo>
                  <a:pt x="615" y="744"/>
                  <a:pt x="615" y="743"/>
                  <a:pt x="615" y="743"/>
                </a:cubicBezTo>
                <a:moveTo>
                  <a:pt x="195" y="745"/>
                </a:moveTo>
                <a:cubicBezTo>
                  <a:pt x="195" y="745"/>
                  <a:pt x="195" y="745"/>
                  <a:pt x="195" y="745"/>
                </a:cubicBezTo>
                <a:cubicBezTo>
                  <a:pt x="195" y="745"/>
                  <a:pt x="195" y="745"/>
                  <a:pt x="195" y="746"/>
                </a:cubicBezTo>
                <a:cubicBezTo>
                  <a:pt x="196" y="746"/>
                  <a:pt x="196" y="745"/>
                  <a:pt x="196" y="745"/>
                </a:cubicBezTo>
                <a:cubicBezTo>
                  <a:pt x="196" y="745"/>
                  <a:pt x="196" y="745"/>
                  <a:pt x="195" y="745"/>
                </a:cubicBezTo>
                <a:moveTo>
                  <a:pt x="197" y="746"/>
                </a:moveTo>
                <a:cubicBezTo>
                  <a:pt x="197" y="746"/>
                  <a:pt x="197" y="747"/>
                  <a:pt x="197" y="747"/>
                </a:cubicBezTo>
                <a:cubicBezTo>
                  <a:pt x="197" y="746"/>
                  <a:pt x="198" y="746"/>
                  <a:pt x="198" y="746"/>
                </a:cubicBezTo>
                <a:cubicBezTo>
                  <a:pt x="198" y="746"/>
                  <a:pt x="197" y="746"/>
                  <a:pt x="197" y="746"/>
                </a:cubicBezTo>
                <a:cubicBezTo>
                  <a:pt x="197" y="746"/>
                  <a:pt x="197" y="746"/>
                  <a:pt x="197" y="746"/>
                </a:cubicBezTo>
                <a:moveTo>
                  <a:pt x="210" y="746"/>
                </a:moveTo>
                <a:cubicBezTo>
                  <a:pt x="210" y="746"/>
                  <a:pt x="210" y="746"/>
                  <a:pt x="210" y="746"/>
                </a:cubicBezTo>
                <a:cubicBezTo>
                  <a:pt x="210" y="746"/>
                  <a:pt x="209" y="746"/>
                  <a:pt x="209" y="746"/>
                </a:cubicBezTo>
                <a:cubicBezTo>
                  <a:pt x="209" y="746"/>
                  <a:pt x="209" y="746"/>
                  <a:pt x="210" y="746"/>
                </a:cubicBezTo>
                <a:cubicBezTo>
                  <a:pt x="210" y="746"/>
                  <a:pt x="210" y="746"/>
                  <a:pt x="210" y="746"/>
                </a:cubicBezTo>
                <a:moveTo>
                  <a:pt x="213" y="746"/>
                </a:moveTo>
                <a:cubicBezTo>
                  <a:pt x="213" y="746"/>
                  <a:pt x="213" y="747"/>
                  <a:pt x="213" y="747"/>
                </a:cubicBezTo>
                <a:cubicBezTo>
                  <a:pt x="214" y="746"/>
                  <a:pt x="214" y="746"/>
                  <a:pt x="214" y="746"/>
                </a:cubicBezTo>
                <a:cubicBezTo>
                  <a:pt x="214" y="746"/>
                  <a:pt x="214" y="746"/>
                  <a:pt x="213" y="746"/>
                </a:cubicBezTo>
                <a:cubicBezTo>
                  <a:pt x="213" y="746"/>
                  <a:pt x="213" y="746"/>
                  <a:pt x="213" y="746"/>
                </a:cubicBezTo>
                <a:moveTo>
                  <a:pt x="194" y="747"/>
                </a:moveTo>
                <a:cubicBezTo>
                  <a:pt x="193" y="747"/>
                  <a:pt x="193" y="747"/>
                  <a:pt x="193" y="747"/>
                </a:cubicBezTo>
                <a:cubicBezTo>
                  <a:pt x="193" y="747"/>
                  <a:pt x="193" y="747"/>
                  <a:pt x="194" y="748"/>
                </a:cubicBezTo>
                <a:cubicBezTo>
                  <a:pt x="194" y="747"/>
                  <a:pt x="194" y="747"/>
                  <a:pt x="194" y="747"/>
                </a:cubicBezTo>
                <a:cubicBezTo>
                  <a:pt x="194" y="747"/>
                  <a:pt x="194" y="747"/>
                  <a:pt x="194" y="747"/>
                </a:cubicBezTo>
                <a:moveTo>
                  <a:pt x="436" y="9"/>
                </a:moveTo>
                <a:cubicBezTo>
                  <a:pt x="436" y="9"/>
                  <a:pt x="436" y="9"/>
                  <a:pt x="436" y="9"/>
                </a:cubicBezTo>
                <a:cubicBezTo>
                  <a:pt x="435" y="9"/>
                  <a:pt x="435" y="9"/>
                  <a:pt x="435" y="9"/>
                </a:cubicBezTo>
                <a:cubicBezTo>
                  <a:pt x="435" y="9"/>
                  <a:pt x="435" y="9"/>
                  <a:pt x="435" y="9"/>
                </a:cubicBezTo>
                <a:cubicBezTo>
                  <a:pt x="435" y="9"/>
                  <a:pt x="436" y="9"/>
                  <a:pt x="436" y="9"/>
                </a:cubicBezTo>
                <a:moveTo>
                  <a:pt x="204" y="749"/>
                </a:moveTo>
                <a:cubicBezTo>
                  <a:pt x="204" y="749"/>
                  <a:pt x="204" y="749"/>
                  <a:pt x="204" y="749"/>
                </a:cubicBezTo>
                <a:cubicBezTo>
                  <a:pt x="204" y="749"/>
                  <a:pt x="204" y="749"/>
                  <a:pt x="204" y="749"/>
                </a:cubicBezTo>
                <a:cubicBezTo>
                  <a:pt x="204" y="749"/>
                  <a:pt x="204" y="749"/>
                  <a:pt x="204" y="749"/>
                </a:cubicBezTo>
                <a:cubicBezTo>
                  <a:pt x="204" y="749"/>
                  <a:pt x="204" y="749"/>
                  <a:pt x="204" y="749"/>
                </a:cubicBezTo>
                <a:moveTo>
                  <a:pt x="610" y="749"/>
                </a:moveTo>
                <a:cubicBezTo>
                  <a:pt x="610" y="749"/>
                  <a:pt x="610" y="749"/>
                  <a:pt x="610" y="749"/>
                </a:cubicBezTo>
                <a:cubicBezTo>
                  <a:pt x="610" y="749"/>
                  <a:pt x="610" y="749"/>
                  <a:pt x="610" y="749"/>
                </a:cubicBezTo>
                <a:cubicBezTo>
                  <a:pt x="610" y="749"/>
                  <a:pt x="610" y="749"/>
                  <a:pt x="609" y="749"/>
                </a:cubicBezTo>
                <a:cubicBezTo>
                  <a:pt x="610" y="749"/>
                  <a:pt x="610" y="749"/>
                  <a:pt x="610" y="749"/>
                </a:cubicBezTo>
                <a:moveTo>
                  <a:pt x="498" y="788"/>
                </a:moveTo>
                <a:cubicBezTo>
                  <a:pt x="498" y="788"/>
                  <a:pt x="498" y="788"/>
                  <a:pt x="498" y="788"/>
                </a:cubicBezTo>
                <a:cubicBezTo>
                  <a:pt x="498" y="788"/>
                  <a:pt x="498" y="788"/>
                  <a:pt x="498" y="788"/>
                </a:cubicBezTo>
                <a:cubicBezTo>
                  <a:pt x="498" y="788"/>
                  <a:pt x="498" y="788"/>
                  <a:pt x="498" y="787"/>
                </a:cubicBezTo>
                <a:cubicBezTo>
                  <a:pt x="498" y="788"/>
                  <a:pt x="498" y="788"/>
                  <a:pt x="498" y="788"/>
                </a:cubicBezTo>
                <a:moveTo>
                  <a:pt x="196" y="751"/>
                </a:moveTo>
                <a:cubicBezTo>
                  <a:pt x="196" y="751"/>
                  <a:pt x="196" y="751"/>
                  <a:pt x="195" y="750"/>
                </a:cubicBezTo>
                <a:cubicBezTo>
                  <a:pt x="195" y="751"/>
                  <a:pt x="195" y="751"/>
                  <a:pt x="195" y="751"/>
                </a:cubicBezTo>
                <a:cubicBezTo>
                  <a:pt x="195" y="751"/>
                  <a:pt x="195" y="751"/>
                  <a:pt x="195" y="751"/>
                </a:cubicBezTo>
                <a:cubicBezTo>
                  <a:pt x="196" y="751"/>
                  <a:pt x="196" y="751"/>
                  <a:pt x="196" y="751"/>
                </a:cubicBezTo>
                <a:moveTo>
                  <a:pt x="210" y="751"/>
                </a:moveTo>
                <a:cubicBezTo>
                  <a:pt x="210" y="751"/>
                  <a:pt x="210" y="751"/>
                  <a:pt x="210" y="750"/>
                </a:cubicBezTo>
                <a:cubicBezTo>
                  <a:pt x="210" y="751"/>
                  <a:pt x="209" y="751"/>
                  <a:pt x="209" y="751"/>
                </a:cubicBezTo>
                <a:cubicBezTo>
                  <a:pt x="209" y="751"/>
                  <a:pt x="210" y="751"/>
                  <a:pt x="210" y="751"/>
                </a:cubicBezTo>
                <a:cubicBezTo>
                  <a:pt x="210" y="751"/>
                  <a:pt x="210" y="751"/>
                  <a:pt x="210" y="751"/>
                </a:cubicBezTo>
                <a:moveTo>
                  <a:pt x="651" y="725"/>
                </a:moveTo>
                <a:cubicBezTo>
                  <a:pt x="651" y="726"/>
                  <a:pt x="652" y="726"/>
                  <a:pt x="652" y="726"/>
                </a:cubicBezTo>
                <a:cubicBezTo>
                  <a:pt x="652" y="726"/>
                  <a:pt x="652" y="725"/>
                  <a:pt x="652" y="725"/>
                </a:cubicBezTo>
                <a:cubicBezTo>
                  <a:pt x="652" y="725"/>
                  <a:pt x="652" y="725"/>
                  <a:pt x="652" y="725"/>
                </a:cubicBezTo>
                <a:cubicBezTo>
                  <a:pt x="652" y="725"/>
                  <a:pt x="651" y="725"/>
                  <a:pt x="651" y="725"/>
                </a:cubicBezTo>
                <a:moveTo>
                  <a:pt x="651" y="728"/>
                </a:moveTo>
                <a:cubicBezTo>
                  <a:pt x="651" y="728"/>
                  <a:pt x="652" y="729"/>
                  <a:pt x="652" y="729"/>
                </a:cubicBezTo>
                <a:cubicBezTo>
                  <a:pt x="652" y="728"/>
                  <a:pt x="652" y="728"/>
                  <a:pt x="652" y="728"/>
                </a:cubicBezTo>
                <a:cubicBezTo>
                  <a:pt x="652" y="728"/>
                  <a:pt x="652" y="728"/>
                  <a:pt x="652" y="728"/>
                </a:cubicBezTo>
                <a:cubicBezTo>
                  <a:pt x="652" y="728"/>
                  <a:pt x="651" y="728"/>
                  <a:pt x="651" y="728"/>
                </a:cubicBezTo>
                <a:moveTo>
                  <a:pt x="475" y="794"/>
                </a:moveTo>
                <a:cubicBezTo>
                  <a:pt x="475" y="794"/>
                  <a:pt x="475" y="794"/>
                  <a:pt x="475" y="795"/>
                </a:cubicBezTo>
                <a:cubicBezTo>
                  <a:pt x="475" y="795"/>
                  <a:pt x="475" y="795"/>
                  <a:pt x="475" y="795"/>
                </a:cubicBezTo>
                <a:cubicBezTo>
                  <a:pt x="475" y="795"/>
                  <a:pt x="476" y="795"/>
                  <a:pt x="476" y="795"/>
                </a:cubicBezTo>
                <a:cubicBezTo>
                  <a:pt x="476" y="794"/>
                  <a:pt x="476" y="794"/>
                  <a:pt x="475" y="794"/>
                </a:cubicBezTo>
                <a:moveTo>
                  <a:pt x="465" y="794"/>
                </a:moveTo>
                <a:cubicBezTo>
                  <a:pt x="465" y="794"/>
                  <a:pt x="465" y="794"/>
                  <a:pt x="465" y="794"/>
                </a:cubicBezTo>
                <a:cubicBezTo>
                  <a:pt x="465" y="794"/>
                  <a:pt x="465" y="794"/>
                  <a:pt x="465" y="795"/>
                </a:cubicBezTo>
                <a:cubicBezTo>
                  <a:pt x="465" y="795"/>
                  <a:pt x="465" y="795"/>
                  <a:pt x="465" y="795"/>
                </a:cubicBezTo>
                <a:cubicBezTo>
                  <a:pt x="465" y="795"/>
                  <a:pt x="465" y="795"/>
                  <a:pt x="465" y="794"/>
                </a:cubicBezTo>
                <a:moveTo>
                  <a:pt x="506" y="792"/>
                </a:moveTo>
                <a:cubicBezTo>
                  <a:pt x="506" y="792"/>
                  <a:pt x="505" y="793"/>
                  <a:pt x="505" y="793"/>
                </a:cubicBezTo>
                <a:cubicBezTo>
                  <a:pt x="505" y="793"/>
                  <a:pt x="505" y="793"/>
                  <a:pt x="505" y="793"/>
                </a:cubicBezTo>
                <a:cubicBezTo>
                  <a:pt x="506" y="793"/>
                  <a:pt x="506" y="793"/>
                  <a:pt x="506" y="793"/>
                </a:cubicBezTo>
                <a:cubicBezTo>
                  <a:pt x="506" y="793"/>
                  <a:pt x="506" y="792"/>
                  <a:pt x="506" y="792"/>
                </a:cubicBezTo>
                <a:moveTo>
                  <a:pt x="636" y="737"/>
                </a:moveTo>
                <a:cubicBezTo>
                  <a:pt x="635" y="737"/>
                  <a:pt x="635" y="737"/>
                  <a:pt x="635" y="737"/>
                </a:cubicBezTo>
                <a:cubicBezTo>
                  <a:pt x="635" y="738"/>
                  <a:pt x="635" y="738"/>
                  <a:pt x="636" y="738"/>
                </a:cubicBezTo>
                <a:cubicBezTo>
                  <a:pt x="636" y="738"/>
                  <a:pt x="636" y="738"/>
                  <a:pt x="636" y="738"/>
                </a:cubicBezTo>
                <a:cubicBezTo>
                  <a:pt x="636" y="738"/>
                  <a:pt x="636" y="737"/>
                  <a:pt x="636" y="737"/>
                </a:cubicBezTo>
                <a:moveTo>
                  <a:pt x="344" y="793"/>
                </a:moveTo>
                <a:cubicBezTo>
                  <a:pt x="344" y="793"/>
                  <a:pt x="344" y="792"/>
                  <a:pt x="343" y="792"/>
                </a:cubicBezTo>
                <a:cubicBezTo>
                  <a:pt x="343" y="792"/>
                  <a:pt x="343" y="792"/>
                  <a:pt x="343" y="792"/>
                </a:cubicBezTo>
                <a:cubicBezTo>
                  <a:pt x="343" y="793"/>
                  <a:pt x="343" y="793"/>
                  <a:pt x="343" y="793"/>
                </a:cubicBezTo>
                <a:cubicBezTo>
                  <a:pt x="344" y="793"/>
                  <a:pt x="344" y="793"/>
                  <a:pt x="344" y="793"/>
                </a:cubicBezTo>
                <a:moveTo>
                  <a:pt x="393" y="5"/>
                </a:moveTo>
                <a:cubicBezTo>
                  <a:pt x="393" y="5"/>
                  <a:pt x="392" y="5"/>
                  <a:pt x="392" y="5"/>
                </a:cubicBezTo>
                <a:cubicBezTo>
                  <a:pt x="393" y="5"/>
                  <a:pt x="393" y="6"/>
                  <a:pt x="393" y="6"/>
                </a:cubicBezTo>
                <a:cubicBezTo>
                  <a:pt x="393" y="6"/>
                  <a:pt x="393" y="6"/>
                  <a:pt x="393" y="6"/>
                </a:cubicBezTo>
                <a:cubicBezTo>
                  <a:pt x="393" y="5"/>
                  <a:pt x="393" y="5"/>
                  <a:pt x="393" y="5"/>
                </a:cubicBezTo>
                <a:moveTo>
                  <a:pt x="234" y="763"/>
                </a:moveTo>
                <a:cubicBezTo>
                  <a:pt x="234" y="762"/>
                  <a:pt x="234" y="762"/>
                  <a:pt x="234" y="762"/>
                </a:cubicBezTo>
                <a:cubicBezTo>
                  <a:pt x="234" y="762"/>
                  <a:pt x="233" y="762"/>
                  <a:pt x="233" y="762"/>
                </a:cubicBezTo>
                <a:cubicBezTo>
                  <a:pt x="233" y="762"/>
                  <a:pt x="233" y="762"/>
                  <a:pt x="233" y="762"/>
                </a:cubicBezTo>
                <a:cubicBezTo>
                  <a:pt x="233" y="762"/>
                  <a:pt x="233" y="763"/>
                  <a:pt x="234" y="763"/>
                </a:cubicBezTo>
                <a:moveTo>
                  <a:pt x="526" y="785"/>
                </a:moveTo>
                <a:cubicBezTo>
                  <a:pt x="525" y="785"/>
                  <a:pt x="525" y="785"/>
                  <a:pt x="525" y="785"/>
                </a:cubicBezTo>
                <a:cubicBezTo>
                  <a:pt x="525" y="785"/>
                  <a:pt x="525" y="785"/>
                  <a:pt x="526" y="786"/>
                </a:cubicBezTo>
                <a:cubicBezTo>
                  <a:pt x="526" y="785"/>
                  <a:pt x="526" y="785"/>
                  <a:pt x="526" y="785"/>
                </a:cubicBezTo>
                <a:cubicBezTo>
                  <a:pt x="526" y="785"/>
                  <a:pt x="526" y="785"/>
                  <a:pt x="526" y="785"/>
                </a:cubicBezTo>
                <a:moveTo>
                  <a:pt x="249" y="765"/>
                </a:moveTo>
                <a:cubicBezTo>
                  <a:pt x="250" y="764"/>
                  <a:pt x="250" y="764"/>
                  <a:pt x="250" y="764"/>
                </a:cubicBezTo>
                <a:cubicBezTo>
                  <a:pt x="250" y="764"/>
                  <a:pt x="250" y="764"/>
                  <a:pt x="250" y="764"/>
                </a:cubicBezTo>
                <a:cubicBezTo>
                  <a:pt x="249" y="764"/>
                  <a:pt x="249" y="764"/>
                  <a:pt x="249" y="764"/>
                </a:cubicBezTo>
                <a:cubicBezTo>
                  <a:pt x="249" y="764"/>
                  <a:pt x="249" y="764"/>
                  <a:pt x="249" y="765"/>
                </a:cubicBezTo>
                <a:moveTo>
                  <a:pt x="575" y="765"/>
                </a:moveTo>
                <a:cubicBezTo>
                  <a:pt x="575" y="765"/>
                  <a:pt x="575" y="765"/>
                  <a:pt x="575" y="766"/>
                </a:cubicBezTo>
                <a:cubicBezTo>
                  <a:pt x="575" y="766"/>
                  <a:pt x="575" y="765"/>
                  <a:pt x="575" y="765"/>
                </a:cubicBezTo>
                <a:cubicBezTo>
                  <a:pt x="575" y="765"/>
                  <a:pt x="575" y="765"/>
                  <a:pt x="575" y="765"/>
                </a:cubicBezTo>
                <a:cubicBezTo>
                  <a:pt x="575" y="765"/>
                  <a:pt x="575" y="765"/>
                  <a:pt x="575" y="765"/>
                </a:cubicBezTo>
                <a:moveTo>
                  <a:pt x="591" y="767"/>
                </a:moveTo>
                <a:cubicBezTo>
                  <a:pt x="591" y="767"/>
                  <a:pt x="591" y="767"/>
                  <a:pt x="591" y="767"/>
                </a:cubicBezTo>
                <a:cubicBezTo>
                  <a:pt x="591" y="767"/>
                  <a:pt x="591" y="767"/>
                  <a:pt x="591" y="768"/>
                </a:cubicBezTo>
                <a:cubicBezTo>
                  <a:pt x="591" y="767"/>
                  <a:pt x="591" y="767"/>
                  <a:pt x="591" y="767"/>
                </a:cubicBezTo>
                <a:cubicBezTo>
                  <a:pt x="591" y="767"/>
                  <a:pt x="591" y="767"/>
                  <a:pt x="591" y="767"/>
                </a:cubicBezTo>
                <a:moveTo>
                  <a:pt x="435" y="7"/>
                </a:moveTo>
                <a:cubicBezTo>
                  <a:pt x="435" y="7"/>
                  <a:pt x="435" y="8"/>
                  <a:pt x="435" y="8"/>
                </a:cubicBezTo>
                <a:cubicBezTo>
                  <a:pt x="436" y="8"/>
                  <a:pt x="436" y="8"/>
                  <a:pt x="436" y="7"/>
                </a:cubicBezTo>
                <a:cubicBezTo>
                  <a:pt x="436" y="7"/>
                  <a:pt x="436" y="7"/>
                  <a:pt x="435" y="7"/>
                </a:cubicBezTo>
                <a:cubicBezTo>
                  <a:pt x="435" y="7"/>
                  <a:pt x="435" y="7"/>
                  <a:pt x="435" y="7"/>
                </a:cubicBezTo>
                <a:moveTo>
                  <a:pt x="236" y="770"/>
                </a:moveTo>
                <a:cubicBezTo>
                  <a:pt x="236" y="770"/>
                  <a:pt x="236" y="770"/>
                  <a:pt x="236" y="770"/>
                </a:cubicBezTo>
                <a:cubicBezTo>
                  <a:pt x="236" y="770"/>
                  <a:pt x="236" y="770"/>
                  <a:pt x="236" y="770"/>
                </a:cubicBezTo>
                <a:cubicBezTo>
                  <a:pt x="236" y="770"/>
                  <a:pt x="237" y="770"/>
                  <a:pt x="237" y="770"/>
                </a:cubicBezTo>
                <a:cubicBezTo>
                  <a:pt x="237" y="770"/>
                  <a:pt x="236" y="770"/>
                  <a:pt x="236" y="770"/>
                </a:cubicBezTo>
                <a:moveTo>
                  <a:pt x="242" y="770"/>
                </a:moveTo>
                <a:cubicBezTo>
                  <a:pt x="242" y="770"/>
                  <a:pt x="242" y="770"/>
                  <a:pt x="242" y="770"/>
                </a:cubicBezTo>
                <a:cubicBezTo>
                  <a:pt x="242" y="770"/>
                  <a:pt x="242" y="770"/>
                  <a:pt x="242" y="770"/>
                </a:cubicBezTo>
                <a:cubicBezTo>
                  <a:pt x="242" y="770"/>
                  <a:pt x="242" y="770"/>
                  <a:pt x="241" y="770"/>
                </a:cubicBezTo>
                <a:cubicBezTo>
                  <a:pt x="242" y="770"/>
                  <a:pt x="242" y="770"/>
                  <a:pt x="242" y="770"/>
                </a:cubicBezTo>
                <a:moveTo>
                  <a:pt x="236" y="772"/>
                </a:moveTo>
                <a:cubicBezTo>
                  <a:pt x="236" y="772"/>
                  <a:pt x="236" y="772"/>
                  <a:pt x="236" y="772"/>
                </a:cubicBezTo>
                <a:cubicBezTo>
                  <a:pt x="236" y="772"/>
                  <a:pt x="236" y="772"/>
                  <a:pt x="237" y="772"/>
                </a:cubicBezTo>
                <a:cubicBezTo>
                  <a:pt x="237" y="772"/>
                  <a:pt x="236" y="771"/>
                  <a:pt x="236" y="771"/>
                </a:cubicBezTo>
                <a:cubicBezTo>
                  <a:pt x="236" y="772"/>
                  <a:pt x="236" y="772"/>
                  <a:pt x="236" y="772"/>
                </a:cubicBezTo>
                <a:moveTo>
                  <a:pt x="238" y="773"/>
                </a:moveTo>
                <a:cubicBezTo>
                  <a:pt x="238" y="773"/>
                  <a:pt x="238" y="773"/>
                  <a:pt x="238" y="773"/>
                </a:cubicBezTo>
                <a:cubicBezTo>
                  <a:pt x="238" y="773"/>
                  <a:pt x="238" y="773"/>
                  <a:pt x="238" y="773"/>
                </a:cubicBezTo>
                <a:cubicBezTo>
                  <a:pt x="238" y="772"/>
                  <a:pt x="238" y="772"/>
                  <a:pt x="238" y="772"/>
                </a:cubicBezTo>
                <a:cubicBezTo>
                  <a:pt x="238" y="772"/>
                  <a:pt x="238" y="773"/>
                  <a:pt x="238" y="773"/>
                </a:cubicBezTo>
                <a:moveTo>
                  <a:pt x="242" y="776"/>
                </a:moveTo>
                <a:cubicBezTo>
                  <a:pt x="242" y="776"/>
                  <a:pt x="242" y="775"/>
                  <a:pt x="242" y="775"/>
                </a:cubicBezTo>
                <a:cubicBezTo>
                  <a:pt x="242" y="775"/>
                  <a:pt x="242" y="775"/>
                  <a:pt x="242" y="775"/>
                </a:cubicBezTo>
                <a:cubicBezTo>
                  <a:pt x="242" y="776"/>
                  <a:pt x="242" y="776"/>
                  <a:pt x="242" y="776"/>
                </a:cubicBezTo>
                <a:cubicBezTo>
                  <a:pt x="242" y="776"/>
                  <a:pt x="242" y="776"/>
                  <a:pt x="242" y="776"/>
                </a:cubicBezTo>
                <a:moveTo>
                  <a:pt x="523" y="782"/>
                </a:moveTo>
                <a:cubicBezTo>
                  <a:pt x="523" y="782"/>
                  <a:pt x="524" y="782"/>
                  <a:pt x="524" y="783"/>
                </a:cubicBezTo>
                <a:cubicBezTo>
                  <a:pt x="524" y="783"/>
                  <a:pt x="524" y="782"/>
                  <a:pt x="524" y="782"/>
                </a:cubicBezTo>
                <a:cubicBezTo>
                  <a:pt x="524" y="782"/>
                  <a:pt x="524" y="782"/>
                  <a:pt x="524" y="782"/>
                </a:cubicBezTo>
                <a:cubicBezTo>
                  <a:pt x="524" y="782"/>
                  <a:pt x="523" y="782"/>
                  <a:pt x="523" y="782"/>
                </a:cubicBezTo>
                <a:moveTo>
                  <a:pt x="201" y="752"/>
                </a:moveTo>
                <a:cubicBezTo>
                  <a:pt x="201" y="752"/>
                  <a:pt x="201" y="751"/>
                  <a:pt x="201" y="751"/>
                </a:cubicBezTo>
                <a:cubicBezTo>
                  <a:pt x="201" y="752"/>
                  <a:pt x="201" y="752"/>
                  <a:pt x="201" y="752"/>
                </a:cubicBezTo>
                <a:cubicBezTo>
                  <a:pt x="201" y="752"/>
                  <a:pt x="201" y="752"/>
                  <a:pt x="201" y="752"/>
                </a:cubicBezTo>
                <a:cubicBezTo>
                  <a:pt x="201" y="752"/>
                  <a:pt x="201" y="752"/>
                  <a:pt x="201" y="752"/>
                </a:cubicBezTo>
                <a:moveTo>
                  <a:pt x="431" y="9"/>
                </a:moveTo>
                <a:cubicBezTo>
                  <a:pt x="430" y="9"/>
                  <a:pt x="430" y="9"/>
                  <a:pt x="430" y="9"/>
                </a:cubicBezTo>
                <a:cubicBezTo>
                  <a:pt x="430" y="9"/>
                  <a:pt x="431" y="9"/>
                  <a:pt x="431" y="9"/>
                </a:cubicBezTo>
                <a:cubicBezTo>
                  <a:pt x="431" y="9"/>
                  <a:pt x="431" y="9"/>
                  <a:pt x="431" y="9"/>
                </a:cubicBezTo>
                <a:cubicBezTo>
                  <a:pt x="431" y="9"/>
                  <a:pt x="431" y="9"/>
                  <a:pt x="431" y="9"/>
                </a:cubicBezTo>
                <a:moveTo>
                  <a:pt x="208" y="752"/>
                </a:moveTo>
                <a:cubicBezTo>
                  <a:pt x="208" y="753"/>
                  <a:pt x="207" y="753"/>
                  <a:pt x="207" y="753"/>
                </a:cubicBezTo>
                <a:cubicBezTo>
                  <a:pt x="208" y="753"/>
                  <a:pt x="208" y="753"/>
                  <a:pt x="208" y="753"/>
                </a:cubicBezTo>
                <a:cubicBezTo>
                  <a:pt x="208" y="753"/>
                  <a:pt x="208" y="753"/>
                  <a:pt x="208" y="753"/>
                </a:cubicBezTo>
                <a:cubicBezTo>
                  <a:pt x="208" y="753"/>
                  <a:pt x="208" y="753"/>
                  <a:pt x="208" y="752"/>
                </a:cubicBezTo>
                <a:moveTo>
                  <a:pt x="205" y="758"/>
                </a:moveTo>
                <a:cubicBezTo>
                  <a:pt x="205" y="758"/>
                  <a:pt x="205" y="758"/>
                  <a:pt x="205" y="758"/>
                </a:cubicBezTo>
                <a:cubicBezTo>
                  <a:pt x="205" y="758"/>
                  <a:pt x="205" y="758"/>
                  <a:pt x="205" y="757"/>
                </a:cubicBezTo>
                <a:cubicBezTo>
                  <a:pt x="205" y="757"/>
                  <a:pt x="205" y="757"/>
                  <a:pt x="205" y="757"/>
                </a:cubicBezTo>
                <a:cubicBezTo>
                  <a:pt x="205" y="757"/>
                  <a:pt x="205" y="757"/>
                  <a:pt x="205" y="758"/>
                </a:cubicBezTo>
                <a:moveTo>
                  <a:pt x="515" y="787"/>
                </a:moveTo>
                <a:cubicBezTo>
                  <a:pt x="515" y="787"/>
                  <a:pt x="515" y="787"/>
                  <a:pt x="516" y="787"/>
                </a:cubicBezTo>
                <a:cubicBezTo>
                  <a:pt x="515" y="787"/>
                  <a:pt x="515" y="787"/>
                  <a:pt x="515" y="787"/>
                </a:cubicBezTo>
                <a:cubicBezTo>
                  <a:pt x="515" y="787"/>
                  <a:pt x="515" y="787"/>
                  <a:pt x="515" y="787"/>
                </a:cubicBezTo>
                <a:cubicBezTo>
                  <a:pt x="515" y="787"/>
                  <a:pt x="515" y="787"/>
                  <a:pt x="515" y="787"/>
                </a:cubicBezTo>
                <a:moveTo>
                  <a:pt x="215" y="760"/>
                </a:moveTo>
                <a:cubicBezTo>
                  <a:pt x="215" y="760"/>
                  <a:pt x="215" y="760"/>
                  <a:pt x="215" y="760"/>
                </a:cubicBezTo>
                <a:cubicBezTo>
                  <a:pt x="215" y="760"/>
                  <a:pt x="216" y="760"/>
                  <a:pt x="216" y="759"/>
                </a:cubicBezTo>
                <a:cubicBezTo>
                  <a:pt x="216" y="759"/>
                  <a:pt x="215" y="759"/>
                  <a:pt x="215" y="759"/>
                </a:cubicBezTo>
                <a:cubicBezTo>
                  <a:pt x="215" y="759"/>
                  <a:pt x="215" y="759"/>
                  <a:pt x="215" y="760"/>
                </a:cubicBezTo>
                <a:moveTo>
                  <a:pt x="319" y="787"/>
                </a:moveTo>
                <a:cubicBezTo>
                  <a:pt x="319" y="787"/>
                  <a:pt x="319" y="787"/>
                  <a:pt x="319" y="786"/>
                </a:cubicBezTo>
                <a:cubicBezTo>
                  <a:pt x="319" y="787"/>
                  <a:pt x="318" y="787"/>
                  <a:pt x="318" y="787"/>
                </a:cubicBezTo>
                <a:cubicBezTo>
                  <a:pt x="319" y="787"/>
                  <a:pt x="319" y="787"/>
                  <a:pt x="319" y="787"/>
                </a:cubicBezTo>
                <a:cubicBezTo>
                  <a:pt x="319" y="787"/>
                  <a:pt x="319" y="787"/>
                  <a:pt x="319" y="787"/>
                </a:cubicBezTo>
                <a:moveTo>
                  <a:pt x="93" y="645"/>
                </a:moveTo>
                <a:cubicBezTo>
                  <a:pt x="93" y="645"/>
                  <a:pt x="93" y="644"/>
                  <a:pt x="93" y="644"/>
                </a:cubicBezTo>
                <a:cubicBezTo>
                  <a:pt x="93" y="644"/>
                  <a:pt x="93" y="644"/>
                  <a:pt x="93" y="645"/>
                </a:cubicBezTo>
                <a:cubicBezTo>
                  <a:pt x="93" y="645"/>
                  <a:pt x="93" y="645"/>
                  <a:pt x="93" y="645"/>
                </a:cubicBezTo>
                <a:cubicBezTo>
                  <a:pt x="93" y="645"/>
                  <a:pt x="93" y="645"/>
                  <a:pt x="93" y="645"/>
                </a:cubicBezTo>
                <a:moveTo>
                  <a:pt x="530" y="33"/>
                </a:moveTo>
                <a:cubicBezTo>
                  <a:pt x="530" y="33"/>
                  <a:pt x="530" y="33"/>
                  <a:pt x="530" y="33"/>
                </a:cubicBezTo>
                <a:cubicBezTo>
                  <a:pt x="530" y="33"/>
                  <a:pt x="531" y="33"/>
                  <a:pt x="531" y="33"/>
                </a:cubicBezTo>
                <a:cubicBezTo>
                  <a:pt x="531" y="33"/>
                  <a:pt x="530" y="33"/>
                  <a:pt x="530" y="32"/>
                </a:cubicBezTo>
                <a:cubicBezTo>
                  <a:pt x="530" y="33"/>
                  <a:pt x="530" y="33"/>
                  <a:pt x="530" y="33"/>
                </a:cubicBezTo>
                <a:moveTo>
                  <a:pt x="555" y="31"/>
                </a:moveTo>
                <a:cubicBezTo>
                  <a:pt x="555" y="31"/>
                  <a:pt x="555" y="31"/>
                  <a:pt x="555" y="31"/>
                </a:cubicBezTo>
                <a:cubicBezTo>
                  <a:pt x="555" y="31"/>
                  <a:pt x="555" y="31"/>
                  <a:pt x="554" y="31"/>
                </a:cubicBezTo>
                <a:cubicBezTo>
                  <a:pt x="555" y="31"/>
                  <a:pt x="555" y="31"/>
                  <a:pt x="555" y="31"/>
                </a:cubicBezTo>
                <a:cubicBezTo>
                  <a:pt x="555" y="31"/>
                  <a:pt x="555" y="31"/>
                  <a:pt x="555" y="31"/>
                </a:cubicBezTo>
                <a:moveTo>
                  <a:pt x="502" y="798"/>
                </a:moveTo>
                <a:cubicBezTo>
                  <a:pt x="502" y="798"/>
                  <a:pt x="502" y="798"/>
                  <a:pt x="502" y="798"/>
                </a:cubicBezTo>
                <a:cubicBezTo>
                  <a:pt x="502" y="798"/>
                  <a:pt x="502" y="798"/>
                  <a:pt x="502" y="798"/>
                </a:cubicBezTo>
                <a:cubicBezTo>
                  <a:pt x="502" y="799"/>
                  <a:pt x="502" y="799"/>
                  <a:pt x="502" y="799"/>
                </a:cubicBezTo>
                <a:cubicBezTo>
                  <a:pt x="502" y="799"/>
                  <a:pt x="502" y="798"/>
                  <a:pt x="502" y="798"/>
                </a:cubicBezTo>
                <a:moveTo>
                  <a:pt x="98" y="662"/>
                </a:moveTo>
                <a:cubicBezTo>
                  <a:pt x="98" y="662"/>
                  <a:pt x="99" y="662"/>
                  <a:pt x="99" y="662"/>
                </a:cubicBezTo>
                <a:cubicBezTo>
                  <a:pt x="99" y="662"/>
                  <a:pt x="99" y="662"/>
                  <a:pt x="99" y="662"/>
                </a:cubicBezTo>
                <a:cubicBezTo>
                  <a:pt x="99" y="662"/>
                  <a:pt x="99" y="661"/>
                  <a:pt x="99" y="661"/>
                </a:cubicBezTo>
                <a:cubicBezTo>
                  <a:pt x="99" y="661"/>
                  <a:pt x="98" y="661"/>
                  <a:pt x="98" y="662"/>
                </a:cubicBezTo>
                <a:moveTo>
                  <a:pt x="536" y="27"/>
                </a:moveTo>
                <a:cubicBezTo>
                  <a:pt x="536" y="27"/>
                  <a:pt x="536" y="27"/>
                  <a:pt x="536" y="27"/>
                </a:cubicBezTo>
                <a:cubicBezTo>
                  <a:pt x="536" y="27"/>
                  <a:pt x="536" y="27"/>
                  <a:pt x="536" y="27"/>
                </a:cubicBezTo>
                <a:cubicBezTo>
                  <a:pt x="536" y="27"/>
                  <a:pt x="536" y="28"/>
                  <a:pt x="536" y="28"/>
                </a:cubicBezTo>
                <a:cubicBezTo>
                  <a:pt x="536" y="27"/>
                  <a:pt x="536" y="27"/>
                  <a:pt x="536" y="27"/>
                </a:cubicBezTo>
                <a:moveTo>
                  <a:pt x="524" y="27"/>
                </a:moveTo>
                <a:cubicBezTo>
                  <a:pt x="524" y="27"/>
                  <a:pt x="524" y="27"/>
                  <a:pt x="524" y="27"/>
                </a:cubicBezTo>
                <a:cubicBezTo>
                  <a:pt x="524" y="27"/>
                  <a:pt x="523" y="27"/>
                  <a:pt x="523" y="27"/>
                </a:cubicBezTo>
                <a:cubicBezTo>
                  <a:pt x="523" y="27"/>
                  <a:pt x="523" y="28"/>
                  <a:pt x="523" y="27"/>
                </a:cubicBezTo>
                <a:cubicBezTo>
                  <a:pt x="524" y="27"/>
                  <a:pt x="524" y="27"/>
                  <a:pt x="524" y="27"/>
                </a:cubicBezTo>
                <a:moveTo>
                  <a:pt x="508" y="797"/>
                </a:moveTo>
                <a:cubicBezTo>
                  <a:pt x="508" y="797"/>
                  <a:pt x="508" y="798"/>
                  <a:pt x="508" y="798"/>
                </a:cubicBezTo>
                <a:cubicBezTo>
                  <a:pt x="509" y="798"/>
                  <a:pt x="509" y="798"/>
                  <a:pt x="509" y="798"/>
                </a:cubicBezTo>
                <a:cubicBezTo>
                  <a:pt x="509" y="797"/>
                  <a:pt x="509" y="797"/>
                  <a:pt x="508" y="797"/>
                </a:cubicBezTo>
                <a:cubicBezTo>
                  <a:pt x="508" y="797"/>
                  <a:pt x="508" y="797"/>
                  <a:pt x="508" y="797"/>
                </a:cubicBezTo>
                <a:moveTo>
                  <a:pt x="536" y="25"/>
                </a:moveTo>
                <a:cubicBezTo>
                  <a:pt x="536" y="25"/>
                  <a:pt x="536" y="24"/>
                  <a:pt x="536" y="24"/>
                </a:cubicBezTo>
                <a:cubicBezTo>
                  <a:pt x="536" y="24"/>
                  <a:pt x="536" y="24"/>
                  <a:pt x="536" y="24"/>
                </a:cubicBezTo>
                <a:cubicBezTo>
                  <a:pt x="536" y="24"/>
                  <a:pt x="536" y="24"/>
                  <a:pt x="535" y="24"/>
                </a:cubicBezTo>
                <a:cubicBezTo>
                  <a:pt x="536" y="24"/>
                  <a:pt x="536" y="25"/>
                  <a:pt x="536" y="25"/>
                </a:cubicBezTo>
                <a:moveTo>
                  <a:pt x="499" y="800"/>
                </a:moveTo>
                <a:cubicBezTo>
                  <a:pt x="499" y="800"/>
                  <a:pt x="499" y="801"/>
                  <a:pt x="499" y="801"/>
                </a:cubicBezTo>
                <a:cubicBezTo>
                  <a:pt x="499" y="800"/>
                  <a:pt x="499" y="800"/>
                  <a:pt x="499" y="800"/>
                </a:cubicBezTo>
                <a:cubicBezTo>
                  <a:pt x="499" y="800"/>
                  <a:pt x="499" y="800"/>
                  <a:pt x="499" y="800"/>
                </a:cubicBezTo>
                <a:cubicBezTo>
                  <a:pt x="499" y="800"/>
                  <a:pt x="499" y="800"/>
                  <a:pt x="499" y="800"/>
                </a:cubicBezTo>
                <a:moveTo>
                  <a:pt x="65" y="616"/>
                </a:moveTo>
                <a:cubicBezTo>
                  <a:pt x="65" y="616"/>
                  <a:pt x="65" y="616"/>
                  <a:pt x="65" y="616"/>
                </a:cubicBezTo>
                <a:cubicBezTo>
                  <a:pt x="64" y="616"/>
                  <a:pt x="64" y="616"/>
                  <a:pt x="64" y="616"/>
                </a:cubicBezTo>
                <a:cubicBezTo>
                  <a:pt x="64" y="616"/>
                  <a:pt x="64" y="617"/>
                  <a:pt x="65" y="617"/>
                </a:cubicBezTo>
                <a:cubicBezTo>
                  <a:pt x="65" y="616"/>
                  <a:pt x="65" y="616"/>
                  <a:pt x="65" y="616"/>
                </a:cubicBezTo>
                <a:moveTo>
                  <a:pt x="541" y="38"/>
                </a:moveTo>
                <a:cubicBezTo>
                  <a:pt x="541" y="38"/>
                  <a:pt x="541" y="38"/>
                  <a:pt x="541" y="38"/>
                </a:cubicBezTo>
                <a:cubicBezTo>
                  <a:pt x="541" y="38"/>
                  <a:pt x="541" y="37"/>
                  <a:pt x="541" y="37"/>
                </a:cubicBezTo>
                <a:cubicBezTo>
                  <a:pt x="541" y="37"/>
                  <a:pt x="540" y="38"/>
                  <a:pt x="540" y="38"/>
                </a:cubicBezTo>
                <a:cubicBezTo>
                  <a:pt x="540" y="38"/>
                  <a:pt x="540" y="38"/>
                  <a:pt x="541" y="38"/>
                </a:cubicBezTo>
                <a:moveTo>
                  <a:pt x="76" y="636"/>
                </a:moveTo>
                <a:cubicBezTo>
                  <a:pt x="76" y="636"/>
                  <a:pt x="76" y="636"/>
                  <a:pt x="76" y="636"/>
                </a:cubicBezTo>
                <a:cubicBezTo>
                  <a:pt x="76" y="636"/>
                  <a:pt x="76" y="636"/>
                  <a:pt x="76" y="636"/>
                </a:cubicBezTo>
                <a:cubicBezTo>
                  <a:pt x="76" y="636"/>
                  <a:pt x="76" y="636"/>
                  <a:pt x="75" y="636"/>
                </a:cubicBezTo>
                <a:cubicBezTo>
                  <a:pt x="76" y="636"/>
                  <a:pt x="76" y="636"/>
                  <a:pt x="76" y="636"/>
                </a:cubicBezTo>
                <a:moveTo>
                  <a:pt x="78" y="639"/>
                </a:moveTo>
                <a:cubicBezTo>
                  <a:pt x="78" y="639"/>
                  <a:pt x="78" y="639"/>
                  <a:pt x="78" y="639"/>
                </a:cubicBezTo>
                <a:cubicBezTo>
                  <a:pt x="78" y="639"/>
                  <a:pt x="78" y="639"/>
                  <a:pt x="78" y="639"/>
                </a:cubicBezTo>
                <a:cubicBezTo>
                  <a:pt x="78" y="639"/>
                  <a:pt x="78" y="639"/>
                  <a:pt x="78" y="639"/>
                </a:cubicBezTo>
                <a:cubicBezTo>
                  <a:pt x="78" y="639"/>
                  <a:pt x="78" y="639"/>
                  <a:pt x="78" y="639"/>
                </a:cubicBezTo>
                <a:moveTo>
                  <a:pt x="480" y="797"/>
                </a:moveTo>
                <a:cubicBezTo>
                  <a:pt x="480" y="797"/>
                  <a:pt x="480" y="797"/>
                  <a:pt x="480" y="796"/>
                </a:cubicBezTo>
                <a:cubicBezTo>
                  <a:pt x="480" y="796"/>
                  <a:pt x="480" y="796"/>
                  <a:pt x="480" y="796"/>
                </a:cubicBezTo>
                <a:cubicBezTo>
                  <a:pt x="480" y="796"/>
                  <a:pt x="480" y="796"/>
                  <a:pt x="480" y="796"/>
                </a:cubicBezTo>
                <a:cubicBezTo>
                  <a:pt x="480" y="797"/>
                  <a:pt x="480" y="797"/>
                  <a:pt x="480" y="797"/>
                </a:cubicBezTo>
                <a:moveTo>
                  <a:pt x="471" y="797"/>
                </a:moveTo>
                <a:cubicBezTo>
                  <a:pt x="471" y="796"/>
                  <a:pt x="471" y="796"/>
                  <a:pt x="471" y="796"/>
                </a:cubicBezTo>
                <a:cubicBezTo>
                  <a:pt x="470" y="796"/>
                  <a:pt x="470" y="796"/>
                  <a:pt x="470" y="796"/>
                </a:cubicBezTo>
                <a:cubicBezTo>
                  <a:pt x="470" y="796"/>
                  <a:pt x="470" y="797"/>
                  <a:pt x="471" y="797"/>
                </a:cubicBezTo>
                <a:cubicBezTo>
                  <a:pt x="471" y="797"/>
                  <a:pt x="471" y="797"/>
                  <a:pt x="471" y="797"/>
                </a:cubicBezTo>
                <a:moveTo>
                  <a:pt x="463" y="14"/>
                </a:moveTo>
                <a:cubicBezTo>
                  <a:pt x="463" y="14"/>
                  <a:pt x="463" y="14"/>
                  <a:pt x="463" y="14"/>
                </a:cubicBezTo>
                <a:cubicBezTo>
                  <a:pt x="463" y="14"/>
                  <a:pt x="463" y="14"/>
                  <a:pt x="463" y="14"/>
                </a:cubicBezTo>
                <a:cubicBezTo>
                  <a:pt x="463" y="14"/>
                  <a:pt x="463" y="14"/>
                  <a:pt x="463" y="13"/>
                </a:cubicBezTo>
                <a:cubicBezTo>
                  <a:pt x="463" y="14"/>
                  <a:pt x="463" y="14"/>
                  <a:pt x="463" y="14"/>
                </a:cubicBezTo>
                <a:moveTo>
                  <a:pt x="474" y="12"/>
                </a:moveTo>
                <a:cubicBezTo>
                  <a:pt x="473" y="12"/>
                  <a:pt x="473" y="12"/>
                  <a:pt x="473" y="12"/>
                </a:cubicBezTo>
                <a:cubicBezTo>
                  <a:pt x="473" y="12"/>
                  <a:pt x="473" y="12"/>
                  <a:pt x="473" y="12"/>
                </a:cubicBezTo>
                <a:cubicBezTo>
                  <a:pt x="473" y="12"/>
                  <a:pt x="473" y="12"/>
                  <a:pt x="473" y="12"/>
                </a:cubicBezTo>
                <a:cubicBezTo>
                  <a:pt x="473" y="12"/>
                  <a:pt x="474" y="12"/>
                  <a:pt x="474" y="12"/>
                </a:cubicBezTo>
                <a:moveTo>
                  <a:pt x="426" y="11"/>
                </a:moveTo>
                <a:cubicBezTo>
                  <a:pt x="426" y="11"/>
                  <a:pt x="426" y="11"/>
                  <a:pt x="425" y="11"/>
                </a:cubicBezTo>
                <a:cubicBezTo>
                  <a:pt x="426" y="11"/>
                  <a:pt x="426" y="11"/>
                  <a:pt x="426" y="11"/>
                </a:cubicBezTo>
                <a:cubicBezTo>
                  <a:pt x="426" y="11"/>
                  <a:pt x="426" y="11"/>
                  <a:pt x="426" y="11"/>
                </a:cubicBezTo>
                <a:cubicBezTo>
                  <a:pt x="426" y="11"/>
                  <a:pt x="426" y="11"/>
                  <a:pt x="426" y="11"/>
                </a:cubicBezTo>
                <a:moveTo>
                  <a:pt x="642" y="723"/>
                </a:moveTo>
                <a:cubicBezTo>
                  <a:pt x="641" y="723"/>
                  <a:pt x="641" y="723"/>
                  <a:pt x="641" y="723"/>
                </a:cubicBezTo>
                <a:cubicBezTo>
                  <a:pt x="641" y="723"/>
                  <a:pt x="641" y="723"/>
                  <a:pt x="641" y="724"/>
                </a:cubicBezTo>
                <a:cubicBezTo>
                  <a:pt x="641" y="724"/>
                  <a:pt x="641" y="724"/>
                  <a:pt x="641" y="724"/>
                </a:cubicBezTo>
                <a:cubicBezTo>
                  <a:pt x="641" y="724"/>
                  <a:pt x="641" y="723"/>
                  <a:pt x="642" y="723"/>
                </a:cubicBezTo>
                <a:moveTo>
                  <a:pt x="352" y="795"/>
                </a:moveTo>
                <a:cubicBezTo>
                  <a:pt x="352" y="795"/>
                  <a:pt x="352" y="795"/>
                  <a:pt x="352" y="795"/>
                </a:cubicBezTo>
                <a:cubicBezTo>
                  <a:pt x="352" y="795"/>
                  <a:pt x="352" y="795"/>
                  <a:pt x="352" y="796"/>
                </a:cubicBezTo>
                <a:cubicBezTo>
                  <a:pt x="352" y="796"/>
                  <a:pt x="352" y="796"/>
                  <a:pt x="352" y="796"/>
                </a:cubicBezTo>
                <a:cubicBezTo>
                  <a:pt x="352" y="796"/>
                  <a:pt x="352" y="796"/>
                  <a:pt x="352" y="795"/>
                </a:cubicBezTo>
                <a:moveTo>
                  <a:pt x="112" y="675"/>
                </a:moveTo>
                <a:cubicBezTo>
                  <a:pt x="112" y="675"/>
                  <a:pt x="112" y="675"/>
                  <a:pt x="112" y="675"/>
                </a:cubicBezTo>
                <a:cubicBezTo>
                  <a:pt x="112" y="675"/>
                  <a:pt x="112" y="675"/>
                  <a:pt x="112" y="675"/>
                </a:cubicBezTo>
                <a:cubicBezTo>
                  <a:pt x="112" y="675"/>
                  <a:pt x="112" y="675"/>
                  <a:pt x="112" y="675"/>
                </a:cubicBezTo>
                <a:cubicBezTo>
                  <a:pt x="112" y="675"/>
                  <a:pt x="112" y="675"/>
                  <a:pt x="112" y="675"/>
                </a:cubicBezTo>
                <a:moveTo>
                  <a:pt x="468" y="797"/>
                </a:moveTo>
                <a:cubicBezTo>
                  <a:pt x="468" y="797"/>
                  <a:pt x="468" y="797"/>
                  <a:pt x="468" y="797"/>
                </a:cubicBezTo>
                <a:cubicBezTo>
                  <a:pt x="468" y="797"/>
                  <a:pt x="469" y="798"/>
                  <a:pt x="469" y="798"/>
                </a:cubicBezTo>
                <a:cubicBezTo>
                  <a:pt x="469" y="798"/>
                  <a:pt x="469" y="797"/>
                  <a:pt x="469" y="797"/>
                </a:cubicBezTo>
                <a:cubicBezTo>
                  <a:pt x="469" y="797"/>
                  <a:pt x="469" y="797"/>
                  <a:pt x="468" y="797"/>
                </a:cubicBezTo>
                <a:moveTo>
                  <a:pt x="509" y="25"/>
                </a:moveTo>
                <a:cubicBezTo>
                  <a:pt x="509" y="25"/>
                  <a:pt x="509" y="24"/>
                  <a:pt x="509" y="24"/>
                </a:cubicBezTo>
                <a:cubicBezTo>
                  <a:pt x="509" y="24"/>
                  <a:pt x="509" y="24"/>
                  <a:pt x="508" y="24"/>
                </a:cubicBezTo>
                <a:cubicBezTo>
                  <a:pt x="508" y="24"/>
                  <a:pt x="508" y="24"/>
                  <a:pt x="508" y="24"/>
                </a:cubicBezTo>
                <a:cubicBezTo>
                  <a:pt x="508" y="24"/>
                  <a:pt x="508" y="25"/>
                  <a:pt x="509" y="25"/>
                </a:cubicBezTo>
                <a:moveTo>
                  <a:pt x="464" y="798"/>
                </a:moveTo>
                <a:cubicBezTo>
                  <a:pt x="464" y="797"/>
                  <a:pt x="464" y="797"/>
                  <a:pt x="464" y="797"/>
                </a:cubicBezTo>
                <a:cubicBezTo>
                  <a:pt x="464" y="797"/>
                  <a:pt x="464" y="797"/>
                  <a:pt x="464" y="797"/>
                </a:cubicBezTo>
                <a:cubicBezTo>
                  <a:pt x="464" y="797"/>
                  <a:pt x="464" y="798"/>
                  <a:pt x="464" y="798"/>
                </a:cubicBezTo>
                <a:cubicBezTo>
                  <a:pt x="464" y="798"/>
                  <a:pt x="464" y="798"/>
                  <a:pt x="464" y="798"/>
                </a:cubicBezTo>
                <a:moveTo>
                  <a:pt x="113" y="680"/>
                </a:moveTo>
                <a:cubicBezTo>
                  <a:pt x="113" y="680"/>
                  <a:pt x="113" y="680"/>
                  <a:pt x="113" y="680"/>
                </a:cubicBezTo>
                <a:cubicBezTo>
                  <a:pt x="113" y="680"/>
                  <a:pt x="113" y="680"/>
                  <a:pt x="113" y="679"/>
                </a:cubicBezTo>
                <a:cubicBezTo>
                  <a:pt x="113" y="679"/>
                  <a:pt x="113" y="680"/>
                  <a:pt x="112" y="680"/>
                </a:cubicBezTo>
                <a:cubicBezTo>
                  <a:pt x="113" y="680"/>
                  <a:pt x="113" y="680"/>
                  <a:pt x="113" y="680"/>
                </a:cubicBezTo>
                <a:moveTo>
                  <a:pt x="453" y="797"/>
                </a:moveTo>
                <a:cubicBezTo>
                  <a:pt x="453" y="797"/>
                  <a:pt x="453" y="797"/>
                  <a:pt x="453" y="797"/>
                </a:cubicBezTo>
                <a:cubicBezTo>
                  <a:pt x="452" y="797"/>
                  <a:pt x="452" y="797"/>
                  <a:pt x="452" y="798"/>
                </a:cubicBezTo>
                <a:cubicBezTo>
                  <a:pt x="452" y="798"/>
                  <a:pt x="452" y="798"/>
                  <a:pt x="453" y="798"/>
                </a:cubicBezTo>
                <a:cubicBezTo>
                  <a:pt x="453" y="798"/>
                  <a:pt x="453" y="797"/>
                  <a:pt x="453" y="797"/>
                </a:cubicBezTo>
                <a:moveTo>
                  <a:pt x="295" y="19"/>
                </a:moveTo>
                <a:cubicBezTo>
                  <a:pt x="295" y="19"/>
                  <a:pt x="295" y="19"/>
                  <a:pt x="296" y="19"/>
                </a:cubicBezTo>
                <a:cubicBezTo>
                  <a:pt x="295" y="19"/>
                  <a:pt x="295" y="18"/>
                  <a:pt x="295" y="18"/>
                </a:cubicBezTo>
                <a:cubicBezTo>
                  <a:pt x="295" y="18"/>
                  <a:pt x="295" y="19"/>
                  <a:pt x="295" y="19"/>
                </a:cubicBezTo>
                <a:cubicBezTo>
                  <a:pt x="295" y="19"/>
                  <a:pt x="295" y="19"/>
                  <a:pt x="295" y="19"/>
                </a:cubicBezTo>
                <a:moveTo>
                  <a:pt x="780" y="262"/>
                </a:moveTo>
                <a:cubicBezTo>
                  <a:pt x="780" y="262"/>
                  <a:pt x="781" y="262"/>
                  <a:pt x="781" y="262"/>
                </a:cubicBezTo>
                <a:cubicBezTo>
                  <a:pt x="781" y="262"/>
                  <a:pt x="781" y="262"/>
                  <a:pt x="781" y="261"/>
                </a:cubicBezTo>
                <a:cubicBezTo>
                  <a:pt x="781" y="261"/>
                  <a:pt x="781" y="261"/>
                  <a:pt x="781" y="261"/>
                </a:cubicBezTo>
                <a:cubicBezTo>
                  <a:pt x="781" y="261"/>
                  <a:pt x="780" y="261"/>
                  <a:pt x="780" y="262"/>
                </a:cubicBezTo>
                <a:moveTo>
                  <a:pt x="780" y="266"/>
                </a:moveTo>
                <a:cubicBezTo>
                  <a:pt x="780" y="266"/>
                  <a:pt x="780" y="266"/>
                  <a:pt x="780" y="266"/>
                </a:cubicBezTo>
                <a:cubicBezTo>
                  <a:pt x="780" y="266"/>
                  <a:pt x="779" y="266"/>
                  <a:pt x="779" y="266"/>
                </a:cubicBezTo>
                <a:cubicBezTo>
                  <a:pt x="779" y="266"/>
                  <a:pt x="780" y="266"/>
                  <a:pt x="780" y="267"/>
                </a:cubicBezTo>
                <a:cubicBezTo>
                  <a:pt x="780" y="267"/>
                  <a:pt x="780" y="266"/>
                  <a:pt x="780" y="266"/>
                </a:cubicBezTo>
                <a:moveTo>
                  <a:pt x="781" y="277"/>
                </a:moveTo>
                <a:cubicBezTo>
                  <a:pt x="781" y="276"/>
                  <a:pt x="781" y="276"/>
                  <a:pt x="781" y="276"/>
                </a:cubicBezTo>
                <a:cubicBezTo>
                  <a:pt x="781" y="276"/>
                  <a:pt x="780" y="277"/>
                  <a:pt x="780" y="277"/>
                </a:cubicBezTo>
                <a:cubicBezTo>
                  <a:pt x="780" y="277"/>
                  <a:pt x="781" y="277"/>
                  <a:pt x="781" y="277"/>
                </a:cubicBezTo>
                <a:cubicBezTo>
                  <a:pt x="781" y="277"/>
                  <a:pt x="781" y="277"/>
                  <a:pt x="781" y="277"/>
                </a:cubicBezTo>
                <a:moveTo>
                  <a:pt x="771" y="246"/>
                </a:moveTo>
                <a:cubicBezTo>
                  <a:pt x="771" y="246"/>
                  <a:pt x="772" y="245"/>
                  <a:pt x="772" y="245"/>
                </a:cubicBezTo>
                <a:cubicBezTo>
                  <a:pt x="771" y="245"/>
                  <a:pt x="771" y="245"/>
                  <a:pt x="771" y="245"/>
                </a:cubicBezTo>
                <a:cubicBezTo>
                  <a:pt x="771" y="245"/>
                  <a:pt x="771" y="245"/>
                  <a:pt x="771" y="245"/>
                </a:cubicBezTo>
                <a:cubicBezTo>
                  <a:pt x="771" y="245"/>
                  <a:pt x="771" y="246"/>
                  <a:pt x="771" y="246"/>
                </a:cubicBezTo>
                <a:moveTo>
                  <a:pt x="778" y="252"/>
                </a:moveTo>
                <a:cubicBezTo>
                  <a:pt x="779" y="252"/>
                  <a:pt x="779" y="252"/>
                  <a:pt x="779" y="252"/>
                </a:cubicBezTo>
                <a:cubicBezTo>
                  <a:pt x="779" y="252"/>
                  <a:pt x="779" y="252"/>
                  <a:pt x="779" y="252"/>
                </a:cubicBezTo>
                <a:cubicBezTo>
                  <a:pt x="779" y="252"/>
                  <a:pt x="779" y="252"/>
                  <a:pt x="779" y="252"/>
                </a:cubicBezTo>
                <a:cubicBezTo>
                  <a:pt x="779" y="252"/>
                  <a:pt x="779" y="252"/>
                  <a:pt x="778" y="252"/>
                </a:cubicBezTo>
                <a:moveTo>
                  <a:pt x="34" y="255"/>
                </a:moveTo>
                <a:cubicBezTo>
                  <a:pt x="34" y="255"/>
                  <a:pt x="35" y="255"/>
                  <a:pt x="35" y="255"/>
                </a:cubicBezTo>
                <a:cubicBezTo>
                  <a:pt x="34" y="255"/>
                  <a:pt x="34" y="255"/>
                  <a:pt x="34" y="255"/>
                </a:cubicBezTo>
                <a:cubicBezTo>
                  <a:pt x="34" y="255"/>
                  <a:pt x="34" y="255"/>
                  <a:pt x="34" y="255"/>
                </a:cubicBezTo>
                <a:cubicBezTo>
                  <a:pt x="34" y="255"/>
                  <a:pt x="34" y="255"/>
                  <a:pt x="34" y="255"/>
                </a:cubicBezTo>
                <a:moveTo>
                  <a:pt x="779" y="258"/>
                </a:moveTo>
                <a:cubicBezTo>
                  <a:pt x="779" y="258"/>
                  <a:pt x="779" y="258"/>
                  <a:pt x="779" y="258"/>
                </a:cubicBezTo>
                <a:cubicBezTo>
                  <a:pt x="779" y="258"/>
                  <a:pt x="779" y="259"/>
                  <a:pt x="778" y="259"/>
                </a:cubicBezTo>
                <a:cubicBezTo>
                  <a:pt x="778" y="259"/>
                  <a:pt x="779" y="259"/>
                  <a:pt x="779" y="259"/>
                </a:cubicBezTo>
                <a:cubicBezTo>
                  <a:pt x="779" y="259"/>
                  <a:pt x="779" y="259"/>
                  <a:pt x="779" y="258"/>
                </a:cubicBezTo>
                <a:moveTo>
                  <a:pt x="35" y="260"/>
                </a:moveTo>
                <a:cubicBezTo>
                  <a:pt x="35" y="260"/>
                  <a:pt x="36" y="260"/>
                  <a:pt x="36" y="260"/>
                </a:cubicBezTo>
                <a:cubicBezTo>
                  <a:pt x="35" y="259"/>
                  <a:pt x="35" y="259"/>
                  <a:pt x="35" y="259"/>
                </a:cubicBezTo>
                <a:cubicBezTo>
                  <a:pt x="35" y="259"/>
                  <a:pt x="35" y="259"/>
                  <a:pt x="35" y="260"/>
                </a:cubicBezTo>
                <a:cubicBezTo>
                  <a:pt x="35" y="260"/>
                  <a:pt x="35" y="260"/>
                  <a:pt x="35" y="260"/>
                </a:cubicBezTo>
                <a:moveTo>
                  <a:pt x="24" y="307"/>
                </a:moveTo>
                <a:cubicBezTo>
                  <a:pt x="25" y="307"/>
                  <a:pt x="25" y="307"/>
                  <a:pt x="25" y="307"/>
                </a:cubicBezTo>
                <a:cubicBezTo>
                  <a:pt x="25" y="307"/>
                  <a:pt x="25" y="307"/>
                  <a:pt x="25" y="307"/>
                </a:cubicBezTo>
                <a:cubicBezTo>
                  <a:pt x="25" y="307"/>
                  <a:pt x="25" y="307"/>
                  <a:pt x="25" y="307"/>
                </a:cubicBezTo>
                <a:cubicBezTo>
                  <a:pt x="25" y="307"/>
                  <a:pt x="24" y="307"/>
                  <a:pt x="24" y="307"/>
                </a:cubicBezTo>
                <a:moveTo>
                  <a:pt x="811" y="341"/>
                </a:moveTo>
                <a:cubicBezTo>
                  <a:pt x="810" y="341"/>
                  <a:pt x="810" y="341"/>
                  <a:pt x="810" y="341"/>
                </a:cubicBezTo>
                <a:cubicBezTo>
                  <a:pt x="810" y="341"/>
                  <a:pt x="810" y="341"/>
                  <a:pt x="810" y="341"/>
                </a:cubicBezTo>
                <a:cubicBezTo>
                  <a:pt x="810" y="341"/>
                  <a:pt x="810" y="341"/>
                  <a:pt x="810" y="341"/>
                </a:cubicBezTo>
                <a:cubicBezTo>
                  <a:pt x="810" y="341"/>
                  <a:pt x="810" y="341"/>
                  <a:pt x="811" y="341"/>
                </a:cubicBezTo>
                <a:moveTo>
                  <a:pt x="84" y="164"/>
                </a:moveTo>
                <a:cubicBezTo>
                  <a:pt x="83" y="164"/>
                  <a:pt x="83" y="165"/>
                  <a:pt x="83" y="165"/>
                </a:cubicBezTo>
                <a:cubicBezTo>
                  <a:pt x="83" y="165"/>
                  <a:pt x="83" y="165"/>
                  <a:pt x="83" y="165"/>
                </a:cubicBezTo>
                <a:cubicBezTo>
                  <a:pt x="84" y="165"/>
                  <a:pt x="84" y="165"/>
                  <a:pt x="84" y="165"/>
                </a:cubicBezTo>
                <a:cubicBezTo>
                  <a:pt x="84" y="165"/>
                  <a:pt x="84" y="165"/>
                  <a:pt x="84" y="164"/>
                </a:cubicBezTo>
                <a:moveTo>
                  <a:pt x="81" y="166"/>
                </a:moveTo>
                <a:cubicBezTo>
                  <a:pt x="81" y="166"/>
                  <a:pt x="81" y="165"/>
                  <a:pt x="81" y="165"/>
                </a:cubicBezTo>
                <a:cubicBezTo>
                  <a:pt x="81" y="165"/>
                  <a:pt x="80" y="166"/>
                  <a:pt x="80" y="166"/>
                </a:cubicBezTo>
                <a:cubicBezTo>
                  <a:pt x="80" y="166"/>
                  <a:pt x="80" y="166"/>
                  <a:pt x="81" y="166"/>
                </a:cubicBezTo>
                <a:cubicBezTo>
                  <a:pt x="81" y="166"/>
                  <a:pt x="81" y="166"/>
                  <a:pt x="81" y="166"/>
                </a:cubicBezTo>
                <a:moveTo>
                  <a:pt x="762" y="209"/>
                </a:moveTo>
                <a:cubicBezTo>
                  <a:pt x="761" y="209"/>
                  <a:pt x="761" y="209"/>
                  <a:pt x="761" y="209"/>
                </a:cubicBezTo>
                <a:cubicBezTo>
                  <a:pt x="761" y="209"/>
                  <a:pt x="762" y="210"/>
                  <a:pt x="762" y="210"/>
                </a:cubicBezTo>
                <a:cubicBezTo>
                  <a:pt x="762" y="210"/>
                  <a:pt x="762" y="209"/>
                  <a:pt x="762" y="209"/>
                </a:cubicBezTo>
                <a:cubicBezTo>
                  <a:pt x="762" y="209"/>
                  <a:pt x="762" y="209"/>
                  <a:pt x="762" y="209"/>
                </a:cubicBezTo>
                <a:moveTo>
                  <a:pt x="766" y="212"/>
                </a:moveTo>
                <a:cubicBezTo>
                  <a:pt x="766" y="211"/>
                  <a:pt x="766" y="211"/>
                  <a:pt x="766" y="211"/>
                </a:cubicBezTo>
                <a:cubicBezTo>
                  <a:pt x="766" y="211"/>
                  <a:pt x="766" y="211"/>
                  <a:pt x="765" y="211"/>
                </a:cubicBezTo>
                <a:cubicBezTo>
                  <a:pt x="765" y="211"/>
                  <a:pt x="765" y="211"/>
                  <a:pt x="765" y="211"/>
                </a:cubicBezTo>
                <a:cubicBezTo>
                  <a:pt x="765" y="211"/>
                  <a:pt x="765" y="211"/>
                  <a:pt x="766" y="212"/>
                </a:cubicBezTo>
                <a:moveTo>
                  <a:pt x="85" y="177"/>
                </a:moveTo>
                <a:cubicBezTo>
                  <a:pt x="84" y="177"/>
                  <a:pt x="84" y="177"/>
                  <a:pt x="84" y="177"/>
                </a:cubicBezTo>
                <a:cubicBezTo>
                  <a:pt x="84" y="177"/>
                  <a:pt x="84" y="177"/>
                  <a:pt x="84" y="177"/>
                </a:cubicBezTo>
                <a:cubicBezTo>
                  <a:pt x="84" y="177"/>
                  <a:pt x="84" y="177"/>
                  <a:pt x="84" y="178"/>
                </a:cubicBezTo>
                <a:cubicBezTo>
                  <a:pt x="85" y="177"/>
                  <a:pt x="85" y="177"/>
                  <a:pt x="85" y="177"/>
                </a:cubicBezTo>
                <a:moveTo>
                  <a:pt x="63" y="192"/>
                </a:moveTo>
                <a:cubicBezTo>
                  <a:pt x="63" y="192"/>
                  <a:pt x="62" y="192"/>
                  <a:pt x="62" y="192"/>
                </a:cubicBezTo>
                <a:cubicBezTo>
                  <a:pt x="62" y="192"/>
                  <a:pt x="62" y="193"/>
                  <a:pt x="63" y="193"/>
                </a:cubicBezTo>
                <a:cubicBezTo>
                  <a:pt x="63" y="192"/>
                  <a:pt x="63" y="192"/>
                  <a:pt x="63" y="192"/>
                </a:cubicBezTo>
                <a:cubicBezTo>
                  <a:pt x="63" y="192"/>
                  <a:pt x="63" y="192"/>
                  <a:pt x="63" y="192"/>
                </a:cubicBezTo>
                <a:moveTo>
                  <a:pt x="56" y="202"/>
                </a:moveTo>
                <a:cubicBezTo>
                  <a:pt x="56" y="201"/>
                  <a:pt x="56" y="201"/>
                  <a:pt x="56" y="201"/>
                </a:cubicBezTo>
                <a:cubicBezTo>
                  <a:pt x="56" y="201"/>
                  <a:pt x="56" y="202"/>
                  <a:pt x="56" y="202"/>
                </a:cubicBezTo>
                <a:cubicBezTo>
                  <a:pt x="56" y="202"/>
                  <a:pt x="56" y="202"/>
                  <a:pt x="56" y="202"/>
                </a:cubicBezTo>
                <a:cubicBezTo>
                  <a:pt x="56" y="202"/>
                  <a:pt x="56" y="202"/>
                  <a:pt x="56" y="202"/>
                </a:cubicBezTo>
                <a:moveTo>
                  <a:pt x="63" y="201"/>
                </a:moveTo>
                <a:cubicBezTo>
                  <a:pt x="63" y="201"/>
                  <a:pt x="62" y="202"/>
                  <a:pt x="62" y="202"/>
                </a:cubicBezTo>
                <a:cubicBezTo>
                  <a:pt x="62" y="202"/>
                  <a:pt x="62" y="202"/>
                  <a:pt x="63" y="202"/>
                </a:cubicBezTo>
                <a:cubicBezTo>
                  <a:pt x="63" y="202"/>
                  <a:pt x="63" y="202"/>
                  <a:pt x="63" y="202"/>
                </a:cubicBezTo>
                <a:cubicBezTo>
                  <a:pt x="63" y="202"/>
                  <a:pt x="63" y="202"/>
                  <a:pt x="63" y="201"/>
                </a:cubicBezTo>
                <a:moveTo>
                  <a:pt x="54" y="203"/>
                </a:moveTo>
                <a:cubicBezTo>
                  <a:pt x="54" y="203"/>
                  <a:pt x="54" y="203"/>
                  <a:pt x="54" y="203"/>
                </a:cubicBezTo>
                <a:cubicBezTo>
                  <a:pt x="54" y="203"/>
                  <a:pt x="54" y="204"/>
                  <a:pt x="54" y="204"/>
                </a:cubicBezTo>
                <a:cubicBezTo>
                  <a:pt x="54" y="204"/>
                  <a:pt x="54" y="204"/>
                  <a:pt x="54" y="204"/>
                </a:cubicBezTo>
                <a:cubicBezTo>
                  <a:pt x="54" y="204"/>
                  <a:pt x="54" y="204"/>
                  <a:pt x="54" y="203"/>
                </a:cubicBezTo>
                <a:moveTo>
                  <a:pt x="8" y="461"/>
                </a:moveTo>
                <a:cubicBezTo>
                  <a:pt x="8" y="461"/>
                  <a:pt x="8" y="461"/>
                  <a:pt x="8" y="461"/>
                </a:cubicBezTo>
                <a:cubicBezTo>
                  <a:pt x="8" y="461"/>
                  <a:pt x="8" y="460"/>
                  <a:pt x="8" y="460"/>
                </a:cubicBezTo>
                <a:cubicBezTo>
                  <a:pt x="8" y="460"/>
                  <a:pt x="7" y="461"/>
                  <a:pt x="7" y="461"/>
                </a:cubicBezTo>
                <a:cubicBezTo>
                  <a:pt x="7" y="461"/>
                  <a:pt x="7" y="461"/>
                  <a:pt x="8" y="461"/>
                </a:cubicBezTo>
                <a:moveTo>
                  <a:pt x="812" y="426"/>
                </a:moveTo>
                <a:cubicBezTo>
                  <a:pt x="812" y="426"/>
                  <a:pt x="812" y="425"/>
                  <a:pt x="812" y="425"/>
                </a:cubicBezTo>
                <a:cubicBezTo>
                  <a:pt x="812" y="425"/>
                  <a:pt x="812" y="425"/>
                  <a:pt x="812" y="425"/>
                </a:cubicBezTo>
                <a:cubicBezTo>
                  <a:pt x="812" y="426"/>
                  <a:pt x="812" y="426"/>
                  <a:pt x="812" y="426"/>
                </a:cubicBezTo>
                <a:cubicBezTo>
                  <a:pt x="812" y="426"/>
                  <a:pt x="812" y="426"/>
                  <a:pt x="812" y="426"/>
                </a:cubicBezTo>
                <a:moveTo>
                  <a:pt x="4" y="427"/>
                </a:moveTo>
                <a:cubicBezTo>
                  <a:pt x="4" y="427"/>
                  <a:pt x="4" y="427"/>
                  <a:pt x="4" y="427"/>
                </a:cubicBezTo>
                <a:cubicBezTo>
                  <a:pt x="4" y="427"/>
                  <a:pt x="4" y="427"/>
                  <a:pt x="3" y="427"/>
                </a:cubicBezTo>
                <a:cubicBezTo>
                  <a:pt x="3" y="428"/>
                  <a:pt x="4" y="428"/>
                  <a:pt x="4" y="428"/>
                </a:cubicBezTo>
                <a:cubicBezTo>
                  <a:pt x="4" y="428"/>
                  <a:pt x="4" y="428"/>
                  <a:pt x="4" y="427"/>
                </a:cubicBezTo>
                <a:moveTo>
                  <a:pt x="13" y="440"/>
                </a:moveTo>
                <a:cubicBezTo>
                  <a:pt x="13" y="440"/>
                  <a:pt x="13" y="439"/>
                  <a:pt x="13" y="439"/>
                </a:cubicBezTo>
                <a:cubicBezTo>
                  <a:pt x="12" y="440"/>
                  <a:pt x="12" y="440"/>
                  <a:pt x="12" y="440"/>
                </a:cubicBezTo>
                <a:cubicBezTo>
                  <a:pt x="12" y="440"/>
                  <a:pt x="12" y="440"/>
                  <a:pt x="12" y="440"/>
                </a:cubicBezTo>
                <a:cubicBezTo>
                  <a:pt x="12" y="440"/>
                  <a:pt x="13" y="440"/>
                  <a:pt x="13" y="440"/>
                </a:cubicBezTo>
                <a:moveTo>
                  <a:pt x="22" y="494"/>
                </a:moveTo>
                <a:cubicBezTo>
                  <a:pt x="22" y="494"/>
                  <a:pt x="22" y="494"/>
                  <a:pt x="22" y="494"/>
                </a:cubicBezTo>
                <a:cubicBezTo>
                  <a:pt x="22" y="494"/>
                  <a:pt x="22" y="494"/>
                  <a:pt x="22" y="494"/>
                </a:cubicBezTo>
                <a:cubicBezTo>
                  <a:pt x="22" y="494"/>
                  <a:pt x="22" y="493"/>
                  <a:pt x="22" y="493"/>
                </a:cubicBezTo>
                <a:cubicBezTo>
                  <a:pt x="22" y="494"/>
                  <a:pt x="22" y="494"/>
                  <a:pt x="22" y="494"/>
                </a:cubicBezTo>
                <a:moveTo>
                  <a:pt x="23" y="497"/>
                </a:moveTo>
                <a:cubicBezTo>
                  <a:pt x="23" y="497"/>
                  <a:pt x="23" y="497"/>
                  <a:pt x="23" y="497"/>
                </a:cubicBezTo>
                <a:cubicBezTo>
                  <a:pt x="23" y="497"/>
                  <a:pt x="23" y="496"/>
                  <a:pt x="23" y="496"/>
                </a:cubicBezTo>
                <a:cubicBezTo>
                  <a:pt x="23" y="496"/>
                  <a:pt x="23" y="497"/>
                  <a:pt x="22" y="497"/>
                </a:cubicBezTo>
                <a:cubicBezTo>
                  <a:pt x="22" y="497"/>
                  <a:pt x="23" y="497"/>
                  <a:pt x="23" y="497"/>
                </a:cubicBezTo>
                <a:moveTo>
                  <a:pt x="16" y="377"/>
                </a:moveTo>
                <a:cubicBezTo>
                  <a:pt x="15" y="377"/>
                  <a:pt x="15" y="377"/>
                  <a:pt x="15" y="377"/>
                </a:cubicBezTo>
                <a:cubicBezTo>
                  <a:pt x="15" y="377"/>
                  <a:pt x="15" y="377"/>
                  <a:pt x="15" y="377"/>
                </a:cubicBezTo>
                <a:cubicBezTo>
                  <a:pt x="15" y="377"/>
                  <a:pt x="15" y="377"/>
                  <a:pt x="15" y="378"/>
                </a:cubicBezTo>
                <a:cubicBezTo>
                  <a:pt x="15" y="378"/>
                  <a:pt x="15" y="377"/>
                  <a:pt x="16" y="377"/>
                </a:cubicBezTo>
                <a:moveTo>
                  <a:pt x="647" y="80"/>
                </a:moveTo>
                <a:cubicBezTo>
                  <a:pt x="647" y="80"/>
                  <a:pt x="647" y="80"/>
                  <a:pt x="647" y="80"/>
                </a:cubicBezTo>
                <a:cubicBezTo>
                  <a:pt x="647" y="80"/>
                  <a:pt x="647" y="80"/>
                  <a:pt x="646" y="80"/>
                </a:cubicBezTo>
                <a:cubicBezTo>
                  <a:pt x="647" y="80"/>
                  <a:pt x="647" y="81"/>
                  <a:pt x="647" y="81"/>
                </a:cubicBezTo>
                <a:cubicBezTo>
                  <a:pt x="647" y="81"/>
                  <a:pt x="647" y="80"/>
                  <a:pt x="647" y="80"/>
                </a:cubicBezTo>
                <a:moveTo>
                  <a:pt x="811" y="365"/>
                </a:moveTo>
                <a:cubicBezTo>
                  <a:pt x="811" y="366"/>
                  <a:pt x="811" y="366"/>
                  <a:pt x="811" y="366"/>
                </a:cubicBezTo>
                <a:cubicBezTo>
                  <a:pt x="811" y="366"/>
                  <a:pt x="811" y="366"/>
                  <a:pt x="811" y="366"/>
                </a:cubicBezTo>
                <a:cubicBezTo>
                  <a:pt x="811" y="366"/>
                  <a:pt x="811" y="366"/>
                  <a:pt x="812" y="366"/>
                </a:cubicBezTo>
                <a:cubicBezTo>
                  <a:pt x="811" y="366"/>
                  <a:pt x="811" y="366"/>
                  <a:pt x="811" y="365"/>
                </a:cubicBezTo>
                <a:moveTo>
                  <a:pt x="643" y="82"/>
                </a:moveTo>
                <a:cubicBezTo>
                  <a:pt x="643" y="82"/>
                  <a:pt x="643" y="82"/>
                  <a:pt x="643" y="82"/>
                </a:cubicBezTo>
                <a:cubicBezTo>
                  <a:pt x="643" y="82"/>
                  <a:pt x="643" y="82"/>
                  <a:pt x="643" y="82"/>
                </a:cubicBezTo>
                <a:cubicBezTo>
                  <a:pt x="643" y="83"/>
                  <a:pt x="644" y="82"/>
                  <a:pt x="644" y="82"/>
                </a:cubicBezTo>
                <a:cubicBezTo>
                  <a:pt x="643" y="82"/>
                  <a:pt x="643" y="82"/>
                  <a:pt x="643" y="82"/>
                </a:cubicBezTo>
                <a:moveTo>
                  <a:pt x="13" y="422"/>
                </a:moveTo>
                <a:cubicBezTo>
                  <a:pt x="13" y="422"/>
                  <a:pt x="13" y="423"/>
                  <a:pt x="13" y="423"/>
                </a:cubicBezTo>
                <a:cubicBezTo>
                  <a:pt x="13" y="423"/>
                  <a:pt x="13" y="423"/>
                  <a:pt x="13" y="423"/>
                </a:cubicBezTo>
                <a:cubicBezTo>
                  <a:pt x="13" y="423"/>
                  <a:pt x="14" y="423"/>
                  <a:pt x="14" y="423"/>
                </a:cubicBezTo>
                <a:cubicBezTo>
                  <a:pt x="14" y="423"/>
                  <a:pt x="14" y="423"/>
                  <a:pt x="13" y="422"/>
                </a:cubicBezTo>
                <a:moveTo>
                  <a:pt x="622" y="74"/>
                </a:moveTo>
                <a:cubicBezTo>
                  <a:pt x="622" y="74"/>
                  <a:pt x="622" y="74"/>
                  <a:pt x="622" y="75"/>
                </a:cubicBezTo>
                <a:cubicBezTo>
                  <a:pt x="622" y="75"/>
                  <a:pt x="622" y="75"/>
                  <a:pt x="622" y="75"/>
                </a:cubicBezTo>
                <a:cubicBezTo>
                  <a:pt x="622" y="75"/>
                  <a:pt x="623" y="75"/>
                  <a:pt x="623" y="75"/>
                </a:cubicBezTo>
                <a:cubicBezTo>
                  <a:pt x="623" y="75"/>
                  <a:pt x="623" y="74"/>
                  <a:pt x="622" y="74"/>
                </a:cubicBezTo>
                <a:moveTo>
                  <a:pt x="14" y="392"/>
                </a:moveTo>
                <a:cubicBezTo>
                  <a:pt x="14" y="392"/>
                  <a:pt x="14" y="392"/>
                  <a:pt x="14" y="392"/>
                </a:cubicBezTo>
                <a:cubicBezTo>
                  <a:pt x="13" y="392"/>
                  <a:pt x="13" y="392"/>
                  <a:pt x="13" y="392"/>
                </a:cubicBezTo>
                <a:cubicBezTo>
                  <a:pt x="13" y="392"/>
                  <a:pt x="13" y="393"/>
                  <a:pt x="13" y="393"/>
                </a:cubicBezTo>
                <a:cubicBezTo>
                  <a:pt x="13" y="393"/>
                  <a:pt x="14" y="392"/>
                  <a:pt x="14" y="392"/>
                </a:cubicBezTo>
                <a:moveTo>
                  <a:pt x="814" y="397"/>
                </a:moveTo>
                <a:cubicBezTo>
                  <a:pt x="814" y="397"/>
                  <a:pt x="814" y="397"/>
                  <a:pt x="814" y="398"/>
                </a:cubicBezTo>
                <a:cubicBezTo>
                  <a:pt x="814" y="397"/>
                  <a:pt x="814" y="397"/>
                  <a:pt x="814" y="397"/>
                </a:cubicBezTo>
                <a:cubicBezTo>
                  <a:pt x="814" y="397"/>
                  <a:pt x="814" y="397"/>
                  <a:pt x="814" y="397"/>
                </a:cubicBezTo>
                <a:cubicBezTo>
                  <a:pt x="814" y="397"/>
                  <a:pt x="814" y="397"/>
                  <a:pt x="814" y="397"/>
                </a:cubicBezTo>
                <a:moveTo>
                  <a:pt x="13" y="403"/>
                </a:moveTo>
                <a:cubicBezTo>
                  <a:pt x="13" y="403"/>
                  <a:pt x="13" y="403"/>
                  <a:pt x="12" y="402"/>
                </a:cubicBezTo>
                <a:cubicBezTo>
                  <a:pt x="12" y="402"/>
                  <a:pt x="12" y="403"/>
                  <a:pt x="12" y="403"/>
                </a:cubicBezTo>
                <a:cubicBezTo>
                  <a:pt x="12" y="403"/>
                  <a:pt x="12" y="403"/>
                  <a:pt x="12" y="403"/>
                </a:cubicBezTo>
                <a:cubicBezTo>
                  <a:pt x="12" y="403"/>
                  <a:pt x="13" y="403"/>
                  <a:pt x="13" y="403"/>
                </a:cubicBezTo>
                <a:moveTo>
                  <a:pt x="606" y="540"/>
                </a:moveTo>
                <a:cubicBezTo>
                  <a:pt x="607" y="540"/>
                  <a:pt x="607" y="541"/>
                  <a:pt x="607" y="542"/>
                </a:cubicBezTo>
                <a:cubicBezTo>
                  <a:pt x="608" y="542"/>
                  <a:pt x="608" y="543"/>
                  <a:pt x="607" y="544"/>
                </a:cubicBezTo>
                <a:cubicBezTo>
                  <a:pt x="607" y="544"/>
                  <a:pt x="607" y="545"/>
                  <a:pt x="606" y="545"/>
                </a:cubicBezTo>
                <a:cubicBezTo>
                  <a:pt x="606" y="545"/>
                  <a:pt x="607" y="545"/>
                  <a:pt x="607" y="545"/>
                </a:cubicBezTo>
                <a:cubicBezTo>
                  <a:pt x="607" y="545"/>
                  <a:pt x="607" y="544"/>
                  <a:pt x="607" y="544"/>
                </a:cubicBezTo>
                <a:cubicBezTo>
                  <a:pt x="606" y="544"/>
                  <a:pt x="606" y="543"/>
                  <a:pt x="606" y="544"/>
                </a:cubicBezTo>
                <a:cubicBezTo>
                  <a:pt x="606" y="544"/>
                  <a:pt x="606" y="544"/>
                  <a:pt x="606" y="545"/>
                </a:cubicBezTo>
                <a:cubicBezTo>
                  <a:pt x="607" y="545"/>
                  <a:pt x="607" y="545"/>
                  <a:pt x="607" y="545"/>
                </a:cubicBezTo>
                <a:cubicBezTo>
                  <a:pt x="607" y="546"/>
                  <a:pt x="607" y="546"/>
                  <a:pt x="606" y="546"/>
                </a:cubicBezTo>
                <a:cubicBezTo>
                  <a:pt x="606" y="547"/>
                  <a:pt x="605" y="547"/>
                  <a:pt x="605" y="546"/>
                </a:cubicBezTo>
                <a:cubicBezTo>
                  <a:pt x="605" y="546"/>
                  <a:pt x="604" y="546"/>
                  <a:pt x="604" y="545"/>
                </a:cubicBezTo>
                <a:cubicBezTo>
                  <a:pt x="604" y="547"/>
                  <a:pt x="604" y="548"/>
                  <a:pt x="603" y="548"/>
                </a:cubicBezTo>
                <a:cubicBezTo>
                  <a:pt x="603" y="549"/>
                  <a:pt x="603" y="550"/>
                  <a:pt x="602" y="550"/>
                </a:cubicBezTo>
                <a:cubicBezTo>
                  <a:pt x="600" y="550"/>
                  <a:pt x="601" y="552"/>
                  <a:pt x="600" y="552"/>
                </a:cubicBezTo>
                <a:cubicBezTo>
                  <a:pt x="598" y="554"/>
                  <a:pt x="598" y="556"/>
                  <a:pt x="596" y="558"/>
                </a:cubicBezTo>
                <a:cubicBezTo>
                  <a:pt x="596" y="558"/>
                  <a:pt x="597" y="559"/>
                  <a:pt x="597" y="559"/>
                </a:cubicBezTo>
                <a:cubicBezTo>
                  <a:pt x="596" y="560"/>
                  <a:pt x="596" y="561"/>
                  <a:pt x="594" y="562"/>
                </a:cubicBezTo>
                <a:cubicBezTo>
                  <a:pt x="593" y="562"/>
                  <a:pt x="593" y="562"/>
                  <a:pt x="593" y="563"/>
                </a:cubicBezTo>
                <a:cubicBezTo>
                  <a:pt x="592" y="564"/>
                  <a:pt x="592" y="565"/>
                  <a:pt x="590" y="566"/>
                </a:cubicBezTo>
                <a:cubicBezTo>
                  <a:pt x="589" y="567"/>
                  <a:pt x="588" y="567"/>
                  <a:pt x="587" y="569"/>
                </a:cubicBezTo>
                <a:cubicBezTo>
                  <a:pt x="586" y="569"/>
                  <a:pt x="585" y="570"/>
                  <a:pt x="585" y="571"/>
                </a:cubicBezTo>
                <a:cubicBezTo>
                  <a:pt x="585" y="572"/>
                  <a:pt x="584" y="572"/>
                  <a:pt x="584" y="572"/>
                </a:cubicBezTo>
                <a:cubicBezTo>
                  <a:pt x="583" y="574"/>
                  <a:pt x="581" y="576"/>
                  <a:pt x="579" y="577"/>
                </a:cubicBezTo>
                <a:cubicBezTo>
                  <a:pt x="579" y="580"/>
                  <a:pt x="577" y="581"/>
                  <a:pt x="575" y="582"/>
                </a:cubicBezTo>
                <a:cubicBezTo>
                  <a:pt x="574" y="583"/>
                  <a:pt x="574" y="584"/>
                  <a:pt x="572" y="584"/>
                </a:cubicBezTo>
                <a:cubicBezTo>
                  <a:pt x="571" y="585"/>
                  <a:pt x="572" y="587"/>
                  <a:pt x="570" y="587"/>
                </a:cubicBezTo>
                <a:cubicBezTo>
                  <a:pt x="570" y="587"/>
                  <a:pt x="569" y="588"/>
                  <a:pt x="568" y="588"/>
                </a:cubicBezTo>
                <a:cubicBezTo>
                  <a:pt x="567" y="589"/>
                  <a:pt x="567" y="590"/>
                  <a:pt x="566" y="591"/>
                </a:cubicBezTo>
                <a:cubicBezTo>
                  <a:pt x="567" y="591"/>
                  <a:pt x="567" y="591"/>
                  <a:pt x="568" y="592"/>
                </a:cubicBezTo>
                <a:cubicBezTo>
                  <a:pt x="567" y="592"/>
                  <a:pt x="567" y="593"/>
                  <a:pt x="566" y="593"/>
                </a:cubicBezTo>
                <a:cubicBezTo>
                  <a:pt x="564" y="593"/>
                  <a:pt x="564" y="594"/>
                  <a:pt x="563" y="595"/>
                </a:cubicBezTo>
                <a:cubicBezTo>
                  <a:pt x="561" y="595"/>
                  <a:pt x="560" y="595"/>
                  <a:pt x="559" y="595"/>
                </a:cubicBezTo>
                <a:cubicBezTo>
                  <a:pt x="558" y="596"/>
                  <a:pt x="556" y="597"/>
                  <a:pt x="556" y="598"/>
                </a:cubicBezTo>
                <a:cubicBezTo>
                  <a:pt x="555" y="600"/>
                  <a:pt x="554" y="600"/>
                  <a:pt x="553" y="601"/>
                </a:cubicBezTo>
                <a:cubicBezTo>
                  <a:pt x="553" y="602"/>
                  <a:pt x="552" y="602"/>
                  <a:pt x="551" y="602"/>
                </a:cubicBezTo>
                <a:cubicBezTo>
                  <a:pt x="550" y="603"/>
                  <a:pt x="549" y="603"/>
                  <a:pt x="548" y="604"/>
                </a:cubicBezTo>
                <a:cubicBezTo>
                  <a:pt x="547" y="604"/>
                  <a:pt x="546" y="605"/>
                  <a:pt x="545" y="606"/>
                </a:cubicBezTo>
                <a:cubicBezTo>
                  <a:pt x="544" y="606"/>
                  <a:pt x="543" y="608"/>
                  <a:pt x="542" y="608"/>
                </a:cubicBezTo>
                <a:cubicBezTo>
                  <a:pt x="541" y="609"/>
                  <a:pt x="540" y="610"/>
                  <a:pt x="539" y="611"/>
                </a:cubicBezTo>
                <a:cubicBezTo>
                  <a:pt x="538" y="612"/>
                  <a:pt x="537" y="613"/>
                  <a:pt x="536" y="613"/>
                </a:cubicBezTo>
                <a:cubicBezTo>
                  <a:pt x="535" y="614"/>
                  <a:pt x="535" y="614"/>
                  <a:pt x="532" y="614"/>
                </a:cubicBezTo>
                <a:cubicBezTo>
                  <a:pt x="531" y="615"/>
                  <a:pt x="530" y="616"/>
                  <a:pt x="529" y="616"/>
                </a:cubicBezTo>
                <a:cubicBezTo>
                  <a:pt x="528" y="617"/>
                  <a:pt x="526" y="617"/>
                  <a:pt x="525" y="619"/>
                </a:cubicBezTo>
                <a:cubicBezTo>
                  <a:pt x="525" y="619"/>
                  <a:pt x="523" y="620"/>
                  <a:pt x="522" y="620"/>
                </a:cubicBezTo>
                <a:cubicBezTo>
                  <a:pt x="520" y="621"/>
                  <a:pt x="519" y="622"/>
                  <a:pt x="518" y="621"/>
                </a:cubicBezTo>
                <a:cubicBezTo>
                  <a:pt x="517" y="621"/>
                  <a:pt x="517" y="622"/>
                  <a:pt x="516" y="622"/>
                </a:cubicBezTo>
                <a:cubicBezTo>
                  <a:pt x="515" y="623"/>
                  <a:pt x="513" y="624"/>
                  <a:pt x="512" y="624"/>
                </a:cubicBezTo>
                <a:cubicBezTo>
                  <a:pt x="511" y="625"/>
                  <a:pt x="510" y="625"/>
                  <a:pt x="510" y="626"/>
                </a:cubicBezTo>
                <a:cubicBezTo>
                  <a:pt x="510" y="627"/>
                  <a:pt x="509" y="627"/>
                  <a:pt x="509" y="628"/>
                </a:cubicBezTo>
                <a:cubicBezTo>
                  <a:pt x="509" y="628"/>
                  <a:pt x="508" y="628"/>
                  <a:pt x="508" y="628"/>
                </a:cubicBezTo>
                <a:cubicBezTo>
                  <a:pt x="507" y="627"/>
                  <a:pt x="506" y="627"/>
                  <a:pt x="505" y="627"/>
                </a:cubicBezTo>
                <a:cubicBezTo>
                  <a:pt x="505" y="628"/>
                  <a:pt x="504" y="628"/>
                  <a:pt x="503" y="629"/>
                </a:cubicBezTo>
                <a:cubicBezTo>
                  <a:pt x="502" y="629"/>
                  <a:pt x="501" y="630"/>
                  <a:pt x="499" y="630"/>
                </a:cubicBezTo>
                <a:cubicBezTo>
                  <a:pt x="497" y="630"/>
                  <a:pt x="496" y="631"/>
                  <a:pt x="495" y="631"/>
                </a:cubicBezTo>
                <a:cubicBezTo>
                  <a:pt x="494" y="632"/>
                  <a:pt x="492" y="633"/>
                  <a:pt x="491" y="634"/>
                </a:cubicBezTo>
                <a:cubicBezTo>
                  <a:pt x="490" y="634"/>
                  <a:pt x="489" y="635"/>
                  <a:pt x="488" y="635"/>
                </a:cubicBezTo>
                <a:cubicBezTo>
                  <a:pt x="486" y="634"/>
                  <a:pt x="486" y="635"/>
                  <a:pt x="485" y="636"/>
                </a:cubicBezTo>
                <a:cubicBezTo>
                  <a:pt x="484" y="636"/>
                  <a:pt x="483" y="636"/>
                  <a:pt x="482" y="636"/>
                </a:cubicBezTo>
                <a:cubicBezTo>
                  <a:pt x="481" y="636"/>
                  <a:pt x="481" y="637"/>
                  <a:pt x="480" y="637"/>
                </a:cubicBezTo>
                <a:cubicBezTo>
                  <a:pt x="477" y="637"/>
                  <a:pt x="477" y="637"/>
                  <a:pt x="477" y="637"/>
                </a:cubicBezTo>
                <a:cubicBezTo>
                  <a:pt x="477" y="638"/>
                  <a:pt x="476" y="639"/>
                  <a:pt x="476" y="639"/>
                </a:cubicBezTo>
                <a:cubicBezTo>
                  <a:pt x="474" y="640"/>
                  <a:pt x="473" y="639"/>
                  <a:pt x="472" y="640"/>
                </a:cubicBezTo>
                <a:cubicBezTo>
                  <a:pt x="471" y="641"/>
                  <a:pt x="469" y="640"/>
                  <a:pt x="468" y="641"/>
                </a:cubicBezTo>
                <a:cubicBezTo>
                  <a:pt x="467" y="641"/>
                  <a:pt x="467" y="640"/>
                  <a:pt x="466" y="640"/>
                </a:cubicBezTo>
                <a:cubicBezTo>
                  <a:pt x="465" y="641"/>
                  <a:pt x="464" y="641"/>
                  <a:pt x="463" y="641"/>
                </a:cubicBezTo>
                <a:cubicBezTo>
                  <a:pt x="462" y="641"/>
                  <a:pt x="462" y="642"/>
                  <a:pt x="461" y="642"/>
                </a:cubicBezTo>
                <a:cubicBezTo>
                  <a:pt x="460" y="642"/>
                  <a:pt x="459" y="644"/>
                  <a:pt x="457" y="643"/>
                </a:cubicBezTo>
                <a:cubicBezTo>
                  <a:pt x="456" y="645"/>
                  <a:pt x="455" y="644"/>
                  <a:pt x="453" y="644"/>
                </a:cubicBezTo>
                <a:cubicBezTo>
                  <a:pt x="452" y="644"/>
                  <a:pt x="451" y="645"/>
                  <a:pt x="449" y="645"/>
                </a:cubicBezTo>
                <a:cubicBezTo>
                  <a:pt x="448" y="645"/>
                  <a:pt x="447" y="645"/>
                  <a:pt x="446" y="646"/>
                </a:cubicBezTo>
                <a:cubicBezTo>
                  <a:pt x="446" y="646"/>
                  <a:pt x="444" y="646"/>
                  <a:pt x="444" y="646"/>
                </a:cubicBezTo>
                <a:cubicBezTo>
                  <a:pt x="443" y="646"/>
                  <a:pt x="442" y="646"/>
                  <a:pt x="441" y="647"/>
                </a:cubicBezTo>
                <a:cubicBezTo>
                  <a:pt x="441" y="647"/>
                  <a:pt x="440" y="647"/>
                  <a:pt x="440" y="647"/>
                </a:cubicBezTo>
                <a:cubicBezTo>
                  <a:pt x="439" y="646"/>
                  <a:pt x="437" y="646"/>
                  <a:pt x="436" y="646"/>
                </a:cubicBezTo>
                <a:cubicBezTo>
                  <a:pt x="436" y="646"/>
                  <a:pt x="435" y="646"/>
                  <a:pt x="435" y="645"/>
                </a:cubicBezTo>
                <a:cubicBezTo>
                  <a:pt x="434" y="645"/>
                  <a:pt x="434" y="645"/>
                  <a:pt x="433" y="646"/>
                </a:cubicBezTo>
                <a:cubicBezTo>
                  <a:pt x="433" y="646"/>
                  <a:pt x="432" y="646"/>
                  <a:pt x="432" y="647"/>
                </a:cubicBezTo>
                <a:cubicBezTo>
                  <a:pt x="431" y="647"/>
                  <a:pt x="429" y="646"/>
                  <a:pt x="428" y="648"/>
                </a:cubicBezTo>
                <a:cubicBezTo>
                  <a:pt x="428" y="648"/>
                  <a:pt x="427" y="648"/>
                  <a:pt x="426" y="648"/>
                </a:cubicBezTo>
                <a:cubicBezTo>
                  <a:pt x="424" y="648"/>
                  <a:pt x="422" y="648"/>
                  <a:pt x="420" y="648"/>
                </a:cubicBezTo>
                <a:cubicBezTo>
                  <a:pt x="418" y="648"/>
                  <a:pt x="417" y="648"/>
                  <a:pt x="417" y="649"/>
                </a:cubicBezTo>
                <a:cubicBezTo>
                  <a:pt x="416" y="649"/>
                  <a:pt x="416" y="648"/>
                  <a:pt x="415" y="648"/>
                </a:cubicBezTo>
                <a:cubicBezTo>
                  <a:pt x="415" y="648"/>
                  <a:pt x="415" y="648"/>
                  <a:pt x="415" y="648"/>
                </a:cubicBezTo>
                <a:cubicBezTo>
                  <a:pt x="414" y="648"/>
                  <a:pt x="412" y="647"/>
                  <a:pt x="411" y="649"/>
                </a:cubicBezTo>
                <a:cubicBezTo>
                  <a:pt x="410" y="649"/>
                  <a:pt x="408" y="649"/>
                  <a:pt x="407" y="648"/>
                </a:cubicBezTo>
                <a:cubicBezTo>
                  <a:pt x="407" y="648"/>
                  <a:pt x="406" y="648"/>
                  <a:pt x="405" y="648"/>
                </a:cubicBezTo>
                <a:cubicBezTo>
                  <a:pt x="402" y="648"/>
                  <a:pt x="399" y="648"/>
                  <a:pt x="396" y="648"/>
                </a:cubicBezTo>
                <a:cubicBezTo>
                  <a:pt x="394" y="648"/>
                  <a:pt x="392" y="649"/>
                  <a:pt x="390" y="647"/>
                </a:cubicBezTo>
                <a:cubicBezTo>
                  <a:pt x="387" y="647"/>
                  <a:pt x="387" y="647"/>
                  <a:pt x="387" y="647"/>
                </a:cubicBezTo>
                <a:cubicBezTo>
                  <a:pt x="384" y="647"/>
                  <a:pt x="381" y="647"/>
                  <a:pt x="379" y="647"/>
                </a:cubicBezTo>
                <a:cubicBezTo>
                  <a:pt x="378" y="647"/>
                  <a:pt x="377" y="647"/>
                  <a:pt x="377" y="646"/>
                </a:cubicBezTo>
                <a:cubicBezTo>
                  <a:pt x="377" y="646"/>
                  <a:pt x="376" y="647"/>
                  <a:pt x="375" y="647"/>
                </a:cubicBezTo>
                <a:cubicBezTo>
                  <a:pt x="375" y="647"/>
                  <a:pt x="374" y="647"/>
                  <a:pt x="373" y="646"/>
                </a:cubicBezTo>
                <a:cubicBezTo>
                  <a:pt x="373" y="646"/>
                  <a:pt x="372" y="646"/>
                  <a:pt x="370" y="646"/>
                </a:cubicBezTo>
                <a:cubicBezTo>
                  <a:pt x="370" y="646"/>
                  <a:pt x="370" y="646"/>
                  <a:pt x="369" y="645"/>
                </a:cubicBezTo>
                <a:cubicBezTo>
                  <a:pt x="368" y="645"/>
                  <a:pt x="368" y="645"/>
                  <a:pt x="367" y="646"/>
                </a:cubicBezTo>
                <a:cubicBezTo>
                  <a:pt x="366" y="646"/>
                  <a:pt x="365" y="646"/>
                  <a:pt x="365" y="646"/>
                </a:cubicBezTo>
                <a:cubicBezTo>
                  <a:pt x="364" y="645"/>
                  <a:pt x="363" y="645"/>
                  <a:pt x="361" y="645"/>
                </a:cubicBezTo>
                <a:cubicBezTo>
                  <a:pt x="361" y="645"/>
                  <a:pt x="361" y="644"/>
                  <a:pt x="361" y="644"/>
                </a:cubicBezTo>
                <a:cubicBezTo>
                  <a:pt x="361" y="644"/>
                  <a:pt x="361" y="643"/>
                  <a:pt x="361" y="643"/>
                </a:cubicBezTo>
                <a:cubicBezTo>
                  <a:pt x="360" y="643"/>
                  <a:pt x="358" y="644"/>
                  <a:pt x="358" y="642"/>
                </a:cubicBezTo>
                <a:cubicBezTo>
                  <a:pt x="357" y="642"/>
                  <a:pt x="356" y="642"/>
                  <a:pt x="355" y="642"/>
                </a:cubicBezTo>
                <a:cubicBezTo>
                  <a:pt x="355" y="642"/>
                  <a:pt x="354" y="642"/>
                  <a:pt x="353" y="641"/>
                </a:cubicBezTo>
                <a:cubicBezTo>
                  <a:pt x="352" y="641"/>
                  <a:pt x="351" y="642"/>
                  <a:pt x="350" y="641"/>
                </a:cubicBezTo>
                <a:cubicBezTo>
                  <a:pt x="350" y="640"/>
                  <a:pt x="348" y="641"/>
                  <a:pt x="347" y="640"/>
                </a:cubicBezTo>
                <a:cubicBezTo>
                  <a:pt x="347" y="640"/>
                  <a:pt x="346" y="639"/>
                  <a:pt x="345" y="639"/>
                </a:cubicBezTo>
                <a:cubicBezTo>
                  <a:pt x="343" y="640"/>
                  <a:pt x="341" y="638"/>
                  <a:pt x="339" y="638"/>
                </a:cubicBezTo>
                <a:cubicBezTo>
                  <a:pt x="339" y="637"/>
                  <a:pt x="337" y="638"/>
                  <a:pt x="336" y="638"/>
                </a:cubicBezTo>
                <a:cubicBezTo>
                  <a:pt x="335" y="637"/>
                  <a:pt x="335" y="636"/>
                  <a:pt x="334" y="636"/>
                </a:cubicBezTo>
                <a:cubicBezTo>
                  <a:pt x="331" y="636"/>
                  <a:pt x="331" y="636"/>
                  <a:pt x="331" y="636"/>
                </a:cubicBezTo>
                <a:cubicBezTo>
                  <a:pt x="330" y="634"/>
                  <a:pt x="329" y="635"/>
                  <a:pt x="328" y="634"/>
                </a:cubicBezTo>
                <a:cubicBezTo>
                  <a:pt x="326" y="633"/>
                  <a:pt x="324" y="633"/>
                  <a:pt x="323" y="632"/>
                </a:cubicBezTo>
                <a:cubicBezTo>
                  <a:pt x="323" y="631"/>
                  <a:pt x="322" y="631"/>
                  <a:pt x="321" y="631"/>
                </a:cubicBezTo>
                <a:cubicBezTo>
                  <a:pt x="320" y="631"/>
                  <a:pt x="320" y="630"/>
                  <a:pt x="319" y="630"/>
                </a:cubicBezTo>
                <a:cubicBezTo>
                  <a:pt x="318" y="630"/>
                  <a:pt x="317" y="629"/>
                  <a:pt x="316" y="629"/>
                </a:cubicBezTo>
                <a:cubicBezTo>
                  <a:pt x="316" y="628"/>
                  <a:pt x="316" y="628"/>
                  <a:pt x="316" y="628"/>
                </a:cubicBezTo>
                <a:cubicBezTo>
                  <a:pt x="315" y="628"/>
                  <a:pt x="314" y="627"/>
                  <a:pt x="313" y="627"/>
                </a:cubicBezTo>
                <a:cubicBezTo>
                  <a:pt x="312" y="627"/>
                  <a:pt x="311" y="626"/>
                  <a:pt x="310" y="626"/>
                </a:cubicBezTo>
                <a:cubicBezTo>
                  <a:pt x="309" y="626"/>
                  <a:pt x="308" y="625"/>
                  <a:pt x="307" y="625"/>
                </a:cubicBezTo>
                <a:cubicBezTo>
                  <a:pt x="306" y="625"/>
                  <a:pt x="306" y="624"/>
                  <a:pt x="305" y="624"/>
                </a:cubicBezTo>
                <a:cubicBezTo>
                  <a:pt x="304" y="623"/>
                  <a:pt x="302" y="622"/>
                  <a:pt x="300" y="622"/>
                </a:cubicBezTo>
                <a:cubicBezTo>
                  <a:pt x="299" y="621"/>
                  <a:pt x="298" y="620"/>
                  <a:pt x="296" y="620"/>
                </a:cubicBezTo>
                <a:cubicBezTo>
                  <a:pt x="295" y="620"/>
                  <a:pt x="294" y="619"/>
                  <a:pt x="293" y="620"/>
                </a:cubicBezTo>
                <a:cubicBezTo>
                  <a:pt x="292" y="619"/>
                  <a:pt x="292" y="618"/>
                  <a:pt x="291" y="618"/>
                </a:cubicBezTo>
                <a:cubicBezTo>
                  <a:pt x="290" y="617"/>
                  <a:pt x="289" y="617"/>
                  <a:pt x="289" y="616"/>
                </a:cubicBezTo>
                <a:cubicBezTo>
                  <a:pt x="288" y="615"/>
                  <a:pt x="287" y="615"/>
                  <a:pt x="286" y="614"/>
                </a:cubicBezTo>
                <a:cubicBezTo>
                  <a:pt x="285" y="614"/>
                  <a:pt x="285" y="614"/>
                  <a:pt x="284" y="614"/>
                </a:cubicBezTo>
                <a:cubicBezTo>
                  <a:pt x="283" y="613"/>
                  <a:pt x="282" y="612"/>
                  <a:pt x="281" y="611"/>
                </a:cubicBezTo>
                <a:cubicBezTo>
                  <a:pt x="276" y="611"/>
                  <a:pt x="276" y="611"/>
                  <a:pt x="276" y="611"/>
                </a:cubicBezTo>
                <a:cubicBezTo>
                  <a:pt x="276" y="610"/>
                  <a:pt x="276" y="609"/>
                  <a:pt x="275" y="609"/>
                </a:cubicBezTo>
                <a:cubicBezTo>
                  <a:pt x="275" y="609"/>
                  <a:pt x="274" y="609"/>
                  <a:pt x="273" y="608"/>
                </a:cubicBezTo>
                <a:cubicBezTo>
                  <a:pt x="272" y="607"/>
                  <a:pt x="271" y="606"/>
                  <a:pt x="270" y="605"/>
                </a:cubicBezTo>
                <a:cubicBezTo>
                  <a:pt x="269" y="604"/>
                  <a:pt x="268" y="603"/>
                  <a:pt x="268" y="602"/>
                </a:cubicBezTo>
                <a:cubicBezTo>
                  <a:pt x="266" y="602"/>
                  <a:pt x="266" y="600"/>
                  <a:pt x="265" y="600"/>
                </a:cubicBezTo>
                <a:cubicBezTo>
                  <a:pt x="263" y="600"/>
                  <a:pt x="262" y="600"/>
                  <a:pt x="260" y="599"/>
                </a:cubicBezTo>
                <a:cubicBezTo>
                  <a:pt x="261" y="599"/>
                  <a:pt x="261" y="599"/>
                  <a:pt x="261" y="598"/>
                </a:cubicBezTo>
                <a:cubicBezTo>
                  <a:pt x="261" y="598"/>
                  <a:pt x="260" y="598"/>
                  <a:pt x="260" y="598"/>
                </a:cubicBezTo>
                <a:cubicBezTo>
                  <a:pt x="259" y="598"/>
                  <a:pt x="259" y="597"/>
                  <a:pt x="259" y="597"/>
                </a:cubicBezTo>
                <a:cubicBezTo>
                  <a:pt x="259" y="596"/>
                  <a:pt x="258" y="596"/>
                  <a:pt x="257" y="595"/>
                </a:cubicBezTo>
                <a:cubicBezTo>
                  <a:pt x="257" y="594"/>
                  <a:pt x="256" y="594"/>
                  <a:pt x="255" y="594"/>
                </a:cubicBezTo>
                <a:cubicBezTo>
                  <a:pt x="255" y="594"/>
                  <a:pt x="254" y="593"/>
                  <a:pt x="254" y="593"/>
                </a:cubicBezTo>
                <a:cubicBezTo>
                  <a:pt x="253" y="590"/>
                  <a:pt x="251" y="589"/>
                  <a:pt x="249" y="587"/>
                </a:cubicBezTo>
                <a:cubicBezTo>
                  <a:pt x="248" y="586"/>
                  <a:pt x="247" y="586"/>
                  <a:pt x="247" y="585"/>
                </a:cubicBezTo>
                <a:cubicBezTo>
                  <a:pt x="246" y="584"/>
                  <a:pt x="245" y="584"/>
                  <a:pt x="244" y="583"/>
                </a:cubicBezTo>
                <a:cubicBezTo>
                  <a:pt x="243" y="583"/>
                  <a:pt x="242" y="581"/>
                  <a:pt x="241" y="582"/>
                </a:cubicBezTo>
                <a:cubicBezTo>
                  <a:pt x="241" y="582"/>
                  <a:pt x="240" y="581"/>
                  <a:pt x="240" y="581"/>
                </a:cubicBezTo>
                <a:cubicBezTo>
                  <a:pt x="239" y="578"/>
                  <a:pt x="237" y="577"/>
                  <a:pt x="235" y="575"/>
                </a:cubicBezTo>
                <a:cubicBezTo>
                  <a:pt x="234" y="574"/>
                  <a:pt x="234" y="573"/>
                  <a:pt x="233" y="573"/>
                </a:cubicBezTo>
                <a:cubicBezTo>
                  <a:pt x="232" y="573"/>
                  <a:pt x="231" y="572"/>
                  <a:pt x="230" y="570"/>
                </a:cubicBezTo>
                <a:cubicBezTo>
                  <a:pt x="230" y="569"/>
                  <a:pt x="229" y="569"/>
                  <a:pt x="229" y="568"/>
                </a:cubicBezTo>
                <a:cubicBezTo>
                  <a:pt x="228" y="568"/>
                  <a:pt x="227" y="567"/>
                  <a:pt x="226" y="567"/>
                </a:cubicBezTo>
                <a:cubicBezTo>
                  <a:pt x="225" y="566"/>
                  <a:pt x="225" y="566"/>
                  <a:pt x="224" y="566"/>
                </a:cubicBezTo>
                <a:cubicBezTo>
                  <a:pt x="224" y="564"/>
                  <a:pt x="224" y="564"/>
                  <a:pt x="224" y="564"/>
                </a:cubicBezTo>
                <a:cubicBezTo>
                  <a:pt x="222" y="562"/>
                  <a:pt x="221" y="559"/>
                  <a:pt x="219" y="557"/>
                </a:cubicBezTo>
                <a:cubicBezTo>
                  <a:pt x="219" y="556"/>
                  <a:pt x="218" y="556"/>
                  <a:pt x="218" y="555"/>
                </a:cubicBezTo>
                <a:cubicBezTo>
                  <a:pt x="218" y="554"/>
                  <a:pt x="217" y="554"/>
                  <a:pt x="216" y="554"/>
                </a:cubicBezTo>
                <a:cubicBezTo>
                  <a:pt x="215" y="554"/>
                  <a:pt x="216" y="553"/>
                  <a:pt x="216" y="552"/>
                </a:cubicBezTo>
                <a:cubicBezTo>
                  <a:pt x="215" y="551"/>
                  <a:pt x="214" y="550"/>
                  <a:pt x="213" y="549"/>
                </a:cubicBezTo>
                <a:cubicBezTo>
                  <a:pt x="213" y="547"/>
                  <a:pt x="213" y="547"/>
                  <a:pt x="213" y="547"/>
                </a:cubicBezTo>
                <a:cubicBezTo>
                  <a:pt x="213" y="546"/>
                  <a:pt x="211" y="547"/>
                  <a:pt x="211" y="545"/>
                </a:cubicBezTo>
                <a:cubicBezTo>
                  <a:pt x="211" y="544"/>
                  <a:pt x="210" y="544"/>
                  <a:pt x="209" y="543"/>
                </a:cubicBezTo>
                <a:cubicBezTo>
                  <a:pt x="209" y="542"/>
                  <a:pt x="209" y="542"/>
                  <a:pt x="208" y="541"/>
                </a:cubicBezTo>
                <a:cubicBezTo>
                  <a:pt x="207" y="541"/>
                  <a:pt x="207" y="540"/>
                  <a:pt x="206" y="539"/>
                </a:cubicBezTo>
                <a:cubicBezTo>
                  <a:pt x="206" y="538"/>
                  <a:pt x="206" y="538"/>
                  <a:pt x="206" y="538"/>
                </a:cubicBezTo>
                <a:cubicBezTo>
                  <a:pt x="206" y="537"/>
                  <a:pt x="204" y="537"/>
                  <a:pt x="204" y="536"/>
                </a:cubicBezTo>
                <a:cubicBezTo>
                  <a:pt x="203" y="535"/>
                  <a:pt x="204" y="533"/>
                  <a:pt x="203" y="533"/>
                </a:cubicBezTo>
                <a:cubicBezTo>
                  <a:pt x="202" y="533"/>
                  <a:pt x="202" y="533"/>
                  <a:pt x="202" y="532"/>
                </a:cubicBezTo>
                <a:cubicBezTo>
                  <a:pt x="202" y="530"/>
                  <a:pt x="201" y="530"/>
                  <a:pt x="200" y="529"/>
                </a:cubicBezTo>
                <a:cubicBezTo>
                  <a:pt x="199" y="529"/>
                  <a:pt x="199" y="529"/>
                  <a:pt x="199" y="529"/>
                </a:cubicBezTo>
                <a:cubicBezTo>
                  <a:pt x="199" y="527"/>
                  <a:pt x="199" y="527"/>
                  <a:pt x="199" y="527"/>
                </a:cubicBezTo>
                <a:cubicBezTo>
                  <a:pt x="198" y="526"/>
                  <a:pt x="198" y="526"/>
                  <a:pt x="197" y="525"/>
                </a:cubicBezTo>
                <a:cubicBezTo>
                  <a:pt x="198" y="524"/>
                  <a:pt x="198" y="523"/>
                  <a:pt x="197" y="522"/>
                </a:cubicBezTo>
                <a:cubicBezTo>
                  <a:pt x="196" y="521"/>
                  <a:pt x="196" y="520"/>
                  <a:pt x="195" y="519"/>
                </a:cubicBezTo>
                <a:cubicBezTo>
                  <a:pt x="195" y="518"/>
                  <a:pt x="194" y="517"/>
                  <a:pt x="193" y="517"/>
                </a:cubicBezTo>
                <a:cubicBezTo>
                  <a:pt x="193" y="514"/>
                  <a:pt x="193" y="514"/>
                  <a:pt x="193" y="514"/>
                </a:cubicBezTo>
                <a:cubicBezTo>
                  <a:pt x="192" y="512"/>
                  <a:pt x="190" y="512"/>
                  <a:pt x="188" y="510"/>
                </a:cubicBezTo>
                <a:cubicBezTo>
                  <a:pt x="188" y="509"/>
                  <a:pt x="190" y="509"/>
                  <a:pt x="189" y="509"/>
                </a:cubicBezTo>
                <a:cubicBezTo>
                  <a:pt x="188" y="508"/>
                  <a:pt x="188" y="507"/>
                  <a:pt x="188" y="506"/>
                </a:cubicBezTo>
                <a:cubicBezTo>
                  <a:pt x="187" y="506"/>
                  <a:pt x="188" y="505"/>
                  <a:pt x="187" y="504"/>
                </a:cubicBezTo>
                <a:cubicBezTo>
                  <a:pt x="186" y="503"/>
                  <a:pt x="186" y="503"/>
                  <a:pt x="186" y="502"/>
                </a:cubicBezTo>
                <a:cubicBezTo>
                  <a:pt x="186" y="501"/>
                  <a:pt x="187" y="501"/>
                  <a:pt x="186" y="501"/>
                </a:cubicBezTo>
                <a:cubicBezTo>
                  <a:pt x="186" y="500"/>
                  <a:pt x="185" y="499"/>
                  <a:pt x="185" y="498"/>
                </a:cubicBezTo>
                <a:cubicBezTo>
                  <a:pt x="184" y="497"/>
                  <a:pt x="185" y="496"/>
                  <a:pt x="184" y="496"/>
                </a:cubicBezTo>
                <a:cubicBezTo>
                  <a:pt x="185" y="495"/>
                  <a:pt x="183" y="494"/>
                  <a:pt x="184" y="493"/>
                </a:cubicBezTo>
                <a:cubicBezTo>
                  <a:pt x="184" y="492"/>
                  <a:pt x="183" y="490"/>
                  <a:pt x="182" y="489"/>
                </a:cubicBezTo>
                <a:cubicBezTo>
                  <a:pt x="181" y="488"/>
                  <a:pt x="182" y="487"/>
                  <a:pt x="181" y="486"/>
                </a:cubicBezTo>
                <a:cubicBezTo>
                  <a:pt x="181" y="485"/>
                  <a:pt x="181" y="484"/>
                  <a:pt x="180" y="483"/>
                </a:cubicBezTo>
                <a:cubicBezTo>
                  <a:pt x="180" y="483"/>
                  <a:pt x="180" y="483"/>
                  <a:pt x="181" y="482"/>
                </a:cubicBezTo>
                <a:cubicBezTo>
                  <a:pt x="180" y="482"/>
                  <a:pt x="180" y="481"/>
                  <a:pt x="179" y="481"/>
                </a:cubicBezTo>
                <a:cubicBezTo>
                  <a:pt x="179" y="480"/>
                  <a:pt x="179" y="479"/>
                  <a:pt x="179" y="478"/>
                </a:cubicBezTo>
                <a:cubicBezTo>
                  <a:pt x="179" y="477"/>
                  <a:pt x="178" y="477"/>
                  <a:pt x="177" y="477"/>
                </a:cubicBezTo>
                <a:cubicBezTo>
                  <a:pt x="177" y="477"/>
                  <a:pt x="177" y="477"/>
                  <a:pt x="177" y="477"/>
                </a:cubicBezTo>
                <a:cubicBezTo>
                  <a:pt x="177" y="475"/>
                  <a:pt x="177" y="474"/>
                  <a:pt x="177" y="473"/>
                </a:cubicBezTo>
                <a:cubicBezTo>
                  <a:pt x="177" y="472"/>
                  <a:pt x="176" y="472"/>
                  <a:pt x="176" y="471"/>
                </a:cubicBezTo>
                <a:cubicBezTo>
                  <a:pt x="176" y="469"/>
                  <a:pt x="176" y="469"/>
                  <a:pt x="176" y="469"/>
                </a:cubicBezTo>
                <a:cubicBezTo>
                  <a:pt x="176" y="468"/>
                  <a:pt x="176" y="467"/>
                  <a:pt x="176" y="466"/>
                </a:cubicBezTo>
                <a:cubicBezTo>
                  <a:pt x="176" y="466"/>
                  <a:pt x="175" y="465"/>
                  <a:pt x="175" y="464"/>
                </a:cubicBezTo>
                <a:cubicBezTo>
                  <a:pt x="174" y="464"/>
                  <a:pt x="174" y="463"/>
                  <a:pt x="174" y="462"/>
                </a:cubicBezTo>
                <a:cubicBezTo>
                  <a:pt x="175" y="461"/>
                  <a:pt x="173" y="460"/>
                  <a:pt x="173" y="459"/>
                </a:cubicBezTo>
                <a:cubicBezTo>
                  <a:pt x="173" y="458"/>
                  <a:pt x="173" y="457"/>
                  <a:pt x="173" y="456"/>
                </a:cubicBezTo>
                <a:cubicBezTo>
                  <a:pt x="170" y="451"/>
                  <a:pt x="170" y="451"/>
                  <a:pt x="170" y="451"/>
                </a:cubicBezTo>
                <a:cubicBezTo>
                  <a:pt x="169" y="450"/>
                  <a:pt x="169" y="450"/>
                  <a:pt x="170" y="449"/>
                </a:cubicBezTo>
                <a:cubicBezTo>
                  <a:pt x="170" y="448"/>
                  <a:pt x="169" y="447"/>
                  <a:pt x="169" y="447"/>
                </a:cubicBezTo>
                <a:cubicBezTo>
                  <a:pt x="170" y="445"/>
                  <a:pt x="168" y="443"/>
                  <a:pt x="168" y="441"/>
                </a:cubicBezTo>
                <a:cubicBezTo>
                  <a:pt x="168" y="441"/>
                  <a:pt x="167" y="441"/>
                  <a:pt x="167" y="440"/>
                </a:cubicBezTo>
                <a:cubicBezTo>
                  <a:pt x="167" y="439"/>
                  <a:pt x="168" y="438"/>
                  <a:pt x="167" y="437"/>
                </a:cubicBezTo>
                <a:cubicBezTo>
                  <a:pt x="166" y="437"/>
                  <a:pt x="167" y="436"/>
                  <a:pt x="166" y="435"/>
                </a:cubicBezTo>
                <a:cubicBezTo>
                  <a:pt x="165" y="435"/>
                  <a:pt x="165" y="434"/>
                  <a:pt x="166" y="434"/>
                </a:cubicBezTo>
                <a:cubicBezTo>
                  <a:pt x="166" y="433"/>
                  <a:pt x="166" y="433"/>
                  <a:pt x="167" y="433"/>
                </a:cubicBezTo>
                <a:cubicBezTo>
                  <a:pt x="168" y="432"/>
                  <a:pt x="168" y="431"/>
                  <a:pt x="167" y="430"/>
                </a:cubicBezTo>
                <a:cubicBezTo>
                  <a:pt x="167" y="429"/>
                  <a:pt x="166" y="429"/>
                  <a:pt x="167" y="428"/>
                </a:cubicBezTo>
                <a:cubicBezTo>
                  <a:pt x="167" y="428"/>
                  <a:pt x="168" y="427"/>
                  <a:pt x="167" y="427"/>
                </a:cubicBezTo>
                <a:cubicBezTo>
                  <a:pt x="166" y="426"/>
                  <a:pt x="167" y="424"/>
                  <a:pt x="166" y="424"/>
                </a:cubicBezTo>
                <a:cubicBezTo>
                  <a:pt x="165" y="423"/>
                  <a:pt x="166" y="423"/>
                  <a:pt x="166" y="423"/>
                </a:cubicBezTo>
                <a:cubicBezTo>
                  <a:pt x="166" y="422"/>
                  <a:pt x="166" y="422"/>
                  <a:pt x="166" y="422"/>
                </a:cubicBezTo>
                <a:cubicBezTo>
                  <a:pt x="167" y="421"/>
                  <a:pt x="167" y="421"/>
                  <a:pt x="166" y="420"/>
                </a:cubicBezTo>
                <a:cubicBezTo>
                  <a:pt x="165" y="420"/>
                  <a:pt x="166" y="419"/>
                  <a:pt x="166" y="419"/>
                </a:cubicBezTo>
                <a:cubicBezTo>
                  <a:pt x="166" y="418"/>
                  <a:pt x="165" y="417"/>
                  <a:pt x="166" y="416"/>
                </a:cubicBezTo>
                <a:cubicBezTo>
                  <a:pt x="167" y="416"/>
                  <a:pt x="167" y="416"/>
                  <a:pt x="166" y="416"/>
                </a:cubicBezTo>
                <a:cubicBezTo>
                  <a:pt x="166" y="415"/>
                  <a:pt x="166" y="415"/>
                  <a:pt x="165" y="414"/>
                </a:cubicBezTo>
                <a:cubicBezTo>
                  <a:pt x="165" y="413"/>
                  <a:pt x="165" y="413"/>
                  <a:pt x="165" y="412"/>
                </a:cubicBezTo>
                <a:cubicBezTo>
                  <a:pt x="165" y="411"/>
                  <a:pt x="166" y="409"/>
                  <a:pt x="165" y="408"/>
                </a:cubicBezTo>
                <a:cubicBezTo>
                  <a:pt x="164" y="407"/>
                  <a:pt x="165" y="407"/>
                  <a:pt x="165" y="406"/>
                </a:cubicBezTo>
                <a:cubicBezTo>
                  <a:pt x="165" y="405"/>
                  <a:pt x="165" y="404"/>
                  <a:pt x="165" y="403"/>
                </a:cubicBezTo>
                <a:cubicBezTo>
                  <a:pt x="165" y="402"/>
                  <a:pt x="165" y="401"/>
                  <a:pt x="165" y="400"/>
                </a:cubicBezTo>
                <a:cubicBezTo>
                  <a:pt x="164" y="399"/>
                  <a:pt x="166" y="399"/>
                  <a:pt x="166" y="398"/>
                </a:cubicBezTo>
                <a:cubicBezTo>
                  <a:pt x="166" y="396"/>
                  <a:pt x="165" y="395"/>
                  <a:pt x="166" y="394"/>
                </a:cubicBezTo>
                <a:cubicBezTo>
                  <a:pt x="166" y="392"/>
                  <a:pt x="165" y="391"/>
                  <a:pt x="167" y="389"/>
                </a:cubicBezTo>
                <a:cubicBezTo>
                  <a:pt x="166" y="388"/>
                  <a:pt x="167" y="387"/>
                  <a:pt x="166" y="386"/>
                </a:cubicBezTo>
                <a:cubicBezTo>
                  <a:pt x="166" y="386"/>
                  <a:pt x="166" y="386"/>
                  <a:pt x="166" y="386"/>
                </a:cubicBezTo>
                <a:cubicBezTo>
                  <a:pt x="167" y="384"/>
                  <a:pt x="166" y="382"/>
                  <a:pt x="167" y="380"/>
                </a:cubicBezTo>
                <a:cubicBezTo>
                  <a:pt x="167" y="380"/>
                  <a:pt x="167" y="379"/>
                  <a:pt x="167" y="379"/>
                </a:cubicBezTo>
                <a:cubicBezTo>
                  <a:pt x="167" y="379"/>
                  <a:pt x="167" y="378"/>
                  <a:pt x="167" y="378"/>
                </a:cubicBezTo>
                <a:cubicBezTo>
                  <a:pt x="166" y="377"/>
                  <a:pt x="166" y="376"/>
                  <a:pt x="167" y="376"/>
                </a:cubicBezTo>
                <a:cubicBezTo>
                  <a:pt x="168" y="375"/>
                  <a:pt x="167" y="374"/>
                  <a:pt x="168" y="374"/>
                </a:cubicBezTo>
                <a:cubicBezTo>
                  <a:pt x="169" y="373"/>
                  <a:pt x="169" y="373"/>
                  <a:pt x="168" y="372"/>
                </a:cubicBezTo>
                <a:cubicBezTo>
                  <a:pt x="168" y="372"/>
                  <a:pt x="167" y="371"/>
                  <a:pt x="168" y="371"/>
                </a:cubicBezTo>
                <a:cubicBezTo>
                  <a:pt x="169" y="369"/>
                  <a:pt x="168" y="368"/>
                  <a:pt x="168" y="366"/>
                </a:cubicBezTo>
                <a:cubicBezTo>
                  <a:pt x="170" y="365"/>
                  <a:pt x="169" y="363"/>
                  <a:pt x="169" y="361"/>
                </a:cubicBezTo>
                <a:cubicBezTo>
                  <a:pt x="169" y="361"/>
                  <a:pt x="170" y="361"/>
                  <a:pt x="170" y="361"/>
                </a:cubicBezTo>
                <a:cubicBezTo>
                  <a:pt x="171" y="359"/>
                  <a:pt x="170" y="359"/>
                  <a:pt x="169" y="358"/>
                </a:cubicBezTo>
                <a:cubicBezTo>
                  <a:pt x="170" y="358"/>
                  <a:pt x="170" y="358"/>
                  <a:pt x="170" y="357"/>
                </a:cubicBezTo>
                <a:cubicBezTo>
                  <a:pt x="171" y="356"/>
                  <a:pt x="170" y="354"/>
                  <a:pt x="171" y="353"/>
                </a:cubicBezTo>
                <a:cubicBezTo>
                  <a:pt x="172" y="352"/>
                  <a:pt x="171" y="351"/>
                  <a:pt x="171" y="350"/>
                </a:cubicBezTo>
                <a:cubicBezTo>
                  <a:pt x="171" y="349"/>
                  <a:pt x="172" y="348"/>
                  <a:pt x="172" y="348"/>
                </a:cubicBezTo>
                <a:cubicBezTo>
                  <a:pt x="172" y="348"/>
                  <a:pt x="171" y="347"/>
                  <a:pt x="171" y="347"/>
                </a:cubicBezTo>
                <a:cubicBezTo>
                  <a:pt x="171" y="346"/>
                  <a:pt x="171" y="346"/>
                  <a:pt x="172" y="346"/>
                </a:cubicBezTo>
                <a:cubicBezTo>
                  <a:pt x="173" y="345"/>
                  <a:pt x="172" y="343"/>
                  <a:pt x="172" y="342"/>
                </a:cubicBezTo>
                <a:cubicBezTo>
                  <a:pt x="171" y="341"/>
                  <a:pt x="171" y="340"/>
                  <a:pt x="171" y="339"/>
                </a:cubicBezTo>
                <a:cubicBezTo>
                  <a:pt x="171" y="338"/>
                  <a:pt x="171" y="338"/>
                  <a:pt x="171" y="338"/>
                </a:cubicBezTo>
                <a:cubicBezTo>
                  <a:pt x="170" y="337"/>
                  <a:pt x="170" y="337"/>
                  <a:pt x="170" y="337"/>
                </a:cubicBezTo>
                <a:cubicBezTo>
                  <a:pt x="170" y="337"/>
                  <a:pt x="170" y="336"/>
                  <a:pt x="170" y="336"/>
                </a:cubicBezTo>
                <a:cubicBezTo>
                  <a:pt x="172" y="336"/>
                  <a:pt x="171" y="334"/>
                  <a:pt x="172" y="333"/>
                </a:cubicBezTo>
                <a:cubicBezTo>
                  <a:pt x="172" y="332"/>
                  <a:pt x="172" y="331"/>
                  <a:pt x="173" y="330"/>
                </a:cubicBezTo>
                <a:cubicBezTo>
                  <a:pt x="174" y="330"/>
                  <a:pt x="175" y="329"/>
                  <a:pt x="176" y="328"/>
                </a:cubicBezTo>
                <a:cubicBezTo>
                  <a:pt x="176" y="327"/>
                  <a:pt x="176" y="326"/>
                  <a:pt x="176" y="326"/>
                </a:cubicBezTo>
                <a:cubicBezTo>
                  <a:pt x="177" y="325"/>
                  <a:pt x="177" y="324"/>
                  <a:pt x="178" y="323"/>
                </a:cubicBezTo>
                <a:cubicBezTo>
                  <a:pt x="177" y="321"/>
                  <a:pt x="179" y="320"/>
                  <a:pt x="179" y="319"/>
                </a:cubicBezTo>
                <a:cubicBezTo>
                  <a:pt x="179" y="318"/>
                  <a:pt x="179" y="318"/>
                  <a:pt x="180" y="318"/>
                </a:cubicBezTo>
                <a:cubicBezTo>
                  <a:pt x="180" y="318"/>
                  <a:pt x="181" y="318"/>
                  <a:pt x="181" y="317"/>
                </a:cubicBezTo>
                <a:cubicBezTo>
                  <a:pt x="181" y="316"/>
                  <a:pt x="182" y="316"/>
                  <a:pt x="183" y="315"/>
                </a:cubicBezTo>
                <a:cubicBezTo>
                  <a:pt x="182" y="314"/>
                  <a:pt x="181" y="313"/>
                  <a:pt x="182" y="313"/>
                </a:cubicBezTo>
                <a:cubicBezTo>
                  <a:pt x="183" y="311"/>
                  <a:pt x="183" y="310"/>
                  <a:pt x="184" y="309"/>
                </a:cubicBezTo>
                <a:cubicBezTo>
                  <a:pt x="185" y="306"/>
                  <a:pt x="186" y="306"/>
                  <a:pt x="185" y="303"/>
                </a:cubicBezTo>
                <a:cubicBezTo>
                  <a:pt x="185" y="302"/>
                  <a:pt x="186" y="301"/>
                  <a:pt x="186" y="300"/>
                </a:cubicBezTo>
                <a:cubicBezTo>
                  <a:pt x="187" y="300"/>
                  <a:pt x="186" y="298"/>
                  <a:pt x="186" y="298"/>
                </a:cubicBezTo>
                <a:cubicBezTo>
                  <a:pt x="187" y="297"/>
                  <a:pt x="188" y="297"/>
                  <a:pt x="189" y="297"/>
                </a:cubicBezTo>
                <a:cubicBezTo>
                  <a:pt x="191" y="296"/>
                  <a:pt x="191" y="293"/>
                  <a:pt x="193" y="292"/>
                </a:cubicBezTo>
                <a:cubicBezTo>
                  <a:pt x="193" y="291"/>
                  <a:pt x="194" y="290"/>
                  <a:pt x="194" y="289"/>
                </a:cubicBezTo>
                <a:cubicBezTo>
                  <a:pt x="195" y="289"/>
                  <a:pt x="195" y="288"/>
                  <a:pt x="195" y="288"/>
                </a:cubicBezTo>
                <a:cubicBezTo>
                  <a:pt x="196" y="287"/>
                  <a:pt x="196" y="287"/>
                  <a:pt x="196" y="286"/>
                </a:cubicBezTo>
                <a:cubicBezTo>
                  <a:pt x="196" y="286"/>
                  <a:pt x="196" y="285"/>
                  <a:pt x="196" y="285"/>
                </a:cubicBezTo>
                <a:cubicBezTo>
                  <a:pt x="197" y="284"/>
                  <a:pt x="198" y="283"/>
                  <a:pt x="199" y="282"/>
                </a:cubicBezTo>
                <a:cubicBezTo>
                  <a:pt x="199" y="281"/>
                  <a:pt x="200" y="281"/>
                  <a:pt x="200" y="280"/>
                </a:cubicBezTo>
                <a:cubicBezTo>
                  <a:pt x="200" y="280"/>
                  <a:pt x="201" y="279"/>
                  <a:pt x="201" y="279"/>
                </a:cubicBezTo>
                <a:cubicBezTo>
                  <a:pt x="201" y="278"/>
                  <a:pt x="201" y="277"/>
                  <a:pt x="202" y="277"/>
                </a:cubicBezTo>
                <a:cubicBezTo>
                  <a:pt x="202" y="277"/>
                  <a:pt x="202" y="277"/>
                  <a:pt x="203" y="276"/>
                </a:cubicBezTo>
                <a:cubicBezTo>
                  <a:pt x="203" y="275"/>
                  <a:pt x="204" y="273"/>
                  <a:pt x="205" y="273"/>
                </a:cubicBezTo>
                <a:cubicBezTo>
                  <a:pt x="205" y="272"/>
                  <a:pt x="205" y="271"/>
                  <a:pt x="206" y="271"/>
                </a:cubicBezTo>
                <a:cubicBezTo>
                  <a:pt x="206" y="270"/>
                  <a:pt x="206" y="269"/>
                  <a:pt x="207" y="269"/>
                </a:cubicBezTo>
                <a:cubicBezTo>
                  <a:pt x="208" y="268"/>
                  <a:pt x="208" y="266"/>
                  <a:pt x="210" y="265"/>
                </a:cubicBezTo>
                <a:cubicBezTo>
                  <a:pt x="211" y="264"/>
                  <a:pt x="211" y="263"/>
                  <a:pt x="211" y="262"/>
                </a:cubicBezTo>
                <a:cubicBezTo>
                  <a:pt x="212" y="261"/>
                  <a:pt x="212" y="261"/>
                  <a:pt x="212" y="260"/>
                </a:cubicBezTo>
                <a:cubicBezTo>
                  <a:pt x="213" y="260"/>
                  <a:pt x="213" y="259"/>
                  <a:pt x="214" y="258"/>
                </a:cubicBezTo>
                <a:cubicBezTo>
                  <a:pt x="215" y="258"/>
                  <a:pt x="216" y="256"/>
                  <a:pt x="217" y="255"/>
                </a:cubicBezTo>
                <a:cubicBezTo>
                  <a:pt x="217" y="254"/>
                  <a:pt x="217" y="253"/>
                  <a:pt x="218" y="253"/>
                </a:cubicBezTo>
                <a:cubicBezTo>
                  <a:pt x="219" y="253"/>
                  <a:pt x="219" y="252"/>
                  <a:pt x="219" y="251"/>
                </a:cubicBezTo>
                <a:cubicBezTo>
                  <a:pt x="220" y="249"/>
                  <a:pt x="221" y="249"/>
                  <a:pt x="223" y="249"/>
                </a:cubicBezTo>
                <a:cubicBezTo>
                  <a:pt x="223" y="249"/>
                  <a:pt x="223" y="248"/>
                  <a:pt x="223" y="248"/>
                </a:cubicBezTo>
                <a:cubicBezTo>
                  <a:pt x="222" y="247"/>
                  <a:pt x="222" y="246"/>
                  <a:pt x="223" y="245"/>
                </a:cubicBezTo>
                <a:cubicBezTo>
                  <a:pt x="224" y="244"/>
                  <a:pt x="224" y="244"/>
                  <a:pt x="224" y="243"/>
                </a:cubicBezTo>
                <a:cubicBezTo>
                  <a:pt x="225" y="242"/>
                  <a:pt x="226" y="241"/>
                  <a:pt x="227" y="240"/>
                </a:cubicBezTo>
                <a:cubicBezTo>
                  <a:pt x="228" y="240"/>
                  <a:pt x="230" y="239"/>
                  <a:pt x="230" y="238"/>
                </a:cubicBezTo>
                <a:cubicBezTo>
                  <a:pt x="231" y="236"/>
                  <a:pt x="232" y="235"/>
                  <a:pt x="233" y="234"/>
                </a:cubicBezTo>
                <a:cubicBezTo>
                  <a:pt x="234" y="234"/>
                  <a:pt x="234" y="233"/>
                  <a:pt x="235" y="233"/>
                </a:cubicBezTo>
                <a:cubicBezTo>
                  <a:pt x="235" y="231"/>
                  <a:pt x="235" y="231"/>
                  <a:pt x="235" y="231"/>
                </a:cubicBezTo>
                <a:cubicBezTo>
                  <a:pt x="235" y="231"/>
                  <a:pt x="235" y="231"/>
                  <a:pt x="236" y="231"/>
                </a:cubicBezTo>
                <a:cubicBezTo>
                  <a:pt x="236" y="231"/>
                  <a:pt x="237" y="231"/>
                  <a:pt x="237" y="231"/>
                </a:cubicBezTo>
                <a:cubicBezTo>
                  <a:pt x="238" y="230"/>
                  <a:pt x="239" y="230"/>
                  <a:pt x="240" y="229"/>
                </a:cubicBezTo>
                <a:cubicBezTo>
                  <a:pt x="241" y="228"/>
                  <a:pt x="242" y="228"/>
                  <a:pt x="242" y="227"/>
                </a:cubicBezTo>
                <a:cubicBezTo>
                  <a:pt x="242" y="226"/>
                  <a:pt x="243" y="225"/>
                  <a:pt x="244" y="225"/>
                </a:cubicBezTo>
                <a:cubicBezTo>
                  <a:pt x="246" y="225"/>
                  <a:pt x="247" y="223"/>
                  <a:pt x="248" y="222"/>
                </a:cubicBezTo>
                <a:cubicBezTo>
                  <a:pt x="249" y="221"/>
                  <a:pt x="250" y="220"/>
                  <a:pt x="251" y="219"/>
                </a:cubicBezTo>
                <a:cubicBezTo>
                  <a:pt x="252" y="218"/>
                  <a:pt x="252" y="217"/>
                  <a:pt x="254" y="216"/>
                </a:cubicBezTo>
                <a:cubicBezTo>
                  <a:pt x="255" y="216"/>
                  <a:pt x="256" y="214"/>
                  <a:pt x="257" y="214"/>
                </a:cubicBezTo>
                <a:cubicBezTo>
                  <a:pt x="258" y="214"/>
                  <a:pt x="258" y="214"/>
                  <a:pt x="259" y="213"/>
                </a:cubicBezTo>
                <a:cubicBezTo>
                  <a:pt x="259" y="212"/>
                  <a:pt x="260" y="212"/>
                  <a:pt x="261" y="211"/>
                </a:cubicBezTo>
                <a:cubicBezTo>
                  <a:pt x="262" y="211"/>
                  <a:pt x="263" y="211"/>
                  <a:pt x="264" y="210"/>
                </a:cubicBezTo>
                <a:cubicBezTo>
                  <a:pt x="264" y="209"/>
                  <a:pt x="265" y="209"/>
                  <a:pt x="266" y="208"/>
                </a:cubicBezTo>
                <a:cubicBezTo>
                  <a:pt x="267" y="207"/>
                  <a:pt x="270" y="206"/>
                  <a:pt x="271" y="205"/>
                </a:cubicBezTo>
                <a:cubicBezTo>
                  <a:pt x="271" y="204"/>
                  <a:pt x="273" y="204"/>
                  <a:pt x="273" y="203"/>
                </a:cubicBezTo>
                <a:cubicBezTo>
                  <a:pt x="275" y="203"/>
                  <a:pt x="276" y="201"/>
                  <a:pt x="277" y="199"/>
                </a:cubicBezTo>
                <a:cubicBezTo>
                  <a:pt x="279" y="199"/>
                  <a:pt x="279" y="199"/>
                  <a:pt x="279" y="199"/>
                </a:cubicBezTo>
                <a:cubicBezTo>
                  <a:pt x="280" y="198"/>
                  <a:pt x="281" y="198"/>
                  <a:pt x="283" y="197"/>
                </a:cubicBezTo>
                <a:cubicBezTo>
                  <a:pt x="283" y="196"/>
                  <a:pt x="284" y="196"/>
                  <a:pt x="284" y="196"/>
                </a:cubicBezTo>
                <a:cubicBezTo>
                  <a:pt x="285" y="195"/>
                  <a:pt x="286" y="195"/>
                  <a:pt x="287" y="194"/>
                </a:cubicBezTo>
                <a:cubicBezTo>
                  <a:pt x="289" y="192"/>
                  <a:pt x="291" y="191"/>
                  <a:pt x="293" y="190"/>
                </a:cubicBezTo>
                <a:cubicBezTo>
                  <a:pt x="294" y="190"/>
                  <a:pt x="295" y="189"/>
                  <a:pt x="296" y="189"/>
                </a:cubicBezTo>
                <a:cubicBezTo>
                  <a:pt x="296" y="189"/>
                  <a:pt x="296" y="188"/>
                  <a:pt x="296" y="188"/>
                </a:cubicBezTo>
                <a:cubicBezTo>
                  <a:pt x="297" y="187"/>
                  <a:pt x="297" y="187"/>
                  <a:pt x="297" y="187"/>
                </a:cubicBezTo>
                <a:cubicBezTo>
                  <a:pt x="298" y="187"/>
                  <a:pt x="299" y="187"/>
                  <a:pt x="299" y="187"/>
                </a:cubicBezTo>
                <a:cubicBezTo>
                  <a:pt x="301" y="186"/>
                  <a:pt x="302" y="185"/>
                  <a:pt x="304" y="184"/>
                </a:cubicBezTo>
                <a:cubicBezTo>
                  <a:pt x="305" y="183"/>
                  <a:pt x="306" y="181"/>
                  <a:pt x="308" y="181"/>
                </a:cubicBezTo>
                <a:cubicBezTo>
                  <a:pt x="308" y="180"/>
                  <a:pt x="309" y="181"/>
                  <a:pt x="310" y="180"/>
                </a:cubicBezTo>
                <a:cubicBezTo>
                  <a:pt x="310" y="180"/>
                  <a:pt x="311" y="179"/>
                  <a:pt x="312" y="179"/>
                </a:cubicBezTo>
                <a:cubicBezTo>
                  <a:pt x="313" y="180"/>
                  <a:pt x="314" y="178"/>
                  <a:pt x="315" y="178"/>
                </a:cubicBezTo>
                <a:cubicBezTo>
                  <a:pt x="316" y="179"/>
                  <a:pt x="317" y="177"/>
                  <a:pt x="318" y="177"/>
                </a:cubicBezTo>
                <a:cubicBezTo>
                  <a:pt x="319" y="178"/>
                  <a:pt x="320" y="176"/>
                  <a:pt x="322" y="177"/>
                </a:cubicBezTo>
                <a:cubicBezTo>
                  <a:pt x="322" y="176"/>
                  <a:pt x="323" y="176"/>
                  <a:pt x="324" y="175"/>
                </a:cubicBezTo>
                <a:cubicBezTo>
                  <a:pt x="324" y="175"/>
                  <a:pt x="325" y="175"/>
                  <a:pt x="325" y="175"/>
                </a:cubicBezTo>
                <a:cubicBezTo>
                  <a:pt x="326" y="175"/>
                  <a:pt x="327" y="174"/>
                  <a:pt x="327" y="174"/>
                </a:cubicBezTo>
                <a:cubicBezTo>
                  <a:pt x="328" y="173"/>
                  <a:pt x="329" y="173"/>
                  <a:pt x="330" y="173"/>
                </a:cubicBezTo>
                <a:cubicBezTo>
                  <a:pt x="332" y="173"/>
                  <a:pt x="331" y="172"/>
                  <a:pt x="332" y="171"/>
                </a:cubicBezTo>
                <a:cubicBezTo>
                  <a:pt x="333" y="171"/>
                  <a:pt x="334" y="173"/>
                  <a:pt x="335" y="171"/>
                </a:cubicBezTo>
                <a:cubicBezTo>
                  <a:pt x="335" y="170"/>
                  <a:pt x="336" y="171"/>
                  <a:pt x="337" y="171"/>
                </a:cubicBezTo>
                <a:cubicBezTo>
                  <a:pt x="337" y="170"/>
                  <a:pt x="338" y="170"/>
                  <a:pt x="339" y="170"/>
                </a:cubicBezTo>
                <a:cubicBezTo>
                  <a:pt x="340" y="170"/>
                  <a:pt x="340" y="169"/>
                  <a:pt x="342" y="169"/>
                </a:cubicBezTo>
                <a:cubicBezTo>
                  <a:pt x="343" y="169"/>
                  <a:pt x="344" y="169"/>
                  <a:pt x="345" y="169"/>
                </a:cubicBezTo>
                <a:cubicBezTo>
                  <a:pt x="346" y="169"/>
                  <a:pt x="347" y="168"/>
                  <a:pt x="348" y="168"/>
                </a:cubicBezTo>
                <a:cubicBezTo>
                  <a:pt x="349" y="168"/>
                  <a:pt x="349" y="167"/>
                  <a:pt x="350" y="167"/>
                </a:cubicBezTo>
                <a:cubicBezTo>
                  <a:pt x="351" y="167"/>
                  <a:pt x="351" y="167"/>
                  <a:pt x="352" y="167"/>
                </a:cubicBezTo>
                <a:cubicBezTo>
                  <a:pt x="352" y="166"/>
                  <a:pt x="352" y="166"/>
                  <a:pt x="353" y="166"/>
                </a:cubicBezTo>
                <a:cubicBezTo>
                  <a:pt x="354" y="166"/>
                  <a:pt x="355" y="166"/>
                  <a:pt x="356" y="166"/>
                </a:cubicBezTo>
                <a:cubicBezTo>
                  <a:pt x="356" y="166"/>
                  <a:pt x="357" y="166"/>
                  <a:pt x="357" y="166"/>
                </a:cubicBezTo>
                <a:cubicBezTo>
                  <a:pt x="357" y="166"/>
                  <a:pt x="357" y="165"/>
                  <a:pt x="358" y="165"/>
                </a:cubicBezTo>
                <a:cubicBezTo>
                  <a:pt x="358" y="165"/>
                  <a:pt x="358" y="166"/>
                  <a:pt x="358" y="166"/>
                </a:cubicBezTo>
                <a:cubicBezTo>
                  <a:pt x="359" y="166"/>
                  <a:pt x="359" y="165"/>
                  <a:pt x="360" y="165"/>
                </a:cubicBezTo>
                <a:cubicBezTo>
                  <a:pt x="361" y="165"/>
                  <a:pt x="363" y="166"/>
                  <a:pt x="365" y="164"/>
                </a:cubicBezTo>
                <a:cubicBezTo>
                  <a:pt x="367" y="164"/>
                  <a:pt x="369" y="164"/>
                  <a:pt x="371" y="164"/>
                </a:cubicBezTo>
                <a:cubicBezTo>
                  <a:pt x="371" y="164"/>
                  <a:pt x="375" y="163"/>
                  <a:pt x="375" y="163"/>
                </a:cubicBezTo>
                <a:cubicBezTo>
                  <a:pt x="375" y="163"/>
                  <a:pt x="376" y="162"/>
                  <a:pt x="376" y="162"/>
                </a:cubicBezTo>
                <a:cubicBezTo>
                  <a:pt x="376" y="163"/>
                  <a:pt x="376" y="163"/>
                  <a:pt x="377" y="163"/>
                </a:cubicBezTo>
                <a:cubicBezTo>
                  <a:pt x="377" y="163"/>
                  <a:pt x="378" y="162"/>
                  <a:pt x="378" y="162"/>
                </a:cubicBezTo>
                <a:cubicBezTo>
                  <a:pt x="380" y="162"/>
                  <a:pt x="381" y="162"/>
                  <a:pt x="382" y="162"/>
                </a:cubicBezTo>
                <a:cubicBezTo>
                  <a:pt x="384" y="162"/>
                  <a:pt x="385" y="161"/>
                  <a:pt x="386" y="161"/>
                </a:cubicBezTo>
                <a:cubicBezTo>
                  <a:pt x="388" y="162"/>
                  <a:pt x="389" y="161"/>
                  <a:pt x="390" y="161"/>
                </a:cubicBezTo>
                <a:cubicBezTo>
                  <a:pt x="394" y="161"/>
                  <a:pt x="394" y="161"/>
                  <a:pt x="394" y="161"/>
                </a:cubicBezTo>
                <a:cubicBezTo>
                  <a:pt x="398" y="161"/>
                  <a:pt x="398" y="161"/>
                  <a:pt x="398" y="161"/>
                </a:cubicBezTo>
                <a:cubicBezTo>
                  <a:pt x="400" y="161"/>
                  <a:pt x="401" y="161"/>
                  <a:pt x="402" y="161"/>
                </a:cubicBezTo>
                <a:cubicBezTo>
                  <a:pt x="404" y="162"/>
                  <a:pt x="404" y="161"/>
                  <a:pt x="405" y="160"/>
                </a:cubicBezTo>
                <a:cubicBezTo>
                  <a:pt x="407" y="159"/>
                  <a:pt x="407" y="160"/>
                  <a:pt x="411" y="160"/>
                </a:cubicBezTo>
                <a:cubicBezTo>
                  <a:pt x="411" y="160"/>
                  <a:pt x="411" y="161"/>
                  <a:pt x="411" y="161"/>
                </a:cubicBezTo>
                <a:cubicBezTo>
                  <a:pt x="412" y="162"/>
                  <a:pt x="412" y="162"/>
                  <a:pt x="413" y="162"/>
                </a:cubicBezTo>
                <a:cubicBezTo>
                  <a:pt x="413" y="162"/>
                  <a:pt x="413" y="162"/>
                  <a:pt x="413" y="162"/>
                </a:cubicBezTo>
                <a:cubicBezTo>
                  <a:pt x="413" y="162"/>
                  <a:pt x="413" y="161"/>
                  <a:pt x="414" y="161"/>
                </a:cubicBezTo>
                <a:cubicBezTo>
                  <a:pt x="415" y="161"/>
                  <a:pt x="416" y="162"/>
                  <a:pt x="418" y="161"/>
                </a:cubicBezTo>
                <a:cubicBezTo>
                  <a:pt x="418" y="162"/>
                  <a:pt x="420" y="161"/>
                  <a:pt x="421" y="162"/>
                </a:cubicBezTo>
                <a:cubicBezTo>
                  <a:pt x="421" y="162"/>
                  <a:pt x="422" y="162"/>
                  <a:pt x="422" y="162"/>
                </a:cubicBezTo>
                <a:cubicBezTo>
                  <a:pt x="423" y="162"/>
                  <a:pt x="423" y="162"/>
                  <a:pt x="424" y="161"/>
                </a:cubicBezTo>
                <a:cubicBezTo>
                  <a:pt x="425" y="162"/>
                  <a:pt x="426" y="163"/>
                  <a:pt x="427" y="162"/>
                </a:cubicBezTo>
                <a:cubicBezTo>
                  <a:pt x="427" y="162"/>
                  <a:pt x="427" y="162"/>
                  <a:pt x="427" y="162"/>
                </a:cubicBezTo>
                <a:cubicBezTo>
                  <a:pt x="428" y="162"/>
                  <a:pt x="428" y="162"/>
                  <a:pt x="428" y="162"/>
                </a:cubicBezTo>
                <a:cubicBezTo>
                  <a:pt x="429" y="161"/>
                  <a:pt x="430" y="161"/>
                  <a:pt x="430" y="162"/>
                </a:cubicBezTo>
                <a:cubicBezTo>
                  <a:pt x="431" y="162"/>
                  <a:pt x="431" y="164"/>
                  <a:pt x="432" y="164"/>
                </a:cubicBezTo>
                <a:cubicBezTo>
                  <a:pt x="434" y="163"/>
                  <a:pt x="435" y="162"/>
                  <a:pt x="437" y="162"/>
                </a:cubicBezTo>
                <a:cubicBezTo>
                  <a:pt x="438" y="162"/>
                  <a:pt x="438" y="163"/>
                  <a:pt x="439" y="163"/>
                </a:cubicBezTo>
                <a:cubicBezTo>
                  <a:pt x="440" y="164"/>
                  <a:pt x="442" y="164"/>
                  <a:pt x="444" y="164"/>
                </a:cubicBezTo>
                <a:cubicBezTo>
                  <a:pt x="446" y="164"/>
                  <a:pt x="447" y="164"/>
                  <a:pt x="448" y="164"/>
                </a:cubicBezTo>
                <a:cubicBezTo>
                  <a:pt x="449" y="164"/>
                  <a:pt x="451" y="164"/>
                  <a:pt x="451" y="165"/>
                </a:cubicBezTo>
                <a:cubicBezTo>
                  <a:pt x="453" y="165"/>
                  <a:pt x="454" y="165"/>
                  <a:pt x="455" y="165"/>
                </a:cubicBezTo>
                <a:cubicBezTo>
                  <a:pt x="456" y="165"/>
                  <a:pt x="456" y="166"/>
                  <a:pt x="456" y="166"/>
                </a:cubicBezTo>
                <a:cubicBezTo>
                  <a:pt x="457" y="166"/>
                  <a:pt x="458" y="166"/>
                  <a:pt x="458" y="167"/>
                </a:cubicBezTo>
                <a:cubicBezTo>
                  <a:pt x="459" y="167"/>
                  <a:pt x="460" y="167"/>
                  <a:pt x="461" y="167"/>
                </a:cubicBezTo>
                <a:cubicBezTo>
                  <a:pt x="461" y="167"/>
                  <a:pt x="462" y="167"/>
                  <a:pt x="463" y="168"/>
                </a:cubicBezTo>
                <a:cubicBezTo>
                  <a:pt x="463" y="168"/>
                  <a:pt x="464" y="168"/>
                  <a:pt x="465" y="168"/>
                </a:cubicBezTo>
                <a:cubicBezTo>
                  <a:pt x="465" y="167"/>
                  <a:pt x="466" y="167"/>
                  <a:pt x="466" y="167"/>
                </a:cubicBezTo>
                <a:cubicBezTo>
                  <a:pt x="467" y="168"/>
                  <a:pt x="468" y="168"/>
                  <a:pt x="469" y="168"/>
                </a:cubicBezTo>
                <a:cubicBezTo>
                  <a:pt x="470" y="168"/>
                  <a:pt x="472" y="168"/>
                  <a:pt x="472" y="169"/>
                </a:cubicBezTo>
                <a:cubicBezTo>
                  <a:pt x="476" y="169"/>
                  <a:pt x="476" y="169"/>
                  <a:pt x="476" y="169"/>
                </a:cubicBezTo>
                <a:cubicBezTo>
                  <a:pt x="477" y="170"/>
                  <a:pt x="477" y="171"/>
                  <a:pt x="479" y="171"/>
                </a:cubicBezTo>
                <a:cubicBezTo>
                  <a:pt x="480" y="171"/>
                  <a:pt x="480" y="171"/>
                  <a:pt x="481" y="172"/>
                </a:cubicBezTo>
                <a:cubicBezTo>
                  <a:pt x="483" y="171"/>
                  <a:pt x="484" y="173"/>
                  <a:pt x="485" y="173"/>
                </a:cubicBezTo>
                <a:cubicBezTo>
                  <a:pt x="486" y="173"/>
                  <a:pt x="488" y="174"/>
                  <a:pt x="489" y="175"/>
                </a:cubicBezTo>
                <a:cubicBezTo>
                  <a:pt x="490" y="174"/>
                  <a:pt x="491" y="175"/>
                  <a:pt x="492" y="176"/>
                </a:cubicBezTo>
                <a:cubicBezTo>
                  <a:pt x="492" y="176"/>
                  <a:pt x="492" y="176"/>
                  <a:pt x="493" y="176"/>
                </a:cubicBezTo>
                <a:cubicBezTo>
                  <a:pt x="494" y="177"/>
                  <a:pt x="494" y="178"/>
                  <a:pt x="495" y="178"/>
                </a:cubicBezTo>
                <a:cubicBezTo>
                  <a:pt x="496" y="178"/>
                  <a:pt x="497" y="178"/>
                  <a:pt x="498" y="178"/>
                </a:cubicBezTo>
                <a:cubicBezTo>
                  <a:pt x="498" y="179"/>
                  <a:pt x="499" y="178"/>
                  <a:pt x="500" y="179"/>
                </a:cubicBezTo>
                <a:cubicBezTo>
                  <a:pt x="500" y="179"/>
                  <a:pt x="501" y="180"/>
                  <a:pt x="501" y="180"/>
                </a:cubicBezTo>
                <a:cubicBezTo>
                  <a:pt x="502" y="181"/>
                  <a:pt x="504" y="181"/>
                  <a:pt x="505" y="182"/>
                </a:cubicBezTo>
                <a:cubicBezTo>
                  <a:pt x="506" y="182"/>
                  <a:pt x="507" y="184"/>
                  <a:pt x="508" y="183"/>
                </a:cubicBezTo>
                <a:cubicBezTo>
                  <a:pt x="508" y="183"/>
                  <a:pt x="509" y="184"/>
                  <a:pt x="509" y="184"/>
                </a:cubicBezTo>
                <a:cubicBezTo>
                  <a:pt x="510" y="184"/>
                  <a:pt x="511" y="185"/>
                  <a:pt x="513" y="185"/>
                </a:cubicBezTo>
                <a:cubicBezTo>
                  <a:pt x="514" y="186"/>
                  <a:pt x="515" y="186"/>
                  <a:pt x="516" y="187"/>
                </a:cubicBezTo>
                <a:cubicBezTo>
                  <a:pt x="516" y="187"/>
                  <a:pt x="517" y="188"/>
                  <a:pt x="517" y="188"/>
                </a:cubicBezTo>
                <a:cubicBezTo>
                  <a:pt x="518" y="188"/>
                  <a:pt x="519" y="188"/>
                  <a:pt x="520" y="189"/>
                </a:cubicBezTo>
                <a:cubicBezTo>
                  <a:pt x="521" y="190"/>
                  <a:pt x="522" y="190"/>
                  <a:pt x="523" y="191"/>
                </a:cubicBezTo>
                <a:cubicBezTo>
                  <a:pt x="523" y="191"/>
                  <a:pt x="524" y="192"/>
                  <a:pt x="525" y="192"/>
                </a:cubicBezTo>
                <a:cubicBezTo>
                  <a:pt x="526" y="192"/>
                  <a:pt x="526" y="193"/>
                  <a:pt x="527" y="193"/>
                </a:cubicBezTo>
                <a:cubicBezTo>
                  <a:pt x="528" y="193"/>
                  <a:pt x="529" y="193"/>
                  <a:pt x="529" y="193"/>
                </a:cubicBezTo>
                <a:cubicBezTo>
                  <a:pt x="530" y="194"/>
                  <a:pt x="530" y="192"/>
                  <a:pt x="531" y="193"/>
                </a:cubicBezTo>
                <a:cubicBezTo>
                  <a:pt x="531" y="194"/>
                  <a:pt x="532" y="194"/>
                  <a:pt x="532" y="194"/>
                </a:cubicBezTo>
                <a:cubicBezTo>
                  <a:pt x="533" y="194"/>
                  <a:pt x="534" y="196"/>
                  <a:pt x="535" y="196"/>
                </a:cubicBezTo>
                <a:cubicBezTo>
                  <a:pt x="536" y="196"/>
                  <a:pt x="537" y="197"/>
                  <a:pt x="538" y="198"/>
                </a:cubicBezTo>
                <a:cubicBezTo>
                  <a:pt x="538" y="198"/>
                  <a:pt x="539" y="198"/>
                  <a:pt x="540" y="198"/>
                </a:cubicBezTo>
                <a:cubicBezTo>
                  <a:pt x="540" y="198"/>
                  <a:pt x="540" y="199"/>
                  <a:pt x="540" y="199"/>
                </a:cubicBezTo>
                <a:cubicBezTo>
                  <a:pt x="540" y="201"/>
                  <a:pt x="543" y="201"/>
                  <a:pt x="544" y="202"/>
                </a:cubicBezTo>
                <a:cubicBezTo>
                  <a:pt x="544" y="202"/>
                  <a:pt x="545" y="202"/>
                  <a:pt x="545" y="202"/>
                </a:cubicBezTo>
                <a:cubicBezTo>
                  <a:pt x="546" y="203"/>
                  <a:pt x="546" y="204"/>
                  <a:pt x="546" y="204"/>
                </a:cubicBezTo>
                <a:cubicBezTo>
                  <a:pt x="548" y="206"/>
                  <a:pt x="550" y="208"/>
                  <a:pt x="552" y="209"/>
                </a:cubicBezTo>
                <a:cubicBezTo>
                  <a:pt x="552" y="210"/>
                  <a:pt x="554" y="210"/>
                  <a:pt x="554" y="211"/>
                </a:cubicBezTo>
                <a:cubicBezTo>
                  <a:pt x="556" y="212"/>
                  <a:pt x="557" y="213"/>
                  <a:pt x="558" y="214"/>
                </a:cubicBezTo>
                <a:cubicBezTo>
                  <a:pt x="559" y="215"/>
                  <a:pt x="561" y="215"/>
                  <a:pt x="561" y="216"/>
                </a:cubicBezTo>
                <a:cubicBezTo>
                  <a:pt x="562" y="217"/>
                  <a:pt x="563" y="218"/>
                  <a:pt x="564" y="219"/>
                </a:cubicBezTo>
                <a:cubicBezTo>
                  <a:pt x="565" y="220"/>
                  <a:pt x="567" y="220"/>
                  <a:pt x="567" y="222"/>
                </a:cubicBezTo>
                <a:cubicBezTo>
                  <a:pt x="567" y="222"/>
                  <a:pt x="567" y="222"/>
                  <a:pt x="568" y="223"/>
                </a:cubicBezTo>
                <a:cubicBezTo>
                  <a:pt x="570" y="223"/>
                  <a:pt x="571" y="225"/>
                  <a:pt x="573" y="226"/>
                </a:cubicBezTo>
                <a:cubicBezTo>
                  <a:pt x="574" y="227"/>
                  <a:pt x="575" y="228"/>
                  <a:pt x="576" y="229"/>
                </a:cubicBezTo>
                <a:cubicBezTo>
                  <a:pt x="576" y="230"/>
                  <a:pt x="577" y="231"/>
                  <a:pt x="578" y="231"/>
                </a:cubicBezTo>
                <a:cubicBezTo>
                  <a:pt x="579" y="232"/>
                  <a:pt x="580" y="233"/>
                  <a:pt x="581" y="234"/>
                </a:cubicBezTo>
                <a:cubicBezTo>
                  <a:pt x="582" y="235"/>
                  <a:pt x="584" y="237"/>
                  <a:pt x="585" y="239"/>
                </a:cubicBezTo>
                <a:cubicBezTo>
                  <a:pt x="586" y="240"/>
                  <a:pt x="587" y="240"/>
                  <a:pt x="588" y="241"/>
                </a:cubicBezTo>
                <a:cubicBezTo>
                  <a:pt x="590" y="243"/>
                  <a:pt x="592" y="244"/>
                  <a:pt x="593" y="246"/>
                </a:cubicBezTo>
                <a:cubicBezTo>
                  <a:pt x="594" y="247"/>
                  <a:pt x="595" y="248"/>
                  <a:pt x="596" y="248"/>
                </a:cubicBezTo>
                <a:cubicBezTo>
                  <a:pt x="596" y="250"/>
                  <a:pt x="596" y="250"/>
                  <a:pt x="596" y="250"/>
                </a:cubicBezTo>
                <a:cubicBezTo>
                  <a:pt x="597" y="250"/>
                  <a:pt x="597" y="250"/>
                  <a:pt x="597" y="251"/>
                </a:cubicBezTo>
                <a:cubicBezTo>
                  <a:pt x="598" y="251"/>
                  <a:pt x="598" y="251"/>
                  <a:pt x="598" y="251"/>
                </a:cubicBezTo>
                <a:cubicBezTo>
                  <a:pt x="597" y="252"/>
                  <a:pt x="597" y="252"/>
                  <a:pt x="598" y="252"/>
                </a:cubicBezTo>
                <a:cubicBezTo>
                  <a:pt x="599" y="252"/>
                  <a:pt x="599" y="253"/>
                  <a:pt x="600" y="253"/>
                </a:cubicBezTo>
                <a:cubicBezTo>
                  <a:pt x="601" y="255"/>
                  <a:pt x="603" y="256"/>
                  <a:pt x="605" y="256"/>
                </a:cubicBezTo>
                <a:cubicBezTo>
                  <a:pt x="606" y="258"/>
                  <a:pt x="606" y="259"/>
                  <a:pt x="605" y="259"/>
                </a:cubicBezTo>
                <a:cubicBezTo>
                  <a:pt x="604" y="260"/>
                  <a:pt x="605" y="260"/>
                  <a:pt x="606" y="261"/>
                </a:cubicBezTo>
                <a:cubicBezTo>
                  <a:pt x="606" y="261"/>
                  <a:pt x="606" y="261"/>
                  <a:pt x="606" y="261"/>
                </a:cubicBezTo>
                <a:cubicBezTo>
                  <a:pt x="607" y="262"/>
                  <a:pt x="607" y="263"/>
                  <a:pt x="608" y="264"/>
                </a:cubicBezTo>
                <a:cubicBezTo>
                  <a:pt x="609" y="264"/>
                  <a:pt x="609" y="265"/>
                  <a:pt x="609" y="266"/>
                </a:cubicBezTo>
                <a:cubicBezTo>
                  <a:pt x="610" y="267"/>
                  <a:pt x="610" y="269"/>
                  <a:pt x="612" y="269"/>
                </a:cubicBezTo>
                <a:cubicBezTo>
                  <a:pt x="612" y="269"/>
                  <a:pt x="612" y="269"/>
                  <a:pt x="612" y="270"/>
                </a:cubicBezTo>
                <a:cubicBezTo>
                  <a:pt x="613" y="270"/>
                  <a:pt x="613" y="271"/>
                  <a:pt x="613" y="271"/>
                </a:cubicBezTo>
                <a:cubicBezTo>
                  <a:pt x="614" y="270"/>
                  <a:pt x="614" y="271"/>
                  <a:pt x="614" y="271"/>
                </a:cubicBezTo>
                <a:cubicBezTo>
                  <a:pt x="614" y="272"/>
                  <a:pt x="615" y="273"/>
                  <a:pt x="615" y="275"/>
                </a:cubicBezTo>
                <a:cubicBezTo>
                  <a:pt x="615" y="276"/>
                  <a:pt x="615" y="277"/>
                  <a:pt x="616" y="278"/>
                </a:cubicBezTo>
                <a:cubicBezTo>
                  <a:pt x="616" y="278"/>
                  <a:pt x="616" y="279"/>
                  <a:pt x="616" y="279"/>
                </a:cubicBezTo>
                <a:cubicBezTo>
                  <a:pt x="617" y="280"/>
                  <a:pt x="617" y="281"/>
                  <a:pt x="618" y="281"/>
                </a:cubicBezTo>
                <a:cubicBezTo>
                  <a:pt x="619" y="285"/>
                  <a:pt x="619" y="285"/>
                  <a:pt x="620" y="286"/>
                </a:cubicBezTo>
                <a:cubicBezTo>
                  <a:pt x="619" y="286"/>
                  <a:pt x="619" y="287"/>
                  <a:pt x="618" y="287"/>
                </a:cubicBezTo>
                <a:cubicBezTo>
                  <a:pt x="617" y="288"/>
                  <a:pt x="619" y="289"/>
                  <a:pt x="618" y="290"/>
                </a:cubicBezTo>
                <a:cubicBezTo>
                  <a:pt x="617" y="291"/>
                  <a:pt x="617" y="291"/>
                  <a:pt x="619" y="291"/>
                </a:cubicBezTo>
                <a:cubicBezTo>
                  <a:pt x="619" y="291"/>
                  <a:pt x="619" y="291"/>
                  <a:pt x="619" y="291"/>
                </a:cubicBezTo>
                <a:cubicBezTo>
                  <a:pt x="619" y="292"/>
                  <a:pt x="620" y="293"/>
                  <a:pt x="620" y="293"/>
                </a:cubicBezTo>
                <a:cubicBezTo>
                  <a:pt x="622" y="292"/>
                  <a:pt x="622" y="292"/>
                  <a:pt x="624" y="294"/>
                </a:cubicBezTo>
                <a:cubicBezTo>
                  <a:pt x="624" y="296"/>
                  <a:pt x="624" y="296"/>
                  <a:pt x="624" y="296"/>
                </a:cubicBezTo>
                <a:cubicBezTo>
                  <a:pt x="624" y="298"/>
                  <a:pt x="626" y="298"/>
                  <a:pt x="626" y="299"/>
                </a:cubicBezTo>
                <a:cubicBezTo>
                  <a:pt x="627" y="300"/>
                  <a:pt x="627" y="301"/>
                  <a:pt x="627" y="302"/>
                </a:cubicBezTo>
                <a:cubicBezTo>
                  <a:pt x="628" y="303"/>
                  <a:pt x="629" y="304"/>
                  <a:pt x="628" y="306"/>
                </a:cubicBezTo>
                <a:cubicBezTo>
                  <a:pt x="629" y="307"/>
                  <a:pt x="629" y="307"/>
                  <a:pt x="629" y="308"/>
                </a:cubicBezTo>
                <a:cubicBezTo>
                  <a:pt x="629" y="309"/>
                  <a:pt x="630" y="310"/>
                  <a:pt x="630" y="310"/>
                </a:cubicBezTo>
                <a:cubicBezTo>
                  <a:pt x="630" y="311"/>
                  <a:pt x="631" y="312"/>
                  <a:pt x="631" y="313"/>
                </a:cubicBezTo>
                <a:cubicBezTo>
                  <a:pt x="632" y="314"/>
                  <a:pt x="631" y="315"/>
                  <a:pt x="632" y="316"/>
                </a:cubicBezTo>
                <a:cubicBezTo>
                  <a:pt x="632" y="317"/>
                  <a:pt x="633" y="318"/>
                  <a:pt x="633" y="319"/>
                </a:cubicBezTo>
                <a:cubicBezTo>
                  <a:pt x="633" y="320"/>
                  <a:pt x="634" y="320"/>
                  <a:pt x="635" y="321"/>
                </a:cubicBezTo>
                <a:cubicBezTo>
                  <a:pt x="636" y="322"/>
                  <a:pt x="636" y="324"/>
                  <a:pt x="636" y="326"/>
                </a:cubicBezTo>
                <a:cubicBezTo>
                  <a:pt x="637" y="326"/>
                  <a:pt x="638" y="327"/>
                  <a:pt x="639" y="327"/>
                </a:cubicBezTo>
                <a:cubicBezTo>
                  <a:pt x="639" y="329"/>
                  <a:pt x="639" y="330"/>
                  <a:pt x="639" y="331"/>
                </a:cubicBezTo>
                <a:cubicBezTo>
                  <a:pt x="639" y="332"/>
                  <a:pt x="639" y="333"/>
                  <a:pt x="639" y="334"/>
                </a:cubicBezTo>
                <a:cubicBezTo>
                  <a:pt x="640" y="334"/>
                  <a:pt x="639" y="336"/>
                  <a:pt x="640" y="337"/>
                </a:cubicBezTo>
                <a:cubicBezTo>
                  <a:pt x="641" y="337"/>
                  <a:pt x="641" y="337"/>
                  <a:pt x="641" y="338"/>
                </a:cubicBezTo>
                <a:cubicBezTo>
                  <a:pt x="641" y="339"/>
                  <a:pt x="641" y="340"/>
                  <a:pt x="641" y="342"/>
                </a:cubicBezTo>
                <a:cubicBezTo>
                  <a:pt x="642" y="343"/>
                  <a:pt x="642" y="344"/>
                  <a:pt x="642" y="346"/>
                </a:cubicBezTo>
                <a:cubicBezTo>
                  <a:pt x="641" y="347"/>
                  <a:pt x="643" y="347"/>
                  <a:pt x="643" y="349"/>
                </a:cubicBezTo>
                <a:cubicBezTo>
                  <a:pt x="643" y="350"/>
                  <a:pt x="642" y="351"/>
                  <a:pt x="643" y="351"/>
                </a:cubicBezTo>
                <a:cubicBezTo>
                  <a:pt x="644" y="351"/>
                  <a:pt x="644" y="352"/>
                  <a:pt x="644" y="352"/>
                </a:cubicBezTo>
                <a:cubicBezTo>
                  <a:pt x="644" y="353"/>
                  <a:pt x="643" y="354"/>
                  <a:pt x="644" y="355"/>
                </a:cubicBezTo>
                <a:cubicBezTo>
                  <a:pt x="645" y="356"/>
                  <a:pt x="644" y="357"/>
                  <a:pt x="645" y="358"/>
                </a:cubicBezTo>
                <a:cubicBezTo>
                  <a:pt x="645" y="358"/>
                  <a:pt x="646" y="358"/>
                  <a:pt x="646" y="358"/>
                </a:cubicBezTo>
                <a:cubicBezTo>
                  <a:pt x="645" y="361"/>
                  <a:pt x="647" y="362"/>
                  <a:pt x="647" y="365"/>
                </a:cubicBezTo>
                <a:cubicBezTo>
                  <a:pt x="646" y="365"/>
                  <a:pt x="647" y="365"/>
                  <a:pt x="648" y="365"/>
                </a:cubicBezTo>
                <a:cubicBezTo>
                  <a:pt x="649" y="367"/>
                  <a:pt x="648" y="368"/>
                  <a:pt x="648" y="369"/>
                </a:cubicBezTo>
                <a:cubicBezTo>
                  <a:pt x="648" y="370"/>
                  <a:pt x="650" y="370"/>
                  <a:pt x="649" y="371"/>
                </a:cubicBezTo>
                <a:cubicBezTo>
                  <a:pt x="648" y="372"/>
                  <a:pt x="648" y="372"/>
                  <a:pt x="648" y="373"/>
                </a:cubicBezTo>
                <a:cubicBezTo>
                  <a:pt x="648" y="374"/>
                  <a:pt x="647" y="374"/>
                  <a:pt x="647" y="375"/>
                </a:cubicBezTo>
                <a:cubicBezTo>
                  <a:pt x="648" y="376"/>
                  <a:pt x="647" y="377"/>
                  <a:pt x="647" y="378"/>
                </a:cubicBezTo>
                <a:cubicBezTo>
                  <a:pt x="647" y="379"/>
                  <a:pt x="647" y="381"/>
                  <a:pt x="648" y="382"/>
                </a:cubicBezTo>
                <a:cubicBezTo>
                  <a:pt x="648" y="383"/>
                  <a:pt x="648" y="385"/>
                  <a:pt x="648" y="386"/>
                </a:cubicBezTo>
                <a:cubicBezTo>
                  <a:pt x="648" y="387"/>
                  <a:pt x="648" y="388"/>
                  <a:pt x="649" y="388"/>
                </a:cubicBezTo>
                <a:cubicBezTo>
                  <a:pt x="649" y="389"/>
                  <a:pt x="649" y="389"/>
                  <a:pt x="648" y="390"/>
                </a:cubicBezTo>
                <a:cubicBezTo>
                  <a:pt x="648" y="394"/>
                  <a:pt x="648" y="394"/>
                  <a:pt x="649" y="395"/>
                </a:cubicBezTo>
                <a:cubicBezTo>
                  <a:pt x="649" y="396"/>
                  <a:pt x="648" y="396"/>
                  <a:pt x="648" y="397"/>
                </a:cubicBezTo>
                <a:cubicBezTo>
                  <a:pt x="648" y="399"/>
                  <a:pt x="648" y="402"/>
                  <a:pt x="648" y="405"/>
                </a:cubicBezTo>
                <a:cubicBezTo>
                  <a:pt x="648" y="405"/>
                  <a:pt x="649" y="406"/>
                  <a:pt x="649" y="406"/>
                </a:cubicBezTo>
                <a:cubicBezTo>
                  <a:pt x="650" y="407"/>
                  <a:pt x="649" y="408"/>
                  <a:pt x="649" y="409"/>
                </a:cubicBezTo>
                <a:cubicBezTo>
                  <a:pt x="648" y="411"/>
                  <a:pt x="649" y="413"/>
                  <a:pt x="648" y="414"/>
                </a:cubicBezTo>
                <a:cubicBezTo>
                  <a:pt x="648" y="415"/>
                  <a:pt x="648" y="415"/>
                  <a:pt x="648" y="416"/>
                </a:cubicBezTo>
                <a:cubicBezTo>
                  <a:pt x="647" y="416"/>
                  <a:pt x="648" y="416"/>
                  <a:pt x="648" y="417"/>
                </a:cubicBezTo>
                <a:cubicBezTo>
                  <a:pt x="649" y="418"/>
                  <a:pt x="648" y="418"/>
                  <a:pt x="647" y="419"/>
                </a:cubicBezTo>
                <a:cubicBezTo>
                  <a:pt x="648" y="419"/>
                  <a:pt x="648" y="419"/>
                  <a:pt x="648" y="420"/>
                </a:cubicBezTo>
                <a:cubicBezTo>
                  <a:pt x="649" y="421"/>
                  <a:pt x="648" y="422"/>
                  <a:pt x="648" y="424"/>
                </a:cubicBezTo>
                <a:cubicBezTo>
                  <a:pt x="647" y="426"/>
                  <a:pt x="648" y="427"/>
                  <a:pt x="647" y="428"/>
                </a:cubicBezTo>
                <a:cubicBezTo>
                  <a:pt x="646" y="428"/>
                  <a:pt x="646" y="429"/>
                  <a:pt x="647" y="429"/>
                </a:cubicBezTo>
                <a:cubicBezTo>
                  <a:pt x="648" y="431"/>
                  <a:pt x="647" y="434"/>
                  <a:pt x="648" y="436"/>
                </a:cubicBezTo>
                <a:cubicBezTo>
                  <a:pt x="647" y="436"/>
                  <a:pt x="646" y="436"/>
                  <a:pt x="645" y="436"/>
                </a:cubicBezTo>
                <a:cubicBezTo>
                  <a:pt x="645" y="437"/>
                  <a:pt x="644" y="437"/>
                  <a:pt x="645" y="438"/>
                </a:cubicBezTo>
                <a:cubicBezTo>
                  <a:pt x="645" y="439"/>
                  <a:pt x="646" y="439"/>
                  <a:pt x="646" y="439"/>
                </a:cubicBezTo>
                <a:cubicBezTo>
                  <a:pt x="646" y="439"/>
                  <a:pt x="647" y="439"/>
                  <a:pt x="647" y="438"/>
                </a:cubicBezTo>
                <a:cubicBezTo>
                  <a:pt x="648" y="440"/>
                  <a:pt x="649" y="441"/>
                  <a:pt x="648" y="443"/>
                </a:cubicBezTo>
                <a:cubicBezTo>
                  <a:pt x="648" y="443"/>
                  <a:pt x="649" y="444"/>
                  <a:pt x="649" y="444"/>
                </a:cubicBezTo>
                <a:cubicBezTo>
                  <a:pt x="649" y="444"/>
                  <a:pt x="649" y="444"/>
                  <a:pt x="649" y="445"/>
                </a:cubicBezTo>
                <a:cubicBezTo>
                  <a:pt x="648" y="446"/>
                  <a:pt x="647" y="446"/>
                  <a:pt x="646" y="447"/>
                </a:cubicBezTo>
                <a:cubicBezTo>
                  <a:pt x="646" y="450"/>
                  <a:pt x="646" y="450"/>
                  <a:pt x="646" y="450"/>
                </a:cubicBezTo>
                <a:cubicBezTo>
                  <a:pt x="646" y="451"/>
                  <a:pt x="646" y="451"/>
                  <a:pt x="645" y="452"/>
                </a:cubicBezTo>
                <a:cubicBezTo>
                  <a:pt x="645" y="452"/>
                  <a:pt x="644" y="453"/>
                  <a:pt x="645" y="453"/>
                </a:cubicBezTo>
                <a:cubicBezTo>
                  <a:pt x="645" y="454"/>
                  <a:pt x="646" y="454"/>
                  <a:pt x="646" y="455"/>
                </a:cubicBezTo>
                <a:cubicBezTo>
                  <a:pt x="645" y="456"/>
                  <a:pt x="646" y="458"/>
                  <a:pt x="646" y="460"/>
                </a:cubicBezTo>
                <a:cubicBezTo>
                  <a:pt x="646" y="462"/>
                  <a:pt x="646" y="462"/>
                  <a:pt x="644" y="465"/>
                </a:cubicBezTo>
                <a:cubicBezTo>
                  <a:pt x="644" y="465"/>
                  <a:pt x="644" y="465"/>
                  <a:pt x="644" y="466"/>
                </a:cubicBezTo>
                <a:cubicBezTo>
                  <a:pt x="645" y="466"/>
                  <a:pt x="645" y="467"/>
                  <a:pt x="644" y="468"/>
                </a:cubicBezTo>
                <a:cubicBezTo>
                  <a:pt x="644" y="468"/>
                  <a:pt x="644" y="468"/>
                  <a:pt x="644" y="468"/>
                </a:cubicBezTo>
                <a:cubicBezTo>
                  <a:pt x="644" y="470"/>
                  <a:pt x="643" y="471"/>
                  <a:pt x="642" y="472"/>
                </a:cubicBezTo>
                <a:cubicBezTo>
                  <a:pt x="643" y="473"/>
                  <a:pt x="643" y="474"/>
                  <a:pt x="642" y="475"/>
                </a:cubicBezTo>
                <a:cubicBezTo>
                  <a:pt x="642" y="476"/>
                  <a:pt x="642" y="477"/>
                  <a:pt x="642" y="478"/>
                </a:cubicBezTo>
                <a:cubicBezTo>
                  <a:pt x="640" y="479"/>
                  <a:pt x="639" y="480"/>
                  <a:pt x="638" y="481"/>
                </a:cubicBezTo>
                <a:cubicBezTo>
                  <a:pt x="638" y="482"/>
                  <a:pt x="638" y="482"/>
                  <a:pt x="639" y="482"/>
                </a:cubicBezTo>
                <a:cubicBezTo>
                  <a:pt x="639" y="483"/>
                  <a:pt x="639" y="484"/>
                  <a:pt x="638" y="484"/>
                </a:cubicBezTo>
                <a:cubicBezTo>
                  <a:pt x="638" y="484"/>
                  <a:pt x="637" y="484"/>
                  <a:pt x="637" y="484"/>
                </a:cubicBezTo>
                <a:cubicBezTo>
                  <a:pt x="637" y="484"/>
                  <a:pt x="637" y="484"/>
                  <a:pt x="637" y="484"/>
                </a:cubicBezTo>
                <a:cubicBezTo>
                  <a:pt x="637" y="487"/>
                  <a:pt x="636" y="489"/>
                  <a:pt x="634" y="491"/>
                </a:cubicBezTo>
                <a:cubicBezTo>
                  <a:pt x="634" y="491"/>
                  <a:pt x="634" y="492"/>
                  <a:pt x="634" y="492"/>
                </a:cubicBezTo>
                <a:cubicBezTo>
                  <a:pt x="634" y="493"/>
                  <a:pt x="634" y="493"/>
                  <a:pt x="633" y="494"/>
                </a:cubicBezTo>
                <a:cubicBezTo>
                  <a:pt x="632" y="494"/>
                  <a:pt x="632" y="495"/>
                  <a:pt x="632" y="496"/>
                </a:cubicBezTo>
                <a:cubicBezTo>
                  <a:pt x="632" y="496"/>
                  <a:pt x="632" y="497"/>
                  <a:pt x="632" y="497"/>
                </a:cubicBezTo>
                <a:cubicBezTo>
                  <a:pt x="631" y="497"/>
                  <a:pt x="632" y="499"/>
                  <a:pt x="631" y="500"/>
                </a:cubicBezTo>
                <a:cubicBezTo>
                  <a:pt x="630" y="502"/>
                  <a:pt x="629" y="503"/>
                  <a:pt x="629" y="505"/>
                </a:cubicBezTo>
                <a:cubicBezTo>
                  <a:pt x="629" y="506"/>
                  <a:pt x="628" y="506"/>
                  <a:pt x="629" y="507"/>
                </a:cubicBezTo>
                <a:cubicBezTo>
                  <a:pt x="630" y="509"/>
                  <a:pt x="629" y="510"/>
                  <a:pt x="628" y="510"/>
                </a:cubicBezTo>
                <a:cubicBezTo>
                  <a:pt x="627" y="511"/>
                  <a:pt x="627" y="511"/>
                  <a:pt x="626" y="511"/>
                </a:cubicBezTo>
                <a:cubicBezTo>
                  <a:pt x="626" y="513"/>
                  <a:pt x="625" y="515"/>
                  <a:pt x="624" y="516"/>
                </a:cubicBezTo>
                <a:cubicBezTo>
                  <a:pt x="623" y="516"/>
                  <a:pt x="623" y="517"/>
                  <a:pt x="623" y="518"/>
                </a:cubicBezTo>
                <a:cubicBezTo>
                  <a:pt x="623" y="519"/>
                  <a:pt x="622" y="520"/>
                  <a:pt x="621" y="521"/>
                </a:cubicBezTo>
                <a:cubicBezTo>
                  <a:pt x="621" y="522"/>
                  <a:pt x="620" y="523"/>
                  <a:pt x="619" y="524"/>
                </a:cubicBezTo>
                <a:cubicBezTo>
                  <a:pt x="619" y="524"/>
                  <a:pt x="619" y="524"/>
                  <a:pt x="619" y="524"/>
                </a:cubicBezTo>
                <a:cubicBezTo>
                  <a:pt x="619" y="524"/>
                  <a:pt x="619" y="524"/>
                  <a:pt x="619" y="524"/>
                </a:cubicBezTo>
                <a:cubicBezTo>
                  <a:pt x="619" y="524"/>
                  <a:pt x="619" y="523"/>
                  <a:pt x="619" y="523"/>
                </a:cubicBezTo>
                <a:cubicBezTo>
                  <a:pt x="619" y="523"/>
                  <a:pt x="618" y="523"/>
                  <a:pt x="618" y="523"/>
                </a:cubicBezTo>
                <a:cubicBezTo>
                  <a:pt x="618" y="523"/>
                  <a:pt x="618" y="524"/>
                  <a:pt x="619" y="524"/>
                </a:cubicBezTo>
                <a:cubicBezTo>
                  <a:pt x="619" y="524"/>
                  <a:pt x="620" y="525"/>
                  <a:pt x="620" y="525"/>
                </a:cubicBezTo>
                <a:cubicBezTo>
                  <a:pt x="619" y="526"/>
                  <a:pt x="619" y="526"/>
                  <a:pt x="618" y="527"/>
                </a:cubicBezTo>
                <a:cubicBezTo>
                  <a:pt x="618" y="527"/>
                  <a:pt x="618" y="528"/>
                  <a:pt x="618" y="528"/>
                </a:cubicBezTo>
                <a:cubicBezTo>
                  <a:pt x="617" y="529"/>
                  <a:pt x="615" y="528"/>
                  <a:pt x="614" y="529"/>
                </a:cubicBezTo>
                <a:cubicBezTo>
                  <a:pt x="615" y="529"/>
                  <a:pt x="615" y="529"/>
                  <a:pt x="615" y="530"/>
                </a:cubicBezTo>
                <a:cubicBezTo>
                  <a:pt x="615" y="531"/>
                  <a:pt x="615" y="531"/>
                  <a:pt x="614" y="531"/>
                </a:cubicBezTo>
                <a:cubicBezTo>
                  <a:pt x="613" y="533"/>
                  <a:pt x="614" y="534"/>
                  <a:pt x="613" y="536"/>
                </a:cubicBezTo>
                <a:cubicBezTo>
                  <a:pt x="613" y="536"/>
                  <a:pt x="613" y="536"/>
                  <a:pt x="612" y="537"/>
                </a:cubicBezTo>
                <a:cubicBezTo>
                  <a:pt x="611" y="538"/>
                  <a:pt x="611" y="538"/>
                  <a:pt x="612" y="539"/>
                </a:cubicBezTo>
                <a:cubicBezTo>
                  <a:pt x="611" y="541"/>
                  <a:pt x="610" y="541"/>
                  <a:pt x="609" y="542"/>
                </a:cubicBezTo>
                <a:cubicBezTo>
                  <a:pt x="609" y="541"/>
                  <a:pt x="608" y="540"/>
                  <a:pt x="608" y="539"/>
                </a:cubicBezTo>
                <a:cubicBezTo>
                  <a:pt x="608" y="539"/>
                  <a:pt x="607" y="540"/>
                  <a:pt x="606" y="540"/>
                </a:cubicBezTo>
                <a:cubicBezTo>
                  <a:pt x="606" y="540"/>
                  <a:pt x="606" y="540"/>
                  <a:pt x="607" y="540"/>
                </a:cubicBezTo>
                <a:cubicBezTo>
                  <a:pt x="607" y="540"/>
                  <a:pt x="607" y="539"/>
                  <a:pt x="607" y="539"/>
                </a:cubicBezTo>
                <a:cubicBezTo>
                  <a:pt x="606" y="539"/>
                  <a:pt x="606" y="539"/>
                  <a:pt x="606" y="539"/>
                </a:cubicBezTo>
                <a:cubicBezTo>
                  <a:pt x="605" y="539"/>
                  <a:pt x="605" y="539"/>
                  <a:pt x="605" y="540"/>
                </a:cubicBezTo>
                <a:cubicBezTo>
                  <a:pt x="605" y="540"/>
                  <a:pt x="605" y="541"/>
                  <a:pt x="606" y="540"/>
                </a:cubicBezTo>
                <a:moveTo>
                  <a:pt x="383" y="167"/>
                </a:moveTo>
                <a:cubicBezTo>
                  <a:pt x="383" y="167"/>
                  <a:pt x="382" y="166"/>
                  <a:pt x="382" y="166"/>
                </a:cubicBezTo>
                <a:cubicBezTo>
                  <a:pt x="382" y="166"/>
                  <a:pt x="382" y="166"/>
                  <a:pt x="382" y="166"/>
                </a:cubicBezTo>
                <a:cubicBezTo>
                  <a:pt x="382" y="166"/>
                  <a:pt x="382" y="166"/>
                  <a:pt x="382" y="167"/>
                </a:cubicBezTo>
                <a:cubicBezTo>
                  <a:pt x="382" y="167"/>
                  <a:pt x="382" y="167"/>
                  <a:pt x="382" y="167"/>
                </a:cubicBezTo>
                <a:cubicBezTo>
                  <a:pt x="382" y="167"/>
                  <a:pt x="383" y="167"/>
                  <a:pt x="381" y="166"/>
                </a:cubicBezTo>
                <a:cubicBezTo>
                  <a:pt x="382" y="166"/>
                  <a:pt x="382" y="166"/>
                  <a:pt x="382" y="166"/>
                </a:cubicBezTo>
                <a:cubicBezTo>
                  <a:pt x="382" y="166"/>
                  <a:pt x="382" y="166"/>
                  <a:pt x="382" y="166"/>
                </a:cubicBezTo>
                <a:cubicBezTo>
                  <a:pt x="382" y="165"/>
                  <a:pt x="381" y="165"/>
                  <a:pt x="381" y="166"/>
                </a:cubicBezTo>
                <a:cubicBezTo>
                  <a:pt x="381" y="166"/>
                  <a:pt x="381" y="166"/>
                  <a:pt x="383" y="167"/>
                </a:cubicBezTo>
                <a:moveTo>
                  <a:pt x="605" y="537"/>
                </a:moveTo>
                <a:cubicBezTo>
                  <a:pt x="605" y="537"/>
                  <a:pt x="605" y="537"/>
                  <a:pt x="605" y="537"/>
                </a:cubicBezTo>
                <a:cubicBezTo>
                  <a:pt x="605" y="537"/>
                  <a:pt x="604" y="537"/>
                  <a:pt x="604" y="537"/>
                </a:cubicBezTo>
                <a:cubicBezTo>
                  <a:pt x="604" y="537"/>
                  <a:pt x="604" y="538"/>
                  <a:pt x="604" y="538"/>
                </a:cubicBezTo>
                <a:cubicBezTo>
                  <a:pt x="604" y="538"/>
                  <a:pt x="605" y="538"/>
                  <a:pt x="605" y="536"/>
                </a:cubicBezTo>
                <a:cubicBezTo>
                  <a:pt x="605" y="536"/>
                  <a:pt x="605" y="536"/>
                  <a:pt x="605" y="537"/>
                </a:cubicBezTo>
                <a:cubicBezTo>
                  <a:pt x="605" y="537"/>
                  <a:pt x="605" y="537"/>
                  <a:pt x="605" y="537"/>
                </a:cubicBezTo>
                <a:cubicBezTo>
                  <a:pt x="605" y="537"/>
                  <a:pt x="605" y="537"/>
                  <a:pt x="605" y="537"/>
                </a:cubicBezTo>
                <a:cubicBezTo>
                  <a:pt x="605" y="537"/>
                  <a:pt x="605" y="537"/>
                  <a:pt x="606" y="536"/>
                </a:cubicBezTo>
                <a:cubicBezTo>
                  <a:pt x="606" y="536"/>
                  <a:pt x="605" y="536"/>
                  <a:pt x="605" y="537"/>
                </a:cubicBezTo>
                <a:moveTo>
                  <a:pt x="618" y="525"/>
                </a:moveTo>
                <a:cubicBezTo>
                  <a:pt x="618" y="525"/>
                  <a:pt x="618" y="525"/>
                  <a:pt x="617" y="525"/>
                </a:cubicBezTo>
                <a:cubicBezTo>
                  <a:pt x="617" y="525"/>
                  <a:pt x="617" y="525"/>
                  <a:pt x="617" y="525"/>
                </a:cubicBezTo>
                <a:cubicBezTo>
                  <a:pt x="617" y="525"/>
                  <a:pt x="617" y="525"/>
                  <a:pt x="617" y="525"/>
                </a:cubicBezTo>
                <a:cubicBezTo>
                  <a:pt x="617" y="525"/>
                  <a:pt x="617" y="525"/>
                  <a:pt x="618" y="526"/>
                </a:cubicBezTo>
                <a:cubicBezTo>
                  <a:pt x="618" y="526"/>
                  <a:pt x="618" y="525"/>
                  <a:pt x="617" y="525"/>
                </a:cubicBezTo>
                <a:cubicBezTo>
                  <a:pt x="617" y="525"/>
                  <a:pt x="617" y="525"/>
                  <a:pt x="617" y="525"/>
                </a:cubicBezTo>
                <a:cubicBezTo>
                  <a:pt x="617" y="525"/>
                  <a:pt x="617" y="524"/>
                  <a:pt x="617" y="524"/>
                </a:cubicBezTo>
                <a:cubicBezTo>
                  <a:pt x="617" y="524"/>
                  <a:pt x="617" y="524"/>
                  <a:pt x="616" y="524"/>
                </a:cubicBezTo>
                <a:cubicBezTo>
                  <a:pt x="616" y="524"/>
                  <a:pt x="617" y="524"/>
                  <a:pt x="618" y="525"/>
                </a:cubicBezTo>
                <a:moveTo>
                  <a:pt x="610" y="533"/>
                </a:moveTo>
                <a:cubicBezTo>
                  <a:pt x="610" y="533"/>
                  <a:pt x="610" y="532"/>
                  <a:pt x="610" y="532"/>
                </a:cubicBezTo>
                <a:cubicBezTo>
                  <a:pt x="610" y="532"/>
                  <a:pt x="610" y="532"/>
                  <a:pt x="609" y="532"/>
                </a:cubicBezTo>
                <a:cubicBezTo>
                  <a:pt x="609" y="532"/>
                  <a:pt x="609" y="533"/>
                  <a:pt x="609" y="533"/>
                </a:cubicBezTo>
                <a:cubicBezTo>
                  <a:pt x="610" y="533"/>
                  <a:pt x="610" y="533"/>
                  <a:pt x="610" y="533"/>
                </a:cubicBezTo>
                <a:cubicBezTo>
                  <a:pt x="610" y="533"/>
                  <a:pt x="610" y="533"/>
                  <a:pt x="609" y="532"/>
                </a:cubicBezTo>
                <a:cubicBezTo>
                  <a:pt x="609" y="532"/>
                  <a:pt x="610" y="532"/>
                  <a:pt x="609" y="531"/>
                </a:cubicBezTo>
                <a:cubicBezTo>
                  <a:pt x="609" y="531"/>
                  <a:pt x="609" y="531"/>
                  <a:pt x="609" y="531"/>
                </a:cubicBezTo>
                <a:cubicBezTo>
                  <a:pt x="609" y="531"/>
                  <a:pt x="609" y="531"/>
                  <a:pt x="609" y="531"/>
                </a:cubicBezTo>
                <a:cubicBezTo>
                  <a:pt x="608" y="531"/>
                  <a:pt x="608" y="531"/>
                  <a:pt x="608" y="531"/>
                </a:cubicBezTo>
                <a:cubicBezTo>
                  <a:pt x="608" y="532"/>
                  <a:pt x="608" y="532"/>
                  <a:pt x="608" y="532"/>
                </a:cubicBezTo>
                <a:cubicBezTo>
                  <a:pt x="608" y="532"/>
                  <a:pt x="608" y="532"/>
                  <a:pt x="609" y="532"/>
                </a:cubicBezTo>
                <a:cubicBezTo>
                  <a:pt x="609" y="532"/>
                  <a:pt x="609" y="532"/>
                  <a:pt x="610" y="533"/>
                </a:cubicBezTo>
                <a:moveTo>
                  <a:pt x="294" y="204"/>
                </a:moveTo>
                <a:cubicBezTo>
                  <a:pt x="294" y="204"/>
                  <a:pt x="294" y="204"/>
                  <a:pt x="294" y="204"/>
                </a:cubicBezTo>
                <a:cubicBezTo>
                  <a:pt x="294" y="204"/>
                  <a:pt x="290" y="206"/>
                  <a:pt x="289" y="207"/>
                </a:cubicBezTo>
                <a:cubicBezTo>
                  <a:pt x="288" y="207"/>
                  <a:pt x="287" y="207"/>
                  <a:pt x="286" y="208"/>
                </a:cubicBezTo>
                <a:cubicBezTo>
                  <a:pt x="286" y="209"/>
                  <a:pt x="285" y="209"/>
                  <a:pt x="285" y="210"/>
                </a:cubicBezTo>
                <a:cubicBezTo>
                  <a:pt x="284" y="210"/>
                  <a:pt x="283" y="210"/>
                  <a:pt x="283" y="211"/>
                </a:cubicBezTo>
                <a:cubicBezTo>
                  <a:pt x="282" y="211"/>
                  <a:pt x="281" y="211"/>
                  <a:pt x="281" y="210"/>
                </a:cubicBezTo>
                <a:cubicBezTo>
                  <a:pt x="281" y="209"/>
                  <a:pt x="281" y="209"/>
                  <a:pt x="281" y="209"/>
                </a:cubicBezTo>
                <a:cubicBezTo>
                  <a:pt x="281" y="208"/>
                  <a:pt x="280" y="207"/>
                  <a:pt x="280" y="208"/>
                </a:cubicBezTo>
                <a:cubicBezTo>
                  <a:pt x="279" y="209"/>
                  <a:pt x="278" y="209"/>
                  <a:pt x="277" y="210"/>
                </a:cubicBezTo>
                <a:cubicBezTo>
                  <a:pt x="276" y="211"/>
                  <a:pt x="275" y="211"/>
                  <a:pt x="275" y="211"/>
                </a:cubicBezTo>
                <a:cubicBezTo>
                  <a:pt x="274" y="212"/>
                  <a:pt x="274" y="213"/>
                  <a:pt x="273" y="213"/>
                </a:cubicBezTo>
                <a:cubicBezTo>
                  <a:pt x="272" y="213"/>
                  <a:pt x="271" y="214"/>
                  <a:pt x="270" y="214"/>
                </a:cubicBezTo>
                <a:cubicBezTo>
                  <a:pt x="270" y="214"/>
                  <a:pt x="269" y="214"/>
                  <a:pt x="268" y="215"/>
                </a:cubicBezTo>
                <a:cubicBezTo>
                  <a:pt x="268" y="215"/>
                  <a:pt x="268" y="216"/>
                  <a:pt x="267" y="217"/>
                </a:cubicBezTo>
                <a:cubicBezTo>
                  <a:pt x="267" y="217"/>
                  <a:pt x="267" y="218"/>
                  <a:pt x="266" y="219"/>
                </a:cubicBezTo>
                <a:cubicBezTo>
                  <a:pt x="266" y="219"/>
                  <a:pt x="265" y="220"/>
                  <a:pt x="265" y="220"/>
                </a:cubicBezTo>
                <a:cubicBezTo>
                  <a:pt x="263" y="220"/>
                  <a:pt x="263" y="223"/>
                  <a:pt x="261" y="222"/>
                </a:cubicBezTo>
                <a:cubicBezTo>
                  <a:pt x="260" y="223"/>
                  <a:pt x="258" y="224"/>
                  <a:pt x="258" y="225"/>
                </a:cubicBezTo>
                <a:cubicBezTo>
                  <a:pt x="258" y="226"/>
                  <a:pt x="258" y="227"/>
                  <a:pt x="257" y="227"/>
                </a:cubicBezTo>
                <a:cubicBezTo>
                  <a:pt x="256" y="227"/>
                  <a:pt x="256" y="228"/>
                  <a:pt x="255" y="228"/>
                </a:cubicBezTo>
                <a:cubicBezTo>
                  <a:pt x="253" y="230"/>
                  <a:pt x="252" y="232"/>
                  <a:pt x="249" y="233"/>
                </a:cubicBezTo>
                <a:cubicBezTo>
                  <a:pt x="248" y="233"/>
                  <a:pt x="247" y="235"/>
                  <a:pt x="246" y="236"/>
                </a:cubicBezTo>
                <a:cubicBezTo>
                  <a:pt x="245" y="237"/>
                  <a:pt x="245" y="238"/>
                  <a:pt x="243" y="238"/>
                </a:cubicBezTo>
                <a:cubicBezTo>
                  <a:pt x="242" y="239"/>
                  <a:pt x="242" y="240"/>
                  <a:pt x="241" y="241"/>
                </a:cubicBezTo>
                <a:cubicBezTo>
                  <a:pt x="241" y="241"/>
                  <a:pt x="240" y="242"/>
                  <a:pt x="240" y="242"/>
                </a:cubicBezTo>
                <a:cubicBezTo>
                  <a:pt x="240" y="242"/>
                  <a:pt x="239" y="242"/>
                  <a:pt x="239" y="243"/>
                </a:cubicBezTo>
                <a:cubicBezTo>
                  <a:pt x="239" y="243"/>
                  <a:pt x="238" y="244"/>
                  <a:pt x="238" y="244"/>
                </a:cubicBezTo>
                <a:cubicBezTo>
                  <a:pt x="237" y="245"/>
                  <a:pt x="235" y="247"/>
                  <a:pt x="234" y="248"/>
                </a:cubicBezTo>
                <a:cubicBezTo>
                  <a:pt x="234" y="249"/>
                  <a:pt x="233" y="250"/>
                  <a:pt x="233" y="250"/>
                </a:cubicBezTo>
                <a:cubicBezTo>
                  <a:pt x="232" y="252"/>
                  <a:pt x="231" y="251"/>
                  <a:pt x="230" y="252"/>
                </a:cubicBezTo>
                <a:cubicBezTo>
                  <a:pt x="229" y="253"/>
                  <a:pt x="229" y="253"/>
                  <a:pt x="229" y="254"/>
                </a:cubicBezTo>
                <a:cubicBezTo>
                  <a:pt x="228" y="255"/>
                  <a:pt x="227" y="256"/>
                  <a:pt x="226" y="257"/>
                </a:cubicBezTo>
                <a:cubicBezTo>
                  <a:pt x="225" y="257"/>
                  <a:pt x="224" y="257"/>
                  <a:pt x="224" y="258"/>
                </a:cubicBezTo>
                <a:cubicBezTo>
                  <a:pt x="225" y="260"/>
                  <a:pt x="224" y="260"/>
                  <a:pt x="223" y="260"/>
                </a:cubicBezTo>
                <a:cubicBezTo>
                  <a:pt x="222" y="262"/>
                  <a:pt x="221" y="263"/>
                  <a:pt x="219" y="265"/>
                </a:cubicBezTo>
                <a:cubicBezTo>
                  <a:pt x="219" y="265"/>
                  <a:pt x="219" y="266"/>
                  <a:pt x="219" y="266"/>
                </a:cubicBezTo>
                <a:cubicBezTo>
                  <a:pt x="219" y="266"/>
                  <a:pt x="219" y="267"/>
                  <a:pt x="219" y="267"/>
                </a:cubicBezTo>
                <a:cubicBezTo>
                  <a:pt x="220" y="267"/>
                  <a:pt x="219" y="267"/>
                  <a:pt x="219" y="268"/>
                </a:cubicBezTo>
                <a:cubicBezTo>
                  <a:pt x="219" y="268"/>
                  <a:pt x="218" y="268"/>
                  <a:pt x="218" y="268"/>
                </a:cubicBezTo>
                <a:cubicBezTo>
                  <a:pt x="218" y="269"/>
                  <a:pt x="217" y="270"/>
                  <a:pt x="216" y="270"/>
                </a:cubicBezTo>
                <a:cubicBezTo>
                  <a:pt x="216" y="271"/>
                  <a:pt x="216" y="271"/>
                  <a:pt x="216" y="272"/>
                </a:cubicBezTo>
                <a:cubicBezTo>
                  <a:pt x="215" y="272"/>
                  <a:pt x="215" y="274"/>
                  <a:pt x="214" y="275"/>
                </a:cubicBezTo>
                <a:cubicBezTo>
                  <a:pt x="213" y="275"/>
                  <a:pt x="213" y="276"/>
                  <a:pt x="213" y="277"/>
                </a:cubicBezTo>
                <a:cubicBezTo>
                  <a:pt x="213" y="278"/>
                  <a:pt x="212" y="279"/>
                  <a:pt x="212" y="280"/>
                </a:cubicBezTo>
                <a:cubicBezTo>
                  <a:pt x="211" y="281"/>
                  <a:pt x="211" y="282"/>
                  <a:pt x="210" y="282"/>
                </a:cubicBezTo>
                <a:cubicBezTo>
                  <a:pt x="211" y="283"/>
                  <a:pt x="211" y="283"/>
                  <a:pt x="210" y="284"/>
                </a:cubicBezTo>
                <a:cubicBezTo>
                  <a:pt x="210" y="284"/>
                  <a:pt x="209" y="284"/>
                  <a:pt x="209" y="284"/>
                </a:cubicBezTo>
                <a:cubicBezTo>
                  <a:pt x="209" y="286"/>
                  <a:pt x="207" y="288"/>
                  <a:pt x="207" y="290"/>
                </a:cubicBezTo>
                <a:cubicBezTo>
                  <a:pt x="207" y="290"/>
                  <a:pt x="207" y="290"/>
                  <a:pt x="207" y="290"/>
                </a:cubicBezTo>
                <a:cubicBezTo>
                  <a:pt x="206" y="290"/>
                  <a:pt x="206" y="291"/>
                  <a:pt x="205" y="291"/>
                </a:cubicBezTo>
                <a:cubicBezTo>
                  <a:pt x="204" y="293"/>
                  <a:pt x="204" y="296"/>
                  <a:pt x="202" y="297"/>
                </a:cubicBezTo>
                <a:cubicBezTo>
                  <a:pt x="202" y="300"/>
                  <a:pt x="202" y="300"/>
                  <a:pt x="202" y="300"/>
                </a:cubicBezTo>
                <a:cubicBezTo>
                  <a:pt x="201" y="301"/>
                  <a:pt x="200" y="302"/>
                  <a:pt x="200" y="302"/>
                </a:cubicBezTo>
                <a:cubicBezTo>
                  <a:pt x="200" y="307"/>
                  <a:pt x="200" y="307"/>
                  <a:pt x="200" y="307"/>
                </a:cubicBezTo>
                <a:cubicBezTo>
                  <a:pt x="201" y="308"/>
                  <a:pt x="200" y="310"/>
                  <a:pt x="201" y="312"/>
                </a:cubicBezTo>
                <a:cubicBezTo>
                  <a:pt x="200" y="313"/>
                  <a:pt x="199" y="314"/>
                  <a:pt x="198" y="315"/>
                </a:cubicBezTo>
                <a:cubicBezTo>
                  <a:pt x="198" y="317"/>
                  <a:pt x="198" y="319"/>
                  <a:pt x="198" y="321"/>
                </a:cubicBezTo>
                <a:cubicBezTo>
                  <a:pt x="197" y="322"/>
                  <a:pt x="196" y="323"/>
                  <a:pt x="196" y="324"/>
                </a:cubicBezTo>
                <a:cubicBezTo>
                  <a:pt x="196" y="325"/>
                  <a:pt x="194" y="325"/>
                  <a:pt x="194" y="326"/>
                </a:cubicBezTo>
                <a:cubicBezTo>
                  <a:pt x="194" y="328"/>
                  <a:pt x="193" y="327"/>
                  <a:pt x="192" y="328"/>
                </a:cubicBezTo>
                <a:cubicBezTo>
                  <a:pt x="192" y="329"/>
                  <a:pt x="192" y="330"/>
                  <a:pt x="192" y="331"/>
                </a:cubicBezTo>
                <a:cubicBezTo>
                  <a:pt x="191" y="332"/>
                  <a:pt x="190" y="333"/>
                  <a:pt x="189" y="334"/>
                </a:cubicBezTo>
                <a:cubicBezTo>
                  <a:pt x="189" y="334"/>
                  <a:pt x="188" y="334"/>
                  <a:pt x="188" y="335"/>
                </a:cubicBezTo>
                <a:cubicBezTo>
                  <a:pt x="189" y="335"/>
                  <a:pt x="189" y="335"/>
                  <a:pt x="189" y="335"/>
                </a:cubicBezTo>
                <a:cubicBezTo>
                  <a:pt x="189" y="337"/>
                  <a:pt x="189" y="338"/>
                  <a:pt x="189" y="340"/>
                </a:cubicBezTo>
                <a:cubicBezTo>
                  <a:pt x="188" y="341"/>
                  <a:pt x="188" y="342"/>
                  <a:pt x="187" y="343"/>
                </a:cubicBezTo>
                <a:cubicBezTo>
                  <a:pt x="186" y="343"/>
                  <a:pt x="186" y="344"/>
                  <a:pt x="186" y="344"/>
                </a:cubicBezTo>
                <a:cubicBezTo>
                  <a:pt x="185" y="345"/>
                  <a:pt x="186" y="345"/>
                  <a:pt x="186" y="346"/>
                </a:cubicBezTo>
                <a:cubicBezTo>
                  <a:pt x="185" y="348"/>
                  <a:pt x="185" y="348"/>
                  <a:pt x="185" y="348"/>
                </a:cubicBezTo>
                <a:cubicBezTo>
                  <a:pt x="184" y="349"/>
                  <a:pt x="184" y="350"/>
                  <a:pt x="184" y="351"/>
                </a:cubicBezTo>
                <a:cubicBezTo>
                  <a:pt x="183" y="352"/>
                  <a:pt x="182" y="353"/>
                  <a:pt x="183" y="354"/>
                </a:cubicBezTo>
                <a:cubicBezTo>
                  <a:pt x="183" y="356"/>
                  <a:pt x="183" y="357"/>
                  <a:pt x="183" y="358"/>
                </a:cubicBezTo>
                <a:cubicBezTo>
                  <a:pt x="183" y="359"/>
                  <a:pt x="182" y="360"/>
                  <a:pt x="181" y="361"/>
                </a:cubicBezTo>
                <a:cubicBezTo>
                  <a:pt x="181" y="362"/>
                  <a:pt x="180" y="363"/>
                  <a:pt x="179" y="364"/>
                </a:cubicBezTo>
                <a:cubicBezTo>
                  <a:pt x="179" y="364"/>
                  <a:pt x="180" y="365"/>
                  <a:pt x="180" y="366"/>
                </a:cubicBezTo>
                <a:cubicBezTo>
                  <a:pt x="181" y="367"/>
                  <a:pt x="181" y="369"/>
                  <a:pt x="180" y="370"/>
                </a:cubicBezTo>
                <a:cubicBezTo>
                  <a:pt x="180" y="371"/>
                  <a:pt x="180" y="371"/>
                  <a:pt x="180" y="372"/>
                </a:cubicBezTo>
                <a:cubicBezTo>
                  <a:pt x="180" y="373"/>
                  <a:pt x="180" y="374"/>
                  <a:pt x="180" y="375"/>
                </a:cubicBezTo>
                <a:cubicBezTo>
                  <a:pt x="179" y="376"/>
                  <a:pt x="179" y="376"/>
                  <a:pt x="178" y="377"/>
                </a:cubicBezTo>
                <a:cubicBezTo>
                  <a:pt x="178" y="377"/>
                  <a:pt x="178" y="378"/>
                  <a:pt x="177" y="379"/>
                </a:cubicBezTo>
                <a:cubicBezTo>
                  <a:pt x="176" y="380"/>
                  <a:pt x="177" y="380"/>
                  <a:pt x="178" y="381"/>
                </a:cubicBezTo>
                <a:cubicBezTo>
                  <a:pt x="178" y="383"/>
                  <a:pt x="179" y="384"/>
                  <a:pt x="177" y="386"/>
                </a:cubicBezTo>
                <a:cubicBezTo>
                  <a:pt x="177" y="386"/>
                  <a:pt x="177" y="387"/>
                  <a:pt x="177" y="387"/>
                </a:cubicBezTo>
                <a:cubicBezTo>
                  <a:pt x="178" y="388"/>
                  <a:pt x="178" y="388"/>
                  <a:pt x="178" y="389"/>
                </a:cubicBezTo>
                <a:cubicBezTo>
                  <a:pt x="177" y="389"/>
                  <a:pt x="177" y="390"/>
                  <a:pt x="177" y="390"/>
                </a:cubicBezTo>
                <a:cubicBezTo>
                  <a:pt x="177" y="393"/>
                  <a:pt x="177" y="395"/>
                  <a:pt x="177" y="397"/>
                </a:cubicBezTo>
                <a:cubicBezTo>
                  <a:pt x="177" y="398"/>
                  <a:pt x="177" y="398"/>
                  <a:pt x="177" y="398"/>
                </a:cubicBezTo>
                <a:cubicBezTo>
                  <a:pt x="178" y="399"/>
                  <a:pt x="178" y="400"/>
                  <a:pt x="178" y="401"/>
                </a:cubicBezTo>
                <a:cubicBezTo>
                  <a:pt x="178" y="402"/>
                  <a:pt x="178" y="403"/>
                  <a:pt x="177" y="404"/>
                </a:cubicBezTo>
                <a:cubicBezTo>
                  <a:pt x="177" y="404"/>
                  <a:pt x="178" y="404"/>
                  <a:pt x="178" y="405"/>
                </a:cubicBezTo>
                <a:cubicBezTo>
                  <a:pt x="178" y="405"/>
                  <a:pt x="177" y="405"/>
                  <a:pt x="177" y="406"/>
                </a:cubicBezTo>
                <a:cubicBezTo>
                  <a:pt x="178" y="406"/>
                  <a:pt x="179" y="407"/>
                  <a:pt x="178" y="408"/>
                </a:cubicBezTo>
                <a:cubicBezTo>
                  <a:pt x="177" y="409"/>
                  <a:pt x="177" y="410"/>
                  <a:pt x="177" y="411"/>
                </a:cubicBezTo>
                <a:cubicBezTo>
                  <a:pt x="178" y="412"/>
                  <a:pt x="178" y="413"/>
                  <a:pt x="178" y="414"/>
                </a:cubicBezTo>
                <a:cubicBezTo>
                  <a:pt x="178" y="416"/>
                  <a:pt x="178" y="417"/>
                  <a:pt x="178" y="418"/>
                </a:cubicBezTo>
                <a:cubicBezTo>
                  <a:pt x="178" y="419"/>
                  <a:pt x="180" y="420"/>
                  <a:pt x="180" y="421"/>
                </a:cubicBezTo>
                <a:cubicBezTo>
                  <a:pt x="180" y="422"/>
                  <a:pt x="181" y="422"/>
                  <a:pt x="181" y="423"/>
                </a:cubicBezTo>
                <a:cubicBezTo>
                  <a:pt x="181" y="424"/>
                  <a:pt x="181" y="426"/>
                  <a:pt x="182" y="427"/>
                </a:cubicBezTo>
                <a:cubicBezTo>
                  <a:pt x="182" y="427"/>
                  <a:pt x="182" y="428"/>
                  <a:pt x="181" y="429"/>
                </a:cubicBezTo>
                <a:cubicBezTo>
                  <a:pt x="181" y="429"/>
                  <a:pt x="180" y="429"/>
                  <a:pt x="180" y="429"/>
                </a:cubicBezTo>
                <a:cubicBezTo>
                  <a:pt x="180" y="430"/>
                  <a:pt x="181" y="430"/>
                  <a:pt x="181" y="431"/>
                </a:cubicBezTo>
                <a:cubicBezTo>
                  <a:pt x="181" y="432"/>
                  <a:pt x="180" y="432"/>
                  <a:pt x="180" y="432"/>
                </a:cubicBezTo>
                <a:cubicBezTo>
                  <a:pt x="180" y="435"/>
                  <a:pt x="180" y="435"/>
                  <a:pt x="181" y="436"/>
                </a:cubicBezTo>
                <a:cubicBezTo>
                  <a:pt x="180" y="436"/>
                  <a:pt x="180" y="437"/>
                  <a:pt x="178" y="437"/>
                </a:cubicBezTo>
                <a:cubicBezTo>
                  <a:pt x="179" y="438"/>
                  <a:pt x="180" y="438"/>
                  <a:pt x="181" y="439"/>
                </a:cubicBezTo>
                <a:cubicBezTo>
                  <a:pt x="181" y="440"/>
                  <a:pt x="181" y="440"/>
                  <a:pt x="179" y="441"/>
                </a:cubicBezTo>
                <a:cubicBezTo>
                  <a:pt x="179" y="442"/>
                  <a:pt x="179" y="442"/>
                  <a:pt x="179" y="442"/>
                </a:cubicBezTo>
                <a:cubicBezTo>
                  <a:pt x="181" y="443"/>
                  <a:pt x="179" y="445"/>
                  <a:pt x="181" y="446"/>
                </a:cubicBezTo>
                <a:cubicBezTo>
                  <a:pt x="181" y="446"/>
                  <a:pt x="181" y="447"/>
                  <a:pt x="181" y="447"/>
                </a:cubicBezTo>
                <a:cubicBezTo>
                  <a:pt x="181" y="449"/>
                  <a:pt x="180" y="451"/>
                  <a:pt x="182" y="453"/>
                </a:cubicBezTo>
                <a:cubicBezTo>
                  <a:pt x="182" y="454"/>
                  <a:pt x="181" y="455"/>
                  <a:pt x="182" y="456"/>
                </a:cubicBezTo>
                <a:cubicBezTo>
                  <a:pt x="183" y="457"/>
                  <a:pt x="182" y="458"/>
                  <a:pt x="183" y="459"/>
                </a:cubicBezTo>
                <a:cubicBezTo>
                  <a:pt x="183" y="460"/>
                  <a:pt x="183" y="460"/>
                  <a:pt x="183" y="460"/>
                </a:cubicBezTo>
                <a:cubicBezTo>
                  <a:pt x="184" y="461"/>
                  <a:pt x="183" y="461"/>
                  <a:pt x="183" y="461"/>
                </a:cubicBezTo>
                <a:cubicBezTo>
                  <a:pt x="183" y="462"/>
                  <a:pt x="182" y="462"/>
                  <a:pt x="183" y="463"/>
                </a:cubicBezTo>
                <a:cubicBezTo>
                  <a:pt x="183" y="463"/>
                  <a:pt x="184" y="463"/>
                  <a:pt x="184" y="464"/>
                </a:cubicBezTo>
                <a:cubicBezTo>
                  <a:pt x="184" y="465"/>
                  <a:pt x="183" y="466"/>
                  <a:pt x="184" y="467"/>
                </a:cubicBezTo>
                <a:cubicBezTo>
                  <a:pt x="185" y="468"/>
                  <a:pt x="184" y="469"/>
                  <a:pt x="184" y="470"/>
                </a:cubicBezTo>
                <a:cubicBezTo>
                  <a:pt x="185" y="471"/>
                  <a:pt x="185" y="472"/>
                  <a:pt x="185" y="473"/>
                </a:cubicBezTo>
                <a:cubicBezTo>
                  <a:pt x="186" y="474"/>
                  <a:pt x="187" y="476"/>
                  <a:pt x="186" y="477"/>
                </a:cubicBezTo>
                <a:cubicBezTo>
                  <a:pt x="186" y="477"/>
                  <a:pt x="187" y="478"/>
                  <a:pt x="187" y="478"/>
                </a:cubicBezTo>
                <a:cubicBezTo>
                  <a:pt x="188" y="479"/>
                  <a:pt x="188" y="480"/>
                  <a:pt x="189" y="481"/>
                </a:cubicBezTo>
                <a:cubicBezTo>
                  <a:pt x="190" y="482"/>
                  <a:pt x="189" y="482"/>
                  <a:pt x="188" y="483"/>
                </a:cubicBezTo>
                <a:cubicBezTo>
                  <a:pt x="190" y="483"/>
                  <a:pt x="190" y="486"/>
                  <a:pt x="192" y="487"/>
                </a:cubicBezTo>
                <a:cubicBezTo>
                  <a:pt x="192" y="487"/>
                  <a:pt x="192" y="488"/>
                  <a:pt x="192" y="488"/>
                </a:cubicBezTo>
                <a:cubicBezTo>
                  <a:pt x="193" y="489"/>
                  <a:pt x="193" y="490"/>
                  <a:pt x="193" y="491"/>
                </a:cubicBezTo>
                <a:cubicBezTo>
                  <a:pt x="194" y="492"/>
                  <a:pt x="194" y="492"/>
                  <a:pt x="195" y="493"/>
                </a:cubicBezTo>
                <a:cubicBezTo>
                  <a:pt x="194" y="494"/>
                  <a:pt x="194" y="494"/>
                  <a:pt x="195" y="495"/>
                </a:cubicBezTo>
                <a:cubicBezTo>
                  <a:pt x="196" y="496"/>
                  <a:pt x="197" y="498"/>
                  <a:pt x="197" y="500"/>
                </a:cubicBezTo>
                <a:cubicBezTo>
                  <a:pt x="197" y="501"/>
                  <a:pt x="198" y="502"/>
                  <a:pt x="198" y="503"/>
                </a:cubicBezTo>
                <a:cubicBezTo>
                  <a:pt x="198" y="503"/>
                  <a:pt x="198" y="503"/>
                  <a:pt x="198" y="504"/>
                </a:cubicBezTo>
                <a:cubicBezTo>
                  <a:pt x="199" y="506"/>
                  <a:pt x="200" y="507"/>
                  <a:pt x="202" y="508"/>
                </a:cubicBezTo>
                <a:cubicBezTo>
                  <a:pt x="202" y="509"/>
                  <a:pt x="201" y="510"/>
                  <a:pt x="202" y="510"/>
                </a:cubicBezTo>
                <a:cubicBezTo>
                  <a:pt x="203" y="511"/>
                  <a:pt x="204" y="513"/>
                  <a:pt x="205" y="514"/>
                </a:cubicBezTo>
                <a:cubicBezTo>
                  <a:pt x="206" y="517"/>
                  <a:pt x="207" y="519"/>
                  <a:pt x="209" y="521"/>
                </a:cubicBezTo>
                <a:cubicBezTo>
                  <a:pt x="209" y="522"/>
                  <a:pt x="210" y="523"/>
                  <a:pt x="210" y="524"/>
                </a:cubicBezTo>
                <a:cubicBezTo>
                  <a:pt x="210" y="525"/>
                  <a:pt x="210" y="525"/>
                  <a:pt x="211" y="526"/>
                </a:cubicBezTo>
                <a:cubicBezTo>
                  <a:pt x="211" y="527"/>
                  <a:pt x="211" y="528"/>
                  <a:pt x="212" y="528"/>
                </a:cubicBezTo>
                <a:cubicBezTo>
                  <a:pt x="213" y="529"/>
                  <a:pt x="213" y="530"/>
                  <a:pt x="214" y="531"/>
                </a:cubicBezTo>
                <a:cubicBezTo>
                  <a:pt x="214" y="533"/>
                  <a:pt x="215" y="534"/>
                  <a:pt x="216" y="535"/>
                </a:cubicBezTo>
                <a:cubicBezTo>
                  <a:pt x="217" y="537"/>
                  <a:pt x="218" y="538"/>
                  <a:pt x="220" y="540"/>
                </a:cubicBezTo>
                <a:cubicBezTo>
                  <a:pt x="220" y="541"/>
                  <a:pt x="220" y="541"/>
                  <a:pt x="220" y="541"/>
                </a:cubicBezTo>
                <a:cubicBezTo>
                  <a:pt x="221" y="542"/>
                  <a:pt x="222" y="543"/>
                  <a:pt x="223" y="544"/>
                </a:cubicBezTo>
                <a:cubicBezTo>
                  <a:pt x="224" y="545"/>
                  <a:pt x="223" y="547"/>
                  <a:pt x="225" y="547"/>
                </a:cubicBezTo>
                <a:cubicBezTo>
                  <a:pt x="226" y="548"/>
                  <a:pt x="227" y="549"/>
                  <a:pt x="228" y="550"/>
                </a:cubicBezTo>
                <a:cubicBezTo>
                  <a:pt x="228" y="551"/>
                  <a:pt x="228" y="551"/>
                  <a:pt x="228" y="551"/>
                </a:cubicBezTo>
                <a:cubicBezTo>
                  <a:pt x="229" y="554"/>
                  <a:pt x="231" y="556"/>
                  <a:pt x="232" y="558"/>
                </a:cubicBezTo>
                <a:cubicBezTo>
                  <a:pt x="233" y="560"/>
                  <a:pt x="234" y="560"/>
                  <a:pt x="235" y="560"/>
                </a:cubicBezTo>
                <a:cubicBezTo>
                  <a:pt x="236" y="560"/>
                  <a:pt x="236" y="561"/>
                  <a:pt x="237" y="561"/>
                </a:cubicBezTo>
                <a:cubicBezTo>
                  <a:pt x="237" y="563"/>
                  <a:pt x="237" y="563"/>
                  <a:pt x="237" y="563"/>
                </a:cubicBezTo>
                <a:cubicBezTo>
                  <a:pt x="237" y="564"/>
                  <a:pt x="239" y="564"/>
                  <a:pt x="239" y="565"/>
                </a:cubicBezTo>
                <a:cubicBezTo>
                  <a:pt x="240" y="566"/>
                  <a:pt x="241" y="567"/>
                  <a:pt x="242" y="568"/>
                </a:cubicBezTo>
                <a:cubicBezTo>
                  <a:pt x="243" y="570"/>
                  <a:pt x="244" y="571"/>
                  <a:pt x="246" y="572"/>
                </a:cubicBezTo>
                <a:cubicBezTo>
                  <a:pt x="248" y="573"/>
                  <a:pt x="249" y="575"/>
                  <a:pt x="251" y="576"/>
                </a:cubicBezTo>
                <a:cubicBezTo>
                  <a:pt x="252" y="577"/>
                  <a:pt x="253" y="578"/>
                  <a:pt x="255" y="579"/>
                </a:cubicBezTo>
                <a:cubicBezTo>
                  <a:pt x="255" y="579"/>
                  <a:pt x="256" y="579"/>
                  <a:pt x="256" y="579"/>
                </a:cubicBezTo>
                <a:cubicBezTo>
                  <a:pt x="256" y="581"/>
                  <a:pt x="257" y="582"/>
                  <a:pt x="259" y="582"/>
                </a:cubicBezTo>
                <a:cubicBezTo>
                  <a:pt x="259" y="582"/>
                  <a:pt x="259" y="582"/>
                  <a:pt x="259" y="582"/>
                </a:cubicBezTo>
                <a:cubicBezTo>
                  <a:pt x="259" y="584"/>
                  <a:pt x="260" y="583"/>
                  <a:pt x="261" y="584"/>
                </a:cubicBezTo>
                <a:cubicBezTo>
                  <a:pt x="262" y="585"/>
                  <a:pt x="263" y="586"/>
                  <a:pt x="264" y="587"/>
                </a:cubicBezTo>
                <a:cubicBezTo>
                  <a:pt x="265" y="588"/>
                  <a:pt x="267" y="588"/>
                  <a:pt x="268" y="590"/>
                </a:cubicBezTo>
                <a:cubicBezTo>
                  <a:pt x="269" y="591"/>
                  <a:pt x="270" y="591"/>
                  <a:pt x="271" y="592"/>
                </a:cubicBezTo>
                <a:cubicBezTo>
                  <a:pt x="272" y="592"/>
                  <a:pt x="273" y="592"/>
                  <a:pt x="274" y="593"/>
                </a:cubicBezTo>
                <a:cubicBezTo>
                  <a:pt x="274" y="594"/>
                  <a:pt x="276" y="595"/>
                  <a:pt x="277" y="595"/>
                </a:cubicBezTo>
                <a:cubicBezTo>
                  <a:pt x="276" y="597"/>
                  <a:pt x="277" y="597"/>
                  <a:pt x="278" y="597"/>
                </a:cubicBezTo>
                <a:cubicBezTo>
                  <a:pt x="279" y="597"/>
                  <a:pt x="280" y="597"/>
                  <a:pt x="281" y="598"/>
                </a:cubicBezTo>
                <a:cubicBezTo>
                  <a:pt x="282" y="599"/>
                  <a:pt x="283" y="599"/>
                  <a:pt x="284" y="600"/>
                </a:cubicBezTo>
                <a:cubicBezTo>
                  <a:pt x="285" y="601"/>
                  <a:pt x="286" y="602"/>
                  <a:pt x="287" y="603"/>
                </a:cubicBezTo>
                <a:cubicBezTo>
                  <a:pt x="288" y="603"/>
                  <a:pt x="289" y="603"/>
                  <a:pt x="289" y="603"/>
                </a:cubicBezTo>
                <a:cubicBezTo>
                  <a:pt x="291" y="605"/>
                  <a:pt x="293" y="606"/>
                  <a:pt x="295" y="606"/>
                </a:cubicBezTo>
                <a:cubicBezTo>
                  <a:pt x="296" y="607"/>
                  <a:pt x="296" y="608"/>
                  <a:pt x="298" y="608"/>
                </a:cubicBezTo>
                <a:cubicBezTo>
                  <a:pt x="298" y="608"/>
                  <a:pt x="299" y="609"/>
                  <a:pt x="299" y="610"/>
                </a:cubicBezTo>
                <a:cubicBezTo>
                  <a:pt x="300" y="611"/>
                  <a:pt x="302" y="611"/>
                  <a:pt x="303" y="612"/>
                </a:cubicBezTo>
                <a:cubicBezTo>
                  <a:pt x="303" y="612"/>
                  <a:pt x="304" y="612"/>
                  <a:pt x="305" y="612"/>
                </a:cubicBezTo>
                <a:cubicBezTo>
                  <a:pt x="306" y="613"/>
                  <a:pt x="307" y="613"/>
                  <a:pt x="307" y="614"/>
                </a:cubicBezTo>
                <a:cubicBezTo>
                  <a:pt x="308" y="613"/>
                  <a:pt x="309" y="615"/>
                  <a:pt x="310" y="615"/>
                </a:cubicBezTo>
                <a:cubicBezTo>
                  <a:pt x="310" y="615"/>
                  <a:pt x="311" y="616"/>
                  <a:pt x="312" y="616"/>
                </a:cubicBezTo>
                <a:cubicBezTo>
                  <a:pt x="313" y="616"/>
                  <a:pt x="313" y="616"/>
                  <a:pt x="314" y="617"/>
                </a:cubicBezTo>
                <a:cubicBezTo>
                  <a:pt x="315" y="617"/>
                  <a:pt x="316" y="617"/>
                  <a:pt x="317" y="618"/>
                </a:cubicBezTo>
                <a:cubicBezTo>
                  <a:pt x="318" y="618"/>
                  <a:pt x="319" y="619"/>
                  <a:pt x="320" y="619"/>
                </a:cubicBezTo>
                <a:cubicBezTo>
                  <a:pt x="321" y="620"/>
                  <a:pt x="322" y="619"/>
                  <a:pt x="323" y="620"/>
                </a:cubicBezTo>
                <a:cubicBezTo>
                  <a:pt x="323" y="620"/>
                  <a:pt x="323" y="621"/>
                  <a:pt x="323" y="621"/>
                </a:cubicBezTo>
                <a:cubicBezTo>
                  <a:pt x="327" y="621"/>
                  <a:pt x="327" y="621"/>
                  <a:pt x="327" y="621"/>
                </a:cubicBezTo>
                <a:cubicBezTo>
                  <a:pt x="328" y="622"/>
                  <a:pt x="329" y="624"/>
                  <a:pt x="331" y="623"/>
                </a:cubicBezTo>
                <a:cubicBezTo>
                  <a:pt x="332" y="625"/>
                  <a:pt x="334" y="624"/>
                  <a:pt x="335" y="625"/>
                </a:cubicBezTo>
                <a:cubicBezTo>
                  <a:pt x="336" y="625"/>
                  <a:pt x="336" y="626"/>
                  <a:pt x="336" y="626"/>
                </a:cubicBezTo>
                <a:cubicBezTo>
                  <a:pt x="337" y="627"/>
                  <a:pt x="339" y="626"/>
                  <a:pt x="340" y="627"/>
                </a:cubicBezTo>
                <a:cubicBezTo>
                  <a:pt x="341" y="627"/>
                  <a:pt x="342" y="627"/>
                  <a:pt x="343" y="627"/>
                </a:cubicBezTo>
                <a:cubicBezTo>
                  <a:pt x="344" y="627"/>
                  <a:pt x="345" y="628"/>
                  <a:pt x="345" y="628"/>
                </a:cubicBezTo>
                <a:cubicBezTo>
                  <a:pt x="346" y="628"/>
                  <a:pt x="347" y="629"/>
                  <a:pt x="347" y="629"/>
                </a:cubicBezTo>
                <a:cubicBezTo>
                  <a:pt x="348" y="629"/>
                  <a:pt x="349" y="629"/>
                  <a:pt x="350" y="629"/>
                </a:cubicBezTo>
                <a:cubicBezTo>
                  <a:pt x="351" y="629"/>
                  <a:pt x="352" y="629"/>
                  <a:pt x="353" y="629"/>
                </a:cubicBezTo>
                <a:cubicBezTo>
                  <a:pt x="354" y="631"/>
                  <a:pt x="356" y="629"/>
                  <a:pt x="357" y="631"/>
                </a:cubicBezTo>
                <a:cubicBezTo>
                  <a:pt x="357" y="631"/>
                  <a:pt x="358" y="631"/>
                  <a:pt x="359" y="632"/>
                </a:cubicBezTo>
                <a:cubicBezTo>
                  <a:pt x="359" y="632"/>
                  <a:pt x="360" y="632"/>
                  <a:pt x="361" y="632"/>
                </a:cubicBezTo>
                <a:cubicBezTo>
                  <a:pt x="362" y="632"/>
                  <a:pt x="363" y="632"/>
                  <a:pt x="363" y="633"/>
                </a:cubicBezTo>
                <a:cubicBezTo>
                  <a:pt x="364" y="633"/>
                  <a:pt x="364" y="632"/>
                  <a:pt x="364" y="632"/>
                </a:cubicBezTo>
                <a:cubicBezTo>
                  <a:pt x="364" y="632"/>
                  <a:pt x="364" y="632"/>
                  <a:pt x="365" y="632"/>
                </a:cubicBezTo>
                <a:cubicBezTo>
                  <a:pt x="366" y="633"/>
                  <a:pt x="366" y="633"/>
                  <a:pt x="369" y="633"/>
                </a:cubicBezTo>
                <a:cubicBezTo>
                  <a:pt x="369" y="633"/>
                  <a:pt x="369" y="633"/>
                  <a:pt x="369" y="633"/>
                </a:cubicBezTo>
                <a:cubicBezTo>
                  <a:pt x="370" y="634"/>
                  <a:pt x="371" y="634"/>
                  <a:pt x="372" y="634"/>
                </a:cubicBezTo>
                <a:cubicBezTo>
                  <a:pt x="373" y="633"/>
                  <a:pt x="373" y="635"/>
                  <a:pt x="374" y="635"/>
                </a:cubicBezTo>
                <a:cubicBezTo>
                  <a:pt x="376" y="635"/>
                  <a:pt x="377" y="634"/>
                  <a:pt x="378" y="636"/>
                </a:cubicBezTo>
                <a:cubicBezTo>
                  <a:pt x="378" y="636"/>
                  <a:pt x="379" y="635"/>
                  <a:pt x="379" y="635"/>
                </a:cubicBezTo>
                <a:cubicBezTo>
                  <a:pt x="380" y="635"/>
                  <a:pt x="380" y="635"/>
                  <a:pt x="380" y="636"/>
                </a:cubicBezTo>
                <a:cubicBezTo>
                  <a:pt x="380" y="637"/>
                  <a:pt x="381" y="637"/>
                  <a:pt x="382" y="636"/>
                </a:cubicBezTo>
                <a:cubicBezTo>
                  <a:pt x="382" y="636"/>
                  <a:pt x="382" y="636"/>
                  <a:pt x="382" y="636"/>
                </a:cubicBezTo>
                <a:cubicBezTo>
                  <a:pt x="384" y="636"/>
                  <a:pt x="387" y="635"/>
                  <a:pt x="389" y="637"/>
                </a:cubicBezTo>
                <a:cubicBezTo>
                  <a:pt x="390" y="637"/>
                  <a:pt x="391" y="637"/>
                  <a:pt x="392" y="637"/>
                </a:cubicBezTo>
                <a:cubicBezTo>
                  <a:pt x="393" y="637"/>
                  <a:pt x="395" y="636"/>
                  <a:pt x="396" y="637"/>
                </a:cubicBezTo>
                <a:cubicBezTo>
                  <a:pt x="396" y="639"/>
                  <a:pt x="396" y="639"/>
                  <a:pt x="398" y="639"/>
                </a:cubicBezTo>
                <a:cubicBezTo>
                  <a:pt x="398" y="638"/>
                  <a:pt x="399" y="639"/>
                  <a:pt x="399" y="638"/>
                </a:cubicBezTo>
                <a:cubicBezTo>
                  <a:pt x="400" y="637"/>
                  <a:pt x="402" y="638"/>
                  <a:pt x="403" y="638"/>
                </a:cubicBezTo>
                <a:cubicBezTo>
                  <a:pt x="405" y="638"/>
                  <a:pt x="408" y="638"/>
                  <a:pt x="410" y="638"/>
                </a:cubicBezTo>
                <a:cubicBezTo>
                  <a:pt x="411" y="638"/>
                  <a:pt x="411" y="637"/>
                  <a:pt x="412" y="638"/>
                </a:cubicBezTo>
                <a:cubicBezTo>
                  <a:pt x="413" y="639"/>
                  <a:pt x="414" y="638"/>
                  <a:pt x="416" y="638"/>
                </a:cubicBezTo>
                <a:cubicBezTo>
                  <a:pt x="416" y="638"/>
                  <a:pt x="417" y="637"/>
                  <a:pt x="417" y="637"/>
                </a:cubicBezTo>
                <a:cubicBezTo>
                  <a:pt x="417" y="637"/>
                  <a:pt x="418" y="637"/>
                  <a:pt x="418" y="637"/>
                </a:cubicBezTo>
                <a:cubicBezTo>
                  <a:pt x="418" y="637"/>
                  <a:pt x="418" y="637"/>
                  <a:pt x="418" y="638"/>
                </a:cubicBezTo>
                <a:cubicBezTo>
                  <a:pt x="420" y="636"/>
                  <a:pt x="420" y="636"/>
                  <a:pt x="422" y="637"/>
                </a:cubicBezTo>
                <a:cubicBezTo>
                  <a:pt x="422" y="638"/>
                  <a:pt x="423" y="638"/>
                  <a:pt x="424" y="637"/>
                </a:cubicBezTo>
                <a:cubicBezTo>
                  <a:pt x="425" y="636"/>
                  <a:pt x="427" y="635"/>
                  <a:pt x="429" y="636"/>
                </a:cubicBezTo>
                <a:cubicBezTo>
                  <a:pt x="430" y="636"/>
                  <a:pt x="431" y="636"/>
                  <a:pt x="431" y="636"/>
                </a:cubicBezTo>
                <a:cubicBezTo>
                  <a:pt x="432" y="636"/>
                  <a:pt x="433" y="636"/>
                  <a:pt x="433" y="637"/>
                </a:cubicBezTo>
                <a:cubicBezTo>
                  <a:pt x="434" y="636"/>
                  <a:pt x="435" y="636"/>
                  <a:pt x="436" y="636"/>
                </a:cubicBezTo>
                <a:cubicBezTo>
                  <a:pt x="437" y="636"/>
                  <a:pt x="437" y="636"/>
                  <a:pt x="438" y="635"/>
                </a:cubicBezTo>
                <a:cubicBezTo>
                  <a:pt x="439" y="634"/>
                  <a:pt x="439" y="636"/>
                  <a:pt x="439" y="636"/>
                </a:cubicBezTo>
                <a:cubicBezTo>
                  <a:pt x="440" y="636"/>
                  <a:pt x="441" y="636"/>
                  <a:pt x="442" y="636"/>
                </a:cubicBezTo>
                <a:cubicBezTo>
                  <a:pt x="442" y="636"/>
                  <a:pt x="443" y="636"/>
                  <a:pt x="443" y="635"/>
                </a:cubicBezTo>
                <a:cubicBezTo>
                  <a:pt x="444" y="635"/>
                  <a:pt x="444" y="634"/>
                  <a:pt x="444" y="634"/>
                </a:cubicBezTo>
                <a:cubicBezTo>
                  <a:pt x="445" y="634"/>
                  <a:pt x="447" y="634"/>
                  <a:pt x="448" y="634"/>
                </a:cubicBezTo>
                <a:cubicBezTo>
                  <a:pt x="449" y="632"/>
                  <a:pt x="450" y="633"/>
                  <a:pt x="451" y="633"/>
                </a:cubicBezTo>
                <a:cubicBezTo>
                  <a:pt x="453" y="633"/>
                  <a:pt x="453" y="632"/>
                  <a:pt x="455" y="632"/>
                </a:cubicBezTo>
                <a:cubicBezTo>
                  <a:pt x="456" y="632"/>
                  <a:pt x="458" y="632"/>
                  <a:pt x="459" y="632"/>
                </a:cubicBezTo>
                <a:cubicBezTo>
                  <a:pt x="460" y="632"/>
                  <a:pt x="460" y="632"/>
                  <a:pt x="460" y="632"/>
                </a:cubicBezTo>
                <a:cubicBezTo>
                  <a:pt x="461" y="630"/>
                  <a:pt x="463" y="631"/>
                  <a:pt x="464" y="630"/>
                </a:cubicBezTo>
                <a:cubicBezTo>
                  <a:pt x="465" y="629"/>
                  <a:pt x="466" y="630"/>
                  <a:pt x="468" y="630"/>
                </a:cubicBezTo>
                <a:cubicBezTo>
                  <a:pt x="469" y="630"/>
                  <a:pt x="470" y="630"/>
                  <a:pt x="470" y="629"/>
                </a:cubicBezTo>
                <a:cubicBezTo>
                  <a:pt x="471" y="629"/>
                  <a:pt x="472" y="629"/>
                  <a:pt x="473" y="629"/>
                </a:cubicBezTo>
                <a:cubicBezTo>
                  <a:pt x="474" y="629"/>
                  <a:pt x="474" y="628"/>
                  <a:pt x="476" y="628"/>
                </a:cubicBezTo>
                <a:cubicBezTo>
                  <a:pt x="477" y="628"/>
                  <a:pt x="479" y="626"/>
                  <a:pt x="481" y="627"/>
                </a:cubicBezTo>
                <a:cubicBezTo>
                  <a:pt x="481" y="627"/>
                  <a:pt x="481" y="627"/>
                  <a:pt x="482" y="627"/>
                </a:cubicBezTo>
                <a:cubicBezTo>
                  <a:pt x="484" y="625"/>
                  <a:pt x="486" y="625"/>
                  <a:pt x="488" y="623"/>
                </a:cubicBezTo>
                <a:cubicBezTo>
                  <a:pt x="489" y="624"/>
                  <a:pt x="490" y="622"/>
                  <a:pt x="491" y="622"/>
                </a:cubicBezTo>
                <a:cubicBezTo>
                  <a:pt x="492" y="621"/>
                  <a:pt x="494" y="622"/>
                  <a:pt x="494" y="621"/>
                </a:cubicBezTo>
                <a:cubicBezTo>
                  <a:pt x="495" y="621"/>
                  <a:pt x="496" y="621"/>
                  <a:pt x="496" y="620"/>
                </a:cubicBezTo>
                <a:cubicBezTo>
                  <a:pt x="497" y="619"/>
                  <a:pt x="498" y="620"/>
                  <a:pt x="499" y="619"/>
                </a:cubicBezTo>
                <a:cubicBezTo>
                  <a:pt x="500" y="618"/>
                  <a:pt x="502" y="618"/>
                  <a:pt x="503" y="617"/>
                </a:cubicBezTo>
                <a:cubicBezTo>
                  <a:pt x="504" y="617"/>
                  <a:pt x="505" y="617"/>
                  <a:pt x="506" y="616"/>
                </a:cubicBezTo>
                <a:cubicBezTo>
                  <a:pt x="507" y="616"/>
                  <a:pt x="507" y="614"/>
                  <a:pt x="508" y="615"/>
                </a:cubicBezTo>
                <a:cubicBezTo>
                  <a:pt x="509" y="614"/>
                  <a:pt x="510" y="614"/>
                  <a:pt x="511" y="614"/>
                </a:cubicBezTo>
                <a:cubicBezTo>
                  <a:pt x="511" y="614"/>
                  <a:pt x="512" y="614"/>
                  <a:pt x="512" y="613"/>
                </a:cubicBezTo>
                <a:cubicBezTo>
                  <a:pt x="512" y="612"/>
                  <a:pt x="514" y="612"/>
                  <a:pt x="515" y="611"/>
                </a:cubicBezTo>
                <a:cubicBezTo>
                  <a:pt x="516" y="611"/>
                  <a:pt x="517" y="610"/>
                  <a:pt x="518" y="609"/>
                </a:cubicBezTo>
                <a:cubicBezTo>
                  <a:pt x="520" y="609"/>
                  <a:pt x="520" y="609"/>
                  <a:pt x="520" y="609"/>
                </a:cubicBezTo>
                <a:cubicBezTo>
                  <a:pt x="520" y="609"/>
                  <a:pt x="520" y="609"/>
                  <a:pt x="520" y="608"/>
                </a:cubicBezTo>
                <a:cubicBezTo>
                  <a:pt x="521" y="607"/>
                  <a:pt x="521" y="606"/>
                  <a:pt x="523" y="606"/>
                </a:cubicBezTo>
                <a:cubicBezTo>
                  <a:pt x="524" y="606"/>
                  <a:pt x="526" y="605"/>
                  <a:pt x="527" y="604"/>
                </a:cubicBezTo>
                <a:cubicBezTo>
                  <a:pt x="528" y="603"/>
                  <a:pt x="530" y="603"/>
                  <a:pt x="531" y="602"/>
                </a:cubicBezTo>
                <a:cubicBezTo>
                  <a:pt x="531" y="602"/>
                  <a:pt x="532" y="602"/>
                  <a:pt x="533" y="602"/>
                </a:cubicBezTo>
                <a:cubicBezTo>
                  <a:pt x="533" y="601"/>
                  <a:pt x="533" y="601"/>
                  <a:pt x="534" y="601"/>
                </a:cubicBezTo>
                <a:cubicBezTo>
                  <a:pt x="534" y="600"/>
                  <a:pt x="534" y="600"/>
                  <a:pt x="534" y="600"/>
                </a:cubicBezTo>
                <a:cubicBezTo>
                  <a:pt x="536" y="599"/>
                  <a:pt x="537" y="598"/>
                  <a:pt x="538" y="598"/>
                </a:cubicBezTo>
                <a:cubicBezTo>
                  <a:pt x="539" y="597"/>
                  <a:pt x="540" y="597"/>
                  <a:pt x="540" y="596"/>
                </a:cubicBezTo>
                <a:cubicBezTo>
                  <a:pt x="541" y="596"/>
                  <a:pt x="541" y="596"/>
                  <a:pt x="542" y="596"/>
                </a:cubicBezTo>
                <a:cubicBezTo>
                  <a:pt x="543" y="595"/>
                  <a:pt x="543" y="595"/>
                  <a:pt x="544" y="594"/>
                </a:cubicBezTo>
                <a:cubicBezTo>
                  <a:pt x="544" y="594"/>
                  <a:pt x="545" y="594"/>
                  <a:pt x="545" y="593"/>
                </a:cubicBezTo>
                <a:cubicBezTo>
                  <a:pt x="545" y="593"/>
                  <a:pt x="545" y="592"/>
                  <a:pt x="545" y="592"/>
                </a:cubicBezTo>
                <a:cubicBezTo>
                  <a:pt x="547" y="592"/>
                  <a:pt x="547" y="590"/>
                  <a:pt x="549" y="590"/>
                </a:cubicBezTo>
                <a:cubicBezTo>
                  <a:pt x="550" y="590"/>
                  <a:pt x="551" y="588"/>
                  <a:pt x="552" y="587"/>
                </a:cubicBezTo>
                <a:cubicBezTo>
                  <a:pt x="553" y="587"/>
                  <a:pt x="554" y="585"/>
                  <a:pt x="555" y="584"/>
                </a:cubicBezTo>
                <a:cubicBezTo>
                  <a:pt x="556" y="584"/>
                  <a:pt x="556" y="583"/>
                  <a:pt x="557" y="583"/>
                </a:cubicBezTo>
                <a:cubicBezTo>
                  <a:pt x="559" y="582"/>
                  <a:pt x="559" y="581"/>
                  <a:pt x="561" y="580"/>
                </a:cubicBezTo>
                <a:cubicBezTo>
                  <a:pt x="561" y="579"/>
                  <a:pt x="561" y="578"/>
                  <a:pt x="562" y="578"/>
                </a:cubicBezTo>
                <a:cubicBezTo>
                  <a:pt x="563" y="578"/>
                  <a:pt x="564" y="577"/>
                  <a:pt x="564" y="576"/>
                </a:cubicBezTo>
                <a:cubicBezTo>
                  <a:pt x="565" y="575"/>
                  <a:pt x="567" y="575"/>
                  <a:pt x="568" y="573"/>
                </a:cubicBezTo>
                <a:cubicBezTo>
                  <a:pt x="568" y="573"/>
                  <a:pt x="568" y="573"/>
                  <a:pt x="569" y="573"/>
                </a:cubicBezTo>
                <a:cubicBezTo>
                  <a:pt x="570" y="573"/>
                  <a:pt x="570" y="571"/>
                  <a:pt x="571" y="570"/>
                </a:cubicBezTo>
                <a:cubicBezTo>
                  <a:pt x="572" y="570"/>
                  <a:pt x="572" y="570"/>
                  <a:pt x="573" y="570"/>
                </a:cubicBezTo>
                <a:cubicBezTo>
                  <a:pt x="573" y="570"/>
                  <a:pt x="573" y="570"/>
                  <a:pt x="573" y="570"/>
                </a:cubicBezTo>
                <a:cubicBezTo>
                  <a:pt x="573" y="569"/>
                  <a:pt x="573" y="569"/>
                  <a:pt x="572" y="569"/>
                </a:cubicBezTo>
                <a:cubicBezTo>
                  <a:pt x="574" y="568"/>
                  <a:pt x="574" y="566"/>
                  <a:pt x="575" y="565"/>
                </a:cubicBezTo>
                <a:cubicBezTo>
                  <a:pt x="576" y="564"/>
                  <a:pt x="578" y="563"/>
                  <a:pt x="579" y="562"/>
                </a:cubicBezTo>
                <a:cubicBezTo>
                  <a:pt x="579" y="561"/>
                  <a:pt x="579" y="560"/>
                  <a:pt x="579" y="560"/>
                </a:cubicBezTo>
                <a:cubicBezTo>
                  <a:pt x="580" y="559"/>
                  <a:pt x="581" y="558"/>
                  <a:pt x="582" y="558"/>
                </a:cubicBezTo>
                <a:cubicBezTo>
                  <a:pt x="583" y="558"/>
                  <a:pt x="583" y="557"/>
                  <a:pt x="583" y="557"/>
                </a:cubicBezTo>
                <a:cubicBezTo>
                  <a:pt x="583" y="557"/>
                  <a:pt x="583" y="556"/>
                  <a:pt x="583" y="556"/>
                </a:cubicBezTo>
                <a:cubicBezTo>
                  <a:pt x="584" y="555"/>
                  <a:pt x="584" y="554"/>
                  <a:pt x="585" y="554"/>
                </a:cubicBezTo>
                <a:cubicBezTo>
                  <a:pt x="585" y="553"/>
                  <a:pt x="586" y="553"/>
                  <a:pt x="586" y="552"/>
                </a:cubicBezTo>
                <a:cubicBezTo>
                  <a:pt x="586" y="551"/>
                  <a:pt x="587" y="551"/>
                  <a:pt x="588" y="551"/>
                </a:cubicBezTo>
                <a:cubicBezTo>
                  <a:pt x="588" y="550"/>
                  <a:pt x="588" y="550"/>
                  <a:pt x="589" y="549"/>
                </a:cubicBezTo>
                <a:cubicBezTo>
                  <a:pt x="589" y="548"/>
                  <a:pt x="590" y="546"/>
                  <a:pt x="591" y="545"/>
                </a:cubicBezTo>
                <a:cubicBezTo>
                  <a:pt x="592" y="545"/>
                  <a:pt x="593" y="544"/>
                  <a:pt x="593" y="544"/>
                </a:cubicBezTo>
                <a:cubicBezTo>
                  <a:pt x="594" y="542"/>
                  <a:pt x="593" y="541"/>
                  <a:pt x="595" y="541"/>
                </a:cubicBezTo>
                <a:cubicBezTo>
                  <a:pt x="595" y="540"/>
                  <a:pt x="596" y="540"/>
                  <a:pt x="597" y="539"/>
                </a:cubicBezTo>
                <a:cubicBezTo>
                  <a:pt x="597" y="538"/>
                  <a:pt x="598" y="538"/>
                  <a:pt x="599" y="538"/>
                </a:cubicBezTo>
                <a:cubicBezTo>
                  <a:pt x="599" y="536"/>
                  <a:pt x="600" y="536"/>
                  <a:pt x="601" y="534"/>
                </a:cubicBezTo>
                <a:cubicBezTo>
                  <a:pt x="601" y="532"/>
                  <a:pt x="601" y="532"/>
                  <a:pt x="601" y="532"/>
                </a:cubicBezTo>
                <a:cubicBezTo>
                  <a:pt x="603" y="531"/>
                  <a:pt x="604" y="530"/>
                  <a:pt x="604" y="528"/>
                </a:cubicBezTo>
                <a:cubicBezTo>
                  <a:pt x="604" y="527"/>
                  <a:pt x="605" y="526"/>
                  <a:pt x="606" y="526"/>
                </a:cubicBezTo>
                <a:cubicBezTo>
                  <a:pt x="607" y="525"/>
                  <a:pt x="606" y="524"/>
                  <a:pt x="607" y="524"/>
                </a:cubicBezTo>
                <a:cubicBezTo>
                  <a:pt x="609" y="524"/>
                  <a:pt x="608" y="522"/>
                  <a:pt x="609" y="521"/>
                </a:cubicBezTo>
                <a:cubicBezTo>
                  <a:pt x="610" y="521"/>
                  <a:pt x="611" y="520"/>
                  <a:pt x="610" y="519"/>
                </a:cubicBezTo>
                <a:cubicBezTo>
                  <a:pt x="610" y="519"/>
                  <a:pt x="611" y="518"/>
                  <a:pt x="611" y="518"/>
                </a:cubicBezTo>
                <a:cubicBezTo>
                  <a:pt x="612" y="516"/>
                  <a:pt x="613" y="515"/>
                  <a:pt x="615" y="513"/>
                </a:cubicBezTo>
                <a:cubicBezTo>
                  <a:pt x="616" y="513"/>
                  <a:pt x="617" y="513"/>
                  <a:pt x="615" y="512"/>
                </a:cubicBezTo>
                <a:cubicBezTo>
                  <a:pt x="615" y="512"/>
                  <a:pt x="616" y="511"/>
                  <a:pt x="616" y="511"/>
                </a:cubicBezTo>
                <a:cubicBezTo>
                  <a:pt x="617" y="511"/>
                  <a:pt x="617" y="512"/>
                  <a:pt x="618" y="511"/>
                </a:cubicBezTo>
                <a:cubicBezTo>
                  <a:pt x="617" y="511"/>
                  <a:pt x="617" y="510"/>
                  <a:pt x="616" y="510"/>
                </a:cubicBezTo>
                <a:cubicBezTo>
                  <a:pt x="617" y="509"/>
                  <a:pt x="617" y="509"/>
                  <a:pt x="618" y="508"/>
                </a:cubicBezTo>
                <a:cubicBezTo>
                  <a:pt x="618" y="506"/>
                  <a:pt x="618" y="506"/>
                  <a:pt x="619" y="504"/>
                </a:cubicBezTo>
                <a:cubicBezTo>
                  <a:pt x="619" y="503"/>
                  <a:pt x="620" y="502"/>
                  <a:pt x="620" y="501"/>
                </a:cubicBezTo>
                <a:cubicBezTo>
                  <a:pt x="621" y="500"/>
                  <a:pt x="621" y="498"/>
                  <a:pt x="622" y="498"/>
                </a:cubicBezTo>
                <a:cubicBezTo>
                  <a:pt x="621" y="496"/>
                  <a:pt x="623" y="495"/>
                  <a:pt x="624" y="494"/>
                </a:cubicBezTo>
                <a:cubicBezTo>
                  <a:pt x="624" y="492"/>
                  <a:pt x="624" y="492"/>
                  <a:pt x="625" y="490"/>
                </a:cubicBezTo>
                <a:cubicBezTo>
                  <a:pt x="625" y="489"/>
                  <a:pt x="625" y="488"/>
                  <a:pt x="626" y="487"/>
                </a:cubicBezTo>
                <a:cubicBezTo>
                  <a:pt x="627" y="486"/>
                  <a:pt x="626" y="485"/>
                  <a:pt x="627" y="484"/>
                </a:cubicBezTo>
                <a:cubicBezTo>
                  <a:pt x="627" y="484"/>
                  <a:pt x="628" y="483"/>
                  <a:pt x="628" y="482"/>
                </a:cubicBezTo>
                <a:cubicBezTo>
                  <a:pt x="628" y="482"/>
                  <a:pt x="628" y="481"/>
                  <a:pt x="628" y="480"/>
                </a:cubicBezTo>
                <a:cubicBezTo>
                  <a:pt x="629" y="479"/>
                  <a:pt x="630" y="478"/>
                  <a:pt x="629" y="477"/>
                </a:cubicBezTo>
                <a:cubicBezTo>
                  <a:pt x="629" y="476"/>
                  <a:pt x="630" y="476"/>
                  <a:pt x="631" y="475"/>
                </a:cubicBezTo>
                <a:cubicBezTo>
                  <a:pt x="631" y="474"/>
                  <a:pt x="631" y="474"/>
                  <a:pt x="631" y="474"/>
                </a:cubicBezTo>
                <a:cubicBezTo>
                  <a:pt x="631" y="472"/>
                  <a:pt x="631" y="470"/>
                  <a:pt x="632" y="469"/>
                </a:cubicBezTo>
                <a:cubicBezTo>
                  <a:pt x="633" y="468"/>
                  <a:pt x="632" y="466"/>
                  <a:pt x="632" y="464"/>
                </a:cubicBezTo>
                <a:cubicBezTo>
                  <a:pt x="632" y="463"/>
                  <a:pt x="632" y="463"/>
                  <a:pt x="633" y="461"/>
                </a:cubicBezTo>
                <a:cubicBezTo>
                  <a:pt x="634" y="460"/>
                  <a:pt x="634" y="460"/>
                  <a:pt x="634" y="459"/>
                </a:cubicBezTo>
                <a:cubicBezTo>
                  <a:pt x="634" y="458"/>
                  <a:pt x="635" y="457"/>
                  <a:pt x="635" y="457"/>
                </a:cubicBezTo>
                <a:cubicBezTo>
                  <a:pt x="635" y="457"/>
                  <a:pt x="635" y="456"/>
                  <a:pt x="635" y="456"/>
                </a:cubicBezTo>
                <a:cubicBezTo>
                  <a:pt x="635" y="456"/>
                  <a:pt x="635" y="455"/>
                  <a:pt x="634" y="455"/>
                </a:cubicBezTo>
                <a:cubicBezTo>
                  <a:pt x="635" y="454"/>
                  <a:pt x="635" y="453"/>
                  <a:pt x="635" y="453"/>
                </a:cubicBezTo>
                <a:cubicBezTo>
                  <a:pt x="636" y="452"/>
                  <a:pt x="636" y="452"/>
                  <a:pt x="636" y="451"/>
                </a:cubicBezTo>
                <a:cubicBezTo>
                  <a:pt x="636" y="450"/>
                  <a:pt x="636" y="448"/>
                  <a:pt x="637" y="447"/>
                </a:cubicBezTo>
                <a:cubicBezTo>
                  <a:pt x="637" y="446"/>
                  <a:pt x="637" y="444"/>
                  <a:pt x="637" y="443"/>
                </a:cubicBezTo>
                <a:cubicBezTo>
                  <a:pt x="638" y="442"/>
                  <a:pt x="638" y="441"/>
                  <a:pt x="638" y="439"/>
                </a:cubicBezTo>
                <a:cubicBezTo>
                  <a:pt x="638" y="437"/>
                  <a:pt x="638" y="435"/>
                  <a:pt x="638" y="433"/>
                </a:cubicBezTo>
                <a:cubicBezTo>
                  <a:pt x="638" y="432"/>
                  <a:pt x="638" y="431"/>
                  <a:pt x="639" y="430"/>
                </a:cubicBezTo>
                <a:cubicBezTo>
                  <a:pt x="639" y="429"/>
                  <a:pt x="640" y="428"/>
                  <a:pt x="640" y="427"/>
                </a:cubicBezTo>
                <a:cubicBezTo>
                  <a:pt x="640" y="425"/>
                  <a:pt x="639" y="422"/>
                  <a:pt x="641" y="420"/>
                </a:cubicBezTo>
                <a:cubicBezTo>
                  <a:pt x="641" y="420"/>
                  <a:pt x="641" y="419"/>
                  <a:pt x="641" y="418"/>
                </a:cubicBezTo>
                <a:cubicBezTo>
                  <a:pt x="641" y="414"/>
                  <a:pt x="641" y="414"/>
                  <a:pt x="641" y="414"/>
                </a:cubicBezTo>
                <a:cubicBezTo>
                  <a:pt x="641" y="413"/>
                  <a:pt x="641" y="412"/>
                  <a:pt x="641" y="411"/>
                </a:cubicBezTo>
                <a:cubicBezTo>
                  <a:pt x="641" y="410"/>
                  <a:pt x="641" y="409"/>
                  <a:pt x="641" y="408"/>
                </a:cubicBezTo>
                <a:cubicBezTo>
                  <a:pt x="640" y="408"/>
                  <a:pt x="640" y="408"/>
                  <a:pt x="640" y="407"/>
                </a:cubicBezTo>
                <a:cubicBezTo>
                  <a:pt x="639" y="406"/>
                  <a:pt x="639" y="406"/>
                  <a:pt x="640" y="405"/>
                </a:cubicBezTo>
                <a:cubicBezTo>
                  <a:pt x="640" y="404"/>
                  <a:pt x="640" y="404"/>
                  <a:pt x="641" y="404"/>
                </a:cubicBezTo>
                <a:cubicBezTo>
                  <a:pt x="641" y="402"/>
                  <a:pt x="641" y="400"/>
                  <a:pt x="641" y="399"/>
                </a:cubicBezTo>
                <a:cubicBezTo>
                  <a:pt x="641" y="399"/>
                  <a:pt x="640" y="398"/>
                  <a:pt x="640" y="398"/>
                </a:cubicBezTo>
                <a:cubicBezTo>
                  <a:pt x="640" y="398"/>
                  <a:pt x="640" y="397"/>
                  <a:pt x="641" y="397"/>
                </a:cubicBezTo>
                <a:cubicBezTo>
                  <a:pt x="640" y="397"/>
                  <a:pt x="640" y="396"/>
                  <a:pt x="640" y="396"/>
                </a:cubicBezTo>
                <a:cubicBezTo>
                  <a:pt x="641" y="395"/>
                  <a:pt x="641" y="395"/>
                  <a:pt x="640" y="394"/>
                </a:cubicBezTo>
                <a:cubicBezTo>
                  <a:pt x="640" y="393"/>
                  <a:pt x="640" y="393"/>
                  <a:pt x="640" y="392"/>
                </a:cubicBezTo>
                <a:cubicBezTo>
                  <a:pt x="640" y="390"/>
                  <a:pt x="640" y="388"/>
                  <a:pt x="640" y="386"/>
                </a:cubicBezTo>
                <a:cubicBezTo>
                  <a:pt x="639" y="385"/>
                  <a:pt x="639" y="385"/>
                  <a:pt x="638" y="384"/>
                </a:cubicBezTo>
                <a:cubicBezTo>
                  <a:pt x="638" y="381"/>
                  <a:pt x="638" y="378"/>
                  <a:pt x="638" y="375"/>
                </a:cubicBezTo>
                <a:cubicBezTo>
                  <a:pt x="638" y="374"/>
                  <a:pt x="638" y="373"/>
                  <a:pt x="638" y="372"/>
                </a:cubicBezTo>
                <a:cubicBezTo>
                  <a:pt x="637" y="371"/>
                  <a:pt x="637" y="370"/>
                  <a:pt x="636" y="370"/>
                </a:cubicBezTo>
                <a:cubicBezTo>
                  <a:pt x="636" y="369"/>
                  <a:pt x="637" y="369"/>
                  <a:pt x="637" y="369"/>
                </a:cubicBezTo>
                <a:cubicBezTo>
                  <a:pt x="636" y="368"/>
                  <a:pt x="636" y="366"/>
                  <a:pt x="636" y="366"/>
                </a:cubicBezTo>
                <a:cubicBezTo>
                  <a:pt x="635" y="365"/>
                  <a:pt x="636" y="363"/>
                  <a:pt x="635" y="363"/>
                </a:cubicBezTo>
                <a:cubicBezTo>
                  <a:pt x="634" y="362"/>
                  <a:pt x="634" y="360"/>
                  <a:pt x="634" y="359"/>
                </a:cubicBezTo>
                <a:cubicBezTo>
                  <a:pt x="634" y="359"/>
                  <a:pt x="634" y="359"/>
                  <a:pt x="633" y="358"/>
                </a:cubicBezTo>
                <a:cubicBezTo>
                  <a:pt x="634" y="358"/>
                  <a:pt x="634" y="358"/>
                  <a:pt x="634" y="357"/>
                </a:cubicBezTo>
                <a:cubicBezTo>
                  <a:pt x="634" y="357"/>
                  <a:pt x="633" y="356"/>
                  <a:pt x="632" y="355"/>
                </a:cubicBezTo>
                <a:cubicBezTo>
                  <a:pt x="633" y="353"/>
                  <a:pt x="631" y="350"/>
                  <a:pt x="629" y="349"/>
                </a:cubicBezTo>
                <a:cubicBezTo>
                  <a:pt x="629" y="347"/>
                  <a:pt x="630" y="346"/>
                  <a:pt x="629" y="345"/>
                </a:cubicBezTo>
                <a:cubicBezTo>
                  <a:pt x="629" y="343"/>
                  <a:pt x="628" y="342"/>
                  <a:pt x="628" y="341"/>
                </a:cubicBezTo>
                <a:cubicBezTo>
                  <a:pt x="627" y="341"/>
                  <a:pt x="628" y="340"/>
                  <a:pt x="628" y="340"/>
                </a:cubicBezTo>
                <a:cubicBezTo>
                  <a:pt x="629" y="338"/>
                  <a:pt x="629" y="338"/>
                  <a:pt x="628" y="337"/>
                </a:cubicBezTo>
                <a:cubicBezTo>
                  <a:pt x="627" y="336"/>
                  <a:pt x="628" y="336"/>
                  <a:pt x="628" y="336"/>
                </a:cubicBezTo>
                <a:cubicBezTo>
                  <a:pt x="628" y="335"/>
                  <a:pt x="627" y="334"/>
                  <a:pt x="628" y="333"/>
                </a:cubicBezTo>
                <a:cubicBezTo>
                  <a:pt x="629" y="333"/>
                  <a:pt x="628" y="333"/>
                  <a:pt x="628" y="332"/>
                </a:cubicBezTo>
                <a:cubicBezTo>
                  <a:pt x="628" y="332"/>
                  <a:pt x="628" y="331"/>
                  <a:pt x="628" y="331"/>
                </a:cubicBezTo>
                <a:cubicBezTo>
                  <a:pt x="628" y="330"/>
                  <a:pt x="627" y="330"/>
                  <a:pt x="627" y="329"/>
                </a:cubicBezTo>
                <a:cubicBezTo>
                  <a:pt x="626" y="329"/>
                  <a:pt x="626" y="328"/>
                  <a:pt x="625" y="327"/>
                </a:cubicBezTo>
                <a:cubicBezTo>
                  <a:pt x="625" y="327"/>
                  <a:pt x="625" y="326"/>
                  <a:pt x="625" y="326"/>
                </a:cubicBezTo>
                <a:cubicBezTo>
                  <a:pt x="625" y="326"/>
                  <a:pt x="625" y="325"/>
                  <a:pt x="626" y="325"/>
                </a:cubicBezTo>
                <a:cubicBezTo>
                  <a:pt x="625" y="324"/>
                  <a:pt x="624" y="323"/>
                  <a:pt x="623" y="322"/>
                </a:cubicBezTo>
                <a:cubicBezTo>
                  <a:pt x="623" y="321"/>
                  <a:pt x="623" y="321"/>
                  <a:pt x="623" y="320"/>
                </a:cubicBezTo>
                <a:cubicBezTo>
                  <a:pt x="622" y="319"/>
                  <a:pt x="621" y="319"/>
                  <a:pt x="621" y="318"/>
                </a:cubicBezTo>
                <a:cubicBezTo>
                  <a:pt x="621" y="317"/>
                  <a:pt x="620" y="317"/>
                  <a:pt x="619" y="317"/>
                </a:cubicBezTo>
                <a:cubicBezTo>
                  <a:pt x="619" y="317"/>
                  <a:pt x="619" y="314"/>
                  <a:pt x="619" y="314"/>
                </a:cubicBezTo>
                <a:cubicBezTo>
                  <a:pt x="619" y="313"/>
                  <a:pt x="619" y="312"/>
                  <a:pt x="619" y="311"/>
                </a:cubicBezTo>
                <a:cubicBezTo>
                  <a:pt x="618" y="310"/>
                  <a:pt x="618" y="310"/>
                  <a:pt x="618" y="309"/>
                </a:cubicBezTo>
                <a:cubicBezTo>
                  <a:pt x="617" y="309"/>
                  <a:pt x="617" y="309"/>
                  <a:pt x="616" y="309"/>
                </a:cubicBezTo>
                <a:cubicBezTo>
                  <a:pt x="616" y="308"/>
                  <a:pt x="616" y="307"/>
                  <a:pt x="616" y="306"/>
                </a:cubicBezTo>
                <a:cubicBezTo>
                  <a:pt x="615" y="305"/>
                  <a:pt x="615" y="305"/>
                  <a:pt x="614" y="304"/>
                </a:cubicBezTo>
                <a:cubicBezTo>
                  <a:pt x="614" y="303"/>
                  <a:pt x="614" y="303"/>
                  <a:pt x="614" y="302"/>
                </a:cubicBezTo>
                <a:cubicBezTo>
                  <a:pt x="615" y="300"/>
                  <a:pt x="613" y="299"/>
                  <a:pt x="613" y="298"/>
                </a:cubicBezTo>
                <a:cubicBezTo>
                  <a:pt x="613" y="297"/>
                  <a:pt x="612" y="297"/>
                  <a:pt x="611" y="296"/>
                </a:cubicBezTo>
                <a:cubicBezTo>
                  <a:pt x="611" y="296"/>
                  <a:pt x="610" y="295"/>
                  <a:pt x="610" y="294"/>
                </a:cubicBezTo>
                <a:cubicBezTo>
                  <a:pt x="610" y="294"/>
                  <a:pt x="610" y="293"/>
                  <a:pt x="609" y="293"/>
                </a:cubicBezTo>
                <a:cubicBezTo>
                  <a:pt x="608" y="293"/>
                  <a:pt x="608" y="292"/>
                  <a:pt x="608" y="291"/>
                </a:cubicBezTo>
                <a:cubicBezTo>
                  <a:pt x="608" y="290"/>
                  <a:pt x="606" y="290"/>
                  <a:pt x="607" y="289"/>
                </a:cubicBezTo>
                <a:cubicBezTo>
                  <a:pt x="606" y="288"/>
                  <a:pt x="606" y="287"/>
                  <a:pt x="604" y="288"/>
                </a:cubicBezTo>
                <a:cubicBezTo>
                  <a:pt x="604" y="288"/>
                  <a:pt x="604" y="287"/>
                  <a:pt x="604" y="287"/>
                </a:cubicBezTo>
                <a:cubicBezTo>
                  <a:pt x="604" y="285"/>
                  <a:pt x="603" y="284"/>
                  <a:pt x="603" y="283"/>
                </a:cubicBezTo>
                <a:cubicBezTo>
                  <a:pt x="602" y="283"/>
                  <a:pt x="602" y="282"/>
                  <a:pt x="602" y="281"/>
                </a:cubicBezTo>
                <a:cubicBezTo>
                  <a:pt x="602" y="280"/>
                  <a:pt x="600" y="280"/>
                  <a:pt x="601" y="279"/>
                </a:cubicBezTo>
                <a:cubicBezTo>
                  <a:pt x="600" y="278"/>
                  <a:pt x="600" y="277"/>
                  <a:pt x="600" y="277"/>
                </a:cubicBezTo>
                <a:cubicBezTo>
                  <a:pt x="600" y="276"/>
                  <a:pt x="599" y="276"/>
                  <a:pt x="598" y="276"/>
                </a:cubicBezTo>
                <a:cubicBezTo>
                  <a:pt x="598" y="275"/>
                  <a:pt x="597" y="275"/>
                  <a:pt x="597" y="275"/>
                </a:cubicBezTo>
                <a:cubicBezTo>
                  <a:pt x="597" y="271"/>
                  <a:pt x="597" y="271"/>
                  <a:pt x="597" y="271"/>
                </a:cubicBezTo>
                <a:cubicBezTo>
                  <a:pt x="595" y="270"/>
                  <a:pt x="595" y="270"/>
                  <a:pt x="593" y="267"/>
                </a:cubicBezTo>
                <a:cubicBezTo>
                  <a:pt x="592" y="267"/>
                  <a:pt x="592" y="266"/>
                  <a:pt x="591" y="266"/>
                </a:cubicBezTo>
                <a:cubicBezTo>
                  <a:pt x="589" y="264"/>
                  <a:pt x="589" y="264"/>
                  <a:pt x="589" y="262"/>
                </a:cubicBezTo>
                <a:cubicBezTo>
                  <a:pt x="589" y="261"/>
                  <a:pt x="588" y="260"/>
                  <a:pt x="588" y="259"/>
                </a:cubicBezTo>
                <a:cubicBezTo>
                  <a:pt x="587" y="258"/>
                  <a:pt x="586" y="257"/>
                  <a:pt x="585" y="256"/>
                </a:cubicBezTo>
                <a:cubicBezTo>
                  <a:pt x="584" y="256"/>
                  <a:pt x="584" y="255"/>
                  <a:pt x="584" y="254"/>
                </a:cubicBezTo>
                <a:cubicBezTo>
                  <a:pt x="584" y="254"/>
                  <a:pt x="584" y="253"/>
                  <a:pt x="583" y="253"/>
                </a:cubicBezTo>
                <a:cubicBezTo>
                  <a:pt x="583" y="253"/>
                  <a:pt x="582" y="253"/>
                  <a:pt x="582" y="253"/>
                </a:cubicBezTo>
                <a:cubicBezTo>
                  <a:pt x="582" y="252"/>
                  <a:pt x="581" y="251"/>
                  <a:pt x="581" y="250"/>
                </a:cubicBezTo>
                <a:cubicBezTo>
                  <a:pt x="580" y="250"/>
                  <a:pt x="579" y="249"/>
                  <a:pt x="579" y="248"/>
                </a:cubicBezTo>
                <a:cubicBezTo>
                  <a:pt x="579" y="247"/>
                  <a:pt x="579" y="247"/>
                  <a:pt x="578" y="246"/>
                </a:cubicBezTo>
                <a:cubicBezTo>
                  <a:pt x="577" y="246"/>
                  <a:pt x="576" y="246"/>
                  <a:pt x="576" y="245"/>
                </a:cubicBezTo>
                <a:cubicBezTo>
                  <a:pt x="575" y="244"/>
                  <a:pt x="574" y="243"/>
                  <a:pt x="573" y="243"/>
                </a:cubicBezTo>
                <a:cubicBezTo>
                  <a:pt x="572" y="241"/>
                  <a:pt x="570" y="241"/>
                  <a:pt x="569" y="240"/>
                </a:cubicBezTo>
                <a:cubicBezTo>
                  <a:pt x="568" y="239"/>
                  <a:pt x="567" y="239"/>
                  <a:pt x="566" y="239"/>
                </a:cubicBezTo>
                <a:cubicBezTo>
                  <a:pt x="566" y="238"/>
                  <a:pt x="565" y="238"/>
                  <a:pt x="565" y="237"/>
                </a:cubicBezTo>
                <a:cubicBezTo>
                  <a:pt x="565" y="236"/>
                  <a:pt x="565" y="236"/>
                  <a:pt x="565" y="235"/>
                </a:cubicBezTo>
                <a:cubicBezTo>
                  <a:pt x="565" y="235"/>
                  <a:pt x="564" y="234"/>
                  <a:pt x="564" y="234"/>
                </a:cubicBezTo>
                <a:cubicBezTo>
                  <a:pt x="563" y="234"/>
                  <a:pt x="563" y="235"/>
                  <a:pt x="562" y="234"/>
                </a:cubicBezTo>
                <a:cubicBezTo>
                  <a:pt x="562" y="232"/>
                  <a:pt x="562" y="231"/>
                  <a:pt x="560" y="231"/>
                </a:cubicBezTo>
                <a:cubicBezTo>
                  <a:pt x="559" y="230"/>
                  <a:pt x="560" y="229"/>
                  <a:pt x="559" y="229"/>
                </a:cubicBezTo>
                <a:cubicBezTo>
                  <a:pt x="557" y="229"/>
                  <a:pt x="557" y="229"/>
                  <a:pt x="555" y="227"/>
                </a:cubicBezTo>
                <a:cubicBezTo>
                  <a:pt x="554" y="226"/>
                  <a:pt x="554" y="226"/>
                  <a:pt x="554" y="226"/>
                </a:cubicBezTo>
                <a:cubicBezTo>
                  <a:pt x="552" y="226"/>
                  <a:pt x="553" y="224"/>
                  <a:pt x="552" y="224"/>
                </a:cubicBezTo>
                <a:cubicBezTo>
                  <a:pt x="551" y="224"/>
                  <a:pt x="550" y="224"/>
                  <a:pt x="550" y="224"/>
                </a:cubicBezTo>
                <a:cubicBezTo>
                  <a:pt x="549" y="224"/>
                  <a:pt x="549" y="224"/>
                  <a:pt x="549" y="224"/>
                </a:cubicBezTo>
                <a:cubicBezTo>
                  <a:pt x="549" y="224"/>
                  <a:pt x="549" y="223"/>
                  <a:pt x="549" y="223"/>
                </a:cubicBezTo>
                <a:cubicBezTo>
                  <a:pt x="548" y="222"/>
                  <a:pt x="548" y="221"/>
                  <a:pt x="547" y="221"/>
                </a:cubicBezTo>
                <a:cubicBezTo>
                  <a:pt x="545" y="221"/>
                  <a:pt x="544" y="221"/>
                  <a:pt x="544" y="220"/>
                </a:cubicBezTo>
                <a:cubicBezTo>
                  <a:pt x="544" y="218"/>
                  <a:pt x="543" y="218"/>
                  <a:pt x="543" y="217"/>
                </a:cubicBezTo>
                <a:cubicBezTo>
                  <a:pt x="541" y="218"/>
                  <a:pt x="541" y="216"/>
                  <a:pt x="540" y="216"/>
                </a:cubicBezTo>
                <a:cubicBezTo>
                  <a:pt x="539" y="216"/>
                  <a:pt x="539" y="216"/>
                  <a:pt x="538" y="216"/>
                </a:cubicBezTo>
                <a:cubicBezTo>
                  <a:pt x="537" y="215"/>
                  <a:pt x="537" y="214"/>
                  <a:pt x="536" y="213"/>
                </a:cubicBezTo>
                <a:cubicBezTo>
                  <a:pt x="535" y="213"/>
                  <a:pt x="534" y="213"/>
                  <a:pt x="533" y="212"/>
                </a:cubicBezTo>
                <a:cubicBezTo>
                  <a:pt x="532" y="212"/>
                  <a:pt x="531" y="212"/>
                  <a:pt x="531" y="211"/>
                </a:cubicBezTo>
                <a:cubicBezTo>
                  <a:pt x="530" y="210"/>
                  <a:pt x="529" y="211"/>
                  <a:pt x="528" y="211"/>
                </a:cubicBezTo>
                <a:cubicBezTo>
                  <a:pt x="528" y="210"/>
                  <a:pt x="528" y="209"/>
                  <a:pt x="527" y="208"/>
                </a:cubicBezTo>
                <a:cubicBezTo>
                  <a:pt x="526" y="208"/>
                  <a:pt x="525" y="207"/>
                  <a:pt x="523" y="207"/>
                </a:cubicBezTo>
                <a:cubicBezTo>
                  <a:pt x="521" y="207"/>
                  <a:pt x="521" y="207"/>
                  <a:pt x="519" y="206"/>
                </a:cubicBezTo>
                <a:cubicBezTo>
                  <a:pt x="518" y="205"/>
                  <a:pt x="517" y="204"/>
                  <a:pt x="517" y="203"/>
                </a:cubicBezTo>
                <a:cubicBezTo>
                  <a:pt x="516" y="203"/>
                  <a:pt x="516" y="202"/>
                  <a:pt x="516" y="202"/>
                </a:cubicBezTo>
                <a:cubicBezTo>
                  <a:pt x="515" y="202"/>
                  <a:pt x="515" y="201"/>
                  <a:pt x="514" y="201"/>
                </a:cubicBezTo>
                <a:cubicBezTo>
                  <a:pt x="512" y="201"/>
                  <a:pt x="513" y="200"/>
                  <a:pt x="512" y="200"/>
                </a:cubicBezTo>
                <a:cubicBezTo>
                  <a:pt x="511" y="199"/>
                  <a:pt x="510" y="198"/>
                  <a:pt x="509" y="197"/>
                </a:cubicBezTo>
                <a:cubicBezTo>
                  <a:pt x="509" y="198"/>
                  <a:pt x="509" y="198"/>
                  <a:pt x="508" y="198"/>
                </a:cubicBezTo>
                <a:cubicBezTo>
                  <a:pt x="508" y="198"/>
                  <a:pt x="508" y="198"/>
                  <a:pt x="507" y="197"/>
                </a:cubicBezTo>
                <a:cubicBezTo>
                  <a:pt x="507" y="197"/>
                  <a:pt x="506" y="197"/>
                  <a:pt x="505" y="197"/>
                </a:cubicBezTo>
                <a:cubicBezTo>
                  <a:pt x="504" y="198"/>
                  <a:pt x="503" y="196"/>
                  <a:pt x="501" y="196"/>
                </a:cubicBezTo>
                <a:cubicBezTo>
                  <a:pt x="501" y="196"/>
                  <a:pt x="500" y="195"/>
                  <a:pt x="499" y="195"/>
                </a:cubicBezTo>
                <a:cubicBezTo>
                  <a:pt x="499" y="195"/>
                  <a:pt x="499" y="195"/>
                  <a:pt x="499" y="195"/>
                </a:cubicBezTo>
                <a:cubicBezTo>
                  <a:pt x="497" y="194"/>
                  <a:pt x="497" y="194"/>
                  <a:pt x="497" y="192"/>
                </a:cubicBezTo>
                <a:cubicBezTo>
                  <a:pt x="497" y="192"/>
                  <a:pt x="496" y="192"/>
                  <a:pt x="496" y="192"/>
                </a:cubicBezTo>
                <a:cubicBezTo>
                  <a:pt x="494" y="192"/>
                  <a:pt x="493" y="191"/>
                  <a:pt x="493" y="189"/>
                </a:cubicBezTo>
                <a:cubicBezTo>
                  <a:pt x="491" y="189"/>
                  <a:pt x="490" y="189"/>
                  <a:pt x="489" y="189"/>
                </a:cubicBezTo>
                <a:cubicBezTo>
                  <a:pt x="488" y="189"/>
                  <a:pt x="488" y="189"/>
                  <a:pt x="487" y="188"/>
                </a:cubicBezTo>
                <a:cubicBezTo>
                  <a:pt x="486" y="188"/>
                  <a:pt x="485" y="188"/>
                  <a:pt x="484" y="188"/>
                </a:cubicBezTo>
                <a:cubicBezTo>
                  <a:pt x="483" y="187"/>
                  <a:pt x="482" y="187"/>
                  <a:pt x="482" y="186"/>
                </a:cubicBezTo>
                <a:cubicBezTo>
                  <a:pt x="481" y="186"/>
                  <a:pt x="480" y="186"/>
                  <a:pt x="480" y="186"/>
                </a:cubicBezTo>
                <a:cubicBezTo>
                  <a:pt x="479" y="185"/>
                  <a:pt x="478" y="185"/>
                  <a:pt x="477" y="185"/>
                </a:cubicBezTo>
                <a:cubicBezTo>
                  <a:pt x="476" y="185"/>
                  <a:pt x="476" y="185"/>
                  <a:pt x="475" y="184"/>
                </a:cubicBezTo>
                <a:cubicBezTo>
                  <a:pt x="475" y="184"/>
                  <a:pt x="474" y="185"/>
                  <a:pt x="473" y="184"/>
                </a:cubicBezTo>
                <a:cubicBezTo>
                  <a:pt x="472" y="182"/>
                  <a:pt x="471" y="184"/>
                  <a:pt x="470" y="184"/>
                </a:cubicBezTo>
                <a:cubicBezTo>
                  <a:pt x="469" y="185"/>
                  <a:pt x="468" y="183"/>
                  <a:pt x="467" y="183"/>
                </a:cubicBezTo>
                <a:cubicBezTo>
                  <a:pt x="466" y="183"/>
                  <a:pt x="466" y="182"/>
                  <a:pt x="466" y="181"/>
                </a:cubicBezTo>
                <a:cubicBezTo>
                  <a:pt x="463" y="181"/>
                  <a:pt x="463" y="181"/>
                  <a:pt x="463" y="181"/>
                </a:cubicBezTo>
                <a:cubicBezTo>
                  <a:pt x="462" y="180"/>
                  <a:pt x="461" y="180"/>
                  <a:pt x="460" y="180"/>
                </a:cubicBezTo>
                <a:cubicBezTo>
                  <a:pt x="459" y="180"/>
                  <a:pt x="458" y="180"/>
                  <a:pt x="457" y="180"/>
                </a:cubicBezTo>
                <a:cubicBezTo>
                  <a:pt x="456" y="180"/>
                  <a:pt x="456" y="179"/>
                  <a:pt x="455" y="178"/>
                </a:cubicBezTo>
                <a:cubicBezTo>
                  <a:pt x="455" y="179"/>
                  <a:pt x="454" y="178"/>
                  <a:pt x="454" y="179"/>
                </a:cubicBezTo>
                <a:cubicBezTo>
                  <a:pt x="453" y="179"/>
                  <a:pt x="453" y="180"/>
                  <a:pt x="452" y="179"/>
                </a:cubicBezTo>
                <a:cubicBezTo>
                  <a:pt x="451" y="178"/>
                  <a:pt x="449" y="177"/>
                  <a:pt x="448" y="178"/>
                </a:cubicBezTo>
                <a:cubicBezTo>
                  <a:pt x="447" y="178"/>
                  <a:pt x="447" y="177"/>
                  <a:pt x="446" y="177"/>
                </a:cubicBezTo>
                <a:cubicBezTo>
                  <a:pt x="445" y="176"/>
                  <a:pt x="443" y="175"/>
                  <a:pt x="441" y="176"/>
                </a:cubicBezTo>
                <a:cubicBezTo>
                  <a:pt x="439" y="176"/>
                  <a:pt x="438" y="174"/>
                  <a:pt x="436" y="174"/>
                </a:cubicBezTo>
                <a:cubicBezTo>
                  <a:pt x="436" y="173"/>
                  <a:pt x="435" y="174"/>
                  <a:pt x="434" y="174"/>
                </a:cubicBezTo>
                <a:cubicBezTo>
                  <a:pt x="433" y="174"/>
                  <a:pt x="432" y="174"/>
                  <a:pt x="431" y="175"/>
                </a:cubicBezTo>
                <a:cubicBezTo>
                  <a:pt x="430" y="175"/>
                  <a:pt x="429" y="174"/>
                  <a:pt x="429" y="174"/>
                </a:cubicBezTo>
                <a:cubicBezTo>
                  <a:pt x="428" y="175"/>
                  <a:pt x="427" y="175"/>
                  <a:pt x="426" y="174"/>
                </a:cubicBezTo>
                <a:cubicBezTo>
                  <a:pt x="424" y="173"/>
                  <a:pt x="422" y="173"/>
                  <a:pt x="420" y="173"/>
                </a:cubicBezTo>
                <a:cubicBezTo>
                  <a:pt x="419" y="173"/>
                  <a:pt x="418" y="173"/>
                  <a:pt x="417" y="173"/>
                </a:cubicBezTo>
                <a:cubicBezTo>
                  <a:pt x="416" y="173"/>
                  <a:pt x="416" y="173"/>
                  <a:pt x="415" y="173"/>
                </a:cubicBezTo>
                <a:cubicBezTo>
                  <a:pt x="414" y="171"/>
                  <a:pt x="412" y="172"/>
                  <a:pt x="411" y="172"/>
                </a:cubicBezTo>
                <a:cubicBezTo>
                  <a:pt x="411" y="172"/>
                  <a:pt x="410" y="172"/>
                  <a:pt x="410" y="173"/>
                </a:cubicBezTo>
                <a:cubicBezTo>
                  <a:pt x="409" y="172"/>
                  <a:pt x="408" y="171"/>
                  <a:pt x="407" y="172"/>
                </a:cubicBezTo>
                <a:cubicBezTo>
                  <a:pt x="406" y="173"/>
                  <a:pt x="406" y="173"/>
                  <a:pt x="405" y="173"/>
                </a:cubicBezTo>
                <a:cubicBezTo>
                  <a:pt x="404" y="173"/>
                  <a:pt x="404" y="174"/>
                  <a:pt x="403" y="174"/>
                </a:cubicBezTo>
                <a:cubicBezTo>
                  <a:pt x="402" y="174"/>
                  <a:pt x="402" y="174"/>
                  <a:pt x="401" y="174"/>
                </a:cubicBezTo>
                <a:cubicBezTo>
                  <a:pt x="400" y="172"/>
                  <a:pt x="399" y="172"/>
                  <a:pt x="398" y="174"/>
                </a:cubicBezTo>
                <a:cubicBezTo>
                  <a:pt x="397" y="174"/>
                  <a:pt x="396" y="174"/>
                  <a:pt x="396" y="175"/>
                </a:cubicBezTo>
                <a:cubicBezTo>
                  <a:pt x="394" y="175"/>
                  <a:pt x="393" y="176"/>
                  <a:pt x="393" y="177"/>
                </a:cubicBezTo>
                <a:cubicBezTo>
                  <a:pt x="393" y="179"/>
                  <a:pt x="392" y="179"/>
                  <a:pt x="391" y="179"/>
                </a:cubicBezTo>
                <a:cubicBezTo>
                  <a:pt x="390" y="180"/>
                  <a:pt x="390" y="179"/>
                  <a:pt x="389" y="178"/>
                </a:cubicBezTo>
                <a:cubicBezTo>
                  <a:pt x="389" y="178"/>
                  <a:pt x="388" y="178"/>
                  <a:pt x="388" y="178"/>
                </a:cubicBezTo>
                <a:cubicBezTo>
                  <a:pt x="388" y="178"/>
                  <a:pt x="388" y="178"/>
                  <a:pt x="388" y="178"/>
                </a:cubicBezTo>
                <a:cubicBezTo>
                  <a:pt x="388" y="176"/>
                  <a:pt x="388" y="176"/>
                  <a:pt x="388" y="175"/>
                </a:cubicBezTo>
                <a:cubicBezTo>
                  <a:pt x="390" y="174"/>
                  <a:pt x="390" y="172"/>
                  <a:pt x="391" y="171"/>
                </a:cubicBezTo>
                <a:cubicBezTo>
                  <a:pt x="391" y="171"/>
                  <a:pt x="391" y="171"/>
                  <a:pt x="391" y="170"/>
                </a:cubicBezTo>
                <a:cubicBezTo>
                  <a:pt x="391" y="170"/>
                  <a:pt x="390" y="170"/>
                  <a:pt x="390" y="170"/>
                </a:cubicBezTo>
                <a:cubicBezTo>
                  <a:pt x="389" y="172"/>
                  <a:pt x="388" y="170"/>
                  <a:pt x="386" y="171"/>
                </a:cubicBezTo>
                <a:cubicBezTo>
                  <a:pt x="385" y="172"/>
                  <a:pt x="384" y="172"/>
                  <a:pt x="382" y="172"/>
                </a:cubicBezTo>
                <a:cubicBezTo>
                  <a:pt x="381" y="172"/>
                  <a:pt x="380" y="172"/>
                  <a:pt x="380" y="172"/>
                </a:cubicBezTo>
                <a:cubicBezTo>
                  <a:pt x="379" y="172"/>
                  <a:pt x="379" y="173"/>
                  <a:pt x="378" y="173"/>
                </a:cubicBezTo>
                <a:cubicBezTo>
                  <a:pt x="377" y="173"/>
                  <a:pt x="376" y="173"/>
                  <a:pt x="375" y="173"/>
                </a:cubicBezTo>
                <a:cubicBezTo>
                  <a:pt x="373" y="173"/>
                  <a:pt x="372" y="172"/>
                  <a:pt x="371" y="174"/>
                </a:cubicBezTo>
                <a:cubicBezTo>
                  <a:pt x="370" y="174"/>
                  <a:pt x="369" y="174"/>
                  <a:pt x="368" y="174"/>
                </a:cubicBezTo>
                <a:cubicBezTo>
                  <a:pt x="367" y="174"/>
                  <a:pt x="367" y="174"/>
                  <a:pt x="366" y="174"/>
                </a:cubicBezTo>
                <a:cubicBezTo>
                  <a:pt x="364" y="175"/>
                  <a:pt x="363" y="176"/>
                  <a:pt x="361" y="176"/>
                </a:cubicBezTo>
                <a:cubicBezTo>
                  <a:pt x="360" y="175"/>
                  <a:pt x="359" y="175"/>
                  <a:pt x="358" y="176"/>
                </a:cubicBezTo>
                <a:cubicBezTo>
                  <a:pt x="357" y="177"/>
                  <a:pt x="356" y="177"/>
                  <a:pt x="355" y="177"/>
                </a:cubicBezTo>
                <a:cubicBezTo>
                  <a:pt x="354" y="176"/>
                  <a:pt x="353" y="178"/>
                  <a:pt x="352" y="178"/>
                </a:cubicBezTo>
                <a:cubicBezTo>
                  <a:pt x="351" y="177"/>
                  <a:pt x="349" y="178"/>
                  <a:pt x="348" y="178"/>
                </a:cubicBezTo>
                <a:cubicBezTo>
                  <a:pt x="348" y="178"/>
                  <a:pt x="347" y="178"/>
                  <a:pt x="347" y="178"/>
                </a:cubicBezTo>
                <a:cubicBezTo>
                  <a:pt x="346" y="179"/>
                  <a:pt x="345" y="178"/>
                  <a:pt x="344" y="179"/>
                </a:cubicBezTo>
                <a:cubicBezTo>
                  <a:pt x="344" y="179"/>
                  <a:pt x="343" y="180"/>
                  <a:pt x="342" y="179"/>
                </a:cubicBezTo>
                <a:cubicBezTo>
                  <a:pt x="341" y="179"/>
                  <a:pt x="340" y="181"/>
                  <a:pt x="339" y="180"/>
                </a:cubicBezTo>
                <a:cubicBezTo>
                  <a:pt x="337" y="180"/>
                  <a:pt x="336" y="181"/>
                  <a:pt x="335" y="182"/>
                </a:cubicBezTo>
                <a:cubicBezTo>
                  <a:pt x="334" y="182"/>
                  <a:pt x="333" y="182"/>
                  <a:pt x="333" y="182"/>
                </a:cubicBezTo>
                <a:cubicBezTo>
                  <a:pt x="332" y="182"/>
                  <a:pt x="329" y="183"/>
                  <a:pt x="329" y="184"/>
                </a:cubicBezTo>
                <a:cubicBezTo>
                  <a:pt x="328" y="184"/>
                  <a:pt x="327" y="185"/>
                  <a:pt x="326" y="185"/>
                </a:cubicBezTo>
                <a:cubicBezTo>
                  <a:pt x="325" y="185"/>
                  <a:pt x="325" y="186"/>
                  <a:pt x="324" y="186"/>
                </a:cubicBezTo>
                <a:cubicBezTo>
                  <a:pt x="323" y="187"/>
                  <a:pt x="321" y="188"/>
                  <a:pt x="320" y="187"/>
                </a:cubicBezTo>
                <a:cubicBezTo>
                  <a:pt x="319" y="188"/>
                  <a:pt x="319" y="188"/>
                  <a:pt x="318" y="189"/>
                </a:cubicBezTo>
                <a:cubicBezTo>
                  <a:pt x="317" y="189"/>
                  <a:pt x="316" y="189"/>
                  <a:pt x="316" y="189"/>
                </a:cubicBezTo>
                <a:cubicBezTo>
                  <a:pt x="315" y="190"/>
                  <a:pt x="313" y="190"/>
                  <a:pt x="313" y="191"/>
                </a:cubicBezTo>
                <a:cubicBezTo>
                  <a:pt x="313" y="192"/>
                  <a:pt x="314" y="192"/>
                  <a:pt x="315" y="192"/>
                </a:cubicBezTo>
                <a:cubicBezTo>
                  <a:pt x="313" y="193"/>
                  <a:pt x="313" y="195"/>
                  <a:pt x="311" y="195"/>
                </a:cubicBezTo>
                <a:cubicBezTo>
                  <a:pt x="310" y="196"/>
                  <a:pt x="309" y="197"/>
                  <a:pt x="308" y="198"/>
                </a:cubicBezTo>
                <a:cubicBezTo>
                  <a:pt x="309" y="199"/>
                  <a:pt x="309" y="199"/>
                  <a:pt x="308" y="201"/>
                </a:cubicBezTo>
                <a:cubicBezTo>
                  <a:pt x="308" y="201"/>
                  <a:pt x="308" y="201"/>
                  <a:pt x="307" y="201"/>
                </a:cubicBezTo>
                <a:cubicBezTo>
                  <a:pt x="306" y="201"/>
                  <a:pt x="305" y="201"/>
                  <a:pt x="304" y="201"/>
                </a:cubicBezTo>
                <a:cubicBezTo>
                  <a:pt x="303" y="201"/>
                  <a:pt x="302" y="201"/>
                  <a:pt x="301" y="202"/>
                </a:cubicBezTo>
                <a:cubicBezTo>
                  <a:pt x="300" y="202"/>
                  <a:pt x="299" y="202"/>
                  <a:pt x="297" y="202"/>
                </a:cubicBezTo>
                <a:cubicBezTo>
                  <a:pt x="297" y="203"/>
                  <a:pt x="296" y="204"/>
                  <a:pt x="296" y="204"/>
                </a:cubicBezTo>
                <a:cubicBezTo>
                  <a:pt x="296" y="204"/>
                  <a:pt x="296" y="204"/>
                  <a:pt x="295" y="204"/>
                </a:cubicBezTo>
                <a:moveTo>
                  <a:pt x="371" y="168"/>
                </a:moveTo>
                <a:cubicBezTo>
                  <a:pt x="372" y="169"/>
                  <a:pt x="373" y="169"/>
                  <a:pt x="374" y="168"/>
                </a:cubicBezTo>
                <a:cubicBezTo>
                  <a:pt x="374" y="167"/>
                  <a:pt x="374" y="166"/>
                  <a:pt x="374" y="165"/>
                </a:cubicBezTo>
                <a:cubicBezTo>
                  <a:pt x="374" y="165"/>
                  <a:pt x="374" y="165"/>
                  <a:pt x="374" y="165"/>
                </a:cubicBezTo>
                <a:cubicBezTo>
                  <a:pt x="373" y="166"/>
                  <a:pt x="372" y="167"/>
                  <a:pt x="371" y="168"/>
                </a:cubicBezTo>
                <a:moveTo>
                  <a:pt x="224" y="248"/>
                </a:moveTo>
                <a:cubicBezTo>
                  <a:pt x="225" y="249"/>
                  <a:pt x="225" y="250"/>
                  <a:pt x="227" y="250"/>
                </a:cubicBezTo>
                <a:cubicBezTo>
                  <a:pt x="228" y="250"/>
                  <a:pt x="228" y="249"/>
                  <a:pt x="229" y="248"/>
                </a:cubicBezTo>
                <a:cubicBezTo>
                  <a:pt x="228" y="247"/>
                  <a:pt x="227" y="248"/>
                  <a:pt x="226" y="248"/>
                </a:cubicBezTo>
                <a:cubicBezTo>
                  <a:pt x="226" y="248"/>
                  <a:pt x="225" y="247"/>
                  <a:pt x="224" y="248"/>
                </a:cubicBezTo>
                <a:moveTo>
                  <a:pt x="612" y="285"/>
                </a:moveTo>
                <a:cubicBezTo>
                  <a:pt x="613" y="286"/>
                  <a:pt x="613" y="286"/>
                  <a:pt x="613" y="286"/>
                </a:cubicBezTo>
                <a:cubicBezTo>
                  <a:pt x="614" y="286"/>
                  <a:pt x="614" y="287"/>
                  <a:pt x="614" y="287"/>
                </a:cubicBezTo>
                <a:cubicBezTo>
                  <a:pt x="615" y="287"/>
                  <a:pt x="615" y="286"/>
                  <a:pt x="615" y="285"/>
                </a:cubicBezTo>
                <a:cubicBezTo>
                  <a:pt x="615" y="285"/>
                  <a:pt x="615" y="284"/>
                  <a:pt x="615" y="283"/>
                </a:cubicBezTo>
                <a:cubicBezTo>
                  <a:pt x="615" y="283"/>
                  <a:pt x="615" y="283"/>
                  <a:pt x="615" y="283"/>
                </a:cubicBezTo>
                <a:cubicBezTo>
                  <a:pt x="615" y="283"/>
                  <a:pt x="614" y="283"/>
                  <a:pt x="614" y="283"/>
                </a:cubicBezTo>
                <a:cubicBezTo>
                  <a:pt x="615" y="285"/>
                  <a:pt x="613" y="284"/>
                  <a:pt x="612" y="285"/>
                </a:cubicBezTo>
                <a:moveTo>
                  <a:pt x="438" y="165"/>
                </a:moveTo>
                <a:cubicBezTo>
                  <a:pt x="437" y="164"/>
                  <a:pt x="437" y="164"/>
                  <a:pt x="437" y="163"/>
                </a:cubicBezTo>
                <a:cubicBezTo>
                  <a:pt x="436" y="164"/>
                  <a:pt x="435" y="164"/>
                  <a:pt x="434" y="165"/>
                </a:cubicBezTo>
                <a:cubicBezTo>
                  <a:pt x="435" y="165"/>
                  <a:pt x="437" y="165"/>
                  <a:pt x="438" y="165"/>
                </a:cubicBezTo>
                <a:moveTo>
                  <a:pt x="387" y="164"/>
                </a:moveTo>
                <a:cubicBezTo>
                  <a:pt x="388" y="163"/>
                  <a:pt x="387" y="162"/>
                  <a:pt x="387" y="162"/>
                </a:cubicBezTo>
                <a:cubicBezTo>
                  <a:pt x="386" y="162"/>
                  <a:pt x="386" y="163"/>
                  <a:pt x="386" y="163"/>
                </a:cubicBezTo>
                <a:cubicBezTo>
                  <a:pt x="386" y="164"/>
                  <a:pt x="386" y="164"/>
                  <a:pt x="387" y="164"/>
                </a:cubicBezTo>
                <a:cubicBezTo>
                  <a:pt x="387" y="164"/>
                  <a:pt x="387" y="164"/>
                  <a:pt x="387" y="164"/>
                </a:cubicBezTo>
                <a:moveTo>
                  <a:pt x="613" y="282"/>
                </a:moveTo>
                <a:cubicBezTo>
                  <a:pt x="613" y="282"/>
                  <a:pt x="613" y="282"/>
                  <a:pt x="614" y="282"/>
                </a:cubicBezTo>
                <a:cubicBezTo>
                  <a:pt x="614" y="282"/>
                  <a:pt x="614" y="282"/>
                  <a:pt x="614" y="282"/>
                </a:cubicBezTo>
                <a:cubicBezTo>
                  <a:pt x="614" y="281"/>
                  <a:pt x="614" y="281"/>
                  <a:pt x="614" y="281"/>
                </a:cubicBezTo>
                <a:cubicBezTo>
                  <a:pt x="613" y="281"/>
                  <a:pt x="612" y="281"/>
                  <a:pt x="612" y="281"/>
                </a:cubicBezTo>
                <a:cubicBezTo>
                  <a:pt x="612" y="281"/>
                  <a:pt x="612" y="281"/>
                  <a:pt x="612" y="281"/>
                </a:cubicBezTo>
                <a:cubicBezTo>
                  <a:pt x="612" y="281"/>
                  <a:pt x="612" y="282"/>
                  <a:pt x="612" y="282"/>
                </a:cubicBezTo>
                <a:cubicBezTo>
                  <a:pt x="612" y="282"/>
                  <a:pt x="613" y="282"/>
                  <a:pt x="613" y="282"/>
                </a:cubicBezTo>
                <a:moveTo>
                  <a:pt x="378" y="166"/>
                </a:moveTo>
                <a:cubicBezTo>
                  <a:pt x="377" y="165"/>
                  <a:pt x="376" y="165"/>
                  <a:pt x="375" y="166"/>
                </a:cubicBezTo>
                <a:cubicBezTo>
                  <a:pt x="376" y="166"/>
                  <a:pt x="377" y="166"/>
                  <a:pt x="378" y="166"/>
                </a:cubicBezTo>
                <a:moveTo>
                  <a:pt x="641" y="440"/>
                </a:moveTo>
                <a:cubicBezTo>
                  <a:pt x="641" y="440"/>
                  <a:pt x="641" y="441"/>
                  <a:pt x="641" y="441"/>
                </a:cubicBezTo>
                <a:cubicBezTo>
                  <a:pt x="641" y="441"/>
                  <a:pt x="641" y="442"/>
                  <a:pt x="641" y="442"/>
                </a:cubicBezTo>
                <a:cubicBezTo>
                  <a:pt x="641" y="442"/>
                  <a:pt x="642" y="442"/>
                  <a:pt x="642" y="442"/>
                </a:cubicBezTo>
                <a:cubicBezTo>
                  <a:pt x="642" y="442"/>
                  <a:pt x="643" y="442"/>
                  <a:pt x="642" y="442"/>
                </a:cubicBezTo>
                <a:cubicBezTo>
                  <a:pt x="642" y="441"/>
                  <a:pt x="642" y="441"/>
                  <a:pt x="641" y="440"/>
                </a:cubicBezTo>
                <a:moveTo>
                  <a:pt x="422" y="163"/>
                </a:moveTo>
                <a:cubicBezTo>
                  <a:pt x="421" y="163"/>
                  <a:pt x="421" y="164"/>
                  <a:pt x="421" y="164"/>
                </a:cubicBezTo>
                <a:cubicBezTo>
                  <a:pt x="421" y="164"/>
                  <a:pt x="422" y="164"/>
                  <a:pt x="422" y="164"/>
                </a:cubicBezTo>
                <a:cubicBezTo>
                  <a:pt x="422" y="164"/>
                  <a:pt x="423" y="164"/>
                  <a:pt x="422" y="164"/>
                </a:cubicBezTo>
                <a:cubicBezTo>
                  <a:pt x="422" y="164"/>
                  <a:pt x="422" y="163"/>
                  <a:pt x="422" y="163"/>
                </a:cubicBezTo>
                <a:moveTo>
                  <a:pt x="381" y="164"/>
                </a:moveTo>
                <a:cubicBezTo>
                  <a:pt x="382" y="164"/>
                  <a:pt x="382" y="164"/>
                  <a:pt x="383" y="164"/>
                </a:cubicBezTo>
                <a:cubicBezTo>
                  <a:pt x="382" y="163"/>
                  <a:pt x="382" y="163"/>
                  <a:pt x="381" y="164"/>
                </a:cubicBezTo>
                <a:moveTo>
                  <a:pt x="268" y="212"/>
                </a:moveTo>
                <a:cubicBezTo>
                  <a:pt x="268" y="212"/>
                  <a:pt x="267" y="212"/>
                  <a:pt x="267" y="212"/>
                </a:cubicBezTo>
                <a:cubicBezTo>
                  <a:pt x="267" y="213"/>
                  <a:pt x="268" y="213"/>
                  <a:pt x="269" y="212"/>
                </a:cubicBezTo>
                <a:cubicBezTo>
                  <a:pt x="269" y="212"/>
                  <a:pt x="269" y="212"/>
                  <a:pt x="269" y="212"/>
                </a:cubicBezTo>
                <a:cubicBezTo>
                  <a:pt x="269" y="212"/>
                  <a:pt x="268" y="212"/>
                  <a:pt x="268" y="212"/>
                </a:cubicBezTo>
                <a:moveTo>
                  <a:pt x="567" y="586"/>
                </a:moveTo>
                <a:cubicBezTo>
                  <a:pt x="567" y="586"/>
                  <a:pt x="567" y="587"/>
                  <a:pt x="567" y="587"/>
                </a:cubicBezTo>
                <a:cubicBezTo>
                  <a:pt x="567" y="587"/>
                  <a:pt x="567" y="587"/>
                  <a:pt x="567" y="587"/>
                </a:cubicBezTo>
                <a:cubicBezTo>
                  <a:pt x="567" y="587"/>
                  <a:pt x="568" y="587"/>
                  <a:pt x="568" y="587"/>
                </a:cubicBezTo>
                <a:cubicBezTo>
                  <a:pt x="568" y="587"/>
                  <a:pt x="567" y="587"/>
                  <a:pt x="567" y="586"/>
                </a:cubicBezTo>
                <a:moveTo>
                  <a:pt x="612" y="529"/>
                </a:moveTo>
                <a:cubicBezTo>
                  <a:pt x="613" y="529"/>
                  <a:pt x="613" y="529"/>
                  <a:pt x="613" y="529"/>
                </a:cubicBezTo>
                <a:cubicBezTo>
                  <a:pt x="613" y="529"/>
                  <a:pt x="613" y="529"/>
                  <a:pt x="613" y="529"/>
                </a:cubicBezTo>
                <a:cubicBezTo>
                  <a:pt x="613" y="529"/>
                  <a:pt x="613" y="529"/>
                  <a:pt x="613" y="528"/>
                </a:cubicBezTo>
                <a:cubicBezTo>
                  <a:pt x="613" y="529"/>
                  <a:pt x="613" y="529"/>
                  <a:pt x="612" y="529"/>
                </a:cubicBezTo>
                <a:moveTo>
                  <a:pt x="611" y="523"/>
                </a:moveTo>
                <a:cubicBezTo>
                  <a:pt x="611" y="523"/>
                  <a:pt x="611" y="523"/>
                  <a:pt x="611" y="523"/>
                </a:cubicBezTo>
                <a:cubicBezTo>
                  <a:pt x="611" y="523"/>
                  <a:pt x="611" y="523"/>
                  <a:pt x="611" y="523"/>
                </a:cubicBezTo>
                <a:cubicBezTo>
                  <a:pt x="611" y="523"/>
                  <a:pt x="611" y="524"/>
                  <a:pt x="611" y="524"/>
                </a:cubicBezTo>
                <a:cubicBezTo>
                  <a:pt x="611" y="524"/>
                  <a:pt x="611" y="523"/>
                  <a:pt x="611" y="523"/>
                </a:cubicBezTo>
                <a:moveTo>
                  <a:pt x="611" y="536"/>
                </a:moveTo>
                <a:cubicBezTo>
                  <a:pt x="611" y="536"/>
                  <a:pt x="611" y="535"/>
                  <a:pt x="611" y="535"/>
                </a:cubicBezTo>
                <a:cubicBezTo>
                  <a:pt x="611" y="535"/>
                  <a:pt x="611" y="535"/>
                  <a:pt x="611" y="535"/>
                </a:cubicBezTo>
                <a:cubicBezTo>
                  <a:pt x="611" y="536"/>
                  <a:pt x="611" y="536"/>
                  <a:pt x="611" y="536"/>
                </a:cubicBezTo>
                <a:cubicBezTo>
                  <a:pt x="611" y="536"/>
                  <a:pt x="611" y="536"/>
                  <a:pt x="611" y="536"/>
                </a:cubicBezTo>
                <a:moveTo>
                  <a:pt x="326" y="632"/>
                </a:moveTo>
                <a:cubicBezTo>
                  <a:pt x="326" y="632"/>
                  <a:pt x="326" y="632"/>
                  <a:pt x="326" y="632"/>
                </a:cubicBezTo>
                <a:cubicBezTo>
                  <a:pt x="326" y="632"/>
                  <a:pt x="327" y="631"/>
                  <a:pt x="327" y="631"/>
                </a:cubicBezTo>
                <a:cubicBezTo>
                  <a:pt x="327" y="631"/>
                  <a:pt x="326" y="631"/>
                  <a:pt x="326" y="631"/>
                </a:cubicBezTo>
                <a:cubicBezTo>
                  <a:pt x="326" y="631"/>
                  <a:pt x="326" y="631"/>
                  <a:pt x="326" y="632"/>
                </a:cubicBezTo>
                <a:moveTo>
                  <a:pt x="614" y="290"/>
                </a:moveTo>
                <a:cubicBezTo>
                  <a:pt x="614" y="290"/>
                  <a:pt x="614" y="290"/>
                  <a:pt x="614" y="289"/>
                </a:cubicBezTo>
                <a:cubicBezTo>
                  <a:pt x="614" y="290"/>
                  <a:pt x="613" y="290"/>
                  <a:pt x="613" y="290"/>
                </a:cubicBezTo>
                <a:cubicBezTo>
                  <a:pt x="614" y="290"/>
                  <a:pt x="614" y="290"/>
                  <a:pt x="614" y="290"/>
                </a:cubicBezTo>
                <a:cubicBezTo>
                  <a:pt x="614" y="290"/>
                  <a:pt x="614" y="290"/>
                  <a:pt x="614" y="290"/>
                </a:cubicBezTo>
                <a:moveTo>
                  <a:pt x="222" y="253"/>
                </a:moveTo>
                <a:cubicBezTo>
                  <a:pt x="222" y="253"/>
                  <a:pt x="222" y="253"/>
                  <a:pt x="222" y="253"/>
                </a:cubicBezTo>
                <a:cubicBezTo>
                  <a:pt x="222" y="253"/>
                  <a:pt x="222" y="253"/>
                  <a:pt x="222" y="253"/>
                </a:cubicBezTo>
                <a:cubicBezTo>
                  <a:pt x="222" y="253"/>
                  <a:pt x="222" y="253"/>
                  <a:pt x="222" y="252"/>
                </a:cubicBezTo>
                <a:cubicBezTo>
                  <a:pt x="222" y="253"/>
                  <a:pt x="222" y="253"/>
                  <a:pt x="222" y="253"/>
                </a:cubicBezTo>
                <a:moveTo>
                  <a:pt x="621" y="295"/>
                </a:moveTo>
                <a:cubicBezTo>
                  <a:pt x="621" y="295"/>
                  <a:pt x="621" y="295"/>
                  <a:pt x="621" y="295"/>
                </a:cubicBezTo>
                <a:cubicBezTo>
                  <a:pt x="621" y="295"/>
                  <a:pt x="620" y="294"/>
                  <a:pt x="620" y="294"/>
                </a:cubicBezTo>
                <a:cubicBezTo>
                  <a:pt x="620" y="294"/>
                  <a:pt x="620" y="295"/>
                  <a:pt x="620" y="295"/>
                </a:cubicBezTo>
                <a:cubicBezTo>
                  <a:pt x="620" y="295"/>
                  <a:pt x="620" y="295"/>
                  <a:pt x="621" y="295"/>
                </a:cubicBezTo>
                <a:moveTo>
                  <a:pt x="389" y="163"/>
                </a:moveTo>
                <a:cubicBezTo>
                  <a:pt x="389" y="163"/>
                  <a:pt x="389" y="164"/>
                  <a:pt x="389" y="164"/>
                </a:cubicBezTo>
                <a:cubicBezTo>
                  <a:pt x="389" y="164"/>
                  <a:pt x="389" y="164"/>
                  <a:pt x="389" y="164"/>
                </a:cubicBezTo>
                <a:cubicBezTo>
                  <a:pt x="389" y="164"/>
                  <a:pt x="389" y="164"/>
                  <a:pt x="389" y="164"/>
                </a:cubicBezTo>
                <a:cubicBezTo>
                  <a:pt x="389" y="164"/>
                  <a:pt x="389" y="164"/>
                  <a:pt x="389" y="163"/>
                </a:cubicBezTo>
                <a:moveTo>
                  <a:pt x="643" y="459"/>
                </a:moveTo>
                <a:cubicBezTo>
                  <a:pt x="643" y="458"/>
                  <a:pt x="643" y="458"/>
                  <a:pt x="643" y="458"/>
                </a:cubicBezTo>
                <a:cubicBezTo>
                  <a:pt x="643" y="458"/>
                  <a:pt x="643" y="459"/>
                  <a:pt x="643" y="459"/>
                </a:cubicBezTo>
                <a:cubicBezTo>
                  <a:pt x="643" y="459"/>
                  <a:pt x="643" y="459"/>
                  <a:pt x="643" y="459"/>
                </a:cubicBezTo>
                <a:cubicBezTo>
                  <a:pt x="643" y="459"/>
                  <a:pt x="643" y="459"/>
                  <a:pt x="643" y="459"/>
                </a:cubicBezTo>
                <a:moveTo>
                  <a:pt x="641" y="445"/>
                </a:moveTo>
                <a:cubicBezTo>
                  <a:pt x="642" y="445"/>
                  <a:pt x="642" y="445"/>
                  <a:pt x="642" y="445"/>
                </a:cubicBezTo>
                <a:cubicBezTo>
                  <a:pt x="642" y="444"/>
                  <a:pt x="641" y="444"/>
                  <a:pt x="641" y="444"/>
                </a:cubicBezTo>
                <a:cubicBezTo>
                  <a:pt x="641" y="444"/>
                  <a:pt x="641" y="444"/>
                  <a:pt x="641" y="445"/>
                </a:cubicBezTo>
                <a:cubicBezTo>
                  <a:pt x="641" y="445"/>
                  <a:pt x="641" y="445"/>
                  <a:pt x="641" y="445"/>
                </a:cubicBezTo>
                <a:moveTo>
                  <a:pt x="647" y="444"/>
                </a:moveTo>
                <a:cubicBezTo>
                  <a:pt x="647" y="444"/>
                  <a:pt x="647" y="444"/>
                  <a:pt x="646" y="445"/>
                </a:cubicBezTo>
                <a:cubicBezTo>
                  <a:pt x="647" y="445"/>
                  <a:pt x="647" y="445"/>
                  <a:pt x="647" y="445"/>
                </a:cubicBezTo>
                <a:cubicBezTo>
                  <a:pt x="647" y="445"/>
                  <a:pt x="647" y="445"/>
                  <a:pt x="647" y="445"/>
                </a:cubicBezTo>
                <a:cubicBezTo>
                  <a:pt x="647" y="444"/>
                  <a:pt x="647" y="444"/>
                  <a:pt x="647" y="444"/>
                </a:cubicBezTo>
                <a:moveTo>
                  <a:pt x="643" y="448"/>
                </a:moveTo>
                <a:cubicBezTo>
                  <a:pt x="643" y="448"/>
                  <a:pt x="643" y="448"/>
                  <a:pt x="643" y="448"/>
                </a:cubicBezTo>
                <a:cubicBezTo>
                  <a:pt x="643" y="448"/>
                  <a:pt x="643" y="448"/>
                  <a:pt x="643" y="448"/>
                </a:cubicBezTo>
                <a:cubicBezTo>
                  <a:pt x="643" y="449"/>
                  <a:pt x="643" y="449"/>
                  <a:pt x="643" y="449"/>
                </a:cubicBezTo>
                <a:cubicBezTo>
                  <a:pt x="643" y="449"/>
                  <a:pt x="643" y="448"/>
                  <a:pt x="643" y="448"/>
                </a:cubicBezTo>
                <a:moveTo>
                  <a:pt x="94" y="535"/>
                </a:moveTo>
                <a:cubicBezTo>
                  <a:pt x="94" y="535"/>
                  <a:pt x="94" y="535"/>
                  <a:pt x="94" y="535"/>
                </a:cubicBezTo>
                <a:cubicBezTo>
                  <a:pt x="94" y="535"/>
                  <a:pt x="94" y="535"/>
                  <a:pt x="94" y="535"/>
                </a:cubicBezTo>
                <a:cubicBezTo>
                  <a:pt x="93" y="534"/>
                  <a:pt x="93" y="533"/>
                  <a:pt x="92" y="532"/>
                </a:cubicBezTo>
                <a:cubicBezTo>
                  <a:pt x="94" y="531"/>
                  <a:pt x="94" y="529"/>
                  <a:pt x="97" y="529"/>
                </a:cubicBezTo>
                <a:cubicBezTo>
                  <a:pt x="98" y="528"/>
                  <a:pt x="99" y="528"/>
                  <a:pt x="101" y="527"/>
                </a:cubicBezTo>
                <a:cubicBezTo>
                  <a:pt x="101" y="526"/>
                  <a:pt x="102" y="525"/>
                  <a:pt x="102" y="525"/>
                </a:cubicBezTo>
                <a:cubicBezTo>
                  <a:pt x="103" y="525"/>
                  <a:pt x="104" y="525"/>
                  <a:pt x="104" y="524"/>
                </a:cubicBezTo>
                <a:cubicBezTo>
                  <a:pt x="106" y="524"/>
                  <a:pt x="106" y="522"/>
                  <a:pt x="108" y="522"/>
                </a:cubicBezTo>
                <a:cubicBezTo>
                  <a:pt x="109" y="522"/>
                  <a:pt x="110" y="519"/>
                  <a:pt x="112" y="520"/>
                </a:cubicBezTo>
                <a:cubicBezTo>
                  <a:pt x="113" y="519"/>
                  <a:pt x="114" y="519"/>
                  <a:pt x="115" y="518"/>
                </a:cubicBezTo>
                <a:cubicBezTo>
                  <a:pt x="117" y="517"/>
                  <a:pt x="118" y="516"/>
                  <a:pt x="117" y="513"/>
                </a:cubicBezTo>
                <a:cubicBezTo>
                  <a:pt x="116" y="512"/>
                  <a:pt x="117" y="511"/>
                  <a:pt x="115" y="510"/>
                </a:cubicBezTo>
                <a:cubicBezTo>
                  <a:pt x="115" y="510"/>
                  <a:pt x="115" y="509"/>
                  <a:pt x="115" y="508"/>
                </a:cubicBezTo>
                <a:cubicBezTo>
                  <a:pt x="116" y="507"/>
                  <a:pt x="114" y="505"/>
                  <a:pt x="114" y="504"/>
                </a:cubicBezTo>
                <a:cubicBezTo>
                  <a:pt x="113" y="503"/>
                  <a:pt x="114" y="502"/>
                  <a:pt x="114" y="501"/>
                </a:cubicBezTo>
                <a:cubicBezTo>
                  <a:pt x="114" y="501"/>
                  <a:pt x="113" y="500"/>
                  <a:pt x="113" y="500"/>
                </a:cubicBezTo>
                <a:cubicBezTo>
                  <a:pt x="113" y="499"/>
                  <a:pt x="113" y="499"/>
                  <a:pt x="113" y="498"/>
                </a:cubicBezTo>
                <a:cubicBezTo>
                  <a:pt x="113" y="498"/>
                  <a:pt x="112" y="497"/>
                  <a:pt x="112" y="497"/>
                </a:cubicBezTo>
                <a:cubicBezTo>
                  <a:pt x="112" y="493"/>
                  <a:pt x="112" y="493"/>
                  <a:pt x="112" y="493"/>
                </a:cubicBezTo>
                <a:cubicBezTo>
                  <a:pt x="110" y="492"/>
                  <a:pt x="111" y="491"/>
                  <a:pt x="110" y="490"/>
                </a:cubicBezTo>
                <a:cubicBezTo>
                  <a:pt x="110" y="489"/>
                  <a:pt x="109" y="488"/>
                  <a:pt x="109" y="487"/>
                </a:cubicBezTo>
                <a:cubicBezTo>
                  <a:pt x="109" y="487"/>
                  <a:pt x="110" y="487"/>
                  <a:pt x="111" y="486"/>
                </a:cubicBezTo>
                <a:cubicBezTo>
                  <a:pt x="110" y="486"/>
                  <a:pt x="110" y="486"/>
                  <a:pt x="110" y="485"/>
                </a:cubicBezTo>
                <a:cubicBezTo>
                  <a:pt x="110" y="485"/>
                  <a:pt x="111" y="485"/>
                  <a:pt x="111" y="483"/>
                </a:cubicBezTo>
                <a:cubicBezTo>
                  <a:pt x="111" y="483"/>
                  <a:pt x="111" y="483"/>
                  <a:pt x="111" y="483"/>
                </a:cubicBezTo>
                <a:cubicBezTo>
                  <a:pt x="111" y="484"/>
                  <a:pt x="111" y="484"/>
                  <a:pt x="111" y="484"/>
                </a:cubicBezTo>
                <a:cubicBezTo>
                  <a:pt x="111" y="484"/>
                  <a:pt x="111" y="484"/>
                  <a:pt x="111" y="484"/>
                </a:cubicBezTo>
                <a:cubicBezTo>
                  <a:pt x="111" y="484"/>
                  <a:pt x="111" y="484"/>
                  <a:pt x="111" y="483"/>
                </a:cubicBezTo>
                <a:cubicBezTo>
                  <a:pt x="111" y="483"/>
                  <a:pt x="111" y="483"/>
                  <a:pt x="111" y="483"/>
                </a:cubicBezTo>
                <a:cubicBezTo>
                  <a:pt x="110" y="483"/>
                  <a:pt x="109" y="482"/>
                  <a:pt x="110" y="482"/>
                </a:cubicBezTo>
                <a:cubicBezTo>
                  <a:pt x="111" y="482"/>
                  <a:pt x="112" y="482"/>
                  <a:pt x="112" y="481"/>
                </a:cubicBezTo>
                <a:cubicBezTo>
                  <a:pt x="112" y="480"/>
                  <a:pt x="112" y="480"/>
                  <a:pt x="112" y="480"/>
                </a:cubicBezTo>
                <a:cubicBezTo>
                  <a:pt x="114" y="480"/>
                  <a:pt x="113" y="479"/>
                  <a:pt x="113" y="478"/>
                </a:cubicBezTo>
                <a:cubicBezTo>
                  <a:pt x="115" y="478"/>
                  <a:pt x="115" y="478"/>
                  <a:pt x="115" y="476"/>
                </a:cubicBezTo>
                <a:cubicBezTo>
                  <a:pt x="114" y="477"/>
                  <a:pt x="114" y="477"/>
                  <a:pt x="113" y="478"/>
                </a:cubicBezTo>
                <a:cubicBezTo>
                  <a:pt x="113" y="478"/>
                  <a:pt x="112" y="478"/>
                  <a:pt x="112" y="478"/>
                </a:cubicBezTo>
                <a:cubicBezTo>
                  <a:pt x="111" y="477"/>
                  <a:pt x="112" y="475"/>
                  <a:pt x="111" y="474"/>
                </a:cubicBezTo>
                <a:cubicBezTo>
                  <a:pt x="111" y="473"/>
                  <a:pt x="110" y="473"/>
                  <a:pt x="110" y="474"/>
                </a:cubicBezTo>
                <a:cubicBezTo>
                  <a:pt x="109" y="476"/>
                  <a:pt x="109" y="476"/>
                  <a:pt x="108" y="475"/>
                </a:cubicBezTo>
                <a:cubicBezTo>
                  <a:pt x="108" y="475"/>
                  <a:pt x="108" y="475"/>
                  <a:pt x="107" y="475"/>
                </a:cubicBezTo>
                <a:cubicBezTo>
                  <a:pt x="107" y="474"/>
                  <a:pt x="107" y="474"/>
                  <a:pt x="107" y="474"/>
                </a:cubicBezTo>
                <a:cubicBezTo>
                  <a:pt x="107" y="473"/>
                  <a:pt x="107" y="472"/>
                  <a:pt x="107" y="471"/>
                </a:cubicBezTo>
                <a:cubicBezTo>
                  <a:pt x="107" y="471"/>
                  <a:pt x="107" y="471"/>
                  <a:pt x="107" y="471"/>
                </a:cubicBezTo>
                <a:cubicBezTo>
                  <a:pt x="107" y="471"/>
                  <a:pt x="107" y="471"/>
                  <a:pt x="107" y="472"/>
                </a:cubicBezTo>
                <a:cubicBezTo>
                  <a:pt x="107" y="472"/>
                  <a:pt x="107" y="472"/>
                  <a:pt x="107" y="472"/>
                </a:cubicBezTo>
                <a:cubicBezTo>
                  <a:pt x="107" y="471"/>
                  <a:pt x="108" y="471"/>
                  <a:pt x="108" y="471"/>
                </a:cubicBezTo>
                <a:cubicBezTo>
                  <a:pt x="108" y="471"/>
                  <a:pt x="107" y="471"/>
                  <a:pt x="107" y="471"/>
                </a:cubicBezTo>
                <a:cubicBezTo>
                  <a:pt x="106" y="472"/>
                  <a:pt x="106" y="472"/>
                  <a:pt x="105" y="472"/>
                </a:cubicBezTo>
                <a:cubicBezTo>
                  <a:pt x="105" y="472"/>
                  <a:pt x="105" y="471"/>
                  <a:pt x="104" y="471"/>
                </a:cubicBezTo>
                <a:cubicBezTo>
                  <a:pt x="104" y="470"/>
                  <a:pt x="104" y="470"/>
                  <a:pt x="104" y="470"/>
                </a:cubicBezTo>
                <a:cubicBezTo>
                  <a:pt x="105" y="469"/>
                  <a:pt x="105" y="469"/>
                  <a:pt x="105" y="468"/>
                </a:cubicBezTo>
                <a:cubicBezTo>
                  <a:pt x="104" y="468"/>
                  <a:pt x="104" y="467"/>
                  <a:pt x="104" y="467"/>
                </a:cubicBezTo>
                <a:cubicBezTo>
                  <a:pt x="105" y="466"/>
                  <a:pt x="105" y="465"/>
                  <a:pt x="106" y="464"/>
                </a:cubicBezTo>
                <a:cubicBezTo>
                  <a:pt x="106" y="464"/>
                  <a:pt x="107" y="464"/>
                  <a:pt x="107" y="463"/>
                </a:cubicBezTo>
                <a:cubicBezTo>
                  <a:pt x="107" y="463"/>
                  <a:pt x="107" y="463"/>
                  <a:pt x="108" y="463"/>
                </a:cubicBezTo>
                <a:cubicBezTo>
                  <a:pt x="108" y="464"/>
                  <a:pt x="108" y="464"/>
                  <a:pt x="109" y="464"/>
                </a:cubicBezTo>
                <a:cubicBezTo>
                  <a:pt x="111" y="466"/>
                  <a:pt x="113" y="467"/>
                  <a:pt x="113" y="470"/>
                </a:cubicBezTo>
                <a:cubicBezTo>
                  <a:pt x="113" y="471"/>
                  <a:pt x="114" y="472"/>
                  <a:pt x="115" y="472"/>
                </a:cubicBezTo>
                <a:cubicBezTo>
                  <a:pt x="115" y="473"/>
                  <a:pt x="115" y="474"/>
                  <a:pt x="115" y="475"/>
                </a:cubicBezTo>
                <a:cubicBezTo>
                  <a:pt x="115" y="475"/>
                  <a:pt x="115" y="474"/>
                  <a:pt x="115" y="474"/>
                </a:cubicBezTo>
                <a:cubicBezTo>
                  <a:pt x="115" y="474"/>
                  <a:pt x="115" y="474"/>
                  <a:pt x="115" y="474"/>
                </a:cubicBezTo>
                <a:cubicBezTo>
                  <a:pt x="115" y="475"/>
                  <a:pt x="114" y="475"/>
                  <a:pt x="115" y="475"/>
                </a:cubicBezTo>
                <a:cubicBezTo>
                  <a:pt x="115" y="475"/>
                  <a:pt x="115" y="475"/>
                  <a:pt x="115" y="475"/>
                </a:cubicBezTo>
                <a:cubicBezTo>
                  <a:pt x="116" y="474"/>
                  <a:pt x="116" y="475"/>
                  <a:pt x="116" y="475"/>
                </a:cubicBezTo>
                <a:cubicBezTo>
                  <a:pt x="117" y="476"/>
                  <a:pt x="117" y="477"/>
                  <a:pt x="118" y="478"/>
                </a:cubicBezTo>
                <a:cubicBezTo>
                  <a:pt x="119" y="479"/>
                  <a:pt x="119" y="480"/>
                  <a:pt x="120" y="481"/>
                </a:cubicBezTo>
                <a:cubicBezTo>
                  <a:pt x="121" y="483"/>
                  <a:pt x="122" y="484"/>
                  <a:pt x="123" y="486"/>
                </a:cubicBezTo>
                <a:cubicBezTo>
                  <a:pt x="124" y="487"/>
                  <a:pt x="124" y="489"/>
                  <a:pt x="125" y="490"/>
                </a:cubicBezTo>
                <a:cubicBezTo>
                  <a:pt x="125" y="490"/>
                  <a:pt x="126" y="490"/>
                  <a:pt x="126" y="491"/>
                </a:cubicBezTo>
                <a:cubicBezTo>
                  <a:pt x="125" y="492"/>
                  <a:pt x="127" y="493"/>
                  <a:pt x="127" y="495"/>
                </a:cubicBezTo>
                <a:cubicBezTo>
                  <a:pt x="127" y="495"/>
                  <a:pt x="127" y="495"/>
                  <a:pt x="128" y="495"/>
                </a:cubicBezTo>
                <a:cubicBezTo>
                  <a:pt x="128" y="495"/>
                  <a:pt x="128" y="496"/>
                  <a:pt x="129" y="496"/>
                </a:cubicBezTo>
                <a:cubicBezTo>
                  <a:pt x="129" y="497"/>
                  <a:pt x="129" y="498"/>
                  <a:pt x="130" y="499"/>
                </a:cubicBezTo>
                <a:cubicBezTo>
                  <a:pt x="131" y="500"/>
                  <a:pt x="130" y="501"/>
                  <a:pt x="131" y="501"/>
                </a:cubicBezTo>
                <a:cubicBezTo>
                  <a:pt x="132" y="502"/>
                  <a:pt x="132" y="503"/>
                  <a:pt x="133" y="504"/>
                </a:cubicBezTo>
                <a:cubicBezTo>
                  <a:pt x="135" y="505"/>
                  <a:pt x="135" y="508"/>
                  <a:pt x="136" y="509"/>
                </a:cubicBezTo>
                <a:cubicBezTo>
                  <a:pt x="136" y="510"/>
                  <a:pt x="136" y="510"/>
                  <a:pt x="137" y="511"/>
                </a:cubicBezTo>
                <a:cubicBezTo>
                  <a:pt x="137" y="511"/>
                  <a:pt x="137" y="512"/>
                  <a:pt x="138" y="513"/>
                </a:cubicBezTo>
                <a:cubicBezTo>
                  <a:pt x="138" y="513"/>
                  <a:pt x="139" y="514"/>
                  <a:pt x="139" y="514"/>
                </a:cubicBezTo>
                <a:cubicBezTo>
                  <a:pt x="139" y="515"/>
                  <a:pt x="139" y="515"/>
                  <a:pt x="140" y="516"/>
                </a:cubicBezTo>
                <a:cubicBezTo>
                  <a:pt x="141" y="516"/>
                  <a:pt x="141" y="517"/>
                  <a:pt x="141" y="518"/>
                </a:cubicBezTo>
                <a:cubicBezTo>
                  <a:pt x="142" y="519"/>
                  <a:pt x="142" y="519"/>
                  <a:pt x="142" y="520"/>
                </a:cubicBezTo>
                <a:cubicBezTo>
                  <a:pt x="142" y="520"/>
                  <a:pt x="142" y="521"/>
                  <a:pt x="143" y="521"/>
                </a:cubicBezTo>
                <a:cubicBezTo>
                  <a:pt x="143" y="522"/>
                  <a:pt x="143" y="522"/>
                  <a:pt x="144" y="523"/>
                </a:cubicBezTo>
                <a:cubicBezTo>
                  <a:pt x="143" y="525"/>
                  <a:pt x="140" y="527"/>
                  <a:pt x="138" y="528"/>
                </a:cubicBezTo>
                <a:cubicBezTo>
                  <a:pt x="137" y="527"/>
                  <a:pt x="136" y="529"/>
                  <a:pt x="135" y="529"/>
                </a:cubicBezTo>
                <a:cubicBezTo>
                  <a:pt x="135" y="529"/>
                  <a:pt x="134" y="529"/>
                  <a:pt x="134" y="530"/>
                </a:cubicBezTo>
                <a:cubicBezTo>
                  <a:pt x="134" y="530"/>
                  <a:pt x="134" y="530"/>
                  <a:pt x="133" y="530"/>
                </a:cubicBezTo>
                <a:cubicBezTo>
                  <a:pt x="132" y="530"/>
                  <a:pt x="132" y="532"/>
                  <a:pt x="130" y="532"/>
                </a:cubicBezTo>
                <a:cubicBezTo>
                  <a:pt x="129" y="532"/>
                  <a:pt x="128" y="533"/>
                  <a:pt x="128" y="534"/>
                </a:cubicBezTo>
                <a:cubicBezTo>
                  <a:pt x="127" y="534"/>
                  <a:pt x="127" y="534"/>
                  <a:pt x="127" y="535"/>
                </a:cubicBezTo>
                <a:cubicBezTo>
                  <a:pt x="127" y="536"/>
                  <a:pt x="127" y="536"/>
                  <a:pt x="128" y="537"/>
                </a:cubicBezTo>
                <a:cubicBezTo>
                  <a:pt x="128" y="538"/>
                  <a:pt x="129" y="539"/>
                  <a:pt x="129" y="540"/>
                </a:cubicBezTo>
                <a:cubicBezTo>
                  <a:pt x="130" y="541"/>
                  <a:pt x="129" y="542"/>
                  <a:pt x="130" y="543"/>
                </a:cubicBezTo>
                <a:cubicBezTo>
                  <a:pt x="130" y="545"/>
                  <a:pt x="132" y="546"/>
                  <a:pt x="131" y="548"/>
                </a:cubicBezTo>
                <a:cubicBezTo>
                  <a:pt x="133" y="549"/>
                  <a:pt x="132" y="552"/>
                  <a:pt x="134" y="553"/>
                </a:cubicBezTo>
                <a:cubicBezTo>
                  <a:pt x="134" y="554"/>
                  <a:pt x="134" y="555"/>
                  <a:pt x="135" y="555"/>
                </a:cubicBezTo>
                <a:cubicBezTo>
                  <a:pt x="135" y="557"/>
                  <a:pt x="136" y="558"/>
                  <a:pt x="136" y="559"/>
                </a:cubicBezTo>
                <a:cubicBezTo>
                  <a:pt x="136" y="559"/>
                  <a:pt x="136" y="560"/>
                  <a:pt x="136" y="560"/>
                </a:cubicBezTo>
                <a:cubicBezTo>
                  <a:pt x="137" y="561"/>
                  <a:pt x="137" y="561"/>
                  <a:pt x="138" y="562"/>
                </a:cubicBezTo>
                <a:cubicBezTo>
                  <a:pt x="138" y="562"/>
                  <a:pt x="138" y="563"/>
                  <a:pt x="138" y="563"/>
                </a:cubicBezTo>
                <a:cubicBezTo>
                  <a:pt x="138" y="565"/>
                  <a:pt x="139" y="566"/>
                  <a:pt x="140" y="567"/>
                </a:cubicBezTo>
                <a:cubicBezTo>
                  <a:pt x="140" y="569"/>
                  <a:pt x="141" y="570"/>
                  <a:pt x="141" y="572"/>
                </a:cubicBezTo>
                <a:cubicBezTo>
                  <a:pt x="141" y="573"/>
                  <a:pt x="142" y="573"/>
                  <a:pt x="142" y="574"/>
                </a:cubicBezTo>
                <a:cubicBezTo>
                  <a:pt x="142" y="574"/>
                  <a:pt x="141" y="574"/>
                  <a:pt x="141" y="574"/>
                </a:cubicBezTo>
                <a:cubicBezTo>
                  <a:pt x="141" y="575"/>
                  <a:pt x="141" y="575"/>
                  <a:pt x="142" y="575"/>
                </a:cubicBezTo>
                <a:cubicBezTo>
                  <a:pt x="142" y="575"/>
                  <a:pt x="141" y="576"/>
                  <a:pt x="141" y="576"/>
                </a:cubicBezTo>
                <a:cubicBezTo>
                  <a:pt x="142" y="577"/>
                  <a:pt x="144" y="577"/>
                  <a:pt x="144" y="579"/>
                </a:cubicBezTo>
                <a:cubicBezTo>
                  <a:pt x="144" y="580"/>
                  <a:pt x="145" y="580"/>
                  <a:pt x="145" y="581"/>
                </a:cubicBezTo>
                <a:cubicBezTo>
                  <a:pt x="145" y="581"/>
                  <a:pt x="145" y="581"/>
                  <a:pt x="145" y="581"/>
                </a:cubicBezTo>
                <a:cubicBezTo>
                  <a:pt x="145" y="581"/>
                  <a:pt x="145" y="582"/>
                  <a:pt x="144" y="581"/>
                </a:cubicBezTo>
                <a:cubicBezTo>
                  <a:pt x="144" y="581"/>
                  <a:pt x="144" y="581"/>
                  <a:pt x="143" y="581"/>
                </a:cubicBezTo>
                <a:cubicBezTo>
                  <a:pt x="143" y="581"/>
                  <a:pt x="142" y="581"/>
                  <a:pt x="142" y="581"/>
                </a:cubicBezTo>
                <a:cubicBezTo>
                  <a:pt x="143" y="582"/>
                  <a:pt x="143" y="583"/>
                  <a:pt x="143" y="584"/>
                </a:cubicBezTo>
                <a:cubicBezTo>
                  <a:pt x="143" y="584"/>
                  <a:pt x="142" y="584"/>
                  <a:pt x="142" y="584"/>
                </a:cubicBezTo>
                <a:cubicBezTo>
                  <a:pt x="141" y="584"/>
                  <a:pt x="141" y="585"/>
                  <a:pt x="141" y="586"/>
                </a:cubicBezTo>
                <a:cubicBezTo>
                  <a:pt x="141" y="586"/>
                  <a:pt x="142" y="586"/>
                  <a:pt x="142" y="586"/>
                </a:cubicBezTo>
                <a:cubicBezTo>
                  <a:pt x="143" y="586"/>
                  <a:pt x="143" y="586"/>
                  <a:pt x="144" y="586"/>
                </a:cubicBezTo>
                <a:cubicBezTo>
                  <a:pt x="143" y="587"/>
                  <a:pt x="142" y="588"/>
                  <a:pt x="143" y="589"/>
                </a:cubicBezTo>
                <a:cubicBezTo>
                  <a:pt x="143" y="590"/>
                  <a:pt x="143" y="590"/>
                  <a:pt x="144" y="590"/>
                </a:cubicBezTo>
                <a:cubicBezTo>
                  <a:pt x="144" y="591"/>
                  <a:pt x="144" y="591"/>
                  <a:pt x="144" y="591"/>
                </a:cubicBezTo>
                <a:cubicBezTo>
                  <a:pt x="143" y="591"/>
                  <a:pt x="142" y="592"/>
                  <a:pt x="142" y="593"/>
                </a:cubicBezTo>
                <a:cubicBezTo>
                  <a:pt x="142" y="593"/>
                  <a:pt x="141" y="593"/>
                  <a:pt x="141" y="593"/>
                </a:cubicBezTo>
                <a:cubicBezTo>
                  <a:pt x="140" y="593"/>
                  <a:pt x="140" y="593"/>
                  <a:pt x="140" y="592"/>
                </a:cubicBezTo>
                <a:cubicBezTo>
                  <a:pt x="140" y="592"/>
                  <a:pt x="140" y="591"/>
                  <a:pt x="141" y="591"/>
                </a:cubicBezTo>
                <a:cubicBezTo>
                  <a:pt x="141" y="591"/>
                  <a:pt x="141" y="591"/>
                  <a:pt x="142" y="591"/>
                </a:cubicBezTo>
                <a:cubicBezTo>
                  <a:pt x="141" y="590"/>
                  <a:pt x="141" y="589"/>
                  <a:pt x="140" y="589"/>
                </a:cubicBezTo>
                <a:cubicBezTo>
                  <a:pt x="140" y="589"/>
                  <a:pt x="140" y="588"/>
                  <a:pt x="139" y="588"/>
                </a:cubicBezTo>
                <a:cubicBezTo>
                  <a:pt x="139" y="588"/>
                  <a:pt x="138" y="588"/>
                  <a:pt x="138" y="589"/>
                </a:cubicBezTo>
                <a:cubicBezTo>
                  <a:pt x="137" y="589"/>
                  <a:pt x="137" y="589"/>
                  <a:pt x="137" y="589"/>
                </a:cubicBezTo>
                <a:cubicBezTo>
                  <a:pt x="136" y="588"/>
                  <a:pt x="134" y="587"/>
                  <a:pt x="133" y="586"/>
                </a:cubicBezTo>
                <a:cubicBezTo>
                  <a:pt x="134" y="584"/>
                  <a:pt x="131" y="584"/>
                  <a:pt x="131" y="582"/>
                </a:cubicBezTo>
                <a:cubicBezTo>
                  <a:pt x="131" y="582"/>
                  <a:pt x="131" y="581"/>
                  <a:pt x="130" y="581"/>
                </a:cubicBezTo>
                <a:cubicBezTo>
                  <a:pt x="129" y="579"/>
                  <a:pt x="127" y="578"/>
                  <a:pt x="126" y="577"/>
                </a:cubicBezTo>
                <a:cubicBezTo>
                  <a:pt x="125" y="576"/>
                  <a:pt x="125" y="575"/>
                  <a:pt x="125" y="574"/>
                </a:cubicBezTo>
                <a:cubicBezTo>
                  <a:pt x="124" y="573"/>
                  <a:pt x="124" y="572"/>
                  <a:pt x="122" y="571"/>
                </a:cubicBezTo>
                <a:cubicBezTo>
                  <a:pt x="120" y="570"/>
                  <a:pt x="120" y="567"/>
                  <a:pt x="118" y="566"/>
                </a:cubicBezTo>
                <a:cubicBezTo>
                  <a:pt x="118" y="565"/>
                  <a:pt x="118" y="565"/>
                  <a:pt x="117" y="564"/>
                </a:cubicBezTo>
                <a:cubicBezTo>
                  <a:pt x="116" y="563"/>
                  <a:pt x="114" y="561"/>
                  <a:pt x="113" y="560"/>
                </a:cubicBezTo>
                <a:cubicBezTo>
                  <a:pt x="112" y="558"/>
                  <a:pt x="111" y="557"/>
                  <a:pt x="109" y="555"/>
                </a:cubicBezTo>
                <a:cubicBezTo>
                  <a:pt x="108" y="554"/>
                  <a:pt x="108" y="553"/>
                  <a:pt x="107" y="552"/>
                </a:cubicBezTo>
                <a:cubicBezTo>
                  <a:pt x="106" y="551"/>
                  <a:pt x="105" y="551"/>
                  <a:pt x="105" y="549"/>
                </a:cubicBezTo>
                <a:cubicBezTo>
                  <a:pt x="104" y="548"/>
                  <a:pt x="103" y="547"/>
                  <a:pt x="102" y="546"/>
                </a:cubicBezTo>
                <a:cubicBezTo>
                  <a:pt x="102" y="544"/>
                  <a:pt x="100" y="544"/>
                  <a:pt x="99" y="542"/>
                </a:cubicBezTo>
                <a:cubicBezTo>
                  <a:pt x="99" y="541"/>
                  <a:pt x="100" y="541"/>
                  <a:pt x="100" y="540"/>
                </a:cubicBezTo>
                <a:cubicBezTo>
                  <a:pt x="99" y="540"/>
                  <a:pt x="99" y="540"/>
                  <a:pt x="98" y="540"/>
                </a:cubicBezTo>
                <a:cubicBezTo>
                  <a:pt x="97" y="539"/>
                  <a:pt x="96" y="538"/>
                  <a:pt x="96" y="538"/>
                </a:cubicBezTo>
                <a:cubicBezTo>
                  <a:pt x="95" y="537"/>
                  <a:pt x="94" y="536"/>
                  <a:pt x="94" y="535"/>
                </a:cubicBezTo>
                <a:cubicBezTo>
                  <a:pt x="95" y="534"/>
                  <a:pt x="97" y="536"/>
                  <a:pt x="97" y="535"/>
                </a:cubicBezTo>
                <a:cubicBezTo>
                  <a:pt x="97" y="534"/>
                  <a:pt x="96" y="534"/>
                  <a:pt x="96" y="533"/>
                </a:cubicBezTo>
                <a:cubicBezTo>
                  <a:pt x="95" y="533"/>
                  <a:pt x="95" y="533"/>
                  <a:pt x="94" y="534"/>
                </a:cubicBezTo>
                <a:cubicBezTo>
                  <a:pt x="94" y="535"/>
                  <a:pt x="94" y="535"/>
                  <a:pt x="94" y="535"/>
                </a:cubicBezTo>
                <a:moveTo>
                  <a:pt x="125" y="496"/>
                </a:moveTo>
                <a:cubicBezTo>
                  <a:pt x="125" y="496"/>
                  <a:pt x="124" y="495"/>
                  <a:pt x="124" y="495"/>
                </a:cubicBezTo>
                <a:cubicBezTo>
                  <a:pt x="124" y="495"/>
                  <a:pt x="124" y="495"/>
                  <a:pt x="124" y="495"/>
                </a:cubicBezTo>
                <a:cubicBezTo>
                  <a:pt x="124" y="495"/>
                  <a:pt x="124" y="496"/>
                  <a:pt x="124" y="496"/>
                </a:cubicBezTo>
                <a:cubicBezTo>
                  <a:pt x="124" y="496"/>
                  <a:pt x="124" y="496"/>
                  <a:pt x="124" y="496"/>
                </a:cubicBezTo>
                <a:cubicBezTo>
                  <a:pt x="124" y="496"/>
                  <a:pt x="125" y="496"/>
                  <a:pt x="124" y="495"/>
                </a:cubicBezTo>
                <a:cubicBezTo>
                  <a:pt x="124" y="495"/>
                  <a:pt x="124" y="494"/>
                  <a:pt x="122" y="494"/>
                </a:cubicBezTo>
                <a:cubicBezTo>
                  <a:pt x="123" y="494"/>
                  <a:pt x="123" y="494"/>
                  <a:pt x="123" y="494"/>
                </a:cubicBezTo>
                <a:cubicBezTo>
                  <a:pt x="123" y="494"/>
                  <a:pt x="123" y="494"/>
                  <a:pt x="123" y="494"/>
                </a:cubicBezTo>
                <a:cubicBezTo>
                  <a:pt x="123" y="494"/>
                  <a:pt x="122" y="493"/>
                  <a:pt x="122" y="494"/>
                </a:cubicBezTo>
                <a:cubicBezTo>
                  <a:pt x="122" y="494"/>
                  <a:pt x="122" y="494"/>
                  <a:pt x="123" y="494"/>
                </a:cubicBezTo>
                <a:cubicBezTo>
                  <a:pt x="123" y="495"/>
                  <a:pt x="123" y="495"/>
                  <a:pt x="125" y="496"/>
                </a:cubicBezTo>
                <a:moveTo>
                  <a:pt x="135" y="563"/>
                </a:moveTo>
                <a:cubicBezTo>
                  <a:pt x="135" y="563"/>
                  <a:pt x="135" y="563"/>
                  <a:pt x="135" y="563"/>
                </a:cubicBezTo>
                <a:cubicBezTo>
                  <a:pt x="135" y="563"/>
                  <a:pt x="135" y="562"/>
                  <a:pt x="135" y="562"/>
                </a:cubicBezTo>
                <a:cubicBezTo>
                  <a:pt x="135" y="562"/>
                  <a:pt x="135" y="562"/>
                  <a:pt x="134" y="562"/>
                </a:cubicBezTo>
                <a:cubicBezTo>
                  <a:pt x="134" y="562"/>
                  <a:pt x="135" y="562"/>
                  <a:pt x="135" y="563"/>
                </a:cubicBezTo>
                <a:cubicBezTo>
                  <a:pt x="135" y="564"/>
                  <a:pt x="135" y="564"/>
                  <a:pt x="136" y="566"/>
                </a:cubicBezTo>
                <a:cubicBezTo>
                  <a:pt x="136" y="565"/>
                  <a:pt x="137" y="565"/>
                  <a:pt x="137" y="564"/>
                </a:cubicBezTo>
                <a:cubicBezTo>
                  <a:pt x="136" y="564"/>
                  <a:pt x="136" y="563"/>
                  <a:pt x="135" y="563"/>
                </a:cubicBezTo>
                <a:moveTo>
                  <a:pt x="99" y="534"/>
                </a:moveTo>
                <a:cubicBezTo>
                  <a:pt x="100" y="535"/>
                  <a:pt x="101" y="534"/>
                  <a:pt x="102" y="534"/>
                </a:cubicBezTo>
                <a:cubicBezTo>
                  <a:pt x="102" y="534"/>
                  <a:pt x="102" y="533"/>
                  <a:pt x="102" y="533"/>
                </a:cubicBezTo>
                <a:cubicBezTo>
                  <a:pt x="102" y="533"/>
                  <a:pt x="102" y="532"/>
                  <a:pt x="101" y="532"/>
                </a:cubicBezTo>
                <a:cubicBezTo>
                  <a:pt x="101" y="533"/>
                  <a:pt x="100" y="533"/>
                  <a:pt x="99" y="534"/>
                </a:cubicBezTo>
                <a:moveTo>
                  <a:pt x="115" y="484"/>
                </a:moveTo>
                <a:cubicBezTo>
                  <a:pt x="115" y="484"/>
                  <a:pt x="115" y="484"/>
                  <a:pt x="115" y="484"/>
                </a:cubicBezTo>
                <a:cubicBezTo>
                  <a:pt x="114" y="485"/>
                  <a:pt x="114" y="485"/>
                  <a:pt x="115" y="485"/>
                </a:cubicBezTo>
                <a:cubicBezTo>
                  <a:pt x="115" y="486"/>
                  <a:pt x="115" y="486"/>
                  <a:pt x="116" y="486"/>
                </a:cubicBezTo>
                <a:cubicBezTo>
                  <a:pt x="116" y="486"/>
                  <a:pt x="116" y="485"/>
                  <a:pt x="116" y="485"/>
                </a:cubicBezTo>
                <a:cubicBezTo>
                  <a:pt x="116" y="485"/>
                  <a:pt x="115" y="484"/>
                  <a:pt x="115" y="484"/>
                </a:cubicBezTo>
                <a:moveTo>
                  <a:pt x="99" y="529"/>
                </a:moveTo>
                <a:cubicBezTo>
                  <a:pt x="98" y="530"/>
                  <a:pt x="98" y="531"/>
                  <a:pt x="99" y="531"/>
                </a:cubicBezTo>
                <a:cubicBezTo>
                  <a:pt x="99" y="531"/>
                  <a:pt x="99" y="530"/>
                  <a:pt x="99" y="529"/>
                </a:cubicBezTo>
                <a:moveTo>
                  <a:pt x="132" y="561"/>
                </a:moveTo>
                <a:cubicBezTo>
                  <a:pt x="132" y="560"/>
                  <a:pt x="132" y="560"/>
                  <a:pt x="132" y="560"/>
                </a:cubicBezTo>
                <a:cubicBezTo>
                  <a:pt x="132" y="560"/>
                  <a:pt x="132" y="560"/>
                  <a:pt x="132" y="560"/>
                </a:cubicBezTo>
                <a:cubicBezTo>
                  <a:pt x="131" y="560"/>
                  <a:pt x="131" y="561"/>
                  <a:pt x="132" y="561"/>
                </a:cubicBezTo>
                <a:cubicBezTo>
                  <a:pt x="132" y="562"/>
                  <a:pt x="132" y="561"/>
                  <a:pt x="132" y="561"/>
                </a:cubicBezTo>
                <a:moveTo>
                  <a:pt x="130" y="563"/>
                </a:moveTo>
                <a:cubicBezTo>
                  <a:pt x="130" y="563"/>
                  <a:pt x="130" y="563"/>
                  <a:pt x="130" y="563"/>
                </a:cubicBezTo>
                <a:cubicBezTo>
                  <a:pt x="130" y="563"/>
                  <a:pt x="130" y="563"/>
                  <a:pt x="130" y="564"/>
                </a:cubicBezTo>
                <a:cubicBezTo>
                  <a:pt x="130" y="563"/>
                  <a:pt x="130" y="563"/>
                  <a:pt x="130" y="563"/>
                </a:cubicBezTo>
                <a:cubicBezTo>
                  <a:pt x="130" y="563"/>
                  <a:pt x="130" y="563"/>
                  <a:pt x="130" y="563"/>
                </a:cubicBezTo>
                <a:moveTo>
                  <a:pt x="132" y="565"/>
                </a:moveTo>
                <a:cubicBezTo>
                  <a:pt x="132" y="565"/>
                  <a:pt x="132" y="565"/>
                  <a:pt x="132" y="565"/>
                </a:cubicBezTo>
                <a:cubicBezTo>
                  <a:pt x="132" y="565"/>
                  <a:pt x="132" y="565"/>
                  <a:pt x="132" y="565"/>
                </a:cubicBezTo>
                <a:cubicBezTo>
                  <a:pt x="132" y="565"/>
                  <a:pt x="132" y="565"/>
                  <a:pt x="132" y="565"/>
                </a:cubicBezTo>
                <a:cubicBezTo>
                  <a:pt x="132" y="565"/>
                  <a:pt x="132" y="565"/>
                  <a:pt x="132" y="565"/>
                </a:cubicBezTo>
                <a:moveTo>
                  <a:pt x="127" y="525"/>
                </a:moveTo>
                <a:cubicBezTo>
                  <a:pt x="127" y="524"/>
                  <a:pt x="128" y="524"/>
                  <a:pt x="128" y="524"/>
                </a:cubicBezTo>
                <a:cubicBezTo>
                  <a:pt x="127" y="524"/>
                  <a:pt x="127" y="524"/>
                  <a:pt x="127" y="524"/>
                </a:cubicBezTo>
                <a:cubicBezTo>
                  <a:pt x="127" y="524"/>
                  <a:pt x="127" y="524"/>
                  <a:pt x="127" y="524"/>
                </a:cubicBezTo>
                <a:cubicBezTo>
                  <a:pt x="127" y="524"/>
                  <a:pt x="127" y="524"/>
                  <a:pt x="127" y="525"/>
                </a:cubicBezTo>
                <a:moveTo>
                  <a:pt x="99" y="535"/>
                </a:moveTo>
                <a:cubicBezTo>
                  <a:pt x="99" y="535"/>
                  <a:pt x="98" y="535"/>
                  <a:pt x="98" y="536"/>
                </a:cubicBezTo>
                <a:cubicBezTo>
                  <a:pt x="98" y="536"/>
                  <a:pt x="98" y="536"/>
                  <a:pt x="99" y="536"/>
                </a:cubicBezTo>
                <a:cubicBezTo>
                  <a:pt x="99" y="536"/>
                  <a:pt x="99" y="536"/>
                  <a:pt x="99" y="536"/>
                </a:cubicBezTo>
                <a:cubicBezTo>
                  <a:pt x="99" y="535"/>
                  <a:pt x="99" y="535"/>
                  <a:pt x="99" y="535"/>
                </a:cubicBezTo>
                <a:moveTo>
                  <a:pt x="101" y="531"/>
                </a:moveTo>
                <a:cubicBezTo>
                  <a:pt x="101" y="531"/>
                  <a:pt x="101" y="531"/>
                  <a:pt x="101" y="530"/>
                </a:cubicBezTo>
                <a:cubicBezTo>
                  <a:pt x="100" y="530"/>
                  <a:pt x="100" y="531"/>
                  <a:pt x="100" y="531"/>
                </a:cubicBezTo>
                <a:cubicBezTo>
                  <a:pt x="100" y="531"/>
                  <a:pt x="100" y="531"/>
                  <a:pt x="101" y="531"/>
                </a:cubicBezTo>
                <a:cubicBezTo>
                  <a:pt x="101" y="531"/>
                  <a:pt x="101" y="531"/>
                  <a:pt x="101" y="531"/>
                </a:cubicBezTo>
                <a:moveTo>
                  <a:pt x="127" y="519"/>
                </a:moveTo>
                <a:cubicBezTo>
                  <a:pt x="127" y="519"/>
                  <a:pt x="127" y="519"/>
                  <a:pt x="127" y="519"/>
                </a:cubicBezTo>
                <a:cubicBezTo>
                  <a:pt x="127" y="520"/>
                  <a:pt x="127" y="520"/>
                  <a:pt x="127" y="520"/>
                </a:cubicBezTo>
                <a:cubicBezTo>
                  <a:pt x="127" y="520"/>
                  <a:pt x="127" y="520"/>
                  <a:pt x="127" y="520"/>
                </a:cubicBezTo>
                <a:cubicBezTo>
                  <a:pt x="127" y="519"/>
                  <a:pt x="127" y="519"/>
                  <a:pt x="127" y="519"/>
                </a:cubicBezTo>
                <a:moveTo>
                  <a:pt x="131" y="522"/>
                </a:moveTo>
                <a:cubicBezTo>
                  <a:pt x="131" y="523"/>
                  <a:pt x="131" y="523"/>
                  <a:pt x="131" y="523"/>
                </a:cubicBezTo>
                <a:cubicBezTo>
                  <a:pt x="131" y="523"/>
                  <a:pt x="131" y="522"/>
                  <a:pt x="131" y="522"/>
                </a:cubicBezTo>
                <a:cubicBezTo>
                  <a:pt x="131" y="522"/>
                  <a:pt x="131" y="522"/>
                  <a:pt x="131" y="522"/>
                </a:cubicBezTo>
                <a:cubicBezTo>
                  <a:pt x="131" y="522"/>
                  <a:pt x="131" y="522"/>
                  <a:pt x="131" y="522"/>
                </a:cubicBezTo>
                <a:moveTo>
                  <a:pt x="109" y="466"/>
                </a:moveTo>
                <a:cubicBezTo>
                  <a:pt x="109" y="466"/>
                  <a:pt x="109" y="466"/>
                  <a:pt x="109" y="466"/>
                </a:cubicBezTo>
                <a:cubicBezTo>
                  <a:pt x="109" y="466"/>
                  <a:pt x="109" y="467"/>
                  <a:pt x="109" y="467"/>
                </a:cubicBezTo>
                <a:cubicBezTo>
                  <a:pt x="109" y="467"/>
                  <a:pt x="110" y="466"/>
                  <a:pt x="110" y="466"/>
                </a:cubicBezTo>
                <a:cubicBezTo>
                  <a:pt x="109" y="466"/>
                  <a:pt x="109" y="466"/>
                  <a:pt x="109" y="466"/>
                </a:cubicBezTo>
                <a:moveTo>
                  <a:pt x="113" y="489"/>
                </a:moveTo>
                <a:cubicBezTo>
                  <a:pt x="113" y="489"/>
                  <a:pt x="113" y="489"/>
                  <a:pt x="113" y="489"/>
                </a:cubicBezTo>
                <a:cubicBezTo>
                  <a:pt x="113" y="489"/>
                  <a:pt x="113" y="489"/>
                  <a:pt x="113" y="489"/>
                </a:cubicBezTo>
                <a:cubicBezTo>
                  <a:pt x="113" y="489"/>
                  <a:pt x="113" y="489"/>
                  <a:pt x="113" y="490"/>
                </a:cubicBezTo>
                <a:cubicBezTo>
                  <a:pt x="113" y="489"/>
                  <a:pt x="113" y="489"/>
                  <a:pt x="113" y="489"/>
                </a:cubicBezTo>
                <a:moveTo>
                  <a:pt x="111" y="471"/>
                </a:moveTo>
                <a:cubicBezTo>
                  <a:pt x="111" y="471"/>
                  <a:pt x="111" y="471"/>
                  <a:pt x="111" y="472"/>
                </a:cubicBezTo>
                <a:cubicBezTo>
                  <a:pt x="111" y="471"/>
                  <a:pt x="111" y="471"/>
                  <a:pt x="111" y="471"/>
                </a:cubicBezTo>
                <a:cubicBezTo>
                  <a:pt x="111" y="471"/>
                  <a:pt x="111" y="471"/>
                  <a:pt x="111" y="471"/>
                </a:cubicBezTo>
                <a:cubicBezTo>
                  <a:pt x="111" y="471"/>
                  <a:pt x="111" y="471"/>
                  <a:pt x="111" y="471"/>
                </a:cubicBezTo>
                <a:moveTo>
                  <a:pt x="113" y="475"/>
                </a:moveTo>
                <a:cubicBezTo>
                  <a:pt x="113" y="475"/>
                  <a:pt x="113" y="476"/>
                  <a:pt x="113" y="476"/>
                </a:cubicBezTo>
                <a:cubicBezTo>
                  <a:pt x="113" y="476"/>
                  <a:pt x="113" y="476"/>
                  <a:pt x="113" y="476"/>
                </a:cubicBezTo>
                <a:cubicBezTo>
                  <a:pt x="113" y="476"/>
                  <a:pt x="113" y="476"/>
                  <a:pt x="113" y="476"/>
                </a:cubicBezTo>
                <a:cubicBezTo>
                  <a:pt x="113" y="476"/>
                  <a:pt x="113" y="476"/>
                  <a:pt x="113" y="475"/>
                </a:cubicBezTo>
                <a:moveTo>
                  <a:pt x="115" y="481"/>
                </a:moveTo>
                <a:cubicBezTo>
                  <a:pt x="115" y="481"/>
                  <a:pt x="115" y="481"/>
                  <a:pt x="115" y="481"/>
                </a:cubicBezTo>
                <a:cubicBezTo>
                  <a:pt x="115" y="480"/>
                  <a:pt x="115" y="480"/>
                  <a:pt x="115" y="480"/>
                </a:cubicBezTo>
                <a:cubicBezTo>
                  <a:pt x="115" y="480"/>
                  <a:pt x="114" y="480"/>
                  <a:pt x="114" y="481"/>
                </a:cubicBezTo>
                <a:cubicBezTo>
                  <a:pt x="115" y="481"/>
                  <a:pt x="115" y="481"/>
                  <a:pt x="115" y="481"/>
                </a:cubicBezTo>
                <a:moveTo>
                  <a:pt x="115" y="482"/>
                </a:moveTo>
                <a:cubicBezTo>
                  <a:pt x="115" y="482"/>
                  <a:pt x="115" y="482"/>
                  <a:pt x="115" y="482"/>
                </a:cubicBezTo>
                <a:cubicBezTo>
                  <a:pt x="115" y="482"/>
                  <a:pt x="115" y="482"/>
                  <a:pt x="115" y="483"/>
                </a:cubicBezTo>
                <a:cubicBezTo>
                  <a:pt x="115" y="483"/>
                  <a:pt x="115" y="483"/>
                  <a:pt x="115" y="483"/>
                </a:cubicBezTo>
                <a:cubicBezTo>
                  <a:pt x="115" y="483"/>
                  <a:pt x="115" y="483"/>
                  <a:pt x="115" y="482"/>
                </a:cubicBezTo>
                <a:moveTo>
                  <a:pt x="118" y="485"/>
                </a:moveTo>
                <a:cubicBezTo>
                  <a:pt x="118" y="486"/>
                  <a:pt x="119" y="486"/>
                  <a:pt x="119" y="486"/>
                </a:cubicBezTo>
                <a:cubicBezTo>
                  <a:pt x="119" y="486"/>
                  <a:pt x="119" y="485"/>
                  <a:pt x="119" y="485"/>
                </a:cubicBezTo>
                <a:cubicBezTo>
                  <a:pt x="119" y="485"/>
                  <a:pt x="119" y="485"/>
                  <a:pt x="119" y="485"/>
                </a:cubicBezTo>
                <a:cubicBezTo>
                  <a:pt x="119" y="485"/>
                  <a:pt x="118" y="485"/>
                  <a:pt x="118" y="485"/>
                </a:cubicBezTo>
                <a:moveTo>
                  <a:pt x="680" y="580"/>
                </a:moveTo>
                <a:cubicBezTo>
                  <a:pt x="679" y="581"/>
                  <a:pt x="679" y="580"/>
                  <a:pt x="678" y="580"/>
                </a:cubicBezTo>
                <a:cubicBezTo>
                  <a:pt x="678" y="580"/>
                  <a:pt x="677" y="581"/>
                  <a:pt x="677" y="581"/>
                </a:cubicBezTo>
                <a:cubicBezTo>
                  <a:pt x="677" y="582"/>
                  <a:pt x="677" y="582"/>
                  <a:pt x="676" y="583"/>
                </a:cubicBezTo>
                <a:cubicBezTo>
                  <a:pt x="675" y="583"/>
                  <a:pt x="675" y="582"/>
                  <a:pt x="675" y="582"/>
                </a:cubicBezTo>
                <a:cubicBezTo>
                  <a:pt x="674" y="581"/>
                  <a:pt x="674" y="581"/>
                  <a:pt x="673" y="581"/>
                </a:cubicBezTo>
                <a:cubicBezTo>
                  <a:pt x="673" y="581"/>
                  <a:pt x="674" y="580"/>
                  <a:pt x="674" y="580"/>
                </a:cubicBezTo>
                <a:cubicBezTo>
                  <a:pt x="674" y="579"/>
                  <a:pt x="674" y="577"/>
                  <a:pt x="674" y="576"/>
                </a:cubicBezTo>
                <a:cubicBezTo>
                  <a:pt x="674" y="576"/>
                  <a:pt x="675" y="574"/>
                  <a:pt x="676" y="573"/>
                </a:cubicBezTo>
                <a:cubicBezTo>
                  <a:pt x="677" y="573"/>
                  <a:pt x="676" y="573"/>
                  <a:pt x="676" y="573"/>
                </a:cubicBezTo>
                <a:cubicBezTo>
                  <a:pt x="676" y="573"/>
                  <a:pt x="676" y="573"/>
                  <a:pt x="676" y="573"/>
                </a:cubicBezTo>
                <a:cubicBezTo>
                  <a:pt x="676" y="573"/>
                  <a:pt x="676" y="573"/>
                  <a:pt x="676" y="573"/>
                </a:cubicBezTo>
                <a:cubicBezTo>
                  <a:pt x="676" y="574"/>
                  <a:pt x="676" y="574"/>
                  <a:pt x="676" y="574"/>
                </a:cubicBezTo>
                <a:cubicBezTo>
                  <a:pt x="676" y="574"/>
                  <a:pt x="677" y="574"/>
                  <a:pt x="676" y="573"/>
                </a:cubicBezTo>
                <a:cubicBezTo>
                  <a:pt x="676" y="572"/>
                  <a:pt x="677" y="572"/>
                  <a:pt x="677" y="571"/>
                </a:cubicBezTo>
                <a:cubicBezTo>
                  <a:pt x="677" y="569"/>
                  <a:pt x="678" y="567"/>
                  <a:pt x="680" y="565"/>
                </a:cubicBezTo>
                <a:cubicBezTo>
                  <a:pt x="680" y="565"/>
                  <a:pt x="678" y="564"/>
                  <a:pt x="679" y="564"/>
                </a:cubicBezTo>
                <a:cubicBezTo>
                  <a:pt x="679" y="563"/>
                  <a:pt x="680" y="563"/>
                  <a:pt x="680" y="562"/>
                </a:cubicBezTo>
                <a:cubicBezTo>
                  <a:pt x="680" y="562"/>
                  <a:pt x="680" y="561"/>
                  <a:pt x="680" y="561"/>
                </a:cubicBezTo>
                <a:cubicBezTo>
                  <a:pt x="681" y="560"/>
                  <a:pt x="682" y="559"/>
                  <a:pt x="682" y="558"/>
                </a:cubicBezTo>
                <a:cubicBezTo>
                  <a:pt x="682" y="557"/>
                  <a:pt x="683" y="556"/>
                  <a:pt x="683" y="555"/>
                </a:cubicBezTo>
                <a:cubicBezTo>
                  <a:pt x="684" y="553"/>
                  <a:pt x="685" y="552"/>
                  <a:pt x="684" y="551"/>
                </a:cubicBezTo>
                <a:cubicBezTo>
                  <a:pt x="686" y="550"/>
                  <a:pt x="686" y="550"/>
                  <a:pt x="688" y="550"/>
                </a:cubicBezTo>
                <a:cubicBezTo>
                  <a:pt x="687" y="550"/>
                  <a:pt x="686" y="549"/>
                  <a:pt x="686" y="549"/>
                </a:cubicBezTo>
                <a:cubicBezTo>
                  <a:pt x="685" y="549"/>
                  <a:pt x="685" y="548"/>
                  <a:pt x="685" y="548"/>
                </a:cubicBezTo>
                <a:cubicBezTo>
                  <a:pt x="686" y="547"/>
                  <a:pt x="686" y="546"/>
                  <a:pt x="687" y="546"/>
                </a:cubicBezTo>
                <a:cubicBezTo>
                  <a:pt x="687" y="545"/>
                  <a:pt x="688" y="544"/>
                  <a:pt x="688" y="543"/>
                </a:cubicBezTo>
                <a:cubicBezTo>
                  <a:pt x="688" y="542"/>
                  <a:pt x="689" y="541"/>
                  <a:pt x="689" y="540"/>
                </a:cubicBezTo>
                <a:cubicBezTo>
                  <a:pt x="689" y="538"/>
                  <a:pt x="690" y="538"/>
                  <a:pt x="691" y="537"/>
                </a:cubicBezTo>
                <a:cubicBezTo>
                  <a:pt x="691" y="536"/>
                  <a:pt x="691" y="535"/>
                  <a:pt x="691" y="535"/>
                </a:cubicBezTo>
                <a:cubicBezTo>
                  <a:pt x="690" y="533"/>
                  <a:pt x="689" y="533"/>
                  <a:pt x="688" y="532"/>
                </a:cubicBezTo>
                <a:cubicBezTo>
                  <a:pt x="687" y="533"/>
                  <a:pt x="686" y="531"/>
                  <a:pt x="685" y="531"/>
                </a:cubicBezTo>
                <a:cubicBezTo>
                  <a:pt x="684" y="531"/>
                  <a:pt x="684" y="530"/>
                  <a:pt x="683" y="530"/>
                </a:cubicBezTo>
                <a:cubicBezTo>
                  <a:pt x="682" y="529"/>
                  <a:pt x="682" y="529"/>
                  <a:pt x="681" y="528"/>
                </a:cubicBezTo>
                <a:cubicBezTo>
                  <a:pt x="680" y="528"/>
                  <a:pt x="679" y="527"/>
                  <a:pt x="678" y="527"/>
                </a:cubicBezTo>
                <a:cubicBezTo>
                  <a:pt x="678" y="526"/>
                  <a:pt x="676" y="526"/>
                  <a:pt x="676" y="525"/>
                </a:cubicBezTo>
                <a:cubicBezTo>
                  <a:pt x="675" y="525"/>
                  <a:pt x="675" y="525"/>
                  <a:pt x="674" y="524"/>
                </a:cubicBezTo>
                <a:cubicBezTo>
                  <a:pt x="674" y="523"/>
                  <a:pt x="674" y="523"/>
                  <a:pt x="675" y="522"/>
                </a:cubicBezTo>
                <a:cubicBezTo>
                  <a:pt x="675" y="520"/>
                  <a:pt x="676" y="519"/>
                  <a:pt x="677" y="517"/>
                </a:cubicBezTo>
                <a:cubicBezTo>
                  <a:pt x="677" y="516"/>
                  <a:pt x="678" y="515"/>
                  <a:pt x="679" y="515"/>
                </a:cubicBezTo>
                <a:cubicBezTo>
                  <a:pt x="679" y="516"/>
                  <a:pt x="679" y="515"/>
                  <a:pt x="679" y="515"/>
                </a:cubicBezTo>
                <a:cubicBezTo>
                  <a:pt x="679" y="515"/>
                  <a:pt x="679" y="515"/>
                  <a:pt x="679" y="515"/>
                </a:cubicBezTo>
                <a:cubicBezTo>
                  <a:pt x="679" y="515"/>
                  <a:pt x="679" y="516"/>
                  <a:pt x="679" y="516"/>
                </a:cubicBezTo>
                <a:cubicBezTo>
                  <a:pt x="679" y="516"/>
                  <a:pt x="679" y="516"/>
                  <a:pt x="679" y="516"/>
                </a:cubicBezTo>
                <a:cubicBezTo>
                  <a:pt x="679" y="516"/>
                  <a:pt x="679" y="516"/>
                  <a:pt x="679" y="515"/>
                </a:cubicBezTo>
                <a:cubicBezTo>
                  <a:pt x="679" y="514"/>
                  <a:pt x="680" y="514"/>
                  <a:pt x="681" y="513"/>
                </a:cubicBezTo>
                <a:cubicBezTo>
                  <a:pt x="680" y="511"/>
                  <a:pt x="681" y="510"/>
                  <a:pt x="682" y="509"/>
                </a:cubicBezTo>
                <a:cubicBezTo>
                  <a:pt x="684" y="509"/>
                  <a:pt x="684" y="509"/>
                  <a:pt x="683" y="507"/>
                </a:cubicBezTo>
                <a:cubicBezTo>
                  <a:pt x="683" y="507"/>
                  <a:pt x="683" y="507"/>
                  <a:pt x="683" y="507"/>
                </a:cubicBezTo>
                <a:cubicBezTo>
                  <a:pt x="683" y="507"/>
                  <a:pt x="683" y="506"/>
                  <a:pt x="684" y="506"/>
                </a:cubicBezTo>
                <a:cubicBezTo>
                  <a:pt x="684" y="506"/>
                  <a:pt x="685" y="506"/>
                  <a:pt x="685" y="506"/>
                </a:cubicBezTo>
                <a:cubicBezTo>
                  <a:pt x="686" y="507"/>
                  <a:pt x="688" y="506"/>
                  <a:pt x="690" y="507"/>
                </a:cubicBezTo>
                <a:cubicBezTo>
                  <a:pt x="690" y="508"/>
                  <a:pt x="690" y="507"/>
                  <a:pt x="690" y="507"/>
                </a:cubicBezTo>
                <a:cubicBezTo>
                  <a:pt x="690" y="507"/>
                  <a:pt x="690" y="507"/>
                  <a:pt x="690" y="507"/>
                </a:cubicBezTo>
                <a:cubicBezTo>
                  <a:pt x="689" y="507"/>
                  <a:pt x="689" y="507"/>
                  <a:pt x="689" y="508"/>
                </a:cubicBezTo>
                <a:cubicBezTo>
                  <a:pt x="689" y="508"/>
                  <a:pt x="690" y="508"/>
                  <a:pt x="690" y="508"/>
                </a:cubicBezTo>
                <a:cubicBezTo>
                  <a:pt x="690" y="508"/>
                  <a:pt x="690" y="508"/>
                  <a:pt x="690" y="507"/>
                </a:cubicBezTo>
                <a:cubicBezTo>
                  <a:pt x="689" y="506"/>
                  <a:pt x="689" y="506"/>
                  <a:pt x="690" y="506"/>
                </a:cubicBezTo>
                <a:cubicBezTo>
                  <a:pt x="690" y="506"/>
                  <a:pt x="691" y="505"/>
                  <a:pt x="691" y="505"/>
                </a:cubicBezTo>
                <a:cubicBezTo>
                  <a:pt x="690" y="504"/>
                  <a:pt x="689" y="505"/>
                  <a:pt x="688" y="505"/>
                </a:cubicBezTo>
                <a:cubicBezTo>
                  <a:pt x="687" y="505"/>
                  <a:pt x="686" y="505"/>
                  <a:pt x="684" y="505"/>
                </a:cubicBezTo>
                <a:cubicBezTo>
                  <a:pt x="685" y="503"/>
                  <a:pt x="687" y="502"/>
                  <a:pt x="688" y="501"/>
                </a:cubicBezTo>
                <a:cubicBezTo>
                  <a:pt x="689" y="501"/>
                  <a:pt x="690" y="501"/>
                  <a:pt x="691" y="501"/>
                </a:cubicBezTo>
                <a:cubicBezTo>
                  <a:pt x="692" y="502"/>
                  <a:pt x="693" y="502"/>
                  <a:pt x="694" y="502"/>
                </a:cubicBezTo>
                <a:cubicBezTo>
                  <a:pt x="693" y="501"/>
                  <a:pt x="693" y="500"/>
                  <a:pt x="691" y="500"/>
                </a:cubicBezTo>
                <a:cubicBezTo>
                  <a:pt x="691" y="500"/>
                  <a:pt x="691" y="499"/>
                  <a:pt x="691" y="499"/>
                </a:cubicBezTo>
                <a:cubicBezTo>
                  <a:pt x="691" y="499"/>
                  <a:pt x="692" y="499"/>
                  <a:pt x="692" y="499"/>
                </a:cubicBezTo>
                <a:cubicBezTo>
                  <a:pt x="693" y="499"/>
                  <a:pt x="693" y="499"/>
                  <a:pt x="693" y="498"/>
                </a:cubicBezTo>
                <a:cubicBezTo>
                  <a:pt x="693" y="498"/>
                  <a:pt x="693" y="497"/>
                  <a:pt x="693" y="497"/>
                </a:cubicBezTo>
                <a:cubicBezTo>
                  <a:pt x="692" y="496"/>
                  <a:pt x="691" y="496"/>
                  <a:pt x="690" y="496"/>
                </a:cubicBezTo>
                <a:cubicBezTo>
                  <a:pt x="689" y="495"/>
                  <a:pt x="690" y="495"/>
                  <a:pt x="690" y="494"/>
                </a:cubicBezTo>
                <a:cubicBezTo>
                  <a:pt x="690" y="493"/>
                  <a:pt x="691" y="492"/>
                  <a:pt x="693" y="492"/>
                </a:cubicBezTo>
                <a:cubicBezTo>
                  <a:pt x="693" y="492"/>
                  <a:pt x="693" y="492"/>
                  <a:pt x="694" y="492"/>
                </a:cubicBezTo>
                <a:cubicBezTo>
                  <a:pt x="695" y="492"/>
                  <a:pt x="695" y="492"/>
                  <a:pt x="695" y="491"/>
                </a:cubicBezTo>
                <a:cubicBezTo>
                  <a:pt x="695" y="491"/>
                  <a:pt x="695" y="491"/>
                  <a:pt x="694" y="491"/>
                </a:cubicBezTo>
                <a:cubicBezTo>
                  <a:pt x="693" y="490"/>
                  <a:pt x="693" y="490"/>
                  <a:pt x="693" y="489"/>
                </a:cubicBezTo>
                <a:cubicBezTo>
                  <a:pt x="694" y="487"/>
                  <a:pt x="695" y="486"/>
                  <a:pt x="696" y="484"/>
                </a:cubicBezTo>
                <a:cubicBezTo>
                  <a:pt x="696" y="483"/>
                  <a:pt x="696" y="483"/>
                  <a:pt x="697" y="482"/>
                </a:cubicBezTo>
                <a:cubicBezTo>
                  <a:pt x="697" y="482"/>
                  <a:pt x="698" y="482"/>
                  <a:pt x="698" y="482"/>
                </a:cubicBezTo>
                <a:cubicBezTo>
                  <a:pt x="699" y="483"/>
                  <a:pt x="699" y="483"/>
                  <a:pt x="700" y="484"/>
                </a:cubicBezTo>
                <a:cubicBezTo>
                  <a:pt x="700" y="484"/>
                  <a:pt x="701" y="484"/>
                  <a:pt x="701" y="484"/>
                </a:cubicBezTo>
                <a:cubicBezTo>
                  <a:pt x="701" y="484"/>
                  <a:pt x="701" y="483"/>
                  <a:pt x="701" y="483"/>
                </a:cubicBezTo>
                <a:cubicBezTo>
                  <a:pt x="700" y="482"/>
                  <a:pt x="701" y="481"/>
                  <a:pt x="699" y="481"/>
                </a:cubicBezTo>
                <a:cubicBezTo>
                  <a:pt x="699" y="481"/>
                  <a:pt x="699" y="481"/>
                  <a:pt x="699" y="480"/>
                </a:cubicBezTo>
                <a:cubicBezTo>
                  <a:pt x="699" y="480"/>
                  <a:pt x="699" y="479"/>
                  <a:pt x="700" y="479"/>
                </a:cubicBezTo>
                <a:cubicBezTo>
                  <a:pt x="701" y="478"/>
                  <a:pt x="701" y="476"/>
                  <a:pt x="702" y="475"/>
                </a:cubicBezTo>
                <a:cubicBezTo>
                  <a:pt x="703" y="476"/>
                  <a:pt x="703" y="476"/>
                  <a:pt x="704" y="476"/>
                </a:cubicBezTo>
                <a:cubicBezTo>
                  <a:pt x="704" y="477"/>
                  <a:pt x="705" y="477"/>
                  <a:pt x="705" y="477"/>
                </a:cubicBezTo>
                <a:cubicBezTo>
                  <a:pt x="705" y="477"/>
                  <a:pt x="705" y="477"/>
                  <a:pt x="705" y="476"/>
                </a:cubicBezTo>
                <a:cubicBezTo>
                  <a:pt x="706" y="476"/>
                  <a:pt x="706" y="476"/>
                  <a:pt x="707" y="475"/>
                </a:cubicBezTo>
                <a:cubicBezTo>
                  <a:pt x="707" y="476"/>
                  <a:pt x="707" y="476"/>
                  <a:pt x="708" y="476"/>
                </a:cubicBezTo>
                <a:cubicBezTo>
                  <a:pt x="709" y="475"/>
                  <a:pt x="709" y="475"/>
                  <a:pt x="709" y="473"/>
                </a:cubicBezTo>
                <a:cubicBezTo>
                  <a:pt x="711" y="473"/>
                  <a:pt x="711" y="473"/>
                  <a:pt x="711" y="473"/>
                </a:cubicBezTo>
                <a:cubicBezTo>
                  <a:pt x="711" y="474"/>
                  <a:pt x="711" y="474"/>
                  <a:pt x="711" y="474"/>
                </a:cubicBezTo>
                <a:cubicBezTo>
                  <a:pt x="712" y="475"/>
                  <a:pt x="712" y="475"/>
                  <a:pt x="712" y="476"/>
                </a:cubicBezTo>
                <a:cubicBezTo>
                  <a:pt x="711" y="477"/>
                  <a:pt x="711" y="478"/>
                  <a:pt x="710" y="478"/>
                </a:cubicBezTo>
                <a:cubicBezTo>
                  <a:pt x="710" y="479"/>
                  <a:pt x="710" y="480"/>
                  <a:pt x="710" y="480"/>
                </a:cubicBezTo>
                <a:cubicBezTo>
                  <a:pt x="709" y="481"/>
                  <a:pt x="709" y="482"/>
                  <a:pt x="709" y="483"/>
                </a:cubicBezTo>
                <a:cubicBezTo>
                  <a:pt x="710" y="485"/>
                  <a:pt x="708" y="486"/>
                  <a:pt x="708" y="487"/>
                </a:cubicBezTo>
                <a:cubicBezTo>
                  <a:pt x="707" y="488"/>
                  <a:pt x="707" y="489"/>
                  <a:pt x="707" y="490"/>
                </a:cubicBezTo>
                <a:cubicBezTo>
                  <a:pt x="706" y="490"/>
                  <a:pt x="706" y="491"/>
                  <a:pt x="706" y="491"/>
                </a:cubicBezTo>
                <a:cubicBezTo>
                  <a:pt x="707" y="492"/>
                  <a:pt x="708" y="493"/>
                  <a:pt x="706" y="494"/>
                </a:cubicBezTo>
                <a:cubicBezTo>
                  <a:pt x="706" y="494"/>
                  <a:pt x="706" y="494"/>
                  <a:pt x="706" y="495"/>
                </a:cubicBezTo>
                <a:cubicBezTo>
                  <a:pt x="707" y="497"/>
                  <a:pt x="705" y="498"/>
                  <a:pt x="705" y="500"/>
                </a:cubicBezTo>
                <a:cubicBezTo>
                  <a:pt x="705" y="501"/>
                  <a:pt x="704" y="501"/>
                  <a:pt x="704" y="501"/>
                </a:cubicBezTo>
                <a:cubicBezTo>
                  <a:pt x="704" y="502"/>
                  <a:pt x="704" y="503"/>
                  <a:pt x="703" y="503"/>
                </a:cubicBezTo>
                <a:cubicBezTo>
                  <a:pt x="703" y="504"/>
                  <a:pt x="703" y="505"/>
                  <a:pt x="703" y="506"/>
                </a:cubicBezTo>
                <a:cubicBezTo>
                  <a:pt x="703" y="506"/>
                  <a:pt x="703" y="506"/>
                  <a:pt x="703" y="507"/>
                </a:cubicBezTo>
                <a:cubicBezTo>
                  <a:pt x="702" y="507"/>
                  <a:pt x="702" y="507"/>
                  <a:pt x="701" y="507"/>
                </a:cubicBezTo>
                <a:cubicBezTo>
                  <a:pt x="700" y="507"/>
                  <a:pt x="701" y="507"/>
                  <a:pt x="701" y="508"/>
                </a:cubicBezTo>
                <a:cubicBezTo>
                  <a:pt x="701" y="508"/>
                  <a:pt x="702" y="508"/>
                  <a:pt x="702" y="508"/>
                </a:cubicBezTo>
                <a:cubicBezTo>
                  <a:pt x="702" y="508"/>
                  <a:pt x="703" y="509"/>
                  <a:pt x="702" y="510"/>
                </a:cubicBezTo>
                <a:cubicBezTo>
                  <a:pt x="702" y="510"/>
                  <a:pt x="702" y="511"/>
                  <a:pt x="702" y="512"/>
                </a:cubicBezTo>
                <a:cubicBezTo>
                  <a:pt x="701" y="512"/>
                  <a:pt x="702" y="513"/>
                  <a:pt x="701" y="514"/>
                </a:cubicBezTo>
                <a:cubicBezTo>
                  <a:pt x="701" y="514"/>
                  <a:pt x="701" y="515"/>
                  <a:pt x="700" y="515"/>
                </a:cubicBezTo>
                <a:cubicBezTo>
                  <a:pt x="702" y="518"/>
                  <a:pt x="705" y="518"/>
                  <a:pt x="706" y="521"/>
                </a:cubicBezTo>
                <a:cubicBezTo>
                  <a:pt x="704" y="521"/>
                  <a:pt x="704" y="521"/>
                  <a:pt x="704" y="523"/>
                </a:cubicBezTo>
                <a:cubicBezTo>
                  <a:pt x="704" y="523"/>
                  <a:pt x="704" y="523"/>
                  <a:pt x="705" y="523"/>
                </a:cubicBezTo>
                <a:cubicBezTo>
                  <a:pt x="706" y="523"/>
                  <a:pt x="707" y="525"/>
                  <a:pt x="708" y="526"/>
                </a:cubicBezTo>
                <a:cubicBezTo>
                  <a:pt x="708" y="526"/>
                  <a:pt x="709" y="526"/>
                  <a:pt x="709" y="526"/>
                </a:cubicBezTo>
                <a:cubicBezTo>
                  <a:pt x="710" y="526"/>
                  <a:pt x="710" y="525"/>
                  <a:pt x="710" y="525"/>
                </a:cubicBezTo>
                <a:cubicBezTo>
                  <a:pt x="710" y="524"/>
                  <a:pt x="710" y="524"/>
                  <a:pt x="710" y="524"/>
                </a:cubicBezTo>
                <a:cubicBezTo>
                  <a:pt x="711" y="523"/>
                  <a:pt x="711" y="523"/>
                  <a:pt x="711" y="523"/>
                </a:cubicBezTo>
                <a:cubicBezTo>
                  <a:pt x="712" y="524"/>
                  <a:pt x="713" y="524"/>
                  <a:pt x="714" y="524"/>
                </a:cubicBezTo>
                <a:cubicBezTo>
                  <a:pt x="715" y="525"/>
                  <a:pt x="716" y="526"/>
                  <a:pt x="716" y="527"/>
                </a:cubicBezTo>
                <a:cubicBezTo>
                  <a:pt x="717" y="527"/>
                  <a:pt x="717" y="527"/>
                  <a:pt x="718" y="528"/>
                </a:cubicBezTo>
                <a:cubicBezTo>
                  <a:pt x="718" y="528"/>
                  <a:pt x="719" y="529"/>
                  <a:pt x="719" y="529"/>
                </a:cubicBezTo>
                <a:cubicBezTo>
                  <a:pt x="720" y="530"/>
                  <a:pt x="721" y="529"/>
                  <a:pt x="723" y="529"/>
                </a:cubicBezTo>
                <a:cubicBezTo>
                  <a:pt x="723" y="530"/>
                  <a:pt x="724" y="531"/>
                  <a:pt x="724" y="531"/>
                </a:cubicBezTo>
                <a:cubicBezTo>
                  <a:pt x="725" y="532"/>
                  <a:pt x="725" y="533"/>
                  <a:pt x="725" y="534"/>
                </a:cubicBezTo>
                <a:cubicBezTo>
                  <a:pt x="725" y="534"/>
                  <a:pt x="724" y="535"/>
                  <a:pt x="723" y="536"/>
                </a:cubicBezTo>
                <a:cubicBezTo>
                  <a:pt x="722" y="537"/>
                  <a:pt x="721" y="538"/>
                  <a:pt x="721" y="538"/>
                </a:cubicBezTo>
                <a:cubicBezTo>
                  <a:pt x="720" y="539"/>
                  <a:pt x="720" y="540"/>
                  <a:pt x="719" y="541"/>
                </a:cubicBezTo>
                <a:cubicBezTo>
                  <a:pt x="718" y="542"/>
                  <a:pt x="718" y="543"/>
                  <a:pt x="717" y="544"/>
                </a:cubicBezTo>
                <a:cubicBezTo>
                  <a:pt x="717" y="544"/>
                  <a:pt x="715" y="545"/>
                  <a:pt x="715" y="546"/>
                </a:cubicBezTo>
                <a:cubicBezTo>
                  <a:pt x="715" y="547"/>
                  <a:pt x="714" y="548"/>
                  <a:pt x="713" y="549"/>
                </a:cubicBezTo>
                <a:cubicBezTo>
                  <a:pt x="712" y="549"/>
                  <a:pt x="712" y="550"/>
                  <a:pt x="711" y="551"/>
                </a:cubicBezTo>
                <a:cubicBezTo>
                  <a:pt x="710" y="551"/>
                  <a:pt x="710" y="553"/>
                  <a:pt x="709" y="553"/>
                </a:cubicBezTo>
                <a:cubicBezTo>
                  <a:pt x="708" y="554"/>
                  <a:pt x="708" y="555"/>
                  <a:pt x="708" y="556"/>
                </a:cubicBezTo>
                <a:cubicBezTo>
                  <a:pt x="707" y="557"/>
                  <a:pt x="706" y="558"/>
                  <a:pt x="705" y="559"/>
                </a:cubicBezTo>
                <a:cubicBezTo>
                  <a:pt x="705" y="560"/>
                  <a:pt x="703" y="561"/>
                  <a:pt x="702" y="562"/>
                </a:cubicBezTo>
                <a:cubicBezTo>
                  <a:pt x="701" y="563"/>
                  <a:pt x="702" y="564"/>
                  <a:pt x="700" y="565"/>
                </a:cubicBezTo>
                <a:cubicBezTo>
                  <a:pt x="700" y="566"/>
                  <a:pt x="699" y="567"/>
                  <a:pt x="698" y="568"/>
                </a:cubicBezTo>
                <a:cubicBezTo>
                  <a:pt x="698" y="568"/>
                  <a:pt x="698" y="568"/>
                  <a:pt x="698" y="569"/>
                </a:cubicBezTo>
                <a:cubicBezTo>
                  <a:pt x="697" y="570"/>
                  <a:pt x="695" y="571"/>
                  <a:pt x="695" y="573"/>
                </a:cubicBezTo>
                <a:cubicBezTo>
                  <a:pt x="694" y="574"/>
                  <a:pt x="692" y="575"/>
                  <a:pt x="692" y="577"/>
                </a:cubicBezTo>
                <a:cubicBezTo>
                  <a:pt x="691" y="578"/>
                  <a:pt x="689" y="579"/>
                  <a:pt x="688" y="581"/>
                </a:cubicBezTo>
                <a:cubicBezTo>
                  <a:pt x="686" y="581"/>
                  <a:pt x="686" y="581"/>
                  <a:pt x="686" y="581"/>
                </a:cubicBezTo>
                <a:cubicBezTo>
                  <a:pt x="686" y="581"/>
                  <a:pt x="686" y="581"/>
                  <a:pt x="686" y="581"/>
                </a:cubicBezTo>
                <a:cubicBezTo>
                  <a:pt x="686" y="581"/>
                  <a:pt x="686" y="580"/>
                  <a:pt x="686" y="580"/>
                </a:cubicBezTo>
                <a:cubicBezTo>
                  <a:pt x="686" y="580"/>
                  <a:pt x="686" y="580"/>
                  <a:pt x="685" y="580"/>
                </a:cubicBezTo>
                <a:cubicBezTo>
                  <a:pt x="685" y="580"/>
                  <a:pt x="686" y="580"/>
                  <a:pt x="686" y="581"/>
                </a:cubicBezTo>
                <a:cubicBezTo>
                  <a:pt x="686" y="582"/>
                  <a:pt x="686" y="582"/>
                  <a:pt x="685" y="583"/>
                </a:cubicBezTo>
                <a:cubicBezTo>
                  <a:pt x="684" y="583"/>
                  <a:pt x="685" y="582"/>
                  <a:pt x="684" y="581"/>
                </a:cubicBezTo>
                <a:cubicBezTo>
                  <a:pt x="684" y="581"/>
                  <a:pt x="684" y="581"/>
                  <a:pt x="684" y="581"/>
                </a:cubicBezTo>
                <a:cubicBezTo>
                  <a:pt x="684" y="581"/>
                  <a:pt x="684" y="581"/>
                  <a:pt x="683" y="581"/>
                </a:cubicBezTo>
                <a:cubicBezTo>
                  <a:pt x="683" y="581"/>
                  <a:pt x="684" y="581"/>
                  <a:pt x="683" y="582"/>
                </a:cubicBezTo>
                <a:cubicBezTo>
                  <a:pt x="683" y="582"/>
                  <a:pt x="683" y="582"/>
                  <a:pt x="683" y="582"/>
                </a:cubicBezTo>
                <a:cubicBezTo>
                  <a:pt x="683" y="582"/>
                  <a:pt x="683" y="582"/>
                  <a:pt x="683" y="582"/>
                </a:cubicBezTo>
                <a:cubicBezTo>
                  <a:pt x="682" y="581"/>
                  <a:pt x="682" y="581"/>
                  <a:pt x="682" y="581"/>
                </a:cubicBezTo>
                <a:cubicBezTo>
                  <a:pt x="682" y="581"/>
                  <a:pt x="682" y="581"/>
                  <a:pt x="682" y="582"/>
                </a:cubicBezTo>
                <a:cubicBezTo>
                  <a:pt x="682" y="582"/>
                  <a:pt x="682" y="582"/>
                  <a:pt x="682" y="582"/>
                </a:cubicBezTo>
                <a:cubicBezTo>
                  <a:pt x="682" y="583"/>
                  <a:pt x="682" y="583"/>
                  <a:pt x="682" y="583"/>
                </a:cubicBezTo>
                <a:cubicBezTo>
                  <a:pt x="681" y="583"/>
                  <a:pt x="681" y="583"/>
                  <a:pt x="681" y="583"/>
                </a:cubicBezTo>
                <a:cubicBezTo>
                  <a:pt x="681" y="582"/>
                  <a:pt x="680" y="582"/>
                  <a:pt x="680" y="580"/>
                </a:cubicBezTo>
                <a:cubicBezTo>
                  <a:pt x="680" y="580"/>
                  <a:pt x="680" y="580"/>
                  <a:pt x="680" y="580"/>
                </a:cubicBezTo>
                <a:cubicBezTo>
                  <a:pt x="680" y="580"/>
                  <a:pt x="680" y="581"/>
                  <a:pt x="680" y="581"/>
                </a:cubicBezTo>
                <a:cubicBezTo>
                  <a:pt x="680" y="581"/>
                  <a:pt x="680" y="581"/>
                  <a:pt x="680" y="581"/>
                </a:cubicBezTo>
                <a:cubicBezTo>
                  <a:pt x="680" y="580"/>
                  <a:pt x="680" y="580"/>
                  <a:pt x="681" y="580"/>
                </a:cubicBezTo>
                <a:cubicBezTo>
                  <a:pt x="681" y="580"/>
                  <a:pt x="680" y="580"/>
                  <a:pt x="680" y="580"/>
                </a:cubicBezTo>
                <a:moveTo>
                  <a:pt x="696" y="495"/>
                </a:moveTo>
                <a:cubicBezTo>
                  <a:pt x="696" y="496"/>
                  <a:pt x="696" y="496"/>
                  <a:pt x="696" y="496"/>
                </a:cubicBezTo>
                <a:cubicBezTo>
                  <a:pt x="696" y="496"/>
                  <a:pt x="696" y="496"/>
                  <a:pt x="696" y="496"/>
                </a:cubicBezTo>
                <a:cubicBezTo>
                  <a:pt x="696" y="496"/>
                  <a:pt x="696" y="496"/>
                  <a:pt x="696" y="496"/>
                </a:cubicBezTo>
                <a:cubicBezTo>
                  <a:pt x="696" y="496"/>
                  <a:pt x="697" y="496"/>
                  <a:pt x="697" y="496"/>
                </a:cubicBezTo>
                <a:cubicBezTo>
                  <a:pt x="697" y="496"/>
                  <a:pt x="696" y="495"/>
                  <a:pt x="696" y="497"/>
                </a:cubicBezTo>
                <a:cubicBezTo>
                  <a:pt x="696" y="496"/>
                  <a:pt x="696" y="496"/>
                  <a:pt x="696" y="496"/>
                </a:cubicBezTo>
                <a:cubicBezTo>
                  <a:pt x="696" y="496"/>
                  <a:pt x="695" y="496"/>
                  <a:pt x="695" y="496"/>
                </a:cubicBezTo>
                <a:cubicBezTo>
                  <a:pt x="695" y="496"/>
                  <a:pt x="695" y="497"/>
                  <a:pt x="695" y="497"/>
                </a:cubicBezTo>
                <a:cubicBezTo>
                  <a:pt x="695" y="497"/>
                  <a:pt x="696" y="497"/>
                  <a:pt x="696" y="495"/>
                </a:cubicBezTo>
                <a:moveTo>
                  <a:pt x="704" y="488"/>
                </a:moveTo>
                <a:cubicBezTo>
                  <a:pt x="704" y="488"/>
                  <a:pt x="704" y="488"/>
                  <a:pt x="704" y="488"/>
                </a:cubicBezTo>
                <a:cubicBezTo>
                  <a:pt x="704" y="488"/>
                  <a:pt x="703" y="488"/>
                  <a:pt x="703" y="488"/>
                </a:cubicBezTo>
                <a:cubicBezTo>
                  <a:pt x="703" y="488"/>
                  <a:pt x="703" y="488"/>
                  <a:pt x="703" y="488"/>
                </a:cubicBezTo>
                <a:cubicBezTo>
                  <a:pt x="704" y="488"/>
                  <a:pt x="704" y="488"/>
                  <a:pt x="704" y="489"/>
                </a:cubicBezTo>
                <a:cubicBezTo>
                  <a:pt x="704" y="489"/>
                  <a:pt x="704" y="488"/>
                  <a:pt x="703" y="488"/>
                </a:cubicBezTo>
                <a:cubicBezTo>
                  <a:pt x="703" y="487"/>
                  <a:pt x="703" y="487"/>
                  <a:pt x="702" y="487"/>
                </a:cubicBezTo>
                <a:cubicBezTo>
                  <a:pt x="702" y="487"/>
                  <a:pt x="702" y="487"/>
                  <a:pt x="702" y="487"/>
                </a:cubicBezTo>
                <a:cubicBezTo>
                  <a:pt x="702" y="487"/>
                  <a:pt x="702" y="486"/>
                  <a:pt x="702" y="486"/>
                </a:cubicBezTo>
                <a:cubicBezTo>
                  <a:pt x="702" y="486"/>
                  <a:pt x="702" y="486"/>
                  <a:pt x="702" y="486"/>
                </a:cubicBezTo>
                <a:cubicBezTo>
                  <a:pt x="702" y="486"/>
                  <a:pt x="702" y="487"/>
                  <a:pt x="702" y="487"/>
                </a:cubicBezTo>
                <a:cubicBezTo>
                  <a:pt x="702" y="487"/>
                  <a:pt x="703" y="488"/>
                  <a:pt x="704" y="488"/>
                </a:cubicBezTo>
                <a:moveTo>
                  <a:pt x="686" y="514"/>
                </a:moveTo>
                <a:cubicBezTo>
                  <a:pt x="686" y="514"/>
                  <a:pt x="686" y="514"/>
                  <a:pt x="686" y="514"/>
                </a:cubicBezTo>
                <a:cubicBezTo>
                  <a:pt x="686" y="514"/>
                  <a:pt x="686" y="514"/>
                  <a:pt x="686" y="514"/>
                </a:cubicBezTo>
                <a:cubicBezTo>
                  <a:pt x="686" y="514"/>
                  <a:pt x="686" y="513"/>
                  <a:pt x="685" y="514"/>
                </a:cubicBezTo>
                <a:cubicBezTo>
                  <a:pt x="685" y="514"/>
                  <a:pt x="686" y="514"/>
                  <a:pt x="686" y="514"/>
                </a:cubicBezTo>
                <a:cubicBezTo>
                  <a:pt x="686" y="515"/>
                  <a:pt x="687" y="515"/>
                  <a:pt x="688" y="515"/>
                </a:cubicBezTo>
                <a:cubicBezTo>
                  <a:pt x="688" y="515"/>
                  <a:pt x="688" y="516"/>
                  <a:pt x="688" y="516"/>
                </a:cubicBezTo>
                <a:cubicBezTo>
                  <a:pt x="689" y="515"/>
                  <a:pt x="690" y="515"/>
                  <a:pt x="691" y="515"/>
                </a:cubicBezTo>
                <a:cubicBezTo>
                  <a:pt x="689" y="514"/>
                  <a:pt x="688" y="514"/>
                  <a:pt x="686" y="514"/>
                </a:cubicBezTo>
                <a:moveTo>
                  <a:pt x="698" y="489"/>
                </a:moveTo>
                <a:cubicBezTo>
                  <a:pt x="698" y="488"/>
                  <a:pt x="697" y="488"/>
                  <a:pt x="697" y="488"/>
                </a:cubicBezTo>
                <a:cubicBezTo>
                  <a:pt x="696" y="488"/>
                  <a:pt x="696" y="487"/>
                  <a:pt x="695" y="488"/>
                </a:cubicBezTo>
                <a:cubicBezTo>
                  <a:pt x="696" y="489"/>
                  <a:pt x="697" y="488"/>
                  <a:pt x="699" y="488"/>
                </a:cubicBezTo>
                <a:cubicBezTo>
                  <a:pt x="699" y="488"/>
                  <a:pt x="699" y="488"/>
                  <a:pt x="699" y="488"/>
                </a:cubicBezTo>
                <a:cubicBezTo>
                  <a:pt x="698" y="489"/>
                  <a:pt x="697" y="489"/>
                  <a:pt x="698" y="489"/>
                </a:cubicBezTo>
                <a:cubicBezTo>
                  <a:pt x="699" y="490"/>
                  <a:pt x="700" y="490"/>
                  <a:pt x="700" y="491"/>
                </a:cubicBezTo>
                <a:cubicBezTo>
                  <a:pt x="701" y="491"/>
                  <a:pt x="701" y="492"/>
                  <a:pt x="700" y="492"/>
                </a:cubicBezTo>
                <a:cubicBezTo>
                  <a:pt x="699" y="493"/>
                  <a:pt x="699" y="493"/>
                  <a:pt x="699" y="493"/>
                </a:cubicBezTo>
                <a:cubicBezTo>
                  <a:pt x="699" y="493"/>
                  <a:pt x="699" y="493"/>
                  <a:pt x="699" y="493"/>
                </a:cubicBezTo>
                <a:cubicBezTo>
                  <a:pt x="699" y="493"/>
                  <a:pt x="699" y="494"/>
                  <a:pt x="699" y="494"/>
                </a:cubicBezTo>
                <a:cubicBezTo>
                  <a:pt x="700" y="494"/>
                  <a:pt x="701" y="495"/>
                  <a:pt x="701" y="494"/>
                </a:cubicBezTo>
                <a:cubicBezTo>
                  <a:pt x="703" y="493"/>
                  <a:pt x="703" y="492"/>
                  <a:pt x="702" y="492"/>
                </a:cubicBezTo>
                <a:cubicBezTo>
                  <a:pt x="701" y="491"/>
                  <a:pt x="702" y="490"/>
                  <a:pt x="701" y="490"/>
                </a:cubicBezTo>
                <a:cubicBezTo>
                  <a:pt x="700" y="489"/>
                  <a:pt x="700" y="488"/>
                  <a:pt x="698" y="489"/>
                </a:cubicBezTo>
                <a:moveTo>
                  <a:pt x="700" y="497"/>
                </a:moveTo>
                <a:cubicBezTo>
                  <a:pt x="700" y="498"/>
                  <a:pt x="701" y="498"/>
                  <a:pt x="702" y="498"/>
                </a:cubicBezTo>
                <a:cubicBezTo>
                  <a:pt x="703" y="498"/>
                  <a:pt x="704" y="498"/>
                  <a:pt x="703" y="496"/>
                </a:cubicBezTo>
                <a:cubicBezTo>
                  <a:pt x="703" y="497"/>
                  <a:pt x="702" y="497"/>
                  <a:pt x="702" y="497"/>
                </a:cubicBezTo>
                <a:cubicBezTo>
                  <a:pt x="701" y="497"/>
                  <a:pt x="701" y="496"/>
                  <a:pt x="700" y="497"/>
                </a:cubicBezTo>
                <a:moveTo>
                  <a:pt x="697" y="500"/>
                </a:moveTo>
                <a:cubicBezTo>
                  <a:pt x="697" y="500"/>
                  <a:pt x="697" y="500"/>
                  <a:pt x="697" y="500"/>
                </a:cubicBezTo>
                <a:cubicBezTo>
                  <a:pt x="697" y="501"/>
                  <a:pt x="697" y="501"/>
                  <a:pt x="697" y="502"/>
                </a:cubicBezTo>
                <a:cubicBezTo>
                  <a:pt x="697" y="502"/>
                  <a:pt x="698" y="502"/>
                  <a:pt x="698" y="502"/>
                </a:cubicBezTo>
                <a:cubicBezTo>
                  <a:pt x="698" y="502"/>
                  <a:pt x="699" y="501"/>
                  <a:pt x="698" y="501"/>
                </a:cubicBezTo>
                <a:cubicBezTo>
                  <a:pt x="698" y="501"/>
                  <a:pt x="698" y="500"/>
                  <a:pt x="697" y="500"/>
                </a:cubicBezTo>
                <a:moveTo>
                  <a:pt x="703" y="499"/>
                </a:moveTo>
                <a:cubicBezTo>
                  <a:pt x="703" y="499"/>
                  <a:pt x="703" y="499"/>
                  <a:pt x="703" y="499"/>
                </a:cubicBezTo>
                <a:cubicBezTo>
                  <a:pt x="702" y="500"/>
                  <a:pt x="702" y="500"/>
                  <a:pt x="702" y="500"/>
                </a:cubicBezTo>
                <a:cubicBezTo>
                  <a:pt x="702" y="500"/>
                  <a:pt x="702" y="501"/>
                  <a:pt x="702" y="501"/>
                </a:cubicBezTo>
                <a:cubicBezTo>
                  <a:pt x="702" y="501"/>
                  <a:pt x="703" y="501"/>
                  <a:pt x="703" y="501"/>
                </a:cubicBezTo>
                <a:cubicBezTo>
                  <a:pt x="704" y="500"/>
                  <a:pt x="703" y="500"/>
                  <a:pt x="703" y="499"/>
                </a:cubicBezTo>
                <a:moveTo>
                  <a:pt x="699" y="565"/>
                </a:moveTo>
                <a:cubicBezTo>
                  <a:pt x="699" y="564"/>
                  <a:pt x="699" y="564"/>
                  <a:pt x="699" y="564"/>
                </a:cubicBezTo>
                <a:cubicBezTo>
                  <a:pt x="699" y="564"/>
                  <a:pt x="699" y="564"/>
                  <a:pt x="699" y="564"/>
                </a:cubicBezTo>
                <a:cubicBezTo>
                  <a:pt x="699" y="563"/>
                  <a:pt x="698" y="563"/>
                  <a:pt x="698" y="564"/>
                </a:cubicBezTo>
                <a:cubicBezTo>
                  <a:pt x="698" y="564"/>
                  <a:pt x="698" y="564"/>
                  <a:pt x="699" y="565"/>
                </a:cubicBezTo>
                <a:moveTo>
                  <a:pt x="682" y="512"/>
                </a:moveTo>
                <a:cubicBezTo>
                  <a:pt x="682" y="512"/>
                  <a:pt x="682" y="513"/>
                  <a:pt x="682" y="513"/>
                </a:cubicBezTo>
                <a:cubicBezTo>
                  <a:pt x="682" y="513"/>
                  <a:pt x="682" y="513"/>
                  <a:pt x="682" y="513"/>
                </a:cubicBezTo>
                <a:cubicBezTo>
                  <a:pt x="682" y="513"/>
                  <a:pt x="682" y="513"/>
                  <a:pt x="682" y="513"/>
                </a:cubicBezTo>
                <a:cubicBezTo>
                  <a:pt x="682" y="513"/>
                  <a:pt x="682" y="513"/>
                  <a:pt x="682" y="512"/>
                </a:cubicBezTo>
                <a:moveTo>
                  <a:pt x="700" y="503"/>
                </a:moveTo>
                <a:cubicBezTo>
                  <a:pt x="700" y="502"/>
                  <a:pt x="700" y="502"/>
                  <a:pt x="700" y="502"/>
                </a:cubicBezTo>
                <a:cubicBezTo>
                  <a:pt x="700" y="502"/>
                  <a:pt x="700" y="502"/>
                  <a:pt x="700" y="502"/>
                </a:cubicBezTo>
                <a:cubicBezTo>
                  <a:pt x="700" y="502"/>
                  <a:pt x="700" y="503"/>
                  <a:pt x="700" y="503"/>
                </a:cubicBezTo>
                <a:cubicBezTo>
                  <a:pt x="700" y="503"/>
                  <a:pt x="700" y="503"/>
                  <a:pt x="700" y="503"/>
                </a:cubicBezTo>
                <a:moveTo>
                  <a:pt x="695" y="503"/>
                </a:moveTo>
                <a:cubicBezTo>
                  <a:pt x="694" y="503"/>
                  <a:pt x="694" y="503"/>
                  <a:pt x="694" y="503"/>
                </a:cubicBezTo>
                <a:cubicBezTo>
                  <a:pt x="694" y="503"/>
                  <a:pt x="694" y="504"/>
                  <a:pt x="694" y="504"/>
                </a:cubicBezTo>
                <a:cubicBezTo>
                  <a:pt x="694" y="504"/>
                  <a:pt x="695" y="503"/>
                  <a:pt x="695" y="503"/>
                </a:cubicBezTo>
                <a:cubicBezTo>
                  <a:pt x="695" y="503"/>
                  <a:pt x="695" y="503"/>
                  <a:pt x="695" y="503"/>
                </a:cubicBezTo>
                <a:moveTo>
                  <a:pt x="700" y="504"/>
                </a:moveTo>
                <a:cubicBezTo>
                  <a:pt x="700" y="504"/>
                  <a:pt x="700" y="504"/>
                  <a:pt x="700" y="504"/>
                </a:cubicBezTo>
                <a:cubicBezTo>
                  <a:pt x="700" y="504"/>
                  <a:pt x="700" y="505"/>
                  <a:pt x="700" y="505"/>
                </a:cubicBezTo>
                <a:cubicBezTo>
                  <a:pt x="700" y="505"/>
                  <a:pt x="700" y="504"/>
                  <a:pt x="701" y="504"/>
                </a:cubicBezTo>
                <a:cubicBezTo>
                  <a:pt x="700" y="504"/>
                  <a:pt x="700" y="504"/>
                  <a:pt x="700" y="504"/>
                </a:cubicBezTo>
                <a:moveTo>
                  <a:pt x="693" y="537"/>
                </a:moveTo>
                <a:cubicBezTo>
                  <a:pt x="693" y="536"/>
                  <a:pt x="693" y="536"/>
                  <a:pt x="692" y="536"/>
                </a:cubicBezTo>
                <a:cubicBezTo>
                  <a:pt x="692" y="536"/>
                  <a:pt x="692" y="536"/>
                  <a:pt x="692" y="536"/>
                </a:cubicBezTo>
                <a:cubicBezTo>
                  <a:pt x="692" y="537"/>
                  <a:pt x="692" y="537"/>
                  <a:pt x="692" y="537"/>
                </a:cubicBezTo>
                <a:cubicBezTo>
                  <a:pt x="693" y="537"/>
                  <a:pt x="693" y="537"/>
                  <a:pt x="693" y="537"/>
                </a:cubicBezTo>
                <a:moveTo>
                  <a:pt x="704" y="482"/>
                </a:moveTo>
                <a:cubicBezTo>
                  <a:pt x="704" y="481"/>
                  <a:pt x="704" y="481"/>
                  <a:pt x="704" y="481"/>
                </a:cubicBezTo>
                <a:cubicBezTo>
                  <a:pt x="704" y="481"/>
                  <a:pt x="704" y="481"/>
                  <a:pt x="704" y="481"/>
                </a:cubicBezTo>
                <a:cubicBezTo>
                  <a:pt x="704" y="482"/>
                  <a:pt x="704" y="482"/>
                  <a:pt x="704" y="482"/>
                </a:cubicBezTo>
                <a:cubicBezTo>
                  <a:pt x="704" y="482"/>
                  <a:pt x="704" y="482"/>
                  <a:pt x="704" y="482"/>
                </a:cubicBezTo>
                <a:moveTo>
                  <a:pt x="211" y="52"/>
                </a:moveTo>
                <a:cubicBezTo>
                  <a:pt x="211" y="55"/>
                  <a:pt x="211" y="55"/>
                  <a:pt x="211" y="55"/>
                </a:cubicBezTo>
                <a:cubicBezTo>
                  <a:pt x="212" y="55"/>
                  <a:pt x="212" y="55"/>
                  <a:pt x="213" y="56"/>
                </a:cubicBezTo>
                <a:cubicBezTo>
                  <a:pt x="212" y="56"/>
                  <a:pt x="211" y="56"/>
                  <a:pt x="210" y="56"/>
                </a:cubicBezTo>
                <a:cubicBezTo>
                  <a:pt x="211" y="57"/>
                  <a:pt x="211" y="58"/>
                  <a:pt x="211" y="58"/>
                </a:cubicBezTo>
                <a:cubicBezTo>
                  <a:pt x="211" y="59"/>
                  <a:pt x="211" y="59"/>
                  <a:pt x="211" y="60"/>
                </a:cubicBezTo>
                <a:cubicBezTo>
                  <a:pt x="211" y="60"/>
                  <a:pt x="211" y="60"/>
                  <a:pt x="211" y="60"/>
                </a:cubicBezTo>
                <a:cubicBezTo>
                  <a:pt x="211" y="60"/>
                  <a:pt x="211" y="60"/>
                  <a:pt x="211" y="60"/>
                </a:cubicBezTo>
                <a:cubicBezTo>
                  <a:pt x="210" y="60"/>
                  <a:pt x="210" y="60"/>
                  <a:pt x="211" y="61"/>
                </a:cubicBezTo>
                <a:cubicBezTo>
                  <a:pt x="211" y="61"/>
                  <a:pt x="211" y="60"/>
                  <a:pt x="211" y="60"/>
                </a:cubicBezTo>
                <a:cubicBezTo>
                  <a:pt x="212" y="60"/>
                  <a:pt x="212" y="60"/>
                  <a:pt x="213" y="60"/>
                </a:cubicBezTo>
                <a:cubicBezTo>
                  <a:pt x="212" y="61"/>
                  <a:pt x="211" y="62"/>
                  <a:pt x="211" y="63"/>
                </a:cubicBezTo>
                <a:cubicBezTo>
                  <a:pt x="211" y="64"/>
                  <a:pt x="210" y="64"/>
                  <a:pt x="210" y="64"/>
                </a:cubicBezTo>
                <a:cubicBezTo>
                  <a:pt x="209" y="64"/>
                  <a:pt x="209" y="63"/>
                  <a:pt x="208" y="63"/>
                </a:cubicBezTo>
                <a:cubicBezTo>
                  <a:pt x="208" y="63"/>
                  <a:pt x="208" y="63"/>
                  <a:pt x="208" y="63"/>
                </a:cubicBezTo>
                <a:cubicBezTo>
                  <a:pt x="208" y="63"/>
                  <a:pt x="208" y="62"/>
                  <a:pt x="208" y="62"/>
                </a:cubicBezTo>
                <a:cubicBezTo>
                  <a:pt x="208" y="62"/>
                  <a:pt x="208" y="62"/>
                  <a:pt x="207" y="62"/>
                </a:cubicBezTo>
                <a:cubicBezTo>
                  <a:pt x="207" y="62"/>
                  <a:pt x="208" y="63"/>
                  <a:pt x="208" y="63"/>
                </a:cubicBezTo>
                <a:cubicBezTo>
                  <a:pt x="208" y="64"/>
                  <a:pt x="208" y="65"/>
                  <a:pt x="209" y="66"/>
                </a:cubicBezTo>
                <a:cubicBezTo>
                  <a:pt x="209" y="65"/>
                  <a:pt x="209" y="65"/>
                  <a:pt x="210" y="65"/>
                </a:cubicBezTo>
                <a:cubicBezTo>
                  <a:pt x="210" y="65"/>
                  <a:pt x="211" y="65"/>
                  <a:pt x="211" y="66"/>
                </a:cubicBezTo>
                <a:cubicBezTo>
                  <a:pt x="211" y="66"/>
                  <a:pt x="212" y="66"/>
                  <a:pt x="212" y="67"/>
                </a:cubicBezTo>
                <a:cubicBezTo>
                  <a:pt x="211" y="68"/>
                  <a:pt x="210" y="67"/>
                  <a:pt x="210" y="68"/>
                </a:cubicBezTo>
                <a:cubicBezTo>
                  <a:pt x="209" y="68"/>
                  <a:pt x="209" y="69"/>
                  <a:pt x="208" y="69"/>
                </a:cubicBezTo>
                <a:cubicBezTo>
                  <a:pt x="208" y="70"/>
                  <a:pt x="207" y="69"/>
                  <a:pt x="206" y="70"/>
                </a:cubicBezTo>
                <a:cubicBezTo>
                  <a:pt x="206" y="71"/>
                  <a:pt x="204" y="70"/>
                  <a:pt x="204" y="71"/>
                </a:cubicBezTo>
                <a:cubicBezTo>
                  <a:pt x="203" y="72"/>
                  <a:pt x="203" y="72"/>
                  <a:pt x="203" y="73"/>
                </a:cubicBezTo>
                <a:cubicBezTo>
                  <a:pt x="202" y="74"/>
                  <a:pt x="200" y="74"/>
                  <a:pt x="199" y="75"/>
                </a:cubicBezTo>
                <a:cubicBezTo>
                  <a:pt x="198" y="76"/>
                  <a:pt x="198" y="77"/>
                  <a:pt x="197" y="78"/>
                </a:cubicBezTo>
                <a:cubicBezTo>
                  <a:pt x="196" y="78"/>
                  <a:pt x="195" y="78"/>
                  <a:pt x="195" y="78"/>
                </a:cubicBezTo>
                <a:cubicBezTo>
                  <a:pt x="194" y="79"/>
                  <a:pt x="192" y="79"/>
                  <a:pt x="192" y="81"/>
                </a:cubicBezTo>
                <a:cubicBezTo>
                  <a:pt x="191" y="82"/>
                  <a:pt x="191" y="82"/>
                  <a:pt x="190" y="83"/>
                </a:cubicBezTo>
                <a:cubicBezTo>
                  <a:pt x="189" y="83"/>
                  <a:pt x="188" y="85"/>
                  <a:pt x="186" y="85"/>
                </a:cubicBezTo>
                <a:cubicBezTo>
                  <a:pt x="186" y="85"/>
                  <a:pt x="186" y="85"/>
                  <a:pt x="185" y="85"/>
                </a:cubicBezTo>
                <a:cubicBezTo>
                  <a:pt x="185" y="86"/>
                  <a:pt x="183" y="86"/>
                  <a:pt x="182" y="87"/>
                </a:cubicBezTo>
                <a:cubicBezTo>
                  <a:pt x="181" y="88"/>
                  <a:pt x="180" y="89"/>
                  <a:pt x="179" y="90"/>
                </a:cubicBezTo>
                <a:cubicBezTo>
                  <a:pt x="179" y="91"/>
                  <a:pt x="178" y="91"/>
                  <a:pt x="178" y="91"/>
                </a:cubicBezTo>
                <a:cubicBezTo>
                  <a:pt x="176" y="91"/>
                  <a:pt x="176" y="92"/>
                  <a:pt x="175" y="93"/>
                </a:cubicBezTo>
                <a:cubicBezTo>
                  <a:pt x="174" y="93"/>
                  <a:pt x="173" y="93"/>
                  <a:pt x="172" y="93"/>
                </a:cubicBezTo>
                <a:cubicBezTo>
                  <a:pt x="171" y="92"/>
                  <a:pt x="169" y="92"/>
                  <a:pt x="168" y="91"/>
                </a:cubicBezTo>
                <a:cubicBezTo>
                  <a:pt x="168" y="91"/>
                  <a:pt x="168" y="92"/>
                  <a:pt x="168" y="92"/>
                </a:cubicBezTo>
                <a:cubicBezTo>
                  <a:pt x="168" y="92"/>
                  <a:pt x="168" y="92"/>
                  <a:pt x="168" y="93"/>
                </a:cubicBezTo>
                <a:cubicBezTo>
                  <a:pt x="168" y="93"/>
                  <a:pt x="167" y="94"/>
                  <a:pt x="166" y="95"/>
                </a:cubicBezTo>
                <a:cubicBezTo>
                  <a:pt x="166" y="95"/>
                  <a:pt x="165" y="95"/>
                  <a:pt x="164" y="95"/>
                </a:cubicBezTo>
                <a:cubicBezTo>
                  <a:pt x="164" y="95"/>
                  <a:pt x="165" y="95"/>
                  <a:pt x="165" y="95"/>
                </a:cubicBezTo>
                <a:cubicBezTo>
                  <a:pt x="165" y="95"/>
                  <a:pt x="165" y="95"/>
                  <a:pt x="165" y="95"/>
                </a:cubicBezTo>
                <a:cubicBezTo>
                  <a:pt x="164" y="94"/>
                  <a:pt x="164" y="94"/>
                  <a:pt x="164" y="94"/>
                </a:cubicBezTo>
                <a:cubicBezTo>
                  <a:pt x="164" y="95"/>
                  <a:pt x="164" y="95"/>
                  <a:pt x="164" y="95"/>
                </a:cubicBezTo>
                <a:cubicBezTo>
                  <a:pt x="165" y="95"/>
                  <a:pt x="165" y="95"/>
                  <a:pt x="165" y="95"/>
                </a:cubicBezTo>
                <a:cubicBezTo>
                  <a:pt x="164" y="96"/>
                  <a:pt x="163" y="96"/>
                  <a:pt x="163" y="97"/>
                </a:cubicBezTo>
                <a:cubicBezTo>
                  <a:pt x="162" y="97"/>
                  <a:pt x="163" y="98"/>
                  <a:pt x="163" y="98"/>
                </a:cubicBezTo>
                <a:cubicBezTo>
                  <a:pt x="162" y="99"/>
                  <a:pt x="161" y="99"/>
                  <a:pt x="160" y="100"/>
                </a:cubicBezTo>
                <a:cubicBezTo>
                  <a:pt x="160" y="99"/>
                  <a:pt x="159" y="99"/>
                  <a:pt x="159" y="99"/>
                </a:cubicBezTo>
                <a:cubicBezTo>
                  <a:pt x="159" y="99"/>
                  <a:pt x="158" y="99"/>
                  <a:pt x="158" y="99"/>
                </a:cubicBezTo>
                <a:cubicBezTo>
                  <a:pt x="158" y="99"/>
                  <a:pt x="158" y="100"/>
                  <a:pt x="159" y="100"/>
                </a:cubicBezTo>
                <a:cubicBezTo>
                  <a:pt x="159" y="100"/>
                  <a:pt x="159" y="100"/>
                  <a:pt x="159" y="100"/>
                </a:cubicBezTo>
                <a:cubicBezTo>
                  <a:pt x="158" y="101"/>
                  <a:pt x="157" y="102"/>
                  <a:pt x="155" y="103"/>
                </a:cubicBezTo>
                <a:cubicBezTo>
                  <a:pt x="154" y="104"/>
                  <a:pt x="153" y="106"/>
                  <a:pt x="152" y="106"/>
                </a:cubicBezTo>
                <a:cubicBezTo>
                  <a:pt x="150" y="107"/>
                  <a:pt x="149" y="108"/>
                  <a:pt x="148" y="109"/>
                </a:cubicBezTo>
                <a:cubicBezTo>
                  <a:pt x="147" y="110"/>
                  <a:pt x="146" y="108"/>
                  <a:pt x="146" y="110"/>
                </a:cubicBezTo>
                <a:cubicBezTo>
                  <a:pt x="146" y="111"/>
                  <a:pt x="145" y="112"/>
                  <a:pt x="144" y="112"/>
                </a:cubicBezTo>
                <a:cubicBezTo>
                  <a:pt x="144" y="112"/>
                  <a:pt x="143" y="113"/>
                  <a:pt x="142" y="113"/>
                </a:cubicBezTo>
                <a:cubicBezTo>
                  <a:pt x="141" y="114"/>
                  <a:pt x="141" y="115"/>
                  <a:pt x="140" y="116"/>
                </a:cubicBezTo>
                <a:cubicBezTo>
                  <a:pt x="140" y="116"/>
                  <a:pt x="140" y="117"/>
                  <a:pt x="139" y="117"/>
                </a:cubicBezTo>
                <a:cubicBezTo>
                  <a:pt x="135" y="117"/>
                  <a:pt x="135" y="117"/>
                  <a:pt x="135" y="117"/>
                </a:cubicBezTo>
                <a:cubicBezTo>
                  <a:pt x="136" y="118"/>
                  <a:pt x="137" y="118"/>
                  <a:pt x="137" y="118"/>
                </a:cubicBezTo>
                <a:cubicBezTo>
                  <a:pt x="137" y="118"/>
                  <a:pt x="138" y="118"/>
                  <a:pt x="138" y="118"/>
                </a:cubicBezTo>
                <a:cubicBezTo>
                  <a:pt x="138" y="118"/>
                  <a:pt x="138" y="119"/>
                  <a:pt x="138" y="119"/>
                </a:cubicBezTo>
                <a:cubicBezTo>
                  <a:pt x="136" y="121"/>
                  <a:pt x="134" y="123"/>
                  <a:pt x="132" y="125"/>
                </a:cubicBezTo>
                <a:cubicBezTo>
                  <a:pt x="130" y="125"/>
                  <a:pt x="131" y="126"/>
                  <a:pt x="130" y="127"/>
                </a:cubicBezTo>
                <a:cubicBezTo>
                  <a:pt x="130" y="128"/>
                  <a:pt x="129" y="127"/>
                  <a:pt x="128" y="128"/>
                </a:cubicBezTo>
                <a:cubicBezTo>
                  <a:pt x="128" y="129"/>
                  <a:pt x="127" y="130"/>
                  <a:pt x="126" y="131"/>
                </a:cubicBezTo>
                <a:cubicBezTo>
                  <a:pt x="125" y="132"/>
                  <a:pt x="124" y="134"/>
                  <a:pt x="123" y="135"/>
                </a:cubicBezTo>
                <a:cubicBezTo>
                  <a:pt x="122" y="136"/>
                  <a:pt x="121" y="137"/>
                  <a:pt x="120" y="138"/>
                </a:cubicBezTo>
                <a:cubicBezTo>
                  <a:pt x="119" y="138"/>
                  <a:pt x="119" y="139"/>
                  <a:pt x="119" y="139"/>
                </a:cubicBezTo>
                <a:cubicBezTo>
                  <a:pt x="118" y="140"/>
                  <a:pt x="117" y="140"/>
                  <a:pt x="117" y="141"/>
                </a:cubicBezTo>
                <a:cubicBezTo>
                  <a:pt x="117" y="141"/>
                  <a:pt x="116" y="141"/>
                  <a:pt x="116" y="141"/>
                </a:cubicBezTo>
                <a:cubicBezTo>
                  <a:pt x="116" y="142"/>
                  <a:pt x="115" y="141"/>
                  <a:pt x="115" y="141"/>
                </a:cubicBezTo>
                <a:cubicBezTo>
                  <a:pt x="114" y="142"/>
                  <a:pt x="115" y="144"/>
                  <a:pt x="114" y="145"/>
                </a:cubicBezTo>
                <a:cubicBezTo>
                  <a:pt x="113" y="145"/>
                  <a:pt x="113" y="146"/>
                  <a:pt x="112" y="147"/>
                </a:cubicBezTo>
                <a:cubicBezTo>
                  <a:pt x="111" y="148"/>
                  <a:pt x="111" y="149"/>
                  <a:pt x="110" y="149"/>
                </a:cubicBezTo>
                <a:cubicBezTo>
                  <a:pt x="110" y="148"/>
                  <a:pt x="110" y="147"/>
                  <a:pt x="109" y="147"/>
                </a:cubicBezTo>
                <a:cubicBezTo>
                  <a:pt x="109" y="147"/>
                  <a:pt x="109" y="146"/>
                  <a:pt x="109" y="146"/>
                </a:cubicBezTo>
                <a:cubicBezTo>
                  <a:pt x="110" y="146"/>
                  <a:pt x="110" y="145"/>
                  <a:pt x="111" y="144"/>
                </a:cubicBezTo>
                <a:cubicBezTo>
                  <a:pt x="111" y="143"/>
                  <a:pt x="111" y="143"/>
                  <a:pt x="110" y="142"/>
                </a:cubicBezTo>
                <a:cubicBezTo>
                  <a:pt x="110" y="144"/>
                  <a:pt x="108" y="145"/>
                  <a:pt x="109" y="146"/>
                </a:cubicBezTo>
                <a:cubicBezTo>
                  <a:pt x="108" y="146"/>
                  <a:pt x="108" y="146"/>
                  <a:pt x="108" y="146"/>
                </a:cubicBezTo>
                <a:cubicBezTo>
                  <a:pt x="107" y="145"/>
                  <a:pt x="106" y="145"/>
                  <a:pt x="106" y="144"/>
                </a:cubicBezTo>
                <a:cubicBezTo>
                  <a:pt x="106" y="143"/>
                  <a:pt x="106" y="143"/>
                  <a:pt x="107" y="143"/>
                </a:cubicBezTo>
                <a:cubicBezTo>
                  <a:pt x="106" y="142"/>
                  <a:pt x="106" y="142"/>
                  <a:pt x="105" y="141"/>
                </a:cubicBezTo>
                <a:cubicBezTo>
                  <a:pt x="104" y="143"/>
                  <a:pt x="103" y="143"/>
                  <a:pt x="101" y="144"/>
                </a:cubicBezTo>
                <a:cubicBezTo>
                  <a:pt x="101" y="144"/>
                  <a:pt x="101" y="144"/>
                  <a:pt x="101" y="144"/>
                </a:cubicBezTo>
                <a:cubicBezTo>
                  <a:pt x="100" y="144"/>
                  <a:pt x="100" y="144"/>
                  <a:pt x="99" y="145"/>
                </a:cubicBezTo>
                <a:cubicBezTo>
                  <a:pt x="98" y="146"/>
                  <a:pt x="97" y="145"/>
                  <a:pt x="97" y="145"/>
                </a:cubicBezTo>
                <a:cubicBezTo>
                  <a:pt x="96" y="145"/>
                  <a:pt x="96" y="144"/>
                  <a:pt x="96" y="143"/>
                </a:cubicBezTo>
                <a:cubicBezTo>
                  <a:pt x="93" y="143"/>
                  <a:pt x="93" y="143"/>
                  <a:pt x="93" y="143"/>
                </a:cubicBezTo>
                <a:cubicBezTo>
                  <a:pt x="93" y="143"/>
                  <a:pt x="92" y="142"/>
                  <a:pt x="93" y="142"/>
                </a:cubicBezTo>
                <a:cubicBezTo>
                  <a:pt x="93" y="142"/>
                  <a:pt x="93" y="142"/>
                  <a:pt x="93" y="141"/>
                </a:cubicBezTo>
                <a:cubicBezTo>
                  <a:pt x="94" y="142"/>
                  <a:pt x="94" y="142"/>
                  <a:pt x="94" y="142"/>
                </a:cubicBezTo>
                <a:cubicBezTo>
                  <a:pt x="95" y="142"/>
                  <a:pt x="96" y="142"/>
                  <a:pt x="97" y="142"/>
                </a:cubicBezTo>
                <a:cubicBezTo>
                  <a:pt x="97" y="141"/>
                  <a:pt x="96" y="141"/>
                  <a:pt x="96" y="139"/>
                </a:cubicBezTo>
                <a:cubicBezTo>
                  <a:pt x="96" y="139"/>
                  <a:pt x="96" y="139"/>
                  <a:pt x="95" y="139"/>
                </a:cubicBezTo>
                <a:cubicBezTo>
                  <a:pt x="95" y="139"/>
                  <a:pt x="95" y="139"/>
                  <a:pt x="95" y="138"/>
                </a:cubicBezTo>
                <a:cubicBezTo>
                  <a:pt x="95" y="138"/>
                  <a:pt x="95" y="138"/>
                  <a:pt x="95" y="138"/>
                </a:cubicBezTo>
                <a:cubicBezTo>
                  <a:pt x="96" y="138"/>
                  <a:pt x="96" y="137"/>
                  <a:pt x="96" y="137"/>
                </a:cubicBezTo>
                <a:cubicBezTo>
                  <a:pt x="96" y="135"/>
                  <a:pt x="98" y="136"/>
                  <a:pt x="99" y="135"/>
                </a:cubicBezTo>
                <a:cubicBezTo>
                  <a:pt x="100" y="135"/>
                  <a:pt x="100" y="134"/>
                  <a:pt x="100" y="133"/>
                </a:cubicBezTo>
                <a:cubicBezTo>
                  <a:pt x="100" y="133"/>
                  <a:pt x="101" y="133"/>
                  <a:pt x="102" y="132"/>
                </a:cubicBezTo>
                <a:cubicBezTo>
                  <a:pt x="102" y="132"/>
                  <a:pt x="102" y="132"/>
                  <a:pt x="101" y="132"/>
                </a:cubicBezTo>
                <a:cubicBezTo>
                  <a:pt x="101" y="132"/>
                  <a:pt x="101" y="132"/>
                  <a:pt x="101" y="131"/>
                </a:cubicBezTo>
                <a:cubicBezTo>
                  <a:pt x="101" y="131"/>
                  <a:pt x="101" y="131"/>
                  <a:pt x="102" y="131"/>
                </a:cubicBezTo>
                <a:cubicBezTo>
                  <a:pt x="102" y="130"/>
                  <a:pt x="103" y="129"/>
                  <a:pt x="104" y="129"/>
                </a:cubicBezTo>
                <a:cubicBezTo>
                  <a:pt x="105" y="129"/>
                  <a:pt x="105" y="127"/>
                  <a:pt x="106" y="126"/>
                </a:cubicBezTo>
                <a:cubicBezTo>
                  <a:pt x="107" y="126"/>
                  <a:pt x="108" y="125"/>
                  <a:pt x="108" y="124"/>
                </a:cubicBezTo>
                <a:cubicBezTo>
                  <a:pt x="109" y="124"/>
                  <a:pt x="109" y="123"/>
                  <a:pt x="110" y="123"/>
                </a:cubicBezTo>
                <a:cubicBezTo>
                  <a:pt x="110" y="124"/>
                  <a:pt x="110" y="124"/>
                  <a:pt x="110" y="124"/>
                </a:cubicBezTo>
                <a:cubicBezTo>
                  <a:pt x="110" y="125"/>
                  <a:pt x="111" y="125"/>
                  <a:pt x="111" y="125"/>
                </a:cubicBezTo>
                <a:cubicBezTo>
                  <a:pt x="112" y="126"/>
                  <a:pt x="111" y="126"/>
                  <a:pt x="110" y="127"/>
                </a:cubicBezTo>
                <a:cubicBezTo>
                  <a:pt x="110" y="127"/>
                  <a:pt x="110" y="127"/>
                  <a:pt x="110" y="128"/>
                </a:cubicBezTo>
                <a:cubicBezTo>
                  <a:pt x="110" y="128"/>
                  <a:pt x="111" y="128"/>
                  <a:pt x="111" y="129"/>
                </a:cubicBezTo>
                <a:cubicBezTo>
                  <a:pt x="112" y="129"/>
                  <a:pt x="112" y="130"/>
                  <a:pt x="113" y="130"/>
                </a:cubicBezTo>
                <a:cubicBezTo>
                  <a:pt x="113" y="130"/>
                  <a:pt x="114" y="129"/>
                  <a:pt x="114" y="129"/>
                </a:cubicBezTo>
                <a:cubicBezTo>
                  <a:pt x="114" y="128"/>
                  <a:pt x="114" y="128"/>
                  <a:pt x="113" y="128"/>
                </a:cubicBezTo>
                <a:cubicBezTo>
                  <a:pt x="114" y="127"/>
                  <a:pt x="114" y="127"/>
                  <a:pt x="114" y="126"/>
                </a:cubicBezTo>
                <a:cubicBezTo>
                  <a:pt x="115" y="125"/>
                  <a:pt x="116" y="125"/>
                  <a:pt x="116" y="124"/>
                </a:cubicBezTo>
                <a:cubicBezTo>
                  <a:pt x="116" y="124"/>
                  <a:pt x="116" y="123"/>
                  <a:pt x="116" y="123"/>
                </a:cubicBezTo>
                <a:cubicBezTo>
                  <a:pt x="114" y="123"/>
                  <a:pt x="112" y="123"/>
                  <a:pt x="110" y="123"/>
                </a:cubicBezTo>
                <a:cubicBezTo>
                  <a:pt x="110" y="123"/>
                  <a:pt x="110" y="123"/>
                  <a:pt x="110" y="123"/>
                </a:cubicBezTo>
                <a:cubicBezTo>
                  <a:pt x="111" y="123"/>
                  <a:pt x="112" y="122"/>
                  <a:pt x="112" y="121"/>
                </a:cubicBezTo>
                <a:cubicBezTo>
                  <a:pt x="112" y="119"/>
                  <a:pt x="114" y="120"/>
                  <a:pt x="115" y="119"/>
                </a:cubicBezTo>
                <a:cubicBezTo>
                  <a:pt x="115" y="118"/>
                  <a:pt x="116" y="119"/>
                  <a:pt x="117" y="119"/>
                </a:cubicBezTo>
                <a:cubicBezTo>
                  <a:pt x="118" y="120"/>
                  <a:pt x="120" y="120"/>
                  <a:pt x="121" y="119"/>
                </a:cubicBezTo>
                <a:cubicBezTo>
                  <a:pt x="121" y="119"/>
                  <a:pt x="121" y="119"/>
                  <a:pt x="122" y="119"/>
                </a:cubicBezTo>
                <a:cubicBezTo>
                  <a:pt x="123" y="120"/>
                  <a:pt x="123" y="120"/>
                  <a:pt x="124" y="119"/>
                </a:cubicBezTo>
                <a:cubicBezTo>
                  <a:pt x="124" y="119"/>
                  <a:pt x="124" y="119"/>
                  <a:pt x="124" y="119"/>
                </a:cubicBezTo>
                <a:cubicBezTo>
                  <a:pt x="125" y="120"/>
                  <a:pt x="126" y="120"/>
                  <a:pt x="127" y="120"/>
                </a:cubicBezTo>
                <a:cubicBezTo>
                  <a:pt x="127" y="120"/>
                  <a:pt x="128" y="120"/>
                  <a:pt x="128" y="121"/>
                </a:cubicBezTo>
                <a:cubicBezTo>
                  <a:pt x="129" y="119"/>
                  <a:pt x="130" y="118"/>
                  <a:pt x="131" y="117"/>
                </a:cubicBezTo>
                <a:cubicBezTo>
                  <a:pt x="131" y="117"/>
                  <a:pt x="130" y="117"/>
                  <a:pt x="130" y="116"/>
                </a:cubicBezTo>
                <a:cubicBezTo>
                  <a:pt x="129" y="116"/>
                  <a:pt x="128" y="116"/>
                  <a:pt x="127" y="116"/>
                </a:cubicBezTo>
                <a:cubicBezTo>
                  <a:pt x="127" y="116"/>
                  <a:pt x="126" y="116"/>
                  <a:pt x="125" y="116"/>
                </a:cubicBezTo>
                <a:cubicBezTo>
                  <a:pt x="125" y="115"/>
                  <a:pt x="125" y="115"/>
                  <a:pt x="126" y="115"/>
                </a:cubicBezTo>
                <a:cubicBezTo>
                  <a:pt x="127" y="115"/>
                  <a:pt x="128" y="115"/>
                  <a:pt x="129" y="115"/>
                </a:cubicBezTo>
                <a:cubicBezTo>
                  <a:pt x="130" y="115"/>
                  <a:pt x="131" y="115"/>
                  <a:pt x="132" y="114"/>
                </a:cubicBezTo>
                <a:cubicBezTo>
                  <a:pt x="132" y="114"/>
                  <a:pt x="133" y="114"/>
                  <a:pt x="133" y="114"/>
                </a:cubicBezTo>
                <a:cubicBezTo>
                  <a:pt x="134" y="115"/>
                  <a:pt x="135" y="115"/>
                  <a:pt x="136" y="115"/>
                </a:cubicBezTo>
                <a:cubicBezTo>
                  <a:pt x="135" y="114"/>
                  <a:pt x="134" y="113"/>
                  <a:pt x="132" y="113"/>
                </a:cubicBezTo>
                <a:cubicBezTo>
                  <a:pt x="133" y="112"/>
                  <a:pt x="134" y="112"/>
                  <a:pt x="133" y="110"/>
                </a:cubicBezTo>
                <a:cubicBezTo>
                  <a:pt x="132" y="109"/>
                  <a:pt x="132" y="108"/>
                  <a:pt x="131" y="106"/>
                </a:cubicBezTo>
                <a:cubicBezTo>
                  <a:pt x="131" y="106"/>
                  <a:pt x="130" y="106"/>
                  <a:pt x="130" y="106"/>
                </a:cubicBezTo>
                <a:cubicBezTo>
                  <a:pt x="129" y="106"/>
                  <a:pt x="128" y="106"/>
                  <a:pt x="129" y="105"/>
                </a:cubicBezTo>
                <a:cubicBezTo>
                  <a:pt x="130" y="104"/>
                  <a:pt x="130" y="102"/>
                  <a:pt x="132" y="102"/>
                </a:cubicBezTo>
                <a:cubicBezTo>
                  <a:pt x="133" y="101"/>
                  <a:pt x="133" y="100"/>
                  <a:pt x="134" y="100"/>
                </a:cubicBezTo>
                <a:cubicBezTo>
                  <a:pt x="135" y="99"/>
                  <a:pt x="136" y="99"/>
                  <a:pt x="136" y="98"/>
                </a:cubicBezTo>
                <a:cubicBezTo>
                  <a:pt x="137" y="98"/>
                  <a:pt x="137" y="97"/>
                  <a:pt x="137" y="97"/>
                </a:cubicBezTo>
                <a:cubicBezTo>
                  <a:pt x="137" y="96"/>
                  <a:pt x="138" y="96"/>
                  <a:pt x="138" y="96"/>
                </a:cubicBezTo>
                <a:cubicBezTo>
                  <a:pt x="139" y="96"/>
                  <a:pt x="139" y="95"/>
                  <a:pt x="140" y="95"/>
                </a:cubicBezTo>
                <a:cubicBezTo>
                  <a:pt x="140" y="92"/>
                  <a:pt x="143" y="91"/>
                  <a:pt x="144" y="89"/>
                </a:cubicBezTo>
                <a:cubicBezTo>
                  <a:pt x="145" y="89"/>
                  <a:pt x="145" y="89"/>
                  <a:pt x="146" y="90"/>
                </a:cubicBezTo>
                <a:cubicBezTo>
                  <a:pt x="146" y="90"/>
                  <a:pt x="146" y="89"/>
                  <a:pt x="146" y="89"/>
                </a:cubicBezTo>
                <a:cubicBezTo>
                  <a:pt x="146" y="89"/>
                  <a:pt x="146" y="89"/>
                  <a:pt x="146" y="89"/>
                </a:cubicBezTo>
                <a:cubicBezTo>
                  <a:pt x="146" y="89"/>
                  <a:pt x="146" y="90"/>
                  <a:pt x="146" y="90"/>
                </a:cubicBezTo>
                <a:cubicBezTo>
                  <a:pt x="146" y="90"/>
                  <a:pt x="146" y="90"/>
                  <a:pt x="146" y="90"/>
                </a:cubicBezTo>
                <a:cubicBezTo>
                  <a:pt x="146" y="90"/>
                  <a:pt x="146" y="90"/>
                  <a:pt x="146" y="90"/>
                </a:cubicBezTo>
                <a:cubicBezTo>
                  <a:pt x="146" y="89"/>
                  <a:pt x="146" y="88"/>
                  <a:pt x="146" y="88"/>
                </a:cubicBezTo>
                <a:cubicBezTo>
                  <a:pt x="147" y="87"/>
                  <a:pt x="148" y="86"/>
                  <a:pt x="150" y="86"/>
                </a:cubicBezTo>
                <a:cubicBezTo>
                  <a:pt x="150" y="86"/>
                  <a:pt x="150" y="86"/>
                  <a:pt x="150" y="85"/>
                </a:cubicBezTo>
                <a:cubicBezTo>
                  <a:pt x="150" y="85"/>
                  <a:pt x="150" y="85"/>
                  <a:pt x="150" y="84"/>
                </a:cubicBezTo>
                <a:cubicBezTo>
                  <a:pt x="153" y="83"/>
                  <a:pt x="155" y="82"/>
                  <a:pt x="156" y="80"/>
                </a:cubicBezTo>
                <a:cubicBezTo>
                  <a:pt x="157" y="79"/>
                  <a:pt x="158" y="79"/>
                  <a:pt x="158" y="78"/>
                </a:cubicBezTo>
                <a:cubicBezTo>
                  <a:pt x="159" y="78"/>
                  <a:pt x="160" y="77"/>
                  <a:pt x="161" y="77"/>
                </a:cubicBezTo>
                <a:cubicBezTo>
                  <a:pt x="162" y="77"/>
                  <a:pt x="162" y="77"/>
                  <a:pt x="162" y="76"/>
                </a:cubicBezTo>
                <a:cubicBezTo>
                  <a:pt x="162" y="75"/>
                  <a:pt x="162" y="75"/>
                  <a:pt x="163" y="75"/>
                </a:cubicBezTo>
                <a:cubicBezTo>
                  <a:pt x="164" y="75"/>
                  <a:pt x="164" y="76"/>
                  <a:pt x="164" y="77"/>
                </a:cubicBezTo>
                <a:cubicBezTo>
                  <a:pt x="164" y="77"/>
                  <a:pt x="164" y="77"/>
                  <a:pt x="164" y="77"/>
                </a:cubicBezTo>
                <a:cubicBezTo>
                  <a:pt x="164" y="77"/>
                  <a:pt x="164" y="77"/>
                  <a:pt x="164" y="77"/>
                </a:cubicBezTo>
                <a:cubicBezTo>
                  <a:pt x="164" y="77"/>
                  <a:pt x="163" y="77"/>
                  <a:pt x="163" y="77"/>
                </a:cubicBezTo>
                <a:cubicBezTo>
                  <a:pt x="163" y="77"/>
                  <a:pt x="163" y="77"/>
                  <a:pt x="163" y="78"/>
                </a:cubicBezTo>
                <a:cubicBezTo>
                  <a:pt x="163" y="78"/>
                  <a:pt x="163" y="78"/>
                  <a:pt x="164" y="77"/>
                </a:cubicBezTo>
                <a:cubicBezTo>
                  <a:pt x="164" y="77"/>
                  <a:pt x="165" y="77"/>
                  <a:pt x="165" y="77"/>
                </a:cubicBezTo>
                <a:cubicBezTo>
                  <a:pt x="166" y="76"/>
                  <a:pt x="165" y="75"/>
                  <a:pt x="166" y="73"/>
                </a:cubicBezTo>
                <a:cubicBezTo>
                  <a:pt x="167" y="73"/>
                  <a:pt x="168" y="73"/>
                  <a:pt x="169" y="73"/>
                </a:cubicBezTo>
                <a:cubicBezTo>
                  <a:pt x="169" y="73"/>
                  <a:pt x="169" y="73"/>
                  <a:pt x="169" y="73"/>
                </a:cubicBezTo>
                <a:cubicBezTo>
                  <a:pt x="169" y="72"/>
                  <a:pt x="170" y="71"/>
                  <a:pt x="171" y="71"/>
                </a:cubicBezTo>
                <a:cubicBezTo>
                  <a:pt x="171" y="71"/>
                  <a:pt x="172" y="71"/>
                  <a:pt x="172" y="71"/>
                </a:cubicBezTo>
                <a:cubicBezTo>
                  <a:pt x="172" y="70"/>
                  <a:pt x="172" y="70"/>
                  <a:pt x="172" y="69"/>
                </a:cubicBezTo>
                <a:cubicBezTo>
                  <a:pt x="172" y="69"/>
                  <a:pt x="171" y="69"/>
                  <a:pt x="171" y="69"/>
                </a:cubicBezTo>
                <a:cubicBezTo>
                  <a:pt x="172" y="68"/>
                  <a:pt x="173" y="68"/>
                  <a:pt x="174" y="69"/>
                </a:cubicBezTo>
                <a:cubicBezTo>
                  <a:pt x="175" y="68"/>
                  <a:pt x="176" y="68"/>
                  <a:pt x="177" y="67"/>
                </a:cubicBezTo>
                <a:cubicBezTo>
                  <a:pt x="176" y="66"/>
                  <a:pt x="176" y="67"/>
                  <a:pt x="175" y="67"/>
                </a:cubicBezTo>
                <a:cubicBezTo>
                  <a:pt x="175" y="66"/>
                  <a:pt x="175" y="66"/>
                  <a:pt x="175" y="66"/>
                </a:cubicBezTo>
                <a:cubicBezTo>
                  <a:pt x="176" y="66"/>
                  <a:pt x="177" y="65"/>
                  <a:pt x="178" y="65"/>
                </a:cubicBezTo>
                <a:cubicBezTo>
                  <a:pt x="178" y="65"/>
                  <a:pt x="178" y="65"/>
                  <a:pt x="178" y="66"/>
                </a:cubicBezTo>
                <a:cubicBezTo>
                  <a:pt x="178" y="66"/>
                  <a:pt x="178" y="67"/>
                  <a:pt x="179" y="66"/>
                </a:cubicBezTo>
                <a:cubicBezTo>
                  <a:pt x="179" y="66"/>
                  <a:pt x="180" y="66"/>
                  <a:pt x="181" y="66"/>
                </a:cubicBezTo>
                <a:cubicBezTo>
                  <a:pt x="182" y="66"/>
                  <a:pt x="184" y="65"/>
                  <a:pt x="185" y="64"/>
                </a:cubicBezTo>
                <a:cubicBezTo>
                  <a:pt x="185" y="63"/>
                  <a:pt x="186" y="63"/>
                  <a:pt x="188" y="63"/>
                </a:cubicBezTo>
                <a:cubicBezTo>
                  <a:pt x="189" y="63"/>
                  <a:pt x="189" y="61"/>
                  <a:pt x="189" y="60"/>
                </a:cubicBezTo>
                <a:cubicBezTo>
                  <a:pt x="190" y="60"/>
                  <a:pt x="191" y="59"/>
                  <a:pt x="192" y="59"/>
                </a:cubicBezTo>
                <a:cubicBezTo>
                  <a:pt x="193" y="59"/>
                  <a:pt x="194" y="58"/>
                  <a:pt x="194" y="57"/>
                </a:cubicBezTo>
                <a:cubicBezTo>
                  <a:pt x="194" y="57"/>
                  <a:pt x="194" y="56"/>
                  <a:pt x="194" y="56"/>
                </a:cubicBezTo>
                <a:cubicBezTo>
                  <a:pt x="194" y="56"/>
                  <a:pt x="194" y="55"/>
                  <a:pt x="195" y="55"/>
                </a:cubicBezTo>
                <a:cubicBezTo>
                  <a:pt x="195" y="55"/>
                  <a:pt x="195" y="56"/>
                  <a:pt x="195" y="56"/>
                </a:cubicBezTo>
                <a:cubicBezTo>
                  <a:pt x="197" y="55"/>
                  <a:pt x="197" y="54"/>
                  <a:pt x="197" y="53"/>
                </a:cubicBezTo>
                <a:cubicBezTo>
                  <a:pt x="198" y="52"/>
                  <a:pt x="198" y="53"/>
                  <a:pt x="198" y="53"/>
                </a:cubicBezTo>
                <a:cubicBezTo>
                  <a:pt x="199" y="54"/>
                  <a:pt x="200" y="53"/>
                  <a:pt x="201" y="53"/>
                </a:cubicBezTo>
                <a:cubicBezTo>
                  <a:pt x="201" y="53"/>
                  <a:pt x="202" y="53"/>
                  <a:pt x="202" y="53"/>
                </a:cubicBezTo>
                <a:cubicBezTo>
                  <a:pt x="202" y="52"/>
                  <a:pt x="203" y="51"/>
                  <a:pt x="204" y="52"/>
                </a:cubicBezTo>
                <a:cubicBezTo>
                  <a:pt x="205" y="52"/>
                  <a:pt x="204" y="53"/>
                  <a:pt x="205" y="54"/>
                </a:cubicBezTo>
                <a:cubicBezTo>
                  <a:pt x="205" y="55"/>
                  <a:pt x="206" y="54"/>
                  <a:pt x="207" y="54"/>
                </a:cubicBezTo>
                <a:cubicBezTo>
                  <a:pt x="208" y="53"/>
                  <a:pt x="208" y="52"/>
                  <a:pt x="209" y="51"/>
                </a:cubicBezTo>
                <a:cubicBezTo>
                  <a:pt x="209" y="52"/>
                  <a:pt x="209" y="52"/>
                  <a:pt x="209" y="53"/>
                </a:cubicBezTo>
                <a:cubicBezTo>
                  <a:pt x="209" y="53"/>
                  <a:pt x="209" y="54"/>
                  <a:pt x="210" y="55"/>
                </a:cubicBezTo>
                <a:cubicBezTo>
                  <a:pt x="210" y="54"/>
                  <a:pt x="210" y="53"/>
                  <a:pt x="210" y="53"/>
                </a:cubicBezTo>
                <a:cubicBezTo>
                  <a:pt x="210" y="52"/>
                  <a:pt x="211" y="52"/>
                  <a:pt x="211" y="52"/>
                </a:cubicBezTo>
                <a:moveTo>
                  <a:pt x="113" y="137"/>
                </a:moveTo>
                <a:cubicBezTo>
                  <a:pt x="113" y="137"/>
                  <a:pt x="113" y="137"/>
                  <a:pt x="113" y="137"/>
                </a:cubicBezTo>
                <a:cubicBezTo>
                  <a:pt x="113" y="137"/>
                  <a:pt x="113" y="137"/>
                  <a:pt x="112" y="137"/>
                </a:cubicBezTo>
                <a:cubicBezTo>
                  <a:pt x="112" y="137"/>
                  <a:pt x="112" y="137"/>
                  <a:pt x="112" y="137"/>
                </a:cubicBezTo>
                <a:cubicBezTo>
                  <a:pt x="113" y="137"/>
                  <a:pt x="113" y="137"/>
                  <a:pt x="113" y="138"/>
                </a:cubicBezTo>
                <a:cubicBezTo>
                  <a:pt x="113" y="138"/>
                  <a:pt x="113" y="137"/>
                  <a:pt x="112" y="137"/>
                </a:cubicBezTo>
                <a:cubicBezTo>
                  <a:pt x="112" y="137"/>
                  <a:pt x="112" y="137"/>
                  <a:pt x="112" y="137"/>
                </a:cubicBezTo>
                <a:cubicBezTo>
                  <a:pt x="112" y="136"/>
                  <a:pt x="113" y="136"/>
                  <a:pt x="112" y="135"/>
                </a:cubicBezTo>
                <a:cubicBezTo>
                  <a:pt x="112" y="135"/>
                  <a:pt x="112" y="135"/>
                  <a:pt x="112" y="135"/>
                </a:cubicBezTo>
                <a:cubicBezTo>
                  <a:pt x="112" y="135"/>
                  <a:pt x="112" y="135"/>
                  <a:pt x="112" y="135"/>
                </a:cubicBezTo>
                <a:cubicBezTo>
                  <a:pt x="111" y="136"/>
                  <a:pt x="111" y="136"/>
                  <a:pt x="113" y="137"/>
                </a:cubicBezTo>
                <a:moveTo>
                  <a:pt x="110" y="139"/>
                </a:moveTo>
                <a:cubicBezTo>
                  <a:pt x="109" y="138"/>
                  <a:pt x="107" y="140"/>
                  <a:pt x="107" y="138"/>
                </a:cubicBezTo>
                <a:cubicBezTo>
                  <a:pt x="107" y="138"/>
                  <a:pt x="106" y="138"/>
                  <a:pt x="106" y="138"/>
                </a:cubicBezTo>
                <a:cubicBezTo>
                  <a:pt x="106" y="139"/>
                  <a:pt x="106" y="139"/>
                  <a:pt x="106" y="139"/>
                </a:cubicBezTo>
                <a:cubicBezTo>
                  <a:pt x="107" y="139"/>
                  <a:pt x="108" y="139"/>
                  <a:pt x="107" y="138"/>
                </a:cubicBezTo>
                <a:cubicBezTo>
                  <a:pt x="108" y="138"/>
                  <a:pt x="108" y="137"/>
                  <a:pt x="109" y="136"/>
                </a:cubicBezTo>
                <a:cubicBezTo>
                  <a:pt x="107" y="136"/>
                  <a:pt x="107" y="136"/>
                  <a:pt x="110" y="139"/>
                </a:cubicBezTo>
                <a:moveTo>
                  <a:pt x="113" y="121"/>
                </a:moveTo>
                <a:cubicBezTo>
                  <a:pt x="114" y="121"/>
                  <a:pt x="114" y="122"/>
                  <a:pt x="114" y="122"/>
                </a:cubicBezTo>
                <a:cubicBezTo>
                  <a:pt x="115" y="123"/>
                  <a:pt x="115" y="123"/>
                  <a:pt x="116" y="122"/>
                </a:cubicBezTo>
                <a:cubicBezTo>
                  <a:pt x="117" y="122"/>
                  <a:pt x="117" y="121"/>
                  <a:pt x="117" y="121"/>
                </a:cubicBezTo>
                <a:cubicBezTo>
                  <a:pt x="116" y="120"/>
                  <a:pt x="115" y="120"/>
                  <a:pt x="113" y="121"/>
                </a:cubicBezTo>
                <a:moveTo>
                  <a:pt x="109" y="132"/>
                </a:moveTo>
                <a:cubicBezTo>
                  <a:pt x="108" y="132"/>
                  <a:pt x="108" y="132"/>
                  <a:pt x="108" y="133"/>
                </a:cubicBezTo>
                <a:cubicBezTo>
                  <a:pt x="108" y="134"/>
                  <a:pt x="108" y="134"/>
                  <a:pt x="108" y="134"/>
                </a:cubicBezTo>
                <a:cubicBezTo>
                  <a:pt x="109" y="134"/>
                  <a:pt x="110" y="134"/>
                  <a:pt x="110" y="133"/>
                </a:cubicBezTo>
                <a:cubicBezTo>
                  <a:pt x="110" y="133"/>
                  <a:pt x="109" y="132"/>
                  <a:pt x="109" y="132"/>
                </a:cubicBezTo>
                <a:moveTo>
                  <a:pt x="149" y="103"/>
                </a:moveTo>
                <a:cubicBezTo>
                  <a:pt x="149" y="103"/>
                  <a:pt x="149" y="103"/>
                  <a:pt x="150" y="103"/>
                </a:cubicBezTo>
                <a:cubicBezTo>
                  <a:pt x="150" y="103"/>
                  <a:pt x="150" y="102"/>
                  <a:pt x="150" y="102"/>
                </a:cubicBezTo>
                <a:cubicBezTo>
                  <a:pt x="150" y="102"/>
                  <a:pt x="150" y="102"/>
                  <a:pt x="150" y="102"/>
                </a:cubicBezTo>
                <a:cubicBezTo>
                  <a:pt x="149" y="102"/>
                  <a:pt x="148" y="102"/>
                  <a:pt x="147" y="102"/>
                </a:cubicBezTo>
                <a:cubicBezTo>
                  <a:pt x="147" y="102"/>
                  <a:pt x="147" y="102"/>
                  <a:pt x="147" y="102"/>
                </a:cubicBezTo>
                <a:cubicBezTo>
                  <a:pt x="147" y="102"/>
                  <a:pt x="147" y="103"/>
                  <a:pt x="147" y="103"/>
                </a:cubicBezTo>
                <a:cubicBezTo>
                  <a:pt x="148" y="103"/>
                  <a:pt x="148" y="103"/>
                  <a:pt x="149" y="103"/>
                </a:cubicBezTo>
                <a:moveTo>
                  <a:pt x="150" y="93"/>
                </a:moveTo>
                <a:cubicBezTo>
                  <a:pt x="151" y="95"/>
                  <a:pt x="151" y="95"/>
                  <a:pt x="152" y="95"/>
                </a:cubicBezTo>
                <a:cubicBezTo>
                  <a:pt x="151" y="93"/>
                  <a:pt x="151" y="93"/>
                  <a:pt x="150" y="93"/>
                </a:cubicBezTo>
                <a:moveTo>
                  <a:pt x="122" y="121"/>
                </a:moveTo>
                <a:cubicBezTo>
                  <a:pt x="121" y="120"/>
                  <a:pt x="120" y="120"/>
                  <a:pt x="119" y="121"/>
                </a:cubicBezTo>
                <a:cubicBezTo>
                  <a:pt x="120" y="122"/>
                  <a:pt x="121" y="122"/>
                  <a:pt x="122" y="121"/>
                </a:cubicBezTo>
                <a:moveTo>
                  <a:pt x="162" y="94"/>
                </a:moveTo>
                <a:cubicBezTo>
                  <a:pt x="162" y="94"/>
                  <a:pt x="162" y="93"/>
                  <a:pt x="161" y="93"/>
                </a:cubicBezTo>
                <a:cubicBezTo>
                  <a:pt x="161" y="93"/>
                  <a:pt x="161" y="93"/>
                  <a:pt x="161" y="92"/>
                </a:cubicBezTo>
                <a:cubicBezTo>
                  <a:pt x="160" y="92"/>
                  <a:pt x="160" y="93"/>
                  <a:pt x="160" y="93"/>
                </a:cubicBezTo>
                <a:cubicBezTo>
                  <a:pt x="160" y="93"/>
                  <a:pt x="160" y="94"/>
                  <a:pt x="160" y="94"/>
                </a:cubicBezTo>
                <a:cubicBezTo>
                  <a:pt x="161" y="94"/>
                  <a:pt x="161" y="94"/>
                  <a:pt x="162" y="94"/>
                </a:cubicBezTo>
                <a:moveTo>
                  <a:pt x="149" y="97"/>
                </a:moveTo>
                <a:cubicBezTo>
                  <a:pt x="150" y="97"/>
                  <a:pt x="150" y="97"/>
                  <a:pt x="150" y="97"/>
                </a:cubicBezTo>
                <a:cubicBezTo>
                  <a:pt x="150" y="97"/>
                  <a:pt x="150" y="96"/>
                  <a:pt x="150" y="96"/>
                </a:cubicBezTo>
                <a:cubicBezTo>
                  <a:pt x="150" y="96"/>
                  <a:pt x="149" y="96"/>
                  <a:pt x="149" y="96"/>
                </a:cubicBezTo>
                <a:cubicBezTo>
                  <a:pt x="149" y="96"/>
                  <a:pt x="149" y="97"/>
                  <a:pt x="149" y="97"/>
                </a:cubicBezTo>
                <a:moveTo>
                  <a:pt x="144" y="96"/>
                </a:moveTo>
                <a:cubicBezTo>
                  <a:pt x="144" y="97"/>
                  <a:pt x="145" y="97"/>
                  <a:pt x="146" y="96"/>
                </a:cubicBezTo>
                <a:cubicBezTo>
                  <a:pt x="145" y="96"/>
                  <a:pt x="144" y="96"/>
                  <a:pt x="144" y="96"/>
                </a:cubicBezTo>
                <a:moveTo>
                  <a:pt x="158" y="95"/>
                </a:moveTo>
                <a:cubicBezTo>
                  <a:pt x="158" y="95"/>
                  <a:pt x="157" y="95"/>
                  <a:pt x="156" y="95"/>
                </a:cubicBezTo>
                <a:cubicBezTo>
                  <a:pt x="156" y="95"/>
                  <a:pt x="156" y="96"/>
                  <a:pt x="156" y="96"/>
                </a:cubicBezTo>
                <a:cubicBezTo>
                  <a:pt x="157" y="96"/>
                  <a:pt x="157" y="96"/>
                  <a:pt x="158" y="96"/>
                </a:cubicBezTo>
                <a:cubicBezTo>
                  <a:pt x="158" y="96"/>
                  <a:pt x="158" y="95"/>
                  <a:pt x="158" y="95"/>
                </a:cubicBezTo>
                <a:moveTo>
                  <a:pt x="204" y="69"/>
                </a:moveTo>
                <a:cubicBezTo>
                  <a:pt x="204" y="68"/>
                  <a:pt x="203" y="68"/>
                  <a:pt x="203" y="69"/>
                </a:cubicBezTo>
                <a:cubicBezTo>
                  <a:pt x="203" y="69"/>
                  <a:pt x="203" y="69"/>
                  <a:pt x="203" y="69"/>
                </a:cubicBezTo>
                <a:cubicBezTo>
                  <a:pt x="203" y="70"/>
                  <a:pt x="204" y="70"/>
                  <a:pt x="204" y="69"/>
                </a:cubicBezTo>
                <a:cubicBezTo>
                  <a:pt x="204" y="69"/>
                  <a:pt x="204" y="69"/>
                  <a:pt x="204" y="69"/>
                </a:cubicBezTo>
                <a:moveTo>
                  <a:pt x="115" y="131"/>
                </a:moveTo>
                <a:cubicBezTo>
                  <a:pt x="114" y="132"/>
                  <a:pt x="114" y="132"/>
                  <a:pt x="115" y="133"/>
                </a:cubicBezTo>
                <a:cubicBezTo>
                  <a:pt x="116" y="132"/>
                  <a:pt x="116" y="132"/>
                  <a:pt x="115" y="131"/>
                </a:cubicBezTo>
                <a:moveTo>
                  <a:pt x="146" y="108"/>
                </a:moveTo>
                <a:cubicBezTo>
                  <a:pt x="145" y="108"/>
                  <a:pt x="145" y="107"/>
                  <a:pt x="145" y="107"/>
                </a:cubicBezTo>
                <a:cubicBezTo>
                  <a:pt x="145" y="108"/>
                  <a:pt x="145" y="108"/>
                  <a:pt x="145" y="108"/>
                </a:cubicBezTo>
                <a:cubicBezTo>
                  <a:pt x="145" y="108"/>
                  <a:pt x="145" y="108"/>
                  <a:pt x="145" y="108"/>
                </a:cubicBezTo>
                <a:cubicBezTo>
                  <a:pt x="145" y="108"/>
                  <a:pt x="145" y="108"/>
                  <a:pt x="146" y="108"/>
                </a:cubicBezTo>
                <a:moveTo>
                  <a:pt x="148" y="105"/>
                </a:moveTo>
                <a:cubicBezTo>
                  <a:pt x="148" y="105"/>
                  <a:pt x="148" y="105"/>
                  <a:pt x="148" y="104"/>
                </a:cubicBezTo>
                <a:cubicBezTo>
                  <a:pt x="148" y="105"/>
                  <a:pt x="148" y="105"/>
                  <a:pt x="148" y="105"/>
                </a:cubicBezTo>
                <a:cubicBezTo>
                  <a:pt x="148" y="105"/>
                  <a:pt x="148" y="105"/>
                  <a:pt x="148" y="105"/>
                </a:cubicBezTo>
                <a:cubicBezTo>
                  <a:pt x="148" y="105"/>
                  <a:pt x="148" y="105"/>
                  <a:pt x="148" y="105"/>
                </a:cubicBezTo>
                <a:moveTo>
                  <a:pt x="117" y="129"/>
                </a:moveTo>
                <a:cubicBezTo>
                  <a:pt x="117" y="129"/>
                  <a:pt x="117" y="129"/>
                  <a:pt x="117" y="129"/>
                </a:cubicBezTo>
                <a:cubicBezTo>
                  <a:pt x="117" y="129"/>
                  <a:pt x="117" y="128"/>
                  <a:pt x="117" y="128"/>
                </a:cubicBezTo>
                <a:cubicBezTo>
                  <a:pt x="116" y="128"/>
                  <a:pt x="116" y="129"/>
                  <a:pt x="116" y="129"/>
                </a:cubicBezTo>
                <a:cubicBezTo>
                  <a:pt x="116" y="129"/>
                  <a:pt x="117" y="129"/>
                  <a:pt x="117" y="129"/>
                </a:cubicBezTo>
                <a:moveTo>
                  <a:pt x="142" y="101"/>
                </a:moveTo>
                <a:cubicBezTo>
                  <a:pt x="142" y="101"/>
                  <a:pt x="142" y="101"/>
                  <a:pt x="142" y="101"/>
                </a:cubicBezTo>
                <a:cubicBezTo>
                  <a:pt x="142" y="101"/>
                  <a:pt x="142" y="101"/>
                  <a:pt x="142" y="101"/>
                </a:cubicBezTo>
                <a:cubicBezTo>
                  <a:pt x="142" y="101"/>
                  <a:pt x="143" y="101"/>
                  <a:pt x="143" y="101"/>
                </a:cubicBezTo>
                <a:cubicBezTo>
                  <a:pt x="143" y="101"/>
                  <a:pt x="143" y="101"/>
                  <a:pt x="142" y="101"/>
                </a:cubicBezTo>
                <a:moveTo>
                  <a:pt x="103" y="141"/>
                </a:moveTo>
                <a:cubicBezTo>
                  <a:pt x="103" y="141"/>
                  <a:pt x="103" y="141"/>
                  <a:pt x="103" y="141"/>
                </a:cubicBezTo>
                <a:cubicBezTo>
                  <a:pt x="102" y="141"/>
                  <a:pt x="102" y="141"/>
                  <a:pt x="102" y="141"/>
                </a:cubicBezTo>
                <a:cubicBezTo>
                  <a:pt x="102" y="141"/>
                  <a:pt x="102" y="141"/>
                  <a:pt x="103" y="141"/>
                </a:cubicBezTo>
                <a:cubicBezTo>
                  <a:pt x="103" y="141"/>
                  <a:pt x="103" y="141"/>
                  <a:pt x="103" y="141"/>
                </a:cubicBezTo>
                <a:moveTo>
                  <a:pt x="99" y="138"/>
                </a:moveTo>
                <a:cubicBezTo>
                  <a:pt x="99" y="138"/>
                  <a:pt x="98" y="138"/>
                  <a:pt x="98" y="138"/>
                </a:cubicBezTo>
                <a:cubicBezTo>
                  <a:pt x="98" y="138"/>
                  <a:pt x="99" y="138"/>
                  <a:pt x="99" y="139"/>
                </a:cubicBezTo>
                <a:cubicBezTo>
                  <a:pt x="99" y="139"/>
                  <a:pt x="99" y="138"/>
                  <a:pt x="99" y="138"/>
                </a:cubicBezTo>
                <a:cubicBezTo>
                  <a:pt x="99" y="138"/>
                  <a:pt x="99" y="138"/>
                  <a:pt x="99" y="138"/>
                </a:cubicBezTo>
                <a:moveTo>
                  <a:pt x="111" y="130"/>
                </a:moveTo>
                <a:cubicBezTo>
                  <a:pt x="111" y="131"/>
                  <a:pt x="111" y="131"/>
                  <a:pt x="111" y="131"/>
                </a:cubicBezTo>
                <a:cubicBezTo>
                  <a:pt x="111" y="131"/>
                  <a:pt x="111" y="131"/>
                  <a:pt x="111" y="131"/>
                </a:cubicBezTo>
                <a:cubicBezTo>
                  <a:pt x="111" y="131"/>
                  <a:pt x="111" y="130"/>
                  <a:pt x="111" y="130"/>
                </a:cubicBezTo>
                <a:cubicBezTo>
                  <a:pt x="111" y="130"/>
                  <a:pt x="111" y="130"/>
                  <a:pt x="111" y="130"/>
                </a:cubicBezTo>
                <a:moveTo>
                  <a:pt x="192" y="61"/>
                </a:moveTo>
                <a:cubicBezTo>
                  <a:pt x="192" y="61"/>
                  <a:pt x="193" y="61"/>
                  <a:pt x="193" y="61"/>
                </a:cubicBezTo>
                <a:cubicBezTo>
                  <a:pt x="193" y="61"/>
                  <a:pt x="193" y="60"/>
                  <a:pt x="193" y="60"/>
                </a:cubicBezTo>
                <a:cubicBezTo>
                  <a:pt x="193" y="60"/>
                  <a:pt x="193" y="60"/>
                  <a:pt x="193" y="60"/>
                </a:cubicBezTo>
                <a:cubicBezTo>
                  <a:pt x="192" y="60"/>
                  <a:pt x="192" y="60"/>
                  <a:pt x="192" y="61"/>
                </a:cubicBezTo>
                <a:moveTo>
                  <a:pt x="147" y="93"/>
                </a:moveTo>
                <a:cubicBezTo>
                  <a:pt x="147" y="93"/>
                  <a:pt x="147" y="92"/>
                  <a:pt x="147" y="92"/>
                </a:cubicBezTo>
                <a:cubicBezTo>
                  <a:pt x="147" y="92"/>
                  <a:pt x="147" y="92"/>
                  <a:pt x="147" y="92"/>
                </a:cubicBezTo>
                <a:cubicBezTo>
                  <a:pt x="147" y="93"/>
                  <a:pt x="147" y="93"/>
                  <a:pt x="147" y="93"/>
                </a:cubicBezTo>
                <a:cubicBezTo>
                  <a:pt x="147" y="93"/>
                  <a:pt x="147" y="93"/>
                  <a:pt x="147" y="93"/>
                </a:cubicBezTo>
                <a:moveTo>
                  <a:pt x="141" y="286"/>
                </a:moveTo>
                <a:cubicBezTo>
                  <a:pt x="139" y="285"/>
                  <a:pt x="139" y="285"/>
                  <a:pt x="138" y="285"/>
                </a:cubicBezTo>
                <a:cubicBezTo>
                  <a:pt x="137" y="285"/>
                  <a:pt x="135" y="284"/>
                  <a:pt x="134" y="284"/>
                </a:cubicBezTo>
                <a:cubicBezTo>
                  <a:pt x="132" y="283"/>
                  <a:pt x="131" y="282"/>
                  <a:pt x="129" y="281"/>
                </a:cubicBezTo>
                <a:cubicBezTo>
                  <a:pt x="127" y="281"/>
                  <a:pt x="127" y="279"/>
                  <a:pt x="125" y="279"/>
                </a:cubicBezTo>
                <a:cubicBezTo>
                  <a:pt x="121" y="276"/>
                  <a:pt x="115" y="274"/>
                  <a:pt x="111" y="271"/>
                </a:cubicBezTo>
                <a:cubicBezTo>
                  <a:pt x="110" y="272"/>
                  <a:pt x="109" y="271"/>
                  <a:pt x="109" y="270"/>
                </a:cubicBezTo>
                <a:cubicBezTo>
                  <a:pt x="108" y="269"/>
                  <a:pt x="107" y="270"/>
                  <a:pt x="107" y="269"/>
                </a:cubicBezTo>
                <a:cubicBezTo>
                  <a:pt x="107" y="269"/>
                  <a:pt x="106" y="269"/>
                  <a:pt x="106" y="269"/>
                </a:cubicBezTo>
                <a:cubicBezTo>
                  <a:pt x="105" y="269"/>
                  <a:pt x="104" y="269"/>
                  <a:pt x="103" y="268"/>
                </a:cubicBezTo>
                <a:cubicBezTo>
                  <a:pt x="102" y="268"/>
                  <a:pt x="102" y="267"/>
                  <a:pt x="101" y="266"/>
                </a:cubicBezTo>
                <a:cubicBezTo>
                  <a:pt x="99" y="266"/>
                  <a:pt x="98" y="264"/>
                  <a:pt x="95" y="264"/>
                </a:cubicBezTo>
                <a:cubicBezTo>
                  <a:pt x="92" y="262"/>
                  <a:pt x="92" y="262"/>
                  <a:pt x="92" y="262"/>
                </a:cubicBezTo>
                <a:cubicBezTo>
                  <a:pt x="91" y="261"/>
                  <a:pt x="91" y="260"/>
                  <a:pt x="89" y="260"/>
                </a:cubicBezTo>
                <a:cubicBezTo>
                  <a:pt x="88" y="260"/>
                  <a:pt x="88" y="259"/>
                  <a:pt x="86" y="259"/>
                </a:cubicBezTo>
                <a:cubicBezTo>
                  <a:pt x="86" y="259"/>
                  <a:pt x="85" y="258"/>
                  <a:pt x="85" y="258"/>
                </a:cubicBezTo>
                <a:cubicBezTo>
                  <a:pt x="84" y="258"/>
                  <a:pt x="83" y="257"/>
                  <a:pt x="83" y="257"/>
                </a:cubicBezTo>
                <a:cubicBezTo>
                  <a:pt x="82" y="257"/>
                  <a:pt x="82" y="257"/>
                  <a:pt x="82" y="256"/>
                </a:cubicBezTo>
                <a:cubicBezTo>
                  <a:pt x="82" y="256"/>
                  <a:pt x="82" y="255"/>
                  <a:pt x="82" y="255"/>
                </a:cubicBezTo>
                <a:cubicBezTo>
                  <a:pt x="83" y="254"/>
                  <a:pt x="84" y="252"/>
                  <a:pt x="84" y="251"/>
                </a:cubicBezTo>
                <a:cubicBezTo>
                  <a:pt x="85" y="250"/>
                  <a:pt x="85" y="250"/>
                  <a:pt x="86" y="250"/>
                </a:cubicBezTo>
                <a:cubicBezTo>
                  <a:pt x="86" y="250"/>
                  <a:pt x="87" y="250"/>
                  <a:pt x="88" y="251"/>
                </a:cubicBezTo>
                <a:cubicBezTo>
                  <a:pt x="88" y="251"/>
                  <a:pt x="88" y="251"/>
                  <a:pt x="88" y="251"/>
                </a:cubicBezTo>
                <a:cubicBezTo>
                  <a:pt x="90" y="251"/>
                  <a:pt x="92" y="250"/>
                  <a:pt x="93" y="252"/>
                </a:cubicBezTo>
                <a:cubicBezTo>
                  <a:pt x="95" y="252"/>
                  <a:pt x="97" y="251"/>
                  <a:pt x="98" y="252"/>
                </a:cubicBezTo>
                <a:cubicBezTo>
                  <a:pt x="99" y="252"/>
                  <a:pt x="101" y="252"/>
                  <a:pt x="102" y="253"/>
                </a:cubicBezTo>
                <a:cubicBezTo>
                  <a:pt x="103" y="253"/>
                  <a:pt x="104" y="254"/>
                  <a:pt x="106" y="253"/>
                </a:cubicBezTo>
                <a:cubicBezTo>
                  <a:pt x="107" y="253"/>
                  <a:pt x="108" y="255"/>
                  <a:pt x="109" y="254"/>
                </a:cubicBezTo>
                <a:cubicBezTo>
                  <a:pt x="110" y="254"/>
                  <a:pt x="112" y="254"/>
                  <a:pt x="112" y="255"/>
                </a:cubicBezTo>
                <a:cubicBezTo>
                  <a:pt x="113" y="255"/>
                  <a:pt x="114" y="255"/>
                  <a:pt x="115" y="255"/>
                </a:cubicBezTo>
                <a:cubicBezTo>
                  <a:pt x="116" y="256"/>
                  <a:pt x="116" y="256"/>
                  <a:pt x="117" y="256"/>
                </a:cubicBezTo>
                <a:cubicBezTo>
                  <a:pt x="118" y="256"/>
                  <a:pt x="120" y="256"/>
                  <a:pt x="121" y="257"/>
                </a:cubicBezTo>
                <a:cubicBezTo>
                  <a:pt x="122" y="257"/>
                  <a:pt x="123" y="257"/>
                  <a:pt x="124" y="258"/>
                </a:cubicBezTo>
                <a:cubicBezTo>
                  <a:pt x="124" y="258"/>
                  <a:pt x="125" y="258"/>
                  <a:pt x="125" y="258"/>
                </a:cubicBezTo>
                <a:cubicBezTo>
                  <a:pt x="127" y="258"/>
                  <a:pt x="128" y="258"/>
                  <a:pt x="129" y="258"/>
                </a:cubicBezTo>
                <a:cubicBezTo>
                  <a:pt x="130" y="258"/>
                  <a:pt x="131" y="259"/>
                  <a:pt x="132" y="259"/>
                </a:cubicBezTo>
                <a:cubicBezTo>
                  <a:pt x="133" y="259"/>
                  <a:pt x="134" y="259"/>
                  <a:pt x="135" y="259"/>
                </a:cubicBezTo>
                <a:cubicBezTo>
                  <a:pt x="136" y="260"/>
                  <a:pt x="136" y="260"/>
                  <a:pt x="137" y="260"/>
                </a:cubicBezTo>
                <a:cubicBezTo>
                  <a:pt x="138" y="260"/>
                  <a:pt x="139" y="260"/>
                  <a:pt x="140" y="260"/>
                </a:cubicBezTo>
                <a:cubicBezTo>
                  <a:pt x="141" y="260"/>
                  <a:pt x="141" y="261"/>
                  <a:pt x="142" y="261"/>
                </a:cubicBezTo>
                <a:cubicBezTo>
                  <a:pt x="142" y="261"/>
                  <a:pt x="143" y="261"/>
                  <a:pt x="144" y="261"/>
                </a:cubicBezTo>
                <a:cubicBezTo>
                  <a:pt x="143" y="259"/>
                  <a:pt x="141" y="259"/>
                  <a:pt x="140" y="258"/>
                </a:cubicBezTo>
                <a:cubicBezTo>
                  <a:pt x="138" y="258"/>
                  <a:pt x="136" y="257"/>
                  <a:pt x="134" y="255"/>
                </a:cubicBezTo>
                <a:cubicBezTo>
                  <a:pt x="133" y="255"/>
                  <a:pt x="132" y="254"/>
                  <a:pt x="131" y="254"/>
                </a:cubicBezTo>
                <a:cubicBezTo>
                  <a:pt x="130" y="254"/>
                  <a:pt x="130" y="253"/>
                  <a:pt x="129" y="253"/>
                </a:cubicBezTo>
                <a:cubicBezTo>
                  <a:pt x="128" y="252"/>
                  <a:pt x="126" y="252"/>
                  <a:pt x="125" y="250"/>
                </a:cubicBezTo>
                <a:cubicBezTo>
                  <a:pt x="124" y="249"/>
                  <a:pt x="123" y="250"/>
                  <a:pt x="122" y="249"/>
                </a:cubicBezTo>
                <a:cubicBezTo>
                  <a:pt x="121" y="249"/>
                  <a:pt x="120" y="248"/>
                  <a:pt x="119" y="248"/>
                </a:cubicBezTo>
                <a:cubicBezTo>
                  <a:pt x="117" y="247"/>
                  <a:pt x="116" y="247"/>
                  <a:pt x="115" y="246"/>
                </a:cubicBezTo>
                <a:cubicBezTo>
                  <a:pt x="113" y="244"/>
                  <a:pt x="111" y="243"/>
                  <a:pt x="109" y="242"/>
                </a:cubicBezTo>
                <a:cubicBezTo>
                  <a:pt x="108" y="241"/>
                  <a:pt x="106" y="241"/>
                  <a:pt x="104" y="240"/>
                </a:cubicBezTo>
                <a:cubicBezTo>
                  <a:pt x="103" y="239"/>
                  <a:pt x="102" y="239"/>
                  <a:pt x="102" y="239"/>
                </a:cubicBezTo>
                <a:cubicBezTo>
                  <a:pt x="101" y="238"/>
                  <a:pt x="100" y="237"/>
                  <a:pt x="99" y="236"/>
                </a:cubicBezTo>
                <a:cubicBezTo>
                  <a:pt x="98" y="236"/>
                  <a:pt x="98" y="236"/>
                  <a:pt x="97" y="236"/>
                </a:cubicBezTo>
                <a:cubicBezTo>
                  <a:pt x="97" y="236"/>
                  <a:pt x="96" y="235"/>
                  <a:pt x="96" y="235"/>
                </a:cubicBezTo>
                <a:cubicBezTo>
                  <a:pt x="95" y="236"/>
                  <a:pt x="94" y="235"/>
                  <a:pt x="93" y="234"/>
                </a:cubicBezTo>
                <a:cubicBezTo>
                  <a:pt x="94" y="232"/>
                  <a:pt x="95" y="231"/>
                  <a:pt x="96" y="229"/>
                </a:cubicBezTo>
                <a:cubicBezTo>
                  <a:pt x="96" y="228"/>
                  <a:pt x="98" y="227"/>
                  <a:pt x="99" y="228"/>
                </a:cubicBezTo>
                <a:cubicBezTo>
                  <a:pt x="100" y="229"/>
                  <a:pt x="103" y="230"/>
                  <a:pt x="104" y="231"/>
                </a:cubicBezTo>
                <a:cubicBezTo>
                  <a:pt x="105" y="232"/>
                  <a:pt x="106" y="232"/>
                  <a:pt x="107" y="233"/>
                </a:cubicBezTo>
                <a:cubicBezTo>
                  <a:pt x="107" y="233"/>
                  <a:pt x="107" y="233"/>
                  <a:pt x="108" y="233"/>
                </a:cubicBezTo>
                <a:cubicBezTo>
                  <a:pt x="109" y="234"/>
                  <a:pt x="111" y="235"/>
                  <a:pt x="112" y="236"/>
                </a:cubicBezTo>
                <a:cubicBezTo>
                  <a:pt x="113" y="236"/>
                  <a:pt x="113" y="237"/>
                  <a:pt x="114" y="236"/>
                </a:cubicBezTo>
                <a:cubicBezTo>
                  <a:pt x="115" y="236"/>
                  <a:pt x="115" y="238"/>
                  <a:pt x="117" y="237"/>
                </a:cubicBezTo>
                <a:cubicBezTo>
                  <a:pt x="117" y="238"/>
                  <a:pt x="118" y="239"/>
                  <a:pt x="119" y="239"/>
                </a:cubicBezTo>
                <a:cubicBezTo>
                  <a:pt x="120" y="239"/>
                  <a:pt x="120" y="240"/>
                  <a:pt x="121" y="240"/>
                </a:cubicBezTo>
                <a:cubicBezTo>
                  <a:pt x="122" y="240"/>
                  <a:pt x="122" y="241"/>
                  <a:pt x="123" y="241"/>
                </a:cubicBezTo>
                <a:cubicBezTo>
                  <a:pt x="124" y="242"/>
                  <a:pt x="126" y="242"/>
                  <a:pt x="127" y="244"/>
                </a:cubicBezTo>
                <a:cubicBezTo>
                  <a:pt x="130" y="244"/>
                  <a:pt x="130" y="244"/>
                  <a:pt x="130" y="244"/>
                </a:cubicBezTo>
                <a:cubicBezTo>
                  <a:pt x="131" y="245"/>
                  <a:pt x="131" y="246"/>
                  <a:pt x="133" y="246"/>
                </a:cubicBezTo>
                <a:cubicBezTo>
                  <a:pt x="133" y="246"/>
                  <a:pt x="134" y="247"/>
                  <a:pt x="135" y="247"/>
                </a:cubicBezTo>
                <a:cubicBezTo>
                  <a:pt x="136" y="248"/>
                  <a:pt x="137" y="248"/>
                  <a:pt x="138" y="249"/>
                </a:cubicBezTo>
                <a:cubicBezTo>
                  <a:pt x="139" y="248"/>
                  <a:pt x="139" y="250"/>
                  <a:pt x="140" y="250"/>
                </a:cubicBezTo>
                <a:cubicBezTo>
                  <a:pt x="141" y="250"/>
                  <a:pt x="141" y="251"/>
                  <a:pt x="142" y="251"/>
                </a:cubicBezTo>
                <a:cubicBezTo>
                  <a:pt x="143" y="252"/>
                  <a:pt x="144" y="251"/>
                  <a:pt x="145" y="252"/>
                </a:cubicBezTo>
                <a:cubicBezTo>
                  <a:pt x="145" y="253"/>
                  <a:pt x="146" y="254"/>
                  <a:pt x="147" y="253"/>
                </a:cubicBezTo>
                <a:cubicBezTo>
                  <a:pt x="148" y="254"/>
                  <a:pt x="149" y="255"/>
                  <a:pt x="151" y="255"/>
                </a:cubicBezTo>
                <a:cubicBezTo>
                  <a:pt x="152" y="256"/>
                  <a:pt x="153" y="256"/>
                  <a:pt x="154" y="257"/>
                </a:cubicBezTo>
                <a:cubicBezTo>
                  <a:pt x="155" y="258"/>
                  <a:pt x="156" y="258"/>
                  <a:pt x="157" y="259"/>
                </a:cubicBezTo>
                <a:cubicBezTo>
                  <a:pt x="158" y="259"/>
                  <a:pt x="159" y="259"/>
                  <a:pt x="159" y="259"/>
                </a:cubicBezTo>
                <a:cubicBezTo>
                  <a:pt x="160" y="260"/>
                  <a:pt x="162" y="260"/>
                  <a:pt x="163" y="261"/>
                </a:cubicBezTo>
                <a:cubicBezTo>
                  <a:pt x="164" y="263"/>
                  <a:pt x="165" y="264"/>
                  <a:pt x="167" y="264"/>
                </a:cubicBezTo>
                <a:cubicBezTo>
                  <a:pt x="168" y="264"/>
                  <a:pt x="168" y="264"/>
                  <a:pt x="168" y="264"/>
                </a:cubicBezTo>
                <a:cubicBezTo>
                  <a:pt x="169" y="265"/>
                  <a:pt x="170" y="265"/>
                  <a:pt x="171" y="266"/>
                </a:cubicBezTo>
                <a:cubicBezTo>
                  <a:pt x="171" y="266"/>
                  <a:pt x="172" y="266"/>
                  <a:pt x="172" y="266"/>
                </a:cubicBezTo>
                <a:cubicBezTo>
                  <a:pt x="172" y="266"/>
                  <a:pt x="172" y="266"/>
                  <a:pt x="172" y="266"/>
                </a:cubicBezTo>
                <a:cubicBezTo>
                  <a:pt x="172" y="267"/>
                  <a:pt x="172" y="267"/>
                  <a:pt x="172" y="267"/>
                </a:cubicBezTo>
                <a:cubicBezTo>
                  <a:pt x="171" y="269"/>
                  <a:pt x="170" y="270"/>
                  <a:pt x="169" y="272"/>
                </a:cubicBezTo>
                <a:cubicBezTo>
                  <a:pt x="168" y="272"/>
                  <a:pt x="167" y="272"/>
                  <a:pt x="166" y="272"/>
                </a:cubicBezTo>
                <a:cubicBezTo>
                  <a:pt x="164" y="273"/>
                  <a:pt x="164" y="271"/>
                  <a:pt x="162" y="271"/>
                </a:cubicBezTo>
                <a:cubicBezTo>
                  <a:pt x="161" y="272"/>
                  <a:pt x="160" y="271"/>
                  <a:pt x="158" y="271"/>
                </a:cubicBezTo>
                <a:cubicBezTo>
                  <a:pt x="158" y="270"/>
                  <a:pt x="156" y="271"/>
                  <a:pt x="155" y="270"/>
                </a:cubicBezTo>
                <a:cubicBezTo>
                  <a:pt x="155" y="270"/>
                  <a:pt x="155" y="270"/>
                  <a:pt x="154" y="270"/>
                </a:cubicBezTo>
                <a:cubicBezTo>
                  <a:pt x="153" y="270"/>
                  <a:pt x="152" y="269"/>
                  <a:pt x="150" y="270"/>
                </a:cubicBezTo>
                <a:cubicBezTo>
                  <a:pt x="149" y="270"/>
                  <a:pt x="148" y="268"/>
                  <a:pt x="147" y="269"/>
                </a:cubicBezTo>
                <a:cubicBezTo>
                  <a:pt x="146" y="269"/>
                  <a:pt x="144" y="268"/>
                  <a:pt x="143" y="268"/>
                </a:cubicBezTo>
                <a:cubicBezTo>
                  <a:pt x="142" y="267"/>
                  <a:pt x="141" y="268"/>
                  <a:pt x="140" y="268"/>
                </a:cubicBezTo>
                <a:cubicBezTo>
                  <a:pt x="138" y="266"/>
                  <a:pt x="137" y="267"/>
                  <a:pt x="135" y="267"/>
                </a:cubicBezTo>
                <a:cubicBezTo>
                  <a:pt x="134" y="267"/>
                  <a:pt x="133" y="266"/>
                  <a:pt x="132" y="266"/>
                </a:cubicBezTo>
                <a:cubicBezTo>
                  <a:pt x="131" y="266"/>
                  <a:pt x="129" y="266"/>
                  <a:pt x="128" y="266"/>
                </a:cubicBezTo>
                <a:cubicBezTo>
                  <a:pt x="128" y="265"/>
                  <a:pt x="127" y="265"/>
                  <a:pt x="127" y="265"/>
                </a:cubicBezTo>
                <a:cubicBezTo>
                  <a:pt x="125" y="264"/>
                  <a:pt x="124" y="265"/>
                  <a:pt x="123" y="264"/>
                </a:cubicBezTo>
                <a:cubicBezTo>
                  <a:pt x="122" y="263"/>
                  <a:pt x="121" y="264"/>
                  <a:pt x="120" y="264"/>
                </a:cubicBezTo>
                <a:cubicBezTo>
                  <a:pt x="119" y="264"/>
                  <a:pt x="119" y="263"/>
                  <a:pt x="117" y="263"/>
                </a:cubicBezTo>
                <a:cubicBezTo>
                  <a:pt x="116" y="263"/>
                  <a:pt x="116" y="263"/>
                  <a:pt x="115" y="262"/>
                </a:cubicBezTo>
                <a:cubicBezTo>
                  <a:pt x="115" y="262"/>
                  <a:pt x="114" y="262"/>
                  <a:pt x="113" y="262"/>
                </a:cubicBezTo>
                <a:cubicBezTo>
                  <a:pt x="112" y="262"/>
                  <a:pt x="111" y="262"/>
                  <a:pt x="110" y="261"/>
                </a:cubicBezTo>
                <a:cubicBezTo>
                  <a:pt x="109" y="261"/>
                  <a:pt x="109" y="261"/>
                  <a:pt x="108" y="261"/>
                </a:cubicBezTo>
                <a:cubicBezTo>
                  <a:pt x="108" y="263"/>
                  <a:pt x="110" y="263"/>
                  <a:pt x="111" y="264"/>
                </a:cubicBezTo>
                <a:cubicBezTo>
                  <a:pt x="112" y="264"/>
                  <a:pt x="113" y="264"/>
                  <a:pt x="114" y="265"/>
                </a:cubicBezTo>
                <a:cubicBezTo>
                  <a:pt x="114" y="265"/>
                  <a:pt x="115" y="265"/>
                  <a:pt x="116" y="266"/>
                </a:cubicBezTo>
                <a:cubicBezTo>
                  <a:pt x="117" y="265"/>
                  <a:pt x="117" y="266"/>
                  <a:pt x="118" y="267"/>
                </a:cubicBezTo>
                <a:cubicBezTo>
                  <a:pt x="119" y="267"/>
                  <a:pt x="120" y="267"/>
                  <a:pt x="121" y="268"/>
                </a:cubicBezTo>
                <a:cubicBezTo>
                  <a:pt x="122" y="269"/>
                  <a:pt x="123" y="268"/>
                  <a:pt x="123" y="269"/>
                </a:cubicBezTo>
                <a:cubicBezTo>
                  <a:pt x="124" y="269"/>
                  <a:pt x="125" y="269"/>
                  <a:pt x="125" y="270"/>
                </a:cubicBezTo>
                <a:cubicBezTo>
                  <a:pt x="126" y="270"/>
                  <a:pt x="127" y="271"/>
                  <a:pt x="127" y="271"/>
                </a:cubicBezTo>
                <a:cubicBezTo>
                  <a:pt x="128" y="273"/>
                  <a:pt x="129" y="272"/>
                  <a:pt x="130" y="273"/>
                </a:cubicBezTo>
                <a:cubicBezTo>
                  <a:pt x="132" y="273"/>
                  <a:pt x="133" y="274"/>
                  <a:pt x="134" y="275"/>
                </a:cubicBezTo>
                <a:cubicBezTo>
                  <a:pt x="136" y="275"/>
                  <a:pt x="136" y="276"/>
                  <a:pt x="138" y="277"/>
                </a:cubicBezTo>
                <a:cubicBezTo>
                  <a:pt x="139" y="277"/>
                  <a:pt x="140" y="278"/>
                  <a:pt x="141" y="278"/>
                </a:cubicBezTo>
                <a:cubicBezTo>
                  <a:pt x="142" y="279"/>
                  <a:pt x="142" y="280"/>
                  <a:pt x="143" y="280"/>
                </a:cubicBezTo>
                <a:cubicBezTo>
                  <a:pt x="143" y="283"/>
                  <a:pt x="143" y="283"/>
                  <a:pt x="143" y="283"/>
                </a:cubicBezTo>
                <a:cubicBezTo>
                  <a:pt x="144" y="284"/>
                  <a:pt x="144" y="285"/>
                  <a:pt x="145" y="286"/>
                </a:cubicBezTo>
                <a:cubicBezTo>
                  <a:pt x="146" y="285"/>
                  <a:pt x="147" y="287"/>
                  <a:pt x="148" y="287"/>
                </a:cubicBezTo>
                <a:cubicBezTo>
                  <a:pt x="148" y="287"/>
                  <a:pt x="148" y="287"/>
                  <a:pt x="148" y="287"/>
                </a:cubicBezTo>
                <a:cubicBezTo>
                  <a:pt x="148" y="287"/>
                  <a:pt x="148" y="287"/>
                  <a:pt x="148" y="287"/>
                </a:cubicBezTo>
                <a:cubicBezTo>
                  <a:pt x="148" y="287"/>
                  <a:pt x="148" y="287"/>
                  <a:pt x="148" y="287"/>
                </a:cubicBezTo>
                <a:cubicBezTo>
                  <a:pt x="148" y="287"/>
                  <a:pt x="148" y="287"/>
                  <a:pt x="148" y="287"/>
                </a:cubicBezTo>
                <a:cubicBezTo>
                  <a:pt x="148" y="287"/>
                  <a:pt x="148" y="287"/>
                  <a:pt x="148" y="287"/>
                </a:cubicBezTo>
                <a:cubicBezTo>
                  <a:pt x="148" y="285"/>
                  <a:pt x="147" y="285"/>
                  <a:pt x="146" y="284"/>
                </a:cubicBezTo>
                <a:cubicBezTo>
                  <a:pt x="146" y="284"/>
                  <a:pt x="147" y="283"/>
                  <a:pt x="147" y="283"/>
                </a:cubicBezTo>
                <a:cubicBezTo>
                  <a:pt x="148" y="283"/>
                  <a:pt x="148" y="284"/>
                  <a:pt x="149" y="285"/>
                </a:cubicBezTo>
                <a:cubicBezTo>
                  <a:pt x="151" y="283"/>
                  <a:pt x="151" y="283"/>
                  <a:pt x="153" y="285"/>
                </a:cubicBezTo>
                <a:cubicBezTo>
                  <a:pt x="153" y="285"/>
                  <a:pt x="154" y="286"/>
                  <a:pt x="155" y="286"/>
                </a:cubicBezTo>
                <a:cubicBezTo>
                  <a:pt x="156" y="286"/>
                  <a:pt x="158" y="287"/>
                  <a:pt x="159" y="288"/>
                </a:cubicBezTo>
                <a:cubicBezTo>
                  <a:pt x="160" y="288"/>
                  <a:pt x="160" y="289"/>
                  <a:pt x="160" y="289"/>
                </a:cubicBezTo>
                <a:cubicBezTo>
                  <a:pt x="160" y="290"/>
                  <a:pt x="159" y="290"/>
                  <a:pt x="159" y="291"/>
                </a:cubicBezTo>
                <a:cubicBezTo>
                  <a:pt x="158" y="292"/>
                  <a:pt x="158" y="294"/>
                  <a:pt x="157" y="295"/>
                </a:cubicBezTo>
                <a:cubicBezTo>
                  <a:pt x="156" y="295"/>
                  <a:pt x="155" y="294"/>
                  <a:pt x="155" y="294"/>
                </a:cubicBezTo>
                <a:cubicBezTo>
                  <a:pt x="154" y="294"/>
                  <a:pt x="154" y="294"/>
                  <a:pt x="154" y="293"/>
                </a:cubicBezTo>
                <a:cubicBezTo>
                  <a:pt x="154" y="293"/>
                  <a:pt x="155" y="293"/>
                  <a:pt x="155" y="293"/>
                </a:cubicBezTo>
                <a:cubicBezTo>
                  <a:pt x="155" y="293"/>
                  <a:pt x="156" y="293"/>
                  <a:pt x="156" y="293"/>
                </a:cubicBezTo>
                <a:cubicBezTo>
                  <a:pt x="156" y="293"/>
                  <a:pt x="156" y="293"/>
                  <a:pt x="156" y="292"/>
                </a:cubicBezTo>
                <a:cubicBezTo>
                  <a:pt x="155" y="292"/>
                  <a:pt x="155" y="292"/>
                  <a:pt x="155" y="291"/>
                </a:cubicBezTo>
                <a:cubicBezTo>
                  <a:pt x="154" y="291"/>
                  <a:pt x="154" y="291"/>
                  <a:pt x="153" y="292"/>
                </a:cubicBezTo>
                <a:cubicBezTo>
                  <a:pt x="153" y="292"/>
                  <a:pt x="152" y="292"/>
                  <a:pt x="152" y="292"/>
                </a:cubicBezTo>
                <a:cubicBezTo>
                  <a:pt x="152" y="291"/>
                  <a:pt x="152" y="289"/>
                  <a:pt x="152" y="288"/>
                </a:cubicBezTo>
                <a:cubicBezTo>
                  <a:pt x="151" y="287"/>
                  <a:pt x="150" y="287"/>
                  <a:pt x="150" y="288"/>
                </a:cubicBezTo>
                <a:cubicBezTo>
                  <a:pt x="150" y="289"/>
                  <a:pt x="151" y="289"/>
                  <a:pt x="150" y="290"/>
                </a:cubicBezTo>
                <a:cubicBezTo>
                  <a:pt x="150" y="290"/>
                  <a:pt x="149" y="290"/>
                  <a:pt x="149" y="290"/>
                </a:cubicBezTo>
                <a:cubicBezTo>
                  <a:pt x="149" y="290"/>
                  <a:pt x="148" y="290"/>
                  <a:pt x="148" y="290"/>
                </a:cubicBezTo>
                <a:cubicBezTo>
                  <a:pt x="147" y="289"/>
                  <a:pt x="145" y="289"/>
                  <a:pt x="144" y="288"/>
                </a:cubicBezTo>
                <a:cubicBezTo>
                  <a:pt x="144" y="288"/>
                  <a:pt x="144" y="288"/>
                  <a:pt x="144" y="287"/>
                </a:cubicBezTo>
                <a:cubicBezTo>
                  <a:pt x="145" y="287"/>
                  <a:pt x="145" y="287"/>
                  <a:pt x="144" y="287"/>
                </a:cubicBezTo>
                <a:cubicBezTo>
                  <a:pt x="144" y="287"/>
                  <a:pt x="144" y="287"/>
                  <a:pt x="144" y="287"/>
                </a:cubicBezTo>
                <a:cubicBezTo>
                  <a:pt x="144" y="288"/>
                  <a:pt x="144" y="288"/>
                  <a:pt x="145" y="288"/>
                </a:cubicBezTo>
                <a:cubicBezTo>
                  <a:pt x="145" y="288"/>
                  <a:pt x="145" y="287"/>
                  <a:pt x="146" y="287"/>
                </a:cubicBezTo>
                <a:cubicBezTo>
                  <a:pt x="145" y="287"/>
                  <a:pt x="145" y="287"/>
                  <a:pt x="144" y="287"/>
                </a:cubicBezTo>
                <a:cubicBezTo>
                  <a:pt x="143" y="288"/>
                  <a:pt x="143" y="287"/>
                  <a:pt x="143" y="286"/>
                </a:cubicBezTo>
                <a:cubicBezTo>
                  <a:pt x="143" y="286"/>
                  <a:pt x="142" y="286"/>
                  <a:pt x="142" y="286"/>
                </a:cubicBezTo>
                <a:cubicBezTo>
                  <a:pt x="142" y="285"/>
                  <a:pt x="142" y="285"/>
                  <a:pt x="142" y="285"/>
                </a:cubicBezTo>
                <a:cubicBezTo>
                  <a:pt x="141" y="285"/>
                  <a:pt x="141" y="285"/>
                  <a:pt x="141" y="286"/>
                </a:cubicBezTo>
                <a:moveTo>
                  <a:pt x="148" y="263"/>
                </a:moveTo>
                <a:cubicBezTo>
                  <a:pt x="148" y="262"/>
                  <a:pt x="148" y="262"/>
                  <a:pt x="148" y="262"/>
                </a:cubicBezTo>
                <a:cubicBezTo>
                  <a:pt x="148" y="262"/>
                  <a:pt x="147" y="262"/>
                  <a:pt x="147" y="262"/>
                </a:cubicBezTo>
                <a:cubicBezTo>
                  <a:pt x="147" y="262"/>
                  <a:pt x="146" y="262"/>
                  <a:pt x="147" y="262"/>
                </a:cubicBezTo>
                <a:cubicBezTo>
                  <a:pt x="147" y="263"/>
                  <a:pt x="147" y="263"/>
                  <a:pt x="147" y="263"/>
                </a:cubicBezTo>
                <a:cubicBezTo>
                  <a:pt x="148" y="263"/>
                  <a:pt x="148" y="263"/>
                  <a:pt x="146" y="262"/>
                </a:cubicBezTo>
                <a:cubicBezTo>
                  <a:pt x="147" y="262"/>
                  <a:pt x="147" y="262"/>
                  <a:pt x="147" y="262"/>
                </a:cubicBezTo>
                <a:cubicBezTo>
                  <a:pt x="147" y="261"/>
                  <a:pt x="146" y="261"/>
                  <a:pt x="146" y="261"/>
                </a:cubicBezTo>
                <a:cubicBezTo>
                  <a:pt x="146" y="261"/>
                  <a:pt x="146" y="261"/>
                  <a:pt x="146" y="261"/>
                </a:cubicBezTo>
                <a:cubicBezTo>
                  <a:pt x="145" y="261"/>
                  <a:pt x="145" y="261"/>
                  <a:pt x="145" y="261"/>
                </a:cubicBezTo>
                <a:cubicBezTo>
                  <a:pt x="145" y="262"/>
                  <a:pt x="145" y="262"/>
                  <a:pt x="145" y="262"/>
                </a:cubicBezTo>
                <a:cubicBezTo>
                  <a:pt x="146" y="262"/>
                  <a:pt x="146" y="262"/>
                  <a:pt x="148" y="263"/>
                </a:cubicBezTo>
                <a:moveTo>
                  <a:pt x="142" y="283"/>
                </a:moveTo>
                <a:cubicBezTo>
                  <a:pt x="142" y="283"/>
                  <a:pt x="141" y="283"/>
                  <a:pt x="141" y="283"/>
                </a:cubicBezTo>
                <a:cubicBezTo>
                  <a:pt x="141" y="283"/>
                  <a:pt x="141" y="283"/>
                  <a:pt x="141" y="283"/>
                </a:cubicBezTo>
                <a:cubicBezTo>
                  <a:pt x="141" y="284"/>
                  <a:pt x="141" y="284"/>
                  <a:pt x="141" y="284"/>
                </a:cubicBezTo>
                <a:cubicBezTo>
                  <a:pt x="142" y="284"/>
                  <a:pt x="142" y="283"/>
                  <a:pt x="142" y="283"/>
                </a:cubicBezTo>
                <a:moveTo>
                  <a:pt x="540" y="137"/>
                </a:moveTo>
                <a:cubicBezTo>
                  <a:pt x="540" y="137"/>
                  <a:pt x="542" y="134"/>
                  <a:pt x="542" y="134"/>
                </a:cubicBezTo>
                <a:cubicBezTo>
                  <a:pt x="542" y="133"/>
                  <a:pt x="543" y="132"/>
                  <a:pt x="543" y="130"/>
                </a:cubicBezTo>
                <a:cubicBezTo>
                  <a:pt x="543" y="130"/>
                  <a:pt x="544" y="130"/>
                  <a:pt x="544" y="129"/>
                </a:cubicBezTo>
                <a:cubicBezTo>
                  <a:pt x="544" y="129"/>
                  <a:pt x="544" y="128"/>
                  <a:pt x="544" y="127"/>
                </a:cubicBezTo>
                <a:cubicBezTo>
                  <a:pt x="545" y="126"/>
                  <a:pt x="546" y="125"/>
                  <a:pt x="546" y="124"/>
                </a:cubicBezTo>
                <a:cubicBezTo>
                  <a:pt x="547" y="123"/>
                  <a:pt x="547" y="123"/>
                  <a:pt x="547" y="122"/>
                </a:cubicBezTo>
                <a:cubicBezTo>
                  <a:pt x="548" y="122"/>
                  <a:pt x="548" y="122"/>
                  <a:pt x="548" y="122"/>
                </a:cubicBezTo>
                <a:cubicBezTo>
                  <a:pt x="548" y="121"/>
                  <a:pt x="548" y="120"/>
                  <a:pt x="548" y="119"/>
                </a:cubicBezTo>
                <a:cubicBezTo>
                  <a:pt x="549" y="118"/>
                  <a:pt x="549" y="117"/>
                  <a:pt x="549" y="117"/>
                </a:cubicBezTo>
                <a:cubicBezTo>
                  <a:pt x="550" y="116"/>
                  <a:pt x="549" y="115"/>
                  <a:pt x="550" y="115"/>
                </a:cubicBezTo>
                <a:cubicBezTo>
                  <a:pt x="551" y="114"/>
                  <a:pt x="550" y="113"/>
                  <a:pt x="551" y="113"/>
                </a:cubicBezTo>
                <a:cubicBezTo>
                  <a:pt x="551" y="112"/>
                  <a:pt x="552" y="112"/>
                  <a:pt x="552" y="111"/>
                </a:cubicBezTo>
                <a:cubicBezTo>
                  <a:pt x="552" y="110"/>
                  <a:pt x="552" y="109"/>
                  <a:pt x="553" y="108"/>
                </a:cubicBezTo>
                <a:cubicBezTo>
                  <a:pt x="554" y="108"/>
                  <a:pt x="553" y="106"/>
                  <a:pt x="554" y="106"/>
                </a:cubicBezTo>
                <a:cubicBezTo>
                  <a:pt x="554" y="105"/>
                  <a:pt x="556" y="104"/>
                  <a:pt x="556" y="103"/>
                </a:cubicBezTo>
                <a:cubicBezTo>
                  <a:pt x="555" y="103"/>
                  <a:pt x="556" y="102"/>
                  <a:pt x="557" y="102"/>
                </a:cubicBezTo>
                <a:cubicBezTo>
                  <a:pt x="558" y="103"/>
                  <a:pt x="559" y="102"/>
                  <a:pt x="561" y="103"/>
                </a:cubicBezTo>
                <a:cubicBezTo>
                  <a:pt x="561" y="102"/>
                  <a:pt x="562" y="101"/>
                  <a:pt x="562" y="101"/>
                </a:cubicBezTo>
                <a:cubicBezTo>
                  <a:pt x="564" y="101"/>
                  <a:pt x="564" y="101"/>
                  <a:pt x="564" y="101"/>
                </a:cubicBezTo>
                <a:cubicBezTo>
                  <a:pt x="564" y="103"/>
                  <a:pt x="564" y="103"/>
                  <a:pt x="564" y="103"/>
                </a:cubicBezTo>
                <a:cubicBezTo>
                  <a:pt x="562" y="104"/>
                  <a:pt x="563" y="105"/>
                  <a:pt x="563" y="106"/>
                </a:cubicBezTo>
                <a:cubicBezTo>
                  <a:pt x="562" y="107"/>
                  <a:pt x="561" y="108"/>
                  <a:pt x="561" y="109"/>
                </a:cubicBezTo>
                <a:cubicBezTo>
                  <a:pt x="561" y="110"/>
                  <a:pt x="561" y="111"/>
                  <a:pt x="560" y="112"/>
                </a:cubicBezTo>
                <a:cubicBezTo>
                  <a:pt x="560" y="113"/>
                  <a:pt x="559" y="114"/>
                  <a:pt x="559" y="115"/>
                </a:cubicBezTo>
                <a:cubicBezTo>
                  <a:pt x="558" y="116"/>
                  <a:pt x="558" y="117"/>
                  <a:pt x="557" y="118"/>
                </a:cubicBezTo>
                <a:cubicBezTo>
                  <a:pt x="557" y="119"/>
                  <a:pt x="557" y="120"/>
                  <a:pt x="556" y="121"/>
                </a:cubicBezTo>
                <a:cubicBezTo>
                  <a:pt x="555" y="121"/>
                  <a:pt x="556" y="123"/>
                  <a:pt x="555" y="124"/>
                </a:cubicBezTo>
                <a:cubicBezTo>
                  <a:pt x="554" y="124"/>
                  <a:pt x="554" y="126"/>
                  <a:pt x="553" y="127"/>
                </a:cubicBezTo>
                <a:cubicBezTo>
                  <a:pt x="553" y="128"/>
                  <a:pt x="553" y="129"/>
                  <a:pt x="552" y="130"/>
                </a:cubicBezTo>
                <a:cubicBezTo>
                  <a:pt x="552" y="131"/>
                  <a:pt x="551" y="132"/>
                  <a:pt x="550" y="134"/>
                </a:cubicBezTo>
                <a:cubicBezTo>
                  <a:pt x="550" y="135"/>
                  <a:pt x="549" y="136"/>
                  <a:pt x="549" y="137"/>
                </a:cubicBezTo>
                <a:cubicBezTo>
                  <a:pt x="548" y="139"/>
                  <a:pt x="547" y="140"/>
                  <a:pt x="547" y="141"/>
                </a:cubicBezTo>
                <a:cubicBezTo>
                  <a:pt x="546" y="142"/>
                  <a:pt x="546" y="143"/>
                  <a:pt x="546" y="143"/>
                </a:cubicBezTo>
                <a:cubicBezTo>
                  <a:pt x="546" y="144"/>
                  <a:pt x="545" y="145"/>
                  <a:pt x="545" y="145"/>
                </a:cubicBezTo>
                <a:cubicBezTo>
                  <a:pt x="545" y="146"/>
                  <a:pt x="544" y="147"/>
                  <a:pt x="544" y="148"/>
                </a:cubicBezTo>
                <a:cubicBezTo>
                  <a:pt x="543" y="149"/>
                  <a:pt x="544" y="151"/>
                  <a:pt x="542" y="151"/>
                </a:cubicBezTo>
                <a:cubicBezTo>
                  <a:pt x="543" y="153"/>
                  <a:pt x="541" y="153"/>
                  <a:pt x="541" y="154"/>
                </a:cubicBezTo>
                <a:cubicBezTo>
                  <a:pt x="540" y="155"/>
                  <a:pt x="540" y="156"/>
                  <a:pt x="539" y="157"/>
                </a:cubicBezTo>
                <a:cubicBezTo>
                  <a:pt x="540" y="158"/>
                  <a:pt x="538" y="159"/>
                  <a:pt x="538" y="160"/>
                </a:cubicBezTo>
                <a:cubicBezTo>
                  <a:pt x="537" y="161"/>
                  <a:pt x="537" y="162"/>
                  <a:pt x="537" y="163"/>
                </a:cubicBezTo>
                <a:cubicBezTo>
                  <a:pt x="537" y="163"/>
                  <a:pt x="536" y="164"/>
                  <a:pt x="536" y="163"/>
                </a:cubicBezTo>
                <a:cubicBezTo>
                  <a:pt x="534" y="162"/>
                  <a:pt x="532" y="161"/>
                  <a:pt x="530" y="160"/>
                </a:cubicBezTo>
                <a:cubicBezTo>
                  <a:pt x="530" y="160"/>
                  <a:pt x="531" y="159"/>
                  <a:pt x="531" y="158"/>
                </a:cubicBezTo>
                <a:cubicBezTo>
                  <a:pt x="531" y="158"/>
                  <a:pt x="531" y="158"/>
                  <a:pt x="531" y="158"/>
                </a:cubicBezTo>
                <a:cubicBezTo>
                  <a:pt x="531" y="155"/>
                  <a:pt x="531" y="153"/>
                  <a:pt x="531" y="151"/>
                </a:cubicBezTo>
                <a:cubicBezTo>
                  <a:pt x="533" y="150"/>
                  <a:pt x="531" y="148"/>
                  <a:pt x="532" y="146"/>
                </a:cubicBezTo>
                <a:cubicBezTo>
                  <a:pt x="533" y="143"/>
                  <a:pt x="533" y="140"/>
                  <a:pt x="533" y="138"/>
                </a:cubicBezTo>
                <a:cubicBezTo>
                  <a:pt x="533" y="136"/>
                  <a:pt x="534" y="136"/>
                  <a:pt x="534" y="134"/>
                </a:cubicBezTo>
                <a:cubicBezTo>
                  <a:pt x="533" y="133"/>
                  <a:pt x="534" y="132"/>
                  <a:pt x="534" y="131"/>
                </a:cubicBezTo>
                <a:cubicBezTo>
                  <a:pt x="535" y="129"/>
                  <a:pt x="534" y="127"/>
                  <a:pt x="535" y="126"/>
                </a:cubicBezTo>
                <a:cubicBezTo>
                  <a:pt x="535" y="124"/>
                  <a:pt x="536" y="123"/>
                  <a:pt x="536" y="122"/>
                </a:cubicBezTo>
                <a:cubicBezTo>
                  <a:pt x="535" y="120"/>
                  <a:pt x="536" y="119"/>
                  <a:pt x="535" y="118"/>
                </a:cubicBezTo>
                <a:cubicBezTo>
                  <a:pt x="535" y="117"/>
                  <a:pt x="537" y="117"/>
                  <a:pt x="536" y="115"/>
                </a:cubicBezTo>
                <a:cubicBezTo>
                  <a:pt x="536" y="115"/>
                  <a:pt x="536" y="114"/>
                  <a:pt x="536" y="113"/>
                </a:cubicBezTo>
                <a:cubicBezTo>
                  <a:pt x="536" y="112"/>
                  <a:pt x="536" y="111"/>
                  <a:pt x="536" y="110"/>
                </a:cubicBezTo>
                <a:cubicBezTo>
                  <a:pt x="536" y="109"/>
                  <a:pt x="538" y="109"/>
                  <a:pt x="537" y="108"/>
                </a:cubicBezTo>
                <a:cubicBezTo>
                  <a:pt x="537" y="107"/>
                  <a:pt x="537" y="106"/>
                  <a:pt x="537" y="104"/>
                </a:cubicBezTo>
                <a:cubicBezTo>
                  <a:pt x="537" y="104"/>
                  <a:pt x="537" y="103"/>
                  <a:pt x="538" y="101"/>
                </a:cubicBezTo>
                <a:cubicBezTo>
                  <a:pt x="538" y="100"/>
                  <a:pt x="538" y="100"/>
                  <a:pt x="538" y="100"/>
                </a:cubicBezTo>
                <a:cubicBezTo>
                  <a:pt x="538" y="100"/>
                  <a:pt x="537" y="101"/>
                  <a:pt x="537" y="101"/>
                </a:cubicBezTo>
                <a:cubicBezTo>
                  <a:pt x="537" y="102"/>
                  <a:pt x="537" y="102"/>
                  <a:pt x="538" y="102"/>
                </a:cubicBezTo>
                <a:cubicBezTo>
                  <a:pt x="538" y="102"/>
                  <a:pt x="538" y="101"/>
                  <a:pt x="538" y="101"/>
                </a:cubicBezTo>
                <a:cubicBezTo>
                  <a:pt x="538" y="101"/>
                  <a:pt x="538" y="100"/>
                  <a:pt x="538" y="101"/>
                </a:cubicBezTo>
                <a:cubicBezTo>
                  <a:pt x="537" y="102"/>
                  <a:pt x="537" y="102"/>
                  <a:pt x="537" y="102"/>
                </a:cubicBezTo>
                <a:cubicBezTo>
                  <a:pt x="536" y="103"/>
                  <a:pt x="537" y="104"/>
                  <a:pt x="536" y="105"/>
                </a:cubicBezTo>
                <a:cubicBezTo>
                  <a:pt x="535" y="105"/>
                  <a:pt x="536" y="106"/>
                  <a:pt x="535" y="107"/>
                </a:cubicBezTo>
                <a:cubicBezTo>
                  <a:pt x="535" y="108"/>
                  <a:pt x="533" y="108"/>
                  <a:pt x="534" y="110"/>
                </a:cubicBezTo>
                <a:cubicBezTo>
                  <a:pt x="534" y="111"/>
                  <a:pt x="532" y="111"/>
                  <a:pt x="532" y="113"/>
                </a:cubicBezTo>
                <a:cubicBezTo>
                  <a:pt x="532" y="114"/>
                  <a:pt x="531" y="114"/>
                  <a:pt x="531" y="115"/>
                </a:cubicBezTo>
                <a:cubicBezTo>
                  <a:pt x="530" y="116"/>
                  <a:pt x="531" y="117"/>
                  <a:pt x="530" y="118"/>
                </a:cubicBezTo>
                <a:cubicBezTo>
                  <a:pt x="530" y="119"/>
                  <a:pt x="529" y="120"/>
                  <a:pt x="529" y="121"/>
                </a:cubicBezTo>
                <a:cubicBezTo>
                  <a:pt x="529" y="121"/>
                  <a:pt x="527" y="122"/>
                  <a:pt x="528" y="123"/>
                </a:cubicBezTo>
                <a:cubicBezTo>
                  <a:pt x="527" y="123"/>
                  <a:pt x="527" y="125"/>
                  <a:pt x="526" y="126"/>
                </a:cubicBezTo>
                <a:cubicBezTo>
                  <a:pt x="526" y="127"/>
                  <a:pt x="525" y="129"/>
                  <a:pt x="525" y="130"/>
                </a:cubicBezTo>
                <a:cubicBezTo>
                  <a:pt x="524" y="131"/>
                  <a:pt x="523" y="133"/>
                  <a:pt x="523" y="134"/>
                </a:cubicBezTo>
                <a:cubicBezTo>
                  <a:pt x="522" y="134"/>
                  <a:pt x="522" y="135"/>
                  <a:pt x="522" y="135"/>
                </a:cubicBezTo>
                <a:cubicBezTo>
                  <a:pt x="522" y="136"/>
                  <a:pt x="522" y="136"/>
                  <a:pt x="522" y="137"/>
                </a:cubicBezTo>
                <a:cubicBezTo>
                  <a:pt x="521" y="137"/>
                  <a:pt x="520" y="138"/>
                  <a:pt x="520" y="139"/>
                </a:cubicBezTo>
                <a:cubicBezTo>
                  <a:pt x="520" y="140"/>
                  <a:pt x="519" y="140"/>
                  <a:pt x="519" y="141"/>
                </a:cubicBezTo>
                <a:cubicBezTo>
                  <a:pt x="519" y="142"/>
                  <a:pt x="519" y="142"/>
                  <a:pt x="519" y="142"/>
                </a:cubicBezTo>
                <a:cubicBezTo>
                  <a:pt x="519" y="143"/>
                  <a:pt x="518" y="144"/>
                  <a:pt x="518" y="145"/>
                </a:cubicBezTo>
                <a:cubicBezTo>
                  <a:pt x="518" y="146"/>
                  <a:pt x="516" y="146"/>
                  <a:pt x="517" y="147"/>
                </a:cubicBezTo>
                <a:cubicBezTo>
                  <a:pt x="517" y="148"/>
                  <a:pt x="516" y="149"/>
                  <a:pt x="516" y="150"/>
                </a:cubicBezTo>
                <a:cubicBezTo>
                  <a:pt x="514" y="153"/>
                  <a:pt x="514" y="153"/>
                  <a:pt x="514" y="153"/>
                </a:cubicBezTo>
                <a:cubicBezTo>
                  <a:pt x="513" y="152"/>
                  <a:pt x="512" y="152"/>
                  <a:pt x="511" y="152"/>
                </a:cubicBezTo>
                <a:cubicBezTo>
                  <a:pt x="511" y="151"/>
                  <a:pt x="510" y="151"/>
                  <a:pt x="510" y="151"/>
                </a:cubicBezTo>
                <a:cubicBezTo>
                  <a:pt x="508" y="151"/>
                  <a:pt x="508" y="150"/>
                  <a:pt x="507" y="150"/>
                </a:cubicBezTo>
                <a:cubicBezTo>
                  <a:pt x="508" y="148"/>
                  <a:pt x="510" y="143"/>
                  <a:pt x="511" y="142"/>
                </a:cubicBezTo>
                <a:cubicBezTo>
                  <a:pt x="511" y="140"/>
                  <a:pt x="512" y="138"/>
                  <a:pt x="513" y="137"/>
                </a:cubicBezTo>
                <a:cubicBezTo>
                  <a:pt x="514" y="136"/>
                  <a:pt x="515" y="135"/>
                  <a:pt x="515" y="134"/>
                </a:cubicBezTo>
                <a:cubicBezTo>
                  <a:pt x="515" y="133"/>
                  <a:pt x="515" y="132"/>
                  <a:pt x="516" y="131"/>
                </a:cubicBezTo>
                <a:cubicBezTo>
                  <a:pt x="516" y="129"/>
                  <a:pt x="518" y="126"/>
                  <a:pt x="518" y="125"/>
                </a:cubicBezTo>
                <a:cubicBezTo>
                  <a:pt x="519" y="124"/>
                  <a:pt x="519" y="123"/>
                  <a:pt x="519" y="123"/>
                </a:cubicBezTo>
                <a:cubicBezTo>
                  <a:pt x="520" y="121"/>
                  <a:pt x="521" y="120"/>
                  <a:pt x="521" y="118"/>
                </a:cubicBezTo>
                <a:cubicBezTo>
                  <a:pt x="522" y="118"/>
                  <a:pt x="522" y="116"/>
                  <a:pt x="523" y="116"/>
                </a:cubicBezTo>
                <a:cubicBezTo>
                  <a:pt x="524" y="115"/>
                  <a:pt x="523" y="114"/>
                  <a:pt x="524" y="113"/>
                </a:cubicBezTo>
                <a:cubicBezTo>
                  <a:pt x="524" y="112"/>
                  <a:pt x="524" y="111"/>
                  <a:pt x="525" y="111"/>
                </a:cubicBezTo>
                <a:cubicBezTo>
                  <a:pt x="525" y="109"/>
                  <a:pt x="526" y="108"/>
                  <a:pt x="526" y="107"/>
                </a:cubicBezTo>
                <a:cubicBezTo>
                  <a:pt x="526" y="106"/>
                  <a:pt x="527" y="105"/>
                  <a:pt x="527" y="105"/>
                </a:cubicBezTo>
                <a:cubicBezTo>
                  <a:pt x="528" y="103"/>
                  <a:pt x="529" y="102"/>
                  <a:pt x="529" y="101"/>
                </a:cubicBezTo>
                <a:cubicBezTo>
                  <a:pt x="529" y="101"/>
                  <a:pt x="530" y="100"/>
                  <a:pt x="530" y="99"/>
                </a:cubicBezTo>
                <a:cubicBezTo>
                  <a:pt x="530" y="99"/>
                  <a:pt x="530" y="98"/>
                  <a:pt x="530" y="98"/>
                </a:cubicBezTo>
                <a:cubicBezTo>
                  <a:pt x="531" y="97"/>
                  <a:pt x="532" y="96"/>
                  <a:pt x="532" y="94"/>
                </a:cubicBezTo>
                <a:cubicBezTo>
                  <a:pt x="532" y="93"/>
                  <a:pt x="533" y="93"/>
                  <a:pt x="534" y="91"/>
                </a:cubicBezTo>
                <a:cubicBezTo>
                  <a:pt x="534" y="90"/>
                  <a:pt x="534" y="89"/>
                  <a:pt x="535" y="88"/>
                </a:cubicBezTo>
                <a:cubicBezTo>
                  <a:pt x="535" y="87"/>
                  <a:pt x="536" y="86"/>
                  <a:pt x="536" y="85"/>
                </a:cubicBezTo>
                <a:cubicBezTo>
                  <a:pt x="537" y="83"/>
                  <a:pt x="537" y="82"/>
                  <a:pt x="538" y="81"/>
                </a:cubicBezTo>
                <a:cubicBezTo>
                  <a:pt x="538" y="80"/>
                  <a:pt x="539" y="79"/>
                  <a:pt x="540" y="77"/>
                </a:cubicBezTo>
                <a:cubicBezTo>
                  <a:pt x="540" y="76"/>
                  <a:pt x="541" y="75"/>
                  <a:pt x="541" y="74"/>
                </a:cubicBezTo>
                <a:cubicBezTo>
                  <a:pt x="541" y="74"/>
                  <a:pt x="542" y="73"/>
                  <a:pt x="542" y="73"/>
                </a:cubicBezTo>
                <a:cubicBezTo>
                  <a:pt x="544" y="74"/>
                  <a:pt x="545" y="74"/>
                  <a:pt x="547" y="75"/>
                </a:cubicBezTo>
                <a:cubicBezTo>
                  <a:pt x="547" y="75"/>
                  <a:pt x="547" y="75"/>
                  <a:pt x="548" y="75"/>
                </a:cubicBezTo>
                <a:cubicBezTo>
                  <a:pt x="549" y="76"/>
                  <a:pt x="549" y="77"/>
                  <a:pt x="549" y="79"/>
                </a:cubicBezTo>
                <a:cubicBezTo>
                  <a:pt x="548" y="79"/>
                  <a:pt x="548" y="79"/>
                  <a:pt x="548" y="80"/>
                </a:cubicBezTo>
                <a:cubicBezTo>
                  <a:pt x="548" y="81"/>
                  <a:pt x="548" y="83"/>
                  <a:pt x="547" y="84"/>
                </a:cubicBezTo>
                <a:cubicBezTo>
                  <a:pt x="547" y="89"/>
                  <a:pt x="547" y="89"/>
                  <a:pt x="547" y="89"/>
                </a:cubicBezTo>
                <a:cubicBezTo>
                  <a:pt x="547" y="90"/>
                  <a:pt x="547" y="90"/>
                  <a:pt x="547" y="91"/>
                </a:cubicBezTo>
                <a:cubicBezTo>
                  <a:pt x="548" y="92"/>
                  <a:pt x="546" y="94"/>
                  <a:pt x="546" y="95"/>
                </a:cubicBezTo>
                <a:cubicBezTo>
                  <a:pt x="546" y="97"/>
                  <a:pt x="546" y="99"/>
                  <a:pt x="546" y="100"/>
                </a:cubicBezTo>
                <a:cubicBezTo>
                  <a:pt x="545" y="101"/>
                  <a:pt x="545" y="102"/>
                  <a:pt x="545" y="103"/>
                </a:cubicBezTo>
                <a:cubicBezTo>
                  <a:pt x="545" y="104"/>
                  <a:pt x="544" y="104"/>
                  <a:pt x="544" y="106"/>
                </a:cubicBezTo>
                <a:cubicBezTo>
                  <a:pt x="544" y="106"/>
                  <a:pt x="544" y="107"/>
                  <a:pt x="544" y="108"/>
                </a:cubicBezTo>
                <a:cubicBezTo>
                  <a:pt x="544" y="109"/>
                  <a:pt x="544" y="110"/>
                  <a:pt x="544" y="111"/>
                </a:cubicBezTo>
                <a:cubicBezTo>
                  <a:pt x="544" y="111"/>
                  <a:pt x="544" y="112"/>
                  <a:pt x="544" y="112"/>
                </a:cubicBezTo>
                <a:cubicBezTo>
                  <a:pt x="542" y="113"/>
                  <a:pt x="544" y="115"/>
                  <a:pt x="542" y="116"/>
                </a:cubicBezTo>
                <a:cubicBezTo>
                  <a:pt x="542" y="117"/>
                  <a:pt x="542" y="117"/>
                  <a:pt x="543" y="118"/>
                </a:cubicBezTo>
                <a:cubicBezTo>
                  <a:pt x="543" y="118"/>
                  <a:pt x="543" y="119"/>
                  <a:pt x="543" y="119"/>
                </a:cubicBezTo>
                <a:cubicBezTo>
                  <a:pt x="543" y="120"/>
                  <a:pt x="542" y="120"/>
                  <a:pt x="542" y="120"/>
                </a:cubicBezTo>
                <a:cubicBezTo>
                  <a:pt x="542" y="122"/>
                  <a:pt x="542" y="123"/>
                  <a:pt x="542" y="124"/>
                </a:cubicBezTo>
                <a:cubicBezTo>
                  <a:pt x="541" y="125"/>
                  <a:pt x="541" y="126"/>
                  <a:pt x="541" y="127"/>
                </a:cubicBezTo>
                <a:cubicBezTo>
                  <a:pt x="541" y="128"/>
                  <a:pt x="541" y="129"/>
                  <a:pt x="541" y="130"/>
                </a:cubicBezTo>
                <a:cubicBezTo>
                  <a:pt x="542" y="132"/>
                  <a:pt x="540" y="132"/>
                  <a:pt x="540" y="133"/>
                </a:cubicBezTo>
                <a:cubicBezTo>
                  <a:pt x="540" y="134"/>
                  <a:pt x="540" y="136"/>
                  <a:pt x="540" y="137"/>
                </a:cubicBezTo>
                <a:cubicBezTo>
                  <a:pt x="540" y="137"/>
                  <a:pt x="540" y="137"/>
                  <a:pt x="540" y="137"/>
                </a:cubicBezTo>
                <a:cubicBezTo>
                  <a:pt x="540" y="137"/>
                  <a:pt x="540" y="137"/>
                  <a:pt x="539" y="137"/>
                </a:cubicBezTo>
                <a:cubicBezTo>
                  <a:pt x="539" y="137"/>
                  <a:pt x="539" y="138"/>
                  <a:pt x="539" y="138"/>
                </a:cubicBezTo>
                <a:cubicBezTo>
                  <a:pt x="539" y="138"/>
                  <a:pt x="540" y="138"/>
                  <a:pt x="540" y="139"/>
                </a:cubicBezTo>
                <a:cubicBezTo>
                  <a:pt x="540" y="138"/>
                  <a:pt x="540" y="138"/>
                  <a:pt x="540" y="138"/>
                </a:cubicBezTo>
                <a:cubicBezTo>
                  <a:pt x="540" y="138"/>
                  <a:pt x="540" y="137"/>
                  <a:pt x="540" y="137"/>
                </a:cubicBezTo>
                <a:moveTo>
                  <a:pt x="409" y="50"/>
                </a:moveTo>
                <a:cubicBezTo>
                  <a:pt x="409" y="51"/>
                  <a:pt x="410" y="51"/>
                  <a:pt x="410" y="51"/>
                </a:cubicBezTo>
                <a:cubicBezTo>
                  <a:pt x="412" y="51"/>
                  <a:pt x="413" y="52"/>
                  <a:pt x="414" y="54"/>
                </a:cubicBezTo>
                <a:cubicBezTo>
                  <a:pt x="414" y="55"/>
                  <a:pt x="414" y="54"/>
                  <a:pt x="414" y="54"/>
                </a:cubicBezTo>
                <a:cubicBezTo>
                  <a:pt x="414" y="54"/>
                  <a:pt x="414" y="54"/>
                  <a:pt x="414" y="54"/>
                </a:cubicBezTo>
                <a:cubicBezTo>
                  <a:pt x="413" y="54"/>
                  <a:pt x="413" y="55"/>
                  <a:pt x="414" y="55"/>
                </a:cubicBezTo>
                <a:cubicBezTo>
                  <a:pt x="414" y="55"/>
                  <a:pt x="414" y="55"/>
                  <a:pt x="414" y="54"/>
                </a:cubicBezTo>
                <a:cubicBezTo>
                  <a:pt x="415" y="54"/>
                  <a:pt x="415" y="54"/>
                  <a:pt x="415" y="54"/>
                </a:cubicBezTo>
                <a:cubicBezTo>
                  <a:pt x="416" y="54"/>
                  <a:pt x="417" y="55"/>
                  <a:pt x="417" y="55"/>
                </a:cubicBezTo>
                <a:cubicBezTo>
                  <a:pt x="418" y="55"/>
                  <a:pt x="418" y="54"/>
                  <a:pt x="419" y="54"/>
                </a:cubicBezTo>
                <a:cubicBezTo>
                  <a:pt x="419" y="53"/>
                  <a:pt x="419" y="52"/>
                  <a:pt x="418" y="52"/>
                </a:cubicBezTo>
                <a:cubicBezTo>
                  <a:pt x="416" y="52"/>
                  <a:pt x="415" y="52"/>
                  <a:pt x="415" y="50"/>
                </a:cubicBezTo>
                <a:cubicBezTo>
                  <a:pt x="415" y="50"/>
                  <a:pt x="414" y="49"/>
                  <a:pt x="414" y="50"/>
                </a:cubicBezTo>
                <a:cubicBezTo>
                  <a:pt x="413" y="50"/>
                  <a:pt x="412" y="49"/>
                  <a:pt x="411" y="48"/>
                </a:cubicBezTo>
                <a:cubicBezTo>
                  <a:pt x="413" y="48"/>
                  <a:pt x="413" y="48"/>
                  <a:pt x="416" y="48"/>
                </a:cubicBezTo>
                <a:cubicBezTo>
                  <a:pt x="417" y="49"/>
                  <a:pt x="418" y="48"/>
                  <a:pt x="418" y="49"/>
                </a:cubicBezTo>
                <a:cubicBezTo>
                  <a:pt x="419" y="49"/>
                  <a:pt x="420" y="47"/>
                  <a:pt x="420" y="48"/>
                </a:cubicBezTo>
                <a:cubicBezTo>
                  <a:pt x="421" y="48"/>
                  <a:pt x="422" y="49"/>
                  <a:pt x="423" y="49"/>
                </a:cubicBezTo>
                <a:cubicBezTo>
                  <a:pt x="423" y="48"/>
                  <a:pt x="423" y="49"/>
                  <a:pt x="424" y="49"/>
                </a:cubicBezTo>
                <a:cubicBezTo>
                  <a:pt x="424" y="50"/>
                  <a:pt x="424" y="50"/>
                  <a:pt x="423" y="50"/>
                </a:cubicBezTo>
                <a:cubicBezTo>
                  <a:pt x="423" y="50"/>
                  <a:pt x="422" y="50"/>
                  <a:pt x="422" y="50"/>
                </a:cubicBezTo>
                <a:cubicBezTo>
                  <a:pt x="421" y="49"/>
                  <a:pt x="420" y="49"/>
                  <a:pt x="419" y="50"/>
                </a:cubicBezTo>
                <a:cubicBezTo>
                  <a:pt x="420" y="51"/>
                  <a:pt x="421" y="50"/>
                  <a:pt x="423" y="50"/>
                </a:cubicBezTo>
                <a:cubicBezTo>
                  <a:pt x="423" y="51"/>
                  <a:pt x="424" y="52"/>
                  <a:pt x="424" y="52"/>
                </a:cubicBezTo>
                <a:cubicBezTo>
                  <a:pt x="424" y="52"/>
                  <a:pt x="425" y="52"/>
                  <a:pt x="425" y="51"/>
                </a:cubicBezTo>
                <a:cubicBezTo>
                  <a:pt x="425" y="51"/>
                  <a:pt x="425" y="51"/>
                  <a:pt x="425" y="50"/>
                </a:cubicBezTo>
                <a:cubicBezTo>
                  <a:pt x="424" y="50"/>
                  <a:pt x="425" y="50"/>
                  <a:pt x="425" y="50"/>
                </a:cubicBezTo>
                <a:cubicBezTo>
                  <a:pt x="426" y="49"/>
                  <a:pt x="426" y="49"/>
                  <a:pt x="427" y="49"/>
                </a:cubicBezTo>
                <a:cubicBezTo>
                  <a:pt x="427" y="50"/>
                  <a:pt x="427" y="50"/>
                  <a:pt x="427" y="50"/>
                </a:cubicBezTo>
                <a:cubicBezTo>
                  <a:pt x="428" y="51"/>
                  <a:pt x="430" y="51"/>
                  <a:pt x="430" y="52"/>
                </a:cubicBezTo>
                <a:cubicBezTo>
                  <a:pt x="430" y="53"/>
                  <a:pt x="431" y="53"/>
                  <a:pt x="431" y="54"/>
                </a:cubicBezTo>
                <a:cubicBezTo>
                  <a:pt x="433" y="55"/>
                  <a:pt x="434" y="57"/>
                  <a:pt x="435" y="59"/>
                </a:cubicBezTo>
                <a:cubicBezTo>
                  <a:pt x="435" y="59"/>
                  <a:pt x="435" y="60"/>
                  <a:pt x="435" y="60"/>
                </a:cubicBezTo>
                <a:cubicBezTo>
                  <a:pt x="435" y="62"/>
                  <a:pt x="435" y="64"/>
                  <a:pt x="435" y="65"/>
                </a:cubicBezTo>
                <a:cubicBezTo>
                  <a:pt x="435" y="66"/>
                  <a:pt x="436" y="66"/>
                  <a:pt x="436" y="67"/>
                </a:cubicBezTo>
                <a:cubicBezTo>
                  <a:pt x="436" y="70"/>
                  <a:pt x="436" y="73"/>
                  <a:pt x="436" y="77"/>
                </a:cubicBezTo>
                <a:cubicBezTo>
                  <a:pt x="436" y="78"/>
                  <a:pt x="435" y="78"/>
                  <a:pt x="435" y="80"/>
                </a:cubicBezTo>
                <a:cubicBezTo>
                  <a:pt x="435" y="80"/>
                  <a:pt x="435" y="81"/>
                  <a:pt x="434" y="82"/>
                </a:cubicBezTo>
                <a:cubicBezTo>
                  <a:pt x="434" y="84"/>
                  <a:pt x="432" y="86"/>
                  <a:pt x="433" y="88"/>
                </a:cubicBezTo>
                <a:cubicBezTo>
                  <a:pt x="431" y="90"/>
                  <a:pt x="429" y="92"/>
                  <a:pt x="426" y="94"/>
                </a:cubicBezTo>
                <a:cubicBezTo>
                  <a:pt x="427" y="95"/>
                  <a:pt x="427" y="95"/>
                  <a:pt x="427" y="96"/>
                </a:cubicBezTo>
                <a:cubicBezTo>
                  <a:pt x="428" y="97"/>
                  <a:pt x="427" y="98"/>
                  <a:pt x="428" y="99"/>
                </a:cubicBezTo>
                <a:cubicBezTo>
                  <a:pt x="428" y="100"/>
                  <a:pt x="428" y="101"/>
                  <a:pt x="428" y="102"/>
                </a:cubicBezTo>
                <a:cubicBezTo>
                  <a:pt x="428" y="103"/>
                  <a:pt x="430" y="103"/>
                  <a:pt x="429" y="104"/>
                </a:cubicBezTo>
                <a:cubicBezTo>
                  <a:pt x="429" y="105"/>
                  <a:pt x="429" y="106"/>
                  <a:pt x="429" y="107"/>
                </a:cubicBezTo>
                <a:cubicBezTo>
                  <a:pt x="429" y="108"/>
                  <a:pt x="431" y="109"/>
                  <a:pt x="430" y="110"/>
                </a:cubicBezTo>
                <a:cubicBezTo>
                  <a:pt x="430" y="111"/>
                  <a:pt x="430" y="113"/>
                  <a:pt x="431" y="113"/>
                </a:cubicBezTo>
                <a:cubicBezTo>
                  <a:pt x="431" y="114"/>
                  <a:pt x="431" y="114"/>
                  <a:pt x="431" y="114"/>
                </a:cubicBezTo>
                <a:cubicBezTo>
                  <a:pt x="431" y="115"/>
                  <a:pt x="431" y="116"/>
                  <a:pt x="432" y="117"/>
                </a:cubicBezTo>
                <a:cubicBezTo>
                  <a:pt x="433" y="118"/>
                  <a:pt x="432" y="119"/>
                  <a:pt x="433" y="120"/>
                </a:cubicBezTo>
                <a:cubicBezTo>
                  <a:pt x="433" y="120"/>
                  <a:pt x="433" y="120"/>
                  <a:pt x="433" y="120"/>
                </a:cubicBezTo>
                <a:cubicBezTo>
                  <a:pt x="433" y="121"/>
                  <a:pt x="433" y="122"/>
                  <a:pt x="433" y="123"/>
                </a:cubicBezTo>
                <a:cubicBezTo>
                  <a:pt x="433" y="124"/>
                  <a:pt x="434" y="124"/>
                  <a:pt x="434" y="125"/>
                </a:cubicBezTo>
                <a:cubicBezTo>
                  <a:pt x="434" y="126"/>
                  <a:pt x="434" y="127"/>
                  <a:pt x="434" y="128"/>
                </a:cubicBezTo>
                <a:cubicBezTo>
                  <a:pt x="434" y="130"/>
                  <a:pt x="435" y="130"/>
                  <a:pt x="435" y="131"/>
                </a:cubicBezTo>
                <a:cubicBezTo>
                  <a:pt x="435" y="132"/>
                  <a:pt x="435" y="132"/>
                  <a:pt x="435" y="133"/>
                </a:cubicBezTo>
                <a:cubicBezTo>
                  <a:pt x="435" y="133"/>
                  <a:pt x="434" y="133"/>
                  <a:pt x="434" y="133"/>
                </a:cubicBezTo>
                <a:cubicBezTo>
                  <a:pt x="431" y="133"/>
                  <a:pt x="429" y="133"/>
                  <a:pt x="426" y="133"/>
                </a:cubicBezTo>
                <a:cubicBezTo>
                  <a:pt x="426" y="133"/>
                  <a:pt x="426" y="133"/>
                  <a:pt x="425" y="132"/>
                </a:cubicBezTo>
                <a:cubicBezTo>
                  <a:pt x="425" y="132"/>
                  <a:pt x="425" y="131"/>
                  <a:pt x="425" y="130"/>
                </a:cubicBezTo>
                <a:cubicBezTo>
                  <a:pt x="426" y="128"/>
                  <a:pt x="424" y="126"/>
                  <a:pt x="424" y="125"/>
                </a:cubicBezTo>
                <a:cubicBezTo>
                  <a:pt x="424" y="124"/>
                  <a:pt x="424" y="124"/>
                  <a:pt x="424" y="124"/>
                </a:cubicBezTo>
                <a:cubicBezTo>
                  <a:pt x="424" y="122"/>
                  <a:pt x="424" y="121"/>
                  <a:pt x="424" y="119"/>
                </a:cubicBezTo>
                <a:cubicBezTo>
                  <a:pt x="422" y="118"/>
                  <a:pt x="423" y="117"/>
                  <a:pt x="423" y="116"/>
                </a:cubicBezTo>
                <a:cubicBezTo>
                  <a:pt x="423" y="115"/>
                  <a:pt x="421" y="114"/>
                  <a:pt x="422" y="113"/>
                </a:cubicBezTo>
                <a:cubicBezTo>
                  <a:pt x="422" y="112"/>
                  <a:pt x="422" y="111"/>
                  <a:pt x="422" y="110"/>
                </a:cubicBezTo>
                <a:cubicBezTo>
                  <a:pt x="422" y="109"/>
                  <a:pt x="420" y="109"/>
                  <a:pt x="421" y="108"/>
                </a:cubicBezTo>
                <a:cubicBezTo>
                  <a:pt x="421" y="107"/>
                  <a:pt x="421" y="106"/>
                  <a:pt x="420" y="105"/>
                </a:cubicBezTo>
                <a:cubicBezTo>
                  <a:pt x="420" y="105"/>
                  <a:pt x="420" y="105"/>
                  <a:pt x="420" y="104"/>
                </a:cubicBezTo>
                <a:cubicBezTo>
                  <a:pt x="420" y="103"/>
                  <a:pt x="419" y="102"/>
                  <a:pt x="419" y="100"/>
                </a:cubicBezTo>
                <a:cubicBezTo>
                  <a:pt x="419" y="99"/>
                  <a:pt x="419" y="98"/>
                  <a:pt x="419" y="96"/>
                </a:cubicBezTo>
                <a:cubicBezTo>
                  <a:pt x="417" y="96"/>
                  <a:pt x="415" y="96"/>
                  <a:pt x="413" y="96"/>
                </a:cubicBezTo>
                <a:cubicBezTo>
                  <a:pt x="412" y="97"/>
                  <a:pt x="412" y="98"/>
                  <a:pt x="412" y="98"/>
                </a:cubicBezTo>
                <a:cubicBezTo>
                  <a:pt x="412" y="105"/>
                  <a:pt x="412" y="111"/>
                  <a:pt x="412" y="117"/>
                </a:cubicBezTo>
                <a:cubicBezTo>
                  <a:pt x="412" y="118"/>
                  <a:pt x="412" y="119"/>
                  <a:pt x="411" y="119"/>
                </a:cubicBezTo>
                <a:cubicBezTo>
                  <a:pt x="411" y="131"/>
                  <a:pt x="411" y="131"/>
                  <a:pt x="411" y="131"/>
                </a:cubicBezTo>
                <a:cubicBezTo>
                  <a:pt x="411" y="132"/>
                  <a:pt x="410" y="132"/>
                  <a:pt x="409" y="132"/>
                </a:cubicBezTo>
                <a:cubicBezTo>
                  <a:pt x="407" y="132"/>
                  <a:pt x="405" y="132"/>
                  <a:pt x="403" y="132"/>
                </a:cubicBezTo>
                <a:cubicBezTo>
                  <a:pt x="403" y="131"/>
                  <a:pt x="403" y="131"/>
                  <a:pt x="403" y="131"/>
                </a:cubicBezTo>
                <a:cubicBezTo>
                  <a:pt x="403" y="127"/>
                  <a:pt x="403" y="123"/>
                  <a:pt x="403" y="120"/>
                </a:cubicBezTo>
                <a:cubicBezTo>
                  <a:pt x="403" y="119"/>
                  <a:pt x="403" y="119"/>
                  <a:pt x="403" y="119"/>
                </a:cubicBezTo>
                <a:cubicBezTo>
                  <a:pt x="404" y="117"/>
                  <a:pt x="404" y="117"/>
                  <a:pt x="403" y="115"/>
                </a:cubicBezTo>
                <a:cubicBezTo>
                  <a:pt x="403" y="114"/>
                  <a:pt x="403" y="114"/>
                  <a:pt x="403" y="113"/>
                </a:cubicBezTo>
                <a:cubicBezTo>
                  <a:pt x="404" y="110"/>
                  <a:pt x="404" y="111"/>
                  <a:pt x="403" y="108"/>
                </a:cubicBezTo>
                <a:cubicBezTo>
                  <a:pt x="402" y="107"/>
                  <a:pt x="403" y="106"/>
                  <a:pt x="404" y="106"/>
                </a:cubicBezTo>
                <a:cubicBezTo>
                  <a:pt x="404" y="100"/>
                  <a:pt x="404" y="94"/>
                  <a:pt x="404" y="87"/>
                </a:cubicBezTo>
                <a:cubicBezTo>
                  <a:pt x="404" y="86"/>
                  <a:pt x="403" y="85"/>
                  <a:pt x="405" y="84"/>
                </a:cubicBezTo>
                <a:cubicBezTo>
                  <a:pt x="405" y="84"/>
                  <a:pt x="405" y="83"/>
                  <a:pt x="405" y="82"/>
                </a:cubicBezTo>
                <a:cubicBezTo>
                  <a:pt x="404" y="79"/>
                  <a:pt x="404" y="79"/>
                  <a:pt x="404" y="76"/>
                </a:cubicBezTo>
                <a:cubicBezTo>
                  <a:pt x="405" y="75"/>
                  <a:pt x="405" y="75"/>
                  <a:pt x="405" y="74"/>
                </a:cubicBezTo>
                <a:cubicBezTo>
                  <a:pt x="405" y="72"/>
                  <a:pt x="405" y="69"/>
                  <a:pt x="405" y="67"/>
                </a:cubicBezTo>
                <a:cubicBezTo>
                  <a:pt x="405" y="66"/>
                  <a:pt x="406" y="67"/>
                  <a:pt x="406" y="67"/>
                </a:cubicBezTo>
                <a:cubicBezTo>
                  <a:pt x="407" y="67"/>
                  <a:pt x="407" y="66"/>
                  <a:pt x="407" y="66"/>
                </a:cubicBezTo>
                <a:cubicBezTo>
                  <a:pt x="407" y="66"/>
                  <a:pt x="407" y="65"/>
                  <a:pt x="407" y="65"/>
                </a:cubicBezTo>
                <a:cubicBezTo>
                  <a:pt x="407" y="65"/>
                  <a:pt x="406" y="65"/>
                  <a:pt x="406" y="65"/>
                </a:cubicBezTo>
                <a:cubicBezTo>
                  <a:pt x="406" y="65"/>
                  <a:pt x="405" y="65"/>
                  <a:pt x="405" y="66"/>
                </a:cubicBezTo>
                <a:cubicBezTo>
                  <a:pt x="404" y="65"/>
                  <a:pt x="404" y="64"/>
                  <a:pt x="405" y="64"/>
                </a:cubicBezTo>
                <a:cubicBezTo>
                  <a:pt x="406" y="64"/>
                  <a:pt x="406" y="64"/>
                  <a:pt x="407" y="63"/>
                </a:cubicBezTo>
                <a:cubicBezTo>
                  <a:pt x="407" y="62"/>
                  <a:pt x="407" y="62"/>
                  <a:pt x="408" y="62"/>
                </a:cubicBezTo>
                <a:cubicBezTo>
                  <a:pt x="408" y="62"/>
                  <a:pt x="409" y="62"/>
                  <a:pt x="409" y="63"/>
                </a:cubicBezTo>
                <a:cubicBezTo>
                  <a:pt x="409" y="62"/>
                  <a:pt x="409" y="62"/>
                  <a:pt x="409" y="61"/>
                </a:cubicBezTo>
                <a:cubicBezTo>
                  <a:pt x="409" y="61"/>
                  <a:pt x="409" y="61"/>
                  <a:pt x="408" y="61"/>
                </a:cubicBezTo>
                <a:cubicBezTo>
                  <a:pt x="407" y="61"/>
                  <a:pt x="406" y="61"/>
                  <a:pt x="405" y="61"/>
                </a:cubicBezTo>
                <a:cubicBezTo>
                  <a:pt x="405" y="60"/>
                  <a:pt x="405" y="60"/>
                  <a:pt x="405" y="60"/>
                </a:cubicBezTo>
                <a:cubicBezTo>
                  <a:pt x="405" y="59"/>
                  <a:pt x="405" y="58"/>
                  <a:pt x="405" y="58"/>
                </a:cubicBezTo>
                <a:cubicBezTo>
                  <a:pt x="405" y="57"/>
                  <a:pt x="405" y="57"/>
                  <a:pt x="406" y="57"/>
                </a:cubicBezTo>
                <a:cubicBezTo>
                  <a:pt x="406" y="57"/>
                  <a:pt x="407" y="58"/>
                  <a:pt x="407" y="58"/>
                </a:cubicBezTo>
                <a:cubicBezTo>
                  <a:pt x="408" y="57"/>
                  <a:pt x="408" y="57"/>
                  <a:pt x="408" y="57"/>
                </a:cubicBezTo>
                <a:cubicBezTo>
                  <a:pt x="408" y="54"/>
                  <a:pt x="408" y="54"/>
                  <a:pt x="408" y="54"/>
                </a:cubicBezTo>
                <a:cubicBezTo>
                  <a:pt x="408" y="53"/>
                  <a:pt x="406" y="53"/>
                  <a:pt x="406" y="52"/>
                </a:cubicBezTo>
                <a:cubicBezTo>
                  <a:pt x="406" y="52"/>
                  <a:pt x="406" y="51"/>
                  <a:pt x="406" y="51"/>
                </a:cubicBezTo>
                <a:cubicBezTo>
                  <a:pt x="406" y="51"/>
                  <a:pt x="406" y="50"/>
                  <a:pt x="407" y="50"/>
                </a:cubicBezTo>
                <a:cubicBezTo>
                  <a:pt x="407" y="50"/>
                  <a:pt x="408" y="50"/>
                  <a:pt x="409" y="50"/>
                </a:cubicBezTo>
                <a:moveTo>
                  <a:pt x="411" y="76"/>
                </a:moveTo>
                <a:cubicBezTo>
                  <a:pt x="411" y="76"/>
                  <a:pt x="411" y="76"/>
                  <a:pt x="411" y="76"/>
                </a:cubicBezTo>
                <a:cubicBezTo>
                  <a:pt x="411" y="76"/>
                  <a:pt x="411" y="76"/>
                  <a:pt x="411" y="76"/>
                </a:cubicBezTo>
                <a:cubicBezTo>
                  <a:pt x="411" y="75"/>
                  <a:pt x="411" y="75"/>
                  <a:pt x="410" y="75"/>
                </a:cubicBezTo>
                <a:cubicBezTo>
                  <a:pt x="410" y="76"/>
                  <a:pt x="411" y="76"/>
                  <a:pt x="411" y="76"/>
                </a:cubicBezTo>
                <a:cubicBezTo>
                  <a:pt x="412" y="77"/>
                  <a:pt x="412" y="78"/>
                  <a:pt x="413" y="79"/>
                </a:cubicBezTo>
                <a:cubicBezTo>
                  <a:pt x="413" y="81"/>
                  <a:pt x="413" y="84"/>
                  <a:pt x="413" y="87"/>
                </a:cubicBezTo>
                <a:cubicBezTo>
                  <a:pt x="413" y="87"/>
                  <a:pt x="413" y="87"/>
                  <a:pt x="413" y="87"/>
                </a:cubicBezTo>
                <a:cubicBezTo>
                  <a:pt x="413" y="87"/>
                  <a:pt x="413" y="87"/>
                  <a:pt x="414" y="87"/>
                </a:cubicBezTo>
                <a:cubicBezTo>
                  <a:pt x="415" y="87"/>
                  <a:pt x="417" y="87"/>
                  <a:pt x="419" y="87"/>
                </a:cubicBezTo>
                <a:cubicBezTo>
                  <a:pt x="420" y="88"/>
                  <a:pt x="421" y="87"/>
                  <a:pt x="422" y="86"/>
                </a:cubicBezTo>
                <a:cubicBezTo>
                  <a:pt x="424" y="86"/>
                  <a:pt x="425" y="84"/>
                  <a:pt x="425" y="82"/>
                </a:cubicBezTo>
                <a:cubicBezTo>
                  <a:pt x="426" y="81"/>
                  <a:pt x="425" y="80"/>
                  <a:pt x="426" y="79"/>
                </a:cubicBezTo>
                <a:cubicBezTo>
                  <a:pt x="427" y="78"/>
                  <a:pt x="426" y="77"/>
                  <a:pt x="426" y="76"/>
                </a:cubicBezTo>
                <a:cubicBezTo>
                  <a:pt x="426" y="75"/>
                  <a:pt x="426" y="74"/>
                  <a:pt x="426" y="73"/>
                </a:cubicBezTo>
                <a:cubicBezTo>
                  <a:pt x="426" y="70"/>
                  <a:pt x="426" y="70"/>
                  <a:pt x="426" y="70"/>
                </a:cubicBezTo>
                <a:cubicBezTo>
                  <a:pt x="427" y="70"/>
                  <a:pt x="427" y="69"/>
                  <a:pt x="427" y="69"/>
                </a:cubicBezTo>
                <a:cubicBezTo>
                  <a:pt x="426" y="67"/>
                  <a:pt x="427" y="65"/>
                  <a:pt x="426" y="64"/>
                </a:cubicBezTo>
                <a:cubicBezTo>
                  <a:pt x="426" y="63"/>
                  <a:pt x="427" y="63"/>
                  <a:pt x="427" y="63"/>
                </a:cubicBezTo>
                <a:cubicBezTo>
                  <a:pt x="429" y="63"/>
                  <a:pt x="429" y="62"/>
                  <a:pt x="428" y="61"/>
                </a:cubicBezTo>
                <a:cubicBezTo>
                  <a:pt x="427" y="61"/>
                  <a:pt x="427" y="63"/>
                  <a:pt x="426" y="61"/>
                </a:cubicBezTo>
                <a:cubicBezTo>
                  <a:pt x="425" y="60"/>
                  <a:pt x="425" y="59"/>
                  <a:pt x="425" y="58"/>
                </a:cubicBezTo>
                <a:cubicBezTo>
                  <a:pt x="424" y="59"/>
                  <a:pt x="423" y="57"/>
                  <a:pt x="422" y="57"/>
                </a:cubicBezTo>
                <a:cubicBezTo>
                  <a:pt x="421" y="57"/>
                  <a:pt x="420" y="56"/>
                  <a:pt x="418" y="56"/>
                </a:cubicBezTo>
                <a:cubicBezTo>
                  <a:pt x="417" y="56"/>
                  <a:pt x="416" y="56"/>
                  <a:pt x="415" y="56"/>
                </a:cubicBezTo>
                <a:cubicBezTo>
                  <a:pt x="414" y="57"/>
                  <a:pt x="413" y="57"/>
                  <a:pt x="413" y="58"/>
                </a:cubicBezTo>
                <a:cubicBezTo>
                  <a:pt x="412" y="57"/>
                  <a:pt x="412" y="57"/>
                  <a:pt x="411" y="56"/>
                </a:cubicBezTo>
                <a:cubicBezTo>
                  <a:pt x="412" y="56"/>
                  <a:pt x="412" y="56"/>
                  <a:pt x="412" y="56"/>
                </a:cubicBezTo>
                <a:cubicBezTo>
                  <a:pt x="411" y="55"/>
                  <a:pt x="411" y="55"/>
                  <a:pt x="411" y="55"/>
                </a:cubicBezTo>
                <a:cubicBezTo>
                  <a:pt x="410" y="56"/>
                  <a:pt x="410" y="56"/>
                  <a:pt x="410" y="56"/>
                </a:cubicBezTo>
                <a:cubicBezTo>
                  <a:pt x="409" y="57"/>
                  <a:pt x="409" y="58"/>
                  <a:pt x="410" y="58"/>
                </a:cubicBezTo>
                <a:cubicBezTo>
                  <a:pt x="411" y="59"/>
                  <a:pt x="413" y="59"/>
                  <a:pt x="414" y="60"/>
                </a:cubicBezTo>
                <a:cubicBezTo>
                  <a:pt x="413" y="61"/>
                  <a:pt x="412" y="62"/>
                  <a:pt x="411" y="63"/>
                </a:cubicBezTo>
                <a:cubicBezTo>
                  <a:pt x="413" y="64"/>
                  <a:pt x="413" y="64"/>
                  <a:pt x="413" y="66"/>
                </a:cubicBezTo>
                <a:cubicBezTo>
                  <a:pt x="413" y="66"/>
                  <a:pt x="413" y="67"/>
                  <a:pt x="412" y="67"/>
                </a:cubicBezTo>
                <a:cubicBezTo>
                  <a:pt x="411" y="67"/>
                  <a:pt x="411" y="67"/>
                  <a:pt x="411" y="68"/>
                </a:cubicBezTo>
                <a:cubicBezTo>
                  <a:pt x="411" y="69"/>
                  <a:pt x="412" y="68"/>
                  <a:pt x="413" y="68"/>
                </a:cubicBezTo>
                <a:cubicBezTo>
                  <a:pt x="413" y="68"/>
                  <a:pt x="413" y="69"/>
                  <a:pt x="413" y="69"/>
                </a:cubicBezTo>
                <a:cubicBezTo>
                  <a:pt x="413" y="71"/>
                  <a:pt x="413" y="73"/>
                  <a:pt x="413" y="75"/>
                </a:cubicBezTo>
                <a:cubicBezTo>
                  <a:pt x="413" y="76"/>
                  <a:pt x="413" y="76"/>
                  <a:pt x="413" y="76"/>
                </a:cubicBezTo>
                <a:moveTo>
                  <a:pt x="425" y="56"/>
                </a:moveTo>
                <a:cubicBezTo>
                  <a:pt x="425" y="56"/>
                  <a:pt x="426" y="55"/>
                  <a:pt x="426" y="55"/>
                </a:cubicBezTo>
                <a:cubicBezTo>
                  <a:pt x="426" y="54"/>
                  <a:pt x="426" y="54"/>
                  <a:pt x="426" y="54"/>
                </a:cubicBezTo>
                <a:cubicBezTo>
                  <a:pt x="426" y="53"/>
                  <a:pt x="425" y="53"/>
                  <a:pt x="425" y="54"/>
                </a:cubicBezTo>
                <a:cubicBezTo>
                  <a:pt x="424" y="54"/>
                  <a:pt x="424" y="54"/>
                  <a:pt x="424" y="55"/>
                </a:cubicBezTo>
                <a:cubicBezTo>
                  <a:pt x="424" y="55"/>
                  <a:pt x="425" y="56"/>
                  <a:pt x="425" y="56"/>
                </a:cubicBezTo>
                <a:moveTo>
                  <a:pt x="407" y="71"/>
                </a:moveTo>
                <a:cubicBezTo>
                  <a:pt x="407" y="71"/>
                  <a:pt x="407" y="71"/>
                  <a:pt x="407" y="71"/>
                </a:cubicBezTo>
                <a:cubicBezTo>
                  <a:pt x="407" y="71"/>
                  <a:pt x="407" y="70"/>
                  <a:pt x="407" y="70"/>
                </a:cubicBezTo>
                <a:cubicBezTo>
                  <a:pt x="407" y="69"/>
                  <a:pt x="406" y="69"/>
                  <a:pt x="406" y="69"/>
                </a:cubicBezTo>
                <a:cubicBezTo>
                  <a:pt x="406" y="69"/>
                  <a:pt x="406" y="70"/>
                  <a:pt x="406" y="70"/>
                </a:cubicBezTo>
                <a:cubicBezTo>
                  <a:pt x="406" y="70"/>
                  <a:pt x="407" y="71"/>
                  <a:pt x="407" y="71"/>
                </a:cubicBezTo>
                <a:moveTo>
                  <a:pt x="427" y="59"/>
                </a:moveTo>
                <a:cubicBezTo>
                  <a:pt x="427" y="59"/>
                  <a:pt x="427" y="59"/>
                  <a:pt x="426" y="59"/>
                </a:cubicBezTo>
                <a:cubicBezTo>
                  <a:pt x="427" y="60"/>
                  <a:pt x="427" y="60"/>
                  <a:pt x="427" y="60"/>
                </a:cubicBezTo>
                <a:cubicBezTo>
                  <a:pt x="427" y="60"/>
                  <a:pt x="427" y="60"/>
                  <a:pt x="427" y="59"/>
                </a:cubicBezTo>
                <a:cubicBezTo>
                  <a:pt x="427" y="59"/>
                  <a:pt x="427" y="59"/>
                  <a:pt x="427" y="59"/>
                </a:cubicBezTo>
                <a:moveTo>
                  <a:pt x="242" y="137"/>
                </a:moveTo>
                <a:cubicBezTo>
                  <a:pt x="242" y="136"/>
                  <a:pt x="242" y="136"/>
                  <a:pt x="242" y="136"/>
                </a:cubicBezTo>
                <a:cubicBezTo>
                  <a:pt x="242" y="135"/>
                  <a:pt x="242" y="135"/>
                  <a:pt x="242" y="135"/>
                </a:cubicBezTo>
                <a:cubicBezTo>
                  <a:pt x="241" y="135"/>
                  <a:pt x="240" y="135"/>
                  <a:pt x="239" y="135"/>
                </a:cubicBezTo>
                <a:cubicBezTo>
                  <a:pt x="239" y="136"/>
                  <a:pt x="237" y="136"/>
                  <a:pt x="236" y="136"/>
                </a:cubicBezTo>
                <a:cubicBezTo>
                  <a:pt x="236" y="136"/>
                  <a:pt x="235" y="135"/>
                  <a:pt x="235" y="135"/>
                </a:cubicBezTo>
                <a:cubicBezTo>
                  <a:pt x="234" y="133"/>
                  <a:pt x="234" y="132"/>
                  <a:pt x="233" y="131"/>
                </a:cubicBezTo>
                <a:cubicBezTo>
                  <a:pt x="232" y="130"/>
                  <a:pt x="232" y="128"/>
                  <a:pt x="230" y="127"/>
                </a:cubicBezTo>
                <a:cubicBezTo>
                  <a:pt x="230" y="127"/>
                  <a:pt x="230" y="125"/>
                  <a:pt x="229" y="125"/>
                </a:cubicBezTo>
                <a:cubicBezTo>
                  <a:pt x="229" y="124"/>
                  <a:pt x="228" y="123"/>
                  <a:pt x="227" y="122"/>
                </a:cubicBezTo>
                <a:cubicBezTo>
                  <a:pt x="227" y="119"/>
                  <a:pt x="227" y="119"/>
                  <a:pt x="227" y="119"/>
                </a:cubicBezTo>
                <a:cubicBezTo>
                  <a:pt x="224" y="117"/>
                  <a:pt x="224" y="114"/>
                  <a:pt x="222" y="111"/>
                </a:cubicBezTo>
                <a:cubicBezTo>
                  <a:pt x="222" y="110"/>
                  <a:pt x="221" y="109"/>
                  <a:pt x="221" y="108"/>
                </a:cubicBezTo>
                <a:cubicBezTo>
                  <a:pt x="221" y="107"/>
                  <a:pt x="219" y="107"/>
                  <a:pt x="219" y="106"/>
                </a:cubicBezTo>
                <a:cubicBezTo>
                  <a:pt x="219" y="105"/>
                  <a:pt x="218" y="104"/>
                  <a:pt x="218" y="103"/>
                </a:cubicBezTo>
                <a:cubicBezTo>
                  <a:pt x="218" y="103"/>
                  <a:pt x="218" y="102"/>
                  <a:pt x="218" y="102"/>
                </a:cubicBezTo>
                <a:cubicBezTo>
                  <a:pt x="218" y="102"/>
                  <a:pt x="219" y="102"/>
                  <a:pt x="219" y="102"/>
                </a:cubicBezTo>
                <a:cubicBezTo>
                  <a:pt x="220" y="101"/>
                  <a:pt x="221" y="101"/>
                  <a:pt x="222" y="100"/>
                </a:cubicBezTo>
                <a:cubicBezTo>
                  <a:pt x="222" y="100"/>
                  <a:pt x="222" y="100"/>
                  <a:pt x="223" y="100"/>
                </a:cubicBezTo>
                <a:cubicBezTo>
                  <a:pt x="224" y="100"/>
                  <a:pt x="224" y="100"/>
                  <a:pt x="224" y="100"/>
                </a:cubicBezTo>
                <a:cubicBezTo>
                  <a:pt x="224" y="100"/>
                  <a:pt x="225" y="101"/>
                  <a:pt x="225" y="101"/>
                </a:cubicBezTo>
                <a:cubicBezTo>
                  <a:pt x="226" y="102"/>
                  <a:pt x="227" y="103"/>
                  <a:pt x="228" y="104"/>
                </a:cubicBezTo>
                <a:cubicBezTo>
                  <a:pt x="228" y="104"/>
                  <a:pt x="229" y="104"/>
                  <a:pt x="230" y="105"/>
                </a:cubicBezTo>
                <a:cubicBezTo>
                  <a:pt x="231" y="107"/>
                  <a:pt x="233" y="107"/>
                  <a:pt x="234" y="110"/>
                </a:cubicBezTo>
                <a:cubicBezTo>
                  <a:pt x="234" y="111"/>
                  <a:pt x="235" y="112"/>
                  <a:pt x="236" y="112"/>
                </a:cubicBezTo>
                <a:cubicBezTo>
                  <a:pt x="238" y="112"/>
                  <a:pt x="238" y="113"/>
                  <a:pt x="239" y="114"/>
                </a:cubicBezTo>
                <a:cubicBezTo>
                  <a:pt x="245" y="120"/>
                  <a:pt x="251" y="126"/>
                  <a:pt x="257" y="131"/>
                </a:cubicBezTo>
                <a:cubicBezTo>
                  <a:pt x="258" y="133"/>
                  <a:pt x="260" y="135"/>
                  <a:pt x="262" y="136"/>
                </a:cubicBezTo>
                <a:cubicBezTo>
                  <a:pt x="263" y="137"/>
                  <a:pt x="264" y="137"/>
                  <a:pt x="264" y="139"/>
                </a:cubicBezTo>
                <a:cubicBezTo>
                  <a:pt x="264" y="140"/>
                  <a:pt x="266" y="141"/>
                  <a:pt x="267" y="141"/>
                </a:cubicBezTo>
                <a:cubicBezTo>
                  <a:pt x="267" y="142"/>
                  <a:pt x="268" y="141"/>
                  <a:pt x="268" y="142"/>
                </a:cubicBezTo>
                <a:cubicBezTo>
                  <a:pt x="269" y="142"/>
                  <a:pt x="269" y="142"/>
                  <a:pt x="268" y="141"/>
                </a:cubicBezTo>
                <a:cubicBezTo>
                  <a:pt x="268" y="141"/>
                  <a:pt x="268" y="141"/>
                  <a:pt x="268" y="142"/>
                </a:cubicBezTo>
                <a:cubicBezTo>
                  <a:pt x="268" y="142"/>
                  <a:pt x="268" y="142"/>
                  <a:pt x="268" y="142"/>
                </a:cubicBezTo>
                <a:cubicBezTo>
                  <a:pt x="268" y="142"/>
                  <a:pt x="268" y="142"/>
                  <a:pt x="269" y="142"/>
                </a:cubicBezTo>
                <a:cubicBezTo>
                  <a:pt x="269" y="142"/>
                  <a:pt x="269" y="142"/>
                  <a:pt x="268" y="142"/>
                </a:cubicBezTo>
                <a:cubicBezTo>
                  <a:pt x="268" y="141"/>
                  <a:pt x="268" y="140"/>
                  <a:pt x="268" y="140"/>
                </a:cubicBezTo>
                <a:cubicBezTo>
                  <a:pt x="266" y="139"/>
                  <a:pt x="266" y="137"/>
                  <a:pt x="265" y="136"/>
                </a:cubicBezTo>
                <a:cubicBezTo>
                  <a:pt x="264" y="136"/>
                  <a:pt x="264" y="134"/>
                  <a:pt x="263" y="133"/>
                </a:cubicBezTo>
                <a:cubicBezTo>
                  <a:pt x="263" y="132"/>
                  <a:pt x="262" y="132"/>
                  <a:pt x="262" y="131"/>
                </a:cubicBezTo>
                <a:cubicBezTo>
                  <a:pt x="262" y="131"/>
                  <a:pt x="261" y="130"/>
                  <a:pt x="261" y="129"/>
                </a:cubicBezTo>
                <a:cubicBezTo>
                  <a:pt x="260" y="128"/>
                  <a:pt x="260" y="127"/>
                  <a:pt x="259" y="126"/>
                </a:cubicBezTo>
                <a:cubicBezTo>
                  <a:pt x="259" y="126"/>
                  <a:pt x="259" y="124"/>
                  <a:pt x="258" y="124"/>
                </a:cubicBezTo>
                <a:cubicBezTo>
                  <a:pt x="257" y="124"/>
                  <a:pt x="257" y="122"/>
                  <a:pt x="256" y="122"/>
                </a:cubicBezTo>
                <a:cubicBezTo>
                  <a:pt x="256" y="121"/>
                  <a:pt x="256" y="121"/>
                  <a:pt x="256" y="121"/>
                </a:cubicBezTo>
                <a:cubicBezTo>
                  <a:pt x="256" y="120"/>
                  <a:pt x="255" y="119"/>
                  <a:pt x="255" y="118"/>
                </a:cubicBezTo>
                <a:cubicBezTo>
                  <a:pt x="254" y="116"/>
                  <a:pt x="252" y="114"/>
                  <a:pt x="251" y="112"/>
                </a:cubicBezTo>
                <a:cubicBezTo>
                  <a:pt x="251" y="111"/>
                  <a:pt x="251" y="111"/>
                  <a:pt x="251" y="111"/>
                </a:cubicBezTo>
                <a:cubicBezTo>
                  <a:pt x="250" y="109"/>
                  <a:pt x="248" y="108"/>
                  <a:pt x="248" y="106"/>
                </a:cubicBezTo>
                <a:cubicBezTo>
                  <a:pt x="247" y="106"/>
                  <a:pt x="247" y="105"/>
                  <a:pt x="247" y="105"/>
                </a:cubicBezTo>
                <a:cubicBezTo>
                  <a:pt x="247" y="104"/>
                  <a:pt x="247" y="104"/>
                  <a:pt x="247" y="104"/>
                </a:cubicBezTo>
                <a:cubicBezTo>
                  <a:pt x="246" y="103"/>
                  <a:pt x="245" y="101"/>
                  <a:pt x="244" y="100"/>
                </a:cubicBezTo>
                <a:cubicBezTo>
                  <a:pt x="244" y="98"/>
                  <a:pt x="243" y="97"/>
                  <a:pt x="242" y="95"/>
                </a:cubicBezTo>
                <a:cubicBezTo>
                  <a:pt x="241" y="94"/>
                  <a:pt x="241" y="92"/>
                  <a:pt x="240" y="92"/>
                </a:cubicBezTo>
                <a:cubicBezTo>
                  <a:pt x="240" y="90"/>
                  <a:pt x="240" y="90"/>
                  <a:pt x="240" y="90"/>
                </a:cubicBezTo>
                <a:cubicBezTo>
                  <a:pt x="242" y="89"/>
                  <a:pt x="243" y="87"/>
                  <a:pt x="245" y="87"/>
                </a:cubicBezTo>
                <a:cubicBezTo>
                  <a:pt x="248" y="89"/>
                  <a:pt x="249" y="92"/>
                  <a:pt x="250" y="94"/>
                </a:cubicBezTo>
                <a:cubicBezTo>
                  <a:pt x="251" y="95"/>
                  <a:pt x="251" y="97"/>
                  <a:pt x="252" y="98"/>
                </a:cubicBezTo>
                <a:cubicBezTo>
                  <a:pt x="253" y="98"/>
                  <a:pt x="253" y="99"/>
                  <a:pt x="253" y="99"/>
                </a:cubicBezTo>
                <a:cubicBezTo>
                  <a:pt x="253" y="100"/>
                  <a:pt x="254" y="100"/>
                  <a:pt x="254" y="101"/>
                </a:cubicBezTo>
                <a:cubicBezTo>
                  <a:pt x="254" y="102"/>
                  <a:pt x="256" y="103"/>
                  <a:pt x="256" y="104"/>
                </a:cubicBezTo>
                <a:cubicBezTo>
                  <a:pt x="256" y="105"/>
                  <a:pt x="257" y="106"/>
                  <a:pt x="257" y="107"/>
                </a:cubicBezTo>
                <a:cubicBezTo>
                  <a:pt x="258" y="108"/>
                  <a:pt x="258" y="109"/>
                  <a:pt x="259" y="110"/>
                </a:cubicBezTo>
                <a:cubicBezTo>
                  <a:pt x="260" y="111"/>
                  <a:pt x="260" y="112"/>
                  <a:pt x="261" y="113"/>
                </a:cubicBezTo>
                <a:cubicBezTo>
                  <a:pt x="262" y="114"/>
                  <a:pt x="263" y="116"/>
                  <a:pt x="263" y="118"/>
                </a:cubicBezTo>
                <a:cubicBezTo>
                  <a:pt x="264" y="119"/>
                  <a:pt x="265" y="120"/>
                  <a:pt x="265" y="122"/>
                </a:cubicBezTo>
                <a:cubicBezTo>
                  <a:pt x="267" y="123"/>
                  <a:pt x="267" y="125"/>
                  <a:pt x="268" y="126"/>
                </a:cubicBezTo>
                <a:cubicBezTo>
                  <a:pt x="269" y="127"/>
                  <a:pt x="269" y="128"/>
                  <a:pt x="270" y="129"/>
                </a:cubicBezTo>
                <a:cubicBezTo>
                  <a:pt x="269" y="131"/>
                  <a:pt x="271" y="131"/>
                  <a:pt x="271" y="132"/>
                </a:cubicBezTo>
                <a:cubicBezTo>
                  <a:pt x="272" y="133"/>
                  <a:pt x="272" y="134"/>
                  <a:pt x="273" y="134"/>
                </a:cubicBezTo>
                <a:cubicBezTo>
                  <a:pt x="273" y="136"/>
                  <a:pt x="274" y="137"/>
                  <a:pt x="275" y="139"/>
                </a:cubicBezTo>
                <a:cubicBezTo>
                  <a:pt x="275" y="139"/>
                  <a:pt x="275" y="140"/>
                  <a:pt x="276" y="140"/>
                </a:cubicBezTo>
                <a:cubicBezTo>
                  <a:pt x="277" y="142"/>
                  <a:pt x="277" y="144"/>
                  <a:pt x="279" y="146"/>
                </a:cubicBezTo>
                <a:cubicBezTo>
                  <a:pt x="280" y="147"/>
                  <a:pt x="280" y="149"/>
                  <a:pt x="281" y="150"/>
                </a:cubicBezTo>
                <a:cubicBezTo>
                  <a:pt x="283" y="151"/>
                  <a:pt x="283" y="153"/>
                  <a:pt x="284" y="153"/>
                </a:cubicBezTo>
                <a:cubicBezTo>
                  <a:pt x="284" y="154"/>
                  <a:pt x="285" y="155"/>
                  <a:pt x="285" y="155"/>
                </a:cubicBezTo>
                <a:cubicBezTo>
                  <a:pt x="285" y="157"/>
                  <a:pt x="286" y="158"/>
                  <a:pt x="287" y="159"/>
                </a:cubicBezTo>
                <a:cubicBezTo>
                  <a:pt x="287" y="161"/>
                  <a:pt x="286" y="162"/>
                  <a:pt x="284" y="162"/>
                </a:cubicBezTo>
                <a:cubicBezTo>
                  <a:pt x="283" y="163"/>
                  <a:pt x="282" y="164"/>
                  <a:pt x="280" y="163"/>
                </a:cubicBezTo>
                <a:cubicBezTo>
                  <a:pt x="278" y="162"/>
                  <a:pt x="277" y="160"/>
                  <a:pt x="275" y="158"/>
                </a:cubicBezTo>
                <a:cubicBezTo>
                  <a:pt x="274" y="158"/>
                  <a:pt x="274" y="157"/>
                  <a:pt x="274" y="156"/>
                </a:cubicBezTo>
                <a:cubicBezTo>
                  <a:pt x="273" y="156"/>
                  <a:pt x="273" y="155"/>
                  <a:pt x="272" y="155"/>
                </a:cubicBezTo>
                <a:cubicBezTo>
                  <a:pt x="271" y="155"/>
                  <a:pt x="271" y="154"/>
                  <a:pt x="270" y="153"/>
                </a:cubicBezTo>
                <a:cubicBezTo>
                  <a:pt x="268" y="151"/>
                  <a:pt x="265" y="149"/>
                  <a:pt x="263" y="146"/>
                </a:cubicBezTo>
                <a:cubicBezTo>
                  <a:pt x="262" y="145"/>
                  <a:pt x="260" y="144"/>
                  <a:pt x="259" y="143"/>
                </a:cubicBezTo>
                <a:cubicBezTo>
                  <a:pt x="258" y="141"/>
                  <a:pt x="257" y="140"/>
                  <a:pt x="256" y="139"/>
                </a:cubicBezTo>
                <a:cubicBezTo>
                  <a:pt x="254" y="138"/>
                  <a:pt x="253" y="137"/>
                  <a:pt x="252" y="135"/>
                </a:cubicBezTo>
                <a:cubicBezTo>
                  <a:pt x="251" y="134"/>
                  <a:pt x="250" y="133"/>
                  <a:pt x="248" y="133"/>
                </a:cubicBezTo>
                <a:cubicBezTo>
                  <a:pt x="247" y="132"/>
                  <a:pt x="246" y="130"/>
                  <a:pt x="245" y="129"/>
                </a:cubicBezTo>
                <a:cubicBezTo>
                  <a:pt x="243" y="128"/>
                  <a:pt x="242" y="127"/>
                  <a:pt x="241" y="125"/>
                </a:cubicBezTo>
                <a:cubicBezTo>
                  <a:pt x="240" y="124"/>
                  <a:pt x="238" y="123"/>
                  <a:pt x="237" y="122"/>
                </a:cubicBezTo>
                <a:cubicBezTo>
                  <a:pt x="237" y="122"/>
                  <a:pt x="236" y="123"/>
                  <a:pt x="237" y="123"/>
                </a:cubicBezTo>
                <a:cubicBezTo>
                  <a:pt x="238" y="124"/>
                  <a:pt x="239" y="126"/>
                  <a:pt x="240" y="127"/>
                </a:cubicBezTo>
                <a:cubicBezTo>
                  <a:pt x="241" y="128"/>
                  <a:pt x="242" y="129"/>
                  <a:pt x="241" y="130"/>
                </a:cubicBezTo>
                <a:cubicBezTo>
                  <a:pt x="243" y="132"/>
                  <a:pt x="243" y="135"/>
                  <a:pt x="245" y="136"/>
                </a:cubicBezTo>
                <a:cubicBezTo>
                  <a:pt x="245" y="139"/>
                  <a:pt x="245" y="139"/>
                  <a:pt x="245" y="139"/>
                </a:cubicBezTo>
                <a:cubicBezTo>
                  <a:pt x="245" y="139"/>
                  <a:pt x="245" y="138"/>
                  <a:pt x="244" y="138"/>
                </a:cubicBezTo>
                <a:cubicBezTo>
                  <a:pt x="244" y="138"/>
                  <a:pt x="244" y="138"/>
                  <a:pt x="243" y="138"/>
                </a:cubicBezTo>
                <a:cubicBezTo>
                  <a:pt x="243" y="137"/>
                  <a:pt x="243" y="137"/>
                  <a:pt x="242" y="137"/>
                </a:cubicBezTo>
                <a:moveTo>
                  <a:pt x="637" y="253"/>
                </a:moveTo>
                <a:cubicBezTo>
                  <a:pt x="635" y="252"/>
                  <a:pt x="635" y="252"/>
                  <a:pt x="636" y="249"/>
                </a:cubicBezTo>
                <a:cubicBezTo>
                  <a:pt x="636" y="249"/>
                  <a:pt x="636" y="248"/>
                  <a:pt x="635" y="248"/>
                </a:cubicBezTo>
                <a:cubicBezTo>
                  <a:pt x="635" y="248"/>
                  <a:pt x="635" y="248"/>
                  <a:pt x="635" y="248"/>
                </a:cubicBezTo>
                <a:cubicBezTo>
                  <a:pt x="633" y="247"/>
                  <a:pt x="633" y="246"/>
                  <a:pt x="633" y="244"/>
                </a:cubicBezTo>
                <a:cubicBezTo>
                  <a:pt x="634" y="244"/>
                  <a:pt x="635" y="244"/>
                  <a:pt x="636" y="244"/>
                </a:cubicBezTo>
                <a:cubicBezTo>
                  <a:pt x="636" y="243"/>
                  <a:pt x="636" y="241"/>
                  <a:pt x="636" y="240"/>
                </a:cubicBezTo>
                <a:cubicBezTo>
                  <a:pt x="637" y="240"/>
                  <a:pt x="637" y="240"/>
                  <a:pt x="637" y="239"/>
                </a:cubicBezTo>
                <a:cubicBezTo>
                  <a:pt x="640" y="239"/>
                  <a:pt x="640" y="239"/>
                  <a:pt x="640" y="239"/>
                </a:cubicBezTo>
                <a:cubicBezTo>
                  <a:pt x="640" y="240"/>
                  <a:pt x="641" y="240"/>
                  <a:pt x="641" y="241"/>
                </a:cubicBezTo>
                <a:cubicBezTo>
                  <a:pt x="642" y="241"/>
                  <a:pt x="642" y="240"/>
                  <a:pt x="642" y="239"/>
                </a:cubicBezTo>
                <a:cubicBezTo>
                  <a:pt x="641" y="238"/>
                  <a:pt x="639" y="238"/>
                  <a:pt x="638" y="237"/>
                </a:cubicBezTo>
                <a:cubicBezTo>
                  <a:pt x="638" y="238"/>
                  <a:pt x="637" y="238"/>
                  <a:pt x="637" y="239"/>
                </a:cubicBezTo>
                <a:cubicBezTo>
                  <a:pt x="636" y="239"/>
                  <a:pt x="636" y="239"/>
                  <a:pt x="636" y="240"/>
                </a:cubicBezTo>
                <a:cubicBezTo>
                  <a:pt x="635" y="240"/>
                  <a:pt x="635" y="240"/>
                  <a:pt x="634" y="240"/>
                </a:cubicBezTo>
                <a:cubicBezTo>
                  <a:pt x="635" y="239"/>
                  <a:pt x="636" y="238"/>
                  <a:pt x="637" y="237"/>
                </a:cubicBezTo>
                <a:cubicBezTo>
                  <a:pt x="637" y="236"/>
                  <a:pt x="638" y="236"/>
                  <a:pt x="638" y="235"/>
                </a:cubicBezTo>
                <a:cubicBezTo>
                  <a:pt x="638" y="234"/>
                  <a:pt x="639" y="234"/>
                  <a:pt x="639" y="234"/>
                </a:cubicBezTo>
                <a:cubicBezTo>
                  <a:pt x="640" y="234"/>
                  <a:pt x="641" y="233"/>
                  <a:pt x="641" y="233"/>
                </a:cubicBezTo>
                <a:cubicBezTo>
                  <a:pt x="642" y="232"/>
                  <a:pt x="643" y="231"/>
                  <a:pt x="644" y="230"/>
                </a:cubicBezTo>
                <a:cubicBezTo>
                  <a:pt x="645" y="229"/>
                  <a:pt x="646" y="229"/>
                  <a:pt x="647" y="228"/>
                </a:cubicBezTo>
                <a:cubicBezTo>
                  <a:pt x="648" y="228"/>
                  <a:pt x="650" y="227"/>
                  <a:pt x="651" y="226"/>
                </a:cubicBezTo>
                <a:cubicBezTo>
                  <a:pt x="651" y="225"/>
                  <a:pt x="652" y="224"/>
                  <a:pt x="654" y="224"/>
                </a:cubicBezTo>
                <a:cubicBezTo>
                  <a:pt x="655" y="223"/>
                  <a:pt x="656" y="222"/>
                  <a:pt x="656" y="221"/>
                </a:cubicBezTo>
                <a:cubicBezTo>
                  <a:pt x="658" y="221"/>
                  <a:pt x="659" y="219"/>
                  <a:pt x="660" y="220"/>
                </a:cubicBezTo>
                <a:cubicBezTo>
                  <a:pt x="661" y="219"/>
                  <a:pt x="662" y="219"/>
                  <a:pt x="663" y="218"/>
                </a:cubicBezTo>
                <a:cubicBezTo>
                  <a:pt x="663" y="217"/>
                  <a:pt x="664" y="217"/>
                  <a:pt x="665" y="216"/>
                </a:cubicBezTo>
                <a:cubicBezTo>
                  <a:pt x="666" y="216"/>
                  <a:pt x="666" y="215"/>
                  <a:pt x="667" y="214"/>
                </a:cubicBezTo>
                <a:cubicBezTo>
                  <a:pt x="668" y="214"/>
                  <a:pt x="668" y="214"/>
                  <a:pt x="668" y="214"/>
                </a:cubicBezTo>
                <a:cubicBezTo>
                  <a:pt x="669" y="213"/>
                  <a:pt x="670" y="213"/>
                  <a:pt x="671" y="212"/>
                </a:cubicBezTo>
                <a:cubicBezTo>
                  <a:pt x="672" y="211"/>
                  <a:pt x="673" y="211"/>
                  <a:pt x="674" y="210"/>
                </a:cubicBezTo>
                <a:cubicBezTo>
                  <a:pt x="675" y="209"/>
                  <a:pt x="676" y="209"/>
                  <a:pt x="677" y="208"/>
                </a:cubicBezTo>
                <a:cubicBezTo>
                  <a:pt x="678" y="207"/>
                  <a:pt x="680" y="207"/>
                  <a:pt x="681" y="205"/>
                </a:cubicBezTo>
                <a:cubicBezTo>
                  <a:pt x="681" y="205"/>
                  <a:pt x="682" y="205"/>
                  <a:pt x="683" y="205"/>
                </a:cubicBezTo>
                <a:cubicBezTo>
                  <a:pt x="684" y="207"/>
                  <a:pt x="686" y="205"/>
                  <a:pt x="687" y="207"/>
                </a:cubicBezTo>
                <a:cubicBezTo>
                  <a:pt x="687" y="207"/>
                  <a:pt x="688" y="207"/>
                  <a:pt x="688" y="207"/>
                </a:cubicBezTo>
                <a:cubicBezTo>
                  <a:pt x="688" y="208"/>
                  <a:pt x="689" y="208"/>
                  <a:pt x="689" y="208"/>
                </a:cubicBezTo>
                <a:cubicBezTo>
                  <a:pt x="690" y="208"/>
                  <a:pt x="690" y="209"/>
                  <a:pt x="690" y="209"/>
                </a:cubicBezTo>
                <a:cubicBezTo>
                  <a:pt x="689" y="210"/>
                  <a:pt x="688" y="212"/>
                  <a:pt x="687" y="213"/>
                </a:cubicBezTo>
                <a:cubicBezTo>
                  <a:pt x="686" y="214"/>
                  <a:pt x="684" y="214"/>
                  <a:pt x="683" y="215"/>
                </a:cubicBezTo>
                <a:cubicBezTo>
                  <a:pt x="682" y="215"/>
                  <a:pt x="681" y="215"/>
                  <a:pt x="681" y="216"/>
                </a:cubicBezTo>
                <a:cubicBezTo>
                  <a:pt x="680" y="217"/>
                  <a:pt x="678" y="217"/>
                  <a:pt x="677" y="219"/>
                </a:cubicBezTo>
                <a:cubicBezTo>
                  <a:pt x="676" y="220"/>
                  <a:pt x="675" y="220"/>
                  <a:pt x="675" y="221"/>
                </a:cubicBezTo>
                <a:cubicBezTo>
                  <a:pt x="673" y="221"/>
                  <a:pt x="673" y="222"/>
                  <a:pt x="672" y="222"/>
                </a:cubicBezTo>
                <a:cubicBezTo>
                  <a:pt x="671" y="222"/>
                  <a:pt x="671" y="223"/>
                  <a:pt x="670" y="223"/>
                </a:cubicBezTo>
                <a:cubicBezTo>
                  <a:pt x="670" y="223"/>
                  <a:pt x="669" y="224"/>
                  <a:pt x="669" y="224"/>
                </a:cubicBezTo>
                <a:cubicBezTo>
                  <a:pt x="669" y="224"/>
                  <a:pt x="668" y="225"/>
                  <a:pt x="668" y="225"/>
                </a:cubicBezTo>
                <a:cubicBezTo>
                  <a:pt x="667" y="225"/>
                  <a:pt x="667" y="225"/>
                  <a:pt x="666" y="225"/>
                </a:cubicBezTo>
                <a:cubicBezTo>
                  <a:pt x="666" y="226"/>
                  <a:pt x="666" y="227"/>
                  <a:pt x="665" y="227"/>
                </a:cubicBezTo>
                <a:cubicBezTo>
                  <a:pt x="665" y="228"/>
                  <a:pt x="664" y="228"/>
                  <a:pt x="663" y="228"/>
                </a:cubicBezTo>
                <a:cubicBezTo>
                  <a:pt x="663" y="229"/>
                  <a:pt x="663" y="230"/>
                  <a:pt x="662" y="230"/>
                </a:cubicBezTo>
                <a:cubicBezTo>
                  <a:pt x="660" y="230"/>
                  <a:pt x="659" y="231"/>
                  <a:pt x="658" y="232"/>
                </a:cubicBezTo>
                <a:cubicBezTo>
                  <a:pt x="656" y="232"/>
                  <a:pt x="655" y="234"/>
                  <a:pt x="654" y="234"/>
                </a:cubicBezTo>
                <a:cubicBezTo>
                  <a:pt x="653" y="235"/>
                  <a:pt x="652" y="235"/>
                  <a:pt x="652" y="235"/>
                </a:cubicBezTo>
                <a:cubicBezTo>
                  <a:pt x="651" y="237"/>
                  <a:pt x="648" y="237"/>
                  <a:pt x="647" y="239"/>
                </a:cubicBezTo>
                <a:cubicBezTo>
                  <a:pt x="646" y="239"/>
                  <a:pt x="645" y="240"/>
                  <a:pt x="644" y="241"/>
                </a:cubicBezTo>
                <a:cubicBezTo>
                  <a:pt x="644" y="241"/>
                  <a:pt x="643" y="242"/>
                  <a:pt x="643" y="243"/>
                </a:cubicBezTo>
                <a:cubicBezTo>
                  <a:pt x="642" y="244"/>
                  <a:pt x="642" y="245"/>
                  <a:pt x="641" y="246"/>
                </a:cubicBezTo>
                <a:cubicBezTo>
                  <a:pt x="641" y="245"/>
                  <a:pt x="641" y="245"/>
                  <a:pt x="640" y="245"/>
                </a:cubicBezTo>
                <a:cubicBezTo>
                  <a:pt x="640" y="245"/>
                  <a:pt x="640" y="246"/>
                  <a:pt x="639" y="246"/>
                </a:cubicBezTo>
                <a:cubicBezTo>
                  <a:pt x="639" y="245"/>
                  <a:pt x="638" y="245"/>
                  <a:pt x="638" y="245"/>
                </a:cubicBezTo>
                <a:cubicBezTo>
                  <a:pt x="638" y="245"/>
                  <a:pt x="637" y="245"/>
                  <a:pt x="636" y="245"/>
                </a:cubicBezTo>
                <a:cubicBezTo>
                  <a:pt x="637" y="246"/>
                  <a:pt x="638" y="246"/>
                  <a:pt x="639" y="246"/>
                </a:cubicBezTo>
                <a:cubicBezTo>
                  <a:pt x="639" y="246"/>
                  <a:pt x="639" y="247"/>
                  <a:pt x="639" y="247"/>
                </a:cubicBezTo>
                <a:cubicBezTo>
                  <a:pt x="640" y="247"/>
                  <a:pt x="642" y="248"/>
                  <a:pt x="643" y="248"/>
                </a:cubicBezTo>
                <a:cubicBezTo>
                  <a:pt x="642" y="249"/>
                  <a:pt x="641" y="249"/>
                  <a:pt x="640" y="250"/>
                </a:cubicBezTo>
                <a:cubicBezTo>
                  <a:pt x="640" y="250"/>
                  <a:pt x="641" y="251"/>
                  <a:pt x="641" y="251"/>
                </a:cubicBezTo>
                <a:cubicBezTo>
                  <a:pt x="641" y="251"/>
                  <a:pt x="642" y="252"/>
                  <a:pt x="642" y="251"/>
                </a:cubicBezTo>
                <a:cubicBezTo>
                  <a:pt x="643" y="250"/>
                  <a:pt x="644" y="250"/>
                  <a:pt x="645" y="251"/>
                </a:cubicBezTo>
                <a:cubicBezTo>
                  <a:pt x="646" y="252"/>
                  <a:pt x="647" y="252"/>
                  <a:pt x="648" y="253"/>
                </a:cubicBezTo>
                <a:cubicBezTo>
                  <a:pt x="648" y="254"/>
                  <a:pt x="649" y="253"/>
                  <a:pt x="649" y="253"/>
                </a:cubicBezTo>
                <a:cubicBezTo>
                  <a:pt x="649" y="253"/>
                  <a:pt x="650" y="253"/>
                  <a:pt x="650" y="253"/>
                </a:cubicBezTo>
                <a:cubicBezTo>
                  <a:pt x="650" y="252"/>
                  <a:pt x="652" y="253"/>
                  <a:pt x="653" y="252"/>
                </a:cubicBezTo>
                <a:cubicBezTo>
                  <a:pt x="653" y="252"/>
                  <a:pt x="654" y="252"/>
                  <a:pt x="655" y="251"/>
                </a:cubicBezTo>
                <a:cubicBezTo>
                  <a:pt x="655" y="251"/>
                  <a:pt x="655" y="251"/>
                  <a:pt x="656" y="250"/>
                </a:cubicBezTo>
                <a:cubicBezTo>
                  <a:pt x="657" y="249"/>
                  <a:pt x="659" y="248"/>
                  <a:pt x="660" y="247"/>
                </a:cubicBezTo>
                <a:cubicBezTo>
                  <a:pt x="661" y="247"/>
                  <a:pt x="662" y="246"/>
                  <a:pt x="662" y="246"/>
                </a:cubicBezTo>
                <a:cubicBezTo>
                  <a:pt x="663" y="245"/>
                  <a:pt x="664" y="244"/>
                  <a:pt x="665" y="243"/>
                </a:cubicBezTo>
                <a:cubicBezTo>
                  <a:pt x="666" y="243"/>
                  <a:pt x="667" y="243"/>
                  <a:pt x="668" y="242"/>
                </a:cubicBezTo>
                <a:cubicBezTo>
                  <a:pt x="668" y="241"/>
                  <a:pt x="669" y="241"/>
                  <a:pt x="670" y="241"/>
                </a:cubicBezTo>
                <a:cubicBezTo>
                  <a:pt x="671" y="241"/>
                  <a:pt x="671" y="239"/>
                  <a:pt x="673" y="239"/>
                </a:cubicBezTo>
                <a:cubicBezTo>
                  <a:pt x="674" y="239"/>
                  <a:pt x="674" y="238"/>
                  <a:pt x="675" y="237"/>
                </a:cubicBezTo>
                <a:cubicBezTo>
                  <a:pt x="676" y="236"/>
                  <a:pt x="677" y="236"/>
                  <a:pt x="678" y="235"/>
                </a:cubicBezTo>
                <a:cubicBezTo>
                  <a:pt x="678" y="235"/>
                  <a:pt x="679" y="235"/>
                  <a:pt x="679" y="234"/>
                </a:cubicBezTo>
                <a:cubicBezTo>
                  <a:pt x="680" y="234"/>
                  <a:pt x="681" y="232"/>
                  <a:pt x="682" y="232"/>
                </a:cubicBezTo>
                <a:cubicBezTo>
                  <a:pt x="684" y="231"/>
                  <a:pt x="685" y="231"/>
                  <a:pt x="686" y="230"/>
                </a:cubicBezTo>
                <a:cubicBezTo>
                  <a:pt x="686" y="229"/>
                  <a:pt x="687" y="229"/>
                  <a:pt x="688" y="229"/>
                </a:cubicBezTo>
                <a:cubicBezTo>
                  <a:pt x="688" y="228"/>
                  <a:pt x="690" y="228"/>
                  <a:pt x="690" y="227"/>
                </a:cubicBezTo>
                <a:cubicBezTo>
                  <a:pt x="691" y="226"/>
                  <a:pt x="693" y="226"/>
                  <a:pt x="694" y="225"/>
                </a:cubicBezTo>
                <a:cubicBezTo>
                  <a:pt x="695" y="222"/>
                  <a:pt x="698" y="222"/>
                  <a:pt x="700" y="220"/>
                </a:cubicBezTo>
                <a:cubicBezTo>
                  <a:pt x="701" y="220"/>
                  <a:pt x="702" y="220"/>
                  <a:pt x="703" y="219"/>
                </a:cubicBezTo>
                <a:cubicBezTo>
                  <a:pt x="704" y="218"/>
                  <a:pt x="706" y="217"/>
                  <a:pt x="707" y="216"/>
                </a:cubicBezTo>
                <a:cubicBezTo>
                  <a:pt x="708" y="214"/>
                  <a:pt x="710" y="214"/>
                  <a:pt x="711" y="213"/>
                </a:cubicBezTo>
                <a:cubicBezTo>
                  <a:pt x="712" y="213"/>
                  <a:pt x="713" y="214"/>
                  <a:pt x="713" y="215"/>
                </a:cubicBezTo>
                <a:cubicBezTo>
                  <a:pt x="713" y="215"/>
                  <a:pt x="714" y="216"/>
                  <a:pt x="714" y="216"/>
                </a:cubicBezTo>
                <a:cubicBezTo>
                  <a:pt x="715" y="217"/>
                  <a:pt x="715" y="218"/>
                  <a:pt x="716" y="219"/>
                </a:cubicBezTo>
                <a:cubicBezTo>
                  <a:pt x="716" y="219"/>
                  <a:pt x="716" y="220"/>
                  <a:pt x="715" y="220"/>
                </a:cubicBezTo>
                <a:cubicBezTo>
                  <a:pt x="715" y="220"/>
                  <a:pt x="715" y="221"/>
                  <a:pt x="714" y="221"/>
                </a:cubicBezTo>
                <a:cubicBezTo>
                  <a:pt x="713" y="221"/>
                  <a:pt x="712" y="222"/>
                  <a:pt x="711" y="223"/>
                </a:cubicBezTo>
                <a:cubicBezTo>
                  <a:pt x="709" y="223"/>
                  <a:pt x="709" y="223"/>
                  <a:pt x="709" y="223"/>
                </a:cubicBezTo>
                <a:cubicBezTo>
                  <a:pt x="709" y="223"/>
                  <a:pt x="709" y="223"/>
                  <a:pt x="709" y="223"/>
                </a:cubicBezTo>
                <a:cubicBezTo>
                  <a:pt x="709" y="223"/>
                  <a:pt x="709" y="223"/>
                  <a:pt x="709" y="223"/>
                </a:cubicBezTo>
                <a:cubicBezTo>
                  <a:pt x="709" y="222"/>
                  <a:pt x="709" y="222"/>
                  <a:pt x="708" y="223"/>
                </a:cubicBezTo>
                <a:cubicBezTo>
                  <a:pt x="708" y="223"/>
                  <a:pt x="709" y="223"/>
                  <a:pt x="709" y="223"/>
                </a:cubicBezTo>
                <a:cubicBezTo>
                  <a:pt x="709" y="224"/>
                  <a:pt x="709" y="225"/>
                  <a:pt x="708" y="225"/>
                </a:cubicBezTo>
                <a:cubicBezTo>
                  <a:pt x="707" y="226"/>
                  <a:pt x="706" y="226"/>
                  <a:pt x="705" y="228"/>
                </a:cubicBezTo>
                <a:cubicBezTo>
                  <a:pt x="704" y="229"/>
                  <a:pt x="702" y="229"/>
                  <a:pt x="701" y="230"/>
                </a:cubicBezTo>
                <a:cubicBezTo>
                  <a:pt x="701" y="231"/>
                  <a:pt x="700" y="231"/>
                  <a:pt x="700" y="231"/>
                </a:cubicBezTo>
                <a:cubicBezTo>
                  <a:pt x="699" y="232"/>
                  <a:pt x="698" y="232"/>
                  <a:pt x="698" y="233"/>
                </a:cubicBezTo>
                <a:cubicBezTo>
                  <a:pt x="697" y="234"/>
                  <a:pt x="695" y="234"/>
                  <a:pt x="694" y="235"/>
                </a:cubicBezTo>
                <a:cubicBezTo>
                  <a:pt x="693" y="236"/>
                  <a:pt x="692" y="236"/>
                  <a:pt x="692" y="236"/>
                </a:cubicBezTo>
                <a:cubicBezTo>
                  <a:pt x="691" y="237"/>
                  <a:pt x="690" y="238"/>
                  <a:pt x="689" y="238"/>
                </a:cubicBezTo>
                <a:cubicBezTo>
                  <a:pt x="688" y="238"/>
                  <a:pt x="688" y="240"/>
                  <a:pt x="687" y="240"/>
                </a:cubicBezTo>
                <a:cubicBezTo>
                  <a:pt x="686" y="241"/>
                  <a:pt x="686" y="241"/>
                  <a:pt x="685" y="241"/>
                </a:cubicBezTo>
                <a:cubicBezTo>
                  <a:pt x="684" y="241"/>
                  <a:pt x="683" y="242"/>
                  <a:pt x="682" y="243"/>
                </a:cubicBezTo>
                <a:cubicBezTo>
                  <a:pt x="682" y="243"/>
                  <a:pt x="681" y="244"/>
                  <a:pt x="680" y="244"/>
                </a:cubicBezTo>
                <a:cubicBezTo>
                  <a:pt x="679" y="246"/>
                  <a:pt x="677" y="246"/>
                  <a:pt x="676" y="247"/>
                </a:cubicBezTo>
                <a:cubicBezTo>
                  <a:pt x="676" y="247"/>
                  <a:pt x="675" y="247"/>
                  <a:pt x="675" y="247"/>
                </a:cubicBezTo>
                <a:cubicBezTo>
                  <a:pt x="674" y="248"/>
                  <a:pt x="673" y="250"/>
                  <a:pt x="671" y="250"/>
                </a:cubicBezTo>
                <a:cubicBezTo>
                  <a:pt x="670" y="251"/>
                  <a:pt x="669" y="251"/>
                  <a:pt x="668" y="253"/>
                </a:cubicBezTo>
                <a:cubicBezTo>
                  <a:pt x="667" y="254"/>
                  <a:pt x="665" y="254"/>
                  <a:pt x="665" y="255"/>
                </a:cubicBezTo>
                <a:cubicBezTo>
                  <a:pt x="664" y="255"/>
                  <a:pt x="663" y="256"/>
                  <a:pt x="662" y="256"/>
                </a:cubicBezTo>
                <a:cubicBezTo>
                  <a:pt x="660" y="259"/>
                  <a:pt x="657" y="260"/>
                  <a:pt x="654" y="261"/>
                </a:cubicBezTo>
                <a:cubicBezTo>
                  <a:pt x="652" y="262"/>
                  <a:pt x="652" y="262"/>
                  <a:pt x="651" y="262"/>
                </a:cubicBezTo>
                <a:cubicBezTo>
                  <a:pt x="650" y="262"/>
                  <a:pt x="650" y="262"/>
                  <a:pt x="649" y="262"/>
                </a:cubicBezTo>
                <a:cubicBezTo>
                  <a:pt x="647" y="262"/>
                  <a:pt x="645" y="261"/>
                  <a:pt x="643" y="260"/>
                </a:cubicBezTo>
                <a:cubicBezTo>
                  <a:pt x="642" y="259"/>
                  <a:pt x="641" y="258"/>
                  <a:pt x="640" y="258"/>
                </a:cubicBezTo>
                <a:cubicBezTo>
                  <a:pt x="638" y="256"/>
                  <a:pt x="638" y="255"/>
                  <a:pt x="637" y="253"/>
                </a:cubicBezTo>
                <a:cubicBezTo>
                  <a:pt x="637" y="253"/>
                  <a:pt x="637" y="253"/>
                  <a:pt x="637" y="253"/>
                </a:cubicBezTo>
                <a:cubicBezTo>
                  <a:pt x="637" y="253"/>
                  <a:pt x="637" y="253"/>
                  <a:pt x="637" y="253"/>
                </a:cubicBezTo>
                <a:cubicBezTo>
                  <a:pt x="637" y="253"/>
                  <a:pt x="637" y="253"/>
                  <a:pt x="637" y="253"/>
                </a:cubicBezTo>
                <a:cubicBezTo>
                  <a:pt x="638" y="253"/>
                  <a:pt x="638" y="253"/>
                  <a:pt x="638" y="253"/>
                </a:cubicBezTo>
                <a:cubicBezTo>
                  <a:pt x="638" y="253"/>
                  <a:pt x="638" y="253"/>
                  <a:pt x="637" y="253"/>
                </a:cubicBezTo>
                <a:moveTo>
                  <a:pt x="642" y="255"/>
                </a:moveTo>
                <a:cubicBezTo>
                  <a:pt x="643" y="255"/>
                  <a:pt x="643" y="255"/>
                  <a:pt x="644" y="255"/>
                </a:cubicBezTo>
                <a:cubicBezTo>
                  <a:pt x="644" y="255"/>
                  <a:pt x="645" y="255"/>
                  <a:pt x="645" y="254"/>
                </a:cubicBezTo>
                <a:cubicBezTo>
                  <a:pt x="645" y="254"/>
                  <a:pt x="644" y="254"/>
                  <a:pt x="644" y="254"/>
                </a:cubicBezTo>
                <a:cubicBezTo>
                  <a:pt x="644" y="254"/>
                  <a:pt x="644" y="254"/>
                  <a:pt x="644" y="254"/>
                </a:cubicBezTo>
                <a:cubicBezTo>
                  <a:pt x="643" y="254"/>
                  <a:pt x="643" y="254"/>
                  <a:pt x="643" y="254"/>
                </a:cubicBezTo>
                <a:cubicBezTo>
                  <a:pt x="642" y="253"/>
                  <a:pt x="641" y="253"/>
                  <a:pt x="641" y="254"/>
                </a:cubicBezTo>
                <a:cubicBezTo>
                  <a:pt x="641" y="254"/>
                  <a:pt x="642" y="255"/>
                  <a:pt x="642" y="255"/>
                </a:cubicBezTo>
                <a:moveTo>
                  <a:pt x="643" y="258"/>
                </a:moveTo>
                <a:cubicBezTo>
                  <a:pt x="643" y="258"/>
                  <a:pt x="643" y="258"/>
                  <a:pt x="643" y="258"/>
                </a:cubicBezTo>
                <a:cubicBezTo>
                  <a:pt x="643" y="258"/>
                  <a:pt x="644" y="258"/>
                  <a:pt x="644" y="258"/>
                </a:cubicBezTo>
                <a:cubicBezTo>
                  <a:pt x="644" y="258"/>
                  <a:pt x="645" y="257"/>
                  <a:pt x="645" y="257"/>
                </a:cubicBezTo>
                <a:cubicBezTo>
                  <a:pt x="645" y="257"/>
                  <a:pt x="644" y="256"/>
                  <a:pt x="644" y="256"/>
                </a:cubicBezTo>
                <a:cubicBezTo>
                  <a:pt x="644" y="257"/>
                  <a:pt x="643" y="257"/>
                  <a:pt x="643" y="258"/>
                </a:cubicBezTo>
                <a:moveTo>
                  <a:pt x="709" y="219"/>
                </a:moveTo>
                <a:cubicBezTo>
                  <a:pt x="709" y="219"/>
                  <a:pt x="709" y="219"/>
                  <a:pt x="710" y="219"/>
                </a:cubicBezTo>
                <a:cubicBezTo>
                  <a:pt x="710" y="219"/>
                  <a:pt x="710" y="219"/>
                  <a:pt x="710" y="219"/>
                </a:cubicBezTo>
                <a:cubicBezTo>
                  <a:pt x="710" y="219"/>
                  <a:pt x="710" y="218"/>
                  <a:pt x="710" y="218"/>
                </a:cubicBezTo>
                <a:cubicBezTo>
                  <a:pt x="709" y="219"/>
                  <a:pt x="709" y="219"/>
                  <a:pt x="709" y="219"/>
                </a:cubicBezTo>
                <a:moveTo>
                  <a:pt x="361" y="60"/>
                </a:moveTo>
                <a:cubicBezTo>
                  <a:pt x="360" y="60"/>
                  <a:pt x="360" y="59"/>
                  <a:pt x="359" y="59"/>
                </a:cubicBezTo>
                <a:cubicBezTo>
                  <a:pt x="359" y="59"/>
                  <a:pt x="359" y="60"/>
                  <a:pt x="359" y="60"/>
                </a:cubicBezTo>
                <a:cubicBezTo>
                  <a:pt x="359" y="61"/>
                  <a:pt x="359" y="61"/>
                  <a:pt x="358" y="60"/>
                </a:cubicBezTo>
                <a:cubicBezTo>
                  <a:pt x="358" y="60"/>
                  <a:pt x="357" y="60"/>
                  <a:pt x="357" y="60"/>
                </a:cubicBezTo>
                <a:cubicBezTo>
                  <a:pt x="357" y="61"/>
                  <a:pt x="357" y="62"/>
                  <a:pt x="358" y="62"/>
                </a:cubicBezTo>
                <a:cubicBezTo>
                  <a:pt x="359" y="62"/>
                  <a:pt x="359" y="62"/>
                  <a:pt x="359" y="63"/>
                </a:cubicBezTo>
                <a:cubicBezTo>
                  <a:pt x="359" y="64"/>
                  <a:pt x="359" y="65"/>
                  <a:pt x="360" y="65"/>
                </a:cubicBezTo>
                <a:cubicBezTo>
                  <a:pt x="361" y="65"/>
                  <a:pt x="361" y="65"/>
                  <a:pt x="361" y="65"/>
                </a:cubicBezTo>
                <a:cubicBezTo>
                  <a:pt x="361" y="66"/>
                  <a:pt x="361" y="67"/>
                  <a:pt x="360" y="68"/>
                </a:cubicBezTo>
                <a:cubicBezTo>
                  <a:pt x="360" y="68"/>
                  <a:pt x="361" y="68"/>
                  <a:pt x="361" y="68"/>
                </a:cubicBezTo>
                <a:cubicBezTo>
                  <a:pt x="361" y="70"/>
                  <a:pt x="361" y="72"/>
                  <a:pt x="361" y="74"/>
                </a:cubicBezTo>
                <a:cubicBezTo>
                  <a:pt x="361" y="75"/>
                  <a:pt x="360" y="77"/>
                  <a:pt x="362" y="78"/>
                </a:cubicBezTo>
                <a:cubicBezTo>
                  <a:pt x="362" y="79"/>
                  <a:pt x="362" y="79"/>
                  <a:pt x="362" y="80"/>
                </a:cubicBezTo>
                <a:cubicBezTo>
                  <a:pt x="362" y="81"/>
                  <a:pt x="362" y="82"/>
                  <a:pt x="362" y="83"/>
                </a:cubicBezTo>
                <a:cubicBezTo>
                  <a:pt x="362" y="84"/>
                  <a:pt x="362" y="85"/>
                  <a:pt x="362" y="86"/>
                </a:cubicBezTo>
                <a:cubicBezTo>
                  <a:pt x="362" y="88"/>
                  <a:pt x="363" y="88"/>
                  <a:pt x="363" y="89"/>
                </a:cubicBezTo>
                <a:cubicBezTo>
                  <a:pt x="363" y="91"/>
                  <a:pt x="363" y="93"/>
                  <a:pt x="363" y="95"/>
                </a:cubicBezTo>
                <a:cubicBezTo>
                  <a:pt x="363" y="96"/>
                  <a:pt x="364" y="96"/>
                  <a:pt x="364" y="97"/>
                </a:cubicBezTo>
                <a:cubicBezTo>
                  <a:pt x="364" y="97"/>
                  <a:pt x="364" y="97"/>
                  <a:pt x="364" y="98"/>
                </a:cubicBezTo>
                <a:cubicBezTo>
                  <a:pt x="364" y="100"/>
                  <a:pt x="364" y="101"/>
                  <a:pt x="364" y="103"/>
                </a:cubicBezTo>
                <a:cubicBezTo>
                  <a:pt x="365" y="104"/>
                  <a:pt x="364" y="106"/>
                  <a:pt x="365" y="107"/>
                </a:cubicBezTo>
                <a:cubicBezTo>
                  <a:pt x="366" y="109"/>
                  <a:pt x="366" y="110"/>
                  <a:pt x="366" y="112"/>
                </a:cubicBezTo>
                <a:cubicBezTo>
                  <a:pt x="366" y="113"/>
                  <a:pt x="367" y="113"/>
                  <a:pt x="367" y="114"/>
                </a:cubicBezTo>
                <a:cubicBezTo>
                  <a:pt x="367" y="115"/>
                  <a:pt x="367" y="116"/>
                  <a:pt x="367" y="117"/>
                </a:cubicBezTo>
                <a:cubicBezTo>
                  <a:pt x="367" y="118"/>
                  <a:pt x="368" y="118"/>
                  <a:pt x="368" y="119"/>
                </a:cubicBezTo>
                <a:cubicBezTo>
                  <a:pt x="368" y="120"/>
                  <a:pt x="368" y="120"/>
                  <a:pt x="368" y="121"/>
                </a:cubicBezTo>
                <a:cubicBezTo>
                  <a:pt x="368" y="122"/>
                  <a:pt x="370" y="123"/>
                  <a:pt x="370" y="124"/>
                </a:cubicBezTo>
                <a:cubicBezTo>
                  <a:pt x="370" y="125"/>
                  <a:pt x="373" y="126"/>
                  <a:pt x="374" y="126"/>
                </a:cubicBezTo>
                <a:cubicBezTo>
                  <a:pt x="375" y="126"/>
                  <a:pt x="375" y="126"/>
                  <a:pt x="376" y="126"/>
                </a:cubicBezTo>
                <a:cubicBezTo>
                  <a:pt x="379" y="126"/>
                  <a:pt x="380" y="125"/>
                  <a:pt x="382" y="123"/>
                </a:cubicBezTo>
                <a:cubicBezTo>
                  <a:pt x="381" y="121"/>
                  <a:pt x="383" y="120"/>
                  <a:pt x="383" y="119"/>
                </a:cubicBezTo>
                <a:cubicBezTo>
                  <a:pt x="383" y="118"/>
                  <a:pt x="382" y="116"/>
                  <a:pt x="384" y="115"/>
                </a:cubicBezTo>
                <a:cubicBezTo>
                  <a:pt x="384" y="115"/>
                  <a:pt x="383" y="114"/>
                  <a:pt x="383" y="114"/>
                </a:cubicBezTo>
                <a:cubicBezTo>
                  <a:pt x="383" y="114"/>
                  <a:pt x="383" y="113"/>
                  <a:pt x="383" y="113"/>
                </a:cubicBezTo>
                <a:cubicBezTo>
                  <a:pt x="383" y="112"/>
                  <a:pt x="383" y="111"/>
                  <a:pt x="383" y="109"/>
                </a:cubicBezTo>
                <a:cubicBezTo>
                  <a:pt x="383" y="108"/>
                  <a:pt x="382" y="107"/>
                  <a:pt x="382" y="106"/>
                </a:cubicBezTo>
                <a:cubicBezTo>
                  <a:pt x="382" y="105"/>
                  <a:pt x="382" y="103"/>
                  <a:pt x="382" y="101"/>
                </a:cubicBezTo>
                <a:cubicBezTo>
                  <a:pt x="382" y="100"/>
                  <a:pt x="382" y="100"/>
                  <a:pt x="382" y="99"/>
                </a:cubicBezTo>
                <a:cubicBezTo>
                  <a:pt x="380" y="98"/>
                  <a:pt x="379" y="100"/>
                  <a:pt x="378" y="100"/>
                </a:cubicBezTo>
                <a:cubicBezTo>
                  <a:pt x="376" y="100"/>
                  <a:pt x="375" y="100"/>
                  <a:pt x="374" y="100"/>
                </a:cubicBezTo>
                <a:cubicBezTo>
                  <a:pt x="373" y="98"/>
                  <a:pt x="374" y="96"/>
                  <a:pt x="372" y="95"/>
                </a:cubicBezTo>
                <a:cubicBezTo>
                  <a:pt x="372" y="93"/>
                  <a:pt x="372" y="93"/>
                  <a:pt x="372" y="93"/>
                </a:cubicBezTo>
                <a:cubicBezTo>
                  <a:pt x="373" y="92"/>
                  <a:pt x="374" y="92"/>
                  <a:pt x="375" y="91"/>
                </a:cubicBezTo>
                <a:cubicBezTo>
                  <a:pt x="376" y="91"/>
                  <a:pt x="377" y="91"/>
                  <a:pt x="378" y="91"/>
                </a:cubicBezTo>
                <a:cubicBezTo>
                  <a:pt x="378" y="91"/>
                  <a:pt x="379" y="91"/>
                  <a:pt x="380" y="91"/>
                </a:cubicBezTo>
                <a:cubicBezTo>
                  <a:pt x="381" y="91"/>
                  <a:pt x="384" y="92"/>
                  <a:pt x="385" y="90"/>
                </a:cubicBezTo>
                <a:cubicBezTo>
                  <a:pt x="389" y="90"/>
                  <a:pt x="389" y="90"/>
                  <a:pt x="389" y="90"/>
                </a:cubicBezTo>
                <a:cubicBezTo>
                  <a:pt x="390" y="91"/>
                  <a:pt x="389" y="92"/>
                  <a:pt x="389" y="93"/>
                </a:cubicBezTo>
                <a:cubicBezTo>
                  <a:pt x="389" y="94"/>
                  <a:pt x="389" y="95"/>
                  <a:pt x="390" y="96"/>
                </a:cubicBezTo>
                <a:cubicBezTo>
                  <a:pt x="390" y="97"/>
                  <a:pt x="390" y="98"/>
                  <a:pt x="390" y="99"/>
                </a:cubicBezTo>
                <a:cubicBezTo>
                  <a:pt x="390" y="102"/>
                  <a:pt x="390" y="104"/>
                  <a:pt x="390" y="107"/>
                </a:cubicBezTo>
                <a:cubicBezTo>
                  <a:pt x="391" y="107"/>
                  <a:pt x="391" y="108"/>
                  <a:pt x="391" y="108"/>
                </a:cubicBezTo>
                <a:cubicBezTo>
                  <a:pt x="391" y="110"/>
                  <a:pt x="391" y="112"/>
                  <a:pt x="392" y="113"/>
                </a:cubicBezTo>
                <a:cubicBezTo>
                  <a:pt x="392" y="118"/>
                  <a:pt x="392" y="118"/>
                  <a:pt x="392" y="118"/>
                </a:cubicBezTo>
                <a:cubicBezTo>
                  <a:pt x="392" y="120"/>
                  <a:pt x="392" y="121"/>
                  <a:pt x="392" y="123"/>
                </a:cubicBezTo>
                <a:cubicBezTo>
                  <a:pt x="392" y="124"/>
                  <a:pt x="393" y="125"/>
                  <a:pt x="393" y="126"/>
                </a:cubicBezTo>
                <a:cubicBezTo>
                  <a:pt x="393" y="127"/>
                  <a:pt x="393" y="129"/>
                  <a:pt x="394" y="130"/>
                </a:cubicBezTo>
                <a:cubicBezTo>
                  <a:pt x="394" y="131"/>
                  <a:pt x="394" y="132"/>
                  <a:pt x="394" y="133"/>
                </a:cubicBezTo>
                <a:cubicBezTo>
                  <a:pt x="393" y="133"/>
                  <a:pt x="392" y="133"/>
                  <a:pt x="392" y="133"/>
                </a:cubicBezTo>
                <a:cubicBezTo>
                  <a:pt x="391" y="133"/>
                  <a:pt x="391" y="133"/>
                  <a:pt x="390" y="134"/>
                </a:cubicBezTo>
                <a:cubicBezTo>
                  <a:pt x="389" y="134"/>
                  <a:pt x="389" y="134"/>
                  <a:pt x="388" y="133"/>
                </a:cubicBezTo>
                <a:cubicBezTo>
                  <a:pt x="388" y="132"/>
                  <a:pt x="388" y="132"/>
                  <a:pt x="388" y="131"/>
                </a:cubicBezTo>
                <a:cubicBezTo>
                  <a:pt x="387" y="130"/>
                  <a:pt x="388" y="129"/>
                  <a:pt x="388" y="129"/>
                </a:cubicBezTo>
                <a:cubicBezTo>
                  <a:pt x="387" y="128"/>
                  <a:pt x="387" y="128"/>
                  <a:pt x="386" y="127"/>
                </a:cubicBezTo>
                <a:cubicBezTo>
                  <a:pt x="386" y="128"/>
                  <a:pt x="386" y="128"/>
                  <a:pt x="386" y="128"/>
                </a:cubicBezTo>
                <a:cubicBezTo>
                  <a:pt x="384" y="130"/>
                  <a:pt x="382" y="132"/>
                  <a:pt x="381" y="134"/>
                </a:cubicBezTo>
                <a:cubicBezTo>
                  <a:pt x="380" y="134"/>
                  <a:pt x="379" y="134"/>
                  <a:pt x="378" y="135"/>
                </a:cubicBezTo>
                <a:cubicBezTo>
                  <a:pt x="378" y="135"/>
                  <a:pt x="377" y="135"/>
                  <a:pt x="377" y="135"/>
                </a:cubicBezTo>
                <a:cubicBezTo>
                  <a:pt x="374" y="135"/>
                  <a:pt x="372" y="135"/>
                  <a:pt x="369" y="135"/>
                </a:cubicBezTo>
                <a:cubicBezTo>
                  <a:pt x="368" y="134"/>
                  <a:pt x="368" y="134"/>
                  <a:pt x="367" y="133"/>
                </a:cubicBezTo>
                <a:cubicBezTo>
                  <a:pt x="366" y="133"/>
                  <a:pt x="365" y="132"/>
                  <a:pt x="364" y="132"/>
                </a:cubicBezTo>
                <a:cubicBezTo>
                  <a:pt x="363" y="131"/>
                  <a:pt x="363" y="129"/>
                  <a:pt x="363" y="129"/>
                </a:cubicBezTo>
                <a:cubicBezTo>
                  <a:pt x="361" y="127"/>
                  <a:pt x="360" y="125"/>
                  <a:pt x="360" y="124"/>
                </a:cubicBezTo>
                <a:cubicBezTo>
                  <a:pt x="360" y="123"/>
                  <a:pt x="359" y="123"/>
                  <a:pt x="359" y="123"/>
                </a:cubicBezTo>
                <a:cubicBezTo>
                  <a:pt x="359" y="122"/>
                  <a:pt x="358" y="121"/>
                  <a:pt x="358" y="120"/>
                </a:cubicBezTo>
                <a:cubicBezTo>
                  <a:pt x="358" y="118"/>
                  <a:pt x="358" y="117"/>
                  <a:pt x="357" y="116"/>
                </a:cubicBezTo>
                <a:cubicBezTo>
                  <a:pt x="357" y="115"/>
                  <a:pt x="356" y="114"/>
                  <a:pt x="356" y="113"/>
                </a:cubicBezTo>
                <a:cubicBezTo>
                  <a:pt x="356" y="111"/>
                  <a:pt x="357" y="110"/>
                  <a:pt x="355" y="108"/>
                </a:cubicBezTo>
                <a:cubicBezTo>
                  <a:pt x="355" y="104"/>
                  <a:pt x="355" y="104"/>
                  <a:pt x="355" y="104"/>
                </a:cubicBezTo>
                <a:cubicBezTo>
                  <a:pt x="354" y="102"/>
                  <a:pt x="355" y="100"/>
                  <a:pt x="354" y="98"/>
                </a:cubicBezTo>
                <a:cubicBezTo>
                  <a:pt x="354" y="97"/>
                  <a:pt x="353" y="96"/>
                  <a:pt x="353" y="95"/>
                </a:cubicBezTo>
                <a:cubicBezTo>
                  <a:pt x="354" y="94"/>
                  <a:pt x="353" y="92"/>
                  <a:pt x="353" y="91"/>
                </a:cubicBezTo>
                <a:cubicBezTo>
                  <a:pt x="353" y="88"/>
                  <a:pt x="353" y="88"/>
                  <a:pt x="353" y="88"/>
                </a:cubicBezTo>
                <a:cubicBezTo>
                  <a:pt x="353" y="87"/>
                  <a:pt x="352" y="87"/>
                  <a:pt x="352" y="86"/>
                </a:cubicBezTo>
                <a:cubicBezTo>
                  <a:pt x="352" y="84"/>
                  <a:pt x="352" y="82"/>
                  <a:pt x="352" y="80"/>
                </a:cubicBezTo>
                <a:cubicBezTo>
                  <a:pt x="352" y="80"/>
                  <a:pt x="351" y="79"/>
                  <a:pt x="352" y="78"/>
                </a:cubicBezTo>
                <a:cubicBezTo>
                  <a:pt x="352" y="78"/>
                  <a:pt x="352" y="77"/>
                  <a:pt x="352" y="76"/>
                </a:cubicBezTo>
                <a:cubicBezTo>
                  <a:pt x="352" y="73"/>
                  <a:pt x="352" y="69"/>
                  <a:pt x="352" y="65"/>
                </a:cubicBezTo>
                <a:cubicBezTo>
                  <a:pt x="352" y="64"/>
                  <a:pt x="353" y="63"/>
                  <a:pt x="353" y="62"/>
                </a:cubicBezTo>
                <a:cubicBezTo>
                  <a:pt x="354" y="61"/>
                  <a:pt x="355" y="59"/>
                  <a:pt x="354" y="57"/>
                </a:cubicBezTo>
                <a:cubicBezTo>
                  <a:pt x="355" y="57"/>
                  <a:pt x="356" y="56"/>
                  <a:pt x="356" y="56"/>
                </a:cubicBezTo>
                <a:cubicBezTo>
                  <a:pt x="357" y="55"/>
                  <a:pt x="357" y="55"/>
                  <a:pt x="358" y="55"/>
                </a:cubicBezTo>
                <a:cubicBezTo>
                  <a:pt x="359" y="55"/>
                  <a:pt x="359" y="55"/>
                  <a:pt x="359" y="54"/>
                </a:cubicBezTo>
                <a:cubicBezTo>
                  <a:pt x="359" y="53"/>
                  <a:pt x="360" y="53"/>
                  <a:pt x="360" y="53"/>
                </a:cubicBezTo>
                <a:cubicBezTo>
                  <a:pt x="361" y="53"/>
                  <a:pt x="361" y="54"/>
                  <a:pt x="360" y="54"/>
                </a:cubicBezTo>
                <a:cubicBezTo>
                  <a:pt x="360" y="54"/>
                  <a:pt x="360" y="55"/>
                  <a:pt x="360" y="55"/>
                </a:cubicBezTo>
                <a:cubicBezTo>
                  <a:pt x="360" y="55"/>
                  <a:pt x="361" y="55"/>
                  <a:pt x="361" y="56"/>
                </a:cubicBezTo>
                <a:cubicBezTo>
                  <a:pt x="361" y="56"/>
                  <a:pt x="360" y="56"/>
                  <a:pt x="359" y="57"/>
                </a:cubicBezTo>
                <a:cubicBezTo>
                  <a:pt x="358" y="57"/>
                  <a:pt x="358" y="58"/>
                  <a:pt x="358" y="58"/>
                </a:cubicBezTo>
                <a:cubicBezTo>
                  <a:pt x="359" y="58"/>
                  <a:pt x="359" y="58"/>
                  <a:pt x="360" y="58"/>
                </a:cubicBezTo>
                <a:cubicBezTo>
                  <a:pt x="360" y="58"/>
                  <a:pt x="360" y="57"/>
                  <a:pt x="360" y="57"/>
                </a:cubicBezTo>
                <a:cubicBezTo>
                  <a:pt x="359" y="57"/>
                  <a:pt x="359" y="55"/>
                  <a:pt x="359" y="57"/>
                </a:cubicBezTo>
                <a:cubicBezTo>
                  <a:pt x="361" y="57"/>
                  <a:pt x="361" y="57"/>
                  <a:pt x="361" y="58"/>
                </a:cubicBezTo>
                <a:cubicBezTo>
                  <a:pt x="361" y="58"/>
                  <a:pt x="361" y="59"/>
                  <a:pt x="361" y="60"/>
                </a:cubicBezTo>
                <a:moveTo>
                  <a:pt x="354" y="64"/>
                </a:moveTo>
                <a:cubicBezTo>
                  <a:pt x="355" y="64"/>
                  <a:pt x="355" y="64"/>
                  <a:pt x="355" y="65"/>
                </a:cubicBezTo>
                <a:cubicBezTo>
                  <a:pt x="355" y="65"/>
                  <a:pt x="355" y="64"/>
                  <a:pt x="355" y="64"/>
                </a:cubicBezTo>
                <a:cubicBezTo>
                  <a:pt x="355" y="64"/>
                  <a:pt x="355" y="64"/>
                  <a:pt x="355" y="64"/>
                </a:cubicBezTo>
                <a:cubicBezTo>
                  <a:pt x="355" y="64"/>
                  <a:pt x="355" y="64"/>
                  <a:pt x="354" y="64"/>
                </a:cubicBezTo>
                <a:moveTo>
                  <a:pt x="583" y="643"/>
                </a:moveTo>
                <a:cubicBezTo>
                  <a:pt x="581" y="643"/>
                  <a:pt x="581" y="643"/>
                  <a:pt x="581" y="643"/>
                </a:cubicBezTo>
                <a:cubicBezTo>
                  <a:pt x="581" y="644"/>
                  <a:pt x="581" y="645"/>
                  <a:pt x="580" y="645"/>
                </a:cubicBezTo>
                <a:cubicBezTo>
                  <a:pt x="580" y="645"/>
                  <a:pt x="579" y="645"/>
                  <a:pt x="578" y="646"/>
                </a:cubicBezTo>
                <a:cubicBezTo>
                  <a:pt x="579" y="646"/>
                  <a:pt x="580" y="647"/>
                  <a:pt x="581" y="647"/>
                </a:cubicBezTo>
                <a:cubicBezTo>
                  <a:pt x="581" y="647"/>
                  <a:pt x="581" y="648"/>
                  <a:pt x="581" y="649"/>
                </a:cubicBezTo>
                <a:cubicBezTo>
                  <a:pt x="583" y="650"/>
                  <a:pt x="585" y="648"/>
                  <a:pt x="587" y="648"/>
                </a:cubicBezTo>
                <a:cubicBezTo>
                  <a:pt x="588" y="649"/>
                  <a:pt x="590" y="650"/>
                  <a:pt x="591" y="652"/>
                </a:cubicBezTo>
                <a:cubicBezTo>
                  <a:pt x="592" y="652"/>
                  <a:pt x="591" y="654"/>
                  <a:pt x="592" y="654"/>
                </a:cubicBezTo>
                <a:cubicBezTo>
                  <a:pt x="593" y="655"/>
                  <a:pt x="594" y="656"/>
                  <a:pt x="595" y="657"/>
                </a:cubicBezTo>
                <a:cubicBezTo>
                  <a:pt x="595" y="657"/>
                  <a:pt x="595" y="658"/>
                  <a:pt x="596" y="659"/>
                </a:cubicBezTo>
                <a:cubicBezTo>
                  <a:pt x="597" y="660"/>
                  <a:pt x="598" y="660"/>
                  <a:pt x="599" y="659"/>
                </a:cubicBezTo>
                <a:cubicBezTo>
                  <a:pt x="600" y="658"/>
                  <a:pt x="601" y="658"/>
                  <a:pt x="602" y="657"/>
                </a:cubicBezTo>
                <a:cubicBezTo>
                  <a:pt x="603" y="656"/>
                  <a:pt x="604" y="655"/>
                  <a:pt x="604" y="655"/>
                </a:cubicBezTo>
                <a:cubicBezTo>
                  <a:pt x="605" y="654"/>
                  <a:pt x="606" y="654"/>
                  <a:pt x="607" y="653"/>
                </a:cubicBezTo>
                <a:cubicBezTo>
                  <a:pt x="607" y="651"/>
                  <a:pt x="607" y="651"/>
                  <a:pt x="607" y="651"/>
                </a:cubicBezTo>
                <a:cubicBezTo>
                  <a:pt x="605" y="650"/>
                  <a:pt x="604" y="649"/>
                  <a:pt x="603" y="648"/>
                </a:cubicBezTo>
                <a:cubicBezTo>
                  <a:pt x="603" y="647"/>
                  <a:pt x="602" y="647"/>
                  <a:pt x="602" y="647"/>
                </a:cubicBezTo>
                <a:cubicBezTo>
                  <a:pt x="602" y="645"/>
                  <a:pt x="600" y="645"/>
                  <a:pt x="600" y="643"/>
                </a:cubicBezTo>
                <a:cubicBezTo>
                  <a:pt x="600" y="643"/>
                  <a:pt x="599" y="642"/>
                  <a:pt x="599" y="642"/>
                </a:cubicBezTo>
                <a:cubicBezTo>
                  <a:pt x="598" y="641"/>
                  <a:pt x="598" y="640"/>
                  <a:pt x="597" y="639"/>
                </a:cubicBezTo>
                <a:cubicBezTo>
                  <a:pt x="596" y="638"/>
                  <a:pt x="595" y="637"/>
                  <a:pt x="594" y="636"/>
                </a:cubicBezTo>
                <a:cubicBezTo>
                  <a:pt x="594" y="634"/>
                  <a:pt x="592" y="634"/>
                  <a:pt x="592" y="633"/>
                </a:cubicBezTo>
                <a:cubicBezTo>
                  <a:pt x="591" y="631"/>
                  <a:pt x="590" y="630"/>
                  <a:pt x="588" y="628"/>
                </a:cubicBezTo>
                <a:cubicBezTo>
                  <a:pt x="589" y="627"/>
                  <a:pt x="590" y="626"/>
                  <a:pt x="592" y="625"/>
                </a:cubicBezTo>
                <a:cubicBezTo>
                  <a:pt x="592" y="625"/>
                  <a:pt x="593" y="624"/>
                  <a:pt x="594" y="624"/>
                </a:cubicBezTo>
                <a:cubicBezTo>
                  <a:pt x="597" y="625"/>
                  <a:pt x="597" y="629"/>
                  <a:pt x="600" y="631"/>
                </a:cubicBezTo>
                <a:cubicBezTo>
                  <a:pt x="600" y="633"/>
                  <a:pt x="602" y="633"/>
                  <a:pt x="603" y="634"/>
                </a:cubicBezTo>
                <a:cubicBezTo>
                  <a:pt x="604" y="636"/>
                  <a:pt x="605" y="636"/>
                  <a:pt x="606" y="638"/>
                </a:cubicBezTo>
                <a:cubicBezTo>
                  <a:pt x="606" y="639"/>
                  <a:pt x="608" y="639"/>
                  <a:pt x="608" y="641"/>
                </a:cubicBezTo>
                <a:cubicBezTo>
                  <a:pt x="608" y="641"/>
                  <a:pt x="608" y="641"/>
                  <a:pt x="608" y="641"/>
                </a:cubicBezTo>
                <a:cubicBezTo>
                  <a:pt x="609" y="643"/>
                  <a:pt x="611" y="644"/>
                  <a:pt x="611" y="645"/>
                </a:cubicBezTo>
                <a:cubicBezTo>
                  <a:pt x="612" y="647"/>
                  <a:pt x="614" y="648"/>
                  <a:pt x="615" y="649"/>
                </a:cubicBezTo>
                <a:cubicBezTo>
                  <a:pt x="616" y="650"/>
                  <a:pt x="616" y="651"/>
                  <a:pt x="617" y="652"/>
                </a:cubicBezTo>
                <a:cubicBezTo>
                  <a:pt x="618" y="653"/>
                  <a:pt x="619" y="654"/>
                  <a:pt x="619" y="655"/>
                </a:cubicBezTo>
                <a:cubicBezTo>
                  <a:pt x="620" y="656"/>
                  <a:pt x="621" y="657"/>
                  <a:pt x="621" y="658"/>
                </a:cubicBezTo>
                <a:cubicBezTo>
                  <a:pt x="622" y="658"/>
                  <a:pt x="622" y="659"/>
                  <a:pt x="623" y="660"/>
                </a:cubicBezTo>
                <a:cubicBezTo>
                  <a:pt x="624" y="661"/>
                  <a:pt x="624" y="662"/>
                  <a:pt x="625" y="663"/>
                </a:cubicBezTo>
                <a:cubicBezTo>
                  <a:pt x="626" y="664"/>
                  <a:pt x="627" y="665"/>
                  <a:pt x="628" y="666"/>
                </a:cubicBezTo>
                <a:cubicBezTo>
                  <a:pt x="629" y="666"/>
                  <a:pt x="628" y="668"/>
                  <a:pt x="629" y="669"/>
                </a:cubicBezTo>
                <a:cubicBezTo>
                  <a:pt x="631" y="669"/>
                  <a:pt x="632" y="670"/>
                  <a:pt x="632" y="672"/>
                </a:cubicBezTo>
                <a:cubicBezTo>
                  <a:pt x="632" y="673"/>
                  <a:pt x="634" y="673"/>
                  <a:pt x="634" y="675"/>
                </a:cubicBezTo>
                <a:cubicBezTo>
                  <a:pt x="634" y="676"/>
                  <a:pt x="636" y="676"/>
                  <a:pt x="636" y="678"/>
                </a:cubicBezTo>
                <a:cubicBezTo>
                  <a:pt x="637" y="679"/>
                  <a:pt x="638" y="680"/>
                  <a:pt x="639" y="681"/>
                </a:cubicBezTo>
                <a:cubicBezTo>
                  <a:pt x="638" y="682"/>
                  <a:pt x="637" y="682"/>
                  <a:pt x="637" y="683"/>
                </a:cubicBezTo>
                <a:cubicBezTo>
                  <a:pt x="636" y="683"/>
                  <a:pt x="636" y="682"/>
                  <a:pt x="636" y="682"/>
                </a:cubicBezTo>
                <a:cubicBezTo>
                  <a:pt x="635" y="683"/>
                  <a:pt x="635" y="683"/>
                  <a:pt x="635" y="684"/>
                </a:cubicBezTo>
                <a:cubicBezTo>
                  <a:pt x="634" y="684"/>
                  <a:pt x="634" y="683"/>
                  <a:pt x="634" y="683"/>
                </a:cubicBezTo>
                <a:cubicBezTo>
                  <a:pt x="634" y="682"/>
                  <a:pt x="634" y="682"/>
                  <a:pt x="633" y="683"/>
                </a:cubicBezTo>
                <a:cubicBezTo>
                  <a:pt x="633" y="683"/>
                  <a:pt x="632" y="683"/>
                  <a:pt x="632" y="683"/>
                </a:cubicBezTo>
                <a:cubicBezTo>
                  <a:pt x="632" y="681"/>
                  <a:pt x="633" y="680"/>
                  <a:pt x="632" y="679"/>
                </a:cubicBezTo>
                <a:cubicBezTo>
                  <a:pt x="631" y="679"/>
                  <a:pt x="632" y="677"/>
                  <a:pt x="631" y="676"/>
                </a:cubicBezTo>
                <a:cubicBezTo>
                  <a:pt x="631" y="677"/>
                  <a:pt x="630" y="677"/>
                  <a:pt x="630" y="677"/>
                </a:cubicBezTo>
                <a:cubicBezTo>
                  <a:pt x="629" y="676"/>
                  <a:pt x="628" y="675"/>
                  <a:pt x="626" y="675"/>
                </a:cubicBezTo>
                <a:cubicBezTo>
                  <a:pt x="626" y="676"/>
                  <a:pt x="626" y="675"/>
                  <a:pt x="625" y="675"/>
                </a:cubicBezTo>
                <a:cubicBezTo>
                  <a:pt x="624" y="673"/>
                  <a:pt x="622" y="672"/>
                  <a:pt x="621" y="670"/>
                </a:cubicBezTo>
                <a:cubicBezTo>
                  <a:pt x="620" y="669"/>
                  <a:pt x="620" y="668"/>
                  <a:pt x="619" y="667"/>
                </a:cubicBezTo>
                <a:cubicBezTo>
                  <a:pt x="618" y="667"/>
                  <a:pt x="617" y="666"/>
                  <a:pt x="617" y="665"/>
                </a:cubicBezTo>
                <a:cubicBezTo>
                  <a:pt x="617" y="664"/>
                  <a:pt x="615" y="664"/>
                  <a:pt x="615" y="663"/>
                </a:cubicBezTo>
                <a:cubicBezTo>
                  <a:pt x="615" y="661"/>
                  <a:pt x="613" y="660"/>
                  <a:pt x="612" y="658"/>
                </a:cubicBezTo>
                <a:cubicBezTo>
                  <a:pt x="610" y="658"/>
                  <a:pt x="610" y="658"/>
                  <a:pt x="610" y="658"/>
                </a:cubicBezTo>
                <a:cubicBezTo>
                  <a:pt x="608" y="660"/>
                  <a:pt x="607" y="662"/>
                  <a:pt x="605" y="663"/>
                </a:cubicBezTo>
                <a:cubicBezTo>
                  <a:pt x="605" y="664"/>
                  <a:pt x="604" y="664"/>
                  <a:pt x="604" y="664"/>
                </a:cubicBezTo>
                <a:cubicBezTo>
                  <a:pt x="603" y="664"/>
                  <a:pt x="602" y="665"/>
                  <a:pt x="602" y="666"/>
                </a:cubicBezTo>
                <a:cubicBezTo>
                  <a:pt x="602" y="667"/>
                  <a:pt x="603" y="667"/>
                  <a:pt x="603" y="668"/>
                </a:cubicBezTo>
                <a:cubicBezTo>
                  <a:pt x="603" y="668"/>
                  <a:pt x="603" y="669"/>
                  <a:pt x="603" y="669"/>
                </a:cubicBezTo>
                <a:cubicBezTo>
                  <a:pt x="604" y="670"/>
                  <a:pt x="605" y="671"/>
                  <a:pt x="606" y="672"/>
                </a:cubicBezTo>
                <a:cubicBezTo>
                  <a:pt x="607" y="674"/>
                  <a:pt x="608" y="674"/>
                  <a:pt x="609" y="676"/>
                </a:cubicBezTo>
                <a:cubicBezTo>
                  <a:pt x="610" y="677"/>
                  <a:pt x="611" y="678"/>
                  <a:pt x="612" y="679"/>
                </a:cubicBezTo>
                <a:cubicBezTo>
                  <a:pt x="612" y="680"/>
                  <a:pt x="613" y="681"/>
                  <a:pt x="614" y="682"/>
                </a:cubicBezTo>
                <a:cubicBezTo>
                  <a:pt x="614" y="683"/>
                  <a:pt x="615" y="683"/>
                  <a:pt x="616" y="684"/>
                </a:cubicBezTo>
                <a:cubicBezTo>
                  <a:pt x="616" y="685"/>
                  <a:pt x="617" y="686"/>
                  <a:pt x="618" y="687"/>
                </a:cubicBezTo>
                <a:cubicBezTo>
                  <a:pt x="618" y="687"/>
                  <a:pt x="618" y="688"/>
                  <a:pt x="618" y="688"/>
                </a:cubicBezTo>
                <a:cubicBezTo>
                  <a:pt x="618" y="690"/>
                  <a:pt x="619" y="690"/>
                  <a:pt x="619" y="692"/>
                </a:cubicBezTo>
                <a:cubicBezTo>
                  <a:pt x="620" y="691"/>
                  <a:pt x="620" y="690"/>
                  <a:pt x="621" y="691"/>
                </a:cubicBezTo>
                <a:cubicBezTo>
                  <a:pt x="621" y="692"/>
                  <a:pt x="621" y="692"/>
                  <a:pt x="622" y="692"/>
                </a:cubicBezTo>
                <a:cubicBezTo>
                  <a:pt x="622" y="693"/>
                  <a:pt x="620" y="693"/>
                  <a:pt x="621" y="694"/>
                </a:cubicBezTo>
                <a:cubicBezTo>
                  <a:pt x="621" y="694"/>
                  <a:pt x="622" y="694"/>
                  <a:pt x="622" y="694"/>
                </a:cubicBezTo>
                <a:cubicBezTo>
                  <a:pt x="620" y="694"/>
                  <a:pt x="619" y="697"/>
                  <a:pt x="617" y="697"/>
                </a:cubicBezTo>
                <a:cubicBezTo>
                  <a:pt x="616" y="697"/>
                  <a:pt x="616" y="697"/>
                  <a:pt x="616" y="696"/>
                </a:cubicBezTo>
                <a:cubicBezTo>
                  <a:pt x="615" y="696"/>
                  <a:pt x="615" y="695"/>
                  <a:pt x="614" y="694"/>
                </a:cubicBezTo>
                <a:cubicBezTo>
                  <a:pt x="614" y="694"/>
                  <a:pt x="613" y="693"/>
                  <a:pt x="613" y="692"/>
                </a:cubicBezTo>
                <a:cubicBezTo>
                  <a:pt x="611" y="691"/>
                  <a:pt x="611" y="689"/>
                  <a:pt x="609" y="688"/>
                </a:cubicBezTo>
                <a:cubicBezTo>
                  <a:pt x="608" y="687"/>
                  <a:pt x="607" y="685"/>
                  <a:pt x="605" y="684"/>
                </a:cubicBezTo>
                <a:cubicBezTo>
                  <a:pt x="605" y="684"/>
                  <a:pt x="605" y="683"/>
                  <a:pt x="604" y="682"/>
                </a:cubicBezTo>
                <a:cubicBezTo>
                  <a:pt x="603" y="680"/>
                  <a:pt x="602" y="678"/>
                  <a:pt x="600" y="677"/>
                </a:cubicBezTo>
                <a:cubicBezTo>
                  <a:pt x="600" y="675"/>
                  <a:pt x="598" y="674"/>
                  <a:pt x="597" y="673"/>
                </a:cubicBezTo>
                <a:cubicBezTo>
                  <a:pt x="596" y="672"/>
                  <a:pt x="596" y="670"/>
                  <a:pt x="595" y="670"/>
                </a:cubicBezTo>
                <a:cubicBezTo>
                  <a:pt x="594" y="668"/>
                  <a:pt x="593" y="667"/>
                  <a:pt x="592" y="666"/>
                </a:cubicBezTo>
                <a:cubicBezTo>
                  <a:pt x="591" y="665"/>
                  <a:pt x="589" y="664"/>
                  <a:pt x="589" y="662"/>
                </a:cubicBezTo>
                <a:cubicBezTo>
                  <a:pt x="588" y="661"/>
                  <a:pt x="586" y="660"/>
                  <a:pt x="585" y="658"/>
                </a:cubicBezTo>
                <a:cubicBezTo>
                  <a:pt x="585" y="658"/>
                  <a:pt x="585" y="657"/>
                  <a:pt x="584" y="656"/>
                </a:cubicBezTo>
                <a:cubicBezTo>
                  <a:pt x="583" y="656"/>
                  <a:pt x="583" y="655"/>
                  <a:pt x="583" y="654"/>
                </a:cubicBezTo>
                <a:cubicBezTo>
                  <a:pt x="582" y="653"/>
                  <a:pt x="581" y="652"/>
                  <a:pt x="580" y="651"/>
                </a:cubicBezTo>
                <a:cubicBezTo>
                  <a:pt x="580" y="650"/>
                  <a:pt x="579" y="650"/>
                  <a:pt x="579" y="649"/>
                </a:cubicBezTo>
                <a:cubicBezTo>
                  <a:pt x="578" y="648"/>
                  <a:pt x="577" y="646"/>
                  <a:pt x="576" y="646"/>
                </a:cubicBezTo>
                <a:cubicBezTo>
                  <a:pt x="577" y="645"/>
                  <a:pt x="578" y="644"/>
                  <a:pt x="578" y="644"/>
                </a:cubicBezTo>
                <a:cubicBezTo>
                  <a:pt x="577" y="643"/>
                  <a:pt x="576" y="643"/>
                  <a:pt x="575" y="643"/>
                </a:cubicBezTo>
                <a:cubicBezTo>
                  <a:pt x="574" y="643"/>
                  <a:pt x="574" y="642"/>
                  <a:pt x="573" y="642"/>
                </a:cubicBezTo>
                <a:cubicBezTo>
                  <a:pt x="574" y="642"/>
                  <a:pt x="574" y="641"/>
                  <a:pt x="574" y="641"/>
                </a:cubicBezTo>
                <a:cubicBezTo>
                  <a:pt x="575" y="640"/>
                  <a:pt x="574" y="639"/>
                  <a:pt x="575" y="639"/>
                </a:cubicBezTo>
                <a:cubicBezTo>
                  <a:pt x="575" y="638"/>
                  <a:pt x="576" y="637"/>
                  <a:pt x="577" y="637"/>
                </a:cubicBezTo>
                <a:cubicBezTo>
                  <a:pt x="579" y="637"/>
                  <a:pt x="579" y="637"/>
                  <a:pt x="579" y="637"/>
                </a:cubicBezTo>
                <a:cubicBezTo>
                  <a:pt x="579" y="637"/>
                  <a:pt x="579" y="638"/>
                  <a:pt x="579" y="638"/>
                </a:cubicBezTo>
                <a:cubicBezTo>
                  <a:pt x="579" y="639"/>
                  <a:pt x="580" y="639"/>
                  <a:pt x="580" y="639"/>
                </a:cubicBezTo>
                <a:cubicBezTo>
                  <a:pt x="581" y="639"/>
                  <a:pt x="581" y="640"/>
                  <a:pt x="581" y="641"/>
                </a:cubicBezTo>
                <a:cubicBezTo>
                  <a:pt x="581" y="641"/>
                  <a:pt x="582" y="641"/>
                  <a:pt x="583" y="642"/>
                </a:cubicBezTo>
                <a:cubicBezTo>
                  <a:pt x="583" y="642"/>
                  <a:pt x="583" y="643"/>
                  <a:pt x="583" y="643"/>
                </a:cubicBezTo>
                <a:moveTo>
                  <a:pt x="579" y="641"/>
                </a:moveTo>
                <a:cubicBezTo>
                  <a:pt x="578" y="641"/>
                  <a:pt x="578" y="641"/>
                  <a:pt x="578" y="641"/>
                </a:cubicBezTo>
                <a:cubicBezTo>
                  <a:pt x="578" y="641"/>
                  <a:pt x="578" y="641"/>
                  <a:pt x="578" y="641"/>
                </a:cubicBezTo>
                <a:cubicBezTo>
                  <a:pt x="578" y="641"/>
                  <a:pt x="578" y="641"/>
                  <a:pt x="578" y="641"/>
                </a:cubicBezTo>
                <a:cubicBezTo>
                  <a:pt x="578" y="641"/>
                  <a:pt x="578" y="640"/>
                  <a:pt x="577" y="641"/>
                </a:cubicBezTo>
                <a:cubicBezTo>
                  <a:pt x="577" y="641"/>
                  <a:pt x="578" y="641"/>
                  <a:pt x="578" y="641"/>
                </a:cubicBezTo>
                <a:cubicBezTo>
                  <a:pt x="578" y="642"/>
                  <a:pt x="578" y="642"/>
                  <a:pt x="579" y="642"/>
                </a:cubicBezTo>
                <a:cubicBezTo>
                  <a:pt x="579" y="642"/>
                  <a:pt x="579" y="642"/>
                  <a:pt x="580" y="640"/>
                </a:cubicBezTo>
                <a:cubicBezTo>
                  <a:pt x="580" y="641"/>
                  <a:pt x="579" y="641"/>
                  <a:pt x="579" y="641"/>
                </a:cubicBezTo>
                <a:cubicBezTo>
                  <a:pt x="579" y="641"/>
                  <a:pt x="579" y="641"/>
                  <a:pt x="579" y="641"/>
                </a:cubicBezTo>
                <a:cubicBezTo>
                  <a:pt x="579" y="641"/>
                  <a:pt x="579" y="641"/>
                  <a:pt x="580" y="641"/>
                </a:cubicBezTo>
                <a:cubicBezTo>
                  <a:pt x="580" y="641"/>
                  <a:pt x="580" y="641"/>
                  <a:pt x="580" y="641"/>
                </a:cubicBezTo>
                <a:cubicBezTo>
                  <a:pt x="580" y="641"/>
                  <a:pt x="580" y="641"/>
                  <a:pt x="579" y="641"/>
                </a:cubicBezTo>
                <a:moveTo>
                  <a:pt x="560" y="174"/>
                </a:moveTo>
                <a:cubicBezTo>
                  <a:pt x="561" y="175"/>
                  <a:pt x="561" y="176"/>
                  <a:pt x="562" y="177"/>
                </a:cubicBezTo>
                <a:cubicBezTo>
                  <a:pt x="562" y="177"/>
                  <a:pt x="563" y="177"/>
                  <a:pt x="563" y="177"/>
                </a:cubicBezTo>
                <a:cubicBezTo>
                  <a:pt x="564" y="176"/>
                  <a:pt x="564" y="176"/>
                  <a:pt x="564" y="176"/>
                </a:cubicBezTo>
                <a:cubicBezTo>
                  <a:pt x="563" y="174"/>
                  <a:pt x="563" y="174"/>
                  <a:pt x="564" y="172"/>
                </a:cubicBezTo>
                <a:cubicBezTo>
                  <a:pt x="566" y="173"/>
                  <a:pt x="564" y="174"/>
                  <a:pt x="564" y="174"/>
                </a:cubicBezTo>
                <a:cubicBezTo>
                  <a:pt x="565" y="175"/>
                  <a:pt x="566" y="175"/>
                  <a:pt x="567" y="175"/>
                </a:cubicBezTo>
                <a:cubicBezTo>
                  <a:pt x="567" y="174"/>
                  <a:pt x="567" y="174"/>
                  <a:pt x="567" y="173"/>
                </a:cubicBezTo>
                <a:cubicBezTo>
                  <a:pt x="567" y="173"/>
                  <a:pt x="567" y="173"/>
                  <a:pt x="567" y="173"/>
                </a:cubicBezTo>
                <a:cubicBezTo>
                  <a:pt x="570" y="174"/>
                  <a:pt x="570" y="174"/>
                  <a:pt x="570" y="174"/>
                </a:cubicBezTo>
                <a:cubicBezTo>
                  <a:pt x="570" y="175"/>
                  <a:pt x="570" y="175"/>
                  <a:pt x="569" y="175"/>
                </a:cubicBezTo>
                <a:cubicBezTo>
                  <a:pt x="569" y="176"/>
                  <a:pt x="569" y="177"/>
                  <a:pt x="569" y="178"/>
                </a:cubicBezTo>
                <a:cubicBezTo>
                  <a:pt x="568" y="178"/>
                  <a:pt x="568" y="178"/>
                  <a:pt x="568" y="178"/>
                </a:cubicBezTo>
                <a:cubicBezTo>
                  <a:pt x="567" y="178"/>
                  <a:pt x="567" y="178"/>
                  <a:pt x="567" y="178"/>
                </a:cubicBezTo>
                <a:cubicBezTo>
                  <a:pt x="567" y="178"/>
                  <a:pt x="567" y="177"/>
                  <a:pt x="566" y="177"/>
                </a:cubicBezTo>
                <a:cubicBezTo>
                  <a:pt x="566" y="177"/>
                  <a:pt x="565" y="178"/>
                  <a:pt x="565" y="178"/>
                </a:cubicBezTo>
                <a:cubicBezTo>
                  <a:pt x="565" y="178"/>
                  <a:pt x="566" y="179"/>
                  <a:pt x="566" y="179"/>
                </a:cubicBezTo>
                <a:cubicBezTo>
                  <a:pt x="565" y="180"/>
                  <a:pt x="564" y="179"/>
                  <a:pt x="563" y="179"/>
                </a:cubicBezTo>
                <a:cubicBezTo>
                  <a:pt x="562" y="178"/>
                  <a:pt x="560" y="178"/>
                  <a:pt x="559" y="177"/>
                </a:cubicBezTo>
                <a:cubicBezTo>
                  <a:pt x="558" y="175"/>
                  <a:pt x="556" y="174"/>
                  <a:pt x="555" y="174"/>
                </a:cubicBezTo>
                <a:cubicBezTo>
                  <a:pt x="554" y="173"/>
                  <a:pt x="553" y="173"/>
                  <a:pt x="553" y="172"/>
                </a:cubicBezTo>
                <a:cubicBezTo>
                  <a:pt x="552" y="172"/>
                  <a:pt x="552" y="172"/>
                  <a:pt x="551" y="172"/>
                </a:cubicBezTo>
                <a:cubicBezTo>
                  <a:pt x="548" y="170"/>
                  <a:pt x="548" y="170"/>
                  <a:pt x="548" y="170"/>
                </a:cubicBezTo>
                <a:cubicBezTo>
                  <a:pt x="547" y="169"/>
                  <a:pt x="546" y="168"/>
                  <a:pt x="544" y="168"/>
                </a:cubicBezTo>
                <a:cubicBezTo>
                  <a:pt x="544" y="168"/>
                  <a:pt x="544" y="167"/>
                  <a:pt x="544" y="167"/>
                </a:cubicBezTo>
                <a:cubicBezTo>
                  <a:pt x="546" y="165"/>
                  <a:pt x="546" y="163"/>
                  <a:pt x="547" y="162"/>
                </a:cubicBezTo>
                <a:cubicBezTo>
                  <a:pt x="547" y="161"/>
                  <a:pt x="548" y="161"/>
                  <a:pt x="548" y="160"/>
                </a:cubicBezTo>
                <a:cubicBezTo>
                  <a:pt x="548" y="159"/>
                  <a:pt x="550" y="158"/>
                  <a:pt x="551" y="157"/>
                </a:cubicBezTo>
                <a:cubicBezTo>
                  <a:pt x="551" y="156"/>
                  <a:pt x="552" y="154"/>
                  <a:pt x="553" y="153"/>
                </a:cubicBezTo>
                <a:cubicBezTo>
                  <a:pt x="553" y="153"/>
                  <a:pt x="553" y="152"/>
                  <a:pt x="554" y="151"/>
                </a:cubicBezTo>
                <a:cubicBezTo>
                  <a:pt x="555" y="150"/>
                  <a:pt x="555" y="149"/>
                  <a:pt x="556" y="148"/>
                </a:cubicBezTo>
                <a:cubicBezTo>
                  <a:pt x="557" y="147"/>
                  <a:pt x="557" y="145"/>
                  <a:pt x="558" y="144"/>
                </a:cubicBezTo>
                <a:cubicBezTo>
                  <a:pt x="559" y="143"/>
                  <a:pt x="559" y="142"/>
                  <a:pt x="560" y="141"/>
                </a:cubicBezTo>
                <a:cubicBezTo>
                  <a:pt x="561" y="141"/>
                  <a:pt x="561" y="140"/>
                  <a:pt x="561" y="139"/>
                </a:cubicBezTo>
                <a:cubicBezTo>
                  <a:pt x="561" y="138"/>
                  <a:pt x="562" y="137"/>
                  <a:pt x="563" y="137"/>
                </a:cubicBezTo>
                <a:cubicBezTo>
                  <a:pt x="563" y="136"/>
                  <a:pt x="564" y="135"/>
                  <a:pt x="564" y="134"/>
                </a:cubicBezTo>
                <a:cubicBezTo>
                  <a:pt x="566" y="133"/>
                  <a:pt x="566" y="131"/>
                  <a:pt x="567" y="130"/>
                </a:cubicBezTo>
                <a:cubicBezTo>
                  <a:pt x="568" y="130"/>
                  <a:pt x="568" y="128"/>
                  <a:pt x="569" y="127"/>
                </a:cubicBezTo>
                <a:cubicBezTo>
                  <a:pt x="571" y="125"/>
                  <a:pt x="571" y="122"/>
                  <a:pt x="573" y="121"/>
                </a:cubicBezTo>
                <a:cubicBezTo>
                  <a:pt x="573" y="120"/>
                  <a:pt x="573" y="120"/>
                  <a:pt x="573" y="119"/>
                </a:cubicBezTo>
                <a:cubicBezTo>
                  <a:pt x="574" y="118"/>
                  <a:pt x="575" y="117"/>
                  <a:pt x="576" y="116"/>
                </a:cubicBezTo>
                <a:cubicBezTo>
                  <a:pt x="577" y="115"/>
                  <a:pt x="576" y="114"/>
                  <a:pt x="578" y="113"/>
                </a:cubicBezTo>
                <a:cubicBezTo>
                  <a:pt x="579" y="112"/>
                  <a:pt x="579" y="111"/>
                  <a:pt x="580" y="110"/>
                </a:cubicBezTo>
                <a:cubicBezTo>
                  <a:pt x="580" y="108"/>
                  <a:pt x="582" y="108"/>
                  <a:pt x="582" y="107"/>
                </a:cubicBezTo>
                <a:cubicBezTo>
                  <a:pt x="583" y="105"/>
                  <a:pt x="584" y="104"/>
                  <a:pt x="585" y="102"/>
                </a:cubicBezTo>
                <a:cubicBezTo>
                  <a:pt x="585" y="101"/>
                  <a:pt x="586" y="99"/>
                  <a:pt x="587" y="98"/>
                </a:cubicBezTo>
                <a:cubicBezTo>
                  <a:pt x="587" y="97"/>
                  <a:pt x="587" y="97"/>
                  <a:pt x="588" y="96"/>
                </a:cubicBezTo>
                <a:cubicBezTo>
                  <a:pt x="588" y="96"/>
                  <a:pt x="590" y="96"/>
                  <a:pt x="590" y="96"/>
                </a:cubicBezTo>
                <a:cubicBezTo>
                  <a:pt x="591" y="97"/>
                  <a:pt x="592" y="98"/>
                  <a:pt x="593" y="98"/>
                </a:cubicBezTo>
                <a:cubicBezTo>
                  <a:pt x="594" y="99"/>
                  <a:pt x="595" y="100"/>
                  <a:pt x="596" y="100"/>
                </a:cubicBezTo>
                <a:cubicBezTo>
                  <a:pt x="597" y="101"/>
                  <a:pt x="597" y="102"/>
                  <a:pt x="598" y="102"/>
                </a:cubicBezTo>
                <a:cubicBezTo>
                  <a:pt x="599" y="102"/>
                  <a:pt x="600" y="103"/>
                  <a:pt x="601" y="104"/>
                </a:cubicBezTo>
                <a:cubicBezTo>
                  <a:pt x="602" y="103"/>
                  <a:pt x="602" y="105"/>
                  <a:pt x="603" y="105"/>
                </a:cubicBezTo>
                <a:cubicBezTo>
                  <a:pt x="603" y="105"/>
                  <a:pt x="604" y="105"/>
                  <a:pt x="604" y="106"/>
                </a:cubicBezTo>
                <a:cubicBezTo>
                  <a:pt x="605" y="107"/>
                  <a:pt x="606" y="107"/>
                  <a:pt x="608" y="108"/>
                </a:cubicBezTo>
                <a:cubicBezTo>
                  <a:pt x="608" y="108"/>
                  <a:pt x="609" y="108"/>
                  <a:pt x="609" y="109"/>
                </a:cubicBezTo>
                <a:cubicBezTo>
                  <a:pt x="610" y="109"/>
                  <a:pt x="611" y="110"/>
                  <a:pt x="611" y="111"/>
                </a:cubicBezTo>
                <a:cubicBezTo>
                  <a:pt x="610" y="113"/>
                  <a:pt x="609" y="115"/>
                  <a:pt x="607" y="117"/>
                </a:cubicBezTo>
                <a:cubicBezTo>
                  <a:pt x="606" y="116"/>
                  <a:pt x="605" y="115"/>
                  <a:pt x="604" y="115"/>
                </a:cubicBezTo>
                <a:cubicBezTo>
                  <a:pt x="603" y="114"/>
                  <a:pt x="602" y="114"/>
                  <a:pt x="601" y="113"/>
                </a:cubicBezTo>
                <a:cubicBezTo>
                  <a:pt x="600" y="112"/>
                  <a:pt x="599" y="112"/>
                  <a:pt x="598" y="111"/>
                </a:cubicBezTo>
                <a:cubicBezTo>
                  <a:pt x="597" y="111"/>
                  <a:pt x="596" y="110"/>
                  <a:pt x="595" y="109"/>
                </a:cubicBezTo>
                <a:cubicBezTo>
                  <a:pt x="594" y="109"/>
                  <a:pt x="593" y="108"/>
                  <a:pt x="592" y="107"/>
                </a:cubicBezTo>
                <a:cubicBezTo>
                  <a:pt x="590" y="109"/>
                  <a:pt x="589" y="112"/>
                  <a:pt x="588" y="114"/>
                </a:cubicBezTo>
                <a:cubicBezTo>
                  <a:pt x="588" y="114"/>
                  <a:pt x="588" y="114"/>
                  <a:pt x="588" y="114"/>
                </a:cubicBezTo>
                <a:cubicBezTo>
                  <a:pt x="587" y="116"/>
                  <a:pt x="585" y="116"/>
                  <a:pt x="585" y="118"/>
                </a:cubicBezTo>
                <a:cubicBezTo>
                  <a:pt x="584" y="119"/>
                  <a:pt x="584" y="120"/>
                  <a:pt x="583" y="121"/>
                </a:cubicBezTo>
                <a:cubicBezTo>
                  <a:pt x="582" y="122"/>
                  <a:pt x="582" y="123"/>
                  <a:pt x="581" y="124"/>
                </a:cubicBezTo>
                <a:cubicBezTo>
                  <a:pt x="580" y="124"/>
                  <a:pt x="580" y="126"/>
                  <a:pt x="579" y="127"/>
                </a:cubicBezTo>
                <a:cubicBezTo>
                  <a:pt x="578" y="127"/>
                  <a:pt x="578" y="129"/>
                  <a:pt x="578" y="129"/>
                </a:cubicBezTo>
                <a:cubicBezTo>
                  <a:pt x="577" y="130"/>
                  <a:pt x="577" y="131"/>
                  <a:pt x="578" y="131"/>
                </a:cubicBezTo>
                <a:cubicBezTo>
                  <a:pt x="579" y="132"/>
                  <a:pt x="581" y="133"/>
                  <a:pt x="582" y="134"/>
                </a:cubicBezTo>
                <a:cubicBezTo>
                  <a:pt x="582" y="135"/>
                  <a:pt x="584" y="135"/>
                  <a:pt x="585" y="136"/>
                </a:cubicBezTo>
                <a:cubicBezTo>
                  <a:pt x="586" y="137"/>
                  <a:pt x="587" y="138"/>
                  <a:pt x="589" y="138"/>
                </a:cubicBezTo>
                <a:cubicBezTo>
                  <a:pt x="587" y="141"/>
                  <a:pt x="587" y="144"/>
                  <a:pt x="584" y="145"/>
                </a:cubicBezTo>
                <a:cubicBezTo>
                  <a:pt x="583" y="145"/>
                  <a:pt x="582" y="144"/>
                  <a:pt x="582" y="143"/>
                </a:cubicBezTo>
                <a:cubicBezTo>
                  <a:pt x="580" y="144"/>
                  <a:pt x="580" y="142"/>
                  <a:pt x="579" y="142"/>
                </a:cubicBezTo>
                <a:cubicBezTo>
                  <a:pt x="578" y="142"/>
                  <a:pt x="577" y="141"/>
                  <a:pt x="576" y="140"/>
                </a:cubicBezTo>
                <a:cubicBezTo>
                  <a:pt x="576" y="140"/>
                  <a:pt x="575" y="140"/>
                  <a:pt x="575" y="140"/>
                </a:cubicBezTo>
                <a:cubicBezTo>
                  <a:pt x="572" y="138"/>
                  <a:pt x="572" y="138"/>
                  <a:pt x="571" y="141"/>
                </a:cubicBezTo>
                <a:cubicBezTo>
                  <a:pt x="570" y="142"/>
                  <a:pt x="569" y="142"/>
                  <a:pt x="569" y="143"/>
                </a:cubicBezTo>
                <a:cubicBezTo>
                  <a:pt x="569" y="144"/>
                  <a:pt x="568" y="144"/>
                  <a:pt x="568" y="145"/>
                </a:cubicBezTo>
                <a:cubicBezTo>
                  <a:pt x="568" y="146"/>
                  <a:pt x="566" y="147"/>
                  <a:pt x="567" y="148"/>
                </a:cubicBezTo>
                <a:cubicBezTo>
                  <a:pt x="566" y="149"/>
                  <a:pt x="565" y="149"/>
                  <a:pt x="565" y="151"/>
                </a:cubicBezTo>
                <a:cubicBezTo>
                  <a:pt x="564" y="152"/>
                  <a:pt x="564" y="153"/>
                  <a:pt x="563" y="154"/>
                </a:cubicBezTo>
                <a:cubicBezTo>
                  <a:pt x="562" y="154"/>
                  <a:pt x="562" y="156"/>
                  <a:pt x="561" y="157"/>
                </a:cubicBezTo>
                <a:cubicBezTo>
                  <a:pt x="560" y="157"/>
                  <a:pt x="560" y="159"/>
                  <a:pt x="559" y="160"/>
                </a:cubicBezTo>
                <a:cubicBezTo>
                  <a:pt x="558" y="160"/>
                  <a:pt x="558" y="160"/>
                  <a:pt x="558" y="160"/>
                </a:cubicBezTo>
                <a:cubicBezTo>
                  <a:pt x="557" y="162"/>
                  <a:pt x="557" y="164"/>
                  <a:pt x="555" y="165"/>
                </a:cubicBezTo>
                <a:cubicBezTo>
                  <a:pt x="557" y="166"/>
                  <a:pt x="560" y="167"/>
                  <a:pt x="560" y="169"/>
                </a:cubicBezTo>
                <a:cubicBezTo>
                  <a:pt x="560" y="169"/>
                  <a:pt x="559" y="169"/>
                  <a:pt x="559" y="169"/>
                </a:cubicBezTo>
                <a:cubicBezTo>
                  <a:pt x="559" y="170"/>
                  <a:pt x="560" y="170"/>
                  <a:pt x="560" y="170"/>
                </a:cubicBezTo>
                <a:cubicBezTo>
                  <a:pt x="560" y="170"/>
                  <a:pt x="560" y="171"/>
                  <a:pt x="560" y="171"/>
                </a:cubicBezTo>
                <a:cubicBezTo>
                  <a:pt x="559" y="171"/>
                  <a:pt x="559" y="172"/>
                  <a:pt x="560" y="172"/>
                </a:cubicBezTo>
                <a:cubicBezTo>
                  <a:pt x="560" y="172"/>
                  <a:pt x="560" y="173"/>
                  <a:pt x="560" y="173"/>
                </a:cubicBezTo>
                <a:cubicBezTo>
                  <a:pt x="560" y="173"/>
                  <a:pt x="559" y="173"/>
                  <a:pt x="559" y="173"/>
                </a:cubicBezTo>
                <a:cubicBezTo>
                  <a:pt x="559" y="174"/>
                  <a:pt x="560" y="174"/>
                  <a:pt x="560" y="174"/>
                </a:cubicBezTo>
                <a:moveTo>
                  <a:pt x="470" y="89"/>
                </a:moveTo>
                <a:cubicBezTo>
                  <a:pt x="470" y="90"/>
                  <a:pt x="471" y="90"/>
                  <a:pt x="471" y="91"/>
                </a:cubicBezTo>
                <a:cubicBezTo>
                  <a:pt x="471" y="93"/>
                  <a:pt x="471" y="93"/>
                  <a:pt x="471" y="93"/>
                </a:cubicBezTo>
                <a:cubicBezTo>
                  <a:pt x="470" y="93"/>
                  <a:pt x="469" y="93"/>
                  <a:pt x="468" y="93"/>
                </a:cubicBezTo>
                <a:cubicBezTo>
                  <a:pt x="468" y="93"/>
                  <a:pt x="468" y="94"/>
                  <a:pt x="469" y="94"/>
                </a:cubicBezTo>
                <a:cubicBezTo>
                  <a:pt x="469" y="94"/>
                  <a:pt x="470" y="94"/>
                  <a:pt x="470" y="95"/>
                </a:cubicBezTo>
                <a:cubicBezTo>
                  <a:pt x="471" y="95"/>
                  <a:pt x="471" y="95"/>
                  <a:pt x="470" y="96"/>
                </a:cubicBezTo>
                <a:cubicBezTo>
                  <a:pt x="470" y="97"/>
                  <a:pt x="470" y="97"/>
                  <a:pt x="469" y="98"/>
                </a:cubicBezTo>
                <a:cubicBezTo>
                  <a:pt x="469" y="97"/>
                  <a:pt x="468" y="96"/>
                  <a:pt x="468" y="96"/>
                </a:cubicBezTo>
                <a:cubicBezTo>
                  <a:pt x="465" y="97"/>
                  <a:pt x="462" y="97"/>
                  <a:pt x="460" y="97"/>
                </a:cubicBezTo>
                <a:cubicBezTo>
                  <a:pt x="459" y="95"/>
                  <a:pt x="458" y="96"/>
                  <a:pt x="456" y="96"/>
                </a:cubicBezTo>
                <a:cubicBezTo>
                  <a:pt x="456" y="97"/>
                  <a:pt x="456" y="98"/>
                  <a:pt x="455" y="99"/>
                </a:cubicBezTo>
                <a:cubicBezTo>
                  <a:pt x="455" y="100"/>
                  <a:pt x="455" y="101"/>
                  <a:pt x="455" y="102"/>
                </a:cubicBezTo>
                <a:cubicBezTo>
                  <a:pt x="455" y="103"/>
                  <a:pt x="455" y="104"/>
                  <a:pt x="454" y="105"/>
                </a:cubicBezTo>
                <a:cubicBezTo>
                  <a:pt x="454" y="105"/>
                  <a:pt x="454" y="106"/>
                  <a:pt x="454" y="106"/>
                </a:cubicBezTo>
                <a:cubicBezTo>
                  <a:pt x="454" y="108"/>
                  <a:pt x="454" y="109"/>
                  <a:pt x="454" y="111"/>
                </a:cubicBezTo>
                <a:cubicBezTo>
                  <a:pt x="454" y="112"/>
                  <a:pt x="454" y="114"/>
                  <a:pt x="453" y="114"/>
                </a:cubicBezTo>
                <a:cubicBezTo>
                  <a:pt x="453" y="116"/>
                  <a:pt x="453" y="117"/>
                  <a:pt x="453" y="118"/>
                </a:cubicBezTo>
                <a:cubicBezTo>
                  <a:pt x="452" y="119"/>
                  <a:pt x="452" y="120"/>
                  <a:pt x="451" y="121"/>
                </a:cubicBezTo>
                <a:cubicBezTo>
                  <a:pt x="451" y="121"/>
                  <a:pt x="451" y="122"/>
                  <a:pt x="451" y="122"/>
                </a:cubicBezTo>
                <a:cubicBezTo>
                  <a:pt x="452" y="123"/>
                  <a:pt x="452" y="123"/>
                  <a:pt x="452" y="123"/>
                </a:cubicBezTo>
                <a:cubicBezTo>
                  <a:pt x="451" y="124"/>
                  <a:pt x="451" y="126"/>
                  <a:pt x="451" y="127"/>
                </a:cubicBezTo>
                <a:cubicBezTo>
                  <a:pt x="451" y="127"/>
                  <a:pt x="452" y="128"/>
                  <a:pt x="453" y="128"/>
                </a:cubicBezTo>
                <a:cubicBezTo>
                  <a:pt x="454" y="128"/>
                  <a:pt x="454" y="129"/>
                  <a:pt x="454" y="130"/>
                </a:cubicBezTo>
                <a:cubicBezTo>
                  <a:pt x="454" y="130"/>
                  <a:pt x="454" y="130"/>
                  <a:pt x="455" y="130"/>
                </a:cubicBezTo>
                <a:cubicBezTo>
                  <a:pt x="455" y="130"/>
                  <a:pt x="455" y="130"/>
                  <a:pt x="455" y="130"/>
                </a:cubicBezTo>
                <a:cubicBezTo>
                  <a:pt x="455" y="129"/>
                  <a:pt x="455" y="129"/>
                  <a:pt x="455" y="128"/>
                </a:cubicBezTo>
                <a:cubicBezTo>
                  <a:pt x="455" y="128"/>
                  <a:pt x="456" y="129"/>
                  <a:pt x="456" y="129"/>
                </a:cubicBezTo>
                <a:cubicBezTo>
                  <a:pt x="456" y="129"/>
                  <a:pt x="457" y="129"/>
                  <a:pt x="458" y="129"/>
                </a:cubicBezTo>
                <a:cubicBezTo>
                  <a:pt x="458" y="129"/>
                  <a:pt x="458" y="129"/>
                  <a:pt x="459" y="130"/>
                </a:cubicBezTo>
                <a:cubicBezTo>
                  <a:pt x="458" y="130"/>
                  <a:pt x="457" y="130"/>
                  <a:pt x="456" y="130"/>
                </a:cubicBezTo>
                <a:cubicBezTo>
                  <a:pt x="456" y="131"/>
                  <a:pt x="457" y="132"/>
                  <a:pt x="457" y="132"/>
                </a:cubicBezTo>
                <a:cubicBezTo>
                  <a:pt x="458" y="133"/>
                  <a:pt x="458" y="133"/>
                  <a:pt x="457" y="134"/>
                </a:cubicBezTo>
                <a:cubicBezTo>
                  <a:pt x="456" y="134"/>
                  <a:pt x="456" y="134"/>
                  <a:pt x="456" y="134"/>
                </a:cubicBezTo>
                <a:cubicBezTo>
                  <a:pt x="456" y="135"/>
                  <a:pt x="458" y="134"/>
                  <a:pt x="458" y="137"/>
                </a:cubicBezTo>
                <a:cubicBezTo>
                  <a:pt x="456" y="137"/>
                  <a:pt x="455" y="137"/>
                  <a:pt x="453" y="136"/>
                </a:cubicBezTo>
                <a:cubicBezTo>
                  <a:pt x="452" y="136"/>
                  <a:pt x="451" y="136"/>
                  <a:pt x="450" y="136"/>
                </a:cubicBezTo>
                <a:cubicBezTo>
                  <a:pt x="448" y="136"/>
                  <a:pt x="448" y="134"/>
                  <a:pt x="447" y="135"/>
                </a:cubicBezTo>
                <a:cubicBezTo>
                  <a:pt x="446" y="135"/>
                  <a:pt x="445" y="135"/>
                  <a:pt x="444" y="134"/>
                </a:cubicBezTo>
                <a:cubicBezTo>
                  <a:pt x="444" y="134"/>
                  <a:pt x="443" y="134"/>
                  <a:pt x="442" y="134"/>
                </a:cubicBezTo>
                <a:cubicBezTo>
                  <a:pt x="442" y="134"/>
                  <a:pt x="441" y="134"/>
                  <a:pt x="441" y="133"/>
                </a:cubicBezTo>
                <a:cubicBezTo>
                  <a:pt x="441" y="133"/>
                  <a:pt x="441" y="133"/>
                  <a:pt x="442" y="132"/>
                </a:cubicBezTo>
                <a:cubicBezTo>
                  <a:pt x="442" y="131"/>
                  <a:pt x="442" y="130"/>
                  <a:pt x="442" y="129"/>
                </a:cubicBezTo>
                <a:cubicBezTo>
                  <a:pt x="441" y="128"/>
                  <a:pt x="443" y="127"/>
                  <a:pt x="443" y="125"/>
                </a:cubicBezTo>
                <a:cubicBezTo>
                  <a:pt x="442" y="124"/>
                  <a:pt x="443" y="122"/>
                  <a:pt x="443" y="121"/>
                </a:cubicBezTo>
                <a:cubicBezTo>
                  <a:pt x="444" y="120"/>
                  <a:pt x="443" y="118"/>
                  <a:pt x="444" y="116"/>
                </a:cubicBezTo>
                <a:cubicBezTo>
                  <a:pt x="445" y="116"/>
                  <a:pt x="444" y="115"/>
                  <a:pt x="444" y="115"/>
                </a:cubicBezTo>
                <a:cubicBezTo>
                  <a:pt x="444" y="113"/>
                  <a:pt x="444" y="111"/>
                  <a:pt x="444" y="109"/>
                </a:cubicBezTo>
                <a:cubicBezTo>
                  <a:pt x="446" y="107"/>
                  <a:pt x="445" y="105"/>
                  <a:pt x="445" y="102"/>
                </a:cubicBezTo>
                <a:cubicBezTo>
                  <a:pt x="445" y="101"/>
                  <a:pt x="446" y="101"/>
                  <a:pt x="446" y="100"/>
                </a:cubicBezTo>
                <a:cubicBezTo>
                  <a:pt x="446" y="99"/>
                  <a:pt x="446" y="98"/>
                  <a:pt x="446" y="97"/>
                </a:cubicBezTo>
                <a:cubicBezTo>
                  <a:pt x="448" y="96"/>
                  <a:pt x="446" y="94"/>
                  <a:pt x="448" y="93"/>
                </a:cubicBezTo>
                <a:cubicBezTo>
                  <a:pt x="448" y="91"/>
                  <a:pt x="449" y="89"/>
                  <a:pt x="448" y="87"/>
                </a:cubicBezTo>
                <a:cubicBezTo>
                  <a:pt x="448" y="85"/>
                  <a:pt x="449" y="84"/>
                  <a:pt x="449" y="83"/>
                </a:cubicBezTo>
                <a:cubicBezTo>
                  <a:pt x="449" y="82"/>
                  <a:pt x="449" y="81"/>
                  <a:pt x="449" y="79"/>
                </a:cubicBezTo>
                <a:cubicBezTo>
                  <a:pt x="451" y="78"/>
                  <a:pt x="450" y="77"/>
                  <a:pt x="450" y="75"/>
                </a:cubicBezTo>
                <a:cubicBezTo>
                  <a:pt x="450" y="73"/>
                  <a:pt x="452" y="72"/>
                  <a:pt x="451" y="70"/>
                </a:cubicBezTo>
                <a:cubicBezTo>
                  <a:pt x="453" y="69"/>
                  <a:pt x="452" y="67"/>
                  <a:pt x="452" y="65"/>
                </a:cubicBezTo>
                <a:cubicBezTo>
                  <a:pt x="452" y="64"/>
                  <a:pt x="452" y="63"/>
                  <a:pt x="452" y="62"/>
                </a:cubicBezTo>
                <a:cubicBezTo>
                  <a:pt x="453" y="61"/>
                  <a:pt x="453" y="61"/>
                  <a:pt x="453" y="59"/>
                </a:cubicBezTo>
                <a:cubicBezTo>
                  <a:pt x="453" y="59"/>
                  <a:pt x="453" y="57"/>
                  <a:pt x="453" y="57"/>
                </a:cubicBezTo>
                <a:cubicBezTo>
                  <a:pt x="454" y="56"/>
                  <a:pt x="454" y="55"/>
                  <a:pt x="454" y="54"/>
                </a:cubicBezTo>
                <a:cubicBezTo>
                  <a:pt x="454" y="53"/>
                  <a:pt x="454" y="53"/>
                  <a:pt x="454" y="52"/>
                </a:cubicBezTo>
                <a:cubicBezTo>
                  <a:pt x="455" y="51"/>
                  <a:pt x="456" y="51"/>
                  <a:pt x="457" y="51"/>
                </a:cubicBezTo>
                <a:cubicBezTo>
                  <a:pt x="458" y="51"/>
                  <a:pt x="459" y="51"/>
                  <a:pt x="460" y="52"/>
                </a:cubicBezTo>
                <a:cubicBezTo>
                  <a:pt x="462" y="52"/>
                  <a:pt x="463" y="52"/>
                  <a:pt x="465" y="52"/>
                </a:cubicBezTo>
                <a:cubicBezTo>
                  <a:pt x="466" y="52"/>
                  <a:pt x="466" y="53"/>
                  <a:pt x="467" y="53"/>
                </a:cubicBezTo>
                <a:cubicBezTo>
                  <a:pt x="468" y="53"/>
                  <a:pt x="470" y="53"/>
                  <a:pt x="471" y="53"/>
                </a:cubicBezTo>
                <a:cubicBezTo>
                  <a:pt x="472" y="53"/>
                  <a:pt x="473" y="55"/>
                  <a:pt x="474" y="54"/>
                </a:cubicBezTo>
                <a:cubicBezTo>
                  <a:pt x="475" y="54"/>
                  <a:pt x="476" y="54"/>
                  <a:pt x="477" y="54"/>
                </a:cubicBezTo>
                <a:cubicBezTo>
                  <a:pt x="480" y="54"/>
                  <a:pt x="480" y="54"/>
                  <a:pt x="480" y="54"/>
                </a:cubicBezTo>
                <a:cubicBezTo>
                  <a:pt x="480" y="55"/>
                  <a:pt x="481" y="55"/>
                  <a:pt x="481" y="56"/>
                </a:cubicBezTo>
                <a:cubicBezTo>
                  <a:pt x="481" y="57"/>
                  <a:pt x="482" y="58"/>
                  <a:pt x="480" y="59"/>
                </a:cubicBezTo>
                <a:cubicBezTo>
                  <a:pt x="480" y="60"/>
                  <a:pt x="480" y="61"/>
                  <a:pt x="480" y="62"/>
                </a:cubicBezTo>
                <a:cubicBezTo>
                  <a:pt x="480" y="63"/>
                  <a:pt x="479" y="63"/>
                  <a:pt x="478" y="63"/>
                </a:cubicBezTo>
                <a:cubicBezTo>
                  <a:pt x="477" y="62"/>
                  <a:pt x="476" y="62"/>
                  <a:pt x="475" y="62"/>
                </a:cubicBezTo>
                <a:cubicBezTo>
                  <a:pt x="473" y="62"/>
                  <a:pt x="472" y="62"/>
                  <a:pt x="471" y="61"/>
                </a:cubicBezTo>
                <a:cubicBezTo>
                  <a:pt x="469" y="61"/>
                  <a:pt x="467" y="61"/>
                  <a:pt x="465" y="61"/>
                </a:cubicBezTo>
                <a:cubicBezTo>
                  <a:pt x="464" y="61"/>
                  <a:pt x="464" y="61"/>
                  <a:pt x="463" y="60"/>
                </a:cubicBezTo>
                <a:cubicBezTo>
                  <a:pt x="462" y="59"/>
                  <a:pt x="462" y="60"/>
                  <a:pt x="462" y="61"/>
                </a:cubicBezTo>
                <a:cubicBezTo>
                  <a:pt x="462" y="61"/>
                  <a:pt x="462" y="61"/>
                  <a:pt x="462" y="61"/>
                </a:cubicBezTo>
                <a:cubicBezTo>
                  <a:pt x="461" y="62"/>
                  <a:pt x="462" y="64"/>
                  <a:pt x="461" y="65"/>
                </a:cubicBezTo>
                <a:cubicBezTo>
                  <a:pt x="460" y="65"/>
                  <a:pt x="461" y="66"/>
                  <a:pt x="461" y="66"/>
                </a:cubicBezTo>
                <a:cubicBezTo>
                  <a:pt x="461" y="68"/>
                  <a:pt x="461" y="69"/>
                  <a:pt x="461" y="70"/>
                </a:cubicBezTo>
                <a:cubicBezTo>
                  <a:pt x="461" y="71"/>
                  <a:pt x="459" y="72"/>
                  <a:pt x="460" y="73"/>
                </a:cubicBezTo>
                <a:cubicBezTo>
                  <a:pt x="460" y="74"/>
                  <a:pt x="458" y="74"/>
                  <a:pt x="459" y="76"/>
                </a:cubicBezTo>
                <a:cubicBezTo>
                  <a:pt x="459" y="77"/>
                  <a:pt x="459" y="78"/>
                  <a:pt x="459" y="78"/>
                </a:cubicBezTo>
                <a:cubicBezTo>
                  <a:pt x="459" y="80"/>
                  <a:pt x="459" y="81"/>
                  <a:pt x="458" y="82"/>
                </a:cubicBezTo>
                <a:cubicBezTo>
                  <a:pt x="458" y="87"/>
                  <a:pt x="458" y="87"/>
                  <a:pt x="458" y="87"/>
                </a:cubicBezTo>
                <a:cubicBezTo>
                  <a:pt x="458" y="88"/>
                  <a:pt x="460" y="87"/>
                  <a:pt x="460" y="88"/>
                </a:cubicBezTo>
                <a:cubicBezTo>
                  <a:pt x="461" y="88"/>
                  <a:pt x="462" y="89"/>
                  <a:pt x="463" y="88"/>
                </a:cubicBezTo>
                <a:cubicBezTo>
                  <a:pt x="464" y="88"/>
                  <a:pt x="465" y="89"/>
                  <a:pt x="466" y="89"/>
                </a:cubicBezTo>
                <a:cubicBezTo>
                  <a:pt x="467" y="89"/>
                  <a:pt x="469" y="89"/>
                  <a:pt x="470" y="89"/>
                </a:cubicBezTo>
                <a:moveTo>
                  <a:pt x="588" y="196"/>
                </a:moveTo>
                <a:cubicBezTo>
                  <a:pt x="586" y="195"/>
                  <a:pt x="586" y="194"/>
                  <a:pt x="585" y="194"/>
                </a:cubicBezTo>
                <a:cubicBezTo>
                  <a:pt x="585" y="194"/>
                  <a:pt x="585" y="195"/>
                  <a:pt x="585" y="195"/>
                </a:cubicBezTo>
                <a:cubicBezTo>
                  <a:pt x="585" y="195"/>
                  <a:pt x="584" y="195"/>
                  <a:pt x="584" y="195"/>
                </a:cubicBezTo>
                <a:cubicBezTo>
                  <a:pt x="584" y="195"/>
                  <a:pt x="584" y="194"/>
                  <a:pt x="583" y="194"/>
                </a:cubicBezTo>
                <a:cubicBezTo>
                  <a:pt x="583" y="193"/>
                  <a:pt x="582" y="194"/>
                  <a:pt x="582" y="193"/>
                </a:cubicBezTo>
                <a:cubicBezTo>
                  <a:pt x="582" y="193"/>
                  <a:pt x="582" y="193"/>
                  <a:pt x="582" y="193"/>
                </a:cubicBezTo>
                <a:cubicBezTo>
                  <a:pt x="582" y="192"/>
                  <a:pt x="582" y="192"/>
                  <a:pt x="582" y="192"/>
                </a:cubicBezTo>
                <a:cubicBezTo>
                  <a:pt x="582" y="192"/>
                  <a:pt x="582" y="192"/>
                  <a:pt x="583" y="192"/>
                </a:cubicBezTo>
                <a:cubicBezTo>
                  <a:pt x="584" y="193"/>
                  <a:pt x="585" y="193"/>
                  <a:pt x="587" y="192"/>
                </a:cubicBezTo>
                <a:cubicBezTo>
                  <a:pt x="588" y="192"/>
                  <a:pt x="590" y="191"/>
                  <a:pt x="591" y="190"/>
                </a:cubicBezTo>
                <a:cubicBezTo>
                  <a:pt x="591" y="190"/>
                  <a:pt x="592" y="190"/>
                  <a:pt x="592" y="189"/>
                </a:cubicBezTo>
                <a:cubicBezTo>
                  <a:pt x="593" y="188"/>
                  <a:pt x="595" y="188"/>
                  <a:pt x="596" y="187"/>
                </a:cubicBezTo>
                <a:cubicBezTo>
                  <a:pt x="598" y="184"/>
                  <a:pt x="601" y="182"/>
                  <a:pt x="603" y="179"/>
                </a:cubicBezTo>
                <a:cubicBezTo>
                  <a:pt x="605" y="178"/>
                  <a:pt x="606" y="176"/>
                  <a:pt x="606" y="174"/>
                </a:cubicBezTo>
                <a:cubicBezTo>
                  <a:pt x="606" y="173"/>
                  <a:pt x="607" y="172"/>
                  <a:pt x="607" y="171"/>
                </a:cubicBezTo>
                <a:cubicBezTo>
                  <a:pt x="606" y="170"/>
                  <a:pt x="606" y="169"/>
                  <a:pt x="607" y="168"/>
                </a:cubicBezTo>
                <a:cubicBezTo>
                  <a:pt x="608" y="167"/>
                  <a:pt x="608" y="167"/>
                  <a:pt x="607" y="166"/>
                </a:cubicBezTo>
                <a:cubicBezTo>
                  <a:pt x="607" y="166"/>
                  <a:pt x="607" y="165"/>
                  <a:pt x="607" y="165"/>
                </a:cubicBezTo>
                <a:cubicBezTo>
                  <a:pt x="606" y="164"/>
                  <a:pt x="607" y="162"/>
                  <a:pt x="606" y="161"/>
                </a:cubicBezTo>
                <a:cubicBezTo>
                  <a:pt x="605" y="160"/>
                  <a:pt x="606" y="159"/>
                  <a:pt x="606" y="158"/>
                </a:cubicBezTo>
                <a:cubicBezTo>
                  <a:pt x="606" y="158"/>
                  <a:pt x="605" y="157"/>
                  <a:pt x="605" y="157"/>
                </a:cubicBezTo>
                <a:cubicBezTo>
                  <a:pt x="605" y="153"/>
                  <a:pt x="605" y="149"/>
                  <a:pt x="605" y="144"/>
                </a:cubicBezTo>
                <a:cubicBezTo>
                  <a:pt x="605" y="143"/>
                  <a:pt x="604" y="142"/>
                  <a:pt x="605" y="141"/>
                </a:cubicBezTo>
                <a:cubicBezTo>
                  <a:pt x="606" y="141"/>
                  <a:pt x="605" y="139"/>
                  <a:pt x="606" y="138"/>
                </a:cubicBezTo>
                <a:cubicBezTo>
                  <a:pt x="607" y="138"/>
                  <a:pt x="607" y="138"/>
                  <a:pt x="607" y="138"/>
                </a:cubicBezTo>
                <a:cubicBezTo>
                  <a:pt x="607" y="137"/>
                  <a:pt x="607" y="136"/>
                  <a:pt x="607" y="136"/>
                </a:cubicBezTo>
                <a:cubicBezTo>
                  <a:pt x="608" y="135"/>
                  <a:pt x="610" y="134"/>
                  <a:pt x="610" y="132"/>
                </a:cubicBezTo>
                <a:cubicBezTo>
                  <a:pt x="610" y="132"/>
                  <a:pt x="610" y="132"/>
                  <a:pt x="610" y="132"/>
                </a:cubicBezTo>
                <a:cubicBezTo>
                  <a:pt x="612" y="131"/>
                  <a:pt x="612" y="130"/>
                  <a:pt x="613" y="130"/>
                </a:cubicBezTo>
                <a:cubicBezTo>
                  <a:pt x="614" y="129"/>
                  <a:pt x="615" y="128"/>
                  <a:pt x="616" y="127"/>
                </a:cubicBezTo>
                <a:cubicBezTo>
                  <a:pt x="618" y="127"/>
                  <a:pt x="618" y="126"/>
                  <a:pt x="619" y="125"/>
                </a:cubicBezTo>
                <a:cubicBezTo>
                  <a:pt x="619" y="125"/>
                  <a:pt x="620" y="124"/>
                  <a:pt x="620" y="124"/>
                </a:cubicBezTo>
                <a:cubicBezTo>
                  <a:pt x="621" y="125"/>
                  <a:pt x="622" y="124"/>
                  <a:pt x="623" y="124"/>
                </a:cubicBezTo>
                <a:cubicBezTo>
                  <a:pt x="623" y="123"/>
                  <a:pt x="624" y="123"/>
                  <a:pt x="625" y="123"/>
                </a:cubicBezTo>
                <a:cubicBezTo>
                  <a:pt x="627" y="124"/>
                  <a:pt x="629" y="123"/>
                  <a:pt x="630" y="124"/>
                </a:cubicBezTo>
                <a:cubicBezTo>
                  <a:pt x="632" y="124"/>
                  <a:pt x="633" y="125"/>
                  <a:pt x="634" y="126"/>
                </a:cubicBezTo>
                <a:cubicBezTo>
                  <a:pt x="635" y="126"/>
                  <a:pt x="635" y="126"/>
                  <a:pt x="636" y="127"/>
                </a:cubicBezTo>
                <a:cubicBezTo>
                  <a:pt x="636" y="129"/>
                  <a:pt x="636" y="129"/>
                  <a:pt x="636" y="129"/>
                </a:cubicBezTo>
                <a:cubicBezTo>
                  <a:pt x="637" y="129"/>
                  <a:pt x="637" y="130"/>
                  <a:pt x="638" y="131"/>
                </a:cubicBezTo>
                <a:cubicBezTo>
                  <a:pt x="638" y="132"/>
                  <a:pt x="638" y="133"/>
                  <a:pt x="637" y="133"/>
                </a:cubicBezTo>
                <a:cubicBezTo>
                  <a:pt x="637" y="133"/>
                  <a:pt x="637" y="134"/>
                  <a:pt x="637" y="134"/>
                </a:cubicBezTo>
                <a:cubicBezTo>
                  <a:pt x="639" y="134"/>
                  <a:pt x="639" y="135"/>
                  <a:pt x="640" y="135"/>
                </a:cubicBezTo>
                <a:cubicBezTo>
                  <a:pt x="639" y="136"/>
                  <a:pt x="638" y="136"/>
                  <a:pt x="637" y="137"/>
                </a:cubicBezTo>
                <a:cubicBezTo>
                  <a:pt x="637" y="137"/>
                  <a:pt x="638" y="138"/>
                  <a:pt x="638" y="138"/>
                </a:cubicBezTo>
                <a:cubicBezTo>
                  <a:pt x="639" y="138"/>
                  <a:pt x="639" y="138"/>
                  <a:pt x="639" y="139"/>
                </a:cubicBezTo>
                <a:cubicBezTo>
                  <a:pt x="639" y="139"/>
                  <a:pt x="639" y="140"/>
                  <a:pt x="638" y="140"/>
                </a:cubicBezTo>
                <a:cubicBezTo>
                  <a:pt x="638" y="140"/>
                  <a:pt x="637" y="140"/>
                  <a:pt x="637" y="140"/>
                </a:cubicBezTo>
                <a:cubicBezTo>
                  <a:pt x="637" y="140"/>
                  <a:pt x="637" y="141"/>
                  <a:pt x="637" y="141"/>
                </a:cubicBezTo>
                <a:cubicBezTo>
                  <a:pt x="639" y="142"/>
                  <a:pt x="639" y="143"/>
                  <a:pt x="639" y="144"/>
                </a:cubicBezTo>
                <a:cubicBezTo>
                  <a:pt x="639" y="144"/>
                  <a:pt x="638" y="144"/>
                  <a:pt x="638" y="144"/>
                </a:cubicBezTo>
                <a:cubicBezTo>
                  <a:pt x="638" y="144"/>
                  <a:pt x="638" y="144"/>
                  <a:pt x="638" y="144"/>
                </a:cubicBezTo>
                <a:cubicBezTo>
                  <a:pt x="638" y="144"/>
                  <a:pt x="638" y="144"/>
                  <a:pt x="638" y="144"/>
                </a:cubicBezTo>
                <a:cubicBezTo>
                  <a:pt x="638" y="144"/>
                  <a:pt x="637" y="143"/>
                  <a:pt x="637" y="144"/>
                </a:cubicBezTo>
                <a:cubicBezTo>
                  <a:pt x="637" y="144"/>
                  <a:pt x="637" y="144"/>
                  <a:pt x="638" y="144"/>
                </a:cubicBezTo>
                <a:cubicBezTo>
                  <a:pt x="638" y="145"/>
                  <a:pt x="638" y="145"/>
                  <a:pt x="638" y="145"/>
                </a:cubicBezTo>
                <a:cubicBezTo>
                  <a:pt x="636" y="145"/>
                  <a:pt x="636" y="145"/>
                  <a:pt x="635" y="147"/>
                </a:cubicBezTo>
                <a:cubicBezTo>
                  <a:pt x="636" y="148"/>
                  <a:pt x="637" y="148"/>
                  <a:pt x="638" y="149"/>
                </a:cubicBezTo>
                <a:cubicBezTo>
                  <a:pt x="638" y="149"/>
                  <a:pt x="637" y="150"/>
                  <a:pt x="637" y="150"/>
                </a:cubicBezTo>
                <a:cubicBezTo>
                  <a:pt x="637" y="151"/>
                  <a:pt x="636" y="151"/>
                  <a:pt x="636" y="151"/>
                </a:cubicBezTo>
                <a:cubicBezTo>
                  <a:pt x="635" y="150"/>
                  <a:pt x="634" y="150"/>
                  <a:pt x="633" y="150"/>
                </a:cubicBezTo>
                <a:cubicBezTo>
                  <a:pt x="633" y="150"/>
                  <a:pt x="632" y="149"/>
                  <a:pt x="631" y="149"/>
                </a:cubicBezTo>
                <a:cubicBezTo>
                  <a:pt x="629" y="148"/>
                  <a:pt x="629" y="147"/>
                  <a:pt x="630" y="145"/>
                </a:cubicBezTo>
                <a:cubicBezTo>
                  <a:pt x="630" y="145"/>
                  <a:pt x="630" y="144"/>
                  <a:pt x="630" y="144"/>
                </a:cubicBezTo>
                <a:cubicBezTo>
                  <a:pt x="632" y="140"/>
                  <a:pt x="632" y="140"/>
                  <a:pt x="632" y="137"/>
                </a:cubicBezTo>
                <a:cubicBezTo>
                  <a:pt x="632" y="136"/>
                  <a:pt x="632" y="136"/>
                  <a:pt x="631" y="135"/>
                </a:cubicBezTo>
                <a:cubicBezTo>
                  <a:pt x="631" y="135"/>
                  <a:pt x="631" y="134"/>
                  <a:pt x="632" y="133"/>
                </a:cubicBezTo>
                <a:cubicBezTo>
                  <a:pt x="632" y="133"/>
                  <a:pt x="632" y="133"/>
                  <a:pt x="632" y="133"/>
                </a:cubicBezTo>
                <a:cubicBezTo>
                  <a:pt x="632" y="133"/>
                  <a:pt x="631" y="133"/>
                  <a:pt x="631" y="133"/>
                </a:cubicBezTo>
                <a:cubicBezTo>
                  <a:pt x="631" y="134"/>
                  <a:pt x="632" y="134"/>
                  <a:pt x="632" y="134"/>
                </a:cubicBezTo>
                <a:cubicBezTo>
                  <a:pt x="633" y="134"/>
                  <a:pt x="633" y="134"/>
                  <a:pt x="633" y="133"/>
                </a:cubicBezTo>
                <a:cubicBezTo>
                  <a:pt x="633" y="133"/>
                  <a:pt x="633" y="133"/>
                  <a:pt x="632" y="133"/>
                </a:cubicBezTo>
                <a:cubicBezTo>
                  <a:pt x="631" y="134"/>
                  <a:pt x="630" y="133"/>
                  <a:pt x="630" y="133"/>
                </a:cubicBezTo>
                <a:cubicBezTo>
                  <a:pt x="630" y="133"/>
                  <a:pt x="629" y="132"/>
                  <a:pt x="629" y="132"/>
                </a:cubicBezTo>
                <a:cubicBezTo>
                  <a:pt x="627" y="132"/>
                  <a:pt x="625" y="132"/>
                  <a:pt x="622" y="132"/>
                </a:cubicBezTo>
                <a:cubicBezTo>
                  <a:pt x="621" y="133"/>
                  <a:pt x="621" y="134"/>
                  <a:pt x="620" y="134"/>
                </a:cubicBezTo>
                <a:cubicBezTo>
                  <a:pt x="620" y="134"/>
                  <a:pt x="620" y="133"/>
                  <a:pt x="620" y="133"/>
                </a:cubicBezTo>
                <a:cubicBezTo>
                  <a:pt x="619" y="133"/>
                  <a:pt x="619" y="133"/>
                  <a:pt x="619" y="134"/>
                </a:cubicBezTo>
                <a:cubicBezTo>
                  <a:pt x="619" y="134"/>
                  <a:pt x="618" y="134"/>
                  <a:pt x="618" y="134"/>
                </a:cubicBezTo>
                <a:cubicBezTo>
                  <a:pt x="618" y="135"/>
                  <a:pt x="619" y="135"/>
                  <a:pt x="619" y="135"/>
                </a:cubicBezTo>
                <a:cubicBezTo>
                  <a:pt x="619" y="135"/>
                  <a:pt x="619" y="136"/>
                  <a:pt x="619" y="137"/>
                </a:cubicBezTo>
                <a:cubicBezTo>
                  <a:pt x="618" y="138"/>
                  <a:pt x="617" y="138"/>
                  <a:pt x="616" y="140"/>
                </a:cubicBezTo>
                <a:cubicBezTo>
                  <a:pt x="615" y="142"/>
                  <a:pt x="614" y="144"/>
                  <a:pt x="614" y="147"/>
                </a:cubicBezTo>
                <a:cubicBezTo>
                  <a:pt x="614" y="148"/>
                  <a:pt x="614" y="149"/>
                  <a:pt x="614" y="150"/>
                </a:cubicBezTo>
                <a:cubicBezTo>
                  <a:pt x="614" y="152"/>
                  <a:pt x="614" y="153"/>
                  <a:pt x="615" y="155"/>
                </a:cubicBezTo>
                <a:cubicBezTo>
                  <a:pt x="616" y="156"/>
                  <a:pt x="615" y="158"/>
                  <a:pt x="615" y="159"/>
                </a:cubicBezTo>
                <a:cubicBezTo>
                  <a:pt x="616" y="160"/>
                  <a:pt x="616" y="161"/>
                  <a:pt x="616" y="162"/>
                </a:cubicBezTo>
                <a:cubicBezTo>
                  <a:pt x="617" y="163"/>
                  <a:pt x="617" y="164"/>
                  <a:pt x="617" y="165"/>
                </a:cubicBezTo>
                <a:cubicBezTo>
                  <a:pt x="617" y="166"/>
                  <a:pt x="617" y="167"/>
                  <a:pt x="617" y="168"/>
                </a:cubicBezTo>
                <a:cubicBezTo>
                  <a:pt x="617" y="169"/>
                  <a:pt x="618" y="171"/>
                  <a:pt x="617" y="172"/>
                </a:cubicBezTo>
                <a:cubicBezTo>
                  <a:pt x="616" y="173"/>
                  <a:pt x="616" y="174"/>
                  <a:pt x="616" y="176"/>
                </a:cubicBezTo>
                <a:cubicBezTo>
                  <a:pt x="616" y="176"/>
                  <a:pt x="616" y="176"/>
                  <a:pt x="616" y="176"/>
                </a:cubicBezTo>
                <a:cubicBezTo>
                  <a:pt x="615" y="178"/>
                  <a:pt x="613" y="181"/>
                  <a:pt x="612" y="183"/>
                </a:cubicBezTo>
                <a:cubicBezTo>
                  <a:pt x="612" y="184"/>
                  <a:pt x="611" y="185"/>
                  <a:pt x="611" y="185"/>
                </a:cubicBezTo>
                <a:cubicBezTo>
                  <a:pt x="610" y="186"/>
                  <a:pt x="609" y="187"/>
                  <a:pt x="608" y="189"/>
                </a:cubicBezTo>
                <a:cubicBezTo>
                  <a:pt x="608" y="189"/>
                  <a:pt x="607" y="189"/>
                  <a:pt x="606" y="190"/>
                </a:cubicBezTo>
                <a:cubicBezTo>
                  <a:pt x="605" y="191"/>
                  <a:pt x="603" y="193"/>
                  <a:pt x="601" y="195"/>
                </a:cubicBezTo>
                <a:cubicBezTo>
                  <a:pt x="601" y="195"/>
                  <a:pt x="600" y="194"/>
                  <a:pt x="600" y="195"/>
                </a:cubicBezTo>
                <a:cubicBezTo>
                  <a:pt x="599" y="195"/>
                  <a:pt x="599" y="195"/>
                  <a:pt x="598" y="196"/>
                </a:cubicBezTo>
                <a:cubicBezTo>
                  <a:pt x="597" y="196"/>
                  <a:pt x="597" y="197"/>
                  <a:pt x="595" y="197"/>
                </a:cubicBezTo>
                <a:cubicBezTo>
                  <a:pt x="594" y="197"/>
                  <a:pt x="592" y="197"/>
                  <a:pt x="589" y="197"/>
                </a:cubicBezTo>
                <a:cubicBezTo>
                  <a:pt x="589" y="197"/>
                  <a:pt x="589" y="197"/>
                  <a:pt x="589" y="196"/>
                </a:cubicBezTo>
                <a:cubicBezTo>
                  <a:pt x="589" y="197"/>
                  <a:pt x="590" y="196"/>
                  <a:pt x="590" y="195"/>
                </a:cubicBezTo>
                <a:cubicBezTo>
                  <a:pt x="589" y="195"/>
                  <a:pt x="589" y="195"/>
                  <a:pt x="589" y="195"/>
                </a:cubicBezTo>
                <a:cubicBezTo>
                  <a:pt x="588" y="195"/>
                  <a:pt x="588" y="195"/>
                  <a:pt x="588" y="196"/>
                </a:cubicBezTo>
                <a:moveTo>
                  <a:pt x="629" y="130"/>
                </a:moveTo>
                <a:cubicBezTo>
                  <a:pt x="629" y="130"/>
                  <a:pt x="629" y="130"/>
                  <a:pt x="629" y="130"/>
                </a:cubicBezTo>
                <a:cubicBezTo>
                  <a:pt x="629" y="131"/>
                  <a:pt x="629" y="131"/>
                  <a:pt x="629" y="131"/>
                </a:cubicBezTo>
                <a:cubicBezTo>
                  <a:pt x="629" y="131"/>
                  <a:pt x="629" y="131"/>
                  <a:pt x="629" y="131"/>
                </a:cubicBezTo>
                <a:cubicBezTo>
                  <a:pt x="629" y="131"/>
                  <a:pt x="629" y="130"/>
                  <a:pt x="629" y="130"/>
                </a:cubicBezTo>
                <a:moveTo>
                  <a:pt x="590" y="193"/>
                </a:moveTo>
                <a:cubicBezTo>
                  <a:pt x="589" y="193"/>
                  <a:pt x="589" y="193"/>
                  <a:pt x="589" y="193"/>
                </a:cubicBezTo>
                <a:cubicBezTo>
                  <a:pt x="589" y="193"/>
                  <a:pt x="589" y="193"/>
                  <a:pt x="589" y="193"/>
                </a:cubicBezTo>
                <a:cubicBezTo>
                  <a:pt x="589" y="193"/>
                  <a:pt x="589" y="193"/>
                  <a:pt x="589" y="193"/>
                </a:cubicBezTo>
                <a:cubicBezTo>
                  <a:pt x="589" y="193"/>
                  <a:pt x="589" y="193"/>
                  <a:pt x="590" y="193"/>
                </a:cubicBezTo>
                <a:moveTo>
                  <a:pt x="554" y="654"/>
                </a:moveTo>
                <a:cubicBezTo>
                  <a:pt x="556" y="654"/>
                  <a:pt x="557" y="653"/>
                  <a:pt x="558" y="654"/>
                </a:cubicBezTo>
                <a:cubicBezTo>
                  <a:pt x="558" y="654"/>
                  <a:pt x="557" y="655"/>
                  <a:pt x="557" y="655"/>
                </a:cubicBezTo>
                <a:cubicBezTo>
                  <a:pt x="557" y="655"/>
                  <a:pt x="558" y="656"/>
                  <a:pt x="558" y="656"/>
                </a:cubicBezTo>
                <a:cubicBezTo>
                  <a:pt x="557" y="657"/>
                  <a:pt x="557" y="659"/>
                  <a:pt x="555" y="659"/>
                </a:cubicBezTo>
                <a:cubicBezTo>
                  <a:pt x="555" y="659"/>
                  <a:pt x="554" y="659"/>
                  <a:pt x="554" y="659"/>
                </a:cubicBezTo>
                <a:cubicBezTo>
                  <a:pt x="554" y="661"/>
                  <a:pt x="554" y="664"/>
                  <a:pt x="555" y="666"/>
                </a:cubicBezTo>
                <a:cubicBezTo>
                  <a:pt x="555" y="668"/>
                  <a:pt x="556" y="670"/>
                  <a:pt x="557" y="672"/>
                </a:cubicBezTo>
                <a:cubicBezTo>
                  <a:pt x="558" y="672"/>
                  <a:pt x="558" y="673"/>
                  <a:pt x="558" y="674"/>
                </a:cubicBezTo>
                <a:cubicBezTo>
                  <a:pt x="558" y="674"/>
                  <a:pt x="558" y="675"/>
                  <a:pt x="559" y="675"/>
                </a:cubicBezTo>
                <a:cubicBezTo>
                  <a:pt x="559" y="676"/>
                  <a:pt x="559" y="677"/>
                  <a:pt x="560" y="678"/>
                </a:cubicBezTo>
                <a:cubicBezTo>
                  <a:pt x="561" y="678"/>
                  <a:pt x="561" y="680"/>
                  <a:pt x="562" y="680"/>
                </a:cubicBezTo>
                <a:cubicBezTo>
                  <a:pt x="562" y="681"/>
                  <a:pt x="562" y="682"/>
                  <a:pt x="563" y="683"/>
                </a:cubicBezTo>
                <a:cubicBezTo>
                  <a:pt x="563" y="683"/>
                  <a:pt x="564" y="683"/>
                  <a:pt x="564" y="683"/>
                </a:cubicBezTo>
                <a:cubicBezTo>
                  <a:pt x="565" y="686"/>
                  <a:pt x="566" y="688"/>
                  <a:pt x="568" y="690"/>
                </a:cubicBezTo>
                <a:cubicBezTo>
                  <a:pt x="567" y="691"/>
                  <a:pt x="569" y="692"/>
                  <a:pt x="569" y="693"/>
                </a:cubicBezTo>
                <a:cubicBezTo>
                  <a:pt x="569" y="694"/>
                  <a:pt x="570" y="694"/>
                  <a:pt x="571" y="696"/>
                </a:cubicBezTo>
                <a:cubicBezTo>
                  <a:pt x="571" y="696"/>
                  <a:pt x="571" y="697"/>
                  <a:pt x="572" y="698"/>
                </a:cubicBezTo>
                <a:cubicBezTo>
                  <a:pt x="572" y="699"/>
                  <a:pt x="574" y="699"/>
                  <a:pt x="573" y="701"/>
                </a:cubicBezTo>
                <a:cubicBezTo>
                  <a:pt x="575" y="702"/>
                  <a:pt x="576" y="703"/>
                  <a:pt x="577" y="704"/>
                </a:cubicBezTo>
                <a:cubicBezTo>
                  <a:pt x="578" y="706"/>
                  <a:pt x="579" y="707"/>
                  <a:pt x="580" y="708"/>
                </a:cubicBezTo>
                <a:cubicBezTo>
                  <a:pt x="581" y="709"/>
                  <a:pt x="582" y="710"/>
                  <a:pt x="584" y="710"/>
                </a:cubicBezTo>
                <a:cubicBezTo>
                  <a:pt x="585" y="710"/>
                  <a:pt x="586" y="710"/>
                  <a:pt x="586" y="709"/>
                </a:cubicBezTo>
                <a:cubicBezTo>
                  <a:pt x="587" y="709"/>
                  <a:pt x="589" y="709"/>
                  <a:pt x="589" y="708"/>
                </a:cubicBezTo>
                <a:cubicBezTo>
                  <a:pt x="589" y="707"/>
                  <a:pt x="590" y="707"/>
                  <a:pt x="591" y="706"/>
                </a:cubicBezTo>
                <a:cubicBezTo>
                  <a:pt x="591" y="705"/>
                  <a:pt x="591" y="705"/>
                  <a:pt x="591" y="705"/>
                </a:cubicBezTo>
                <a:cubicBezTo>
                  <a:pt x="591" y="700"/>
                  <a:pt x="591" y="700"/>
                  <a:pt x="591" y="700"/>
                </a:cubicBezTo>
                <a:cubicBezTo>
                  <a:pt x="589" y="698"/>
                  <a:pt x="589" y="696"/>
                  <a:pt x="588" y="694"/>
                </a:cubicBezTo>
                <a:cubicBezTo>
                  <a:pt x="587" y="694"/>
                  <a:pt x="587" y="693"/>
                  <a:pt x="587" y="693"/>
                </a:cubicBezTo>
                <a:cubicBezTo>
                  <a:pt x="586" y="692"/>
                  <a:pt x="586" y="692"/>
                  <a:pt x="586" y="691"/>
                </a:cubicBezTo>
                <a:cubicBezTo>
                  <a:pt x="586" y="691"/>
                  <a:pt x="586" y="690"/>
                  <a:pt x="585" y="690"/>
                </a:cubicBezTo>
                <a:cubicBezTo>
                  <a:pt x="584" y="689"/>
                  <a:pt x="584" y="687"/>
                  <a:pt x="582" y="686"/>
                </a:cubicBezTo>
                <a:cubicBezTo>
                  <a:pt x="582" y="686"/>
                  <a:pt x="581" y="686"/>
                  <a:pt x="580" y="686"/>
                </a:cubicBezTo>
                <a:cubicBezTo>
                  <a:pt x="580" y="687"/>
                  <a:pt x="579" y="688"/>
                  <a:pt x="579" y="688"/>
                </a:cubicBezTo>
                <a:cubicBezTo>
                  <a:pt x="577" y="688"/>
                  <a:pt x="577" y="689"/>
                  <a:pt x="576" y="689"/>
                </a:cubicBezTo>
                <a:cubicBezTo>
                  <a:pt x="575" y="689"/>
                  <a:pt x="576" y="687"/>
                  <a:pt x="575" y="687"/>
                </a:cubicBezTo>
                <a:cubicBezTo>
                  <a:pt x="574" y="685"/>
                  <a:pt x="574" y="685"/>
                  <a:pt x="573" y="684"/>
                </a:cubicBezTo>
                <a:cubicBezTo>
                  <a:pt x="572" y="683"/>
                  <a:pt x="572" y="682"/>
                  <a:pt x="573" y="682"/>
                </a:cubicBezTo>
                <a:cubicBezTo>
                  <a:pt x="574" y="682"/>
                  <a:pt x="574" y="682"/>
                  <a:pt x="575" y="681"/>
                </a:cubicBezTo>
                <a:cubicBezTo>
                  <a:pt x="575" y="681"/>
                  <a:pt x="576" y="680"/>
                  <a:pt x="576" y="680"/>
                </a:cubicBezTo>
                <a:cubicBezTo>
                  <a:pt x="579" y="680"/>
                  <a:pt x="581" y="678"/>
                  <a:pt x="583" y="677"/>
                </a:cubicBezTo>
                <a:cubicBezTo>
                  <a:pt x="584" y="676"/>
                  <a:pt x="584" y="677"/>
                  <a:pt x="585" y="676"/>
                </a:cubicBezTo>
                <a:cubicBezTo>
                  <a:pt x="586" y="677"/>
                  <a:pt x="586" y="678"/>
                  <a:pt x="587" y="679"/>
                </a:cubicBezTo>
                <a:cubicBezTo>
                  <a:pt x="587" y="679"/>
                  <a:pt x="588" y="680"/>
                  <a:pt x="588" y="681"/>
                </a:cubicBezTo>
                <a:cubicBezTo>
                  <a:pt x="589" y="682"/>
                  <a:pt x="589" y="683"/>
                  <a:pt x="590" y="684"/>
                </a:cubicBezTo>
                <a:cubicBezTo>
                  <a:pt x="592" y="685"/>
                  <a:pt x="592" y="687"/>
                  <a:pt x="593" y="688"/>
                </a:cubicBezTo>
                <a:cubicBezTo>
                  <a:pt x="594" y="690"/>
                  <a:pt x="595" y="692"/>
                  <a:pt x="596" y="694"/>
                </a:cubicBezTo>
                <a:cubicBezTo>
                  <a:pt x="597" y="696"/>
                  <a:pt x="597" y="697"/>
                  <a:pt x="599" y="698"/>
                </a:cubicBezTo>
                <a:cubicBezTo>
                  <a:pt x="599" y="699"/>
                  <a:pt x="600" y="700"/>
                  <a:pt x="600" y="701"/>
                </a:cubicBezTo>
                <a:cubicBezTo>
                  <a:pt x="601" y="702"/>
                  <a:pt x="601" y="704"/>
                  <a:pt x="602" y="705"/>
                </a:cubicBezTo>
                <a:cubicBezTo>
                  <a:pt x="603" y="706"/>
                  <a:pt x="603" y="707"/>
                  <a:pt x="602" y="708"/>
                </a:cubicBezTo>
                <a:cubicBezTo>
                  <a:pt x="601" y="709"/>
                  <a:pt x="600" y="709"/>
                  <a:pt x="599" y="710"/>
                </a:cubicBezTo>
                <a:cubicBezTo>
                  <a:pt x="598" y="708"/>
                  <a:pt x="597" y="707"/>
                  <a:pt x="596" y="706"/>
                </a:cubicBezTo>
                <a:cubicBezTo>
                  <a:pt x="595" y="706"/>
                  <a:pt x="595" y="706"/>
                  <a:pt x="595" y="706"/>
                </a:cubicBezTo>
                <a:cubicBezTo>
                  <a:pt x="595" y="708"/>
                  <a:pt x="595" y="709"/>
                  <a:pt x="595" y="711"/>
                </a:cubicBezTo>
                <a:cubicBezTo>
                  <a:pt x="595" y="712"/>
                  <a:pt x="594" y="712"/>
                  <a:pt x="594" y="713"/>
                </a:cubicBezTo>
                <a:cubicBezTo>
                  <a:pt x="593" y="714"/>
                  <a:pt x="591" y="714"/>
                  <a:pt x="590" y="715"/>
                </a:cubicBezTo>
                <a:cubicBezTo>
                  <a:pt x="589" y="716"/>
                  <a:pt x="589" y="716"/>
                  <a:pt x="588" y="716"/>
                </a:cubicBezTo>
                <a:cubicBezTo>
                  <a:pt x="588" y="717"/>
                  <a:pt x="587" y="717"/>
                  <a:pt x="586" y="717"/>
                </a:cubicBezTo>
                <a:cubicBezTo>
                  <a:pt x="585" y="717"/>
                  <a:pt x="584" y="719"/>
                  <a:pt x="583" y="717"/>
                </a:cubicBezTo>
                <a:cubicBezTo>
                  <a:pt x="583" y="717"/>
                  <a:pt x="583" y="717"/>
                  <a:pt x="582" y="717"/>
                </a:cubicBezTo>
                <a:cubicBezTo>
                  <a:pt x="582" y="717"/>
                  <a:pt x="581" y="718"/>
                  <a:pt x="580" y="717"/>
                </a:cubicBezTo>
                <a:cubicBezTo>
                  <a:pt x="580" y="716"/>
                  <a:pt x="578" y="717"/>
                  <a:pt x="578" y="716"/>
                </a:cubicBezTo>
                <a:cubicBezTo>
                  <a:pt x="577" y="714"/>
                  <a:pt x="576" y="715"/>
                  <a:pt x="575" y="714"/>
                </a:cubicBezTo>
                <a:cubicBezTo>
                  <a:pt x="574" y="713"/>
                  <a:pt x="574" y="713"/>
                  <a:pt x="573" y="712"/>
                </a:cubicBezTo>
                <a:cubicBezTo>
                  <a:pt x="573" y="711"/>
                  <a:pt x="572" y="710"/>
                  <a:pt x="571" y="710"/>
                </a:cubicBezTo>
                <a:cubicBezTo>
                  <a:pt x="570" y="709"/>
                  <a:pt x="570" y="708"/>
                  <a:pt x="570" y="707"/>
                </a:cubicBezTo>
                <a:cubicBezTo>
                  <a:pt x="569" y="706"/>
                  <a:pt x="568" y="706"/>
                  <a:pt x="567" y="705"/>
                </a:cubicBezTo>
                <a:cubicBezTo>
                  <a:pt x="567" y="704"/>
                  <a:pt x="567" y="703"/>
                  <a:pt x="566" y="703"/>
                </a:cubicBezTo>
                <a:cubicBezTo>
                  <a:pt x="564" y="702"/>
                  <a:pt x="564" y="700"/>
                  <a:pt x="563" y="698"/>
                </a:cubicBezTo>
                <a:cubicBezTo>
                  <a:pt x="562" y="697"/>
                  <a:pt x="561" y="696"/>
                  <a:pt x="560" y="695"/>
                </a:cubicBezTo>
                <a:cubicBezTo>
                  <a:pt x="560" y="693"/>
                  <a:pt x="559" y="692"/>
                  <a:pt x="558" y="691"/>
                </a:cubicBezTo>
                <a:cubicBezTo>
                  <a:pt x="557" y="690"/>
                  <a:pt x="557" y="689"/>
                  <a:pt x="556" y="688"/>
                </a:cubicBezTo>
                <a:cubicBezTo>
                  <a:pt x="556" y="687"/>
                  <a:pt x="555" y="685"/>
                  <a:pt x="554" y="684"/>
                </a:cubicBezTo>
                <a:cubicBezTo>
                  <a:pt x="554" y="683"/>
                  <a:pt x="554" y="682"/>
                  <a:pt x="553" y="681"/>
                </a:cubicBezTo>
                <a:cubicBezTo>
                  <a:pt x="553" y="679"/>
                  <a:pt x="551" y="679"/>
                  <a:pt x="551" y="677"/>
                </a:cubicBezTo>
                <a:cubicBezTo>
                  <a:pt x="551" y="676"/>
                  <a:pt x="550" y="676"/>
                  <a:pt x="550" y="675"/>
                </a:cubicBezTo>
                <a:cubicBezTo>
                  <a:pt x="550" y="674"/>
                  <a:pt x="549" y="673"/>
                  <a:pt x="549" y="672"/>
                </a:cubicBezTo>
                <a:cubicBezTo>
                  <a:pt x="548" y="671"/>
                  <a:pt x="548" y="670"/>
                  <a:pt x="548" y="669"/>
                </a:cubicBezTo>
                <a:cubicBezTo>
                  <a:pt x="547" y="669"/>
                  <a:pt x="547" y="668"/>
                  <a:pt x="547" y="666"/>
                </a:cubicBezTo>
                <a:cubicBezTo>
                  <a:pt x="547" y="665"/>
                  <a:pt x="547" y="664"/>
                  <a:pt x="547" y="663"/>
                </a:cubicBezTo>
                <a:cubicBezTo>
                  <a:pt x="547" y="661"/>
                  <a:pt x="546" y="660"/>
                  <a:pt x="548" y="659"/>
                </a:cubicBezTo>
                <a:cubicBezTo>
                  <a:pt x="548" y="656"/>
                  <a:pt x="548" y="656"/>
                  <a:pt x="548" y="656"/>
                </a:cubicBezTo>
                <a:cubicBezTo>
                  <a:pt x="548" y="655"/>
                  <a:pt x="549" y="655"/>
                  <a:pt x="550" y="654"/>
                </a:cubicBezTo>
                <a:cubicBezTo>
                  <a:pt x="550" y="653"/>
                  <a:pt x="552" y="653"/>
                  <a:pt x="553" y="652"/>
                </a:cubicBezTo>
                <a:cubicBezTo>
                  <a:pt x="554" y="651"/>
                  <a:pt x="554" y="652"/>
                  <a:pt x="554" y="653"/>
                </a:cubicBezTo>
                <a:cubicBezTo>
                  <a:pt x="554" y="653"/>
                  <a:pt x="554" y="654"/>
                  <a:pt x="554" y="654"/>
                </a:cubicBezTo>
                <a:cubicBezTo>
                  <a:pt x="555" y="654"/>
                  <a:pt x="554" y="654"/>
                  <a:pt x="554" y="654"/>
                </a:cubicBezTo>
                <a:cubicBezTo>
                  <a:pt x="554" y="654"/>
                  <a:pt x="554" y="654"/>
                  <a:pt x="553" y="654"/>
                </a:cubicBezTo>
                <a:cubicBezTo>
                  <a:pt x="553" y="654"/>
                  <a:pt x="553" y="654"/>
                  <a:pt x="553" y="654"/>
                </a:cubicBezTo>
                <a:cubicBezTo>
                  <a:pt x="553" y="654"/>
                  <a:pt x="553" y="654"/>
                  <a:pt x="553" y="655"/>
                </a:cubicBezTo>
                <a:cubicBezTo>
                  <a:pt x="554" y="655"/>
                  <a:pt x="554" y="655"/>
                  <a:pt x="554" y="654"/>
                </a:cubicBezTo>
                <a:moveTo>
                  <a:pt x="586" y="715"/>
                </a:moveTo>
                <a:cubicBezTo>
                  <a:pt x="586" y="715"/>
                  <a:pt x="585" y="715"/>
                  <a:pt x="585" y="714"/>
                </a:cubicBezTo>
                <a:cubicBezTo>
                  <a:pt x="585" y="714"/>
                  <a:pt x="585" y="715"/>
                  <a:pt x="585" y="715"/>
                </a:cubicBezTo>
                <a:cubicBezTo>
                  <a:pt x="585" y="715"/>
                  <a:pt x="585" y="715"/>
                  <a:pt x="585" y="715"/>
                </a:cubicBezTo>
                <a:cubicBezTo>
                  <a:pt x="585" y="715"/>
                  <a:pt x="586" y="715"/>
                  <a:pt x="586" y="715"/>
                </a:cubicBezTo>
                <a:moveTo>
                  <a:pt x="256" y="650"/>
                </a:moveTo>
                <a:cubicBezTo>
                  <a:pt x="257" y="650"/>
                  <a:pt x="257" y="650"/>
                  <a:pt x="258" y="650"/>
                </a:cubicBezTo>
                <a:cubicBezTo>
                  <a:pt x="259" y="650"/>
                  <a:pt x="259" y="650"/>
                  <a:pt x="260" y="651"/>
                </a:cubicBezTo>
                <a:cubicBezTo>
                  <a:pt x="260" y="651"/>
                  <a:pt x="261" y="651"/>
                  <a:pt x="261" y="651"/>
                </a:cubicBezTo>
                <a:cubicBezTo>
                  <a:pt x="262" y="651"/>
                  <a:pt x="262" y="651"/>
                  <a:pt x="263" y="652"/>
                </a:cubicBezTo>
                <a:cubicBezTo>
                  <a:pt x="263" y="652"/>
                  <a:pt x="264" y="652"/>
                  <a:pt x="264" y="652"/>
                </a:cubicBezTo>
                <a:cubicBezTo>
                  <a:pt x="264" y="653"/>
                  <a:pt x="264" y="654"/>
                  <a:pt x="264" y="655"/>
                </a:cubicBezTo>
                <a:cubicBezTo>
                  <a:pt x="263" y="655"/>
                  <a:pt x="263" y="656"/>
                  <a:pt x="262" y="657"/>
                </a:cubicBezTo>
                <a:cubicBezTo>
                  <a:pt x="262" y="658"/>
                  <a:pt x="261" y="659"/>
                  <a:pt x="261" y="660"/>
                </a:cubicBezTo>
                <a:cubicBezTo>
                  <a:pt x="262" y="661"/>
                  <a:pt x="261" y="661"/>
                  <a:pt x="260" y="662"/>
                </a:cubicBezTo>
                <a:cubicBezTo>
                  <a:pt x="260" y="663"/>
                  <a:pt x="260" y="663"/>
                  <a:pt x="260" y="664"/>
                </a:cubicBezTo>
                <a:cubicBezTo>
                  <a:pt x="259" y="665"/>
                  <a:pt x="258" y="665"/>
                  <a:pt x="259" y="667"/>
                </a:cubicBezTo>
                <a:cubicBezTo>
                  <a:pt x="259" y="667"/>
                  <a:pt x="258" y="668"/>
                  <a:pt x="258" y="669"/>
                </a:cubicBezTo>
                <a:cubicBezTo>
                  <a:pt x="257" y="669"/>
                  <a:pt x="258" y="670"/>
                  <a:pt x="257" y="670"/>
                </a:cubicBezTo>
                <a:cubicBezTo>
                  <a:pt x="256" y="672"/>
                  <a:pt x="255" y="674"/>
                  <a:pt x="254" y="677"/>
                </a:cubicBezTo>
                <a:cubicBezTo>
                  <a:pt x="254" y="678"/>
                  <a:pt x="253" y="679"/>
                  <a:pt x="253" y="680"/>
                </a:cubicBezTo>
                <a:cubicBezTo>
                  <a:pt x="253" y="681"/>
                  <a:pt x="253" y="681"/>
                  <a:pt x="252" y="681"/>
                </a:cubicBezTo>
                <a:cubicBezTo>
                  <a:pt x="252" y="682"/>
                  <a:pt x="251" y="683"/>
                  <a:pt x="251" y="684"/>
                </a:cubicBezTo>
                <a:cubicBezTo>
                  <a:pt x="251" y="685"/>
                  <a:pt x="250" y="686"/>
                  <a:pt x="250" y="687"/>
                </a:cubicBezTo>
                <a:cubicBezTo>
                  <a:pt x="250" y="688"/>
                  <a:pt x="249" y="689"/>
                  <a:pt x="249" y="690"/>
                </a:cubicBezTo>
                <a:cubicBezTo>
                  <a:pt x="249" y="691"/>
                  <a:pt x="248" y="692"/>
                  <a:pt x="248" y="693"/>
                </a:cubicBezTo>
                <a:cubicBezTo>
                  <a:pt x="248" y="693"/>
                  <a:pt x="248" y="694"/>
                  <a:pt x="248" y="694"/>
                </a:cubicBezTo>
                <a:cubicBezTo>
                  <a:pt x="247" y="695"/>
                  <a:pt x="247" y="696"/>
                  <a:pt x="247" y="697"/>
                </a:cubicBezTo>
                <a:cubicBezTo>
                  <a:pt x="246" y="697"/>
                  <a:pt x="246" y="698"/>
                  <a:pt x="246" y="699"/>
                </a:cubicBezTo>
                <a:cubicBezTo>
                  <a:pt x="245" y="700"/>
                  <a:pt x="245" y="700"/>
                  <a:pt x="245" y="701"/>
                </a:cubicBezTo>
                <a:cubicBezTo>
                  <a:pt x="245" y="702"/>
                  <a:pt x="244" y="702"/>
                  <a:pt x="244" y="703"/>
                </a:cubicBezTo>
                <a:cubicBezTo>
                  <a:pt x="244" y="704"/>
                  <a:pt x="243" y="705"/>
                  <a:pt x="242" y="705"/>
                </a:cubicBezTo>
                <a:cubicBezTo>
                  <a:pt x="242" y="706"/>
                  <a:pt x="243" y="707"/>
                  <a:pt x="242" y="708"/>
                </a:cubicBezTo>
                <a:cubicBezTo>
                  <a:pt x="241" y="708"/>
                  <a:pt x="242" y="709"/>
                  <a:pt x="241" y="710"/>
                </a:cubicBezTo>
                <a:cubicBezTo>
                  <a:pt x="241" y="711"/>
                  <a:pt x="240" y="712"/>
                  <a:pt x="240" y="714"/>
                </a:cubicBezTo>
                <a:cubicBezTo>
                  <a:pt x="239" y="716"/>
                  <a:pt x="238" y="717"/>
                  <a:pt x="237" y="719"/>
                </a:cubicBezTo>
                <a:cubicBezTo>
                  <a:pt x="237" y="720"/>
                  <a:pt x="236" y="720"/>
                  <a:pt x="236" y="720"/>
                </a:cubicBezTo>
                <a:cubicBezTo>
                  <a:pt x="234" y="719"/>
                  <a:pt x="233" y="719"/>
                  <a:pt x="231" y="717"/>
                </a:cubicBezTo>
                <a:cubicBezTo>
                  <a:pt x="230" y="717"/>
                  <a:pt x="230" y="717"/>
                  <a:pt x="231" y="716"/>
                </a:cubicBezTo>
                <a:cubicBezTo>
                  <a:pt x="231" y="715"/>
                  <a:pt x="231" y="714"/>
                  <a:pt x="232" y="713"/>
                </a:cubicBezTo>
                <a:cubicBezTo>
                  <a:pt x="232" y="713"/>
                  <a:pt x="232" y="712"/>
                  <a:pt x="233" y="711"/>
                </a:cubicBezTo>
                <a:cubicBezTo>
                  <a:pt x="233" y="710"/>
                  <a:pt x="234" y="709"/>
                  <a:pt x="234" y="708"/>
                </a:cubicBezTo>
                <a:cubicBezTo>
                  <a:pt x="234" y="706"/>
                  <a:pt x="235" y="705"/>
                  <a:pt x="236" y="704"/>
                </a:cubicBezTo>
                <a:cubicBezTo>
                  <a:pt x="236" y="703"/>
                  <a:pt x="237" y="702"/>
                  <a:pt x="238" y="701"/>
                </a:cubicBezTo>
                <a:cubicBezTo>
                  <a:pt x="238" y="700"/>
                  <a:pt x="238" y="698"/>
                  <a:pt x="239" y="698"/>
                </a:cubicBezTo>
                <a:cubicBezTo>
                  <a:pt x="239" y="698"/>
                  <a:pt x="238" y="697"/>
                  <a:pt x="238" y="696"/>
                </a:cubicBezTo>
                <a:cubicBezTo>
                  <a:pt x="238" y="696"/>
                  <a:pt x="237" y="696"/>
                  <a:pt x="237" y="695"/>
                </a:cubicBezTo>
                <a:cubicBezTo>
                  <a:pt x="235" y="695"/>
                  <a:pt x="234" y="694"/>
                  <a:pt x="233" y="693"/>
                </a:cubicBezTo>
                <a:cubicBezTo>
                  <a:pt x="232" y="693"/>
                  <a:pt x="231" y="692"/>
                  <a:pt x="230" y="692"/>
                </a:cubicBezTo>
                <a:cubicBezTo>
                  <a:pt x="230" y="692"/>
                  <a:pt x="229" y="694"/>
                  <a:pt x="228" y="694"/>
                </a:cubicBezTo>
                <a:cubicBezTo>
                  <a:pt x="227" y="695"/>
                  <a:pt x="225" y="697"/>
                  <a:pt x="224" y="698"/>
                </a:cubicBezTo>
                <a:cubicBezTo>
                  <a:pt x="222" y="701"/>
                  <a:pt x="220" y="703"/>
                  <a:pt x="218" y="705"/>
                </a:cubicBezTo>
                <a:cubicBezTo>
                  <a:pt x="217" y="706"/>
                  <a:pt x="217" y="707"/>
                  <a:pt x="216" y="708"/>
                </a:cubicBezTo>
                <a:cubicBezTo>
                  <a:pt x="216" y="708"/>
                  <a:pt x="215" y="708"/>
                  <a:pt x="215" y="708"/>
                </a:cubicBezTo>
                <a:cubicBezTo>
                  <a:pt x="214" y="707"/>
                  <a:pt x="212" y="707"/>
                  <a:pt x="211" y="706"/>
                </a:cubicBezTo>
                <a:cubicBezTo>
                  <a:pt x="211" y="705"/>
                  <a:pt x="211" y="705"/>
                  <a:pt x="211" y="705"/>
                </a:cubicBezTo>
                <a:cubicBezTo>
                  <a:pt x="212" y="704"/>
                  <a:pt x="212" y="703"/>
                  <a:pt x="212" y="702"/>
                </a:cubicBezTo>
                <a:cubicBezTo>
                  <a:pt x="213" y="701"/>
                  <a:pt x="214" y="701"/>
                  <a:pt x="214" y="700"/>
                </a:cubicBezTo>
                <a:cubicBezTo>
                  <a:pt x="215" y="700"/>
                  <a:pt x="215" y="699"/>
                  <a:pt x="215" y="698"/>
                </a:cubicBezTo>
                <a:cubicBezTo>
                  <a:pt x="216" y="697"/>
                  <a:pt x="217" y="697"/>
                  <a:pt x="218" y="696"/>
                </a:cubicBezTo>
                <a:cubicBezTo>
                  <a:pt x="218" y="695"/>
                  <a:pt x="219" y="694"/>
                  <a:pt x="219" y="693"/>
                </a:cubicBezTo>
                <a:cubicBezTo>
                  <a:pt x="220" y="692"/>
                  <a:pt x="221" y="692"/>
                  <a:pt x="222" y="691"/>
                </a:cubicBezTo>
                <a:cubicBezTo>
                  <a:pt x="223" y="689"/>
                  <a:pt x="225" y="688"/>
                  <a:pt x="226" y="686"/>
                </a:cubicBezTo>
                <a:cubicBezTo>
                  <a:pt x="227" y="684"/>
                  <a:pt x="229" y="683"/>
                  <a:pt x="230" y="681"/>
                </a:cubicBezTo>
                <a:cubicBezTo>
                  <a:pt x="232" y="678"/>
                  <a:pt x="235" y="676"/>
                  <a:pt x="238" y="673"/>
                </a:cubicBezTo>
                <a:cubicBezTo>
                  <a:pt x="239" y="672"/>
                  <a:pt x="240" y="671"/>
                  <a:pt x="240" y="670"/>
                </a:cubicBezTo>
                <a:cubicBezTo>
                  <a:pt x="241" y="668"/>
                  <a:pt x="241" y="668"/>
                  <a:pt x="242" y="667"/>
                </a:cubicBezTo>
                <a:cubicBezTo>
                  <a:pt x="243" y="666"/>
                  <a:pt x="244" y="666"/>
                  <a:pt x="244" y="666"/>
                </a:cubicBezTo>
                <a:cubicBezTo>
                  <a:pt x="244" y="665"/>
                  <a:pt x="245" y="664"/>
                  <a:pt x="245" y="664"/>
                </a:cubicBezTo>
                <a:cubicBezTo>
                  <a:pt x="246" y="663"/>
                  <a:pt x="247" y="663"/>
                  <a:pt x="247" y="662"/>
                </a:cubicBezTo>
                <a:cubicBezTo>
                  <a:pt x="247" y="660"/>
                  <a:pt x="250" y="659"/>
                  <a:pt x="250" y="657"/>
                </a:cubicBezTo>
                <a:cubicBezTo>
                  <a:pt x="252" y="656"/>
                  <a:pt x="252" y="654"/>
                  <a:pt x="254" y="654"/>
                </a:cubicBezTo>
                <a:cubicBezTo>
                  <a:pt x="255" y="653"/>
                  <a:pt x="255" y="651"/>
                  <a:pt x="256" y="650"/>
                </a:cubicBezTo>
                <a:moveTo>
                  <a:pt x="253" y="663"/>
                </a:moveTo>
                <a:cubicBezTo>
                  <a:pt x="252" y="663"/>
                  <a:pt x="252" y="664"/>
                  <a:pt x="251" y="665"/>
                </a:cubicBezTo>
                <a:cubicBezTo>
                  <a:pt x="251" y="665"/>
                  <a:pt x="251" y="665"/>
                  <a:pt x="251" y="666"/>
                </a:cubicBezTo>
                <a:cubicBezTo>
                  <a:pt x="250" y="667"/>
                  <a:pt x="249" y="668"/>
                  <a:pt x="248" y="669"/>
                </a:cubicBezTo>
                <a:cubicBezTo>
                  <a:pt x="246" y="670"/>
                  <a:pt x="246" y="671"/>
                  <a:pt x="245" y="672"/>
                </a:cubicBezTo>
                <a:cubicBezTo>
                  <a:pt x="244" y="674"/>
                  <a:pt x="242" y="675"/>
                  <a:pt x="241" y="677"/>
                </a:cubicBezTo>
                <a:cubicBezTo>
                  <a:pt x="241" y="678"/>
                  <a:pt x="240" y="679"/>
                  <a:pt x="239" y="679"/>
                </a:cubicBezTo>
                <a:cubicBezTo>
                  <a:pt x="238" y="680"/>
                  <a:pt x="238" y="681"/>
                  <a:pt x="237" y="682"/>
                </a:cubicBezTo>
                <a:cubicBezTo>
                  <a:pt x="236" y="682"/>
                  <a:pt x="237" y="684"/>
                  <a:pt x="236" y="684"/>
                </a:cubicBezTo>
                <a:cubicBezTo>
                  <a:pt x="235" y="685"/>
                  <a:pt x="234" y="686"/>
                  <a:pt x="234" y="687"/>
                </a:cubicBezTo>
                <a:cubicBezTo>
                  <a:pt x="236" y="687"/>
                  <a:pt x="236" y="688"/>
                  <a:pt x="237" y="689"/>
                </a:cubicBezTo>
                <a:cubicBezTo>
                  <a:pt x="239" y="689"/>
                  <a:pt x="240" y="690"/>
                  <a:pt x="241" y="690"/>
                </a:cubicBezTo>
                <a:cubicBezTo>
                  <a:pt x="242" y="690"/>
                  <a:pt x="242" y="689"/>
                  <a:pt x="242" y="688"/>
                </a:cubicBezTo>
                <a:cubicBezTo>
                  <a:pt x="243" y="687"/>
                  <a:pt x="244" y="686"/>
                  <a:pt x="243" y="685"/>
                </a:cubicBezTo>
                <a:cubicBezTo>
                  <a:pt x="243" y="685"/>
                  <a:pt x="244" y="684"/>
                  <a:pt x="244" y="684"/>
                </a:cubicBezTo>
                <a:cubicBezTo>
                  <a:pt x="244" y="683"/>
                  <a:pt x="245" y="683"/>
                  <a:pt x="245" y="682"/>
                </a:cubicBezTo>
                <a:cubicBezTo>
                  <a:pt x="245" y="681"/>
                  <a:pt x="247" y="681"/>
                  <a:pt x="246" y="680"/>
                </a:cubicBezTo>
                <a:cubicBezTo>
                  <a:pt x="246" y="679"/>
                  <a:pt x="247" y="678"/>
                  <a:pt x="247" y="677"/>
                </a:cubicBezTo>
                <a:cubicBezTo>
                  <a:pt x="247" y="676"/>
                  <a:pt x="247" y="676"/>
                  <a:pt x="248" y="675"/>
                </a:cubicBezTo>
                <a:cubicBezTo>
                  <a:pt x="249" y="675"/>
                  <a:pt x="249" y="674"/>
                  <a:pt x="249" y="673"/>
                </a:cubicBezTo>
                <a:cubicBezTo>
                  <a:pt x="249" y="672"/>
                  <a:pt x="251" y="671"/>
                  <a:pt x="250" y="670"/>
                </a:cubicBezTo>
                <a:cubicBezTo>
                  <a:pt x="251" y="669"/>
                  <a:pt x="251" y="667"/>
                  <a:pt x="252" y="667"/>
                </a:cubicBezTo>
                <a:cubicBezTo>
                  <a:pt x="252" y="665"/>
                  <a:pt x="253" y="665"/>
                  <a:pt x="253" y="662"/>
                </a:cubicBezTo>
                <a:cubicBezTo>
                  <a:pt x="253" y="662"/>
                  <a:pt x="253" y="663"/>
                  <a:pt x="253" y="663"/>
                </a:cubicBezTo>
                <a:cubicBezTo>
                  <a:pt x="253" y="663"/>
                  <a:pt x="253" y="663"/>
                  <a:pt x="253" y="663"/>
                </a:cubicBezTo>
                <a:cubicBezTo>
                  <a:pt x="253" y="663"/>
                  <a:pt x="253" y="663"/>
                  <a:pt x="253" y="663"/>
                </a:cubicBezTo>
                <a:cubicBezTo>
                  <a:pt x="253" y="663"/>
                  <a:pt x="254" y="663"/>
                  <a:pt x="254" y="663"/>
                </a:cubicBezTo>
                <a:cubicBezTo>
                  <a:pt x="254" y="663"/>
                  <a:pt x="254" y="662"/>
                  <a:pt x="253" y="663"/>
                </a:cubicBezTo>
                <a:moveTo>
                  <a:pt x="259" y="652"/>
                </a:moveTo>
                <a:cubicBezTo>
                  <a:pt x="260" y="653"/>
                  <a:pt x="261" y="653"/>
                  <a:pt x="261" y="652"/>
                </a:cubicBezTo>
                <a:cubicBezTo>
                  <a:pt x="261" y="652"/>
                  <a:pt x="260" y="652"/>
                  <a:pt x="259" y="652"/>
                </a:cubicBezTo>
                <a:moveTo>
                  <a:pt x="257" y="653"/>
                </a:moveTo>
                <a:cubicBezTo>
                  <a:pt x="257" y="653"/>
                  <a:pt x="257" y="653"/>
                  <a:pt x="257" y="654"/>
                </a:cubicBezTo>
                <a:cubicBezTo>
                  <a:pt x="257" y="654"/>
                  <a:pt x="257" y="653"/>
                  <a:pt x="257" y="653"/>
                </a:cubicBezTo>
                <a:cubicBezTo>
                  <a:pt x="257" y="653"/>
                  <a:pt x="257" y="653"/>
                  <a:pt x="257" y="653"/>
                </a:cubicBezTo>
                <a:cubicBezTo>
                  <a:pt x="257" y="653"/>
                  <a:pt x="257" y="653"/>
                  <a:pt x="257" y="653"/>
                </a:cubicBezTo>
                <a:moveTo>
                  <a:pt x="188" y="134"/>
                </a:moveTo>
                <a:cubicBezTo>
                  <a:pt x="187" y="135"/>
                  <a:pt x="186" y="135"/>
                  <a:pt x="185" y="134"/>
                </a:cubicBezTo>
                <a:cubicBezTo>
                  <a:pt x="185" y="133"/>
                  <a:pt x="185" y="132"/>
                  <a:pt x="184" y="132"/>
                </a:cubicBezTo>
                <a:cubicBezTo>
                  <a:pt x="184" y="131"/>
                  <a:pt x="183" y="131"/>
                  <a:pt x="183" y="131"/>
                </a:cubicBezTo>
                <a:cubicBezTo>
                  <a:pt x="183" y="130"/>
                  <a:pt x="183" y="130"/>
                  <a:pt x="183" y="129"/>
                </a:cubicBezTo>
                <a:cubicBezTo>
                  <a:pt x="184" y="128"/>
                  <a:pt x="185" y="128"/>
                  <a:pt x="185" y="129"/>
                </a:cubicBezTo>
                <a:cubicBezTo>
                  <a:pt x="185" y="129"/>
                  <a:pt x="185" y="129"/>
                  <a:pt x="185" y="129"/>
                </a:cubicBezTo>
                <a:cubicBezTo>
                  <a:pt x="185" y="129"/>
                  <a:pt x="185" y="129"/>
                  <a:pt x="185" y="130"/>
                </a:cubicBezTo>
                <a:cubicBezTo>
                  <a:pt x="185" y="130"/>
                  <a:pt x="185" y="130"/>
                  <a:pt x="185" y="130"/>
                </a:cubicBezTo>
                <a:cubicBezTo>
                  <a:pt x="186" y="130"/>
                  <a:pt x="186" y="130"/>
                  <a:pt x="187" y="129"/>
                </a:cubicBezTo>
                <a:cubicBezTo>
                  <a:pt x="187" y="129"/>
                  <a:pt x="188" y="128"/>
                  <a:pt x="189" y="128"/>
                </a:cubicBezTo>
                <a:cubicBezTo>
                  <a:pt x="190" y="128"/>
                  <a:pt x="190" y="128"/>
                  <a:pt x="191" y="130"/>
                </a:cubicBezTo>
                <a:cubicBezTo>
                  <a:pt x="191" y="131"/>
                  <a:pt x="191" y="131"/>
                  <a:pt x="190" y="132"/>
                </a:cubicBezTo>
                <a:cubicBezTo>
                  <a:pt x="190" y="133"/>
                  <a:pt x="189" y="133"/>
                  <a:pt x="189" y="134"/>
                </a:cubicBezTo>
                <a:cubicBezTo>
                  <a:pt x="189" y="135"/>
                  <a:pt x="189" y="136"/>
                  <a:pt x="189" y="137"/>
                </a:cubicBezTo>
                <a:cubicBezTo>
                  <a:pt x="190" y="138"/>
                  <a:pt x="190" y="139"/>
                  <a:pt x="191" y="139"/>
                </a:cubicBezTo>
                <a:cubicBezTo>
                  <a:pt x="192" y="140"/>
                  <a:pt x="192" y="141"/>
                  <a:pt x="193" y="142"/>
                </a:cubicBezTo>
                <a:cubicBezTo>
                  <a:pt x="193" y="143"/>
                  <a:pt x="193" y="144"/>
                  <a:pt x="194" y="145"/>
                </a:cubicBezTo>
                <a:cubicBezTo>
                  <a:pt x="195" y="146"/>
                  <a:pt x="195" y="147"/>
                  <a:pt x="196" y="147"/>
                </a:cubicBezTo>
                <a:cubicBezTo>
                  <a:pt x="196" y="148"/>
                  <a:pt x="196" y="149"/>
                  <a:pt x="197" y="150"/>
                </a:cubicBezTo>
                <a:cubicBezTo>
                  <a:pt x="198" y="151"/>
                  <a:pt x="198" y="152"/>
                  <a:pt x="199" y="153"/>
                </a:cubicBezTo>
                <a:cubicBezTo>
                  <a:pt x="200" y="153"/>
                  <a:pt x="201" y="154"/>
                  <a:pt x="201" y="155"/>
                </a:cubicBezTo>
                <a:cubicBezTo>
                  <a:pt x="201" y="156"/>
                  <a:pt x="202" y="156"/>
                  <a:pt x="203" y="157"/>
                </a:cubicBezTo>
                <a:cubicBezTo>
                  <a:pt x="204" y="158"/>
                  <a:pt x="204" y="159"/>
                  <a:pt x="205" y="160"/>
                </a:cubicBezTo>
                <a:cubicBezTo>
                  <a:pt x="206" y="161"/>
                  <a:pt x="206" y="162"/>
                  <a:pt x="207" y="163"/>
                </a:cubicBezTo>
                <a:cubicBezTo>
                  <a:pt x="208" y="164"/>
                  <a:pt x="209" y="165"/>
                  <a:pt x="210" y="166"/>
                </a:cubicBezTo>
                <a:cubicBezTo>
                  <a:pt x="210" y="168"/>
                  <a:pt x="212" y="169"/>
                  <a:pt x="213" y="171"/>
                </a:cubicBezTo>
                <a:cubicBezTo>
                  <a:pt x="214" y="172"/>
                  <a:pt x="215" y="173"/>
                  <a:pt x="216" y="174"/>
                </a:cubicBezTo>
                <a:cubicBezTo>
                  <a:pt x="216" y="175"/>
                  <a:pt x="216" y="176"/>
                  <a:pt x="215" y="177"/>
                </a:cubicBezTo>
                <a:cubicBezTo>
                  <a:pt x="215" y="177"/>
                  <a:pt x="216" y="178"/>
                  <a:pt x="216" y="178"/>
                </a:cubicBezTo>
                <a:cubicBezTo>
                  <a:pt x="220" y="178"/>
                  <a:pt x="220" y="178"/>
                  <a:pt x="220" y="178"/>
                </a:cubicBezTo>
                <a:cubicBezTo>
                  <a:pt x="221" y="180"/>
                  <a:pt x="222" y="181"/>
                  <a:pt x="223" y="182"/>
                </a:cubicBezTo>
                <a:cubicBezTo>
                  <a:pt x="224" y="182"/>
                  <a:pt x="225" y="183"/>
                  <a:pt x="225" y="184"/>
                </a:cubicBezTo>
                <a:cubicBezTo>
                  <a:pt x="226" y="185"/>
                  <a:pt x="228" y="185"/>
                  <a:pt x="230" y="186"/>
                </a:cubicBezTo>
                <a:cubicBezTo>
                  <a:pt x="231" y="186"/>
                  <a:pt x="232" y="186"/>
                  <a:pt x="232" y="186"/>
                </a:cubicBezTo>
                <a:cubicBezTo>
                  <a:pt x="233" y="185"/>
                  <a:pt x="234" y="185"/>
                  <a:pt x="235" y="184"/>
                </a:cubicBezTo>
                <a:cubicBezTo>
                  <a:pt x="236" y="184"/>
                  <a:pt x="237" y="183"/>
                  <a:pt x="238" y="182"/>
                </a:cubicBezTo>
                <a:cubicBezTo>
                  <a:pt x="238" y="179"/>
                  <a:pt x="238" y="179"/>
                  <a:pt x="238" y="179"/>
                </a:cubicBezTo>
                <a:cubicBezTo>
                  <a:pt x="236" y="178"/>
                  <a:pt x="237" y="177"/>
                  <a:pt x="236" y="176"/>
                </a:cubicBezTo>
                <a:cubicBezTo>
                  <a:pt x="235" y="174"/>
                  <a:pt x="235" y="172"/>
                  <a:pt x="234" y="171"/>
                </a:cubicBezTo>
                <a:cubicBezTo>
                  <a:pt x="233" y="170"/>
                  <a:pt x="232" y="169"/>
                  <a:pt x="232" y="167"/>
                </a:cubicBezTo>
                <a:cubicBezTo>
                  <a:pt x="232" y="166"/>
                  <a:pt x="232" y="166"/>
                  <a:pt x="232" y="167"/>
                </a:cubicBezTo>
                <a:cubicBezTo>
                  <a:pt x="232" y="167"/>
                  <a:pt x="232" y="167"/>
                  <a:pt x="232" y="167"/>
                </a:cubicBezTo>
                <a:cubicBezTo>
                  <a:pt x="232" y="167"/>
                  <a:pt x="232" y="167"/>
                  <a:pt x="232" y="167"/>
                </a:cubicBezTo>
                <a:cubicBezTo>
                  <a:pt x="233" y="167"/>
                  <a:pt x="233" y="167"/>
                  <a:pt x="233" y="167"/>
                </a:cubicBezTo>
                <a:cubicBezTo>
                  <a:pt x="233" y="166"/>
                  <a:pt x="233" y="166"/>
                  <a:pt x="232" y="167"/>
                </a:cubicBezTo>
                <a:cubicBezTo>
                  <a:pt x="231" y="167"/>
                  <a:pt x="231" y="166"/>
                  <a:pt x="230" y="166"/>
                </a:cubicBezTo>
                <a:cubicBezTo>
                  <a:pt x="230" y="164"/>
                  <a:pt x="229" y="164"/>
                  <a:pt x="228" y="163"/>
                </a:cubicBezTo>
                <a:cubicBezTo>
                  <a:pt x="228" y="163"/>
                  <a:pt x="229" y="161"/>
                  <a:pt x="227" y="161"/>
                </a:cubicBezTo>
                <a:cubicBezTo>
                  <a:pt x="228" y="161"/>
                  <a:pt x="228" y="160"/>
                  <a:pt x="228" y="160"/>
                </a:cubicBezTo>
                <a:cubicBezTo>
                  <a:pt x="230" y="160"/>
                  <a:pt x="231" y="160"/>
                  <a:pt x="233" y="160"/>
                </a:cubicBezTo>
                <a:cubicBezTo>
                  <a:pt x="233" y="161"/>
                  <a:pt x="233" y="161"/>
                  <a:pt x="233" y="162"/>
                </a:cubicBezTo>
                <a:cubicBezTo>
                  <a:pt x="233" y="162"/>
                  <a:pt x="233" y="162"/>
                  <a:pt x="233" y="162"/>
                </a:cubicBezTo>
                <a:cubicBezTo>
                  <a:pt x="234" y="162"/>
                  <a:pt x="234" y="161"/>
                  <a:pt x="235" y="161"/>
                </a:cubicBezTo>
                <a:cubicBezTo>
                  <a:pt x="235" y="161"/>
                  <a:pt x="236" y="161"/>
                  <a:pt x="236" y="160"/>
                </a:cubicBezTo>
                <a:cubicBezTo>
                  <a:pt x="236" y="160"/>
                  <a:pt x="236" y="159"/>
                  <a:pt x="237" y="159"/>
                </a:cubicBezTo>
                <a:cubicBezTo>
                  <a:pt x="237" y="160"/>
                  <a:pt x="238" y="160"/>
                  <a:pt x="238" y="160"/>
                </a:cubicBezTo>
                <a:cubicBezTo>
                  <a:pt x="238" y="161"/>
                  <a:pt x="238" y="161"/>
                  <a:pt x="239" y="161"/>
                </a:cubicBezTo>
                <a:cubicBezTo>
                  <a:pt x="239" y="161"/>
                  <a:pt x="239" y="162"/>
                  <a:pt x="240" y="162"/>
                </a:cubicBezTo>
                <a:cubicBezTo>
                  <a:pt x="240" y="164"/>
                  <a:pt x="241" y="166"/>
                  <a:pt x="242" y="168"/>
                </a:cubicBezTo>
                <a:cubicBezTo>
                  <a:pt x="243" y="169"/>
                  <a:pt x="243" y="169"/>
                  <a:pt x="243" y="169"/>
                </a:cubicBezTo>
                <a:cubicBezTo>
                  <a:pt x="244" y="170"/>
                  <a:pt x="244" y="171"/>
                  <a:pt x="244" y="173"/>
                </a:cubicBezTo>
                <a:cubicBezTo>
                  <a:pt x="244" y="173"/>
                  <a:pt x="244" y="173"/>
                  <a:pt x="244" y="174"/>
                </a:cubicBezTo>
                <a:cubicBezTo>
                  <a:pt x="243" y="174"/>
                  <a:pt x="242" y="174"/>
                  <a:pt x="240" y="174"/>
                </a:cubicBezTo>
                <a:cubicBezTo>
                  <a:pt x="240" y="174"/>
                  <a:pt x="240" y="174"/>
                  <a:pt x="240" y="174"/>
                </a:cubicBezTo>
                <a:cubicBezTo>
                  <a:pt x="241" y="174"/>
                  <a:pt x="241" y="173"/>
                  <a:pt x="241" y="173"/>
                </a:cubicBezTo>
                <a:cubicBezTo>
                  <a:pt x="240" y="173"/>
                  <a:pt x="240" y="173"/>
                  <a:pt x="240" y="173"/>
                </a:cubicBezTo>
                <a:cubicBezTo>
                  <a:pt x="240" y="173"/>
                  <a:pt x="240" y="174"/>
                  <a:pt x="240" y="174"/>
                </a:cubicBezTo>
                <a:cubicBezTo>
                  <a:pt x="241" y="174"/>
                  <a:pt x="243" y="175"/>
                  <a:pt x="243" y="175"/>
                </a:cubicBezTo>
                <a:cubicBezTo>
                  <a:pt x="243" y="175"/>
                  <a:pt x="244" y="175"/>
                  <a:pt x="244" y="175"/>
                </a:cubicBezTo>
                <a:cubicBezTo>
                  <a:pt x="244" y="175"/>
                  <a:pt x="245" y="175"/>
                  <a:pt x="245" y="175"/>
                </a:cubicBezTo>
                <a:cubicBezTo>
                  <a:pt x="245" y="176"/>
                  <a:pt x="247" y="177"/>
                  <a:pt x="246" y="179"/>
                </a:cubicBezTo>
                <a:cubicBezTo>
                  <a:pt x="246" y="180"/>
                  <a:pt x="246" y="181"/>
                  <a:pt x="246" y="182"/>
                </a:cubicBezTo>
                <a:cubicBezTo>
                  <a:pt x="246" y="183"/>
                  <a:pt x="245" y="185"/>
                  <a:pt x="245" y="186"/>
                </a:cubicBezTo>
                <a:cubicBezTo>
                  <a:pt x="244" y="187"/>
                  <a:pt x="244" y="188"/>
                  <a:pt x="243" y="189"/>
                </a:cubicBezTo>
                <a:cubicBezTo>
                  <a:pt x="242" y="189"/>
                  <a:pt x="241" y="190"/>
                  <a:pt x="240" y="191"/>
                </a:cubicBezTo>
                <a:cubicBezTo>
                  <a:pt x="240" y="192"/>
                  <a:pt x="239" y="193"/>
                  <a:pt x="238" y="193"/>
                </a:cubicBezTo>
                <a:cubicBezTo>
                  <a:pt x="237" y="193"/>
                  <a:pt x="236" y="193"/>
                  <a:pt x="236" y="194"/>
                </a:cubicBezTo>
                <a:cubicBezTo>
                  <a:pt x="235" y="194"/>
                  <a:pt x="235" y="195"/>
                  <a:pt x="234" y="195"/>
                </a:cubicBezTo>
                <a:cubicBezTo>
                  <a:pt x="233" y="194"/>
                  <a:pt x="232" y="195"/>
                  <a:pt x="232" y="195"/>
                </a:cubicBezTo>
                <a:cubicBezTo>
                  <a:pt x="231" y="196"/>
                  <a:pt x="231" y="195"/>
                  <a:pt x="230" y="195"/>
                </a:cubicBezTo>
                <a:cubicBezTo>
                  <a:pt x="230" y="195"/>
                  <a:pt x="230" y="195"/>
                  <a:pt x="229" y="195"/>
                </a:cubicBezTo>
                <a:cubicBezTo>
                  <a:pt x="228" y="194"/>
                  <a:pt x="227" y="195"/>
                  <a:pt x="226" y="194"/>
                </a:cubicBezTo>
                <a:cubicBezTo>
                  <a:pt x="225" y="193"/>
                  <a:pt x="223" y="193"/>
                  <a:pt x="222" y="192"/>
                </a:cubicBezTo>
                <a:cubicBezTo>
                  <a:pt x="221" y="191"/>
                  <a:pt x="220" y="191"/>
                  <a:pt x="219" y="190"/>
                </a:cubicBezTo>
                <a:cubicBezTo>
                  <a:pt x="218" y="189"/>
                  <a:pt x="218" y="188"/>
                  <a:pt x="217" y="188"/>
                </a:cubicBezTo>
                <a:cubicBezTo>
                  <a:pt x="214" y="186"/>
                  <a:pt x="212" y="183"/>
                  <a:pt x="210" y="181"/>
                </a:cubicBezTo>
                <a:cubicBezTo>
                  <a:pt x="208" y="180"/>
                  <a:pt x="208" y="178"/>
                  <a:pt x="207" y="177"/>
                </a:cubicBezTo>
                <a:cubicBezTo>
                  <a:pt x="205" y="176"/>
                  <a:pt x="204" y="175"/>
                  <a:pt x="203" y="174"/>
                </a:cubicBezTo>
                <a:cubicBezTo>
                  <a:pt x="202" y="173"/>
                  <a:pt x="202" y="172"/>
                  <a:pt x="201" y="171"/>
                </a:cubicBezTo>
                <a:cubicBezTo>
                  <a:pt x="201" y="170"/>
                  <a:pt x="200" y="170"/>
                  <a:pt x="199" y="169"/>
                </a:cubicBezTo>
                <a:cubicBezTo>
                  <a:pt x="199" y="168"/>
                  <a:pt x="199" y="167"/>
                  <a:pt x="198" y="166"/>
                </a:cubicBezTo>
                <a:cubicBezTo>
                  <a:pt x="197" y="166"/>
                  <a:pt x="196" y="165"/>
                  <a:pt x="196" y="164"/>
                </a:cubicBezTo>
                <a:cubicBezTo>
                  <a:pt x="195" y="163"/>
                  <a:pt x="194" y="162"/>
                  <a:pt x="193" y="161"/>
                </a:cubicBezTo>
                <a:cubicBezTo>
                  <a:pt x="192" y="160"/>
                  <a:pt x="192" y="159"/>
                  <a:pt x="191" y="158"/>
                </a:cubicBezTo>
                <a:cubicBezTo>
                  <a:pt x="190" y="157"/>
                  <a:pt x="190" y="155"/>
                  <a:pt x="189" y="155"/>
                </a:cubicBezTo>
                <a:cubicBezTo>
                  <a:pt x="188" y="153"/>
                  <a:pt x="187" y="150"/>
                  <a:pt x="186" y="148"/>
                </a:cubicBezTo>
                <a:cubicBezTo>
                  <a:pt x="185" y="148"/>
                  <a:pt x="186" y="148"/>
                  <a:pt x="186" y="147"/>
                </a:cubicBezTo>
                <a:cubicBezTo>
                  <a:pt x="186" y="147"/>
                  <a:pt x="186" y="147"/>
                  <a:pt x="187" y="147"/>
                </a:cubicBezTo>
                <a:cubicBezTo>
                  <a:pt x="188" y="147"/>
                  <a:pt x="189" y="146"/>
                  <a:pt x="188" y="145"/>
                </a:cubicBezTo>
                <a:cubicBezTo>
                  <a:pt x="188" y="144"/>
                  <a:pt x="189" y="143"/>
                  <a:pt x="189" y="143"/>
                </a:cubicBezTo>
                <a:cubicBezTo>
                  <a:pt x="187" y="141"/>
                  <a:pt x="187" y="141"/>
                  <a:pt x="187" y="141"/>
                </a:cubicBezTo>
                <a:cubicBezTo>
                  <a:pt x="188" y="139"/>
                  <a:pt x="187" y="138"/>
                  <a:pt x="188" y="136"/>
                </a:cubicBezTo>
                <a:cubicBezTo>
                  <a:pt x="188" y="136"/>
                  <a:pt x="187" y="136"/>
                  <a:pt x="188" y="134"/>
                </a:cubicBezTo>
                <a:cubicBezTo>
                  <a:pt x="188" y="134"/>
                  <a:pt x="188" y="134"/>
                  <a:pt x="187" y="134"/>
                </a:cubicBezTo>
                <a:cubicBezTo>
                  <a:pt x="187" y="135"/>
                  <a:pt x="187" y="135"/>
                  <a:pt x="187" y="135"/>
                </a:cubicBezTo>
                <a:cubicBezTo>
                  <a:pt x="187" y="135"/>
                  <a:pt x="188" y="135"/>
                  <a:pt x="188" y="135"/>
                </a:cubicBezTo>
                <a:cubicBezTo>
                  <a:pt x="188" y="135"/>
                  <a:pt x="188" y="134"/>
                  <a:pt x="188" y="134"/>
                </a:cubicBezTo>
                <a:cubicBezTo>
                  <a:pt x="188" y="134"/>
                  <a:pt x="188" y="134"/>
                  <a:pt x="188" y="134"/>
                </a:cubicBezTo>
                <a:moveTo>
                  <a:pt x="232" y="165"/>
                </a:moveTo>
                <a:cubicBezTo>
                  <a:pt x="233" y="165"/>
                  <a:pt x="233" y="165"/>
                  <a:pt x="233" y="165"/>
                </a:cubicBezTo>
                <a:cubicBezTo>
                  <a:pt x="234" y="164"/>
                  <a:pt x="235" y="164"/>
                  <a:pt x="236" y="164"/>
                </a:cubicBezTo>
                <a:cubicBezTo>
                  <a:pt x="236" y="164"/>
                  <a:pt x="237" y="164"/>
                  <a:pt x="237" y="164"/>
                </a:cubicBezTo>
                <a:cubicBezTo>
                  <a:pt x="237" y="164"/>
                  <a:pt x="238" y="164"/>
                  <a:pt x="238" y="163"/>
                </a:cubicBezTo>
                <a:cubicBezTo>
                  <a:pt x="238" y="163"/>
                  <a:pt x="237" y="162"/>
                  <a:pt x="237" y="162"/>
                </a:cubicBezTo>
                <a:cubicBezTo>
                  <a:pt x="237" y="162"/>
                  <a:pt x="236" y="162"/>
                  <a:pt x="236" y="162"/>
                </a:cubicBezTo>
                <a:cubicBezTo>
                  <a:pt x="236" y="163"/>
                  <a:pt x="235" y="163"/>
                  <a:pt x="234" y="163"/>
                </a:cubicBezTo>
                <a:cubicBezTo>
                  <a:pt x="233" y="163"/>
                  <a:pt x="233" y="164"/>
                  <a:pt x="232" y="165"/>
                </a:cubicBezTo>
                <a:moveTo>
                  <a:pt x="235" y="168"/>
                </a:moveTo>
                <a:cubicBezTo>
                  <a:pt x="235" y="168"/>
                  <a:pt x="236" y="168"/>
                  <a:pt x="236" y="169"/>
                </a:cubicBezTo>
                <a:cubicBezTo>
                  <a:pt x="236" y="169"/>
                  <a:pt x="237" y="169"/>
                  <a:pt x="237" y="169"/>
                </a:cubicBezTo>
                <a:cubicBezTo>
                  <a:pt x="237" y="169"/>
                  <a:pt x="238" y="169"/>
                  <a:pt x="238" y="168"/>
                </a:cubicBezTo>
                <a:cubicBezTo>
                  <a:pt x="238" y="168"/>
                  <a:pt x="238" y="167"/>
                  <a:pt x="237" y="167"/>
                </a:cubicBezTo>
                <a:cubicBezTo>
                  <a:pt x="237" y="167"/>
                  <a:pt x="236" y="167"/>
                  <a:pt x="235" y="168"/>
                </a:cubicBezTo>
                <a:moveTo>
                  <a:pt x="217" y="181"/>
                </a:moveTo>
                <a:cubicBezTo>
                  <a:pt x="216" y="180"/>
                  <a:pt x="215" y="180"/>
                  <a:pt x="215" y="181"/>
                </a:cubicBezTo>
                <a:cubicBezTo>
                  <a:pt x="215" y="181"/>
                  <a:pt x="215" y="181"/>
                  <a:pt x="215" y="181"/>
                </a:cubicBezTo>
                <a:cubicBezTo>
                  <a:pt x="215" y="181"/>
                  <a:pt x="216" y="181"/>
                  <a:pt x="217" y="181"/>
                </a:cubicBezTo>
                <a:cubicBezTo>
                  <a:pt x="217" y="181"/>
                  <a:pt x="217" y="181"/>
                  <a:pt x="217" y="181"/>
                </a:cubicBezTo>
                <a:moveTo>
                  <a:pt x="232" y="162"/>
                </a:moveTo>
                <a:cubicBezTo>
                  <a:pt x="232" y="162"/>
                  <a:pt x="232" y="162"/>
                  <a:pt x="232" y="162"/>
                </a:cubicBezTo>
                <a:cubicBezTo>
                  <a:pt x="232" y="162"/>
                  <a:pt x="232" y="162"/>
                  <a:pt x="231" y="162"/>
                </a:cubicBezTo>
                <a:cubicBezTo>
                  <a:pt x="231" y="162"/>
                  <a:pt x="231" y="162"/>
                  <a:pt x="231" y="162"/>
                </a:cubicBezTo>
                <a:cubicBezTo>
                  <a:pt x="231" y="162"/>
                  <a:pt x="231" y="162"/>
                  <a:pt x="232" y="162"/>
                </a:cubicBezTo>
                <a:moveTo>
                  <a:pt x="189" y="139"/>
                </a:moveTo>
                <a:cubicBezTo>
                  <a:pt x="189" y="139"/>
                  <a:pt x="189" y="139"/>
                  <a:pt x="188" y="139"/>
                </a:cubicBezTo>
                <a:cubicBezTo>
                  <a:pt x="188" y="139"/>
                  <a:pt x="189" y="139"/>
                  <a:pt x="189" y="139"/>
                </a:cubicBezTo>
                <a:cubicBezTo>
                  <a:pt x="189" y="139"/>
                  <a:pt x="189" y="139"/>
                  <a:pt x="189" y="139"/>
                </a:cubicBezTo>
                <a:cubicBezTo>
                  <a:pt x="189" y="139"/>
                  <a:pt x="189" y="139"/>
                  <a:pt x="189" y="139"/>
                </a:cubicBezTo>
                <a:moveTo>
                  <a:pt x="190" y="145"/>
                </a:moveTo>
                <a:cubicBezTo>
                  <a:pt x="190" y="145"/>
                  <a:pt x="190" y="145"/>
                  <a:pt x="190" y="144"/>
                </a:cubicBezTo>
                <a:cubicBezTo>
                  <a:pt x="190" y="144"/>
                  <a:pt x="189" y="145"/>
                  <a:pt x="189" y="145"/>
                </a:cubicBezTo>
                <a:cubicBezTo>
                  <a:pt x="190" y="145"/>
                  <a:pt x="190" y="145"/>
                  <a:pt x="190" y="145"/>
                </a:cubicBezTo>
                <a:cubicBezTo>
                  <a:pt x="190" y="145"/>
                  <a:pt x="190" y="145"/>
                  <a:pt x="190" y="145"/>
                </a:cubicBezTo>
                <a:moveTo>
                  <a:pt x="218" y="180"/>
                </a:moveTo>
                <a:cubicBezTo>
                  <a:pt x="218" y="180"/>
                  <a:pt x="219" y="180"/>
                  <a:pt x="219" y="180"/>
                </a:cubicBezTo>
                <a:cubicBezTo>
                  <a:pt x="218" y="180"/>
                  <a:pt x="218" y="180"/>
                  <a:pt x="218" y="180"/>
                </a:cubicBezTo>
                <a:cubicBezTo>
                  <a:pt x="218" y="180"/>
                  <a:pt x="218" y="180"/>
                  <a:pt x="218" y="180"/>
                </a:cubicBezTo>
                <a:cubicBezTo>
                  <a:pt x="218" y="180"/>
                  <a:pt x="218" y="180"/>
                  <a:pt x="218" y="180"/>
                </a:cubicBezTo>
                <a:moveTo>
                  <a:pt x="182" y="664"/>
                </a:moveTo>
                <a:cubicBezTo>
                  <a:pt x="182" y="663"/>
                  <a:pt x="181" y="663"/>
                  <a:pt x="180" y="663"/>
                </a:cubicBezTo>
                <a:cubicBezTo>
                  <a:pt x="180" y="663"/>
                  <a:pt x="180" y="663"/>
                  <a:pt x="180" y="662"/>
                </a:cubicBezTo>
                <a:cubicBezTo>
                  <a:pt x="180" y="662"/>
                  <a:pt x="180" y="662"/>
                  <a:pt x="180" y="661"/>
                </a:cubicBezTo>
                <a:cubicBezTo>
                  <a:pt x="184" y="659"/>
                  <a:pt x="185" y="657"/>
                  <a:pt x="187" y="655"/>
                </a:cubicBezTo>
                <a:cubicBezTo>
                  <a:pt x="187" y="654"/>
                  <a:pt x="187" y="654"/>
                  <a:pt x="187" y="653"/>
                </a:cubicBezTo>
                <a:cubicBezTo>
                  <a:pt x="187" y="652"/>
                  <a:pt x="189" y="651"/>
                  <a:pt x="188" y="650"/>
                </a:cubicBezTo>
                <a:cubicBezTo>
                  <a:pt x="188" y="648"/>
                  <a:pt x="188" y="646"/>
                  <a:pt x="188" y="644"/>
                </a:cubicBezTo>
                <a:cubicBezTo>
                  <a:pt x="188" y="643"/>
                  <a:pt x="187" y="643"/>
                  <a:pt x="187" y="642"/>
                </a:cubicBezTo>
                <a:cubicBezTo>
                  <a:pt x="188" y="640"/>
                  <a:pt x="187" y="639"/>
                  <a:pt x="187" y="638"/>
                </a:cubicBezTo>
                <a:cubicBezTo>
                  <a:pt x="186" y="637"/>
                  <a:pt x="187" y="635"/>
                  <a:pt x="186" y="634"/>
                </a:cubicBezTo>
                <a:cubicBezTo>
                  <a:pt x="186" y="632"/>
                  <a:pt x="188" y="632"/>
                  <a:pt x="187" y="630"/>
                </a:cubicBezTo>
                <a:cubicBezTo>
                  <a:pt x="187" y="629"/>
                  <a:pt x="187" y="628"/>
                  <a:pt x="187" y="627"/>
                </a:cubicBezTo>
                <a:cubicBezTo>
                  <a:pt x="187" y="626"/>
                  <a:pt x="188" y="626"/>
                  <a:pt x="188" y="626"/>
                </a:cubicBezTo>
                <a:cubicBezTo>
                  <a:pt x="189" y="624"/>
                  <a:pt x="190" y="622"/>
                  <a:pt x="190" y="621"/>
                </a:cubicBezTo>
                <a:cubicBezTo>
                  <a:pt x="191" y="619"/>
                  <a:pt x="193" y="618"/>
                  <a:pt x="194" y="617"/>
                </a:cubicBezTo>
                <a:cubicBezTo>
                  <a:pt x="194" y="617"/>
                  <a:pt x="195" y="616"/>
                  <a:pt x="195" y="616"/>
                </a:cubicBezTo>
                <a:cubicBezTo>
                  <a:pt x="196" y="614"/>
                  <a:pt x="198" y="614"/>
                  <a:pt x="199" y="613"/>
                </a:cubicBezTo>
                <a:cubicBezTo>
                  <a:pt x="200" y="613"/>
                  <a:pt x="201" y="612"/>
                  <a:pt x="203" y="612"/>
                </a:cubicBezTo>
                <a:cubicBezTo>
                  <a:pt x="204" y="610"/>
                  <a:pt x="207" y="611"/>
                  <a:pt x="209" y="611"/>
                </a:cubicBezTo>
                <a:cubicBezTo>
                  <a:pt x="210" y="612"/>
                  <a:pt x="211" y="612"/>
                  <a:pt x="213" y="612"/>
                </a:cubicBezTo>
                <a:cubicBezTo>
                  <a:pt x="213" y="612"/>
                  <a:pt x="214" y="613"/>
                  <a:pt x="214" y="614"/>
                </a:cubicBezTo>
                <a:cubicBezTo>
                  <a:pt x="215" y="614"/>
                  <a:pt x="215" y="615"/>
                  <a:pt x="216" y="615"/>
                </a:cubicBezTo>
                <a:cubicBezTo>
                  <a:pt x="216" y="616"/>
                  <a:pt x="216" y="617"/>
                  <a:pt x="216" y="618"/>
                </a:cubicBezTo>
                <a:cubicBezTo>
                  <a:pt x="217" y="617"/>
                  <a:pt x="217" y="617"/>
                  <a:pt x="217" y="617"/>
                </a:cubicBezTo>
                <a:cubicBezTo>
                  <a:pt x="218" y="617"/>
                  <a:pt x="218" y="617"/>
                  <a:pt x="218" y="618"/>
                </a:cubicBezTo>
                <a:cubicBezTo>
                  <a:pt x="218" y="619"/>
                  <a:pt x="219" y="620"/>
                  <a:pt x="219" y="621"/>
                </a:cubicBezTo>
                <a:cubicBezTo>
                  <a:pt x="218" y="622"/>
                  <a:pt x="219" y="623"/>
                  <a:pt x="220" y="624"/>
                </a:cubicBezTo>
                <a:cubicBezTo>
                  <a:pt x="220" y="624"/>
                  <a:pt x="220" y="625"/>
                  <a:pt x="218" y="625"/>
                </a:cubicBezTo>
                <a:cubicBezTo>
                  <a:pt x="218" y="625"/>
                  <a:pt x="219" y="625"/>
                  <a:pt x="219" y="625"/>
                </a:cubicBezTo>
                <a:cubicBezTo>
                  <a:pt x="219" y="625"/>
                  <a:pt x="219" y="625"/>
                  <a:pt x="219" y="625"/>
                </a:cubicBezTo>
                <a:cubicBezTo>
                  <a:pt x="218" y="624"/>
                  <a:pt x="218" y="624"/>
                  <a:pt x="218" y="625"/>
                </a:cubicBezTo>
                <a:cubicBezTo>
                  <a:pt x="218" y="625"/>
                  <a:pt x="218" y="625"/>
                  <a:pt x="218" y="625"/>
                </a:cubicBezTo>
                <a:cubicBezTo>
                  <a:pt x="219" y="626"/>
                  <a:pt x="219" y="627"/>
                  <a:pt x="219" y="629"/>
                </a:cubicBezTo>
                <a:cubicBezTo>
                  <a:pt x="218" y="630"/>
                  <a:pt x="216" y="630"/>
                  <a:pt x="217" y="632"/>
                </a:cubicBezTo>
                <a:cubicBezTo>
                  <a:pt x="217" y="632"/>
                  <a:pt x="216" y="633"/>
                  <a:pt x="216" y="633"/>
                </a:cubicBezTo>
                <a:cubicBezTo>
                  <a:pt x="215" y="634"/>
                  <a:pt x="215" y="635"/>
                  <a:pt x="215" y="635"/>
                </a:cubicBezTo>
                <a:cubicBezTo>
                  <a:pt x="214" y="636"/>
                  <a:pt x="214" y="635"/>
                  <a:pt x="213" y="634"/>
                </a:cubicBezTo>
                <a:cubicBezTo>
                  <a:pt x="212" y="634"/>
                  <a:pt x="212" y="633"/>
                  <a:pt x="211" y="633"/>
                </a:cubicBezTo>
                <a:cubicBezTo>
                  <a:pt x="210" y="633"/>
                  <a:pt x="210" y="632"/>
                  <a:pt x="209" y="631"/>
                </a:cubicBezTo>
                <a:cubicBezTo>
                  <a:pt x="210" y="630"/>
                  <a:pt x="211" y="629"/>
                  <a:pt x="211" y="627"/>
                </a:cubicBezTo>
                <a:cubicBezTo>
                  <a:pt x="211" y="626"/>
                  <a:pt x="212" y="626"/>
                  <a:pt x="212" y="625"/>
                </a:cubicBezTo>
                <a:cubicBezTo>
                  <a:pt x="212" y="624"/>
                  <a:pt x="212" y="623"/>
                  <a:pt x="212" y="623"/>
                </a:cubicBezTo>
                <a:cubicBezTo>
                  <a:pt x="211" y="622"/>
                  <a:pt x="211" y="620"/>
                  <a:pt x="210" y="620"/>
                </a:cubicBezTo>
                <a:cubicBezTo>
                  <a:pt x="210" y="620"/>
                  <a:pt x="209" y="619"/>
                  <a:pt x="209" y="619"/>
                </a:cubicBezTo>
                <a:cubicBezTo>
                  <a:pt x="207" y="619"/>
                  <a:pt x="206" y="619"/>
                  <a:pt x="205" y="618"/>
                </a:cubicBezTo>
                <a:cubicBezTo>
                  <a:pt x="204" y="618"/>
                  <a:pt x="204" y="620"/>
                  <a:pt x="202" y="620"/>
                </a:cubicBezTo>
                <a:cubicBezTo>
                  <a:pt x="201" y="621"/>
                  <a:pt x="199" y="622"/>
                  <a:pt x="198" y="624"/>
                </a:cubicBezTo>
                <a:cubicBezTo>
                  <a:pt x="198" y="626"/>
                  <a:pt x="197" y="627"/>
                  <a:pt x="196" y="628"/>
                </a:cubicBezTo>
                <a:cubicBezTo>
                  <a:pt x="195" y="629"/>
                  <a:pt x="197" y="631"/>
                  <a:pt x="195" y="631"/>
                </a:cubicBezTo>
                <a:cubicBezTo>
                  <a:pt x="195" y="632"/>
                  <a:pt x="195" y="634"/>
                  <a:pt x="195" y="635"/>
                </a:cubicBezTo>
                <a:cubicBezTo>
                  <a:pt x="196" y="635"/>
                  <a:pt x="196" y="636"/>
                  <a:pt x="196" y="636"/>
                </a:cubicBezTo>
                <a:cubicBezTo>
                  <a:pt x="196" y="637"/>
                  <a:pt x="196" y="638"/>
                  <a:pt x="196" y="639"/>
                </a:cubicBezTo>
                <a:cubicBezTo>
                  <a:pt x="197" y="640"/>
                  <a:pt x="197" y="641"/>
                  <a:pt x="197" y="643"/>
                </a:cubicBezTo>
                <a:cubicBezTo>
                  <a:pt x="197" y="644"/>
                  <a:pt x="197" y="645"/>
                  <a:pt x="197" y="646"/>
                </a:cubicBezTo>
                <a:cubicBezTo>
                  <a:pt x="197" y="647"/>
                  <a:pt x="197" y="648"/>
                  <a:pt x="197" y="649"/>
                </a:cubicBezTo>
                <a:cubicBezTo>
                  <a:pt x="197" y="650"/>
                  <a:pt x="197" y="652"/>
                  <a:pt x="196" y="652"/>
                </a:cubicBezTo>
                <a:cubicBezTo>
                  <a:pt x="196" y="653"/>
                  <a:pt x="196" y="654"/>
                  <a:pt x="196" y="655"/>
                </a:cubicBezTo>
                <a:cubicBezTo>
                  <a:pt x="196" y="655"/>
                  <a:pt x="195" y="655"/>
                  <a:pt x="195" y="656"/>
                </a:cubicBezTo>
                <a:cubicBezTo>
                  <a:pt x="195" y="657"/>
                  <a:pt x="195" y="658"/>
                  <a:pt x="194" y="658"/>
                </a:cubicBezTo>
                <a:cubicBezTo>
                  <a:pt x="193" y="659"/>
                  <a:pt x="193" y="660"/>
                  <a:pt x="193" y="660"/>
                </a:cubicBezTo>
                <a:cubicBezTo>
                  <a:pt x="192" y="661"/>
                  <a:pt x="191" y="661"/>
                  <a:pt x="191" y="663"/>
                </a:cubicBezTo>
                <a:cubicBezTo>
                  <a:pt x="191" y="663"/>
                  <a:pt x="190" y="664"/>
                  <a:pt x="189" y="665"/>
                </a:cubicBezTo>
                <a:cubicBezTo>
                  <a:pt x="188" y="666"/>
                  <a:pt x="186" y="666"/>
                  <a:pt x="185" y="668"/>
                </a:cubicBezTo>
                <a:cubicBezTo>
                  <a:pt x="184" y="668"/>
                  <a:pt x="183" y="668"/>
                  <a:pt x="184" y="669"/>
                </a:cubicBezTo>
                <a:cubicBezTo>
                  <a:pt x="182" y="670"/>
                  <a:pt x="181" y="670"/>
                  <a:pt x="179" y="672"/>
                </a:cubicBezTo>
                <a:cubicBezTo>
                  <a:pt x="178" y="671"/>
                  <a:pt x="177" y="673"/>
                  <a:pt x="176" y="673"/>
                </a:cubicBezTo>
                <a:cubicBezTo>
                  <a:pt x="174" y="673"/>
                  <a:pt x="173" y="673"/>
                  <a:pt x="172" y="673"/>
                </a:cubicBezTo>
                <a:cubicBezTo>
                  <a:pt x="172" y="673"/>
                  <a:pt x="171" y="673"/>
                  <a:pt x="170" y="672"/>
                </a:cubicBezTo>
                <a:cubicBezTo>
                  <a:pt x="170" y="671"/>
                  <a:pt x="169" y="672"/>
                  <a:pt x="168" y="672"/>
                </a:cubicBezTo>
                <a:cubicBezTo>
                  <a:pt x="167" y="671"/>
                  <a:pt x="167" y="671"/>
                  <a:pt x="166" y="671"/>
                </a:cubicBezTo>
                <a:cubicBezTo>
                  <a:pt x="165" y="670"/>
                  <a:pt x="166" y="669"/>
                  <a:pt x="164" y="669"/>
                </a:cubicBezTo>
                <a:cubicBezTo>
                  <a:pt x="164" y="669"/>
                  <a:pt x="163" y="668"/>
                  <a:pt x="162" y="667"/>
                </a:cubicBezTo>
                <a:cubicBezTo>
                  <a:pt x="162" y="666"/>
                  <a:pt x="162" y="665"/>
                  <a:pt x="161" y="665"/>
                </a:cubicBezTo>
                <a:cubicBezTo>
                  <a:pt x="160" y="664"/>
                  <a:pt x="160" y="662"/>
                  <a:pt x="159" y="661"/>
                </a:cubicBezTo>
                <a:cubicBezTo>
                  <a:pt x="158" y="660"/>
                  <a:pt x="159" y="660"/>
                  <a:pt x="160" y="659"/>
                </a:cubicBezTo>
                <a:cubicBezTo>
                  <a:pt x="160" y="657"/>
                  <a:pt x="160" y="656"/>
                  <a:pt x="160" y="654"/>
                </a:cubicBezTo>
                <a:cubicBezTo>
                  <a:pt x="161" y="653"/>
                  <a:pt x="161" y="651"/>
                  <a:pt x="162" y="650"/>
                </a:cubicBezTo>
                <a:cubicBezTo>
                  <a:pt x="163" y="648"/>
                  <a:pt x="164" y="647"/>
                  <a:pt x="165" y="646"/>
                </a:cubicBezTo>
                <a:cubicBezTo>
                  <a:pt x="166" y="647"/>
                  <a:pt x="167" y="647"/>
                  <a:pt x="168" y="648"/>
                </a:cubicBezTo>
                <a:cubicBezTo>
                  <a:pt x="169" y="648"/>
                  <a:pt x="170" y="650"/>
                  <a:pt x="171" y="649"/>
                </a:cubicBezTo>
                <a:cubicBezTo>
                  <a:pt x="169" y="651"/>
                  <a:pt x="169" y="654"/>
                  <a:pt x="167" y="657"/>
                </a:cubicBezTo>
                <a:cubicBezTo>
                  <a:pt x="167" y="657"/>
                  <a:pt x="167" y="657"/>
                  <a:pt x="167" y="658"/>
                </a:cubicBezTo>
                <a:cubicBezTo>
                  <a:pt x="166" y="659"/>
                  <a:pt x="167" y="661"/>
                  <a:pt x="166" y="663"/>
                </a:cubicBezTo>
                <a:cubicBezTo>
                  <a:pt x="166" y="663"/>
                  <a:pt x="166" y="663"/>
                  <a:pt x="166" y="663"/>
                </a:cubicBezTo>
                <a:cubicBezTo>
                  <a:pt x="167" y="664"/>
                  <a:pt x="168" y="664"/>
                  <a:pt x="168" y="665"/>
                </a:cubicBezTo>
                <a:cubicBezTo>
                  <a:pt x="168" y="665"/>
                  <a:pt x="168" y="665"/>
                  <a:pt x="167" y="666"/>
                </a:cubicBezTo>
                <a:cubicBezTo>
                  <a:pt x="169" y="666"/>
                  <a:pt x="170" y="666"/>
                  <a:pt x="171" y="666"/>
                </a:cubicBezTo>
                <a:cubicBezTo>
                  <a:pt x="172" y="665"/>
                  <a:pt x="173" y="665"/>
                  <a:pt x="175" y="665"/>
                </a:cubicBezTo>
                <a:cubicBezTo>
                  <a:pt x="175" y="666"/>
                  <a:pt x="176" y="666"/>
                  <a:pt x="176" y="667"/>
                </a:cubicBezTo>
                <a:cubicBezTo>
                  <a:pt x="176" y="668"/>
                  <a:pt x="177" y="668"/>
                  <a:pt x="178" y="668"/>
                </a:cubicBezTo>
                <a:cubicBezTo>
                  <a:pt x="179" y="669"/>
                  <a:pt x="179" y="668"/>
                  <a:pt x="180" y="668"/>
                </a:cubicBezTo>
                <a:cubicBezTo>
                  <a:pt x="181" y="668"/>
                  <a:pt x="182" y="666"/>
                  <a:pt x="183" y="665"/>
                </a:cubicBezTo>
                <a:cubicBezTo>
                  <a:pt x="183" y="665"/>
                  <a:pt x="183" y="664"/>
                  <a:pt x="182" y="664"/>
                </a:cubicBezTo>
                <a:moveTo>
                  <a:pt x="93" y="353"/>
                </a:moveTo>
                <a:cubicBezTo>
                  <a:pt x="94" y="356"/>
                  <a:pt x="94" y="356"/>
                  <a:pt x="94" y="356"/>
                </a:cubicBezTo>
                <a:cubicBezTo>
                  <a:pt x="93" y="357"/>
                  <a:pt x="94" y="357"/>
                  <a:pt x="94" y="358"/>
                </a:cubicBezTo>
                <a:cubicBezTo>
                  <a:pt x="94" y="357"/>
                  <a:pt x="94" y="357"/>
                  <a:pt x="94" y="357"/>
                </a:cubicBezTo>
                <a:cubicBezTo>
                  <a:pt x="95" y="357"/>
                  <a:pt x="96" y="357"/>
                  <a:pt x="96" y="357"/>
                </a:cubicBezTo>
                <a:cubicBezTo>
                  <a:pt x="97" y="357"/>
                  <a:pt x="97" y="357"/>
                  <a:pt x="97" y="358"/>
                </a:cubicBezTo>
                <a:cubicBezTo>
                  <a:pt x="97" y="358"/>
                  <a:pt x="97" y="359"/>
                  <a:pt x="96" y="359"/>
                </a:cubicBezTo>
                <a:cubicBezTo>
                  <a:pt x="96" y="359"/>
                  <a:pt x="95" y="359"/>
                  <a:pt x="96" y="360"/>
                </a:cubicBezTo>
                <a:cubicBezTo>
                  <a:pt x="96" y="360"/>
                  <a:pt x="96" y="360"/>
                  <a:pt x="96" y="361"/>
                </a:cubicBezTo>
                <a:cubicBezTo>
                  <a:pt x="96" y="362"/>
                  <a:pt x="96" y="362"/>
                  <a:pt x="96" y="363"/>
                </a:cubicBezTo>
                <a:cubicBezTo>
                  <a:pt x="96" y="363"/>
                  <a:pt x="96" y="364"/>
                  <a:pt x="96" y="364"/>
                </a:cubicBezTo>
                <a:cubicBezTo>
                  <a:pt x="95" y="365"/>
                  <a:pt x="96" y="367"/>
                  <a:pt x="95" y="367"/>
                </a:cubicBezTo>
                <a:cubicBezTo>
                  <a:pt x="94" y="368"/>
                  <a:pt x="95" y="368"/>
                  <a:pt x="95" y="368"/>
                </a:cubicBezTo>
                <a:cubicBezTo>
                  <a:pt x="96" y="369"/>
                  <a:pt x="96" y="370"/>
                  <a:pt x="95" y="371"/>
                </a:cubicBezTo>
                <a:cubicBezTo>
                  <a:pt x="94" y="372"/>
                  <a:pt x="95" y="373"/>
                  <a:pt x="94" y="374"/>
                </a:cubicBezTo>
                <a:cubicBezTo>
                  <a:pt x="95" y="374"/>
                  <a:pt x="95" y="374"/>
                  <a:pt x="96" y="374"/>
                </a:cubicBezTo>
                <a:cubicBezTo>
                  <a:pt x="97" y="374"/>
                  <a:pt x="98" y="374"/>
                  <a:pt x="100" y="374"/>
                </a:cubicBezTo>
                <a:cubicBezTo>
                  <a:pt x="101" y="374"/>
                  <a:pt x="102" y="375"/>
                  <a:pt x="103" y="375"/>
                </a:cubicBezTo>
                <a:cubicBezTo>
                  <a:pt x="105" y="375"/>
                  <a:pt x="107" y="375"/>
                  <a:pt x="110" y="375"/>
                </a:cubicBezTo>
                <a:cubicBezTo>
                  <a:pt x="111" y="375"/>
                  <a:pt x="111" y="376"/>
                  <a:pt x="112" y="376"/>
                </a:cubicBezTo>
                <a:cubicBezTo>
                  <a:pt x="113" y="376"/>
                  <a:pt x="115" y="375"/>
                  <a:pt x="116" y="376"/>
                </a:cubicBezTo>
                <a:cubicBezTo>
                  <a:pt x="116" y="377"/>
                  <a:pt x="116" y="377"/>
                  <a:pt x="116" y="377"/>
                </a:cubicBezTo>
                <a:cubicBezTo>
                  <a:pt x="117" y="377"/>
                  <a:pt x="119" y="377"/>
                  <a:pt x="120" y="377"/>
                </a:cubicBezTo>
                <a:cubicBezTo>
                  <a:pt x="121" y="377"/>
                  <a:pt x="122" y="377"/>
                  <a:pt x="123" y="377"/>
                </a:cubicBezTo>
                <a:cubicBezTo>
                  <a:pt x="124" y="377"/>
                  <a:pt x="125" y="376"/>
                  <a:pt x="126" y="378"/>
                </a:cubicBezTo>
                <a:cubicBezTo>
                  <a:pt x="127" y="378"/>
                  <a:pt x="129" y="378"/>
                  <a:pt x="130" y="378"/>
                </a:cubicBezTo>
                <a:cubicBezTo>
                  <a:pt x="131" y="378"/>
                  <a:pt x="131" y="379"/>
                  <a:pt x="132" y="379"/>
                </a:cubicBezTo>
                <a:cubicBezTo>
                  <a:pt x="133" y="379"/>
                  <a:pt x="134" y="379"/>
                  <a:pt x="135" y="379"/>
                </a:cubicBezTo>
                <a:cubicBezTo>
                  <a:pt x="135" y="379"/>
                  <a:pt x="135" y="379"/>
                  <a:pt x="135" y="380"/>
                </a:cubicBezTo>
                <a:cubicBezTo>
                  <a:pt x="135" y="381"/>
                  <a:pt x="134" y="381"/>
                  <a:pt x="134" y="383"/>
                </a:cubicBezTo>
                <a:cubicBezTo>
                  <a:pt x="134" y="384"/>
                  <a:pt x="134" y="385"/>
                  <a:pt x="134" y="386"/>
                </a:cubicBezTo>
                <a:cubicBezTo>
                  <a:pt x="134" y="386"/>
                  <a:pt x="133" y="387"/>
                  <a:pt x="133" y="387"/>
                </a:cubicBezTo>
                <a:cubicBezTo>
                  <a:pt x="132" y="387"/>
                  <a:pt x="131" y="387"/>
                  <a:pt x="130" y="387"/>
                </a:cubicBezTo>
                <a:cubicBezTo>
                  <a:pt x="129" y="387"/>
                  <a:pt x="128" y="386"/>
                  <a:pt x="127" y="386"/>
                </a:cubicBezTo>
                <a:cubicBezTo>
                  <a:pt x="126" y="386"/>
                  <a:pt x="126" y="386"/>
                  <a:pt x="125" y="386"/>
                </a:cubicBezTo>
                <a:cubicBezTo>
                  <a:pt x="124" y="386"/>
                  <a:pt x="123" y="386"/>
                  <a:pt x="122" y="386"/>
                </a:cubicBezTo>
                <a:cubicBezTo>
                  <a:pt x="121" y="386"/>
                  <a:pt x="120" y="385"/>
                  <a:pt x="119" y="385"/>
                </a:cubicBezTo>
                <a:cubicBezTo>
                  <a:pt x="117" y="385"/>
                  <a:pt x="116" y="385"/>
                  <a:pt x="115" y="385"/>
                </a:cubicBezTo>
                <a:cubicBezTo>
                  <a:pt x="113" y="383"/>
                  <a:pt x="110" y="385"/>
                  <a:pt x="107" y="384"/>
                </a:cubicBezTo>
                <a:cubicBezTo>
                  <a:pt x="105" y="384"/>
                  <a:pt x="104" y="385"/>
                  <a:pt x="102" y="383"/>
                </a:cubicBezTo>
                <a:cubicBezTo>
                  <a:pt x="99" y="383"/>
                  <a:pt x="99" y="383"/>
                  <a:pt x="99" y="383"/>
                </a:cubicBezTo>
                <a:cubicBezTo>
                  <a:pt x="98" y="382"/>
                  <a:pt x="96" y="382"/>
                  <a:pt x="95" y="383"/>
                </a:cubicBezTo>
                <a:cubicBezTo>
                  <a:pt x="94" y="383"/>
                  <a:pt x="94" y="381"/>
                  <a:pt x="92" y="382"/>
                </a:cubicBezTo>
                <a:cubicBezTo>
                  <a:pt x="92" y="383"/>
                  <a:pt x="90" y="382"/>
                  <a:pt x="89" y="382"/>
                </a:cubicBezTo>
                <a:cubicBezTo>
                  <a:pt x="89" y="382"/>
                  <a:pt x="89" y="381"/>
                  <a:pt x="89" y="381"/>
                </a:cubicBezTo>
                <a:cubicBezTo>
                  <a:pt x="88" y="380"/>
                  <a:pt x="88" y="381"/>
                  <a:pt x="88" y="381"/>
                </a:cubicBezTo>
                <a:cubicBezTo>
                  <a:pt x="87" y="381"/>
                  <a:pt x="87" y="381"/>
                  <a:pt x="87" y="381"/>
                </a:cubicBezTo>
                <a:cubicBezTo>
                  <a:pt x="87" y="380"/>
                  <a:pt x="85" y="379"/>
                  <a:pt x="86" y="378"/>
                </a:cubicBezTo>
                <a:cubicBezTo>
                  <a:pt x="85" y="378"/>
                  <a:pt x="85" y="377"/>
                  <a:pt x="84" y="377"/>
                </a:cubicBezTo>
                <a:cubicBezTo>
                  <a:pt x="83" y="377"/>
                  <a:pt x="83" y="376"/>
                  <a:pt x="83" y="375"/>
                </a:cubicBezTo>
                <a:cubicBezTo>
                  <a:pt x="84" y="375"/>
                  <a:pt x="84" y="374"/>
                  <a:pt x="85" y="374"/>
                </a:cubicBezTo>
                <a:cubicBezTo>
                  <a:pt x="85" y="374"/>
                  <a:pt x="85" y="374"/>
                  <a:pt x="86" y="374"/>
                </a:cubicBezTo>
                <a:cubicBezTo>
                  <a:pt x="86" y="375"/>
                  <a:pt x="85" y="375"/>
                  <a:pt x="85" y="375"/>
                </a:cubicBezTo>
                <a:cubicBezTo>
                  <a:pt x="85" y="376"/>
                  <a:pt x="86" y="376"/>
                  <a:pt x="86" y="377"/>
                </a:cubicBezTo>
                <a:cubicBezTo>
                  <a:pt x="87" y="376"/>
                  <a:pt x="87" y="375"/>
                  <a:pt x="87" y="375"/>
                </a:cubicBezTo>
                <a:cubicBezTo>
                  <a:pt x="88" y="374"/>
                  <a:pt x="88" y="374"/>
                  <a:pt x="89" y="373"/>
                </a:cubicBezTo>
                <a:cubicBezTo>
                  <a:pt x="88" y="373"/>
                  <a:pt x="88" y="373"/>
                  <a:pt x="87" y="373"/>
                </a:cubicBezTo>
                <a:cubicBezTo>
                  <a:pt x="88" y="372"/>
                  <a:pt x="89" y="371"/>
                  <a:pt x="87" y="370"/>
                </a:cubicBezTo>
                <a:cubicBezTo>
                  <a:pt x="87" y="370"/>
                  <a:pt x="87" y="369"/>
                  <a:pt x="87" y="368"/>
                </a:cubicBezTo>
                <a:cubicBezTo>
                  <a:pt x="87" y="367"/>
                  <a:pt x="88" y="366"/>
                  <a:pt x="88" y="365"/>
                </a:cubicBezTo>
                <a:cubicBezTo>
                  <a:pt x="88" y="363"/>
                  <a:pt x="88" y="362"/>
                  <a:pt x="88" y="361"/>
                </a:cubicBezTo>
                <a:cubicBezTo>
                  <a:pt x="88" y="359"/>
                  <a:pt x="88" y="359"/>
                  <a:pt x="88" y="359"/>
                </a:cubicBezTo>
                <a:cubicBezTo>
                  <a:pt x="89" y="358"/>
                  <a:pt x="89" y="358"/>
                  <a:pt x="88" y="358"/>
                </a:cubicBezTo>
                <a:cubicBezTo>
                  <a:pt x="87" y="357"/>
                  <a:pt x="86" y="357"/>
                  <a:pt x="84" y="357"/>
                </a:cubicBezTo>
                <a:cubicBezTo>
                  <a:pt x="83" y="357"/>
                  <a:pt x="82" y="357"/>
                  <a:pt x="81" y="356"/>
                </a:cubicBezTo>
                <a:cubicBezTo>
                  <a:pt x="79" y="356"/>
                  <a:pt x="78" y="356"/>
                  <a:pt x="77" y="356"/>
                </a:cubicBezTo>
                <a:cubicBezTo>
                  <a:pt x="75" y="356"/>
                  <a:pt x="72" y="357"/>
                  <a:pt x="70" y="355"/>
                </a:cubicBezTo>
                <a:cubicBezTo>
                  <a:pt x="69" y="355"/>
                  <a:pt x="68" y="355"/>
                  <a:pt x="67" y="355"/>
                </a:cubicBezTo>
                <a:cubicBezTo>
                  <a:pt x="66" y="355"/>
                  <a:pt x="65" y="355"/>
                  <a:pt x="64" y="354"/>
                </a:cubicBezTo>
                <a:cubicBezTo>
                  <a:pt x="64" y="354"/>
                  <a:pt x="63" y="354"/>
                  <a:pt x="62" y="354"/>
                </a:cubicBezTo>
                <a:cubicBezTo>
                  <a:pt x="62" y="354"/>
                  <a:pt x="61" y="354"/>
                  <a:pt x="60" y="354"/>
                </a:cubicBezTo>
                <a:cubicBezTo>
                  <a:pt x="56" y="354"/>
                  <a:pt x="56" y="354"/>
                  <a:pt x="56" y="354"/>
                </a:cubicBezTo>
                <a:cubicBezTo>
                  <a:pt x="55" y="353"/>
                  <a:pt x="54" y="353"/>
                  <a:pt x="53" y="353"/>
                </a:cubicBezTo>
                <a:cubicBezTo>
                  <a:pt x="53" y="351"/>
                  <a:pt x="52" y="350"/>
                  <a:pt x="53" y="349"/>
                </a:cubicBezTo>
                <a:cubicBezTo>
                  <a:pt x="54" y="348"/>
                  <a:pt x="54" y="346"/>
                  <a:pt x="54" y="345"/>
                </a:cubicBezTo>
                <a:cubicBezTo>
                  <a:pt x="54" y="345"/>
                  <a:pt x="54" y="344"/>
                  <a:pt x="54" y="344"/>
                </a:cubicBezTo>
                <a:cubicBezTo>
                  <a:pt x="57" y="344"/>
                  <a:pt x="59" y="344"/>
                  <a:pt x="61" y="344"/>
                </a:cubicBezTo>
                <a:cubicBezTo>
                  <a:pt x="62" y="345"/>
                  <a:pt x="63" y="345"/>
                  <a:pt x="63" y="345"/>
                </a:cubicBezTo>
                <a:cubicBezTo>
                  <a:pt x="64" y="346"/>
                  <a:pt x="65" y="346"/>
                  <a:pt x="67" y="345"/>
                </a:cubicBezTo>
                <a:cubicBezTo>
                  <a:pt x="68" y="345"/>
                  <a:pt x="68" y="347"/>
                  <a:pt x="69" y="346"/>
                </a:cubicBezTo>
                <a:cubicBezTo>
                  <a:pt x="71" y="346"/>
                  <a:pt x="72" y="346"/>
                  <a:pt x="73" y="346"/>
                </a:cubicBezTo>
                <a:cubicBezTo>
                  <a:pt x="75" y="348"/>
                  <a:pt x="77" y="347"/>
                  <a:pt x="80" y="347"/>
                </a:cubicBezTo>
                <a:cubicBezTo>
                  <a:pt x="81" y="347"/>
                  <a:pt x="82" y="349"/>
                  <a:pt x="83" y="348"/>
                </a:cubicBezTo>
                <a:cubicBezTo>
                  <a:pt x="85" y="348"/>
                  <a:pt x="86" y="348"/>
                  <a:pt x="87" y="348"/>
                </a:cubicBezTo>
                <a:cubicBezTo>
                  <a:pt x="88" y="350"/>
                  <a:pt x="90" y="349"/>
                  <a:pt x="91" y="350"/>
                </a:cubicBezTo>
                <a:cubicBezTo>
                  <a:pt x="91" y="350"/>
                  <a:pt x="92" y="351"/>
                  <a:pt x="92" y="350"/>
                </a:cubicBezTo>
                <a:cubicBezTo>
                  <a:pt x="93" y="349"/>
                  <a:pt x="93" y="349"/>
                  <a:pt x="93" y="350"/>
                </a:cubicBezTo>
                <a:cubicBezTo>
                  <a:pt x="94" y="351"/>
                  <a:pt x="94" y="352"/>
                  <a:pt x="94" y="352"/>
                </a:cubicBezTo>
                <a:cubicBezTo>
                  <a:pt x="95" y="353"/>
                  <a:pt x="94" y="353"/>
                  <a:pt x="94" y="353"/>
                </a:cubicBezTo>
                <a:cubicBezTo>
                  <a:pt x="93" y="353"/>
                  <a:pt x="92" y="354"/>
                  <a:pt x="93" y="354"/>
                </a:cubicBezTo>
                <a:cubicBezTo>
                  <a:pt x="93" y="355"/>
                  <a:pt x="93" y="355"/>
                  <a:pt x="94" y="355"/>
                </a:cubicBezTo>
                <a:cubicBezTo>
                  <a:pt x="94" y="355"/>
                  <a:pt x="94" y="355"/>
                  <a:pt x="93" y="353"/>
                </a:cubicBezTo>
                <a:cubicBezTo>
                  <a:pt x="93" y="351"/>
                  <a:pt x="93" y="351"/>
                  <a:pt x="93" y="351"/>
                </a:cubicBezTo>
                <a:cubicBezTo>
                  <a:pt x="92" y="351"/>
                  <a:pt x="92" y="350"/>
                  <a:pt x="92" y="350"/>
                </a:cubicBezTo>
                <a:cubicBezTo>
                  <a:pt x="91" y="350"/>
                  <a:pt x="92" y="351"/>
                  <a:pt x="92" y="351"/>
                </a:cubicBezTo>
                <a:cubicBezTo>
                  <a:pt x="92" y="351"/>
                  <a:pt x="92" y="352"/>
                  <a:pt x="92" y="352"/>
                </a:cubicBezTo>
                <a:cubicBezTo>
                  <a:pt x="92" y="352"/>
                  <a:pt x="92" y="351"/>
                  <a:pt x="93" y="353"/>
                </a:cubicBezTo>
                <a:moveTo>
                  <a:pt x="90" y="375"/>
                </a:moveTo>
                <a:cubicBezTo>
                  <a:pt x="91" y="374"/>
                  <a:pt x="91" y="374"/>
                  <a:pt x="91" y="374"/>
                </a:cubicBezTo>
                <a:cubicBezTo>
                  <a:pt x="91" y="373"/>
                  <a:pt x="91" y="373"/>
                  <a:pt x="91" y="373"/>
                </a:cubicBezTo>
                <a:cubicBezTo>
                  <a:pt x="90" y="373"/>
                  <a:pt x="90" y="373"/>
                  <a:pt x="90" y="374"/>
                </a:cubicBezTo>
                <a:cubicBezTo>
                  <a:pt x="90" y="374"/>
                  <a:pt x="90" y="374"/>
                  <a:pt x="90" y="375"/>
                </a:cubicBezTo>
                <a:moveTo>
                  <a:pt x="70" y="350"/>
                </a:moveTo>
                <a:cubicBezTo>
                  <a:pt x="71" y="350"/>
                  <a:pt x="71" y="349"/>
                  <a:pt x="70" y="348"/>
                </a:cubicBezTo>
                <a:cubicBezTo>
                  <a:pt x="70" y="349"/>
                  <a:pt x="70" y="350"/>
                  <a:pt x="70" y="350"/>
                </a:cubicBezTo>
                <a:moveTo>
                  <a:pt x="78" y="350"/>
                </a:moveTo>
                <a:cubicBezTo>
                  <a:pt x="78" y="350"/>
                  <a:pt x="78" y="350"/>
                  <a:pt x="78" y="350"/>
                </a:cubicBezTo>
                <a:cubicBezTo>
                  <a:pt x="78" y="350"/>
                  <a:pt x="78" y="351"/>
                  <a:pt x="78" y="351"/>
                </a:cubicBezTo>
                <a:cubicBezTo>
                  <a:pt x="78" y="351"/>
                  <a:pt x="78" y="351"/>
                  <a:pt x="78" y="351"/>
                </a:cubicBezTo>
                <a:cubicBezTo>
                  <a:pt x="78" y="351"/>
                  <a:pt x="78" y="351"/>
                  <a:pt x="78" y="350"/>
                </a:cubicBezTo>
                <a:moveTo>
                  <a:pt x="90" y="352"/>
                </a:moveTo>
                <a:cubicBezTo>
                  <a:pt x="90" y="351"/>
                  <a:pt x="89" y="351"/>
                  <a:pt x="89" y="351"/>
                </a:cubicBezTo>
                <a:cubicBezTo>
                  <a:pt x="89" y="351"/>
                  <a:pt x="89" y="351"/>
                  <a:pt x="89" y="352"/>
                </a:cubicBezTo>
                <a:cubicBezTo>
                  <a:pt x="89" y="352"/>
                  <a:pt x="89" y="352"/>
                  <a:pt x="89" y="352"/>
                </a:cubicBezTo>
                <a:cubicBezTo>
                  <a:pt x="89" y="352"/>
                  <a:pt x="89" y="352"/>
                  <a:pt x="90" y="352"/>
                </a:cubicBezTo>
                <a:moveTo>
                  <a:pt x="91" y="355"/>
                </a:moveTo>
                <a:cubicBezTo>
                  <a:pt x="91" y="355"/>
                  <a:pt x="91" y="355"/>
                  <a:pt x="91" y="355"/>
                </a:cubicBezTo>
                <a:cubicBezTo>
                  <a:pt x="91" y="355"/>
                  <a:pt x="91" y="354"/>
                  <a:pt x="91" y="354"/>
                </a:cubicBezTo>
                <a:cubicBezTo>
                  <a:pt x="91" y="354"/>
                  <a:pt x="91" y="354"/>
                  <a:pt x="91" y="354"/>
                </a:cubicBezTo>
                <a:cubicBezTo>
                  <a:pt x="91" y="354"/>
                  <a:pt x="91" y="354"/>
                  <a:pt x="91" y="355"/>
                </a:cubicBezTo>
                <a:moveTo>
                  <a:pt x="90" y="379"/>
                </a:moveTo>
                <a:cubicBezTo>
                  <a:pt x="89" y="379"/>
                  <a:pt x="89" y="379"/>
                  <a:pt x="89" y="379"/>
                </a:cubicBezTo>
                <a:cubicBezTo>
                  <a:pt x="89" y="379"/>
                  <a:pt x="89" y="379"/>
                  <a:pt x="89" y="379"/>
                </a:cubicBezTo>
                <a:cubicBezTo>
                  <a:pt x="89" y="379"/>
                  <a:pt x="89" y="379"/>
                  <a:pt x="89" y="380"/>
                </a:cubicBezTo>
                <a:cubicBezTo>
                  <a:pt x="89" y="379"/>
                  <a:pt x="89" y="379"/>
                  <a:pt x="90" y="379"/>
                </a:cubicBezTo>
                <a:moveTo>
                  <a:pt x="654" y="279"/>
                </a:moveTo>
                <a:cubicBezTo>
                  <a:pt x="654" y="280"/>
                  <a:pt x="655" y="280"/>
                  <a:pt x="656" y="281"/>
                </a:cubicBezTo>
                <a:cubicBezTo>
                  <a:pt x="656" y="280"/>
                  <a:pt x="657" y="279"/>
                  <a:pt x="657" y="277"/>
                </a:cubicBezTo>
                <a:cubicBezTo>
                  <a:pt x="657" y="276"/>
                  <a:pt x="658" y="276"/>
                  <a:pt x="658" y="276"/>
                </a:cubicBezTo>
                <a:cubicBezTo>
                  <a:pt x="660" y="275"/>
                  <a:pt x="660" y="274"/>
                  <a:pt x="661" y="273"/>
                </a:cubicBezTo>
                <a:cubicBezTo>
                  <a:pt x="663" y="273"/>
                  <a:pt x="664" y="272"/>
                  <a:pt x="665" y="271"/>
                </a:cubicBezTo>
                <a:cubicBezTo>
                  <a:pt x="666" y="271"/>
                  <a:pt x="667" y="271"/>
                  <a:pt x="668" y="270"/>
                </a:cubicBezTo>
                <a:cubicBezTo>
                  <a:pt x="669" y="269"/>
                  <a:pt x="670" y="270"/>
                  <a:pt x="671" y="269"/>
                </a:cubicBezTo>
                <a:cubicBezTo>
                  <a:pt x="671" y="269"/>
                  <a:pt x="672" y="269"/>
                  <a:pt x="673" y="268"/>
                </a:cubicBezTo>
                <a:cubicBezTo>
                  <a:pt x="674" y="268"/>
                  <a:pt x="674" y="267"/>
                  <a:pt x="675" y="267"/>
                </a:cubicBezTo>
                <a:cubicBezTo>
                  <a:pt x="676" y="266"/>
                  <a:pt x="677" y="266"/>
                  <a:pt x="678" y="266"/>
                </a:cubicBezTo>
                <a:cubicBezTo>
                  <a:pt x="679" y="266"/>
                  <a:pt x="679" y="265"/>
                  <a:pt x="680" y="265"/>
                </a:cubicBezTo>
                <a:cubicBezTo>
                  <a:pt x="682" y="263"/>
                  <a:pt x="684" y="262"/>
                  <a:pt x="685" y="261"/>
                </a:cubicBezTo>
                <a:cubicBezTo>
                  <a:pt x="686" y="261"/>
                  <a:pt x="687" y="261"/>
                  <a:pt x="688" y="260"/>
                </a:cubicBezTo>
                <a:cubicBezTo>
                  <a:pt x="688" y="259"/>
                  <a:pt x="689" y="259"/>
                  <a:pt x="689" y="259"/>
                </a:cubicBezTo>
                <a:cubicBezTo>
                  <a:pt x="691" y="259"/>
                  <a:pt x="692" y="258"/>
                  <a:pt x="693" y="258"/>
                </a:cubicBezTo>
                <a:cubicBezTo>
                  <a:pt x="694" y="257"/>
                  <a:pt x="695" y="257"/>
                  <a:pt x="696" y="256"/>
                </a:cubicBezTo>
                <a:cubicBezTo>
                  <a:pt x="697" y="255"/>
                  <a:pt x="699" y="255"/>
                  <a:pt x="700" y="253"/>
                </a:cubicBezTo>
                <a:cubicBezTo>
                  <a:pt x="701" y="254"/>
                  <a:pt x="702" y="253"/>
                  <a:pt x="703" y="253"/>
                </a:cubicBezTo>
                <a:cubicBezTo>
                  <a:pt x="704" y="252"/>
                  <a:pt x="705" y="252"/>
                  <a:pt x="706" y="251"/>
                </a:cubicBezTo>
                <a:cubicBezTo>
                  <a:pt x="707" y="251"/>
                  <a:pt x="708" y="250"/>
                  <a:pt x="709" y="250"/>
                </a:cubicBezTo>
                <a:cubicBezTo>
                  <a:pt x="710" y="250"/>
                  <a:pt x="710" y="248"/>
                  <a:pt x="711" y="249"/>
                </a:cubicBezTo>
                <a:cubicBezTo>
                  <a:pt x="712" y="248"/>
                  <a:pt x="713" y="247"/>
                  <a:pt x="714" y="247"/>
                </a:cubicBezTo>
                <a:cubicBezTo>
                  <a:pt x="715" y="245"/>
                  <a:pt x="717" y="246"/>
                  <a:pt x="717" y="246"/>
                </a:cubicBezTo>
                <a:cubicBezTo>
                  <a:pt x="718" y="245"/>
                  <a:pt x="719" y="245"/>
                  <a:pt x="719" y="245"/>
                </a:cubicBezTo>
                <a:cubicBezTo>
                  <a:pt x="720" y="244"/>
                  <a:pt x="720" y="244"/>
                  <a:pt x="720" y="244"/>
                </a:cubicBezTo>
                <a:cubicBezTo>
                  <a:pt x="720" y="243"/>
                  <a:pt x="719" y="243"/>
                  <a:pt x="719" y="242"/>
                </a:cubicBezTo>
                <a:cubicBezTo>
                  <a:pt x="719" y="241"/>
                  <a:pt x="718" y="241"/>
                  <a:pt x="718" y="240"/>
                </a:cubicBezTo>
                <a:cubicBezTo>
                  <a:pt x="717" y="239"/>
                  <a:pt x="718" y="239"/>
                  <a:pt x="717" y="237"/>
                </a:cubicBezTo>
                <a:cubicBezTo>
                  <a:pt x="717" y="237"/>
                  <a:pt x="716" y="236"/>
                  <a:pt x="716" y="236"/>
                </a:cubicBezTo>
                <a:cubicBezTo>
                  <a:pt x="716" y="234"/>
                  <a:pt x="716" y="234"/>
                  <a:pt x="716" y="234"/>
                </a:cubicBezTo>
                <a:cubicBezTo>
                  <a:pt x="718" y="233"/>
                  <a:pt x="720" y="232"/>
                  <a:pt x="722" y="231"/>
                </a:cubicBezTo>
                <a:cubicBezTo>
                  <a:pt x="723" y="230"/>
                  <a:pt x="723" y="231"/>
                  <a:pt x="723" y="232"/>
                </a:cubicBezTo>
                <a:cubicBezTo>
                  <a:pt x="723" y="232"/>
                  <a:pt x="723" y="233"/>
                  <a:pt x="723" y="233"/>
                </a:cubicBezTo>
                <a:cubicBezTo>
                  <a:pt x="724" y="234"/>
                  <a:pt x="725" y="235"/>
                  <a:pt x="725" y="236"/>
                </a:cubicBezTo>
                <a:cubicBezTo>
                  <a:pt x="725" y="237"/>
                  <a:pt x="726" y="238"/>
                  <a:pt x="727" y="239"/>
                </a:cubicBezTo>
                <a:cubicBezTo>
                  <a:pt x="728" y="241"/>
                  <a:pt x="729" y="242"/>
                  <a:pt x="730" y="244"/>
                </a:cubicBezTo>
                <a:cubicBezTo>
                  <a:pt x="730" y="245"/>
                  <a:pt x="730" y="246"/>
                  <a:pt x="730" y="246"/>
                </a:cubicBezTo>
                <a:cubicBezTo>
                  <a:pt x="730" y="247"/>
                  <a:pt x="731" y="247"/>
                  <a:pt x="731" y="248"/>
                </a:cubicBezTo>
                <a:cubicBezTo>
                  <a:pt x="731" y="249"/>
                  <a:pt x="732" y="249"/>
                  <a:pt x="732" y="250"/>
                </a:cubicBezTo>
                <a:cubicBezTo>
                  <a:pt x="733" y="250"/>
                  <a:pt x="733" y="251"/>
                  <a:pt x="733" y="252"/>
                </a:cubicBezTo>
                <a:cubicBezTo>
                  <a:pt x="734" y="253"/>
                  <a:pt x="735" y="254"/>
                  <a:pt x="735" y="256"/>
                </a:cubicBezTo>
                <a:cubicBezTo>
                  <a:pt x="736" y="256"/>
                  <a:pt x="736" y="257"/>
                  <a:pt x="736" y="257"/>
                </a:cubicBezTo>
                <a:cubicBezTo>
                  <a:pt x="736" y="258"/>
                  <a:pt x="735" y="258"/>
                  <a:pt x="735" y="258"/>
                </a:cubicBezTo>
                <a:cubicBezTo>
                  <a:pt x="734" y="258"/>
                  <a:pt x="733" y="259"/>
                  <a:pt x="733" y="259"/>
                </a:cubicBezTo>
                <a:cubicBezTo>
                  <a:pt x="732" y="260"/>
                  <a:pt x="732" y="260"/>
                  <a:pt x="731" y="260"/>
                </a:cubicBezTo>
                <a:cubicBezTo>
                  <a:pt x="730" y="261"/>
                  <a:pt x="730" y="261"/>
                  <a:pt x="728" y="260"/>
                </a:cubicBezTo>
                <a:cubicBezTo>
                  <a:pt x="728" y="260"/>
                  <a:pt x="728" y="260"/>
                  <a:pt x="728" y="260"/>
                </a:cubicBezTo>
                <a:cubicBezTo>
                  <a:pt x="728" y="259"/>
                  <a:pt x="728" y="258"/>
                  <a:pt x="728" y="258"/>
                </a:cubicBezTo>
                <a:cubicBezTo>
                  <a:pt x="727" y="257"/>
                  <a:pt x="726" y="256"/>
                  <a:pt x="725" y="255"/>
                </a:cubicBezTo>
                <a:cubicBezTo>
                  <a:pt x="725" y="254"/>
                  <a:pt x="725" y="253"/>
                  <a:pt x="724" y="252"/>
                </a:cubicBezTo>
                <a:cubicBezTo>
                  <a:pt x="722" y="253"/>
                  <a:pt x="720" y="255"/>
                  <a:pt x="718" y="255"/>
                </a:cubicBezTo>
                <a:cubicBezTo>
                  <a:pt x="717" y="256"/>
                  <a:pt x="716" y="255"/>
                  <a:pt x="716" y="256"/>
                </a:cubicBezTo>
                <a:cubicBezTo>
                  <a:pt x="715" y="257"/>
                  <a:pt x="713" y="257"/>
                  <a:pt x="712" y="258"/>
                </a:cubicBezTo>
                <a:cubicBezTo>
                  <a:pt x="711" y="258"/>
                  <a:pt x="710" y="260"/>
                  <a:pt x="709" y="259"/>
                </a:cubicBezTo>
                <a:cubicBezTo>
                  <a:pt x="708" y="260"/>
                  <a:pt x="707" y="260"/>
                  <a:pt x="706" y="261"/>
                </a:cubicBezTo>
                <a:cubicBezTo>
                  <a:pt x="706" y="261"/>
                  <a:pt x="705" y="262"/>
                  <a:pt x="704" y="262"/>
                </a:cubicBezTo>
                <a:cubicBezTo>
                  <a:pt x="703" y="263"/>
                  <a:pt x="701" y="263"/>
                  <a:pt x="699" y="265"/>
                </a:cubicBezTo>
                <a:cubicBezTo>
                  <a:pt x="697" y="265"/>
                  <a:pt x="695" y="267"/>
                  <a:pt x="692" y="268"/>
                </a:cubicBezTo>
                <a:cubicBezTo>
                  <a:pt x="691" y="268"/>
                  <a:pt x="690" y="269"/>
                  <a:pt x="689" y="270"/>
                </a:cubicBezTo>
                <a:cubicBezTo>
                  <a:pt x="687" y="270"/>
                  <a:pt x="685" y="272"/>
                  <a:pt x="683" y="273"/>
                </a:cubicBezTo>
                <a:cubicBezTo>
                  <a:pt x="681" y="274"/>
                  <a:pt x="679" y="275"/>
                  <a:pt x="677" y="276"/>
                </a:cubicBezTo>
                <a:cubicBezTo>
                  <a:pt x="675" y="277"/>
                  <a:pt x="673" y="278"/>
                  <a:pt x="671" y="279"/>
                </a:cubicBezTo>
                <a:cubicBezTo>
                  <a:pt x="669" y="279"/>
                  <a:pt x="669" y="280"/>
                  <a:pt x="668" y="281"/>
                </a:cubicBezTo>
                <a:cubicBezTo>
                  <a:pt x="667" y="281"/>
                  <a:pt x="666" y="281"/>
                  <a:pt x="666" y="282"/>
                </a:cubicBezTo>
                <a:cubicBezTo>
                  <a:pt x="665" y="282"/>
                  <a:pt x="664" y="282"/>
                  <a:pt x="664" y="282"/>
                </a:cubicBezTo>
                <a:cubicBezTo>
                  <a:pt x="663" y="283"/>
                  <a:pt x="661" y="283"/>
                  <a:pt x="660" y="284"/>
                </a:cubicBezTo>
                <a:cubicBezTo>
                  <a:pt x="659" y="285"/>
                  <a:pt x="658" y="285"/>
                  <a:pt x="658" y="285"/>
                </a:cubicBezTo>
                <a:cubicBezTo>
                  <a:pt x="658" y="285"/>
                  <a:pt x="658" y="285"/>
                  <a:pt x="658" y="285"/>
                </a:cubicBezTo>
                <a:cubicBezTo>
                  <a:pt x="658" y="285"/>
                  <a:pt x="658" y="284"/>
                  <a:pt x="658" y="284"/>
                </a:cubicBezTo>
                <a:cubicBezTo>
                  <a:pt x="658" y="284"/>
                  <a:pt x="657" y="284"/>
                  <a:pt x="657" y="284"/>
                </a:cubicBezTo>
                <a:cubicBezTo>
                  <a:pt x="657" y="284"/>
                  <a:pt x="657" y="285"/>
                  <a:pt x="658" y="285"/>
                </a:cubicBezTo>
                <a:cubicBezTo>
                  <a:pt x="658" y="286"/>
                  <a:pt x="657" y="286"/>
                  <a:pt x="657" y="286"/>
                </a:cubicBezTo>
                <a:cubicBezTo>
                  <a:pt x="656" y="286"/>
                  <a:pt x="656" y="285"/>
                  <a:pt x="656" y="285"/>
                </a:cubicBezTo>
                <a:cubicBezTo>
                  <a:pt x="656" y="284"/>
                  <a:pt x="656" y="283"/>
                  <a:pt x="656" y="282"/>
                </a:cubicBezTo>
                <a:cubicBezTo>
                  <a:pt x="654" y="282"/>
                  <a:pt x="654" y="282"/>
                  <a:pt x="654" y="282"/>
                </a:cubicBezTo>
                <a:cubicBezTo>
                  <a:pt x="653" y="281"/>
                  <a:pt x="653" y="280"/>
                  <a:pt x="653" y="279"/>
                </a:cubicBezTo>
                <a:cubicBezTo>
                  <a:pt x="653" y="279"/>
                  <a:pt x="654" y="279"/>
                  <a:pt x="654" y="279"/>
                </a:cubicBezTo>
                <a:moveTo>
                  <a:pt x="200" y="225"/>
                </a:moveTo>
                <a:cubicBezTo>
                  <a:pt x="200" y="225"/>
                  <a:pt x="201" y="225"/>
                  <a:pt x="202" y="225"/>
                </a:cubicBezTo>
                <a:cubicBezTo>
                  <a:pt x="202" y="226"/>
                  <a:pt x="202" y="226"/>
                  <a:pt x="202" y="226"/>
                </a:cubicBezTo>
                <a:cubicBezTo>
                  <a:pt x="201" y="227"/>
                  <a:pt x="200" y="228"/>
                  <a:pt x="199" y="229"/>
                </a:cubicBezTo>
                <a:cubicBezTo>
                  <a:pt x="197" y="229"/>
                  <a:pt x="197" y="229"/>
                  <a:pt x="197" y="229"/>
                </a:cubicBezTo>
                <a:cubicBezTo>
                  <a:pt x="194" y="226"/>
                  <a:pt x="192" y="224"/>
                  <a:pt x="190" y="221"/>
                </a:cubicBezTo>
                <a:cubicBezTo>
                  <a:pt x="190" y="221"/>
                  <a:pt x="191" y="220"/>
                  <a:pt x="192" y="220"/>
                </a:cubicBezTo>
                <a:cubicBezTo>
                  <a:pt x="192" y="220"/>
                  <a:pt x="192" y="220"/>
                  <a:pt x="192" y="220"/>
                </a:cubicBezTo>
                <a:cubicBezTo>
                  <a:pt x="192" y="220"/>
                  <a:pt x="192" y="219"/>
                  <a:pt x="192" y="219"/>
                </a:cubicBezTo>
                <a:cubicBezTo>
                  <a:pt x="191" y="219"/>
                  <a:pt x="190" y="219"/>
                  <a:pt x="190" y="218"/>
                </a:cubicBezTo>
                <a:cubicBezTo>
                  <a:pt x="190" y="217"/>
                  <a:pt x="189" y="217"/>
                  <a:pt x="189" y="215"/>
                </a:cubicBezTo>
                <a:cubicBezTo>
                  <a:pt x="188" y="216"/>
                  <a:pt x="188" y="217"/>
                  <a:pt x="187" y="217"/>
                </a:cubicBezTo>
                <a:cubicBezTo>
                  <a:pt x="186" y="217"/>
                  <a:pt x="186" y="217"/>
                  <a:pt x="185" y="216"/>
                </a:cubicBezTo>
                <a:cubicBezTo>
                  <a:pt x="185" y="216"/>
                  <a:pt x="185" y="216"/>
                  <a:pt x="185" y="216"/>
                </a:cubicBezTo>
                <a:cubicBezTo>
                  <a:pt x="185" y="216"/>
                  <a:pt x="186" y="216"/>
                  <a:pt x="185" y="216"/>
                </a:cubicBezTo>
                <a:cubicBezTo>
                  <a:pt x="185" y="216"/>
                  <a:pt x="185" y="215"/>
                  <a:pt x="185" y="216"/>
                </a:cubicBezTo>
                <a:cubicBezTo>
                  <a:pt x="185" y="216"/>
                  <a:pt x="185" y="216"/>
                  <a:pt x="185" y="216"/>
                </a:cubicBezTo>
                <a:cubicBezTo>
                  <a:pt x="186" y="217"/>
                  <a:pt x="185" y="217"/>
                  <a:pt x="184" y="217"/>
                </a:cubicBezTo>
                <a:cubicBezTo>
                  <a:pt x="184" y="217"/>
                  <a:pt x="184" y="217"/>
                  <a:pt x="184" y="217"/>
                </a:cubicBezTo>
                <a:cubicBezTo>
                  <a:pt x="183" y="216"/>
                  <a:pt x="182" y="215"/>
                  <a:pt x="181" y="215"/>
                </a:cubicBezTo>
                <a:cubicBezTo>
                  <a:pt x="179" y="215"/>
                  <a:pt x="179" y="213"/>
                  <a:pt x="178" y="212"/>
                </a:cubicBezTo>
                <a:cubicBezTo>
                  <a:pt x="177" y="211"/>
                  <a:pt x="176" y="210"/>
                  <a:pt x="175" y="209"/>
                </a:cubicBezTo>
                <a:cubicBezTo>
                  <a:pt x="174" y="208"/>
                  <a:pt x="173" y="207"/>
                  <a:pt x="171" y="206"/>
                </a:cubicBezTo>
                <a:cubicBezTo>
                  <a:pt x="170" y="205"/>
                  <a:pt x="169" y="204"/>
                  <a:pt x="168" y="203"/>
                </a:cubicBezTo>
                <a:cubicBezTo>
                  <a:pt x="166" y="204"/>
                  <a:pt x="167" y="202"/>
                  <a:pt x="166" y="202"/>
                </a:cubicBezTo>
                <a:cubicBezTo>
                  <a:pt x="166" y="201"/>
                  <a:pt x="165" y="200"/>
                  <a:pt x="164" y="199"/>
                </a:cubicBezTo>
                <a:cubicBezTo>
                  <a:pt x="164" y="199"/>
                  <a:pt x="164" y="199"/>
                  <a:pt x="163" y="199"/>
                </a:cubicBezTo>
                <a:cubicBezTo>
                  <a:pt x="162" y="199"/>
                  <a:pt x="161" y="197"/>
                  <a:pt x="160" y="197"/>
                </a:cubicBezTo>
                <a:cubicBezTo>
                  <a:pt x="159" y="196"/>
                  <a:pt x="159" y="196"/>
                  <a:pt x="158" y="195"/>
                </a:cubicBezTo>
                <a:cubicBezTo>
                  <a:pt x="157" y="194"/>
                  <a:pt x="156" y="192"/>
                  <a:pt x="153" y="191"/>
                </a:cubicBezTo>
                <a:cubicBezTo>
                  <a:pt x="153" y="191"/>
                  <a:pt x="153" y="191"/>
                  <a:pt x="152" y="190"/>
                </a:cubicBezTo>
                <a:cubicBezTo>
                  <a:pt x="152" y="188"/>
                  <a:pt x="150" y="187"/>
                  <a:pt x="149" y="186"/>
                </a:cubicBezTo>
                <a:cubicBezTo>
                  <a:pt x="148" y="186"/>
                  <a:pt x="148" y="186"/>
                  <a:pt x="147" y="185"/>
                </a:cubicBezTo>
                <a:cubicBezTo>
                  <a:pt x="146" y="185"/>
                  <a:pt x="146" y="184"/>
                  <a:pt x="145" y="183"/>
                </a:cubicBezTo>
                <a:cubicBezTo>
                  <a:pt x="144" y="183"/>
                  <a:pt x="144" y="183"/>
                  <a:pt x="143" y="182"/>
                </a:cubicBezTo>
                <a:cubicBezTo>
                  <a:pt x="142" y="182"/>
                  <a:pt x="142" y="181"/>
                  <a:pt x="141" y="180"/>
                </a:cubicBezTo>
                <a:cubicBezTo>
                  <a:pt x="140" y="181"/>
                  <a:pt x="139" y="182"/>
                  <a:pt x="138" y="183"/>
                </a:cubicBezTo>
                <a:cubicBezTo>
                  <a:pt x="138" y="183"/>
                  <a:pt x="137" y="184"/>
                  <a:pt x="137" y="184"/>
                </a:cubicBezTo>
                <a:cubicBezTo>
                  <a:pt x="137" y="185"/>
                  <a:pt x="136" y="185"/>
                  <a:pt x="136" y="186"/>
                </a:cubicBezTo>
                <a:cubicBezTo>
                  <a:pt x="135" y="187"/>
                  <a:pt x="134" y="187"/>
                  <a:pt x="133" y="187"/>
                </a:cubicBezTo>
                <a:cubicBezTo>
                  <a:pt x="132" y="186"/>
                  <a:pt x="130" y="184"/>
                  <a:pt x="129" y="182"/>
                </a:cubicBezTo>
                <a:cubicBezTo>
                  <a:pt x="129" y="181"/>
                  <a:pt x="129" y="181"/>
                  <a:pt x="129" y="181"/>
                </a:cubicBezTo>
                <a:cubicBezTo>
                  <a:pt x="130" y="179"/>
                  <a:pt x="132" y="178"/>
                  <a:pt x="133" y="176"/>
                </a:cubicBezTo>
                <a:cubicBezTo>
                  <a:pt x="134" y="175"/>
                  <a:pt x="135" y="175"/>
                  <a:pt x="135" y="173"/>
                </a:cubicBezTo>
                <a:cubicBezTo>
                  <a:pt x="138" y="170"/>
                  <a:pt x="138" y="170"/>
                  <a:pt x="138" y="170"/>
                </a:cubicBezTo>
                <a:cubicBezTo>
                  <a:pt x="139" y="169"/>
                  <a:pt x="141" y="168"/>
                  <a:pt x="141" y="167"/>
                </a:cubicBezTo>
                <a:cubicBezTo>
                  <a:pt x="143" y="164"/>
                  <a:pt x="146" y="162"/>
                  <a:pt x="148" y="159"/>
                </a:cubicBezTo>
                <a:cubicBezTo>
                  <a:pt x="150" y="161"/>
                  <a:pt x="151" y="164"/>
                  <a:pt x="154" y="164"/>
                </a:cubicBezTo>
                <a:cubicBezTo>
                  <a:pt x="154" y="165"/>
                  <a:pt x="154" y="165"/>
                  <a:pt x="154" y="165"/>
                </a:cubicBezTo>
                <a:cubicBezTo>
                  <a:pt x="154" y="165"/>
                  <a:pt x="154" y="165"/>
                  <a:pt x="153" y="166"/>
                </a:cubicBezTo>
                <a:cubicBezTo>
                  <a:pt x="152" y="167"/>
                  <a:pt x="150" y="169"/>
                  <a:pt x="148" y="171"/>
                </a:cubicBezTo>
                <a:cubicBezTo>
                  <a:pt x="148" y="172"/>
                  <a:pt x="147" y="173"/>
                  <a:pt x="148" y="174"/>
                </a:cubicBezTo>
                <a:cubicBezTo>
                  <a:pt x="150" y="175"/>
                  <a:pt x="151" y="177"/>
                  <a:pt x="152" y="178"/>
                </a:cubicBezTo>
                <a:cubicBezTo>
                  <a:pt x="153" y="179"/>
                  <a:pt x="154" y="179"/>
                  <a:pt x="155" y="180"/>
                </a:cubicBezTo>
                <a:cubicBezTo>
                  <a:pt x="156" y="181"/>
                  <a:pt x="157" y="182"/>
                  <a:pt x="158" y="183"/>
                </a:cubicBezTo>
                <a:cubicBezTo>
                  <a:pt x="159" y="184"/>
                  <a:pt x="160" y="185"/>
                  <a:pt x="161" y="185"/>
                </a:cubicBezTo>
                <a:cubicBezTo>
                  <a:pt x="161" y="186"/>
                  <a:pt x="163" y="186"/>
                  <a:pt x="163" y="187"/>
                </a:cubicBezTo>
                <a:cubicBezTo>
                  <a:pt x="164" y="188"/>
                  <a:pt x="165" y="189"/>
                  <a:pt x="166" y="189"/>
                </a:cubicBezTo>
                <a:cubicBezTo>
                  <a:pt x="167" y="190"/>
                  <a:pt x="168" y="191"/>
                  <a:pt x="169" y="191"/>
                </a:cubicBezTo>
                <a:cubicBezTo>
                  <a:pt x="169" y="192"/>
                  <a:pt x="170" y="193"/>
                  <a:pt x="171" y="194"/>
                </a:cubicBezTo>
                <a:cubicBezTo>
                  <a:pt x="172" y="195"/>
                  <a:pt x="173" y="195"/>
                  <a:pt x="173" y="196"/>
                </a:cubicBezTo>
                <a:cubicBezTo>
                  <a:pt x="174" y="197"/>
                  <a:pt x="175" y="197"/>
                  <a:pt x="176" y="198"/>
                </a:cubicBezTo>
                <a:cubicBezTo>
                  <a:pt x="176" y="198"/>
                  <a:pt x="177" y="198"/>
                  <a:pt x="177" y="199"/>
                </a:cubicBezTo>
                <a:cubicBezTo>
                  <a:pt x="177" y="200"/>
                  <a:pt x="178" y="201"/>
                  <a:pt x="178" y="201"/>
                </a:cubicBezTo>
                <a:cubicBezTo>
                  <a:pt x="180" y="201"/>
                  <a:pt x="181" y="203"/>
                  <a:pt x="183" y="205"/>
                </a:cubicBezTo>
                <a:cubicBezTo>
                  <a:pt x="184" y="206"/>
                  <a:pt x="186" y="206"/>
                  <a:pt x="187" y="207"/>
                </a:cubicBezTo>
                <a:cubicBezTo>
                  <a:pt x="188" y="209"/>
                  <a:pt x="189" y="210"/>
                  <a:pt x="190" y="211"/>
                </a:cubicBezTo>
                <a:cubicBezTo>
                  <a:pt x="193" y="213"/>
                  <a:pt x="195" y="215"/>
                  <a:pt x="197" y="217"/>
                </a:cubicBezTo>
                <a:cubicBezTo>
                  <a:pt x="198" y="217"/>
                  <a:pt x="198" y="219"/>
                  <a:pt x="199" y="218"/>
                </a:cubicBezTo>
                <a:cubicBezTo>
                  <a:pt x="200" y="219"/>
                  <a:pt x="200" y="220"/>
                  <a:pt x="200" y="221"/>
                </a:cubicBezTo>
                <a:cubicBezTo>
                  <a:pt x="201" y="221"/>
                  <a:pt x="200" y="221"/>
                  <a:pt x="200" y="221"/>
                </a:cubicBezTo>
                <a:cubicBezTo>
                  <a:pt x="199" y="222"/>
                  <a:pt x="200" y="222"/>
                  <a:pt x="201" y="223"/>
                </a:cubicBezTo>
                <a:cubicBezTo>
                  <a:pt x="200" y="223"/>
                  <a:pt x="200" y="224"/>
                  <a:pt x="200" y="225"/>
                </a:cubicBezTo>
                <a:cubicBezTo>
                  <a:pt x="200" y="225"/>
                  <a:pt x="200" y="225"/>
                  <a:pt x="199" y="225"/>
                </a:cubicBezTo>
                <a:cubicBezTo>
                  <a:pt x="199" y="225"/>
                  <a:pt x="198" y="225"/>
                  <a:pt x="198" y="225"/>
                </a:cubicBezTo>
                <a:cubicBezTo>
                  <a:pt x="197" y="224"/>
                  <a:pt x="197" y="224"/>
                  <a:pt x="197" y="223"/>
                </a:cubicBezTo>
                <a:cubicBezTo>
                  <a:pt x="197" y="222"/>
                  <a:pt x="196" y="222"/>
                  <a:pt x="196" y="222"/>
                </a:cubicBezTo>
                <a:cubicBezTo>
                  <a:pt x="196" y="222"/>
                  <a:pt x="195" y="222"/>
                  <a:pt x="195" y="222"/>
                </a:cubicBezTo>
                <a:cubicBezTo>
                  <a:pt x="196" y="223"/>
                  <a:pt x="196" y="225"/>
                  <a:pt x="197" y="226"/>
                </a:cubicBezTo>
                <a:cubicBezTo>
                  <a:pt x="198" y="226"/>
                  <a:pt x="199" y="226"/>
                  <a:pt x="200" y="225"/>
                </a:cubicBezTo>
                <a:moveTo>
                  <a:pt x="198" y="221"/>
                </a:moveTo>
                <a:cubicBezTo>
                  <a:pt x="198" y="220"/>
                  <a:pt x="197" y="220"/>
                  <a:pt x="197" y="220"/>
                </a:cubicBezTo>
                <a:cubicBezTo>
                  <a:pt x="197" y="220"/>
                  <a:pt x="197" y="221"/>
                  <a:pt x="197" y="221"/>
                </a:cubicBezTo>
                <a:cubicBezTo>
                  <a:pt x="197" y="221"/>
                  <a:pt x="197" y="221"/>
                  <a:pt x="197" y="221"/>
                </a:cubicBezTo>
                <a:cubicBezTo>
                  <a:pt x="197" y="221"/>
                  <a:pt x="198" y="221"/>
                  <a:pt x="198" y="221"/>
                </a:cubicBezTo>
                <a:moveTo>
                  <a:pt x="742" y="303"/>
                </a:moveTo>
                <a:cubicBezTo>
                  <a:pt x="742" y="304"/>
                  <a:pt x="742" y="304"/>
                  <a:pt x="741" y="304"/>
                </a:cubicBezTo>
                <a:cubicBezTo>
                  <a:pt x="740" y="305"/>
                  <a:pt x="739" y="306"/>
                  <a:pt x="739" y="305"/>
                </a:cubicBezTo>
                <a:cubicBezTo>
                  <a:pt x="737" y="305"/>
                  <a:pt x="736" y="307"/>
                  <a:pt x="735" y="307"/>
                </a:cubicBezTo>
                <a:cubicBezTo>
                  <a:pt x="734" y="306"/>
                  <a:pt x="733" y="308"/>
                  <a:pt x="732" y="307"/>
                </a:cubicBezTo>
                <a:cubicBezTo>
                  <a:pt x="731" y="307"/>
                  <a:pt x="731" y="309"/>
                  <a:pt x="730" y="308"/>
                </a:cubicBezTo>
                <a:cubicBezTo>
                  <a:pt x="729" y="308"/>
                  <a:pt x="728" y="309"/>
                  <a:pt x="727" y="309"/>
                </a:cubicBezTo>
                <a:cubicBezTo>
                  <a:pt x="726" y="310"/>
                  <a:pt x="725" y="311"/>
                  <a:pt x="724" y="310"/>
                </a:cubicBezTo>
                <a:cubicBezTo>
                  <a:pt x="723" y="312"/>
                  <a:pt x="722" y="311"/>
                  <a:pt x="721" y="311"/>
                </a:cubicBezTo>
                <a:cubicBezTo>
                  <a:pt x="720" y="311"/>
                  <a:pt x="719" y="313"/>
                  <a:pt x="718" y="312"/>
                </a:cubicBezTo>
                <a:cubicBezTo>
                  <a:pt x="717" y="312"/>
                  <a:pt x="716" y="312"/>
                  <a:pt x="715" y="313"/>
                </a:cubicBezTo>
                <a:cubicBezTo>
                  <a:pt x="714" y="314"/>
                  <a:pt x="713" y="313"/>
                  <a:pt x="713" y="314"/>
                </a:cubicBezTo>
                <a:cubicBezTo>
                  <a:pt x="711" y="314"/>
                  <a:pt x="709" y="316"/>
                  <a:pt x="707" y="315"/>
                </a:cubicBezTo>
                <a:cubicBezTo>
                  <a:pt x="706" y="316"/>
                  <a:pt x="705" y="316"/>
                  <a:pt x="703" y="316"/>
                </a:cubicBezTo>
                <a:cubicBezTo>
                  <a:pt x="702" y="318"/>
                  <a:pt x="700" y="316"/>
                  <a:pt x="699" y="318"/>
                </a:cubicBezTo>
                <a:cubicBezTo>
                  <a:pt x="697" y="317"/>
                  <a:pt x="696" y="320"/>
                  <a:pt x="694" y="319"/>
                </a:cubicBezTo>
                <a:cubicBezTo>
                  <a:pt x="694" y="319"/>
                  <a:pt x="693" y="319"/>
                  <a:pt x="693" y="319"/>
                </a:cubicBezTo>
                <a:cubicBezTo>
                  <a:pt x="693" y="320"/>
                  <a:pt x="691" y="319"/>
                  <a:pt x="690" y="320"/>
                </a:cubicBezTo>
                <a:cubicBezTo>
                  <a:pt x="689" y="321"/>
                  <a:pt x="688" y="321"/>
                  <a:pt x="687" y="322"/>
                </a:cubicBezTo>
                <a:cubicBezTo>
                  <a:pt x="686" y="322"/>
                  <a:pt x="686" y="322"/>
                  <a:pt x="685" y="323"/>
                </a:cubicBezTo>
                <a:cubicBezTo>
                  <a:pt x="685" y="323"/>
                  <a:pt x="684" y="323"/>
                  <a:pt x="683" y="323"/>
                </a:cubicBezTo>
                <a:cubicBezTo>
                  <a:pt x="682" y="322"/>
                  <a:pt x="681" y="324"/>
                  <a:pt x="680" y="324"/>
                </a:cubicBezTo>
                <a:cubicBezTo>
                  <a:pt x="680" y="324"/>
                  <a:pt x="680" y="324"/>
                  <a:pt x="680" y="324"/>
                </a:cubicBezTo>
                <a:cubicBezTo>
                  <a:pt x="681" y="325"/>
                  <a:pt x="681" y="326"/>
                  <a:pt x="681" y="327"/>
                </a:cubicBezTo>
                <a:cubicBezTo>
                  <a:pt x="681" y="328"/>
                  <a:pt x="680" y="329"/>
                  <a:pt x="682" y="330"/>
                </a:cubicBezTo>
                <a:cubicBezTo>
                  <a:pt x="681" y="331"/>
                  <a:pt x="681" y="332"/>
                  <a:pt x="683" y="333"/>
                </a:cubicBezTo>
                <a:cubicBezTo>
                  <a:pt x="683" y="334"/>
                  <a:pt x="684" y="335"/>
                  <a:pt x="683" y="337"/>
                </a:cubicBezTo>
                <a:cubicBezTo>
                  <a:pt x="683" y="337"/>
                  <a:pt x="683" y="337"/>
                  <a:pt x="684" y="337"/>
                </a:cubicBezTo>
                <a:cubicBezTo>
                  <a:pt x="684" y="338"/>
                  <a:pt x="685" y="339"/>
                  <a:pt x="684" y="339"/>
                </a:cubicBezTo>
                <a:cubicBezTo>
                  <a:pt x="684" y="340"/>
                  <a:pt x="683" y="341"/>
                  <a:pt x="682" y="341"/>
                </a:cubicBezTo>
                <a:cubicBezTo>
                  <a:pt x="682" y="341"/>
                  <a:pt x="681" y="341"/>
                  <a:pt x="680" y="342"/>
                </a:cubicBezTo>
                <a:cubicBezTo>
                  <a:pt x="680" y="342"/>
                  <a:pt x="679" y="342"/>
                  <a:pt x="679" y="342"/>
                </a:cubicBezTo>
                <a:cubicBezTo>
                  <a:pt x="678" y="342"/>
                  <a:pt x="678" y="342"/>
                  <a:pt x="677" y="342"/>
                </a:cubicBezTo>
                <a:cubicBezTo>
                  <a:pt x="677" y="342"/>
                  <a:pt x="677" y="341"/>
                  <a:pt x="676" y="341"/>
                </a:cubicBezTo>
                <a:cubicBezTo>
                  <a:pt x="676" y="340"/>
                  <a:pt x="676" y="340"/>
                  <a:pt x="676" y="340"/>
                </a:cubicBezTo>
                <a:cubicBezTo>
                  <a:pt x="676" y="338"/>
                  <a:pt x="676" y="337"/>
                  <a:pt x="675" y="336"/>
                </a:cubicBezTo>
                <a:cubicBezTo>
                  <a:pt x="675" y="335"/>
                  <a:pt x="675" y="334"/>
                  <a:pt x="674" y="333"/>
                </a:cubicBezTo>
                <a:cubicBezTo>
                  <a:pt x="675" y="332"/>
                  <a:pt x="673" y="331"/>
                  <a:pt x="673" y="330"/>
                </a:cubicBezTo>
                <a:cubicBezTo>
                  <a:pt x="672" y="329"/>
                  <a:pt x="672" y="328"/>
                  <a:pt x="672" y="327"/>
                </a:cubicBezTo>
                <a:cubicBezTo>
                  <a:pt x="671" y="326"/>
                  <a:pt x="671" y="325"/>
                  <a:pt x="671" y="324"/>
                </a:cubicBezTo>
                <a:cubicBezTo>
                  <a:pt x="671" y="323"/>
                  <a:pt x="670" y="323"/>
                  <a:pt x="670" y="322"/>
                </a:cubicBezTo>
                <a:cubicBezTo>
                  <a:pt x="670" y="321"/>
                  <a:pt x="670" y="320"/>
                  <a:pt x="670" y="319"/>
                </a:cubicBezTo>
                <a:cubicBezTo>
                  <a:pt x="670" y="319"/>
                  <a:pt x="669" y="318"/>
                  <a:pt x="669" y="317"/>
                </a:cubicBezTo>
                <a:cubicBezTo>
                  <a:pt x="670" y="317"/>
                  <a:pt x="671" y="316"/>
                  <a:pt x="672" y="316"/>
                </a:cubicBezTo>
                <a:cubicBezTo>
                  <a:pt x="673" y="316"/>
                  <a:pt x="674" y="316"/>
                  <a:pt x="675" y="316"/>
                </a:cubicBezTo>
                <a:cubicBezTo>
                  <a:pt x="676" y="314"/>
                  <a:pt x="678" y="316"/>
                  <a:pt x="679" y="314"/>
                </a:cubicBezTo>
                <a:cubicBezTo>
                  <a:pt x="680" y="314"/>
                  <a:pt x="681" y="314"/>
                  <a:pt x="682" y="313"/>
                </a:cubicBezTo>
                <a:cubicBezTo>
                  <a:pt x="683" y="313"/>
                  <a:pt x="684" y="313"/>
                  <a:pt x="685" y="312"/>
                </a:cubicBezTo>
                <a:cubicBezTo>
                  <a:pt x="685" y="312"/>
                  <a:pt x="686" y="312"/>
                  <a:pt x="686" y="312"/>
                </a:cubicBezTo>
                <a:cubicBezTo>
                  <a:pt x="687" y="313"/>
                  <a:pt x="688" y="311"/>
                  <a:pt x="690" y="311"/>
                </a:cubicBezTo>
                <a:cubicBezTo>
                  <a:pt x="690" y="311"/>
                  <a:pt x="691" y="310"/>
                  <a:pt x="692" y="310"/>
                </a:cubicBezTo>
                <a:cubicBezTo>
                  <a:pt x="693" y="311"/>
                  <a:pt x="695" y="310"/>
                  <a:pt x="696" y="309"/>
                </a:cubicBezTo>
                <a:cubicBezTo>
                  <a:pt x="697" y="309"/>
                  <a:pt x="698" y="308"/>
                  <a:pt x="700" y="308"/>
                </a:cubicBezTo>
                <a:cubicBezTo>
                  <a:pt x="701" y="309"/>
                  <a:pt x="702" y="307"/>
                  <a:pt x="703" y="307"/>
                </a:cubicBezTo>
                <a:cubicBezTo>
                  <a:pt x="704" y="308"/>
                  <a:pt x="705" y="307"/>
                  <a:pt x="705" y="307"/>
                </a:cubicBezTo>
                <a:cubicBezTo>
                  <a:pt x="706" y="306"/>
                  <a:pt x="707" y="307"/>
                  <a:pt x="707" y="306"/>
                </a:cubicBezTo>
                <a:cubicBezTo>
                  <a:pt x="707" y="306"/>
                  <a:pt x="708" y="306"/>
                  <a:pt x="708" y="306"/>
                </a:cubicBezTo>
                <a:cubicBezTo>
                  <a:pt x="709" y="306"/>
                  <a:pt x="710" y="306"/>
                  <a:pt x="711" y="306"/>
                </a:cubicBezTo>
                <a:cubicBezTo>
                  <a:pt x="711" y="304"/>
                  <a:pt x="713" y="305"/>
                  <a:pt x="714" y="304"/>
                </a:cubicBezTo>
                <a:cubicBezTo>
                  <a:pt x="714" y="304"/>
                  <a:pt x="715" y="304"/>
                  <a:pt x="715" y="304"/>
                </a:cubicBezTo>
                <a:cubicBezTo>
                  <a:pt x="716" y="303"/>
                  <a:pt x="716" y="303"/>
                  <a:pt x="717" y="303"/>
                </a:cubicBezTo>
                <a:cubicBezTo>
                  <a:pt x="718" y="303"/>
                  <a:pt x="719" y="303"/>
                  <a:pt x="720" y="302"/>
                </a:cubicBezTo>
                <a:cubicBezTo>
                  <a:pt x="721" y="301"/>
                  <a:pt x="723" y="302"/>
                  <a:pt x="724" y="301"/>
                </a:cubicBezTo>
                <a:cubicBezTo>
                  <a:pt x="725" y="301"/>
                  <a:pt x="726" y="301"/>
                  <a:pt x="726" y="300"/>
                </a:cubicBezTo>
                <a:cubicBezTo>
                  <a:pt x="727" y="299"/>
                  <a:pt x="728" y="300"/>
                  <a:pt x="729" y="300"/>
                </a:cubicBezTo>
                <a:cubicBezTo>
                  <a:pt x="730" y="300"/>
                  <a:pt x="731" y="298"/>
                  <a:pt x="732" y="299"/>
                </a:cubicBezTo>
                <a:cubicBezTo>
                  <a:pt x="733" y="298"/>
                  <a:pt x="734" y="298"/>
                  <a:pt x="735" y="298"/>
                </a:cubicBezTo>
                <a:cubicBezTo>
                  <a:pt x="736" y="298"/>
                  <a:pt x="737" y="297"/>
                  <a:pt x="738" y="296"/>
                </a:cubicBezTo>
                <a:cubicBezTo>
                  <a:pt x="739" y="296"/>
                  <a:pt x="740" y="296"/>
                  <a:pt x="741" y="296"/>
                </a:cubicBezTo>
                <a:cubicBezTo>
                  <a:pt x="742" y="296"/>
                  <a:pt x="744" y="295"/>
                  <a:pt x="745" y="295"/>
                </a:cubicBezTo>
                <a:cubicBezTo>
                  <a:pt x="746" y="294"/>
                  <a:pt x="748" y="295"/>
                  <a:pt x="749" y="293"/>
                </a:cubicBezTo>
                <a:cubicBezTo>
                  <a:pt x="749" y="293"/>
                  <a:pt x="750" y="293"/>
                  <a:pt x="751" y="294"/>
                </a:cubicBezTo>
                <a:cubicBezTo>
                  <a:pt x="750" y="294"/>
                  <a:pt x="750" y="294"/>
                  <a:pt x="750" y="295"/>
                </a:cubicBezTo>
                <a:cubicBezTo>
                  <a:pt x="750" y="295"/>
                  <a:pt x="751" y="295"/>
                  <a:pt x="751" y="296"/>
                </a:cubicBezTo>
                <a:cubicBezTo>
                  <a:pt x="751" y="296"/>
                  <a:pt x="751" y="297"/>
                  <a:pt x="750" y="297"/>
                </a:cubicBezTo>
                <a:cubicBezTo>
                  <a:pt x="750" y="297"/>
                  <a:pt x="749" y="297"/>
                  <a:pt x="749" y="297"/>
                </a:cubicBezTo>
                <a:cubicBezTo>
                  <a:pt x="748" y="298"/>
                  <a:pt x="750" y="300"/>
                  <a:pt x="748" y="301"/>
                </a:cubicBezTo>
                <a:cubicBezTo>
                  <a:pt x="748" y="300"/>
                  <a:pt x="748" y="300"/>
                  <a:pt x="748" y="299"/>
                </a:cubicBezTo>
                <a:cubicBezTo>
                  <a:pt x="748" y="299"/>
                  <a:pt x="747" y="299"/>
                  <a:pt x="747" y="299"/>
                </a:cubicBezTo>
                <a:cubicBezTo>
                  <a:pt x="747" y="299"/>
                  <a:pt x="747" y="299"/>
                  <a:pt x="747" y="298"/>
                </a:cubicBezTo>
                <a:cubicBezTo>
                  <a:pt x="747" y="298"/>
                  <a:pt x="747" y="298"/>
                  <a:pt x="747" y="298"/>
                </a:cubicBezTo>
                <a:cubicBezTo>
                  <a:pt x="746" y="298"/>
                  <a:pt x="746" y="298"/>
                  <a:pt x="746" y="298"/>
                </a:cubicBezTo>
                <a:cubicBezTo>
                  <a:pt x="746" y="298"/>
                  <a:pt x="745" y="298"/>
                  <a:pt x="745" y="298"/>
                </a:cubicBezTo>
                <a:cubicBezTo>
                  <a:pt x="745" y="299"/>
                  <a:pt x="746" y="299"/>
                  <a:pt x="746" y="299"/>
                </a:cubicBezTo>
                <a:cubicBezTo>
                  <a:pt x="746" y="299"/>
                  <a:pt x="746" y="299"/>
                  <a:pt x="747" y="299"/>
                </a:cubicBezTo>
                <a:cubicBezTo>
                  <a:pt x="747" y="299"/>
                  <a:pt x="747" y="300"/>
                  <a:pt x="747" y="300"/>
                </a:cubicBezTo>
                <a:cubicBezTo>
                  <a:pt x="746" y="300"/>
                  <a:pt x="745" y="300"/>
                  <a:pt x="744" y="299"/>
                </a:cubicBezTo>
                <a:cubicBezTo>
                  <a:pt x="744" y="299"/>
                  <a:pt x="743" y="299"/>
                  <a:pt x="743" y="299"/>
                </a:cubicBezTo>
                <a:cubicBezTo>
                  <a:pt x="742" y="300"/>
                  <a:pt x="742" y="300"/>
                  <a:pt x="742" y="301"/>
                </a:cubicBezTo>
                <a:cubicBezTo>
                  <a:pt x="742" y="301"/>
                  <a:pt x="742" y="301"/>
                  <a:pt x="741" y="301"/>
                </a:cubicBezTo>
                <a:cubicBezTo>
                  <a:pt x="741" y="301"/>
                  <a:pt x="741" y="301"/>
                  <a:pt x="741" y="301"/>
                </a:cubicBezTo>
                <a:cubicBezTo>
                  <a:pt x="741" y="301"/>
                  <a:pt x="741" y="302"/>
                  <a:pt x="741" y="302"/>
                </a:cubicBezTo>
                <a:cubicBezTo>
                  <a:pt x="741" y="302"/>
                  <a:pt x="742" y="303"/>
                  <a:pt x="742" y="303"/>
                </a:cubicBezTo>
                <a:moveTo>
                  <a:pt x="738" y="302"/>
                </a:moveTo>
                <a:cubicBezTo>
                  <a:pt x="738" y="302"/>
                  <a:pt x="738" y="302"/>
                  <a:pt x="738" y="302"/>
                </a:cubicBezTo>
                <a:cubicBezTo>
                  <a:pt x="738" y="302"/>
                  <a:pt x="739" y="301"/>
                  <a:pt x="738" y="301"/>
                </a:cubicBezTo>
                <a:cubicBezTo>
                  <a:pt x="738" y="301"/>
                  <a:pt x="738" y="301"/>
                  <a:pt x="738" y="301"/>
                </a:cubicBezTo>
                <a:cubicBezTo>
                  <a:pt x="738" y="301"/>
                  <a:pt x="738" y="302"/>
                  <a:pt x="739" y="303"/>
                </a:cubicBezTo>
                <a:cubicBezTo>
                  <a:pt x="739" y="303"/>
                  <a:pt x="739" y="303"/>
                  <a:pt x="739" y="302"/>
                </a:cubicBezTo>
                <a:cubicBezTo>
                  <a:pt x="739" y="302"/>
                  <a:pt x="739" y="302"/>
                  <a:pt x="739" y="302"/>
                </a:cubicBezTo>
                <a:cubicBezTo>
                  <a:pt x="738" y="302"/>
                  <a:pt x="739" y="302"/>
                  <a:pt x="739" y="303"/>
                </a:cubicBezTo>
                <a:cubicBezTo>
                  <a:pt x="739" y="303"/>
                  <a:pt x="739" y="303"/>
                  <a:pt x="739" y="304"/>
                </a:cubicBezTo>
                <a:cubicBezTo>
                  <a:pt x="739" y="303"/>
                  <a:pt x="739" y="303"/>
                  <a:pt x="738" y="302"/>
                </a:cubicBezTo>
                <a:moveTo>
                  <a:pt x="228" y="631"/>
                </a:moveTo>
                <a:cubicBezTo>
                  <a:pt x="228" y="629"/>
                  <a:pt x="229" y="629"/>
                  <a:pt x="231" y="629"/>
                </a:cubicBezTo>
                <a:cubicBezTo>
                  <a:pt x="231" y="630"/>
                  <a:pt x="232" y="631"/>
                  <a:pt x="233" y="632"/>
                </a:cubicBezTo>
                <a:cubicBezTo>
                  <a:pt x="235" y="632"/>
                  <a:pt x="236" y="633"/>
                  <a:pt x="237" y="634"/>
                </a:cubicBezTo>
                <a:cubicBezTo>
                  <a:pt x="237" y="635"/>
                  <a:pt x="239" y="634"/>
                  <a:pt x="239" y="636"/>
                </a:cubicBezTo>
                <a:cubicBezTo>
                  <a:pt x="239" y="636"/>
                  <a:pt x="239" y="636"/>
                  <a:pt x="239" y="636"/>
                </a:cubicBezTo>
                <a:cubicBezTo>
                  <a:pt x="239" y="636"/>
                  <a:pt x="238" y="636"/>
                  <a:pt x="238" y="636"/>
                </a:cubicBezTo>
                <a:cubicBezTo>
                  <a:pt x="238" y="636"/>
                  <a:pt x="237" y="636"/>
                  <a:pt x="238" y="636"/>
                </a:cubicBezTo>
                <a:cubicBezTo>
                  <a:pt x="238" y="637"/>
                  <a:pt x="238" y="636"/>
                  <a:pt x="239" y="636"/>
                </a:cubicBezTo>
                <a:cubicBezTo>
                  <a:pt x="239" y="636"/>
                  <a:pt x="240" y="636"/>
                  <a:pt x="240" y="636"/>
                </a:cubicBezTo>
                <a:cubicBezTo>
                  <a:pt x="241" y="637"/>
                  <a:pt x="241" y="637"/>
                  <a:pt x="241" y="638"/>
                </a:cubicBezTo>
                <a:cubicBezTo>
                  <a:pt x="242" y="639"/>
                  <a:pt x="242" y="639"/>
                  <a:pt x="242" y="640"/>
                </a:cubicBezTo>
                <a:cubicBezTo>
                  <a:pt x="244" y="640"/>
                  <a:pt x="245" y="642"/>
                  <a:pt x="247" y="642"/>
                </a:cubicBezTo>
                <a:cubicBezTo>
                  <a:pt x="247" y="642"/>
                  <a:pt x="247" y="642"/>
                  <a:pt x="247" y="642"/>
                </a:cubicBezTo>
                <a:cubicBezTo>
                  <a:pt x="246" y="644"/>
                  <a:pt x="245" y="646"/>
                  <a:pt x="244" y="647"/>
                </a:cubicBezTo>
                <a:cubicBezTo>
                  <a:pt x="244" y="647"/>
                  <a:pt x="243" y="647"/>
                  <a:pt x="243" y="647"/>
                </a:cubicBezTo>
                <a:cubicBezTo>
                  <a:pt x="242" y="646"/>
                  <a:pt x="243" y="644"/>
                  <a:pt x="241" y="646"/>
                </a:cubicBezTo>
                <a:cubicBezTo>
                  <a:pt x="241" y="646"/>
                  <a:pt x="241" y="646"/>
                  <a:pt x="241" y="646"/>
                </a:cubicBezTo>
                <a:cubicBezTo>
                  <a:pt x="241" y="645"/>
                  <a:pt x="240" y="644"/>
                  <a:pt x="240" y="644"/>
                </a:cubicBezTo>
                <a:cubicBezTo>
                  <a:pt x="240" y="643"/>
                  <a:pt x="239" y="642"/>
                  <a:pt x="238" y="641"/>
                </a:cubicBezTo>
                <a:cubicBezTo>
                  <a:pt x="238" y="642"/>
                  <a:pt x="238" y="642"/>
                  <a:pt x="237" y="642"/>
                </a:cubicBezTo>
                <a:cubicBezTo>
                  <a:pt x="236" y="642"/>
                  <a:pt x="236" y="641"/>
                  <a:pt x="235" y="640"/>
                </a:cubicBezTo>
                <a:cubicBezTo>
                  <a:pt x="235" y="639"/>
                  <a:pt x="234" y="639"/>
                  <a:pt x="234" y="637"/>
                </a:cubicBezTo>
                <a:cubicBezTo>
                  <a:pt x="234" y="637"/>
                  <a:pt x="234" y="637"/>
                  <a:pt x="234" y="637"/>
                </a:cubicBezTo>
                <a:cubicBezTo>
                  <a:pt x="234" y="637"/>
                  <a:pt x="234" y="637"/>
                  <a:pt x="234" y="638"/>
                </a:cubicBezTo>
                <a:cubicBezTo>
                  <a:pt x="234" y="638"/>
                  <a:pt x="234" y="638"/>
                  <a:pt x="234" y="638"/>
                </a:cubicBezTo>
                <a:cubicBezTo>
                  <a:pt x="234" y="637"/>
                  <a:pt x="235" y="637"/>
                  <a:pt x="235" y="637"/>
                </a:cubicBezTo>
                <a:cubicBezTo>
                  <a:pt x="235" y="637"/>
                  <a:pt x="235" y="637"/>
                  <a:pt x="234" y="637"/>
                </a:cubicBezTo>
                <a:cubicBezTo>
                  <a:pt x="233" y="638"/>
                  <a:pt x="233" y="637"/>
                  <a:pt x="232" y="637"/>
                </a:cubicBezTo>
                <a:cubicBezTo>
                  <a:pt x="232" y="637"/>
                  <a:pt x="232" y="639"/>
                  <a:pt x="231" y="639"/>
                </a:cubicBezTo>
                <a:cubicBezTo>
                  <a:pt x="230" y="639"/>
                  <a:pt x="229" y="640"/>
                  <a:pt x="229" y="641"/>
                </a:cubicBezTo>
                <a:cubicBezTo>
                  <a:pt x="228" y="642"/>
                  <a:pt x="226" y="643"/>
                  <a:pt x="225" y="645"/>
                </a:cubicBezTo>
                <a:cubicBezTo>
                  <a:pt x="226" y="646"/>
                  <a:pt x="223" y="647"/>
                  <a:pt x="223" y="649"/>
                </a:cubicBezTo>
                <a:cubicBezTo>
                  <a:pt x="223" y="649"/>
                  <a:pt x="222" y="650"/>
                  <a:pt x="221" y="651"/>
                </a:cubicBezTo>
                <a:cubicBezTo>
                  <a:pt x="220" y="651"/>
                  <a:pt x="220" y="653"/>
                  <a:pt x="219" y="654"/>
                </a:cubicBezTo>
                <a:cubicBezTo>
                  <a:pt x="219" y="654"/>
                  <a:pt x="219" y="655"/>
                  <a:pt x="218" y="656"/>
                </a:cubicBezTo>
                <a:cubicBezTo>
                  <a:pt x="217" y="656"/>
                  <a:pt x="217" y="656"/>
                  <a:pt x="217" y="657"/>
                </a:cubicBezTo>
                <a:cubicBezTo>
                  <a:pt x="217" y="659"/>
                  <a:pt x="218" y="660"/>
                  <a:pt x="219" y="660"/>
                </a:cubicBezTo>
                <a:cubicBezTo>
                  <a:pt x="220" y="661"/>
                  <a:pt x="221" y="661"/>
                  <a:pt x="222" y="662"/>
                </a:cubicBezTo>
                <a:cubicBezTo>
                  <a:pt x="223" y="662"/>
                  <a:pt x="224" y="663"/>
                  <a:pt x="225" y="664"/>
                </a:cubicBezTo>
                <a:cubicBezTo>
                  <a:pt x="225" y="664"/>
                  <a:pt x="226" y="664"/>
                  <a:pt x="226" y="664"/>
                </a:cubicBezTo>
                <a:cubicBezTo>
                  <a:pt x="226" y="664"/>
                  <a:pt x="226" y="665"/>
                  <a:pt x="226" y="666"/>
                </a:cubicBezTo>
                <a:cubicBezTo>
                  <a:pt x="225" y="667"/>
                  <a:pt x="224" y="668"/>
                  <a:pt x="223" y="668"/>
                </a:cubicBezTo>
                <a:cubicBezTo>
                  <a:pt x="223" y="669"/>
                  <a:pt x="223" y="670"/>
                  <a:pt x="222" y="671"/>
                </a:cubicBezTo>
                <a:cubicBezTo>
                  <a:pt x="221" y="670"/>
                  <a:pt x="221" y="669"/>
                  <a:pt x="220" y="669"/>
                </a:cubicBezTo>
                <a:cubicBezTo>
                  <a:pt x="218" y="669"/>
                  <a:pt x="218" y="668"/>
                  <a:pt x="217" y="667"/>
                </a:cubicBezTo>
                <a:cubicBezTo>
                  <a:pt x="216" y="666"/>
                  <a:pt x="216" y="665"/>
                  <a:pt x="215" y="664"/>
                </a:cubicBezTo>
                <a:cubicBezTo>
                  <a:pt x="214" y="664"/>
                  <a:pt x="213" y="665"/>
                  <a:pt x="213" y="663"/>
                </a:cubicBezTo>
                <a:cubicBezTo>
                  <a:pt x="211" y="665"/>
                  <a:pt x="210" y="666"/>
                  <a:pt x="208" y="667"/>
                </a:cubicBezTo>
                <a:cubicBezTo>
                  <a:pt x="208" y="669"/>
                  <a:pt x="206" y="670"/>
                  <a:pt x="205" y="671"/>
                </a:cubicBezTo>
                <a:cubicBezTo>
                  <a:pt x="206" y="673"/>
                  <a:pt x="204" y="673"/>
                  <a:pt x="204" y="674"/>
                </a:cubicBezTo>
                <a:cubicBezTo>
                  <a:pt x="203" y="675"/>
                  <a:pt x="202" y="675"/>
                  <a:pt x="201" y="677"/>
                </a:cubicBezTo>
                <a:cubicBezTo>
                  <a:pt x="201" y="678"/>
                  <a:pt x="200" y="679"/>
                  <a:pt x="199" y="680"/>
                </a:cubicBezTo>
                <a:cubicBezTo>
                  <a:pt x="199" y="681"/>
                  <a:pt x="198" y="682"/>
                  <a:pt x="197" y="683"/>
                </a:cubicBezTo>
                <a:cubicBezTo>
                  <a:pt x="196" y="683"/>
                  <a:pt x="196" y="684"/>
                  <a:pt x="196" y="685"/>
                </a:cubicBezTo>
                <a:cubicBezTo>
                  <a:pt x="197" y="686"/>
                  <a:pt x="197" y="688"/>
                  <a:pt x="199" y="688"/>
                </a:cubicBezTo>
                <a:cubicBezTo>
                  <a:pt x="200" y="688"/>
                  <a:pt x="200" y="689"/>
                  <a:pt x="200" y="689"/>
                </a:cubicBezTo>
                <a:cubicBezTo>
                  <a:pt x="202" y="691"/>
                  <a:pt x="205" y="692"/>
                  <a:pt x="207" y="694"/>
                </a:cubicBezTo>
                <a:cubicBezTo>
                  <a:pt x="207" y="695"/>
                  <a:pt x="208" y="694"/>
                  <a:pt x="208" y="695"/>
                </a:cubicBezTo>
                <a:cubicBezTo>
                  <a:pt x="208" y="696"/>
                  <a:pt x="208" y="696"/>
                  <a:pt x="208" y="697"/>
                </a:cubicBezTo>
                <a:cubicBezTo>
                  <a:pt x="207" y="698"/>
                  <a:pt x="206" y="699"/>
                  <a:pt x="205" y="700"/>
                </a:cubicBezTo>
                <a:cubicBezTo>
                  <a:pt x="203" y="700"/>
                  <a:pt x="202" y="699"/>
                  <a:pt x="201" y="698"/>
                </a:cubicBezTo>
                <a:cubicBezTo>
                  <a:pt x="200" y="697"/>
                  <a:pt x="199" y="696"/>
                  <a:pt x="199" y="696"/>
                </a:cubicBezTo>
                <a:cubicBezTo>
                  <a:pt x="198" y="695"/>
                  <a:pt x="197" y="695"/>
                  <a:pt x="197" y="695"/>
                </a:cubicBezTo>
                <a:cubicBezTo>
                  <a:pt x="195" y="695"/>
                  <a:pt x="195" y="694"/>
                  <a:pt x="194" y="693"/>
                </a:cubicBezTo>
                <a:cubicBezTo>
                  <a:pt x="193" y="692"/>
                  <a:pt x="192" y="691"/>
                  <a:pt x="191" y="690"/>
                </a:cubicBezTo>
                <a:cubicBezTo>
                  <a:pt x="190" y="689"/>
                  <a:pt x="189" y="689"/>
                  <a:pt x="188" y="688"/>
                </a:cubicBezTo>
                <a:cubicBezTo>
                  <a:pt x="188" y="688"/>
                  <a:pt x="187" y="688"/>
                  <a:pt x="187" y="688"/>
                </a:cubicBezTo>
                <a:cubicBezTo>
                  <a:pt x="186" y="685"/>
                  <a:pt x="187" y="683"/>
                  <a:pt x="188" y="682"/>
                </a:cubicBezTo>
                <a:cubicBezTo>
                  <a:pt x="189" y="681"/>
                  <a:pt x="189" y="680"/>
                  <a:pt x="190" y="680"/>
                </a:cubicBezTo>
                <a:cubicBezTo>
                  <a:pt x="190" y="679"/>
                  <a:pt x="190" y="677"/>
                  <a:pt x="192" y="677"/>
                </a:cubicBezTo>
                <a:cubicBezTo>
                  <a:pt x="192" y="676"/>
                  <a:pt x="194" y="675"/>
                  <a:pt x="194" y="674"/>
                </a:cubicBezTo>
                <a:cubicBezTo>
                  <a:pt x="194" y="673"/>
                  <a:pt x="195" y="672"/>
                  <a:pt x="196" y="671"/>
                </a:cubicBezTo>
                <a:cubicBezTo>
                  <a:pt x="197" y="670"/>
                  <a:pt x="198" y="670"/>
                  <a:pt x="198" y="669"/>
                </a:cubicBezTo>
                <a:cubicBezTo>
                  <a:pt x="199" y="667"/>
                  <a:pt x="201" y="666"/>
                  <a:pt x="202" y="664"/>
                </a:cubicBezTo>
                <a:cubicBezTo>
                  <a:pt x="203" y="663"/>
                  <a:pt x="203" y="662"/>
                  <a:pt x="204" y="662"/>
                </a:cubicBezTo>
                <a:cubicBezTo>
                  <a:pt x="204" y="661"/>
                  <a:pt x="204" y="660"/>
                  <a:pt x="205" y="660"/>
                </a:cubicBezTo>
                <a:cubicBezTo>
                  <a:pt x="206" y="659"/>
                  <a:pt x="206" y="657"/>
                  <a:pt x="207" y="656"/>
                </a:cubicBezTo>
                <a:cubicBezTo>
                  <a:pt x="208" y="656"/>
                  <a:pt x="208" y="655"/>
                  <a:pt x="209" y="655"/>
                </a:cubicBezTo>
                <a:cubicBezTo>
                  <a:pt x="209" y="654"/>
                  <a:pt x="209" y="653"/>
                  <a:pt x="210" y="653"/>
                </a:cubicBezTo>
                <a:cubicBezTo>
                  <a:pt x="211" y="651"/>
                  <a:pt x="212" y="649"/>
                  <a:pt x="214" y="648"/>
                </a:cubicBezTo>
                <a:cubicBezTo>
                  <a:pt x="214" y="646"/>
                  <a:pt x="216" y="644"/>
                  <a:pt x="218" y="643"/>
                </a:cubicBezTo>
                <a:cubicBezTo>
                  <a:pt x="219" y="642"/>
                  <a:pt x="220" y="640"/>
                  <a:pt x="221" y="639"/>
                </a:cubicBezTo>
                <a:cubicBezTo>
                  <a:pt x="221" y="638"/>
                  <a:pt x="221" y="638"/>
                  <a:pt x="221" y="638"/>
                </a:cubicBezTo>
                <a:cubicBezTo>
                  <a:pt x="222" y="636"/>
                  <a:pt x="223" y="636"/>
                  <a:pt x="223" y="634"/>
                </a:cubicBezTo>
                <a:cubicBezTo>
                  <a:pt x="224" y="633"/>
                  <a:pt x="225" y="632"/>
                  <a:pt x="226" y="631"/>
                </a:cubicBezTo>
                <a:cubicBezTo>
                  <a:pt x="227" y="631"/>
                  <a:pt x="227" y="631"/>
                  <a:pt x="228" y="631"/>
                </a:cubicBezTo>
                <a:cubicBezTo>
                  <a:pt x="228" y="631"/>
                  <a:pt x="228" y="631"/>
                  <a:pt x="228" y="631"/>
                </a:cubicBezTo>
                <a:cubicBezTo>
                  <a:pt x="228" y="631"/>
                  <a:pt x="227" y="631"/>
                  <a:pt x="227" y="631"/>
                </a:cubicBezTo>
                <a:cubicBezTo>
                  <a:pt x="227" y="631"/>
                  <a:pt x="227" y="631"/>
                  <a:pt x="227" y="631"/>
                </a:cubicBezTo>
                <a:cubicBezTo>
                  <a:pt x="227" y="632"/>
                  <a:pt x="228" y="632"/>
                  <a:pt x="228" y="632"/>
                </a:cubicBezTo>
                <a:cubicBezTo>
                  <a:pt x="228" y="632"/>
                  <a:pt x="228" y="632"/>
                  <a:pt x="228" y="631"/>
                </a:cubicBezTo>
                <a:moveTo>
                  <a:pt x="193" y="689"/>
                </a:moveTo>
                <a:cubicBezTo>
                  <a:pt x="193" y="689"/>
                  <a:pt x="193" y="689"/>
                  <a:pt x="193" y="689"/>
                </a:cubicBezTo>
                <a:cubicBezTo>
                  <a:pt x="192" y="689"/>
                  <a:pt x="192" y="689"/>
                  <a:pt x="192" y="689"/>
                </a:cubicBezTo>
                <a:cubicBezTo>
                  <a:pt x="192" y="689"/>
                  <a:pt x="192" y="689"/>
                  <a:pt x="192" y="689"/>
                </a:cubicBezTo>
                <a:cubicBezTo>
                  <a:pt x="192" y="689"/>
                  <a:pt x="193" y="690"/>
                  <a:pt x="193" y="690"/>
                </a:cubicBezTo>
                <a:cubicBezTo>
                  <a:pt x="193" y="690"/>
                  <a:pt x="193" y="689"/>
                  <a:pt x="192" y="689"/>
                </a:cubicBezTo>
                <a:cubicBezTo>
                  <a:pt x="192" y="688"/>
                  <a:pt x="191" y="687"/>
                  <a:pt x="191" y="687"/>
                </a:cubicBezTo>
                <a:cubicBezTo>
                  <a:pt x="190" y="689"/>
                  <a:pt x="190" y="689"/>
                  <a:pt x="193" y="689"/>
                </a:cubicBezTo>
                <a:moveTo>
                  <a:pt x="231" y="637"/>
                </a:moveTo>
                <a:cubicBezTo>
                  <a:pt x="230" y="636"/>
                  <a:pt x="230" y="636"/>
                  <a:pt x="229" y="635"/>
                </a:cubicBezTo>
                <a:cubicBezTo>
                  <a:pt x="228" y="635"/>
                  <a:pt x="227" y="635"/>
                  <a:pt x="227" y="635"/>
                </a:cubicBezTo>
                <a:cubicBezTo>
                  <a:pt x="227" y="636"/>
                  <a:pt x="227" y="636"/>
                  <a:pt x="228" y="636"/>
                </a:cubicBezTo>
                <a:cubicBezTo>
                  <a:pt x="228" y="637"/>
                  <a:pt x="229" y="637"/>
                  <a:pt x="230" y="638"/>
                </a:cubicBezTo>
                <a:cubicBezTo>
                  <a:pt x="230" y="638"/>
                  <a:pt x="231" y="637"/>
                  <a:pt x="231" y="637"/>
                </a:cubicBezTo>
                <a:moveTo>
                  <a:pt x="232" y="633"/>
                </a:moveTo>
                <a:cubicBezTo>
                  <a:pt x="231" y="633"/>
                  <a:pt x="230" y="634"/>
                  <a:pt x="230" y="634"/>
                </a:cubicBezTo>
                <a:cubicBezTo>
                  <a:pt x="231" y="635"/>
                  <a:pt x="231" y="635"/>
                  <a:pt x="231" y="636"/>
                </a:cubicBezTo>
                <a:cubicBezTo>
                  <a:pt x="232" y="635"/>
                  <a:pt x="232" y="634"/>
                  <a:pt x="232" y="633"/>
                </a:cubicBezTo>
                <a:moveTo>
                  <a:pt x="238" y="638"/>
                </a:moveTo>
                <a:cubicBezTo>
                  <a:pt x="238" y="638"/>
                  <a:pt x="239" y="638"/>
                  <a:pt x="239" y="638"/>
                </a:cubicBezTo>
                <a:cubicBezTo>
                  <a:pt x="238" y="638"/>
                  <a:pt x="238" y="638"/>
                  <a:pt x="238" y="638"/>
                </a:cubicBezTo>
                <a:cubicBezTo>
                  <a:pt x="238" y="638"/>
                  <a:pt x="238" y="638"/>
                  <a:pt x="238" y="638"/>
                </a:cubicBezTo>
                <a:cubicBezTo>
                  <a:pt x="238" y="638"/>
                  <a:pt x="238" y="638"/>
                  <a:pt x="238" y="638"/>
                </a:cubicBezTo>
                <a:moveTo>
                  <a:pt x="241" y="639"/>
                </a:moveTo>
                <a:cubicBezTo>
                  <a:pt x="240" y="639"/>
                  <a:pt x="240" y="639"/>
                  <a:pt x="240" y="639"/>
                </a:cubicBezTo>
                <a:cubicBezTo>
                  <a:pt x="240" y="639"/>
                  <a:pt x="240" y="639"/>
                  <a:pt x="240" y="639"/>
                </a:cubicBezTo>
                <a:cubicBezTo>
                  <a:pt x="240" y="639"/>
                  <a:pt x="240" y="639"/>
                  <a:pt x="240" y="639"/>
                </a:cubicBezTo>
                <a:cubicBezTo>
                  <a:pt x="240" y="639"/>
                  <a:pt x="240" y="639"/>
                  <a:pt x="241" y="639"/>
                </a:cubicBezTo>
                <a:moveTo>
                  <a:pt x="195" y="689"/>
                </a:moveTo>
                <a:cubicBezTo>
                  <a:pt x="194" y="689"/>
                  <a:pt x="194" y="689"/>
                  <a:pt x="194" y="689"/>
                </a:cubicBezTo>
                <a:cubicBezTo>
                  <a:pt x="194" y="689"/>
                  <a:pt x="194" y="690"/>
                  <a:pt x="195" y="690"/>
                </a:cubicBezTo>
                <a:cubicBezTo>
                  <a:pt x="195" y="690"/>
                  <a:pt x="195" y="689"/>
                  <a:pt x="195" y="689"/>
                </a:cubicBezTo>
                <a:cubicBezTo>
                  <a:pt x="195" y="689"/>
                  <a:pt x="195" y="689"/>
                  <a:pt x="195" y="689"/>
                </a:cubicBezTo>
                <a:moveTo>
                  <a:pt x="195" y="691"/>
                </a:moveTo>
                <a:cubicBezTo>
                  <a:pt x="195" y="691"/>
                  <a:pt x="195" y="691"/>
                  <a:pt x="195" y="691"/>
                </a:cubicBezTo>
                <a:cubicBezTo>
                  <a:pt x="195" y="691"/>
                  <a:pt x="195" y="691"/>
                  <a:pt x="194" y="691"/>
                </a:cubicBezTo>
                <a:cubicBezTo>
                  <a:pt x="194" y="691"/>
                  <a:pt x="194" y="691"/>
                  <a:pt x="194" y="691"/>
                </a:cubicBezTo>
                <a:cubicBezTo>
                  <a:pt x="194" y="691"/>
                  <a:pt x="194" y="691"/>
                  <a:pt x="195" y="691"/>
                </a:cubicBezTo>
                <a:moveTo>
                  <a:pt x="132" y="404"/>
                </a:moveTo>
                <a:cubicBezTo>
                  <a:pt x="131" y="404"/>
                  <a:pt x="131" y="404"/>
                  <a:pt x="131" y="403"/>
                </a:cubicBezTo>
                <a:cubicBezTo>
                  <a:pt x="131" y="403"/>
                  <a:pt x="131" y="403"/>
                  <a:pt x="131" y="402"/>
                </a:cubicBezTo>
                <a:cubicBezTo>
                  <a:pt x="131" y="402"/>
                  <a:pt x="132" y="401"/>
                  <a:pt x="133" y="401"/>
                </a:cubicBezTo>
                <a:cubicBezTo>
                  <a:pt x="133" y="402"/>
                  <a:pt x="133" y="402"/>
                  <a:pt x="133" y="402"/>
                </a:cubicBezTo>
                <a:cubicBezTo>
                  <a:pt x="133" y="403"/>
                  <a:pt x="134" y="405"/>
                  <a:pt x="133" y="406"/>
                </a:cubicBezTo>
                <a:cubicBezTo>
                  <a:pt x="133" y="406"/>
                  <a:pt x="133" y="406"/>
                  <a:pt x="132" y="406"/>
                </a:cubicBezTo>
                <a:cubicBezTo>
                  <a:pt x="132" y="406"/>
                  <a:pt x="131" y="406"/>
                  <a:pt x="131" y="407"/>
                </a:cubicBezTo>
                <a:cubicBezTo>
                  <a:pt x="131" y="408"/>
                  <a:pt x="132" y="408"/>
                  <a:pt x="132" y="408"/>
                </a:cubicBezTo>
                <a:cubicBezTo>
                  <a:pt x="133" y="408"/>
                  <a:pt x="133" y="408"/>
                  <a:pt x="133" y="408"/>
                </a:cubicBezTo>
                <a:cubicBezTo>
                  <a:pt x="133" y="409"/>
                  <a:pt x="132" y="409"/>
                  <a:pt x="132" y="409"/>
                </a:cubicBezTo>
                <a:cubicBezTo>
                  <a:pt x="131" y="409"/>
                  <a:pt x="130" y="409"/>
                  <a:pt x="129" y="410"/>
                </a:cubicBezTo>
                <a:cubicBezTo>
                  <a:pt x="128" y="410"/>
                  <a:pt x="128" y="410"/>
                  <a:pt x="127" y="409"/>
                </a:cubicBezTo>
                <a:cubicBezTo>
                  <a:pt x="127" y="409"/>
                  <a:pt x="127" y="410"/>
                  <a:pt x="126" y="410"/>
                </a:cubicBezTo>
                <a:cubicBezTo>
                  <a:pt x="125" y="410"/>
                  <a:pt x="124" y="410"/>
                  <a:pt x="123" y="410"/>
                </a:cubicBezTo>
                <a:cubicBezTo>
                  <a:pt x="121" y="410"/>
                  <a:pt x="120" y="410"/>
                  <a:pt x="120" y="409"/>
                </a:cubicBezTo>
                <a:cubicBezTo>
                  <a:pt x="118" y="409"/>
                  <a:pt x="117" y="409"/>
                  <a:pt x="116" y="408"/>
                </a:cubicBezTo>
                <a:cubicBezTo>
                  <a:pt x="116" y="408"/>
                  <a:pt x="116" y="407"/>
                  <a:pt x="116" y="407"/>
                </a:cubicBezTo>
                <a:cubicBezTo>
                  <a:pt x="115" y="407"/>
                  <a:pt x="115" y="408"/>
                  <a:pt x="115" y="408"/>
                </a:cubicBezTo>
                <a:cubicBezTo>
                  <a:pt x="114" y="409"/>
                  <a:pt x="113" y="409"/>
                  <a:pt x="112" y="409"/>
                </a:cubicBezTo>
                <a:cubicBezTo>
                  <a:pt x="111" y="409"/>
                  <a:pt x="111" y="409"/>
                  <a:pt x="110" y="410"/>
                </a:cubicBezTo>
                <a:cubicBezTo>
                  <a:pt x="110" y="410"/>
                  <a:pt x="109" y="409"/>
                  <a:pt x="109" y="409"/>
                </a:cubicBezTo>
                <a:cubicBezTo>
                  <a:pt x="108" y="409"/>
                  <a:pt x="108" y="410"/>
                  <a:pt x="107" y="410"/>
                </a:cubicBezTo>
                <a:cubicBezTo>
                  <a:pt x="105" y="410"/>
                  <a:pt x="104" y="411"/>
                  <a:pt x="103" y="409"/>
                </a:cubicBezTo>
                <a:cubicBezTo>
                  <a:pt x="101" y="409"/>
                  <a:pt x="100" y="409"/>
                  <a:pt x="99" y="410"/>
                </a:cubicBezTo>
                <a:cubicBezTo>
                  <a:pt x="98" y="410"/>
                  <a:pt x="96" y="410"/>
                  <a:pt x="95" y="410"/>
                </a:cubicBezTo>
                <a:cubicBezTo>
                  <a:pt x="94" y="409"/>
                  <a:pt x="93" y="409"/>
                  <a:pt x="92" y="409"/>
                </a:cubicBezTo>
                <a:cubicBezTo>
                  <a:pt x="81" y="409"/>
                  <a:pt x="69" y="409"/>
                  <a:pt x="57" y="409"/>
                </a:cubicBezTo>
                <a:cubicBezTo>
                  <a:pt x="56" y="410"/>
                  <a:pt x="57" y="411"/>
                  <a:pt x="57" y="412"/>
                </a:cubicBezTo>
                <a:cubicBezTo>
                  <a:pt x="56" y="413"/>
                  <a:pt x="56" y="415"/>
                  <a:pt x="56" y="416"/>
                </a:cubicBezTo>
                <a:cubicBezTo>
                  <a:pt x="56" y="419"/>
                  <a:pt x="56" y="419"/>
                  <a:pt x="56" y="419"/>
                </a:cubicBezTo>
                <a:cubicBezTo>
                  <a:pt x="56" y="419"/>
                  <a:pt x="56" y="419"/>
                  <a:pt x="56" y="419"/>
                </a:cubicBezTo>
                <a:cubicBezTo>
                  <a:pt x="54" y="419"/>
                  <a:pt x="51" y="419"/>
                  <a:pt x="49" y="419"/>
                </a:cubicBezTo>
                <a:cubicBezTo>
                  <a:pt x="49" y="419"/>
                  <a:pt x="49" y="418"/>
                  <a:pt x="49" y="417"/>
                </a:cubicBezTo>
                <a:cubicBezTo>
                  <a:pt x="49" y="410"/>
                  <a:pt x="49" y="402"/>
                  <a:pt x="49" y="394"/>
                </a:cubicBezTo>
                <a:cubicBezTo>
                  <a:pt x="49" y="393"/>
                  <a:pt x="49" y="393"/>
                  <a:pt x="50" y="392"/>
                </a:cubicBezTo>
                <a:cubicBezTo>
                  <a:pt x="49" y="392"/>
                  <a:pt x="49" y="391"/>
                  <a:pt x="49" y="389"/>
                </a:cubicBezTo>
                <a:cubicBezTo>
                  <a:pt x="49" y="389"/>
                  <a:pt x="49" y="389"/>
                  <a:pt x="50" y="389"/>
                </a:cubicBezTo>
                <a:cubicBezTo>
                  <a:pt x="56" y="389"/>
                  <a:pt x="56" y="389"/>
                  <a:pt x="57" y="390"/>
                </a:cubicBezTo>
                <a:cubicBezTo>
                  <a:pt x="57" y="399"/>
                  <a:pt x="57" y="399"/>
                  <a:pt x="57" y="399"/>
                </a:cubicBezTo>
                <a:cubicBezTo>
                  <a:pt x="58" y="400"/>
                  <a:pt x="60" y="399"/>
                  <a:pt x="61" y="400"/>
                </a:cubicBezTo>
                <a:cubicBezTo>
                  <a:pt x="61" y="400"/>
                  <a:pt x="61" y="400"/>
                  <a:pt x="62" y="400"/>
                </a:cubicBezTo>
                <a:cubicBezTo>
                  <a:pt x="66" y="400"/>
                  <a:pt x="71" y="400"/>
                  <a:pt x="75" y="400"/>
                </a:cubicBezTo>
                <a:cubicBezTo>
                  <a:pt x="75" y="400"/>
                  <a:pt x="76" y="400"/>
                  <a:pt x="76" y="400"/>
                </a:cubicBezTo>
                <a:cubicBezTo>
                  <a:pt x="77" y="401"/>
                  <a:pt x="78" y="400"/>
                  <a:pt x="79" y="400"/>
                </a:cubicBezTo>
                <a:cubicBezTo>
                  <a:pt x="89" y="400"/>
                  <a:pt x="98" y="400"/>
                  <a:pt x="108" y="400"/>
                </a:cubicBezTo>
                <a:cubicBezTo>
                  <a:pt x="109" y="400"/>
                  <a:pt x="110" y="400"/>
                  <a:pt x="111" y="401"/>
                </a:cubicBezTo>
                <a:cubicBezTo>
                  <a:pt x="112" y="402"/>
                  <a:pt x="112" y="401"/>
                  <a:pt x="113" y="400"/>
                </a:cubicBezTo>
                <a:cubicBezTo>
                  <a:pt x="114" y="401"/>
                  <a:pt x="114" y="403"/>
                  <a:pt x="116" y="402"/>
                </a:cubicBezTo>
                <a:cubicBezTo>
                  <a:pt x="116" y="402"/>
                  <a:pt x="116" y="403"/>
                  <a:pt x="116" y="403"/>
                </a:cubicBezTo>
                <a:cubicBezTo>
                  <a:pt x="115" y="405"/>
                  <a:pt x="118" y="405"/>
                  <a:pt x="119" y="406"/>
                </a:cubicBezTo>
                <a:cubicBezTo>
                  <a:pt x="119" y="406"/>
                  <a:pt x="119" y="406"/>
                  <a:pt x="119" y="405"/>
                </a:cubicBezTo>
                <a:cubicBezTo>
                  <a:pt x="119" y="405"/>
                  <a:pt x="119" y="405"/>
                  <a:pt x="119" y="404"/>
                </a:cubicBezTo>
                <a:cubicBezTo>
                  <a:pt x="120" y="404"/>
                  <a:pt x="120" y="406"/>
                  <a:pt x="121" y="405"/>
                </a:cubicBezTo>
                <a:cubicBezTo>
                  <a:pt x="122" y="404"/>
                  <a:pt x="123" y="404"/>
                  <a:pt x="124" y="404"/>
                </a:cubicBezTo>
                <a:cubicBezTo>
                  <a:pt x="124" y="405"/>
                  <a:pt x="125" y="406"/>
                  <a:pt x="126" y="406"/>
                </a:cubicBezTo>
                <a:cubicBezTo>
                  <a:pt x="126" y="406"/>
                  <a:pt x="127" y="407"/>
                  <a:pt x="127" y="407"/>
                </a:cubicBezTo>
                <a:cubicBezTo>
                  <a:pt x="127" y="407"/>
                  <a:pt x="128" y="406"/>
                  <a:pt x="128" y="406"/>
                </a:cubicBezTo>
                <a:cubicBezTo>
                  <a:pt x="128" y="406"/>
                  <a:pt x="129" y="407"/>
                  <a:pt x="129" y="407"/>
                </a:cubicBezTo>
                <a:cubicBezTo>
                  <a:pt x="130" y="406"/>
                  <a:pt x="130" y="405"/>
                  <a:pt x="131" y="405"/>
                </a:cubicBezTo>
                <a:cubicBezTo>
                  <a:pt x="131" y="405"/>
                  <a:pt x="131" y="404"/>
                  <a:pt x="132" y="404"/>
                </a:cubicBezTo>
                <a:cubicBezTo>
                  <a:pt x="132" y="403"/>
                  <a:pt x="132" y="404"/>
                  <a:pt x="131" y="404"/>
                </a:cubicBezTo>
                <a:cubicBezTo>
                  <a:pt x="131" y="404"/>
                  <a:pt x="131" y="404"/>
                  <a:pt x="131" y="404"/>
                </a:cubicBezTo>
                <a:cubicBezTo>
                  <a:pt x="132" y="404"/>
                  <a:pt x="132" y="404"/>
                  <a:pt x="132" y="404"/>
                </a:cubicBezTo>
                <a:cubicBezTo>
                  <a:pt x="132" y="404"/>
                  <a:pt x="132" y="404"/>
                  <a:pt x="132" y="404"/>
                </a:cubicBezTo>
                <a:cubicBezTo>
                  <a:pt x="132" y="404"/>
                  <a:pt x="132" y="403"/>
                  <a:pt x="132" y="404"/>
                </a:cubicBezTo>
                <a:moveTo>
                  <a:pt x="87" y="406"/>
                </a:moveTo>
                <a:cubicBezTo>
                  <a:pt x="87" y="406"/>
                  <a:pt x="87" y="405"/>
                  <a:pt x="87" y="405"/>
                </a:cubicBezTo>
                <a:cubicBezTo>
                  <a:pt x="86" y="405"/>
                  <a:pt x="86" y="406"/>
                  <a:pt x="86" y="406"/>
                </a:cubicBezTo>
                <a:cubicBezTo>
                  <a:pt x="86" y="406"/>
                  <a:pt x="86" y="406"/>
                  <a:pt x="86" y="406"/>
                </a:cubicBezTo>
                <a:cubicBezTo>
                  <a:pt x="86" y="406"/>
                  <a:pt x="87" y="406"/>
                  <a:pt x="87" y="406"/>
                </a:cubicBezTo>
                <a:moveTo>
                  <a:pt x="122" y="408"/>
                </a:moveTo>
                <a:cubicBezTo>
                  <a:pt x="122" y="408"/>
                  <a:pt x="122" y="408"/>
                  <a:pt x="121" y="408"/>
                </a:cubicBezTo>
                <a:cubicBezTo>
                  <a:pt x="121" y="408"/>
                  <a:pt x="121" y="408"/>
                  <a:pt x="121" y="409"/>
                </a:cubicBezTo>
                <a:cubicBezTo>
                  <a:pt x="121" y="409"/>
                  <a:pt x="121" y="409"/>
                  <a:pt x="121" y="409"/>
                </a:cubicBezTo>
                <a:cubicBezTo>
                  <a:pt x="122" y="409"/>
                  <a:pt x="122" y="409"/>
                  <a:pt x="122" y="408"/>
                </a:cubicBezTo>
                <a:moveTo>
                  <a:pt x="142" y="230"/>
                </a:moveTo>
                <a:cubicBezTo>
                  <a:pt x="141" y="231"/>
                  <a:pt x="141" y="230"/>
                  <a:pt x="140" y="229"/>
                </a:cubicBezTo>
                <a:cubicBezTo>
                  <a:pt x="139" y="229"/>
                  <a:pt x="139" y="229"/>
                  <a:pt x="138" y="228"/>
                </a:cubicBezTo>
                <a:cubicBezTo>
                  <a:pt x="138" y="228"/>
                  <a:pt x="137" y="227"/>
                  <a:pt x="137" y="227"/>
                </a:cubicBezTo>
                <a:cubicBezTo>
                  <a:pt x="136" y="226"/>
                  <a:pt x="136" y="225"/>
                  <a:pt x="135" y="225"/>
                </a:cubicBezTo>
                <a:cubicBezTo>
                  <a:pt x="134" y="225"/>
                  <a:pt x="134" y="224"/>
                  <a:pt x="134" y="224"/>
                </a:cubicBezTo>
                <a:cubicBezTo>
                  <a:pt x="134" y="223"/>
                  <a:pt x="135" y="223"/>
                  <a:pt x="135" y="223"/>
                </a:cubicBezTo>
                <a:cubicBezTo>
                  <a:pt x="136" y="223"/>
                  <a:pt x="138" y="222"/>
                  <a:pt x="139" y="224"/>
                </a:cubicBezTo>
                <a:cubicBezTo>
                  <a:pt x="141" y="224"/>
                  <a:pt x="142" y="224"/>
                  <a:pt x="143" y="224"/>
                </a:cubicBezTo>
                <a:cubicBezTo>
                  <a:pt x="144" y="224"/>
                  <a:pt x="144" y="225"/>
                  <a:pt x="144" y="225"/>
                </a:cubicBezTo>
                <a:cubicBezTo>
                  <a:pt x="143" y="225"/>
                  <a:pt x="143" y="225"/>
                  <a:pt x="142" y="225"/>
                </a:cubicBezTo>
                <a:cubicBezTo>
                  <a:pt x="142" y="226"/>
                  <a:pt x="140" y="226"/>
                  <a:pt x="139" y="227"/>
                </a:cubicBezTo>
                <a:cubicBezTo>
                  <a:pt x="139" y="227"/>
                  <a:pt x="139" y="227"/>
                  <a:pt x="139" y="228"/>
                </a:cubicBezTo>
                <a:cubicBezTo>
                  <a:pt x="140" y="228"/>
                  <a:pt x="140" y="228"/>
                  <a:pt x="141" y="228"/>
                </a:cubicBezTo>
                <a:cubicBezTo>
                  <a:pt x="141" y="227"/>
                  <a:pt x="142" y="227"/>
                  <a:pt x="143" y="227"/>
                </a:cubicBezTo>
                <a:cubicBezTo>
                  <a:pt x="144" y="227"/>
                  <a:pt x="144" y="227"/>
                  <a:pt x="144" y="225"/>
                </a:cubicBezTo>
                <a:cubicBezTo>
                  <a:pt x="144" y="225"/>
                  <a:pt x="145" y="225"/>
                  <a:pt x="146" y="225"/>
                </a:cubicBezTo>
                <a:cubicBezTo>
                  <a:pt x="146" y="226"/>
                  <a:pt x="148" y="227"/>
                  <a:pt x="148" y="228"/>
                </a:cubicBezTo>
                <a:cubicBezTo>
                  <a:pt x="148" y="229"/>
                  <a:pt x="149" y="229"/>
                  <a:pt x="150" y="230"/>
                </a:cubicBezTo>
                <a:cubicBezTo>
                  <a:pt x="152" y="231"/>
                  <a:pt x="153" y="233"/>
                  <a:pt x="155" y="234"/>
                </a:cubicBezTo>
                <a:cubicBezTo>
                  <a:pt x="156" y="233"/>
                  <a:pt x="156" y="231"/>
                  <a:pt x="158" y="229"/>
                </a:cubicBezTo>
                <a:cubicBezTo>
                  <a:pt x="159" y="229"/>
                  <a:pt x="159" y="228"/>
                  <a:pt x="159" y="227"/>
                </a:cubicBezTo>
                <a:cubicBezTo>
                  <a:pt x="160" y="226"/>
                  <a:pt x="160" y="226"/>
                  <a:pt x="158" y="225"/>
                </a:cubicBezTo>
                <a:cubicBezTo>
                  <a:pt x="158" y="225"/>
                  <a:pt x="158" y="225"/>
                  <a:pt x="158" y="224"/>
                </a:cubicBezTo>
                <a:cubicBezTo>
                  <a:pt x="159" y="224"/>
                  <a:pt x="159" y="224"/>
                  <a:pt x="160" y="224"/>
                </a:cubicBezTo>
                <a:cubicBezTo>
                  <a:pt x="160" y="223"/>
                  <a:pt x="159" y="223"/>
                  <a:pt x="159" y="223"/>
                </a:cubicBezTo>
                <a:cubicBezTo>
                  <a:pt x="158" y="222"/>
                  <a:pt x="158" y="222"/>
                  <a:pt x="157" y="223"/>
                </a:cubicBezTo>
                <a:cubicBezTo>
                  <a:pt x="157" y="224"/>
                  <a:pt x="156" y="224"/>
                  <a:pt x="155" y="224"/>
                </a:cubicBezTo>
                <a:cubicBezTo>
                  <a:pt x="155" y="223"/>
                  <a:pt x="154" y="223"/>
                  <a:pt x="154" y="222"/>
                </a:cubicBezTo>
                <a:cubicBezTo>
                  <a:pt x="153" y="221"/>
                  <a:pt x="153" y="221"/>
                  <a:pt x="154" y="220"/>
                </a:cubicBezTo>
                <a:cubicBezTo>
                  <a:pt x="154" y="219"/>
                  <a:pt x="153" y="219"/>
                  <a:pt x="153" y="218"/>
                </a:cubicBezTo>
                <a:cubicBezTo>
                  <a:pt x="152" y="218"/>
                  <a:pt x="151" y="218"/>
                  <a:pt x="150" y="218"/>
                </a:cubicBezTo>
                <a:cubicBezTo>
                  <a:pt x="149" y="219"/>
                  <a:pt x="148" y="218"/>
                  <a:pt x="148" y="217"/>
                </a:cubicBezTo>
                <a:cubicBezTo>
                  <a:pt x="148" y="217"/>
                  <a:pt x="148" y="216"/>
                  <a:pt x="148" y="216"/>
                </a:cubicBezTo>
                <a:cubicBezTo>
                  <a:pt x="148" y="216"/>
                  <a:pt x="148" y="215"/>
                  <a:pt x="147" y="215"/>
                </a:cubicBezTo>
                <a:cubicBezTo>
                  <a:pt x="147" y="216"/>
                  <a:pt x="146" y="217"/>
                  <a:pt x="145" y="217"/>
                </a:cubicBezTo>
                <a:cubicBezTo>
                  <a:pt x="144" y="216"/>
                  <a:pt x="145" y="215"/>
                  <a:pt x="145" y="214"/>
                </a:cubicBezTo>
                <a:cubicBezTo>
                  <a:pt x="144" y="214"/>
                  <a:pt x="144" y="214"/>
                  <a:pt x="143" y="213"/>
                </a:cubicBezTo>
                <a:cubicBezTo>
                  <a:pt x="143" y="213"/>
                  <a:pt x="142" y="212"/>
                  <a:pt x="142" y="212"/>
                </a:cubicBezTo>
                <a:cubicBezTo>
                  <a:pt x="141" y="212"/>
                  <a:pt x="141" y="211"/>
                  <a:pt x="140" y="212"/>
                </a:cubicBezTo>
                <a:cubicBezTo>
                  <a:pt x="139" y="213"/>
                  <a:pt x="139" y="213"/>
                  <a:pt x="138" y="212"/>
                </a:cubicBezTo>
                <a:cubicBezTo>
                  <a:pt x="138" y="212"/>
                  <a:pt x="137" y="211"/>
                  <a:pt x="136" y="211"/>
                </a:cubicBezTo>
                <a:cubicBezTo>
                  <a:pt x="136" y="210"/>
                  <a:pt x="136" y="209"/>
                  <a:pt x="137" y="208"/>
                </a:cubicBezTo>
                <a:cubicBezTo>
                  <a:pt x="137" y="208"/>
                  <a:pt x="137" y="208"/>
                  <a:pt x="137" y="208"/>
                </a:cubicBezTo>
                <a:cubicBezTo>
                  <a:pt x="137" y="208"/>
                  <a:pt x="136" y="208"/>
                  <a:pt x="136" y="208"/>
                </a:cubicBezTo>
                <a:cubicBezTo>
                  <a:pt x="136" y="209"/>
                  <a:pt x="137" y="209"/>
                  <a:pt x="137" y="209"/>
                </a:cubicBezTo>
                <a:cubicBezTo>
                  <a:pt x="137" y="209"/>
                  <a:pt x="138" y="208"/>
                  <a:pt x="138" y="208"/>
                </a:cubicBezTo>
                <a:cubicBezTo>
                  <a:pt x="138" y="208"/>
                  <a:pt x="138" y="208"/>
                  <a:pt x="137" y="208"/>
                </a:cubicBezTo>
                <a:cubicBezTo>
                  <a:pt x="136" y="209"/>
                  <a:pt x="136" y="209"/>
                  <a:pt x="135" y="209"/>
                </a:cubicBezTo>
                <a:cubicBezTo>
                  <a:pt x="135" y="209"/>
                  <a:pt x="134" y="209"/>
                  <a:pt x="134" y="208"/>
                </a:cubicBezTo>
                <a:cubicBezTo>
                  <a:pt x="134" y="208"/>
                  <a:pt x="134" y="207"/>
                  <a:pt x="134" y="207"/>
                </a:cubicBezTo>
                <a:cubicBezTo>
                  <a:pt x="135" y="207"/>
                  <a:pt x="136" y="207"/>
                  <a:pt x="137" y="206"/>
                </a:cubicBezTo>
                <a:cubicBezTo>
                  <a:pt x="137" y="206"/>
                  <a:pt x="138" y="206"/>
                  <a:pt x="138" y="206"/>
                </a:cubicBezTo>
                <a:cubicBezTo>
                  <a:pt x="138" y="206"/>
                  <a:pt x="138" y="207"/>
                  <a:pt x="139" y="207"/>
                </a:cubicBezTo>
                <a:cubicBezTo>
                  <a:pt x="139" y="207"/>
                  <a:pt x="140" y="207"/>
                  <a:pt x="140" y="207"/>
                </a:cubicBezTo>
                <a:cubicBezTo>
                  <a:pt x="142" y="208"/>
                  <a:pt x="140" y="209"/>
                  <a:pt x="141" y="211"/>
                </a:cubicBezTo>
                <a:cubicBezTo>
                  <a:pt x="142" y="211"/>
                  <a:pt x="143" y="211"/>
                  <a:pt x="143" y="211"/>
                </a:cubicBezTo>
                <a:cubicBezTo>
                  <a:pt x="145" y="210"/>
                  <a:pt x="146" y="212"/>
                  <a:pt x="148" y="212"/>
                </a:cubicBezTo>
                <a:cubicBezTo>
                  <a:pt x="149" y="212"/>
                  <a:pt x="150" y="213"/>
                  <a:pt x="150" y="215"/>
                </a:cubicBezTo>
                <a:cubicBezTo>
                  <a:pt x="150" y="215"/>
                  <a:pt x="150" y="215"/>
                  <a:pt x="150" y="215"/>
                </a:cubicBezTo>
                <a:cubicBezTo>
                  <a:pt x="150" y="214"/>
                  <a:pt x="150" y="214"/>
                  <a:pt x="150" y="215"/>
                </a:cubicBezTo>
                <a:cubicBezTo>
                  <a:pt x="150" y="215"/>
                  <a:pt x="149" y="215"/>
                  <a:pt x="150" y="215"/>
                </a:cubicBezTo>
                <a:cubicBezTo>
                  <a:pt x="150" y="215"/>
                  <a:pt x="150" y="215"/>
                  <a:pt x="150" y="215"/>
                </a:cubicBezTo>
                <a:cubicBezTo>
                  <a:pt x="151" y="215"/>
                  <a:pt x="151" y="215"/>
                  <a:pt x="152" y="215"/>
                </a:cubicBezTo>
                <a:cubicBezTo>
                  <a:pt x="153" y="214"/>
                  <a:pt x="153" y="215"/>
                  <a:pt x="154" y="215"/>
                </a:cubicBezTo>
                <a:cubicBezTo>
                  <a:pt x="154" y="215"/>
                  <a:pt x="155" y="214"/>
                  <a:pt x="156" y="215"/>
                </a:cubicBezTo>
                <a:cubicBezTo>
                  <a:pt x="157" y="216"/>
                  <a:pt x="158" y="216"/>
                  <a:pt x="159" y="216"/>
                </a:cubicBezTo>
                <a:cubicBezTo>
                  <a:pt x="160" y="217"/>
                  <a:pt x="161" y="218"/>
                  <a:pt x="161" y="219"/>
                </a:cubicBezTo>
                <a:cubicBezTo>
                  <a:pt x="161" y="220"/>
                  <a:pt x="161" y="220"/>
                  <a:pt x="161" y="220"/>
                </a:cubicBezTo>
                <a:cubicBezTo>
                  <a:pt x="162" y="220"/>
                  <a:pt x="162" y="219"/>
                  <a:pt x="162" y="218"/>
                </a:cubicBezTo>
                <a:cubicBezTo>
                  <a:pt x="163" y="219"/>
                  <a:pt x="163" y="220"/>
                  <a:pt x="163" y="220"/>
                </a:cubicBezTo>
                <a:cubicBezTo>
                  <a:pt x="164" y="220"/>
                  <a:pt x="165" y="219"/>
                  <a:pt x="165" y="219"/>
                </a:cubicBezTo>
                <a:cubicBezTo>
                  <a:pt x="166" y="220"/>
                  <a:pt x="167" y="220"/>
                  <a:pt x="168" y="220"/>
                </a:cubicBezTo>
                <a:cubicBezTo>
                  <a:pt x="169" y="221"/>
                  <a:pt x="170" y="222"/>
                  <a:pt x="171" y="222"/>
                </a:cubicBezTo>
                <a:cubicBezTo>
                  <a:pt x="172" y="222"/>
                  <a:pt x="172" y="223"/>
                  <a:pt x="174" y="223"/>
                </a:cubicBezTo>
                <a:cubicBezTo>
                  <a:pt x="174" y="224"/>
                  <a:pt x="176" y="224"/>
                  <a:pt x="177" y="225"/>
                </a:cubicBezTo>
                <a:cubicBezTo>
                  <a:pt x="178" y="226"/>
                  <a:pt x="179" y="226"/>
                  <a:pt x="180" y="227"/>
                </a:cubicBezTo>
                <a:cubicBezTo>
                  <a:pt x="181" y="228"/>
                  <a:pt x="183" y="228"/>
                  <a:pt x="184" y="230"/>
                </a:cubicBezTo>
                <a:cubicBezTo>
                  <a:pt x="185" y="230"/>
                  <a:pt x="186" y="230"/>
                  <a:pt x="186" y="231"/>
                </a:cubicBezTo>
                <a:cubicBezTo>
                  <a:pt x="187" y="232"/>
                  <a:pt x="187" y="231"/>
                  <a:pt x="188" y="231"/>
                </a:cubicBezTo>
                <a:cubicBezTo>
                  <a:pt x="189" y="232"/>
                  <a:pt x="191" y="232"/>
                  <a:pt x="191" y="234"/>
                </a:cubicBezTo>
                <a:cubicBezTo>
                  <a:pt x="191" y="234"/>
                  <a:pt x="191" y="234"/>
                  <a:pt x="191" y="234"/>
                </a:cubicBezTo>
                <a:cubicBezTo>
                  <a:pt x="191" y="233"/>
                  <a:pt x="191" y="233"/>
                  <a:pt x="191" y="233"/>
                </a:cubicBezTo>
                <a:cubicBezTo>
                  <a:pt x="190" y="234"/>
                  <a:pt x="190" y="234"/>
                  <a:pt x="191" y="234"/>
                </a:cubicBezTo>
                <a:cubicBezTo>
                  <a:pt x="191" y="234"/>
                  <a:pt x="191" y="234"/>
                  <a:pt x="191" y="234"/>
                </a:cubicBezTo>
                <a:cubicBezTo>
                  <a:pt x="192" y="233"/>
                  <a:pt x="192" y="235"/>
                  <a:pt x="193" y="235"/>
                </a:cubicBezTo>
                <a:cubicBezTo>
                  <a:pt x="192" y="235"/>
                  <a:pt x="193" y="237"/>
                  <a:pt x="191" y="237"/>
                </a:cubicBezTo>
                <a:cubicBezTo>
                  <a:pt x="190" y="237"/>
                  <a:pt x="190" y="238"/>
                  <a:pt x="189" y="239"/>
                </a:cubicBezTo>
                <a:cubicBezTo>
                  <a:pt x="190" y="239"/>
                  <a:pt x="190" y="239"/>
                  <a:pt x="190" y="239"/>
                </a:cubicBezTo>
                <a:cubicBezTo>
                  <a:pt x="190" y="240"/>
                  <a:pt x="190" y="240"/>
                  <a:pt x="190" y="240"/>
                </a:cubicBezTo>
                <a:cubicBezTo>
                  <a:pt x="189" y="240"/>
                  <a:pt x="189" y="240"/>
                  <a:pt x="189" y="240"/>
                </a:cubicBezTo>
                <a:cubicBezTo>
                  <a:pt x="188" y="239"/>
                  <a:pt x="187" y="239"/>
                  <a:pt x="187" y="239"/>
                </a:cubicBezTo>
                <a:cubicBezTo>
                  <a:pt x="186" y="238"/>
                  <a:pt x="185" y="239"/>
                  <a:pt x="184" y="238"/>
                </a:cubicBezTo>
                <a:cubicBezTo>
                  <a:pt x="183" y="237"/>
                  <a:pt x="182" y="237"/>
                  <a:pt x="182" y="237"/>
                </a:cubicBezTo>
                <a:cubicBezTo>
                  <a:pt x="181" y="236"/>
                  <a:pt x="181" y="235"/>
                  <a:pt x="179" y="235"/>
                </a:cubicBezTo>
                <a:cubicBezTo>
                  <a:pt x="179" y="234"/>
                  <a:pt x="178" y="235"/>
                  <a:pt x="177" y="234"/>
                </a:cubicBezTo>
                <a:cubicBezTo>
                  <a:pt x="176" y="233"/>
                  <a:pt x="175" y="233"/>
                  <a:pt x="174" y="233"/>
                </a:cubicBezTo>
                <a:cubicBezTo>
                  <a:pt x="173" y="232"/>
                  <a:pt x="172" y="232"/>
                  <a:pt x="171" y="232"/>
                </a:cubicBezTo>
                <a:cubicBezTo>
                  <a:pt x="170" y="231"/>
                  <a:pt x="169" y="231"/>
                  <a:pt x="168" y="230"/>
                </a:cubicBezTo>
                <a:cubicBezTo>
                  <a:pt x="167" y="230"/>
                  <a:pt x="167" y="230"/>
                  <a:pt x="166" y="231"/>
                </a:cubicBezTo>
                <a:cubicBezTo>
                  <a:pt x="165" y="231"/>
                  <a:pt x="165" y="233"/>
                  <a:pt x="164" y="233"/>
                </a:cubicBezTo>
                <a:cubicBezTo>
                  <a:pt x="163" y="234"/>
                  <a:pt x="164" y="235"/>
                  <a:pt x="163" y="236"/>
                </a:cubicBezTo>
                <a:cubicBezTo>
                  <a:pt x="162" y="236"/>
                  <a:pt x="161" y="237"/>
                  <a:pt x="161" y="238"/>
                </a:cubicBezTo>
                <a:cubicBezTo>
                  <a:pt x="161" y="239"/>
                  <a:pt x="161" y="240"/>
                  <a:pt x="161" y="240"/>
                </a:cubicBezTo>
                <a:cubicBezTo>
                  <a:pt x="163" y="241"/>
                  <a:pt x="164" y="244"/>
                  <a:pt x="166" y="244"/>
                </a:cubicBezTo>
                <a:cubicBezTo>
                  <a:pt x="168" y="246"/>
                  <a:pt x="170" y="247"/>
                  <a:pt x="171" y="249"/>
                </a:cubicBezTo>
                <a:cubicBezTo>
                  <a:pt x="171" y="254"/>
                  <a:pt x="171" y="254"/>
                  <a:pt x="171" y="254"/>
                </a:cubicBezTo>
                <a:cubicBezTo>
                  <a:pt x="171" y="254"/>
                  <a:pt x="171" y="255"/>
                  <a:pt x="170" y="255"/>
                </a:cubicBezTo>
                <a:cubicBezTo>
                  <a:pt x="171" y="255"/>
                  <a:pt x="171" y="256"/>
                  <a:pt x="172" y="256"/>
                </a:cubicBezTo>
                <a:cubicBezTo>
                  <a:pt x="172" y="256"/>
                  <a:pt x="172" y="256"/>
                  <a:pt x="173" y="255"/>
                </a:cubicBezTo>
                <a:cubicBezTo>
                  <a:pt x="173" y="256"/>
                  <a:pt x="173" y="256"/>
                  <a:pt x="174" y="256"/>
                </a:cubicBezTo>
                <a:cubicBezTo>
                  <a:pt x="174" y="256"/>
                  <a:pt x="174" y="255"/>
                  <a:pt x="175" y="255"/>
                </a:cubicBezTo>
                <a:cubicBezTo>
                  <a:pt x="176" y="255"/>
                  <a:pt x="177" y="255"/>
                  <a:pt x="178" y="255"/>
                </a:cubicBezTo>
                <a:cubicBezTo>
                  <a:pt x="178" y="256"/>
                  <a:pt x="178" y="257"/>
                  <a:pt x="178" y="257"/>
                </a:cubicBezTo>
                <a:cubicBezTo>
                  <a:pt x="177" y="259"/>
                  <a:pt x="176" y="259"/>
                  <a:pt x="176" y="260"/>
                </a:cubicBezTo>
                <a:cubicBezTo>
                  <a:pt x="175" y="261"/>
                  <a:pt x="174" y="262"/>
                  <a:pt x="174" y="263"/>
                </a:cubicBezTo>
                <a:cubicBezTo>
                  <a:pt x="173" y="262"/>
                  <a:pt x="172" y="261"/>
                  <a:pt x="172" y="261"/>
                </a:cubicBezTo>
                <a:cubicBezTo>
                  <a:pt x="171" y="260"/>
                  <a:pt x="170" y="259"/>
                  <a:pt x="170" y="258"/>
                </a:cubicBezTo>
                <a:cubicBezTo>
                  <a:pt x="170" y="258"/>
                  <a:pt x="170" y="258"/>
                  <a:pt x="169" y="258"/>
                </a:cubicBezTo>
                <a:cubicBezTo>
                  <a:pt x="169" y="257"/>
                  <a:pt x="167" y="257"/>
                  <a:pt x="167" y="256"/>
                </a:cubicBezTo>
                <a:cubicBezTo>
                  <a:pt x="166" y="254"/>
                  <a:pt x="166" y="254"/>
                  <a:pt x="165" y="253"/>
                </a:cubicBezTo>
                <a:cubicBezTo>
                  <a:pt x="164" y="252"/>
                  <a:pt x="162" y="252"/>
                  <a:pt x="162" y="251"/>
                </a:cubicBezTo>
                <a:cubicBezTo>
                  <a:pt x="161" y="250"/>
                  <a:pt x="160" y="249"/>
                  <a:pt x="159" y="248"/>
                </a:cubicBezTo>
                <a:cubicBezTo>
                  <a:pt x="158" y="247"/>
                  <a:pt x="157" y="246"/>
                  <a:pt x="156" y="245"/>
                </a:cubicBezTo>
                <a:cubicBezTo>
                  <a:pt x="155" y="244"/>
                  <a:pt x="154" y="243"/>
                  <a:pt x="153" y="242"/>
                </a:cubicBezTo>
                <a:cubicBezTo>
                  <a:pt x="152" y="241"/>
                  <a:pt x="151" y="240"/>
                  <a:pt x="149" y="239"/>
                </a:cubicBezTo>
                <a:cubicBezTo>
                  <a:pt x="150" y="238"/>
                  <a:pt x="151" y="237"/>
                  <a:pt x="151" y="237"/>
                </a:cubicBezTo>
                <a:cubicBezTo>
                  <a:pt x="150" y="236"/>
                  <a:pt x="149" y="237"/>
                  <a:pt x="148" y="236"/>
                </a:cubicBezTo>
                <a:cubicBezTo>
                  <a:pt x="147" y="236"/>
                  <a:pt x="147" y="234"/>
                  <a:pt x="145" y="234"/>
                </a:cubicBezTo>
                <a:cubicBezTo>
                  <a:pt x="144" y="234"/>
                  <a:pt x="144" y="233"/>
                  <a:pt x="142" y="232"/>
                </a:cubicBezTo>
                <a:cubicBezTo>
                  <a:pt x="142" y="232"/>
                  <a:pt x="142" y="231"/>
                  <a:pt x="142" y="230"/>
                </a:cubicBezTo>
                <a:cubicBezTo>
                  <a:pt x="143" y="230"/>
                  <a:pt x="142" y="230"/>
                  <a:pt x="142" y="230"/>
                </a:cubicBezTo>
                <a:cubicBezTo>
                  <a:pt x="142" y="230"/>
                  <a:pt x="142" y="230"/>
                  <a:pt x="142" y="231"/>
                </a:cubicBezTo>
                <a:cubicBezTo>
                  <a:pt x="143" y="231"/>
                  <a:pt x="143" y="231"/>
                  <a:pt x="143" y="232"/>
                </a:cubicBezTo>
                <a:cubicBezTo>
                  <a:pt x="143" y="232"/>
                  <a:pt x="144" y="231"/>
                  <a:pt x="144" y="231"/>
                </a:cubicBezTo>
                <a:cubicBezTo>
                  <a:pt x="144" y="230"/>
                  <a:pt x="144" y="230"/>
                  <a:pt x="142" y="230"/>
                </a:cubicBezTo>
                <a:moveTo>
                  <a:pt x="163" y="223"/>
                </a:moveTo>
                <a:cubicBezTo>
                  <a:pt x="164" y="223"/>
                  <a:pt x="164" y="223"/>
                  <a:pt x="164" y="223"/>
                </a:cubicBezTo>
                <a:cubicBezTo>
                  <a:pt x="164" y="223"/>
                  <a:pt x="165" y="223"/>
                  <a:pt x="165" y="222"/>
                </a:cubicBezTo>
                <a:cubicBezTo>
                  <a:pt x="165" y="222"/>
                  <a:pt x="165" y="222"/>
                  <a:pt x="164" y="221"/>
                </a:cubicBezTo>
                <a:cubicBezTo>
                  <a:pt x="164" y="221"/>
                  <a:pt x="164" y="221"/>
                  <a:pt x="164" y="221"/>
                </a:cubicBezTo>
                <a:cubicBezTo>
                  <a:pt x="163" y="222"/>
                  <a:pt x="163" y="222"/>
                  <a:pt x="162" y="222"/>
                </a:cubicBezTo>
                <a:cubicBezTo>
                  <a:pt x="162" y="222"/>
                  <a:pt x="162" y="223"/>
                  <a:pt x="162" y="223"/>
                </a:cubicBezTo>
                <a:cubicBezTo>
                  <a:pt x="162" y="223"/>
                  <a:pt x="162" y="223"/>
                  <a:pt x="162" y="223"/>
                </a:cubicBezTo>
                <a:cubicBezTo>
                  <a:pt x="163" y="223"/>
                  <a:pt x="163" y="223"/>
                  <a:pt x="163" y="223"/>
                </a:cubicBezTo>
                <a:moveTo>
                  <a:pt x="163" y="229"/>
                </a:moveTo>
                <a:cubicBezTo>
                  <a:pt x="162" y="229"/>
                  <a:pt x="161" y="229"/>
                  <a:pt x="161" y="229"/>
                </a:cubicBezTo>
                <a:cubicBezTo>
                  <a:pt x="161" y="229"/>
                  <a:pt x="161" y="229"/>
                  <a:pt x="161" y="229"/>
                </a:cubicBezTo>
                <a:cubicBezTo>
                  <a:pt x="161" y="230"/>
                  <a:pt x="162" y="230"/>
                  <a:pt x="163" y="229"/>
                </a:cubicBezTo>
                <a:cubicBezTo>
                  <a:pt x="163" y="229"/>
                  <a:pt x="163" y="229"/>
                  <a:pt x="163" y="229"/>
                </a:cubicBezTo>
                <a:moveTo>
                  <a:pt x="170" y="252"/>
                </a:moveTo>
                <a:cubicBezTo>
                  <a:pt x="170" y="252"/>
                  <a:pt x="170" y="252"/>
                  <a:pt x="170" y="252"/>
                </a:cubicBezTo>
                <a:cubicBezTo>
                  <a:pt x="169" y="252"/>
                  <a:pt x="169" y="253"/>
                  <a:pt x="170" y="253"/>
                </a:cubicBezTo>
                <a:cubicBezTo>
                  <a:pt x="170" y="253"/>
                  <a:pt x="170" y="253"/>
                  <a:pt x="170" y="253"/>
                </a:cubicBezTo>
                <a:cubicBezTo>
                  <a:pt x="170" y="253"/>
                  <a:pt x="170" y="253"/>
                  <a:pt x="170" y="252"/>
                </a:cubicBezTo>
                <a:moveTo>
                  <a:pt x="156" y="218"/>
                </a:moveTo>
                <a:cubicBezTo>
                  <a:pt x="156" y="218"/>
                  <a:pt x="155" y="219"/>
                  <a:pt x="155" y="219"/>
                </a:cubicBezTo>
                <a:cubicBezTo>
                  <a:pt x="156" y="219"/>
                  <a:pt x="157" y="219"/>
                  <a:pt x="157" y="219"/>
                </a:cubicBezTo>
                <a:cubicBezTo>
                  <a:pt x="157" y="219"/>
                  <a:pt x="157" y="219"/>
                  <a:pt x="157" y="219"/>
                </a:cubicBezTo>
                <a:cubicBezTo>
                  <a:pt x="157" y="219"/>
                  <a:pt x="156" y="218"/>
                  <a:pt x="156" y="218"/>
                </a:cubicBezTo>
                <a:moveTo>
                  <a:pt x="175" y="256"/>
                </a:moveTo>
                <a:cubicBezTo>
                  <a:pt x="175" y="257"/>
                  <a:pt x="175" y="257"/>
                  <a:pt x="175" y="257"/>
                </a:cubicBezTo>
                <a:cubicBezTo>
                  <a:pt x="175" y="257"/>
                  <a:pt x="175" y="257"/>
                  <a:pt x="176" y="257"/>
                </a:cubicBezTo>
                <a:cubicBezTo>
                  <a:pt x="176" y="257"/>
                  <a:pt x="176" y="257"/>
                  <a:pt x="176" y="257"/>
                </a:cubicBezTo>
                <a:cubicBezTo>
                  <a:pt x="176" y="257"/>
                  <a:pt x="176" y="256"/>
                  <a:pt x="175" y="256"/>
                </a:cubicBezTo>
                <a:moveTo>
                  <a:pt x="162" y="224"/>
                </a:moveTo>
                <a:cubicBezTo>
                  <a:pt x="162" y="224"/>
                  <a:pt x="162" y="224"/>
                  <a:pt x="161" y="224"/>
                </a:cubicBezTo>
                <a:cubicBezTo>
                  <a:pt x="161" y="224"/>
                  <a:pt x="161" y="224"/>
                  <a:pt x="161" y="224"/>
                </a:cubicBezTo>
                <a:cubicBezTo>
                  <a:pt x="161" y="225"/>
                  <a:pt x="161" y="225"/>
                  <a:pt x="161" y="225"/>
                </a:cubicBezTo>
                <a:cubicBezTo>
                  <a:pt x="161" y="225"/>
                  <a:pt x="162" y="225"/>
                  <a:pt x="162" y="224"/>
                </a:cubicBezTo>
                <a:moveTo>
                  <a:pt x="221" y="206"/>
                </a:moveTo>
                <a:cubicBezTo>
                  <a:pt x="218" y="209"/>
                  <a:pt x="216" y="211"/>
                  <a:pt x="214" y="213"/>
                </a:cubicBezTo>
                <a:cubicBezTo>
                  <a:pt x="214" y="213"/>
                  <a:pt x="214" y="213"/>
                  <a:pt x="214" y="213"/>
                </a:cubicBezTo>
                <a:cubicBezTo>
                  <a:pt x="213" y="212"/>
                  <a:pt x="212" y="211"/>
                  <a:pt x="211" y="210"/>
                </a:cubicBezTo>
                <a:cubicBezTo>
                  <a:pt x="211" y="209"/>
                  <a:pt x="210" y="208"/>
                  <a:pt x="209" y="207"/>
                </a:cubicBezTo>
                <a:cubicBezTo>
                  <a:pt x="208" y="206"/>
                  <a:pt x="207" y="205"/>
                  <a:pt x="205" y="204"/>
                </a:cubicBezTo>
                <a:cubicBezTo>
                  <a:pt x="204" y="203"/>
                  <a:pt x="204" y="201"/>
                  <a:pt x="202" y="201"/>
                </a:cubicBezTo>
                <a:cubicBezTo>
                  <a:pt x="201" y="200"/>
                  <a:pt x="199" y="199"/>
                  <a:pt x="198" y="197"/>
                </a:cubicBezTo>
                <a:cubicBezTo>
                  <a:pt x="198" y="197"/>
                  <a:pt x="197" y="195"/>
                  <a:pt x="197" y="195"/>
                </a:cubicBezTo>
                <a:cubicBezTo>
                  <a:pt x="196" y="194"/>
                  <a:pt x="195" y="193"/>
                  <a:pt x="194" y="193"/>
                </a:cubicBezTo>
                <a:cubicBezTo>
                  <a:pt x="194" y="192"/>
                  <a:pt x="193" y="191"/>
                  <a:pt x="192" y="190"/>
                </a:cubicBezTo>
                <a:cubicBezTo>
                  <a:pt x="191" y="189"/>
                  <a:pt x="189" y="187"/>
                  <a:pt x="187" y="186"/>
                </a:cubicBezTo>
                <a:cubicBezTo>
                  <a:pt x="187" y="183"/>
                  <a:pt x="185" y="182"/>
                  <a:pt x="183" y="181"/>
                </a:cubicBezTo>
                <a:cubicBezTo>
                  <a:pt x="182" y="179"/>
                  <a:pt x="181" y="178"/>
                  <a:pt x="179" y="177"/>
                </a:cubicBezTo>
                <a:cubicBezTo>
                  <a:pt x="178" y="176"/>
                  <a:pt x="176" y="175"/>
                  <a:pt x="176" y="173"/>
                </a:cubicBezTo>
                <a:cubicBezTo>
                  <a:pt x="176" y="172"/>
                  <a:pt x="174" y="172"/>
                  <a:pt x="173" y="171"/>
                </a:cubicBezTo>
                <a:cubicBezTo>
                  <a:pt x="171" y="168"/>
                  <a:pt x="168" y="165"/>
                  <a:pt x="165" y="162"/>
                </a:cubicBezTo>
                <a:cubicBezTo>
                  <a:pt x="164" y="161"/>
                  <a:pt x="163" y="161"/>
                  <a:pt x="163" y="159"/>
                </a:cubicBezTo>
                <a:cubicBezTo>
                  <a:pt x="163" y="158"/>
                  <a:pt x="161" y="159"/>
                  <a:pt x="160" y="158"/>
                </a:cubicBezTo>
                <a:cubicBezTo>
                  <a:pt x="160" y="156"/>
                  <a:pt x="158" y="156"/>
                  <a:pt x="158" y="154"/>
                </a:cubicBezTo>
                <a:cubicBezTo>
                  <a:pt x="157" y="154"/>
                  <a:pt x="156" y="153"/>
                  <a:pt x="155" y="152"/>
                </a:cubicBezTo>
                <a:cubicBezTo>
                  <a:pt x="156" y="151"/>
                  <a:pt x="157" y="150"/>
                  <a:pt x="158" y="149"/>
                </a:cubicBezTo>
                <a:cubicBezTo>
                  <a:pt x="159" y="149"/>
                  <a:pt x="161" y="148"/>
                  <a:pt x="161" y="147"/>
                </a:cubicBezTo>
                <a:cubicBezTo>
                  <a:pt x="162" y="147"/>
                  <a:pt x="162" y="147"/>
                  <a:pt x="162" y="147"/>
                </a:cubicBezTo>
                <a:cubicBezTo>
                  <a:pt x="164" y="149"/>
                  <a:pt x="165" y="150"/>
                  <a:pt x="167" y="152"/>
                </a:cubicBezTo>
                <a:cubicBezTo>
                  <a:pt x="168" y="153"/>
                  <a:pt x="169" y="155"/>
                  <a:pt x="171" y="156"/>
                </a:cubicBezTo>
                <a:cubicBezTo>
                  <a:pt x="173" y="157"/>
                  <a:pt x="174" y="158"/>
                  <a:pt x="176" y="160"/>
                </a:cubicBezTo>
                <a:cubicBezTo>
                  <a:pt x="177" y="161"/>
                  <a:pt x="179" y="163"/>
                  <a:pt x="180" y="164"/>
                </a:cubicBezTo>
                <a:cubicBezTo>
                  <a:pt x="182" y="166"/>
                  <a:pt x="183" y="168"/>
                  <a:pt x="185" y="170"/>
                </a:cubicBezTo>
                <a:cubicBezTo>
                  <a:pt x="187" y="172"/>
                  <a:pt x="189" y="174"/>
                  <a:pt x="191" y="175"/>
                </a:cubicBezTo>
                <a:cubicBezTo>
                  <a:pt x="192" y="177"/>
                  <a:pt x="194" y="179"/>
                  <a:pt x="196" y="181"/>
                </a:cubicBezTo>
                <a:cubicBezTo>
                  <a:pt x="197" y="182"/>
                  <a:pt x="197" y="183"/>
                  <a:pt x="198" y="184"/>
                </a:cubicBezTo>
                <a:cubicBezTo>
                  <a:pt x="199" y="185"/>
                  <a:pt x="200" y="186"/>
                  <a:pt x="201" y="187"/>
                </a:cubicBezTo>
                <a:cubicBezTo>
                  <a:pt x="202" y="188"/>
                  <a:pt x="203" y="189"/>
                  <a:pt x="204" y="190"/>
                </a:cubicBezTo>
                <a:cubicBezTo>
                  <a:pt x="205" y="191"/>
                  <a:pt x="206" y="192"/>
                  <a:pt x="207" y="193"/>
                </a:cubicBezTo>
                <a:cubicBezTo>
                  <a:pt x="208" y="194"/>
                  <a:pt x="209" y="195"/>
                  <a:pt x="210" y="196"/>
                </a:cubicBezTo>
                <a:cubicBezTo>
                  <a:pt x="211" y="197"/>
                  <a:pt x="212" y="198"/>
                  <a:pt x="213" y="199"/>
                </a:cubicBezTo>
                <a:cubicBezTo>
                  <a:pt x="214" y="200"/>
                  <a:pt x="215" y="201"/>
                  <a:pt x="216" y="202"/>
                </a:cubicBezTo>
                <a:cubicBezTo>
                  <a:pt x="219" y="205"/>
                  <a:pt x="219" y="205"/>
                  <a:pt x="219" y="205"/>
                </a:cubicBezTo>
                <a:cubicBezTo>
                  <a:pt x="219" y="205"/>
                  <a:pt x="220" y="206"/>
                  <a:pt x="221" y="206"/>
                </a:cubicBezTo>
                <a:moveTo>
                  <a:pt x="218" y="207"/>
                </a:moveTo>
                <a:cubicBezTo>
                  <a:pt x="217" y="207"/>
                  <a:pt x="217" y="207"/>
                  <a:pt x="217" y="207"/>
                </a:cubicBezTo>
                <a:cubicBezTo>
                  <a:pt x="217" y="207"/>
                  <a:pt x="217" y="207"/>
                  <a:pt x="217" y="208"/>
                </a:cubicBezTo>
                <a:cubicBezTo>
                  <a:pt x="217" y="208"/>
                  <a:pt x="217" y="208"/>
                  <a:pt x="217" y="208"/>
                </a:cubicBezTo>
                <a:cubicBezTo>
                  <a:pt x="217" y="208"/>
                  <a:pt x="217" y="207"/>
                  <a:pt x="218" y="207"/>
                </a:cubicBezTo>
                <a:moveTo>
                  <a:pt x="760" y="329"/>
                </a:moveTo>
                <a:cubicBezTo>
                  <a:pt x="761" y="331"/>
                  <a:pt x="761" y="333"/>
                  <a:pt x="761" y="335"/>
                </a:cubicBezTo>
                <a:cubicBezTo>
                  <a:pt x="761" y="336"/>
                  <a:pt x="761" y="337"/>
                  <a:pt x="762" y="337"/>
                </a:cubicBezTo>
                <a:cubicBezTo>
                  <a:pt x="761" y="338"/>
                  <a:pt x="760" y="339"/>
                  <a:pt x="759" y="339"/>
                </a:cubicBezTo>
                <a:cubicBezTo>
                  <a:pt x="759" y="340"/>
                  <a:pt x="758" y="340"/>
                  <a:pt x="757" y="340"/>
                </a:cubicBezTo>
                <a:cubicBezTo>
                  <a:pt x="756" y="340"/>
                  <a:pt x="755" y="339"/>
                  <a:pt x="754" y="340"/>
                </a:cubicBezTo>
                <a:cubicBezTo>
                  <a:pt x="753" y="341"/>
                  <a:pt x="751" y="340"/>
                  <a:pt x="751" y="341"/>
                </a:cubicBezTo>
                <a:cubicBezTo>
                  <a:pt x="751" y="341"/>
                  <a:pt x="750" y="342"/>
                  <a:pt x="750" y="342"/>
                </a:cubicBezTo>
                <a:cubicBezTo>
                  <a:pt x="749" y="342"/>
                  <a:pt x="748" y="342"/>
                  <a:pt x="747" y="342"/>
                </a:cubicBezTo>
                <a:cubicBezTo>
                  <a:pt x="745" y="342"/>
                  <a:pt x="744" y="342"/>
                  <a:pt x="743" y="342"/>
                </a:cubicBezTo>
                <a:cubicBezTo>
                  <a:pt x="742" y="342"/>
                  <a:pt x="741" y="343"/>
                  <a:pt x="740" y="343"/>
                </a:cubicBezTo>
                <a:cubicBezTo>
                  <a:pt x="740" y="343"/>
                  <a:pt x="739" y="343"/>
                  <a:pt x="738" y="343"/>
                </a:cubicBezTo>
                <a:cubicBezTo>
                  <a:pt x="738" y="344"/>
                  <a:pt x="737" y="344"/>
                  <a:pt x="736" y="343"/>
                </a:cubicBezTo>
                <a:cubicBezTo>
                  <a:pt x="734" y="343"/>
                  <a:pt x="733" y="345"/>
                  <a:pt x="731" y="345"/>
                </a:cubicBezTo>
                <a:cubicBezTo>
                  <a:pt x="731" y="345"/>
                  <a:pt x="730" y="345"/>
                  <a:pt x="730" y="345"/>
                </a:cubicBezTo>
                <a:cubicBezTo>
                  <a:pt x="729" y="346"/>
                  <a:pt x="727" y="345"/>
                  <a:pt x="726" y="346"/>
                </a:cubicBezTo>
                <a:cubicBezTo>
                  <a:pt x="725" y="347"/>
                  <a:pt x="724" y="346"/>
                  <a:pt x="722" y="346"/>
                </a:cubicBezTo>
                <a:cubicBezTo>
                  <a:pt x="721" y="346"/>
                  <a:pt x="721" y="348"/>
                  <a:pt x="720" y="347"/>
                </a:cubicBezTo>
                <a:cubicBezTo>
                  <a:pt x="719" y="347"/>
                  <a:pt x="718" y="347"/>
                  <a:pt x="717" y="347"/>
                </a:cubicBezTo>
                <a:cubicBezTo>
                  <a:pt x="716" y="349"/>
                  <a:pt x="715" y="348"/>
                  <a:pt x="713" y="348"/>
                </a:cubicBezTo>
                <a:cubicBezTo>
                  <a:pt x="712" y="348"/>
                  <a:pt x="712" y="349"/>
                  <a:pt x="711" y="349"/>
                </a:cubicBezTo>
                <a:cubicBezTo>
                  <a:pt x="710" y="349"/>
                  <a:pt x="709" y="349"/>
                  <a:pt x="708" y="349"/>
                </a:cubicBezTo>
                <a:cubicBezTo>
                  <a:pt x="708" y="350"/>
                  <a:pt x="708" y="350"/>
                  <a:pt x="707" y="350"/>
                </a:cubicBezTo>
                <a:cubicBezTo>
                  <a:pt x="706" y="350"/>
                  <a:pt x="704" y="350"/>
                  <a:pt x="703" y="350"/>
                </a:cubicBezTo>
                <a:cubicBezTo>
                  <a:pt x="702" y="352"/>
                  <a:pt x="700" y="351"/>
                  <a:pt x="699" y="351"/>
                </a:cubicBezTo>
                <a:cubicBezTo>
                  <a:pt x="698" y="351"/>
                  <a:pt x="697" y="352"/>
                  <a:pt x="696" y="352"/>
                </a:cubicBezTo>
                <a:cubicBezTo>
                  <a:pt x="695" y="352"/>
                  <a:pt x="694" y="352"/>
                  <a:pt x="694" y="353"/>
                </a:cubicBezTo>
                <a:cubicBezTo>
                  <a:pt x="694" y="353"/>
                  <a:pt x="694" y="353"/>
                  <a:pt x="693" y="353"/>
                </a:cubicBezTo>
                <a:cubicBezTo>
                  <a:pt x="692" y="353"/>
                  <a:pt x="691" y="353"/>
                  <a:pt x="690" y="353"/>
                </a:cubicBezTo>
                <a:cubicBezTo>
                  <a:pt x="689" y="354"/>
                  <a:pt x="687" y="354"/>
                  <a:pt x="686" y="354"/>
                </a:cubicBezTo>
                <a:cubicBezTo>
                  <a:pt x="685" y="354"/>
                  <a:pt x="684" y="355"/>
                  <a:pt x="683" y="355"/>
                </a:cubicBezTo>
                <a:cubicBezTo>
                  <a:pt x="682" y="355"/>
                  <a:pt x="681" y="355"/>
                  <a:pt x="680" y="356"/>
                </a:cubicBezTo>
                <a:cubicBezTo>
                  <a:pt x="680" y="356"/>
                  <a:pt x="679" y="356"/>
                  <a:pt x="679" y="356"/>
                </a:cubicBezTo>
                <a:cubicBezTo>
                  <a:pt x="679" y="354"/>
                  <a:pt x="679" y="353"/>
                  <a:pt x="679" y="352"/>
                </a:cubicBezTo>
                <a:cubicBezTo>
                  <a:pt x="677" y="350"/>
                  <a:pt x="678" y="348"/>
                  <a:pt x="678" y="347"/>
                </a:cubicBezTo>
                <a:cubicBezTo>
                  <a:pt x="679" y="346"/>
                  <a:pt x="680" y="347"/>
                  <a:pt x="681" y="346"/>
                </a:cubicBezTo>
                <a:cubicBezTo>
                  <a:pt x="681" y="345"/>
                  <a:pt x="682" y="346"/>
                  <a:pt x="683" y="345"/>
                </a:cubicBezTo>
                <a:cubicBezTo>
                  <a:pt x="684" y="345"/>
                  <a:pt x="686" y="346"/>
                  <a:pt x="687" y="345"/>
                </a:cubicBezTo>
                <a:cubicBezTo>
                  <a:pt x="688" y="344"/>
                  <a:pt x="690" y="345"/>
                  <a:pt x="691" y="344"/>
                </a:cubicBezTo>
                <a:cubicBezTo>
                  <a:pt x="692" y="343"/>
                  <a:pt x="693" y="343"/>
                  <a:pt x="694" y="344"/>
                </a:cubicBezTo>
                <a:cubicBezTo>
                  <a:pt x="695" y="344"/>
                  <a:pt x="696" y="343"/>
                  <a:pt x="697" y="343"/>
                </a:cubicBezTo>
                <a:cubicBezTo>
                  <a:pt x="697" y="342"/>
                  <a:pt x="698" y="342"/>
                  <a:pt x="699" y="342"/>
                </a:cubicBezTo>
                <a:cubicBezTo>
                  <a:pt x="700" y="342"/>
                  <a:pt x="700" y="342"/>
                  <a:pt x="700" y="342"/>
                </a:cubicBezTo>
                <a:cubicBezTo>
                  <a:pt x="701" y="342"/>
                  <a:pt x="702" y="341"/>
                  <a:pt x="703" y="342"/>
                </a:cubicBezTo>
                <a:cubicBezTo>
                  <a:pt x="704" y="342"/>
                  <a:pt x="704" y="341"/>
                  <a:pt x="705" y="341"/>
                </a:cubicBezTo>
                <a:cubicBezTo>
                  <a:pt x="707" y="341"/>
                  <a:pt x="708" y="341"/>
                  <a:pt x="710" y="341"/>
                </a:cubicBezTo>
                <a:cubicBezTo>
                  <a:pt x="711" y="339"/>
                  <a:pt x="712" y="340"/>
                  <a:pt x="713" y="340"/>
                </a:cubicBezTo>
                <a:cubicBezTo>
                  <a:pt x="714" y="340"/>
                  <a:pt x="714" y="339"/>
                  <a:pt x="715" y="339"/>
                </a:cubicBezTo>
                <a:cubicBezTo>
                  <a:pt x="717" y="338"/>
                  <a:pt x="718" y="338"/>
                  <a:pt x="720" y="338"/>
                </a:cubicBezTo>
                <a:cubicBezTo>
                  <a:pt x="721" y="338"/>
                  <a:pt x="722" y="338"/>
                  <a:pt x="724" y="337"/>
                </a:cubicBezTo>
                <a:cubicBezTo>
                  <a:pt x="724" y="337"/>
                  <a:pt x="725" y="337"/>
                  <a:pt x="725" y="337"/>
                </a:cubicBezTo>
                <a:cubicBezTo>
                  <a:pt x="727" y="337"/>
                  <a:pt x="728" y="337"/>
                  <a:pt x="729" y="337"/>
                </a:cubicBezTo>
                <a:cubicBezTo>
                  <a:pt x="730" y="336"/>
                  <a:pt x="731" y="336"/>
                  <a:pt x="731" y="336"/>
                </a:cubicBezTo>
                <a:cubicBezTo>
                  <a:pt x="732" y="335"/>
                  <a:pt x="733" y="335"/>
                  <a:pt x="735" y="335"/>
                </a:cubicBezTo>
                <a:cubicBezTo>
                  <a:pt x="736" y="335"/>
                  <a:pt x="737" y="335"/>
                  <a:pt x="738" y="334"/>
                </a:cubicBezTo>
                <a:cubicBezTo>
                  <a:pt x="739" y="334"/>
                  <a:pt x="741" y="334"/>
                  <a:pt x="742" y="334"/>
                </a:cubicBezTo>
                <a:cubicBezTo>
                  <a:pt x="743" y="332"/>
                  <a:pt x="745" y="334"/>
                  <a:pt x="746" y="332"/>
                </a:cubicBezTo>
                <a:cubicBezTo>
                  <a:pt x="747" y="332"/>
                  <a:pt x="748" y="332"/>
                  <a:pt x="749" y="332"/>
                </a:cubicBezTo>
                <a:cubicBezTo>
                  <a:pt x="750" y="332"/>
                  <a:pt x="751" y="332"/>
                  <a:pt x="753" y="331"/>
                </a:cubicBezTo>
                <a:cubicBezTo>
                  <a:pt x="754" y="330"/>
                  <a:pt x="754" y="330"/>
                  <a:pt x="758" y="330"/>
                </a:cubicBezTo>
                <a:cubicBezTo>
                  <a:pt x="759" y="330"/>
                  <a:pt x="759" y="330"/>
                  <a:pt x="760" y="329"/>
                </a:cubicBezTo>
                <a:moveTo>
                  <a:pt x="742" y="276"/>
                </a:moveTo>
                <a:cubicBezTo>
                  <a:pt x="741" y="276"/>
                  <a:pt x="740" y="276"/>
                  <a:pt x="740" y="276"/>
                </a:cubicBezTo>
                <a:cubicBezTo>
                  <a:pt x="739" y="277"/>
                  <a:pt x="738" y="277"/>
                  <a:pt x="737" y="278"/>
                </a:cubicBezTo>
                <a:cubicBezTo>
                  <a:pt x="736" y="279"/>
                  <a:pt x="735" y="279"/>
                  <a:pt x="735" y="279"/>
                </a:cubicBezTo>
                <a:cubicBezTo>
                  <a:pt x="734" y="280"/>
                  <a:pt x="733" y="280"/>
                  <a:pt x="733" y="280"/>
                </a:cubicBezTo>
                <a:cubicBezTo>
                  <a:pt x="732" y="280"/>
                  <a:pt x="732" y="280"/>
                  <a:pt x="732" y="280"/>
                </a:cubicBezTo>
                <a:cubicBezTo>
                  <a:pt x="731" y="281"/>
                  <a:pt x="730" y="282"/>
                  <a:pt x="729" y="282"/>
                </a:cubicBezTo>
                <a:cubicBezTo>
                  <a:pt x="727" y="282"/>
                  <a:pt x="727" y="283"/>
                  <a:pt x="725" y="283"/>
                </a:cubicBezTo>
                <a:cubicBezTo>
                  <a:pt x="724" y="284"/>
                  <a:pt x="722" y="284"/>
                  <a:pt x="721" y="285"/>
                </a:cubicBezTo>
                <a:cubicBezTo>
                  <a:pt x="720" y="286"/>
                  <a:pt x="718" y="285"/>
                  <a:pt x="717" y="286"/>
                </a:cubicBezTo>
                <a:cubicBezTo>
                  <a:pt x="717" y="287"/>
                  <a:pt x="715" y="288"/>
                  <a:pt x="715" y="287"/>
                </a:cubicBezTo>
                <a:cubicBezTo>
                  <a:pt x="713" y="287"/>
                  <a:pt x="713" y="289"/>
                  <a:pt x="712" y="289"/>
                </a:cubicBezTo>
                <a:cubicBezTo>
                  <a:pt x="711" y="289"/>
                  <a:pt x="709" y="289"/>
                  <a:pt x="709" y="290"/>
                </a:cubicBezTo>
                <a:cubicBezTo>
                  <a:pt x="708" y="290"/>
                  <a:pt x="706" y="290"/>
                  <a:pt x="706" y="291"/>
                </a:cubicBezTo>
                <a:cubicBezTo>
                  <a:pt x="704" y="291"/>
                  <a:pt x="703" y="292"/>
                  <a:pt x="702" y="292"/>
                </a:cubicBezTo>
                <a:cubicBezTo>
                  <a:pt x="701" y="292"/>
                  <a:pt x="700" y="294"/>
                  <a:pt x="699" y="293"/>
                </a:cubicBezTo>
                <a:cubicBezTo>
                  <a:pt x="698" y="294"/>
                  <a:pt x="697" y="295"/>
                  <a:pt x="696" y="295"/>
                </a:cubicBezTo>
                <a:cubicBezTo>
                  <a:pt x="695" y="295"/>
                  <a:pt x="695" y="297"/>
                  <a:pt x="693" y="296"/>
                </a:cubicBezTo>
                <a:cubicBezTo>
                  <a:pt x="692" y="296"/>
                  <a:pt x="692" y="298"/>
                  <a:pt x="691" y="297"/>
                </a:cubicBezTo>
                <a:cubicBezTo>
                  <a:pt x="690" y="298"/>
                  <a:pt x="689" y="298"/>
                  <a:pt x="688" y="298"/>
                </a:cubicBezTo>
                <a:cubicBezTo>
                  <a:pt x="688" y="298"/>
                  <a:pt x="687" y="299"/>
                  <a:pt x="687" y="299"/>
                </a:cubicBezTo>
                <a:cubicBezTo>
                  <a:pt x="686" y="300"/>
                  <a:pt x="686" y="300"/>
                  <a:pt x="685" y="300"/>
                </a:cubicBezTo>
                <a:cubicBezTo>
                  <a:pt x="684" y="300"/>
                  <a:pt x="684" y="301"/>
                  <a:pt x="683" y="301"/>
                </a:cubicBezTo>
                <a:cubicBezTo>
                  <a:pt x="682" y="301"/>
                  <a:pt x="681" y="302"/>
                  <a:pt x="679" y="302"/>
                </a:cubicBezTo>
                <a:cubicBezTo>
                  <a:pt x="678" y="301"/>
                  <a:pt x="678" y="303"/>
                  <a:pt x="676" y="303"/>
                </a:cubicBezTo>
                <a:cubicBezTo>
                  <a:pt x="675" y="304"/>
                  <a:pt x="673" y="304"/>
                  <a:pt x="672" y="305"/>
                </a:cubicBezTo>
                <a:cubicBezTo>
                  <a:pt x="671" y="305"/>
                  <a:pt x="670" y="306"/>
                  <a:pt x="669" y="306"/>
                </a:cubicBezTo>
                <a:cubicBezTo>
                  <a:pt x="668" y="307"/>
                  <a:pt x="668" y="307"/>
                  <a:pt x="667" y="307"/>
                </a:cubicBezTo>
                <a:cubicBezTo>
                  <a:pt x="667" y="308"/>
                  <a:pt x="666" y="307"/>
                  <a:pt x="666" y="307"/>
                </a:cubicBezTo>
                <a:cubicBezTo>
                  <a:pt x="665" y="307"/>
                  <a:pt x="664" y="306"/>
                  <a:pt x="665" y="305"/>
                </a:cubicBezTo>
                <a:cubicBezTo>
                  <a:pt x="665" y="304"/>
                  <a:pt x="664" y="304"/>
                  <a:pt x="664" y="303"/>
                </a:cubicBezTo>
                <a:cubicBezTo>
                  <a:pt x="664" y="302"/>
                  <a:pt x="663" y="301"/>
                  <a:pt x="663" y="300"/>
                </a:cubicBezTo>
                <a:cubicBezTo>
                  <a:pt x="662" y="300"/>
                  <a:pt x="662" y="299"/>
                  <a:pt x="663" y="299"/>
                </a:cubicBezTo>
                <a:cubicBezTo>
                  <a:pt x="664" y="299"/>
                  <a:pt x="665" y="298"/>
                  <a:pt x="666" y="298"/>
                </a:cubicBezTo>
                <a:cubicBezTo>
                  <a:pt x="667" y="298"/>
                  <a:pt x="668" y="297"/>
                  <a:pt x="669" y="297"/>
                </a:cubicBezTo>
                <a:cubicBezTo>
                  <a:pt x="669" y="296"/>
                  <a:pt x="670" y="296"/>
                  <a:pt x="671" y="296"/>
                </a:cubicBezTo>
                <a:cubicBezTo>
                  <a:pt x="672" y="296"/>
                  <a:pt x="673" y="294"/>
                  <a:pt x="674" y="294"/>
                </a:cubicBezTo>
                <a:cubicBezTo>
                  <a:pt x="675" y="294"/>
                  <a:pt x="676" y="294"/>
                  <a:pt x="677" y="293"/>
                </a:cubicBezTo>
                <a:cubicBezTo>
                  <a:pt x="678" y="293"/>
                  <a:pt x="679" y="292"/>
                  <a:pt x="680" y="292"/>
                </a:cubicBezTo>
                <a:cubicBezTo>
                  <a:pt x="680" y="292"/>
                  <a:pt x="681" y="291"/>
                  <a:pt x="682" y="291"/>
                </a:cubicBezTo>
                <a:cubicBezTo>
                  <a:pt x="682" y="291"/>
                  <a:pt x="683" y="290"/>
                  <a:pt x="684" y="290"/>
                </a:cubicBezTo>
                <a:cubicBezTo>
                  <a:pt x="685" y="291"/>
                  <a:pt x="686" y="289"/>
                  <a:pt x="687" y="289"/>
                </a:cubicBezTo>
                <a:cubicBezTo>
                  <a:pt x="687" y="288"/>
                  <a:pt x="689" y="289"/>
                  <a:pt x="689" y="288"/>
                </a:cubicBezTo>
                <a:cubicBezTo>
                  <a:pt x="691" y="288"/>
                  <a:pt x="692" y="287"/>
                  <a:pt x="693" y="287"/>
                </a:cubicBezTo>
                <a:cubicBezTo>
                  <a:pt x="694" y="286"/>
                  <a:pt x="696" y="286"/>
                  <a:pt x="696" y="285"/>
                </a:cubicBezTo>
                <a:cubicBezTo>
                  <a:pt x="697" y="285"/>
                  <a:pt x="698" y="285"/>
                  <a:pt x="699" y="284"/>
                </a:cubicBezTo>
                <a:cubicBezTo>
                  <a:pt x="701" y="284"/>
                  <a:pt x="703" y="282"/>
                  <a:pt x="705" y="282"/>
                </a:cubicBezTo>
                <a:cubicBezTo>
                  <a:pt x="706" y="281"/>
                  <a:pt x="707" y="280"/>
                  <a:pt x="708" y="280"/>
                </a:cubicBezTo>
                <a:cubicBezTo>
                  <a:pt x="710" y="280"/>
                  <a:pt x="710" y="279"/>
                  <a:pt x="712" y="279"/>
                </a:cubicBezTo>
                <a:cubicBezTo>
                  <a:pt x="712" y="279"/>
                  <a:pt x="712" y="279"/>
                  <a:pt x="712" y="279"/>
                </a:cubicBezTo>
                <a:cubicBezTo>
                  <a:pt x="714" y="277"/>
                  <a:pt x="717" y="277"/>
                  <a:pt x="719" y="276"/>
                </a:cubicBezTo>
                <a:cubicBezTo>
                  <a:pt x="720" y="275"/>
                  <a:pt x="721" y="276"/>
                  <a:pt x="722" y="275"/>
                </a:cubicBezTo>
                <a:cubicBezTo>
                  <a:pt x="722" y="275"/>
                  <a:pt x="723" y="275"/>
                  <a:pt x="724" y="274"/>
                </a:cubicBezTo>
                <a:cubicBezTo>
                  <a:pt x="725" y="273"/>
                  <a:pt x="726" y="274"/>
                  <a:pt x="726" y="273"/>
                </a:cubicBezTo>
                <a:cubicBezTo>
                  <a:pt x="727" y="272"/>
                  <a:pt x="728" y="272"/>
                  <a:pt x="728" y="272"/>
                </a:cubicBezTo>
                <a:cubicBezTo>
                  <a:pt x="729" y="271"/>
                  <a:pt x="731" y="272"/>
                  <a:pt x="732" y="271"/>
                </a:cubicBezTo>
                <a:cubicBezTo>
                  <a:pt x="733" y="270"/>
                  <a:pt x="734" y="269"/>
                  <a:pt x="735" y="270"/>
                </a:cubicBezTo>
                <a:cubicBezTo>
                  <a:pt x="736" y="270"/>
                  <a:pt x="737" y="268"/>
                  <a:pt x="738" y="268"/>
                </a:cubicBezTo>
                <a:cubicBezTo>
                  <a:pt x="738" y="269"/>
                  <a:pt x="739" y="267"/>
                  <a:pt x="740" y="268"/>
                </a:cubicBezTo>
                <a:cubicBezTo>
                  <a:pt x="740" y="268"/>
                  <a:pt x="740" y="269"/>
                  <a:pt x="741" y="269"/>
                </a:cubicBezTo>
                <a:cubicBezTo>
                  <a:pt x="741" y="270"/>
                  <a:pt x="741" y="270"/>
                  <a:pt x="741" y="270"/>
                </a:cubicBezTo>
                <a:cubicBezTo>
                  <a:pt x="741" y="272"/>
                  <a:pt x="742" y="272"/>
                  <a:pt x="742" y="273"/>
                </a:cubicBezTo>
                <a:cubicBezTo>
                  <a:pt x="742" y="274"/>
                  <a:pt x="742" y="275"/>
                  <a:pt x="742" y="276"/>
                </a:cubicBezTo>
                <a:moveTo>
                  <a:pt x="392" y="764"/>
                </a:moveTo>
                <a:cubicBezTo>
                  <a:pt x="392" y="763"/>
                  <a:pt x="391" y="763"/>
                  <a:pt x="390" y="763"/>
                </a:cubicBezTo>
                <a:cubicBezTo>
                  <a:pt x="389" y="762"/>
                  <a:pt x="388" y="762"/>
                  <a:pt x="388" y="761"/>
                </a:cubicBezTo>
                <a:cubicBezTo>
                  <a:pt x="388" y="760"/>
                  <a:pt x="385" y="759"/>
                  <a:pt x="386" y="757"/>
                </a:cubicBezTo>
                <a:cubicBezTo>
                  <a:pt x="384" y="754"/>
                  <a:pt x="384" y="754"/>
                  <a:pt x="384" y="752"/>
                </a:cubicBezTo>
                <a:cubicBezTo>
                  <a:pt x="384" y="750"/>
                  <a:pt x="384" y="749"/>
                  <a:pt x="383" y="748"/>
                </a:cubicBezTo>
                <a:cubicBezTo>
                  <a:pt x="383" y="748"/>
                  <a:pt x="383" y="747"/>
                  <a:pt x="383" y="746"/>
                </a:cubicBezTo>
                <a:cubicBezTo>
                  <a:pt x="383" y="743"/>
                  <a:pt x="383" y="741"/>
                  <a:pt x="383" y="739"/>
                </a:cubicBezTo>
                <a:cubicBezTo>
                  <a:pt x="381" y="737"/>
                  <a:pt x="382" y="734"/>
                  <a:pt x="382" y="732"/>
                </a:cubicBezTo>
                <a:cubicBezTo>
                  <a:pt x="384" y="730"/>
                  <a:pt x="383" y="728"/>
                  <a:pt x="383" y="726"/>
                </a:cubicBezTo>
                <a:cubicBezTo>
                  <a:pt x="383" y="724"/>
                  <a:pt x="383" y="722"/>
                  <a:pt x="383" y="720"/>
                </a:cubicBezTo>
                <a:cubicBezTo>
                  <a:pt x="383" y="718"/>
                  <a:pt x="382" y="716"/>
                  <a:pt x="384" y="714"/>
                </a:cubicBezTo>
                <a:cubicBezTo>
                  <a:pt x="384" y="713"/>
                  <a:pt x="384" y="712"/>
                  <a:pt x="384" y="711"/>
                </a:cubicBezTo>
                <a:cubicBezTo>
                  <a:pt x="384" y="709"/>
                  <a:pt x="383" y="708"/>
                  <a:pt x="384" y="707"/>
                </a:cubicBezTo>
                <a:cubicBezTo>
                  <a:pt x="385" y="706"/>
                  <a:pt x="384" y="704"/>
                  <a:pt x="385" y="704"/>
                </a:cubicBezTo>
                <a:cubicBezTo>
                  <a:pt x="386" y="702"/>
                  <a:pt x="386" y="701"/>
                  <a:pt x="387" y="700"/>
                </a:cubicBezTo>
                <a:cubicBezTo>
                  <a:pt x="386" y="699"/>
                  <a:pt x="387" y="698"/>
                  <a:pt x="388" y="698"/>
                </a:cubicBezTo>
                <a:cubicBezTo>
                  <a:pt x="389" y="697"/>
                  <a:pt x="390" y="696"/>
                  <a:pt x="390" y="695"/>
                </a:cubicBezTo>
                <a:cubicBezTo>
                  <a:pt x="390" y="694"/>
                  <a:pt x="390" y="694"/>
                  <a:pt x="391" y="694"/>
                </a:cubicBezTo>
                <a:cubicBezTo>
                  <a:pt x="392" y="694"/>
                  <a:pt x="393" y="693"/>
                  <a:pt x="393" y="692"/>
                </a:cubicBezTo>
                <a:cubicBezTo>
                  <a:pt x="394" y="691"/>
                  <a:pt x="395" y="692"/>
                  <a:pt x="395" y="691"/>
                </a:cubicBezTo>
                <a:cubicBezTo>
                  <a:pt x="396" y="691"/>
                  <a:pt x="397" y="691"/>
                  <a:pt x="397" y="691"/>
                </a:cubicBezTo>
                <a:cubicBezTo>
                  <a:pt x="399" y="691"/>
                  <a:pt x="400" y="691"/>
                  <a:pt x="401" y="691"/>
                </a:cubicBezTo>
                <a:cubicBezTo>
                  <a:pt x="403" y="690"/>
                  <a:pt x="404" y="692"/>
                  <a:pt x="405" y="692"/>
                </a:cubicBezTo>
                <a:cubicBezTo>
                  <a:pt x="406" y="692"/>
                  <a:pt x="406" y="693"/>
                  <a:pt x="407" y="693"/>
                </a:cubicBezTo>
                <a:cubicBezTo>
                  <a:pt x="409" y="694"/>
                  <a:pt x="408" y="695"/>
                  <a:pt x="409" y="695"/>
                </a:cubicBezTo>
                <a:cubicBezTo>
                  <a:pt x="410" y="696"/>
                  <a:pt x="411" y="697"/>
                  <a:pt x="412" y="699"/>
                </a:cubicBezTo>
                <a:cubicBezTo>
                  <a:pt x="412" y="699"/>
                  <a:pt x="412" y="699"/>
                  <a:pt x="412" y="700"/>
                </a:cubicBezTo>
                <a:cubicBezTo>
                  <a:pt x="412" y="701"/>
                  <a:pt x="412" y="703"/>
                  <a:pt x="413" y="705"/>
                </a:cubicBezTo>
                <a:cubicBezTo>
                  <a:pt x="413" y="709"/>
                  <a:pt x="413" y="709"/>
                  <a:pt x="413" y="709"/>
                </a:cubicBezTo>
                <a:cubicBezTo>
                  <a:pt x="412" y="710"/>
                  <a:pt x="411" y="710"/>
                  <a:pt x="409" y="710"/>
                </a:cubicBezTo>
                <a:cubicBezTo>
                  <a:pt x="408" y="710"/>
                  <a:pt x="408" y="710"/>
                  <a:pt x="407" y="711"/>
                </a:cubicBezTo>
                <a:cubicBezTo>
                  <a:pt x="407" y="711"/>
                  <a:pt x="406" y="710"/>
                  <a:pt x="406" y="710"/>
                </a:cubicBezTo>
                <a:cubicBezTo>
                  <a:pt x="406" y="710"/>
                  <a:pt x="406" y="709"/>
                  <a:pt x="406" y="709"/>
                </a:cubicBezTo>
                <a:cubicBezTo>
                  <a:pt x="405" y="708"/>
                  <a:pt x="406" y="707"/>
                  <a:pt x="405" y="706"/>
                </a:cubicBezTo>
                <a:cubicBezTo>
                  <a:pt x="404" y="705"/>
                  <a:pt x="405" y="703"/>
                  <a:pt x="405" y="703"/>
                </a:cubicBezTo>
                <a:cubicBezTo>
                  <a:pt x="404" y="702"/>
                  <a:pt x="404" y="701"/>
                  <a:pt x="403" y="700"/>
                </a:cubicBezTo>
                <a:cubicBezTo>
                  <a:pt x="402" y="699"/>
                  <a:pt x="402" y="699"/>
                  <a:pt x="401" y="698"/>
                </a:cubicBezTo>
                <a:cubicBezTo>
                  <a:pt x="400" y="698"/>
                  <a:pt x="399" y="698"/>
                  <a:pt x="398" y="698"/>
                </a:cubicBezTo>
                <a:cubicBezTo>
                  <a:pt x="397" y="698"/>
                  <a:pt x="397" y="699"/>
                  <a:pt x="396" y="699"/>
                </a:cubicBezTo>
                <a:cubicBezTo>
                  <a:pt x="395" y="699"/>
                  <a:pt x="395" y="700"/>
                  <a:pt x="395" y="700"/>
                </a:cubicBezTo>
                <a:cubicBezTo>
                  <a:pt x="395" y="701"/>
                  <a:pt x="394" y="701"/>
                  <a:pt x="394" y="702"/>
                </a:cubicBezTo>
                <a:cubicBezTo>
                  <a:pt x="393" y="702"/>
                  <a:pt x="393" y="703"/>
                  <a:pt x="393" y="703"/>
                </a:cubicBezTo>
                <a:cubicBezTo>
                  <a:pt x="393" y="705"/>
                  <a:pt x="392" y="705"/>
                  <a:pt x="392" y="707"/>
                </a:cubicBezTo>
                <a:cubicBezTo>
                  <a:pt x="392" y="708"/>
                  <a:pt x="392" y="709"/>
                  <a:pt x="392" y="710"/>
                </a:cubicBezTo>
                <a:cubicBezTo>
                  <a:pt x="392" y="711"/>
                  <a:pt x="391" y="711"/>
                  <a:pt x="391" y="712"/>
                </a:cubicBezTo>
                <a:cubicBezTo>
                  <a:pt x="391" y="713"/>
                  <a:pt x="391" y="715"/>
                  <a:pt x="391" y="717"/>
                </a:cubicBezTo>
                <a:cubicBezTo>
                  <a:pt x="391" y="719"/>
                  <a:pt x="392" y="722"/>
                  <a:pt x="390" y="724"/>
                </a:cubicBezTo>
                <a:cubicBezTo>
                  <a:pt x="390" y="726"/>
                  <a:pt x="390" y="728"/>
                  <a:pt x="390" y="730"/>
                </a:cubicBezTo>
                <a:cubicBezTo>
                  <a:pt x="390" y="730"/>
                  <a:pt x="391" y="730"/>
                  <a:pt x="391" y="730"/>
                </a:cubicBezTo>
                <a:cubicBezTo>
                  <a:pt x="392" y="731"/>
                  <a:pt x="392" y="732"/>
                  <a:pt x="391" y="733"/>
                </a:cubicBezTo>
                <a:cubicBezTo>
                  <a:pt x="390" y="737"/>
                  <a:pt x="391" y="740"/>
                  <a:pt x="390" y="744"/>
                </a:cubicBezTo>
                <a:cubicBezTo>
                  <a:pt x="390" y="745"/>
                  <a:pt x="390" y="747"/>
                  <a:pt x="391" y="748"/>
                </a:cubicBezTo>
                <a:cubicBezTo>
                  <a:pt x="392" y="748"/>
                  <a:pt x="391" y="749"/>
                  <a:pt x="391" y="750"/>
                </a:cubicBezTo>
                <a:cubicBezTo>
                  <a:pt x="391" y="751"/>
                  <a:pt x="391" y="752"/>
                  <a:pt x="392" y="753"/>
                </a:cubicBezTo>
                <a:cubicBezTo>
                  <a:pt x="392" y="754"/>
                  <a:pt x="392" y="755"/>
                  <a:pt x="393" y="755"/>
                </a:cubicBezTo>
                <a:cubicBezTo>
                  <a:pt x="393" y="756"/>
                  <a:pt x="393" y="756"/>
                  <a:pt x="393" y="757"/>
                </a:cubicBezTo>
                <a:cubicBezTo>
                  <a:pt x="393" y="758"/>
                  <a:pt x="394" y="758"/>
                  <a:pt x="395" y="758"/>
                </a:cubicBezTo>
                <a:cubicBezTo>
                  <a:pt x="395" y="758"/>
                  <a:pt x="395" y="758"/>
                  <a:pt x="395" y="759"/>
                </a:cubicBezTo>
                <a:cubicBezTo>
                  <a:pt x="395" y="759"/>
                  <a:pt x="394" y="759"/>
                  <a:pt x="393" y="759"/>
                </a:cubicBezTo>
                <a:cubicBezTo>
                  <a:pt x="393" y="759"/>
                  <a:pt x="392" y="759"/>
                  <a:pt x="392" y="760"/>
                </a:cubicBezTo>
                <a:cubicBezTo>
                  <a:pt x="392" y="760"/>
                  <a:pt x="392" y="761"/>
                  <a:pt x="393" y="761"/>
                </a:cubicBezTo>
                <a:cubicBezTo>
                  <a:pt x="393" y="763"/>
                  <a:pt x="393" y="763"/>
                  <a:pt x="393" y="763"/>
                </a:cubicBezTo>
                <a:cubicBezTo>
                  <a:pt x="393" y="763"/>
                  <a:pt x="392" y="763"/>
                  <a:pt x="392" y="764"/>
                </a:cubicBezTo>
                <a:moveTo>
                  <a:pt x="462" y="699"/>
                </a:moveTo>
                <a:cubicBezTo>
                  <a:pt x="460" y="699"/>
                  <a:pt x="460" y="697"/>
                  <a:pt x="459" y="696"/>
                </a:cubicBezTo>
                <a:cubicBezTo>
                  <a:pt x="459" y="696"/>
                  <a:pt x="459" y="695"/>
                  <a:pt x="459" y="695"/>
                </a:cubicBezTo>
                <a:cubicBezTo>
                  <a:pt x="460" y="696"/>
                  <a:pt x="460" y="696"/>
                  <a:pt x="461" y="696"/>
                </a:cubicBezTo>
                <a:cubicBezTo>
                  <a:pt x="461" y="696"/>
                  <a:pt x="461" y="696"/>
                  <a:pt x="462" y="695"/>
                </a:cubicBezTo>
                <a:cubicBezTo>
                  <a:pt x="462" y="695"/>
                  <a:pt x="462" y="695"/>
                  <a:pt x="462" y="695"/>
                </a:cubicBezTo>
                <a:cubicBezTo>
                  <a:pt x="463" y="694"/>
                  <a:pt x="464" y="695"/>
                  <a:pt x="465" y="694"/>
                </a:cubicBezTo>
                <a:cubicBezTo>
                  <a:pt x="467" y="696"/>
                  <a:pt x="468" y="699"/>
                  <a:pt x="469" y="701"/>
                </a:cubicBezTo>
                <a:cubicBezTo>
                  <a:pt x="469" y="702"/>
                  <a:pt x="470" y="702"/>
                  <a:pt x="470" y="704"/>
                </a:cubicBezTo>
                <a:cubicBezTo>
                  <a:pt x="471" y="704"/>
                  <a:pt x="471" y="705"/>
                  <a:pt x="471" y="706"/>
                </a:cubicBezTo>
                <a:cubicBezTo>
                  <a:pt x="471" y="706"/>
                  <a:pt x="472" y="707"/>
                  <a:pt x="472" y="707"/>
                </a:cubicBezTo>
                <a:cubicBezTo>
                  <a:pt x="473" y="708"/>
                  <a:pt x="473" y="710"/>
                  <a:pt x="474" y="712"/>
                </a:cubicBezTo>
                <a:cubicBezTo>
                  <a:pt x="474" y="713"/>
                  <a:pt x="475" y="714"/>
                  <a:pt x="476" y="715"/>
                </a:cubicBezTo>
                <a:cubicBezTo>
                  <a:pt x="476" y="715"/>
                  <a:pt x="477" y="715"/>
                  <a:pt x="477" y="714"/>
                </a:cubicBezTo>
                <a:cubicBezTo>
                  <a:pt x="477" y="713"/>
                  <a:pt x="477" y="712"/>
                  <a:pt x="477" y="711"/>
                </a:cubicBezTo>
                <a:cubicBezTo>
                  <a:pt x="478" y="710"/>
                  <a:pt x="478" y="707"/>
                  <a:pt x="477" y="706"/>
                </a:cubicBezTo>
                <a:cubicBezTo>
                  <a:pt x="476" y="705"/>
                  <a:pt x="477" y="704"/>
                  <a:pt x="478" y="703"/>
                </a:cubicBezTo>
                <a:cubicBezTo>
                  <a:pt x="478" y="702"/>
                  <a:pt x="478" y="701"/>
                  <a:pt x="478" y="700"/>
                </a:cubicBezTo>
                <a:cubicBezTo>
                  <a:pt x="478" y="700"/>
                  <a:pt x="477" y="699"/>
                  <a:pt x="477" y="699"/>
                </a:cubicBezTo>
                <a:cubicBezTo>
                  <a:pt x="477" y="698"/>
                  <a:pt x="477" y="698"/>
                  <a:pt x="477" y="697"/>
                </a:cubicBezTo>
                <a:cubicBezTo>
                  <a:pt x="477" y="696"/>
                  <a:pt x="478" y="696"/>
                  <a:pt x="478" y="695"/>
                </a:cubicBezTo>
                <a:cubicBezTo>
                  <a:pt x="477" y="694"/>
                  <a:pt x="478" y="693"/>
                  <a:pt x="478" y="692"/>
                </a:cubicBezTo>
                <a:cubicBezTo>
                  <a:pt x="478" y="691"/>
                  <a:pt x="478" y="691"/>
                  <a:pt x="478" y="690"/>
                </a:cubicBezTo>
                <a:cubicBezTo>
                  <a:pt x="479" y="690"/>
                  <a:pt x="479" y="690"/>
                  <a:pt x="479" y="690"/>
                </a:cubicBezTo>
                <a:cubicBezTo>
                  <a:pt x="477" y="688"/>
                  <a:pt x="478" y="686"/>
                  <a:pt x="478" y="684"/>
                </a:cubicBezTo>
                <a:cubicBezTo>
                  <a:pt x="478" y="684"/>
                  <a:pt x="478" y="683"/>
                  <a:pt x="478" y="683"/>
                </a:cubicBezTo>
                <a:cubicBezTo>
                  <a:pt x="478" y="683"/>
                  <a:pt x="479" y="683"/>
                  <a:pt x="479" y="683"/>
                </a:cubicBezTo>
                <a:cubicBezTo>
                  <a:pt x="481" y="683"/>
                  <a:pt x="482" y="683"/>
                  <a:pt x="483" y="682"/>
                </a:cubicBezTo>
                <a:cubicBezTo>
                  <a:pt x="483" y="682"/>
                  <a:pt x="484" y="682"/>
                  <a:pt x="485" y="682"/>
                </a:cubicBezTo>
                <a:cubicBezTo>
                  <a:pt x="485" y="684"/>
                  <a:pt x="485" y="684"/>
                  <a:pt x="485" y="686"/>
                </a:cubicBezTo>
                <a:cubicBezTo>
                  <a:pt x="484" y="687"/>
                  <a:pt x="484" y="687"/>
                  <a:pt x="484" y="687"/>
                </a:cubicBezTo>
                <a:cubicBezTo>
                  <a:pt x="484" y="689"/>
                  <a:pt x="484" y="692"/>
                  <a:pt x="484" y="694"/>
                </a:cubicBezTo>
                <a:cubicBezTo>
                  <a:pt x="484" y="696"/>
                  <a:pt x="485" y="698"/>
                  <a:pt x="483" y="700"/>
                </a:cubicBezTo>
                <a:cubicBezTo>
                  <a:pt x="483" y="700"/>
                  <a:pt x="483" y="701"/>
                  <a:pt x="483" y="701"/>
                </a:cubicBezTo>
                <a:cubicBezTo>
                  <a:pt x="483" y="704"/>
                  <a:pt x="483" y="706"/>
                  <a:pt x="483" y="709"/>
                </a:cubicBezTo>
                <a:cubicBezTo>
                  <a:pt x="483" y="711"/>
                  <a:pt x="484" y="714"/>
                  <a:pt x="482" y="716"/>
                </a:cubicBezTo>
                <a:cubicBezTo>
                  <a:pt x="482" y="717"/>
                  <a:pt x="482" y="718"/>
                  <a:pt x="482" y="718"/>
                </a:cubicBezTo>
                <a:cubicBezTo>
                  <a:pt x="482" y="721"/>
                  <a:pt x="483" y="723"/>
                  <a:pt x="482" y="725"/>
                </a:cubicBezTo>
                <a:cubicBezTo>
                  <a:pt x="482" y="725"/>
                  <a:pt x="482" y="725"/>
                  <a:pt x="482" y="725"/>
                </a:cubicBezTo>
                <a:cubicBezTo>
                  <a:pt x="483" y="727"/>
                  <a:pt x="482" y="729"/>
                  <a:pt x="483" y="730"/>
                </a:cubicBezTo>
                <a:cubicBezTo>
                  <a:pt x="483" y="730"/>
                  <a:pt x="483" y="730"/>
                  <a:pt x="483" y="730"/>
                </a:cubicBezTo>
                <a:cubicBezTo>
                  <a:pt x="483" y="732"/>
                  <a:pt x="483" y="733"/>
                  <a:pt x="484" y="734"/>
                </a:cubicBezTo>
                <a:cubicBezTo>
                  <a:pt x="484" y="735"/>
                  <a:pt x="484" y="736"/>
                  <a:pt x="484" y="737"/>
                </a:cubicBezTo>
                <a:cubicBezTo>
                  <a:pt x="484" y="737"/>
                  <a:pt x="485" y="738"/>
                  <a:pt x="485" y="738"/>
                </a:cubicBezTo>
                <a:cubicBezTo>
                  <a:pt x="485" y="739"/>
                  <a:pt x="486" y="740"/>
                  <a:pt x="486" y="741"/>
                </a:cubicBezTo>
                <a:cubicBezTo>
                  <a:pt x="486" y="742"/>
                  <a:pt x="486" y="743"/>
                  <a:pt x="486" y="744"/>
                </a:cubicBezTo>
                <a:cubicBezTo>
                  <a:pt x="486" y="745"/>
                  <a:pt x="487" y="746"/>
                  <a:pt x="487" y="747"/>
                </a:cubicBezTo>
                <a:cubicBezTo>
                  <a:pt x="487" y="749"/>
                  <a:pt x="487" y="750"/>
                  <a:pt x="488" y="751"/>
                </a:cubicBezTo>
                <a:cubicBezTo>
                  <a:pt x="488" y="755"/>
                  <a:pt x="488" y="755"/>
                  <a:pt x="488" y="755"/>
                </a:cubicBezTo>
                <a:cubicBezTo>
                  <a:pt x="487" y="755"/>
                  <a:pt x="487" y="756"/>
                  <a:pt x="485" y="756"/>
                </a:cubicBezTo>
                <a:cubicBezTo>
                  <a:pt x="485" y="756"/>
                  <a:pt x="484" y="757"/>
                  <a:pt x="483" y="757"/>
                </a:cubicBezTo>
                <a:cubicBezTo>
                  <a:pt x="482" y="757"/>
                  <a:pt x="480" y="756"/>
                  <a:pt x="481" y="755"/>
                </a:cubicBezTo>
                <a:cubicBezTo>
                  <a:pt x="481" y="753"/>
                  <a:pt x="480" y="752"/>
                  <a:pt x="480" y="751"/>
                </a:cubicBezTo>
                <a:cubicBezTo>
                  <a:pt x="479" y="750"/>
                  <a:pt x="480" y="749"/>
                  <a:pt x="480" y="747"/>
                </a:cubicBezTo>
                <a:cubicBezTo>
                  <a:pt x="478" y="746"/>
                  <a:pt x="479" y="744"/>
                  <a:pt x="479" y="742"/>
                </a:cubicBezTo>
                <a:cubicBezTo>
                  <a:pt x="478" y="741"/>
                  <a:pt x="477" y="740"/>
                  <a:pt x="478" y="739"/>
                </a:cubicBezTo>
                <a:cubicBezTo>
                  <a:pt x="477" y="738"/>
                  <a:pt x="477" y="737"/>
                  <a:pt x="477" y="736"/>
                </a:cubicBezTo>
                <a:cubicBezTo>
                  <a:pt x="477" y="735"/>
                  <a:pt x="477" y="733"/>
                  <a:pt x="476" y="733"/>
                </a:cubicBezTo>
                <a:cubicBezTo>
                  <a:pt x="475" y="732"/>
                  <a:pt x="476" y="730"/>
                  <a:pt x="476" y="729"/>
                </a:cubicBezTo>
                <a:cubicBezTo>
                  <a:pt x="476" y="729"/>
                  <a:pt x="475" y="729"/>
                  <a:pt x="475" y="728"/>
                </a:cubicBezTo>
                <a:cubicBezTo>
                  <a:pt x="474" y="727"/>
                  <a:pt x="474" y="725"/>
                  <a:pt x="473" y="723"/>
                </a:cubicBezTo>
                <a:cubicBezTo>
                  <a:pt x="472" y="722"/>
                  <a:pt x="471" y="720"/>
                  <a:pt x="470" y="719"/>
                </a:cubicBezTo>
                <a:cubicBezTo>
                  <a:pt x="470" y="717"/>
                  <a:pt x="469" y="717"/>
                  <a:pt x="469" y="716"/>
                </a:cubicBezTo>
                <a:cubicBezTo>
                  <a:pt x="468" y="716"/>
                  <a:pt x="468" y="714"/>
                  <a:pt x="467" y="714"/>
                </a:cubicBezTo>
                <a:cubicBezTo>
                  <a:pt x="467" y="713"/>
                  <a:pt x="465" y="712"/>
                  <a:pt x="466" y="710"/>
                </a:cubicBezTo>
                <a:cubicBezTo>
                  <a:pt x="465" y="709"/>
                  <a:pt x="464" y="708"/>
                  <a:pt x="463" y="707"/>
                </a:cubicBezTo>
                <a:cubicBezTo>
                  <a:pt x="464" y="707"/>
                  <a:pt x="464" y="707"/>
                  <a:pt x="464" y="707"/>
                </a:cubicBezTo>
                <a:cubicBezTo>
                  <a:pt x="464" y="707"/>
                  <a:pt x="464" y="706"/>
                  <a:pt x="464" y="706"/>
                </a:cubicBezTo>
                <a:cubicBezTo>
                  <a:pt x="463" y="706"/>
                  <a:pt x="464" y="704"/>
                  <a:pt x="463" y="703"/>
                </a:cubicBezTo>
                <a:cubicBezTo>
                  <a:pt x="462" y="703"/>
                  <a:pt x="462" y="703"/>
                  <a:pt x="462" y="703"/>
                </a:cubicBezTo>
                <a:cubicBezTo>
                  <a:pt x="461" y="702"/>
                  <a:pt x="462" y="700"/>
                  <a:pt x="462" y="699"/>
                </a:cubicBezTo>
                <a:cubicBezTo>
                  <a:pt x="462" y="698"/>
                  <a:pt x="462" y="699"/>
                  <a:pt x="462" y="699"/>
                </a:cubicBezTo>
                <a:cubicBezTo>
                  <a:pt x="461" y="699"/>
                  <a:pt x="461" y="699"/>
                  <a:pt x="462" y="699"/>
                </a:cubicBezTo>
                <a:cubicBezTo>
                  <a:pt x="462" y="699"/>
                  <a:pt x="462" y="699"/>
                  <a:pt x="462" y="699"/>
                </a:cubicBezTo>
                <a:cubicBezTo>
                  <a:pt x="462" y="699"/>
                  <a:pt x="462" y="699"/>
                  <a:pt x="462" y="699"/>
                </a:cubicBezTo>
                <a:cubicBezTo>
                  <a:pt x="462" y="699"/>
                  <a:pt x="462" y="698"/>
                  <a:pt x="462" y="699"/>
                </a:cubicBezTo>
                <a:moveTo>
                  <a:pt x="464" y="699"/>
                </a:moveTo>
                <a:cubicBezTo>
                  <a:pt x="464" y="699"/>
                  <a:pt x="464" y="699"/>
                  <a:pt x="464" y="699"/>
                </a:cubicBezTo>
                <a:cubicBezTo>
                  <a:pt x="464" y="699"/>
                  <a:pt x="464" y="698"/>
                  <a:pt x="464" y="698"/>
                </a:cubicBezTo>
                <a:cubicBezTo>
                  <a:pt x="464" y="698"/>
                  <a:pt x="464" y="699"/>
                  <a:pt x="463" y="699"/>
                </a:cubicBezTo>
                <a:cubicBezTo>
                  <a:pt x="464" y="699"/>
                  <a:pt x="464" y="699"/>
                  <a:pt x="464" y="699"/>
                </a:cubicBezTo>
                <a:moveTo>
                  <a:pt x="465" y="701"/>
                </a:moveTo>
                <a:cubicBezTo>
                  <a:pt x="465" y="701"/>
                  <a:pt x="464" y="701"/>
                  <a:pt x="464" y="702"/>
                </a:cubicBezTo>
                <a:cubicBezTo>
                  <a:pt x="465" y="702"/>
                  <a:pt x="465" y="702"/>
                  <a:pt x="465" y="702"/>
                </a:cubicBezTo>
                <a:cubicBezTo>
                  <a:pt x="465" y="702"/>
                  <a:pt x="465" y="702"/>
                  <a:pt x="465" y="702"/>
                </a:cubicBezTo>
                <a:cubicBezTo>
                  <a:pt x="465" y="701"/>
                  <a:pt x="465" y="701"/>
                  <a:pt x="465" y="701"/>
                </a:cubicBezTo>
                <a:moveTo>
                  <a:pt x="292" y="671"/>
                </a:moveTo>
                <a:cubicBezTo>
                  <a:pt x="293" y="670"/>
                  <a:pt x="293" y="670"/>
                  <a:pt x="293" y="670"/>
                </a:cubicBezTo>
                <a:cubicBezTo>
                  <a:pt x="294" y="671"/>
                  <a:pt x="296" y="670"/>
                  <a:pt x="296" y="671"/>
                </a:cubicBezTo>
                <a:cubicBezTo>
                  <a:pt x="296" y="672"/>
                  <a:pt x="295" y="672"/>
                  <a:pt x="295" y="672"/>
                </a:cubicBezTo>
                <a:cubicBezTo>
                  <a:pt x="294" y="672"/>
                  <a:pt x="294" y="672"/>
                  <a:pt x="294" y="673"/>
                </a:cubicBezTo>
                <a:cubicBezTo>
                  <a:pt x="294" y="673"/>
                  <a:pt x="294" y="674"/>
                  <a:pt x="294" y="674"/>
                </a:cubicBezTo>
                <a:cubicBezTo>
                  <a:pt x="295" y="674"/>
                  <a:pt x="295" y="674"/>
                  <a:pt x="295" y="674"/>
                </a:cubicBezTo>
                <a:cubicBezTo>
                  <a:pt x="296" y="675"/>
                  <a:pt x="295" y="675"/>
                  <a:pt x="295" y="675"/>
                </a:cubicBezTo>
                <a:cubicBezTo>
                  <a:pt x="295" y="676"/>
                  <a:pt x="294" y="676"/>
                  <a:pt x="294" y="675"/>
                </a:cubicBezTo>
                <a:cubicBezTo>
                  <a:pt x="294" y="675"/>
                  <a:pt x="293" y="674"/>
                  <a:pt x="292" y="674"/>
                </a:cubicBezTo>
                <a:cubicBezTo>
                  <a:pt x="291" y="674"/>
                  <a:pt x="290" y="674"/>
                  <a:pt x="289" y="673"/>
                </a:cubicBezTo>
                <a:cubicBezTo>
                  <a:pt x="287" y="672"/>
                  <a:pt x="285" y="671"/>
                  <a:pt x="283" y="670"/>
                </a:cubicBezTo>
                <a:cubicBezTo>
                  <a:pt x="281" y="671"/>
                  <a:pt x="281" y="673"/>
                  <a:pt x="279" y="674"/>
                </a:cubicBezTo>
                <a:cubicBezTo>
                  <a:pt x="280" y="675"/>
                  <a:pt x="279" y="676"/>
                  <a:pt x="278" y="678"/>
                </a:cubicBezTo>
                <a:cubicBezTo>
                  <a:pt x="278" y="679"/>
                  <a:pt x="277" y="680"/>
                  <a:pt x="277" y="681"/>
                </a:cubicBezTo>
                <a:cubicBezTo>
                  <a:pt x="276" y="681"/>
                  <a:pt x="276" y="682"/>
                  <a:pt x="275" y="683"/>
                </a:cubicBezTo>
                <a:cubicBezTo>
                  <a:pt x="275" y="683"/>
                  <a:pt x="275" y="684"/>
                  <a:pt x="275" y="684"/>
                </a:cubicBezTo>
                <a:cubicBezTo>
                  <a:pt x="275" y="685"/>
                  <a:pt x="275" y="686"/>
                  <a:pt x="274" y="686"/>
                </a:cubicBezTo>
                <a:cubicBezTo>
                  <a:pt x="274" y="688"/>
                  <a:pt x="272" y="688"/>
                  <a:pt x="273" y="689"/>
                </a:cubicBezTo>
                <a:cubicBezTo>
                  <a:pt x="272" y="690"/>
                  <a:pt x="272" y="691"/>
                  <a:pt x="271" y="692"/>
                </a:cubicBezTo>
                <a:cubicBezTo>
                  <a:pt x="271" y="693"/>
                  <a:pt x="270" y="694"/>
                  <a:pt x="270" y="695"/>
                </a:cubicBezTo>
                <a:cubicBezTo>
                  <a:pt x="270" y="696"/>
                  <a:pt x="270" y="696"/>
                  <a:pt x="269" y="696"/>
                </a:cubicBezTo>
                <a:cubicBezTo>
                  <a:pt x="268" y="697"/>
                  <a:pt x="268" y="699"/>
                  <a:pt x="267" y="700"/>
                </a:cubicBezTo>
                <a:cubicBezTo>
                  <a:pt x="267" y="701"/>
                  <a:pt x="266" y="703"/>
                  <a:pt x="265" y="704"/>
                </a:cubicBezTo>
                <a:cubicBezTo>
                  <a:pt x="264" y="706"/>
                  <a:pt x="264" y="707"/>
                  <a:pt x="263" y="709"/>
                </a:cubicBezTo>
                <a:cubicBezTo>
                  <a:pt x="262" y="710"/>
                  <a:pt x="261" y="712"/>
                  <a:pt x="260" y="714"/>
                </a:cubicBezTo>
                <a:cubicBezTo>
                  <a:pt x="260" y="715"/>
                  <a:pt x="259" y="717"/>
                  <a:pt x="258" y="718"/>
                </a:cubicBezTo>
                <a:cubicBezTo>
                  <a:pt x="258" y="719"/>
                  <a:pt x="258" y="719"/>
                  <a:pt x="258" y="720"/>
                </a:cubicBezTo>
                <a:cubicBezTo>
                  <a:pt x="258" y="720"/>
                  <a:pt x="258" y="721"/>
                  <a:pt x="257" y="721"/>
                </a:cubicBezTo>
                <a:cubicBezTo>
                  <a:pt x="256" y="722"/>
                  <a:pt x="256" y="724"/>
                  <a:pt x="254" y="725"/>
                </a:cubicBezTo>
                <a:cubicBezTo>
                  <a:pt x="254" y="725"/>
                  <a:pt x="254" y="726"/>
                  <a:pt x="254" y="726"/>
                </a:cubicBezTo>
                <a:cubicBezTo>
                  <a:pt x="254" y="727"/>
                  <a:pt x="253" y="728"/>
                  <a:pt x="253" y="728"/>
                </a:cubicBezTo>
                <a:cubicBezTo>
                  <a:pt x="250" y="727"/>
                  <a:pt x="248" y="726"/>
                  <a:pt x="246" y="725"/>
                </a:cubicBezTo>
                <a:cubicBezTo>
                  <a:pt x="247" y="724"/>
                  <a:pt x="248" y="722"/>
                  <a:pt x="248" y="720"/>
                </a:cubicBezTo>
                <a:cubicBezTo>
                  <a:pt x="249" y="718"/>
                  <a:pt x="250" y="716"/>
                  <a:pt x="251" y="714"/>
                </a:cubicBezTo>
                <a:cubicBezTo>
                  <a:pt x="252" y="713"/>
                  <a:pt x="253" y="711"/>
                  <a:pt x="254" y="709"/>
                </a:cubicBezTo>
                <a:cubicBezTo>
                  <a:pt x="255" y="707"/>
                  <a:pt x="256" y="705"/>
                  <a:pt x="257" y="703"/>
                </a:cubicBezTo>
                <a:cubicBezTo>
                  <a:pt x="257" y="703"/>
                  <a:pt x="258" y="702"/>
                  <a:pt x="258" y="701"/>
                </a:cubicBezTo>
                <a:cubicBezTo>
                  <a:pt x="258" y="701"/>
                  <a:pt x="258" y="700"/>
                  <a:pt x="258" y="699"/>
                </a:cubicBezTo>
                <a:cubicBezTo>
                  <a:pt x="259" y="698"/>
                  <a:pt x="260" y="698"/>
                  <a:pt x="259" y="697"/>
                </a:cubicBezTo>
                <a:cubicBezTo>
                  <a:pt x="260" y="696"/>
                  <a:pt x="261" y="695"/>
                  <a:pt x="261" y="695"/>
                </a:cubicBezTo>
                <a:cubicBezTo>
                  <a:pt x="262" y="694"/>
                  <a:pt x="262" y="693"/>
                  <a:pt x="262" y="692"/>
                </a:cubicBezTo>
                <a:cubicBezTo>
                  <a:pt x="263" y="691"/>
                  <a:pt x="263" y="691"/>
                  <a:pt x="264" y="690"/>
                </a:cubicBezTo>
                <a:cubicBezTo>
                  <a:pt x="264" y="689"/>
                  <a:pt x="264" y="688"/>
                  <a:pt x="265" y="687"/>
                </a:cubicBezTo>
                <a:cubicBezTo>
                  <a:pt x="265" y="686"/>
                  <a:pt x="266" y="686"/>
                  <a:pt x="266" y="685"/>
                </a:cubicBezTo>
                <a:cubicBezTo>
                  <a:pt x="267" y="683"/>
                  <a:pt x="268" y="681"/>
                  <a:pt x="269" y="680"/>
                </a:cubicBezTo>
                <a:cubicBezTo>
                  <a:pt x="269" y="678"/>
                  <a:pt x="270" y="676"/>
                  <a:pt x="271" y="675"/>
                </a:cubicBezTo>
                <a:cubicBezTo>
                  <a:pt x="271" y="674"/>
                  <a:pt x="272" y="673"/>
                  <a:pt x="272" y="673"/>
                </a:cubicBezTo>
                <a:cubicBezTo>
                  <a:pt x="273" y="672"/>
                  <a:pt x="273" y="671"/>
                  <a:pt x="273" y="671"/>
                </a:cubicBezTo>
                <a:cubicBezTo>
                  <a:pt x="273" y="671"/>
                  <a:pt x="274" y="670"/>
                  <a:pt x="274" y="670"/>
                </a:cubicBezTo>
                <a:cubicBezTo>
                  <a:pt x="273" y="668"/>
                  <a:pt x="275" y="668"/>
                  <a:pt x="276" y="666"/>
                </a:cubicBezTo>
                <a:cubicBezTo>
                  <a:pt x="274" y="666"/>
                  <a:pt x="273" y="666"/>
                  <a:pt x="272" y="665"/>
                </a:cubicBezTo>
                <a:cubicBezTo>
                  <a:pt x="271" y="664"/>
                  <a:pt x="270" y="663"/>
                  <a:pt x="269" y="663"/>
                </a:cubicBezTo>
                <a:cubicBezTo>
                  <a:pt x="268" y="662"/>
                  <a:pt x="268" y="661"/>
                  <a:pt x="268" y="660"/>
                </a:cubicBezTo>
                <a:cubicBezTo>
                  <a:pt x="269" y="659"/>
                  <a:pt x="269" y="659"/>
                  <a:pt x="269" y="658"/>
                </a:cubicBezTo>
                <a:cubicBezTo>
                  <a:pt x="270" y="656"/>
                  <a:pt x="271" y="656"/>
                  <a:pt x="273" y="657"/>
                </a:cubicBezTo>
                <a:cubicBezTo>
                  <a:pt x="277" y="659"/>
                  <a:pt x="281" y="661"/>
                  <a:pt x="285" y="663"/>
                </a:cubicBezTo>
                <a:cubicBezTo>
                  <a:pt x="286" y="663"/>
                  <a:pt x="286" y="664"/>
                  <a:pt x="287" y="664"/>
                </a:cubicBezTo>
                <a:cubicBezTo>
                  <a:pt x="288" y="664"/>
                  <a:pt x="288" y="665"/>
                  <a:pt x="289" y="665"/>
                </a:cubicBezTo>
                <a:cubicBezTo>
                  <a:pt x="290" y="665"/>
                  <a:pt x="290" y="666"/>
                  <a:pt x="291" y="666"/>
                </a:cubicBezTo>
                <a:cubicBezTo>
                  <a:pt x="291" y="667"/>
                  <a:pt x="292" y="667"/>
                  <a:pt x="293" y="667"/>
                </a:cubicBezTo>
                <a:cubicBezTo>
                  <a:pt x="293" y="668"/>
                  <a:pt x="292" y="668"/>
                  <a:pt x="292" y="668"/>
                </a:cubicBezTo>
                <a:cubicBezTo>
                  <a:pt x="291" y="669"/>
                  <a:pt x="292" y="670"/>
                  <a:pt x="292" y="671"/>
                </a:cubicBezTo>
                <a:moveTo>
                  <a:pt x="322" y="138"/>
                </a:moveTo>
                <a:cubicBezTo>
                  <a:pt x="322" y="136"/>
                  <a:pt x="321" y="135"/>
                  <a:pt x="323" y="133"/>
                </a:cubicBezTo>
                <a:cubicBezTo>
                  <a:pt x="323" y="133"/>
                  <a:pt x="323" y="132"/>
                  <a:pt x="323" y="132"/>
                </a:cubicBezTo>
                <a:cubicBezTo>
                  <a:pt x="322" y="131"/>
                  <a:pt x="322" y="130"/>
                  <a:pt x="322" y="129"/>
                </a:cubicBezTo>
                <a:cubicBezTo>
                  <a:pt x="322" y="128"/>
                  <a:pt x="323" y="127"/>
                  <a:pt x="322" y="125"/>
                </a:cubicBezTo>
                <a:cubicBezTo>
                  <a:pt x="321" y="124"/>
                  <a:pt x="322" y="123"/>
                  <a:pt x="320" y="122"/>
                </a:cubicBezTo>
                <a:cubicBezTo>
                  <a:pt x="321" y="121"/>
                  <a:pt x="320" y="120"/>
                  <a:pt x="319" y="118"/>
                </a:cubicBezTo>
                <a:cubicBezTo>
                  <a:pt x="319" y="117"/>
                  <a:pt x="317" y="117"/>
                  <a:pt x="317" y="115"/>
                </a:cubicBezTo>
                <a:cubicBezTo>
                  <a:pt x="317" y="115"/>
                  <a:pt x="316" y="114"/>
                  <a:pt x="316" y="114"/>
                </a:cubicBezTo>
                <a:cubicBezTo>
                  <a:pt x="315" y="114"/>
                  <a:pt x="315" y="114"/>
                  <a:pt x="314" y="113"/>
                </a:cubicBezTo>
                <a:cubicBezTo>
                  <a:pt x="314" y="113"/>
                  <a:pt x="313" y="112"/>
                  <a:pt x="313" y="112"/>
                </a:cubicBezTo>
                <a:cubicBezTo>
                  <a:pt x="312" y="111"/>
                  <a:pt x="311" y="111"/>
                  <a:pt x="311" y="111"/>
                </a:cubicBezTo>
                <a:cubicBezTo>
                  <a:pt x="311" y="110"/>
                  <a:pt x="310" y="110"/>
                  <a:pt x="309" y="110"/>
                </a:cubicBezTo>
                <a:cubicBezTo>
                  <a:pt x="309" y="110"/>
                  <a:pt x="308" y="109"/>
                  <a:pt x="308" y="109"/>
                </a:cubicBezTo>
                <a:cubicBezTo>
                  <a:pt x="306" y="110"/>
                  <a:pt x="305" y="108"/>
                  <a:pt x="304" y="108"/>
                </a:cubicBezTo>
                <a:cubicBezTo>
                  <a:pt x="303" y="108"/>
                  <a:pt x="302" y="107"/>
                  <a:pt x="301" y="107"/>
                </a:cubicBezTo>
                <a:cubicBezTo>
                  <a:pt x="300" y="106"/>
                  <a:pt x="299" y="107"/>
                  <a:pt x="298" y="106"/>
                </a:cubicBezTo>
                <a:cubicBezTo>
                  <a:pt x="298" y="106"/>
                  <a:pt x="298" y="105"/>
                  <a:pt x="297" y="105"/>
                </a:cubicBezTo>
                <a:cubicBezTo>
                  <a:pt x="296" y="105"/>
                  <a:pt x="296" y="105"/>
                  <a:pt x="295" y="105"/>
                </a:cubicBezTo>
                <a:cubicBezTo>
                  <a:pt x="295" y="104"/>
                  <a:pt x="294" y="103"/>
                  <a:pt x="293" y="103"/>
                </a:cubicBezTo>
                <a:cubicBezTo>
                  <a:pt x="293" y="102"/>
                  <a:pt x="292" y="102"/>
                  <a:pt x="291" y="101"/>
                </a:cubicBezTo>
                <a:cubicBezTo>
                  <a:pt x="290" y="101"/>
                  <a:pt x="290" y="100"/>
                  <a:pt x="289" y="100"/>
                </a:cubicBezTo>
                <a:cubicBezTo>
                  <a:pt x="289" y="99"/>
                  <a:pt x="289" y="98"/>
                  <a:pt x="289" y="98"/>
                </a:cubicBezTo>
                <a:cubicBezTo>
                  <a:pt x="288" y="97"/>
                  <a:pt x="288" y="96"/>
                  <a:pt x="287" y="95"/>
                </a:cubicBezTo>
                <a:cubicBezTo>
                  <a:pt x="286" y="95"/>
                  <a:pt x="286" y="93"/>
                  <a:pt x="285" y="92"/>
                </a:cubicBezTo>
                <a:cubicBezTo>
                  <a:pt x="285" y="91"/>
                  <a:pt x="284" y="90"/>
                  <a:pt x="284" y="90"/>
                </a:cubicBezTo>
                <a:cubicBezTo>
                  <a:pt x="284" y="89"/>
                  <a:pt x="283" y="89"/>
                  <a:pt x="283" y="88"/>
                </a:cubicBezTo>
                <a:cubicBezTo>
                  <a:pt x="283" y="87"/>
                  <a:pt x="284" y="86"/>
                  <a:pt x="283" y="86"/>
                </a:cubicBezTo>
                <a:cubicBezTo>
                  <a:pt x="282" y="85"/>
                  <a:pt x="282" y="84"/>
                  <a:pt x="282" y="83"/>
                </a:cubicBezTo>
                <a:cubicBezTo>
                  <a:pt x="282" y="82"/>
                  <a:pt x="282" y="81"/>
                  <a:pt x="282" y="80"/>
                </a:cubicBezTo>
                <a:cubicBezTo>
                  <a:pt x="282" y="77"/>
                  <a:pt x="282" y="77"/>
                  <a:pt x="282" y="77"/>
                </a:cubicBezTo>
                <a:cubicBezTo>
                  <a:pt x="283" y="77"/>
                  <a:pt x="283" y="77"/>
                  <a:pt x="284" y="76"/>
                </a:cubicBezTo>
                <a:cubicBezTo>
                  <a:pt x="284" y="76"/>
                  <a:pt x="284" y="77"/>
                  <a:pt x="285" y="78"/>
                </a:cubicBezTo>
                <a:cubicBezTo>
                  <a:pt x="284" y="78"/>
                  <a:pt x="284" y="78"/>
                  <a:pt x="283" y="78"/>
                </a:cubicBezTo>
                <a:cubicBezTo>
                  <a:pt x="284" y="79"/>
                  <a:pt x="285" y="80"/>
                  <a:pt x="285" y="81"/>
                </a:cubicBezTo>
                <a:cubicBezTo>
                  <a:pt x="285" y="81"/>
                  <a:pt x="286" y="82"/>
                  <a:pt x="286" y="82"/>
                </a:cubicBezTo>
                <a:cubicBezTo>
                  <a:pt x="287" y="82"/>
                  <a:pt x="287" y="82"/>
                  <a:pt x="288" y="83"/>
                </a:cubicBezTo>
                <a:cubicBezTo>
                  <a:pt x="288" y="82"/>
                  <a:pt x="288" y="82"/>
                  <a:pt x="289" y="81"/>
                </a:cubicBezTo>
                <a:cubicBezTo>
                  <a:pt x="289" y="81"/>
                  <a:pt x="290" y="81"/>
                  <a:pt x="290" y="81"/>
                </a:cubicBezTo>
                <a:cubicBezTo>
                  <a:pt x="291" y="81"/>
                  <a:pt x="291" y="82"/>
                  <a:pt x="291" y="82"/>
                </a:cubicBezTo>
                <a:cubicBezTo>
                  <a:pt x="291" y="82"/>
                  <a:pt x="291" y="83"/>
                  <a:pt x="291" y="83"/>
                </a:cubicBezTo>
                <a:cubicBezTo>
                  <a:pt x="292" y="84"/>
                  <a:pt x="291" y="85"/>
                  <a:pt x="292" y="86"/>
                </a:cubicBezTo>
                <a:cubicBezTo>
                  <a:pt x="293" y="87"/>
                  <a:pt x="293" y="88"/>
                  <a:pt x="293" y="89"/>
                </a:cubicBezTo>
                <a:cubicBezTo>
                  <a:pt x="294" y="91"/>
                  <a:pt x="296" y="92"/>
                  <a:pt x="298" y="94"/>
                </a:cubicBezTo>
                <a:cubicBezTo>
                  <a:pt x="300" y="96"/>
                  <a:pt x="302" y="97"/>
                  <a:pt x="305" y="98"/>
                </a:cubicBezTo>
                <a:cubicBezTo>
                  <a:pt x="306" y="98"/>
                  <a:pt x="306" y="99"/>
                  <a:pt x="307" y="99"/>
                </a:cubicBezTo>
                <a:cubicBezTo>
                  <a:pt x="308" y="99"/>
                  <a:pt x="308" y="99"/>
                  <a:pt x="309" y="99"/>
                </a:cubicBezTo>
                <a:cubicBezTo>
                  <a:pt x="310" y="99"/>
                  <a:pt x="311" y="100"/>
                  <a:pt x="311" y="100"/>
                </a:cubicBezTo>
                <a:cubicBezTo>
                  <a:pt x="312" y="101"/>
                  <a:pt x="314" y="101"/>
                  <a:pt x="315" y="102"/>
                </a:cubicBezTo>
                <a:cubicBezTo>
                  <a:pt x="316" y="102"/>
                  <a:pt x="317" y="102"/>
                  <a:pt x="317" y="103"/>
                </a:cubicBezTo>
                <a:cubicBezTo>
                  <a:pt x="318" y="104"/>
                  <a:pt x="320" y="105"/>
                  <a:pt x="321" y="106"/>
                </a:cubicBezTo>
                <a:cubicBezTo>
                  <a:pt x="322" y="107"/>
                  <a:pt x="324" y="108"/>
                  <a:pt x="325" y="110"/>
                </a:cubicBezTo>
                <a:cubicBezTo>
                  <a:pt x="326" y="111"/>
                  <a:pt x="326" y="112"/>
                  <a:pt x="327" y="113"/>
                </a:cubicBezTo>
                <a:cubicBezTo>
                  <a:pt x="328" y="114"/>
                  <a:pt x="328" y="116"/>
                  <a:pt x="329" y="117"/>
                </a:cubicBezTo>
                <a:cubicBezTo>
                  <a:pt x="328" y="118"/>
                  <a:pt x="329" y="119"/>
                  <a:pt x="330" y="119"/>
                </a:cubicBezTo>
                <a:cubicBezTo>
                  <a:pt x="330" y="121"/>
                  <a:pt x="331" y="122"/>
                  <a:pt x="331" y="123"/>
                </a:cubicBezTo>
                <a:cubicBezTo>
                  <a:pt x="331" y="124"/>
                  <a:pt x="331" y="124"/>
                  <a:pt x="331" y="125"/>
                </a:cubicBezTo>
                <a:cubicBezTo>
                  <a:pt x="331" y="125"/>
                  <a:pt x="332" y="126"/>
                  <a:pt x="332" y="126"/>
                </a:cubicBezTo>
                <a:cubicBezTo>
                  <a:pt x="330" y="127"/>
                  <a:pt x="331" y="128"/>
                  <a:pt x="331" y="130"/>
                </a:cubicBezTo>
                <a:cubicBezTo>
                  <a:pt x="330" y="130"/>
                  <a:pt x="329" y="130"/>
                  <a:pt x="329" y="130"/>
                </a:cubicBezTo>
                <a:cubicBezTo>
                  <a:pt x="328" y="131"/>
                  <a:pt x="329" y="132"/>
                  <a:pt x="328" y="132"/>
                </a:cubicBezTo>
                <a:cubicBezTo>
                  <a:pt x="328" y="132"/>
                  <a:pt x="328" y="133"/>
                  <a:pt x="328" y="133"/>
                </a:cubicBezTo>
                <a:cubicBezTo>
                  <a:pt x="329" y="134"/>
                  <a:pt x="329" y="134"/>
                  <a:pt x="330" y="134"/>
                </a:cubicBezTo>
                <a:cubicBezTo>
                  <a:pt x="330" y="134"/>
                  <a:pt x="331" y="134"/>
                  <a:pt x="331" y="135"/>
                </a:cubicBezTo>
                <a:cubicBezTo>
                  <a:pt x="331" y="136"/>
                  <a:pt x="329" y="137"/>
                  <a:pt x="328" y="137"/>
                </a:cubicBezTo>
                <a:cubicBezTo>
                  <a:pt x="328" y="137"/>
                  <a:pt x="328" y="136"/>
                  <a:pt x="328" y="136"/>
                </a:cubicBezTo>
                <a:cubicBezTo>
                  <a:pt x="328" y="135"/>
                  <a:pt x="327" y="135"/>
                  <a:pt x="327" y="135"/>
                </a:cubicBezTo>
                <a:cubicBezTo>
                  <a:pt x="326" y="135"/>
                  <a:pt x="326" y="136"/>
                  <a:pt x="325" y="136"/>
                </a:cubicBezTo>
                <a:cubicBezTo>
                  <a:pt x="324" y="136"/>
                  <a:pt x="324" y="136"/>
                  <a:pt x="324" y="136"/>
                </a:cubicBezTo>
                <a:cubicBezTo>
                  <a:pt x="324" y="138"/>
                  <a:pt x="323" y="138"/>
                  <a:pt x="322" y="138"/>
                </a:cubicBezTo>
                <a:moveTo>
                  <a:pt x="326" y="131"/>
                </a:moveTo>
                <a:cubicBezTo>
                  <a:pt x="327" y="131"/>
                  <a:pt x="327" y="131"/>
                  <a:pt x="327" y="131"/>
                </a:cubicBezTo>
                <a:cubicBezTo>
                  <a:pt x="327" y="130"/>
                  <a:pt x="326" y="130"/>
                  <a:pt x="326" y="130"/>
                </a:cubicBezTo>
                <a:cubicBezTo>
                  <a:pt x="326" y="130"/>
                  <a:pt x="326" y="130"/>
                  <a:pt x="326" y="131"/>
                </a:cubicBezTo>
                <a:cubicBezTo>
                  <a:pt x="326" y="131"/>
                  <a:pt x="326" y="131"/>
                  <a:pt x="326" y="131"/>
                </a:cubicBezTo>
                <a:moveTo>
                  <a:pt x="300" y="747"/>
                </a:moveTo>
                <a:cubicBezTo>
                  <a:pt x="296" y="747"/>
                  <a:pt x="296" y="747"/>
                  <a:pt x="296" y="747"/>
                </a:cubicBezTo>
                <a:cubicBezTo>
                  <a:pt x="296" y="746"/>
                  <a:pt x="295" y="746"/>
                  <a:pt x="295" y="745"/>
                </a:cubicBezTo>
                <a:cubicBezTo>
                  <a:pt x="295" y="745"/>
                  <a:pt x="295" y="745"/>
                  <a:pt x="295" y="744"/>
                </a:cubicBezTo>
                <a:cubicBezTo>
                  <a:pt x="295" y="743"/>
                  <a:pt x="296" y="742"/>
                  <a:pt x="296" y="741"/>
                </a:cubicBezTo>
                <a:cubicBezTo>
                  <a:pt x="297" y="740"/>
                  <a:pt x="298" y="739"/>
                  <a:pt x="297" y="738"/>
                </a:cubicBezTo>
                <a:cubicBezTo>
                  <a:pt x="297" y="736"/>
                  <a:pt x="299" y="736"/>
                  <a:pt x="298" y="734"/>
                </a:cubicBezTo>
                <a:cubicBezTo>
                  <a:pt x="298" y="734"/>
                  <a:pt x="299" y="733"/>
                  <a:pt x="299" y="732"/>
                </a:cubicBezTo>
                <a:cubicBezTo>
                  <a:pt x="299" y="732"/>
                  <a:pt x="299" y="731"/>
                  <a:pt x="300" y="730"/>
                </a:cubicBezTo>
                <a:cubicBezTo>
                  <a:pt x="300" y="730"/>
                  <a:pt x="300" y="730"/>
                  <a:pt x="300" y="729"/>
                </a:cubicBezTo>
                <a:cubicBezTo>
                  <a:pt x="300" y="728"/>
                  <a:pt x="300" y="727"/>
                  <a:pt x="301" y="726"/>
                </a:cubicBezTo>
                <a:cubicBezTo>
                  <a:pt x="302" y="726"/>
                  <a:pt x="301" y="724"/>
                  <a:pt x="302" y="724"/>
                </a:cubicBezTo>
                <a:cubicBezTo>
                  <a:pt x="302" y="724"/>
                  <a:pt x="302" y="723"/>
                  <a:pt x="302" y="723"/>
                </a:cubicBezTo>
                <a:cubicBezTo>
                  <a:pt x="302" y="722"/>
                  <a:pt x="302" y="721"/>
                  <a:pt x="302" y="721"/>
                </a:cubicBezTo>
                <a:cubicBezTo>
                  <a:pt x="304" y="720"/>
                  <a:pt x="303" y="718"/>
                  <a:pt x="303" y="717"/>
                </a:cubicBezTo>
                <a:cubicBezTo>
                  <a:pt x="304" y="717"/>
                  <a:pt x="304" y="716"/>
                  <a:pt x="304" y="715"/>
                </a:cubicBezTo>
                <a:cubicBezTo>
                  <a:pt x="305" y="715"/>
                  <a:pt x="305" y="715"/>
                  <a:pt x="305" y="714"/>
                </a:cubicBezTo>
                <a:cubicBezTo>
                  <a:pt x="304" y="712"/>
                  <a:pt x="306" y="711"/>
                  <a:pt x="306" y="709"/>
                </a:cubicBezTo>
                <a:cubicBezTo>
                  <a:pt x="307" y="708"/>
                  <a:pt x="307" y="707"/>
                  <a:pt x="307" y="706"/>
                </a:cubicBezTo>
                <a:cubicBezTo>
                  <a:pt x="307" y="706"/>
                  <a:pt x="307" y="705"/>
                  <a:pt x="307" y="705"/>
                </a:cubicBezTo>
                <a:cubicBezTo>
                  <a:pt x="309" y="702"/>
                  <a:pt x="309" y="702"/>
                  <a:pt x="309" y="700"/>
                </a:cubicBezTo>
                <a:cubicBezTo>
                  <a:pt x="309" y="699"/>
                  <a:pt x="310" y="698"/>
                  <a:pt x="310" y="696"/>
                </a:cubicBezTo>
                <a:cubicBezTo>
                  <a:pt x="310" y="695"/>
                  <a:pt x="311" y="694"/>
                  <a:pt x="311" y="693"/>
                </a:cubicBezTo>
                <a:cubicBezTo>
                  <a:pt x="312" y="692"/>
                  <a:pt x="311" y="691"/>
                  <a:pt x="312" y="690"/>
                </a:cubicBezTo>
                <a:cubicBezTo>
                  <a:pt x="313" y="689"/>
                  <a:pt x="312" y="688"/>
                  <a:pt x="313" y="688"/>
                </a:cubicBezTo>
                <a:cubicBezTo>
                  <a:pt x="313" y="687"/>
                  <a:pt x="314" y="686"/>
                  <a:pt x="314" y="685"/>
                </a:cubicBezTo>
                <a:cubicBezTo>
                  <a:pt x="314" y="684"/>
                  <a:pt x="315" y="683"/>
                  <a:pt x="314" y="682"/>
                </a:cubicBezTo>
                <a:cubicBezTo>
                  <a:pt x="316" y="681"/>
                  <a:pt x="315" y="680"/>
                  <a:pt x="316" y="679"/>
                </a:cubicBezTo>
                <a:cubicBezTo>
                  <a:pt x="316" y="678"/>
                  <a:pt x="316" y="678"/>
                  <a:pt x="317" y="677"/>
                </a:cubicBezTo>
                <a:cubicBezTo>
                  <a:pt x="317" y="677"/>
                  <a:pt x="318" y="676"/>
                  <a:pt x="318" y="676"/>
                </a:cubicBezTo>
                <a:cubicBezTo>
                  <a:pt x="319" y="678"/>
                  <a:pt x="320" y="679"/>
                  <a:pt x="321" y="680"/>
                </a:cubicBezTo>
                <a:cubicBezTo>
                  <a:pt x="321" y="681"/>
                  <a:pt x="321" y="682"/>
                  <a:pt x="322" y="680"/>
                </a:cubicBezTo>
                <a:cubicBezTo>
                  <a:pt x="322" y="680"/>
                  <a:pt x="323" y="681"/>
                  <a:pt x="323" y="681"/>
                </a:cubicBezTo>
                <a:cubicBezTo>
                  <a:pt x="323" y="681"/>
                  <a:pt x="323" y="682"/>
                  <a:pt x="322" y="682"/>
                </a:cubicBezTo>
                <a:cubicBezTo>
                  <a:pt x="322" y="682"/>
                  <a:pt x="321" y="682"/>
                  <a:pt x="322" y="683"/>
                </a:cubicBezTo>
                <a:cubicBezTo>
                  <a:pt x="322" y="684"/>
                  <a:pt x="322" y="685"/>
                  <a:pt x="322" y="686"/>
                </a:cubicBezTo>
                <a:cubicBezTo>
                  <a:pt x="321" y="686"/>
                  <a:pt x="321" y="687"/>
                  <a:pt x="321" y="688"/>
                </a:cubicBezTo>
                <a:cubicBezTo>
                  <a:pt x="321" y="689"/>
                  <a:pt x="320" y="690"/>
                  <a:pt x="320" y="692"/>
                </a:cubicBezTo>
                <a:cubicBezTo>
                  <a:pt x="320" y="693"/>
                  <a:pt x="319" y="693"/>
                  <a:pt x="319" y="694"/>
                </a:cubicBezTo>
                <a:cubicBezTo>
                  <a:pt x="319" y="695"/>
                  <a:pt x="319" y="696"/>
                  <a:pt x="318" y="697"/>
                </a:cubicBezTo>
                <a:cubicBezTo>
                  <a:pt x="318" y="698"/>
                  <a:pt x="318" y="699"/>
                  <a:pt x="318" y="700"/>
                </a:cubicBezTo>
                <a:cubicBezTo>
                  <a:pt x="317" y="700"/>
                  <a:pt x="318" y="702"/>
                  <a:pt x="316" y="703"/>
                </a:cubicBezTo>
                <a:cubicBezTo>
                  <a:pt x="317" y="704"/>
                  <a:pt x="315" y="705"/>
                  <a:pt x="315" y="707"/>
                </a:cubicBezTo>
                <a:cubicBezTo>
                  <a:pt x="314" y="707"/>
                  <a:pt x="315" y="709"/>
                  <a:pt x="314" y="709"/>
                </a:cubicBezTo>
                <a:cubicBezTo>
                  <a:pt x="313" y="710"/>
                  <a:pt x="314" y="711"/>
                  <a:pt x="314" y="712"/>
                </a:cubicBezTo>
                <a:cubicBezTo>
                  <a:pt x="314" y="713"/>
                  <a:pt x="313" y="714"/>
                  <a:pt x="312" y="715"/>
                </a:cubicBezTo>
                <a:cubicBezTo>
                  <a:pt x="312" y="716"/>
                  <a:pt x="311" y="717"/>
                  <a:pt x="312" y="719"/>
                </a:cubicBezTo>
                <a:cubicBezTo>
                  <a:pt x="310" y="719"/>
                  <a:pt x="311" y="721"/>
                  <a:pt x="310" y="722"/>
                </a:cubicBezTo>
                <a:cubicBezTo>
                  <a:pt x="309" y="723"/>
                  <a:pt x="310" y="723"/>
                  <a:pt x="310" y="724"/>
                </a:cubicBezTo>
                <a:cubicBezTo>
                  <a:pt x="310" y="725"/>
                  <a:pt x="309" y="725"/>
                  <a:pt x="309" y="726"/>
                </a:cubicBezTo>
                <a:cubicBezTo>
                  <a:pt x="309" y="727"/>
                  <a:pt x="308" y="728"/>
                  <a:pt x="308" y="729"/>
                </a:cubicBezTo>
                <a:cubicBezTo>
                  <a:pt x="308" y="730"/>
                  <a:pt x="308" y="730"/>
                  <a:pt x="308" y="731"/>
                </a:cubicBezTo>
                <a:cubicBezTo>
                  <a:pt x="308" y="732"/>
                  <a:pt x="307" y="733"/>
                  <a:pt x="307" y="733"/>
                </a:cubicBezTo>
                <a:cubicBezTo>
                  <a:pt x="307" y="734"/>
                  <a:pt x="307" y="735"/>
                  <a:pt x="307" y="736"/>
                </a:cubicBezTo>
                <a:cubicBezTo>
                  <a:pt x="306" y="737"/>
                  <a:pt x="306" y="738"/>
                  <a:pt x="306" y="738"/>
                </a:cubicBezTo>
                <a:cubicBezTo>
                  <a:pt x="304" y="739"/>
                  <a:pt x="306" y="741"/>
                  <a:pt x="304" y="741"/>
                </a:cubicBezTo>
                <a:cubicBezTo>
                  <a:pt x="304" y="741"/>
                  <a:pt x="304" y="742"/>
                  <a:pt x="305" y="742"/>
                </a:cubicBezTo>
                <a:cubicBezTo>
                  <a:pt x="306" y="742"/>
                  <a:pt x="308" y="743"/>
                  <a:pt x="309" y="744"/>
                </a:cubicBezTo>
                <a:cubicBezTo>
                  <a:pt x="309" y="744"/>
                  <a:pt x="310" y="744"/>
                  <a:pt x="310" y="744"/>
                </a:cubicBezTo>
                <a:cubicBezTo>
                  <a:pt x="311" y="744"/>
                  <a:pt x="312" y="744"/>
                  <a:pt x="312" y="744"/>
                </a:cubicBezTo>
                <a:cubicBezTo>
                  <a:pt x="313" y="745"/>
                  <a:pt x="314" y="744"/>
                  <a:pt x="315" y="745"/>
                </a:cubicBezTo>
                <a:cubicBezTo>
                  <a:pt x="316" y="746"/>
                  <a:pt x="316" y="746"/>
                  <a:pt x="317" y="746"/>
                </a:cubicBezTo>
                <a:cubicBezTo>
                  <a:pt x="318" y="746"/>
                  <a:pt x="318" y="747"/>
                  <a:pt x="318" y="747"/>
                </a:cubicBezTo>
                <a:cubicBezTo>
                  <a:pt x="318" y="748"/>
                  <a:pt x="317" y="747"/>
                  <a:pt x="316" y="748"/>
                </a:cubicBezTo>
                <a:cubicBezTo>
                  <a:pt x="316" y="748"/>
                  <a:pt x="316" y="748"/>
                  <a:pt x="316" y="748"/>
                </a:cubicBezTo>
                <a:cubicBezTo>
                  <a:pt x="316" y="747"/>
                  <a:pt x="316" y="747"/>
                  <a:pt x="316" y="747"/>
                </a:cubicBezTo>
                <a:cubicBezTo>
                  <a:pt x="316" y="747"/>
                  <a:pt x="316" y="746"/>
                  <a:pt x="316" y="747"/>
                </a:cubicBezTo>
                <a:cubicBezTo>
                  <a:pt x="316" y="747"/>
                  <a:pt x="316" y="747"/>
                  <a:pt x="316" y="748"/>
                </a:cubicBezTo>
                <a:cubicBezTo>
                  <a:pt x="317" y="749"/>
                  <a:pt x="318" y="750"/>
                  <a:pt x="317" y="751"/>
                </a:cubicBezTo>
                <a:cubicBezTo>
                  <a:pt x="316" y="750"/>
                  <a:pt x="315" y="749"/>
                  <a:pt x="314" y="748"/>
                </a:cubicBezTo>
                <a:cubicBezTo>
                  <a:pt x="313" y="748"/>
                  <a:pt x="314" y="749"/>
                  <a:pt x="314" y="749"/>
                </a:cubicBezTo>
                <a:cubicBezTo>
                  <a:pt x="314" y="751"/>
                  <a:pt x="314" y="751"/>
                  <a:pt x="311" y="751"/>
                </a:cubicBezTo>
                <a:cubicBezTo>
                  <a:pt x="310" y="750"/>
                  <a:pt x="309" y="750"/>
                  <a:pt x="308" y="749"/>
                </a:cubicBezTo>
                <a:cubicBezTo>
                  <a:pt x="305" y="749"/>
                  <a:pt x="305" y="749"/>
                  <a:pt x="305" y="747"/>
                </a:cubicBezTo>
                <a:cubicBezTo>
                  <a:pt x="305" y="746"/>
                  <a:pt x="305" y="746"/>
                  <a:pt x="305" y="746"/>
                </a:cubicBezTo>
                <a:cubicBezTo>
                  <a:pt x="304" y="746"/>
                  <a:pt x="304" y="747"/>
                  <a:pt x="303" y="747"/>
                </a:cubicBezTo>
                <a:cubicBezTo>
                  <a:pt x="302" y="745"/>
                  <a:pt x="302" y="745"/>
                  <a:pt x="299" y="745"/>
                </a:cubicBezTo>
                <a:cubicBezTo>
                  <a:pt x="300" y="746"/>
                  <a:pt x="300" y="746"/>
                  <a:pt x="300" y="747"/>
                </a:cubicBezTo>
                <a:moveTo>
                  <a:pt x="440" y="700"/>
                </a:moveTo>
                <a:cubicBezTo>
                  <a:pt x="440" y="700"/>
                  <a:pt x="441" y="701"/>
                  <a:pt x="441" y="701"/>
                </a:cubicBezTo>
                <a:cubicBezTo>
                  <a:pt x="442" y="700"/>
                  <a:pt x="442" y="700"/>
                  <a:pt x="443" y="701"/>
                </a:cubicBezTo>
                <a:cubicBezTo>
                  <a:pt x="443" y="701"/>
                  <a:pt x="444" y="701"/>
                  <a:pt x="444" y="701"/>
                </a:cubicBezTo>
                <a:cubicBezTo>
                  <a:pt x="444" y="700"/>
                  <a:pt x="444" y="700"/>
                  <a:pt x="444" y="700"/>
                </a:cubicBezTo>
                <a:cubicBezTo>
                  <a:pt x="444" y="699"/>
                  <a:pt x="445" y="699"/>
                  <a:pt x="445" y="700"/>
                </a:cubicBezTo>
                <a:cubicBezTo>
                  <a:pt x="445" y="704"/>
                  <a:pt x="445" y="704"/>
                  <a:pt x="445" y="704"/>
                </a:cubicBezTo>
                <a:cubicBezTo>
                  <a:pt x="445" y="705"/>
                  <a:pt x="445" y="706"/>
                  <a:pt x="445" y="707"/>
                </a:cubicBezTo>
                <a:cubicBezTo>
                  <a:pt x="445" y="707"/>
                  <a:pt x="445" y="708"/>
                  <a:pt x="446" y="709"/>
                </a:cubicBezTo>
                <a:cubicBezTo>
                  <a:pt x="447" y="710"/>
                  <a:pt x="446" y="711"/>
                  <a:pt x="446" y="712"/>
                </a:cubicBezTo>
                <a:cubicBezTo>
                  <a:pt x="448" y="713"/>
                  <a:pt x="447" y="715"/>
                  <a:pt x="447" y="717"/>
                </a:cubicBezTo>
                <a:cubicBezTo>
                  <a:pt x="447" y="718"/>
                  <a:pt x="447" y="720"/>
                  <a:pt x="448" y="721"/>
                </a:cubicBezTo>
                <a:cubicBezTo>
                  <a:pt x="448" y="722"/>
                  <a:pt x="448" y="723"/>
                  <a:pt x="448" y="723"/>
                </a:cubicBezTo>
                <a:cubicBezTo>
                  <a:pt x="448" y="726"/>
                  <a:pt x="448" y="729"/>
                  <a:pt x="448" y="732"/>
                </a:cubicBezTo>
                <a:cubicBezTo>
                  <a:pt x="448" y="733"/>
                  <a:pt x="449" y="733"/>
                  <a:pt x="449" y="734"/>
                </a:cubicBezTo>
                <a:cubicBezTo>
                  <a:pt x="449" y="735"/>
                  <a:pt x="449" y="736"/>
                  <a:pt x="449" y="738"/>
                </a:cubicBezTo>
                <a:cubicBezTo>
                  <a:pt x="449" y="739"/>
                  <a:pt x="449" y="740"/>
                  <a:pt x="450" y="741"/>
                </a:cubicBezTo>
                <a:cubicBezTo>
                  <a:pt x="451" y="742"/>
                  <a:pt x="450" y="744"/>
                  <a:pt x="450" y="745"/>
                </a:cubicBezTo>
                <a:cubicBezTo>
                  <a:pt x="452" y="748"/>
                  <a:pt x="451" y="751"/>
                  <a:pt x="451" y="753"/>
                </a:cubicBezTo>
                <a:cubicBezTo>
                  <a:pt x="451" y="754"/>
                  <a:pt x="451" y="755"/>
                  <a:pt x="452" y="755"/>
                </a:cubicBezTo>
                <a:cubicBezTo>
                  <a:pt x="452" y="756"/>
                  <a:pt x="452" y="757"/>
                  <a:pt x="452" y="758"/>
                </a:cubicBezTo>
                <a:cubicBezTo>
                  <a:pt x="451" y="758"/>
                  <a:pt x="451" y="759"/>
                  <a:pt x="452" y="759"/>
                </a:cubicBezTo>
                <a:cubicBezTo>
                  <a:pt x="452" y="760"/>
                  <a:pt x="452" y="761"/>
                  <a:pt x="452" y="762"/>
                </a:cubicBezTo>
                <a:cubicBezTo>
                  <a:pt x="451" y="762"/>
                  <a:pt x="449" y="762"/>
                  <a:pt x="448" y="762"/>
                </a:cubicBezTo>
                <a:cubicBezTo>
                  <a:pt x="447" y="762"/>
                  <a:pt x="446" y="763"/>
                  <a:pt x="445" y="763"/>
                </a:cubicBezTo>
                <a:cubicBezTo>
                  <a:pt x="445" y="762"/>
                  <a:pt x="444" y="762"/>
                  <a:pt x="444" y="762"/>
                </a:cubicBezTo>
                <a:cubicBezTo>
                  <a:pt x="444" y="761"/>
                  <a:pt x="444" y="760"/>
                  <a:pt x="444" y="759"/>
                </a:cubicBezTo>
                <a:cubicBezTo>
                  <a:pt x="444" y="758"/>
                  <a:pt x="444" y="758"/>
                  <a:pt x="444" y="757"/>
                </a:cubicBezTo>
                <a:cubicBezTo>
                  <a:pt x="443" y="756"/>
                  <a:pt x="444" y="756"/>
                  <a:pt x="443" y="755"/>
                </a:cubicBezTo>
                <a:cubicBezTo>
                  <a:pt x="443" y="753"/>
                  <a:pt x="444" y="751"/>
                  <a:pt x="443" y="749"/>
                </a:cubicBezTo>
                <a:cubicBezTo>
                  <a:pt x="443" y="748"/>
                  <a:pt x="442" y="747"/>
                  <a:pt x="443" y="746"/>
                </a:cubicBezTo>
                <a:cubicBezTo>
                  <a:pt x="443" y="744"/>
                  <a:pt x="442" y="744"/>
                  <a:pt x="442" y="743"/>
                </a:cubicBezTo>
                <a:cubicBezTo>
                  <a:pt x="442" y="741"/>
                  <a:pt x="442" y="739"/>
                  <a:pt x="442" y="737"/>
                </a:cubicBezTo>
                <a:cubicBezTo>
                  <a:pt x="442" y="735"/>
                  <a:pt x="440" y="734"/>
                  <a:pt x="441" y="732"/>
                </a:cubicBezTo>
                <a:cubicBezTo>
                  <a:pt x="441" y="729"/>
                  <a:pt x="441" y="727"/>
                  <a:pt x="441" y="724"/>
                </a:cubicBezTo>
                <a:cubicBezTo>
                  <a:pt x="441" y="723"/>
                  <a:pt x="441" y="723"/>
                  <a:pt x="440" y="722"/>
                </a:cubicBezTo>
                <a:cubicBezTo>
                  <a:pt x="439" y="721"/>
                  <a:pt x="441" y="719"/>
                  <a:pt x="439" y="718"/>
                </a:cubicBezTo>
                <a:cubicBezTo>
                  <a:pt x="439" y="716"/>
                  <a:pt x="438" y="715"/>
                  <a:pt x="439" y="713"/>
                </a:cubicBezTo>
                <a:cubicBezTo>
                  <a:pt x="440" y="713"/>
                  <a:pt x="440" y="713"/>
                  <a:pt x="439" y="713"/>
                </a:cubicBezTo>
                <a:cubicBezTo>
                  <a:pt x="439" y="712"/>
                  <a:pt x="439" y="712"/>
                  <a:pt x="439" y="712"/>
                </a:cubicBezTo>
                <a:cubicBezTo>
                  <a:pt x="439" y="711"/>
                  <a:pt x="439" y="711"/>
                  <a:pt x="439" y="710"/>
                </a:cubicBezTo>
                <a:cubicBezTo>
                  <a:pt x="438" y="708"/>
                  <a:pt x="440" y="706"/>
                  <a:pt x="438" y="704"/>
                </a:cubicBezTo>
                <a:cubicBezTo>
                  <a:pt x="438" y="698"/>
                  <a:pt x="438" y="698"/>
                  <a:pt x="438" y="698"/>
                </a:cubicBezTo>
                <a:cubicBezTo>
                  <a:pt x="437" y="697"/>
                  <a:pt x="436" y="697"/>
                  <a:pt x="435" y="697"/>
                </a:cubicBezTo>
                <a:cubicBezTo>
                  <a:pt x="434" y="697"/>
                  <a:pt x="433" y="697"/>
                  <a:pt x="433" y="697"/>
                </a:cubicBezTo>
                <a:cubicBezTo>
                  <a:pt x="432" y="697"/>
                  <a:pt x="431" y="697"/>
                  <a:pt x="430" y="697"/>
                </a:cubicBezTo>
                <a:cubicBezTo>
                  <a:pt x="429" y="697"/>
                  <a:pt x="429" y="698"/>
                  <a:pt x="429" y="698"/>
                </a:cubicBezTo>
                <a:cubicBezTo>
                  <a:pt x="427" y="696"/>
                  <a:pt x="429" y="694"/>
                  <a:pt x="427" y="692"/>
                </a:cubicBezTo>
                <a:cubicBezTo>
                  <a:pt x="429" y="692"/>
                  <a:pt x="430" y="690"/>
                  <a:pt x="432" y="691"/>
                </a:cubicBezTo>
                <a:cubicBezTo>
                  <a:pt x="434" y="691"/>
                  <a:pt x="435" y="691"/>
                  <a:pt x="437" y="690"/>
                </a:cubicBezTo>
                <a:cubicBezTo>
                  <a:pt x="437" y="690"/>
                  <a:pt x="437" y="690"/>
                  <a:pt x="438" y="690"/>
                </a:cubicBezTo>
                <a:cubicBezTo>
                  <a:pt x="439" y="690"/>
                  <a:pt x="439" y="691"/>
                  <a:pt x="440" y="691"/>
                </a:cubicBezTo>
                <a:cubicBezTo>
                  <a:pt x="441" y="691"/>
                  <a:pt x="442" y="691"/>
                  <a:pt x="442" y="691"/>
                </a:cubicBezTo>
                <a:cubicBezTo>
                  <a:pt x="443" y="691"/>
                  <a:pt x="443" y="692"/>
                  <a:pt x="443" y="692"/>
                </a:cubicBezTo>
                <a:cubicBezTo>
                  <a:pt x="444" y="693"/>
                  <a:pt x="444" y="693"/>
                  <a:pt x="445" y="692"/>
                </a:cubicBezTo>
                <a:cubicBezTo>
                  <a:pt x="446" y="691"/>
                  <a:pt x="447" y="691"/>
                  <a:pt x="448" y="692"/>
                </a:cubicBezTo>
                <a:cubicBezTo>
                  <a:pt x="448" y="693"/>
                  <a:pt x="449" y="693"/>
                  <a:pt x="449" y="692"/>
                </a:cubicBezTo>
                <a:cubicBezTo>
                  <a:pt x="450" y="692"/>
                  <a:pt x="450" y="691"/>
                  <a:pt x="451" y="691"/>
                </a:cubicBezTo>
                <a:cubicBezTo>
                  <a:pt x="451" y="691"/>
                  <a:pt x="451" y="692"/>
                  <a:pt x="452" y="693"/>
                </a:cubicBezTo>
                <a:cubicBezTo>
                  <a:pt x="452" y="693"/>
                  <a:pt x="452" y="694"/>
                  <a:pt x="451" y="695"/>
                </a:cubicBezTo>
                <a:cubicBezTo>
                  <a:pt x="451" y="695"/>
                  <a:pt x="451" y="695"/>
                  <a:pt x="451" y="695"/>
                </a:cubicBezTo>
                <a:cubicBezTo>
                  <a:pt x="450" y="695"/>
                  <a:pt x="449" y="696"/>
                  <a:pt x="448" y="695"/>
                </a:cubicBezTo>
                <a:cubicBezTo>
                  <a:pt x="447" y="695"/>
                  <a:pt x="446" y="696"/>
                  <a:pt x="445" y="697"/>
                </a:cubicBezTo>
                <a:cubicBezTo>
                  <a:pt x="444" y="697"/>
                  <a:pt x="444" y="698"/>
                  <a:pt x="444" y="699"/>
                </a:cubicBezTo>
                <a:cubicBezTo>
                  <a:pt x="444" y="698"/>
                  <a:pt x="444" y="697"/>
                  <a:pt x="444" y="697"/>
                </a:cubicBezTo>
                <a:cubicBezTo>
                  <a:pt x="443" y="695"/>
                  <a:pt x="443" y="695"/>
                  <a:pt x="441" y="695"/>
                </a:cubicBezTo>
                <a:cubicBezTo>
                  <a:pt x="442" y="695"/>
                  <a:pt x="442" y="695"/>
                  <a:pt x="442" y="695"/>
                </a:cubicBezTo>
                <a:cubicBezTo>
                  <a:pt x="442" y="695"/>
                  <a:pt x="442" y="695"/>
                  <a:pt x="442" y="695"/>
                </a:cubicBezTo>
                <a:cubicBezTo>
                  <a:pt x="441" y="695"/>
                  <a:pt x="441" y="694"/>
                  <a:pt x="441" y="695"/>
                </a:cubicBezTo>
                <a:cubicBezTo>
                  <a:pt x="441" y="695"/>
                  <a:pt x="441" y="695"/>
                  <a:pt x="441" y="695"/>
                </a:cubicBezTo>
                <a:cubicBezTo>
                  <a:pt x="442" y="697"/>
                  <a:pt x="442" y="697"/>
                  <a:pt x="443" y="698"/>
                </a:cubicBezTo>
                <a:cubicBezTo>
                  <a:pt x="442" y="698"/>
                  <a:pt x="442" y="698"/>
                  <a:pt x="441" y="698"/>
                </a:cubicBezTo>
                <a:cubicBezTo>
                  <a:pt x="440" y="698"/>
                  <a:pt x="440" y="697"/>
                  <a:pt x="439" y="697"/>
                </a:cubicBezTo>
                <a:cubicBezTo>
                  <a:pt x="438" y="698"/>
                  <a:pt x="439" y="699"/>
                  <a:pt x="440" y="700"/>
                </a:cubicBezTo>
                <a:cubicBezTo>
                  <a:pt x="440" y="700"/>
                  <a:pt x="440" y="700"/>
                  <a:pt x="440" y="700"/>
                </a:cubicBezTo>
                <a:cubicBezTo>
                  <a:pt x="440" y="700"/>
                  <a:pt x="439" y="700"/>
                  <a:pt x="439" y="700"/>
                </a:cubicBezTo>
                <a:cubicBezTo>
                  <a:pt x="439" y="700"/>
                  <a:pt x="439" y="701"/>
                  <a:pt x="439" y="701"/>
                </a:cubicBezTo>
                <a:cubicBezTo>
                  <a:pt x="439" y="701"/>
                  <a:pt x="440" y="701"/>
                  <a:pt x="440" y="700"/>
                </a:cubicBezTo>
                <a:moveTo>
                  <a:pt x="539" y="737"/>
                </a:moveTo>
                <a:cubicBezTo>
                  <a:pt x="539" y="738"/>
                  <a:pt x="539" y="739"/>
                  <a:pt x="538" y="740"/>
                </a:cubicBezTo>
                <a:cubicBezTo>
                  <a:pt x="537" y="740"/>
                  <a:pt x="537" y="739"/>
                  <a:pt x="536" y="740"/>
                </a:cubicBezTo>
                <a:cubicBezTo>
                  <a:pt x="536" y="740"/>
                  <a:pt x="534" y="740"/>
                  <a:pt x="535" y="741"/>
                </a:cubicBezTo>
                <a:cubicBezTo>
                  <a:pt x="534" y="742"/>
                  <a:pt x="533" y="743"/>
                  <a:pt x="532" y="743"/>
                </a:cubicBezTo>
                <a:cubicBezTo>
                  <a:pt x="532" y="743"/>
                  <a:pt x="531" y="743"/>
                  <a:pt x="531" y="743"/>
                </a:cubicBezTo>
                <a:cubicBezTo>
                  <a:pt x="529" y="744"/>
                  <a:pt x="529" y="744"/>
                  <a:pt x="528" y="741"/>
                </a:cubicBezTo>
                <a:cubicBezTo>
                  <a:pt x="528" y="740"/>
                  <a:pt x="527" y="740"/>
                  <a:pt x="527" y="739"/>
                </a:cubicBezTo>
                <a:cubicBezTo>
                  <a:pt x="526" y="738"/>
                  <a:pt x="526" y="737"/>
                  <a:pt x="526" y="736"/>
                </a:cubicBezTo>
                <a:cubicBezTo>
                  <a:pt x="526" y="735"/>
                  <a:pt x="525" y="734"/>
                  <a:pt x="525" y="733"/>
                </a:cubicBezTo>
                <a:cubicBezTo>
                  <a:pt x="524" y="732"/>
                  <a:pt x="523" y="730"/>
                  <a:pt x="523" y="728"/>
                </a:cubicBezTo>
                <a:cubicBezTo>
                  <a:pt x="522" y="727"/>
                  <a:pt x="522" y="725"/>
                  <a:pt x="520" y="724"/>
                </a:cubicBezTo>
                <a:cubicBezTo>
                  <a:pt x="521" y="722"/>
                  <a:pt x="519" y="721"/>
                  <a:pt x="519" y="719"/>
                </a:cubicBezTo>
                <a:cubicBezTo>
                  <a:pt x="519" y="718"/>
                  <a:pt x="518" y="717"/>
                  <a:pt x="517" y="716"/>
                </a:cubicBezTo>
                <a:cubicBezTo>
                  <a:pt x="518" y="714"/>
                  <a:pt x="516" y="713"/>
                  <a:pt x="517" y="712"/>
                </a:cubicBezTo>
                <a:cubicBezTo>
                  <a:pt x="517" y="711"/>
                  <a:pt x="515" y="710"/>
                  <a:pt x="516" y="709"/>
                </a:cubicBezTo>
                <a:cubicBezTo>
                  <a:pt x="516" y="708"/>
                  <a:pt x="515" y="707"/>
                  <a:pt x="515" y="707"/>
                </a:cubicBezTo>
                <a:cubicBezTo>
                  <a:pt x="514" y="706"/>
                  <a:pt x="514" y="704"/>
                  <a:pt x="513" y="703"/>
                </a:cubicBezTo>
                <a:cubicBezTo>
                  <a:pt x="513" y="702"/>
                  <a:pt x="513" y="701"/>
                  <a:pt x="512" y="701"/>
                </a:cubicBezTo>
                <a:cubicBezTo>
                  <a:pt x="512" y="699"/>
                  <a:pt x="511" y="698"/>
                  <a:pt x="511" y="697"/>
                </a:cubicBezTo>
                <a:cubicBezTo>
                  <a:pt x="511" y="696"/>
                  <a:pt x="510" y="695"/>
                  <a:pt x="510" y="694"/>
                </a:cubicBezTo>
                <a:cubicBezTo>
                  <a:pt x="510" y="693"/>
                  <a:pt x="509" y="692"/>
                  <a:pt x="509" y="691"/>
                </a:cubicBezTo>
                <a:cubicBezTo>
                  <a:pt x="508" y="690"/>
                  <a:pt x="508" y="689"/>
                  <a:pt x="507" y="688"/>
                </a:cubicBezTo>
                <a:cubicBezTo>
                  <a:pt x="507" y="687"/>
                  <a:pt x="507" y="686"/>
                  <a:pt x="506" y="685"/>
                </a:cubicBezTo>
                <a:cubicBezTo>
                  <a:pt x="506" y="684"/>
                  <a:pt x="505" y="682"/>
                  <a:pt x="504" y="681"/>
                </a:cubicBezTo>
                <a:cubicBezTo>
                  <a:pt x="504" y="679"/>
                  <a:pt x="503" y="678"/>
                  <a:pt x="502" y="676"/>
                </a:cubicBezTo>
                <a:cubicBezTo>
                  <a:pt x="504" y="675"/>
                  <a:pt x="506" y="675"/>
                  <a:pt x="508" y="674"/>
                </a:cubicBezTo>
                <a:cubicBezTo>
                  <a:pt x="509" y="673"/>
                  <a:pt x="510" y="674"/>
                  <a:pt x="510" y="675"/>
                </a:cubicBezTo>
                <a:cubicBezTo>
                  <a:pt x="511" y="675"/>
                  <a:pt x="511" y="676"/>
                  <a:pt x="512" y="677"/>
                </a:cubicBezTo>
                <a:cubicBezTo>
                  <a:pt x="512" y="678"/>
                  <a:pt x="512" y="679"/>
                  <a:pt x="512" y="679"/>
                </a:cubicBezTo>
                <a:cubicBezTo>
                  <a:pt x="513" y="680"/>
                  <a:pt x="513" y="681"/>
                  <a:pt x="513" y="681"/>
                </a:cubicBezTo>
                <a:cubicBezTo>
                  <a:pt x="514" y="682"/>
                  <a:pt x="513" y="684"/>
                  <a:pt x="515" y="685"/>
                </a:cubicBezTo>
                <a:cubicBezTo>
                  <a:pt x="514" y="686"/>
                  <a:pt x="516" y="688"/>
                  <a:pt x="516" y="689"/>
                </a:cubicBezTo>
                <a:cubicBezTo>
                  <a:pt x="515" y="690"/>
                  <a:pt x="516" y="690"/>
                  <a:pt x="516" y="691"/>
                </a:cubicBezTo>
                <a:cubicBezTo>
                  <a:pt x="517" y="692"/>
                  <a:pt x="517" y="693"/>
                  <a:pt x="518" y="694"/>
                </a:cubicBezTo>
                <a:cubicBezTo>
                  <a:pt x="518" y="695"/>
                  <a:pt x="519" y="695"/>
                  <a:pt x="518" y="696"/>
                </a:cubicBezTo>
                <a:cubicBezTo>
                  <a:pt x="518" y="697"/>
                  <a:pt x="520" y="698"/>
                  <a:pt x="519" y="699"/>
                </a:cubicBezTo>
                <a:cubicBezTo>
                  <a:pt x="519" y="700"/>
                  <a:pt x="520" y="700"/>
                  <a:pt x="520" y="700"/>
                </a:cubicBezTo>
                <a:cubicBezTo>
                  <a:pt x="520" y="701"/>
                  <a:pt x="521" y="701"/>
                  <a:pt x="521" y="702"/>
                </a:cubicBezTo>
                <a:cubicBezTo>
                  <a:pt x="521" y="703"/>
                  <a:pt x="522" y="704"/>
                  <a:pt x="522" y="705"/>
                </a:cubicBezTo>
                <a:cubicBezTo>
                  <a:pt x="522" y="706"/>
                  <a:pt x="524" y="707"/>
                  <a:pt x="523" y="708"/>
                </a:cubicBezTo>
                <a:cubicBezTo>
                  <a:pt x="524" y="709"/>
                  <a:pt x="524" y="710"/>
                  <a:pt x="524" y="711"/>
                </a:cubicBezTo>
                <a:cubicBezTo>
                  <a:pt x="524" y="712"/>
                  <a:pt x="525" y="713"/>
                  <a:pt x="525" y="714"/>
                </a:cubicBezTo>
                <a:cubicBezTo>
                  <a:pt x="525" y="715"/>
                  <a:pt x="526" y="715"/>
                  <a:pt x="526" y="716"/>
                </a:cubicBezTo>
                <a:cubicBezTo>
                  <a:pt x="527" y="717"/>
                  <a:pt x="527" y="717"/>
                  <a:pt x="527" y="717"/>
                </a:cubicBezTo>
                <a:cubicBezTo>
                  <a:pt x="527" y="719"/>
                  <a:pt x="528" y="719"/>
                  <a:pt x="528" y="720"/>
                </a:cubicBezTo>
                <a:cubicBezTo>
                  <a:pt x="528" y="722"/>
                  <a:pt x="529" y="722"/>
                  <a:pt x="529" y="724"/>
                </a:cubicBezTo>
                <a:cubicBezTo>
                  <a:pt x="529" y="725"/>
                  <a:pt x="530" y="726"/>
                  <a:pt x="530" y="726"/>
                </a:cubicBezTo>
                <a:cubicBezTo>
                  <a:pt x="531" y="727"/>
                  <a:pt x="531" y="729"/>
                  <a:pt x="532" y="729"/>
                </a:cubicBezTo>
                <a:cubicBezTo>
                  <a:pt x="531" y="730"/>
                  <a:pt x="533" y="731"/>
                  <a:pt x="533" y="732"/>
                </a:cubicBezTo>
                <a:cubicBezTo>
                  <a:pt x="533" y="732"/>
                  <a:pt x="533" y="733"/>
                  <a:pt x="533" y="734"/>
                </a:cubicBezTo>
                <a:cubicBezTo>
                  <a:pt x="534" y="735"/>
                  <a:pt x="535" y="734"/>
                  <a:pt x="535" y="734"/>
                </a:cubicBezTo>
                <a:cubicBezTo>
                  <a:pt x="536" y="734"/>
                  <a:pt x="537" y="733"/>
                  <a:pt x="538" y="733"/>
                </a:cubicBezTo>
                <a:cubicBezTo>
                  <a:pt x="539" y="733"/>
                  <a:pt x="539" y="733"/>
                  <a:pt x="539" y="732"/>
                </a:cubicBezTo>
                <a:cubicBezTo>
                  <a:pt x="540" y="732"/>
                  <a:pt x="540" y="732"/>
                  <a:pt x="541" y="732"/>
                </a:cubicBezTo>
                <a:cubicBezTo>
                  <a:pt x="541" y="733"/>
                  <a:pt x="540" y="734"/>
                  <a:pt x="540" y="735"/>
                </a:cubicBezTo>
                <a:cubicBezTo>
                  <a:pt x="540" y="735"/>
                  <a:pt x="540" y="735"/>
                  <a:pt x="539" y="735"/>
                </a:cubicBezTo>
                <a:cubicBezTo>
                  <a:pt x="539" y="735"/>
                  <a:pt x="538" y="735"/>
                  <a:pt x="538" y="736"/>
                </a:cubicBezTo>
                <a:cubicBezTo>
                  <a:pt x="538" y="737"/>
                  <a:pt x="538" y="737"/>
                  <a:pt x="539" y="737"/>
                </a:cubicBezTo>
                <a:moveTo>
                  <a:pt x="536" y="737"/>
                </a:moveTo>
                <a:cubicBezTo>
                  <a:pt x="536" y="737"/>
                  <a:pt x="536" y="737"/>
                  <a:pt x="536" y="737"/>
                </a:cubicBezTo>
                <a:cubicBezTo>
                  <a:pt x="536" y="737"/>
                  <a:pt x="536" y="737"/>
                  <a:pt x="536" y="737"/>
                </a:cubicBezTo>
                <a:cubicBezTo>
                  <a:pt x="536" y="736"/>
                  <a:pt x="536" y="736"/>
                  <a:pt x="536" y="736"/>
                </a:cubicBezTo>
                <a:cubicBezTo>
                  <a:pt x="536" y="736"/>
                  <a:pt x="536" y="737"/>
                  <a:pt x="536" y="737"/>
                </a:cubicBezTo>
                <a:moveTo>
                  <a:pt x="645" y="660"/>
                </a:moveTo>
                <a:cubicBezTo>
                  <a:pt x="641" y="656"/>
                  <a:pt x="638" y="653"/>
                  <a:pt x="635" y="650"/>
                </a:cubicBezTo>
                <a:cubicBezTo>
                  <a:pt x="634" y="649"/>
                  <a:pt x="634" y="648"/>
                  <a:pt x="634" y="648"/>
                </a:cubicBezTo>
                <a:cubicBezTo>
                  <a:pt x="633" y="647"/>
                  <a:pt x="632" y="647"/>
                  <a:pt x="632" y="646"/>
                </a:cubicBezTo>
                <a:cubicBezTo>
                  <a:pt x="631" y="646"/>
                  <a:pt x="631" y="644"/>
                  <a:pt x="629" y="644"/>
                </a:cubicBezTo>
                <a:cubicBezTo>
                  <a:pt x="628" y="644"/>
                  <a:pt x="629" y="642"/>
                  <a:pt x="628" y="642"/>
                </a:cubicBezTo>
                <a:cubicBezTo>
                  <a:pt x="627" y="641"/>
                  <a:pt x="626" y="640"/>
                  <a:pt x="625" y="640"/>
                </a:cubicBezTo>
                <a:cubicBezTo>
                  <a:pt x="623" y="637"/>
                  <a:pt x="620" y="634"/>
                  <a:pt x="618" y="632"/>
                </a:cubicBezTo>
                <a:cubicBezTo>
                  <a:pt x="617" y="631"/>
                  <a:pt x="616" y="630"/>
                  <a:pt x="615" y="629"/>
                </a:cubicBezTo>
                <a:cubicBezTo>
                  <a:pt x="614" y="628"/>
                  <a:pt x="614" y="627"/>
                  <a:pt x="613" y="626"/>
                </a:cubicBezTo>
                <a:cubicBezTo>
                  <a:pt x="612" y="625"/>
                  <a:pt x="611" y="624"/>
                  <a:pt x="610" y="623"/>
                </a:cubicBezTo>
                <a:cubicBezTo>
                  <a:pt x="609" y="622"/>
                  <a:pt x="608" y="621"/>
                  <a:pt x="607" y="621"/>
                </a:cubicBezTo>
                <a:cubicBezTo>
                  <a:pt x="605" y="623"/>
                  <a:pt x="603" y="625"/>
                  <a:pt x="601" y="627"/>
                </a:cubicBezTo>
                <a:cubicBezTo>
                  <a:pt x="599" y="626"/>
                  <a:pt x="598" y="624"/>
                  <a:pt x="596" y="623"/>
                </a:cubicBezTo>
                <a:cubicBezTo>
                  <a:pt x="596" y="622"/>
                  <a:pt x="597" y="622"/>
                  <a:pt x="597" y="621"/>
                </a:cubicBezTo>
                <a:cubicBezTo>
                  <a:pt x="601" y="617"/>
                  <a:pt x="606" y="612"/>
                  <a:pt x="610" y="608"/>
                </a:cubicBezTo>
                <a:cubicBezTo>
                  <a:pt x="611" y="607"/>
                  <a:pt x="612" y="606"/>
                  <a:pt x="613" y="606"/>
                </a:cubicBezTo>
                <a:cubicBezTo>
                  <a:pt x="613" y="606"/>
                  <a:pt x="613" y="605"/>
                  <a:pt x="613" y="605"/>
                </a:cubicBezTo>
                <a:cubicBezTo>
                  <a:pt x="614" y="605"/>
                  <a:pt x="614" y="604"/>
                  <a:pt x="615" y="604"/>
                </a:cubicBezTo>
                <a:cubicBezTo>
                  <a:pt x="616" y="606"/>
                  <a:pt x="618" y="607"/>
                  <a:pt x="619" y="609"/>
                </a:cubicBezTo>
                <a:cubicBezTo>
                  <a:pt x="619" y="610"/>
                  <a:pt x="618" y="611"/>
                  <a:pt x="617" y="612"/>
                </a:cubicBezTo>
                <a:cubicBezTo>
                  <a:pt x="616" y="612"/>
                  <a:pt x="615" y="612"/>
                  <a:pt x="615" y="613"/>
                </a:cubicBezTo>
                <a:cubicBezTo>
                  <a:pt x="614" y="614"/>
                  <a:pt x="613" y="614"/>
                  <a:pt x="612" y="615"/>
                </a:cubicBezTo>
                <a:cubicBezTo>
                  <a:pt x="614" y="617"/>
                  <a:pt x="616" y="619"/>
                  <a:pt x="618" y="621"/>
                </a:cubicBezTo>
                <a:cubicBezTo>
                  <a:pt x="618" y="623"/>
                  <a:pt x="621" y="624"/>
                  <a:pt x="622" y="626"/>
                </a:cubicBezTo>
                <a:cubicBezTo>
                  <a:pt x="623" y="627"/>
                  <a:pt x="624" y="628"/>
                  <a:pt x="625" y="628"/>
                </a:cubicBezTo>
                <a:cubicBezTo>
                  <a:pt x="626" y="630"/>
                  <a:pt x="627" y="631"/>
                  <a:pt x="628" y="632"/>
                </a:cubicBezTo>
                <a:cubicBezTo>
                  <a:pt x="633" y="637"/>
                  <a:pt x="639" y="643"/>
                  <a:pt x="645" y="649"/>
                </a:cubicBezTo>
                <a:cubicBezTo>
                  <a:pt x="646" y="650"/>
                  <a:pt x="647" y="650"/>
                  <a:pt x="647" y="651"/>
                </a:cubicBezTo>
                <a:cubicBezTo>
                  <a:pt x="647" y="653"/>
                  <a:pt x="649" y="653"/>
                  <a:pt x="649" y="654"/>
                </a:cubicBezTo>
                <a:cubicBezTo>
                  <a:pt x="650" y="655"/>
                  <a:pt x="649" y="655"/>
                  <a:pt x="649" y="656"/>
                </a:cubicBezTo>
                <a:cubicBezTo>
                  <a:pt x="649" y="656"/>
                  <a:pt x="648" y="656"/>
                  <a:pt x="648" y="656"/>
                </a:cubicBezTo>
                <a:cubicBezTo>
                  <a:pt x="647" y="657"/>
                  <a:pt x="646" y="657"/>
                  <a:pt x="646" y="658"/>
                </a:cubicBezTo>
                <a:cubicBezTo>
                  <a:pt x="646" y="659"/>
                  <a:pt x="645" y="659"/>
                  <a:pt x="645" y="660"/>
                </a:cubicBezTo>
                <a:moveTo>
                  <a:pt x="616" y="625"/>
                </a:moveTo>
                <a:cubicBezTo>
                  <a:pt x="616" y="625"/>
                  <a:pt x="615" y="626"/>
                  <a:pt x="615" y="626"/>
                </a:cubicBezTo>
                <a:cubicBezTo>
                  <a:pt x="615" y="626"/>
                  <a:pt x="615" y="626"/>
                  <a:pt x="615" y="626"/>
                </a:cubicBezTo>
                <a:cubicBezTo>
                  <a:pt x="616" y="626"/>
                  <a:pt x="616" y="626"/>
                  <a:pt x="616" y="626"/>
                </a:cubicBezTo>
                <a:cubicBezTo>
                  <a:pt x="616" y="626"/>
                  <a:pt x="616" y="625"/>
                  <a:pt x="616" y="625"/>
                </a:cubicBezTo>
                <a:moveTo>
                  <a:pt x="425" y="690"/>
                </a:moveTo>
                <a:cubicBezTo>
                  <a:pt x="425" y="693"/>
                  <a:pt x="424" y="695"/>
                  <a:pt x="425" y="697"/>
                </a:cubicBezTo>
                <a:cubicBezTo>
                  <a:pt x="425" y="698"/>
                  <a:pt x="424" y="700"/>
                  <a:pt x="425" y="702"/>
                </a:cubicBezTo>
                <a:cubicBezTo>
                  <a:pt x="426" y="702"/>
                  <a:pt x="425" y="702"/>
                  <a:pt x="425" y="703"/>
                </a:cubicBezTo>
                <a:cubicBezTo>
                  <a:pt x="425" y="706"/>
                  <a:pt x="425" y="709"/>
                  <a:pt x="425" y="712"/>
                </a:cubicBezTo>
                <a:cubicBezTo>
                  <a:pt x="425" y="714"/>
                  <a:pt x="425" y="715"/>
                  <a:pt x="426" y="716"/>
                </a:cubicBezTo>
                <a:cubicBezTo>
                  <a:pt x="427" y="716"/>
                  <a:pt x="426" y="717"/>
                  <a:pt x="426" y="717"/>
                </a:cubicBezTo>
                <a:cubicBezTo>
                  <a:pt x="425" y="720"/>
                  <a:pt x="425" y="720"/>
                  <a:pt x="426" y="723"/>
                </a:cubicBezTo>
                <a:cubicBezTo>
                  <a:pt x="426" y="724"/>
                  <a:pt x="426" y="724"/>
                  <a:pt x="426" y="725"/>
                </a:cubicBezTo>
                <a:cubicBezTo>
                  <a:pt x="426" y="731"/>
                  <a:pt x="426" y="736"/>
                  <a:pt x="426" y="742"/>
                </a:cubicBezTo>
                <a:cubicBezTo>
                  <a:pt x="427" y="744"/>
                  <a:pt x="426" y="747"/>
                  <a:pt x="427" y="749"/>
                </a:cubicBezTo>
                <a:cubicBezTo>
                  <a:pt x="427" y="749"/>
                  <a:pt x="427" y="750"/>
                  <a:pt x="427" y="750"/>
                </a:cubicBezTo>
                <a:cubicBezTo>
                  <a:pt x="427" y="763"/>
                  <a:pt x="427" y="763"/>
                  <a:pt x="427" y="763"/>
                </a:cubicBezTo>
                <a:cubicBezTo>
                  <a:pt x="424" y="764"/>
                  <a:pt x="424" y="764"/>
                  <a:pt x="422" y="763"/>
                </a:cubicBezTo>
                <a:cubicBezTo>
                  <a:pt x="421" y="763"/>
                  <a:pt x="421" y="764"/>
                  <a:pt x="420" y="765"/>
                </a:cubicBezTo>
                <a:cubicBezTo>
                  <a:pt x="420" y="764"/>
                  <a:pt x="420" y="764"/>
                  <a:pt x="420" y="764"/>
                </a:cubicBezTo>
                <a:cubicBezTo>
                  <a:pt x="420" y="763"/>
                  <a:pt x="420" y="762"/>
                  <a:pt x="420" y="762"/>
                </a:cubicBezTo>
                <a:cubicBezTo>
                  <a:pt x="420" y="762"/>
                  <a:pt x="421" y="761"/>
                  <a:pt x="421" y="761"/>
                </a:cubicBezTo>
                <a:cubicBezTo>
                  <a:pt x="419" y="759"/>
                  <a:pt x="420" y="757"/>
                  <a:pt x="420" y="755"/>
                </a:cubicBezTo>
                <a:cubicBezTo>
                  <a:pt x="420" y="754"/>
                  <a:pt x="420" y="752"/>
                  <a:pt x="419" y="751"/>
                </a:cubicBezTo>
                <a:cubicBezTo>
                  <a:pt x="419" y="749"/>
                  <a:pt x="418" y="748"/>
                  <a:pt x="420" y="746"/>
                </a:cubicBezTo>
                <a:cubicBezTo>
                  <a:pt x="420" y="746"/>
                  <a:pt x="420" y="745"/>
                  <a:pt x="420" y="744"/>
                </a:cubicBezTo>
                <a:cubicBezTo>
                  <a:pt x="419" y="743"/>
                  <a:pt x="419" y="742"/>
                  <a:pt x="419" y="741"/>
                </a:cubicBezTo>
                <a:cubicBezTo>
                  <a:pt x="419" y="739"/>
                  <a:pt x="419" y="736"/>
                  <a:pt x="419" y="734"/>
                </a:cubicBezTo>
                <a:cubicBezTo>
                  <a:pt x="419" y="732"/>
                  <a:pt x="420" y="730"/>
                  <a:pt x="418" y="728"/>
                </a:cubicBezTo>
                <a:cubicBezTo>
                  <a:pt x="418" y="728"/>
                  <a:pt x="418" y="727"/>
                  <a:pt x="418" y="726"/>
                </a:cubicBezTo>
                <a:cubicBezTo>
                  <a:pt x="418" y="721"/>
                  <a:pt x="418" y="717"/>
                  <a:pt x="418" y="712"/>
                </a:cubicBezTo>
                <a:cubicBezTo>
                  <a:pt x="418" y="710"/>
                  <a:pt x="419" y="707"/>
                  <a:pt x="417" y="705"/>
                </a:cubicBezTo>
                <a:cubicBezTo>
                  <a:pt x="417" y="705"/>
                  <a:pt x="417" y="705"/>
                  <a:pt x="417" y="704"/>
                </a:cubicBezTo>
                <a:cubicBezTo>
                  <a:pt x="417" y="692"/>
                  <a:pt x="417" y="692"/>
                  <a:pt x="417" y="692"/>
                </a:cubicBezTo>
                <a:cubicBezTo>
                  <a:pt x="419" y="691"/>
                  <a:pt x="422" y="693"/>
                  <a:pt x="425" y="690"/>
                </a:cubicBezTo>
                <a:moveTo>
                  <a:pt x="426" y="763"/>
                </a:moveTo>
                <a:cubicBezTo>
                  <a:pt x="426" y="763"/>
                  <a:pt x="426" y="762"/>
                  <a:pt x="426" y="762"/>
                </a:cubicBezTo>
                <a:cubicBezTo>
                  <a:pt x="426" y="762"/>
                  <a:pt x="426" y="762"/>
                  <a:pt x="426" y="762"/>
                </a:cubicBezTo>
                <a:cubicBezTo>
                  <a:pt x="426" y="762"/>
                  <a:pt x="426" y="762"/>
                  <a:pt x="425" y="762"/>
                </a:cubicBezTo>
                <a:cubicBezTo>
                  <a:pt x="426" y="762"/>
                  <a:pt x="426" y="762"/>
                  <a:pt x="426" y="763"/>
                </a:cubicBezTo>
                <a:moveTo>
                  <a:pt x="657" y="149"/>
                </a:moveTo>
                <a:cubicBezTo>
                  <a:pt x="658" y="149"/>
                  <a:pt x="659" y="149"/>
                  <a:pt x="659" y="150"/>
                </a:cubicBezTo>
                <a:cubicBezTo>
                  <a:pt x="660" y="151"/>
                  <a:pt x="660" y="152"/>
                  <a:pt x="661" y="153"/>
                </a:cubicBezTo>
                <a:cubicBezTo>
                  <a:pt x="661" y="154"/>
                  <a:pt x="661" y="154"/>
                  <a:pt x="662" y="154"/>
                </a:cubicBezTo>
                <a:cubicBezTo>
                  <a:pt x="663" y="154"/>
                  <a:pt x="663" y="155"/>
                  <a:pt x="664" y="155"/>
                </a:cubicBezTo>
                <a:cubicBezTo>
                  <a:pt x="665" y="155"/>
                  <a:pt x="665" y="156"/>
                  <a:pt x="666" y="156"/>
                </a:cubicBezTo>
                <a:cubicBezTo>
                  <a:pt x="667" y="157"/>
                  <a:pt x="668" y="159"/>
                  <a:pt x="670" y="160"/>
                </a:cubicBezTo>
                <a:cubicBezTo>
                  <a:pt x="671" y="161"/>
                  <a:pt x="673" y="163"/>
                  <a:pt x="675" y="165"/>
                </a:cubicBezTo>
                <a:cubicBezTo>
                  <a:pt x="673" y="166"/>
                  <a:pt x="671" y="168"/>
                  <a:pt x="670" y="170"/>
                </a:cubicBezTo>
                <a:cubicBezTo>
                  <a:pt x="670" y="170"/>
                  <a:pt x="669" y="170"/>
                  <a:pt x="669" y="170"/>
                </a:cubicBezTo>
                <a:cubicBezTo>
                  <a:pt x="669" y="170"/>
                  <a:pt x="669" y="170"/>
                  <a:pt x="669" y="170"/>
                </a:cubicBezTo>
                <a:cubicBezTo>
                  <a:pt x="669" y="170"/>
                  <a:pt x="669" y="170"/>
                  <a:pt x="668" y="170"/>
                </a:cubicBezTo>
                <a:cubicBezTo>
                  <a:pt x="666" y="167"/>
                  <a:pt x="664" y="165"/>
                  <a:pt x="662" y="163"/>
                </a:cubicBezTo>
                <a:cubicBezTo>
                  <a:pt x="661" y="163"/>
                  <a:pt x="661" y="164"/>
                  <a:pt x="660" y="164"/>
                </a:cubicBezTo>
                <a:cubicBezTo>
                  <a:pt x="656" y="168"/>
                  <a:pt x="652" y="172"/>
                  <a:pt x="648" y="176"/>
                </a:cubicBezTo>
                <a:cubicBezTo>
                  <a:pt x="648" y="177"/>
                  <a:pt x="647" y="178"/>
                  <a:pt x="646" y="179"/>
                </a:cubicBezTo>
                <a:cubicBezTo>
                  <a:pt x="646" y="180"/>
                  <a:pt x="645" y="180"/>
                  <a:pt x="645" y="181"/>
                </a:cubicBezTo>
                <a:cubicBezTo>
                  <a:pt x="644" y="181"/>
                  <a:pt x="642" y="182"/>
                  <a:pt x="641" y="183"/>
                </a:cubicBezTo>
                <a:cubicBezTo>
                  <a:pt x="641" y="184"/>
                  <a:pt x="640" y="185"/>
                  <a:pt x="639" y="186"/>
                </a:cubicBezTo>
                <a:cubicBezTo>
                  <a:pt x="638" y="187"/>
                  <a:pt x="637" y="188"/>
                  <a:pt x="636" y="189"/>
                </a:cubicBezTo>
                <a:cubicBezTo>
                  <a:pt x="635" y="189"/>
                  <a:pt x="633" y="188"/>
                  <a:pt x="633" y="190"/>
                </a:cubicBezTo>
                <a:cubicBezTo>
                  <a:pt x="633" y="191"/>
                  <a:pt x="632" y="191"/>
                  <a:pt x="632" y="191"/>
                </a:cubicBezTo>
                <a:cubicBezTo>
                  <a:pt x="631" y="191"/>
                  <a:pt x="631" y="192"/>
                  <a:pt x="631" y="193"/>
                </a:cubicBezTo>
                <a:cubicBezTo>
                  <a:pt x="630" y="192"/>
                  <a:pt x="629" y="193"/>
                  <a:pt x="629" y="194"/>
                </a:cubicBezTo>
                <a:cubicBezTo>
                  <a:pt x="629" y="194"/>
                  <a:pt x="629" y="194"/>
                  <a:pt x="628" y="195"/>
                </a:cubicBezTo>
                <a:cubicBezTo>
                  <a:pt x="628" y="194"/>
                  <a:pt x="629" y="194"/>
                  <a:pt x="628" y="193"/>
                </a:cubicBezTo>
                <a:cubicBezTo>
                  <a:pt x="628" y="193"/>
                  <a:pt x="628" y="193"/>
                  <a:pt x="628" y="193"/>
                </a:cubicBezTo>
                <a:cubicBezTo>
                  <a:pt x="628" y="192"/>
                  <a:pt x="628" y="192"/>
                  <a:pt x="628" y="192"/>
                </a:cubicBezTo>
                <a:cubicBezTo>
                  <a:pt x="628" y="191"/>
                  <a:pt x="628" y="191"/>
                  <a:pt x="628" y="191"/>
                </a:cubicBezTo>
                <a:cubicBezTo>
                  <a:pt x="629" y="191"/>
                  <a:pt x="630" y="190"/>
                  <a:pt x="630" y="189"/>
                </a:cubicBezTo>
                <a:cubicBezTo>
                  <a:pt x="630" y="189"/>
                  <a:pt x="630" y="189"/>
                  <a:pt x="629" y="188"/>
                </a:cubicBezTo>
                <a:cubicBezTo>
                  <a:pt x="630" y="188"/>
                  <a:pt x="630" y="188"/>
                  <a:pt x="631" y="188"/>
                </a:cubicBezTo>
                <a:cubicBezTo>
                  <a:pt x="632" y="188"/>
                  <a:pt x="633" y="187"/>
                  <a:pt x="633" y="186"/>
                </a:cubicBezTo>
                <a:cubicBezTo>
                  <a:pt x="633" y="186"/>
                  <a:pt x="634" y="186"/>
                  <a:pt x="634" y="186"/>
                </a:cubicBezTo>
                <a:cubicBezTo>
                  <a:pt x="634" y="185"/>
                  <a:pt x="634" y="184"/>
                  <a:pt x="636" y="184"/>
                </a:cubicBezTo>
                <a:cubicBezTo>
                  <a:pt x="636" y="184"/>
                  <a:pt x="636" y="183"/>
                  <a:pt x="636" y="183"/>
                </a:cubicBezTo>
                <a:cubicBezTo>
                  <a:pt x="635" y="182"/>
                  <a:pt x="634" y="182"/>
                  <a:pt x="633" y="180"/>
                </a:cubicBezTo>
                <a:cubicBezTo>
                  <a:pt x="633" y="181"/>
                  <a:pt x="633" y="182"/>
                  <a:pt x="633" y="183"/>
                </a:cubicBezTo>
                <a:cubicBezTo>
                  <a:pt x="632" y="183"/>
                  <a:pt x="632" y="182"/>
                  <a:pt x="631" y="182"/>
                </a:cubicBezTo>
                <a:cubicBezTo>
                  <a:pt x="632" y="181"/>
                  <a:pt x="632" y="181"/>
                  <a:pt x="632" y="181"/>
                </a:cubicBezTo>
                <a:cubicBezTo>
                  <a:pt x="632" y="180"/>
                  <a:pt x="633" y="179"/>
                  <a:pt x="634" y="179"/>
                </a:cubicBezTo>
                <a:cubicBezTo>
                  <a:pt x="634" y="179"/>
                  <a:pt x="634" y="178"/>
                  <a:pt x="636" y="179"/>
                </a:cubicBezTo>
                <a:cubicBezTo>
                  <a:pt x="636" y="179"/>
                  <a:pt x="636" y="179"/>
                  <a:pt x="636" y="178"/>
                </a:cubicBezTo>
                <a:cubicBezTo>
                  <a:pt x="635" y="178"/>
                  <a:pt x="635" y="178"/>
                  <a:pt x="635" y="178"/>
                </a:cubicBezTo>
                <a:cubicBezTo>
                  <a:pt x="635" y="179"/>
                  <a:pt x="635" y="179"/>
                  <a:pt x="635" y="179"/>
                </a:cubicBezTo>
                <a:cubicBezTo>
                  <a:pt x="635" y="179"/>
                  <a:pt x="635" y="179"/>
                  <a:pt x="636" y="179"/>
                </a:cubicBezTo>
                <a:cubicBezTo>
                  <a:pt x="636" y="179"/>
                  <a:pt x="636" y="179"/>
                  <a:pt x="636" y="179"/>
                </a:cubicBezTo>
                <a:cubicBezTo>
                  <a:pt x="635" y="178"/>
                  <a:pt x="635" y="178"/>
                  <a:pt x="635" y="177"/>
                </a:cubicBezTo>
                <a:cubicBezTo>
                  <a:pt x="638" y="175"/>
                  <a:pt x="640" y="172"/>
                  <a:pt x="642" y="170"/>
                </a:cubicBezTo>
                <a:cubicBezTo>
                  <a:pt x="644" y="168"/>
                  <a:pt x="645" y="167"/>
                  <a:pt x="646" y="165"/>
                </a:cubicBezTo>
                <a:cubicBezTo>
                  <a:pt x="646" y="165"/>
                  <a:pt x="646" y="165"/>
                  <a:pt x="646" y="165"/>
                </a:cubicBezTo>
                <a:cubicBezTo>
                  <a:pt x="650" y="163"/>
                  <a:pt x="652" y="160"/>
                  <a:pt x="655" y="157"/>
                </a:cubicBezTo>
                <a:cubicBezTo>
                  <a:pt x="655" y="157"/>
                  <a:pt x="655" y="157"/>
                  <a:pt x="655" y="157"/>
                </a:cubicBezTo>
                <a:cubicBezTo>
                  <a:pt x="655" y="156"/>
                  <a:pt x="655" y="156"/>
                  <a:pt x="654" y="155"/>
                </a:cubicBezTo>
                <a:cubicBezTo>
                  <a:pt x="652" y="154"/>
                  <a:pt x="650" y="152"/>
                  <a:pt x="649" y="150"/>
                </a:cubicBezTo>
                <a:cubicBezTo>
                  <a:pt x="648" y="149"/>
                  <a:pt x="648" y="148"/>
                  <a:pt x="649" y="148"/>
                </a:cubicBezTo>
                <a:cubicBezTo>
                  <a:pt x="650" y="148"/>
                  <a:pt x="651" y="147"/>
                  <a:pt x="652" y="147"/>
                </a:cubicBezTo>
                <a:cubicBezTo>
                  <a:pt x="652" y="146"/>
                  <a:pt x="653" y="146"/>
                  <a:pt x="653" y="145"/>
                </a:cubicBezTo>
                <a:cubicBezTo>
                  <a:pt x="653" y="145"/>
                  <a:pt x="654" y="144"/>
                  <a:pt x="654" y="144"/>
                </a:cubicBezTo>
                <a:cubicBezTo>
                  <a:pt x="655" y="144"/>
                  <a:pt x="655" y="145"/>
                  <a:pt x="655" y="145"/>
                </a:cubicBezTo>
                <a:cubicBezTo>
                  <a:pt x="655" y="146"/>
                  <a:pt x="656" y="146"/>
                  <a:pt x="657" y="146"/>
                </a:cubicBezTo>
                <a:cubicBezTo>
                  <a:pt x="657" y="147"/>
                  <a:pt x="657" y="148"/>
                  <a:pt x="657" y="149"/>
                </a:cubicBezTo>
                <a:cubicBezTo>
                  <a:pt x="657" y="149"/>
                  <a:pt x="657" y="149"/>
                  <a:pt x="657" y="149"/>
                </a:cubicBezTo>
                <a:cubicBezTo>
                  <a:pt x="657" y="149"/>
                  <a:pt x="657" y="149"/>
                  <a:pt x="656" y="149"/>
                </a:cubicBezTo>
                <a:cubicBezTo>
                  <a:pt x="656" y="149"/>
                  <a:pt x="656" y="150"/>
                  <a:pt x="656" y="150"/>
                </a:cubicBezTo>
                <a:cubicBezTo>
                  <a:pt x="656" y="150"/>
                  <a:pt x="657" y="150"/>
                  <a:pt x="657" y="149"/>
                </a:cubicBezTo>
                <a:moveTo>
                  <a:pt x="563" y="727"/>
                </a:moveTo>
                <a:cubicBezTo>
                  <a:pt x="562" y="727"/>
                  <a:pt x="561" y="727"/>
                  <a:pt x="560" y="726"/>
                </a:cubicBezTo>
                <a:cubicBezTo>
                  <a:pt x="560" y="726"/>
                  <a:pt x="559" y="726"/>
                  <a:pt x="559" y="726"/>
                </a:cubicBezTo>
                <a:cubicBezTo>
                  <a:pt x="558" y="726"/>
                  <a:pt x="559" y="727"/>
                  <a:pt x="559" y="727"/>
                </a:cubicBezTo>
                <a:cubicBezTo>
                  <a:pt x="559" y="727"/>
                  <a:pt x="559" y="728"/>
                  <a:pt x="559" y="728"/>
                </a:cubicBezTo>
                <a:cubicBezTo>
                  <a:pt x="558" y="729"/>
                  <a:pt x="558" y="730"/>
                  <a:pt x="558" y="730"/>
                </a:cubicBezTo>
                <a:cubicBezTo>
                  <a:pt x="558" y="731"/>
                  <a:pt x="558" y="731"/>
                  <a:pt x="558" y="731"/>
                </a:cubicBezTo>
                <a:cubicBezTo>
                  <a:pt x="558" y="731"/>
                  <a:pt x="557" y="731"/>
                  <a:pt x="557" y="731"/>
                </a:cubicBezTo>
                <a:cubicBezTo>
                  <a:pt x="556" y="727"/>
                  <a:pt x="554" y="724"/>
                  <a:pt x="552" y="720"/>
                </a:cubicBezTo>
                <a:cubicBezTo>
                  <a:pt x="552" y="720"/>
                  <a:pt x="551" y="719"/>
                  <a:pt x="552" y="719"/>
                </a:cubicBezTo>
                <a:cubicBezTo>
                  <a:pt x="552" y="718"/>
                  <a:pt x="551" y="718"/>
                  <a:pt x="551" y="717"/>
                </a:cubicBezTo>
                <a:cubicBezTo>
                  <a:pt x="550" y="716"/>
                  <a:pt x="548" y="713"/>
                  <a:pt x="548" y="711"/>
                </a:cubicBezTo>
                <a:cubicBezTo>
                  <a:pt x="548" y="710"/>
                  <a:pt x="547" y="709"/>
                  <a:pt x="547" y="708"/>
                </a:cubicBezTo>
                <a:cubicBezTo>
                  <a:pt x="546" y="707"/>
                  <a:pt x="545" y="707"/>
                  <a:pt x="545" y="705"/>
                </a:cubicBezTo>
                <a:cubicBezTo>
                  <a:pt x="545" y="704"/>
                  <a:pt x="544" y="704"/>
                  <a:pt x="544" y="702"/>
                </a:cubicBezTo>
                <a:cubicBezTo>
                  <a:pt x="544" y="702"/>
                  <a:pt x="544" y="701"/>
                  <a:pt x="543" y="701"/>
                </a:cubicBezTo>
                <a:cubicBezTo>
                  <a:pt x="541" y="696"/>
                  <a:pt x="538" y="691"/>
                  <a:pt x="536" y="686"/>
                </a:cubicBezTo>
                <a:cubicBezTo>
                  <a:pt x="536" y="686"/>
                  <a:pt x="535" y="685"/>
                  <a:pt x="535" y="684"/>
                </a:cubicBezTo>
                <a:cubicBezTo>
                  <a:pt x="535" y="684"/>
                  <a:pt x="535" y="683"/>
                  <a:pt x="535" y="683"/>
                </a:cubicBezTo>
                <a:cubicBezTo>
                  <a:pt x="534" y="682"/>
                  <a:pt x="533" y="681"/>
                  <a:pt x="533" y="680"/>
                </a:cubicBezTo>
                <a:cubicBezTo>
                  <a:pt x="532" y="678"/>
                  <a:pt x="531" y="677"/>
                  <a:pt x="531" y="676"/>
                </a:cubicBezTo>
                <a:cubicBezTo>
                  <a:pt x="531" y="675"/>
                  <a:pt x="529" y="674"/>
                  <a:pt x="530" y="673"/>
                </a:cubicBezTo>
                <a:cubicBezTo>
                  <a:pt x="530" y="672"/>
                  <a:pt x="528" y="672"/>
                  <a:pt x="529" y="670"/>
                </a:cubicBezTo>
                <a:cubicBezTo>
                  <a:pt x="528" y="670"/>
                  <a:pt x="528" y="669"/>
                  <a:pt x="528" y="668"/>
                </a:cubicBezTo>
                <a:cubicBezTo>
                  <a:pt x="527" y="668"/>
                  <a:pt x="527" y="667"/>
                  <a:pt x="527" y="666"/>
                </a:cubicBezTo>
                <a:cubicBezTo>
                  <a:pt x="528" y="666"/>
                  <a:pt x="528" y="665"/>
                  <a:pt x="529" y="665"/>
                </a:cubicBezTo>
                <a:cubicBezTo>
                  <a:pt x="530" y="665"/>
                  <a:pt x="531" y="664"/>
                  <a:pt x="532" y="664"/>
                </a:cubicBezTo>
                <a:cubicBezTo>
                  <a:pt x="533" y="664"/>
                  <a:pt x="533" y="663"/>
                  <a:pt x="534" y="663"/>
                </a:cubicBezTo>
                <a:cubicBezTo>
                  <a:pt x="535" y="664"/>
                  <a:pt x="535" y="665"/>
                  <a:pt x="535" y="666"/>
                </a:cubicBezTo>
                <a:cubicBezTo>
                  <a:pt x="535" y="668"/>
                  <a:pt x="537" y="670"/>
                  <a:pt x="538" y="672"/>
                </a:cubicBezTo>
                <a:cubicBezTo>
                  <a:pt x="539" y="674"/>
                  <a:pt x="540" y="677"/>
                  <a:pt x="542" y="679"/>
                </a:cubicBezTo>
                <a:cubicBezTo>
                  <a:pt x="542" y="680"/>
                  <a:pt x="542" y="680"/>
                  <a:pt x="542" y="680"/>
                </a:cubicBezTo>
                <a:cubicBezTo>
                  <a:pt x="543" y="682"/>
                  <a:pt x="543" y="684"/>
                  <a:pt x="544" y="685"/>
                </a:cubicBezTo>
                <a:cubicBezTo>
                  <a:pt x="545" y="685"/>
                  <a:pt x="545" y="686"/>
                  <a:pt x="545" y="686"/>
                </a:cubicBezTo>
                <a:cubicBezTo>
                  <a:pt x="545" y="687"/>
                  <a:pt x="546" y="688"/>
                  <a:pt x="546" y="689"/>
                </a:cubicBezTo>
                <a:cubicBezTo>
                  <a:pt x="546" y="690"/>
                  <a:pt x="547" y="690"/>
                  <a:pt x="547" y="691"/>
                </a:cubicBezTo>
                <a:cubicBezTo>
                  <a:pt x="548" y="692"/>
                  <a:pt x="548" y="692"/>
                  <a:pt x="548" y="693"/>
                </a:cubicBezTo>
                <a:cubicBezTo>
                  <a:pt x="548" y="694"/>
                  <a:pt x="548" y="694"/>
                  <a:pt x="548" y="694"/>
                </a:cubicBezTo>
                <a:cubicBezTo>
                  <a:pt x="550" y="696"/>
                  <a:pt x="550" y="698"/>
                  <a:pt x="551" y="699"/>
                </a:cubicBezTo>
                <a:cubicBezTo>
                  <a:pt x="552" y="700"/>
                  <a:pt x="551" y="701"/>
                  <a:pt x="552" y="702"/>
                </a:cubicBezTo>
                <a:cubicBezTo>
                  <a:pt x="553" y="703"/>
                  <a:pt x="553" y="704"/>
                  <a:pt x="554" y="705"/>
                </a:cubicBezTo>
                <a:cubicBezTo>
                  <a:pt x="554" y="706"/>
                  <a:pt x="555" y="707"/>
                  <a:pt x="554" y="708"/>
                </a:cubicBezTo>
                <a:cubicBezTo>
                  <a:pt x="555" y="710"/>
                  <a:pt x="556" y="711"/>
                  <a:pt x="557" y="713"/>
                </a:cubicBezTo>
                <a:cubicBezTo>
                  <a:pt x="558" y="714"/>
                  <a:pt x="558" y="716"/>
                  <a:pt x="559" y="717"/>
                </a:cubicBezTo>
                <a:cubicBezTo>
                  <a:pt x="560" y="717"/>
                  <a:pt x="561" y="720"/>
                  <a:pt x="561" y="721"/>
                </a:cubicBezTo>
                <a:cubicBezTo>
                  <a:pt x="562" y="722"/>
                  <a:pt x="562" y="724"/>
                  <a:pt x="562" y="725"/>
                </a:cubicBezTo>
                <a:cubicBezTo>
                  <a:pt x="562" y="726"/>
                  <a:pt x="563" y="726"/>
                  <a:pt x="563" y="727"/>
                </a:cubicBezTo>
                <a:moveTo>
                  <a:pt x="728" y="370"/>
                </a:moveTo>
                <a:cubicBezTo>
                  <a:pt x="727" y="368"/>
                  <a:pt x="727" y="368"/>
                  <a:pt x="727" y="367"/>
                </a:cubicBezTo>
                <a:cubicBezTo>
                  <a:pt x="727" y="367"/>
                  <a:pt x="727" y="366"/>
                  <a:pt x="726" y="366"/>
                </a:cubicBezTo>
                <a:cubicBezTo>
                  <a:pt x="726" y="366"/>
                  <a:pt x="725" y="365"/>
                  <a:pt x="725" y="365"/>
                </a:cubicBezTo>
                <a:cubicBezTo>
                  <a:pt x="725" y="365"/>
                  <a:pt x="725" y="364"/>
                  <a:pt x="726" y="364"/>
                </a:cubicBezTo>
                <a:cubicBezTo>
                  <a:pt x="727" y="364"/>
                  <a:pt x="728" y="364"/>
                  <a:pt x="729" y="364"/>
                </a:cubicBezTo>
                <a:cubicBezTo>
                  <a:pt x="730" y="364"/>
                  <a:pt x="731" y="363"/>
                  <a:pt x="732" y="363"/>
                </a:cubicBezTo>
                <a:cubicBezTo>
                  <a:pt x="733" y="364"/>
                  <a:pt x="733" y="362"/>
                  <a:pt x="735" y="362"/>
                </a:cubicBezTo>
                <a:cubicBezTo>
                  <a:pt x="736" y="363"/>
                  <a:pt x="737" y="362"/>
                  <a:pt x="738" y="362"/>
                </a:cubicBezTo>
                <a:cubicBezTo>
                  <a:pt x="740" y="362"/>
                  <a:pt x="740" y="362"/>
                  <a:pt x="740" y="362"/>
                </a:cubicBezTo>
                <a:cubicBezTo>
                  <a:pt x="740" y="362"/>
                  <a:pt x="741" y="362"/>
                  <a:pt x="741" y="362"/>
                </a:cubicBezTo>
                <a:cubicBezTo>
                  <a:pt x="742" y="361"/>
                  <a:pt x="743" y="362"/>
                  <a:pt x="744" y="362"/>
                </a:cubicBezTo>
                <a:cubicBezTo>
                  <a:pt x="746" y="361"/>
                  <a:pt x="749" y="362"/>
                  <a:pt x="750" y="361"/>
                </a:cubicBezTo>
                <a:cubicBezTo>
                  <a:pt x="757" y="361"/>
                  <a:pt x="757" y="361"/>
                  <a:pt x="757" y="361"/>
                </a:cubicBezTo>
                <a:cubicBezTo>
                  <a:pt x="758" y="359"/>
                  <a:pt x="757" y="358"/>
                  <a:pt x="757" y="357"/>
                </a:cubicBezTo>
                <a:cubicBezTo>
                  <a:pt x="758" y="356"/>
                  <a:pt x="757" y="355"/>
                  <a:pt x="757" y="354"/>
                </a:cubicBezTo>
                <a:cubicBezTo>
                  <a:pt x="756" y="353"/>
                  <a:pt x="757" y="351"/>
                  <a:pt x="756" y="350"/>
                </a:cubicBezTo>
                <a:cubicBezTo>
                  <a:pt x="758" y="349"/>
                  <a:pt x="759" y="349"/>
                  <a:pt x="760" y="349"/>
                </a:cubicBezTo>
                <a:cubicBezTo>
                  <a:pt x="761" y="349"/>
                  <a:pt x="762" y="349"/>
                  <a:pt x="763" y="349"/>
                </a:cubicBezTo>
                <a:cubicBezTo>
                  <a:pt x="765" y="350"/>
                  <a:pt x="765" y="351"/>
                  <a:pt x="765" y="352"/>
                </a:cubicBezTo>
                <a:cubicBezTo>
                  <a:pt x="765" y="353"/>
                  <a:pt x="765" y="353"/>
                  <a:pt x="765" y="354"/>
                </a:cubicBezTo>
                <a:cubicBezTo>
                  <a:pt x="765" y="356"/>
                  <a:pt x="764" y="358"/>
                  <a:pt x="766" y="360"/>
                </a:cubicBezTo>
                <a:cubicBezTo>
                  <a:pt x="766" y="361"/>
                  <a:pt x="766" y="362"/>
                  <a:pt x="766" y="363"/>
                </a:cubicBezTo>
                <a:cubicBezTo>
                  <a:pt x="766" y="364"/>
                  <a:pt x="766" y="365"/>
                  <a:pt x="767" y="366"/>
                </a:cubicBezTo>
                <a:cubicBezTo>
                  <a:pt x="767" y="366"/>
                  <a:pt x="767" y="367"/>
                  <a:pt x="767" y="367"/>
                </a:cubicBezTo>
                <a:cubicBezTo>
                  <a:pt x="767" y="370"/>
                  <a:pt x="766" y="372"/>
                  <a:pt x="768" y="375"/>
                </a:cubicBezTo>
                <a:cubicBezTo>
                  <a:pt x="768" y="378"/>
                  <a:pt x="768" y="378"/>
                  <a:pt x="768" y="378"/>
                </a:cubicBezTo>
                <a:cubicBezTo>
                  <a:pt x="767" y="379"/>
                  <a:pt x="766" y="378"/>
                  <a:pt x="764" y="379"/>
                </a:cubicBezTo>
                <a:cubicBezTo>
                  <a:pt x="764" y="379"/>
                  <a:pt x="764" y="379"/>
                  <a:pt x="763" y="379"/>
                </a:cubicBezTo>
                <a:cubicBezTo>
                  <a:pt x="762" y="380"/>
                  <a:pt x="760" y="379"/>
                  <a:pt x="759" y="378"/>
                </a:cubicBezTo>
                <a:cubicBezTo>
                  <a:pt x="759" y="377"/>
                  <a:pt x="759" y="375"/>
                  <a:pt x="759" y="373"/>
                </a:cubicBezTo>
                <a:cubicBezTo>
                  <a:pt x="759" y="372"/>
                  <a:pt x="758" y="371"/>
                  <a:pt x="758" y="370"/>
                </a:cubicBezTo>
                <a:cubicBezTo>
                  <a:pt x="758" y="369"/>
                  <a:pt x="758" y="369"/>
                  <a:pt x="758" y="369"/>
                </a:cubicBezTo>
                <a:cubicBezTo>
                  <a:pt x="756" y="369"/>
                  <a:pt x="754" y="369"/>
                  <a:pt x="752" y="369"/>
                </a:cubicBezTo>
                <a:cubicBezTo>
                  <a:pt x="752" y="370"/>
                  <a:pt x="751" y="370"/>
                  <a:pt x="750" y="370"/>
                </a:cubicBezTo>
                <a:cubicBezTo>
                  <a:pt x="749" y="370"/>
                  <a:pt x="749" y="369"/>
                  <a:pt x="748" y="369"/>
                </a:cubicBezTo>
                <a:cubicBezTo>
                  <a:pt x="747" y="371"/>
                  <a:pt x="744" y="369"/>
                  <a:pt x="743" y="371"/>
                </a:cubicBezTo>
                <a:cubicBezTo>
                  <a:pt x="742" y="371"/>
                  <a:pt x="740" y="371"/>
                  <a:pt x="739" y="371"/>
                </a:cubicBezTo>
                <a:cubicBezTo>
                  <a:pt x="738" y="371"/>
                  <a:pt x="737" y="372"/>
                  <a:pt x="736" y="372"/>
                </a:cubicBezTo>
                <a:cubicBezTo>
                  <a:pt x="734" y="372"/>
                  <a:pt x="731" y="372"/>
                  <a:pt x="729" y="372"/>
                </a:cubicBezTo>
                <a:cubicBezTo>
                  <a:pt x="726" y="372"/>
                  <a:pt x="726" y="372"/>
                  <a:pt x="726" y="372"/>
                </a:cubicBezTo>
                <a:cubicBezTo>
                  <a:pt x="725" y="371"/>
                  <a:pt x="726" y="371"/>
                  <a:pt x="726" y="370"/>
                </a:cubicBezTo>
                <a:cubicBezTo>
                  <a:pt x="726" y="370"/>
                  <a:pt x="725" y="370"/>
                  <a:pt x="725" y="370"/>
                </a:cubicBezTo>
                <a:cubicBezTo>
                  <a:pt x="725" y="370"/>
                  <a:pt x="725" y="370"/>
                  <a:pt x="724" y="369"/>
                </a:cubicBezTo>
                <a:cubicBezTo>
                  <a:pt x="724" y="369"/>
                  <a:pt x="725" y="369"/>
                  <a:pt x="725" y="369"/>
                </a:cubicBezTo>
                <a:cubicBezTo>
                  <a:pt x="726" y="369"/>
                  <a:pt x="726" y="369"/>
                  <a:pt x="728" y="370"/>
                </a:cubicBezTo>
                <a:cubicBezTo>
                  <a:pt x="728" y="370"/>
                  <a:pt x="728" y="370"/>
                  <a:pt x="728" y="370"/>
                </a:cubicBezTo>
                <a:cubicBezTo>
                  <a:pt x="728" y="370"/>
                  <a:pt x="728" y="369"/>
                  <a:pt x="728" y="369"/>
                </a:cubicBezTo>
                <a:cubicBezTo>
                  <a:pt x="727" y="369"/>
                  <a:pt x="727" y="370"/>
                  <a:pt x="727" y="370"/>
                </a:cubicBezTo>
                <a:cubicBezTo>
                  <a:pt x="727" y="370"/>
                  <a:pt x="727" y="371"/>
                  <a:pt x="728" y="371"/>
                </a:cubicBezTo>
                <a:cubicBezTo>
                  <a:pt x="728" y="371"/>
                  <a:pt x="728" y="370"/>
                  <a:pt x="728" y="370"/>
                </a:cubicBezTo>
                <a:moveTo>
                  <a:pt x="729" y="367"/>
                </a:moveTo>
                <a:cubicBezTo>
                  <a:pt x="729" y="367"/>
                  <a:pt x="729" y="367"/>
                  <a:pt x="729" y="367"/>
                </a:cubicBezTo>
                <a:cubicBezTo>
                  <a:pt x="729" y="367"/>
                  <a:pt x="729" y="367"/>
                  <a:pt x="728" y="366"/>
                </a:cubicBezTo>
                <a:cubicBezTo>
                  <a:pt x="728" y="366"/>
                  <a:pt x="728" y="367"/>
                  <a:pt x="728" y="367"/>
                </a:cubicBezTo>
                <a:cubicBezTo>
                  <a:pt x="728" y="367"/>
                  <a:pt x="728" y="367"/>
                  <a:pt x="729" y="367"/>
                </a:cubicBezTo>
                <a:moveTo>
                  <a:pt x="736" y="366"/>
                </a:moveTo>
                <a:cubicBezTo>
                  <a:pt x="736" y="367"/>
                  <a:pt x="736" y="367"/>
                  <a:pt x="736" y="367"/>
                </a:cubicBezTo>
                <a:cubicBezTo>
                  <a:pt x="736" y="367"/>
                  <a:pt x="736" y="367"/>
                  <a:pt x="736" y="367"/>
                </a:cubicBezTo>
                <a:cubicBezTo>
                  <a:pt x="736" y="367"/>
                  <a:pt x="736" y="367"/>
                  <a:pt x="737" y="367"/>
                </a:cubicBezTo>
                <a:cubicBezTo>
                  <a:pt x="736" y="367"/>
                  <a:pt x="736" y="367"/>
                  <a:pt x="736" y="366"/>
                </a:cubicBezTo>
                <a:moveTo>
                  <a:pt x="730" y="370"/>
                </a:moveTo>
                <a:cubicBezTo>
                  <a:pt x="730" y="370"/>
                  <a:pt x="730" y="370"/>
                  <a:pt x="730" y="370"/>
                </a:cubicBezTo>
                <a:cubicBezTo>
                  <a:pt x="730" y="369"/>
                  <a:pt x="730" y="369"/>
                  <a:pt x="729" y="369"/>
                </a:cubicBezTo>
                <a:cubicBezTo>
                  <a:pt x="729" y="369"/>
                  <a:pt x="729" y="369"/>
                  <a:pt x="729" y="370"/>
                </a:cubicBezTo>
                <a:cubicBezTo>
                  <a:pt x="729" y="370"/>
                  <a:pt x="729" y="370"/>
                  <a:pt x="730" y="370"/>
                </a:cubicBezTo>
                <a:moveTo>
                  <a:pt x="296" y="682"/>
                </a:moveTo>
                <a:cubicBezTo>
                  <a:pt x="296" y="682"/>
                  <a:pt x="295" y="681"/>
                  <a:pt x="295" y="681"/>
                </a:cubicBezTo>
                <a:cubicBezTo>
                  <a:pt x="295" y="681"/>
                  <a:pt x="295" y="680"/>
                  <a:pt x="295" y="680"/>
                </a:cubicBezTo>
                <a:cubicBezTo>
                  <a:pt x="295" y="680"/>
                  <a:pt x="295" y="679"/>
                  <a:pt x="295" y="679"/>
                </a:cubicBezTo>
                <a:cubicBezTo>
                  <a:pt x="295" y="678"/>
                  <a:pt x="295" y="678"/>
                  <a:pt x="295" y="678"/>
                </a:cubicBezTo>
                <a:cubicBezTo>
                  <a:pt x="295" y="677"/>
                  <a:pt x="295" y="677"/>
                  <a:pt x="296" y="677"/>
                </a:cubicBezTo>
                <a:cubicBezTo>
                  <a:pt x="297" y="676"/>
                  <a:pt x="298" y="676"/>
                  <a:pt x="299" y="677"/>
                </a:cubicBezTo>
                <a:cubicBezTo>
                  <a:pt x="300" y="678"/>
                  <a:pt x="300" y="680"/>
                  <a:pt x="301" y="682"/>
                </a:cubicBezTo>
                <a:cubicBezTo>
                  <a:pt x="301" y="682"/>
                  <a:pt x="301" y="682"/>
                  <a:pt x="301" y="683"/>
                </a:cubicBezTo>
                <a:cubicBezTo>
                  <a:pt x="300" y="684"/>
                  <a:pt x="301" y="685"/>
                  <a:pt x="300" y="686"/>
                </a:cubicBezTo>
                <a:cubicBezTo>
                  <a:pt x="299" y="687"/>
                  <a:pt x="300" y="688"/>
                  <a:pt x="299" y="689"/>
                </a:cubicBezTo>
                <a:cubicBezTo>
                  <a:pt x="299" y="690"/>
                  <a:pt x="298" y="691"/>
                  <a:pt x="298" y="692"/>
                </a:cubicBezTo>
                <a:cubicBezTo>
                  <a:pt x="297" y="693"/>
                  <a:pt x="297" y="693"/>
                  <a:pt x="296" y="694"/>
                </a:cubicBezTo>
                <a:cubicBezTo>
                  <a:pt x="296" y="695"/>
                  <a:pt x="296" y="696"/>
                  <a:pt x="296" y="697"/>
                </a:cubicBezTo>
                <a:cubicBezTo>
                  <a:pt x="296" y="697"/>
                  <a:pt x="295" y="698"/>
                  <a:pt x="294" y="699"/>
                </a:cubicBezTo>
                <a:cubicBezTo>
                  <a:pt x="295" y="700"/>
                  <a:pt x="294" y="702"/>
                  <a:pt x="294" y="703"/>
                </a:cubicBezTo>
                <a:cubicBezTo>
                  <a:pt x="293" y="704"/>
                  <a:pt x="293" y="705"/>
                  <a:pt x="292" y="706"/>
                </a:cubicBezTo>
                <a:cubicBezTo>
                  <a:pt x="292" y="707"/>
                  <a:pt x="291" y="708"/>
                  <a:pt x="291" y="709"/>
                </a:cubicBezTo>
                <a:cubicBezTo>
                  <a:pt x="291" y="710"/>
                  <a:pt x="290" y="711"/>
                  <a:pt x="290" y="712"/>
                </a:cubicBezTo>
                <a:cubicBezTo>
                  <a:pt x="290" y="713"/>
                  <a:pt x="289" y="713"/>
                  <a:pt x="289" y="714"/>
                </a:cubicBezTo>
                <a:cubicBezTo>
                  <a:pt x="289" y="715"/>
                  <a:pt x="288" y="715"/>
                  <a:pt x="288" y="716"/>
                </a:cubicBezTo>
                <a:cubicBezTo>
                  <a:pt x="288" y="717"/>
                  <a:pt x="287" y="717"/>
                  <a:pt x="287" y="718"/>
                </a:cubicBezTo>
                <a:cubicBezTo>
                  <a:pt x="287" y="720"/>
                  <a:pt x="286" y="721"/>
                  <a:pt x="286" y="722"/>
                </a:cubicBezTo>
                <a:cubicBezTo>
                  <a:pt x="285" y="723"/>
                  <a:pt x="285" y="724"/>
                  <a:pt x="284" y="724"/>
                </a:cubicBezTo>
                <a:cubicBezTo>
                  <a:pt x="285" y="726"/>
                  <a:pt x="283" y="727"/>
                  <a:pt x="283" y="728"/>
                </a:cubicBezTo>
                <a:cubicBezTo>
                  <a:pt x="283" y="729"/>
                  <a:pt x="283" y="729"/>
                  <a:pt x="283" y="729"/>
                </a:cubicBezTo>
                <a:cubicBezTo>
                  <a:pt x="282" y="730"/>
                  <a:pt x="281" y="731"/>
                  <a:pt x="281" y="732"/>
                </a:cubicBezTo>
                <a:cubicBezTo>
                  <a:pt x="281" y="733"/>
                  <a:pt x="280" y="734"/>
                  <a:pt x="280" y="736"/>
                </a:cubicBezTo>
                <a:cubicBezTo>
                  <a:pt x="280" y="736"/>
                  <a:pt x="279" y="737"/>
                  <a:pt x="279" y="738"/>
                </a:cubicBezTo>
                <a:cubicBezTo>
                  <a:pt x="279" y="738"/>
                  <a:pt x="278" y="739"/>
                  <a:pt x="278" y="740"/>
                </a:cubicBezTo>
                <a:cubicBezTo>
                  <a:pt x="278" y="740"/>
                  <a:pt x="278" y="740"/>
                  <a:pt x="278" y="740"/>
                </a:cubicBezTo>
                <a:cubicBezTo>
                  <a:pt x="277" y="739"/>
                  <a:pt x="276" y="739"/>
                  <a:pt x="276" y="739"/>
                </a:cubicBezTo>
                <a:cubicBezTo>
                  <a:pt x="275" y="739"/>
                  <a:pt x="274" y="738"/>
                  <a:pt x="274" y="738"/>
                </a:cubicBezTo>
                <a:cubicBezTo>
                  <a:pt x="272" y="737"/>
                  <a:pt x="271" y="736"/>
                  <a:pt x="272" y="734"/>
                </a:cubicBezTo>
                <a:cubicBezTo>
                  <a:pt x="273" y="733"/>
                  <a:pt x="274" y="731"/>
                  <a:pt x="275" y="730"/>
                </a:cubicBezTo>
                <a:cubicBezTo>
                  <a:pt x="274" y="728"/>
                  <a:pt x="276" y="727"/>
                  <a:pt x="276" y="726"/>
                </a:cubicBezTo>
                <a:cubicBezTo>
                  <a:pt x="277" y="725"/>
                  <a:pt x="276" y="723"/>
                  <a:pt x="277" y="722"/>
                </a:cubicBezTo>
                <a:cubicBezTo>
                  <a:pt x="277" y="721"/>
                  <a:pt x="278" y="721"/>
                  <a:pt x="278" y="720"/>
                </a:cubicBezTo>
                <a:cubicBezTo>
                  <a:pt x="279" y="718"/>
                  <a:pt x="279" y="718"/>
                  <a:pt x="280" y="716"/>
                </a:cubicBezTo>
                <a:cubicBezTo>
                  <a:pt x="280" y="716"/>
                  <a:pt x="280" y="716"/>
                  <a:pt x="280" y="716"/>
                </a:cubicBezTo>
                <a:cubicBezTo>
                  <a:pt x="280" y="713"/>
                  <a:pt x="282" y="711"/>
                  <a:pt x="283" y="708"/>
                </a:cubicBezTo>
                <a:cubicBezTo>
                  <a:pt x="283" y="707"/>
                  <a:pt x="284" y="706"/>
                  <a:pt x="284" y="705"/>
                </a:cubicBezTo>
                <a:cubicBezTo>
                  <a:pt x="284" y="704"/>
                  <a:pt x="285" y="703"/>
                  <a:pt x="285" y="702"/>
                </a:cubicBezTo>
                <a:cubicBezTo>
                  <a:pt x="285" y="701"/>
                  <a:pt x="286" y="701"/>
                  <a:pt x="286" y="700"/>
                </a:cubicBezTo>
                <a:cubicBezTo>
                  <a:pt x="286" y="699"/>
                  <a:pt x="287" y="698"/>
                  <a:pt x="287" y="698"/>
                </a:cubicBezTo>
                <a:cubicBezTo>
                  <a:pt x="288" y="696"/>
                  <a:pt x="289" y="694"/>
                  <a:pt x="289" y="692"/>
                </a:cubicBezTo>
                <a:cubicBezTo>
                  <a:pt x="290" y="690"/>
                  <a:pt x="291" y="688"/>
                  <a:pt x="292" y="687"/>
                </a:cubicBezTo>
                <a:cubicBezTo>
                  <a:pt x="292" y="686"/>
                  <a:pt x="293" y="685"/>
                  <a:pt x="294" y="685"/>
                </a:cubicBezTo>
                <a:cubicBezTo>
                  <a:pt x="294" y="686"/>
                  <a:pt x="294" y="686"/>
                  <a:pt x="295" y="686"/>
                </a:cubicBezTo>
                <a:cubicBezTo>
                  <a:pt x="296" y="686"/>
                  <a:pt x="296" y="686"/>
                  <a:pt x="296" y="686"/>
                </a:cubicBezTo>
                <a:cubicBezTo>
                  <a:pt x="296" y="686"/>
                  <a:pt x="295" y="686"/>
                  <a:pt x="295" y="686"/>
                </a:cubicBezTo>
                <a:cubicBezTo>
                  <a:pt x="295" y="686"/>
                  <a:pt x="294" y="686"/>
                  <a:pt x="295" y="686"/>
                </a:cubicBezTo>
                <a:cubicBezTo>
                  <a:pt x="295" y="686"/>
                  <a:pt x="295" y="687"/>
                  <a:pt x="295" y="687"/>
                </a:cubicBezTo>
                <a:cubicBezTo>
                  <a:pt x="296" y="687"/>
                  <a:pt x="296" y="687"/>
                  <a:pt x="295" y="686"/>
                </a:cubicBezTo>
                <a:cubicBezTo>
                  <a:pt x="295" y="685"/>
                  <a:pt x="294" y="685"/>
                  <a:pt x="294" y="685"/>
                </a:cubicBezTo>
                <a:cubicBezTo>
                  <a:pt x="294" y="685"/>
                  <a:pt x="294" y="684"/>
                  <a:pt x="294" y="684"/>
                </a:cubicBezTo>
                <a:cubicBezTo>
                  <a:pt x="294" y="682"/>
                  <a:pt x="294" y="682"/>
                  <a:pt x="296" y="682"/>
                </a:cubicBezTo>
                <a:cubicBezTo>
                  <a:pt x="297" y="683"/>
                  <a:pt x="297" y="682"/>
                  <a:pt x="297" y="682"/>
                </a:cubicBezTo>
                <a:cubicBezTo>
                  <a:pt x="297" y="682"/>
                  <a:pt x="296" y="682"/>
                  <a:pt x="296" y="682"/>
                </a:cubicBezTo>
                <a:cubicBezTo>
                  <a:pt x="296" y="682"/>
                  <a:pt x="295" y="682"/>
                  <a:pt x="296" y="683"/>
                </a:cubicBezTo>
                <a:cubicBezTo>
                  <a:pt x="296" y="683"/>
                  <a:pt x="296" y="683"/>
                  <a:pt x="296" y="683"/>
                </a:cubicBezTo>
                <a:cubicBezTo>
                  <a:pt x="296" y="683"/>
                  <a:pt x="297" y="683"/>
                  <a:pt x="296" y="682"/>
                </a:cubicBezTo>
                <a:moveTo>
                  <a:pt x="299" y="686"/>
                </a:moveTo>
                <a:cubicBezTo>
                  <a:pt x="299" y="683"/>
                  <a:pt x="299" y="683"/>
                  <a:pt x="299" y="682"/>
                </a:cubicBezTo>
                <a:cubicBezTo>
                  <a:pt x="298" y="683"/>
                  <a:pt x="298" y="684"/>
                  <a:pt x="298" y="684"/>
                </a:cubicBezTo>
                <a:cubicBezTo>
                  <a:pt x="298" y="685"/>
                  <a:pt x="298" y="685"/>
                  <a:pt x="299" y="686"/>
                </a:cubicBezTo>
                <a:moveTo>
                  <a:pt x="95" y="331"/>
                </a:moveTo>
                <a:cubicBezTo>
                  <a:pt x="96" y="332"/>
                  <a:pt x="95" y="333"/>
                  <a:pt x="95" y="333"/>
                </a:cubicBezTo>
                <a:cubicBezTo>
                  <a:pt x="94" y="333"/>
                  <a:pt x="94" y="332"/>
                  <a:pt x="93" y="332"/>
                </a:cubicBezTo>
                <a:cubicBezTo>
                  <a:pt x="91" y="333"/>
                  <a:pt x="89" y="332"/>
                  <a:pt x="88" y="331"/>
                </a:cubicBezTo>
                <a:cubicBezTo>
                  <a:pt x="87" y="331"/>
                  <a:pt x="87" y="330"/>
                  <a:pt x="87" y="330"/>
                </a:cubicBezTo>
                <a:cubicBezTo>
                  <a:pt x="86" y="330"/>
                  <a:pt x="85" y="330"/>
                  <a:pt x="84" y="330"/>
                </a:cubicBezTo>
                <a:cubicBezTo>
                  <a:pt x="84" y="330"/>
                  <a:pt x="83" y="329"/>
                  <a:pt x="82" y="329"/>
                </a:cubicBezTo>
                <a:cubicBezTo>
                  <a:pt x="81" y="329"/>
                  <a:pt x="80" y="328"/>
                  <a:pt x="78" y="328"/>
                </a:cubicBezTo>
                <a:cubicBezTo>
                  <a:pt x="77" y="327"/>
                  <a:pt x="75" y="327"/>
                  <a:pt x="74" y="327"/>
                </a:cubicBezTo>
                <a:cubicBezTo>
                  <a:pt x="73" y="327"/>
                  <a:pt x="72" y="326"/>
                  <a:pt x="71" y="326"/>
                </a:cubicBezTo>
                <a:cubicBezTo>
                  <a:pt x="70" y="327"/>
                  <a:pt x="69" y="326"/>
                  <a:pt x="68" y="326"/>
                </a:cubicBezTo>
                <a:cubicBezTo>
                  <a:pt x="68" y="325"/>
                  <a:pt x="66" y="326"/>
                  <a:pt x="66" y="325"/>
                </a:cubicBezTo>
                <a:cubicBezTo>
                  <a:pt x="65" y="324"/>
                  <a:pt x="63" y="325"/>
                  <a:pt x="63" y="324"/>
                </a:cubicBezTo>
                <a:cubicBezTo>
                  <a:pt x="62" y="324"/>
                  <a:pt x="61" y="324"/>
                  <a:pt x="60" y="323"/>
                </a:cubicBezTo>
                <a:cubicBezTo>
                  <a:pt x="59" y="322"/>
                  <a:pt x="59" y="321"/>
                  <a:pt x="60" y="319"/>
                </a:cubicBezTo>
                <a:cubicBezTo>
                  <a:pt x="61" y="318"/>
                  <a:pt x="60" y="317"/>
                  <a:pt x="61" y="316"/>
                </a:cubicBezTo>
                <a:cubicBezTo>
                  <a:pt x="62" y="315"/>
                  <a:pt x="61" y="314"/>
                  <a:pt x="61" y="313"/>
                </a:cubicBezTo>
                <a:cubicBezTo>
                  <a:pt x="61" y="313"/>
                  <a:pt x="62" y="312"/>
                  <a:pt x="62" y="312"/>
                </a:cubicBezTo>
                <a:cubicBezTo>
                  <a:pt x="62" y="310"/>
                  <a:pt x="63" y="310"/>
                  <a:pt x="63" y="309"/>
                </a:cubicBezTo>
                <a:cubicBezTo>
                  <a:pt x="63" y="308"/>
                  <a:pt x="63" y="306"/>
                  <a:pt x="63" y="306"/>
                </a:cubicBezTo>
                <a:cubicBezTo>
                  <a:pt x="64" y="305"/>
                  <a:pt x="64" y="304"/>
                  <a:pt x="64" y="303"/>
                </a:cubicBezTo>
                <a:cubicBezTo>
                  <a:pt x="64" y="302"/>
                  <a:pt x="65" y="301"/>
                  <a:pt x="65" y="300"/>
                </a:cubicBezTo>
                <a:cubicBezTo>
                  <a:pt x="66" y="299"/>
                  <a:pt x="66" y="298"/>
                  <a:pt x="66" y="297"/>
                </a:cubicBezTo>
                <a:cubicBezTo>
                  <a:pt x="67" y="297"/>
                  <a:pt x="68" y="297"/>
                  <a:pt x="69" y="297"/>
                </a:cubicBezTo>
                <a:cubicBezTo>
                  <a:pt x="70" y="299"/>
                  <a:pt x="72" y="298"/>
                  <a:pt x="73" y="298"/>
                </a:cubicBezTo>
                <a:cubicBezTo>
                  <a:pt x="74" y="301"/>
                  <a:pt x="72" y="302"/>
                  <a:pt x="72" y="304"/>
                </a:cubicBezTo>
                <a:cubicBezTo>
                  <a:pt x="71" y="305"/>
                  <a:pt x="72" y="307"/>
                  <a:pt x="71" y="307"/>
                </a:cubicBezTo>
                <a:cubicBezTo>
                  <a:pt x="70" y="308"/>
                  <a:pt x="71" y="309"/>
                  <a:pt x="71" y="310"/>
                </a:cubicBezTo>
                <a:cubicBezTo>
                  <a:pt x="71" y="311"/>
                  <a:pt x="70" y="312"/>
                  <a:pt x="70" y="312"/>
                </a:cubicBezTo>
                <a:cubicBezTo>
                  <a:pt x="70" y="313"/>
                  <a:pt x="70" y="314"/>
                  <a:pt x="70" y="315"/>
                </a:cubicBezTo>
                <a:cubicBezTo>
                  <a:pt x="70" y="315"/>
                  <a:pt x="69" y="315"/>
                  <a:pt x="69" y="316"/>
                </a:cubicBezTo>
                <a:cubicBezTo>
                  <a:pt x="69" y="317"/>
                  <a:pt x="71" y="317"/>
                  <a:pt x="72" y="318"/>
                </a:cubicBezTo>
                <a:cubicBezTo>
                  <a:pt x="73" y="318"/>
                  <a:pt x="73" y="318"/>
                  <a:pt x="74" y="318"/>
                </a:cubicBezTo>
                <a:cubicBezTo>
                  <a:pt x="76" y="317"/>
                  <a:pt x="77" y="319"/>
                  <a:pt x="78" y="319"/>
                </a:cubicBezTo>
                <a:cubicBezTo>
                  <a:pt x="79" y="319"/>
                  <a:pt x="79" y="320"/>
                  <a:pt x="80" y="320"/>
                </a:cubicBezTo>
                <a:cubicBezTo>
                  <a:pt x="82" y="319"/>
                  <a:pt x="83" y="321"/>
                  <a:pt x="85" y="321"/>
                </a:cubicBezTo>
                <a:cubicBezTo>
                  <a:pt x="86" y="322"/>
                  <a:pt x="87" y="322"/>
                  <a:pt x="89" y="322"/>
                </a:cubicBezTo>
                <a:cubicBezTo>
                  <a:pt x="90" y="322"/>
                  <a:pt x="91" y="322"/>
                  <a:pt x="91" y="323"/>
                </a:cubicBezTo>
                <a:cubicBezTo>
                  <a:pt x="92" y="323"/>
                  <a:pt x="92" y="324"/>
                  <a:pt x="92" y="325"/>
                </a:cubicBezTo>
                <a:cubicBezTo>
                  <a:pt x="93" y="324"/>
                  <a:pt x="93" y="324"/>
                  <a:pt x="93" y="324"/>
                </a:cubicBezTo>
                <a:cubicBezTo>
                  <a:pt x="94" y="325"/>
                  <a:pt x="96" y="324"/>
                  <a:pt x="97" y="325"/>
                </a:cubicBezTo>
                <a:cubicBezTo>
                  <a:pt x="97" y="325"/>
                  <a:pt x="97" y="326"/>
                  <a:pt x="96" y="326"/>
                </a:cubicBezTo>
                <a:cubicBezTo>
                  <a:pt x="98" y="327"/>
                  <a:pt x="97" y="328"/>
                  <a:pt x="97" y="329"/>
                </a:cubicBezTo>
                <a:cubicBezTo>
                  <a:pt x="96" y="329"/>
                  <a:pt x="95" y="330"/>
                  <a:pt x="94" y="330"/>
                </a:cubicBezTo>
                <a:cubicBezTo>
                  <a:pt x="94" y="330"/>
                  <a:pt x="94" y="330"/>
                  <a:pt x="94" y="330"/>
                </a:cubicBezTo>
                <a:cubicBezTo>
                  <a:pt x="93" y="330"/>
                  <a:pt x="93" y="330"/>
                  <a:pt x="94" y="331"/>
                </a:cubicBezTo>
                <a:cubicBezTo>
                  <a:pt x="94" y="331"/>
                  <a:pt x="94" y="331"/>
                  <a:pt x="94" y="331"/>
                </a:cubicBezTo>
                <a:cubicBezTo>
                  <a:pt x="95" y="331"/>
                  <a:pt x="95" y="331"/>
                  <a:pt x="95" y="331"/>
                </a:cubicBezTo>
                <a:cubicBezTo>
                  <a:pt x="94" y="330"/>
                  <a:pt x="93" y="329"/>
                  <a:pt x="92" y="329"/>
                </a:cubicBezTo>
                <a:cubicBezTo>
                  <a:pt x="92" y="329"/>
                  <a:pt x="93" y="329"/>
                  <a:pt x="93" y="329"/>
                </a:cubicBezTo>
                <a:cubicBezTo>
                  <a:pt x="93" y="329"/>
                  <a:pt x="93" y="328"/>
                  <a:pt x="93" y="328"/>
                </a:cubicBezTo>
                <a:cubicBezTo>
                  <a:pt x="92" y="328"/>
                  <a:pt x="92" y="328"/>
                  <a:pt x="92" y="327"/>
                </a:cubicBezTo>
                <a:cubicBezTo>
                  <a:pt x="92" y="327"/>
                  <a:pt x="92" y="328"/>
                  <a:pt x="92" y="328"/>
                </a:cubicBezTo>
                <a:cubicBezTo>
                  <a:pt x="92" y="328"/>
                  <a:pt x="92" y="329"/>
                  <a:pt x="92" y="329"/>
                </a:cubicBezTo>
                <a:cubicBezTo>
                  <a:pt x="93" y="330"/>
                  <a:pt x="93" y="330"/>
                  <a:pt x="95" y="331"/>
                </a:cubicBezTo>
                <a:moveTo>
                  <a:pt x="94" y="326"/>
                </a:moveTo>
                <a:cubicBezTo>
                  <a:pt x="94" y="325"/>
                  <a:pt x="94" y="325"/>
                  <a:pt x="94" y="325"/>
                </a:cubicBezTo>
                <a:cubicBezTo>
                  <a:pt x="94" y="326"/>
                  <a:pt x="94" y="326"/>
                  <a:pt x="94" y="326"/>
                </a:cubicBezTo>
                <a:cubicBezTo>
                  <a:pt x="94" y="326"/>
                  <a:pt x="94" y="326"/>
                  <a:pt x="94" y="326"/>
                </a:cubicBezTo>
                <a:cubicBezTo>
                  <a:pt x="94" y="326"/>
                  <a:pt x="94" y="326"/>
                  <a:pt x="94" y="326"/>
                </a:cubicBezTo>
                <a:moveTo>
                  <a:pt x="743" y="409"/>
                </a:moveTo>
                <a:cubicBezTo>
                  <a:pt x="743" y="410"/>
                  <a:pt x="743" y="411"/>
                  <a:pt x="744" y="411"/>
                </a:cubicBezTo>
                <a:cubicBezTo>
                  <a:pt x="744" y="412"/>
                  <a:pt x="743" y="412"/>
                  <a:pt x="743" y="413"/>
                </a:cubicBezTo>
                <a:cubicBezTo>
                  <a:pt x="743" y="413"/>
                  <a:pt x="742" y="412"/>
                  <a:pt x="742" y="412"/>
                </a:cubicBezTo>
                <a:cubicBezTo>
                  <a:pt x="742" y="412"/>
                  <a:pt x="742" y="412"/>
                  <a:pt x="742" y="412"/>
                </a:cubicBezTo>
                <a:cubicBezTo>
                  <a:pt x="740" y="413"/>
                  <a:pt x="739" y="411"/>
                  <a:pt x="738" y="411"/>
                </a:cubicBezTo>
                <a:cubicBezTo>
                  <a:pt x="737" y="411"/>
                  <a:pt x="736" y="411"/>
                  <a:pt x="735" y="411"/>
                </a:cubicBezTo>
                <a:cubicBezTo>
                  <a:pt x="734" y="411"/>
                  <a:pt x="733" y="410"/>
                  <a:pt x="732" y="410"/>
                </a:cubicBezTo>
                <a:cubicBezTo>
                  <a:pt x="731" y="410"/>
                  <a:pt x="730" y="408"/>
                  <a:pt x="729" y="409"/>
                </a:cubicBezTo>
                <a:cubicBezTo>
                  <a:pt x="727" y="409"/>
                  <a:pt x="727" y="408"/>
                  <a:pt x="725" y="408"/>
                </a:cubicBezTo>
                <a:cubicBezTo>
                  <a:pt x="724" y="408"/>
                  <a:pt x="724" y="407"/>
                  <a:pt x="723" y="407"/>
                </a:cubicBezTo>
                <a:cubicBezTo>
                  <a:pt x="722" y="407"/>
                  <a:pt x="721" y="407"/>
                  <a:pt x="721" y="407"/>
                </a:cubicBezTo>
                <a:cubicBezTo>
                  <a:pt x="720" y="407"/>
                  <a:pt x="720" y="406"/>
                  <a:pt x="719" y="406"/>
                </a:cubicBezTo>
                <a:cubicBezTo>
                  <a:pt x="718" y="406"/>
                  <a:pt x="717" y="406"/>
                  <a:pt x="715" y="407"/>
                </a:cubicBezTo>
                <a:cubicBezTo>
                  <a:pt x="715" y="407"/>
                  <a:pt x="714" y="407"/>
                  <a:pt x="714" y="407"/>
                </a:cubicBezTo>
                <a:cubicBezTo>
                  <a:pt x="704" y="407"/>
                  <a:pt x="694" y="407"/>
                  <a:pt x="685" y="407"/>
                </a:cubicBezTo>
                <a:cubicBezTo>
                  <a:pt x="684" y="406"/>
                  <a:pt x="684" y="404"/>
                  <a:pt x="684" y="403"/>
                </a:cubicBezTo>
                <a:cubicBezTo>
                  <a:pt x="684" y="402"/>
                  <a:pt x="684" y="400"/>
                  <a:pt x="684" y="399"/>
                </a:cubicBezTo>
                <a:cubicBezTo>
                  <a:pt x="686" y="398"/>
                  <a:pt x="687" y="399"/>
                  <a:pt x="688" y="399"/>
                </a:cubicBezTo>
                <a:cubicBezTo>
                  <a:pt x="690" y="398"/>
                  <a:pt x="691" y="399"/>
                  <a:pt x="692" y="399"/>
                </a:cubicBezTo>
                <a:cubicBezTo>
                  <a:pt x="696" y="399"/>
                  <a:pt x="696" y="399"/>
                  <a:pt x="696" y="399"/>
                </a:cubicBezTo>
                <a:cubicBezTo>
                  <a:pt x="697" y="399"/>
                  <a:pt x="698" y="398"/>
                  <a:pt x="699" y="399"/>
                </a:cubicBezTo>
                <a:cubicBezTo>
                  <a:pt x="700" y="399"/>
                  <a:pt x="701" y="397"/>
                  <a:pt x="702" y="398"/>
                </a:cubicBezTo>
                <a:cubicBezTo>
                  <a:pt x="705" y="398"/>
                  <a:pt x="708" y="398"/>
                  <a:pt x="711" y="398"/>
                </a:cubicBezTo>
                <a:cubicBezTo>
                  <a:pt x="712" y="398"/>
                  <a:pt x="713" y="398"/>
                  <a:pt x="713" y="398"/>
                </a:cubicBezTo>
                <a:cubicBezTo>
                  <a:pt x="713" y="399"/>
                  <a:pt x="714" y="399"/>
                  <a:pt x="714" y="399"/>
                </a:cubicBezTo>
                <a:cubicBezTo>
                  <a:pt x="716" y="397"/>
                  <a:pt x="719" y="398"/>
                  <a:pt x="721" y="398"/>
                </a:cubicBezTo>
                <a:cubicBezTo>
                  <a:pt x="722" y="398"/>
                  <a:pt x="722" y="398"/>
                  <a:pt x="723" y="398"/>
                </a:cubicBezTo>
                <a:cubicBezTo>
                  <a:pt x="723" y="398"/>
                  <a:pt x="723" y="397"/>
                  <a:pt x="723" y="397"/>
                </a:cubicBezTo>
                <a:cubicBezTo>
                  <a:pt x="724" y="396"/>
                  <a:pt x="724" y="398"/>
                  <a:pt x="725" y="398"/>
                </a:cubicBezTo>
                <a:cubicBezTo>
                  <a:pt x="725" y="398"/>
                  <a:pt x="726" y="398"/>
                  <a:pt x="726" y="398"/>
                </a:cubicBezTo>
                <a:cubicBezTo>
                  <a:pt x="726" y="398"/>
                  <a:pt x="726" y="399"/>
                  <a:pt x="726" y="399"/>
                </a:cubicBezTo>
                <a:cubicBezTo>
                  <a:pt x="726" y="400"/>
                  <a:pt x="726" y="400"/>
                  <a:pt x="727" y="400"/>
                </a:cubicBezTo>
                <a:cubicBezTo>
                  <a:pt x="728" y="400"/>
                  <a:pt x="728" y="401"/>
                  <a:pt x="729" y="402"/>
                </a:cubicBezTo>
                <a:cubicBezTo>
                  <a:pt x="729" y="402"/>
                  <a:pt x="728" y="403"/>
                  <a:pt x="728" y="403"/>
                </a:cubicBezTo>
                <a:cubicBezTo>
                  <a:pt x="728" y="403"/>
                  <a:pt x="728" y="403"/>
                  <a:pt x="728" y="403"/>
                </a:cubicBezTo>
                <a:cubicBezTo>
                  <a:pt x="730" y="403"/>
                  <a:pt x="732" y="403"/>
                  <a:pt x="733" y="403"/>
                </a:cubicBezTo>
                <a:cubicBezTo>
                  <a:pt x="734" y="404"/>
                  <a:pt x="734" y="405"/>
                  <a:pt x="734" y="405"/>
                </a:cubicBezTo>
                <a:cubicBezTo>
                  <a:pt x="735" y="404"/>
                  <a:pt x="736" y="404"/>
                  <a:pt x="737" y="404"/>
                </a:cubicBezTo>
                <a:cubicBezTo>
                  <a:pt x="738" y="405"/>
                  <a:pt x="737" y="405"/>
                  <a:pt x="737" y="405"/>
                </a:cubicBezTo>
                <a:cubicBezTo>
                  <a:pt x="737" y="406"/>
                  <a:pt x="736" y="406"/>
                  <a:pt x="737" y="407"/>
                </a:cubicBezTo>
                <a:cubicBezTo>
                  <a:pt x="738" y="407"/>
                  <a:pt x="737" y="409"/>
                  <a:pt x="739" y="410"/>
                </a:cubicBezTo>
                <a:cubicBezTo>
                  <a:pt x="740" y="410"/>
                  <a:pt x="740" y="410"/>
                  <a:pt x="741" y="410"/>
                </a:cubicBezTo>
                <a:cubicBezTo>
                  <a:pt x="742" y="410"/>
                  <a:pt x="743" y="409"/>
                  <a:pt x="743" y="409"/>
                </a:cubicBezTo>
                <a:moveTo>
                  <a:pt x="733" y="405"/>
                </a:moveTo>
                <a:cubicBezTo>
                  <a:pt x="733" y="405"/>
                  <a:pt x="732" y="404"/>
                  <a:pt x="732" y="404"/>
                </a:cubicBezTo>
                <a:cubicBezTo>
                  <a:pt x="732" y="404"/>
                  <a:pt x="732" y="404"/>
                  <a:pt x="732" y="405"/>
                </a:cubicBezTo>
                <a:cubicBezTo>
                  <a:pt x="732" y="405"/>
                  <a:pt x="732" y="405"/>
                  <a:pt x="732" y="405"/>
                </a:cubicBezTo>
                <a:cubicBezTo>
                  <a:pt x="732" y="405"/>
                  <a:pt x="733" y="405"/>
                  <a:pt x="733" y="405"/>
                </a:cubicBezTo>
                <a:moveTo>
                  <a:pt x="112" y="333"/>
                </a:moveTo>
                <a:cubicBezTo>
                  <a:pt x="111" y="331"/>
                  <a:pt x="111" y="330"/>
                  <a:pt x="110" y="330"/>
                </a:cubicBezTo>
                <a:cubicBezTo>
                  <a:pt x="108" y="330"/>
                  <a:pt x="109" y="329"/>
                  <a:pt x="109" y="328"/>
                </a:cubicBezTo>
                <a:cubicBezTo>
                  <a:pt x="109" y="328"/>
                  <a:pt x="109" y="327"/>
                  <a:pt x="110" y="327"/>
                </a:cubicBezTo>
                <a:cubicBezTo>
                  <a:pt x="110" y="328"/>
                  <a:pt x="111" y="328"/>
                  <a:pt x="112" y="328"/>
                </a:cubicBezTo>
                <a:cubicBezTo>
                  <a:pt x="112" y="328"/>
                  <a:pt x="113" y="329"/>
                  <a:pt x="114" y="329"/>
                </a:cubicBezTo>
                <a:cubicBezTo>
                  <a:pt x="115" y="330"/>
                  <a:pt x="116" y="331"/>
                  <a:pt x="118" y="330"/>
                </a:cubicBezTo>
                <a:cubicBezTo>
                  <a:pt x="119" y="330"/>
                  <a:pt x="120" y="332"/>
                  <a:pt x="121" y="331"/>
                </a:cubicBezTo>
                <a:cubicBezTo>
                  <a:pt x="122" y="331"/>
                  <a:pt x="123" y="331"/>
                  <a:pt x="123" y="332"/>
                </a:cubicBezTo>
                <a:cubicBezTo>
                  <a:pt x="124" y="332"/>
                  <a:pt x="125" y="332"/>
                  <a:pt x="126" y="332"/>
                </a:cubicBezTo>
                <a:cubicBezTo>
                  <a:pt x="127" y="332"/>
                  <a:pt x="127" y="333"/>
                  <a:pt x="128" y="333"/>
                </a:cubicBezTo>
                <a:cubicBezTo>
                  <a:pt x="129" y="333"/>
                  <a:pt x="131" y="333"/>
                  <a:pt x="132" y="334"/>
                </a:cubicBezTo>
                <a:cubicBezTo>
                  <a:pt x="135" y="334"/>
                  <a:pt x="135" y="334"/>
                  <a:pt x="135" y="334"/>
                </a:cubicBezTo>
                <a:cubicBezTo>
                  <a:pt x="136" y="333"/>
                  <a:pt x="135" y="332"/>
                  <a:pt x="136" y="331"/>
                </a:cubicBezTo>
                <a:cubicBezTo>
                  <a:pt x="137" y="330"/>
                  <a:pt x="136" y="329"/>
                  <a:pt x="137" y="328"/>
                </a:cubicBezTo>
                <a:cubicBezTo>
                  <a:pt x="137" y="328"/>
                  <a:pt x="137" y="328"/>
                  <a:pt x="137" y="328"/>
                </a:cubicBezTo>
                <a:cubicBezTo>
                  <a:pt x="137" y="327"/>
                  <a:pt x="137" y="325"/>
                  <a:pt x="138" y="324"/>
                </a:cubicBezTo>
                <a:cubicBezTo>
                  <a:pt x="138" y="323"/>
                  <a:pt x="138" y="322"/>
                  <a:pt x="139" y="321"/>
                </a:cubicBezTo>
                <a:cubicBezTo>
                  <a:pt x="139" y="321"/>
                  <a:pt x="139" y="320"/>
                  <a:pt x="139" y="320"/>
                </a:cubicBezTo>
                <a:cubicBezTo>
                  <a:pt x="139" y="318"/>
                  <a:pt x="140" y="318"/>
                  <a:pt x="140" y="316"/>
                </a:cubicBezTo>
                <a:cubicBezTo>
                  <a:pt x="140" y="316"/>
                  <a:pt x="141" y="316"/>
                  <a:pt x="141" y="316"/>
                </a:cubicBezTo>
                <a:cubicBezTo>
                  <a:pt x="142" y="316"/>
                  <a:pt x="142" y="317"/>
                  <a:pt x="143" y="317"/>
                </a:cubicBezTo>
                <a:cubicBezTo>
                  <a:pt x="145" y="316"/>
                  <a:pt x="146" y="318"/>
                  <a:pt x="148" y="318"/>
                </a:cubicBezTo>
                <a:cubicBezTo>
                  <a:pt x="147" y="319"/>
                  <a:pt x="148" y="321"/>
                  <a:pt x="147" y="322"/>
                </a:cubicBezTo>
                <a:cubicBezTo>
                  <a:pt x="146" y="322"/>
                  <a:pt x="147" y="323"/>
                  <a:pt x="146" y="324"/>
                </a:cubicBezTo>
                <a:cubicBezTo>
                  <a:pt x="146" y="325"/>
                  <a:pt x="145" y="326"/>
                  <a:pt x="145" y="327"/>
                </a:cubicBezTo>
                <a:cubicBezTo>
                  <a:pt x="145" y="328"/>
                  <a:pt x="145" y="329"/>
                  <a:pt x="145" y="330"/>
                </a:cubicBezTo>
                <a:cubicBezTo>
                  <a:pt x="145" y="331"/>
                  <a:pt x="143" y="332"/>
                  <a:pt x="144" y="333"/>
                </a:cubicBezTo>
                <a:cubicBezTo>
                  <a:pt x="144" y="334"/>
                  <a:pt x="144" y="335"/>
                  <a:pt x="143" y="335"/>
                </a:cubicBezTo>
                <a:cubicBezTo>
                  <a:pt x="142" y="336"/>
                  <a:pt x="143" y="337"/>
                  <a:pt x="142" y="338"/>
                </a:cubicBezTo>
                <a:cubicBezTo>
                  <a:pt x="141" y="339"/>
                  <a:pt x="142" y="340"/>
                  <a:pt x="142" y="341"/>
                </a:cubicBezTo>
                <a:cubicBezTo>
                  <a:pt x="142" y="342"/>
                  <a:pt x="141" y="342"/>
                  <a:pt x="141" y="343"/>
                </a:cubicBezTo>
                <a:cubicBezTo>
                  <a:pt x="141" y="344"/>
                  <a:pt x="141" y="344"/>
                  <a:pt x="141" y="345"/>
                </a:cubicBezTo>
                <a:cubicBezTo>
                  <a:pt x="138" y="345"/>
                  <a:pt x="138" y="345"/>
                  <a:pt x="136" y="345"/>
                </a:cubicBezTo>
                <a:cubicBezTo>
                  <a:pt x="135" y="344"/>
                  <a:pt x="135" y="343"/>
                  <a:pt x="134" y="344"/>
                </a:cubicBezTo>
                <a:cubicBezTo>
                  <a:pt x="133" y="344"/>
                  <a:pt x="132" y="343"/>
                  <a:pt x="132" y="343"/>
                </a:cubicBezTo>
                <a:cubicBezTo>
                  <a:pt x="131" y="342"/>
                  <a:pt x="130" y="343"/>
                  <a:pt x="129" y="343"/>
                </a:cubicBezTo>
                <a:cubicBezTo>
                  <a:pt x="128" y="343"/>
                  <a:pt x="127" y="343"/>
                  <a:pt x="127" y="342"/>
                </a:cubicBezTo>
                <a:cubicBezTo>
                  <a:pt x="126" y="341"/>
                  <a:pt x="125" y="342"/>
                  <a:pt x="124" y="341"/>
                </a:cubicBezTo>
                <a:cubicBezTo>
                  <a:pt x="122" y="340"/>
                  <a:pt x="120" y="339"/>
                  <a:pt x="118" y="340"/>
                </a:cubicBezTo>
                <a:cubicBezTo>
                  <a:pt x="118" y="340"/>
                  <a:pt x="118" y="340"/>
                  <a:pt x="118" y="340"/>
                </a:cubicBezTo>
                <a:cubicBezTo>
                  <a:pt x="117" y="339"/>
                  <a:pt x="117" y="339"/>
                  <a:pt x="117" y="339"/>
                </a:cubicBezTo>
                <a:cubicBezTo>
                  <a:pt x="116" y="338"/>
                  <a:pt x="116" y="338"/>
                  <a:pt x="116" y="338"/>
                </a:cubicBezTo>
                <a:cubicBezTo>
                  <a:pt x="115" y="338"/>
                  <a:pt x="115" y="339"/>
                  <a:pt x="114" y="338"/>
                </a:cubicBezTo>
                <a:cubicBezTo>
                  <a:pt x="114" y="338"/>
                  <a:pt x="113" y="338"/>
                  <a:pt x="113" y="338"/>
                </a:cubicBezTo>
                <a:cubicBezTo>
                  <a:pt x="113" y="337"/>
                  <a:pt x="112" y="337"/>
                  <a:pt x="113" y="336"/>
                </a:cubicBezTo>
                <a:cubicBezTo>
                  <a:pt x="113" y="336"/>
                  <a:pt x="113" y="336"/>
                  <a:pt x="113" y="335"/>
                </a:cubicBezTo>
                <a:cubicBezTo>
                  <a:pt x="113" y="335"/>
                  <a:pt x="112" y="335"/>
                  <a:pt x="111" y="335"/>
                </a:cubicBezTo>
                <a:cubicBezTo>
                  <a:pt x="110" y="335"/>
                  <a:pt x="110" y="335"/>
                  <a:pt x="110" y="334"/>
                </a:cubicBezTo>
                <a:cubicBezTo>
                  <a:pt x="110" y="334"/>
                  <a:pt x="110" y="333"/>
                  <a:pt x="110" y="333"/>
                </a:cubicBezTo>
                <a:cubicBezTo>
                  <a:pt x="111" y="333"/>
                  <a:pt x="111" y="332"/>
                  <a:pt x="112" y="333"/>
                </a:cubicBezTo>
                <a:cubicBezTo>
                  <a:pt x="112" y="334"/>
                  <a:pt x="112" y="333"/>
                  <a:pt x="112" y="333"/>
                </a:cubicBezTo>
                <a:cubicBezTo>
                  <a:pt x="112" y="333"/>
                  <a:pt x="111" y="333"/>
                  <a:pt x="111" y="333"/>
                </a:cubicBezTo>
                <a:cubicBezTo>
                  <a:pt x="111" y="333"/>
                  <a:pt x="110" y="333"/>
                  <a:pt x="111" y="334"/>
                </a:cubicBezTo>
                <a:cubicBezTo>
                  <a:pt x="111" y="334"/>
                  <a:pt x="111" y="334"/>
                  <a:pt x="111" y="334"/>
                </a:cubicBezTo>
                <a:cubicBezTo>
                  <a:pt x="112" y="334"/>
                  <a:pt x="112" y="334"/>
                  <a:pt x="112" y="333"/>
                </a:cubicBezTo>
                <a:moveTo>
                  <a:pt x="123" y="338"/>
                </a:moveTo>
                <a:cubicBezTo>
                  <a:pt x="123" y="339"/>
                  <a:pt x="123" y="339"/>
                  <a:pt x="123" y="339"/>
                </a:cubicBezTo>
                <a:cubicBezTo>
                  <a:pt x="123" y="339"/>
                  <a:pt x="124" y="338"/>
                  <a:pt x="124" y="338"/>
                </a:cubicBezTo>
                <a:cubicBezTo>
                  <a:pt x="124" y="338"/>
                  <a:pt x="123" y="338"/>
                  <a:pt x="123" y="338"/>
                </a:cubicBezTo>
                <a:cubicBezTo>
                  <a:pt x="123" y="338"/>
                  <a:pt x="123" y="338"/>
                  <a:pt x="123" y="338"/>
                </a:cubicBezTo>
                <a:moveTo>
                  <a:pt x="495" y="83"/>
                </a:moveTo>
                <a:cubicBezTo>
                  <a:pt x="494" y="84"/>
                  <a:pt x="494" y="83"/>
                  <a:pt x="494" y="83"/>
                </a:cubicBezTo>
                <a:cubicBezTo>
                  <a:pt x="494" y="83"/>
                  <a:pt x="493" y="83"/>
                  <a:pt x="493" y="83"/>
                </a:cubicBezTo>
                <a:cubicBezTo>
                  <a:pt x="493" y="82"/>
                  <a:pt x="492" y="82"/>
                  <a:pt x="492" y="81"/>
                </a:cubicBezTo>
                <a:cubicBezTo>
                  <a:pt x="492" y="81"/>
                  <a:pt x="493" y="80"/>
                  <a:pt x="493" y="80"/>
                </a:cubicBezTo>
                <a:cubicBezTo>
                  <a:pt x="493" y="78"/>
                  <a:pt x="492" y="77"/>
                  <a:pt x="493" y="76"/>
                </a:cubicBezTo>
                <a:cubicBezTo>
                  <a:pt x="494" y="75"/>
                  <a:pt x="493" y="74"/>
                  <a:pt x="494" y="73"/>
                </a:cubicBezTo>
                <a:cubicBezTo>
                  <a:pt x="494" y="72"/>
                  <a:pt x="495" y="71"/>
                  <a:pt x="495" y="70"/>
                </a:cubicBezTo>
                <a:cubicBezTo>
                  <a:pt x="496" y="69"/>
                  <a:pt x="496" y="68"/>
                  <a:pt x="496" y="67"/>
                </a:cubicBezTo>
                <a:cubicBezTo>
                  <a:pt x="496" y="66"/>
                  <a:pt x="496" y="66"/>
                  <a:pt x="496" y="66"/>
                </a:cubicBezTo>
                <a:cubicBezTo>
                  <a:pt x="497" y="66"/>
                  <a:pt x="496" y="64"/>
                  <a:pt x="497" y="63"/>
                </a:cubicBezTo>
                <a:cubicBezTo>
                  <a:pt x="497" y="63"/>
                  <a:pt x="498" y="62"/>
                  <a:pt x="498" y="62"/>
                </a:cubicBezTo>
                <a:cubicBezTo>
                  <a:pt x="497" y="60"/>
                  <a:pt x="498" y="60"/>
                  <a:pt x="499" y="59"/>
                </a:cubicBezTo>
                <a:cubicBezTo>
                  <a:pt x="499" y="59"/>
                  <a:pt x="500" y="60"/>
                  <a:pt x="500" y="60"/>
                </a:cubicBezTo>
                <a:cubicBezTo>
                  <a:pt x="501" y="60"/>
                  <a:pt x="502" y="60"/>
                  <a:pt x="502" y="60"/>
                </a:cubicBezTo>
                <a:cubicBezTo>
                  <a:pt x="503" y="60"/>
                  <a:pt x="504" y="61"/>
                  <a:pt x="504" y="61"/>
                </a:cubicBezTo>
                <a:cubicBezTo>
                  <a:pt x="506" y="61"/>
                  <a:pt x="507" y="62"/>
                  <a:pt x="508" y="62"/>
                </a:cubicBezTo>
                <a:cubicBezTo>
                  <a:pt x="509" y="63"/>
                  <a:pt x="510" y="62"/>
                  <a:pt x="511" y="63"/>
                </a:cubicBezTo>
                <a:cubicBezTo>
                  <a:pt x="512" y="64"/>
                  <a:pt x="513" y="64"/>
                  <a:pt x="514" y="64"/>
                </a:cubicBezTo>
                <a:cubicBezTo>
                  <a:pt x="515" y="63"/>
                  <a:pt x="516" y="65"/>
                  <a:pt x="517" y="65"/>
                </a:cubicBezTo>
                <a:cubicBezTo>
                  <a:pt x="518" y="65"/>
                  <a:pt x="519" y="64"/>
                  <a:pt x="520" y="66"/>
                </a:cubicBezTo>
                <a:cubicBezTo>
                  <a:pt x="521" y="66"/>
                  <a:pt x="522" y="65"/>
                  <a:pt x="523" y="67"/>
                </a:cubicBezTo>
                <a:cubicBezTo>
                  <a:pt x="523" y="67"/>
                  <a:pt x="524" y="67"/>
                  <a:pt x="524" y="67"/>
                </a:cubicBezTo>
                <a:cubicBezTo>
                  <a:pt x="524" y="67"/>
                  <a:pt x="524" y="68"/>
                  <a:pt x="524" y="69"/>
                </a:cubicBezTo>
                <a:cubicBezTo>
                  <a:pt x="523" y="70"/>
                  <a:pt x="523" y="71"/>
                  <a:pt x="523" y="73"/>
                </a:cubicBezTo>
                <a:cubicBezTo>
                  <a:pt x="523" y="73"/>
                  <a:pt x="523" y="73"/>
                  <a:pt x="522" y="74"/>
                </a:cubicBezTo>
                <a:cubicBezTo>
                  <a:pt x="522" y="74"/>
                  <a:pt x="521" y="74"/>
                  <a:pt x="521" y="74"/>
                </a:cubicBezTo>
                <a:cubicBezTo>
                  <a:pt x="520" y="74"/>
                  <a:pt x="520" y="73"/>
                  <a:pt x="519" y="73"/>
                </a:cubicBezTo>
                <a:cubicBezTo>
                  <a:pt x="518" y="74"/>
                  <a:pt x="517" y="72"/>
                  <a:pt x="517" y="72"/>
                </a:cubicBezTo>
                <a:cubicBezTo>
                  <a:pt x="516" y="72"/>
                  <a:pt x="515" y="72"/>
                  <a:pt x="514" y="72"/>
                </a:cubicBezTo>
                <a:cubicBezTo>
                  <a:pt x="513" y="72"/>
                  <a:pt x="512" y="71"/>
                  <a:pt x="511" y="71"/>
                </a:cubicBezTo>
                <a:cubicBezTo>
                  <a:pt x="510" y="71"/>
                  <a:pt x="510" y="71"/>
                  <a:pt x="509" y="71"/>
                </a:cubicBezTo>
                <a:cubicBezTo>
                  <a:pt x="508" y="70"/>
                  <a:pt x="506" y="70"/>
                  <a:pt x="505" y="70"/>
                </a:cubicBezTo>
                <a:cubicBezTo>
                  <a:pt x="504" y="71"/>
                  <a:pt x="504" y="71"/>
                  <a:pt x="503" y="72"/>
                </a:cubicBezTo>
                <a:cubicBezTo>
                  <a:pt x="503" y="72"/>
                  <a:pt x="503" y="73"/>
                  <a:pt x="503" y="73"/>
                </a:cubicBezTo>
                <a:cubicBezTo>
                  <a:pt x="503" y="74"/>
                  <a:pt x="504" y="75"/>
                  <a:pt x="503" y="76"/>
                </a:cubicBezTo>
                <a:cubicBezTo>
                  <a:pt x="502" y="77"/>
                  <a:pt x="503" y="78"/>
                  <a:pt x="502" y="79"/>
                </a:cubicBezTo>
                <a:cubicBezTo>
                  <a:pt x="501" y="80"/>
                  <a:pt x="501" y="82"/>
                  <a:pt x="501" y="83"/>
                </a:cubicBezTo>
                <a:cubicBezTo>
                  <a:pt x="500" y="84"/>
                  <a:pt x="500" y="85"/>
                  <a:pt x="499" y="86"/>
                </a:cubicBezTo>
                <a:cubicBezTo>
                  <a:pt x="499" y="88"/>
                  <a:pt x="497" y="88"/>
                  <a:pt x="495" y="86"/>
                </a:cubicBezTo>
                <a:cubicBezTo>
                  <a:pt x="495" y="86"/>
                  <a:pt x="495" y="86"/>
                  <a:pt x="495" y="86"/>
                </a:cubicBezTo>
                <a:cubicBezTo>
                  <a:pt x="495" y="83"/>
                  <a:pt x="495" y="83"/>
                  <a:pt x="495" y="83"/>
                </a:cubicBezTo>
                <a:cubicBezTo>
                  <a:pt x="495" y="84"/>
                  <a:pt x="495" y="84"/>
                  <a:pt x="495" y="84"/>
                </a:cubicBezTo>
                <a:cubicBezTo>
                  <a:pt x="495" y="84"/>
                  <a:pt x="496" y="84"/>
                  <a:pt x="496" y="84"/>
                </a:cubicBezTo>
                <a:cubicBezTo>
                  <a:pt x="496" y="85"/>
                  <a:pt x="496" y="85"/>
                  <a:pt x="497" y="85"/>
                </a:cubicBezTo>
                <a:cubicBezTo>
                  <a:pt x="497" y="85"/>
                  <a:pt x="497" y="85"/>
                  <a:pt x="497" y="85"/>
                </a:cubicBezTo>
                <a:cubicBezTo>
                  <a:pt x="497" y="86"/>
                  <a:pt x="498" y="86"/>
                  <a:pt x="498" y="85"/>
                </a:cubicBezTo>
                <a:cubicBezTo>
                  <a:pt x="498" y="85"/>
                  <a:pt x="499" y="84"/>
                  <a:pt x="498" y="84"/>
                </a:cubicBezTo>
                <a:cubicBezTo>
                  <a:pt x="498" y="83"/>
                  <a:pt x="497" y="82"/>
                  <a:pt x="495" y="83"/>
                </a:cubicBezTo>
                <a:moveTo>
                  <a:pt x="491" y="103"/>
                </a:moveTo>
                <a:cubicBezTo>
                  <a:pt x="490" y="106"/>
                  <a:pt x="491" y="107"/>
                  <a:pt x="492" y="106"/>
                </a:cubicBezTo>
                <a:cubicBezTo>
                  <a:pt x="492" y="106"/>
                  <a:pt x="492" y="106"/>
                  <a:pt x="493" y="105"/>
                </a:cubicBezTo>
                <a:cubicBezTo>
                  <a:pt x="493" y="105"/>
                  <a:pt x="494" y="106"/>
                  <a:pt x="494" y="106"/>
                </a:cubicBezTo>
                <a:cubicBezTo>
                  <a:pt x="494" y="107"/>
                  <a:pt x="494" y="108"/>
                  <a:pt x="494" y="109"/>
                </a:cubicBezTo>
                <a:cubicBezTo>
                  <a:pt x="493" y="110"/>
                  <a:pt x="491" y="109"/>
                  <a:pt x="490" y="110"/>
                </a:cubicBezTo>
                <a:cubicBezTo>
                  <a:pt x="490" y="110"/>
                  <a:pt x="491" y="111"/>
                  <a:pt x="492" y="112"/>
                </a:cubicBezTo>
                <a:cubicBezTo>
                  <a:pt x="492" y="112"/>
                  <a:pt x="492" y="113"/>
                  <a:pt x="492" y="114"/>
                </a:cubicBezTo>
                <a:cubicBezTo>
                  <a:pt x="492" y="115"/>
                  <a:pt x="491" y="115"/>
                  <a:pt x="491" y="116"/>
                </a:cubicBezTo>
                <a:cubicBezTo>
                  <a:pt x="491" y="116"/>
                  <a:pt x="491" y="117"/>
                  <a:pt x="491" y="118"/>
                </a:cubicBezTo>
                <a:cubicBezTo>
                  <a:pt x="490" y="118"/>
                  <a:pt x="490" y="118"/>
                  <a:pt x="489" y="118"/>
                </a:cubicBezTo>
                <a:cubicBezTo>
                  <a:pt x="489" y="119"/>
                  <a:pt x="490" y="119"/>
                  <a:pt x="490" y="119"/>
                </a:cubicBezTo>
                <a:cubicBezTo>
                  <a:pt x="489" y="120"/>
                  <a:pt x="489" y="121"/>
                  <a:pt x="489" y="122"/>
                </a:cubicBezTo>
                <a:cubicBezTo>
                  <a:pt x="489" y="124"/>
                  <a:pt x="488" y="125"/>
                  <a:pt x="488" y="126"/>
                </a:cubicBezTo>
                <a:cubicBezTo>
                  <a:pt x="487" y="127"/>
                  <a:pt x="487" y="128"/>
                  <a:pt x="487" y="129"/>
                </a:cubicBezTo>
                <a:cubicBezTo>
                  <a:pt x="487" y="129"/>
                  <a:pt x="487" y="129"/>
                  <a:pt x="487" y="129"/>
                </a:cubicBezTo>
                <a:cubicBezTo>
                  <a:pt x="486" y="129"/>
                  <a:pt x="486" y="129"/>
                  <a:pt x="486" y="128"/>
                </a:cubicBezTo>
                <a:cubicBezTo>
                  <a:pt x="486" y="128"/>
                  <a:pt x="486" y="128"/>
                  <a:pt x="486" y="128"/>
                </a:cubicBezTo>
                <a:cubicBezTo>
                  <a:pt x="483" y="126"/>
                  <a:pt x="483" y="126"/>
                  <a:pt x="483" y="126"/>
                </a:cubicBezTo>
                <a:cubicBezTo>
                  <a:pt x="483" y="126"/>
                  <a:pt x="483" y="126"/>
                  <a:pt x="483" y="127"/>
                </a:cubicBezTo>
                <a:cubicBezTo>
                  <a:pt x="482" y="127"/>
                  <a:pt x="482" y="127"/>
                  <a:pt x="483" y="127"/>
                </a:cubicBezTo>
                <a:cubicBezTo>
                  <a:pt x="483" y="127"/>
                  <a:pt x="483" y="128"/>
                  <a:pt x="483" y="128"/>
                </a:cubicBezTo>
                <a:cubicBezTo>
                  <a:pt x="483" y="128"/>
                  <a:pt x="482" y="128"/>
                  <a:pt x="482" y="128"/>
                </a:cubicBezTo>
                <a:cubicBezTo>
                  <a:pt x="481" y="127"/>
                  <a:pt x="480" y="127"/>
                  <a:pt x="480" y="127"/>
                </a:cubicBezTo>
                <a:cubicBezTo>
                  <a:pt x="480" y="126"/>
                  <a:pt x="479" y="125"/>
                  <a:pt x="480" y="124"/>
                </a:cubicBezTo>
                <a:cubicBezTo>
                  <a:pt x="480" y="124"/>
                  <a:pt x="481" y="123"/>
                  <a:pt x="482" y="123"/>
                </a:cubicBezTo>
                <a:cubicBezTo>
                  <a:pt x="481" y="123"/>
                  <a:pt x="480" y="122"/>
                  <a:pt x="480" y="122"/>
                </a:cubicBezTo>
                <a:cubicBezTo>
                  <a:pt x="481" y="121"/>
                  <a:pt x="482" y="122"/>
                  <a:pt x="484" y="121"/>
                </a:cubicBezTo>
                <a:cubicBezTo>
                  <a:pt x="482" y="121"/>
                  <a:pt x="482" y="121"/>
                  <a:pt x="480" y="120"/>
                </a:cubicBezTo>
                <a:cubicBezTo>
                  <a:pt x="480" y="120"/>
                  <a:pt x="480" y="119"/>
                  <a:pt x="481" y="119"/>
                </a:cubicBezTo>
                <a:cubicBezTo>
                  <a:pt x="481" y="118"/>
                  <a:pt x="481" y="117"/>
                  <a:pt x="482" y="116"/>
                </a:cubicBezTo>
                <a:cubicBezTo>
                  <a:pt x="482" y="115"/>
                  <a:pt x="482" y="114"/>
                  <a:pt x="483" y="113"/>
                </a:cubicBezTo>
                <a:cubicBezTo>
                  <a:pt x="483" y="113"/>
                  <a:pt x="483" y="112"/>
                  <a:pt x="483" y="112"/>
                </a:cubicBezTo>
                <a:cubicBezTo>
                  <a:pt x="484" y="110"/>
                  <a:pt x="484" y="110"/>
                  <a:pt x="486" y="109"/>
                </a:cubicBezTo>
                <a:cubicBezTo>
                  <a:pt x="486" y="109"/>
                  <a:pt x="487" y="109"/>
                  <a:pt x="487" y="109"/>
                </a:cubicBezTo>
                <a:cubicBezTo>
                  <a:pt x="487" y="109"/>
                  <a:pt x="487" y="108"/>
                  <a:pt x="487" y="108"/>
                </a:cubicBezTo>
                <a:cubicBezTo>
                  <a:pt x="487" y="108"/>
                  <a:pt x="487" y="107"/>
                  <a:pt x="487" y="107"/>
                </a:cubicBezTo>
                <a:cubicBezTo>
                  <a:pt x="486" y="107"/>
                  <a:pt x="485" y="107"/>
                  <a:pt x="485" y="107"/>
                </a:cubicBezTo>
                <a:cubicBezTo>
                  <a:pt x="484" y="107"/>
                  <a:pt x="484" y="107"/>
                  <a:pt x="484" y="107"/>
                </a:cubicBezTo>
                <a:cubicBezTo>
                  <a:pt x="485" y="106"/>
                  <a:pt x="486" y="105"/>
                  <a:pt x="487" y="104"/>
                </a:cubicBezTo>
                <a:cubicBezTo>
                  <a:pt x="487" y="105"/>
                  <a:pt x="487" y="105"/>
                  <a:pt x="487" y="105"/>
                </a:cubicBezTo>
                <a:cubicBezTo>
                  <a:pt x="487" y="106"/>
                  <a:pt x="487" y="106"/>
                  <a:pt x="487" y="106"/>
                </a:cubicBezTo>
                <a:cubicBezTo>
                  <a:pt x="488" y="106"/>
                  <a:pt x="489" y="105"/>
                  <a:pt x="489" y="105"/>
                </a:cubicBezTo>
                <a:cubicBezTo>
                  <a:pt x="489" y="104"/>
                  <a:pt x="488" y="104"/>
                  <a:pt x="488" y="104"/>
                </a:cubicBezTo>
                <a:cubicBezTo>
                  <a:pt x="486" y="103"/>
                  <a:pt x="486" y="102"/>
                  <a:pt x="487" y="101"/>
                </a:cubicBezTo>
                <a:cubicBezTo>
                  <a:pt x="487" y="100"/>
                  <a:pt x="488" y="100"/>
                  <a:pt x="488" y="99"/>
                </a:cubicBezTo>
                <a:cubicBezTo>
                  <a:pt x="488" y="99"/>
                  <a:pt x="487" y="98"/>
                  <a:pt x="488" y="98"/>
                </a:cubicBezTo>
                <a:cubicBezTo>
                  <a:pt x="488" y="97"/>
                  <a:pt x="488" y="97"/>
                  <a:pt x="488" y="97"/>
                </a:cubicBezTo>
                <a:cubicBezTo>
                  <a:pt x="488" y="95"/>
                  <a:pt x="489" y="95"/>
                  <a:pt x="489" y="94"/>
                </a:cubicBezTo>
                <a:cubicBezTo>
                  <a:pt x="491" y="94"/>
                  <a:pt x="491" y="94"/>
                  <a:pt x="491" y="94"/>
                </a:cubicBezTo>
                <a:cubicBezTo>
                  <a:pt x="492" y="95"/>
                  <a:pt x="493" y="96"/>
                  <a:pt x="493" y="98"/>
                </a:cubicBezTo>
                <a:cubicBezTo>
                  <a:pt x="494" y="97"/>
                  <a:pt x="494" y="97"/>
                  <a:pt x="494" y="97"/>
                </a:cubicBezTo>
                <a:cubicBezTo>
                  <a:pt x="496" y="97"/>
                  <a:pt x="497" y="97"/>
                  <a:pt x="499" y="97"/>
                </a:cubicBezTo>
                <a:cubicBezTo>
                  <a:pt x="500" y="97"/>
                  <a:pt x="500" y="98"/>
                  <a:pt x="501" y="98"/>
                </a:cubicBezTo>
                <a:cubicBezTo>
                  <a:pt x="502" y="98"/>
                  <a:pt x="503" y="98"/>
                  <a:pt x="504" y="99"/>
                </a:cubicBezTo>
                <a:cubicBezTo>
                  <a:pt x="504" y="99"/>
                  <a:pt x="504" y="99"/>
                  <a:pt x="505" y="99"/>
                </a:cubicBezTo>
                <a:cubicBezTo>
                  <a:pt x="506" y="99"/>
                  <a:pt x="507" y="99"/>
                  <a:pt x="507" y="100"/>
                </a:cubicBezTo>
                <a:cubicBezTo>
                  <a:pt x="508" y="100"/>
                  <a:pt x="509" y="100"/>
                  <a:pt x="510" y="100"/>
                </a:cubicBezTo>
                <a:cubicBezTo>
                  <a:pt x="511" y="100"/>
                  <a:pt x="511" y="101"/>
                  <a:pt x="511" y="101"/>
                </a:cubicBezTo>
                <a:cubicBezTo>
                  <a:pt x="510" y="102"/>
                  <a:pt x="510" y="103"/>
                  <a:pt x="510" y="103"/>
                </a:cubicBezTo>
                <a:cubicBezTo>
                  <a:pt x="509" y="104"/>
                  <a:pt x="509" y="105"/>
                  <a:pt x="509" y="105"/>
                </a:cubicBezTo>
                <a:cubicBezTo>
                  <a:pt x="509" y="107"/>
                  <a:pt x="507" y="108"/>
                  <a:pt x="505" y="107"/>
                </a:cubicBezTo>
                <a:cubicBezTo>
                  <a:pt x="504" y="106"/>
                  <a:pt x="503" y="106"/>
                  <a:pt x="502" y="105"/>
                </a:cubicBezTo>
                <a:cubicBezTo>
                  <a:pt x="501" y="105"/>
                  <a:pt x="501" y="105"/>
                  <a:pt x="500" y="105"/>
                </a:cubicBezTo>
                <a:cubicBezTo>
                  <a:pt x="499" y="106"/>
                  <a:pt x="497" y="106"/>
                  <a:pt x="496" y="105"/>
                </a:cubicBezTo>
                <a:cubicBezTo>
                  <a:pt x="496" y="104"/>
                  <a:pt x="495" y="105"/>
                  <a:pt x="495" y="104"/>
                </a:cubicBezTo>
                <a:cubicBezTo>
                  <a:pt x="494" y="104"/>
                  <a:pt x="494" y="104"/>
                  <a:pt x="494" y="104"/>
                </a:cubicBezTo>
                <a:cubicBezTo>
                  <a:pt x="494" y="104"/>
                  <a:pt x="493" y="103"/>
                  <a:pt x="493" y="104"/>
                </a:cubicBezTo>
                <a:cubicBezTo>
                  <a:pt x="493" y="104"/>
                  <a:pt x="492" y="104"/>
                  <a:pt x="491" y="105"/>
                </a:cubicBezTo>
                <a:cubicBezTo>
                  <a:pt x="491" y="105"/>
                  <a:pt x="490" y="106"/>
                  <a:pt x="491" y="103"/>
                </a:cubicBezTo>
                <a:cubicBezTo>
                  <a:pt x="492" y="100"/>
                  <a:pt x="491" y="100"/>
                  <a:pt x="491" y="98"/>
                </a:cubicBezTo>
                <a:cubicBezTo>
                  <a:pt x="491" y="98"/>
                  <a:pt x="490" y="98"/>
                  <a:pt x="490" y="98"/>
                </a:cubicBezTo>
                <a:cubicBezTo>
                  <a:pt x="489" y="98"/>
                  <a:pt x="489" y="98"/>
                  <a:pt x="489" y="99"/>
                </a:cubicBezTo>
                <a:cubicBezTo>
                  <a:pt x="489" y="100"/>
                  <a:pt x="489" y="101"/>
                  <a:pt x="491" y="102"/>
                </a:cubicBezTo>
                <a:cubicBezTo>
                  <a:pt x="493" y="102"/>
                  <a:pt x="494" y="103"/>
                  <a:pt x="495" y="103"/>
                </a:cubicBezTo>
                <a:cubicBezTo>
                  <a:pt x="496" y="104"/>
                  <a:pt x="497" y="104"/>
                  <a:pt x="497" y="102"/>
                </a:cubicBezTo>
                <a:cubicBezTo>
                  <a:pt x="497" y="102"/>
                  <a:pt x="497" y="101"/>
                  <a:pt x="496" y="101"/>
                </a:cubicBezTo>
                <a:cubicBezTo>
                  <a:pt x="495" y="101"/>
                  <a:pt x="494" y="101"/>
                  <a:pt x="491" y="103"/>
                </a:cubicBezTo>
                <a:moveTo>
                  <a:pt x="499" y="101"/>
                </a:moveTo>
                <a:cubicBezTo>
                  <a:pt x="499" y="101"/>
                  <a:pt x="500" y="101"/>
                  <a:pt x="499" y="101"/>
                </a:cubicBezTo>
                <a:cubicBezTo>
                  <a:pt x="499" y="101"/>
                  <a:pt x="499" y="101"/>
                  <a:pt x="499" y="101"/>
                </a:cubicBezTo>
                <a:cubicBezTo>
                  <a:pt x="499" y="101"/>
                  <a:pt x="498" y="101"/>
                  <a:pt x="499" y="102"/>
                </a:cubicBezTo>
                <a:cubicBezTo>
                  <a:pt x="499" y="102"/>
                  <a:pt x="499" y="101"/>
                  <a:pt x="500" y="100"/>
                </a:cubicBezTo>
                <a:cubicBezTo>
                  <a:pt x="500" y="100"/>
                  <a:pt x="500" y="100"/>
                  <a:pt x="499" y="100"/>
                </a:cubicBezTo>
                <a:cubicBezTo>
                  <a:pt x="499" y="100"/>
                  <a:pt x="499" y="101"/>
                  <a:pt x="499" y="101"/>
                </a:cubicBezTo>
                <a:cubicBezTo>
                  <a:pt x="500" y="101"/>
                  <a:pt x="500" y="101"/>
                  <a:pt x="500" y="101"/>
                </a:cubicBezTo>
                <a:cubicBezTo>
                  <a:pt x="500" y="101"/>
                  <a:pt x="500" y="100"/>
                  <a:pt x="500" y="100"/>
                </a:cubicBezTo>
                <a:cubicBezTo>
                  <a:pt x="500" y="100"/>
                  <a:pt x="500" y="100"/>
                  <a:pt x="499" y="101"/>
                </a:cubicBezTo>
                <a:moveTo>
                  <a:pt x="507" y="101"/>
                </a:moveTo>
                <a:cubicBezTo>
                  <a:pt x="506" y="101"/>
                  <a:pt x="506" y="101"/>
                  <a:pt x="506" y="102"/>
                </a:cubicBezTo>
                <a:cubicBezTo>
                  <a:pt x="505" y="101"/>
                  <a:pt x="504" y="100"/>
                  <a:pt x="503" y="101"/>
                </a:cubicBezTo>
                <a:cubicBezTo>
                  <a:pt x="504" y="102"/>
                  <a:pt x="504" y="103"/>
                  <a:pt x="506" y="103"/>
                </a:cubicBezTo>
                <a:cubicBezTo>
                  <a:pt x="507" y="103"/>
                  <a:pt x="507" y="102"/>
                  <a:pt x="507" y="101"/>
                </a:cubicBezTo>
                <a:moveTo>
                  <a:pt x="484" y="113"/>
                </a:moveTo>
                <a:cubicBezTo>
                  <a:pt x="485" y="113"/>
                  <a:pt x="485" y="113"/>
                  <a:pt x="485" y="114"/>
                </a:cubicBezTo>
                <a:cubicBezTo>
                  <a:pt x="486" y="114"/>
                  <a:pt x="486" y="114"/>
                  <a:pt x="486" y="114"/>
                </a:cubicBezTo>
                <a:cubicBezTo>
                  <a:pt x="486" y="114"/>
                  <a:pt x="486" y="114"/>
                  <a:pt x="487" y="114"/>
                </a:cubicBezTo>
                <a:cubicBezTo>
                  <a:pt x="487" y="114"/>
                  <a:pt x="487" y="113"/>
                  <a:pt x="487" y="113"/>
                </a:cubicBezTo>
                <a:cubicBezTo>
                  <a:pt x="487" y="113"/>
                  <a:pt x="487" y="112"/>
                  <a:pt x="487" y="112"/>
                </a:cubicBezTo>
                <a:cubicBezTo>
                  <a:pt x="486" y="112"/>
                  <a:pt x="485" y="112"/>
                  <a:pt x="484" y="113"/>
                </a:cubicBezTo>
                <a:moveTo>
                  <a:pt x="505" y="105"/>
                </a:moveTo>
                <a:cubicBezTo>
                  <a:pt x="505" y="105"/>
                  <a:pt x="505" y="105"/>
                  <a:pt x="505" y="105"/>
                </a:cubicBezTo>
                <a:cubicBezTo>
                  <a:pt x="506" y="105"/>
                  <a:pt x="506" y="105"/>
                  <a:pt x="507" y="105"/>
                </a:cubicBezTo>
                <a:cubicBezTo>
                  <a:pt x="507" y="105"/>
                  <a:pt x="507" y="104"/>
                  <a:pt x="507" y="104"/>
                </a:cubicBezTo>
                <a:cubicBezTo>
                  <a:pt x="507" y="104"/>
                  <a:pt x="507" y="104"/>
                  <a:pt x="506" y="104"/>
                </a:cubicBezTo>
                <a:cubicBezTo>
                  <a:pt x="506" y="104"/>
                  <a:pt x="506" y="105"/>
                  <a:pt x="505" y="105"/>
                </a:cubicBezTo>
                <a:moveTo>
                  <a:pt x="483" y="123"/>
                </a:moveTo>
                <a:cubicBezTo>
                  <a:pt x="483" y="123"/>
                  <a:pt x="483" y="123"/>
                  <a:pt x="483" y="123"/>
                </a:cubicBezTo>
                <a:cubicBezTo>
                  <a:pt x="483" y="123"/>
                  <a:pt x="483" y="123"/>
                  <a:pt x="483" y="123"/>
                </a:cubicBezTo>
                <a:cubicBezTo>
                  <a:pt x="483" y="123"/>
                  <a:pt x="483" y="123"/>
                  <a:pt x="483" y="123"/>
                </a:cubicBezTo>
                <a:cubicBezTo>
                  <a:pt x="483" y="123"/>
                  <a:pt x="483" y="123"/>
                  <a:pt x="483" y="123"/>
                </a:cubicBezTo>
                <a:moveTo>
                  <a:pt x="195" y="125"/>
                </a:moveTo>
                <a:cubicBezTo>
                  <a:pt x="195" y="124"/>
                  <a:pt x="195" y="123"/>
                  <a:pt x="195" y="122"/>
                </a:cubicBezTo>
                <a:cubicBezTo>
                  <a:pt x="194" y="122"/>
                  <a:pt x="193" y="123"/>
                  <a:pt x="192" y="123"/>
                </a:cubicBezTo>
                <a:cubicBezTo>
                  <a:pt x="192" y="122"/>
                  <a:pt x="191" y="122"/>
                  <a:pt x="191" y="122"/>
                </a:cubicBezTo>
                <a:cubicBezTo>
                  <a:pt x="191" y="122"/>
                  <a:pt x="191" y="121"/>
                  <a:pt x="192" y="121"/>
                </a:cubicBezTo>
                <a:cubicBezTo>
                  <a:pt x="192" y="120"/>
                  <a:pt x="192" y="120"/>
                  <a:pt x="193" y="120"/>
                </a:cubicBezTo>
                <a:cubicBezTo>
                  <a:pt x="196" y="120"/>
                  <a:pt x="196" y="120"/>
                  <a:pt x="196" y="120"/>
                </a:cubicBezTo>
                <a:cubicBezTo>
                  <a:pt x="196" y="120"/>
                  <a:pt x="196" y="121"/>
                  <a:pt x="196" y="121"/>
                </a:cubicBezTo>
                <a:cubicBezTo>
                  <a:pt x="196" y="121"/>
                  <a:pt x="196" y="121"/>
                  <a:pt x="196" y="121"/>
                </a:cubicBezTo>
                <a:cubicBezTo>
                  <a:pt x="197" y="120"/>
                  <a:pt x="198" y="121"/>
                  <a:pt x="199" y="121"/>
                </a:cubicBezTo>
                <a:cubicBezTo>
                  <a:pt x="201" y="120"/>
                  <a:pt x="201" y="121"/>
                  <a:pt x="202" y="122"/>
                </a:cubicBezTo>
                <a:cubicBezTo>
                  <a:pt x="204" y="122"/>
                  <a:pt x="205" y="123"/>
                  <a:pt x="207" y="124"/>
                </a:cubicBezTo>
                <a:cubicBezTo>
                  <a:pt x="208" y="124"/>
                  <a:pt x="209" y="126"/>
                  <a:pt x="210" y="127"/>
                </a:cubicBezTo>
                <a:cubicBezTo>
                  <a:pt x="211" y="128"/>
                  <a:pt x="213" y="129"/>
                  <a:pt x="214" y="131"/>
                </a:cubicBezTo>
                <a:cubicBezTo>
                  <a:pt x="215" y="132"/>
                  <a:pt x="216" y="133"/>
                  <a:pt x="217" y="133"/>
                </a:cubicBezTo>
                <a:cubicBezTo>
                  <a:pt x="218" y="134"/>
                  <a:pt x="218" y="135"/>
                  <a:pt x="219" y="135"/>
                </a:cubicBezTo>
                <a:cubicBezTo>
                  <a:pt x="220" y="137"/>
                  <a:pt x="221" y="137"/>
                  <a:pt x="221" y="138"/>
                </a:cubicBezTo>
                <a:cubicBezTo>
                  <a:pt x="222" y="139"/>
                  <a:pt x="222" y="140"/>
                  <a:pt x="222" y="141"/>
                </a:cubicBezTo>
                <a:cubicBezTo>
                  <a:pt x="222" y="141"/>
                  <a:pt x="222" y="141"/>
                  <a:pt x="222" y="141"/>
                </a:cubicBezTo>
                <a:cubicBezTo>
                  <a:pt x="223" y="141"/>
                  <a:pt x="223" y="141"/>
                  <a:pt x="223" y="141"/>
                </a:cubicBezTo>
                <a:cubicBezTo>
                  <a:pt x="223" y="141"/>
                  <a:pt x="224" y="142"/>
                  <a:pt x="223" y="142"/>
                </a:cubicBezTo>
                <a:cubicBezTo>
                  <a:pt x="223" y="142"/>
                  <a:pt x="223" y="142"/>
                  <a:pt x="222" y="142"/>
                </a:cubicBezTo>
                <a:cubicBezTo>
                  <a:pt x="220" y="143"/>
                  <a:pt x="220" y="143"/>
                  <a:pt x="221" y="144"/>
                </a:cubicBezTo>
                <a:cubicBezTo>
                  <a:pt x="222" y="146"/>
                  <a:pt x="221" y="147"/>
                  <a:pt x="221" y="149"/>
                </a:cubicBezTo>
                <a:cubicBezTo>
                  <a:pt x="221" y="149"/>
                  <a:pt x="221" y="149"/>
                  <a:pt x="221" y="149"/>
                </a:cubicBezTo>
                <a:cubicBezTo>
                  <a:pt x="221" y="149"/>
                  <a:pt x="221" y="149"/>
                  <a:pt x="221" y="149"/>
                </a:cubicBezTo>
                <a:cubicBezTo>
                  <a:pt x="220" y="147"/>
                  <a:pt x="219" y="148"/>
                  <a:pt x="218" y="148"/>
                </a:cubicBezTo>
                <a:cubicBezTo>
                  <a:pt x="217" y="148"/>
                  <a:pt x="216" y="148"/>
                  <a:pt x="216" y="147"/>
                </a:cubicBezTo>
                <a:cubicBezTo>
                  <a:pt x="216" y="146"/>
                  <a:pt x="215" y="145"/>
                  <a:pt x="214" y="144"/>
                </a:cubicBezTo>
                <a:cubicBezTo>
                  <a:pt x="213" y="143"/>
                  <a:pt x="212" y="141"/>
                  <a:pt x="211" y="140"/>
                </a:cubicBezTo>
                <a:cubicBezTo>
                  <a:pt x="210" y="139"/>
                  <a:pt x="209" y="138"/>
                  <a:pt x="207" y="136"/>
                </a:cubicBezTo>
                <a:cubicBezTo>
                  <a:pt x="206" y="135"/>
                  <a:pt x="205" y="134"/>
                  <a:pt x="204" y="133"/>
                </a:cubicBezTo>
                <a:cubicBezTo>
                  <a:pt x="202" y="131"/>
                  <a:pt x="200" y="130"/>
                  <a:pt x="198" y="129"/>
                </a:cubicBezTo>
                <a:cubicBezTo>
                  <a:pt x="197" y="128"/>
                  <a:pt x="196" y="129"/>
                  <a:pt x="196" y="128"/>
                </a:cubicBezTo>
                <a:cubicBezTo>
                  <a:pt x="197" y="127"/>
                  <a:pt x="197" y="126"/>
                  <a:pt x="197" y="126"/>
                </a:cubicBezTo>
                <a:cubicBezTo>
                  <a:pt x="197" y="125"/>
                  <a:pt x="198" y="125"/>
                  <a:pt x="198" y="125"/>
                </a:cubicBezTo>
                <a:cubicBezTo>
                  <a:pt x="198" y="125"/>
                  <a:pt x="199" y="125"/>
                  <a:pt x="199" y="125"/>
                </a:cubicBezTo>
                <a:cubicBezTo>
                  <a:pt x="199" y="125"/>
                  <a:pt x="198" y="124"/>
                  <a:pt x="198" y="124"/>
                </a:cubicBezTo>
                <a:cubicBezTo>
                  <a:pt x="197" y="124"/>
                  <a:pt x="196" y="125"/>
                  <a:pt x="195" y="125"/>
                </a:cubicBezTo>
                <a:moveTo>
                  <a:pt x="627" y="188"/>
                </a:moveTo>
                <a:cubicBezTo>
                  <a:pt x="627" y="187"/>
                  <a:pt x="627" y="187"/>
                  <a:pt x="627" y="187"/>
                </a:cubicBezTo>
                <a:cubicBezTo>
                  <a:pt x="627" y="187"/>
                  <a:pt x="628" y="186"/>
                  <a:pt x="628" y="186"/>
                </a:cubicBezTo>
                <a:cubicBezTo>
                  <a:pt x="629" y="186"/>
                  <a:pt x="630" y="186"/>
                  <a:pt x="630" y="187"/>
                </a:cubicBezTo>
                <a:cubicBezTo>
                  <a:pt x="630" y="187"/>
                  <a:pt x="629" y="187"/>
                  <a:pt x="628" y="187"/>
                </a:cubicBezTo>
                <a:cubicBezTo>
                  <a:pt x="628" y="191"/>
                  <a:pt x="628" y="191"/>
                  <a:pt x="628" y="191"/>
                </a:cubicBezTo>
                <a:cubicBezTo>
                  <a:pt x="628" y="191"/>
                  <a:pt x="628" y="191"/>
                  <a:pt x="628" y="191"/>
                </a:cubicBezTo>
                <a:cubicBezTo>
                  <a:pt x="627" y="191"/>
                  <a:pt x="627" y="191"/>
                  <a:pt x="627" y="192"/>
                </a:cubicBezTo>
                <a:cubicBezTo>
                  <a:pt x="627" y="192"/>
                  <a:pt x="627" y="193"/>
                  <a:pt x="628" y="193"/>
                </a:cubicBezTo>
                <a:cubicBezTo>
                  <a:pt x="627" y="193"/>
                  <a:pt x="627" y="193"/>
                  <a:pt x="627" y="194"/>
                </a:cubicBezTo>
                <a:cubicBezTo>
                  <a:pt x="626" y="194"/>
                  <a:pt x="627" y="194"/>
                  <a:pt x="627" y="195"/>
                </a:cubicBezTo>
                <a:cubicBezTo>
                  <a:pt x="628" y="195"/>
                  <a:pt x="628" y="195"/>
                  <a:pt x="628" y="195"/>
                </a:cubicBezTo>
                <a:cubicBezTo>
                  <a:pt x="628" y="196"/>
                  <a:pt x="627" y="198"/>
                  <a:pt x="626" y="199"/>
                </a:cubicBezTo>
                <a:cubicBezTo>
                  <a:pt x="620" y="204"/>
                  <a:pt x="615" y="210"/>
                  <a:pt x="609" y="215"/>
                </a:cubicBezTo>
                <a:cubicBezTo>
                  <a:pt x="609" y="216"/>
                  <a:pt x="608" y="216"/>
                  <a:pt x="608" y="216"/>
                </a:cubicBezTo>
                <a:cubicBezTo>
                  <a:pt x="607" y="216"/>
                  <a:pt x="607" y="216"/>
                  <a:pt x="607" y="216"/>
                </a:cubicBezTo>
                <a:cubicBezTo>
                  <a:pt x="605" y="214"/>
                  <a:pt x="603" y="213"/>
                  <a:pt x="602" y="211"/>
                </a:cubicBezTo>
                <a:cubicBezTo>
                  <a:pt x="602" y="210"/>
                  <a:pt x="602" y="210"/>
                  <a:pt x="602" y="210"/>
                </a:cubicBezTo>
                <a:cubicBezTo>
                  <a:pt x="602" y="209"/>
                  <a:pt x="602" y="209"/>
                  <a:pt x="602" y="209"/>
                </a:cubicBezTo>
                <a:cubicBezTo>
                  <a:pt x="603" y="208"/>
                  <a:pt x="604" y="207"/>
                  <a:pt x="605" y="206"/>
                </a:cubicBezTo>
                <a:cubicBezTo>
                  <a:pt x="607" y="206"/>
                  <a:pt x="607" y="205"/>
                  <a:pt x="608" y="205"/>
                </a:cubicBezTo>
                <a:cubicBezTo>
                  <a:pt x="609" y="203"/>
                  <a:pt x="610" y="202"/>
                  <a:pt x="611" y="200"/>
                </a:cubicBezTo>
                <a:cubicBezTo>
                  <a:pt x="612" y="198"/>
                  <a:pt x="614" y="198"/>
                  <a:pt x="615" y="197"/>
                </a:cubicBezTo>
                <a:cubicBezTo>
                  <a:pt x="616" y="195"/>
                  <a:pt x="618" y="194"/>
                  <a:pt x="619" y="193"/>
                </a:cubicBezTo>
                <a:cubicBezTo>
                  <a:pt x="620" y="192"/>
                  <a:pt x="621" y="191"/>
                  <a:pt x="621" y="190"/>
                </a:cubicBezTo>
                <a:cubicBezTo>
                  <a:pt x="623" y="190"/>
                  <a:pt x="623" y="189"/>
                  <a:pt x="624" y="188"/>
                </a:cubicBezTo>
                <a:cubicBezTo>
                  <a:pt x="627" y="188"/>
                  <a:pt x="627" y="188"/>
                  <a:pt x="627" y="188"/>
                </a:cubicBezTo>
                <a:cubicBezTo>
                  <a:pt x="627" y="189"/>
                  <a:pt x="627" y="189"/>
                  <a:pt x="627" y="189"/>
                </a:cubicBezTo>
                <a:cubicBezTo>
                  <a:pt x="627" y="189"/>
                  <a:pt x="627" y="189"/>
                  <a:pt x="627" y="189"/>
                </a:cubicBezTo>
                <a:cubicBezTo>
                  <a:pt x="626" y="189"/>
                  <a:pt x="626" y="189"/>
                  <a:pt x="626" y="189"/>
                </a:cubicBezTo>
                <a:cubicBezTo>
                  <a:pt x="626" y="189"/>
                  <a:pt x="625" y="189"/>
                  <a:pt x="626" y="190"/>
                </a:cubicBezTo>
                <a:cubicBezTo>
                  <a:pt x="626" y="190"/>
                  <a:pt x="626" y="189"/>
                  <a:pt x="627" y="189"/>
                </a:cubicBezTo>
                <a:cubicBezTo>
                  <a:pt x="627" y="189"/>
                  <a:pt x="627" y="189"/>
                  <a:pt x="627" y="189"/>
                </a:cubicBezTo>
                <a:cubicBezTo>
                  <a:pt x="627" y="188"/>
                  <a:pt x="627" y="188"/>
                  <a:pt x="627" y="188"/>
                </a:cubicBezTo>
                <a:moveTo>
                  <a:pt x="329" y="143"/>
                </a:moveTo>
                <a:cubicBezTo>
                  <a:pt x="328" y="143"/>
                  <a:pt x="328" y="144"/>
                  <a:pt x="327" y="145"/>
                </a:cubicBezTo>
                <a:cubicBezTo>
                  <a:pt x="327" y="145"/>
                  <a:pt x="326" y="145"/>
                  <a:pt x="325" y="145"/>
                </a:cubicBezTo>
                <a:cubicBezTo>
                  <a:pt x="324" y="145"/>
                  <a:pt x="323" y="147"/>
                  <a:pt x="322" y="146"/>
                </a:cubicBezTo>
                <a:cubicBezTo>
                  <a:pt x="322" y="146"/>
                  <a:pt x="321" y="147"/>
                  <a:pt x="321" y="147"/>
                </a:cubicBezTo>
                <a:cubicBezTo>
                  <a:pt x="321" y="148"/>
                  <a:pt x="321" y="148"/>
                  <a:pt x="321" y="148"/>
                </a:cubicBezTo>
                <a:cubicBezTo>
                  <a:pt x="319" y="147"/>
                  <a:pt x="318" y="149"/>
                  <a:pt x="317" y="149"/>
                </a:cubicBezTo>
                <a:cubicBezTo>
                  <a:pt x="316" y="149"/>
                  <a:pt x="316" y="149"/>
                  <a:pt x="316" y="149"/>
                </a:cubicBezTo>
                <a:cubicBezTo>
                  <a:pt x="314" y="149"/>
                  <a:pt x="312" y="149"/>
                  <a:pt x="310" y="149"/>
                </a:cubicBezTo>
                <a:cubicBezTo>
                  <a:pt x="309" y="148"/>
                  <a:pt x="307" y="147"/>
                  <a:pt x="305" y="146"/>
                </a:cubicBezTo>
                <a:cubicBezTo>
                  <a:pt x="304" y="146"/>
                  <a:pt x="304" y="145"/>
                  <a:pt x="304" y="145"/>
                </a:cubicBezTo>
                <a:cubicBezTo>
                  <a:pt x="303" y="144"/>
                  <a:pt x="302" y="143"/>
                  <a:pt x="301" y="142"/>
                </a:cubicBezTo>
                <a:cubicBezTo>
                  <a:pt x="301" y="141"/>
                  <a:pt x="300" y="140"/>
                  <a:pt x="300" y="139"/>
                </a:cubicBezTo>
                <a:cubicBezTo>
                  <a:pt x="299" y="137"/>
                  <a:pt x="298" y="137"/>
                  <a:pt x="298" y="135"/>
                </a:cubicBezTo>
                <a:cubicBezTo>
                  <a:pt x="298" y="135"/>
                  <a:pt x="298" y="135"/>
                  <a:pt x="297" y="134"/>
                </a:cubicBezTo>
                <a:cubicBezTo>
                  <a:pt x="298" y="134"/>
                  <a:pt x="299" y="133"/>
                  <a:pt x="300" y="133"/>
                </a:cubicBezTo>
                <a:cubicBezTo>
                  <a:pt x="300" y="132"/>
                  <a:pt x="301" y="132"/>
                  <a:pt x="302" y="132"/>
                </a:cubicBezTo>
                <a:cubicBezTo>
                  <a:pt x="303" y="132"/>
                  <a:pt x="303" y="132"/>
                  <a:pt x="303" y="131"/>
                </a:cubicBezTo>
                <a:cubicBezTo>
                  <a:pt x="304" y="131"/>
                  <a:pt x="304" y="131"/>
                  <a:pt x="305" y="131"/>
                </a:cubicBezTo>
                <a:cubicBezTo>
                  <a:pt x="306" y="133"/>
                  <a:pt x="306" y="134"/>
                  <a:pt x="308" y="135"/>
                </a:cubicBezTo>
                <a:cubicBezTo>
                  <a:pt x="308" y="137"/>
                  <a:pt x="310" y="138"/>
                  <a:pt x="311" y="139"/>
                </a:cubicBezTo>
                <a:cubicBezTo>
                  <a:pt x="313" y="140"/>
                  <a:pt x="315" y="141"/>
                  <a:pt x="317" y="140"/>
                </a:cubicBezTo>
                <a:cubicBezTo>
                  <a:pt x="319" y="139"/>
                  <a:pt x="321" y="139"/>
                  <a:pt x="322" y="138"/>
                </a:cubicBezTo>
                <a:cubicBezTo>
                  <a:pt x="322" y="137"/>
                  <a:pt x="322" y="138"/>
                  <a:pt x="322" y="138"/>
                </a:cubicBezTo>
                <a:cubicBezTo>
                  <a:pt x="323" y="139"/>
                  <a:pt x="323" y="139"/>
                  <a:pt x="324" y="139"/>
                </a:cubicBezTo>
                <a:cubicBezTo>
                  <a:pt x="325" y="140"/>
                  <a:pt x="325" y="139"/>
                  <a:pt x="325" y="139"/>
                </a:cubicBezTo>
                <a:cubicBezTo>
                  <a:pt x="325" y="139"/>
                  <a:pt x="326" y="139"/>
                  <a:pt x="326" y="139"/>
                </a:cubicBezTo>
                <a:cubicBezTo>
                  <a:pt x="327" y="139"/>
                  <a:pt x="328" y="140"/>
                  <a:pt x="329" y="141"/>
                </a:cubicBezTo>
                <a:cubicBezTo>
                  <a:pt x="329" y="141"/>
                  <a:pt x="329" y="142"/>
                  <a:pt x="329" y="143"/>
                </a:cubicBezTo>
                <a:moveTo>
                  <a:pt x="107" y="359"/>
                </a:moveTo>
                <a:cubicBezTo>
                  <a:pt x="107" y="358"/>
                  <a:pt x="107" y="358"/>
                  <a:pt x="107" y="358"/>
                </a:cubicBezTo>
                <a:cubicBezTo>
                  <a:pt x="107" y="358"/>
                  <a:pt x="108" y="357"/>
                  <a:pt x="108" y="357"/>
                </a:cubicBezTo>
                <a:cubicBezTo>
                  <a:pt x="108" y="357"/>
                  <a:pt x="110" y="354"/>
                  <a:pt x="109" y="354"/>
                </a:cubicBezTo>
                <a:cubicBezTo>
                  <a:pt x="109" y="354"/>
                  <a:pt x="109" y="354"/>
                  <a:pt x="109" y="354"/>
                </a:cubicBezTo>
                <a:cubicBezTo>
                  <a:pt x="108" y="354"/>
                  <a:pt x="108" y="354"/>
                  <a:pt x="108" y="354"/>
                </a:cubicBezTo>
                <a:cubicBezTo>
                  <a:pt x="108" y="353"/>
                  <a:pt x="109" y="352"/>
                  <a:pt x="110" y="352"/>
                </a:cubicBezTo>
                <a:cubicBezTo>
                  <a:pt x="110" y="352"/>
                  <a:pt x="110" y="353"/>
                  <a:pt x="110" y="353"/>
                </a:cubicBezTo>
                <a:cubicBezTo>
                  <a:pt x="111" y="353"/>
                  <a:pt x="111" y="353"/>
                  <a:pt x="111" y="352"/>
                </a:cubicBezTo>
                <a:cubicBezTo>
                  <a:pt x="112" y="352"/>
                  <a:pt x="114" y="352"/>
                  <a:pt x="116" y="352"/>
                </a:cubicBezTo>
                <a:cubicBezTo>
                  <a:pt x="118" y="352"/>
                  <a:pt x="118" y="353"/>
                  <a:pt x="120" y="353"/>
                </a:cubicBezTo>
                <a:cubicBezTo>
                  <a:pt x="121" y="353"/>
                  <a:pt x="122" y="353"/>
                  <a:pt x="123" y="353"/>
                </a:cubicBezTo>
                <a:cubicBezTo>
                  <a:pt x="125" y="355"/>
                  <a:pt x="126" y="354"/>
                  <a:pt x="128" y="354"/>
                </a:cubicBezTo>
                <a:cubicBezTo>
                  <a:pt x="130" y="354"/>
                  <a:pt x="132" y="353"/>
                  <a:pt x="133" y="355"/>
                </a:cubicBezTo>
                <a:cubicBezTo>
                  <a:pt x="138" y="355"/>
                  <a:pt x="138" y="355"/>
                  <a:pt x="138" y="355"/>
                </a:cubicBezTo>
                <a:cubicBezTo>
                  <a:pt x="138" y="356"/>
                  <a:pt x="138" y="357"/>
                  <a:pt x="137" y="358"/>
                </a:cubicBezTo>
                <a:cubicBezTo>
                  <a:pt x="137" y="358"/>
                  <a:pt x="137" y="359"/>
                  <a:pt x="137" y="359"/>
                </a:cubicBezTo>
                <a:cubicBezTo>
                  <a:pt x="137" y="361"/>
                  <a:pt x="137" y="362"/>
                  <a:pt x="137" y="364"/>
                </a:cubicBezTo>
                <a:cubicBezTo>
                  <a:pt x="136" y="365"/>
                  <a:pt x="135" y="364"/>
                  <a:pt x="135" y="363"/>
                </a:cubicBezTo>
                <a:cubicBezTo>
                  <a:pt x="134" y="363"/>
                  <a:pt x="132" y="363"/>
                  <a:pt x="131" y="363"/>
                </a:cubicBezTo>
                <a:cubicBezTo>
                  <a:pt x="130" y="364"/>
                  <a:pt x="129" y="362"/>
                  <a:pt x="128" y="362"/>
                </a:cubicBezTo>
                <a:cubicBezTo>
                  <a:pt x="127" y="363"/>
                  <a:pt x="126" y="362"/>
                  <a:pt x="124" y="362"/>
                </a:cubicBezTo>
                <a:cubicBezTo>
                  <a:pt x="123" y="362"/>
                  <a:pt x="122" y="363"/>
                  <a:pt x="121" y="362"/>
                </a:cubicBezTo>
                <a:cubicBezTo>
                  <a:pt x="120" y="362"/>
                  <a:pt x="120" y="361"/>
                  <a:pt x="118" y="362"/>
                </a:cubicBezTo>
                <a:cubicBezTo>
                  <a:pt x="118" y="362"/>
                  <a:pt x="117" y="362"/>
                  <a:pt x="116" y="361"/>
                </a:cubicBezTo>
                <a:cubicBezTo>
                  <a:pt x="114" y="360"/>
                  <a:pt x="111" y="361"/>
                  <a:pt x="108" y="361"/>
                </a:cubicBezTo>
                <a:cubicBezTo>
                  <a:pt x="108" y="361"/>
                  <a:pt x="107" y="360"/>
                  <a:pt x="107" y="360"/>
                </a:cubicBezTo>
                <a:cubicBezTo>
                  <a:pt x="107" y="360"/>
                  <a:pt x="107" y="360"/>
                  <a:pt x="107" y="360"/>
                </a:cubicBezTo>
                <a:cubicBezTo>
                  <a:pt x="107" y="360"/>
                  <a:pt x="107" y="359"/>
                  <a:pt x="108" y="359"/>
                </a:cubicBezTo>
                <a:cubicBezTo>
                  <a:pt x="108" y="359"/>
                  <a:pt x="107" y="359"/>
                  <a:pt x="107" y="359"/>
                </a:cubicBezTo>
                <a:moveTo>
                  <a:pt x="79" y="374"/>
                </a:moveTo>
                <a:cubicBezTo>
                  <a:pt x="79" y="375"/>
                  <a:pt x="80" y="376"/>
                  <a:pt x="78" y="376"/>
                </a:cubicBezTo>
                <a:cubicBezTo>
                  <a:pt x="77" y="376"/>
                  <a:pt x="78" y="378"/>
                  <a:pt x="76" y="378"/>
                </a:cubicBezTo>
                <a:cubicBezTo>
                  <a:pt x="77" y="378"/>
                  <a:pt x="77" y="379"/>
                  <a:pt x="77" y="379"/>
                </a:cubicBezTo>
                <a:cubicBezTo>
                  <a:pt x="78" y="379"/>
                  <a:pt x="78" y="378"/>
                  <a:pt x="78" y="378"/>
                </a:cubicBezTo>
                <a:cubicBezTo>
                  <a:pt x="79" y="378"/>
                  <a:pt x="79" y="378"/>
                  <a:pt x="79" y="378"/>
                </a:cubicBezTo>
                <a:cubicBezTo>
                  <a:pt x="79" y="378"/>
                  <a:pt x="79" y="378"/>
                  <a:pt x="79" y="379"/>
                </a:cubicBezTo>
                <a:cubicBezTo>
                  <a:pt x="79" y="379"/>
                  <a:pt x="79" y="379"/>
                  <a:pt x="79" y="379"/>
                </a:cubicBezTo>
                <a:cubicBezTo>
                  <a:pt x="78" y="379"/>
                  <a:pt x="76" y="379"/>
                  <a:pt x="75" y="379"/>
                </a:cubicBezTo>
                <a:cubicBezTo>
                  <a:pt x="75" y="379"/>
                  <a:pt x="75" y="379"/>
                  <a:pt x="75" y="378"/>
                </a:cubicBezTo>
                <a:cubicBezTo>
                  <a:pt x="75" y="378"/>
                  <a:pt x="75" y="378"/>
                  <a:pt x="75" y="378"/>
                </a:cubicBezTo>
                <a:cubicBezTo>
                  <a:pt x="74" y="378"/>
                  <a:pt x="74" y="379"/>
                  <a:pt x="75" y="379"/>
                </a:cubicBezTo>
                <a:cubicBezTo>
                  <a:pt x="75" y="379"/>
                  <a:pt x="75" y="379"/>
                  <a:pt x="75" y="379"/>
                </a:cubicBezTo>
                <a:cubicBezTo>
                  <a:pt x="75" y="378"/>
                  <a:pt x="75" y="378"/>
                  <a:pt x="75" y="378"/>
                </a:cubicBezTo>
                <a:cubicBezTo>
                  <a:pt x="75" y="378"/>
                  <a:pt x="75" y="378"/>
                  <a:pt x="75" y="378"/>
                </a:cubicBezTo>
                <a:cubicBezTo>
                  <a:pt x="72" y="380"/>
                  <a:pt x="72" y="380"/>
                  <a:pt x="69" y="379"/>
                </a:cubicBezTo>
                <a:cubicBezTo>
                  <a:pt x="68" y="379"/>
                  <a:pt x="68" y="379"/>
                  <a:pt x="68" y="379"/>
                </a:cubicBezTo>
                <a:cubicBezTo>
                  <a:pt x="67" y="379"/>
                  <a:pt x="65" y="379"/>
                  <a:pt x="64" y="379"/>
                </a:cubicBezTo>
                <a:cubicBezTo>
                  <a:pt x="62" y="377"/>
                  <a:pt x="61" y="378"/>
                  <a:pt x="59" y="378"/>
                </a:cubicBezTo>
                <a:cubicBezTo>
                  <a:pt x="58" y="378"/>
                  <a:pt x="57" y="378"/>
                  <a:pt x="56" y="377"/>
                </a:cubicBezTo>
                <a:cubicBezTo>
                  <a:pt x="56" y="377"/>
                  <a:pt x="55" y="377"/>
                  <a:pt x="54" y="377"/>
                </a:cubicBezTo>
                <a:cubicBezTo>
                  <a:pt x="53" y="377"/>
                  <a:pt x="52" y="377"/>
                  <a:pt x="50" y="377"/>
                </a:cubicBezTo>
                <a:cubicBezTo>
                  <a:pt x="50" y="376"/>
                  <a:pt x="50" y="375"/>
                  <a:pt x="50" y="374"/>
                </a:cubicBezTo>
                <a:cubicBezTo>
                  <a:pt x="50" y="373"/>
                  <a:pt x="50" y="372"/>
                  <a:pt x="51" y="371"/>
                </a:cubicBezTo>
                <a:cubicBezTo>
                  <a:pt x="51" y="371"/>
                  <a:pt x="51" y="369"/>
                  <a:pt x="51" y="369"/>
                </a:cubicBezTo>
                <a:cubicBezTo>
                  <a:pt x="52" y="368"/>
                  <a:pt x="53" y="368"/>
                  <a:pt x="54" y="368"/>
                </a:cubicBezTo>
                <a:cubicBezTo>
                  <a:pt x="54" y="368"/>
                  <a:pt x="55" y="368"/>
                  <a:pt x="56" y="368"/>
                </a:cubicBezTo>
                <a:cubicBezTo>
                  <a:pt x="57" y="370"/>
                  <a:pt x="59" y="369"/>
                  <a:pt x="61" y="369"/>
                </a:cubicBezTo>
                <a:cubicBezTo>
                  <a:pt x="62" y="369"/>
                  <a:pt x="63" y="369"/>
                  <a:pt x="65" y="369"/>
                </a:cubicBezTo>
                <a:cubicBezTo>
                  <a:pt x="65" y="369"/>
                  <a:pt x="66" y="369"/>
                  <a:pt x="67" y="370"/>
                </a:cubicBezTo>
                <a:cubicBezTo>
                  <a:pt x="68" y="371"/>
                  <a:pt x="69" y="369"/>
                  <a:pt x="70" y="371"/>
                </a:cubicBezTo>
                <a:cubicBezTo>
                  <a:pt x="71" y="371"/>
                  <a:pt x="72" y="371"/>
                  <a:pt x="73" y="371"/>
                </a:cubicBezTo>
                <a:cubicBezTo>
                  <a:pt x="74" y="371"/>
                  <a:pt x="75" y="371"/>
                  <a:pt x="76" y="372"/>
                </a:cubicBezTo>
                <a:cubicBezTo>
                  <a:pt x="76" y="372"/>
                  <a:pt x="76" y="371"/>
                  <a:pt x="77" y="371"/>
                </a:cubicBezTo>
                <a:cubicBezTo>
                  <a:pt x="77" y="372"/>
                  <a:pt x="78" y="372"/>
                  <a:pt x="78" y="373"/>
                </a:cubicBezTo>
                <a:cubicBezTo>
                  <a:pt x="78" y="374"/>
                  <a:pt x="79" y="374"/>
                  <a:pt x="79" y="374"/>
                </a:cubicBezTo>
                <a:moveTo>
                  <a:pt x="76" y="374"/>
                </a:moveTo>
                <a:cubicBezTo>
                  <a:pt x="76" y="374"/>
                  <a:pt x="76" y="374"/>
                  <a:pt x="76" y="374"/>
                </a:cubicBezTo>
                <a:cubicBezTo>
                  <a:pt x="76" y="374"/>
                  <a:pt x="76" y="374"/>
                  <a:pt x="76" y="374"/>
                </a:cubicBezTo>
                <a:cubicBezTo>
                  <a:pt x="76" y="374"/>
                  <a:pt x="76" y="375"/>
                  <a:pt x="76" y="375"/>
                </a:cubicBezTo>
                <a:cubicBezTo>
                  <a:pt x="76" y="375"/>
                  <a:pt x="76" y="375"/>
                  <a:pt x="76" y="374"/>
                </a:cubicBezTo>
                <a:moveTo>
                  <a:pt x="112" y="203"/>
                </a:moveTo>
                <a:cubicBezTo>
                  <a:pt x="114" y="202"/>
                  <a:pt x="114" y="200"/>
                  <a:pt x="115" y="199"/>
                </a:cubicBezTo>
                <a:cubicBezTo>
                  <a:pt x="116" y="198"/>
                  <a:pt x="117" y="197"/>
                  <a:pt x="118" y="196"/>
                </a:cubicBezTo>
                <a:cubicBezTo>
                  <a:pt x="121" y="196"/>
                  <a:pt x="121" y="196"/>
                  <a:pt x="121" y="196"/>
                </a:cubicBezTo>
                <a:cubicBezTo>
                  <a:pt x="121" y="198"/>
                  <a:pt x="123" y="198"/>
                  <a:pt x="124" y="199"/>
                </a:cubicBezTo>
                <a:cubicBezTo>
                  <a:pt x="125" y="199"/>
                  <a:pt x="126" y="199"/>
                  <a:pt x="126" y="200"/>
                </a:cubicBezTo>
                <a:cubicBezTo>
                  <a:pt x="127" y="200"/>
                  <a:pt x="128" y="201"/>
                  <a:pt x="129" y="202"/>
                </a:cubicBezTo>
                <a:cubicBezTo>
                  <a:pt x="128" y="202"/>
                  <a:pt x="127" y="203"/>
                  <a:pt x="128" y="204"/>
                </a:cubicBezTo>
                <a:cubicBezTo>
                  <a:pt x="128" y="204"/>
                  <a:pt x="129" y="203"/>
                  <a:pt x="129" y="203"/>
                </a:cubicBezTo>
                <a:cubicBezTo>
                  <a:pt x="130" y="203"/>
                  <a:pt x="130" y="203"/>
                  <a:pt x="130" y="204"/>
                </a:cubicBezTo>
                <a:cubicBezTo>
                  <a:pt x="131" y="205"/>
                  <a:pt x="130" y="205"/>
                  <a:pt x="130" y="205"/>
                </a:cubicBezTo>
                <a:cubicBezTo>
                  <a:pt x="129" y="205"/>
                  <a:pt x="129" y="205"/>
                  <a:pt x="128" y="205"/>
                </a:cubicBezTo>
                <a:cubicBezTo>
                  <a:pt x="127" y="206"/>
                  <a:pt x="128" y="207"/>
                  <a:pt x="128" y="207"/>
                </a:cubicBezTo>
                <a:cubicBezTo>
                  <a:pt x="128" y="208"/>
                  <a:pt x="128" y="209"/>
                  <a:pt x="128" y="210"/>
                </a:cubicBezTo>
                <a:cubicBezTo>
                  <a:pt x="128" y="211"/>
                  <a:pt x="127" y="212"/>
                  <a:pt x="128" y="212"/>
                </a:cubicBezTo>
                <a:cubicBezTo>
                  <a:pt x="128" y="212"/>
                  <a:pt x="128" y="213"/>
                  <a:pt x="128" y="212"/>
                </a:cubicBezTo>
                <a:cubicBezTo>
                  <a:pt x="128" y="212"/>
                  <a:pt x="129" y="212"/>
                  <a:pt x="129" y="212"/>
                </a:cubicBezTo>
                <a:cubicBezTo>
                  <a:pt x="129" y="212"/>
                  <a:pt x="130" y="212"/>
                  <a:pt x="130" y="213"/>
                </a:cubicBezTo>
                <a:cubicBezTo>
                  <a:pt x="131" y="213"/>
                  <a:pt x="132" y="214"/>
                  <a:pt x="131" y="216"/>
                </a:cubicBezTo>
                <a:cubicBezTo>
                  <a:pt x="131" y="216"/>
                  <a:pt x="132" y="216"/>
                  <a:pt x="132" y="216"/>
                </a:cubicBezTo>
                <a:cubicBezTo>
                  <a:pt x="133" y="216"/>
                  <a:pt x="133" y="217"/>
                  <a:pt x="133" y="217"/>
                </a:cubicBezTo>
                <a:cubicBezTo>
                  <a:pt x="135" y="219"/>
                  <a:pt x="135" y="219"/>
                  <a:pt x="139" y="219"/>
                </a:cubicBezTo>
                <a:cubicBezTo>
                  <a:pt x="139" y="220"/>
                  <a:pt x="139" y="220"/>
                  <a:pt x="140" y="220"/>
                </a:cubicBezTo>
                <a:cubicBezTo>
                  <a:pt x="140" y="221"/>
                  <a:pt x="141" y="221"/>
                  <a:pt x="141" y="221"/>
                </a:cubicBezTo>
                <a:cubicBezTo>
                  <a:pt x="140" y="222"/>
                  <a:pt x="140" y="222"/>
                  <a:pt x="139" y="222"/>
                </a:cubicBezTo>
                <a:cubicBezTo>
                  <a:pt x="137" y="221"/>
                  <a:pt x="137" y="221"/>
                  <a:pt x="136" y="222"/>
                </a:cubicBezTo>
                <a:cubicBezTo>
                  <a:pt x="135" y="222"/>
                  <a:pt x="135" y="222"/>
                  <a:pt x="135" y="221"/>
                </a:cubicBezTo>
                <a:cubicBezTo>
                  <a:pt x="135" y="221"/>
                  <a:pt x="135" y="221"/>
                  <a:pt x="135" y="221"/>
                </a:cubicBezTo>
                <a:cubicBezTo>
                  <a:pt x="133" y="223"/>
                  <a:pt x="133" y="223"/>
                  <a:pt x="132" y="221"/>
                </a:cubicBezTo>
                <a:cubicBezTo>
                  <a:pt x="132" y="221"/>
                  <a:pt x="132" y="220"/>
                  <a:pt x="132" y="220"/>
                </a:cubicBezTo>
                <a:cubicBezTo>
                  <a:pt x="132" y="220"/>
                  <a:pt x="131" y="220"/>
                  <a:pt x="130" y="220"/>
                </a:cubicBezTo>
                <a:cubicBezTo>
                  <a:pt x="129" y="219"/>
                  <a:pt x="128" y="219"/>
                  <a:pt x="127" y="217"/>
                </a:cubicBezTo>
                <a:cubicBezTo>
                  <a:pt x="127" y="217"/>
                  <a:pt x="127" y="217"/>
                  <a:pt x="127" y="216"/>
                </a:cubicBezTo>
                <a:cubicBezTo>
                  <a:pt x="126" y="216"/>
                  <a:pt x="126" y="216"/>
                  <a:pt x="127" y="215"/>
                </a:cubicBezTo>
                <a:cubicBezTo>
                  <a:pt x="125" y="214"/>
                  <a:pt x="123" y="213"/>
                  <a:pt x="121" y="211"/>
                </a:cubicBezTo>
                <a:cubicBezTo>
                  <a:pt x="120" y="210"/>
                  <a:pt x="119" y="210"/>
                  <a:pt x="118" y="209"/>
                </a:cubicBezTo>
                <a:cubicBezTo>
                  <a:pt x="117" y="208"/>
                  <a:pt x="117" y="207"/>
                  <a:pt x="116" y="206"/>
                </a:cubicBezTo>
                <a:cubicBezTo>
                  <a:pt x="114" y="205"/>
                  <a:pt x="114" y="204"/>
                  <a:pt x="112" y="203"/>
                </a:cubicBezTo>
                <a:moveTo>
                  <a:pt x="125" y="211"/>
                </a:moveTo>
                <a:cubicBezTo>
                  <a:pt x="125" y="212"/>
                  <a:pt x="126" y="212"/>
                  <a:pt x="127" y="211"/>
                </a:cubicBezTo>
                <a:cubicBezTo>
                  <a:pt x="126" y="211"/>
                  <a:pt x="125" y="211"/>
                  <a:pt x="125" y="211"/>
                </a:cubicBezTo>
                <a:moveTo>
                  <a:pt x="131" y="218"/>
                </a:moveTo>
                <a:cubicBezTo>
                  <a:pt x="131" y="218"/>
                  <a:pt x="131" y="218"/>
                  <a:pt x="131" y="218"/>
                </a:cubicBezTo>
                <a:cubicBezTo>
                  <a:pt x="131" y="218"/>
                  <a:pt x="131" y="218"/>
                  <a:pt x="131" y="218"/>
                </a:cubicBezTo>
                <a:cubicBezTo>
                  <a:pt x="131" y="218"/>
                  <a:pt x="131" y="218"/>
                  <a:pt x="131" y="217"/>
                </a:cubicBezTo>
                <a:cubicBezTo>
                  <a:pt x="131" y="217"/>
                  <a:pt x="131" y="218"/>
                  <a:pt x="131" y="218"/>
                </a:cubicBezTo>
                <a:moveTo>
                  <a:pt x="256" y="156"/>
                </a:moveTo>
                <a:cubicBezTo>
                  <a:pt x="255" y="156"/>
                  <a:pt x="255" y="156"/>
                  <a:pt x="254" y="156"/>
                </a:cubicBezTo>
                <a:cubicBezTo>
                  <a:pt x="254" y="158"/>
                  <a:pt x="256" y="158"/>
                  <a:pt x="258" y="158"/>
                </a:cubicBezTo>
                <a:cubicBezTo>
                  <a:pt x="257" y="159"/>
                  <a:pt x="256" y="159"/>
                  <a:pt x="256" y="160"/>
                </a:cubicBezTo>
                <a:cubicBezTo>
                  <a:pt x="257" y="161"/>
                  <a:pt x="257" y="160"/>
                  <a:pt x="258" y="159"/>
                </a:cubicBezTo>
                <a:cubicBezTo>
                  <a:pt x="259" y="162"/>
                  <a:pt x="261" y="164"/>
                  <a:pt x="262" y="166"/>
                </a:cubicBezTo>
                <a:cubicBezTo>
                  <a:pt x="262" y="167"/>
                  <a:pt x="263" y="167"/>
                  <a:pt x="263" y="168"/>
                </a:cubicBezTo>
                <a:cubicBezTo>
                  <a:pt x="264" y="169"/>
                  <a:pt x="265" y="171"/>
                  <a:pt x="265" y="172"/>
                </a:cubicBezTo>
                <a:cubicBezTo>
                  <a:pt x="263" y="173"/>
                  <a:pt x="261" y="174"/>
                  <a:pt x="260" y="176"/>
                </a:cubicBezTo>
                <a:cubicBezTo>
                  <a:pt x="260" y="176"/>
                  <a:pt x="259" y="176"/>
                  <a:pt x="259" y="175"/>
                </a:cubicBezTo>
                <a:cubicBezTo>
                  <a:pt x="258" y="175"/>
                  <a:pt x="258" y="175"/>
                  <a:pt x="258" y="174"/>
                </a:cubicBezTo>
                <a:cubicBezTo>
                  <a:pt x="257" y="173"/>
                  <a:pt x="257" y="172"/>
                  <a:pt x="256" y="171"/>
                </a:cubicBezTo>
                <a:cubicBezTo>
                  <a:pt x="256" y="170"/>
                  <a:pt x="255" y="169"/>
                  <a:pt x="254" y="168"/>
                </a:cubicBezTo>
                <a:cubicBezTo>
                  <a:pt x="254" y="167"/>
                  <a:pt x="253" y="166"/>
                  <a:pt x="253" y="165"/>
                </a:cubicBezTo>
                <a:cubicBezTo>
                  <a:pt x="253" y="164"/>
                  <a:pt x="252" y="163"/>
                  <a:pt x="251" y="162"/>
                </a:cubicBezTo>
                <a:cubicBezTo>
                  <a:pt x="251" y="162"/>
                  <a:pt x="251" y="162"/>
                  <a:pt x="251" y="162"/>
                </a:cubicBezTo>
                <a:cubicBezTo>
                  <a:pt x="252" y="161"/>
                  <a:pt x="252" y="161"/>
                  <a:pt x="253" y="161"/>
                </a:cubicBezTo>
                <a:cubicBezTo>
                  <a:pt x="252" y="160"/>
                  <a:pt x="251" y="159"/>
                  <a:pt x="250" y="159"/>
                </a:cubicBezTo>
                <a:cubicBezTo>
                  <a:pt x="250" y="160"/>
                  <a:pt x="249" y="159"/>
                  <a:pt x="249" y="159"/>
                </a:cubicBezTo>
                <a:cubicBezTo>
                  <a:pt x="249" y="157"/>
                  <a:pt x="247" y="157"/>
                  <a:pt x="247" y="156"/>
                </a:cubicBezTo>
                <a:cubicBezTo>
                  <a:pt x="247" y="155"/>
                  <a:pt x="246" y="154"/>
                  <a:pt x="245" y="153"/>
                </a:cubicBezTo>
                <a:cubicBezTo>
                  <a:pt x="245" y="153"/>
                  <a:pt x="245" y="152"/>
                  <a:pt x="246" y="152"/>
                </a:cubicBezTo>
                <a:cubicBezTo>
                  <a:pt x="247" y="152"/>
                  <a:pt x="248" y="152"/>
                  <a:pt x="249" y="152"/>
                </a:cubicBezTo>
                <a:cubicBezTo>
                  <a:pt x="249" y="152"/>
                  <a:pt x="249" y="151"/>
                  <a:pt x="249" y="151"/>
                </a:cubicBezTo>
                <a:cubicBezTo>
                  <a:pt x="249" y="151"/>
                  <a:pt x="249" y="150"/>
                  <a:pt x="249" y="150"/>
                </a:cubicBezTo>
                <a:cubicBezTo>
                  <a:pt x="249" y="150"/>
                  <a:pt x="248" y="150"/>
                  <a:pt x="248" y="150"/>
                </a:cubicBezTo>
                <a:cubicBezTo>
                  <a:pt x="246" y="150"/>
                  <a:pt x="245" y="149"/>
                  <a:pt x="245" y="148"/>
                </a:cubicBezTo>
                <a:cubicBezTo>
                  <a:pt x="245" y="147"/>
                  <a:pt x="245" y="147"/>
                  <a:pt x="245" y="147"/>
                </a:cubicBezTo>
                <a:cubicBezTo>
                  <a:pt x="243" y="147"/>
                  <a:pt x="242" y="147"/>
                  <a:pt x="242" y="146"/>
                </a:cubicBezTo>
                <a:cubicBezTo>
                  <a:pt x="241" y="145"/>
                  <a:pt x="242" y="144"/>
                  <a:pt x="242" y="144"/>
                </a:cubicBezTo>
                <a:cubicBezTo>
                  <a:pt x="244" y="145"/>
                  <a:pt x="243" y="143"/>
                  <a:pt x="244" y="142"/>
                </a:cubicBezTo>
                <a:cubicBezTo>
                  <a:pt x="245" y="143"/>
                  <a:pt x="245" y="145"/>
                  <a:pt x="247" y="145"/>
                </a:cubicBezTo>
                <a:cubicBezTo>
                  <a:pt x="247" y="145"/>
                  <a:pt x="247" y="145"/>
                  <a:pt x="247" y="145"/>
                </a:cubicBezTo>
                <a:cubicBezTo>
                  <a:pt x="247" y="146"/>
                  <a:pt x="247" y="146"/>
                  <a:pt x="248" y="146"/>
                </a:cubicBezTo>
                <a:cubicBezTo>
                  <a:pt x="249" y="146"/>
                  <a:pt x="249" y="146"/>
                  <a:pt x="249" y="146"/>
                </a:cubicBezTo>
                <a:cubicBezTo>
                  <a:pt x="249" y="145"/>
                  <a:pt x="249" y="145"/>
                  <a:pt x="249" y="144"/>
                </a:cubicBezTo>
                <a:cubicBezTo>
                  <a:pt x="250" y="145"/>
                  <a:pt x="250" y="145"/>
                  <a:pt x="251" y="145"/>
                </a:cubicBezTo>
                <a:cubicBezTo>
                  <a:pt x="251" y="146"/>
                  <a:pt x="251" y="147"/>
                  <a:pt x="250" y="147"/>
                </a:cubicBezTo>
                <a:cubicBezTo>
                  <a:pt x="250" y="147"/>
                  <a:pt x="249" y="147"/>
                  <a:pt x="249" y="148"/>
                </a:cubicBezTo>
                <a:cubicBezTo>
                  <a:pt x="249" y="148"/>
                  <a:pt x="249" y="148"/>
                  <a:pt x="249" y="148"/>
                </a:cubicBezTo>
                <a:cubicBezTo>
                  <a:pt x="251" y="148"/>
                  <a:pt x="252" y="148"/>
                  <a:pt x="253" y="150"/>
                </a:cubicBezTo>
                <a:cubicBezTo>
                  <a:pt x="253" y="150"/>
                  <a:pt x="253" y="150"/>
                  <a:pt x="253" y="150"/>
                </a:cubicBezTo>
                <a:cubicBezTo>
                  <a:pt x="254" y="151"/>
                  <a:pt x="254" y="151"/>
                  <a:pt x="253" y="152"/>
                </a:cubicBezTo>
                <a:cubicBezTo>
                  <a:pt x="253" y="153"/>
                  <a:pt x="254" y="154"/>
                  <a:pt x="255" y="154"/>
                </a:cubicBezTo>
                <a:cubicBezTo>
                  <a:pt x="256" y="154"/>
                  <a:pt x="255" y="155"/>
                  <a:pt x="256" y="156"/>
                </a:cubicBezTo>
                <a:moveTo>
                  <a:pt x="251" y="155"/>
                </a:moveTo>
                <a:cubicBezTo>
                  <a:pt x="250" y="155"/>
                  <a:pt x="250" y="155"/>
                  <a:pt x="250" y="155"/>
                </a:cubicBezTo>
                <a:cubicBezTo>
                  <a:pt x="250" y="155"/>
                  <a:pt x="250" y="156"/>
                  <a:pt x="250" y="156"/>
                </a:cubicBezTo>
                <a:cubicBezTo>
                  <a:pt x="250" y="156"/>
                  <a:pt x="250" y="156"/>
                  <a:pt x="250" y="156"/>
                </a:cubicBezTo>
                <a:cubicBezTo>
                  <a:pt x="251" y="156"/>
                  <a:pt x="251" y="155"/>
                  <a:pt x="251" y="155"/>
                </a:cubicBezTo>
                <a:cubicBezTo>
                  <a:pt x="251" y="155"/>
                  <a:pt x="251" y="155"/>
                  <a:pt x="250" y="156"/>
                </a:cubicBezTo>
                <a:cubicBezTo>
                  <a:pt x="250" y="156"/>
                  <a:pt x="250" y="156"/>
                  <a:pt x="250" y="156"/>
                </a:cubicBezTo>
                <a:cubicBezTo>
                  <a:pt x="250" y="156"/>
                  <a:pt x="250" y="156"/>
                  <a:pt x="250" y="156"/>
                </a:cubicBezTo>
                <a:cubicBezTo>
                  <a:pt x="249" y="156"/>
                  <a:pt x="249" y="156"/>
                  <a:pt x="249" y="157"/>
                </a:cubicBezTo>
                <a:cubicBezTo>
                  <a:pt x="250" y="157"/>
                  <a:pt x="250" y="156"/>
                  <a:pt x="251" y="155"/>
                </a:cubicBezTo>
                <a:moveTo>
                  <a:pt x="255" y="167"/>
                </a:moveTo>
                <a:cubicBezTo>
                  <a:pt x="255" y="167"/>
                  <a:pt x="256" y="167"/>
                  <a:pt x="257" y="167"/>
                </a:cubicBezTo>
                <a:cubicBezTo>
                  <a:pt x="256" y="166"/>
                  <a:pt x="255" y="166"/>
                  <a:pt x="255" y="167"/>
                </a:cubicBezTo>
                <a:moveTo>
                  <a:pt x="254" y="161"/>
                </a:moveTo>
                <a:cubicBezTo>
                  <a:pt x="254" y="162"/>
                  <a:pt x="254" y="162"/>
                  <a:pt x="254" y="162"/>
                </a:cubicBezTo>
                <a:cubicBezTo>
                  <a:pt x="254" y="162"/>
                  <a:pt x="254" y="162"/>
                  <a:pt x="254" y="162"/>
                </a:cubicBezTo>
                <a:cubicBezTo>
                  <a:pt x="254" y="162"/>
                  <a:pt x="255" y="162"/>
                  <a:pt x="255" y="162"/>
                </a:cubicBezTo>
                <a:cubicBezTo>
                  <a:pt x="255" y="162"/>
                  <a:pt x="254" y="162"/>
                  <a:pt x="254" y="161"/>
                </a:cubicBezTo>
                <a:moveTo>
                  <a:pt x="255" y="164"/>
                </a:moveTo>
                <a:cubicBezTo>
                  <a:pt x="254" y="164"/>
                  <a:pt x="254" y="164"/>
                  <a:pt x="254" y="163"/>
                </a:cubicBezTo>
                <a:cubicBezTo>
                  <a:pt x="254" y="163"/>
                  <a:pt x="254" y="164"/>
                  <a:pt x="254" y="164"/>
                </a:cubicBezTo>
                <a:cubicBezTo>
                  <a:pt x="254" y="164"/>
                  <a:pt x="254" y="164"/>
                  <a:pt x="254" y="164"/>
                </a:cubicBezTo>
                <a:cubicBezTo>
                  <a:pt x="254" y="164"/>
                  <a:pt x="254" y="164"/>
                  <a:pt x="255" y="164"/>
                </a:cubicBezTo>
                <a:moveTo>
                  <a:pt x="345" y="689"/>
                </a:moveTo>
                <a:cubicBezTo>
                  <a:pt x="345" y="688"/>
                  <a:pt x="345" y="687"/>
                  <a:pt x="345" y="685"/>
                </a:cubicBezTo>
                <a:cubicBezTo>
                  <a:pt x="347" y="685"/>
                  <a:pt x="348" y="685"/>
                  <a:pt x="349" y="685"/>
                </a:cubicBezTo>
                <a:cubicBezTo>
                  <a:pt x="350" y="687"/>
                  <a:pt x="352" y="686"/>
                  <a:pt x="353" y="686"/>
                </a:cubicBezTo>
                <a:cubicBezTo>
                  <a:pt x="354" y="687"/>
                  <a:pt x="353" y="689"/>
                  <a:pt x="353" y="690"/>
                </a:cubicBezTo>
                <a:cubicBezTo>
                  <a:pt x="353" y="690"/>
                  <a:pt x="352" y="690"/>
                  <a:pt x="351" y="690"/>
                </a:cubicBezTo>
                <a:cubicBezTo>
                  <a:pt x="351" y="690"/>
                  <a:pt x="351" y="690"/>
                  <a:pt x="351" y="690"/>
                </a:cubicBezTo>
                <a:cubicBezTo>
                  <a:pt x="351" y="690"/>
                  <a:pt x="351" y="691"/>
                  <a:pt x="351" y="691"/>
                </a:cubicBezTo>
                <a:cubicBezTo>
                  <a:pt x="352" y="691"/>
                  <a:pt x="353" y="691"/>
                  <a:pt x="354" y="691"/>
                </a:cubicBezTo>
                <a:cubicBezTo>
                  <a:pt x="354" y="691"/>
                  <a:pt x="354" y="691"/>
                  <a:pt x="354" y="691"/>
                </a:cubicBezTo>
                <a:cubicBezTo>
                  <a:pt x="354" y="691"/>
                  <a:pt x="353" y="691"/>
                  <a:pt x="353" y="691"/>
                </a:cubicBezTo>
                <a:cubicBezTo>
                  <a:pt x="353" y="691"/>
                  <a:pt x="353" y="691"/>
                  <a:pt x="353" y="691"/>
                </a:cubicBezTo>
                <a:cubicBezTo>
                  <a:pt x="354" y="691"/>
                  <a:pt x="354" y="691"/>
                  <a:pt x="354" y="692"/>
                </a:cubicBezTo>
                <a:cubicBezTo>
                  <a:pt x="354" y="692"/>
                  <a:pt x="354" y="691"/>
                  <a:pt x="354" y="691"/>
                </a:cubicBezTo>
                <a:cubicBezTo>
                  <a:pt x="353" y="690"/>
                  <a:pt x="353" y="690"/>
                  <a:pt x="353" y="690"/>
                </a:cubicBezTo>
                <a:cubicBezTo>
                  <a:pt x="355" y="690"/>
                  <a:pt x="356" y="691"/>
                  <a:pt x="356" y="693"/>
                </a:cubicBezTo>
                <a:cubicBezTo>
                  <a:pt x="354" y="693"/>
                  <a:pt x="352" y="693"/>
                  <a:pt x="350" y="693"/>
                </a:cubicBezTo>
                <a:cubicBezTo>
                  <a:pt x="349" y="693"/>
                  <a:pt x="349" y="692"/>
                  <a:pt x="348" y="692"/>
                </a:cubicBezTo>
                <a:cubicBezTo>
                  <a:pt x="348" y="692"/>
                  <a:pt x="347" y="693"/>
                  <a:pt x="347" y="693"/>
                </a:cubicBezTo>
                <a:cubicBezTo>
                  <a:pt x="347" y="694"/>
                  <a:pt x="347" y="695"/>
                  <a:pt x="346" y="696"/>
                </a:cubicBezTo>
                <a:cubicBezTo>
                  <a:pt x="346" y="697"/>
                  <a:pt x="346" y="698"/>
                  <a:pt x="346" y="699"/>
                </a:cubicBezTo>
                <a:cubicBezTo>
                  <a:pt x="345" y="699"/>
                  <a:pt x="345" y="700"/>
                  <a:pt x="345" y="701"/>
                </a:cubicBezTo>
                <a:cubicBezTo>
                  <a:pt x="345" y="702"/>
                  <a:pt x="345" y="703"/>
                  <a:pt x="345" y="703"/>
                </a:cubicBezTo>
                <a:cubicBezTo>
                  <a:pt x="344" y="704"/>
                  <a:pt x="344" y="705"/>
                  <a:pt x="344" y="706"/>
                </a:cubicBezTo>
                <a:cubicBezTo>
                  <a:pt x="344" y="706"/>
                  <a:pt x="343" y="707"/>
                  <a:pt x="343" y="707"/>
                </a:cubicBezTo>
                <a:cubicBezTo>
                  <a:pt x="343" y="708"/>
                  <a:pt x="342" y="707"/>
                  <a:pt x="341" y="708"/>
                </a:cubicBezTo>
                <a:cubicBezTo>
                  <a:pt x="340" y="709"/>
                  <a:pt x="340" y="708"/>
                  <a:pt x="339" y="708"/>
                </a:cubicBezTo>
                <a:cubicBezTo>
                  <a:pt x="339" y="708"/>
                  <a:pt x="338" y="707"/>
                  <a:pt x="337" y="708"/>
                </a:cubicBezTo>
                <a:cubicBezTo>
                  <a:pt x="338" y="709"/>
                  <a:pt x="339" y="710"/>
                  <a:pt x="340" y="710"/>
                </a:cubicBezTo>
                <a:cubicBezTo>
                  <a:pt x="340" y="710"/>
                  <a:pt x="341" y="710"/>
                  <a:pt x="341" y="710"/>
                </a:cubicBezTo>
                <a:cubicBezTo>
                  <a:pt x="341" y="710"/>
                  <a:pt x="340" y="711"/>
                  <a:pt x="340" y="711"/>
                </a:cubicBezTo>
                <a:cubicBezTo>
                  <a:pt x="339" y="711"/>
                  <a:pt x="339" y="711"/>
                  <a:pt x="339" y="712"/>
                </a:cubicBezTo>
                <a:cubicBezTo>
                  <a:pt x="338" y="712"/>
                  <a:pt x="338" y="712"/>
                  <a:pt x="339" y="713"/>
                </a:cubicBezTo>
                <a:cubicBezTo>
                  <a:pt x="338" y="714"/>
                  <a:pt x="337" y="713"/>
                  <a:pt x="336" y="713"/>
                </a:cubicBezTo>
                <a:cubicBezTo>
                  <a:pt x="335" y="713"/>
                  <a:pt x="336" y="712"/>
                  <a:pt x="335" y="711"/>
                </a:cubicBezTo>
                <a:cubicBezTo>
                  <a:pt x="336" y="711"/>
                  <a:pt x="337" y="710"/>
                  <a:pt x="337" y="710"/>
                </a:cubicBezTo>
                <a:cubicBezTo>
                  <a:pt x="337" y="710"/>
                  <a:pt x="336" y="709"/>
                  <a:pt x="336" y="709"/>
                </a:cubicBezTo>
                <a:cubicBezTo>
                  <a:pt x="336" y="707"/>
                  <a:pt x="336" y="706"/>
                  <a:pt x="336" y="704"/>
                </a:cubicBezTo>
                <a:cubicBezTo>
                  <a:pt x="336" y="703"/>
                  <a:pt x="338" y="703"/>
                  <a:pt x="337" y="701"/>
                </a:cubicBezTo>
                <a:cubicBezTo>
                  <a:pt x="337" y="700"/>
                  <a:pt x="337" y="699"/>
                  <a:pt x="337" y="698"/>
                </a:cubicBezTo>
                <a:cubicBezTo>
                  <a:pt x="339" y="697"/>
                  <a:pt x="338" y="695"/>
                  <a:pt x="338" y="693"/>
                </a:cubicBezTo>
                <a:cubicBezTo>
                  <a:pt x="339" y="692"/>
                  <a:pt x="339" y="691"/>
                  <a:pt x="340" y="690"/>
                </a:cubicBezTo>
                <a:cubicBezTo>
                  <a:pt x="340" y="690"/>
                  <a:pt x="341" y="690"/>
                  <a:pt x="341" y="689"/>
                </a:cubicBezTo>
                <a:cubicBezTo>
                  <a:pt x="341" y="689"/>
                  <a:pt x="342" y="689"/>
                  <a:pt x="342" y="689"/>
                </a:cubicBezTo>
                <a:cubicBezTo>
                  <a:pt x="343" y="689"/>
                  <a:pt x="343" y="689"/>
                  <a:pt x="343" y="690"/>
                </a:cubicBezTo>
                <a:cubicBezTo>
                  <a:pt x="343" y="690"/>
                  <a:pt x="343" y="690"/>
                  <a:pt x="343" y="690"/>
                </a:cubicBezTo>
                <a:cubicBezTo>
                  <a:pt x="343" y="690"/>
                  <a:pt x="343" y="690"/>
                  <a:pt x="343" y="690"/>
                </a:cubicBezTo>
                <a:cubicBezTo>
                  <a:pt x="342" y="690"/>
                  <a:pt x="342" y="690"/>
                  <a:pt x="342" y="691"/>
                </a:cubicBezTo>
                <a:cubicBezTo>
                  <a:pt x="342" y="691"/>
                  <a:pt x="343" y="690"/>
                  <a:pt x="343" y="690"/>
                </a:cubicBezTo>
                <a:cubicBezTo>
                  <a:pt x="343" y="690"/>
                  <a:pt x="343" y="690"/>
                  <a:pt x="344" y="689"/>
                </a:cubicBezTo>
                <a:cubicBezTo>
                  <a:pt x="344" y="689"/>
                  <a:pt x="344" y="689"/>
                  <a:pt x="345" y="689"/>
                </a:cubicBezTo>
                <a:cubicBezTo>
                  <a:pt x="346" y="689"/>
                  <a:pt x="345" y="689"/>
                  <a:pt x="345" y="689"/>
                </a:cubicBezTo>
                <a:cubicBezTo>
                  <a:pt x="345" y="689"/>
                  <a:pt x="345" y="689"/>
                  <a:pt x="345" y="689"/>
                </a:cubicBezTo>
                <a:cubicBezTo>
                  <a:pt x="345" y="689"/>
                  <a:pt x="345" y="689"/>
                  <a:pt x="345" y="689"/>
                </a:cubicBezTo>
                <a:cubicBezTo>
                  <a:pt x="345" y="689"/>
                  <a:pt x="345" y="690"/>
                  <a:pt x="345" y="690"/>
                </a:cubicBezTo>
                <a:cubicBezTo>
                  <a:pt x="345" y="690"/>
                  <a:pt x="346" y="689"/>
                  <a:pt x="345" y="689"/>
                </a:cubicBezTo>
                <a:moveTo>
                  <a:pt x="337" y="740"/>
                </a:moveTo>
                <a:cubicBezTo>
                  <a:pt x="335" y="747"/>
                  <a:pt x="335" y="748"/>
                  <a:pt x="335" y="749"/>
                </a:cubicBezTo>
                <a:cubicBezTo>
                  <a:pt x="337" y="750"/>
                  <a:pt x="338" y="751"/>
                  <a:pt x="340" y="750"/>
                </a:cubicBezTo>
                <a:cubicBezTo>
                  <a:pt x="342" y="750"/>
                  <a:pt x="343" y="752"/>
                  <a:pt x="344" y="751"/>
                </a:cubicBezTo>
                <a:cubicBezTo>
                  <a:pt x="345" y="753"/>
                  <a:pt x="346" y="752"/>
                  <a:pt x="347" y="752"/>
                </a:cubicBezTo>
                <a:cubicBezTo>
                  <a:pt x="349" y="752"/>
                  <a:pt x="350" y="754"/>
                  <a:pt x="351" y="753"/>
                </a:cubicBezTo>
                <a:cubicBezTo>
                  <a:pt x="351" y="753"/>
                  <a:pt x="352" y="755"/>
                  <a:pt x="351" y="755"/>
                </a:cubicBezTo>
                <a:cubicBezTo>
                  <a:pt x="351" y="755"/>
                  <a:pt x="351" y="756"/>
                  <a:pt x="350" y="757"/>
                </a:cubicBezTo>
                <a:cubicBezTo>
                  <a:pt x="350" y="757"/>
                  <a:pt x="349" y="758"/>
                  <a:pt x="348" y="758"/>
                </a:cubicBezTo>
                <a:cubicBezTo>
                  <a:pt x="347" y="757"/>
                  <a:pt x="347" y="756"/>
                  <a:pt x="347" y="754"/>
                </a:cubicBezTo>
                <a:cubicBezTo>
                  <a:pt x="346" y="754"/>
                  <a:pt x="346" y="755"/>
                  <a:pt x="346" y="755"/>
                </a:cubicBezTo>
                <a:cubicBezTo>
                  <a:pt x="345" y="756"/>
                  <a:pt x="345" y="756"/>
                  <a:pt x="345" y="757"/>
                </a:cubicBezTo>
                <a:cubicBezTo>
                  <a:pt x="344" y="757"/>
                  <a:pt x="343" y="756"/>
                  <a:pt x="343" y="756"/>
                </a:cubicBezTo>
                <a:cubicBezTo>
                  <a:pt x="342" y="755"/>
                  <a:pt x="342" y="755"/>
                  <a:pt x="341" y="755"/>
                </a:cubicBezTo>
                <a:cubicBezTo>
                  <a:pt x="341" y="754"/>
                  <a:pt x="340" y="754"/>
                  <a:pt x="340" y="755"/>
                </a:cubicBezTo>
                <a:cubicBezTo>
                  <a:pt x="340" y="755"/>
                  <a:pt x="340" y="755"/>
                  <a:pt x="340" y="755"/>
                </a:cubicBezTo>
                <a:cubicBezTo>
                  <a:pt x="340" y="756"/>
                  <a:pt x="340" y="756"/>
                  <a:pt x="340" y="756"/>
                </a:cubicBezTo>
                <a:cubicBezTo>
                  <a:pt x="339" y="756"/>
                  <a:pt x="338" y="756"/>
                  <a:pt x="337" y="756"/>
                </a:cubicBezTo>
                <a:cubicBezTo>
                  <a:pt x="336" y="755"/>
                  <a:pt x="337" y="755"/>
                  <a:pt x="337" y="755"/>
                </a:cubicBezTo>
                <a:cubicBezTo>
                  <a:pt x="337" y="754"/>
                  <a:pt x="336" y="753"/>
                  <a:pt x="334" y="753"/>
                </a:cubicBezTo>
                <a:cubicBezTo>
                  <a:pt x="333" y="753"/>
                  <a:pt x="332" y="753"/>
                  <a:pt x="332" y="752"/>
                </a:cubicBezTo>
                <a:cubicBezTo>
                  <a:pt x="332" y="751"/>
                  <a:pt x="332" y="751"/>
                  <a:pt x="331" y="750"/>
                </a:cubicBezTo>
                <a:cubicBezTo>
                  <a:pt x="331" y="751"/>
                  <a:pt x="330" y="752"/>
                  <a:pt x="330" y="752"/>
                </a:cubicBezTo>
                <a:cubicBezTo>
                  <a:pt x="330" y="752"/>
                  <a:pt x="329" y="752"/>
                  <a:pt x="329" y="751"/>
                </a:cubicBezTo>
                <a:cubicBezTo>
                  <a:pt x="329" y="752"/>
                  <a:pt x="328" y="752"/>
                  <a:pt x="328" y="753"/>
                </a:cubicBezTo>
                <a:cubicBezTo>
                  <a:pt x="328" y="753"/>
                  <a:pt x="328" y="753"/>
                  <a:pt x="329" y="754"/>
                </a:cubicBezTo>
                <a:cubicBezTo>
                  <a:pt x="328" y="754"/>
                  <a:pt x="328" y="755"/>
                  <a:pt x="327" y="755"/>
                </a:cubicBezTo>
                <a:cubicBezTo>
                  <a:pt x="327" y="755"/>
                  <a:pt x="327" y="755"/>
                  <a:pt x="327" y="755"/>
                </a:cubicBezTo>
                <a:cubicBezTo>
                  <a:pt x="327" y="753"/>
                  <a:pt x="327" y="752"/>
                  <a:pt x="327" y="751"/>
                </a:cubicBezTo>
                <a:cubicBezTo>
                  <a:pt x="327" y="750"/>
                  <a:pt x="326" y="749"/>
                  <a:pt x="328" y="748"/>
                </a:cubicBezTo>
                <a:cubicBezTo>
                  <a:pt x="328" y="747"/>
                  <a:pt x="328" y="746"/>
                  <a:pt x="328" y="745"/>
                </a:cubicBezTo>
                <a:cubicBezTo>
                  <a:pt x="329" y="744"/>
                  <a:pt x="329" y="743"/>
                  <a:pt x="329" y="742"/>
                </a:cubicBezTo>
                <a:cubicBezTo>
                  <a:pt x="329" y="741"/>
                  <a:pt x="329" y="741"/>
                  <a:pt x="329" y="740"/>
                </a:cubicBezTo>
                <a:cubicBezTo>
                  <a:pt x="330" y="740"/>
                  <a:pt x="329" y="738"/>
                  <a:pt x="330" y="737"/>
                </a:cubicBezTo>
                <a:cubicBezTo>
                  <a:pt x="330" y="737"/>
                  <a:pt x="330" y="737"/>
                  <a:pt x="331" y="738"/>
                </a:cubicBezTo>
                <a:cubicBezTo>
                  <a:pt x="331" y="738"/>
                  <a:pt x="331" y="738"/>
                  <a:pt x="331" y="738"/>
                </a:cubicBezTo>
                <a:cubicBezTo>
                  <a:pt x="332" y="737"/>
                  <a:pt x="331" y="736"/>
                  <a:pt x="332" y="736"/>
                </a:cubicBezTo>
                <a:cubicBezTo>
                  <a:pt x="332" y="735"/>
                  <a:pt x="331" y="735"/>
                  <a:pt x="332" y="734"/>
                </a:cubicBezTo>
                <a:cubicBezTo>
                  <a:pt x="333" y="734"/>
                  <a:pt x="332" y="733"/>
                  <a:pt x="332" y="733"/>
                </a:cubicBezTo>
                <a:cubicBezTo>
                  <a:pt x="332" y="733"/>
                  <a:pt x="332" y="732"/>
                  <a:pt x="332" y="732"/>
                </a:cubicBezTo>
                <a:cubicBezTo>
                  <a:pt x="334" y="732"/>
                  <a:pt x="336" y="732"/>
                  <a:pt x="338" y="732"/>
                </a:cubicBezTo>
                <a:cubicBezTo>
                  <a:pt x="338" y="732"/>
                  <a:pt x="338" y="733"/>
                  <a:pt x="338" y="734"/>
                </a:cubicBezTo>
                <a:cubicBezTo>
                  <a:pt x="338" y="734"/>
                  <a:pt x="337" y="734"/>
                  <a:pt x="337" y="735"/>
                </a:cubicBezTo>
                <a:cubicBezTo>
                  <a:pt x="337" y="735"/>
                  <a:pt x="337" y="736"/>
                  <a:pt x="337" y="736"/>
                </a:cubicBezTo>
                <a:cubicBezTo>
                  <a:pt x="337" y="737"/>
                  <a:pt x="337" y="737"/>
                  <a:pt x="337" y="738"/>
                </a:cubicBezTo>
                <a:cubicBezTo>
                  <a:pt x="337" y="739"/>
                  <a:pt x="336" y="739"/>
                  <a:pt x="336" y="741"/>
                </a:cubicBezTo>
                <a:cubicBezTo>
                  <a:pt x="336" y="741"/>
                  <a:pt x="336" y="742"/>
                  <a:pt x="336" y="743"/>
                </a:cubicBezTo>
                <a:cubicBezTo>
                  <a:pt x="336" y="744"/>
                  <a:pt x="336" y="745"/>
                  <a:pt x="337" y="740"/>
                </a:cubicBezTo>
                <a:cubicBezTo>
                  <a:pt x="337" y="734"/>
                  <a:pt x="337" y="734"/>
                  <a:pt x="337" y="734"/>
                </a:cubicBezTo>
                <a:cubicBezTo>
                  <a:pt x="337" y="734"/>
                  <a:pt x="337" y="734"/>
                  <a:pt x="337" y="734"/>
                </a:cubicBezTo>
                <a:cubicBezTo>
                  <a:pt x="337" y="734"/>
                  <a:pt x="337" y="733"/>
                  <a:pt x="336" y="734"/>
                </a:cubicBezTo>
                <a:cubicBezTo>
                  <a:pt x="336" y="734"/>
                  <a:pt x="337" y="734"/>
                  <a:pt x="337" y="740"/>
                </a:cubicBezTo>
                <a:moveTo>
                  <a:pt x="333" y="741"/>
                </a:moveTo>
                <a:cubicBezTo>
                  <a:pt x="333" y="742"/>
                  <a:pt x="334" y="742"/>
                  <a:pt x="334" y="741"/>
                </a:cubicBezTo>
                <a:cubicBezTo>
                  <a:pt x="334" y="741"/>
                  <a:pt x="333" y="741"/>
                  <a:pt x="333" y="741"/>
                </a:cubicBezTo>
                <a:moveTo>
                  <a:pt x="349" y="756"/>
                </a:moveTo>
                <a:cubicBezTo>
                  <a:pt x="349" y="756"/>
                  <a:pt x="349" y="756"/>
                  <a:pt x="350" y="756"/>
                </a:cubicBezTo>
                <a:cubicBezTo>
                  <a:pt x="349" y="756"/>
                  <a:pt x="349" y="755"/>
                  <a:pt x="349" y="755"/>
                </a:cubicBezTo>
                <a:cubicBezTo>
                  <a:pt x="349" y="755"/>
                  <a:pt x="349" y="756"/>
                  <a:pt x="349" y="756"/>
                </a:cubicBezTo>
                <a:cubicBezTo>
                  <a:pt x="349" y="756"/>
                  <a:pt x="349" y="756"/>
                  <a:pt x="349" y="756"/>
                </a:cubicBezTo>
                <a:moveTo>
                  <a:pt x="275" y="103"/>
                </a:moveTo>
                <a:cubicBezTo>
                  <a:pt x="273" y="104"/>
                  <a:pt x="272" y="105"/>
                  <a:pt x="271" y="105"/>
                </a:cubicBezTo>
                <a:cubicBezTo>
                  <a:pt x="271" y="105"/>
                  <a:pt x="270" y="104"/>
                  <a:pt x="270" y="103"/>
                </a:cubicBezTo>
                <a:cubicBezTo>
                  <a:pt x="270" y="102"/>
                  <a:pt x="270" y="101"/>
                  <a:pt x="270" y="100"/>
                </a:cubicBezTo>
                <a:cubicBezTo>
                  <a:pt x="270" y="98"/>
                  <a:pt x="270" y="96"/>
                  <a:pt x="269" y="94"/>
                </a:cubicBezTo>
                <a:cubicBezTo>
                  <a:pt x="269" y="94"/>
                  <a:pt x="269" y="92"/>
                  <a:pt x="269" y="92"/>
                </a:cubicBezTo>
                <a:cubicBezTo>
                  <a:pt x="268" y="91"/>
                  <a:pt x="267" y="91"/>
                  <a:pt x="266" y="92"/>
                </a:cubicBezTo>
                <a:cubicBezTo>
                  <a:pt x="265" y="92"/>
                  <a:pt x="265" y="91"/>
                  <a:pt x="265" y="91"/>
                </a:cubicBezTo>
                <a:cubicBezTo>
                  <a:pt x="264" y="90"/>
                  <a:pt x="265" y="89"/>
                  <a:pt x="264" y="88"/>
                </a:cubicBezTo>
                <a:cubicBezTo>
                  <a:pt x="262" y="88"/>
                  <a:pt x="262" y="86"/>
                  <a:pt x="262" y="85"/>
                </a:cubicBezTo>
                <a:cubicBezTo>
                  <a:pt x="262" y="85"/>
                  <a:pt x="261" y="85"/>
                  <a:pt x="261" y="84"/>
                </a:cubicBezTo>
                <a:cubicBezTo>
                  <a:pt x="262" y="83"/>
                  <a:pt x="260" y="82"/>
                  <a:pt x="260" y="80"/>
                </a:cubicBezTo>
                <a:cubicBezTo>
                  <a:pt x="262" y="79"/>
                  <a:pt x="264" y="79"/>
                  <a:pt x="265" y="77"/>
                </a:cubicBezTo>
                <a:cubicBezTo>
                  <a:pt x="266" y="77"/>
                  <a:pt x="266" y="77"/>
                  <a:pt x="267" y="77"/>
                </a:cubicBezTo>
                <a:cubicBezTo>
                  <a:pt x="268" y="77"/>
                  <a:pt x="268" y="76"/>
                  <a:pt x="269" y="76"/>
                </a:cubicBezTo>
                <a:cubicBezTo>
                  <a:pt x="269" y="78"/>
                  <a:pt x="271" y="80"/>
                  <a:pt x="271" y="82"/>
                </a:cubicBezTo>
                <a:cubicBezTo>
                  <a:pt x="272" y="82"/>
                  <a:pt x="271" y="84"/>
                  <a:pt x="272" y="84"/>
                </a:cubicBezTo>
                <a:cubicBezTo>
                  <a:pt x="273" y="85"/>
                  <a:pt x="273" y="86"/>
                  <a:pt x="274" y="87"/>
                </a:cubicBezTo>
                <a:cubicBezTo>
                  <a:pt x="273" y="89"/>
                  <a:pt x="275" y="91"/>
                  <a:pt x="275" y="94"/>
                </a:cubicBezTo>
                <a:cubicBezTo>
                  <a:pt x="275" y="95"/>
                  <a:pt x="275" y="96"/>
                  <a:pt x="274" y="96"/>
                </a:cubicBezTo>
                <a:cubicBezTo>
                  <a:pt x="274" y="97"/>
                  <a:pt x="273" y="98"/>
                  <a:pt x="274" y="98"/>
                </a:cubicBezTo>
                <a:cubicBezTo>
                  <a:pt x="275" y="100"/>
                  <a:pt x="274" y="101"/>
                  <a:pt x="275" y="103"/>
                </a:cubicBezTo>
                <a:moveTo>
                  <a:pt x="494" y="137"/>
                </a:moveTo>
                <a:cubicBezTo>
                  <a:pt x="503" y="140"/>
                  <a:pt x="503" y="140"/>
                  <a:pt x="503" y="140"/>
                </a:cubicBezTo>
                <a:cubicBezTo>
                  <a:pt x="504" y="141"/>
                  <a:pt x="505" y="141"/>
                  <a:pt x="504" y="142"/>
                </a:cubicBezTo>
                <a:cubicBezTo>
                  <a:pt x="503" y="142"/>
                  <a:pt x="503" y="142"/>
                  <a:pt x="503" y="142"/>
                </a:cubicBezTo>
                <a:cubicBezTo>
                  <a:pt x="503" y="143"/>
                  <a:pt x="503" y="144"/>
                  <a:pt x="503" y="145"/>
                </a:cubicBezTo>
                <a:cubicBezTo>
                  <a:pt x="502" y="146"/>
                  <a:pt x="502" y="146"/>
                  <a:pt x="502" y="147"/>
                </a:cubicBezTo>
                <a:cubicBezTo>
                  <a:pt x="501" y="147"/>
                  <a:pt x="499" y="148"/>
                  <a:pt x="498" y="146"/>
                </a:cubicBezTo>
                <a:cubicBezTo>
                  <a:pt x="498" y="146"/>
                  <a:pt x="498" y="146"/>
                  <a:pt x="497" y="146"/>
                </a:cubicBezTo>
                <a:cubicBezTo>
                  <a:pt x="495" y="147"/>
                  <a:pt x="494" y="145"/>
                  <a:pt x="492" y="145"/>
                </a:cubicBezTo>
                <a:cubicBezTo>
                  <a:pt x="492" y="144"/>
                  <a:pt x="490" y="145"/>
                  <a:pt x="490" y="144"/>
                </a:cubicBezTo>
                <a:cubicBezTo>
                  <a:pt x="489" y="144"/>
                  <a:pt x="488" y="143"/>
                  <a:pt x="487" y="143"/>
                </a:cubicBezTo>
                <a:cubicBezTo>
                  <a:pt x="486" y="143"/>
                  <a:pt x="486" y="143"/>
                  <a:pt x="486" y="143"/>
                </a:cubicBezTo>
                <a:cubicBezTo>
                  <a:pt x="486" y="142"/>
                  <a:pt x="486" y="142"/>
                  <a:pt x="485" y="141"/>
                </a:cubicBezTo>
                <a:cubicBezTo>
                  <a:pt x="485" y="140"/>
                  <a:pt x="484" y="140"/>
                  <a:pt x="483" y="141"/>
                </a:cubicBezTo>
                <a:cubicBezTo>
                  <a:pt x="482" y="142"/>
                  <a:pt x="482" y="141"/>
                  <a:pt x="481" y="141"/>
                </a:cubicBezTo>
                <a:cubicBezTo>
                  <a:pt x="481" y="141"/>
                  <a:pt x="480" y="141"/>
                  <a:pt x="480" y="141"/>
                </a:cubicBezTo>
                <a:cubicBezTo>
                  <a:pt x="480" y="141"/>
                  <a:pt x="479" y="141"/>
                  <a:pt x="479" y="141"/>
                </a:cubicBezTo>
                <a:cubicBezTo>
                  <a:pt x="479" y="141"/>
                  <a:pt x="479" y="141"/>
                  <a:pt x="478" y="141"/>
                </a:cubicBezTo>
                <a:cubicBezTo>
                  <a:pt x="477" y="141"/>
                  <a:pt x="478" y="140"/>
                  <a:pt x="477" y="140"/>
                </a:cubicBezTo>
                <a:cubicBezTo>
                  <a:pt x="477" y="139"/>
                  <a:pt x="476" y="139"/>
                  <a:pt x="476" y="138"/>
                </a:cubicBezTo>
                <a:cubicBezTo>
                  <a:pt x="476" y="137"/>
                  <a:pt x="475" y="136"/>
                  <a:pt x="476" y="135"/>
                </a:cubicBezTo>
                <a:cubicBezTo>
                  <a:pt x="477" y="134"/>
                  <a:pt x="477" y="133"/>
                  <a:pt x="478" y="132"/>
                </a:cubicBezTo>
                <a:cubicBezTo>
                  <a:pt x="478" y="133"/>
                  <a:pt x="479" y="134"/>
                  <a:pt x="479" y="135"/>
                </a:cubicBezTo>
                <a:cubicBezTo>
                  <a:pt x="480" y="135"/>
                  <a:pt x="481" y="135"/>
                  <a:pt x="481" y="134"/>
                </a:cubicBezTo>
                <a:cubicBezTo>
                  <a:pt x="482" y="134"/>
                  <a:pt x="484" y="134"/>
                  <a:pt x="485" y="134"/>
                </a:cubicBezTo>
                <a:cubicBezTo>
                  <a:pt x="485" y="134"/>
                  <a:pt x="485" y="134"/>
                  <a:pt x="485" y="134"/>
                </a:cubicBezTo>
                <a:cubicBezTo>
                  <a:pt x="485" y="135"/>
                  <a:pt x="486" y="135"/>
                  <a:pt x="487" y="136"/>
                </a:cubicBezTo>
                <a:cubicBezTo>
                  <a:pt x="487" y="136"/>
                  <a:pt x="488" y="136"/>
                  <a:pt x="489" y="136"/>
                </a:cubicBezTo>
                <a:cubicBezTo>
                  <a:pt x="489" y="136"/>
                  <a:pt x="490" y="136"/>
                  <a:pt x="490" y="136"/>
                </a:cubicBezTo>
                <a:cubicBezTo>
                  <a:pt x="492" y="137"/>
                  <a:pt x="492" y="138"/>
                  <a:pt x="494" y="138"/>
                </a:cubicBezTo>
                <a:cubicBezTo>
                  <a:pt x="495" y="139"/>
                  <a:pt x="497" y="139"/>
                  <a:pt x="498" y="139"/>
                </a:cubicBezTo>
                <a:cubicBezTo>
                  <a:pt x="499" y="139"/>
                  <a:pt x="499" y="139"/>
                  <a:pt x="500" y="139"/>
                </a:cubicBezTo>
                <a:cubicBezTo>
                  <a:pt x="501" y="140"/>
                  <a:pt x="502" y="140"/>
                  <a:pt x="494" y="137"/>
                </a:cubicBezTo>
                <a:cubicBezTo>
                  <a:pt x="485" y="135"/>
                  <a:pt x="485" y="135"/>
                  <a:pt x="485" y="135"/>
                </a:cubicBezTo>
                <a:cubicBezTo>
                  <a:pt x="485" y="135"/>
                  <a:pt x="485" y="135"/>
                  <a:pt x="485" y="135"/>
                </a:cubicBezTo>
                <a:cubicBezTo>
                  <a:pt x="484" y="135"/>
                  <a:pt x="484" y="135"/>
                  <a:pt x="485" y="136"/>
                </a:cubicBezTo>
                <a:cubicBezTo>
                  <a:pt x="485" y="136"/>
                  <a:pt x="485" y="135"/>
                  <a:pt x="494" y="137"/>
                </a:cubicBezTo>
                <a:moveTo>
                  <a:pt x="478" y="138"/>
                </a:moveTo>
                <a:cubicBezTo>
                  <a:pt x="478" y="138"/>
                  <a:pt x="478" y="138"/>
                  <a:pt x="478" y="138"/>
                </a:cubicBezTo>
                <a:cubicBezTo>
                  <a:pt x="478" y="138"/>
                  <a:pt x="478" y="138"/>
                  <a:pt x="478" y="138"/>
                </a:cubicBezTo>
                <a:cubicBezTo>
                  <a:pt x="478" y="138"/>
                  <a:pt x="478" y="138"/>
                  <a:pt x="479" y="138"/>
                </a:cubicBezTo>
                <a:cubicBezTo>
                  <a:pt x="478" y="138"/>
                  <a:pt x="478" y="138"/>
                  <a:pt x="478" y="138"/>
                </a:cubicBezTo>
                <a:moveTo>
                  <a:pt x="745" y="393"/>
                </a:moveTo>
                <a:cubicBezTo>
                  <a:pt x="745" y="393"/>
                  <a:pt x="746" y="393"/>
                  <a:pt x="746" y="393"/>
                </a:cubicBezTo>
                <a:cubicBezTo>
                  <a:pt x="746" y="393"/>
                  <a:pt x="747" y="393"/>
                  <a:pt x="747" y="393"/>
                </a:cubicBezTo>
                <a:cubicBezTo>
                  <a:pt x="747" y="392"/>
                  <a:pt x="747" y="392"/>
                  <a:pt x="747" y="392"/>
                </a:cubicBezTo>
                <a:cubicBezTo>
                  <a:pt x="746" y="392"/>
                  <a:pt x="746" y="392"/>
                  <a:pt x="746" y="392"/>
                </a:cubicBezTo>
                <a:cubicBezTo>
                  <a:pt x="747" y="391"/>
                  <a:pt x="747" y="390"/>
                  <a:pt x="749" y="390"/>
                </a:cubicBezTo>
                <a:cubicBezTo>
                  <a:pt x="750" y="390"/>
                  <a:pt x="751" y="388"/>
                  <a:pt x="752" y="389"/>
                </a:cubicBezTo>
                <a:cubicBezTo>
                  <a:pt x="752" y="389"/>
                  <a:pt x="753" y="389"/>
                  <a:pt x="753" y="390"/>
                </a:cubicBezTo>
                <a:cubicBezTo>
                  <a:pt x="752" y="390"/>
                  <a:pt x="752" y="390"/>
                  <a:pt x="752" y="391"/>
                </a:cubicBezTo>
                <a:cubicBezTo>
                  <a:pt x="751" y="391"/>
                  <a:pt x="750" y="392"/>
                  <a:pt x="750" y="392"/>
                </a:cubicBezTo>
                <a:cubicBezTo>
                  <a:pt x="750" y="393"/>
                  <a:pt x="751" y="393"/>
                  <a:pt x="751" y="394"/>
                </a:cubicBezTo>
                <a:cubicBezTo>
                  <a:pt x="751" y="394"/>
                  <a:pt x="751" y="394"/>
                  <a:pt x="751" y="394"/>
                </a:cubicBezTo>
                <a:cubicBezTo>
                  <a:pt x="751" y="394"/>
                  <a:pt x="750" y="394"/>
                  <a:pt x="750" y="394"/>
                </a:cubicBezTo>
                <a:cubicBezTo>
                  <a:pt x="750" y="394"/>
                  <a:pt x="750" y="394"/>
                  <a:pt x="750" y="395"/>
                </a:cubicBezTo>
                <a:cubicBezTo>
                  <a:pt x="750" y="395"/>
                  <a:pt x="751" y="394"/>
                  <a:pt x="751" y="394"/>
                </a:cubicBezTo>
                <a:cubicBezTo>
                  <a:pt x="751" y="394"/>
                  <a:pt x="752" y="394"/>
                  <a:pt x="752" y="393"/>
                </a:cubicBezTo>
                <a:cubicBezTo>
                  <a:pt x="752" y="392"/>
                  <a:pt x="752" y="392"/>
                  <a:pt x="752" y="391"/>
                </a:cubicBezTo>
                <a:cubicBezTo>
                  <a:pt x="752" y="391"/>
                  <a:pt x="753" y="391"/>
                  <a:pt x="753" y="390"/>
                </a:cubicBezTo>
                <a:cubicBezTo>
                  <a:pt x="753" y="390"/>
                  <a:pt x="753" y="390"/>
                  <a:pt x="754" y="391"/>
                </a:cubicBezTo>
                <a:cubicBezTo>
                  <a:pt x="754" y="391"/>
                  <a:pt x="754" y="391"/>
                  <a:pt x="754" y="392"/>
                </a:cubicBezTo>
                <a:cubicBezTo>
                  <a:pt x="754" y="392"/>
                  <a:pt x="754" y="392"/>
                  <a:pt x="754" y="392"/>
                </a:cubicBezTo>
                <a:cubicBezTo>
                  <a:pt x="754" y="392"/>
                  <a:pt x="753" y="392"/>
                  <a:pt x="753" y="392"/>
                </a:cubicBezTo>
                <a:cubicBezTo>
                  <a:pt x="753" y="392"/>
                  <a:pt x="753" y="392"/>
                  <a:pt x="753" y="393"/>
                </a:cubicBezTo>
                <a:cubicBezTo>
                  <a:pt x="753" y="393"/>
                  <a:pt x="753" y="392"/>
                  <a:pt x="754" y="392"/>
                </a:cubicBezTo>
                <a:cubicBezTo>
                  <a:pt x="755" y="391"/>
                  <a:pt x="755" y="391"/>
                  <a:pt x="756" y="391"/>
                </a:cubicBezTo>
                <a:cubicBezTo>
                  <a:pt x="757" y="389"/>
                  <a:pt x="756" y="387"/>
                  <a:pt x="758" y="386"/>
                </a:cubicBezTo>
                <a:cubicBezTo>
                  <a:pt x="759" y="386"/>
                  <a:pt x="760" y="386"/>
                  <a:pt x="762" y="386"/>
                </a:cubicBezTo>
                <a:cubicBezTo>
                  <a:pt x="762" y="387"/>
                  <a:pt x="762" y="386"/>
                  <a:pt x="762" y="386"/>
                </a:cubicBezTo>
                <a:cubicBezTo>
                  <a:pt x="762" y="386"/>
                  <a:pt x="761" y="386"/>
                  <a:pt x="761" y="386"/>
                </a:cubicBezTo>
                <a:cubicBezTo>
                  <a:pt x="761" y="386"/>
                  <a:pt x="761" y="387"/>
                  <a:pt x="761" y="387"/>
                </a:cubicBezTo>
                <a:cubicBezTo>
                  <a:pt x="761" y="387"/>
                  <a:pt x="762" y="387"/>
                  <a:pt x="762" y="387"/>
                </a:cubicBezTo>
                <a:cubicBezTo>
                  <a:pt x="762" y="387"/>
                  <a:pt x="762" y="387"/>
                  <a:pt x="762" y="386"/>
                </a:cubicBezTo>
                <a:cubicBezTo>
                  <a:pt x="761" y="386"/>
                  <a:pt x="762" y="385"/>
                  <a:pt x="762" y="385"/>
                </a:cubicBezTo>
                <a:cubicBezTo>
                  <a:pt x="763" y="385"/>
                  <a:pt x="764" y="385"/>
                  <a:pt x="765" y="384"/>
                </a:cubicBezTo>
                <a:cubicBezTo>
                  <a:pt x="765" y="384"/>
                  <a:pt x="766" y="384"/>
                  <a:pt x="767" y="384"/>
                </a:cubicBezTo>
                <a:cubicBezTo>
                  <a:pt x="767" y="384"/>
                  <a:pt x="767" y="384"/>
                  <a:pt x="767" y="383"/>
                </a:cubicBezTo>
                <a:cubicBezTo>
                  <a:pt x="768" y="384"/>
                  <a:pt x="768" y="384"/>
                  <a:pt x="769" y="385"/>
                </a:cubicBezTo>
                <a:cubicBezTo>
                  <a:pt x="769" y="393"/>
                  <a:pt x="769" y="393"/>
                  <a:pt x="769" y="393"/>
                </a:cubicBezTo>
                <a:cubicBezTo>
                  <a:pt x="768" y="393"/>
                  <a:pt x="767" y="393"/>
                  <a:pt x="766" y="394"/>
                </a:cubicBezTo>
                <a:cubicBezTo>
                  <a:pt x="766" y="394"/>
                  <a:pt x="764" y="393"/>
                  <a:pt x="764" y="394"/>
                </a:cubicBezTo>
                <a:cubicBezTo>
                  <a:pt x="762" y="395"/>
                  <a:pt x="760" y="395"/>
                  <a:pt x="759" y="395"/>
                </a:cubicBezTo>
                <a:cubicBezTo>
                  <a:pt x="758" y="395"/>
                  <a:pt x="757" y="395"/>
                  <a:pt x="756" y="395"/>
                </a:cubicBezTo>
                <a:cubicBezTo>
                  <a:pt x="755" y="396"/>
                  <a:pt x="754" y="396"/>
                  <a:pt x="753" y="396"/>
                </a:cubicBezTo>
                <a:cubicBezTo>
                  <a:pt x="753" y="396"/>
                  <a:pt x="752" y="397"/>
                  <a:pt x="751" y="398"/>
                </a:cubicBezTo>
                <a:cubicBezTo>
                  <a:pt x="751" y="397"/>
                  <a:pt x="751" y="397"/>
                  <a:pt x="750" y="397"/>
                </a:cubicBezTo>
                <a:cubicBezTo>
                  <a:pt x="750" y="397"/>
                  <a:pt x="750" y="397"/>
                  <a:pt x="749" y="398"/>
                </a:cubicBezTo>
                <a:cubicBezTo>
                  <a:pt x="749" y="397"/>
                  <a:pt x="749" y="395"/>
                  <a:pt x="749" y="394"/>
                </a:cubicBezTo>
                <a:cubicBezTo>
                  <a:pt x="749" y="394"/>
                  <a:pt x="748" y="394"/>
                  <a:pt x="748" y="394"/>
                </a:cubicBezTo>
                <a:cubicBezTo>
                  <a:pt x="747" y="394"/>
                  <a:pt x="746" y="394"/>
                  <a:pt x="745" y="394"/>
                </a:cubicBezTo>
                <a:cubicBezTo>
                  <a:pt x="745" y="394"/>
                  <a:pt x="745" y="393"/>
                  <a:pt x="745" y="393"/>
                </a:cubicBezTo>
                <a:moveTo>
                  <a:pt x="758" y="390"/>
                </a:moveTo>
                <a:cubicBezTo>
                  <a:pt x="758" y="389"/>
                  <a:pt x="758" y="389"/>
                  <a:pt x="758" y="389"/>
                </a:cubicBezTo>
                <a:cubicBezTo>
                  <a:pt x="758" y="389"/>
                  <a:pt x="758" y="389"/>
                  <a:pt x="758" y="389"/>
                </a:cubicBezTo>
                <a:cubicBezTo>
                  <a:pt x="758" y="390"/>
                  <a:pt x="758" y="390"/>
                  <a:pt x="758" y="390"/>
                </a:cubicBezTo>
                <a:cubicBezTo>
                  <a:pt x="758" y="390"/>
                  <a:pt x="758" y="390"/>
                  <a:pt x="758" y="390"/>
                </a:cubicBezTo>
                <a:moveTo>
                  <a:pt x="759" y="393"/>
                </a:moveTo>
                <a:cubicBezTo>
                  <a:pt x="759" y="393"/>
                  <a:pt x="759" y="393"/>
                  <a:pt x="759" y="393"/>
                </a:cubicBezTo>
                <a:cubicBezTo>
                  <a:pt x="759" y="393"/>
                  <a:pt x="759" y="394"/>
                  <a:pt x="759" y="394"/>
                </a:cubicBezTo>
                <a:cubicBezTo>
                  <a:pt x="759" y="394"/>
                  <a:pt x="759" y="394"/>
                  <a:pt x="759" y="393"/>
                </a:cubicBezTo>
                <a:cubicBezTo>
                  <a:pt x="759" y="393"/>
                  <a:pt x="759" y="393"/>
                  <a:pt x="759" y="393"/>
                </a:cubicBezTo>
                <a:moveTo>
                  <a:pt x="753" y="413"/>
                </a:moveTo>
                <a:cubicBezTo>
                  <a:pt x="752" y="414"/>
                  <a:pt x="752" y="414"/>
                  <a:pt x="751" y="415"/>
                </a:cubicBezTo>
                <a:cubicBezTo>
                  <a:pt x="751" y="414"/>
                  <a:pt x="750" y="413"/>
                  <a:pt x="750" y="412"/>
                </a:cubicBezTo>
                <a:cubicBezTo>
                  <a:pt x="750" y="411"/>
                  <a:pt x="750" y="411"/>
                  <a:pt x="751" y="410"/>
                </a:cubicBezTo>
                <a:cubicBezTo>
                  <a:pt x="749" y="409"/>
                  <a:pt x="749" y="409"/>
                  <a:pt x="749" y="409"/>
                </a:cubicBezTo>
                <a:cubicBezTo>
                  <a:pt x="749" y="409"/>
                  <a:pt x="749" y="410"/>
                  <a:pt x="748" y="410"/>
                </a:cubicBezTo>
                <a:cubicBezTo>
                  <a:pt x="748" y="409"/>
                  <a:pt x="748" y="408"/>
                  <a:pt x="748" y="407"/>
                </a:cubicBezTo>
                <a:cubicBezTo>
                  <a:pt x="748" y="407"/>
                  <a:pt x="749" y="407"/>
                  <a:pt x="749" y="407"/>
                </a:cubicBezTo>
                <a:cubicBezTo>
                  <a:pt x="749" y="407"/>
                  <a:pt x="749" y="407"/>
                  <a:pt x="749" y="407"/>
                </a:cubicBezTo>
                <a:cubicBezTo>
                  <a:pt x="750" y="408"/>
                  <a:pt x="751" y="408"/>
                  <a:pt x="752" y="409"/>
                </a:cubicBezTo>
                <a:cubicBezTo>
                  <a:pt x="753" y="409"/>
                  <a:pt x="753" y="409"/>
                  <a:pt x="754" y="409"/>
                </a:cubicBezTo>
                <a:cubicBezTo>
                  <a:pt x="754" y="408"/>
                  <a:pt x="755" y="408"/>
                  <a:pt x="755" y="408"/>
                </a:cubicBezTo>
                <a:cubicBezTo>
                  <a:pt x="756" y="408"/>
                  <a:pt x="756" y="409"/>
                  <a:pt x="756" y="409"/>
                </a:cubicBezTo>
                <a:cubicBezTo>
                  <a:pt x="758" y="409"/>
                  <a:pt x="759" y="409"/>
                  <a:pt x="761" y="409"/>
                </a:cubicBezTo>
                <a:cubicBezTo>
                  <a:pt x="761" y="410"/>
                  <a:pt x="763" y="410"/>
                  <a:pt x="764" y="410"/>
                </a:cubicBezTo>
                <a:cubicBezTo>
                  <a:pt x="765" y="410"/>
                  <a:pt x="767" y="411"/>
                  <a:pt x="769" y="411"/>
                </a:cubicBezTo>
                <a:cubicBezTo>
                  <a:pt x="769" y="411"/>
                  <a:pt x="769" y="412"/>
                  <a:pt x="769" y="412"/>
                </a:cubicBezTo>
                <a:cubicBezTo>
                  <a:pt x="769" y="414"/>
                  <a:pt x="769" y="417"/>
                  <a:pt x="769" y="419"/>
                </a:cubicBezTo>
                <a:cubicBezTo>
                  <a:pt x="768" y="420"/>
                  <a:pt x="766" y="419"/>
                  <a:pt x="765" y="419"/>
                </a:cubicBezTo>
                <a:cubicBezTo>
                  <a:pt x="765" y="419"/>
                  <a:pt x="764" y="419"/>
                  <a:pt x="764" y="419"/>
                </a:cubicBezTo>
                <a:cubicBezTo>
                  <a:pt x="764" y="418"/>
                  <a:pt x="762" y="419"/>
                  <a:pt x="761" y="418"/>
                </a:cubicBezTo>
                <a:cubicBezTo>
                  <a:pt x="760" y="418"/>
                  <a:pt x="759" y="416"/>
                  <a:pt x="757" y="417"/>
                </a:cubicBezTo>
                <a:cubicBezTo>
                  <a:pt x="756" y="416"/>
                  <a:pt x="755" y="415"/>
                  <a:pt x="754" y="416"/>
                </a:cubicBezTo>
                <a:cubicBezTo>
                  <a:pt x="754" y="416"/>
                  <a:pt x="753" y="415"/>
                  <a:pt x="753" y="415"/>
                </a:cubicBezTo>
                <a:cubicBezTo>
                  <a:pt x="753" y="415"/>
                  <a:pt x="753" y="414"/>
                  <a:pt x="753" y="413"/>
                </a:cubicBezTo>
                <a:cubicBezTo>
                  <a:pt x="753" y="413"/>
                  <a:pt x="753" y="413"/>
                  <a:pt x="753" y="413"/>
                </a:cubicBezTo>
                <a:cubicBezTo>
                  <a:pt x="753" y="413"/>
                  <a:pt x="753" y="414"/>
                  <a:pt x="753" y="414"/>
                </a:cubicBezTo>
                <a:cubicBezTo>
                  <a:pt x="753" y="414"/>
                  <a:pt x="753" y="414"/>
                  <a:pt x="753" y="414"/>
                </a:cubicBezTo>
                <a:cubicBezTo>
                  <a:pt x="753" y="414"/>
                  <a:pt x="753" y="413"/>
                  <a:pt x="754" y="413"/>
                </a:cubicBezTo>
                <a:cubicBezTo>
                  <a:pt x="754" y="413"/>
                  <a:pt x="753" y="413"/>
                  <a:pt x="753" y="413"/>
                </a:cubicBezTo>
                <a:moveTo>
                  <a:pt x="407" y="759"/>
                </a:moveTo>
                <a:cubicBezTo>
                  <a:pt x="408" y="760"/>
                  <a:pt x="406" y="760"/>
                  <a:pt x="406" y="761"/>
                </a:cubicBezTo>
                <a:cubicBezTo>
                  <a:pt x="407" y="761"/>
                  <a:pt x="406" y="762"/>
                  <a:pt x="406" y="762"/>
                </a:cubicBezTo>
                <a:cubicBezTo>
                  <a:pt x="405" y="761"/>
                  <a:pt x="405" y="763"/>
                  <a:pt x="403" y="763"/>
                </a:cubicBezTo>
                <a:cubicBezTo>
                  <a:pt x="403" y="763"/>
                  <a:pt x="404" y="763"/>
                  <a:pt x="404" y="763"/>
                </a:cubicBezTo>
                <a:cubicBezTo>
                  <a:pt x="404" y="763"/>
                  <a:pt x="404" y="762"/>
                  <a:pt x="404" y="762"/>
                </a:cubicBezTo>
                <a:cubicBezTo>
                  <a:pt x="403" y="762"/>
                  <a:pt x="403" y="762"/>
                  <a:pt x="403" y="762"/>
                </a:cubicBezTo>
                <a:cubicBezTo>
                  <a:pt x="403" y="762"/>
                  <a:pt x="403" y="763"/>
                  <a:pt x="403" y="763"/>
                </a:cubicBezTo>
                <a:cubicBezTo>
                  <a:pt x="403" y="763"/>
                  <a:pt x="401" y="765"/>
                  <a:pt x="401" y="765"/>
                </a:cubicBezTo>
                <a:cubicBezTo>
                  <a:pt x="400" y="765"/>
                  <a:pt x="399" y="765"/>
                  <a:pt x="398" y="764"/>
                </a:cubicBezTo>
                <a:cubicBezTo>
                  <a:pt x="398" y="764"/>
                  <a:pt x="397" y="764"/>
                  <a:pt x="397" y="763"/>
                </a:cubicBezTo>
                <a:cubicBezTo>
                  <a:pt x="396" y="762"/>
                  <a:pt x="395" y="761"/>
                  <a:pt x="393" y="761"/>
                </a:cubicBezTo>
                <a:cubicBezTo>
                  <a:pt x="393" y="761"/>
                  <a:pt x="393" y="760"/>
                  <a:pt x="394" y="760"/>
                </a:cubicBezTo>
                <a:cubicBezTo>
                  <a:pt x="394" y="760"/>
                  <a:pt x="395" y="760"/>
                  <a:pt x="396" y="760"/>
                </a:cubicBezTo>
                <a:cubicBezTo>
                  <a:pt x="397" y="760"/>
                  <a:pt x="397" y="759"/>
                  <a:pt x="398" y="759"/>
                </a:cubicBezTo>
                <a:cubicBezTo>
                  <a:pt x="399" y="759"/>
                  <a:pt x="399" y="759"/>
                  <a:pt x="399" y="759"/>
                </a:cubicBezTo>
                <a:cubicBezTo>
                  <a:pt x="399" y="759"/>
                  <a:pt x="399" y="760"/>
                  <a:pt x="399" y="761"/>
                </a:cubicBezTo>
                <a:cubicBezTo>
                  <a:pt x="399" y="761"/>
                  <a:pt x="399" y="760"/>
                  <a:pt x="399" y="760"/>
                </a:cubicBezTo>
                <a:cubicBezTo>
                  <a:pt x="399" y="760"/>
                  <a:pt x="399" y="760"/>
                  <a:pt x="398" y="760"/>
                </a:cubicBezTo>
                <a:cubicBezTo>
                  <a:pt x="398" y="760"/>
                  <a:pt x="398" y="761"/>
                  <a:pt x="398" y="761"/>
                </a:cubicBezTo>
                <a:cubicBezTo>
                  <a:pt x="398" y="762"/>
                  <a:pt x="398" y="762"/>
                  <a:pt x="399" y="762"/>
                </a:cubicBezTo>
                <a:cubicBezTo>
                  <a:pt x="399" y="762"/>
                  <a:pt x="400" y="761"/>
                  <a:pt x="399" y="761"/>
                </a:cubicBezTo>
                <a:cubicBezTo>
                  <a:pt x="399" y="760"/>
                  <a:pt x="400" y="760"/>
                  <a:pt x="400" y="760"/>
                </a:cubicBezTo>
                <a:cubicBezTo>
                  <a:pt x="400" y="759"/>
                  <a:pt x="399" y="759"/>
                  <a:pt x="399" y="759"/>
                </a:cubicBezTo>
                <a:cubicBezTo>
                  <a:pt x="399" y="758"/>
                  <a:pt x="400" y="757"/>
                  <a:pt x="400" y="757"/>
                </a:cubicBezTo>
                <a:cubicBezTo>
                  <a:pt x="402" y="757"/>
                  <a:pt x="402" y="756"/>
                  <a:pt x="404" y="755"/>
                </a:cubicBezTo>
                <a:cubicBezTo>
                  <a:pt x="403" y="753"/>
                  <a:pt x="403" y="753"/>
                  <a:pt x="404" y="752"/>
                </a:cubicBezTo>
                <a:cubicBezTo>
                  <a:pt x="404" y="747"/>
                  <a:pt x="404" y="747"/>
                  <a:pt x="404" y="747"/>
                </a:cubicBezTo>
                <a:cubicBezTo>
                  <a:pt x="405" y="746"/>
                  <a:pt x="406" y="748"/>
                  <a:pt x="407" y="748"/>
                </a:cubicBezTo>
                <a:cubicBezTo>
                  <a:pt x="408" y="748"/>
                  <a:pt x="409" y="747"/>
                  <a:pt x="409" y="748"/>
                </a:cubicBezTo>
                <a:cubicBezTo>
                  <a:pt x="410" y="748"/>
                  <a:pt x="411" y="749"/>
                  <a:pt x="411" y="749"/>
                </a:cubicBezTo>
                <a:cubicBezTo>
                  <a:pt x="411" y="750"/>
                  <a:pt x="411" y="751"/>
                  <a:pt x="411" y="752"/>
                </a:cubicBezTo>
                <a:cubicBezTo>
                  <a:pt x="410" y="753"/>
                  <a:pt x="410" y="754"/>
                  <a:pt x="409" y="755"/>
                </a:cubicBezTo>
                <a:cubicBezTo>
                  <a:pt x="409" y="757"/>
                  <a:pt x="408" y="758"/>
                  <a:pt x="408" y="759"/>
                </a:cubicBezTo>
                <a:cubicBezTo>
                  <a:pt x="408" y="759"/>
                  <a:pt x="408" y="759"/>
                  <a:pt x="407" y="759"/>
                </a:cubicBezTo>
                <a:cubicBezTo>
                  <a:pt x="407" y="759"/>
                  <a:pt x="407" y="759"/>
                  <a:pt x="407" y="759"/>
                </a:cubicBezTo>
                <a:cubicBezTo>
                  <a:pt x="408" y="759"/>
                  <a:pt x="408" y="759"/>
                  <a:pt x="407" y="759"/>
                </a:cubicBezTo>
                <a:cubicBezTo>
                  <a:pt x="407" y="758"/>
                  <a:pt x="407" y="758"/>
                  <a:pt x="407" y="758"/>
                </a:cubicBezTo>
                <a:cubicBezTo>
                  <a:pt x="407" y="758"/>
                  <a:pt x="407" y="759"/>
                  <a:pt x="407" y="759"/>
                </a:cubicBezTo>
                <a:moveTo>
                  <a:pt x="405" y="755"/>
                </a:moveTo>
                <a:cubicBezTo>
                  <a:pt x="406" y="754"/>
                  <a:pt x="406" y="754"/>
                  <a:pt x="406" y="754"/>
                </a:cubicBezTo>
                <a:cubicBezTo>
                  <a:pt x="406" y="753"/>
                  <a:pt x="407" y="752"/>
                  <a:pt x="406" y="751"/>
                </a:cubicBezTo>
                <a:cubicBezTo>
                  <a:pt x="405" y="752"/>
                  <a:pt x="406" y="753"/>
                  <a:pt x="406" y="755"/>
                </a:cubicBezTo>
                <a:cubicBezTo>
                  <a:pt x="406" y="755"/>
                  <a:pt x="406" y="754"/>
                  <a:pt x="406" y="754"/>
                </a:cubicBezTo>
                <a:cubicBezTo>
                  <a:pt x="405" y="754"/>
                  <a:pt x="405" y="754"/>
                  <a:pt x="405" y="754"/>
                </a:cubicBezTo>
                <a:cubicBezTo>
                  <a:pt x="405" y="754"/>
                  <a:pt x="404" y="755"/>
                  <a:pt x="405" y="755"/>
                </a:cubicBezTo>
                <a:cubicBezTo>
                  <a:pt x="405" y="755"/>
                  <a:pt x="405" y="755"/>
                  <a:pt x="405" y="755"/>
                </a:cubicBezTo>
                <a:moveTo>
                  <a:pt x="405" y="761"/>
                </a:moveTo>
                <a:cubicBezTo>
                  <a:pt x="405" y="761"/>
                  <a:pt x="405" y="761"/>
                  <a:pt x="405" y="761"/>
                </a:cubicBezTo>
                <a:cubicBezTo>
                  <a:pt x="405" y="761"/>
                  <a:pt x="405" y="760"/>
                  <a:pt x="405" y="760"/>
                </a:cubicBezTo>
                <a:cubicBezTo>
                  <a:pt x="405" y="760"/>
                  <a:pt x="405" y="760"/>
                  <a:pt x="405" y="760"/>
                </a:cubicBezTo>
                <a:cubicBezTo>
                  <a:pt x="405" y="760"/>
                  <a:pt x="405" y="760"/>
                  <a:pt x="405" y="761"/>
                </a:cubicBezTo>
                <a:moveTo>
                  <a:pt x="699" y="377"/>
                </a:moveTo>
                <a:cubicBezTo>
                  <a:pt x="697" y="377"/>
                  <a:pt x="696" y="377"/>
                  <a:pt x="695" y="377"/>
                </a:cubicBezTo>
                <a:cubicBezTo>
                  <a:pt x="693" y="377"/>
                  <a:pt x="692" y="377"/>
                  <a:pt x="691" y="378"/>
                </a:cubicBezTo>
                <a:cubicBezTo>
                  <a:pt x="688" y="378"/>
                  <a:pt x="686" y="378"/>
                  <a:pt x="683" y="378"/>
                </a:cubicBezTo>
                <a:cubicBezTo>
                  <a:pt x="683" y="377"/>
                  <a:pt x="682" y="376"/>
                  <a:pt x="682" y="376"/>
                </a:cubicBezTo>
                <a:cubicBezTo>
                  <a:pt x="682" y="375"/>
                  <a:pt x="682" y="375"/>
                  <a:pt x="682" y="375"/>
                </a:cubicBezTo>
                <a:cubicBezTo>
                  <a:pt x="683" y="373"/>
                  <a:pt x="683" y="372"/>
                  <a:pt x="682" y="371"/>
                </a:cubicBezTo>
                <a:cubicBezTo>
                  <a:pt x="681" y="370"/>
                  <a:pt x="682" y="370"/>
                  <a:pt x="682" y="369"/>
                </a:cubicBezTo>
                <a:cubicBezTo>
                  <a:pt x="683" y="369"/>
                  <a:pt x="683" y="369"/>
                  <a:pt x="684" y="369"/>
                </a:cubicBezTo>
                <a:cubicBezTo>
                  <a:pt x="686" y="369"/>
                  <a:pt x="688" y="370"/>
                  <a:pt x="690" y="368"/>
                </a:cubicBezTo>
                <a:cubicBezTo>
                  <a:pt x="691" y="368"/>
                  <a:pt x="692" y="368"/>
                  <a:pt x="693" y="368"/>
                </a:cubicBezTo>
                <a:cubicBezTo>
                  <a:pt x="694" y="369"/>
                  <a:pt x="695" y="370"/>
                  <a:pt x="696" y="370"/>
                </a:cubicBezTo>
                <a:cubicBezTo>
                  <a:pt x="697" y="370"/>
                  <a:pt x="697" y="371"/>
                  <a:pt x="696" y="371"/>
                </a:cubicBezTo>
                <a:cubicBezTo>
                  <a:pt x="696" y="371"/>
                  <a:pt x="696" y="372"/>
                  <a:pt x="696" y="372"/>
                </a:cubicBezTo>
                <a:cubicBezTo>
                  <a:pt x="697" y="373"/>
                  <a:pt x="696" y="373"/>
                  <a:pt x="696" y="373"/>
                </a:cubicBezTo>
                <a:cubicBezTo>
                  <a:pt x="696" y="374"/>
                  <a:pt x="697" y="375"/>
                  <a:pt x="698" y="375"/>
                </a:cubicBezTo>
                <a:cubicBezTo>
                  <a:pt x="699" y="375"/>
                  <a:pt x="699" y="376"/>
                  <a:pt x="699" y="377"/>
                </a:cubicBezTo>
                <a:moveTo>
                  <a:pt x="110" y="149"/>
                </a:moveTo>
                <a:cubicBezTo>
                  <a:pt x="110" y="150"/>
                  <a:pt x="110" y="150"/>
                  <a:pt x="110" y="150"/>
                </a:cubicBezTo>
                <a:cubicBezTo>
                  <a:pt x="108" y="152"/>
                  <a:pt x="107" y="153"/>
                  <a:pt x="106" y="155"/>
                </a:cubicBezTo>
                <a:cubicBezTo>
                  <a:pt x="105" y="155"/>
                  <a:pt x="104" y="156"/>
                  <a:pt x="103" y="157"/>
                </a:cubicBezTo>
                <a:cubicBezTo>
                  <a:pt x="103" y="157"/>
                  <a:pt x="102" y="157"/>
                  <a:pt x="102" y="158"/>
                </a:cubicBezTo>
                <a:cubicBezTo>
                  <a:pt x="102" y="159"/>
                  <a:pt x="101" y="159"/>
                  <a:pt x="101" y="160"/>
                </a:cubicBezTo>
                <a:cubicBezTo>
                  <a:pt x="101" y="161"/>
                  <a:pt x="101" y="161"/>
                  <a:pt x="100" y="161"/>
                </a:cubicBezTo>
                <a:cubicBezTo>
                  <a:pt x="100" y="161"/>
                  <a:pt x="99" y="161"/>
                  <a:pt x="99" y="160"/>
                </a:cubicBezTo>
                <a:cubicBezTo>
                  <a:pt x="98" y="160"/>
                  <a:pt x="99" y="160"/>
                  <a:pt x="99" y="159"/>
                </a:cubicBezTo>
                <a:cubicBezTo>
                  <a:pt x="99" y="159"/>
                  <a:pt x="99" y="159"/>
                  <a:pt x="99" y="159"/>
                </a:cubicBezTo>
                <a:cubicBezTo>
                  <a:pt x="98" y="158"/>
                  <a:pt x="97" y="159"/>
                  <a:pt x="95" y="159"/>
                </a:cubicBezTo>
                <a:cubicBezTo>
                  <a:pt x="95" y="158"/>
                  <a:pt x="95" y="158"/>
                  <a:pt x="95" y="158"/>
                </a:cubicBezTo>
                <a:cubicBezTo>
                  <a:pt x="97" y="158"/>
                  <a:pt x="98" y="158"/>
                  <a:pt x="99" y="158"/>
                </a:cubicBezTo>
                <a:cubicBezTo>
                  <a:pt x="100" y="158"/>
                  <a:pt x="100" y="157"/>
                  <a:pt x="100" y="156"/>
                </a:cubicBezTo>
                <a:cubicBezTo>
                  <a:pt x="100" y="156"/>
                  <a:pt x="99" y="156"/>
                  <a:pt x="99" y="155"/>
                </a:cubicBezTo>
                <a:cubicBezTo>
                  <a:pt x="101" y="155"/>
                  <a:pt x="101" y="155"/>
                  <a:pt x="101" y="153"/>
                </a:cubicBezTo>
                <a:cubicBezTo>
                  <a:pt x="101" y="153"/>
                  <a:pt x="101" y="152"/>
                  <a:pt x="101" y="152"/>
                </a:cubicBezTo>
                <a:cubicBezTo>
                  <a:pt x="100" y="153"/>
                  <a:pt x="99" y="153"/>
                  <a:pt x="99" y="155"/>
                </a:cubicBezTo>
                <a:cubicBezTo>
                  <a:pt x="98" y="154"/>
                  <a:pt x="97" y="153"/>
                  <a:pt x="96" y="152"/>
                </a:cubicBezTo>
                <a:cubicBezTo>
                  <a:pt x="97" y="152"/>
                  <a:pt x="97" y="151"/>
                  <a:pt x="98" y="151"/>
                </a:cubicBezTo>
                <a:cubicBezTo>
                  <a:pt x="99" y="150"/>
                  <a:pt x="98" y="150"/>
                  <a:pt x="97" y="150"/>
                </a:cubicBezTo>
                <a:cubicBezTo>
                  <a:pt x="99" y="149"/>
                  <a:pt x="100" y="148"/>
                  <a:pt x="101" y="148"/>
                </a:cubicBezTo>
                <a:cubicBezTo>
                  <a:pt x="100" y="146"/>
                  <a:pt x="100" y="146"/>
                  <a:pt x="101" y="145"/>
                </a:cubicBezTo>
                <a:cubicBezTo>
                  <a:pt x="101" y="145"/>
                  <a:pt x="101" y="144"/>
                  <a:pt x="101" y="144"/>
                </a:cubicBezTo>
                <a:cubicBezTo>
                  <a:pt x="102" y="144"/>
                  <a:pt x="102" y="145"/>
                  <a:pt x="102" y="145"/>
                </a:cubicBezTo>
                <a:cubicBezTo>
                  <a:pt x="102" y="146"/>
                  <a:pt x="102" y="147"/>
                  <a:pt x="103" y="147"/>
                </a:cubicBezTo>
                <a:cubicBezTo>
                  <a:pt x="103" y="147"/>
                  <a:pt x="103" y="146"/>
                  <a:pt x="103" y="145"/>
                </a:cubicBezTo>
                <a:cubicBezTo>
                  <a:pt x="103" y="144"/>
                  <a:pt x="104" y="144"/>
                  <a:pt x="104" y="144"/>
                </a:cubicBezTo>
                <a:cubicBezTo>
                  <a:pt x="105" y="145"/>
                  <a:pt x="106" y="146"/>
                  <a:pt x="106" y="147"/>
                </a:cubicBezTo>
                <a:cubicBezTo>
                  <a:pt x="106" y="147"/>
                  <a:pt x="105" y="147"/>
                  <a:pt x="105" y="147"/>
                </a:cubicBezTo>
                <a:cubicBezTo>
                  <a:pt x="105" y="148"/>
                  <a:pt x="105" y="148"/>
                  <a:pt x="106" y="148"/>
                </a:cubicBezTo>
                <a:cubicBezTo>
                  <a:pt x="107" y="148"/>
                  <a:pt x="106" y="148"/>
                  <a:pt x="106" y="148"/>
                </a:cubicBezTo>
                <a:cubicBezTo>
                  <a:pt x="106" y="148"/>
                  <a:pt x="106" y="148"/>
                  <a:pt x="106" y="148"/>
                </a:cubicBezTo>
                <a:cubicBezTo>
                  <a:pt x="106" y="148"/>
                  <a:pt x="106" y="148"/>
                  <a:pt x="106" y="149"/>
                </a:cubicBezTo>
                <a:cubicBezTo>
                  <a:pt x="106" y="149"/>
                  <a:pt x="106" y="149"/>
                  <a:pt x="106" y="149"/>
                </a:cubicBezTo>
                <a:cubicBezTo>
                  <a:pt x="106" y="149"/>
                  <a:pt x="107" y="149"/>
                  <a:pt x="106" y="148"/>
                </a:cubicBezTo>
                <a:cubicBezTo>
                  <a:pt x="106" y="148"/>
                  <a:pt x="106" y="147"/>
                  <a:pt x="106" y="147"/>
                </a:cubicBezTo>
                <a:cubicBezTo>
                  <a:pt x="106" y="147"/>
                  <a:pt x="108" y="147"/>
                  <a:pt x="108" y="148"/>
                </a:cubicBezTo>
                <a:cubicBezTo>
                  <a:pt x="108" y="149"/>
                  <a:pt x="109" y="149"/>
                  <a:pt x="110" y="149"/>
                </a:cubicBezTo>
                <a:moveTo>
                  <a:pt x="105" y="151"/>
                </a:moveTo>
                <a:cubicBezTo>
                  <a:pt x="105" y="151"/>
                  <a:pt x="105" y="151"/>
                  <a:pt x="105" y="151"/>
                </a:cubicBezTo>
                <a:cubicBezTo>
                  <a:pt x="104" y="151"/>
                  <a:pt x="104" y="151"/>
                  <a:pt x="104" y="151"/>
                </a:cubicBezTo>
                <a:cubicBezTo>
                  <a:pt x="104" y="152"/>
                  <a:pt x="104" y="152"/>
                  <a:pt x="104" y="152"/>
                </a:cubicBezTo>
                <a:cubicBezTo>
                  <a:pt x="104" y="152"/>
                  <a:pt x="105" y="152"/>
                  <a:pt x="105" y="151"/>
                </a:cubicBezTo>
                <a:moveTo>
                  <a:pt x="94" y="160"/>
                </a:moveTo>
                <a:cubicBezTo>
                  <a:pt x="95" y="160"/>
                  <a:pt x="94" y="160"/>
                  <a:pt x="94" y="160"/>
                </a:cubicBezTo>
                <a:cubicBezTo>
                  <a:pt x="93" y="161"/>
                  <a:pt x="92" y="160"/>
                  <a:pt x="92" y="160"/>
                </a:cubicBezTo>
                <a:cubicBezTo>
                  <a:pt x="91" y="160"/>
                  <a:pt x="91" y="159"/>
                  <a:pt x="90" y="158"/>
                </a:cubicBezTo>
                <a:cubicBezTo>
                  <a:pt x="90" y="158"/>
                  <a:pt x="89" y="159"/>
                  <a:pt x="89" y="159"/>
                </a:cubicBezTo>
                <a:cubicBezTo>
                  <a:pt x="89" y="159"/>
                  <a:pt x="89" y="160"/>
                  <a:pt x="90" y="160"/>
                </a:cubicBezTo>
                <a:cubicBezTo>
                  <a:pt x="89" y="161"/>
                  <a:pt x="89" y="161"/>
                  <a:pt x="89" y="161"/>
                </a:cubicBezTo>
                <a:cubicBezTo>
                  <a:pt x="88" y="161"/>
                  <a:pt x="88" y="161"/>
                  <a:pt x="88" y="161"/>
                </a:cubicBezTo>
                <a:cubicBezTo>
                  <a:pt x="87" y="161"/>
                  <a:pt x="87" y="161"/>
                  <a:pt x="87" y="160"/>
                </a:cubicBezTo>
                <a:cubicBezTo>
                  <a:pt x="87" y="160"/>
                  <a:pt x="87" y="159"/>
                  <a:pt x="88" y="159"/>
                </a:cubicBezTo>
                <a:cubicBezTo>
                  <a:pt x="87" y="158"/>
                  <a:pt x="86" y="157"/>
                  <a:pt x="85" y="157"/>
                </a:cubicBezTo>
                <a:cubicBezTo>
                  <a:pt x="85" y="158"/>
                  <a:pt x="85" y="159"/>
                  <a:pt x="85" y="160"/>
                </a:cubicBezTo>
                <a:cubicBezTo>
                  <a:pt x="84" y="159"/>
                  <a:pt x="84" y="159"/>
                  <a:pt x="83" y="159"/>
                </a:cubicBezTo>
                <a:cubicBezTo>
                  <a:pt x="83" y="158"/>
                  <a:pt x="83" y="157"/>
                  <a:pt x="82" y="156"/>
                </a:cubicBezTo>
                <a:cubicBezTo>
                  <a:pt x="82" y="156"/>
                  <a:pt x="82" y="155"/>
                  <a:pt x="82" y="154"/>
                </a:cubicBezTo>
                <a:cubicBezTo>
                  <a:pt x="84" y="153"/>
                  <a:pt x="84" y="151"/>
                  <a:pt x="85" y="150"/>
                </a:cubicBezTo>
                <a:cubicBezTo>
                  <a:pt x="86" y="149"/>
                  <a:pt x="87" y="148"/>
                  <a:pt x="88" y="148"/>
                </a:cubicBezTo>
                <a:cubicBezTo>
                  <a:pt x="88" y="146"/>
                  <a:pt x="89" y="146"/>
                  <a:pt x="89" y="145"/>
                </a:cubicBezTo>
                <a:cubicBezTo>
                  <a:pt x="90" y="145"/>
                  <a:pt x="90" y="144"/>
                  <a:pt x="90" y="143"/>
                </a:cubicBezTo>
                <a:cubicBezTo>
                  <a:pt x="93" y="143"/>
                  <a:pt x="93" y="143"/>
                  <a:pt x="93" y="143"/>
                </a:cubicBezTo>
                <a:cubicBezTo>
                  <a:pt x="93" y="144"/>
                  <a:pt x="92" y="144"/>
                  <a:pt x="92" y="145"/>
                </a:cubicBezTo>
                <a:cubicBezTo>
                  <a:pt x="93" y="146"/>
                  <a:pt x="94" y="145"/>
                  <a:pt x="96" y="146"/>
                </a:cubicBezTo>
                <a:cubicBezTo>
                  <a:pt x="94" y="146"/>
                  <a:pt x="92" y="146"/>
                  <a:pt x="91" y="146"/>
                </a:cubicBezTo>
                <a:cubicBezTo>
                  <a:pt x="91" y="147"/>
                  <a:pt x="92" y="148"/>
                  <a:pt x="92" y="148"/>
                </a:cubicBezTo>
                <a:cubicBezTo>
                  <a:pt x="93" y="148"/>
                  <a:pt x="94" y="148"/>
                  <a:pt x="94" y="149"/>
                </a:cubicBezTo>
                <a:cubicBezTo>
                  <a:pt x="94" y="150"/>
                  <a:pt x="94" y="150"/>
                  <a:pt x="95" y="150"/>
                </a:cubicBezTo>
                <a:cubicBezTo>
                  <a:pt x="96" y="150"/>
                  <a:pt x="96" y="150"/>
                  <a:pt x="96" y="152"/>
                </a:cubicBezTo>
                <a:cubicBezTo>
                  <a:pt x="96" y="152"/>
                  <a:pt x="95" y="151"/>
                  <a:pt x="95" y="151"/>
                </a:cubicBezTo>
                <a:cubicBezTo>
                  <a:pt x="95" y="151"/>
                  <a:pt x="95" y="151"/>
                  <a:pt x="95" y="151"/>
                </a:cubicBezTo>
                <a:cubicBezTo>
                  <a:pt x="94" y="152"/>
                  <a:pt x="94" y="153"/>
                  <a:pt x="93" y="153"/>
                </a:cubicBezTo>
                <a:cubicBezTo>
                  <a:pt x="91" y="153"/>
                  <a:pt x="91" y="152"/>
                  <a:pt x="92" y="151"/>
                </a:cubicBezTo>
                <a:cubicBezTo>
                  <a:pt x="93" y="150"/>
                  <a:pt x="93" y="150"/>
                  <a:pt x="92" y="149"/>
                </a:cubicBezTo>
                <a:cubicBezTo>
                  <a:pt x="91" y="150"/>
                  <a:pt x="90" y="151"/>
                  <a:pt x="90" y="152"/>
                </a:cubicBezTo>
                <a:cubicBezTo>
                  <a:pt x="89" y="152"/>
                  <a:pt x="88" y="152"/>
                  <a:pt x="87" y="152"/>
                </a:cubicBezTo>
                <a:cubicBezTo>
                  <a:pt x="87" y="152"/>
                  <a:pt x="87" y="152"/>
                  <a:pt x="87" y="152"/>
                </a:cubicBezTo>
                <a:cubicBezTo>
                  <a:pt x="87" y="153"/>
                  <a:pt x="87" y="153"/>
                  <a:pt x="87" y="153"/>
                </a:cubicBezTo>
                <a:cubicBezTo>
                  <a:pt x="87" y="153"/>
                  <a:pt x="88" y="153"/>
                  <a:pt x="88" y="154"/>
                </a:cubicBezTo>
                <a:cubicBezTo>
                  <a:pt x="87" y="154"/>
                  <a:pt x="87" y="154"/>
                  <a:pt x="87" y="154"/>
                </a:cubicBezTo>
                <a:cubicBezTo>
                  <a:pt x="86" y="155"/>
                  <a:pt x="86" y="155"/>
                  <a:pt x="86" y="155"/>
                </a:cubicBezTo>
                <a:cubicBezTo>
                  <a:pt x="86" y="155"/>
                  <a:pt x="86" y="155"/>
                  <a:pt x="86" y="155"/>
                </a:cubicBezTo>
                <a:cubicBezTo>
                  <a:pt x="86" y="155"/>
                  <a:pt x="86" y="154"/>
                  <a:pt x="86" y="154"/>
                </a:cubicBezTo>
                <a:cubicBezTo>
                  <a:pt x="86" y="154"/>
                  <a:pt x="85" y="154"/>
                  <a:pt x="85" y="154"/>
                </a:cubicBezTo>
                <a:cubicBezTo>
                  <a:pt x="85" y="154"/>
                  <a:pt x="85" y="155"/>
                  <a:pt x="86" y="155"/>
                </a:cubicBezTo>
                <a:cubicBezTo>
                  <a:pt x="86" y="156"/>
                  <a:pt x="86" y="156"/>
                  <a:pt x="87" y="156"/>
                </a:cubicBezTo>
                <a:cubicBezTo>
                  <a:pt x="88" y="156"/>
                  <a:pt x="88" y="155"/>
                  <a:pt x="88" y="155"/>
                </a:cubicBezTo>
                <a:cubicBezTo>
                  <a:pt x="88" y="154"/>
                  <a:pt x="88" y="154"/>
                  <a:pt x="88" y="154"/>
                </a:cubicBezTo>
                <a:cubicBezTo>
                  <a:pt x="88" y="154"/>
                  <a:pt x="88" y="154"/>
                  <a:pt x="89" y="154"/>
                </a:cubicBezTo>
                <a:cubicBezTo>
                  <a:pt x="89" y="155"/>
                  <a:pt x="89" y="155"/>
                  <a:pt x="89" y="156"/>
                </a:cubicBezTo>
                <a:cubicBezTo>
                  <a:pt x="90" y="155"/>
                  <a:pt x="90" y="154"/>
                  <a:pt x="90" y="154"/>
                </a:cubicBezTo>
                <a:cubicBezTo>
                  <a:pt x="91" y="155"/>
                  <a:pt x="90" y="155"/>
                  <a:pt x="91" y="156"/>
                </a:cubicBezTo>
                <a:cubicBezTo>
                  <a:pt x="92" y="157"/>
                  <a:pt x="93" y="159"/>
                  <a:pt x="94" y="160"/>
                </a:cubicBezTo>
                <a:moveTo>
                  <a:pt x="378" y="58"/>
                </a:moveTo>
                <a:cubicBezTo>
                  <a:pt x="377" y="58"/>
                  <a:pt x="376" y="59"/>
                  <a:pt x="374" y="59"/>
                </a:cubicBezTo>
                <a:cubicBezTo>
                  <a:pt x="375" y="60"/>
                  <a:pt x="375" y="60"/>
                  <a:pt x="376" y="61"/>
                </a:cubicBezTo>
                <a:cubicBezTo>
                  <a:pt x="376" y="60"/>
                  <a:pt x="377" y="60"/>
                  <a:pt x="377" y="59"/>
                </a:cubicBezTo>
                <a:cubicBezTo>
                  <a:pt x="378" y="60"/>
                  <a:pt x="379" y="60"/>
                  <a:pt x="380" y="60"/>
                </a:cubicBezTo>
                <a:cubicBezTo>
                  <a:pt x="381" y="61"/>
                  <a:pt x="382" y="60"/>
                  <a:pt x="383" y="61"/>
                </a:cubicBezTo>
                <a:cubicBezTo>
                  <a:pt x="382" y="62"/>
                  <a:pt x="382" y="62"/>
                  <a:pt x="382" y="62"/>
                </a:cubicBezTo>
                <a:cubicBezTo>
                  <a:pt x="382" y="63"/>
                  <a:pt x="383" y="63"/>
                  <a:pt x="384" y="63"/>
                </a:cubicBezTo>
                <a:cubicBezTo>
                  <a:pt x="384" y="64"/>
                  <a:pt x="384" y="65"/>
                  <a:pt x="384" y="65"/>
                </a:cubicBezTo>
                <a:cubicBezTo>
                  <a:pt x="384" y="65"/>
                  <a:pt x="383" y="66"/>
                  <a:pt x="383" y="66"/>
                </a:cubicBezTo>
                <a:cubicBezTo>
                  <a:pt x="382" y="67"/>
                  <a:pt x="383" y="66"/>
                  <a:pt x="384" y="67"/>
                </a:cubicBezTo>
                <a:cubicBezTo>
                  <a:pt x="384" y="67"/>
                  <a:pt x="385" y="67"/>
                  <a:pt x="385" y="67"/>
                </a:cubicBezTo>
                <a:cubicBezTo>
                  <a:pt x="385" y="68"/>
                  <a:pt x="384" y="68"/>
                  <a:pt x="384" y="68"/>
                </a:cubicBezTo>
                <a:cubicBezTo>
                  <a:pt x="383" y="69"/>
                  <a:pt x="382" y="70"/>
                  <a:pt x="380" y="69"/>
                </a:cubicBezTo>
                <a:cubicBezTo>
                  <a:pt x="379" y="69"/>
                  <a:pt x="379" y="69"/>
                  <a:pt x="378" y="70"/>
                </a:cubicBezTo>
                <a:cubicBezTo>
                  <a:pt x="378" y="70"/>
                  <a:pt x="378" y="70"/>
                  <a:pt x="377" y="70"/>
                </a:cubicBezTo>
                <a:cubicBezTo>
                  <a:pt x="377" y="70"/>
                  <a:pt x="377" y="70"/>
                  <a:pt x="377" y="70"/>
                </a:cubicBezTo>
                <a:cubicBezTo>
                  <a:pt x="378" y="68"/>
                  <a:pt x="375" y="67"/>
                  <a:pt x="376" y="65"/>
                </a:cubicBezTo>
                <a:cubicBezTo>
                  <a:pt x="377" y="64"/>
                  <a:pt x="380" y="66"/>
                  <a:pt x="380" y="63"/>
                </a:cubicBezTo>
                <a:cubicBezTo>
                  <a:pt x="380" y="63"/>
                  <a:pt x="379" y="63"/>
                  <a:pt x="379" y="63"/>
                </a:cubicBezTo>
                <a:cubicBezTo>
                  <a:pt x="378" y="63"/>
                  <a:pt x="377" y="63"/>
                  <a:pt x="377" y="64"/>
                </a:cubicBezTo>
                <a:cubicBezTo>
                  <a:pt x="376" y="64"/>
                  <a:pt x="376" y="64"/>
                  <a:pt x="375" y="63"/>
                </a:cubicBezTo>
                <a:cubicBezTo>
                  <a:pt x="374" y="62"/>
                  <a:pt x="374" y="61"/>
                  <a:pt x="373" y="60"/>
                </a:cubicBezTo>
                <a:cubicBezTo>
                  <a:pt x="373" y="58"/>
                  <a:pt x="372" y="58"/>
                  <a:pt x="372" y="56"/>
                </a:cubicBezTo>
                <a:cubicBezTo>
                  <a:pt x="372" y="56"/>
                  <a:pt x="372" y="56"/>
                  <a:pt x="371" y="57"/>
                </a:cubicBezTo>
                <a:cubicBezTo>
                  <a:pt x="371" y="57"/>
                  <a:pt x="371" y="57"/>
                  <a:pt x="371" y="57"/>
                </a:cubicBezTo>
                <a:cubicBezTo>
                  <a:pt x="371" y="57"/>
                  <a:pt x="370" y="56"/>
                  <a:pt x="370" y="56"/>
                </a:cubicBezTo>
                <a:cubicBezTo>
                  <a:pt x="371" y="54"/>
                  <a:pt x="373" y="54"/>
                  <a:pt x="374" y="55"/>
                </a:cubicBezTo>
                <a:cubicBezTo>
                  <a:pt x="375" y="55"/>
                  <a:pt x="375" y="55"/>
                  <a:pt x="376" y="55"/>
                </a:cubicBezTo>
                <a:cubicBezTo>
                  <a:pt x="376" y="56"/>
                  <a:pt x="377" y="57"/>
                  <a:pt x="378" y="58"/>
                </a:cubicBezTo>
                <a:moveTo>
                  <a:pt x="379" y="66"/>
                </a:moveTo>
                <a:cubicBezTo>
                  <a:pt x="379" y="66"/>
                  <a:pt x="379" y="66"/>
                  <a:pt x="379" y="66"/>
                </a:cubicBezTo>
                <a:cubicBezTo>
                  <a:pt x="378" y="65"/>
                  <a:pt x="378" y="65"/>
                  <a:pt x="377" y="66"/>
                </a:cubicBezTo>
                <a:cubicBezTo>
                  <a:pt x="377" y="66"/>
                  <a:pt x="377" y="66"/>
                  <a:pt x="377" y="66"/>
                </a:cubicBezTo>
                <a:cubicBezTo>
                  <a:pt x="378" y="67"/>
                  <a:pt x="379" y="67"/>
                  <a:pt x="379" y="66"/>
                </a:cubicBezTo>
                <a:moveTo>
                  <a:pt x="380" y="68"/>
                </a:moveTo>
                <a:cubicBezTo>
                  <a:pt x="380" y="68"/>
                  <a:pt x="380" y="68"/>
                  <a:pt x="380" y="68"/>
                </a:cubicBezTo>
                <a:cubicBezTo>
                  <a:pt x="379" y="68"/>
                  <a:pt x="379" y="68"/>
                  <a:pt x="379" y="68"/>
                </a:cubicBezTo>
                <a:cubicBezTo>
                  <a:pt x="379" y="68"/>
                  <a:pt x="379" y="68"/>
                  <a:pt x="379" y="68"/>
                </a:cubicBezTo>
                <a:cubicBezTo>
                  <a:pt x="380" y="68"/>
                  <a:pt x="380" y="68"/>
                  <a:pt x="380" y="68"/>
                </a:cubicBezTo>
                <a:moveTo>
                  <a:pt x="99" y="312"/>
                </a:moveTo>
                <a:cubicBezTo>
                  <a:pt x="100" y="311"/>
                  <a:pt x="100" y="311"/>
                  <a:pt x="100" y="311"/>
                </a:cubicBezTo>
                <a:cubicBezTo>
                  <a:pt x="101" y="310"/>
                  <a:pt x="101" y="310"/>
                  <a:pt x="101" y="310"/>
                </a:cubicBezTo>
                <a:cubicBezTo>
                  <a:pt x="101" y="310"/>
                  <a:pt x="102" y="310"/>
                  <a:pt x="102" y="310"/>
                </a:cubicBezTo>
                <a:cubicBezTo>
                  <a:pt x="102" y="312"/>
                  <a:pt x="104" y="311"/>
                  <a:pt x="105" y="312"/>
                </a:cubicBezTo>
                <a:cubicBezTo>
                  <a:pt x="105" y="313"/>
                  <a:pt x="106" y="312"/>
                  <a:pt x="107" y="312"/>
                </a:cubicBezTo>
                <a:cubicBezTo>
                  <a:pt x="108" y="313"/>
                  <a:pt x="108" y="314"/>
                  <a:pt x="107" y="315"/>
                </a:cubicBezTo>
                <a:cubicBezTo>
                  <a:pt x="106" y="316"/>
                  <a:pt x="107" y="317"/>
                  <a:pt x="107" y="317"/>
                </a:cubicBezTo>
                <a:cubicBezTo>
                  <a:pt x="106" y="318"/>
                  <a:pt x="106" y="319"/>
                  <a:pt x="105" y="320"/>
                </a:cubicBezTo>
                <a:cubicBezTo>
                  <a:pt x="105" y="320"/>
                  <a:pt x="105" y="321"/>
                  <a:pt x="104" y="322"/>
                </a:cubicBezTo>
                <a:cubicBezTo>
                  <a:pt x="104" y="321"/>
                  <a:pt x="103" y="320"/>
                  <a:pt x="103" y="319"/>
                </a:cubicBezTo>
                <a:cubicBezTo>
                  <a:pt x="102" y="320"/>
                  <a:pt x="102" y="321"/>
                  <a:pt x="101" y="322"/>
                </a:cubicBezTo>
                <a:cubicBezTo>
                  <a:pt x="101" y="321"/>
                  <a:pt x="100" y="320"/>
                  <a:pt x="100" y="320"/>
                </a:cubicBezTo>
                <a:cubicBezTo>
                  <a:pt x="98" y="320"/>
                  <a:pt x="98" y="320"/>
                  <a:pt x="98" y="320"/>
                </a:cubicBezTo>
                <a:cubicBezTo>
                  <a:pt x="97" y="319"/>
                  <a:pt x="98" y="319"/>
                  <a:pt x="98" y="318"/>
                </a:cubicBezTo>
                <a:cubicBezTo>
                  <a:pt x="98" y="318"/>
                  <a:pt x="98" y="317"/>
                  <a:pt x="99" y="317"/>
                </a:cubicBezTo>
                <a:cubicBezTo>
                  <a:pt x="99" y="317"/>
                  <a:pt x="99" y="316"/>
                  <a:pt x="99" y="316"/>
                </a:cubicBezTo>
                <a:cubicBezTo>
                  <a:pt x="99" y="316"/>
                  <a:pt x="98" y="316"/>
                  <a:pt x="98" y="315"/>
                </a:cubicBezTo>
                <a:cubicBezTo>
                  <a:pt x="100" y="314"/>
                  <a:pt x="99" y="313"/>
                  <a:pt x="99" y="312"/>
                </a:cubicBezTo>
                <a:moveTo>
                  <a:pt x="699" y="199"/>
                </a:moveTo>
                <a:cubicBezTo>
                  <a:pt x="702" y="202"/>
                  <a:pt x="702" y="203"/>
                  <a:pt x="700" y="203"/>
                </a:cubicBezTo>
                <a:cubicBezTo>
                  <a:pt x="699" y="204"/>
                  <a:pt x="698" y="204"/>
                  <a:pt x="697" y="204"/>
                </a:cubicBezTo>
                <a:cubicBezTo>
                  <a:pt x="696" y="204"/>
                  <a:pt x="696" y="206"/>
                  <a:pt x="696" y="204"/>
                </a:cubicBezTo>
                <a:cubicBezTo>
                  <a:pt x="696" y="203"/>
                  <a:pt x="695" y="203"/>
                  <a:pt x="694" y="202"/>
                </a:cubicBezTo>
                <a:cubicBezTo>
                  <a:pt x="694" y="203"/>
                  <a:pt x="694" y="203"/>
                  <a:pt x="693" y="203"/>
                </a:cubicBezTo>
                <a:cubicBezTo>
                  <a:pt x="693" y="203"/>
                  <a:pt x="692" y="202"/>
                  <a:pt x="692" y="202"/>
                </a:cubicBezTo>
                <a:cubicBezTo>
                  <a:pt x="692" y="201"/>
                  <a:pt x="693" y="201"/>
                  <a:pt x="693" y="201"/>
                </a:cubicBezTo>
                <a:cubicBezTo>
                  <a:pt x="693" y="200"/>
                  <a:pt x="692" y="200"/>
                  <a:pt x="692" y="200"/>
                </a:cubicBezTo>
                <a:cubicBezTo>
                  <a:pt x="693" y="199"/>
                  <a:pt x="693" y="198"/>
                  <a:pt x="693" y="197"/>
                </a:cubicBezTo>
                <a:cubicBezTo>
                  <a:pt x="694" y="197"/>
                  <a:pt x="694" y="196"/>
                  <a:pt x="696" y="196"/>
                </a:cubicBezTo>
                <a:cubicBezTo>
                  <a:pt x="697" y="196"/>
                  <a:pt x="697" y="195"/>
                  <a:pt x="698" y="194"/>
                </a:cubicBezTo>
                <a:cubicBezTo>
                  <a:pt x="699" y="193"/>
                  <a:pt x="699" y="193"/>
                  <a:pt x="700" y="195"/>
                </a:cubicBezTo>
                <a:cubicBezTo>
                  <a:pt x="700" y="196"/>
                  <a:pt x="701" y="198"/>
                  <a:pt x="702" y="199"/>
                </a:cubicBezTo>
                <a:cubicBezTo>
                  <a:pt x="702" y="200"/>
                  <a:pt x="703" y="200"/>
                  <a:pt x="699" y="199"/>
                </a:cubicBezTo>
                <a:cubicBezTo>
                  <a:pt x="695" y="198"/>
                  <a:pt x="694" y="198"/>
                  <a:pt x="694" y="197"/>
                </a:cubicBezTo>
                <a:cubicBezTo>
                  <a:pt x="694" y="197"/>
                  <a:pt x="694" y="197"/>
                  <a:pt x="694" y="197"/>
                </a:cubicBezTo>
                <a:cubicBezTo>
                  <a:pt x="694" y="198"/>
                  <a:pt x="694" y="198"/>
                  <a:pt x="694" y="198"/>
                </a:cubicBezTo>
                <a:cubicBezTo>
                  <a:pt x="694" y="198"/>
                  <a:pt x="694" y="198"/>
                  <a:pt x="694" y="198"/>
                </a:cubicBezTo>
                <a:cubicBezTo>
                  <a:pt x="695" y="198"/>
                  <a:pt x="695" y="198"/>
                  <a:pt x="699" y="199"/>
                </a:cubicBezTo>
                <a:moveTo>
                  <a:pt x="567" y="653"/>
                </a:moveTo>
                <a:cubicBezTo>
                  <a:pt x="567" y="653"/>
                  <a:pt x="568" y="653"/>
                  <a:pt x="568" y="653"/>
                </a:cubicBezTo>
                <a:cubicBezTo>
                  <a:pt x="570" y="655"/>
                  <a:pt x="572" y="656"/>
                  <a:pt x="573" y="658"/>
                </a:cubicBezTo>
                <a:cubicBezTo>
                  <a:pt x="573" y="660"/>
                  <a:pt x="573" y="660"/>
                  <a:pt x="573" y="660"/>
                </a:cubicBezTo>
                <a:cubicBezTo>
                  <a:pt x="573" y="661"/>
                  <a:pt x="571" y="662"/>
                  <a:pt x="570" y="663"/>
                </a:cubicBezTo>
                <a:cubicBezTo>
                  <a:pt x="569" y="663"/>
                  <a:pt x="567" y="663"/>
                  <a:pt x="567" y="662"/>
                </a:cubicBezTo>
                <a:cubicBezTo>
                  <a:pt x="567" y="660"/>
                  <a:pt x="565" y="660"/>
                  <a:pt x="564" y="659"/>
                </a:cubicBezTo>
                <a:cubicBezTo>
                  <a:pt x="564" y="659"/>
                  <a:pt x="564" y="659"/>
                  <a:pt x="564" y="658"/>
                </a:cubicBezTo>
                <a:cubicBezTo>
                  <a:pt x="565" y="658"/>
                  <a:pt x="565" y="658"/>
                  <a:pt x="566" y="657"/>
                </a:cubicBezTo>
                <a:cubicBezTo>
                  <a:pt x="565" y="655"/>
                  <a:pt x="563" y="656"/>
                  <a:pt x="562" y="656"/>
                </a:cubicBezTo>
                <a:cubicBezTo>
                  <a:pt x="562" y="655"/>
                  <a:pt x="563" y="654"/>
                  <a:pt x="563" y="653"/>
                </a:cubicBezTo>
                <a:cubicBezTo>
                  <a:pt x="564" y="653"/>
                  <a:pt x="564" y="652"/>
                  <a:pt x="564" y="651"/>
                </a:cubicBezTo>
                <a:cubicBezTo>
                  <a:pt x="564" y="651"/>
                  <a:pt x="564" y="651"/>
                  <a:pt x="565" y="651"/>
                </a:cubicBezTo>
                <a:cubicBezTo>
                  <a:pt x="565" y="652"/>
                  <a:pt x="567" y="651"/>
                  <a:pt x="567" y="653"/>
                </a:cubicBezTo>
                <a:cubicBezTo>
                  <a:pt x="567" y="653"/>
                  <a:pt x="567" y="653"/>
                  <a:pt x="567" y="653"/>
                </a:cubicBezTo>
                <a:cubicBezTo>
                  <a:pt x="567" y="653"/>
                  <a:pt x="566" y="653"/>
                  <a:pt x="566" y="653"/>
                </a:cubicBezTo>
                <a:cubicBezTo>
                  <a:pt x="566" y="653"/>
                  <a:pt x="566" y="653"/>
                  <a:pt x="566" y="654"/>
                </a:cubicBezTo>
                <a:cubicBezTo>
                  <a:pt x="566" y="654"/>
                  <a:pt x="567" y="653"/>
                  <a:pt x="567" y="653"/>
                </a:cubicBezTo>
                <a:moveTo>
                  <a:pt x="567" y="655"/>
                </a:moveTo>
                <a:cubicBezTo>
                  <a:pt x="567" y="655"/>
                  <a:pt x="566" y="655"/>
                  <a:pt x="566" y="655"/>
                </a:cubicBezTo>
                <a:cubicBezTo>
                  <a:pt x="566" y="655"/>
                  <a:pt x="566" y="655"/>
                  <a:pt x="566" y="655"/>
                </a:cubicBezTo>
                <a:cubicBezTo>
                  <a:pt x="566" y="655"/>
                  <a:pt x="566" y="655"/>
                  <a:pt x="566" y="656"/>
                </a:cubicBezTo>
                <a:moveTo>
                  <a:pt x="298" y="673"/>
                </a:moveTo>
                <a:cubicBezTo>
                  <a:pt x="298" y="672"/>
                  <a:pt x="298" y="671"/>
                  <a:pt x="298" y="670"/>
                </a:cubicBezTo>
                <a:cubicBezTo>
                  <a:pt x="299" y="670"/>
                  <a:pt x="300" y="670"/>
                  <a:pt x="301" y="670"/>
                </a:cubicBezTo>
                <a:cubicBezTo>
                  <a:pt x="302" y="671"/>
                  <a:pt x="303" y="671"/>
                  <a:pt x="304" y="672"/>
                </a:cubicBezTo>
                <a:cubicBezTo>
                  <a:pt x="305" y="672"/>
                  <a:pt x="305" y="672"/>
                  <a:pt x="306" y="673"/>
                </a:cubicBezTo>
                <a:cubicBezTo>
                  <a:pt x="306" y="673"/>
                  <a:pt x="307" y="674"/>
                  <a:pt x="308" y="674"/>
                </a:cubicBezTo>
                <a:cubicBezTo>
                  <a:pt x="309" y="675"/>
                  <a:pt x="309" y="676"/>
                  <a:pt x="310" y="676"/>
                </a:cubicBezTo>
                <a:cubicBezTo>
                  <a:pt x="311" y="676"/>
                  <a:pt x="311" y="675"/>
                  <a:pt x="311" y="675"/>
                </a:cubicBezTo>
                <a:cubicBezTo>
                  <a:pt x="312" y="675"/>
                  <a:pt x="312" y="675"/>
                  <a:pt x="313" y="675"/>
                </a:cubicBezTo>
                <a:cubicBezTo>
                  <a:pt x="314" y="676"/>
                  <a:pt x="314" y="676"/>
                  <a:pt x="313" y="677"/>
                </a:cubicBezTo>
                <a:cubicBezTo>
                  <a:pt x="312" y="678"/>
                  <a:pt x="313" y="679"/>
                  <a:pt x="313" y="680"/>
                </a:cubicBezTo>
                <a:cubicBezTo>
                  <a:pt x="312" y="681"/>
                  <a:pt x="312" y="682"/>
                  <a:pt x="311" y="682"/>
                </a:cubicBezTo>
                <a:cubicBezTo>
                  <a:pt x="309" y="681"/>
                  <a:pt x="307" y="681"/>
                  <a:pt x="307" y="679"/>
                </a:cubicBezTo>
                <a:cubicBezTo>
                  <a:pt x="306" y="678"/>
                  <a:pt x="304" y="679"/>
                  <a:pt x="303" y="678"/>
                </a:cubicBezTo>
                <a:cubicBezTo>
                  <a:pt x="303" y="678"/>
                  <a:pt x="304" y="677"/>
                  <a:pt x="304" y="677"/>
                </a:cubicBezTo>
                <a:cubicBezTo>
                  <a:pt x="304" y="676"/>
                  <a:pt x="303" y="676"/>
                  <a:pt x="303" y="675"/>
                </a:cubicBezTo>
                <a:cubicBezTo>
                  <a:pt x="304" y="675"/>
                  <a:pt x="304" y="676"/>
                  <a:pt x="305" y="675"/>
                </a:cubicBezTo>
                <a:cubicBezTo>
                  <a:pt x="305" y="675"/>
                  <a:pt x="305" y="675"/>
                  <a:pt x="305" y="675"/>
                </a:cubicBezTo>
                <a:cubicBezTo>
                  <a:pt x="305" y="675"/>
                  <a:pt x="305" y="675"/>
                  <a:pt x="305" y="675"/>
                </a:cubicBezTo>
                <a:cubicBezTo>
                  <a:pt x="304" y="675"/>
                  <a:pt x="304" y="675"/>
                  <a:pt x="303" y="675"/>
                </a:cubicBezTo>
                <a:cubicBezTo>
                  <a:pt x="303" y="674"/>
                  <a:pt x="303" y="674"/>
                  <a:pt x="303" y="674"/>
                </a:cubicBezTo>
                <a:cubicBezTo>
                  <a:pt x="302" y="673"/>
                  <a:pt x="300" y="672"/>
                  <a:pt x="298" y="673"/>
                </a:cubicBezTo>
                <a:moveTo>
                  <a:pt x="310" y="679"/>
                </a:moveTo>
                <a:cubicBezTo>
                  <a:pt x="310" y="679"/>
                  <a:pt x="310" y="679"/>
                  <a:pt x="310" y="679"/>
                </a:cubicBezTo>
                <a:cubicBezTo>
                  <a:pt x="309" y="678"/>
                  <a:pt x="308" y="678"/>
                  <a:pt x="308" y="679"/>
                </a:cubicBezTo>
                <a:cubicBezTo>
                  <a:pt x="308" y="679"/>
                  <a:pt x="308" y="679"/>
                  <a:pt x="308" y="679"/>
                </a:cubicBezTo>
                <a:cubicBezTo>
                  <a:pt x="308" y="679"/>
                  <a:pt x="309" y="679"/>
                  <a:pt x="310" y="679"/>
                </a:cubicBezTo>
                <a:moveTo>
                  <a:pt x="223" y="149"/>
                </a:moveTo>
                <a:cubicBezTo>
                  <a:pt x="224" y="151"/>
                  <a:pt x="225" y="153"/>
                  <a:pt x="226" y="154"/>
                </a:cubicBezTo>
                <a:cubicBezTo>
                  <a:pt x="227" y="155"/>
                  <a:pt x="228" y="157"/>
                  <a:pt x="229" y="157"/>
                </a:cubicBezTo>
                <a:cubicBezTo>
                  <a:pt x="230" y="157"/>
                  <a:pt x="231" y="157"/>
                  <a:pt x="231" y="156"/>
                </a:cubicBezTo>
                <a:cubicBezTo>
                  <a:pt x="231" y="156"/>
                  <a:pt x="231" y="155"/>
                  <a:pt x="231" y="155"/>
                </a:cubicBezTo>
                <a:cubicBezTo>
                  <a:pt x="230" y="153"/>
                  <a:pt x="230" y="153"/>
                  <a:pt x="232" y="151"/>
                </a:cubicBezTo>
                <a:cubicBezTo>
                  <a:pt x="232" y="152"/>
                  <a:pt x="232" y="153"/>
                  <a:pt x="233" y="154"/>
                </a:cubicBezTo>
                <a:cubicBezTo>
                  <a:pt x="234" y="154"/>
                  <a:pt x="235" y="155"/>
                  <a:pt x="235" y="156"/>
                </a:cubicBezTo>
                <a:cubicBezTo>
                  <a:pt x="235" y="157"/>
                  <a:pt x="236" y="157"/>
                  <a:pt x="235" y="159"/>
                </a:cubicBezTo>
                <a:cubicBezTo>
                  <a:pt x="234" y="160"/>
                  <a:pt x="233" y="160"/>
                  <a:pt x="232" y="159"/>
                </a:cubicBezTo>
                <a:cubicBezTo>
                  <a:pt x="232" y="159"/>
                  <a:pt x="231" y="159"/>
                  <a:pt x="230" y="159"/>
                </a:cubicBezTo>
                <a:cubicBezTo>
                  <a:pt x="230" y="158"/>
                  <a:pt x="229" y="159"/>
                  <a:pt x="229" y="159"/>
                </a:cubicBezTo>
                <a:cubicBezTo>
                  <a:pt x="229" y="159"/>
                  <a:pt x="228" y="159"/>
                  <a:pt x="228" y="159"/>
                </a:cubicBezTo>
                <a:cubicBezTo>
                  <a:pt x="227" y="159"/>
                  <a:pt x="227" y="159"/>
                  <a:pt x="227" y="160"/>
                </a:cubicBezTo>
                <a:cubicBezTo>
                  <a:pt x="226" y="159"/>
                  <a:pt x="225" y="158"/>
                  <a:pt x="224" y="156"/>
                </a:cubicBezTo>
                <a:cubicBezTo>
                  <a:pt x="224" y="156"/>
                  <a:pt x="224" y="155"/>
                  <a:pt x="224" y="154"/>
                </a:cubicBezTo>
                <a:cubicBezTo>
                  <a:pt x="224" y="154"/>
                  <a:pt x="224" y="154"/>
                  <a:pt x="224" y="154"/>
                </a:cubicBezTo>
                <a:cubicBezTo>
                  <a:pt x="224" y="154"/>
                  <a:pt x="223" y="154"/>
                  <a:pt x="223" y="155"/>
                </a:cubicBezTo>
                <a:cubicBezTo>
                  <a:pt x="223" y="154"/>
                  <a:pt x="223" y="154"/>
                  <a:pt x="223" y="154"/>
                </a:cubicBezTo>
                <a:cubicBezTo>
                  <a:pt x="222" y="153"/>
                  <a:pt x="221" y="152"/>
                  <a:pt x="220" y="151"/>
                </a:cubicBezTo>
                <a:cubicBezTo>
                  <a:pt x="220" y="151"/>
                  <a:pt x="220" y="150"/>
                  <a:pt x="220" y="149"/>
                </a:cubicBezTo>
                <a:cubicBezTo>
                  <a:pt x="220" y="149"/>
                  <a:pt x="220" y="149"/>
                  <a:pt x="221" y="149"/>
                </a:cubicBezTo>
                <a:cubicBezTo>
                  <a:pt x="221" y="150"/>
                  <a:pt x="221" y="150"/>
                  <a:pt x="222" y="150"/>
                </a:cubicBezTo>
                <a:cubicBezTo>
                  <a:pt x="222" y="150"/>
                  <a:pt x="223" y="149"/>
                  <a:pt x="223" y="149"/>
                </a:cubicBezTo>
                <a:moveTo>
                  <a:pt x="577" y="173"/>
                </a:moveTo>
                <a:cubicBezTo>
                  <a:pt x="577" y="170"/>
                  <a:pt x="577" y="170"/>
                  <a:pt x="577" y="170"/>
                </a:cubicBezTo>
                <a:cubicBezTo>
                  <a:pt x="578" y="170"/>
                  <a:pt x="579" y="170"/>
                  <a:pt x="579" y="169"/>
                </a:cubicBezTo>
                <a:cubicBezTo>
                  <a:pt x="579" y="168"/>
                  <a:pt x="580" y="168"/>
                  <a:pt x="580" y="167"/>
                </a:cubicBezTo>
                <a:cubicBezTo>
                  <a:pt x="581" y="168"/>
                  <a:pt x="582" y="168"/>
                  <a:pt x="583" y="169"/>
                </a:cubicBezTo>
                <a:cubicBezTo>
                  <a:pt x="584" y="169"/>
                  <a:pt x="584" y="170"/>
                  <a:pt x="585" y="170"/>
                </a:cubicBezTo>
                <a:cubicBezTo>
                  <a:pt x="586" y="170"/>
                  <a:pt x="586" y="171"/>
                  <a:pt x="587" y="171"/>
                </a:cubicBezTo>
                <a:cubicBezTo>
                  <a:pt x="587" y="172"/>
                  <a:pt x="586" y="173"/>
                  <a:pt x="586" y="173"/>
                </a:cubicBezTo>
                <a:cubicBezTo>
                  <a:pt x="586" y="173"/>
                  <a:pt x="586" y="174"/>
                  <a:pt x="585" y="175"/>
                </a:cubicBezTo>
                <a:cubicBezTo>
                  <a:pt x="584" y="176"/>
                  <a:pt x="584" y="176"/>
                  <a:pt x="584" y="178"/>
                </a:cubicBezTo>
                <a:cubicBezTo>
                  <a:pt x="584" y="178"/>
                  <a:pt x="583" y="179"/>
                  <a:pt x="583" y="179"/>
                </a:cubicBezTo>
                <a:cubicBezTo>
                  <a:pt x="582" y="179"/>
                  <a:pt x="581" y="178"/>
                  <a:pt x="580" y="178"/>
                </a:cubicBezTo>
                <a:cubicBezTo>
                  <a:pt x="580" y="178"/>
                  <a:pt x="581" y="177"/>
                  <a:pt x="581" y="177"/>
                </a:cubicBezTo>
                <a:cubicBezTo>
                  <a:pt x="580" y="177"/>
                  <a:pt x="579" y="176"/>
                  <a:pt x="578" y="176"/>
                </a:cubicBezTo>
                <a:cubicBezTo>
                  <a:pt x="578" y="175"/>
                  <a:pt x="578" y="175"/>
                  <a:pt x="578" y="175"/>
                </a:cubicBezTo>
                <a:cubicBezTo>
                  <a:pt x="579" y="175"/>
                  <a:pt x="580" y="175"/>
                  <a:pt x="580" y="175"/>
                </a:cubicBezTo>
                <a:cubicBezTo>
                  <a:pt x="581" y="175"/>
                  <a:pt x="581" y="174"/>
                  <a:pt x="582" y="173"/>
                </a:cubicBezTo>
                <a:cubicBezTo>
                  <a:pt x="582" y="173"/>
                  <a:pt x="582" y="173"/>
                  <a:pt x="582" y="173"/>
                </a:cubicBezTo>
                <a:cubicBezTo>
                  <a:pt x="581" y="173"/>
                  <a:pt x="581" y="173"/>
                  <a:pt x="581" y="173"/>
                </a:cubicBezTo>
                <a:cubicBezTo>
                  <a:pt x="581" y="174"/>
                  <a:pt x="582" y="174"/>
                  <a:pt x="582" y="174"/>
                </a:cubicBezTo>
                <a:cubicBezTo>
                  <a:pt x="582" y="174"/>
                  <a:pt x="583" y="173"/>
                  <a:pt x="583" y="173"/>
                </a:cubicBezTo>
                <a:cubicBezTo>
                  <a:pt x="583" y="173"/>
                  <a:pt x="582" y="173"/>
                  <a:pt x="582" y="173"/>
                </a:cubicBezTo>
                <a:cubicBezTo>
                  <a:pt x="580" y="174"/>
                  <a:pt x="579" y="174"/>
                  <a:pt x="578" y="174"/>
                </a:cubicBezTo>
                <a:cubicBezTo>
                  <a:pt x="578" y="173"/>
                  <a:pt x="578" y="173"/>
                  <a:pt x="577" y="173"/>
                </a:cubicBezTo>
                <a:moveTo>
                  <a:pt x="712" y="370"/>
                </a:moveTo>
                <a:cubicBezTo>
                  <a:pt x="712" y="371"/>
                  <a:pt x="712" y="371"/>
                  <a:pt x="711" y="371"/>
                </a:cubicBezTo>
                <a:cubicBezTo>
                  <a:pt x="710" y="371"/>
                  <a:pt x="709" y="370"/>
                  <a:pt x="707" y="370"/>
                </a:cubicBezTo>
                <a:cubicBezTo>
                  <a:pt x="707" y="370"/>
                  <a:pt x="707" y="369"/>
                  <a:pt x="707" y="369"/>
                </a:cubicBezTo>
                <a:cubicBezTo>
                  <a:pt x="708" y="368"/>
                  <a:pt x="708" y="367"/>
                  <a:pt x="709" y="366"/>
                </a:cubicBezTo>
                <a:cubicBezTo>
                  <a:pt x="710" y="367"/>
                  <a:pt x="710" y="365"/>
                  <a:pt x="711" y="365"/>
                </a:cubicBezTo>
                <a:cubicBezTo>
                  <a:pt x="714" y="365"/>
                  <a:pt x="717" y="365"/>
                  <a:pt x="720" y="366"/>
                </a:cubicBezTo>
                <a:cubicBezTo>
                  <a:pt x="720" y="366"/>
                  <a:pt x="720" y="366"/>
                  <a:pt x="720" y="366"/>
                </a:cubicBezTo>
                <a:cubicBezTo>
                  <a:pt x="720" y="366"/>
                  <a:pt x="719" y="367"/>
                  <a:pt x="720" y="367"/>
                </a:cubicBezTo>
                <a:cubicBezTo>
                  <a:pt x="720" y="368"/>
                  <a:pt x="719" y="369"/>
                  <a:pt x="720" y="369"/>
                </a:cubicBezTo>
                <a:cubicBezTo>
                  <a:pt x="720" y="369"/>
                  <a:pt x="720" y="370"/>
                  <a:pt x="720" y="370"/>
                </a:cubicBezTo>
                <a:cubicBezTo>
                  <a:pt x="720" y="371"/>
                  <a:pt x="720" y="371"/>
                  <a:pt x="719" y="371"/>
                </a:cubicBezTo>
                <a:cubicBezTo>
                  <a:pt x="719" y="371"/>
                  <a:pt x="719" y="371"/>
                  <a:pt x="719" y="371"/>
                </a:cubicBezTo>
                <a:cubicBezTo>
                  <a:pt x="718" y="370"/>
                  <a:pt x="717" y="370"/>
                  <a:pt x="716" y="371"/>
                </a:cubicBezTo>
                <a:cubicBezTo>
                  <a:pt x="715" y="370"/>
                  <a:pt x="715" y="370"/>
                  <a:pt x="713" y="371"/>
                </a:cubicBezTo>
                <a:cubicBezTo>
                  <a:pt x="713" y="371"/>
                  <a:pt x="712" y="370"/>
                  <a:pt x="712" y="370"/>
                </a:cubicBezTo>
                <a:cubicBezTo>
                  <a:pt x="712" y="369"/>
                  <a:pt x="712" y="369"/>
                  <a:pt x="711" y="369"/>
                </a:cubicBezTo>
                <a:cubicBezTo>
                  <a:pt x="711" y="369"/>
                  <a:pt x="711" y="369"/>
                  <a:pt x="711" y="369"/>
                </a:cubicBezTo>
                <a:cubicBezTo>
                  <a:pt x="711" y="369"/>
                  <a:pt x="711" y="369"/>
                  <a:pt x="711" y="369"/>
                </a:cubicBezTo>
                <a:cubicBezTo>
                  <a:pt x="711" y="368"/>
                  <a:pt x="710" y="368"/>
                  <a:pt x="710" y="369"/>
                </a:cubicBezTo>
                <a:cubicBezTo>
                  <a:pt x="710" y="369"/>
                  <a:pt x="710" y="369"/>
                  <a:pt x="711" y="369"/>
                </a:cubicBezTo>
                <a:cubicBezTo>
                  <a:pt x="711" y="370"/>
                  <a:pt x="711" y="370"/>
                  <a:pt x="712" y="370"/>
                </a:cubicBezTo>
                <a:moveTo>
                  <a:pt x="665" y="606"/>
                </a:moveTo>
                <a:cubicBezTo>
                  <a:pt x="665" y="606"/>
                  <a:pt x="664" y="606"/>
                  <a:pt x="663" y="606"/>
                </a:cubicBezTo>
                <a:cubicBezTo>
                  <a:pt x="663" y="606"/>
                  <a:pt x="663" y="606"/>
                  <a:pt x="663" y="606"/>
                </a:cubicBezTo>
                <a:cubicBezTo>
                  <a:pt x="663" y="606"/>
                  <a:pt x="663" y="605"/>
                  <a:pt x="663" y="605"/>
                </a:cubicBezTo>
                <a:cubicBezTo>
                  <a:pt x="664" y="605"/>
                  <a:pt x="664" y="605"/>
                  <a:pt x="665" y="605"/>
                </a:cubicBezTo>
                <a:cubicBezTo>
                  <a:pt x="665" y="603"/>
                  <a:pt x="665" y="602"/>
                  <a:pt x="666" y="601"/>
                </a:cubicBezTo>
                <a:cubicBezTo>
                  <a:pt x="667" y="601"/>
                  <a:pt x="667" y="601"/>
                  <a:pt x="668" y="601"/>
                </a:cubicBezTo>
                <a:cubicBezTo>
                  <a:pt x="668" y="601"/>
                  <a:pt x="669" y="601"/>
                  <a:pt x="669" y="600"/>
                </a:cubicBezTo>
                <a:cubicBezTo>
                  <a:pt x="669" y="599"/>
                  <a:pt x="668" y="598"/>
                  <a:pt x="666" y="599"/>
                </a:cubicBezTo>
                <a:cubicBezTo>
                  <a:pt x="666" y="598"/>
                  <a:pt x="666" y="597"/>
                  <a:pt x="666" y="596"/>
                </a:cubicBezTo>
                <a:cubicBezTo>
                  <a:pt x="666" y="596"/>
                  <a:pt x="667" y="596"/>
                  <a:pt x="667" y="596"/>
                </a:cubicBezTo>
                <a:cubicBezTo>
                  <a:pt x="667" y="596"/>
                  <a:pt x="668" y="597"/>
                  <a:pt x="668" y="597"/>
                </a:cubicBezTo>
                <a:cubicBezTo>
                  <a:pt x="668" y="596"/>
                  <a:pt x="668" y="596"/>
                  <a:pt x="668" y="595"/>
                </a:cubicBezTo>
                <a:cubicBezTo>
                  <a:pt x="668" y="595"/>
                  <a:pt x="668" y="595"/>
                  <a:pt x="667" y="594"/>
                </a:cubicBezTo>
                <a:cubicBezTo>
                  <a:pt x="667" y="594"/>
                  <a:pt x="667" y="593"/>
                  <a:pt x="668" y="593"/>
                </a:cubicBezTo>
                <a:cubicBezTo>
                  <a:pt x="668" y="594"/>
                  <a:pt x="669" y="594"/>
                  <a:pt x="669" y="595"/>
                </a:cubicBezTo>
                <a:cubicBezTo>
                  <a:pt x="670" y="595"/>
                  <a:pt x="671" y="595"/>
                  <a:pt x="672" y="595"/>
                </a:cubicBezTo>
                <a:cubicBezTo>
                  <a:pt x="673" y="595"/>
                  <a:pt x="673" y="595"/>
                  <a:pt x="673" y="593"/>
                </a:cubicBezTo>
                <a:cubicBezTo>
                  <a:pt x="674" y="593"/>
                  <a:pt x="675" y="593"/>
                  <a:pt x="675" y="593"/>
                </a:cubicBezTo>
                <a:cubicBezTo>
                  <a:pt x="676" y="593"/>
                  <a:pt x="677" y="593"/>
                  <a:pt x="678" y="593"/>
                </a:cubicBezTo>
                <a:cubicBezTo>
                  <a:pt x="678" y="594"/>
                  <a:pt x="676" y="594"/>
                  <a:pt x="676" y="595"/>
                </a:cubicBezTo>
                <a:cubicBezTo>
                  <a:pt x="676" y="597"/>
                  <a:pt x="675" y="597"/>
                  <a:pt x="675" y="598"/>
                </a:cubicBezTo>
                <a:cubicBezTo>
                  <a:pt x="674" y="597"/>
                  <a:pt x="673" y="596"/>
                  <a:pt x="671" y="596"/>
                </a:cubicBezTo>
                <a:cubicBezTo>
                  <a:pt x="671" y="597"/>
                  <a:pt x="671" y="598"/>
                  <a:pt x="672" y="599"/>
                </a:cubicBezTo>
                <a:cubicBezTo>
                  <a:pt x="672" y="599"/>
                  <a:pt x="672" y="600"/>
                  <a:pt x="672" y="600"/>
                </a:cubicBezTo>
                <a:cubicBezTo>
                  <a:pt x="672" y="600"/>
                  <a:pt x="671" y="600"/>
                  <a:pt x="671" y="600"/>
                </a:cubicBezTo>
                <a:cubicBezTo>
                  <a:pt x="671" y="600"/>
                  <a:pt x="671" y="600"/>
                  <a:pt x="670" y="600"/>
                </a:cubicBezTo>
                <a:cubicBezTo>
                  <a:pt x="670" y="600"/>
                  <a:pt x="670" y="600"/>
                  <a:pt x="670" y="601"/>
                </a:cubicBezTo>
                <a:cubicBezTo>
                  <a:pt x="670" y="602"/>
                  <a:pt x="670" y="603"/>
                  <a:pt x="669" y="603"/>
                </a:cubicBezTo>
                <a:cubicBezTo>
                  <a:pt x="668" y="603"/>
                  <a:pt x="668" y="603"/>
                  <a:pt x="668" y="602"/>
                </a:cubicBezTo>
                <a:cubicBezTo>
                  <a:pt x="668" y="604"/>
                  <a:pt x="666" y="605"/>
                  <a:pt x="665" y="606"/>
                </a:cubicBezTo>
                <a:moveTo>
                  <a:pt x="716" y="458"/>
                </a:moveTo>
                <a:cubicBezTo>
                  <a:pt x="716" y="460"/>
                  <a:pt x="716" y="460"/>
                  <a:pt x="715" y="462"/>
                </a:cubicBezTo>
                <a:cubicBezTo>
                  <a:pt x="715" y="463"/>
                  <a:pt x="714" y="463"/>
                  <a:pt x="714" y="463"/>
                </a:cubicBezTo>
                <a:cubicBezTo>
                  <a:pt x="713" y="463"/>
                  <a:pt x="713" y="463"/>
                  <a:pt x="713" y="464"/>
                </a:cubicBezTo>
                <a:cubicBezTo>
                  <a:pt x="713" y="465"/>
                  <a:pt x="712" y="465"/>
                  <a:pt x="711" y="465"/>
                </a:cubicBezTo>
                <a:cubicBezTo>
                  <a:pt x="711" y="464"/>
                  <a:pt x="711" y="464"/>
                  <a:pt x="711" y="464"/>
                </a:cubicBezTo>
                <a:cubicBezTo>
                  <a:pt x="710" y="465"/>
                  <a:pt x="709" y="466"/>
                  <a:pt x="708" y="467"/>
                </a:cubicBezTo>
                <a:cubicBezTo>
                  <a:pt x="707" y="467"/>
                  <a:pt x="707" y="468"/>
                  <a:pt x="707" y="468"/>
                </a:cubicBezTo>
                <a:cubicBezTo>
                  <a:pt x="707" y="469"/>
                  <a:pt x="706" y="469"/>
                  <a:pt x="706" y="468"/>
                </a:cubicBezTo>
                <a:cubicBezTo>
                  <a:pt x="705" y="468"/>
                  <a:pt x="705" y="467"/>
                  <a:pt x="705" y="467"/>
                </a:cubicBezTo>
                <a:cubicBezTo>
                  <a:pt x="706" y="466"/>
                  <a:pt x="706" y="465"/>
                  <a:pt x="708" y="464"/>
                </a:cubicBezTo>
                <a:cubicBezTo>
                  <a:pt x="709" y="463"/>
                  <a:pt x="709" y="462"/>
                  <a:pt x="709" y="461"/>
                </a:cubicBezTo>
                <a:cubicBezTo>
                  <a:pt x="709" y="460"/>
                  <a:pt x="710" y="460"/>
                  <a:pt x="710" y="459"/>
                </a:cubicBezTo>
                <a:cubicBezTo>
                  <a:pt x="711" y="458"/>
                  <a:pt x="712" y="456"/>
                  <a:pt x="714" y="455"/>
                </a:cubicBezTo>
                <a:cubicBezTo>
                  <a:pt x="714" y="456"/>
                  <a:pt x="714" y="456"/>
                  <a:pt x="714" y="456"/>
                </a:cubicBezTo>
                <a:cubicBezTo>
                  <a:pt x="715" y="456"/>
                  <a:pt x="715" y="456"/>
                  <a:pt x="715" y="455"/>
                </a:cubicBezTo>
                <a:cubicBezTo>
                  <a:pt x="715" y="455"/>
                  <a:pt x="716" y="455"/>
                  <a:pt x="716" y="455"/>
                </a:cubicBezTo>
                <a:cubicBezTo>
                  <a:pt x="716" y="456"/>
                  <a:pt x="717" y="456"/>
                  <a:pt x="716" y="456"/>
                </a:cubicBezTo>
                <a:cubicBezTo>
                  <a:pt x="716" y="457"/>
                  <a:pt x="716" y="457"/>
                  <a:pt x="716" y="457"/>
                </a:cubicBezTo>
                <a:cubicBezTo>
                  <a:pt x="715" y="457"/>
                  <a:pt x="715" y="458"/>
                  <a:pt x="715" y="458"/>
                </a:cubicBezTo>
                <a:cubicBezTo>
                  <a:pt x="715" y="458"/>
                  <a:pt x="715" y="458"/>
                  <a:pt x="716" y="458"/>
                </a:cubicBezTo>
                <a:moveTo>
                  <a:pt x="711" y="462"/>
                </a:moveTo>
                <a:cubicBezTo>
                  <a:pt x="711" y="462"/>
                  <a:pt x="712" y="462"/>
                  <a:pt x="712" y="462"/>
                </a:cubicBezTo>
                <a:cubicBezTo>
                  <a:pt x="712" y="462"/>
                  <a:pt x="712" y="462"/>
                  <a:pt x="712" y="461"/>
                </a:cubicBezTo>
                <a:cubicBezTo>
                  <a:pt x="711" y="461"/>
                  <a:pt x="710" y="461"/>
                  <a:pt x="710" y="461"/>
                </a:cubicBezTo>
                <a:cubicBezTo>
                  <a:pt x="710" y="462"/>
                  <a:pt x="711" y="462"/>
                  <a:pt x="711" y="462"/>
                </a:cubicBezTo>
                <a:moveTo>
                  <a:pt x="345" y="721"/>
                </a:moveTo>
                <a:cubicBezTo>
                  <a:pt x="346" y="721"/>
                  <a:pt x="346" y="721"/>
                  <a:pt x="347" y="721"/>
                </a:cubicBezTo>
                <a:cubicBezTo>
                  <a:pt x="348" y="722"/>
                  <a:pt x="348" y="723"/>
                  <a:pt x="349" y="724"/>
                </a:cubicBezTo>
                <a:cubicBezTo>
                  <a:pt x="348" y="724"/>
                  <a:pt x="348" y="724"/>
                  <a:pt x="347" y="724"/>
                </a:cubicBezTo>
                <a:cubicBezTo>
                  <a:pt x="346" y="724"/>
                  <a:pt x="346" y="723"/>
                  <a:pt x="345" y="723"/>
                </a:cubicBezTo>
                <a:cubicBezTo>
                  <a:pt x="344" y="723"/>
                  <a:pt x="343" y="723"/>
                  <a:pt x="343" y="723"/>
                </a:cubicBezTo>
                <a:cubicBezTo>
                  <a:pt x="342" y="722"/>
                  <a:pt x="341" y="722"/>
                  <a:pt x="340" y="722"/>
                </a:cubicBezTo>
                <a:cubicBezTo>
                  <a:pt x="340" y="721"/>
                  <a:pt x="340" y="721"/>
                  <a:pt x="339" y="721"/>
                </a:cubicBezTo>
                <a:cubicBezTo>
                  <a:pt x="337" y="722"/>
                  <a:pt x="337" y="722"/>
                  <a:pt x="335" y="721"/>
                </a:cubicBezTo>
                <a:cubicBezTo>
                  <a:pt x="335" y="720"/>
                  <a:pt x="335" y="719"/>
                  <a:pt x="336" y="718"/>
                </a:cubicBezTo>
                <a:cubicBezTo>
                  <a:pt x="336" y="717"/>
                  <a:pt x="336" y="717"/>
                  <a:pt x="336" y="717"/>
                </a:cubicBezTo>
                <a:cubicBezTo>
                  <a:pt x="336" y="717"/>
                  <a:pt x="335" y="718"/>
                  <a:pt x="335" y="718"/>
                </a:cubicBezTo>
                <a:cubicBezTo>
                  <a:pt x="335" y="719"/>
                  <a:pt x="336" y="718"/>
                  <a:pt x="336" y="718"/>
                </a:cubicBezTo>
                <a:cubicBezTo>
                  <a:pt x="337" y="718"/>
                  <a:pt x="337" y="718"/>
                  <a:pt x="337" y="718"/>
                </a:cubicBezTo>
                <a:cubicBezTo>
                  <a:pt x="337" y="717"/>
                  <a:pt x="337" y="717"/>
                  <a:pt x="336" y="718"/>
                </a:cubicBezTo>
                <a:cubicBezTo>
                  <a:pt x="335" y="718"/>
                  <a:pt x="334" y="718"/>
                  <a:pt x="333" y="718"/>
                </a:cubicBezTo>
                <a:cubicBezTo>
                  <a:pt x="334" y="717"/>
                  <a:pt x="335" y="717"/>
                  <a:pt x="335" y="716"/>
                </a:cubicBezTo>
                <a:cubicBezTo>
                  <a:pt x="335" y="716"/>
                  <a:pt x="335" y="715"/>
                  <a:pt x="336" y="715"/>
                </a:cubicBezTo>
                <a:cubicBezTo>
                  <a:pt x="336" y="714"/>
                  <a:pt x="337" y="714"/>
                  <a:pt x="337" y="715"/>
                </a:cubicBezTo>
                <a:cubicBezTo>
                  <a:pt x="338" y="715"/>
                  <a:pt x="337" y="716"/>
                  <a:pt x="338" y="716"/>
                </a:cubicBezTo>
                <a:cubicBezTo>
                  <a:pt x="339" y="716"/>
                  <a:pt x="339" y="717"/>
                  <a:pt x="340" y="718"/>
                </a:cubicBezTo>
                <a:cubicBezTo>
                  <a:pt x="340" y="718"/>
                  <a:pt x="340" y="718"/>
                  <a:pt x="340" y="718"/>
                </a:cubicBezTo>
                <a:cubicBezTo>
                  <a:pt x="340" y="718"/>
                  <a:pt x="339" y="718"/>
                  <a:pt x="340" y="719"/>
                </a:cubicBezTo>
                <a:cubicBezTo>
                  <a:pt x="340" y="720"/>
                  <a:pt x="341" y="720"/>
                  <a:pt x="342" y="720"/>
                </a:cubicBezTo>
                <a:cubicBezTo>
                  <a:pt x="342" y="720"/>
                  <a:pt x="343" y="720"/>
                  <a:pt x="343" y="720"/>
                </a:cubicBezTo>
                <a:cubicBezTo>
                  <a:pt x="344" y="719"/>
                  <a:pt x="345" y="719"/>
                  <a:pt x="345" y="718"/>
                </a:cubicBezTo>
                <a:cubicBezTo>
                  <a:pt x="346" y="718"/>
                  <a:pt x="346" y="718"/>
                  <a:pt x="346" y="718"/>
                </a:cubicBezTo>
                <a:cubicBezTo>
                  <a:pt x="346" y="719"/>
                  <a:pt x="346" y="720"/>
                  <a:pt x="345" y="721"/>
                </a:cubicBezTo>
                <a:cubicBezTo>
                  <a:pt x="345" y="721"/>
                  <a:pt x="345" y="721"/>
                  <a:pt x="345" y="721"/>
                </a:cubicBezTo>
                <a:cubicBezTo>
                  <a:pt x="345" y="721"/>
                  <a:pt x="345" y="721"/>
                  <a:pt x="345" y="721"/>
                </a:cubicBezTo>
                <a:cubicBezTo>
                  <a:pt x="345" y="721"/>
                  <a:pt x="345" y="721"/>
                  <a:pt x="344" y="721"/>
                </a:cubicBezTo>
                <a:cubicBezTo>
                  <a:pt x="344" y="721"/>
                  <a:pt x="344" y="722"/>
                  <a:pt x="344" y="722"/>
                </a:cubicBezTo>
                <a:cubicBezTo>
                  <a:pt x="344" y="722"/>
                  <a:pt x="345" y="722"/>
                  <a:pt x="345" y="721"/>
                </a:cubicBezTo>
                <a:moveTo>
                  <a:pt x="102" y="460"/>
                </a:moveTo>
                <a:cubicBezTo>
                  <a:pt x="101" y="458"/>
                  <a:pt x="100" y="456"/>
                  <a:pt x="100" y="454"/>
                </a:cubicBezTo>
                <a:cubicBezTo>
                  <a:pt x="100" y="453"/>
                  <a:pt x="99" y="453"/>
                  <a:pt x="99" y="452"/>
                </a:cubicBezTo>
                <a:cubicBezTo>
                  <a:pt x="99" y="451"/>
                  <a:pt x="99" y="450"/>
                  <a:pt x="99" y="449"/>
                </a:cubicBezTo>
                <a:cubicBezTo>
                  <a:pt x="99" y="449"/>
                  <a:pt x="99" y="449"/>
                  <a:pt x="98" y="448"/>
                </a:cubicBezTo>
                <a:cubicBezTo>
                  <a:pt x="98" y="448"/>
                  <a:pt x="99" y="447"/>
                  <a:pt x="99" y="447"/>
                </a:cubicBezTo>
                <a:cubicBezTo>
                  <a:pt x="100" y="447"/>
                  <a:pt x="101" y="447"/>
                  <a:pt x="101" y="447"/>
                </a:cubicBezTo>
                <a:cubicBezTo>
                  <a:pt x="101" y="448"/>
                  <a:pt x="102" y="449"/>
                  <a:pt x="102" y="449"/>
                </a:cubicBezTo>
                <a:cubicBezTo>
                  <a:pt x="102" y="450"/>
                  <a:pt x="103" y="451"/>
                  <a:pt x="103" y="451"/>
                </a:cubicBezTo>
                <a:cubicBezTo>
                  <a:pt x="103" y="452"/>
                  <a:pt x="104" y="453"/>
                  <a:pt x="104" y="453"/>
                </a:cubicBezTo>
                <a:cubicBezTo>
                  <a:pt x="104" y="455"/>
                  <a:pt x="105" y="455"/>
                  <a:pt x="106" y="456"/>
                </a:cubicBezTo>
                <a:cubicBezTo>
                  <a:pt x="106" y="460"/>
                  <a:pt x="106" y="460"/>
                  <a:pt x="106" y="460"/>
                </a:cubicBezTo>
                <a:cubicBezTo>
                  <a:pt x="105" y="460"/>
                  <a:pt x="105" y="460"/>
                  <a:pt x="105" y="460"/>
                </a:cubicBezTo>
                <a:cubicBezTo>
                  <a:pt x="104" y="459"/>
                  <a:pt x="103" y="458"/>
                  <a:pt x="102" y="457"/>
                </a:cubicBezTo>
                <a:cubicBezTo>
                  <a:pt x="102" y="458"/>
                  <a:pt x="102" y="459"/>
                  <a:pt x="102" y="460"/>
                </a:cubicBezTo>
                <a:moveTo>
                  <a:pt x="309" y="76"/>
                </a:moveTo>
                <a:cubicBezTo>
                  <a:pt x="308" y="76"/>
                  <a:pt x="308" y="76"/>
                  <a:pt x="307" y="76"/>
                </a:cubicBezTo>
                <a:cubicBezTo>
                  <a:pt x="306" y="76"/>
                  <a:pt x="306" y="76"/>
                  <a:pt x="306" y="74"/>
                </a:cubicBezTo>
                <a:cubicBezTo>
                  <a:pt x="307" y="75"/>
                  <a:pt x="308" y="74"/>
                  <a:pt x="309" y="73"/>
                </a:cubicBezTo>
                <a:cubicBezTo>
                  <a:pt x="308" y="72"/>
                  <a:pt x="308" y="72"/>
                  <a:pt x="307" y="71"/>
                </a:cubicBezTo>
                <a:cubicBezTo>
                  <a:pt x="307" y="71"/>
                  <a:pt x="307" y="70"/>
                  <a:pt x="307" y="69"/>
                </a:cubicBezTo>
                <a:cubicBezTo>
                  <a:pt x="308" y="69"/>
                  <a:pt x="308" y="70"/>
                  <a:pt x="309" y="71"/>
                </a:cubicBezTo>
                <a:cubicBezTo>
                  <a:pt x="310" y="72"/>
                  <a:pt x="311" y="72"/>
                  <a:pt x="311" y="73"/>
                </a:cubicBezTo>
                <a:cubicBezTo>
                  <a:pt x="311" y="73"/>
                  <a:pt x="311" y="73"/>
                  <a:pt x="311" y="73"/>
                </a:cubicBezTo>
                <a:cubicBezTo>
                  <a:pt x="311" y="73"/>
                  <a:pt x="310" y="73"/>
                  <a:pt x="310" y="73"/>
                </a:cubicBezTo>
                <a:cubicBezTo>
                  <a:pt x="310" y="73"/>
                  <a:pt x="310" y="74"/>
                  <a:pt x="310" y="74"/>
                </a:cubicBezTo>
                <a:cubicBezTo>
                  <a:pt x="310" y="74"/>
                  <a:pt x="311" y="74"/>
                  <a:pt x="311" y="73"/>
                </a:cubicBezTo>
                <a:cubicBezTo>
                  <a:pt x="312" y="73"/>
                  <a:pt x="312" y="74"/>
                  <a:pt x="313" y="75"/>
                </a:cubicBezTo>
                <a:cubicBezTo>
                  <a:pt x="313" y="76"/>
                  <a:pt x="314" y="77"/>
                  <a:pt x="314" y="79"/>
                </a:cubicBezTo>
                <a:cubicBezTo>
                  <a:pt x="314" y="79"/>
                  <a:pt x="312" y="78"/>
                  <a:pt x="312" y="79"/>
                </a:cubicBezTo>
                <a:cubicBezTo>
                  <a:pt x="311" y="80"/>
                  <a:pt x="310" y="80"/>
                  <a:pt x="309" y="81"/>
                </a:cubicBezTo>
                <a:cubicBezTo>
                  <a:pt x="309" y="81"/>
                  <a:pt x="308" y="81"/>
                  <a:pt x="308" y="80"/>
                </a:cubicBezTo>
                <a:cubicBezTo>
                  <a:pt x="308" y="80"/>
                  <a:pt x="308" y="80"/>
                  <a:pt x="308" y="80"/>
                </a:cubicBezTo>
                <a:cubicBezTo>
                  <a:pt x="309" y="79"/>
                  <a:pt x="308" y="79"/>
                  <a:pt x="307" y="79"/>
                </a:cubicBezTo>
                <a:cubicBezTo>
                  <a:pt x="307" y="79"/>
                  <a:pt x="307" y="79"/>
                  <a:pt x="307" y="79"/>
                </a:cubicBezTo>
                <a:cubicBezTo>
                  <a:pt x="307" y="78"/>
                  <a:pt x="307" y="78"/>
                  <a:pt x="308" y="78"/>
                </a:cubicBezTo>
                <a:cubicBezTo>
                  <a:pt x="308" y="78"/>
                  <a:pt x="308" y="78"/>
                  <a:pt x="309" y="78"/>
                </a:cubicBezTo>
                <a:cubicBezTo>
                  <a:pt x="309" y="78"/>
                  <a:pt x="309" y="78"/>
                  <a:pt x="310" y="78"/>
                </a:cubicBezTo>
                <a:cubicBezTo>
                  <a:pt x="309" y="77"/>
                  <a:pt x="309" y="77"/>
                  <a:pt x="309" y="76"/>
                </a:cubicBezTo>
                <a:cubicBezTo>
                  <a:pt x="309" y="75"/>
                  <a:pt x="309" y="75"/>
                  <a:pt x="309" y="76"/>
                </a:cubicBezTo>
                <a:cubicBezTo>
                  <a:pt x="309" y="76"/>
                  <a:pt x="309" y="76"/>
                  <a:pt x="309" y="76"/>
                </a:cubicBezTo>
                <a:cubicBezTo>
                  <a:pt x="309" y="76"/>
                  <a:pt x="309" y="76"/>
                  <a:pt x="309" y="76"/>
                </a:cubicBezTo>
                <a:cubicBezTo>
                  <a:pt x="309" y="76"/>
                  <a:pt x="310" y="76"/>
                  <a:pt x="310" y="75"/>
                </a:cubicBezTo>
                <a:cubicBezTo>
                  <a:pt x="310" y="75"/>
                  <a:pt x="309" y="75"/>
                  <a:pt x="309" y="76"/>
                </a:cubicBezTo>
                <a:moveTo>
                  <a:pt x="742" y="392"/>
                </a:moveTo>
                <a:cubicBezTo>
                  <a:pt x="741" y="393"/>
                  <a:pt x="741" y="393"/>
                  <a:pt x="740" y="393"/>
                </a:cubicBezTo>
                <a:cubicBezTo>
                  <a:pt x="741" y="394"/>
                  <a:pt x="741" y="394"/>
                  <a:pt x="742" y="394"/>
                </a:cubicBezTo>
                <a:cubicBezTo>
                  <a:pt x="742" y="394"/>
                  <a:pt x="743" y="394"/>
                  <a:pt x="744" y="394"/>
                </a:cubicBezTo>
                <a:cubicBezTo>
                  <a:pt x="743" y="395"/>
                  <a:pt x="742" y="395"/>
                  <a:pt x="741" y="395"/>
                </a:cubicBezTo>
                <a:cubicBezTo>
                  <a:pt x="741" y="398"/>
                  <a:pt x="741" y="398"/>
                  <a:pt x="741" y="398"/>
                </a:cubicBezTo>
                <a:cubicBezTo>
                  <a:pt x="741" y="399"/>
                  <a:pt x="739" y="399"/>
                  <a:pt x="739" y="398"/>
                </a:cubicBezTo>
                <a:cubicBezTo>
                  <a:pt x="738" y="398"/>
                  <a:pt x="738" y="397"/>
                  <a:pt x="737" y="397"/>
                </a:cubicBezTo>
                <a:cubicBezTo>
                  <a:pt x="737" y="396"/>
                  <a:pt x="735" y="397"/>
                  <a:pt x="735" y="396"/>
                </a:cubicBezTo>
                <a:cubicBezTo>
                  <a:pt x="734" y="395"/>
                  <a:pt x="733" y="394"/>
                  <a:pt x="732" y="395"/>
                </a:cubicBezTo>
                <a:cubicBezTo>
                  <a:pt x="732" y="395"/>
                  <a:pt x="732" y="394"/>
                  <a:pt x="732" y="394"/>
                </a:cubicBezTo>
                <a:cubicBezTo>
                  <a:pt x="732" y="394"/>
                  <a:pt x="732" y="394"/>
                  <a:pt x="732" y="394"/>
                </a:cubicBezTo>
                <a:cubicBezTo>
                  <a:pt x="734" y="394"/>
                  <a:pt x="734" y="393"/>
                  <a:pt x="735" y="393"/>
                </a:cubicBezTo>
                <a:cubicBezTo>
                  <a:pt x="736" y="393"/>
                  <a:pt x="737" y="393"/>
                  <a:pt x="738" y="393"/>
                </a:cubicBezTo>
                <a:cubicBezTo>
                  <a:pt x="738" y="393"/>
                  <a:pt x="738" y="392"/>
                  <a:pt x="739" y="392"/>
                </a:cubicBezTo>
                <a:cubicBezTo>
                  <a:pt x="740" y="392"/>
                  <a:pt x="740" y="392"/>
                  <a:pt x="742" y="392"/>
                </a:cubicBezTo>
                <a:moveTo>
                  <a:pt x="340" y="723"/>
                </a:moveTo>
                <a:cubicBezTo>
                  <a:pt x="339" y="724"/>
                  <a:pt x="339" y="724"/>
                  <a:pt x="338" y="724"/>
                </a:cubicBezTo>
                <a:cubicBezTo>
                  <a:pt x="339" y="726"/>
                  <a:pt x="339" y="726"/>
                  <a:pt x="339" y="730"/>
                </a:cubicBezTo>
                <a:cubicBezTo>
                  <a:pt x="339" y="731"/>
                  <a:pt x="338" y="731"/>
                  <a:pt x="338" y="731"/>
                </a:cubicBezTo>
                <a:cubicBezTo>
                  <a:pt x="337" y="730"/>
                  <a:pt x="336" y="730"/>
                  <a:pt x="335" y="731"/>
                </a:cubicBezTo>
                <a:cubicBezTo>
                  <a:pt x="334" y="731"/>
                  <a:pt x="334" y="731"/>
                  <a:pt x="334" y="731"/>
                </a:cubicBezTo>
                <a:cubicBezTo>
                  <a:pt x="334" y="731"/>
                  <a:pt x="333" y="731"/>
                  <a:pt x="333" y="731"/>
                </a:cubicBezTo>
                <a:cubicBezTo>
                  <a:pt x="333" y="731"/>
                  <a:pt x="332" y="731"/>
                  <a:pt x="332" y="731"/>
                </a:cubicBezTo>
                <a:cubicBezTo>
                  <a:pt x="331" y="730"/>
                  <a:pt x="332" y="729"/>
                  <a:pt x="332" y="728"/>
                </a:cubicBezTo>
                <a:cubicBezTo>
                  <a:pt x="332" y="728"/>
                  <a:pt x="333" y="727"/>
                  <a:pt x="333" y="728"/>
                </a:cubicBezTo>
                <a:cubicBezTo>
                  <a:pt x="334" y="728"/>
                  <a:pt x="334" y="729"/>
                  <a:pt x="334" y="729"/>
                </a:cubicBezTo>
                <a:cubicBezTo>
                  <a:pt x="335" y="729"/>
                  <a:pt x="336" y="729"/>
                  <a:pt x="336" y="728"/>
                </a:cubicBezTo>
                <a:cubicBezTo>
                  <a:pt x="337" y="728"/>
                  <a:pt x="336" y="727"/>
                  <a:pt x="336" y="727"/>
                </a:cubicBezTo>
                <a:cubicBezTo>
                  <a:pt x="335" y="726"/>
                  <a:pt x="335" y="726"/>
                  <a:pt x="335" y="725"/>
                </a:cubicBezTo>
                <a:cubicBezTo>
                  <a:pt x="335" y="724"/>
                  <a:pt x="336" y="723"/>
                  <a:pt x="337" y="723"/>
                </a:cubicBezTo>
                <a:cubicBezTo>
                  <a:pt x="338" y="723"/>
                  <a:pt x="339" y="722"/>
                  <a:pt x="340" y="723"/>
                </a:cubicBezTo>
                <a:moveTo>
                  <a:pt x="358" y="690"/>
                </a:moveTo>
                <a:cubicBezTo>
                  <a:pt x="360" y="690"/>
                  <a:pt x="360" y="690"/>
                  <a:pt x="360" y="688"/>
                </a:cubicBezTo>
                <a:cubicBezTo>
                  <a:pt x="361" y="688"/>
                  <a:pt x="361" y="688"/>
                  <a:pt x="362" y="688"/>
                </a:cubicBezTo>
                <a:cubicBezTo>
                  <a:pt x="362" y="688"/>
                  <a:pt x="363" y="688"/>
                  <a:pt x="363" y="688"/>
                </a:cubicBezTo>
                <a:cubicBezTo>
                  <a:pt x="364" y="688"/>
                  <a:pt x="364" y="689"/>
                  <a:pt x="364" y="690"/>
                </a:cubicBezTo>
                <a:cubicBezTo>
                  <a:pt x="364" y="691"/>
                  <a:pt x="363" y="691"/>
                  <a:pt x="363" y="692"/>
                </a:cubicBezTo>
                <a:cubicBezTo>
                  <a:pt x="363" y="693"/>
                  <a:pt x="363" y="694"/>
                  <a:pt x="363" y="695"/>
                </a:cubicBezTo>
                <a:cubicBezTo>
                  <a:pt x="362" y="696"/>
                  <a:pt x="361" y="696"/>
                  <a:pt x="360" y="695"/>
                </a:cubicBezTo>
                <a:cubicBezTo>
                  <a:pt x="360" y="695"/>
                  <a:pt x="359" y="695"/>
                  <a:pt x="358" y="694"/>
                </a:cubicBezTo>
                <a:cubicBezTo>
                  <a:pt x="357" y="694"/>
                  <a:pt x="356" y="694"/>
                  <a:pt x="356" y="693"/>
                </a:cubicBezTo>
                <a:cubicBezTo>
                  <a:pt x="357" y="692"/>
                  <a:pt x="358" y="692"/>
                  <a:pt x="359" y="691"/>
                </a:cubicBezTo>
                <a:cubicBezTo>
                  <a:pt x="359" y="691"/>
                  <a:pt x="358" y="690"/>
                  <a:pt x="358" y="690"/>
                </a:cubicBezTo>
                <a:moveTo>
                  <a:pt x="103" y="330"/>
                </a:moveTo>
                <a:cubicBezTo>
                  <a:pt x="104" y="330"/>
                  <a:pt x="105" y="331"/>
                  <a:pt x="106" y="331"/>
                </a:cubicBezTo>
                <a:cubicBezTo>
                  <a:pt x="106" y="332"/>
                  <a:pt x="104" y="332"/>
                  <a:pt x="105" y="333"/>
                </a:cubicBezTo>
                <a:cubicBezTo>
                  <a:pt x="106" y="333"/>
                  <a:pt x="107" y="333"/>
                  <a:pt x="106" y="334"/>
                </a:cubicBezTo>
                <a:cubicBezTo>
                  <a:pt x="106" y="334"/>
                  <a:pt x="106" y="335"/>
                  <a:pt x="106" y="335"/>
                </a:cubicBezTo>
                <a:cubicBezTo>
                  <a:pt x="106" y="336"/>
                  <a:pt x="105" y="336"/>
                  <a:pt x="105" y="336"/>
                </a:cubicBezTo>
                <a:cubicBezTo>
                  <a:pt x="105" y="336"/>
                  <a:pt x="103" y="335"/>
                  <a:pt x="102" y="334"/>
                </a:cubicBezTo>
                <a:cubicBezTo>
                  <a:pt x="103" y="334"/>
                  <a:pt x="103" y="334"/>
                  <a:pt x="103" y="333"/>
                </a:cubicBezTo>
                <a:cubicBezTo>
                  <a:pt x="103" y="332"/>
                  <a:pt x="103" y="332"/>
                  <a:pt x="103" y="333"/>
                </a:cubicBezTo>
                <a:cubicBezTo>
                  <a:pt x="103" y="333"/>
                  <a:pt x="103" y="333"/>
                  <a:pt x="103" y="333"/>
                </a:cubicBezTo>
                <a:cubicBezTo>
                  <a:pt x="103" y="333"/>
                  <a:pt x="103" y="333"/>
                  <a:pt x="103" y="333"/>
                </a:cubicBezTo>
                <a:cubicBezTo>
                  <a:pt x="104" y="333"/>
                  <a:pt x="104" y="333"/>
                  <a:pt x="104" y="333"/>
                </a:cubicBezTo>
                <a:cubicBezTo>
                  <a:pt x="104" y="332"/>
                  <a:pt x="104" y="332"/>
                  <a:pt x="103" y="333"/>
                </a:cubicBezTo>
                <a:cubicBezTo>
                  <a:pt x="102" y="333"/>
                  <a:pt x="102" y="333"/>
                  <a:pt x="102" y="334"/>
                </a:cubicBezTo>
                <a:cubicBezTo>
                  <a:pt x="101" y="334"/>
                  <a:pt x="100" y="334"/>
                  <a:pt x="100" y="334"/>
                </a:cubicBezTo>
                <a:cubicBezTo>
                  <a:pt x="99" y="334"/>
                  <a:pt x="99" y="333"/>
                  <a:pt x="98" y="333"/>
                </a:cubicBezTo>
                <a:cubicBezTo>
                  <a:pt x="98" y="333"/>
                  <a:pt x="97" y="333"/>
                  <a:pt x="97" y="332"/>
                </a:cubicBezTo>
                <a:cubicBezTo>
                  <a:pt x="98" y="332"/>
                  <a:pt x="98" y="332"/>
                  <a:pt x="98" y="332"/>
                </a:cubicBezTo>
                <a:cubicBezTo>
                  <a:pt x="99" y="332"/>
                  <a:pt x="99" y="332"/>
                  <a:pt x="99" y="332"/>
                </a:cubicBezTo>
                <a:cubicBezTo>
                  <a:pt x="99" y="332"/>
                  <a:pt x="99" y="331"/>
                  <a:pt x="99" y="331"/>
                </a:cubicBezTo>
                <a:cubicBezTo>
                  <a:pt x="99" y="329"/>
                  <a:pt x="99" y="329"/>
                  <a:pt x="101" y="329"/>
                </a:cubicBezTo>
                <a:cubicBezTo>
                  <a:pt x="101" y="330"/>
                  <a:pt x="101" y="330"/>
                  <a:pt x="101" y="330"/>
                </a:cubicBezTo>
                <a:cubicBezTo>
                  <a:pt x="101" y="331"/>
                  <a:pt x="101" y="331"/>
                  <a:pt x="102" y="331"/>
                </a:cubicBezTo>
                <a:cubicBezTo>
                  <a:pt x="102" y="331"/>
                  <a:pt x="103" y="331"/>
                  <a:pt x="103" y="330"/>
                </a:cubicBezTo>
                <a:moveTo>
                  <a:pt x="490" y="91"/>
                </a:moveTo>
                <a:cubicBezTo>
                  <a:pt x="490" y="89"/>
                  <a:pt x="490" y="89"/>
                  <a:pt x="491" y="89"/>
                </a:cubicBezTo>
                <a:cubicBezTo>
                  <a:pt x="493" y="90"/>
                  <a:pt x="493" y="88"/>
                  <a:pt x="493" y="88"/>
                </a:cubicBezTo>
                <a:cubicBezTo>
                  <a:pt x="494" y="88"/>
                  <a:pt x="495" y="90"/>
                  <a:pt x="496" y="89"/>
                </a:cubicBezTo>
                <a:cubicBezTo>
                  <a:pt x="497" y="90"/>
                  <a:pt x="497" y="91"/>
                  <a:pt x="498" y="92"/>
                </a:cubicBezTo>
                <a:cubicBezTo>
                  <a:pt x="498" y="92"/>
                  <a:pt x="497" y="93"/>
                  <a:pt x="497" y="93"/>
                </a:cubicBezTo>
                <a:cubicBezTo>
                  <a:pt x="496" y="93"/>
                  <a:pt x="497" y="94"/>
                  <a:pt x="496" y="95"/>
                </a:cubicBezTo>
                <a:cubicBezTo>
                  <a:pt x="495" y="94"/>
                  <a:pt x="495" y="94"/>
                  <a:pt x="495" y="93"/>
                </a:cubicBezTo>
                <a:cubicBezTo>
                  <a:pt x="495" y="93"/>
                  <a:pt x="494" y="92"/>
                  <a:pt x="494" y="92"/>
                </a:cubicBezTo>
                <a:cubicBezTo>
                  <a:pt x="493" y="93"/>
                  <a:pt x="492" y="91"/>
                  <a:pt x="490" y="91"/>
                </a:cubicBezTo>
                <a:moveTo>
                  <a:pt x="345" y="718"/>
                </a:moveTo>
                <a:cubicBezTo>
                  <a:pt x="344" y="718"/>
                  <a:pt x="344" y="717"/>
                  <a:pt x="343" y="717"/>
                </a:cubicBezTo>
                <a:cubicBezTo>
                  <a:pt x="345" y="716"/>
                  <a:pt x="345" y="716"/>
                  <a:pt x="347" y="717"/>
                </a:cubicBezTo>
                <a:cubicBezTo>
                  <a:pt x="347" y="717"/>
                  <a:pt x="347" y="717"/>
                  <a:pt x="347" y="717"/>
                </a:cubicBezTo>
                <a:cubicBezTo>
                  <a:pt x="349" y="717"/>
                  <a:pt x="350" y="717"/>
                  <a:pt x="351" y="717"/>
                </a:cubicBezTo>
                <a:cubicBezTo>
                  <a:pt x="352" y="718"/>
                  <a:pt x="353" y="718"/>
                  <a:pt x="354" y="718"/>
                </a:cubicBezTo>
                <a:cubicBezTo>
                  <a:pt x="355" y="719"/>
                  <a:pt x="353" y="719"/>
                  <a:pt x="353" y="720"/>
                </a:cubicBezTo>
                <a:cubicBezTo>
                  <a:pt x="354" y="721"/>
                  <a:pt x="352" y="721"/>
                  <a:pt x="352" y="722"/>
                </a:cubicBezTo>
                <a:cubicBezTo>
                  <a:pt x="351" y="721"/>
                  <a:pt x="351" y="721"/>
                  <a:pt x="351" y="720"/>
                </a:cubicBezTo>
                <a:cubicBezTo>
                  <a:pt x="351" y="720"/>
                  <a:pt x="350" y="719"/>
                  <a:pt x="350" y="719"/>
                </a:cubicBezTo>
                <a:cubicBezTo>
                  <a:pt x="348" y="720"/>
                  <a:pt x="347" y="718"/>
                  <a:pt x="346" y="718"/>
                </a:cubicBezTo>
                <a:cubicBezTo>
                  <a:pt x="346" y="718"/>
                  <a:pt x="346" y="717"/>
                  <a:pt x="345" y="717"/>
                </a:cubicBezTo>
                <a:cubicBezTo>
                  <a:pt x="345" y="717"/>
                  <a:pt x="345" y="718"/>
                  <a:pt x="345" y="718"/>
                </a:cubicBezTo>
                <a:moveTo>
                  <a:pt x="307" y="69"/>
                </a:moveTo>
                <a:cubicBezTo>
                  <a:pt x="307" y="70"/>
                  <a:pt x="306" y="70"/>
                  <a:pt x="306" y="70"/>
                </a:cubicBezTo>
                <a:cubicBezTo>
                  <a:pt x="306" y="71"/>
                  <a:pt x="306" y="72"/>
                  <a:pt x="305" y="71"/>
                </a:cubicBezTo>
                <a:cubicBezTo>
                  <a:pt x="304" y="72"/>
                  <a:pt x="304" y="73"/>
                  <a:pt x="304" y="73"/>
                </a:cubicBezTo>
                <a:cubicBezTo>
                  <a:pt x="303" y="72"/>
                  <a:pt x="302" y="72"/>
                  <a:pt x="301" y="71"/>
                </a:cubicBezTo>
                <a:cubicBezTo>
                  <a:pt x="302" y="70"/>
                  <a:pt x="303" y="71"/>
                  <a:pt x="304" y="70"/>
                </a:cubicBezTo>
                <a:cubicBezTo>
                  <a:pt x="305" y="69"/>
                  <a:pt x="304" y="68"/>
                  <a:pt x="303" y="67"/>
                </a:cubicBezTo>
                <a:cubicBezTo>
                  <a:pt x="304" y="67"/>
                  <a:pt x="305" y="66"/>
                  <a:pt x="305" y="67"/>
                </a:cubicBezTo>
                <a:cubicBezTo>
                  <a:pt x="306" y="68"/>
                  <a:pt x="307" y="68"/>
                  <a:pt x="307" y="69"/>
                </a:cubicBezTo>
                <a:moveTo>
                  <a:pt x="665" y="606"/>
                </a:moveTo>
                <a:cubicBezTo>
                  <a:pt x="666" y="606"/>
                  <a:pt x="667" y="606"/>
                  <a:pt x="667" y="607"/>
                </a:cubicBezTo>
                <a:cubicBezTo>
                  <a:pt x="667" y="608"/>
                  <a:pt x="665" y="608"/>
                  <a:pt x="665" y="610"/>
                </a:cubicBezTo>
                <a:cubicBezTo>
                  <a:pt x="665" y="610"/>
                  <a:pt x="664" y="611"/>
                  <a:pt x="663" y="612"/>
                </a:cubicBezTo>
                <a:cubicBezTo>
                  <a:pt x="662" y="611"/>
                  <a:pt x="662" y="611"/>
                  <a:pt x="661" y="611"/>
                </a:cubicBezTo>
                <a:cubicBezTo>
                  <a:pt x="661" y="611"/>
                  <a:pt x="661" y="610"/>
                  <a:pt x="661" y="610"/>
                </a:cubicBezTo>
                <a:cubicBezTo>
                  <a:pt x="661" y="609"/>
                  <a:pt x="661" y="609"/>
                  <a:pt x="662" y="609"/>
                </a:cubicBezTo>
                <a:cubicBezTo>
                  <a:pt x="663" y="609"/>
                  <a:pt x="664" y="609"/>
                  <a:pt x="664" y="608"/>
                </a:cubicBezTo>
                <a:cubicBezTo>
                  <a:pt x="664" y="608"/>
                  <a:pt x="664" y="607"/>
                  <a:pt x="665" y="607"/>
                </a:cubicBezTo>
                <a:cubicBezTo>
                  <a:pt x="665" y="607"/>
                  <a:pt x="666" y="607"/>
                  <a:pt x="665" y="606"/>
                </a:cubicBezTo>
                <a:moveTo>
                  <a:pt x="294" y="72"/>
                </a:moveTo>
                <a:cubicBezTo>
                  <a:pt x="295" y="72"/>
                  <a:pt x="296" y="72"/>
                  <a:pt x="297" y="72"/>
                </a:cubicBezTo>
                <a:cubicBezTo>
                  <a:pt x="298" y="72"/>
                  <a:pt x="299" y="72"/>
                  <a:pt x="300" y="71"/>
                </a:cubicBezTo>
                <a:cubicBezTo>
                  <a:pt x="300" y="72"/>
                  <a:pt x="301" y="72"/>
                  <a:pt x="301" y="73"/>
                </a:cubicBezTo>
                <a:cubicBezTo>
                  <a:pt x="301" y="73"/>
                  <a:pt x="301" y="73"/>
                  <a:pt x="301" y="74"/>
                </a:cubicBezTo>
                <a:cubicBezTo>
                  <a:pt x="301" y="74"/>
                  <a:pt x="300" y="74"/>
                  <a:pt x="300" y="74"/>
                </a:cubicBezTo>
                <a:cubicBezTo>
                  <a:pt x="299" y="73"/>
                  <a:pt x="298" y="73"/>
                  <a:pt x="296" y="74"/>
                </a:cubicBezTo>
                <a:cubicBezTo>
                  <a:pt x="296" y="74"/>
                  <a:pt x="295" y="74"/>
                  <a:pt x="295" y="74"/>
                </a:cubicBezTo>
                <a:cubicBezTo>
                  <a:pt x="294" y="74"/>
                  <a:pt x="294" y="75"/>
                  <a:pt x="293" y="75"/>
                </a:cubicBezTo>
                <a:cubicBezTo>
                  <a:pt x="293" y="75"/>
                  <a:pt x="293" y="74"/>
                  <a:pt x="293" y="74"/>
                </a:cubicBezTo>
                <a:cubicBezTo>
                  <a:pt x="293" y="73"/>
                  <a:pt x="294" y="73"/>
                  <a:pt x="294" y="72"/>
                </a:cubicBezTo>
                <a:moveTo>
                  <a:pt x="214" y="64"/>
                </a:moveTo>
                <a:cubicBezTo>
                  <a:pt x="214" y="63"/>
                  <a:pt x="214" y="62"/>
                  <a:pt x="214" y="62"/>
                </a:cubicBezTo>
                <a:cubicBezTo>
                  <a:pt x="215" y="62"/>
                  <a:pt x="216" y="63"/>
                  <a:pt x="217" y="63"/>
                </a:cubicBezTo>
                <a:cubicBezTo>
                  <a:pt x="216" y="64"/>
                  <a:pt x="216" y="64"/>
                  <a:pt x="216" y="64"/>
                </a:cubicBezTo>
                <a:cubicBezTo>
                  <a:pt x="217" y="65"/>
                  <a:pt x="217" y="65"/>
                  <a:pt x="216" y="66"/>
                </a:cubicBezTo>
                <a:cubicBezTo>
                  <a:pt x="216" y="66"/>
                  <a:pt x="215" y="66"/>
                  <a:pt x="215" y="66"/>
                </a:cubicBezTo>
                <a:cubicBezTo>
                  <a:pt x="214" y="67"/>
                  <a:pt x="214" y="67"/>
                  <a:pt x="213" y="66"/>
                </a:cubicBezTo>
                <a:cubicBezTo>
                  <a:pt x="212" y="65"/>
                  <a:pt x="212" y="66"/>
                  <a:pt x="211" y="66"/>
                </a:cubicBezTo>
                <a:cubicBezTo>
                  <a:pt x="211" y="64"/>
                  <a:pt x="212" y="64"/>
                  <a:pt x="214" y="64"/>
                </a:cubicBezTo>
                <a:cubicBezTo>
                  <a:pt x="215" y="64"/>
                  <a:pt x="215" y="64"/>
                  <a:pt x="214" y="64"/>
                </a:cubicBezTo>
                <a:cubicBezTo>
                  <a:pt x="214" y="64"/>
                  <a:pt x="214" y="64"/>
                  <a:pt x="214" y="64"/>
                </a:cubicBezTo>
                <a:cubicBezTo>
                  <a:pt x="214" y="64"/>
                  <a:pt x="214" y="64"/>
                  <a:pt x="214" y="64"/>
                </a:cubicBezTo>
                <a:cubicBezTo>
                  <a:pt x="214" y="64"/>
                  <a:pt x="214" y="64"/>
                  <a:pt x="215" y="65"/>
                </a:cubicBezTo>
                <a:cubicBezTo>
                  <a:pt x="215" y="65"/>
                  <a:pt x="215" y="64"/>
                  <a:pt x="214" y="64"/>
                </a:cubicBezTo>
                <a:moveTo>
                  <a:pt x="93" y="166"/>
                </a:moveTo>
                <a:cubicBezTo>
                  <a:pt x="93" y="165"/>
                  <a:pt x="94" y="164"/>
                  <a:pt x="92" y="164"/>
                </a:cubicBezTo>
                <a:cubicBezTo>
                  <a:pt x="92" y="164"/>
                  <a:pt x="91" y="164"/>
                  <a:pt x="92" y="163"/>
                </a:cubicBezTo>
                <a:cubicBezTo>
                  <a:pt x="92" y="163"/>
                  <a:pt x="91" y="162"/>
                  <a:pt x="91" y="162"/>
                </a:cubicBezTo>
                <a:cubicBezTo>
                  <a:pt x="89" y="162"/>
                  <a:pt x="90" y="161"/>
                  <a:pt x="90" y="160"/>
                </a:cubicBezTo>
                <a:cubicBezTo>
                  <a:pt x="92" y="160"/>
                  <a:pt x="92" y="160"/>
                  <a:pt x="92" y="160"/>
                </a:cubicBezTo>
                <a:cubicBezTo>
                  <a:pt x="92" y="162"/>
                  <a:pt x="93" y="163"/>
                  <a:pt x="94" y="164"/>
                </a:cubicBezTo>
                <a:cubicBezTo>
                  <a:pt x="95" y="164"/>
                  <a:pt x="95" y="164"/>
                  <a:pt x="95" y="165"/>
                </a:cubicBezTo>
                <a:cubicBezTo>
                  <a:pt x="95" y="165"/>
                  <a:pt x="95" y="165"/>
                  <a:pt x="95" y="166"/>
                </a:cubicBezTo>
                <a:cubicBezTo>
                  <a:pt x="95" y="166"/>
                  <a:pt x="95" y="166"/>
                  <a:pt x="94" y="166"/>
                </a:cubicBezTo>
                <a:cubicBezTo>
                  <a:pt x="94" y="166"/>
                  <a:pt x="94" y="166"/>
                  <a:pt x="93" y="166"/>
                </a:cubicBezTo>
                <a:moveTo>
                  <a:pt x="722" y="369"/>
                </a:moveTo>
                <a:cubicBezTo>
                  <a:pt x="721" y="369"/>
                  <a:pt x="721" y="369"/>
                  <a:pt x="720" y="369"/>
                </a:cubicBezTo>
                <a:cubicBezTo>
                  <a:pt x="720" y="366"/>
                  <a:pt x="720" y="366"/>
                  <a:pt x="720" y="366"/>
                </a:cubicBezTo>
                <a:cubicBezTo>
                  <a:pt x="724" y="366"/>
                  <a:pt x="724" y="366"/>
                  <a:pt x="724" y="366"/>
                </a:cubicBezTo>
                <a:cubicBezTo>
                  <a:pt x="724" y="367"/>
                  <a:pt x="723" y="368"/>
                  <a:pt x="723" y="369"/>
                </a:cubicBezTo>
                <a:cubicBezTo>
                  <a:pt x="724" y="370"/>
                  <a:pt x="723" y="370"/>
                  <a:pt x="722" y="371"/>
                </a:cubicBezTo>
                <a:cubicBezTo>
                  <a:pt x="721" y="370"/>
                  <a:pt x="722" y="370"/>
                  <a:pt x="722" y="369"/>
                </a:cubicBezTo>
                <a:cubicBezTo>
                  <a:pt x="722" y="368"/>
                  <a:pt x="722" y="369"/>
                  <a:pt x="721" y="369"/>
                </a:cubicBezTo>
                <a:cubicBezTo>
                  <a:pt x="721" y="369"/>
                  <a:pt x="721" y="369"/>
                  <a:pt x="721" y="369"/>
                </a:cubicBezTo>
                <a:cubicBezTo>
                  <a:pt x="721" y="369"/>
                  <a:pt x="722" y="369"/>
                  <a:pt x="722" y="369"/>
                </a:cubicBezTo>
                <a:cubicBezTo>
                  <a:pt x="722" y="369"/>
                  <a:pt x="722" y="369"/>
                  <a:pt x="722" y="369"/>
                </a:cubicBezTo>
                <a:cubicBezTo>
                  <a:pt x="722" y="369"/>
                  <a:pt x="722" y="368"/>
                  <a:pt x="722" y="369"/>
                </a:cubicBezTo>
                <a:moveTo>
                  <a:pt x="243" y="138"/>
                </a:moveTo>
                <a:cubicBezTo>
                  <a:pt x="243" y="140"/>
                  <a:pt x="243" y="140"/>
                  <a:pt x="243" y="140"/>
                </a:cubicBezTo>
                <a:cubicBezTo>
                  <a:pt x="243" y="140"/>
                  <a:pt x="242" y="141"/>
                  <a:pt x="242" y="141"/>
                </a:cubicBezTo>
                <a:cubicBezTo>
                  <a:pt x="241" y="140"/>
                  <a:pt x="240" y="139"/>
                  <a:pt x="240" y="137"/>
                </a:cubicBezTo>
                <a:cubicBezTo>
                  <a:pt x="241" y="136"/>
                  <a:pt x="242" y="137"/>
                  <a:pt x="242" y="137"/>
                </a:cubicBezTo>
                <a:cubicBezTo>
                  <a:pt x="242" y="137"/>
                  <a:pt x="243" y="138"/>
                  <a:pt x="243" y="138"/>
                </a:cubicBezTo>
                <a:moveTo>
                  <a:pt x="578" y="184"/>
                </a:moveTo>
                <a:cubicBezTo>
                  <a:pt x="577" y="185"/>
                  <a:pt x="577" y="185"/>
                  <a:pt x="576" y="186"/>
                </a:cubicBezTo>
                <a:cubicBezTo>
                  <a:pt x="577" y="186"/>
                  <a:pt x="577" y="186"/>
                  <a:pt x="579" y="185"/>
                </a:cubicBezTo>
                <a:cubicBezTo>
                  <a:pt x="579" y="186"/>
                  <a:pt x="580" y="186"/>
                  <a:pt x="580" y="186"/>
                </a:cubicBezTo>
                <a:cubicBezTo>
                  <a:pt x="580" y="187"/>
                  <a:pt x="580" y="187"/>
                  <a:pt x="580" y="187"/>
                </a:cubicBezTo>
                <a:cubicBezTo>
                  <a:pt x="578" y="187"/>
                  <a:pt x="577" y="187"/>
                  <a:pt x="576" y="187"/>
                </a:cubicBezTo>
                <a:cubicBezTo>
                  <a:pt x="574" y="184"/>
                  <a:pt x="574" y="184"/>
                  <a:pt x="575" y="183"/>
                </a:cubicBezTo>
                <a:cubicBezTo>
                  <a:pt x="575" y="184"/>
                  <a:pt x="576" y="184"/>
                  <a:pt x="578" y="184"/>
                </a:cubicBezTo>
                <a:moveTo>
                  <a:pt x="87" y="167"/>
                </a:moveTo>
                <a:cubicBezTo>
                  <a:pt x="87" y="166"/>
                  <a:pt x="87" y="164"/>
                  <a:pt x="87" y="163"/>
                </a:cubicBezTo>
                <a:cubicBezTo>
                  <a:pt x="87" y="163"/>
                  <a:pt x="87" y="163"/>
                  <a:pt x="87" y="163"/>
                </a:cubicBezTo>
                <a:cubicBezTo>
                  <a:pt x="87" y="163"/>
                  <a:pt x="88" y="163"/>
                  <a:pt x="88" y="163"/>
                </a:cubicBezTo>
                <a:cubicBezTo>
                  <a:pt x="88" y="164"/>
                  <a:pt x="89" y="165"/>
                  <a:pt x="90" y="165"/>
                </a:cubicBezTo>
                <a:cubicBezTo>
                  <a:pt x="91" y="165"/>
                  <a:pt x="91" y="165"/>
                  <a:pt x="92" y="166"/>
                </a:cubicBezTo>
                <a:cubicBezTo>
                  <a:pt x="91" y="166"/>
                  <a:pt x="91" y="167"/>
                  <a:pt x="90" y="167"/>
                </a:cubicBezTo>
                <a:cubicBezTo>
                  <a:pt x="89" y="166"/>
                  <a:pt x="89" y="166"/>
                  <a:pt x="87" y="167"/>
                </a:cubicBezTo>
                <a:moveTo>
                  <a:pt x="145" y="590"/>
                </a:moveTo>
                <a:cubicBezTo>
                  <a:pt x="145" y="590"/>
                  <a:pt x="145" y="590"/>
                  <a:pt x="145" y="590"/>
                </a:cubicBezTo>
                <a:cubicBezTo>
                  <a:pt x="146" y="591"/>
                  <a:pt x="146" y="592"/>
                  <a:pt x="145" y="593"/>
                </a:cubicBezTo>
                <a:cubicBezTo>
                  <a:pt x="145" y="593"/>
                  <a:pt x="145" y="594"/>
                  <a:pt x="145" y="595"/>
                </a:cubicBezTo>
                <a:cubicBezTo>
                  <a:pt x="144" y="595"/>
                  <a:pt x="144" y="595"/>
                  <a:pt x="143" y="595"/>
                </a:cubicBezTo>
                <a:cubicBezTo>
                  <a:pt x="143" y="595"/>
                  <a:pt x="143" y="594"/>
                  <a:pt x="142" y="594"/>
                </a:cubicBezTo>
                <a:cubicBezTo>
                  <a:pt x="142" y="593"/>
                  <a:pt x="142" y="593"/>
                  <a:pt x="142" y="593"/>
                </a:cubicBezTo>
                <a:cubicBezTo>
                  <a:pt x="144" y="593"/>
                  <a:pt x="144" y="593"/>
                  <a:pt x="144" y="591"/>
                </a:cubicBezTo>
                <a:cubicBezTo>
                  <a:pt x="144" y="591"/>
                  <a:pt x="145" y="591"/>
                  <a:pt x="145" y="590"/>
                </a:cubicBezTo>
                <a:moveTo>
                  <a:pt x="79" y="374"/>
                </a:moveTo>
                <a:cubicBezTo>
                  <a:pt x="79" y="374"/>
                  <a:pt x="79" y="373"/>
                  <a:pt x="79" y="373"/>
                </a:cubicBezTo>
                <a:cubicBezTo>
                  <a:pt x="79" y="372"/>
                  <a:pt x="80" y="372"/>
                  <a:pt x="80" y="372"/>
                </a:cubicBezTo>
                <a:cubicBezTo>
                  <a:pt x="81" y="372"/>
                  <a:pt x="81" y="373"/>
                  <a:pt x="82" y="373"/>
                </a:cubicBezTo>
                <a:cubicBezTo>
                  <a:pt x="82" y="372"/>
                  <a:pt x="83" y="372"/>
                  <a:pt x="84" y="372"/>
                </a:cubicBezTo>
                <a:cubicBezTo>
                  <a:pt x="84" y="373"/>
                  <a:pt x="84" y="373"/>
                  <a:pt x="83" y="373"/>
                </a:cubicBezTo>
                <a:cubicBezTo>
                  <a:pt x="83" y="374"/>
                  <a:pt x="82" y="375"/>
                  <a:pt x="81" y="375"/>
                </a:cubicBezTo>
                <a:cubicBezTo>
                  <a:pt x="81" y="375"/>
                  <a:pt x="81" y="374"/>
                  <a:pt x="81" y="374"/>
                </a:cubicBezTo>
                <a:cubicBezTo>
                  <a:pt x="80" y="374"/>
                  <a:pt x="80" y="374"/>
                  <a:pt x="79" y="374"/>
                </a:cubicBezTo>
                <a:moveTo>
                  <a:pt x="564" y="99"/>
                </a:moveTo>
                <a:cubicBezTo>
                  <a:pt x="565" y="99"/>
                  <a:pt x="565" y="98"/>
                  <a:pt x="565" y="98"/>
                </a:cubicBezTo>
                <a:cubicBezTo>
                  <a:pt x="565" y="98"/>
                  <a:pt x="565" y="98"/>
                  <a:pt x="565" y="98"/>
                </a:cubicBezTo>
                <a:cubicBezTo>
                  <a:pt x="566" y="98"/>
                  <a:pt x="566" y="98"/>
                  <a:pt x="566" y="99"/>
                </a:cubicBezTo>
                <a:cubicBezTo>
                  <a:pt x="566" y="99"/>
                  <a:pt x="566" y="99"/>
                  <a:pt x="565" y="100"/>
                </a:cubicBezTo>
                <a:cubicBezTo>
                  <a:pt x="565" y="100"/>
                  <a:pt x="565" y="100"/>
                  <a:pt x="564" y="101"/>
                </a:cubicBezTo>
                <a:cubicBezTo>
                  <a:pt x="564" y="101"/>
                  <a:pt x="564" y="101"/>
                  <a:pt x="564" y="100"/>
                </a:cubicBezTo>
                <a:cubicBezTo>
                  <a:pt x="564" y="100"/>
                  <a:pt x="563" y="99"/>
                  <a:pt x="562" y="99"/>
                </a:cubicBezTo>
                <a:cubicBezTo>
                  <a:pt x="562" y="98"/>
                  <a:pt x="562" y="98"/>
                  <a:pt x="562" y="97"/>
                </a:cubicBezTo>
                <a:cubicBezTo>
                  <a:pt x="562" y="97"/>
                  <a:pt x="563" y="97"/>
                  <a:pt x="563" y="97"/>
                </a:cubicBezTo>
                <a:cubicBezTo>
                  <a:pt x="564" y="97"/>
                  <a:pt x="564" y="97"/>
                  <a:pt x="564" y="98"/>
                </a:cubicBezTo>
                <a:cubicBezTo>
                  <a:pt x="564" y="98"/>
                  <a:pt x="564" y="98"/>
                  <a:pt x="564" y="99"/>
                </a:cubicBezTo>
                <a:moveTo>
                  <a:pt x="766" y="247"/>
                </a:moveTo>
                <a:cubicBezTo>
                  <a:pt x="767" y="248"/>
                  <a:pt x="768" y="248"/>
                  <a:pt x="769" y="249"/>
                </a:cubicBezTo>
                <a:cubicBezTo>
                  <a:pt x="769" y="249"/>
                  <a:pt x="769" y="250"/>
                  <a:pt x="769" y="250"/>
                </a:cubicBezTo>
                <a:cubicBezTo>
                  <a:pt x="768" y="250"/>
                  <a:pt x="768" y="251"/>
                  <a:pt x="768" y="251"/>
                </a:cubicBezTo>
                <a:cubicBezTo>
                  <a:pt x="767" y="250"/>
                  <a:pt x="766" y="250"/>
                  <a:pt x="766" y="249"/>
                </a:cubicBezTo>
                <a:cubicBezTo>
                  <a:pt x="766" y="248"/>
                  <a:pt x="766" y="248"/>
                  <a:pt x="766" y="247"/>
                </a:cubicBezTo>
                <a:moveTo>
                  <a:pt x="519" y="16"/>
                </a:moveTo>
                <a:cubicBezTo>
                  <a:pt x="521" y="16"/>
                  <a:pt x="522" y="16"/>
                  <a:pt x="523" y="17"/>
                </a:cubicBezTo>
                <a:cubicBezTo>
                  <a:pt x="523" y="17"/>
                  <a:pt x="524" y="17"/>
                  <a:pt x="525" y="17"/>
                </a:cubicBezTo>
                <a:cubicBezTo>
                  <a:pt x="525" y="17"/>
                  <a:pt x="525" y="18"/>
                  <a:pt x="525" y="18"/>
                </a:cubicBezTo>
                <a:cubicBezTo>
                  <a:pt x="525" y="19"/>
                  <a:pt x="525" y="19"/>
                  <a:pt x="524" y="19"/>
                </a:cubicBezTo>
                <a:cubicBezTo>
                  <a:pt x="524" y="18"/>
                  <a:pt x="522" y="19"/>
                  <a:pt x="522" y="18"/>
                </a:cubicBezTo>
                <a:cubicBezTo>
                  <a:pt x="521" y="18"/>
                  <a:pt x="520" y="17"/>
                  <a:pt x="520" y="17"/>
                </a:cubicBezTo>
                <a:cubicBezTo>
                  <a:pt x="520" y="17"/>
                  <a:pt x="519" y="17"/>
                  <a:pt x="519" y="16"/>
                </a:cubicBezTo>
                <a:moveTo>
                  <a:pt x="742" y="301"/>
                </a:moveTo>
                <a:cubicBezTo>
                  <a:pt x="743" y="301"/>
                  <a:pt x="743" y="301"/>
                  <a:pt x="744" y="302"/>
                </a:cubicBezTo>
                <a:cubicBezTo>
                  <a:pt x="744" y="301"/>
                  <a:pt x="745" y="301"/>
                  <a:pt x="747" y="301"/>
                </a:cubicBezTo>
                <a:cubicBezTo>
                  <a:pt x="747" y="301"/>
                  <a:pt x="747" y="301"/>
                  <a:pt x="747" y="301"/>
                </a:cubicBezTo>
                <a:cubicBezTo>
                  <a:pt x="747" y="301"/>
                  <a:pt x="747" y="302"/>
                  <a:pt x="747" y="302"/>
                </a:cubicBezTo>
                <a:cubicBezTo>
                  <a:pt x="745" y="301"/>
                  <a:pt x="746" y="303"/>
                  <a:pt x="745" y="304"/>
                </a:cubicBezTo>
                <a:cubicBezTo>
                  <a:pt x="744" y="303"/>
                  <a:pt x="743" y="303"/>
                  <a:pt x="742" y="303"/>
                </a:cubicBezTo>
                <a:moveTo>
                  <a:pt x="245" y="139"/>
                </a:moveTo>
                <a:cubicBezTo>
                  <a:pt x="247" y="139"/>
                  <a:pt x="247" y="141"/>
                  <a:pt x="248" y="142"/>
                </a:cubicBezTo>
                <a:cubicBezTo>
                  <a:pt x="248" y="142"/>
                  <a:pt x="248" y="142"/>
                  <a:pt x="248" y="142"/>
                </a:cubicBezTo>
                <a:cubicBezTo>
                  <a:pt x="248" y="142"/>
                  <a:pt x="247" y="143"/>
                  <a:pt x="247" y="142"/>
                </a:cubicBezTo>
                <a:cubicBezTo>
                  <a:pt x="246" y="142"/>
                  <a:pt x="246" y="142"/>
                  <a:pt x="245" y="141"/>
                </a:cubicBezTo>
                <a:moveTo>
                  <a:pt x="688" y="500"/>
                </a:moveTo>
                <a:cubicBezTo>
                  <a:pt x="688" y="500"/>
                  <a:pt x="687" y="500"/>
                  <a:pt x="687" y="500"/>
                </a:cubicBezTo>
                <a:cubicBezTo>
                  <a:pt x="687" y="499"/>
                  <a:pt x="687" y="499"/>
                  <a:pt x="688" y="498"/>
                </a:cubicBezTo>
                <a:cubicBezTo>
                  <a:pt x="688" y="498"/>
                  <a:pt x="688" y="498"/>
                  <a:pt x="689" y="497"/>
                </a:cubicBezTo>
                <a:cubicBezTo>
                  <a:pt x="689" y="498"/>
                  <a:pt x="690" y="498"/>
                  <a:pt x="691" y="499"/>
                </a:cubicBezTo>
                <a:cubicBezTo>
                  <a:pt x="691" y="499"/>
                  <a:pt x="691" y="499"/>
                  <a:pt x="691" y="499"/>
                </a:cubicBezTo>
                <a:cubicBezTo>
                  <a:pt x="690" y="499"/>
                  <a:pt x="689" y="500"/>
                  <a:pt x="688" y="500"/>
                </a:cubicBezTo>
                <a:moveTo>
                  <a:pt x="741" y="407"/>
                </a:moveTo>
                <a:cubicBezTo>
                  <a:pt x="742" y="406"/>
                  <a:pt x="742" y="406"/>
                  <a:pt x="742" y="406"/>
                </a:cubicBezTo>
                <a:cubicBezTo>
                  <a:pt x="744" y="406"/>
                  <a:pt x="745" y="406"/>
                  <a:pt x="747" y="406"/>
                </a:cubicBezTo>
                <a:cubicBezTo>
                  <a:pt x="746" y="407"/>
                  <a:pt x="746" y="407"/>
                  <a:pt x="741" y="407"/>
                </a:cubicBezTo>
                <a:moveTo>
                  <a:pt x="747" y="395"/>
                </a:moveTo>
                <a:cubicBezTo>
                  <a:pt x="747" y="395"/>
                  <a:pt x="747" y="395"/>
                  <a:pt x="747" y="395"/>
                </a:cubicBezTo>
                <a:cubicBezTo>
                  <a:pt x="748" y="395"/>
                  <a:pt x="748" y="395"/>
                  <a:pt x="748" y="395"/>
                </a:cubicBezTo>
                <a:cubicBezTo>
                  <a:pt x="747" y="396"/>
                  <a:pt x="747" y="397"/>
                  <a:pt x="747" y="397"/>
                </a:cubicBezTo>
                <a:cubicBezTo>
                  <a:pt x="747" y="398"/>
                  <a:pt x="746" y="398"/>
                  <a:pt x="746" y="398"/>
                </a:cubicBezTo>
                <a:cubicBezTo>
                  <a:pt x="745" y="397"/>
                  <a:pt x="745" y="397"/>
                  <a:pt x="745" y="396"/>
                </a:cubicBezTo>
                <a:cubicBezTo>
                  <a:pt x="745" y="396"/>
                  <a:pt x="746" y="395"/>
                  <a:pt x="747" y="395"/>
                </a:cubicBezTo>
                <a:moveTo>
                  <a:pt x="682" y="586"/>
                </a:moveTo>
                <a:cubicBezTo>
                  <a:pt x="682" y="586"/>
                  <a:pt x="682" y="586"/>
                  <a:pt x="682" y="586"/>
                </a:cubicBezTo>
                <a:cubicBezTo>
                  <a:pt x="683" y="585"/>
                  <a:pt x="683" y="585"/>
                  <a:pt x="682" y="584"/>
                </a:cubicBezTo>
                <a:cubicBezTo>
                  <a:pt x="682" y="584"/>
                  <a:pt x="682" y="584"/>
                  <a:pt x="682" y="583"/>
                </a:cubicBezTo>
                <a:cubicBezTo>
                  <a:pt x="683" y="583"/>
                  <a:pt x="684" y="584"/>
                  <a:pt x="684" y="585"/>
                </a:cubicBezTo>
                <a:cubicBezTo>
                  <a:pt x="684" y="586"/>
                  <a:pt x="683" y="587"/>
                  <a:pt x="682" y="586"/>
                </a:cubicBezTo>
                <a:moveTo>
                  <a:pt x="584" y="644"/>
                </a:moveTo>
                <a:cubicBezTo>
                  <a:pt x="585" y="645"/>
                  <a:pt x="585" y="646"/>
                  <a:pt x="583" y="648"/>
                </a:cubicBezTo>
                <a:cubicBezTo>
                  <a:pt x="583" y="647"/>
                  <a:pt x="582" y="647"/>
                  <a:pt x="582" y="647"/>
                </a:cubicBezTo>
                <a:cubicBezTo>
                  <a:pt x="583" y="646"/>
                  <a:pt x="585" y="646"/>
                  <a:pt x="584" y="644"/>
                </a:cubicBezTo>
                <a:moveTo>
                  <a:pt x="301" y="675"/>
                </a:moveTo>
                <a:cubicBezTo>
                  <a:pt x="301" y="676"/>
                  <a:pt x="301" y="677"/>
                  <a:pt x="301" y="678"/>
                </a:cubicBezTo>
                <a:cubicBezTo>
                  <a:pt x="301" y="678"/>
                  <a:pt x="301" y="678"/>
                  <a:pt x="301" y="678"/>
                </a:cubicBezTo>
                <a:cubicBezTo>
                  <a:pt x="300" y="678"/>
                  <a:pt x="300" y="678"/>
                  <a:pt x="300" y="677"/>
                </a:cubicBezTo>
                <a:cubicBezTo>
                  <a:pt x="301" y="676"/>
                  <a:pt x="300" y="676"/>
                  <a:pt x="299" y="675"/>
                </a:cubicBezTo>
                <a:cubicBezTo>
                  <a:pt x="299" y="674"/>
                  <a:pt x="299" y="674"/>
                  <a:pt x="300" y="674"/>
                </a:cubicBezTo>
                <a:cubicBezTo>
                  <a:pt x="300" y="674"/>
                  <a:pt x="300" y="674"/>
                  <a:pt x="300" y="674"/>
                </a:cubicBezTo>
                <a:cubicBezTo>
                  <a:pt x="301" y="674"/>
                  <a:pt x="301" y="675"/>
                  <a:pt x="301" y="675"/>
                </a:cubicBezTo>
                <a:moveTo>
                  <a:pt x="358" y="690"/>
                </a:moveTo>
                <a:cubicBezTo>
                  <a:pt x="357" y="689"/>
                  <a:pt x="357" y="688"/>
                  <a:pt x="356" y="687"/>
                </a:cubicBezTo>
                <a:cubicBezTo>
                  <a:pt x="357" y="687"/>
                  <a:pt x="358" y="687"/>
                  <a:pt x="358" y="687"/>
                </a:cubicBezTo>
                <a:cubicBezTo>
                  <a:pt x="359" y="687"/>
                  <a:pt x="359" y="688"/>
                  <a:pt x="359" y="688"/>
                </a:cubicBezTo>
                <a:cubicBezTo>
                  <a:pt x="359" y="689"/>
                  <a:pt x="358" y="689"/>
                  <a:pt x="358" y="690"/>
                </a:cubicBezTo>
                <a:moveTo>
                  <a:pt x="578" y="189"/>
                </a:moveTo>
                <a:cubicBezTo>
                  <a:pt x="579" y="189"/>
                  <a:pt x="580" y="189"/>
                  <a:pt x="580" y="189"/>
                </a:cubicBezTo>
                <a:cubicBezTo>
                  <a:pt x="580" y="190"/>
                  <a:pt x="580" y="191"/>
                  <a:pt x="580" y="191"/>
                </a:cubicBezTo>
                <a:cubicBezTo>
                  <a:pt x="580" y="191"/>
                  <a:pt x="579" y="192"/>
                  <a:pt x="579" y="192"/>
                </a:cubicBezTo>
                <a:cubicBezTo>
                  <a:pt x="579" y="192"/>
                  <a:pt x="578" y="191"/>
                  <a:pt x="578" y="191"/>
                </a:cubicBezTo>
                <a:cubicBezTo>
                  <a:pt x="578" y="190"/>
                  <a:pt x="578" y="190"/>
                  <a:pt x="578" y="189"/>
                </a:cubicBezTo>
                <a:moveTo>
                  <a:pt x="569" y="178"/>
                </a:moveTo>
                <a:cubicBezTo>
                  <a:pt x="569" y="181"/>
                  <a:pt x="569" y="181"/>
                  <a:pt x="569" y="181"/>
                </a:cubicBezTo>
                <a:cubicBezTo>
                  <a:pt x="568" y="182"/>
                  <a:pt x="567" y="181"/>
                  <a:pt x="566" y="181"/>
                </a:cubicBezTo>
                <a:cubicBezTo>
                  <a:pt x="566" y="180"/>
                  <a:pt x="568" y="180"/>
                  <a:pt x="568" y="178"/>
                </a:cubicBezTo>
                <a:moveTo>
                  <a:pt x="361" y="60"/>
                </a:moveTo>
                <a:cubicBezTo>
                  <a:pt x="361" y="60"/>
                  <a:pt x="362" y="60"/>
                  <a:pt x="362" y="60"/>
                </a:cubicBezTo>
                <a:cubicBezTo>
                  <a:pt x="362" y="60"/>
                  <a:pt x="363" y="60"/>
                  <a:pt x="363" y="61"/>
                </a:cubicBezTo>
                <a:cubicBezTo>
                  <a:pt x="362" y="61"/>
                  <a:pt x="362" y="62"/>
                  <a:pt x="362" y="63"/>
                </a:cubicBezTo>
                <a:cubicBezTo>
                  <a:pt x="362" y="63"/>
                  <a:pt x="361" y="64"/>
                  <a:pt x="361" y="64"/>
                </a:cubicBezTo>
                <a:cubicBezTo>
                  <a:pt x="361" y="64"/>
                  <a:pt x="361" y="64"/>
                  <a:pt x="360" y="64"/>
                </a:cubicBezTo>
                <a:cubicBezTo>
                  <a:pt x="360" y="63"/>
                  <a:pt x="360" y="63"/>
                  <a:pt x="360" y="63"/>
                </a:cubicBezTo>
                <a:cubicBezTo>
                  <a:pt x="361" y="62"/>
                  <a:pt x="361" y="61"/>
                  <a:pt x="361" y="60"/>
                </a:cubicBezTo>
                <a:moveTo>
                  <a:pt x="493" y="83"/>
                </a:moveTo>
                <a:cubicBezTo>
                  <a:pt x="493" y="85"/>
                  <a:pt x="493" y="85"/>
                  <a:pt x="493" y="85"/>
                </a:cubicBezTo>
                <a:cubicBezTo>
                  <a:pt x="492" y="85"/>
                  <a:pt x="492" y="86"/>
                  <a:pt x="491" y="86"/>
                </a:cubicBezTo>
                <a:cubicBezTo>
                  <a:pt x="491" y="86"/>
                  <a:pt x="491" y="86"/>
                  <a:pt x="491" y="86"/>
                </a:cubicBezTo>
                <a:cubicBezTo>
                  <a:pt x="491" y="84"/>
                  <a:pt x="491" y="83"/>
                  <a:pt x="493" y="83"/>
                </a:cubicBezTo>
                <a:moveTo>
                  <a:pt x="566" y="86"/>
                </a:moveTo>
                <a:cubicBezTo>
                  <a:pt x="569" y="86"/>
                  <a:pt x="569" y="86"/>
                  <a:pt x="569" y="86"/>
                </a:cubicBezTo>
                <a:cubicBezTo>
                  <a:pt x="569" y="86"/>
                  <a:pt x="570" y="86"/>
                  <a:pt x="570" y="86"/>
                </a:cubicBezTo>
                <a:cubicBezTo>
                  <a:pt x="569" y="86"/>
                  <a:pt x="569" y="87"/>
                  <a:pt x="568" y="88"/>
                </a:cubicBezTo>
                <a:cubicBezTo>
                  <a:pt x="568" y="88"/>
                  <a:pt x="568" y="88"/>
                  <a:pt x="568" y="88"/>
                </a:cubicBezTo>
                <a:cubicBezTo>
                  <a:pt x="568" y="87"/>
                  <a:pt x="567" y="86"/>
                  <a:pt x="566" y="86"/>
                </a:cubicBezTo>
                <a:moveTo>
                  <a:pt x="182" y="664"/>
                </a:moveTo>
                <a:cubicBezTo>
                  <a:pt x="181" y="665"/>
                  <a:pt x="180" y="665"/>
                  <a:pt x="180" y="665"/>
                </a:cubicBezTo>
                <a:cubicBezTo>
                  <a:pt x="179" y="665"/>
                  <a:pt x="179" y="666"/>
                  <a:pt x="178" y="666"/>
                </a:cubicBezTo>
                <a:cubicBezTo>
                  <a:pt x="178" y="666"/>
                  <a:pt x="178" y="665"/>
                  <a:pt x="178" y="665"/>
                </a:cubicBezTo>
                <a:cubicBezTo>
                  <a:pt x="178" y="665"/>
                  <a:pt x="178" y="665"/>
                  <a:pt x="178" y="664"/>
                </a:cubicBezTo>
                <a:moveTo>
                  <a:pt x="92" y="168"/>
                </a:moveTo>
                <a:cubicBezTo>
                  <a:pt x="92" y="168"/>
                  <a:pt x="92" y="168"/>
                  <a:pt x="92" y="167"/>
                </a:cubicBezTo>
                <a:cubicBezTo>
                  <a:pt x="92" y="167"/>
                  <a:pt x="92" y="167"/>
                  <a:pt x="93" y="167"/>
                </a:cubicBezTo>
                <a:cubicBezTo>
                  <a:pt x="92" y="168"/>
                  <a:pt x="93" y="168"/>
                  <a:pt x="93" y="169"/>
                </a:cubicBezTo>
                <a:cubicBezTo>
                  <a:pt x="94" y="169"/>
                  <a:pt x="93" y="169"/>
                  <a:pt x="93" y="170"/>
                </a:cubicBezTo>
                <a:cubicBezTo>
                  <a:pt x="93" y="170"/>
                  <a:pt x="93" y="170"/>
                  <a:pt x="92" y="170"/>
                </a:cubicBezTo>
                <a:cubicBezTo>
                  <a:pt x="92" y="170"/>
                  <a:pt x="92" y="170"/>
                  <a:pt x="92" y="169"/>
                </a:cubicBezTo>
                <a:cubicBezTo>
                  <a:pt x="92" y="169"/>
                  <a:pt x="92" y="169"/>
                  <a:pt x="92" y="168"/>
                </a:cubicBezTo>
                <a:moveTo>
                  <a:pt x="661" y="615"/>
                </a:moveTo>
                <a:cubicBezTo>
                  <a:pt x="661" y="616"/>
                  <a:pt x="660" y="616"/>
                  <a:pt x="660" y="616"/>
                </a:cubicBezTo>
                <a:cubicBezTo>
                  <a:pt x="659" y="615"/>
                  <a:pt x="658" y="615"/>
                  <a:pt x="658" y="614"/>
                </a:cubicBezTo>
                <a:cubicBezTo>
                  <a:pt x="659" y="614"/>
                  <a:pt x="659" y="613"/>
                  <a:pt x="660" y="613"/>
                </a:cubicBezTo>
                <a:cubicBezTo>
                  <a:pt x="660" y="613"/>
                  <a:pt x="660" y="614"/>
                  <a:pt x="660" y="614"/>
                </a:cubicBezTo>
                <a:cubicBezTo>
                  <a:pt x="660" y="614"/>
                  <a:pt x="660" y="615"/>
                  <a:pt x="661" y="615"/>
                </a:cubicBezTo>
                <a:moveTo>
                  <a:pt x="295" y="68"/>
                </a:moveTo>
                <a:cubicBezTo>
                  <a:pt x="294" y="69"/>
                  <a:pt x="293" y="68"/>
                  <a:pt x="292" y="68"/>
                </a:cubicBezTo>
                <a:cubicBezTo>
                  <a:pt x="292" y="68"/>
                  <a:pt x="292" y="68"/>
                  <a:pt x="292" y="68"/>
                </a:cubicBezTo>
                <a:cubicBezTo>
                  <a:pt x="292" y="67"/>
                  <a:pt x="292" y="67"/>
                  <a:pt x="292" y="67"/>
                </a:cubicBezTo>
                <a:cubicBezTo>
                  <a:pt x="292" y="67"/>
                  <a:pt x="293" y="67"/>
                  <a:pt x="293" y="67"/>
                </a:cubicBezTo>
                <a:cubicBezTo>
                  <a:pt x="294" y="67"/>
                  <a:pt x="294" y="68"/>
                  <a:pt x="295" y="68"/>
                </a:cubicBezTo>
                <a:moveTo>
                  <a:pt x="226" y="149"/>
                </a:moveTo>
                <a:cubicBezTo>
                  <a:pt x="227" y="149"/>
                  <a:pt x="228" y="149"/>
                  <a:pt x="229" y="149"/>
                </a:cubicBezTo>
                <a:cubicBezTo>
                  <a:pt x="229" y="149"/>
                  <a:pt x="229" y="150"/>
                  <a:pt x="229" y="150"/>
                </a:cubicBezTo>
                <a:cubicBezTo>
                  <a:pt x="229" y="150"/>
                  <a:pt x="229" y="151"/>
                  <a:pt x="229" y="151"/>
                </a:cubicBezTo>
                <a:cubicBezTo>
                  <a:pt x="228" y="151"/>
                  <a:pt x="228" y="151"/>
                  <a:pt x="228" y="151"/>
                </a:cubicBezTo>
                <a:cubicBezTo>
                  <a:pt x="228" y="151"/>
                  <a:pt x="227" y="151"/>
                  <a:pt x="227" y="151"/>
                </a:cubicBezTo>
                <a:cubicBezTo>
                  <a:pt x="227" y="150"/>
                  <a:pt x="226" y="150"/>
                  <a:pt x="226" y="149"/>
                </a:cubicBezTo>
                <a:moveTo>
                  <a:pt x="140" y="215"/>
                </a:moveTo>
                <a:cubicBezTo>
                  <a:pt x="142" y="215"/>
                  <a:pt x="142" y="214"/>
                  <a:pt x="143" y="215"/>
                </a:cubicBezTo>
                <a:cubicBezTo>
                  <a:pt x="143" y="215"/>
                  <a:pt x="144" y="215"/>
                  <a:pt x="144" y="215"/>
                </a:cubicBezTo>
                <a:cubicBezTo>
                  <a:pt x="144" y="216"/>
                  <a:pt x="144" y="216"/>
                  <a:pt x="143" y="216"/>
                </a:cubicBezTo>
                <a:cubicBezTo>
                  <a:pt x="143" y="216"/>
                  <a:pt x="143" y="216"/>
                  <a:pt x="143" y="216"/>
                </a:cubicBezTo>
                <a:cubicBezTo>
                  <a:pt x="142" y="216"/>
                  <a:pt x="141" y="215"/>
                  <a:pt x="140" y="215"/>
                </a:cubicBezTo>
                <a:moveTo>
                  <a:pt x="101" y="329"/>
                </a:moveTo>
                <a:cubicBezTo>
                  <a:pt x="101" y="329"/>
                  <a:pt x="101" y="329"/>
                  <a:pt x="100" y="328"/>
                </a:cubicBezTo>
                <a:cubicBezTo>
                  <a:pt x="100" y="327"/>
                  <a:pt x="100" y="327"/>
                  <a:pt x="100" y="327"/>
                </a:cubicBezTo>
                <a:cubicBezTo>
                  <a:pt x="101" y="327"/>
                  <a:pt x="101" y="327"/>
                  <a:pt x="101" y="327"/>
                </a:cubicBezTo>
                <a:cubicBezTo>
                  <a:pt x="102" y="328"/>
                  <a:pt x="102" y="329"/>
                  <a:pt x="102" y="329"/>
                </a:cubicBezTo>
                <a:moveTo>
                  <a:pt x="561" y="101"/>
                </a:moveTo>
                <a:cubicBezTo>
                  <a:pt x="560" y="100"/>
                  <a:pt x="559" y="100"/>
                  <a:pt x="560" y="98"/>
                </a:cubicBezTo>
                <a:cubicBezTo>
                  <a:pt x="560" y="99"/>
                  <a:pt x="562" y="99"/>
                  <a:pt x="561" y="101"/>
                </a:cubicBezTo>
                <a:moveTo>
                  <a:pt x="690" y="200"/>
                </a:moveTo>
                <a:cubicBezTo>
                  <a:pt x="690" y="201"/>
                  <a:pt x="690" y="201"/>
                  <a:pt x="690" y="201"/>
                </a:cubicBezTo>
                <a:cubicBezTo>
                  <a:pt x="690" y="202"/>
                  <a:pt x="690" y="202"/>
                  <a:pt x="689" y="202"/>
                </a:cubicBezTo>
                <a:cubicBezTo>
                  <a:pt x="688" y="202"/>
                  <a:pt x="688" y="202"/>
                  <a:pt x="688" y="201"/>
                </a:cubicBezTo>
                <a:cubicBezTo>
                  <a:pt x="688" y="201"/>
                  <a:pt x="689" y="200"/>
                  <a:pt x="690" y="200"/>
                </a:cubicBezTo>
                <a:moveTo>
                  <a:pt x="222" y="749"/>
                </a:moveTo>
                <a:cubicBezTo>
                  <a:pt x="223" y="749"/>
                  <a:pt x="223" y="749"/>
                  <a:pt x="224" y="750"/>
                </a:cubicBezTo>
                <a:cubicBezTo>
                  <a:pt x="224" y="750"/>
                  <a:pt x="224" y="750"/>
                  <a:pt x="224" y="750"/>
                </a:cubicBezTo>
                <a:cubicBezTo>
                  <a:pt x="224" y="750"/>
                  <a:pt x="223" y="751"/>
                  <a:pt x="223" y="751"/>
                </a:cubicBezTo>
                <a:cubicBezTo>
                  <a:pt x="223" y="751"/>
                  <a:pt x="223" y="751"/>
                  <a:pt x="222" y="751"/>
                </a:cubicBezTo>
                <a:cubicBezTo>
                  <a:pt x="222" y="751"/>
                  <a:pt x="221" y="751"/>
                  <a:pt x="222" y="751"/>
                </a:cubicBezTo>
                <a:cubicBezTo>
                  <a:pt x="222" y="750"/>
                  <a:pt x="222" y="750"/>
                  <a:pt x="222" y="749"/>
                </a:cubicBezTo>
                <a:moveTo>
                  <a:pt x="626" y="734"/>
                </a:moveTo>
                <a:cubicBezTo>
                  <a:pt x="625" y="734"/>
                  <a:pt x="625" y="734"/>
                  <a:pt x="625" y="733"/>
                </a:cubicBezTo>
                <a:cubicBezTo>
                  <a:pt x="625" y="733"/>
                  <a:pt x="625" y="732"/>
                  <a:pt x="625" y="733"/>
                </a:cubicBezTo>
                <a:cubicBezTo>
                  <a:pt x="626" y="733"/>
                  <a:pt x="626" y="733"/>
                  <a:pt x="627" y="733"/>
                </a:cubicBezTo>
                <a:cubicBezTo>
                  <a:pt x="627" y="733"/>
                  <a:pt x="627" y="733"/>
                  <a:pt x="627" y="734"/>
                </a:cubicBezTo>
                <a:cubicBezTo>
                  <a:pt x="627" y="734"/>
                  <a:pt x="627" y="734"/>
                  <a:pt x="627" y="734"/>
                </a:cubicBezTo>
                <a:cubicBezTo>
                  <a:pt x="626" y="734"/>
                  <a:pt x="626" y="734"/>
                  <a:pt x="626" y="734"/>
                </a:cubicBezTo>
                <a:moveTo>
                  <a:pt x="120" y="117"/>
                </a:moveTo>
                <a:cubicBezTo>
                  <a:pt x="119" y="118"/>
                  <a:pt x="119" y="118"/>
                  <a:pt x="117" y="116"/>
                </a:cubicBezTo>
                <a:cubicBezTo>
                  <a:pt x="119" y="116"/>
                  <a:pt x="119" y="116"/>
                  <a:pt x="120" y="117"/>
                </a:cubicBezTo>
                <a:moveTo>
                  <a:pt x="211" y="52"/>
                </a:moveTo>
                <a:cubicBezTo>
                  <a:pt x="211" y="52"/>
                  <a:pt x="211" y="52"/>
                  <a:pt x="211" y="51"/>
                </a:cubicBezTo>
                <a:cubicBezTo>
                  <a:pt x="211" y="51"/>
                  <a:pt x="211" y="50"/>
                  <a:pt x="212" y="50"/>
                </a:cubicBezTo>
                <a:cubicBezTo>
                  <a:pt x="213" y="50"/>
                  <a:pt x="213" y="51"/>
                  <a:pt x="213" y="51"/>
                </a:cubicBezTo>
                <a:cubicBezTo>
                  <a:pt x="213" y="52"/>
                  <a:pt x="213" y="52"/>
                  <a:pt x="212" y="52"/>
                </a:cubicBezTo>
                <a:cubicBezTo>
                  <a:pt x="212" y="52"/>
                  <a:pt x="211" y="52"/>
                  <a:pt x="211" y="52"/>
                </a:cubicBezTo>
                <a:moveTo>
                  <a:pt x="378" y="54"/>
                </a:moveTo>
                <a:cubicBezTo>
                  <a:pt x="376" y="54"/>
                  <a:pt x="376" y="54"/>
                  <a:pt x="376" y="53"/>
                </a:cubicBezTo>
                <a:cubicBezTo>
                  <a:pt x="376" y="53"/>
                  <a:pt x="377" y="52"/>
                  <a:pt x="377" y="53"/>
                </a:cubicBezTo>
                <a:cubicBezTo>
                  <a:pt x="377" y="53"/>
                  <a:pt x="377" y="53"/>
                  <a:pt x="378" y="53"/>
                </a:cubicBezTo>
                <a:cubicBezTo>
                  <a:pt x="378" y="53"/>
                  <a:pt x="379" y="53"/>
                  <a:pt x="379" y="54"/>
                </a:cubicBezTo>
                <a:cubicBezTo>
                  <a:pt x="379" y="54"/>
                  <a:pt x="378" y="54"/>
                  <a:pt x="378" y="54"/>
                </a:cubicBezTo>
                <a:moveTo>
                  <a:pt x="407" y="55"/>
                </a:moveTo>
                <a:cubicBezTo>
                  <a:pt x="407" y="56"/>
                  <a:pt x="407" y="56"/>
                  <a:pt x="407" y="56"/>
                </a:cubicBezTo>
                <a:cubicBezTo>
                  <a:pt x="406" y="56"/>
                  <a:pt x="406" y="56"/>
                  <a:pt x="406" y="55"/>
                </a:cubicBezTo>
                <a:cubicBezTo>
                  <a:pt x="405" y="55"/>
                  <a:pt x="406" y="54"/>
                  <a:pt x="406" y="54"/>
                </a:cubicBezTo>
                <a:cubicBezTo>
                  <a:pt x="407" y="54"/>
                  <a:pt x="407" y="54"/>
                  <a:pt x="407" y="55"/>
                </a:cubicBezTo>
                <a:moveTo>
                  <a:pt x="672" y="588"/>
                </a:moveTo>
                <a:cubicBezTo>
                  <a:pt x="671" y="588"/>
                  <a:pt x="671" y="587"/>
                  <a:pt x="670" y="587"/>
                </a:cubicBezTo>
                <a:cubicBezTo>
                  <a:pt x="671" y="586"/>
                  <a:pt x="671" y="586"/>
                  <a:pt x="673" y="587"/>
                </a:cubicBezTo>
                <a:cubicBezTo>
                  <a:pt x="673" y="587"/>
                  <a:pt x="672" y="588"/>
                  <a:pt x="672" y="588"/>
                </a:cubicBezTo>
                <a:moveTo>
                  <a:pt x="157" y="615"/>
                </a:moveTo>
                <a:cubicBezTo>
                  <a:pt x="156" y="615"/>
                  <a:pt x="155" y="614"/>
                  <a:pt x="155" y="613"/>
                </a:cubicBezTo>
                <a:cubicBezTo>
                  <a:pt x="155" y="613"/>
                  <a:pt x="155" y="612"/>
                  <a:pt x="155" y="612"/>
                </a:cubicBezTo>
                <a:cubicBezTo>
                  <a:pt x="156" y="612"/>
                  <a:pt x="156" y="612"/>
                  <a:pt x="156" y="612"/>
                </a:cubicBezTo>
                <a:cubicBezTo>
                  <a:pt x="156" y="613"/>
                  <a:pt x="157" y="613"/>
                  <a:pt x="157" y="613"/>
                </a:cubicBezTo>
                <a:cubicBezTo>
                  <a:pt x="157" y="614"/>
                  <a:pt x="157" y="614"/>
                  <a:pt x="157" y="615"/>
                </a:cubicBezTo>
                <a:moveTo>
                  <a:pt x="104" y="359"/>
                </a:moveTo>
                <a:cubicBezTo>
                  <a:pt x="104" y="359"/>
                  <a:pt x="105" y="359"/>
                  <a:pt x="105" y="358"/>
                </a:cubicBezTo>
                <a:cubicBezTo>
                  <a:pt x="105" y="358"/>
                  <a:pt x="106" y="358"/>
                  <a:pt x="106" y="358"/>
                </a:cubicBezTo>
                <a:cubicBezTo>
                  <a:pt x="106" y="359"/>
                  <a:pt x="107" y="359"/>
                  <a:pt x="107" y="359"/>
                </a:cubicBezTo>
                <a:cubicBezTo>
                  <a:pt x="107" y="360"/>
                  <a:pt x="107" y="360"/>
                  <a:pt x="107" y="360"/>
                </a:cubicBezTo>
                <a:cubicBezTo>
                  <a:pt x="106" y="360"/>
                  <a:pt x="105" y="360"/>
                  <a:pt x="105" y="360"/>
                </a:cubicBezTo>
                <a:cubicBezTo>
                  <a:pt x="104" y="360"/>
                  <a:pt x="104" y="359"/>
                  <a:pt x="104" y="359"/>
                </a:cubicBezTo>
                <a:moveTo>
                  <a:pt x="108" y="357"/>
                </a:moveTo>
                <a:cubicBezTo>
                  <a:pt x="107" y="356"/>
                  <a:pt x="106" y="356"/>
                  <a:pt x="105" y="355"/>
                </a:cubicBezTo>
                <a:cubicBezTo>
                  <a:pt x="105" y="355"/>
                  <a:pt x="106" y="355"/>
                  <a:pt x="106" y="355"/>
                </a:cubicBezTo>
                <a:cubicBezTo>
                  <a:pt x="108" y="355"/>
                  <a:pt x="108" y="355"/>
                  <a:pt x="108" y="357"/>
                </a:cubicBezTo>
                <a:moveTo>
                  <a:pt x="577" y="176"/>
                </a:moveTo>
                <a:cubicBezTo>
                  <a:pt x="576" y="176"/>
                  <a:pt x="576" y="175"/>
                  <a:pt x="576" y="174"/>
                </a:cubicBezTo>
                <a:cubicBezTo>
                  <a:pt x="576" y="173"/>
                  <a:pt x="576" y="173"/>
                  <a:pt x="577" y="173"/>
                </a:cubicBezTo>
                <a:cubicBezTo>
                  <a:pt x="577" y="173"/>
                  <a:pt x="578" y="174"/>
                  <a:pt x="578" y="174"/>
                </a:cubicBezTo>
                <a:cubicBezTo>
                  <a:pt x="578" y="175"/>
                  <a:pt x="578" y="175"/>
                  <a:pt x="578" y="175"/>
                </a:cubicBezTo>
                <a:cubicBezTo>
                  <a:pt x="578" y="175"/>
                  <a:pt x="577" y="175"/>
                  <a:pt x="577" y="176"/>
                </a:cubicBezTo>
                <a:moveTo>
                  <a:pt x="653" y="666"/>
                </a:moveTo>
                <a:cubicBezTo>
                  <a:pt x="653" y="666"/>
                  <a:pt x="652" y="666"/>
                  <a:pt x="652" y="667"/>
                </a:cubicBezTo>
                <a:cubicBezTo>
                  <a:pt x="652" y="667"/>
                  <a:pt x="651" y="667"/>
                  <a:pt x="651" y="666"/>
                </a:cubicBezTo>
                <a:cubicBezTo>
                  <a:pt x="651" y="666"/>
                  <a:pt x="651" y="665"/>
                  <a:pt x="652" y="665"/>
                </a:cubicBezTo>
                <a:cubicBezTo>
                  <a:pt x="652" y="665"/>
                  <a:pt x="652" y="665"/>
                  <a:pt x="653" y="665"/>
                </a:cubicBezTo>
                <a:cubicBezTo>
                  <a:pt x="653" y="665"/>
                  <a:pt x="653" y="665"/>
                  <a:pt x="653" y="666"/>
                </a:cubicBezTo>
                <a:moveTo>
                  <a:pt x="202" y="225"/>
                </a:moveTo>
                <a:cubicBezTo>
                  <a:pt x="202" y="223"/>
                  <a:pt x="202" y="223"/>
                  <a:pt x="203" y="223"/>
                </a:cubicBezTo>
                <a:cubicBezTo>
                  <a:pt x="203" y="224"/>
                  <a:pt x="203" y="225"/>
                  <a:pt x="202" y="225"/>
                </a:cubicBezTo>
                <a:moveTo>
                  <a:pt x="680" y="585"/>
                </a:moveTo>
                <a:cubicBezTo>
                  <a:pt x="680" y="585"/>
                  <a:pt x="680" y="586"/>
                  <a:pt x="680" y="586"/>
                </a:cubicBezTo>
                <a:cubicBezTo>
                  <a:pt x="680" y="586"/>
                  <a:pt x="679" y="586"/>
                  <a:pt x="679" y="586"/>
                </a:cubicBezTo>
                <a:cubicBezTo>
                  <a:pt x="679" y="586"/>
                  <a:pt x="679" y="586"/>
                  <a:pt x="679" y="586"/>
                </a:cubicBezTo>
                <a:cubicBezTo>
                  <a:pt x="679" y="585"/>
                  <a:pt x="679" y="585"/>
                  <a:pt x="679" y="584"/>
                </a:cubicBezTo>
                <a:cubicBezTo>
                  <a:pt x="679" y="584"/>
                  <a:pt x="679" y="584"/>
                  <a:pt x="679" y="584"/>
                </a:cubicBezTo>
                <a:cubicBezTo>
                  <a:pt x="679" y="584"/>
                  <a:pt x="680" y="584"/>
                  <a:pt x="680" y="584"/>
                </a:cubicBezTo>
                <a:cubicBezTo>
                  <a:pt x="680" y="584"/>
                  <a:pt x="680" y="585"/>
                  <a:pt x="680" y="585"/>
                </a:cubicBezTo>
                <a:moveTo>
                  <a:pt x="302" y="67"/>
                </a:moveTo>
                <a:cubicBezTo>
                  <a:pt x="302" y="67"/>
                  <a:pt x="301" y="67"/>
                  <a:pt x="301" y="67"/>
                </a:cubicBezTo>
                <a:cubicBezTo>
                  <a:pt x="301" y="66"/>
                  <a:pt x="301" y="66"/>
                  <a:pt x="302" y="66"/>
                </a:cubicBezTo>
                <a:cubicBezTo>
                  <a:pt x="302" y="66"/>
                  <a:pt x="303" y="66"/>
                  <a:pt x="303" y="66"/>
                </a:cubicBezTo>
                <a:cubicBezTo>
                  <a:pt x="303" y="66"/>
                  <a:pt x="303" y="66"/>
                  <a:pt x="303" y="67"/>
                </a:cubicBezTo>
                <a:cubicBezTo>
                  <a:pt x="303" y="67"/>
                  <a:pt x="302" y="67"/>
                  <a:pt x="302" y="67"/>
                </a:cubicBezTo>
                <a:moveTo>
                  <a:pt x="108" y="481"/>
                </a:moveTo>
                <a:cubicBezTo>
                  <a:pt x="108" y="481"/>
                  <a:pt x="107" y="480"/>
                  <a:pt x="108" y="479"/>
                </a:cubicBezTo>
                <a:cubicBezTo>
                  <a:pt x="108" y="479"/>
                  <a:pt x="109" y="479"/>
                  <a:pt x="109" y="479"/>
                </a:cubicBezTo>
                <a:cubicBezTo>
                  <a:pt x="109" y="479"/>
                  <a:pt x="109" y="480"/>
                  <a:pt x="109" y="480"/>
                </a:cubicBezTo>
                <a:cubicBezTo>
                  <a:pt x="109" y="480"/>
                  <a:pt x="109" y="480"/>
                  <a:pt x="108" y="481"/>
                </a:cubicBezTo>
                <a:cubicBezTo>
                  <a:pt x="108" y="481"/>
                  <a:pt x="108" y="481"/>
                  <a:pt x="108" y="481"/>
                </a:cubicBezTo>
                <a:moveTo>
                  <a:pt x="340" y="713"/>
                </a:moveTo>
                <a:cubicBezTo>
                  <a:pt x="341" y="712"/>
                  <a:pt x="341" y="712"/>
                  <a:pt x="342" y="713"/>
                </a:cubicBezTo>
                <a:cubicBezTo>
                  <a:pt x="342" y="713"/>
                  <a:pt x="342" y="713"/>
                  <a:pt x="342" y="714"/>
                </a:cubicBezTo>
                <a:cubicBezTo>
                  <a:pt x="342" y="714"/>
                  <a:pt x="341" y="714"/>
                  <a:pt x="341" y="714"/>
                </a:cubicBezTo>
                <a:cubicBezTo>
                  <a:pt x="341" y="714"/>
                  <a:pt x="341" y="714"/>
                  <a:pt x="340" y="713"/>
                </a:cubicBezTo>
                <a:cubicBezTo>
                  <a:pt x="340" y="713"/>
                  <a:pt x="340" y="713"/>
                  <a:pt x="340" y="713"/>
                </a:cubicBezTo>
                <a:moveTo>
                  <a:pt x="148" y="595"/>
                </a:moveTo>
                <a:cubicBezTo>
                  <a:pt x="147" y="594"/>
                  <a:pt x="147" y="594"/>
                  <a:pt x="148" y="593"/>
                </a:cubicBezTo>
                <a:cubicBezTo>
                  <a:pt x="148" y="593"/>
                  <a:pt x="149" y="593"/>
                  <a:pt x="149" y="593"/>
                </a:cubicBezTo>
                <a:cubicBezTo>
                  <a:pt x="149" y="593"/>
                  <a:pt x="149" y="594"/>
                  <a:pt x="149" y="594"/>
                </a:cubicBezTo>
                <a:cubicBezTo>
                  <a:pt x="149" y="594"/>
                  <a:pt x="149" y="594"/>
                  <a:pt x="148" y="595"/>
                </a:cubicBezTo>
                <a:cubicBezTo>
                  <a:pt x="148" y="595"/>
                  <a:pt x="148" y="595"/>
                  <a:pt x="148" y="595"/>
                </a:cubicBezTo>
                <a:moveTo>
                  <a:pt x="370" y="56"/>
                </a:moveTo>
                <a:cubicBezTo>
                  <a:pt x="369" y="57"/>
                  <a:pt x="369" y="57"/>
                  <a:pt x="368" y="57"/>
                </a:cubicBezTo>
                <a:cubicBezTo>
                  <a:pt x="368" y="57"/>
                  <a:pt x="368" y="57"/>
                  <a:pt x="368" y="57"/>
                </a:cubicBezTo>
                <a:cubicBezTo>
                  <a:pt x="368" y="56"/>
                  <a:pt x="369" y="56"/>
                  <a:pt x="369" y="55"/>
                </a:cubicBezTo>
                <a:cubicBezTo>
                  <a:pt x="369" y="55"/>
                  <a:pt x="369" y="55"/>
                  <a:pt x="369" y="55"/>
                </a:cubicBezTo>
                <a:cubicBezTo>
                  <a:pt x="369" y="56"/>
                  <a:pt x="369" y="56"/>
                  <a:pt x="370" y="56"/>
                </a:cubicBezTo>
                <a:moveTo>
                  <a:pt x="530" y="20"/>
                </a:moveTo>
                <a:cubicBezTo>
                  <a:pt x="528" y="20"/>
                  <a:pt x="528" y="20"/>
                  <a:pt x="528" y="18"/>
                </a:cubicBezTo>
                <a:cubicBezTo>
                  <a:pt x="529" y="19"/>
                  <a:pt x="530" y="19"/>
                  <a:pt x="530" y="20"/>
                </a:cubicBezTo>
                <a:moveTo>
                  <a:pt x="678" y="593"/>
                </a:moveTo>
                <a:cubicBezTo>
                  <a:pt x="676" y="591"/>
                  <a:pt x="677" y="590"/>
                  <a:pt x="677" y="589"/>
                </a:cubicBezTo>
                <a:cubicBezTo>
                  <a:pt x="678" y="590"/>
                  <a:pt x="678" y="591"/>
                  <a:pt x="678" y="593"/>
                </a:cubicBezTo>
                <a:moveTo>
                  <a:pt x="654" y="279"/>
                </a:moveTo>
                <a:cubicBezTo>
                  <a:pt x="654" y="277"/>
                  <a:pt x="654" y="277"/>
                  <a:pt x="656" y="277"/>
                </a:cubicBezTo>
                <a:cubicBezTo>
                  <a:pt x="655" y="278"/>
                  <a:pt x="655" y="279"/>
                  <a:pt x="654" y="279"/>
                </a:cubicBezTo>
                <a:moveTo>
                  <a:pt x="393" y="763"/>
                </a:moveTo>
                <a:cubicBezTo>
                  <a:pt x="394" y="763"/>
                  <a:pt x="394" y="763"/>
                  <a:pt x="394" y="764"/>
                </a:cubicBezTo>
                <a:cubicBezTo>
                  <a:pt x="394" y="764"/>
                  <a:pt x="394" y="765"/>
                  <a:pt x="393" y="765"/>
                </a:cubicBezTo>
                <a:cubicBezTo>
                  <a:pt x="393" y="765"/>
                  <a:pt x="392" y="765"/>
                  <a:pt x="392" y="764"/>
                </a:cubicBezTo>
                <a:cubicBezTo>
                  <a:pt x="393" y="764"/>
                  <a:pt x="393" y="763"/>
                  <a:pt x="393" y="763"/>
                </a:cubicBezTo>
                <a:moveTo>
                  <a:pt x="351" y="725"/>
                </a:moveTo>
                <a:cubicBezTo>
                  <a:pt x="351" y="725"/>
                  <a:pt x="350" y="725"/>
                  <a:pt x="350" y="725"/>
                </a:cubicBezTo>
                <a:cubicBezTo>
                  <a:pt x="350" y="725"/>
                  <a:pt x="350" y="724"/>
                  <a:pt x="350" y="724"/>
                </a:cubicBezTo>
                <a:cubicBezTo>
                  <a:pt x="350" y="724"/>
                  <a:pt x="350" y="724"/>
                  <a:pt x="350" y="724"/>
                </a:cubicBezTo>
                <a:cubicBezTo>
                  <a:pt x="351" y="724"/>
                  <a:pt x="351" y="724"/>
                  <a:pt x="352" y="724"/>
                </a:cubicBezTo>
                <a:cubicBezTo>
                  <a:pt x="352" y="724"/>
                  <a:pt x="352" y="724"/>
                  <a:pt x="352" y="725"/>
                </a:cubicBezTo>
                <a:cubicBezTo>
                  <a:pt x="352" y="725"/>
                  <a:pt x="352" y="725"/>
                  <a:pt x="352" y="725"/>
                </a:cubicBezTo>
                <a:cubicBezTo>
                  <a:pt x="352" y="725"/>
                  <a:pt x="351" y="725"/>
                  <a:pt x="351" y="725"/>
                </a:cubicBezTo>
                <a:moveTo>
                  <a:pt x="577" y="184"/>
                </a:moveTo>
                <a:cubicBezTo>
                  <a:pt x="577" y="182"/>
                  <a:pt x="577" y="182"/>
                  <a:pt x="579" y="183"/>
                </a:cubicBezTo>
                <a:cubicBezTo>
                  <a:pt x="579" y="183"/>
                  <a:pt x="578" y="184"/>
                  <a:pt x="577" y="184"/>
                </a:cubicBezTo>
                <a:moveTo>
                  <a:pt x="105" y="329"/>
                </a:moveTo>
                <a:cubicBezTo>
                  <a:pt x="105" y="329"/>
                  <a:pt x="104" y="328"/>
                  <a:pt x="104" y="328"/>
                </a:cubicBezTo>
                <a:cubicBezTo>
                  <a:pt x="104" y="328"/>
                  <a:pt x="104" y="327"/>
                  <a:pt x="104" y="327"/>
                </a:cubicBezTo>
                <a:cubicBezTo>
                  <a:pt x="105" y="327"/>
                  <a:pt x="105" y="327"/>
                  <a:pt x="106" y="328"/>
                </a:cubicBezTo>
                <a:cubicBezTo>
                  <a:pt x="106" y="328"/>
                  <a:pt x="106" y="329"/>
                  <a:pt x="106" y="329"/>
                </a:cubicBezTo>
                <a:cubicBezTo>
                  <a:pt x="106" y="329"/>
                  <a:pt x="105" y="329"/>
                  <a:pt x="105" y="329"/>
                </a:cubicBezTo>
                <a:moveTo>
                  <a:pt x="660" y="613"/>
                </a:moveTo>
                <a:cubicBezTo>
                  <a:pt x="660" y="612"/>
                  <a:pt x="660" y="612"/>
                  <a:pt x="660" y="612"/>
                </a:cubicBezTo>
                <a:cubicBezTo>
                  <a:pt x="660" y="611"/>
                  <a:pt x="660" y="611"/>
                  <a:pt x="661" y="611"/>
                </a:cubicBezTo>
                <a:cubicBezTo>
                  <a:pt x="661" y="611"/>
                  <a:pt x="661" y="612"/>
                  <a:pt x="661" y="612"/>
                </a:cubicBezTo>
                <a:cubicBezTo>
                  <a:pt x="662" y="613"/>
                  <a:pt x="661" y="613"/>
                  <a:pt x="661" y="613"/>
                </a:cubicBezTo>
                <a:cubicBezTo>
                  <a:pt x="661" y="613"/>
                  <a:pt x="660" y="613"/>
                  <a:pt x="660" y="613"/>
                </a:cubicBezTo>
                <a:moveTo>
                  <a:pt x="297" y="70"/>
                </a:moveTo>
                <a:cubicBezTo>
                  <a:pt x="297" y="70"/>
                  <a:pt x="296" y="70"/>
                  <a:pt x="296" y="70"/>
                </a:cubicBezTo>
                <a:cubicBezTo>
                  <a:pt x="296" y="70"/>
                  <a:pt x="296" y="70"/>
                  <a:pt x="296" y="70"/>
                </a:cubicBezTo>
                <a:cubicBezTo>
                  <a:pt x="296" y="70"/>
                  <a:pt x="296" y="69"/>
                  <a:pt x="296" y="69"/>
                </a:cubicBezTo>
                <a:cubicBezTo>
                  <a:pt x="297" y="69"/>
                  <a:pt x="297" y="69"/>
                  <a:pt x="298" y="69"/>
                </a:cubicBezTo>
                <a:cubicBezTo>
                  <a:pt x="298" y="69"/>
                  <a:pt x="298" y="70"/>
                  <a:pt x="298" y="70"/>
                </a:cubicBezTo>
                <a:cubicBezTo>
                  <a:pt x="298" y="70"/>
                  <a:pt x="298" y="70"/>
                  <a:pt x="298" y="70"/>
                </a:cubicBezTo>
                <a:cubicBezTo>
                  <a:pt x="298" y="70"/>
                  <a:pt x="297" y="70"/>
                  <a:pt x="297" y="70"/>
                </a:cubicBezTo>
                <a:moveTo>
                  <a:pt x="675" y="584"/>
                </a:moveTo>
                <a:cubicBezTo>
                  <a:pt x="675" y="583"/>
                  <a:pt x="676" y="583"/>
                  <a:pt x="676" y="584"/>
                </a:cubicBezTo>
                <a:cubicBezTo>
                  <a:pt x="677" y="584"/>
                  <a:pt x="677" y="584"/>
                  <a:pt x="677" y="584"/>
                </a:cubicBezTo>
                <a:cubicBezTo>
                  <a:pt x="677" y="585"/>
                  <a:pt x="677" y="585"/>
                  <a:pt x="677" y="585"/>
                </a:cubicBezTo>
                <a:cubicBezTo>
                  <a:pt x="676" y="585"/>
                  <a:pt x="676" y="585"/>
                  <a:pt x="676" y="585"/>
                </a:cubicBezTo>
                <a:cubicBezTo>
                  <a:pt x="676" y="585"/>
                  <a:pt x="675" y="584"/>
                  <a:pt x="675" y="584"/>
                </a:cubicBezTo>
                <a:cubicBezTo>
                  <a:pt x="675" y="584"/>
                  <a:pt x="675" y="584"/>
                  <a:pt x="675" y="584"/>
                </a:cubicBezTo>
                <a:moveTo>
                  <a:pt x="541" y="737"/>
                </a:moveTo>
                <a:cubicBezTo>
                  <a:pt x="539" y="737"/>
                  <a:pt x="539" y="737"/>
                  <a:pt x="539" y="737"/>
                </a:cubicBezTo>
                <a:cubicBezTo>
                  <a:pt x="539" y="737"/>
                  <a:pt x="539" y="737"/>
                  <a:pt x="540" y="736"/>
                </a:cubicBezTo>
                <a:cubicBezTo>
                  <a:pt x="540" y="736"/>
                  <a:pt x="540" y="736"/>
                  <a:pt x="540" y="735"/>
                </a:cubicBezTo>
                <a:cubicBezTo>
                  <a:pt x="541" y="735"/>
                  <a:pt x="541" y="736"/>
                  <a:pt x="541" y="736"/>
                </a:cubicBezTo>
                <a:cubicBezTo>
                  <a:pt x="541" y="736"/>
                  <a:pt x="541" y="737"/>
                  <a:pt x="541" y="737"/>
                </a:cubicBezTo>
                <a:moveTo>
                  <a:pt x="543" y="736"/>
                </a:moveTo>
                <a:cubicBezTo>
                  <a:pt x="543" y="735"/>
                  <a:pt x="543" y="735"/>
                  <a:pt x="543" y="735"/>
                </a:cubicBezTo>
                <a:cubicBezTo>
                  <a:pt x="543" y="735"/>
                  <a:pt x="543" y="734"/>
                  <a:pt x="543" y="734"/>
                </a:cubicBezTo>
                <a:cubicBezTo>
                  <a:pt x="544" y="735"/>
                  <a:pt x="544" y="735"/>
                  <a:pt x="544" y="735"/>
                </a:cubicBezTo>
                <a:cubicBezTo>
                  <a:pt x="544" y="735"/>
                  <a:pt x="544" y="736"/>
                  <a:pt x="544" y="737"/>
                </a:cubicBezTo>
                <a:cubicBezTo>
                  <a:pt x="544" y="737"/>
                  <a:pt x="544" y="737"/>
                  <a:pt x="544" y="737"/>
                </a:cubicBezTo>
                <a:cubicBezTo>
                  <a:pt x="543" y="737"/>
                  <a:pt x="543" y="737"/>
                  <a:pt x="543" y="737"/>
                </a:cubicBezTo>
                <a:cubicBezTo>
                  <a:pt x="543" y="736"/>
                  <a:pt x="543" y="736"/>
                  <a:pt x="543" y="736"/>
                </a:cubicBezTo>
                <a:moveTo>
                  <a:pt x="303" y="747"/>
                </a:moveTo>
                <a:cubicBezTo>
                  <a:pt x="303" y="748"/>
                  <a:pt x="302" y="748"/>
                  <a:pt x="301" y="748"/>
                </a:cubicBezTo>
                <a:cubicBezTo>
                  <a:pt x="301" y="748"/>
                  <a:pt x="300" y="748"/>
                  <a:pt x="300" y="747"/>
                </a:cubicBezTo>
                <a:moveTo>
                  <a:pt x="103" y="359"/>
                </a:moveTo>
                <a:cubicBezTo>
                  <a:pt x="103" y="358"/>
                  <a:pt x="103" y="358"/>
                  <a:pt x="103" y="357"/>
                </a:cubicBezTo>
                <a:cubicBezTo>
                  <a:pt x="103" y="357"/>
                  <a:pt x="103" y="357"/>
                  <a:pt x="103" y="357"/>
                </a:cubicBezTo>
                <a:cubicBezTo>
                  <a:pt x="104" y="357"/>
                  <a:pt x="104" y="357"/>
                  <a:pt x="104" y="357"/>
                </a:cubicBezTo>
                <a:cubicBezTo>
                  <a:pt x="104" y="358"/>
                  <a:pt x="104" y="358"/>
                  <a:pt x="104" y="359"/>
                </a:cubicBezTo>
                <a:cubicBezTo>
                  <a:pt x="104" y="359"/>
                  <a:pt x="104" y="359"/>
                  <a:pt x="103" y="359"/>
                </a:cubicBezTo>
                <a:moveTo>
                  <a:pt x="103" y="461"/>
                </a:moveTo>
                <a:cubicBezTo>
                  <a:pt x="103" y="461"/>
                  <a:pt x="102" y="461"/>
                  <a:pt x="102" y="461"/>
                </a:cubicBezTo>
                <a:cubicBezTo>
                  <a:pt x="102" y="460"/>
                  <a:pt x="102" y="460"/>
                  <a:pt x="102" y="459"/>
                </a:cubicBezTo>
                <a:cubicBezTo>
                  <a:pt x="102" y="459"/>
                  <a:pt x="103" y="460"/>
                  <a:pt x="103" y="460"/>
                </a:cubicBezTo>
                <a:cubicBezTo>
                  <a:pt x="103" y="460"/>
                  <a:pt x="103" y="461"/>
                  <a:pt x="103" y="461"/>
                </a:cubicBezTo>
                <a:moveTo>
                  <a:pt x="334" y="721"/>
                </a:moveTo>
                <a:cubicBezTo>
                  <a:pt x="335" y="722"/>
                  <a:pt x="335" y="722"/>
                  <a:pt x="334" y="723"/>
                </a:cubicBezTo>
                <a:cubicBezTo>
                  <a:pt x="333" y="722"/>
                  <a:pt x="333" y="722"/>
                  <a:pt x="334" y="721"/>
                </a:cubicBezTo>
                <a:moveTo>
                  <a:pt x="292" y="77"/>
                </a:moveTo>
                <a:cubicBezTo>
                  <a:pt x="292" y="77"/>
                  <a:pt x="292" y="78"/>
                  <a:pt x="291" y="78"/>
                </a:cubicBezTo>
                <a:cubicBezTo>
                  <a:pt x="291" y="78"/>
                  <a:pt x="291" y="78"/>
                  <a:pt x="291" y="78"/>
                </a:cubicBezTo>
                <a:cubicBezTo>
                  <a:pt x="291" y="77"/>
                  <a:pt x="291" y="76"/>
                  <a:pt x="291" y="76"/>
                </a:cubicBezTo>
                <a:cubicBezTo>
                  <a:pt x="291" y="76"/>
                  <a:pt x="292" y="77"/>
                  <a:pt x="292" y="77"/>
                </a:cubicBezTo>
                <a:moveTo>
                  <a:pt x="562" y="653"/>
                </a:moveTo>
                <a:cubicBezTo>
                  <a:pt x="562" y="653"/>
                  <a:pt x="562" y="653"/>
                  <a:pt x="562" y="653"/>
                </a:cubicBezTo>
                <a:cubicBezTo>
                  <a:pt x="562" y="654"/>
                  <a:pt x="561" y="654"/>
                  <a:pt x="560" y="653"/>
                </a:cubicBezTo>
                <a:cubicBezTo>
                  <a:pt x="560" y="653"/>
                  <a:pt x="560" y="653"/>
                  <a:pt x="560" y="653"/>
                </a:cubicBezTo>
                <a:cubicBezTo>
                  <a:pt x="561" y="653"/>
                  <a:pt x="562" y="653"/>
                  <a:pt x="562" y="653"/>
                </a:cubicBezTo>
                <a:moveTo>
                  <a:pt x="558" y="650"/>
                </a:moveTo>
                <a:cubicBezTo>
                  <a:pt x="558" y="650"/>
                  <a:pt x="558" y="651"/>
                  <a:pt x="558" y="652"/>
                </a:cubicBezTo>
                <a:cubicBezTo>
                  <a:pt x="558" y="652"/>
                  <a:pt x="558" y="652"/>
                  <a:pt x="558" y="652"/>
                </a:cubicBezTo>
                <a:cubicBezTo>
                  <a:pt x="557" y="651"/>
                  <a:pt x="557" y="650"/>
                  <a:pt x="558" y="650"/>
                </a:cubicBezTo>
                <a:cubicBezTo>
                  <a:pt x="558" y="650"/>
                  <a:pt x="558" y="650"/>
                  <a:pt x="558" y="650"/>
                </a:cubicBezTo>
                <a:moveTo>
                  <a:pt x="175" y="67"/>
                </a:moveTo>
                <a:cubicBezTo>
                  <a:pt x="175" y="68"/>
                  <a:pt x="174" y="68"/>
                  <a:pt x="174" y="67"/>
                </a:cubicBezTo>
                <a:cubicBezTo>
                  <a:pt x="173" y="67"/>
                  <a:pt x="173" y="67"/>
                  <a:pt x="173" y="67"/>
                </a:cubicBezTo>
                <a:cubicBezTo>
                  <a:pt x="173" y="67"/>
                  <a:pt x="174" y="67"/>
                  <a:pt x="174" y="67"/>
                </a:cubicBezTo>
                <a:cubicBezTo>
                  <a:pt x="174" y="66"/>
                  <a:pt x="175" y="67"/>
                  <a:pt x="175" y="67"/>
                </a:cubicBezTo>
                <a:cubicBezTo>
                  <a:pt x="175" y="67"/>
                  <a:pt x="175" y="67"/>
                  <a:pt x="175" y="67"/>
                </a:cubicBezTo>
                <a:moveTo>
                  <a:pt x="81" y="159"/>
                </a:moveTo>
                <a:cubicBezTo>
                  <a:pt x="83" y="159"/>
                  <a:pt x="83" y="159"/>
                  <a:pt x="83" y="159"/>
                </a:cubicBezTo>
                <a:cubicBezTo>
                  <a:pt x="83" y="159"/>
                  <a:pt x="83" y="160"/>
                  <a:pt x="82" y="159"/>
                </a:cubicBezTo>
                <a:cubicBezTo>
                  <a:pt x="81" y="159"/>
                  <a:pt x="81" y="159"/>
                  <a:pt x="81" y="159"/>
                </a:cubicBezTo>
                <a:moveTo>
                  <a:pt x="306" y="74"/>
                </a:moveTo>
                <a:cubicBezTo>
                  <a:pt x="305" y="74"/>
                  <a:pt x="305" y="73"/>
                  <a:pt x="305" y="73"/>
                </a:cubicBezTo>
                <a:cubicBezTo>
                  <a:pt x="305" y="73"/>
                  <a:pt x="305" y="72"/>
                  <a:pt x="305" y="72"/>
                </a:cubicBezTo>
                <a:cubicBezTo>
                  <a:pt x="306" y="72"/>
                  <a:pt x="306" y="73"/>
                  <a:pt x="306" y="73"/>
                </a:cubicBezTo>
                <a:cubicBezTo>
                  <a:pt x="306" y="73"/>
                  <a:pt x="306" y="74"/>
                  <a:pt x="306" y="74"/>
                </a:cubicBezTo>
                <a:cubicBezTo>
                  <a:pt x="306" y="74"/>
                  <a:pt x="306" y="74"/>
                  <a:pt x="306" y="74"/>
                </a:cubicBezTo>
                <a:moveTo>
                  <a:pt x="746" y="408"/>
                </a:moveTo>
                <a:cubicBezTo>
                  <a:pt x="746" y="409"/>
                  <a:pt x="746" y="409"/>
                  <a:pt x="746" y="410"/>
                </a:cubicBezTo>
                <a:cubicBezTo>
                  <a:pt x="745" y="409"/>
                  <a:pt x="745" y="409"/>
                  <a:pt x="746" y="408"/>
                </a:cubicBezTo>
                <a:moveTo>
                  <a:pt x="243" y="43"/>
                </a:moveTo>
                <a:cubicBezTo>
                  <a:pt x="242" y="43"/>
                  <a:pt x="242" y="42"/>
                  <a:pt x="242" y="42"/>
                </a:cubicBezTo>
                <a:cubicBezTo>
                  <a:pt x="242" y="41"/>
                  <a:pt x="243" y="41"/>
                  <a:pt x="243" y="41"/>
                </a:cubicBezTo>
                <a:moveTo>
                  <a:pt x="159" y="615"/>
                </a:moveTo>
                <a:cubicBezTo>
                  <a:pt x="159" y="616"/>
                  <a:pt x="158" y="616"/>
                  <a:pt x="157" y="616"/>
                </a:cubicBezTo>
                <a:cubicBezTo>
                  <a:pt x="157" y="615"/>
                  <a:pt x="157" y="615"/>
                  <a:pt x="157" y="615"/>
                </a:cubicBezTo>
                <a:cubicBezTo>
                  <a:pt x="157" y="615"/>
                  <a:pt x="157" y="615"/>
                  <a:pt x="157" y="615"/>
                </a:cubicBezTo>
                <a:cubicBezTo>
                  <a:pt x="158" y="615"/>
                  <a:pt x="158" y="615"/>
                  <a:pt x="159" y="615"/>
                </a:cubicBezTo>
                <a:cubicBezTo>
                  <a:pt x="159" y="615"/>
                  <a:pt x="159" y="615"/>
                  <a:pt x="159" y="615"/>
                </a:cubicBezTo>
                <a:moveTo>
                  <a:pt x="155" y="605"/>
                </a:moveTo>
                <a:cubicBezTo>
                  <a:pt x="155" y="606"/>
                  <a:pt x="155" y="607"/>
                  <a:pt x="155" y="607"/>
                </a:cubicBezTo>
                <a:cubicBezTo>
                  <a:pt x="155" y="607"/>
                  <a:pt x="155" y="607"/>
                  <a:pt x="155" y="607"/>
                </a:cubicBezTo>
                <a:cubicBezTo>
                  <a:pt x="154" y="607"/>
                  <a:pt x="154" y="606"/>
                  <a:pt x="155" y="605"/>
                </a:cubicBezTo>
                <a:cubicBezTo>
                  <a:pt x="155" y="605"/>
                  <a:pt x="155" y="605"/>
                  <a:pt x="155" y="605"/>
                </a:cubicBezTo>
                <a:moveTo>
                  <a:pt x="680" y="589"/>
                </a:moveTo>
                <a:cubicBezTo>
                  <a:pt x="679" y="589"/>
                  <a:pt x="679" y="589"/>
                  <a:pt x="679" y="589"/>
                </a:cubicBezTo>
                <a:cubicBezTo>
                  <a:pt x="679" y="588"/>
                  <a:pt x="680" y="588"/>
                  <a:pt x="680" y="589"/>
                </a:cubicBezTo>
                <a:cubicBezTo>
                  <a:pt x="680" y="589"/>
                  <a:pt x="681" y="589"/>
                  <a:pt x="680" y="589"/>
                </a:cubicBezTo>
                <a:cubicBezTo>
                  <a:pt x="680" y="589"/>
                  <a:pt x="680" y="589"/>
                  <a:pt x="680" y="589"/>
                </a:cubicBezTo>
                <a:moveTo>
                  <a:pt x="140" y="589"/>
                </a:moveTo>
                <a:cubicBezTo>
                  <a:pt x="140" y="590"/>
                  <a:pt x="139" y="590"/>
                  <a:pt x="139" y="590"/>
                </a:cubicBezTo>
                <a:cubicBezTo>
                  <a:pt x="138" y="590"/>
                  <a:pt x="138" y="590"/>
                  <a:pt x="138" y="589"/>
                </a:cubicBezTo>
                <a:moveTo>
                  <a:pt x="490" y="92"/>
                </a:moveTo>
                <a:cubicBezTo>
                  <a:pt x="490" y="92"/>
                  <a:pt x="490" y="92"/>
                  <a:pt x="490" y="93"/>
                </a:cubicBezTo>
                <a:cubicBezTo>
                  <a:pt x="490" y="93"/>
                  <a:pt x="490" y="93"/>
                  <a:pt x="489" y="93"/>
                </a:cubicBezTo>
                <a:cubicBezTo>
                  <a:pt x="489" y="93"/>
                  <a:pt x="489" y="93"/>
                  <a:pt x="489" y="92"/>
                </a:cubicBezTo>
                <a:cubicBezTo>
                  <a:pt x="489" y="92"/>
                  <a:pt x="489" y="92"/>
                  <a:pt x="489" y="92"/>
                </a:cubicBezTo>
                <a:cubicBezTo>
                  <a:pt x="489" y="91"/>
                  <a:pt x="489" y="91"/>
                  <a:pt x="490" y="91"/>
                </a:cubicBezTo>
                <a:cubicBezTo>
                  <a:pt x="490" y="91"/>
                  <a:pt x="490" y="91"/>
                  <a:pt x="490" y="92"/>
                </a:cubicBezTo>
                <a:moveTo>
                  <a:pt x="298" y="673"/>
                </a:moveTo>
                <a:cubicBezTo>
                  <a:pt x="298" y="674"/>
                  <a:pt x="297" y="674"/>
                  <a:pt x="297" y="674"/>
                </a:cubicBezTo>
                <a:cubicBezTo>
                  <a:pt x="297" y="673"/>
                  <a:pt x="297" y="673"/>
                  <a:pt x="297" y="673"/>
                </a:cubicBezTo>
                <a:cubicBezTo>
                  <a:pt x="297" y="673"/>
                  <a:pt x="297" y="673"/>
                  <a:pt x="297" y="673"/>
                </a:cubicBezTo>
                <a:cubicBezTo>
                  <a:pt x="297" y="673"/>
                  <a:pt x="298" y="673"/>
                  <a:pt x="298" y="673"/>
                </a:cubicBezTo>
                <a:cubicBezTo>
                  <a:pt x="298" y="673"/>
                  <a:pt x="298" y="673"/>
                  <a:pt x="298" y="673"/>
                </a:cubicBezTo>
                <a:moveTo>
                  <a:pt x="718" y="372"/>
                </a:moveTo>
                <a:cubicBezTo>
                  <a:pt x="719" y="373"/>
                  <a:pt x="719" y="373"/>
                  <a:pt x="718" y="374"/>
                </a:cubicBezTo>
                <a:cubicBezTo>
                  <a:pt x="717" y="373"/>
                  <a:pt x="717" y="373"/>
                  <a:pt x="718" y="372"/>
                </a:cubicBezTo>
                <a:moveTo>
                  <a:pt x="655" y="663"/>
                </a:moveTo>
                <a:cubicBezTo>
                  <a:pt x="655" y="663"/>
                  <a:pt x="656" y="663"/>
                  <a:pt x="656" y="664"/>
                </a:cubicBezTo>
                <a:cubicBezTo>
                  <a:pt x="656" y="664"/>
                  <a:pt x="656" y="664"/>
                  <a:pt x="656" y="664"/>
                </a:cubicBezTo>
                <a:cubicBezTo>
                  <a:pt x="655" y="664"/>
                  <a:pt x="654" y="664"/>
                  <a:pt x="654" y="664"/>
                </a:cubicBezTo>
                <a:cubicBezTo>
                  <a:pt x="654" y="664"/>
                  <a:pt x="655" y="663"/>
                  <a:pt x="655" y="663"/>
                </a:cubicBezTo>
                <a:moveTo>
                  <a:pt x="81" y="375"/>
                </a:moveTo>
                <a:cubicBezTo>
                  <a:pt x="81" y="377"/>
                  <a:pt x="81" y="377"/>
                  <a:pt x="81" y="377"/>
                </a:cubicBezTo>
                <a:cubicBezTo>
                  <a:pt x="80" y="377"/>
                  <a:pt x="80" y="376"/>
                  <a:pt x="80" y="376"/>
                </a:cubicBezTo>
                <a:cubicBezTo>
                  <a:pt x="80" y="375"/>
                  <a:pt x="81" y="375"/>
                  <a:pt x="81" y="375"/>
                </a:cubicBezTo>
                <a:moveTo>
                  <a:pt x="151" y="220"/>
                </a:moveTo>
                <a:cubicBezTo>
                  <a:pt x="152" y="220"/>
                  <a:pt x="152" y="220"/>
                  <a:pt x="152" y="221"/>
                </a:cubicBezTo>
                <a:cubicBezTo>
                  <a:pt x="152" y="221"/>
                  <a:pt x="152" y="221"/>
                  <a:pt x="152" y="221"/>
                </a:cubicBezTo>
                <a:cubicBezTo>
                  <a:pt x="152" y="221"/>
                  <a:pt x="151" y="221"/>
                  <a:pt x="151" y="221"/>
                </a:cubicBezTo>
                <a:cubicBezTo>
                  <a:pt x="151" y="221"/>
                  <a:pt x="151" y="220"/>
                  <a:pt x="151" y="220"/>
                </a:cubicBezTo>
                <a:moveTo>
                  <a:pt x="351" y="759"/>
                </a:moveTo>
                <a:cubicBezTo>
                  <a:pt x="350" y="759"/>
                  <a:pt x="350" y="760"/>
                  <a:pt x="350" y="760"/>
                </a:cubicBezTo>
                <a:cubicBezTo>
                  <a:pt x="350" y="760"/>
                  <a:pt x="350" y="760"/>
                  <a:pt x="350" y="760"/>
                </a:cubicBezTo>
                <a:cubicBezTo>
                  <a:pt x="349" y="759"/>
                  <a:pt x="349" y="758"/>
                  <a:pt x="350" y="758"/>
                </a:cubicBezTo>
                <a:cubicBezTo>
                  <a:pt x="350" y="758"/>
                  <a:pt x="350" y="759"/>
                  <a:pt x="351" y="759"/>
                </a:cubicBezTo>
                <a:moveTo>
                  <a:pt x="708" y="524"/>
                </a:moveTo>
                <a:cubicBezTo>
                  <a:pt x="708" y="524"/>
                  <a:pt x="707" y="523"/>
                  <a:pt x="707" y="523"/>
                </a:cubicBezTo>
                <a:cubicBezTo>
                  <a:pt x="708" y="523"/>
                  <a:pt x="709" y="523"/>
                  <a:pt x="709" y="523"/>
                </a:cubicBezTo>
                <a:cubicBezTo>
                  <a:pt x="709" y="523"/>
                  <a:pt x="709" y="523"/>
                  <a:pt x="709" y="523"/>
                </a:cubicBezTo>
                <a:cubicBezTo>
                  <a:pt x="709" y="524"/>
                  <a:pt x="708" y="524"/>
                  <a:pt x="708" y="524"/>
                </a:cubicBezTo>
                <a:moveTo>
                  <a:pt x="108" y="482"/>
                </a:moveTo>
                <a:cubicBezTo>
                  <a:pt x="109" y="482"/>
                  <a:pt x="109" y="483"/>
                  <a:pt x="108" y="484"/>
                </a:cubicBezTo>
                <a:cubicBezTo>
                  <a:pt x="108" y="484"/>
                  <a:pt x="108" y="484"/>
                  <a:pt x="108" y="484"/>
                </a:cubicBezTo>
                <a:cubicBezTo>
                  <a:pt x="108" y="483"/>
                  <a:pt x="108" y="483"/>
                  <a:pt x="108" y="482"/>
                </a:cubicBezTo>
                <a:cubicBezTo>
                  <a:pt x="108" y="482"/>
                  <a:pt x="108" y="482"/>
                  <a:pt x="108" y="482"/>
                </a:cubicBezTo>
                <a:moveTo>
                  <a:pt x="569" y="178"/>
                </a:moveTo>
                <a:cubicBezTo>
                  <a:pt x="569" y="178"/>
                  <a:pt x="570" y="177"/>
                  <a:pt x="570" y="178"/>
                </a:cubicBezTo>
                <a:cubicBezTo>
                  <a:pt x="570" y="178"/>
                  <a:pt x="570" y="178"/>
                  <a:pt x="570" y="178"/>
                </a:cubicBezTo>
                <a:cubicBezTo>
                  <a:pt x="570" y="178"/>
                  <a:pt x="570" y="178"/>
                  <a:pt x="570" y="178"/>
                </a:cubicBezTo>
                <a:cubicBezTo>
                  <a:pt x="570" y="178"/>
                  <a:pt x="569" y="178"/>
                  <a:pt x="569" y="178"/>
                </a:cubicBezTo>
                <a:moveTo>
                  <a:pt x="94" y="140"/>
                </a:moveTo>
                <a:cubicBezTo>
                  <a:pt x="94" y="140"/>
                  <a:pt x="95" y="141"/>
                  <a:pt x="94" y="141"/>
                </a:cubicBezTo>
                <a:cubicBezTo>
                  <a:pt x="94" y="141"/>
                  <a:pt x="94" y="141"/>
                  <a:pt x="94" y="141"/>
                </a:cubicBezTo>
                <a:cubicBezTo>
                  <a:pt x="93" y="142"/>
                  <a:pt x="93" y="141"/>
                  <a:pt x="93" y="141"/>
                </a:cubicBezTo>
                <a:cubicBezTo>
                  <a:pt x="94" y="141"/>
                  <a:pt x="94" y="140"/>
                  <a:pt x="94" y="140"/>
                </a:cubicBezTo>
                <a:cubicBezTo>
                  <a:pt x="94" y="140"/>
                  <a:pt x="94" y="140"/>
                  <a:pt x="94" y="140"/>
                </a:cubicBezTo>
                <a:moveTo>
                  <a:pt x="410" y="49"/>
                </a:moveTo>
                <a:cubicBezTo>
                  <a:pt x="410" y="49"/>
                  <a:pt x="410" y="49"/>
                  <a:pt x="410" y="50"/>
                </a:cubicBezTo>
                <a:cubicBezTo>
                  <a:pt x="410" y="50"/>
                  <a:pt x="410" y="50"/>
                  <a:pt x="410" y="50"/>
                </a:cubicBezTo>
                <a:cubicBezTo>
                  <a:pt x="409" y="51"/>
                  <a:pt x="409" y="50"/>
                  <a:pt x="409" y="50"/>
                </a:cubicBezTo>
                <a:cubicBezTo>
                  <a:pt x="409" y="50"/>
                  <a:pt x="409" y="49"/>
                  <a:pt x="410" y="49"/>
                </a:cubicBezTo>
                <a:cubicBezTo>
                  <a:pt x="410" y="49"/>
                  <a:pt x="410" y="49"/>
                  <a:pt x="410" y="49"/>
                </a:cubicBezTo>
                <a:moveTo>
                  <a:pt x="686" y="204"/>
                </a:moveTo>
                <a:cubicBezTo>
                  <a:pt x="686" y="204"/>
                  <a:pt x="685" y="204"/>
                  <a:pt x="685" y="204"/>
                </a:cubicBezTo>
                <a:cubicBezTo>
                  <a:pt x="685" y="204"/>
                  <a:pt x="685" y="204"/>
                  <a:pt x="685" y="203"/>
                </a:cubicBezTo>
                <a:cubicBezTo>
                  <a:pt x="685" y="203"/>
                  <a:pt x="686" y="203"/>
                  <a:pt x="686" y="203"/>
                </a:cubicBezTo>
                <a:cubicBezTo>
                  <a:pt x="686" y="204"/>
                  <a:pt x="686" y="204"/>
                  <a:pt x="686" y="204"/>
                </a:cubicBezTo>
                <a:moveTo>
                  <a:pt x="764" y="204"/>
                </a:moveTo>
                <a:cubicBezTo>
                  <a:pt x="764" y="205"/>
                  <a:pt x="764" y="205"/>
                  <a:pt x="764" y="206"/>
                </a:cubicBezTo>
                <a:cubicBezTo>
                  <a:pt x="764" y="206"/>
                  <a:pt x="764" y="206"/>
                  <a:pt x="763" y="206"/>
                </a:cubicBezTo>
                <a:cubicBezTo>
                  <a:pt x="763" y="206"/>
                  <a:pt x="763" y="205"/>
                  <a:pt x="763" y="204"/>
                </a:cubicBezTo>
                <a:cubicBezTo>
                  <a:pt x="764" y="204"/>
                  <a:pt x="764" y="204"/>
                  <a:pt x="764" y="204"/>
                </a:cubicBezTo>
                <a:moveTo>
                  <a:pt x="140" y="215"/>
                </a:moveTo>
                <a:cubicBezTo>
                  <a:pt x="140" y="215"/>
                  <a:pt x="140" y="215"/>
                  <a:pt x="140" y="214"/>
                </a:cubicBezTo>
                <a:cubicBezTo>
                  <a:pt x="139" y="214"/>
                  <a:pt x="139" y="214"/>
                  <a:pt x="139" y="214"/>
                </a:cubicBezTo>
                <a:cubicBezTo>
                  <a:pt x="139" y="214"/>
                  <a:pt x="140" y="214"/>
                  <a:pt x="140" y="214"/>
                </a:cubicBezTo>
                <a:cubicBezTo>
                  <a:pt x="140" y="214"/>
                  <a:pt x="140" y="214"/>
                  <a:pt x="141" y="214"/>
                </a:cubicBezTo>
                <a:cubicBezTo>
                  <a:pt x="141" y="214"/>
                  <a:pt x="141" y="214"/>
                  <a:pt x="141" y="214"/>
                </a:cubicBezTo>
                <a:cubicBezTo>
                  <a:pt x="141" y="215"/>
                  <a:pt x="141" y="215"/>
                  <a:pt x="140" y="215"/>
                </a:cubicBezTo>
                <a:moveTo>
                  <a:pt x="188" y="218"/>
                </a:moveTo>
                <a:cubicBezTo>
                  <a:pt x="189" y="218"/>
                  <a:pt x="189" y="219"/>
                  <a:pt x="189" y="219"/>
                </a:cubicBezTo>
                <a:cubicBezTo>
                  <a:pt x="189" y="219"/>
                  <a:pt x="189" y="219"/>
                  <a:pt x="189" y="219"/>
                </a:cubicBezTo>
                <a:cubicBezTo>
                  <a:pt x="189" y="219"/>
                  <a:pt x="188" y="219"/>
                  <a:pt x="188" y="219"/>
                </a:cubicBezTo>
                <a:cubicBezTo>
                  <a:pt x="188" y="219"/>
                  <a:pt x="188" y="218"/>
                  <a:pt x="188" y="218"/>
                </a:cubicBezTo>
                <a:moveTo>
                  <a:pt x="548" y="736"/>
                </a:moveTo>
                <a:cubicBezTo>
                  <a:pt x="547" y="736"/>
                  <a:pt x="547" y="736"/>
                  <a:pt x="547" y="736"/>
                </a:cubicBezTo>
                <a:cubicBezTo>
                  <a:pt x="547" y="735"/>
                  <a:pt x="548" y="735"/>
                  <a:pt x="549" y="736"/>
                </a:cubicBezTo>
                <a:cubicBezTo>
                  <a:pt x="549" y="736"/>
                  <a:pt x="549" y="736"/>
                  <a:pt x="549" y="736"/>
                </a:cubicBezTo>
                <a:cubicBezTo>
                  <a:pt x="548" y="736"/>
                  <a:pt x="548" y="736"/>
                  <a:pt x="548" y="736"/>
                </a:cubicBezTo>
                <a:moveTo>
                  <a:pt x="127" y="113"/>
                </a:moveTo>
                <a:cubicBezTo>
                  <a:pt x="126" y="113"/>
                  <a:pt x="125" y="113"/>
                  <a:pt x="125" y="113"/>
                </a:cubicBezTo>
                <a:cubicBezTo>
                  <a:pt x="125" y="113"/>
                  <a:pt x="125" y="112"/>
                  <a:pt x="125" y="112"/>
                </a:cubicBezTo>
                <a:cubicBezTo>
                  <a:pt x="125" y="112"/>
                  <a:pt x="126" y="112"/>
                  <a:pt x="127" y="112"/>
                </a:cubicBezTo>
                <a:cubicBezTo>
                  <a:pt x="127" y="112"/>
                  <a:pt x="127" y="113"/>
                  <a:pt x="127" y="113"/>
                </a:cubicBezTo>
                <a:moveTo>
                  <a:pt x="630" y="732"/>
                </a:moveTo>
                <a:cubicBezTo>
                  <a:pt x="630" y="733"/>
                  <a:pt x="630" y="733"/>
                  <a:pt x="630" y="733"/>
                </a:cubicBezTo>
                <a:cubicBezTo>
                  <a:pt x="630" y="733"/>
                  <a:pt x="630" y="733"/>
                  <a:pt x="630" y="733"/>
                </a:cubicBezTo>
                <a:cubicBezTo>
                  <a:pt x="629" y="733"/>
                  <a:pt x="629" y="732"/>
                  <a:pt x="630" y="732"/>
                </a:cubicBezTo>
                <a:cubicBezTo>
                  <a:pt x="630" y="732"/>
                  <a:pt x="630" y="732"/>
                  <a:pt x="630" y="732"/>
                </a:cubicBezTo>
                <a:moveTo>
                  <a:pt x="100" y="324"/>
                </a:moveTo>
                <a:cubicBezTo>
                  <a:pt x="100" y="323"/>
                  <a:pt x="99" y="323"/>
                  <a:pt x="99" y="323"/>
                </a:cubicBezTo>
                <a:cubicBezTo>
                  <a:pt x="100" y="322"/>
                  <a:pt x="101" y="322"/>
                  <a:pt x="101" y="323"/>
                </a:cubicBezTo>
                <a:cubicBezTo>
                  <a:pt x="101" y="323"/>
                  <a:pt x="101" y="323"/>
                  <a:pt x="101" y="323"/>
                </a:cubicBezTo>
                <a:cubicBezTo>
                  <a:pt x="101" y="323"/>
                  <a:pt x="100" y="323"/>
                  <a:pt x="100" y="324"/>
                </a:cubicBezTo>
                <a:moveTo>
                  <a:pt x="142" y="574"/>
                </a:moveTo>
                <a:cubicBezTo>
                  <a:pt x="142" y="574"/>
                  <a:pt x="143" y="574"/>
                  <a:pt x="143" y="575"/>
                </a:cubicBezTo>
                <a:cubicBezTo>
                  <a:pt x="143" y="575"/>
                  <a:pt x="142" y="575"/>
                  <a:pt x="142" y="575"/>
                </a:cubicBezTo>
                <a:moveTo>
                  <a:pt x="142" y="594"/>
                </a:moveTo>
                <a:cubicBezTo>
                  <a:pt x="142" y="594"/>
                  <a:pt x="141" y="595"/>
                  <a:pt x="141" y="595"/>
                </a:cubicBezTo>
                <a:cubicBezTo>
                  <a:pt x="141" y="594"/>
                  <a:pt x="141" y="594"/>
                  <a:pt x="141" y="594"/>
                </a:cubicBezTo>
                <a:cubicBezTo>
                  <a:pt x="142" y="594"/>
                  <a:pt x="142" y="594"/>
                  <a:pt x="142" y="594"/>
                </a:cubicBezTo>
                <a:cubicBezTo>
                  <a:pt x="142" y="594"/>
                  <a:pt x="142" y="594"/>
                  <a:pt x="142" y="594"/>
                </a:cubicBezTo>
                <a:moveTo>
                  <a:pt x="238" y="46"/>
                </a:moveTo>
                <a:cubicBezTo>
                  <a:pt x="237" y="46"/>
                  <a:pt x="237" y="46"/>
                  <a:pt x="237" y="46"/>
                </a:cubicBezTo>
                <a:cubicBezTo>
                  <a:pt x="237" y="46"/>
                  <a:pt x="237" y="46"/>
                  <a:pt x="237" y="46"/>
                </a:cubicBezTo>
                <a:cubicBezTo>
                  <a:pt x="237" y="46"/>
                  <a:pt x="237" y="46"/>
                  <a:pt x="237" y="46"/>
                </a:cubicBezTo>
                <a:cubicBezTo>
                  <a:pt x="237" y="46"/>
                  <a:pt x="238" y="46"/>
                  <a:pt x="238" y="46"/>
                </a:cubicBezTo>
                <a:moveTo>
                  <a:pt x="671" y="594"/>
                </a:moveTo>
                <a:cubicBezTo>
                  <a:pt x="671" y="593"/>
                  <a:pt x="671" y="593"/>
                  <a:pt x="672" y="593"/>
                </a:cubicBezTo>
                <a:cubicBezTo>
                  <a:pt x="672" y="593"/>
                  <a:pt x="672" y="593"/>
                  <a:pt x="672" y="593"/>
                </a:cubicBezTo>
                <a:cubicBezTo>
                  <a:pt x="672" y="594"/>
                  <a:pt x="672" y="594"/>
                  <a:pt x="672" y="594"/>
                </a:cubicBezTo>
                <a:cubicBezTo>
                  <a:pt x="672" y="594"/>
                  <a:pt x="671" y="594"/>
                  <a:pt x="671" y="594"/>
                </a:cubicBezTo>
                <a:moveTo>
                  <a:pt x="146" y="583"/>
                </a:moveTo>
                <a:cubicBezTo>
                  <a:pt x="146" y="583"/>
                  <a:pt x="146" y="583"/>
                  <a:pt x="146" y="583"/>
                </a:cubicBezTo>
                <a:cubicBezTo>
                  <a:pt x="146" y="583"/>
                  <a:pt x="146" y="583"/>
                  <a:pt x="146" y="583"/>
                </a:cubicBezTo>
                <a:cubicBezTo>
                  <a:pt x="146" y="583"/>
                  <a:pt x="146" y="583"/>
                  <a:pt x="146" y="583"/>
                </a:cubicBezTo>
                <a:cubicBezTo>
                  <a:pt x="146" y="583"/>
                  <a:pt x="146" y="583"/>
                  <a:pt x="146" y="583"/>
                </a:cubicBezTo>
                <a:moveTo>
                  <a:pt x="665" y="600"/>
                </a:moveTo>
                <a:cubicBezTo>
                  <a:pt x="665" y="600"/>
                  <a:pt x="665" y="600"/>
                  <a:pt x="665" y="601"/>
                </a:cubicBezTo>
                <a:cubicBezTo>
                  <a:pt x="665" y="600"/>
                  <a:pt x="665" y="600"/>
                  <a:pt x="665" y="600"/>
                </a:cubicBezTo>
                <a:cubicBezTo>
                  <a:pt x="665" y="600"/>
                  <a:pt x="665" y="600"/>
                  <a:pt x="665" y="600"/>
                </a:cubicBezTo>
                <a:cubicBezTo>
                  <a:pt x="665" y="600"/>
                  <a:pt x="665" y="600"/>
                  <a:pt x="665" y="600"/>
                </a:cubicBezTo>
                <a:moveTo>
                  <a:pt x="210" y="50"/>
                </a:moveTo>
                <a:cubicBezTo>
                  <a:pt x="210" y="50"/>
                  <a:pt x="210" y="50"/>
                  <a:pt x="210" y="50"/>
                </a:cubicBezTo>
                <a:cubicBezTo>
                  <a:pt x="209" y="50"/>
                  <a:pt x="209" y="50"/>
                  <a:pt x="210" y="49"/>
                </a:cubicBezTo>
                <a:cubicBezTo>
                  <a:pt x="210" y="49"/>
                  <a:pt x="210" y="49"/>
                  <a:pt x="210" y="49"/>
                </a:cubicBezTo>
                <a:cubicBezTo>
                  <a:pt x="210" y="50"/>
                  <a:pt x="210" y="50"/>
                  <a:pt x="210" y="50"/>
                </a:cubicBezTo>
                <a:moveTo>
                  <a:pt x="151" y="595"/>
                </a:moveTo>
                <a:cubicBezTo>
                  <a:pt x="151" y="595"/>
                  <a:pt x="151" y="595"/>
                  <a:pt x="151" y="595"/>
                </a:cubicBezTo>
                <a:cubicBezTo>
                  <a:pt x="151" y="595"/>
                  <a:pt x="151" y="595"/>
                  <a:pt x="151" y="595"/>
                </a:cubicBezTo>
                <a:cubicBezTo>
                  <a:pt x="151" y="595"/>
                  <a:pt x="151" y="596"/>
                  <a:pt x="151" y="596"/>
                </a:cubicBezTo>
                <a:cubicBezTo>
                  <a:pt x="151" y="596"/>
                  <a:pt x="151" y="596"/>
                  <a:pt x="151" y="595"/>
                </a:cubicBezTo>
                <a:moveTo>
                  <a:pt x="217" y="46"/>
                </a:moveTo>
                <a:cubicBezTo>
                  <a:pt x="217" y="45"/>
                  <a:pt x="217" y="45"/>
                  <a:pt x="217" y="45"/>
                </a:cubicBezTo>
                <a:cubicBezTo>
                  <a:pt x="217" y="45"/>
                  <a:pt x="217" y="45"/>
                  <a:pt x="217" y="45"/>
                </a:cubicBezTo>
                <a:cubicBezTo>
                  <a:pt x="218" y="45"/>
                  <a:pt x="218" y="45"/>
                  <a:pt x="218" y="45"/>
                </a:cubicBezTo>
                <a:cubicBezTo>
                  <a:pt x="218" y="45"/>
                  <a:pt x="217" y="45"/>
                  <a:pt x="217" y="46"/>
                </a:cubicBezTo>
                <a:moveTo>
                  <a:pt x="214" y="49"/>
                </a:moveTo>
                <a:cubicBezTo>
                  <a:pt x="214" y="49"/>
                  <a:pt x="214" y="49"/>
                  <a:pt x="214" y="49"/>
                </a:cubicBezTo>
                <a:cubicBezTo>
                  <a:pt x="214" y="49"/>
                  <a:pt x="214" y="49"/>
                  <a:pt x="213" y="49"/>
                </a:cubicBezTo>
                <a:cubicBezTo>
                  <a:pt x="213" y="49"/>
                  <a:pt x="213" y="49"/>
                  <a:pt x="213" y="49"/>
                </a:cubicBezTo>
                <a:cubicBezTo>
                  <a:pt x="213" y="49"/>
                  <a:pt x="213" y="49"/>
                  <a:pt x="214" y="49"/>
                </a:cubicBezTo>
                <a:moveTo>
                  <a:pt x="144" y="585"/>
                </a:moveTo>
                <a:cubicBezTo>
                  <a:pt x="144" y="585"/>
                  <a:pt x="145" y="585"/>
                  <a:pt x="145" y="586"/>
                </a:cubicBezTo>
                <a:cubicBezTo>
                  <a:pt x="144" y="586"/>
                  <a:pt x="144" y="586"/>
                  <a:pt x="144" y="586"/>
                </a:cubicBezTo>
                <a:moveTo>
                  <a:pt x="23" y="535"/>
                </a:moveTo>
                <a:cubicBezTo>
                  <a:pt x="23" y="535"/>
                  <a:pt x="22" y="535"/>
                  <a:pt x="22" y="535"/>
                </a:cubicBezTo>
                <a:cubicBezTo>
                  <a:pt x="23" y="534"/>
                  <a:pt x="23" y="534"/>
                  <a:pt x="23" y="535"/>
                </a:cubicBezTo>
                <a:cubicBezTo>
                  <a:pt x="23" y="535"/>
                  <a:pt x="23" y="535"/>
                  <a:pt x="23" y="535"/>
                </a:cubicBezTo>
                <a:cubicBezTo>
                  <a:pt x="23" y="535"/>
                  <a:pt x="23" y="535"/>
                  <a:pt x="23" y="535"/>
                </a:cubicBezTo>
                <a:moveTo>
                  <a:pt x="675" y="590"/>
                </a:moveTo>
                <a:cubicBezTo>
                  <a:pt x="675" y="590"/>
                  <a:pt x="675" y="590"/>
                  <a:pt x="675" y="590"/>
                </a:cubicBezTo>
                <a:cubicBezTo>
                  <a:pt x="674" y="590"/>
                  <a:pt x="674" y="590"/>
                  <a:pt x="674" y="590"/>
                </a:cubicBezTo>
                <a:cubicBezTo>
                  <a:pt x="674" y="590"/>
                  <a:pt x="674" y="589"/>
                  <a:pt x="674" y="589"/>
                </a:cubicBezTo>
                <a:cubicBezTo>
                  <a:pt x="674" y="589"/>
                  <a:pt x="674" y="589"/>
                  <a:pt x="674" y="589"/>
                </a:cubicBezTo>
                <a:cubicBezTo>
                  <a:pt x="675" y="589"/>
                  <a:pt x="675" y="590"/>
                  <a:pt x="675" y="590"/>
                </a:cubicBezTo>
                <a:moveTo>
                  <a:pt x="144" y="590"/>
                </a:moveTo>
                <a:cubicBezTo>
                  <a:pt x="144" y="590"/>
                  <a:pt x="144" y="589"/>
                  <a:pt x="144" y="589"/>
                </a:cubicBezTo>
                <a:cubicBezTo>
                  <a:pt x="145" y="589"/>
                  <a:pt x="145" y="590"/>
                  <a:pt x="145" y="590"/>
                </a:cubicBezTo>
                <a:moveTo>
                  <a:pt x="677" y="587"/>
                </a:moveTo>
                <a:cubicBezTo>
                  <a:pt x="677" y="587"/>
                  <a:pt x="676" y="587"/>
                  <a:pt x="676" y="587"/>
                </a:cubicBezTo>
                <a:cubicBezTo>
                  <a:pt x="676" y="587"/>
                  <a:pt x="676" y="587"/>
                  <a:pt x="676" y="587"/>
                </a:cubicBezTo>
                <a:cubicBezTo>
                  <a:pt x="676" y="587"/>
                  <a:pt x="676" y="587"/>
                  <a:pt x="677" y="587"/>
                </a:cubicBezTo>
                <a:cubicBezTo>
                  <a:pt x="677" y="586"/>
                  <a:pt x="677" y="587"/>
                  <a:pt x="677" y="587"/>
                </a:cubicBezTo>
                <a:moveTo>
                  <a:pt x="682" y="587"/>
                </a:moveTo>
                <a:cubicBezTo>
                  <a:pt x="681" y="587"/>
                  <a:pt x="681" y="587"/>
                  <a:pt x="681" y="587"/>
                </a:cubicBezTo>
                <a:cubicBezTo>
                  <a:pt x="680" y="587"/>
                  <a:pt x="681" y="587"/>
                  <a:pt x="681" y="586"/>
                </a:cubicBezTo>
                <a:cubicBezTo>
                  <a:pt x="681" y="586"/>
                  <a:pt x="681" y="586"/>
                  <a:pt x="682" y="586"/>
                </a:cubicBezTo>
                <a:cubicBezTo>
                  <a:pt x="682" y="586"/>
                  <a:pt x="682" y="587"/>
                  <a:pt x="682" y="587"/>
                </a:cubicBezTo>
                <a:moveTo>
                  <a:pt x="674" y="589"/>
                </a:moveTo>
                <a:cubicBezTo>
                  <a:pt x="673" y="589"/>
                  <a:pt x="673" y="589"/>
                  <a:pt x="673" y="589"/>
                </a:cubicBezTo>
                <a:cubicBezTo>
                  <a:pt x="673" y="588"/>
                  <a:pt x="674" y="588"/>
                  <a:pt x="674" y="589"/>
                </a:cubicBezTo>
                <a:cubicBezTo>
                  <a:pt x="674" y="589"/>
                  <a:pt x="674" y="589"/>
                  <a:pt x="674" y="589"/>
                </a:cubicBezTo>
                <a:cubicBezTo>
                  <a:pt x="674" y="589"/>
                  <a:pt x="674" y="589"/>
                  <a:pt x="674" y="589"/>
                </a:cubicBezTo>
                <a:moveTo>
                  <a:pt x="678" y="593"/>
                </a:moveTo>
                <a:cubicBezTo>
                  <a:pt x="678" y="592"/>
                  <a:pt x="678" y="592"/>
                  <a:pt x="678" y="592"/>
                </a:cubicBezTo>
                <a:cubicBezTo>
                  <a:pt x="679" y="592"/>
                  <a:pt x="679" y="592"/>
                  <a:pt x="679" y="592"/>
                </a:cubicBezTo>
                <a:cubicBezTo>
                  <a:pt x="679" y="593"/>
                  <a:pt x="678" y="593"/>
                  <a:pt x="678" y="593"/>
                </a:cubicBezTo>
                <a:moveTo>
                  <a:pt x="679" y="591"/>
                </a:moveTo>
                <a:cubicBezTo>
                  <a:pt x="679" y="591"/>
                  <a:pt x="680" y="591"/>
                  <a:pt x="680" y="591"/>
                </a:cubicBezTo>
                <a:cubicBezTo>
                  <a:pt x="679" y="592"/>
                  <a:pt x="679" y="592"/>
                  <a:pt x="679" y="592"/>
                </a:cubicBezTo>
                <a:cubicBezTo>
                  <a:pt x="679" y="592"/>
                  <a:pt x="679" y="592"/>
                  <a:pt x="679" y="592"/>
                </a:cubicBezTo>
                <a:cubicBezTo>
                  <a:pt x="679" y="592"/>
                  <a:pt x="679" y="592"/>
                  <a:pt x="679" y="592"/>
                </a:cubicBezTo>
                <a:cubicBezTo>
                  <a:pt x="679" y="591"/>
                  <a:pt x="679" y="591"/>
                  <a:pt x="679" y="591"/>
                </a:cubicBezTo>
                <a:moveTo>
                  <a:pt x="352" y="808"/>
                </a:moveTo>
                <a:cubicBezTo>
                  <a:pt x="352" y="808"/>
                  <a:pt x="352" y="808"/>
                  <a:pt x="352" y="808"/>
                </a:cubicBezTo>
                <a:cubicBezTo>
                  <a:pt x="351" y="808"/>
                  <a:pt x="352" y="808"/>
                  <a:pt x="352" y="807"/>
                </a:cubicBezTo>
                <a:cubicBezTo>
                  <a:pt x="352" y="807"/>
                  <a:pt x="352" y="807"/>
                  <a:pt x="352" y="807"/>
                </a:cubicBezTo>
                <a:cubicBezTo>
                  <a:pt x="352" y="807"/>
                  <a:pt x="352" y="808"/>
                  <a:pt x="352" y="808"/>
                </a:cubicBezTo>
                <a:moveTo>
                  <a:pt x="149" y="592"/>
                </a:moveTo>
                <a:cubicBezTo>
                  <a:pt x="149" y="592"/>
                  <a:pt x="149" y="592"/>
                  <a:pt x="149" y="592"/>
                </a:cubicBezTo>
                <a:cubicBezTo>
                  <a:pt x="149" y="592"/>
                  <a:pt x="149" y="592"/>
                  <a:pt x="149" y="591"/>
                </a:cubicBezTo>
                <a:cubicBezTo>
                  <a:pt x="148" y="591"/>
                  <a:pt x="148" y="591"/>
                  <a:pt x="149" y="591"/>
                </a:cubicBezTo>
                <a:cubicBezTo>
                  <a:pt x="149" y="591"/>
                  <a:pt x="149" y="591"/>
                  <a:pt x="149" y="591"/>
                </a:cubicBezTo>
                <a:cubicBezTo>
                  <a:pt x="149" y="591"/>
                  <a:pt x="149" y="591"/>
                  <a:pt x="149" y="592"/>
                </a:cubicBezTo>
                <a:moveTo>
                  <a:pt x="211" y="49"/>
                </a:moveTo>
                <a:cubicBezTo>
                  <a:pt x="211" y="49"/>
                  <a:pt x="211" y="49"/>
                  <a:pt x="211" y="49"/>
                </a:cubicBezTo>
                <a:cubicBezTo>
                  <a:pt x="211" y="49"/>
                  <a:pt x="211" y="49"/>
                  <a:pt x="211" y="49"/>
                </a:cubicBezTo>
                <a:cubicBezTo>
                  <a:pt x="210" y="50"/>
                  <a:pt x="210" y="49"/>
                  <a:pt x="210" y="49"/>
                </a:cubicBezTo>
                <a:cubicBezTo>
                  <a:pt x="210" y="49"/>
                  <a:pt x="210" y="49"/>
                  <a:pt x="210" y="49"/>
                </a:cubicBezTo>
                <a:cubicBezTo>
                  <a:pt x="210" y="49"/>
                  <a:pt x="211" y="49"/>
                  <a:pt x="211" y="49"/>
                </a:cubicBezTo>
                <a:moveTo>
                  <a:pt x="669" y="590"/>
                </a:moveTo>
                <a:cubicBezTo>
                  <a:pt x="669" y="591"/>
                  <a:pt x="669" y="591"/>
                  <a:pt x="669" y="591"/>
                </a:cubicBezTo>
                <a:cubicBezTo>
                  <a:pt x="669" y="591"/>
                  <a:pt x="668" y="591"/>
                  <a:pt x="668" y="591"/>
                </a:cubicBezTo>
                <a:cubicBezTo>
                  <a:pt x="669" y="591"/>
                  <a:pt x="669" y="590"/>
                  <a:pt x="669" y="590"/>
                </a:cubicBezTo>
                <a:cubicBezTo>
                  <a:pt x="669" y="590"/>
                  <a:pt x="669" y="590"/>
                  <a:pt x="669" y="590"/>
                </a:cubicBezTo>
                <a:moveTo>
                  <a:pt x="148" y="591"/>
                </a:moveTo>
                <a:cubicBezTo>
                  <a:pt x="148" y="591"/>
                  <a:pt x="148" y="591"/>
                  <a:pt x="148" y="591"/>
                </a:cubicBezTo>
                <a:cubicBezTo>
                  <a:pt x="148" y="590"/>
                  <a:pt x="148" y="590"/>
                  <a:pt x="148" y="591"/>
                </a:cubicBezTo>
                <a:cubicBezTo>
                  <a:pt x="149" y="591"/>
                  <a:pt x="149" y="591"/>
                  <a:pt x="148" y="591"/>
                </a:cubicBezTo>
                <a:cubicBezTo>
                  <a:pt x="148" y="591"/>
                  <a:pt x="148" y="591"/>
                  <a:pt x="148" y="591"/>
                </a:cubicBezTo>
                <a:moveTo>
                  <a:pt x="143" y="584"/>
                </a:moveTo>
                <a:cubicBezTo>
                  <a:pt x="143" y="584"/>
                  <a:pt x="144" y="585"/>
                  <a:pt x="144" y="585"/>
                </a:cubicBezTo>
                <a:cubicBezTo>
                  <a:pt x="143" y="585"/>
                  <a:pt x="143" y="585"/>
                  <a:pt x="143" y="584"/>
                </a:cubicBezTo>
                <a:moveTo>
                  <a:pt x="240" y="49"/>
                </a:moveTo>
                <a:cubicBezTo>
                  <a:pt x="240" y="48"/>
                  <a:pt x="240" y="48"/>
                  <a:pt x="240" y="48"/>
                </a:cubicBezTo>
                <a:cubicBezTo>
                  <a:pt x="240" y="47"/>
                  <a:pt x="240" y="48"/>
                  <a:pt x="240" y="48"/>
                </a:cubicBezTo>
                <a:cubicBezTo>
                  <a:pt x="241" y="48"/>
                  <a:pt x="241" y="48"/>
                  <a:pt x="240" y="49"/>
                </a:cubicBezTo>
                <a:cubicBezTo>
                  <a:pt x="240" y="49"/>
                  <a:pt x="240" y="49"/>
                  <a:pt x="240" y="49"/>
                </a:cubicBezTo>
                <a:moveTo>
                  <a:pt x="639" y="727"/>
                </a:moveTo>
                <a:cubicBezTo>
                  <a:pt x="638" y="726"/>
                  <a:pt x="638" y="726"/>
                  <a:pt x="638" y="726"/>
                </a:cubicBezTo>
                <a:cubicBezTo>
                  <a:pt x="638" y="726"/>
                  <a:pt x="638" y="726"/>
                  <a:pt x="638" y="726"/>
                </a:cubicBezTo>
                <a:cubicBezTo>
                  <a:pt x="638" y="726"/>
                  <a:pt x="639" y="726"/>
                  <a:pt x="639" y="726"/>
                </a:cubicBezTo>
                <a:cubicBezTo>
                  <a:pt x="639" y="726"/>
                  <a:pt x="639" y="726"/>
                  <a:pt x="639" y="727"/>
                </a:cubicBezTo>
                <a:moveTo>
                  <a:pt x="640" y="728"/>
                </a:moveTo>
                <a:cubicBezTo>
                  <a:pt x="640" y="727"/>
                  <a:pt x="640" y="727"/>
                  <a:pt x="640" y="727"/>
                </a:cubicBezTo>
                <a:cubicBezTo>
                  <a:pt x="640" y="727"/>
                  <a:pt x="640" y="727"/>
                  <a:pt x="640" y="727"/>
                </a:cubicBezTo>
                <a:cubicBezTo>
                  <a:pt x="641" y="727"/>
                  <a:pt x="641" y="727"/>
                  <a:pt x="641" y="727"/>
                </a:cubicBezTo>
                <a:cubicBezTo>
                  <a:pt x="641" y="727"/>
                  <a:pt x="640" y="727"/>
                  <a:pt x="640" y="728"/>
                </a:cubicBezTo>
                <a:moveTo>
                  <a:pt x="563" y="728"/>
                </a:moveTo>
                <a:cubicBezTo>
                  <a:pt x="563" y="728"/>
                  <a:pt x="563" y="728"/>
                  <a:pt x="563" y="728"/>
                </a:cubicBezTo>
                <a:cubicBezTo>
                  <a:pt x="563" y="728"/>
                  <a:pt x="563" y="728"/>
                  <a:pt x="564" y="728"/>
                </a:cubicBezTo>
                <a:cubicBezTo>
                  <a:pt x="564" y="728"/>
                  <a:pt x="564" y="728"/>
                  <a:pt x="564" y="728"/>
                </a:cubicBezTo>
                <a:cubicBezTo>
                  <a:pt x="564" y="728"/>
                  <a:pt x="564" y="728"/>
                  <a:pt x="563" y="728"/>
                </a:cubicBezTo>
                <a:moveTo>
                  <a:pt x="632" y="728"/>
                </a:moveTo>
                <a:cubicBezTo>
                  <a:pt x="632" y="728"/>
                  <a:pt x="632" y="729"/>
                  <a:pt x="632" y="729"/>
                </a:cubicBezTo>
                <a:cubicBezTo>
                  <a:pt x="632" y="728"/>
                  <a:pt x="632" y="728"/>
                  <a:pt x="631" y="728"/>
                </a:cubicBezTo>
                <a:cubicBezTo>
                  <a:pt x="631" y="728"/>
                  <a:pt x="632" y="728"/>
                  <a:pt x="632" y="728"/>
                </a:cubicBezTo>
                <a:cubicBezTo>
                  <a:pt x="632" y="728"/>
                  <a:pt x="632" y="728"/>
                  <a:pt x="632" y="728"/>
                </a:cubicBezTo>
                <a:moveTo>
                  <a:pt x="640" y="731"/>
                </a:moveTo>
                <a:cubicBezTo>
                  <a:pt x="640" y="731"/>
                  <a:pt x="640" y="731"/>
                  <a:pt x="640" y="731"/>
                </a:cubicBezTo>
                <a:cubicBezTo>
                  <a:pt x="640" y="730"/>
                  <a:pt x="641" y="731"/>
                  <a:pt x="641" y="731"/>
                </a:cubicBezTo>
                <a:cubicBezTo>
                  <a:pt x="641" y="731"/>
                  <a:pt x="641" y="731"/>
                  <a:pt x="641" y="731"/>
                </a:cubicBezTo>
                <a:cubicBezTo>
                  <a:pt x="641" y="732"/>
                  <a:pt x="641" y="731"/>
                  <a:pt x="640" y="731"/>
                </a:cubicBezTo>
                <a:moveTo>
                  <a:pt x="543" y="733"/>
                </a:moveTo>
                <a:cubicBezTo>
                  <a:pt x="543" y="733"/>
                  <a:pt x="543" y="733"/>
                  <a:pt x="543" y="733"/>
                </a:cubicBezTo>
                <a:cubicBezTo>
                  <a:pt x="543" y="733"/>
                  <a:pt x="542" y="733"/>
                  <a:pt x="542" y="733"/>
                </a:cubicBezTo>
                <a:cubicBezTo>
                  <a:pt x="542" y="733"/>
                  <a:pt x="543" y="733"/>
                  <a:pt x="543" y="732"/>
                </a:cubicBezTo>
                <a:cubicBezTo>
                  <a:pt x="543" y="733"/>
                  <a:pt x="543" y="733"/>
                  <a:pt x="543" y="733"/>
                </a:cubicBezTo>
                <a:moveTo>
                  <a:pt x="542" y="738"/>
                </a:moveTo>
                <a:cubicBezTo>
                  <a:pt x="542" y="738"/>
                  <a:pt x="542" y="738"/>
                  <a:pt x="542" y="738"/>
                </a:cubicBezTo>
                <a:cubicBezTo>
                  <a:pt x="542" y="738"/>
                  <a:pt x="541" y="738"/>
                  <a:pt x="541" y="738"/>
                </a:cubicBezTo>
                <a:cubicBezTo>
                  <a:pt x="541" y="737"/>
                  <a:pt x="541" y="737"/>
                  <a:pt x="541" y="737"/>
                </a:cubicBezTo>
                <a:cubicBezTo>
                  <a:pt x="541" y="737"/>
                  <a:pt x="542" y="737"/>
                  <a:pt x="542" y="737"/>
                </a:cubicBezTo>
                <a:cubicBezTo>
                  <a:pt x="542" y="737"/>
                  <a:pt x="542" y="738"/>
                  <a:pt x="542" y="738"/>
                </a:cubicBezTo>
                <a:moveTo>
                  <a:pt x="396" y="763"/>
                </a:moveTo>
                <a:cubicBezTo>
                  <a:pt x="396" y="763"/>
                  <a:pt x="396" y="764"/>
                  <a:pt x="396" y="764"/>
                </a:cubicBezTo>
                <a:cubicBezTo>
                  <a:pt x="395" y="764"/>
                  <a:pt x="395" y="763"/>
                  <a:pt x="395" y="763"/>
                </a:cubicBezTo>
                <a:cubicBezTo>
                  <a:pt x="395" y="763"/>
                  <a:pt x="395" y="763"/>
                  <a:pt x="396" y="763"/>
                </a:cubicBezTo>
                <a:cubicBezTo>
                  <a:pt x="396" y="763"/>
                  <a:pt x="396" y="763"/>
                  <a:pt x="396" y="763"/>
                </a:cubicBezTo>
                <a:moveTo>
                  <a:pt x="330" y="755"/>
                </a:moveTo>
                <a:cubicBezTo>
                  <a:pt x="330" y="755"/>
                  <a:pt x="330" y="755"/>
                  <a:pt x="330" y="755"/>
                </a:cubicBezTo>
                <a:cubicBezTo>
                  <a:pt x="330" y="755"/>
                  <a:pt x="330" y="755"/>
                  <a:pt x="330" y="755"/>
                </a:cubicBezTo>
                <a:cubicBezTo>
                  <a:pt x="330" y="755"/>
                  <a:pt x="330" y="754"/>
                  <a:pt x="330" y="754"/>
                </a:cubicBezTo>
                <a:cubicBezTo>
                  <a:pt x="330" y="754"/>
                  <a:pt x="330" y="754"/>
                  <a:pt x="330" y="755"/>
                </a:cubicBezTo>
                <a:moveTo>
                  <a:pt x="201" y="756"/>
                </a:moveTo>
                <a:cubicBezTo>
                  <a:pt x="201" y="757"/>
                  <a:pt x="201" y="757"/>
                  <a:pt x="200" y="757"/>
                </a:cubicBezTo>
                <a:cubicBezTo>
                  <a:pt x="200" y="757"/>
                  <a:pt x="200" y="756"/>
                  <a:pt x="200" y="756"/>
                </a:cubicBezTo>
                <a:moveTo>
                  <a:pt x="342" y="758"/>
                </a:moveTo>
                <a:cubicBezTo>
                  <a:pt x="342" y="758"/>
                  <a:pt x="342" y="758"/>
                  <a:pt x="342" y="758"/>
                </a:cubicBezTo>
                <a:cubicBezTo>
                  <a:pt x="341" y="758"/>
                  <a:pt x="341" y="758"/>
                  <a:pt x="341" y="757"/>
                </a:cubicBezTo>
                <a:cubicBezTo>
                  <a:pt x="341" y="757"/>
                  <a:pt x="341" y="757"/>
                  <a:pt x="342" y="757"/>
                </a:cubicBezTo>
                <a:cubicBezTo>
                  <a:pt x="342" y="757"/>
                  <a:pt x="342" y="757"/>
                  <a:pt x="342" y="758"/>
                </a:cubicBezTo>
                <a:moveTo>
                  <a:pt x="241" y="758"/>
                </a:moveTo>
                <a:cubicBezTo>
                  <a:pt x="241" y="758"/>
                  <a:pt x="241" y="758"/>
                  <a:pt x="241" y="758"/>
                </a:cubicBezTo>
                <a:cubicBezTo>
                  <a:pt x="241" y="759"/>
                  <a:pt x="241" y="759"/>
                  <a:pt x="241" y="759"/>
                </a:cubicBezTo>
                <a:cubicBezTo>
                  <a:pt x="241" y="759"/>
                  <a:pt x="241" y="759"/>
                  <a:pt x="241" y="759"/>
                </a:cubicBezTo>
                <a:cubicBezTo>
                  <a:pt x="240" y="759"/>
                  <a:pt x="240" y="759"/>
                  <a:pt x="241" y="759"/>
                </a:cubicBezTo>
                <a:cubicBezTo>
                  <a:pt x="241" y="758"/>
                  <a:pt x="241" y="758"/>
                  <a:pt x="241" y="758"/>
                </a:cubicBezTo>
                <a:moveTo>
                  <a:pt x="584" y="644"/>
                </a:moveTo>
                <a:cubicBezTo>
                  <a:pt x="583" y="644"/>
                  <a:pt x="583" y="644"/>
                  <a:pt x="583" y="643"/>
                </a:cubicBezTo>
                <a:cubicBezTo>
                  <a:pt x="584" y="643"/>
                  <a:pt x="584" y="644"/>
                  <a:pt x="584" y="644"/>
                </a:cubicBezTo>
                <a:moveTo>
                  <a:pt x="562" y="657"/>
                </a:moveTo>
                <a:cubicBezTo>
                  <a:pt x="562" y="657"/>
                  <a:pt x="561" y="656"/>
                  <a:pt x="561" y="656"/>
                </a:cubicBezTo>
                <a:cubicBezTo>
                  <a:pt x="561" y="656"/>
                  <a:pt x="562" y="656"/>
                  <a:pt x="562" y="656"/>
                </a:cubicBezTo>
                <a:moveTo>
                  <a:pt x="563" y="657"/>
                </a:moveTo>
                <a:cubicBezTo>
                  <a:pt x="562" y="657"/>
                  <a:pt x="562" y="657"/>
                  <a:pt x="562" y="657"/>
                </a:cubicBezTo>
                <a:cubicBezTo>
                  <a:pt x="563" y="657"/>
                  <a:pt x="563" y="657"/>
                  <a:pt x="563" y="657"/>
                </a:cubicBezTo>
                <a:moveTo>
                  <a:pt x="564" y="658"/>
                </a:moveTo>
                <a:cubicBezTo>
                  <a:pt x="563" y="658"/>
                  <a:pt x="563" y="658"/>
                  <a:pt x="563" y="657"/>
                </a:cubicBezTo>
                <a:cubicBezTo>
                  <a:pt x="564" y="657"/>
                  <a:pt x="564" y="658"/>
                  <a:pt x="564" y="658"/>
                </a:cubicBezTo>
                <a:moveTo>
                  <a:pt x="294" y="668"/>
                </a:moveTo>
                <a:cubicBezTo>
                  <a:pt x="293" y="669"/>
                  <a:pt x="293" y="669"/>
                  <a:pt x="293" y="669"/>
                </a:cubicBezTo>
                <a:cubicBezTo>
                  <a:pt x="293" y="669"/>
                  <a:pt x="293" y="669"/>
                  <a:pt x="293" y="668"/>
                </a:cubicBezTo>
                <a:cubicBezTo>
                  <a:pt x="293" y="668"/>
                  <a:pt x="293" y="668"/>
                  <a:pt x="293" y="668"/>
                </a:cubicBezTo>
                <a:cubicBezTo>
                  <a:pt x="293" y="668"/>
                  <a:pt x="293" y="668"/>
                  <a:pt x="293" y="668"/>
                </a:cubicBezTo>
                <a:cubicBezTo>
                  <a:pt x="293" y="668"/>
                  <a:pt x="293" y="668"/>
                  <a:pt x="294" y="668"/>
                </a:cubicBezTo>
                <a:moveTo>
                  <a:pt x="153" y="608"/>
                </a:moveTo>
                <a:cubicBezTo>
                  <a:pt x="153" y="608"/>
                  <a:pt x="153" y="608"/>
                  <a:pt x="153" y="608"/>
                </a:cubicBezTo>
                <a:cubicBezTo>
                  <a:pt x="153" y="608"/>
                  <a:pt x="152" y="608"/>
                  <a:pt x="152" y="608"/>
                </a:cubicBezTo>
                <a:cubicBezTo>
                  <a:pt x="153" y="608"/>
                  <a:pt x="153" y="607"/>
                  <a:pt x="153" y="607"/>
                </a:cubicBezTo>
                <a:cubicBezTo>
                  <a:pt x="153" y="607"/>
                  <a:pt x="153" y="607"/>
                  <a:pt x="153" y="608"/>
                </a:cubicBezTo>
                <a:moveTo>
                  <a:pt x="156" y="610"/>
                </a:moveTo>
                <a:cubicBezTo>
                  <a:pt x="156" y="610"/>
                  <a:pt x="156" y="610"/>
                  <a:pt x="155" y="610"/>
                </a:cubicBezTo>
                <a:cubicBezTo>
                  <a:pt x="155" y="610"/>
                  <a:pt x="155" y="610"/>
                  <a:pt x="155" y="610"/>
                </a:cubicBezTo>
                <a:cubicBezTo>
                  <a:pt x="155" y="609"/>
                  <a:pt x="156" y="609"/>
                  <a:pt x="156" y="609"/>
                </a:cubicBezTo>
                <a:cubicBezTo>
                  <a:pt x="156" y="609"/>
                  <a:pt x="156" y="609"/>
                  <a:pt x="156" y="610"/>
                </a:cubicBezTo>
                <a:moveTo>
                  <a:pt x="661" y="614"/>
                </a:moveTo>
                <a:cubicBezTo>
                  <a:pt x="661" y="614"/>
                  <a:pt x="662" y="614"/>
                  <a:pt x="662" y="614"/>
                </a:cubicBezTo>
                <a:cubicBezTo>
                  <a:pt x="661" y="614"/>
                  <a:pt x="661" y="615"/>
                  <a:pt x="661" y="615"/>
                </a:cubicBezTo>
                <a:cubicBezTo>
                  <a:pt x="661" y="615"/>
                  <a:pt x="661" y="615"/>
                  <a:pt x="661" y="615"/>
                </a:cubicBezTo>
                <a:cubicBezTo>
                  <a:pt x="661" y="615"/>
                  <a:pt x="661" y="614"/>
                  <a:pt x="661" y="614"/>
                </a:cubicBezTo>
                <a:cubicBezTo>
                  <a:pt x="661" y="614"/>
                  <a:pt x="661" y="614"/>
                  <a:pt x="661" y="614"/>
                </a:cubicBezTo>
                <a:moveTo>
                  <a:pt x="526" y="34"/>
                </a:moveTo>
                <a:cubicBezTo>
                  <a:pt x="525" y="34"/>
                  <a:pt x="525" y="34"/>
                  <a:pt x="525" y="33"/>
                </a:cubicBezTo>
                <a:cubicBezTo>
                  <a:pt x="526" y="33"/>
                  <a:pt x="526" y="34"/>
                  <a:pt x="526" y="34"/>
                </a:cubicBezTo>
                <a:moveTo>
                  <a:pt x="444" y="691"/>
                </a:moveTo>
                <a:cubicBezTo>
                  <a:pt x="444" y="691"/>
                  <a:pt x="444" y="691"/>
                  <a:pt x="444" y="691"/>
                </a:cubicBezTo>
                <a:cubicBezTo>
                  <a:pt x="444" y="691"/>
                  <a:pt x="444" y="691"/>
                  <a:pt x="444" y="692"/>
                </a:cubicBezTo>
                <a:cubicBezTo>
                  <a:pt x="444" y="692"/>
                  <a:pt x="444" y="692"/>
                  <a:pt x="444" y="692"/>
                </a:cubicBezTo>
                <a:cubicBezTo>
                  <a:pt x="443" y="692"/>
                  <a:pt x="443" y="691"/>
                  <a:pt x="444" y="691"/>
                </a:cubicBezTo>
                <a:cubicBezTo>
                  <a:pt x="444" y="691"/>
                  <a:pt x="444" y="691"/>
                  <a:pt x="444" y="691"/>
                </a:cubicBezTo>
                <a:moveTo>
                  <a:pt x="449" y="692"/>
                </a:moveTo>
                <a:cubicBezTo>
                  <a:pt x="449" y="691"/>
                  <a:pt x="448" y="691"/>
                  <a:pt x="448" y="691"/>
                </a:cubicBezTo>
                <a:cubicBezTo>
                  <a:pt x="449" y="691"/>
                  <a:pt x="449" y="691"/>
                  <a:pt x="449" y="691"/>
                </a:cubicBezTo>
                <a:cubicBezTo>
                  <a:pt x="449" y="691"/>
                  <a:pt x="449" y="692"/>
                  <a:pt x="449" y="692"/>
                </a:cubicBezTo>
                <a:cubicBezTo>
                  <a:pt x="449" y="692"/>
                  <a:pt x="449" y="692"/>
                  <a:pt x="449" y="692"/>
                </a:cubicBezTo>
                <a:moveTo>
                  <a:pt x="519" y="16"/>
                </a:moveTo>
                <a:cubicBezTo>
                  <a:pt x="519" y="16"/>
                  <a:pt x="518" y="16"/>
                  <a:pt x="519" y="16"/>
                </a:cubicBezTo>
                <a:cubicBezTo>
                  <a:pt x="519" y="15"/>
                  <a:pt x="519" y="16"/>
                  <a:pt x="519" y="16"/>
                </a:cubicBezTo>
                <a:cubicBezTo>
                  <a:pt x="519" y="16"/>
                  <a:pt x="519" y="16"/>
                  <a:pt x="519" y="16"/>
                </a:cubicBezTo>
                <a:cubicBezTo>
                  <a:pt x="519" y="16"/>
                  <a:pt x="519" y="16"/>
                  <a:pt x="519" y="16"/>
                </a:cubicBezTo>
                <a:moveTo>
                  <a:pt x="462" y="693"/>
                </a:moveTo>
                <a:cubicBezTo>
                  <a:pt x="461" y="693"/>
                  <a:pt x="461" y="693"/>
                  <a:pt x="461" y="693"/>
                </a:cubicBezTo>
                <a:cubicBezTo>
                  <a:pt x="461" y="693"/>
                  <a:pt x="461" y="693"/>
                  <a:pt x="461" y="693"/>
                </a:cubicBezTo>
                <a:cubicBezTo>
                  <a:pt x="461" y="693"/>
                  <a:pt x="461" y="693"/>
                  <a:pt x="461" y="693"/>
                </a:cubicBezTo>
                <a:cubicBezTo>
                  <a:pt x="461" y="693"/>
                  <a:pt x="461" y="693"/>
                  <a:pt x="462" y="693"/>
                </a:cubicBezTo>
                <a:moveTo>
                  <a:pt x="342" y="716"/>
                </a:moveTo>
                <a:cubicBezTo>
                  <a:pt x="342" y="717"/>
                  <a:pt x="342" y="717"/>
                  <a:pt x="342" y="717"/>
                </a:cubicBezTo>
                <a:cubicBezTo>
                  <a:pt x="342" y="717"/>
                  <a:pt x="342" y="717"/>
                  <a:pt x="341" y="717"/>
                </a:cubicBezTo>
                <a:cubicBezTo>
                  <a:pt x="341" y="717"/>
                  <a:pt x="341" y="717"/>
                  <a:pt x="341" y="717"/>
                </a:cubicBezTo>
                <a:cubicBezTo>
                  <a:pt x="341" y="717"/>
                  <a:pt x="341" y="717"/>
                  <a:pt x="342" y="716"/>
                </a:cubicBezTo>
                <a:moveTo>
                  <a:pt x="303" y="675"/>
                </a:moveTo>
                <a:cubicBezTo>
                  <a:pt x="303" y="676"/>
                  <a:pt x="302" y="675"/>
                  <a:pt x="302" y="675"/>
                </a:cubicBezTo>
                <a:cubicBezTo>
                  <a:pt x="302" y="675"/>
                  <a:pt x="303" y="675"/>
                  <a:pt x="303" y="675"/>
                </a:cubicBezTo>
                <a:moveTo>
                  <a:pt x="521" y="21"/>
                </a:moveTo>
                <a:cubicBezTo>
                  <a:pt x="521" y="22"/>
                  <a:pt x="521" y="22"/>
                  <a:pt x="521" y="22"/>
                </a:cubicBezTo>
                <a:cubicBezTo>
                  <a:pt x="521" y="22"/>
                  <a:pt x="520" y="22"/>
                  <a:pt x="520" y="22"/>
                </a:cubicBezTo>
                <a:cubicBezTo>
                  <a:pt x="521" y="21"/>
                  <a:pt x="521" y="21"/>
                  <a:pt x="521" y="21"/>
                </a:cubicBezTo>
                <a:cubicBezTo>
                  <a:pt x="521" y="21"/>
                  <a:pt x="521" y="21"/>
                  <a:pt x="521" y="21"/>
                </a:cubicBezTo>
                <a:moveTo>
                  <a:pt x="344" y="686"/>
                </a:moveTo>
                <a:cubicBezTo>
                  <a:pt x="344" y="686"/>
                  <a:pt x="344" y="686"/>
                  <a:pt x="343" y="686"/>
                </a:cubicBezTo>
                <a:cubicBezTo>
                  <a:pt x="343" y="686"/>
                  <a:pt x="343" y="686"/>
                  <a:pt x="343" y="685"/>
                </a:cubicBezTo>
                <a:cubicBezTo>
                  <a:pt x="343" y="685"/>
                  <a:pt x="343" y="685"/>
                  <a:pt x="343" y="685"/>
                </a:cubicBezTo>
                <a:cubicBezTo>
                  <a:pt x="344" y="685"/>
                  <a:pt x="344" y="685"/>
                  <a:pt x="344" y="686"/>
                </a:cubicBezTo>
                <a:moveTo>
                  <a:pt x="342" y="687"/>
                </a:moveTo>
                <a:cubicBezTo>
                  <a:pt x="342" y="687"/>
                  <a:pt x="342" y="687"/>
                  <a:pt x="342" y="687"/>
                </a:cubicBezTo>
                <a:cubicBezTo>
                  <a:pt x="342" y="687"/>
                  <a:pt x="342" y="688"/>
                  <a:pt x="341" y="688"/>
                </a:cubicBezTo>
                <a:cubicBezTo>
                  <a:pt x="341" y="688"/>
                  <a:pt x="341" y="688"/>
                  <a:pt x="341" y="688"/>
                </a:cubicBezTo>
                <a:cubicBezTo>
                  <a:pt x="341" y="688"/>
                  <a:pt x="341" y="688"/>
                  <a:pt x="341" y="687"/>
                </a:cubicBezTo>
                <a:cubicBezTo>
                  <a:pt x="341" y="687"/>
                  <a:pt x="341" y="687"/>
                  <a:pt x="342" y="687"/>
                </a:cubicBezTo>
                <a:moveTo>
                  <a:pt x="341" y="689"/>
                </a:moveTo>
                <a:cubicBezTo>
                  <a:pt x="341" y="689"/>
                  <a:pt x="340" y="689"/>
                  <a:pt x="340" y="688"/>
                </a:cubicBezTo>
                <a:cubicBezTo>
                  <a:pt x="340" y="688"/>
                  <a:pt x="341" y="688"/>
                  <a:pt x="341" y="688"/>
                </a:cubicBezTo>
                <a:moveTo>
                  <a:pt x="449" y="689"/>
                </a:moveTo>
                <a:cubicBezTo>
                  <a:pt x="449" y="689"/>
                  <a:pt x="449" y="689"/>
                  <a:pt x="449" y="689"/>
                </a:cubicBezTo>
                <a:cubicBezTo>
                  <a:pt x="449" y="689"/>
                  <a:pt x="449" y="689"/>
                  <a:pt x="449" y="690"/>
                </a:cubicBezTo>
                <a:cubicBezTo>
                  <a:pt x="448" y="690"/>
                  <a:pt x="448" y="689"/>
                  <a:pt x="448" y="689"/>
                </a:cubicBezTo>
                <a:cubicBezTo>
                  <a:pt x="448" y="689"/>
                  <a:pt x="449" y="689"/>
                  <a:pt x="449" y="689"/>
                </a:cubicBezTo>
                <a:moveTo>
                  <a:pt x="142" y="286"/>
                </a:moveTo>
                <a:cubicBezTo>
                  <a:pt x="142" y="286"/>
                  <a:pt x="142" y="287"/>
                  <a:pt x="141" y="286"/>
                </a:cubicBezTo>
                <a:cubicBezTo>
                  <a:pt x="141" y="286"/>
                  <a:pt x="141" y="286"/>
                  <a:pt x="141" y="286"/>
                </a:cubicBezTo>
                <a:moveTo>
                  <a:pt x="619" y="289"/>
                </a:moveTo>
                <a:cubicBezTo>
                  <a:pt x="619" y="289"/>
                  <a:pt x="619" y="289"/>
                  <a:pt x="619" y="289"/>
                </a:cubicBezTo>
                <a:cubicBezTo>
                  <a:pt x="620" y="289"/>
                  <a:pt x="620" y="289"/>
                  <a:pt x="620" y="289"/>
                </a:cubicBezTo>
                <a:cubicBezTo>
                  <a:pt x="620" y="289"/>
                  <a:pt x="620" y="289"/>
                  <a:pt x="619" y="289"/>
                </a:cubicBezTo>
                <a:cubicBezTo>
                  <a:pt x="619" y="289"/>
                  <a:pt x="619" y="289"/>
                  <a:pt x="619" y="289"/>
                </a:cubicBezTo>
                <a:moveTo>
                  <a:pt x="620" y="290"/>
                </a:moveTo>
                <a:cubicBezTo>
                  <a:pt x="620" y="291"/>
                  <a:pt x="620" y="291"/>
                  <a:pt x="620" y="291"/>
                </a:cubicBezTo>
                <a:cubicBezTo>
                  <a:pt x="620" y="291"/>
                  <a:pt x="620" y="291"/>
                  <a:pt x="619" y="291"/>
                </a:cubicBezTo>
                <a:cubicBezTo>
                  <a:pt x="619" y="291"/>
                  <a:pt x="619" y="291"/>
                  <a:pt x="619" y="291"/>
                </a:cubicBezTo>
                <a:cubicBezTo>
                  <a:pt x="619" y="291"/>
                  <a:pt x="619" y="291"/>
                  <a:pt x="619" y="291"/>
                </a:cubicBezTo>
                <a:cubicBezTo>
                  <a:pt x="619" y="291"/>
                  <a:pt x="619" y="291"/>
                  <a:pt x="620" y="290"/>
                </a:cubicBezTo>
                <a:moveTo>
                  <a:pt x="154" y="293"/>
                </a:moveTo>
                <a:cubicBezTo>
                  <a:pt x="154" y="293"/>
                  <a:pt x="153" y="293"/>
                  <a:pt x="153" y="292"/>
                </a:cubicBezTo>
                <a:cubicBezTo>
                  <a:pt x="154" y="292"/>
                  <a:pt x="154" y="293"/>
                  <a:pt x="154" y="293"/>
                </a:cubicBezTo>
                <a:moveTo>
                  <a:pt x="194" y="129"/>
                </a:moveTo>
                <a:cubicBezTo>
                  <a:pt x="194" y="129"/>
                  <a:pt x="194" y="129"/>
                  <a:pt x="194" y="129"/>
                </a:cubicBezTo>
                <a:cubicBezTo>
                  <a:pt x="193" y="129"/>
                  <a:pt x="193" y="129"/>
                  <a:pt x="193" y="129"/>
                </a:cubicBezTo>
                <a:cubicBezTo>
                  <a:pt x="193" y="129"/>
                  <a:pt x="193" y="128"/>
                  <a:pt x="194" y="128"/>
                </a:cubicBezTo>
                <a:moveTo>
                  <a:pt x="192" y="128"/>
                </a:moveTo>
                <a:cubicBezTo>
                  <a:pt x="192" y="128"/>
                  <a:pt x="192" y="128"/>
                  <a:pt x="192" y="128"/>
                </a:cubicBezTo>
                <a:cubicBezTo>
                  <a:pt x="191" y="128"/>
                  <a:pt x="191" y="128"/>
                  <a:pt x="191" y="128"/>
                </a:cubicBezTo>
                <a:cubicBezTo>
                  <a:pt x="191" y="128"/>
                  <a:pt x="192" y="127"/>
                  <a:pt x="192" y="127"/>
                </a:cubicBezTo>
                <a:cubicBezTo>
                  <a:pt x="192" y="127"/>
                  <a:pt x="192" y="128"/>
                  <a:pt x="192" y="128"/>
                </a:cubicBezTo>
                <a:moveTo>
                  <a:pt x="187" y="127"/>
                </a:moveTo>
                <a:cubicBezTo>
                  <a:pt x="187" y="127"/>
                  <a:pt x="187" y="127"/>
                  <a:pt x="187" y="126"/>
                </a:cubicBezTo>
                <a:cubicBezTo>
                  <a:pt x="187" y="126"/>
                  <a:pt x="187" y="127"/>
                  <a:pt x="187" y="127"/>
                </a:cubicBezTo>
                <a:cubicBezTo>
                  <a:pt x="187" y="127"/>
                  <a:pt x="187" y="127"/>
                  <a:pt x="187" y="127"/>
                </a:cubicBezTo>
                <a:cubicBezTo>
                  <a:pt x="187" y="127"/>
                  <a:pt x="187" y="127"/>
                  <a:pt x="187" y="127"/>
                </a:cubicBezTo>
                <a:moveTo>
                  <a:pt x="769" y="253"/>
                </a:moveTo>
                <a:cubicBezTo>
                  <a:pt x="769" y="253"/>
                  <a:pt x="769" y="253"/>
                  <a:pt x="769" y="253"/>
                </a:cubicBezTo>
                <a:cubicBezTo>
                  <a:pt x="769" y="252"/>
                  <a:pt x="770" y="253"/>
                  <a:pt x="770" y="253"/>
                </a:cubicBezTo>
                <a:cubicBezTo>
                  <a:pt x="770" y="253"/>
                  <a:pt x="770" y="253"/>
                  <a:pt x="770" y="253"/>
                </a:cubicBezTo>
                <a:cubicBezTo>
                  <a:pt x="770" y="253"/>
                  <a:pt x="770" y="253"/>
                  <a:pt x="769" y="253"/>
                </a:cubicBezTo>
                <a:moveTo>
                  <a:pt x="771" y="254"/>
                </a:moveTo>
                <a:cubicBezTo>
                  <a:pt x="771" y="254"/>
                  <a:pt x="770" y="254"/>
                  <a:pt x="770" y="254"/>
                </a:cubicBezTo>
                <a:cubicBezTo>
                  <a:pt x="770" y="254"/>
                  <a:pt x="770" y="254"/>
                  <a:pt x="770" y="254"/>
                </a:cubicBezTo>
                <a:cubicBezTo>
                  <a:pt x="770" y="254"/>
                  <a:pt x="770" y="253"/>
                  <a:pt x="770" y="253"/>
                </a:cubicBezTo>
                <a:cubicBezTo>
                  <a:pt x="770" y="253"/>
                  <a:pt x="770" y="253"/>
                  <a:pt x="770" y="253"/>
                </a:cubicBezTo>
                <a:cubicBezTo>
                  <a:pt x="770" y="254"/>
                  <a:pt x="771" y="254"/>
                  <a:pt x="771" y="254"/>
                </a:cubicBezTo>
                <a:moveTo>
                  <a:pt x="128" y="117"/>
                </a:moveTo>
                <a:cubicBezTo>
                  <a:pt x="127" y="117"/>
                  <a:pt x="127" y="118"/>
                  <a:pt x="127" y="118"/>
                </a:cubicBezTo>
                <a:cubicBezTo>
                  <a:pt x="127" y="118"/>
                  <a:pt x="127" y="118"/>
                  <a:pt x="127" y="117"/>
                </a:cubicBezTo>
                <a:cubicBezTo>
                  <a:pt x="127" y="117"/>
                  <a:pt x="127" y="117"/>
                  <a:pt x="127" y="117"/>
                </a:cubicBezTo>
                <a:cubicBezTo>
                  <a:pt x="127" y="117"/>
                  <a:pt x="127" y="117"/>
                  <a:pt x="128" y="117"/>
                </a:cubicBezTo>
                <a:moveTo>
                  <a:pt x="96" y="351"/>
                </a:moveTo>
                <a:cubicBezTo>
                  <a:pt x="96" y="351"/>
                  <a:pt x="95" y="351"/>
                  <a:pt x="95" y="351"/>
                </a:cubicBezTo>
                <a:cubicBezTo>
                  <a:pt x="96" y="351"/>
                  <a:pt x="96" y="350"/>
                  <a:pt x="96" y="350"/>
                </a:cubicBezTo>
                <a:cubicBezTo>
                  <a:pt x="96" y="350"/>
                  <a:pt x="96" y="351"/>
                  <a:pt x="96" y="351"/>
                </a:cubicBezTo>
                <a:cubicBezTo>
                  <a:pt x="96" y="351"/>
                  <a:pt x="96" y="351"/>
                  <a:pt x="96" y="351"/>
                </a:cubicBezTo>
                <a:moveTo>
                  <a:pt x="110" y="352"/>
                </a:moveTo>
                <a:cubicBezTo>
                  <a:pt x="110" y="352"/>
                  <a:pt x="110" y="351"/>
                  <a:pt x="110" y="351"/>
                </a:cubicBezTo>
                <a:cubicBezTo>
                  <a:pt x="110" y="351"/>
                  <a:pt x="110" y="352"/>
                  <a:pt x="111" y="352"/>
                </a:cubicBezTo>
                <a:moveTo>
                  <a:pt x="561" y="94"/>
                </a:moveTo>
                <a:cubicBezTo>
                  <a:pt x="561" y="95"/>
                  <a:pt x="561" y="95"/>
                  <a:pt x="561" y="95"/>
                </a:cubicBezTo>
                <a:cubicBezTo>
                  <a:pt x="561" y="95"/>
                  <a:pt x="560" y="95"/>
                  <a:pt x="560" y="95"/>
                </a:cubicBezTo>
                <a:cubicBezTo>
                  <a:pt x="560" y="94"/>
                  <a:pt x="561" y="94"/>
                  <a:pt x="561" y="94"/>
                </a:cubicBezTo>
                <a:cubicBezTo>
                  <a:pt x="561" y="94"/>
                  <a:pt x="561" y="94"/>
                  <a:pt x="561" y="94"/>
                </a:cubicBezTo>
                <a:moveTo>
                  <a:pt x="102" y="329"/>
                </a:moveTo>
                <a:cubicBezTo>
                  <a:pt x="103" y="329"/>
                  <a:pt x="103" y="330"/>
                  <a:pt x="103" y="330"/>
                </a:cubicBezTo>
                <a:cubicBezTo>
                  <a:pt x="102" y="330"/>
                  <a:pt x="102" y="330"/>
                  <a:pt x="102" y="329"/>
                </a:cubicBezTo>
                <a:moveTo>
                  <a:pt x="98" y="331"/>
                </a:moveTo>
                <a:cubicBezTo>
                  <a:pt x="98" y="331"/>
                  <a:pt x="98" y="331"/>
                  <a:pt x="98" y="331"/>
                </a:cubicBezTo>
                <a:cubicBezTo>
                  <a:pt x="98" y="331"/>
                  <a:pt x="98" y="331"/>
                  <a:pt x="97" y="331"/>
                </a:cubicBezTo>
                <a:cubicBezTo>
                  <a:pt x="97" y="330"/>
                  <a:pt x="98" y="330"/>
                  <a:pt x="98" y="330"/>
                </a:cubicBezTo>
                <a:cubicBezTo>
                  <a:pt x="98" y="330"/>
                  <a:pt x="98" y="331"/>
                  <a:pt x="98" y="331"/>
                </a:cubicBezTo>
                <a:moveTo>
                  <a:pt x="812" y="332"/>
                </a:moveTo>
                <a:cubicBezTo>
                  <a:pt x="812" y="332"/>
                  <a:pt x="812" y="332"/>
                  <a:pt x="812" y="332"/>
                </a:cubicBezTo>
                <a:cubicBezTo>
                  <a:pt x="812" y="332"/>
                  <a:pt x="812" y="332"/>
                  <a:pt x="812" y="332"/>
                </a:cubicBezTo>
                <a:cubicBezTo>
                  <a:pt x="811" y="332"/>
                  <a:pt x="811" y="331"/>
                  <a:pt x="812" y="331"/>
                </a:cubicBezTo>
                <a:cubicBezTo>
                  <a:pt x="812" y="331"/>
                  <a:pt x="812" y="331"/>
                  <a:pt x="812" y="331"/>
                </a:cubicBezTo>
                <a:cubicBezTo>
                  <a:pt x="812" y="331"/>
                  <a:pt x="812" y="332"/>
                  <a:pt x="812" y="332"/>
                </a:cubicBezTo>
                <a:moveTo>
                  <a:pt x="561" y="97"/>
                </a:moveTo>
                <a:cubicBezTo>
                  <a:pt x="561" y="97"/>
                  <a:pt x="560" y="97"/>
                  <a:pt x="560" y="96"/>
                </a:cubicBezTo>
                <a:cubicBezTo>
                  <a:pt x="560" y="96"/>
                  <a:pt x="560" y="96"/>
                  <a:pt x="560" y="96"/>
                </a:cubicBezTo>
                <a:cubicBezTo>
                  <a:pt x="561" y="96"/>
                  <a:pt x="561" y="96"/>
                  <a:pt x="561" y="96"/>
                </a:cubicBezTo>
                <a:cubicBezTo>
                  <a:pt x="561" y="97"/>
                  <a:pt x="561" y="97"/>
                  <a:pt x="561" y="97"/>
                </a:cubicBezTo>
                <a:moveTo>
                  <a:pt x="95" y="162"/>
                </a:moveTo>
                <a:cubicBezTo>
                  <a:pt x="95" y="162"/>
                  <a:pt x="95" y="162"/>
                  <a:pt x="95" y="162"/>
                </a:cubicBezTo>
                <a:cubicBezTo>
                  <a:pt x="95" y="162"/>
                  <a:pt x="95" y="162"/>
                  <a:pt x="95" y="162"/>
                </a:cubicBezTo>
                <a:cubicBezTo>
                  <a:pt x="95" y="162"/>
                  <a:pt x="95" y="162"/>
                  <a:pt x="95" y="161"/>
                </a:cubicBezTo>
                <a:cubicBezTo>
                  <a:pt x="95" y="162"/>
                  <a:pt x="95" y="162"/>
                  <a:pt x="95" y="162"/>
                </a:cubicBezTo>
                <a:moveTo>
                  <a:pt x="459" y="137"/>
                </a:moveTo>
                <a:cubicBezTo>
                  <a:pt x="459" y="136"/>
                  <a:pt x="459" y="136"/>
                  <a:pt x="459" y="136"/>
                </a:cubicBezTo>
                <a:cubicBezTo>
                  <a:pt x="459" y="136"/>
                  <a:pt x="459" y="136"/>
                  <a:pt x="459" y="136"/>
                </a:cubicBezTo>
                <a:cubicBezTo>
                  <a:pt x="459" y="136"/>
                  <a:pt x="459" y="136"/>
                  <a:pt x="460" y="136"/>
                </a:cubicBezTo>
                <a:cubicBezTo>
                  <a:pt x="460" y="136"/>
                  <a:pt x="459" y="136"/>
                  <a:pt x="459" y="137"/>
                </a:cubicBezTo>
                <a:moveTo>
                  <a:pt x="93" y="166"/>
                </a:moveTo>
                <a:cubicBezTo>
                  <a:pt x="94" y="167"/>
                  <a:pt x="93" y="167"/>
                  <a:pt x="93" y="167"/>
                </a:cubicBezTo>
                <a:cubicBezTo>
                  <a:pt x="93" y="166"/>
                  <a:pt x="93" y="166"/>
                  <a:pt x="93" y="166"/>
                </a:cubicBezTo>
                <a:moveTo>
                  <a:pt x="560" y="169"/>
                </a:moveTo>
                <a:cubicBezTo>
                  <a:pt x="561" y="169"/>
                  <a:pt x="561" y="169"/>
                  <a:pt x="561" y="170"/>
                </a:cubicBezTo>
                <a:cubicBezTo>
                  <a:pt x="561" y="170"/>
                  <a:pt x="560" y="170"/>
                  <a:pt x="560" y="170"/>
                </a:cubicBezTo>
                <a:moveTo>
                  <a:pt x="560" y="173"/>
                </a:moveTo>
                <a:cubicBezTo>
                  <a:pt x="561" y="173"/>
                  <a:pt x="561" y="173"/>
                  <a:pt x="561" y="173"/>
                </a:cubicBezTo>
                <a:cubicBezTo>
                  <a:pt x="561" y="174"/>
                  <a:pt x="560" y="174"/>
                  <a:pt x="560" y="174"/>
                </a:cubicBezTo>
                <a:moveTo>
                  <a:pt x="620" y="134"/>
                </a:moveTo>
                <a:cubicBezTo>
                  <a:pt x="620" y="135"/>
                  <a:pt x="620" y="135"/>
                  <a:pt x="619" y="135"/>
                </a:cubicBezTo>
                <a:cubicBezTo>
                  <a:pt x="619" y="134"/>
                  <a:pt x="619" y="134"/>
                  <a:pt x="619" y="134"/>
                </a:cubicBezTo>
                <a:moveTo>
                  <a:pt x="185" y="146"/>
                </a:moveTo>
                <a:cubicBezTo>
                  <a:pt x="185" y="146"/>
                  <a:pt x="185" y="146"/>
                  <a:pt x="185" y="146"/>
                </a:cubicBezTo>
                <a:cubicBezTo>
                  <a:pt x="185" y="146"/>
                  <a:pt x="185" y="146"/>
                  <a:pt x="185" y="146"/>
                </a:cubicBezTo>
                <a:cubicBezTo>
                  <a:pt x="185" y="146"/>
                  <a:pt x="185" y="145"/>
                  <a:pt x="185" y="145"/>
                </a:cubicBezTo>
                <a:cubicBezTo>
                  <a:pt x="185" y="145"/>
                  <a:pt x="185" y="146"/>
                  <a:pt x="185" y="146"/>
                </a:cubicBezTo>
                <a:moveTo>
                  <a:pt x="639" y="146"/>
                </a:moveTo>
                <a:cubicBezTo>
                  <a:pt x="639" y="146"/>
                  <a:pt x="639" y="146"/>
                  <a:pt x="639" y="146"/>
                </a:cubicBezTo>
                <a:cubicBezTo>
                  <a:pt x="638" y="146"/>
                  <a:pt x="638" y="146"/>
                  <a:pt x="638" y="146"/>
                </a:cubicBezTo>
                <a:cubicBezTo>
                  <a:pt x="638" y="146"/>
                  <a:pt x="638" y="145"/>
                  <a:pt x="638" y="145"/>
                </a:cubicBezTo>
                <a:cubicBezTo>
                  <a:pt x="638" y="145"/>
                  <a:pt x="638" y="145"/>
                  <a:pt x="638" y="145"/>
                </a:cubicBezTo>
                <a:cubicBezTo>
                  <a:pt x="639" y="145"/>
                  <a:pt x="639" y="146"/>
                  <a:pt x="639" y="146"/>
                </a:cubicBezTo>
                <a:moveTo>
                  <a:pt x="465" y="137"/>
                </a:moveTo>
                <a:cubicBezTo>
                  <a:pt x="465" y="137"/>
                  <a:pt x="465" y="137"/>
                  <a:pt x="465" y="137"/>
                </a:cubicBezTo>
                <a:cubicBezTo>
                  <a:pt x="465" y="137"/>
                  <a:pt x="465" y="138"/>
                  <a:pt x="465" y="138"/>
                </a:cubicBezTo>
                <a:cubicBezTo>
                  <a:pt x="465" y="137"/>
                  <a:pt x="465" y="137"/>
                  <a:pt x="465" y="137"/>
                </a:cubicBezTo>
                <a:cubicBezTo>
                  <a:pt x="465" y="137"/>
                  <a:pt x="465" y="137"/>
                  <a:pt x="465" y="137"/>
                </a:cubicBezTo>
                <a:moveTo>
                  <a:pt x="257" y="156"/>
                </a:moveTo>
                <a:cubicBezTo>
                  <a:pt x="256" y="156"/>
                  <a:pt x="256" y="157"/>
                  <a:pt x="256" y="157"/>
                </a:cubicBezTo>
                <a:cubicBezTo>
                  <a:pt x="256" y="156"/>
                  <a:pt x="256" y="156"/>
                  <a:pt x="256" y="156"/>
                </a:cubicBezTo>
                <a:cubicBezTo>
                  <a:pt x="256" y="156"/>
                  <a:pt x="256" y="156"/>
                  <a:pt x="256" y="156"/>
                </a:cubicBezTo>
                <a:cubicBezTo>
                  <a:pt x="256" y="156"/>
                  <a:pt x="256" y="156"/>
                  <a:pt x="256" y="156"/>
                </a:cubicBezTo>
                <a:cubicBezTo>
                  <a:pt x="256" y="156"/>
                  <a:pt x="256" y="156"/>
                  <a:pt x="257" y="156"/>
                </a:cubicBezTo>
                <a:moveTo>
                  <a:pt x="81" y="159"/>
                </a:moveTo>
                <a:cubicBezTo>
                  <a:pt x="80" y="159"/>
                  <a:pt x="80" y="159"/>
                  <a:pt x="80" y="159"/>
                </a:cubicBezTo>
                <a:cubicBezTo>
                  <a:pt x="80" y="158"/>
                  <a:pt x="80" y="158"/>
                  <a:pt x="81" y="158"/>
                </a:cubicBezTo>
                <a:cubicBezTo>
                  <a:pt x="81" y="158"/>
                  <a:pt x="81" y="158"/>
                  <a:pt x="81" y="159"/>
                </a:cubicBezTo>
                <a:moveTo>
                  <a:pt x="95" y="159"/>
                </a:moveTo>
                <a:cubicBezTo>
                  <a:pt x="95" y="159"/>
                  <a:pt x="95" y="160"/>
                  <a:pt x="94" y="160"/>
                </a:cubicBezTo>
                <a:cubicBezTo>
                  <a:pt x="94" y="159"/>
                  <a:pt x="95" y="159"/>
                  <a:pt x="95" y="159"/>
                </a:cubicBezTo>
                <a:moveTo>
                  <a:pt x="87" y="161"/>
                </a:moveTo>
                <a:cubicBezTo>
                  <a:pt x="87" y="161"/>
                  <a:pt x="86" y="161"/>
                  <a:pt x="86" y="161"/>
                </a:cubicBezTo>
                <a:cubicBezTo>
                  <a:pt x="86" y="161"/>
                  <a:pt x="86" y="161"/>
                  <a:pt x="86" y="160"/>
                </a:cubicBezTo>
                <a:cubicBezTo>
                  <a:pt x="87" y="160"/>
                  <a:pt x="87" y="160"/>
                  <a:pt x="87" y="160"/>
                </a:cubicBezTo>
                <a:cubicBezTo>
                  <a:pt x="87" y="161"/>
                  <a:pt x="87" y="161"/>
                  <a:pt x="87" y="161"/>
                </a:cubicBezTo>
                <a:moveTo>
                  <a:pt x="461" y="136"/>
                </a:moveTo>
                <a:cubicBezTo>
                  <a:pt x="461" y="136"/>
                  <a:pt x="461" y="137"/>
                  <a:pt x="461" y="137"/>
                </a:cubicBezTo>
                <a:cubicBezTo>
                  <a:pt x="461" y="137"/>
                  <a:pt x="461" y="137"/>
                  <a:pt x="461" y="136"/>
                </a:cubicBezTo>
                <a:cubicBezTo>
                  <a:pt x="461" y="136"/>
                  <a:pt x="461" y="136"/>
                  <a:pt x="461" y="136"/>
                </a:cubicBezTo>
                <a:cubicBezTo>
                  <a:pt x="461" y="136"/>
                  <a:pt x="461" y="136"/>
                  <a:pt x="461" y="136"/>
                </a:cubicBezTo>
                <a:moveTo>
                  <a:pt x="133" y="210"/>
                </a:moveTo>
                <a:cubicBezTo>
                  <a:pt x="133" y="210"/>
                  <a:pt x="133" y="211"/>
                  <a:pt x="133" y="211"/>
                </a:cubicBezTo>
                <a:cubicBezTo>
                  <a:pt x="133" y="211"/>
                  <a:pt x="133" y="210"/>
                  <a:pt x="133" y="210"/>
                </a:cubicBezTo>
                <a:cubicBezTo>
                  <a:pt x="133" y="210"/>
                  <a:pt x="133" y="210"/>
                  <a:pt x="133" y="210"/>
                </a:cubicBezTo>
                <a:cubicBezTo>
                  <a:pt x="133" y="210"/>
                  <a:pt x="133" y="210"/>
                  <a:pt x="133" y="210"/>
                </a:cubicBezTo>
                <a:moveTo>
                  <a:pt x="184" y="132"/>
                </a:moveTo>
                <a:cubicBezTo>
                  <a:pt x="183" y="133"/>
                  <a:pt x="183" y="133"/>
                  <a:pt x="183" y="133"/>
                </a:cubicBezTo>
                <a:cubicBezTo>
                  <a:pt x="182" y="132"/>
                  <a:pt x="183" y="132"/>
                  <a:pt x="183" y="132"/>
                </a:cubicBezTo>
                <a:cubicBezTo>
                  <a:pt x="183" y="132"/>
                  <a:pt x="184" y="132"/>
                  <a:pt x="184" y="132"/>
                </a:cubicBezTo>
                <a:cubicBezTo>
                  <a:pt x="184" y="132"/>
                  <a:pt x="184" y="132"/>
                  <a:pt x="184" y="132"/>
                </a:cubicBezTo>
                <a:moveTo>
                  <a:pt x="149" y="220"/>
                </a:moveTo>
                <a:cubicBezTo>
                  <a:pt x="149" y="220"/>
                  <a:pt x="149" y="220"/>
                  <a:pt x="149" y="220"/>
                </a:cubicBezTo>
                <a:cubicBezTo>
                  <a:pt x="149" y="220"/>
                  <a:pt x="149" y="219"/>
                  <a:pt x="149" y="219"/>
                </a:cubicBezTo>
                <a:cubicBezTo>
                  <a:pt x="149" y="219"/>
                  <a:pt x="149" y="220"/>
                  <a:pt x="149" y="220"/>
                </a:cubicBezTo>
                <a:cubicBezTo>
                  <a:pt x="149" y="220"/>
                  <a:pt x="149" y="220"/>
                  <a:pt x="149" y="220"/>
                </a:cubicBezTo>
                <a:moveTo>
                  <a:pt x="773" y="219"/>
                </a:moveTo>
                <a:cubicBezTo>
                  <a:pt x="773" y="219"/>
                  <a:pt x="774" y="219"/>
                  <a:pt x="773" y="220"/>
                </a:cubicBezTo>
                <a:cubicBezTo>
                  <a:pt x="773" y="220"/>
                  <a:pt x="773" y="220"/>
                  <a:pt x="773" y="220"/>
                </a:cubicBezTo>
                <a:moveTo>
                  <a:pt x="462" y="132"/>
                </a:moveTo>
                <a:cubicBezTo>
                  <a:pt x="461" y="132"/>
                  <a:pt x="461" y="132"/>
                  <a:pt x="461" y="132"/>
                </a:cubicBezTo>
                <a:cubicBezTo>
                  <a:pt x="461" y="132"/>
                  <a:pt x="461" y="132"/>
                  <a:pt x="461" y="132"/>
                </a:cubicBezTo>
                <a:cubicBezTo>
                  <a:pt x="461" y="131"/>
                  <a:pt x="461" y="131"/>
                  <a:pt x="461" y="131"/>
                </a:cubicBezTo>
                <a:cubicBezTo>
                  <a:pt x="461" y="131"/>
                  <a:pt x="461" y="131"/>
                  <a:pt x="462" y="132"/>
                </a:cubicBezTo>
                <a:moveTo>
                  <a:pt x="464" y="131"/>
                </a:moveTo>
                <a:cubicBezTo>
                  <a:pt x="464" y="131"/>
                  <a:pt x="464" y="131"/>
                  <a:pt x="463" y="131"/>
                </a:cubicBezTo>
                <a:cubicBezTo>
                  <a:pt x="464" y="130"/>
                  <a:pt x="464" y="130"/>
                  <a:pt x="464" y="130"/>
                </a:cubicBezTo>
                <a:cubicBezTo>
                  <a:pt x="464" y="130"/>
                  <a:pt x="464" y="130"/>
                  <a:pt x="464" y="131"/>
                </a:cubicBezTo>
                <a:cubicBezTo>
                  <a:pt x="464" y="131"/>
                  <a:pt x="464" y="131"/>
                  <a:pt x="464" y="131"/>
                </a:cubicBezTo>
                <a:moveTo>
                  <a:pt x="578" y="176"/>
                </a:moveTo>
                <a:cubicBezTo>
                  <a:pt x="578" y="176"/>
                  <a:pt x="578" y="177"/>
                  <a:pt x="578" y="176"/>
                </a:cubicBezTo>
                <a:cubicBezTo>
                  <a:pt x="577" y="176"/>
                  <a:pt x="577" y="176"/>
                  <a:pt x="577" y="176"/>
                </a:cubicBezTo>
                <a:moveTo>
                  <a:pt x="218" y="177"/>
                </a:moveTo>
                <a:cubicBezTo>
                  <a:pt x="218" y="177"/>
                  <a:pt x="217" y="177"/>
                  <a:pt x="217" y="178"/>
                </a:cubicBezTo>
                <a:cubicBezTo>
                  <a:pt x="217" y="177"/>
                  <a:pt x="217" y="177"/>
                  <a:pt x="217" y="177"/>
                </a:cubicBezTo>
                <a:cubicBezTo>
                  <a:pt x="217" y="177"/>
                  <a:pt x="217" y="177"/>
                  <a:pt x="217" y="177"/>
                </a:cubicBezTo>
                <a:moveTo>
                  <a:pt x="462" y="134"/>
                </a:moveTo>
                <a:cubicBezTo>
                  <a:pt x="461" y="134"/>
                  <a:pt x="461" y="135"/>
                  <a:pt x="461" y="135"/>
                </a:cubicBezTo>
                <a:cubicBezTo>
                  <a:pt x="461" y="135"/>
                  <a:pt x="461" y="134"/>
                  <a:pt x="461" y="134"/>
                </a:cubicBezTo>
                <a:cubicBezTo>
                  <a:pt x="461" y="134"/>
                  <a:pt x="461" y="134"/>
                  <a:pt x="461" y="134"/>
                </a:cubicBezTo>
                <a:cubicBezTo>
                  <a:pt x="461" y="134"/>
                  <a:pt x="461" y="134"/>
                  <a:pt x="462" y="134"/>
                </a:cubicBezTo>
                <a:moveTo>
                  <a:pt x="581" y="179"/>
                </a:moveTo>
                <a:cubicBezTo>
                  <a:pt x="581" y="180"/>
                  <a:pt x="581" y="180"/>
                  <a:pt x="581" y="180"/>
                </a:cubicBezTo>
                <a:cubicBezTo>
                  <a:pt x="581" y="180"/>
                  <a:pt x="581" y="180"/>
                  <a:pt x="581" y="180"/>
                </a:cubicBezTo>
                <a:cubicBezTo>
                  <a:pt x="580" y="180"/>
                  <a:pt x="580" y="180"/>
                  <a:pt x="580" y="180"/>
                </a:cubicBezTo>
                <a:cubicBezTo>
                  <a:pt x="580" y="180"/>
                  <a:pt x="580" y="180"/>
                  <a:pt x="581" y="179"/>
                </a:cubicBezTo>
                <a:moveTo>
                  <a:pt x="459" y="134"/>
                </a:moveTo>
                <a:cubicBezTo>
                  <a:pt x="459" y="134"/>
                  <a:pt x="459" y="134"/>
                  <a:pt x="459" y="135"/>
                </a:cubicBezTo>
                <a:cubicBezTo>
                  <a:pt x="459" y="135"/>
                  <a:pt x="459" y="135"/>
                  <a:pt x="459" y="135"/>
                </a:cubicBezTo>
                <a:cubicBezTo>
                  <a:pt x="459" y="135"/>
                  <a:pt x="459" y="134"/>
                  <a:pt x="459" y="134"/>
                </a:cubicBezTo>
                <a:cubicBezTo>
                  <a:pt x="459" y="134"/>
                  <a:pt x="459" y="134"/>
                  <a:pt x="459" y="134"/>
                </a:cubicBezTo>
                <a:moveTo>
                  <a:pt x="633" y="186"/>
                </a:moveTo>
                <a:cubicBezTo>
                  <a:pt x="633" y="186"/>
                  <a:pt x="632" y="186"/>
                  <a:pt x="632" y="186"/>
                </a:cubicBezTo>
                <a:cubicBezTo>
                  <a:pt x="633" y="185"/>
                  <a:pt x="633" y="185"/>
                  <a:pt x="633" y="186"/>
                </a:cubicBezTo>
                <a:cubicBezTo>
                  <a:pt x="633" y="186"/>
                  <a:pt x="633" y="186"/>
                  <a:pt x="633" y="186"/>
                </a:cubicBezTo>
                <a:cubicBezTo>
                  <a:pt x="633" y="186"/>
                  <a:pt x="633" y="186"/>
                  <a:pt x="633" y="186"/>
                </a:cubicBezTo>
                <a:moveTo>
                  <a:pt x="626" y="187"/>
                </a:moveTo>
                <a:cubicBezTo>
                  <a:pt x="626" y="187"/>
                  <a:pt x="626" y="187"/>
                  <a:pt x="626" y="186"/>
                </a:cubicBezTo>
                <a:cubicBezTo>
                  <a:pt x="626" y="186"/>
                  <a:pt x="626" y="186"/>
                  <a:pt x="627" y="187"/>
                </a:cubicBezTo>
                <a:cubicBezTo>
                  <a:pt x="627" y="187"/>
                  <a:pt x="627" y="187"/>
                  <a:pt x="627" y="187"/>
                </a:cubicBezTo>
                <a:cubicBezTo>
                  <a:pt x="626" y="187"/>
                  <a:pt x="626" y="187"/>
                  <a:pt x="626" y="187"/>
                </a:cubicBezTo>
                <a:moveTo>
                  <a:pt x="578" y="189"/>
                </a:moveTo>
                <a:cubicBezTo>
                  <a:pt x="578" y="189"/>
                  <a:pt x="577" y="188"/>
                  <a:pt x="577" y="188"/>
                </a:cubicBezTo>
                <a:cubicBezTo>
                  <a:pt x="578" y="188"/>
                  <a:pt x="578" y="188"/>
                  <a:pt x="578" y="188"/>
                </a:cubicBezTo>
                <a:cubicBezTo>
                  <a:pt x="578" y="189"/>
                  <a:pt x="578" y="189"/>
                  <a:pt x="578" y="189"/>
                </a:cubicBezTo>
                <a:cubicBezTo>
                  <a:pt x="578" y="189"/>
                  <a:pt x="578" y="189"/>
                  <a:pt x="578" y="189"/>
                </a:cubicBezTo>
                <a:moveTo>
                  <a:pt x="589" y="196"/>
                </a:moveTo>
                <a:cubicBezTo>
                  <a:pt x="588" y="197"/>
                  <a:pt x="588" y="196"/>
                  <a:pt x="588" y="196"/>
                </a:cubicBezTo>
                <a:cubicBezTo>
                  <a:pt x="588" y="196"/>
                  <a:pt x="589" y="196"/>
                  <a:pt x="589" y="196"/>
                </a:cubicBezTo>
                <a:moveTo>
                  <a:pt x="689" y="206"/>
                </a:moveTo>
                <a:cubicBezTo>
                  <a:pt x="689" y="206"/>
                  <a:pt x="689" y="206"/>
                  <a:pt x="689" y="206"/>
                </a:cubicBezTo>
                <a:cubicBezTo>
                  <a:pt x="689" y="207"/>
                  <a:pt x="689" y="207"/>
                  <a:pt x="689" y="207"/>
                </a:cubicBezTo>
                <a:cubicBezTo>
                  <a:pt x="689" y="207"/>
                  <a:pt x="688" y="207"/>
                  <a:pt x="688" y="207"/>
                </a:cubicBezTo>
                <a:cubicBezTo>
                  <a:pt x="688" y="207"/>
                  <a:pt x="688" y="207"/>
                  <a:pt x="688" y="207"/>
                </a:cubicBezTo>
                <a:cubicBezTo>
                  <a:pt x="688" y="206"/>
                  <a:pt x="689" y="206"/>
                  <a:pt x="689" y="206"/>
                </a:cubicBezTo>
                <a:moveTo>
                  <a:pt x="716" y="451"/>
                </a:moveTo>
                <a:cubicBezTo>
                  <a:pt x="716" y="451"/>
                  <a:pt x="716" y="451"/>
                  <a:pt x="716" y="451"/>
                </a:cubicBezTo>
                <a:cubicBezTo>
                  <a:pt x="717" y="451"/>
                  <a:pt x="716" y="452"/>
                  <a:pt x="716" y="452"/>
                </a:cubicBezTo>
                <a:cubicBezTo>
                  <a:pt x="716" y="451"/>
                  <a:pt x="716" y="451"/>
                  <a:pt x="716" y="451"/>
                </a:cubicBezTo>
                <a:cubicBezTo>
                  <a:pt x="716" y="451"/>
                  <a:pt x="716" y="451"/>
                  <a:pt x="716" y="451"/>
                </a:cubicBezTo>
                <a:moveTo>
                  <a:pt x="714" y="455"/>
                </a:moveTo>
                <a:cubicBezTo>
                  <a:pt x="714" y="455"/>
                  <a:pt x="714" y="455"/>
                  <a:pt x="714" y="455"/>
                </a:cubicBezTo>
                <a:cubicBezTo>
                  <a:pt x="715" y="455"/>
                  <a:pt x="715" y="455"/>
                  <a:pt x="715" y="455"/>
                </a:cubicBezTo>
                <a:moveTo>
                  <a:pt x="716" y="457"/>
                </a:moveTo>
                <a:cubicBezTo>
                  <a:pt x="716" y="457"/>
                  <a:pt x="717" y="457"/>
                  <a:pt x="716" y="458"/>
                </a:cubicBezTo>
                <a:cubicBezTo>
                  <a:pt x="716" y="458"/>
                  <a:pt x="716" y="458"/>
                  <a:pt x="716" y="458"/>
                </a:cubicBezTo>
                <a:moveTo>
                  <a:pt x="104" y="462"/>
                </a:moveTo>
                <a:cubicBezTo>
                  <a:pt x="104" y="462"/>
                  <a:pt x="104" y="462"/>
                  <a:pt x="104" y="462"/>
                </a:cubicBezTo>
                <a:cubicBezTo>
                  <a:pt x="103" y="462"/>
                  <a:pt x="103" y="462"/>
                  <a:pt x="103" y="462"/>
                </a:cubicBezTo>
                <a:cubicBezTo>
                  <a:pt x="103" y="461"/>
                  <a:pt x="103" y="461"/>
                  <a:pt x="103" y="461"/>
                </a:cubicBezTo>
                <a:cubicBezTo>
                  <a:pt x="103" y="461"/>
                  <a:pt x="103" y="461"/>
                  <a:pt x="103" y="461"/>
                </a:cubicBezTo>
                <a:cubicBezTo>
                  <a:pt x="104" y="461"/>
                  <a:pt x="104" y="462"/>
                  <a:pt x="104" y="462"/>
                </a:cubicBezTo>
                <a:moveTo>
                  <a:pt x="108" y="462"/>
                </a:moveTo>
                <a:cubicBezTo>
                  <a:pt x="108" y="462"/>
                  <a:pt x="109" y="462"/>
                  <a:pt x="109" y="462"/>
                </a:cubicBezTo>
                <a:cubicBezTo>
                  <a:pt x="108" y="463"/>
                  <a:pt x="108" y="463"/>
                  <a:pt x="108" y="463"/>
                </a:cubicBezTo>
                <a:cubicBezTo>
                  <a:pt x="108" y="463"/>
                  <a:pt x="108" y="463"/>
                  <a:pt x="108" y="463"/>
                </a:cubicBezTo>
                <a:cubicBezTo>
                  <a:pt x="108" y="463"/>
                  <a:pt x="108" y="463"/>
                  <a:pt x="108" y="463"/>
                </a:cubicBezTo>
                <a:cubicBezTo>
                  <a:pt x="108" y="462"/>
                  <a:pt x="108" y="462"/>
                  <a:pt x="108" y="462"/>
                </a:cubicBezTo>
                <a:moveTo>
                  <a:pt x="105" y="464"/>
                </a:moveTo>
                <a:cubicBezTo>
                  <a:pt x="105" y="464"/>
                  <a:pt x="105" y="464"/>
                  <a:pt x="105" y="463"/>
                </a:cubicBezTo>
                <a:cubicBezTo>
                  <a:pt x="105" y="463"/>
                  <a:pt x="106" y="463"/>
                  <a:pt x="106" y="464"/>
                </a:cubicBezTo>
                <a:cubicBezTo>
                  <a:pt x="106" y="464"/>
                  <a:pt x="106" y="464"/>
                  <a:pt x="106" y="464"/>
                </a:cubicBezTo>
                <a:cubicBezTo>
                  <a:pt x="106" y="464"/>
                  <a:pt x="106" y="464"/>
                  <a:pt x="105" y="464"/>
                </a:cubicBezTo>
                <a:moveTo>
                  <a:pt x="363" y="56"/>
                </a:moveTo>
                <a:cubicBezTo>
                  <a:pt x="363" y="56"/>
                  <a:pt x="363" y="56"/>
                  <a:pt x="362" y="56"/>
                </a:cubicBezTo>
                <a:cubicBezTo>
                  <a:pt x="362" y="56"/>
                  <a:pt x="362" y="56"/>
                  <a:pt x="362" y="55"/>
                </a:cubicBezTo>
                <a:cubicBezTo>
                  <a:pt x="362" y="55"/>
                  <a:pt x="362" y="55"/>
                  <a:pt x="362" y="55"/>
                </a:cubicBezTo>
                <a:cubicBezTo>
                  <a:pt x="363" y="55"/>
                  <a:pt x="363" y="56"/>
                  <a:pt x="363" y="56"/>
                </a:cubicBezTo>
                <a:moveTo>
                  <a:pt x="711" y="470"/>
                </a:moveTo>
                <a:cubicBezTo>
                  <a:pt x="711" y="470"/>
                  <a:pt x="711" y="470"/>
                  <a:pt x="711" y="470"/>
                </a:cubicBezTo>
                <a:cubicBezTo>
                  <a:pt x="711" y="470"/>
                  <a:pt x="711" y="470"/>
                  <a:pt x="710" y="470"/>
                </a:cubicBezTo>
                <a:cubicBezTo>
                  <a:pt x="710" y="470"/>
                  <a:pt x="710" y="470"/>
                  <a:pt x="710" y="470"/>
                </a:cubicBezTo>
                <a:cubicBezTo>
                  <a:pt x="710" y="470"/>
                  <a:pt x="710" y="470"/>
                  <a:pt x="711" y="470"/>
                </a:cubicBezTo>
                <a:moveTo>
                  <a:pt x="219" y="64"/>
                </a:moveTo>
                <a:cubicBezTo>
                  <a:pt x="218" y="64"/>
                  <a:pt x="218" y="64"/>
                  <a:pt x="218" y="65"/>
                </a:cubicBezTo>
                <a:cubicBezTo>
                  <a:pt x="218" y="65"/>
                  <a:pt x="218" y="64"/>
                  <a:pt x="218" y="64"/>
                </a:cubicBezTo>
                <a:cubicBezTo>
                  <a:pt x="218" y="64"/>
                  <a:pt x="218" y="64"/>
                  <a:pt x="218" y="64"/>
                </a:cubicBezTo>
                <a:cubicBezTo>
                  <a:pt x="218" y="64"/>
                  <a:pt x="218" y="64"/>
                  <a:pt x="219" y="64"/>
                </a:cubicBezTo>
                <a:moveTo>
                  <a:pt x="178" y="64"/>
                </a:moveTo>
                <a:cubicBezTo>
                  <a:pt x="179" y="64"/>
                  <a:pt x="179" y="64"/>
                  <a:pt x="179" y="64"/>
                </a:cubicBezTo>
                <a:cubicBezTo>
                  <a:pt x="179" y="64"/>
                  <a:pt x="179" y="64"/>
                  <a:pt x="178" y="65"/>
                </a:cubicBezTo>
                <a:cubicBezTo>
                  <a:pt x="178" y="65"/>
                  <a:pt x="178" y="65"/>
                  <a:pt x="178" y="65"/>
                </a:cubicBezTo>
                <a:cubicBezTo>
                  <a:pt x="178" y="65"/>
                  <a:pt x="178" y="64"/>
                  <a:pt x="178" y="64"/>
                </a:cubicBezTo>
                <a:cubicBezTo>
                  <a:pt x="178" y="64"/>
                  <a:pt x="178" y="64"/>
                  <a:pt x="178" y="64"/>
                </a:cubicBezTo>
                <a:moveTo>
                  <a:pt x="215" y="61"/>
                </a:moveTo>
                <a:cubicBezTo>
                  <a:pt x="215" y="60"/>
                  <a:pt x="215" y="60"/>
                  <a:pt x="215" y="60"/>
                </a:cubicBezTo>
                <a:cubicBezTo>
                  <a:pt x="215" y="60"/>
                  <a:pt x="216" y="60"/>
                  <a:pt x="216" y="60"/>
                </a:cubicBezTo>
                <a:cubicBezTo>
                  <a:pt x="216" y="60"/>
                  <a:pt x="215" y="61"/>
                  <a:pt x="215" y="61"/>
                </a:cubicBezTo>
                <a:cubicBezTo>
                  <a:pt x="215" y="61"/>
                  <a:pt x="215" y="61"/>
                  <a:pt x="215" y="61"/>
                </a:cubicBezTo>
                <a:moveTo>
                  <a:pt x="189" y="60"/>
                </a:moveTo>
                <a:cubicBezTo>
                  <a:pt x="189" y="60"/>
                  <a:pt x="188" y="59"/>
                  <a:pt x="188" y="59"/>
                </a:cubicBezTo>
                <a:cubicBezTo>
                  <a:pt x="189" y="59"/>
                  <a:pt x="189" y="59"/>
                  <a:pt x="189" y="59"/>
                </a:cubicBezTo>
                <a:cubicBezTo>
                  <a:pt x="189" y="60"/>
                  <a:pt x="189" y="60"/>
                  <a:pt x="189" y="60"/>
                </a:cubicBezTo>
                <a:cubicBezTo>
                  <a:pt x="189" y="60"/>
                  <a:pt x="189" y="60"/>
                  <a:pt x="189" y="60"/>
                </a:cubicBezTo>
                <a:moveTo>
                  <a:pt x="365" y="57"/>
                </a:moveTo>
                <a:cubicBezTo>
                  <a:pt x="365" y="57"/>
                  <a:pt x="365" y="57"/>
                  <a:pt x="365" y="57"/>
                </a:cubicBezTo>
                <a:cubicBezTo>
                  <a:pt x="365" y="56"/>
                  <a:pt x="365" y="56"/>
                  <a:pt x="365" y="56"/>
                </a:cubicBezTo>
                <a:cubicBezTo>
                  <a:pt x="365" y="56"/>
                  <a:pt x="366" y="56"/>
                  <a:pt x="366" y="57"/>
                </a:cubicBezTo>
                <a:cubicBezTo>
                  <a:pt x="366" y="57"/>
                  <a:pt x="365" y="57"/>
                  <a:pt x="365" y="57"/>
                </a:cubicBezTo>
                <a:moveTo>
                  <a:pt x="717" y="449"/>
                </a:moveTo>
                <a:cubicBezTo>
                  <a:pt x="717" y="450"/>
                  <a:pt x="717" y="450"/>
                  <a:pt x="717" y="450"/>
                </a:cubicBezTo>
                <a:cubicBezTo>
                  <a:pt x="717" y="450"/>
                  <a:pt x="717" y="449"/>
                  <a:pt x="717" y="449"/>
                </a:cubicBezTo>
                <a:cubicBezTo>
                  <a:pt x="717" y="449"/>
                  <a:pt x="717" y="449"/>
                  <a:pt x="717" y="449"/>
                </a:cubicBezTo>
                <a:cubicBezTo>
                  <a:pt x="717" y="449"/>
                  <a:pt x="717" y="449"/>
                  <a:pt x="717" y="449"/>
                </a:cubicBezTo>
                <a:moveTo>
                  <a:pt x="366" y="53"/>
                </a:moveTo>
                <a:cubicBezTo>
                  <a:pt x="366" y="53"/>
                  <a:pt x="365" y="53"/>
                  <a:pt x="365" y="53"/>
                </a:cubicBezTo>
                <a:cubicBezTo>
                  <a:pt x="365" y="53"/>
                  <a:pt x="365" y="53"/>
                  <a:pt x="365" y="53"/>
                </a:cubicBezTo>
                <a:cubicBezTo>
                  <a:pt x="365" y="53"/>
                  <a:pt x="365" y="53"/>
                  <a:pt x="365" y="53"/>
                </a:cubicBezTo>
                <a:cubicBezTo>
                  <a:pt x="365" y="52"/>
                  <a:pt x="366" y="53"/>
                  <a:pt x="366" y="53"/>
                </a:cubicBezTo>
                <a:moveTo>
                  <a:pt x="231" y="52"/>
                </a:moveTo>
                <a:cubicBezTo>
                  <a:pt x="231" y="53"/>
                  <a:pt x="231" y="53"/>
                  <a:pt x="231" y="53"/>
                </a:cubicBezTo>
                <a:cubicBezTo>
                  <a:pt x="231" y="53"/>
                  <a:pt x="231" y="53"/>
                  <a:pt x="231" y="53"/>
                </a:cubicBezTo>
                <a:cubicBezTo>
                  <a:pt x="230" y="53"/>
                  <a:pt x="230" y="53"/>
                  <a:pt x="230" y="53"/>
                </a:cubicBezTo>
                <a:cubicBezTo>
                  <a:pt x="230" y="53"/>
                  <a:pt x="230" y="52"/>
                  <a:pt x="231" y="52"/>
                </a:cubicBezTo>
                <a:moveTo>
                  <a:pt x="709" y="473"/>
                </a:moveTo>
                <a:cubicBezTo>
                  <a:pt x="709" y="473"/>
                  <a:pt x="708" y="473"/>
                  <a:pt x="708" y="473"/>
                </a:cubicBezTo>
                <a:cubicBezTo>
                  <a:pt x="709" y="472"/>
                  <a:pt x="709" y="473"/>
                  <a:pt x="709" y="473"/>
                </a:cubicBezTo>
                <a:cubicBezTo>
                  <a:pt x="709" y="473"/>
                  <a:pt x="709" y="473"/>
                  <a:pt x="709" y="473"/>
                </a:cubicBezTo>
                <a:cubicBezTo>
                  <a:pt x="709" y="474"/>
                  <a:pt x="709" y="473"/>
                  <a:pt x="709" y="473"/>
                </a:cubicBezTo>
                <a:moveTo>
                  <a:pt x="712" y="473"/>
                </a:moveTo>
                <a:cubicBezTo>
                  <a:pt x="712" y="473"/>
                  <a:pt x="712" y="473"/>
                  <a:pt x="712" y="473"/>
                </a:cubicBezTo>
                <a:cubicBezTo>
                  <a:pt x="712" y="473"/>
                  <a:pt x="712" y="473"/>
                  <a:pt x="711" y="473"/>
                </a:cubicBezTo>
                <a:cubicBezTo>
                  <a:pt x="711" y="474"/>
                  <a:pt x="711" y="474"/>
                  <a:pt x="711" y="473"/>
                </a:cubicBezTo>
                <a:cubicBezTo>
                  <a:pt x="711" y="473"/>
                  <a:pt x="711" y="473"/>
                  <a:pt x="711" y="473"/>
                </a:cubicBezTo>
                <a:cubicBezTo>
                  <a:pt x="711" y="473"/>
                  <a:pt x="711" y="473"/>
                  <a:pt x="712" y="473"/>
                </a:cubicBezTo>
                <a:moveTo>
                  <a:pt x="368" y="55"/>
                </a:moveTo>
                <a:cubicBezTo>
                  <a:pt x="368" y="55"/>
                  <a:pt x="368" y="55"/>
                  <a:pt x="368" y="55"/>
                </a:cubicBezTo>
                <a:cubicBezTo>
                  <a:pt x="368" y="54"/>
                  <a:pt x="368" y="54"/>
                  <a:pt x="369" y="55"/>
                </a:cubicBezTo>
                <a:cubicBezTo>
                  <a:pt x="369" y="55"/>
                  <a:pt x="369" y="55"/>
                  <a:pt x="369" y="55"/>
                </a:cubicBezTo>
                <a:moveTo>
                  <a:pt x="704" y="476"/>
                </a:moveTo>
                <a:cubicBezTo>
                  <a:pt x="704" y="476"/>
                  <a:pt x="704" y="475"/>
                  <a:pt x="705" y="476"/>
                </a:cubicBezTo>
                <a:cubicBezTo>
                  <a:pt x="705" y="476"/>
                  <a:pt x="705" y="476"/>
                  <a:pt x="705" y="476"/>
                </a:cubicBezTo>
                <a:moveTo>
                  <a:pt x="18" y="374"/>
                </a:moveTo>
                <a:cubicBezTo>
                  <a:pt x="18" y="374"/>
                  <a:pt x="18" y="374"/>
                  <a:pt x="18" y="374"/>
                </a:cubicBezTo>
                <a:cubicBezTo>
                  <a:pt x="18" y="375"/>
                  <a:pt x="18" y="375"/>
                  <a:pt x="18" y="375"/>
                </a:cubicBezTo>
                <a:moveTo>
                  <a:pt x="82" y="377"/>
                </a:moveTo>
                <a:cubicBezTo>
                  <a:pt x="82" y="377"/>
                  <a:pt x="82" y="378"/>
                  <a:pt x="82" y="378"/>
                </a:cubicBezTo>
                <a:cubicBezTo>
                  <a:pt x="82" y="377"/>
                  <a:pt x="81" y="377"/>
                  <a:pt x="81" y="377"/>
                </a:cubicBezTo>
                <a:cubicBezTo>
                  <a:pt x="81" y="377"/>
                  <a:pt x="81" y="377"/>
                  <a:pt x="81" y="377"/>
                </a:cubicBezTo>
                <a:cubicBezTo>
                  <a:pt x="81" y="377"/>
                  <a:pt x="81" y="377"/>
                  <a:pt x="82" y="377"/>
                </a:cubicBezTo>
                <a:cubicBezTo>
                  <a:pt x="82" y="377"/>
                  <a:pt x="82" y="377"/>
                  <a:pt x="82" y="377"/>
                </a:cubicBezTo>
                <a:moveTo>
                  <a:pt x="81" y="379"/>
                </a:moveTo>
                <a:cubicBezTo>
                  <a:pt x="82" y="379"/>
                  <a:pt x="82" y="379"/>
                  <a:pt x="82" y="379"/>
                </a:cubicBezTo>
                <a:cubicBezTo>
                  <a:pt x="82" y="379"/>
                  <a:pt x="82" y="379"/>
                  <a:pt x="82" y="379"/>
                </a:cubicBezTo>
                <a:cubicBezTo>
                  <a:pt x="82" y="379"/>
                  <a:pt x="81" y="379"/>
                  <a:pt x="81" y="379"/>
                </a:cubicBezTo>
                <a:cubicBezTo>
                  <a:pt x="81" y="379"/>
                  <a:pt x="81" y="379"/>
                  <a:pt x="81" y="379"/>
                </a:cubicBezTo>
                <a:moveTo>
                  <a:pt x="288" y="79"/>
                </a:moveTo>
                <a:cubicBezTo>
                  <a:pt x="289" y="79"/>
                  <a:pt x="289" y="79"/>
                  <a:pt x="289" y="80"/>
                </a:cubicBezTo>
                <a:cubicBezTo>
                  <a:pt x="289" y="80"/>
                  <a:pt x="289" y="80"/>
                  <a:pt x="288" y="80"/>
                </a:cubicBezTo>
                <a:cubicBezTo>
                  <a:pt x="288" y="80"/>
                  <a:pt x="288" y="79"/>
                  <a:pt x="288" y="79"/>
                </a:cubicBezTo>
                <a:cubicBezTo>
                  <a:pt x="288" y="79"/>
                  <a:pt x="288" y="79"/>
                  <a:pt x="288" y="79"/>
                </a:cubicBezTo>
                <a:moveTo>
                  <a:pt x="287" y="79"/>
                </a:moveTo>
                <a:cubicBezTo>
                  <a:pt x="287" y="79"/>
                  <a:pt x="287" y="80"/>
                  <a:pt x="287" y="80"/>
                </a:cubicBezTo>
                <a:cubicBezTo>
                  <a:pt x="286" y="80"/>
                  <a:pt x="286" y="80"/>
                  <a:pt x="286" y="80"/>
                </a:cubicBezTo>
                <a:cubicBezTo>
                  <a:pt x="286" y="79"/>
                  <a:pt x="286" y="79"/>
                  <a:pt x="287" y="79"/>
                </a:cubicBezTo>
                <a:cubicBezTo>
                  <a:pt x="287" y="79"/>
                  <a:pt x="287" y="79"/>
                  <a:pt x="287" y="79"/>
                </a:cubicBezTo>
                <a:moveTo>
                  <a:pt x="755" y="389"/>
                </a:moveTo>
                <a:cubicBezTo>
                  <a:pt x="754" y="389"/>
                  <a:pt x="754" y="389"/>
                  <a:pt x="754" y="389"/>
                </a:cubicBezTo>
                <a:cubicBezTo>
                  <a:pt x="754" y="389"/>
                  <a:pt x="754" y="389"/>
                  <a:pt x="754" y="389"/>
                </a:cubicBezTo>
                <a:cubicBezTo>
                  <a:pt x="754" y="388"/>
                  <a:pt x="754" y="388"/>
                  <a:pt x="754" y="388"/>
                </a:cubicBezTo>
                <a:cubicBezTo>
                  <a:pt x="754" y="388"/>
                  <a:pt x="755" y="388"/>
                  <a:pt x="755" y="389"/>
                </a:cubicBezTo>
                <a:moveTo>
                  <a:pt x="726" y="367"/>
                </a:moveTo>
                <a:cubicBezTo>
                  <a:pt x="726" y="367"/>
                  <a:pt x="726" y="367"/>
                  <a:pt x="726" y="367"/>
                </a:cubicBezTo>
                <a:cubicBezTo>
                  <a:pt x="725" y="367"/>
                  <a:pt x="725" y="367"/>
                  <a:pt x="726" y="366"/>
                </a:cubicBezTo>
                <a:cubicBezTo>
                  <a:pt x="726" y="366"/>
                  <a:pt x="726" y="366"/>
                  <a:pt x="726" y="366"/>
                </a:cubicBezTo>
                <a:cubicBezTo>
                  <a:pt x="726" y="366"/>
                  <a:pt x="726" y="367"/>
                  <a:pt x="726" y="367"/>
                </a:cubicBezTo>
                <a:moveTo>
                  <a:pt x="566" y="89"/>
                </a:moveTo>
                <a:cubicBezTo>
                  <a:pt x="566" y="89"/>
                  <a:pt x="566" y="89"/>
                  <a:pt x="566" y="89"/>
                </a:cubicBezTo>
                <a:cubicBezTo>
                  <a:pt x="566" y="89"/>
                  <a:pt x="566" y="89"/>
                  <a:pt x="566" y="89"/>
                </a:cubicBezTo>
                <a:cubicBezTo>
                  <a:pt x="567" y="89"/>
                  <a:pt x="567" y="89"/>
                  <a:pt x="567" y="89"/>
                </a:cubicBezTo>
                <a:cubicBezTo>
                  <a:pt x="567" y="89"/>
                  <a:pt x="566" y="89"/>
                  <a:pt x="566" y="89"/>
                </a:cubicBezTo>
                <a:moveTo>
                  <a:pt x="717" y="373"/>
                </a:moveTo>
                <a:cubicBezTo>
                  <a:pt x="716" y="373"/>
                  <a:pt x="716" y="373"/>
                  <a:pt x="716" y="373"/>
                </a:cubicBezTo>
                <a:cubicBezTo>
                  <a:pt x="716" y="373"/>
                  <a:pt x="716" y="373"/>
                  <a:pt x="716" y="372"/>
                </a:cubicBezTo>
                <a:cubicBezTo>
                  <a:pt x="716" y="372"/>
                  <a:pt x="716" y="372"/>
                  <a:pt x="716" y="372"/>
                </a:cubicBezTo>
                <a:cubicBezTo>
                  <a:pt x="716" y="372"/>
                  <a:pt x="716" y="372"/>
                  <a:pt x="717" y="373"/>
                </a:cubicBezTo>
                <a:moveTo>
                  <a:pt x="116" y="408"/>
                </a:moveTo>
                <a:cubicBezTo>
                  <a:pt x="116" y="408"/>
                  <a:pt x="116" y="409"/>
                  <a:pt x="116" y="409"/>
                </a:cubicBezTo>
                <a:cubicBezTo>
                  <a:pt x="115" y="409"/>
                  <a:pt x="115" y="408"/>
                  <a:pt x="115" y="408"/>
                </a:cubicBezTo>
                <a:moveTo>
                  <a:pt x="740" y="409"/>
                </a:moveTo>
                <a:cubicBezTo>
                  <a:pt x="740" y="409"/>
                  <a:pt x="740" y="409"/>
                  <a:pt x="740" y="409"/>
                </a:cubicBezTo>
                <a:cubicBezTo>
                  <a:pt x="740" y="409"/>
                  <a:pt x="740" y="409"/>
                  <a:pt x="740" y="408"/>
                </a:cubicBezTo>
                <a:cubicBezTo>
                  <a:pt x="740" y="408"/>
                  <a:pt x="740" y="408"/>
                  <a:pt x="740" y="408"/>
                </a:cubicBezTo>
                <a:cubicBezTo>
                  <a:pt x="740" y="408"/>
                  <a:pt x="740" y="408"/>
                  <a:pt x="740" y="409"/>
                </a:cubicBezTo>
                <a:moveTo>
                  <a:pt x="744" y="408"/>
                </a:moveTo>
                <a:cubicBezTo>
                  <a:pt x="744" y="408"/>
                  <a:pt x="744" y="408"/>
                  <a:pt x="744" y="408"/>
                </a:cubicBezTo>
                <a:cubicBezTo>
                  <a:pt x="744" y="409"/>
                  <a:pt x="744" y="409"/>
                  <a:pt x="744" y="409"/>
                </a:cubicBezTo>
                <a:cubicBezTo>
                  <a:pt x="744" y="409"/>
                  <a:pt x="743" y="409"/>
                  <a:pt x="743" y="409"/>
                </a:cubicBezTo>
                <a:cubicBezTo>
                  <a:pt x="743" y="409"/>
                  <a:pt x="743" y="409"/>
                  <a:pt x="743" y="409"/>
                </a:cubicBezTo>
                <a:cubicBezTo>
                  <a:pt x="743" y="408"/>
                  <a:pt x="744" y="408"/>
                  <a:pt x="744" y="408"/>
                </a:cubicBezTo>
                <a:moveTo>
                  <a:pt x="745" y="393"/>
                </a:moveTo>
                <a:cubicBezTo>
                  <a:pt x="745" y="393"/>
                  <a:pt x="744" y="392"/>
                  <a:pt x="744" y="392"/>
                </a:cubicBezTo>
                <a:cubicBezTo>
                  <a:pt x="745" y="392"/>
                  <a:pt x="745" y="392"/>
                  <a:pt x="745" y="392"/>
                </a:cubicBezTo>
                <a:cubicBezTo>
                  <a:pt x="745" y="393"/>
                  <a:pt x="745" y="393"/>
                  <a:pt x="745" y="393"/>
                </a:cubicBezTo>
                <a:cubicBezTo>
                  <a:pt x="745" y="393"/>
                  <a:pt x="745" y="393"/>
                  <a:pt x="745" y="393"/>
                </a:cubicBezTo>
                <a:moveTo>
                  <a:pt x="123" y="403"/>
                </a:moveTo>
                <a:cubicBezTo>
                  <a:pt x="123" y="403"/>
                  <a:pt x="123" y="403"/>
                  <a:pt x="123" y="403"/>
                </a:cubicBezTo>
                <a:cubicBezTo>
                  <a:pt x="123" y="402"/>
                  <a:pt x="124" y="403"/>
                  <a:pt x="124" y="403"/>
                </a:cubicBezTo>
                <a:cubicBezTo>
                  <a:pt x="124" y="403"/>
                  <a:pt x="124" y="403"/>
                  <a:pt x="124" y="403"/>
                </a:cubicBezTo>
                <a:cubicBezTo>
                  <a:pt x="124" y="403"/>
                  <a:pt x="124" y="403"/>
                  <a:pt x="123" y="403"/>
                </a:cubicBezTo>
                <a:moveTo>
                  <a:pt x="124" y="403"/>
                </a:moveTo>
                <a:cubicBezTo>
                  <a:pt x="124" y="403"/>
                  <a:pt x="125" y="403"/>
                  <a:pt x="125" y="404"/>
                </a:cubicBezTo>
                <a:cubicBezTo>
                  <a:pt x="125" y="404"/>
                  <a:pt x="124" y="404"/>
                  <a:pt x="124" y="404"/>
                </a:cubicBezTo>
                <a:moveTo>
                  <a:pt x="218" y="754"/>
                </a:moveTo>
                <a:cubicBezTo>
                  <a:pt x="218" y="752"/>
                  <a:pt x="218" y="752"/>
                  <a:pt x="218" y="752"/>
                </a:cubicBezTo>
                <a:cubicBezTo>
                  <a:pt x="219" y="752"/>
                  <a:pt x="219" y="753"/>
                  <a:pt x="219" y="754"/>
                </a:cubicBezTo>
                <a:cubicBezTo>
                  <a:pt x="219" y="754"/>
                  <a:pt x="218" y="754"/>
                  <a:pt x="218" y="754"/>
                </a:cubicBezTo>
                <a:moveTo>
                  <a:pt x="218" y="756"/>
                </a:moveTo>
                <a:cubicBezTo>
                  <a:pt x="218" y="756"/>
                  <a:pt x="218" y="757"/>
                  <a:pt x="219" y="757"/>
                </a:cubicBezTo>
                <a:cubicBezTo>
                  <a:pt x="219" y="757"/>
                  <a:pt x="218" y="757"/>
                  <a:pt x="218" y="757"/>
                </a:cubicBezTo>
                <a:cubicBezTo>
                  <a:pt x="218" y="757"/>
                  <a:pt x="218" y="757"/>
                  <a:pt x="218" y="756"/>
                </a:cubicBezTo>
                <a:cubicBezTo>
                  <a:pt x="218" y="756"/>
                  <a:pt x="218" y="756"/>
                  <a:pt x="218" y="756"/>
                </a:cubicBezTo>
                <a:moveTo>
                  <a:pt x="493" y="19"/>
                </a:moveTo>
                <a:cubicBezTo>
                  <a:pt x="493" y="19"/>
                  <a:pt x="492" y="19"/>
                  <a:pt x="492" y="19"/>
                </a:cubicBezTo>
                <a:cubicBezTo>
                  <a:pt x="492" y="19"/>
                  <a:pt x="492" y="19"/>
                  <a:pt x="492" y="19"/>
                </a:cubicBezTo>
                <a:cubicBezTo>
                  <a:pt x="492" y="19"/>
                  <a:pt x="492" y="18"/>
                  <a:pt x="492" y="18"/>
                </a:cubicBezTo>
                <a:cubicBezTo>
                  <a:pt x="492" y="18"/>
                  <a:pt x="492" y="18"/>
                  <a:pt x="492" y="18"/>
                </a:cubicBezTo>
                <a:cubicBezTo>
                  <a:pt x="492" y="18"/>
                  <a:pt x="493" y="19"/>
                  <a:pt x="493" y="19"/>
                </a:cubicBezTo>
                <a:moveTo>
                  <a:pt x="386" y="488"/>
                </a:moveTo>
                <a:cubicBezTo>
                  <a:pt x="386" y="488"/>
                  <a:pt x="386" y="488"/>
                  <a:pt x="387" y="488"/>
                </a:cubicBezTo>
                <a:cubicBezTo>
                  <a:pt x="387" y="488"/>
                  <a:pt x="387" y="488"/>
                  <a:pt x="387" y="489"/>
                </a:cubicBezTo>
                <a:cubicBezTo>
                  <a:pt x="387" y="488"/>
                  <a:pt x="387" y="488"/>
                  <a:pt x="388" y="488"/>
                </a:cubicBezTo>
                <a:cubicBezTo>
                  <a:pt x="388" y="487"/>
                  <a:pt x="388" y="487"/>
                  <a:pt x="388" y="485"/>
                </a:cubicBezTo>
                <a:cubicBezTo>
                  <a:pt x="388" y="485"/>
                  <a:pt x="388" y="485"/>
                  <a:pt x="388" y="485"/>
                </a:cubicBezTo>
                <a:cubicBezTo>
                  <a:pt x="387" y="485"/>
                  <a:pt x="387" y="486"/>
                  <a:pt x="388" y="486"/>
                </a:cubicBezTo>
                <a:cubicBezTo>
                  <a:pt x="388" y="486"/>
                  <a:pt x="388" y="486"/>
                  <a:pt x="388" y="486"/>
                </a:cubicBezTo>
                <a:cubicBezTo>
                  <a:pt x="388" y="486"/>
                  <a:pt x="388" y="485"/>
                  <a:pt x="388" y="485"/>
                </a:cubicBezTo>
                <a:cubicBezTo>
                  <a:pt x="388" y="485"/>
                  <a:pt x="388" y="485"/>
                  <a:pt x="388" y="485"/>
                </a:cubicBezTo>
                <a:cubicBezTo>
                  <a:pt x="387" y="486"/>
                  <a:pt x="387" y="486"/>
                  <a:pt x="387" y="485"/>
                </a:cubicBezTo>
                <a:cubicBezTo>
                  <a:pt x="387" y="485"/>
                  <a:pt x="387" y="484"/>
                  <a:pt x="387" y="483"/>
                </a:cubicBezTo>
                <a:cubicBezTo>
                  <a:pt x="387" y="483"/>
                  <a:pt x="386" y="482"/>
                  <a:pt x="386" y="482"/>
                </a:cubicBezTo>
                <a:cubicBezTo>
                  <a:pt x="385" y="483"/>
                  <a:pt x="386" y="483"/>
                  <a:pt x="386" y="484"/>
                </a:cubicBezTo>
                <a:cubicBezTo>
                  <a:pt x="386" y="485"/>
                  <a:pt x="386" y="485"/>
                  <a:pt x="385" y="486"/>
                </a:cubicBezTo>
                <a:cubicBezTo>
                  <a:pt x="385" y="486"/>
                  <a:pt x="385" y="485"/>
                  <a:pt x="385" y="484"/>
                </a:cubicBezTo>
                <a:cubicBezTo>
                  <a:pt x="385" y="484"/>
                  <a:pt x="385" y="483"/>
                  <a:pt x="384" y="483"/>
                </a:cubicBezTo>
                <a:cubicBezTo>
                  <a:pt x="383" y="482"/>
                  <a:pt x="384" y="482"/>
                  <a:pt x="384" y="481"/>
                </a:cubicBezTo>
                <a:cubicBezTo>
                  <a:pt x="384" y="481"/>
                  <a:pt x="385" y="481"/>
                  <a:pt x="385" y="481"/>
                </a:cubicBezTo>
                <a:cubicBezTo>
                  <a:pt x="385" y="481"/>
                  <a:pt x="385" y="480"/>
                  <a:pt x="386" y="480"/>
                </a:cubicBezTo>
                <a:cubicBezTo>
                  <a:pt x="386" y="479"/>
                  <a:pt x="386" y="480"/>
                  <a:pt x="386" y="480"/>
                </a:cubicBezTo>
                <a:cubicBezTo>
                  <a:pt x="386" y="480"/>
                  <a:pt x="386" y="480"/>
                  <a:pt x="386" y="480"/>
                </a:cubicBezTo>
                <a:cubicBezTo>
                  <a:pt x="386" y="480"/>
                  <a:pt x="386" y="480"/>
                  <a:pt x="386" y="480"/>
                </a:cubicBezTo>
                <a:cubicBezTo>
                  <a:pt x="386" y="480"/>
                  <a:pt x="386" y="480"/>
                  <a:pt x="386" y="480"/>
                </a:cubicBezTo>
                <a:cubicBezTo>
                  <a:pt x="386" y="479"/>
                  <a:pt x="386" y="479"/>
                  <a:pt x="386" y="480"/>
                </a:cubicBezTo>
                <a:cubicBezTo>
                  <a:pt x="384" y="479"/>
                  <a:pt x="383" y="479"/>
                  <a:pt x="381" y="478"/>
                </a:cubicBezTo>
                <a:cubicBezTo>
                  <a:pt x="381" y="478"/>
                  <a:pt x="381" y="477"/>
                  <a:pt x="381" y="477"/>
                </a:cubicBezTo>
                <a:cubicBezTo>
                  <a:pt x="382" y="477"/>
                  <a:pt x="382" y="476"/>
                  <a:pt x="382" y="476"/>
                </a:cubicBezTo>
                <a:cubicBezTo>
                  <a:pt x="381" y="474"/>
                  <a:pt x="379" y="474"/>
                  <a:pt x="378" y="473"/>
                </a:cubicBezTo>
                <a:cubicBezTo>
                  <a:pt x="377" y="473"/>
                  <a:pt x="376" y="474"/>
                  <a:pt x="376" y="473"/>
                </a:cubicBezTo>
                <a:cubicBezTo>
                  <a:pt x="375" y="471"/>
                  <a:pt x="373" y="472"/>
                  <a:pt x="372" y="471"/>
                </a:cubicBezTo>
                <a:cubicBezTo>
                  <a:pt x="372" y="471"/>
                  <a:pt x="371" y="471"/>
                  <a:pt x="371" y="471"/>
                </a:cubicBezTo>
                <a:cubicBezTo>
                  <a:pt x="371" y="471"/>
                  <a:pt x="370" y="471"/>
                  <a:pt x="370" y="471"/>
                </a:cubicBezTo>
                <a:cubicBezTo>
                  <a:pt x="370" y="470"/>
                  <a:pt x="370" y="469"/>
                  <a:pt x="370" y="469"/>
                </a:cubicBezTo>
                <a:cubicBezTo>
                  <a:pt x="369" y="468"/>
                  <a:pt x="369" y="467"/>
                  <a:pt x="368" y="468"/>
                </a:cubicBezTo>
                <a:cubicBezTo>
                  <a:pt x="367" y="469"/>
                  <a:pt x="366" y="469"/>
                  <a:pt x="364" y="469"/>
                </a:cubicBezTo>
                <a:cubicBezTo>
                  <a:pt x="363" y="470"/>
                  <a:pt x="362" y="470"/>
                  <a:pt x="360" y="470"/>
                </a:cubicBezTo>
                <a:cubicBezTo>
                  <a:pt x="360" y="469"/>
                  <a:pt x="359" y="469"/>
                  <a:pt x="359" y="468"/>
                </a:cubicBezTo>
                <a:cubicBezTo>
                  <a:pt x="358" y="467"/>
                  <a:pt x="357" y="465"/>
                  <a:pt x="356" y="464"/>
                </a:cubicBezTo>
                <a:cubicBezTo>
                  <a:pt x="356" y="463"/>
                  <a:pt x="354" y="462"/>
                  <a:pt x="354" y="461"/>
                </a:cubicBezTo>
                <a:cubicBezTo>
                  <a:pt x="353" y="460"/>
                  <a:pt x="353" y="458"/>
                  <a:pt x="352" y="457"/>
                </a:cubicBezTo>
                <a:cubicBezTo>
                  <a:pt x="351" y="457"/>
                  <a:pt x="352" y="456"/>
                  <a:pt x="351" y="456"/>
                </a:cubicBezTo>
                <a:cubicBezTo>
                  <a:pt x="350" y="455"/>
                  <a:pt x="351" y="453"/>
                  <a:pt x="350" y="452"/>
                </a:cubicBezTo>
                <a:cubicBezTo>
                  <a:pt x="349" y="452"/>
                  <a:pt x="349" y="450"/>
                  <a:pt x="349" y="450"/>
                </a:cubicBezTo>
                <a:cubicBezTo>
                  <a:pt x="349" y="448"/>
                  <a:pt x="347" y="447"/>
                  <a:pt x="348" y="445"/>
                </a:cubicBezTo>
                <a:cubicBezTo>
                  <a:pt x="347" y="444"/>
                  <a:pt x="347" y="443"/>
                  <a:pt x="347" y="441"/>
                </a:cubicBezTo>
                <a:cubicBezTo>
                  <a:pt x="347" y="440"/>
                  <a:pt x="345" y="440"/>
                  <a:pt x="346" y="438"/>
                </a:cubicBezTo>
                <a:cubicBezTo>
                  <a:pt x="346" y="438"/>
                  <a:pt x="346" y="436"/>
                  <a:pt x="345" y="436"/>
                </a:cubicBezTo>
                <a:cubicBezTo>
                  <a:pt x="344" y="435"/>
                  <a:pt x="345" y="434"/>
                  <a:pt x="345" y="433"/>
                </a:cubicBezTo>
                <a:cubicBezTo>
                  <a:pt x="345" y="432"/>
                  <a:pt x="344" y="431"/>
                  <a:pt x="344" y="430"/>
                </a:cubicBezTo>
                <a:cubicBezTo>
                  <a:pt x="344" y="428"/>
                  <a:pt x="344" y="426"/>
                  <a:pt x="344" y="424"/>
                </a:cubicBezTo>
                <a:cubicBezTo>
                  <a:pt x="344" y="422"/>
                  <a:pt x="343" y="421"/>
                  <a:pt x="343" y="420"/>
                </a:cubicBezTo>
                <a:cubicBezTo>
                  <a:pt x="343" y="418"/>
                  <a:pt x="343" y="417"/>
                  <a:pt x="343" y="415"/>
                </a:cubicBezTo>
                <a:cubicBezTo>
                  <a:pt x="343" y="411"/>
                  <a:pt x="343" y="411"/>
                  <a:pt x="343" y="411"/>
                </a:cubicBezTo>
                <a:cubicBezTo>
                  <a:pt x="343" y="407"/>
                  <a:pt x="343" y="407"/>
                  <a:pt x="343" y="407"/>
                </a:cubicBezTo>
                <a:cubicBezTo>
                  <a:pt x="343" y="406"/>
                  <a:pt x="343" y="404"/>
                  <a:pt x="343" y="403"/>
                </a:cubicBezTo>
                <a:cubicBezTo>
                  <a:pt x="343" y="400"/>
                  <a:pt x="342" y="398"/>
                  <a:pt x="344" y="396"/>
                </a:cubicBezTo>
                <a:cubicBezTo>
                  <a:pt x="344" y="396"/>
                  <a:pt x="344" y="395"/>
                  <a:pt x="344" y="395"/>
                </a:cubicBezTo>
                <a:cubicBezTo>
                  <a:pt x="344" y="393"/>
                  <a:pt x="343" y="390"/>
                  <a:pt x="345" y="388"/>
                </a:cubicBezTo>
                <a:cubicBezTo>
                  <a:pt x="345" y="388"/>
                  <a:pt x="345" y="387"/>
                  <a:pt x="345" y="386"/>
                </a:cubicBezTo>
                <a:cubicBezTo>
                  <a:pt x="345" y="385"/>
                  <a:pt x="344" y="384"/>
                  <a:pt x="346" y="383"/>
                </a:cubicBezTo>
                <a:cubicBezTo>
                  <a:pt x="346" y="383"/>
                  <a:pt x="346" y="381"/>
                  <a:pt x="346" y="381"/>
                </a:cubicBezTo>
                <a:cubicBezTo>
                  <a:pt x="346" y="380"/>
                  <a:pt x="345" y="378"/>
                  <a:pt x="346" y="378"/>
                </a:cubicBezTo>
                <a:cubicBezTo>
                  <a:pt x="347" y="377"/>
                  <a:pt x="347" y="376"/>
                  <a:pt x="347" y="375"/>
                </a:cubicBezTo>
                <a:cubicBezTo>
                  <a:pt x="347" y="374"/>
                  <a:pt x="347" y="373"/>
                  <a:pt x="347" y="372"/>
                </a:cubicBezTo>
                <a:cubicBezTo>
                  <a:pt x="348" y="370"/>
                  <a:pt x="347" y="369"/>
                  <a:pt x="348" y="367"/>
                </a:cubicBezTo>
                <a:cubicBezTo>
                  <a:pt x="348" y="366"/>
                  <a:pt x="349" y="366"/>
                  <a:pt x="349" y="364"/>
                </a:cubicBezTo>
                <a:cubicBezTo>
                  <a:pt x="349" y="363"/>
                  <a:pt x="350" y="363"/>
                  <a:pt x="350" y="362"/>
                </a:cubicBezTo>
                <a:cubicBezTo>
                  <a:pt x="351" y="361"/>
                  <a:pt x="352" y="361"/>
                  <a:pt x="353" y="362"/>
                </a:cubicBezTo>
                <a:cubicBezTo>
                  <a:pt x="354" y="362"/>
                  <a:pt x="353" y="361"/>
                  <a:pt x="354" y="360"/>
                </a:cubicBezTo>
                <a:cubicBezTo>
                  <a:pt x="354" y="359"/>
                  <a:pt x="355" y="359"/>
                  <a:pt x="356" y="359"/>
                </a:cubicBezTo>
                <a:cubicBezTo>
                  <a:pt x="357" y="359"/>
                  <a:pt x="357" y="358"/>
                  <a:pt x="357" y="357"/>
                </a:cubicBezTo>
                <a:cubicBezTo>
                  <a:pt x="358" y="356"/>
                  <a:pt x="360" y="357"/>
                  <a:pt x="361" y="357"/>
                </a:cubicBezTo>
                <a:cubicBezTo>
                  <a:pt x="361" y="356"/>
                  <a:pt x="361" y="356"/>
                  <a:pt x="361" y="356"/>
                </a:cubicBezTo>
                <a:cubicBezTo>
                  <a:pt x="360" y="356"/>
                  <a:pt x="360" y="355"/>
                  <a:pt x="359" y="355"/>
                </a:cubicBezTo>
                <a:cubicBezTo>
                  <a:pt x="359" y="355"/>
                  <a:pt x="359" y="355"/>
                  <a:pt x="359" y="355"/>
                </a:cubicBezTo>
                <a:cubicBezTo>
                  <a:pt x="359" y="355"/>
                  <a:pt x="359" y="355"/>
                  <a:pt x="359" y="354"/>
                </a:cubicBezTo>
                <a:cubicBezTo>
                  <a:pt x="359" y="354"/>
                  <a:pt x="359" y="354"/>
                  <a:pt x="358" y="354"/>
                </a:cubicBezTo>
                <a:cubicBezTo>
                  <a:pt x="358" y="354"/>
                  <a:pt x="359" y="355"/>
                  <a:pt x="359" y="355"/>
                </a:cubicBezTo>
                <a:cubicBezTo>
                  <a:pt x="359" y="355"/>
                  <a:pt x="359" y="356"/>
                  <a:pt x="359" y="356"/>
                </a:cubicBezTo>
                <a:cubicBezTo>
                  <a:pt x="358" y="356"/>
                  <a:pt x="358" y="356"/>
                  <a:pt x="357" y="356"/>
                </a:cubicBezTo>
                <a:cubicBezTo>
                  <a:pt x="356" y="356"/>
                  <a:pt x="356" y="355"/>
                  <a:pt x="356" y="354"/>
                </a:cubicBezTo>
                <a:cubicBezTo>
                  <a:pt x="357" y="354"/>
                  <a:pt x="357" y="353"/>
                  <a:pt x="358" y="353"/>
                </a:cubicBezTo>
                <a:cubicBezTo>
                  <a:pt x="358" y="353"/>
                  <a:pt x="359" y="353"/>
                  <a:pt x="359" y="352"/>
                </a:cubicBezTo>
                <a:cubicBezTo>
                  <a:pt x="360" y="351"/>
                  <a:pt x="361" y="351"/>
                  <a:pt x="362" y="349"/>
                </a:cubicBezTo>
                <a:cubicBezTo>
                  <a:pt x="362" y="349"/>
                  <a:pt x="363" y="349"/>
                  <a:pt x="363" y="349"/>
                </a:cubicBezTo>
                <a:cubicBezTo>
                  <a:pt x="363" y="348"/>
                  <a:pt x="362" y="348"/>
                  <a:pt x="362" y="347"/>
                </a:cubicBezTo>
                <a:cubicBezTo>
                  <a:pt x="362" y="346"/>
                  <a:pt x="361" y="346"/>
                  <a:pt x="361" y="347"/>
                </a:cubicBezTo>
                <a:cubicBezTo>
                  <a:pt x="361" y="347"/>
                  <a:pt x="361" y="348"/>
                  <a:pt x="361" y="348"/>
                </a:cubicBezTo>
                <a:cubicBezTo>
                  <a:pt x="361" y="348"/>
                  <a:pt x="362" y="348"/>
                  <a:pt x="362" y="348"/>
                </a:cubicBezTo>
                <a:cubicBezTo>
                  <a:pt x="362" y="346"/>
                  <a:pt x="364" y="348"/>
                  <a:pt x="365" y="347"/>
                </a:cubicBezTo>
                <a:cubicBezTo>
                  <a:pt x="364" y="346"/>
                  <a:pt x="363" y="346"/>
                  <a:pt x="362" y="347"/>
                </a:cubicBezTo>
                <a:cubicBezTo>
                  <a:pt x="362" y="349"/>
                  <a:pt x="362" y="349"/>
                  <a:pt x="362" y="349"/>
                </a:cubicBezTo>
                <a:cubicBezTo>
                  <a:pt x="360" y="349"/>
                  <a:pt x="360" y="349"/>
                  <a:pt x="360" y="348"/>
                </a:cubicBezTo>
                <a:cubicBezTo>
                  <a:pt x="360" y="348"/>
                  <a:pt x="360" y="347"/>
                  <a:pt x="360" y="347"/>
                </a:cubicBezTo>
                <a:cubicBezTo>
                  <a:pt x="360" y="347"/>
                  <a:pt x="360" y="346"/>
                  <a:pt x="359" y="346"/>
                </a:cubicBezTo>
                <a:cubicBezTo>
                  <a:pt x="358" y="346"/>
                  <a:pt x="358" y="347"/>
                  <a:pt x="358" y="347"/>
                </a:cubicBezTo>
                <a:cubicBezTo>
                  <a:pt x="358" y="347"/>
                  <a:pt x="358" y="348"/>
                  <a:pt x="358" y="348"/>
                </a:cubicBezTo>
                <a:cubicBezTo>
                  <a:pt x="358" y="348"/>
                  <a:pt x="358" y="348"/>
                  <a:pt x="357" y="348"/>
                </a:cubicBezTo>
                <a:cubicBezTo>
                  <a:pt x="357" y="348"/>
                  <a:pt x="357" y="347"/>
                  <a:pt x="357" y="347"/>
                </a:cubicBezTo>
                <a:cubicBezTo>
                  <a:pt x="357" y="346"/>
                  <a:pt x="357" y="345"/>
                  <a:pt x="356" y="345"/>
                </a:cubicBezTo>
                <a:cubicBezTo>
                  <a:pt x="356" y="345"/>
                  <a:pt x="355" y="345"/>
                  <a:pt x="355" y="345"/>
                </a:cubicBezTo>
                <a:cubicBezTo>
                  <a:pt x="356" y="344"/>
                  <a:pt x="357" y="345"/>
                  <a:pt x="358" y="344"/>
                </a:cubicBezTo>
                <a:cubicBezTo>
                  <a:pt x="358" y="344"/>
                  <a:pt x="359" y="344"/>
                  <a:pt x="359" y="344"/>
                </a:cubicBezTo>
                <a:cubicBezTo>
                  <a:pt x="359" y="344"/>
                  <a:pt x="359" y="343"/>
                  <a:pt x="359" y="342"/>
                </a:cubicBezTo>
                <a:cubicBezTo>
                  <a:pt x="360" y="341"/>
                  <a:pt x="359" y="341"/>
                  <a:pt x="359" y="341"/>
                </a:cubicBezTo>
                <a:cubicBezTo>
                  <a:pt x="359" y="341"/>
                  <a:pt x="359" y="342"/>
                  <a:pt x="359" y="342"/>
                </a:cubicBezTo>
                <a:cubicBezTo>
                  <a:pt x="359" y="343"/>
                  <a:pt x="359" y="343"/>
                  <a:pt x="360" y="343"/>
                </a:cubicBezTo>
                <a:cubicBezTo>
                  <a:pt x="360" y="343"/>
                  <a:pt x="360" y="342"/>
                  <a:pt x="360" y="342"/>
                </a:cubicBezTo>
                <a:cubicBezTo>
                  <a:pt x="360" y="342"/>
                  <a:pt x="360" y="341"/>
                  <a:pt x="359" y="342"/>
                </a:cubicBezTo>
                <a:cubicBezTo>
                  <a:pt x="358" y="342"/>
                  <a:pt x="358" y="343"/>
                  <a:pt x="358" y="344"/>
                </a:cubicBezTo>
                <a:cubicBezTo>
                  <a:pt x="356" y="344"/>
                  <a:pt x="355" y="343"/>
                  <a:pt x="354" y="342"/>
                </a:cubicBezTo>
                <a:cubicBezTo>
                  <a:pt x="355" y="342"/>
                  <a:pt x="355" y="341"/>
                  <a:pt x="355" y="341"/>
                </a:cubicBezTo>
                <a:cubicBezTo>
                  <a:pt x="355" y="338"/>
                  <a:pt x="356" y="337"/>
                  <a:pt x="358" y="335"/>
                </a:cubicBezTo>
                <a:cubicBezTo>
                  <a:pt x="358" y="334"/>
                  <a:pt x="358" y="334"/>
                  <a:pt x="358" y="333"/>
                </a:cubicBezTo>
                <a:cubicBezTo>
                  <a:pt x="357" y="333"/>
                  <a:pt x="357" y="333"/>
                  <a:pt x="357" y="332"/>
                </a:cubicBezTo>
                <a:cubicBezTo>
                  <a:pt x="358" y="331"/>
                  <a:pt x="359" y="329"/>
                  <a:pt x="359" y="327"/>
                </a:cubicBezTo>
                <a:cubicBezTo>
                  <a:pt x="359" y="326"/>
                  <a:pt x="360" y="326"/>
                  <a:pt x="360" y="325"/>
                </a:cubicBezTo>
                <a:cubicBezTo>
                  <a:pt x="360" y="324"/>
                  <a:pt x="360" y="323"/>
                  <a:pt x="360" y="323"/>
                </a:cubicBezTo>
                <a:cubicBezTo>
                  <a:pt x="361" y="322"/>
                  <a:pt x="361" y="321"/>
                  <a:pt x="361" y="320"/>
                </a:cubicBezTo>
                <a:cubicBezTo>
                  <a:pt x="361" y="320"/>
                  <a:pt x="362" y="320"/>
                  <a:pt x="362" y="320"/>
                </a:cubicBezTo>
                <a:cubicBezTo>
                  <a:pt x="363" y="320"/>
                  <a:pt x="363" y="321"/>
                  <a:pt x="364" y="321"/>
                </a:cubicBezTo>
                <a:cubicBezTo>
                  <a:pt x="363" y="321"/>
                  <a:pt x="363" y="322"/>
                  <a:pt x="363" y="322"/>
                </a:cubicBezTo>
                <a:cubicBezTo>
                  <a:pt x="363" y="322"/>
                  <a:pt x="363" y="323"/>
                  <a:pt x="364" y="323"/>
                </a:cubicBezTo>
                <a:cubicBezTo>
                  <a:pt x="365" y="322"/>
                  <a:pt x="367" y="322"/>
                  <a:pt x="368" y="320"/>
                </a:cubicBezTo>
                <a:cubicBezTo>
                  <a:pt x="368" y="319"/>
                  <a:pt x="369" y="318"/>
                  <a:pt x="369" y="317"/>
                </a:cubicBezTo>
                <a:cubicBezTo>
                  <a:pt x="369" y="317"/>
                  <a:pt x="369" y="317"/>
                  <a:pt x="369" y="317"/>
                </a:cubicBezTo>
                <a:cubicBezTo>
                  <a:pt x="368" y="316"/>
                  <a:pt x="369" y="314"/>
                  <a:pt x="369" y="313"/>
                </a:cubicBezTo>
                <a:cubicBezTo>
                  <a:pt x="368" y="312"/>
                  <a:pt x="367" y="312"/>
                  <a:pt x="367" y="311"/>
                </a:cubicBezTo>
                <a:cubicBezTo>
                  <a:pt x="367" y="311"/>
                  <a:pt x="367" y="311"/>
                  <a:pt x="367" y="310"/>
                </a:cubicBezTo>
                <a:cubicBezTo>
                  <a:pt x="367" y="309"/>
                  <a:pt x="367" y="309"/>
                  <a:pt x="367" y="308"/>
                </a:cubicBezTo>
                <a:cubicBezTo>
                  <a:pt x="367" y="307"/>
                  <a:pt x="366" y="305"/>
                  <a:pt x="367" y="304"/>
                </a:cubicBezTo>
                <a:cubicBezTo>
                  <a:pt x="368" y="303"/>
                  <a:pt x="367" y="302"/>
                  <a:pt x="369" y="301"/>
                </a:cubicBezTo>
                <a:cubicBezTo>
                  <a:pt x="368" y="300"/>
                  <a:pt x="370" y="299"/>
                  <a:pt x="370" y="298"/>
                </a:cubicBezTo>
                <a:cubicBezTo>
                  <a:pt x="369" y="297"/>
                  <a:pt x="371" y="297"/>
                  <a:pt x="370" y="296"/>
                </a:cubicBezTo>
                <a:cubicBezTo>
                  <a:pt x="372" y="295"/>
                  <a:pt x="372" y="294"/>
                  <a:pt x="371" y="293"/>
                </a:cubicBezTo>
                <a:cubicBezTo>
                  <a:pt x="373" y="292"/>
                  <a:pt x="372" y="291"/>
                  <a:pt x="372" y="290"/>
                </a:cubicBezTo>
                <a:cubicBezTo>
                  <a:pt x="374" y="289"/>
                  <a:pt x="373" y="288"/>
                  <a:pt x="373" y="287"/>
                </a:cubicBezTo>
                <a:cubicBezTo>
                  <a:pt x="374" y="286"/>
                  <a:pt x="375" y="285"/>
                  <a:pt x="375" y="284"/>
                </a:cubicBezTo>
                <a:cubicBezTo>
                  <a:pt x="376" y="284"/>
                  <a:pt x="375" y="283"/>
                  <a:pt x="376" y="282"/>
                </a:cubicBezTo>
                <a:cubicBezTo>
                  <a:pt x="376" y="281"/>
                  <a:pt x="377" y="280"/>
                  <a:pt x="377" y="279"/>
                </a:cubicBezTo>
                <a:cubicBezTo>
                  <a:pt x="377" y="278"/>
                  <a:pt x="378" y="278"/>
                  <a:pt x="378" y="277"/>
                </a:cubicBezTo>
                <a:cubicBezTo>
                  <a:pt x="380" y="276"/>
                  <a:pt x="378" y="274"/>
                  <a:pt x="380" y="273"/>
                </a:cubicBezTo>
                <a:cubicBezTo>
                  <a:pt x="380" y="272"/>
                  <a:pt x="381" y="271"/>
                  <a:pt x="382" y="270"/>
                </a:cubicBezTo>
                <a:cubicBezTo>
                  <a:pt x="382" y="269"/>
                  <a:pt x="382" y="268"/>
                  <a:pt x="382" y="267"/>
                </a:cubicBezTo>
                <a:cubicBezTo>
                  <a:pt x="382" y="266"/>
                  <a:pt x="383" y="266"/>
                  <a:pt x="383" y="265"/>
                </a:cubicBezTo>
                <a:cubicBezTo>
                  <a:pt x="383" y="264"/>
                  <a:pt x="383" y="264"/>
                  <a:pt x="383" y="264"/>
                </a:cubicBezTo>
                <a:cubicBezTo>
                  <a:pt x="384" y="263"/>
                  <a:pt x="385" y="263"/>
                  <a:pt x="385" y="262"/>
                </a:cubicBezTo>
                <a:cubicBezTo>
                  <a:pt x="385" y="261"/>
                  <a:pt x="386" y="260"/>
                  <a:pt x="386" y="259"/>
                </a:cubicBezTo>
                <a:cubicBezTo>
                  <a:pt x="386" y="258"/>
                  <a:pt x="387" y="257"/>
                  <a:pt x="387" y="256"/>
                </a:cubicBezTo>
                <a:cubicBezTo>
                  <a:pt x="388" y="255"/>
                  <a:pt x="388" y="254"/>
                  <a:pt x="388" y="253"/>
                </a:cubicBezTo>
                <a:cubicBezTo>
                  <a:pt x="388" y="252"/>
                  <a:pt x="389" y="252"/>
                  <a:pt x="389" y="251"/>
                </a:cubicBezTo>
                <a:cubicBezTo>
                  <a:pt x="390" y="249"/>
                  <a:pt x="390" y="247"/>
                  <a:pt x="391" y="246"/>
                </a:cubicBezTo>
                <a:cubicBezTo>
                  <a:pt x="392" y="245"/>
                  <a:pt x="393" y="245"/>
                  <a:pt x="393" y="244"/>
                </a:cubicBezTo>
                <a:cubicBezTo>
                  <a:pt x="393" y="243"/>
                  <a:pt x="394" y="243"/>
                  <a:pt x="395" y="243"/>
                </a:cubicBezTo>
                <a:cubicBezTo>
                  <a:pt x="395" y="243"/>
                  <a:pt x="396" y="243"/>
                  <a:pt x="396" y="243"/>
                </a:cubicBezTo>
                <a:cubicBezTo>
                  <a:pt x="395" y="242"/>
                  <a:pt x="395" y="242"/>
                  <a:pt x="394" y="242"/>
                </a:cubicBezTo>
                <a:cubicBezTo>
                  <a:pt x="395" y="241"/>
                  <a:pt x="395" y="241"/>
                  <a:pt x="395" y="240"/>
                </a:cubicBezTo>
                <a:cubicBezTo>
                  <a:pt x="395" y="239"/>
                  <a:pt x="396" y="238"/>
                  <a:pt x="396" y="238"/>
                </a:cubicBezTo>
                <a:cubicBezTo>
                  <a:pt x="396" y="236"/>
                  <a:pt x="398" y="236"/>
                  <a:pt x="397" y="234"/>
                </a:cubicBezTo>
                <a:cubicBezTo>
                  <a:pt x="398" y="233"/>
                  <a:pt x="398" y="232"/>
                  <a:pt x="399" y="231"/>
                </a:cubicBezTo>
                <a:cubicBezTo>
                  <a:pt x="400" y="231"/>
                  <a:pt x="400" y="230"/>
                  <a:pt x="400" y="229"/>
                </a:cubicBezTo>
                <a:cubicBezTo>
                  <a:pt x="400" y="228"/>
                  <a:pt x="401" y="227"/>
                  <a:pt x="401" y="226"/>
                </a:cubicBezTo>
                <a:cubicBezTo>
                  <a:pt x="403" y="227"/>
                  <a:pt x="403" y="227"/>
                  <a:pt x="404" y="227"/>
                </a:cubicBezTo>
                <a:cubicBezTo>
                  <a:pt x="404" y="226"/>
                  <a:pt x="404" y="226"/>
                  <a:pt x="403" y="225"/>
                </a:cubicBezTo>
                <a:cubicBezTo>
                  <a:pt x="404" y="223"/>
                  <a:pt x="404" y="223"/>
                  <a:pt x="403" y="222"/>
                </a:cubicBezTo>
                <a:cubicBezTo>
                  <a:pt x="403" y="221"/>
                  <a:pt x="404" y="221"/>
                  <a:pt x="404" y="220"/>
                </a:cubicBezTo>
                <a:cubicBezTo>
                  <a:pt x="405" y="219"/>
                  <a:pt x="405" y="219"/>
                  <a:pt x="405" y="218"/>
                </a:cubicBezTo>
                <a:cubicBezTo>
                  <a:pt x="405" y="218"/>
                  <a:pt x="405" y="218"/>
                  <a:pt x="406" y="218"/>
                </a:cubicBezTo>
                <a:cubicBezTo>
                  <a:pt x="406" y="219"/>
                  <a:pt x="406" y="220"/>
                  <a:pt x="407" y="220"/>
                </a:cubicBezTo>
                <a:cubicBezTo>
                  <a:pt x="408" y="218"/>
                  <a:pt x="408" y="218"/>
                  <a:pt x="406" y="218"/>
                </a:cubicBezTo>
                <a:cubicBezTo>
                  <a:pt x="405" y="217"/>
                  <a:pt x="406" y="216"/>
                  <a:pt x="407" y="215"/>
                </a:cubicBezTo>
                <a:cubicBezTo>
                  <a:pt x="407" y="214"/>
                  <a:pt x="408" y="213"/>
                  <a:pt x="409" y="214"/>
                </a:cubicBezTo>
                <a:cubicBezTo>
                  <a:pt x="410" y="214"/>
                  <a:pt x="410" y="214"/>
                  <a:pt x="410" y="215"/>
                </a:cubicBezTo>
                <a:cubicBezTo>
                  <a:pt x="410" y="215"/>
                  <a:pt x="411" y="215"/>
                  <a:pt x="411" y="215"/>
                </a:cubicBezTo>
                <a:cubicBezTo>
                  <a:pt x="412" y="216"/>
                  <a:pt x="412" y="216"/>
                  <a:pt x="412" y="216"/>
                </a:cubicBezTo>
                <a:cubicBezTo>
                  <a:pt x="411" y="217"/>
                  <a:pt x="413" y="218"/>
                  <a:pt x="413" y="220"/>
                </a:cubicBezTo>
                <a:cubicBezTo>
                  <a:pt x="413" y="220"/>
                  <a:pt x="413" y="220"/>
                  <a:pt x="413" y="220"/>
                </a:cubicBezTo>
                <a:cubicBezTo>
                  <a:pt x="413" y="220"/>
                  <a:pt x="413" y="220"/>
                  <a:pt x="412" y="220"/>
                </a:cubicBezTo>
                <a:cubicBezTo>
                  <a:pt x="412" y="220"/>
                  <a:pt x="412" y="219"/>
                  <a:pt x="411" y="220"/>
                </a:cubicBezTo>
                <a:cubicBezTo>
                  <a:pt x="411" y="220"/>
                  <a:pt x="411" y="220"/>
                  <a:pt x="411" y="221"/>
                </a:cubicBezTo>
                <a:cubicBezTo>
                  <a:pt x="412" y="221"/>
                  <a:pt x="412" y="221"/>
                  <a:pt x="412" y="221"/>
                </a:cubicBezTo>
                <a:cubicBezTo>
                  <a:pt x="413" y="221"/>
                  <a:pt x="413" y="221"/>
                  <a:pt x="413" y="220"/>
                </a:cubicBezTo>
                <a:cubicBezTo>
                  <a:pt x="414" y="220"/>
                  <a:pt x="414" y="221"/>
                  <a:pt x="414" y="222"/>
                </a:cubicBezTo>
                <a:cubicBezTo>
                  <a:pt x="415" y="222"/>
                  <a:pt x="415" y="223"/>
                  <a:pt x="414" y="223"/>
                </a:cubicBezTo>
                <a:cubicBezTo>
                  <a:pt x="414" y="224"/>
                  <a:pt x="414" y="224"/>
                  <a:pt x="414" y="225"/>
                </a:cubicBezTo>
                <a:cubicBezTo>
                  <a:pt x="414" y="225"/>
                  <a:pt x="414" y="225"/>
                  <a:pt x="415" y="226"/>
                </a:cubicBezTo>
                <a:cubicBezTo>
                  <a:pt x="415" y="226"/>
                  <a:pt x="415" y="225"/>
                  <a:pt x="415" y="225"/>
                </a:cubicBezTo>
                <a:cubicBezTo>
                  <a:pt x="415" y="224"/>
                  <a:pt x="415" y="224"/>
                  <a:pt x="416" y="224"/>
                </a:cubicBezTo>
                <a:cubicBezTo>
                  <a:pt x="417" y="225"/>
                  <a:pt x="417" y="226"/>
                  <a:pt x="418" y="227"/>
                </a:cubicBezTo>
                <a:cubicBezTo>
                  <a:pt x="418" y="227"/>
                  <a:pt x="418" y="227"/>
                  <a:pt x="418" y="228"/>
                </a:cubicBezTo>
                <a:cubicBezTo>
                  <a:pt x="417" y="228"/>
                  <a:pt x="417" y="228"/>
                  <a:pt x="417" y="229"/>
                </a:cubicBezTo>
                <a:cubicBezTo>
                  <a:pt x="417" y="231"/>
                  <a:pt x="417" y="233"/>
                  <a:pt x="417" y="234"/>
                </a:cubicBezTo>
                <a:cubicBezTo>
                  <a:pt x="417" y="234"/>
                  <a:pt x="416" y="234"/>
                  <a:pt x="416" y="234"/>
                </a:cubicBezTo>
                <a:cubicBezTo>
                  <a:pt x="416" y="234"/>
                  <a:pt x="415" y="235"/>
                  <a:pt x="415" y="235"/>
                </a:cubicBezTo>
                <a:cubicBezTo>
                  <a:pt x="416" y="236"/>
                  <a:pt x="416" y="238"/>
                  <a:pt x="416" y="239"/>
                </a:cubicBezTo>
                <a:cubicBezTo>
                  <a:pt x="415" y="239"/>
                  <a:pt x="415" y="239"/>
                  <a:pt x="414" y="239"/>
                </a:cubicBezTo>
                <a:cubicBezTo>
                  <a:pt x="413" y="239"/>
                  <a:pt x="413" y="239"/>
                  <a:pt x="413" y="240"/>
                </a:cubicBezTo>
                <a:cubicBezTo>
                  <a:pt x="413" y="241"/>
                  <a:pt x="413" y="241"/>
                  <a:pt x="414" y="241"/>
                </a:cubicBezTo>
                <a:cubicBezTo>
                  <a:pt x="414" y="241"/>
                  <a:pt x="415" y="241"/>
                  <a:pt x="415" y="241"/>
                </a:cubicBezTo>
                <a:cubicBezTo>
                  <a:pt x="415" y="241"/>
                  <a:pt x="415" y="241"/>
                  <a:pt x="416" y="241"/>
                </a:cubicBezTo>
                <a:cubicBezTo>
                  <a:pt x="417" y="242"/>
                  <a:pt x="415" y="244"/>
                  <a:pt x="417" y="245"/>
                </a:cubicBezTo>
                <a:cubicBezTo>
                  <a:pt x="417" y="247"/>
                  <a:pt x="417" y="248"/>
                  <a:pt x="417" y="249"/>
                </a:cubicBezTo>
                <a:cubicBezTo>
                  <a:pt x="416" y="250"/>
                  <a:pt x="416" y="250"/>
                  <a:pt x="415" y="250"/>
                </a:cubicBezTo>
                <a:cubicBezTo>
                  <a:pt x="415" y="251"/>
                  <a:pt x="416" y="251"/>
                  <a:pt x="416" y="252"/>
                </a:cubicBezTo>
                <a:cubicBezTo>
                  <a:pt x="415" y="252"/>
                  <a:pt x="414" y="251"/>
                  <a:pt x="413" y="250"/>
                </a:cubicBezTo>
                <a:cubicBezTo>
                  <a:pt x="413" y="250"/>
                  <a:pt x="413" y="249"/>
                  <a:pt x="414" y="249"/>
                </a:cubicBezTo>
                <a:cubicBezTo>
                  <a:pt x="414" y="249"/>
                  <a:pt x="415" y="248"/>
                  <a:pt x="415" y="248"/>
                </a:cubicBezTo>
                <a:cubicBezTo>
                  <a:pt x="415" y="248"/>
                  <a:pt x="414" y="248"/>
                  <a:pt x="414" y="248"/>
                </a:cubicBezTo>
                <a:cubicBezTo>
                  <a:pt x="413" y="248"/>
                  <a:pt x="412" y="247"/>
                  <a:pt x="411" y="248"/>
                </a:cubicBezTo>
                <a:cubicBezTo>
                  <a:pt x="411" y="248"/>
                  <a:pt x="411" y="249"/>
                  <a:pt x="411" y="249"/>
                </a:cubicBezTo>
                <a:cubicBezTo>
                  <a:pt x="412" y="250"/>
                  <a:pt x="412" y="252"/>
                  <a:pt x="414" y="253"/>
                </a:cubicBezTo>
                <a:cubicBezTo>
                  <a:pt x="415" y="253"/>
                  <a:pt x="414" y="254"/>
                  <a:pt x="413" y="255"/>
                </a:cubicBezTo>
                <a:cubicBezTo>
                  <a:pt x="413" y="255"/>
                  <a:pt x="413" y="255"/>
                  <a:pt x="413" y="255"/>
                </a:cubicBezTo>
                <a:cubicBezTo>
                  <a:pt x="413" y="255"/>
                  <a:pt x="412" y="255"/>
                  <a:pt x="412" y="254"/>
                </a:cubicBezTo>
                <a:cubicBezTo>
                  <a:pt x="411" y="255"/>
                  <a:pt x="412" y="257"/>
                  <a:pt x="410" y="258"/>
                </a:cubicBezTo>
                <a:cubicBezTo>
                  <a:pt x="411" y="259"/>
                  <a:pt x="412" y="259"/>
                  <a:pt x="412" y="260"/>
                </a:cubicBezTo>
                <a:cubicBezTo>
                  <a:pt x="412" y="260"/>
                  <a:pt x="411" y="260"/>
                  <a:pt x="411" y="261"/>
                </a:cubicBezTo>
                <a:cubicBezTo>
                  <a:pt x="411" y="261"/>
                  <a:pt x="411" y="261"/>
                  <a:pt x="411" y="261"/>
                </a:cubicBezTo>
                <a:cubicBezTo>
                  <a:pt x="411" y="261"/>
                  <a:pt x="411" y="261"/>
                  <a:pt x="411" y="261"/>
                </a:cubicBezTo>
                <a:cubicBezTo>
                  <a:pt x="411" y="261"/>
                  <a:pt x="410" y="261"/>
                  <a:pt x="411" y="262"/>
                </a:cubicBezTo>
                <a:cubicBezTo>
                  <a:pt x="411" y="262"/>
                  <a:pt x="411" y="262"/>
                  <a:pt x="411" y="261"/>
                </a:cubicBezTo>
                <a:cubicBezTo>
                  <a:pt x="412" y="261"/>
                  <a:pt x="412" y="261"/>
                  <a:pt x="412" y="260"/>
                </a:cubicBezTo>
                <a:cubicBezTo>
                  <a:pt x="412" y="260"/>
                  <a:pt x="413" y="260"/>
                  <a:pt x="413" y="260"/>
                </a:cubicBezTo>
                <a:cubicBezTo>
                  <a:pt x="413" y="262"/>
                  <a:pt x="414" y="263"/>
                  <a:pt x="416" y="263"/>
                </a:cubicBezTo>
                <a:cubicBezTo>
                  <a:pt x="416" y="263"/>
                  <a:pt x="416" y="264"/>
                  <a:pt x="416" y="264"/>
                </a:cubicBezTo>
                <a:cubicBezTo>
                  <a:pt x="416" y="264"/>
                  <a:pt x="415" y="264"/>
                  <a:pt x="415" y="264"/>
                </a:cubicBezTo>
                <a:cubicBezTo>
                  <a:pt x="414" y="264"/>
                  <a:pt x="414" y="264"/>
                  <a:pt x="414" y="265"/>
                </a:cubicBezTo>
                <a:cubicBezTo>
                  <a:pt x="414" y="265"/>
                  <a:pt x="414" y="265"/>
                  <a:pt x="414" y="265"/>
                </a:cubicBezTo>
                <a:cubicBezTo>
                  <a:pt x="414" y="265"/>
                  <a:pt x="414" y="265"/>
                  <a:pt x="414" y="265"/>
                </a:cubicBezTo>
                <a:cubicBezTo>
                  <a:pt x="413" y="265"/>
                  <a:pt x="413" y="265"/>
                  <a:pt x="414" y="266"/>
                </a:cubicBezTo>
                <a:cubicBezTo>
                  <a:pt x="414" y="266"/>
                  <a:pt x="414" y="265"/>
                  <a:pt x="414" y="265"/>
                </a:cubicBezTo>
                <a:cubicBezTo>
                  <a:pt x="415" y="265"/>
                  <a:pt x="415" y="265"/>
                  <a:pt x="415" y="265"/>
                </a:cubicBezTo>
                <a:cubicBezTo>
                  <a:pt x="416" y="265"/>
                  <a:pt x="416" y="264"/>
                  <a:pt x="416" y="264"/>
                </a:cubicBezTo>
                <a:cubicBezTo>
                  <a:pt x="416" y="264"/>
                  <a:pt x="417" y="264"/>
                  <a:pt x="417" y="265"/>
                </a:cubicBezTo>
                <a:cubicBezTo>
                  <a:pt x="418" y="264"/>
                  <a:pt x="418" y="263"/>
                  <a:pt x="419" y="262"/>
                </a:cubicBezTo>
                <a:cubicBezTo>
                  <a:pt x="420" y="262"/>
                  <a:pt x="421" y="262"/>
                  <a:pt x="421" y="262"/>
                </a:cubicBezTo>
                <a:cubicBezTo>
                  <a:pt x="420" y="264"/>
                  <a:pt x="422" y="264"/>
                  <a:pt x="422" y="265"/>
                </a:cubicBezTo>
                <a:cubicBezTo>
                  <a:pt x="422" y="265"/>
                  <a:pt x="422" y="265"/>
                  <a:pt x="422" y="265"/>
                </a:cubicBezTo>
                <a:cubicBezTo>
                  <a:pt x="422" y="265"/>
                  <a:pt x="423" y="265"/>
                  <a:pt x="423" y="265"/>
                </a:cubicBezTo>
                <a:cubicBezTo>
                  <a:pt x="423" y="264"/>
                  <a:pt x="423" y="264"/>
                  <a:pt x="422" y="263"/>
                </a:cubicBezTo>
                <a:cubicBezTo>
                  <a:pt x="421" y="262"/>
                  <a:pt x="422" y="262"/>
                  <a:pt x="423" y="261"/>
                </a:cubicBezTo>
                <a:cubicBezTo>
                  <a:pt x="423" y="261"/>
                  <a:pt x="423" y="261"/>
                  <a:pt x="423" y="260"/>
                </a:cubicBezTo>
                <a:cubicBezTo>
                  <a:pt x="422" y="260"/>
                  <a:pt x="421" y="259"/>
                  <a:pt x="420" y="258"/>
                </a:cubicBezTo>
                <a:cubicBezTo>
                  <a:pt x="420" y="257"/>
                  <a:pt x="420" y="257"/>
                  <a:pt x="420" y="256"/>
                </a:cubicBezTo>
                <a:cubicBezTo>
                  <a:pt x="421" y="256"/>
                  <a:pt x="421" y="256"/>
                  <a:pt x="422" y="256"/>
                </a:cubicBezTo>
                <a:cubicBezTo>
                  <a:pt x="422" y="256"/>
                  <a:pt x="423" y="256"/>
                  <a:pt x="423" y="255"/>
                </a:cubicBezTo>
                <a:cubicBezTo>
                  <a:pt x="423" y="255"/>
                  <a:pt x="424" y="255"/>
                  <a:pt x="424" y="254"/>
                </a:cubicBezTo>
                <a:cubicBezTo>
                  <a:pt x="425" y="255"/>
                  <a:pt x="425" y="257"/>
                  <a:pt x="426" y="257"/>
                </a:cubicBezTo>
                <a:cubicBezTo>
                  <a:pt x="426" y="257"/>
                  <a:pt x="426" y="256"/>
                  <a:pt x="426" y="256"/>
                </a:cubicBezTo>
                <a:cubicBezTo>
                  <a:pt x="427" y="256"/>
                  <a:pt x="427" y="255"/>
                  <a:pt x="427" y="255"/>
                </a:cubicBezTo>
                <a:cubicBezTo>
                  <a:pt x="428" y="255"/>
                  <a:pt x="430" y="256"/>
                  <a:pt x="430" y="257"/>
                </a:cubicBezTo>
                <a:cubicBezTo>
                  <a:pt x="430" y="258"/>
                  <a:pt x="430" y="257"/>
                  <a:pt x="430" y="257"/>
                </a:cubicBezTo>
                <a:cubicBezTo>
                  <a:pt x="430" y="257"/>
                  <a:pt x="429" y="257"/>
                  <a:pt x="429" y="257"/>
                </a:cubicBezTo>
                <a:cubicBezTo>
                  <a:pt x="429" y="257"/>
                  <a:pt x="429" y="258"/>
                  <a:pt x="428" y="258"/>
                </a:cubicBezTo>
                <a:cubicBezTo>
                  <a:pt x="428" y="258"/>
                  <a:pt x="429" y="258"/>
                  <a:pt x="429" y="258"/>
                </a:cubicBezTo>
                <a:cubicBezTo>
                  <a:pt x="429" y="258"/>
                  <a:pt x="430" y="258"/>
                  <a:pt x="430" y="257"/>
                </a:cubicBezTo>
                <a:cubicBezTo>
                  <a:pt x="430" y="257"/>
                  <a:pt x="431" y="257"/>
                  <a:pt x="431" y="257"/>
                </a:cubicBezTo>
                <a:cubicBezTo>
                  <a:pt x="431" y="258"/>
                  <a:pt x="432" y="259"/>
                  <a:pt x="432" y="260"/>
                </a:cubicBezTo>
                <a:cubicBezTo>
                  <a:pt x="433" y="261"/>
                  <a:pt x="434" y="262"/>
                  <a:pt x="433" y="263"/>
                </a:cubicBezTo>
                <a:cubicBezTo>
                  <a:pt x="434" y="264"/>
                  <a:pt x="434" y="265"/>
                  <a:pt x="435" y="266"/>
                </a:cubicBezTo>
                <a:cubicBezTo>
                  <a:pt x="436" y="267"/>
                  <a:pt x="436" y="268"/>
                  <a:pt x="436" y="270"/>
                </a:cubicBezTo>
                <a:cubicBezTo>
                  <a:pt x="436" y="271"/>
                  <a:pt x="436" y="273"/>
                  <a:pt x="436" y="273"/>
                </a:cubicBezTo>
                <a:cubicBezTo>
                  <a:pt x="437" y="274"/>
                  <a:pt x="437" y="276"/>
                  <a:pt x="436" y="277"/>
                </a:cubicBezTo>
                <a:cubicBezTo>
                  <a:pt x="436" y="278"/>
                  <a:pt x="436" y="278"/>
                  <a:pt x="437" y="278"/>
                </a:cubicBezTo>
                <a:cubicBezTo>
                  <a:pt x="437" y="279"/>
                  <a:pt x="437" y="279"/>
                  <a:pt x="437" y="280"/>
                </a:cubicBezTo>
                <a:cubicBezTo>
                  <a:pt x="437" y="281"/>
                  <a:pt x="438" y="281"/>
                  <a:pt x="439" y="281"/>
                </a:cubicBezTo>
                <a:cubicBezTo>
                  <a:pt x="439" y="280"/>
                  <a:pt x="439" y="280"/>
                  <a:pt x="440" y="280"/>
                </a:cubicBezTo>
                <a:cubicBezTo>
                  <a:pt x="440" y="280"/>
                  <a:pt x="440" y="280"/>
                  <a:pt x="441" y="280"/>
                </a:cubicBezTo>
                <a:cubicBezTo>
                  <a:pt x="440" y="281"/>
                  <a:pt x="440" y="281"/>
                  <a:pt x="440" y="281"/>
                </a:cubicBezTo>
                <a:cubicBezTo>
                  <a:pt x="440" y="281"/>
                  <a:pt x="440" y="281"/>
                  <a:pt x="440" y="281"/>
                </a:cubicBezTo>
                <a:cubicBezTo>
                  <a:pt x="440" y="282"/>
                  <a:pt x="440" y="282"/>
                  <a:pt x="441" y="282"/>
                </a:cubicBezTo>
                <a:cubicBezTo>
                  <a:pt x="440" y="283"/>
                  <a:pt x="440" y="283"/>
                  <a:pt x="440" y="283"/>
                </a:cubicBezTo>
                <a:cubicBezTo>
                  <a:pt x="441" y="284"/>
                  <a:pt x="441" y="284"/>
                  <a:pt x="442" y="284"/>
                </a:cubicBezTo>
                <a:cubicBezTo>
                  <a:pt x="443" y="285"/>
                  <a:pt x="443" y="287"/>
                  <a:pt x="444" y="288"/>
                </a:cubicBezTo>
                <a:cubicBezTo>
                  <a:pt x="444" y="289"/>
                  <a:pt x="446" y="290"/>
                  <a:pt x="445" y="291"/>
                </a:cubicBezTo>
                <a:cubicBezTo>
                  <a:pt x="445" y="292"/>
                  <a:pt x="447" y="293"/>
                  <a:pt x="446" y="294"/>
                </a:cubicBezTo>
                <a:cubicBezTo>
                  <a:pt x="446" y="295"/>
                  <a:pt x="446" y="296"/>
                  <a:pt x="446" y="297"/>
                </a:cubicBezTo>
                <a:cubicBezTo>
                  <a:pt x="447" y="297"/>
                  <a:pt x="449" y="297"/>
                  <a:pt x="448" y="298"/>
                </a:cubicBezTo>
                <a:cubicBezTo>
                  <a:pt x="448" y="300"/>
                  <a:pt x="450" y="300"/>
                  <a:pt x="449" y="301"/>
                </a:cubicBezTo>
                <a:cubicBezTo>
                  <a:pt x="449" y="303"/>
                  <a:pt x="450" y="303"/>
                  <a:pt x="450" y="304"/>
                </a:cubicBezTo>
                <a:cubicBezTo>
                  <a:pt x="450" y="305"/>
                  <a:pt x="452" y="306"/>
                  <a:pt x="451" y="308"/>
                </a:cubicBezTo>
                <a:cubicBezTo>
                  <a:pt x="452" y="309"/>
                  <a:pt x="452" y="310"/>
                  <a:pt x="453" y="310"/>
                </a:cubicBezTo>
                <a:cubicBezTo>
                  <a:pt x="453" y="311"/>
                  <a:pt x="453" y="311"/>
                  <a:pt x="453" y="312"/>
                </a:cubicBezTo>
                <a:cubicBezTo>
                  <a:pt x="454" y="312"/>
                  <a:pt x="454" y="313"/>
                  <a:pt x="454" y="314"/>
                </a:cubicBezTo>
                <a:cubicBezTo>
                  <a:pt x="454" y="315"/>
                  <a:pt x="455" y="315"/>
                  <a:pt x="455" y="317"/>
                </a:cubicBezTo>
                <a:cubicBezTo>
                  <a:pt x="455" y="318"/>
                  <a:pt x="456" y="318"/>
                  <a:pt x="456" y="319"/>
                </a:cubicBezTo>
                <a:cubicBezTo>
                  <a:pt x="456" y="319"/>
                  <a:pt x="456" y="320"/>
                  <a:pt x="456" y="321"/>
                </a:cubicBezTo>
                <a:cubicBezTo>
                  <a:pt x="457" y="322"/>
                  <a:pt x="457" y="324"/>
                  <a:pt x="458" y="325"/>
                </a:cubicBezTo>
                <a:cubicBezTo>
                  <a:pt x="458" y="326"/>
                  <a:pt x="459" y="326"/>
                  <a:pt x="459" y="327"/>
                </a:cubicBezTo>
                <a:cubicBezTo>
                  <a:pt x="459" y="328"/>
                  <a:pt x="458" y="329"/>
                  <a:pt x="459" y="330"/>
                </a:cubicBezTo>
                <a:cubicBezTo>
                  <a:pt x="460" y="331"/>
                  <a:pt x="459" y="333"/>
                  <a:pt x="460" y="333"/>
                </a:cubicBezTo>
                <a:cubicBezTo>
                  <a:pt x="460" y="333"/>
                  <a:pt x="461" y="334"/>
                  <a:pt x="461" y="334"/>
                </a:cubicBezTo>
                <a:cubicBezTo>
                  <a:pt x="460" y="336"/>
                  <a:pt x="462" y="338"/>
                  <a:pt x="462" y="339"/>
                </a:cubicBezTo>
                <a:cubicBezTo>
                  <a:pt x="462" y="340"/>
                  <a:pt x="461" y="340"/>
                  <a:pt x="461" y="340"/>
                </a:cubicBezTo>
                <a:cubicBezTo>
                  <a:pt x="460" y="340"/>
                  <a:pt x="460" y="340"/>
                  <a:pt x="460" y="340"/>
                </a:cubicBezTo>
                <a:cubicBezTo>
                  <a:pt x="460" y="340"/>
                  <a:pt x="460" y="341"/>
                  <a:pt x="460" y="341"/>
                </a:cubicBezTo>
                <a:cubicBezTo>
                  <a:pt x="460" y="342"/>
                  <a:pt x="460" y="342"/>
                  <a:pt x="461" y="341"/>
                </a:cubicBezTo>
                <a:cubicBezTo>
                  <a:pt x="461" y="341"/>
                  <a:pt x="462" y="340"/>
                  <a:pt x="462" y="341"/>
                </a:cubicBezTo>
                <a:cubicBezTo>
                  <a:pt x="463" y="341"/>
                  <a:pt x="462" y="342"/>
                  <a:pt x="462" y="343"/>
                </a:cubicBezTo>
                <a:cubicBezTo>
                  <a:pt x="462" y="343"/>
                  <a:pt x="462" y="343"/>
                  <a:pt x="462" y="343"/>
                </a:cubicBezTo>
                <a:cubicBezTo>
                  <a:pt x="461" y="343"/>
                  <a:pt x="461" y="343"/>
                  <a:pt x="461" y="344"/>
                </a:cubicBezTo>
                <a:cubicBezTo>
                  <a:pt x="461" y="344"/>
                  <a:pt x="461" y="345"/>
                  <a:pt x="461" y="345"/>
                </a:cubicBezTo>
                <a:cubicBezTo>
                  <a:pt x="462" y="346"/>
                  <a:pt x="461" y="346"/>
                  <a:pt x="461" y="346"/>
                </a:cubicBezTo>
                <a:cubicBezTo>
                  <a:pt x="460" y="347"/>
                  <a:pt x="459" y="347"/>
                  <a:pt x="460" y="348"/>
                </a:cubicBezTo>
                <a:cubicBezTo>
                  <a:pt x="460" y="349"/>
                  <a:pt x="462" y="349"/>
                  <a:pt x="462" y="350"/>
                </a:cubicBezTo>
                <a:cubicBezTo>
                  <a:pt x="462" y="352"/>
                  <a:pt x="462" y="352"/>
                  <a:pt x="461" y="353"/>
                </a:cubicBezTo>
                <a:cubicBezTo>
                  <a:pt x="461" y="353"/>
                  <a:pt x="461" y="352"/>
                  <a:pt x="461" y="352"/>
                </a:cubicBezTo>
                <a:cubicBezTo>
                  <a:pt x="461" y="351"/>
                  <a:pt x="460" y="351"/>
                  <a:pt x="459" y="351"/>
                </a:cubicBezTo>
                <a:cubicBezTo>
                  <a:pt x="459" y="351"/>
                  <a:pt x="459" y="351"/>
                  <a:pt x="459" y="352"/>
                </a:cubicBezTo>
                <a:cubicBezTo>
                  <a:pt x="460" y="353"/>
                  <a:pt x="459" y="355"/>
                  <a:pt x="460" y="356"/>
                </a:cubicBezTo>
                <a:cubicBezTo>
                  <a:pt x="461" y="355"/>
                  <a:pt x="461" y="355"/>
                  <a:pt x="463" y="356"/>
                </a:cubicBezTo>
                <a:cubicBezTo>
                  <a:pt x="463" y="356"/>
                  <a:pt x="463" y="356"/>
                  <a:pt x="463" y="356"/>
                </a:cubicBezTo>
                <a:cubicBezTo>
                  <a:pt x="464" y="357"/>
                  <a:pt x="463" y="358"/>
                  <a:pt x="464" y="359"/>
                </a:cubicBezTo>
                <a:cubicBezTo>
                  <a:pt x="464" y="358"/>
                  <a:pt x="464" y="358"/>
                  <a:pt x="465" y="358"/>
                </a:cubicBezTo>
                <a:cubicBezTo>
                  <a:pt x="465" y="358"/>
                  <a:pt x="465" y="358"/>
                  <a:pt x="465" y="358"/>
                </a:cubicBezTo>
                <a:cubicBezTo>
                  <a:pt x="466" y="359"/>
                  <a:pt x="466" y="359"/>
                  <a:pt x="466" y="361"/>
                </a:cubicBezTo>
                <a:cubicBezTo>
                  <a:pt x="465" y="362"/>
                  <a:pt x="465" y="363"/>
                  <a:pt x="466" y="362"/>
                </a:cubicBezTo>
                <a:cubicBezTo>
                  <a:pt x="468" y="362"/>
                  <a:pt x="468" y="363"/>
                  <a:pt x="469" y="364"/>
                </a:cubicBezTo>
                <a:cubicBezTo>
                  <a:pt x="469" y="365"/>
                  <a:pt x="469" y="367"/>
                  <a:pt x="470" y="368"/>
                </a:cubicBezTo>
                <a:cubicBezTo>
                  <a:pt x="470" y="372"/>
                  <a:pt x="470" y="372"/>
                  <a:pt x="470" y="372"/>
                </a:cubicBezTo>
                <a:cubicBezTo>
                  <a:pt x="471" y="373"/>
                  <a:pt x="471" y="373"/>
                  <a:pt x="470" y="374"/>
                </a:cubicBezTo>
                <a:cubicBezTo>
                  <a:pt x="470" y="375"/>
                  <a:pt x="470" y="376"/>
                  <a:pt x="471" y="376"/>
                </a:cubicBezTo>
                <a:cubicBezTo>
                  <a:pt x="472" y="376"/>
                  <a:pt x="472" y="377"/>
                  <a:pt x="472" y="378"/>
                </a:cubicBezTo>
                <a:cubicBezTo>
                  <a:pt x="472" y="379"/>
                  <a:pt x="471" y="381"/>
                  <a:pt x="473" y="383"/>
                </a:cubicBezTo>
                <a:cubicBezTo>
                  <a:pt x="473" y="383"/>
                  <a:pt x="473" y="383"/>
                  <a:pt x="473" y="383"/>
                </a:cubicBezTo>
                <a:cubicBezTo>
                  <a:pt x="473" y="385"/>
                  <a:pt x="473" y="386"/>
                  <a:pt x="473" y="387"/>
                </a:cubicBezTo>
                <a:cubicBezTo>
                  <a:pt x="473" y="388"/>
                  <a:pt x="473" y="390"/>
                  <a:pt x="474" y="390"/>
                </a:cubicBezTo>
                <a:cubicBezTo>
                  <a:pt x="474" y="394"/>
                  <a:pt x="474" y="394"/>
                  <a:pt x="474" y="394"/>
                </a:cubicBezTo>
                <a:cubicBezTo>
                  <a:pt x="474" y="398"/>
                  <a:pt x="474" y="398"/>
                  <a:pt x="474" y="398"/>
                </a:cubicBezTo>
                <a:cubicBezTo>
                  <a:pt x="474" y="398"/>
                  <a:pt x="474" y="399"/>
                  <a:pt x="475" y="399"/>
                </a:cubicBezTo>
                <a:cubicBezTo>
                  <a:pt x="474" y="400"/>
                  <a:pt x="473" y="400"/>
                  <a:pt x="474" y="401"/>
                </a:cubicBezTo>
                <a:cubicBezTo>
                  <a:pt x="474" y="402"/>
                  <a:pt x="475" y="402"/>
                  <a:pt x="475" y="403"/>
                </a:cubicBezTo>
                <a:cubicBezTo>
                  <a:pt x="475" y="409"/>
                  <a:pt x="475" y="415"/>
                  <a:pt x="475" y="421"/>
                </a:cubicBezTo>
                <a:cubicBezTo>
                  <a:pt x="475" y="422"/>
                  <a:pt x="474" y="422"/>
                  <a:pt x="474" y="423"/>
                </a:cubicBezTo>
                <a:cubicBezTo>
                  <a:pt x="474" y="424"/>
                  <a:pt x="474" y="425"/>
                  <a:pt x="474" y="426"/>
                </a:cubicBezTo>
                <a:cubicBezTo>
                  <a:pt x="474" y="429"/>
                  <a:pt x="474" y="429"/>
                  <a:pt x="474" y="429"/>
                </a:cubicBezTo>
                <a:cubicBezTo>
                  <a:pt x="472" y="431"/>
                  <a:pt x="473" y="433"/>
                  <a:pt x="473" y="434"/>
                </a:cubicBezTo>
                <a:cubicBezTo>
                  <a:pt x="473" y="435"/>
                  <a:pt x="472" y="436"/>
                  <a:pt x="472" y="436"/>
                </a:cubicBezTo>
                <a:cubicBezTo>
                  <a:pt x="472" y="439"/>
                  <a:pt x="472" y="439"/>
                  <a:pt x="472" y="439"/>
                </a:cubicBezTo>
                <a:cubicBezTo>
                  <a:pt x="472" y="442"/>
                  <a:pt x="472" y="442"/>
                  <a:pt x="472" y="442"/>
                </a:cubicBezTo>
                <a:cubicBezTo>
                  <a:pt x="471" y="442"/>
                  <a:pt x="471" y="444"/>
                  <a:pt x="471" y="445"/>
                </a:cubicBezTo>
                <a:cubicBezTo>
                  <a:pt x="469" y="445"/>
                  <a:pt x="470" y="447"/>
                  <a:pt x="470" y="448"/>
                </a:cubicBezTo>
                <a:cubicBezTo>
                  <a:pt x="469" y="449"/>
                  <a:pt x="468" y="450"/>
                  <a:pt x="468" y="451"/>
                </a:cubicBezTo>
                <a:cubicBezTo>
                  <a:pt x="468" y="452"/>
                  <a:pt x="467" y="452"/>
                  <a:pt x="467" y="453"/>
                </a:cubicBezTo>
                <a:cubicBezTo>
                  <a:pt x="467" y="454"/>
                  <a:pt x="466" y="455"/>
                  <a:pt x="466" y="456"/>
                </a:cubicBezTo>
                <a:cubicBezTo>
                  <a:pt x="466" y="457"/>
                  <a:pt x="465" y="458"/>
                  <a:pt x="465" y="459"/>
                </a:cubicBezTo>
                <a:cubicBezTo>
                  <a:pt x="464" y="460"/>
                  <a:pt x="464" y="460"/>
                  <a:pt x="463" y="461"/>
                </a:cubicBezTo>
                <a:cubicBezTo>
                  <a:pt x="462" y="462"/>
                  <a:pt x="462" y="463"/>
                  <a:pt x="462" y="463"/>
                </a:cubicBezTo>
                <a:cubicBezTo>
                  <a:pt x="461" y="464"/>
                  <a:pt x="460" y="464"/>
                  <a:pt x="459" y="463"/>
                </a:cubicBezTo>
                <a:cubicBezTo>
                  <a:pt x="459" y="463"/>
                  <a:pt x="459" y="463"/>
                  <a:pt x="459" y="463"/>
                </a:cubicBezTo>
                <a:cubicBezTo>
                  <a:pt x="459" y="462"/>
                  <a:pt x="459" y="462"/>
                  <a:pt x="459" y="463"/>
                </a:cubicBezTo>
                <a:cubicBezTo>
                  <a:pt x="459" y="463"/>
                  <a:pt x="459" y="463"/>
                  <a:pt x="459" y="463"/>
                </a:cubicBezTo>
                <a:cubicBezTo>
                  <a:pt x="459" y="463"/>
                  <a:pt x="459" y="463"/>
                  <a:pt x="459" y="463"/>
                </a:cubicBezTo>
                <a:cubicBezTo>
                  <a:pt x="459" y="463"/>
                  <a:pt x="459" y="463"/>
                  <a:pt x="460" y="462"/>
                </a:cubicBezTo>
                <a:cubicBezTo>
                  <a:pt x="460" y="462"/>
                  <a:pt x="459" y="462"/>
                  <a:pt x="459" y="463"/>
                </a:cubicBezTo>
                <a:cubicBezTo>
                  <a:pt x="457" y="464"/>
                  <a:pt x="456" y="465"/>
                  <a:pt x="455" y="466"/>
                </a:cubicBezTo>
                <a:cubicBezTo>
                  <a:pt x="455" y="467"/>
                  <a:pt x="455" y="467"/>
                  <a:pt x="456" y="467"/>
                </a:cubicBezTo>
                <a:cubicBezTo>
                  <a:pt x="455" y="468"/>
                  <a:pt x="455" y="468"/>
                  <a:pt x="454" y="468"/>
                </a:cubicBezTo>
                <a:cubicBezTo>
                  <a:pt x="454" y="468"/>
                  <a:pt x="454" y="469"/>
                  <a:pt x="454" y="470"/>
                </a:cubicBezTo>
                <a:cubicBezTo>
                  <a:pt x="454" y="470"/>
                  <a:pt x="454" y="470"/>
                  <a:pt x="454" y="470"/>
                </a:cubicBezTo>
                <a:cubicBezTo>
                  <a:pt x="454" y="470"/>
                  <a:pt x="454" y="470"/>
                  <a:pt x="454" y="471"/>
                </a:cubicBezTo>
                <a:cubicBezTo>
                  <a:pt x="453" y="470"/>
                  <a:pt x="453" y="470"/>
                  <a:pt x="452" y="470"/>
                </a:cubicBezTo>
                <a:cubicBezTo>
                  <a:pt x="452" y="470"/>
                  <a:pt x="452" y="470"/>
                  <a:pt x="452" y="470"/>
                </a:cubicBezTo>
                <a:cubicBezTo>
                  <a:pt x="452" y="470"/>
                  <a:pt x="452" y="469"/>
                  <a:pt x="452" y="469"/>
                </a:cubicBezTo>
                <a:cubicBezTo>
                  <a:pt x="452" y="469"/>
                  <a:pt x="452" y="469"/>
                  <a:pt x="451" y="469"/>
                </a:cubicBezTo>
                <a:cubicBezTo>
                  <a:pt x="451" y="469"/>
                  <a:pt x="451" y="469"/>
                  <a:pt x="452" y="470"/>
                </a:cubicBezTo>
                <a:cubicBezTo>
                  <a:pt x="452" y="470"/>
                  <a:pt x="452" y="470"/>
                  <a:pt x="452" y="470"/>
                </a:cubicBezTo>
                <a:cubicBezTo>
                  <a:pt x="451" y="471"/>
                  <a:pt x="450" y="471"/>
                  <a:pt x="448" y="471"/>
                </a:cubicBezTo>
                <a:cubicBezTo>
                  <a:pt x="449" y="471"/>
                  <a:pt x="449" y="472"/>
                  <a:pt x="449" y="472"/>
                </a:cubicBezTo>
                <a:cubicBezTo>
                  <a:pt x="448" y="473"/>
                  <a:pt x="447" y="473"/>
                  <a:pt x="446" y="472"/>
                </a:cubicBezTo>
                <a:cubicBezTo>
                  <a:pt x="445" y="472"/>
                  <a:pt x="445" y="472"/>
                  <a:pt x="445" y="473"/>
                </a:cubicBezTo>
                <a:cubicBezTo>
                  <a:pt x="444" y="473"/>
                  <a:pt x="445" y="474"/>
                  <a:pt x="444" y="474"/>
                </a:cubicBezTo>
                <a:cubicBezTo>
                  <a:pt x="443" y="475"/>
                  <a:pt x="443" y="474"/>
                  <a:pt x="442" y="474"/>
                </a:cubicBezTo>
                <a:cubicBezTo>
                  <a:pt x="441" y="473"/>
                  <a:pt x="441" y="473"/>
                  <a:pt x="441" y="474"/>
                </a:cubicBezTo>
                <a:cubicBezTo>
                  <a:pt x="441" y="475"/>
                  <a:pt x="441" y="475"/>
                  <a:pt x="441" y="475"/>
                </a:cubicBezTo>
                <a:cubicBezTo>
                  <a:pt x="440" y="475"/>
                  <a:pt x="440" y="475"/>
                  <a:pt x="440" y="476"/>
                </a:cubicBezTo>
                <a:cubicBezTo>
                  <a:pt x="439" y="477"/>
                  <a:pt x="439" y="477"/>
                  <a:pt x="437" y="475"/>
                </a:cubicBezTo>
                <a:cubicBezTo>
                  <a:pt x="437" y="476"/>
                  <a:pt x="437" y="477"/>
                  <a:pt x="437" y="477"/>
                </a:cubicBezTo>
                <a:cubicBezTo>
                  <a:pt x="437" y="478"/>
                  <a:pt x="437" y="478"/>
                  <a:pt x="436" y="478"/>
                </a:cubicBezTo>
                <a:cubicBezTo>
                  <a:pt x="436" y="478"/>
                  <a:pt x="436" y="478"/>
                  <a:pt x="436" y="478"/>
                </a:cubicBezTo>
                <a:cubicBezTo>
                  <a:pt x="436" y="478"/>
                  <a:pt x="436" y="478"/>
                  <a:pt x="436" y="478"/>
                </a:cubicBezTo>
                <a:cubicBezTo>
                  <a:pt x="436" y="477"/>
                  <a:pt x="435" y="477"/>
                  <a:pt x="435" y="478"/>
                </a:cubicBezTo>
                <a:cubicBezTo>
                  <a:pt x="435" y="478"/>
                  <a:pt x="435" y="478"/>
                  <a:pt x="436" y="478"/>
                </a:cubicBezTo>
                <a:cubicBezTo>
                  <a:pt x="436" y="479"/>
                  <a:pt x="436" y="479"/>
                  <a:pt x="436" y="480"/>
                </a:cubicBezTo>
                <a:cubicBezTo>
                  <a:pt x="434" y="481"/>
                  <a:pt x="433" y="483"/>
                  <a:pt x="431" y="484"/>
                </a:cubicBezTo>
                <a:cubicBezTo>
                  <a:pt x="431" y="484"/>
                  <a:pt x="431" y="484"/>
                  <a:pt x="431" y="484"/>
                </a:cubicBezTo>
                <a:cubicBezTo>
                  <a:pt x="431" y="484"/>
                  <a:pt x="431" y="484"/>
                  <a:pt x="431" y="483"/>
                </a:cubicBezTo>
                <a:cubicBezTo>
                  <a:pt x="431" y="483"/>
                  <a:pt x="431" y="483"/>
                  <a:pt x="430" y="483"/>
                </a:cubicBezTo>
                <a:cubicBezTo>
                  <a:pt x="430" y="483"/>
                  <a:pt x="431" y="484"/>
                  <a:pt x="431" y="484"/>
                </a:cubicBezTo>
                <a:cubicBezTo>
                  <a:pt x="431" y="484"/>
                  <a:pt x="431" y="485"/>
                  <a:pt x="431" y="485"/>
                </a:cubicBezTo>
                <a:cubicBezTo>
                  <a:pt x="430" y="485"/>
                  <a:pt x="430" y="485"/>
                  <a:pt x="429" y="485"/>
                </a:cubicBezTo>
                <a:cubicBezTo>
                  <a:pt x="430" y="486"/>
                  <a:pt x="430" y="486"/>
                  <a:pt x="431" y="486"/>
                </a:cubicBezTo>
                <a:cubicBezTo>
                  <a:pt x="431" y="487"/>
                  <a:pt x="431" y="488"/>
                  <a:pt x="431" y="489"/>
                </a:cubicBezTo>
                <a:cubicBezTo>
                  <a:pt x="430" y="491"/>
                  <a:pt x="429" y="491"/>
                  <a:pt x="428" y="491"/>
                </a:cubicBezTo>
                <a:cubicBezTo>
                  <a:pt x="427" y="492"/>
                  <a:pt x="426" y="492"/>
                  <a:pt x="425" y="490"/>
                </a:cubicBezTo>
                <a:cubicBezTo>
                  <a:pt x="424" y="491"/>
                  <a:pt x="424" y="492"/>
                  <a:pt x="423" y="493"/>
                </a:cubicBezTo>
                <a:cubicBezTo>
                  <a:pt x="422" y="492"/>
                  <a:pt x="422" y="491"/>
                  <a:pt x="422" y="490"/>
                </a:cubicBezTo>
                <a:cubicBezTo>
                  <a:pt x="422" y="490"/>
                  <a:pt x="421" y="490"/>
                  <a:pt x="421" y="490"/>
                </a:cubicBezTo>
                <a:cubicBezTo>
                  <a:pt x="420" y="491"/>
                  <a:pt x="420" y="490"/>
                  <a:pt x="420" y="490"/>
                </a:cubicBezTo>
                <a:cubicBezTo>
                  <a:pt x="420" y="489"/>
                  <a:pt x="418" y="488"/>
                  <a:pt x="419" y="487"/>
                </a:cubicBezTo>
                <a:cubicBezTo>
                  <a:pt x="419" y="487"/>
                  <a:pt x="418" y="486"/>
                  <a:pt x="418" y="486"/>
                </a:cubicBezTo>
                <a:cubicBezTo>
                  <a:pt x="418" y="485"/>
                  <a:pt x="419" y="484"/>
                  <a:pt x="420" y="484"/>
                </a:cubicBezTo>
                <a:cubicBezTo>
                  <a:pt x="420" y="484"/>
                  <a:pt x="420" y="485"/>
                  <a:pt x="420" y="485"/>
                </a:cubicBezTo>
                <a:cubicBezTo>
                  <a:pt x="421" y="485"/>
                  <a:pt x="421" y="484"/>
                  <a:pt x="421" y="484"/>
                </a:cubicBezTo>
                <a:cubicBezTo>
                  <a:pt x="422" y="484"/>
                  <a:pt x="423" y="483"/>
                  <a:pt x="424" y="482"/>
                </a:cubicBezTo>
                <a:cubicBezTo>
                  <a:pt x="423" y="482"/>
                  <a:pt x="423" y="481"/>
                  <a:pt x="422" y="481"/>
                </a:cubicBezTo>
                <a:cubicBezTo>
                  <a:pt x="422" y="482"/>
                  <a:pt x="421" y="483"/>
                  <a:pt x="421" y="484"/>
                </a:cubicBezTo>
                <a:cubicBezTo>
                  <a:pt x="420" y="484"/>
                  <a:pt x="420" y="484"/>
                  <a:pt x="420" y="484"/>
                </a:cubicBezTo>
                <a:cubicBezTo>
                  <a:pt x="420" y="484"/>
                  <a:pt x="420" y="484"/>
                  <a:pt x="420" y="483"/>
                </a:cubicBezTo>
                <a:cubicBezTo>
                  <a:pt x="419" y="482"/>
                  <a:pt x="419" y="482"/>
                  <a:pt x="420" y="480"/>
                </a:cubicBezTo>
                <a:cubicBezTo>
                  <a:pt x="419" y="480"/>
                  <a:pt x="419" y="479"/>
                  <a:pt x="418" y="479"/>
                </a:cubicBezTo>
                <a:cubicBezTo>
                  <a:pt x="418" y="473"/>
                  <a:pt x="418" y="468"/>
                  <a:pt x="418" y="462"/>
                </a:cubicBezTo>
                <a:cubicBezTo>
                  <a:pt x="418" y="461"/>
                  <a:pt x="418" y="460"/>
                  <a:pt x="417" y="459"/>
                </a:cubicBezTo>
                <a:cubicBezTo>
                  <a:pt x="417" y="458"/>
                  <a:pt x="417" y="457"/>
                  <a:pt x="417" y="456"/>
                </a:cubicBezTo>
                <a:cubicBezTo>
                  <a:pt x="417" y="454"/>
                  <a:pt x="417" y="453"/>
                  <a:pt x="417" y="452"/>
                </a:cubicBezTo>
                <a:cubicBezTo>
                  <a:pt x="417" y="452"/>
                  <a:pt x="418" y="452"/>
                  <a:pt x="418" y="452"/>
                </a:cubicBezTo>
                <a:cubicBezTo>
                  <a:pt x="419" y="452"/>
                  <a:pt x="419" y="452"/>
                  <a:pt x="420" y="453"/>
                </a:cubicBezTo>
                <a:cubicBezTo>
                  <a:pt x="421" y="453"/>
                  <a:pt x="421" y="453"/>
                  <a:pt x="422" y="453"/>
                </a:cubicBezTo>
                <a:cubicBezTo>
                  <a:pt x="423" y="453"/>
                  <a:pt x="423" y="453"/>
                  <a:pt x="423" y="454"/>
                </a:cubicBezTo>
                <a:cubicBezTo>
                  <a:pt x="424" y="453"/>
                  <a:pt x="424" y="452"/>
                  <a:pt x="424" y="451"/>
                </a:cubicBezTo>
                <a:cubicBezTo>
                  <a:pt x="425" y="451"/>
                  <a:pt x="426" y="452"/>
                  <a:pt x="427" y="452"/>
                </a:cubicBezTo>
                <a:cubicBezTo>
                  <a:pt x="427" y="451"/>
                  <a:pt x="427" y="451"/>
                  <a:pt x="427" y="450"/>
                </a:cubicBezTo>
                <a:cubicBezTo>
                  <a:pt x="426" y="449"/>
                  <a:pt x="424" y="450"/>
                  <a:pt x="422" y="450"/>
                </a:cubicBezTo>
                <a:cubicBezTo>
                  <a:pt x="422" y="448"/>
                  <a:pt x="421" y="447"/>
                  <a:pt x="421" y="446"/>
                </a:cubicBezTo>
                <a:cubicBezTo>
                  <a:pt x="422" y="446"/>
                  <a:pt x="423" y="446"/>
                  <a:pt x="424" y="446"/>
                </a:cubicBezTo>
                <a:cubicBezTo>
                  <a:pt x="424" y="446"/>
                  <a:pt x="424" y="445"/>
                  <a:pt x="424" y="445"/>
                </a:cubicBezTo>
                <a:cubicBezTo>
                  <a:pt x="425" y="444"/>
                  <a:pt x="424" y="443"/>
                  <a:pt x="424" y="442"/>
                </a:cubicBezTo>
                <a:cubicBezTo>
                  <a:pt x="424" y="442"/>
                  <a:pt x="424" y="442"/>
                  <a:pt x="424" y="442"/>
                </a:cubicBezTo>
                <a:cubicBezTo>
                  <a:pt x="424" y="441"/>
                  <a:pt x="423" y="440"/>
                  <a:pt x="424" y="440"/>
                </a:cubicBezTo>
                <a:cubicBezTo>
                  <a:pt x="426" y="440"/>
                  <a:pt x="426" y="439"/>
                  <a:pt x="427" y="438"/>
                </a:cubicBezTo>
                <a:cubicBezTo>
                  <a:pt x="427" y="436"/>
                  <a:pt x="429" y="436"/>
                  <a:pt x="430" y="435"/>
                </a:cubicBezTo>
                <a:cubicBezTo>
                  <a:pt x="430" y="434"/>
                  <a:pt x="431" y="433"/>
                  <a:pt x="431" y="432"/>
                </a:cubicBezTo>
                <a:cubicBezTo>
                  <a:pt x="432" y="432"/>
                  <a:pt x="433" y="432"/>
                  <a:pt x="434" y="431"/>
                </a:cubicBezTo>
                <a:cubicBezTo>
                  <a:pt x="434" y="430"/>
                  <a:pt x="436" y="429"/>
                  <a:pt x="436" y="428"/>
                </a:cubicBezTo>
                <a:cubicBezTo>
                  <a:pt x="436" y="427"/>
                  <a:pt x="438" y="426"/>
                  <a:pt x="439" y="425"/>
                </a:cubicBezTo>
                <a:cubicBezTo>
                  <a:pt x="439" y="424"/>
                  <a:pt x="440" y="423"/>
                  <a:pt x="441" y="422"/>
                </a:cubicBezTo>
                <a:cubicBezTo>
                  <a:pt x="442" y="421"/>
                  <a:pt x="443" y="420"/>
                  <a:pt x="444" y="419"/>
                </a:cubicBezTo>
                <a:cubicBezTo>
                  <a:pt x="445" y="417"/>
                  <a:pt x="447" y="416"/>
                  <a:pt x="448" y="414"/>
                </a:cubicBezTo>
                <a:cubicBezTo>
                  <a:pt x="449" y="413"/>
                  <a:pt x="450" y="411"/>
                  <a:pt x="451" y="410"/>
                </a:cubicBezTo>
                <a:cubicBezTo>
                  <a:pt x="453" y="409"/>
                  <a:pt x="454" y="408"/>
                  <a:pt x="455" y="406"/>
                </a:cubicBezTo>
                <a:cubicBezTo>
                  <a:pt x="456" y="405"/>
                  <a:pt x="457" y="404"/>
                  <a:pt x="459" y="403"/>
                </a:cubicBezTo>
                <a:cubicBezTo>
                  <a:pt x="460" y="402"/>
                  <a:pt x="461" y="401"/>
                  <a:pt x="461" y="399"/>
                </a:cubicBezTo>
                <a:cubicBezTo>
                  <a:pt x="461" y="398"/>
                  <a:pt x="462" y="398"/>
                  <a:pt x="461" y="397"/>
                </a:cubicBezTo>
                <a:cubicBezTo>
                  <a:pt x="460" y="396"/>
                  <a:pt x="461" y="394"/>
                  <a:pt x="458" y="394"/>
                </a:cubicBezTo>
                <a:cubicBezTo>
                  <a:pt x="458" y="394"/>
                  <a:pt x="457" y="392"/>
                  <a:pt x="456" y="393"/>
                </a:cubicBezTo>
                <a:cubicBezTo>
                  <a:pt x="455" y="393"/>
                  <a:pt x="454" y="394"/>
                  <a:pt x="453" y="394"/>
                </a:cubicBezTo>
                <a:cubicBezTo>
                  <a:pt x="452" y="395"/>
                  <a:pt x="451" y="396"/>
                  <a:pt x="451" y="397"/>
                </a:cubicBezTo>
                <a:cubicBezTo>
                  <a:pt x="449" y="400"/>
                  <a:pt x="446" y="401"/>
                  <a:pt x="444" y="404"/>
                </a:cubicBezTo>
                <a:cubicBezTo>
                  <a:pt x="443" y="405"/>
                  <a:pt x="442" y="407"/>
                  <a:pt x="440" y="408"/>
                </a:cubicBezTo>
                <a:cubicBezTo>
                  <a:pt x="439" y="409"/>
                  <a:pt x="439" y="411"/>
                  <a:pt x="437" y="412"/>
                </a:cubicBezTo>
                <a:cubicBezTo>
                  <a:pt x="436" y="413"/>
                  <a:pt x="435" y="414"/>
                  <a:pt x="434" y="415"/>
                </a:cubicBezTo>
                <a:cubicBezTo>
                  <a:pt x="433" y="416"/>
                  <a:pt x="432" y="417"/>
                  <a:pt x="431" y="418"/>
                </a:cubicBezTo>
                <a:cubicBezTo>
                  <a:pt x="430" y="419"/>
                  <a:pt x="430" y="420"/>
                  <a:pt x="429" y="421"/>
                </a:cubicBezTo>
                <a:cubicBezTo>
                  <a:pt x="428" y="422"/>
                  <a:pt x="427" y="423"/>
                  <a:pt x="426" y="424"/>
                </a:cubicBezTo>
                <a:cubicBezTo>
                  <a:pt x="425" y="425"/>
                  <a:pt x="425" y="426"/>
                  <a:pt x="424" y="426"/>
                </a:cubicBezTo>
                <a:cubicBezTo>
                  <a:pt x="423" y="427"/>
                  <a:pt x="422" y="428"/>
                  <a:pt x="421" y="429"/>
                </a:cubicBezTo>
                <a:cubicBezTo>
                  <a:pt x="420" y="430"/>
                  <a:pt x="420" y="430"/>
                  <a:pt x="420" y="431"/>
                </a:cubicBezTo>
                <a:cubicBezTo>
                  <a:pt x="419" y="432"/>
                  <a:pt x="418" y="433"/>
                  <a:pt x="417" y="434"/>
                </a:cubicBezTo>
                <a:cubicBezTo>
                  <a:pt x="417" y="433"/>
                  <a:pt x="417" y="433"/>
                  <a:pt x="417" y="433"/>
                </a:cubicBezTo>
                <a:cubicBezTo>
                  <a:pt x="417" y="431"/>
                  <a:pt x="417" y="429"/>
                  <a:pt x="417" y="427"/>
                </a:cubicBezTo>
                <a:cubicBezTo>
                  <a:pt x="417" y="423"/>
                  <a:pt x="417" y="423"/>
                  <a:pt x="417" y="423"/>
                </a:cubicBezTo>
                <a:cubicBezTo>
                  <a:pt x="417" y="419"/>
                  <a:pt x="417" y="419"/>
                  <a:pt x="417" y="419"/>
                </a:cubicBezTo>
                <a:cubicBezTo>
                  <a:pt x="416" y="418"/>
                  <a:pt x="416" y="417"/>
                  <a:pt x="416" y="416"/>
                </a:cubicBezTo>
                <a:cubicBezTo>
                  <a:pt x="416" y="411"/>
                  <a:pt x="416" y="407"/>
                  <a:pt x="416" y="402"/>
                </a:cubicBezTo>
                <a:cubicBezTo>
                  <a:pt x="416" y="392"/>
                  <a:pt x="416" y="392"/>
                  <a:pt x="416" y="392"/>
                </a:cubicBezTo>
                <a:cubicBezTo>
                  <a:pt x="418" y="391"/>
                  <a:pt x="419" y="388"/>
                  <a:pt x="421" y="386"/>
                </a:cubicBezTo>
                <a:cubicBezTo>
                  <a:pt x="423" y="384"/>
                  <a:pt x="425" y="382"/>
                  <a:pt x="427" y="380"/>
                </a:cubicBezTo>
                <a:cubicBezTo>
                  <a:pt x="428" y="378"/>
                  <a:pt x="430" y="376"/>
                  <a:pt x="432" y="375"/>
                </a:cubicBezTo>
                <a:cubicBezTo>
                  <a:pt x="433" y="373"/>
                  <a:pt x="434" y="371"/>
                  <a:pt x="436" y="370"/>
                </a:cubicBezTo>
                <a:cubicBezTo>
                  <a:pt x="437" y="368"/>
                  <a:pt x="439" y="367"/>
                  <a:pt x="440" y="365"/>
                </a:cubicBezTo>
                <a:cubicBezTo>
                  <a:pt x="441" y="363"/>
                  <a:pt x="442" y="362"/>
                  <a:pt x="444" y="361"/>
                </a:cubicBezTo>
                <a:cubicBezTo>
                  <a:pt x="446" y="360"/>
                  <a:pt x="447" y="359"/>
                  <a:pt x="447" y="358"/>
                </a:cubicBezTo>
                <a:cubicBezTo>
                  <a:pt x="448" y="357"/>
                  <a:pt x="449" y="356"/>
                  <a:pt x="449" y="355"/>
                </a:cubicBezTo>
                <a:cubicBezTo>
                  <a:pt x="449" y="350"/>
                  <a:pt x="449" y="350"/>
                  <a:pt x="449" y="350"/>
                </a:cubicBezTo>
                <a:cubicBezTo>
                  <a:pt x="449" y="350"/>
                  <a:pt x="448" y="350"/>
                  <a:pt x="448" y="349"/>
                </a:cubicBezTo>
                <a:cubicBezTo>
                  <a:pt x="447" y="348"/>
                  <a:pt x="446" y="348"/>
                  <a:pt x="445" y="349"/>
                </a:cubicBezTo>
                <a:cubicBezTo>
                  <a:pt x="444" y="349"/>
                  <a:pt x="443" y="349"/>
                  <a:pt x="442" y="350"/>
                </a:cubicBezTo>
                <a:cubicBezTo>
                  <a:pt x="440" y="352"/>
                  <a:pt x="438" y="354"/>
                  <a:pt x="436" y="356"/>
                </a:cubicBezTo>
                <a:cubicBezTo>
                  <a:pt x="435" y="357"/>
                  <a:pt x="435" y="359"/>
                  <a:pt x="434" y="360"/>
                </a:cubicBezTo>
                <a:cubicBezTo>
                  <a:pt x="433" y="360"/>
                  <a:pt x="432" y="362"/>
                  <a:pt x="431" y="363"/>
                </a:cubicBezTo>
                <a:cubicBezTo>
                  <a:pt x="430" y="364"/>
                  <a:pt x="428" y="365"/>
                  <a:pt x="427" y="366"/>
                </a:cubicBezTo>
                <a:cubicBezTo>
                  <a:pt x="426" y="367"/>
                  <a:pt x="425" y="368"/>
                  <a:pt x="424" y="369"/>
                </a:cubicBezTo>
                <a:cubicBezTo>
                  <a:pt x="423" y="370"/>
                  <a:pt x="423" y="372"/>
                  <a:pt x="422" y="373"/>
                </a:cubicBezTo>
                <a:cubicBezTo>
                  <a:pt x="420" y="374"/>
                  <a:pt x="419" y="375"/>
                  <a:pt x="418" y="376"/>
                </a:cubicBezTo>
                <a:cubicBezTo>
                  <a:pt x="418" y="377"/>
                  <a:pt x="418" y="378"/>
                  <a:pt x="417" y="378"/>
                </a:cubicBezTo>
                <a:cubicBezTo>
                  <a:pt x="416" y="379"/>
                  <a:pt x="416" y="379"/>
                  <a:pt x="415" y="378"/>
                </a:cubicBezTo>
                <a:cubicBezTo>
                  <a:pt x="415" y="373"/>
                  <a:pt x="415" y="373"/>
                  <a:pt x="415" y="373"/>
                </a:cubicBezTo>
                <a:cubicBezTo>
                  <a:pt x="416" y="371"/>
                  <a:pt x="416" y="370"/>
                  <a:pt x="416" y="368"/>
                </a:cubicBezTo>
                <a:cubicBezTo>
                  <a:pt x="416" y="366"/>
                  <a:pt x="415" y="365"/>
                  <a:pt x="415" y="363"/>
                </a:cubicBezTo>
                <a:cubicBezTo>
                  <a:pt x="415" y="362"/>
                  <a:pt x="415" y="360"/>
                  <a:pt x="415" y="358"/>
                </a:cubicBezTo>
                <a:cubicBezTo>
                  <a:pt x="415" y="353"/>
                  <a:pt x="415" y="353"/>
                  <a:pt x="415" y="353"/>
                </a:cubicBezTo>
                <a:cubicBezTo>
                  <a:pt x="415" y="352"/>
                  <a:pt x="415" y="350"/>
                  <a:pt x="415" y="348"/>
                </a:cubicBezTo>
                <a:cubicBezTo>
                  <a:pt x="415" y="348"/>
                  <a:pt x="415" y="348"/>
                  <a:pt x="415" y="348"/>
                </a:cubicBezTo>
                <a:cubicBezTo>
                  <a:pt x="415" y="347"/>
                  <a:pt x="414" y="347"/>
                  <a:pt x="414" y="347"/>
                </a:cubicBezTo>
                <a:cubicBezTo>
                  <a:pt x="414" y="347"/>
                  <a:pt x="415" y="346"/>
                  <a:pt x="415" y="346"/>
                </a:cubicBezTo>
                <a:cubicBezTo>
                  <a:pt x="415" y="342"/>
                  <a:pt x="415" y="342"/>
                  <a:pt x="415" y="342"/>
                </a:cubicBezTo>
                <a:cubicBezTo>
                  <a:pt x="414" y="341"/>
                  <a:pt x="414" y="340"/>
                  <a:pt x="414" y="338"/>
                </a:cubicBezTo>
                <a:cubicBezTo>
                  <a:pt x="415" y="337"/>
                  <a:pt x="416" y="337"/>
                  <a:pt x="416" y="335"/>
                </a:cubicBezTo>
                <a:cubicBezTo>
                  <a:pt x="417" y="334"/>
                  <a:pt x="418" y="334"/>
                  <a:pt x="419" y="333"/>
                </a:cubicBezTo>
                <a:cubicBezTo>
                  <a:pt x="419" y="332"/>
                  <a:pt x="420" y="331"/>
                  <a:pt x="421" y="331"/>
                </a:cubicBezTo>
                <a:cubicBezTo>
                  <a:pt x="421" y="331"/>
                  <a:pt x="422" y="331"/>
                  <a:pt x="422" y="331"/>
                </a:cubicBezTo>
                <a:cubicBezTo>
                  <a:pt x="422" y="330"/>
                  <a:pt x="422" y="329"/>
                  <a:pt x="422" y="329"/>
                </a:cubicBezTo>
                <a:cubicBezTo>
                  <a:pt x="424" y="328"/>
                  <a:pt x="425" y="326"/>
                  <a:pt x="426" y="325"/>
                </a:cubicBezTo>
                <a:cubicBezTo>
                  <a:pt x="428" y="324"/>
                  <a:pt x="429" y="323"/>
                  <a:pt x="430" y="321"/>
                </a:cubicBezTo>
                <a:cubicBezTo>
                  <a:pt x="431" y="319"/>
                  <a:pt x="433" y="318"/>
                  <a:pt x="434" y="316"/>
                </a:cubicBezTo>
                <a:cubicBezTo>
                  <a:pt x="434" y="316"/>
                  <a:pt x="434" y="315"/>
                  <a:pt x="434" y="314"/>
                </a:cubicBezTo>
                <a:cubicBezTo>
                  <a:pt x="434" y="314"/>
                  <a:pt x="435" y="314"/>
                  <a:pt x="435" y="313"/>
                </a:cubicBezTo>
                <a:cubicBezTo>
                  <a:pt x="434" y="313"/>
                  <a:pt x="434" y="312"/>
                  <a:pt x="434" y="311"/>
                </a:cubicBezTo>
                <a:cubicBezTo>
                  <a:pt x="434" y="311"/>
                  <a:pt x="433" y="311"/>
                  <a:pt x="433" y="311"/>
                </a:cubicBezTo>
                <a:cubicBezTo>
                  <a:pt x="433" y="311"/>
                  <a:pt x="433" y="311"/>
                  <a:pt x="432" y="311"/>
                </a:cubicBezTo>
                <a:cubicBezTo>
                  <a:pt x="432" y="311"/>
                  <a:pt x="431" y="311"/>
                  <a:pt x="431" y="310"/>
                </a:cubicBezTo>
                <a:cubicBezTo>
                  <a:pt x="430" y="310"/>
                  <a:pt x="430" y="311"/>
                  <a:pt x="429" y="311"/>
                </a:cubicBezTo>
                <a:cubicBezTo>
                  <a:pt x="429" y="311"/>
                  <a:pt x="429" y="311"/>
                  <a:pt x="428" y="311"/>
                </a:cubicBezTo>
                <a:cubicBezTo>
                  <a:pt x="428" y="311"/>
                  <a:pt x="427" y="312"/>
                  <a:pt x="427" y="312"/>
                </a:cubicBezTo>
                <a:cubicBezTo>
                  <a:pt x="427" y="313"/>
                  <a:pt x="426" y="314"/>
                  <a:pt x="426" y="315"/>
                </a:cubicBezTo>
                <a:cubicBezTo>
                  <a:pt x="425" y="315"/>
                  <a:pt x="424" y="316"/>
                  <a:pt x="423" y="317"/>
                </a:cubicBezTo>
                <a:cubicBezTo>
                  <a:pt x="422" y="318"/>
                  <a:pt x="421" y="319"/>
                  <a:pt x="420" y="320"/>
                </a:cubicBezTo>
                <a:cubicBezTo>
                  <a:pt x="420" y="320"/>
                  <a:pt x="420" y="320"/>
                  <a:pt x="420" y="321"/>
                </a:cubicBezTo>
                <a:cubicBezTo>
                  <a:pt x="420" y="322"/>
                  <a:pt x="419" y="322"/>
                  <a:pt x="419" y="322"/>
                </a:cubicBezTo>
                <a:cubicBezTo>
                  <a:pt x="418" y="323"/>
                  <a:pt x="417" y="323"/>
                  <a:pt x="417" y="324"/>
                </a:cubicBezTo>
                <a:cubicBezTo>
                  <a:pt x="416" y="324"/>
                  <a:pt x="415" y="325"/>
                  <a:pt x="415" y="326"/>
                </a:cubicBezTo>
                <a:cubicBezTo>
                  <a:pt x="414" y="325"/>
                  <a:pt x="414" y="324"/>
                  <a:pt x="414" y="324"/>
                </a:cubicBezTo>
                <a:cubicBezTo>
                  <a:pt x="414" y="319"/>
                  <a:pt x="414" y="315"/>
                  <a:pt x="414" y="311"/>
                </a:cubicBezTo>
                <a:cubicBezTo>
                  <a:pt x="414" y="310"/>
                  <a:pt x="414" y="309"/>
                  <a:pt x="413" y="308"/>
                </a:cubicBezTo>
                <a:cubicBezTo>
                  <a:pt x="413" y="307"/>
                  <a:pt x="413" y="306"/>
                  <a:pt x="414" y="305"/>
                </a:cubicBezTo>
                <a:cubicBezTo>
                  <a:pt x="414" y="305"/>
                  <a:pt x="414" y="304"/>
                  <a:pt x="414" y="304"/>
                </a:cubicBezTo>
                <a:cubicBezTo>
                  <a:pt x="413" y="303"/>
                  <a:pt x="413" y="302"/>
                  <a:pt x="413" y="301"/>
                </a:cubicBezTo>
                <a:cubicBezTo>
                  <a:pt x="413" y="300"/>
                  <a:pt x="413" y="299"/>
                  <a:pt x="414" y="299"/>
                </a:cubicBezTo>
                <a:cubicBezTo>
                  <a:pt x="414" y="298"/>
                  <a:pt x="414" y="298"/>
                  <a:pt x="414" y="297"/>
                </a:cubicBezTo>
                <a:cubicBezTo>
                  <a:pt x="413" y="297"/>
                  <a:pt x="413" y="296"/>
                  <a:pt x="413" y="295"/>
                </a:cubicBezTo>
                <a:cubicBezTo>
                  <a:pt x="413" y="289"/>
                  <a:pt x="413" y="282"/>
                  <a:pt x="413" y="276"/>
                </a:cubicBezTo>
                <a:cubicBezTo>
                  <a:pt x="412" y="275"/>
                  <a:pt x="411" y="274"/>
                  <a:pt x="410" y="273"/>
                </a:cubicBezTo>
                <a:cubicBezTo>
                  <a:pt x="408" y="272"/>
                  <a:pt x="407" y="273"/>
                  <a:pt x="406" y="273"/>
                </a:cubicBezTo>
                <a:cubicBezTo>
                  <a:pt x="406" y="273"/>
                  <a:pt x="405" y="276"/>
                  <a:pt x="405" y="276"/>
                </a:cubicBezTo>
                <a:cubicBezTo>
                  <a:pt x="405" y="278"/>
                  <a:pt x="405" y="280"/>
                  <a:pt x="405" y="282"/>
                </a:cubicBezTo>
                <a:cubicBezTo>
                  <a:pt x="405" y="286"/>
                  <a:pt x="405" y="290"/>
                  <a:pt x="405" y="294"/>
                </a:cubicBezTo>
                <a:cubicBezTo>
                  <a:pt x="405" y="296"/>
                  <a:pt x="405" y="297"/>
                  <a:pt x="404" y="298"/>
                </a:cubicBezTo>
                <a:cubicBezTo>
                  <a:pt x="403" y="299"/>
                  <a:pt x="404" y="300"/>
                  <a:pt x="404" y="301"/>
                </a:cubicBezTo>
                <a:cubicBezTo>
                  <a:pt x="404" y="308"/>
                  <a:pt x="404" y="316"/>
                  <a:pt x="404" y="324"/>
                </a:cubicBezTo>
                <a:cubicBezTo>
                  <a:pt x="404" y="325"/>
                  <a:pt x="404" y="326"/>
                  <a:pt x="403" y="326"/>
                </a:cubicBezTo>
                <a:cubicBezTo>
                  <a:pt x="403" y="326"/>
                  <a:pt x="402" y="325"/>
                  <a:pt x="402" y="325"/>
                </a:cubicBezTo>
                <a:cubicBezTo>
                  <a:pt x="401" y="324"/>
                  <a:pt x="401" y="324"/>
                  <a:pt x="400" y="323"/>
                </a:cubicBezTo>
                <a:cubicBezTo>
                  <a:pt x="400" y="323"/>
                  <a:pt x="399" y="322"/>
                  <a:pt x="399" y="321"/>
                </a:cubicBezTo>
                <a:cubicBezTo>
                  <a:pt x="398" y="320"/>
                  <a:pt x="397" y="320"/>
                  <a:pt x="397" y="319"/>
                </a:cubicBezTo>
                <a:cubicBezTo>
                  <a:pt x="396" y="318"/>
                  <a:pt x="395" y="317"/>
                  <a:pt x="394" y="316"/>
                </a:cubicBezTo>
                <a:cubicBezTo>
                  <a:pt x="393" y="315"/>
                  <a:pt x="392" y="314"/>
                  <a:pt x="392" y="313"/>
                </a:cubicBezTo>
                <a:cubicBezTo>
                  <a:pt x="391" y="312"/>
                  <a:pt x="390" y="311"/>
                  <a:pt x="388" y="311"/>
                </a:cubicBezTo>
                <a:cubicBezTo>
                  <a:pt x="388" y="311"/>
                  <a:pt x="387" y="310"/>
                  <a:pt x="386" y="310"/>
                </a:cubicBezTo>
                <a:cubicBezTo>
                  <a:pt x="386" y="311"/>
                  <a:pt x="385" y="311"/>
                  <a:pt x="384" y="311"/>
                </a:cubicBezTo>
                <a:cubicBezTo>
                  <a:pt x="383" y="312"/>
                  <a:pt x="384" y="313"/>
                  <a:pt x="383" y="314"/>
                </a:cubicBezTo>
                <a:cubicBezTo>
                  <a:pt x="383" y="314"/>
                  <a:pt x="383" y="315"/>
                  <a:pt x="383" y="315"/>
                </a:cubicBezTo>
                <a:cubicBezTo>
                  <a:pt x="384" y="316"/>
                  <a:pt x="384" y="317"/>
                  <a:pt x="385" y="318"/>
                </a:cubicBezTo>
                <a:cubicBezTo>
                  <a:pt x="386" y="319"/>
                  <a:pt x="388" y="320"/>
                  <a:pt x="388" y="322"/>
                </a:cubicBezTo>
                <a:cubicBezTo>
                  <a:pt x="389" y="323"/>
                  <a:pt x="391" y="324"/>
                  <a:pt x="392" y="325"/>
                </a:cubicBezTo>
                <a:cubicBezTo>
                  <a:pt x="393" y="327"/>
                  <a:pt x="395" y="328"/>
                  <a:pt x="395" y="329"/>
                </a:cubicBezTo>
                <a:cubicBezTo>
                  <a:pt x="397" y="332"/>
                  <a:pt x="400" y="334"/>
                  <a:pt x="403" y="337"/>
                </a:cubicBezTo>
                <a:cubicBezTo>
                  <a:pt x="403" y="352"/>
                  <a:pt x="403" y="352"/>
                  <a:pt x="403" y="352"/>
                </a:cubicBezTo>
                <a:cubicBezTo>
                  <a:pt x="403" y="356"/>
                  <a:pt x="403" y="359"/>
                  <a:pt x="403" y="363"/>
                </a:cubicBezTo>
                <a:cubicBezTo>
                  <a:pt x="403" y="364"/>
                  <a:pt x="403" y="366"/>
                  <a:pt x="402" y="367"/>
                </a:cubicBezTo>
                <a:cubicBezTo>
                  <a:pt x="402" y="367"/>
                  <a:pt x="402" y="368"/>
                  <a:pt x="402" y="368"/>
                </a:cubicBezTo>
                <a:cubicBezTo>
                  <a:pt x="402" y="371"/>
                  <a:pt x="402" y="374"/>
                  <a:pt x="402" y="377"/>
                </a:cubicBezTo>
                <a:cubicBezTo>
                  <a:pt x="401" y="378"/>
                  <a:pt x="400" y="377"/>
                  <a:pt x="400" y="376"/>
                </a:cubicBezTo>
                <a:cubicBezTo>
                  <a:pt x="399" y="376"/>
                  <a:pt x="399" y="375"/>
                  <a:pt x="398" y="375"/>
                </a:cubicBezTo>
                <a:cubicBezTo>
                  <a:pt x="397" y="374"/>
                  <a:pt x="397" y="373"/>
                  <a:pt x="397" y="373"/>
                </a:cubicBezTo>
                <a:cubicBezTo>
                  <a:pt x="395" y="372"/>
                  <a:pt x="394" y="370"/>
                  <a:pt x="393" y="369"/>
                </a:cubicBezTo>
                <a:cubicBezTo>
                  <a:pt x="392" y="368"/>
                  <a:pt x="391" y="367"/>
                  <a:pt x="390" y="366"/>
                </a:cubicBezTo>
                <a:cubicBezTo>
                  <a:pt x="390" y="365"/>
                  <a:pt x="389" y="365"/>
                  <a:pt x="388" y="365"/>
                </a:cubicBezTo>
                <a:cubicBezTo>
                  <a:pt x="387" y="364"/>
                  <a:pt x="387" y="362"/>
                  <a:pt x="386" y="362"/>
                </a:cubicBezTo>
                <a:cubicBezTo>
                  <a:pt x="385" y="361"/>
                  <a:pt x="384" y="360"/>
                  <a:pt x="383" y="359"/>
                </a:cubicBezTo>
                <a:cubicBezTo>
                  <a:pt x="382" y="358"/>
                  <a:pt x="381" y="357"/>
                  <a:pt x="381" y="356"/>
                </a:cubicBezTo>
                <a:cubicBezTo>
                  <a:pt x="380" y="355"/>
                  <a:pt x="379" y="354"/>
                  <a:pt x="378" y="353"/>
                </a:cubicBezTo>
                <a:cubicBezTo>
                  <a:pt x="377" y="352"/>
                  <a:pt x="377" y="351"/>
                  <a:pt x="376" y="350"/>
                </a:cubicBezTo>
                <a:cubicBezTo>
                  <a:pt x="376" y="349"/>
                  <a:pt x="376" y="349"/>
                  <a:pt x="375" y="349"/>
                </a:cubicBezTo>
                <a:cubicBezTo>
                  <a:pt x="374" y="349"/>
                  <a:pt x="373" y="349"/>
                  <a:pt x="373" y="348"/>
                </a:cubicBezTo>
                <a:cubicBezTo>
                  <a:pt x="373" y="348"/>
                  <a:pt x="372" y="348"/>
                  <a:pt x="372" y="348"/>
                </a:cubicBezTo>
                <a:cubicBezTo>
                  <a:pt x="371" y="349"/>
                  <a:pt x="369" y="349"/>
                  <a:pt x="369" y="351"/>
                </a:cubicBezTo>
                <a:cubicBezTo>
                  <a:pt x="369" y="351"/>
                  <a:pt x="369" y="351"/>
                  <a:pt x="369" y="351"/>
                </a:cubicBezTo>
                <a:cubicBezTo>
                  <a:pt x="368" y="352"/>
                  <a:pt x="367" y="353"/>
                  <a:pt x="368" y="353"/>
                </a:cubicBezTo>
                <a:cubicBezTo>
                  <a:pt x="368" y="354"/>
                  <a:pt x="368" y="355"/>
                  <a:pt x="369" y="356"/>
                </a:cubicBezTo>
                <a:cubicBezTo>
                  <a:pt x="369" y="356"/>
                  <a:pt x="369" y="356"/>
                  <a:pt x="369" y="356"/>
                </a:cubicBezTo>
                <a:cubicBezTo>
                  <a:pt x="371" y="358"/>
                  <a:pt x="373" y="359"/>
                  <a:pt x="374" y="361"/>
                </a:cubicBezTo>
                <a:cubicBezTo>
                  <a:pt x="375" y="363"/>
                  <a:pt x="377" y="364"/>
                  <a:pt x="378" y="366"/>
                </a:cubicBezTo>
                <a:cubicBezTo>
                  <a:pt x="379" y="367"/>
                  <a:pt x="380" y="369"/>
                  <a:pt x="382" y="370"/>
                </a:cubicBezTo>
                <a:cubicBezTo>
                  <a:pt x="383" y="372"/>
                  <a:pt x="385" y="373"/>
                  <a:pt x="386" y="375"/>
                </a:cubicBezTo>
                <a:cubicBezTo>
                  <a:pt x="387" y="376"/>
                  <a:pt x="389" y="378"/>
                  <a:pt x="390" y="379"/>
                </a:cubicBezTo>
                <a:cubicBezTo>
                  <a:pt x="391" y="380"/>
                  <a:pt x="391" y="381"/>
                  <a:pt x="392" y="382"/>
                </a:cubicBezTo>
                <a:cubicBezTo>
                  <a:pt x="393" y="383"/>
                  <a:pt x="394" y="384"/>
                  <a:pt x="395" y="384"/>
                </a:cubicBezTo>
                <a:cubicBezTo>
                  <a:pt x="396" y="385"/>
                  <a:pt x="397" y="386"/>
                  <a:pt x="397" y="387"/>
                </a:cubicBezTo>
                <a:cubicBezTo>
                  <a:pt x="398" y="388"/>
                  <a:pt x="398" y="389"/>
                  <a:pt x="399" y="390"/>
                </a:cubicBezTo>
                <a:cubicBezTo>
                  <a:pt x="400" y="391"/>
                  <a:pt x="401" y="392"/>
                  <a:pt x="402" y="392"/>
                </a:cubicBezTo>
                <a:cubicBezTo>
                  <a:pt x="402" y="400"/>
                  <a:pt x="402" y="408"/>
                  <a:pt x="402" y="417"/>
                </a:cubicBezTo>
                <a:cubicBezTo>
                  <a:pt x="402" y="418"/>
                  <a:pt x="400" y="419"/>
                  <a:pt x="401" y="421"/>
                </a:cubicBezTo>
                <a:cubicBezTo>
                  <a:pt x="401" y="422"/>
                  <a:pt x="401" y="424"/>
                  <a:pt x="401" y="426"/>
                </a:cubicBezTo>
                <a:cubicBezTo>
                  <a:pt x="401" y="430"/>
                  <a:pt x="401" y="430"/>
                  <a:pt x="401" y="430"/>
                </a:cubicBezTo>
                <a:cubicBezTo>
                  <a:pt x="400" y="431"/>
                  <a:pt x="400" y="431"/>
                  <a:pt x="399" y="431"/>
                </a:cubicBezTo>
                <a:cubicBezTo>
                  <a:pt x="398" y="431"/>
                  <a:pt x="398" y="430"/>
                  <a:pt x="398" y="429"/>
                </a:cubicBezTo>
                <a:cubicBezTo>
                  <a:pt x="399" y="428"/>
                  <a:pt x="399" y="428"/>
                  <a:pt x="397" y="428"/>
                </a:cubicBezTo>
                <a:cubicBezTo>
                  <a:pt x="397" y="428"/>
                  <a:pt x="397" y="427"/>
                  <a:pt x="396" y="427"/>
                </a:cubicBezTo>
                <a:cubicBezTo>
                  <a:pt x="395" y="427"/>
                  <a:pt x="394" y="426"/>
                  <a:pt x="393" y="425"/>
                </a:cubicBezTo>
                <a:cubicBezTo>
                  <a:pt x="392" y="424"/>
                  <a:pt x="391" y="424"/>
                  <a:pt x="391" y="423"/>
                </a:cubicBezTo>
                <a:cubicBezTo>
                  <a:pt x="390" y="422"/>
                  <a:pt x="389" y="421"/>
                  <a:pt x="388" y="420"/>
                </a:cubicBezTo>
                <a:cubicBezTo>
                  <a:pt x="388" y="419"/>
                  <a:pt x="387" y="419"/>
                  <a:pt x="386" y="418"/>
                </a:cubicBezTo>
                <a:cubicBezTo>
                  <a:pt x="385" y="417"/>
                  <a:pt x="383" y="416"/>
                  <a:pt x="383" y="414"/>
                </a:cubicBezTo>
                <a:cubicBezTo>
                  <a:pt x="382" y="413"/>
                  <a:pt x="380" y="412"/>
                  <a:pt x="380" y="410"/>
                </a:cubicBezTo>
                <a:cubicBezTo>
                  <a:pt x="380" y="410"/>
                  <a:pt x="379" y="409"/>
                  <a:pt x="378" y="409"/>
                </a:cubicBezTo>
                <a:cubicBezTo>
                  <a:pt x="376" y="406"/>
                  <a:pt x="373" y="404"/>
                  <a:pt x="371" y="401"/>
                </a:cubicBezTo>
                <a:cubicBezTo>
                  <a:pt x="370" y="400"/>
                  <a:pt x="369" y="400"/>
                  <a:pt x="368" y="398"/>
                </a:cubicBezTo>
                <a:cubicBezTo>
                  <a:pt x="368" y="397"/>
                  <a:pt x="367" y="397"/>
                  <a:pt x="366" y="396"/>
                </a:cubicBezTo>
                <a:cubicBezTo>
                  <a:pt x="366" y="395"/>
                  <a:pt x="365" y="395"/>
                  <a:pt x="365" y="394"/>
                </a:cubicBezTo>
                <a:cubicBezTo>
                  <a:pt x="363" y="394"/>
                  <a:pt x="362" y="392"/>
                  <a:pt x="360" y="394"/>
                </a:cubicBezTo>
                <a:cubicBezTo>
                  <a:pt x="359" y="394"/>
                  <a:pt x="359" y="394"/>
                  <a:pt x="358" y="394"/>
                </a:cubicBezTo>
                <a:cubicBezTo>
                  <a:pt x="358" y="394"/>
                  <a:pt x="357" y="394"/>
                  <a:pt x="357" y="394"/>
                </a:cubicBezTo>
                <a:cubicBezTo>
                  <a:pt x="357" y="395"/>
                  <a:pt x="357" y="396"/>
                  <a:pt x="356" y="397"/>
                </a:cubicBezTo>
                <a:cubicBezTo>
                  <a:pt x="356" y="397"/>
                  <a:pt x="356" y="398"/>
                  <a:pt x="356" y="398"/>
                </a:cubicBezTo>
                <a:cubicBezTo>
                  <a:pt x="357" y="399"/>
                  <a:pt x="357" y="400"/>
                  <a:pt x="357" y="401"/>
                </a:cubicBezTo>
                <a:cubicBezTo>
                  <a:pt x="357" y="401"/>
                  <a:pt x="358" y="401"/>
                  <a:pt x="358" y="402"/>
                </a:cubicBezTo>
                <a:cubicBezTo>
                  <a:pt x="359" y="403"/>
                  <a:pt x="361" y="404"/>
                  <a:pt x="362" y="406"/>
                </a:cubicBezTo>
                <a:cubicBezTo>
                  <a:pt x="363" y="407"/>
                  <a:pt x="365" y="408"/>
                  <a:pt x="366" y="410"/>
                </a:cubicBezTo>
                <a:cubicBezTo>
                  <a:pt x="367" y="412"/>
                  <a:pt x="368" y="413"/>
                  <a:pt x="370" y="414"/>
                </a:cubicBezTo>
                <a:cubicBezTo>
                  <a:pt x="371" y="416"/>
                  <a:pt x="372" y="417"/>
                  <a:pt x="374" y="418"/>
                </a:cubicBezTo>
                <a:cubicBezTo>
                  <a:pt x="374" y="419"/>
                  <a:pt x="374" y="420"/>
                  <a:pt x="376" y="421"/>
                </a:cubicBezTo>
                <a:cubicBezTo>
                  <a:pt x="376" y="422"/>
                  <a:pt x="377" y="423"/>
                  <a:pt x="377" y="424"/>
                </a:cubicBezTo>
                <a:cubicBezTo>
                  <a:pt x="377" y="424"/>
                  <a:pt x="378" y="425"/>
                  <a:pt x="378" y="425"/>
                </a:cubicBezTo>
                <a:cubicBezTo>
                  <a:pt x="380" y="425"/>
                  <a:pt x="381" y="427"/>
                  <a:pt x="383" y="428"/>
                </a:cubicBezTo>
                <a:cubicBezTo>
                  <a:pt x="383" y="429"/>
                  <a:pt x="384" y="430"/>
                  <a:pt x="384" y="431"/>
                </a:cubicBezTo>
                <a:cubicBezTo>
                  <a:pt x="385" y="432"/>
                  <a:pt x="386" y="432"/>
                  <a:pt x="387" y="433"/>
                </a:cubicBezTo>
                <a:cubicBezTo>
                  <a:pt x="387" y="434"/>
                  <a:pt x="388" y="435"/>
                  <a:pt x="389" y="435"/>
                </a:cubicBezTo>
                <a:cubicBezTo>
                  <a:pt x="390" y="439"/>
                  <a:pt x="393" y="441"/>
                  <a:pt x="396" y="443"/>
                </a:cubicBezTo>
                <a:cubicBezTo>
                  <a:pt x="398" y="445"/>
                  <a:pt x="398" y="447"/>
                  <a:pt x="400" y="449"/>
                </a:cubicBezTo>
                <a:cubicBezTo>
                  <a:pt x="400" y="449"/>
                  <a:pt x="400" y="449"/>
                  <a:pt x="400" y="449"/>
                </a:cubicBezTo>
                <a:cubicBezTo>
                  <a:pt x="400" y="450"/>
                  <a:pt x="400" y="451"/>
                  <a:pt x="400" y="451"/>
                </a:cubicBezTo>
                <a:cubicBezTo>
                  <a:pt x="399" y="452"/>
                  <a:pt x="399" y="452"/>
                  <a:pt x="398" y="452"/>
                </a:cubicBezTo>
                <a:cubicBezTo>
                  <a:pt x="398" y="453"/>
                  <a:pt x="399" y="453"/>
                  <a:pt x="400" y="454"/>
                </a:cubicBezTo>
                <a:cubicBezTo>
                  <a:pt x="400" y="456"/>
                  <a:pt x="400" y="458"/>
                  <a:pt x="400" y="460"/>
                </a:cubicBezTo>
                <a:cubicBezTo>
                  <a:pt x="400" y="461"/>
                  <a:pt x="400" y="461"/>
                  <a:pt x="399" y="463"/>
                </a:cubicBezTo>
                <a:cubicBezTo>
                  <a:pt x="399" y="463"/>
                  <a:pt x="398" y="463"/>
                  <a:pt x="398" y="463"/>
                </a:cubicBezTo>
                <a:cubicBezTo>
                  <a:pt x="398" y="464"/>
                  <a:pt x="398" y="464"/>
                  <a:pt x="399" y="464"/>
                </a:cubicBezTo>
                <a:cubicBezTo>
                  <a:pt x="399" y="465"/>
                  <a:pt x="399" y="465"/>
                  <a:pt x="399" y="466"/>
                </a:cubicBezTo>
                <a:cubicBezTo>
                  <a:pt x="400" y="466"/>
                  <a:pt x="400" y="466"/>
                  <a:pt x="400" y="467"/>
                </a:cubicBezTo>
                <a:cubicBezTo>
                  <a:pt x="400" y="468"/>
                  <a:pt x="400" y="470"/>
                  <a:pt x="400" y="472"/>
                </a:cubicBezTo>
                <a:cubicBezTo>
                  <a:pt x="400" y="472"/>
                  <a:pt x="399" y="472"/>
                  <a:pt x="399" y="473"/>
                </a:cubicBezTo>
                <a:cubicBezTo>
                  <a:pt x="399" y="474"/>
                  <a:pt x="399" y="475"/>
                  <a:pt x="398" y="476"/>
                </a:cubicBezTo>
                <a:cubicBezTo>
                  <a:pt x="397" y="477"/>
                  <a:pt x="399" y="477"/>
                  <a:pt x="399" y="478"/>
                </a:cubicBezTo>
                <a:cubicBezTo>
                  <a:pt x="399" y="480"/>
                  <a:pt x="399" y="481"/>
                  <a:pt x="399" y="483"/>
                </a:cubicBezTo>
                <a:cubicBezTo>
                  <a:pt x="399" y="483"/>
                  <a:pt x="399" y="484"/>
                  <a:pt x="398" y="484"/>
                </a:cubicBezTo>
                <a:cubicBezTo>
                  <a:pt x="398" y="484"/>
                  <a:pt x="398" y="483"/>
                  <a:pt x="397" y="483"/>
                </a:cubicBezTo>
                <a:cubicBezTo>
                  <a:pt x="397" y="485"/>
                  <a:pt x="397" y="485"/>
                  <a:pt x="399" y="485"/>
                </a:cubicBezTo>
                <a:cubicBezTo>
                  <a:pt x="399" y="486"/>
                  <a:pt x="399" y="488"/>
                  <a:pt x="399" y="489"/>
                </a:cubicBezTo>
                <a:cubicBezTo>
                  <a:pt x="400" y="490"/>
                  <a:pt x="400" y="490"/>
                  <a:pt x="401" y="489"/>
                </a:cubicBezTo>
                <a:cubicBezTo>
                  <a:pt x="401" y="488"/>
                  <a:pt x="401" y="487"/>
                  <a:pt x="403" y="487"/>
                </a:cubicBezTo>
                <a:cubicBezTo>
                  <a:pt x="403" y="487"/>
                  <a:pt x="404" y="486"/>
                  <a:pt x="404" y="486"/>
                </a:cubicBezTo>
                <a:cubicBezTo>
                  <a:pt x="406" y="484"/>
                  <a:pt x="407" y="484"/>
                  <a:pt x="410" y="484"/>
                </a:cubicBezTo>
                <a:cubicBezTo>
                  <a:pt x="411" y="484"/>
                  <a:pt x="411" y="486"/>
                  <a:pt x="412" y="486"/>
                </a:cubicBezTo>
                <a:cubicBezTo>
                  <a:pt x="412" y="486"/>
                  <a:pt x="412" y="487"/>
                  <a:pt x="413" y="487"/>
                </a:cubicBezTo>
                <a:cubicBezTo>
                  <a:pt x="413" y="488"/>
                  <a:pt x="413" y="488"/>
                  <a:pt x="413" y="488"/>
                </a:cubicBezTo>
                <a:cubicBezTo>
                  <a:pt x="410" y="488"/>
                  <a:pt x="410" y="488"/>
                  <a:pt x="410" y="488"/>
                </a:cubicBezTo>
                <a:cubicBezTo>
                  <a:pt x="410" y="488"/>
                  <a:pt x="410" y="488"/>
                  <a:pt x="410" y="488"/>
                </a:cubicBezTo>
                <a:cubicBezTo>
                  <a:pt x="410" y="488"/>
                  <a:pt x="410" y="487"/>
                  <a:pt x="410" y="487"/>
                </a:cubicBezTo>
                <a:cubicBezTo>
                  <a:pt x="410" y="487"/>
                  <a:pt x="410" y="487"/>
                  <a:pt x="409" y="487"/>
                </a:cubicBezTo>
                <a:cubicBezTo>
                  <a:pt x="409" y="487"/>
                  <a:pt x="410" y="488"/>
                  <a:pt x="410" y="488"/>
                </a:cubicBezTo>
                <a:cubicBezTo>
                  <a:pt x="410" y="488"/>
                  <a:pt x="410" y="488"/>
                  <a:pt x="410" y="488"/>
                </a:cubicBezTo>
                <a:cubicBezTo>
                  <a:pt x="411" y="489"/>
                  <a:pt x="411" y="490"/>
                  <a:pt x="411" y="491"/>
                </a:cubicBezTo>
                <a:cubicBezTo>
                  <a:pt x="411" y="491"/>
                  <a:pt x="411" y="491"/>
                  <a:pt x="411" y="491"/>
                </a:cubicBezTo>
                <a:cubicBezTo>
                  <a:pt x="411" y="490"/>
                  <a:pt x="411" y="490"/>
                  <a:pt x="411" y="491"/>
                </a:cubicBezTo>
                <a:cubicBezTo>
                  <a:pt x="411" y="491"/>
                  <a:pt x="410" y="491"/>
                  <a:pt x="411" y="491"/>
                </a:cubicBezTo>
                <a:cubicBezTo>
                  <a:pt x="411" y="491"/>
                  <a:pt x="411" y="491"/>
                  <a:pt x="411" y="491"/>
                </a:cubicBezTo>
                <a:cubicBezTo>
                  <a:pt x="412" y="490"/>
                  <a:pt x="412" y="491"/>
                  <a:pt x="412" y="492"/>
                </a:cubicBezTo>
                <a:cubicBezTo>
                  <a:pt x="412" y="492"/>
                  <a:pt x="411" y="493"/>
                  <a:pt x="411" y="494"/>
                </a:cubicBezTo>
                <a:cubicBezTo>
                  <a:pt x="411" y="495"/>
                  <a:pt x="412" y="495"/>
                  <a:pt x="412" y="495"/>
                </a:cubicBezTo>
                <a:cubicBezTo>
                  <a:pt x="412" y="495"/>
                  <a:pt x="412" y="494"/>
                  <a:pt x="412" y="494"/>
                </a:cubicBezTo>
                <a:cubicBezTo>
                  <a:pt x="412" y="494"/>
                  <a:pt x="413" y="494"/>
                  <a:pt x="413" y="494"/>
                </a:cubicBezTo>
                <a:cubicBezTo>
                  <a:pt x="413" y="494"/>
                  <a:pt x="413" y="494"/>
                  <a:pt x="413" y="494"/>
                </a:cubicBezTo>
                <a:cubicBezTo>
                  <a:pt x="413" y="494"/>
                  <a:pt x="413" y="494"/>
                  <a:pt x="413" y="494"/>
                </a:cubicBezTo>
                <a:cubicBezTo>
                  <a:pt x="413" y="496"/>
                  <a:pt x="413" y="496"/>
                  <a:pt x="413" y="496"/>
                </a:cubicBezTo>
                <a:cubicBezTo>
                  <a:pt x="417" y="496"/>
                  <a:pt x="417" y="496"/>
                  <a:pt x="418" y="495"/>
                </a:cubicBezTo>
                <a:cubicBezTo>
                  <a:pt x="418" y="496"/>
                  <a:pt x="419" y="496"/>
                  <a:pt x="419" y="496"/>
                </a:cubicBezTo>
                <a:cubicBezTo>
                  <a:pt x="419" y="498"/>
                  <a:pt x="419" y="499"/>
                  <a:pt x="419" y="501"/>
                </a:cubicBezTo>
                <a:cubicBezTo>
                  <a:pt x="419" y="502"/>
                  <a:pt x="418" y="502"/>
                  <a:pt x="418" y="503"/>
                </a:cubicBezTo>
                <a:cubicBezTo>
                  <a:pt x="418" y="504"/>
                  <a:pt x="419" y="504"/>
                  <a:pt x="419" y="505"/>
                </a:cubicBezTo>
                <a:cubicBezTo>
                  <a:pt x="419" y="506"/>
                  <a:pt x="419" y="507"/>
                  <a:pt x="419" y="508"/>
                </a:cubicBezTo>
                <a:cubicBezTo>
                  <a:pt x="419" y="513"/>
                  <a:pt x="419" y="517"/>
                  <a:pt x="419" y="522"/>
                </a:cubicBezTo>
                <a:cubicBezTo>
                  <a:pt x="419" y="523"/>
                  <a:pt x="419" y="523"/>
                  <a:pt x="420" y="524"/>
                </a:cubicBezTo>
                <a:cubicBezTo>
                  <a:pt x="420" y="525"/>
                  <a:pt x="419" y="526"/>
                  <a:pt x="419" y="526"/>
                </a:cubicBezTo>
                <a:cubicBezTo>
                  <a:pt x="419" y="527"/>
                  <a:pt x="420" y="527"/>
                  <a:pt x="419" y="528"/>
                </a:cubicBezTo>
                <a:cubicBezTo>
                  <a:pt x="419" y="529"/>
                  <a:pt x="419" y="529"/>
                  <a:pt x="419" y="530"/>
                </a:cubicBezTo>
                <a:cubicBezTo>
                  <a:pt x="419" y="532"/>
                  <a:pt x="419" y="533"/>
                  <a:pt x="419" y="535"/>
                </a:cubicBezTo>
                <a:cubicBezTo>
                  <a:pt x="419" y="537"/>
                  <a:pt x="420" y="538"/>
                  <a:pt x="420" y="540"/>
                </a:cubicBezTo>
                <a:cubicBezTo>
                  <a:pt x="420" y="542"/>
                  <a:pt x="420" y="544"/>
                  <a:pt x="420" y="545"/>
                </a:cubicBezTo>
                <a:cubicBezTo>
                  <a:pt x="420" y="550"/>
                  <a:pt x="420" y="550"/>
                  <a:pt x="420" y="550"/>
                </a:cubicBezTo>
                <a:cubicBezTo>
                  <a:pt x="420" y="555"/>
                  <a:pt x="420" y="555"/>
                  <a:pt x="420" y="555"/>
                </a:cubicBezTo>
                <a:cubicBezTo>
                  <a:pt x="420" y="557"/>
                  <a:pt x="420" y="559"/>
                  <a:pt x="420" y="561"/>
                </a:cubicBezTo>
                <a:cubicBezTo>
                  <a:pt x="420" y="561"/>
                  <a:pt x="420" y="562"/>
                  <a:pt x="420" y="562"/>
                </a:cubicBezTo>
                <a:cubicBezTo>
                  <a:pt x="421" y="563"/>
                  <a:pt x="421" y="565"/>
                  <a:pt x="421" y="566"/>
                </a:cubicBezTo>
                <a:cubicBezTo>
                  <a:pt x="421" y="567"/>
                  <a:pt x="420" y="567"/>
                  <a:pt x="420" y="568"/>
                </a:cubicBezTo>
                <a:cubicBezTo>
                  <a:pt x="420" y="568"/>
                  <a:pt x="421" y="569"/>
                  <a:pt x="421" y="569"/>
                </a:cubicBezTo>
                <a:cubicBezTo>
                  <a:pt x="421" y="570"/>
                  <a:pt x="421" y="571"/>
                  <a:pt x="420" y="571"/>
                </a:cubicBezTo>
                <a:cubicBezTo>
                  <a:pt x="420" y="571"/>
                  <a:pt x="420" y="571"/>
                  <a:pt x="419" y="571"/>
                </a:cubicBezTo>
                <a:cubicBezTo>
                  <a:pt x="419" y="573"/>
                  <a:pt x="418" y="575"/>
                  <a:pt x="420" y="576"/>
                </a:cubicBezTo>
                <a:cubicBezTo>
                  <a:pt x="419" y="577"/>
                  <a:pt x="419" y="578"/>
                  <a:pt x="418" y="578"/>
                </a:cubicBezTo>
                <a:cubicBezTo>
                  <a:pt x="418" y="579"/>
                  <a:pt x="420" y="578"/>
                  <a:pt x="420" y="579"/>
                </a:cubicBezTo>
                <a:cubicBezTo>
                  <a:pt x="420" y="579"/>
                  <a:pt x="421" y="579"/>
                  <a:pt x="421" y="580"/>
                </a:cubicBezTo>
                <a:cubicBezTo>
                  <a:pt x="421" y="581"/>
                  <a:pt x="421" y="582"/>
                  <a:pt x="421" y="583"/>
                </a:cubicBezTo>
                <a:cubicBezTo>
                  <a:pt x="421" y="584"/>
                  <a:pt x="421" y="586"/>
                  <a:pt x="420" y="587"/>
                </a:cubicBezTo>
                <a:cubicBezTo>
                  <a:pt x="420" y="588"/>
                  <a:pt x="420" y="589"/>
                  <a:pt x="420" y="590"/>
                </a:cubicBezTo>
                <a:cubicBezTo>
                  <a:pt x="419" y="590"/>
                  <a:pt x="419" y="590"/>
                  <a:pt x="418" y="589"/>
                </a:cubicBezTo>
                <a:cubicBezTo>
                  <a:pt x="418" y="590"/>
                  <a:pt x="418" y="590"/>
                  <a:pt x="417" y="590"/>
                </a:cubicBezTo>
                <a:cubicBezTo>
                  <a:pt x="417" y="591"/>
                  <a:pt x="418" y="591"/>
                  <a:pt x="418" y="592"/>
                </a:cubicBezTo>
                <a:cubicBezTo>
                  <a:pt x="417" y="592"/>
                  <a:pt x="416" y="593"/>
                  <a:pt x="415" y="594"/>
                </a:cubicBezTo>
                <a:cubicBezTo>
                  <a:pt x="414" y="594"/>
                  <a:pt x="413" y="594"/>
                  <a:pt x="412" y="594"/>
                </a:cubicBezTo>
                <a:cubicBezTo>
                  <a:pt x="411" y="594"/>
                  <a:pt x="411" y="595"/>
                  <a:pt x="410" y="595"/>
                </a:cubicBezTo>
                <a:cubicBezTo>
                  <a:pt x="410" y="594"/>
                  <a:pt x="410" y="594"/>
                  <a:pt x="409" y="594"/>
                </a:cubicBezTo>
                <a:cubicBezTo>
                  <a:pt x="409" y="593"/>
                  <a:pt x="409" y="593"/>
                  <a:pt x="410" y="592"/>
                </a:cubicBezTo>
                <a:cubicBezTo>
                  <a:pt x="411" y="592"/>
                  <a:pt x="411" y="590"/>
                  <a:pt x="413" y="590"/>
                </a:cubicBezTo>
                <a:cubicBezTo>
                  <a:pt x="413" y="590"/>
                  <a:pt x="413" y="589"/>
                  <a:pt x="413" y="589"/>
                </a:cubicBezTo>
                <a:cubicBezTo>
                  <a:pt x="413" y="588"/>
                  <a:pt x="414" y="588"/>
                  <a:pt x="414" y="588"/>
                </a:cubicBezTo>
                <a:cubicBezTo>
                  <a:pt x="415" y="588"/>
                  <a:pt x="415" y="587"/>
                  <a:pt x="415" y="587"/>
                </a:cubicBezTo>
                <a:cubicBezTo>
                  <a:pt x="415" y="586"/>
                  <a:pt x="414" y="586"/>
                  <a:pt x="414" y="586"/>
                </a:cubicBezTo>
                <a:cubicBezTo>
                  <a:pt x="413" y="585"/>
                  <a:pt x="413" y="586"/>
                  <a:pt x="412" y="587"/>
                </a:cubicBezTo>
                <a:cubicBezTo>
                  <a:pt x="412" y="587"/>
                  <a:pt x="412" y="587"/>
                  <a:pt x="411" y="588"/>
                </a:cubicBezTo>
                <a:cubicBezTo>
                  <a:pt x="412" y="589"/>
                  <a:pt x="412" y="589"/>
                  <a:pt x="411" y="589"/>
                </a:cubicBezTo>
                <a:cubicBezTo>
                  <a:pt x="411" y="589"/>
                  <a:pt x="410" y="590"/>
                  <a:pt x="410" y="590"/>
                </a:cubicBezTo>
                <a:cubicBezTo>
                  <a:pt x="409" y="590"/>
                  <a:pt x="409" y="589"/>
                  <a:pt x="408" y="589"/>
                </a:cubicBezTo>
                <a:cubicBezTo>
                  <a:pt x="408" y="589"/>
                  <a:pt x="408" y="589"/>
                  <a:pt x="407" y="589"/>
                </a:cubicBezTo>
                <a:cubicBezTo>
                  <a:pt x="408" y="588"/>
                  <a:pt x="408" y="588"/>
                  <a:pt x="408" y="588"/>
                </a:cubicBezTo>
                <a:cubicBezTo>
                  <a:pt x="409" y="588"/>
                  <a:pt x="409" y="587"/>
                  <a:pt x="409" y="587"/>
                </a:cubicBezTo>
                <a:cubicBezTo>
                  <a:pt x="410" y="587"/>
                  <a:pt x="410" y="587"/>
                  <a:pt x="410" y="587"/>
                </a:cubicBezTo>
                <a:cubicBezTo>
                  <a:pt x="410" y="586"/>
                  <a:pt x="409" y="586"/>
                  <a:pt x="409" y="585"/>
                </a:cubicBezTo>
                <a:cubicBezTo>
                  <a:pt x="408" y="586"/>
                  <a:pt x="406" y="585"/>
                  <a:pt x="405" y="586"/>
                </a:cubicBezTo>
                <a:cubicBezTo>
                  <a:pt x="404" y="585"/>
                  <a:pt x="403" y="583"/>
                  <a:pt x="402" y="583"/>
                </a:cubicBezTo>
                <a:cubicBezTo>
                  <a:pt x="402" y="582"/>
                  <a:pt x="401" y="583"/>
                  <a:pt x="401" y="583"/>
                </a:cubicBezTo>
                <a:cubicBezTo>
                  <a:pt x="401" y="583"/>
                  <a:pt x="401" y="584"/>
                  <a:pt x="401" y="584"/>
                </a:cubicBezTo>
                <a:cubicBezTo>
                  <a:pt x="401" y="584"/>
                  <a:pt x="400" y="584"/>
                  <a:pt x="400" y="584"/>
                </a:cubicBezTo>
                <a:cubicBezTo>
                  <a:pt x="400" y="583"/>
                  <a:pt x="400" y="582"/>
                  <a:pt x="398" y="583"/>
                </a:cubicBezTo>
                <a:cubicBezTo>
                  <a:pt x="397" y="581"/>
                  <a:pt x="397" y="581"/>
                  <a:pt x="397" y="580"/>
                </a:cubicBezTo>
                <a:cubicBezTo>
                  <a:pt x="397" y="576"/>
                  <a:pt x="397" y="573"/>
                  <a:pt x="397" y="570"/>
                </a:cubicBezTo>
                <a:cubicBezTo>
                  <a:pt x="397" y="569"/>
                  <a:pt x="398" y="569"/>
                  <a:pt x="398" y="569"/>
                </a:cubicBezTo>
                <a:cubicBezTo>
                  <a:pt x="398" y="567"/>
                  <a:pt x="398" y="566"/>
                  <a:pt x="398" y="564"/>
                </a:cubicBezTo>
                <a:cubicBezTo>
                  <a:pt x="397" y="563"/>
                  <a:pt x="397" y="562"/>
                  <a:pt x="397" y="562"/>
                </a:cubicBezTo>
                <a:cubicBezTo>
                  <a:pt x="397" y="560"/>
                  <a:pt x="397" y="559"/>
                  <a:pt x="398" y="558"/>
                </a:cubicBezTo>
                <a:cubicBezTo>
                  <a:pt x="398" y="558"/>
                  <a:pt x="398" y="557"/>
                  <a:pt x="398" y="557"/>
                </a:cubicBezTo>
                <a:cubicBezTo>
                  <a:pt x="398" y="552"/>
                  <a:pt x="398" y="548"/>
                  <a:pt x="398" y="544"/>
                </a:cubicBezTo>
                <a:cubicBezTo>
                  <a:pt x="398" y="543"/>
                  <a:pt x="398" y="542"/>
                  <a:pt x="399" y="541"/>
                </a:cubicBezTo>
                <a:cubicBezTo>
                  <a:pt x="399" y="541"/>
                  <a:pt x="399" y="541"/>
                  <a:pt x="399" y="540"/>
                </a:cubicBezTo>
                <a:cubicBezTo>
                  <a:pt x="399" y="540"/>
                  <a:pt x="398" y="539"/>
                  <a:pt x="398" y="539"/>
                </a:cubicBezTo>
                <a:cubicBezTo>
                  <a:pt x="398" y="537"/>
                  <a:pt x="398" y="535"/>
                  <a:pt x="398" y="533"/>
                </a:cubicBezTo>
                <a:cubicBezTo>
                  <a:pt x="400" y="531"/>
                  <a:pt x="399" y="529"/>
                  <a:pt x="399" y="527"/>
                </a:cubicBezTo>
                <a:cubicBezTo>
                  <a:pt x="399" y="526"/>
                  <a:pt x="399" y="525"/>
                  <a:pt x="398" y="524"/>
                </a:cubicBezTo>
                <a:cubicBezTo>
                  <a:pt x="398" y="524"/>
                  <a:pt x="398" y="523"/>
                  <a:pt x="398" y="523"/>
                </a:cubicBezTo>
                <a:cubicBezTo>
                  <a:pt x="399" y="523"/>
                  <a:pt x="399" y="522"/>
                  <a:pt x="399" y="521"/>
                </a:cubicBezTo>
                <a:cubicBezTo>
                  <a:pt x="399" y="518"/>
                  <a:pt x="399" y="514"/>
                  <a:pt x="399" y="510"/>
                </a:cubicBezTo>
                <a:cubicBezTo>
                  <a:pt x="399" y="505"/>
                  <a:pt x="399" y="499"/>
                  <a:pt x="399" y="494"/>
                </a:cubicBezTo>
                <a:cubicBezTo>
                  <a:pt x="398" y="493"/>
                  <a:pt x="397" y="492"/>
                  <a:pt x="396" y="492"/>
                </a:cubicBezTo>
                <a:cubicBezTo>
                  <a:pt x="395" y="491"/>
                  <a:pt x="395" y="491"/>
                  <a:pt x="394" y="492"/>
                </a:cubicBezTo>
                <a:cubicBezTo>
                  <a:pt x="393" y="492"/>
                  <a:pt x="392" y="491"/>
                  <a:pt x="392" y="490"/>
                </a:cubicBezTo>
                <a:cubicBezTo>
                  <a:pt x="392" y="490"/>
                  <a:pt x="392" y="490"/>
                  <a:pt x="392" y="490"/>
                </a:cubicBezTo>
                <a:cubicBezTo>
                  <a:pt x="390" y="490"/>
                  <a:pt x="391" y="488"/>
                  <a:pt x="390" y="488"/>
                </a:cubicBezTo>
                <a:cubicBezTo>
                  <a:pt x="389" y="488"/>
                  <a:pt x="390" y="489"/>
                  <a:pt x="389" y="490"/>
                </a:cubicBezTo>
                <a:cubicBezTo>
                  <a:pt x="389" y="490"/>
                  <a:pt x="389" y="491"/>
                  <a:pt x="388" y="491"/>
                </a:cubicBezTo>
                <a:cubicBezTo>
                  <a:pt x="387" y="490"/>
                  <a:pt x="386" y="489"/>
                  <a:pt x="385" y="490"/>
                </a:cubicBezTo>
                <a:cubicBezTo>
                  <a:pt x="385" y="489"/>
                  <a:pt x="386" y="488"/>
                  <a:pt x="386" y="488"/>
                </a:cubicBezTo>
                <a:moveTo>
                  <a:pt x="395" y="457"/>
                </a:moveTo>
                <a:cubicBezTo>
                  <a:pt x="395" y="458"/>
                  <a:pt x="394" y="458"/>
                  <a:pt x="394" y="458"/>
                </a:cubicBezTo>
                <a:cubicBezTo>
                  <a:pt x="394" y="458"/>
                  <a:pt x="394" y="458"/>
                  <a:pt x="394" y="458"/>
                </a:cubicBezTo>
                <a:cubicBezTo>
                  <a:pt x="394" y="458"/>
                  <a:pt x="395" y="458"/>
                  <a:pt x="395" y="458"/>
                </a:cubicBezTo>
                <a:cubicBezTo>
                  <a:pt x="395" y="458"/>
                  <a:pt x="395" y="458"/>
                  <a:pt x="395" y="458"/>
                </a:cubicBezTo>
                <a:cubicBezTo>
                  <a:pt x="395" y="458"/>
                  <a:pt x="395" y="458"/>
                  <a:pt x="394" y="459"/>
                </a:cubicBezTo>
                <a:cubicBezTo>
                  <a:pt x="394" y="459"/>
                  <a:pt x="394" y="458"/>
                  <a:pt x="394" y="458"/>
                </a:cubicBezTo>
                <a:cubicBezTo>
                  <a:pt x="394" y="458"/>
                  <a:pt x="394" y="458"/>
                  <a:pt x="394" y="458"/>
                </a:cubicBezTo>
                <a:cubicBezTo>
                  <a:pt x="393" y="459"/>
                  <a:pt x="393" y="459"/>
                  <a:pt x="394" y="459"/>
                </a:cubicBezTo>
                <a:cubicBezTo>
                  <a:pt x="394" y="459"/>
                  <a:pt x="394" y="459"/>
                  <a:pt x="395" y="457"/>
                </a:cubicBezTo>
                <a:moveTo>
                  <a:pt x="418" y="526"/>
                </a:moveTo>
                <a:cubicBezTo>
                  <a:pt x="418" y="526"/>
                  <a:pt x="418" y="526"/>
                  <a:pt x="417" y="526"/>
                </a:cubicBezTo>
                <a:cubicBezTo>
                  <a:pt x="417" y="526"/>
                  <a:pt x="417" y="526"/>
                  <a:pt x="417" y="526"/>
                </a:cubicBezTo>
                <a:cubicBezTo>
                  <a:pt x="417" y="526"/>
                  <a:pt x="417" y="526"/>
                  <a:pt x="417" y="526"/>
                </a:cubicBezTo>
                <a:cubicBezTo>
                  <a:pt x="417" y="526"/>
                  <a:pt x="417" y="526"/>
                  <a:pt x="418" y="526"/>
                </a:cubicBezTo>
                <a:cubicBezTo>
                  <a:pt x="418" y="526"/>
                  <a:pt x="418" y="526"/>
                  <a:pt x="417" y="526"/>
                </a:cubicBezTo>
                <a:cubicBezTo>
                  <a:pt x="417" y="526"/>
                  <a:pt x="417" y="526"/>
                  <a:pt x="417" y="526"/>
                </a:cubicBezTo>
                <a:cubicBezTo>
                  <a:pt x="417" y="526"/>
                  <a:pt x="417" y="525"/>
                  <a:pt x="417" y="525"/>
                </a:cubicBezTo>
                <a:cubicBezTo>
                  <a:pt x="417" y="525"/>
                  <a:pt x="416" y="525"/>
                  <a:pt x="416" y="525"/>
                </a:cubicBezTo>
                <a:cubicBezTo>
                  <a:pt x="416" y="525"/>
                  <a:pt x="416" y="525"/>
                  <a:pt x="418" y="526"/>
                </a:cubicBezTo>
                <a:moveTo>
                  <a:pt x="406" y="505"/>
                </a:moveTo>
                <a:cubicBezTo>
                  <a:pt x="407" y="505"/>
                  <a:pt x="407" y="505"/>
                  <a:pt x="407" y="505"/>
                </a:cubicBezTo>
                <a:cubicBezTo>
                  <a:pt x="406" y="505"/>
                  <a:pt x="406" y="505"/>
                  <a:pt x="405" y="505"/>
                </a:cubicBezTo>
                <a:cubicBezTo>
                  <a:pt x="405" y="505"/>
                  <a:pt x="405" y="505"/>
                  <a:pt x="405" y="505"/>
                </a:cubicBezTo>
                <a:cubicBezTo>
                  <a:pt x="405" y="505"/>
                  <a:pt x="405" y="506"/>
                  <a:pt x="405" y="506"/>
                </a:cubicBezTo>
                <a:cubicBezTo>
                  <a:pt x="406" y="506"/>
                  <a:pt x="406" y="506"/>
                  <a:pt x="407" y="504"/>
                </a:cubicBezTo>
                <a:cubicBezTo>
                  <a:pt x="407" y="504"/>
                  <a:pt x="407" y="504"/>
                  <a:pt x="407" y="504"/>
                </a:cubicBezTo>
                <a:cubicBezTo>
                  <a:pt x="406" y="504"/>
                  <a:pt x="406" y="505"/>
                  <a:pt x="407" y="505"/>
                </a:cubicBezTo>
                <a:cubicBezTo>
                  <a:pt x="407" y="505"/>
                  <a:pt x="407" y="505"/>
                  <a:pt x="407" y="505"/>
                </a:cubicBezTo>
                <a:cubicBezTo>
                  <a:pt x="407" y="505"/>
                  <a:pt x="407" y="504"/>
                  <a:pt x="407" y="504"/>
                </a:cubicBezTo>
                <a:cubicBezTo>
                  <a:pt x="407" y="504"/>
                  <a:pt x="407" y="504"/>
                  <a:pt x="406" y="505"/>
                </a:cubicBezTo>
                <a:moveTo>
                  <a:pt x="406" y="491"/>
                </a:moveTo>
                <a:cubicBezTo>
                  <a:pt x="406" y="492"/>
                  <a:pt x="406" y="492"/>
                  <a:pt x="406" y="492"/>
                </a:cubicBezTo>
                <a:cubicBezTo>
                  <a:pt x="405" y="493"/>
                  <a:pt x="404" y="492"/>
                  <a:pt x="404" y="493"/>
                </a:cubicBezTo>
                <a:cubicBezTo>
                  <a:pt x="404" y="496"/>
                  <a:pt x="404" y="496"/>
                  <a:pt x="404" y="496"/>
                </a:cubicBezTo>
                <a:cubicBezTo>
                  <a:pt x="404" y="496"/>
                  <a:pt x="404" y="496"/>
                  <a:pt x="404" y="496"/>
                </a:cubicBezTo>
                <a:cubicBezTo>
                  <a:pt x="404" y="496"/>
                  <a:pt x="405" y="496"/>
                  <a:pt x="405" y="496"/>
                </a:cubicBezTo>
                <a:cubicBezTo>
                  <a:pt x="405" y="496"/>
                  <a:pt x="406" y="497"/>
                  <a:pt x="406" y="497"/>
                </a:cubicBezTo>
                <a:cubicBezTo>
                  <a:pt x="406" y="497"/>
                  <a:pt x="406" y="496"/>
                  <a:pt x="407" y="496"/>
                </a:cubicBezTo>
                <a:cubicBezTo>
                  <a:pt x="407" y="496"/>
                  <a:pt x="407" y="496"/>
                  <a:pt x="407" y="495"/>
                </a:cubicBezTo>
                <a:cubicBezTo>
                  <a:pt x="407" y="495"/>
                  <a:pt x="407" y="496"/>
                  <a:pt x="407" y="496"/>
                </a:cubicBezTo>
                <a:cubicBezTo>
                  <a:pt x="407" y="497"/>
                  <a:pt x="407" y="497"/>
                  <a:pt x="407" y="498"/>
                </a:cubicBezTo>
                <a:cubicBezTo>
                  <a:pt x="407" y="498"/>
                  <a:pt x="407" y="498"/>
                  <a:pt x="407" y="498"/>
                </a:cubicBezTo>
                <a:cubicBezTo>
                  <a:pt x="406" y="498"/>
                  <a:pt x="405" y="498"/>
                  <a:pt x="406" y="499"/>
                </a:cubicBezTo>
                <a:cubicBezTo>
                  <a:pt x="406" y="499"/>
                  <a:pt x="406" y="500"/>
                  <a:pt x="406" y="500"/>
                </a:cubicBezTo>
                <a:cubicBezTo>
                  <a:pt x="405" y="501"/>
                  <a:pt x="405" y="502"/>
                  <a:pt x="406" y="503"/>
                </a:cubicBezTo>
                <a:cubicBezTo>
                  <a:pt x="407" y="503"/>
                  <a:pt x="408" y="503"/>
                  <a:pt x="410" y="503"/>
                </a:cubicBezTo>
                <a:cubicBezTo>
                  <a:pt x="410" y="503"/>
                  <a:pt x="410" y="503"/>
                  <a:pt x="410" y="502"/>
                </a:cubicBezTo>
                <a:cubicBezTo>
                  <a:pt x="410" y="500"/>
                  <a:pt x="410" y="500"/>
                  <a:pt x="410" y="500"/>
                </a:cubicBezTo>
                <a:cubicBezTo>
                  <a:pt x="411" y="500"/>
                  <a:pt x="411" y="501"/>
                  <a:pt x="412" y="501"/>
                </a:cubicBezTo>
                <a:cubicBezTo>
                  <a:pt x="412" y="501"/>
                  <a:pt x="412" y="500"/>
                  <a:pt x="412" y="499"/>
                </a:cubicBezTo>
                <a:cubicBezTo>
                  <a:pt x="412" y="499"/>
                  <a:pt x="411" y="498"/>
                  <a:pt x="410" y="498"/>
                </a:cubicBezTo>
                <a:cubicBezTo>
                  <a:pt x="410" y="497"/>
                  <a:pt x="410" y="497"/>
                  <a:pt x="409" y="497"/>
                </a:cubicBezTo>
                <a:cubicBezTo>
                  <a:pt x="410" y="497"/>
                  <a:pt x="410" y="496"/>
                  <a:pt x="410" y="496"/>
                </a:cubicBezTo>
                <a:cubicBezTo>
                  <a:pt x="410" y="495"/>
                  <a:pt x="409" y="495"/>
                  <a:pt x="408" y="495"/>
                </a:cubicBezTo>
                <a:cubicBezTo>
                  <a:pt x="409" y="495"/>
                  <a:pt x="409" y="494"/>
                  <a:pt x="410" y="494"/>
                </a:cubicBezTo>
                <a:cubicBezTo>
                  <a:pt x="410" y="494"/>
                  <a:pt x="410" y="494"/>
                  <a:pt x="410" y="494"/>
                </a:cubicBezTo>
                <a:cubicBezTo>
                  <a:pt x="410" y="494"/>
                  <a:pt x="410" y="493"/>
                  <a:pt x="410" y="493"/>
                </a:cubicBezTo>
                <a:cubicBezTo>
                  <a:pt x="409" y="494"/>
                  <a:pt x="408" y="493"/>
                  <a:pt x="408" y="492"/>
                </a:cubicBezTo>
                <a:cubicBezTo>
                  <a:pt x="407" y="493"/>
                  <a:pt x="406" y="495"/>
                  <a:pt x="405" y="494"/>
                </a:cubicBezTo>
                <a:cubicBezTo>
                  <a:pt x="405" y="493"/>
                  <a:pt x="405" y="493"/>
                  <a:pt x="406" y="492"/>
                </a:cubicBezTo>
                <a:cubicBezTo>
                  <a:pt x="406" y="492"/>
                  <a:pt x="406" y="492"/>
                  <a:pt x="406" y="492"/>
                </a:cubicBezTo>
                <a:cubicBezTo>
                  <a:pt x="406" y="492"/>
                  <a:pt x="406" y="491"/>
                  <a:pt x="405" y="491"/>
                </a:cubicBezTo>
                <a:cubicBezTo>
                  <a:pt x="406" y="492"/>
                  <a:pt x="406" y="491"/>
                  <a:pt x="406" y="491"/>
                </a:cubicBezTo>
                <a:cubicBezTo>
                  <a:pt x="405" y="491"/>
                  <a:pt x="405" y="491"/>
                  <a:pt x="405" y="491"/>
                </a:cubicBezTo>
                <a:cubicBezTo>
                  <a:pt x="405" y="491"/>
                  <a:pt x="405" y="491"/>
                  <a:pt x="404" y="491"/>
                </a:cubicBezTo>
                <a:cubicBezTo>
                  <a:pt x="404" y="491"/>
                  <a:pt x="404" y="491"/>
                  <a:pt x="404" y="491"/>
                </a:cubicBezTo>
                <a:cubicBezTo>
                  <a:pt x="404" y="491"/>
                  <a:pt x="404" y="491"/>
                  <a:pt x="404" y="491"/>
                </a:cubicBezTo>
                <a:cubicBezTo>
                  <a:pt x="404" y="492"/>
                  <a:pt x="405" y="491"/>
                  <a:pt x="406" y="491"/>
                </a:cubicBezTo>
                <a:moveTo>
                  <a:pt x="370" y="327"/>
                </a:moveTo>
                <a:cubicBezTo>
                  <a:pt x="370" y="328"/>
                  <a:pt x="370" y="328"/>
                  <a:pt x="370" y="328"/>
                </a:cubicBezTo>
                <a:cubicBezTo>
                  <a:pt x="370" y="328"/>
                  <a:pt x="371" y="329"/>
                  <a:pt x="370" y="329"/>
                </a:cubicBezTo>
                <a:cubicBezTo>
                  <a:pt x="371" y="329"/>
                  <a:pt x="371" y="329"/>
                  <a:pt x="371" y="329"/>
                </a:cubicBezTo>
                <a:cubicBezTo>
                  <a:pt x="371" y="329"/>
                  <a:pt x="371" y="329"/>
                  <a:pt x="371" y="328"/>
                </a:cubicBezTo>
                <a:cubicBezTo>
                  <a:pt x="371" y="328"/>
                  <a:pt x="371" y="327"/>
                  <a:pt x="370" y="330"/>
                </a:cubicBezTo>
                <a:cubicBezTo>
                  <a:pt x="370" y="330"/>
                  <a:pt x="371" y="329"/>
                  <a:pt x="370" y="329"/>
                </a:cubicBezTo>
                <a:cubicBezTo>
                  <a:pt x="370" y="329"/>
                  <a:pt x="370" y="329"/>
                  <a:pt x="370" y="329"/>
                </a:cubicBezTo>
                <a:cubicBezTo>
                  <a:pt x="370" y="330"/>
                  <a:pt x="369" y="330"/>
                  <a:pt x="370" y="330"/>
                </a:cubicBezTo>
                <a:cubicBezTo>
                  <a:pt x="370" y="330"/>
                  <a:pt x="370" y="330"/>
                  <a:pt x="370" y="327"/>
                </a:cubicBezTo>
                <a:moveTo>
                  <a:pt x="447" y="306"/>
                </a:moveTo>
                <a:cubicBezTo>
                  <a:pt x="447" y="306"/>
                  <a:pt x="447" y="306"/>
                  <a:pt x="447" y="306"/>
                </a:cubicBezTo>
                <a:cubicBezTo>
                  <a:pt x="447" y="305"/>
                  <a:pt x="447" y="305"/>
                  <a:pt x="447" y="304"/>
                </a:cubicBezTo>
                <a:cubicBezTo>
                  <a:pt x="447" y="304"/>
                  <a:pt x="447" y="304"/>
                  <a:pt x="447" y="304"/>
                </a:cubicBezTo>
                <a:cubicBezTo>
                  <a:pt x="447" y="304"/>
                  <a:pt x="446" y="304"/>
                  <a:pt x="446" y="304"/>
                </a:cubicBezTo>
                <a:cubicBezTo>
                  <a:pt x="446" y="305"/>
                  <a:pt x="446" y="305"/>
                  <a:pt x="447" y="305"/>
                </a:cubicBezTo>
                <a:cubicBezTo>
                  <a:pt x="447" y="306"/>
                  <a:pt x="447" y="308"/>
                  <a:pt x="448" y="308"/>
                </a:cubicBezTo>
                <a:cubicBezTo>
                  <a:pt x="448" y="307"/>
                  <a:pt x="449" y="306"/>
                  <a:pt x="447" y="306"/>
                </a:cubicBezTo>
                <a:moveTo>
                  <a:pt x="409" y="230"/>
                </a:moveTo>
                <a:cubicBezTo>
                  <a:pt x="409" y="230"/>
                  <a:pt x="409" y="230"/>
                  <a:pt x="409" y="230"/>
                </a:cubicBezTo>
                <a:cubicBezTo>
                  <a:pt x="409" y="230"/>
                  <a:pt x="409" y="229"/>
                  <a:pt x="409" y="229"/>
                </a:cubicBezTo>
                <a:cubicBezTo>
                  <a:pt x="409" y="229"/>
                  <a:pt x="409" y="229"/>
                  <a:pt x="409" y="229"/>
                </a:cubicBezTo>
                <a:cubicBezTo>
                  <a:pt x="408" y="229"/>
                  <a:pt x="409" y="230"/>
                  <a:pt x="409" y="230"/>
                </a:cubicBezTo>
                <a:cubicBezTo>
                  <a:pt x="409" y="231"/>
                  <a:pt x="410" y="231"/>
                  <a:pt x="411" y="231"/>
                </a:cubicBezTo>
                <a:cubicBezTo>
                  <a:pt x="411" y="231"/>
                  <a:pt x="411" y="231"/>
                  <a:pt x="411" y="231"/>
                </a:cubicBezTo>
                <a:cubicBezTo>
                  <a:pt x="411" y="231"/>
                  <a:pt x="411" y="230"/>
                  <a:pt x="412" y="228"/>
                </a:cubicBezTo>
                <a:cubicBezTo>
                  <a:pt x="412" y="228"/>
                  <a:pt x="412" y="228"/>
                  <a:pt x="411" y="228"/>
                </a:cubicBezTo>
                <a:cubicBezTo>
                  <a:pt x="411" y="228"/>
                  <a:pt x="411" y="229"/>
                  <a:pt x="411" y="229"/>
                </a:cubicBezTo>
                <a:cubicBezTo>
                  <a:pt x="411" y="230"/>
                  <a:pt x="411" y="230"/>
                  <a:pt x="412" y="230"/>
                </a:cubicBezTo>
                <a:cubicBezTo>
                  <a:pt x="412" y="230"/>
                  <a:pt x="412" y="230"/>
                  <a:pt x="412" y="229"/>
                </a:cubicBezTo>
                <a:cubicBezTo>
                  <a:pt x="412" y="229"/>
                  <a:pt x="412" y="228"/>
                  <a:pt x="411" y="230"/>
                </a:cubicBezTo>
                <a:moveTo>
                  <a:pt x="462" y="360"/>
                </a:moveTo>
                <a:cubicBezTo>
                  <a:pt x="462" y="360"/>
                  <a:pt x="462" y="360"/>
                  <a:pt x="462" y="360"/>
                </a:cubicBezTo>
                <a:cubicBezTo>
                  <a:pt x="463" y="360"/>
                  <a:pt x="463" y="359"/>
                  <a:pt x="462" y="359"/>
                </a:cubicBezTo>
                <a:cubicBezTo>
                  <a:pt x="462" y="359"/>
                  <a:pt x="462" y="359"/>
                  <a:pt x="462" y="359"/>
                </a:cubicBezTo>
                <a:cubicBezTo>
                  <a:pt x="462" y="359"/>
                  <a:pt x="462" y="359"/>
                  <a:pt x="462" y="360"/>
                </a:cubicBezTo>
                <a:cubicBezTo>
                  <a:pt x="462" y="360"/>
                  <a:pt x="462" y="360"/>
                  <a:pt x="462" y="361"/>
                </a:cubicBezTo>
                <a:cubicBezTo>
                  <a:pt x="462" y="361"/>
                  <a:pt x="463" y="362"/>
                  <a:pt x="464" y="362"/>
                </a:cubicBezTo>
                <a:cubicBezTo>
                  <a:pt x="464" y="362"/>
                  <a:pt x="464" y="361"/>
                  <a:pt x="464" y="361"/>
                </a:cubicBezTo>
                <a:cubicBezTo>
                  <a:pt x="464" y="360"/>
                  <a:pt x="464" y="360"/>
                  <a:pt x="463" y="360"/>
                </a:cubicBezTo>
                <a:cubicBezTo>
                  <a:pt x="463" y="360"/>
                  <a:pt x="463" y="360"/>
                  <a:pt x="462" y="360"/>
                </a:cubicBezTo>
                <a:moveTo>
                  <a:pt x="409" y="225"/>
                </a:moveTo>
                <a:cubicBezTo>
                  <a:pt x="409" y="224"/>
                  <a:pt x="410" y="224"/>
                  <a:pt x="410" y="224"/>
                </a:cubicBezTo>
                <a:cubicBezTo>
                  <a:pt x="409" y="223"/>
                  <a:pt x="409" y="222"/>
                  <a:pt x="408" y="221"/>
                </a:cubicBezTo>
                <a:cubicBezTo>
                  <a:pt x="407" y="221"/>
                  <a:pt x="406" y="221"/>
                  <a:pt x="405" y="221"/>
                </a:cubicBezTo>
                <a:cubicBezTo>
                  <a:pt x="405" y="221"/>
                  <a:pt x="404" y="222"/>
                  <a:pt x="405" y="223"/>
                </a:cubicBezTo>
                <a:cubicBezTo>
                  <a:pt x="406" y="223"/>
                  <a:pt x="405" y="224"/>
                  <a:pt x="406" y="225"/>
                </a:cubicBezTo>
                <a:moveTo>
                  <a:pt x="443" y="306"/>
                </a:moveTo>
                <a:cubicBezTo>
                  <a:pt x="443" y="306"/>
                  <a:pt x="442" y="305"/>
                  <a:pt x="442" y="303"/>
                </a:cubicBezTo>
                <a:cubicBezTo>
                  <a:pt x="442" y="304"/>
                  <a:pt x="442" y="304"/>
                  <a:pt x="442" y="305"/>
                </a:cubicBezTo>
                <a:cubicBezTo>
                  <a:pt x="441" y="305"/>
                  <a:pt x="441" y="306"/>
                  <a:pt x="441" y="307"/>
                </a:cubicBezTo>
                <a:cubicBezTo>
                  <a:pt x="441" y="308"/>
                  <a:pt x="442" y="307"/>
                  <a:pt x="443" y="308"/>
                </a:cubicBezTo>
                <a:cubicBezTo>
                  <a:pt x="443" y="309"/>
                  <a:pt x="444" y="309"/>
                  <a:pt x="444" y="308"/>
                </a:cubicBezTo>
                <a:cubicBezTo>
                  <a:pt x="445" y="308"/>
                  <a:pt x="446" y="307"/>
                  <a:pt x="445" y="306"/>
                </a:cubicBezTo>
                <a:cubicBezTo>
                  <a:pt x="445" y="306"/>
                  <a:pt x="445" y="306"/>
                  <a:pt x="444" y="306"/>
                </a:cubicBezTo>
                <a:cubicBezTo>
                  <a:pt x="444" y="306"/>
                  <a:pt x="443" y="306"/>
                  <a:pt x="443" y="306"/>
                </a:cubicBezTo>
                <a:moveTo>
                  <a:pt x="445" y="298"/>
                </a:moveTo>
                <a:cubicBezTo>
                  <a:pt x="444" y="296"/>
                  <a:pt x="444" y="296"/>
                  <a:pt x="445" y="295"/>
                </a:cubicBezTo>
                <a:cubicBezTo>
                  <a:pt x="446" y="294"/>
                  <a:pt x="446" y="294"/>
                  <a:pt x="445" y="293"/>
                </a:cubicBezTo>
                <a:cubicBezTo>
                  <a:pt x="445" y="293"/>
                  <a:pt x="444" y="292"/>
                  <a:pt x="443" y="293"/>
                </a:cubicBezTo>
                <a:cubicBezTo>
                  <a:pt x="443" y="293"/>
                  <a:pt x="444" y="294"/>
                  <a:pt x="443" y="294"/>
                </a:cubicBezTo>
                <a:cubicBezTo>
                  <a:pt x="443" y="296"/>
                  <a:pt x="442" y="295"/>
                  <a:pt x="442" y="296"/>
                </a:cubicBezTo>
                <a:cubicBezTo>
                  <a:pt x="442" y="296"/>
                  <a:pt x="443" y="297"/>
                  <a:pt x="444" y="298"/>
                </a:cubicBezTo>
                <a:cubicBezTo>
                  <a:pt x="444" y="298"/>
                  <a:pt x="445" y="298"/>
                  <a:pt x="445" y="298"/>
                </a:cubicBezTo>
                <a:moveTo>
                  <a:pt x="411" y="237"/>
                </a:moveTo>
                <a:cubicBezTo>
                  <a:pt x="410" y="243"/>
                  <a:pt x="410" y="243"/>
                  <a:pt x="411" y="244"/>
                </a:cubicBezTo>
                <a:cubicBezTo>
                  <a:pt x="411" y="244"/>
                  <a:pt x="411" y="244"/>
                  <a:pt x="411" y="243"/>
                </a:cubicBezTo>
                <a:cubicBezTo>
                  <a:pt x="411" y="242"/>
                  <a:pt x="411" y="240"/>
                  <a:pt x="411" y="238"/>
                </a:cubicBezTo>
                <a:cubicBezTo>
                  <a:pt x="411" y="238"/>
                  <a:pt x="411" y="238"/>
                  <a:pt x="411" y="237"/>
                </a:cubicBezTo>
                <a:moveTo>
                  <a:pt x="437" y="327"/>
                </a:moveTo>
                <a:cubicBezTo>
                  <a:pt x="438" y="327"/>
                  <a:pt x="438" y="327"/>
                  <a:pt x="438" y="327"/>
                </a:cubicBezTo>
                <a:cubicBezTo>
                  <a:pt x="439" y="326"/>
                  <a:pt x="439" y="326"/>
                  <a:pt x="439" y="325"/>
                </a:cubicBezTo>
                <a:cubicBezTo>
                  <a:pt x="438" y="325"/>
                  <a:pt x="438" y="325"/>
                  <a:pt x="438" y="325"/>
                </a:cubicBezTo>
                <a:cubicBezTo>
                  <a:pt x="437" y="324"/>
                  <a:pt x="437" y="325"/>
                  <a:pt x="436" y="326"/>
                </a:cubicBezTo>
                <a:cubicBezTo>
                  <a:pt x="436" y="326"/>
                  <a:pt x="436" y="326"/>
                  <a:pt x="436" y="326"/>
                </a:cubicBezTo>
                <a:cubicBezTo>
                  <a:pt x="436" y="327"/>
                  <a:pt x="437" y="327"/>
                  <a:pt x="437" y="327"/>
                </a:cubicBezTo>
                <a:moveTo>
                  <a:pt x="409" y="228"/>
                </a:moveTo>
                <a:cubicBezTo>
                  <a:pt x="409" y="228"/>
                  <a:pt x="409" y="228"/>
                  <a:pt x="409" y="228"/>
                </a:cubicBezTo>
                <a:cubicBezTo>
                  <a:pt x="410" y="228"/>
                  <a:pt x="410" y="227"/>
                  <a:pt x="410" y="227"/>
                </a:cubicBezTo>
                <a:cubicBezTo>
                  <a:pt x="410" y="226"/>
                  <a:pt x="410" y="226"/>
                  <a:pt x="409" y="226"/>
                </a:cubicBezTo>
                <a:cubicBezTo>
                  <a:pt x="409" y="226"/>
                  <a:pt x="409" y="226"/>
                  <a:pt x="408" y="226"/>
                </a:cubicBezTo>
                <a:cubicBezTo>
                  <a:pt x="408" y="226"/>
                  <a:pt x="407" y="226"/>
                  <a:pt x="407" y="227"/>
                </a:cubicBezTo>
                <a:cubicBezTo>
                  <a:pt x="408" y="228"/>
                  <a:pt x="408" y="228"/>
                  <a:pt x="408" y="228"/>
                </a:cubicBezTo>
                <a:cubicBezTo>
                  <a:pt x="409" y="228"/>
                  <a:pt x="409" y="228"/>
                  <a:pt x="409" y="228"/>
                </a:cubicBezTo>
                <a:moveTo>
                  <a:pt x="347" y="395"/>
                </a:moveTo>
                <a:cubicBezTo>
                  <a:pt x="347" y="395"/>
                  <a:pt x="347" y="396"/>
                  <a:pt x="347" y="397"/>
                </a:cubicBezTo>
                <a:cubicBezTo>
                  <a:pt x="347" y="397"/>
                  <a:pt x="347" y="398"/>
                  <a:pt x="347" y="398"/>
                </a:cubicBezTo>
                <a:cubicBezTo>
                  <a:pt x="348" y="398"/>
                  <a:pt x="348" y="397"/>
                  <a:pt x="349" y="397"/>
                </a:cubicBezTo>
                <a:cubicBezTo>
                  <a:pt x="349" y="397"/>
                  <a:pt x="349" y="396"/>
                  <a:pt x="348" y="396"/>
                </a:cubicBezTo>
                <a:cubicBezTo>
                  <a:pt x="348" y="395"/>
                  <a:pt x="348" y="395"/>
                  <a:pt x="347" y="395"/>
                </a:cubicBezTo>
                <a:moveTo>
                  <a:pt x="376" y="464"/>
                </a:moveTo>
                <a:cubicBezTo>
                  <a:pt x="375" y="465"/>
                  <a:pt x="375" y="465"/>
                  <a:pt x="375" y="466"/>
                </a:cubicBezTo>
                <a:cubicBezTo>
                  <a:pt x="375" y="466"/>
                  <a:pt x="375" y="467"/>
                  <a:pt x="376" y="467"/>
                </a:cubicBezTo>
                <a:cubicBezTo>
                  <a:pt x="376" y="467"/>
                  <a:pt x="377" y="467"/>
                  <a:pt x="377" y="466"/>
                </a:cubicBezTo>
                <a:cubicBezTo>
                  <a:pt x="377" y="466"/>
                  <a:pt x="377" y="465"/>
                  <a:pt x="377" y="465"/>
                </a:cubicBezTo>
                <a:cubicBezTo>
                  <a:pt x="377" y="465"/>
                  <a:pt x="376" y="464"/>
                  <a:pt x="376" y="464"/>
                </a:cubicBezTo>
                <a:moveTo>
                  <a:pt x="453" y="450"/>
                </a:moveTo>
                <a:cubicBezTo>
                  <a:pt x="452" y="450"/>
                  <a:pt x="452" y="450"/>
                  <a:pt x="451" y="450"/>
                </a:cubicBezTo>
                <a:cubicBezTo>
                  <a:pt x="452" y="451"/>
                  <a:pt x="452" y="451"/>
                  <a:pt x="453" y="450"/>
                </a:cubicBezTo>
                <a:moveTo>
                  <a:pt x="418" y="587"/>
                </a:moveTo>
                <a:cubicBezTo>
                  <a:pt x="417" y="586"/>
                  <a:pt x="417" y="586"/>
                  <a:pt x="416" y="587"/>
                </a:cubicBezTo>
                <a:cubicBezTo>
                  <a:pt x="417" y="587"/>
                  <a:pt x="417" y="587"/>
                  <a:pt x="418" y="587"/>
                </a:cubicBezTo>
                <a:moveTo>
                  <a:pt x="468" y="383"/>
                </a:moveTo>
                <a:cubicBezTo>
                  <a:pt x="468" y="383"/>
                  <a:pt x="468" y="383"/>
                  <a:pt x="468" y="383"/>
                </a:cubicBezTo>
                <a:cubicBezTo>
                  <a:pt x="468" y="383"/>
                  <a:pt x="468" y="383"/>
                  <a:pt x="468" y="383"/>
                </a:cubicBezTo>
                <a:cubicBezTo>
                  <a:pt x="467" y="383"/>
                  <a:pt x="467" y="384"/>
                  <a:pt x="468" y="384"/>
                </a:cubicBezTo>
                <a:cubicBezTo>
                  <a:pt x="468" y="384"/>
                  <a:pt x="468" y="384"/>
                  <a:pt x="468" y="383"/>
                </a:cubicBezTo>
                <a:moveTo>
                  <a:pt x="399" y="426"/>
                </a:moveTo>
                <a:cubicBezTo>
                  <a:pt x="400" y="425"/>
                  <a:pt x="400" y="425"/>
                  <a:pt x="399" y="424"/>
                </a:cubicBezTo>
                <a:cubicBezTo>
                  <a:pt x="399" y="425"/>
                  <a:pt x="399" y="425"/>
                  <a:pt x="399" y="426"/>
                </a:cubicBezTo>
                <a:moveTo>
                  <a:pt x="413" y="593"/>
                </a:moveTo>
                <a:cubicBezTo>
                  <a:pt x="413" y="592"/>
                  <a:pt x="412" y="592"/>
                  <a:pt x="411" y="593"/>
                </a:cubicBezTo>
                <a:cubicBezTo>
                  <a:pt x="412" y="593"/>
                  <a:pt x="413" y="593"/>
                  <a:pt x="413" y="593"/>
                </a:cubicBezTo>
                <a:moveTo>
                  <a:pt x="401" y="231"/>
                </a:moveTo>
                <a:cubicBezTo>
                  <a:pt x="402" y="230"/>
                  <a:pt x="402" y="229"/>
                  <a:pt x="401" y="229"/>
                </a:cubicBezTo>
                <a:cubicBezTo>
                  <a:pt x="401" y="229"/>
                  <a:pt x="401" y="230"/>
                  <a:pt x="401" y="231"/>
                </a:cubicBezTo>
                <a:moveTo>
                  <a:pt x="428" y="485"/>
                </a:moveTo>
                <a:cubicBezTo>
                  <a:pt x="428" y="485"/>
                  <a:pt x="428" y="484"/>
                  <a:pt x="428" y="484"/>
                </a:cubicBezTo>
                <a:cubicBezTo>
                  <a:pt x="427" y="484"/>
                  <a:pt x="427" y="485"/>
                  <a:pt x="428" y="486"/>
                </a:cubicBezTo>
                <a:cubicBezTo>
                  <a:pt x="428" y="486"/>
                  <a:pt x="428" y="486"/>
                  <a:pt x="428" y="486"/>
                </a:cubicBezTo>
                <a:cubicBezTo>
                  <a:pt x="428" y="485"/>
                  <a:pt x="428" y="485"/>
                  <a:pt x="428" y="485"/>
                </a:cubicBezTo>
                <a:moveTo>
                  <a:pt x="402" y="236"/>
                </a:moveTo>
                <a:cubicBezTo>
                  <a:pt x="402" y="237"/>
                  <a:pt x="403" y="237"/>
                  <a:pt x="404" y="236"/>
                </a:cubicBezTo>
                <a:cubicBezTo>
                  <a:pt x="403" y="235"/>
                  <a:pt x="402" y="235"/>
                  <a:pt x="402" y="236"/>
                </a:cubicBezTo>
                <a:moveTo>
                  <a:pt x="415" y="244"/>
                </a:moveTo>
                <a:cubicBezTo>
                  <a:pt x="415" y="243"/>
                  <a:pt x="415" y="243"/>
                  <a:pt x="415" y="242"/>
                </a:cubicBezTo>
                <a:cubicBezTo>
                  <a:pt x="414" y="243"/>
                  <a:pt x="414" y="243"/>
                  <a:pt x="415" y="244"/>
                </a:cubicBezTo>
                <a:moveTo>
                  <a:pt x="413" y="528"/>
                </a:moveTo>
                <a:cubicBezTo>
                  <a:pt x="413" y="527"/>
                  <a:pt x="412" y="527"/>
                  <a:pt x="411" y="528"/>
                </a:cubicBezTo>
                <a:cubicBezTo>
                  <a:pt x="412" y="529"/>
                  <a:pt x="413" y="529"/>
                  <a:pt x="413" y="528"/>
                </a:cubicBezTo>
                <a:moveTo>
                  <a:pt x="409" y="532"/>
                </a:moveTo>
                <a:cubicBezTo>
                  <a:pt x="409" y="532"/>
                  <a:pt x="409" y="532"/>
                  <a:pt x="409" y="532"/>
                </a:cubicBezTo>
                <a:cubicBezTo>
                  <a:pt x="409" y="531"/>
                  <a:pt x="408" y="531"/>
                  <a:pt x="408" y="532"/>
                </a:cubicBezTo>
                <a:cubicBezTo>
                  <a:pt x="408" y="532"/>
                  <a:pt x="408" y="532"/>
                  <a:pt x="408" y="532"/>
                </a:cubicBezTo>
                <a:cubicBezTo>
                  <a:pt x="408" y="532"/>
                  <a:pt x="409" y="532"/>
                  <a:pt x="409" y="532"/>
                </a:cubicBezTo>
                <a:moveTo>
                  <a:pt x="411" y="217"/>
                </a:moveTo>
                <a:cubicBezTo>
                  <a:pt x="411" y="217"/>
                  <a:pt x="411" y="217"/>
                  <a:pt x="411" y="217"/>
                </a:cubicBezTo>
                <a:cubicBezTo>
                  <a:pt x="411" y="216"/>
                  <a:pt x="410" y="216"/>
                  <a:pt x="410" y="217"/>
                </a:cubicBezTo>
                <a:cubicBezTo>
                  <a:pt x="409" y="217"/>
                  <a:pt x="409" y="217"/>
                  <a:pt x="410" y="217"/>
                </a:cubicBezTo>
                <a:cubicBezTo>
                  <a:pt x="410" y="218"/>
                  <a:pt x="411" y="218"/>
                  <a:pt x="411" y="217"/>
                </a:cubicBezTo>
                <a:moveTo>
                  <a:pt x="447" y="464"/>
                </a:moveTo>
                <a:cubicBezTo>
                  <a:pt x="448" y="464"/>
                  <a:pt x="449" y="464"/>
                  <a:pt x="449" y="464"/>
                </a:cubicBezTo>
                <a:cubicBezTo>
                  <a:pt x="449" y="463"/>
                  <a:pt x="448" y="463"/>
                  <a:pt x="447" y="464"/>
                </a:cubicBezTo>
                <a:moveTo>
                  <a:pt x="413" y="505"/>
                </a:moveTo>
                <a:cubicBezTo>
                  <a:pt x="413" y="505"/>
                  <a:pt x="413" y="505"/>
                  <a:pt x="413" y="505"/>
                </a:cubicBezTo>
                <a:cubicBezTo>
                  <a:pt x="413" y="505"/>
                  <a:pt x="412" y="505"/>
                  <a:pt x="412" y="505"/>
                </a:cubicBezTo>
                <a:cubicBezTo>
                  <a:pt x="412" y="505"/>
                  <a:pt x="412" y="506"/>
                  <a:pt x="413" y="506"/>
                </a:cubicBezTo>
                <a:cubicBezTo>
                  <a:pt x="413" y="505"/>
                  <a:pt x="413" y="505"/>
                  <a:pt x="413" y="505"/>
                </a:cubicBezTo>
                <a:moveTo>
                  <a:pt x="412" y="503"/>
                </a:moveTo>
                <a:cubicBezTo>
                  <a:pt x="411" y="503"/>
                  <a:pt x="411" y="503"/>
                  <a:pt x="411" y="503"/>
                </a:cubicBezTo>
                <a:cubicBezTo>
                  <a:pt x="411" y="503"/>
                  <a:pt x="412" y="504"/>
                  <a:pt x="412" y="504"/>
                </a:cubicBezTo>
                <a:cubicBezTo>
                  <a:pt x="412" y="504"/>
                  <a:pt x="412" y="503"/>
                  <a:pt x="412" y="503"/>
                </a:cubicBezTo>
                <a:cubicBezTo>
                  <a:pt x="412" y="503"/>
                  <a:pt x="412" y="503"/>
                  <a:pt x="412" y="503"/>
                </a:cubicBezTo>
                <a:moveTo>
                  <a:pt x="418" y="585"/>
                </a:moveTo>
                <a:cubicBezTo>
                  <a:pt x="418" y="585"/>
                  <a:pt x="418" y="585"/>
                  <a:pt x="418" y="585"/>
                </a:cubicBezTo>
                <a:cubicBezTo>
                  <a:pt x="417" y="585"/>
                  <a:pt x="417" y="585"/>
                  <a:pt x="417" y="585"/>
                </a:cubicBezTo>
                <a:cubicBezTo>
                  <a:pt x="417" y="585"/>
                  <a:pt x="417" y="585"/>
                  <a:pt x="417" y="585"/>
                </a:cubicBezTo>
                <a:cubicBezTo>
                  <a:pt x="417" y="585"/>
                  <a:pt x="418" y="585"/>
                  <a:pt x="418" y="585"/>
                </a:cubicBezTo>
                <a:moveTo>
                  <a:pt x="406" y="525"/>
                </a:moveTo>
                <a:cubicBezTo>
                  <a:pt x="406" y="525"/>
                  <a:pt x="406" y="525"/>
                  <a:pt x="406" y="525"/>
                </a:cubicBezTo>
                <a:cubicBezTo>
                  <a:pt x="406" y="525"/>
                  <a:pt x="406" y="525"/>
                  <a:pt x="406" y="525"/>
                </a:cubicBezTo>
                <a:cubicBezTo>
                  <a:pt x="406" y="525"/>
                  <a:pt x="406" y="525"/>
                  <a:pt x="406" y="526"/>
                </a:cubicBezTo>
                <a:cubicBezTo>
                  <a:pt x="406" y="526"/>
                  <a:pt x="406" y="525"/>
                  <a:pt x="406" y="525"/>
                </a:cubicBezTo>
                <a:moveTo>
                  <a:pt x="413" y="533"/>
                </a:moveTo>
                <a:cubicBezTo>
                  <a:pt x="413" y="533"/>
                  <a:pt x="413" y="533"/>
                  <a:pt x="413" y="533"/>
                </a:cubicBezTo>
                <a:cubicBezTo>
                  <a:pt x="413" y="533"/>
                  <a:pt x="413" y="532"/>
                  <a:pt x="413" y="532"/>
                </a:cubicBezTo>
                <a:cubicBezTo>
                  <a:pt x="413" y="532"/>
                  <a:pt x="412" y="533"/>
                  <a:pt x="412" y="533"/>
                </a:cubicBezTo>
                <a:cubicBezTo>
                  <a:pt x="412" y="533"/>
                  <a:pt x="412" y="533"/>
                  <a:pt x="413" y="533"/>
                </a:cubicBezTo>
                <a:moveTo>
                  <a:pt x="403" y="532"/>
                </a:moveTo>
                <a:cubicBezTo>
                  <a:pt x="402" y="532"/>
                  <a:pt x="402" y="532"/>
                  <a:pt x="402" y="531"/>
                </a:cubicBezTo>
                <a:cubicBezTo>
                  <a:pt x="402" y="531"/>
                  <a:pt x="402" y="532"/>
                  <a:pt x="402" y="532"/>
                </a:cubicBezTo>
                <a:cubicBezTo>
                  <a:pt x="402" y="532"/>
                  <a:pt x="402" y="532"/>
                  <a:pt x="402" y="532"/>
                </a:cubicBezTo>
                <a:cubicBezTo>
                  <a:pt x="402" y="532"/>
                  <a:pt x="402" y="532"/>
                  <a:pt x="403" y="532"/>
                </a:cubicBezTo>
                <a:moveTo>
                  <a:pt x="417" y="589"/>
                </a:moveTo>
                <a:cubicBezTo>
                  <a:pt x="417" y="588"/>
                  <a:pt x="417" y="588"/>
                  <a:pt x="416" y="588"/>
                </a:cubicBezTo>
                <a:cubicBezTo>
                  <a:pt x="416" y="588"/>
                  <a:pt x="416" y="589"/>
                  <a:pt x="416" y="589"/>
                </a:cubicBezTo>
                <a:cubicBezTo>
                  <a:pt x="416" y="589"/>
                  <a:pt x="416" y="589"/>
                  <a:pt x="416" y="589"/>
                </a:cubicBezTo>
                <a:cubicBezTo>
                  <a:pt x="417" y="589"/>
                  <a:pt x="417" y="589"/>
                  <a:pt x="417" y="589"/>
                </a:cubicBezTo>
                <a:moveTo>
                  <a:pt x="413" y="540"/>
                </a:moveTo>
                <a:cubicBezTo>
                  <a:pt x="413" y="540"/>
                  <a:pt x="413" y="539"/>
                  <a:pt x="413" y="539"/>
                </a:cubicBezTo>
                <a:cubicBezTo>
                  <a:pt x="413" y="539"/>
                  <a:pt x="413" y="539"/>
                  <a:pt x="413" y="539"/>
                </a:cubicBezTo>
                <a:cubicBezTo>
                  <a:pt x="412" y="539"/>
                  <a:pt x="412" y="539"/>
                  <a:pt x="412" y="539"/>
                </a:cubicBezTo>
                <a:cubicBezTo>
                  <a:pt x="412" y="539"/>
                  <a:pt x="413" y="540"/>
                  <a:pt x="413" y="540"/>
                </a:cubicBezTo>
                <a:moveTo>
                  <a:pt x="404" y="523"/>
                </a:moveTo>
                <a:cubicBezTo>
                  <a:pt x="404" y="523"/>
                  <a:pt x="404" y="523"/>
                  <a:pt x="404" y="523"/>
                </a:cubicBezTo>
                <a:cubicBezTo>
                  <a:pt x="404" y="523"/>
                  <a:pt x="404" y="523"/>
                  <a:pt x="404" y="523"/>
                </a:cubicBezTo>
                <a:cubicBezTo>
                  <a:pt x="404" y="523"/>
                  <a:pt x="404" y="524"/>
                  <a:pt x="404" y="524"/>
                </a:cubicBezTo>
                <a:cubicBezTo>
                  <a:pt x="404" y="524"/>
                  <a:pt x="404" y="523"/>
                  <a:pt x="404" y="523"/>
                </a:cubicBezTo>
                <a:moveTo>
                  <a:pt x="414" y="537"/>
                </a:moveTo>
                <a:cubicBezTo>
                  <a:pt x="414" y="536"/>
                  <a:pt x="414" y="536"/>
                  <a:pt x="414" y="536"/>
                </a:cubicBezTo>
                <a:cubicBezTo>
                  <a:pt x="414" y="536"/>
                  <a:pt x="413" y="536"/>
                  <a:pt x="413" y="537"/>
                </a:cubicBezTo>
                <a:cubicBezTo>
                  <a:pt x="413" y="537"/>
                  <a:pt x="413" y="537"/>
                  <a:pt x="413" y="537"/>
                </a:cubicBezTo>
                <a:cubicBezTo>
                  <a:pt x="414" y="537"/>
                  <a:pt x="414" y="537"/>
                  <a:pt x="414" y="537"/>
                </a:cubicBezTo>
                <a:moveTo>
                  <a:pt x="426" y="262"/>
                </a:moveTo>
                <a:cubicBezTo>
                  <a:pt x="426" y="262"/>
                  <a:pt x="426" y="262"/>
                  <a:pt x="426" y="262"/>
                </a:cubicBezTo>
                <a:cubicBezTo>
                  <a:pt x="426" y="262"/>
                  <a:pt x="426" y="263"/>
                  <a:pt x="426" y="263"/>
                </a:cubicBezTo>
                <a:cubicBezTo>
                  <a:pt x="426" y="263"/>
                  <a:pt x="426" y="263"/>
                  <a:pt x="426" y="263"/>
                </a:cubicBezTo>
                <a:cubicBezTo>
                  <a:pt x="426" y="262"/>
                  <a:pt x="426" y="262"/>
                  <a:pt x="426" y="262"/>
                </a:cubicBezTo>
                <a:moveTo>
                  <a:pt x="430" y="265"/>
                </a:moveTo>
                <a:cubicBezTo>
                  <a:pt x="430" y="265"/>
                  <a:pt x="430" y="265"/>
                  <a:pt x="430" y="265"/>
                </a:cubicBezTo>
                <a:cubicBezTo>
                  <a:pt x="430" y="265"/>
                  <a:pt x="429" y="265"/>
                  <a:pt x="429" y="265"/>
                </a:cubicBezTo>
                <a:cubicBezTo>
                  <a:pt x="429" y="265"/>
                  <a:pt x="430" y="266"/>
                  <a:pt x="430" y="266"/>
                </a:cubicBezTo>
                <a:cubicBezTo>
                  <a:pt x="430" y="266"/>
                  <a:pt x="430" y="266"/>
                  <a:pt x="430" y="265"/>
                </a:cubicBezTo>
                <a:moveTo>
                  <a:pt x="435" y="277"/>
                </a:moveTo>
                <a:cubicBezTo>
                  <a:pt x="435" y="277"/>
                  <a:pt x="435" y="277"/>
                  <a:pt x="434" y="277"/>
                </a:cubicBezTo>
                <a:cubicBezTo>
                  <a:pt x="434" y="277"/>
                  <a:pt x="434" y="278"/>
                  <a:pt x="434" y="278"/>
                </a:cubicBezTo>
                <a:cubicBezTo>
                  <a:pt x="434" y="278"/>
                  <a:pt x="434" y="278"/>
                  <a:pt x="434" y="278"/>
                </a:cubicBezTo>
                <a:cubicBezTo>
                  <a:pt x="435" y="278"/>
                  <a:pt x="435" y="278"/>
                  <a:pt x="435" y="277"/>
                </a:cubicBezTo>
                <a:moveTo>
                  <a:pt x="434" y="281"/>
                </a:moveTo>
                <a:cubicBezTo>
                  <a:pt x="434" y="281"/>
                  <a:pt x="434" y="281"/>
                  <a:pt x="434" y="281"/>
                </a:cubicBezTo>
                <a:cubicBezTo>
                  <a:pt x="434" y="281"/>
                  <a:pt x="434" y="282"/>
                  <a:pt x="434" y="282"/>
                </a:cubicBezTo>
                <a:cubicBezTo>
                  <a:pt x="435" y="282"/>
                  <a:pt x="435" y="282"/>
                  <a:pt x="435" y="282"/>
                </a:cubicBezTo>
                <a:cubicBezTo>
                  <a:pt x="435" y="281"/>
                  <a:pt x="435" y="281"/>
                  <a:pt x="434" y="281"/>
                </a:cubicBezTo>
                <a:moveTo>
                  <a:pt x="414" y="235"/>
                </a:moveTo>
                <a:cubicBezTo>
                  <a:pt x="414" y="235"/>
                  <a:pt x="413" y="236"/>
                  <a:pt x="413" y="236"/>
                </a:cubicBezTo>
                <a:cubicBezTo>
                  <a:pt x="413" y="236"/>
                  <a:pt x="414" y="236"/>
                  <a:pt x="414" y="236"/>
                </a:cubicBezTo>
                <a:cubicBezTo>
                  <a:pt x="414" y="236"/>
                  <a:pt x="414" y="236"/>
                  <a:pt x="414" y="236"/>
                </a:cubicBezTo>
                <a:cubicBezTo>
                  <a:pt x="414" y="236"/>
                  <a:pt x="414" y="236"/>
                  <a:pt x="414" y="235"/>
                </a:cubicBezTo>
                <a:moveTo>
                  <a:pt x="406" y="237"/>
                </a:moveTo>
                <a:cubicBezTo>
                  <a:pt x="406" y="237"/>
                  <a:pt x="406" y="238"/>
                  <a:pt x="406" y="238"/>
                </a:cubicBezTo>
                <a:cubicBezTo>
                  <a:pt x="406" y="238"/>
                  <a:pt x="406" y="238"/>
                  <a:pt x="406" y="238"/>
                </a:cubicBezTo>
                <a:cubicBezTo>
                  <a:pt x="406" y="238"/>
                  <a:pt x="406" y="238"/>
                  <a:pt x="406" y="238"/>
                </a:cubicBezTo>
                <a:cubicBezTo>
                  <a:pt x="406" y="238"/>
                  <a:pt x="406" y="237"/>
                  <a:pt x="406" y="237"/>
                </a:cubicBezTo>
                <a:moveTo>
                  <a:pt x="411" y="245"/>
                </a:moveTo>
                <a:cubicBezTo>
                  <a:pt x="411" y="245"/>
                  <a:pt x="411" y="245"/>
                  <a:pt x="410" y="245"/>
                </a:cubicBezTo>
                <a:cubicBezTo>
                  <a:pt x="410" y="245"/>
                  <a:pt x="411" y="246"/>
                  <a:pt x="411" y="246"/>
                </a:cubicBezTo>
                <a:cubicBezTo>
                  <a:pt x="411" y="246"/>
                  <a:pt x="411" y="245"/>
                  <a:pt x="411" y="245"/>
                </a:cubicBezTo>
                <a:cubicBezTo>
                  <a:pt x="411" y="245"/>
                  <a:pt x="411" y="245"/>
                  <a:pt x="411" y="245"/>
                </a:cubicBezTo>
                <a:moveTo>
                  <a:pt x="428" y="260"/>
                </a:moveTo>
                <a:cubicBezTo>
                  <a:pt x="428" y="260"/>
                  <a:pt x="428" y="260"/>
                  <a:pt x="428" y="260"/>
                </a:cubicBezTo>
                <a:cubicBezTo>
                  <a:pt x="428" y="259"/>
                  <a:pt x="428" y="259"/>
                  <a:pt x="428" y="259"/>
                </a:cubicBezTo>
                <a:cubicBezTo>
                  <a:pt x="428" y="259"/>
                  <a:pt x="427" y="259"/>
                  <a:pt x="427" y="260"/>
                </a:cubicBezTo>
                <a:cubicBezTo>
                  <a:pt x="428" y="260"/>
                  <a:pt x="428" y="260"/>
                  <a:pt x="428" y="260"/>
                </a:cubicBezTo>
                <a:moveTo>
                  <a:pt x="367" y="342"/>
                </a:moveTo>
                <a:cubicBezTo>
                  <a:pt x="367" y="342"/>
                  <a:pt x="367" y="342"/>
                  <a:pt x="367" y="342"/>
                </a:cubicBezTo>
                <a:cubicBezTo>
                  <a:pt x="367" y="342"/>
                  <a:pt x="367" y="342"/>
                  <a:pt x="367" y="342"/>
                </a:cubicBezTo>
                <a:cubicBezTo>
                  <a:pt x="367" y="342"/>
                  <a:pt x="368" y="342"/>
                  <a:pt x="368" y="342"/>
                </a:cubicBezTo>
                <a:cubicBezTo>
                  <a:pt x="367" y="342"/>
                  <a:pt x="367" y="342"/>
                  <a:pt x="367" y="342"/>
                </a:cubicBezTo>
                <a:moveTo>
                  <a:pt x="457" y="349"/>
                </a:moveTo>
                <a:cubicBezTo>
                  <a:pt x="457" y="348"/>
                  <a:pt x="456" y="348"/>
                  <a:pt x="456" y="348"/>
                </a:cubicBezTo>
                <a:cubicBezTo>
                  <a:pt x="456" y="348"/>
                  <a:pt x="456" y="349"/>
                  <a:pt x="456" y="349"/>
                </a:cubicBezTo>
                <a:cubicBezTo>
                  <a:pt x="456" y="349"/>
                  <a:pt x="456" y="349"/>
                  <a:pt x="456" y="349"/>
                </a:cubicBezTo>
                <a:cubicBezTo>
                  <a:pt x="456" y="349"/>
                  <a:pt x="457" y="349"/>
                  <a:pt x="457" y="349"/>
                </a:cubicBezTo>
                <a:moveTo>
                  <a:pt x="362" y="352"/>
                </a:moveTo>
                <a:cubicBezTo>
                  <a:pt x="362" y="352"/>
                  <a:pt x="362" y="352"/>
                  <a:pt x="362" y="352"/>
                </a:cubicBezTo>
                <a:cubicBezTo>
                  <a:pt x="362" y="353"/>
                  <a:pt x="362" y="353"/>
                  <a:pt x="362" y="353"/>
                </a:cubicBezTo>
                <a:cubicBezTo>
                  <a:pt x="363" y="353"/>
                  <a:pt x="363" y="353"/>
                  <a:pt x="363" y="353"/>
                </a:cubicBezTo>
                <a:cubicBezTo>
                  <a:pt x="363" y="352"/>
                  <a:pt x="363" y="352"/>
                  <a:pt x="362" y="352"/>
                </a:cubicBezTo>
                <a:moveTo>
                  <a:pt x="457" y="352"/>
                </a:moveTo>
                <a:cubicBezTo>
                  <a:pt x="457" y="352"/>
                  <a:pt x="457" y="352"/>
                  <a:pt x="457" y="353"/>
                </a:cubicBezTo>
                <a:cubicBezTo>
                  <a:pt x="457" y="353"/>
                  <a:pt x="457" y="353"/>
                  <a:pt x="457" y="353"/>
                </a:cubicBezTo>
                <a:cubicBezTo>
                  <a:pt x="457" y="353"/>
                  <a:pt x="458" y="353"/>
                  <a:pt x="458" y="353"/>
                </a:cubicBezTo>
                <a:cubicBezTo>
                  <a:pt x="458" y="352"/>
                  <a:pt x="457" y="352"/>
                  <a:pt x="457" y="352"/>
                </a:cubicBezTo>
                <a:moveTo>
                  <a:pt x="366" y="356"/>
                </a:moveTo>
                <a:cubicBezTo>
                  <a:pt x="365" y="356"/>
                  <a:pt x="365" y="356"/>
                  <a:pt x="365" y="356"/>
                </a:cubicBezTo>
                <a:cubicBezTo>
                  <a:pt x="365" y="356"/>
                  <a:pt x="365" y="356"/>
                  <a:pt x="365" y="356"/>
                </a:cubicBezTo>
                <a:cubicBezTo>
                  <a:pt x="365" y="356"/>
                  <a:pt x="365" y="357"/>
                  <a:pt x="365" y="357"/>
                </a:cubicBezTo>
                <a:cubicBezTo>
                  <a:pt x="365" y="357"/>
                  <a:pt x="365" y="357"/>
                  <a:pt x="366" y="356"/>
                </a:cubicBezTo>
                <a:moveTo>
                  <a:pt x="359" y="360"/>
                </a:moveTo>
                <a:cubicBezTo>
                  <a:pt x="359" y="360"/>
                  <a:pt x="359" y="360"/>
                  <a:pt x="359" y="360"/>
                </a:cubicBezTo>
                <a:cubicBezTo>
                  <a:pt x="359" y="360"/>
                  <a:pt x="358" y="360"/>
                  <a:pt x="358" y="360"/>
                </a:cubicBezTo>
                <a:cubicBezTo>
                  <a:pt x="358" y="360"/>
                  <a:pt x="358" y="360"/>
                  <a:pt x="358" y="360"/>
                </a:cubicBezTo>
                <a:cubicBezTo>
                  <a:pt x="359" y="360"/>
                  <a:pt x="359" y="360"/>
                  <a:pt x="359" y="360"/>
                </a:cubicBezTo>
                <a:moveTo>
                  <a:pt x="452" y="360"/>
                </a:moveTo>
                <a:cubicBezTo>
                  <a:pt x="452" y="360"/>
                  <a:pt x="452" y="360"/>
                  <a:pt x="452" y="360"/>
                </a:cubicBezTo>
                <a:cubicBezTo>
                  <a:pt x="451" y="360"/>
                  <a:pt x="451" y="360"/>
                  <a:pt x="451" y="360"/>
                </a:cubicBezTo>
                <a:cubicBezTo>
                  <a:pt x="451" y="360"/>
                  <a:pt x="451" y="360"/>
                  <a:pt x="452" y="361"/>
                </a:cubicBezTo>
                <a:cubicBezTo>
                  <a:pt x="452" y="360"/>
                  <a:pt x="452" y="360"/>
                  <a:pt x="452" y="360"/>
                </a:cubicBezTo>
                <a:moveTo>
                  <a:pt x="356" y="363"/>
                </a:moveTo>
                <a:cubicBezTo>
                  <a:pt x="356" y="363"/>
                  <a:pt x="356" y="363"/>
                  <a:pt x="356" y="362"/>
                </a:cubicBezTo>
                <a:cubicBezTo>
                  <a:pt x="356" y="363"/>
                  <a:pt x="356" y="363"/>
                  <a:pt x="355" y="363"/>
                </a:cubicBezTo>
                <a:cubicBezTo>
                  <a:pt x="355" y="363"/>
                  <a:pt x="356" y="363"/>
                  <a:pt x="356" y="363"/>
                </a:cubicBezTo>
                <a:cubicBezTo>
                  <a:pt x="356" y="363"/>
                  <a:pt x="356" y="363"/>
                  <a:pt x="356" y="363"/>
                </a:cubicBezTo>
                <a:moveTo>
                  <a:pt x="463" y="363"/>
                </a:moveTo>
                <a:cubicBezTo>
                  <a:pt x="463" y="362"/>
                  <a:pt x="463" y="362"/>
                  <a:pt x="463" y="362"/>
                </a:cubicBezTo>
                <a:cubicBezTo>
                  <a:pt x="463" y="363"/>
                  <a:pt x="463" y="363"/>
                  <a:pt x="463" y="363"/>
                </a:cubicBezTo>
                <a:cubicBezTo>
                  <a:pt x="463" y="363"/>
                  <a:pt x="463" y="363"/>
                  <a:pt x="463" y="363"/>
                </a:cubicBezTo>
                <a:cubicBezTo>
                  <a:pt x="463" y="363"/>
                  <a:pt x="463" y="363"/>
                  <a:pt x="463" y="363"/>
                </a:cubicBezTo>
                <a:moveTo>
                  <a:pt x="453" y="365"/>
                </a:moveTo>
                <a:cubicBezTo>
                  <a:pt x="453" y="365"/>
                  <a:pt x="453" y="364"/>
                  <a:pt x="453" y="364"/>
                </a:cubicBezTo>
                <a:cubicBezTo>
                  <a:pt x="452" y="365"/>
                  <a:pt x="452" y="365"/>
                  <a:pt x="452" y="365"/>
                </a:cubicBezTo>
                <a:cubicBezTo>
                  <a:pt x="452" y="365"/>
                  <a:pt x="452" y="365"/>
                  <a:pt x="453" y="365"/>
                </a:cubicBezTo>
                <a:cubicBezTo>
                  <a:pt x="453" y="365"/>
                  <a:pt x="453" y="365"/>
                  <a:pt x="453" y="365"/>
                </a:cubicBezTo>
                <a:moveTo>
                  <a:pt x="442" y="310"/>
                </a:moveTo>
                <a:cubicBezTo>
                  <a:pt x="442" y="310"/>
                  <a:pt x="442" y="310"/>
                  <a:pt x="443" y="310"/>
                </a:cubicBezTo>
                <a:cubicBezTo>
                  <a:pt x="442" y="310"/>
                  <a:pt x="442" y="310"/>
                  <a:pt x="442" y="310"/>
                </a:cubicBezTo>
                <a:cubicBezTo>
                  <a:pt x="442" y="310"/>
                  <a:pt x="442" y="310"/>
                  <a:pt x="442" y="310"/>
                </a:cubicBezTo>
                <a:cubicBezTo>
                  <a:pt x="442" y="310"/>
                  <a:pt x="442" y="310"/>
                  <a:pt x="442" y="310"/>
                </a:cubicBezTo>
                <a:moveTo>
                  <a:pt x="441" y="311"/>
                </a:moveTo>
                <a:cubicBezTo>
                  <a:pt x="440" y="311"/>
                  <a:pt x="440" y="310"/>
                  <a:pt x="440" y="310"/>
                </a:cubicBezTo>
                <a:cubicBezTo>
                  <a:pt x="440" y="311"/>
                  <a:pt x="440" y="311"/>
                  <a:pt x="440" y="311"/>
                </a:cubicBezTo>
                <a:cubicBezTo>
                  <a:pt x="440" y="311"/>
                  <a:pt x="440" y="311"/>
                  <a:pt x="440" y="311"/>
                </a:cubicBezTo>
                <a:cubicBezTo>
                  <a:pt x="440" y="311"/>
                  <a:pt x="440" y="311"/>
                  <a:pt x="441" y="311"/>
                </a:cubicBezTo>
                <a:moveTo>
                  <a:pt x="449" y="311"/>
                </a:moveTo>
                <a:cubicBezTo>
                  <a:pt x="449" y="311"/>
                  <a:pt x="449" y="311"/>
                  <a:pt x="449" y="310"/>
                </a:cubicBezTo>
                <a:cubicBezTo>
                  <a:pt x="449" y="310"/>
                  <a:pt x="448" y="311"/>
                  <a:pt x="448" y="311"/>
                </a:cubicBezTo>
                <a:cubicBezTo>
                  <a:pt x="448" y="311"/>
                  <a:pt x="449" y="311"/>
                  <a:pt x="449" y="311"/>
                </a:cubicBezTo>
                <a:cubicBezTo>
                  <a:pt x="449" y="311"/>
                  <a:pt x="449" y="311"/>
                  <a:pt x="449" y="311"/>
                </a:cubicBezTo>
                <a:moveTo>
                  <a:pt x="369" y="322"/>
                </a:moveTo>
                <a:cubicBezTo>
                  <a:pt x="369" y="322"/>
                  <a:pt x="369" y="322"/>
                  <a:pt x="369" y="322"/>
                </a:cubicBezTo>
                <a:cubicBezTo>
                  <a:pt x="369" y="322"/>
                  <a:pt x="369" y="322"/>
                  <a:pt x="369" y="323"/>
                </a:cubicBezTo>
                <a:cubicBezTo>
                  <a:pt x="369" y="323"/>
                  <a:pt x="369" y="322"/>
                  <a:pt x="369" y="322"/>
                </a:cubicBezTo>
                <a:cubicBezTo>
                  <a:pt x="369" y="322"/>
                  <a:pt x="369" y="322"/>
                  <a:pt x="369" y="322"/>
                </a:cubicBezTo>
                <a:moveTo>
                  <a:pt x="367" y="330"/>
                </a:moveTo>
                <a:cubicBezTo>
                  <a:pt x="367" y="330"/>
                  <a:pt x="367" y="330"/>
                  <a:pt x="367" y="331"/>
                </a:cubicBezTo>
                <a:cubicBezTo>
                  <a:pt x="367" y="331"/>
                  <a:pt x="367" y="331"/>
                  <a:pt x="367" y="331"/>
                </a:cubicBezTo>
                <a:cubicBezTo>
                  <a:pt x="367" y="331"/>
                  <a:pt x="367" y="331"/>
                  <a:pt x="367" y="331"/>
                </a:cubicBezTo>
                <a:cubicBezTo>
                  <a:pt x="367" y="331"/>
                  <a:pt x="367" y="330"/>
                  <a:pt x="367" y="330"/>
                </a:cubicBezTo>
                <a:moveTo>
                  <a:pt x="363" y="333"/>
                </a:moveTo>
                <a:cubicBezTo>
                  <a:pt x="363" y="333"/>
                  <a:pt x="363" y="333"/>
                  <a:pt x="363" y="333"/>
                </a:cubicBezTo>
                <a:cubicBezTo>
                  <a:pt x="363" y="334"/>
                  <a:pt x="363" y="334"/>
                  <a:pt x="363" y="334"/>
                </a:cubicBezTo>
                <a:cubicBezTo>
                  <a:pt x="363" y="334"/>
                  <a:pt x="364" y="334"/>
                  <a:pt x="364" y="334"/>
                </a:cubicBezTo>
                <a:cubicBezTo>
                  <a:pt x="364" y="333"/>
                  <a:pt x="363" y="333"/>
                  <a:pt x="363" y="333"/>
                </a:cubicBezTo>
                <a:moveTo>
                  <a:pt x="368" y="339"/>
                </a:moveTo>
                <a:cubicBezTo>
                  <a:pt x="368" y="339"/>
                  <a:pt x="368" y="339"/>
                  <a:pt x="368" y="339"/>
                </a:cubicBezTo>
                <a:cubicBezTo>
                  <a:pt x="368" y="339"/>
                  <a:pt x="368" y="340"/>
                  <a:pt x="368" y="340"/>
                </a:cubicBezTo>
                <a:cubicBezTo>
                  <a:pt x="368" y="340"/>
                  <a:pt x="368" y="339"/>
                  <a:pt x="368" y="339"/>
                </a:cubicBezTo>
                <a:cubicBezTo>
                  <a:pt x="368" y="339"/>
                  <a:pt x="368" y="339"/>
                  <a:pt x="368" y="339"/>
                </a:cubicBezTo>
                <a:moveTo>
                  <a:pt x="362" y="340"/>
                </a:moveTo>
                <a:cubicBezTo>
                  <a:pt x="362" y="340"/>
                  <a:pt x="362" y="341"/>
                  <a:pt x="362" y="341"/>
                </a:cubicBezTo>
                <a:cubicBezTo>
                  <a:pt x="363" y="340"/>
                  <a:pt x="363" y="340"/>
                  <a:pt x="363" y="340"/>
                </a:cubicBezTo>
                <a:cubicBezTo>
                  <a:pt x="363" y="340"/>
                  <a:pt x="363" y="340"/>
                  <a:pt x="362" y="340"/>
                </a:cubicBezTo>
                <a:cubicBezTo>
                  <a:pt x="362" y="340"/>
                  <a:pt x="362" y="340"/>
                  <a:pt x="362" y="340"/>
                </a:cubicBezTo>
                <a:moveTo>
                  <a:pt x="403" y="231"/>
                </a:moveTo>
                <a:cubicBezTo>
                  <a:pt x="403" y="231"/>
                  <a:pt x="403" y="231"/>
                  <a:pt x="403" y="231"/>
                </a:cubicBezTo>
                <a:cubicBezTo>
                  <a:pt x="403" y="231"/>
                  <a:pt x="403" y="231"/>
                  <a:pt x="403" y="232"/>
                </a:cubicBezTo>
                <a:cubicBezTo>
                  <a:pt x="403" y="231"/>
                  <a:pt x="403" y="231"/>
                  <a:pt x="403" y="231"/>
                </a:cubicBezTo>
                <a:cubicBezTo>
                  <a:pt x="403" y="231"/>
                  <a:pt x="403" y="231"/>
                  <a:pt x="403" y="231"/>
                </a:cubicBezTo>
                <a:moveTo>
                  <a:pt x="400" y="233"/>
                </a:moveTo>
                <a:cubicBezTo>
                  <a:pt x="401" y="233"/>
                  <a:pt x="401" y="233"/>
                  <a:pt x="401" y="233"/>
                </a:cubicBezTo>
                <a:cubicBezTo>
                  <a:pt x="401" y="233"/>
                  <a:pt x="400" y="233"/>
                  <a:pt x="400" y="233"/>
                </a:cubicBezTo>
                <a:cubicBezTo>
                  <a:pt x="400" y="233"/>
                  <a:pt x="400" y="233"/>
                  <a:pt x="400" y="233"/>
                </a:cubicBezTo>
                <a:cubicBezTo>
                  <a:pt x="400" y="233"/>
                  <a:pt x="400" y="233"/>
                  <a:pt x="400" y="233"/>
                </a:cubicBezTo>
                <a:moveTo>
                  <a:pt x="391" y="459"/>
                </a:moveTo>
                <a:cubicBezTo>
                  <a:pt x="391" y="458"/>
                  <a:pt x="391" y="458"/>
                  <a:pt x="391" y="458"/>
                </a:cubicBezTo>
                <a:cubicBezTo>
                  <a:pt x="391" y="458"/>
                  <a:pt x="391" y="459"/>
                  <a:pt x="391" y="459"/>
                </a:cubicBezTo>
                <a:cubicBezTo>
                  <a:pt x="391" y="459"/>
                  <a:pt x="391" y="459"/>
                  <a:pt x="391" y="459"/>
                </a:cubicBezTo>
                <a:cubicBezTo>
                  <a:pt x="391" y="459"/>
                  <a:pt x="391" y="459"/>
                  <a:pt x="391" y="459"/>
                </a:cubicBezTo>
                <a:moveTo>
                  <a:pt x="398" y="461"/>
                </a:moveTo>
                <a:cubicBezTo>
                  <a:pt x="398" y="461"/>
                  <a:pt x="398" y="460"/>
                  <a:pt x="398" y="460"/>
                </a:cubicBezTo>
                <a:cubicBezTo>
                  <a:pt x="397" y="460"/>
                  <a:pt x="397" y="461"/>
                  <a:pt x="397" y="461"/>
                </a:cubicBezTo>
                <a:cubicBezTo>
                  <a:pt x="397" y="461"/>
                  <a:pt x="397" y="461"/>
                  <a:pt x="397" y="461"/>
                </a:cubicBezTo>
                <a:cubicBezTo>
                  <a:pt x="398" y="461"/>
                  <a:pt x="398" y="461"/>
                  <a:pt x="398" y="461"/>
                </a:cubicBezTo>
                <a:moveTo>
                  <a:pt x="442" y="461"/>
                </a:moveTo>
                <a:cubicBezTo>
                  <a:pt x="442" y="461"/>
                  <a:pt x="442" y="461"/>
                  <a:pt x="442" y="462"/>
                </a:cubicBezTo>
                <a:cubicBezTo>
                  <a:pt x="442" y="462"/>
                  <a:pt x="442" y="462"/>
                  <a:pt x="442" y="462"/>
                </a:cubicBezTo>
                <a:cubicBezTo>
                  <a:pt x="442" y="462"/>
                  <a:pt x="442" y="462"/>
                  <a:pt x="443" y="462"/>
                </a:cubicBezTo>
                <a:cubicBezTo>
                  <a:pt x="442" y="462"/>
                  <a:pt x="442" y="461"/>
                  <a:pt x="442" y="461"/>
                </a:cubicBezTo>
                <a:moveTo>
                  <a:pt x="452" y="465"/>
                </a:moveTo>
                <a:cubicBezTo>
                  <a:pt x="452" y="465"/>
                  <a:pt x="452" y="465"/>
                  <a:pt x="452" y="465"/>
                </a:cubicBezTo>
                <a:cubicBezTo>
                  <a:pt x="451" y="465"/>
                  <a:pt x="451" y="465"/>
                  <a:pt x="451" y="466"/>
                </a:cubicBezTo>
                <a:cubicBezTo>
                  <a:pt x="451" y="466"/>
                  <a:pt x="451" y="466"/>
                  <a:pt x="452" y="466"/>
                </a:cubicBezTo>
                <a:cubicBezTo>
                  <a:pt x="452" y="466"/>
                  <a:pt x="452" y="465"/>
                  <a:pt x="452" y="465"/>
                </a:cubicBezTo>
                <a:moveTo>
                  <a:pt x="450" y="467"/>
                </a:moveTo>
                <a:cubicBezTo>
                  <a:pt x="450" y="467"/>
                  <a:pt x="450" y="466"/>
                  <a:pt x="450" y="466"/>
                </a:cubicBezTo>
                <a:cubicBezTo>
                  <a:pt x="450" y="466"/>
                  <a:pt x="450" y="466"/>
                  <a:pt x="450" y="466"/>
                </a:cubicBezTo>
                <a:cubicBezTo>
                  <a:pt x="450" y="466"/>
                  <a:pt x="449" y="466"/>
                  <a:pt x="449" y="466"/>
                </a:cubicBezTo>
                <a:cubicBezTo>
                  <a:pt x="449" y="466"/>
                  <a:pt x="449" y="467"/>
                  <a:pt x="450" y="467"/>
                </a:cubicBezTo>
                <a:moveTo>
                  <a:pt x="455" y="450"/>
                </a:moveTo>
                <a:cubicBezTo>
                  <a:pt x="455" y="450"/>
                  <a:pt x="455" y="450"/>
                  <a:pt x="455" y="450"/>
                </a:cubicBezTo>
                <a:cubicBezTo>
                  <a:pt x="454" y="450"/>
                  <a:pt x="454" y="450"/>
                  <a:pt x="454" y="450"/>
                </a:cubicBezTo>
                <a:cubicBezTo>
                  <a:pt x="454" y="450"/>
                  <a:pt x="454" y="451"/>
                  <a:pt x="454" y="451"/>
                </a:cubicBezTo>
                <a:cubicBezTo>
                  <a:pt x="454" y="450"/>
                  <a:pt x="455" y="450"/>
                  <a:pt x="455" y="450"/>
                </a:cubicBezTo>
                <a:moveTo>
                  <a:pt x="406" y="489"/>
                </a:moveTo>
                <a:cubicBezTo>
                  <a:pt x="406" y="489"/>
                  <a:pt x="406" y="489"/>
                  <a:pt x="406" y="489"/>
                </a:cubicBezTo>
                <a:cubicBezTo>
                  <a:pt x="406" y="489"/>
                  <a:pt x="406" y="489"/>
                  <a:pt x="406" y="489"/>
                </a:cubicBezTo>
                <a:cubicBezTo>
                  <a:pt x="406" y="489"/>
                  <a:pt x="406" y="489"/>
                  <a:pt x="406" y="490"/>
                </a:cubicBezTo>
                <a:cubicBezTo>
                  <a:pt x="406" y="489"/>
                  <a:pt x="406" y="489"/>
                  <a:pt x="406" y="489"/>
                </a:cubicBezTo>
                <a:moveTo>
                  <a:pt x="412" y="497"/>
                </a:moveTo>
                <a:cubicBezTo>
                  <a:pt x="412" y="497"/>
                  <a:pt x="412" y="496"/>
                  <a:pt x="412" y="496"/>
                </a:cubicBezTo>
                <a:cubicBezTo>
                  <a:pt x="412" y="496"/>
                  <a:pt x="411" y="496"/>
                  <a:pt x="411" y="497"/>
                </a:cubicBezTo>
                <a:cubicBezTo>
                  <a:pt x="411" y="497"/>
                  <a:pt x="412" y="497"/>
                  <a:pt x="412" y="497"/>
                </a:cubicBezTo>
                <a:cubicBezTo>
                  <a:pt x="412" y="497"/>
                  <a:pt x="412" y="497"/>
                  <a:pt x="412" y="497"/>
                </a:cubicBezTo>
                <a:moveTo>
                  <a:pt x="428" y="483"/>
                </a:moveTo>
                <a:cubicBezTo>
                  <a:pt x="428" y="483"/>
                  <a:pt x="428" y="483"/>
                  <a:pt x="428" y="482"/>
                </a:cubicBezTo>
                <a:cubicBezTo>
                  <a:pt x="428" y="482"/>
                  <a:pt x="428" y="482"/>
                  <a:pt x="428" y="482"/>
                </a:cubicBezTo>
                <a:cubicBezTo>
                  <a:pt x="428" y="482"/>
                  <a:pt x="427" y="482"/>
                  <a:pt x="427" y="482"/>
                </a:cubicBezTo>
                <a:cubicBezTo>
                  <a:pt x="428" y="483"/>
                  <a:pt x="428" y="483"/>
                  <a:pt x="428" y="483"/>
                </a:cubicBezTo>
                <a:moveTo>
                  <a:pt x="470" y="378"/>
                </a:moveTo>
                <a:cubicBezTo>
                  <a:pt x="470" y="377"/>
                  <a:pt x="470" y="377"/>
                  <a:pt x="470" y="377"/>
                </a:cubicBezTo>
                <a:cubicBezTo>
                  <a:pt x="470" y="377"/>
                  <a:pt x="470" y="377"/>
                  <a:pt x="469" y="377"/>
                </a:cubicBezTo>
                <a:cubicBezTo>
                  <a:pt x="469" y="377"/>
                  <a:pt x="469" y="377"/>
                  <a:pt x="469" y="377"/>
                </a:cubicBezTo>
                <a:cubicBezTo>
                  <a:pt x="469" y="377"/>
                  <a:pt x="470" y="377"/>
                  <a:pt x="470" y="378"/>
                </a:cubicBezTo>
                <a:moveTo>
                  <a:pt x="458" y="368"/>
                </a:moveTo>
                <a:cubicBezTo>
                  <a:pt x="458" y="368"/>
                  <a:pt x="459" y="368"/>
                  <a:pt x="459" y="368"/>
                </a:cubicBezTo>
                <a:cubicBezTo>
                  <a:pt x="458" y="368"/>
                  <a:pt x="458" y="367"/>
                  <a:pt x="458" y="367"/>
                </a:cubicBezTo>
                <a:cubicBezTo>
                  <a:pt x="458" y="367"/>
                  <a:pt x="458" y="368"/>
                  <a:pt x="458" y="368"/>
                </a:cubicBezTo>
                <a:cubicBezTo>
                  <a:pt x="458" y="368"/>
                  <a:pt x="458" y="368"/>
                  <a:pt x="458" y="368"/>
                </a:cubicBezTo>
                <a:moveTo>
                  <a:pt x="460" y="372"/>
                </a:moveTo>
                <a:cubicBezTo>
                  <a:pt x="460" y="371"/>
                  <a:pt x="460" y="371"/>
                  <a:pt x="460" y="371"/>
                </a:cubicBezTo>
                <a:cubicBezTo>
                  <a:pt x="460" y="371"/>
                  <a:pt x="460" y="371"/>
                  <a:pt x="460" y="371"/>
                </a:cubicBezTo>
                <a:cubicBezTo>
                  <a:pt x="460" y="372"/>
                  <a:pt x="460" y="372"/>
                  <a:pt x="460" y="372"/>
                </a:cubicBezTo>
                <a:cubicBezTo>
                  <a:pt x="460" y="372"/>
                  <a:pt x="460" y="372"/>
                  <a:pt x="460" y="372"/>
                </a:cubicBezTo>
                <a:moveTo>
                  <a:pt x="291" y="370"/>
                </a:moveTo>
                <a:cubicBezTo>
                  <a:pt x="291" y="370"/>
                  <a:pt x="292" y="370"/>
                  <a:pt x="292" y="370"/>
                </a:cubicBezTo>
                <a:cubicBezTo>
                  <a:pt x="293" y="370"/>
                  <a:pt x="293" y="369"/>
                  <a:pt x="294" y="368"/>
                </a:cubicBezTo>
                <a:cubicBezTo>
                  <a:pt x="295" y="369"/>
                  <a:pt x="296" y="369"/>
                  <a:pt x="297" y="369"/>
                </a:cubicBezTo>
                <a:cubicBezTo>
                  <a:pt x="298" y="369"/>
                  <a:pt x="299" y="369"/>
                  <a:pt x="300" y="369"/>
                </a:cubicBezTo>
                <a:cubicBezTo>
                  <a:pt x="304" y="369"/>
                  <a:pt x="304" y="369"/>
                  <a:pt x="304" y="369"/>
                </a:cubicBezTo>
                <a:cubicBezTo>
                  <a:pt x="305" y="369"/>
                  <a:pt x="306" y="369"/>
                  <a:pt x="307" y="369"/>
                </a:cubicBezTo>
                <a:cubicBezTo>
                  <a:pt x="308" y="369"/>
                  <a:pt x="309" y="369"/>
                  <a:pt x="310" y="368"/>
                </a:cubicBezTo>
                <a:cubicBezTo>
                  <a:pt x="311" y="369"/>
                  <a:pt x="311" y="369"/>
                  <a:pt x="312" y="369"/>
                </a:cubicBezTo>
                <a:cubicBezTo>
                  <a:pt x="312" y="374"/>
                  <a:pt x="312" y="374"/>
                  <a:pt x="312" y="374"/>
                </a:cubicBezTo>
                <a:cubicBezTo>
                  <a:pt x="311" y="375"/>
                  <a:pt x="311" y="375"/>
                  <a:pt x="311" y="375"/>
                </a:cubicBezTo>
                <a:cubicBezTo>
                  <a:pt x="311" y="375"/>
                  <a:pt x="311" y="375"/>
                  <a:pt x="310" y="375"/>
                </a:cubicBezTo>
                <a:cubicBezTo>
                  <a:pt x="304" y="375"/>
                  <a:pt x="304" y="375"/>
                  <a:pt x="304" y="375"/>
                </a:cubicBezTo>
                <a:cubicBezTo>
                  <a:pt x="303" y="375"/>
                  <a:pt x="303" y="376"/>
                  <a:pt x="302" y="376"/>
                </a:cubicBezTo>
                <a:cubicBezTo>
                  <a:pt x="300" y="376"/>
                  <a:pt x="297" y="376"/>
                  <a:pt x="295" y="376"/>
                </a:cubicBezTo>
                <a:cubicBezTo>
                  <a:pt x="294" y="376"/>
                  <a:pt x="294" y="375"/>
                  <a:pt x="293" y="375"/>
                </a:cubicBezTo>
                <a:cubicBezTo>
                  <a:pt x="293" y="375"/>
                  <a:pt x="292" y="375"/>
                  <a:pt x="292" y="375"/>
                </a:cubicBezTo>
                <a:cubicBezTo>
                  <a:pt x="290" y="376"/>
                  <a:pt x="288" y="376"/>
                  <a:pt x="286" y="376"/>
                </a:cubicBezTo>
                <a:cubicBezTo>
                  <a:pt x="285" y="376"/>
                  <a:pt x="284" y="375"/>
                  <a:pt x="284" y="375"/>
                </a:cubicBezTo>
                <a:cubicBezTo>
                  <a:pt x="283" y="374"/>
                  <a:pt x="282" y="375"/>
                  <a:pt x="282" y="376"/>
                </a:cubicBezTo>
                <a:cubicBezTo>
                  <a:pt x="279" y="376"/>
                  <a:pt x="276" y="376"/>
                  <a:pt x="272" y="376"/>
                </a:cubicBezTo>
                <a:cubicBezTo>
                  <a:pt x="271" y="376"/>
                  <a:pt x="270" y="376"/>
                  <a:pt x="269" y="375"/>
                </a:cubicBezTo>
                <a:cubicBezTo>
                  <a:pt x="269" y="375"/>
                  <a:pt x="269" y="375"/>
                  <a:pt x="269" y="375"/>
                </a:cubicBezTo>
                <a:cubicBezTo>
                  <a:pt x="268" y="376"/>
                  <a:pt x="267" y="376"/>
                  <a:pt x="266" y="376"/>
                </a:cubicBezTo>
                <a:cubicBezTo>
                  <a:pt x="265" y="376"/>
                  <a:pt x="265" y="376"/>
                  <a:pt x="264" y="375"/>
                </a:cubicBezTo>
                <a:cubicBezTo>
                  <a:pt x="263" y="375"/>
                  <a:pt x="262" y="375"/>
                  <a:pt x="262" y="375"/>
                </a:cubicBezTo>
                <a:cubicBezTo>
                  <a:pt x="261" y="376"/>
                  <a:pt x="260" y="376"/>
                  <a:pt x="259" y="376"/>
                </a:cubicBezTo>
                <a:cubicBezTo>
                  <a:pt x="252" y="376"/>
                  <a:pt x="245" y="376"/>
                  <a:pt x="238" y="376"/>
                </a:cubicBezTo>
                <a:cubicBezTo>
                  <a:pt x="236" y="376"/>
                  <a:pt x="236" y="375"/>
                  <a:pt x="234" y="375"/>
                </a:cubicBezTo>
                <a:cubicBezTo>
                  <a:pt x="233" y="375"/>
                  <a:pt x="230" y="374"/>
                  <a:pt x="229" y="376"/>
                </a:cubicBezTo>
                <a:cubicBezTo>
                  <a:pt x="228" y="376"/>
                  <a:pt x="228" y="376"/>
                  <a:pt x="227" y="376"/>
                </a:cubicBezTo>
                <a:cubicBezTo>
                  <a:pt x="225" y="376"/>
                  <a:pt x="223" y="376"/>
                  <a:pt x="221" y="376"/>
                </a:cubicBezTo>
                <a:cubicBezTo>
                  <a:pt x="220" y="376"/>
                  <a:pt x="220" y="376"/>
                  <a:pt x="219" y="375"/>
                </a:cubicBezTo>
                <a:cubicBezTo>
                  <a:pt x="218" y="375"/>
                  <a:pt x="216" y="375"/>
                  <a:pt x="216" y="373"/>
                </a:cubicBezTo>
                <a:cubicBezTo>
                  <a:pt x="216" y="370"/>
                  <a:pt x="216" y="370"/>
                  <a:pt x="216" y="370"/>
                </a:cubicBezTo>
                <a:cubicBezTo>
                  <a:pt x="217" y="370"/>
                  <a:pt x="217" y="369"/>
                  <a:pt x="218" y="368"/>
                </a:cubicBezTo>
                <a:cubicBezTo>
                  <a:pt x="218" y="369"/>
                  <a:pt x="219" y="369"/>
                  <a:pt x="219" y="369"/>
                </a:cubicBezTo>
                <a:cubicBezTo>
                  <a:pt x="221" y="369"/>
                  <a:pt x="223" y="370"/>
                  <a:pt x="224" y="368"/>
                </a:cubicBezTo>
                <a:cubicBezTo>
                  <a:pt x="227" y="368"/>
                  <a:pt x="227" y="368"/>
                  <a:pt x="227" y="368"/>
                </a:cubicBezTo>
                <a:cubicBezTo>
                  <a:pt x="228" y="369"/>
                  <a:pt x="229" y="369"/>
                  <a:pt x="229" y="369"/>
                </a:cubicBezTo>
                <a:cubicBezTo>
                  <a:pt x="230" y="369"/>
                  <a:pt x="230" y="368"/>
                  <a:pt x="231" y="369"/>
                </a:cubicBezTo>
                <a:cubicBezTo>
                  <a:pt x="232" y="369"/>
                  <a:pt x="232" y="369"/>
                  <a:pt x="233" y="369"/>
                </a:cubicBezTo>
                <a:cubicBezTo>
                  <a:pt x="238" y="369"/>
                  <a:pt x="243" y="369"/>
                  <a:pt x="248" y="369"/>
                </a:cubicBezTo>
                <a:cubicBezTo>
                  <a:pt x="249" y="369"/>
                  <a:pt x="250" y="369"/>
                  <a:pt x="250" y="369"/>
                </a:cubicBezTo>
                <a:cubicBezTo>
                  <a:pt x="251" y="368"/>
                  <a:pt x="251" y="369"/>
                  <a:pt x="252" y="369"/>
                </a:cubicBezTo>
                <a:cubicBezTo>
                  <a:pt x="253" y="369"/>
                  <a:pt x="254" y="369"/>
                  <a:pt x="256" y="369"/>
                </a:cubicBezTo>
                <a:cubicBezTo>
                  <a:pt x="256" y="369"/>
                  <a:pt x="256" y="369"/>
                  <a:pt x="257" y="368"/>
                </a:cubicBezTo>
                <a:cubicBezTo>
                  <a:pt x="257" y="368"/>
                  <a:pt x="258" y="368"/>
                  <a:pt x="258" y="368"/>
                </a:cubicBezTo>
                <a:cubicBezTo>
                  <a:pt x="259" y="369"/>
                  <a:pt x="260" y="369"/>
                  <a:pt x="261" y="369"/>
                </a:cubicBezTo>
                <a:cubicBezTo>
                  <a:pt x="266" y="369"/>
                  <a:pt x="271" y="369"/>
                  <a:pt x="276" y="369"/>
                </a:cubicBezTo>
                <a:cubicBezTo>
                  <a:pt x="279" y="369"/>
                  <a:pt x="279" y="369"/>
                  <a:pt x="279" y="369"/>
                </a:cubicBezTo>
                <a:cubicBezTo>
                  <a:pt x="279" y="370"/>
                  <a:pt x="279" y="370"/>
                  <a:pt x="279" y="370"/>
                </a:cubicBezTo>
                <a:cubicBezTo>
                  <a:pt x="280" y="371"/>
                  <a:pt x="281" y="371"/>
                  <a:pt x="281" y="370"/>
                </a:cubicBezTo>
                <a:cubicBezTo>
                  <a:pt x="282" y="370"/>
                  <a:pt x="283" y="370"/>
                  <a:pt x="283" y="369"/>
                </a:cubicBezTo>
                <a:cubicBezTo>
                  <a:pt x="284" y="369"/>
                  <a:pt x="284" y="369"/>
                  <a:pt x="285" y="369"/>
                </a:cubicBezTo>
                <a:cubicBezTo>
                  <a:pt x="285" y="370"/>
                  <a:pt x="286" y="370"/>
                  <a:pt x="286" y="370"/>
                </a:cubicBezTo>
                <a:cubicBezTo>
                  <a:pt x="287" y="370"/>
                  <a:pt x="287" y="371"/>
                  <a:pt x="288" y="371"/>
                </a:cubicBezTo>
                <a:cubicBezTo>
                  <a:pt x="288" y="371"/>
                  <a:pt x="288" y="372"/>
                  <a:pt x="288" y="372"/>
                </a:cubicBezTo>
                <a:cubicBezTo>
                  <a:pt x="289" y="372"/>
                  <a:pt x="289" y="371"/>
                  <a:pt x="289" y="371"/>
                </a:cubicBezTo>
                <a:cubicBezTo>
                  <a:pt x="289" y="371"/>
                  <a:pt x="290" y="371"/>
                  <a:pt x="290" y="371"/>
                </a:cubicBezTo>
                <a:cubicBezTo>
                  <a:pt x="290" y="371"/>
                  <a:pt x="291" y="370"/>
                  <a:pt x="291" y="370"/>
                </a:cubicBezTo>
                <a:moveTo>
                  <a:pt x="297" y="370"/>
                </a:moveTo>
                <a:cubicBezTo>
                  <a:pt x="297" y="370"/>
                  <a:pt x="297" y="370"/>
                  <a:pt x="297" y="370"/>
                </a:cubicBezTo>
                <a:cubicBezTo>
                  <a:pt x="297" y="371"/>
                  <a:pt x="297" y="371"/>
                  <a:pt x="297" y="371"/>
                </a:cubicBezTo>
                <a:cubicBezTo>
                  <a:pt x="297" y="371"/>
                  <a:pt x="297" y="371"/>
                  <a:pt x="297" y="371"/>
                </a:cubicBezTo>
                <a:cubicBezTo>
                  <a:pt x="297" y="370"/>
                  <a:pt x="297" y="370"/>
                  <a:pt x="297" y="370"/>
                </a:cubicBezTo>
                <a:moveTo>
                  <a:pt x="270" y="412"/>
                </a:moveTo>
                <a:cubicBezTo>
                  <a:pt x="270" y="414"/>
                  <a:pt x="270" y="416"/>
                  <a:pt x="270" y="418"/>
                </a:cubicBezTo>
                <a:cubicBezTo>
                  <a:pt x="270" y="419"/>
                  <a:pt x="270" y="420"/>
                  <a:pt x="270" y="421"/>
                </a:cubicBezTo>
                <a:cubicBezTo>
                  <a:pt x="269" y="422"/>
                  <a:pt x="269" y="423"/>
                  <a:pt x="268" y="424"/>
                </a:cubicBezTo>
                <a:cubicBezTo>
                  <a:pt x="267" y="424"/>
                  <a:pt x="267" y="426"/>
                  <a:pt x="267" y="427"/>
                </a:cubicBezTo>
                <a:cubicBezTo>
                  <a:pt x="267" y="428"/>
                  <a:pt x="268" y="428"/>
                  <a:pt x="268" y="429"/>
                </a:cubicBezTo>
                <a:cubicBezTo>
                  <a:pt x="270" y="428"/>
                  <a:pt x="269" y="427"/>
                  <a:pt x="268" y="427"/>
                </a:cubicBezTo>
                <a:cubicBezTo>
                  <a:pt x="269" y="426"/>
                  <a:pt x="270" y="426"/>
                  <a:pt x="270" y="427"/>
                </a:cubicBezTo>
                <a:cubicBezTo>
                  <a:pt x="270" y="428"/>
                  <a:pt x="270" y="429"/>
                  <a:pt x="270" y="429"/>
                </a:cubicBezTo>
                <a:cubicBezTo>
                  <a:pt x="269" y="430"/>
                  <a:pt x="268" y="430"/>
                  <a:pt x="267" y="430"/>
                </a:cubicBezTo>
                <a:cubicBezTo>
                  <a:pt x="266" y="430"/>
                  <a:pt x="265" y="430"/>
                  <a:pt x="265" y="430"/>
                </a:cubicBezTo>
                <a:cubicBezTo>
                  <a:pt x="264" y="428"/>
                  <a:pt x="265" y="427"/>
                  <a:pt x="264" y="426"/>
                </a:cubicBezTo>
                <a:cubicBezTo>
                  <a:pt x="263" y="425"/>
                  <a:pt x="264" y="424"/>
                  <a:pt x="263" y="423"/>
                </a:cubicBezTo>
                <a:cubicBezTo>
                  <a:pt x="262" y="422"/>
                  <a:pt x="263" y="420"/>
                  <a:pt x="262" y="420"/>
                </a:cubicBezTo>
                <a:cubicBezTo>
                  <a:pt x="261" y="419"/>
                  <a:pt x="262" y="417"/>
                  <a:pt x="261" y="417"/>
                </a:cubicBezTo>
                <a:cubicBezTo>
                  <a:pt x="260" y="416"/>
                  <a:pt x="260" y="415"/>
                  <a:pt x="260" y="414"/>
                </a:cubicBezTo>
                <a:cubicBezTo>
                  <a:pt x="260" y="413"/>
                  <a:pt x="260" y="413"/>
                  <a:pt x="260" y="413"/>
                </a:cubicBezTo>
                <a:cubicBezTo>
                  <a:pt x="259" y="411"/>
                  <a:pt x="258" y="410"/>
                  <a:pt x="259" y="409"/>
                </a:cubicBezTo>
                <a:cubicBezTo>
                  <a:pt x="258" y="408"/>
                  <a:pt x="258" y="407"/>
                  <a:pt x="258" y="405"/>
                </a:cubicBezTo>
                <a:cubicBezTo>
                  <a:pt x="257" y="404"/>
                  <a:pt x="257" y="403"/>
                  <a:pt x="256" y="402"/>
                </a:cubicBezTo>
                <a:cubicBezTo>
                  <a:pt x="256" y="404"/>
                  <a:pt x="255" y="405"/>
                  <a:pt x="256" y="406"/>
                </a:cubicBezTo>
                <a:cubicBezTo>
                  <a:pt x="256" y="406"/>
                  <a:pt x="257" y="407"/>
                  <a:pt x="257" y="407"/>
                </a:cubicBezTo>
                <a:cubicBezTo>
                  <a:pt x="257" y="408"/>
                  <a:pt x="257" y="409"/>
                  <a:pt x="257" y="410"/>
                </a:cubicBezTo>
                <a:cubicBezTo>
                  <a:pt x="256" y="411"/>
                  <a:pt x="256" y="411"/>
                  <a:pt x="256" y="411"/>
                </a:cubicBezTo>
                <a:cubicBezTo>
                  <a:pt x="257" y="412"/>
                  <a:pt x="257" y="413"/>
                  <a:pt x="257" y="414"/>
                </a:cubicBezTo>
                <a:cubicBezTo>
                  <a:pt x="257" y="415"/>
                  <a:pt x="257" y="417"/>
                  <a:pt x="256" y="418"/>
                </a:cubicBezTo>
                <a:cubicBezTo>
                  <a:pt x="255" y="419"/>
                  <a:pt x="255" y="420"/>
                  <a:pt x="257" y="421"/>
                </a:cubicBezTo>
                <a:cubicBezTo>
                  <a:pt x="257" y="421"/>
                  <a:pt x="257" y="421"/>
                  <a:pt x="257" y="421"/>
                </a:cubicBezTo>
                <a:cubicBezTo>
                  <a:pt x="257" y="421"/>
                  <a:pt x="257" y="421"/>
                  <a:pt x="257" y="422"/>
                </a:cubicBezTo>
                <a:cubicBezTo>
                  <a:pt x="257" y="424"/>
                  <a:pt x="257" y="427"/>
                  <a:pt x="257" y="429"/>
                </a:cubicBezTo>
                <a:cubicBezTo>
                  <a:pt x="257" y="429"/>
                  <a:pt x="256" y="429"/>
                  <a:pt x="256" y="430"/>
                </a:cubicBezTo>
                <a:cubicBezTo>
                  <a:pt x="256" y="430"/>
                  <a:pt x="255" y="430"/>
                  <a:pt x="255" y="430"/>
                </a:cubicBezTo>
                <a:cubicBezTo>
                  <a:pt x="255" y="429"/>
                  <a:pt x="255" y="429"/>
                  <a:pt x="255" y="428"/>
                </a:cubicBezTo>
                <a:cubicBezTo>
                  <a:pt x="255" y="428"/>
                  <a:pt x="254" y="428"/>
                  <a:pt x="254" y="428"/>
                </a:cubicBezTo>
                <a:cubicBezTo>
                  <a:pt x="254" y="428"/>
                  <a:pt x="254" y="428"/>
                  <a:pt x="254" y="428"/>
                </a:cubicBezTo>
                <a:cubicBezTo>
                  <a:pt x="253" y="430"/>
                  <a:pt x="253" y="430"/>
                  <a:pt x="252" y="429"/>
                </a:cubicBezTo>
                <a:cubicBezTo>
                  <a:pt x="252" y="429"/>
                  <a:pt x="251" y="429"/>
                  <a:pt x="251" y="428"/>
                </a:cubicBezTo>
                <a:cubicBezTo>
                  <a:pt x="251" y="426"/>
                  <a:pt x="251" y="424"/>
                  <a:pt x="251" y="422"/>
                </a:cubicBezTo>
                <a:cubicBezTo>
                  <a:pt x="251" y="421"/>
                  <a:pt x="251" y="420"/>
                  <a:pt x="252" y="420"/>
                </a:cubicBezTo>
                <a:cubicBezTo>
                  <a:pt x="252" y="420"/>
                  <a:pt x="251" y="419"/>
                  <a:pt x="251" y="419"/>
                </a:cubicBezTo>
                <a:cubicBezTo>
                  <a:pt x="251" y="385"/>
                  <a:pt x="251" y="385"/>
                  <a:pt x="251" y="385"/>
                </a:cubicBezTo>
                <a:cubicBezTo>
                  <a:pt x="256" y="385"/>
                  <a:pt x="256" y="385"/>
                  <a:pt x="256" y="385"/>
                </a:cubicBezTo>
                <a:cubicBezTo>
                  <a:pt x="257" y="386"/>
                  <a:pt x="257" y="387"/>
                  <a:pt x="258" y="388"/>
                </a:cubicBezTo>
                <a:cubicBezTo>
                  <a:pt x="258" y="388"/>
                  <a:pt x="257" y="389"/>
                  <a:pt x="258" y="390"/>
                </a:cubicBezTo>
                <a:cubicBezTo>
                  <a:pt x="258" y="391"/>
                  <a:pt x="259" y="392"/>
                  <a:pt x="259" y="393"/>
                </a:cubicBezTo>
                <a:cubicBezTo>
                  <a:pt x="260" y="394"/>
                  <a:pt x="259" y="396"/>
                  <a:pt x="260" y="396"/>
                </a:cubicBezTo>
                <a:cubicBezTo>
                  <a:pt x="261" y="397"/>
                  <a:pt x="260" y="398"/>
                  <a:pt x="260" y="399"/>
                </a:cubicBezTo>
                <a:cubicBezTo>
                  <a:pt x="261" y="400"/>
                  <a:pt x="261" y="400"/>
                  <a:pt x="261" y="400"/>
                </a:cubicBezTo>
                <a:cubicBezTo>
                  <a:pt x="262" y="403"/>
                  <a:pt x="262" y="403"/>
                  <a:pt x="262" y="406"/>
                </a:cubicBezTo>
                <a:cubicBezTo>
                  <a:pt x="262" y="406"/>
                  <a:pt x="262" y="406"/>
                  <a:pt x="262" y="407"/>
                </a:cubicBezTo>
                <a:cubicBezTo>
                  <a:pt x="264" y="408"/>
                  <a:pt x="262" y="410"/>
                  <a:pt x="264" y="411"/>
                </a:cubicBezTo>
                <a:cubicBezTo>
                  <a:pt x="264" y="412"/>
                  <a:pt x="264" y="412"/>
                  <a:pt x="263" y="412"/>
                </a:cubicBezTo>
                <a:cubicBezTo>
                  <a:pt x="262" y="412"/>
                  <a:pt x="262" y="412"/>
                  <a:pt x="262" y="413"/>
                </a:cubicBezTo>
                <a:cubicBezTo>
                  <a:pt x="263" y="414"/>
                  <a:pt x="263" y="415"/>
                  <a:pt x="264" y="416"/>
                </a:cubicBezTo>
                <a:cubicBezTo>
                  <a:pt x="264" y="415"/>
                  <a:pt x="265" y="414"/>
                  <a:pt x="265" y="413"/>
                </a:cubicBezTo>
                <a:cubicBezTo>
                  <a:pt x="265" y="410"/>
                  <a:pt x="265" y="408"/>
                  <a:pt x="265" y="405"/>
                </a:cubicBezTo>
                <a:cubicBezTo>
                  <a:pt x="265" y="403"/>
                  <a:pt x="266" y="401"/>
                  <a:pt x="264" y="399"/>
                </a:cubicBezTo>
                <a:cubicBezTo>
                  <a:pt x="264" y="396"/>
                  <a:pt x="264" y="394"/>
                  <a:pt x="264" y="391"/>
                </a:cubicBezTo>
                <a:cubicBezTo>
                  <a:pt x="266" y="390"/>
                  <a:pt x="265" y="387"/>
                  <a:pt x="265" y="386"/>
                </a:cubicBezTo>
                <a:cubicBezTo>
                  <a:pt x="266" y="385"/>
                  <a:pt x="267" y="385"/>
                  <a:pt x="269" y="385"/>
                </a:cubicBezTo>
                <a:cubicBezTo>
                  <a:pt x="269" y="386"/>
                  <a:pt x="269" y="386"/>
                  <a:pt x="270" y="387"/>
                </a:cubicBezTo>
                <a:cubicBezTo>
                  <a:pt x="270" y="388"/>
                  <a:pt x="270" y="390"/>
                  <a:pt x="270" y="392"/>
                </a:cubicBezTo>
                <a:cubicBezTo>
                  <a:pt x="270" y="393"/>
                  <a:pt x="269" y="395"/>
                  <a:pt x="271" y="396"/>
                </a:cubicBezTo>
                <a:cubicBezTo>
                  <a:pt x="271" y="397"/>
                  <a:pt x="271" y="398"/>
                  <a:pt x="271" y="399"/>
                </a:cubicBezTo>
                <a:cubicBezTo>
                  <a:pt x="271" y="401"/>
                  <a:pt x="270" y="401"/>
                  <a:pt x="270" y="403"/>
                </a:cubicBezTo>
                <a:cubicBezTo>
                  <a:pt x="270" y="404"/>
                  <a:pt x="270" y="406"/>
                  <a:pt x="270" y="407"/>
                </a:cubicBezTo>
                <a:cubicBezTo>
                  <a:pt x="270" y="411"/>
                  <a:pt x="270" y="411"/>
                  <a:pt x="270" y="411"/>
                </a:cubicBezTo>
                <a:cubicBezTo>
                  <a:pt x="268" y="411"/>
                  <a:pt x="268" y="411"/>
                  <a:pt x="268" y="413"/>
                </a:cubicBezTo>
                <a:cubicBezTo>
                  <a:pt x="269" y="412"/>
                  <a:pt x="269" y="412"/>
                  <a:pt x="270" y="412"/>
                </a:cubicBezTo>
                <a:moveTo>
                  <a:pt x="254" y="425"/>
                </a:moveTo>
                <a:cubicBezTo>
                  <a:pt x="254" y="425"/>
                  <a:pt x="253" y="425"/>
                  <a:pt x="253" y="425"/>
                </a:cubicBezTo>
                <a:cubicBezTo>
                  <a:pt x="253" y="425"/>
                  <a:pt x="253" y="426"/>
                  <a:pt x="253" y="426"/>
                </a:cubicBezTo>
                <a:cubicBezTo>
                  <a:pt x="253" y="426"/>
                  <a:pt x="253" y="426"/>
                  <a:pt x="253" y="426"/>
                </a:cubicBezTo>
                <a:cubicBezTo>
                  <a:pt x="253" y="426"/>
                  <a:pt x="254" y="426"/>
                  <a:pt x="254" y="425"/>
                </a:cubicBezTo>
                <a:moveTo>
                  <a:pt x="254" y="421"/>
                </a:moveTo>
                <a:cubicBezTo>
                  <a:pt x="254" y="421"/>
                  <a:pt x="254" y="422"/>
                  <a:pt x="254" y="422"/>
                </a:cubicBezTo>
                <a:cubicBezTo>
                  <a:pt x="254" y="422"/>
                  <a:pt x="254" y="422"/>
                  <a:pt x="254" y="422"/>
                </a:cubicBezTo>
                <a:cubicBezTo>
                  <a:pt x="254" y="422"/>
                  <a:pt x="255" y="422"/>
                  <a:pt x="255" y="422"/>
                </a:cubicBezTo>
                <a:cubicBezTo>
                  <a:pt x="255" y="422"/>
                  <a:pt x="254" y="422"/>
                  <a:pt x="254" y="421"/>
                </a:cubicBezTo>
                <a:moveTo>
                  <a:pt x="266" y="424"/>
                </a:moveTo>
                <a:cubicBezTo>
                  <a:pt x="266" y="423"/>
                  <a:pt x="266" y="423"/>
                  <a:pt x="266" y="423"/>
                </a:cubicBezTo>
                <a:cubicBezTo>
                  <a:pt x="266" y="423"/>
                  <a:pt x="265" y="424"/>
                  <a:pt x="265" y="424"/>
                </a:cubicBezTo>
                <a:cubicBezTo>
                  <a:pt x="265" y="424"/>
                  <a:pt x="266" y="424"/>
                  <a:pt x="266" y="424"/>
                </a:cubicBezTo>
                <a:cubicBezTo>
                  <a:pt x="266" y="424"/>
                  <a:pt x="266" y="424"/>
                  <a:pt x="266" y="424"/>
                </a:cubicBezTo>
                <a:moveTo>
                  <a:pt x="558" y="425"/>
                </a:moveTo>
                <a:cubicBezTo>
                  <a:pt x="557" y="425"/>
                  <a:pt x="557" y="425"/>
                  <a:pt x="556" y="425"/>
                </a:cubicBezTo>
                <a:cubicBezTo>
                  <a:pt x="555" y="424"/>
                  <a:pt x="556" y="423"/>
                  <a:pt x="555" y="422"/>
                </a:cubicBezTo>
                <a:cubicBezTo>
                  <a:pt x="554" y="422"/>
                  <a:pt x="554" y="421"/>
                  <a:pt x="554" y="420"/>
                </a:cubicBezTo>
                <a:cubicBezTo>
                  <a:pt x="554" y="417"/>
                  <a:pt x="554" y="414"/>
                  <a:pt x="554" y="411"/>
                </a:cubicBezTo>
                <a:cubicBezTo>
                  <a:pt x="554" y="410"/>
                  <a:pt x="554" y="409"/>
                  <a:pt x="554" y="409"/>
                </a:cubicBezTo>
                <a:cubicBezTo>
                  <a:pt x="554" y="408"/>
                  <a:pt x="553" y="408"/>
                  <a:pt x="554" y="407"/>
                </a:cubicBezTo>
                <a:cubicBezTo>
                  <a:pt x="555" y="406"/>
                  <a:pt x="555" y="404"/>
                  <a:pt x="554" y="403"/>
                </a:cubicBezTo>
                <a:cubicBezTo>
                  <a:pt x="553" y="402"/>
                  <a:pt x="554" y="401"/>
                  <a:pt x="554" y="400"/>
                </a:cubicBezTo>
                <a:cubicBezTo>
                  <a:pt x="555" y="399"/>
                  <a:pt x="554" y="397"/>
                  <a:pt x="554" y="396"/>
                </a:cubicBezTo>
                <a:cubicBezTo>
                  <a:pt x="555" y="395"/>
                  <a:pt x="554" y="393"/>
                  <a:pt x="555" y="392"/>
                </a:cubicBezTo>
                <a:cubicBezTo>
                  <a:pt x="555" y="389"/>
                  <a:pt x="555" y="389"/>
                  <a:pt x="555" y="389"/>
                </a:cubicBezTo>
                <a:cubicBezTo>
                  <a:pt x="556" y="389"/>
                  <a:pt x="557" y="388"/>
                  <a:pt x="558" y="387"/>
                </a:cubicBezTo>
                <a:cubicBezTo>
                  <a:pt x="559" y="386"/>
                  <a:pt x="560" y="386"/>
                  <a:pt x="560" y="386"/>
                </a:cubicBezTo>
                <a:cubicBezTo>
                  <a:pt x="561" y="385"/>
                  <a:pt x="562" y="385"/>
                  <a:pt x="562" y="385"/>
                </a:cubicBezTo>
                <a:cubicBezTo>
                  <a:pt x="563" y="385"/>
                  <a:pt x="563" y="385"/>
                  <a:pt x="564" y="385"/>
                </a:cubicBezTo>
                <a:cubicBezTo>
                  <a:pt x="564" y="385"/>
                  <a:pt x="565" y="385"/>
                  <a:pt x="566" y="386"/>
                </a:cubicBezTo>
                <a:cubicBezTo>
                  <a:pt x="566" y="386"/>
                  <a:pt x="568" y="386"/>
                  <a:pt x="568" y="387"/>
                </a:cubicBezTo>
                <a:cubicBezTo>
                  <a:pt x="569" y="388"/>
                  <a:pt x="571" y="389"/>
                  <a:pt x="571" y="391"/>
                </a:cubicBezTo>
                <a:cubicBezTo>
                  <a:pt x="571" y="392"/>
                  <a:pt x="572" y="393"/>
                  <a:pt x="572" y="394"/>
                </a:cubicBezTo>
                <a:cubicBezTo>
                  <a:pt x="571" y="395"/>
                  <a:pt x="573" y="396"/>
                  <a:pt x="573" y="397"/>
                </a:cubicBezTo>
                <a:cubicBezTo>
                  <a:pt x="572" y="399"/>
                  <a:pt x="572" y="400"/>
                  <a:pt x="572" y="401"/>
                </a:cubicBezTo>
                <a:cubicBezTo>
                  <a:pt x="572" y="405"/>
                  <a:pt x="572" y="405"/>
                  <a:pt x="572" y="405"/>
                </a:cubicBezTo>
                <a:cubicBezTo>
                  <a:pt x="572" y="408"/>
                  <a:pt x="572" y="408"/>
                  <a:pt x="572" y="408"/>
                </a:cubicBezTo>
                <a:cubicBezTo>
                  <a:pt x="572" y="411"/>
                  <a:pt x="573" y="414"/>
                  <a:pt x="572" y="416"/>
                </a:cubicBezTo>
                <a:cubicBezTo>
                  <a:pt x="572" y="418"/>
                  <a:pt x="573" y="420"/>
                  <a:pt x="572" y="421"/>
                </a:cubicBezTo>
                <a:cubicBezTo>
                  <a:pt x="572" y="422"/>
                  <a:pt x="571" y="424"/>
                  <a:pt x="570" y="425"/>
                </a:cubicBezTo>
                <a:cubicBezTo>
                  <a:pt x="569" y="425"/>
                  <a:pt x="571" y="428"/>
                  <a:pt x="569" y="428"/>
                </a:cubicBezTo>
                <a:cubicBezTo>
                  <a:pt x="568" y="428"/>
                  <a:pt x="567" y="429"/>
                  <a:pt x="566" y="430"/>
                </a:cubicBezTo>
                <a:cubicBezTo>
                  <a:pt x="565" y="430"/>
                  <a:pt x="563" y="430"/>
                  <a:pt x="562" y="430"/>
                </a:cubicBezTo>
                <a:cubicBezTo>
                  <a:pt x="560" y="430"/>
                  <a:pt x="560" y="428"/>
                  <a:pt x="559" y="429"/>
                </a:cubicBezTo>
                <a:cubicBezTo>
                  <a:pt x="558" y="428"/>
                  <a:pt x="558" y="427"/>
                  <a:pt x="557" y="427"/>
                </a:cubicBezTo>
                <a:cubicBezTo>
                  <a:pt x="558" y="426"/>
                  <a:pt x="558" y="426"/>
                  <a:pt x="558" y="425"/>
                </a:cubicBezTo>
                <a:moveTo>
                  <a:pt x="563" y="428"/>
                </a:moveTo>
                <a:cubicBezTo>
                  <a:pt x="563" y="427"/>
                  <a:pt x="564" y="427"/>
                  <a:pt x="564" y="426"/>
                </a:cubicBezTo>
                <a:cubicBezTo>
                  <a:pt x="564" y="426"/>
                  <a:pt x="565" y="426"/>
                  <a:pt x="565" y="426"/>
                </a:cubicBezTo>
                <a:cubicBezTo>
                  <a:pt x="565" y="425"/>
                  <a:pt x="565" y="424"/>
                  <a:pt x="565" y="422"/>
                </a:cubicBezTo>
                <a:cubicBezTo>
                  <a:pt x="565" y="421"/>
                  <a:pt x="566" y="421"/>
                  <a:pt x="566" y="420"/>
                </a:cubicBezTo>
                <a:cubicBezTo>
                  <a:pt x="566" y="411"/>
                  <a:pt x="566" y="402"/>
                  <a:pt x="566" y="393"/>
                </a:cubicBezTo>
                <a:cubicBezTo>
                  <a:pt x="565" y="392"/>
                  <a:pt x="564" y="392"/>
                  <a:pt x="563" y="391"/>
                </a:cubicBezTo>
                <a:cubicBezTo>
                  <a:pt x="563" y="391"/>
                  <a:pt x="563" y="391"/>
                  <a:pt x="562" y="391"/>
                </a:cubicBezTo>
                <a:cubicBezTo>
                  <a:pt x="562" y="392"/>
                  <a:pt x="562" y="393"/>
                  <a:pt x="561" y="393"/>
                </a:cubicBezTo>
                <a:cubicBezTo>
                  <a:pt x="561" y="394"/>
                  <a:pt x="561" y="395"/>
                  <a:pt x="561" y="396"/>
                </a:cubicBezTo>
                <a:cubicBezTo>
                  <a:pt x="562" y="397"/>
                  <a:pt x="560" y="398"/>
                  <a:pt x="560" y="399"/>
                </a:cubicBezTo>
                <a:cubicBezTo>
                  <a:pt x="560" y="405"/>
                  <a:pt x="560" y="411"/>
                  <a:pt x="560" y="417"/>
                </a:cubicBezTo>
                <a:cubicBezTo>
                  <a:pt x="560" y="417"/>
                  <a:pt x="560" y="418"/>
                  <a:pt x="560" y="418"/>
                </a:cubicBezTo>
                <a:cubicBezTo>
                  <a:pt x="561" y="419"/>
                  <a:pt x="561" y="420"/>
                  <a:pt x="561" y="421"/>
                </a:cubicBezTo>
                <a:cubicBezTo>
                  <a:pt x="560" y="421"/>
                  <a:pt x="560" y="421"/>
                  <a:pt x="559" y="421"/>
                </a:cubicBezTo>
                <a:cubicBezTo>
                  <a:pt x="558" y="421"/>
                  <a:pt x="558" y="422"/>
                  <a:pt x="558" y="422"/>
                </a:cubicBezTo>
                <a:cubicBezTo>
                  <a:pt x="558" y="423"/>
                  <a:pt x="558" y="423"/>
                  <a:pt x="559" y="423"/>
                </a:cubicBezTo>
                <a:cubicBezTo>
                  <a:pt x="559" y="423"/>
                  <a:pt x="559" y="423"/>
                  <a:pt x="560" y="423"/>
                </a:cubicBezTo>
                <a:cubicBezTo>
                  <a:pt x="560" y="423"/>
                  <a:pt x="560" y="424"/>
                  <a:pt x="560" y="424"/>
                </a:cubicBezTo>
                <a:cubicBezTo>
                  <a:pt x="559" y="424"/>
                  <a:pt x="559" y="425"/>
                  <a:pt x="560" y="425"/>
                </a:cubicBezTo>
                <a:cubicBezTo>
                  <a:pt x="560" y="425"/>
                  <a:pt x="561" y="425"/>
                  <a:pt x="561" y="426"/>
                </a:cubicBezTo>
                <a:cubicBezTo>
                  <a:pt x="561" y="427"/>
                  <a:pt x="562" y="427"/>
                  <a:pt x="563" y="428"/>
                </a:cubicBezTo>
                <a:moveTo>
                  <a:pt x="555" y="414"/>
                </a:moveTo>
                <a:cubicBezTo>
                  <a:pt x="556" y="415"/>
                  <a:pt x="557" y="416"/>
                  <a:pt x="558" y="415"/>
                </a:cubicBezTo>
                <a:cubicBezTo>
                  <a:pt x="557" y="415"/>
                  <a:pt x="557" y="413"/>
                  <a:pt x="555" y="414"/>
                </a:cubicBezTo>
                <a:moveTo>
                  <a:pt x="558" y="417"/>
                </a:moveTo>
                <a:cubicBezTo>
                  <a:pt x="558" y="417"/>
                  <a:pt x="558" y="417"/>
                  <a:pt x="558" y="417"/>
                </a:cubicBezTo>
                <a:cubicBezTo>
                  <a:pt x="558" y="417"/>
                  <a:pt x="558" y="417"/>
                  <a:pt x="557" y="417"/>
                </a:cubicBezTo>
                <a:cubicBezTo>
                  <a:pt x="557" y="417"/>
                  <a:pt x="558" y="417"/>
                  <a:pt x="558" y="417"/>
                </a:cubicBezTo>
                <a:cubicBezTo>
                  <a:pt x="558" y="417"/>
                  <a:pt x="558" y="417"/>
                  <a:pt x="558" y="417"/>
                </a:cubicBezTo>
                <a:moveTo>
                  <a:pt x="539" y="385"/>
                </a:moveTo>
                <a:cubicBezTo>
                  <a:pt x="545" y="385"/>
                  <a:pt x="545" y="385"/>
                  <a:pt x="545" y="385"/>
                </a:cubicBezTo>
                <a:cubicBezTo>
                  <a:pt x="545" y="386"/>
                  <a:pt x="546" y="387"/>
                  <a:pt x="547" y="388"/>
                </a:cubicBezTo>
                <a:cubicBezTo>
                  <a:pt x="547" y="388"/>
                  <a:pt x="549" y="391"/>
                  <a:pt x="549" y="391"/>
                </a:cubicBezTo>
                <a:cubicBezTo>
                  <a:pt x="549" y="393"/>
                  <a:pt x="550" y="393"/>
                  <a:pt x="550" y="395"/>
                </a:cubicBezTo>
                <a:cubicBezTo>
                  <a:pt x="549" y="396"/>
                  <a:pt x="550" y="397"/>
                  <a:pt x="550" y="399"/>
                </a:cubicBezTo>
                <a:cubicBezTo>
                  <a:pt x="551" y="400"/>
                  <a:pt x="551" y="402"/>
                  <a:pt x="551" y="404"/>
                </a:cubicBezTo>
                <a:cubicBezTo>
                  <a:pt x="551" y="406"/>
                  <a:pt x="551" y="408"/>
                  <a:pt x="551" y="410"/>
                </a:cubicBezTo>
                <a:cubicBezTo>
                  <a:pt x="551" y="411"/>
                  <a:pt x="551" y="412"/>
                  <a:pt x="550" y="412"/>
                </a:cubicBezTo>
                <a:cubicBezTo>
                  <a:pt x="550" y="412"/>
                  <a:pt x="550" y="413"/>
                  <a:pt x="551" y="413"/>
                </a:cubicBezTo>
                <a:cubicBezTo>
                  <a:pt x="550" y="414"/>
                  <a:pt x="550" y="414"/>
                  <a:pt x="550" y="414"/>
                </a:cubicBezTo>
                <a:cubicBezTo>
                  <a:pt x="550" y="423"/>
                  <a:pt x="550" y="423"/>
                  <a:pt x="550" y="423"/>
                </a:cubicBezTo>
                <a:cubicBezTo>
                  <a:pt x="549" y="424"/>
                  <a:pt x="548" y="424"/>
                  <a:pt x="547" y="425"/>
                </a:cubicBezTo>
                <a:cubicBezTo>
                  <a:pt x="547" y="426"/>
                  <a:pt x="547" y="427"/>
                  <a:pt x="546" y="428"/>
                </a:cubicBezTo>
                <a:cubicBezTo>
                  <a:pt x="546" y="429"/>
                  <a:pt x="545" y="429"/>
                  <a:pt x="545" y="430"/>
                </a:cubicBezTo>
                <a:cubicBezTo>
                  <a:pt x="544" y="430"/>
                  <a:pt x="543" y="430"/>
                  <a:pt x="542" y="429"/>
                </a:cubicBezTo>
                <a:cubicBezTo>
                  <a:pt x="542" y="429"/>
                  <a:pt x="542" y="429"/>
                  <a:pt x="541" y="429"/>
                </a:cubicBezTo>
                <a:cubicBezTo>
                  <a:pt x="540" y="430"/>
                  <a:pt x="539" y="430"/>
                  <a:pt x="538" y="430"/>
                </a:cubicBezTo>
                <a:cubicBezTo>
                  <a:pt x="537" y="429"/>
                  <a:pt x="535" y="429"/>
                  <a:pt x="534" y="427"/>
                </a:cubicBezTo>
                <a:cubicBezTo>
                  <a:pt x="534" y="426"/>
                  <a:pt x="534" y="425"/>
                  <a:pt x="533" y="424"/>
                </a:cubicBezTo>
                <a:cubicBezTo>
                  <a:pt x="532" y="423"/>
                  <a:pt x="533" y="423"/>
                  <a:pt x="533" y="422"/>
                </a:cubicBezTo>
                <a:cubicBezTo>
                  <a:pt x="533" y="421"/>
                  <a:pt x="534" y="421"/>
                  <a:pt x="534" y="421"/>
                </a:cubicBezTo>
                <a:cubicBezTo>
                  <a:pt x="535" y="421"/>
                  <a:pt x="535" y="421"/>
                  <a:pt x="536" y="421"/>
                </a:cubicBezTo>
                <a:cubicBezTo>
                  <a:pt x="536" y="421"/>
                  <a:pt x="536" y="420"/>
                  <a:pt x="537" y="420"/>
                </a:cubicBezTo>
                <a:cubicBezTo>
                  <a:pt x="538" y="420"/>
                  <a:pt x="538" y="420"/>
                  <a:pt x="538" y="421"/>
                </a:cubicBezTo>
                <a:cubicBezTo>
                  <a:pt x="539" y="423"/>
                  <a:pt x="540" y="425"/>
                  <a:pt x="542" y="426"/>
                </a:cubicBezTo>
                <a:cubicBezTo>
                  <a:pt x="542" y="425"/>
                  <a:pt x="543" y="425"/>
                  <a:pt x="544" y="424"/>
                </a:cubicBezTo>
                <a:cubicBezTo>
                  <a:pt x="544" y="424"/>
                  <a:pt x="544" y="424"/>
                  <a:pt x="544" y="424"/>
                </a:cubicBezTo>
                <a:cubicBezTo>
                  <a:pt x="544" y="423"/>
                  <a:pt x="544" y="423"/>
                  <a:pt x="544" y="423"/>
                </a:cubicBezTo>
                <a:cubicBezTo>
                  <a:pt x="544" y="419"/>
                  <a:pt x="544" y="416"/>
                  <a:pt x="544" y="412"/>
                </a:cubicBezTo>
                <a:cubicBezTo>
                  <a:pt x="544" y="412"/>
                  <a:pt x="544" y="412"/>
                  <a:pt x="543" y="412"/>
                </a:cubicBezTo>
                <a:cubicBezTo>
                  <a:pt x="543" y="412"/>
                  <a:pt x="543" y="413"/>
                  <a:pt x="543" y="413"/>
                </a:cubicBezTo>
                <a:cubicBezTo>
                  <a:pt x="543" y="413"/>
                  <a:pt x="542" y="414"/>
                  <a:pt x="542" y="414"/>
                </a:cubicBezTo>
                <a:cubicBezTo>
                  <a:pt x="541" y="414"/>
                  <a:pt x="540" y="414"/>
                  <a:pt x="539" y="414"/>
                </a:cubicBezTo>
                <a:cubicBezTo>
                  <a:pt x="539" y="414"/>
                  <a:pt x="536" y="412"/>
                  <a:pt x="536" y="412"/>
                </a:cubicBezTo>
                <a:cubicBezTo>
                  <a:pt x="535" y="411"/>
                  <a:pt x="534" y="410"/>
                  <a:pt x="534" y="409"/>
                </a:cubicBezTo>
                <a:cubicBezTo>
                  <a:pt x="533" y="408"/>
                  <a:pt x="534" y="406"/>
                  <a:pt x="533" y="406"/>
                </a:cubicBezTo>
                <a:cubicBezTo>
                  <a:pt x="533" y="402"/>
                  <a:pt x="533" y="402"/>
                  <a:pt x="533" y="402"/>
                </a:cubicBezTo>
                <a:cubicBezTo>
                  <a:pt x="533" y="398"/>
                  <a:pt x="533" y="398"/>
                  <a:pt x="533" y="398"/>
                </a:cubicBezTo>
                <a:cubicBezTo>
                  <a:pt x="532" y="398"/>
                  <a:pt x="532" y="397"/>
                  <a:pt x="532" y="397"/>
                </a:cubicBezTo>
                <a:cubicBezTo>
                  <a:pt x="533" y="396"/>
                  <a:pt x="533" y="395"/>
                  <a:pt x="533" y="395"/>
                </a:cubicBezTo>
                <a:cubicBezTo>
                  <a:pt x="532" y="393"/>
                  <a:pt x="534" y="393"/>
                  <a:pt x="534" y="392"/>
                </a:cubicBezTo>
                <a:cubicBezTo>
                  <a:pt x="533" y="390"/>
                  <a:pt x="535" y="390"/>
                  <a:pt x="535" y="389"/>
                </a:cubicBezTo>
                <a:cubicBezTo>
                  <a:pt x="536" y="388"/>
                  <a:pt x="536" y="387"/>
                  <a:pt x="537" y="387"/>
                </a:cubicBezTo>
                <a:cubicBezTo>
                  <a:pt x="538" y="387"/>
                  <a:pt x="538" y="386"/>
                  <a:pt x="539" y="385"/>
                </a:cubicBezTo>
                <a:moveTo>
                  <a:pt x="546" y="419"/>
                </a:moveTo>
                <a:cubicBezTo>
                  <a:pt x="547" y="419"/>
                  <a:pt x="547" y="419"/>
                  <a:pt x="547" y="419"/>
                </a:cubicBezTo>
                <a:cubicBezTo>
                  <a:pt x="547" y="419"/>
                  <a:pt x="547" y="419"/>
                  <a:pt x="547" y="419"/>
                </a:cubicBezTo>
                <a:cubicBezTo>
                  <a:pt x="547" y="419"/>
                  <a:pt x="546" y="418"/>
                  <a:pt x="546" y="419"/>
                </a:cubicBezTo>
                <a:cubicBezTo>
                  <a:pt x="546" y="419"/>
                  <a:pt x="546" y="419"/>
                  <a:pt x="547" y="419"/>
                </a:cubicBezTo>
                <a:cubicBezTo>
                  <a:pt x="547" y="421"/>
                  <a:pt x="547" y="421"/>
                  <a:pt x="549" y="421"/>
                </a:cubicBezTo>
                <a:cubicBezTo>
                  <a:pt x="548" y="420"/>
                  <a:pt x="548" y="420"/>
                  <a:pt x="546" y="419"/>
                </a:cubicBezTo>
                <a:moveTo>
                  <a:pt x="543" y="409"/>
                </a:moveTo>
                <a:cubicBezTo>
                  <a:pt x="543" y="408"/>
                  <a:pt x="543" y="407"/>
                  <a:pt x="543" y="407"/>
                </a:cubicBezTo>
                <a:cubicBezTo>
                  <a:pt x="544" y="405"/>
                  <a:pt x="545" y="404"/>
                  <a:pt x="543" y="402"/>
                </a:cubicBezTo>
                <a:cubicBezTo>
                  <a:pt x="543" y="402"/>
                  <a:pt x="543" y="401"/>
                  <a:pt x="543" y="401"/>
                </a:cubicBezTo>
                <a:cubicBezTo>
                  <a:pt x="543" y="399"/>
                  <a:pt x="543" y="398"/>
                  <a:pt x="543" y="396"/>
                </a:cubicBezTo>
                <a:cubicBezTo>
                  <a:pt x="544" y="396"/>
                  <a:pt x="545" y="395"/>
                  <a:pt x="544" y="394"/>
                </a:cubicBezTo>
                <a:cubicBezTo>
                  <a:pt x="543" y="393"/>
                  <a:pt x="543" y="393"/>
                  <a:pt x="543" y="392"/>
                </a:cubicBezTo>
                <a:cubicBezTo>
                  <a:pt x="543" y="391"/>
                  <a:pt x="543" y="391"/>
                  <a:pt x="543" y="391"/>
                </a:cubicBezTo>
                <a:cubicBezTo>
                  <a:pt x="541" y="391"/>
                  <a:pt x="541" y="391"/>
                  <a:pt x="541" y="391"/>
                </a:cubicBezTo>
                <a:cubicBezTo>
                  <a:pt x="540" y="392"/>
                  <a:pt x="539" y="393"/>
                  <a:pt x="538" y="393"/>
                </a:cubicBezTo>
                <a:cubicBezTo>
                  <a:pt x="538" y="399"/>
                  <a:pt x="538" y="399"/>
                  <a:pt x="538" y="399"/>
                </a:cubicBezTo>
                <a:cubicBezTo>
                  <a:pt x="539" y="399"/>
                  <a:pt x="539" y="400"/>
                  <a:pt x="539" y="400"/>
                </a:cubicBezTo>
                <a:cubicBezTo>
                  <a:pt x="538" y="402"/>
                  <a:pt x="539" y="404"/>
                  <a:pt x="538" y="406"/>
                </a:cubicBezTo>
                <a:cubicBezTo>
                  <a:pt x="539" y="407"/>
                  <a:pt x="540" y="408"/>
                  <a:pt x="541" y="409"/>
                </a:cubicBezTo>
                <a:moveTo>
                  <a:pt x="592" y="405"/>
                </a:moveTo>
                <a:cubicBezTo>
                  <a:pt x="593" y="405"/>
                  <a:pt x="593" y="405"/>
                  <a:pt x="593" y="406"/>
                </a:cubicBezTo>
                <a:cubicBezTo>
                  <a:pt x="593" y="407"/>
                  <a:pt x="594" y="409"/>
                  <a:pt x="593" y="410"/>
                </a:cubicBezTo>
                <a:cubicBezTo>
                  <a:pt x="593" y="410"/>
                  <a:pt x="593" y="411"/>
                  <a:pt x="593" y="411"/>
                </a:cubicBezTo>
                <a:cubicBezTo>
                  <a:pt x="593" y="411"/>
                  <a:pt x="594" y="411"/>
                  <a:pt x="594" y="411"/>
                </a:cubicBezTo>
                <a:cubicBezTo>
                  <a:pt x="594" y="412"/>
                  <a:pt x="593" y="412"/>
                  <a:pt x="593" y="413"/>
                </a:cubicBezTo>
                <a:cubicBezTo>
                  <a:pt x="592" y="413"/>
                  <a:pt x="593" y="414"/>
                  <a:pt x="592" y="415"/>
                </a:cubicBezTo>
                <a:cubicBezTo>
                  <a:pt x="592" y="415"/>
                  <a:pt x="591" y="415"/>
                  <a:pt x="591" y="416"/>
                </a:cubicBezTo>
                <a:cubicBezTo>
                  <a:pt x="590" y="416"/>
                  <a:pt x="590" y="416"/>
                  <a:pt x="590" y="416"/>
                </a:cubicBezTo>
                <a:cubicBezTo>
                  <a:pt x="591" y="416"/>
                  <a:pt x="591" y="416"/>
                  <a:pt x="591" y="416"/>
                </a:cubicBezTo>
                <a:cubicBezTo>
                  <a:pt x="591" y="415"/>
                  <a:pt x="591" y="415"/>
                  <a:pt x="591" y="415"/>
                </a:cubicBezTo>
                <a:cubicBezTo>
                  <a:pt x="590" y="415"/>
                  <a:pt x="590" y="414"/>
                  <a:pt x="590" y="415"/>
                </a:cubicBezTo>
                <a:cubicBezTo>
                  <a:pt x="590" y="415"/>
                  <a:pt x="590" y="415"/>
                  <a:pt x="590" y="416"/>
                </a:cubicBezTo>
                <a:cubicBezTo>
                  <a:pt x="591" y="416"/>
                  <a:pt x="591" y="416"/>
                  <a:pt x="591" y="416"/>
                </a:cubicBezTo>
                <a:cubicBezTo>
                  <a:pt x="591" y="416"/>
                  <a:pt x="591" y="416"/>
                  <a:pt x="591" y="416"/>
                </a:cubicBezTo>
                <a:cubicBezTo>
                  <a:pt x="592" y="416"/>
                  <a:pt x="592" y="415"/>
                  <a:pt x="592" y="415"/>
                </a:cubicBezTo>
                <a:cubicBezTo>
                  <a:pt x="593" y="415"/>
                  <a:pt x="593" y="415"/>
                  <a:pt x="593" y="415"/>
                </a:cubicBezTo>
                <a:cubicBezTo>
                  <a:pt x="593" y="416"/>
                  <a:pt x="593" y="416"/>
                  <a:pt x="593" y="417"/>
                </a:cubicBezTo>
                <a:cubicBezTo>
                  <a:pt x="593" y="418"/>
                  <a:pt x="592" y="418"/>
                  <a:pt x="593" y="419"/>
                </a:cubicBezTo>
                <a:cubicBezTo>
                  <a:pt x="593" y="420"/>
                  <a:pt x="593" y="421"/>
                  <a:pt x="593" y="422"/>
                </a:cubicBezTo>
                <a:cubicBezTo>
                  <a:pt x="592" y="422"/>
                  <a:pt x="593" y="424"/>
                  <a:pt x="592" y="425"/>
                </a:cubicBezTo>
                <a:cubicBezTo>
                  <a:pt x="591" y="427"/>
                  <a:pt x="591" y="427"/>
                  <a:pt x="590" y="428"/>
                </a:cubicBezTo>
                <a:cubicBezTo>
                  <a:pt x="589" y="429"/>
                  <a:pt x="589" y="429"/>
                  <a:pt x="588" y="430"/>
                </a:cubicBezTo>
                <a:cubicBezTo>
                  <a:pt x="586" y="430"/>
                  <a:pt x="585" y="430"/>
                  <a:pt x="583" y="430"/>
                </a:cubicBezTo>
                <a:cubicBezTo>
                  <a:pt x="582" y="430"/>
                  <a:pt x="581" y="429"/>
                  <a:pt x="580" y="429"/>
                </a:cubicBezTo>
                <a:cubicBezTo>
                  <a:pt x="578" y="429"/>
                  <a:pt x="578" y="427"/>
                  <a:pt x="578" y="426"/>
                </a:cubicBezTo>
                <a:cubicBezTo>
                  <a:pt x="577" y="424"/>
                  <a:pt x="576" y="423"/>
                  <a:pt x="576" y="421"/>
                </a:cubicBezTo>
                <a:cubicBezTo>
                  <a:pt x="577" y="420"/>
                  <a:pt x="578" y="420"/>
                  <a:pt x="579" y="420"/>
                </a:cubicBezTo>
                <a:cubicBezTo>
                  <a:pt x="580" y="420"/>
                  <a:pt x="581" y="420"/>
                  <a:pt x="582" y="420"/>
                </a:cubicBezTo>
                <a:cubicBezTo>
                  <a:pt x="582" y="421"/>
                  <a:pt x="582" y="422"/>
                  <a:pt x="583" y="423"/>
                </a:cubicBezTo>
                <a:cubicBezTo>
                  <a:pt x="583" y="424"/>
                  <a:pt x="583" y="424"/>
                  <a:pt x="585" y="424"/>
                </a:cubicBezTo>
                <a:cubicBezTo>
                  <a:pt x="586" y="424"/>
                  <a:pt x="586" y="423"/>
                  <a:pt x="587" y="423"/>
                </a:cubicBezTo>
                <a:cubicBezTo>
                  <a:pt x="586" y="421"/>
                  <a:pt x="588" y="420"/>
                  <a:pt x="588" y="418"/>
                </a:cubicBezTo>
                <a:cubicBezTo>
                  <a:pt x="587" y="416"/>
                  <a:pt x="588" y="414"/>
                  <a:pt x="588" y="413"/>
                </a:cubicBezTo>
                <a:cubicBezTo>
                  <a:pt x="587" y="412"/>
                  <a:pt x="587" y="411"/>
                  <a:pt x="587" y="411"/>
                </a:cubicBezTo>
                <a:cubicBezTo>
                  <a:pt x="587" y="409"/>
                  <a:pt x="587" y="408"/>
                  <a:pt x="586" y="407"/>
                </a:cubicBezTo>
                <a:cubicBezTo>
                  <a:pt x="586" y="406"/>
                  <a:pt x="585" y="406"/>
                  <a:pt x="584" y="406"/>
                </a:cubicBezTo>
                <a:cubicBezTo>
                  <a:pt x="583" y="406"/>
                  <a:pt x="582" y="407"/>
                  <a:pt x="582" y="408"/>
                </a:cubicBezTo>
                <a:cubicBezTo>
                  <a:pt x="582" y="409"/>
                  <a:pt x="582" y="409"/>
                  <a:pt x="582" y="409"/>
                </a:cubicBezTo>
                <a:cubicBezTo>
                  <a:pt x="582" y="410"/>
                  <a:pt x="581" y="410"/>
                  <a:pt x="581" y="410"/>
                </a:cubicBezTo>
                <a:cubicBezTo>
                  <a:pt x="580" y="410"/>
                  <a:pt x="579" y="410"/>
                  <a:pt x="577" y="410"/>
                </a:cubicBezTo>
                <a:cubicBezTo>
                  <a:pt x="577" y="404"/>
                  <a:pt x="577" y="398"/>
                  <a:pt x="577" y="392"/>
                </a:cubicBezTo>
                <a:cubicBezTo>
                  <a:pt x="577" y="391"/>
                  <a:pt x="578" y="390"/>
                  <a:pt x="578" y="389"/>
                </a:cubicBezTo>
                <a:cubicBezTo>
                  <a:pt x="578" y="388"/>
                  <a:pt x="578" y="387"/>
                  <a:pt x="578" y="386"/>
                </a:cubicBezTo>
                <a:cubicBezTo>
                  <a:pt x="579" y="385"/>
                  <a:pt x="580" y="385"/>
                  <a:pt x="581" y="385"/>
                </a:cubicBezTo>
                <a:cubicBezTo>
                  <a:pt x="581" y="385"/>
                  <a:pt x="582" y="386"/>
                  <a:pt x="583" y="386"/>
                </a:cubicBezTo>
                <a:cubicBezTo>
                  <a:pt x="583" y="386"/>
                  <a:pt x="583" y="386"/>
                  <a:pt x="583" y="386"/>
                </a:cubicBezTo>
                <a:cubicBezTo>
                  <a:pt x="584" y="385"/>
                  <a:pt x="585" y="385"/>
                  <a:pt x="586" y="385"/>
                </a:cubicBezTo>
                <a:cubicBezTo>
                  <a:pt x="588" y="385"/>
                  <a:pt x="589" y="385"/>
                  <a:pt x="591" y="385"/>
                </a:cubicBezTo>
                <a:cubicBezTo>
                  <a:pt x="592" y="386"/>
                  <a:pt x="592" y="386"/>
                  <a:pt x="592" y="387"/>
                </a:cubicBezTo>
                <a:cubicBezTo>
                  <a:pt x="591" y="387"/>
                  <a:pt x="591" y="388"/>
                  <a:pt x="591" y="390"/>
                </a:cubicBezTo>
                <a:cubicBezTo>
                  <a:pt x="590" y="390"/>
                  <a:pt x="588" y="391"/>
                  <a:pt x="586" y="391"/>
                </a:cubicBezTo>
                <a:cubicBezTo>
                  <a:pt x="585" y="391"/>
                  <a:pt x="584" y="391"/>
                  <a:pt x="583" y="391"/>
                </a:cubicBezTo>
                <a:cubicBezTo>
                  <a:pt x="583" y="399"/>
                  <a:pt x="583" y="399"/>
                  <a:pt x="583" y="399"/>
                </a:cubicBezTo>
                <a:cubicBezTo>
                  <a:pt x="582" y="399"/>
                  <a:pt x="582" y="400"/>
                  <a:pt x="581" y="400"/>
                </a:cubicBezTo>
                <a:cubicBezTo>
                  <a:pt x="583" y="402"/>
                  <a:pt x="583" y="402"/>
                  <a:pt x="585" y="401"/>
                </a:cubicBezTo>
                <a:cubicBezTo>
                  <a:pt x="585" y="401"/>
                  <a:pt x="585" y="402"/>
                  <a:pt x="585" y="403"/>
                </a:cubicBezTo>
                <a:cubicBezTo>
                  <a:pt x="585" y="403"/>
                  <a:pt x="585" y="403"/>
                  <a:pt x="585" y="403"/>
                </a:cubicBezTo>
                <a:cubicBezTo>
                  <a:pt x="585" y="403"/>
                  <a:pt x="585" y="403"/>
                  <a:pt x="584" y="403"/>
                </a:cubicBezTo>
                <a:cubicBezTo>
                  <a:pt x="584" y="404"/>
                  <a:pt x="584" y="404"/>
                  <a:pt x="584" y="404"/>
                </a:cubicBezTo>
                <a:cubicBezTo>
                  <a:pt x="584" y="404"/>
                  <a:pt x="585" y="404"/>
                  <a:pt x="585" y="403"/>
                </a:cubicBezTo>
                <a:cubicBezTo>
                  <a:pt x="585" y="403"/>
                  <a:pt x="586" y="403"/>
                  <a:pt x="586" y="403"/>
                </a:cubicBezTo>
                <a:cubicBezTo>
                  <a:pt x="586" y="402"/>
                  <a:pt x="586" y="401"/>
                  <a:pt x="586" y="400"/>
                </a:cubicBezTo>
                <a:cubicBezTo>
                  <a:pt x="586" y="400"/>
                  <a:pt x="587" y="399"/>
                  <a:pt x="587" y="400"/>
                </a:cubicBezTo>
                <a:cubicBezTo>
                  <a:pt x="589" y="400"/>
                  <a:pt x="591" y="401"/>
                  <a:pt x="591" y="403"/>
                </a:cubicBezTo>
                <a:cubicBezTo>
                  <a:pt x="592" y="404"/>
                  <a:pt x="592" y="405"/>
                  <a:pt x="592" y="405"/>
                </a:cubicBezTo>
                <a:cubicBezTo>
                  <a:pt x="592" y="405"/>
                  <a:pt x="592" y="405"/>
                  <a:pt x="592" y="405"/>
                </a:cubicBezTo>
                <a:cubicBezTo>
                  <a:pt x="592" y="405"/>
                  <a:pt x="592" y="405"/>
                  <a:pt x="592" y="405"/>
                </a:cubicBezTo>
                <a:cubicBezTo>
                  <a:pt x="592" y="405"/>
                  <a:pt x="591" y="406"/>
                  <a:pt x="592" y="406"/>
                </a:cubicBezTo>
                <a:cubicBezTo>
                  <a:pt x="592" y="406"/>
                  <a:pt x="592" y="406"/>
                  <a:pt x="592" y="405"/>
                </a:cubicBezTo>
                <a:moveTo>
                  <a:pt x="589" y="403"/>
                </a:moveTo>
                <a:cubicBezTo>
                  <a:pt x="589" y="404"/>
                  <a:pt x="589" y="404"/>
                  <a:pt x="591" y="405"/>
                </a:cubicBezTo>
                <a:cubicBezTo>
                  <a:pt x="591" y="405"/>
                  <a:pt x="591" y="405"/>
                  <a:pt x="591" y="405"/>
                </a:cubicBezTo>
                <a:cubicBezTo>
                  <a:pt x="590" y="405"/>
                  <a:pt x="590" y="404"/>
                  <a:pt x="590" y="404"/>
                </a:cubicBezTo>
                <a:cubicBezTo>
                  <a:pt x="589" y="404"/>
                  <a:pt x="590" y="405"/>
                  <a:pt x="590" y="405"/>
                </a:cubicBezTo>
                <a:cubicBezTo>
                  <a:pt x="590" y="405"/>
                  <a:pt x="590" y="406"/>
                  <a:pt x="590" y="406"/>
                </a:cubicBezTo>
                <a:cubicBezTo>
                  <a:pt x="590" y="406"/>
                  <a:pt x="590" y="406"/>
                  <a:pt x="590" y="404"/>
                </a:cubicBezTo>
                <a:cubicBezTo>
                  <a:pt x="590" y="404"/>
                  <a:pt x="589" y="403"/>
                  <a:pt x="588" y="403"/>
                </a:cubicBezTo>
                <a:cubicBezTo>
                  <a:pt x="588" y="403"/>
                  <a:pt x="589" y="403"/>
                  <a:pt x="589" y="403"/>
                </a:cubicBezTo>
                <a:cubicBezTo>
                  <a:pt x="589" y="403"/>
                  <a:pt x="589" y="403"/>
                  <a:pt x="589" y="403"/>
                </a:cubicBezTo>
                <a:cubicBezTo>
                  <a:pt x="588" y="403"/>
                  <a:pt x="588" y="402"/>
                  <a:pt x="588" y="403"/>
                </a:cubicBezTo>
                <a:cubicBezTo>
                  <a:pt x="588" y="403"/>
                  <a:pt x="588" y="403"/>
                  <a:pt x="589" y="403"/>
                </a:cubicBezTo>
                <a:moveTo>
                  <a:pt x="591" y="411"/>
                </a:moveTo>
                <a:cubicBezTo>
                  <a:pt x="591" y="411"/>
                  <a:pt x="591" y="411"/>
                  <a:pt x="590" y="410"/>
                </a:cubicBezTo>
                <a:cubicBezTo>
                  <a:pt x="590" y="410"/>
                  <a:pt x="590" y="410"/>
                  <a:pt x="590" y="410"/>
                </a:cubicBezTo>
                <a:cubicBezTo>
                  <a:pt x="590" y="410"/>
                  <a:pt x="589" y="410"/>
                  <a:pt x="589" y="410"/>
                </a:cubicBezTo>
                <a:cubicBezTo>
                  <a:pt x="589" y="410"/>
                  <a:pt x="589" y="410"/>
                  <a:pt x="589" y="411"/>
                </a:cubicBezTo>
                <a:cubicBezTo>
                  <a:pt x="590" y="411"/>
                  <a:pt x="590" y="412"/>
                  <a:pt x="590" y="412"/>
                </a:cubicBezTo>
                <a:cubicBezTo>
                  <a:pt x="590" y="412"/>
                  <a:pt x="590" y="413"/>
                  <a:pt x="590" y="413"/>
                </a:cubicBezTo>
                <a:cubicBezTo>
                  <a:pt x="590" y="413"/>
                  <a:pt x="590" y="412"/>
                  <a:pt x="590" y="412"/>
                </a:cubicBezTo>
                <a:cubicBezTo>
                  <a:pt x="591" y="412"/>
                  <a:pt x="591" y="412"/>
                  <a:pt x="591" y="411"/>
                </a:cubicBezTo>
                <a:moveTo>
                  <a:pt x="579" y="402"/>
                </a:moveTo>
                <a:cubicBezTo>
                  <a:pt x="579" y="402"/>
                  <a:pt x="580" y="402"/>
                  <a:pt x="580" y="402"/>
                </a:cubicBezTo>
                <a:cubicBezTo>
                  <a:pt x="580" y="402"/>
                  <a:pt x="580" y="402"/>
                  <a:pt x="580" y="402"/>
                </a:cubicBezTo>
                <a:cubicBezTo>
                  <a:pt x="580" y="401"/>
                  <a:pt x="579" y="401"/>
                  <a:pt x="578" y="402"/>
                </a:cubicBezTo>
                <a:cubicBezTo>
                  <a:pt x="578" y="402"/>
                  <a:pt x="579" y="402"/>
                  <a:pt x="579" y="402"/>
                </a:cubicBezTo>
                <a:moveTo>
                  <a:pt x="581" y="405"/>
                </a:moveTo>
                <a:cubicBezTo>
                  <a:pt x="582" y="405"/>
                  <a:pt x="582" y="405"/>
                  <a:pt x="582" y="405"/>
                </a:cubicBezTo>
                <a:cubicBezTo>
                  <a:pt x="582" y="405"/>
                  <a:pt x="582" y="404"/>
                  <a:pt x="582" y="404"/>
                </a:cubicBezTo>
                <a:cubicBezTo>
                  <a:pt x="581" y="404"/>
                  <a:pt x="581" y="405"/>
                  <a:pt x="581" y="405"/>
                </a:cubicBezTo>
                <a:cubicBezTo>
                  <a:pt x="581" y="405"/>
                  <a:pt x="581" y="405"/>
                  <a:pt x="581" y="405"/>
                </a:cubicBezTo>
                <a:moveTo>
                  <a:pt x="307" y="444"/>
                </a:moveTo>
                <a:cubicBezTo>
                  <a:pt x="307" y="443"/>
                  <a:pt x="307" y="442"/>
                  <a:pt x="307" y="441"/>
                </a:cubicBezTo>
                <a:cubicBezTo>
                  <a:pt x="307" y="440"/>
                  <a:pt x="308" y="440"/>
                  <a:pt x="309" y="440"/>
                </a:cubicBezTo>
                <a:cubicBezTo>
                  <a:pt x="310" y="440"/>
                  <a:pt x="311" y="440"/>
                  <a:pt x="311" y="440"/>
                </a:cubicBezTo>
                <a:cubicBezTo>
                  <a:pt x="312" y="442"/>
                  <a:pt x="313" y="443"/>
                  <a:pt x="313" y="445"/>
                </a:cubicBezTo>
                <a:cubicBezTo>
                  <a:pt x="312" y="445"/>
                  <a:pt x="312" y="445"/>
                  <a:pt x="311" y="446"/>
                </a:cubicBezTo>
                <a:cubicBezTo>
                  <a:pt x="310" y="446"/>
                  <a:pt x="308" y="446"/>
                  <a:pt x="307" y="446"/>
                </a:cubicBezTo>
                <a:cubicBezTo>
                  <a:pt x="306" y="446"/>
                  <a:pt x="305" y="446"/>
                  <a:pt x="304" y="445"/>
                </a:cubicBezTo>
                <a:cubicBezTo>
                  <a:pt x="304" y="445"/>
                  <a:pt x="304" y="445"/>
                  <a:pt x="303" y="445"/>
                </a:cubicBezTo>
                <a:cubicBezTo>
                  <a:pt x="303" y="444"/>
                  <a:pt x="303" y="444"/>
                  <a:pt x="303" y="443"/>
                </a:cubicBezTo>
                <a:cubicBezTo>
                  <a:pt x="302" y="443"/>
                  <a:pt x="301" y="443"/>
                  <a:pt x="299" y="444"/>
                </a:cubicBezTo>
                <a:cubicBezTo>
                  <a:pt x="301" y="444"/>
                  <a:pt x="302" y="445"/>
                  <a:pt x="303" y="445"/>
                </a:cubicBezTo>
                <a:cubicBezTo>
                  <a:pt x="303" y="445"/>
                  <a:pt x="303" y="446"/>
                  <a:pt x="303" y="446"/>
                </a:cubicBezTo>
                <a:cubicBezTo>
                  <a:pt x="301" y="446"/>
                  <a:pt x="299" y="446"/>
                  <a:pt x="298" y="446"/>
                </a:cubicBezTo>
                <a:cubicBezTo>
                  <a:pt x="297" y="446"/>
                  <a:pt x="296" y="446"/>
                  <a:pt x="295" y="447"/>
                </a:cubicBezTo>
                <a:cubicBezTo>
                  <a:pt x="295" y="447"/>
                  <a:pt x="293" y="447"/>
                  <a:pt x="293" y="447"/>
                </a:cubicBezTo>
                <a:cubicBezTo>
                  <a:pt x="292" y="446"/>
                  <a:pt x="291" y="446"/>
                  <a:pt x="290" y="446"/>
                </a:cubicBezTo>
                <a:cubicBezTo>
                  <a:pt x="286" y="446"/>
                  <a:pt x="281" y="446"/>
                  <a:pt x="276" y="446"/>
                </a:cubicBezTo>
                <a:cubicBezTo>
                  <a:pt x="275" y="445"/>
                  <a:pt x="276" y="445"/>
                  <a:pt x="276" y="444"/>
                </a:cubicBezTo>
                <a:cubicBezTo>
                  <a:pt x="277" y="444"/>
                  <a:pt x="278" y="444"/>
                  <a:pt x="279" y="443"/>
                </a:cubicBezTo>
                <a:cubicBezTo>
                  <a:pt x="279" y="443"/>
                  <a:pt x="280" y="444"/>
                  <a:pt x="280" y="444"/>
                </a:cubicBezTo>
                <a:cubicBezTo>
                  <a:pt x="280" y="444"/>
                  <a:pt x="281" y="443"/>
                  <a:pt x="281" y="443"/>
                </a:cubicBezTo>
                <a:cubicBezTo>
                  <a:pt x="281" y="443"/>
                  <a:pt x="281" y="443"/>
                  <a:pt x="281" y="444"/>
                </a:cubicBezTo>
                <a:cubicBezTo>
                  <a:pt x="282" y="445"/>
                  <a:pt x="282" y="445"/>
                  <a:pt x="283" y="445"/>
                </a:cubicBezTo>
                <a:cubicBezTo>
                  <a:pt x="283" y="444"/>
                  <a:pt x="285" y="444"/>
                  <a:pt x="285" y="444"/>
                </a:cubicBezTo>
                <a:cubicBezTo>
                  <a:pt x="286" y="443"/>
                  <a:pt x="287" y="444"/>
                  <a:pt x="288" y="443"/>
                </a:cubicBezTo>
                <a:cubicBezTo>
                  <a:pt x="288" y="442"/>
                  <a:pt x="288" y="442"/>
                  <a:pt x="288" y="442"/>
                </a:cubicBezTo>
                <a:cubicBezTo>
                  <a:pt x="284" y="442"/>
                  <a:pt x="280" y="442"/>
                  <a:pt x="277" y="442"/>
                </a:cubicBezTo>
                <a:cubicBezTo>
                  <a:pt x="277" y="443"/>
                  <a:pt x="276" y="443"/>
                  <a:pt x="276" y="444"/>
                </a:cubicBezTo>
                <a:cubicBezTo>
                  <a:pt x="275" y="444"/>
                  <a:pt x="275" y="443"/>
                  <a:pt x="274" y="443"/>
                </a:cubicBezTo>
                <a:cubicBezTo>
                  <a:pt x="274" y="444"/>
                  <a:pt x="274" y="444"/>
                  <a:pt x="273" y="445"/>
                </a:cubicBezTo>
                <a:cubicBezTo>
                  <a:pt x="273" y="445"/>
                  <a:pt x="273" y="444"/>
                  <a:pt x="272" y="444"/>
                </a:cubicBezTo>
                <a:cubicBezTo>
                  <a:pt x="271" y="445"/>
                  <a:pt x="272" y="446"/>
                  <a:pt x="273" y="446"/>
                </a:cubicBezTo>
                <a:cubicBezTo>
                  <a:pt x="271" y="447"/>
                  <a:pt x="270" y="447"/>
                  <a:pt x="268" y="447"/>
                </a:cubicBezTo>
                <a:cubicBezTo>
                  <a:pt x="268" y="446"/>
                  <a:pt x="267" y="446"/>
                  <a:pt x="267" y="445"/>
                </a:cubicBezTo>
                <a:cubicBezTo>
                  <a:pt x="267" y="445"/>
                  <a:pt x="268" y="445"/>
                  <a:pt x="268" y="445"/>
                </a:cubicBezTo>
                <a:cubicBezTo>
                  <a:pt x="269" y="445"/>
                  <a:pt x="269" y="445"/>
                  <a:pt x="269" y="444"/>
                </a:cubicBezTo>
                <a:cubicBezTo>
                  <a:pt x="269" y="443"/>
                  <a:pt x="269" y="443"/>
                  <a:pt x="268" y="443"/>
                </a:cubicBezTo>
                <a:cubicBezTo>
                  <a:pt x="267" y="443"/>
                  <a:pt x="267" y="443"/>
                  <a:pt x="267" y="444"/>
                </a:cubicBezTo>
                <a:cubicBezTo>
                  <a:pt x="267" y="444"/>
                  <a:pt x="267" y="445"/>
                  <a:pt x="267" y="445"/>
                </a:cubicBezTo>
                <a:cubicBezTo>
                  <a:pt x="266" y="445"/>
                  <a:pt x="266" y="446"/>
                  <a:pt x="265" y="446"/>
                </a:cubicBezTo>
                <a:cubicBezTo>
                  <a:pt x="263" y="446"/>
                  <a:pt x="262" y="447"/>
                  <a:pt x="260" y="447"/>
                </a:cubicBezTo>
                <a:cubicBezTo>
                  <a:pt x="259" y="447"/>
                  <a:pt x="258" y="447"/>
                  <a:pt x="257" y="447"/>
                </a:cubicBezTo>
                <a:cubicBezTo>
                  <a:pt x="255" y="447"/>
                  <a:pt x="252" y="448"/>
                  <a:pt x="250" y="446"/>
                </a:cubicBezTo>
                <a:cubicBezTo>
                  <a:pt x="250" y="446"/>
                  <a:pt x="249" y="446"/>
                  <a:pt x="248" y="446"/>
                </a:cubicBezTo>
                <a:cubicBezTo>
                  <a:pt x="245" y="446"/>
                  <a:pt x="241" y="446"/>
                  <a:pt x="237" y="446"/>
                </a:cubicBezTo>
                <a:cubicBezTo>
                  <a:pt x="237" y="446"/>
                  <a:pt x="236" y="446"/>
                  <a:pt x="236" y="445"/>
                </a:cubicBezTo>
                <a:cubicBezTo>
                  <a:pt x="236" y="445"/>
                  <a:pt x="236" y="445"/>
                  <a:pt x="237" y="444"/>
                </a:cubicBezTo>
                <a:cubicBezTo>
                  <a:pt x="236" y="444"/>
                  <a:pt x="235" y="444"/>
                  <a:pt x="235" y="443"/>
                </a:cubicBezTo>
                <a:cubicBezTo>
                  <a:pt x="234" y="443"/>
                  <a:pt x="234" y="443"/>
                  <a:pt x="234" y="444"/>
                </a:cubicBezTo>
                <a:cubicBezTo>
                  <a:pt x="234" y="444"/>
                  <a:pt x="234" y="444"/>
                  <a:pt x="234" y="445"/>
                </a:cubicBezTo>
                <a:cubicBezTo>
                  <a:pt x="233" y="445"/>
                  <a:pt x="232" y="445"/>
                  <a:pt x="231" y="445"/>
                </a:cubicBezTo>
                <a:cubicBezTo>
                  <a:pt x="231" y="444"/>
                  <a:pt x="231" y="444"/>
                  <a:pt x="232" y="443"/>
                </a:cubicBezTo>
                <a:cubicBezTo>
                  <a:pt x="232" y="442"/>
                  <a:pt x="231" y="442"/>
                  <a:pt x="231" y="442"/>
                </a:cubicBezTo>
                <a:cubicBezTo>
                  <a:pt x="232" y="441"/>
                  <a:pt x="233" y="441"/>
                  <a:pt x="233" y="440"/>
                </a:cubicBezTo>
                <a:cubicBezTo>
                  <a:pt x="234" y="440"/>
                  <a:pt x="235" y="440"/>
                  <a:pt x="236" y="440"/>
                </a:cubicBezTo>
                <a:cubicBezTo>
                  <a:pt x="249" y="440"/>
                  <a:pt x="249" y="440"/>
                  <a:pt x="249" y="440"/>
                </a:cubicBezTo>
                <a:cubicBezTo>
                  <a:pt x="249" y="440"/>
                  <a:pt x="250" y="439"/>
                  <a:pt x="251" y="440"/>
                </a:cubicBezTo>
                <a:cubicBezTo>
                  <a:pt x="251" y="440"/>
                  <a:pt x="252" y="440"/>
                  <a:pt x="252" y="440"/>
                </a:cubicBezTo>
                <a:cubicBezTo>
                  <a:pt x="256" y="440"/>
                  <a:pt x="260" y="440"/>
                  <a:pt x="264" y="440"/>
                </a:cubicBezTo>
                <a:cubicBezTo>
                  <a:pt x="267" y="440"/>
                  <a:pt x="267" y="440"/>
                  <a:pt x="268" y="441"/>
                </a:cubicBezTo>
                <a:cubicBezTo>
                  <a:pt x="269" y="441"/>
                  <a:pt x="269" y="441"/>
                  <a:pt x="270" y="441"/>
                </a:cubicBezTo>
                <a:cubicBezTo>
                  <a:pt x="271" y="440"/>
                  <a:pt x="271" y="440"/>
                  <a:pt x="272" y="441"/>
                </a:cubicBezTo>
                <a:cubicBezTo>
                  <a:pt x="272" y="441"/>
                  <a:pt x="273" y="442"/>
                  <a:pt x="273" y="442"/>
                </a:cubicBezTo>
                <a:cubicBezTo>
                  <a:pt x="274" y="442"/>
                  <a:pt x="274" y="442"/>
                  <a:pt x="275" y="442"/>
                </a:cubicBezTo>
                <a:cubicBezTo>
                  <a:pt x="274" y="441"/>
                  <a:pt x="274" y="441"/>
                  <a:pt x="274" y="441"/>
                </a:cubicBezTo>
                <a:cubicBezTo>
                  <a:pt x="274" y="441"/>
                  <a:pt x="274" y="440"/>
                  <a:pt x="274" y="440"/>
                </a:cubicBezTo>
                <a:cubicBezTo>
                  <a:pt x="274" y="440"/>
                  <a:pt x="275" y="440"/>
                  <a:pt x="275" y="440"/>
                </a:cubicBezTo>
                <a:cubicBezTo>
                  <a:pt x="281" y="440"/>
                  <a:pt x="288" y="440"/>
                  <a:pt x="294" y="440"/>
                </a:cubicBezTo>
                <a:cubicBezTo>
                  <a:pt x="294" y="441"/>
                  <a:pt x="295" y="441"/>
                  <a:pt x="295" y="442"/>
                </a:cubicBezTo>
                <a:cubicBezTo>
                  <a:pt x="294" y="443"/>
                  <a:pt x="292" y="442"/>
                  <a:pt x="291" y="442"/>
                </a:cubicBezTo>
                <a:cubicBezTo>
                  <a:pt x="291" y="442"/>
                  <a:pt x="290" y="443"/>
                  <a:pt x="290" y="443"/>
                </a:cubicBezTo>
                <a:cubicBezTo>
                  <a:pt x="290" y="444"/>
                  <a:pt x="290" y="444"/>
                  <a:pt x="290" y="444"/>
                </a:cubicBezTo>
                <a:cubicBezTo>
                  <a:pt x="291" y="444"/>
                  <a:pt x="292" y="443"/>
                  <a:pt x="292" y="443"/>
                </a:cubicBezTo>
                <a:cubicBezTo>
                  <a:pt x="293" y="444"/>
                  <a:pt x="294" y="444"/>
                  <a:pt x="295" y="445"/>
                </a:cubicBezTo>
                <a:cubicBezTo>
                  <a:pt x="295" y="445"/>
                  <a:pt x="295" y="445"/>
                  <a:pt x="295" y="445"/>
                </a:cubicBezTo>
                <a:cubicBezTo>
                  <a:pt x="296" y="445"/>
                  <a:pt x="296" y="445"/>
                  <a:pt x="296" y="445"/>
                </a:cubicBezTo>
                <a:cubicBezTo>
                  <a:pt x="296" y="445"/>
                  <a:pt x="297" y="444"/>
                  <a:pt x="296" y="444"/>
                </a:cubicBezTo>
                <a:cubicBezTo>
                  <a:pt x="296" y="443"/>
                  <a:pt x="295" y="442"/>
                  <a:pt x="296" y="441"/>
                </a:cubicBezTo>
                <a:cubicBezTo>
                  <a:pt x="296" y="440"/>
                  <a:pt x="296" y="440"/>
                  <a:pt x="297" y="440"/>
                </a:cubicBezTo>
                <a:cubicBezTo>
                  <a:pt x="297" y="440"/>
                  <a:pt x="297" y="441"/>
                  <a:pt x="298" y="441"/>
                </a:cubicBezTo>
                <a:cubicBezTo>
                  <a:pt x="298" y="441"/>
                  <a:pt x="299" y="441"/>
                  <a:pt x="299" y="441"/>
                </a:cubicBezTo>
                <a:cubicBezTo>
                  <a:pt x="300" y="440"/>
                  <a:pt x="302" y="441"/>
                  <a:pt x="303" y="440"/>
                </a:cubicBezTo>
                <a:cubicBezTo>
                  <a:pt x="304" y="441"/>
                  <a:pt x="305" y="441"/>
                  <a:pt x="305" y="442"/>
                </a:cubicBezTo>
                <a:cubicBezTo>
                  <a:pt x="305" y="442"/>
                  <a:pt x="304" y="442"/>
                  <a:pt x="304" y="443"/>
                </a:cubicBezTo>
                <a:cubicBezTo>
                  <a:pt x="305" y="444"/>
                  <a:pt x="306" y="444"/>
                  <a:pt x="307" y="444"/>
                </a:cubicBezTo>
                <a:cubicBezTo>
                  <a:pt x="308" y="444"/>
                  <a:pt x="308" y="444"/>
                  <a:pt x="307" y="444"/>
                </a:cubicBezTo>
                <a:cubicBezTo>
                  <a:pt x="307" y="444"/>
                  <a:pt x="307" y="444"/>
                  <a:pt x="307" y="444"/>
                </a:cubicBezTo>
                <a:cubicBezTo>
                  <a:pt x="307" y="444"/>
                  <a:pt x="307" y="444"/>
                  <a:pt x="307" y="444"/>
                </a:cubicBezTo>
                <a:cubicBezTo>
                  <a:pt x="307" y="445"/>
                  <a:pt x="307" y="445"/>
                  <a:pt x="307" y="445"/>
                </a:cubicBezTo>
                <a:cubicBezTo>
                  <a:pt x="308" y="445"/>
                  <a:pt x="308" y="445"/>
                  <a:pt x="307" y="444"/>
                </a:cubicBezTo>
                <a:moveTo>
                  <a:pt x="244" y="443"/>
                </a:moveTo>
                <a:cubicBezTo>
                  <a:pt x="244" y="443"/>
                  <a:pt x="244" y="442"/>
                  <a:pt x="244" y="442"/>
                </a:cubicBezTo>
                <a:cubicBezTo>
                  <a:pt x="244" y="442"/>
                  <a:pt x="244" y="443"/>
                  <a:pt x="243" y="443"/>
                </a:cubicBezTo>
                <a:cubicBezTo>
                  <a:pt x="243" y="443"/>
                  <a:pt x="244" y="443"/>
                  <a:pt x="244" y="443"/>
                </a:cubicBezTo>
                <a:cubicBezTo>
                  <a:pt x="244" y="443"/>
                  <a:pt x="244" y="443"/>
                  <a:pt x="244" y="443"/>
                </a:cubicBezTo>
                <a:moveTo>
                  <a:pt x="507" y="375"/>
                </a:moveTo>
                <a:cubicBezTo>
                  <a:pt x="506" y="375"/>
                  <a:pt x="506" y="374"/>
                  <a:pt x="506" y="374"/>
                </a:cubicBezTo>
                <a:cubicBezTo>
                  <a:pt x="505" y="373"/>
                  <a:pt x="505" y="373"/>
                  <a:pt x="506" y="372"/>
                </a:cubicBezTo>
                <a:cubicBezTo>
                  <a:pt x="506" y="371"/>
                  <a:pt x="506" y="371"/>
                  <a:pt x="506" y="371"/>
                </a:cubicBezTo>
                <a:cubicBezTo>
                  <a:pt x="506" y="371"/>
                  <a:pt x="505" y="371"/>
                  <a:pt x="505" y="371"/>
                </a:cubicBezTo>
                <a:cubicBezTo>
                  <a:pt x="506" y="370"/>
                  <a:pt x="506" y="370"/>
                  <a:pt x="507" y="369"/>
                </a:cubicBezTo>
                <a:cubicBezTo>
                  <a:pt x="516" y="369"/>
                  <a:pt x="525" y="369"/>
                  <a:pt x="534" y="369"/>
                </a:cubicBezTo>
                <a:cubicBezTo>
                  <a:pt x="535" y="369"/>
                  <a:pt x="535" y="369"/>
                  <a:pt x="536" y="368"/>
                </a:cubicBezTo>
                <a:cubicBezTo>
                  <a:pt x="536" y="369"/>
                  <a:pt x="537" y="369"/>
                  <a:pt x="537" y="369"/>
                </a:cubicBezTo>
                <a:cubicBezTo>
                  <a:pt x="542" y="369"/>
                  <a:pt x="542" y="369"/>
                  <a:pt x="542" y="369"/>
                </a:cubicBezTo>
                <a:cubicBezTo>
                  <a:pt x="542" y="369"/>
                  <a:pt x="542" y="369"/>
                  <a:pt x="542" y="368"/>
                </a:cubicBezTo>
                <a:cubicBezTo>
                  <a:pt x="544" y="368"/>
                  <a:pt x="545" y="368"/>
                  <a:pt x="547" y="369"/>
                </a:cubicBezTo>
                <a:cubicBezTo>
                  <a:pt x="548" y="369"/>
                  <a:pt x="548" y="369"/>
                  <a:pt x="549" y="369"/>
                </a:cubicBezTo>
                <a:cubicBezTo>
                  <a:pt x="550" y="370"/>
                  <a:pt x="551" y="367"/>
                  <a:pt x="552" y="368"/>
                </a:cubicBezTo>
                <a:cubicBezTo>
                  <a:pt x="553" y="370"/>
                  <a:pt x="555" y="369"/>
                  <a:pt x="556" y="369"/>
                </a:cubicBezTo>
                <a:cubicBezTo>
                  <a:pt x="557" y="369"/>
                  <a:pt x="558" y="369"/>
                  <a:pt x="560" y="369"/>
                </a:cubicBezTo>
                <a:cubicBezTo>
                  <a:pt x="561" y="369"/>
                  <a:pt x="561" y="370"/>
                  <a:pt x="562" y="371"/>
                </a:cubicBezTo>
                <a:cubicBezTo>
                  <a:pt x="561" y="371"/>
                  <a:pt x="561" y="371"/>
                  <a:pt x="560" y="371"/>
                </a:cubicBezTo>
                <a:cubicBezTo>
                  <a:pt x="561" y="372"/>
                  <a:pt x="562" y="373"/>
                  <a:pt x="562" y="374"/>
                </a:cubicBezTo>
                <a:cubicBezTo>
                  <a:pt x="562" y="374"/>
                  <a:pt x="562" y="375"/>
                  <a:pt x="561" y="375"/>
                </a:cubicBezTo>
                <a:cubicBezTo>
                  <a:pt x="559" y="375"/>
                  <a:pt x="556" y="375"/>
                  <a:pt x="554" y="375"/>
                </a:cubicBezTo>
                <a:cubicBezTo>
                  <a:pt x="553" y="375"/>
                  <a:pt x="551" y="374"/>
                  <a:pt x="550" y="376"/>
                </a:cubicBezTo>
                <a:cubicBezTo>
                  <a:pt x="550" y="376"/>
                  <a:pt x="549" y="376"/>
                  <a:pt x="548" y="376"/>
                </a:cubicBezTo>
                <a:cubicBezTo>
                  <a:pt x="542" y="376"/>
                  <a:pt x="535" y="376"/>
                  <a:pt x="528" y="376"/>
                </a:cubicBezTo>
                <a:cubicBezTo>
                  <a:pt x="527" y="376"/>
                  <a:pt x="527" y="376"/>
                  <a:pt x="526" y="375"/>
                </a:cubicBezTo>
                <a:cubicBezTo>
                  <a:pt x="524" y="374"/>
                  <a:pt x="523" y="375"/>
                  <a:pt x="521" y="375"/>
                </a:cubicBezTo>
                <a:cubicBezTo>
                  <a:pt x="520" y="376"/>
                  <a:pt x="519" y="376"/>
                  <a:pt x="518" y="375"/>
                </a:cubicBezTo>
                <a:cubicBezTo>
                  <a:pt x="517" y="375"/>
                  <a:pt x="517" y="375"/>
                  <a:pt x="516" y="375"/>
                </a:cubicBezTo>
                <a:cubicBezTo>
                  <a:pt x="513" y="375"/>
                  <a:pt x="510" y="375"/>
                  <a:pt x="507" y="375"/>
                </a:cubicBezTo>
                <a:moveTo>
                  <a:pt x="277" y="417"/>
                </a:moveTo>
                <a:cubicBezTo>
                  <a:pt x="276" y="416"/>
                  <a:pt x="275" y="416"/>
                  <a:pt x="275" y="415"/>
                </a:cubicBezTo>
                <a:cubicBezTo>
                  <a:pt x="275" y="413"/>
                  <a:pt x="275" y="411"/>
                  <a:pt x="275" y="408"/>
                </a:cubicBezTo>
                <a:cubicBezTo>
                  <a:pt x="275" y="407"/>
                  <a:pt x="275" y="405"/>
                  <a:pt x="275" y="403"/>
                </a:cubicBezTo>
                <a:cubicBezTo>
                  <a:pt x="275" y="402"/>
                  <a:pt x="274" y="400"/>
                  <a:pt x="276" y="399"/>
                </a:cubicBezTo>
                <a:cubicBezTo>
                  <a:pt x="276" y="397"/>
                  <a:pt x="276" y="395"/>
                  <a:pt x="276" y="394"/>
                </a:cubicBezTo>
                <a:cubicBezTo>
                  <a:pt x="276" y="393"/>
                  <a:pt x="276" y="393"/>
                  <a:pt x="276" y="393"/>
                </a:cubicBezTo>
                <a:cubicBezTo>
                  <a:pt x="276" y="393"/>
                  <a:pt x="276" y="392"/>
                  <a:pt x="277" y="392"/>
                </a:cubicBezTo>
                <a:cubicBezTo>
                  <a:pt x="277" y="391"/>
                  <a:pt x="277" y="391"/>
                  <a:pt x="277" y="390"/>
                </a:cubicBezTo>
                <a:cubicBezTo>
                  <a:pt x="278" y="389"/>
                  <a:pt x="280" y="387"/>
                  <a:pt x="282" y="385"/>
                </a:cubicBezTo>
                <a:cubicBezTo>
                  <a:pt x="283" y="385"/>
                  <a:pt x="285" y="386"/>
                  <a:pt x="287" y="385"/>
                </a:cubicBezTo>
                <a:cubicBezTo>
                  <a:pt x="288" y="385"/>
                  <a:pt x="289" y="386"/>
                  <a:pt x="290" y="386"/>
                </a:cubicBezTo>
                <a:cubicBezTo>
                  <a:pt x="291" y="386"/>
                  <a:pt x="291" y="387"/>
                  <a:pt x="291" y="387"/>
                </a:cubicBezTo>
                <a:cubicBezTo>
                  <a:pt x="292" y="389"/>
                  <a:pt x="293" y="389"/>
                  <a:pt x="293" y="391"/>
                </a:cubicBezTo>
                <a:cubicBezTo>
                  <a:pt x="293" y="392"/>
                  <a:pt x="293" y="392"/>
                  <a:pt x="293" y="393"/>
                </a:cubicBezTo>
                <a:cubicBezTo>
                  <a:pt x="294" y="394"/>
                  <a:pt x="294" y="396"/>
                  <a:pt x="292" y="397"/>
                </a:cubicBezTo>
                <a:cubicBezTo>
                  <a:pt x="288" y="397"/>
                  <a:pt x="288" y="397"/>
                  <a:pt x="288" y="397"/>
                </a:cubicBezTo>
                <a:cubicBezTo>
                  <a:pt x="288" y="396"/>
                  <a:pt x="288" y="396"/>
                  <a:pt x="288" y="396"/>
                </a:cubicBezTo>
                <a:cubicBezTo>
                  <a:pt x="288" y="395"/>
                  <a:pt x="287" y="392"/>
                  <a:pt x="286" y="391"/>
                </a:cubicBezTo>
                <a:cubicBezTo>
                  <a:pt x="285" y="391"/>
                  <a:pt x="285" y="391"/>
                  <a:pt x="284" y="391"/>
                </a:cubicBezTo>
                <a:cubicBezTo>
                  <a:pt x="283" y="392"/>
                  <a:pt x="282" y="394"/>
                  <a:pt x="282" y="396"/>
                </a:cubicBezTo>
                <a:cubicBezTo>
                  <a:pt x="282" y="397"/>
                  <a:pt x="282" y="397"/>
                  <a:pt x="282" y="398"/>
                </a:cubicBezTo>
                <a:cubicBezTo>
                  <a:pt x="282" y="399"/>
                  <a:pt x="282" y="400"/>
                  <a:pt x="281" y="401"/>
                </a:cubicBezTo>
                <a:cubicBezTo>
                  <a:pt x="281" y="401"/>
                  <a:pt x="281" y="402"/>
                  <a:pt x="282" y="402"/>
                </a:cubicBezTo>
                <a:cubicBezTo>
                  <a:pt x="282" y="403"/>
                  <a:pt x="282" y="403"/>
                  <a:pt x="282" y="403"/>
                </a:cubicBezTo>
                <a:cubicBezTo>
                  <a:pt x="282" y="405"/>
                  <a:pt x="283" y="406"/>
                  <a:pt x="281" y="408"/>
                </a:cubicBezTo>
                <a:cubicBezTo>
                  <a:pt x="281" y="408"/>
                  <a:pt x="281" y="409"/>
                  <a:pt x="281" y="410"/>
                </a:cubicBezTo>
                <a:cubicBezTo>
                  <a:pt x="282" y="411"/>
                  <a:pt x="282" y="412"/>
                  <a:pt x="282" y="413"/>
                </a:cubicBezTo>
                <a:cubicBezTo>
                  <a:pt x="282" y="415"/>
                  <a:pt x="282" y="416"/>
                  <a:pt x="282" y="417"/>
                </a:cubicBezTo>
                <a:cubicBezTo>
                  <a:pt x="282" y="418"/>
                  <a:pt x="281" y="418"/>
                  <a:pt x="280" y="419"/>
                </a:cubicBezTo>
                <a:cubicBezTo>
                  <a:pt x="281" y="419"/>
                  <a:pt x="281" y="420"/>
                  <a:pt x="282" y="420"/>
                </a:cubicBezTo>
                <a:cubicBezTo>
                  <a:pt x="282" y="420"/>
                  <a:pt x="282" y="421"/>
                  <a:pt x="282" y="421"/>
                </a:cubicBezTo>
                <a:cubicBezTo>
                  <a:pt x="282" y="422"/>
                  <a:pt x="282" y="422"/>
                  <a:pt x="281" y="423"/>
                </a:cubicBezTo>
                <a:cubicBezTo>
                  <a:pt x="282" y="423"/>
                  <a:pt x="282" y="423"/>
                  <a:pt x="282" y="424"/>
                </a:cubicBezTo>
                <a:cubicBezTo>
                  <a:pt x="282" y="424"/>
                  <a:pt x="282" y="424"/>
                  <a:pt x="281" y="424"/>
                </a:cubicBezTo>
                <a:cubicBezTo>
                  <a:pt x="281" y="425"/>
                  <a:pt x="281" y="425"/>
                  <a:pt x="280" y="424"/>
                </a:cubicBezTo>
                <a:cubicBezTo>
                  <a:pt x="280" y="424"/>
                  <a:pt x="279" y="424"/>
                  <a:pt x="278" y="424"/>
                </a:cubicBezTo>
                <a:cubicBezTo>
                  <a:pt x="278" y="424"/>
                  <a:pt x="277" y="423"/>
                  <a:pt x="278" y="423"/>
                </a:cubicBezTo>
                <a:cubicBezTo>
                  <a:pt x="278" y="422"/>
                  <a:pt x="278" y="422"/>
                  <a:pt x="279" y="422"/>
                </a:cubicBezTo>
                <a:cubicBezTo>
                  <a:pt x="279" y="421"/>
                  <a:pt x="280" y="422"/>
                  <a:pt x="280" y="421"/>
                </a:cubicBezTo>
                <a:cubicBezTo>
                  <a:pt x="280" y="420"/>
                  <a:pt x="279" y="420"/>
                  <a:pt x="278" y="420"/>
                </a:cubicBezTo>
                <a:cubicBezTo>
                  <a:pt x="277" y="420"/>
                  <a:pt x="277" y="419"/>
                  <a:pt x="277" y="418"/>
                </a:cubicBezTo>
                <a:cubicBezTo>
                  <a:pt x="277" y="418"/>
                  <a:pt x="277" y="417"/>
                  <a:pt x="277" y="417"/>
                </a:cubicBezTo>
                <a:moveTo>
                  <a:pt x="298" y="423"/>
                </a:moveTo>
                <a:cubicBezTo>
                  <a:pt x="298" y="422"/>
                  <a:pt x="297" y="422"/>
                  <a:pt x="296" y="421"/>
                </a:cubicBezTo>
                <a:cubicBezTo>
                  <a:pt x="296" y="418"/>
                  <a:pt x="296" y="418"/>
                  <a:pt x="296" y="418"/>
                </a:cubicBezTo>
                <a:cubicBezTo>
                  <a:pt x="296" y="415"/>
                  <a:pt x="296" y="415"/>
                  <a:pt x="296" y="415"/>
                </a:cubicBezTo>
                <a:cubicBezTo>
                  <a:pt x="296" y="411"/>
                  <a:pt x="296" y="411"/>
                  <a:pt x="296" y="411"/>
                </a:cubicBezTo>
                <a:cubicBezTo>
                  <a:pt x="296" y="410"/>
                  <a:pt x="296" y="409"/>
                  <a:pt x="296" y="408"/>
                </a:cubicBezTo>
                <a:cubicBezTo>
                  <a:pt x="297" y="407"/>
                  <a:pt x="296" y="406"/>
                  <a:pt x="297" y="405"/>
                </a:cubicBezTo>
                <a:cubicBezTo>
                  <a:pt x="297" y="404"/>
                  <a:pt x="296" y="403"/>
                  <a:pt x="296" y="402"/>
                </a:cubicBezTo>
                <a:cubicBezTo>
                  <a:pt x="297" y="401"/>
                  <a:pt x="296" y="400"/>
                  <a:pt x="296" y="399"/>
                </a:cubicBezTo>
                <a:cubicBezTo>
                  <a:pt x="296" y="395"/>
                  <a:pt x="296" y="395"/>
                  <a:pt x="296" y="395"/>
                </a:cubicBezTo>
                <a:cubicBezTo>
                  <a:pt x="296" y="392"/>
                  <a:pt x="296" y="392"/>
                  <a:pt x="296" y="392"/>
                </a:cubicBezTo>
                <a:cubicBezTo>
                  <a:pt x="296" y="389"/>
                  <a:pt x="296" y="389"/>
                  <a:pt x="296" y="389"/>
                </a:cubicBezTo>
                <a:cubicBezTo>
                  <a:pt x="296" y="386"/>
                  <a:pt x="296" y="386"/>
                  <a:pt x="296" y="386"/>
                </a:cubicBezTo>
                <a:cubicBezTo>
                  <a:pt x="298" y="385"/>
                  <a:pt x="298" y="385"/>
                  <a:pt x="299" y="385"/>
                </a:cubicBezTo>
                <a:cubicBezTo>
                  <a:pt x="300" y="385"/>
                  <a:pt x="301" y="385"/>
                  <a:pt x="301" y="386"/>
                </a:cubicBezTo>
                <a:cubicBezTo>
                  <a:pt x="303" y="386"/>
                  <a:pt x="305" y="387"/>
                  <a:pt x="307" y="386"/>
                </a:cubicBezTo>
                <a:cubicBezTo>
                  <a:pt x="308" y="385"/>
                  <a:pt x="309" y="385"/>
                  <a:pt x="310" y="385"/>
                </a:cubicBezTo>
                <a:cubicBezTo>
                  <a:pt x="311" y="385"/>
                  <a:pt x="311" y="386"/>
                  <a:pt x="312" y="387"/>
                </a:cubicBezTo>
                <a:cubicBezTo>
                  <a:pt x="312" y="387"/>
                  <a:pt x="311" y="388"/>
                  <a:pt x="311" y="388"/>
                </a:cubicBezTo>
                <a:cubicBezTo>
                  <a:pt x="311" y="389"/>
                  <a:pt x="310" y="389"/>
                  <a:pt x="310" y="391"/>
                </a:cubicBezTo>
                <a:cubicBezTo>
                  <a:pt x="309" y="391"/>
                  <a:pt x="307" y="391"/>
                  <a:pt x="306" y="391"/>
                </a:cubicBezTo>
                <a:cubicBezTo>
                  <a:pt x="305" y="391"/>
                  <a:pt x="304" y="391"/>
                  <a:pt x="304" y="391"/>
                </a:cubicBezTo>
                <a:cubicBezTo>
                  <a:pt x="303" y="391"/>
                  <a:pt x="303" y="392"/>
                  <a:pt x="302" y="392"/>
                </a:cubicBezTo>
                <a:cubicBezTo>
                  <a:pt x="302" y="393"/>
                  <a:pt x="303" y="393"/>
                  <a:pt x="303" y="393"/>
                </a:cubicBezTo>
                <a:cubicBezTo>
                  <a:pt x="302" y="394"/>
                  <a:pt x="301" y="395"/>
                  <a:pt x="303" y="396"/>
                </a:cubicBezTo>
                <a:cubicBezTo>
                  <a:pt x="303" y="396"/>
                  <a:pt x="303" y="397"/>
                  <a:pt x="303" y="397"/>
                </a:cubicBezTo>
                <a:cubicBezTo>
                  <a:pt x="303" y="399"/>
                  <a:pt x="303" y="402"/>
                  <a:pt x="303" y="404"/>
                </a:cubicBezTo>
                <a:cubicBezTo>
                  <a:pt x="305" y="405"/>
                  <a:pt x="307" y="404"/>
                  <a:pt x="309" y="404"/>
                </a:cubicBezTo>
                <a:cubicBezTo>
                  <a:pt x="309" y="405"/>
                  <a:pt x="307" y="405"/>
                  <a:pt x="308" y="406"/>
                </a:cubicBezTo>
                <a:cubicBezTo>
                  <a:pt x="309" y="407"/>
                  <a:pt x="309" y="408"/>
                  <a:pt x="309" y="409"/>
                </a:cubicBezTo>
                <a:cubicBezTo>
                  <a:pt x="307" y="409"/>
                  <a:pt x="305" y="409"/>
                  <a:pt x="303" y="409"/>
                </a:cubicBezTo>
                <a:cubicBezTo>
                  <a:pt x="303" y="409"/>
                  <a:pt x="303" y="409"/>
                  <a:pt x="303" y="409"/>
                </a:cubicBezTo>
                <a:cubicBezTo>
                  <a:pt x="303" y="410"/>
                  <a:pt x="303" y="410"/>
                  <a:pt x="303" y="410"/>
                </a:cubicBezTo>
                <a:cubicBezTo>
                  <a:pt x="303" y="424"/>
                  <a:pt x="303" y="424"/>
                  <a:pt x="303" y="424"/>
                </a:cubicBezTo>
                <a:cubicBezTo>
                  <a:pt x="303" y="424"/>
                  <a:pt x="302" y="424"/>
                  <a:pt x="302" y="424"/>
                </a:cubicBezTo>
                <a:cubicBezTo>
                  <a:pt x="301" y="423"/>
                  <a:pt x="300" y="423"/>
                  <a:pt x="298" y="423"/>
                </a:cubicBezTo>
                <a:moveTo>
                  <a:pt x="299" y="391"/>
                </a:moveTo>
                <a:cubicBezTo>
                  <a:pt x="299" y="391"/>
                  <a:pt x="299" y="391"/>
                  <a:pt x="299" y="391"/>
                </a:cubicBezTo>
                <a:cubicBezTo>
                  <a:pt x="299" y="391"/>
                  <a:pt x="299" y="391"/>
                  <a:pt x="298" y="391"/>
                </a:cubicBezTo>
                <a:cubicBezTo>
                  <a:pt x="298" y="392"/>
                  <a:pt x="299" y="392"/>
                  <a:pt x="299" y="392"/>
                </a:cubicBezTo>
                <a:cubicBezTo>
                  <a:pt x="299" y="392"/>
                  <a:pt x="299" y="392"/>
                  <a:pt x="299" y="391"/>
                </a:cubicBezTo>
                <a:moveTo>
                  <a:pt x="300" y="408"/>
                </a:moveTo>
                <a:cubicBezTo>
                  <a:pt x="300" y="407"/>
                  <a:pt x="300" y="407"/>
                  <a:pt x="300" y="407"/>
                </a:cubicBezTo>
                <a:cubicBezTo>
                  <a:pt x="300" y="407"/>
                  <a:pt x="299" y="407"/>
                  <a:pt x="299" y="407"/>
                </a:cubicBezTo>
                <a:cubicBezTo>
                  <a:pt x="300" y="408"/>
                  <a:pt x="300" y="408"/>
                  <a:pt x="300" y="408"/>
                </a:cubicBezTo>
                <a:cubicBezTo>
                  <a:pt x="300" y="408"/>
                  <a:pt x="300" y="408"/>
                  <a:pt x="300" y="408"/>
                </a:cubicBezTo>
                <a:moveTo>
                  <a:pt x="298" y="399"/>
                </a:moveTo>
                <a:cubicBezTo>
                  <a:pt x="298" y="400"/>
                  <a:pt x="298" y="400"/>
                  <a:pt x="298" y="400"/>
                </a:cubicBezTo>
                <a:cubicBezTo>
                  <a:pt x="298" y="400"/>
                  <a:pt x="298" y="400"/>
                  <a:pt x="298" y="400"/>
                </a:cubicBezTo>
                <a:cubicBezTo>
                  <a:pt x="298" y="400"/>
                  <a:pt x="298" y="400"/>
                  <a:pt x="298" y="400"/>
                </a:cubicBezTo>
                <a:cubicBezTo>
                  <a:pt x="298" y="400"/>
                  <a:pt x="298" y="400"/>
                  <a:pt x="298" y="399"/>
                </a:cubicBezTo>
                <a:moveTo>
                  <a:pt x="245" y="430"/>
                </a:moveTo>
                <a:cubicBezTo>
                  <a:pt x="240" y="430"/>
                  <a:pt x="240" y="430"/>
                  <a:pt x="240" y="430"/>
                </a:cubicBezTo>
                <a:cubicBezTo>
                  <a:pt x="239" y="429"/>
                  <a:pt x="239" y="428"/>
                  <a:pt x="239" y="427"/>
                </a:cubicBezTo>
                <a:cubicBezTo>
                  <a:pt x="239" y="413"/>
                  <a:pt x="239" y="399"/>
                  <a:pt x="239" y="386"/>
                </a:cubicBezTo>
                <a:cubicBezTo>
                  <a:pt x="240" y="385"/>
                  <a:pt x="241" y="385"/>
                  <a:pt x="242" y="385"/>
                </a:cubicBezTo>
                <a:cubicBezTo>
                  <a:pt x="243" y="385"/>
                  <a:pt x="244" y="385"/>
                  <a:pt x="245" y="385"/>
                </a:cubicBezTo>
                <a:cubicBezTo>
                  <a:pt x="245" y="386"/>
                  <a:pt x="245" y="386"/>
                  <a:pt x="245" y="386"/>
                </a:cubicBezTo>
                <a:cubicBezTo>
                  <a:pt x="245" y="400"/>
                  <a:pt x="245" y="415"/>
                  <a:pt x="245" y="429"/>
                </a:cubicBezTo>
                <a:cubicBezTo>
                  <a:pt x="245" y="429"/>
                  <a:pt x="245" y="430"/>
                  <a:pt x="245" y="430"/>
                </a:cubicBezTo>
                <a:moveTo>
                  <a:pt x="225" y="402"/>
                </a:moveTo>
                <a:cubicBezTo>
                  <a:pt x="226" y="402"/>
                  <a:pt x="226" y="403"/>
                  <a:pt x="227" y="404"/>
                </a:cubicBezTo>
                <a:cubicBezTo>
                  <a:pt x="228" y="404"/>
                  <a:pt x="228" y="404"/>
                  <a:pt x="229" y="405"/>
                </a:cubicBezTo>
                <a:cubicBezTo>
                  <a:pt x="230" y="405"/>
                  <a:pt x="230" y="406"/>
                  <a:pt x="230" y="406"/>
                </a:cubicBezTo>
                <a:cubicBezTo>
                  <a:pt x="231" y="406"/>
                  <a:pt x="231" y="406"/>
                  <a:pt x="231" y="407"/>
                </a:cubicBezTo>
                <a:cubicBezTo>
                  <a:pt x="231" y="408"/>
                  <a:pt x="233" y="409"/>
                  <a:pt x="233" y="410"/>
                </a:cubicBezTo>
                <a:cubicBezTo>
                  <a:pt x="233" y="411"/>
                  <a:pt x="234" y="412"/>
                  <a:pt x="234" y="413"/>
                </a:cubicBezTo>
                <a:cubicBezTo>
                  <a:pt x="234" y="414"/>
                  <a:pt x="235" y="415"/>
                  <a:pt x="235" y="416"/>
                </a:cubicBezTo>
                <a:cubicBezTo>
                  <a:pt x="235" y="416"/>
                  <a:pt x="235" y="417"/>
                  <a:pt x="235" y="418"/>
                </a:cubicBezTo>
                <a:cubicBezTo>
                  <a:pt x="235" y="419"/>
                  <a:pt x="235" y="420"/>
                  <a:pt x="234" y="421"/>
                </a:cubicBezTo>
                <a:cubicBezTo>
                  <a:pt x="233" y="422"/>
                  <a:pt x="234" y="424"/>
                  <a:pt x="234" y="425"/>
                </a:cubicBezTo>
                <a:cubicBezTo>
                  <a:pt x="234" y="425"/>
                  <a:pt x="233" y="425"/>
                  <a:pt x="233" y="425"/>
                </a:cubicBezTo>
                <a:cubicBezTo>
                  <a:pt x="233" y="426"/>
                  <a:pt x="232" y="427"/>
                  <a:pt x="232" y="428"/>
                </a:cubicBezTo>
                <a:cubicBezTo>
                  <a:pt x="232" y="429"/>
                  <a:pt x="231" y="429"/>
                  <a:pt x="231" y="429"/>
                </a:cubicBezTo>
                <a:cubicBezTo>
                  <a:pt x="230" y="429"/>
                  <a:pt x="229" y="430"/>
                  <a:pt x="228" y="430"/>
                </a:cubicBezTo>
                <a:cubicBezTo>
                  <a:pt x="227" y="431"/>
                  <a:pt x="226" y="431"/>
                  <a:pt x="224" y="430"/>
                </a:cubicBezTo>
                <a:cubicBezTo>
                  <a:pt x="223" y="430"/>
                  <a:pt x="222" y="429"/>
                  <a:pt x="220" y="429"/>
                </a:cubicBezTo>
                <a:cubicBezTo>
                  <a:pt x="220" y="429"/>
                  <a:pt x="220" y="429"/>
                  <a:pt x="220" y="428"/>
                </a:cubicBezTo>
                <a:cubicBezTo>
                  <a:pt x="220" y="427"/>
                  <a:pt x="218" y="426"/>
                  <a:pt x="219" y="425"/>
                </a:cubicBezTo>
                <a:cubicBezTo>
                  <a:pt x="220" y="425"/>
                  <a:pt x="220" y="424"/>
                  <a:pt x="221" y="424"/>
                </a:cubicBezTo>
                <a:cubicBezTo>
                  <a:pt x="220" y="423"/>
                  <a:pt x="220" y="423"/>
                  <a:pt x="219" y="422"/>
                </a:cubicBezTo>
                <a:cubicBezTo>
                  <a:pt x="218" y="423"/>
                  <a:pt x="219" y="424"/>
                  <a:pt x="219" y="425"/>
                </a:cubicBezTo>
                <a:cubicBezTo>
                  <a:pt x="218" y="425"/>
                  <a:pt x="217" y="423"/>
                  <a:pt x="217" y="422"/>
                </a:cubicBezTo>
                <a:cubicBezTo>
                  <a:pt x="217" y="422"/>
                  <a:pt x="217" y="422"/>
                  <a:pt x="218" y="422"/>
                </a:cubicBezTo>
                <a:cubicBezTo>
                  <a:pt x="218" y="422"/>
                  <a:pt x="217" y="421"/>
                  <a:pt x="217" y="421"/>
                </a:cubicBezTo>
                <a:cubicBezTo>
                  <a:pt x="217" y="421"/>
                  <a:pt x="217" y="420"/>
                  <a:pt x="217" y="420"/>
                </a:cubicBezTo>
                <a:cubicBezTo>
                  <a:pt x="217" y="419"/>
                  <a:pt x="218" y="419"/>
                  <a:pt x="218" y="420"/>
                </a:cubicBezTo>
                <a:cubicBezTo>
                  <a:pt x="219" y="421"/>
                  <a:pt x="220" y="420"/>
                  <a:pt x="221" y="419"/>
                </a:cubicBezTo>
                <a:cubicBezTo>
                  <a:pt x="221" y="419"/>
                  <a:pt x="222" y="420"/>
                  <a:pt x="222" y="420"/>
                </a:cubicBezTo>
                <a:cubicBezTo>
                  <a:pt x="223" y="421"/>
                  <a:pt x="222" y="422"/>
                  <a:pt x="222" y="423"/>
                </a:cubicBezTo>
                <a:cubicBezTo>
                  <a:pt x="223" y="423"/>
                  <a:pt x="224" y="423"/>
                  <a:pt x="224" y="423"/>
                </a:cubicBezTo>
                <a:cubicBezTo>
                  <a:pt x="224" y="423"/>
                  <a:pt x="225" y="424"/>
                  <a:pt x="225" y="424"/>
                </a:cubicBezTo>
                <a:cubicBezTo>
                  <a:pt x="226" y="424"/>
                  <a:pt x="227" y="423"/>
                  <a:pt x="227" y="422"/>
                </a:cubicBezTo>
                <a:cubicBezTo>
                  <a:pt x="228" y="421"/>
                  <a:pt x="229" y="420"/>
                  <a:pt x="228" y="419"/>
                </a:cubicBezTo>
                <a:cubicBezTo>
                  <a:pt x="228" y="418"/>
                  <a:pt x="228" y="417"/>
                  <a:pt x="228" y="417"/>
                </a:cubicBezTo>
                <a:cubicBezTo>
                  <a:pt x="228" y="416"/>
                  <a:pt x="228" y="415"/>
                  <a:pt x="227" y="414"/>
                </a:cubicBezTo>
                <a:cubicBezTo>
                  <a:pt x="228" y="413"/>
                  <a:pt x="226" y="412"/>
                  <a:pt x="226" y="411"/>
                </a:cubicBezTo>
                <a:cubicBezTo>
                  <a:pt x="226" y="411"/>
                  <a:pt x="225" y="410"/>
                  <a:pt x="225" y="409"/>
                </a:cubicBezTo>
                <a:cubicBezTo>
                  <a:pt x="225" y="409"/>
                  <a:pt x="225" y="409"/>
                  <a:pt x="225" y="409"/>
                </a:cubicBezTo>
                <a:cubicBezTo>
                  <a:pt x="226" y="409"/>
                  <a:pt x="226" y="409"/>
                  <a:pt x="226" y="409"/>
                </a:cubicBezTo>
                <a:cubicBezTo>
                  <a:pt x="226" y="408"/>
                  <a:pt x="226" y="408"/>
                  <a:pt x="226" y="408"/>
                </a:cubicBezTo>
                <a:cubicBezTo>
                  <a:pt x="225" y="408"/>
                  <a:pt x="224" y="408"/>
                  <a:pt x="223" y="409"/>
                </a:cubicBezTo>
                <a:cubicBezTo>
                  <a:pt x="223" y="409"/>
                  <a:pt x="223" y="409"/>
                  <a:pt x="223" y="408"/>
                </a:cubicBezTo>
                <a:cubicBezTo>
                  <a:pt x="223" y="407"/>
                  <a:pt x="222" y="407"/>
                  <a:pt x="221" y="407"/>
                </a:cubicBezTo>
                <a:cubicBezTo>
                  <a:pt x="221" y="407"/>
                  <a:pt x="221" y="407"/>
                  <a:pt x="221" y="407"/>
                </a:cubicBezTo>
                <a:cubicBezTo>
                  <a:pt x="221" y="405"/>
                  <a:pt x="219" y="405"/>
                  <a:pt x="219" y="404"/>
                </a:cubicBezTo>
                <a:cubicBezTo>
                  <a:pt x="219" y="403"/>
                  <a:pt x="219" y="402"/>
                  <a:pt x="220" y="403"/>
                </a:cubicBezTo>
                <a:cubicBezTo>
                  <a:pt x="220" y="403"/>
                  <a:pt x="220" y="402"/>
                  <a:pt x="220" y="402"/>
                </a:cubicBezTo>
                <a:cubicBezTo>
                  <a:pt x="220" y="402"/>
                  <a:pt x="220" y="402"/>
                  <a:pt x="220" y="402"/>
                </a:cubicBezTo>
                <a:cubicBezTo>
                  <a:pt x="220" y="402"/>
                  <a:pt x="220" y="403"/>
                  <a:pt x="220" y="403"/>
                </a:cubicBezTo>
                <a:cubicBezTo>
                  <a:pt x="220" y="403"/>
                  <a:pt x="220" y="403"/>
                  <a:pt x="220" y="403"/>
                </a:cubicBezTo>
                <a:cubicBezTo>
                  <a:pt x="220" y="403"/>
                  <a:pt x="220" y="403"/>
                  <a:pt x="220" y="403"/>
                </a:cubicBezTo>
                <a:cubicBezTo>
                  <a:pt x="220" y="402"/>
                  <a:pt x="220" y="401"/>
                  <a:pt x="220" y="400"/>
                </a:cubicBezTo>
                <a:cubicBezTo>
                  <a:pt x="221" y="400"/>
                  <a:pt x="221" y="400"/>
                  <a:pt x="222" y="401"/>
                </a:cubicBezTo>
                <a:cubicBezTo>
                  <a:pt x="223" y="402"/>
                  <a:pt x="223" y="402"/>
                  <a:pt x="224" y="402"/>
                </a:cubicBezTo>
                <a:cubicBezTo>
                  <a:pt x="224" y="403"/>
                  <a:pt x="225" y="403"/>
                  <a:pt x="225" y="403"/>
                </a:cubicBezTo>
                <a:cubicBezTo>
                  <a:pt x="225" y="403"/>
                  <a:pt x="225" y="403"/>
                  <a:pt x="225" y="402"/>
                </a:cubicBezTo>
                <a:moveTo>
                  <a:pt x="224" y="407"/>
                </a:moveTo>
                <a:cubicBezTo>
                  <a:pt x="224" y="407"/>
                  <a:pt x="224" y="407"/>
                  <a:pt x="224" y="407"/>
                </a:cubicBezTo>
                <a:cubicBezTo>
                  <a:pt x="224" y="407"/>
                  <a:pt x="224" y="407"/>
                  <a:pt x="224" y="406"/>
                </a:cubicBezTo>
                <a:cubicBezTo>
                  <a:pt x="224" y="406"/>
                  <a:pt x="224" y="406"/>
                  <a:pt x="224" y="406"/>
                </a:cubicBezTo>
                <a:cubicBezTo>
                  <a:pt x="224" y="406"/>
                  <a:pt x="224" y="407"/>
                  <a:pt x="224" y="407"/>
                </a:cubicBezTo>
                <a:moveTo>
                  <a:pt x="228" y="409"/>
                </a:moveTo>
                <a:cubicBezTo>
                  <a:pt x="228" y="409"/>
                  <a:pt x="228" y="409"/>
                  <a:pt x="228" y="409"/>
                </a:cubicBezTo>
                <a:cubicBezTo>
                  <a:pt x="228" y="409"/>
                  <a:pt x="227" y="409"/>
                  <a:pt x="227" y="410"/>
                </a:cubicBezTo>
                <a:cubicBezTo>
                  <a:pt x="227" y="410"/>
                  <a:pt x="228" y="410"/>
                  <a:pt x="228" y="410"/>
                </a:cubicBezTo>
                <a:cubicBezTo>
                  <a:pt x="228" y="410"/>
                  <a:pt x="228" y="410"/>
                  <a:pt x="228" y="409"/>
                </a:cubicBezTo>
                <a:moveTo>
                  <a:pt x="565" y="441"/>
                </a:moveTo>
                <a:cubicBezTo>
                  <a:pt x="565" y="441"/>
                  <a:pt x="565" y="441"/>
                  <a:pt x="565" y="441"/>
                </a:cubicBezTo>
                <a:cubicBezTo>
                  <a:pt x="566" y="440"/>
                  <a:pt x="566" y="440"/>
                  <a:pt x="567" y="441"/>
                </a:cubicBezTo>
                <a:cubicBezTo>
                  <a:pt x="567" y="441"/>
                  <a:pt x="568" y="441"/>
                  <a:pt x="568" y="442"/>
                </a:cubicBezTo>
                <a:cubicBezTo>
                  <a:pt x="567" y="442"/>
                  <a:pt x="566" y="442"/>
                  <a:pt x="565" y="442"/>
                </a:cubicBezTo>
                <a:cubicBezTo>
                  <a:pt x="566" y="443"/>
                  <a:pt x="566" y="444"/>
                  <a:pt x="566" y="446"/>
                </a:cubicBezTo>
                <a:cubicBezTo>
                  <a:pt x="565" y="446"/>
                  <a:pt x="565" y="446"/>
                  <a:pt x="565" y="446"/>
                </a:cubicBezTo>
                <a:cubicBezTo>
                  <a:pt x="563" y="446"/>
                  <a:pt x="560" y="446"/>
                  <a:pt x="558" y="446"/>
                </a:cubicBezTo>
                <a:cubicBezTo>
                  <a:pt x="557" y="446"/>
                  <a:pt x="555" y="445"/>
                  <a:pt x="554" y="447"/>
                </a:cubicBezTo>
                <a:cubicBezTo>
                  <a:pt x="553" y="447"/>
                  <a:pt x="552" y="447"/>
                  <a:pt x="550" y="446"/>
                </a:cubicBezTo>
                <a:cubicBezTo>
                  <a:pt x="550" y="446"/>
                  <a:pt x="550" y="446"/>
                  <a:pt x="550" y="446"/>
                </a:cubicBezTo>
                <a:cubicBezTo>
                  <a:pt x="548" y="446"/>
                  <a:pt x="546" y="446"/>
                  <a:pt x="544" y="446"/>
                </a:cubicBezTo>
                <a:cubicBezTo>
                  <a:pt x="543" y="446"/>
                  <a:pt x="543" y="446"/>
                  <a:pt x="543" y="447"/>
                </a:cubicBezTo>
                <a:cubicBezTo>
                  <a:pt x="543" y="447"/>
                  <a:pt x="542" y="447"/>
                  <a:pt x="542" y="447"/>
                </a:cubicBezTo>
                <a:cubicBezTo>
                  <a:pt x="542" y="447"/>
                  <a:pt x="541" y="447"/>
                  <a:pt x="541" y="447"/>
                </a:cubicBezTo>
                <a:cubicBezTo>
                  <a:pt x="541" y="445"/>
                  <a:pt x="539" y="447"/>
                  <a:pt x="538" y="445"/>
                </a:cubicBezTo>
                <a:cubicBezTo>
                  <a:pt x="537" y="444"/>
                  <a:pt x="536" y="443"/>
                  <a:pt x="536" y="443"/>
                </a:cubicBezTo>
                <a:cubicBezTo>
                  <a:pt x="536" y="442"/>
                  <a:pt x="536" y="441"/>
                  <a:pt x="537" y="440"/>
                </a:cubicBezTo>
                <a:cubicBezTo>
                  <a:pt x="537" y="440"/>
                  <a:pt x="538" y="440"/>
                  <a:pt x="539" y="440"/>
                </a:cubicBezTo>
                <a:cubicBezTo>
                  <a:pt x="540" y="440"/>
                  <a:pt x="540" y="440"/>
                  <a:pt x="541" y="440"/>
                </a:cubicBezTo>
                <a:cubicBezTo>
                  <a:pt x="547" y="440"/>
                  <a:pt x="547" y="440"/>
                  <a:pt x="547" y="440"/>
                </a:cubicBezTo>
                <a:cubicBezTo>
                  <a:pt x="549" y="438"/>
                  <a:pt x="551" y="440"/>
                  <a:pt x="553" y="439"/>
                </a:cubicBezTo>
                <a:cubicBezTo>
                  <a:pt x="555" y="439"/>
                  <a:pt x="557" y="439"/>
                  <a:pt x="559" y="439"/>
                </a:cubicBezTo>
                <a:cubicBezTo>
                  <a:pt x="560" y="441"/>
                  <a:pt x="563" y="440"/>
                  <a:pt x="565" y="441"/>
                </a:cubicBezTo>
                <a:moveTo>
                  <a:pt x="521" y="414"/>
                </a:moveTo>
                <a:cubicBezTo>
                  <a:pt x="522" y="413"/>
                  <a:pt x="521" y="412"/>
                  <a:pt x="521" y="411"/>
                </a:cubicBezTo>
                <a:cubicBezTo>
                  <a:pt x="521" y="411"/>
                  <a:pt x="520" y="410"/>
                  <a:pt x="520" y="410"/>
                </a:cubicBezTo>
                <a:cubicBezTo>
                  <a:pt x="520" y="408"/>
                  <a:pt x="520" y="408"/>
                  <a:pt x="519" y="409"/>
                </a:cubicBezTo>
                <a:cubicBezTo>
                  <a:pt x="519" y="403"/>
                  <a:pt x="519" y="403"/>
                  <a:pt x="519" y="403"/>
                </a:cubicBezTo>
                <a:cubicBezTo>
                  <a:pt x="518" y="402"/>
                  <a:pt x="517" y="402"/>
                  <a:pt x="518" y="401"/>
                </a:cubicBezTo>
                <a:cubicBezTo>
                  <a:pt x="519" y="399"/>
                  <a:pt x="518" y="398"/>
                  <a:pt x="518" y="396"/>
                </a:cubicBezTo>
                <a:cubicBezTo>
                  <a:pt x="518" y="396"/>
                  <a:pt x="517" y="396"/>
                  <a:pt x="517" y="396"/>
                </a:cubicBezTo>
                <a:cubicBezTo>
                  <a:pt x="516" y="396"/>
                  <a:pt x="516" y="397"/>
                  <a:pt x="515" y="397"/>
                </a:cubicBezTo>
                <a:cubicBezTo>
                  <a:pt x="515" y="398"/>
                  <a:pt x="515" y="398"/>
                  <a:pt x="514" y="398"/>
                </a:cubicBezTo>
                <a:cubicBezTo>
                  <a:pt x="514" y="397"/>
                  <a:pt x="514" y="397"/>
                  <a:pt x="514" y="397"/>
                </a:cubicBezTo>
                <a:cubicBezTo>
                  <a:pt x="514" y="396"/>
                  <a:pt x="514" y="394"/>
                  <a:pt x="514" y="392"/>
                </a:cubicBezTo>
                <a:cubicBezTo>
                  <a:pt x="515" y="391"/>
                  <a:pt x="516" y="390"/>
                  <a:pt x="517" y="389"/>
                </a:cubicBezTo>
                <a:cubicBezTo>
                  <a:pt x="518" y="388"/>
                  <a:pt x="518" y="388"/>
                  <a:pt x="518" y="387"/>
                </a:cubicBezTo>
                <a:cubicBezTo>
                  <a:pt x="519" y="386"/>
                  <a:pt x="520" y="385"/>
                  <a:pt x="521" y="385"/>
                </a:cubicBezTo>
                <a:cubicBezTo>
                  <a:pt x="522" y="385"/>
                  <a:pt x="523" y="385"/>
                  <a:pt x="524" y="385"/>
                </a:cubicBezTo>
                <a:cubicBezTo>
                  <a:pt x="524" y="386"/>
                  <a:pt x="524" y="387"/>
                  <a:pt x="524" y="388"/>
                </a:cubicBezTo>
                <a:cubicBezTo>
                  <a:pt x="524" y="388"/>
                  <a:pt x="524" y="389"/>
                  <a:pt x="524" y="389"/>
                </a:cubicBezTo>
                <a:cubicBezTo>
                  <a:pt x="523" y="390"/>
                  <a:pt x="523" y="391"/>
                  <a:pt x="523" y="392"/>
                </a:cubicBezTo>
                <a:cubicBezTo>
                  <a:pt x="524" y="393"/>
                  <a:pt x="524" y="394"/>
                  <a:pt x="524" y="395"/>
                </a:cubicBezTo>
                <a:cubicBezTo>
                  <a:pt x="524" y="397"/>
                  <a:pt x="524" y="398"/>
                  <a:pt x="524" y="400"/>
                </a:cubicBezTo>
                <a:cubicBezTo>
                  <a:pt x="524" y="403"/>
                  <a:pt x="524" y="403"/>
                  <a:pt x="524" y="403"/>
                </a:cubicBezTo>
                <a:cubicBezTo>
                  <a:pt x="524" y="405"/>
                  <a:pt x="524" y="406"/>
                  <a:pt x="524" y="407"/>
                </a:cubicBezTo>
                <a:cubicBezTo>
                  <a:pt x="524" y="408"/>
                  <a:pt x="523" y="409"/>
                  <a:pt x="523" y="410"/>
                </a:cubicBezTo>
                <a:cubicBezTo>
                  <a:pt x="523" y="412"/>
                  <a:pt x="523" y="413"/>
                  <a:pt x="523" y="414"/>
                </a:cubicBezTo>
                <a:cubicBezTo>
                  <a:pt x="523" y="415"/>
                  <a:pt x="522" y="416"/>
                  <a:pt x="522" y="417"/>
                </a:cubicBezTo>
                <a:cubicBezTo>
                  <a:pt x="521" y="416"/>
                  <a:pt x="521" y="415"/>
                  <a:pt x="521" y="415"/>
                </a:cubicBezTo>
                <a:cubicBezTo>
                  <a:pt x="520" y="415"/>
                  <a:pt x="520" y="415"/>
                  <a:pt x="520" y="416"/>
                </a:cubicBezTo>
                <a:cubicBezTo>
                  <a:pt x="519" y="415"/>
                  <a:pt x="519" y="415"/>
                  <a:pt x="518" y="414"/>
                </a:cubicBezTo>
                <a:cubicBezTo>
                  <a:pt x="519" y="414"/>
                  <a:pt x="519" y="414"/>
                  <a:pt x="519" y="413"/>
                </a:cubicBezTo>
                <a:cubicBezTo>
                  <a:pt x="520" y="412"/>
                  <a:pt x="520" y="413"/>
                  <a:pt x="520" y="413"/>
                </a:cubicBezTo>
                <a:cubicBezTo>
                  <a:pt x="520" y="413"/>
                  <a:pt x="521" y="413"/>
                  <a:pt x="521" y="414"/>
                </a:cubicBezTo>
                <a:moveTo>
                  <a:pt x="522" y="409"/>
                </a:moveTo>
                <a:cubicBezTo>
                  <a:pt x="522" y="409"/>
                  <a:pt x="522" y="409"/>
                  <a:pt x="522" y="408"/>
                </a:cubicBezTo>
                <a:cubicBezTo>
                  <a:pt x="522" y="408"/>
                  <a:pt x="522" y="408"/>
                  <a:pt x="522" y="408"/>
                </a:cubicBezTo>
                <a:cubicBezTo>
                  <a:pt x="522" y="408"/>
                  <a:pt x="521" y="408"/>
                  <a:pt x="521" y="408"/>
                </a:cubicBezTo>
                <a:cubicBezTo>
                  <a:pt x="521" y="409"/>
                  <a:pt x="521" y="409"/>
                  <a:pt x="522" y="409"/>
                </a:cubicBezTo>
                <a:moveTo>
                  <a:pt x="508" y="447"/>
                </a:moveTo>
                <a:cubicBezTo>
                  <a:pt x="506" y="446"/>
                  <a:pt x="506" y="445"/>
                  <a:pt x="505" y="444"/>
                </a:cubicBezTo>
                <a:cubicBezTo>
                  <a:pt x="505" y="443"/>
                  <a:pt x="505" y="442"/>
                  <a:pt x="505" y="442"/>
                </a:cubicBezTo>
                <a:cubicBezTo>
                  <a:pt x="506" y="441"/>
                  <a:pt x="506" y="441"/>
                  <a:pt x="507" y="440"/>
                </a:cubicBezTo>
                <a:cubicBezTo>
                  <a:pt x="532" y="440"/>
                  <a:pt x="532" y="440"/>
                  <a:pt x="532" y="440"/>
                </a:cubicBezTo>
                <a:cubicBezTo>
                  <a:pt x="533" y="442"/>
                  <a:pt x="533" y="442"/>
                  <a:pt x="531" y="442"/>
                </a:cubicBezTo>
                <a:cubicBezTo>
                  <a:pt x="531" y="443"/>
                  <a:pt x="531" y="443"/>
                  <a:pt x="531" y="443"/>
                </a:cubicBezTo>
                <a:cubicBezTo>
                  <a:pt x="532" y="444"/>
                  <a:pt x="533" y="444"/>
                  <a:pt x="533" y="446"/>
                </a:cubicBezTo>
                <a:cubicBezTo>
                  <a:pt x="533" y="447"/>
                  <a:pt x="532" y="447"/>
                  <a:pt x="531" y="447"/>
                </a:cubicBezTo>
                <a:cubicBezTo>
                  <a:pt x="530" y="446"/>
                  <a:pt x="528" y="446"/>
                  <a:pt x="527" y="447"/>
                </a:cubicBezTo>
                <a:cubicBezTo>
                  <a:pt x="526" y="447"/>
                  <a:pt x="525" y="447"/>
                  <a:pt x="524" y="446"/>
                </a:cubicBezTo>
                <a:cubicBezTo>
                  <a:pt x="524" y="446"/>
                  <a:pt x="523" y="446"/>
                  <a:pt x="523" y="446"/>
                </a:cubicBezTo>
                <a:cubicBezTo>
                  <a:pt x="522" y="447"/>
                  <a:pt x="520" y="447"/>
                  <a:pt x="519" y="447"/>
                </a:cubicBezTo>
                <a:cubicBezTo>
                  <a:pt x="515" y="447"/>
                  <a:pt x="511" y="447"/>
                  <a:pt x="508" y="447"/>
                </a:cubicBezTo>
                <a:moveTo>
                  <a:pt x="589" y="446"/>
                </a:moveTo>
                <a:cubicBezTo>
                  <a:pt x="589" y="446"/>
                  <a:pt x="588" y="447"/>
                  <a:pt x="587" y="446"/>
                </a:cubicBezTo>
                <a:cubicBezTo>
                  <a:pt x="587" y="446"/>
                  <a:pt x="587" y="446"/>
                  <a:pt x="587" y="446"/>
                </a:cubicBezTo>
                <a:cubicBezTo>
                  <a:pt x="586" y="446"/>
                  <a:pt x="586" y="445"/>
                  <a:pt x="585" y="444"/>
                </a:cubicBezTo>
                <a:cubicBezTo>
                  <a:pt x="585" y="444"/>
                  <a:pt x="585" y="444"/>
                  <a:pt x="585" y="444"/>
                </a:cubicBezTo>
                <a:cubicBezTo>
                  <a:pt x="584" y="445"/>
                  <a:pt x="583" y="446"/>
                  <a:pt x="582" y="447"/>
                </a:cubicBezTo>
                <a:cubicBezTo>
                  <a:pt x="582" y="446"/>
                  <a:pt x="581" y="445"/>
                  <a:pt x="580" y="446"/>
                </a:cubicBezTo>
                <a:cubicBezTo>
                  <a:pt x="579" y="447"/>
                  <a:pt x="578" y="447"/>
                  <a:pt x="578" y="447"/>
                </a:cubicBezTo>
                <a:cubicBezTo>
                  <a:pt x="577" y="447"/>
                  <a:pt x="577" y="446"/>
                  <a:pt x="576" y="446"/>
                </a:cubicBezTo>
                <a:cubicBezTo>
                  <a:pt x="576" y="446"/>
                  <a:pt x="575" y="446"/>
                  <a:pt x="575" y="445"/>
                </a:cubicBezTo>
                <a:cubicBezTo>
                  <a:pt x="575" y="444"/>
                  <a:pt x="575" y="444"/>
                  <a:pt x="574" y="443"/>
                </a:cubicBezTo>
                <a:cubicBezTo>
                  <a:pt x="574" y="443"/>
                  <a:pt x="575" y="442"/>
                  <a:pt x="575" y="442"/>
                </a:cubicBezTo>
                <a:cubicBezTo>
                  <a:pt x="575" y="442"/>
                  <a:pt x="575" y="442"/>
                  <a:pt x="576" y="441"/>
                </a:cubicBezTo>
                <a:cubicBezTo>
                  <a:pt x="576" y="442"/>
                  <a:pt x="577" y="443"/>
                  <a:pt x="578" y="442"/>
                </a:cubicBezTo>
                <a:cubicBezTo>
                  <a:pt x="578" y="441"/>
                  <a:pt x="578" y="441"/>
                  <a:pt x="577" y="441"/>
                </a:cubicBezTo>
                <a:cubicBezTo>
                  <a:pt x="577" y="441"/>
                  <a:pt x="578" y="440"/>
                  <a:pt x="578" y="440"/>
                </a:cubicBezTo>
                <a:cubicBezTo>
                  <a:pt x="579" y="440"/>
                  <a:pt x="579" y="440"/>
                  <a:pt x="580" y="441"/>
                </a:cubicBezTo>
                <a:cubicBezTo>
                  <a:pt x="581" y="442"/>
                  <a:pt x="581" y="441"/>
                  <a:pt x="582" y="440"/>
                </a:cubicBezTo>
                <a:cubicBezTo>
                  <a:pt x="583" y="440"/>
                  <a:pt x="585" y="440"/>
                  <a:pt x="587" y="440"/>
                </a:cubicBezTo>
                <a:cubicBezTo>
                  <a:pt x="588" y="440"/>
                  <a:pt x="589" y="441"/>
                  <a:pt x="589" y="441"/>
                </a:cubicBezTo>
                <a:cubicBezTo>
                  <a:pt x="590" y="440"/>
                  <a:pt x="591" y="440"/>
                  <a:pt x="592" y="440"/>
                </a:cubicBezTo>
                <a:cubicBezTo>
                  <a:pt x="593" y="440"/>
                  <a:pt x="593" y="440"/>
                  <a:pt x="594" y="440"/>
                </a:cubicBezTo>
                <a:cubicBezTo>
                  <a:pt x="594" y="439"/>
                  <a:pt x="594" y="440"/>
                  <a:pt x="595" y="440"/>
                </a:cubicBezTo>
                <a:cubicBezTo>
                  <a:pt x="597" y="438"/>
                  <a:pt x="598" y="439"/>
                  <a:pt x="600" y="440"/>
                </a:cubicBezTo>
                <a:cubicBezTo>
                  <a:pt x="602" y="441"/>
                  <a:pt x="603" y="443"/>
                  <a:pt x="602" y="445"/>
                </a:cubicBezTo>
                <a:cubicBezTo>
                  <a:pt x="601" y="445"/>
                  <a:pt x="601" y="446"/>
                  <a:pt x="601" y="447"/>
                </a:cubicBezTo>
                <a:cubicBezTo>
                  <a:pt x="601" y="447"/>
                  <a:pt x="600" y="447"/>
                  <a:pt x="599" y="447"/>
                </a:cubicBezTo>
                <a:cubicBezTo>
                  <a:pt x="598" y="445"/>
                  <a:pt x="596" y="446"/>
                  <a:pt x="595" y="446"/>
                </a:cubicBezTo>
                <a:cubicBezTo>
                  <a:pt x="594" y="448"/>
                  <a:pt x="592" y="445"/>
                  <a:pt x="592" y="447"/>
                </a:cubicBezTo>
                <a:cubicBezTo>
                  <a:pt x="591" y="447"/>
                  <a:pt x="590" y="447"/>
                  <a:pt x="589" y="446"/>
                </a:cubicBezTo>
                <a:moveTo>
                  <a:pt x="581" y="443"/>
                </a:moveTo>
                <a:cubicBezTo>
                  <a:pt x="581" y="443"/>
                  <a:pt x="582" y="444"/>
                  <a:pt x="582" y="444"/>
                </a:cubicBezTo>
                <a:cubicBezTo>
                  <a:pt x="583" y="444"/>
                  <a:pt x="583" y="444"/>
                  <a:pt x="584" y="444"/>
                </a:cubicBezTo>
                <a:cubicBezTo>
                  <a:pt x="584" y="444"/>
                  <a:pt x="584" y="443"/>
                  <a:pt x="584" y="443"/>
                </a:cubicBezTo>
                <a:cubicBezTo>
                  <a:pt x="584" y="443"/>
                  <a:pt x="584" y="442"/>
                  <a:pt x="583" y="442"/>
                </a:cubicBezTo>
                <a:cubicBezTo>
                  <a:pt x="582" y="442"/>
                  <a:pt x="582" y="442"/>
                  <a:pt x="581" y="443"/>
                </a:cubicBezTo>
                <a:moveTo>
                  <a:pt x="579" y="443"/>
                </a:moveTo>
                <a:cubicBezTo>
                  <a:pt x="579" y="443"/>
                  <a:pt x="578" y="443"/>
                  <a:pt x="578" y="443"/>
                </a:cubicBezTo>
                <a:cubicBezTo>
                  <a:pt x="578" y="444"/>
                  <a:pt x="578" y="444"/>
                  <a:pt x="578" y="445"/>
                </a:cubicBezTo>
                <a:cubicBezTo>
                  <a:pt x="579" y="445"/>
                  <a:pt x="579" y="445"/>
                  <a:pt x="580" y="445"/>
                </a:cubicBezTo>
                <a:cubicBezTo>
                  <a:pt x="580" y="445"/>
                  <a:pt x="580" y="444"/>
                  <a:pt x="580" y="444"/>
                </a:cubicBezTo>
                <a:cubicBezTo>
                  <a:pt x="580" y="444"/>
                  <a:pt x="579" y="443"/>
                  <a:pt x="579" y="443"/>
                </a:cubicBezTo>
                <a:moveTo>
                  <a:pt x="599" y="443"/>
                </a:moveTo>
                <a:cubicBezTo>
                  <a:pt x="599" y="443"/>
                  <a:pt x="599" y="443"/>
                  <a:pt x="600" y="443"/>
                </a:cubicBezTo>
                <a:cubicBezTo>
                  <a:pt x="600" y="443"/>
                  <a:pt x="600" y="443"/>
                  <a:pt x="600" y="442"/>
                </a:cubicBezTo>
                <a:cubicBezTo>
                  <a:pt x="600" y="442"/>
                  <a:pt x="600" y="442"/>
                  <a:pt x="600" y="442"/>
                </a:cubicBezTo>
                <a:cubicBezTo>
                  <a:pt x="599" y="442"/>
                  <a:pt x="599" y="443"/>
                  <a:pt x="599" y="443"/>
                </a:cubicBezTo>
                <a:moveTo>
                  <a:pt x="514" y="425"/>
                </a:moveTo>
                <a:cubicBezTo>
                  <a:pt x="518" y="425"/>
                  <a:pt x="518" y="425"/>
                  <a:pt x="518" y="425"/>
                </a:cubicBezTo>
                <a:cubicBezTo>
                  <a:pt x="518" y="425"/>
                  <a:pt x="518" y="425"/>
                  <a:pt x="518" y="425"/>
                </a:cubicBezTo>
                <a:cubicBezTo>
                  <a:pt x="518" y="424"/>
                  <a:pt x="518" y="423"/>
                  <a:pt x="518" y="423"/>
                </a:cubicBezTo>
                <a:cubicBezTo>
                  <a:pt x="518" y="417"/>
                  <a:pt x="518" y="417"/>
                  <a:pt x="518" y="417"/>
                </a:cubicBezTo>
                <a:cubicBezTo>
                  <a:pt x="519" y="417"/>
                  <a:pt x="520" y="417"/>
                  <a:pt x="521" y="417"/>
                </a:cubicBezTo>
                <a:cubicBezTo>
                  <a:pt x="521" y="418"/>
                  <a:pt x="522" y="417"/>
                  <a:pt x="523" y="418"/>
                </a:cubicBezTo>
                <a:cubicBezTo>
                  <a:pt x="523" y="419"/>
                  <a:pt x="521" y="419"/>
                  <a:pt x="523" y="420"/>
                </a:cubicBezTo>
                <a:cubicBezTo>
                  <a:pt x="524" y="421"/>
                  <a:pt x="523" y="422"/>
                  <a:pt x="523" y="423"/>
                </a:cubicBezTo>
                <a:cubicBezTo>
                  <a:pt x="524" y="423"/>
                  <a:pt x="524" y="424"/>
                  <a:pt x="524" y="425"/>
                </a:cubicBezTo>
                <a:cubicBezTo>
                  <a:pt x="528" y="425"/>
                  <a:pt x="528" y="425"/>
                  <a:pt x="528" y="425"/>
                </a:cubicBezTo>
                <a:cubicBezTo>
                  <a:pt x="529" y="426"/>
                  <a:pt x="529" y="427"/>
                  <a:pt x="529" y="428"/>
                </a:cubicBezTo>
                <a:cubicBezTo>
                  <a:pt x="528" y="429"/>
                  <a:pt x="528" y="429"/>
                  <a:pt x="527" y="430"/>
                </a:cubicBezTo>
                <a:cubicBezTo>
                  <a:pt x="514" y="430"/>
                  <a:pt x="514" y="430"/>
                  <a:pt x="514" y="430"/>
                </a:cubicBezTo>
                <a:cubicBezTo>
                  <a:pt x="514" y="430"/>
                  <a:pt x="514" y="429"/>
                  <a:pt x="514" y="429"/>
                </a:cubicBezTo>
                <a:cubicBezTo>
                  <a:pt x="514" y="428"/>
                  <a:pt x="514" y="427"/>
                  <a:pt x="514" y="425"/>
                </a:cubicBezTo>
                <a:moveTo>
                  <a:pt x="223" y="392"/>
                </a:moveTo>
                <a:cubicBezTo>
                  <a:pt x="223" y="393"/>
                  <a:pt x="223" y="394"/>
                  <a:pt x="223" y="395"/>
                </a:cubicBezTo>
                <a:cubicBezTo>
                  <a:pt x="223" y="395"/>
                  <a:pt x="223" y="395"/>
                  <a:pt x="223" y="396"/>
                </a:cubicBezTo>
                <a:cubicBezTo>
                  <a:pt x="222" y="397"/>
                  <a:pt x="223" y="397"/>
                  <a:pt x="223" y="398"/>
                </a:cubicBezTo>
                <a:cubicBezTo>
                  <a:pt x="223" y="399"/>
                  <a:pt x="222" y="398"/>
                  <a:pt x="221" y="399"/>
                </a:cubicBezTo>
                <a:cubicBezTo>
                  <a:pt x="221" y="398"/>
                  <a:pt x="221" y="398"/>
                  <a:pt x="221" y="398"/>
                </a:cubicBezTo>
                <a:cubicBezTo>
                  <a:pt x="221" y="397"/>
                  <a:pt x="221" y="397"/>
                  <a:pt x="221" y="397"/>
                </a:cubicBezTo>
                <a:cubicBezTo>
                  <a:pt x="220" y="396"/>
                  <a:pt x="220" y="396"/>
                  <a:pt x="220" y="395"/>
                </a:cubicBezTo>
                <a:cubicBezTo>
                  <a:pt x="220" y="395"/>
                  <a:pt x="220" y="395"/>
                  <a:pt x="221" y="395"/>
                </a:cubicBezTo>
                <a:cubicBezTo>
                  <a:pt x="221" y="395"/>
                  <a:pt x="221" y="395"/>
                  <a:pt x="221" y="396"/>
                </a:cubicBezTo>
                <a:cubicBezTo>
                  <a:pt x="222" y="395"/>
                  <a:pt x="221" y="393"/>
                  <a:pt x="222" y="392"/>
                </a:cubicBezTo>
                <a:cubicBezTo>
                  <a:pt x="221" y="392"/>
                  <a:pt x="221" y="392"/>
                  <a:pt x="220" y="392"/>
                </a:cubicBezTo>
                <a:cubicBezTo>
                  <a:pt x="220" y="392"/>
                  <a:pt x="220" y="391"/>
                  <a:pt x="220" y="391"/>
                </a:cubicBezTo>
                <a:cubicBezTo>
                  <a:pt x="220" y="390"/>
                  <a:pt x="222" y="389"/>
                  <a:pt x="220" y="388"/>
                </a:cubicBezTo>
                <a:cubicBezTo>
                  <a:pt x="220" y="388"/>
                  <a:pt x="220" y="387"/>
                  <a:pt x="220" y="387"/>
                </a:cubicBezTo>
                <a:cubicBezTo>
                  <a:pt x="221" y="386"/>
                  <a:pt x="223" y="385"/>
                  <a:pt x="225" y="385"/>
                </a:cubicBezTo>
                <a:cubicBezTo>
                  <a:pt x="226" y="385"/>
                  <a:pt x="227" y="385"/>
                  <a:pt x="228" y="385"/>
                </a:cubicBezTo>
                <a:cubicBezTo>
                  <a:pt x="230" y="386"/>
                  <a:pt x="231" y="388"/>
                  <a:pt x="233" y="388"/>
                </a:cubicBezTo>
                <a:cubicBezTo>
                  <a:pt x="233" y="389"/>
                  <a:pt x="233" y="391"/>
                  <a:pt x="233" y="392"/>
                </a:cubicBezTo>
                <a:cubicBezTo>
                  <a:pt x="233" y="392"/>
                  <a:pt x="233" y="393"/>
                  <a:pt x="234" y="393"/>
                </a:cubicBezTo>
                <a:cubicBezTo>
                  <a:pt x="234" y="393"/>
                  <a:pt x="234" y="394"/>
                  <a:pt x="234" y="394"/>
                </a:cubicBezTo>
                <a:cubicBezTo>
                  <a:pt x="234" y="395"/>
                  <a:pt x="233" y="395"/>
                  <a:pt x="232" y="394"/>
                </a:cubicBezTo>
                <a:cubicBezTo>
                  <a:pt x="232" y="394"/>
                  <a:pt x="232" y="394"/>
                  <a:pt x="231" y="394"/>
                </a:cubicBezTo>
                <a:cubicBezTo>
                  <a:pt x="230" y="395"/>
                  <a:pt x="229" y="395"/>
                  <a:pt x="227" y="395"/>
                </a:cubicBezTo>
                <a:cubicBezTo>
                  <a:pt x="228" y="394"/>
                  <a:pt x="228" y="394"/>
                  <a:pt x="228" y="393"/>
                </a:cubicBezTo>
                <a:cubicBezTo>
                  <a:pt x="227" y="393"/>
                  <a:pt x="227" y="392"/>
                  <a:pt x="226" y="391"/>
                </a:cubicBezTo>
                <a:cubicBezTo>
                  <a:pt x="224" y="391"/>
                  <a:pt x="224" y="391"/>
                  <a:pt x="224" y="391"/>
                </a:cubicBezTo>
                <a:cubicBezTo>
                  <a:pt x="224" y="390"/>
                  <a:pt x="224" y="390"/>
                  <a:pt x="223" y="390"/>
                </a:cubicBezTo>
                <a:cubicBezTo>
                  <a:pt x="223" y="390"/>
                  <a:pt x="223" y="390"/>
                  <a:pt x="223" y="391"/>
                </a:cubicBezTo>
                <a:cubicBezTo>
                  <a:pt x="222" y="391"/>
                  <a:pt x="223" y="392"/>
                  <a:pt x="223" y="392"/>
                </a:cubicBezTo>
                <a:moveTo>
                  <a:pt x="577" y="370"/>
                </a:moveTo>
                <a:cubicBezTo>
                  <a:pt x="577" y="370"/>
                  <a:pt x="577" y="370"/>
                  <a:pt x="577" y="370"/>
                </a:cubicBezTo>
                <a:cubicBezTo>
                  <a:pt x="578" y="369"/>
                  <a:pt x="580" y="369"/>
                  <a:pt x="581" y="369"/>
                </a:cubicBezTo>
                <a:cubicBezTo>
                  <a:pt x="581" y="369"/>
                  <a:pt x="581" y="370"/>
                  <a:pt x="581" y="370"/>
                </a:cubicBezTo>
                <a:cubicBezTo>
                  <a:pt x="581" y="370"/>
                  <a:pt x="581" y="371"/>
                  <a:pt x="581" y="371"/>
                </a:cubicBezTo>
                <a:cubicBezTo>
                  <a:pt x="582" y="371"/>
                  <a:pt x="582" y="371"/>
                  <a:pt x="582" y="370"/>
                </a:cubicBezTo>
                <a:cubicBezTo>
                  <a:pt x="582" y="370"/>
                  <a:pt x="582" y="369"/>
                  <a:pt x="583" y="369"/>
                </a:cubicBezTo>
                <a:cubicBezTo>
                  <a:pt x="583" y="368"/>
                  <a:pt x="584" y="368"/>
                  <a:pt x="584" y="368"/>
                </a:cubicBezTo>
                <a:cubicBezTo>
                  <a:pt x="585" y="369"/>
                  <a:pt x="586" y="369"/>
                  <a:pt x="587" y="369"/>
                </a:cubicBezTo>
                <a:cubicBezTo>
                  <a:pt x="587" y="369"/>
                  <a:pt x="588" y="370"/>
                  <a:pt x="589" y="370"/>
                </a:cubicBezTo>
                <a:cubicBezTo>
                  <a:pt x="589" y="371"/>
                  <a:pt x="589" y="371"/>
                  <a:pt x="590" y="371"/>
                </a:cubicBezTo>
                <a:cubicBezTo>
                  <a:pt x="590" y="371"/>
                  <a:pt x="590" y="371"/>
                  <a:pt x="590" y="371"/>
                </a:cubicBezTo>
                <a:cubicBezTo>
                  <a:pt x="590" y="372"/>
                  <a:pt x="590" y="372"/>
                  <a:pt x="590" y="372"/>
                </a:cubicBezTo>
                <a:cubicBezTo>
                  <a:pt x="591" y="372"/>
                  <a:pt x="592" y="373"/>
                  <a:pt x="593" y="373"/>
                </a:cubicBezTo>
                <a:cubicBezTo>
                  <a:pt x="593" y="373"/>
                  <a:pt x="594" y="372"/>
                  <a:pt x="594" y="372"/>
                </a:cubicBezTo>
                <a:cubicBezTo>
                  <a:pt x="594" y="371"/>
                  <a:pt x="595" y="371"/>
                  <a:pt x="595" y="371"/>
                </a:cubicBezTo>
                <a:cubicBezTo>
                  <a:pt x="595" y="371"/>
                  <a:pt x="596" y="371"/>
                  <a:pt x="596" y="371"/>
                </a:cubicBezTo>
                <a:cubicBezTo>
                  <a:pt x="596" y="371"/>
                  <a:pt x="596" y="372"/>
                  <a:pt x="597" y="372"/>
                </a:cubicBezTo>
                <a:cubicBezTo>
                  <a:pt x="598" y="371"/>
                  <a:pt x="598" y="370"/>
                  <a:pt x="599" y="369"/>
                </a:cubicBezTo>
                <a:cubicBezTo>
                  <a:pt x="600" y="369"/>
                  <a:pt x="600" y="369"/>
                  <a:pt x="600" y="369"/>
                </a:cubicBezTo>
                <a:cubicBezTo>
                  <a:pt x="601" y="369"/>
                  <a:pt x="601" y="370"/>
                  <a:pt x="601" y="370"/>
                </a:cubicBezTo>
                <a:cubicBezTo>
                  <a:pt x="601" y="372"/>
                  <a:pt x="601" y="373"/>
                  <a:pt x="601" y="374"/>
                </a:cubicBezTo>
                <a:cubicBezTo>
                  <a:pt x="601" y="375"/>
                  <a:pt x="600" y="375"/>
                  <a:pt x="599" y="376"/>
                </a:cubicBezTo>
                <a:cubicBezTo>
                  <a:pt x="598" y="376"/>
                  <a:pt x="597" y="376"/>
                  <a:pt x="595" y="376"/>
                </a:cubicBezTo>
                <a:cubicBezTo>
                  <a:pt x="595" y="376"/>
                  <a:pt x="595" y="376"/>
                  <a:pt x="594" y="375"/>
                </a:cubicBezTo>
                <a:cubicBezTo>
                  <a:pt x="594" y="375"/>
                  <a:pt x="593" y="375"/>
                  <a:pt x="592" y="375"/>
                </a:cubicBezTo>
                <a:cubicBezTo>
                  <a:pt x="590" y="377"/>
                  <a:pt x="588" y="375"/>
                  <a:pt x="586" y="376"/>
                </a:cubicBezTo>
                <a:cubicBezTo>
                  <a:pt x="586" y="375"/>
                  <a:pt x="586" y="374"/>
                  <a:pt x="585" y="374"/>
                </a:cubicBezTo>
                <a:cubicBezTo>
                  <a:pt x="585" y="375"/>
                  <a:pt x="584" y="375"/>
                  <a:pt x="583" y="375"/>
                </a:cubicBezTo>
                <a:cubicBezTo>
                  <a:pt x="583" y="375"/>
                  <a:pt x="583" y="374"/>
                  <a:pt x="583" y="374"/>
                </a:cubicBezTo>
                <a:cubicBezTo>
                  <a:pt x="582" y="374"/>
                  <a:pt x="582" y="374"/>
                  <a:pt x="581" y="373"/>
                </a:cubicBezTo>
                <a:cubicBezTo>
                  <a:pt x="581" y="373"/>
                  <a:pt x="582" y="373"/>
                  <a:pt x="582" y="372"/>
                </a:cubicBezTo>
                <a:cubicBezTo>
                  <a:pt x="581" y="372"/>
                  <a:pt x="580" y="371"/>
                  <a:pt x="579" y="371"/>
                </a:cubicBezTo>
                <a:cubicBezTo>
                  <a:pt x="579" y="371"/>
                  <a:pt x="579" y="370"/>
                  <a:pt x="579" y="370"/>
                </a:cubicBezTo>
                <a:cubicBezTo>
                  <a:pt x="578" y="370"/>
                  <a:pt x="578" y="370"/>
                  <a:pt x="577" y="370"/>
                </a:cubicBezTo>
                <a:moveTo>
                  <a:pt x="217" y="447"/>
                </a:moveTo>
                <a:cubicBezTo>
                  <a:pt x="216" y="445"/>
                  <a:pt x="215" y="443"/>
                  <a:pt x="217" y="440"/>
                </a:cubicBezTo>
                <a:cubicBezTo>
                  <a:pt x="221" y="440"/>
                  <a:pt x="225" y="440"/>
                  <a:pt x="229" y="440"/>
                </a:cubicBezTo>
                <a:cubicBezTo>
                  <a:pt x="230" y="440"/>
                  <a:pt x="230" y="441"/>
                  <a:pt x="230" y="441"/>
                </a:cubicBezTo>
                <a:cubicBezTo>
                  <a:pt x="230" y="442"/>
                  <a:pt x="229" y="442"/>
                  <a:pt x="230" y="443"/>
                </a:cubicBezTo>
                <a:cubicBezTo>
                  <a:pt x="230" y="443"/>
                  <a:pt x="230" y="444"/>
                  <a:pt x="230" y="445"/>
                </a:cubicBezTo>
                <a:cubicBezTo>
                  <a:pt x="230" y="445"/>
                  <a:pt x="232" y="445"/>
                  <a:pt x="231" y="446"/>
                </a:cubicBezTo>
                <a:cubicBezTo>
                  <a:pt x="229" y="447"/>
                  <a:pt x="229" y="447"/>
                  <a:pt x="228" y="446"/>
                </a:cubicBezTo>
                <a:cubicBezTo>
                  <a:pt x="227" y="446"/>
                  <a:pt x="227" y="446"/>
                  <a:pt x="226" y="446"/>
                </a:cubicBezTo>
                <a:cubicBezTo>
                  <a:pt x="225" y="446"/>
                  <a:pt x="225" y="447"/>
                  <a:pt x="223" y="447"/>
                </a:cubicBezTo>
                <a:cubicBezTo>
                  <a:pt x="222" y="447"/>
                  <a:pt x="222" y="447"/>
                  <a:pt x="221" y="447"/>
                </a:cubicBezTo>
                <a:cubicBezTo>
                  <a:pt x="219" y="447"/>
                  <a:pt x="218" y="447"/>
                  <a:pt x="217" y="447"/>
                </a:cubicBezTo>
                <a:moveTo>
                  <a:pt x="229" y="444"/>
                </a:moveTo>
                <a:cubicBezTo>
                  <a:pt x="228" y="444"/>
                  <a:pt x="228" y="444"/>
                  <a:pt x="228" y="445"/>
                </a:cubicBezTo>
                <a:cubicBezTo>
                  <a:pt x="228" y="445"/>
                  <a:pt x="229" y="445"/>
                  <a:pt x="229" y="445"/>
                </a:cubicBezTo>
                <a:cubicBezTo>
                  <a:pt x="229" y="445"/>
                  <a:pt x="229" y="445"/>
                  <a:pt x="229" y="445"/>
                </a:cubicBezTo>
                <a:cubicBezTo>
                  <a:pt x="229" y="444"/>
                  <a:pt x="229" y="444"/>
                  <a:pt x="229" y="444"/>
                </a:cubicBezTo>
                <a:moveTo>
                  <a:pt x="303" y="424"/>
                </a:moveTo>
                <a:cubicBezTo>
                  <a:pt x="311" y="424"/>
                  <a:pt x="311" y="424"/>
                  <a:pt x="311" y="424"/>
                </a:cubicBezTo>
                <a:cubicBezTo>
                  <a:pt x="312" y="425"/>
                  <a:pt x="312" y="426"/>
                  <a:pt x="312" y="426"/>
                </a:cubicBezTo>
                <a:cubicBezTo>
                  <a:pt x="313" y="427"/>
                  <a:pt x="313" y="427"/>
                  <a:pt x="312" y="428"/>
                </a:cubicBezTo>
                <a:cubicBezTo>
                  <a:pt x="312" y="428"/>
                  <a:pt x="312" y="429"/>
                  <a:pt x="311" y="430"/>
                </a:cubicBezTo>
                <a:cubicBezTo>
                  <a:pt x="298" y="430"/>
                  <a:pt x="298" y="430"/>
                  <a:pt x="298" y="430"/>
                </a:cubicBezTo>
                <a:cubicBezTo>
                  <a:pt x="297" y="428"/>
                  <a:pt x="297" y="427"/>
                  <a:pt x="298" y="426"/>
                </a:cubicBezTo>
                <a:cubicBezTo>
                  <a:pt x="298" y="426"/>
                  <a:pt x="297" y="426"/>
                  <a:pt x="297" y="426"/>
                </a:cubicBezTo>
                <a:cubicBezTo>
                  <a:pt x="296" y="425"/>
                  <a:pt x="296" y="425"/>
                  <a:pt x="296" y="424"/>
                </a:cubicBezTo>
                <a:cubicBezTo>
                  <a:pt x="297" y="423"/>
                  <a:pt x="298" y="423"/>
                  <a:pt x="298" y="423"/>
                </a:cubicBezTo>
                <a:cubicBezTo>
                  <a:pt x="298" y="424"/>
                  <a:pt x="299" y="424"/>
                  <a:pt x="300" y="425"/>
                </a:cubicBezTo>
                <a:cubicBezTo>
                  <a:pt x="301" y="425"/>
                  <a:pt x="302" y="426"/>
                  <a:pt x="304" y="426"/>
                </a:cubicBezTo>
                <a:cubicBezTo>
                  <a:pt x="304" y="426"/>
                  <a:pt x="304" y="426"/>
                  <a:pt x="304" y="426"/>
                </a:cubicBezTo>
                <a:cubicBezTo>
                  <a:pt x="304" y="425"/>
                  <a:pt x="303" y="425"/>
                  <a:pt x="303" y="424"/>
                </a:cubicBezTo>
                <a:moveTo>
                  <a:pt x="579" y="371"/>
                </a:moveTo>
                <a:cubicBezTo>
                  <a:pt x="579" y="372"/>
                  <a:pt x="578" y="372"/>
                  <a:pt x="578" y="373"/>
                </a:cubicBezTo>
                <a:cubicBezTo>
                  <a:pt x="579" y="373"/>
                  <a:pt x="580" y="374"/>
                  <a:pt x="579" y="375"/>
                </a:cubicBezTo>
                <a:cubicBezTo>
                  <a:pt x="577" y="374"/>
                  <a:pt x="577" y="374"/>
                  <a:pt x="576" y="375"/>
                </a:cubicBezTo>
                <a:cubicBezTo>
                  <a:pt x="575" y="375"/>
                  <a:pt x="575" y="375"/>
                  <a:pt x="574" y="374"/>
                </a:cubicBezTo>
                <a:cubicBezTo>
                  <a:pt x="574" y="374"/>
                  <a:pt x="575" y="374"/>
                  <a:pt x="575" y="373"/>
                </a:cubicBezTo>
                <a:cubicBezTo>
                  <a:pt x="575" y="373"/>
                  <a:pt x="575" y="373"/>
                  <a:pt x="575" y="372"/>
                </a:cubicBezTo>
                <a:cubicBezTo>
                  <a:pt x="575" y="372"/>
                  <a:pt x="575" y="372"/>
                  <a:pt x="576" y="372"/>
                </a:cubicBezTo>
                <a:cubicBezTo>
                  <a:pt x="576" y="371"/>
                  <a:pt x="575" y="371"/>
                  <a:pt x="575" y="372"/>
                </a:cubicBezTo>
                <a:cubicBezTo>
                  <a:pt x="575" y="372"/>
                  <a:pt x="575" y="372"/>
                  <a:pt x="575" y="372"/>
                </a:cubicBezTo>
                <a:cubicBezTo>
                  <a:pt x="575" y="372"/>
                  <a:pt x="576" y="372"/>
                  <a:pt x="576" y="372"/>
                </a:cubicBezTo>
                <a:cubicBezTo>
                  <a:pt x="576" y="372"/>
                  <a:pt x="576" y="372"/>
                  <a:pt x="576" y="371"/>
                </a:cubicBezTo>
                <a:cubicBezTo>
                  <a:pt x="576" y="371"/>
                  <a:pt x="576" y="371"/>
                  <a:pt x="576" y="372"/>
                </a:cubicBezTo>
                <a:cubicBezTo>
                  <a:pt x="574" y="372"/>
                  <a:pt x="574" y="371"/>
                  <a:pt x="574" y="371"/>
                </a:cubicBezTo>
                <a:cubicBezTo>
                  <a:pt x="574" y="370"/>
                  <a:pt x="575" y="370"/>
                  <a:pt x="575" y="370"/>
                </a:cubicBezTo>
                <a:cubicBezTo>
                  <a:pt x="576" y="370"/>
                  <a:pt x="577" y="370"/>
                  <a:pt x="577" y="370"/>
                </a:cubicBezTo>
                <a:cubicBezTo>
                  <a:pt x="577" y="370"/>
                  <a:pt x="578" y="371"/>
                  <a:pt x="578" y="371"/>
                </a:cubicBezTo>
                <a:cubicBezTo>
                  <a:pt x="578" y="371"/>
                  <a:pt x="579" y="371"/>
                  <a:pt x="579" y="371"/>
                </a:cubicBezTo>
                <a:moveTo>
                  <a:pt x="290" y="424"/>
                </a:moveTo>
                <a:cubicBezTo>
                  <a:pt x="289" y="423"/>
                  <a:pt x="291" y="421"/>
                  <a:pt x="289" y="421"/>
                </a:cubicBezTo>
                <a:cubicBezTo>
                  <a:pt x="289" y="420"/>
                  <a:pt x="290" y="420"/>
                  <a:pt x="290" y="419"/>
                </a:cubicBezTo>
                <a:cubicBezTo>
                  <a:pt x="291" y="420"/>
                  <a:pt x="292" y="420"/>
                  <a:pt x="292" y="421"/>
                </a:cubicBezTo>
                <a:cubicBezTo>
                  <a:pt x="292" y="422"/>
                  <a:pt x="292" y="422"/>
                  <a:pt x="293" y="423"/>
                </a:cubicBezTo>
                <a:cubicBezTo>
                  <a:pt x="293" y="423"/>
                  <a:pt x="292" y="424"/>
                  <a:pt x="292" y="424"/>
                </a:cubicBezTo>
                <a:cubicBezTo>
                  <a:pt x="291" y="424"/>
                  <a:pt x="291" y="424"/>
                  <a:pt x="290" y="424"/>
                </a:cubicBezTo>
                <a:moveTo>
                  <a:pt x="367" y="471"/>
                </a:moveTo>
                <a:cubicBezTo>
                  <a:pt x="367" y="471"/>
                  <a:pt x="368" y="470"/>
                  <a:pt x="368" y="470"/>
                </a:cubicBezTo>
                <a:cubicBezTo>
                  <a:pt x="369" y="470"/>
                  <a:pt x="369" y="470"/>
                  <a:pt x="370" y="471"/>
                </a:cubicBezTo>
                <a:cubicBezTo>
                  <a:pt x="369" y="472"/>
                  <a:pt x="370" y="472"/>
                  <a:pt x="370" y="473"/>
                </a:cubicBezTo>
                <a:cubicBezTo>
                  <a:pt x="370" y="474"/>
                  <a:pt x="370" y="474"/>
                  <a:pt x="370" y="474"/>
                </a:cubicBezTo>
                <a:cubicBezTo>
                  <a:pt x="370" y="474"/>
                  <a:pt x="369" y="475"/>
                  <a:pt x="369" y="474"/>
                </a:cubicBezTo>
                <a:cubicBezTo>
                  <a:pt x="369" y="474"/>
                  <a:pt x="368" y="473"/>
                  <a:pt x="368" y="472"/>
                </a:cubicBezTo>
                <a:cubicBezTo>
                  <a:pt x="367" y="472"/>
                  <a:pt x="367" y="471"/>
                  <a:pt x="367" y="471"/>
                </a:cubicBezTo>
                <a:moveTo>
                  <a:pt x="416" y="252"/>
                </a:moveTo>
                <a:cubicBezTo>
                  <a:pt x="417" y="252"/>
                  <a:pt x="418" y="251"/>
                  <a:pt x="419" y="252"/>
                </a:cubicBezTo>
                <a:cubicBezTo>
                  <a:pt x="419" y="253"/>
                  <a:pt x="418" y="254"/>
                  <a:pt x="420" y="255"/>
                </a:cubicBezTo>
                <a:cubicBezTo>
                  <a:pt x="420" y="255"/>
                  <a:pt x="420" y="256"/>
                  <a:pt x="420" y="256"/>
                </a:cubicBezTo>
                <a:cubicBezTo>
                  <a:pt x="418" y="256"/>
                  <a:pt x="417" y="254"/>
                  <a:pt x="416" y="253"/>
                </a:cubicBezTo>
                <a:cubicBezTo>
                  <a:pt x="416" y="253"/>
                  <a:pt x="416" y="252"/>
                  <a:pt x="416" y="252"/>
                </a:cubicBezTo>
                <a:moveTo>
                  <a:pt x="375" y="475"/>
                </a:moveTo>
                <a:cubicBezTo>
                  <a:pt x="378" y="475"/>
                  <a:pt x="378" y="475"/>
                  <a:pt x="378" y="475"/>
                </a:cubicBezTo>
                <a:cubicBezTo>
                  <a:pt x="379" y="476"/>
                  <a:pt x="381" y="477"/>
                  <a:pt x="380" y="478"/>
                </a:cubicBezTo>
                <a:cubicBezTo>
                  <a:pt x="378" y="477"/>
                  <a:pt x="378" y="477"/>
                  <a:pt x="377" y="478"/>
                </a:cubicBezTo>
                <a:cubicBezTo>
                  <a:pt x="376" y="477"/>
                  <a:pt x="376" y="476"/>
                  <a:pt x="375" y="475"/>
                </a:cubicBezTo>
                <a:moveTo>
                  <a:pt x="280" y="425"/>
                </a:moveTo>
                <a:cubicBezTo>
                  <a:pt x="280" y="426"/>
                  <a:pt x="280" y="427"/>
                  <a:pt x="282" y="427"/>
                </a:cubicBezTo>
                <a:cubicBezTo>
                  <a:pt x="282" y="427"/>
                  <a:pt x="283" y="428"/>
                  <a:pt x="283" y="428"/>
                </a:cubicBezTo>
                <a:cubicBezTo>
                  <a:pt x="283" y="429"/>
                  <a:pt x="283" y="429"/>
                  <a:pt x="283" y="429"/>
                </a:cubicBezTo>
                <a:cubicBezTo>
                  <a:pt x="283" y="430"/>
                  <a:pt x="283" y="430"/>
                  <a:pt x="283" y="430"/>
                </a:cubicBezTo>
                <a:cubicBezTo>
                  <a:pt x="282" y="429"/>
                  <a:pt x="281" y="429"/>
                  <a:pt x="281" y="429"/>
                </a:cubicBezTo>
                <a:cubicBezTo>
                  <a:pt x="280" y="428"/>
                  <a:pt x="279" y="428"/>
                  <a:pt x="279" y="427"/>
                </a:cubicBezTo>
                <a:cubicBezTo>
                  <a:pt x="280" y="427"/>
                  <a:pt x="279" y="426"/>
                  <a:pt x="280" y="425"/>
                </a:cubicBezTo>
                <a:cubicBezTo>
                  <a:pt x="280" y="425"/>
                  <a:pt x="280" y="425"/>
                  <a:pt x="280" y="425"/>
                </a:cubicBezTo>
                <a:moveTo>
                  <a:pt x="290" y="427"/>
                </a:moveTo>
                <a:cubicBezTo>
                  <a:pt x="289" y="427"/>
                  <a:pt x="289" y="427"/>
                  <a:pt x="290" y="429"/>
                </a:cubicBezTo>
                <a:cubicBezTo>
                  <a:pt x="289" y="429"/>
                  <a:pt x="287" y="429"/>
                  <a:pt x="286" y="429"/>
                </a:cubicBezTo>
                <a:cubicBezTo>
                  <a:pt x="287" y="428"/>
                  <a:pt x="287" y="427"/>
                  <a:pt x="288" y="427"/>
                </a:cubicBezTo>
                <a:cubicBezTo>
                  <a:pt x="289" y="425"/>
                  <a:pt x="289" y="425"/>
                  <a:pt x="290" y="427"/>
                </a:cubicBezTo>
                <a:moveTo>
                  <a:pt x="371" y="476"/>
                </a:moveTo>
                <a:cubicBezTo>
                  <a:pt x="372" y="477"/>
                  <a:pt x="372" y="477"/>
                  <a:pt x="372" y="478"/>
                </a:cubicBezTo>
                <a:cubicBezTo>
                  <a:pt x="372" y="478"/>
                  <a:pt x="371" y="479"/>
                  <a:pt x="371" y="479"/>
                </a:cubicBezTo>
                <a:cubicBezTo>
                  <a:pt x="370" y="479"/>
                  <a:pt x="369" y="479"/>
                  <a:pt x="368" y="479"/>
                </a:cubicBezTo>
                <a:cubicBezTo>
                  <a:pt x="368" y="477"/>
                  <a:pt x="370" y="478"/>
                  <a:pt x="371" y="476"/>
                </a:cubicBezTo>
                <a:moveTo>
                  <a:pt x="412" y="486"/>
                </a:moveTo>
                <a:cubicBezTo>
                  <a:pt x="412" y="485"/>
                  <a:pt x="413" y="485"/>
                  <a:pt x="413" y="485"/>
                </a:cubicBezTo>
                <a:cubicBezTo>
                  <a:pt x="414" y="485"/>
                  <a:pt x="414" y="486"/>
                  <a:pt x="415" y="486"/>
                </a:cubicBezTo>
                <a:cubicBezTo>
                  <a:pt x="415" y="487"/>
                  <a:pt x="416" y="488"/>
                  <a:pt x="416" y="489"/>
                </a:cubicBezTo>
                <a:cubicBezTo>
                  <a:pt x="415" y="489"/>
                  <a:pt x="415" y="489"/>
                  <a:pt x="414" y="489"/>
                </a:cubicBezTo>
                <a:cubicBezTo>
                  <a:pt x="413" y="489"/>
                  <a:pt x="413" y="488"/>
                  <a:pt x="413" y="488"/>
                </a:cubicBezTo>
                <a:cubicBezTo>
                  <a:pt x="413" y="488"/>
                  <a:pt x="414" y="488"/>
                  <a:pt x="414" y="487"/>
                </a:cubicBezTo>
                <a:cubicBezTo>
                  <a:pt x="414" y="487"/>
                  <a:pt x="414" y="487"/>
                  <a:pt x="413" y="487"/>
                </a:cubicBezTo>
                <a:cubicBezTo>
                  <a:pt x="413" y="486"/>
                  <a:pt x="413" y="486"/>
                  <a:pt x="412" y="486"/>
                </a:cubicBezTo>
                <a:moveTo>
                  <a:pt x="375" y="475"/>
                </a:moveTo>
                <a:cubicBezTo>
                  <a:pt x="374" y="475"/>
                  <a:pt x="374" y="475"/>
                  <a:pt x="373" y="475"/>
                </a:cubicBezTo>
                <a:cubicBezTo>
                  <a:pt x="372" y="475"/>
                  <a:pt x="372" y="475"/>
                  <a:pt x="371" y="475"/>
                </a:cubicBezTo>
                <a:cubicBezTo>
                  <a:pt x="371" y="474"/>
                  <a:pt x="372" y="474"/>
                  <a:pt x="372" y="473"/>
                </a:cubicBezTo>
                <a:cubicBezTo>
                  <a:pt x="372" y="473"/>
                  <a:pt x="373" y="473"/>
                  <a:pt x="373" y="473"/>
                </a:cubicBezTo>
                <a:cubicBezTo>
                  <a:pt x="374" y="474"/>
                  <a:pt x="375" y="474"/>
                  <a:pt x="375" y="475"/>
                </a:cubicBezTo>
                <a:moveTo>
                  <a:pt x="589" y="370"/>
                </a:moveTo>
                <a:cubicBezTo>
                  <a:pt x="589" y="370"/>
                  <a:pt x="589" y="369"/>
                  <a:pt x="589" y="369"/>
                </a:cubicBezTo>
                <a:cubicBezTo>
                  <a:pt x="590" y="369"/>
                  <a:pt x="591" y="369"/>
                  <a:pt x="592" y="369"/>
                </a:cubicBezTo>
                <a:cubicBezTo>
                  <a:pt x="592" y="371"/>
                  <a:pt x="591" y="371"/>
                  <a:pt x="590" y="371"/>
                </a:cubicBezTo>
                <a:cubicBezTo>
                  <a:pt x="590" y="370"/>
                  <a:pt x="589" y="370"/>
                  <a:pt x="589" y="370"/>
                </a:cubicBezTo>
                <a:moveTo>
                  <a:pt x="464" y="355"/>
                </a:moveTo>
                <a:cubicBezTo>
                  <a:pt x="465" y="354"/>
                  <a:pt x="465" y="354"/>
                  <a:pt x="466" y="353"/>
                </a:cubicBezTo>
                <a:cubicBezTo>
                  <a:pt x="466" y="353"/>
                  <a:pt x="466" y="353"/>
                  <a:pt x="466" y="354"/>
                </a:cubicBezTo>
                <a:cubicBezTo>
                  <a:pt x="466" y="354"/>
                  <a:pt x="466" y="355"/>
                  <a:pt x="466" y="356"/>
                </a:cubicBezTo>
                <a:cubicBezTo>
                  <a:pt x="466" y="355"/>
                  <a:pt x="465" y="355"/>
                  <a:pt x="464" y="355"/>
                </a:cubicBezTo>
                <a:moveTo>
                  <a:pt x="288" y="371"/>
                </a:moveTo>
                <a:cubicBezTo>
                  <a:pt x="288" y="371"/>
                  <a:pt x="288" y="371"/>
                  <a:pt x="288" y="371"/>
                </a:cubicBezTo>
                <a:cubicBezTo>
                  <a:pt x="288" y="369"/>
                  <a:pt x="288" y="369"/>
                  <a:pt x="289" y="369"/>
                </a:cubicBezTo>
                <a:cubicBezTo>
                  <a:pt x="290" y="369"/>
                  <a:pt x="291" y="369"/>
                  <a:pt x="291" y="370"/>
                </a:cubicBezTo>
                <a:cubicBezTo>
                  <a:pt x="290" y="370"/>
                  <a:pt x="290" y="370"/>
                  <a:pt x="290" y="370"/>
                </a:cubicBezTo>
                <a:cubicBezTo>
                  <a:pt x="289" y="370"/>
                  <a:pt x="289" y="371"/>
                  <a:pt x="289" y="371"/>
                </a:cubicBezTo>
                <a:moveTo>
                  <a:pt x="423" y="255"/>
                </a:moveTo>
                <a:cubicBezTo>
                  <a:pt x="421" y="255"/>
                  <a:pt x="421" y="255"/>
                  <a:pt x="421" y="254"/>
                </a:cubicBezTo>
                <a:cubicBezTo>
                  <a:pt x="422" y="254"/>
                  <a:pt x="422" y="254"/>
                  <a:pt x="423" y="255"/>
                </a:cubicBezTo>
                <a:moveTo>
                  <a:pt x="573" y="440"/>
                </a:moveTo>
                <a:cubicBezTo>
                  <a:pt x="573" y="440"/>
                  <a:pt x="574" y="440"/>
                  <a:pt x="574" y="441"/>
                </a:cubicBezTo>
                <a:cubicBezTo>
                  <a:pt x="574" y="441"/>
                  <a:pt x="574" y="441"/>
                  <a:pt x="574" y="441"/>
                </a:cubicBezTo>
                <a:cubicBezTo>
                  <a:pt x="574" y="441"/>
                  <a:pt x="572" y="441"/>
                  <a:pt x="572" y="441"/>
                </a:cubicBezTo>
                <a:cubicBezTo>
                  <a:pt x="572" y="441"/>
                  <a:pt x="572" y="441"/>
                  <a:pt x="572" y="441"/>
                </a:cubicBezTo>
                <a:cubicBezTo>
                  <a:pt x="572" y="440"/>
                  <a:pt x="573" y="440"/>
                  <a:pt x="573" y="440"/>
                </a:cubicBezTo>
                <a:moveTo>
                  <a:pt x="564" y="370"/>
                </a:moveTo>
                <a:cubicBezTo>
                  <a:pt x="566" y="369"/>
                  <a:pt x="567" y="369"/>
                  <a:pt x="568" y="370"/>
                </a:cubicBezTo>
                <a:cubicBezTo>
                  <a:pt x="567" y="371"/>
                  <a:pt x="566" y="370"/>
                  <a:pt x="564" y="370"/>
                </a:cubicBezTo>
                <a:moveTo>
                  <a:pt x="573" y="371"/>
                </a:moveTo>
                <a:cubicBezTo>
                  <a:pt x="573" y="371"/>
                  <a:pt x="574" y="371"/>
                  <a:pt x="573" y="371"/>
                </a:cubicBezTo>
                <a:cubicBezTo>
                  <a:pt x="573" y="372"/>
                  <a:pt x="573" y="372"/>
                  <a:pt x="573" y="372"/>
                </a:cubicBezTo>
                <a:cubicBezTo>
                  <a:pt x="573" y="372"/>
                  <a:pt x="573" y="372"/>
                  <a:pt x="573" y="371"/>
                </a:cubicBezTo>
                <a:cubicBezTo>
                  <a:pt x="572" y="371"/>
                  <a:pt x="572" y="370"/>
                  <a:pt x="573" y="370"/>
                </a:cubicBezTo>
                <a:cubicBezTo>
                  <a:pt x="573" y="370"/>
                  <a:pt x="573" y="369"/>
                  <a:pt x="573" y="369"/>
                </a:cubicBezTo>
                <a:cubicBezTo>
                  <a:pt x="573" y="369"/>
                  <a:pt x="573" y="369"/>
                  <a:pt x="573" y="370"/>
                </a:cubicBezTo>
                <a:cubicBezTo>
                  <a:pt x="573" y="370"/>
                  <a:pt x="573" y="370"/>
                  <a:pt x="573" y="371"/>
                </a:cubicBezTo>
                <a:moveTo>
                  <a:pt x="572" y="446"/>
                </a:moveTo>
                <a:cubicBezTo>
                  <a:pt x="572" y="446"/>
                  <a:pt x="571" y="446"/>
                  <a:pt x="571" y="446"/>
                </a:cubicBezTo>
                <a:cubicBezTo>
                  <a:pt x="571" y="446"/>
                  <a:pt x="571" y="445"/>
                  <a:pt x="571" y="445"/>
                </a:cubicBezTo>
                <a:cubicBezTo>
                  <a:pt x="571" y="445"/>
                  <a:pt x="573" y="445"/>
                  <a:pt x="573" y="445"/>
                </a:cubicBezTo>
                <a:cubicBezTo>
                  <a:pt x="573" y="445"/>
                  <a:pt x="573" y="446"/>
                  <a:pt x="573" y="446"/>
                </a:cubicBezTo>
                <a:cubicBezTo>
                  <a:pt x="573" y="446"/>
                  <a:pt x="572" y="446"/>
                  <a:pt x="572" y="446"/>
                </a:cubicBezTo>
                <a:moveTo>
                  <a:pt x="293" y="419"/>
                </a:moveTo>
                <a:cubicBezTo>
                  <a:pt x="293" y="419"/>
                  <a:pt x="294" y="420"/>
                  <a:pt x="294" y="421"/>
                </a:cubicBezTo>
                <a:cubicBezTo>
                  <a:pt x="294" y="421"/>
                  <a:pt x="293" y="421"/>
                  <a:pt x="293" y="421"/>
                </a:cubicBezTo>
                <a:cubicBezTo>
                  <a:pt x="293" y="421"/>
                  <a:pt x="292" y="420"/>
                  <a:pt x="292" y="420"/>
                </a:cubicBezTo>
                <a:cubicBezTo>
                  <a:pt x="292" y="420"/>
                  <a:pt x="292" y="420"/>
                  <a:pt x="292" y="420"/>
                </a:cubicBezTo>
                <a:cubicBezTo>
                  <a:pt x="292" y="420"/>
                  <a:pt x="292" y="419"/>
                  <a:pt x="293" y="419"/>
                </a:cubicBezTo>
                <a:moveTo>
                  <a:pt x="368" y="477"/>
                </a:moveTo>
                <a:cubicBezTo>
                  <a:pt x="367" y="477"/>
                  <a:pt x="367" y="477"/>
                  <a:pt x="366" y="477"/>
                </a:cubicBezTo>
                <a:cubicBezTo>
                  <a:pt x="366" y="477"/>
                  <a:pt x="366" y="477"/>
                  <a:pt x="366" y="476"/>
                </a:cubicBezTo>
                <a:cubicBezTo>
                  <a:pt x="366" y="476"/>
                  <a:pt x="366" y="476"/>
                  <a:pt x="366" y="476"/>
                </a:cubicBezTo>
                <a:cubicBezTo>
                  <a:pt x="366" y="476"/>
                  <a:pt x="366" y="476"/>
                  <a:pt x="367" y="476"/>
                </a:cubicBezTo>
                <a:cubicBezTo>
                  <a:pt x="367" y="476"/>
                  <a:pt x="367" y="476"/>
                  <a:pt x="367" y="476"/>
                </a:cubicBezTo>
                <a:cubicBezTo>
                  <a:pt x="367" y="477"/>
                  <a:pt x="368" y="477"/>
                  <a:pt x="368" y="477"/>
                </a:cubicBezTo>
                <a:moveTo>
                  <a:pt x="417" y="490"/>
                </a:moveTo>
                <a:cubicBezTo>
                  <a:pt x="419" y="490"/>
                  <a:pt x="419" y="490"/>
                  <a:pt x="418" y="491"/>
                </a:cubicBezTo>
                <a:cubicBezTo>
                  <a:pt x="418" y="491"/>
                  <a:pt x="417" y="491"/>
                  <a:pt x="417" y="490"/>
                </a:cubicBezTo>
                <a:moveTo>
                  <a:pt x="514" y="582"/>
                </a:moveTo>
                <a:cubicBezTo>
                  <a:pt x="513" y="583"/>
                  <a:pt x="512" y="583"/>
                  <a:pt x="512" y="582"/>
                </a:cubicBezTo>
                <a:cubicBezTo>
                  <a:pt x="512" y="582"/>
                  <a:pt x="512" y="582"/>
                  <a:pt x="512" y="582"/>
                </a:cubicBezTo>
                <a:cubicBezTo>
                  <a:pt x="512" y="581"/>
                  <a:pt x="513" y="581"/>
                  <a:pt x="514" y="582"/>
                </a:cubicBezTo>
                <a:cubicBezTo>
                  <a:pt x="514" y="582"/>
                  <a:pt x="514" y="582"/>
                  <a:pt x="514" y="582"/>
                </a:cubicBezTo>
                <a:moveTo>
                  <a:pt x="218" y="394"/>
                </a:moveTo>
                <a:cubicBezTo>
                  <a:pt x="218" y="393"/>
                  <a:pt x="218" y="393"/>
                  <a:pt x="218" y="392"/>
                </a:cubicBezTo>
                <a:cubicBezTo>
                  <a:pt x="219" y="393"/>
                  <a:pt x="219" y="393"/>
                  <a:pt x="218" y="394"/>
                </a:cubicBezTo>
                <a:moveTo>
                  <a:pt x="424" y="443"/>
                </a:moveTo>
                <a:cubicBezTo>
                  <a:pt x="424" y="443"/>
                  <a:pt x="424" y="443"/>
                  <a:pt x="424" y="443"/>
                </a:cubicBezTo>
                <a:cubicBezTo>
                  <a:pt x="423" y="444"/>
                  <a:pt x="423" y="444"/>
                  <a:pt x="423" y="444"/>
                </a:cubicBezTo>
                <a:cubicBezTo>
                  <a:pt x="423" y="444"/>
                  <a:pt x="423" y="444"/>
                  <a:pt x="423" y="443"/>
                </a:cubicBezTo>
                <a:cubicBezTo>
                  <a:pt x="423" y="443"/>
                  <a:pt x="423" y="443"/>
                  <a:pt x="423" y="442"/>
                </a:cubicBezTo>
                <a:cubicBezTo>
                  <a:pt x="423" y="442"/>
                  <a:pt x="423" y="442"/>
                  <a:pt x="423" y="442"/>
                </a:cubicBezTo>
                <a:cubicBezTo>
                  <a:pt x="424" y="442"/>
                  <a:pt x="424" y="442"/>
                  <a:pt x="424" y="443"/>
                </a:cubicBezTo>
                <a:moveTo>
                  <a:pt x="566" y="374"/>
                </a:moveTo>
                <a:cubicBezTo>
                  <a:pt x="564" y="374"/>
                  <a:pt x="564" y="374"/>
                  <a:pt x="564" y="374"/>
                </a:cubicBezTo>
                <a:cubicBezTo>
                  <a:pt x="564" y="373"/>
                  <a:pt x="564" y="373"/>
                  <a:pt x="564" y="373"/>
                </a:cubicBezTo>
                <a:cubicBezTo>
                  <a:pt x="564" y="373"/>
                  <a:pt x="565" y="373"/>
                  <a:pt x="565" y="373"/>
                </a:cubicBezTo>
                <a:cubicBezTo>
                  <a:pt x="566" y="373"/>
                  <a:pt x="566" y="374"/>
                  <a:pt x="566" y="374"/>
                </a:cubicBezTo>
                <a:moveTo>
                  <a:pt x="419" y="240"/>
                </a:moveTo>
                <a:cubicBezTo>
                  <a:pt x="418" y="240"/>
                  <a:pt x="418" y="240"/>
                  <a:pt x="417" y="240"/>
                </a:cubicBezTo>
                <a:cubicBezTo>
                  <a:pt x="418" y="239"/>
                  <a:pt x="418" y="239"/>
                  <a:pt x="419" y="240"/>
                </a:cubicBezTo>
                <a:moveTo>
                  <a:pt x="457" y="468"/>
                </a:moveTo>
                <a:cubicBezTo>
                  <a:pt x="457" y="467"/>
                  <a:pt x="457" y="467"/>
                  <a:pt x="457" y="466"/>
                </a:cubicBezTo>
                <a:cubicBezTo>
                  <a:pt x="458" y="467"/>
                  <a:pt x="458" y="467"/>
                  <a:pt x="457" y="468"/>
                </a:cubicBezTo>
                <a:moveTo>
                  <a:pt x="398" y="583"/>
                </a:moveTo>
                <a:cubicBezTo>
                  <a:pt x="398" y="583"/>
                  <a:pt x="397" y="583"/>
                  <a:pt x="397" y="583"/>
                </a:cubicBezTo>
                <a:cubicBezTo>
                  <a:pt x="397" y="583"/>
                  <a:pt x="397" y="583"/>
                  <a:pt x="398" y="583"/>
                </a:cubicBezTo>
                <a:cubicBezTo>
                  <a:pt x="398" y="582"/>
                  <a:pt x="398" y="582"/>
                  <a:pt x="398" y="583"/>
                </a:cubicBezTo>
                <a:cubicBezTo>
                  <a:pt x="398" y="583"/>
                  <a:pt x="398" y="583"/>
                  <a:pt x="398" y="583"/>
                </a:cubicBezTo>
                <a:moveTo>
                  <a:pt x="406" y="595"/>
                </a:moveTo>
                <a:cubicBezTo>
                  <a:pt x="405" y="595"/>
                  <a:pt x="405" y="596"/>
                  <a:pt x="405" y="596"/>
                </a:cubicBezTo>
                <a:cubicBezTo>
                  <a:pt x="405" y="596"/>
                  <a:pt x="405" y="595"/>
                  <a:pt x="405" y="595"/>
                </a:cubicBezTo>
                <a:cubicBezTo>
                  <a:pt x="405" y="595"/>
                  <a:pt x="405" y="595"/>
                  <a:pt x="405" y="595"/>
                </a:cubicBezTo>
                <a:cubicBezTo>
                  <a:pt x="405" y="595"/>
                  <a:pt x="405" y="595"/>
                  <a:pt x="406" y="595"/>
                </a:cubicBezTo>
                <a:moveTo>
                  <a:pt x="409" y="594"/>
                </a:moveTo>
                <a:cubicBezTo>
                  <a:pt x="409" y="594"/>
                  <a:pt x="409" y="595"/>
                  <a:pt x="409" y="595"/>
                </a:cubicBezTo>
                <a:cubicBezTo>
                  <a:pt x="408" y="594"/>
                  <a:pt x="409" y="594"/>
                  <a:pt x="409" y="594"/>
                </a:cubicBezTo>
                <a:cubicBezTo>
                  <a:pt x="409" y="594"/>
                  <a:pt x="409" y="594"/>
                  <a:pt x="409" y="594"/>
                </a:cubicBezTo>
                <a:cubicBezTo>
                  <a:pt x="409" y="594"/>
                  <a:pt x="409" y="594"/>
                  <a:pt x="409" y="594"/>
                </a:cubicBezTo>
                <a:moveTo>
                  <a:pt x="406" y="593"/>
                </a:moveTo>
                <a:cubicBezTo>
                  <a:pt x="406" y="593"/>
                  <a:pt x="406" y="593"/>
                  <a:pt x="406" y="593"/>
                </a:cubicBezTo>
                <a:cubicBezTo>
                  <a:pt x="406" y="593"/>
                  <a:pt x="406" y="593"/>
                  <a:pt x="406" y="592"/>
                </a:cubicBezTo>
                <a:cubicBezTo>
                  <a:pt x="406" y="592"/>
                  <a:pt x="406" y="592"/>
                  <a:pt x="406" y="592"/>
                </a:cubicBezTo>
                <a:cubicBezTo>
                  <a:pt x="406" y="592"/>
                  <a:pt x="406" y="592"/>
                  <a:pt x="406" y="593"/>
                </a:cubicBezTo>
                <a:moveTo>
                  <a:pt x="400" y="590"/>
                </a:moveTo>
                <a:cubicBezTo>
                  <a:pt x="400" y="590"/>
                  <a:pt x="401" y="590"/>
                  <a:pt x="401" y="591"/>
                </a:cubicBezTo>
                <a:cubicBezTo>
                  <a:pt x="401" y="591"/>
                  <a:pt x="401" y="591"/>
                  <a:pt x="400" y="591"/>
                </a:cubicBezTo>
                <a:cubicBezTo>
                  <a:pt x="400" y="591"/>
                  <a:pt x="400" y="591"/>
                  <a:pt x="400" y="591"/>
                </a:cubicBezTo>
                <a:cubicBezTo>
                  <a:pt x="400" y="591"/>
                  <a:pt x="400" y="590"/>
                  <a:pt x="400" y="590"/>
                </a:cubicBezTo>
                <a:moveTo>
                  <a:pt x="418" y="237"/>
                </a:moveTo>
                <a:cubicBezTo>
                  <a:pt x="418" y="237"/>
                  <a:pt x="417" y="237"/>
                  <a:pt x="417" y="237"/>
                </a:cubicBezTo>
                <a:cubicBezTo>
                  <a:pt x="417" y="237"/>
                  <a:pt x="417" y="237"/>
                  <a:pt x="417" y="237"/>
                </a:cubicBezTo>
                <a:cubicBezTo>
                  <a:pt x="417" y="237"/>
                  <a:pt x="417" y="237"/>
                  <a:pt x="418" y="237"/>
                </a:cubicBezTo>
                <a:cubicBezTo>
                  <a:pt x="418" y="236"/>
                  <a:pt x="418" y="237"/>
                  <a:pt x="418" y="237"/>
                </a:cubicBezTo>
                <a:moveTo>
                  <a:pt x="463" y="343"/>
                </a:moveTo>
                <a:cubicBezTo>
                  <a:pt x="463" y="343"/>
                  <a:pt x="463" y="343"/>
                  <a:pt x="463" y="343"/>
                </a:cubicBezTo>
                <a:cubicBezTo>
                  <a:pt x="463" y="343"/>
                  <a:pt x="463" y="343"/>
                  <a:pt x="462" y="343"/>
                </a:cubicBezTo>
                <a:cubicBezTo>
                  <a:pt x="462" y="343"/>
                  <a:pt x="462" y="343"/>
                  <a:pt x="462" y="343"/>
                </a:cubicBezTo>
                <a:cubicBezTo>
                  <a:pt x="463" y="343"/>
                  <a:pt x="463" y="343"/>
                  <a:pt x="463" y="343"/>
                </a:cubicBezTo>
                <a:cubicBezTo>
                  <a:pt x="463" y="343"/>
                  <a:pt x="463" y="343"/>
                  <a:pt x="463" y="343"/>
                </a:cubicBezTo>
                <a:moveTo>
                  <a:pt x="464" y="355"/>
                </a:moveTo>
                <a:cubicBezTo>
                  <a:pt x="464" y="356"/>
                  <a:pt x="464" y="356"/>
                  <a:pt x="463" y="356"/>
                </a:cubicBezTo>
                <a:cubicBezTo>
                  <a:pt x="463" y="355"/>
                  <a:pt x="464" y="355"/>
                  <a:pt x="464" y="355"/>
                </a:cubicBezTo>
                <a:moveTo>
                  <a:pt x="419" y="231"/>
                </a:moveTo>
                <a:cubicBezTo>
                  <a:pt x="419" y="231"/>
                  <a:pt x="418" y="231"/>
                  <a:pt x="418" y="231"/>
                </a:cubicBezTo>
                <a:cubicBezTo>
                  <a:pt x="418" y="231"/>
                  <a:pt x="418" y="231"/>
                  <a:pt x="418" y="231"/>
                </a:cubicBezTo>
                <a:cubicBezTo>
                  <a:pt x="418" y="231"/>
                  <a:pt x="418" y="231"/>
                  <a:pt x="419" y="231"/>
                </a:cubicBezTo>
                <a:cubicBezTo>
                  <a:pt x="419" y="231"/>
                  <a:pt x="419" y="231"/>
                  <a:pt x="419" y="231"/>
                </a:cubicBezTo>
                <a:moveTo>
                  <a:pt x="418" y="235"/>
                </a:moveTo>
                <a:cubicBezTo>
                  <a:pt x="418" y="235"/>
                  <a:pt x="418" y="235"/>
                  <a:pt x="418" y="235"/>
                </a:cubicBezTo>
                <a:cubicBezTo>
                  <a:pt x="417" y="235"/>
                  <a:pt x="417" y="235"/>
                  <a:pt x="417" y="235"/>
                </a:cubicBezTo>
                <a:cubicBezTo>
                  <a:pt x="417" y="235"/>
                  <a:pt x="417" y="235"/>
                  <a:pt x="417" y="234"/>
                </a:cubicBezTo>
                <a:cubicBezTo>
                  <a:pt x="417" y="234"/>
                  <a:pt x="417" y="234"/>
                  <a:pt x="417" y="234"/>
                </a:cubicBezTo>
                <a:cubicBezTo>
                  <a:pt x="418" y="235"/>
                  <a:pt x="418" y="235"/>
                  <a:pt x="418" y="235"/>
                </a:cubicBezTo>
                <a:moveTo>
                  <a:pt x="399" y="463"/>
                </a:moveTo>
                <a:cubicBezTo>
                  <a:pt x="399" y="463"/>
                  <a:pt x="400" y="463"/>
                  <a:pt x="400" y="464"/>
                </a:cubicBezTo>
                <a:cubicBezTo>
                  <a:pt x="400" y="464"/>
                  <a:pt x="399" y="464"/>
                  <a:pt x="399" y="464"/>
                </a:cubicBezTo>
                <a:moveTo>
                  <a:pt x="285" y="427"/>
                </a:moveTo>
                <a:cubicBezTo>
                  <a:pt x="285" y="427"/>
                  <a:pt x="285" y="427"/>
                  <a:pt x="285" y="428"/>
                </a:cubicBezTo>
                <a:cubicBezTo>
                  <a:pt x="285" y="428"/>
                  <a:pt x="285" y="428"/>
                  <a:pt x="285" y="428"/>
                </a:cubicBezTo>
                <a:cubicBezTo>
                  <a:pt x="285" y="428"/>
                  <a:pt x="284" y="428"/>
                  <a:pt x="284" y="427"/>
                </a:cubicBezTo>
                <a:cubicBezTo>
                  <a:pt x="284" y="427"/>
                  <a:pt x="285" y="427"/>
                  <a:pt x="285" y="427"/>
                </a:cubicBezTo>
                <a:moveTo>
                  <a:pt x="433" y="486"/>
                </a:moveTo>
                <a:cubicBezTo>
                  <a:pt x="433" y="486"/>
                  <a:pt x="433" y="485"/>
                  <a:pt x="433" y="485"/>
                </a:cubicBezTo>
                <a:cubicBezTo>
                  <a:pt x="433" y="485"/>
                  <a:pt x="433" y="485"/>
                  <a:pt x="434" y="485"/>
                </a:cubicBezTo>
                <a:cubicBezTo>
                  <a:pt x="434" y="485"/>
                  <a:pt x="434" y="485"/>
                  <a:pt x="434" y="485"/>
                </a:cubicBezTo>
                <a:cubicBezTo>
                  <a:pt x="434" y="485"/>
                  <a:pt x="434" y="486"/>
                  <a:pt x="433" y="486"/>
                </a:cubicBezTo>
                <a:moveTo>
                  <a:pt x="385" y="488"/>
                </a:moveTo>
                <a:cubicBezTo>
                  <a:pt x="385" y="488"/>
                  <a:pt x="385" y="487"/>
                  <a:pt x="385" y="487"/>
                </a:cubicBezTo>
                <a:cubicBezTo>
                  <a:pt x="385" y="487"/>
                  <a:pt x="385" y="487"/>
                  <a:pt x="386" y="487"/>
                </a:cubicBezTo>
                <a:cubicBezTo>
                  <a:pt x="386" y="487"/>
                  <a:pt x="386" y="488"/>
                  <a:pt x="386" y="488"/>
                </a:cubicBezTo>
                <a:cubicBezTo>
                  <a:pt x="386" y="488"/>
                  <a:pt x="385" y="488"/>
                  <a:pt x="385" y="488"/>
                </a:cubicBezTo>
                <a:moveTo>
                  <a:pt x="417" y="490"/>
                </a:moveTo>
                <a:cubicBezTo>
                  <a:pt x="416" y="490"/>
                  <a:pt x="416" y="489"/>
                  <a:pt x="416" y="489"/>
                </a:cubicBezTo>
                <a:cubicBezTo>
                  <a:pt x="417" y="489"/>
                  <a:pt x="417" y="489"/>
                  <a:pt x="417" y="490"/>
                </a:cubicBezTo>
                <a:moveTo>
                  <a:pt x="362" y="472"/>
                </a:moveTo>
                <a:cubicBezTo>
                  <a:pt x="362" y="472"/>
                  <a:pt x="362" y="472"/>
                  <a:pt x="361" y="472"/>
                </a:cubicBezTo>
                <a:cubicBezTo>
                  <a:pt x="361" y="472"/>
                  <a:pt x="361" y="472"/>
                  <a:pt x="361" y="472"/>
                </a:cubicBezTo>
                <a:cubicBezTo>
                  <a:pt x="361" y="472"/>
                  <a:pt x="361" y="472"/>
                  <a:pt x="362" y="472"/>
                </a:cubicBezTo>
                <a:cubicBezTo>
                  <a:pt x="362" y="472"/>
                  <a:pt x="362" y="472"/>
                  <a:pt x="362" y="472"/>
                </a:cubicBezTo>
                <a:moveTo>
                  <a:pt x="444" y="476"/>
                </a:moveTo>
                <a:cubicBezTo>
                  <a:pt x="444" y="476"/>
                  <a:pt x="444" y="476"/>
                  <a:pt x="443" y="476"/>
                </a:cubicBezTo>
                <a:cubicBezTo>
                  <a:pt x="444" y="476"/>
                  <a:pt x="444" y="476"/>
                  <a:pt x="444" y="476"/>
                </a:cubicBezTo>
                <a:cubicBezTo>
                  <a:pt x="444" y="476"/>
                  <a:pt x="444" y="476"/>
                  <a:pt x="444" y="476"/>
                </a:cubicBezTo>
                <a:cubicBezTo>
                  <a:pt x="444" y="476"/>
                  <a:pt x="444" y="476"/>
                  <a:pt x="444" y="476"/>
                </a:cubicBezTo>
                <a:moveTo>
                  <a:pt x="375" y="480"/>
                </a:moveTo>
                <a:cubicBezTo>
                  <a:pt x="375" y="480"/>
                  <a:pt x="375" y="481"/>
                  <a:pt x="375" y="481"/>
                </a:cubicBezTo>
                <a:cubicBezTo>
                  <a:pt x="375" y="481"/>
                  <a:pt x="375" y="481"/>
                  <a:pt x="375" y="481"/>
                </a:cubicBezTo>
                <a:cubicBezTo>
                  <a:pt x="375" y="481"/>
                  <a:pt x="374" y="481"/>
                  <a:pt x="374" y="480"/>
                </a:cubicBezTo>
                <a:cubicBezTo>
                  <a:pt x="374" y="480"/>
                  <a:pt x="375" y="480"/>
                  <a:pt x="375" y="480"/>
                </a:cubicBezTo>
                <a:moveTo>
                  <a:pt x="383" y="481"/>
                </a:moveTo>
                <a:cubicBezTo>
                  <a:pt x="383" y="481"/>
                  <a:pt x="383" y="481"/>
                  <a:pt x="383" y="481"/>
                </a:cubicBezTo>
                <a:cubicBezTo>
                  <a:pt x="383" y="480"/>
                  <a:pt x="384" y="480"/>
                  <a:pt x="384" y="481"/>
                </a:cubicBezTo>
                <a:cubicBezTo>
                  <a:pt x="384" y="481"/>
                  <a:pt x="384" y="481"/>
                  <a:pt x="384" y="481"/>
                </a:cubicBezTo>
                <a:cubicBezTo>
                  <a:pt x="384" y="481"/>
                  <a:pt x="383" y="481"/>
                  <a:pt x="383" y="481"/>
                </a:cubicBezTo>
                <a:moveTo>
                  <a:pt x="564" y="374"/>
                </a:moveTo>
                <a:cubicBezTo>
                  <a:pt x="564" y="375"/>
                  <a:pt x="564" y="375"/>
                  <a:pt x="564" y="375"/>
                </a:cubicBezTo>
                <a:cubicBezTo>
                  <a:pt x="563" y="375"/>
                  <a:pt x="563" y="375"/>
                  <a:pt x="563" y="374"/>
                </a:cubicBezTo>
                <a:cubicBezTo>
                  <a:pt x="563" y="374"/>
                  <a:pt x="564" y="374"/>
                  <a:pt x="564" y="374"/>
                </a:cubicBezTo>
                <a:moveTo>
                  <a:pt x="567" y="374"/>
                </a:moveTo>
                <a:cubicBezTo>
                  <a:pt x="567" y="375"/>
                  <a:pt x="566" y="375"/>
                  <a:pt x="566" y="375"/>
                </a:cubicBezTo>
                <a:cubicBezTo>
                  <a:pt x="566" y="375"/>
                  <a:pt x="566" y="374"/>
                  <a:pt x="566" y="374"/>
                </a:cubicBezTo>
                <a:cubicBezTo>
                  <a:pt x="566" y="374"/>
                  <a:pt x="566" y="374"/>
                  <a:pt x="566" y="374"/>
                </a:cubicBezTo>
                <a:cubicBezTo>
                  <a:pt x="566" y="374"/>
                  <a:pt x="566" y="374"/>
                  <a:pt x="566" y="374"/>
                </a:cubicBezTo>
                <a:cubicBezTo>
                  <a:pt x="566" y="374"/>
                  <a:pt x="567" y="374"/>
                  <a:pt x="567" y="374"/>
                </a:cubicBezTo>
                <a:moveTo>
                  <a:pt x="565" y="375"/>
                </a:moveTo>
                <a:cubicBezTo>
                  <a:pt x="565" y="375"/>
                  <a:pt x="565" y="376"/>
                  <a:pt x="565" y="376"/>
                </a:cubicBezTo>
                <a:cubicBezTo>
                  <a:pt x="564" y="376"/>
                  <a:pt x="564" y="375"/>
                  <a:pt x="564" y="375"/>
                </a:cubicBezTo>
                <a:cubicBezTo>
                  <a:pt x="564" y="375"/>
                  <a:pt x="564" y="375"/>
                  <a:pt x="564" y="375"/>
                </a:cubicBezTo>
                <a:cubicBezTo>
                  <a:pt x="564" y="375"/>
                  <a:pt x="564" y="375"/>
                  <a:pt x="564" y="375"/>
                </a:cubicBezTo>
                <a:cubicBezTo>
                  <a:pt x="565" y="375"/>
                  <a:pt x="565" y="375"/>
                  <a:pt x="565" y="375"/>
                </a:cubicBezTo>
                <a:moveTo>
                  <a:pt x="583" y="375"/>
                </a:moveTo>
                <a:cubicBezTo>
                  <a:pt x="583" y="375"/>
                  <a:pt x="582" y="376"/>
                  <a:pt x="582" y="376"/>
                </a:cubicBezTo>
                <a:cubicBezTo>
                  <a:pt x="582" y="375"/>
                  <a:pt x="582" y="375"/>
                  <a:pt x="583" y="375"/>
                </a:cubicBezTo>
                <a:cubicBezTo>
                  <a:pt x="583" y="375"/>
                  <a:pt x="583" y="375"/>
                  <a:pt x="583" y="375"/>
                </a:cubicBezTo>
                <a:cubicBezTo>
                  <a:pt x="583" y="375"/>
                  <a:pt x="583" y="375"/>
                  <a:pt x="583" y="375"/>
                </a:cubicBezTo>
                <a:moveTo>
                  <a:pt x="218" y="389"/>
                </a:moveTo>
                <a:cubicBezTo>
                  <a:pt x="218" y="389"/>
                  <a:pt x="218" y="389"/>
                  <a:pt x="218" y="389"/>
                </a:cubicBezTo>
                <a:cubicBezTo>
                  <a:pt x="218" y="389"/>
                  <a:pt x="218" y="389"/>
                  <a:pt x="219" y="390"/>
                </a:cubicBezTo>
                <a:cubicBezTo>
                  <a:pt x="219" y="390"/>
                  <a:pt x="218" y="390"/>
                  <a:pt x="218" y="390"/>
                </a:cubicBezTo>
                <a:cubicBezTo>
                  <a:pt x="218" y="390"/>
                  <a:pt x="218" y="390"/>
                  <a:pt x="218" y="389"/>
                </a:cubicBezTo>
                <a:moveTo>
                  <a:pt x="224" y="391"/>
                </a:moveTo>
                <a:cubicBezTo>
                  <a:pt x="224" y="392"/>
                  <a:pt x="224" y="392"/>
                  <a:pt x="223" y="392"/>
                </a:cubicBezTo>
                <a:cubicBezTo>
                  <a:pt x="223" y="391"/>
                  <a:pt x="224" y="391"/>
                  <a:pt x="224" y="391"/>
                </a:cubicBezTo>
                <a:moveTo>
                  <a:pt x="281" y="370"/>
                </a:moveTo>
                <a:cubicBezTo>
                  <a:pt x="281" y="370"/>
                  <a:pt x="280" y="370"/>
                  <a:pt x="280" y="370"/>
                </a:cubicBezTo>
                <a:cubicBezTo>
                  <a:pt x="281" y="369"/>
                  <a:pt x="281" y="369"/>
                  <a:pt x="281" y="370"/>
                </a:cubicBezTo>
                <a:cubicBezTo>
                  <a:pt x="281" y="370"/>
                  <a:pt x="281" y="370"/>
                  <a:pt x="281" y="370"/>
                </a:cubicBezTo>
                <a:cubicBezTo>
                  <a:pt x="281" y="370"/>
                  <a:pt x="281" y="370"/>
                  <a:pt x="281" y="370"/>
                </a:cubicBezTo>
                <a:moveTo>
                  <a:pt x="565" y="371"/>
                </a:moveTo>
                <a:cubicBezTo>
                  <a:pt x="564" y="371"/>
                  <a:pt x="564" y="371"/>
                  <a:pt x="564" y="370"/>
                </a:cubicBezTo>
                <a:cubicBezTo>
                  <a:pt x="564" y="370"/>
                  <a:pt x="565" y="370"/>
                  <a:pt x="565" y="370"/>
                </a:cubicBezTo>
                <a:moveTo>
                  <a:pt x="566" y="372"/>
                </a:moveTo>
                <a:cubicBezTo>
                  <a:pt x="566" y="372"/>
                  <a:pt x="566" y="372"/>
                  <a:pt x="565" y="372"/>
                </a:cubicBezTo>
                <a:cubicBezTo>
                  <a:pt x="565" y="372"/>
                  <a:pt x="565" y="372"/>
                  <a:pt x="565" y="371"/>
                </a:cubicBezTo>
                <a:cubicBezTo>
                  <a:pt x="565" y="371"/>
                  <a:pt x="565" y="371"/>
                  <a:pt x="565" y="371"/>
                </a:cubicBezTo>
                <a:cubicBezTo>
                  <a:pt x="565" y="371"/>
                  <a:pt x="565" y="371"/>
                  <a:pt x="565" y="371"/>
                </a:cubicBezTo>
                <a:cubicBezTo>
                  <a:pt x="565" y="371"/>
                  <a:pt x="566" y="371"/>
                  <a:pt x="566" y="372"/>
                </a:cubicBezTo>
                <a:moveTo>
                  <a:pt x="564" y="373"/>
                </a:moveTo>
                <a:cubicBezTo>
                  <a:pt x="563" y="373"/>
                  <a:pt x="563" y="372"/>
                  <a:pt x="563" y="372"/>
                </a:cubicBezTo>
                <a:cubicBezTo>
                  <a:pt x="563" y="372"/>
                  <a:pt x="564" y="372"/>
                  <a:pt x="564" y="373"/>
                </a:cubicBezTo>
                <a:cubicBezTo>
                  <a:pt x="564" y="373"/>
                  <a:pt x="564" y="373"/>
                  <a:pt x="564" y="373"/>
                </a:cubicBezTo>
                <a:cubicBezTo>
                  <a:pt x="564" y="373"/>
                  <a:pt x="564" y="373"/>
                  <a:pt x="564" y="373"/>
                </a:cubicBezTo>
                <a:moveTo>
                  <a:pt x="270" y="411"/>
                </a:moveTo>
                <a:cubicBezTo>
                  <a:pt x="270" y="411"/>
                  <a:pt x="271" y="411"/>
                  <a:pt x="271" y="411"/>
                </a:cubicBezTo>
                <a:cubicBezTo>
                  <a:pt x="271" y="412"/>
                  <a:pt x="270" y="412"/>
                  <a:pt x="270" y="412"/>
                </a:cubicBezTo>
                <a:moveTo>
                  <a:pt x="519" y="413"/>
                </a:moveTo>
                <a:cubicBezTo>
                  <a:pt x="519" y="413"/>
                  <a:pt x="518" y="412"/>
                  <a:pt x="519" y="412"/>
                </a:cubicBezTo>
                <a:cubicBezTo>
                  <a:pt x="519" y="412"/>
                  <a:pt x="519" y="412"/>
                  <a:pt x="519" y="412"/>
                </a:cubicBezTo>
                <a:cubicBezTo>
                  <a:pt x="519" y="412"/>
                  <a:pt x="519" y="413"/>
                  <a:pt x="519" y="413"/>
                </a:cubicBezTo>
                <a:cubicBezTo>
                  <a:pt x="519" y="413"/>
                  <a:pt x="519" y="413"/>
                  <a:pt x="519" y="413"/>
                </a:cubicBezTo>
                <a:moveTo>
                  <a:pt x="218" y="399"/>
                </a:moveTo>
                <a:cubicBezTo>
                  <a:pt x="218" y="399"/>
                  <a:pt x="218" y="399"/>
                  <a:pt x="218" y="399"/>
                </a:cubicBezTo>
                <a:cubicBezTo>
                  <a:pt x="218" y="398"/>
                  <a:pt x="218" y="399"/>
                  <a:pt x="219" y="399"/>
                </a:cubicBezTo>
                <a:cubicBezTo>
                  <a:pt x="219" y="399"/>
                  <a:pt x="219" y="399"/>
                  <a:pt x="219" y="399"/>
                </a:cubicBezTo>
                <a:cubicBezTo>
                  <a:pt x="219" y="400"/>
                  <a:pt x="218" y="399"/>
                  <a:pt x="218" y="399"/>
                </a:cubicBezTo>
                <a:moveTo>
                  <a:pt x="220" y="400"/>
                </a:moveTo>
                <a:cubicBezTo>
                  <a:pt x="219" y="400"/>
                  <a:pt x="219" y="400"/>
                  <a:pt x="219" y="399"/>
                </a:cubicBezTo>
                <a:cubicBezTo>
                  <a:pt x="219" y="399"/>
                  <a:pt x="220" y="400"/>
                  <a:pt x="220" y="400"/>
                </a:cubicBezTo>
                <a:moveTo>
                  <a:pt x="224" y="402"/>
                </a:moveTo>
                <a:cubicBezTo>
                  <a:pt x="224" y="402"/>
                  <a:pt x="224" y="401"/>
                  <a:pt x="225" y="402"/>
                </a:cubicBezTo>
                <a:cubicBezTo>
                  <a:pt x="225" y="402"/>
                  <a:pt x="225" y="402"/>
                  <a:pt x="225" y="402"/>
                </a:cubicBezTo>
                <a:moveTo>
                  <a:pt x="98" y="148"/>
                </a:moveTo>
                <a:cubicBezTo>
                  <a:pt x="98" y="148"/>
                  <a:pt x="98" y="148"/>
                  <a:pt x="98" y="148"/>
                </a:cubicBezTo>
                <a:cubicBezTo>
                  <a:pt x="97" y="148"/>
                  <a:pt x="97" y="147"/>
                  <a:pt x="98" y="146"/>
                </a:cubicBezTo>
                <a:cubicBezTo>
                  <a:pt x="98" y="146"/>
                  <a:pt x="98" y="146"/>
                  <a:pt x="98" y="146"/>
                </a:cubicBezTo>
                <a:cubicBezTo>
                  <a:pt x="98" y="147"/>
                  <a:pt x="98" y="148"/>
                  <a:pt x="98" y="148"/>
                </a:cubicBezTo>
                <a:moveTo>
                  <a:pt x="96" y="149"/>
                </a:moveTo>
                <a:cubicBezTo>
                  <a:pt x="96" y="149"/>
                  <a:pt x="96" y="149"/>
                  <a:pt x="96" y="149"/>
                </a:cubicBezTo>
                <a:cubicBezTo>
                  <a:pt x="95" y="149"/>
                  <a:pt x="95" y="148"/>
                  <a:pt x="96" y="147"/>
                </a:cubicBezTo>
                <a:cubicBezTo>
                  <a:pt x="96" y="147"/>
                  <a:pt x="96" y="147"/>
                  <a:pt x="96" y="147"/>
                </a:cubicBezTo>
                <a:cubicBezTo>
                  <a:pt x="97" y="148"/>
                  <a:pt x="96" y="149"/>
                  <a:pt x="96" y="149"/>
                </a:cubicBezTo>
                <a:moveTo>
                  <a:pt x="95" y="158"/>
                </a:moveTo>
                <a:cubicBezTo>
                  <a:pt x="93" y="158"/>
                  <a:pt x="93" y="158"/>
                  <a:pt x="94" y="156"/>
                </a:cubicBezTo>
                <a:cubicBezTo>
                  <a:pt x="95" y="156"/>
                  <a:pt x="95" y="157"/>
                  <a:pt x="95" y="158"/>
                </a:cubicBezTo>
                <a:moveTo>
                  <a:pt x="91" y="152"/>
                </a:moveTo>
                <a:cubicBezTo>
                  <a:pt x="90" y="153"/>
                  <a:pt x="90" y="153"/>
                  <a:pt x="90" y="153"/>
                </a:cubicBezTo>
                <a:cubicBezTo>
                  <a:pt x="90" y="153"/>
                  <a:pt x="90" y="153"/>
                  <a:pt x="90" y="152"/>
                </a:cubicBezTo>
                <a:cubicBezTo>
                  <a:pt x="90" y="152"/>
                  <a:pt x="90" y="152"/>
                  <a:pt x="90" y="152"/>
                </a:cubicBezTo>
                <a:cubicBezTo>
                  <a:pt x="90" y="152"/>
                  <a:pt x="90" y="152"/>
                  <a:pt x="90" y="152"/>
                </a:cubicBezTo>
                <a:cubicBezTo>
                  <a:pt x="90" y="152"/>
                  <a:pt x="90" y="152"/>
                  <a:pt x="91" y="152"/>
                </a:cubicBezTo>
                <a:moveTo>
                  <a:pt x="417" y="257"/>
                </a:moveTo>
                <a:cubicBezTo>
                  <a:pt x="417" y="257"/>
                  <a:pt x="417" y="258"/>
                  <a:pt x="417" y="258"/>
                </a:cubicBezTo>
                <a:cubicBezTo>
                  <a:pt x="417" y="258"/>
                  <a:pt x="416" y="258"/>
                  <a:pt x="416" y="258"/>
                </a:cubicBezTo>
                <a:cubicBezTo>
                  <a:pt x="416" y="258"/>
                  <a:pt x="416" y="257"/>
                  <a:pt x="416" y="256"/>
                </a:cubicBezTo>
                <a:cubicBezTo>
                  <a:pt x="416" y="256"/>
                  <a:pt x="417" y="257"/>
                  <a:pt x="417" y="257"/>
                </a:cubicBezTo>
                <a:moveTo>
                  <a:pt x="413" y="256"/>
                </a:moveTo>
                <a:cubicBezTo>
                  <a:pt x="413" y="255"/>
                  <a:pt x="413" y="255"/>
                  <a:pt x="413" y="255"/>
                </a:cubicBezTo>
                <a:cubicBezTo>
                  <a:pt x="414" y="255"/>
                  <a:pt x="414" y="255"/>
                  <a:pt x="414" y="256"/>
                </a:cubicBezTo>
                <a:cubicBezTo>
                  <a:pt x="414" y="256"/>
                  <a:pt x="413" y="256"/>
                  <a:pt x="413" y="256"/>
                </a:cubicBezTo>
                <a:moveTo>
                  <a:pt x="413" y="257"/>
                </a:moveTo>
                <a:cubicBezTo>
                  <a:pt x="413" y="257"/>
                  <a:pt x="413" y="257"/>
                  <a:pt x="413" y="257"/>
                </a:cubicBezTo>
                <a:cubicBezTo>
                  <a:pt x="412" y="257"/>
                  <a:pt x="412" y="256"/>
                  <a:pt x="413" y="256"/>
                </a:cubicBezTo>
                <a:cubicBezTo>
                  <a:pt x="413" y="256"/>
                  <a:pt x="413" y="256"/>
                  <a:pt x="413" y="256"/>
                </a:cubicBezTo>
                <a:cubicBezTo>
                  <a:pt x="413" y="256"/>
                  <a:pt x="413" y="257"/>
                  <a:pt x="413" y="257"/>
                </a:cubicBezTo>
                <a:moveTo>
                  <a:pt x="409" y="498"/>
                </a:moveTo>
                <a:cubicBezTo>
                  <a:pt x="410" y="498"/>
                  <a:pt x="410" y="498"/>
                  <a:pt x="410" y="498"/>
                </a:cubicBezTo>
                <a:cubicBezTo>
                  <a:pt x="410" y="500"/>
                  <a:pt x="410" y="500"/>
                  <a:pt x="410" y="500"/>
                </a:cubicBezTo>
                <a:cubicBezTo>
                  <a:pt x="409" y="500"/>
                  <a:pt x="408" y="500"/>
                  <a:pt x="408" y="501"/>
                </a:cubicBezTo>
                <a:cubicBezTo>
                  <a:pt x="408" y="501"/>
                  <a:pt x="408" y="501"/>
                  <a:pt x="407" y="501"/>
                </a:cubicBezTo>
                <a:cubicBezTo>
                  <a:pt x="407" y="498"/>
                  <a:pt x="407" y="498"/>
                  <a:pt x="407" y="498"/>
                </a:cubicBezTo>
                <a:cubicBezTo>
                  <a:pt x="408" y="498"/>
                  <a:pt x="408" y="498"/>
                  <a:pt x="408" y="498"/>
                </a:cubicBezTo>
                <a:cubicBezTo>
                  <a:pt x="409" y="498"/>
                  <a:pt x="409" y="499"/>
                  <a:pt x="409" y="499"/>
                </a:cubicBezTo>
                <a:cubicBezTo>
                  <a:pt x="409" y="499"/>
                  <a:pt x="409" y="499"/>
                  <a:pt x="409" y="498"/>
                </a:cubicBezTo>
                <a:moveTo>
                  <a:pt x="409" y="497"/>
                </a:moveTo>
                <a:cubicBezTo>
                  <a:pt x="409" y="498"/>
                  <a:pt x="409" y="498"/>
                  <a:pt x="409" y="498"/>
                </a:cubicBezTo>
                <a:cubicBezTo>
                  <a:pt x="408" y="498"/>
                  <a:pt x="408" y="498"/>
                  <a:pt x="408" y="498"/>
                </a:cubicBezTo>
                <a:cubicBezTo>
                  <a:pt x="408" y="497"/>
                  <a:pt x="409" y="497"/>
                  <a:pt x="409" y="497"/>
                </a:cubicBezTo>
                <a:moveTo>
                  <a:pt x="407" y="501"/>
                </a:moveTo>
                <a:cubicBezTo>
                  <a:pt x="407" y="502"/>
                  <a:pt x="407" y="502"/>
                  <a:pt x="407" y="502"/>
                </a:cubicBezTo>
                <a:cubicBezTo>
                  <a:pt x="406" y="501"/>
                  <a:pt x="407" y="501"/>
                  <a:pt x="407" y="501"/>
                </a:cubicBezTo>
                <a:cubicBezTo>
                  <a:pt x="407" y="501"/>
                  <a:pt x="407" y="501"/>
                  <a:pt x="407" y="501"/>
                </a:cubicBezTo>
                <a:cubicBezTo>
                  <a:pt x="408" y="501"/>
                  <a:pt x="407" y="501"/>
                  <a:pt x="407" y="501"/>
                </a:cubicBezTo>
                <a:moveTo>
                  <a:pt x="564" y="426"/>
                </a:moveTo>
                <a:cubicBezTo>
                  <a:pt x="563" y="426"/>
                  <a:pt x="562" y="425"/>
                  <a:pt x="562" y="424"/>
                </a:cubicBezTo>
                <a:cubicBezTo>
                  <a:pt x="564" y="424"/>
                  <a:pt x="564" y="424"/>
                  <a:pt x="564" y="426"/>
                </a:cubicBezTo>
                <a:moveTo>
                  <a:pt x="562" y="424"/>
                </a:moveTo>
                <a:cubicBezTo>
                  <a:pt x="561" y="424"/>
                  <a:pt x="561" y="424"/>
                  <a:pt x="561" y="424"/>
                </a:cubicBezTo>
                <a:cubicBezTo>
                  <a:pt x="562" y="423"/>
                  <a:pt x="562" y="423"/>
                  <a:pt x="562" y="424"/>
                </a:cubicBezTo>
                <a:cubicBezTo>
                  <a:pt x="562" y="424"/>
                  <a:pt x="562" y="424"/>
                  <a:pt x="562" y="424"/>
                </a:cubicBezTo>
                <a:cubicBezTo>
                  <a:pt x="562" y="424"/>
                  <a:pt x="562" y="424"/>
                  <a:pt x="562" y="424"/>
                </a:cubicBezTo>
              </a:path>
            </a:pathLst>
          </a:custGeom>
          <a:solidFill>
            <a:schemeClr val="bg1">
              <a:alpha val="74000"/>
            </a:schemeClr>
          </a:solidFill>
          <a:ln>
            <a:noFill/>
          </a:ln>
        </p:spPr>
        <p:txBody>
          <a:bodyPr vert="horz" wrap="square" lIns="91440" tIns="45720" rIns="91440" bIns="45720" numCol="1" anchor="t" anchorCtr="0" compatLnSpc="1">
            <a:prstTxWarp prst="textNoShape">
              <a:avLst/>
            </a:prstTxWarp>
          </a:bodyPr>
          <a:lstStyle/>
          <a:p>
            <a:endParaRPr lang="en-US" dirty="0"/>
          </a:p>
        </p:txBody>
      </p:sp>
      <p:pic>
        <p:nvPicPr>
          <p:cNvPr id="18" name="Picture 17"/>
          <p:cNvPicPr>
            <a:picLocks noChangeAspect="1"/>
          </p:cNvPicPr>
          <p:nvPr userDrawn="1"/>
        </p:nvPicPr>
        <p:blipFill>
          <a:blip r:embed="rId4" cstate="screen">
            <a:extLst>
              <a:ext uri="{28A0092B-C50C-407E-A947-70E740481C1C}">
                <a14:useLocalDpi xmlns:a14="http://schemas.microsoft.com/office/drawing/2010/main"/>
              </a:ext>
            </a:extLst>
          </a:blip>
          <a:stretch>
            <a:fillRect/>
          </a:stretch>
        </p:blipFill>
        <p:spPr>
          <a:xfrm>
            <a:off x="404943" y="191563"/>
            <a:ext cx="2654222" cy="578031"/>
          </a:xfrm>
          <a:prstGeom prst="rect">
            <a:avLst/>
          </a:prstGeom>
        </p:spPr>
      </p:pic>
    </p:spTree>
    <p:extLst>
      <p:ext uri="{BB962C8B-B14F-4D97-AF65-F5344CB8AC3E}">
        <p14:creationId xmlns:p14="http://schemas.microsoft.com/office/powerpoint/2010/main" val="113712180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xml><?xml version="1.0" encoding="utf-8"?>
<p:sldLayout xmlns:a="http://schemas.openxmlformats.org/drawingml/2006/main" xmlns:r="http://schemas.openxmlformats.org/officeDocument/2006/relationships" xmlns:p="http://schemas.openxmlformats.org/presentationml/2006/main" preserve="1">
  <p:cSld name="Closing Slide">
    <p:bg>
      <p:bgPr>
        <a:blipFill dpi="0" rotWithShape="1">
          <a:blip r:embed="rId2" cstate="screen">
            <a:lum/>
            <a:extLst>
              <a:ext uri="{28A0092B-C50C-407E-A947-70E740481C1C}">
                <a14:useLocalDpi xmlns:a14="http://schemas.microsoft.com/office/drawing/2010/main"/>
              </a:ext>
            </a:extLst>
          </a:blip>
          <a:srcRect/>
          <a:tile tx="0" ty="0" sx="100000" sy="100000" flip="none" algn="tl"/>
        </a:blipFill>
        <a:effectLst/>
      </p:bgPr>
    </p:bg>
    <p:spTree>
      <p:nvGrpSpPr>
        <p:cNvPr id="1" name=""/>
        <p:cNvGrpSpPr/>
        <p:nvPr/>
      </p:nvGrpSpPr>
      <p:grpSpPr>
        <a:xfrm>
          <a:off x="0" y="0"/>
          <a:ext cx="0" cy="0"/>
          <a:chOff x="0" y="0"/>
          <a:chExt cx="0" cy="0"/>
        </a:xfrm>
      </p:grpSpPr>
      <p:pic>
        <p:nvPicPr>
          <p:cNvPr id="17" name="Picture 2"/>
          <p:cNvPicPr>
            <a:picLocks noChangeAspect="1" noChangeArrowheads="1"/>
          </p:cNvPicPr>
          <p:nvPr userDrawn="1"/>
        </p:nvPicPr>
        <p:blipFill>
          <a:blip r:embed="rId3">
            <a:extLst>
              <a:ext uri="{28A0092B-C50C-407E-A947-70E740481C1C}">
                <a14:useLocalDpi xmlns:a14="http://schemas.microsoft.com/office/drawing/2010/main"/>
              </a:ext>
            </a:extLst>
          </a:blip>
          <a:stretch>
            <a:fillRect/>
          </a:stretch>
        </p:blipFill>
        <p:spPr bwMode="auto">
          <a:xfrm>
            <a:off x="0" y="-1527048"/>
            <a:ext cx="9144000" cy="3054096"/>
          </a:xfrm>
          <a:prstGeom prst="rect">
            <a:avLst/>
          </a:prstGeom>
          <a:noFill/>
          <a:extLst>
            <a:ext uri="{909E8E84-426E-40DD-AFC4-6F175D3DCCD1}">
              <a14:hiddenFill xmlns:a14="http://schemas.microsoft.com/office/drawing/2010/main">
                <a:solidFill>
                  <a:srgbClr val="FFFFFF"/>
                </a:solidFill>
              </a14:hiddenFill>
            </a:ext>
          </a:extLst>
        </p:spPr>
      </p:pic>
      <p:pic>
        <p:nvPicPr>
          <p:cNvPr id="19" name="Picture 18"/>
          <p:cNvPicPr>
            <a:picLocks noChangeAspect="1"/>
          </p:cNvPicPr>
          <p:nvPr userDrawn="1"/>
        </p:nvPicPr>
        <p:blipFill>
          <a:blip r:embed="rId4" cstate="screen">
            <a:extLst>
              <a:ext uri="{28A0092B-C50C-407E-A947-70E740481C1C}">
                <a14:useLocalDpi xmlns:a14="http://schemas.microsoft.com/office/drawing/2010/main"/>
              </a:ext>
            </a:extLst>
          </a:blip>
          <a:stretch>
            <a:fillRect/>
          </a:stretch>
        </p:blipFill>
        <p:spPr>
          <a:xfrm>
            <a:off x="160469" y="6337406"/>
            <a:ext cx="1976509" cy="430440"/>
          </a:xfrm>
          <a:prstGeom prst="rect">
            <a:avLst/>
          </a:prstGeom>
        </p:spPr>
      </p:pic>
      <p:sp>
        <p:nvSpPr>
          <p:cNvPr id="24" name="TextBox 23"/>
          <p:cNvSpPr txBox="1"/>
          <p:nvPr userDrawn="1"/>
        </p:nvSpPr>
        <p:spPr>
          <a:xfrm>
            <a:off x="643925" y="1670069"/>
            <a:ext cx="7985725" cy="4524315"/>
          </a:xfrm>
          <a:prstGeom prst="rect">
            <a:avLst/>
          </a:prstGeom>
          <a:noFill/>
        </p:spPr>
        <p:txBody>
          <a:bodyPr wrap="square" lIns="0" tIns="0" rIns="0" bIns="0" rtlCol="0">
            <a:spAutoFit/>
          </a:bodyPr>
          <a:lstStyle/>
          <a:p>
            <a:pPr algn="l">
              <a:spcBef>
                <a:spcPts val="960"/>
              </a:spcBef>
            </a:pPr>
            <a:r>
              <a:rPr lang="en-US" sz="1900" b="1" dirty="0">
                <a:solidFill>
                  <a:schemeClr val="bg1"/>
                </a:solidFill>
              </a:rPr>
              <a:t>OUR MISSION</a:t>
            </a:r>
          </a:p>
          <a:p>
            <a:pPr algn="l"/>
            <a:r>
              <a:rPr lang="en-US" sz="1550" dirty="0">
                <a:solidFill>
                  <a:schemeClr val="bg1"/>
                </a:solidFill>
              </a:rPr>
              <a:t>Seattle City Light is dedicated to delivering customers affordable, reliable and </a:t>
            </a:r>
            <a:r>
              <a:rPr lang="en-US" sz="1550" baseline="0" dirty="0">
                <a:solidFill>
                  <a:schemeClr val="bg1"/>
                </a:solidFill>
              </a:rPr>
              <a:t>environmentally responsible electricity services</a:t>
            </a:r>
            <a:r>
              <a:rPr lang="en-US" sz="1550" dirty="0">
                <a:solidFill>
                  <a:schemeClr val="bg1"/>
                </a:solidFill>
              </a:rPr>
              <a:t>.</a:t>
            </a:r>
          </a:p>
          <a:p>
            <a:pPr marL="0" algn="l" defTabSz="914400" rtl="0" eaLnBrk="1" latinLnBrk="0" hangingPunct="1">
              <a:spcBef>
                <a:spcPts val="1200"/>
              </a:spcBef>
            </a:pPr>
            <a:r>
              <a:rPr lang="en-US" sz="1900" b="1" kern="1200" dirty="0">
                <a:solidFill>
                  <a:schemeClr val="bg1"/>
                </a:solidFill>
                <a:latin typeface="+mn-lt"/>
                <a:ea typeface="+mn-ea"/>
                <a:cs typeface="+mn-cs"/>
              </a:rPr>
              <a:t>OUR VISION</a:t>
            </a:r>
          </a:p>
          <a:p>
            <a:pPr algn="l"/>
            <a:r>
              <a:rPr lang="en-US" sz="1550" dirty="0">
                <a:solidFill>
                  <a:schemeClr val="bg1"/>
                </a:solidFill>
              </a:rPr>
              <a:t>We resolve to provide a positive, fulfilling and engaging experience for our employees. We will expect and reinforce leadership behaviors that contribute to that culture. Our workforce is the foundation upon which we achieve our public service goals and will reflect the diversity of the community we serve. </a:t>
            </a:r>
          </a:p>
          <a:p>
            <a:pPr algn="l"/>
            <a:endParaRPr lang="en-US" sz="1550" dirty="0">
              <a:solidFill>
                <a:schemeClr val="bg1"/>
              </a:solidFill>
            </a:endParaRPr>
          </a:p>
          <a:p>
            <a:pPr algn="l"/>
            <a:r>
              <a:rPr lang="en-US" sz="1550" dirty="0">
                <a:solidFill>
                  <a:schemeClr val="bg1"/>
                </a:solidFill>
              </a:rPr>
              <a:t>We strive to improve quality of life by understanding and answering the needs of our customers. We aim to provide more opportunities to those with fewer resources and will protect the well-being and safety of the public.</a:t>
            </a:r>
          </a:p>
          <a:p>
            <a:pPr algn="l"/>
            <a:r>
              <a:rPr lang="en-US" sz="1550" dirty="0">
                <a:solidFill>
                  <a:schemeClr val="bg1"/>
                </a:solidFill>
              </a:rPr>
              <a:t> </a:t>
            </a:r>
          </a:p>
          <a:p>
            <a:pPr algn="l"/>
            <a:r>
              <a:rPr lang="en-US" sz="1550" dirty="0">
                <a:solidFill>
                  <a:schemeClr val="bg1"/>
                </a:solidFill>
              </a:rPr>
              <a:t>We aspire to be the nation’s greenest utility by fulfilling</a:t>
            </a:r>
            <a:r>
              <a:rPr lang="en-US" sz="1550" baseline="0" dirty="0">
                <a:solidFill>
                  <a:schemeClr val="bg1"/>
                </a:solidFill>
              </a:rPr>
              <a:t> </a:t>
            </a:r>
            <a:r>
              <a:rPr lang="en-US" sz="1550" dirty="0">
                <a:solidFill>
                  <a:schemeClr val="bg1"/>
                </a:solidFill>
              </a:rPr>
              <a:t>our </a:t>
            </a:r>
            <a:r>
              <a:rPr lang="en-US" sz="1550" baseline="0" dirty="0">
                <a:solidFill>
                  <a:schemeClr val="bg1"/>
                </a:solidFill>
              </a:rPr>
              <a:t>mission</a:t>
            </a:r>
            <a:br>
              <a:rPr lang="en-US" sz="1550" baseline="0" dirty="0">
                <a:solidFill>
                  <a:schemeClr val="bg1"/>
                </a:solidFill>
              </a:rPr>
            </a:br>
            <a:r>
              <a:rPr lang="en-US" sz="1550" baseline="0" dirty="0">
                <a:solidFill>
                  <a:schemeClr val="bg1"/>
                </a:solidFill>
              </a:rPr>
              <a:t>in an environmentally and socially responsible manner</a:t>
            </a:r>
            <a:r>
              <a:rPr lang="en-US" sz="1550" dirty="0">
                <a:solidFill>
                  <a:schemeClr val="bg1"/>
                </a:solidFill>
              </a:rPr>
              <a:t>.</a:t>
            </a:r>
          </a:p>
          <a:p>
            <a:pPr marL="0" algn="l" defTabSz="914400" rtl="0" eaLnBrk="1" latinLnBrk="0" hangingPunct="1">
              <a:spcBef>
                <a:spcPts val="1200"/>
              </a:spcBef>
            </a:pPr>
            <a:r>
              <a:rPr lang="en-US" sz="1900" b="1" kern="1200" dirty="0">
                <a:solidFill>
                  <a:schemeClr val="bg1"/>
                </a:solidFill>
                <a:latin typeface="+mn-lt"/>
                <a:ea typeface="+mn-ea"/>
                <a:cs typeface="+mn-cs"/>
              </a:rPr>
              <a:t>OUR VALUES</a:t>
            </a:r>
          </a:p>
          <a:p>
            <a:pPr algn="l"/>
            <a:r>
              <a:rPr lang="en-US" sz="1550" dirty="0">
                <a:solidFill>
                  <a:schemeClr val="bg1"/>
                </a:solidFill>
              </a:rPr>
              <a:t>Safety, Environmental Stewardship, Innovation, Excellence,</a:t>
            </a:r>
            <a:r>
              <a:rPr lang="en-US" sz="1550" baseline="0" dirty="0">
                <a:solidFill>
                  <a:schemeClr val="bg1"/>
                </a:solidFill>
              </a:rPr>
              <a:t> Customer Care</a:t>
            </a:r>
            <a:endParaRPr lang="en-US" sz="1550" dirty="0">
              <a:solidFill>
                <a:schemeClr val="bg1"/>
              </a:solidFill>
            </a:endParaRPr>
          </a:p>
        </p:txBody>
      </p:sp>
      <p:sp>
        <p:nvSpPr>
          <p:cNvPr id="26" name="Seal (original 3.33x3.35&quot;)"/>
          <p:cNvSpPr>
            <a:spLocks noChangeAspect="1" noEditPoints="1"/>
          </p:cNvSpPr>
          <p:nvPr userDrawn="1"/>
        </p:nvSpPr>
        <p:spPr bwMode="auto">
          <a:xfrm>
            <a:off x="7222612" y="4914900"/>
            <a:ext cx="1772321" cy="1763139"/>
          </a:xfrm>
          <a:custGeom>
            <a:avLst/>
            <a:gdLst>
              <a:gd name="T0" fmla="*/ 605 w 817"/>
              <a:gd name="T1" fmla="*/ 760 h 813"/>
              <a:gd name="T2" fmla="*/ 187 w 817"/>
              <a:gd name="T3" fmla="*/ 741 h 813"/>
              <a:gd name="T4" fmla="*/ 8 w 817"/>
              <a:gd name="T5" fmla="*/ 315 h 813"/>
              <a:gd name="T6" fmla="*/ 18 w 817"/>
              <a:gd name="T7" fmla="*/ 433 h 813"/>
              <a:gd name="T8" fmla="*/ 232 w 817"/>
              <a:gd name="T9" fmla="*/ 761 h 813"/>
              <a:gd name="T10" fmla="*/ 621 w 817"/>
              <a:gd name="T11" fmla="*/ 745 h 813"/>
              <a:gd name="T12" fmla="*/ 797 w 817"/>
              <a:gd name="T13" fmla="*/ 352 h 813"/>
              <a:gd name="T14" fmla="*/ 436 w 817"/>
              <a:gd name="T15" fmla="*/ 17 h 813"/>
              <a:gd name="T16" fmla="*/ 574 w 817"/>
              <a:gd name="T17" fmla="*/ 36 h 813"/>
              <a:gd name="T18" fmla="*/ 809 w 817"/>
              <a:gd name="T19" fmla="*/ 369 h 813"/>
              <a:gd name="T20" fmla="*/ 15 w 817"/>
              <a:gd name="T21" fmla="*/ 485 h 813"/>
              <a:gd name="T22" fmla="*/ 461 w 817"/>
              <a:gd name="T23" fmla="*/ 802 h 813"/>
              <a:gd name="T24" fmla="*/ 515 w 817"/>
              <a:gd name="T25" fmla="*/ 787 h 813"/>
              <a:gd name="T26" fmla="*/ 85 w 817"/>
              <a:gd name="T27" fmla="*/ 177 h 813"/>
              <a:gd name="T28" fmla="*/ 300 w 817"/>
              <a:gd name="T29" fmla="*/ 622 h 813"/>
              <a:gd name="T30" fmla="*/ 353 w 817"/>
              <a:gd name="T31" fmla="*/ 166 h 813"/>
              <a:gd name="T32" fmla="*/ 609 w 817"/>
              <a:gd name="T33" fmla="*/ 542 h 813"/>
              <a:gd name="T34" fmla="*/ 295 w 817"/>
              <a:gd name="T35" fmla="*/ 606 h 813"/>
              <a:gd name="T36" fmla="*/ 609 w 817"/>
              <a:gd name="T37" fmla="*/ 293 h 813"/>
              <a:gd name="T38" fmla="*/ 611 w 817"/>
              <a:gd name="T39" fmla="*/ 536 h 813"/>
              <a:gd name="T40" fmla="*/ 102 w 817"/>
              <a:gd name="T41" fmla="*/ 534 h 813"/>
              <a:gd name="T42" fmla="*/ 717 w 817"/>
              <a:gd name="T43" fmla="*/ 544 h 813"/>
              <a:gd name="T44" fmla="*/ 108 w 817"/>
              <a:gd name="T45" fmla="*/ 146 h 813"/>
              <a:gd name="T46" fmla="*/ 103 w 817"/>
              <a:gd name="T47" fmla="*/ 141 h 813"/>
              <a:gd name="T48" fmla="*/ 564 w 817"/>
              <a:gd name="T49" fmla="*/ 103 h 813"/>
              <a:gd name="T50" fmla="*/ 408 w 817"/>
              <a:gd name="T51" fmla="*/ 61 h 813"/>
              <a:gd name="T52" fmla="*/ 652 w 817"/>
              <a:gd name="T53" fmla="*/ 235 h 813"/>
              <a:gd name="T54" fmla="*/ 602 w 817"/>
              <a:gd name="T55" fmla="*/ 657 h 813"/>
              <a:gd name="T56" fmla="*/ 454 w 817"/>
              <a:gd name="T57" fmla="*/ 111 h 813"/>
              <a:gd name="T58" fmla="*/ 587 w 817"/>
              <a:gd name="T59" fmla="*/ 693 h 813"/>
              <a:gd name="T60" fmla="*/ 227 w 817"/>
              <a:gd name="T61" fmla="*/ 161 h 813"/>
              <a:gd name="T62" fmla="*/ 132 w 817"/>
              <a:gd name="T63" fmla="*/ 379 h 813"/>
              <a:gd name="T64" fmla="*/ 138 w 817"/>
              <a:gd name="T65" fmla="*/ 170 h 813"/>
              <a:gd name="T66" fmla="*/ 207 w 817"/>
              <a:gd name="T67" fmla="*/ 656 h 813"/>
              <a:gd name="T68" fmla="*/ 184 w 817"/>
              <a:gd name="T69" fmla="*/ 238 h 813"/>
              <a:gd name="T70" fmla="*/ 677 w 817"/>
              <a:gd name="T71" fmla="*/ 293 h 813"/>
              <a:gd name="T72" fmla="*/ 269 w 817"/>
              <a:gd name="T73" fmla="*/ 680 h 813"/>
              <a:gd name="T74" fmla="*/ 438 w 817"/>
              <a:gd name="T75" fmla="*/ 690 h 813"/>
              <a:gd name="T76" fmla="*/ 649 w 817"/>
              <a:gd name="T77" fmla="*/ 150 h 813"/>
              <a:gd name="T78" fmla="*/ 69 w 817"/>
              <a:gd name="T79" fmla="*/ 316 h 813"/>
              <a:gd name="T80" fmla="*/ 483 w 817"/>
              <a:gd name="T81" fmla="*/ 112 h 813"/>
              <a:gd name="T82" fmla="*/ 75 w 817"/>
              <a:gd name="T83" fmla="*/ 378 h 813"/>
              <a:gd name="T84" fmla="*/ 332 w 817"/>
              <a:gd name="T85" fmla="*/ 752 h 813"/>
              <a:gd name="T86" fmla="*/ 404 w 817"/>
              <a:gd name="T87" fmla="*/ 747 h 813"/>
              <a:gd name="T88" fmla="*/ 567 w 817"/>
              <a:gd name="T89" fmla="*/ 662 h 813"/>
              <a:gd name="T90" fmla="*/ 306 w 817"/>
              <a:gd name="T91" fmla="*/ 74 h 813"/>
              <a:gd name="T92" fmla="*/ 83 w 817"/>
              <a:gd name="T93" fmla="*/ 373 h 813"/>
              <a:gd name="T94" fmla="*/ 578 w 817"/>
              <a:gd name="T95" fmla="*/ 174 h 813"/>
              <a:gd name="T96" fmla="*/ 350 w 817"/>
              <a:gd name="T97" fmla="*/ 760 h 813"/>
              <a:gd name="T98" fmla="*/ 640 w 817"/>
              <a:gd name="T99" fmla="*/ 731 h 813"/>
              <a:gd name="T100" fmla="*/ 560 w 817"/>
              <a:gd name="T101" fmla="*/ 173 h 813"/>
              <a:gd name="T102" fmla="*/ 81 w 817"/>
              <a:gd name="T103" fmla="*/ 377 h 813"/>
              <a:gd name="T104" fmla="*/ 377 w 817"/>
              <a:gd name="T105" fmla="*/ 279 h 813"/>
              <a:gd name="T106" fmla="*/ 454 w 817"/>
              <a:gd name="T107" fmla="*/ 471 h 813"/>
              <a:gd name="T108" fmla="*/ 378 w 817"/>
              <a:gd name="T109" fmla="*/ 366 h 813"/>
              <a:gd name="T110" fmla="*/ 407 w 817"/>
              <a:gd name="T111" fmla="*/ 498 h 813"/>
              <a:gd name="T112" fmla="*/ 426 w 817"/>
              <a:gd name="T113" fmla="*/ 262 h 813"/>
              <a:gd name="T114" fmla="*/ 269 w 817"/>
              <a:gd name="T115" fmla="*/ 375 h 813"/>
              <a:gd name="T116" fmla="*/ 543 w 817"/>
              <a:gd name="T117" fmla="*/ 412 h 813"/>
              <a:gd name="T118" fmla="*/ 304 w 817"/>
              <a:gd name="T119" fmla="*/ 443 h 813"/>
              <a:gd name="T120" fmla="*/ 550 w 817"/>
              <a:gd name="T121" fmla="*/ 446 h 813"/>
              <a:gd name="T122" fmla="*/ 304 w 817"/>
              <a:gd name="T123" fmla="*/ 426 h 813"/>
              <a:gd name="T124" fmla="*/ 284 w 817"/>
              <a:gd name="T125" fmla="*/ 427 h 8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17" h="813">
                <a:moveTo>
                  <a:pt x="812" y="331"/>
                </a:moveTo>
                <a:cubicBezTo>
                  <a:pt x="811" y="331"/>
                  <a:pt x="810" y="332"/>
                  <a:pt x="811" y="332"/>
                </a:cubicBezTo>
                <a:cubicBezTo>
                  <a:pt x="811" y="333"/>
                  <a:pt x="812" y="334"/>
                  <a:pt x="812" y="336"/>
                </a:cubicBezTo>
                <a:cubicBezTo>
                  <a:pt x="812" y="336"/>
                  <a:pt x="811" y="337"/>
                  <a:pt x="810" y="337"/>
                </a:cubicBezTo>
                <a:cubicBezTo>
                  <a:pt x="811" y="339"/>
                  <a:pt x="812" y="339"/>
                  <a:pt x="813" y="340"/>
                </a:cubicBezTo>
                <a:cubicBezTo>
                  <a:pt x="813" y="341"/>
                  <a:pt x="812" y="341"/>
                  <a:pt x="812" y="342"/>
                </a:cubicBezTo>
                <a:cubicBezTo>
                  <a:pt x="813" y="343"/>
                  <a:pt x="812" y="343"/>
                  <a:pt x="812" y="344"/>
                </a:cubicBezTo>
                <a:cubicBezTo>
                  <a:pt x="812" y="344"/>
                  <a:pt x="813" y="345"/>
                  <a:pt x="812" y="346"/>
                </a:cubicBezTo>
                <a:cubicBezTo>
                  <a:pt x="812" y="346"/>
                  <a:pt x="812" y="347"/>
                  <a:pt x="812" y="348"/>
                </a:cubicBezTo>
                <a:cubicBezTo>
                  <a:pt x="812" y="348"/>
                  <a:pt x="811" y="349"/>
                  <a:pt x="811" y="349"/>
                </a:cubicBezTo>
                <a:cubicBezTo>
                  <a:pt x="810" y="350"/>
                  <a:pt x="810" y="350"/>
                  <a:pt x="811" y="351"/>
                </a:cubicBezTo>
                <a:cubicBezTo>
                  <a:pt x="811" y="351"/>
                  <a:pt x="812" y="351"/>
                  <a:pt x="812" y="351"/>
                </a:cubicBezTo>
                <a:cubicBezTo>
                  <a:pt x="813" y="351"/>
                  <a:pt x="813" y="350"/>
                  <a:pt x="813" y="350"/>
                </a:cubicBezTo>
                <a:cubicBezTo>
                  <a:pt x="814" y="351"/>
                  <a:pt x="814" y="352"/>
                  <a:pt x="813" y="352"/>
                </a:cubicBezTo>
                <a:cubicBezTo>
                  <a:pt x="812" y="352"/>
                  <a:pt x="812" y="352"/>
                  <a:pt x="811" y="352"/>
                </a:cubicBezTo>
                <a:cubicBezTo>
                  <a:pt x="812" y="353"/>
                  <a:pt x="812" y="353"/>
                  <a:pt x="812" y="353"/>
                </a:cubicBezTo>
                <a:cubicBezTo>
                  <a:pt x="813" y="353"/>
                  <a:pt x="814" y="354"/>
                  <a:pt x="813" y="354"/>
                </a:cubicBezTo>
                <a:cubicBezTo>
                  <a:pt x="813" y="355"/>
                  <a:pt x="812" y="356"/>
                  <a:pt x="813" y="356"/>
                </a:cubicBezTo>
                <a:cubicBezTo>
                  <a:pt x="813" y="356"/>
                  <a:pt x="813" y="357"/>
                  <a:pt x="813" y="357"/>
                </a:cubicBezTo>
                <a:cubicBezTo>
                  <a:pt x="812" y="357"/>
                  <a:pt x="812" y="357"/>
                  <a:pt x="811" y="357"/>
                </a:cubicBezTo>
                <a:cubicBezTo>
                  <a:pt x="812" y="358"/>
                  <a:pt x="813" y="358"/>
                  <a:pt x="813" y="358"/>
                </a:cubicBezTo>
                <a:cubicBezTo>
                  <a:pt x="814" y="359"/>
                  <a:pt x="814" y="360"/>
                  <a:pt x="813" y="360"/>
                </a:cubicBezTo>
                <a:cubicBezTo>
                  <a:pt x="813" y="360"/>
                  <a:pt x="813" y="360"/>
                  <a:pt x="812" y="360"/>
                </a:cubicBezTo>
                <a:cubicBezTo>
                  <a:pt x="812" y="360"/>
                  <a:pt x="812" y="360"/>
                  <a:pt x="812" y="360"/>
                </a:cubicBezTo>
                <a:cubicBezTo>
                  <a:pt x="812" y="361"/>
                  <a:pt x="811" y="362"/>
                  <a:pt x="812" y="362"/>
                </a:cubicBezTo>
                <a:cubicBezTo>
                  <a:pt x="813" y="362"/>
                  <a:pt x="813" y="362"/>
                  <a:pt x="813" y="362"/>
                </a:cubicBezTo>
                <a:cubicBezTo>
                  <a:pt x="814" y="364"/>
                  <a:pt x="813" y="367"/>
                  <a:pt x="814" y="369"/>
                </a:cubicBezTo>
                <a:cubicBezTo>
                  <a:pt x="815" y="370"/>
                  <a:pt x="814" y="372"/>
                  <a:pt x="815" y="372"/>
                </a:cubicBezTo>
                <a:cubicBezTo>
                  <a:pt x="815" y="373"/>
                  <a:pt x="815" y="373"/>
                  <a:pt x="814" y="373"/>
                </a:cubicBezTo>
                <a:cubicBezTo>
                  <a:pt x="814" y="380"/>
                  <a:pt x="814" y="380"/>
                  <a:pt x="814" y="380"/>
                </a:cubicBezTo>
                <a:cubicBezTo>
                  <a:pt x="815" y="380"/>
                  <a:pt x="815" y="381"/>
                  <a:pt x="815" y="382"/>
                </a:cubicBezTo>
                <a:cubicBezTo>
                  <a:pt x="815" y="385"/>
                  <a:pt x="815" y="388"/>
                  <a:pt x="815" y="390"/>
                </a:cubicBezTo>
                <a:cubicBezTo>
                  <a:pt x="814" y="392"/>
                  <a:pt x="814" y="392"/>
                  <a:pt x="815" y="393"/>
                </a:cubicBezTo>
                <a:cubicBezTo>
                  <a:pt x="815" y="393"/>
                  <a:pt x="816" y="394"/>
                  <a:pt x="816" y="394"/>
                </a:cubicBezTo>
                <a:cubicBezTo>
                  <a:pt x="816" y="396"/>
                  <a:pt x="817" y="398"/>
                  <a:pt x="815" y="399"/>
                </a:cubicBezTo>
                <a:cubicBezTo>
                  <a:pt x="815" y="399"/>
                  <a:pt x="815" y="400"/>
                  <a:pt x="816" y="400"/>
                </a:cubicBezTo>
                <a:cubicBezTo>
                  <a:pt x="816" y="401"/>
                  <a:pt x="816" y="401"/>
                  <a:pt x="816" y="401"/>
                </a:cubicBezTo>
                <a:cubicBezTo>
                  <a:pt x="816" y="401"/>
                  <a:pt x="816" y="402"/>
                  <a:pt x="816" y="402"/>
                </a:cubicBezTo>
                <a:cubicBezTo>
                  <a:pt x="815" y="403"/>
                  <a:pt x="816" y="403"/>
                  <a:pt x="816" y="404"/>
                </a:cubicBezTo>
                <a:cubicBezTo>
                  <a:pt x="816" y="405"/>
                  <a:pt x="816" y="406"/>
                  <a:pt x="816" y="406"/>
                </a:cubicBezTo>
                <a:cubicBezTo>
                  <a:pt x="816" y="407"/>
                  <a:pt x="816" y="408"/>
                  <a:pt x="817" y="408"/>
                </a:cubicBezTo>
                <a:cubicBezTo>
                  <a:pt x="817" y="408"/>
                  <a:pt x="817" y="409"/>
                  <a:pt x="817" y="409"/>
                </a:cubicBezTo>
                <a:cubicBezTo>
                  <a:pt x="815" y="409"/>
                  <a:pt x="815" y="410"/>
                  <a:pt x="814" y="410"/>
                </a:cubicBezTo>
                <a:cubicBezTo>
                  <a:pt x="815" y="411"/>
                  <a:pt x="815" y="411"/>
                  <a:pt x="816" y="411"/>
                </a:cubicBezTo>
                <a:cubicBezTo>
                  <a:pt x="816" y="411"/>
                  <a:pt x="816" y="412"/>
                  <a:pt x="816" y="412"/>
                </a:cubicBezTo>
                <a:cubicBezTo>
                  <a:pt x="816" y="414"/>
                  <a:pt x="816" y="417"/>
                  <a:pt x="816" y="419"/>
                </a:cubicBezTo>
                <a:cubicBezTo>
                  <a:pt x="816" y="419"/>
                  <a:pt x="815" y="420"/>
                  <a:pt x="814" y="420"/>
                </a:cubicBezTo>
                <a:cubicBezTo>
                  <a:pt x="815" y="420"/>
                  <a:pt x="815" y="420"/>
                  <a:pt x="816" y="420"/>
                </a:cubicBezTo>
                <a:cubicBezTo>
                  <a:pt x="816" y="420"/>
                  <a:pt x="816" y="421"/>
                  <a:pt x="816" y="421"/>
                </a:cubicBezTo>
                <a:cubicBezTo>
                  <a:pt x="815" y="422"/>
                  <a:pt x="816" y="422"/>
                  <a:pt x="816" y="423"/>
                </a:cubicBezTo>
                <a:cubicBezTo>
                  <a:pt x="817" y="423"/>
                  <a:pt x="816" y="424"/>
                  <a:pt x="816" y="425"/>
                </a:cubicBezTo>
                <a:cubicBezTo>
                  <a:pt x="815" y="425"/>
                  <a:pt x="815" y="425"/>
                  <a:pt x="814" y="425"/>
                </a:cubicBezTo>
                <a:cubicBezTo>
                  <a:pt x="814" y="425"/>
                  <a:pt x="813" y="426"/>
                  <a:pt x="813" y="426"/>
                </a:cubicBezTo>
                <a:cubicBezTo>
                  <a:pt x="813" y="426"/>
                  <a:pt x="814" y="427"/>
                  <a:pt x="814" y="427"/>
                </a:cubicBezTo>
                <a:cubicBezTo>
                  <a:pt x="814" y="427"/>
                  <a:pt x="815" y="427"/>
                  <a:pt x="816" y="427"/>
                </a:cubicBezTo>
                <a:cubicBezTo>
                  <a:pt x="816" y="428"/>
                  <a:pt x="815" y="428"/>
                  <a:pt x="815" y="429"/>
                </a:cubicBezTo>
                <a:cubicBezTo>
                  <a:pt x="815" y="430"/>
                  <a:pt x="815" y="431"/>
                  <a:pt x="815" y="431"/>
                </a:cubicBezTo>
                <a:cubicBezTo>
                  <a:pt x="815" y="431"/>
                  <a:pt x="814" y="431"/>
                  <a:pt x="815" y="431"/>
                </a:cubicBezTo>
                <a:cubicBezTo>
                  <a:pt x="816" y="433"/>
                  <a:pt x="816" y="434"/>
                  <a:pt x="814" y="436"/>
                </a:cubicBezTo>
                <a:cubicBezTo>
                  <a:pt x="814" y="436"/>
                  <a:pt x="815" y="437"/>
                  <a:pt x="815" y="437"/>
                </a:cubicBezTo>
                <a:cubicBezTo>
                  <a:pt x="815" y="440"/>
                  <a:pt x="815" y="442"/>
                  <a:pt x="815" y="445"/>
                </a:cubicBezTo>
                <a:cubicBezTo>
                  <a:pt x="815" y="445"/>
                  <a:pt x="815" y="446"/>
                  <a:pt x="814" y="446"/>
                </a:cubicBezTo>
                <a:cubicBezTo>
                  <a:pt x="815" y="447"/>
                  <a:pt x="815" y="447"/>
                  <a:pt x="815" y="447"/>
                </a:cubicBezTo>
                <a:cubicBezTo>
                  <a:pt x="814" y="448"/>
                  <a:pt x="814" y="449"/>
                  <a:pt x="814" y="450"/>
                </a:cubicBezTo>
                <a:cubicBezTo>
                  <a:pt x="814" y="452"/>
                  <a:pt x="814" y="453"/>
                  <a:pt x="814" y="454"/>
                </a:cubicBezTo>
                <a:cubicBezTo>
                  <a:pt x="814" y="455"/>
                  <a:pt x="815" y="457"/>
                  <a:pt x="813" y="458"/>
                </a:cubicBezTo>
                <a:cubicBezTo>
                  <a:pt x="813" y="459"/>
                  <a:pt x="814" y="460"/>
                  <a:pt x="813" y="461"/>
                </a:cubicBezTo>
                <a:cubicBezTo>
                  <a:pt x="812" y="462"/>
                  <a:pt x="813" y="462"/>
                  <a:pt x="813" y="463"/>
                </a:cubicBezTo>
                <a:cubicBezTo>
                  <a:pt x="814" y="463"/>
                  <a:pt x="813" y="464"/>
                  <a:pt x="813" y="465"/>
                </a:cubicBezTo>
                <a:cubicBezTo>
                  <a:pt x="814" y="466"/>
                  <a:pt x="814" y="466"/>
                  <a:pt x="814" y="466"/>
                </a:cubicBezTo>
                <a:cubicBezTo>
                  <a:pt x="814" y="467"/>
                  <a:pt x="813" y="467"/>
                  <a:pt x="814" y="468"/>
                </a:cubicBezTo>
                <a:cubicBezTo>
                  <a:pt x="814" y="468"/>
                  <a:pt x="815" y="469"/>
                  <a:pt x="815" y="470"/>
                </a:cubicBezTo>
                <a:cubicBezTo>
                  <a:pt x="815" y="471"/>
                  <a:pt x="814" y="471"/>
                  <a:pt x="813" y="472"/>
                </a:cubicBezTo>
                <a:cubicBezTo>
                  <a:pt x="814" y="472"/>
                  <a:pt x="814" y="473"/>
                  <a:pt x="814" y="474"/>
                </a:cubicBezTo>
                <a:cubicBezTo>
                  <a:pt x="815" y="474"/>
                  <a:pt x="814" y="475"/>
                  <a:pt x="815" y="476"/>
                </a:cubicBezTo>
                <a:cubicBezTo>
                  <a:pt x="816" y="477"/>
                  <a:pt x="815" y="478"/>
                  <a:pt x="815" y="479"/>
                </a:cubicBezTo>
                <a:cubicBezTo>
                  <a:pt x="814" y="479"/>
                  <a:pt x="814" y="479"/>
                  <a:pt x="814" y="480"/>
                </a:cubicBezTo>
                <a:cubicBezTo>
                  <a:pt x="814" y="481"/>
                  <a:pt x="813" y="482"/>
                  <a:pt x="814" y="483"/>
                </a:cubicBezTo>
                <a:cubicBezTo>
                  <a:pt x="814" y="484"/>
                  <a:pt x="814" y="484"/>
                  <a:pt x="814" y="485"/>
                </a:cubicBezTo>
                <a:cubicBezTo>
                  <a:pt x="813" y="485"/>
                  <a:pt x="814" y="486"/>
                  <a:pt x="813" y="487"/>
                </a:cubicBezTo>
                <a:cubicBezTo>
                  <a:pt x="813" y="487"/>
                  <a:pt x="812" y="488"/>
                  <a:pt x="813" y="488"/>
                </a:cubicBezTo>
                <a:cubicBezTo>
                  <a:pt x="814" y="489"/>
                  <a:pt x="813" y="491"/>
                  <a:pt x="815" y="491"/>
                </a:cubicBezTo>
                <a:cubicBezTo>
                  <a:pt x="813" y="492"/>
                  <a:pt x="812" y="492"/>
                  <a:pt x="812" y="493"/>
                </a:cubicBezTo>
                <a:cubicBezTo>
                  <a:pt x="812" y="494"/>
                  <a:pt x="810" y="494"/>
                  <a:pt x="811" y="496"/>
                </a:cubicBezTo>
                <a:cubicBezTo>
                  <a:pt x="810" y="496"/>
                  <a:pt x="809" y="496"/>
                  <a:pt x="808" y="497"/>
                </a:cubicBezTo>
                <a:cubicBezTo>
                  <a:pt x="808" y="498"/>
                  <a:pt x="807" y="498"/>
                  <a:pt x="807" y="499"/>
                </a:cubicBezTo>
                <a:cubicBezTo>
                  <a:pt x="807" y="503"/>
                  <a:pt x="807" y="503"/>
                  <a:pt x="807" y="503"/>
                </a:cubicBezTo>
                <a:cubicBezTo>
                  <a:pt x="806" y="504"/>
                  <a:pt x="805" y="504"/>
                  <a:pt x="804" y="505"/>
                </a:cubicBezTo>
                <a:cubicBezTo>
                  <a:pt x="804" y="506"/>
                  <a:pt x="803" y="505"/>
                  <a:pt x="802" y="506"/>
                </a:cubicBezTo>
                <a:cubicBezTo>
                  <a:pt x="802" y="507"/>
                  <a:pt x="803" y="509"/>
                  <a:pt x="802" y="509"/>
                </a:cubicBezTo>
                <a:cubicBezTo>
                  <a:pt x="801" y="510"/>
                  <a:pt x="802" y="511"/>
                  <a:pt x="801" y="512"/>
                </a:cubicBezTo>
                <a:cubicBezTo>
                  <a:pt x="800" y="513"/>
                  <a:pt x="800" y="513"/>
                  <a:pt x="800" y="514"/>
                </a:cubicBezTo>
                <a:cubicBezTo>
                  <a:pt x="801" y="516"/>
                  <a:pt x="799" y="518"/>
                  <a:pt x="799" y="520"/>
                </a:cubicBezTo>
                <a:cubicBezTo>
                  <a:pt x="799" y="520"/>
                  <a:pt x="798" y="520"/>
                  <a:pt x="798" y="521"/>
                </a:cubicBezTo>
                <a:cubicBezTo>
                  <a:pt x="798" y="522"/>
                  <a:pt x="799" y="524"/>
                  <a:pt x="797" y="525"/>
                </a:cubicBezTo>
                <a:cubicBezTo>
                  <a:pt x="797" y="527"/>
                  <a:pt x="797" y="528"/>
                  <a:pt x="797" y="530"/>
                </a:cubicBezTo>
                <a:cubicBezTo>
                  <a:pt x="797" y="531"/>
                  <a:pt x="797" y="532"/>
                  <a:pt x="796" y="533"/>
                </a:cubicBezTo>
                <a:cubicBezTo>
                  <a:pt x="796" y="533"/>
                  <a:pt x="796" y="534"/>
                  <a:pt x="797" y="534"/>
                </a:cubicBezTo>
                <a:cubicBezTo>
                  <a:pt x="797" y="535"/>
                  <a:pt x="798" y="535"/>
                  <a:pt x="798" y="536"/>
                </a:cubicBezTo>
                <a:cubicBezTo>
                  <a:pt x="798" y="536"/>
                  <a:pt x="798" y="536"/>
                  <a:pt x="797" y="536"/>
                </a:cubicBezTo>
                <a:cubicBezTo>
                  <a:pt x="797" y="536"/>
                  <a:pt x="796" y="537"/>
                  <a:pt x="796" y="537"/>
                </a:cubicBezTo>
                <a:cubicBezTo>
                  <a:pt x="798" y="539"/>
                  <a:pt x="797" y="541"/>
                  <a:pt x="797" y="543"/>
                </a:cubicBezTo>
                <a:cubicBezTo>
                  <a:pt x="797" y="544"/>
                  <a:pt x="796" y="544"/>
                  <a:pt x="795" y="544"/>
                </a:cubicBezTo>
                <a:cubicBezTo>
                  <a:pt x="795" y="546"/>
                  <a:pt x="795" y="546"/>
                  <a:pt x="795" y="546"/>
                </a:cubicBezTo>
                <a:cubicBezTo>
                  <a:pt x="796" y="547"/>
                  <a:pt x="797" y="547"/>
                  <a:pt x="797" y="548"/>
                </a:cubicBezTo>
                <a:cubicBezTo>
                  <a:pt x="797" y="549"/>
                  <a:pt x="797" y="549"/>
                  <a:pt x="797" y="550"/>
                </a:cubicBezTo>
                <a:cubicBezTo>
                  <a:pt x="797" y="550"/>
                  <a:pt x="797" y="551"/>
                  <a:pt x="797" y="551"/>
                </a:cubicBezTo>
                <a:cubicBezTo>
                  <a:pt x="795" y="552"/>
                  <a:pt x="793" y="553"/>
                  <a:pt x="792" y="554"/>
                </a:cubicBezTo>
                <a:cubicBezTo>
                  <a:pt x="792" y="556"/>
                  <a:pt x="792" y="556"/>
                  <a:pt x="792" y="556"/>
                </a:cubicBezTo>
                <a:cubicBezTo>
                  <a:pt x="792" y="557"/>
                  <a:pt x="793" y="557"/>
                  <a:pt x="792" y="558"/>
                </a:cubicBezTo>
                <a:cubicBezTo>
                  <a:pt x="791" y="559"/>
                  <a:pt x="792" y="560"/>
                  <a:pt x="791" y="560"/>
                </a:cubicBezTo>
                <a:cubicBezTo>
                  <a:pt x="790" y="561"/>
                  <a:pt x="789" y="561"/>
                  <a:pt x="788" y="561"/>
                </a:cubicBezTo>
                <a:cubicBezTo>
                  <a:pt x="787" y="562"/>
                  <a:pt x="786" y="564"/>
                  <a:pt x="785" y="565"/>
                </a:cubicBezTo>
                <a:cubicBezTo>
                  <a:pt x="785" y="565"/>
                  <a:pt x="785" y="567"/>
                  <a:pt x="785" y="567"/>
                </a:cubicBezTo>
                <a:cubicBezTo>
                  <a:pt x="784" y="568"/>
                  <a:pt x="783" y="569"/>
                  <a:pt x="783" y="570"/>
                </a:cubicBezTo>
                <a:cubicBezTo>
                  <a:pt x="783" y="571"/>
                  <a:pt x="783" y="571"/>
                  <a:pt x="783" y="571"/>
                </a:cubicBezTo>
                <a:cubicBezTo>
                  <a:pt x="782" y="572"/>
                  <a:pt x="781" y="573"/>
                  <a:pt x="781" y="574"/>
                </a:cubicBezTo>
                <a:cubicBezTo>
                  <a:pt x="780" y="575"/>
                  <a:pt x="779" y="576"/>
                  <a:pt x="778" y="576"/>
                </a:cubicBezTo>
                <a:cubicBezTo>
                  <a:pt x="778" y="577"/>
                  <a:pt x="777" y="578"/>
                  <a:pt x="777" y="578"/>
                </a:cubicBezTo>
                <a:cubicBezTo>
                  <a:pt x="777" y="579"/>
                  <a:pt x="777" y="579"/>
                  <a:pt x="777" y="579"/>
                </a:cubicBezTo>
                <a:cubicBezTo>
                  <a:pt x="776" y="580"/>
                  <a:pt x="776" y="582"/>
                  <a:pt x="775" y="583"/>
                </a:cubicBezTo>
                <a:cubicBezTo>
                  <a:pt x="774" y="585"/>
                  <a:pt x="774" y="586"/>
                  <a:pt x="773" y="588"/>
                </a:cubicBezTo>
                <a:cubicBezTo>
                  <a:pt x="772" y="589"/>
                  <a:pt x="772" y="590"/>
                  <a:pt x="771" y="591"/>
                </a:cubicBezTo>
                <a:cubicBezTo>
                  <a:pt x="771" y="593"/>
                  <a:pt x="770" y="594"/>
                  <a:pt x="770" y="595"/>
                </a:cubicBezTo>
                <a:cubicBezTo>
                  <a:pt x="770" y="597"/>
                  <a:pt x="769" y="597"/>
                  <a:pt x="768" y="598"/>
                </a:cubicBezTo>
                <a:cubicBezTo>
                  <a:pt x="768" y="600"/>
                  <a:pt x="767" y="600"/>
                  <a:pt x="767" y="602"/>
                </a:cubicBezTo>
                <a:cubicBezTo>
                  <a:pt x="767" y="602"/>
                  <a:pt x="767" y="602"/>
                  <a:pt x="767" y="602"/>
                </a:cubicBezTo>
                <a:cubicBezTo>
                  <a:pt x="767" y="602"/>
                  <a:pt x="767" y="602"/>
                  <a:pt x="766" y="602"/>
                </a:cubicBezTo>
                <a:cubicBezTo>
                  <a:pt x="765" y="603"/>
                  <a:pt x="765" y="605"/>
                  <a:pt x="764" y="606"/>
                </a:cubicBezTo>
                <a:cubicBezTo>
                  <a:pt x="763" y="606"/>
                  <a:pt x="763" y="607"/>
                  <a:pt x="762" y="608"/>
                </a:cubicBezTo>
                <a:cubicBezTo>
                  <a:pt x="762" y="609"/>
                  <a:pt x="762" y="610"/>
                  <a:pt x="761" y="611"/>
                </a:cubicBezTo>
                <a:cubicBezTo>
                  <a:pt x="761" y="611"/>
                  <a:pt x="761" y="613"/>
                  <a:pt x="761" y="613"/>
                </a:cubicBezTo>
                <a:cubicBezTo>
                  <a:pt x="760" y="614"/>
                  <a:pt x="758" y="616"/>
                  <a:pt x="758" y="616"/>
                </a:cubicBezTo>
                <a:cubicBezTo>
                  <a:pt x="757" y="617"/>
                  <a:pt x="758" y="618"/>
                  <a:pt x="757" y="618"/>
                </a:cubicBezTo>
                <a:cubicBezTo>
                  <a:pt x="755" y="620"/>
                  <a:pt x="755" y="623"/>
                  <a:pt x="753" y="625"/>
                </a:cubicBezTo>
                <a:cubicBezTo>
                  <a:pt x="752" y="625"/>
                  <a:pt x="752" y="627"/>
                  <a:pt x="751" y="628"/>
                </a:cubicBezTo>
                <a:cubicBezTo>
                  <a:pt x="750" y="628"/>
                  <a:pt x="749" y="629"/>
                  <a:pt x="749" y="630"/>
                </a:cubicBezTo>
                <a:cubicBezTo>
                  <a:pt x="749" y="632"/>
                  <a:pt x="747" y="632"/>
                  <a:pt x="747" y="634"/>
                </a:cubicBezTo>
                <a:cubicBezTo>
                  <a:pt x="746" y="635"/>
                  <a:pt x="746" y="637"/>
                  <a:pt x="745" y="637"/>
                </a:cubicBezTo>
                <a:cubicBezTo>
                  <a:pt x="744" y="638"/>
                  <a:pt x="744" y="639"/>
                  <a:pt x="744" y="639"/>
                </a:cubicBezTo>
                <a:cubicBezTo>
                  <a:pt x="744" y="640"/>
                  <a:pt x="743" y="640"/>
                  <a:pt x="743" y="641"/>
                </a:cubicBezTo>
                <a:cubicBezTo>
                  <a:pt x="743" y="642"/>
                  <a:pt x="742" y="642"/>
                  <a:pt x="741" y="643"/>
                </a:cubicBezTo>
                <a:cubicBezTo>
                  <a:pt x="740" y="643"/>
                  <a:pt x="741" y="645"/>
                  <a:pt x="739" y="646"/>
                </a:cubicBezTo>
                <a:cubicBezTo>
                  <a:pt x="738" y="646"/>
                  <a:pt x="738" y="647"/>
                  <a:pt x="737" y="649"/>
                </a:cubicBezTo>
                <a:cubicBezTo>
                  <a:pt x="737" y="649"/>
                  <a:pt x="736" y="650"/>
                  <a:pt x="735" y="650"/>
                </a:cubicBezTo>
                <a:cubicBezTo>
                  <a:pt x="735" y="652"/>
                  <a:pt x="735" y="652"/>
                  <a:pt x="735" y="652"/>
                </a:cubicBezTo>
                <a:cubicBezTo>
                  <a:pt x="734" y="653"/>
                  <a:pt x="733" y="654"/>
                  <a:pt x="733" y="655"/>
                </a:cubicBezTo>
                <a:cubicBezTo>
                  <a:pt x="732" y="656"/>
                  <a:pt x="731" y="657"/>
                  <a:pt x="730" y="657"/>
                </a:cubicBezTo>
                <a:cubicBezTo>
                  <a:pt x="730" y="658"/>
                  <a:pt x="729" y="658"/>
                  <a:pt x="729" y="659"/>
                </a:cubicBezTo>
                <a:cubicBezTo>
                  <a:pt x="728" y="660"/>
                  <a:pt x="727" y="663"/>
                  <a:pt x="725" y="663"/>
                </a:cubicBezTo>
                <a:cubicBezTo>
                  <a:pt x="724" y="663"/>
                  <a:pt x="724" y="664"/>
                  <a:pt x="723" y="665"/>
                </a:cubicBezTo>
                <a:cubicBezTo>
                  <a:pt x="723" y="667"/>
                  <a:pt x="722" y="668"/>
                  <a:pt x="720" y="669"/>
                </a:cubicBezTo>
                <a:cubicBezTo>
                  <a:pt x="719" y="671"/>
                  <a:pt x="718" y="672"/>
                  <a:pt x="716" y="674"/>
                </a:cubicBezTo>
                <a:cubicBezTo>
                  <a:pt x="715" y="674"/>
                  <a:pt x="715" y="675"/>
                  <a:pt x="714" y="676"/>
                </a:cubicBezTo>
                <a:cubicBezTo>
                  <a:pt x="714" y="678"/>
                  <a:pt x="712" y="677"/>
                  <a:pt x="712" y="678"/>
                </a:cubicBezTo>
                <a:cubicBezTo>
                  <a:pt x="712" y="678"/>
                  <a:pt x="711" y="679"/>
                  <a:pt x="711" y="679"/>
                </a:cubicBezTo>
                <a:cubicBezTo>
                  <a:pt x="711" y="680"/>
                  <a:pt x="710" y="681"/>
                  <a:pt x="709" y="682"/>
                </a:cubicBezTo>
                <a:cubicBezTo>
                  <a:pt x="708" y="682"/>
                  <a:pt x="707" y="682"/>
                  <a:pt x="707" y="683"/>
                </a:cubicBezTo>
                <a:cubicBezTo>
                  <a:pt x="707" y="683"/>
                  <a:pt x="707" y="684"/>
                  <a:pt x="707" y="684"/>
                </a:cubicBezTo>
                <a:cubicBezTo>
                  <a:pt x="705" y="686"/>
                  <a:pt x="703" y="688"/>
                  <a:pt x="701" y="690"/>
                </a:cubicBezTo>
                <a:cubicBezTo>
                  <a:pt x="700" y="690"/>
                  <a:pt x="699" y="690"/>
                  <a:pt x="699" y="691"/>
                </a:cubicBezTo>
                <a:cubicBezTo>
                  <a:pt x="698" y="692"/>
                  <a:pt x="698" y="693"/>
                  <a:pt x="697" y="693"/>
                </a:cubicBezTo>
                <a:cubicBezTo>
                  <a:pt x="696" y="694"/>
                  <a:pt x="697" y="695"/>
                  <a:pt x="697" y="696"/>
                </a:cubicBezTo>
                <a:cubicBezTo>
                  <a:pt x="696" y="697"/>
                  <a:pt x="695" y="698"/>
                  <a:pt x="693" y="698"/>
                </a:cubicBezTo>
                <a:cubicBezTo>
                  <a:pt x="693" y="699"/>
                  <a:pt x="693" y="699"/>
                  <a:pt x="693" y="699"/>
                </a:cubicBezTo>
                <a:cubicBezTo>
                  <a:pt x="692" y="699"/>
                  <a:pt x="692" y="700"/>
                  <a:pt x="692" y="701"/>
                </a:cubicBezTo>
                <a:cubicBezTo>
                  <a:pt x="692" y="701"/>
                  <a:pt x="691" y="701"/>
                  <a:pt x="690" y="701"/>
                </a:cubicBezTo>
                <a:cubicBezTo>
                  <a:pt x="690" y="702"/>
                  <a:pt x="690" y="703"/>
                  <a:pt x="690" y="703"/>
                </a:cubicBezTo>
                <a:cubicBezTo>
                  <a:pt x="689" y="704"/>
                  <a:pt x="689" y="705"/>
                  <a:pt x="688" y="705"/>
                </a:cubicBezTo>
                <a:cubicBezTo>
                  <a:pt x="688" y="705"/>
                  <a:pt x="687" y="705"/>
                  <a:pt x="687" y="705"/>
                </a:cubicBezTo>
                <a:cubicBezTo>
                  <a:pt x="688" y="707"/>
                  <a:pt x="685" y="707"/>
                  <a:pt x="685" y="709"/>
                </a:cubicBezTo>
                <a:cubicBezTo>
                  <a:pt x="685" y="709"/>
                  <a:pt x="684" y="710"/>
                  <a:pt x="684" y="711"/>
                </a:cubicBezTo>
                <a:cubicBezTo>
                  <a:pt x="683" y="711"/>
                  <a:pt x="683" y="711"/>
                  <a:pt x="683" y="711"/>
                </a:cubicBezTo>
                <a:cubicBezTo>
                  <a:pt x="680" y="711"/>
                  <a:pt x="679" y="711"/>
                  <a:pt x="677" y="713"/>
                </a:cubicBezTo>
                <a:cubicBezTo>
                  <a:pt x="677" y="713"/>
                  <a:pt x="677" y="713"/>
                  <a:pt x="677" y="713"/>
                </a:cubicBezTo>
                <a:cubicBezTo>
                  <a:pt x="676" y="713"/>
                  <a:pt x="675" y="714"/>
                  <a:pt x="674" y="714"/>
                </a:cubicBezTo>
                <a:cubicBezTo>
                  <a:pt x="673" y="715"/>
                  <a:pt x="672" y="716"/>
                  <a:pt x="671" y="716"/>
                </a:cubicBezTo>
                <a:cubicBezTo>
                  <a:pt x="670" y="717"/>
                  <a:pt x="669" y="717"/>
                  <a:pt x="668" y="718"/>
                </a:cubicBezTo>
                <a:cubicBezTo>
                  <a:pt x="669" y="718"/>
                  <a:pt x="669" y="718"/>
                  <a:pt x="669" y="719"/>
                </a:cubicBezTo>
                <a:cubicBezTo>
                  <a:pt x="669" y="719"/>
                  <a:pt x="668" y="719"/>
                  <a:pt x="667" y="719"/>
                </a:cubicBezTo>
                <a:cubicBezTo>
                  <a:pt x="666" y="721"/>
                  <a:pt x="664" y="721"/>
                  <a:pt x="663" y="724"/>
                </a:cubicBezTo>
                <a:cubicBezTo>
                  <a:pt x="663" y="724"/>
                  <a:pt x="663" y="725"/>
                  <a:pt x="662" y="725"/>
                </a:cubicBezTo>
                <a:cubicBezTo>
                  <a:pt x="661" y="725"/>
                  <a:pt x="660" y="726"/>
                  <a:pt x="659" y="727"/>
                </a:cubicBezTo>
                <a:cubicBezTo>
                  <a:pt x="659" y="727"/>
                  <a:pt x="658" y="727"/>
                  <a:pt x="657" y="728"/>
                </a:cubicBezTo>
                <a:cubicBezTo>
                  <a:pt x="657" y="728"/>
                  <a:pt x="656" y="728"/>
                  <a:pt x="655" y="729"/>
                </a:cubicBezTo>
                <a:cubicBezTo>
                  <a:pt x="655" y="729"/>
                  <a:pt x="655" y="730"/>
                  <a:pt x="655" y="730"/>
                </a:cubicBezTo>
                <a:cubicBezTo>
                  <a:pt x="655" y="731"/>
                  <a:pt x="654" y="731"/>
                  <a:pt x="654" y="731"/>
                </a:cubicBezTo>
                <a:cubicBezTo>
                  <a:pt x="653" y="732"/>
                  <a:pt x="652" y="731"/>
                  <a:pt x="652" y="733"/>
                </a:cubicBezTo>
                <a:cubicBezTo>
                  <a:pt x="652" y="733"/>
                  <a:pt x="651" y="733"/>
                  <a:pt x="651" y="733"/>
                </a:cubicBezTo>
                <a:cubicBezTo>
                  <a:pt x="649" y="733"/>
                  <a:pt x="648" y="734"/>
                  <a:pt x="647" y="735"/>
                </a:cubicBezTo>
                <a:cubicBezTo>
                  <a:pt x="647" y="735"/>
                  <a:pt x="648" y="735"/>
                  <a:pt x="647" y="736"/>
                </a:cubicBezTo>
                <a:cubicBezTo>
                  <a:pt x="646" y="737"/>
                  <a:pt x="645" y="737"/>
                  <a:pt x="644" y="738"/>
                </a:cubicBezTo>
                <a:cubicBezTo>
                  <a:pt x="643" y="739"/>
                  <a:pt x="644" y="740"/>
                  <a:pt x="643" y="740"/>
                </a:cubicBezTo>
                <a:cubicBezTo>
                  <a:pt x="642" y="740"/>
                  <a:pt x="642" y="741"/>
                  <a:pt x="641" y="741"/>
                </a:cubicBezTo>
                <a:cubicBezTo>
                  <a:pt x="640" y="741"/>
                  <a:pt x="640" y="742"/>
                  <a:pt x="639" y="743"/>
                </a:cubicBezTo>
                <a:cubicBezTo>
                  <a:pt x="639" y="742"/>
                  <a:pt x="638" y="741"/>
                  <a:pt x="637" y="742"/>
                </a:cubicBezTo>
                <a:cubicBezTo>
                  <a:pt x="637" y="743"/>
                  <a:pt x="636" y="743"/>
                  <a:pt x="636" y="743"/>
                </a:cubicBezTo>
                <a:cubicBezTo>
                  <a:pt x="635" y="743"/>
                  <a:pt x="635" y="744"/>
                  <a:pt x="635" y="745"/>
                </a:cubicBezTo>
                <a:cubicBezTo>
                  <a:pt x="634" y="745"/>
                  <a:pt x="634" y="746"/>
                  <a:pt x="633" y="746"/>
                </a:cubicBezTo>
                <a:cubicBezTo>
                  <a:pt x="632" y="746"/>
                  <a:pt x="632" y="747"/>
                  <a:pt x="631" y="748"/>
                </a:cubicBezTo>
                <a:cubicBezTo>
                  <a:pt x="628" y="748"/>
                  <a:pt x="628" y="748"/>
                  <a:pt x="628" y="748"/>
                </a:cubicBezTo>
                <a:cubicBezTo>
                  <a:pt x="628" y="748"/>
                  <a:pt x="628" y="748"/>
                  <a:pt x="628" y="748"/>
                </a:cubicBezTo>
                <a:cubicBezTo>
                  <a:pt x="629" y="747"/>
                  <a:pt x="629" y="747"/>
                  <a:pt x="628" y="747"/>
                </a:cubicBezTo>
                <a:cubicBezTo>
                  <a:pt x="628" y="747"/>
                  <a:pt x="628" y="746"/>
                  <a:pt x="628" y="747"/>
                </a:cubicBezTo>
                <a:cubicBezTo>
                  <a:pt x="628" y="747"/>
                  <a:pt x="628" y="747"/>
                  <a:pt x="628" y="748"/>
                </a:cubicBezTo>
                <a:cubicBezTo>
                  <a:pt x="628" y="748"/>
                  <a:pt x="628" y="749"/>
                  <a:pt x="628" y="749"/>
                </a:cubicBezTo>
                <a:cubicBezTo>
                  <a:pt x="627" y="749"/>
                  <a:pt x="626" y="751"/>
                  <a:pt x="624" y="750"/>
                </a:cubicBezTo>
                <a:cubicBezTo>
                  <a:pt x="624" y="750"/>
                  <a:pt x="624" y="751"/>
                  <a:pt x="624" y="752"/>
                </a:cubicBezTo>
                <a:cubicBezTo>
                  <a:pt x="622" y="753"/>
                  <a:pt x="621" y="752"/>
                  <a:pt x="619" y="753"/>
                </a:cubicBezTo>
                <a:cubicBezTo>
                  <a:pt x="619" y="753"/>
                  <a:pt x="620" y="753"/>
                  <a:pt x="620" y="753"/>
                </a:cubicBezTo>
                <a:cubicBezTo>
                  <a:pt x="620" y="753"/>
                  <a:pt x="621" y="753"/>
                  <a:pt x="621" y="754"/>
                </a:cubicBezTo>
                <a:cubicBezTo>
                  <a:pt x="621" y="754"/>
                  <a:pt x="620" y="754"/>
                  <a:pt x="620" y="754"/>
                </a:cubicBezTo>
                <a:cubicBezTo>
                  <a:pt x="620" y="754"/>
                  <a:pt x="619" y="755"/>
                  <a:pt x="618" y="755"/>
                </a:cubicBezTo>
                <a:cubicBezTo>
                  <a:pt x="617" y="755"/>
                  <a:pt x="617" y="756"/>
                  <a:pt x="616" y="756"/>
                </a:cubicBezTo>
                <a:cubicBezTo>
                  <a:pt x="615" y="756"/>
                  <a:pt x="615" y="757"/>
                  <a:pt x="614" y="757"/>
                </a:cubicBezTo>
                <a:cubicBezTo>
                  <a:pt x="614" y="758"/>
                  <a:pt x="614" y="758"/>
                  <a:pt x="614" y="758"/>
                </a:cubicBezTo>
                <a:cubicBezTo>
                  <a:pt x="613" y="758"/>
                  <a:pt x="612" y="759"/>
                  <a:pt x="611" y="759"/>
                </a:cubicBezTo>
                <a:cubicBezTo>
                  <a:pt x="610" y="760"/>
                  <a:pt x="609" y="761"/>
                  <a:pt x="608" y="762"/>
                </a:cubicBezTo>
                <a:cubicBezTo>
                  <a:pt x="607" y="761"/>
                  <a:pt x="607" y="761"/>
                  <a:pt x="605" y="761"/>
                </a:cubicBezTo>
                <a:cubicBezTo>
                  <a:pt x="606" y="761"/>
                  <a:pt x="606" y="761"/>
                  <a:pt x="606" y="760"/>
                </a:cubicBezTo>
                <a:cubicBezTo>
                  <a:pt x="606" y="760"/>
                  <a:pt x="606" y="760"/>
                  <a:pt x="605" y="760"/>
                </a:cubicBezTo>
                <a:cubicBezTo>
                  <a:pt x="605" y="760"/>
                  <a:pt x="605" y="760"/>
                  <a:pt x="605" y="760"/>
                </a:cubicBezTo>
                <a:cubicBezTo>
                  <a:pt x="604" y="760"/>
                  <a:pt x="604" y="760"/>
                  <a:pt x="604" y="760"/>
                </a:cubicBezTo>
                <a:cubicBezTo>
                  <a:pt x="604" y="760"/>
                  <a:pt x="604" y="761"/>
                  <a:pt x="604" y="761"/>
                </a:cubicBezTo>
                <a:cubicBezTo>
                  <a:pt x="605" y="761"/>
                  <a:pt x="605" y="761"/>
                  <a:pt x="605" y="761"/>
                </a:cubicBezTo>
                <a:cubicBezTo>
                  <a:pt x="605" y="762"/>
                  <a:pt x="604" y="763"/>
                  <a:pt x="603" y="764"/>
                </a:cubicBezTo>
                <a:cubicBezTo>
                  <a:pt x="602" y="764"/>
                  <a:pt x="601" y="765"/>
                  <a:pt x="599" y="765"/>
                </a:cubicBezTo>
                <a:cubicBezTo>
                  <a:pt x="598" y="766"/>
                  <a:pt x="597" y="766"/>
                  <a:pt x="596" y="766"/>
                </a:cubicBezTo>
                <a:cubicBezTo>
                  <a:pt x="595" y="766"/>
                  <a:pt x="595" y="767"/>
                  <a:pt x="595" y="767"/>
                </a:cubicBezTo>
                <a:cubicBezTo>
                  <a:pt x="594" y="767"/>
                  <a:pt x="593" y="768"/>
                  <a:pt x="593" y="769"/>
                </a:cubicBezTo>
                <a:cubicBezTo>
                  <a:pt x="592" y="770"/>
                  <a:pt x="591" y="769"/>
                  <a:pt x="590" y="770"/>
                </a:cubicBezTo>
                <a:cubicBezTo>
                  <a:pt x="587" y="770"/>
                  <a:pt x="587" y="770"/>
                  <a:pt x="587" y="770"/>
                </a:cubicBezTo>
                <a:cubicBezTo>
                  <a:pt x="588" y="770"/>
                  <a:pt x="588" y="770"/>
                  <a:pt x="588" y="770"/>
                </a:cubicBezTo>
                <a:cubicBezTo>
                  <a:pt x="588" y="770"/>
                  <a:pt x="587" y="770"/>
                  <a:pt x="587" y="770"/>
                </a:cubicBezTo>
                <a:cubicBezTo>
                  <a:pt x="587" y="770"/>
                  <a:pt x="587" y="769"/>
                  <a:pt x="587" y="769"/>
                </a:cubicBezTo>
                <a:cubicBezTo>
                  <a:pt x="586" y="769"/>
                  <a:pt x="586" y="770"/>
                  <a:pt x="586" y="770"/>
                </a:cubicBezTo>
                <a:cubicBezTo>
                  <a:pt x="586" y="770"/>
                  <a:pt x="586" y="770"/>
                  <a:pt x="586" y="770"/>
                </a:cubicBezTo>
                <a:cubicBezTo>
                  <a:pt x="587" y="770"/>
                  <a:pt x="587" y="770"/>
                  <a:pt x="587" y="770"/>
                </a:cubicBezTo>
                <a:cubicBezTo>
                  <a:pt x="588" y="771"/>
                  <a:pt x="587" y="771"/>
                  <a:pt x="587" y="771"/>
                </a:cubicBezTo>
                <a:cubicBezTo>
                  <a:pt x="586" y="771"/>
                  <a:pt x="585" y="771"/>
                  <a:pt x="585" y="772"/>
                </a:cubicBezTo>
                <a:cubicBezTo>
                  <a:pt x="585" y="772"/>
                  <a:pt x="585" y="772"/>
                  <a:pt x="586" y="773"/>
                </a:cubicBezTo>
                <a:cubicBezTo>
                  <a:pt x="585" y="773"/>
                  <a:pt x="585" y="774"/>
                  <a:pt x="584" y="774"/>
                </a:cubicBezTo>
                <a:cubicBezTo>
                  <a:pt x="583" y="774"/>
                  <a:pt x="582" y="774"/>
                  <a:pt x="582" y="774"/>
                </a:cubicBezTo>
                <a:cubicBezTo>
                  <a:pt x="580" y="774"/>
                  <a:pt x="580" y="775"/>
                  <a:pt x="579" y="775"/>
                </a:cubicBezTo>
                <a:cubicBezTo>
                  <a:pt x="579" y="775"/>
                  <a:pt x="579" y="775"/>
                  <a:pt x="579" y="775"/>
                </a:cubicBezTo>
                <a:cubicBezTo>
                  <a:pt x="579" y="775"/>
                  <a:pt x="579" y="775"/>
                  <a:pt x="579" y="775"/>
                </a:cubicBezTo>
                <a:cubicBezTo>
                  <a:pt x="579" y="774"/>
                  <a:pt x="579" y="774"/>
                  <a:pt x="578" y="775"/>
                </a:cubicBezTo>
                <a:cubicBezTo>
                  <a:pt x="578" y="775"/>
                  <a:pt x="579" y="775"/>
                  <a:pt x="579" y="775"/>
                </a:cubicBezTo>
                <a:cubicBezTo>
                  <a:pt x="577" y="777"/>
                  <a:pt x="577" y="777"/>
                  <a:pt x="575" y="776"/>
                </a:cubicBezTo>
                <a:cubicBezTo>
                  <a:pt x="575" y="776"/>
                  <a:pt x="575" y="776"/>
                  <a:pt x="575" y="776"/>
                </a:cubicBezTo>
                <a:cubicBezTo>
                  <a:pt x="574" y="778"/>
                  <a:pt x="572" y="777"/>
                  <a:pt x="571" y="777"/>
                </a:cubicBezTo>
                <a:cubicBezTo>
                  <a:pt x="571" y="777"/>
                  <a:pt x="571" y="778"/>
                  <a:pt x="571" y="778"/>
                </a:cubicBezTo>
                <a:cubicBezTo>
                  <a:pt x="570" y="779"/>
                  <a:pt x="570" y="779"/>
                  <a:pt x="569" y="780"/>
                </a:cubicBezTo>
                <a:cubicBezTo>
                  <a:pt x="567" y="779"/>
                  <a:pt x="566" y="781"/>
                  <a:pt x="565" y="781"/>
                </a:cubicBezTo>
                <a:cubicBezTo>
                  <a:pt x="563" y="781"/>
                  <a:pt x="563" y="781"/>
                  <a:pt x="562" y="782"/>
                </a:cubicBezTo>
                <a:cubicBezTo>
                  <a:pt x="562" y="782"/>
                  <a:pt x="560" y="785"/>
                  <a:pt x="560" y="785"/>
                </a:cubicBezTo>
                <a:cubicBezTo>
                  <a:pt x="558" y="785"/>
                  <a:pt x="557" y="786"/>
                  <a:pt x="556" y="786"/>
                </a:cubicBezTo>
                <a:cubicBezTo>
                  <a:pt x="555" y="787"/>
                  <a:pt x="555" y="787"/>
                  <a:pt x="554" y="785"/>
                </a:cubicBezTo>
                <a:cubicBezTo>
                  <a:pt x="554" y="785"/>
                  <a:pt x="554" y="785"/>
                  <a:pt x="554" y="785"/>
                </a:cubicBezTo>
                <a:cubicBezTo>
                  <a:pt x="553" y="786"/>
                  <a:pt x="552" y="787"/>
                  <a:pt x="552" y="787"/>
                </a:cubicBezTo>
                <a:cubicBezTo>
                  <a:pt x="550" y="787"/>
                  <a:pt x="548" y="787"/>
                  <a:pt x="546" y="787"/>
                </a:cubicBezTo>
                <a:cubicBezTo>
                  <a:pt x="546" y="787"/>
                  <a:pt x="546" y="788"/>
                  <a:pt x="546" y="788"/>
                </a:cubicBezTo>
                <a:cubicBezTo>
                  <a:pt x="547" y="789"/>
                  <a:pt x="548" y="788"/>
                  <a:pt x="549" y="789"/>
                </a:cubicBezTo>
                <a:cubicBezTo>
                  <a:pt x="548" y="789"/>
                  <a:pt x="548" y="789"/>
                  <a:pt x="548" y="789"/>
                </a:cubicBezTo>
                <a:cubicBezTo>
                  <a:pt x="546" y="789"/>
                  <a:pt x="544" y="790"/>
                  <a:pt x="542" y="791"/>
                </a:cubicBezTo>
                <a:cubicBezTo>
                  <a:pt x="541" y="791"/>
                  <a:pt x="541" y="791"/>
                  <a:pt x="539" y="791"/>
                </a:cubicBezTo>
                <a:cubicBezTo>
                  <a:pt x="539" y="790"/>
                  <a:pt x="538" y="790"/>
                  <a:pt x="538" y="790"/>
                </a:cubicBezTo>
                <a:cubicBezTo>
                  <a:pt x="537" y="791"/>
                  <a:pt x="537" y="792"/>
                  <a:pt x="535" y="792"/>
                </a:cubicBezTo>
                <a:cubicBezTo>
                  <a:pt x="534" y="792"/>
                  <a:pt x="533" y="794"/>
                  <a:pt x="532" y="793"/>
                </a:cubicBezTo>
                <a:cubicBezTo>
                  <a:pt x="531" y="794"/>
                  <a:pt x="530" y="794"/>
                  <a:pt x="530" y="794"/>
                </a:cubicBezTo>
                <a:cubicBezTo>
                  <a:pt x="528" y="794"/>
                  <a:pt x="527" y="794"/>
                  <a:pt x="526" y="795"/>
                </a:cubicBezTo>
                <a:cubicBezTo>
                  <a:pt x="525" y="796"/>
                  <a:pt x="524" y="796"/>
                  <a:pt x="522" y="796"/>
                </a:cubicBezTo>
                <a:cubicBezTo>
                  <a:pt x="522" y="796"/>
                  <a:pt x="521" y="797"/>
                  <a:pt x="521" y="797"/>
                </a:cubicBezTo>
                <a:cubicBezTo>
                  <a:pt x="519" y="796"/>
                  <a:pt x="519" y="796"/>
                  <a:pt x="515" y="796"/>
                </a:cubicBezTo>
                <a:cubicBezTo>
                  <a:pt x="516" y="797"/>
                  <a:pt x="517" y="797"/>
                  <a:pt x="517" y="797"/>
                </a:cubicBezTo>
                <a:cubicBezTo>
                  <a:pt x="517" y="797"/>
                  <a:pt x="517" y="798"/>
                  <a:pt x="517" y="798"/>
                </a:cubicBezTo>
                <a:cubicBezTo>
                  <a:pt x="516" y="798"/>
                  <a:pt x="515" y="797"/>
                  <a:pt x="513" y="799"/>
                </a:cubicBezTo>
                <a:cubicBezTo>
                  <a:pt x="512" y="799"/>
                  <a:pt x="510" y="798"/>
                  <a:pt x="509" y="800"/>
                </a:cubicBezTo>
                <a:cubicBezTo>
                  <a:pt x="509" y="800"/>
                  <a:pt x="508" y="800"/>
                  <a:pt x="507" y="800"/>
                </a:cubicBezTo>
                <a:cubicBezTo>
                  <a:pt x="506" y="800"/>
                  <a:pt x="506" y="799"/>
                  <a:pt x="505" y="799"/>
                </a:cubicBezTo>
                <a:cubicBezTo>
                  <a:pt x="505" y="799"/>
                  <a:pt x="505" y="799"/>
                  <a:pt x="505" y="799"/>
                </a:cubicBezTo>
                <a:cubicBezTo>
                  <a:pt x="505" y="799"/>
                  <a:pt x="505" y="798"/>
                  <a:pt x="505" y="798"/>
                </a:cubicBezTo>
                <a:cubicBezTo>
                  <a:pt x="505" y="798"/>
                  <a:pt x="505" y="798"/>
                  <a:pt x="504" y="798"/>
                </a:cubicBezTo>
                <a:cubicBezTo>
                  <a:pt x="504" y="798"/>
                  <a:pt x="505" y="799"/>
                  <a:pt x="505" y="799"/>
                </a:cubicBezTo>
                <a:cubicBezTo>
                  <a:pt x="505" y="799"/>
                  <a:pt x="505" y="800"/>
                  <a:pt x="505" y="800"/>
                </a:cubicBezTo>
                <a:cubicBezTo>
                  <a:pt x="505" y="800"/>
                  <a:pt x="504" y="801"/>
                  <a:pt x="504" y="801"/>
                </a:cubicBezTo>
                <a:cubicBezTo>
                  <a:pt x="503" y="801"/>
                  <a:pt x="501" y="800"/>
                  <a:pt x="500" y="802"/>
                </a:cubicBezTo>
                <a:cubicBezTo>
                  <a:pt x="500" y="802"/>
                  <a:pt x="499" y="802"/>
                  <a:pt x="499" y="802"/>
                </a:cubicBezTo>
                <a:cubicBezTo>
                  <a:pt x="498" y="802"/>
                  <a:pt x="497" y="801"/>
                  <a:pt x="496" y="802"/>
                </a:cubicBezTo>
                <a:cubicBezTo>
                  <a:pt x="495" y="803"/>
                  <a:pt x="494" y="803"/>
                  <a:pt x="493" y="803"/>
                </a:cubicBezTo>
                <a:cubicBezTo>
                  <a:pt x="492" y="804"/>
                  <a:pt x="491" y="804"/>
                  <a:pt x="490" y="804"/>
                </a:cubicBezTo>
                <a:cubicBezTo>
                  <a:pt x="489" y="803"/>
                  <a:pt x="489" y="803"/>
                  <a:pt x="488" y="803"/>
                </a:cubicBezTo>
                <a:cubicBezTo>
                  <a:pt x="487" y="804"/>
                  <a:pt x="487" y="805"/>
                  <a:pt x="485" y="804"/>
                </a:cubicBezTo>
                <a:cubicBezTo>
                  <a:pt x="484" y="805"/>
                  <a:pt x="483" y="805"/>
                  <a:pt x="482" y="806"/>
                </a:cubicBezTo>
                <a:cubicBezTo>
                  <a:pt x="481" y="807"/>
                  <a:pt x="481" y="806"/>
                  <a:pt x="480" y="805"/>
                </a:cubicBezTo>
                <a:cubicBezTo>
                  <a:pt x="480" y="806"/>
                  <a:pt x="480" y="806"/>
                  <a:pt x="479" y="806"/>
                </a:cubicBezTo>
                <a:cubicBezTo>
                  <a:pt x="479" y="806"/>
                  <a:pt x="478" y="806"/>
                  <a:pt x="477" y="807"/>
                </a:cubicBezTo>
                <a:cubicBezTo>
                  <a:pt x="476" y="807"/>
                  <a:pt x="476" y="808"/>
                  <a:pt x="475" y="807"/>
                </a:cubicBezTo>
                <a:cubicBezTo>
                  <a:pt x="473" y="807"/>
                  <a:pt x="472" y="809"/>
                  <a:pt x="471" y="808"/>
                </a:cubicBezTo>
                <a:cubicBezTo>
                  <a:pt x="469" y="808"/>
                  <a:pt x="468" y="808"/>
                  <a:pt x="466" y="808"/>
                </a:cubicBezTo>
                <a:cubicBezTo>
                  <a:pt x="466" y="808"/>
                  <a:pt x="465" y="809"/>
                  <a:pt x="465" y="809"/>
                </a:cubicBezTo>
                <a:cubicBezTo>
                  <a:pt x="464" y="809"/>
                  <a:pt x="463" y="809"/>
                  <a:pt x="463" y="809"/>
                </a:cubicBezTo>
                <a:cubicBezTo>
                  <a:pt x="462" y="808"/>
                  <a:pt x="460" y="808"/>
                  <a:pt x="459" y="808"/>
                </a:cubicBezTo>
                <a:cubicBezTo>
                  <a:pt x="458" y="808"/>
                  <a:pt x="457" y="810"/>
                  <a:pt x="456" y="809"/>
                </a:cubicBezTo>
                <a:cubicBezTo>
                  <a:pt x="455" y="809"/>
                  <a:pt x="454" y="809"/>
                  <a:pt x="453" y="810"/>
                </a:cubicBezTo>
                <a:cubicBezTo>
                  <a:pt x="453" y="810"/>
                  <a:pt x="453" y="810"/>
                  <a:pt x="453" y="810"/>
                </a:cubicBezTo>
                <a:cubicBezTo>
                  <a:pt x="452" y="811"/>
                  <a:pt x="452" y="809"/>
                  <a:pt x="451" y="810"/>
                </a:cubicBezTo>
                <a:cubicBezTo>
                  <a:pt x="451" y="810"/>
                  <a:pt x="450" y="810"/>
                  <a:pt x="449" y="811"/>
                </a:cubicBezTo>
                <a:cubicBezTo>
                  <a:pt x="449" y="811"/>
                  <a:pt x="449" y="811"/>
                  <a:pt x="448" y="811"/>
                </a:cubicBezTo>
                <a:cubicBezTo>
                  <a:pt x="447" y="810"/>
                  <a:pt x="446" y="810"/>
                  <a:pt x="445" y="810"/>
                </a:cubicBezTo>
                <a:cubicBezTo>
                  <a:pt x="444" y="811"/>
                  <a:pt x="444" y="811"/>
                  <a:pt x="444" y="811"/>
                </a:cubicBezTo>
                <a:cubicBezTo>
                  <a:pt x="443" y="811"/>
                  <a:pt x="441" y="811"/>
                  <a:pt x="439" y="812"/>
                </a:cubicBezTo>
                <a:cubicBezTo>
                  <a:pt x="438" y="813"/>
                  <a:pt x="436" y="812"/>
                  <a:pt x="435" y="812"/>
                </a:cubicBezTo>
                <a:cubicBezTo>
                  <a:pt x="434" y="812"/>
                  <a:pt x="433" y="811"/>
                  <a:pt x="432" y="811"/>
                </a:cubicBezTo>
                <a:cubicBezTo>
                  <a:pt x="431" y="811"/>
                  <a:pt x="429" y="811"/>
                  <a:pt x="428" y="811"/>
                </a:cubicBezTo>
                <a:cubicBezTo>
                  <a:pt x="425" y="811"/>
                  <a:pt x="425" y="811"/>
                  <a:pt x="425" y="811"/>
                </a:cubicBezTo>
                <a:cubicBezTo>
                  <a:pt x="424" y="810"/>
                  <a:pt x="424" y="810"/>
                  <a:pt x="425" y="809"/>
                </a:cubicBezTo>
                <a:cubicBezTo>
                  <a:pt x="425" y="809"/>
                  <a:pt x="425" y="809"/>
                  <a:pt x="426" y="807"/>
                </a:cubicBezTo>
                <a:cubicBezTo>
                  <a:pt x="426" y="807"/>
                  <a:pt x="426" y="807"/>
                  <a:pt x="426" y="807"/>
                </a:cubicBezTo>
                <a:cubicBezTo>
                  <a:pt x="426" y="807"/>
                  <a:pt x="426" y="807"/>
                  <a:pt x="425" y="808"/>
                </a:cubicBezTo>
                <a:cubicBezTo>
                  <a:pt x="425" y="808"/>
                  <a:pt x="425" y="808"/>
                  <a:pt x="426" y="808"/>
                </a:cubicBezTo>
                <a:cubicBezTo>
                  <a:pt x="426" y="808"/>
                  <a:pt x="426" y="808"/>
                  <a:pt x="426" y="808"/>
                </a:cubicBezTo>
                <a:cubicBezTo>
                  <a:pt x="427" y="807"/>
                  <a:pt x="426" y="807"/>
                  <a:pt x="426" y="807"/>
                </a:cubicBezTo>
                <a:cubicBezTo>
                  <a:pt x="424" y="808"/>
                  <a:pt x="423" y="809"/>
                  <a:pt x="422" y="807"/>
                </a:cubicBezTo>
                <a:cubicBezTo>
                  <a:pt x="422" y="807"/>
                  <a:pt x="421" y="808"/>
                  <a:pt x="421" y="808"/>
                </a:cubicBezTo>
                <a:cubicBezTo>
                  <a:pt x="421" y="809"/>
                  <a:pt x="420" y="809"/>
                  <a:pt x="420" y="810"/>
                </a:cubicBezTo>
                <a:cubicBezTo>
                  <a:pt x="420" y="810"/>
                  <a:pt x="420" y="811"/>
                  <a:pt x="420" y="812"/>
                </a:cubicBezTo>
                <a:cubicBezTo>
                  <a:pt x="418" y="812"/>
                  <a:pt x="417" y="813"/>
                  <a:pt x="416" y="811"/>
                </a:cubicBezTo>
                <a:cubicBezTo>
                  <a:pt x="415" y="811"/>
                  <a:pt x="413" y="811"/>
                  <a:pt x="413" y="811"/>
                </a:cubicBezTo>
                <a:cubicBezTo>
                  <a:pt x="412" y="812"/>
                  <a:pt x="411" y="812"/>
                  <a:pt x="410" y="812"/>
                </a:cubicBezTo>
                <a:cubicBezTo>
                  <a:pt x="405" y="812"/>
                  <a:pt x="400" y="812"/>
                  <a:pt x="395" y="812"/>
                </a:cubicBezTo>
                <a:cubicBezTo>
                  <a:pt x="394" y="812"/>
                  <a:pt x="393" y="813"/>
                  <a:pt x="392" y="811"/>
                </a:cubicBezTo>
                <a:cubicBezTo>
                  <a:pt x="392" y="811"/>
                  <a:pt x="391" y="811"/>
                  <a:pt x="390" y="811"/>
                </a:cubicBezTo>
                <a:cubicBezTo>
                  <a:pt x="387" y="811"/>
                  <a:pt x="384" y="811"/>
                  <a:pt x="382" y="811"/>
                </a:cubicBezTo>
                <a:cubicBezTo>
                  <a:pt x="380" y="811"/>
                  <a:pt x="379" y="812"/>
                  <a:pt x="378" y="810"/>
                </a:cubicBezTo>
                <a:cubicBezTo>
                  <a:pt x="377" y="810"/>
                  <a:pt x="377" y="810"/>
                  <a:pt x="376" y="810"/>
                </a:cubicBezTo>
                <a:cubicBezTo>
                  <a:pt x="375" y="810"/>
                  <a:pt x="373" y="810"/>
                  <a:pt x="372" y="810"/>
                </a:cubicBezTo>
                <a:cubicBezTo>
                  <a:pt x="370" y="810"/>
                  <a:pt x="368" y="811"/>
                  <a:pt x="367" y="809"/>
                </a:cubicBezTo>
                <a:cubicBezTo>
                  <a:pt x="366" y="809"/>
                  <a:pt x="365" y="809"/>
                  <a:pt x="364" y="809"/>
                </a:cubicBezTo>
                <a:cubicBezTo>
                  <a:pt x="363" y="809"/>
                  <a:pt x="361" y="810"/>
                  <a:pt x="360" y="808"/>
                </a:cubicBezTo>
                <a:cubicBezTo>
                  <a:pt x="358" y="808"/>
                  <a:pt x="357" y="808"/>
                  <a:pt x="356" y="808"/>
                </a:cubicBezTo>
                <a:cubicBezTo>
                  <a:pt x="354" y="808"/>
                  <a:pt x="354" y="808"/>
                  <a:pt x="352" y="807"/>
                </a:cubicBezTo>
                <a:cubicBezTo>
                  <a:pt x="352" y="805"/>
                  <a:pt x="352" y="805"/>
                  <a:pt x="352" y="805"/>
                </a:cubicBezTo>
                <a:cubicBezTo>
                  <a:pt x="351" y="804"/>
                  <a:pt x="351" y="806"/>
                  <a:pt x="350" y="805"/>
                </a:cubicBezTo>
                <a:cubicBezTo>
                  <a:pt x="349" y="805"/>
                  <a:pt x="348" y="807"/>
                  <a:pt x="347" y="806"/>
                </a:cubicBezTo>
                <a:cubicBezTo>
                  <a:pt x="346" y="808"/>
                  <a:pt x="345" y="808"/>
                  <a:pt x="344" y="807"/>
                </a:cubicBezTo>
                <a:cubicBezTo>
                  <a:pt x="343" y="806"/>
                  <a:pt x="343" y="806"/>
                  <a:pt x="343" y="806"/>
                </a:cubicBezTo>
                <a:cubicBezTo>
                  <a:pt x="342" y="806"/>
                  <a:pt x="341" y="807"/>
                  <a:pt x="340" y="806"/>
                </a:cubicBezTo>
                <a:cubicBezTo>
                  <a:pt x="339" y="805"/>
                  <a:pt x="338" y="807"/>
                  <a:pt x="338" y="806"/>
                </a:cubicBezTo>
                <a:cubicBezTo>
                  <a:pt x="336" y="806"/>
                  <a:pt x="334" y="805"/>
                  <a:pt x="333" y="805"/>
                </a:cubicBezTo>
                <a:cubicBezTo>
                  <a:pt x="332" y="805"/>
                  <a:pt x="331" y="806"/>
                  <a:pt x="330" y="805"/>
                </a:cubicBezTo>
                <a:cubicBezTo>
                  <a:pt x="329" y="805"/>
                  <a:pt x="329" y="804"/>
                  <a:pt x="328" y="804"/>
                </a:cubicBezTo>
                <a:cubicBezTo>
                  <a:pt x="327" y="803"/>
                  <a:pt x="326" y="804"/>
                  <a:pt x="324" y="804"/>
                </a:cubicBezTo>
                <a:cubicBezTo>
                  <a:pt x="324" y="803"/>
                  <a:pt x="323" y="802"/>
                  <a:pt x="323" y="802"/>
                </a:cubicBezTo>
                <a:cubicBezTo>
                  <a:pt x="323" y="802"/>
                  <a:pt x="322" y="802"/>
                  <a:pt x="322" y="802"/>
                </a:cubicBezTo>
                <a:cubicBezTo>
                  <a:pt x="321" y="801"/>
                  <a:pt x="321" y="803"/>
                  <a:pt x="320" y="802"/>
                </a:cubicBezTo>
                <a:cubicBezTo>
                  <a:pt x="320" y="802"/>
                  <a:pt x="319" y="802"/>
                  <a:pt x="318" y="802"/>
                </a:cubicBezTo>
                <a:cubicBezTo>
                  <a:pt x="318" y="802"/>
                  <a:pt x="317" y="802"/>
                  <a:pt x="316" y="803"/>
                </a:cubicBezTo>
                <a:cubicBezTo>
                  <a:pt x="315" y="803"/>
                  <a:pt x="315" y="801"/>
                  <a:pt x="314" y="801"/>
                </a:cubicBezTo>
                <a:cubicBezTo>
                  <a:pt x="313" y="801"/>
                  <a:pt x="311" y="801"/>
                  <a:pt x="310" y="801"/>
                </a:cubicBezTo>
                <a:cubicBezTo>
                  <a:pt x="310" y="801"/>
                  <a:pt x="309" y="801"/>
                  <a:pt x="310" y="801"/>
                </a:cubicBezTo>
                <a:cubicBezTo>
                  <a:pt x="309" y="800"/>
                  <a:pt x="308" y="800"/>
                  <a:pt x="308" y="800"/>
                </a:cubicBezTo>
                <a:cubicBezTo>
                  <a:pt x="307" y="800"/>
                  <a:pt x="306" y="800"/>
                  <a:pt x="305" y="800"/>
                </a:cubicBezTo>
                <a:cubicBezTo>
                  <a:pt x="305" y="800"/>
                  <a:pt x="304" y="799"/>
                  <a:pt x="304" y="799"/>
                </a:cubicBezTo>
                <a:cubicBezTo>
                  <a:pt x="303" y="799"/>
                  <a:pt x="303" y="799"/>
                  <a:pt x="303" y="799"/>
                </a:cubicBezTo>
                <a:cubicBezTo>
                  <a:pt x="302" y="800"/>
                  <a:pt x="301" y="800"/>
                  <a:pt x="300" y="799"/>
                </a:cubicBezTo>
                <a:cubicBezTo>
                  <a:pt x="299" y="799"/>
                  <a:pt x="298" y="799"/>
                  <a:pt x="298" y="798"/>
                </a:cubicBezTo>
                <a:cubicBezTo>
                  <a:pt x="298" y="798"/>
                  <a:pt x="297" y="798"/>
                  <a:pt x="297" y="798"/>
                </a:cubicBezTo>
                <a:cubicBezTo>
                  <a:pt x="296" y="799"/>
                  <a:pt x="295" y="799"/>
                  <a:pt x="295" y="799"/>
                </a:cubicBezTo>
                <a:cubicBezTo>
                  <a:pt x="294" y="799"/>
                  <a:pt x="293" y="798"/>
                  <a:pt x="293" y="798"/>
                </a:cubicBezTo>
                <a:cubicBezTo>
                  <a:pt x="292" y="798"/>
                  <a:pt x="291" y="798"/>
                  <a:pt x="291" y="797"/>
                </a:cubicBezTo>
                <a:cubicBezTo>
                  <a:pt x="290" y="796"/>
                  <a:pt x="289" y="797"/>
                  <a:pt x="288" y="796"/>
                </a:cubicBezTo>
                <a:cubicBezTo>
                  <a:pt x="287" y="796"/>
                  <a:pt x="286" y="796"/>
                  <a:pt x="285" y="796"/>
                </a:cubicBezTo>
                <a:cubicBezTo>
                  <a:pt x="283" y="796"/>
                  <a:pt x="282" y="794"/>
                  <a:pt x="280" y="795"/>
                </a:cubicBezTo>
                <a:cubicBezTo>
                  <a:pt x="279" y="794"/>
                  <a:pt x="278" y="794"/>
                  <a:pt x="276" y="794"/>
                </a:cubicBezTo>
                <a:cubicBezTo>
                  <a:pt x="276" y="794"/>
                  <a:pt x="275" y="793"/>
                  <a:pt x="275" y="793"/>
                </a:cubicBezTo>
                <a:cubicBezTo>
                  <a:pt x="274" y="794"/>
                  <a:pt x="274" y="794"/>
                  <a:pt x="273" y="795"/>
                </a:cubicBezTo>
                <a:cubicBezTo>
                  <a:pt x="273" y="795"/>
                  <a:pt x="272" y="795"/>
                  <a:pt x="272" y="795"/>
                </a:cubicBezTo>
                <a:cubicBezTo>
                  <a:pt x="272" y="793"/>
                  <a:pt x="271" y="793"/>
                  <a:pt x="270" y="793"/>
                </a:cubicBezTo>
                <a:cubicBezTo>
                  <a:pt x="270" y="793"/>
                  <a:pt x="269" y="793"/>
                  <a:pt x="269" y="792"/>
                </a:cubicBezTo>
                <a:cubicBezTo>
                  <a:pt x="269" y="791"/>
                  <a:pt x="267" y="791"/>
                  <a:pt x="269" y="790"/>
                </a:cubicBezTo>
                <a:cubicBezTo>
                  <a:pt x="269" y="789"/>
                  <a:pt x="269" y="788"/>
                  <a:pt x="268" y="788"/>
                </a:cubicBezTo>
                <a:cubicBezTo>
                  <a:pt x="266" y="789"/>
                  <a:pt x="265" y="787"/>
                  <a:pt x="264" y="787"/>
                </a:cubicBezTo>
                <a:cubicBezTo>
                  <a:pt x="263" y="786"/>
                  <a:pt x="262" y="786"/>
                  <a:pt x="261" y="786"/>
                </a:cubicBezTo>
                <a:cubicBezTo>
                  <a:pt x="258" y="785"/>
                  <a:pt x="258" y="785"/>
                  <a:pt x="258" y="785"/>
                </a:cubicBezTo>
                <a:cubicBezTo>
                  <a:pt x="258" y="783"/>
                  <a:pt x="256" y="784"/>
                  <a:pt x="256" y="783"/>
                </a:cubicBezTo>
                <a:cubicBezTo>
                  <a:pt x="255" y="782"/>
                  <a:pt x="254" y="783"/>
                  <a:pt x="253" y="783"/>
                </a:cubicBezTo>
                <a:cubicBezTo>
                  <a:pt x="252" y="783"/>
                  <a:pt x="251" y="783"/>
                  <a:pt x="250" y="782"/>
                </a:cubicBezTo>
                <a:cubicBezTo>
                  <a:pt x="250" y="782"/>
                  <a:pt x="249" y="782"/>
                  <a:pt x="248" y="782"/>
                </a:cubicBezTo>
                <a:cubicBezTo>
                  <a:pt x="248" y="781"/>
                  <a:pt x="247" y="780"/>
                  <a:pt x="246" y="779"/>
                </a:cubicBezTo>
                <a:cubicBezTo>
                  <a:pt x="245" y="779"/>
                  <a:pt x="245" y="779"/>
                  <a:pt x="245" y="780"/>
                </a:cubicBezTo>
                <a:cubicBezTo>
                  <a:pt x="245" y="779"/>
                  <a:pt x="244" y="779"/>
                  <a:pt x="244" y="779"/>
                </a:cubicBezTo>
                <a:cubicBezTo>
                  <a:pt x="244" y="778"/>
                  <a:pt x="243" y="778"/>
                  <a:pt x="243" y="777"/>
                </a:cubicBezTo>
                <a:cubicBezTo>
                  <a:pt x="241" y="778"/>
                  <a:pt x="240" y="776"/>
                  <a:pt x="239" y="776"/>
                </a:cubicBezTo>
                <a:cubicBezTo>
                  <a:pt x="238" y="775"/>
                  <a:pt x="237" y="775"/>
                  <a:pt x="236" y="774"/>
                </a:cubicBezTo>
                <a:cubicBezTo>
                  <a:pt x="235" y="774"/>
                  <a:pt x="234" y="773"/>
                  <a:pt x="233" y="773"/>
                </a:cubicBezTo>
                <a:cubicBezTo>
                  <a:pt x="233" y="772"/>
                  <a:pt x="234" y="772"/>
                  <a:pt x="234" y="772"/>
                </a:cubicBezTo>
                <a:cubicBezTo>
                  <a:pt x="234" y="772"/>
                  <a:pt x="234" y="771"/>
                  <a:pt x="233" y="771"/>
                </a:cubicBezTo>
                <a:cubicBezTo>
                  <a:pt x="232" y="771"/>
                  <a:pt x="231" y="771"/>
                  <a:pt x="230" y="771"/>
                </a:cubicBezTo>
                <a:cubicBezTo>
                  <a:pt x="229" y="771"/>
                  <a:pt x="228" y="770"/>
                  <a:pt x="228" y="769"/>
                </a:cubicBezTo>
                <a:cubicBezTo>
                  <a:pt x="227" y="769"/>
                  <a:pt x="226" y="770"/>
                  <a:pt x="225" y="769"/>
                </a:cubicBezTo>
                <a:cubicBezTo>
                  <a:pt x="225" y="768"/>
                  <a:pt x="223" y="769"/>
                  <a:pt x="223" y="768"/>
                </a:cubicBezTo>
                <a:cubicBezTo>
                  <a:pt x="222" y="768"/>
                  <a:pt x="222" y="767"/>
                  <a:pt x="222" y="766"/>
                </a:cubicBezTo>
                <a:cubicBezTo>
                  <a:pt x="222" y="766"/>
                  <a:pt x="221" y="765"/>
                  <a:pt x="220" y="766"/>
                </a:cubicBezTo>
                <a:cubicBezTo>
                  <a:pt x="219" y="766"/>
                  <a:pt x="218" y="765"/>
                  <a:pt x="216" y="764"/>
                </a:cubicBezTo>
                <a:cubicBezTo>
                  <a:pt x="216" y="764"/>
                  <a:pt x="215" y="764"/>
                  <a:pt x="214" y="763"/>
                </a:cubicBezTo>
                <a:cubicBezTo>
                  <a:pt x="214" y="763"/>
                  <a:pt x="214" y="762"/>
                  <a:pt x="213" y="762"/>
                </a:cubicBezTo>
                <a:cubicBezTo>
                  <a:pt x="213" y="762"/>
                  <a:pt x="213" y="762"/>
                  <a:pt x="213" y="762"/>
                </a:cubicBezTo>
                <a:cubicBezTo>
                  <a:pt x="213" y="762"/>
                  <a:pt x="213" y="762"/>
                  <a:pt x="213" y="761"/>
                </a:cubicBezTo>
                <a:cubicBezTo>
                  <a:pt x="213" y="761"/>
                  <a:pt x="213" y="761"/>
                  <a:pt x="213" y="761"/>
                </a:cubicBezTo>
                <a:cubicBezTo>
                  <a:pt x="212" y="761"/>
                  <a:pt x="212" y="761"/>
                  <a:pt x="212" y="761"/>
                </a:cubicBezTo>
                <a:cubicBezTo>
                  <a:pt x="212" y="761"/>
                  <a:pt x="211" y="761"/>
                  <a:pt x="211" y="761"/>
                </a:cubicBezTo>
                <a:cubicBezTo>
                  <a:pt x="211" y="761"/>
                  <a:pt x="211" y="762"/>
                  <a:pt x="212" y="762"/>
                </a:cubicBezTo>
                <a:cubicBezTo>
                  <a:pt x="212" y="762"/>
                  <a:pt x="212" y="762"/>
                  <a:pt x="213" y="762"/>
                </a:cubicBezTo>
                <a:cubicBezTo>
                  <a:pt x="213" y="762"/>
                  <a:pt x="213" y="763"/>
                  <a:pt x="213" y="763"/>
                </a:cubicBezTo>
                <a:cubicBezTo>
                  <a:pt x="211" y="763"/>
                  <a:pt x="210" y="763"/>
                  <a:pt x="209" y="761"/>
                </a:cubicBezTo>
                <a:cubicBezTo>
                  <a:pt x="209" y="760"/>
                  <a:pt x="208" y="760"/>
                  <a:pt x="208" y="760"/>
                </a:cubicBezTo>
                <a:cubicBezTo>
                  <a:pt x="207" y="761"/>
                  <a:pt x="206" y="761"/>
                  <a:pt x="206" y="761"/>
                </a:cubicBezTo>
                <a:cubicBezTo>
                  <a:pt x="205" y="760"/>
                  <a:pt x="204" y="760"/>
                  <a:pt x="204" y="759"/>
                </a:cubicBezTo>
                <a:cubicBezTo>
                  <a:pt x="203" y="759"/>
                  <a:pt x="203" y="758"/>
                  <a:pt x="203" y="758"/>
                </a:cubicBezTo>
                <a:cubicBezTo>
                  <a:pt x="202" y="757"/>
                  <a:pt x="202" y="757"/>
                  <a:pt x="202" y="756"/>
                </a:cubicBezTo>
                <a:cubicBezTo>
                  <a:pt x="201" y="756"/>
                  <a:pt x="201" y="756"/>
                  <a:pt x="201" y="756"/>
                </a:cubicBezTo>
                <a:cubicBezTo>
                  <a:pt x="201" y="756"/>
                  <a:pt x="201" y="755"/>
                  <a:pt x="200" y="755"/>
                </a:cubicBezTo>
                <a:cubicBezTo>
                  <a:pt x="200" y="755"/>
                  <a:pt x="200" y="756"/>
                  <a:pt x="200" y="756"/>
                </a:cubicBezTo>
                <a:cubicBezTo>
                  <a:pt x="199" y="756"/>
                  <a:pt x="198" y="755"/>
                  <a:pt x="197" y="755"/>
                </a:cubicBezTo>
                <a:cubicBezTo>
                  <a:pt x="197" y="754"/>
                  <a:pt x="195" y="754"/>
                  <a:pt x="196" y="752"/>
                </a:cubicBezTo>
                <a:cubicBezTo>
                  <a:pt x="193" y="752"/>
                  <a:pt x="193" y="752"/>
                  <a:pt x="193" y="752"/>
                </a:cubicBezTo>
                <a:cubicBezTo>
                  <a:pt x="192" y="752"/>
                  <a:pt x="192" y="752"/>
                  <a:pt x="192" y="752"/>
                </a:cubicBezTo>
                <a:cubicBezTo>
                  <a:pt x="193" y="751"/>
                  <a:pt x="193" y="750"/>
                  <a:pt x="194" y="749"/>
                </a:cubicBezTo>
                <a:cubicBezTo>
                  <a:pt x="194" y="749"/>
                  <a:pt x="194" y="749"/>
                  <a:pt x="194" y="749"/>
                </a:cubicBezTo>
                <a:cubicBezTo>
                  <a:pt x="192" y="749"/>
                  <a:pt x="191" y="749"/>
                  <a:pt x="190" y="749"/>
                </a:cubicBezTo>
                <a:cubicBezTo>
                  <a:pt x="189" y="748"/>
                  <a:pt x="189" y="747"/>
                  <a:pt x="188" y="747"/>
                </a:cubicBezTo>
                <a:cubicBezTo>
                  <a:pt x="188" y="746"/>
                  <a:pt x="187" y="747"/>
                  <a:pt x="186" y="747"/>
                </a:cubicBezTo>
                <a:cubicBezTo>
                  <a:pt x="186" y="747"/>
                  <a:pt x="186" y="748"/>
                  <a:pt x="186" y="747"/>
                </a:cubicBezTo>
                <a:cubicBezTo>
                  <a:pt x="185" y="747"/>
                  <a:pt x="185" y="746"/>
                  <a:pt x="186" y="746"/>
                </a:cubicBezTo>
                <a:cubicBezTo>
                  <a:pt x="186" y="746"/>
                  <a:pt x="186" y="745"/>
                  <a:pt x="187" y="745"/>
                </a:cubicBezTo>
                <a:cubicBezTo>
                  <a:pt x="188" y="746"/>
                  <a:pt x="189" y="746"/>
                  <a:pt x="190" y="746"/>
                </a:cubicBezTo>
                <a:cubicBezTo>
                  <a:pt x="190" y="746"/>
                  <a:pt x="190" y="747"/>
                  <a:pt x="191" y="748"/>
                </a:cubicBezTo>
                <a:cubicBezTo>
                  <a:pt x="192" y="747"/>
                  <a:pt x="191" y="745"/>
                  <a:pt x="192" y="744"/>
                </a:cubicBezTo>
                <a:cubicBezTo>
                  <a:pt x="192" y="744"/>
                  <a:pt x="192" y="744"/>
                  <a:pt x="191" y="744"/>
                </a:cubicBezTo>
                <a:cubicBezTo>
                  <a:pt x="190" y="744"/>
                  <a:pt x="188" y="744"/>
                  <a:pt x="187" y="744"/>
                </a:cubicBezTo>
                <a:cubicBezTo>
                  <a:pt x="186" y="743"/>
                  <a:pt x="187" y="742"/>
                  <a:pt x="187" y="741"/>
                </a:cubicBezTo>
                <a:cubicBezTo>
                  <a:pt x="187" y="741"/>
                  <a:pt x="187" y="741"/>
                  <a:pt x="186" y="741"/>
                </a:cubicBezTo>
                <a:cubicBezTo>
                  <a:pt x="186" y="742"/>
                  <a:pt x="186" y="742"/>
                  <a:pt x="186" y="742"/>
                </a:cubicBezTo>
                <a:cubicBezTo>
                  <a:pt x="187" y="742"/>
                  <a:pt x="187" y="742"/>
                  <a:pt x="187" y="742"/>
                </a:cubicBezTo>
                <a:cubicBezTo>
                  <a:pt x="187" y="742"/>
                  <a:pt x="187" y="742"/>
                  <a:pt x="187" y="741"/>
                </a:cubicBezTo>
                <a:cubicBezTo>
                  <a:pt x="187" y="741"/>
                  <a:pt x="187" y="741"/>
                  <a:pt x="187" y="741"/>
                </a:cubicBezTo>
                <a:cubicBezTo>
                  <a:pt x="186" y="742"/>
                  <a:pt x="186" y="743"/>
                  <a:pt x="185" y="743"/>
                </a:cubicBezTo>
                <a:cubicBezTo>
                  <a:pt x="185" y="742"/>
                  <a:pt x="184" y="742"/>
                  <a:pt x="184" y="742"/>
                </a:cubicBezTo>
                <a:cubicBezTo>
                  <a:pt x="184" y="742"/>
                  <a:pt x="184" y="743"/>
                  <a:pt x="184" y="743"/>
                </a:cubicBezTo>
                <a:cubicBezTo>
                  <a:pt x="183" y="744"/>
                  <a:pt x="183" y="744"/>
                  <a:pt x="182" y="744"/>
                </a:cubicBezTo>
                <a:cubicBezTo>
                  <a:pt x="181" y="743"/>
                  <a:pt x="181" y="743"/>
                  <a:pt x="180" y="742"/>
                </a:cubicBezTo>
                <a:cubicBezTo>
                  <a:pt x="178" y="742"/>
                  <a:pt x="178" y="742"/>
                  <a:pt x="178" y="742"/>
                </a:cubicBezTo>
                <a:cubicBezTo>
                  <a:pt x="178" y="742"/>
                  <a:pt x="178" y="741"/>
                  <a:pt x="178" y="741"/>
                </a:cubicBezTo>
                <a:cubicBezTo>
                  <a:pt x="178" y="740"/>
                  <a:pt x="178" y="739"/>
                  <a:pt x="176" y="739"/>
                </a:cubicBezTo>
                <a:cubicBezTo>
                  <a:pt x="176" y="738"/>
                  <a:pt x="175" y="738"/>
                  <a:pt x="174" y="737"/>
                </a:cubicBezTo>
                <a:cubicBezTo>
                  <a:pt x="174" y="737"/>
                  <a:pt x="174" y="736"/>
                  <a:pt x="173" y="736"/>
                </a:cubicBezTo>
                <a:cubicBezTo>
                  <a:pt x="171" y="737"/>
                  <a:pt x="170" y="734"/>
                  <a:pt x="169" y="733"/>
                </a:cubicBezTo>
                <a:cubicBezTo>
                  <a:pt x="169" y="734"/>
                  <a:pt x="168" y="734"/>
                  <a:pt x="168" y="734"/>
                </a:cubicBezTo>
                <a:cubicBezTo>
                  <a:pt x="167" y="734"/>
                  <a:pt x="168" y="732"/>
                  <a:pt x="166" y="732"/>
                </a:cubicBezTo>
                <a:cubicBezTo>
                  <a:pt x="165" y="732"/>
                  <a:pt x="165" y="730"/>
                  <a:pt x="163" y="730"/>
                </a:cubicBezTo>
                <a:cubicBezTo>
                  <a:pt x="163" y="729"/>
                  <a:pt x="162" y="728"/>
                  <a:pt x="160" y="729"/>
                </a:cubicBezTo>
                <a:cubicBezTo>
                  <a:pt x="160" y="729"/>
                  <a:pt x="160" y="728"/>
                  <a:pt x="160" y="728"/>
                </a:cubicBezTo>
                <a:cubicBezTo>
                  <a:pt x="160" y="726"/>
                  <a:pt x="158" y="727"/>
                  <a:pt x="157" y="726"/>
                </a:cubicBezTo>
                <a:cubicBezTo>
                  <a:pt x="156" y="724"/>
                  <a:pt x="154" y="723"/>
                  <a:pt x="152" y="722"/>
                </a:cubicBezTo>
                <a:cubicBezTo>
                  <a:pt x="151" y="721"/>
                  <a:pt x="150" y="721"/>
                  <a:pt x="150" y="721"/>
                </a:cubicBezTo>
                <a:cubicBezTo>
                  <a:pt x="150" y="721"/>
                  <a:pt x="150" y="720"/>
                  <a:pt x="149" y="719"/>
                </a:cubicBezTo>
                <a:cubicBezTo>
                  <a:pt x="149" y="719"/>
                  <a:pt x="148" y="719"/>
                  <a:pt x="148" y="719"/>
                </a:cubicBezTo>
                <a:cubicBezTo>
                  <a:pt x="148" y="717"/>
                  <a:pt x="147" y="717"/>
                  <a:pt x="146" y="717"/>
                </a:cubicBezTo>
                <a:cubicBezTo>
                  <a:pt x="145" y="717"/>
                  <a:pt x="145" y="716"/>
                  <a:pt x="144" y="715"/>
                </a:cubicBezTo>
                <a:cubicBezTo>
                  <a:pt x="143" y="715"/>
                  <a:pt x="143" y="715"/>
                  <a:pt x="143" y="715"/>
                </a:cubicBezTo>
                <a:cubicBezTo>
                  <a:pt x="142" y="713"/>
                  <a:pt x="141" y="712"/>
                  <a:pt x="139" y="712"/>
                </a:cubicBezTo>
                <a:cubicBezTo>
                  <a:pt x="139" y="713"/>
                  <a:pt x="139" y="712"/>
                  <a:pt x="139" y="712"/>
                </a:cubicBezTo>
                <a:cubicBezTo>
                  <a:pt x="138" y="710"/>
                  <a:pt x="136" y="709"/>
                  <a:pt x="134" y="708"/>
                </a:cubicBezTo>
                <a:cubicBezTo>
                  <a:pt x="133" y="707"/>
                  <a:pt x="132" y="707"/>
                  <a:pt x="132" y="706"/>
                </a:cubicBezTo>
                <a:cubicBezTo>
                  <a:pt x="132" y="705"/>
                  <a:pt x="132" y="705"/>
                  <a:pt x="132" y="705"/>
                </a:cubicBezTo>
                <a:cubicBezTo>
                  <a:pt x="130" y="705"/>
                  <a:pt x="130" y="704"/>
                  <a:pt x="129" y="703"/>
                </a:cubicBezTo>
                <a:cubicBezTo>
                  <a:pt x="129" y="702"/>
                  <a:pt x="129" y="702"/>
                  <a:pt x="128" y="701"/>
                </a:cubicBezTo>
                <a:cubicBezTo>
                  <a:pt x="128" y="701"/>
                  <a:pt x="127" y="701"/>
                  <a:pt x="127" y="701"/>
                </a:cubicBezTo>
                <a:cubicBezTo>
                  <a:pt x="125" y="700"/>
                  <a:pt x="124" y="700"/>
                  <a:pt x="123" y="699"/>
                </a:cubicBezTo>
                <a:cubicBezTo>
                  <a:pt x="122" y="698"/>
                  <a:pt x="121" y="697"/>
                  <a:pt x="121" y="696"/>
                </a:cubicBezTo>
                <a:cubicBezTo>
                  <a:pt x="121" y="696"/>
                  <a:pt x="121" y="695"/>
                  <a:pt x="120" y="695"/>
                </a:cubicBezTo>
                <a:cubicBezTo>
                  <a:pt x="119" y="695"/>
                  <a:pt x="118" y="695"/>
                  <a:pt x="118" y="694"/>
                </a:cubicBezTo>
                <a:cubicBezTo>
                  <a:pt x="118" y="692"/>
                  <a:pt x="116" y="692"/>
                  <a:pt x="116" y="690"/>
                </a:cubicBezTo>
                <a:cubicBezTo>
                  <a:pt x="115" y="690"/>
                  <a:pt x="114" y="690"/>
                  <a:pt x="114" y="688"/>
                </a:cubicBezTo>
                <a:cubicBezTo>
                  <a:pt x="114" y="688"/>
                  <a:pt x="113" y="688"/>
                  <a:pt x="112" y="687"/>
                </a:cubicBezTo>
                <a:cubicBezTo>
                  <a:pt x="112" y="685"/>
                  <a:pt x="112" y="685"/>
                  <a:pt x="112" y="685"/>
                </a:cubicBezTo>
                <a:cubicBezTo>
                  <a:pt x="112" y="684"/>
                  <a:pt x="111" y="683"/>
                  <a:pt x="110" y="682"/>
                </a:cubicBezTo>
                <a:cubicBezTo>
                  <a:pt x="110" y="681"/>
                  <a:pt x="110" y="680"/>
                  <a:pt x="109" y="680"/>
                </a:cubicBezTo>
                <a:cubicBezTo>
                  <a:pt x="108" y="680"/>
                  <a:pt x="108" y="680"/>
                  <a:pt x="108" y="679"/>
                </a:cubicBezTo>
                <a:cubicBezTo>
                  <a:pt x="108" y="679"/>
                  <a:pt x="107" y="678"/>
                  <a:pt x="107" y="678"/>
                </a:cubicBezTo>
                <a:cubicBezTo>
                  <a:pt x="107" y="677"/>
                  <a:pt x="106" y="676"/>
                  <a:pt x="105" y="676"/>
                </a:cubicBezTo>
                <a:cubicBezTo>
                  <a:pt x="105" y="676"/>
                  <a:pt x="105" y="676"/>
                  <a:pt x="105" y="675"/>
                </a:cubicBezTo>
                <a:cubicBezTo>
                  <a:pt x="105" y="675"/>
                  <a:pt x="105" y="675"/>
                  <a:pt x="105" y="675"/>
                </a:cubicBezTo>
                <a:cubicBezTo>
                  <a:pt x="105" y="675"/>
                  <a:pt x="105" y="675"/>
                  <a:pt x="105" y="675"/>
                </a:cubicBezTo>
                <a:cubicBezTo>
                  <a:pt x="105" y="675"/>
                  <a:pt x="105" y="676"/>
                  <a:pt x="105" y="675"/>
                </a:cubicBezTo>
                <a:cubicBezTo>
                  <a:pt x="105" y="675"/>
                  <a:pt x="106" y="675"/>
                  <a:pt x="106" y="675"/>
                </a:cubicBezTo>
                <a:cubicBezTo>
                  <a:pt x="106" y="675"/>
                  <a:pt x="106" y="675"/>
                  <a:pt x="105" y="675"/>
                </a:cubicBezTo>
                <a:cubicBezTo>
                  <a:pt x="104" y="675"/>
                  <a:pt x="103" y="675"/>
                  <a:pt x="103" y="674"/>
                </a:cubicBezTo>
                <a:cubicBezTo>
                  <a:pt x="103" y="672"/>
                  <a:pt x="102" y="673"/>
                  <a:pt x="101" y="673"/>
                </a:cubicBezTo>
                <a:cubicBezTo>
                  <a:pt x="100" y="673"/>
                  <a:pt x="100" y="672"/>
                  <a:pt x="100" y="672"/>
                </a:cubicBezTo>
                <a:cubicBezTo>
                  <a:pt x="98" y="670"/>
                  <a:pt x="98" y="670"/>
                  <a:pt x="100" y="668"/>
                </a:cubicBezTo>
                <a:cubicBezTo>
                  <a:pt x="100" y="668"/>
                  <a:pt x="99" y="667"/>
                  <a:pt x="99" y="667"/>
                </a:cubicBezTo>
                <a:cubicBezTo>
                  <a:pt x="99" y="667"/>
                  <a:pt x="98" y="667"/>
                  <a:pt x="98" y="668"/>
                </a:cubicBezTo>
                <a:cubicBezTo>
                  <a:pt x="98" y="668"/>
                  <a:pt x="97" y="668"/>
                  <a:pt x="97" y="668"/>
                </a:cubicBezTo>
                <a:cubicBezTo>
                  <a:pt x="95" y="667"/>
                  <a:pt x="94" y="665"/>
                  <a:pt x="93" y="664"/>
                </a:cubicBezTo>
                <a:cubicBezTo>
                  <a:pt x="94" y="663"/>
                  <a:pt x="93" y="662"/>
                  <a:pt x="93" y="662"/>
                </a:cubicBezTo>
                <a:cubicBezTo>
                  <a:pt x="94" y="661"/>
                  <a:pt x="94" y="661"/>
                  <a:pt x="96" y="662"/>
                </a:cubicBezTo>
                <a:cubicBezTo>
                  <a:pt x="97" y="662"/>
                  <a:pt x="97" y="662"/>
                  <a:pt x="97" y="662"/>
                </a:cubicBezTo>
                <a:cubicBezTo>
                  <a:pt x="97" y="661"/>
                  <a:pt x="96" y="661"/>
                  <a:pt x="96" y="661"/>
                </a:cubicBezTo>
                <a:cubicBezTo>
                  <a:pt x="95" y="661"/>
                  <a:pt x="95" y="661"/>
                  <a:pt x="95" y="662"/>
                </a:cubicBezTo>
                <a:cubicBezTo>
                  <a:pt x="95" y="662"/>
                  <a:pt x="96" y="662"/>
                  <a:pt x="96" y="662"/>
                </a:cubicBezTo>
                <a:cubicBezTo>
                  <a:pt x="96" y="662"/>
                  <a:pt x="97" y="662"/>
                  <a:pt x="96" y="662"/>
                </a:cubicBezTo>
                <a:cubicBezTo>
                  <a:pt x="95" y="660"/>
                  <a:pt x="95" y="660"/>
                  <a:pt x="94" y="660"/>
                </a:cubicBezTo>
                <a:cubicBezTo>
                  <a:pt x="93" y="660"/>
                  <a:pt x="94" y="659"/>
                  <a:pt x="93" y="659"/>
                </a:cubicBezTo>
                <a:cubicBezTo>
                  <a:pt x="93" y="659"/>
                  <a:pt x="93" y="659"/>
                  <a:pt x="93" y="659"/>
                </a:cubicBezTo>
                <a:cubicBezTo>
                  <a:pt x="92" y="658"/>
                  <a:pt x="91" y="659"/>
                  <a:pt x="89" y="659"/>
                </a:cubicBezTo>
                <a:cubicBezTo>
                  <a:pt x="89" y="658"/>
                  <a:pt x="89" y="658"/>
                  <a:pt x="89" y="658"/>
                </a:cubicBezTo>
                <a:cubicBezTo>
                  <a:pt x="89" y="657"/>
                  <a:pt x="87" y="656"/>
                  <a:pt x="87" y="655"/>
                </a:cubicBezTo>
                <a:cubicBezTo>
                  <a:pt x="87" y="654"/>
                  <a:pt x="87" y="654"/>
                  <a:pt x="86" y="654"/>
                </a:cubicBezTo>
                <a:cubicBezTo>
                  <a:pt x="84" y="653"/>
                  <a:pt x="84" y="652"/>
                  <a:pt x="84" y="650"/>
                </a:cubicBezTo>
                <a:cubicBezTo>
                  <a:pt x="83" y="649"/>
                  <a:pt x="81" y="648"/>
                  <a:pt x="80" y="646"/>
                </a:cubicBezTo>
                <a:cubicBezTo>
                  <a:pt x="79" y="645"/>
                  <a:pt x="78" y="644"/>
                  <a:pt x="77" y="642"/>
                </a:cubicBezTo>
                <a:cubicBezTo>
                  <a:pt x="77" y="642"/>
                  <a:pt x="77" y="641"/>
                  <a:pt x="76" y="641"/>
                </a:cubicBezTo>
                <a:cubicBezTo>
                  <a:pt x="75" y="640"/>
                  <a:pt x="76" y="640"/>
                  <a:pt x="76" y="639"/>
                </a:cubicBezTo>
                <a:cubicBezTo>
                  <a:pt x="76" y="639"/>
                  <a:pt x="75" y="638"/>
                  <a:pt x="75" y="638"/>
                </a:cubicBezTo>
                <a:cubicBezTo>
                  <a:pt x="74" y="638"/>
                  <a:pt x="75" y="638"/>
                  <a:pt x="75" y="638"/>
                </a:cubicBezTo>
                <a:cubicBezTo>
                  <a:pt x="74" y="637"/>
                  <a:pt x="74" y="636"/>
                  <a:pt x="73" y="636"/>
                </a:cubicBezTo>
                <a:cubicBezTo>
                  <a:pt x="72" y="636"/>
                  <a:pt x="72" y="635"/>
                  <a:pt x="72" y="634"/>
                </a:cubicBezTo>
                <a:cubicBezTo>
                  <a:pt x="72" y="633"/>
                  <a:pt x="72" y="633"/>
                  <a:pt x="71" y="633"/>
                </a:cubicBezTo>
                <a:cubicBezTo>
                  <a:pt x="70" y="633"/>
                  <a:pt x="69" y="632"/>
                  <a:pt x="69" y="631"/>
                </a:cubicBezTo>
                <a:cubicBezTo>
                  <a:pt x="69" y="629"/>
                  <a:pt x="68" y="629"/>
                  <a:pt x="67" y="628"/>
                </a:cubicBezTo>
                <a:cubicBezTo>
                  <a:pt x="68" y="627"/>
                  <a:pt x="69" y="628"/>
                  <a:pt x="71" y="627"/>
                </a:cubicBezTo>
                <a:cubicBezTo>
                  <a:pt x="71" y="627"/>
                  <a:pt x="71" y="626"/>
                  <a:pt x="71" y="626"/>
                </a:cubicBezTo>
                <a:cubicBezTo>
                  <a:pt x="70" y="625"/>
                  <a:pt x="70" y="625"/>
                  <a:pt x="69" y="625"/>
                </a:cubicBezTo>
                <a:cubicBezTo>
                  <a:pt x="69" y="626"/>
                  <a:pt x="69" y="626"/>
                  <a:pt x="69" y="626"/>
                </a:cubicBezTo>
                <a:cubicBezTo>
                  <a:pt x="68" y="626"/>
                  <a:pt x="68" y="626"/>
                  <a:pt x="67" y="626"/>
                </a:cubicBezTo>
                <a:cubicBezTo>
                  <a:pt x="67" y="626"/>
                  <a:pt x="66" y="626"/>
                  <a:pt x="66" y="626"/>
                </a:cubicBezTo>
                <a:cubicBezTo>
                  <a:pt x="65" y="624"/>
                  <a:pt x="65" y="623"/>
                  <a:pt x="63" y="622"/>
                </a:cubicBezTo>
                <a:cubicBezTo>
                  <a:pt x="63" y="622"/>
                  <a:pt x="63" y="622"/>
                  <a:pt x="63" y="621"/>
                </a:cubicBezTo>
                <a:cubicBezTo>
                  <a:pt x="64" y="620"/>
                  <a:pt x="62" y="619"/>
                  <a:pt x="61" y="618"/>
                </a:cubicBezTo>
                <a:cubicBezTo>
                  <a:pt x="61" y="618"/>
                  <a:pt x="61" y="618"/>
                  <a:pt x="61" y="618"/>
                </a:cubicBezTo>
                <a:cubicBezTo>
                  <a:pt x="62" y="618"/>
                  <a:pt x="62" y="617"/>
                  <a:pt x="62" y="616"/>
                </a:cubicBezTo>
                <a:cubicBezTo>
                  <a:pt x="62" y="616"/>
                  <a:pt x="61" y="615"/>
                  <a:pt x="60" y="615"/>
                </a:cubicBezTo>
                <a:cubicBezTo>
                  <a:pt x="60" y="615"/>
                  <a:pt x="60" y="615"/>
                  <a:pt x="59" y="615"/>
                </a:cubicBezTo>
                <a:cubicBezTo>
                  <a:pt x="59" y="616"/>
                  <a:pt x="59" y="616"/>
                  <a:pt x="58" y="615"/>
                </a:cubicBezTo>
                <a:cubicBezTo>
                  <a:pt x="58" y="615"/>
                  <a:pt x="58" y="614"/>
                  <a:pt x="58" y="614"/>
                </a:cubicBezTo>
                <a:cubicBezTo>
                  <a:pt x="57" y="613"/>
                  <a:pt x="56" y="612"/>
                  <a:pt x="56" y="611"/>
                </a:cubicBezTo>
                <a:cubicBezTo>
                  <a:pt x="55" y="610"/>
                  <a:pt x="53" y="609"/>
                  <a:pt x="54" y="608"/>
                </a:cubicBezTo>
                <a:cubicBezTo>
                  <a:pt x="52" y="606"/>
                  <a:pt x="51" y="604"/>
                  <a:pt x="50" y="602"/>
                </a:cubicBezTo>
                <a:cubicBezTo>
                  <a:pt x="50" y="602"/>
                  <a:pt x="50" y="602"/>
                  <a:pt x="50" y="602"/>
                </a:cubicBezTo>
                <a:cubicBezTo>
                  <a:pt x="50" y="600"/>
                  <a:pt x="49" y="599"/>
                  <a:pt x="48" y="598"/>
                </a:cubicBezTo>
                <a:cubicBezTo>
                  <a:pt x="48" y="597"/>
                  <a:pt x="48" y="596"/>
                  <a:pt x="49" y="595"/>
                </a:cubicBezTo>
                <a:cubicBezTo>
                  <a:pt x="48" y="595"/>
                  <a:pt x="47" y="595"/>
                  <a:pt x="46" y="595"/>
                </a:cubicBezTo>
                <a:cubicBezTo>
                  <a:pt x="46" y="594"/>
                  <a:pt x="45" y="593"/>
                  <a:pt x="44" y="593"/>
                </a:cubicBezTo>
                <a:cubicBezTo>
                  <a:pt x="44" y="592"/>
                  <a:pt x="44" y="591"/>
                  <a:pt x="44" y="590"/>
                </a:cubicBezTo>
                <a:cubicBezTo>
                  <a:pt x="44" y="589"/>
                  <a:pt x="42" y="589"/>
                  <a:pt x="42" y="587"/>
                </a:cubicBezTo>
                <a:cubicBezTo>
                  <a:pt x="42" y="586"/>
                  <a:pt x="41" y="587"/>
                  <a:pt x="40" y="586"/>
                </a:cubicBezTo>
                <a:cubicBezTo>
                  <a:pt x="41" y="586"/>
                  <a:pt x="41" y="585"/>
                  <a:pt x="41" y="585"/>
                </a:cubicBezTo>
                <a:cubicBezTo>
                  <a:pt x="41" y="584"/>
                  <a:pt x="41" y="584"/>
                  <a:pt x="41" y="584"/>
                </a:cubicBezTo>
                <a:cubicBezTo>
                  <a:pt x="40" y="582"/>
                  <a:pt x="39" y="581"/>
                  <a:pt x="38" y="580"/>
                </a:cubicBezTo>
                <a:cubicBezTo>
                  <a:pt x="38" y="577"/>
                  <a:pt x="38" y="577"/>
                  <a:pt x="38" y="577"/>
                </a:cubicBezTo>
                <a:cubicBezTo>
                  <a:pt x="37" y="577"/>
                  <a:pt x="36" y="576"/>
                  <a:pt x="36" y="575"/>
                </a:cubicBezTo>
                <a:cubicBezTo>
                  <a:pt x="36" y="573"/>
                  <a:pt x="35" y="572"/>
                  <a:pt x="34" y="570"/>
                </a:cubicBezTo>
                <a:cubicBezTo>
                  <a:pt x="34" y="569"/>
                  <a:pt x="33" y="568"/>
                  <a:pt x="33" y="567"/>
                </a:cubicBezTo>
                <a:cubicBezTo>
                  <a:pt x="33" y="566"/>
                  <a:pt x="32" y="565"/>
                  <a:pt x="32" y="564"/>
                </a:cubicBezTo>
                <a:cubicBezTo>
                  <a:pt x="32" y="563"/>
                  <a:pt x="31" y="562"/>
                  <a:pt x="31" y="562"/>
                </a:cubicBezTo>
                <a:cubicBezTo>
                  <a:pt x="31" y="561"/>
                  <a:pt x="31" y="560"/>
                  <a:pt x="31" y="560"/>
                </a:cubicBezTo>
                <a:cubicBezTo>
                  <a:pt x="30" y="560"/>
                  <a:pt x="30" y="559"/>
                  <a:pt x="30" y="559"/>
                </a:cubicBezTo>
                <a:cubicBezTo>
                  <a:pt x="30" y="558"/>
                  <a:pt x="29" y="557"/>
                  <a:pt x="29" y="556"/>
                </a:cubicBezTo>
                <a:cubicBezTo>
                  <a:pt x="29" y="554"/>
                  <a:pt x="29" y="553"/>
                  <a:pt x="28" y="552"/>
                </a:cubicBezTo>
                <a:cubicBezTo>
                  <a:pt x="29" y="551"/>
                  <a:pt x="27" y="550"/>
                  <a:pt x="27" y="549"/>
                </a:cubicBezTo>
                <a:cubicBezTo>
                  <a:pt x="26" y="548"/>
                  <a:pt x="26" y="548"/>
                  <a:pt x="26" y="547"/>
                </a:cubicBezTo>
                <a:cubicBezTo>
                  <a:pt x="26" y="546"/>
                  <a:pt x="26" y="545"/>
                  <a:pt x="25" y="544"/>
                </a:cubicBezTo>
                <a:cubicBezTo>
                  <a:pt x="25" y="544"/>
                  <a:pt x="25" y="543"/>
                  <a:pt x="26" y="543"/>
                </a:cubicBezTo>
                <a:cubicBezTo>
                  <a:pt x="26" y="543"/>
                  <a:pt x="27" y="543"/>
                  <a:pt x="27" y="542"/>
                </a:cubicBezTo>
                <a:cubicBezTo>
                  <a:pt x="27" y="542"/>
                  <a:pt x="26" y="542"/>
                  <a:pt x="26" y="542"/>
                </a:cubicBezTo>
                <a:cubicBezTo>
                  <a:pt x="24" y="542"/>
                  <a:pt x="24" y="542"/>
                  <a:pt x="24" y="541"/>
                </a:cubicBezTo>
                <a:cubicBezTo>
                  <a:pt x="24" y="540"/>
                  <a:pt x="24" y="539"/>
                  <a:pt x="24" y="539"/>
                </a:cubicBezTo>
                <a:cubicBezTo>
                  <a:pt x="23" y="538"/>
                  <a:pt x="24" y="538"/>
                  <a:pt x="24" y="538"/>
                </a:cubicBezTo>
                <a:cubicBezTo>
                  <a:pt x="23" y="537"/>
                  <a:pt x="23" y="536"/>
                  <a:pt x="23" y="535"/>
                </a:cubicBezTo>
                <a:cubicBezTo>
                  <a:pt x="24" y="535"/>
                  <a:pt x="24" y="535"/>
                  <a:pt x="24" y="534"/>
                </a:cubicBezTo>
                <a:cubicBezTo>
                  <a:pt x="24" y="533"/>
                  <a:pt x="24" y="533"/>
                  <a:pt x="23" y="533"/>
                </a:cubicBezTo>
                <a:cubicBezTo>
                  <a:pt x="23" y="533"/>
                  <a:pt x="22" y="533"/>
                  <a:pt x="22" y="533"/>
                </a:cubicBezTo>
                <a:cubicBezTo>
                  <a:pt x="21" y="532"/>
                  <a:pt x="22" y="531"/>
                  <a:pt x="20" y="530"/>
                </a:cubicBezTo>
                <a:cubicBezTo>
                  <a:pt x="20" y="529"/>
                  <a:pt x="21" y="528"/>
                  <a:pt x="20" y="527"/>
                </a:cubicBezTo>
                <a:cubicBezTo>
                  <a:pt x="20" y="526"/>
                  <a:pt x="20" y="526"/>
                  <a:pt x="20" y="525"/>
                </a:cubicBezTo>
                <a:cubicBezTo>
                  <a:pt x="19" y="524"/>
                  <a:pt x="18" y="523"/>
                  <a:pt x="18" y="521"/>
                </a:cubicBezTo>
                <a:cubicBezTo>
                  <a:pt x="19" y="519"/>
                  <a:pt x="19" y="519"/>
                  <a:pt x="17" y="516"/>
                </a:cubicBezTo>
                <a:cubicBezTo>
                  <a:pt x="16" y="513"/>
                  <a:pt x="15" y="513"/>
                  <a:pt x="16" y="511"/>
                </a:cubicBezTo>
                <a:cubicBezTo>
                  <a:pt x="16" y="509"/>
                  <a:pt x="14" y="508"/>
                  <a:pt x="15" y="506"/>
                </a:cubicBezTo>
                <a:cubicBezTo>
                  <a:pt x="14" y="506"/>
                  <a:pt x="14" y="504"/>
                  <a:pt x="14" y="503"/>
                </a:cubicBezTo>
                <a:cubicBezTo>
                  <a:pt x="14" y="502"/>
                  <a:pt x="13" y="501"/>
                  <a:pt x="13" y="500"/>
                </a:cubicBezTo>
                <a:cubicBezTo>
                  <a:pt x="12" y="499"/>
                  <a:pt x="12" y="498"/>
                  <a:pt x="12" y="496"/>
                </a:cubicBezTo>
                <a:cubicBezTo>
                  <a:pt x="12" y="495"/>
                  <a:pt x="11" y="493"/>
                  <a:pt x="10" y="491"/>
                </a:cubicBezTo>
                <a:cubicBezTo>
                  <a:pt x="9" y="490"/>
                  <a:pt x="10" y="490"/>
                  <a:pt x="11" y="489"/>
                </a:cubicBezTo>
                <a:cubicBezTo>
                  <a:pt x="10" y="488"/>
                  <a:pt x="9" y="487"/>
                  <a:pt x="8" y="485"/>
                </a:cubicBezTo>
                <a:cubicBezTo>
                  <a:pt x="8" y="485"/>
                  <a:pt x="9" y="484"/>
                  <a:pt x="10" y="484"/>
                </a:cubicBezTo>
                <a:cubicBezTo>
                  <a:pt x="10" y="483"/>
                  <a:pt x="11" y="483"/>
                  <a:pt x="11" y="482"/>
                </a:cubicBezTo>
                <a:cubicBezTo>
                  <a:pt x="11" y="482"/>
                  <a:pt x="10" y="482"/>
                  <a:pt x="10" y="482"/>
                </a:cubicBezTo>
                <a:cubicBezTo>
                  <a:pt x="9" y="482"/>
                  <a:pt x="9" y="482"/>
                  <a:pt x="8" y="481"/>
                </a:cubicBezTo>
                <a:cubicBezTo>
                  <a:pt x="7" y="481"/>
                  <a:pt x="7" y="480"/>
                  <a:pt x="7" y="479"/>
                </a:cubicBezTo>
                <a:cubicBezTo>
                  <a:pt x="7" y="479"/>
                  <a:pt x="6" y="478"/>
                  <a:pt x="6" y="477"/>
                </a:cubicBezTo>
                <a:cubicBezTo>
                  <a:pt x="6" y="475"/>
                  <a:pt x="5" y="474"/>
                  <a:pt x="5" y="472"/>
                </a:cubicBezTo>
                <a:cubicBezTo>
                  <a:pt x="5" y="472"/>
                  <a:pt x="5" y="472"/>
                  <a:pt x="5" y="471"/>
                </a:cubicBezTo>
                <a:cubicBezTo>
                  <a:pt x="4" y="470"/>
                  <a:pt x="4" y="470"/>
                  <a:pt x="5" y="469"/>
                </a:cubicBezTo>
                <a:cubicBezTo>
                  <a:pt x="5" y="465"/>
                  <a:pt x="5" y="465"/>
                  <a:pt x="5" y="465"/>
                </a:cubicBezTo>
                <a:cubicBezTo>
                  <a:pt x="6" y="465"/>
                  <a:pt x="7" y="465"/>
                  <a:pt x="7" y="464"/>
                </a:cubicBezTo>
                <a:cubicBezTo>
                  <a:pt x="6" y="464"/>
                  <a:pt x="6" y="463"/>
                  <a:pt x="7" y="463"/>
                </a:cubicBezTo>
                <a:cubicBezTo>
                  <a:pt x="6" y="462"/>
                  <a:pt x="6" y="462"/>
                  <a:pt x="5" y="462"/>
                </a:cubicBezTo>
                <a:cubicBezTo>
                  <a:pt x="5" y="462"/>
                  <a:pt x="4" y="462"/>
                  <a:pt x="4" y="461"/>
                </a:cubicBezTo>
                <a:cubicBezTo>
                  <a:pt x="4" y="460"/>
                  <a:pt x="4" y="458"/>
                  <a:pt x="4" y="457"/>
                </a:cubicBezTo>
                <a:cubicBezTo>
                  <a:pt x="4" y="456"/>
                  <a:pt x="4" y="455"/>
                  <a:pt x="4" y="455"/>
                </a:cubicBezTo>
                <a:cubicBezTo>
                  <a:pt x="4" y="455"/>
                  <a:pt x="4" y="454"/>
                  <a:pt x="4" y="454"/>
                </a:cubicBezTo>
                <a:cubicBezTo>
                  <a:pt x="3" y="453"/>
                  <a:pt x="3" y="453"/>
                  <a:pt x="3" y="452"/>
                </a:cubicBezTo>
                <a:cubicBezTo>
                  <a:pt x="3" y="451"/>
                  <a:pt x="4" y="448"/>
                  <a:pt x="3" y="447"/>
                </a:cubicBezTo>
                <a:cubicBezTo>
                  <a:pt x="3" y="447"/>
                  <a:pt x="2" y="446"/>
                  <a:pt x="2" y="445"/>
                </a:cubicBezTo>
                <a:cubicBezTo>
                  <a:pt x="2" y="443"/>
                  <a:pt x="3" y="441"/>
                  <a:pt x="2" y="439"/>
                </a:cubicBezTo>
                <a:cubicBezTo>
                  <a:pt x="2" y="438"/>
                  <a:pt x="3" y="437"/>
                  <a:pt x="5" y="436"/>
                </a:cubicBezTo>
                <a:cubicBezTo>
                  <a:pt x="5" y="436"/>
                  <a:pt x="5" y="436"/>
                  <a:pt x="5" y="436"/>
                </a:cubicBezTo>
                <a:cubicBezTo>
                  <a:pt x="4" y="436"/>
                  <a:pt x="3" y="435"/>
                  <a:pt x="3" y="435"/>
                </a:cubicBezTo>
                <a:cubicBezTo>
                  <a:pt x="2" y="434"/>
                  <a:pt x="1" y="434"/>
                  <a:pt x="1" y="433"/>
                </a:cubicBezTo>
                <a:cubicBezTo>
                  <a:pt x="2" y="433"/>
                  <a:pt x="2" y="433"/>
                  <a:pt x="3" y="433"/>
                </a:cubicBezTo>
                <a:cubicBezTo>
                  <a:pt x="3" y="433"/>
                  <a:pt x="3" y="432"/>
                  <a:pt x="3" y="432"/>
                </a:cubicBezTo>
                <a:cubicBezTo>
                  <a:pt x="3" y="431"/>
                  <a:pt x="3" y="430"/>
                  <a:pt x="2" y="429"/>
                </a:cubicBezTo>
                <a:cubicBezTo>
                  <a:pt x="1" y="429"/>
                  <a:pt x="2" y="429"/>
                  <a:pt x="2" y="428"/>
                </a:cubicBezTo>
                <a:cubicBezTo>
                  <a:pt x="2" y="428"/>
                  <a:pt x="2" y="427"/>
                  <a:pt x="2" y="427"/>
                </a:cubicBezTo>
                <a:cubicBezTo>
                  <a:pt x="2" y="426"/>
                  <a:pt x="2" y="424"/>
                  <a:pt x="2" y="423"/>
                </a:cubicBezTo>
                <a:cubicBezTo>
                  <a:pt x="2" y="422"/>
                  <a:pt x="2" y="422"/>
                  <a:pt x="2" y="421"/>
                </a:cubicBezTo>
                <a:cubicBezTo>
                  <a:pt x="1" y="420"/>
                  <a:pt x="2" y="418"/>
                  <a:pt x="1" y="416"/>
                </a:cubicBezTo>
                <a:cubicBezTo>
                  <a:pt x="1" y="415"/>
                  <a:pt x="2" y="413"/>
                  <a:pt x="1" y="411"/>
                </a:cubicBezTo>
                <a:cubicBezTo>
                  <a:pt x="0" y="411"/>
                  <a:pt x="1" y="410"/>
                  <a:pt x="1" y="409"/>
                </a:cubicBezTo>
                <a:cubicBezTo>
                  <a:pt x="1" y="406"/>
                  <a:pt x="1" y="402"/>
                  <a:pt x="1" y="398"/>
                </a:cubicBezTo>
                <a:cubicBezTo>
                  <a:pt x="1" y="397"/>
                  <a:pt x="0" y="396"/>
                  <a:pt x="1" y="395"/>
                </a:cubicBezTo>
                <a:cubicBezTo>
                  <a:pt x="1" y="395"/>
                  <a:pt x="1" y="395"/>
                  <a:pt x="1" y="395"/>
                </a:cubicBezTo>
                <a:cubicBezTo>
                  <a:pt x="0" y="394"/>
                  <a:pt x="0" y="394"/>
                  <a:pt x="1" y="393"/>
                </a:cubicBezTo>
                <a:cubicBezTo>
                  <a:pt x="2" y="392"/>
                  <a:pt x="1" y="391"/>
                  <a:pt x="1" y="390"/>
                </a:cubicBezTo>
                <a:cubicBezTo>
                  <a:pt x="1" y="390"/>
                  <a:pt x="2" y="390"/>
                  <a:pt x="2" y="389"/>
                </a:cubicBezTo>
                <a:cubicBezTo>
                  <a:pt x="2" y="389"/>
                  <a:pt x="2" y="389"/>
                  <a:pt x="2" y="389"/>
                </a:cubicBezTo>
                <a:cubicBezTo>
                  <a:pt x="1" y="389"/>
                  <a:pt x="1" y="389"/>
                  <a:pt x="1" y="388"/>
                </a:cubicBezTo>
                <a:cubicBezTo>
                  <a:pt x="1" y="388"/>
                  <a:pt x="2" y="387"/>
                  <a:pt x="1" y="387"/>
                </a:cubicBezTo>
                <a:cubicBezTo>
                  <a:pt x="0" y="386"/>
                  <a:pt x="1" y="384"/>
                  <a:pt x="1" y="383"/>
                </a:cubicBezTo>
                <a:cubicBezTo>
                  <a:pt x="1" y="378"/>
                  <a:pt x="1" y="374"/>
                  <a:pt x="1" y="369"/>
                </a:cubicBezTo>
                <a:cubicBezTo>
                  <a:pt x="1" y="369"/>
                  <a:pt x="1" y="368"/>
                  <a:pt x="1" y="368"/>
                </a:cubicBezTo>
                <a:cubicBezTo>
                  <a:pt x="1" y="367"/>
                  <a:pt x="0" y="367"/>
                  <a:pt x="0" y="367"/>
                </a:cubicBezTo>
                <a:cubicBezTo>
                  <a:pt x="0" y="365"/>
                  <a:pt x="0" y="365"/>
                  <a:pt x="0" y="363"/>
                </a:cubicBezTo>
                <a:cubicBezTo>
                  <a:pt x="0" y="363"/>
                  <a:pt x="1" y="363"/>
                  <a:pt x="1" y="363"/>
                </a:cubicBezTo>
                <a:cubicBezTo>
                  <a:pt x="0" y="361"/>
                  <a:pt x="2" y="359"/>
                  <a:pt x="1" y="357"/>
                </a:cubicBezTo>
                <a:cubicBezTo>
                  <a:pt x="1" y="356"/>
                  <a:pt x="2" y="356"/>
                  <a:pt x="2" y="355"/>
                </a:cubicBezTo>
                <a:cubicBezTo>
                  <a:pt x="2" y="355"/>
                  <a:pt x="2" y="355"/>
                  <a:pt x="2" y="354"/>
                </a:cubicBezTo>
                <a:cubicBezTo>
                  <a:pt x="2" y="354"/>
                  <a:pt x="2" y="353"/>
                  <a:pt x="2" y="352"/>
                </a:cubicBezTo>
                <a:cubicBezTo>
                  <a:pt x="2" y="345"/>
                  <a:pt x="2" y="345"/>
                  <a:pt x="2" y="345"/>
                </a:cubicBezTo>
                <a:cubicBezTo>
                  <a:pt x="3" y="344"/>
                  <a:pt x="4" y="344"/>
                  <a:pt x="4" y="343"/>
                </a:cubicBezTo>
                <a:cubicBezTo>
                  <a:pt x="5" y="342"/>
                  <a:pt x="4" y="341"/>
                  <a:pt x="3" y="339"/>
                </a:cubicBezTo>
                <a:cubicBezTo>
                  <a:pt x="4" y="339"/>
                  <a:pt x="5" y="338"/>
                  <a:pt x="5" y="338"/>
                </a:cubicBezTo>
                <a:cubicBezTo>
                  <a:pt x="5" y="337"/>
                  <a:pt x="4" y="336"/>
                  <a:pt x="4" y="336"/>
                </a:cubicBezTo>
                <a:cubicBezTo>
                  <a:pt x="4" y="334"/>
                  <a:pt x="4" y="333"/>
                  <a:pt x="5" y="332"/>
                </a:cubicBezTo>
                <a:cubicBezTo>
                  <a:pt x="5" y="331"/>
                  <a:pt x="5" y="331"/>
                  <a:pt x="5" y="331"/>
                </a:cubicBezTo>
                <a:cubicBezTo>
                  <a:pt x="5" y="329"/>
                  <a:pt x="5" y="328"/>
                  <a:pt x="5" y="327"/>
                </a:cubicBezTo>
                <a:cubicBezTo>
                  <a:pt x="7" y="326"/>
                  <a:pt x="6" y="324"/>
                  <a:pt x="7" y="323"/>
                </a:cubicBezTo>
                <a:cubicBezTo>
                  <a:pt x="7" y="323"/>
                  <a:pt x="6" y="322"/>
                  <a:pt x="7" y="321"/>
                </a:cubicBezTo>
                <a:cubicBezTo>
                  <a:pt x="7" y="320"/>
                  <a:pt x="7" y="319"/>
                  <a:pt x="8" y="318"/>
                </a:cubicBezTo>
                <a:cubicBezTo>
                  <a:pt x="8" y="317"/>
                  <a:pt x="8" y="316"/>
                  <a:pt x="8" y="315"/>
                </a:cubicBezTo>
                <a:cubicBezTo>
                  <a:pt x="8" y="314"/>
                  <a:pt x="9" y="314"/>
                  <a:pt x="9" y="313"/>
                </a:cubicBezTo>
                <a:cubicBezTo>
                  <a:pt x="9" y="312"/>
                  <a:pt x="9" y="311"/>
                  <a:pt x="9" y="310"/>
                </a:cubicBezTo>
                <a:cubicBezTo>
                  <a:pt x="10" y="309"/>
                  <a:pt x="10" y="309"/>
                  <a:pt x="11" y="308"/>
                </a:cubicBezTo>
                <a:cubicBezTo>
                  <a:pt x="11" y="307"/>
                  <a:pt x="10" y="306"/>
                  <a:pt x="12" y="305"/>
                </a:cubicBezTo>
                <a:cubicBezTo>
                  <a:pt x="12" y="305"/>
                  <a:pt x="12" y="305"/>
                  <a:pt x="12" y="305"/>
                </a:cubicBezTo>
                <a:cubicBezTo>
                  <a:pt x="10" y="303"/>
                  <a:pt x="12" y="302"/>
                  <a:pt x="13" y="301"/>
                </a:cubicBezTo>
                <a:cubicBezTo>
                  <a:pt x="12" y="300"/>
                  <a:pt x="12" y="299"/>
                  <a:pt x="12" y="298"/>
                </a:cubicBezTo>
                <a:cubicBezTo>
                  <a:pt x="13" y="297"/>
                  <a:pt x="14" y="296"/>
                  <a:pt x="14" y="295"/>
                </a:cubicBezTo>
                <a:cubicBezTo>
                  <a:pt x="14" y="295"/>
                  <a:pt x="14" y="294"/>
                  <a:pt x="14" y="294"/>
                </a:cubicBezTo>
                <a:cubicBezTo>
                  <a:pt x="15" y="293"/>
                  <a:pt x="14" y="292"/>
                  <a:pt x="14" y="292"/>
                </a:cubicBezTo>
                <a:cubicBezTo>
                  <a:pt x="14" y="292"/>
                  <a:pt x="14" y="291"/>
                  <a:pt x="15" y="291"/>
                </a:cubicBezTo>
                <a:cubicBezTo>
                  <a:pt x="15" y="290"/>
                  <a:pt x="13" y="290"/>
                  <a:pt x="14" y="289"/>
                </a:cubicBezTo>
                <a:cubicBezTo>
                  <a:pt x="15" y="289"/>
                  <a:pt x="15" y="288"/>
                  <a:pt x="15" y="288"/>
                </a:cubicBezTo>
                <a:cubicBezTo>
                  <a:pt x="16" y="287"/>
                  <a:pt x="16" y="287"/>
                  <a:pt x="17" y="286"/>
                </a:cubicBezTo>
                <a:cubicBezTo>
                  <a:pt x="17" y="282"/>
                  <a:pt x="17" y="282"/>
                  <a:pt x="17" y="282"/>
                </a:cubicBezTo>
                <a:cubicBezTo>
                  <a:pt x="18" y="281"/>
                  <a:pt x="17" y="279"/>
                  <a:pt x="18" y="278"/>
                </a:cubicBezTo>
                <a:cubicBezTo>
                  <a:pt x="18" y="277"/>
                  <a:pt x="19" y="276"/>
                  <a:pt x="20" y="276"/>
                </a:cubicBezTo>
                <a:cubicBezTo>
                  <a:pt x="20" y="275"/>
                  <a:pt x="20" y="274"/>
                  <a:pt x="19" y="274"/>
                </a:cubicBezTo>
                <a:cubicBezTo>
                  <a:pt x="19" y="273"/>
                  <a:pt x="20" y="272"/>
                  <a:pt x="20" y="272"/>
                </a:cubicBezTo>
                <a:cubicBezTo>
                  <a:pt x="21" y="270"/>
                  <a:pt x="21" y="270"/>
                  <a:pt x="21" y="266"/>
                </a:cubicBezTo>
                <a:cubicBezTo>
                  <a:pt x="22" y="266"/>
                  <a:pt x="22" y="266"/>
                  <a:pt x="22" y="265"/>
                </a:cubicBezTo>
                <a:cubicBezTo>
                  <a:pt x="23" y="265"/>
                  <a:pt x="23" y="265"/>
                  <a:pt x="23" y="264"/>
                </a:cubicBezTo>
                <a:cubicBezTo>
                  <a:pt x="23" y="264"/>
                  <a:pt x="23" y="263"/>
                  <a:pt x="23" y="262"/>
                </a:cubicBezTo>
                <a:cubicBezTo>
                  <a:pt x="23" y="261"/>
                  <a:pt x="23" y="260"/>
                  <a:pt x="24" y="259"/>
                </a:cubicBezTo>
                <a:cubicBezTo>
                  <a:pt x="24" y="258"/>
                  <a:pt x="26" y="258"/>
                  <a:pt x="25" y="257"/>
                </a:cubicBezTo>
                <a:cubicBezTo>
                  <a:pt x="25" y="255"/>
                  <a:pt x="27" y="255"/>
                  <a:pt x="26" y="254"/>
                </a:cubicBezTo>
                <a:cubicBezTo>
                  <a:pt x="26" y="253"/>
                  <a:pt x="27" y="252"/>
                  <a:pt x="28" y="252"/>
                </a:cubicBezTo>
                <a:cubicBezTo>
                  <a:pt x="29" y="251"/>
                  <a:pt x="29" y="251"/>
                  <a:pt x="28" y="249"/>
                </a:cubicBezTo>
                <a:cubicBezTo>
                  <a:pt x="29" y="248"/>
                  <a:pt x="29" y="247"/>
                  <a:pt x="31" y="248"/>
                </a:cubicBezTo>
                <a:cubicBezTo>
                  <a:pt x="31" y="248"/>
                  <a:pt x="32" y="248"/>
                  <a:pt x="32" y="247"/>
                </a:cubicBezTo>
                <a:cubicBezTo>
                  <a:pt x="32" y="247"/>
                  <a:pt x="31" y="247"/>
                  <a:pt x="31" y="247"/>
                </a:cubicBezTo>
                <a:cubicBezTo>
                  <a:pt x="30" y="246"/>
                  <a:pt x="30" y="246"/>
                  <a:pt x="30" y="246"/>
                </a:cubicBezTo>
                <a:cubicBezTo>
                  <a:pt x="30" y="245"/>
                  <a:pt x="30" y="245"/>
                  <a:pt x="30" y="245"/>
                </a:cubicBezTo>
                <a:cubicBezTo>
                  <a:pt x="31" y="243"/>
                  <a:pt x="32" y="242"/>
                  <a:pt x="33" y="240"/>
                </a:cubicBezTo>
                <a:cubicBezTo>
                  <a:pt x="33" y="239"/>
                  <a:pt x="34" y="239"/>
                  <a:pt x="34" y="239"/>
                </a:cubicBezTo>
                <a:cubicBezTo>
                  <a:pt x="35" y="239"/>
                  <a:pt x="35" y="238"/>
                  <a:pt x="35" y="238"/>
                </a:cubicBezTo>
                <a:cubicBezTo>
                  <a:pt x="36" y="237"/>
                  <a:pt x="37" y="238"/>
                  <a:pt x="38" y="237"/>
                </a:cubicBezTo>
                <a:cubicBezTo>
                  <a:pt x="38" y="236"/>
                  <a:pt x="37" y="237"/>
                  <a:pt x="37" y="236"/>
                </a:cubicBezTo>
                <a:cubicBezTo>
                  <a:pt x="36" y="235"/>
                  <a:pt x="36" y="235"/>
                  <a:pt x="36" y="233"/>
                </a:cubicBezTo>
                <a:cubicBezTo>
                  <a:pt x="36" y="233"/>
                  <a:pt x="37" y="233"/>
                  <a:pt x="37" y="232"/>
                </a:cubicBezTo>
                <a:cubicBezTo>
                  <a:pt x="37" y="231"/>
                  <a:pt x="37" y="231"/>
                  <a:pt x="37" y="230"/>
                </a:cubicBezTo>
                <a:cubicBezTo>
                  <a:pt x="38" y="230"/>
                  <a:pt x="38" y="229"/>
                  <a:pt x="39" y="228"/>
                </a:cubicBezTo>
                <a:cubicBezTo>
                  <a:pt x="40" y="227"/>
                  <a:pt x="39" y="226"/>
                  <a:pt x="39" y="225"/>
                </a:cubicBezTo>
                <a:cubicBezTo>
                  <a:pt x="39" y="224"/>
                  <a:pt x="40" y="224"/>
                  <a:pt x="41" y="224"/>
                </a:cubicBezTo>
                <a:cubicBezTo>
                  <a:pt x="41" y="224"/>
                  <a:pt x="41" y="224"/>
                  <a:pt x="41" y="224"/>
                </a:cubicBezTo>
                <a:cubicBezTo>
                  <a:pt x="41" y="222"/>
                  <a:pt x="43" y="220"/>
                  <a:pt x="42" y="218"/>
                </a:cubicBezTo>
                <a:cubicBezTo>
                  <a:pt x="43" y="217"/>
                  <a:pt x="45" y="216"/>
                  <a:pt x="46" y="214"/>
                </a:cubicBezTo>
                <a:cubicBezTo>
                  <a:pt x="46" y="213"/>
                  <a:pt x="46" y="213"/>
                  <a:pt x="46" y="212"/>
                </a:cubicBezTo>
                <a:cubicBezTo>
                  <a:pt x="47" y="211"/>
                  <a:pt x="47" y="211"/>
                  <a:pt x="48" y="210"/>
                </a:cubicBezTo>
                <a:cubicBezTo>
                  <a:pt x="48" y="206"/>
                  <a:pt x="48" y="206"/>
                  <a:pt x="48" y="206"/>
                </a:cubicBezTo>
                <a:cubicBezTo>
                  <a:pt x="49" y="205"/>
                  <a:pt x="50" y="203"/>
                  <a:pt x="52" y="203"/>
                </a:cubicBezTo>
                <a:cubicBezTo>
                  <a:pt x="52" y="203"/>
                  <a:pt x="52" y="203"/>
                  <a:pt x="53" y="203"/>
                </a:cubicBezTo>
                <a:cubicBezTo>
                  <a:pt x="52" y="202"/>
                  <a:pt x="52" y="202"/>
                  <a:pt x="52" y="202"/>
                </a:cubicBezTo>
                <a:cubicBezTo>
                  <a:pt x="51" y="202"/>
                  <a:pt x="51" y="202"/>
                  <a:pt x="51" y="202"/>
                </a:cubicBezTo>
                <a:cubicBezTo>
                  <a:pt x="52" y="201"/>
                  <a:pt x="53" y="201"/>
                  <a:pt x="53" y="200"/>
                </a:cubicBezTo>
                <a:cubicBezTo>
                  <a:pt x="53" y="199"/>
                  <a:pt x="54" y="199"/>
                  <a:pt x="55" y="198"/>
                </a:cubicBezTo>
                <a:cubicBezTo>
                  <a:pt x="54" y="198"/>
                  <a:pt x="53" y="197"/>
                  <a:pt x="53" y="197"/>
                </a:cubicBezTo>
                <a:cubicBezTo>
                  <a:pt x="54" y="196"/>
                  <a:pt x="54" y="194"/>
                  <a:pt x="56" y="194"/>
                </a:cubicBezTo>
                <a:cubicBezTo>
                  <a:pt x="57" y="193"/>
                  <a:pt x="57" y="193"/>
                  <a:pt x="57" y="192"/>
                </a:cubicBezTo>
                <a:cubicBezTo>
                  <a:pt x="57" y="191"/>
                  <a:pt x="58" y="191"/>
                  <a:pt x="59" y="190"/>
                </a:cubicBezTo>
                <a:cubicBezTo>
                  <a:pt x="59" y="189"/>
                  <a:pt x="60" y="189"/>
                  <a:pt x="61" y="189"/>
                </a:cubicBezTo>
                <a:cubicBezTo>
                  <a:pt x="61" y="189"/>
                  <a:pt x="61" y="188"/>
                  <a:pt x="61" y="188"/>
                </a:cubicBezTo>
                <a:cubicBezTo>
                  <a:pt x="61" y="187"/>
                  <a:pt x="62" y="187"/>
                  <a:pt x="62" y="187"/>
                </a:cubicBezTo>
                <a:cubicBezTo>
                  <a:pt x="63" y="187"/>
                  <a:pt x="63" y="186"/>
                  <a:pt x="63" y="185"/>
                </a:cubicBezTo>
                <a:cubicBezTo>
                  <a:pt x="63" y="185"/>
                  <a:pt x="62" y="185"/>
                  <a:pt x="62" y="185"/>
                </a:cubicBezTo>
                <a:cubicBezTo>
                  <a:pt x="63" y="184"/>
                  <a:pt x="65" y="185"/>
                  <a:pt x="64" y="183"/>
                </a:cubicBezTo>
                <a:cubicBezTo>
                  <a:pt x="64" y="182"/>
                  <a:pt x="65" y="182"/>
                  <a:pt x="65" y="183"/>
                </a:cubicBezTo>
                <a:cubicBezTo>
                  <a:pt x="65" y="183"/>
                  <a:pt x="65" y="183"/>
                  <a:pt x="65" y="183"/>
                </a:cubicBezTo>
                <a:cubicBezTo>
                  <a:pt x="66" y="183"/>
                  <a:pt x="66" y="182"/>
                  <a:pt x="66" y="181"/>
                </a:cubicBezTo>
                <a:cubicBezTo>
                  <a:pt x="66" y="181"/>
                  <a:pt x="67" y="180"/>
                  <a:pt x="67" y="180"/>
                </a:cubicBezTo>
                <a:cubicBezTo>
                  <a:pt x="67" y="178"/>
                  <a:pt x="68" y="177"/>
                  <a:pt x="69" y="176"/>
                </a:cubicBezTo>
                <a:cubicBezTo>
                  <a:pt x="69" y="173"/>
                  <a:pt x="69" y="173"/>
                  <a:pt x="69" y="173"/>
                </a:cubicBezTo>
                <a:cubicBezTo>
                  <a:pt x="69" y="172"/>
                  <a:pt x="71" y="173"/>
                  <a:pt x="71" y="171"/>
                </a:cubicBezTo>
                <a:cubicBezTo>
                  <a:pt x="71" y="171"/>
                  <a:pt x="71" y="170"/>
                  <a:pt x="71" y="170"/>
                </a:cubicBezTo>
                <a:cubicBezTo>
                  <a:pt x="71" y="169"/>
                  <a:pt x="72" y="169"/>
                  <a:pt x="72" y="168"/>
                </a:cubicBezTo>
                <a:cubicBezTo>
                  <a:pt x="74" y="167"/>
                  <a:pt x="74" y="165"/>
                  <a:pt x="75" y="164"/>
                </a:cubicBezTo>
                <a:cubicBezTo>
                  <a:pt x="76" y="164"/>
                  <a:pt x="76" y="162"/>
                  <a:pt x="77" y="162"/>
                </a:cubicBezTo>
                <a:cubicBezTo>
                  <a:pt x="78" y="161"/>
                  <a:pt x="77" y="160"/>
                  <a:pt x="78" y="159"/>
                </a:cubicBezTo>
                <a:cubicBezTo>
                  <a:pt x="79" y="159"/>
                  <a:pt x="80" y="159"/>
                  <a:pt x="80" y="159"/>
                </a:cubicBezTo>
                <a:cubicBezTo>
                  <a:pt x="80" y="160"/>
                  <a:pt x="81" y="161"/>
                  <a:pt x="82" y="161"/>
                </a:cubicBezTo>
                <a:cubicBezTo>
                  <a:pt x="82" y="162"/>
                  <a:pt x="83" y="162"/>
                  <a:pt x="83" y="163"/>
                </a:cubicBezTo>
                <a:cubicBezTo>
                  <a:pt x="83" y="164"/>
                  <a:pt x="85" y="163"/>
                  <a:pt x="85" y="165"/>
                </a:cubicBezTo>
                <a:cubicBezTo>
                  <a:pt x="86" y="165"/>
                  <a:pt x="86" y="166"/>
                  <a:pt x="86" y="167"/>
                </a:cubicBezTo>
                <a:cubicBezTo>
                  <a:pt x="86" y="167"/>
                  <a:pt x="87" y="167"/>
                  <a:pt x="87" y="167"/>
                </a:cubicBezTo>
                <a:cubicBezTo>
                  <a:pt x="87" y="167"/>
                  <a:pt x="87" y="168"/>
                  <a:pt x="87" y="168"/>
                </a:cubicBezTo>
                <a:cubicBezTo>
                  <a:pt x="88" y="168"/>
                  <a:pt x="89" y="168"/>
                  <a:pt x="89" y="169"/>
                </a:cubicBezTo>
                <a:cubicBezTo>
                  <a:pt x="89" y="171"/>
                  <a:pt x="91" y="171"/>
                  <a:pt x="92" y="171"/>
                </a:cubicBezTo>
                <a:cubicBezTo>
                  <a:pt x="92" y="172"/>
                  <a:pt x="92" y="173"/>
                  <a:pt x="91" y="173"/>
                </a:cubicBezTo>
                <a:cubicBezTo>
                  <a:pt x="91" y="173"/>
                  <a:pt x="90" y="172"/>
                  <a:pt x="90" y="172"/>
                </a:cubicBezTo>
                <a:cubicBezTo>
                  <a:pt x="90" y="172"/>
                  <a:pt x="90" y="172"/>
                  <a:pt x="90" y="173"/>
                </a:cubicBezTo>
                <a:cubicBezTo>
                  <a:pt x="90" y="173"/>
                  <a:pt x="90" y="173"/>
                  <a:pt x="90" y="173"/>
                </a:cubicBezTo>
                <a:cubicBezTo>
                  <a:pt x="90" y="173"/>
                  <a:pt x="89" y="173"/>
                  <a:pt x="89" y="173"/>
                </a:cubicBezTo>
                <a:cubicBezTo>
                  <a:pt x="89" y="173"/>
                  <a:pt x="89" y="173"/>
                  <a:pt x="89" y="174"/>
                </a:cubicBezTo>
                <a:cubicBezTo>
                  <a:pt x="89" y="174"/>
                  <a:pt x="90" y="173"/>
                  <a:pt x="90" y="173"/>
                </a:cubicBezTo>
                <a:cubicBezTo>
                  <a:pt x="90" y="173"/>
                  <a:pt x="90" y="173"/>
                  <a:pt x="91" y="173"/>
                </a:cubicBezTo>
                <a:cubicBezTo>
                  <a:pt x="91" y="174"/>
                  <a:pt x="91" y="174"/>
                  <a:pt x="92" y="175"/>
                </a:cubicBezTo>
                <a:cubicBezTo>
                  <a:pt x="92" y="176"/>
                  <a:pt x="90" y="176"/>
                  <a:pt x="91" y="178"/>
                </a:cubicBezTo>
                <a:cubicBezTo>
                  <a:pt x="90" y="179"/>
                  <a:pt x="89" y="179"/>
                  <a:pt x="88" y="180"/>
                </a:cubicBezTo>
                <a:cubicBezTo>
                  <a:pt x="88" y="181"/>
                  <a:pt x="87" y="182"/>
                  <a:pt x="86" y="182"/>
                </a:cubicBezTo>
                <a:cubicBezTo>
                  <a:pt x="85" y="182"/>
                  <a:pt x="85" y="184"/>
                  <a:pt x="85" y="184"/>
                </a:cubicBezTo>
                <a:cubicBezTo>
                  <a:pt x="84" y="185"/>
                  <a:pt x="83" y="186"/>
                  <a:pt x="82" y="186"/>
                </a:cubicBezTo>
                <a:cubicBezTo>
                  <a:pt x="82" y="187"/>
                  <a:pt x="81" y="188"/>
                  <a:pt x="81" y="188"/>
                </a:cubicBezTo>
                <a:cubicBezTo>
                  <a:pt x="79" y="188"/>
                  <a:pt x="79" y="190"/>
                  <a:pt x="77" y="190"/>
                </a:cubicBezTo>
                <a:cubicBezTo>
                  <a:pt x="77" y="190"/>
                  <a:pt x="76" y="190"/>
                  <a:pt x="76" y="191"/>
                </a:cubicBezTo>
                <a:cubicBezTo>
                  <a:pt x="76" y="192"/>
                  <a:pt x="76" y="192"/>
                  <a:pt x="75" y="192"/>
                </a:cubicBezTo>
                <a:cubicBezTo>
                  <a:pt x="74" y="192"/>
                  <a:pt x="74" y="192"/>
                  <a:pt x="73" y="192"/>
                </a:cubicBezTo>
                <a:cubicBezTo>
                  <a:pt x="74" y="193"/>
                  <a:pt x="74" y="193"/>
                  <a:pt x="74" y="193"/>
                </a:cubicBezTo>
                <a:cubicBezTo>
                  <a:pt x="74" y="194"/>
                  <a:pt x="73" y="195"/>
                  <a:pt x="72" y="195"/>
                </a:cubicBezTo>
                <a:cubicBezTo>
                  <a:pt x="70" y="194"/>
                  <a:pt x="70" y="196"/>
                  <a:pt x="68" y="196"/>
                </a:cubicBezTo>
                <a:cubicBezTo>
                  <a:pt x="68" y="196"/>
                  <a:pt x="68" y="196"/>
                  <a:pt x="68" y="196"/>
                </a:cubicBezTo>
                <a:cubicBezTo>
                  <a:pt x="68" y="196"/>
                  <a:pt x="68" y="197"/>
                  <a:pt x="68" y="197"/>
                </a:cubicBezTo>
                <a:cubicBezTo>
                  <a:pt x="68" y="198"/>
                  <a:pt x="68" y="198"/>
                  <a:pt x="69" y="197"/>
                </a:cubicBezTo>
                <a:cubicBezTo>
                  <a:pt x="69" y="196"/>
                  <a:pt x="70" y="197"/>
                  <a:pt x="71" y="196"/>
                </a:cubicBezTo>
                <a:cubicBezTo>
                  <a:pt x="71" y="196"/>
                  <a:pt x="72" y="196"/>
                  <a:pt x="72" y="196"/>
                </a:cubicBezTo>
                <a:cubicBezTo>
                  <a:pt x="73" y="196"/>
                  <a:pt x="72" y="196"/>
                  <a:pt x="72" y="197"/>
                </a:cubicBezTo>
                <a:cubicBezTo>
                  <a:pt x="72" y="198"/>
                  <a:pt x="71" y="199"/>
                  <a:pt x="70" y="199"/>
                </a:cubicBezTo>
                <a:cubicBezTo>
                  <a:pt x="70" y="198"/>
                  <a:pt x="68" y="198"/>
                  <a:pt x="67" y="198"/>
                </a:cubicBezTo>
                <a:cubicBezTo>
                  <a:pt x="67" y="199"/>
                  <a:pt x="68" y="200"/>
                  <a:pt x="68" y="201"/>
                </a:cubicBezTo>
                <a:cubicBezTo>
                  <a:pt x="68" y="201"/>
                  <a:pt x="69" y="201"/>
                  <a:pt x="69" y="201"/>
                </a:cubicBezTo>
                <a:cubicBezTo>
                  <a:pt x="70" y="202"/>
                  <a:pt x="70" y="202"/>
                  <a:pt x="69" y="203"/>
                </a:cubicBezTo>
                <a:cubicBezTo>
                  <a:pt x="69" y="204"/>
                  <a:pt x="68" y="205"/>
                  <a:pt x="67" y="206"/>
                </a:cubicBezTo>
                <a:cubicBezTo>
                  <a:pt x="66" y="208"/>
                  <a:pt x="65" y="211"/>
                  <a:pt x="62" y="213"/>
                </a:cubicBezTo>
                <a:cubicBezTo>
                  <a:pt x="62" y="213"/>
                  <a:pt x="62" y="213"/>
                  <a:pt x="61" y="213"/>
                </a:cubicBezTo>
                <a:cubicBezTo>
                  <a:pt x="61" y="213"/>
                  <a:pt x="61" y="213"/>
                  <a:pt x="60" y="213"/>
                </a:cubicBezTo>
                <a:cubicBezTo>
                  <a:pt x="60" y="213"/>
                  <a:pt x="61" y="213"/>
                  <a:pt x="61" y="214"/>
                </a:cubicBezTo>
                <a:cubicBezTo>
                  <a:pt x="62" y="214"/>
                  <a:pt x="62" y="214"/>
                  <a:pt x="62" y="215"/>
                </a:cubicBezTo>
                <a:cubicBezTo>
                  <a:pt x="62" y="216"/>
                  <a:pt x="61" y="216"/>
                  <a:pt x="61" y="217"/>
                </a:cubicBezTo>
                <a:cubicBezTo>
                  <a:pt x="61" y="218"/>
                  <a:pt x="61" y="218"/>
                  <a:pt x="60" y="219"/>
                </a:cubicBezTo>
                <a:cubicBezTo>
                  <a:pt x="59" y="219"/>
                  <a:pt x="60" y="220"/>
                  <a:pt x="59" y="221"/>
                </a:cubicBezTo>
                <a:cubicBezTo>
                  <a:pt x="58" y="222"/>
                  <a:pt x="59" y="224"/>
                  <a:pt x="57" y="225"/>
                </a:cubicBezTo>
                <a:cubicBezTo>
                  <a:pt x="57" y="226"/>
                  <a:pt x="56" y="227"/>
                  <a:pt x="55" y="228"/>
                </a:cubicBezTo>
                <a:cubicBezTo>
                  <a:pt x="55" y="229"/>
                  <a:pt x="55" y="230"/>
                  <a:pt x="55" y="231"/>
                </a:cubicBezTo>
                <a:cubicBezTo>
                  <a:pt x="54" y="231"/>
                  <a:pt x="54" y="232"/>
                  <a:pt x="54" y="233"/>
                </a:cubicBezTo>
                <a:cubicBezTo>
                  <a:pt x="53" y="233"/>
                  <a:pt x="53" y="234"/>
                  <a:pt x="52" y="235"/>
                </a:cubicBezTo>
                <a:cubicBezTo>
                  <a:pt x="52" y="236"/>
                  <a:pt x="51" y="237"/>
                  <a:pt x="51" y="238"/>
                </a:cubicBezTo>
                <a:cubicBezTo>
                  <a:pt x="51" y="240"/>
                  <a:pt x="49" y="241"/>
                  <a:pt x="50" y="242"/>
                </a:cubicBezTo>
                <a:cubicBezTo>
                  <a:pt x="50" y="243"/>
                  <a:pt x="49" y="244"/>
                  <a:pt x="49" y="245"/>
                </a:cubicBezTo>
                <a:cubicBezTo>
                  <a:pt x="49" y="246"/>
                  <a:pt x="48" y="246"/>
                  <a:pt x="48" y="247"/>
                </a:cubicBezTo>
                <a:cubicBezTo>
                  <a:pt x="48" y="248"/>
                  <a:pt x="46" y="249"/>
                  <a:pt x="46" y="250"/>
                </a:cubicBezTo>
                <a:cubicBezTo>
                  <a:pt x="46" y="251"/>
                  <a:pt x="45" y="252"/>
                  <a:pt x="45" y="254"/>
                </a:cubicBezTo>
                <a:cubicBezTo>
                  <a:pt x="45" y="254"/>
                  <a:pt x="44" y="255"/>
                  <a:pt x="43" y="256"/>
                </a:cubicBezTo>
                <a:cubicBezTo>
                  <a:pt x="44" y="256"/>
                  <a:pt x="44" y="256"/>
                  <a:pt x="44" y="257"/>
                </a:cubicBezTo>
                <a:cubicBezTo>
                  <a:pt x="44" y="257"/>
                  <a:pt x="43" y="258"/>
                  <a:pt x="43" y="258"/>
                </a:cubicBezTo>
                <a:cubicBezTo>
                  <a:pt x="44" y="259"/>
                  <a:pt x="43" y="260"/>
                  <a:pt x="42" y="261"/>
                </a:cubicBezTo>
                <a:cubicBezTo>
                  <a:pt x="41" y="262"/>
                  <a:pt x="41" y="264"/>
                  <a:pt x="41" y="265"/>
                </a:cubicBezTo>
                <a:cubicBezTo>
                  <a:pt x="41" y="266"/>
                  <a:pt x="40" y="266"/>
                  <a:pt x="39" y="267"/>
                </a:cubicBezTo>
                <a:cubicBezTo>
                  <a:pt x="39" y="268"/>
                  <a:pt x="40" y="270"/>
                  <a:pt x="38" y="271"/>
                </a:cubicBezTo>
                <a:cubicBezTo>
                  <a:pt x="38" y="274"/>
                  <a:pt x="38" y="274"/>
                  <a:pt x="38" y="274"/>
                </a:cubicBezTo>
                <a:cubicBezTo>
                  <a:pt x="37" y="275"/>
                  <a:pt x="36" y="277"/>
                  <a:pt x="35" y="279"/>
                </a:cubicBezTo>
                <a:cubicBezTo>
                  <a:pt x="34" y="280"/>
                  <a:pt x="35" y="282"/>
                  <a:pt x="35" y="283"/>
                </a:cubicBezTo>
                <a:cubicBezTo>
                  <a:pt x="33" y="285"/>
                  <a:pt x="33" y="286"/>
                  <a:pt x="32" y="289"/>
                </a:cubicBezTo>
                <a:cubicBezTo>
                  <a:pt x="32" y="289"/>
                  <a:pt x="31" y="290"/>
                  <a:pt x="31" y="290"/>
                </a:cubicBezTo>
                <a:cubicBezTo>
                  <a:pt x="32" y="291"/>
                  <a:pt x="31" y="291"/>
                  <a:pt x="31" y="292"/>
                </a:cubicBezTo>
                <a:cubicBezTo>
                  <a:pt x="31" y="292"/>
                  <a:pt x="31" y="293"/>
                  <a:pt x="30" y="293"/>
                </a:cubicBezTo>
                <a:cubicBezTo>
                  <a:pt x="30" y="294"/>
                  <a:pt x="30" y="294"/>
                  <a:pt x="30" y="294"/>
                </a:cubicBezTo>
                <a:cubicBezTo>
                  <a:pt x="30" y="295"/>
                  <a:pt x="31" y="297"/>
                  <a:pt x="30" y="298"/>
                </a:cubicBezTo>
                <a:cubicBezTo>
                  <a:pt x="29" y="299"/>
                  <a:pt x="29" y="300"/>
                  <a:pt x="29" y="301"/>
                </a:cubicBezTo>
                <a:cubicBezTo>
                  <a:pt x="29" y="302"/>
                  <a:pt x="28" y="303"/>
                  <a:pt x="28" y="304"/>
                </a:cubicBezTo>
                <a:cubicBezTo>
                  <a:pt x="29" y="305"/>
                  <a:pt x="27" y="306"/>
                  <a:pt x="27" y="307"/>
                </a:cubicBezTo>
                <a:cubicBezTo>
                  <a:pt x="27" y="308"/>
                  <a:pt x="26" y="309"/>
                  <a:pt x="26" y="309"/>
                </a:cubicBezTo>
                <a:cubicBezTo>
                  <a:pt x="25" y="310"/>
                  <a:pt x="25" y="311"/>
                  <a:pt x="26" y="311"/>
                </a:cubicBezTo>
                <a:cubicBezTo>
                  <a:pt x="26" y="312"/>
                  <a:pt x="26" y="312"/>
                  <a:pt x="26" y="313"/>
                </a:cubicBezTo>
                <a:cubicBezTo>
                  <a:pt x="25" y="315"/>
                  <a:pt x="24" y="316"/>
                  <a:pt x="24" y="318"/>
                </a:cubicBezTo>
                <a:cubicBezTo>
                  <a:pt x="25" y="320"/>
                  <a:pt x="23" y="320"/>
                  <a:pt x="23" y="321"/>
                </a:cubicBezTo>
                <a:cubicBezTo>
                  <a:pt x="23" y="323"/>
                  <a:pt x="23" y="324"/>
                  <a:pt x="23" y="325"/>
                </a:cubicBezTo>
                <a:cubicBezTo>
                  <a:pt x="22" y="326"/>
                  <a:pt x="23" y="328"/>
                  <a:pt x="22" y="329"/>
                </a:cubicBezTo>
                <a:cubicBezTo>
                  <a:pt x="22" y="330"/>
                  <a:pt x="21" y="331"/>
                  <a:pt x="21" y="332"/>
                </a:cubicBezTo>
                <a:cubicBezTo>
                  <a:pt x="21" y="333"/>
                  <a:pt x="20" y="333"/>
                  <a:pt x="21" y="334"/>
                </a:cubicBezTo>
                <a:cubicBezTo>
                  <a:pt x="22" y="335"/>
                  <a:pt x="21" y="335"/>
                  <a:pt x="21" y="337"/>
                </a:cubicBezTo>
                <a:cubicBezTo>
                  <a:pt x="20" y="337"/>
                  <a:pt x="20" y="339"/>
                  <a:pt x="22" y="339"/>
                </a:cubicBezTo>
                <a:cubicBezTo>
                  <a:pt x="21" y="340"/>
                  <a:pt x="20" y="340"/>
                  <a:pt x="19" y="341"/>
                </a:cubicBezTo>
                <a:cubicBezTo>
                  <a:pt x="21" y="343"/>
                  <a:pt x="21" y="343"/>
                  <a:pt x="20" y="344"/>
                </a:cubicBezTo>
                <a:cubicBezTo>
                  <a:pt x="20" y="345"/>
                  <a:pt x="21" y="345"/>
                  <a:pt x="20" y="345"/>
                </a:cubicBezTo>
                <a:cubicBezTo>
                  <a:pt x="19" y="346"/>
                  <a:pt x="20" y="347"/>
                  <a:pt x="20" y="348"/>
                </a:cubicBezTo>
                <a:cubicBezTo>
                  <a:pt x="20" y="348"/>
                  <a:pt x="19" y="349"/>
                  <a:pt x="19" y="350"/>
                </a:cubicBezTo>
                <a:cubicBezTo>
                  <a:pt x="19" y="350"/>
                  <a:pt x="20" y="351"/>
                  <a:pt x="20" y="351"/>
                </a:cubicBezTo>
                <a:cubicBezTo>
                  <a:pt x="21" y="352"/>
                  <a:pt x="18" y="353"/>
                  <a:pt x="21" y="353"/>
                </a:cubicBezTo>
                <a:cubicBezTo>
                  <a:pt x="20" y="354"/>
                  <a:pt x="20" y="354"/>
                  <a:pt x="20" y="354"/>
                </a:cubicBezTo>
                <a:cubicBezTo>
                  <a:pt x="20" y="362"/>
                  <a:pt x="20" y="362"/>
                  <a:pt x="20" y="362"/>
                </a:cubicBezTo>
                <a:cubicBezTo>
                  <a:pt x="20" y="363"/>
                  <a:pt x="20" y="364"/>
                  <a:pt x="19" y="365"/>
                </a:cubicBezTo>
                <a:cubicBezTo>
                  <a:pt x="19" y="365"/>
                  <a:pt x="19" y="367"/>
                  <a:pt x="18" y="367"/>
                </a:cubicBezTo>
                <a:cubicBezTo>
                  <a:pt x="17" y="368"/>
                  <a:pt x="18" y="368"/>
                  <a:pt x="18" y="368"/>
                </a:cubicBezTo>
                <a:cubicBezTo>
                  <a:pt x="19" y="369"/>
                  <a:pt x="19" y="370"/>
                  <a:pt x="18" y="370"/>
                </a:cubicBezTo>
                <a:cubicBezTo>
                  <a:pt x="17" y="371"/>
                  <a:pt x="18" y="371"/>
                  <a:pt x="18" y="371"/>
                </a:cubicBezTo>
                <a:cubicBezTo>
                  <a:pt x="18" y="372"/>
                  <a:pt x="17" y="373"/>
                  <a:pt x="18" y="374"/>
                </a:cubicBezTo>
                <a:cubicBezTo>
                  <a:pt x="17" y="374"/>
                  <a:pt x="17" y="374"/>
                  <a:pt x="17" y="374"/>
                </a:cubicBezTo>
                <a:cubicBezTo>
                  <a:pt x="17" y="375"/>
                  <a:pt x="17" y="375"/>
                  <a:pt x="18" y="375"/>
                </a:cubicBezTo>
                <a:cubicBezTo>
                  <a:pt x="18" y="376"/>
                  <a:pt x="17" y="377"/>
                  <a:pt x="18" y="378"/>
                </a:cubicBezTo>
                <a:cubicBezTo>
                  <a:pt x="19" y="378"/>
                  <a:pt x="19" y="380"/>
                  <a:pt x="18" y="380"/>
                </a:cubicBezTo>
                <a:cubicBezTo>
                  <a:pt x="17" y="381"/>
                  <a:pt x="17" y="384"/>
                  <a:pt x="15" y="385"/>
                </a:cubicBezTo>
                <a:cubicBezTo>
                  <a:pt x="14" y="386"/>
                  <a:pt x="13" y="385"/>
                  <a:pt x="12" y="385"/>
                </a:cubicBezTo>
                <a:cubicBezTo>
                  <a:pt x="11" y="385"/>
                  <a:pt x="9" y="385"/>
                  <a:pt x="8" y="386"/>
                </a:cubicBezTo>
                <a:cubicBezTo>
                  <a:pt x="9" y="387"/>
                  <a:pt x="10" y="386"/>
                  <a:pt x="11" y="386"/>
                </a:cubicBezTo>
                <a:cubicBezTo>
                  <a:pt x="12" y="386"/>
                  <a:pt x="13" y="386"/>
                  <a:pt x="14" y="386"/>
                </a:cubicBezTo>
                <a:cubicBezTo>
                  <a:pt x="15" y="386"/>
                  <a:pt x="16" y="386"/>
                  <a:pt x="17" y="387"/>
                </a:cubicBezTo>
                <a:cubicBezTo>
                  <a:pt x="16" y="387"/>
                  <a:pt x="15" y="387"/>
                  <a:pt x="14" y="387"/>
                </a:cubicBezTo>
                <a:cubicBezTo>
                  <a:pt x="14" y="387"/>
                  <a:pt x="14" y="388"/>
                  <a:pt x="14" y="388"/>
                </a:cubicBezTo>
                <a:cubicBezTo>
                  <a:pt x="14" y="388"/>
                  <a:pt x="14" y="389"/>
                  <a:pt x="14" y="389"/>
                </a:cubicBezTo>
                <a:cubicBezTo>
                  <a:pt x="15" y="389"/>
                  <a:pt x="16" y="389"/>
                  <a:pt x="16" y="389"/>
                </a:cubicBezTo>
                <a:cubicBezTo>
                  <a:pt x="17" y="390"/>
                  <a:pt x="17" y="391"/>
                  <a:pt x="17" y="392"/>
                </a:cubicBezTo>
                <a:cubicBezTo>
                  <a:pt x="16" y="392"/>
                  <a:pt x="16" y="392"/>
                  <a:pt x="15" y="392"/>
                </a:cubicBezTo>
                <a:cubicBezTo>
                  <a:pt x="15" y="392"/>
                  <a:pt x="15" y="392"/>
                  <a:pt x="15" y="392"/>
                </a:cubicBezTo>
                <a:cubicBezTo>
                  <a:pt x="15" y="392"/>
                  <a:pt x="15" y="393"/>
                  <a:pt x="15" y="393"/>
                </a:cubicBezTo>
                <a:cubicBezTo>
                  <a:pt x="16" y="393"/>
                  <a:pt x="17" y="394"/>
                  <a:pt x="18" y="394"/>
                </a:cubicBezTo>
                <a:cubicBezTo>
                  <a:pt x="17" y="395"/>
                  <a:pt x="16" y="395"/>
                  <a:pt x="16" y="396"/>
                </a:cubicBezTo>
                <a:cubicBezTo>
                  <a:pt x="16" y="396"/>
                  <a:pt x="16" y="397"/>
                  <a:pt x="15" y="397"/>
                </a:cubicBezTo>
                <a:cubicBezTo>
                  <a:pt x="15" y="398"/>
                  <a:pt x="15" y="398"/>
                  <a:pt x="15" y="399"/>
                </a:cubicBezTo>
                <a:cubicBezTo>
                  <a:pt x="16" y="400"/>
                  <a:pt x="16" y="401"/>
                  <a:pt x="15" y="402"/>
                </a:cubicBezTo>
                <a:cubicBezTo>
                  <a:pt x="15" y="402"/>
                  <a:pt x="16" y="403"/>
                  <a:pt x="16" y="403"/>
                </a:cubicBezTo>
                <a:cubicBezTo>
                  <a:pt x="17" y="404"/>
                  <a:pt x="17" y="404"/>
                  <a:pt x="16" y="405"/>
                </a:cubicBezTo>
                <a:cubicBezTo>
                  <a:pt x="16" y="406"/>
                  <a:pt x="16" y="406"/>
                  <a:pt x="16" y="407"/>
                </a:cubicBezTo>
                <a:cubicBezTo>
                  <a:pt x="17" y="407"/>
                  <a:pt x="17" y="408"/>
                  <a:pt x="18" y="409"/>
                </a:cubicBezTo>
                <a:cubicBezTo>
                  <a:pt x="17" y="409"/>
                  <a:pt x="16" y="410"/>
                  <a:pt x="17" y="411"/>
                </a:cubicBezTo>
                <a:cubicBezTo>
                  <a:pt x="18" y="412"/>
                  <a:pt x="18" y="413"/>
                  <a:pt x="17" y="415"/>
                </a:cubicBezTo>
                <a:cubicBezTo>
                  <a:pt x="16" y="416"/>
                  <a:pt x="17" y="416"/>
                  <a:pt x="18" y="417"/>
                </a:cubicBezTo>
                <a:cubicBezTo>
                  <a:pt x="18" y="418"/>
                  <a:pt x="18" y="420"/>
                  <a:pt x="18" y="421"/>
                </a:cubicBezTo>
                <a:cubicBezTo>
                  <a:pt x="18" y="422"/>
                  <a:pt x="18" y="423"/>
                  <a:pt x="17" y="424"/>
                </a:cubicBezTo>
                <a:cubicBezTo>
                  <a:pt x="17" y="424"/>
                  <a:pt x="17" y="425"/>
                  <a:pt x="17" y="425"/>
                </a:cubicBezTo>
                <a:cubicBezTo>
                  <a:pt x="17" y="425"/>
                  <a:pt x="18" y="426"/>
                  <a:pt x="17" y="426"/>
                </a:cubicBezTo>
                <a:cubicBezTo>
                  <a:pt x="16" y="427"/>
                  <a:pt x="16" y="428"/>
                  <a:pt x="17" y="428"/>
                </a:cubicBezTo>
                <a:cubicBezTo>
                  <a:pt x="18" y="430"/>
                  <a:pt x="18" y="431"/>
                  <a:pt x="18" y="433"/>
                </a:cubicBezTo>
                <a:cubicBezTo>
                  <a:pt x="18" y="434"/>
                  <a:pt x="18" y="436"/>
                  <a:pt x="17" y="437"/>
                </a:cubicBezTo>
                <a:cubicBezTo>
                  <a:pt x="17" y="438"/>
                  <a:pt x="18" y="438"/>
                  <a:pt x="18" y="439"/>
                </a:cubicBezTo>
                <a:cubicBezTo>
                  <a:pt x="18" y="439"/>
                  <a:pt x="19" y="440"/>
                  <a:pt x="19" y="441"/>
                </a:cubicBezTo>
                <a:cubicBezTo>
                  <a:pt x="18" y="443"/>
                  <a:pt x="19" y="444"/>
                  <a:pt x="19" y="446"/>
                </a:cubicBezTo>
                <a:cubicBezTo>
                  <a:pt x="19" y="446"/>
                  <a:pt x="19" y="447"/>
                  <a:pt x="19" y="447"/>
                </a:cubicBezTo>
                <a:cubicBezTo>
                  <a:pt x="20" y="448"/>
                  <a:pt x="20" y="448"/>
                  <a:pt x="18" y="449"/>
                </a:cubicBezTo>
                <a:cubicBezTo>
                  <a:pt x="18" y="449"/>
                  <a:pt x="18" y="449"/>
                  <a:pt x="18" y="449"/>
                </a:cubicBezTo>
                <a:cubicBezTo>
                  <a:pt x="18" y="449"/>
                  <a:pt x="18" y="449"/>
                  <a:pt x="18" y="449"/>
                </a:cubicBezTo>
                <a:cubicBezTo>
                  <a:pt x="19" y="450"/>
                  <a:pt x="19" y="451"/>
                  <a:pt x="20" y="452"/>
                </a:cubicBezTo>
                <a:cubicBezTo>
                  <a:pt x="20" y="452"/>
                  <a:pt x="20" y="453"/>
                  <a:pt x="20" y="453"/>
                </a:cubicBezTo>
                <a:cubicBezTo>
                  <a:pt x="21" y="454"/>
                  <a:pt x="20" y="456"/>
                  <a:pt x="21" y="457"/>
                </a:cubicBezTo>
                <a:cubicBezTo>
                  <a:pt x="21" y="457"/>
                  <a:pt x="22" y="458"/>
                  <a:pt x="22" y="459"/>
                </a:cubicBezTo>
                <a:cubicBezTo>
                  <a:pt x="21" y="459"/>
                  <a:pt x="22" y="462"/>
                  <a:pt x="20" y="463"/>
                </a:cubicBezTo>
                <a:cubicBezTo>
                  <a:pt x="21" y="463"/>
                  <a:pt x="22" y="464"/>
                  <a:pt x="22" y="464"/>
                </a:cubicBezTo>
                <a:cubicBezTo>
                  <a:pt x="22" y="471"/>
                  <a:pt x="22" y="471"/>
                  <a:pt x="22" y="471"/>
                </a:cubicBezTo>
                <a:cubicBezTo>
                  <a:pt x="23" y="471"/>
                  <a:pt x="23" y="472"/>
                  <a:pt x="23" y="472"/>
                </a:cubicBezTo>
                <a:cubicBezTo>
                  <a:pt x="24" y="473"/>
                  <a:pt x="23" y="475"/>
                  <a:pt x="24" y="477"/>
                </a:cubicBezTo>
                <a:cubicBezTo>
                  <a:pt x="24" y="477"/>
                  <a:pt x="24" y="477"/>
                  <a:pt x="24" y="477"/>
                </a:cubicBezTo>
                <a:cubicBezTo>
                  <a:pt x="23" y="478"/>
                  <a:pt x="23" y="479"/>
                  <a:pt x="24" y="479"/>
                </a:cubicBezTo>
                <a:cubicBezTo>
                  <a:pt x="25" y="480"/>
                  <a:pt x="25" y="481"/>
                  <a:pt x="26" y="482"/>
                </a:cubicBezTo>
                <a:cubicBezTo>
                  <a:pt x="26" y="482"/>
                  <a:pt x="26" y="483"/>
                  <a:pt x="25" y="483"/>
                </a:cubicBezTo>
                <a:cubicBezTo>
                  <a:pt x="25" y="484"/>
                  <a:pt x="25" y="485"/>
                  <a:pt x="25" y="485"/>
                </a:cubicBezTo>
                <a:cubicBezTo>
                  <a:pt x="24" y="486"/>
                  <a:pt x="25" y="486"/>
                  <a:pt x="25" y="486"/>
                </a:cubicBezTo>
                <a:cubicBezTo>
                  <a:pt x="25" y="486"/>
                  <a:pt x="26" y="486"/>
                  <a:pt x="26" y="486"/>
                </a:cubicBezTo>
                <a:cubicBezTo>
                  <a:pt x="26" y="487"/>
                  <a:pt x="26" y="488"/>
                  <a:pt x="26" y="489"/>
                </a:cubicBezTo>
                <a:cubicBezTo>
                  <a:pt x="27" y="490"/>
                  <a:pt x="27" y="491"/>
                  <a:pt x="27" y="492"/>
                </a:cubicBezTo>
                <a:cubicBezTo>
                  <a:pt x="27" y="493"/>
                  <a:pt x="27" y="494"/>
                  <a:pt x="27" y="495"/>
                </a:cubicBezTo>
                <a:cubicBezTo>
                  <a:pt x="27" y="495"/>
                  <a:pt x="28" y="496"/>
                  <a:pt x="27" y="497"/>
                </a:cubicBezTo>
                <a:cubicBezTo>
                  <a:pt x="27" y="497"/>
                  <a:pt x="27" y="498"/>
                  <a:pt x="27" y="498"/>
                </a:cubicBezTo>
                <a:cubicBezTo>
                  <a:pt x="28" y="498"/>
                  <a:pt x="28" y="499"/>
                  <a:pt x="29" y="499"/>
                </a:cubicBezTo>
                <a:cubicBezTo>
                  <a:pt x="29" y="500"/>
                  <a:pt x="28" y="502"/>
                  <a:pt x="29" y="503"/>
                </a:cubicBezTo>
                <a:cubicBezTo>
                  <a:pt x="30" y="505"/>
                  <a:pt x="30" y="506"/>
                  <a:pt x="30" y="508"/>
                </a:cubicBezTo>
                <a:cubicBezTo>
                  <a:pt x="30" y="509"/>
                  <a:pt x="30" y="509"/>
                  <a:pt x="31" y="510"/>
                </a:cubicBezTo>
                <a:cubicBezTo>
                  <a:pt x="31" y="511"/>
                  <a:pt x="32" y="512"/>
                  <a:pt x="32" y="514"/>
                </a:cubicBezTo>
                <a:cubicBezTo>
                  <a:pt x="32" y="515"/>
                  <a:pt x="33" y="515"/>
                  <a:pt x="33" y="516"/>
                </a:cubicBezTo>
                <a:cubicBezTo>
                  <a:pt x="33" y="516"/>
                  <a:pt x="32" y="516"/>
                  <a:pt x="32" y="517"/>
                </a:cubicBezTo>
                <a:cubicBezTo>
                  <a:pt x="32" y="517"/>
                  <a:pt x="32" y="518"/>
                  <a:pt x="32" y="518"/>
                </a:cubicBezTo>
                <a:cubicBezTo>
                  <a:pt x="32" y="518"/>
                  <a:pt x="31" y="518"/>
                  <a:pt x="31" y="518"/>
                </a:cubicBezTo>
                <a:cubicBezTo>
                  <a:pt x="30" y="518"/>
                  <a:pt x="30" y="518"/>
                  <a:pt x="30" y="519"/>
                </a:cubicBezTo>
                <a:cubicBezTo>
                  <a:pt x="30" y="520"/>
                  <a:pt x="30" y="520"/>
                  <a:pt x="31" y="520"/>
                </a:cubicBezTo>
                <a:cubicBezTo>
                  <a:pt x="31" y="520"/>
                  <a:pt x="32" y="520"/>
                  <a:pt x="32" y="519"/>
                </a:cubicBezTo>
                <a:cubicBezTo>
                  <a:pt x="32" y="519"/>
                  <a:pt x="32" y="518"/>
                  <a:pt x="32" y="518"/>
                </a:cubicBezTo>
                <a:cubicBezTo>
                  <a:pt x="33" y="518"/>
                  <a:pt x="33" y="517"/>
                  <a:pt x="33" y="517"/>
                </a:cubicBezTo>
                <a:cubicBezTo>
                  <a:pt x="34" y="518"/>
                  <a:pt x="33" y="520"/>
                  <a:pt x="34" y="521"/>
                </a:cubicBezTo>
                <a:cubicBezTo>
                  <a:pt x="36" y="523"/>
                  <a:pt x="36" y="525"/>
                  <a:pt x="38" y="527"/>
                </a:cubicBezTo>
                <a:cubicBezTo>
                  <a:pt x="37" y="529"/>
                  <a:pt x="39" y="530"/>
                  <a:pt x="38" y="532"/>
                </a:cubicBezTo>
                <a:cubicBezTo>
                  <a:pt x="38" y="533"/>
                  <a:pt x="37" y="532"/>
                  <a:pt x="37" y="532"/>
                </a:cubicBezTo>
                <a:cubicBezTo>
                  <a:pt x="36" y="532"/>
                  <a:pt x="36" y="533"/>
                  <a:pt x="36" y="533"/>
                </a:cubicBezTo>
                <a:cubicBezTo>
                  <a:pt x="36" y="533"/>
                  <a:pt x="36" y="534"/>
                  <a:pt x="36" y="534"/>
                </a:cubicBezTo>
                <a:cubicBezTo>
                  <a:pt x="36" y="534"/>
                  <a:pt x="37" y="534"/>
                  <a:pt x="37" y="534"/>
                </a:cubicBezTo>
                <a:cubicBezTo>
                  <a:pt x="37" y="534"/>
                  <a:pt x="38" y="533"/>
                  <a:pt x="38" y="533"/>
                </a:cubicBezTo>
                <a:cubicBezTo>
                  <a:pt x="39" y="534"/>
                  <a:pt x="40" y="534"/>
                  <a:pt x="40" y="535"/>
                </a:cubicBezTo>
                <a:cubicBezTo>
                  <a:pt x="40" y="535"/>
                  <a:pt x="40" y="535"/>
                  <a:pt x="40" y="536"/>
                </a:cubicBezTo>
                <a:cubicBezTo>
                  <a:pt x="40" y="536"/>
                  <a:pt x="40" y="536"/>
                  <a:pt x="39" y="537"/>
                </a:cubicBezTo>
                <a:cubicBezTo>
                  <a:pt x="42" y="537"/>
                  <a:pt x="41" y="540"/>
                  <a:pt x="42" y="541"/>
                </a:cubicBezTo>
                <a:cubicBezTo>
                  <a:pt x="42" y="542"/>
                  <a:pt x="43" y="543"/>
                  <a:pt x="43" y="545"/>
                </a:cubicBezTo>
                <a:cubicBezTo>
                  <a:pt x="43" y="545"/>
                  <a:pt x="43" y="546"/>
                  <a:pt x="43" y="547"/>
                </a:cubicBezTo>
                <a:cubicBezTo>
                  <a:pt x="44" y="548"/>
                  <a:pt x="46" y="549"/>
                  <a:pt x="47" y="551"/>
                </a:cubicBezTo>
                <a:cubicBezTo>
                  <a:pt x="47" y="552"/>
                  <a:pt x="47" y="553"/>
                  <a:pt x="47" y="553"/>
                </a:cubicBezTo>
                <a:cubicBezTo>
                  <a:pt x="47" y="554"/>
                  <a:pt x="48" y="554"/>
                  <a:pt x="48" y="555"/>
                </a:cubicBezTo>
                <a:cubicBezTo>
                  <a:pt x="48" y="556"/>
                  <a:pt x="49" y="557"/>
                  <a:pt x="49" y="559"/>
                </a:cubicBezTo>
                <a:cubicBezTo>
                  <a:pt x="50" y="559"/>
                  <a:pt x="50" y="561"/>
                  <a:pt x="51" y="561"/>
                </a:cubicBezTo>
                <a:cubicBezTo>
                  <a:pt x="51" y="562"/>
                  <a:pt x="51" y="563"/>
                  <a:pt x="52" y="564"/>
                </a:cubicBezTo>
                <a:cubicBezTo>
                  <a:pt x="52" y="564"/>
                  <a:pt x="52" y="565"/>
                  <a:pt x="51" y="565"/>
                </a:cubicBezTo>
                <a:cubicBezTo>
                  <a:pt x="51" y="566"/>
                  <a:pt x="51" y="566"/>
                  <a:pt x="51" y="566"/>
                </a:cubicBezTo>
                <a:cubicBezTo>
                  <a:pt x="52" y="566"/>
                  <a:pt x="53" y="567"/>
                  <a:pt x="54" y="568"/>
                </a:cubicBezTo>
                <a:cubicBezTo>
                  <a:pt x="53" y="568"/>
                  <a:pt x="53" y="568"/>
                  <a:pt x="53" y="569"/>
                </a:cubicBezTo>
                <a:cubicBezTo>
                  <a:pt x="53" y="569"/>
                  <a:pt x="54" y="569"/>
                  <a:pt x="55" y="570"/>
                </a:cubicBezTo>
                <a:cubicBezTo>
                  <a:pt x="54" y="570"/>
                  <a:pt x="54" y="570"/>
                  <a:pt x="54" y="571"/>
                </a:cubicBezTo>
                <a:cubicBezTo>
                  <a:pt x="54" y="571"/>
                  <a:pt x="54" y="572"/>
                  <a:pt x="54" y="572"/>
                </a:cubicBezTo>
                <a:cubicBezTo>
                  <a:pt x="56" y="573"/>
                  <a:pt x="56" y="575"/>
                  <a:pt x="57" y="576"/>
                </a:cubicBezTo>
                <a:cubicBezTo>
                  <a:pt x="57" y="576"/>
                  <a:pt x="57" y="577"/>
                  <a:pt x="57" y="577"/>
                </a:cubicBezTo>
                <a:cubicBezTo>
                  <a:pt x="57" y="578"/>
                  <a:pt x="58" y="578"/>
                  <a:pt x="58" y="579"/>
                </a:cubicBezTo>
                <a:cubicBezTo>
                  <a:pt x="59" y="580"/>
                  <a:pt x="59" y="581"/>
                  <a:pt x="59" y="581"/>
                </a:cubicBezTo>
                <a:cubicBezTo>
                  <a:pt x="60" y="582"/>
                  <a:pt x="60" y="582"/>
                  <a:pt x="60" y="583"/>
                </a:cubicBezTo>
                <a:cubicBezTo>
                  <a:pt x="60" y="584"/>
                  <a:pt x="61" y="585"/>
                  <a:pt x="61" y="586"/>
                </a:cubicBezTo>
                <a:cubicBezTo>
                  <a:pt x="61" y="586"/>
                  <a:pt x="62" y="586"/>
                  <a:pt x="62" y="586"/>
                </a:cubicBezTo>
                <a:cubicBezTo>
                  <a:pt x="64" y="586"/>
                  <a:pt x="63" y="588"/>
                  <a:pt x="63" y="589"/>
                </a:cubicBezTo>
                <a:cubicBezTo>
                  <a:pt x="63" y="589"/>
                  <a:pt x="64" y="590"/>
                  <a:pt x="65" y="590"/>
                </a:cubicBezTo>
                <a:cubicBezTo>
                  <a:pt x="64" y="591"/>
                  <a:pt x="64" y="592"/>
                  <a:pt x="63" y="592"/>
                </a:cubicBezTo>
                <a:cubicBezTo>
                  <a:pt x="64" y="594"/>
                  <a:pt x="64" y="594"/>
                  <a:pt x="67" y="594"/>
                </a:cubicBezTo>
                <a:cubicBezTo>
                  <a:pt x="67" y="595"/>
                  <a:pt x="66" y="595"/>
                  <a:pt x="66" y="595"/>
                </a:cubicBezTo>
                <a:cubicBezTo>
                  <a:pt x="66" y="596"/>
                  <a:pt x="67" y="596"/>
                  <a:pt x="67" y="597"/>
                </a:cubicBezTo>
                <a:cubicBezTo>
                  <a:pt x="67" y="597"/>
                  <a:pt x="67" y="597"/>
                  <a:pt x="67" y="597"/>
                </a:cubicBezTo>
                <a:cubicBezTo>
                  <a:pt x="67" y="597"/>
                  <a:pt x="67" y="597"/>
                  <a:pt x="67" y="597"/>
                </a:cubicBezTo>
                <a:cubicBezTo>
                  <a:pt x="66" y="597"/>
                  <a:pt x="66" y="597"/>
                  <a:pt x="66" y="598"/>
                </a:cubicBezTo>
                <a:cubicBezTo>
                  <a:pt x="66" y="598"/>
                  <a:pt x="67" y="597"/>
                  <a:pt x="67" y="597"/>
                </a:cubicBezTo>
                <a:cubicBezTo>
                  <a:pt x="68" y="597"/>
                  <a:pt x="68" y="598"/>
                  <a:pt x="69" y="599"/>
                </a:cubicBezTo>
                <a:cubicBezTo>
                  <a:pt x="69" y="600"/>
                  <a:pt x="70" y="601"/>
                  <a:pt x="70" y="602"/>
                </a:cubicBezTo>
                <a:cubicBezTo>
                  <a:pt x="71" y="602"/>
                  <a:pt x="71" y="604"/>
                  <a:pt x="72" y="604"/>
                </a:cubicBezTo>
                <a:cubicBezTo>
                  <a:pt x="74" y="605"/>
                  <a:pt x="74" y="607"/>
                  <a:pt x="75" y="608"/>
                </a:cubicBezTo>
                <a:cubicBezTo>
                  <a:pt x="75" y="608"/>
                  <a:pt x="75" y="609"/>
                  <a:pt x="75" y="609"/>
                </a:cubicBezTo>
                <a:cubicBezTo>
                  <a:pt x="76" y="612"/>
                  <a:pt x="76" y="612"/>
                  <a:pt x="79" y="614"/>
                </a:cubicBezTo>
                <a:cubicBezTo>
                  <a:pt x="79" y="614"/>
                  <a:pt x="79" y="614"/>
                  <a:pt x="79" y="614"/>
                </a:cubicBezTo>
                <a:cubicBezTo>
                  <a:pt x="79" y="616"/>
                  <a:pt x="80" y="616"/>
                  <a:pt x="81" y="617"/>
                </a:cubicBezTo>
                <a:cubicBezTo>
                  <a:pt x="81" y="618"/>
                  <a:pt x="81" y="619"/>
                  <a:pt x="81" y="619"/>
                </a:cubicBezTo>
                <a:cubicBezTo>
                  <a:pt x="81" y="620"/>
                  <a:pt x="81" y="620"/>
                  <a:pt x="82" y="621"/>
                </a:cubicBezTo>
                <a:cubicBezTo>
                  <a:pt x="83" y="621"/>
                  <a:pt x="84" y="621"/>
                  <a:pt x="84" y="622"/>
                </a:cubicBezTo>
                <a:cubicBezTo>
                  <a:pt x="85" y="624"/>
                  <a:pt x="85" y="625"/>
                  <a:pt x="86" y="626"/>
                </a:cubicBezTo>
                <a:cubicBezTo>
                  <a:pt x="87" y="627"/>
                  <a:pt x="87" y="628"/>
                  <a:pt x="88" y="628"/>
                </a:cubicBezTo>
                <a:cubicBezTo>
                  <a:pt x="88" y="629"/>
                  <a:pt x="88" y="630"/>
                  <a:pt x="88" y="630"/>
                </a:cubicBezTo>
                <a:cubicBezTo>
                  <a:pt x="89" y="631"/>
                  <a:pt x="90" y="631"/>
                  <a:pt x="90" y="632"/>
                </a:cubicBezTo>
                <a:cubicBezTo>
                  <a:pt x="91" y="633"/>
                  <a:pt x="91" y="634"/>
                  <a:pt x="92" y="634"/>
                </a:cubicBezTo>
                <a:cubicBezTo>
                  <a:pt x="93" y="636"/>
                  <a:pt x="93" y="636"/>
                  <a:pt x="92" y="638"/>
                </a:cubicBezTo>
                <a:cubicBezTo>
                  <a:pt x="92" y="638"/>
                  <a:pt x="92" y="638"/>
                  <a:pt x="92" y="638"/>
                </a:cubicBezTo>
                <a:cubicBezTo>
                  <a:pt x="92" y="638"/>
                  <a:pt x="92" y="638"/>
                  <a:pt x="93" y="638"/>
                </a:cubicBezTo>
                <a:cubicBezTo>
                  <a:pt x="94" y="639"/>
                  <a:pt x="95" y="638"/>
                  <a:pt x="94" y="640"/>
                </a:cubicBezTo>
                <a:cubicBezTo>
                  <a:pt x="94" y="640"/>
                  <a:pt x="95" y="640"/>
                  <a:pt x="95" y="640"/>
                </a:cubicBezTo>
                <a:cubicBezTo>
                  <a:pt x="97" y="641"/>
                  <a:pt x="98" y="643"/>
                  <a:pt x="99" y="645"/>
                </a:cubicBezTo>
                <a:cubicBezTo>
                  <a:pt x="99" y="646"/>
                  <a:pt x="100" y="646"/>
                  <a:pt x="101" y="646"/>
                </a:cubicBezTo>
                <a:cubicBezTo>
                  <a:pt x="103" y="648"/>
                  <a:pt x="105" y="650"/>
                  <a:pt x="107" y="652"/>
                </a:cubicBezTo>
                <a:cubicBezTo>
                  <a:pt x="107" y="653"/>
                  <a:pt x="107" y="653"/>
                  <a:pt x="107" y="654"/>
                </a:cubicBezTo>
                <a:cubicBezTo>
                  <a:pt x="108" y="655"/>
                  <a:pt x="108" y="656"/>
                  <a:pt x="109" y="657"/>
                </a:cubicBezTo>
                <a:cubicBezTo>
                  <a:pt x="110" y="657"/>
                  <a:pt x="111" y="659"/>
                  <a:pt x="112" y="658"/>
                </a:cubicBezTo>
                <a:cubicBezTo>
                  <a:pt x="112" y="659"/>
                  <a:pt x="113" y="660"/>
                  <a:pt x="113" y="660"/>
                </a:cubicBezTo>
                <a:cubicBezTo>
                  <a:pt x="113" y="661"/>
                  <a:pt x="114" y="661"/>
                  <a:pt x="114" y="662"/>
                </a:cubicBezTo>
                <a:cubicBezTo>
                  <a:pt x="114" y="663"/>
                  <a:pt x="115" y="663"/>
                  <a:pt x="116" y="663"/>
                </a:cubicBezTo>
                <a:cubicBezTo>
                  <a:pt x="116" y="663"/>
                  <a:pt x="116" y="664"/>
                  <a:pt x="116" y="665"/>
                </a:cubicBezTo>
                <a:cubicBezTo>
                  <a:pt x="117" y="665"/>
                  <a:pt x="118" y="666"/>
                  <a:pt x="119" y="666"/>
                </a:cubicBezTo>
                <a:cubicBezTo>
                  <a:pt x="119" y="666"/>
                  <a:pt x="119" y="668"/>
                  <a:pt x="120" y="668"/>
                </a:cubicBezTo>
                <a:cubicBezTo>
                  <a:pt x="121" y="668"/>
                  <a:pt x="121" y="669"/>
                  <a:pt x="122" y="670"/>
                </a:cubicBezTo>
                <a:cubicBezTo>
                  <a:pt x="123" y="670"/>
                  <a:pt x="123" y="671"/>
                  <a:pt x="123" y="671"/>
                </a:cubicBezTo>
                <a:cubicBezTo>
                  <a:pt x="124" y="672"/>
                  <a:pt x="125" y="673"/>
                  <a:pt x="125" y="674"/>
                </a:cubicBezTo>
                <a:cubicBezTo>
                  <a:pt x="126" y="674"/>
                  <a:pt x="126" y="676"/>
                  <a:pt x="127" y="676"/>
                </a:cubicBezTo>
                <a:cubicBezTo>
                  <a:pt x="128" y="677"/>
                  <a:pt x="129" y="676"/>
                  <a:pt x="129" y="677"/>
                </a:cubicBezTo>
                <a:cubicBezTo>
                  <a:pt x="130" y="677"/>
                  <a:pt x="130" y="679"/>
                  <a:pt x="131" y="679"/>
                </a:cubicBezTo>
                <a:cubicBezTo>
                  <a:pt x="132" y="679"/>
                  <a:pt x="133" y="680"/>
                  <a:pt x="133" y="681"/>
                </a:cubicBezTo>
                <a:cubicBezTo>
                  <a:pt x="134" y="682"/>
                  <a:pt x="133" y="682"/>
                  <a:pt x="135" y="682"/>
                </a:cubicBezTo>
                <a:cubicBezTo>
                  <a:pt x="135" y="682"/>
                  <a:pt x="135" y="683"/>
                  <a:pt x="135" y="684"/>
                </a:cubicBezTo>
                <a:cubicBezTo>
                  <a:pt x="138" y="686"/>
                  <a:pt x="140" y="688"/>
                  <a:pt x="142" y="691"/>
                </a:cubicBezTo>
                <a:cubicBezTo>
                  <a:pt x="144" y="690"/>
                  <a:pt x="144" y="691"/>
                  <a:pt x="144" y="692"/>
                </a:cubicBezTo>
                <a:cubicBezTo>
                  <a:pt x="144" y="693"/>
                  <a:pt x="146" y="693"/>
                  <a:pt x="146" y="694"/>
                </a:cubicBezTo>
                <a:cubicBezTo>
                  <a:pt x="146" y="695"/>
                  <a:pt x="146" y="695"/>
                  <a:pt x="147" y="695"/>
                </a:cubicBezTo>
                <a:cubicBezTo>
                  <a:pt x="148" y="696"/>
                  <a:pt x="150" y="697"/>
                  <a:pt x="151" y="698"/>
                </a:cubicBezTo>
                <a:cubicBezTo>
                  <a:pt x="152" y="699"/>
                  <a:pt x="153" y="699"/>
                  <a:pt x="154" y="701"/>
                </a:cubicBezTo>
                <a:cubicBezTo>
                  <a:pt x="155" y="702"/>
                  <a:pt x="156" y="702"/>
                  <a:pt x="157" y="703"/>
                </a:cubicBezTo>
                <a:cubicBezTo>
                  <a:pt x="158" y="704"/>
                  <a:pt x="159" y="704"/>
                  <a:pt x="160" y="706"/>
                </a:cubicBezTo>
                <a:cubicBezTo>
                  <a:pt x="161" y="707"/>
                  <a:pt x="162" y="707"/>
                  <a:pt x="163" y="708"/>
                </a:cubicBezTo>
                <a:cubicBezTo>
                  <a:pt x="163" y="709"/>
                  <a:pt x="165" y="709"/>
                  <a:pt x="165" y="710"/>
                </a:cubicBezTo>
                <a:cubicBezTo>
                  <a:pt x="166" y="711"/>
                  <a:pt x="167" y="711"/>
                  <a:pt x="167" y="712"/>
                </a:cubicBezTo>
                <a:cubicBezTo>
                  <a:pt x="168" y="712"/>
                  <a:pt x="168" y="712"/>
                  <a:pt x="168" y="712"/>
                </a:cubicBezTo>
                <a:cubicBezTo>
                  <a:pt x="170" y="713"/>
                  <a:pt x="171" y="715"/>
                  <a:pt x="172" y="715"/>
                </a:cubicBezTo>
                <a:cubicBezTo>
                  <a:pt x="174" y="716"/>
                  <a:pt x="175" y="718"/>
                  <a:pt x="177" y="719"/>
                </a:cubicBezTo>
                <a:cubicBezTo>
                  <a:pt x="177" y="720"/>
                  <a:pt x="178" y="721"/>
                  <a:pt x="178" y="721"/>
                </a:cubicBezTo>
                <a:cubicBezTo>
                  <a:pt x="179" y="721"/>
                  <a:pt x="180" y="721"/>
                  <a:pt x="180" y="722"/>
                </a:cubicBezTo>
                <a:cubicBezTo>
                  <a:pt x="181" y="722"/>
                  <a:pt x="181" y="722"/>
                  <a:pt x="181" y="722"/>
                </a:cubicBezTo>
                <a:cubicBezTo>
                  <a:pt x="182" y="724"/>
                  <a:pt x="184" y="724"/>
                  <a:pt x="185" y="725"/>
                </a:cubicBezTo>
                <a:cubicBezTo>
                  <a:pt x="186" y="725"/>
                  <a:pt x="185" y="727"/>
                  <a:pt x="187" y="727"/>
                </a:cubicBezTo>
                <a:cubicBezTo>
                  <a:pt x="187" y="727"/>
                  <a:pt x="188" y="728"/>
                  <a:pt x="189" y="729"/>
                </a:cubicBezTo>
                <a:cubicBezTo>
                  <a:pt x="190" y="730"/>
                  <a:pt x="192" y="730"/>
                  <a:pt x="193" y="731"/>
                </a:cubicBezTo>
                <a:cubicBezTo>
                  <a:pt x="194" y="731"/>
                  <a:pt x="194" y="732"/>
                  <a:pt x="194" y="733"/>
                </a:cubicBezTo>
                <a:cubicBezTo>
                  <a:pt x="194" y="733"/>
                  <a:pt x="194" y="733"/>
                  <a:pt x="195" y="733"/>
                </a:cubicBezTo>
                <a:cubicBezTo>
                  <a:pt x="196" y="733"/>
                  <a:pt x="197" y="733"/>
                  <a:pt x="197" y="735"/>
                </a:cubicBezTo>
                <a:cubicBezTo>
                  <a:pt x="198" y="735"/>
                  <a:pt x="198" y="735"/>
                  <a:pt x="199" y="736"/>
                </a:cubicBezTo>
                <a:cubicBezTo>
                  <a:pt x="199" y="736"/>
                  <a:pt x="200" y="737"/>
                  <a:pt x="201" y="737"/>
                </a:cubicBezTo>
                <a:cubicBezTo>
                  <a:pt x="203" y="737"/>
                  <a:pt x="202" y="740"/>
                  <a:pt x="204" y="740"/>
                </a:cubicBezTo>
                <a:cubicBezTo>
                  <a:pt x="205" y="740"/>
                  <a:pt x="207" y="741"/>
                  <a:pt x="208" y="741"/>
                </a:cubicBezTo>
                <a:cubicBezTo>
                  <a:pt x="208" y="741"/>
                  <a:pt x="208" y="742"/>
                  <a:pt x="208" y="742"/>
                </a:cubicBezTo>
                <a:cubicBezTo>
                  <a:pt x="208" y="742"/>
                  <a:pt x="208" y="742"/>
                  <a:pt x="208" y="742"/>
                </a:cubicBezTo>
                <a:cubicBezTo>
                  <a:pt x="207" y="743"/>
                  <a:pt x="208" y="743"/>
                  <a:pt x="208" y="743"/>
                </a:cubicBezTo>
                <a:cubicBezTo>
                  <a:pt x="208" y="744"/>
                  <a:pt x="208" y="744"/>
                  <a:pt x="208" y="744"/>
                </a:cubicBezTo>
                <a:cubicBezTo>
                  <a:pt x="208" y="744"/>
                  <a:pt x="208" y="744"/>
                  <a:pt x="208" y="744"/>
                </a:cubicBezTo>
                <a:cubicBezTo>
                  <a:pt x="208" y="744"/>
                  <a:pt x="208" y="744"/>
                  <a:pt x="208" y="744"/>
                </a:cubicBezTo>
                <a:cubicBezTo>
                  <a:pt x="207" y="744"/>
                  <a:pt x="207" y="745"/>
                  <a:pt x="207" y="745"/>
                </a:cubicBezTo>
                <a:cubicBezTo>
                  <a:pt x="207" y="745"/>
                  <a:pt x="208" y="745"/>
                  <a:pt x="208" y="746"/>
                </a:cubicBezTo>
                <a:cubicBezTo>
                  <a:pt x="208" y="745"/>
                  <a:pt x="208" y="745"/>
                  <a:pt x="208" y="745"/>
                </a:cubicBezTo>
                <a:cubicBezTo>
                  <a:pt x="208" y="745"/>
                  <a:pt x="208" y="745"/>
                  <a:pt x="208" y="744"/>
                </a:cubicBezTo>
                <a:cubicBezTo>
                  <a:pt x="209" y="744"/>
                  <a:pt x="209" y="744"/>
                  <a:pt x="209" y="743"/>
                </a:cubicBezTo>
                <a:cubicBezTo>
                  <a:pt x="209" y="743"/>
                  <a:pt x="209" y="743"/>
                  <a:pt x="208" y="743"/>
                </a:cubicBezTo>
                <a:cubicBezTo>
                  <a:pt x="208" y="742"/>
                  <a:pt x="208" y="742"/>
                  <a:pt x="208" y="742"/>
                </a:cubicBezTo>
                <a:cubicBezTo>
                  <a:pt x="209" y="742"/>
                  <a:pt x="210" y="742"/>
                  <a:pt x="211" y="742"/>
                </a:cubicBezTo>
                <a:cubicBezTo>
                  <a:pt x="211" y="742"/>
                  <a:pt x="212" y="743"/>
                  <a:pt x="213" y="743"/>
                </a:cubicBezTo>
                <a:cubicBezTo>
                  <a:pt x="213" y="743"/>
                  <a:pt x="213" y="744"/>
                  <a:pt x="213" y="744"/>
                </a:cubicBezTo>
                <a:cubicBezTo>
                  <a:pt x="214" y="745"/>
                  <a:pt x="215" y="745"/>
                  <a:pt x="215" y="745"/>
                </a:cubicBezTo>
                <a:cubicBezTo>
                  <a:pt x="216" y="745"/>
                  <a:pt x="216" y="746"/>
                  <a:pt x="216" y="747"/>
                </a:cubicBezTo>
                <a:cubicBezTo>
                  <a:pt x="216" y="747"/>
                  <a:pt x="216" y="747"/>
                  <a:pt x="215" y="748"/>
                </a:cubicBezTo>
                <a:cubicBezTo>
                  <a:pt x="215" y="748"/>
                  <a:pt x="215" y="748"/>
                  <a:pt x="215" y="748"/>
                </a:cubicBezTo>
                <a:cubicBezTo>
                  <a:pt x="216" y="749"/>
                  <a:pt x="216" y="748"/>
                  <a:pt x="217" y="748"/>
                </a:cubicBezTo>
                <a:cubicBezTo>
                  <a:pt x="217" y="748"/>
                  <a:pt x="217" y="748"/>
                  <a:pt x="217" y="747"/>
                </a:cubicBezTo>
                <a:cubicBezTo>
                  <a:pt x="217" y="747"/>
                  <a:pt x="217" y="747"/>
                  <a:pt x="218" y="747"/>
                </a:cubicBezTo>
                <a:cubicBezTo>
                  <a:pt x="218" y="747"/>
                  <a:pt x="219" y="747"/>
                  <a:pt x="219" y="747"/>
                </a:cubicBezTo>
                <a:cubicBezTo>
                  <a:pt x="219" y="749"/>
                  <a:pt x="219" y="749"/>
                  <a:pt x="221" y="748"/>
                </a:cubicBezTo>
                <a:cubicBezTo>
                  <a:pt x="221" y="748"/>
                  <a:pt x="221" y="748"/>
                  <a:pt x="221" y="748"/>
                </a:cubicBezTo>
                <a:cubicBezTo>
                  <a:pt x="222" y="748"/>
                  <a:pt x="223" y="749"/>
                  <a:pt x="222" y="749"/>
                </a:cubicBezTo>
                <a:cubicBezTo>
                  <a:pt x="222" y="750"/>
                  <a:pt x="221" y="749"/>
                  <a:pt x="221" y="751"/>
                </a:cubicBezTo>
                <a:cubicBezTo>
                  <a:pt x="221" y="751"/>
                  <a:pt x="220" y="751"/>
                  <a:pt x="220" y="751"/>
                </a:cubicBezTo>
                <a:cubicBezTo>
                  <a:pt x="219" y="751"/>
                  <a:pt x="219" y="751"/>
                  <a:pt x="218" y="752"/>
                </a:cubicBezTo>
                <a:cubicBezTo>
                  <a:pt x="218" y="752"/>
                  <a:pt x="218" y="752"/>
                  <a:pt x="218" y="752"/>
                </a:cubicBezTo>
                <a:cubicBezTo>
                  <a:pt x="217" y="752"/>
                  <a:pt x="216" y="752"/>
                  <a:pt x="216" y="751"/>
                </a:cubicBezTo>
                <a:cubicBezTo>
                  <a:pt x="216" y="751"/>
                  <a:pt x="215" y="751"/>
                  <a:pt x="215" y="751"/>
                </a:cubicBezTo>
                <a:cubicBezTo>
                  <a:pt x="215" y="752"/>
                  <a:pt x="215" y="752"/>
                  <a:pt x="215" y="752"/>
                </a:cubicBezTo>
                <a:cubicBezTo>
                  <a:pt x="215" y="752"/>
                  <a:pt x="216" y="753"/>
                  <a:pt x="216" y="753"/>
                </a:cubicBezTo>
                <a:cubicBezTo>
                  <a:pt x="216" y="755"/>
                  <a:pt x="217" y="754"/>
                  <a:pt x="218" y="754"/>
                </a:cubicBezTo>
                <a:cubicBezTo>
                  <a:pt x="217" y="755"/>
                  <a:pt x="216" y="756"/>
                  <a:pt x="217" y="758"/>
                </a:cubicBezTo>
                <a:cubicBezTo>
                  <a:pt x="218" y="758"/>
                  <a:pt x="219" y="759"/>
                  <a:pt x="221" y="759"/>
                </a:cubicBezTo>
                <a:cubicBezTo>
                  <a:pt x="222" y="759"/>
                  <a:pt x="222" y="760"/>
                  <a:pt x="222" y="761"/>
                </a:cubicBezTo>
                <a:cubicBezTo>
                  <a:pt x="223" y="761"/>
                  <a:pt x="222" y="761"/>
                  <a:pt x="222" y="761"/>
                </a:cubicBezTo>
                <a:cubicBezTo>
                  <a:pt x="222" y="761"/>
                  <a:pt x="222" y="761"/>
                  <a:pt x="221" y="761"/>
                </a:cubicBezTo>
                <a:cubicBezTo>
                  <a:pt x="221" y="761"/>
                  <a:pt x="221" y="761"/>
                  <a:pt x="221" y="761"/>
                </a:cubicBezTo>
                <a:cubicBezTo>
                  <a:pt x="221" y="761"/>
                  <a:pt x="221" y="762"/>
                  <a:pt x="221" y="762"/>
                </a:cubicBezTo>
                <a:cubicBezTo>
                  <a:pt x="222" y="762"/>
                  <a:pt x="222" y="762"/>
                  <a:pt x="222" y="761"/>
                </a:cubicBezTo>
                <a:cubicBezTo>
                  <a:pt x="223" y="761"/>
                  <a:pt x="223" y="761"/>
                  <a:pt x="223" y="761"/>
                </a:cubicBezTo>
                <a:cubicBezTo>
                  <a:pt x="224" y="761"/>
                  <a:pt x="224" y="762"/>
                  <a:pt x="224" y="762"/>
                </a:cubicBezTo>
                <a:cubicBezTo>
                  <a:pt x="224" y="762"/>
                  <a:pt x="225" y="762"/>
                  <a:pt x="226" y="762"/>
                </a:cubicBezTo>
                <a:cubicBezTo>
                  <a:pt x="226" y="762"/>
                  <a:pt x="226" y="762"/>
                  <a:pt x="226" y="762"/>
                </a:cubicBezTo>
                <a:cubicBezTo>
                  <a:pt x="226" y="762"/>
                  <a:pt x="225" y="762"/>
                  <a:pt x="225" y="762"/>
                </a:cubicBezTo>
                <a:cubicBezTo>
                  <a:pt x="225" y="762"/>
                  <a:pt x="225" y="762"/>
                  <a:pt x="225" y="762"/>
                </a:cubicBezTo>
                <a:cubicBezTo>
                  <a:pt x="225" y="762"/>
                  <a:pt x="226" y="763"/>
                  <a:pt x="226" y="763"/>
                </a:cubicBezTo>
                <a:cubicBezTo>
                  <a:pt x="226" y="763"/>
                  <a:pt x="226" y="762"/>
                  <a:pt x="226" y="762"/>
                </a:cubicBezTo>
                <a:cubicBezTo>
                  <a:pt x="225" y="761"/>
                  <a:pt x="225" y="761"/>
                  <a:pt x="225" y="761"/>
                </a:cubicBezTo>
                <a:cubicBezTo>
                  <a:pt x="224" y="761"/>
                  <a:pt x="224" y="761"/>
                  <a:pt x="223" y="761"/>
                </a:cubicBezTo>
                <a:cubicBezTo>
                  <a:pt x="223" y="761"/>
                  <a:pt x="223" y="761"/>
                  <a:pt x="223" y="760"/>
                </a:cubicBezTo>
                <a:cubicBezTo>
                  <a:pt x="224" y="759"/>
                  <a:pt x="224" y="759"/>
                  <a:pt x="225" y="759"/>
                </a:cubicBezTo>
                <a:cubicBezTo>
                  <a:pt x="226" y="760"/>
                  <a:pt x="226" y="760"/>
                  <a:pt x="227" y="760"/>
                </a:cubicBezTo>
                <a:cubicBezTo>
                  <a:pt x="228" y="761"/>
                  <a:pt x="228" y="761"/>
                  <a:pt x="229" y="761"/>
                </a:cubicBezTo>
                <a:cubicBezTo>
                  <a:pt x="229" y="762"/>
                  <a:pt x="230" y="762"/>
                  <a:pt x="230" y="762"/>
                </a:cubicBezTo>
                <a:cubicBezTo>
                  <a:pt x="230" y="763"/>
                  <a:pt x="231" y="763"/>
                  <a:pt x="231" y="762"/>
                </a:cubicBezTo>
                <a:cubicBezTo>
                  <a:pt x="231" y="762"/>
                  <a:pt x="232" y="762"/>
                  <a:pt x="232" y="760"/>
                </a:cubicBezTo>
                <a:cubicBezTo>
                  <a:pt x="232" y="760"/>
                  <a:pt x="232" y="760"/>
                  <a:pt x="232" y="760"/>
                </a:cubicBezTo>
                <a:cubicBezTo>
                  <a:pt x="232" y="761"/>
                  <a:pt x="232" y="761"/>
                  <a:pt x="232" y="761"/>
                </a:cubicBezTo>
                <a:cubicBezTo>
                  <a:pt x="232" y="761"/>
                  <a:pt x="232" y="761"/>
                  <a:pt x="232" y="761"/>
                </a:cubicBezTo>
                <a:cubicBezTo>
                  <a:pt x="233" y="761"/>
                  <a:pt x="233" y="760"/>
                  <a:pt x="233" y="760"/>
                </a:cubicBezTo>
                <a:cubicBezTo>
                  <a:pt x="233" y="760"/>
                  <a:pt x="233" y="760"/>
                  <a:pt x="232" y="760"/>
                </a:cubicBezTo>
                <a:cubicBezTo>
                  <a:pt x="232" y="761"/>
                  <a:pt x="231" y="761"/>
                  <a:pt x="231" y="761"/>
                </a:cubicBezTo>
                <a:cubicBezTo>
                  <a:pt x="231" y="760"/>
                  <a:pt x="230" y="760"/>
                  <a:pt x="230" y="761"/>
                </a:cubicBezTo>
                <a:cubicBezTo>
                  <a:pt x="230" y="761"/>
                  <a:pt x="229" y="761"/>
                  <a:pt x="229" y="761"/>
                </a:cubicBezTo>
                <a:cubicBezTo>
                  <a:pt x="229" y="758"/>
                  <a:pt x="229" y="758"/>
                  <a:pt x="229" y="758"/>
                </a:cubicBezTo>
                <a:cubicBezTo>
                  <a:pt x="229" y="758"/>
                  <a:pt x="228" y="758"/>
                  <a:pt x="227" y="758"/>
                </a:cubicBezTo>
                <a:cubicBezTo>
                  <a:pt x="226" y="757"/>
                  <a:pt x="226" y="758"/>
                  <a:pt x="226" y="758"/>
                </a:cubicBezTo>
                <a:cubicBezTo>
                  <a:pt x="225" y="758"/>
                  <a:pt x="225" y="757"/>
                  <a:pt x="224" y="757"/>
                </a:cubicBezTo>
                <a:cubicBezTo>
                  <a:pt x="225" y="756"/>
                  <a:pt x="226" y="756"/>
                  <a:pt x="227" y="756"/>
                </a:cubicBezTo>
                <a:cubicBezTo>
                  <a:pt x="227" y="756"/>
                  <a:pt x="227" y="756"/>
                  <a:pt x="227" y="756"/>
                </a:cubicBezTo>
                <a:cubicBezTo>
                  <a:pt x="227" y="756"/>
                  <a:pt x="227" y="755"/>
                  <a:pt x="227" y="755"/>
                </a:cubicBezTo>
                <a:cubicBezTo>
                  <a:pt x="227" y="755"/>
                  <a:pt x="226" y="755"/>
                  <a:pt x="226" y="755"/>
                </a:cubicBezTo>
                <a:cubicBezTo>
                  <a:pt x="225" y="755"/>
                  <a:pt x="225" y="755"/>
                  <a:pt x="226" y="754"/>
                </a:cubicBezTo>
                <a:cubicBezTo>
                  <a:pt x="226" y="753"/>
                  <a:pt x="226" y="753"/>
                  <a:pt x="225" y="753"/>
                </a:cubicBezTo>
                <a:cubicBezTo>
                  <a:pt x="225" y="753"/>
                  <a:pt x="224" y="752"/>
                  <a:pt x="224" y="752"/>
                </a:cubicBezTo>
                <a:cubicBezTo>
                  <a:pt x="224" y="752"/>
                  <a:pt x="224" y="752"/>
                  <a:pt x="223" y="751"/>
                </a:cubicBezTo>
                <a:cubicBezTo>
                  <a:pt x="224" y="751"/>
                  <a:pt x="224" y="751"/>
                  <a:pt x="224" y="750"/>
                </a:cubicBezTo>
                <a:cubicBezTo>
                  <a:pt x="225" y="751"/>
                  <a:pt x="226" y="752"/>
                  <a:pt x="227" y="751"/>
                </a:cubicBezTo>
                <a:cubicBezTo>
                  <a:pt x="228" y="751"/>
                  <a:pt x="228" y="752"/>
                  <a:pt x="229" y="753"/>
                </a:cubicBezTo>
                <a:cubicBezTo>
                  <a:pt x="229" y="753"/>
                  <a:pt x="229" y="753"/>
                  <a:pt x="228" y="754"/>
                </a:cubicBezTo>
                <a:cubicBezTo>
                  <a:pt x="229" y="754"/>
                  <a:pt x="230" y="755"/>
                  <a:pt x="230" y="755"/>
                </a:cubicBezTo>
                <a:cubicBezTo>
                  <a:pt x="231" y="755"/>
                  <a:pt x="232" y="755"/>
                  <a:pt x="233" y="755"/>
                </a:cubicBezTo>
                <a:cubicBezTo>
                  <a:pt x="234" y="753"/>
                  <a:pt x="235" y="754"/>
                  <a:pt x="235" y="755"/>
                </a:cubicBezTo>
                <a:cubicBezTo>
                  <a:pt x="236" y="756"/>
                  <a:pt x="237" y="756"/>
                  <a:pt x="237" y="756"/>
                </a:cubicBezTo>
                <a:cubicBezTo>
                  <a:pt x="238" y="757"/>
                  <a:pt x="237" y="758"/>
                  <a:pt x="239" y="758"/>
                </a:cubicBezTo>
                <a:cubicBezTo>
                  <a:pt x="239" y="758"/>
                  <a:pt x="240" y="759"/>
                  <a:pt x="241" y="759"/>
                </a:cubicBezTo>
                <a:cubicBezTo>
                  <a:pt x="240" y="760"/>
                  <a:pt x="241" y="760"/>
                  <a:pt x="242" y="761"/>
                </a:cubicBezTo>
                <a:cubicBezTo>
                  <a:pt x="246" y="761"/>
                  <a:pt x="246" y="761"/>
                  <a:pt x="246" y="761"/>
                </a:cubicBezTo>
                <a:cubicBezTo>
                  <a:pt x="246" y="762"/>
                  <a:pt x="246" y="762"/>
                  <a:pt x="246" y="762"/>
                </a:cubicBezTo>
                <a:cubicBezTo>
                  <a:pt x="246" y="763"/>
                  <a:pt x="245" y="764"/>
                  <a:pt x="244" y="765"/>
                </a:cubicBezTo>
                <a:cubicBezTo>
                  <a:pt x="245" y="765"/>
                  <a:pt x="245" y="766"/>
                  <a:pt x="246" y="766"/>
                </a:cubicBezTo>
                <a:cubicBezTo>
                  <a:pt x="246" y="766"/>
                  <a:pt x="247" y="765"/>
                  <a:pt x="247" y="765"/>
                </a:cubicBezTo>
                <a:cubicBezTo>
                  <a:pt x="247" y="765"/>
                  <a:pt x="246" y="764"/>
                  <a:pt x="247" y="764"/>
                </a:cubicBezTo>
                <a:cubicBezTo>
                  <a:pt x="247" y="763"/>
                  <a:pt x="247" y="762"/>
                  <a:pt x="247" y="762"/>
                </a:cubicBezTo>
                <a:cubicBezTo>
                  <a:pt x="247" y="761"/>
                  <a:pt x="247" y="761"/>
                  <a:pt x="248" y="761"/>
                </a:cubicBezTo>
                <a:cubicBezTo>
                  <a:pt x="248" y="761"/>
                  <a:pt x="249" y="761"/>
                  <a:pt x="249" y="762"/>
                </a:cubicBezTo>
                <a:cubicBezTo>
                  <a:pt x="249" y="762"/>
                  <a:pt x="249" y="762"/>
                  <a:pt x="249" y="762"/>
                </a:cubicBezTo>
                <a:cubicBezTo>
                  <a:pt x="249" y="762"/>
                  <a:pt x="249" y="762"/>
                  <a:pt x="249" y="762"/>
                </a:cubicBezTo>
                <a:cubicBezTo>
                  <a:pt x="248" y="762"/>
                  <a:pt x="248" y="762"/>
                  <a:pt x="249" y="763"/>
                </a:cubicBezTo>
                <a:cubicBezTo>
                  <a:pt x="249" y="763"/>
                  <a:pt x="249" y="762"/>
                  <a:pt x="249" y="762"/>
                </a:cubicBezTo>
                <a:cubicBezTo>
                  <a:pt x="250" y="762"/>
                  <a:pt x="251" y="762"/>
                  <a:pt x="252" y="762"/>
                </a:cubicBezTo>
                <a:cubicBezTo>
                  <a:pt x="253" y="764"/>
                  <a:pt x="255" y="764"/>
                  <a:pt x="257" y="765"/>
                </a:cubicBezTo>
                <a:cubicBezTo>
                  <a:pt x="258" y="764"/>
                  <a:pt x="259" y="765"/>
                  <a:pt x="259" y="766"/>
                </a:cubicBezTo>
                <a:cubicBezTo>
                  <a:pt x="260" y="767"/>
                  <a:pt x="261" y="766"/>
                  <a:pt x="262" y="767"/>
                </a:cubicBezTo>
                <a:cubicBezTo>
                  <a:pt x="263" y="768"/>
                  <a:pt x="264" y="768"/>
                  <a:pt x="264" y="770"/>
                </a:cubicBezTo>
                <a:cubicBezTo>
                  <a:pt x="265" y="770"/>
                  <a:pt x="266" y="770"/>
                  <a:pt x="266" y="770"/>
                </a:cubicBezTo>
                <a:cubicBezTo>
                  <a:pt x="267" y="769"/>
                  <a:pt x="269" y="770"/>
                  <a:pt x="270" y="770"/>
                </a:cubicBezTo>
                <a:cubicBezTo>
                  <a:pt x="271" y="770"/>
                  <a:pt x="271" y="770"/>
                  <a:pt x="271" y="770"/>
                </a:cubicBezTo>
                <a:cubicBezTo>
                  <a:pt x="271" y="771"/>
                  <a:pt x="273" y="770"/>
                  <a:pt x="273" y="771"/>
                </a:cubicBezTo>
                <a:cubicBezTo>
                  <a:pt x="274" y="771"/>
                  <a:pt x="275" y="771"/>
                  <a:pt x="275" y="772"/>
                </a:cubicBezTo>
                <a:cubicBezTo>
                  <a:pt x="276" y="772"/>
                  <a:pt x="276" y="772"/>
                  <a:pt x="276" y="772"/>
                </a:cubicBezTo>
                <a:cubicBezTo>
                  <a:pt x="278" y="772"/>
                  <a:pt x="279" y="773"/>
                  <a:pt x="280" y="774"/>
                </a:cubicBezTo>
                <a:cubicBezTo>
                  <a:pt x="280" y="774"/>
                  <a:pt x="281" y="774"/>
                  <a:pt x="281" y="774"/>
                </a:cubicBezTo>
                <a:cubicBezTo>
                  <a:pt x="284" y="774"/>
                  <a:pt x="284" y="774"/>
                  <a:pt x="288" y="776"/>
                </a:cubicBezTo>
                <a:cubicBezTo>
                  <a:pt x="289" y="776"/>
                  <a:pt x="289" y="777"/>
                  <a:pt x="291" y="777"/>
                </a:cubicBezTo>
                <a:cubicBezTo>
                  <a:pt x="292" y="777"/>
                  <a:pt x="292" y="778"/>
                  <a:pt x="293" y="778"/>
                </a:cubicBezTo>
                <a:cubicBezTo>
                  <a:pt x="294" y="778"/>
                  <a:pt x="295" y="779"/>
                  <a:pt x="296" y="779"/>
                </a:cubicBezTo>
                <a:cubicBezTo>
                  <a:pt x="297" y="778"/>
                  <a:pt x="297" y="780"/>
                  <a:pt x="298" y="780"/>
                </a:cubicBezTo>
                <a:cubicBezTo>
                  <a:pt x="300" y="780"/>
                  <a:pt x="300" y="780"/>
                  <a:pt x="301" y="781"/>
                </a:cubicBezTo>
                <a:cubicBezTo>
                  <a:pt x="301" y="782"/>
                  <a:pt x="301" y="782"/>
                  <a:pt x="300" y="782"/>
                </a:cubicBezTo>
                <a:cubicBezTo>
                  <a:pt x="302" y="784"/>
                  <a:pt x="302" y="781"/>
                  <a:pt x="303" y="782"/>
                </a:cubicBezTo>
                <a:cubicBezTo>
                  <a:pt x="304" y="782"/>
                  <a:pt x="306" y="782"/>
                  <a:pt x="306" y="782"/>
                </a:cubicBezTo>
                <a:cubicBezTo>
                  <a:pt x="307" y="782"/>
                  <a:pt x="307" y="784"/>
                  <a:pt x="308" y="784"/>
                </a:cubicBezTo>
                <a:cubicBezTo>
                  <a:pt x="309" y="783"/>
                  <a:pt x="310" y="784"/>
                  <a:pt x="310" y="784"/>
                </a:cubicBezTo>
                <a:cubicBezTo>
                  <a:pt x="311" y="785"/>
                  <a:pt x="312" y="785"/>
                  <a:pt x="312" y="785"/>
                </a:cubicBezTo>
                <a:cubicBezTo>
                  <a:pt x="313" y="785"/>
                  <a:pt x="313" y="785"/>
                  <a:pt x="313" y="786"/>
                </a:cubicBezTo>
                <a:cubicBezTo>
                  <a:pt x="313" y="785"/>
                  <a:pt x="314" y="785"/>
                  <a:pt x="314" y="785"/>
                </a:cubicBezTo>
                <a:cubicBezTo>
                  <a:pt x="315" y="785"/>
                  <a:pt x="315" y="786"/>
                  <a:pt x="316" y="785"/>
                </a:cubicBezTo>
                <a:cubicBezTo>
                  <a:pt x="318" y="785"/>
                  <a:pt x="319" y="785"/>
                  <a:pt x="322" y="786"/>
                </a:cubicBezTo>
                <a:cubicBezTo>
                  <a:pt x="323" y="786"/>
                  <a:pt x="324" y="788"/>
                  <a:pt x="326" y="787"/>
                </a:cubicBezTo>
                <a:cubicBezTo>
                  <a:pt x="328" y="787"/>
                  <a:pt x="328" y="788"/>
                  <a:pt x="329" y="789"/>
                </a:cubicBezTo>
                <a:cubicBezTo>
                  <a:pt x="330" y="789"/>
                  <a:pt x="330" y="789"/>
                  <a:pt x="331" y="789"/>
                </a:cubicBezTo>
                <a:cubicBezTo>
                  <a:pt x="332" y="788"/>
                  <a:pt x="332" y="789"/>
                  <a:pt x="332" y="789"/>
                </a:cubicBezTo>
                <a:cubicBezTo>
                  <a:pt x="333" y="789"/>
                  <a:pt x="335" y="789"/>
                  <a:pt x="336" y="789"/>
                </a:cubicBezTo>
                <a:cubicBezTo>
                  <a:pt x="336" y="790"/>
                  <a:pt x="336" y="790"/>
                  <a:pt x="336" y="790"/>
                </a:cubicBezTo>
                <a:cubicBezTo>
                  <a:pt x="336" y="791"/>
                  <a:pt x="336" y="790"/>
                  <a:pt x="336" y="790"/>
                </a:cubicBezTo>
                <a:cubicBezTo>
                  <a:pt x="336" y="790"/>
                  <a:pt x="336" y="790"/>
                  <a:pt x="336" y="790"/>
                </a:cubicBezTo>
                <a:cubicBezTo>
                  <a:pt x="336" y="790"/>
                  <a:pt x="335" y="791"/>
                  <a:pt x="336" y="791"/>
                </a:cubicBezTo>
                <a:cubicBezTo>
                  <a:pt x="336" y="791"/>
                  <a:pt x="336" y="791"/>
                  <a:pt x="336" y="790"/>
                </a:cubicBezTo>
                <a:cubicBezTo>
                  <a:pt x="337" y="790"/>
                  <a:pt x="337" y="790"/>
                  <a:pt x="338" y="790"/>
                </a:cubicBezTo>
                <a:cubicBezTo>
                  <a:pt x="339" y="790"/>
                  <a:pt x="341" y="790"/>
                  <a:pt x="342" y="791"/>
                </a:cubicBezTo>
                <a:cubicBezTo>
                  <a:pt x="343" y="791"/>
                  <a:pt x="344" y="791"/>
                  <a:pt x="346" y="791"/>
                </a:cubicBezTo>
                <a:cubicBezTo>
                  <a:pt x="345" y="792"/>
                  <a:pt x="345" y="792"/>
                  <a:pt x="345" y="793"/>
                </a:cubicBezTo>
                <a:cubicBezTo>
                  <a:pt x="347" y="793"/>
                  <a:pt x="347" y="793"/>
                  <a:pt x="349" y="793"/>
                </a:cubicBezTo>
                <a:cubicBezTo>
                  <a:pt x="350" y="792"/>
                  <a:pt x="351" y="792"/>
                  <a:pt x="352" y="793"/>
                </a:cubicBezTo>
                <a:cubicBezTo>
                  <a:pt x="352" y="793"/>
                  <a:pt x="353" y="792"/>
                  <a:pt x="354" y="793"/>
                </a:cubicBezTo>
                <a:cubicBezTo>
                  <a:pt x="355" y="793"/>
                  <a:pt x="356" y="794"/>
                  <a:pt x="358" y="794"/>
                </a:cubicBezTo>
                <a:cubicBezTo>
                  <a:pt x="359" y="794"/>
                  <a:pt x="360" y="794"/>
                  <a:pt x="361" y="794"/>
                </a:cubicBezTo>
                <a:cubicBezTo>
                  <a:pt x="362" y="794"/>
                  <a:pt x="362" y="794"/>
                  <a:pt x="363" y="795"/>
                </a:cubicBezTo>
                <a:cubicBezTo>
                  <a:pt x="364" y="795"/>
                  <a:pt x="365" y="795"/>
                  <a:pt x="366" y="795"/>
                </a:cubicBezTo>
                <a:cubicBezTo>
                  <a:pt x="367" y="796"/>
                  <a:pt x="369" y="796"/>
                  <a:pt x="371" y="796"/>
                </a:cubicBezTo>
                <a:cubicBezTo>
                  <a:pt x="371" y="796"/>
                  <a:pt x="372" y="796"/>
                  <a:pt x="372" y="797"/>
                </a:cubicBezTo>
                <a:cubicBezTo>
                  <a:pt x="373" y="797"/>
                  <a:pt x="373" y="797"/>
                  <a:pt x="373" y="796"/>
                </a:cubicBezTo>
                <a:cubicBezTo>
                  <a:pt x="374" y="796"/>
                  <a:pt x="375" y="796"/>
                  <a:pt x="376" y="796"/>
                </a:cubicBezTo>
                <a:cubicBezTo>
                  <a:pt x="376" y="797"/>
                  <a:pt x="377" y="797"/>
                  <a:pt x="379" y="797"/>
                </a:cubicBezTo>
                <a:cubicBezTo>
                  <a:pt x="382" y="797"/>
                  <a:pt x="385" y="797"/>
                  <a:pt x="388" y="797"/>
                </a:cubicBezTo>
                <a:cubicBezTo>
                  <a:pt x="388" y="797"/>
                  <a:pt x="389" y="796"/>
                  <a:pt x="389" y="796"/>
                </a:cubicBezTo>
                <a:cubicBezTo>
                  <a:pt x="390" y="797"/>
                  <a:pt x="391" y="797"/>
                  <a:pt x="392" y="796"/>
                </a:cubicBezTo>
                <a:cubicBezTo>
                  <a:pt x="392" y="796"/>
                  <a:pt x="392" y="797"/>
                  <a:pt x="393" y="797"/>
                </a:cubicBezTo>
                <a:cubicBezTo>
                  <a:pt x="395" y="797"/>
                  <a:pt x="396" y="797"/>
                  <a:pt x="398" y="797"/>
                </a:cubicBezTo>
                <a:cubicBezTo>
                  <a:pt x="400" y="797"/>
                  <a:pt x="401" y="796"/>
                  <a:pt x="402" y="798"/>
                </a:cubicBezTo>
                <a:cubicBezTo>
                  <a:pt x="403" y="798"/>
                  <a:pt x="405" y="798"/>
                  <a:pt x="406" y="797"/>
                </a:cubicBezTo>
                <a:cubicBezTo>
                  <a:pt x="406" y="797"/>
                  <a:pt x="407" y="797"/>
                  <a:pt x="408" y="797"/>
                </a:cubicBezTo>
                <a:cubicBezTo>
                  <a:pt x="411" y="797"/>
                  <a:pt x="415" y="797"/>
                  <a:pt x="419" y="797"/>
                </a:cubicBezTo>
                <a:cubicBezTo>
                  <a:pt x="421" y="797"/>
                  <a:pt x="423" y="798"/>
                  <a:pt x="425" y="796"/>
                </a:cubicBezTo>
                <a:cubicBezTo>
                  <a:pt x="427" y="796"/>
                  <a:pt x="429" y="796"/>
                  <a:pt x="431" y="796"/>
                </a:cubicBezTo>
                <a:cubicBezTo>
                  <a:pt x="431" y="796"/>
                  <a:pt x="432" y="797"/>
                  <a:pt x="433" y="797"/>
                </a:cubicBezTo>
                <a:cubicBezTo>
                  <a:pt x="433" y="796"/>
                  <a:pt x="434" y="796"/>
                  <a:pt x="434" y="797"/>
                </a:cubicBezTo>
                <a:cubicBezTo>
                  <a:pt x="435" y="797"/>
                  <a:pt x="436" y="797"/>
                  <a:pt x="436" y="798"/>
                </a:cubicBezTo>
                <a:cubicBezTo>
                  <a:pt x="436" y="798"/>
                  <a:pt x="437" y="798"/>
                  <a:pt x="437" y="798"/>
                </a:cubicBezTo>
                <a:cubicBezTo>
                  <a:pt x="438" y="798"/>
                  <a:pt x="438" y="797"/>
                  <a:pt x="439" y="796"/>
                </a:cubicBezTo>
                <a:cubicBezTo>
                  <a:pt x="439" y="796"/>
                  <a:pt x="440" y="796"/>
                  <a:pt x="440" y="796"/>
                </a:cubicBezTo>
                <a:cubicBezTo>
                  <a:pt x="441" y="796"/>
                  <a:pt x="443" y="796"/>
                  <a:pt x="444" y="795"/>
                </a:cubicBezTo>
                <a:cubicBezTo>
                  <a:pt x="444" y="795"/>
                  <a:pt x="444" y="795"/>
                  <a:pt x="445" y="795"/>
                </a:cubicBezTo>
                <a:cubicBezTo>
                  <a:pt x="445" y="795"/>
                  <a:pt x="446" y="795"/>
                  <a:pt x="446" y="796"/>
                </a:cubicBezTo>
                <a:cubicBezTo>
                  <a:pt x="446" y="796"/>
                  <a:pt x="446" y="796"/>
                  <a:pt x="446" y="797"/>
                </a:cubicBezTo>
                <a:cubicBezTo>
                  <a:pt x="446" y="797"/>
                  <a:pt x="446" y="797"/>
                  <a:pt x="446" y="797"/>
                </a:cubicBezTo>
                <a:cubicBezTo>
                  <a:pt x="446" y="797"/>
                  <a:pt x="446" y="797"/>
                  <a:pt x="446" y="797"/>
                </a:cubicBezTo>
                <a:cubicBezTo>
                  <a:pt x="445" y="797"/>
                  <a:pt x="445" y="798"/>
                  <a:pt x="445" y="798"/>
                </a:cubicBezTo>
                <a:cubicBezTo>
                  <a:pt x="445" y="798"/>
                  <a:pt x="446" y="798"/>
                  <a:pt x="446" y="799"/>
                </a:cubicBezTo>
                <a:cubicBezTo>
                  <a:pt x="446" y="799"/>
                  <a:pt x="446" y="798"/>
                  <a:pt x="446" y="798"/>
                </a:cubicBezTo>
                <a:cubicBezTo>
                  <a:pt x="446" y="798"/>
                  <a:pt x="446" y="798"/>
                  <a:pt x="446" y="797"/>
                </a:cubicBezTo>
                <a:cubicBezTo>
                  <a:pt x="447" y="797"/>
                  <a:pt x="447" y="797"/>
                  <a:pt x="447" y="797"/>
                </a:cubicBezTo>
                <a:cubicBezTo>
                  <a:pt x="448" y="797"/>
                  <a:pt x="448" y="798"/>
                  <a:pt x="449" y="798"/>
                </a:cubicBezTo>
                <a:cubicBezTo>
                  <a:pt x="450" y="798"/>
                  <a:pt x="450" y="798"/>
                  <a:pt x="450" y="798"/>
                </a:cubicBezTo>
                <a:cubicBezTo>
                  <a:pt x="449" y="798"/>
                  <a:pt x="449" y="798"/>
                  <a:pt x="449" y="798"/>
                </a:cubicBezTo>
                <a:cubicBezTo>
                  <a:pt x="448" y="798"/>
                  <a:pt x="448" y="798"/>
                  <a:pt x="448" y="798"/>
                </a:cubicBezTo>
                <a:cubicBezTo>
                  <a:pt x="448" y="798"/>
                  <a:pt x="448" y="799"/>
                  <a:pt x="449" y="799"/>
                </a:cubicBezTo>
                <a:cubicBezTo>
                  <a:pt x="449" y="799"/>
                  <a:pt x="450" y="799"/>
                  <a:pt x="449" y="798"/>
                </a:cubicBezTo>
                <a:cubicBezTo>
                  <a:pt x="448" y="797"/>
                  <a:pt x="448" y="796"/>
                  <a:pt x="447" y="795"/>
                </a:cubicBezTo>
                <a:cubicBezTo>
                  <a:pt x="448" y="795"/>
                  <a:pt x="448" y="795"/>
                  <a:pt x="449" y="794"/>
                </a:cubicBezTo>
                <a:cubicBezTo>
                  <a:pt x="449" y="794"/>
                  <a:pt x="449" y="795"/>
                  <a:pt x="450" y="795"/>
                </a:cubicBezTo>
                <a:cubicBezTo>
                  <a:pt x="450" y="795"/>
                  <a:pt x="450" y="794"/>
                  <a:pt x="451" y="794"/>
                </a:cubicBezTo>
                <a:cubicBezTo>
                  <a:pt x="452" y="794"/>
                  <a:pt x="453" y="794"/>
                  <a:pt x="455" y="793"/>
                </a:cubicBezTo>
                <a:cubicBezTo>
                  <a:pt x="456" y="792"/>
                  <a:pt x="458" y="794"/>
                  <a:pt x="459" y="792"/>
                </a:cubicBezTo>
                <a:cubicBezTo>
                  <a:pt x="461" y="792"/>
                  <a:pt x="462" y="792"/>
                  <a:pt x="464" y="792"/>
                </a:cubicBezTo>
                <a:cubicBezTo>
                  <a:pt x="465" y="792"/>
                  <a:pt x="465" y="792"/>
                  <a:pt x="466" y="791"/>
                </a:cubicBezTo>
                <a:cubicBezTo>
                  <a:pt x="466" y="791"/>
                  <a:pt x="467" y="791"/>
                  <a:pt x="467" y="791"/>
                </a:cubicBezTo>
                <a:cubicBezTo>
                  <a:pt x="467" y="792"/>
                  <a:pt x="468" y="792"/>
                  <a:pt x="468" y="792"/>
                </a:cubicBezTo>
                <a:cubicBezTo>
                  <a:pt x="470" y="791"/>
                  <a:pt x="471" y="790"/>
                  <a:pt x="473" y="790"/>
                </a:cubicBezTo>
                <a:cubicBezTo>
                  <a:pt x="474" y="791"/>
                  <a:pt x="475" y="789"/>
                  <a:pt x="476" y="789"/>
                </a:cubicBezTo>
                <a:cubicBezTo>
                  <a:pt x="478" y="789"/>
                  <a:pt x="479" y="789"/>
                  <a:pt x="480" y="789"/>
                </a:cubicBezTo>
                <a:cubicBezTo>
                  <a:pt x="481" y="788"/>
                  <a:pt x="482" y="788"/>
                  <a:pt x="484" y="788"/>
                </a:cubicBezTo>
                <a:cubicBezTo>
                  <a:pt x="484" y="788"/>
                  <a:pt x="484" y="789"/>
                  <a:pt x="485" y="789"/>
                </a:cubicBezTo>
                <a:cubicBezTo>
                  <a:pt x="485" y="789"/>
                  <a:pt x="486" y="788"/>
                  <a:pt x="486" y="787"/>
                </a:cubicBezTo>
                <a:cubicBezTo>
                  <a:pt x="489" y="787"/>
                  <a:pt x="489" y="787"/>
                  <a:pt x="489" y="787"/>
                </a:cubicBezTo>
                <a:cubicBezTo>
                  <a:pt x="490" y="788"/>
                  <a:pt x="490" y="788"/>
                  <a:pt x="491" y="788"/>
                </a:cubicBezTo>
                <a:cubicBezTo>
                  <a:pt x="491" y="788"/>
                  <a:pt x="491" y="787"/>
                  <a:pt x="491" y="786"/>
                </a:cubicBezTo>
                <a:cubicBezTo>
                  <a:pt x="495" y="786"/>
                  <a:pt x="495" y="786"/>
                  <a:pt x="495" y="786"/>
                </a:cubicBezTo>
                <a:cubicBezTo>
                  <a:pt x="497" y="785"/>
                  <a:pt x="499" y="786"/>
                  <a:pt x="501" y="786"/>
                </a:cubicBezTo>
                <a:cubicBezTo>
                  <a:pt x="501" y="785"/>
                  <a:pt x="502" y="785"/>
                  <a:pt x="502" y="785"/>
                </a:cubicBezTo>
                <a:cubicBezTo>
                  <a:pt x="504" y="784"/>
                  <a:pt x="505" y="784"/>
                  <a:pt x="506" y="785"/>
                </a:cubicBezTo>
                <a:cubicBezTo>
                  <a:pt x="507" y="786"/>
                  <a:pt x="508" y="786"/>
                  <a:pt x="509" y="786"/>
                </a:cubicBezTo>
                <a:cubicBezTo>
                  <a:pt x="509" y="787"/>
                  <a:pt x="509" y="786"/>
                  <a:pt x="510" y="786"/>
                </a:cubicBezTo>
                <a:cubicBezTo>
                  <a:pt x="509" y="785"/>
                  <a:pt x="508" y="784"/>
                  <a:pt x="506" y="785"/>
                </a:cubicBezTo>
                <a:cubicBezTo>
                  <a:pt x="507" y="784"/>
                  <a:pt x="508" y="784"/>
                  <a:pt x="508" y="784"/>
                </a:cubicBezTo>
                <a:cubicBezTo>
                  <a:pt x="509" y="784"/>
                  <a:pt x="510" y="783"/>
                  <a:pt x="511" y="784"/>
                </a:cubicBezTo>
                <a:cubicBezTo>
                  <a:pt x="512" y="784"/>
                  <a:pt x="513" y="782"/>
                  <a:pt x="514" y="783"/>
                </a:cubicBezTo>
                <a:cubicBezTo>
                  <a:pt x="516" y="783"/>
                  <a:pt x="517" y="781"/>
                  <a:pt x="518" y="782"/>
                </a:cubicBezTo>
                <a:cubicBezTo>
                  <a:pt x="518" y="780"/>
                  <a:pt x="520" y="781"/>
                  <a:pt x="521" y="780"/>
                </a:cubicBezTo>
                <a:cubicBezTo>
                  <a:pt x="522" y="780"/>
                  <a:pt x="523" y="779"/>
                  <a:pt x="524" y="779"/>
                </a:cubicBezTo>
                <a:cubicBezTo>
                  <a:pt x="525" y="779"/>
                  <a:pt x="525" y="780"/>
                  <a:pt x="526" y="780"/>
                </a:cubicBezTo>
                <a:cubicBezTo>
                  <a:pt x="527" y="780"/>
                  <a:pt x="528" y="778"/>
                  <a:pt x="529" y="778"/>
                </a:cubicBezTo>
                <a:cubicBezTo>
                  <a:pt x="529" y="777"/>
                  <a:pt x="532" y="776"/>
                  <a:pt x="532" y="776"/>
                </a:cubicBezTo>
                <a:cubicBezTo>
                  <a:pt x="534" y="777"/>
                  <a:pt x="535" y="776"/>
                  <a:pt x="536" y="775"/>
                </a:cubicBezTo>
                <a:cubicBezTo>
                  <a:pt x="538" y="774"/>
                  <a:pt x="540" y="773"/>
                  <a:pt x="543" y="773"/>
                </a:cubicBezTo>
                <a:cubicBezTo>
                  <a:pt x="544" y="773"/>
                  <a:pt x="545" y="773"/>
                  <a:pt x="546" y="773"/>
                </a:cubicBezTo>
                <a:cubicBezTo>
                  <a:pt x="546" y="773"/>
                  <a:pt x="547" y="773"/>
                  <a:pt x="547" y="773"/>
                </a:cubicBezTo>
                <a:cubicBezTo>
                  <a:pt x="547" y="773"/>
                  <a:pt x="547" y="772"/>
                  <a:pt x="547" y="772"/>
                </a:cubicBezTo>
                <a:cubicBezTo>
                  <a:pt x="547" y="771"/>
                  <a:pt x="547" y="770"/>
                  <a:pt x="548" y="770"/>
                </a:cubicBezTo>
                <a:cubicBezTo>
                  <a:pt x="549" y="770"/>
                  <a:pt x="549" y="769"/>
                  <a:pt x="550" y="769"/>
                </a:cubicBezTo>
                <a:cubicBezTo>
                  <a:pt x="551" y="770"/>
                  <a:pt x="552" y="769"/>
                  <a:pt x="552" y="769"/>
                </a:cubicBezTo>
                <a:cubicBezTo>
                  <a:pt x="552" y="769"/>
                  <a:pt x="553" y="769"/>
                  <a:pt x="553" y="769"/>
                </a:cubicBezTo>
                <a:cubicBezTo>
                  <a:pt x="554" y="769"/>
                  <a:pt x="554" y="768"/>
                  <a:pt x="555" y="768"/>
                </a:cubicBezTo>
                <a:cubicBezTo>
                  <a:pt x="556" y="768"/>
                  <a:pt x="556" y="767"/>
                  <a:pt x="557" y="768"/>
                </a:cubicBezTo>
                <a:cubicBezTo>
                  <a:pt x="559" y="768"/>
                  <a:pt x="560" y="768"/>
                  <a:pt x="561" y="767"/>
                </a:cubicBezTo>
                <a:cubicBezTo>
                  <a:pt x="562" y="766"/>
                  <a:pt x="564" y="767"/>
                  <a:pt x="565" y="766"/>
                </a:cubicBezTo>
                <a:cubicBezTo>
                  <a:pt x="566" y="766"/>
                  <a:pt x="566" y="766"/>
                  <a:pt x="567" y="765"/>
                </a:cubicBezTo>
                <a:cubicBezTo>
                  <a:pt x="567" y="764"/>
                  <a:pt x="567" y="764"/>
                  <a:pt x="567" y="764"/>
                </a:cubicBezTo>
                <a:cubicBezTo>
                  <a:pt x="568" y="764"/>
                  <a:pt x="569" y="765"/>
                  <a:pt x="570" y="765"/>
                </a:cubicBezTo>
                <a:cubicBezTo>
                  <a:pt x="570" y="765"/>
                  <a:pt x="570" y="765"/>
                  <a:pt x="570" y="765"/>
                </a:cubicBezTo>
                <a:cubicBezTo>
                  <a:pt x="571" y="765"/>
                  <a:pt x="571" y="767"/>
                  <a:pt x="572" y="767"/>
                </a:cubicBezTo>
                <a:cubicBezTo>
                  <a:pt x="572" y="767"/>
                  <a:pt x="572" y="767"/>
                  <a:pt x="572" y="767"/>
                </a:cubicBezTo>
                <a:cubicBezTo>
                  <a:pt x="573" y="767"/>
                  <a:pt x="574" y="766"/>
                  <a:pt x="573" y="765"/>
                </a:cubicBezTo>
                <a:cubicBezTo>
                  <a:pt x="573" y="764"/>
                  <a:pt x="572" y="765"/>
                  <a:pt x="572" y="765"/>
                </a:cubicBezTo>
                <a:cubicBezTo>
                  <a:pt x="571" y="765"/>
                  <a:pt x="570" y="765"/>
                  <a:pt x="570" y="765"/>
                </a:cubicBezTo>
                <a:cubicBezTo>
                  <a:pt x="570" y="764"/>
                  <a:pt x="570" y="764"/>
                  <a:pt x="570" y="764"/>
                </a:cubicBezTo>
                <a:cubicBezTo>
                  <a:pt x="571" y="764"/>
                  <a:pt x="571" y="764"/>
                  <a:pt x="572" y="764"/>
                </a:cubicBezTo>
                <a:cubicBezTo>
                  <a:pt x="573" y="764"/>
                  <a:pt x="574" y="763"/>
                  <a:pt x="574" y="762"/>
                </a:cubicBezTo>
                <a:cubicBezTo>
                  <a:pt x="574" y="762"/>
                  <a:pt x="573" y="762"/>
                  <a:pt x="574" y="761"/>
                </a:cubicBezTo>
                <a:cubicBezTo>
                  <a:pt x="574" y="761"/>
                  <a:pt x="574" y="761"/>
                  <a:pt x="574" y="761"/>
                </a:cubicBezTo>
                <a:cubicBezTo>
                  <a:pt x="576" y="760"/>
                  <a:pt x="577" y="760"/>
                  <a:pt x="578" y="759"/>
                </a:cubicBezTo>
                <a:cubicBezTo>
                  <a:pt x="579" y="759"/>
                  <a:pt x="580" y="759"/>
                  <a:pt x="581" y="759"/>
                </a:cubicBezTo>
                <a:cubicBezTo>
                  <a:pt x="582" y="758"/>
                  <a:pt x="583" y="758"/>
                  <a:pt x="583" y="757"/>
                </a:cubicBezTo>
                <a:cubicBezTo>
                  <a:pt x="583" y="757"/>
                  <a:pt x="583" y="756"/>
                  <a:pt x="584" y="756"/>
                </a:cubicBezTo>
                <a:cubicBezTo>
                  <a:pt x="585" y="756"/>
                  <a:pt x="586" y="756"/>
                  <a:pt x="586" y="757"/>
                </a:cubicBezTo>
                <a:cubicBezTo>
                  <a:pt x="587" y="756"/>
                  <a:pt x="587" y="754"/>
                  <a:pt x="589" y="754"/>
                </a:cubicBezTo>
                <a:cubicBezTo>
                  <a:pt x="589" y="754"/>
                  <a:pt x="589" y="754"/>
                  <a:pt x="590" y="753"/>
                </a:cubicBezTo>
                <a:cubicBezTo>
                  <a:pt x="590" y="753"/>
                  <a:pt x="590" y="753"/>
                  <a:pt x="590" y="753"/>
                </a:cubicBezTo>
                <a:cubicBezTo>
                  <a:pt x="590" y="753"/>
                  <a:pt x="590" y="753"/>
                  <a:pt x="590" y="753"/>
                </a:cubicBezTo>
                <a:cubicBezTo>
                  <a:pt x="591" y="753"/>
                  <a:pt x="592" y="751"/>
                  <a:pt x="593" y="750"/>
                </a:cubicBezTo>
                <a:cubicBezTo>
                  <a:pt x="594" y="750"/>
                  <a:pt x="594" y="750"/>
                  <a:pt x="595" y="749"/>
                </a:cubicBezTo>
                <a:cubicBezTo>
                  <a:pt x="595" y="749"/>
                  <a:pt x="596" y="749"/>
                  <a:pt x="596" y="749"/>
                </a:cubicBezTo>
                <a:cubicBezTo>
                  <a:pt x="597" y="749"/>
                  <a:pt x="597" y="749"/>
                  <a:pt x="597" y="749"/>
                </a:cubicBezTo>
                <a:cubicBezTo>
                  <a:pt x="597" y="749"/>
                  <a:pt x="598" y="748"/>
                  <a:pt x="599" y="748"/>
                </a:cubicBezTo>
                <a:cubicBezTo>
                  <a:pt x="599" y="747"/>
                  <a:pt x="600" y="747"/>
                  <a:pt x="601" y="746"/>
                </a:cubicBezTo>
                <a:cubicBezTo>
                  <a:pt x="601" y="744"/>
                  <a:pt x="602" y="745"/>
                  <a:pt x="603" y="745"/>
                </a:cubicBezTo>
                <a:cubicBezTo>
                  <a:pt x="604" y="744"/>
                  <a:pt x="605" y="744"/>
                  <a:pt x="606" y="743"/>
                </a:cubicBezTo>
                <a:cubicBezTo>
                  <a:pt x="607" y="742"/>
                  <a:pt x="607" y="742"/>
                  <a:pt x="609" y="742"/>
                </a:cubicBezTo>
                <a:cubicBezTo>
                  <a:pt x="609" y="743"/>
                  <a:pt x="610" y="743"/>
                  <a:pt x="611" y="743"/>
                </a:cubicBezTo>
                <a:cubicBezTo>
                  <a:pt x="611" y="743"/>
                  <a:pt x="611" y="742"/>
                  <a:pt x="611" y="742"/>
                </a:cubicBezTo>
                <a:cubicBezTo>
                  <a:pt x="610" y="742"/>
                  <a:pt x="610" y="741"/>
                  <a:pt x="611" y="741"/>
                </a:cubicBezTo>
                <a:cubicBezTo>
                  <a:pt x="611" y="740"/>
                  <a:pt x="611" y="740"/>
                  <a:pt x="611" y="740"/>
                </a:cubicBezTo>
                <a:cubicBezTo>
                  <a:pt x="613" y="739"/>
                  <a:pt x="614" y="739"/>
                  <a:pt x="617" y="741"/>
                </a:cubicBezTo>
                <a:cubicBezTo>
                  <a:pt x="617" y="741"/>
                  <a:pt x="617" y="742"/>
                  <a:pt x="617" y="743"/>
                </a:cubicBezTo>
                <a:cubicBezTo>
                  <a:pt x="616" y="743"/>
                  <a:pt x="616" y="743"/>
                  <a:pt x="617" y="744"/>
                </a:cubicBezTo>
                <a:cubicBezTo>
                  <a:pt x="617" y="744"/>
                  <a:pt x="617" y="744"/>
                  <a:pt x="618" y="743"/>
                </a:cubicBezTo>
                <a:cubicBezTo>
                  <a:pt x="618" y="743"/>
                  <a:pt x="618" y="743"/>
                  <a:pt x="619" y="743"/>
                </a:cubicBezTo>
                <a:cubicBezTo>
                  <a:pt x="619" y="743"/>
                  <a:pt x="619" y="744"/>
                  <a:pt x="620" y="744"/>
                </a:cubicBezTo>
                <a:cubicBezTo>
                  <a:pt x="620" y="744"/>
                  <a:pt x="620" y="745"/>
                  <a:pt x="621" y="745"/>
                </a:cubicBezTo>
                <a:cubicBezTo>
                  <a:pt x="621" y="745"/>
                  <a:pt x="623" y="747"/>
                  <a:pt x="623" y="747"/>
                </a:cubicBezTo>
                <a:cubicBezTo>
                  <a:pt x="623" y="746"/>
                  <a:pt x="624" y="746"/>
                  <a:pt x="624" y="746"/>
                </a:cubicBezTo>
                <a:cubicBezTo>
                  <a:pt x="624" y="745"/>
                  <a:pt x="623" y="745"/>
                  <a:pt x="623" y="745"/>
                </a:cubicBezTo>
                <a:cubicBezTo>
                  <a:pt x="622" y="745"/>
                  <a:pt x="622" y="745"/>
                  <a:pt x="621" y="745"/>
                </a:cubicBezTo>
                <a:cubicBezTo>
                  <a:pt x="621" y="744"/>
                  <a:pt x="621" y="744"/>
                  <a:pt x="620" y="744"/>
                </a:cubicBezTo>
                <a:cubicBezTo>
                  <a:pt x="620" y="743"/>
                  <a:pt x="620" y="743"/>
                  <a:pt x="619" y="743"/>
                </a:cubicBezTo>
                <a:cubicBezTo>
                  <a:pt x="619" y="742"/>
                  <a:pt x="620" y="742"/>
                  <a:pt x="620" y="741"/>
                </a:cubicBezTo>
                <a:cubicBezTo>
                  <a:pt x="619" y="740"/>
                  <a:pt x="618" y="740"/>
                  <a:pt x="618" y="738"/>
                </a:cubicBezTo>
                <a:cubicBezTo>
                  <a:pt x="618" y="737"/>
                  <a:pt x="618" y="738"/>
                  <a:pt x="618" y="738"/>
                </a:cubicBezTo>
                <a:cubicBezTo>
                  <a:pt x="618" y="738"/>
                  <a:pt x="618" y="738"/>
                  <a:pt x="618" y="738"/>
                </a:cubicBezTo>
                <a:cubicBezTo>
                  <a:pt x="618" y="738"/>
                  <a:pt x="618" y="738"/>
                  <a:pt x="618" y="738"/>
                </a:cubicBezTo>
                <a:cubicBezTo>
                  <a:pt x="619" y="738"/>
                  <a:pt x="619" y="738"/>
                  <a:pt x="619" y="738"/>
                </a:cubicBezTo>
                <a:cubicBezTo>
                  <a:pt x="619" y="737"/>
                  <a:pt x="619" y="737"/>
                  <a:pt x="618" y="738"/>
                </a:cubicBezTo>
                <a:cubicBezTo>
                  <a:pt x="617" y="738"/>
                  <a:pt x="616" y="738"/>
                  <a:pt x="614" y="738"/>
                </a:cubicBezTo>
                <a:cubicBezTo>
                  <a:pt x="614" y="738"/>
                  <a:pt x="615" y="737"/>
                  <a:pt x="615" y="737"/>
                </a:cubicBezTo>
                <a:cubicBezTo>
                  <a:pt x="615" y="736"/>
                  <a:pt x="617" y="736"/>
                  <a:pt x="618" y="736"/>
                </a:cubicBezTo>
                <a:cubicBezTo>
                  <a:pt x="619" y="736"/>
                  <a:pt x="619" y="734"/>
                  <a:pt x="620" y="734"/>
                </a:cubicBezTo>
                <a:cubicBezTo>
                  <a:pt x="621" y="734"/>
                  <a:pt x="622" y="734"/>
                  <a:pt x="623" y="733"/>
                </a:cubicBezTo>
                <a:cubicBezTo>
                  <a:pt x="623" y="733"/>
                  <a:pt x="623" y="734"/>
                  <a:pt x="624" y="734"/>
                </a:cubicBezTo>
                <a:cubicBezTo>
                  <a:pt x="624" y="734"/>
                  <a:pt x="623" y="735"/>
                  <a:pt x="623" y="735"/>
                </a:cubicBezTo>
                <a:cubicBezTo>
                  <a:pt x="621" y="735"/>
                  <a:pt x="622" y="736"/>
                  <a:pt x="622" y="737"/>
                </a:cubicBezTo>
                <a:cubicBezTo>
                  <a:pt x="622" y="737"/>
                  <a:pt x="622" y="737"/>
                  <a:pt x="622" y="737"/>
                </a:cubicBezTo>
                <a:cubicBezTo>
                  <a:pt x="622" y="737"/>
                  <a:pt x="621" y="737"/>
                  <a:pt x="621" y="737"/>
                </a:cubicBezTo>
                <a:cubicBezTo>
                  <a:pt x="621" y="737"/>
                  <a:pt x="621" y="738"/>
                  <a:pt x="621" y="738"/>
                </a:cubicBezTo>
                <a:cubicBezTo>
                  <a:pt x="621" y="738"/>
                  <a:pt x="622" y="738"/>
                  <a:pt x="622" y="737"/>
                </a:cubicBezTo>
                <a:cubicBezTo>
                  <a:pt x="623" y="737"/>
                  <a:pt x="624" y="738"/>
                  <a:pt x="624" y="737"/>
                </a:cubicBezTo>
                <a:cubicBezTo>
                  <a:pt x="625" y="736"/>
                  <a:pt x="626" y="736"/>
                  <a:pt x="626" y="736"/>
                </a:cubicBezTo>
                <a:cubicBezTo>
                  <a:pt x="628" y="735"/>
                  <a:pt x="629" y="735"/>
                  <a:pt x="630" y="736"/>
                </a:cubicBezTo>
                <a:cubicBezTo>
                  <a:pt x="630" y="736"/>
                  <a:pt x="630" y="735"/>
                  <a:pt x="631" y="735"/>
                </a:cubicBezTo>
                <a:cubicBezTo>
                  <a:pt x="631" y="734"/>
                  <a:pt x="631" y="734"/>
                  <a:pt x="631" y="733"/>
                </a:cubicBezTo>
                <a:cubicBezTo>
                  <a:pt x="631" y="733"/>
                  <a:pt x="632" y="732"/>
                  <a:pt x="632" y="732"/>
                </a:cubicBezTo>
                <a:cubicBezTo>
                  <a:pt x="633" y="732"/>
                  <a:pt x="633" y="733"/>
                  <a:pt x="633" y="734"/>
                </a:cubicBezTo>
                <a:cubicBezTo>
                  <a:pt x="633" y="733"/>
                  <a:pt x="633" y="733"/>
                  <a:pt x="633" y="733"/>
                </a:cubicBezTo>
                <a:cubicBezTo>
                  <a:pt x="633" y="733"/>
                  <a:pt x="633" y="733"/>
                  <a:pt x="633" y="733"/>
                </a:cubicBezTo>
                <a:cubicBezTo>
                  <a:pt x="632" y="734"/>
                  <a:pt x="632" y="734"/>
                  <a:pt x="633" y="734"/>
                </a:cubicBezTo>
                <a:cubicBezTo>
                  <a:pt x="633" y="734"/>
                  <a:pt x="633" y="734"/>
                  <a:pt x="633" y="734"/>
                </a:cubicBezTo>
                <a:cubicBezTo>
                  <a:pt x="634" y="733"/>
                  <a:pt x="636" y="733"/>
                  <a:pt x="636" y="734"/>
                </a:cubicBezTo>
                <a:cubicBezTo>
                  <a:pt x="637" y="734"/>
                  <a:pt x="637" y="734"/>
                  <a:pt x="637" y="734"/>
                </a:cubicBezTo>
                <a:cubicBezTo>
                  <a:pt x="637" y="733"/>
                  <a:pt x="637" y="733"/>
                  <a:pt x="637" y="733"/>
                </a:cubicBezTo>
                <a:cubicBezTo>
                  <a:pt x="638" y="732"/>
                  <a:pt x="639" y="733"/>
                  <a:pt x="640" y="732"/>
                </a:cubicBezTo>
                <a:cubicBezTo>
                  <a:pt x="641" y="732"/>
                  <a:pt x="641" y="732"/>
                  <a:pt x="641" y="731"/>
                </a:cubicBezTo>
                <a:cubicBezTo>
                  <a:pt x="641" y="732"/>
                  <a:pt x="642" y="731"/>
                  <a:pt x="642" y="731"/>
                </a:cubicBezTo>
                <a:cubicBezTo>
                  <a:pt x="642" y="730"/>
                  <a:pt x="641" y="730"/>
                  <a:pt x="641" y="729"/>
                </a:cubicBezTo>
                <a:cubicBezTo>
                  <a:pt x="642" y="729"/>
                  <a:pt x="643" y="728"/>
                  <a:pt x="644" y="727"/>
                </a:cubicBezTo>
                <a:cubicBezTo>
                  <a:pt x="643" y="726"/>
                  <a:pt x="641" y="726"/>
                  <a:pt x="640" y="726"/>
                </a:cubicBezTo>
                <a:cubicBezTo>
                  <a:pt x="640" y="722"/>
                  <a:pt x="640" y="722"/>
                  <a:pt x="640" y="722"/>
                </a:cubicBezTo>
                <a:cubicBezTo>
                  <a:pt x="640" y="722"/>
                  <a:pt x="641" y="722"/>
                  <a:pt x="642" y="722"/>
                </a:cubicBezTo>
                <a:cubicBezTo>
                  <a:pt x="642" y="721"/>
                  <a:pt x="641" y="720"/>
                  <a:pt x="643" y="720"/>
                </a:cubicBezTo>
                <a:cubicBezTo>
                  <a:pt x="643" y="720"/>
                  <a:pt x="644" y="719"/>
                  <a:pt x="645" y="719"/>
                </a:cubicBezTo>
                <a:cubicBezTo>
                  <a:pt x="646" y="719"/>
                  <a:pt x="645" y="718"/>
                  <a:pt x="646" y="718"/>
                </a:cubicBezTo>
                <a:cubicBezTo>
                  <a:pt x="646" y="718"/>
                  <a:pt x="646" y="718"/>
                  <a:pt x="646" y="717"/>
                </a:cubicBezTo>
                <a:cubicBezTo>
                  <a:pt x="647" y="719"/>
                  <a:pt x="648" y="717"/>
                  <a:pt x="648" y="717"/>
                </a:cubicBezTo>
                <a:cubicBezTo>
                  <a:pt x="647" y="715"/>
                  <a:pt x="647" y="715"/>
                  <a:pt x="648" y="714"/>
                </a:cubicBezTo>
                <a:cubicBezTo>
                  <a:pt x="649" y="714"/>
                  <a:pt x="649" y="712"/>
                  <a:pt x="650" y="711"/>
                </a:cubicBezTo>
                <a:cubicBezTo>
                  <a:pt x="651" y="710"/>
                  <a:pt x="653" y="710"/>
                  <a:pt x="654" y="709"/>
                </a:cubicBezTo>
                <a:cubicBezTo>
                  <a:pt x="654" y="709"/>
                  <a:pt x="655" y="709"/>
                  <a:pt x="655" y="708"/>
                </a:cubicBezTo>
                <a:cubicBezTo>
                  <a:pt x="655" y="707"/>
                  <a:pt x="655" y="707"/>
                  <a:pt x="655" y="707"/>
                </a:cubicBezTo>
                <a:cubicBezTo>
                  <a:pt x="658" y="704"/>
                  <a:pt x="658" y="704"/>
                  <a:pt x="659" y="702"/>
                </a:cubicBezTo>
                <a:cubicBezTo>
                  <a:pt x="659" y="702"/>
                  <a:pt x="661" y="699"/>
                  <a:pt x="661" y="698"/>
                </a:cubicBezTo>
                <a:cubicBezTo>
                  <a:pt x="664" y="698"/>
                  <a:pt x="664" y="698"/>
                  <a:pt x="665" y="699"/>
                </a:cubicBezTo>
                <a:cubicBezTo>
                  <a:pt x="667" y="699"/>
                  <a:pt x="667" y="698"/>
                  <a:pt x="668" y="697"/>
                </a:cubicBezTo>
                <a:cubicBezTo>
                  <a:pt x="668" y="697"/>
                  <a:pt x="669" y="696"/>
                  <a:pt x="669" y="695"/>
                </a:cubicBezTo>
                <a:cubicBezTo>
                  <a:pt x="669" y="695"/>
                  <a:pt x="669" y="695"/>
                  <a:pt x="670" y="695"/>
                </a:cubicBezTo>
                <a:cubicBezTo>
                  <a:pt x="671" y="695"/>
                  <a:pt x="671" y="694"/>
                  <a:pt x="672" y="693"/>
                </a:cubicBezTo>
                <a:cubicBezTo>
                  <a:pt x="672" y="692"/>
                  <a:pt x="673" y="691"/>
                  <a:pt x="674" y="690"/>
                </a:cubicBezTo>
                <a:cubicBezTo>
                  <a:pt x="674" y="690"/>
                  <a:pt x="675" y="690"/>
                  <a:pt x="675" y="690"/>
                </a:cubicBezTo>
                <a:cubicBezTo>
                  <a:pt x="676" y="690"/>
                  <a:pt x="676" y="688"/>
                  <a:pt x="676" y="688"/>
                </a:cubicBezTo>
                <a:cubicBezTo>
                  <a:pt x="677" y="688"/>
                  <a:pt x="677" y="688"/>
                  <a:pt x="679" y="688"/>
                </a:cubicBezTo>
                <a:cubicBezTo>
                  <a:pt x="679" y="687"/>
                  <a:pt x="680" y="686"/>
                  <a:pt x="681" y="685"/>
                </a:cubicBezTo>
                <a:cubicBezTo>
                  <a:pt x="682" y="685"/>
                  <a:pt x="682" y="684"/>
                  <a:pt x="683" y="683"/>
                </a:cubicBezTo>
                <a:cubicBezTo>
                  <a:pt x="684" y="682"/>
                  <a:pt x="685" y="680"/>
                  <a:pt x="687" y="680"/>
                </a:cubicBezTo>
                <a:cubicBezTo>
                  <a:pt x="687" y="680"/>
                  <a:pt x="687" y="679"/>
                  <a:pt x="688" y="678"/>
                </a:cubicBezTo>
                <a:cubicBezTo>
                  <a:pt x="689" y="677"/>
                  <a:pt x="691" y="675"/>
                  <a:pt x="693" y="674"/>
                </a:cubicBezTo>
                <a:cubicBezTo>
                  <a:pt x="693" y="674"/>
                  <a:pt x="694" y="673"/>
                  <a:pt x="694" y="673"/>
                </a:cubicBezTo>
                <a:cubicBezTo>
                  <a:pt x="694" y="671"/>
                  <a:pt x="694" y="670"/>
                  <a:pt x="696" y="670"/>
                </a:cubicBezTo>
                <a:cubicBezTo>
                  <a:pt x="697" y="669"/>
                  <a:pt x="698" y="669"/>
                  <a:pt x="698" y="668"/>
                </a:cubicBezTo>
                <a:cubicBezTo>
                  <a:pt x="698" y="667"/>
                  <a:pt x="699" y="667"/>
                  <a:pt x="700" y="667"/>
                </a:cubicBezTo>
                <a:cubicBezTo>
                  <a:pt x="700" y="667"/>
                  <a:pt x="700" y="667"/>
                  <a:pt x="700" y="667"/>
                </a:cubicBezTo>
                <a:cubicBezTo>
                  <a:pt x="700" y="667"/>
                  <a:pt x="700" y="667"/>
                  <a:pt x="700" y="667"/>
                </a:cubicBezTo>
                <a:cubicBezTo>
                  <a:pt x="700" y="667"/>
                  <a:pt x="700" y="667"/>
                  <a:pt x="700" y="667"/>
                </a:cubicBezTo>
                <a:cubicBezTo>
                  <a:pt x="700" y="668"/>
                  <a:pt x="700" y="668"/>
                  <a:pt x="700" y="668"/>
                </a:cubicBezTo>
                <a:cubicBezTo>
                  <a:pt x="700" y="668"/>
                  <a:pt x="700" y="668"/>
                  <a:pt x="700" y="667"/>
                </a:cubicBezTo>
                <a:cubicBezTo>
                  <a:pt x="700" y="666"/>
                  <a:pt x="701" y="666"/>
                  <a:pt x="701" y="665"/>
                </a:cubicBezTo>
                <a:cubicBezTo>
                  <a:pt x="701" y="665"/>
                  <a:pt x="701" y="664"/>
                  <a:pt x="701" y="664"/>
                </a:cubicBezTo>
                <a:cubicBezTo>
                  <a:pt x="701" y="663"/>
                  <a:pt x="701" y="662"/>
                  <a:pt x="703" y="662"/>
                </a:cubicBezTo>
                <a:cubicBezTo>
                  <a:pt x="703" y="661"/>
                  <a:pt x="704" y="661"/>
                  <a:pt x="704" y="660"/>
                </a:cubicBezTo>
                <a:cubicBezTo>
                  <a:pt x="705" y="659"/>
                  <a:pt x="705" y="659"/>
                  <a:pt x="706" y="658"/>
                </a:cubicBezTo>
                <a:cubicBezTo>
                  <a:pt x="707" y="658"/>
                  <a:pt x="707" y="657"/>
                  <a:pt x="707" y="656"/>
                </a:cubicBezTo>
                <a:cubicBezTo>
                  <a:pt x="708" y="655"/>
                  <a:pt x="709" y="654"/>
                  <a:pt x="710" y="654"/>
                </a:cubicBezTo>
                <a:cubicBezTo>
                  <a:pt x="710" y="653"/>
                  <a:pt x="710" y="652"/>
                  <a:pt x="711" y="651"/>
                </a:cubicBezTo>
                <a:cubicBezTo>
                  <a:pt x="712" y="651"/>
                  <a:pt x="712" y="649"/>
                  <a:pt x="713" y="648"/>
                </a:cubicBezTo>
                <a:cubicBezTo>
                  <a:pt x="713" y="647"/>
                  <a:pt x="713" y="647"/>
                  <a:pt x="714" y="647"/>
                </a:cubicBezTo>
                <a:cubicBezTo>
                  <a:pt x="715" y="647"/>
                  <a:pt x="715" y="646"/>
                  <a:pt x="715" y="645"/>
                </a:cubicBezTo>
                <a:cubicBezTo>
                  <a:pt x="716" y="645"/>
                  <a:pt x="716" y="644"/>
                  <a:pt x="717" y="643"/>
                </a:cubicBezTo>
                <a:cubicBezTo>
                  <a:pt x="717" y="642"/>
                  <a:pt x="718" y="641"/>
                  <a:pt x="719" y="641"/>
                </a:cubicBezTo>
                <a:cubicBezTo>
                  <a:pt x="719" y="641"/>
                  <a:pt x="719" y="641"/>
                  <a:pt x="720" y="640"/>
                </a:cubicBezTo>
                <a:cubicBezTo>
                  <a:pt x="720" y="640"/>
                  <a:pt x="720" y="639"/>
                  <a:pt x="720" y="638"/>
                </a:cubicBezTo>
                <a:cubicBezTo>
                  <a:pt x="721" y="637"/>
                  <a:pt x="721" y="638"/>
                  <a:pt x="722" y="638"/>
                </a:cubicBezTo>
                <a:cubicBezTo>
                  <a:pt x="723" y="637"/>
                  <a:pt x="723" y="636"/>
                  <a:pt x="723" y="635"/>
                </a:cubicBezTo>
                <a:cubicBezTo>
                  <a:pt x="724" y="634"/>
                  <a:pt x="725" y="634"/>
                  <a:pt x="725" y="633"/>
                </a:cubicBezTo>
                <a:cubicBezTo>
                  <a:pt x="726" y="631"/>
                  <a:pt x="727" y="631"/>
                  <a:pt x="728" y="630"/>
                </a:cubicBezTo>
                <a:cubicBezTo>
                  <a:pt x="728" y="630"/>
                  <a:pt x="729" y="630"/>
                  <a:pt x="729" y="629"/>
                </a:cubicBezTo>
                <a:cubicBezTo>
                  <a:pt x="729" y="627"/>
                  <a:pt x="730" y="626"/>
                  <a:pt x="732" y="626"/>
                </a:cubicBezTo>
                <a:cubicBezTo>
                  <a:pt x="732" y="624"/>
                  <a:pt x="732" y="624"/>
                  <a:pt x="732" y="624"/>
                </a:cubicBezTo>
                <a:cubicBezTo>
                  <a:pt x="733" y="622"/>
                  <a:pt x="735" y="622"/>
                  <a:pt x="735" y="620"/>
                </a:cubicBezTo>
                <a:cubicBezTo>
                  <a:pt x="736" y="619"/>
                  <a:pt x="736" y="618"/>
                  <a:pt x="738" y="618"/>
                </a:cubicBezTo>
                <a:cubicBezTo>
                  <a:pt x="739" y="617"/>
                  <a:pt x="739" y="617"/>
                  <a:pt x="738" y="616"/>
                </a:cubicBezTo>
                <a:cubicBezTo>
                  <a:pt x="738" y="615"/>
                  <a:pt x="738" y="615"/>
                  <a:pt x="738" y="615"/>
                </a:cubicBezTo>
                <a:cubicBezTo>
                  <a:pt x="739" y="614"/>
                  <a:pt x="740" y="615"/>
                  <a:pt x="740" y="613"/>
                </a:cubicBezTo>
                <a:cubicBezTo>
                  <a:pt x="741" y="612"/>
                  <a:pt x="741" y="611"/>
                  <a:pt x="742" y="611"/>
                </a:cubicBezTo>
                <a:cubicBezTo>
                  <a:pt x="743" y="610"/>
                  <a:pt x="743" y="609"/>
                  <a:pt x="744" y="608"/>
                </a:cubicBezTo>
                <a:cubicBezTo>
                  <a:pt x="745" y="607"/>
                  <a:pt x="744" y="607"/>
                  <a:pt x="743" y="607"/>
                </a:cubicBezTo>
                <a:cubicBezTo>
                  <a:pt x="744" y="606"/>
                  <a:pt x="745" y="605"/>
                  <a:pt x="746" y="604"/>
                </a:cubicBezTo>
                <a:cubicBezTo>
                  <a:pt x="746" y="603"/>
                  <a:pt x="747" y="602"/>
                  <a:pt x="748" y="601"/>
                </a:cubicBezTo>
                <a:cubicBezTo>
                  <a:pt x="748" y="601"/>
                  <a:pt x="748" y="600"/>
                  <a:pt x="748" y="600"/>
                </a:cubicBezTo>
                <a:cubicBezTo>
                  <a:pt x="748" y="599"/>
                  <a:pt x="749" y="598"/>
                  <a:pt x="749" y="596"/>
                </a:cubicBezTo>
                <a:cubicBezTo>
                  <a:pt x="750" y="595"/>
                  <a:pt x="750" y="594"/>
                  <a:pt x="751" y="593"/>
                </a:cubicBezTo>
                <a:cubicBezTo>
                  <a:pt x="752" y="593"/>
                  <a:pt x="752" y="592"/>
                  <a:pt x="752" y="591"/>
                </a:cubicBezTo>
                <a:cubicBezTo>
                  <a:pt x="752" y="591"/>
                  <a:pt x="753" y="590"/>
                  <a:pt x="753" y="590"/>
                </a:cubicBezTo>
                <a:cubicBezTo>
                  <a:pt x="752" y="588"/>
                  <a:pt x="753" y="587"/>
                  <a:pt x="754" y="586"/>
                </a:cubicBezTo>
                <a:cubicBezTo>
                  <a:pt x="755" y="584"/>
                  <a:pt x="756" y="582"/>
                  <a:pt x="757" y="581"/>
                </a:cubicBezTo>
                <a:cubicBezTo>
                  <a:pt x="756" y="579"/>
                  <a:pt x="758" y="579"/>
                  <a:pt x="759" y="578"/>
                </a:cubicBezTo>
                <a:cubicBezTo>
                  <a:pt x="759" y="578"/>
                  <a:pt x="760" y="578"/>
                  <a:pt x="760" y="577"/>
                </a:cubicBezTo>
                <a:cubicBezTo>
                  <a:pt x="759" y="576"/>
                  <a:pt x="759" y="575"/>
                  <a:pt x="760" y="574"/>
                </a:cubicBezTo>
                <a:cubicBezTo>
                  <a:pt x="761" y="573"/>
                  <a:pt x="761" y="572"/>
                  <a:pt x="762" y="571"/>
                </a:cubicBezTo>
                <a:cubicBezTo>
                  <a:pt x="763" y="570"/>
                  <a:pt x="763" y="570"/>
                  <a:pt x="763" y="569"/>
                </a:cubicBezTo>
                <a:cubicBezTo>
                  <a:pt x="764" y="568"/>
                  <a:pt x="764" y="568"/>
                  <a:pt x="764" y="567"/>
                </a:cubicBezTo>
                <a:cubicBezTo>
                  <a:pt x="765" y="566"/>
                  <a:pt x="765" y="564"/>
                  <a:pt x="766" y="563"/>
                </a:cubicBezTo>
                <a:cubicBezTo>
                  <a:pt x="766" y="563"/>
                  <a:pt x="767" y="563"/>
                  <a:pt x="767" y="562"/>
                </a:cubicBezTo>
                <a:cubicBezTo>
                  <a:pt x="767" y="559"/>
                  <a:pt x="769" y="558"/>
                  <a:pt x="771" y="556"/>
                </a:cubicBezTo>
                <a:cubicBezTo>
                  <a:pt x="771" y="556"/>
                  <a:pt x="771" y="554"/>
                  <a:pt x="771" y="554"/>
                </a:cubicBezTo>
                <a:cubicBezTo>
                  <a:pt x="772" y="553"/>
                  <a:pt x="773" y="552"/>
                  <a:pt x="773" y="550"/>
                </a:cubicBezTo>
                <a:cubicBezTo>
                  <a:pt x="773" y="549"/>
                  <a:pt x="774" y="548"/>
                  <a:pt x="774" y="547"/>
                </a:cubicBezTo>
                <a:cubicBezTo>
                  <a:pt x="775" y="546"/>
                  <a:pt x="774" y="546"/>
                  <a:pt x="774" y="545"/>
                </a:cubicBezTo>
                <a:cubicBezTo>
                  <a:pt x="775" y="543"/>
                  <a:pt x="775" y="543"/>
                  <a:pt x="775" y="543"/>
                </a:cubicBezTo>
                <a:cubicBezTo>
                  <a:pt x="776" y="542"/>
                  <a:pt x="775" y="541"/>
                  <a:pt x="776" y="540"/>
                </a:cubicBezTo>
                <a:cubicBezTo>
                  <a:pt x="777" y="539"/>
                  <a:pt x="776" y="537"/>
                  <a:pt x="777" y="536"/>
                </a:cubicBezTo>
                <a:cubicBezTo>
                  <a:pt x="777" y="536"/>
                  <a:pt x="777" y="535"/>
                  <a:pt x="777" y="535"/>
                </a:cubicBezTo>
                <a:cubicBezTo>
                  <a:pt x="777" y="534"/>
                  <a:pt x="777" y="533"/>
                  <a:pt x="776" y="533"/>
                </a:cubicBezTo>
                <a:cubicBezTo>
                  <a:pt x="777" y="532"/>
                  <a:pt x="778" y="531"/>
                  <a:pt x="778" y="531"/>
                </a:cubicBezTo>
                <a:cubicBezTo>
                  <a:pt x="778" y="529"/>
                  <a:pt x="778" y="529"/>
                  <a:pt x="778" y="529"/>
                </a:cubicBezTo>
                <a:cubicBezTo>
                  <a:pt x="779" y="529"/>
                  <a:pt x="779" y="529"/>
                  <a:pt x="780" y="528"/>
                </a:cubicBezTo>
                <a:cubicBezTo>
                  <a:pt x="780" y="528"/>
                  <a:pt x="780" y="528"/>
                  <a:pt x="780" y="527"/>
                </a:cubicBezTo>
                <a:cubicBezTo>
                  <a:pt x="780" y="527"/>
                  <a:pt x="779" y="526"/>
                  <a:pt x="780" y="526"/>
                </a:cubicBezTo>
                <a:cubicBezTo>
                  <a:pt x="780" y="525"/>
                  <a:pt x="780" y="525"/>
                  <a:pt x="780" y="524"/>
                </a:cubicBezTo>
                <a:cubicBezTo>
                  <a:pt x="781" y="523"/>
                  <a:pt x="781" y="522"/>
                  <a:pt x="782" y="521"/>
                </a:cubicBezTo>
                <a:cubicBezTo>
                  <a:pt x="782" y="519"/>
                  <a:pt x="783" y="518"/>
                  <a:pt x="783" y="517"/>
                </a:cubicBezTo>
                <a:cubicBezTo>
                  <a:pt x="783" y="516"/>
                  <a:pt x="784" y="515"/>
                  <a:pt x="784" y="514"/>
                </a:cubicBezTo>
                <a:cubicBezTo>
                  <a:pt x="784" y="513"/>
                  <a:pt x="785" y="512"/>
                  <a:pt x="785" y="511"/>
                </a:cubicBezTo>
                <a:cubicBezTo>
                  <a:pt x="785" y="510"/>
                  <a:pt x="785" y="510"/>
                  <a:pt x="786" y="509"/>
                </a:cubicBezTo>
                <a:cubicBezTo>
                  <a:pt x="786" y="509"/>
                  <a:pt x="786" y="508"/>
                  <a:pt x="786" y="507"/>
                </a:cubicBezTo>
                <a:cubicBezTo>
                  <a:pt x="786" y="507"/>
                  <a:pt x="787" y="506"/>
                  <a:pt x="787" y="506"/>
                </a:cubicBezTo>
                <a:cubicBezTo>
                  <a:pt x="787" y="506"/>
                  <a:pt x="786" y="506"/>
                  <a:pt x="786" y="505"/>
                </a:cubicBezTo>
                <a:cubicBezTo>
                  <a:pt x="786" y="504"/>
                  <a:pt x="786" y="502"/>
                  <a:pt x="786" y="500"/>
                </a:cubicBezTo>
                <a:cubicBezTo>
                  <a:pt x="786" y="499"/>
                  <a:pt x="786" y="499"/>
                  <a:pt x="786" y="498"/>
                </a:cubicBezTo>
                <a:cubicBezTo>
                  <a:pt x="786" y="496"/>
                  <a:pt x="787" y="496"/>
                  <a:pt x="787" y="495"/>
                </a:cubicBezTo>
                <a:cubicBezTo>
                  <a:pt x="787" y="494"/>
                  <a:pt x="787" y="494"/>
                  <a:pt x="788" y="493"/>
                </a:cubicBezTo>
                <a:cubicBezTo>
                  <a:pt x="787" y="492"/>
                  <a:pt x="787" y="492"/>
                  <a:pt x="787" y="491"/>
                </a:cubicBezTo>
                <a:cubicBezTo>
                  <a:pt x="786" y="490"/>
                  <a:pt x="788" y="488"/>
                  <a:pt x="788" y="487"/>
                </a:cubicBezTo>
                <a:cubicBezTo>
                  <a:pt x="788" y="486"/>
                  <a:pt x="790" y="487"/>
                  <a:pt x="790" y="486"/>
                </a:cubicBezTo>
                <a:cubicBezTo>
                  <a:pt x="790" y="485"/>
                  <a:pt x="791" y="485"/>
                  <a:pt x="791" y="484"/>
                </a:cubicBezTo>
                <a:cubicBezTo>
                  <a:pt x="791" y="483"/>
                  <a:pt x="792" y="482"/>
                  <a:pt x="792" y="480"/>
                </a:cubicBezTo>
                <a:cubicBezTo>
                  <a:pt x="791" y="479"/>
                  <a:pt x="791" y="478"/>
                  <a:pt x="792" y="477"/>
                </a:cubicBezTo>
                <a:cubicBezTo>
                  <a:pt x="793" y="477"/>
                  <a:pt x="793" y="476"/>
                  <a:pt x="793" y="475"/>
                </a:cubicBezTo>
                <a:cubicBezTo>
                  <a:pt x="793" y="474"/>
                  <a:pt x="792" y="472"/>
                  <a:pt x="793" y="471"/>
                </a:cubicBezTo>
                <a:cubicBezTo>
                  <a:pt x="793" y="470"/>
                  <a:pt x="794" y="468"/>
                  <a:pt x="795" y="467"/>
                </a:cubicBezTo>
                <a:cubicBezTo>
                  <a:pt x="795" y="466"/>
                  <a:pt x="796" y="465"/>
                  <a:pt x="795" y="465"/>
                </a:cubicBezTo>
                <a:cubicBezTo>
                  <a:pt x="794" y="464"/>
                  <a:pt x="794" y="464"/>
                  <a:pt x="795" y="464"/>
                </a:cubicBezTo>
                <a:cubicBezTo>
                  <a:pt x="795" y="464"/>
                  <a:pt x="795" y="463"/>
                  <a:pt x="795" y="463"/>
                </a:cubicBezTo>
                <a:cubicBezTo>
                  <a:pt x="796" y="461"/>
                  <a:pt x="795" y="459"/>
                  <a:pt x="796" y="458"/>
                </a:cubicBezTo>
                <a:cubicBezTo>
                  <a:pt x="797" y="457"/>
                  <a:pt x="796" y="457"/>
                  <a:pt x="796" y="456"/>
                </a:cubicBezTo>
                <a:cubicBezTo>
                  <a:pt x="796" y="454"/>
                  <a:pt x="796" y="452"/>
                  <a:pt x="797" y="451"/>
                </a:cubicBezTo>
                <a:cubicBezTo>
                  <a:pt x="797" y="448"/>
                  <a:pt x="797" y="448"/>
                  <a:pt x="797" y="448"/>
                </a:cubicBezTo>
                <a:cubicBezTo>
                  <a:pt x="797" y="445"/>
                  <a:pt x="797" y="445"/>
                  <a:pt x="797" y="445"/>
                </a:cubicBezTo>
                <a:cubicBezTo>
                  <a:pt x="798" y="445"/>
                  <a:pt x="798" y="445"/>
                  <a:pt x="799" y="445"/>
                </a:cubicBezTo>
                <a:cubicBezTo>
                  <a:pt x="799" y="445"/>
                  <a:pt x="799" y="444"/>
                  <a:pt x="799" y="444"/>
                </a:cubicBezTo>
                <a:cubicBezTo>
                  <a:pt x="799" y="443"/>
                  <a:pt x="799" y="441"/>
                  <a:pt x="800" y="441"/>
                </a:cubicBezTo>
                <a:cubicBezTo>
                  <a:pt x="800" y="441"/>
                  <a:pt x="800" y="440"/>
                  <a:pt x="800" y="440"/>
                </a:cubicBezTo>
                <a:cubicBezTo>
                  <a:pt x="799" y="439"/>
                  <a:pt x="800" y="438"/>
                  <a:pt x="800" y="438"/>
                </a:cubicBezTo>
                <a:cubicBezTo>
                  <a:pt x="800" y="437"/>
                  <a:pt x="800" y="436"/>
                  <a:pt x="800" y="436"/>
                </a:cubicBezTo>
                <a:cubicBezTo>
                  <a:pt x="800" y="433"/>
                  <a:pt x="800" y="430"/>
                  <a:pt x="800" y="428"/>
                </a:cubicBezTo>
                <a:cubicBezTo>
                  <a:pt x="800" y="427"/>
                  <a:pt x="800" y="426"/>
                  <a:pt x="801" y="426"/>
                </a:cubicBezTo>
                <a:cubicBezTo>
                  <a:pt x="801" y="425"/>
                  <a:pt x="800" y="425"/>
                  <a:pt x="800" y="424"/>
                </a:cubicBezTo>
                <a:cubicBezTo>
                  <a:pt x="800" y="422"/>
                  <a:pt x="800" y="420"/>
                  <a:pt x="800" y="419"/>
                </a:cubicBezTo>
                <a:cubicBezTo>
                  <a:pt x="800" y="418"/>
                  <a:pt x="801" y="418"/>
                  <a:pt x="801" y="417"/>
                </a:cubicBezTo>
                <a:cubicBezTo>
                  <a:pt x="801" y="417"/>
                  <a:pt x="800" y="416"/>
                  <a:pt x="800" y="416"/>
                </a:cubicBezTo>
                <a:cubicBezTo>
                  <a:pt x="802" y="414"/>
                  <a:pt x="801" y="412"/>
                  <a:pt x="801" y="411"/>
                </a:cubicBezTo>
                <a:cubicBezTo>
                  <a:pt x="801" y="410"/>
                  <a:pt x="800" y="410"/>
                  <a:pt x="801" y="409"/>
                </a:cubicBezTo>
                <a:cubicBezTo>
                  <a:pt x="801" y="409"/>
                  <a:pt x="801" y="408"/>
                  <a:pt x="801" y="408"/>
                </a:cubicBezTo>
                <a:cubicBezTo>
                  <a:pt x="800" y="408"/>
                  <a:pt x="800" y="407"/>
                  <a:pt x="800" y="407"/>
                </a:cubicBezTo>
                <a:cubicBezTo>
                  <a:pt x="801" y="406"/>
                  <a:pt x="801" y="405"/>
                  <a:pt x="801" y="403"/>
                </a:cubicBezTo>
                <a:cubicBezTo>
                  <a:pt x="801" y="403"/>
                  <a:pt x="802" y="403"/>
                  <a:pt x="802" y="402"/>
                </a:cubicBezTo>
                <a:cubicBezTo>
                  <a:pt x="802" y="401"/>
                  <a:pt x="802" y="401"/>
                  <a:pt x="802" y="401"/>
                </a:cubicBezTo>
                <a:cubicBezTo>
                  <a:pt x="800" y="398"/>
                  <a:pt x="801" y="397"/>
                  <a:pt x="804" y="397"/>
                </a:cubicBezTo>
                <a:cubicBezTo>
                  <a:pt x="805" y="397"/>
                  <a:pt x="805" y="397"/>
                  <a:pt x="804" y="397"/>
                </a:cubicBezTo>
                <a:cubicBezTo>
                  <a:pt x="804" y="397"/>
                  <a:pt x="804" y="397"/>
                  <a:pt x="804" y="397"/>
                </a:cubicBezTo>
                <a:cubicBezTo>
                  <a:pt x="804" y="397"/>
                  <a:pt x="804" y="397"/>
                  <a:pt x="804" y="397"/>
                </a:cubicBezTo>
                <a:cubicBezTo>
                  <a:pt x="804" y="397"/>
                  <a:pt x="804" y="397"/>
                  <a:pt x="805" y="397"/>
                </a:cubicBezTo>
                <a:cubicBezTo>
                  <a:pt x="805" y="397"/>
                  <a:pt x="805" y="397"/>
                  <a:pt x="804" y="397"/>
                </a:cubicBezTo>
                <a:cubicBezTo>
                  <a:pt x="804" y="396"/>
                  <a:pt x="804" y="396"/>
                  <a:pt x="804" y="396"/>
                </a:cubicBezTo>
                <a:cubicBezTo>
                  <a:pt x="802" y="396"/>
                  <a:pt x="802" y="395"/>
                  <a:pt x="801" y="395"/>
                </a:cubicBezTo>
                <a:cubicBezTo>
                  <a:pt x="800" y="395"/>
                  <a:pt x="800" y="394"/>
                  <a:pt x="800" y="393"/>
                </a:cubicBezTo>
                <a:cubicBezTo>
                  <a:pt x="801" y="393"/>
                  <a:pt x="801" y="392"/>
                  <a:pt x="800" y="392"/>
                </a:cubicBezTo>
                <a:cubicBezTo>
                  <a:pt x="800" y="391"/>
                  <a:pt x="801" y="391"/>
                  <a:pt x="801" y="390"/>
                </a:cubicBezTo>
                <a:cubicBezTo>
                  <a:pt x="801" y="389"/>
                  <a:pt x="801" y="388"/>
                  <a:pt x="801" y="386"/>
                </a:cubicBezTo>
                <a:cubicBezTo>
                  <a:pt x="800" y="386"/>
                  <a:pt x="800" y="386"/>
                  <a:pt x="800" y="386"/>
                </a:cubicBezTo>
                <a:cubicBezTo>
                  <a:pt x="799" y="386"/>
                  <a:pt x="799" y="385"/>
                  <a:pt x="799" y="385"/>
                </a:cubicBezTo>
                <a:cubicBezTo>
                  <a:pt x="799" y="385"/>
                  <a:pt x="800" y="384"/>
                  <a:pt x="800" y="383"/>
                </a:cubicBezTo>
                <a:cubicBezTo>
                  <a:pt x="800" y="383"/>
                  <a:pt x="799" y="382"/>
                  <a:pt x="799" y="381"/>
                </a:cubicBezTo>
                <a:cubicBezTo>
                  <a:pt x="799" y="380"/>
                  <a:pt x="799" y="379"/>
                  <a:pt x="800" y="378"/>
                </a:cubicBezTo>
                <a:cubicBezTo>
                  <a:pt x="800" y="377"/>
                  <a:pt x="800" y="376"/>
                  <a:pt x="800" y="376"/>
                </a:cubicBezTo>
                <a:cubicBezTo>
                  <a:pt x="799" y="374"/>
                  <a:pt x="798" y="372"/>
                  <a:pt x="800" y="370"/>
                </a:cubicBezTo>
                <a:cubicBezTo>
                  <a:pt x="800" y="370"/>
                  <a:pt x="800" y="369"/>
                  <a:pt x="800" y="369"/>
                </a:cubicBezTo>
                <a:cubicBezTo>
                  <a:pt x="799" y="368"/>
                  <a:pt x="799" y="368"/>
                  <a:pt x="800" y="367"/>
                </a:cubicBezTo>
                <a:cubicBezTo>
                  <a:pt x="798" y="365"/>
                  <a:pt x="800" y="363"/>
                  <a:pt x="799" y="362"/>
                </a:cubicBezTo>
                <a:cubicBezTo>
                  <a:pt x="799" y="362"/>
                  <a:pt x="799" y="362"/>
                  <a:pt x="798" y="362"/>
                </a:cubicBezTo>
                <a:cubicBezTo>
                  <a:pt x="797" y="361"/>
                  <a:pt x="797" y="361"/>
                  <a:pt x="798" y="361"/>
                </a:cubicBezTo>
                <a:cubicBezTo>
                  <a:pt x="798" y="360"/>
                  <a:pt x="798" y="360"/>
                  <a:pt x="797" y="358"/>
                </a:cubicBezTo>
                <a:cubicBezTo>
                  <a:pt x="798" y="357"/>
                  <a:pt x="799" y="357"/>
                  <a:pt x="798" y="356"/>
                </a:cubicBezTo>
                <a:cubicBezTo>
                  <a:pt x="797" y="355"/>
                  <a:pt x="797" y="354"/>
                  <a:pt x="797" y="354"/>
                </a:cubicBezTo>
                <a:cubicBezTo>
                  <a:pt x="796" y="353"/>
                  <a:pt x="797" y="353"/>
                  <a:pt x="797" y="352"/>
                </a:cubicBezTo>
                <a:cubicBezTo>
                  <a:pt x="797" y="352"/>
                  <a:pt x="796" y="352"/>
                  <a:pt x="796" y="351"/>
                </a:cubicBezTo>
                <a:cubicBezTo>
                  <a:pt x="797" y="350"/>
                  <a:pt x="797" y="350"/>
                  <a:pt x="797" y="350"/>
                </a:cubicBezTo>
                <a:cubicBezTo>
                  <a:pt x="797" y="349"/>
                  <a:pt x="797" y="349"/>
                  <a:pt x="796" y="349"/>
                </a:cubicBezTo>
                <a:cubicBezTo>
                  <a:pt x="796" y="342"/>
                  <a:pt x="796" y="342"/>
                  <a:pt x="796" y="342"/>
                </a:cubicBezTo>
                <a:cubicBezTo>
                  <a:pt x="796" y="342"/>
                  <a:pt x="795" y="342"/>
                  <a:pt x="795" y="341"/>
                </a:cubicBezTo>
                <a:cubicBezTo>
                  <a:pt x="794" y="340"/>
                  <a:pt x="795" y="339"/>
                  <a:pt x="794" y="338"/>
                </a:cubicBezTo>
                <a:cubicBezTo>
                  <a:pt x="793" y="337"/>
                  <a:pt x="794" y="335"/>
                  <a:pt x="793" y="333"/>
                </a:cubicBezTo>
                <a:cubicBezTo>
                  <a:pt x="793" y="332"/>
                  <a:pt x="794" y="331"/>
                  <a:pt x="793" y="330"/>
                </a:cubicBezTo>
                <a:cubicBezTo>
                  <a:pt x="793" y="329"/>
                  <a:pt x="793" y="327"/>
                  <a:pt x="792" y="326"/>
                </a:cubicBezTo>
                <a:cubicBezTo>
                  <a:pt x="792" y="326"/>
                  <a:pt x="791" y="325"/>
                  <a:pt x="791" y="325"/>
                </a:cubicBezTo>
                <a:cubicBezTo>
                  <a:pt x="791" y="324"/>
                  <a:pt x="791" y="322"/>
                  <a:pt x="791" y="321"/>
                </a:cubicBezTo>
                <a:cubicBezTo>
                  <a:pt x="791" y="320"/>
                  <a:pt x="790" y="319"/>
                  <a:pt x="790" y="318"/>
                </a:cubicBezTo>
                <a:cubicBezTo>
                  <a:pt x="789" y="317"/>
                  <a:pt x="788" y="316"/>
                  <a:pt x="789" y="314"/>
                </a:cubicBezTo>
                <a:cubicBezTo>
                  <a:pt x="789" y="313"/>
                  <a:pt x="788" y="312"/>
                  <a:pt x="788" y="311"/>
                </a:cubicBezTo>
                <a:cubicBezTo>
                  <a:pt x="788" y="310"/>
                  <a:pt x="788" y="309"/>
                  <a:pt x="788" y="308"/>
                </a:cubicBezTo>
                <a:cubicBezTo>
                  <a:pt x="786" y="307"/>
                  <a:pt x="787" y="306"/>
                  <a:pt x="786" y="305"/>
                </a:cubicBezTo>
                <a:cubicBezTo>
                  <a:pt x="786" y="305"/>
                  <a:pt x="786" y="304"/>
                  <a:pt x="786" y="304"/>
                </a:cubicBezTo>
                <a:cubicBezTo>
                  <a:pt x="788" y="302"/>
                  <a:pt x="786" y="302"/>
                  <a:pt x="785" y="300"/>
                </a:cubicBezTo>
                <a:cubicBezTo>
                  <a:pt x="785" y="300"/>
                  <a:pt x="786" y="300"/>
                  <a:pt x="786" y="299"/>
                </a:cubicBezTo>
                <a:cubicBezTo>
                  <a:pt x="785" y="299"/>
                  <a:pt x="785" y="298"/>
                  <a:pt x="784" y="297"/>
                </a:cubicBezTo>
                <a:cubicBezTo>
                  <a:pt x="784" y="296"/>
                  <a:pt x="784" y="294"/>
                  <a:pt x="783" y="293"/>
                </a:cubicBezTo>
                <a:cubicBezTo>
                  <a:pt x="783" y="293"/>
                  <a:pt x="782" y="292"/>
                  <a:pt x="782" y="292"/>
                </a:cubicBezTo>
                <a:cubicBezTo>
                  <a:pt x="783" y="290"/>
                  <a:pt x="781" y="289"/>
                  <a:pt x="780" y="288"/>
                </a:cubicBezTo>
                <a:cubicBezTo>
                  <a:pt x="780" y="288"/>
                  <a:pt x="780" y="287"/>
                  <a:pt x="780" y="287"/>
                </a:cubicBezTo>
                <a:cubicBezTo>
                  <a:pt x="780" y="285"/>
                  <a:pt x="781" y="284"/>
                  <a:pt x="779" y="283"/>
                </a:cubicBezTo>
                <a:cubicBezTo>
                  <a:pt x="779" y="282"/>
                  <a:pt x="779" y="281"/>
                  <a:pt x="778" y="280"/>
                </a:cubicBezTo>
                <a:cubicBezTo>
                  <a:pt x="779" y="279"/>
                  <a:pt x="777" y="278"/>
                  <a:pt x="777" y="277"/>
                </a:cubicBezTo>
                <a:cubicBezTo>
                  <a:pt x="777" y="276"/>
                  <a:pt x="776" y="276"/>
                  <a:pt x="776" y="275"/>
                </a:cubicBezTo>
                <a:cubicBezTo>
                  <a:pt x="776" y="272"/>
                  <a:pt x="776" y="272"/>
                  <a:pt x="776" y="272"/>
                </a:cubicBezTo>
                <a:cubicBezTo>
                  <a:pt x="775" y="271"/>
                  <a:pt x="774" y="271"/>
                  <a:pt x="774" y="270"/>
                </a:cubicBezTo>
                <a:cubicBezTo>
                  <a:pt x="774" y="269"/>
                  <a:pt x="774" y="268"/>
                  <a:pt x="774" y="266"/>
                </a:cubicBezTo>
                <a:cubicBezTo>
                  <a:pt x="774" y="266"/>
                  <a:pt x="774" y="266"/>
                  <a:pt x="774" y="266"/>
                </a:cubicBezTo>
                <a:cubicBezTo>
                  <a:pt x="774" y="266"/>
                  <a:pt x="774" y="267"/>
                  <a:pt x="774" y="267"/>
                </a:cubicBezTo>
                <a:cubicBezTo>
                  <a:pt x="774" y="267"/>
                  <a:pt x="775" y="267"/>
                  <a:pt x="775" y="268"/>
                </a:cubicBezTo>
                <a:cubicBezTo>
                  <a:pt x="775" y="268"/>
                  <a:pt x="775" y="267"/>
                  <a:pt x="775" y="267"/>
                </a:cubicBezTo>
                <a:cubicBezTo>
                  <a:pt x="776" y="266"/>
                  <a:pt x="775" y="266"/>
                  <a:pt x="774" y="266"/>
                </a:cubicBezTo>
                <a:cubicBezTo>
                  <a:pt x="773" y="267"/>
                  <a:pt x="773" y="267"/>
                  <a:pt x="773" y="266"/>
                </a:cubicBezTo>
                <a:cubicBezTo>
                  <a:pt x="773" y="266"/>
                  <a:pt x="772" y="265"/>
                  <a:pt x="773" y="265"/>
                </a:cubicBezTo>
                <a:cubicBezTo>
                  <a:pt x="774" y="263"/>
                  <a:pt x="774" y="262"/>
                  <a:pt x="774" y="261"/>
                </a:cubicBezTo>
                <a:cubicBezTo>
                  <a:pt x="773" y="259"/>
                  <a:pt x="774" y="259"/>
                  <a:pt x="775" y="258"/>
                </a:cubicBezTo>
                <a:cubicBezTo>
                  <a:pt x="776" y="258"/>
                  <a:pt x="776" y="258"/>
                  <a:pt x="777" y="258"/>
                </a:cubicBezTo>
                <a:cubicBezTo>
                  <a:pt x="775" y="257"/>
                  <a:pt x="774" y="257"/>
                  <a:pt x="773" y="258"/>
                </a:cubicBezTo>
                <a:cubicBezTo>
                  <a:pt x="771" y="259"/>
                  <a:pt x="770" y="258"/>
                  <a:pt x="769" y="257"/>
                </a:cubicBezTo>
                <a:cubicBezTo>
                  <a:pt x="769" y="257"/>
                  <a:pt x="769" y="256"/>
                  <a:pt x="769" y="256"/>
                </a:cubicBezTo>
                <a:cubicBezTo>
                  <a:pt x="769" y="255"/>
                  <a:pt x="770" y="255"/>
                  <a:pt x="770" y="255"/>
                </a:cubicBezTo>
                <a:cubicBezTo>
                  <a:pt x="771" y="256"/>
                  <a:pt x="771" y="256"/>
                  <a:pt x="772" y="256"/>
                </a:cubicBezTo>
                <a:cubicBezTo>
                  <a:pt x="773" y="256"/>
                  <a:pt x="773" y="256"/>
                  <a:pt x="774" y="255"/>
                </a:cubicBezTo>
                <a:cubicBezTo>
                  <a:pt x="774" y="253"/>
                  <a:pt x="774" y="253"/>
                  <a:pt x="775" y="251"/>
                </a:cubicBezTo>
                <a:cubicBezTo>
                  <a:pt x="775" y="251"/>
                  <a:pt x="777" y="252"/>
                  <a:pt x="777" y="251"/>
                </a:cubicBezTo>
                <a:cubicBezTo>
                  <a:pt x="776" y="251"/>
                  <a:pt x="776" y="251"/>
                  <a:pt x="775" y="251"/>
                </a:cubicBezTo>
                <a:cubicBezTo>
                  <a:pt x="774" y="252"/>
                  <a:pt x="774" y="252"/>
                  <a:pt x="774" y="252"/>
                </a:cubicBezTo>
                <a:cubicBezTo>
                  <a:pt x="772" y="253"/>
                  <a:pt x="771" y="253"/>
                  <a:pt x="770" y="251"/>
                </a:cubicBezTo>
                <a:cubicBezTo>
                  <a:pt x="770" y="251"/>
                  <a:pt x="770" y="251"/>
                  <a:pt x="770" y="250"/>
                </a:cubicBezTo>
                <a:cubicBezTo>
                  <a:pt x="770" y="250"/>
                  <a:pt x="771" y="249"/>
                  <a:pt x="771" y="250"/>
                </a:cubicBezTo>
                <a:cubicBezTo>
                  <a:pt x="772" y="250"/>
                  <a:pt x="772" y="250"/>
                  <a:pt x="772" y="251"/>
                </a:cubicBezTo>
                <a:cubicBezTo>
                  <a:pt x="773" y="251"/>
                  <a:pt x="773" y="250"/>
                  <a:pt x="773" y="250"/>
                </a:cubicBezTo>
                <a:cubicBezTo>
                  <a:pt x="773" y="250"/>
                  <a:pt x="774" y="249"/>
                  <a:pt x="773" y="249"/>
                </a:cubicBezTo>
                <a:cubicBezTo>
                  <a:pt x="773" y="248"/>
                  <a:pt x="771" y="248"/>
                  <a:pt x="770" y="247"/>
                </a:cubicBezTo>
                <a:cubicBezTo>
                  <a:pt x="769" y="247"/>
                  <a:pt x="768" y="246"/>
                  <a:pt x="767" y="245"/>
                </a:cubicBezTo>
                <a:cubicBezTo>
                  <a:pt x="767" y="245"/>
                  <a:pt x="766" y="245"/>
                  <a:pt x="766" y="245"/>
                </a:cubicBezTo>
                <a:cubicBezTo>
                  <a:pt x="765" y="245"/>
                  <a:pt x="764" y="245"/>
                  <a:pt x="764" y="244"/>
                </a:cubicBezTo>
                <a:cubicBezTo>
                  <a:pt x="764" y="244"/>
                  <a:pt x="764" y="243"/>
                  <a:pt x="764" y="242"/>
                </a:cubicBezTo>
                <a:cubicBezTo>
                  <a:pt x="763" y="242"/>
                  <a:pt x="763" y="241"/>
                  <a:pt x="762" y="241"/>
                </a:cubicBezTo>
                <a:cubicBezTo>
                  <a:pt x="762" y="238"/>
                  <a:pt x="762" y="238"/>
                  <a:pt x="762" y="238"/>
                </a:cubicBezTo>
                <a:cubicBezTo>
                  <a:pt x="762" y="237"/>
                  <a:pt x="761" y="237"/>
                  <a:pt x="760" y="237"/>
                </a:cubicBezTo>
                <a:cubicBezTo>
                  <a:pt x="760" y="235"/>
                  <a:pt x="760" y="234"/>
                  <a:pt x="759" y="233"/>
                </a:cubicBezTo>
                <a:cubicBezTo>
                  <a:pt x="758" y="232"/>
                  <a:pt x="757" y="229"/>
                  <a:pt x="757" y="227"/>
                </a:cubicBezTo>
                <a:cubicBezTo>
                  <a:pt x="756" y="227"/>
                  <a:pt x="757" y="226"/>
                  <a:pt x="756" y="226"/>
                </a:cubicBezTo>
                <a:cubicBezTo>
                  <a:pt x="755" y="225"/>
                  <a:pt x="755" y="224"/>
                  <a:pt x="754" y="223"/>
                </a:cubicBezTo>
                <a:cubicBezTo>
                  <a:pt x="754" y="222"/>
                  <a:pt x="754" y="221"/>
                  <a:pt x="753" y="221"/>
                </a:cubicBezTo>
                <a:cubicBezTo>
                  <a:pt x="752" y="220"/>
                  <a:pt x="752" y="218"/>
                  <a:pt x="751" y="218"/>
                </a:cubicBezTo>
                <a:cubicBezTo>
                  <a:pt x="750" y="217"/>
                  <a:pt x="750" y="217"/>
                  <a:pt x="750" y="217"/>
                </a:cubicBezTo>
                <a:cubicBezTo>
                  <a:pt x="750" y="215"/>
                  <a:pt x="749" y="214"/>
                  <a:pt x="748" y="213"/>
                </a:cubicBezTo>
                <a:cubicBezTo>
                  <a:pt x="748" y="212"/>
                  <a:pt x="748" y="212"/>
                  <a:pt x="748" y="211"/>
                </a:cubicBezTo>
                <a:cubicBezTo>
                  <a:pt x="747" y="210"/>
                  <a:pt x="746" y="210"/>
                  <a:pt x="746" y="208"/>
                </a:cubicBezTo>
                <a:cubicBezTo>
                  <a:pt x="745" y="208"/>
                  <a:pt x="745" y="206"/>
                  <a:pt x="745" y="205"/>
                </a:cubicBezTo>
                <a:cubicBezTo>
                  <a:pt x="745" y="205"/>
                  <a:pt x="745" y="204"/>
                  <a:pt x="744" y="204"/>
                </a:cubicBezTo>
                <a:cubicBezTo>
                  <a:pt x="743" y="204"/>
                  <a:pt x="742" y="203"/>
                  <a:pt x="742" y="202"/>
                </a:cubicBezTo>
                <a:cubicBezTo>
                  <a:pt x="742" y="201"/>
                  <a:pt x="741" y="201"/>
                  <a:pt x="741" y="201"/>
                </a:cubicBezTo>
                <a:cubicBezTo>
                  <a:pt x="740" y="200"/>
                  <a:pt x="741" y="200"/>
                  <a:pt x="740" y="199"/>
                </a:cubicBezTo>
                <a:cubicBezTo>
                  <a:pt x="740" y="199"/>
                  <a:pt x="740" y="198"/>
                  <a:pt x="739" y="198"/>
                </a:cubicBezTo>
                <a:cubicBezTo>
                  <a:pt x="737" y="196"/>
                  <a:pt x="736" y="194"/>
                  <a:pt x="736" y="192"/>
                </a:cubicBezTo>
                <a:cubicBezTo>
                  <a:pt x="736" y="192"/>
                  <a:pt x="736" y="192"/>
                  <a:pt x="736" y="192"/>
                </a:cubicBezTo>
                <a:cubicBezTo>
                  <a:pt x="733" y="189"/>
                  <a:pt x="731" y="187"/>
                  <a:pt x="729" y="185"/>
                </a:cubicBezTo>
                <a:cubicBezTo>
                  <a:pt x="729" y="184"/>
                  <a:pt x="730" y="184"/>
                  <a:pt x="730" y="184"/>
                </a:cubicBezTo>
                <a:cubicBezTo>
                  <a:pt x="730" y="183"/>
                  <a:pt x="730" y="182"/>
                  <a:pt x="729" y="182"/>
                </a:cubicBezTo>
                <a:cubicBezTo>
                  <a:pt x="729" y="182"/>
                  <a:pt x="729" y="182"/>
                  <a:pt x="729" y="181"/>
                </a:cubicBezTo>
                <a:cubicBezTo>
                  <a:pt x="728" y="181"/>
                  <a:pt x="727" y="180"/>
                  <a:pt x="727" y="178"/>
                </a:cubicBezTo>
                <a:cubicBezTo>
                  <a:pt x="726" y="179"/>
                  <a:pt x="726" y="179"/>
                  <a:pt x="726" y="179"/>
                </a:cubicBezTo>
                <a:cubicBezTo>
                  <a:pt x="725" y="179"/>
                  <a:pt x="725" y="179"/>
                  <a:pt x="725" y="179"/>
                </a:cubicBezTo>
                <a:cubicBezTo>
                  <a:pt x="725" y="178"/>
                  <a:pt x="725" y="178"/>
                  <a:pt x="725" y="177"/>
                </a:cubicBezTo>
                <a:cubicBezTo>
                  <a:pt x="724" y="176"/>
                  <a:pt x="723" y="175"/>
                  <a:pt x="721" y="174"/>
                </a:cubicBezTo>
                <a:cubicBezTo>
                  <a:pt x="721" y="172"/>
                  <a:pt x="721" y="172"/>
                  <a:pt x="721" y="172"/>
                </a:cubicBezTo>
                <a:cubicBezTo>
                  <a:pt x="718" y="169"/>
                  <a:pt x="716" y="166"/>
                  <a:pt x="713" y="163"/>
                </a:cubicBezTo>
                <a:cubicBezTo>
                  <a:pt x="713" y="161"/>
                  <a:pt x="713" y="161"/>
                  <a:pt x="713" y="161"/>
                </a:cubicBezTo>
                <a:cubicBezTo>
                  <a:pt x="711" y="160"/>
                  <a:pt x="709" y="159"/>
                  <a:pt x="708" y="157"/>
                </a:cubicBezTo>
                <a:cubicBezTo>
                  <a:pt x="708" y="156"/>
                  <a:pt x="708" y="156"/>
                  <a:pt x="707" y="156"/>
                </a:cubicBezTo>
                <a:cubicBezTo>
                  <a:pt x="706" y="155"/>
                  <a:pt x="705" y="155"/>
                  <a:pt x="705" y="154"/>
                </a:cubicBezTo>
                <a:cubicBezTo>
                  <a:pt x="705" y="153"/>
                  <a:pt x="704" y="152"/>
                  <a:pt x="703" y="152"/>
                </a:cubicBezTo>
                <a:cubicBezTo>
                  <a:pt x="702" y="152"/>
                  <a:pt x="702" y="151"/>
                  <a:pt x="702" y="151"/>
                </a:cubicBezTo>
                <a:cubicBezTo>
                  <a:pt x="701" y="149"/>
                  <a:pt x="699" y="148"/>
                  <a:pt x="698" y="146"/>
                </a:cubicBezTo>
                <a:cubicBezTo>
                  <a:pt x="696" y="146"/>
                  <a:pt x="697" y="145"/>
                  <a:pt x="697" y="144"/>
                </a:cubicBezTo>
                <a:cubicBezTo>
                  <a:pt x="696" y="143"/>
                  <a:pt x="694" y="144"/>
                  <a:pt x="694" y="143"/>
                </a:cubicBezTo>
                <a:cubicBezTo>
                  <a:pt x="693" y="143"/>
                  <a:pt x="692" y="142"/>
                  <a:pt x="691" y="142"/>
                </a:cubicBezTo>
                <a:cubicBezTo>
                  <a:pt x="689" y="141"/>
                  <a:pt x="691" y="140"/>
                  <a:pt x="690" y="139"/>
                </a:cubicBezTo>
                <a:cubicBezTo>
                  <a:pt x="689" y="139"/>
                  <a:pt x="689" y="139"/>
                  <a:pt x="689" y="139"/>
                </a:cubicBezTo>
                <a:cubicBezTo>
                  <a:pt x="689" y="139"/>
                  <a:pt x="687" y="135"/>
                  <a:pt x="687" y="135"/>
                </a:cubicBezTo>
                <a:cubicBezTo>
                  <a:pt x="688" y="134"/>
                  <a:pt x="687" y="134"/>
                  <a:pt x="686" y="133"/>
                </a:cubicBezTo>
                <a:cubicBezTo>
                  <a:pt x="686" y="133"/>
                  <a:pt x="685" y="133"/>
                  <a:pt x="685" y="133"/>
                </a:cubicBezTo>
                <a:cubicBezTo>
                  <a:pt x="684" y="133"/>
                  <a:pt x="684" y="133"/>
                  <a:pt x="684" y="133"/>
                </a:cubicBezTo>
                <a:cubicBezTo>
                  <a:pt x="683" y="133"/>
                  <a:pt x="684" y="132"/>
                  <a:pt x="683" y="131"/>
                </a:cubicBezTo>
                <a:cubicBezTo>
                  <a:pt x="683" y="131"/>
                  <a:pt x="683" y="131"/>
                  <a:pt x="682" y="130"/>
                </a:cubicBezTo>
                <a:cubicBezTo>
                  <a:pt x="682" y="129"/>
                  <a:pt x="682" y="129"/>
                  <a:pt x="681" y="128"/>
                </a:cubicBezTo>
                <a:cubicBezTo>
                  <a:pt x="680" y="128"/>
                  <a:pt x="679" y="129"/>
                  <a:pt x="679" y="127"/>
                </a:cubicBezTo>
                <a:cubicBezTo>
                  <a:pt x="679" y="127"/>
                  <a:pt x="678" y="126"/>
                  <a:pt x="678" y="125"/>
                </a:cubicBezTo>
                <a:cubicBezTo>
                  <a:pt x="678" y="125"/>
                  <a:pt x="677" y="124"/>
                  <a:pt x="677" y="124"/>
                </a:cubicBezTo>
                <a:cubicBezTo>
                  <a:pt x="675" y="122"/>
                  <a:pt x="672" y="119"/>
                  <a:pt x="670" y="117"/>
                </a:cubicBezTo>
                <a:cubicBezTo>
                  <a:pt x="669" y="116"/>
                  <a:pt x="668" y="116"/>
                  <a:pt x="667" y="115"/>
                </a:cubicBezTo>
                <a:cubicBezTo>
                  <a:pt x="666" y="114"/>
                  <a:pt x="665" y="113"/>
                  <a:pt x="664" y="113"/>
                </a:cubicBezTo>
                <a:cubicBezTo>
                  <a:pt x="663" y="113"/>
                  <a:pt x="664" y="111"/>
                  <a:pt x="662" y="111"/>
                </a:cubicBezTo>
                <a:cubicBezTo>
                  <a:pt x="662" y="110"/>
                  <a:pt x="661" y="110"/>
                  <a:pt x="661" y="109"/>
                </a:cubicBezTo>
                <a:cubicBezTo>
                  <a:pt x="660" y="108"/>
                  <a:pt x="659" y="108"/>
                  <a:pt x="658" y="107"/>
                </a:cubicBezTo>
                <a:cubicBezTo>
                  <a:pt x="657" y="107"/>
                  <a:pt x="657" y="107"/>
                  <a:pt x="657" y="106"/>
                </a:cubicBezTo>
                <a:cubicBezTo>
                  <a:pt x="657" y="105"/>
                  <a:pt x="656" y="105"/>
                  <a:pt x="656" y="105"/>
                </a:cubicBezTo>
                <a:cubicBezTo>
                  <a:pt x="654" y="105"/>
                  <a:pt x="653" y="103"/>
                  <a:pt x="651" y="103"/>
                </a:cubicBezTo>
                <a:cubicBezTo>
                  <a:pt x="651" y="102"/>
                  <a:pt x="651" y="102"/>
                  <a:pt x="650" y="102"/>
                </a:cubicBezTo>
                <a:cubicBezTo>
                  <a:pt x="649" y="101"/>
                  <a:pt x="647" y="101"/>
                  <a:pt x="646" y="99"/>
                </a:cubicBezTo>
                <a:cubicBezTo>
                  <a:pt x="646" y="98"/>
                  <a:pt x="644" y="98"/>
                  <a:pt x="643" y="97"/>
                </a:cubicBezTo>
                <a:cubicBezTo>
                  <a:pt x="642" y="97"/>
                  <a:pt x="642" y="97"/>
                  <a:pt x="642" y="96"/>
                </a:cubicBezTo>
                <a:cubicBezTo>
                  <a:pt x="642" y="96"/>
                  <a:pt x="641" y="94"/>
                  <a:pt x="640" y="94"/>
                </a:cubicBezTo>
                <a:cubicBezTo>
                  <a:pt x="639" y="93"/>
                  <a:pt x="639" y="92"/>
                  <a:pt x="638" y="92"/>
                </a:cubicBezTo>
                <a:cubicBezTo>
                  <a:pt x="637" y="91"/>
                  <a:pt x="636" y="89"/>
                  <a:pt x="635" y="89"/>
                </a:cubicBezTo>
                <a:cubicBezTo>
                  <a:pt x="634" y="89"/>
                  <a:pt x="633" y="87"/>
                  <a:pt x="632" y="87"/>
                </a:cubicBezTo>
                <a:cubicBezTo>
                  <a:pt x="631" y="87"/>
                  <a:pt x="632" y="85"/>
                  <a:pt x="630" y="85"/>
                </a:cubicBezTo>
                <a:cubicBezTo>
                  <a:pt x="629" y="85"/>
                  <a:pt x="628" y="85"/>
                  <a:pt x="627" y="84"/>
                </a:cubicBezTo>
                <a:cubicBezTo>
                  <a:pt x="627" y="83"/>
                  <a:pt x="626" y="82"/>
                  <a:pt x="625" y="82"/>
                </a:cubicBezTo>
                <a:cubicBezTo>
                  <a:pt x="624" y="82"/>
                  <a:pt x="623" y="81"/>
                  <a:pt x="623" y="80"/>
                </a:cubicBezTo>
                <a:cubicBezTo>
                  <a:pt x="623" y="80"/>
                  <a:pt x="623" y="79"/>
                  <a:pt x="622" y="79"/>
                </a:cubicBezTo>
                <a:cubicBezTo>
                  <a:pt x="621" y="79"/>
                  <a:pt x="620" y="78"/>
                  <a:pt x="619" y="78"/>
                </a:cubicBezTo>
                <a:cubicBezTo>
                  <a:pt x="618" y="77"/>
                  <a:pt x="618" y="76"/>
                  <a:pt x="617" y="75"/>
                </a:cubicBezTo>
                <a:cubicBezTo>
                  <a:pt x="616" y="75"/>
                  <a:pt x="615" y="75"/>
                  <a:pt x="614" y="75"/>
                </a:cubicBezTo>
                <a:cubicBezTo>
                  <a:pt x="614" y="74"/>
                  <a:pt x="612" y="73"/>
                  <a:pt x="611" y="73"/>
                </a:cubicBezTo>
                <a:cubicBezTo>
                  <a:pt x="611" y="72"/>
                  <a:pt x="609" y="72"/>
                  <a:pt x="609" y="71"/>
                </a:cubicBezTo>
                <a:cubicBezTo>
                  <a:pt x="609" y="70"/>
                  <a:pt x="607" y="71"/>
                  <a:pt x="607" y="70"/>
                </a:cubicBezTo>
                <a:cubicBezTo>
                  <a:pt x="606" y="69"/>
                  <a:pt x="605" y="70"/>
                  <a:pt x="605" y="69"/>
                </a:cubicBezTo>
                <a:cubicBezTo>
                  <a:pt x="604" y="68"/>
                  <a:pt x="603" y="69"/>
                  <a:pt x="602" y="68"/>
                </a:cubicBezTo>
                <a:cubicBezTo>
                  <a:pt x="601" y="67"/>
                  <a:pt x="600" y="67"/>
                  <a:pt x="599" y="66"/>
                </a:cubicBezTo>
                <a:cubicBezTo>
                  <a:pt x="599" y="66"/>
                  <a:pt x="598" y="66"/>
                  <a:pt x="598" y="66"/>
                </a:cubicBezTo>
                <a:cubicBezTo>
                  <a:pt x="597" y="66"/>
                  <a:pt x="597" y="66"/>
                  <a:pt x="596" y="65"/>
                </a:cubicBezTo>
                <a:cubicBezTo>
                  <a:pt x="595" y="64"/>
                  <a:pt x="593" y="64"/>
                  <a:pt x="592" y="62"/>
                </a:cubicBezTo>
                <a:cubicBezTo>
                  <a:pt x="592" y="61"/>
                  <a:pt x="591" y="62"/>
                  <a:pt x="590" y="62"/>
                </a:cubicBezTo>
                <a:cubicBezTo>
                  <a:pt x="589" y="61"/>
                  <a:pt x="588" y="60"/>
                  <a:pt x="588" y="59"/>
                </a:cubicBezTo>
                <a:cubicBezTo>
                  <a:pt x="584" y="59"/>
                  <a:pt x="584" y="59"/>
                  <a:pt x="584" y="59"/>
                </a:cubicBezTo>
                <a:cubicBezTo>
                  <a:pt x="583" y="57"/>
                  <a:pt x="581" y="57"/>
                  <a:pt x="579" y="56"/>
                </a:cubicBezTo>
                <a:cubicBezTo>
                  <a:pt x="578" y="55"/>
                  <a:pt x="577" y="55"/>
                  <a:pt x="577" y="54"/>
                </a:cubicBezTo>
                <a:cubicBezTo>
                  <a:pt x="576" y="54"/>
                  <a:pt x="575" y="54"/>
                  <a:pt x="574" y="54"/>
                </a:cubicBezTo>
                <a:cubicBezTo>
                  <a:pt x="573" y="53"/>
                  <a:pt x="572" y="52"/>
                  <a:pt x="570" y="52"/>
                </a:cubicBezTo>
                <a:cubicBezTo>
                  <a:pt x="570" y="52"/>
                  <a:pt x="570" y="52"/>
                  <a:pt x="570" y="52"/>
                </a:cubicBezTo>
                <a:cubicBezTo>
                  <a:pt x="569" y="51"/>
                  <a:pt x="568" y="51"/>
                  <a:pt x="567" y="51"/>
                </a:cubicBezTo>
                <a:cubicBezTo>
                  <a:pt x="567" y="49"/>
                  <a:pt x="566" y="49"/>
                  <a:pt x="564" y="49"/>
                </a:cubicBezTo>
                <a:cubicBezTo>
                  <a:pt x="564" y="49"/>
                  <a:pt x="563" y="49"/>
                  <a:pt x="562" y="48"/>
                </a:cubicBezTo>
                <a:cubicBezTo>
                  <a:pt x="561" y="47"/>
                  <a:pt x="560" y="48"/>
                  <a:pt x="560" y="48"/>
                </a:cubicBezTo>
                <a:cubicBezTo>
                  <a:pt x="559" y="47"/>
                  <a:pt x="558" y="46"/>
                  <a:pt x="558" y="46"/>
                </a:cubicBezTo>
                <a:cubicBezTo>
                  <a:pt x="558" y="46"/>
                  <a:pt x="557" y="46"/>
                  <a:pt x="557" y="46"/>
                </a:cubicBezTo>
                <a:cubicBezTo>
                  <a:pt x="556" y="46"/>
                  <a:pt x="554" y="46"/>
                  <a:pt x="554" y="44"/>
                </a:cubicBezTo>
                <a:cubicBezTo>
                  <a:pt x="553" y="44"/>
                  <a:pt x="552" y="44"/>
                  <a:pt x="551" y="43"/>
                </a:cubicBezTo>
                <a:cubicBezTo>
                  <a:pt x="551" y="42"/>
                  <a:pt x="550" y="43"/>
                  <a:pt x="549" y="43"/>
                </a:cubicBezTo>
                <a:cubicBezTo>
                  <a:pt x="548" y="43"/>
                  <a:pt x="547" y="41"/>
                  <a:pt x="546" y="42"/>
                </a:cubicBezTo>
                <a:cubicBezTo>
                  <a:pt x="544" y="42"/>
                  <a:pt x="544" y="41"/>
                  <a:pt x="542" y="41"/>
                </a:cubicBezTo>
                <a:cubicBezTo>
                  <a:pt x="542" y="39"/>
                  <a:pt x="540" y="40"/>
                  <a:pt x="540" y="40"/>
                </a:cubicBezTo>
                <a:cubicBezTo>
                  <a:pt x="539" y="39"/>
                  <a:pt x="538" y="39"/>
                  <a:pt x="537" y="39"/>
                </a:cubicBezTo>
                <a:cubicBezTo>
                  <a:pt x="536" y="39"/>
                  <a:pt x="536" y="39"/>
                  <a:pt x="535" y="38"/>
                </a:cubicBezTo>
                <a:cubicBezTo>
                  <a:pt x="534" y="39"/>
                  <a:pt x="533" y="37"/>
                  <a:pt x="532" y="37"/>
                </a:cubicBezTo>
                <a:cubicBezTo>
                  <a:pt x="531" y="38"/>
                  <a:pt x="531" y="36"/>
                  <a:pt x="529" y="36"/>
                </a:cubicBezTo>
                <a:cubicBezTo>
                  <a:pt x="529" y="36"/>
                  <a:pt x="527" y="35"/>
                  <a:pt x="526" y="34"/>
                </a:cubicBezTo>
                <a:cubicBezTo>
                  <a:pt x="527" y="34"/>
                  <a:pt x="527" y="34"/>
                  <a:pt x="527" y="33"/>
                </a:cubicBezTo>
                <a:cubicBezTo>
                  <a:pt x="527" y="33"/>
                  <a:pt x="526" y="33"/>
                  <a:pt x="526" y="32"/>
                </a:cubicBezTo>
                <a:cubicBezTo>
                  <a:pt x="526" y="32"/>
                  <a:pt x="525" y="33"/>
                  <a:pt x="525" y="33"/>
                </a:cubicBezTo>
                <a:cubicBezTo>
                  <a:pt x="525" y="33"/>
                  <a:pt x="525" y="34"/>
                  <a:pt x="524" y="34"/>
                </a:cubicBezTo>
                <a:cubicBezTo>
                  <a:pt x="524" y="34"/>
                  <a:pt x="524" y="34"/>
                  <a:pt x="524" y="34"/>
                </a:cubicBezTo>
                <a:cubicBezTo>
                  <a:pt x="523" y="33"/>
                  <a:pt x="522" y="33"/>
                  <a:pt x="521" y="33"/>
                </a:cubicBezTo>
                <a:cubicBezTo>
                  <a:pt x="519" y="34"/>
                  <a:pt x="520" y="32"/>
                  <a:pt x="519" y="32"/>
                </a:cubicBezTo>
                <a:cubicBezTo>
                  <a:pt x="519" y="32"/>
                  <a:pt x="519" y="31"/>
                  <a:pt x="519" y="31"/>
                </a:cubicBezTo>
                <a:cubicBezTo>
                  <a:pt x="517" y="31"/>
                  <a:pt x="515" y="32"/>
                  <a:pt x="514" y="31"/>
                </a:cubicBezTo>
                <a:cubicBezTo>
                  <a:pt x="512" y="30"/>
                  <a:pt x="510" y="31"/>
                  <a:pt x="509" y="30"/>
                </a:cubicBezTo>
                <a:cubicBezTo>
                  <a:pt x="509" y="30"/>
                  <a:pt x="509" y="30"/>
                  <a:pt x="509" y="30"/>
                </a:cubicBezTo>
                <a:cubicBezTo>
                  <a:pt x="508" y="29"/>
                  <a:pt x="507" y="30"/>
                  <a:pt x="506" y="29"/>
                </a:cubicBezTo>
                <a:cubicBezTo>
                  <a:pt x="505" y="28"/>
                  <a:pt x="504" y="29"/>
                  <a:pt x="503" y="29"/>
                </a:cubicBezTo>
                <a:cubicBezTo>
                  <a:pt x="503" y="29"/>
                  <a:pt x="503" y="29"/>
                  <a:pt x="503" y="29"/>
                </a:cubicBezTo>
                <a:cubicBezTo>
                  <a:pt x="502" y="27"/>
                  <a:pt x="501" y="28"/>
                  <a:pt x="500" y="27"/>
                </a:cubicBezTo>
                <a:cubicBezTo>
                  <a:pt x="499" y="27"/>
                  <a:pt x="498" y="26"/>
                  <a:pt x="497" y="26"/>
                </a:cubicBezTo>
                <a:cubicBezTo>
                  <a:pt x="496" y="27"/>
                  <a:pt x="496" y="26"/>
                  <a:pt x="495" y="26"/>
                </a:cubicBezTo>
                <a:cubicBezTo>
                  <a:pt x="494" y="26"/>
                  <a:pt x="493" y="25"/>
                  <a:pt x="492" y="25"/>
                </a:cubicBezTo>
                <a:cubicBezTo>
                  <a:pt x="491" y="25"/>
                  <a:pt x="490" y="25"/>
                  <a:pt x="489" y="25"/>
                </a:cubicBezTo>
                <a:cubicBezTo>
                  <a:pt x="488" y="25"/>
                  <a:pt x="488" y="24"/>
                  <a:pt x="487" y="24"/>
                </a:cubicBezTo>
                <a:cubicBezTo>
                  <a:pt x="486" y="24"/>
                  <a:pt x="485" y="24"/>
                  <a:pt x="485" y="24"/>
                </a:cubicBezTo>
                <a:cubicBezTo>
                  <a:pt x="484" y="23"/>
                  <a:pt x="484" y="23"/>
                  <a:pt x="484" y="22"/>
                </a:cubicBezTo>
                <a:cubicBezTo>
                  <a:pt x="483" y="22"/>
                  <a:pt x="483" y="22"/>
                  <a:pt x="482" y="21"/>
                </a:cubicBezTo>
                <a:cubicBezTo>
                  <a:pt x="482" y="21"/>
                  <a:pt x="482" y="21"/>
                  <a:pt x="481" y="22"/>
                </a:cubicBezTo>
                <a:cubicBezTo>
                  <a:pt x="480" y="22"/>
                  <a:pt x="480" y="22"/>
                  <a:pt x="479" y="20"/>
                </a:cubicBezTo>
                <a:cubicBezTo>
                  <a:pt x="479" y="20"/>
                  <a:pt x="479" y="20"/>
                  <a:pt x="479" y="20"/>
                </a:cubicBezTo>
                <a:cubicBezTo>
                  <a:pt x="479" y="20"/>
                  <a:pt x="478" y="21"/>
                  <a:pt x="478" y="21"/>
                </a:cubicBezTo>
                <a:cubicBezTo>
                  <a:pt x="477" y="21"/>
                  <a:pt x="476" y="21"/>
                  <a:pt x="475" y="21"/>
                </a:cubicBezTo>
                <a:cubicBezTo>
                  <a:pt x="474" y="21"/>
                  <a:pt x="474" y="20"/>
                  <a:pt x="474" y="19"/>
                </a:cubicBezTo>
                <a:cubicBezTo>
                  <a:pt x="474" y="19"/>
                  <a:pt x="474" y="19"/>
                  <a:pt x="475" y="19"/>
                </a:cubicBezTo>
                <a:cubicBezTo>
                  <a:pt x="474" y="18"/>
                  <a:pt x="474" y="18"/>
                  <a:pt x="474" y="18"/>
                </a:cubicBezTo>
                <a:cubicBezTo>
                  <a:pt x="472" y="18"/>
                  <a:pt x="470" y="19"/>
                  <a:pt x="469" y="17"/>
                </a:cubicBezTo>
                <a:cubicBezTo>
                  <a:pt x="469" y="17"/>
                  <a:pt x="468" y="18"/>
                  <a:pt x="468" y="18"/>
                </a:cubicBezTo>
                <a:cubicBezTo>
                  <a:pt x="468" y="18"/>
                  <a:pt x="468" y="19"/>
                  <a:pt x="468" y="19"/>
                </a:cubicBezTo>
                <a:cubicBezTo>
                  <a:pt x="468" y="19"/>
                  <a:pt x="467" y="20"/>
                  <a:pt x="467" y="20"/>
                </a:cubicBezTo>
                <a:cubicBezTo>
                  <a:pt x="466" y="18"/>
                  <a:pt x="464" y="19"/>
                  <a:pt x="463" y="19"/>
                </a:cubicBezTo>
                <a:cubicBezTo>
                  <a:pt x="463" y="18"/>
                  <a:pt x="464" y="18"/>
                  <a:pt x="463" y="16"/>
                </a:cubicBezTo>
                <a:cubicBezTo>
                  <a:pt x="462" y="16"/>
                  <a:pt x="462" y="17"/>
                  <a:pt x="461" y="18"/>
                </a:cubicBezTo>
                <a:cubicBezTo>
                  <a:pt x="461" y="18"/>
                  <a:pt x="460" y="18"/>
                  <a:pt x="460" y="19"/>
                </a:cubicBezTo>
                <a:cubicBezTo>
                  <a:pt x="459" y="20"/>
                  <a:pt x="459" y="18"/>
                  <a:pt x="458" y="18"/>
                </a:cubicBezTo>
                <a:cubicBezTo>
                  <a:pt x="456" y="18"/>
                  <a:pt x="454" y="18"/>
                  <a:pt x="452" y="18"/>
                </a:cubicBezTo>
                <a:cubicBezTo>
                  <a:pt x="451" y="18"/>
                  <a:pt x="450" y="17"/>
                  <a:pt x="449" y="17"/>
                </a:cubicBezTo>
                <a:cubicBezTo>
                  <a:pt x="447" y="17"/>
                  <a:pt x="446" y="17"/>
                  <a:pt x="445" y="17"/>
                </a:cubicBezTo>
                <a:cubicBezTo>
                  <a:pt x="441" y="17"/>
                  <a:pt x="441" y="17"/>
                  <a:pt x="441" y="17"/>
                </a:cubicBezTo>
                <a:cubicBezTo>
                  <a:pt x="441" y="17"/>
                  <a:pt x="440" y="16"/>
                  <a:pt x="439" y="16"/>
                </a:cubicBezTo>
                <a:cubicBezTo>
                  <a:pt x="438" y="17"/>
                  <a:pt x="437" y="18"/>
                  <a:pt x="436" y="17"/>
                </a:cubicBezTo>
                <a:cubicBezTo>
                  <a:pt x="433" y="16"/>
                  <a:pt x="429" y="17"/>
                  <a:pt x="425" y="16"/>
                </a:cubicBezTo>
                <a:cubicBezTo>
                  <a:pt x="424" y="16"/>
                  <a:pt x="423" y="17"/>
                  <a:pt x="422" y="15"/>
                </a:cubicBezTo>
                <a:cubicBezTo>
                  <a:pt x="422" y="15"/>
                  <a:pt x="422" y="16"/>
                  <a:pt x="422" y="16"/>
                </a:cubicBezTo>
                <a:cubicBezTo>
                  <a:pt x="421" y="17"/>
                  <a:pt x="420" y="16"/>
                  <a:pt x="419" y="15"/>
                </a:cubicBezTo>
                <a:cubicBezTo>
                  <a:pt x="419" y="16"/>
                  <a:pt x="418" y="16"/>
                  <a:pt x="418" y="16"/>
                </a:cubicBezTo>
                <a:cubicBezTo>
                  <a:pt x="417" y="16"/>
                  <a:pt x="416" y="15"/>
                  <a:pt x="416" y="15"/>
                </a:cubicBezTo>
                <a:cubicBezTo>
                  <a:pt x="415" y="15"/>
                  <a:pt x="415" y="16"/>
                  <a:pt x="414" y="16"/>
                </a:cubicBezTo>
                <a:cubicBezTo>
                  <a:pt x="414" y="16"/>
                  <a:pt x="413" y="16"/>
                  <a:pt x="413" y="15"/>
                </a:cubicBezTo>
                <a:cubicBezTo>
                  <a:pt x="412" y="16"/>
                  <a:pt x="412" y="16"/>
                  <a:pt x="412" y="16"/>
                </a:cubicBezTo>
                <a:cubicBezTo>
                  <a:pt x="410" y="15"/>
                  <a:pt x="409" y="16"/>
                  <a:pt x="407" y="15"/>
                </a:cubicBezTo>
                <a:cubicBezTo>
                  <a:pt x="407" y="16"/>
                  <a:pt x="406" y="16"/>
                  <a:pt x="406" y="16"/>
                </a:cubicBezTo>
                <a:cubicBezTo>
                  <a:pt x="405" y="15"/>
                  <a:pt x="404" y="15"/>
                  <a:pt x="403" y="16"/>
                </a:cubicBezTo>
                <a:cubicBezTo>
                  <a:pt x="403" y="16"/>
                  <a:pt x="403" y="16"/>
                  <a:pt x="402" y="15"/>
                </a:cubicBezTo>
                <a:cubicBezTo>
                  <a:pt x="400" y="15"/>
                  <a:pt x="398" y="15"/>
                  <a:pt x="396" y="15"/>
                </a:cubicBezTo>
                <a:cubicBezTo>
                  <a:pt x="396" y="15"/>
                  <a:pt x="395" y="16"/>
                  <a:pt x="395" y="16"/>
                </a:cubicBezTo>
                <a:cubicBezTo>
                  <a:pt x="394" y="16"/>
                  <a:pt x="394" y="16"/>
                  <a:pt x="394" y="15"/>
                </a:cubicBezTo>
                <a:cubicBezTo>
                  <a:pt x="393" y="16"/>
                  <a:pt x="393" y="16"/>
                  <a:pt x="393" y="16"/>
                </a:cubicBezTo>
                <a:cubicBezTo>
                  <a:pt x="392" y="16"/>
                  <a:pt x="390" y="16"/>
                  <a:pt x="389" y="16"/>
                </a:cubicBezTo>
                <a:cubicBezTo>
                  <a:pt x="386" y="16"/>
                  <a:pt x="382" y="16"/>
                  <a:pt x="379" y="16"/>
                </a:cubicBezTo>
                <a:cubicBezTo>
                  <a:pt x="376" y="16"/>
                  <a:pt x="374" y="15"/>
                  <a:pt x="372" y="17"/>
                </a:cubicBezTo>
                <a:cubicBezTo>
                  <a:pt x="371" y="17"/>
                  <a:pt x="371" y="17"/>
                  <a:pt x="371" y="17"/>
                </a:cubicBezTo>
                <a:cubicBezTo>
                  <a:pt x="369" y="17"/>
                  <a:pt x="367" y="17"/>
                  <a:pt x="365" y="18"/>
                </a:cubicBezTo>
                <a:cubicBezTo>
                  <a:pt x="364" y="18"/>
                  <a:pt x="362" y="18"/>
                  <a:pt x="361" y="18"/>
                </a:cubicBezTo>
                <a:cubicBezTo>
                  <a:pt x="360" y="19"/>
                  <a:pt x="360" y="19"/>
                  <a:pt x="360" y="18"/>
                </a:cubicBezTo>
                <a:cubicBezTo>
                  <a:pt x="359" y="19"/>
                  <a:pt x="359" y="19"/>
                  <a:pt x="358" y="19"/>
                </a:cubicBezTo>
                <a:cubicBezTo>
                  <a:pt x="357" y="19"/>
                  <a:pt x="355" y="19"/>
                  <a:pt x="354" y="19"/>
                </a:cubicBezTo>
                <a:cubicBezTo>
                  <a:pt x="352" y="19"/>
                  <a:pt x="351" y="20"/>
                  <a:pt x="350" y="20"/>
                </a:cubicBezTo>
                <a:cubicBezTo>
                  <a:pt x="349" y="20"/>
                  <a:pt x="347" y="20"/>
                  <a:pt x="346" y="20"/>
                </a:cubicBezTo>
                <a:cubicBezTo>
                  <a:pt x="344" y="22"/>
                  <a:pt x="342" y="21"/>
                  <a:pt x="339" y="21"/>
                </a:cubicBezTo>
                <a:cubicBezTo>
                  <a:pt x="338" y="21"/>
                  <a:pt x="338" y="22"/>
                  <a:pt x="336" y="22"/>
                </a:cubicBezTo>
                <a:cubicBezTo>
                  <a:pt x="336" y="22"/>
                  <a:pt x="335" y="22"/>
                  <a:pt x="334" y="23"/>
                </a:cubicBezTo>
                <a:cubicBezTo>
                  <a:pt x="334" y="23"/>
                  <a:pt x="333" y="23"/>
                  <a:pt x="333" y="23"/>
                </a:cubicBezTo>
                <a:cubicBezTo>
                  <a:pt x="332" y="23"/>
                  <a:pt x="332" y="23"/>
                  <a:pt x="331" y="24"/>
                </a:cubicBezTo>
                <a:cubicBezTo>
                  <a:pt x="331" y="24"/>
                  <a:pt x="330" y="23"/>
                  <a:pt x="330" y="23"/>
                </a:cubicBezTo>
                <a:cubicBezTo>
                  <a:pt x="329" y="24"/>
                  <a:pt x="328" y="24"/>
                  <a:pt x="327" y="25"/>
                </a:cubicBezTo>
                <a:cubicBezTo>
                  <a:pt x="327" y="25"/>
                  <a:pt x="327" y="25"/>
                  <a:pt x="326" y="25"/>
                </a:cubicBezTo>
                <a:cubicBezTo>
                  <a:pt x="325" y="24"/>
                  <a:pt x="324" y="27"/>
                  <a:pt x="324" y="25"/>
                </a:cubicBezTo>
                <a:cubicBezTo>
                  <a:pt x="323" y="25"/>
                  <a:pt x="322" y="26"/>
                  <a:pt x="321" y="26"/>
                </a:cubicBezTo>
                <a:cubicBezTo>
                  <a:pt x="321" y="27"/>
                  <a:pt x="320" y="27"/>
                  <a:pt x="320" y="27"/>
                </a:cubicBezTo>
                <a:cubicBezTo>
                  <a:pt x="319" y="26"/>
                  <a:pt x="318" y="28"/>
                  <a:pt x="317" y="28"/>
                </a:cubicBezTo>
                <a:cubicBezTo>
                  <a:pt x="315" y="27"/>
                  <a:pt x="314" y="28"/>
                  <a:pt x="313" y="29"/>
                </a:cubicBezTo>
                <a:cubicBezTo>
                  <a:pt x="312" y="30"/>
                  <a:pt x="310" y="29"/>
                  <a:pt x="309" y="30"/>
                </a:cubicBezTo>
                <a:cubicBezTo>
                  <a:pt x="309" y="31"/>
                  <a:pt x="308" y="30"/>
                  <a:pt x="308" y="31"/>
                </a:cubicBezTo>
                <a:cubicBezTo>
                  <a:pt x="307" y="31"/>
                  <a:pt x="306" y="30"/>
                  <a:pt x="305" y="31"/>
                </a:cubicBezTo>
                <a:cubicBezTo>
                  <a:pt x="305" y="31"/>
                  <a:pt x="304" y="31"/>
                  <a:pt x="303" y="31"/>
                </a:cubicBezTo>
                <a:cubicBezTo>
                  <a:pt x="302" y="31"/>
                  <a:pt x="302" y="33"/>
                  <a:pt x="301" y="32"/>
                </a:cubicBezTo>
                <a:cubicBezTo>
                  <a:pt x="300" y="33"/>
                  <a:pt x="300" y="34"/>
                  <a:pt x="299" y="33"/>
                </a:cubicBezTo>
                <a:cubicBezTo>
                  <a:pt x="298" y="33"/>
                  <a:pt x="298" y="33"/>
                  <a:pt x="298" y="33"/>
                </a:cubicBezTo>
                <a:cubicBezTo>
                  <a:pt x="297" y="33"/>
                  <a:pt x="295" y="33"/>
                  <a:pt x="294" y="33"/>
                </a:cubicBezTo>
                <a:cubicBezTo>
                  <a:pt x="294" y="33"/>
                  <a:pt x="294" y="34"/>
                  <a:pt x="294" y="34"/>
                </a:cubicBezTo>
                <a:cubicBezTo>
                  <a:pt x="292" y="34"/>
                  <a:pt x="291" y="35"/>
                  <a:pt x="289" y="35"/>
                </a:cubicBezTo>
                <a:cubicBezTo>
                  <a:pt x="289" y="36"/>
                  <a:pt x="288" y="36"/>
                  <a:pt x="288" y="36"/>
                </a:cubicBezTo>
                <a:cubicBezTo>
                  <a:pt x="287" y="36"/>
                  <a:pt x="286" y="36"/>
                  <a:pt x="285" y="37"/>
                </a:cubicBezTo>
                <a:cubicBezTo>
                  <a:pt x="284" y="38"/>
                  <a:pt x="283" y="37"/>
                  <a:pt x="282" y="37"/>
                </a:cubicBezTo>
                <a:cubicBezTo>
                  <a:pt x="280" y="37"/>
                  <a:pt x="280" y="39"/>
                  <a:pt x="279" y="38"/>
                </a:cubicBezTo>
                <a:cubicBezTo>
                  <a:pt x="278" y="38"/>
                  <a:pt x="277" y="38"/>
                  <a:pt x="276" y="39"/>
                </a:cubicBezTo>
                <a:cubicBezTo>
                  <a:pt x="275" y="39"/>
                  <a:pt x="274" y="40"/>
                  <a:pt x="273" y="40"/>
                </a:cubicBezTo>
                <a:cubicBezTo>
                  <a:pt x="272" y="40"/>
                  <a:pt x="271" y="41"/>
                  <a:pt x="270" y="41"/>
                </a:cubicBezTo>
                <a:cubicBezTo>
                  <a:pt x="268" y="40"/>
                  <a:pt x="267" y="42"/>
                  <a:pt x="265" y="42"/>
                </a:cubicBezTo>
                <a:cubicBezTo>
                  <a:pt x="265" y="43"/>
                  <a:pt x="264" y="43"/>
                  <a:pt x="263" y="43"/>
                </a:cubicBezTo>
                <a:cubicBezTo>
                  <a:pt x="263" y="44"/>
                  <a:pt x="262" y="44"/>
                  <a:pt x="261" y="44"/>
                </a:cubicBezTo>
                <a:cubicBezTo>
                  <a:pt x="260" y="44"/>
                  <a:pt x="259" y="45"/>
                  <a:pt x="258" y="45"/>
                </a:cubicBezTo>
                <a:cubicBezTo>
                  <a:pt x="258" y="46"/>
                  <a:pt x="257" y="47"/>
                  <a:pt x="257" y="47"/>
                </a:cubicBezTo>
                <a:cubicBezTo>
                  <a:pt x="255" y="46"/>
                  <a:pt x="254" y="48"/>
                  <a:pt x="253" y="49"/>
                </a:cubicBezTo>
                <a:cubicBezTo>
                  <a:pt x="250" y="49"/>
                  <a:pt x="250" y="49"/>
                  <a:pt x="250" y="49"/>
                </a:cubicBezTo>
                <a:cubicBezTo>
                  <a:pt x="249" y="49"/>
                  <a:pt x="248" y="50"/>
                  <a:pt x="248" y="50"/>
                </a:cubicBezTo>
                <a:cubicBezTo>
                  <a:pt x="247" y="50"/>
                  <a:pt x="247" y="50"/>
                  <a:pt x="247" y="50"/>
                </a:cubicBezTo>
                <a:cubicBezTo>
                  <a:pt x="245" y="51"/>
                  <a:pt x="245" y="49"/>
                  <a:pt x="244" y="49"/>
                </a:cubicBezTo>
                <a:cubicBezTo>
                  <a:pt x="243" y="50"/>
                  <a:pt x="242" y="49"/>
                  <a:pt x="241" y="49"/>
                </a:cubicBezTo>
                <a:cubicBezTo>
                  <a:pt x="241" y="49"/>
                  <a:pt x="241" y="49"/>
                  <a:pt x="241" y="49"/>
                </a:cubicBezTo>
                <a:cubicBezTo>
                  <a:pt x="241" y="48"/>
                  <a:pt x="242" y="49"/>
                  <a:pt x="242" y="48"/>
                </a:cubicBezTo>
                <a:cubicBezTo>
                  <a:pt x="242" y="48"/>
                  <a:pt x="242" y="47"/>
                  <a:pt x="241" y="47"/>
                </a:cubicBezTo>
                <a:cubicBezTo>
                  <a:pt x="240" y="46"/>
                  <a:pt x="241" y="45"/>
                  <a:pt x="241" y="44"/>
                </a:cubicBezTo>
                <a:cubicBezTo>
                  <a:pt x="241" y="44"/>
                  <a:pt x="241" y="44"/>
                  <a:pt x="241" y="44"/>
                </a:cubicBezTo>
                <a:cubicBezTo>
                  <a:pt x="241" y="44"/>
                  <a:pt x="241" y="44"/>
                  <a:pt x="242" y="45"/>
                </a:cubicBezTo>
                <a:cubicBezTo>
                  <a:pt x="243" y="44"/>
                  <a:pt x="243" y="44"/>
                  <a:pt x="243" y="43"/>
                </a:cubicBezTo>
                <a:cubicBezTo>
                  <a:pt x="244" y="43"/>
                  <a:pt x="244" y="43"/>
                  <a:pt x="244" y="42"/>
                </a:cubicBezTo>
                <a:cubicBezTo>
                  <a:pt x="244" y="41"/>
                  <a:pt x="244" y="41"/>
                  <a:pt x="243" y="41"/>
                </a:cubicBezTo>
                <a:cubicBezTo>
                  <a:pt x="243" y="39"/>
                  <a:pt x="243" y="39"/>
                  <a:pt x="243" y="39"/>
                </a:cubicBezTo>
                <a:cubicBezTo>
                  <a:pt x="243" y="38"/>
                  <a:pt x="242" y="37"/>
                  <a:pt x="241" y="36"/>
                </a:cubicBezTo>
                <a:cubicBezTo>
                  <a:pt x="241" y="37"/>
                  <a:pt x="240" y="37"/>
                  <a:pt x="240" y="38"/>
                </a:cubicBezTo>
                <a:cubicBezTo>
                  <a:pt x="240" y="38"/>
                  <a:pt x="239" y="37"/>
                  <a:pt x="239" y="37"/>
                </a:cubicBezTo>
                <a:cubicBezTo>
                  <a:pt x="239" y="37"/>
                  <a:pt x="239" y="36"/>
                  <a:pt x="239" y="36"/>
                </a:cubicBezTo>
                <a:cubicBezTo>
                  <a:pt x="239" y="35"/>
                  <a:pt x="240" y="35"/>
                  <a:pt x="240" y="34"/>
                </a:cubicBezTo>
                <a:cubicBezTo>
                  <a:pt x="240" y="34"/>
                  <a:pt x="240" y="33"/>
                  <a:pt x="241" y="33"/>
                </a:cubicBezTo>
                <a:cubicBezTo>
                  <a:pt x="242" y="33"/>
                  <a:pt x="242" y="33"/>
                  <a:pt x="243" y="32"/>
                </a:cubicBezTo>
                <a:cubicBezTo>
                  <a:pt x="243" y="32"/>
                  <a:pt x="244" y="31"/>
                  <a:pt x="245" y="31"/>
                </a:cubicBezTo>
                <a:cubicBezTo>
                  <a:pt x="246" y="32"/>
                  <a:pt x="247" y="30"/>
                  <a:pt x="248" y="30"/>
                </a:cubicBezTo>
                <a:cubicBezTo>
                  <a:pt x="248" y="31"/>
                  <a:pt x="249" y="31"/>
                  <a:pt x="250" y="30"/>
                </a:cubicBezTo>
                <a:cubicBezTo>
                  <a:pt x="250" y="30"/>
                  <a:pt x="251" y="30"/>
                  <a:pt x="251" y="30"/>
                </a:cubicBezTo>
                <a:cubicBezTo>
                  <a:pt x="253" y="29"/>
                  <a:pt x="255" y="29"/>
                  <a:pt x="256" y="28"/>
                </a:cubicBezTo>
                <a:cubicBezTo>
                  <a:pt x="258" y="26"/>
                  <a:pt x="259" y="26"/>
                  <a:pt x="261" y="26"/>
                </a:cubicBezTo>
                <a:cubicBezTo>
                  <a:pt x="262" y="26"/>
                  <a:pt x="262" y="25"/>
                  <a:pt x="263" y="25"/>
                </a:cubicBezTo>
                <a:cubicBezTo>
                  <a:pt x="264" y="24"/>
                  <a:pt x="266" y="24"/>
                  <a:pt x="267" y="23"/>
                </a:cubicBezTo>
                <a:cubicBezTo>
                  <a:pt x="268" y="23"/>
                  <a:pt x="270" y="22"/>
                  <a:pt x="271" y="22"/>
                </a:cubicBezTo>
                <a:cubicBezTo>
                  <a:pt x="272" y="20"/>
                  <a:pt x="274" y="22"/>
                  <a:pt x="275" y="20"/>
                </a:cubicBezTo>
                <a:cubicBezTo>
                  <a:pt x="276" y="20"/>
                  <a:pt x="277" y="21"/>
                  <a:pt x="278" y="20"/>
                </a:cubicBezTo>
                <a:cubicBezTo>
                  <a:pt x="279" y="19"/>
                  <a:pt x="280" y="19"/>
                  <a:pt x="281" y="19"/>
                </a:cubicBezTo>
                <a:cubicBezTo>
                  <a:pt x="282" y="19"/>
                  <a:pt x="283" y="20"/>
                  <a:pt x="284" y="19"/>
                </a:cubicBezTo>
                <a:cubicBezTo>
                  <a:pt x="285" y="18"/>
                  <a:pt x="286" y="18"/>
                  <a:pt x="287" y="17"/>
                </a:cubicBezTo>
                <a:cubicBezTo>
                  <a:pt x="288" y="16"/>
                  <a:pt x="289" y="16"/>
                  <a:pt x="290" y="17"/>
                </a:cubicBezTo>
                <a:cubicBezTo>
                  <a:pt x="291" y="17"/>
                  <a:pt x="291" y="17"/>
                  <a:pt x="291" y="17"/>
                </a:cubicBezTo>
                <a:cubicBezTo>
                  <a:pt x="291" y="18"/>
                  <a:pt x="290" y="18"/>
                  <a:pt x="290" y="18"/>
                </a:cubicBezTo>
                <a:cubicBezTo>
                  <a:pt x="290" y="19"/>
                  <a:pt x="290" y="19"/>
                  <a:pt x="290" y="20"/>
                </a:cubicBezTo>
                <a:cubicBezTo>
                  <a:pt x="290" y="20"/>
                  <a:pt x="291" y="20"/>
                  <a:pt x="292" y="20"/>
                </a:cubicBezTo>
                <a:cubicBezTo>
                  <a:pt x="292" y="19"/>
                  <a:pt x="293" y="19"/>
                  <a:pt x="294" y="19"/>
                </a:cubicBezTo>
                <a:cubicBezTo>
                  <a:pt x="293" y="18"/>
                  <a:pt x="292" y="18"/>
                  <a:pt x="291" y="17"/>
                </a:cubicBezTo>
                <a:cubicBezTo>
                  <a:pt x="293" y="16"/>
                  <a:pt x="293" y="15"/>
                  <a:pt x="294" y="14"/>
                </a:cubicBezTo>
                <a:cubicBezTo>
                  <a:pt x="296" y="14"/>
                  <a:pt x="296" y="14"/>
                  <a:pt x="298" y="13"/>
                </a:cubicBezTo>
                <a:cubicBezTo>
                  <a:pt x="299" y="13"/>
                  <a:pt x="300" y="12"/>
                  <a:pt x="302" y="12"/>
                </a:cubicBezTo>
                <a:cubicBezTo>
                  <a:pt x="303" y="13"/>
                  <a:pt x="303" y="11"/>
                  <a:pt x="304" y="12"/>
                </a:cubicBezTo>
                <a:cubicBezTo>
                  <a:pt x="305" y="12"/>
                  <a:pt x="306" y="12"/>
                  <a:pt x="307" y="12"/>
                </a:cubicBezTo>
                <a:cubicBezTo>
                  <a:pt x="308" y="11"/>
                  <a:pt x="308" y="10"/>
                  <a:pt x="309" y="11"/>
                </a:cubicBezTo>
                <a:cubicBezTo>
                  <a:pt x="310" y="10"/>
                  <a:pt x="311" y="9"/>
                  <a:pt x="312" y="11"/>
                </a:cubicBezTo>
                <a:cubicBezTo>
                  <a:pt x="312" y="11"/>
                  <a:pt x="313" y="11"/>
                  <a:pt x="314" y="11"/>
                </a:cubicBezTo>
                <a:cubicBezTo>
                  <a:pt x="315" y="10"/>
                  <a:pt x="315" y="9"/>
                  <a:pt x="316" y="10"/>
                </a:cubicBezTo>
                <a:cubicBezTo>
                  <a:pt x="317" y="10"/>
                  <a:pt x="317" y="10"/>
                  <a:pt x="318" y="10"/>
                </a:cubicBezTo>
                <a:cubicBezTo>
                  <a:pt x="318" y="9"/>
                  <a:pt x="319" y="8"/>
                  <a:pt x="320" y="8"/>
                </a:cubicBezTo>
                <a:cubicBezTo>
                  <a:pt x="320" y="8"/>
                  <a:pt x="320" y="8"/>
                  <a:pt x="321" y="8"/>
                </a:cubicBezTo>
                <a:cubicBezTo>
                  <a:pt x="321" y="8"/>
                  <a:pt x="321" y="8"/>
                  <a:pt x="322" y="8"/>
                </a:cubicBezTo>
                <a:cubicBezTo>
                  <a:pt x="323" y="8"/>
                  <a:pt x="324" y="8"/>
                  <a:pt x="325" y="8"/>
                </a:cubicBezTo>
                <a:cubicBezTo>
                  <a:pt x="327" y="8"/>
                  <a:pt x="327" y="6"/>
                  <a:pt x="329" y="7"/>
                </a:cubicBezTo>
                <a:cubicBezTo>
                  <a:pt x="330" y="7"/>
                  <a:pt x="331" y="6"/>
                  <a:pt x="332" y="6"/>
                </a:cubicBezTo>
                <a:cubicBezTo>
                  <a:pt x="333" y="6"/>
                  <a:pt x="334" y="6"/>
                  <a:pt x="335" y="6"/>
                </a:cubicBezTo>
                <a:cubicBezTo>
                  <a:pt x="336" y="5"/>
                  <a:pt x="336" y="5"/>
                  <a:pt x="337" y="5"/>
                </a:cubicBezTo>
                <a:cubicBezTo>
                  <a:pt x="339" y="5"/>
                  <a:pt x="340" y="5"/>
                  <a:pt x="341" y="5"/>
                </a:cubicBezTo>
                <a:cubicBezTo>
                  <a:pt x="343" y="4"/>
                  <a:pt x="343" y="4"/>
                  <a:pt x="345" y="5"/>
                </a:cubicBezTo>
                <a:cubicBezTo>
                  <a:pt x="346" y="5"/>
                  <a:pt x="347" y="5"/>
                  <a:pt x="348" y="4"/>
                </a:cubicBezTo>
                <a:cubicBezTo>
                  <a:pt x="349" y="4"/>
                  <a:pt x="349" y="4"/>
                  <a:pt x="350" y="3"/>
                </a:cubicBezTo>
                <a:cubicBezTo>
                  <a:pt x="351" y="3"/>
                  <a:pt x="352" y="3"/>
                  <a:pt x="353" y="3"/>
                </a:cubicBezTo>
                <a:cubicBezTo>
                  <a:pt x="354" y="3"/>
                  <a:pt x="355" y="3"/>
                  <a:pt x="356" y="3"/>
                </a:cubicBezTo>
                <a:cubicBezTo>
                  <a:pt x="358" y="3"/>
                  <a:pt x="359" y="3"/>
                  <a:pt x="360" y="2"/>
                </a:cubicBezTo>
                <a:cubicBezTo>
                  <a:pt x="364" y="2"/>
                  <a:pt x="364" y="2"/>
                  <a:pt x="364" y="2"/>
                </a:cubicBezTo>
                <a:cubicBezTo>
                  <a:pt x="365" y="2"/>
                  <a:pt x="367" y="2"/>
                  <a:pt x="368" y="2"/>
                </a:cubicBezTo>
                <a:cubicBezTo>
                  <a:pt x="368" y="2"/>
                  <a:pt x="368" y="1"/>
                  <a:pt x="369" y="1"/>
                </a:cubicBezTo>
                <a:cubicBezTo>
                  <a:pt x="370" y="1"/>
                  <a:pt x="370" y="1"/>
                  <a:pt x="371" y="2"/>
                </a:cubicBezTo>
                <a:cubicBezTo>
                  <a:pt x="372" y="1"/>
                  <a:pt x="372" y="0"/>
                  <a:pt x="373" y="2"/>
                </a:cubicBezTo>
                <a:cubicBezTo>
                  <a:pt x="374" y="2"/>
                  <a:pt x="374" y="2"/>
                  <a:pt x="375" y="2"/>
                </a:cubicBezTo>
                <a:cubicBezTo>
                  <a:pt x="376" y="2"/>
                  <a:pt x="378" y="2"/>
                  <a:pt x="379" y="2"/>
                </a:cubicBezTo>
                <a:cubicBezTo>
                  <a:pt x="380" y="2"/>
                  <a:pt x="380" y="2"/>
                  <a:pt x="380" y="1"/>
                </a:cubicBezTo>
                <a:cubicBezTo>
                  <a:pt x="381" y="1"/>
                  <a:pt x="381" y="2"/>
                  <a:pt x="383" y="2"/>
                </a:cubicBezTo>
                <a:cubicBezTo>
                  <a:pt x="384" y="2"/>
                  <a:pt x="385" y="2"/>
                  <a:pt x="386" y="2"/>
                </a:cubicBezTo>
                <a:cubicBezTo>
                  <a:pt x="387" y="2"/>
                  <a:pt x="388" y="2"/>
                  <a:pt x="389" y="1"/>
                </a:cubicBezTo>
                <a:cubicBezTo>
                  <a:pt x="390" y="3"/>
                  <a:pt x="391" y="2"/>
                  <a:pt x="393" y="2"/>
                </a:cubicBezTo>
                <a:cubicBezTo>
                  <a:pt x="394" y="2"/>
                  <a:pt x="395" y="2"/>
                  <a:pt x="396" y="2"/>
                </a:cubicBezTo>
                <a:cubicBezTo>
                  <a:pt x="398" y="2"/>
                  <a:pt x="400" y="2"/>
                  <a:pt x="402" y="2"/>
                </a:cubicBezTo>
                <a:cubicBezTo>
                  <a:pt x="403" y="2"/>
                  <a:pt x="404" y="1"/>
                  <a:pt x="405" y="1"/>
                </a:cubicBezTo>
                <a:cubicBezTo>
                  <a:pt x="406" y="1"/>
                  <a:pt x="407" y="1"/>
                  <a:pt x="408" y="1"/>
                </a:cubicBezTo>
                <a:cubicBezTo>
                  <a:pt x="412" y="1"/>
                  <a:pt x="412" y="1"/>
                  <a:pt x="412" y="1"/>
                </a:cubicBezTo>
                <a:cubicBezTo>
                  <a:pt x="413" y="1"/>
                  <a:pt x="413" y="1"/>
                  <a:pt x="414" y="1"/>
                </a:cubicBezTo>
                <a:cubicBezTo>
                  <a:pt x="414" y="1"/>
                  <a:pt x="414" y="2"/>
                  <a:pt x="415" y="2"/>
                </a:cubicBezTo>
                <a:cubicBezTo>
                  <a:pt x="416" y="2"/>
                  <a:pt x="418" y="2"/>
                  <a:pt x="420" y="2"/>
                </a:cubicBezTo>
                <a:cubicBezTo>
                  <a:pt x="421" y="2"/>
                  <a:pt x="421" y="2"/>
                  <a:pt x="422" y="3"/>
                </a:cubicBezTo>
                <a:cubicBezTo>
                  <a:pt x="422" y="3"/>
                  <a:pt x="423" y="3"/>
                  <a:pt x="423" y="3"/>
                </a:cubicBezTo>
                <a:cubicBezTo>
                  <a:pt x="424" y="3"/>
                  <a:pt x="424" y="2"/>
                  <a:pt x="425" y="2"/>
                </a:cubicBezTo>
                <a:cubicBezTo>
                  <a:pt x="432" y="2"/>
                  <a:pt x="439" y="2"/>
                  <a:pt x="446" y="2"/>
                </a:cubicBezTo>
                <a:cubicBezTo>
                  <a:pt x="447" y="2"/>
                  <a:pt x="448" y="3"/>
                  <a:pt x="449" y="4"/>
                </a:cubicBezTo>
                <a:cubicBezTo>
                  <a:pt x="450" y="4"/>
                  <a:pt x="450" y="4"/>
                  <a:pt x="451" y="3"/>
                </a:cubicBezTo>
                <a:cubicBezTo>
                  <a:pt x="452" y="2"/>
                  <a:pt x="453" y="3"/>
                  <a:pt x="454" y="4"/>
                </a:cubicBezTo>
                <a:cubicBezTo>
                  <a:pt x="455" y="4"/>
                  <a:pt x="455" y="3"/>
                  <a:pt x="455" y="3"/>
                </a:cubicBezTo>
                <a:cubicBezTo>
                  <a:pt x="456" y="3"/>
                  <a:pt x="456" y="4"/>
                  <a:pt x="456" y="4"/>
                </a:cubicBezTo>
                <a:cubicBezTo>
                  <a:pt x="457" y="4"/>
                  <a:pt x="457" y="4"/>
                  <a:pt x="457" y="4"/>
                </a:cubicBezTo>
                <a:cubicBezTo>
                  <a:pt x="459" y="4"/>
                  <a:pt x="461" y="4"/>
                  <a:pt x="462" y="4"/>
                </a:cubicBezTo>
                <a:cubicBezTo>
                  <a:pt x="463" y="6"/>
                  <a:pt x="465" y="5"/>
                  <a:pt x="466" y="5"/>
                </a:cubicBezTo>
                <a:cubicBezTo>
                  <a:pt x="467" y="5"/>
                  <a:pt x="468" y="6"/>
                  <a:pt x="469" y="6"/>
                </a:cubicBezTo>
                <a:cubicBezTo>
                  <a:pt x="470" y="6"/>
                  <a:pt x="471" y="6"/>
                  <a:pt x="471" y="7"/>
                </a:cubicBezTo>
                <a:cubicBezTo>
                  <a:pt x="472" y="6"/>
                  <a:pt x="472" y="6"/>
                  <a:pt x="472" y="6"/>
                </a:cubicBezTo>
                <a:cubicBezTo>
                  <a:pt x="473" y="6"/>
                  <a:pt x="474" y="6"/>
                  <a:pt x="475" y="6"/>
                </a:cubicBezTo>
                <a:cubicBezTo>
                  <a:pt x="477" y="6"/>
                  <a:pt x="477" y="7"/>
                  <a:pt x="479" y="7"/>
                </a:cubicBezTo>
                <a:cubicBezTo>
                  <a:pt x="480" y="7"/>
                  <a:pt x="481" y="7"/>
                  <a:pt x="482" y="7"/>
                </a:cubicBezTo>
                <a:cubicBezTo>
                  <a:pt x="483" y="7"/>
                  <a:pt x="483" y="7"/>
                  <a:pt x="484" y="7"/>
                </a:cubicBezTo>
                <a:cubicBezTo>
                  <a:pt x="485" y="8"/>
                  <a:pt x="486" y="9"/>
                  <a:pt x="488" y="9"/>
                </a:cubicBezTo>
                <a:cubicBezTo>
                  <a:pt x="489" y="9"/>
                  <a:pt x="490" y="9"/>
                  <a:pt x="492" y="9"/>
                </a:cubicBezTo>
                <a:cubicBezTo>
                  <a:pt x="493" y="8"/>
                  <a:pt x="495" y="10"/>
                  <a:pt x="497" y="10"/>
                </a:cubicBezTo>
                <a:cubicBezTo>
                  <a:pt x="497" y="10"/>
                  <a:pt x="498" y="11"/>
                  <a:pt x="499" y="11"/>
                </a:cubicBezTo>
                <a:cubicBezTo>
                  <a:pt x="499" y="11"/>
                  <a:pt x="500" y="12"/>
                  <a:pt x="500" y="12"/>
                </a:cubicBezTo>
                <a:cubicBezTo>
                  <a:pt x="501" y="10"/>
                  <a:pt x="502" y="11"/>
                  <a:pt x="503" y="11"/>
                </a:cubicBezTo>
                <a:cubicBezTo>
                  <a:pt x="503" y="12"/>
                  <a:pt x="504" y="11"/>
                  <a:pt x="505" y="12"/>
                </a:cubicBezTo>
                <a:cubicBezTo>
                  <a:pt x="506" y="12"/>
                  <a:pt x="507" y="11"/>
                  <a:pt x="508" y="12"/>
                </a:cubicBezTo>
                <a:cubicBezTo>
                  <a:pt x="509" y="12"/>
                  <a:pt x="510" y="13"/>
                  <a:pt x="511" y="13"/>
                </a:cubicBezTo>
                <a:cubicBezTo>
                  <a:pt x="512" y="14"/>
                  <a:pt x="513" y="12"/>
                  <a:pt x="514" y="13"/>
                </a:cubicBezTo>
                <a:cubicBezTo>
                  <a:pt x="514" y="14"/>
                  <a:pt x="516" y="14"/>
                  <a:pt x="517" y="14"/>
                </a:cubicBezTo>
                <a:cubicBezTo>
                  <a:pt x="518" y="15"/>
                  <a:pt x="518" y="15"/>
                  <a:pt x="517" y="16"/>
                </a:cubicBezTo>
                <a:cubicBezTo>
                  <a:pt x="517" y="16"/>
                  <a:pt x="517" y="17"/>
                  <a:pt x="517" y="17"/>
                </a:cubicBezTo>
                <a:cubicBezTo>
                  <a:pt x="517" y="17"/>
                  <a:pt x="518" y="17"/>
                  <a:pt x="519" y="18"/>
                </a:cubicBezTo>
                <a:cubicBezTo>
                  <a:pt x="517" y="19"/>
                  <a:pt x="515" y="18"/>
                  <a:pt x="515" y="20"/>
                </a:cubicBezTo>
                <a:cubicBezTo>
                  <a:pt x="516" y="20"/>
                  <a:pt x="517" y="21"/>
                  <a:pt x="518" y="21"/>
                </a:cubicBezTo>
                <a:cubicBezTo>
                  <a:pt x="518" y="22"/>
                  <a:pt x="517" y="22"/>
                  <a:pt x="518" y="23"/>
                </a:cubicBezTo>
                <a:cubicBezTo>
                  <a:pt x="518" y="23"/>
                  <a:pt x="518" y="24"/>
                  <a:pt x="518" y="24"/>
                </a:cubicBezTo>
                <a:cubicBezTo>
                  <a:pt x="519" y="25"/>
                  <a:pt x="519" y="25"/>
                  <a:pt x="520" y="25"/>
                </a:cubicBezTo>
                <a:cubicBezTo>
                  <a:pt x="522" y="24"/>
                  <a:pt x="522" y="24"/>
                  <a:pt x="522" y="25"/>
                </a:cubicBezTo>
                <a:cubicBezTo>
                  <a:pt x="522" y="26"/>
                  <a:pt x="523" y="26"/>
                  <a:pt x="523" y="26"/>
                </a:cubicBezTo>
                <a:cubicBezTo>
                  <a:pt x="523" y="25"/>
                  <a:pt x="524" y="25"/>
                  <a:pt x="524" y="24"/>
                </a:cubicBezTo>
                <a:cubicBezTo>
                  <a:pt x="525" y="24"/>
                  <a:pt x="526" y="25"/>
                  <a:pt x="526" y="25"/>
                </a:cubicBezTo>
                <a:cubicBezTo>
                  <a:pt x="527" y="25"/>
                  <a:pt x="527" y="25"/>
                  <a:pt x="528" y="25"/>
                </a:cubicBezTo>
                <a:cubicBezTo>
                  <a:pt x="528" y="25"/>
                  <a:pt x="528" y="26"/>
                  <a:pt x="529" y="26"/>
                </a:cubicBezTo>
                <a:cubicBezTo>
                  <a:pt x="530" y="26"/>
                  <a:pt x="530" y="26"/>
                  <a:pt x="531" y="25"/>
                </a:cubicBezTo>
                <a:cubicBezTo>
                  <a:pt x="531" y="25"/>
                  <a:pt x="532" y="25"/>
                  <a:pt x="532" y="25"/>
                </a:cubicBezTo>
                <a:cubicBezTo>
                  <a:pt x="533" y="25"/>
                  <a:pt x="533" y="25"/>
                  <a:pt x="533" y="24"/>
                </a:cubicBezTo>
                <a:cubicBezTo>
                  <a:pt x="533" y="23"/>
                  <a:pt x="531" y="24"/>
                  <a:pt x="530" y="24"/>
                </a:cubicBezTo>
                <a:cubicBezTo>
                  <a:pt x="529" y="24"/>
                  <a:pt x="528" y="24"/>
                  <a:pt x="527" y="24"/>
                </a:cubicBezTo>
                <a:cubicBezTo>
                  <a:pt x="527" y="23"/>
                  <a:pt x="527" y="23"/>
                  <a:pt x="527" y="23"/>
                </a:cubicBezTo>
                <a:cubicBezTo>
                  <a:pt x="528" y="23"/>
                  <a:pt x="530" y="23"/>
                  <a:pt x="530" y="23"/>
                </a:cubicBezTo>
                <a:cubicBezTo>
                  <a:pt x="531" y="22"/>
                  <a:pt x="532" y="22"/>
                  <a:pt x="533" y="22"/>
                </a:cubicBezTo>
                <a:cubicBezTo>
                  <a:pt x="532" y="21"/>
                  <a:pt x="531" y="21"/>
                  <a:pt x="531" y="21"/>
                </a:cubicBezTo>
                <a:cubicBezTo>
                  <a:pt x="530" y="21"/>
                  <a:pt x="530" y="21"/>
                  <a:pt x="530" y="20"/>
                </a:cubicBezTo>
                <a:cubicBezTo>
                  <a:pt x="533" y="20"/>
                  <a:pt x="533" y="20"/>
                  <a:pt x="533" y="20"/>
                </a:cubicBezTo>
                <a:cubicBezTo>
                  <a:pt x="534" y="21"/>
                  <a:pt x="535" y="22"/>
                  <a:pt x="536" y="23"/>
                </a:cubicBezTo>
                <a:cubicBezTo>
                  <a:pt x="536" y="23"/>
                  <a:pt x="536" y="23"/>
                  <a:pt x="537" y="23"/>
                </a:cubicBezTo>
                <a:cubicBezTo>
                  <a:pt x="538" y="23"/>
                  <a:pt x="539" y="23"/>
                  <a:pt x="540" y="23"/>
                </a:cubicBezTo>
                <a:cubicBezTo>
                  <a:pt x="542" y="23"/>
                  <a:pt x="542" y="24"/>
                  <a:pt x="543" y="24"/>
                </a:cubicBezTo>
                <a:cubicBezTo>
                  <a:pt x="545" y="24"/>
                  <a:pt x="545" y="24"/>
                  <a:pt x="546" y="25"/>
                </a:cubicBezTo>
                <a:cubicBezTo>
                  <a:pt x="546" y="26"/>
                  <a:pt x="547" y="26"/>
                  <a:pt x="548" y="26"/>
                </a:cubicBezTo>
                <a:cubicBezTo>
                  <a:pt x="548" y="27"/>
                  <a:pt x="549" y="27"/>
                  <a:pt x="550" y="27"/>
                </a:cubicBezTo>
                <a:cubicBezTo>
                  <a:pt x="552" y="26"/>
                  <a:pt x="553" y="27"/>
                  <a:pt x="554" y="28"/>
                </a:cubicBezTo>
                <a:cubicBezTo>
                  <a:pt x="556" y="29"/>
                  <a:pt x="558" y="30"/>
                  <a:pt x="560" y="29"/>
                </a:cubicBezTo>
                <a:cubicBezTo>
                  <a:pt x="560" y="30"/>
                  <a:pt x="561" y="31"/>
                  <a:pt x="561" y="31"/>
                </a:cubicBezTo>
                <a:cubicBezTo>
                  <a:pt x="563" y="32"/>
                  <a:pt x="564" y="31"/>
                  <a:pt x="565" y="32"/>
                </a:cubicBezTo>
                <a:cubicBezTo>
                  <a:pt x="566" y="33"/>
                  <a:pt x="568" y="32"/>
                  <a:pt x="568" y="33"/>
                </a:cubicBezTo>
                <a:cubicBezTo>
                  <a:pt x="570" y="34"/>
                  <a:pt x="572" y="36"/>
                  <a:pt x="574" y="35"/>
                </a:cubicBezTo>
                <a:cubicBezTo>
                  <a:pt x="574" y="35"/>
                  <a:pt x="574" y="36"/>
                  <a:pt x="574" y="36"/>
                </a:cubicBezTo>
                <a:cubicBezTo>
                  <a:pt x="575" y="38"/>
                  <a:pt x="576" y="38"/>
                  <a:pt x="578" y="37"/>
                </a:cubicBezTo>
                <a:cubicBezTo>
                  <a:pt x="578" y="37"/>
                  <a:pt x="579" y="37"/>
                  <a:pt x="579" y="37"/>
                </a:cubicBezTo>
                <a:cubicBezTo>
                  <a:pt x="579" y="38"/>
                  <a:pt x="581" y="38"/>
                  <a:pt x="582" y="38"/>
                </a:cubicBezTo>
                <a:cubicBezTo>
                  <a:pt x="583" y="40"/>
                  <a:pt x="586" y="40"/>
                  <a:pt x="587" y="42"/>
                </a:cubicBezTo>
                <a:cubicBezTo>
                  <a:pt x="587" y="42"/>
                  <a:pt x="588" y="42"/>
                  <a:pt x="589" y="43"/>
                </a:cubicBezTo>
                <a:cubicBezTo>
                  <a:pt x="591" y="43"/>
                  <a:pt x="593" y="45"/>
                  <a:pt x="595" y="47"/>
                </a:cubicBezTo>
                <a:cubicBezTo>
                  <a:pt x="598" y="47"/>
                  <a:pt x="598" y="47"/>
                  <a:pt x="598" y="47"/>
                </a:cubicBezTo>
                <a:cubicBezTo>
                  <a:pt x="599" y="47"/>
                  <a:pt x="599" y="49"/>
                  <a:pt x="601" y="49"/>
                </a:cubicBezTo>
                <a:cubicBezTo>
                  <a:pt x="601" y="49"/>
                  <a:pt x="602" y="51"/>
                  <a:pt x="603" y="51"/>
                </a:cubicBezTo>
                <a:cubicBezTo>
                  <a:pt x="604" y="52"/>
                  <a:pt x="605" y="52"/>
                  <a:pt x="605" y="52"/>
                </a:cubicBezTo>
                <a:cubicBezTo>
                  <a:pt x="606" y="53"/>
                  <a:pt x="607" y="52"/>
                  <a:pt x="607" y="53"/>
                </a:cubicBezTo>
                <a:cubicBezTo>
                  <a:pt x="608" y="54"/>
                  <a:pt x="610" y="54"/>
                  <a:pt x="611" y="56"/>
                </a:cubicBezTo>
                <a:cubicBezTo>
                  <a:pt x="612" y="57"/>
                  <a:pt x="613" y="57"/>
                  <a:pt x="614" y="58"/>
                </a:cubicBezTo>
                <a:cubicBezTo>
                  <a:pt x="615" y="58"/>
                  <a:pt x="616" y="58"/>
                  <a:pt x="617" y="59"/>
                </a:cubicBezTo>
                <a:cubicBezTo>
                  <a:pt x="617" y="60"/>
                  <a:pt x="618" y="60"/>
                  <a:pt x="618" y="60"/>
                </a:cubicBezTo>
                <a:cubicBezTo>
                  <a:pt x="620" y="60"/>
                  <a:pt x="621" y="61"/>
                  <a:pt x="622" y="62"/>
                </a:cubicBezTo>
                <a:cubicBezTo>
                  <a:pt x="623" y="62"/>
                  <a:pt x="624" y="63"/>
                  <a:pt x="624" y="63"/>
                </a:cubicBezTo>
                <a:cubicBezTo>
                  <a:pt x="625" y="64"/>
                  <a:pt x="627" y="64"/>
                  <a:pt x="627" y="65"/>
                </a:cubicBezTo>
                <a:cubicBezTo>
                  <a:pt x="628" y="65"/>
                  <a:pt x="628" y="66"/>
                  <a:pt x="629" y="66"/>
                </a:cubicBezTo>
                <a:cubicBezTo>
                  <a:pt x="630" y="65"/>
                  <a:pt x="630" y="66"/>
                  <a:pt x="631" y="67"/>
                </a:cubicBezTo>
                <a:cubicBezTo>
                  <a:pt x="632" y="67"/>
                  <a:pt x="632" y="68"/>
                  <a:pt x="633" y="68"/>
                </a:cubicBezTo>
                <a:cubicBezTo>
                  <a:pt x="635" y="69"/>
                  <a:pt x="637" y="70"/>
                  <a:pt x="639" y="71"/>
                </a:cubicBezTo>
                <a:cubicBezTo>
                  <a:pt x="640" y="71"/>
                  <a:pt x="641" y="72"/>
                  <a:pt x="642" y="73"/>
                </a:cubicBezTo>
                <a:cubicBezTo>
                  <a:pt x="643" y="74"/>
                  <a:pt x="644" y="74"/>
                  <a:pt x="644" y="74"/>
                </a:cubicBezTo>
                <a:cubicBezTo>
                  <a:pt x="645" y="75"/>
                  <a:pt x="644" y="76"/>
                  <a:pt x="646" y="76"/>
                </a:cubicBezTo>
                <a:cubicBezTo>
                  <a:pt x="647" y="77"/>
                  <a:pt x="647" y="78"/>
                  <a:pt x="648" y="78"/>
                </a:cubicBezTo>
                <a:cubicBezTo>
                  <a:pt x="649" y="78"/>
                  <a:pt x="649" y="78"/>
                  <a:pt x="649" y="79"/>
                </a:cubicBezTo>
                <a:cubicBezTo>
                  <a:pt x="649" y="79"/>
                  <a:pt x="650" y="80"/>
                  <a:pt x="650" y="80"/>
                </a:cubicBezTo>
                <a:cubicBezTo>
                  <a:pt x="651" y="80"/>
                  <a:pt x="651" y="80"/>
                  <a:pt x="652" y="80"/>
                </a:cubicBezTo>
                <a:cubicBezTo>
                  <a:pt x="652" y="80"/>
                  <a:pt x="652" y="80"/>
                  <a:pt x="652" y="81"/>
                </a:cubicBezTo>
                <a:cubicBezTo>
                  <a:pt x="652" y="81"/>
                  <a:pt x="652" y="81"/>
                  <a:pt x="652" y="82"/>
                </a:cubicBezTo>
                <a:cubicBezTo>
                  <a:pt x="652" y="81"/>
                  <a:pt x="651" y="81"/>
                  <a:pt x="651" y="81"/>
                </a:cubicBezTo>
                <a:cubicBezTo>
                  <a:pt x="651" y="81"/>
                  <a:pt x="651" y="81"/>
                  <a:pt x="651" y="81"/>
                </a:cubicBezTo>
                <a:cubicBezTo>
                  <a:pt x="650" y="81"/>
                  <a:pt x="650" y="81"/>
                  <a:pt x="650" y="82"/>
                </a:cubicBezTo>
                <a:cubicBezTo>
                  <a:pt x="649" y="83"/>
                  <a:pt x="649" y="83"/>
                  <a:pt x="650" y="84"/>
                </a:cubicBezTo>
                <a:cubicBezTo>
                  <a:pt x="650" y="84"/>
                  <a:pt x="650" y="84"/>
                  <a:pt x="650" y="84"/>
                </a:cubicBezTo>
                <a:cubicBezTo>
                  <a:pt x="650" y="84"/>
                  <a:pt x="651" y="84"/>
                  <a:pt x="651" y="85"/>
                </a:cubicBezTo>
                <a:cubicBezTo>
                  <a:pt x="651" y="83"/>
                  <a:pt x="652" y="84"/>
                  <a:pt x="653" y="84"/>
                </a:cubicBezTo>
                <a:cubicBezTo>
                  <a:pt x="654" y="84"/>
                  <a:pt x="654" y="83"/>
                  <a:pt x="655" y="83"/>
                </a:cubicBezTo>
                <a:cubicBezTo>
                  <a:pt x="655" y="83"/>
                  <a:pt x="656" y="84"/>
                  <a:pt x="656" y="84"/>
                </a:cubicBezTo>
                <a:cubicBezTo>
                  <a:pt x="657" y="85"/>
                  <a:pt x="659" y="85"/>
                  <a:pt x="660" y="86"/>
                </a:cubicBezTo>
                <a:cubicBezTo>
                  <a:pt x="661" y="88"/>
                  <a:pt x="663" y="89"/>
                  <a:pt x="664" y="89"/>
                </a:cubicBezTo>
                <a:cubicBezTo>
                  <a:pt x="665" y="90"/>
                  <a:pt x="666" y="90"/>
                  <a:pt x="666" y="91"/>
                </a:cubicBezTo>
                <a:cubicBezTo>
                  <a:pt x="667" y="91"/>
                  <a:pt x="668" y="92"/>
                  <a:pt x="669" y="92"/>
                </a:cubicBezTo>
                <a:cubicBezTo>
                  <a:pt x="669" y="93"/>
                  <a:pt x="670" y="93"/>
                  <a:pt x="670" y="95"/>
                </a:cubicBezTo>
                <a:cubicBezTo>
                  <a:pt x="672" y="96"/>
                  <a:pt x="672" y="97"/>
                  <a:pt x="674" y="98"/>
                </a:cubicBezTo>
                <a:cubicBezTo>
                  <a:pt x="675" y="98"/>
                  <a:pt x="675" y="100"/>
                  <a:pt x="676" y="100"/>
                </a:cubicBezTo>
                <a:cubicBezTo>
                  <a:pt x="677" y="102"/>
                  <a:pt x="679" y="103"/>
                  <a:pt x="680" y="104"/>
                </a:cubicBezTo>
                <a:cubicBezTo>
                  <a:pt x="682" y="105"/>
                  <a:pt x="683" y="107"/>
                  <a:pt x="685" y="108"/>
                </a:cubicBezTo>
                <a:cubicBezTo>
                  <a:pt x="685" y="108"/>
                  <a:pt x="685" y="108"/>
                  <a:pt x="685" y="108"/>
                </a:cubicBezTo>
                <a:cubicBezTo>
                  <a:pt x="687" y="109"/>
                  <a:pt x="688" y="110"/>
                  <a:pt x="689" y="111"/>
                </a:cubicBezTo>
                <a:cubicBezTo>
                  <a:pt x="690" y="112"/>
                  <a:pt x="691" y="113"/>
                  <a:pt x="692" y="114"/>
                </a:cubicBezTo>
                <a:cubicBezTo>
                  <a:pt x="693" y="115"/>
                  <a:pt x="694" y="116"/>
                  <a:pt x="695" y="117"/>
                </a:cubicBezTo>
                <a:cubicBezTo>
                  <a:pt x="697" y="118"/>
                  <a:pt x="698" y="120"/>
                  <a:pt x="700" y="121"/>
                </a:cubicBezTo>
                <a:cubicBezTo>
                  <a:pt x="702" y="122"/>
                  <a:pt x="702" y="123"/>
                  <a:pt x="703" y="124"/>
                </a:cubicBezTo>
                <a:cubicBezTo>
                  <a:pt x="703" y="126"/>
                  <a:pt x="705" y="126"/>
                  <a:pt x="705" y="127"/>
                </a:cubicBezTo>
                <a:cubicBezTo>
                  <a:pt x="705" y="128"/>
                  <a:pt x="706" y="128"/>
                  <a:pt x="707" y="128"/>
                </a:cubicBezTo>
                <a:cubicBezTo>
                  <a:pt x="708" y="130"/>
                  <a:pt x="710" y="131"/>
                  <a:pt x="710" y="133"/>
                </a:cubicBezTo>
                <a:cubicBezTo>
                  <a:pt x="711" y="134"/>
                  <a:pt x="711" y="135"/>
                  <a:pt x="712" y="135"/>
                </a:cubicBezTo>
                <a:cubicBezTo>
                  <a:pt x="713" y="136"/>
                  <a:pt x="713" y="137"/>
                  <a:pt x="714" y="137"/>
                </a:cubicBezTo>
                <a:cubicBezTo>
                  <a:pt x="715" y="137"/>
                  <a:pt x="716" y="139"/>
                  <a:pt x="717" y="139"/>
                </a:cubicBezTo>
                <a:cubicBezTo>
                  <a:pt x="718" y="141"/>
                  <a:pt x="721" y="142"/>
                  <a:pt x="721" y="144"/>
                </a:cubicBezTo>
                <a:cubicBezTo>
                  <a:pt x="722" y="145"/>
                  <a:pt x="722" y="146"/>
                  <a:pt x="723" y="146"/>
                </a:cubicBezTo>
                <a:cubicBezTo>
                  <a:pt x="724" y="148"/>
                  <a:pt x="726" y="149"/>
                  <a:pt x="726" y="151"/>
                </a:cubicBezTo>
                <a:cubicBezTo>
                  <a:pt x="726" y="151"/>
                  <a:pt x="728" y="151"/>
                  <a:pt x="728" y="151"/>
                </a:cubicBezTo>
                <a:cubicBezTo>
                  <a:pt x="728" y="152"/>
                  <a:pt x="728" y="153"/>
                  <a:pt x="729" y="153"/>
                </a:cubicBezTo>
                <a:cubicBezTo>
                  <a:pt x="729" y="153"/>
                  <a:pt x="729" y="154"/>
                  <a:pt x="730" y="154"/>
                </a:cubicBezTo>
                <a:cubicBezTo>
                  <a:pt x="732" y="153"/>
                  <a:pt x="732" y="156"/>
                  <a:pt x="733" y="156"/>
                </a:cubicBezTo>
                <a:cubicBezTo>
                  <a:pt x="733" y="156"/>
                  <a:pt x="733" y="157"/>
                  <a:pt x="733" y="157"/>
                </a:cubicBezTo>
                <a:cubicBezTo>
                  <a:pt x="733" y="158"/>
                  <a:pt x="732" y="159"/>
                  <a:pt x="733" y="159"/>
                </a:cubicBezTo>
                <a:cubicBezTo>
                  <a:pt x="734" y="160"/>
                  <a:pt x="734" y="160"/>
                  <a:pt x="734" y="160"/>
                </a:cubicBezTo>
                <a:cubicBezTo>
                  <a:pt x="736" y="160"/>
                  <a:pt x="736" y="162"/>
                  <a:pt x="738" y="161"/>
                </a:cubicBezTo>
                <a:cubicBezTo>
                  <a:pt x="738" y="161"/>
                  <a:pt x="739" y="162"/>
                  <a:pt x="738" y="163"/>
                </a:cubicBezTo>
                <a:cubicBezTo>
                  <a:pt x="738" y="163"/>
                  <a:pt x="738" y="164"/>
                  <a:pt x="738" y="164"/>
                </a:cubicBezTo>
                <a:cubicBezTo>
                  <a:pt x="739" y="164"/>
                  <a:pt x="740" y="165"/>
                  <a:pt x="740" y="167"/>
                </a:cubicBezTo>
                <a:cubicBezTo>
                  <a:pt x="742" y="168"/>
                  <a:pt x="742" y="169"/>
                  <a:pt x="743" y="171"/>
                </a:cubicBezTo>
                <a:cubicBezTo>
                  <a:pt x="743" y="172"/>
                  <a:pt x="745" y="173"/>
                  <a:pt x="746" y="174"/>
                </a:cubicBezTo>
                <a:cubicBezTo>
                  <a:pt x="746" y="177"/>
                  <a:pt x="746" y="177"/>
                  <a:pt x="746" y="177"/>
                </a:cubicBezTo>
                <a:cubicBezTo>
                  <a:pt x="746" y="177"/>
                  <a:pt x="746" y="177"/>
                  <a:pt x="747" y="177"/>
                </a:cubicBezTo>
                <a:cubicBezTo>
                  <a:pt x="749" y="179"/>
                  <a:pt x="750" y="182"/>
                  <a:pt x="751" y="184"/>
                </a:cubicBezTo>
                <a:cubicBezTo>
                  <a:pt x="751" y="185"/>
                  <a:pt x="752" y="186"/>
                  <a:pt x="752" y="187"/>
                </a:cubicBezTo>
                <a:cubicBezTo>
                  <a:pt x="752" y="188"/>
                  <a:pt x="753" y="188"/>
                  <a:pt x="755" y="188"/>
                </a:cubicBezTo>
                <a:cubicBezTo>
                  <a:pt x="755" y="188"/>
                  <a:pt x="755" y="188"/>
                  <a:pt x="755" y="188"/>
                </a:cubicBezTo>
                <a:cubicBezTo>
                  <a:pt x="755" y="189"/>
                  <a:pt x="754" y="190"/>
                  <a:pt x="755" y="191"/>
                </a:cubicBezTo>
                <a:cubicBezTo>
                  <a:pt x="756" y="191"/>
                  <a:pt x="755" y="192"/>
                  <a:pt x="756" y="193"/>
                </a:cubicBezTo>
                <a:cubicBezTo>
                  <a:pt x="757" y="193"/>
                  <a:pt x="756" y="194"/>
                  <a:pt x="757" y="195"/>
                </a:cubicBezTo>
                <a:cubicBezTo>
                  <a:pt x="757" y="195"/>
                  <a:pt x="757" y="196"/>
                  <a:pt x="757" y="197"/>
                </a:cubicBezTo>
                <a:cubicBezTo>
                  <a:pt x="758" y="197"/>
                  <a:pt x="759" y="198"/>
                  <a:pt x="759" y="199"/>
                </a:cubicBezTo>
                <a:cubicBezTo>
                  <a:pt x="759" y="199"/>
                  <a:pt x="759" y="200"/>
                  <a:pt x="759" y="201"/>
                </a:cubicBezTo>
                <a:cubicBezTo>
                  <a:pt x="759" y="201"/>
                  <a:pt x="759" y="201"/>
                  <a:pt x="759" y="202"/>
                </a:cubicBezTo>
                <a:cubicBezTo>
                  <a:pt x="760" y="202"/>
                  <a:pt x="760" y="202"/>
                  <a:pt x="760" y="202"/>
                </a:cubicBezTo>
                <a:cubicBezTo>
                  <a:pt x="761" y="202"/>
                  <a:pt x="761" y="202"/>
                  <a:pt x="761" y="203"/>
                </a:cubicBezTo>
                <a:cubicBezTo>
                  <a:pt x="761" y="204"/>
                  <a:pt x="761" y="204"/>
                  <a:pt x="761" y="204"/>
                </a:cubicBezTo>
                <a:cubicBezTo>
                  <a:pt x="760" y="204"/>
                  <a:pt x="760" y="204"/>
                  <a:pt x="759" y="204"/>
                </a:cubicBezTo>
                <a:cubicBezTo>
                  <a:pt x="760" y="205"/>
                  <a:pt x="761" y="206"/>
                  <a:pt x="762" y="207"/>
                </a:cubicBezTo>
                <a:cubicBezTo>
                  <a:pt x="765" y="207"/>
                  <a:pt x="765" y="207"/>
                  <a:pt x="765" y="207"/>
                </a:cubicBezTo>
                <a:cubicBezTo>
                  <a:pt x="765" y="208"/>
                  <a:pt x="766" y="208"/>
                  <a:pt x="767" y="209"/>
                </a:cubicBezTo>
                <a:cubicBezTo>
                  <a:pt x="767" y="210"/>
                  <a:pt x="767" y="211"/>
                  <a:pt x="767" y="212"/>
                </a:cubicBezTo>
                <a:cubicBezTo>
                  <a:pt x="767" y="212"/>
                  <a:pt x="767" y="212"/>
                  <a:pt x="767" y="212"/>
                </a:cubicBezTo>
                <a:cubicBezTo>
                  <a:pt x="768" y="212"/>
                  <a:pt x="768" y="212"/>
                  <a:pt x="769" y="211"/>
                </a:cubicBezTo>
                <a:cubicBezTo>
                  <a:pt x="770" y="212"/>
                  <a:pt x="771" y="213"/>
                  <a:pt x="771" y="214"/>
                </a:cubicBezTo>
                <a:cubicBezTo>
                  <a:pt x="771" y="214"/>
                  <a:pt x="771" y="214"/>
                  <a:pt x="771" y="215"/>
                </a:cubicBezTo>
                <a:cubicBezTo>
                  <a:pt x="770" y="215"/>
                  <a:pt x="771" y="217"/>
                  <a:pt x="770" y="217"/>
                </a:cubicBezTo>
                <a:cubicBezTo>
                  <a:pt x="769" y="218"/>
                  <a:pt x="770" y="218"/>
                  <a:pt x="770" y="218"/>
                </a:cubicBezTo>
                <a:cubicBezTo>
                  <a:pt x="771" y="218"/>
                  <a:pt x="772" y="218"/>
                  <a:pt x="772" y="218"/>
                </a:cubicBezTo>
                <a:cubicBezTo>
                  <a:pt x="772" y="219"/>
                  <a:pt x="773" y="219"/>
                  <a:pt x="773" y="219"/>
                </a:cubicBezTo>
                <a:cubicBezTo>
                  <a:pt x="772" y="219"/>
                  <a:pt x="772" y="219"/>
                  <a:pt x="772" y="220"/>
                </a:cubicBezTo>
                <a:cubicBezTo>
                  <a:pt x="772" y="220"/>
                  <a:pt x="772" y="220"/>
                  <a:pt x="773" y="220"/>
                </a:cubicBezTo>
                <a:cubicBezTo>
                  <a:pt x="772" y="222"/>
                  <a:pt x="773" y="223"/>
                  <a:pt x="774" y="223"/>
                </a:cubicBezTo>
                <a:cubicBezTo>
                  <a:pt x="776" y="223"/>
                  <a:pt x="775" y="224"/>
                  <a:pt x="776" y="226"/>
                </a:cubicBezTo>
                <a:cubicBezTo>
                  <a:pt x="776" y="226"/>
                  <a:pt x="777" y="227"/>
                  <a:pt x="779" y="229"/>
                </a:cubicBezTo>
                <a:cubicBezTo>
                  <a:pt x="780" y="229"/>
                  <a:pt x="779" y="231"/>
                  <a:pt x="781" y="232"/>
                </a:cubicBezTo>
                <a:cubicBezTo>
                  <a:pt x="781" y="233"/>
                  <a:pt x="781" y="234"/>
                  <a:pt x="781" y="235"/>
                </a:cubicBezTo>
                <a:cubicBezTo>
                  <a:pt x="781" y="236"/>
                  <a:pt x="781" y="236"/>
                  <a:pt x="781" y="237"/>
                </a:cubicBezTo>
                <a:cubicBezTo>
                  <a:pt x="782" y="238"/>
                  <a:pt x="782" y="239"/>
                  <a:pt x="783" y="239"/>
                </a:cubicBezTo>
                <a:cubicBezTo>
                  <a:pt x="784" y="240"/>
                  <a:pt x="784" y="241"/>
                  <a:pt x="784" y="242"/>
                </a:cubicBezTo>
                <a:cubicBezTo>
                  <a:pt x="784" y="243"/>
                  <a:pt x="785" y="243"/>
                  <a:pt x="785" y="244"/>
                </a:cubicBezTo>
                <a:cubicBezTo>
                  <a:pt x="786" y="245"/>
                  <a:pt x="786" y="245"/>
                  <a:pt x="785" y="246"/>
                </a:cubicBezTo>
                <a:cubicBezTo>
                  <a:pt x="786" y="247"/>
                  <a:pt x="786" y="248"/>
                  <a:pt x="787" y="248"/>
                </a:cubicBezTo>
                <a:cubicBezTo>
                  <a:pt x="788" y="249"/>
                  <a:pt x="789" y="250"/>
                  <a:pt x="790" y="251"/>
                </a:cubicBezTo>
                <a:cubicBezTo>
                  <a:pt x="790" y="252"/>
                  <a:pt x="791" y="253"/>
                  <a:pt x="792" y="254"/>
                </a:cubicBezTo>
                <a:cubicBezTo>
                  <a:pt x="792" y="254"/>
                  <a:pt x="791" y="255"/>
                  <a:pt x="791" y="255"/>
                </a:cubicBezTo>
                <a:cubicBezTo>
                  <a:pt x="790" y="255"/>
                  <a:pt x="790" y="257"/>
                  <a:pt x="789" y="257"/>
                </a:cubicBezTo>
                <a:cubicBezTo>
                  <a:pt x="789" y="257"/>
                  <a:pt x="789" y="258"/>
                  <a:pt x="789" y="258"/>
                </a:cubicBezTo>
                <a:cubicBezTo>
                  <a:pt x="790" y="259"/>
                  <a:pt x="789" y="260"/>
                  <a:pt x="789" y="262"/>
                </a:cubicBezTo>
                <a:cubicBezTo>
                  <a:pt x="790" y="262"/>
                  <a:pt x="790" y="262"/>
                  <a:pt x="791" y="263"/>
                </a:cubicBezTo>
                <a:cubicBezTo>
                  <a:pt x="792" y="264"/>
                  <a:pt x="792" y="264"/>
                  <a:pt x="791" y="265"/>
                </a:cubicBezTo>
                <a:cubicBezTo>
                  <a:pt x="791" y="265"/>
                  <a:pt x="791" y="266"/>
                  <a:pt x="791" y="266"/>
                </a:cubicBezTo>
                <a:cubicBezTo>
                  <a:pt x="792" y="266"/>
                  <a:pt x="792" y="266"/>
                  <a:pt x="792" y="266"/>
                </a:cubicBezTo>
                <a:cubicBezTo>
                  <a:pt x="793" y="267"/>
                  <a:pt x="792" y="268"/>
                  <a:pt x="793" y="269"/>
                </a:cubicBezTo>
                <a:cubicBezTo>
                  <a:pt x="794" y="270"/>
                  <a:pt x="793" y="272"/>
                  <a:pt x="793" y="273"/>
                </a:cubicBezTo>
                <a:cubicBezTo>
                  <a:pt x="794" y="273"/>
                  <a:pt x="794" y="273"/>
                  <a:pt x="794" y="273"/>
                </a:cubicBezTo>
                <a:cubicBezTo>
                  <a:pt x="795" y="274"/>
                  <a:pt x="794" y="275"/>
                  <a:pt x="795" y="276"/>
                </a:cubicBezTo>
                <a:cubicBezTo>
                  <a:pt x="795" y="276"/>
                  <a:pt x="795" y="277"/>
                  <a:pt x="795" y="277"/>
                </a:cubicBezTo>
                <a:cubicBezTo>
                  <a:pt x="795" y="277"/>
                  <a:pt x="795" y="277"/>
                  <a:pt x="794" y="278"/>
                </a:cubicBezTo>
                <a:cubicBezTo>
                  <a:pt x="795" y="278"/>
                  <a:pt x="795" y="278"/>
                  <a:pt x="796" y="278"/>
                </a:cubicBezTo>
                <a:cubicBezTo>
                  <a:pt x="796" y="278"/>
                  <a:pt x="796" y="278"/>
                  <a:pt x="796" y="279"/>
                </a:cubicBezTo>
                <a:cubicBezTo>
                  <a:pt x="796" y="280"/>
                  <a:pt x="797" y="281"/>
                  <a:pt x="797" y="282"/>
                </a:cubicBezTo>
                <a:cubicBezTo>
                  <a:pt x="797" y="283"/>
                  <a:pt x="798" y="284"/>
                  <a:pt x="798" y="284"/>
                </a:cubicBezTo>
                <a:cubicBezTo>
                  <a:pt x="798" y="285"/>
                  <a:pt x="798" y="286"/>
                  <a:pt x="799" y="287"/>
                </a:cubicBezTo>
                <a:cubicBezTo>
                  <a:pt x="800" y="288"/>
                  <a:pt x="799" y="289"/>
                  <a:pt x="800" y="290"/>
                </a:cubicBezTo>
                <a:cubicBezTo>
                  <a:pt x="800" y="290"/>
                  <a:pt x="800" y="291"/>
                  <a:pt x="799" y="291"/>
                </a:cubicBezTo>
                <a:cubicBezTo>
                  <a:pt x="800" y="291"/>
                  <a:pt x="800" y="291"/>
                  <a:pt x="801" y="292"/>
                </a:cubicBezTo>
                <a:cubicBezTo>
                  <a:pt x="800" y="293"/>
                  <a:pt x="800" y="293"/>
                  <a:pt x="801" y="294"/>
                </a:cubicBezTo>
                <a:cubicBezTo>
                  <a:pt x="801" y="295"/>
                  <a:pt x="802" y="296"/>
                  <a:pt x="803" y="296"/>
                </a:cubicBezTo>
                <a:cubicBezTo>
                  <a:pt x="803" y="297"/>
                  <a:pt x="803" y="298"/>
                  <a:pt x="804" y="298"/>
                </a:cubicBezTo>
                <a:cubicBezTo>
                  <a:pt x="804" y="299"/>
                  <a:pt x="803" y="299"/>
                  <a:pt x="803" y="299"/>
                </a:cubicBezTo>
                <a:cubicBezTo>
                  <a:pt x="803" y="300"/>
                  <a:pt x="804" y="300"/>
                  <a:pt x="804" y="301"/>
                </a:cubicBezTo>
                <a:cubicBezTo>
                  <a:pt x="804" y="302"/>
                  <a:pt x="804" y="303"/>
                  <a:pt x="804" y="305"/>
                </a:cubicBezTo>
                <a:cubicBezTo>
                  <a:pt x="804" y="306"/>
                  <a:pt x="805" y="306"/>
                  <a:pt x="805" y="308"/>
                </a:cubicBezTo>
                <a:cubicBezTo>
                  <a:pt x="805" y="309"/>
                  <a:pt x="805" y="310"/>
                  <a:pt x="805" y="311"/>
                </a:cubicBezTo>
                <a:cubicBezTo>
                  <a:pt x="805" y="312"/>
                  <a:pt x="807" y="311"/>
                  <a:pt x="807" y="312"/>
                </a:cubicBezTo>
                <a:cubicBezTo>
                  <a:pt x="807" y="314"/>
                  <a:pt x="806" y="316"/>
                  <a:pt x="808" y="317"/>
                </a:cubicBezTo>
                <a:cubicBezTo>
                  <a:pt x="807" y="318"/>
                  <a:pt x="809" y="319"/>
                  <a:pt x="810" y="320"/>
                </a:cubicBezTo>
                <a:cubicBezTo>
                  <a:pt x="809" y="321"/>
                  <a:pt x="809" y="321"/>
                  <a:pt x="809" y="321"/>
                </a:cubicBezTo>
                <a:cubicBezTo>
                  <a:pt x="810" y="322"/>
                  <a:pt x="810" y="323"/>
                  <a:pt x="809" y="324"/>
                </a:cubicBezTo>
                <a:cubicBezTo>
                  <a:pt x="809" y="325"/>
                  <a:pt x="808" y="326"/>
                  <a:pt x="809" y="326"/>
                </a:cubicBezTo>
                <a:cubicBezTo>
                  <a:pt x="809" y="326"/>
                  <a:pt x="810" y="326"/>
                  <a:pt x="810" y="326"/>
                </a:cubicBezTo>
                <a:cubicBezTo>
                  <a:pt x="810" y="327"/>
                  <a:pt x="810" y="327"/>
                  <a:pt x="810" y="327"/>
                </a:cubicBezTo>
                <a:cubicBezTo>
                  <a:pt x="809" y="328"/>
                  <a:pt x="809" y="329"/>
                  <a:pt x="810" y="330"/>
                </a:cubicBezTo>
                <a:cubicBezTo>
                  <a:pt x="811" y="330"/>
                  <a:pt x="812" y="330"/>
                  <a:pt x="812" y="331"/>
                </a:cubicBezTo>
                <a:moveTo>
                  <a:pt x="777" y="271"/>
                </a:moveTo>
                <a:cubicBezTo>
                  <a:pt x="777" y="271"/>
                  <a:pt x="777" y="271"/>
                  <a:pt x="777" y="270"/>
                </a:cubicBezTo>
                <a:cubicBezTo>
                  <a:pt x="777" y="270"/>
                  <a:pt x="777" y="270"/>
                  <a:pt x="776" y="270"/>
                </a:cubicBezTo>
                <a:cubicBezTo>
                  <a:pt x="776" y="271"/>
                  <a:pt x="776" y="271"/>
                  <a:pt x="776" y="271"/>
                </a:cubicBezTo>
                <a:cubicBezTo>
                  <a:pt x="777" y="271"/>
                  <a:pt x="777" y="271"/>
                  <a:pt x="777" y="271"/>
                </a:cubicBezTo>
                <a:cubicBezTo>
                  <a:pt x="777" y="271"/>
                  <a:pt x="777" y="271"/>
                  <a:pt x="776" y="270"/>
                </a:cubicBezTo>
                <a:cubicBezTo>
                  <a:pt x="776" y="270"/>
                  <a:pt x="776" y="270"/>
                  <a:pt x="776" y="270"/>
                </a:cubicBezTo>
                <a:cubicBezTo>
                  <a:pt x="776" y="270"/>
                  <a:pt x="776" y="270"/>
                  <a:pt x="776" y="270"/>
                </a:cubicBezTo>
                <a:cubicBezTo>
                  <a:pt x="776" y="270"/>
                  <a:pt x="776" y="269"/>
                  <a:pt x="776" y="270"/>
                </a:cubicBezTo>
                <a:cubicBezTo>
                  <a:pt x="776" y="270"/>
                  <a:pt x="776" y="270"/>
                  <a:pt x="777" y="271"/>
                </a:cubicBezTo>
                <a:moveTo>
                  <a:pt x="780" y="263"/>
                </a:moveTo>
                <a:cubicBezTo>
                  <a:pt x="780" y="263"/>
                  <a:pt x="780" y="263"/>
                  <a:pt x="780" y="263"/>
                </a:cubicBezTo>
                <a:cubicBezTo>
                  <a:pt x="780" y="263"/>
                  <a:pt x="779" y="263"/>
                  <a:pt x="779" y="263"/>
                </a:cubicBezTo>
                <a:cubicBezTo>
                  <a:pt x="779" y="263"/>
                  <a:pt x="779" y="263"/>
                  <a:pt x="779" y="263"/>
                </a:cubicBezTo>
                <a:cubicBezTo>
                  <a:pt x="779" y="263"/>
                  <a:pt x="780" y="264"/>
                  <a:pt x="780" y="264"/>
                </a:cubicBezTo>
                <a:cubicBezTo>
                  <a:pt x="780" y="264"/>
                  <a:pt x="780" y="264"/>
                  <a:pt x="779" y="263"/>
                </a:cubicBezTo>
                <a:cubicBezTo>
                  <a:pt x="779" y="263"/>
                  <a:pt x="779" y="263"/>
                  <a:pt x="779" y="263"/>
                </a:cubicBezTo>
                <a:cubicBezTo>
                  <a:pt x="779" y="263"/>
                  <a:pt x="779" y="263"/>
                  <a:pt x="779" y="262"/>
                </a:cubicBezTo>
                <a:cubicBezTo>
                  <a:pt x="779" y="262"/>
                  <a:pt x="779" y="262"/>
                  <a:pt x="778" y="262"/>
                </a:cubicBezTo>
                <a:cubicBezTo>
                  <a:pt x="778" y="262"/>
                  <a:pt x="779" y="263"/>
                  <a:pt x="780" y="263"/>
                </a:cubicBezTo>
                <a:moveTo>
                  <a:pt x="217" y="762"/>
                </a:moveTo>
                <a:cubicBezTo>
                  <a:pt x="217" y="762"/>
                  <a:pt x="218" y="762"/>
                  <a:pt x="218" y="762"/>
                </a:cubicBezTo>
                <a:cubicBezTo>
                  <a:pt x="218" y="762"/>
                  <a:pt x="218" y="761"/>
                  <a:pt x="218" y="761"/>
                </a:cubicBezTo>
                <a:cubicBezTo>
                  <a:pt x="218" y="761"/>
                  <a:pt x="217" y="761"/>
                  <a:pt x="217" y="761"/>
                </a:cubicBezTo>
                <a:cubicBezTo>
                  <a:pt x="217" y="761"/>
                  <a:pt x="217" y="762"/>
                  <a:pt x="219" y="762"/>
                </a:cubicBezTo>
                <a:cubicBezTo>
                  <a:pt x="218" y="762"/>
                  <a:pt x="218" y="762"/>
                  <a:pt x="218" y="762"/>
                </a:cubicBezTo>
                <a:cubicBezTo>
                  <a:pt x="218" y="762"/>
                  <a:pt x="218" y="762"/>
                  <a:pt x="218" y="762"/>
                </a:cubicBezTo>
                <a:cubicBezTo>
                  <a:pt x="218" y="762"/>
                  <a:pt x="218" y="762"/>
                  <a:pt x="218" y="762"/>
                </a:cubicBezTo>
                <a:cubicBezTo>
                  <a:pt x="218" y="762"/>
                  <a:pt x="218" y="763"/>
                  <a:pt x="218" y="763"/>
                </a:cubicBezTo>
                <a:cubicBezTo>
                  <a:pt x="218" y="763"/>
                  <a:pt x="219" y="762"/>
                  <a:pt x="217" y="762"/>
                </a:cubicBezTo>
                <a:moveTo>
                  <a:pt x="67" y="607"/>
                </a:moveTo>
                <a:cubicBezTo>
                  <a:pt x="66" y="607"/>
                  <a:pt x="66" y="608"/>
                  <a:pt x="66" y="608"/>
                </a:cubicBezTo>
                <a:cubicBezTo>
                  <a:pt x="66" y="608"/>
                  <a:pt x="66" y="608"/>
                  <a:pt x="66" y="608"/>
                </a:cubicBezTo>
                <a:cubicBezTo>
                  <a:pt x="66" y="608"/>
                  <a:pt x="66" y="608"/>
                  <a:pt x="66" y="608"/>
                </a:cubicBezTo>
                <a:cubicBezTo>
                  <a:pt x="67" y="608"/>
                  <a:pt x="67" y="608"/>
                  <a:pt x="67" y="608"/>
                </a:cubicBezTo>
                <a:cubicBezTo>
                  <a:pt x="67" y="608"/>
                  <a:pt x="67" y="607"/>
                  <a:pt x="66" y="609"/>
                </a:cubicBezTo>
                <a:cubicBezTo>
                  <a:pt x="66" y="608"/>
                  <a:pt x="66" y="608"/>
                  <a:pt x="66" y="608"/>
                </a:cubicBezTo>
                <a:cubicBezTo>
                  <a:pt x="66" y="608"/>
                  <a:pt x="66" y="608"/>
                  <a:pt x="66" y="608"/>
                </a:cubicBezTo>
                <a:cubicBezTo>
                  <a:pt x="65" y="608"/>
                  <a:pt x="65" y="609"/>
                  <a:pt x="65" y="609"/>
                </a:cubicBezTo>
                <a:cubicBezTo>
                  <a:pt x="66" y="609"/>
                  <a:pt x="66" y="609"/>
                  <a:pt x="67" y="607"/>
                </a:cubicBezTo>
                <a:moveTo>
                  <a:pt x="206" y="744"/>
                </a:moveTo>
                <a:cubicBezTo>
                  <a:pt x="206" y="744"/>
                  <a:pt x="206" y="744"/>
                  <a:pt x="206" y="744"/>
                </a:cubicBezTo>
                <a:cubicBezTo>
                  <a:pt x="206" y="744"/>
                  <a:pt x="206" y="744"/>
                  <a:pt x="205" y="744"/>
                </a:cubicBezTo>
                <a:cubicBezTo>
                  <a:pt x="205" y="744"/>
                  <a:pt x="205" y="744"/>
                  <a:pt x="205" y="744"/>
                </a:cubicBezTo>
                <a:cubicBezTo>
                  <a:pt x="206" y="744"/>
                  <a:pt x="206" y="745"/>
                  <a:pt x="206" y="745"/>
                </a:cubicBezTo>
                <a:cubicBezTo>
                  <a:pt x="206" y="745"/>
                  <a:pt x="206" y="744"/>
                  <a:pt x="205" y="744"/>
                </a:cubicBezTo>
                <a:cubicBezTo>
                  <a:pt x="205" y="744"/>
                  <a:pt x="206" y="744"/>
                  <a:pt x="205" y="743"/>
                </a:cubicBezTo>
                <a:cubicBezTo>
                  <a:pt x="205" y="743"/>
                  <a:pt x="205" y="743"/>
                  <a:pt x="205" y="743"/>
                </a:cubicBezTo>
                <a:cubicBezTo>
                  <a:pt x="205" y="743"/>
                  <a:pt x="205" y="743"/>
                  <a:pt x="204" y="743"/>
                </a:cubicBezTo>
                <a:cubicBezTo>
                  <a:pt x="204" y="743"/>
                  <a:pt x="204" y="743"/>
                  <a:pt x="204" y="743"/>
                </a:cubicBezTo>
                <a:cubicBezTo>
                  <a:pt x="204" y="743"/>
                  <a:pt x="204" y="744"/>
                  <a:pt x="204" y="744"/>
                </a:cubicBezTo>
                <a:cubicBezTo>
                  <a:pt x="204" y="744"/>
                  <a:pt x="205" y="744"/>
                  <a:pt x="206" y="744"/>
                </a:cubicBezTo>
                <a:moveTo>
                  <a:pt x="807" y="368"/>
                </a:moveTo>
                <a:cubicBezTo>
                  <a:pt x="807" y="368"/>
                  <a:pt x="807" y="368"/>
                  <a:pt x="804" y="365"/>
                </a:cubicBezTo>
                <a:cubicBezTo>
                  <a:pt x="805" y="367"/>
                  <a:pt x="807" y="365"/>
                  <a:pt x="807" y="367"/>
                </a:cubicBezTo>
                <a:cubicBezTo>
                  <a:pt x="807" y="367"/>
                  <a:pt x="807" y="367"/>
                  <a:pt x="808" y="367"/>
                </a:cubicBezTo>
                <a:cubicBezTo>
                  <a:pt x="808" y="366"/>
                  <a:pt x="808" y="366"/>
                  <a:pt x="807" y="365"/>
                </a:cubicBezTo>
                <a:cubicBezTo>
                  <a:pt x="806" y="365"/>
                  <a:pt x="805" y="365"/>
                  <a:pt x="807" y="367"/>
                </a:cubicBezTo>
                <a:cubicBezTo>
                  <a:pt x="807" y="367"/>
                  <a:pt x="806" y="367"/>
                  <a:pt x="806" y="368"/>
                </a:cubicBezTo>
                <a:cubicBezTo>
                  <a:pt x="806" y="368"/>
                  <a:pt x="806" y="368"/>
                  <a:pt x="809" y="369"/>
                </a:cubicBezTo>
                <a:cubicBezTo>
                  <a:pt x="809" y="369"/>
                  <a:pt x="809" y="368"/>
                  <a:pt x="808" y="368"/>
                </a:cubicBezTo>
                <a:cubicBezTo>
                  <a:pt x="808" y="368"/>
                  <a:pt x="808" y="368"/>
                  <a:pt x="807" y="368"/>
                </a:cubicBezTo>
                <a:cubicBezTo>
                  <a:pt x="807" y="368"/>
                  <a:pt x="807" y="368"/>
                  <a:pt x="807" y="369"/>
                </a:cubicBezTo>
                <a:cubicBezTo>
                  <a:pt x="807" y="369"/>
                  <a:pt x="807" y="369"/>
                  <a:pt x="807" y="369"/>
                </a:cubicBezTo>
                <a:cubicBezTo>
                  <a:pt x="808" y="369"/>
                  <a:pt x="808" y="369"/>
                  <a:pt x="807" y="368"/>
                </a:cubicBezTo>
                <a:moveTo>
                  <a:pt x="440" y="801"/>
                </a:moveTo>
                <a:cubicBezTo>
                  <a:pt x="441" y="801"/>
                  <a:pt x="441" y="801"/>
                  <a:pt x="441" y="801"/>
                </a:cubicBezTo>
                <a:cubicBezTo>
                  <a:pt x="441" y="801"/>
                  <a:pt x="441" y="800"/>
                  <a:pt x="441" y="800"/>
                </a:cubicBezTo>
                <a:cubicBezTo>
                  <a:pt x="440" y="800"/>
                  <a:pt x="440" y="800"/>
                  <a:pt x="440" y="800"/>
                </a:cubicBezTo>
                <a:cubicBezTo>
                  <a:pt x="440" y="800"/>
                  <a:pt x="440" y="801"/>
                  <a:pt x="442" y="801"/>
                </a:cubicBezTo>
                <a:cubicBezTo>
                  <a:pt x="442" y="801"/>
                  <a:pt x="442" y="801"/>
                  <a:pt x="442" y="801"/>
                </a:cubicBezTo>
                <a:cubicBezTo>
                  <a:pt x="442" y="801"/>
                  <a:pt x="441" y="801"/>
                  <a:pt x="441" y="801"/>
                </a:cubicBezTo>
                <a:cubicBezTo>
                  <a:pt x="441" y="801"/>
                  <a:pt x="440" y="801"/>
                  <a:pt x="441" y="801"/>
                </a:cubicBezTo>
                <a:cubicBezTo>
                  <a:pt x="441" y="801"/>
                  <a:pt x="441" y="801"/>
                  <a:pt x="441" y="801"/>
                </a:cubicBezTo>
                <a:cubicBezTo>
                  <a:pt x="442" y="802"/>
                  <a:pt x="442" y="802"/>
                  <a:pt x="440" y="801"/>
                </a:cubicBezTo>
                <a:moveTo>
                  <a:pt x="12" y="398"/>
                </a:moveTo>
                <a:cubicBezTo>
                  <a:pt x="10" y="399"/>
                  <a:pt x="9" y="398"/>
                  <a:pt x="8" y="399"/>
                </a:cubicBezTo>
                <a:cubicBezTo>
                  <a:pt x="9" y="400"/>
                  <a:pt x="10" y="400"/>
                  <a:pt x="12" y="398"/>
                </a:cubicBezTo>
                <a:cubicBezTo>
                  <a:pt x="11" y="398"/>
                  <a:pt x="11" y="398"/>
                  <a:pt x="11" y="398"/>
                </a:cubicBezTo>
                <a:cubicBezTo>
                  <a:pt x="11" y="398"/>
                  <a:pt x="11" y="398"/>
                  <a:pt x="11" y="399"/>
                </a:cubicBezTo>
                <a:cubicBezTo>
                  <a:pt x="11" y="399"/>
                  <a:pt x="11" y="399"/>
                  <a:pt x="11" y="399"/>
                </a:cubicBezTo>
                <a:cubicBezTo>
                  <a:pt x="12" y="398"/>
                  <a:pt x="12" y="398"/>
                  <a:pt x="12" y="398"/>
                </a:cubicBezTo>
                <a:cubicBezTo>
                  <a:pt x="12" y="398"/>
                  <a:pt x="12" y="398"/>
                  <a:pt x="12" y="398"/>
                </a:cubicBezTo>
                <a:moveTo>
                  <a:pt x="64" y="602"/>
                </a:moveTo>
                <a:cubicBezTo>
                  <a:pt x="64" y="602"/>
                  <a:pt x="64" y="602"/>
                  <a:pt x="64" y="602"/>
                </a:cubicBezTo>
                <a:cubicBezTo>
                  <a:pt x="64" y="602"/>
                  <a:pt x="64" y="602"/>
                  <a:pt x="64" y="602"/>
                </a:cubicBezTo>
                <a:cubicBezTo>
                  <a:pt x="64" y="602"/>
                  <a:pt x="64" y="601"/>
                  <a:pt x="63" y="602"/>
                </a:cubicBezTo>
                <a:cubicBezTo>
                  <a:pt x="63" y="602"/>
                  <a:pt x="64" y="602"/>
                  <a:pt x="67" y="604"/>
                </a:cubicBezTo>
                <a:cubicBezTo>
                  <a:pt x="67" y="603"/>
                  <a:pt x="67" y="603"/>
                  <a:pt x="67" y="602"/>
                </a:cubicBezTo>
                <a:cubicBezTo>
                  <a:pt x="67" y="601"/>
                  <a:pt x="66" y="601"/>
                  <a:pt x="65" y="602"/>
                </a:cubicBezTo>
                <a:cubicBezTo>
                  <a:pt x="65" y="602"/>
                  <a:pt x="65" y="602"/>
                  <a:pt x="65" y="602"/>
                </a:cubicBezTo>
                <a:cubicBezTo>
                  <a:pt x="65" y="602"/>
                  <a:pt x="64" y="603"/>
                  <a:pt x="64" y="603"/>
                </a:cubicBezTo>
                <a:cubicBezTo>
                  <a:pt x="64" y="603"/>
                  <a:pt x="65" y="603"/>
                  <a:pt x="65" y="603"/>
                </a:cubicBezTo>
                <a:cubicBezTo>
                  <a:pt x="66" y="603"/>
                  <a:pt x="66" y="605"/>
                  <a:pt x="67" y="605"/>
                </a:cubicBezTo>
                <a:cubicBezTo>
                  <a:pt x="67" y="605"/>
                  <a:pt x="67" y="604"/>
                  <a:pt x="64" y="602"/>
                </a:cubicBezTo>
                <a:moveTo>
                  <a:pt x="495" y="20"/>
                </a:moveTo>
                <a:cubicBezTo>
                  <a:pt x="495" y="21"/>
                  <a:pt x="495" y="21"/>
                  <a:pt x="499" y="19"/>
                </a:cubicBezTo>
                <a:cubicBezTo>
                  <a:pt x="498" y="19"/>
                  <a:pt x="498" y="20"/>
                  <a:pt x="497" y="21"/>
                </a:cubicBezTo>
                <a:cubicBezTo>
                  <a:pt x="497" y="21"/>
                  <a:pt x="497" y="21"/>
                  <a:pt x="496" y="21"/>
                </a:cubicBezTo>
                <a:cubicBezTo>
                  <a:pt x="496" y="21"/>
                  <a:pt x="495" y="21"/>
                  <a:pt x="496" y="21"/>
                </a:cubicBezTo>
                <a:cubicBezTo>
                  <a:pt x="496" y="22"/>
                  <a:pt x="496" y="22"/>
                  <a:pt x="496" y="22"/>
                </a:cubicBezTo>
                <a:cubicBezTo>
                  <a:pt x="497" y="22"/>
                  <a:pt x="498" y="22"/>
                  <a:pt x="499" y="22"/>
                </a:cubicBezTo>
                <a:cubicBezTo>
                  <a:pt x="499" y="22"/>
                  <a:pt x="500" y="22"/>
                  <a:pt x="499" y="23"/>
                </a:cubicBezTo>
                <a:cubicBezTo>
                  <a:pt x="499" y="23"/>
                  <a:pt x="500" y="24"/>
                  <a:pt x="500" y="24"/>
                </a:cubicBezTo>
                <a:cubicBezTo>
                  <a:pt x="500" y="24"/>
                  <a:pt x="500" y="23"/>
                  <a:pt x="500" y="23"/>
                </a:cubicBezTo>
                <a:cubicBezTo>
                  <a:pt x="501" y="22"/>
                  <a:pt x="501" y="22"/>
                  <a:pt x="502" y="22"/>
                </a:cubicBezTo>
                <a:cubicBezTo>
                  <a:pt x="503" y="23"/>
                  <a:pt x="505" y="23"/>
                  <a:pt x="506" y="22"/>
                </a:cubicBezTo>
                <a:cubicBezTo>
                  <a:pt x="507" y="22"/>
                  <a:pt x="507" y="22"/>
                  <a:pt x="508" y="22"/>
                </a:cubicBezTo>
                <a:cubicBezTo>
                  <a:pt x="508" y="22"/>
                  <a:pt x="509" y="22"/>
                  <a:pt x="510" y="22"/>
                </a:cubicBezTo>
                <a:cubicBezTo>
                  <a:pt x="511" y="21"/>
                  <a:pt x="512" y="21"/>
                  <a:pt x="513" y="21"/>
                </a:cubicBezTo>
                <a:cubicBezTo>
                  <a:pt x="513" y="18"/>
                  <a:pt x="513" y="18"/>
                  <a:pt x="513" y="18"/>
                </a:cubicBezTo>
                <a:cubicBezTo>
                  <a:pt x="512" y="18"/>
                  <a:pt x="511" y="18"/>
                  <a:pt x="510" y="19"/>
                </a:cubicBezTo>
                <a:cubicBezTo>
                  <a:pt x="510" y="19"/>
                  <a:pt x="511" y="19"/>
                  <a:pt x="511" y="20"/>
                </a:cubicBezTo>
                <a:cubicBezTo>
                  <a:pt x="509" y="21"/>
                  <a:pt x="508" y="19"/>
                  <a:pt x="507" y="18"/>
                </a:cubicBezTo>
                <a:cubicBezTo>
                  <a:pt x="506" y="19"/>
                  <a:pt x="506" y="19"/>
                  <a:pt x="506" y="19"/>
                </a:cubicBezTo>
                <a:cubicBezTo>
                  <a:pt x="505" y="19"/>
                  <a:pt x="505" y="19"/>
                  <a:pt x="505" y="18"/>
                </a:cubicBezTo>
                <a:cubicBezTo>
                  <a:pt x="504" y="19"/>
                  <a:pt x="504" y="19"/>
                  <a:pt x="505" y="21"/>
                </a:cubicBezTo>
                <a:cubicBezTo>
                  <a:pt x="505" y="21"/>
                  <a:pt x="504" y="21"/>
                  <a:pt x="504" y="21"/>
                </a:cubicBezTo>
                <a:cubicBezTo>
                  <a:pt x="503" y="21"/>
                  <a:pt x="503" y="20"/>
                  <a:pt x="502" y="20"/>
                </a:cubicBezTo>
                <a:cubicBezTo>
                  <a:pt x="501" y="20"/>
                  <a:pt x="500" y="19"/>
                  <a:pt x="496" y="21"/>
                </a:cubicBezTo>
                <a:cubicBezTo>
                  <a:pt x="496" y="20"/>
                  <a:pt x="495" y="20"/>
                  <a:pt x="495" y="20"/>
                </a:cubicBezTo>
                <a:cubicBezTo>
                  <a:pt x="495" y="19"/>
                  <a:pt x="494" y="18"/>
                  <a:pt x="493" y="17"/>
                </a:cubicBezTo>
                <a:cubicBezTo>
                  <a:pt x="492" y="17"/>
                  <a:pt x="492" y="17"/>
                  <a:pt x="492" y="18"/>
                </a:cubicBezTo>
                <a:cubicBezTo>
                  <a:pt x="492" y="18"/>
                  <a:pt x="491" y="18"/>
                  <a:pt x="491" y="18"/>
                </a:cubicBezTo>
                <a:cubicBezTo>
                  <a:pt x="490" y="18"/>
                  <a:pt x="490" y="18"/>
                  <a:pt x="490" y="19"/>
                </a:cubicBezTo>
                <a:cubicBezTo>
                  <a:pt x="490" y="19"/>
                  <a:pt x="490" y="20"/>
                  <a:pt x="490" y="20"/>
                </a:cubicBezTo>
                <a:cubicBezTo>
                  <a:pt x="491" y="20"/>
                  <a:pt x="491" y="20"/>
                  <a:pt x="492" y="20"/>
                </a:cubicBezTo>
                <a:cubicBezTo>
                  <a:pt x="492" y="21"/>
                  <a:pt x="492" y="21"/>
                  <a:pt x="493" y="20"/>
                </a:cubicBezTo>
                <a:cubicBezTo>
                  <a:pt x="493" y="20"/>
                  <a:pt x="494" y="20"/>
                  <a:pt x="495" y="20"/>
                </a:cubicBezTo>
                <a:moveTo>
                  <a:pt x="73" y="628"/>
                </a:moveTo>
                <a:cubicBezTo>
                  <a:pt x="74" y="628"/>
                  <a:pt x="75" y="628"/>
                  <a:pt x="76" y="628"/>
                </a:cubicBezTo>
                <a:cubicBezTo>
                  <a:pt x="76" y="628"/>
                  <a:pt x="76" y="627"/>
                  <a:pt x="76" y="627"/>
                </a:cubicBezTo>
                <a:cubicBezTo>
                  <a:pt x="76" y="627"/>
                  <a:pt x="76" y="626"/>
                  <a:pt x="76" y="626"/>
                </a:cubicBezTo>
                <a:cubicBezTo>
                  <a:pt x="75" y="626"/>
                  <a:pt x="73" y="626"/>
                  <a:pt x="72" y="626"/>
                </a:cubicBezTo>
                <a:cubicBezTo>
                  <a:pt x="72" y="626"/>
                  <a:pt x="72" y="627"/>
                  <a:pt x="72" y="627"/>
                </a:cubicBezTo>
                <a:cubicBezTo>
                  <a:pt x="72" y="627"/>
                  <a:pt x="73" y="628"/>
                  <a:pt x="73" y="628"/>
                </a:cubicBezTo>
                <a:moveTo>
                  <a:pt x="9" y="448"/>
                </a:moveTo>
                <a:cubicBezTo>
                  <a:pt x="7" y="448"/>
                  <a:pt x="7" y="448"/>
                  <a:pt x="6" y="448"/>
                </a:cubicBezTo>
                <a:cubicBezTo>
                  <a:pt x="5" y="448"/>
                  <a:pt x="5" y="448"/>
                  <a:pt x="6" y="450"/>
                </a:cubicBezTo>
                <a:cubicBezTo>
                  <a:pt x="6" y="450"/>
                  <a:pt x="6" y="450"/>
                  <a:pt x="6" y="451"/>
                </a:cubicBezTo>
                <a:cubicBezTo>
                  <a:pt x="6" y="451"/>
                  <a:pt x="6" y="452"/>
                  <a:pt x="7" y="451"/>
                </a:cubicBezTo>
                <a:cubicBezTo>
                  <a:pt x="7" y="451"/>
                  <a:pt x="7" y="451"/>
                  <a:pt x="7" y="451"/>
                </a:cubicBezTo>
                <a:cubicBezTo>
                  <a:pt x="7" y="450"/>
                  <a:pt x="7" y="449"/>
                  <a:pt x="9" y="448"/>
                </a:cubicBezTo>
                <a:moveTo>
                  <a:pt x="449" y="805"/>
                </a:moveTo>
                <a:cubicBezTo>
                  <a:pt x="448" y="804"/>
                  <a:pt x="448" y="805"/>
                  <a:pt x="447" y="805"/>
                </a:cubicBezTo>
                <a:cubicBezTo>
                  <a:pt x="446" y="804"/>
                  <a:pt x="446" y="804"/>
                  <a:pt x="445" y="805"/>
                </a:cubicBezTo>
                <a:cubicBezTo>
                  <a:pt x="445" y="805"/>
                  <a:pt x="445" y="805"/>
                  <a:pt x="445" y="805"/>
                </a:cubicBezTo>
                <a:cubicBezTo>
                  <a:pt x="445" y="805"/>
                  <a:pt x="445" y="805"/>
                  <a:pt x="445" y="805"/>
                </a:cubicBezTo>
                <a:cubicBezTo>
                  <a:pt x="445" y="806"/>
                  <a:pt x="446" y="806"/>
                  <a:pt x="446" y="807"/>
                </a:cubicBezTo>
                <a:cubicBezTo>
                  <a:pt x="446" y="805"/>
                  <a:pt x="448" y="806"/>
                  <a:pt x="449" y="805"/>
                </a:cubicBezTo>
                <a:moveTo>
                  <a:pt x="578" y="768"/>
                </a:moveTo>
                <a:cubicBezTo>
                  <a:pt x="577" y="769"/>
                  <a:pt x="576" y="770"/>
                  <a:pt x="575" y="771"/>
                </a:cubicBezTo>
                <a:cubicBezTo>
                  <a:pt x="576" y="771"/>
                  <a:pt x="576" y="771"/>
                  <a:pt x="577" y="771"/>
                </a:cubicBezTo>
                <a:cubicBezTo>
                  <a:pt x="577" y="771"/>
                  <a:pt x="578" y="770"/>
                  <a:pt x="579" y="770"/>
                </a:cubicBezTo>
                <a:cubicBezTo>
                  <a:pt x="579" y="769"/>
                  <a:pt x="578" y="769"/>
                  <a:pt x="578" y="768"/>
                </a:cubicBezTo>
                <a:moveTo>
                  <a:pt x="512" y="787"/>
                </a:moveTo>
                <a:cubicBezTo>
                  <a:pt x="512" y="787"/>
                  <a:pt x="512" y="787"/>
                  <a:pt x="512" y="787"/>
                </a:cubicBezTo>
                <a:cubicBezTo>
                  <a:pt x="512" y="788"/>
                  <a:pt x="512" y="789"/>
                  <a:pt x="513" y="788"/>
                </a:cubicBezTo>
                <a:cubicBezTo>
                  <a:pt x="513" y="788"/>
                  <a:pt x="514" y="788"/>
                  <a:pt x="514" y="787"/>
                </a:cubicBezTo>
                <a:cubicBezTo>
                  <a:pt x="514" y="787"/>
                  <a:pt x="514" y="787"/>
                  <a:pt x="514" y="787"/>
                </a:cubicBezTo>
                <a:cubicBezTo>
                  <a:pt x="514" y="786"/>
                  <a:pt x="513" y="785"/>
                  <a:pt x="513" y="786"/>
                </a:cubicBezTo>
                <a:cubicBezTo>
                  <a:pt x="512" y="786"/>
                  <a:pt x="512" y="786"/>
                  <a:pt x="512" y="786"/>
                </a:cubicBezTo>
                <a:cubicBezTo>
                  <a:pt x="512" y="787"/>
                  <a:pt x="512" y="787"/>
                  <a:pt x="512" y="787"/>
                </a:cubicBezTo>
                <a:moveTo>
                  <a:pt x="14" y="341"/>
                </a:moveTo>
                <a:cubicBezTo>
                  <a:pt x="15" y="342"/>
                  <a:pt x="16" y="343"/>
                  <a:pt x="19" y="342"/>
                </a:cubicBezTo>
                <a:cubicBezTo>
                  <a:pt x="17" y="342"/>
                  <a:pt x="16" y="340"/>
                  <a:pt x="14" y="341"/>
                </a:cubicBezTo>
                <a:moveTo>
                  <a:pt x="486" y="19"/>
                </a:moveTo>
                <a:cubicBezTo>
                  <a:pt x="486" y="19"/>
                  <a:pt x="486" y="19"/>
                  <a:pt x="486" y="19"/>
                </a:cubicBezTo>
                <a:cubicBezTo>
                  <a:pt x="486" y="18"/>
                  <a:pt x="485" y="18"/>
                  <a:pt x="485" y="18"/>
                </a:cubicBezTo>
                <a:cubicBezTo>
                  <a:pt x="484" y="18"/>
                  <a:pt x="484" y="17"/>
                  <a:pt x="483" y="17"/>
                </a:cubicBezTo>
                <a:cubicBezTo>
                  <a:pt x="483" y="17"/>
                  <a:pt x="482" y="18"/>
                  <a:pt x="482" y="18"/>
                </a:cubicBezTo>
                <a:cubicBezTo>
                  <a:pt x="482" y="18"/>
                  <a:pt x="483" y="19"/>
                  <a:pt x="483" y="19"/>
                </a:cubicBezTo>
                <a:cubicBezTo>
                  <a:pt x="484" y="19"/>
                  <a:pt x="485" y="19"/>
                  <a:pt x="486" y="19"/>
                </a:cubicBezTo>
                <a:moveTo>
                  <a:pt x="482" y="16"/>
                </a:moveTo>
                <a:cubicBezTo>
                  <a:pt x="480" y="16"/>
                  <a:pt x="479" y="16"/>
                  <a:pt x="478" y="16"/>
                </a:cubicBezTo>
                <a:cubicBezTo>
                  <a:pt x="478" y="16"/>
                  <a:pt x="477" y="16"/>
                  <a:pt x="477" y="16"/>
                </a:cubicBezTo>
                <a:cubicBezTo>
                  <a:pt x="477" y="17"/>
                  <a:pt x="479" y="17"/>
                  <a:pt x="479" y="18"/>
                </a:cubicBezTo>
                <a:cubicBezTo>
                  <a:pt x="479" y="17"/>
                  <a:pt x="481" y="17"/>
                  <a:pt x="482" y="16"/>
                </a:cubicBezTo>
                <a:moveTo>
                  <a:pt x="506" y="27"/>
                </a:moveTo>
                <a:cubicBezTo>
                  <a:pt x="507" y="27"/>
                  <a:pt x="507" y="27"/>
                  <a:pt x="508" y="27"/>
                </a:cubicBezTo>
                <a:cubicBezTo>
                  <a:pt x="508" y="27"/>
                  <a:pt x="508" y="26"/>
                  <a:pt x="508" y="26"/>
                </a:cubicBezTo>
                <a:cubicBezTo>
                  <a:pt x="508" y="26"/>
                  <a:pt x="508" y="26"/>
                  <a:pt x="507" y="26"/>
                </a:cubicBezTo>
                <a:cubicBezTo>
                  <a:pt x="507" y="26"/>
                  <a:pt x="506" y="26"/>
                  <a:pt x="505" y="25"/>
                </a:cubicBezTo>
                <a:cubicBezTo>
                  <a:pt x="505" y="25"/>
                  <a:pt x="504" y="25"/>
                  <a:pt x="504" y="25"/>
                </a:cubicBezTo>
                <a:cubicBezTo>
                  <a:pt x="504" y="26"/>
                  <a:pt x="504" y="26"/>
                  <a:pt x="504" y="26"/>
                </a:cubicBezTo>
                <a:cubicBezTo>
                  <a:pt x="505" y="27"/>
                  <a:pt x="506" y="27"/>
                  <a:pt x="506" y="27"/>
                </a:cubicBezTo>
                <a:moveTo>
                  <a:pt x="530" y="28"/>
                </a:moveTo>
                <a:cubicBezTo>
                  <a:pt x="529" y="27"/>
                  <a:pt x="528" y="28"/>
                  <a:pt x="528" y="28"/>
                </a:cubicBezTo>
                <a:cubicBezTo>
                  <a:pt x="527" y="28"/>
                  <a:pt x="527" y="28"/>
                  <a:pt x="527" y="29"/>
                </a:cubicBezTo>
                <a:cubicBezTo>
                  <a:pt x="527" y="29"/>
                  <a:pt x="527" y="29"/>
                  <a:pt x="527" y="29"/>
                </a:cubicBezTo>
                <a:cubicBezTo>
                  <a:pt x="528" y="29"/>
                  <a:pt x="528" y="30"/>
                  <a:pt x="528" y="29"/>
                </a:cubicBezTo>
                <a:cubicBezTo>
                  <a:pt x="529" y="29"/>
                  <a:pt x="529" y="29"/>
                  <a:pt x="530" y="28"/>
                </a:cubicBezTo>
                <a:moveTo>
                  <a:pt x="418" y="11"/>
                </a:moveTo>
                <a:cubicBezTo>
                  <a:pt x="419" y="11"/>
                  <a:pt x="420" y="11"/>
                  <a:pt x="420" y="11"/>
                </a:cubicBezTo>
                <a:cubicBezTo>
                  <a:pt x="420" y="11"/>
                  <a:pt x="421" y="10"/>
                  <a:pt x="421" y="10"/>
                </a:cubicBezTo>
                <a:cubicBezTo>
                  <a:pt x="420" y="10"/>
                  <a:pt x="420" y="10"/>
                  <a:pt x="420" y="10"/>
                </a:cubicBezTo>
                <a:cubicBezTo>
                  <a:pt x="419" y="10"/>
                  <a:pt x="418" y="10"/>
                  <a:pt x="417" y="10"/>
                </a:cubicBezTo>
                <a:cubicBezTo>
                  <a:pt x="417" y="10"/>
                  <a:pt x="417" y="10"/>
                  <a:pt x="417" y="10"/>
                </a:cubicBezTo>
                <a:cubicBezTo>
                  <a:pt x="417" y="10"/>
                  <a:pt x="417" y="10"/>
                  <a:pt x="417" y="11"/>
                </a:cubicBezTo>
                <a:cubicBezTo>
                  <a:pt x="418" y="11"/>
                  <a:pt x="418" y="11"/>
                  <a:pt x="418" y="11"/>
                </a:cubicBezTo>
                <a:moveTo>
                  <a:pt x="602" y="759"/>
                </a:moveTo>
                <a:cubicBezTo>
                  <a:pt x="602" y="760"/>
                  <a:pt x="602" y="760"/>
                  <a:pt x="602" y="760"/>
                </a:cubicBezTo>
                <a:cubicBezTo>
                  <a:pt x="602" y="761"/>
                  <a:pt x="602" y="761"/>
                  <a:pt x="602" y="761"/>
                </a:cubicBezTo>
                <a:cubicBezTo>
                  <a:pt x="602" y="761"/>
                  <a:pt x="602" y="761"/>
                  <a:pt x="603" y="761"/>
                </a:cubicBezTo>
                <a:cubicBezTo>
                  <a:pt x="603" y="760"/>
                  <a:pt x="603" y="759"/>
                  <a:pt x="604" y="758"/>
                </a:cubicBezTo>
                <a:cubicBezTo>
                  <a:pt x="604" y="758"/>
                  <a:pt x="603" y="758"/>
                  <a:pt x="603" y="758"/>
                </a:cubicBezTo>
                <a:cubicBezTo>
                  <a:pt x="602" y="758"/>
                  <a:pt x="602" y="758"/>
                  <a:pt x="602" y="759"/>
                </a:cubicBezTo>
                <a:moveTo>
                  <a:pt x="410" y="9"/>
                </a:moveTo>
                <a:cubicBezTo>
                  <a:pt x="410" y="9"/>
                  <a:pt x="410" y="9"/>
                  <a:pt x="410" y="9"/>
                </a:cubicBezTo>
                <a:cubicBezTo>
                  <a:pt x="409" y="9"/>
                  <a:pt x="408" y="9"/>
                  <a:pt x="408" y="10"/>
                </a:cubicBezTo>
                <a:cubicBezTo>
                  <a:pt x="408" y="10"/>
                  <a:pt x="409" y="10"/>
                  <a:pt x="409" y="11"/>
                </a:cubicBezTo>
                <a:cubicBezTo>
                  <a:pt x="410" y="11"/>
                  <a:pt x="410" y="10"/>
                  <a:pt x="410" y="9"/>
                </a:cubicBezTo>
                <a:moveTo>
                  <a:pt x="202" y="742"/>
                </a:moveTo>
                <a:cubicBezTo>
                  <a:pt x="203" y="742"/>
                  <a:pt x="203" y="742"/>
                  <a:pt x="204" y="742"/>
                </a:cubicBezTo>
                <a:cubicBezTo>
                  <a:pt x="204" y="742"/>
                  <a:pt x="204" y="741"/>
                  <a:pt x="204" y="741"/>
                </a:cubicBezTo>
                <a:cubicBezTo>
                  <a:pt x="204" y="741"/>
                  <a:pt x="204" y="741"/>
                  <a:pt x="204" y="741"/>
                </a:cubicBezTo>
                <a:cubicBezTo>
                  <a:pt x="203" y="741"/>
                  <a:pt x="202" y="741"/>
                  <a:pt x="201" y="741"/>
                </a:cubicBezTo>
                <a:cubicBezTo>
                  <a:pt x="201" y="741"/>
                  <a:pt x="201" y="741"/>
                  <a:pt x="201" y="742"/>
                </a:cubicBezTo>
                <a:cubicBezTo>
                  <a:pt x="201" y="742"/>
                  <a:pt x="201" y="742"/>
                  <a:pt x="201" y="742"/>
                </a:cubicBezTo>
                <a:cubicBezTo>
                  <a:pt x="201" y="742"/>
                  <a:pt x="202" y="742"/>
                  <a:pt x="202" y="742"/>
                </a:cubicBezTo>
                <a:moveTo>
                  <a:pt x="200" y="742"/>
                </a:moveTo>
                <a:cubicBezTo>
                  <a:pt x="199" y="742"/>
                  <a:pt x="199" y="740"/>
                  <a:pt x="197" y="741"/>
                </a:cubicBezTo>
                <a:cubicBezTo>
                  <a:pt x="198" y="742"/>
                  <a:pt x="198" y="744"/>
                  <a:pt x="200" y="742"/>
                </a:cubicBezTo>
                <a:moveTo>
                  <a:pt x="601" y="55"/>
                </a:moveTo>
                <a:cubicBezTo>
                  <a:pt x="602" y="55"/>
                  <a:pt x="603" y="54"/>
                  <a:pt x="603" y="54"/>
                </a:cubicBezTo>
                <a:cubicBezTo>
                  <a:pt x="602" y="53"/>
                  <a:pt x="602" y="53"/>
                  <a:pt x="601" y="51"/>
                </a:cubicBezTo>
                <a:cubicBezTo>
                  <a:pt x="601" y="53"/>
                  <a:pt x="600" y="54"/>
                  <a:pt x="601" y="55"/>
                </a:cubicBezTo>
                <a:moveTo>
                  <a:pt x="627" y="72"/>
                </a:moveTo>
                <a:cubicBezTo>
                  <a:pt x="627" y="72"/>
                  <a:pt x="627" y="72"/>
                  <a:pt x="627" y="72"/>
                </a:cubicBezTo>
                <a:cubicBezTo>
                  <a:pt x="626" y="73"/>
                  <a:pt x="626" y="75"/>
                  <a:pt x="627" y="75"/>
                </a:cubicBezTo>
                <a:cubicBezTo>
                  <a:pt x="627" y="75"/>
                  <a:pt x="628" y="75"/>
                  <a:pt x="628" y="75"/>
                </a:cubicBezTo>
                <a:cubicBezTo>
                  <a:pt x="628" y="75"/>
                  <a:pt x="628" y="75"/>
                  <a:pt x="628" y="75"/>
                </a:cubicBezTo>
                <a:cubicBezTo>
                  <a:pt x="628" y="74"/>
                  <a:pt x="628" y="73"/>
                  <a:pt x="627" y="72"/>
                </a:cubicBezTo>
                <a:moveTo>
                  <a:pt x="634" y="82"/>
                </a:moveTo>
                <a:cubicBezTo>
                  <a:pt x="633" y="82"/>
                  <a:pt x="632" y="82"/>
                  <a:pt x="632" y="82"/>
                </a:cubicBezTo>
                <a:cubicBezTo>
                  <a:pt x="632" y="82"/>
                  <a:pt x="632" y="82"/>
                  <a:pt x="631" y="82"/>
                </a:cubicBezTo>
                <a:cubicBezTo>
                  <a:pt x="631" y="82"/>
                  <a:pt x="632" y="83"/>
                  <a:pt x="632" y="83"/>
                </a:cubicBezTo>
                <a:cubicBezTo>
                  <a:pt x="633" y="83"/>
                  <a:pt x="634" y="83"/>
                  <a:pt x="635" y="83"/>
                </a:cubicBezTo>
                <a:cubicBezTo>
                  <a:pt x="635" y="83"/>
                  <a:pt x="635" y="82"/>
                  <a:pt x="635" y="82"/>
                </a:cubicBezTo>
                <a:cubicBezTo>
                  <a:pt x="635" y="82"/>
                  <a:pt x="635" y="82"/>
                  <a:pt x="635" y="82"/>
                </a:cubicBezTo>
                <a:cubicBezTo>
                  <a:pt x="634" y="82"/>
                  <a:pt x="634" y="82"/>
                  <a:pt x="634" y="82"/>
                </a:cubicBezTo>
                <a:moveTo>
                  <a:pt x="452" y="801"/>
                </a:moveTo>
                <a:cubicBezTo>
                  <a:pt x="452" y="801"/>
                  <a:pt x="453" y="801"/>
                  <a:pt x="453" y="801"/>
                </a:cubicBezTo>
                <a:cubicBezTo>
                  <a:pt x="454" y="801"/>
                  <a:pt x="454" y="800"/>
                  <a:pt x="454" y="800"/>
                </a:cubicBezTo>
                <a:cubicBezTo>
                  <a:pt x="454" y="800"/>
                  <a:pt x="454" y="800"/>
                  <a:pt x="453" y="800"/>
                </a:cubicBezTo>
                <a:cubicBezTo>
                  <a:pt x="452" y="800"/>
                  <a:pt x="452" y="800"/>
                  <a:pt x="451" y="800"/>
                </a:cubicBezTo>
                <a:cubicBezTo>
                  <a:pt x="450" y="800"/>
                  <a:pt x="450" y="800"/>
                  <a:pt x="450" y="800"/>
                </a:cubicBezTo>
                <a:cubicBezTo>
                  <a:pt x="450" y="800"/>
                  <a:pt x="450" y="801"/>
                  <a:pt x="451" y="801"/>
                </a:cubicBezTo>
                <a:cubicBezTo>
                  <a:pt x="451" y="801"/>
                  <a:pt x="451" y="801"/>
                  <a:pt x="452" y="801"/>
                </a:cubicBezTo>
                <a:moveTo>
                  <a:pt x="371" y="798"/>
                </a:moveTo>
                <a:cubicBezTo>
                  <a:pt x="371" y="798"/>
                  <a:pt x="371" y="797"/>
                  <a:pt x="370" y="797"/>
                </a:cubicBezTo>
                <a:cubicBezTo>
                  <a:pt x="369" y="798"/>
                  <a:pt x="369" y="798"/>
                  <a:pt x="369" y="798"/>
                </a:cubicBezTo>
                <a:cubicBezTo>
                  <a:pt x="370" y="799"/>
                  <a:pt x="370" y="799"/>
                  <a:pt x="371" y="798"/>
                </a:cubicBezTo>
                <a:moveTo>
                  <a:pt x="104" y="668"/>
                </a:moveTo>
                <a:cubicBezTo>
                  <a:pt x="105" y="668"/>
                  <a:pt x="105" y="668"/>
                  <a:pt x="106" y="668"/>
                </a:cubicBezTo>
                <a:cubicBezTo>
                  <a:pt x="106" y="668"/>
                  <a:pt x="106" y="667"/>
                  <a:pt x="106" y="667"/>
                </a:cubicBezTo>
                <a:cubicBezTo>
                  <a:pt x="105" y="667"/>
                  <a:pt x="104" y="667"/>
                  <a:pt x="103" y="667"/>
                </a:cubicBezTo>
                <a:cubicBezTo>
                  <a:pt x="103" y="667"/>
                  <a:pt x="103" y="668"/>
                  <a:pt x="103" y="668"/>
                </a:cubicBezTo>
                <a:cubicBezTo>
                  <a:pt x="104" y="668"/>
                  <a:pt x="104" y="668"/>
                  <a:pt x="104" y="668"/>
                </a:cubicBezTo>
                <a:moveTo>
                  <a:pt x="806" y="349"/>
                </a:moveTo>
                <a:cubicBezTo>
                  <a:pt x="807" y="350"/>
                  <a:pt x="808" y="350"/>
                  <a:pt x="809" y="349"/>
                </a:cubicBezTo>
                <a:cubicBezTo>
                  <a:pt x="808" y="348"/>
                  <a:pt x="807" y="348"/>
                  <a:pt x="806" y="349"/>
                </a:cubicBezTo>
                <a:moveTo>
                  <a:pt x="536" y="789"/>
                </a:moveTo>
                <a:cubicBezTo>
                  <a:pt x="536" y="789"/>
                  <a:pt x="537" y="789"/>
                  <a:pt x="537" y="789"/>
                </a:cubicBezTo>
                <a:cubicBezTo>
                  <a:pt x="537" y="789"/>
                  <a:pt x="537" y="789"/>
                  <a:pt x="537" y="789"/>
                </a:cubicBezTo>
                <a:cubicBezTo>
                  <a:pt x="537" y="788"/>
                  <a:pt x="535" y="788"/>
                  <a:pt x="535" y="789"/>
                </a:cubicBezTo>
                <a:cubicBezTo>
                  <a:pt x="535" y="789"/>
                  <a:pt x="535" y="789"/>
                  <a:pt x="535" y="789"/>
                </a:cubicBezTo>
                <a:cubicBezTo>
                  <a:pt x="535" y="789"/>
                  <a:pt x="536" y="789"/>
                  <a:pt x="536" y="789"/>
                </a:cubicBezTo>
                <a:moveTo>
                  <a:pt x="2" y="386"/>
                </a:moveTo>
                <a:cubicBezTo>
                  <a:pt x="3" y="387"/>
                  <a:pt x="4" y="387"/>
                  <a:pt x="5" y="386"/>
                </a:cubicBezTo>
                <a:cubicBezTo>
                  <a:pt x="4" y="385"/>
                  <a:pt x="3" y="385"/>
                  <a:pt x="2" y="386"/>
                </a:cubicBezTo>
                <a:moveTo>
                  <a:pt x="37" y="251"/>
                </a:moveTo>
                <a:cubicBezTo>
                  <a:pt x="37" y="251"/>
                  <a:pt x="37" y="251"/>
                  <a:pt x="37" y="251"/>
                </a:cubicBezTo>
                <a:cubicBezTo>
                  <a:pt x="38" y="251"/>
                  <a:pt x="38" y="251"/>
                  <a:pt x="38" y="250"/>
                </a:cubicBezTo>
                <a:cubicBezTo>
                  <a:pt x="38" y="250"/>
                  <a:pt x="38" y="250"/>
                  <a:pt x="38" y="250"/>
                </a:cubicBezTo>
                <a:cubicBezTo>
                  <a:pt x="38" y="250"/>
                  <a:pt x="37" y="250"/>
                  <a:pt x="37" y="250"/>
                </a:cubicBezTo>
                <a:cubicBezTo>
                  <a:pt x="36" y="250"/>
                  <a:pt x="36" y="251"/>
                  <a:pt x="37" y="251"/>
                </a:cubicBezTo>
                <a:moveTo>
                  <a:pt x="14" y="487"/>
                </a:moveTo>
                <a:cubicBezTo>
                  <a:pt x="14" y="487"/>
                  <a:pt x="14" y="487"/>
                  <a:pt x="15" y="486"/>
                </a:cubicBezTo>
                <a:cubicBezTo>
                  <a:pt x="15" y="486"/>
                  <a:pt x="15" y="486"/>
                  <a:pt x="16" y="485"/>
                </a:cubicBezTo>
                <a:cubicBezTo>
                  <a:pt x="16" y="485"/>
                  <a:pt x="15" y="485"/>
                  <a:pt x="15" y="485"/>
                </a:cubicBezTo>
                <a:cubicBezTo>
                  <a:pt x="15" y="485"/>
                  <a:pt x="14" y="485"/>
                  <a:pt x="14" y="485"/>
                </a:cubicBezTo>
                <a:cubicBezTo>
                  <a:pt x="14" y="486"/>
                  <a:pt x="14" y="486"/>
                  <a:pt x="14" y="487"/>
                </a:cubicBezTo>
                <a:moveTo>
                  <a:pt x="10" y="427"/>
                </a:moveTo>
                <a:cubicBezTo>
                  <a:pt x="11" y="427"/>
                  <a:pt x="11" y="427"/>
                  <a:pt x="11" y="427"/>
                </a:cubicBezTo>
                <a:cubicBezTo>
                  <a:pt x="12" y="427"/>
                  <a:pt x="12" y="427"/>
                  <a:pt x="12" y="426"/>
                </a:cubicBezTo>
                <a:cubicBezTo>
                  <a:pt x="12" y="426"/>
                  <a:pt x="12" y="426"/>
                  <a:pt x="11" y="426"/>
                </a:cubicBezTo>
                <a:cubicBezTo>
                  <a:pt x="11" y="426"/>
                  <a:pt x="10" y="426"/>
                  <a:pt x="10" y="426"/>
                </a:cubicBezTo>
                <a:cubicBezTo>
                  <a:pt x="9" y="426"/>
                  <a:pt x="9" y="426"/>
                  <a:pt x="9" y="427"/>
                </a:cubicBezTo>
                <a:cubicBezTo>
                  <a:pt x="9" y="427"/>
                  <a:pt x="9" y="427"/>
                  <a:pt x="10" y="427"/>
                </a:cubicBezTo>
                <a:cubicBezTo>
                  <a:pt x="10" y="427"/>
                  <a:pt x="10" y="427"/>
                  <a:pt x="10" y="427"/>
                </a:cubicBezTo>
                <a:moveTo>
                  <a:pt x="212" y="759"/>
                </a:moveTo>
                <a:cubicBezTo>
                  <a:pt x="212" y="759"/>
                  <a:pt x="212" y="759"/>
                  <a:pt x="212" y="759"/>
                </a:cubicBezTo>
                <a:cubicBezTo>
                  <a:pt x="211" y="759"/>
                  <a:pt x="211" y="758"/>
                  <a:pt x="211" y="758"/>
                </a:cubicBezTo>
                <a:cubicBezTo>
                  <a:pt x="211" y="758"/>
                  <a:pt x="210" y="758"/>
                  <a:pt x="210" y="758"/>
                </a:cubicBezTo>
                <a:cubicBezTo>
                  <a:pt x="210" y="759"/>
                  <a:pt x="210" y="759"/>
                  <a:pt x="210" y="760"/>
                </a:cubicBezTo>
                <a:cubicBezTo>
                  <a:pt x="211" y="760"/>
                  <a:pt x="212" y="760"/>
                  <a:pt x="212" y="759"/>
                </a:cubicBezTo>
                <a:moveTo>
                  <a:pt x="425" y="8"/>
                </a:moveTo>
                <a:cubicBezTo>
                  <a:pt x="426" y="9"/>
                  <a:pt x="426" y="9"/>
                  <a:pt x="427" y="9"/>
                </a:cubicBezTo>
                <a:cubicBezTo>
                  <a:pt x="427" y="10"/>
                  <a:pt x="427" y="9"/>
                  <a:pt x="427" y="9"/>
                </a:cubicBezTo>
                <a:cubicBezTo>
                  <a:pt x="428" y="8"/>
                  <a:pt x="427" y="8"/>
                  <a:pt x="427" y="8"/>
                </a:cubicBezTo>
                <a:cubicBezTo>
                  <a:pt x="426" y="8"/>
                  <a:pt x="426" y="8"/>
                  <a:pt x="425" y="8"/>
                </a:cubicBezTo>
                <a:moveTo>
                  <a:pt x="238" y="769"/>
                </a:moveTo>
                <a:cubicBezTo>
                  <a:pt x="238" y="769"/>
                  <a:pt x="238" y="769"/>
                  <a:pt x="238" y="769"/>
                </a:cubicBezTo>
                <a:cubicBezTo>
                  <a:pt x="238" y="769"/>
                  <a:pt x="239" y="768"/>
                  <a:pt x="238" y="768"/>
                </a:cubicBezTo>
                <a:cubicBezTo>
                  <a:pt x="238" y="768"/>
                  <a:pt x="238" y="768"/>
                  <a:pt x="237" y="768"/>
                </a:cubicBezTo>
                <a:cubicBezTo>
                  <a:pt x="237" y="768"/>
                  <a:pt x="237" y="768"/>
                  <a:pt x="237" y="768"/>
                </a:cubicBezTo>
                <a:cubicBezTo>
                  <a:pt x="237" y="769"/>
                  <a:pt x="238" y="769"/>
                  <a:pt x="238" y="769"/>
                </a:cubicBezTo>
                <a:moveTo>
                  <a:pt x="506" y="795"/>
                </a:moveTo>
                <a:cubicBezTo>
                  <a:pt x="506" y="795"/>
                  <a:pt x="506" y="795"/>
                  <a:pt x="507" y="795"/>
                </a:cubicBezTo>
                <a:cubicBezTo>
                  <a:pt x="507" y="795"/>
                  <a:pt x="507" y="795"/>
                  <a:pt x="507" y="795"/>
                </a:cubicBezTo>
                <a:cubicBezTo>
                  <a:pt x="507" y="794"/>
                  <a:pt x="507" y="794"/>
                  <a:pt x="507" y="794"/>
                </a:cubicBezTo>
                <a:cubicBezTo>
                  <a:pt x="506" y="794"/>
                  <a:pt x="505" y="794"/>
                  <a:pt x="505" y="794"/>
                </a:cubicBezTo>
                <a:cubicBezTo>
                  <a:pt x="505" y="794"/>
                  <a:pt x="504" y="794"/>
                  <a:pt x="504" y="794"/>
                </a:cubicBezTo>
                <a:cubicBezTo>
                  <a:pt x="504" y="795"/>
                  <a:pt x="505" y="795"/>
                  <a:pt x="505" y="795"/>
                </a:cubicBezTo>
                <a:cubicBezTo>
                  <a:pt x="505" y="795"/>
                  <a:pt x="505" y="795"/>
                  <a:pt x="506" y="795"/>
                </a:cubicBezTo>
                <a:moveTo>
                  <a:pt x="639" y="80"/>
                </a:moveTo>
                <a:cubicBezTo>
                  <a:pt x="639" y="80"/>
                  <a:pt x="640" y="80"/>
                  <a:pt x="640" y="80"/>
                </a:cubicBezTo>
                <a:cubicBezTo>
                  <a:pt x="640" y="79"/>
                  <a:pt x="640" y="79"/>
                  <a:pt x="640" y="78"/>
                </a:cubicBezTo>
                <a:cubicBezTo>
                  <a:pt x="639" y="78"/>
                  <a:pt x="639" y="78"/>
                  <a:pt x="638" y="78"/>
                </a:cubicBezTo>
                <a:cubicBezTo>
                  <a:pt x="638" y="78"/>
                  <a:pt x="638" y="78"/>
                  <a:pt x="638" y="79"/>
                </a:cubicBezTo>
                <a:cubicBezTo>
                  <a:pt x="638" y="79"/>
                  <a:pt x="639" y="79"/>
                  <a:pt x="639" y="80"/>
                </a:cubicBezTo>
                <a:moveTo>
                  <a:pt x="58" y="212"/>
                </a:moveTo>
                <a:cubicBezTo>
                  <a:pt x="58" y="212"/>
                  <a:pt x="58" y="212"/>
                  <a:pt x="58" y="212"/>
                </a:cubicBezTo>
                <a:cubicBezTo>
                  <a:pt x="58" y="212"/>
                  <a:pt x="57" y="212"/>
                  <a:pt x="57" y="212"/>
                </a:cubicBezTo>
                <a:cubicBezTo>
                  <a:pt x="57" y="212"/>
                  <a:pt x="57" y="213"/>
                  <a:pt x="57" y="213"/>
                </a:cubicBezTo>
                <a:cubicBezTo>
                  <a:pt x="57" y="213"/>
                  <a:pt x="57" y="213"/>
                  <a:pt x="57" y="213"/>
                </a:cubicBezTo>
                <a:cubicBezTo>
                  <a:pt x="58" y="213"/>
                  <a:pt x="58" y="213"/>
                  <a:pt x="58" y="212"/>
                </a:cubicBezTo>
                <a:moveTo>
                  <a:pt x="348" y="803"/>
                </a:moveTo>
                <a:cubicBezTo>
                  <a:pt x="347" y="802"/>
                  <a:pt x="346" y="802"/>
                  <a:pt x="346" y="803"/>
                </a:cubicBezTo>
                <a:cubicBezTo>
                  <a:pt x="346" y="804"/>
                  <a:pt x="347" y="804"/>
                  <a:pt x="348" y="803"/>
                </a:cubicBezTo>
                <a:moveTo>
                  <a:pt x="649" y="726"/>
                </a:moveTo>
                <a:cubicBezTo>
                  <a:pt x="649" y="726"/>
                  <a:pt x="648" y="726"/>
                  <a:pt x="648" y="726"/>
                </a:cubicBezTo>
                <a:cubicBezTo>
                  <a:pt x="648" y="726"/>
                  <a:pt x="648" y="726"/>
                  <a:pt x="648" y="726"/>
                </a:cubicBezTo>
                <a:cubicBezTo>
                  <a:pt x="648" y="727"/>
                  <a:pt x="649" y="727"/>
                  <a:pt x="649" y="726"/>
                </a:cubicBezTo>
                <a:cubicBezTo>
                  <a:pt x="649" y="726"/>
                  <a:pt x="649" y="726"/>
                  <a:pt x="649" y="726"/>
                </a:cubicBezTo>
                <a:moveTo>
                  <a:pt x="323" y="12"/>
                </a:moveTo>
                <a:cubicBezTo>
                  <a:pt x="323" y="13"/>
                  <a:pt x="322" y="13"/>
                  <a:pt x="322" y="13"/>
                </a:cubicBezTo>
                <a:cubicBezTo>
                  <a:pt x="322" y="14"/>
                  <a:pt x="323" y="14"/>
                  <a:pt x="324" y="13"/>
                </a:cubicBezTo>
                <a:cubicBezTo>
                  <a:pt x="324" y="13"/>
                  <a:pt x="324" y="13"/>
                  <a:pt x="324" y="13"/>
                </a:cubicBezTo>
                <a:cubicBezTo>
                  <a:pt x="324" y="13"/>
                  <a:pt x="323" y="13"/>
                  <a:pt x="323" y="12"/>
                </a:cubicBezTo>
                <a:moveTo>
                  <a:pt x="809" y="344"/>
                </a:moveTo>
                <a:cubicBezTo>
                  <a:pt x="808" y="343"/>
                  <a:pt x="807" y="343"/>
                  <a:pt x="807" y="344"/>
                </a:cubicBezTo>
                <a:cubicBezTo>
                  <a:pt x="807" y="344"/>
                  <a:pt x="807" y="344"/>
                  <a:pt x="807" y="344"/>
                </a:cubicBezTo>
                <a:cubicBezTo>
                  <a:pt x="807" y="345"/>
                  <a:pt x="808" y="345"/>
                  <a:pt x="808" y="344"/>
                </a:cubicBezTo>
                <a:cubicBezTo>
                  <a:pt x="809" y="344"/>
                  <a:pt x="809" y="344"/>
                  <a:pt x="809" y="344"/>
                </a:cubicBezTo>
                <a:moveTo>
                  <a:pt x="497" y="17"/>
                </a:moveTo>
                <a:cubicBezTo>
                  <a:pt x="497" y="17"/>
                  <a:pt x="498" y="17"/>
                  <a:pt x="499" y="17"/>
                </a:cubicBezTo>
                <a:cubicBezTo>
                  <a:pt x="498" y="16"/>
                  <a:pt x="497" y="16"/>
                  <a:pt x="497" y="17"/>
                </a:cubicBezTo>
                <a:moveTo>
                  <a:pt x="353" y="803"/>
                </a:moveTo>
                <a:cubicBezTo>
                  <a:pt x="353" y="803"/>
                  <a:pt x="353" y="803"/>
                  <a:pt x="353" y="803"/>
                </a:cubicBezTo>
                <a:cubicBezTo>
                  <a:pt x="353" y="802"/>
                  <a:pt x="352" y="802"/>
                  <a:pt x="352" y="803"/>
                </a:cubicBezTo>
                <a:cubicBezTo>
                  <a:pt x="352" y="803"/>
                  <a:pt x="352" y="803"/>
                  <a:pt x="352" y="803"/>
                </a:cubicBezTo>
                <a:cubicBezTo>
                  <a:pt x="352" y="804"/>
                  <a:pt x="353" y="804"/>
                  <a:pt x="353" y="803"/>
                </a:cubicBezTo>
                <a:moveTo>
                  <a:pt x="630" y="81"/>
                </a:moveTo>
                <a:cubicBezTo>
                  <a:pt x="631" y="80"/>
                  <a:pt x="631" y="79"/>
                  <a:pt x="630" y="79"/>
                </a:cubicBezTo>
                <a:cubicBezTo>
                  <a:pt x="630" y="79"/>
                  <a:pt x="630" y="79"/>
                  <a:pt x="630" y="79"/>
                </a:cubicBezTo>
                <a:cubicBezTo>
                  <a:pt x="629" y="79"/>
                  <a:pt x="629" y="80"/>
                  <a:pt x="630" y="81"/>
                </a:cubicBezTo>
                <a:cubicBezTo>
                  <a:pt x="630" y="81"/>
                  <a:pt x="630" y="81"/>
                  <a:pt x="630" y="81"/>
                </a:cubicBezTo>
                <a:moveTo>
                  <a:pt x="438" y="799"/>
                </a:moveTo>
                <a:cubicBezTo>
                  <a:pt x="437" y="799"/>
                  <a:pt x="436" y="799"/>
                  <a:pt x="436" y="799"/>
                </a:cubicBezTo>
                <a:cubicBezTo>
                  <a:pt x="436" y="799"/>
                  <a:pt x="436" y="799"/>
                  <a:pt x="436" y="799"/>
                </a:cubicBezTo>
                <a:cubicBezTo>
                  <a:pt x="436" y="800"/>
                  <a:pt x="437" y="800"/>
                  <a:pt x="438" y="799"/>
                </a:cubicBezTo>
                <a:cubicBezTo>
                  <a:pt x="438" y="799"/>
                  <a:pt x="438" y="799"/>
                  <a:pt x="438" y="799"/>
                </a:cubicBezTo>
                <a:moveTo>
                  <a:pt x="413" y="801"/>
                </a:moveTo>
                <a:cubicBezTo>
                  <a:pt x="414" y="802"/>
                  <a:pt x="414" y="802"/>
                  <a:pt x="415" y="801"/>
                </a:cubicBezTo>
                <a:cubicBezTo>
                  <a:pt x="414" y="800"/>
                  <a:pt x="414" y="800"/>
                  <a:pt x="413" y="801"/>
                </a:cubicBezTo>
                <a:moveTo>
                  <a:pt x="549" y="33"/>
                </a:moveTo>
                <a:cubicBezTo>
                  <a:pt x="549" y="33"/>
                  <a:pt x="549" y="33"/>
                  <a:pt x="550" y="33"/>
                </a:cubicBezTo>
                <a:cubicBezTo>
                  <a:pt x="550" y="33"/>
                  <a:pt x="550" y="33"/>
                  <a:pt x="550" y="33"/>
                </a:cubicBezTo>
                <a:cubicBezTo>
                  <a:pt x="549" y="32"/>
                  <a:pt x="548" y="32"/>
                  <a:pt x="548" y="33"/>
                </a:cubicBezTo>
                <a:cubicBezTo>
                  <a:pt x="548" y="33"/>
                  <a:pt x="548" y="33"/>
                  <a:pt x="549" y="33"/>
                </a:cubicBezTo>
                <a:moveTo>
                  <a:pt x="60" y="597"/>
                </a:moveTo>
                <a:cubicBezTo>
                  <a:pt x="60" y="597"/>
                  <a:pt x="59" y="597"/>
                  <a:pt x="59" y="597"/>
                </a:cubicBezTo>
                <a:cubicBezTo>
                  <a:pt x="59" y="597"/>
                  <a:pt x="59" y="597"/>
                  <a:pt x="59" y="597"/>
                </a:cubicBezTo>
                <a:cubicBezTo>
                  <a:pt x="59" y="598"/>
                  <a:pt x="60" y="598"/>
                  <a:pt x="60" y="597"/>
                </a:cubicBezTo>
                <a:cubicBezTo>
                  <a:pt x="60" y="597"/>
                  <a:pt x="60" y="597"/>
                  <a:pt x="60" y="597"/>
                </a:cubicBezTo>
                <a:moveTo>
                  <a:pt x="470" y="801"/>
                </a:moveTo>
                <a:cubicBezTo>
                  <a:pt x="470" y="801"/>
                  <a:pt x="471" y="800"/>
                  <a:pt x="471" y="800"/>
                </a:cubicBezTo>
                <a:cubicBezTo>
                  <a:pt x="471" y="800"/>
                  <a:pt x="471" y="800"/>
                  <a:pt x="471" y="800"/>
                </a:cubicBezTo>
                <a:cubicBezTo>
                  <a:pt x="470" y="800"/>
                  <a:pt x="469" y="800"/>
                  <a:pt x="469" y="800"/>
                </a:cubicBezTo>
                <a:cubicBezTo>
                  <a:pt x="469" y="800"/>
                  <a:pt x="470" y="801"/>
                  <a:pt x="470" y="801"/>
                </a:cubicBezTo>
                <a:moveTo>
                  <a:pt x="803" y="361"/>
                </a:moveTo>
                <a:cubicBezTo>
                  <a:pt x="804" y="362"/>
                  <a:pt x="804" y="362"/>
                  <a:pt x="805" y="361"/>
                </a:cubicBezTo>
                <a:cubicBezTo>
                  <a:pt x="804" y="360"/>
                  <a:pt x="804" y="360"/>
                  <a:pt x="803" y="361"/>
                </a:cubicBezTo>
                <a:moveTo>
                  <a:pt x="801" y="367"/>
                </a:moveTo>
                <a:cubicBezTo>
                  <a:pt x="802" y="367"/>
                  <a:pt x="802" y="367"/>
                  <a:pt x="803" y="367"/>
                </a:cubicBezTo>
                <a:cubicBezTo>
                  <a:pt x="802" y="366"/>
                  <a:pt x="802" y="366"/>
                  <a:pt x="801" y="367"/>
                </a:cubicBezTo>
                <a:moveTo>
                  <a:pt x="487" y="21"/>
                </a:moveTo>
                <a:cubicBezTo>
                  <a:pt x="488" y="22"/>
                  <a:pt x="488" y="22"/>
                  <a:pt x="489" y="21"/>
                </a:cubicBezTo>
                <a:cubicBezTo>
                  <a:pt x="488" y="21"/>
                  <a:pt x="488" y="21"/>
                  <a:pt x="487" y="21"/>
                </a:cubicBezTo>
                <a:moveTo>
                  <a:pt x="13" y="437"/>
                </a:moveTo>
                <a:cubicBezTo>
                  <a:pt x="13" y="437"/>
                  <a:pt x="13" y="437"/>
                  <a:pt x="13" y="437"/>
                </a:cubicBezTo>
                <a:cubicBezTo>
                  <a:pt x="12" y="436"/>
                  <a:pt x="11" y="436"/>
                  <a:pt x="11" y="437"/>
                </a:cubicBezTo>
                <a:cubicBezTo>
                  <a:pt x="11" y="437"/>
                  <a:pt x="11" y="437"/>
                  <a:pt x="11" y="437"/>
                </a:cubicBezTo>
                <a:cubicBezTo>
                  <a:pt x="12" y="438"/>
                  <a:pt x="12" y="438"/>
                  <a:pt x="13" y="437"/>
                </a:cubicBezTo>
                <a:moveTo>
                  <a:pt x="457" y="807"/>
                </a:moveTo>
                <a:cubicBezTo>
                  <a:pt x="457" y="807"/>
                  <a:pt x="457" y="807"/>
                  <a:pt x="458" y="807"/>
                </a:cubicBezTo>
                <a:cubicBezTo>
                  <a:pt x="458" y="807"/>
                  <a:pt x="458" y="807"/>
                  <a:pt x="458" y="807"/>
                </a:cubicBezTo>
                <a:cubicBezTo>
                  <a:pt x="457" y="806"/>
                  <a:pt x="456" y="806"/>
                  <a:pt x="456" y="807"/>
                </a:cubicBezTo>
                <a:cubicBezTo>
                  <a:pt x="456" y="807"/>
                  <a:pt x="456" y="807"/>
                  <a:pt x="457" y="807"/>
                </a:cubicBezTo>
                <a:moveTo>
                  <a:pt x="200" y="754"/>
                </a:moveTo>
                <a:cubicBezTo>
                  <a:pt x="200" y="754"/>
                  <a:pt x="200" y="754"/>
                  <a:pt x="201" y="754"/>
                </a:cubicBezTo>
                <a:cubicBezTo>
                  <a:pt x="201" y="754"/>
                  <a:pt x="201" y="754"/>
                  <a:pt x="200" y="754"/>
                </a:cubicBezTo>
                <a:cubicBezTo>
                  <a:pt x="200" y="753"/>
                  <a:pt x="199" y="753"/>
                  <a:pt x="199" y="754"/>
                </a:cubicBezTo>
                <a:cubicBezTo>
                  <a:pt x="199" y="754"/>
                  <a:pt x="199" y="754"/>
                  <a:pt x="200" y="754"/>
                </a:cubicBezTo>
                <a:moveTo>
                  <a:pt x="213" y="749"/>
                </a:moveTo>
                <a:cubicBezTo>
                  <a:pt x="213" y="749"/>
                  <a:pt x="213" y="749"/>
                  <a:pt x="213" y="749"/>
                </a:cubicBezTo>
                <a:cubicBezTo>
                  <a:pt x="212" y="748"/>
                  <a:pt x="212" y="748"/>
                  <a:pt x="211" y="749"/>
                </a:cubicBezTo>
                <a:cubicBezTo>
                  <a:pt x="211" y="749"/>
                  <a:pt x="211" y="749"/>
                  <a:pt x="211" y="749"/>
                </a:cubicBezTo>
                <a:cubicBezTo>
                  <a:pt x="212" y="750"/>
                  <a:pt x="213" y="750"/>
                  <a:pt x="213" y="749"/>
                </a:cubicBezTo>
                <a:moveTo>
                  <a:pt x="496" y="790"/>
                </a:moveTo>
                <a:cubicBezTo>
                  <a:pt x="497" y="790"/>
                  <a:pt x="497" y="790"/>
                  <a:pt x="497" y="790"/>
                </a:cubicBezTo>
                <a:cubicBezTo>
                  <a:pt x="497" y="790"/>
                  <a:pt x="497" y="790"/>
                  <a:pt x="497" y="790"/>
                </a:cubicBezTo>
                <a:cubicBezTo>
                  <a:pt x="497" y="789"/>
                  <a:pt x="496" y="789"/>
                  <a:pt x="496" y="790"/>
                </a:cubicBezTo>
                <a:cubicBezTo>
                  <a:pt x="496" y="790"/>
                  <a:pt x="496" y="790"/>
                  <a:pt x="496" y="790"/>
                </a:cubicBezTo>
                <a:moveTo>
                  <a:pt x="416" y="10"/>
                </a:moveTo>
                <a:cubicBezTo>
                  <a:pt x="416" y="9"/>
                  <a:pt x="415" y="9"/>
                  <a:pt x="414" y="10"/>
                </a:cubicBezTo>
                <a:cubicBezTo>
                  <a:pt x="414" y="10"/>
                  <a:pt x="414" y="10"/>
                  <a:pt x="414" y="10"/>
                </a:cubicBezTo>
                <a:cubicBezTo>
                  <a:pt x="415" y="11"/>
                  <a:pt x="415" y="11"/>
                  <a:pt x="416" y="10"/>
                </a:cubicBezTo>
                <a:cubicBezTo>
                  <a:pt x="416" y="10"/>
                  <a:pt x="416" y="10"/>
                  <a:pt x="416" y="10"/>
                </a:cubicBezTo>
                <a:moveTo>
                  <a:pt x="291" y="779"/>
                </a:moveTo>
                <a:cubicBezTo>
                  <a:pt x="290" y="779"/>
                  <a:pt x="290" y="779"/>
                  <a:pt x="290" y="779"/>
                </a:cubicBezTo>
                <a:cubicBezTo>
                  <a:pt x="290" y="780"/>
                  <a:pt x="291" y="780"/>
                  <a:pt x="292" y="780"/>
                </a:cubicBezTo>
                <a:cubicBezTo>
                  <a:pt x="292" y="779"/>
                  <a:pt x="292" y="779"/>
                  <a:pt x="292" y="779"/>
                </a:cubicBezTo>
                <a:cubicBezTo>
                  <a:pt x="291" y="779"/>
                  <a:pt x="291" y="779"/>
                  <a:pt x="291" y="779"/>
                </a:cubicBezTo>
                <a:moveTo>
                  <a:pt x="579" y="772"/>
                </a:moveTo>
                <a:cubicBezTo>
                  <a:pt x="579" y="772"/>
                  <a:pt x="580" y="772"/>
                  <a:pt x="580" y="772"/>
                </a:cubicBezTo>
                <a:cubicBezTo>
                  <a:pt x="580" y="772"/>
                  <a:pt x="580" y="772"/>
                  <a:pt x="580" y="772"/>
                </a:cubicBezTo>
                <a:cubicBezTo>
                  <a:pt x="580" y="771"/>
                  <a:pt x="579" y="771"/>
                  <a:pt x="578" y="772"/>
                </a:cubicBezTo>
                <a:cubicBezTo>
                  <a:pt x="578" y="772"/>
                  <a:pt x="579" y="772"/>
                  <a:pt x="579" y="772"/>
                </a:cubicBezTo>
                <a:moveTo>
                  <a:pt x="241" y="772"/>
                </a:moveTo>
                <a:cubicBezTo>
                  <a:pt x="241" y="772"/>
                  <a:pt x="242" y="772"/>
                  <a:pt x="242" y="772"/>
                </a:cubicBezTo>
                <a:cubicBezTo>
                  <a:pt x="242" y="771"/>
                  <a:pt x="241" y="771"/>
                  <a:pt x="241" y="772"/>
                </a:cubicBezTo>
                <a:moveTo>
                  <a:pt x="229" y="764"/>
                </a:moveTo>
                <a:cubicBezTo>
                  <a:pt x="229" y="763"/>
                  <a:pt x="229" y="763"/>
                  <a:pt x="229" y="763"/>
                </a:cubicBezTo>
                <a:cubicBezTo>
                  <a:pt x="229" y="763"/>
                  <a:pt x="229" y="763"/>
                  <a:pt x="228" y="763"/>
                </a:cubicBezTo>
                <a:cubicBezTo>
                  <a:pt x="228" y="763"/>
                  <a:pt x="228" y="764"/>
                  <a:pt x="229" y="764"/>
                </a:cubicBezTo>
                <a:cubicBezTo>
                  <a:pt x="229" y="765"/>
                  <a:pt x="229" y="764"/>
                  <a:pt x="229" y="764"/>
                </a:cubicBezTo>
                <a:moveTo>
                  <a:pt x="244" y="762"/>
                </a:moveTo>
                <a:cubicBezTo>
                  <a:pt x="244" y="762"/>
                  <a:pt x="244" y="762"/>
                  <a:pt x="244" y="762"/>
                </a:cubicBezTo>
                <a:cubicBezTo>
                  <a:pt x="243" y="762"/>
                  <a:pt x="243" y="763"/>
                  <a:pt x="244" y="764"/>
                </a:cubicBezTo>
                <a:cubicBezTo>
                  <a:pt x="244" y="764"/>
                  <a:pt x="244" y="764"/>
                  <a:pt x="244" y="764"/>
                </a:cubicBezTo>
                <a:cubicBezTo>
                  <a:pt x="244" y="763"/>
                  <a:pt x="244" y="762"/>
                  <a:pt x="244" y="762"/>
                </a:cubicBezTo>
                <a:moveTo>
                  <a:pt x="437" y="5"/>
                </a:moveTo>
                <a:cubicBezTo>
                  <a:pt x="438" y="4"/>
                  <a:pt x="438" y="4"/>
                  <a:pt x="437" y="3"/>
                </a:cubicBezTo>
                <a:cubicBezTo>
                  <a:pt x="437" y="3"/>
                  <a:pt x="437" y="3"/>
                  <a:pt x="437" y="3"/>
                </a:cubicBezTo>
                <a:cubicBezTo>
                  <a:pt x="437" y="3"/>
                  <a:pt x="437" y="4"/>
                  <a:pt x="437" y="5"/>
                </a:cubicBezTo>
                <a:cubicBezTo>
                  <a:pt x="437" y="5"/>
                  <a:pt x="437" y="5"/>
                  <a:pt x="437" y="5"/>
                </a:cubicBezTo>
                <a:moveTo>
                  <a:pt x="89" y="172"/>
                </a:moveTo>
                <a:cubicBezTo>
                  <a:pt x="89" y="171"/>
                  <a:pt x="89" y="171"/>
                  <a:pt x="89" y="171"/>
                </a:cubicBezTo>
                <a:cubicBezTo>
                  <a:pt x="88" y="171"/>
                  <a:pt x="87" y="171"/>
                  <a:pt x="87" y="171"/>
                </a:cubicBezTo>
                <a:cubicBezTo>
                  <a:pt x="87" y="171"/>
                  <a:pt x="87" y="171"/>
                  <a:pt x="87" y="172"/>
                </a:cubicBezTo>
                <a:cubicBezTo>
                  <a:pt x="87" y="172"/>
                  <a:pt x="88" y="172"/>
                  <a:pt x="89" y="172"/>
                </a:cubicBezTo>
                <a:moveTo>
                  <a:pt x="782" y="271"/>
                </a:moveTo>
                <a:cubicBezTo>
                  <a:pt x="782" y="270"/>
                  <a:pt x="783" y="270"/>
                  <a:pt x="783" y="270"/>
                </a:cubicBezTo>
                <a:cubicBezTo>
                  <a:pt x="783" y="270"/>
                  <a:pt x="783" y="270"/>
                  <a:pt x="783" y="270"/>
                </a:cubicBezTo>
                <a:cubicBezTo>
                  <a:pt x="783" y="269"/>
                  <a:pt x="782" y="269"/>
                  <a:pt x="781" y="270"/>
                </a:cubicBezTo>
                <a:cubicBezTo>
                  <a:pt x="781" y="270"/>
                  <a:pt x="782" y="270"/>
                  <a:pt x="782" y="271"/>
                </a:cubicBezTo>
                <a:moveTo>
                  <a:pt x="369" y="11"/>
                </a:moveTo>
                <a:cubicBezTo>
                  <a:pt x="369" y="11"/>
                  <a:pt x="369" y="11"/>
                  <a:pt x="369" y="11"/>
                </a:cubicBezTo>
                <a:cubicBezTo>
                  <a:pt x="369" y="10"/>
                  <a:pt x="368" y="10"/>
                  <a:pt x="368" y="11"/>
                </a:cubicBezTo>
                <a:cubicBezTo>
                  <a:pt x="368" y="11"/>
                  <a:pt x="368" y="11"/>
                  <a:pt x="368" y="11"/>
                </a:cubicBezTo>
                <a:cubicBezTo>
                  <a:pt x="368" y="12"/>
                  <a:pt x="369" y="12"/>
                  <a:pt x="369" y="11"/>
                </a:cubicBezTo>
                <a:moveTo>
                  <a:pt x="572" y="43"/>
                </a:moveTo>
                <a:cubicBezTo>
                  <a:pt x="572" y="43"/>
                  <a:pt x="572" y="43"/>
                  <a:pt x="572" y="43"/>
                </a:cubicBezTo>
                <a:cubicBezTo>
                  <a:pt x="572" y="43"/>
                  <a:pt x="572" y="43"/>
                  <a:pt x="572" y="43"/>
                </a:cubicBezTo>
                <a:cubicBezTo>
                  <a:pt x="572" y="43"/>
                  <a:pt x="572" y="44"/>
                  <a:pt x="572" y="44"/>
                </a:cubicBezTo>
                <a:moveTo>
                  <a:pt x="445" y="809"/>
                </a:moveTo>
                <a:cubicBezTo>
                  <a:pt x="445" y="809"/>
                  <a:pt x="445" y="808"/>
                  <a:pt x="445" y="808"/>
                </a:cubicBezTo>
                <a:cubicBezTo>
                  <a:pt x="445" y="809"/>
                  <a:pt x="445" y="809"/>
                  <a:pt x="444" y="809"/>
                </a:cubicBezTo>
                <a:cubicBezTo>
                  <a:pt x="445" y="809"/>
                  <a:pt x="445" y="809"/>
                  <a:pt x="445" y="809"/>
                </a:cubicBezTo>
                <a:cubicBezTo>
                  <a:pt x="445" y="809"/>
                  <a:pt x="445" y="809"/>
                  <a:pt x="445" y="809"/>
                </a:cubicBezTo>
                <a:moveTo>
                  <a:pt x="452" y="805"/>
                </a:moveTo>
                <a:cubicBezTo>
                  <a:pt x="452" y="805"/>
                  <a:pt x="452" y="805"/>
                  <a:pt x="453" y="805"/>
                </a:cubicBezTo>
                <a:cubicBezTo>
                  <a:pt x="453" y="805"/>
                  <a:pt x="453" y="805"/>
                  <a:pt x="453" y="805"/>
                </a:cubicBezTo>
                <a:cubicBezTo>
                  <a:pt x="453" y="805"/>
                  <a:pt x="453" y="805"/>
                  <a:pt x="453" y="804"/>
                </a:cubicBezTo>
                <a:cubicBezTo>
                  <a:pt x="452" y="805"/>
                  <a:pt x="452" y="805"/>
                  <a:pt x="452" y="805"/>
                </a:cubicBezTo>
                <a:moveTo>
                  <a:pt x="578" y="44"/>
                </a:moveTo>
                <a:cubicBezTo>
                  <a:pt x="578" y="44"/>
                  <a:pt x="579" y="45"/>
                  <a:pt x="579" y="45"/>
                </a:cubicBezTo>
                <a:cubicBezTo>
                  <a:pt x="579" y="45"/>
                  <a:pt x="579" y="44"/>
                  <a:pt x="579" y="44"/>
                </a:cubicBezTo>
                <a:cubicBezTo>
                  <a:pt x="579" y="44"/>
                  <a:pt x="579" y="44"/>
                  <a:pt x="579" y="44"/>
                </a:cubicBezTo>
                <a:cubicBezTo>
                  <a:pt x="579" y="44"/>
                  <a:pt x="578" y="44"/>
                  <a:pt x="578" y="44"/>
                </a:cubicBezTo>
                <a:moveTo>
                  <a:pt x="404" y="5"/>
                </a:moveTo>
                <a:cubicBezTo>
                  <a:pt x="403" y="4"/>
                  <a:pt x="403" y="4"/>
                  <a:pt x="403" y="4"/>
                </a:cubicBezTo>
                <a:cubicBezTo>
                  <a:pt x="403" y="4"/>
                  <a:pt x="403" y="4"/>
                  <a:pt x="403" y="4"/>
                </a:cubicBezTo>
                <a:cubicBezTo>
                  <a:pt x="403" y="4"/>
                  <a:pt x="403" y="5"/>
                  <a:pt x="403" y="5"/>
                </a:cubicBezTo>
                <a:cubicBezTo>
                  <a:pt x="403" y="5"/>
                  <a:pt x="403" y="5"/>
                  <a:pt x="404" y="5"/>
                </a:cubicBezTo>
                <a:moveTo>
                  <a:pt x="247" y="44"/>
                </a:moveTo>
                <a:cubicBezTo>
                  <a:pt x="247" y="44"/>
                  <a:pt x="247" y="44"/>
                  <a:pt x="247" y="44"/>
                </a:cubicBezTo>
                <a:cubicBezTo>
                  <a:pt x="247" y="44"/>
                  <a:pt x="246" y="44"/>
                  <a:pt x="246" y="44"/>
                </a:cubicBezTo>
                <a:cubicBezTo>
                  <a:pt x="246" y="44"/>
                  <a:pt x="247" y="45"/>
                  <a:pt x="247" y="45"/>
                </a:cubicBezTo>
                <a:cubicBezTo>
                  <a:pt x="247" y="45"/>
                  <a:pt x="247" y="44"/>
                  <a:pt x="247" y="44"/>
                </a:cubicBezTo>
                <a:moveTo>
                  <a:pt x="56" y="597"/>
                </a:moveTo>
                <a:cubicBezTo>
                  <a:pt x="56" y="597"/>
                  <a:pt x="56" y="597"/>
                  <a:pt x="56" y="597"/>
                </a:cubicBezTo>
                <a:cubicBezTo>
                  <a:pt x="56" y="597"/>
                  <a:pt x="56" y="597"/>
                  <a:pt x="56" y="597"/>
                </a:cubicBezTo>
                <a:cubicBezTo>
                  <a:pt x="56" y="597"/>
                  <a:pt x="56" y="598"/>
                  <a:pt x="56" y="598"/>
                </a:cubicBezTo>
                <a:cubicBezTo>
                  <a:pt x="56" y="598"/>
                  <a:pt x="56" y="597"/>
                  <a:pt x="56" y="597"/>
                </a:cubicBezTo>
                <a:moveTo>
                  <a:pt x="461" y="801"/>
                </a:moveTo>
                <a:cubicBezTo>
                  <a:pt x="461" y="801"/>
                  <a:pt x="461" y="801"/>
                  <a:pt x="461" y="801"/>
                </a:cubicBezTo>
                <a:cubicBezTo>
                  <a:pt x="461" y="801"/>
                  <a:pt x="461" y="801"/>
                  <a:pt x="461" y="801"/>
                </a:cubicBezTo>
                <a:cubicBezTo>
                  <a:pt x="461" y="801"/>
                  <a:pt x="461" y="801"/>
                  <a:pt x="461" y="802"/>
                </a:cubicBezTo>
                <a:cubicBezTo>
                  <a:pt x="461" y="802"/>
                  <a:pt x="461" y="801"/>
                  <a:pt x="461" y="801"/>
                </a:cubicBezTo>
                <a:moveTo>
                  <a:pt x="440" y="807"/>
                </a:moveTo>
                <a:cubicBezTo>
                  <a:pt x="440" y="807"/>
                  <a:pt x="440" y="807"/>
                  <a:pt x="440" y="807"/>
                </a:cubicBezTo>
                <a:cubicBezTo>
                  <a:pt x="440" y="807"/>
                  <a:pt x="440" y="807"/>
                  <a:pt x="440" y="807"/>
                </a:cubicBezTo>
                <a:cubicBezTo>
                  <a:pt x="440" y="807"/>
                  <a:pt x="440" y="807"/>
                  <a:pt x="441" y="807"/>
                </a:cubicBezTo>
                <a:cubicBezTo>
                  <a:pt x="441" y="807"/>
                  <a:pt x="440" y="807"/>
                  <a:pt x="440" y="807"/>
                </a:cubicBezTo>
                <a:moveTo>
                  <a:pt x="454" y="804"/>
                </a:moveTo>
                <a:cubicBezTo>
                  <a:pt x="454" y="805"/>
                  <a:pt x="454" y="805"/>
                  <a:pt x="454" y="805"/>
                </a:cubicBezTo>
                <a:cubicBezTo>
                  <a:pt x="454" y="805"/>
                  <a:pt x="454" y="805"/>
                  <a:pt x="454" y="805"/>
                </a:cubicBezTo>
                <a:cubicBezTo>
                  <a:pt x="455" y="805"/>
                  <a:pt x="455" y="805"/>
                  <a:pt x="455" y="805"/>
                </a:cubicBezTo>
                <a:cubicBezTo>
                  <a:pt x="455" y="805"/>
                  <a:pt x="455" y="805"/>
                  <a:pt x="454" y="804"/>
                </a:cubicBezTo>
                <a:moveTo>
                  <a:pt x="437" y="802"/>
                </a:moveTo>
                <a:cubicBezTo>
                  <a:pt x="437" y="802"/>
                  <a:pt x="436" y="802"/>
                  <a:pt x="436" y="802"/>
                </a:cubicBezTo>
                <a:cubicBezTo>
                  <a:pt x="436" y="802"/>
                  <a:pt x="436" y="802"/>
                  <a:pt x="436" y="802"/>
                </a:cubicBezTo>
                <a:cubicBezTo>
                  <a:pt x="436" y="802"/>
                  <a:pt x="436" y="802"/>
                  <a:pt x="436" y="803"/>
                </a:cubicBezTo>
                <a:cubicBezTo>
                  <a:pt x="436" y="802"/>
                  <a:pt x="437" y="802"/>
                  <a:pt x="437" y="802"/>
                </a:cubicBezTo>
                <a:moveTo>
                  <a:pt x="429" y="804"/>
                </a:moveTo>
                <a:cubicBezTo>
                  <a:pt x="430" y="804"/>
                  <a:pt x="430" y="804"/>
                  <a:pt x="430" y="804"/>
                </a:cubicBezTo>
                <a:cubicBezTo>
                  <a:pt x="430" y="804"/>
                  <a:pt x="430" y="804"/>
                  <a:pt x="430" y="804"/>
                </a:cubicBezTo>
                <a:cubicBezTo>
                  <a:pt x="430" y="804"/>
                  <a:pt x="430" y="804"/>
                  <a:pt x="430" y="804"/>
                </a:cubicBezTo>
                <a:cubicBezTo>
                  <a:pt x="430" y="804"/>
                  <a:pt x="430" y="804"/>
                  <a:pt x="429" y="804"/>
                </a:cubicBezTo>
                <a:moveTo>
                  <a:pt x="59" y="592"/>
                </a:moveTo>
                <a:cubicBezTo>
                  <a:pt x="59" y="591"/>
                  <a:pt x="59" y="591"/>
                  <a:pt x="59" y="591"/>
                </a:cubicBezTo>
                <a:cubicBezTo>
                  <a:pt x="59" y="591"/>
                  <a:pt x="59" y="591"/>
                  <a:pt x="59" y="591"/>
                </a:cubicBezTo>
                <a:cubicBezTo>
                  <a:pt x="59" y="592"/>
                  <a:pt x="59" y="592"/>
                  <a:pt x="59" y="592"/>
                </a:cubicBezTo>
                <a:cubicBezTo>
                  <a:pt x="59" y="592"/>
                  <a:pt x="59" y="592"/>
                  <a:pt x="59" y="592"/>
                </a:cubicBezTo>
                <a:moveTo>
                  <a:pt x="202" y="743"/>
                </a:moveTo>
                <a:cubicBezTo>
                  <a:pt x="202" y="743"/>
                  <a:pt x="202" y="743"/>
                  <a:pt x="202" y="743"/>
                </a:cubicBezTo>
                <a:cubicBezTo>
                  <a:pt x="202" y="743"/>
                  <a:pt x="202" y="743"/>
                  <a:pt x="202" y="743"/>
                </a:cubicBezTo>
                <a:cubicBezTo>
                  <a:pt x="202" y="744"/>
                  <a:pt x="202" y="744"/>
                  <a:pt x="202" y="744"/>
                </a:cubicBezTo>
                <a:cubicBezTo>
                  <a:pt x="202" y="744"/>
                  <a:pt x="202" y="743"/>
                  <a:pt x="202" y="743"/>
                </a:cubicBezTo>
                <a:moveTo>
                  <a:pt x="332" y="791"/>
                </a:moveTo>
                <a:cubicBezTo>
                  <a:pt x="332" y="791"/>
                  <a:pt x="332" y="790"/>
                  <a:pt x="332" y="790"/>
                </a:cubicBezTo>
                <a:cubicBezTo>
                  <a:pt x="332" y="790"/>
                  <a:pt x="332" y="791"/>
                  <a:pt x="332" y="791"/>
                </a:cubicBezTo>
                <a:cubicBezTo>
                  <a:pt x="332" y="791"/>
                  <a:pt x="332" y="791"/>
                  <a:pt x="332" y="791"/>
                </a:cubicBezTo>
                <a:cubicBezTo>
                  <a:pt x="332" y="791"/>
                  <a:pt x="332" y="791"/>
                  <a:pt x="332" y="791"/>
                </a:cubicBezTo>
                <a:moveTo>
                  <a:pt x="615" y="743"/>
                </a:moveTo>
                <a:cubicBezTo>
                  <a:pt x="615" y="743"/>
                  <a:pt x="615" y="743"/>
                  <a:pt x="615" y="743"/>
                </a:cubicBezTo>
                <a:cubicBezTo>
                  <a:pt x="615" y="743"/>
                  <a:pt x="614" y="743"/>
                  <a:pt x="614" y="743"/>
                </a:cubicBezTo>
                <a:cubicBezTo>
                  <a:pt x="614" y="743"/>
                  <a:pt x="614" y="744"/>
                  <a:pt x="615" y="744"/>
                </a:cubicBezTo>
                <a:cubicBezTo>
                  <a:pt x="615" y="744"/>
                  <a:pt x="615" y="743"/>
                  <a:pt x="615" y="743"/>
                </a:cubicBezTo>
                <a:moveTo>
                  <a:pt x="195" y="745"/>
                </a:moveTo>
                <a:cubicBezTo>
                  <a:pt x="195" y="745"/>
                  <a:pt x="195" y="745"/>
                  <a:pt x="195" y="745"/>
                </a:cubicBezTo>
                <a:cubicBezTo>
                  <a:pt x="195" y="745"/>
                  <a:pt x="195" y="745"/>
                  <a:pt x="195" y="746"/>
                </a:cubicBezTo>
                <a:cubicBezTo>
                  <a:pt x="196" y="746"/>
                  <a:pt x="196" y="745"/>
                  <a:pt x="196" y="745"/>
                </a:cubicBezTo>
                <a:cubicBezTo>
                  <a:pt x="196" y="745"/>
                  <a:pt x="196" y="745"/>
                  <a:pt x="195" y="745"/>
                </a:cubicBezTo>
                <a:moveTo>
                  <a:pt x="197" y="746"/>
                </a:moveTo>
                <a:cubicBezTo>
                  <a:pt x="197" y="746"/>
                  <a:pt x="197" y="747"/>
                  <a:pt x="197" y="747"/>
                </a:cubicBezTo>
                <a:cubicBezTo>
                  <a:pt x="197" y="746"/>
                  <a:pt x="198" y="746"/>
                  <a:pt x="198" y="746"/>
                </a:cubicBezTo>
                <a:cubicBezTo>
                  <a:pt x="198" y="746"/>
                  <a:pt x="197" y="746"/>
                  <a:pt x="197" y="746"/>
                </a:cubicBezTo>
                <a:cubicBezTo>
                  <a:pt x="197" y="746"/>
                  <a:pt x="197" y="746"/>
                  <a:pt x="197" y="746"/>
                </a:cubicBezTo>
                <a:moveTo>
                  <a:pt x="210" y="746"/>
                </a:moveTo>
                <a:cubicBezTo>
                  <a:pt x="210" y="746"/>
                  <a:pt x="210" y="746"/>
                  <a:pt x="210" y="746"/>
                </a:cubicBezTo>
                <a:cubicBezTo>
                  <a:pt x="210" y="746"/>
                  <a:pt x="209" y="746"/>
                  <a:pt x="209" y="746"/>
                </a:cubicBezTo>
                <a:cubicBezTo>
                  <a:pt x="209" y="746"/>
                  <a:pt x="209" y="746"/>
                  <a:pt x="210" y="746"/>
                </a:cubicBezTo>
                <a:cubicBezTo>
                  <a:pt x="210" y="746"/>
                  <a:pt x="210" y="746"/>
                  <a:pt x="210" y="746"/>
                </a:cubicBezTo>
                <a:moveTo>
                  <a:pt x="213" y="746"/>
                </a:moveTo>
                <a:cubicBezTo>
                  <a:pt x="213" y="746"/>
                  <a:pt x="213" y="747"/>
                  <a:pt x="213" y="747"/>
                </a:cubicBezTo>
                <a:cubicBezTo>
                  <a:pt x="214" y="746"/>
                  <a:pt x="214" y="746"/>
                  <a:pt x="214" y="746"/>
                </a:cubicBezTo>
                <a:cubicBezTo>
                  <a:pt x="214" y="746"/>
                  <a:pt x="214" y="746"/>
                  <a:pt x="213" y="746"/>
                </a:cubicBezTo>
                <a:cubicBezTo>
                  <a:pt x="213" y="746"/>
                  <a:pt x="213" y="746"/>
                  <a:pt x="213" y="746"/>
                </a:cubicBezTo>
                <a:moveTo>
                  <a:pt x="194" y="747"/>
                </a:moveTo>
                <a:cubicBezTo>
                  <a:pt x="193" y="747"/>
                  <a:pt x="193" y="747"/>
                  <a:pt x="193" y="747"/>
                </a:cubicBezTo>
                <a:cubicBezTo>
                  <a:pt x="193" y="747"/>
                  <a:pt x="193" y="747"/>
                  <a:pt x="194" y="748"/>
                </a:cubicBezTo>
                <a:cubicBezTo>
                  <a:pt x="194" y="747"/>
                  <a:pt x="194" y="747"/>
                  <a:pt x="194" y="747"/>
                </a:cubicBezTo>
                <a:cubicBezTo>
                  <a:pt x="194" y="747"/>
                  <a:pt x="194" y="747"/>
                  <a:pt x="194" y="747"/>
                </a:cubicBezTo>
                <a:moveTo>
                  <a:pt x="436" y="9"/>
                </a:moveTo>
                <a:cubicBezTo>
                  <a:pt x="436" y="9"/>
                  <a:pt x="436" y="9"/>
                  <a:pt x="436" y="9"/>
                </a:cubicBezTo>
                <a:cubicBezTo>
                  <a:pt x="435" y="9"/>
                  <a:pt x="435" y="9"/>
                  <a:pt x="435" y="9"/>
                </a:cubicBezTo>
                <a:cubicBezTo>
                  <a:pt x="435" y="9"/>
                  <a:pt x="435" y="9"/>
                  <a:pt x="435" y="9"/>
                </a:cubicBezTo>
                <a:cubicBezTo>
                  <a:pt x="435" y="9"/>
                  <a:pt x="436" y="9"/>
                  <a:pt x="436" y="9"/>
                </a:cubicBezTo>
                <a:moveTo>
                  <a:pt x="204" y="749"/>
                </a:moveTo>
                <a:cubicBezTo>
                  <a:pt x="204" y="749"/>
                  <a:pt x="204" y="749"/>
                  <a:pt x="204" y="749"/>
                </a:cubicBezTo>
                <a:cubicBezTo>
                  <a:pt x="204" y="749"/>
                  <a:pt x="204" y="749"/>
                  <a:pt x="204" y="749"/>
                </a:cubicBezTo>
                <a:cubicBezTo>
                  <a:pt x="204" y="749"/>
                  <a:pt x="204" y="749"/>
                  <a:pt x="204" y="749"/>
                </a:cubicBezTo>
                <a:cubicBezTo>
                  <a:pt x="204" y="749"/>
                  <a:pt x="204" y="749"/>
                  <a:pt x="204" y="749"/>
                </a:cubicBezTo>
                <a:moveTo>
                  <a:pt x="610" y="749"/>
                </a:moveTo>
                <a:cubicBezTo>
                  <a:pt x="610" y="749"/>
                  <a:pt x="610" y="749"/>
                  <a:pt x="610" y="749"/>
                </a:cubicBezTo>
                <a:cubicBezTo>
                  <a:pt x="610" y="749"/>
                  <a:pt x="610" y="749"/>
                  <a:pt x="610" y="749"/>
                </a:cubicBezTo>
                <a:cubicBezTo>
                  <a:pt x="610" y="749"/>
                  <a:pt x="610" y="749"/>
                  <a:pt x="609" y="749"/>
                </a:cubicBezTo>
                <a:cubicBezTo>
                  <a:pt x="610" y="749"/>
                  <a:pt x="610" y="749"/>
                  <a:pt x="610" y="749"/>
                </a:cubicBezTo>
                <a:moveTo>
                  <a:pt x="498" y="788"/>
                </a:moveTo>
                <a:cubicBezTo>
                  <a:pt x="498" y="788"/>
                  <a:pt x="498" y="788"/>
                  <a:pt x="498" y="788"/>
                </a:cubicBezTo>
                <a:cubicBezTo>
                  <a:pt x="498" y="788"/>
                  <a:pt x="498" y="788"/>
                  <a:pt x="498" y="788"/>
                </a:cubicBezTo>
                <a:cubicBezTo>
                  <a:pt x="498" y="788"/>
                  <a:pt x="498" y="788"/>
                  <a:pt x="498" y="787"/>
                </a:cubicBezTo>
                <a:cubicBezTo>
                  <a:pt x="498" y="788"/>
                  <a:pt x="498" y="788"/>
                  <a:pt x="498" y="788"/>
                </a:cubicBezTo>
                <a:moveTo>
                  <a:pt x="196" y="751"/>
                </a:moveTo>
                <a:cubicBezTo>
                  <a:pt x="196" y="751"/>
                  <a:pt x="196" y="751"/>
                  <a:pt x="195" y="750"/>
                </a:cubicBezTo>
                <a:cubicBezTo>
                  <a:pt x="195" y="751"/>
                  <a:pt x="195" y="751"/>
                  <a:pt x="195" y="751"/>
                </a:cubicBezTo>
                <a:cubicBezTo>
                  <a:pt x="195" y="751"/>
                  <a:pt x="195" y="751"/>
                  <a:pt x="195" y="751"/>
                </a:cubicBezTo>
                <a:cubicBezTo>
                  <a:pt x="196" y="751"/>
                  <a:pt x="196" y="751"/>
                  <a:pt x="196" y="751"/>
                </a:cubicBezTo>
                <a:moveTo>
                  <a:pt x="210" y="751"/>
                </a:moveTo>
                <a:cubicBezTo>
                  <a:pt x="210" y="751"/>
                  <a:pt x="210" y="751"/>
                  <a:pt x="210" y="750"/>
                </a:cubicBezTo>
                <a:cubicBezTo>
                  <a:pt x="210" y="751"/>
                  <a:pt x="209" y="751"/>
                  <a:pt x="209" y="751"/>
                </a:cubicBezTo>
                <a:cubicBezTo>
                  <a:pt x="209" y="751"/>
                  <a:pt x="210" y="751"/>
                  <a:pt x="210" y="751"/>
                </a:cubicBezTo>
                <a:cubicBezTo>
                  <a:pt x="210" y="751"/>
                  <a:pt x="210" y="751"/>
                  <a:pt x="210" y="751"/>
                </a:cubicBezTo>
                <a:moveTo>
                  <a:pt x="651" y="725"/>
                </a:moveTo>
                <a:cubicBezTo>
                  <a:pt x="651" y="726"/>
                  <a:pt x="652" y="726"/>
                  <a:pt x="652" y="726"/>
                </a:cubicBezTo>
                <a:cubicBezTo>
                  <a:pt x="652" y="726"/>
                  <a:pt x="652" y="725"/>
                  <a:pt x="652" y="725"/>
                </a:cubicBezTo>
                <a:cubicBezTo>
                  <a:pt x="652" y="725"/>
                  <a:pt x="652" y="725"/>
                  <a:pt x="652" y="725"/>
                </a:cubicBezTo>
                <a:cubicBezTo>
                  <a:pt x="652" y="725"/>
                  <a:pt x="651" y="725"/>
                  <a:pt x="651" y="725"/>
                </a:cubicBezTo>
                <a:moveTo>
                  <a:pt x="651" y="728"/>
                </a:moveTo>
                <a:cubicBezTo>
                  <a:pt x="651" y="728"/>
                  <a:pt x="652" y="729"/>
                  <a:pt x="652" y="729"/>
                </a:cubicBezTo>
                <a:cubicBezTo>
                  <a:pt x="652" y="728"/>
                  <a:pt x="652" y="728"/>
                  <a:pt x="652" y="728"/>
                </a:cubicBezTo>
                <a:cubicBezTo>
                  <a:pt x="652" y="728"/>
                  <a:pt x="652" y="728"/>
                  <a:pt x="652" y="728"/>
                </a:cubicBezTo>
                <a:cubicBezTo>
                  <a:pt x="652" y="728"/>
                  <a:pt x="651" y="728"/>
                  <a:pt x="651" y="728"/>
                </a:cubicBezTo>
                <a:moveTo>
                  <a:pt x="475" y="794"/>
                </a:moveTo>
                <a:cubicBezTo>
                  <a:pt x="475" y="794"/>
                  <a:pt x="475" y="794"/>
                  <a:pt x="475" y="795"/>
                </a:cubicBezTo>
                <a:cubicBezTo>
                  <a:pt x="475" y="795"/>
                  <a:pt x="475" y="795"/>
                  <a:pt x="475" y="795"/>
                </a:cubicBezTo>
                <a:cubicBezTo>
                  <a:pt x="475" y="795"/>
                  <a:pt x="476" y="795"/>
                  <a:pt x="476" y="795"/>
                </a:cubicBezTo>
                <a:cubicBezTo>
                  <a:pt x="476" y="794"/>
                  <a:pt x="476" y="794"/>
                  <a:pt x="475" y="794"/>
                </a:cubicBezTo>
                <a:moveTo>
                  <a:pt x="465" y="794"/>
                </a:moveTo>
                <a:cubicBezTo>
                  <a:pt x="465" y="794"/>
                  <a:pt x="465" y="794"/>
                  <a:pt x="465" y="794"/>
                </a:cubicBezTo>
                <a:cubicBezTo>
                  <a:pt x="465" y="794"/>
                  <a:pt x="465" y="794"/>
                  <a:pt x="465" y="795"/>
                </a:cubicBezTo>
                <a:cubicBezTo>
                  <a:pt x="465" y="795"/>
                  <a:pt x="465" y="795"/>
                  <a:pt x="465" y="795"/>
                </a:cubicBezTo>
                <a:cubicBezTo>
                  <a:pt x="465" y="795"/>
                  <a:pt x="465" y="795"/>
                  <a:pt x="465" y="794"/>
                </a:cubicBezTo>
                <a:moveTo>
                  <a:pt x="506" y="792"/>
                </a:moveTo>
                <a:cubicBezTo>
                  <a:pt x="506" y="792"/>
                  <a:pt x="505" y="793"/>
                  <a:pt x="505" y="793"/>
                </a:cubicBezTo>
                <a:cubicBezTo>
                  <a:pt x="505" y="793"/>
                  <a:pt x="505" y="793"/>
                  <a:pt x="505" y="793"/>
                </a:cubicBezTo>
                <a:cubicBezTo>
                  <a:pt x="506" y="793"/>
                  <a:pt x="506" y="793"/>
                  <a:pt x="506" y="793"/>
                </a:cubicBezTo>
                <a:cubicBezTo>
                  <a:pt x="506" y="793"/>
                  <a:pt x="506" y="792"/>
                  <a:pt x="506" y="792"/>
                </a:cubicBezTo>
                <a:moveTo>
                  <a:pt x="636" y="737"/>
                </a:moveTo>
                <a:cubicBezTo>
                  <a:pt x="635" y="737"/>
                  <a:pt x="635" y="737"/>
                  <a:pt x="635" y="737"/>
                </a:cubicBezTo>
                <a:cubicBezTo>
                  <a:pt x="635" y="738"/>
                  <a:pt x="635" y="738"/>
                  <a:pt x="636" y="738"/>
                </a:cubicBezTo>
                <a:cubicBezTo>
                  <a:pt x="636" y="738"/>
                  <a:pt x="636" y="738"/>
                  <a:pt x="636" y="738"/>
                </a:cubicBezTo>
                <a:cubicBezTo>
                  <a:pt x="636" y="738"/>
                  <a:pt x="636" y="737"/>
                  <a:pt x="636" y="737"/>
                </a:cubicBezTo>
                <a:moveTo>
                  <a:pt x="344" y="793"/>
                </a:moveTo>
                <a:cubicBezTo>
                  <a:pt x="344" y="793"/>
                  <a:pt x="344" y="792"/>
                  <a:pt x="343" y="792"/>
                </a:cubicBezTo>
                <a:cubicBezTo>
                  <a:pt x="343" y="792"/>
                  <a:pt x="343" y="792"/>
                  <a:pt x="343" y="792"/>
                </a:cubicBezTo>
                <a:cubicBezTo>
                  <a:pt x="343" y="793"/>
                  <a:pt x="343" y="793"/>
                  <a:pt x="343" y="793"/>
                </a:cubicBezTo>
                <a:cubicBezTo>
                  <a:pt x="344" y="793"/>
                  <a:pt x="344" y="793"/>
                  <a:pt x="344" y="793"/>
                </a:cubicBezTo>
                <a:moveTo>
                  <a:pt x="393" y="5"/>
                </a:moveTo>
                <a:cubicBezTo>
                  <a:pt x="393" y="5"/>
                  <a:pt x="392" y="5"/>
                  <a:pt x="392" y="5"/>
                </a:cubicBezTo>
                <a:cubicBezTo>
                  <a:pt x="393" y="5"/>
                  <a:pt x="393" y="6"/>
                  <a:pt x="393" y="6"/>
                </a:cubicBezTo>
                <a:cubicBezTo>
                  <a:pt x="393" y="6"/>
                  <a:pt x="393" y="6"/>
                  <a:pt x="393" y="6"/>
                </a:cubicBezTo>
                <a:cubicBezTo>
                  <a:pt x="393" y="5"/>
                  <a:pt x="393" y="5"/>
                  <a:pt x="393" y="5"/>
                </a:cubicBezTo>
                <a:moveTo>
                  <a:pt x="234" y="763"/>
                </a:moveTo>
                <a:cubicBezTo>
                  <a:pt x="234" y="762"/>
                  <a:pt x="234" y="762"/>
                  <a:pt x="234" y="762"/>
                </a:cubicBezTo>
                <a:cubicBezTo>
                  <a:pt x="234" y="762"/>
                  <a:pt x="233" y="762"/>
                  <a:pt x="233" y="762"/>
                </a:cubicBezTo>
                <a:cubicBezTo>
                  <a:pt x="233" y="762"/>
                  <a:pt x="233" y="762"/>
                  <a:pt x="233" y="762"/>
                </a:cubicBezTo>
                <a:cubicBezTo>
                  <a:pt x="233" y="762"/>
                  <a:pt x="233" y="763"/>
                  <a:pt x="234" y="763"/>
                </a:cubicBezTo>
                <a:moveTo>
                  <a:pt x="526" y="785"/>
                </a:moveTo>
                <a:cubicBezTo>
                  <a:pt x="525" y="785"/>
                  <a:pt x="525" y="785"/>
                  <a:pt x="525" y="785"/>
                </a:cubicBezTo>
                <a:cubicBezTo>
                  <a:pt x="525" y="785"/>
                  <a:pt x="525" y="785"/>
                  <a:pt x="526" y="786"/>
                </a:cubicBezTo>
                <a:cubicBezTo>
                  <a:pt x="526" y="785"/>
                  <a:pt x="526" y="785"/>
                  <a:pt x="526" y="785"/>
                </a:cubicBezTo>
                <a:cubicBezTo>
                  <a:pt x="526" y="785"/>
                  <a:pt x="526" y="785"/>
                  <a:pt x="526" y="785"/>
                </a:cubicBezTo>
                <a:moveTo>
                  <a:pt x="249" y="765"/>
                </a:moveTo>
                <a:cubicBezTo>
                  <a:pt x="250" y="764"/>
                  <a:pt x="250" y="764"/>
                  <a:pt x="250" y="764"/>
                </a:cubicBezTo>
                <a:cubicBezTo>
                  <a:pt x="250" y="764"/>
                  <a:pt x="250" y="764"/>
                  <a:pt x="250" y="764"/>
                </a:cubicBezTo>
                <a:cubicBezTo>
                  <a:pt x="249" y="764"/>
                  <a:pt x="249" y="764"/>
                  <a:pt x="249" y="764"/>
                </a:cubicBezTo>
                <a:cubicBezTo>
                  <a:pt x="249" y="764"/>
                  <a:pt x="249" y="764"/>
                  <a:pt x="249" y="765"/>
                </a:cubicBezTo>
                <a:moveTo>
                  <a:pt x="575" y="765"/>
                </a:moveTo>
                <a:cubicBezTo>
                  <a:pt x="575" y="765"/>
                  <a:pt x="575" y="765"/>
                  <a:pt x="575" y="766"/>
                </a:cubicBezTo>
                <a:cubicBezTo>
                  <a:pt x="575" y="766"/>
                  <a:pt x="575" y="765"/>
                  <a:pt x="575" y="765"/>
                </a:cubicBezTo>
                <a:cubicBezTo>
                  <a:pt x="575" y="765"/>
                  <a:pt x="575" y="765"/>
                  <a:pt x="575" y="765"/>
                </a:cubicBezTo>
                <a:cubicBezTo>
                  <a:pt x="575" y="765"/>
                  <a:pt x="575" y="765"/>
                  <a:pt x="575" y="765"/>
                </a:cubicBezTo>
                <a:moveTo>
                  <a:pt x="591" y="767"/>
                </a:moveTo>
                <a:cubicBezTo>
                  <a:pt x="591" y="767"/>
                  <a:pt x="591" y="767"/>
                  <a:pt x="591" y="767"/>
                </a:cubicBezTo>
                <a:cubicBezTo>
                  <a:pt x="591" y="767"/>
                  <a:pt x="591" y="767"/>
                  <a:pt x="591" y="768"/>
                </a:cubicBezTo>
                <a:cubicBezTo>
                  <a:pt x="591" y="767"/>
                  <a:pt x="591" y="767"/>
                  <a:pt x="591" y="767"/>
                </a:cubicBezTo>
                <a:cubicBezTo>
                  <a:pt x="591" y="767"/>
                  <a:pt x="591" y="767"/>
                  <a:pt x="591" y="767"/>
                </a:cubicBezTo>
                <a:moveTo>
                  <a:pt x="435" y="7"/>
                </a:moveTo>
                <a:cubicBezTo>
                  <a:pt x="435" y="7"/>
                  <a:pt x="435" y="8"/>
                  <a:pt x="435" y="8"/>
                </a:cubicBezTo>
                <a:cubicBezTo>
                  <a:pt x="436" y="8"/>
                  <a:pt x="436" y="8"/>
                  <a:pt x="436" y="7"/>
                </a:cubicBezTo>
                <a:cubicBezTo>
                  <a:pt x="436" y="7"/>
                  <a:pt x="436" y="7"/>
                  <a:pt x="435" y="7"/>
                </a:cubicBezTo>
                <a:cubicBezTo>
                  <a:pt x="435" y="7"/>
                  <a:pt x="435" y="7"/>
                  <a:pt x="435" y="7"/>
                </a:cubicBezTo>
                <a:moveTo>
                  <a:pt x="236" y="770"/>
                </a:moveTo>
                <a:cubicBezTo>
                  <a:pt x="236" y="770"/>
                  <a:pt x="236" y="770"/>
                  <a:pt x="236" y="770"/>
                </a:cubicBezTo>
                <a:cubicBezTo>
                  <a:pt x="236" y="770"/>
                  <a:pt x="236" y="770"/>
                  <a:pt x="236" y="770"/>
                </a:cubicBezTo>
                <a:cubicBezTo>
                  <a:pt x="236" y="770"/>
                  <a:pt x="237" y="770"/>
                  <a:pt x="237" y="770"/>
                </a:cubicBezTo>
                <a:cubicBezTo>
                  <a:pt x="237" y="770"/>
                  <a:pt x="236" y="770"/>
                  <a:pt x="236" y="770"/>
                </a:cubicBezTo>
                <a:moveTo>
                  <a:pt x="242" y="770"/>
                </a:moveTo>
                <a:cubicBezTo>
                  <a:pt x="242" y="770"/>
                  <a:pt x="242" y="770"/>
                  <a:pt x="242" y="770"/>
                </a:cubicBezTo>
                <a:cubicBezTo>
                  <a:pt x="242" y="770"/>
                  <a:pt x="242" y="770"/>
                  <a:pt x="242" y="770"/>
                </a:cubicBezTo>
                <a:cubicBezTo>
                  <a:pt x="242" y="770"/>
                  <a:pt x="242" y="770"/>
                  <a:pt x="241" y="770"/>
                </a:cubicBezTo>
                <a:cubicBezTo>
                  <a:pt x="242" y="770"/>
                  <a:pt x="242" y="770"/>
                  <a:pt x="242" y="770"/>
                </a:cubicBezTo>
                <a:moveTo>
                  <a:pt x="236" y="772"/>
                </a:moveTo>
                <a:cubicBezTo>
                  <a:pt x="236" y="772"/>
                  <a:pt x="236" y="772"/>
                  <a:pt x="236" y="772"/>
                </a:cubicBezTo>
                <a:cubicBezTo>
                  <a:pt x="236" y="772"/>
                  <a:pt x="236" y="772"/>
                  <a:pt x="237" y="772"/>
                </a:cubicBezTo>
                <a:cubicBezTo>
                  <a:pt x="237" y="772"/>
                  <a:pt x="236" y="771"/>
                  <a:pt x="236" y="771"/>
                </a:cubicBezTo>
                <a:cubicBezTo>
                  <a:pt x="236" y="772"/>
                  <a:pt x="236" y="772"/>
                  <a:pt x="236" y="772"/>
                </a:cubicBezTo>
                <a:moveTo>
                  <a:pt x="238" y="773"/>
                </a:moveTo>
                <a:cubicBezTo>
                  <a:pt x="238" y="773"/>
                  <a:pt x="238" y="773"/>
                  <a:pt x="238" y="773"/>
                </a:cubicBezTo>
                <a:cubicBezTo>
                  <a:pt x="238" y="773"/>
                  <a:pt x="238" y="773"/>
                  <a:pt x="238" y="773"/>
                </a:cubicBezTo>
                <a:cubicBezTo>
                  <a:pt x="238" y="772"/>
                  <a:pt x="238" y="772"/>
                  <a:pt x="238" y="772"/>
                </a:cubicBezTo>
                <a:cubicBezTo>
                  <a:pt x="238" y="772"/>
                  <a:pt x="238" y="773"/>
                  <a:pt x="238" y="773"/>
                </a:cubicBezTo>
                <a:moveTo>
                  <a:pt x="242" y="776"/>
                </a:moveTo>
                <a:cubicBezTo>
                  <a:pt x="242" y="776"/>
                  <a:pt x="242" y="775"/>
                  <a:pt x="242" y="775"/>
                </a:cubicBezTo>
                <a:cubicBezTo>
                  <a:pt x="242" y="775"/>
                  <a:pt x="242" y="775"/>
                  <a:pt x="242" y="775"/>
                </a:cubicBezTo>
                <a:cubicBezTo>
                  <a:pt x="242" y="776"/>
                  <a:pt x="242" y="776"/>
                  <a:pt x="242" y="776"/>
                </a:cubicBezTo>
                <a:cubicBezTo>
                  <a:pt x="242" y="776"/>
                  <a:pt x="242" y="776"/>
                  <a:pt x="242" y="776"/>
                </a:cubicBezTo>
                <a:moveTo>
                  <a:pt x="523" y="782"/>
                </a:moveTo>
                <a:cubicBezTo>
                  <a:pt x="523" y="782"/>
                  <a:pt x="524" y="782"/>
                  <a:pt x="524" y="783"/>
                </a:cubicBezTo>
                <a:cubicBezTo>
                  <a:pt x="524" y="783"/>
                  <a:pt x="524" y="782"/>
                  <a:pt x="524" y="782"/>
                </a:cubicBezTo>
                <a:cubicBezTo>
                  <a:pt x="524" y="782"/>
                  <a:pt x="524" y="782"/>
                  <a:pt x="524" y="782"/>
                </a:cubicBezTo>
                <a:cubicBezTo>
                  <a:pt x="524" y="782"/>
                  <a:pt x="523" y="782"/>
                  <a:pt x="523" y="782"/>
                </a:cubicBezTo>
                <a:moveTo>
                  <a:pt x="201" y="752"/>
                </a:moveTo>
                <a:cubicBezTo>
                  <a:pt x="201" y="752"/>
                  <a:pt x="201" y="751"/>
                  <a:pt x="201" y="751"/>
                </a:cubicBezTo>
                <a:cubicBezTo>
                  <a:pt x="201" y="752"/>
                  <a:pt x="201" y="752"/>
                  <a:pt x="201" y="752"/>
                </a:cubicBezTo>
                <a:cubicBezTo>
                  <a:pt x="201" y="752"/>
                  <a:pt x="201" y="752"/>
                  <a:pt x="201" y="752"/>
                </a:cubicBezTo>
                <a:cubicBezTo>
                  <a:pt x="201" y="752"/>
                  <a:pt x="201" y="752"/>
                  <a:pt x="201" y="752"/>
                </a:cubicBezTo>
                <a:moveTo>
                  <a:pt x="431" y="9"/>
                </a:moveTo>
                <a:cubicBezTo>
                  <a:pt x="430" y="9"/>
                  <a:pt x="430" y="9"/>
                  <a:pt x="430" y="9"/>
                </a:cubicBezTo>
                <a:cubicBezTo>
                  <a:pt x="430" y="9"/>
                  <a:pt x="431" y="9"/>
                  <a:pt x="431" y="9"/>
                </a:cubicBezTo>
                <a:cubicBezTo>
                  <a:pt x="431" y="9"/>
                  <a:pt x="431" y="9"/>
                  <a:pt x="431" y="9"/>
                </a:cubicBezTo>
                <a:cubicBezTo>
                  <a:pt x="431" y="9"/>
                  <a:pt x="431" y="9"/>
                  <a:pt x="431" y="9"/>
                </a:cubicBezTo>
                <a:moveTo>
                  <a:pt x="208" y="752"/>
                </a:moveTo>
                <a:cubicBezTo>
                  <a:pt x="208" y="753"/>
                  <a:pt x="207" y="753"/>
                  <a:pt x="207" y="753"/>
                </a:cubicBezTo>
                <a:cubicBezTo>
                  <a:pt x="208" y="753"/>
                  <a:pt x="208" y="753"/>
                  <a:pt x="208" y="753"/>
                </a:cubicBezTo>
                <a:cubicBezTo>
                  <a:pt x="208" y="753"/>
                  <a:pt x="208" y="753"/>
                  <a:pt x="208" y="753"/>
                </a:cubicBezTo>
                <a:cubicBezTo>
                  <a:pt x="208" y="753"/>
                  <a:pt x="208" y="753"/>
                  <a:pt x="208" y="752"/>
                </a:cubicBezTo>
                <a:moveTo>
                  <a:pt x="205" y="758"/>
                </a:moveTo>
                <a:cubicBezTo>
                  <a:pt x="205" y="758"/>
                  <a:pt x="205" y="758"/>
                  <a:pt x="205" y="758"/>
                </a:cubicBezTo>
                <a:cubicBezTo>
                  <a:pt x="205" y="758"/>
                  <a:pt x="205" y="758"/>
                  <a:pt x="205" y="757"/>
                </a:cubicBezTo>
                <a:cubicBezTo>
                  <a:pt x="205" y="757"/>
                  <a:pt x="205" y="757"/>
                  <a:pt x="205" y="757"/>
                </a:cubicBezTo>
                <a:cubicBezTo>
                  <a:pt x="205" y="757"/>
                  <a:pt x="205" y="757"/>
                  <a:pt x="205" y="758"/>
                </a:cubicBezTo>
                <a:moveTo>
                  <a:pt x="515" y="787"/>
                </a:moveTo>
                <a:cubicBezTo>
                  <a:pt x="515" y="787"/>
                  <a:pt x="515" y="787"/>
                  <a:pt x="516" y="787"/>
                </a:cubicBezTo>
                <a:cubicBezTo>
                  <a:pt x="515" y="787"/>
                  <a:pt x="515" y="787"/>
                  <a:pt x="515" y="787"/>
                </a:cubicBezTo>
                <a:cubicBezTo>
                  <a:pt x="515" y="787"/>
                  <a:pt x="515" y="787"/>
                  <a:pt x="515" y="787"/>
                </a:cubicBezTo>
                <a:cubicBezTo>
                  <a:pt x="515" y="787"/>
                  <a:pt x="515" y="787"/>
                  <a:pt x="515" y="787"/>
                </a:cubicBezTo>
                <a:moveTo>
                  <a:pt x="215" y="760"/>
                </a:moveTo>
                <a:cubicBezTo>
                  <a:pt x="215" y="760"/>
                  <a:pt x="215" y="760"/>
                  <a:pt x="215" y="760"/>
                </a:cubicBezTo>
                <a:cubicBezTo>
                  <a:pt x="215" y="760"/>
                  <a:pt x="216" y="760"/>
                  <a:pt x="216" y="759"/>
                </a:cubicBezTo>
                <a:cubicBezTo>
                  <a:pt x="216" y="759"/>
                  <a:pt x="215" y="759"/>
                  <a:pt x="215" y="759"/>
                </a:cubicBezTo>
                <a:cubicBezTo>
                  <a:pt x="215" y="759"/>
                  <a:pt x="215" y="759"/>
                  <a:pt x="215" y="760"/>
                </a:cubicBezTo>
                <a:moveTo>
                  <a:pt x="319" y="787"/>
                </a:moveTo>
                <a:cubicBezTo>
                  <a:pt x="319" y="787"/>
                  <a:pt x="319" y="787"/>
                  <a:pt x="319" y="786"/>
                </a:cubicBezTo>
                <a:cubicBezTo>
                  <a:pt x="319" y="787"/>
                  <a:pt x="318" y="787"/>
                  <a:pt x="318" y="787"/>
                </a:cubicBezTo>
                <a:cubicBezTo>
                  <a:pt x="319" y="787"/>
                  <a:pt x="319" y="787"/>
                  <a:pt x="319" y="787"/>
                </a:cubicBezTo>
                <a:cubicBezTo>
                  <a:pt x="319" y="787"/>
                  <a:pt x="319" y="787"/>
                  <a:pt x="319" y="787"/>
                </a:cubicBezTo>
                <a:moveTo>
                  <a:pt x="93" y="645"/>
                </a:moveTo>
                <a:cubicBezTo>
                  <a:pt x="93" y="645"/>
                  <a:pt x="93" y="644"/>
                  <a:pt x="93" y="644"/>
                </a:cubicBezTo>
                <a:cubicBezTo>
                  <a:pt x="93" y="644"/>
                  <a:pt x="93" y="644"/>
                  <a:pt x="93" y="645"/>
                </a:cubicBezTo>
                <a:cubicBezTo>
                  <a:pt x="93" y="645"/>
                  <a:pt x="93" y="645"/>
                  <a:pt x="93" y="645"/>
                </a:cubicBezTo>
                <a:cubicBezTo>
                  <a:pt x="93" y="645"/>
                  <a:pt x="93" y="645"/>
                  <a:pt x="93" y="645"/>
                </a:cubicBezTo>
                <a:moveTo>
                  <a:pt x="530" y="33"/>
                </a:moveTo>
                <a:cubicBezTo>
                  <a:pt x="530" y="33"/>
                  <a:pt x="530" y="33"/>
                  <a:pt x="530" y="33"/>
                </a:cubicBezTo>
                <a:cubicBezTo>
                  <a:pt x="530" y="33"/>
                  <a:pt x="531" y="33"/>
                  <a:pt x="531" y="33"/>
                </a:cubicBezTo>
                <a:cubicBezTo>
                  <a:pt x="531" y="33"/>
                  <a:pt x="530" y="33"/>
                  <a:pt x="530" y="32"/>
                </a:cubicBezTo>
                <a:cubicBezTo>
                  <a:pt x="530" y="33"/>
                  <a:pt x="530" y="33"/>
                  <a:pt x="530" y="33"/>
                </a:cubicBezTo>
                <a:moveTo>
                  <a:pt x="555" y="31"/>
                </a:moveTo>
                <a:cubicBezTo>
                  <a:pt x="555" y="31"/>
                  <a:pt x="555" y="31"/>
                  <a:pt x="555" y="31"/>
                </a:cubicBezTo>
                <a:cubicBezTo>
                  <a:pt x="555" y="31"/>
                  <a:pt x="555" y="31"/>
                  <a:pt x="554" y="31"/>
                </a:cubicBezTo>
                <a:cubicBezTo>
                  <a:pt x="555" y="31"/>
                  <a:pt x="555" y="31"/>
                  <a:pt x="555" y="31"/>
                </a:cubicBezTo>
                <a:cubicBezTo>
                  <a:pt x="555" y="31"/>
                  <a:pt x="555" y="31"/>
                  <a:pt x="555" y="31"/>
                </a:cubicBezTo>
                <a:moveTo>
                  <a:pt x="502" y="798"/>
                </a:moveTo>
                <a:cubicBezTo>
                  <a:pt x="502" y="798"/>
                  <a:pt x="502" y="798"/>
                  <a:pt x="502" y="798"/>
                </a:cubicBezTo>
                <a:cubicBezTo>
                  <a:pt x="502" y="798"/>
                  <a:pt x="502" y="798"/>
                  <a:pt x="502" y="798"/>
                </a:cubicBezTo>
                <a:cubicBezTo>
                  <a:pt x="502" y="799"/>
                  <a:pt x="502" y="799"/>
                  <a:pt x="502" y="799"/>
                </a:cubicBezTo>
                <a:cubicBezTo>
                  <a:pt x="502" y="799"/>
                  <a:pt x="502" y="798"/>
                  <a:pt x="502" y="798"/>
                </a:cubicBezTo>
                <a:moveTo>
                  <a:pt x="98" y="662"/>
                </a:moveTo>
                <a:cubicBezTo>
                  <a:pt x="98" y="662"/>
                  <a:pt x="99" y="662"/>
                  <a:pt x="99" y="662"/>
                </a:cubicBezTo>
                <a:cubicBezTo>
                  <a:pt x="99" y="662"/>
                  <a:pt x="99" y="662"/>
                  <a:pt x="99" y="662"/>
                </a:cubicBezTo>
                <a:cubicBezTo>
                  <a:pt x="99" y="662"/>
                  <a:pt x="99" y="661"/>
                  <a:pt x="99" y="661"/>
                </a:cubicBezTo>
                <a:cubicBezTo>
                  <a:pt x="99" y="661"/>
                  <a:pt x="98" y="661"/>
                  <a:pt x="98" y="662"/>
                </a:cubicBezTo>
                <a:moveTo>
                  <a:pt x="536" y="27"/>
                </a:moveTo>
                <a:cubicBezTo>
                  <a:pt x="536" y="27"/>
                  <a:pt x="536" y="27"/>
                  <a:pt x="536" y="27"/>
                </a:cubicBezTo>
                <a:cubicBezTo>
                  <a:pt x="536" y="27"/>
                  <a:pt x="536" y="27"/>
                  <a:pt x="536" y="27"/>
                </a:cubicBezTo>
                <a:cubicBezTo>
                  <a:pt x="536" y="27"/>
                  <a:pt x="536" y="28"/>
                  <a:pt x="536" y="28"/>
                </a:cubicBezTo>
                <a:cubicBezTo>
                  <a:pt x="536" y="27"/>
                  <a:pt x="536" y="27"/>
                  <a:pt x="536" y="27"/>
                </a:cubicBezTo>
                <a:moveTo>
                  <a:pt x="524" y="27"/>
                </a:moveTo>
                <a:cubicBezTo>
                  <a:pt x="524" y="27"/>
                  <a:pt x="524" y="27"/>
                  <a:pt x="524" y="27"/>
                </a:cubicBezTo>
                <a:cubicBezTo>
                  <a:pt x="524" y="27"/>
                  <a:pt x="523" y="27"/>
                  <a:pt x="523" y="27"/>
                </a:cubicBezTo>
                <a:cubicBezTo>
                  <a:pt x="523" y="27"/>
                  <a:pt x="523" y="28"/>
                  <a:pt x="523" y="27"/>
                </a:cubicBezTo>
                <a:cubicBezTo>
                  <a:pt x="524" y="27"/>
                  <a:pt x="524" y="27"/>
                  <a:pt x="524" y="27"/>
                </a:cubicBezTo>
                <a:moveTo>
                  <a:pt x="508" y="797"/>
                </a:moveTo>
                <a:cubicBezTo>
                  <a:pt x="508" y="797"/>
                  <a:pt x="508" y="798"/>
                  <a:pt x="508" y="798"/>
                </a:cubicBezTo>
                <a:cubicBezTo>
                  <a:pt x="509" y="798"/>
                  <a:pt x="509" y="798"/>
                  <a:pt x="509" y="798"/>
                </a:cubicBezTo>
                <a:cubicBezTo>
                  <a:pt x="509" y="797"/>
                  <a:pt x="509" y="797"/>
                  <a:pt x="508" y="797"/>
                </a:cubicBezTo>
                <a:cubicBezTo>
                  <a:pt x="508" y="797"/>
                  <a:pt x="508" y="797"/>
                  <a:pt x="508" y="797"/>
                </a:cubicBezTo>
                <a:moveTo>
                  <a:pt x="536" y="25"/>
                </a:moveTo>
                <a:cubicBezTo>
                  <a:pt x="536" y="25"/>
                  <a:pt x="536" y="24"/>
                  <a:pt x="536" y="24"/>
                </a:cubicBezTo>
                <a:cubicBezTo>
                  <a:pt x="536" y="24"/>
                  <a:pt x="536" y="24"/>
                  <a:pt x="536" y="24"/>
                </a:cubicBezTo>
                <a:cubicBezTo>
                  <a:pt x="536" y="24"/>
                  <a:pt x="536" y="24"/>
                  <a:pt x="535" y="24"/>
                </a:cubicBezTo>
                <a:cubicBezTo>
                  <a:pt x="536" y="24"/>
                  <a:pt x="536" y="25"/>
                  <a:pt x="536" y="25"/>
                </a:cubicBezTo>
                <a:moveTo>
                  <a:pt x="499" y="800"/>
                </a:moveTo>
                <a:cubicBezTo>
                  <a:pt x="499" y="800"/>
                  <a:pt x="499" y="801"/>
                  <a:pt x="499" y="801"/>
                </a:cubicBezTo>
                <a:cubicBezTo>
                  <a:pt x="499" y="800"/>
                  <a:pt x="499" y="800"/>
                  <a:pt x="499" y="800"/>
                </a:cubicBezTo>
                <a:cubicBezTo>
                  <a:pt x="499" y="800"/>
                  <a:pt x="499" y="800"/>
                  <a:pt x="499" y="800"/>
                </a:cubicBezTo>
                <a:cubicBezTo>
                  <a:pt x="499" y="800"/>
                  <a:pt x="499" y="800"/>
                  <a:pt x="499" y="800"/>
                </a:cubicBezTo>
                <a:moveTo>
                  <a:pt x="65" y="616"/>
                </a:moveTo>
                <a:cubicBezTo>
                  <a:pt x="65" y="616"/>
                  <a:pt x="65" y="616"/>
                  <a:pt x="65" y="616"/>
                </a:cubicBezTo>
                <a:cubicBezTo>
                  <a:pt x="64" y="616"/>
                  <a:pt x="64" y="616"/>
                  <a:pt x="64" y="616"/>
                </a:cubicBezTo>
                <a:cubicBezTo>
                  <a:pt x="64" y="616"/>
                  <a:pt x="64" y="617"/>
                  <a:pt x="65" y="617"/>
                </a:cubicBezTo>
                <a:cubicBezTo>
                  <a:pt x="65" y="616"/>
                  <a:pt x="65" y="616"/>
                  <a:pt x="65" y="616"/>
                </a:cubicBezTo>
                <a:moveTo>
                  <a:pt x="541" y="38"/>
                </a:moveTo>
                <a:cubicBezTo>
                  <a:pt x="541" y="38"/>
                  <a:pt x="541" y="38"/>
                  <a:pt x="541" y="38"/>
                </a:cubicBezTo>
                <a:cubicBezTo>
                  <a:pt x="541" y="38"/>
                  <a:pt x="541" y="37"/>
                  <a:pt x="541" y="37"/>
                </a:cubicBezTo>
                <a:cubicBezTo>
                  <a:pt x="541" y="37"/>
                  <a:pt x="540" y="38"/>
                  <a:pt x="540" y="38"/>
                </a:cubicBezTo>
                <a:cubicBezTo>
                  <a:pt x="540" y="38"/>
                  <a:pt x="540" y="38"/>
                  <a:pt x="541" y="38"/>
                </a:cubicBezTo>
                <a:moveTo>
                  <a:pt x="76" y="636"/>
                </a:moveTo>
                <a:cubicBezTo>
                  <a:pt x="76" y="636"/>
                  <a:pt x="76" y="636"/>
                  <a:pt x="76" y="636"/>
                </a:cubicBezTo>
                <a:cubicBezTo>
                  <a:pt x="76" y="636"/>
                  <a:pt x="76" y="636"/>
                  <a:pt x="76" y="636"/>
                </a:cubicBezTo>
                <a:cubicBezTo>
                  <a:pt x="76" y="636"/>
                  <a:pt x="76" y="636"/>
                  <a:pt x="75" y="636"/>
                </a:cubicBezTo>
                <a:cubicBezTo>
                  <a:pt x="76" y="636"/>
                  <a:pt x="76" y="636"/>
                  <a:pt x="76" y="636"/>
                </a:cubicBezTo>
                <a:moveTo>
                  <a:pt x="78" y="639"/>
                </a:moveTo>
                <a:cubicBezTo>
                  <a:pt x="78" y="639"/>
                  <a:pt x="78" y="639"/>
                  <a:pt x="78" y="639"/>
                </a:cubicBezTo>
                <a:cubicBezTo>
                  <a:pt x="78" y="639"/>
                  <a:pt x="78" y="639"/>
                  <a:pt x="78" y="639"/>
                </a:cubicBezTo>
                <a:cubicBezTo>
                  <a:pt x="78" y="639"/>
                  <a:pt x="78" y="639"/>
                  <a:pt x="78" y="639"/>
                </a:cubicBezTo>
                <a:cubicBezTo>
                  <a:pt x="78" y="639"/>
                  <a:pt x="78" y="639"/>
                  <a:pt x="78" y="639"/>
                </a:cubicBezTo>
                <a:moveTo>
                  <a:pt x="480" y="797"/>
                </a:moveTo>
                <a:cubicBezTo>
                  <a:pt x="480" y="797"/>
                  <a:pt x="480" y="797"/>
                  <a:pt x="480" y="796"/>
                </a:cubicBezTo>
                <a:cubicBezTo>
                  <a:pt x="480" y="796"/>
                  <a:pt x="480" y="796"/>
                  <a:pt x="480" y="796"/>
                </a:cubicBezTo>
                <a:cubicBezTo>
                  <a:pt x="480" y="796"/>
                  <a:pt x="480" y="796"/>
                  <a:pt x="480" y="796"/>
                </a:cubicBezTo>
                <a:cubicBezTo>
                  <a:pt x="480" y="797"/>
                  <a:pt x="480" y="797"/>
                  <a:pt x="480" y="797"/>
                </a:cubicBezTo>
                <a:moveTo>
                  <a:pt x="471" y="797"/>
                </a:moveTo>
                <a:cubicBezTo>
                  <a:pt x="471" y="796"/>
                  <a:pt x="471" y="796"/>
                  <a:pt x="471" y="796"/>
                </a:cubicBezTo>
                <a:cubicBezTo>
                  <a:pt x="470" y="796"/>
                  <a:pt x="470" y="796"/>
                  <a:pt x="470" y="796"/>
                </a:cubicBezTo>
                <a:cubicBezTo>
                  <a:pt x="470" y="796"/>
                  <a:pt x="470" y="797"/>
                  <a:pt x="471" y="797"/>
                </a:cubicBezTo>
                <a:cubicBezTo>
                  <a:pt x="471" y="797"/>
                  <a:pt x="471" y="797"/>
                  <a:pt x="471" y="797"/>
                </a:cubicBezTo>
                <a:moveTo>
                  <a:pt x="463" y="14"/>
                </a:moveTo>
                <a:cubicBezTo>
                  <a:pt x="463" y="14"/>
                  <a:pt x="463" y="14"/>
                  <a:pt x="463" y="14"/>
                </a:cubicBezTo>
                <a:cubicBezTo>
                  <a:pt x="463" y="14"/>
                  <a:pt x="463" y="14"/>
                  <a:pt x="463" y="14"/>
                </a:cubicBezTo>
                <a:cubicBezTo>
                  <a:pt x="463" y="14"/>
                  <a:pt x="463" y="14"/>
                  <a:pt x="463" y="13"/>
                </a:cubicBezTo>
                <a:cubicBezTo>
                  <a:pt x="463" y="14"/>
                  <a:pt x="463" y="14"/>
                  <a:pt x="463" y="14"/>
                </a:cubicBezTo>
                <a:moveTo>
                  <a:pt x="474" y="12"/>
                </a:moveTo>
                <a:cubicBezTo>
                  <a:pt x="473" y="12"/>
                  <a:pt x="473" y="12"/>
                  <a:pt x="473" y="12"/>
                </a:cubicBezTo>
                <a:cubicBezTo>
                  <a:pt x="473" y="12"/>
                  <a:pt x="473" y="12"/>
                  <a:pt x="473" y="12"/>
                </a:cubicBezTo>
                <a:cubicBezTo>
                  <a:pt x="473" y="12"/>
                  <a:pt x="473" y="12"/>
                  <a:pt x="473" y="12"/>
                </a:cubicBezTo>
                <a:cubicBezTo>
                  <a:pt x="473" y="12"/>
                  <a:pt x="474" y="12"/>
                  <a:pt x="474" y="12"/>
                </a:cubicBezTo>
                <a:moveTo>
                  <a:pt x="426" y="11"/>
                </a:moveTo>
                <a:cubicBezTo>
                  <a:pt x="426" y="11"/>
                  <a:pt x="426" y="11"/>
                  <a:pt x="425" y="11"/>
                </a:cubicBezTo>
                <a:cubicBezTo>
                  <a:pt x="426" y="11"/>
                  <a:pt x="426" y="11"/>
                  <a:pt x="426" y="11"/>
                </a:cubicBezTo>
                <a:cubicBezTo>
                  <a:pt x="426" y="11"/>
                  <a:pt x="426" y="11"/>
                  <a:pt x="426" y="11"/>
                </a:cubicBezTo>
                <a:cubicBezTo>
                  <a:pt x="426" y="11"/>
                  <a:pt x="426" y="11"/>
                  <a:pt x="426" y="11"/>
                </a:cubicBezTo>
                <a:moveTo>
                  <a:pt x="642" y="723"/>
                </a:moveTo>
                <a:cubicBezTo>
                  <a:pt x="641" y="723"/>
                  <a:pt x="641" y="723"/>
                  <a:pt x="641" y="723"/>
                </a:cubicBezTo>
                <a:cubicBezTo>
                  <a:pt x="641" y="723"/>
                  <a:pt x="641" y="723"/>
                  <a:pt x="641" y="724"/>
                </a:cubicBezTo>
                <a:cubicBezTo>
                  <a:pt x="641" y="724"/>
                  <a:pt x="641" y="724"/>
                  <a:pt x="641" y="724"/>
                </a:cubicBezTo>
                <a:cubicBezTo>
                  <a:pt x="641" y="724"/>
                  <a:pt x="641" y="723"/>
                  <a:pt x="642" y="723"/>
                </a:cubicBezTo>
                <a:moveTo>
                  <a:pt x="352" y="795"/>
                </a:moveTo>
                <a:cubicBezTo>
                  <a:pt x="352" y="795"/>
                  <a:pt x="352" y="795"/>
                  <a:pt x="352" y="795"/>
                </a:cubicBezTo>
                <a:cubicBezTo>
                  <a:pt x="352" y="795"/>
                  <a:pt x="352" y="795"/>
                  <a:pt x="352" y="796"/>
                </a:cubicBezTo>
                <a:cubicBezTo>
                  <a:pt x="352" y="796"/>
                  <a:pt x="352" y="796"/>
                  <a:pt x="352" y="796"/>
                </a:cubicBezTo>
                <a:cubicBezTo>
                  <a:pt x="352" y="796"/>
                  <a:pt x="352" y="796"/>
                  <a:pt x="352" y="795"/>
                </a:cubicBezTo>
                <a:moveTo>
                  <a:pt x="112" y="675"/>
                </a:moveTo>
                <a:cubicBezTo>
                  <a:pt x="112" y="675"/>
                  <a:pt x="112" y="675"/>
                  <a:pt x="112" y="675"/>
                </a:cubicBezTo>
                <a:cubicBezTo>
                  <a:pt x="112" y="675"/>
                  <a:pt x="112" y="675"/>
                  <a:pt x="112" y="675"/>
                </a:cubicBezTo>
                <a:cubicBezTo>
                  <a:pt x="112" y="675"/>
                  <a:pt x="112" y="675"/>
                  <a:pt x="112" y="675"/>
                </a:cubicBezTo>
                <a:cubicBezTo>
                  <a:pt x="112" y="675"/>
                  <a:pt x="112" y="675"/>
                  <a:pt x="112" y="675"/>
                </a:cubicBezTo>
                <a:moveTo>
                  <a:pt x="468" y="797"/>
                </a:moveTo>
                <a:cubicBezTo>
                  <a:pt x="468" y="797"/>
                  <a:pt x="468" y="797"/>
                  <a:pt x="468" y="797"/>
                </a:cubicBezTo>
                <a:cubicBezTo>
                  <a:pt x="468" y="797"/>
                  <a:pt x="469" y="798"/>
                  <a:pt x="469" y="798"/>
                </a:cubicBezTo>
                <a:cubicBezTo>
                  <a:pt x="469" y="798"/>
                  <a:pt x="469" y="797"/>
                  <a:pt x="469" y="797"/>
                </a:cubicBezTo>
                <a:cubicBezTo>
                  <a:pt x="469" y="797"/>
                  <a:pt x="469" y="797"/>
                  <a:pt x="468" y="797"/>
                </a:cubicBezTo>
                <a:moveTo>
                  <a:pt x="509" y="25"/>
                </a:moveTo>
                <a:cubicBezTo>
                  <a:pt x="509" y="25"/>
                  <a:pt x="509" y="24"/>
                  <a:pt x="509" y="24"/>
                </a:cubicBezTo>
                <a:cubicBezTo>
                  <a:pt x="509" y="24"/>
                  <a:pt x="509" y="24"/>
                  <a:pt x="508" y="24"/>
                </a:cubicBezTo>
                <a:cubicBezTo>
                  <a:pt x="508" y="24"/>
                  <a:pt x="508" y="24"/>
                  <a:pt x="508" y="24"/>
                </a:cubicBezTo>
                <a:cubicBezTo>
                  <a:pt x="508" y="24"/>
                  <a:pt x="508" y="25"/>
                  <a:pt x="509" y="25"/>
                </a:cubicBezTo>
                <a:moveTo>
                  <a:pt x="464" y="798"/>
                </a:moveTo>
                <a:cubicBezTo>
                  <a:pt x="464" y="797"/>
                  <a:pt x="464" y="797"/>
                  <a:pt x="464" y="797"/>
                </a:cubicBezTo>
                <a:cubicBezTo>
                  <a:pt x="464" y="797"/>
                  <a:pt x="464" y="797"/>
                  <a:pt x="464" y="797"/>
                </a:cubicBezTo>
                <a:cubicBezTo>
                  <a:pt x="464" y="797"/>
                  <a:pt x="464" y="798"/>
                  <a:pt x="464" y="798"/>
                </a:cubicBezTo>
                <a:cubicBezTo>
                  <a:pt x="464" y="798"/>
                  <a:pt x="464" y="798"/>
                  <a:pt x="464" y="798"/>
                </a:cubicBezTo>
                <a:moveTo>
                  <a:pt x="113" y="680"/>
                </a:moveTo>
                <a:cubicBezTo>
                  <a:pt x="113" y="680"/>
                  <a:pt x="113" y="680"/>
                  <a:pt x="113" y="680"/>
                </a:cubicBezTo>
                <a:cubicBezTo>
                  <a:pt x="113" y="680"/>
                  <a:pt x="113" y="680"/>
                  <a:pt x="113" y="679"/>
                </a:cubicBezTo>
                <a:cubicBezTo>
                  <a:pt x="113" y="679"/>
                  <a:pt x="113" y="680"/>
                  <a:pt x="112" y="680"/>
                </a:cubicBezTo>
                <a:cubicBezTo>
                  <a:pt x="113" y="680"/>
                  <a:pt x="113" y="680"/>
                  <a:pt x="113" y="680"/>
                </a:cubicBezTo>
                <a:moveTo>
                  <a:pt x="453" y="797"/>
                </a:moveTo>
                <a:cubicBezTo>
                  <a:pt x="453" y="797"/>
                  <a:pt x="453" y="797"/>
                  <a:pt x="453" y="797"/>
                </a:cubicBezTo>
                <a:cubicBezTo>
                  <a:pt x="452" y="797"/>
                  <a:pt x="452" y="797"/>
                  <a:pt x="452" y="798"/>
                </a:cubicBezTo>
                <a:cubicBezTo>
                  <a:pt x="452" y="798"/>
                  <a:pt x="452" y="798"/>
                  <a:pt x="453" y="798"/>
                </a:cubicBezTo>
                <a:cubicBezTo>
                  <a:pt x="453" y="798"/>
                  <a:pt x="453" y="797"/>
                  <a:pt x="453" y="797"/>
                </a:cubicBezTo>
                <a:moveTo>
                  <a:pt x="295" y="19"/>
                </a:moveTo>
                <a:cubicBezTo>
                  <a:pt x="295" y="19"/>
                  <a:pt x="295" y="19"/>
                  <a:pt x="296" y="19"/>
                </a:cubicBezTo>
                <a:cubicBezTo>
                  <a:pt x="295" y="19"/>
                  <a:pt x="295" y="18"/>
                  <a:pt x="295" y="18"/>
                </a:cubicBezTo>
                <a:cubicBezTo>
                  <a:pt x="295" y="18"/>
                  <a:pt x="295" y="19"/>
                  <a:pt x="295" y="19"/>
                </a:cubicBezTo>
                <a:cubicBezTo>
                  <a:pt x="295" y="19"/>
                  <a:pt x="295" y="19"/>
                  <a:pt x="295" y="19"/>
                </a:cubicBezTo>
                <a:moveTo>
                  <a:pt x="780" y="262"/>
                </a:moveTo>
                <a:cubicBezTo>
                  <a:pt x="780" y="262"/>
                  <a:pt x="781" y="262"/>
                  <a:pt x="781" y="262"/>
                </a:cubicBezTo>
                <a:cubicBezTo>
                  <a:pt x="781" y="262"/>
                  <a:pt x="781" y="262"/>
                  <a:pt x="781" y="261"/>
                </a:cubicBezTo>
                <a:cubicBezTo>
                  <a:pt x="781" y="261"/>
                  <a:pt x="781" y="261"/>
                  <a:pt x="781" y="261"/>
                </a:cubicBezTo>
                <a:cubicBezTo>
                  <a:pt x="781" y="261"/>
                  <a:pt x="780" y="261"/>
                  <a:pt x="780" y="262"/>
                </a:cubicBezTo>
                <a:moveTo>
                  <a:pt x="780" y="266"/>
                </a:moveTo>
                <a:cubicBezTo>
                  <a:pt x="780" y="266"/>
                  <a:pt x="780" y="266"/>
                  <a:pt x="780" y="266"/>
                </a:cubicBezTo>
                <a:cubicBezTo>
                  <a:pt x="780" y="266"/>
                  <a:pt x="779" y="266"/>
                  <a:pt x="779" y="266"/>
                </a:cubicBezTo>
                <a:cubicBezTo>
                  <a:pt x="779" y="266"/>
                  <a:pt x="780" y="266"/>
                  <a:pt x="780" y="267"/>
                </a:cubicBezTo>
                <a:cubicBezTo>
                  <a:pt x="780" y="267"/>
                  <a:pt x="780" y="266"/>
                  <a:pt x="780" y="266"/>
                </a:cubicBezTo>
                <a:moveTo>
                  <a:pt x="781" y="277"/>
                </a:moveTo>
                <a:cubicBezTo>
                  <a:pt x="781" y="276"/>
                  <a:pt x="781" y="276"/>
                  <a:pt x="781" y="276"/>
                </a:cubicBezTo>
                <a:cubicBezTo>
                  <a:pt x="781" y="276"/>
                  <a:pt x="780" y="277"/>
                  <a:pt x="780" y="277"/>
                </a:cubicBezTo>
                <a:cubicBezTo>
                  <a:pt x="780" y="277"/>
                  <a:pt x="781" y="277"/>
                  <a:pt x="781" y="277"/>
                </a:cubicBezTo>
                <a:cubicBezTo>
                  <a:pt x="781" y="277"/>
                  <a:pt x="781" y="277"/>
                  <a:pt x="781" y="277"/>
                </a:cubicBezTo>
                <a:moveTo>
                  <a:pt x="771" y="246"/>
                </a:moveTo>
                <a:cubicBezTo>
                  <a:pt x="771" y="246"/>
                  <a:pt x="772" y="245"/>
                  <a:pt x="772" y="245"/>
                </a:cubicBezTo>
                <a:cubicBezTo>
                  <a:pt x="771" y="245"/>
                  <a:pt x="771" y="245"/>
                  <a:pt x="771" y="245"/>
                </a:cubicBezTo>
                <a:cubicBezTo>
                  <a:pt x="771" y="245"/>
                  <a:pt x="771" y="245"/>
                  <a:pt x="771" y="245"/>
                </a:cubicBezTo>
                <a:cubicBezTo>
                  <a:pt x="771" y="245"/>
                  <a:pt x="771" y="246"/>
                  <a:pt x="771" y="246"/>
                </a:cubicBezTo>
                <a:moveTo>
                  <a:pt x="778" y="252"/>
                </a:moveTo>
                <a:cubicBezTo>
                  <a:pt x="779" y="252"/>
                  <a:pt x="779" y="252"/>
                  <a:pt x="779" y="252"/>
                </a:cubicBezTo>
                <a:cubicBezTo>
                  <a:pt x="779" y="252"/>
                  <a:pt x="779" y="252"/>
                  <a:pt x="779" y="252"/>
                </a:cubicBezTo>
                <a:cubicBezTo>
                  <a:pt x="779" y="252"/>
                  <a:pt x="779" y="252"/>
                  <a:pt x="779" y="252"/>
                </a:cubicBezTo>
                <a:cubicBezTo>
                  <a:pt x="779" y="252"/>
                  <a:pt x="779" y="252"/>
                  <a:pt x="778" y="252"/>
                </a:cubicBezTo>
                <a:moveTo>
                  <a:pt x="34" y="255"/>
                </a:moveTo>
                <a:cubicBezTo>
                  <a:pt x="34" y="255"/>
                  <a:pt x="35" y="255"/>
                  <a:pt x="35" y="255"/>
                </a:cubicBezTo>
                <a:cubicBezTo>
                  <a:pt x="34" y="255"/>
                  <a:pt x="34" y="255"/>
                  <a:pt x="34" y="255"/>
                </a:cubicBezTo>
                <a:cubicBezTo>
                  <a:pt x="34" y="255"/>
                  <a:pt x="34" y="255"/>
                  <a:pt x="34" y="255"/>
                </a:cubicBezTo>
                <a:cubicBezTo>
                  <a:pt x="34" y="255"/>
                  <a:pt x="34" y="255"/>
                  <a:pt x="34" y="255"/>
                </a:cubicBezTo>
                <a:moveTo>
                  <a:pt x="779" y="258"/>
                </a:moveTo>
                <a:cubicBezTo>
                  <a:pt x="779" y="258"/>
                  <a:pt x="779" y="258"/>
                  <a:pt x="779" y="258"/>
                </a:cubicBezTo>
                <a:cubicBezTo>
                  <a:pt x="779" y="258"/>
                  <a:pt x="779" y="259"/>
                  <a:pt x="778" y="259"/>
                </a:cubicBezTo>
                <a:cubicBezTo>
                  <a:pt x="778" y="259"/>
                  <a:pt x="779" y="259"/>
                  <a:pt x="779" y="259"/>
                </a:cubicBezTo>
                <a:cubicBezTo>
                  <a:pt x="779" y="259"/>
                  <a:pt x="779" y="259"/>
                  <a:pt x="779" y="258"/>
                </a:cubicBezTo>
                <a:moveTo>
                  <a:pt x="35" y="260"/>
                </a:moveTo>
                <a:cubicBezTo>
                  <a:pt x="35" y="260"/>
                  <a:pt x="36" y="260"/>
                  <a:pt x="36" y="260"/>
                </a:cubicBezTo>
                <a:cubicBezTo>
                  <a:pt x="35" y="259"/>
                  <a:pt x="35" y="259"/>
                  <a:pt x="35" y="259"/>
                </a:cubicBezTo>
                <a:cubicBezTo>
                  <a:pt x="35" y="259"/>
                  <a:pt x="35" y="259"/>
                  <a:pt x="35" y="260"/>
                </a:cubicBezTo>
                <a:cubicBezTo>
                  <a:pt x="35" y="260"/>
                  <a:pt x="35" y="260"/>
                  <a:pt x="35" y="260"/>
                </a:cubicBezTo>
                <a:moveTo>
                  <a:pt x="24" y="307"/>
                </a:moveTo>
                <a:cubicBezTo>
                  <a:pt x="25" y="307"/>
                  <a:pt x="25" y="307"/>
                  <a:pt x="25" y="307"/>
                </a:cubicBezTo>
                <a:cubicBezTo>
                  <a:pt x="25" y="307"/>
                  <a:pt x="25" y="307"/>
                  <a:pt x="25" y="307"/>
                </a:cubicBezTo>
                <a:cubicBezTo>
                  <a:pt x="25" y="307"/>
                  <a:pt x="25" y="307"/>
                  <a:pt x="25" y="307"/>
                </a:cubicBezTo>
                <a:cubicBezTo>
                  <a:pt x="25" y="307"/>
                  <a:pt x="24" y="307"/>
                  <a:pt x="24" y="307"/>
                </a:cubicBezTo>
                <a:moveTo>
                  <a:pt x="811" y="341"/>
                </a:moveTo>
                <a:cubicBezTo>
                  <a:pt x="810" y="341"/>
                  <a:pt x="810" y="341"/>
                  <a:pt x="810" y="341"/>
                </a:cubicBezTo>
                <a:cubicBezTo>
                  <a:pt x="810" y="341"/>
                  <a:pt x="810" y="341"/>
                  <a:pt x="810" y="341"/>
                </a:cubicBezTo>
                <a:cubicBezTo>
                  <a:pt x="810" y="341"/>
                  <a:pt x="810" y="341"/>
                  <a:pt x="810" y="341"/>
                </a:cubicBezTo>
                <a:cubicBezTo>
                  <a:pt x="810" y="341"/>
                  <a:pt x="810" y="341"/>
                  <a:pt x="811" y="341"/>
                </a:cubicBezTo>
                <a:moveTo>
                  <a:pt x="84" y="164"/>
                </a:moveTo>
                <a:cubicBezTo>
                  <a:pt x="83" y="164"/>
                  <a:pt x="83" y="165"/>
                  <a:pt x="83" y="165"/>
                </a:cubicBezTo>
                <a:cubicBezTo>
                  <a:pt x="83" y="165"/>
                  <a:pt x="83" y="165"/>
                  <a:pt x="83" y="165"/>
                </a:cubicBezTo>
                <a:cubicBezTo>
                  <a:pt x="84" y="165"/>
                  <a:pt x="84" y="165"/>
                  <a:pt x="84" y="165"/>
                </a:cubicBezTo>
                <a:cubicBezTo>
                  <a:pt x="84" y="165"/>
                  <a:pt x="84" y="165"/>
                  <a:pt x="84" y="164"/>
                </a:cubicBezTo>
                <a:moveTo>
                  <a:pt x="81" y="166"/>
                </a:moveTo>
                <a:cubicBezTo>
                  <a:pt x="81" y="166"/>
                  <a:pt x="81" y="165"/>
                  <a:pt x="81" y="165"/>
                </a:cubicBezTo>
                <a:cubicBezTo>
                  <a:pt x="81" y="165"/>
                  <a:pt x="80" y="166"/>
                  <a:pt x="80" y="166"/>
                </a:cubicBezTo>
                <a:cubicBezTo>
                  <a:pt x="80" y="166"/>
                  <a:pt x="80" y="166"/>
                  <a:pt x="81" y="166"/>
                </a:cubicBezTo>
                <a:cubicBezTo>
                  <a:pt x="81" y="166"/>
                  <a:pt x="81" y="166"/>
                  <a:pt x="81" y="166"/>
                </a:cubicBezTo>
                <a:moveTo>
                  <a:pt x="762" y="209"/>
                </a:moveTo>
                <a:cubicBezTo>
                  <a:pt x="761" y="209"/>
                  <a:pt x="761" y="209"/>
                  <a:pt x="761" y="209"/>
                </a:cubicBezTo>
                <a:cubicBezTo>
                  <a:pt x="761" y="209"/>
                  <a:pt x="762" y="210"/>
                  <a:pt x="762" y="210"/>
                </a:cubicBezTo>
                <a:cubicBezTo>
                  <a:pt x="762" y="210"/>
                  <a:pt x="762" y="209"/>
                  <a:pt x="762" y="209"/>
                </a:cubicBezTo>
                <a:cubicBezTo>
                  <a:pt x="762" y="209"/>
                  <a:pt x="762" y="209"/>
                  <a:pt x="762" y="209"/>
                </a:cubicBezTo>
                <a:moveTo>
                  <a:pt x="766" y="212"/>
                </a:moveTo>
                <a:cubicBezTo>
                  <a:pt x="766" y="211"/>
                  <a:pt x="766" y="211"/>
                  <a:pt x="766" y="211"/>
                </a:cubicBezTo>
                <a:cubicBezTo>
                  <a:pt x="766" y="211"/>
                  <a:pt x="766" y="211"/>
                  <a:pt x="765" y="211"/>
                </a:cubicBezTo>
                <a:cubicBezTo>
                  <a:pt x="765" y="211"/>
                  <a:pt x="765" y="211"/>
                  <a:pt x="765" y="211"/>
                </a:cubicBezTo>
                <a:cubicBezTo>
                  <a:pt x="765" y="211"/>
                  <a:pt x="765" y="211"/>
                  <a:pt x="766" y="212"/>
                </a:cubicBezTo>
                <a:moveTo>
                  <a:pt x="85" y="177"/>
                </a:moveTo>
                <a:cubicBezTo>
                  <a:pt x="84" y="177"/>
                  <a:pt x="84" y="177"/>
                  <a:pt x="84" y="177"/>
                </a:cubicBezTo>
                <a:cubicBezTo>
                  <a:pt x="84" y="177"/>
                  <a:pt x="84" y="177"/>
                  <a:pt x="84" y="177"/>
                </a:cubicBezTo>
                <a:cubicBezTo>
                  <a:pt x="84" y="177"/>
                  <a:pt x="84" y="177"/>
                  <a:pt x="84" y="178"/>
                </a:cubicBezTo>
                <a:cubicBezTo>
                  <a:pt x="85" y="177"/>
                  <a:pt x="85" y="177"/>
                  <a:pt x="85" y="177"/>
                </a:cubicBezTo>
                <a:moveTo>
                  <a:pt x="63" y="192"/>
                </a:moveTo>
                <a:cubicBezTo>
                  <a:pt x="63" y="192"/>
                  <a:pt x="62" y="192"/>
                  <a:pt x="62" y="192"/>
                </a:cubicBezTo>
                <a:cubicBezTo>
                  <a:pt x="62" y="192"/>
                  <a:pt x="62" y="193"/>
                  <a:pt x="63" y="193"/>
                </a:cubicBezTo>
                <a:cubicBezTo>
                  <a:pt x="63" y="192"/>
                  <a:pt x="63" y="192"/>
                  <a:pt x="63" y="192"/>
                </a:cubicBezTo>
                <a:cubicBezTo>
                  <a:pt x="63" y="192"/>
                  <a:pt x="63" y="192"/>
                  <a:pt x="63" y="192"/>
                </a:cubicBezTo>
                <a:moveTo>
                  <a:pt x="56" y="202"/>
                </a:moveTo>
                <a:cubicBezTo>
                  <a:pt x="56" y="201"/>
                  <a:pt x="56" y="201"/>
                  <a:pt x="56" y="201"/>
                </a:cubicBezTo>
                <a:cubicBezTo>
                  <a:pt x="56" y="201"/>
                  <a:pt x="56" y="202"/>
                  <a:pt x="56" y="202"/>
                </a:cubicBezTo>
                <a:cubicBezTo>
                  <a:pt x="56" y="202"/>
                  <a:pt x="56" y="202"/>
                  <a:pt x="56" y="202"/>
                </a:cubicBezTo>
                <a:cubicBezTo>
                  <a:pt x="56" y="202"/>
                  <a:pt x="56" y="202"/>
                  <a:pt x="56" y="202"/>
                </a:cubicBezTo>
                <a:moveTo>
                  <a:pt x="63" y="201"/>
                </a:moveTo>
                <a:cubicBezTo>
                  <a:pt x="63" y="201"/>
                  <a:pt x="62" y="202"/>
                  <a:pt x="62" y="202"/>
                </a:cubicBezTo>
                <a:cubicBezTo>
                  <a:pt x="62" y="202"/>
                  <a:pt x="62" y="202"/>
                  <a:pt x="63" y="202"/>
                </a:cubicBezTo>
                <a:cubicBezTo>
                  <a:pt x="63" y="202"/>
                  <a:pt x="63" y="202"/>
                  <a:pt x="63" y="202"/>
                </a:cubicBezTo>
                <a:cubicBezTo>
                  <a:pt x="63" y="202"/>
                  <a:pt x="63" y="202"/>
                  <a:pt x="63" y="201"/>
                </a:cubicBezTo>
                <a:moveTo>
                  <a:pt x="54" y="203"/>
                </a:moveTo>
                <a:cubicBezTo>
                  <a:pt x="54" y="203"/>
                  <a:pt x="54" y="203"/>
                  <a:pt x="54" y="203"/>
                </a:cubicBezTo>
                <a:cubicBezTo>
                  <a:pt x="54" y="203"/>
                  <a:pt x="54" y="204"/>
                  <a:pt x="54" y="204"/>
                </a:cubicBezTo>
                <a:cubicBezTo>
                  <a:pt x="54" y="204"/>
                  <a:pt x="54" y="204"/>
                  <a:pt x="54" y="204"/>
                </a:cubicBezTo>
                <a:cubicBezTo>
                  <a:pt x="54" y="204"/>
                  <a:pt x="54" y="204"/>
                  <a:pt x="54" y="203"/>
                </a:cubicBezTo>
                <a:moveTo>
                  <a:pt x="8" y="461"/>
                </a:moveTo>
                <a:cubicBezTo>
                  <a:pt x="8" y="461"/>
                  <a:pt x="8" y="461"/>
                  <a:pt x="8" y="461"/>
                </a:cubicBezTo>
                <a:cubicBezTo>
                  <a:pt x="8" y="461"/>
                  <a:pt x="8" y="460"/>
                  <a:pt x="8" y="460"/>
                </a:cubicBezTo>
                <a:cubicBezTo>
                  <a:pt x="8" y="460"/>
                  <a:pt x="7" y="461"/>
                  <a:pt x="7" y="461"/>
                </a:cubicBezTo>
                <a:cubicBezTo>
                  <a:pt x="7" y="461"/>
                  <a:pt x="7" y="461"/>
                  <a:pt x="8" y="461"/>
                </a:cubicBezTo>
                <a:moveTo>
                  <a:pt x="812" y="426"/>
                </a:moveTo>
                <a:cubicBezTo>
                  <a:pt x="812" y="426"/>
                  <a:pt x="812" y="425"/>
                  <a:pt x="812" y="425"/>
                </a:cubicBezTo>
                <a:cubicBezTo>
                  <a:pt x="812" y="425"/>
                  <a:pt x="812" y="425"/>
                  <a:pt x="812" y="425"/>
                </a:cubicBezTo>
                <a:cubicBezTo>
                  <a:pt x="812" y="426"/>
                  <a:pt x="812" y="426"/>
                  <a:pt x="812" y="426"/>
                </a:cubicBezTo>
                <a:cubicBezTo>
                  <a:pt x="812" y="426"/>
                  <a:pt x="812" y="426"/>
                  <a:pt x="812" y="426"/>
                </a:cubicBezTo>
                <a:moveTo>
                  <a:pt x="4" y="427"/>
                </a:moveTo>
                <a:cubicBezTo>
                  <a:pt x="4" y="427"/>
                  <a:pt x="4" y="427"/>
                  <a:pt x="4" y="427"/>
                </a:cubicBezTo>
                <a:cubicBezTo>
                  <a:pt x="4" y="427"/>
                  <a:pt x="4" y="427"/>
                  <a:pt x="3" y="427"/>
                </a:cubicBezTo>
                <a:cubicBezTo>
                  <a:pt x="3" y="428"/>
                  <a:pt x="4" y="428"/>
                  <a:pt x="4" y="428"/>
                </a:cubicBezTo>
                <a:cubicBezTo>
                  <a:pt x="4" y="428"/>
                  <a:pt x="4" y="428"/>
                  <a:pt x="4" y="427"/>
                </a:cubicBezTo>
                <a:moveTo>
                  <a:pt x="13" y="440"/>
                </a:moveTo>
                <a:cubicBezTo>
                  <a:pt x="13" y="440"/>
                  <a:pt x="13" y="439"/>
                  <a:pt x="13" y="439"/>
                </a:cubicBezTo>
                <a:cubicBezTo>
                  <a:pt x="12" y="440"/>
                  <a:pt x="12" y="440"/>
                  <a:pt x="12" y="440"/>
                </a:cubicBezTo>
                <a:cubicBezTo>
                  <a:pt x="12" y="440"/>
                  <a:pt x="12" y="440"/>
                  <a:pt x="12" y="440"/>
                </a:cubicBezTo>
                <a:cubicBezTo>
                  <a:pt x="12" y="440"/>
                  <a:pt x="13" y="440"/>
                  <a:pt x="13" y="440"/>
                </a:cubicBezTo>
                <a:moveTo>
                  <a:pt x="22" y="494"/>
                </a:moveTo>
                <a:cubicBezTo>
                  <a:pt x="22" y="494"/>
                  <a:pt x="22" y="494"/>
                  <a:pt x="22" y="494"/>
                </a:cubicBezTo>
                <a:cubicBezTo>
                  <a:pt x="22" y="494"/>
                  <a:pt x="22" y="494"/>
                  <a:pt x="22" y="494"/>
                </a:cubicBezTo>
                <a:cubicBezTo>
                  <a:pt x="22" y="494"/>
                  <a:pt x="22" y="493"/>
                  <a:pt x="22" y="493"/>
                </a:cubicBezTo>
                <a:cubicBezTo>
                  <a:pt x="22" y="494"/>
                  <a:pt x="22" y="494"/>
                  <a:pt x="22" y="494"/>
                </a:cubicBezTo>
                <a:moveTo>
                  <a:pt x="23" y="497"/>
                </a:moveTo>
                <a:cubicBezTo>
                  <a:pt x="23" y="497"/>
                  <a:pt x="23" y="497"/>
                  <a:pt x="23" y="497"/>
                </a:cubicBezTo>
                <a:cubicBezTo>
                  <a:pt x="23" y="497"/>
                  <a:pt x="23" y="496"/>
                  <a:pt x="23" y="496"/>
                </a:cubicBezTo>
                <a:cubicBezTo>
                  <a:pt x="23" y="496"/>
                  <a:pt x="23" y="497"/>
                  <a:pt x="22" y="497"/>
                </a:cubicBezTo>
                <a:cubicBezTo>
                  <a:pt x="22" y="497"/>
                  <a:pt x="23" y="497"/>
                  <a:pt x="23" y="497"/>
                </a:cubicBezTo>
                <a:moveTo>
                  <a:pt x="16" y="377"/>
                </a:moveTo>
                <a:cubicBezTo>
                  <a:pt x="15" y="377"/>
                  <a:pt x="15" y="377"/>
                  <a:pt x="15" y="377"/>
                </a:cubicBezTo>
                <a:cubicBezTo>
                  <a:pt x="15" y="377"/>
                  <a:pt x="15" y="377"/>
                  <a:pt x="15" y="377"/>
                </a:cubicBezTo>
                <a:cubicBezTo>
                  <a:pt x="15" y="377"/>
                  <a:pt x="15" y="377"/>
                  <a:pt x="15" y="378"/>
                </a:cubicBezTo>
                <a:cubicBezTo>
                  <a:pt x="15" y="378"/>
                  <a:pt x="15" y="377"/>
                  <a:pt x="16" y="377"/>
                </a:cubicBezTo>
                <a:moveTo>
                  <a:pt x="647" y="80"/>
                </a:moveTo>
                <a:cubicBezTo>
                  <a:pt x="647" y="80"/>
                  <a:pt x="647" y="80"/>
                  <a:pt x="647" y="80"/>
                </a:cubicBezTo>
                <a:cubicBezTo>
                  <a:pt x="647" y="80"/>
                  <a:pt x="647" y="80"/>
                  <a:pt x="646" y="80"/>
                </a:cubicBezTo>
                <a:cubicBezTo>
                  <a:pt x="647" y="80"/>
                  <a:pt x="647" y="81"/>
                  <a:pt x="647" y="81"/>
                </a:cubicBezTo>
                <a:cubicBezTo>
                  <a:pt x="647" y="81"/>
                  <a:pt x="647" y="80"/>
                  <a:pt x="647" y="80"/>
                </a:cubicBezTo>
                <a:moveTo>
                  <a:pt x="811" y="365"/>
                </a:moveTo>
                <a:cubicBezTo>
                  <a:pt x="811" y="366"/>
                  <a:pt x="811" y="366"/>
                  <a:pt x="811" y="366"/>
                </a:cubicBezTo>
                <a:cubicBezTo>
                  <a:pt x="811" y="366"/>
                  <a:pt x="811" y="366"/>
                  <a:pt x="811" y="366"/>
                </a:cubicBezTo>
                <a:cubicBezTo>
                  <a:pt x="811" y="366"/>
                  <a:pt x="811" y="366"/>
                  <a:pt x="812" y="366"/>
                </a:cubicBezTo>
                <a:cubicBezTo>
                  <a:pt x="811" y="366"/>
                  <a:pt x="811" y="366"/>
                  <a:pt x="811" y="365"/>
                </a:cubicBezTo>
                <a:moveTo>
                  <a:pt x="643" y="82"/>
                </a:moveTo>
                <a:cubicBezTo>
                  <a:pt x="643" y="82"/>
                  <a:pt x="643" y="82"/>
                  <a:pt x="643" y="82"/>
                </a:cubicBezTo>
                <a:cubicBezTo>
                  <a:pt x="643" y="82"/>
                  <a:pt x="643" y="82"/>
                  <a:pt x="643" y="82"/>
                </a:cubicBezTo>
                <a:cubicBezTo>
                  <a:pt x="643" y="83"/>
                  <a:pt x="644" y="82"/>
                  <a:pt x="644" y="82"/>
                </a:cubicBezTo>
                <a:cubicBezTo>
                  <a:pt x="643" y="82"/>
                  <a:pt x="643" y="82"/>
                  <a:pt x="643" y="82"/>
                </a:cubicBezTo>
                <a:moveTo>
                  <a:pt x="13" y="422"/>
                </a:moveTo>
                <a:cubicBezTo>
                  <a:pt x="13" y="422"/>
                  <a:pt x="13" y="423"/>
                  <a:pt x="13" y="423"/>
                </a:cubicBezTo>
                <a:cubicBezTo>
                  <a:pt x="13" y="423"/>
                  <a:pt x="13" y="423"/>
                  <a:pt x="13" y="423"/>
                </a:cubicBezTo>
                <a:cubicBezTo>
                  <a:pt x="13" y="423"/>
                  <a:pt x="14" y="423"/>
                  <a:pt x="14" y="423"/>
                </a:cubicBezTo>
                <a:cubicBezTo>
                  <a:pt x="14" y="423"/>
                  <a:pt x="14" y="423"/>
                  <a:pt x="13" y="422"/>
                </a:cubicBezTo>
                <a:moveTo>
                  <a:pt x="622" y="74"/>
                </a:moveTo>
                <a:cubicBezTo>
                  <a:pt x="622" y="74"/>
                  <a:pt x="622" y="74"/>
                  <a:pt x="622" y="75"/>
                </a:cubicBezTo>
                <a:cubicBezTo>
                  <a:pt x="622" y="75"/>
                  <a:pt x="622" y="75"/>
                  <a:pt x="622" y="75"/>
                </a:cubicBezTo>
                <a:cubicBezTo>
                  <a:pt x="622" y="75"/>
                  <a:pt x="623" y="75"/>
                  <a:pt x="623" y="75"/>
                </a:cubicBezTo>
                <a:cubicBezTo>
                  <a:pt x="623" y="75"/>
                  <a:pt x="623" y="74"/>
                  <a:pt x="622" y="74"/>
                </a:cubicBezTo>
                <a:moveTo>
                  <a:pt x="14" y="392"/>
                </a:moveTo>
                <a:cubicBezTo>
                  <a:pt x="14" y="392"/>
                  <a:pt x="14" y="392"/>
                  <a:pt x="14" y="392"/>
                </a:cubicBezTo>
                <a:cubicBezTo>
                  <a:pt x="13" y="392"/>
                  <a:pt x="13" y="392"/>
                  <a:pt x="13" y="392"/>
                </a:cubicBezTo>
                <a:cubicBezTo>
                  <a:pt x="13" y="392"/>
                  <a:pt x="13" y="393"/>
                  <a:pt x="13" y="393"/>
                </a:cubicBezTo>
                <a:cubicBezTo>
                  <a:pt x="13" y="393"/>
                  <a:pt x="14" y="392"/>
                  <a:pt x="14" y="392"/>
                </a:cubicBezTo>
                <a:moveTo>
                  <a:pt x="814" y="397"/>
                </a:moveTo>
                <a:cubicBezTo>
                  <a:pt x="814" y="397"/>
                  <a:pt x="814" y="397"/>
                  <a:pt x="814" y="398"/>
                </a:cubicBezTo>
                <a:cubicBezTo>
                  <a:pt x="814" y="397"/>
                  <a:pt x="814" y="397"/>
                  <a:pt x="814" y="397"/>
                </a:cubicBezTo>
                <a:cubicBezTo>
                  <a:pt x="814" y="397"/>
                  <a:pt x="814" y="397"/>
                  <a:pt x="814" y="397"/>
                </a:cubicBezTo>
                <a:cubicBezTo>
                  <a:pt x="814" y="397"/>
                  <a:pt x="814" y="397"/>
                  <a:pt x="814" y="397"/>
                </a:cubicBezTo>
                <a:moveTo>
                  <a:pt x="13" y="403"/>
                </a:moveTo>
                <a:cubicBezTo>
                  <a:pt x="13" y="403"/>
                  <a:pt x="13" y="403"/>
                  <a:pt x="12" y="402"/>
                </a:cubicBezTo>
                <a:cubicBezTo>
                  <a:pt x="12" y="402"/>
                  <a:pt x="12" y="403"/>
                  <a:pt x="12" y="403"/>
                </a:cubicBezTo>
                <a:cubicBezTo>
                  <a:pt x="12" y="403"/>
                  <a:pt x="12" y="403"/>
                  <a:pt x="12" y="403"/>
                </a:cubicBezTo>
                <a:cubicBezTo>
                  <a:pt x="12" y="403"/>
                  <a:pt x="13" y="403"/>
                  <a:pt x="13" y="403"/>
                </a:cubicBezTo>
                <a:moveTo>
                  <a:pt x="606" y="540"/>
                </a:moveTo>
                <a:cubicBezTo>
                  <a:pt x="607" y="540"/>
                  <a:pt x="607" y="541"/>
                  <a:pt x="607" y="542"/>
                </a:cubicBezTo>
                <a:cubicBezTo>
                  <a:pt x="608" y="542"/>
                  <a:pt x="608" y="543"/>
                  <a:pt x="607" y="544"/>
                </a:cubicBezTo>
                <a:cubicBezTo>
                  <a:pt x="607" y="544"/>
                  <a:pt x="607" y="545"/>
                  <a:pt x="606" y="545"/>
                </a:cubicBezTo>
                <a:cubicBezTo>
                  <a:pt x="606" y="545"/>
                  <a:pt x="607" y="545"/>
                  <a:pt x="607" y="545"/>
                </a:cubicBezTo>
                <a:cubicBezTo>
                  <a:pt x="607" y="545"/>
                  <a:pt x="607" y="544"/>
                  <a:pt x="607" y="544"/>
                </a:cubicBezTo>
                <a:cubicBezTo>
                  <a:pt x="606" y="544"/>
                  <a:pt x="606" y="543"/>
                  <a:pt x="606" y="544"/>
                </a:cubicBezTo>
                <a:cubicBezTo>
                  <a:pt x="606" y="544"/>
                  <a:pt x="606" y="544"/>
                  <a:pt x="606" y="545"/>
                </a:cubicBezTo>
                <a:cubicBezTo>
                  <a:pt x="607" y="545"/>
                  <a:pt x="607" y="545"/>
                  <a:pt x="607" y="545"/>
                </a:cubicBezTo>
                <a:cubicBezTo>
                  <a:pt x="607" y="546"/>
                  <a:pt x="607" y="546"/>
                  <a:pt x="606" y="546"/>
                </a:cubicBezTo>
                <a:cubicBezTo>
                  <a:pt x="606" y="547"/>
                  <a:pt x="605" y="547"/>
                  <a:pt x="605" y="546"/>
                </a:cubicBezTo>
                <a:cubicBezTo>
                  <a:pt x="605" y="546"/>
                  <a:pt x="604" y="546"/>
                  <a:pt x="604" y="545"/>
                </a:cubicBezTo>
                <a:cubicBezTo>
                  <a:pt x="604" y="547"/>
                  <a:pt x="604" y="548"/>
                  <a:pt x="603" y="548"/>
                </a:cubicBezTo>
                <a:cubicBezTo>
                  <a:pt x="603" y="549"/>
                  <a:pt x="603" y="550"/>
                  <a:pt x="602" y="550"/>
                </a:cubicBezTo>
                <a:cubicBezTo>
                  <a:pt x="600" y="550"/>
                  <a:pt x="601" y="552"/>
                  <a:pt x="600" y="552"/>
                </a:cubicBezTo>
                <a:cubicBezTo>
                  <a:pt x="598" y="554"/>
                  <a:pt x="598" y="556"/>
                  <a:pt x="596" y="558"/>
                </a:cubicBezTo>
                <a:cubicBezTo>
                  <a:pt x="596" y="558"/>
                  <a:pt x="597" y="559"/>
                  <a:pt x="597" y="559"/>
                </a:cubicBezTo>
                <a:cubicBezTo>
                  <a:pt x="596" y="560"/>
                  <a:pt x="596" y="561"/>
                  <a:pt x="594" y="562"/>
                </a:cubicBezTo>
                <a:cubicBezTo>
                  <a:pt x="593" y="562"/>
                  <a:pt x="593" y="562"/>
                  <a:pt x="593" y="563"/>
                </a:cubicBezTo>
                <a:cubicBezTo>
                  <a:pt x="592" y="564"/>
                  <a:pt x="592" y="565"/>
                  <a:pt x="590" y="566"/>
                </a:cubicBezTo>
                <a:cubicBezTo>
                  <a:pt x="589" y="567"/>
                  <a:pt x="588" y="567"/>
                  <a:pt x="587" y="569"/>
                </a:cubicBezTo>
                <a:cubicBezTo>
                  <a:pt x="586" y="569"/>
                  <a:pt x="585" y="570"/>
                  <a:pt x="585" y="571"/>
                </a:cubicBezTo>
                <a:cubicBezTo>
                  <a:pt x="585" y="572"/>
                  <a:pt x="584" y="572"/>
                  <a:pt x="584" y="572"/>
                </a:cubicBezTo>
                <a:cubicBezTo>
                  <a:pt x="583" y="574"/>
                  <a:pt x="581" y="576"/>
                  <a:pt x="579" y="577"/>
                </a:cubicBezTo>
                <a:cubicBezTo>
                  <a:pt x="579" y="580"/>
                  <a:pt x="577" y="581"/>
                  <a:pt x="575" y="582"/>
                </a:cubicBezTo>
                <a:cubicBezTo>
                  <a:pt x="574" y="583"/>
                  <a:pt x="574" y="584"/>
                  <a:pt x="572" y="584"/>
                </a:cubicBezTo>
                <a:cubicBezTo>
                  <a:pt x="571" y="585"/>
                  <a:pt x="572" y="587"/>
                  <a:pt x="570" y="587"/>
                </a:cubicBezTo>
                <a:cubicBezTo>
                  <a:pt x="570" y="587"/>
                  <a:pt x="569" y="588"/>
                  <a:pt x="568" y="588"/>
                </a:cubicBezTo>
                <a:cubicBezTo>
                  <a:pt x="567" y="589"/>
                  <a:pt x="567" y="590"/>
                  <a:pt x="566" y="591"/>
                </a:cubicBezTo>
                <a:cubicBezTo>
                  <a:pt x="567" y="591"/>
                  <a:pt x="567" y="591"/>
                  <a:pt x="568" y="592"/>
                </a:cubicBezTo>
                <a:cubicBezTo>
                  <a:pt x="567" y="592"/>
                  <a:pt x="567" y="593"/>
                  <a:pt x="566" y="593"/>
                </a:cubicBezTo>
                <a:cubicBezTo>
                  <a:pt x="564" y="593"/>
                  <a:pt x="564" y="594"/>
                  <a:pt x="563" y="595"/>
                </a:cubicBezTo>
                <a:cubicBezTo>
                  <a:pt x="561" y="595"/>
                  <a:pt x="560" y="595"/>
                  <a:pt x="559" y="595"/>
                </a:cubicBezTo>
                <a:cubicBezTo>
                  <a:pt x="558" y="596"/>
                  <a:pt x="556" y="597"/>
                  <a:pt x="556" y="598"/>
                </a:cubicBezTo>
                <a:cubicBezTo>
                  <a:pt x="555" y="600"/>
                  <a:pt x="554" y="600"/>
                  <a:pt x="553" y="601"/>
                </a:cubicBezTo>
                <a:cubicBezTo>
                  <a:pt x="553" y="602"/>
                  <a:pt x="552" y="602"/>
                  <a:pt x="551" y="602"/>
                </a:cubicBezTo>
                <a:cubicBezTo>
                  <a:pt x="550" y="603"/>
                  <a:pt x="549" y="603"/>
                  <a:pt x="548" y="604"/>
                </a:cubicBezTo>
                <a:cubicBezTo>
                  <a:pt x="547" y="604"/>
                  <a:pt x="546" y="605"/>
                  <a:pt x="545" y="606"/>
                </a:cubicBezTo>
                <a:cubicBezTo>
                  <a:pt x="544" y="606"/>
                  <a:pt x="543" y="608"/>
                  <a:pt x="542" y="608"/>
                </a:cubicBezTo>
                <a:cubicBezTo>
                  <a:pt x="541" y="609"/>
                  <a:pt x="540" y="610"/>
                  <a:pt x="539" y="611"/>
                </a:cubicBezTo>
                <a:cubicBezTo>
                  <a:pt x="538" y="612"/>
                  <a:pt x="537" y="613"/>
                  <a:pt x="536" y="613"/>
                </a:cubicBezTo>
                <a:cubicBezTo>
                  <a:pt x="535" y="614"/>
                  <a:pt x="535" y="614"/>
                  <a:pt x="532" y="614"/>
                </a:cubicBezTo>
                <a:cubicBezTo>
                  <a:pt x="531" y="615"/>
                  <a:pt x="530" y="616"/>
                  <a:pt x="529" y="616"/>
                </a:cubicBezTo>
                <a:cubicBezTo>
                  <a:pt x="528" y="617"/>
                  <a:pt x="526" y="617"/>
                  <a:pt x="525" y="619"/>
                </a:cubicBezTo>
                <a:cubicBezTo>
                  <a:pt x="525" y="619"/>
                  <a:pt x="523" y="620"/>
                  <a:pt x="522" y="620"/>
                </a:cubicBezTo>
                <a:cubicBezTo>
                  <a:pt x="520" y="621"/>
                  <a:pt x="519" y="622"/>
                  <a:pt x="518" y="621"/>
                </a:cubicBezTo>
                <a:cubicBezTo>
                  <a:pt x="517" y="621"/>
                  <a:pt x="517" y="622"/>
                  <a:pt x="516" y="622"/>
                </a:cubicBezTo>
                <a:cubicBezTo>
                  <a:pt x="515" y="623"/>
                  <a:pt x="513" y="624"/>
                  <a:pt x="512" y="624"/>
                </a:cubicBezTo>
                <a:cubicBezTo>
                  <a:pt x="511" y="625"/>
                  <a:pt x="510" y="625"/>
                  <a:pt x="510" y="626"/>
                </a:cubicBezTo>
                <a:cubicBezTo>
                  <a:pt x="510" y="627"/>
                  <a:pt x="509" y="627"/>
                  <a:pt x="509" y="628"/>
                </a:cubicBezTo>
                <a:cubicBezTo>
                  <a:pt x="509" y="628"/>
                  <a:pt x="508" y="628"/>
                  <a:pt x="508" y="628"/>
                </a:cubicBezTo>
                <a:cubicBezTo>
                  <a:pt x="507" y="627"/>
                  <a:pt x="506" y="627"/>
                  <a:pt x="505" y="627"/>
                </a:cubicBezTo>
                <a:cubicBezTo>
                  <a:pt x="505" y="628"/>
                  <a:pt x="504" y="628"/>
                  <a:pt x="503" y="629"/>
                </a:cubicBezTo>
                <a:cubicBezTo>
                  <a:pt x="502" y="629"/>
                  <a:pt x="501" y="630"/>
                  <a:pt x="499" y="630"/>
                </a:cubicBezTo>
                <a:cubicBezTo>
                  <a:pt x="497" y="630"/>
                  <a:pt x="496" y="631"/>
                  <a:pt x="495" y="631"/>
                </a:cubicBezTo>
                <a:cubicBezTo>
                  <a:pt x="494" y="632"/>
                  <a:pt x="492" y="633"/>
                  <a:pt x="491" y="634"/>
                </a:cubicBezTo>
                <a:cubicBezTo>
                  <a:pt x="490" y="634"/>
                  <a:pt x="489" y="635"/>
                  <a:pt x="488" y="635"/>
                </a:cubicBezTo>
                <a:cubicBezTo>
                  <a:pt x="486" y="634"/>
                  <a:pt x="486" y="635"/>
                  <a:pt x="485" y="636"/>
                </a:cubicBezTo>
                <a:cubicBezTo>
                  <a:pt x="484" y="636"/>
                  <a:pt x="483" y="636"/>
                  <a:pt x="482" y="636"/>
                </a:cubicBezTo>
                <a:cubicBezTo>
                  <a:pt x="481" y="636"/>
                  <a:pt x="481" y="637"/>
                  <a:pt x="480" y="637"/>
                </a:cubicBezTo>
                <a:cubicBezTo>
                  <a:pt x="477" y="637"/>
                  <a:pt x="477" y="637"/>
                  <a:pt x="477" y="637"/>
                </a:cubicBezTo>
                <a:cubicBezTo>
                  <a:pt x="477" y="638"/>
                  <a:pt x="476" y="639"/>
                  <a:pt x="476" y="639"/>
                </a:cubicBezTo>
                <a:cubicBezTo>
                  <a:pt x="474" y="640"/>
                  <a:pt x="473" y="639"/>
                  <a:pt x="472" y="640"/>
                </a:cubicBezTo>
                <a:cubicBezTo>
                  <a:pt x="471" y="641"/>
                  <a:pt x="469" y="640"/>
                  <a:pt x="468" y="641"/>
                </a:cubicBezTo>
                <a:cubicBezTo>
                  <a:pt x="467" y="641"/>
                  <a:pt x="467" y="640"/>
                  <a:pt x="466" y="640"/>
                </a:cubicBezTo>
                <a:cubicBezTo>
                  <a:pt x="465" y="641"/>
                  <a:pt x="464" y="641"/>
                  <a:pt x="463" y="641"/>
                </a:cubicBezTo>
                <a:cubicBezTo>
                  <a:pt x="462" y="641"/>
                  <a:pt x="462" y="642"/>
                  <a:pt x="461" y="642"/>
                </a:cubicBezTo>
                <a:cubicBezTo>
                  <a:pt x="460" y="642"/>
                  <a:pt x="459" y="644"/>
                  <a:pt x="457" y="643"/>
                </a:cubicBezTo>
                <a:cubicBezTo>
                  <a:pt x="456" y="645"/>
                  <a:pt x="455" y="644"/>
                  <a:pt x="453" y="644"/>
                </a:cubicBezTo>
                <a:cubicBezTo>
                  <a:pt x="452" y="644"/>
                  <a:pt x="451" y="645"/>
                  <a:pt x="449" y="645"/>
                </a:cubicBezTo>
                <a:cubicBezTo>
                  <a:pt x="448" y="645"/>
                  <a:pt x="447" y="645"/>
                  <a:pt x="446" y="646"/>
                </a:cubicBezTo>
                <a:cubicBezTo>
                  <a:pt x="446" y="646"/>
                  <a:pt x="444" y="646"/>
                  <a:pt x="444" y="646"/>
                </a:cubicBezTo>
                <a:cubicBezTo>
                  <a:pt x="443" y="646"/>
                  <a:pt x="442" y="646"/>
                  <a:pt x="441" y="647"/>
                </a:cubicBezTo>
                <a:cubicBezTo>
                  <a:pt x="441" y="647"/>
                  <a:pt x="440" y="647"/>
                  <a:pt x="440" y="647"/>
                </a:cubicBezTo>
                <a:cubicBezTo>
                  <a:pt x="439" y="646"/>
                  <a:pt x="437" y="646"/>
                  <a:pt x="436" y="646"/>
                </a:cubicBezTo>
                <a:cubicBezTo>
                  <a:pt x="436" y="646"/>
                  <a:pt x="435" y="646"/>
                  <a:pt x="435" y="645"/>
                </a:cubicBezTo>
                <a:cubicBezTo>
                  <a:pt x="434" y="645"/>
                  <a:pt x="434" y="645"/>
                  <a:pt x="433" y="646"/>
                </a:cubicBezTo>
                <a:cubicBezTo>
                  <a:pt x="433" y="646"/>
                  <a:pt x="432" y="646"/>
                  <a:pt x="432" y="647"/>
                </a:cubicBezTo>
                <a:cubicBezTo>
                  <a:pt x="431" y="647"/>
                  <a:pt x="429" y="646"/>
                  <a:pt x="428" y="648"/>
                </a:cubicBezTo>
                <a:cubicBezTo>
                  <a:pt x="428" y="648"/>
                  <a:pt x="427" y="648"/>
                  <a:pt x="426" y="648"/>
                </a:cubicBezTo>
                <a:cubicBezTo>
                  <a:pt x="424" y="648"/>
                  <a:pt x="422" y="648"/>
                  <a:pt x="420" y="648"/>
                </a:cubicBezTo>
                <a:cubicBezTo>
                  <a:pt x="418" y="648"/>
                  <a:pt x="417" y="648"/>
                  <a:pt x="417" y="649"/>
                </a:cubicBezTo>
                <a:cubicBezTo>
                  <a:pt x="416" y="649"/>
                  <a:pt x="416" y="648"/>
                  <a:pt x="415" y="648"/>
                </a:cubicBezTo>
                <a:cubicBezTo>
                  <a:pt x="415" y="648"/>
                  <a:pt x="415" y="648"/>
                  <a:pt x="415" y="648"/>
                </a:cubicBezTo>
                <a:cubicBezTo>
                  <a:pt x="414" y="648"/>
                  <a:pt x="412" y="647"/>
                  <a:pt x="411" y="649"/>
                </a:cubicBezTo>
                <a:cubicBezTo>
                  <a:pt x="410" y="649"/>
                  <a:pt x="408" y="649"/>
                  <a:pt x="407" y="648"/>
                </a:cubicBezTo>
                <a:cubicBezTo>
                  <a:pt x="407" y="648"/>
                  <a:pt x="406" y="648"/>
                  <a:pt x="405" y="648"/>
                </a:cubicBezTo>
                <a:cubicBezTo>
                  <a:pt x="402" y="648"/>
                  <a:pt x="399" y="648"/>
                  <a:pt x="396" y="648"/>
                </a:cubicBezTo>
                <a:cubicBezTo>
                  <a:pt x="394" y="648"/>
                  <a:pt x="392" y="649"/>
                  <a:pt x="390" y="647"/>
                </a:cubicBezTo>
                <a:cubicBezTo>
                  <a:pt x="387" y="647"/>
                  <a:pt x="387" y="647"/>
                  <a:pt x="387" y="647"/>
                </a:cubicBezTo>
                <a:cubicBezTo>
                  <a:pt x="384" y="647"/>
                  <a:pt x="381" y="647"/>
                  <a:pt x="379" y="647"/>
                </a:cubicBezTo>
                <a:cubicBezTo>
                  <a:pt x="378" y="647"/>
                  <a:pt x="377" y="647"/>
                  <a:pt x="377" y="646"/>
                </a:cubicBezTo>
                <a:cubicBezTo>
                  <a:pt x="377" y="646"/>
                  <a:pt x="376" y="647"/>
                  <a:pt x="375" y="647"/>
                </a:cubicBezTo>
                <a:cubicBezTo>
                  <a:pt x="375" y="647"/>
                  <a:pt x="374" y="647"/>
                  <a:pt x="373" y="646"/>
                </a:cubicBezTo>
                <a:cubicBezTo>
                  <a:pt x="373" y="646"/>
                  <a:pt x="372" y="646"/>
                  <a:pt x="370" y="646"/>
                </a:cubicBezTo>
                <a:cubicBezTo>
                  <a:pt x="370" y="646"/>
                  <a:pt x="370" y="646"/>
                  <a:pt x="369" y="645"/>
                </a:cubicBezTo>
                <a:cubicBezTo>
                  <a:pt x="368" y="645"/>
                  <a:pt x="368" y="645"/>
                  <a:pt x="367" y="646"/>
                </a:cubicBezTo>
                <a:cubicBezTo>
                  <a:pt x="366" y="646"/>
                  <a:pt x="365" y="646"/>
                  <a:pt x="365" y="646"/>
                </a:cubicBezTo>
                <a:cubicBezTo>
                  <a:pt x="364" y="645"/>
                  <a:pt x="363" y="645"/>
                  <a:pt x="361" y="645"/>
                </a:cubicBezTo>
                <a:cubicBezTo>
                  <a:pt x="361" y="645"/>
                  <a:pt x="361" y="644"/>
                  <a:pt x="361" y="644"/>
                </a:cubicBezTo>
                <a:cubicBezTo>
                  <a:pt x="361" y="644"/>
                  <a:pt x="361" y="643"/>
                  <a:pt x="361" y="643"/>
                </a:cubicBezTo>
                <a:cubicBezTo>
                  <a:pt x="360" y="643"/>
                  <a:pt x="358" y="644"/>
                  <a:pt x="358" y="642"/>
                </a:cubicBezTo>
                <a:cubicBezTo>
                  <a:pt x="357" y="642"/>
                  <a:pt x="356" y="642"/>
                  <a:pt x="355" y="642"/>
                </a:cubicBezTo>
                <a:cubicBezTo>
                  <a:pt x="355" y="642"/>
                  <a:pt x="354" y="642"/>
                  <a:pt x="353" y="641"/>
                </a:cubicBezTo>
                <a:cubicBezTo>
                  <a:pt x="352" y="641"/>
                  <a:pt x="351" y="642"/>
                  <a:pt x="350" y="641"/>
                </a:cubicBezTo>
                <a:cubicBezTo>
                  <a:pt x="350" y="640"/>
                  <a:pt x="348" y="641"/>
                  <a:pt x="347" y="640"/>
                </a:cubicBezTo>
                <a:cubicBezTo>
                  <a:pt x="347" y="640"/>
                  <a:pt x="346" y="639"/>
                  <a:pt x="345" y="639"/>
                </a:cubicBezTo>
                <a:cubicBezTo>
                  <a:pt x="343" y="640"/>
                  <a:pt x="341" y="638"/>
                  <a:pt x="339" y="638"/>
                </a:cubicBezTo>
                <a:cubicBezTo>
                  <a:pt x="339" y="637"/>
                  <a:pt x="337" y="638"/>
                  <a:pt x="336" y="638"/>
                </a:cubicBezTo>
                <a:cubicBezTo>
                  <a:pt x="335" y="637"/>
                  <a:pt x="335" y="636"/>
                  <a:pt x="334" y="636"/>
                </a:cubicBezTo>
                <a:cubicBezTo>
                  <a:pt x="331" y="636"/>
                  <a:pt x="331" y="636"/>
                  <a:pt x="331" y="636"/>
                </a:cubicBezTo>
                <a:cubicBezTo>
                  <a:pt x="330" y="634"/>
                  <a:pt x="329" y="635"/>
                  <a:pt x="328" y="634"/>
                </a:cubicBezTo>
                <a:cubicBezTo>
                  <a:pt x="326" y="633"/>
                  <a:pt x="324" y="633"/>
                  <a:pt x="323" y="632"/>
                </a:cubicBezTo>
                <a:cubicBezTo>
                  <a:pt x="323" y="631"/>
                  <a:pt x="322" y="631"/>
                  <a:pt x="321" y="631"/>
                </a:cubicBezTo>
                <a:cubicBezTo>
                  <a:pt x="320" y="631"/>
                  <a:pt x="320" y="630"/>
                  <a:pt x="319" y="630"/>
                </a:cubicBezTo>
                <a:cubicBezTo>
                  <a:pt x="318" y="630"/>
                  <a:pt x="317" y="629"/>
                  <a:pt x="316" y="629"/>
                </a:cubicBezTo>
                <a:cubicBezTo>
                  <a:pt x="316" y="628"/>
                  <a:pt x="316" y="628"/>
                  <a:pt x="316" y="628"/>
                </a:cubicBezTo>
                <a:cubicBezTo>
                  <a:pt x="315" y="628"/>
                  <a:pt x="314" y="627"/>
                  <a:pt x="313" y="627"/>
                </a:cubicBezTo>
                <a:cubicBezTo>
                  <a:pt x="312" y="627"/>
                  <a:pt x="311" y="626"/>
                  <a:pt x="310" y="626"/>
                </a:cubicBezTo>
                <a:cubicBezTo>
                  <a:pt x="309" y="626"/>
                  <a:pt x="308" y="625"/>
                  <a:pt x="307" y="625"/>
                </a:cubicBezTo>
                <a:cubicBezTo>
                  <a:pt x="306" y="625"/>
                  <a:pt x="306" y="624"/>
                  <a:pt x="305" y="624"/>
                </a:cubicBezTo>
                <a:cubicBezTo>
                  <a:pt x="304" y="623"/>
                  <a:pt x="302" y="622"/>
                  <a:pt x="300" y="622"/>
                </a:cubicBezTo>
                <a:cubicBezTo>
                  <a:pt x="299" y="621"/>
                  <a:pt x="298" y="620"/>
                  <a:pt x="296" y="620"/>
                </a:cubicBezTo>
                <a:cubicBezTo>
                  <a:pt x="295" y="620"/>
                  <a:pt x="294" y="619"/>
                  <a:pt x="293" y="620"/>
                </a:cubicBezTo>
                <a:cubicBezTo>
                  <a:pt x="292" y="619"/>
                  <a:pt x="292" y="618"/>
                  <a:pt x="291" y="618"/>
                </a:cubicBezTo>
                <a:cubicBezTo>
                  <a:pt x="290" y="617"/>
                  <a:pt x="289" y="617"/>
                  <a:pt x="289" y="616"/>
                </a:cubicBezTo>
                <a:cubicBezTo>
                  <a:pt x="288" y="615"/>
                  <a:pt x="287" y="615"/>
                  <a:pt x="286" y="614"/>
                </a:cubicBezTo>
                <a:cubicBezTo>
                  <a:pt x="285" y="614"/>
                  <a:pt x="285" y="614"/>
                  <a:pt x="284" y="614"/>
                </a:cubicBezTo>
                <a:cubicBezTo>
                  <a:pt x="283" y="613"/>
                  <a:pt x="282" y="612"/>
                  <a:pt x="281" y="611"/>
                </a:cubicBezTo>
                <a:cubicBezTo>
                  <a:pt x="276" y="611"/>
                  <a:pt x="276" y="611"/>
                  <a:pt x="276" y="611"/>
                </a:cubicBezTo>
                <a:cubicBezTo>
                  <a:pt x="276" y="610"/>
                  <a:pt x="276" y="609"/>
                  <a:pt x="275" y="609"/>
                </a:cubicBezTo>
                <a:cubicBezTo>
                  <a:pt x="275" y="609"/>
                  <a:pt x="274" y="609"/>
                  <a:pt x="273" y="608"/>
                </a:cubicBezTo>
                <a:cubicBezTo>
                  <a:pt x="272" y="607"/>
                  <a:pt x="271" y="606"/>
                  <a:pt x="270" y="605"/>
                </a:cubicBezTo>
                <a:cubicBezTo>
                  <a:pt x="269" y="604"/>
                  <a:pt x="268" y="603"/>
                  <a:pt x="268" y="602"/>
                </a:cubicBezTo>
                <a:cubicBezTo>
                  <a:pt x="266" y="602"/>
                  <a:pt x="266" y="600"/>
                  <a:pt x="265" y="600"/>
                </a:cubicBezTo>
                <a:cubicBezTo>
                  <a:pt x="263" y="600"/>
                  <a:pt x="262" y="600"/>
                  <a:pt x="260" y="599"/>
                </a:cubicBezTo>
                <a:cubicBezTo>
                  <a:pt x="261" y="599"/>
                  <a:pt x="261" y="599"/>
                  <a:pt x="261" y="598"/>
                </a:cubicBezTo>
                <a:cubicBezTo>
                  <a:pt x="261" y="598"/>
                  <a:pt x="260" y="598"/>
                  <a:pt x="260" y="598"/>
                </a:cubicBezTo>
                <a:cubicBezTo>
                  <a:pt x="259" y="598"/>
                  <a:pt x="259" y="597"/>
                  <a:pt x="259" y="597"/>
                </a:cubicBezTo>
                <a:cubicBezTo>
                  <a:pt x="259" y="596"/>
                  <a:pt x="258" y="596"/>
                  <a:pt x="257" y="595"/>
                </a:cubicBezTo>
                <a:cubicBezTo>
                  <a:pt x="257" y="594"/>
                  <a:pt x="256" y="594"/>
                  <a:pt x="255" y="594"/>
                </a:cubicBezTo>
                <a:cubicBezTo>
                  <a:pt x="255" y="594"/>
                  <a:pt x="254" y="593"/>
                  <a:pt x="254" y="593"/>
                </a:cubicBezTo>
                <a:cubicBezTo>
                  <a:pt x="253" y="590"/>
                  <a:pt x="251" y="589"/>
                  <a:pt x="249" y="587"/>
                </a:cubicBezTo>
                <a:cubicBezTo>
                  <a:pt x="248" y="586"/>
                  <a:pt x="247" y="586"/>
                  <a:pt x="247" y="585"/>
                </a:cubicBezTo>
                <a:cubicBezTo>
                  <a:pt x="246" y="584"/>
                  <a:pt x="245" y="584"/>
                  <a:pt x="244" y="583"/>
                </a:cubicBezTo>
                <a:cubicBezTo>
                  <a:pt x="243" y="583"/>
                  <a:pt x="242" y="581"/>
                  <a:pt x="241" y="582"/>
                </a:cubicBezTo>
                <a:cubicBezTo>
                  <a:pt x="241" y="582"/>
                  <a:pt x="240" y="581"/>
                  <a:pt x="240" y="581"/>
                </a:cubicBezTo>
                <a:cubicBezTo>
                  <a:pt x="239" y="578"/>
                  <a:pt x="237" y="577"/>
                  <a:pt x="235" y="575"/>
                </a:cubicBezTo>
                <a:cubicBezTo>
                  <a:pt x="234" y="574"/>
                  <a:pt x="234" y="573"/>
                  <a:pt x="233" y="573"/>
                </a:cubicBezTo>
                <a:cubicBezTo>
                  <a:pt x="232" y="573"/>
                  <a:pt x="231" y="572"/>
                  <a:pt x="230" y="570"/>
                </a:cubicBezTo>
                <a:cubicBezTo>
                  <a:pt x="230" y="569"/>
                  <a:pt x="229" y="569"/>
                  <a:pt x="229" y="568"/>
                </a:cubicBezTo>
                <a:cubicBezTo>
                  <a:pt x="228" y="568"/>
                  <a:pt x="227" y="567"/>
                  <a:pt x="226" y="567"/>
                </a:cubicBezTo>
                <a:cubicBezTo>
                  <a:pt x="225" y="566"/>
                  <a:pt x="225" y="566"/>
                  <a:pt x="224" y="566"/>
                </a:cubicBezTo>
                <a:cubicBezTo>
                  <a:pt x="224" y="564"/>
                  <a:pt x="224" y="564"/>
                  <a:pt x="224" y="564"/>
                </a:cubicBezTo>
                <a:cubicBezTo>
                  <a:pt x="222" y="562"/>
                  <a:pt x="221" y="559"/>
                  <a:pt x="219" y="557"/>
                </a:cubicBezTo>
                <a:cubicBezTo>
                  <a:pt x="219" y="556"/>
                  <a:pt x="218" y="556"/>
                  <a:pt x="218" y="555"/>
                </a:cubicBezTo>
                <a:cubicBezTo>
                  <a:pt x="218" y="554"/>
                  <a:pt x="217" y="554"/>
                  <a:pt x="216" y="554"/>
                </a:cubicBezTo>
                <a:cubicBezTo>
                  <a:pt x="215" y="554"/>
                  <a:pt x="216" y="553"/>
                  <a:pt x="216" y="552"/>
                </a:cubicBezTo>
                <a:cubicBezTo>
                  <a:pt x="215" y="551"/>
                  <a:pt x="214" y="550"/>
                  <a:pt x="213" y="549"/>
                </a:cubicBezTo>
                <a:cubicBezTo>
                  <a:pt x="213" y="547"/>
                  <a:pt x="213" y="547"/>
                  <a:pt x="213" y="547"/>
                </a:cubicBezTo>
                <a:cubicBezTo>
                  <a:pt x="213" y="546"/>
                  <a:pt x="211" y="547"/>
                  <a:pt x="211" y="545"/>
                </a:cubicBezTo>
                <a:cubicBezTo>
                  <a:pt x="211" y="544"/>
                  <a:pt x="210" y="544"/>
                  <a:pt x="209" y="543"/>
                </a:cubicBezTo>
                <a:cubicBezTo>
                  <a:pt x="209" y="542"/>
                  <a:pt x="209" y="542"/>
                  <a:pt x="208" y="541"/>
                </a:cubicBezTo>
                <a:cubicBezTo>
                  <a:pt x="207" y="541"/>
                  <a:pt x="207" y="540"/>
                  <a:pt x="206" y="539"/>
                </a:cubicBezTo>
                <a:cubicBezTo>
                  <a:pt x="206" y="538"/>
                  <a:pt x="206" y="538"/>
                  <a:pt x="206" y="538"/>
                </a:cubicBezTo>
                <a:cubicBezTo>
                  <a:pt x="206" y="537"/>
                  <a:pt x="204" y="537"/>
                  <a:pt x="204" y="536"/>
                </a:cubicBezTo>
                <a:cubicBezTo>
                  <a:pt x="203" y="535"/>
                  <a:pt x="204" y="533"/>
                  <a:pt x="203" y="533"/>
                </a:cubicBezTo>
                <a:cubicBezTo>
                  <a:pt x="202" y="533"/>
                  <a:pt x="202" y="533"/>
                  <a:pt x="202" y="532"/>
                </a:cubicBezTo>
                <a:cubicBezTo>
                  <a:pt x="202" y="530"/>
                  <a:pt x="201" y="530"/>
                  <a:pt x="200" y="529"/>
                </a:cubicBezTo>
                <a:cubicBezTo>
                  <a:pt x="199" y="529"/>
                  <a:pt x="199" y="529"/>
                  <a:pt x="199" y="529"/>
                </a:cubicBezTo>
                <a:cubicBezTo>
                  <a:pt x="199" y="527"/>
                  <a:pt x="199" y="527"/>
                  <a:pt x="199" y="527"/>
                </a:cubicBezTo>
                <a:cubicBezTo>
                  <a:pt x="198" y="526"/>
                  <a:pt x="198" y="526"/>
                  <a:pt x="197" y="525"/>
                </a:cubicBezTo>
                <a:cubicBezTo>
                  <a:pt x="198" y="524"/>
                  <a:pt x="198" y="523"/>
                  <a:pt x="197" y="522"/>
                </a:cubicBezTo>
                <a:cubicBezTo>
                  <a:pt x="196" y="521"/>
                  <a:pt x="196" y="520"/>
                  <a:pt x="195" y="519"/>
                </a:cubicBezTo>
                <a:cubicBezTo>
                  <a:pt x="195" y="518"/>
                  <a:pt x="194" y="517"/>
                  <a:pt x="193" y="517"/>
                </a:cubicBezTo>
                <a:cubicBezTo>
                  <a:pt x="193" y="514"/>
                  <a:pt x="193" y="514"/>
                  <a:pt x="193" y="514"/>
                </a:cubicBezTo>
                <a:cubicBezTo>
                  <a:pt x="192" y="512"/>
                  <a:pt x="190" y="512"/>
                  <a:pt x="188" y="510"/>
                </a:cubicBezTo>
                <a:cubicBezTo>
                  <a:pt x="188" y="509"/>
                  <a:pt x="190" y="509"/>
                  <a:pt x="189" y="509"/>
                </a:cubicBezTo>
                <a:cubicBezTo>
                  <a:pt x="188" y="508"/>
                  <a:pt x="188" y="507"/>
                  <a:pt x="188" y="506"/>
                </a:cubicBezTo>
                <a:cubicBezTo>
                  <a:pt x="187" y="506"/>
                  <a:pt x="188" y="505"/>
                  <a:pt x="187" y="504"/>
                </a:cubicBezTo>
                <a:cubicBezTo>
                  <a:pt x="186" y="503"/>
                  <a:pt x="186" y="503"/>
                  <a:pt x="186" y="502"/>
                </a:cubicBezTo>
                <a:cubicBezTo>
                  <a:pt x="186" y="501"/>
                  <a:pt x="187" y="501"/>
                  <a:pt x="186" y="501"/>
                </a:cubicBezTo>
                <a:cubicBezTo>
                  <a:pt x="186" y="500"/>
                  <a:pt x="185" y="499"/>
                  <a:pt x="185" y="498"/>
                </a:cubicBezTo>
                <a:cubicBezTo>
                  <a:pt x="184" y="497"/>
                  <a:pt x="185" y="496"/>
                  <a:pt x="184" y="496"/>
                </a:cubicBezTo>
                <a:cubicBezTo>
                  <a:pt x="185" y="495"/>
                  <a:pt x="183" y="494"/>
                  <a:pt x="184" y="493"/>
                </a:cubicBezTo>
                <a:cubicBezTo>
                  <a:pt x="184" y="492"/>
                  <a:pt x="183" y="490"/>
                  <a:pt x="182" y="489"/>
                </a:cubicBezTo>
                <a:cubicBezTo>
                  <a:pt x="181" y="488"/>
                  <a:pt x="182" y="487"/>
                  <a:pt x="181" y="486"/>
                </a:cubicBezTo>
                <a:cubicBezTo>
                  <a:pt x="181" y="485"/>
                  <a:pt x="181" y="484"/>
                  <a:pt x="180" y="483"/>
                </a:cubicBezTo>
                <a:cubicBezTo>
                  <a:pt x="180" y="483"/>
                  <a:pt x="180" y="483"/>
                  <a:pt x="181" y="482"/>
                </a:cubicBezTo>
                <a:cubicBezTo>
                  <a:pt x="180" y="482"/>
                  <a:pt x="180" y="481"/>
                  <a:pt x="179" y="481"/>
                </a:cubicBezTo>
                <a:cubicBezTo>
                  <a:pt x="179" y="480"/>
                  <a:pt x="179" y="479"/>
                  <a:pt x="179" y="478"/>
                </a:cubicBezTo>
                <a:cubicBezTo>
                  <a:pt x="179" y="477"/>
                  <a:pt x="178" y="477"/>
                  <a:pt x="177" y="477"/>
                </a:cubicBezTo>
                <a:cubicBezTo>
                  <a:pt x="177" y="477"/>
                  <a:pt x="177" y="477"/>
                  <a:pt x="177" y="477"/>
                </a:cubicBezTo>
                <a:cubicBezTo>
                  <a:pt x="177" y="475"/>
                  <a:pt x="177" y="474"/>
                  <a:pt x="177" y="473"/>
                </a:cubicBezTo>
                <a:cubicBezTo>
                  <a:pt x="177" y="472"/>
                  <a:pt x="176" y="472"/>
                  <a:pt x="176" y="471"/>
                </a:cubicBezTo>
                <a:cubicBezTo>
                  <a:pt x="176" y="469"/>
                  <a:pt x="176" y="469"/>
                  <a:pt x="176" y="469"/>
                </a:cubicBezTo>
                <a:cubicBezTo>
                  <a:pt x="176" y="468"/>
                  <a:pt x="176" y="467"/>
                  <a:pt x="176" y="466"/>
                </a:cubicBezTo>
                <a:cubicBezTo>
                  <a:pt x="176" y="466"/>
                  <a:pt x="175" y="465"/>
                  <a:pt x="175" y="464"/>
                </a:cubicBezTo>
                <a:cubicBezTo>
                  <a:pt x="174" y="464"/>
                  <a:pt x="174" y="463"/>
                  <a:pt x="174" y="462"/>
                </a:cubicBezTo>
                <a:cubicBezTo>
                  <a:pt x="175" y="461"/>
                  <a:pt x="173" y="460"/>
                  <a:pt x="173" y="459"/>
                </a:cubicBezTo>
                <a:cubicBezTo>
                  <a:pt x="173" y="458"/>
                  <a:pt x="173" y="457"/>
                  <a:pt x="173" y="456"/>
                </a:cubicBezTo>
                <a:cubicBezTo>
                  <a:pt x="170" y="451"/>
                  <a:pt x="170" y="451"/>
                  <a:pt x="170" y="451"/>
                </a:cubicBezTo>
                <a:cubicBezTo>
                  <a:pt x="169" y="450"/>
                  <a:pt x="169" y="450"/>
                  <a:pt x="170" y="449"/>
                </a:cubicBezTo>
                <a:cubicBezTo>
                  <a:pt x="170" y="448"/>
                  <a:pt x="169" y="447"/>
                  <a:pt x="169" y="447"/>
                </a:cubicBezTo>
                <a:cubicBezTo>
                  <a:pt x="170" y="445"/>
                  <a:pt x="168" y="443"/>
                  <a:pt x="168" y="441"/>
                </a:cubicBezTo>
                <a:cubicBezTo>
                  <a:pt x="168" y="441"/>
                  <a:pt x="167" y="441"/>
                  <a:pt x="167" y="440"/>
                </a:cubicBezTo>
                <a:cubicBezTo>
                  <a:pt x="167" y="439"/>
                  <a:pt x="168" y="438"/>
                  <a:pt x="167" y="437"/>
                </a:cubicBezTo>
                <a:cubicBezTo>
                  <a:pt x="166" y="437"/>
                  <a:pt x="167" y="436"/>
                  <a:pt x="166" y="435"/>
                </a:cubicBezTo>
                <a:cubicBezTo>
                  <a:pt x="165" y="435"/>
                  <a:pt x="165" y="434"/>
                  <a:pt x="166" y="434"/>
                </a:cubicBezTo>
                <a:cubicBezTo>
                  <a:pt x="166" y="433"/>
                  <a:pt x="166" y="433"/>
                  <a:pt x="167" y="433"/>
                </a:cubicBezTo>
                <a:cubicBezTo>
                  <a:pt x="168" y="432"/>
                  <a:pt x="168" y="431"/>
                  <a:pt x="167" y="430"/>
                </a:cubicBezTo>
                <a:cubicBezTo>
                  <a:pt x="167" y="429"/>
                  <a:pt x="166" y="429"/>
                  <a:pt x="167" y="428"/>
                </a:cubicBezTo>
                <a:cubicBezTo>
                  <a:pt x="167" y="428"/>
                  <a:pt x="168" y="427"/>
                  <a:pt x="167" y="427"/>
                </a:cubicBezTo>
                <a:cubicBezTo>
                  <a:pt x="166" y="426"/>
                  <a:pt x="167" y="424"/>
                  <a:pt x="166" y="424"/>
                </a:cubicBezTo>
                <a:cubicBezTo>
                  <a:pt x="165" y="423"/>
                  <a:pt x="166" y="423"/>
                  <a:pt x="166" y="423"/>
                </a:cubicBezTo>
                <a:cubicBezTo>
                  <a:pt x="166" y="422"/>
                  <a:pt x="166" y="422"/>
                  <a:pt x="166" y="422"/>
                </a:cubicBezTo>
                <a:cubicBezTo>
                  <a:pt x="167" y="421"/>
                  <a:pt x="167" y="421"/>
                  <a:pt x="166" y="420"/>
                </a:cubicBezTo>
                <a:cubicBezTo>
                  <a:pt x="165" y="420"/>
                  <a:pt x="166" y="419"/>
                  <a:pt x="166" y="419"/>
                </a:cubicBezTo>
                <a:cubicBezTo>
                  <a:pt x="166" y="418"/>
                  <a:pt x="165" y="417"/>
                  <a:pt x="166" y="416"/>
                </a:cubicBezTo>
                <a:cubicBezTo>
                  <a:pt x="167" y="416"/>
                  <a:pt x="167" y="416"/>
                  <a:pt x="166" y="416"/>
                </a:cubicBezTo>
                <a:cubicBezTo>
                  <a:pt x="166" y="415"/>
                  <a:pt x="166" y="415"/>
                  <a:pt x="165" y="414"/>
                </a:cubicBezTo>
                <a:cubicBezTo>
                  <a:pt x="165" y="413"/>
                  <a:pt x="165" y="413"/>
                  <a:pt x="165" y="412"/>
                </a:cubicBezTo>
                <a:cubicBezTo>
                  <a:pt x="165" y="411"/>
                  <a:pt x="166" y="409"/>
                  <a:pt x="165" y="408"/>
                </a:cubicBezTo>
                <a:cubicBezTo>
                  <a:pt x="164" y="407"/>
                  <a:pt x="165" y="407"/>
                  <a:pt x="165" y="406"/>
                </a:cubicBezTo>
                <a:cubicBezTo>
                  <a:pt x="165" y="405"/>
                  <a:pt x="165" y="404"/>
                  <a:pt x="165" y="403"/>
                </a:cubicBezTo>
                <a:cubicBezTo>
                  <a:pt x="165" y="402"/>
                  <a:pt x="165" y="401"/>
                  <a:pt x="165" y="400"/>
                </a:cubicBezTo>
                <a:cubicBezTo>
                  <a:pt x="164" y="399"/>
                  <a:pt x="166" y="399"/>
                  <a:pt x="166" y="398"/>
                </a:cubicBezTo>
                <a:cubicBezTo>
                  <a:pt x="166" y="396"/>
                  <a:pt x="165" y="395"/>
                  <a:pt x="166" y="394"/>
                </a:cubicBezTo>
                <a:cubicBezTo>
                  <a:pt x="166" y="392"/>
                  <a:pt x="165" y="391"/>
                  <a:pt x="167" y="389"/>
                </a:cubicBezTo>
                <a:cubicBezTo>
                  <a:pt x="166" y="388"/>
                  <a:pt x="167" y="387"/>
                  <a:pt x="166" y="386"/>
                </a:cubicBezTo>
                <a:cubicBezTo>
                  <a:pt x="166" y="386"/>
                  <a:pt x="166" y="386"/>
                  <a:pt x="166" y="386"/>
                </a:cubicBezTo>
                <a:cubicBezTo>
                  <a:pt x="167" y="384"/>
                  <a:pt x="166" y="382"/>
                  <a:pt x="167" y="380"/>
                </a:cubicBezTo>
                <a:cubicBezTo>
                  <a:pt x="167" y="380"/>
                  <a:pt x="167" y="379"/>
                  <a:pt x="167" y="379"/>
                </a:cubicBezTo>
                <a:cubicBezTo>
                  <a:pt x="167" y="379"/>
                  <a:pt x="167" y="378"/>
                  <a:pt x="167" y="378"/>
                </a:cubicBezTo>
                <a:cubicBezTo>
                  <a:pt x="166" y="377"/>
                  <a:pt x="166" y="376"/>
                  <a:pt x="167" y="376"/>
                </a:cubicBezTo>
                <a:cubicBezTo>
                  <a:pt x="168" y="375"/>
                  <a:pt x="167" y="374"/>
                  <a:pt x="168" y="374"/>
                </a:cubicBezTo>
                <a:cubicBezTo>
                  <a:pt x="169" y="373"/>
                  <a:pt x="169" y="373"/>
                  <a:pt x="168" y="372"/>
                </a:cubicBezTo>
                <a:cubicBezTo>
                  <a:pt x="168" y="372"/>
                  <a:pt x="167" y="371"/>
                  <a:pt x="168" y="371"/>
                </a:cubicBezTo>
                <a:cubicBezTo>
                  <a:pt x="169" y="369"/>
                  <a:pt x="168" y="368"/>
                  <a:pt x="168" y="366"/>
                </a:cubicBezTo>
                <a:cubicBezTo>
                  <a:pt x="170" y="365"/>
                  <a:pt x="169" y="363"/>
                  <a:pt x="169" y="361"/>
                </a:cubicBezTo>
                <a:cubicBezTo>
                  <a:pt x="169" y="361"/>
                  <a:pt x="170" y="361"/>
                  <a:pt x="170" y="361"/>
                </a:cubicBezTo>
                <a:cubicBezTo>
                  <a:pt x="171" y="359"/>
                  <a:pt x="170" y="359"/>
                  <a:pt x="169" y="358"/>
                </a:cubicBezTo>
                <a:cubicBezTo>
                  <a:pt x="170" y="358"/>
                  <a:pt x="170" y="358"/>
                  <a:pt x="170" y="357"/>
                </a:cubicBezTo>
                <a:cubicBezTo>
                  <a:pt x="171" y="356"/>
                  <a:pt x="170" y="354"/>
                  <a:pt x="171" y="353"/>
                </a:cubicBezTo>
                <a:cubicBezTo>
                  <a:pt x="172" y="352"/>
                  <a:pt x="171" y="351"/>
                  <a:pt x="171" y="350"/>
                </a:cubicBezTo>
                <a:cubicBezTo>
                  <a:pt x="171" y="349"/>
                  <a:pt x="172" y="348"/>
                  <a:pt x="172" y="348"/>
                </a:cubicBezTo>
                <a:cubicBezTo>
                  <a:pt x="172" y="348"/>
                  <a:pt x="171" y="347"/>
                  <a:pt x="171" y="347"/>
                </a:cubicBezTo>
                <a:cubicBezTo>
                  <a:pt x="171" y="346"/>
                  <a:pt x="171" y="346"/>
                  <a:pt x="172" y="346"/>
                </a:cubicBezTo>
                <a:cubicBezTo>
                  <a:pt x="173" y="345"/>
                  <a:pt x="172" y="343"/>
                  <a:pt x="172" y="342"/>
                </a:cubicBezTo>
                <a:cubicBezTo>
                  <a:pt x="171" y="341"/>
                  <a:pt x="171" y="340"/>
                  <a:pt x="171" y="339"/>
                </a:cubicBezTo>
                <a:cubicBezTo>
                  <a:pt x="171" y="338"/>
                  <a:pt x="171" y="338"/>
                  <a:pt x="171" y="338"/>
                </a:cubicBezTo>
                <a:cubicBezTo>
                  <a:pt x="170" y="337"/>
                  <a:pt x="170" y="337"/>
                  <a:pt x="170" y="337"/>
                </a:cubicBezTo>
                <a:cubicBezTo>
                  <a:pt x="170" y="337"/>
                  <a:pt x="170" y="336"/>
                  <a:pt x="170" y="336"/>
                </a:cubicBezTo>
                <a:cubicBezTo>
                  <a:pt x="172" y="336"/>
                  <a:pt x="171" y="334"/>
                  <a:pt x="172" y="333"/>
                </a:cubicBezTo>
                <a:cubicBezTo>
                  <a:pt x="172" y="332"/>
                  <a:pt x="172" y="331"/>
                  <a:pt x="173" y="330"/>
                </a:cubicBezTo>
                <a:cubicBezTo>
                  <a:pt x="174" y="330"/>
                  <a:pt x="175" y="329"/>
                  <a:pt x="176" y="328"/>
                </a:cubicBezTo>
                <a:cubicBezTo>
                  <a:pt x="176" y="327"/>
                  <a:pt x="176" y="326"/>
                  <a:pt x="176" y="326"/>
                </a:cubicBezTo>
                <a:cubicBezTo>
                  <a:pt x="177" y="325"/>
                  <a:pt x="177" y="324"/>
                  <a:pt x="178" y="323"/>
                </a:cubicBezTo>
                <a:cubicBezTo>
                  <a:pt x="177" y="321"/>
                  <a:pt x="179" y="320"/>
                  <a:pt x="179" y="319"/>
                </a:cubicBezTo>
                <a:cubicBezTo>
                  <a:pt x="179" y="318"/>
                  <a:pt x="179" y="318"/>
                  <a:pt x="180" y="318"/>
                </a:cubicBezTo>
                <a:cubicBezTo>
                  <a:pt x="180" y="318"/>
                  <a:pt x="181" y="318"/>
                  <a:pt x="181" y="317"/>
                </a:cubicBezTo>
                <a:cubicBezTo>
                  <a:pt x="181" y="316"/>
                  <a:pt x="182" y="316"/>
                  <a:pt x="183" y="315"/>
                </a:cubicBezTo>
                <a:cubicBezTo>
                  <a:pt x="182" y="314"/>
                  <a:pt x="181" y="313"/>
                  <a:pt x="182" y="313"/>
                </a:cubicBezTo>
                <a:cubicBezTo>
                  <a:pt x="183" y="311"/>
                  <a:pt x="183" y="310"/>
                  <a:pt x="184" y="309"/>
                </a:cubicBezTo>
                <a:cubicBezTo>
                  <a:pt x="185" y="306"/>
                  <a:pt x="186" y="306"/>
                  <a:pt x="185" y="303"/>
                </a:cubicBezTo>
                <a:cubicBezTo>
                  <a:pt x="185" y="302"/>
                  <a:pt x="186" y="301"/>
                  <a:pt x="186" y="300"/>
                </a:cubicBezTo>
                <a:cubicBezTo>
                  <a:pt x="187" y="300"/>
                  <a:pt x="186" y="298"/>
                  <a:pt x="186" y="298"/>
                </a:cubicBezTo>
                <a:cubicBezTo>
                  <a:pt x="187" y="297"/>
                  <a:pt x="188" y="297"/>
                  <a:pt x="189" y="297"/>
                </a:cubicBezTo>
                <a:cubicBezTo>
                  <a:pt x="191" y="296"/>
                  <a:pt x="191" y="293"/>
                  <a:pt x="193" y="292"/>
                </a:cubicBezTo>
                <a:cubicBezTo>
                  <a:pt x="193" y="291"/>
                  <a:pt x="194" y="290"/>
                  <a:pt x="194" y="289"/>
                </a:cubicBezTo>
                <a:cubicBezTo>
                  <a:pt x="195" y="289"/>
                  <a:pt x="195" y="288"/>
                  <a:pt x="195" y="288"/>
                </a:cubicBezTo>
                <a:cubicBezTo>
                  <a:pt x="196" y="287"/>
                  <a:pt x="196" y="287"/>
                  <a:pt x="196" y="286"/>
                </a:cubicBezTo>
                <a:cubicBezTo>
                  <a:pt x="196" y="286"/>
                  <a:pt x="196" y="285"/>
                  <a:pt x="196" y="285"/>
                </a:cubicBezTo>
                <a:cubicBezTo>
                  <a:pt x="197" y="284"/>
                  <a:pt x="198" y="283"/>
                  <a:pt x="199" y="282"/>
                </a:cubicBezTo>
                <a:cubicBezTo>
                  <a:pt x="199" y="281"/>
                  <a:pt x="200" y="281"/>
                  <a:pt x="200" y="280"/>
                </a:cubicBezTo>
                <a:cubicBezTo>
                  <a:pt x="200" y="280"/>
                  <a:pt x="201" y="279"/>
                  <a:pt x="201" y="279"/>
                </a:cubicBezTo>
                <a:cubicBezTo>
                  <a:pt x="201" y="278"/>
                  <a:pt x="201" y="277"/>
                  <a:pt x="202" y="277"/>
                </a:cubicBezTo>
                <a:cubicBezTo>
                  <a:pt x="202" y="277"/>
                  <a:pt x="202" y="277"/>
                  <a:pt x="203" y="276"/>
                </a:cubicBezTo>
                <a:cubicBezTo>
                  <a:pt x="203" y="275"/>
                  <a:pt x="204" y="273"/>
                  <a:pt x="205" y="273"/>
                </a:cubicBezTo>
                <a:cubicBezTo>
                  <a:pt x="205" y="272"/>
                  <a:pt x="205" y="271"/>
                  <a:pt x="206" y="271"/>
                </a:cubicBezTo>
                <a:cubicBezTo>
                  <a:pt x="206" y="270"/>
                  <a:pt x="206" y="269"/>
                  <a:pt x="207" y="269"/>
                </a:cubicBezTo>
                <a:cubicBezTo>
                  <a:pt x="208" y="268"/>
                  <a:pt x="208" y="266"/>
                  <a:pt x="210" y="265"/>
                </a:cubicBezTo>
                <a:cubicBezTo>
                  <a:pt x="211" y="264"/>
                  <a:pt x="211" y="263"/>
                  <a:pt x="211" y="262"/>
                </a:cubicBezTo>
                <a:cubicBezTo>
                  <a:pt x="212" y="261"/>
                  <a:pt x="212" y="261"/>
                  <a:pt x="212" y="260"/>
                </a:cubicBezTo>
                <a:cubicBezTo>
                  <a:pt x="213" y="260"/>
                  <a:pt x="213" y="259"/>
                  <a:pt x="214" y="258"/>
                </a:cubicBezTo>
                <a:cubicBezTo>
                  <a:pt x="215" y="258"/>
                  <a:pt x="216" y="256"/>
                  <a:pt x="217" y="255"/>
                </a:cubicBezTo>
                <a:cubicBezTo>
                  <a:pt x="217" y="254"/>
                  <a:pt x="217" y="253"/>
                  <a:pt x="218" y="253"/>
                </a:cubicBezTo>
                <a:cubicBezTo>
                  <a:pt x="219" y="253"/>
                  <a:pt x="219" y="252"/>
                  <a:pt x="219" y="251"/>
                </a:cubicBezTo>
                <a:cubicBezTo>
                  <a:pt x="220" y="249"/>
                  <a:pt x="221" y="249"/>
                  <a:pt x="223" y="249"/>
                </a:cubicBezTo>
                <a:cubicBezTo>
                  <a:pt x="223" y="249"/>
                  <a:pt x="223" y="248"/>
                  <a:pt x="223" y="248"/>
                </a:cubicBezTo>
                <a:cubicBezTo>
                  <a:pt x="222" y="247"/>
                  <a:pt x="222" y="246"/>
                  <a:pt x="223" y="245"/>
                </a:cubicBezTo>
                <a:cubicBezTo>
                  <a:pt x="224" y="244"/>
                  <a:pt x="224" y="244"/>
                  <a:pt x="224" y="243"/>
                </a:cubicBezTo>
                <a:cubicBezTo>
                  <a:pt x="225" y="242"/>
                  <a:pt x="226" y="241"/>
                  <a:pt x="227" y="240"/>
                </a:cubicBezTo>
                <a:cubicBezTo>
                  <a:pt x="228" y="240"/>
                  <a:pt x="230" y="239"/>
                  <a:pt x="230" y="238"/>
                </a:cubicBezTo>
                <a:cubicBezTo>
                  <a:pt x="231" y="236"/>
                  <a:pt x="232" y="235"/>
                  <a:pt x="233" y="234"/>
                </a:cubicBezTo>
                <a:cubicBezTo>
                  <a:pt x="234" y="234"/>
                  <a:pt x="234" y="233"/>
                  <a:pt x="235" y="233"/>
                </a:cubicBezTo>
                <a:cubicBezTo>
                  <a:pt x="235" y="231"/>
                  <a:pt x="235" y="231"/>
                  <a:pt x="235" y="231"/>
                </a:cubicBezTo>
                <a:cubicBezTo>
                  <a:pt x="235" y="231"/>
                  <a:pt x="235" y="231"/>
                  <a:pt x="236" y="231"/>
                </a:cubicBezTo>
                <a:cubicBezTo>
                  <a:pt x="236" y="231"/>
                  <a:pt x="237" y="231"/>
                  <a:pt x="237" y="231"/>
                </a:cubicBezTo>
                <a:cubicBezTo>
                  <a:pt x="238" y="230"/>
                  <a:pt x="239" y="230"/>
                  <a:pt x="240" y="229"/>
                </a:cubicBezTo>
                <a:cubicBezTo>
                  <a:pt x="241" y="228"/>
                  <a:pt x="242" y="228"/>
                  <a:pt x="242" y="227"/>
                </a:cubicBezTo>
                <a:cubicBezTo>
                  <a:pt x="242" y="226"/>
                  <a:pt x="243" y="225"/>
                  <a:pt x="244" y="225"/>
                </a:cubicBezTo>
                <a:cubicBezTo>
                  <a:pt x="246" y="225"/>
                  <a:pt x="247" y="223"/>
                  <a:pt x="248" y="222"/>
                </a:cubicBezTo>
                <a:cubicBezTo>
                  <a:pt x="249" y="221"/>
                  <a:pt x="250" y="220"/>
                  <a:pt x="251" y="219"/>
                </a:cubicBezTo>
                <a:cubicBezTo>
                  <a:pt x="252" y="218"/>
                  <a:pt x="252" y="217"/>
                  <a:pt x="254" y="216"/>
                </a:cubicBezTo>
                <a:cubicBezTo>
                  <a:pt x="255" y="216"/>
                  <a:pt x="256" y="214"/>
                  <a:pt x="257" y="214"/>
                </a:cubicBezTo>
                <a:cubicBezTo>
                  <a:pt x="258" y="214"/>
                  <a:pt x="258" y="214"/>
                  <a:pt x="259" y="213"/>
                </a:cubicBezTo>
                <a:cubicBezTo>
                  <a:pt x="259" y="212"/>
                  <a:pt x="260" y="212"/>
                  <a:pt x="261" y="211"/>
                </a:cubicBezTo>
                <a:cubicBezTo>
                  <a:pt x="262" y="211"/>
                  <a:pt x="263" y="211"/>
                  <a:pt x="264" y="210"/>
                </a:cubicBezTo>
                <a:cubicBezTo>
                  <a:pt x="264" y="209"/>
                  <a:pt x="265" y="209"/>
                  <a:pt x="266" y="208"/>
                </a:cubicBezTo>
                <a:cubicBezTo>
                  <a:pt x="267" y="207"/>
                  <a:pt x="270" y="206"/>
                  <a:pt x="271" y="205"/>
                </a:cubicBezTo>
                <a:cubicBezTo>
                  <a:pt x="271" y="204"/>
                  <a:pt x="273" y="204"/>
                  <a:pt x="273" y="203"/>
                </a:cubicBezTo>
                <a:cubicBezTo>
                  <a:pt x="275" y="203"/>
                  <a:pt x="276" y="201"/>
                  <a:pt x="277" y="199"/>
                </a:cubicBezTo>
                <a:cubicBezTo>
                  <a:pt x="279" y="199"/>
                  <a:pt x="279" y="199"/>
                  <a:pt x="279" y="199"/>
                </a:cubicBezTo>
                <a:cubicBezTo>
                  <a:pt x="280" y="198"/>
                  <a:pt x="281" y="198"/>
                  <a:pt x="283" y="197"/>
                </a:cubicBezTo>
                <a:cubicBezTo>
                  <a:pt x="283" y="196"/>
                  <a:pt x="284" y="196"/>
                  <a:pt x="284" y="196"/>
                </a:cubicBezTo>
                <a:cubicBezTo>
                  <a:pt x="285" y="195"/>
                  <a:pt x="286" y="195"/>
                  <a:pt x="287" y="194"/>
                </a:cubicBezTo>
                <a:cubicBezTo>
                  <a:pt x="289" y="192"/>
                  <a:pt x="291" y="191"/>
                  <a:pt x="293" y="190"/>
                </a:cubicBezTo>
                <a:cubicBezTo>
                  <a:pt x="294" y="190"/>
                  <a:pt x="295" y="189"/>
                  <a:pt x="296" y="189"/>
                </a:cubicBezTo>
                <a:cubicBezTo>
                  <a:pt x="296" y="189"/>
                  <a:pt x="296" y="188"/>
                  <a:pt x="296" y="188"/>
                </a:cubicBezTo>
                <a:cubicBezTo>
                  <a:pt x="297" y="187"/>
                  <a:pt x="297" y="187"/>
                  <a:pt x="297" y="187"/>
                </a:cubicBezTo>
                <a:cubicBezTo>
                  <a:pt x="298" y="187"/>
                  <a:pt x="299" y="187"/>
                  <a:pt x="299" y="187"/>
                </a:cubicBezTo>
                <a:cubicBezTo>
                  <a:pt x="301" y="186"/>
                  <a:pt x="302" y="185"/>
                  <a:pt x="304" y="184"/>
                </a:cubicBezTo>
                <a:cubicBezTo>
                  <a:pt x="305" y="183"/>
                  <a:pt x="306" y="181"/>
                  <a:pt x="308" y="181"/>
                </a:cubicBezTo>
                <a:cubicBezTo>
                  <a:pt x="308" y="180"/>
                  <a:pt x="309" y="181"/>
                  <a:pt x="310" y="180"/>
                </a:cubicBezTo>
                <a:cubicBezTo>
                  <a:pt x="310" y="180"/>
                  <a:pt x="311" y="179"/>
                  <a:pt x="312" y="179"/>
                </a:cubicBezTo>
                <a:cubicBezTo>
                  <a:pt x="313" y="180"/>
                  <a:pt x="314" y="178"/>
                  <a:pt x="315" y="178"/>
                </a:cubicBezTo>
                <a:cubicBezTo>
                  <a:pt x="316" y="179"/>
                  <a:pt x="317" y="177"/>
                  <a:pt x="318" y="177"/>
                </a:cubicBezTo>
                <a:cubicBezTo>
                  <a:pt x="319" y="178"/>
                  <a:pt x="320" y="176"/>
                  <a:pt x="322" y="177"/>
                </a:cubicBezTo>
                <a:cubicBezTo>
                  <a:pt x="322" y="176"/>
                  <a:pt x="323" y="176"/>
                  <a:pt x="324" y="175"/>
                </a:cubicBezTo>
                <a:cubicBezTo>
                  <a:pt x="324" y="175"/>
                  <a:pt x="325" y="175"/>
                  <a:pt x="325" y="175"/>
                </a:cubicBezTo>
                <a:cubicBezTo>
                  <a:pt x="326" y="175"/>
                  <a:pt x="327" y="174"/>
                  <a:pt x="327" y="174"/>
                </a:cubicBezTo>
                <a:cubicBezTo>
                  <a:pt x="328" y="173"/>
                  <a:pt x="329" y="173"/>
                  <a:pt x="330" y="173"/>
                </a:cubicBezTo>
                <a:cubicBezTo>
                  <a:pt x="332" y="173"/>
                  <a:pt x="331" y="172"/>
                  <a:pt x="332" y="171"/>
                </a:cubicBezTo>
                <a:cubicBezTo>
                  <a:pt x="333" y="171"/>
                  <a:pt x="334" y="173"/>
                  <a:pt x="335" y="171"/>
                </a:cubicBezTo>
                <a:cubicBezTo>
                  <a:pt x="335" y="170"/>
                  <a:pt x="336" y="171"/>
                  <a:pt x="337" y="171"/>
                </a:cubicBezTo>
                <a:cubicBezTo>
                  <a:pt x="337" y="170"/>
                  <a:pt x="338" y="170"/>
                  <a:pt x="339" y="170"/>
                </a:cubicBezTo>
                <a:cubicBezTo>
                  <a:pt x="340" y="170"/>
                  <a:pt x="340" y="169"/>
                  <a:pt x="342" y="169"/>
                </a:cubicBezTo>
                <a:cubicBezTo>
                  <a:pt x="343" y="169"/>
                  <a:pt x="344" y="169"/>
                  <a:pt x="345" y="169"/>
                </a:cubicBezTo>
                <a:cubicBezTo>
                  <a:pt x="346" y="169"/>
                  <a:pt x="347" y="168"/>
                  <a:pt x="348" y="168"/>
                </a:cubicBezTo>
                <a:cubicBezTo>
                  <a:pt x="349" y="168"/>
                  <a:pt x="349" y="167"/>
                  <a:pt x="350" y="167"/>
                </a:cubicBezTo>
                <a:cubicBezTo>
                  <a:pt x="351" y="167"/>
                  <a:pt x="351" y="167"/>
                  <a:pt x="352" y="167"/>
                </a:cubicBezTo>
                <a:cubicBezTo>
                  <a:pt x="352" y="166"/>
                  <a:pt x="352" y="166"/>
                  <a:pt x="353" y="166"/>
                </a:cubicBezTo>
                <a:cubicBezTo>
                  <a:pt x="354" y="166"/>
                  <a:pt x="355" y="166"/>
                  <a:pt x="356" y="166"/>
                </a:cubicBezTo>
                <a:cubicBezTo>
                  <a:pt x="356" y="166"/>
                  <a:pt x="357" y="166"/>
                  <a:pt x="357" y="166"/>
                </a:cubicBezTo>
                <a:cubicBezTo>
                  <a:pt x="357" y="166"/>
                  <a:pt x="357" y="165"/>
                  <a:pt x="358" y="165"/>
                </a:cubicBezTo>
                <a:cubicBezTo>
                  <a:pt x="358" y="165"/>
                  <a:pt x="358" y="166"/>
                  <a:pt x="358" y="166"/>
                </a:cubicBezTo>
                <a:cubicBezTo>
                  <a:pt x="359" y="166"/>
                  <a:pt x="359" y="165"/>
                  <a:pt x="360" y="165"/>
                </a:cubicBezTo>
                <a:cubicBezTo>
                  <a:pt x="361" y="165"/>
                  <a:pt x="363" y="166"/>
                  <a:pt x="365" y="164"/>
                </a:cubicBezTo>
                <a:cubicBezTo>
                  <a:pt x="367" y="164"/>
                  <a:pt x="369" y="164"/>
                  <a:pt x="371" y="164"/>
                </a:cubicBezTo>
                <a:cubicBezTo>
                  <a:pt x="371" y="164"/>
                  <a:pt x="375" y="163"/>
                  <a:pt x="375" y="163"/>
                </a:cubicBezTo>
                <a:cubicBezTo>
                  <a:pt x="375" y="163"/>
                  <a:pt x="376" y="162"/>
                  <a:pt x="376" y="162"/>
                </a:cubicBezTo>
                <a:cubicBezTo>
                  <a:pt x="376" y="163"/>
                  <a:pt x="376" y="163"/>
                  <a:pt x="377" y="163"/>
                </a:cubicBezTo>
                <a:cubicBezTo>
                  <a:pt x="377" y="163"/>
                  <a:pt x="378" y="162"/>
                  <a:pt x="378" y="162"/>
                </a:cubicBezTo>
                <a:cubicBezTo>
                  <a:pt x="380" y="162"/>
                  <a:pt x="381" y="162"/>
                  <a:pt x="382" y="162"/>
                </a:cubicBezTo>
                <a:cubicBezTo>
                  <a:pt x="384" y="162"/>
                  <a:pt x="385" y="161"/>
                  <a:pt x="386" y="161"/>
                </a:cubicBezTo>
                <a:cubicBezTo>
                  <a:pt x="388" y="162"/>
                  <a:pt x="389" y="161"/>
                  <a:pt x="390" y="161"/>
                </a:cubicBezTo>
                <a:cubicBezTo>
                  <a:pt x="394" y="161"/>
                  <a:pt x="394" y="161"/>
                  <a:pt x="394" y="161"/>
                </a:cubicBezTo>
                <a:cubicBezTo>
                  <a:pt x="398" y="161"/>
                  <a:pt x="398" y="161"/>
                  <a:pt x="398" y="161"/>
                </a:cubicBezTo>
                <a:cubicBezTo>
                  <a:pt x="400" y="161"/>
                  <a:pt x="401" y="161"/>
                  <a:pt x="402" y="161"/>
                </a:cubicBezTo>
                <a:cubicBezTo>
                  <a:pt x="404" y="162"/>
                  <a:pt x="404" y="161"/>
                  <a:pt x="405" y="160"/>
                </a:cubicBezTo>
                <a:cubicBezTo>
                  <a:pt x="407" y="159"/>
                  <a:pt x="407" y="160"/>
                  <a:pt x="411" y="160"/>
                </a:cubicBezTo>
                <a:cubicBezTo>
                  <a:pt x="411" y="160"/>
                  <a:pt x="411" y="161"/>
                  <a:pt x="411" y="161"/>
                </a:cubicBezTo>
                <a:cubicBezTo>
                  <a:pt x="412" y="162"/>
                  <a:pt x="412" y="162"/>
                  <a:pt x="413" y="162"/>
                </a:cubicBezTo>
                <a:cubicBezTo>
                  <a:pt x="413" y="162"/>
                  <a:pt x="413" y="162"/>
                  <a:pt x="413" y="162"/>
                </a:cubicBezTo>
                <a:cubicBezTo>
                  <a:pt x="413" y="162"/>
                  <a:pt x="413" y="161"/>
                  <a:pt x="414" y="161"/>
                </a:cubicBezTo>
                <a:cubicBezTo>
                  <a:pt x="415" y="161"/>
                  <a:pt x="416" y="162"/>
                  <a:pt x="418" y="161"/>
                </a:cubicBezTo>
                <a:cubicBezTo>
                  <a:pt x="418" y="162"/>
                  <a:pt x="420" y="161"/>
                  <a:pt x="421" y="162"/>
                </a:cubicBezTo>
                <a:cubicBezTo>
                  <a:pt x="421" y="162"/>
                  <a:pt x="422" y="162"/>
                  <a:pt x="422" y="162"/>
                </a:cubicBezTo>
                <a:cubicBezTo>
                  <a:pt x="423" y="162"/>
                  <a:pt x="423" y="162"/>
                  <a:pt x="424" y="161"/>
                </a:cubicBezTo>
                <a:cubicBezTo>
                  <a:pt x="425" y="162"/>
                  <a:pt x="426" y="163"/>
                  <a:pt x="427" y="162"/>
                </a:cubicBezTo>
                <a:cubicBezTo>
                  <a:pt x="427" y="162"/>
                  <a:pt x="427" y="162"/>
                  <a:pt x="427" y="162"/>
                </a:cubicBezTo>
                <a:cubicBezTo>
                  <a:pt x="428" y="162"/>
                  <a:pt x="428" y="162"/>
                  <a:pt x="428" y="162"/>
                </a:cubicBezTo>
                <a:cubicBezTo>
                  <a:pt x="429" y="161"/>
                  <a:pt x="430" y="161"/>
                  <a:pt x="430" y="162"/>
                </a:cubicBezTo>
                <a:cubicBezTo>
                  <a:pt x="431" y="162"/>
                  <a:pt x="431" y="164"/>
                  <a:pt x="432" y="164"/>
                </a:cubicBezTo>
                <a:cubicBezTo>
                  <a:pt x="434" y="163"/>
                  <a:pt x="435" y="162"/>
                  <a:pt x="437" y="162"/>
                </a:cubicBezTo>
                <a:cubicBezTo>
                  <a:pt x="438" y="162"/>
                  <a:pt x="438" y="163"/>
                  <a:pt x="439" y="163"/>
                </a:cubicBezTo>
                <a:cubicBezTo>
                  <a:pt x="440" y="164"/>
                  <a:pt x="442" y="164"/>
                  <a:pt x="444" y="164"/>
                </a:cubicBezTo>
                <a:cubicBezTo>
                  <a:pt x="446" y="164"/>
                  <a:pt x="447" y="164"/>
                  <a:pt x="448" y="164"/>
                </a:cubicBezTo>
                <a:cubicBezTo>
                  <a:pt x="449" y="164"/>
                  <a:pt x="451" y="164"/>
                  <a:pt x="451" y="165"/>
                </a:cubicBezTo>
                <a:cubicBezTo>
                  <a:pt x="453" y="165"/>
                  <a:pt x="454" y="165"/>
                  <a:pt x="455" y="165"/>
                </a:cubicBezTo>
                <a:cubicBezTo>
                  <a:pt x="456" y="165"/>
                  <a:pt x="456" y="166"/>
                  <a:pt x="456" y="166"/>
                </a:cubicBezTo>
                <a:cubicBezTo>
                  <a:pt x="457" y="166"/>
                  <a:pt x="458" y="166"/>
                  <a:pt x="458" y="167"/>
                </a:cubicBezTo>
                <a:cubicBezTo>
                  <a:pt x="459" y="167"/>
                  <a:pt x="460" y="167"/>
                  <a:pt x="461" y="167"/>
                </a:cubicBezTo>
                <a:cubicBezTo>
                  <a:pt x="461" y="167"/>
                  <a:pt x="462" y="167"/>
                  <a:pt x="463" y="168"/>
                </a:cubicBezTo>
                <a:cubicBezTo>
                  <a:pt x="463" y="168"/>
                  <a:pt x="464" y="168"/>
                  <a:pt x="465" y="168"/>
                </a:cubicBezTo>
                <a:cubicBezTo>
                  <a:pt x="465" y="167"/>
                  <a:pt x="466" y="167"/>
                  <a:pt x="466" y="167"/>
                </a:cubicBezTo>
                <a:cubicBezTo>
                  <a:pt x="467" y="168"/>
                  <a:pt x="468" y="168"/>
                  <a:pt x="469" y="168"/>
                </a:cubicBezTo>
                <a:cubicBezTo>
                  <a:pt x="470" y="168"/>
                  <a:pt x="472" y="168"/>
                  <a:pt x="472" y="169"/>
                </a:cubicBezTo>
                <a:cubicBezTo>
                  <a:pt x="476" y="169"/>
                  <a:pt x="476" y="169"/>
                  <a:pt x="476" y="169"/>
                </a:cubicBezTo>
                <a:cubicBezTo>
                  <a:pt x="477" y="170"/>
                  <a:pt x="477" y="171"/>
                  <a:pt x="479" y="171"/>
                </a:cubicBezTo>
                <a:cubicBezTo>
                  <a:pt x="480" y="171"/>
                  <a:pt x="480" y="171"/>
                  <a:pt x="481" y="172"/>
                </a:cubicBezTo>
                <a:cubicBezTo>
                  <a:pt x="483" y="171"/>
                  <a:pt x="484" y="173"/>
                  <a:pt x="485" y="173"/>
                </a:cubicBezTo>
                <a:cubicBezTo>
                  <a:pt x="486" y="173"/>
                  <a:pt x="488" y="174"/>
                  <a:pt x="489" y="175"/>
                </a:cubicBezTo>
                <a:cubicBezTo>
                  <a:pt x="490" y="174"/>
                  <a:pt x="491" y="175"/>
                  <a:pt x="492" y="176"/>
                </a:cubicBezTo>
                <a:cubicBezTo>
                  <a:pt x="492" y="176"/>
                  <a:pt x="492" y="176"/>
                  <a:pt x="493" y="176"/>
                </a:cubicBezTo>
                <a:cubicBezTo>
                  <a:pt x="494" y="177"/>
                  <a:pt x="494" y="178"/>
                  <a:pt x="495" y="178"/>
                </a:cubicBezTo>
                <a:cubicBezTo>
                  <a:pt x="496" y="178"/>
                  <a:pt x="497" y="178"/>
                  <a:pt x="498" y="178"/>
                </a:cubicBezTo>
                <a:cubicBezTo>
                  <a:pt x="498" y="179"/>
                  <a:pt x="499" y="178"/>
                  <a:pt x="500" y="179"/>
                </a:cubicBezTo>
                <a:cubicBezTo>
                  <a:pt x="500" y="179"/>
                  <a:pt x="501" y="180"/>
                  <a:pt x="501" y="180"/>
                </a:cubicBezTo>
                <a:cubicBezTo>
                  <a:pt x="502" y="181"/>
                  <a:pt x="504" y="181"/>
                  <a:pt x="505" y="182"/>
                </a:cubicBezTo>
                <a:cubicBezTo>
                  <a:pt x="506" y="182"/>
                  <a:pt x="507" y="184"/>
                  <a:pt x="508" y="183"/>
                </a:cubicBezTo>
                <a:cubicBezTo>
                  <a:pt x="508" y="183"/>
                  <a:pt x="509" y="184"/>
                  <a:pt x="509" y="184"/>
                </a:cubicBezTo>
                <a:cubicBezTo>
                  <a:pt x="510" y="184"/>
                  <a:pt x="511" y="185"/>
                  <a:pt x="513" y="185"/>
                </a:cubicBezTo>
                <a:cubicBezTo>
                  <a:pt x="514" y="186"/>
                  <a:pt x="515" y="186"/>
                  <a:pt x="516" y="187"/>
                </a:cubicBezTo>
                <a:cubicBezTo>
                  <a:pt x="516" y="187"/>
                  <a:pt x="517" y="188"/>
                  <a:pt x="517" y="188"/>
                </a:cubicBezTo>
                <a:cubicBezTo>
                  <a:pt x="518" y="188"/>
                  <a:pt x="519" y="188"/>
                  <a:pt x="520" y="189"/>
                </a:cubicBezTo>
                <a:cubicBezTo>
                  <a:pt x="521" y="190"/>
                  <a:pt x="522" y="190"/>
                  <a:pt x="523" y="191"/>
                </a:cubicBezTo>
                <a:cubicBezTo>
                  <a:pt x="523" y="191"/>
                  <a:pt x="524" y="192"/>
                  <a:pt x="525" y="192"/>
                </a:cubicBezTo>
                <a:cubicBezTo>
                  <a:pt x="526" y="192"/>
                  <a:pt x="526" y="193"/>
                  <a:pt x="527" y="193"/>
                </a:cubicBezTo>
                <a:cubicBezTo>
                  <a:pt x="528" y="193"/>
                  <a:pt x="529" y="193"/>
                  <a:pt x="529" y="193"/>
                </a:cubicBezTo>
                <a:cubicBezTo>
                  <a:pt x="530" y="194"/>
                  <a:pt x="530" y="192"/>
                  <a:pt x="531" y="193"/>
                </a:cubicBezTo>
                <a:cubicBezTo>
                  <a:pt x="531" y="194"/>
                  <a:pt x="532" y="194"/>
                  <a:pt x="532" y="194"/>
                </a:cubicBezTo>
                <a:cubicBezTo>
                  <a:pt x="533" y="194"/>
                  <a:pt x="534" y="196"/>
                  <a:pt x="535" y="196"/>
                </a:cubicBezTo>
                <a:cubicBezTo>
                  <a:pt x="536" y="196"/>
                  <a:pt x="537" y="197"/>
                  <a:pt x="538" y="198"/>
                </a:cubicBezTo>
                <a:cubicBezTo>
                  <a:pt x="538" y="198"/>
                  <a:pt x="539" y="198"/>
                  <a:pt x="540" y="198"/>
                </a:cubicBezTo>
                <a:cubicBezTo>
                  <a:pt x="540" y="198"/>
                  <a:pt x="540" y="199"/>
                  <a:pt x="540" y="199"/>
                </a:cubicBezTo>
                <a:cubicBezTo>
                  <a:pt x="540" y="201"/>
                  <a:pt x="543" y="201"/>
                  <a:pt x="544" y="202"/>
                </a:cubicBezTo>
                <a:cubicBezTo>
                  <a:pt x="544" y="202"/>
                  <a:pt x="545" y="202"/>
                  <a:pt x="545" y="202"/>
                </a:cubicBezTo>
                <a:cubicBezTo>
                  <a:pt x="546" y="203"/>
                  <a:pt x="546" y="204"/>
                  <a:pt x="546" y="204"/>
                </a:cubicBezTo>
                <a:cubicBezTo>
                  <a:pt x="548" y="206"/>
                  <a:pt x="550" y="208"/>
                  <a:pt x="552" y="209"/>
                </a:cubicBezTo>
                <a:cubicBezTo>
                  <a:pt x="552" y="210"/>
                  <a:pt x="554" y="210"/>
                  <a:pt x="554" y="211"/>
                </a:cubicBezTo>
                <a:cubicBezTo>
                  <a:pt x="556" y="212"/>
                  <a:pt x="557" y="213"/>
                  <a:pt x="558" y="214"/>
                </a:cubicBezTo>
                <a:cubicBezTo>
                  <a:pt x="559" y="215"/>
                  <a:pt x="561" y="215"/>
                  <a:pt x="561" y="216"/>
                </a:cubicBezTo>
                <a:cubicBezTo>
                  <a:pt x="562" y="217"/>
                  <a:pt x="563" y="218"/>
                  <a:pt x="564" y="219"/>
                </a:cubicBezTo>
                <a:cubicBezTo>
                  <a:pt x="565" y="220"/>
                  <a:pt x="567" y="220"/>
                  <a:pt x="567" y="222"/>
                </a:cubicBezTo>
                <a:cubicBezTo>
                  <a:pt x="567" y="222"/>
                  <a:pt x="567" y="222"/>
                  <a:pt x="568" y="223"/>
                </a:cubicBezTo>
                <a:cubicBezTo>
                  <a:pt x="570" y="223"/>
                  <a:pt x="571" y="225"/>
                  <a:pt x="573" y="226"/>
                </a:cubicBezTo>
                <a:cubicBezTo>
                  <a:pt x="574" y="227"/>
                  <a:pt x="575" y="228"/>
                  <a:pt x="576" y="229"/>
                </a:cubicBezTo>
                <a:cubicBezTo>
                  <a:pt x="576" y="230"/>
                  <a:pt x="577" y="231"/>
                  <a:pt x="578" y="231"/>
                </a:cubicBezTo>
                <a:cubicBezTo>
                  <a:pt x="579" y="232"/>
                  <a:pt x="580" y="233"/>
                  <a:pt x="581" y="234"/>
                </a:cubicBezTo>
                <a:cubicBezTo>
                  <a:pt x="582" y="235"/>
                  <a:pt x="584" y="237"/>
                  <a:pt x="585" y="239"/>
                </a:cubicBezTo>
                <a:cubicBezTo>
                  <a:pt x="586" y="240"/>
                  <a:pt x="587" y="240"/>
                  <a:pt x="588" y="241"/>
                </a:cubicBezTo>
                <a:cubicBezTo>
                  <a:pt x="590" y="243"/>
                  <a:pt x="592" y="244"/>
                  <a:pt x="593" y="246"/>
                </a:cubicBezTo>
                <a:cubicBezTo>
                  <a:pt x="594" y="247"/>
                  <a:pt x="595" y="248"/>
                  <a:pt x="596" y="248"/>
                </a:cubicBezTo>
                <a:cubicBezTo>
                  <a:pt x="596" y="250"/>
                  <a:pt x="596" y="250"/>
                  <a:pt x="596" y="250"/>
                </a:cubicBezTo>
                <a:cubicBezTo>
                  <a:pt x="597" y="250"/>
                  <a:pt x="597" y="250"/>
                  <a:pt x="597" y="251"/>
                </a:cubicBezTo>
                <a:cubicBezTo>
                  <a:pt x="598" y="251"/>
                  <a:pt x="598" y="251"/>
                  <a:pt x="598" y="251"/>
                </a:cubicBezTo>
                <a:cubicBezTo>
                  <a:pt x="597" y="252"/>
                  <a:pt x="597" y="252"/>
                  <a:pt x="598" y="252"/>
                </a:cubicBezTo>
                <a:cubicBezTo>
                  <a:pt x="599" y="252"/>
                  <a:pt x="599" y="253"/>
                  <a:pt x="600" y="253"/>
                </a:cubicBezTo>
                <a:cubicBezTo>
                  <a:pt x="601" y="255"/>
                  <a:pt x="603" y="256"/>
                  <a:pt x="605" y="256"/>
                </a:cubicBezTo>
                <a:cubicBezTo>
                  <a:pt x="606" y="258"/>
                  <a:pt x="606" y="259"/>
                  <a:pt x="605" y="259"/>
                </a:cubicBezTo>
                <a:cubicBezTo>
                  <a:pt x="604" y="260"/>
                  <a:pt x="605" y="260"/>
                  <a:pt x="606" y="261"/>
                </a:cubicBezTo>
                <a:cubicBezTo>
                  <a:pt x="606" y="261"/>
                  <a:pt x="606" y="261"/>
                  <a:pt x="606" y="261"/>
                </a:cubicBezTo>
                <a:cubicBezTo>
                  <a:pt x="607" y="262"/>
                  <a:pt x="607" y="263"/>
                  <a:pt x="608" y="264"/>
                </a:cubicBezTo>
                <a:cubicBezTo>
                  <a:pt x="609" y="264"/>
                  <a:pt x="609" y="265"/>
                  <a:pt x="609" y="266"/>
                </a:cubicBezTo>
                <a:cubicBezTo>
                  <a:pt x="610" y="267"/>
                  <a:pt x="610" y="269"/>
                  <a:pt x="612" y="269"/>
                </a:cubicBezTo>
                <a:cubicBezTo>
                  <a:pt x="612" y="269"/>
                  <a:pt x="612" y="269"/>
                  <a:pt x="612" y="270"/>
                </a:cubicBezTo>
                <a:cubicBezTo>
                  <a:pt x="613" y="270"/>
                  <a:pt x="613" y="271"/>
                  <a:pt x="613" y="271"/>
                </a:cubicBezTo>
                <a:cubicBezTo>
                  <a:pt x="614" y="270"/>
                  <a:pt x="614" y="271"/>
                  <a:pt x="614" y="271"/>
                </a:cubicBezTo>
                <a:cubicBezTo>
                  <a:pt x="614" y="272"/>
                  <a:pt x="615" y="273"/>
                  <a:pt x="615" y="275"/>
                </a:cubicBezTo>
                <a:cubicBezTo>
                  <a:pt x="615" y="276"/>
                  <a:pt x="615" y="277"/>
                  <a:pt x="616" y="278"/>
                </a:cubicBezTo>
                <a:cubicBezTo>
                  <a:pt x="616" y="278"/>
                  <a:pt x="616" y="279"/>
                  <a:pt x="616" y="279"/>
                </a:cubicBezTo>
                <a:cubicBezTo>
                  <a:pt x="617" y="280"/>
                  <a:pt x="617" y="281"/>
                  <a:pt x="618" y="281"/>
                </a:cubicBezTo>
                <a:cubicBezTo>
                  <a:pt x="619" y="285"/>
                  <a:pt x="619" y="285"/>
                  <a:pt x="620" y="286"/>
                </a:cubicBezTo>
                <a:cubicBezTo>
                  <a:pt x="619" y="286"/>
                  <a:pt x="619" y="287"/>
                  <a:pt x="618" y="287"/>
                </a:cubicBezTo>
                <a:cubicBezTo>
                  <a:pt x="617" y="288"/>
                  <a:pt x="619" y="289"/>
                  <a:pt x="618" y="290"/>
                </a:cubicBezTo>
                <a:cubicBezTo>
                  <a:pt x="617" y="291"/>
                  <a:pt x="617" y="291"/>
                  <a:pt x="619" y="291"/>
                </a:cubicBezTo>
                <a:cubicBezTo>
                  <a:pt x="619" y="291"/>
                  <a:pt x="619" y="291"/>
                  <a:pt x="619" y="291"/>
                </a:cubicBezTo>
                <a:cubicBezTo>
                  <a:pt x="619" y="292"/>
                  <a:pt x="620" y="293"/>
                  <a:pt x="620" y="293"/>
                </a:cubicBezTo>
                <a:cubicBezTo>
                  <a:pt x="622" y="292"/>
                  <a:pt x="622" y="292"/>
                  <a:pt x="624" y="294"/>
                </a:cubicBezTo>
                <a:cubicBezTo>
                  <a:pt x="624" y="296"/>
                  <a:pt x="624" y="296"/>
                  <a:pt x="624" y="296"/>
                </a:cubicBezTo>
                <a:cubicBezTo>
                  <a:pt x="624" y="298"/>
                  <a:pt x="626" y="298"/>
                  <a:pt x="626" y="299"/>
                </a:cubicBezTo>
                <a:cubicBezTo>
                  <a:pt x="627" y="300"/>
                  <a:pt x="627" y="301"/>
                  <a:pt x="627" y="302"/>
                </a:cubicBezTo>
                <a:cubicBezTo>
                  <a:pt x="628" y="303"/>
                  <a:pt x="629" y="304"/>
                  <a:pt x="628" y="306"/>
                </a:cubicBezTo>
                <a:cubicBezTo>
                  <a:pt x="629" y="307"/>
                  <a:pt x="629" y="307"/>
                  <a:pt x="629" y="308"/>
                </a:cubicBezTo>
                <a:cubicBezTo>
                  <a:pt x="629" y="309"/>
                  <a:pt x="630" y="310"/>
                  <a:pt x="630" y="310"/>
                </a:cubicBezTo>
                <a:cubicBezTo>
                  <a:pt x="630" y="311"/>
                  <a:pt x="631" y="312"/>
                  <a:pt x="631" y="313"/>
                </a:cubicBezTo>
                <a:cubicBezTo>
                  <a:pt x="632" y="314"/>
                  <a:pt x="631" y="315"/>
                  <a:pt x="632" y="316"/>
                </a:cubicBezTo>
                <a:cubicBezTo>
                  <a:pt x="632" y="317"/>
                  <a:pt x="633" y="318"/>
                  <a:pt x="633" y="319"/>
                </a:cubicBezTo>
                <a:cubicBezTo>
                  <a:pt x="633" y="320"/>
                  <a:pt x="634" y="320"/>
                  <a:pt x="635" y="321"/>
                </a:cubicBezTo>
                <a:cubicBezTo>
                  <a:pt x="636" y="322"/>
                  <a:pt x="636" y="324"/>
                  <a:pt x="636" y="326"/>
                </a:cubicBezTo>
                <a:cubicBezTo>
                  <a:pt x="637" y="326"/>
                  <a:pt x="638" y="327"/>
                  <a:pt x="639" y="327"/>
                </a:cubicBezTo>
                <a:cubicBezTo>
                  <a:pt x="639" y="329"/>
                  <a:pt x="639" y="330"/>
                  <a:pt x="639" y="331"/>
                </a:cubicBezTo>
                <a:cubicBezTo>
                  <a:pt x="639" y="332"/>
                  <a:pt x="639" y="333"/>
                  <a:pt x="639" y="334"/>
                </a:cubicBezTo>
                <a:cubicBezTo>
                  <a:pt x="640" y="334"/>
                  <a:pt x="639" y="336"/>
                  <a:pt x="640" y="337"/>
                </a:cubicBezTo>
                <a:cubicBezTo>
                  <a:pt x="641" y="337"/>
                  <a:pt x="641" y="337"/>
                  <a:pt x="641" y="338"/>
                </a:cubicBezTo>
                <a:cubicBezTo>
                  <a:pt x="641" y="339"/>
                  <a:pt x="641" y="340"/>
                  <a:pt x="641" y="342"/>
                </a:cubicBezTo>
                <a:cubicBezTo>
                  <a:pt x="642" y="343"/>
                  <a:pt x="642" y="344"/>
                  <a:pt x="642" y="346"/>
                </a:cubicBezTo>
                <a:cubicBezTo>
                  <a:pt x="641" y="347"/>
                  <a:pt x="643" y="347"/>
                  <a:pt x="643" y="349"/>
                </a:cubicBezTo>
                <a:cubicBezTo>
                  <a:pt x="643" y="350"/>
                  <a:pt x="642" y="351"/>
                  <a:pt x="643" y="351"/>
                </a:cubicBezTo>
                <a:cubicBezTo>
                  <a:pt x="644" y="351"/>
                  <a:pt x="644" y="352"/>
                  <a:pt x="644" y="352"/>
                </a:cubicBezTo>
                <a:cubicBezTo>
                  <a:pt x="644" y="353"/>
                  <a:pt x="643" y="354"/>
                  <a:pt x="644" y="355"/>
                </a:cubicBezTo>
                <a:cubicBezTo>
                  <a:pt x="645" y="356"/>
                  <a:pt x="644" y="357"/>
                  <a:pt x="645" y="358"/>
                </a:cubicBezTo>
                <a:cubicBezTo>
                  <a:pt x="645" y="358"/>
                  <a:pt x="646" y="358"/>
                  <a:pt x="646" y="358"/>
                </a:cubicBezTo>
                <a:cubicBezTo>
                  <a:pt x="645" y="361"/>
                  <a:pt x="647" y="362"/>
                  <a:pt x="647" y="365"/>
                </a:cubicBezTo>
                <a:cubicBezTo>
                  <a:pt x="646" y="365"/>
                  <a:pt x="647" y="365"/>
                  <a:pt x="648" y="365"/>
                </a:cubicBezTo>
                <a:cubicBezTo>
                  <a:pt x="649" y="367"/>
                  <a:pt x="648" y="368"/>
                  <a:pt x="648" y="369"/>
                </a:cubicBezTo>
                <a:cubicBezTo>
                  <a:pt x="648" y="370"/>
                  <a:pt x="650" y="370"/>
                  <a:pt x="649" y="371"/>
                </a:cubicBezTo>
                <a:cubicBezTo>
                  <a:pt x="648" y="372"/>
                  <a:pt x="648" y="372"/>
                  <a:pt x="648" y="373"/>
                </a:cubicBezTo>
                <a:cubicBezTo>
                  <a:pt x="648" y="374"/>
                  <a:pt x="647" y="374"/>
                  <a:pt x="647" y="375"/>
                </a:cubicBezTo>
                <a:cubicBezTo>
                  <a:pt x="648" y="376"/>
                  <a:pt x="647" y="377"/>
                  <a:pt x="647" y="378"/>
                </a:cubicBezTo>
                <a:cubicBezTo>
                  <a:pt x="647" y="379"/>
                  <a:pt x="647" y="381"/>
                  <a:pt x="648" y="382"/>
                </a:cubicBezTo>
                <a:cubicBezTo>
                  <a:pt x="648" y="383"/>
                  <a:pt x="648" y="385"/>
                  <a:pt x="648" y="386"/>
                </a:cubicBezTo>
                <a:cubicBezTo>
                  <a:pt x="648" y="387"/>
                  <a:pt x="648" y="388"/>
                  <a:pt x="649" y="388"/>
                </a:cubicBezTo>
                <a:cubicBezTo>
                  <a:pt x="649" y="389"/>
                  <a:pt x="649" y="389"/>
                  <a:pt x="648" y="390"/>
                </a:cubicBezTo>
                <a:cubicBezTo>
                  <a:pt x="648" y="394"/>
                  <a:pt x="648" y="394"/>
                  <a:pt x="649" y="395"/>
                </a:cubicBezTo>
                <a:cubicBezTo>
                  <a:pt x="649" y="396"/>
                  <a:pt x="648" y="396"/>
                  <a:pt x="648" y="397"/>
                </a:cubicBezTo>
                <a:cubicBezTo>
                  <a:pt x="648" y="399"/>
                  <a:pt x="648" y="402"/>
                  <a:pt x="648" y="405"/>
                </a:cubicBezTo>
                <a:cubicBezTo>
                  <a:pt x="648" y="405"/>
                  <a:pt x="649" y="406"/>
                  <a:pt x="649" y="406"/>
                </a:cubicBezTo>
                <a:cubicBezTo>
                  <a:pt x="650" y="407"/>
                  <a:pt x="649" y="408"/>
                  <a:pt x="649" y="409"/>
                </a:cubicBezTo>
                <a:cubicBezTo>
                  <a:pt x="648" y="411"/>
                  <a:pt x="649" y="413"/>
                  <a:pt x="648" y="414"/>
                </a:cubicBezTo>
                <a:cubicBezTo>
                  <a:pt x="648" y="415"/>
                  <a:pt x="648" y="415"/>
                  <a:pt x="648" y="416"/>
                </a:cubicBezTo>
                <a:cubicBezTo>
                  <a:pt x="647" y="416"/>
                  <a:pt x="648" y="416"/>
                  <a:pt x="648" y="417"/>
                </a:cubicBezTo>
                <a:cubicBezTo>
                  <a:pt x="649" y="418"/>
                  <a:pt x="648" y="418"/>
                  <a:pt x="647" y="419"/>
                </a:cubicBezTo>
                <a:cubicBezTo>
                  <a:pt x="648" y="419"/>
                  <a:pt x="648" y="419"/>
                  <a:pt x="648" y="420"/>
                </a:cubicBezTo>
                <a:cubicBezTo>
                  <a:pt x="649" y="421"/>
                  <a:pt x="648" y="422"/>
                  <a:pt x="648" y="424"/>
                </a:cubicBezTo>
                <a:cubicBezTo>
                  <a:pt x="647" y="426"/>
                  <a:pt x="648" y="427"/>
                  <a:pt x="647" y="428"/>
                </a:cubicBezTo>
                <a:cubicBezTo>
                  <a:pt x="646" y="428"/>
                  <a:pt x="646" y="429"/>
                  <a:pt x="647" y="429"/>
                </a:cubicBezTo>
                <a:cubicBezTo>
                  <a:pt x="648" y="431"/>
                  <a:pt x="647" y="434"/>
                  <a:pt x="648" y="436"/>
                </a:cubicBezTo>
                <a:cubicBezTo>
                  <a:pt x="647" y="436"/>
                  <a:pt x="646" y="436"/>
                  <a:pt x="645" y="436"/>
                </a:cubicBezTo>
                <a:cubicBezTo>
                  <a:pt x="645" y="437"/>
                  <a:pt x="644" y="437"/>
                  <a:pt x="645" y="438"/>
                </a:cubicBezTo>
                <a:cubicBezTo>
                  <a:pt x="645" y="439"/>
                  <a:pt x="646" y="439"/>
                  <a:pt x="646" y="439"/>
                </a:cubicBezTo>
                <a:cubicBezTo>
                  <a:pt x="646" y="439"/>
                  <a:pt x="647" y="439"/>
                  <a:pt x="647" y="438"/>
                </a:cubicBezTo>
                <a:cubicBezTo>
                  <a:pt x="648" y="440"/>
                  <a:pt x="649" y="441"/>
                  <a:pt x="648" y="443"/>
                </a:cubicBezTo>
                <a:cubicBezTo>
                  <a:pt x="648" y="443"/>
                  <a:pt x="649" y="444"/>
                  <a:pt x="649" y="444"/>
                </a:cubicBezTo>
                <a:cubicBezTo>
                  <a:pt x="649" y="444"/>
                  <a:pt x="649" y="444"/>
                  <a:pt x="649" y="445"/>
                </a:cubicBezTo>
                <a:cubicBezTo>
                  <a:pt x="648" y="446"/>
                  <a:pt x="647" y="446"/>
                  <a:pt x="646" y="447"/>
                </a:cubicBezTo>
                <a:cubicBezTo>
                  <a:pt x="646" y="450"/>
                  <a:pt x="646" y="450"/>
                  <a:pt x="646" y="450"/>
                </a:cubicBezTo>
                <a:cubicBezTo>
                  <a:pt x="646" y="451"/>
                  <a:pt x="646" y="451"/>
                  <a:pt x="645" y="452"/>
                </a:cubicBezTo>
                <a:cubicBezTo>
                  <a:pt x="645" y="452"/>
                  <a:pt x="644" y="453"/>
                  <a:pt x="645" y="453"/>
                </a:cubicBezTo>
                <a:cubicBezTo>
                  <a:pt x="645" y="454"/>
                  <a:pt x="646" y="454"/>
                  <a:pt x="646" y="455"/>
                </a:cubicBezTo>
                <a:cubicBezTo>
                  <a:pt x="645" y="456"/>
                  <a:pt x="646" y="458"/>
                  <a:pt x="646" y="460"/>
                </a:cubicBezTo>
                <a:cubicBezTo>
                  <a:pt x="646" y="462"/>
                  <a:pt x="646" y="462"/>
                  <a:pt x="644" y="465"/>
                </a:cubicBezTo>
                <a:cubicBezTo>
                  <a:pt x="644" y="465"/>
                  <a:pt x="644" y="465"/>
                  <a:pt x="644" y="466"/>
                </a:cubicBezTo>
                <a:cubicBezTo>
                  <a:pt x="645" y="466"/>
                  <a:pt x="645" y="467"/>
                  <a:pt x="644" y="468"/>
                </a:cubicBezTo>
                <a:cubicBezTo>
                  <a:pt x="644" y="468"/>
                  <a:pt x="644" y="468"/>
                  <a:pt x="644" y="468"/>
                </a:cubicBezTo>
                <a:cubicBezTo>
                  <a:pt x="644" y="470"/>
                  <a:pt x="643" y="471"/>
                  <a:pt x="642" y="472"/>
                </a:cubicBezTo>
                <a:cubicBezTo>
                  <a:pt x="643" y="473"/>
                  <a:pt x="643" y="474"/>
                  <a:pt x="642" y="475"/>
                </a:cubicBezTo>
                <a:cubicBezTo>
                  <a:pt x="642" y="476"/>
                  <a:pt x="642" y="477"/>
                  <a:pt x="642" y="478"/>
                </a:cubicBezTo>
                <a:cubicBezTo>
                  <a:pt x="640" y="479"/>
                  <a:pt x="639" y="480"/>
                  <a:pt x="638" y="481"/>
                </a:cubicBezTo>
                <a:cubicBezTo>
                  <a:pt x="638" y="482"/>
                  <a:pt x="638" y="482"/>
                  <a:pt x="639" y="482"/>
                </a:cubicBezTo>
                <a:cubicBezTo>
                  <a:pt x="639" y="483"/>
                  <a:pt x="639" y="484"/>
                  <a:pt x="638" y="484"/>
                </a:cubicBezTo>
                <a:cubicBezTo>
                  <a:pt x="638" y="484"/>
                  <a:pt x="637" y="484"/>
                  <a:pt x="637" y="484"/>
                </a:cubicBezTo>
                <a:cubicBezTo>
                  <a:pt x="637" y="484"/>
                  <a:pt x="637" y="484"/>
                  <a:pt x="637" y="484"/>
                </a:cubicBezTo>
                <a:cubicBezTo>
                  <a:pt x="637" y="487"/>
                  <a:pt x="636" y="489"/>
                  <a:pt x="634" y="491"/>
                </a:cubicBezTo>
                <a:cubicBezTo>
                  <a:pt x="634" y="491"/>
                  <a:pt x="634" y="492"/>
                  <a:pt x="634" y="492"/>
                </a:cubicBezTo>
                <a:cubicBezTo>
                  <a:pt x="634" y="493"/>
                  <a:pt x="634" y="493"/>
                  <a:pt x="633" y="494"/>
                </a:cubicBezTo>
                <a:cubicBezTo>
                  <a:pt x="632" y="494"/>
                  <a:pt x="632" y="495"/>
                  <a:pt x="632" y="496"/>
                </a:cubicBezTo>
                <a:cubicBezTo>
                  <a:pt x="632" y="496"/>
                  <a:pt x="632" y="497"/>
                  <a:pt x="632" y="497"/>
                </a:cubicBezTo>
                <a:cubicBezTo>
                  <a:pt x="631" y="497"/>
                  <a:pt x="632" y="499"/>
                  <a:pt x="631" y="500"/>
                </a:cubicBezTo>
                <a:cubicBezTo>
                  <a:pt x="630" y="502"/>
                  <a:pt x="629" y="503"/>
                  <a:pt x="629" y="505"/>
                </a:cubicBezTo>
                <a:cubicBezTo>
                  <a:pt x="629" y="506"/>
                  <a:pt x="628" y="506"/>
                  <a:pt x="629" y="507"/>
                </a:cubicBezTo>
                <a:cubicBezTo>
                  <a:pt x="630" y="509"/>
                  <a:pt x="629" y="510"/>
                  <a:pt x="628" y="510"/>
                </a:cubicBezTo>
                <a:cubicBezTo>
                  <a:pt x="627" y="511"/>
                  <a:pt x="627" y="511"/>
                  <a:pt x="626" y="511"/>
                </a:cubicBezTo>
                <a:cubicBezTo>
                  <a:pt x="626" y="513"/>
                  <a:pt x="625" y="515"/>
                  <a:pt x="624" y="516"/>
                </a:cubicBezTo>
                <a:cubicBezTo>
                  <a:pt x="623" y="516"/>
                  <a:pt x="623" y="517"/>
                  <a:pt x="623" y="518"/>
                </a:cubicBezTo>
                <a:cubicBezTo>
                  <a:pt x="623" y="519"/>
                  <a:pt x="622" y="520"/>
                  <a:pt x="621" y="521"/>
                </a:cubicBezTo>
                <a:cubicBezTo>
                  <a:pt x="621" y="522"/>
                  <a:pt x="620" y="523"/>
                  <a:pt x="619" y="524"/>
                </a:cubicBezTo>
                <a:cubicBezTo>
                  <a:pt x="619" y="524"/>
                  <a:pt x="619" y="524"/>
                  <a:pt x="619" y="524"/>
                </a:cubicBezTo>
                <a:cubicBezTo>
                  <a:pt x="619" y="524"/>
                  <a:pt x="619" y="524"/>
                  <a:pt x="619" y="524"/>
                </a:cubicBezTo>
                <a:cubicBezTo>
                  <a:pt x="619" y="524"/>
                  <a:pt x="619" y="523"/>
                  <a:pt x="619" y="523"/>
                </a:cubicBezTo>
                <a:cubicBezTo>
                  <a:pt x="619" y="523"/>
                  <a:pt x="618" y="523"/>
                  <a:pt x="618" y="523"/>
                </a:cubicBezTo>
                <a:cubicBezTo>
                  <a:pt x="618" y="523"/>
                  <a:pt x="618" y="524"/>
                  <a:pt x="619" y="524"/>
                </a:cubicBezTo>
                <a:cubicBezTo>
                  <a:pt x="619" y="524"/>
                  <a:pt x="620" y="525"/>
                  <a:pt x="620" y="525"/>
                </a:cubicBezTo>
                <a:cubicBezTo>
                  <a:pt x="619" y="526"/>
                  <a:pt x="619" y="526"/>
                  <a:pt x="618" y="527"/>
                </a:cubicBezTo>
                <a:cubicBezTo>
                  <a:pt x="618" y="527"/>
                  <a:pt x="618" y="528"/>
                  <a:pt x="618" y="528"/>
                </a:cubicBezTo>
                <a:cubicBezTo>
                  <a:pt x="617" y="529"/>
                  <a:pt x="615" y="528"/>
                  <a:pt x="614" y="529"/>
                </a:cubicBezTo>
                <a:cubicBezTo>
                  <a:pt x="615" y="529"/>
                  <a:pt x="615" y="529"/>
                  <a:pt x="615" y="530"/>
                </a:cubicBezTo>
                <a:cubicBezTo>
                  <a:pt x="615" y="531"/>
                  <a:pt x="615" y="531"/>
                  <a:pt x="614" y="531"/>
                </a:cubicBezTo>
                <a:cubicBezTo>
                  <a:pt x="613" y="533"/>
                  <a:pt x="614" y="534"/>
                  <a:pt x="613" y="536"/>
                </a:cubicBezTo>
                <a:cubicBezTo>
                  <a:pt x="613" y="536"/>
                  <a:pt x="613" y="536"/>
                  <a:pt x="612" y="537"/>
                </a:cubicBezTo>
                <a:cubicBezTo>
                  <a:pt x="611" y="538"/>
                  <a:pt x="611" y="538"/>
                  <a:pt x="612" y="539"/>
                </a:cubicBezTo>
                <a:cubicBezTo>
                  <a:pt x="611" y="541"/>
                  <a:pt x="610" y="541"/>
                  <a:pt x="609" y="542"/>
                </a:cubicBezTo>
                <a:cubicBezTo>
                  <a:pt x="609" y="541"/>
                  <a:pt x="608" y="540"/>
                  <a:pt x="608" y="539"/>
                </a:cubicBezTo>
                <a:cubicBezTo>
                  <a:pt x="608" y="539"/>
                  <a:pt x="607" y="540"/>
                  <a:pt x="606" y="540"/>
                </a:cubicBezTo>
                <a:cubicBezTo>
                  <a:pt x="606" y="540"/>
                  <a:pt x="606" y="540"/>
                  <a:pt x="607" y="540"/>
                </a:cubicBezTo>
                <a:cubicBezTo>
                  <a:pt x="607" y="540"/>
                  <a:pt x="607" y="539"/>
                  <a:pt x="607" y="539"/>
                </a:cubicBezTo>
                <a:cubicBezTo>
                  <a:pt x="606" y="539"/>
                  <a:pt x="606" y="539"/>
                  <a:pt x="606" y="539"/>
                </a:cubicBezTo>
                <a:cubicBezTo>
                  <a:pt x="605" y="539"/>
                  <a:pt x="605" y="539"/>
                  <a:pt x="605" y="540"/>
                </a:cubicBezTo>
                <a:cubicBezTo>
                  <a:pt x="605" y="540"/>
                  <a:pt x="605" y="541"/>
                  <a:pt x="606" y="540"/>
                </a:cubicBezTo>
                <a:moveTo>
                  <a:pt x="383" y="167"/>
                </a:moveTo>
                <a:cubicBezTo>
                  <a:pt x="383" y="167"/>
                  <a:pt x="382" y="166"/>
                  <a:pt x="382" y="166"/>
                </a:cubicBezTo>
                <a:cubicBezTo>
                  <a:pt x="382" y="166"/>
                  <a:pt x="382" y="166"/>
                  <a:pt x="382" y="166"/>
                </a:cubicBezTo>
                <a:cubicBezTo>
                  <a:pt x="382" y="166"/>
                  <a:pt x="382" y="166"/>
                  <a:pt x="382" y="167"/>
                </a:cubicBezTo>
                <a:cubicBezTo>
                  <a:pt x="382" y="167"/>
                  <a:pt x="382" y="167"/>
                  <a:pt x="382" y="167"/>
                </a:cubicBezTo>
                <a:cubicBezTo>
                  <a:pt x="382" y="167"/>
                  <a:pt x="383" y="167"/>
                  <a:pt x="381" y="166"/>
                </a:cubicBezTo>
                <a:cubicBezTo>
                  <a:pt x="382" y="166"/>
                  <a:pt x="382" y="166"/>
                  <a:pt x="382" y="166"/>
                </a:cubicBezTo>
                <a:cubicBezTo>
                  <a:pt x="382" y="166"/>
                  <a:pt x="382" y="166"/>
                  <a:pt x="382" y="166"/>
                </a:cubicBezTo>
                <a:cubicBezTo>
                  <a:pt x="382" y="165"/>
                  <a:pt x="381" y="165"/>
                  <a:pt x="381" y="166"/>
                </a:cubicBezTo>
                <a:cubicBezTo>
                  <a:pt x="381" y="166"/>
                  <a:pt x="381" y="166"/>
                  <a:pt x="383" y="167"/>
                </a:cubicBezTo>
                <a:moveTo>
                  <a:pt x="605" y="537"/>
                </a:moveTo>
                <a:cubicBezTo>
                  <a:pt x="605" y="537"/>
                  <a:pt x="605" y="537"/>
                  <a:pt x="605" y="537"/>
                </a:cubicBezTo>
                <a:cubicBezTo>
                  <a:pt x="605" y="537"/>
                  <a:pt x="604" y="537"/>
                  <a:pt x="604" y="537"/>
                </a:cubicBezTo>
                <a:cubicBezTo>
                  <a:pt x="604" y="537"/>
                  <a:pt x="604" y="538"/>
                  <a:pt x="604" y="538"/>
                </a:cubicBezTo>
                <a:cubicBezTo>
                  <a:pt x="604" y="538"/>
                  <a:pt x="605" y="538"/>
                  <a:pt x="605" y="536"/>
                </a:cubicBezTo>
                <a:cubicBezTo>
                  <a:pt x="605" y="536"/>
                  <a:pt x="605" y="536"/>
                  <a:pt x="605" y="537"/>
                </a:cubicBezTo>
                <a:cubicBezTo>
                  <a:pt x="605" y="537"/>
                  <a:pt x="605" y="537"/>
                  <a:pt x="605" y="537"/>
                </a:cubicBezTo>
                <a:cubicBezTo>
                  <a:pt x="605" y="537"/>
                  <a:pt x="605" y="537"/>
                  <a:pt x="605" y="537"/>
                </a:cubicBezTo>
                <a:cubicBezTo>
                  <a:pt x="605" y="537"/>
                  <a:pt x="605" y="537"/>
                  <a:pt x="606" y="536"/>
                </a:cubicBezTo>
                <a:cubicBezTo>
                  <a:pt x="606" y="536"/>
                  <a:pt x="605" y="536"/>
                  <a:pt x="605" y="537"/>
                </a:cubicBezTo>
                <a:moveTo>
                  <a:pt x="618" y="525"/>
                </a:moveTo>
                <a:cubicBezTo>
                  <a:pt x="618" y="525"/>
                  <a:pt x="618" y="525"/>
                  <a:pt x="617" y="525"/>
                </a:cubicBezTo>
                <a:cubicBezTo>
                  <a:pt x="617" y="525"/>
                  <a:pt x="617" y="525"/>
                  <a:pt x="617" y="525"/>
                </a:cubicBezTo>
                <a:cubicBezTo>
                  <a:pt x="617" y="525"/>
                  <a:pt x="617" y="525"/>
                  <a:pt x="617" y="525"/>
                </a:cubicBezTo>
                <a:cubicBezTo>
                  <a:pt x="617" y="525"/>
                  <a:pt x="617" y="525"/>
                  <a:pt x="618" y="526"/>
                </a:cubicBezTo>
                <a:cubicBezTo>
                  <a:pt x="618" y="526"/>
                  <a:pt x="618" y="525"/>
                  <a:pt x="617" y="525"/>
                </a:cubicBezTo>
                <a:cubicBezTo>
                  <a:pt x="617" y="525"/>
                  <a:pt x="617" y="525"/>
                  <a:pt x="617" y="525"/>
                </a:cubicBezTo>
                <a:cubicBezTo>
                  <a:pt x="617" y="525"/>
                  <a:pt x="617" y="524"/>
                  <a:pt x="617" y="524"/>
                </a:cubicBezTo>
                <a:cubicBezTo>
                  <a:pt x="617" y="524"/>
                  <a:pt x="617" y="524"/>
                  <a:pt x="616" y="524"/>
                </a:cubicBezTo>
                <a:cubicBezTo>
                  <a:pt x="616" y="524"/>
                  <a:pt x="617" y="524"/>
                  <a:pt x="618" y="525"/>
                </a:cubicBezTo>
                <a:moveTo>
                  <a:pt x="610" y="533"/>
                </a:moveTo>
                <a:cubicBezTo>
                  <a:pt x="610" y="533"/>
                  <a:pt x="610" y="532"/>
                  <a:pt x="610" y="532"/>
                </a:cubicBezTo>
                <a:cubicBezTo>
                  <a:pt x="610" y="532"/>
                  <a:pt x="610" y="532"/>
                  <a:pt x="609" y="532"/>
                </a:cubicBezTo>
                <a:cubicBezTo>
                  <a:pt x="609" y="532"/>
                  <a:pt x="609" y="533"/>
                  <a:pt x="609" y="533"/>
                </a:cubicBezTo>
                <a:cubicBezTo>
                  <a:pt x="610" y="533"/>
                  <a:pt x="610" y="533"/>
                  <a:pt x="610" y="533"/>
                </a:cubicBezTo>
                <a:cubicBezTo>
                  <a:pt x="610" y="533"/>
                  <a:pt x="610" y="533"/>
                  <a:pt x="609" y="532"/>
                </a:cubicBezTo>
                <a:cubicBezTo>
                  <a:pt x="609" y="532"/>
                  <a:pt x="610" y="532"/>
                  <a:pt x="609" y="531"/>
                </a:cubicBezTo>
                <a:cubicBezTo>
                  <a:pt x="609" y="531"/>
                  <a:pt x="609" y="531"/>
                  <a:pt x="609" y="531"/>
                </a:cubicBezTo>
                <a:cubicBezTo>
                  <a:pt x="609" y="531"/>
                  <a:pt x="609" y="531"/>
                  <a:pt x="609" y="531"/>
                </a:cubicBezTo>
                <a:cubicBezTo>
                  <a:pt x="608" y="531"/>
                  <a:pt x="608" y="531"/>
                  <a:pt x="608" y="531"/>
                </a:cubicBezTo>
                <a:cubicBezTo>
                  <a:pt x="608" y="532"/>
                  <a:pt x="608" y="532"/>
                  <a:pt x="608" y="532"/>
                </a:cubicBezTo>
                <a:cubicBezTo>
                  <a:pt x="608" y="532"/>
                  <a:pt x="608" y="532"/>
                  <a:pt x="609" y="532"/>
                </a:cubicBezTo>
                <a:cubicBezTo>
                  <a:pt x="609" y="532"/>
                  <a:pt x="609" y="532"/>
                  <a:pt x="610" y="533"/>
                </a:cubicBezTo>
                <a:moveTo>
                  <a:pt x="294" y="204"/>
                </a:moveTo>
                <a:cubicBezTo>
                  <a:pt x="294" y="204"/>
                  <a:pt x="294" y="204"/>
                  <a:pt x="294" y="204"/>
                </a:cubicBezTo>
                <a:cubicBezTo>
                  <a:pt x="294" y="204"/>
                  <a:pt x="290" y="206"/>
                  <a:pt x="289" y="207"/>
                </a:cubicBezTo>
                <a:cubicBezTo>
                  <a:pt x="288" y="207"/>
                  <a:pt x="287" y="207"/>
                  <a:pt x="286" y="208"/>
                </a:cubicBezTo>
                <a:cubicBezTo>
                  <a:pt x="286" y="209"/>
                  <a:pt x="285" y="209"/>
                  <a:pt x="285" y="210"/>
                </a:cubicBezTo>
                <a:cubicBezTo>
                  <a:pt x="284" y="210"/>
                  <a:pt x="283" y="210"/>
                  <a:pt x="283" y="211"/>
                </a:cubicBezTo>
                <a:cubicBezTo>
                  <a:pt x="282" y="211"/>
                  <a:pt x="281" y="211"/>
                  <a:pt x="281" y="210"/>
                </a:cubicBezTo>
                <a:cubicBezTo>
                  <a:pt x="281" y="209"/>
                  <a:pt x="281" y="209"/>
                  <a:pt x="281" y="209"/>
                </a:cubicBezTo>
                <a:cubicBezTo>
                  <a:pt x="281" y="208"/>
                  <a:pt x="280" y="207"/>
                  <a:pt x="280" y="208"/>
                </a:cubicBezTo>
                <a:cubicBezTo>
                  <a:pt x="279" y="209"/>
                  <a:pt x="278" y="209"/>
                  <a:pt x="277" y="210"/>
                </a:cubicBezTo>
                <a:cubicBezTo>
                  <a:pt x="276" y="211"/>
                  <a:pt x="275" y="211"/>
                  <a:pt x="275" y="211"/>
                </a:cubicBezTo>
                <a:cubicBezTo>
                  <a:pt x="274" y="212"/>
                  <a:pt x="274" y="213"/>
                  <a:pt x="273" y="213"/>
                </a:cubicBezTo>
                <a:cubicBezTo>
                  <a:pt x="272" y="213"/>
                  <a:pt x="271" y="214"/>
                  <a:pt x="270" y="214"/>
                </a:cubicBezTo>
                <a:cubicBezTo>
                  <a:pt x="270" y="214"/>
                  <a:pt x="269" y="214"/>
                  <a:pt x="268" y="215"/>
                </a:cubicBezTo>
                <a:cubicBezTo>
                  <a:pt x="268" y="215"/>
                  <a:pt x="268" y="216"/>
                  <a:pt x="267" y="217"/>
                </a:cubicBezTo>
                <a:cubicBezTo>
                  <a:pt x="267" y="217"/>
                  <a:pt x="267" y="218"/>
                  <a:pt x="266" y="219"/>
                </a:cubicBezTo>
                <a:cubicBezTo>
                  <a:pt x="266" y="219"/>
                  <a:pt x="265" y="220"/>
                  <a:pt x="265" y="220"/>
                </a:cubicBezTo>
                <a:cubicBezTo>
                  <a:pt x="263" y="220"/>
                  <a:pt x="263" y="223"/>
                  <a:pt x="261" y="222"/>
                </a:cubicBezTo>
                <a:cubicBezTo>
                  <a:pt x="260" y="223"/>
                  <a:pt x="258" y="224"/>
                  <a:pt x="258" y="225"/>
                </a:cubicBezTo>
                <a:cubicBezTo>
                  <a:pt x="258" y="226"/>
                  <a:pt x="258" y="227"/>
                  <a:pt x="257" y="227"/>
                </a:cubicBezTo>
                <a:cubicBezTo>
                  <a:pt x="256" y="227"/>
                  <a:pt x="256" y="228"/>
                  <a:pt x="255" y="228"/>
                </a:cubicBezTo>
                <a:cubicBezTo>
                  <a:pt x="253" y="230"/>
                  <a:pt x="252" y="232"/>
                  <a:pt x="249" y="233"/>
                </a:cubicBezTo>
                <a:cubicBezTo>
                  <a:pt x="248" y="233"/>
                  <a:pt x="247" y="235"/>
                  <a:pt x="246" y="236"/>
                </a:cubicBezTo>
                <a:cubicBezTo>
                  <a:pt x="245" y="237"/>
                  <a:pt x="245" y="238"/>
                  <a:pt x="243" y="238"/>
                </a:cubicBezTo>
                <a:cubicBezTo>
                  <a:pt x="242" y="239"/>
                  <a:pt x="242" y="240"/>
                  <a:pt x="241" y="241"/>
                </a:cubicBezTo>
                <a:cubicBezTo>
                  <a:pt x="241" y="241"/>
                  <a:pt x="240" y="242"/>
                  <a:pt x="240" y="242"/>
                </a:cubicBezTo>
                <a:cubicBezTo>
                  <a:pt x="240" y="242"/>
                  <a:pt x="239" y="242"/>
                  <a:pt x="239" y="243"/>
                </a:cubicBezTo>
                <a:cubicBezTo>
                  <a:pt x="239" y="243"/>
                  <a:pt x="238" y="244"/>
                  <a:pt x="238" y="244"/>
                </a:cubicBezTo>
                <a:cubicBezTo>
                  <a:pt x="237" y="245"/>
                  <a:pt x="235" y="247"/>
                  <a:pt x="234" y="248"/>
                </a:cubicBezTo>
                <a:cubicBezTo>
                  <a:pt x="234" y="249"/>
                  <a:pt x="233" y="250"/>
                  <a:pt x="233" y="250"/>
                </a:cubicBezTo>
                <a:cubicBezTo>
                  <a:pt x="232" y="252"/>
                  <a:pt x="231" y="251"/>
                  <a:pt x="230" y="252"/>
                </a:cubicBezTo>
                <a:cubicBezTo>
                  <a:pt x="229" y="253"/>
                  <a:pt x="229" y="253"/>
                  <a:pt x="229" y="254"/>
                </a:cubicBezTo>
                <a:cubicBezTo>
                  <a:pt x="228" y="255"/>
                  <a:pt x="227" y="256"/>
                  <a:pt x="226" y="257"/>
                </a:cubicBezTo>
                <a:cubicBezTo>
                  <a:pt x="225" y="257"/>
                  <a:pt x="224" y="257"/>
                  <a:pt x="224" y="258"/>
                </a:cubicBezTo>
                <a:cubicBezTo>
                  <a:pt x="225" y="260"/>
                  <a:pt x="224" y="260"/>
                  <a:pt x="223" y="260"/>
                </a:cubicBezTo>
                <a:cubicBezTo>
                  <a:pt x="222" y="262"/>
                  <a:pt x="221" y="263"/>
                  <a:pt x="219" y="265"/>
                </a:cubicBezTo>
                <a:cubicBezTo>
                  <a:pt x="219" y="265"/>
                  <a:pt x="219" y="266"/>
                  <a:pt x="219" y="266"/>
                </a:cubicBezTo>
                <a:cubicBezTo>
                  <a:pt x="219" y="266"/>
                  <a:pt x="219" y="267"/>
                  <a:pt x="219" y="267"/>
                </a:cubicBezTo>
                <a:cubicBezTo>
                  <a:pt x="220" y="267"/>
                  <a:pt x="219" y="267"/>
                  <a:pt x="219" y="268"/>
                </a:cubicBezTo>
                <a:cubicBezTo>
                  <a:pt x="219" y="268"/>
                  <a:pt x="218" y="268"/>
                  <a:pt x="218" y="268"/>
                </a:cubicBezTo>
                <a:cubicBezTo>
                  <a:pt x="218" y="269"/>
                  <a:pt x="217" y="270"/>
                  <a:pt x="216" y="270"/>
                </a:cubicBezTo>
                <a:cubicBezTo>
                  <a:pt x="216" y="271"/>
                  <a:pt x="216" y="271"/>
                  <a:pt x="216" y="272"/>
                </a:cubicBezTo>
                <a:cubicBezTo>
                  <a:pt x="215" y="272"/>
                  <a:pt x="215" y="274"/>
                  <a:pt x="214" y="275"/>
                </a:cubicBezTo>
                <a:cubicBezTo>
                  <a:pt x="213" y="275"/>
                  <a:pt x="213" y="276"/>
                  <a:pt x="213" y="277"/>
                </a:cubicBezTo>
                <a:cubicBezTo>
                  <a:pt x="213" y="278"/>
                  <a:pt x="212" y="279"/>
                  <a:pt x="212" y="280"/>
                </a:cubicBezTo>
                <a:cubicBezTo>
                  <a:pt x="211" y="281"/>
                  <a:pt x="211" y="282"/>
                  <a:pt x="210" y="282"/>
                </a:cubicBezTo>
                <a:cubicBezTo>
                  <a:pt x="211" y="283"/>
                  <a:pt x="211" y="283"/>
                  <a:pt x="210" y="284"/>
                </a:cubicBezTo>
                <a:cubicBezTo>
                  <a:pt x="210" y="284"/>
                  <a:pt x="209" y="284"/>
                  <a:pt x="209" y="284"/>
                </a:cubicBezTo>
                <a:cubicBezTo>
                  <a:pt x="209" y="286"/>
                  <a:pt x="207" y="288"/>
                  <a:pt x="207" y="290"/>
                </a:cubicBezTo>
                <a:cubicBezTo>
                  <a:pt x="207" y="290"/>
                  <a:pt x="207" y="290"/>
                  <a:pt x="207" y="290"/>
                </a:cubicBezTo>
                <a:cubicBezTo>
                  <a:pt x="206" y="290"/>
                  <a:pt x="206" y="291"/>
                  <a:pt x="205" y="291"/>
                </a:cubicBezTo>
                <a:cubicBezTo>
                  <a:pt x="204" y="293"/>
                  <a:pt x="204" y="296"/>
                  <a:pt x="202" y="297"/>
                </a:cubicBezTo>
                <a:cubicBezTo>
                  <a:pt x="202" y="300"/>
                  <a:pt x="202" y="300"/>
                  <a:pt x="202" y="300"/>
                </a:cubicBezTo>
                <a:cubicBezTo>
                  <a:pt x="201" y="301"/>
                  <a:pt x="200" y="302"/>
                  <a:pt x="200" y="302"/>
                </a:cubicBezTo>
                <a:cubicBezTo>
                  <a:pt x="200" y="307"/>
                  <a:pt x="200" y="307"/>
                  <a:pt x="200" y="307"/>
                </a:cubicBezTo>
                <a:cubicBezTo>
                  <a:pt x="201" y="308"/>
                  <a:pt x="200" y="310"/>
                  <a:pt x="201" y="312"/>
                </a:cubicBezTo>
                <a:cubicBezTo>
                  <a:pt x="200" y="313"/>
                  <a:pt x="199" y="314"/>
                  <a:pt x="198" y="315"/>
                </a:cubicBezTo>
                <a:cubicBezTo>
                  <a:pt x="198" y="317"/>
                  <a:pt x="198" y="319"/>
                  <a:pt x="198" y="321"/>
                </a:cubicBezTo>
                <a:cubicBezTo>
                  <a:pt x="197" y="322"/>
                  <a:pt x="196" y="323"/>
                  <a:pt x="196" y="324"/>
                </a:cubicBezTo>
                <a:cubicBezTo>
                  <a:pt x="196" y="325"/>
                  <a:pt x="194" y="325"/>
                  <a:pt x="194" y="326"/>
                </a:cubicBezTo>
                <a:cubicBezTo>
                  <a:pt x="194" y="328"/>
                  <a:pt x="193" y="327"/>
                  <a:pt x="192" y="328"/>
                </a:cubicBezTo>
                <a:cubicBezTo>
                  <a:pt x="192" y="329"/>
                  <a:pt x="192" y="330"/>
                  <a:pt x="192" y="331"/>
                </a:cubicBezTo>
                <a:cubicBezTo>
                  <a:pt x="191" y="332"/>
                  <a:pt x="190" y="333"/>
                  <a:pt x="189" y="334"/>
                </a:cubicBezTo>
                <a:cubicBezTo>
                  <a:pt x="189" y="334"/>
                  <a:pt x="188" y="334"/>
                  <a:pt x="188" y="335"/>
                </a:cubicBezTo>
                <a:cubicBezTo>
                  <a:pt x="189" y="335"/>
                  <a:pt x="189" y="335"/>
                  <a:pt x="189" y="335"/>
                </a:cubicBezTo>
                <a:cubicBezTo>
                  <a:pt x="189" y="337"/>
                  <a:pt x="189" y="338"/>
                  <a:pt x="189" y="340"/>
                </a:cubicBezTo>
                <a:cubicBezTo>
                  <a:pt x="188" y="341"/>
                  <a:pt x="188" y="342"/>
                  <a:pt x="187" y="343"/>
                </a:cubicBezTo>
                <a:cubicBezTo>
                  <a:pt x="186" y="343"/>
                  <a:pt x="186" y="344"/>
                  <a:pt x="186" y="344"/>
                </a:cubicBezTo>
                <a:cubicBezTo>
                  <a:pt x="185" y="345"/>
                  <a:pt x="186" y="345"/>
                  <a:pt x="186" y="346"/>
                </a:cubicBezTo>
                <a:cubicBezTo>
                  <a:pt x="185" y="348"/>
                  <a:pt x="185" y="348"/>
                  <a:pt x="185" y="348"/>
                </a:cubicBezTo>
                <a:cubicBezTo>
                  <a:pt x="184" y="349"/>
                  <a:pt x="184" y="350"/>
                  <a:pt x="184" y="351"/>
                </a:cubicBezTo>
                <a:cubicBezTo>
                  <a:pt x="183" y="352"/>
                  <a:pt x="182" y="353"/>
                  <a:pt x="183" y="354"/>
                </a:cubicBezTo>
                <a:cubicBezTo>
                  <a:pt x="183" y="356"/>
                  <a:pt x="183" y="357"/>
                  <a:pt x="183" y="358"/>
                </a:cubicBezTo>
                <a:cubicBezTo>
                  <a:pt x="183" y="359"/>
                  <a:pt x="182" y="360"/>
                  <a:pt x="181" y="361"/>
                </a:cubicBezTo>
                <a:cubicBezTo>
                  <a:pt x="181" y="362"/>
                  <a:pt x="180" y="363"/>
                  <a:pt x="179" y="364"/>
                </a:cubicBezTo>
                <a:cubicBezTo>
                  <a:pt x="179" y="364"/>
                  <a:pt x="180" y="365"/>
                  <a:pt x="180" y="366"/>
                </a:cubicBezTo>
                <a:cubicBezTo>
                  <a:pt x="181" y="367"/>
                  <a:pt x="181" y="369"/>
                  <a:pt x="180" y="370"/>
                </a:cubicBezTo>
                <a:cubicBezTo>
                  <a:pt x="180" y="371"/>
                  <a:pt x="180" y="371"/>
                  <a:pt x="180" y="372"/>
                </a:cubicBezTo>
                <a:cubicBezTo>
                  <a:pt x="180" y="373"/>
                  <a:pt x="180" y="374"/>
                  <a:pt x="180" y="375"/>
                </a:cubicBezTo>
                <a:cubicBezTo>
                  <a:pt x="179" y="376"/>
                  <a:pt x="179" y="376"/>
                  <a:pt x="178" y="377"/>
                </a:cubicBezTo>
                <a:cubicBezTo>
                  <a:pt x="178" y="377"/>
                  <a:pt x="178" y="378"/>
                  <a:pt x="177" y="379"/>
                </a:cubicBezTo>
                <a:cubicBezTo>
                  <a:pt x="176" y="380"/>
                  <a:pt x="177" y="380"/>
                  <a:pt x="178" y="381"/>
                </a:cubicBezTo>
                <a:cubicBezTo>
                  <a:pt x="178" y="383"/>
                  <a:pt x="179" y="384"/>
                  <a:pt x="177" y="386"/>
                </a:cubicBezTo>
                <a:cubicBezTo>
                  <a:pt x="177" y="386"/>
                  <a:pt x="177" y="387"/>
                  <a:pt x="177" y="387"/>
                </a:cubicBezTo>
                <a:cubicBezTo>
                  <a:pt x="178" y="388"/>
                  <a:pt x="178" y="388"/>
                  <a:pt x="178" y="389"/>
                </a:cubicBezTo>
                <a:cubicBezTo>
                  <a:pt x="177" y="389"/>
                  <a:pt x="177" y="390"/>
                  <a:pt x="177" y="390"/>
                </a:cubicBezTo>
                <a:cubicBezTo>
                  <a:pt x="177" y="393"/>
                  <a:pt x="177" y="395"/>
                  <a:pt x="177" y="397"/>
                </a:cubicBezTo>
                <a:cubicBezTo>
                  <a:pt x="177" y="398"/>
                  <a:pt x="177" y="398"/>
                  <a:pt x="177" y="398"/>
                </a:cubicBezTo>
                <a:cubicBezTo>
                  <a:pt x="178" y="399"/>
                  <a:pt x="178" y="400"/>
                  <a:pt x="178" y="401"/>
                </a:cubicBezTo>
                <a:cubicBezTo>
                  <a:pt x="178" y="402"/>
                  <a:pt x="178" y="403"/>
                  <a:pt x="177" y="404"/>
                </a:cubicBezTo>
                <a:cubicBezTo>
                  <a:pt x="177" y="404"/>
                  <a:pt x="178" y="404"/>
                  <a:pt x="178" y="405"/>
                </a:cubicBezTo>
                <a:cubicBezTo>
                  <a:pt x="178" y="405"/>
                  <a:pt x="177" y="405"/>
                  <a:pt x="177" y="406"/>
                </a:cubicBezTo>
                <a:cubicBezTo>
                  <a:pt x="178" y="406"/>
                  <a:pt x="179" y="407"/>
                  <a:pt x="178" y="408"/>
                </a:cubicBezTo>
                <a:cubicBezTo>
                  <a:pt x="177" y="409"/>
                  <a:pt x="177" y="410"/>
                  <a:pt x="177" y="411"/>
                </a:cubicBezTo>
                <a:cubicBezTo>
                  <a:pt x="178" y="412"/>
                  <a:pt x="178" y="413"/>
                  <a:pt x="178" y="414"/>
                </a:cubicBezTo>
                <a:cubicBezTo>
                  <a:pt x="178" y="416"/>
                  <a:pt x="178" y="417"/>
                  <a:pt x="178" y="418"/>
                </a:cubicBezTo>
                <a:cubicBezTo>
                  <a:pt x="178" y="419"/>
                  <a:pt x="180" y="420"/>
                  <a:pt x="180" y="421"/>
                </a:cubicBezTo>
                <a:cubicBezTo>
                  <a:pt x="180" y="422"/>
                  <a:pt x="181" y="422"/>
                  <a:pt x="181" y="423"/>
                </a:cubicBezTo>
                <a:cubicBezTo>
                  <a:pt x="181" y="424"/>
                  <a:pt x="181" y="426"/>
                  <a:pt x="182" y="427"/>
                </a:cubicBezTo>
                <a:cubicBezTo>
                  <a:pt x="182" y="427"/>
                  <a:pt x="182" y="428"/>
                  <a:pt x="181" y="429"/>
                </a:cubicBezTo>
                <a:cubicBezTo>
                  <a:pt x="181" y="429"/>
                  <a:pt x="180" y="429"/>
                  <a:pt x="180" y="429"/>
                </a:cubicBezTo>
                <a:cubicBezTo>
                  <a:pt x="180" y="430"/>
                  <a:pt x="181" y="430"/>
                  <a:pt x="181" y="431"/>
                </a:cubicBezTo>
                <a:cubicBezTo>
                  <a:pt x="181" y="432"/>
                  <a:pt x="180" y="432"/>
                  <a:pt x="180" y="432"/>
                </a:cubicBezTo>
                <a:cubicBezTo>
                  <a:pt x="180" y="435"/>
                  <a:pt x="180" y="435"/>
                  <a:pt x="181" y="436"/>
                </a:cubicBezTo>
                <a:cubicBezTo>
                  <a:pt x="180" y="436"/>
                  <a:pt x="180" y="437"/>
                  <a:pt x="178" y="437"/>
                </a:cubicBezTo>
                <a:cubicBezTo>
                  <a:pt x="179" y="438"/>
                  <a:pt x="180" y="438"/>
                  <a:pt x="181" y="439"/>
                </a:cubicBezTo>
                <a:cubicBezTo>
                  <a:pt x="181" y="440"/>
                  <a:pt x="181" y="440"/>
                  <a:pt x="179" y="441"/>
                </a:cubicBezTo>
                <a:cubicBezTo>
                  <a:pt x="179" y="442"/>
                  <a:pt x="179" y="442"/>
                  <a:pt x="179" y="442"/>
                </a:cubicBezTo>
                <a:cubicBezTo>
                  <a:pt x="181" y="443"/>
                  <a:pt x="179" y="445"/>
                  <a:pt x="181" y="446"/>
                </a:cubicBezTo>
                <a:cubicBezTo>
                  <a:pt x="181" y="446"/>
                  <a:pt x="181" y="447"/>
                  <a:pt x="181" y="447"/>
                </a:cubicBezTo>
                <a:cubicBezTo>
                  <a:pt x="181" y="449"/>
                  <a:pt x="180" y="451"/>
                  <a:pt x="182" y="453"/>
                </a:cubicBezTo>
                <a:cubicBezTo>
                  <a:pt x="182" y="454"/>
                  <a:pt x="181" y="455"/>
                  <a:pt x="182" y="456"/>
                </a:cubicBezTo>
                <a:cubicBezTo>
                  <a:pt x="183" y="457"/>
                  <a:pt x="182" y="458"/>
                  <a:pt x="183" y="459"/>
                </a:cubicBezTo>
                <a:cubicBezTo>
                  <a:pt x="183" y="460"/>
                  <a:pt x="183" y="460"/>
                  <a:pt x="183" y="460"/>
                </a:cubicBezTo>
                <a:cubicBezTo>
                  <a:pt x="184" y="461"/>
                  <a:pt x="183" y="461"/>
                  <a:pt x="183" y="461"/>
                </a:cubicBezTo>
                <a:cubicBezTo>
                  <a:pt x="183" y="462"/>
                  <a:pt x="182" y="462"/>
                  <a:pt x="183" y="463"/>
                </a:cubicBezTo>
                <a:cubicBezTo>
                  <a:pt x="183" y="463"/>
                  <a:pt x="184" y="463"/>
                  <a:pt x="184" y="464"/>
                </a:cubicBezTo>
                <a:cubicBezTo>
                  <a:pt x="184" y="465"/>
                  <a:pt x="183" y="466"/>
                  <a:pt x="184" y="467"/>
                </a:cubicBezTo>
                <a:cubicBezTo>
                  <a:pt x="185" y="468"/>
                  <a:pt x="184" y="469"/>
                  <a:pt x="184" y="470"/>
                </a:cubicBezTo>
                <a:cubicBezTo>
                  <a:pt x="185" y="471"/>
                  <a:pt x="185" y="472"/>
                  <a:pt x="185" y="473"/>
                </a:cubicBezTo>
                <a:cubicBezTo>
                  <a:pt x="186" y="474"/>
                  <a:pt x="187" y="476"/>
                  <a:pt x="186" y="477"/>
                </a:cubicBezTo>
                <a:cubicBezTo>
                  <a:pt x="186" y="477"/>
                  <a:pt x="187" y="478"/>
                  <a:pt x="187" y="478"/>
                </a:cubicBezTo>
                <a:cubicBezTo>
                  <a:pt x="188" y="479"/>
                  <a:pt x="188" y="480"/>
                  <a:pt x="189" y="481"/>
                </a:cubicBezTo>
                <a:cubicBezTo>
                  <a:pt x="190" y="482"/>
                  <a:pt x="189" y="482"/>
                  <a:pt x="188" y="483"/>
                </a:cubicBezTo>
                <a:cubicBezTo>
                  <a:pt x="190" y="483"/>
                  <a:pt x="190" y="486"/>
                  <a:pt x="192" y="487"/>
                </a:cubicBezTo>
                <a:cubicBezTo>
                  <a:pt x="192" y="487"/>
                  <a:pt x="192" y="488"/>
                  <a:pt x="192" y="488"/>
                </a:cubicBezTo>
                <a:cubicBezTo>
                  <a:pt x="193" y="489"/>
                  <a:pt x="193" y="490"/>
                  <a:pt x="193" y="491"/>
                </a:cubicBezTo>
                <a:cubicBezTo>
                  <a:pt x="194" y="492"/>
                  <a:pt x="194" y="492"/>
                  <a:pt x="195" y="493"/>
                </a:cubicBezTo>
                <a:cubicBezTo>
                  <a:pt x="194" y="494"/>
                  <a:pt x="194" y="494"/>
                  <a:pt x="195" y="495"/>
                </a:cubicBezTo>
                <a:cubicBezTo>
                  <a:pt x="196" y="496"/>
                  <a:pt x="197" y="498"/>
                  <a:pt x="197" y="500"/>
                </a:cubicBezTo>
                <a:cubicBezTo>
                  <a:pt x="197" y="501"/>
                  <a:pt x="198" y="502"/>
                  <a:pt x="198" y="503"/>
                </a:cubicBezTo>
                <a:cubicBezTo>
                  <a:pt x="198" y="503"/>
                  <a:pt x="198" y="503"/>
                  <a:pt x="198" y="504"/>
                </a:cubicBezTo>
                <a:cubicBezTo>
                  <a:pt x="199" y="506"/>
                  <a:pt x="200" y="507"/>
                  <a:pt x="202" y="508"/>
                </a:cubicBezTo>
                <a:cubicBezTo>
                  <a:pt x="202" y="509"/>
                  <a:pt x="201" y="510"/>
                  <a:pt x="202" y="510"/>
                </a:cubicBezTo>
                <a:cubicBezTo>
                  <a:pt x="203" y="511"/>
                  <a:pt x="204" y="513"/>
                  <a:pt x="205" y="514"/>
                </a:cubicBezTo>
                <a:cubicBezTo>
                  <a:pt x="206" y="517"/>
                  <a:pt x="207" y="519"/>
                  <a:pt x="209" y="521"/>
                </a:cubicBezTo>
                <a:cubicBezTo>
                  <a:pt x="209" y="522"/>
                  <a:pt x="210" y="523"/>
                  <a:pt x="210" y="524"/>
                </a:cubicBezTo>
                <a:cubicBezTo>
                  <a:pt x="210" y="525"/>
                  <a:pt x="210" y="525"/>
                  <a:pt x="211" y="526"/>
                </a:cubicBezTo>
                <a:cubicBezTo>
                  <a:pt x="211" y="527"/>
                  <a:pt x="211" y="528"/>
                  <a:pt x="212" y="528"/>
                </a:cubicBezTo>
                <a:cubicBezTo>
                  <a:pt x="213" y="529"/>
                  <a:pt x="213" y="530"/>
                  <a:pt x="214" y="531"/>
                </a:cubicBezTo>
                <a:cubicBezTo>
                  <a:pt x="214" y="533"/>
                  <a:pt x="215" y="534"/>
                  <a:pt x="216" y="535"/>
                </a:cubicBezTo>
                <a:cubicBezTo>
                  <a:pt x="217" y="537"/>
                  <a:pt x="218" y="538"/>
                  <a:pt x="220" y="540"/>
                </a:cubicBezTo>
                <a:cubicBezTo>
                  <a:pt x="220" y="541"/>
                  <a:pt x="220" y="541"/>
                  <a:pt x="220" y="541"/>
                </a:cubicBezTo>
                <a:cubicBezTo>
                  <a:pt x="221" y="542"/>
                  <a:pt x="222" y="543"/>
                  <a:pt x="223" y="544"/>
                </a:cubicBezTo>
                <a:cubicBezTo>
                  <a:pt x="224" y="545"/>
                  <a:pt x="223" y="547"/>
                  <a:pt x="225" y="547"/>
                </a:cubicBezTo>
                <a:cubicBezTo>
                  <a:pt x="226" y="548"/>
                  <a:pt x="227" y="549"/>
                  <a:pt x="228" y="550"/>
                </a:cubicBezTo>
                <a:cubicBezTo>
                  <a:pt x="228" y="551"/>
                  <a:pt x="228" y="551"/>
                  <a:pt x="228" y="551"/>
                </a:cubicBezTo>
                <a:cubicBezTo>
                  <a:pt x="229" y="554"/>
                  <a:pt x="231" y="556"/>
                  <a:pt x="232" y="558"/>
                </a:cubicBezTo>
                <a:cubicBezTo>
                  <a:pt x="233" y="560"/>
                  <a:pt x="234" y="560"/>
                  <a:pt x="235" y="560"/>
                </a:cubicBezTo>
                <a:cubicBezTo>
                  <a:pt x="236" y="560"/>
                  <a:pt x="236" y="561"/>
                  <a:pt x="237" y="561"/>
                </a:cubicBezTo>
                <a:cubicBezTo>
                  <a:pt x="237" y="563"/>
                  <a:pt x="237" y="563"/>
                  <a:pt x="237" y="563"/>
                </a:cubicBezTo>
                <a:cubicBezTo>
                  <a:pt x="237" y="564"/>
                  <a:pt x="239" y="564"/>
                  <a:pt x="239" y="565"/>
                </a:cubicBezTo>
                <a:cubicBezTo>
                  <a:pt x="240" y="566"/>
                  <a:pt x="241" y="567"/>
                  <a:pt x="242" y="568"/>
                </a:cubicBezTo>
                <a:cubicBezTo>
                  <a:pt x="243" y="570"/>
                  <a:pt x="244" y="571"/>
                  <a:pt x="246" y="572"/>
                </a:cubicBezTo>
                <a:cubicBezTo>
                  <a:pt x="248" y="573"/>
                  <a:pt x="249" y="575"/>
                  <a:pt x="251" y="576"/>
                </a:cubicBezTo>
                <a:cubicBezTo>
                  <a:pt x="252" y="577"/>
                  <a:pt x="253" y="578"/>
                  <a:pt x="255" y="579"/>
                </a:cubicBezTo>
                <a:cubicBezTo>
                  <a:pt x="255" y="579"/>
                  <a:pt x="256" y="579"/>
                  <a:pt x="256" y="579"/>
                </a:cubicBezTo>
                <a:cubicBezTo>
                  <a:pt x="256" y="581"/>
                  <a:pt x="257" y="582"/>
                  <a:pt x="259" y="582"/>
                </a:cubicBezTo>
                <a:cubicBezTo>
                  <a:pt x="259" y="582"/>
                  <a:pt x="259" y="582"/>
                  <a:pt x="259" y="582"/>
                </a:cubicBezTo>
                <a:cubicBezTo>
                  <a:pt x="259" y="584"/>
                  <a:pt x="260" y="583"/>
                  <a:pt x="261" y="584"/>
                </a:cubicBezTo>
                <a:cubicBezTo>
                  <a:pt x="262" y="585"/>
                  <a:pt x="263" y="586"/>
                  <a:pt x="264" y="587"/>
                </a:cubicBezTo>
                <a:cubicBezTo>
                  <a:pt x="265" y="588"/>
                  <a:pt x="267" y="588"/>
                  <a:pt x="268" y="590"/>
                </a:cubicBezTo>
                <a:cubicBezTo>
                  <a:pt x="269" y="591"/>
                  <a:pt x="270" y="591"/>
                  <a:pt x="271" y="592"/>
                </a:cubicBezTo>
                <a:cubicBezTo>
                  <a:pt x="272" y="592"/>
                  <a:pt x="273" y="592"/>
                  <a:pt x="274" y="593"/>
                </a:cubicBezTo>
                <a:cubicBezTo>
                  <a:pt x="274" y="594"/>
                  <a:pt x="276" y="595"/>
                  <a:pt x="277" y="595"/>
                </a:cubicBezTo>
                <a:cubicBezTo>
                  <a:pt x="276" y="597"/>
                  <a:pt x="277" y="597"/>
                  <a:pt x="278" y="597"/>
                </a:cubicBezTo>
                <a:cubicBezTo>
                  <a:pt x="279" y="597"/>
                  <a:pt x="280" y="597"/>
                  <a:pt x="281" y="598"/>
                </a:cubicBezTo>
                <a:cubicBezTo>
                  <a:pt x="282" y="599"/>
                  <a:pt x="283" y="599"/>
                  <a:pt x="284" y="600"/>
                </a:cubicBezTo>
                <a:cubicBezTo>
                  <a:pt x="285" y="601"/>
                  <a:pt x="286" y="602"/>
                  <a:pt x="287" y="603"/>
                </a:cubicBezTo>
                <a:cubicBezTo>
                  <a:pt x="288" y="603"/>
                  <a:pt x="289" y="603"/>
                  <a:pt x="289" y="603"/>
                </a:cubicBezTo>
                <a:cubicBezTo>
                  <a:pt x="291" y="605"/>
                  <a:pt x="293" y="606"/>
                  <a:pt x="295" y="606"/>
                </a:cubicBezTo>
                <a:cubicBezTo>
                  <a:pt x="296" y="607"/>
                  <a:pt x="296" y="608"/>
                  <a:pt x="298" y="608"/>
                </a:cubicBezTo>
                <a:cubicBezTo>
                  <a:pt x="298" y="608"/>
                  <a:pt x="299" y="609"/>
                  <a:pt x="299" y="610"/>
                </a:cubicBezTo>
                <a:cubicBezTo>
                  <a:pt x="300" y="611"/>
                  <a:pt x="302" y="611"/>
                  <a:pt x="303" y="612"/>
                </a:cubicBezTo>
                <a:cubicBezTo>
                  <a:pt x="303" y="612"/>
                  <a:pt x="304" y="612"/>
                  <a:pt x="305" y="612"/>
                </a:cubicBezTo>
                <a:cubicBezTo>
                  <a:pt x="306" y="613"/>
                  <a:pt x="307" y="613"/>
                  <a:pt x="307" y="614"/>
                </a:cubicBezTo>
                <a:cubicBezTo>
                  <a:pt x="308" y="613"/>
                  <a:pt x="309" y="615"/>
                  <a:pt x="310" y="615"/>
                </a:cubicBezTo>
                <a:cubicBezTo>
                  <a:pt x="310" y="615"/>
                  <a:pt x="311" y="616"/>
                  <a:pt x="312" y="616"/>
                </a:cubicBezTo>
                <a:cubicBezTo>
                  <a:pt x="313" y="616"/>
                  <a:pt x="313" y="616"/>
                  <a:pt x="314" y="617"/>
                </a:cubicBezTo>
                <a:cubicBezTo>
                  <a:pt x="315" y="617"/>
                  <a:pt x="316" y="617"/>
                  <a:pt x="317" y="618"/>
                </a:cubicBezTo>
                <a:cubicBezTo>
                  <a:pt x="318" y="618"/>
                  <a:pt x="319" y="619"/>
                  <a:pt x="320" y="619"/>
                </a:cubicBezTo>
                <a:cubicBezTo>
                  <a:pt x="321" y="620"/>
                  <a:pt x="322" y="619"/>
                  <a:pt x="323" y="620"/>
                </a:cubicBezTo>
                <a:cubicBezTo>
                  <a:pt x="323" y="620"/>
                  <a:pt x="323" y="621"/>
                  <a:pt x="323" y="621"/>
                </a:cubicBezTo>
                <a:cubicBezTo>
                  <a:pt x="327" y="621"/>
                  <a:pt x="327" y="621"/>
                  <a:pt x="327" y="621"/>
                </a:cubicBezTo>
                <a:cubicBezTo>
                  <a:pt x="328" y="622"/>
                  <a:pt x="329" y="624"/>
                  <a:pt x="331" y="623"/>
                </a:cubicBezTo>
                <a:cubicBezTo>
                  <a:pt x="332" y="625"/>
                  <a:pt x="334" y="624"/>
                  <a:pt x="335" y="625"/>
                </a:cubicBezTo>
                <a:cubicBezTo>
                  <a:pt x="336" y="625"/>
                  <a:pt x="336" y="626"/>
                  <a:pt x="336" y="626"/>
                </a:cubicBezTo>
                <a:cubicBezTo>
                  <a:pt x="337" y="627"/>
                  <a:pt x="339" y="626"/>
                  <a:pt x="340" y="627"/>
                </a:cubicBezTo>
                <a:cubicBezTo>
                  <a:pt x="341" y="627"/>
                  <a:pt x="342" y="627"/>
                  <a:pt x="343" y="627"/>
                </a:cubicBezTo>
                <a:cubicBezTo>
                  <a:pt x="344" y="627"/>
                  <a:pt x="345" y="628"/>
                  <a:pt x="345" y="628"/>
                </a:cubicBezTo>
                <a:cubicBezTo>
                  <a:pt x="346" y="628"/>
                  <a:pt x="347" y="629"/>
                  <a:pt x="347" y="629"/>
                </a:cubicBezTo>
                <a:cubicBezTo>
                  <a:pt x="348" y="629"/>
                  <a:pt x="349" y="629"/>
                  <a:pt x="350" y="629"/>
                </a:cubicBezTo>
                <a:cubicBezTo>
                  <a:pt x="351" y="629"/>
                  <a:pt x="352" y="629"/>
                  <a:pt x="353" y="629"/>
                </a:cubicBezTo>
                <a:cubicBezTo>
                  <a:pt x="354" y="631"/>
                  <a:pt x="356" y="629"/>
                  <a:pt x="357" y="631"/>
                </a:cubicBezTo>
                <a:cubicBezTo>
                  <a:pt x="357" y="631"/>
                  <a:pt x="358" y="631"/>
                  <a:pt x="359" y="632"/>
                </a:cubicBezTo>
                <a:cubicBezTo>
                  <a:pt x="359" y="632"/>
                  <a:pt x="360" y="632"/>
                  <a:pt x="361" y="632"/>
                </a:cubicBezTo>
                <a:cubicBezTo>
                  <a:pt x="362" y="632"/>
                  <a:pt x="363" y="632"/>
                  <a:pt x="363" y="633"/>
                </a:cubicBezTo>
                <a:cubicBezTo>
                  <a:pt x="364" y="633"/>
                  <a:pt x="364" y="632"/>
                  <a:pt x="364" y="632"/>
                </a:cubicBezTo>
                <a:cubicBezTo>
                  <a:pt x="364" y="632"/>
                  <a:pt x="364" y="632"/>
                  <a:pt x="365" y="632"/>
                </a:cubicBezTo>
                <a:cubicBezTo>
                  <a:pt x="366" y="633"/>
                  <a:pt x="366" y="633"/>
                  <a:pt x="369" y="633"/>
                </a:cubicBezTo>
                <a:cubicBezTo>
                  <a:pt x="369" y="633"/>
                  <a:pt x="369" y="633"/>
                  <a:pt x="369" y="633"/>
                </a:cubicBezTo>
                <a:cubicBezTo>
                  <a:pt x="370" y="634"/>
                  <a:pt x="371" y="634"/>
                  <a:pt x="372" y="634"/>
                </a:cubicBezTo>
                <a:cubicBezTo>
                  <a:pt x="373" y="633"/>
                  <a:pt x="373" y="635"/>
                  <a:pt x="374" y="635"/>
                </a:cubicBezTo>
                <a:cubicBezTo>
                  <a:pt x="376" y="635"/>
                  <a:pt x="377" y="634"/>
                  <a:pt x="378" y="636"/>
                </a:cubicBezTo>
                <a:cubicBezTo>
                  <a:pt x="378" y="636"/>
                  <a:pt x="379" y="635"/>
                  <a:pt x="379" y="635"/>
                </a:cubicBezTo>
                <a:cubicBezTo>
                  <a:pt x="380" y="635"/>
                  <a:pt x="380" y="635"/>
                  <a:pt x="380" y="636"/>
                </a:cubicBezTo>
                <a:cubicBezTo>
                  <a:pt x="380" y="637"/>
                  <a:pt x="381" y="637"/>
                  <a:pt x="382" y="636"/>
                </a:cubicBezTo>
                <a:cubicBezTo>
                  <a:pt x="382" y="636"/>
                  <a:pt x="382" y="636"/>
                  <a:pt x="382" y="636"/>
                </a:cubicBezTo>
                <a:cubicBezTo>
                  <a:pt x="384" y="636"/>
                  <a:pt x="387" y="635"/>
                  <a:pt x="389" y="637"/>
                </a:cubicBezTo>
                <a:cubicBezTo>
                  <a:pt x="390" y="637"/>
                  <a:pt x="391" y="637"/>
                  <a:pt x="392" y="637"/>
                </a:cubicBezTo>
                <a:cubicBezTo>
                  <a:pt x="393" y="637"/>
                  <a:pt x="395" y="636"/>
                  <a:pt x="396" y="637"/>
                </a:cubicBezTo>
                <a:cubicBezTo>
                  <a:pt x="396" y="639"/>
                  <a:pt x="396" y="639"/>
                  <a:pt x="398" y="639"/>
                </a:cubicBezTo>
                <a:cubicBezTo>
                  <a:pt x="398" y="638"/>
                  <a:pt x="399" y="639"/>
                  <a:pt x="399" y="638"/>
                </a:cubicBezTo>
                <a:cubicBezTo>
                  <a:pt x="400" y="637"/>
                  <a:pt x="402" y="638"/>
                  <a:pt x="403" y="638"/>
                </a:cubicBezTo>
                <a:cubicBezTo>
                  <a:pt x="405" y="638"/>
                  <a:pt x="408" y="638"/>
                  <a:pt x="410" y="638"/>
                </a:cubicBezTo>
                <a:cubicBezTo>
                  <a:pt x="411" y="638"/>
                  <a:pt x="411" y="637"/>
                  <a:pt x="412" y="638"/>
                </a:cubicBezTo>
                <a:cubicBezTo>
                  <a:pt x="413" y="639"/>
                  <a:pt x="414" y="638"/>
                  <a:pt x="416" y="638"/>
                </a:cubicBezTo>
                <a:cubicBezTo>
                  <a:pt x="416" y="638"/>
                  <a:pt x="417" y="637"/>
                  <a:pt x="417" y="637"/>
                </a:cubicBezTo>
                <a:cubicBezTo>
                  <a:pt x="417" y="637"/>
                  <a:pt x="418" y="637"/>
                  <a:pt x="418" y="637"/>
                </a:cubicBezTo>
                <a:cubicBezTo>
                  <a:pt x="418" y="637"/>
                  <a:pt x="418" y="637"/>
                  <a:pt x="418" y="638"/>
                </a:cubicBezTo>
                <a:cubicBezTo>
                  <a:pt x="420" y="636"/>
                  <a:pt x="420" y="636"/>
                  <a:pt x="422" y="637"/>
                </a:cubicBezTo>
                <a:cubicBezTo>
                  <a:pt x="422" y="638"/>
                  <a:pt x="423" y="638"/>
                  <a:pt x="424" y="637"/>
                </a:cubicBezTo>
                <a:cubicBezTo>
                  <a:pt x="425" y="636"/>
                  <a:pt x="427" y="635"/>
                  <a:pt x="429" y="636"/>
                </a:cubicBezTo>
                <a:cubicBezTo>
                  <a:pt x="430" y="636"/>
                  <a:pt x="431" y="636"/>
                  <a:pt x="431" y="636"/>
                </a:cubicBezTo>
                <a:cubicBezTo>
                  <a:pt x="432" y="636"/>
                  <a:pt x="433" y="636"/>
                  <a:pt x="433" y="637"/>
                </a:cubicBezTo>
                <a:cubicBezTo>
                  <a:pt x="434" y="636"/>
                  <a:pt x="435" y="636"/>
                  <a:pt x="436" y="636"/>
                </a:cubicBezTo>
                <a:cubicBezTo>
                  <a:pt x="437" y="636"/>
                  <a:pt x="437" y="636"/>
                  <a:pt x="438" y="635"/>
                </a:cubicBezTo>
                <a:cubicBezTo>
                  <a:pt x="439" y="634"/>
                  <a:pt x="439" y="636"/>
                  <a:pt x="439" y="636"/>
                </a:cubicBezTo>
                <a:cubicBezTo>
                  <a:pt x="440" y="636"/>
                  <a:pt x="441" y="636"/>
                  <a:pt x="442" y="636"/>
                </a:cubicBezTo>
                <a:cubicBezTo>
                  <a:pt x="442" y="636"/>
                  <a:pt x="443" y="636"/>
                  <a:pt x="443" y="635"/>
                </a:cubicBezTo>
                <a:cubicBezTo>
                  <a:pt x="444" y="635"/>
                  <a:pt x="444" y="634"/>
                  <a:pt x="444" y="634"/>
                </a:cubicBezTo>
                <a:cubicBezTo>
                  <a:pt x="445" y="634"/>
                  <a:pt x="447" y="634"/>
                  <a:pt x="448" y="634"/>
                </a:cubicBezTo>
                <a:cubicBezTo>
                  <a:pt x="449" y="632"/>
                  <a:pt x="450" y="633"/>
                  <a:pt x="451" y="633"/>
                </a:cubicBezTo>
                <a:cubicBezTo>
                  <a:pt x="453" y="633"/>
                  <a:pt x="453" y="632"/>
                  <a:pt x="455" y="632"/>
                </a:cubicBezTo>
                <a:cubicBezTo>
                  <a:pt x="456" y="632"/>
                  <a:pt x="458" y="632"/>
                  <a:pt x="459" y="632"/>
                </a:cubicBezTo>
                <a:cubicBezTo>
                  <a:pt x="460" y="632"/>
                  <a:pt x="460" y="632"/>
                  <a:pt x="460" y="632"/>
                </a:cubicBezTo>
                <a:cubicBezTo>
                  <a:pt x="461" y="630"/>
                  <a:pt x="463" y="631"/>
                  <a:pt x="464" y="630"/>
                </a:cubicBezTo>
                <a:cubicBezTo>
                  <a:pt x="465" y="629"/>
                  <a:pt x="466" y="630"/>
                  <a:pt x="468" y="630"/>
                </a:cubicBezTo>
                <a:cubicBezTo>
                  <a:pt x="469" y="630"/>
                  <a:pt x="470" y="630"/>
                  <a:pt x="470" y="629"/>
                </a:cubicBezTo>
                <a:cubicBezTo>
                  <a:pt x="471" y="629"/>
                  <a:pt x="472" y="629"/>
                  <a:pt x="473" y="629"/>
                </a:cubicBezTo>
                <a:cubicBezTo>
                  <a:pt x="474" y="629"/>
                  <a:pt x="474" y="628"/>
                  <a:pt x="476" y="628"/>
                </a:cubicBezTo>
                <a:cubicBezTo>
                  <a:pt x="477" y="628"/>
                  <a:pt x="479" y="626"/>
                  <a:pt x="481" y="627"/>
                </a:cubicBezTo>
                <a:cubicBezTo>
                  <a:pt x="481" y="627"/>
                  <a:pt x="481" y="627"/>
                  <a:pt x="482" y="627"/>
                </a:cubicBezTo>
                <a:cubicBezTo>
                  <a:pt x="484" y="625"/>
                  <a:pt x="486" y="625"/>
                  <a:pt x="488" y="623"/>
                </a:cubicBezTo>
                <a:cubicBezTo>
                  <a:pt x="489" y="624"/>
                  <a:pt x="490" y="622"/>
                  <a:pt x="491" y="622"/>
                </a:cubicBezTo>
                <a:cubicBezTo>
                  <a:pt x="492" y="621"/>
                  <a:pt x="494" y="622"/>
                  <a:pt x="494" y="621"/>
                </a:cubicBezTo>
                <a:cubicBezTo>
                  <a:pt x="495" y="621"/>
                  <a:pt x="496" y="621"/>
                  <a:pt x="496" y="620"/>
                </a:cubicBezTo>
                <a:cubicBezTo>
                  <a:pt x="497" y="619"/>
                  <a:pt x="498" y="620"/>
                  <a:pt x="499" y="619"/>
                </a:cubicBezTo>
                <a:cubicBezTo>
                  <a:pt x="500" y="618"/>
                  <a:pt x="502" y="618"/>
                  <a:pt x="503" y="617"/>
                </a:cubicBezTo>
                <a:cubicBezTo>
                  <a:pt x="504" y="617"/>
                  <a:pt x="505" y="617"/>
                  <a:pt x="506" y="616"/>
                </a:cubicBezTo>
                <a:cubicBezTo>
                  <a:pt x="507" y="616"/>
                  <a:pt x="507" y="614"/>
                  <a:pt x="508" y="615"/>
                </a:cubicBezTo>
                <a:cubicBezTo>
                  <a:pt x="509" y="614"/>
                  <a:pt x="510" y="614"/>
                  <a:pt x="511" y="614"/>
                </a:cubicBezTo>
                <a:cubicBezTo>
                  <a:pt x="511" y="614"/>
                  <a:pt x="512" y="614"/>
                  <a:pt x="512" y="613"/>
                </a:cubicBezTo>
                <a:cubicBezTo>
                  <a:pt x="512" y="612"/>
                  <a:pt x="514" y="612"/>
                  <a:pt x="515" y="611"/>
                </a:cubicBezTo>
                <a:cubicBezTo>
                  <a:pt x="516" y="611"/>
                  <a:pt x="517" y="610"/>
                  <a:pt x="518" y="609"/>
                </a:cubicBezTo>
                <a:cubicBezTo>
                  <a:pt x="520" y="609"/>
                  <a:pt x="520" y="609"/>
                  <a:pt x="520" y="609"/>
                </a:cubicBezTo>
                <a:cubicBezTo>
                  <a:pt x="520" y="609"/>
                  <a:pt x="520" y="609"/>
                  <a:pt x="520" y="608"/>
                </a:cubicBezTo>
                <a:cubicBezTo>
                  <a:pt x="521" y="607"/>
                  <a:pt x="521" y="606"/>
                  <a:pt x="523" y="606"/>
                </a:cubicBezTo>
                <a:cubicBezTo>
                  <a:pt x="524" y="606"/>
                  <a:pt x="526" y="605"/>
                  <a:pt x="527" y="604"/>
                </a:cubicBezTo>
                <a:cubicBezTo>
                  <a:pt x="528" y="603"/>
                  <a:pt x="530" y="603"/>
                  <a:pt x="531" y="602"/>
                </a:cubicBezTo>
                <a:cubicBezTo>
                  <a:pt x="531" y="602"/>
                  <a:pt x="532" y="602"/>
                  <a:pt x="533" y="602"/>
                </a:cubicBezTo>
                <a:cubicBezTo>
                  <a:pt x="533" y="601"/>
                  <a:pt x="533" y="601"/>
                  <a:pt x="534" y="601"/>
                </a:cubicBezTo>
                <a:cubicBezTo>
                  <a:pt x="534" y="600"/>
                  <a:pt x="534" y="600"/>
                  <a:pt x="534" y="600"/>
                </a:cubicBezTo>
                <a:cubicBezTo>
                  <a:pt x="536" y="599"/>
                  <a:pt x="537" y="598"/>
                  <a:pt x="538" y="598"/>
                </a:cubicBezTo>
                <a:cubicBezTo>
                  <a:pt x="539" y="597"/>
                  <a:pt x="540" y="597"/>
                  <a:pt x="540" y="596"/>
                </a:cubicBezTo>
                <a:cubicBezTo>
                  <a:pt x="541" y="596"/>
                  <a:pt x="541" y="596"/>
                  <a:pt x="542" y="596"/>
                </a:cubicBezTo>
                <a:cubicBezTo>
                  <a:pt x="543" y="595"/>
                  <a:pt x="543" y="595"/>
                  <a:pt x="544" y="594"/>
                </a:cubicBezTo>
                <a:cubicBezTo>
                  <a:pt x="544" y="594"/>
                  <a:pt x="545" y="594"/>
                  <a:pt x="545" y="593"/>
                </a:cubicBezTo>
                <a:cubicBezTo>
                  <a:pt x="545" y="593"/>
                  <a:pt x="545" y="592"/>
                  <a:pt x="545" y="592"/>
                </a:cubicBezTo>
                <a:cubicBezTo>
                  <a:pt x="547" y="592"/>
                  <a:pt x="547" y="590"/>
                  <a:pt x="549" y="590"/>
                </a:cubicBezTo>
                <a:cubicBezTo>
                  <a:pt x="550" y="590"/>
                  <a:pt x="551" y="588"/>
                  <a:pt x="552" y="587"/>
                </a:cubicBezTo>
                <a:cubicBezTo>
                  <a:pt x="553" y="587"/>
                  <a:pt x="554" y="585"/>
                  <a:pt x="555" y="584"/>
                </a:cubicBezTo>
                <a:cubicBezTo>
                  <a:pt x="556" y="584"/>
                  <a:pt x="556" y="583"/>
                  <a:pt x="557" y="583"/>
                </a:cubicBezTo>
                <a:cubicBezTo>
                  <a:pt x="559" y="582"/>
                  <a:pt x="559" y="581"/>
                  <a:pt x="561" y="580"/>
                </a:cubicBezTo>
                <a:cubicBezTo>
                  <a:pt x="561" y="579"/>
                  <a:pt x="561" y="578"/>
                  <a:pt x="562" y="578"/>
                </a:cubicBezTo>
                <a:cubicBezTo>
                  <a:pt x="563" y="578"/>
                  <a:pt x="564" y="577"/>
                  <a:pt x="564" y="576"/>
                </a:cubicBezTo>
                <a:cubicBezTo>
                  <a:pt x="565" y="575"/>
                  <a:pt x="567" y="575"/>
                  <a:pt x="568" y="573"/>
                </a:cubicBezTo>
                <a:cubicBezTo>
                  <a:pt x="568" y="573"/>
                  <a:pt x="568" y="573"/>
                  <a:pt x="569" y="573"/>
                </a:cubicBezTo>
                <a:cubicBezTo>
                  <a:pt x="570" y="573"/>
                  <a:pt x="570" y="571"/>
                  <a:pt x="571" y="570"/>
                </a:cubicBezTo>
                <a:cubicBezTo>
                  <a:pt x="572" y="570"/>
                  <a:pt x="572" y="570"/>
                  <a:pt x="573" y="570"/>
                </a:cubicBezTo>
                <a:cubicBezTo>
                  <a:pt x="573" y="570"/>
                  <a:pt x="573" y="570"/>
                  <a:pt x="573" y="570"/>
                </a:cubicBezTo>
                <a:cubicBezTo>
                  <a:pt x="573" y="569"/>
                  <a:pt x="573" y="569"/>
                  <a:pt x="572" y="569"/>
                </a:cubicBezTo>
                <a:cubicBezTo>
                  <a:pt x="574" y="568"/>
                  <a:pt x="574" y="566"/>
                  <a:pt x="575" y="565"/>
                </a:cubicBezTo>
                <a:cubicBezTo>
                  <a:pt x="576" y="564"/>
                  <a:pt x="578" y="563"/>
                  <a:pt x="579" y="562"/>
                </a:cubicBezTo>
                <a:cubicBezTo>
                  <a:pt x="579" y="561"/>
                  <a:pt x="579" y="560"/>
                  <a:pt x="579" y="560"/>
                </a:cubicBezTo>
                <a:cubicBezTo>
                  <a:pt x="580" y="559"/>
                  <a:pt x="581" y="558"/>
                  <a:pt x="582" y="558"/>
                </a:cubicBezTo>
                <a:cubicBezTo>
                  <a:pt x="583" y="558"/>
                  <a:pt x="583" y="557"/>
                  <a:pt x="583" y="557"/>
                </a:cubicBezTo>
                <a:cubicBezTo>
                  <a:pt x="583" y="557"/>
                  <a:pt x="583" y="556"/>
                  <a:pt x="583" y="556"/>
                </a:cubicBezTo>
                <a:cubicBezTo>
                  <a:pt x="584" y="555"/>
                  <a:pt x="584" y="554"/>
                  <a:pt x="585" y="554"/>
                </a:cubicBezTo>
                <a:cubicBezTo>
                  <a:pt x="585" y="553"/>
                  <a:pt x="586" y="553"/>
                  <a:pt x="586" y="552"/>
                </a:cubicBezTo>
                <a:cubicBezTo>
                  <a:pt x="586" y="551"/>
                  <a:pt x="587" y="551"/>
                  <a:pt x="588" y="551"/>
                </a:cubicBezTo>
                <a:cubicBezTo>
                  <a:pt x="588" y="550"/>
                  <a:pt x="588" y="550"/>
                  <a:pt x="589" y="549"/>
                </a:cubicBezTo>
                <a:cubicBezTo>
                  <a:pt x="589" y="548"/>
                  <a:pt x="590" y="546"/>
                  <a:pt x="591" y="545"/>
                </a:cubicBezTo>
                <a:cubicBezTo>
                  <a:pt x="592" y="545"/>
                  <a:pt x="593" y="544"/>
                  <a:pt x="593" y="544"/>
                </a:cubicBezTo>
                <a:cubicBezTo>
                  <a:pt x="594" y="542"/>
                  <a:pt x="593" y="541"/>
                  <a:pt x="595" y="541"/>
                </a:cubicBezTo>
                <a:cubicBezTo>
                  <a:pt x="595" y="540"/>
                  <a:pt x="596" y="540"/>
                  <a:pt x="597" y="539"/>
                </a:cubicBezTo>
                <a:cubicBezTo>
                  <a:pt x="597" y="538"/>
                  <a:pt x="598" y="538"/>
                  <a:pt x="599" y="538"/>
                </a:cubicBezTo>
                <a:cubicBezTo>
                  <a:pt x="599" y="536"/>
                  <a:pt x="600" y="536"/>
                  <a:pt x="601" y="534"/>
                </a:cubicBezTo>
                <a:cubicBezTo>
                  <a:pt x="601" y="532"/>
                  <a:pt x="601" y="532"/>
                  <a:pt x="601" y="532"/>
                </a:cubicBezTo>
                <a:cubicBezTo>
                  <a:pt x="603" y="531"/>
                  <a:pt x="604" y="530"/>
                  <a:pt x="604" y="528"/>
                </a:cubicBezTo>
                <a:cubicBezTo>
                  <a:pt x="604" y="527"/>
                  <a:pt x="605" y="526"/>
                  <a:pt x="606" y="526"/>
                </a:cubicBezTo>
                <a:cubicBezTo>
                  <a:pt x="607" y="525"/>
                  <a:pt x="606" y="524"/>
                  <a:pt x="607" y="524"/>
                </a:cubicBezTo>
                <a:cubicBezTo>
                  <a:pt x="609" y="524"/>
                  <a:pt x="608" y="522"/>
                  <a:pt x="609" y="521"/>
                </a:cubicBezTo>
                <a:cubicBezTo>
                  <a:pt x="610" y="521"/>
                  <a:pt x="611" y="520"/>
                  <a:pt x="610" y="519"/>
                </a:cubicBezTo>
                <a:cubicBezTo>
                  <a:pt x="610" y="519"/>
                  <a:pt x="611" y="518"/>
                  <a:pt x="611" y="518"/>
                </a:cubicBezTo>
                <a:cubicBezTo>
                  <a:pt x="612" y="516"/>
                  <a:pt x="613" y="515"/>
                  <a:pt x="615" y="513"/>
                </a:cubicBezTo>
                <a:cubicBezTo>
                  <a:pt x="616" y="513"/>
                  <a:pt x="617" y="513"/>
                  <a:pt x="615" y="512"/>
                </a:cubicBezTo>
                <a:cubicBezTo>
                  <a:pt x="615" y="512"/>
                  <a:pt x="616" y="511"/>
                  <a:pt x="616" y="511"/>
                </a:cubicBezTo>
                <a:cubicBezTo>
                  <a:pt x="617" y="511"/>
                  <a:pt x="617" y="512"/>
                  <a:pt x="618" y="511"/>
                </a:cubicBezTo>
                <a:cubicBezTo>
                  <a:pt x="617" y="511"/>
                  <a:pt x="617" y="510"/>
                  <a:pt x="616" y="510"/>
                </a:cubicBezTo>
                <a:cubicBezTo>
                  <a:pt x="617" y="509"/>
                  <a:pt x="617" y="509"/>
                  <a:pt x="618" y="508"/>
                </a:cubicBezTo>
                <a:cubicBezTo>
                  <a:pt x="618" y="506"/>
                  <a:pt x="618" y="506"/>
                  <a:pt x="619" y="504"/>
                </a:cubicBezTo>
                <a:cubicBezTo>
                  <a:pt x="619" y="503"/>
                  <a:pt x="620" y="502"/>
                  <a:pt x="620" y="501"/>
                </a:cubicBezTo>
                <a:cubicBezTo>
                  <a:pt x="621" y="500"/>
                  <a:pt x="621" y="498"/>
                  <a:pt x="622" y="498"/>
                </a:cubicBezTo>
                <a:cubicBezTo>
                  <a:pt x="621" y="496"/>
                  <a:pt x="623" y="495"/>
                  <a:pt x="624" y="494"/>
                </a:cubicBezTo>
                <a:cubicBezTo>
                  <a:pt x="624" y="492"/>
                  <a:pt x="624" y="492"/>
                  <a:pt x="625" y="490"/>
                </a:cubicBezTo>
                <a:cubicBezTo>
                  <a:pt x="625" y="489"/>
                  <a:pt x="625" y="488"/>
                  <a:pt x="626" y="487"/>
                </a:cubicBezTo>
                <a:cubicBezTo>
                  <a:pt x="627" y="486"/>
                  <a:pt x="626" y="485"/>
                  <a:pt x="627" y="484"/>
                </a:cubicBezTo>
                <a:cubicBezTo>
                  <a:pt x="627" y="484"/>
                  <a:pt x="628" y="483"/>
                  <a:pt x="628" y="482"/>
                </a:cubicBezTo>
                <a:cubicBezTo>
                  <a:pt x="628" y="482"/>
                  <a:pt x="628" y="481"/>
                  <a:pt x="628" y="480"/>
                </a:cubicBezTo>
                <a:cubicBezTo>
                  <a:pt x="629" y="479"/>
                  <a:pt x="630" y="478"/>
                  <a:pt x="629" y="477"/>
                </a:cubicBezTo>
                <a:cubicBezTo>
                  <a:pt x="629" y="476"/>
                  <a:pt x="630" y="476"/>
                  <a:pt x="631" y="475"/>
                </a:cubicBezTo>
                <a:cubicBezTo>
                  <a:pt x="631" y="474"/>
                  <a:pt x="631" y="474"/>
                  <a:pt x="631" y="474"/>
                </a:cubicBezTo>
                <a:cubicBezTo>
                  <a:pt x="631" y="472"/>
                  <a:pt x="631" y="470"/>
                  <a:pt x="632" y="469"/>
                </a:cubicBezTo>
                <a:cubicBezTo>
                  <a:pt x="633" y="468"/>
                  <a:pt x="632" y="466"/>
                  <a:pt x="632" y="464"/>
                </a:cubicBezTo>
                <a:cubicBezTo>
                  <a:pt x="632" y="463"/>
                  <a:pt x="632" y="463"/>
                  <a:pt x="633" y="461"/>
                </a:cubicBezTo>
                <a:cubicBezTo>
                  <a:pt x="634" y="460"/>
                  <a:pt x="634" y="460"/>
                  <a:pt x="634" y="459"/>
                </a:cubicBezTo>
                <a:cubicBezTo>
                  <a:pt x="634" y="458"/>
                  <a:pt x="635" y="457"/>
                  <a:pt x="635" y="457"/>
                </a:cubicBezTo>
                <a:cubicBezTo>
                  <a:pt x="635" y="457"/>
                  <a:pt x="635" y="456"/>
                  <a:pt x="635" y="456"/>
                </a:cubicBezTo>
                <a:cubicBezTo>
                  <a:pt x="635" y="456"/>
                  <a:pt x="635" y="455"/>
                  <a:pt x="634" y="455"/>
                </a:cubicBezTo>
                <a:cubicBezTo>
                  <a:pt x="635" y="454"/>
                  <a:pt x="635" y="453"/>
                  <a:pt x="635" y="453"/>
                </a:cubicBezTo>
                <a:cubicBezTo>
                  <a:pt x="636" y="452"/>
                  <a:pt x="636" y="452"/>
                  <a:pt x="636" y="451"/>
                </a:cubicBezTo>
                <a:cubicBezTo>
                  <a:pt x="636" y="450"/>
                  <a:pt x="636" y="448"/>
                  <a:pt x="637" y="447"/>
                </a:cubicBezTo>
                <a:cubicBezTo>
                  <a:pt x="637" y="446"/>
                  <a:pt x="637" y="444"/>
                  <a:pt x="637" y="443"/>
                </a:cubicBezTo>
                <a:cubicBezTo>
                  <a:pt x="638" y="442"/>
                  <a:pt x="638" y="441"/>
                  <a:pt x="638" y="439"/>
                </a:cubicBezTo>
                <a:cubicBezTo>
                  <a:pt x="638" y="437"/>
                  <a:pt x="638" y="435"/>
                  <a:pt x="638" y="433"/>
                </a:cubicBezTo>
                <a:cubicBezTo>
                  <a:pt x="638" y="432"/>
                  <a:pt x="638" y="431"/>
                  <a:pt x="639" y="430"/>
                </a:cubicBezTo>
                <a:cubicBezTo>
                  <a:pt x="639" y="429"/>
                  <a:pt x="640" y="428"/>
                  <a:pt x="640" y="427"/>
                </a:cubicBezTo>
                <a:cubicBezTo>
                  <a:pt x="640" y="425"/>
                  <a:pt x="639" y="422"/>
                  <a:pt x="641" y="420"/>
                </a:cubicBezTo>
                <a:cubicBezTo>
                  <a:pt x="641" y="420"/>
                  <a:pt x="641" y="419"/>
                  <a:pt x="641" y="418"/>
                </a:cubicBezTo>
                <a:cubicBezTo>
                  <a:pt x="641" y="414"/>
                  <a:pt x="641" y="414"/>
                  <a:pt x="641" y="414"/>
                </a:cubicBezTo>
                <a:cubicBezTo>
                  <a:pt x="641" y="413"/>
                  <a:pt x="641" y="412"/>
                  <a:pt x="641" y="411"/>
                </a:cubicBezTo>
                <a:cubicBezTo>
                  <a:pt x="641" y="410"/>
                  <a:pt x="641" y="409"/>
                  <a:pt x="641" y="408"/>
                </a:cubicBezTo>
                <a:cubicBezTo>
                  <a:pt x="640" y="408"/>
                  <a:pt x="640" y="408"/>
                  <a:pt x="640" y="407"/>
                </a:cubicBezTo>
                <a:cubicBezTo>
                  <a:pt x="639" y="406"/>
                  <a:pt x="639" y="406"/>
                  <a:pt x="640" y="405"/>
                </a:cubicBezTo>
                <a:cubicBezTo>
                  <a:pt x="640" y="404"/>
                  <a:pt x="640" y="404"/>
                  <a:pt x="641" y="404"/>
                </a:cubicBezTo>
                <a:cubicBezTo>
                  <a:pt x="641" y="402"/>
                  <a:pt x="641" y="400"/>
                  <a:pt x="641" y="399"/>
                </a:cubicBezTo>
                <a:cubicBezTo>
                  <a:pt x="641" y="399"/>
                  <a:pt x="640" y="398"/>
                  <a:pt x="640" y="398"/>
                </a:cubicBezTo>
                <a:cubicBezTo>
                  <a:pt x="640" y="398"/>
                  <a:pt x="640" y="397"/>
                  <a:pt x="641" y="397"/>
                </a:cubicBezTo>
                <a:cubicBezTo>
                  <a:pt x="640" y="397"/>
                  <a:pt x="640" y="396"/>
                  <a:pt x="640" y="396"/>
                </a:cubicBezTo>
                <a:cubicBezTo>
                  <a:pt x="641" y="395"/>
                  <a:pt x="641" y="395"/>
                  <a:pt x="640" y="394"/>
                </a:cubicBezTo>
                <a:cubicBezTo>
                  <a:pt x="640" y="393"/>
                  <a:pt x="640" y="393"/>
                  <a:pt x="640" y="392"/>
                </a:cubicBezTo>
                <a:cubicBezTo>
                  <a:pt x="640" y="390"/>
                  <a:pt x="640" y="388"/>
                  <a:pt x="640" y="386"/>
                </a:cubicBezTo>
                <a:cubicBezTo>
                  <a:pt x="639" y="385"/>
                  <a:pt x="639" y="385"/>
                  <a:pt x="638" y="384"/>
                </a:cubicBezTo>
                <a:cubicBezTo>
                  <a:pt x="638" y="381"/>
                  <a:pt x="638" y="378"/>
                  <a:pt x="638" y="375"/>
                </a:cubicBezTo>
                <a:cubicBezTo>
                  <a:pt x="638" y="374"/>
                  <a:pt x="638" y="373"/>
                  <a:pt x="638" y="372"/>
                </a:cubicBezTo>
                <a:cubicBezTo>
                  <a:pt x="637" y="371"/>
                  <a:pt x="637" y="370"/>
                  <a:pt x="636" y="370"/>
                </a:cubicBezTo>
                <a:cubicBezTo>
                  <a:pt x="636" y="369"/>
                  <a:pt x="637" y="369"/>
                  <a:pt x="637" y="369"/>
                </a:cubicBezTo>
                <a:cubicBezTo>
                  <a:pt x="636" y="368"/>
                  <a:pt x="636" y="366"/>
                  <a:pt x="636" y="366"/>
                </a:cubicBezTo>
                <a:cubicBezTo>
                  <a:pt x="635" y="365"/>
                  <a:pt x="636" y="363"/>
                  <a:pt x="635" y="363"/>
                </a:cubicBezTo>
                <a:cubicBezTo>
                  <a:pt x="634" y="362"/>
                  <a:pt x="634" y="360"/>
                  <a:pt x="634" y="359"/>
                </a:cubicBezTo>
                <a:cubicBezTo>
                  <a:pt x="634" y="359"/>
                  <a:pt x="634" y="359"/>
                  <a:pt x="633" y="358"/>
                </a:cubicBezTo>
                <a:cubicBezTo>
                  <a:pt x="634" y="358"/>
                  <a:pt x="634" y="358"/>
                  <a:pt x="634" y="357"/>
                </a:cubicBezTo>
                <a:cubicBezTo>
                  <a:pt x="634" y="357"/>
                  <a:pt x="633" y="356"/>
                  <a:pt x="632" y="355"/>
                </a:cubicBezTo>
                <a:cubicBezTo>
                  <a:pt x="633" y="353"/>
                  <a:pt x="631" y="350"/>
                  <a:pt x="629" y="349"/>
                </a:cubicBezTo>
                <a:cubicBezTo>
                  <a:pt x="629" y="347"/>
                  <a:pt x="630" y="346"/>
                  <a:pt x="629" y="345"/>
                </a:cubicBezTo>
                <a:cubicBezTo>
                  <a:pt x="629" y="343"/>
                  <a:pt x="628" y="342"/>
                  <a:pt x="628" y="341"/>
                </a:cubicBezTo>
                <a:cubicBezTo>
                  <a:pt x="627" y="341"/>
                  <a:pt x="628" y="340"/>
                  <a:pt x="628" y="340"/>
                </a:cubicBezTo>
                <a:cubicBezTo>
                  <a:pt x="629" y="338"/>
                  <a:pt x="629" y="338"/>
                  <a:pt x="628" y="337"/>
                </a:cubicBezTo>
                <a:cubicBezTo>
                  <a:pt x="627" y="336"/>
                  <a:pt x="628" y="336"/>
                  <a:pt x="628" y="336"/>
                </a:cubicBezTo>
                <a:cubicBezTo>
                  <a:pt x="628" y="335"/>
                  <a:pt x="627" y="334"/>
                  <a:pt x="628" y="333"/>
                </a:cubicBezTo>
                <a:cubicBezTo>
                  <a:pt x="629" y="333"/>
                  <a:pt x="628" y="333"/>
                  <a:pt x="628" y="332"/>
                </a:cubicBezTo>
                <a:cubicBezTo>
                  <a:pt x="628" y="332"/>
                  <a:pt x="628" y="331"/>
                  <a:pt x="628" y="331"/>
                </a:cubicBezTo>
                <a:cubicBezTo>
                  <a:pt x="628" y="330"/>
                  <a:pt x="627" y="330"/>
                  <a:pt x="627" y="329"/>
                </a:cubicBezTo>
                <a:cubicBezTo>
                  <a:pt x="626" y="329"/>
                  <a:pt x="626" y="328"/>
                  <a:pt x="625" y="327"/>
                </a:cubicBezTo>
                <a:cubicBezTo>
                  <a:pt x="625" y="327"/>
                  <a:pt x="625" y="326"/>
                  <a:pt x="625" y="326"/>
                </a:cubicBezTo>
                <a:cubicBezTo>
                  <a:pt x="625" y="326"/>
                  <a:pt x="625" y="325"/>
                  <a:pt x="626" y="325"/>
                </a:cubicBezTo>
                <a:cubicBezTo>
                  <a:pt x="625" y="324"/>
                  <a:pt x="624" y="323"/>
                  <a:pt x="623" y="322"/>
                </a:cubicBezTo>
                <a:cubicBezTo>
                  <a:pt x="623" y="321"/>
                  <a:pt x="623" y="321"/>
                  <a:pt x="623" y="320"/>
                </a:cubicBezTo>
                <a:cubicBezTo>
                  <a:pt x="622" y="319"/>
                  <a:pt x="621" y="319"/>
                  <a:pt x="621" y="318"/>
                </a:cubicBezTo>
                <a:cubicBezTo>
                  <a:pt x="621" y="317"/>
                  <a:pt x="620" y="317"/>
                  <a:pt x="619" y="317"/>
                </a:cubicBezTo>
                <a:cubicBezTo>
                  <a:pt x="619" y="317"/>
                  <a:pt x="619" y="314"/>
                  <a:pt x="619" y="314"/>
                </a:cubicBezTo>
                <a:cubicBezTo>
                  <a:pt x="619" y="313"/>
                  <a:pt x="619" y="312"/>
                  <a:pt x="619" y="311"/>
                </a:cubicBezTo>
                <a:cubicBezTo>
                  <a:pt x="618" y="310"/>
                  <a:pt x="618" y="310"/>
                  <a:pt x="618" y="309"/>
                </a:cubicBezTo>
                <a:cubicBezTo>
                  <a:pt x="617" y="309"/>
                  <a:pt x="617" y="309"/>
                  <a:pt x="616" y="309"/>
                </a:cubicBezTo>
                <a:cubicBezTo>
                  <a:pt x="616" y="308"/>
                  <a:pt x="616" y="307"/>
                  <a:pt x="616" y="306"/>
                </a:cubicBezTo>
                <a:cubicBezTo>
                  <a:pt x="615" y="305"/>
                  <a:pt x="615" y="305"/>
                  <a:pt x="614" y="304"/>
                </a:cubicBezTo>
                <a:cubicBezTo>
                  <a:pt x="614" y="303"/>
                  <a:pt x="614" y="303"/>
                  <a:pt x="614" y="302"/>
                </a:cubicBezTo>
                <a:cubicBezTo>
                  <a:pt x="615" y="300"/>
                  <a:pt x="613" y="299"/>
                  <a:pt x="613" y="298"/>
                </a:cubicBezTo>
                <a:cubicBezTo>
                  <a:pt x="613" y="297"/>
                  <a:pt x="612" y="297"/>
                  <a:pt x="611" y="296"/>
                </a:cubicBezTo>
                <a:cubicBezTo>
                  <a:pt x="611" y="296"/>
                  <a:pt x="610" y="295"/>
                  <a:pt x="610" y="294"/>
                </a:cubicBezTo>
                <a:cubicBezTo>
                  <a:pt x="610" y="294"/>
                  <a:pt x="610" y="293"/>
                  <a:pt x="609" y="293"/>
                </a:cubicBezTo>
                <a:cubicBezTo>
                  <a:pt x="608" y="293"/>
                  <a:pt x="608" y="292"/>
                  <a:pt x="608" y="291"/>
                </a:cubicBezTo>
                <a:cubicBezTo>
                  <a:pt x="608" y="290"/>
                  <a:pt x="606" y="290"/>
                  <a:pt x="607" y="289"/>
                </a:cubicBezTo>
                <a:cubicBezTo>
                  <a:pt x="606" y="288"/>
                  <a:pt x="606" y="287"/>
                  <a:pt x="604" y="288"/>
                </a:cubicBezTo>
                <a:cubicBezTo>
                  <a:pt x="604" y="288"/>
                  <a:pt x="604" y="287"/>
                  <a:pt x="604" y="287"/>
                </a:cubicBezTo>
                <a:cubicBezTo>
                  <a:pt x="604" y="285"/>
                  <a:pt x="603" y="284"/>
                  <a:pt x="603" y="283"/>
                </a:cubicBezTo>
                <a:cubicBezTo>
                  <a:pt x="602" y="283"/>
                  <a:pt x="602" y="282"/>
                  <a:pt x="602" y="281"/>
                </a:cubicBezTo>
                <a:cubicBezTo>
                  <a:pt x="602" y="280"/>
                  <a:pt x="600" y="280"/>
                  <a:pt x="601" y="279"/>
                </a:cubicBezTo>
                <a:cubicBezTo>
                  <a:pt x="600" y="278"/>
                  <a:pt x="600" y="277"/>
                  <a:pt x="600" y="277"/>
                </a:cubicBezTo>
                <a:cubicBezTo>
                  <a:pt x="600" y="276"/>
                  <a:pt x="599" y="276"/>
                  <a:pt x="598" y="276"/>
                </a:cubicBezTo>
                <a:cubicBezTo>
                  <a:pt x="598" y="275"/>
                  <a:pt x="597" y="275"/>
                  <a:pt x="597" y="275"/>
                </a:cubicBezTo>
                <a:cubicBezTo>
                  <a:pt x="597" y="271"/>
                  <a:pt x="597" y="271"/>
                  <a:pt x="597" y="271"/>
                </a:cubicBezTo>
                <a:cubicBezTo>
                  <a:pt x="595" y="270"/>
                  <a:pt x="595" y="270"/>
                  <a:pt x="593" y="267"/>
                </a:cubicBezTo>
                <a:cubicBezTo>
                  <a:pt x="592" y="267"/>
                  <a:pt x="592" y="266"/>
                  <a:pt x="591" y="266"/>
                </a:cubicBezTo>
                <a:cubicBezTo>
                  <a:pt x="589" y="264"/>
                  <a:pt x="589" y="264"/>
                  <a:pt x="589" y="262"/>
                </a:cubicBezTo>
                <a:cubicBezTo>
                  <a:pt x="589" y="261"/>
                  <a:pt x="588" y="260"/>
                  <a:pt x="588" y="259"/>
                </a:cubicBezTo>
                <a:cubicBezTo>
                  <a:pt x="587" y="258"/>
                  <a:pt x="586" y="257"/>
                  <a:pt x="585" y="256"/>
                </a:cubicBezTo>
                <a:cubicBezTo>
                  <a:pt x="584" y="256"/>
                  <a:pt x="584" y="255"/>
                  <a:pt x="584" y="254"/>
                </a:cubicBezTo>
                <a:cubicBezTo>
                  <a:pt x="584" y="254"/>
                  <a:pt x="584" y="253"/>
                  <a:pt x="583" y="253"/>
                </a:cubicBezTo>
                <a:cubicBezTo>
                  <a:pt x="583" y="253"/>
                  <a:pt x="582" y="253"/>
                  <a:pt x="582" y="253"/>
                </a:cubicBezTo>
                <a:cubicBezTo>
                  <a:pt x="582" y="252"/>
                  <a:pt x="581" y="251"/>
                  <a:pt x="581" y="250"/>
                </a:cubicBezTo>
                <a:cubicBezTo>
                  <a:pt x="580" y="250"/>
                  <a:pt x="579" y="249"/>
                  <a:pt x="579" y="248"/>
                </a:cubicBezTo>
                <a:cubicBezTo>
                  <a:pt x="579" y="247"/>
                  <a:pt x="579" y="247"/>
                  <a:pt x="578" y="246"/>
                </a:cubicBezTo>
                <a:cubicBezTo>
                  <a:pt x="577" y="246"/>
                  <a:pt x="576" y="246"/>
                  <a:pt x="576" y="245"/>
                </a:cubicBezTo>
                <a:cubicBezTo>
                  <a:pt x="575" y="244"/>
                  <a:pt x="574" y="243"/>
                  <a:pt x="573" y="243"/>
                </a:cubicBezTo>
                <a:cubicBezTo>
                  <a:pt x="572" y="241"/>
                  <a:pt x="570" y="241"/>
                  <a:pt x="569" y="240"/>
                </a:cubicBezTo>
                <a:cubicBezTo>
                  <a:pt x="568" y="239"/>
                  <a:pt x="567" y="239"/>
                  <a:pt x="566" y="239"/>
                </a:cubicBezTo>
                <a:cubicBezTo>
                  <a:pt x="566" y="238"/>
                  <a:pt x="565" y="238"/>
                  <a:pt x="565" y="237"/>
                </a:cubicBezTo>
                <a:cubicBezTo>
                  <a:pt x="565" y="236"/>
                  <a:pt x="565" y="236"/>
                  <a:pt x="565" y="235"/>
                </a:cubicBezTo>
                <a:cubicBezTo>
                  <a:pt x="565" y="235"/>
                  <a:pt x="564" y="234"/>
                  <a:pt x="564" y="234"/>
                </a:cubicBezTo>
                <a:cubicBezTo>
                  <a:pt x="563" y="234"/>
                  <a:pt x="563" y="235"/>
                  <a:pt x="562" y="234"/>
                </a:cubicBezTo>
                <a:cubicBezTo>
                  <a:pt x="562" y="232"/>
                  <a:pt x="562" y="231"/>
                  <a:pt x="560" y="231"/>
                </a:cubicBezTo>
                <a:cubicBezTo>
                  <a:pt x="559" y="230"/>
                  <a:pt x="560" y="229"/>
                  <a:pt x="559" y="229"/>
                </a:cubicBezTo>
                <a:cubicBezTo>
                  <a:pt x="557" y="229"/>
                  <a:pt x="557" y="229"/>
                  <a:pt x="555" y="227"/>
                </a:cubicBezTo>
                <a:cubicBezTo>
                  <a:pt x="554" y="226"/>
                  <a:pt x="554" y="226"/>
                  <a:pt x="554" y="226"/>
                </a:cubicBezTo>
                <a:cubicBezTo>
                  <a:pt x="552" y="226"/>
                  <a:pt x="553" y="224"/>
                  <a:pt x="552" y="224"/>
                </a:cubicBezTo>
                <a:cubicBezTo>
                  <a:pt x="551" y="224"/>
                  <a:pt x="550" y="224"/>
                  <a:pt x="550" y="224"/>
                </a:cubicBezTo>
                <a:cubicBezTo>
                  <a:pt x="549" y="224"/>
                  <a:pt x="549" y="224"/>
                  <a:pt x="549" y="224"/>
                </a:cubicBezTo>
                <a:cubicBezTo>
                  <a:pt x="549" y="224"/>
                  <a:pt x="549" y="223"/>
                  <a:pt x="549" y="223"/>
                </a:cubicBezTo>
                <a:cubicBezTo>
                  <a:pt x="548" y="222"/>
                  <a:pt x="548" y="221"/>
                  <a:pt x="547" y="221"/>
                </a:cubicBezTo>
                <a:cubicBezTo>
                  <a:pt x="545" y="221"/>
                  <a:pt x="544" y="221"/>
                  <a:pt x="544" y="220"/>
                </a:cubicBezTo>
                <a:cubicBezTo>
                  <a:pt x="544" y="218"/>
                  <a:pt x="543" y="218"/>
                  <a:pt x="543" y="217"/>
                </a:cubicBezTo>
                <a:cubicBezTo>
                  <a:pt x="541" y="218"/>
                  <a:pt x="541" y="216"/>
                  <a:pt x="540" y="216"/>
                </a:cubicBezTo>
                <a:cubicBezTo>
                  <a:pt x="539" y="216"/>
                  <a:pt x="539" y="216"/>
                  <a:pt x="538" y="216"/>
                </a:cubicBezTo>
                <a:cubicBezTo>
                  <a:pt x="537" y="215"/>
                  <a:pt x="537" y="214"/>
                  <a:pt x="536" y="213"/>
                </a:cubicBezTo>
                <a:cubicBezTo>
                  <a:pt x="535" y="213"/>
                  <a:pt x="534" y="213"/>
                  <a:pt x="533" y="212"/>
                </a:cubicBezTo>
                <a:cubicBezTo>
                  <a:pt x="532" y="212"/>
                  <a:pt x="531" y="212"/>
                  <a:pt x="531" y="211"/>
                </a:cubicBezTo>
                <a:cubicBezTo>
                  <a:pt x="530" y="210"/>
                  <a:pt x="529" y="211"/>
                  <a:pt x="528" y="211"/>
                </a:cubicBezTo>
                <a:cubicBezTo>
                  <a:pt x="528" y="210"/>
                  <a:pt x="528" y="209"/>
                  <a:pt x="527" y="208"/>
                </a:cubicBezTo>
                <a:cubicBezTo>
                  <a:pt x="526" y="208"/>
                  <a:pt x="525" y="207"/>
                  <a:pt x="523" y="207"/>
                </a:cubicBezTo>
                <a:cubicBezTo>
                  <a:pt x="521" y="207"/>
                  <a:pt x="521" y="207"/>
                  <a:pt x="519" y="206"/>
                </a:cubicBezTo>
                <a:cubicBezTo>
                  <a:pt x="518" y="205"/>
                  <a:pt x="517" y="204"/>
                  <a:pt x="517" y="203"/>
                </a:cubicBezTo>
                <a:cubicBezTo>
                  <a:pt x="516" y="203"/>
                  <a:pt x="516" y="202"/>
                  <a:pt x="516" y="202"/>
                </a:cubicBezTo>
                <a:cubicBezTo>
                  <a:pt x="515" y="202"/>
                  <a:pt x="515" y="201"/>
                  <a:pt x="514" y="201"/>
                </a:cubicBezTo>
                <a:cubicBezTo>
                  <a:pt x="512" y="201"/>
                  <a:pt x="513" y="200"/>
                  <a:pt x="512" y="200"/>
                </a:cubicBezTo>
                <a:cubicBezTo>
                  <a:pt x="511" y="199"/>
                  <a:pt x="510" y="198"/>
                  <a:pt x="509" y="197"/>
                </a:cubicBezTo>
                <a:cubicBezTo>
                  <a:pt x="509" y="198"/>
                  <a:pt x="509" y="198"/>
                  <a:pt x="508" y="198"/>
                </a:cubicBezTo>
                <a:cubicBezTo>
                  <a:pt x="508" y="198"/>
                  <a:pt x="508" y="198"/>
                  <a:pt x="507" y="197"/>
                </a:cubicBezTo>
                <a:cubicBezTo>
                  <a:pt x="507" y="197"/>
                  <a:pt x="506" y="197"/>
                  <a:pt x="505" y="197"/>
                </a:cubicBezTo>
                <a:cubicBezTo>
                  <a:pt x="504" y="198"/>
                  <a:pt x="503" y="196"/>
                  <a:pt x="501" y="196"/>
                </a:cubicBezTo>
                <a:cubicBezTo>
                  <a:pt x="501" y="196"/>
                  <a:pt x="500" y="195"/>
                  <a:pt x="499" y="195"/>
                </a:cubicBezTo>
                <a:cubicBezTo>
                  <a:pt x="499" y="195"/>
                  <a:pt x="499" y="195"/>
                  <a:pt x="499" y="195"/>
                </a:cubicBezTo>
                <a:cubicBezTo>
                  <a:pt x="497" y="194"/>
                  <a:pt x="497" y="194"/>
                  <a:pt x="497" y="192"/>
                </a:cubicBezTo>
                <a:cubicBezTo>
                  <a:pt x="497" y="192"/>
                  <a:pt x="496" y="192"/>
                  <a:pt x="496" y="192"/>
                </a:cubicBezTo>
                <a:cubicBezTo>
                  <a:pt x="494" y="192"/>
                  <a:pt x="493" y="191"/>
                  <a:pt x="493" y="189"/>
                </a:cubicBezTo>
                <a:cubicBezTo>
                  <a:pt x="491" y="189"/>
                  <a:pt x="490" y="189"/>
                  <a:pt x="489" y="189"/>
                </a:cubicBezTo>
                <a:cubicBezTo>
                  <a:pt x="488" y="189"/>
                  <a:pt x="488" y="189"/>
                  <a:pt x="487" y="188"/>
                </a:cubicBezTo>
                <a:cubicBezTo>
                  <a:pt x="486" y="188"/>
                  <a:pt x="485" y="188"/>
                  <a:pt x="484" y="188"/>
                </a:cubicBezTo>
                <a:cubicBezTo>
                  <a:pt x="483" y="187"/>
                  <a:pt x="482" y="187"/>
                  <a:pt x="482" y="186"/>
                </a:cubicBezTo>
                <a:cubicBezTo>
                  <a:pt x="481" y="186"/>
                  <a:pt x="480" y="186"/>
                  <a:pt x="480" y="186"/>
                </a:cubicBezTo>
                <a:cubicBezTo>
                  <a:pt x="479" y="185"/>
                  <a:pt x="478" y="185"/>
                  <a:pt x="477" y="185"/>
                </a:cubicBezTo>
                <a:cubicBezTo>
                  <a:pt x="476" y="185"/>
                  <a:pt x="476" y="185"/>
                  <a:pt x="475" y="184"/>
                </a:cubicBezTo>
                <a:cubicBezTo>
                  <a:pt x="475" y="184"/>
                  <a:pt x="474" y="185"/>
                  <a:pt x="473" y="184"/>
                </a:cubicBezTo>
                <a:cubicBezTo>
                  <a:pt x="472" y="182"/>
                  <a:pt x="471" y="184"/>
                  <a:pt x="470" y="184"/>
                </a:cubicBezTo>
                <a:cubicBezTo>
                  <a:pt x="469" y="185"/>
                  <a:pt x="468" y="183"/>
                  <a:pt x="467" y="183"/>
                </a:cubicBezTo>
                <a:cubicBezTo>
                  <a:pt x="466" y="183"/>
                  <a:pt x="466" y="182"/>
                  <a:pt x="466" y="181"/>
                </a:cubicBezTo>
                <a:cubicBezTo>
                  <a:pt x="463" y="181"/>
                  <a:pt x="463" y="181"/>
                  <a:pt x="463" y="181"/>
                </a:cubicBezTo>
                <a:cubicBezTo>
                  <a:pt x="462" y="180"/>
                  <a:pt x="461" y="180"/>
                  <a:pt x="460" y="180"/>
                </a:cubicBezTo>
                <a:cubicBezTo>
                  <a:pt x="459" y="180"/>
                  <a:pt x="458" y="180"/>
                  <a:pt x="457" y="180"/>
                </a:cubicBezTo>
                <a:cubicBezTo>
                  <a:pt x="456" y="180"/>
                  <a:pt x="456" y="179"/>
                  <a:pt x="455" y="178"/>
                </a:cubicBezTo>
                <a:cubicBezTo>
                  <a:pt x="455" y="179"/>
                  <a:pt x="454" y="178"/>
                  <a:pt x="454" y="179"/>
                </a:cubicBezTo>
                <a:cubicBezTo>
                  <a:pt x="453" y="179"/>
                  <a:pt x="453" y="180"/>
                  <a:pt x="452" y="179"/>
                </a:cubicBezTo>
                <a:cubicBezTo>
                  <a:pt x="451" y="178"/>
                  <a:pt x="449" y="177"/>
                  <a:pt x="448" y="178"/>
                </a:cubicBezTo>
                <a:cubicBezTo>
                  <a:pt x="447" y="178"/>
                  <a:pt x="447" y="177"/>
                  <a:pt x="446" y="177"/>
                </a:cubicBezTo>
                <a:cubicBezTo>
                  <a:pt x="445" y="176"/>
                  <a:pt x="443" y="175"/>
                  <a:pt x="441" y="176"/>
                </a:cubicBezTo>
                <a:cubicBezTo>
                  <a:pt x="439" y="176"/>
                  <a:pt x="438" y="174"/>
                  <a:pt x="436" y="174"/>
                </a:cubicBezTo>
                <a:cubicBezTo>
                  <a:pt x="436" y="173"/>
                  <a:pt x="435" y="174"/>
                  <a:pt x="434" y="174"/>
                </a:cubicBezTo>
                <a:cubicBezTo>
                  <a:pt x="433" y="174"/>
                  <a:pt x="432" y="174"/>
                  <a:pt x="431" y="175"/>
                </a:cubicBezTo>
                <a:cubicBezTo>
                  <a:pt x="430" y="175"/>
                  <a:pt x="429" y="174"/>
                  <a:pt x="429" y="174"/>
                </a:cubicBezTo>
                <a:cubicBezTo>
                  <a:pt x="428" y="175"/>
                  <a:pt x="427" y="175"/>
                  <a:pt x="426" y="174"/>
                </a:cubicBezTo>
                <a:cubicBezTo>
                  <a:pt x="424" y="173"/>
                  <a:pt x="422" y="173"/>
                  <a:pt x="420" y="173"/>
                </a:cubicBezTo>
                <a:cubicBezTo>
                  <a:pt x="419" y="173"/>
                  <a:pt x="418" y="173"/>
                  <a:pt x="417" y="173"/>
                </a:cubicBezTo>
                <a:cubicBezTo>
                  <a:pt x="416" y="173"/>
                  <a:pt x="416" y="173"/>
                  <a:pt x="415" y="173"/>
                </a:cubicBezTo>
                <a:cubicBezTo>
                  <a:pt x="414" y="171"/>
                  <a:pt x="412" y="172"/>
                  <a:pt x="411" y="172"/>
                </a:cubicBezTo>
                <a:cubicBezTo>
                  <a:pt x="411" y="172"/>
                  <a:pt x="410" y="172"/>
                  <a:pt x="410" y="173"/>
                </a:cubicBezTo>
                <a:cubicBezTo>
                  <a:pt x="409" y="172"/>
                  <a:pt x="408" y="171"/>
                  <a:pt x="407" y="172"/>
                </a:cubicBezTo>
                <a:cubicBezTo>
                  <a:pt x="406" y="173"/>
                  <a:pt x="406" y="173"/>
                  <a:pt x="405" y="173"/>
                </a:cubicBezTo>
                <a:cubicBezTo>
                  <a:pt x="404" y="173"/>
                  <a:pt x="404" y="174"/>
                  <a:pt x="403" y="174"/>
                </a:cubicBezTo>
                <a:cubicBezTo>
                  <a:pt x="402" y="174"/>
                  <a:pt x="402" y="174"/>
                  <a:pt x="401" y="174"/>
                </a:cubicBezTo>
                <a:cubicBezTo>
                  <a:pt x="400" y="172"/>
                  <a:pt x="399" y="172"/>
                  <a:pt x="398" y="174"/>
                </a:cubicBezTo>
                <a:cubicBezTo>
                  <a:pt x="397" y="174"/>
                  <a:pt x="396" y="174"/>
                  <a:pt x="396" y="175"/>
                </a:cubicBezTo>
                <a:cubicBezTo>
                  <a:pt x="394" y="175"/>
                  <a:pt x="393" y="176"/>
                  <a:pt x="393" y="177"/>
                </a:cubicBezTo>
                <a:cubicBezTo>
                  <a:pt x="393" y="179"/>
                  <a:pt x="392" y="179"/>
                  <a:pt x="391" y="179"/>
                </a:cubicBezTo>
                <a:cubicBezTo>
                  <a:pt x="390" y="180"/>
                  <a:pt x="390" y="179"/>
                  <a:pt x="389" y="178"/>
                </a:cubicBezTo>
                <a:cubicBezTo>
                  <a:pt x="389" y="178"/>
                  <a:pt x="388" y="178"/>
                  <a:pt x="388" y="178"/>
                </a:cubicBezTo>
                <a:cubicBezTo>
                  <a:pt x="388" y="178"/>
                  <a:pt x="388" y="178"/>
                  <a:pt x="388" y="178"/>
                </a:cubicBezTo>
                <a:cubicBezTo>
                  <a:pt x="388" y="176"/>
                  <a:pt x="388" y="176"/>
                  <a:pt x="388" y="175"/>
                </a:cubicBezTo>
                <a:cubicBezTo>
                  <a:pt x="390" y="174"/>
                  <a:pt x="390" y="172"/>
                  <a:pt x="391" y="171"/>
                </a:cubicBezTo>
                <a:cubicBezTo>
                  <a:pt x="391" y="171"/>
                  <a:pt x="391" y="171"/>
                  <a:pt x="391" y="170"/>
                </a:cubicBezTo>
                <a:cubicBezTo>
                  <a:pt x="391" y="170"/>
                  <a:pt x="390" y="170"/>
                  <a:pt x="390" y="170"/>
                </a:cubicBezTo>
                <a:cubicBezTo>
                  <a:pt x="389" y="172"/>
                  <a:pt x="388" y="170"/>
                  <a:pt x="386" y="171"/>
                </a:cubicBezTo>
                <a:cubicBezTo>
                  <a:pt x="385" y="172"/>
                  <a:pt x="384" y="172"/>
                  <a:pt x="382" y="172"/>
                </a:cubicBezTo>
                <a:cubicBezTo>
                  <a:pt x="381" y="172"/>
                  <a:pt x="380" y="172"/>
                  <a:pt x="380" y="172"/>
                </a:cubicBezTo>
                <a:cubicBezTo>
                  <a:pt x="379" y="172"/>
                  <a:pt x="379" y="173"/>
                  <a:pt x="378" y="173"/>
                </a:cubicBezTo>
                <a:cubicBezTo>
                  <a:pt x="377" y="173"/>
                  <a:pt x="376" y="173"/>
                  <a:pt x="375" y="173"/>
                </a:cubicBezTo>
                <a:cubicBezTo>
                  <a:pt x="373" y="173"/>
                  <a:pt x="372" y="172"/>
                  <a:pt x="371" y="174"/>
                </a:cubicBezTo>
                <a:cubicBezTo>
                  <a:pt x="370" y="174"/>
                  <a:pt x="369" y="174"/>
                  <a:pt x="368" y="174"/>
                </a:cubicBezTo>
                <a:cubicBezTo>
                  <a:pt x="367" y="174"/>
                  <a:pt x="367" y="174"/>
                  <a:pt x="366" y="174"/>
                </a:cubicBezTo>
                <a:cubicBezTo>
                  <a:pt x="364" y="175"/>
                  <a:pt x="363" y="176"/>
                  <a:pt x="361" y="176"/>
                </a:cubicBezTo>
                <a:cubicBezTo>
                  <a:pt x="360" y="175"/>
                  <a:pt x="359" y="175"/>
                  <a:pt x="358" y="176"/>
                </a:cubicBezTo>
                <a:cubicBezTo>
                  <a:pt x="357" y="177"/>
                  <a:pt x="356" y="177"/>
                  <a:pt x="355" y="177"/>
                </a:cubicBezTo>
                <a:cubicBezTo>
                  <a:pt x="354" y="176"/>
                  <a:pt x="353" y="178"/>
                  <a:pt x="352" y="178"/>
                </a:cubicBezTo>
                <a:cubicBezTo>
                  <a:pt x="351" y="177"/>
                  <a:pt x="349" y="178"/>
                  <a:pt x="348" y="178"/>
                </a:cubicBezTo>
                <a:cubicBezTo>
                  <a:pt x="348" y="178"/>
                  <a:pt x="347" y="178"/>
                  <a:pt x="347" y="178"/>
                </a:cubicBezTo>
                <a:cubicBezTo>
                  <a:pt x="346" y="179"/>
                  <a:pt x="345" y="178"/>
                  <a:pt x="344" y="179"/>
                </a:cubicBezTo>
                <a:cubicBezTo>
                  <a:pt x="344" y="179"/>
                  <a:pt x="343" y="180"/>
                  <a:pt x="342" y="179"/>
                </a:cubicBezTo>
                <a:cubicBezTo>
                  <a:pt x="341" y="179"/>
                  <a:pt x="340" y="181"/>
                  <a:pt x="339" y="180"/>
                </a:cubicBezTo>
                <a:cubicBezTo>
                  <a:pt x="337" y="180"/>
                  <a:pt x="336" y="181"/>
                  <a:pt x="335" y="182"/>
                </a:cubicBezTo>
                <a:cubicBezTo>
                  <a:pt x="334" y="182"/>
                  <a:pt x="333" y="182"/>
                  <a:pt x="333" y="182"/>
                </a:cubicBezTo>
                <a:cubicBezTo>
                  <a:pt x="332" y="182"/>
                  <a:pt x="329" y="183"/>
                  <a:pt x="329" y="184"/>
                </a:cubicBezTo>
                <a:cubicBezTo>
                  <a:pt x="328" y="184"/>
                  <a:pt x="327" y="185"/>
                  <a:pt x="326" y="185"/>
                </a:cubicBezTo>
                <a:cubicBezTo>
                  <a:pt x="325" y="185"/>
                  <a:pt x="325" y="186"/>
                  <a:pt x="324" y="186"/>
                </a:cubicBezTo>
                <a:cubicBezTo>
                  <a:pt x="323" y="187"/>
                  <a:pt x="321" y="188"/>
                  <a:pt x="320" y="187"/>
                </a:cubicBezTo>
                <a:cubicBezTo>
                  <a:pt x="319" y="188"/>
                  <a:pt x="319" y="188"/>
                  <a:pt x="318" y="189"/>
                </a:cubicBezTo>
                <a:cubicBezTo>
                  <a:pt x="317" y="189"/>
                  <a:pt x="316" y="189"/>
                  <a:pt x="316" y="189"/>
                </a:cubicBezTo>
                <a:cubicBezTo>
                  <a:pt x="315" y="190"/>
                  <a:pt x="313" y="190"/>
                  <a:pt x="313" y="191"/>
                </a:cubicBezTo>
                <a:cubicBezTo>
                  <a:pt x="313" y="192"/>
                  <a:pt x="314" y="192"/>
                  <a:pt x="315" y="192"/>
                </a:cubicBezTo>
                <a:cubicBezTo>
                  <a:pt x="313" y="193"/>
                  <a:pt x="313" y="195"/>
                  <a:pt x="311" y="195"/>
                </a:cubicBezTo>
                <a:cubicBezTo>
                  <a:pt x="310" y="196"/>
                  <a:pt x="309" y="197"/>
                  <a:pt x="308" y="198"/>
                </a:cubicBezTo>
                <a:cubicBezTo>
                  <a:pt x="309" y="199"/>
                  <a:pt x="309" y="199"/>
                  <a:pt x="308" y="201"/>
                </a:cubicBezTo>
                <a:cubicBezTo>
                  <a:pt x="308" y="201"/>
                  <a:pt x="308" y="201"/>
                  <a:pt x="307" y="201"/>
                </a:cubicBezTo>
                <a:cubicBezTo>
                  <a:pt x="306" y="201"/>
                  <a:pt x="305" y="201"/>
                  <a:pt x="304" y="201"/>
                </a:cubicBezTo>
                <a:cubicBezTo>
                  <a:pt x="303" y="201"/>
                  <a:pt x="302" y="201"/>
                  <a:pt x="301" y="202"/>
                </a:cubicBezTo>
                <a:cubicBezTo>
                  <a:pt x="300" y="202"/>
                  <a:pt x="299" y="202"/>
                  <a:pt x="297" y="202"/>
                </a:cubicBezTo>
                <a:cubicBezTo>
                  <a:pt x="297" y="203"/>
                  <a:pt x="296" y="204"/>
                  <a:pt x="296" y="204"/>
                </a:cubicBezTo>
                <a:cubicBezTo>
                  <a:pt x="296" y="204"/>
                  <a:pt x="296" y="204"/>
                  <a:pt x="295" y="204"/>
                </a:cubicBezTo>
                <a:moveTo>
                  <a:pt x="371" y="168"/>
                </a:moveTo>
                <a:cubicBezTo>
                  <a:pt x="372" y="169"/>
                  <a:pt x="373" y="169"/>
                  <a:pt x="374" y="168"/>
                </a:cubicBezTo>
                <a:cubicBezTo>
                  <a:pt x="374" y="167"/>
                  <a:pt x="374" y="166"/>
                  <a:pt x="374" y="165"/>
                </a:cubicBezTo>
                <a:cubicBezTo>
                  <a:pt x="374" y="165"/>
                  <a:pt x="374" y="165"/>
                  <a:pt x="374" y="165"/>
                </a:cubicBezTo>
                <a:cubicBezTo>
                  <a:pt x="373" y="166"/>
                  <a:pt x="372" y="167"/>
                  <a:pt x="371" y="168"/>
                </a:cubicBezTo>
                <a:moveTo>
                  <a:pt x="224" y="248"/>
                </a:moveTo>
                <a:cubicBezTo>
                  <a:pt x="225" y="249"/>
                  <a:pt x="225" y="250"/>
                  <a:pt x="227" y="250"/>
                </a:cubicBezTo>
                <a:cubicBezTo>
                  <a:pt x="228" y="250"/>
                  <a:pt x="228" y="249"/>
                  <a:pt x="229" y="248"/>
                </a:cubicBezTo>
                <a:cubicBezTo>
                  <a:pt x="228" y="247"/>
                  <a:pt x="227" y="248"/>
                  <a:pt x="226" y="248"/>
                </a:cubicBezTo>
                <a:cubicBezTo>
                  <a:pt x="226" y="248"/>
                  <a:pt x="225" y="247"/>
                  <a:pt x="224" y="248"/>
                </a:cubicBezTo>
                <a:moveTo>
                  <a:pt x="612" y="285"/>
                </a:moveTo>
                <a:cubicBezTo>
                  <a:pt x="613" y="286"/>
                  <a:pt x="613" y="286"/>
                  <a:pt x="613" y="286"/>
                </a:cubicBezTo>
                <a:cubicBezTo>
                  <a:pt x="614" y="286"/>
                  <a:pt x="614" y="287"/>
                  <a:pt x="614" y="287"/>
                </a:cubicBezTo>
                <a:cubicBezTo>
                  <a:pt x="615" y="287"/>
                  <a:pt x="615" y="286"/>
                  <a:pt x="615" y="285"/>
                </a:cubicBezTo>
                <a:cubicBezTo>
                  <a:pt x="615" y="285"/>
                  <a:pt x="615" y="284"/>
                  <a:pt x="615" y="283"/>
                </a:cubicBezTo>
                <a:cubicBezTo>
                  <a:pt x="615" y="283"/>
                  <a:pt x="615" y="283"/>
                  <a:pt x="615" y="283"/>
                </a:cubicBezTo>
                <a:cubicBezTo>
                  <a:pt x="615" y="283"/>
                  <a:pt x="614" y="283"/>
                  <a:pt x="614" y="283"/>
                </a:cubicBezTo>
                <a:cubicBezTo>
                  <a:pt x="615" y="285"/>
                  <a:pt x="613" y="284"/>
                  <a:pt x="612" y="285"/>
                </a:cubicBezTo>
                <a:moveTo>
                  <a:pt x="438" y="165"/>
                </a:moveTo>
                <a:cubicBezTo>
                  <a:pt x="437" y="164"/>
                  <a:pt x="437" y="164"/>
                  <a:pt x="437" y="163"/>
                </a:cubicBezTo>
                <a:cubicBezTo>
                  <a:pt x="436" y="164"/>
                  <a:pt x="435" y="164"/>
                  <a:pt x="434" y="165"/>
                </a:cubicBezTo>
                <a:cubicBezTo>
                  <a:pt x="435" y="165"/>
                  <a:pt x="437" y="165"/>
                  <a:pt x="438" y="165"/>
                </a:cubicBezTo>
                <a:moveTo>
                  <a:pt x="387" y="164"/>
                </a:moveTo>
                <a:cubicBezTo>
                  <a:pt x="388" y="163"/>
                  <a:pt x="387" y="162"/>
                  <a:pt x="387" y="162"/>
                </a:cubicBezTo>
                <a:cubicBezTo>
                  <a:pt x="386" y="162"/>
                  <a:pt x="386" y="163"/>
                  <a:pt x="386" y="163"/>
                </a:cubicBezTo>
                <a:cubicBezTo>
                  <a:pt x="386" y="164"/>
                  <a:pt x="386" y="164"/>
                  <a:pt x="387" y="164"/>
                </a:cubicBezTo>
                <a:cubicBezTo>
                  <a:pt x="387" y="164"/>
                  <a:pt x="387" y="164"/>
                  <a:pt x="387" y="164"/>
                </a:cubicBezTo>
                <a:moveTo>
                  <a:pt x="613" y="282"/>
                </a:moveTo>
                <a:cubicBezTo>
                  <a:pt x="613" y="282"/>
                  <a:pt x="613" y="282"/>
                  <a:pt x="614" y="282"/>
                </a:cubicBezTo>
                <a:cubicBezTo>
                  <a:pt x="614" y="282"/>
                  <a:pt x="614" y="282"/>
                  <a:pt x="614" y="282"/>
                </a:cubicBezTo>
                <a:cubicBezTo>
                  <a:pt x="614" y="281"/>
                  <a:pt x="614" y="281"/>
                  <a:pt x="614" y="281"/>
                </a:cubicBezTo>
                <a:cubicBezTo>
                  <a:pt x="613" y="281"/>
                  <a:pt x="612" y="281"/>
                  <a:pt x="612" y="281"/>
                </a:cubicBezTo>
                <a:cubicBezTo>
                  <a:pt x="612" y="281"/>
                  <a:pt x="612" y="281"/>
                  <a:pt x="612" y="281"/>
                </a:cubicBezTo>
                <a:cubicBezTo>
                  <a:pt x="612" y="281"/>
                  <a:pt x="612" y="282"/>
                  <a:pt x="612" y="282"/>
                </a:cubicBezTo>
                <a:cubicBezTo>
                  <a:pt x="612" y="282"/>
                  <a:pt x="613" y="282"/>
                  <a:pt x="613" y="282"/>
                </a:cubicBezTo>
                <a:moveTo>
                  <a:pt x="378" y="166"/>
                </a:moveTo>
                <a:cubicBezTo>
                  <a:pt x="377" y="165"/>
                  <a:pt x="376" y="165"/>
                  <a:pt x="375" y="166"/>
                </a:cubicBezTo>
                <a:cubicBezTo>
                  <a:pt x="376" y="166"/>
                  <a:pt x="377" y="166"/>
                  <a:pt x="378" y="166"/>
                </a:cubicBezTo>
                <a:moveTo>
                  <a:pt x="641" y="440"/>
                </a:moveTo>
                <a:cubicBezTo>
                  <a:pt x="641" y="440"/>
                  <a:pt x="641" y="441"/>
                  <a:pt x="641" y="441"/>
                </a:cubicBezTo>
                <a:cubicBezTo>
                  <a:pt x="641" y="441"/>
                  <a:pt x="641" y="442"/>
                  <a:pt x="641" y="442"/>
                </a:cubicBezTo>
                <a:cubicBezTo>
                  <a:pt x="641" y="442"/>
                  <a:pt x="642" y="442"/>
                  <a:pt x="642" y="442"/>
                </a:cubicBezTo>
                <a:cubicBezTo>
                  <a:pt x="642" y="442"/>
                  <a:pt x="643" y="442"/>
                  <a:pt x="642" y="442"/>
                </a:cubicBezTo>
                <a:cubicBezTo>
                  <a:pt x="642" y="441"/>
                  <a:pt x="642" y="441"/>
                  <a:pt x="641" y="440"/>
                </a:cubicBezTo>
                <a:moveTo>
                  <a:pt x="422" y="163"/>
                </a:moveTo>
                <a:cubicBezTo>
                  <a:pt x="421" y="163"/>
                  <a:pt x="421" y="164"/>
                  <a:pt x="421" y="164"/>
                </a:cubicBezTo>
                <a:cubicBezTo>
                  <a:pt x="421" y="164"/>
                  <a:pt x="422" y="164"/>
                  <a:pt x="422" y="164"/>
                </a:cubicBezTo>
                <a:cubicBezTo>
                  <a:pt x="422" y="164"/>
                  <a:pt x="423" y="164"/>
                  <a:pt x="422" y="164"/>
                </a:cubicBezTo>
                <a:cubicBezTo>
                  <a:pt x="422" y="164"/>
                  <a:pt x="422" y="163"/>
                  <a:pt x="422" y="163"/>
                </a:cubicBezTo>
                <a:moveTo>
                  <a:pt x="381" y="164"/>
                </a:moveTo>
                <a:cubicBezTo>
                  <a:pt x="382" y="164"/>
                  <a:pt x="382" y="164"/>
                  <a:pt x="383" y="164"/>
                </a:cubicBezTo>
                <a:cubicBezTo>
                  <a:pt x="382" y="163"/>
                  <a:pt x="382" y="163"/>
                  <a:pt x="381" y="164"/>
                </a:cubicBezTo>
                <a:moveTo>
                  <a:pt x="268" y="212"/>
                </a:moveTo>
                <a:cubicBezTo>
                  <a:pt x="268" y="212"/>
                  <a:pt x="267" y="212"/>
                  <a:pt x="267" y="212"/>
                </a:cubicBezTo>
                <a:cubicBezTo>
                  <a:pt x="267" y="213"/>
                  <a:pt x="268" y="213"/>
                  <a:pt x="269" y="212"/>
                </a:cubicBezTo>
                <a:cubicBezTo>
                  <a:pt x="269" y="212"/>
                  <a:pt x="269" y="212"/>
                  <a:pt x="269" y="212"/>
                </a:cubicBezTo>
                <a:cubicBezTo>
                  <a:pt x="269" y="212"/>
                  <a:pt x="268" y="212"/>
                  <a:pt x="268" y="212"/>
                </a:cubicBezTo>
                <a:moveTo>
                  <a:pt x="567" y="586"/>
                </a:moveTo>
                <a:cubicBezTo>
                  <a:pt x="567" y="586"/>
                  <a:pt x="567" y="587"/>
                  <a:pt x="567" y="587"/>
                </a:cubicBezTo>
                <a:cubicBezTo>
                  <a:pt x="567" y="587"/>
                  <a:pt x="567" y="587"/>
                  <a:pt x="567" y="587"/>
                </a:cubicBezTo>
                <a:cubicBezTo>
                  <a:pt x="567" y="587"/>
                  <a:pt x="568" y="587"/>
                  <a:pt x="568" y="587"/>
                </a:cubicBezTo>
                <a:cubicBezTo>
                  <a:pt x="568" y="587"/>
                  <a:pt x="567" y="587"/>
                  <a:pt x="567" y="586"/>
                </a:cubicBezTo>
                <a:moveTo>
                  <a:pt x="612" y="529"/>
                </a:moveTo>
                <a:cubicBezTo>
                  <a:pt x="613" y="529"/>
                  <a:pt x="613" y="529"/>
                  <a:pt x="613" y="529"/>
                </a:cubicBezTo>
                <a:cubicBezTo>
                  <a:pt x="613" y="529"/>
                  <a:pt x="613" y="529"/>
                  <a:pt x="613" y="529"/>
                </a:cubicBezTo>
                <a:cubicBezTo>
                  <a:pt x="613" y="529"/>
                  <a:pt x="613" y="529"/>
                  <a:pt x="613" y="528"/>
                </a:cubicBezTo>
                <a:cubicBezTo>
                  <a:pt x="613" y="529"/>
                  <a:pt x="613" y="529"/>
                  <a:pt x="612" y="529"/>
                </a:cubicBezTo>
                <a:moveTo>
                  <a:pt x="611" y="523"/>
                </a:moveTo>
                <a:cubicBezTo>
                  <a:pt x="611" y="523"/>
                  <a:pt x="611" y="523"/>
                  <a:pt x="611" y="523"/>
                </a:cubicBezTo>
                <a:cubicBezTo>
                  <a:pt x="611" y="523"/>
                  <a:pt x="611" y="523"/>
                  <a:pt x="611" y="523"/>
                </a:cubicBezTo>
                <a:cubicBezTo>
                  <a:pt x="611" y="523"/>
                  <a:pt x="611" y="524"/>
                  <a:pt x="611" y="524"/>
                </a:cubicBezTo>
                <a:cubicBezTo>
                  <a:pt x="611" y="524"/>
                  <a:pt x="611" y="523"/>
                  <a:pt x="611" y="523"/>
                </a:cubicBezTo>
                <a:moveTo>
                  <a:pt x="611" y="536"/>
                </a:moveTo>
                <a:cubicBezTo>
                  <a:pt x="611" y="536"/>
                  <a:pt x="611" y="535"/>
                  <a:pt x="611" y="535"/>
                </a:cubicBezTo>
                <a:cubicBezTo>
                  <a:pt x="611" y="535"/>
                  <a:pt x="611" y="535"/>
                  <a:pt x="611" y="535"/>
                </a:cubicBezTo>
                <a:cubicBezTo>
                  <a:pt x="611" y="536"/>
                  <a:pt x="611" y="536"/>
                  <a:pt x="611" y="536"/>
                </a:cubicBezTo>
                <a:cubicBezTo>
                  <a:pt x="611" y="536"/>
                  <a:pt x="611" y="536"/>
                  <a:pt x="611" y="536"/>
                </a:cubicBezTo>
                <a:moveTo>
                  <a:pt x="326" y="632"/>
                </a:moveTo>
                <a:cubicBezTo>
                  <a:pt x="326" y="632"/>
                  <a:pt x="326" y="632"/>
                  <a:pt x="326" y="632"/>
                </a:cubicBezTo>
                <a:cubicBezTo>
                  <a:pt x="326" y="632"/>
                  <a:pt x="327" y="631"/>
                  <a:pt x="327" y="631"/>
                </a:cubicBezTo>
                <a:cubicBezTo>
                  <a:pt x="327" y="631"/>
                  <a:pt x="326" y="631"/>
                  <a:pt x="326" y="631"/>
                </a:cubicBezTo>
                <a:cubicBezTo>
                  <a:pt x="326" y="631"/>
                  <a:pt x="326" y="631"/>
                  <a:pt x="326" y="632"/>
                </a:cubicBezTo>
                <a:moveTo>
                  <a:pt x="614" y="290"/>
                </a:moveTo>
                <a:cubicBezTo>
                  <a:pt x="614" y="290"/>
                  <a:pt x="614" y="290"/>
                  <a:pt x="614" y="289"/>
                </a:cubicBezTo>
                <a:cubicBezTo>
                  <a:pt x="614" y="290"/>
                  <a:pt x="613" y="290"/>
                  <a:pt x="613" y="290"/>
                </a:cubicBezTo>
                <a:cubicBezTo>
                  <a:pt x="614" y="290"/>
                  <a:pt x="614" y="290"/>
                  <a:pt x="614" y="290"/>
                </a:cubicBezTo>
                <a:cubicBezTo>
                  <a:pt x="614" y="290"/>
                  <a:pt x="614" y="290"/>
                  <a:pt x="614" y="290"/>
                </a:cubicBezTo>
                <a:moveTo>
                  <a:pt x="222" y="253"/>
                </a:moveTo>
                <a:cubicBezTo>
                  <a:pt x="222" y="253"/>
                  <a:pt x="222" y="253"/>
                  <a:pt x="222" y="253"/>
                </a:cubicBezTo>
                <a:cubicBezTo>
                  <a:pt x="222" y="253"/>
                  <a:pt x="222" y="253"/>
                  <a:pt x="222" y="253"/>
                </a:cubicBezTo>
                <a:cubicBezTo>
                  <a:pt x="222" y="253"/>
                  <a:pt x="222" y="253"/>
                  <a:pt x="222" y="252"/>
                </a:cubicBezTo>
                <a:cubicBezTo>
                  <a:pt x="222" y="253"/>
                  <a:pt x="222" y="253"/>
                  <a:pt x="222" y="253"/>
                </a:cubicBezTo>
                <a:moveTo>
                  <a:pt x="621" y="295"/>
                </a:moveTo>
                <a:cubicBezTo>
                  <a:pt x="621" y="295"/>
                  <a:pt x="621" y="295"/>
                  <a:pt x="621" y="295"/>
                </a:cubicBezTo>
                <a:cubicBezTo>
                  <a:pt x="621" y="295"/>
                  <a:pt x="620" y="294"/>
                  <a:pt x="620" y="294"/>
                </a:cubicBezTo>
                <a:cubicBezTo>
                  <a:pt x="620" y="294"/>
                  <a:pt x="620" y="295"/>
                  <a:pt x="620" y="295"/>
                </a:cubicBezTo>
                <a:cubicBezTo>
                  <a:pt x="620" y="295"/>
                  <a:pt x="620" y="295"/>
                  <a:pt x="621" y="295"/>
                </a:cubicBezTo>
                <a:moveTo>
                  <a:pt x="389" y="163"/>
                </a:moveTo>
                <a:cubicBezTo>
                  <a:pt x="389" y="163"/>
                  <a:pt x="389" y="164"/>
                  <a:pt x="389" y="164"/>
                </a:cubicBezTo>
                <a:cubicBezTo>
                  <a:pt x="389" y="164"/>
                  <a:pt x="389" y="164"/>
                  <a:pt x="389" y="164"/>
                </a:cubicBezTo>
                <a:cubicBezTo>
                  <a:pt x="389" y="164"/>
                  <a:pt x="389" y="164"/>
                  <a:pt x="389" y="164"/>
                </a:cubicBezTo>
                <a:cubicBezTo>
                  <a:pt x="389" y="164"/>
                  <a:pt x="389" y="164"/>
                  <a:pt x="389" y="163"/>
                </a:cubicBezTo>
                <a:moveTo>
                  <a:pt x="643" y="459"/>
                </a:moveTo>
                <a:cubicBezTo>
                  <a:pt x="643" y="458"/>
                  <a:pt x="643" y="458"/>
                  <a:pt x="643" y="458"/>
                </a:cubicBezTo>
                <a:cubicBezTo>
                  <a:pt x="643" y="458"/>
                  <a:pt x="643" y="459"/>
                  <a:pt x="643" y="459"/>
                </a:cubicBezTo>
                <a:cubicBezTo>
                  <a:pt x="643" y="459"/>
                  <a:pt x="643" y="459"/>
                  <a:pt x="643" y="459"/>
                </a:cubicBezTo>
                <a:cubicBezTo>
                  <a:pt x="643" y="459"/>
                  <a:pt x="643" y="459"/>
                  <a:pt x="643" y="459"/>
                </a:cubicBezTo>
                <a:moveTo>
                  <a:pt x="641" y="445"/>
                </a:moveTo>
                <a:cubicBezTo>
                  <a:pt x="642" y="445"/>
                  <a:pt x="642" y="445"/>
                  <a:pt x="642" y="445"/>
                </a:cubicBezTo>
                <a:cubicBezTo>
                  <a:pt x="642" y="444"/>
                  <a:pt x="641" y="444"/>
                  <a:pt x="641" y="444"/>
                </a:cubicBezTo>
                <a:cubicBezTo>
                  <a:pt x="641" y="444"/>
                  <a:pt x="641" y="444"/>
                  <a:pt x="641" y="445"/>
                </a:cubicBezTo>
                <a:cubicBezTo>
                  <a:pt x="641" y="445"/>
                  <a:pt x="641" y="445"/>
                  <a:pt x="641" y="445"/>
                </a:cubicBezTo>
                <a:moveTo>
                  <a:pt x="647" y="444"/>
                </a:moveTo>
                <a:cubicBezTo>
                  <a:pt x="647" y="444"/>
                  <a:pt x="647" y="444"/>
                  <a:pt x="646" y="445"/>
                </a:cubicBezTo>
                <a:cubicBezTo>
                  <a:pt x="647" y="445"/>
                  <a:pt x="647" y="445"/>
                  <a:pt x="647" y="445"/>
                </a:cubicBezTo>
                <a:cubicBezTo>
                  <a:pt x="647" y="445"/>
                  <a:pt x="647" y="445"/>
                  <a:pt x="647" y="445"/>
                </a:cubicBezTo>
                <a:cubicBezTo>
                  <a:pt x="647" y="444"/>
                  <a:pt x="647" y="444"/>
                  <a:pt x="647" y="444"/>
                </a:cubicBezTo>
                <a:moveTo>
                  <a:pt x="643" y="448"/>
                </a:moveTo>
                <a:cubicBezTo>
                  <a:pt x="643" y="448"/>
                  <a:pt x="643" y="448"/>
                  <a:pt x="643" y="448"/>
                </a:cubicBezTo>
                <a:cubicBezTo>
                  <a:pt x="643" y="448"/>
                  <a:pt x="643" y="448"/>
                  <a:pt x="643" y="448"/>
                </a:cubicBezTo>
                <a:cubicBezTo>
                  <a:pt x="643" y="449"/>
                  <a:pt x="643" y="449"/>
                  <a:pt x="643" y="449"/>
                </a:cubicBezTo>
                <a:cubicBezTo>
                  <a:pt x="643" y="449"/>
                  <a:pt x="643" y="448"/>
                  <a:pt x="643" y="448"/>
                </a:cubicBezTo>
                <a:moveTo>
                  <a:pt x="94" y="535"/>
                </a:moveTo>
                <a:cubicBezTo>
                  <a:pt x="94" y="535"/>
                  <a:pt x="94" y="535"/>
                  <a:pt x="94" y="535"/>
                </a:cubicBezTo>
                <a:cubicBezTo>
                  <a:pt x="94" y="535"/>
                  <a:pt x="94" y="535"/>
                  <a:pt x="94" y="535"/>
                </a:cubicBezTo>
                <a:cubicBezTo>
                  <a:pt x="93" y="534"/>
                  <a:pt x="93" y="533"/>
                  <a:pt x="92" y="532"/>
                </a:cubicBezTo>
                <a:cubicBezTo>
                  <a:pt x="94" y="531"/>
                  <a:pt x="94" y="529"/>
                  <a:pt x="97" y="529"/>
                </a:cubicBezTo>
                <a:cubicBezTo>
                  <a:pt x="98" y="528"/>
                  <a:pt x="99" y="528"/>
                  <a:pt x="101" y="527"/>
                </a:cubicBezTo>
                <a:cubicBezTo>
                  <a:pt x="101" y="526"/>
                  <a:pt x="102" y="525"/>
                  <a:pt x="102" y="525"/>
                </a:cubicBezTo>
                <a:cubicBezTo>
                  <a:pt x="103" y="525"/>
                  <a:pt x="104" y="525"/>
                  <a:pt x="104" y="524"/>
                </a:cubicBezTo>
                <a:cubicBezTo>
                  <a:pt x="106" y="524"/>
                  <a:pt x="106" y="522"/>
                  <a:pt x="108" y="522"/>
                </a:cubicBezTo>
                <a:cubicBezTo>
                  <a:pt x="109" y="522"/>
                  <a:pt x="110" y="519"/>
                  <a:pt x="112" y="520"/>
                </a:cubicBezTo>
                <a:cubicBezTo>
                  <a:pt x="113" y="519"/>
                  <a:pt x="114" y="519"/>
                  <a:pt x="115" y="518"/>
                </a:cubicBezTo>
                <a:cubicBezTo>
                  <a:pt x="117" y="517"/>
                  <a:pt x="118" y="516"/>
                  <a:pt x="117" y="513"/>
                </a:cubicBezTo>
                <a:cubicBezTo>
                  <a:pt x="116" y="512"/>
                  <a:pt x="117" y="511"/>
                  <a:pt x="115" y="510"/>
                </a:cubicBezTo>
                <a:cubicBezTo>
                  <a:pt x="115" y="510"/>
                  <a:pt x="115" y="509"/>
                  <a:pt x="115" y="508"/>
                </a:cubicBezTo>
                <a:cubicBezTo>
                  <a:pt x="116" y="507"/>
                  <a:pt x="114" y="505"/>
                  <a:pt x="114" y="504"/>
                </a:cubicBezTo>
                <a:cubicBezTo>
                  <a:pt x="113" y="503"/>
                  <a:pt x="114" y="502"/>
                  <a:pt x="114" y="501"/>
                </a:cubicBezTo>
                <a:cubicBezTo>
                  <a:pt x="114" y="501"/>
                  <a:pt x="113" y="500"/>
                  <a:pt x="113" y="500"/>
                </a:cubicBezTo>
                <a:cubicBezTo>
                  <a:pt x="113" y="499"/>
                  <a:pt x="113" y="499"/>
                  <a:pt x="113" y="498"/>
                </a:cubicBezTo>
                <a:cubicBezTo>
                  <a:pt x="113" y="498"/>
                  <a:pt x="112" y="497"/>
                  <a:pt x="112" y="497"/>
                </a:cubicBezTo>
                <a:cubicBezTo>
                  <a:pt x="112" y="493"/>
                  <a:pt x="112" y="493"/>
                  <a:pt x="112" y="493"/>
                </a:cubicBezTo>
                <a:cubicBezTo>
                  <a:pt x="110" y="492"/>
                  <a:pt x="111" y="491"/>
                  <a:pt x="110" y="490"/>
                </a:cubicBezTo>
                <a:cubicBezTo>
                  <a:pt x="110" y="489"/>
                  <a:pt x="109" y="488"/>
                  <a:pt x="109" y="487"/>
                </a:cubicBezTo>
                <a:cubicBezTo>
                  <a:pt x="109" y="487"/>
                  <a:pt x="110" y="487"/>
                  <a:pt x="111" y="486"/>
                </a:cubicBezTo>
                <a:cubicBezTo>
                  <a:pt x="110" y="486"/>
                  <a:pt x="110" y="486"/>
                  <a:pt x="110" y="485"/>
                </a:cubicBezTo>
                <a:cubicBezTo>
                  <a:pt x="110" y="485"/>
                  <a:pt x="111" y="485"/>
                  <a:pt x="111" y="483"/>
                </a:cubicBezTo>
                <a:cubicBezTo>
                  <a:pt x="111" y="483"/>
                  <a:pt x="111" y="483"/>
                  <a:pt x="111" y="483"/>
                </a:cubicBezTo>
                <a:cubicBezTo>
                  <a:pt x="111" y="484"/>
                  <a:pt x="111" y="484"/>
                  <a:pt x="111" y="484"/>
                </a:cubicBezTo>
                <a:cubicBezTo>
                  <a:pt x="111" y="484"/>
                  <a:pt x="111" y="484"/>
                  <a:pt x="111" y="484"/>
                </a:cubicBezTo>
                <a:cubicBezTo>
                  <a:pt x="111" y="484"/>
                  <a:pt x="111" y="484"/>
                  <a:pt x="111" y="483"/>
                </a:cubicBezTo>
                <a:cubicBezTo>
                  <a:pt x="111" y="483"/>
                  <a:pt x="111" y="483"/>
                  <a:pt x="111" y="483"/>
                </a:cubicBezTo>
                <a:cubicBezTo>
                  <a:pt x="110" y="483"/>
                  <a:pt x="109" y="482"/>
                  <a:pt x="110" y="482"/>
                </a:cubicBezTo>
                <a:cubicBezTo>
                  <a:pt x="111" y="482"/>
                  <a:pt x="112" y="482"/>
                  <a:pt x="112" y="481"/>
                </a:cubicBezTo>
                <a:cubicBezTo>
                  <a:pt x="112" y="480"/>
                  <a:pt x="112" y="480"/>
                  <a:pt x="112" y="480"/>
                </a:cubicBezTo>
                <a:cubicBezTo>
                  <a:pt x="114" y="480"/>
                  <a:pt x="113" y="479"/>
                  <a:pt x="113" y="478"/>
                </a:cubicBezTo>
                <a:cubicBezTo>
                  <a:pt x="115" y="478"/>
                  <a:pt x="115" y="478"/>
                  <a:pt x="115" y="476"/>
                </a:cubicBezTo>
                <a:cubicBezTo>
                  <a:pt x="114" y="477"/>
                  <a:pt x="114" y="477"/>
                  <a:pt x="113" y="478"/>
                </a:cubicBezTo>
                <a:cubicBezTo>
                  <a:pt x="113" y="478"/>
                  <a:pt x="112" y="478"/>
                  <a:pt x="112" y="478"/>
                </a:cubicBezTo>
                <a:cubicBezTo>
                  <a:pt x="111" y="477"/>
                  <a:pt x="112" y="475"/>
                  <a:pt x="111" y="474"/>
                </a:cubicBezTo>
                <a:cubicBezTo>
                  <a:pt x="111" y="473"/>
                  <a:pt x="110" y="473"/>
                  <a:pt x="110" y="474"/>
                </a:cubicBezTo>
                <a:cubicBezTo>
                  <a:pt x="109" y="476"/>
                  <a:pt x="109" y="476"/>
                  <a:pt x="108" y="475"/>
                </a:cubicBezTo>
                <a:cubicBezTo>
                  <a:pt x="108" y="475"/>
                  <a:pt x="108" y="475"/>
                  <a:pt x="107" y="475"/>
                </a:cubicBezTo>
                <a:cubicBezTo>
                  <a:pt x="107" y="474"/>
                  <a:pt x="107" y="474"/>
                  <a:pt x="107" y="474"/>
                </a:cubicBezTo>
                <a:cubicBezTo>
                  <a:pt x="107" y="473"/>
                  <a:pt x="107" y="472"/>
                  <a:pt x="107" y="471"/>
                </a:cubicBezTo>
                <a:cubicBezTo>
                  <a:pt x="107" y="471"/>
                  <a:pt x="107" y="471"/>
                  <a:pt x="107" y="471"/>
                </a:cubicBezTo>
                <a:cubicBezTo>
                  <a:pt x="107" y="471"/>
                  <a:pt x="107" y="471"/>
                  <a:pt x="107" y="472"/>
                </a:cubicBezTo>
                <a:cubicBezTo>
                  <a:pt x="107" y="472"/>
                  <a:pt x="107" y="472"/>
                  <a:pt x="107" y="472"/>
                </a:cubicBezTo>
                <a:cubicBezTo>
                  <a:pt x="107" y="471"/>
                  <a:pt x="108" y="471"/>
                  <a:pt x="108" y="471"/>
                </a:cubicBezTo>
                <a:cubicBezTo>
                  <a:pt x="108" y="471"/>
                  <a:pt x="107" y="471"/>
                  <a:pt x="107" y="471"/>
                </a:cubicBezTo>
                <a:cubicBezTo>
                  <a:pt x="106" y="472"/>
                  <a:pt x="106" y="472"/>
                  <a:pt x="105" y="472"/>
                </a:cubicBezTo>
                <a:cubicBezTo>
                  <a:pt x="105" y="472"/>
                  <a:pt x="105" y="471"/>
                  <a:pt x="104" y="471"/>
                </a:cubicBezTo>
                <a:cubicBezTo>
                  <a:pt x="104" y="470"/>
                  <a:pt x="104" y="470"/>
                  <a:pt x="104" y="470"/>
                </a:cubicBezTo>
                <a:cubicBezTo>
                  <a:pt x="105" y="469"/>
                  <a:pt x="105" y="469"/>
                  <a:pt x="105" y="468"/>
                </a:cubicBezTo>
                <a:cubicBezTo>
                  <a:pt x="104" y="468"/>
                  <a:pt x="104" y="467"/>
                  <a:pt x="104" y="467"/>
                </a:cubicBezTo>
                <a:cubicBezTo>
                  <a:pt x="105" y="466"/>
                  <a:pt x="105" y="465"/>
                  <a:pt x="106" y="464"/>
                </a:cubicBezTo>
                <a:cubicBezTo>
                  <a:pt x="106" y="464"/>
                  <a:pt x="107" y="464"/>
                  <a:pt x="107" y="463"/>
                </a:cubicBezTo>
                <a:cubicBezTo>
                  <a:pt x="107" y="463"/>
                  <a:pt x="107" y="463"/>
                  <a:pt x="108" y="463"/>
                </a:cubicBezTo>
                <a:cubicBezTo>
                  <a:pt x="108" y="464"/>
                  <a:pt x="108" y="464"/>
                  <a:pt x="109" y="464"/>
                </a:cubicBezTo>
                <a:cubicBezTo>
                  <a:pt x="111" y="466"/>
                  <a:pt x="113" y="467"/>
                  <a:pt x="113" y="470"/>
                </a:cubicBezTo>
                <a:cubicBezTo>
                  <a:pt x="113" y="471"/>
                  <a:pt x="114" y="472"/>
                  <a:pt x="115" y="472"/>
                </a:cubicBezTo>
                <a:cubicBezTo>
                  <a:pt x="115" y="473"/>
                  <a:pt x="115" y="474"/>
                  <a:pt x="115" y="475"/>
                </a:cubicBezTo>
                <a:cubicBezTo>
                  <a:pt x="115" y="475"/>
                  <a:pt x="115" y="474"/>
                  <a:pt x="115" y="474"/>
                </a:cubicBezTo>
                <a:cubicBezTo>
                  <a:pt x="115" y="474"/>
                  <a:pt x="115" y="474"/>
                  <a:pt x="115" y="474"/>
                </a:cubicBezTo>
                <a:cubicBezTo>
                  <a:pt x="115" y="475"/>
                  <a:pt x="114" y="475"/>
                  <a:pt x="115" y="475"/>
                </a:cubicBezTo>
                <a:cubicBezTo>
                  <a:pt x="115" y="475"/>
                  <a:pt x="115" y="475"/>
                  <a:pt x="115" y="475"/>
                </a:cubicBezTo>
                <a:cubicBezTo>
                  <a:pt x="116" y="474"/>
                  <a:pt x="116" y="475"/>
                  <a:pt x="116" y="475"/>
                </a:cubicBezTo>
                <a:cubicBezTo>
                  <a:pt x="117" y="476"/>
                  <a:pt x="117" y="477"/>
                  <a:pt x="118" y="478"/>
                </a:cubicBezTo>
                <a:cubicBezTo>
                  <a:pt x="119" y="479"/>
                  <a:pt x="119" y="480"/>
                  <a:pt x="120" y="481"/>
                </a:cubicBezTo>
                <a:cubicBezTo>
                  <a:pt x="121" y="483"/>
                  <a:pt x="122" y="484"/>
                  <a:pt x="123" y="486"/>
                </a:cubicBezTo>
                <a:cubicBezTo>
                  <a:pt x="124" y="487"/>
                  <a:pt x="124" y="489"/>
                  <a:pt x="125" y="490"/>
                </a:cubicBezTo>
                <a:cubicBezTo>
                  <a:pt x="125" y="490"/>
                  <a:pt x="126" y="490"/>
                  <a:pt x="126" y="491"/>
                </a:cubicBezTo>
                <a:cubicBezTo>
                  <a:pt x="125" y="492"/>
                  <a:pt x="127" y="493"/>
                  <a:pt x="127" y="495"/>
                </a:cubicBezTo>
                <a:cubicBezTo>
                  <a:pt x="127" y="495"/>
                  <a:pt x="127" y="495"/>
                  <a:pt x="128" y="495"/>
                </a:cubicBezTo>
                <a:cubicBezTo>
                  <a:pt x="128" y="495"/>
                  <a:pt x="128" y="496"/>
                  <a:pt x="129" y="496"/>
                </a:cubicBezTo>
                <a:cubicBezTo>
                  <a:pt x="129" y="497"/>
                  <a:pt x="129" y="498"/>
                  <a:pt x="130" y="499"/>
                </a:cubicBezTo>
                <a:cubicBezTo>
                  <a:pt x="131" y="500"/>
                  <a:pt x="130" y="501"/>
                  <a:pt x="131" y="501"/>
                </a:cubicBezTo>
                <a:cubicBezTo>
                  <a:pt x="132" y="502"/>
                  <a:pt x="132" y="503"/>
                  <a:pt x="133" y="504"/>
                </a:cubicBezTo>
                <a:cubicBezTo>
                  <a:pt x="135" y="505"/>
                  <a:pt x="135" y="508"/>
                  <a:pt x="136" y="509"/>
                </a:cubicBezTo>
                <a:cubicBezTo>
                  <a:pt x="136" y="510"/>
                  <a:pt x="136" y="510"/>
                  <a:pt x="137" y="511"/>
                </a:cubicBezTo>
                <a:cubicBezTo>
                  <a:pt x="137" y="511"/>
                  <a:pt x="137" y="512"/>
                  <a:pt x="138" y="513"/>
                </a:cubicBezTo>
                <a:cubicBezTo>
                  <a:pt x="138" y="513"/>
                  <a:pt x="139" y="514"/>
                  <a:pt x="139" y="514"/>
                </a:cubicBezTo>
                <a:cubicBezTo>
                  <a:pt x="139" y="515"/>
                  <a:pt x="139" y="515"/>
                  <a:pt x="140" y="516"/>
                </a:cubicBezTo>
                <a:cubicBezTo>
                  <a:pt x="141" y="516"/>
                  <a:pt x="141" y="517"/>
                  <a:pt x="141" y="518"/>
                </a:cubicBezTo>
                <a:cubicBezTo>
                  <a:pt x="142" y="519"/>
                  <a:pt x="142" y="519"/>
                  <a:pt x="142" y="520"/>
                </a:cubicBezTo>
                <a:cubicBezTo>
                  <a:pt x="142" y="520"/>
                  <a:pt x="142" y="521"/>
                  <a:pt x="143" y="521"/>
                </a:cubicBezTo>
                <a:cubicBezTo>
                  <a:pt x="143" y="522"/>
                  <a:pt x="143" y="522"/>
                  <a:pt x="144" y="523"/>
                </a:cubicBezTo>
                <a:cubicBezTo>
                  <a:pt x="143" y="525"/>
                  <a:pt x="140" y="527"/>
                  <a:pt x="138" y="528"/>
                </a:cubicBezTo>
                <a:cubicBezTo>
                  <a:pt x="137" y="527"/>
                  <a:pt x="136" y="529"/>
                  <a:pt x="135" y="529"/>
                </a:cubicBezTo>
                <a:cubicBezTo>
                  <a:pt x="135" y="529"/>
                  <a:pt x="134" y="529"/>
                  <a:pt x="134" y="530"/>
                </a:cubicBezTo>
                <a:cubicBezTo>
                  <a:pt x="134" y="530"/>
                  <a:pt x="134" y="530"/>
                  <a:pt x="133" y="530"/>
                </a:cubicBezTo>
                <a:cubicBezTo>
                  <a:pt x="132" y="530"/>
                  <a:pt x="132" y="532"/>
                  <a:pt x="130" y="532"/>
                </a:cubicBezTo>
                <a:cubicBezTo>
                  <a:pt x="129" y="532"/>
                  <a:pt x="128" y="533"/>
                  <a:pt x="128" y="534"/>
                </a:cubicBezTo>
                <a:cubicBezTo>
                  <a:pt x="127" y="534"/>
                  <a:pt x="127" y="534"/>
                  <a:pt x="127" y="535"/>
                </a:cubicBezTo>
                <a:cubicBezTo>
                  <a:pt x="127" y="536"/>
                  <a:pt x="127" y="536"/>
                  <a:pt x="128" y="537"/>
                </a:cubicBezTo>
                <a:cubicBezTo>
                  <a:pt x="128" y="538"/>
                  <a:pt x="129" y="539"/>
                  <a:pt x="129" y="540"/>
                </a:cubicBezTo>
                <a:cubicBezTo>
                  <a:pt x="130" y="541"/>
                  <a:pt x="129" y="542"/>
                  <a:pt x="130" y="543"/>
                </a:cubicBezTo>
                <a:cubicBezTo>
                  <a:pt x="130" y="545"/>
                  <a:pt x="132" y="546"/>
                  <a:pt x="131" y="548"/>
                </a:cubicBezTo>
                <a:cubicBezTo>
                  <a:pt x="133" y="549"/>
                  <a:pt x="132" y="552"/>
                  <a:pt x="134" y="553"/>
                </a:cubicBezTo>
                <a:cubicBezTo>
                  <a:pt x="134" y="554"/>
                  <a:pt x="134" y="555"/>
                  <a:pt x="135" y="555"/>
                </a:cubicBezTo>
                <a:cubicBezTo>
                  <a:pt x="135" y="557"/>
                  <a:pt x="136" y="558"/>
                  <a:pt x="136" y="559"/>
                </a:cubicBezTo>
                <a:cubicBezTo>
                  <a:pt x="136" y="559"/>
                  <a:pt x="136" y="560"/>
                  <a:pt x="136" y="560"/>
                </a:cubicBezTo>
                <a:cubicBezTo>
                  <a:pt x="137" y="561"/>
                  <a:pt x="137" y="561"/>
                  <a:pt x="138" y="562"/>
                </a:cubicBezTo>
                <a:cubicBezTo>
                  <a:pt x="138" y="562"/>
                  <a:pt x="138" y="563"/>
                  <a:pt x="138" y="563"/>
                </a:cubicBezTo>
                <a:cubicBezTo>
                  <a:pt x="138" y="565"/>
                  <a:pt x="139" y="566"/>
                  <a:pt x="140" y="567"/>
                </a:cubicBezTo>
                <a:cubicBezTo>
                  <a:pt x="140" y="569"/>
                  <a:pt x="141" y="570"/>
                  <a:pt x="141" y="572"/>
                </a:cubicBezTo>
                <a:cubicBezTo>
                  <a:pt x="141" y="573"/>
                  <a:pt x="142" y="573"/>
                  <a:pt x="142" y="574"/>
                </a:cubicBezTo>
                <a:cubicBezTo>
                  <a:pt x="142" y="574"/>
                  <a:pt x="141" y="574"/>
                  <a:pt x="141" y="574"/>
                </a:cubicBezTo>
                <a:cubicBezTo>
                  <a:pt x="141" y="575"/>
                  <a:pt x="141" y="575"/>
                  <a:pt x="142" y="575"/>
                </a:cubicBezTo>
                <a:cubicBezTo>
                  <a:pt x="142" y="575"/>
                  <a:pt x="141" y="576"/>
                  <a:pt x="141" y="576"/>
                </a:cubicBezTo>
                <a:cubicBezTo>
                  <a:pt x="142" y="577"/>
                  <a:pt x="144" y="577"/>
                  <a:pt x="144" y="579"/>
                </a:cubicBezTo>
                <a:cubicBezTo>
                  <a:pt x="144" y="580"/>
                  <a:pt x="145" y="580"/>
                  <a:pt x="145" y="581"/>
                </a:cubicBezTo>
                <a:cubicBezTo>
                  <a:pt x="145" y="581"/>
                  <a:pt x="145" y="581"/>
                  <a:pt x="145" y="581"/>
                </a:cubicBezTo>
                <a:cubicBezTo>
                  <a:pt x="145" y="581"/>
                  <a:pt x="145" y="582"/>
                  <a:pt x="144" y="581"/>
                </a:cubicBezTo>
                <a:cubicBezTo>
                  <a:pt x="144" y="581"/>
                  <a:pt x="144" y="581"/>
                  <a:pt x="143" y="581"/>
                </a:cubicBezTo>
                <a:cubicBezTo>
                  <a:pt x="143" y="581"/>
                  <a:pt x="142" y="581"/>
                  <a:pt x="142" y="581"/>
                </a:cubicBezTo>
                <a:cubicBezTo>
                  <a:pt x="143" y="582"/>
                  <a:pt x="143" y="583"/>
                  <a:pt x="143" y="584"/>
                </a:cubicBezTo>
                <a:cubicBezTo>
                  <a:pt x="143" y="584"/>
                  <a:pt x="142" y="584"/>
                  <a:pt x="142" y="584"/>
                </a:cubicBezTo>
                <a:cubicBezTo>
                  <a:pt x="141" y="584"/>
                  <a:pt x="141" y="585"/>
                  <a:pt x="141" y="586"/>
                </a:cubicBezTo>
                <a:cubicBezTo>
                  <a:pt x="141" y="586"/>
                  <a:pt x="142" y="586"/>
                  <a:pt x="142" y="586"/>
                </a:cubicBezTo>
                <a:cubicBezTo>
                  <a:pt x="143" y="586"/>
                  <a:pt x="143" y="586"/>
                  <a:pt x="144" y="586"/>
                </a:cubicBezTo>
                <a:cubicBezTo>
                  <a:pt x="143" y="587"/>
                  <a:pt x="142" y="588"/>
                  <a:pt x="143" y="589"/>
                </a:cubicBezTo>
                <a:cubicBezTo>
                  <a:pt x="143" y="590"/>
                  <a:pt x="143" y="590"/>
                  <a:pt x="144" y="590"/>
                </a:cubicBezTo>
                <a:cubicBezTo>
                  <a:pt x="144" y="591"/>
                  <a:pt x="144" y="591"/>
                  <a:pt x="144" y="591"/>
                </a:cubicBezTo>
                <a:cubicBezTo>
                  <a:pt x="143" y="591"/>
                  <a:pt x="142" y="592"/>
                  <a:pt x="142" y="593"/>
                </a:cubicBezTo>
                <a:cubicBezTo>
                  <a:pt x="142" y="593"/>
                  <a:pt x="141" y="593"/>
                  <a:pt x="141" y="593"/>
                </a:cubicBezTo>
                <a:cubicBezTo>
                  <a:pt x="140" y="593"/>
                  <a:pt x="140" y="593"/>
                  <a:pt x="140" y="592"/>
                </a:cubicBezTo>
                <a:cubicBezTo>
                  <a:pt x="140" y="592"/>
                  <a:pt x="140" y="591"/>
                  <a:pt x="141" y="591"/>
                </a:cubicBezTo>
                <a:cubicBezTo>
                  <a:pt x="141" y="591"/>
                  <a:pt x="141" y="591"/>
                  <a:pt x="142" y="591"/>
                </a:cubicBezTo>
                <a:cubicBezTo>
                  <a:pt x="141" y="590"/>
                  <a:pt x="141" y="589"/>
                  <a:pt x="140" y="589"/>
                </a:cubicBezTo>
                <a:cubicBezTo>
                  <a:pt x="140" y="589"/>
                  <a:pt x="140" y="588"/>
                  <a:pt x="139" y="588"/>
                </a:cubicBezTo>
                <a:cubicBezTo>
                  <a:pt x="139" y="588"/>
                  <a:pt x="138" y="588"/>
                  <a:pt x="138" y="589"/>
                </a:cubicBezTo>
                <a:cubicBezTo>
                  <a:pt x="137" y="589"/>
                  <a:pt x="137" y="589"/>
                  <a:pt x="137" y="589"/>
                </a:cubicBezTo>
                <a:cubicBezTo>
                  <a:pt x="136" y="588"/>
                  <a:pt x="134" y="587"/>
                  <a:pt x="133" y="586"/>
                </a:cubicBezTo>
                <a:cubicBezTo>
                  <a:pt x="134" y="584"/>
                  <a:pt x="131" y="584"/>
                  <a:pt x="131" y="582"/>
                </a:cubicBezTo>
                <a:cubicBezTo>
                  <a:pt x="131" y="582"/>
                  <a:pt x="131" y="581"/>
                  <a:pt x="130" y="581"/>
                </a:cubicBezTo>
                <a:cubicBezTo>
                  <a:pt x="129" y="579"/>
                  <a:pt x="127" y="578"/>
                  <a:pt x="126" y="577"/>
                </a:cubicBezTo>
                <a:cubicBezTo>
                  <a:pt x="125" y="576"/>
                  <a:pt x="125" y="575"/>
                  <a:pt x="125" y="574"/>
                </a:cubicBezTo>
                <a:cubicBezTo>
                  <a:pt x="124" y="573"/>
                  <a:pt x="124" y="572"/>
                  <a:pt x="122" y="571"/>
                </a:cubicBezTo>
                <a:cubicBezTo>
                  <a:pt x="120" y="570"/>
                  <a:pt x="120" y="567"/>
                  <a:pt x="118" y="566"/>
                </a:cubicBezTo>
                <a:cubicBezTo>
                  <a:pt x="118" y="565"/>
                  <a:pt x="118" y="565"/>
                  <a:pt x="117" y="564"/>
                </a:cubicBezTo>
                <a:cubicBezTo>
                  <a:pt x="116" y="563"/>
                  <a:pt x="114" y="561"/>
                  <a:pt x="113" y="560"/>
                </a:cubicBezTo>
                <a:cubicBezTo>
                  <a:pt x="112" y="558"/>
                  <a:pt x="111" y="557"/>
                  <a:pt x="109" y="555"/>
                </a:cubicBezTo>
                <a:cubicBezTo>
                  <a:pt x="108" y="554"/>
                  <a:pt x="108" y="553"/>
                  <a:pt x="107" y="552"/>
                </a:cubicBezTo>
                <a:cubicBezTo>
                  <a:pt x="106" y="551"/>
                  <a:pt x="105" y="551"/>
                  <a:pt x="105" y="549"/>
                </a:cubicBezTo>
                <a:cubicBezTo>
                  <a:pt x="104" y="548"/>
                  <a:pt x="103" y="547"/>
                  <a:pt x="102" y="546"/>
                </a:cubicBezTo>
                <a:cubicBezTo>
                  <a:pt x="102" y="544"/>
                  <a:pt x="100" y="544"/>
                  <a:pt x="99" y="542"/>
                </a:cubicBezTo>
                <a:cubicBezTo>
                  <a:pt x="99" y="541"/>
                  <a:pt x="100" y="541"/>
                  <a:pt x="100" y="540"/>
                </a:cubicBezTo>
                <a:cubicBezTo>
                  <a:pt x="99" y="540"/>
                  <a:pt x="99" y="540"/>
                  <a:pt x="98" y="540"/>
                </a:cubicBezTo>
                <a:cubicBezTo>
                  <a:pt x="97" y="539"/>
                  <a:pt x="96" y="538"/>
                  <a:pt x="96" y="538"/>
                </a:cubicBezTo>
                <a:cubicBezTo>
                  <a:pt x="95" y="537"/>
                  <a:pt x="94" y="536"/>
                  <a:pt x="94" y="535"/>
                </a:cubicBezTo>
                <a:cubicBezTo>
                  <a:pt x="95" y="534"/>
                  <a:pt x="97" y="536"/>
                  <a:pt x="97" y="535"/>
                </a:cubicBezTo>
                <a:cubicBezTo>
                  <a:pt x="97" y="534"/>
                  <a:pt x="96" y="534"/>
                  <a:pt x="96" y="533"/>
                </a:cubicBezTo>
                <a:cubicBezTo>
                  <a:pt x="95" y="533"/>
                  <a:pt x="95" y="533"/>
                  <a:pt x="94" y="534"/>
                </a:cubicBezTo>
                <a:cubicBezTo>
                  <a:pt x="94" y="535"/>
                  <a:pt x="94" y="535"/>
                  <a:pt x="94" y="535"/>
                </a:cubicBezTo>
                <a:moveTo>
                  <a:pt x="125" y="496"/>
                </a:moveTo>
                <a:cubicBezTo>
                  <a:pt x="125" y="496"/>
                  <a:pt x="124" y="495"/>
                  <a:pt x="124" y="495"/>
                </a:cubicBezTo>
                <a:cubicBezTo>
                  <a:pt x="124" y="495"/>
                  <a:pt x="124" y="495"/>
                  <a:pt x="124" y="495"/>
                </a:cubicBezTo>
                <a:cubicBezTo>
                  <a:pt x="124" y="495"/>
                  <a:pt x="124" y="496"/>
                  <a:pt x="124" y="496"/>
                </a:cubicBezTo>
                <a:cubicBezTo>
                  <a:pt x="124" y="496"/>
                  <a:pt x="124" y="496"/>
                  <a:pt x="124" y="496"/>
                </a:cubicBezTo>
                <a:cubicBezTo>
                  <a:pt x="124" y="496"/>
                  <a:pt x="125" y="496"/>
                  <a:pt x="124" y="495"/>
                </a:cubicBezTo>
                <a:cubicBezTo>
                  <a:pt x="124" y="495"/>
                  <a:pt x="124" y="494"/>
                  <a:pt x="122" y="494"/>
                </a:cubicBezTo>
                <a:cubicBezTo>
                  <a:pt x="123" y="494"/>
                  <a:pt x="123" y="494"/>
                  <a:pt x="123" y="494"/>
                </a:cubicBezTo>
                <a:cubicBezTo>
                  <a:pt x="123" y="494"/>
                  <a:pt x="123" y="494"/>
                  <a:pt x="123" y="494"/>
                </a:cubicBezTo>
                <a:cubicBezTo>
                  <a:pt x="123" y="494"/>
                  <a:pt x="122" y="493"/>
                  <a:pt x="122" y="494"/>
                </a:cubicBezTo>
                <a:cubicBezTo>
                  <a:pt x="122" y="494"/>
                  <a:pt x="122" y="494"/>
                  <a:pt x="123" y="494"/>
                </a:cubicBezTo>
                <a:cubicBezTo>
                  <a:pt x="123" y="495"/>
                  <a:pt x="123" y="495"/>
                  <a:pt x="125" y="496"/>
                </a:cubicBezTo>
                <a:moveTo>
                  <a:pt x="135" y="563"/>
                </a:moveTo>
                <a:cubicBezTo>
                  <a:pt x="135" y="563"/>
                  <a:pt x="135" y="563"/>
                  <a:pt x="135" y="563"/>
                </a:cubicBezTo>
                <a:cubicBezTo>
                  <a:pt x="135" y="563"/>
                  <a:pt x="135" y="562"/>
                  <a:pt x="135" y="562"/>
                </a:cubicBezTo>
                <a:cubicBezTo>
                  <a:pt x="135" y="562"/>
                  <a:pt x="135" y="562"/>
                  <a:pt x="134" y="562"/>
                </a:cubicBezTo>
                <a:cubicBezTo>
                  <a:pt x="134" y="562"/>
                  <a:pt x="135" y="562"/>
                  <a:pt x="135" y="563"/>
                </a:cubicBezTo>
                <a:cubicBezTo>
                  <a:pt x="135" y="564"/>
                  <a:pt x="135" y="564"/>
                  <a:pt x="136" y="566"/>
                </a:cubicBezTo>
                <a:cubicBezTo>
                  <a:pt x="136" y="565"/>
                  <a:pt x="137" y="565"/>
                  <a:pt x="137" y="564"/>
                </a:cubicBezTo>
                <a:cubicBezTo>
                  <a:pt x="136" y="564"/>
                  <a:pt x="136" y="563"/>
                  <a:pt x="135" y="563"/>
                </a:cubicBezTo>
                <a:moveTo>
                  <a:pt x="99" y="534"/>
                </a:moveTo>
                <a:cubicBezTo>
                  <a:pt x="100" y="535"/>
                  <a:pt x="101" y="534"/>
                  <a:pt x="102" y="534"/>
                </a:cubicBezTo>
                <a:cubicBezTo>
                  <a:pt x="102" y="534"/>
                  <a:pt x="102" y="533"/>
                  <a:pt x="102" y="533"/>
                </a:cubicBezTo>
                <a:cubicBezTo>
                  <a:pt x="102" y="533"/>
                  <a:pt x="102" y="532"/>
                  <a:pt x="101" y="532"/>
                </a:cubicBezTo>
                <a:cubicBezTo>
                  <a:pt x="101" y="533"/>
                  <a:pt x="100" y="533"/>
                  <a:pt x="99" y="534"/>
                </a:cubicBezTo>
                <a:moveTo>
                  <a:pt x="115" y="484"/>
                </a:moveTo>
                <a:cubicBezTo>
                  <a:pt x="115" y="484"/>
                  <a:pt x="115" y="484"/>
                  <a:pt x="115" y="484"/>
                </a:cubicBezTo>
                <a:cubicBezTo>
                  <a:pt x="114" y="485"/>
                  <a:pt x="114" y="485"/>
                  <a:pt x="115" y="485"/>
                </a:cubicBezTo>
                <a:cubicBezTo>
                  <a:pt x="115" y="486"/>
                  <a:pt x="115" y="486"/>
                  <a:pt x="116" y="486"/>
                </a:cubicBezTo>
                <a:cubicBezTo>
                  <a:pt x="116" y="486"/>
                  <a:pt x="116" y="485"/>
                  <a:pt x="116" y="485"/>
                </a:cubicBezTo>
                <a:cubicBezTo>
                  <a:pt x="116" y="485"/>
                  <a:pt x="115" y="484"/>
                  <a:pt x="115" y="484"/>
                </a:cubicBezTo>
                <a:moveTo>
                  <a:pt x="99" y="529"/>
                </a:moveTo>
                <a:cubicBezTo>
                  <a:pt x="98" y="530"/>
                  <a:pt x="98" y="531"/>
                  <a:pt x="99" y="531"/>
                </a:cubicBezTo>
                <a:cubicBezTo>
                  <a:pt x="99" y="531"/>
                  <a:pt x="99" y="530"/>
                  <a:pt x="99" y="529"/>
                </a:cubicBezTo>
                <a:moveTo>
                  <a:pt x="132" y="561"/>
                </a:moveTo>
                <a:cubicBezTo>
                  <a:pt x="132" y="560"/>
                  <a:pt x="132" y="560"/>
                  <a:pt x="132" y="560"/>
                </a:cubicBezTo>
                <a:cubicBezTo>
                  <a:pt x="132" y="560"/>
                  <a:pt x="132" y="560"/>
                  <a:pt x="132" y="560"/>
                </a:cubicBezTo>
                <a:cubicBezTo>
                  <a:pt x="131" y="560"/>
                  <a:pt x="131" y="561"/>
                  <a:pt x="132" y="561"/>
                </a:cubicBezTo>
                <a:cubicBezTo>
                  <a:pt x="132" y="562"/>
                  <a:pt x="132" y="561"/>
                  <a:pt x="132" y="561"/>
                </a:cubicBezTo>
                <a:moveTo>
                  <a:pt x="130" y="563"/>
                </a:moveTo>
                <a:cubicBezTo>
                  <a:pt x="130" y="563"/>
                  <a:pt x="130" y="563"/>
                  <a:pt x="130" y="563"/>
                </a:cubicBezTo>
                <a:cubicBezTo>
                  <a:pt x="130" y="563"/>
                  <a:pt x="130" y="563"/>
                  <a:pt x="130" y="564"/>
                </a:cubicBezTo>
                <a:cubicBezTo>
                  <a:pt x="130" y="563"/>
                  <a:pt x="130" y="563"/>
                  <a:pt x="130" y="563"/>
                </a:cubicBezTo>
                <a:cubicBezTo>
                  <a:pt x="130" y="563"/>
                  <a:pt x="130" y="563"/>
                  <a:pt x="130" y="563"/>
                </a:cubicBezTo>
                <a:moveTo>
                  <a:pt x="132" y="565"/>
                </a:moveTo>
                <a:cubicBezTo>
                  <a:pt x="132" y="565"/>
                  <a:pt x="132" y="565"/>
                  <a:pt x="132" y="565"/>
                </a:cubicBezTo>
                <a:cubicBezTo>
                  <a:pt x="132" y="565"/>
                  <a:pt x="132" y="565"/>
                  <a:pt x="132" y="565"/>
                </a:cubicBezTo>
                <a:cubicBezTo>
                  <a:pt x="132" y="565"/>
                  <a:pt x="132" y="565"/>
                  <a:pt x="132" y="565"/>
                </a:cubicBezTo>
                <a:cubicBezTo>
                  <a:pt x="132" y="565"/>
                  <a:pt x="132" y="565"/>
                  <a:pt x="132" y="565"/>
                </a:cubicBezTo>
                <a:moveTo>
                  <a:pt x="127" y="525"/>
                </a:moveTo>
                <a:cubicBezTo>
                  <a:pt x="127" y="524"/>
                  <a:pt x="128" y="524"/>
                  <a:pt x="128" y="524"/>
                </a:cubicBezTo>
                <a:cubicBezTo>
                  <a:pt x="127" y="524"/>
                  <a:pt x="127" y="524"/>
                  <a:pt x="127" y="524"/>
                </a:cubicBezTo>
                <a:cubicBezTo>
                  <a:pt x="127" y="524"/>
                  <a:pt x="127" y="524"/>
                  <a:pt x="127" y="524"/>
                </a:cubicBezTo>
                <a:cubicBezTo>
                  <a:pt x="127" y="524"/>
                  <a:pt x="127" y="524"/>
                  <a:pt x="127" y="525"/>
                </a:cubicBezTo>
                <a:moveTo>
                  <a:pt x="99" y="535"/>
                </a:moveTo>
                <a:cubicBezTo>
                  <a:pt x="99" y="535"/>
                  <a:pt x="98" y="535"/>
                  <a:pt x="98" y="536"/>
                </a:cubicBezTo>
                <a:cubicBezTo>
                  <a:pt x="98" y="536"/>
                  <a:pt x="98" y="536"/>
                  <a:pt x="99" y="536"/>
                </a:cubicBezTo>
                <a:cubicBezTo>
                  <a:pt x="99" y="536"/>
                  <a:pt x="99" y="536"/>
                  <a:pt x="99" y="536"/>
                </a:cubicBezTo>
                <a:cubicBezTo>
                  <a:pt x="99" y="535"/>
                  <a:pt x="99" y="535"/>
                  <a:pt x="99" y="535"/>
                </a:cubicBezTo>
                <a:moveTo>
                  <a:pt x="101" y="531"/>
                </a:moveTo>
                <a:cubicBezTo>
                  <a:pt x="101" y="531"/>
                  <a:pt x="101" y="531"/>
                  <a:pt x="101" y="530"/>
                </a:cubicBezTo>
                <a:cubicBezTo>
                  <a:pt x="100" y="530"/>
                  <a:pt x="100" y="531"/>
                  <a:pt x="100" y="531"/>
                </a:cubicBezTo>
                <a:cubicBezTo>
                  <a:pt x="100" y="531"/>
                  <a:pt x="100" y="531"/>
                  <a:pt x="101" y="531"/>
                </a:cubicBezTo>
                <a:cubicBezTo>
                  <a:pt x="101" y="531"/>
                  <a:pt x="101" y="531"/>
                  <a:pt x="101" y="531"/>
                </a:cubicBezTo>
                <a:moveTo>
                  <a:pt x="127" y="519"/>
                </a:moveTo>
                <a:cubicBezTo>
                  <a:pt x="127" y="519"/>
                  <a:pt x="127" y="519"/>
                  <a:pt x="127" y="519"/>
                </a:cubicBezTo>
                <a:cubicBezTo>
                  <a:pt x="127" y="520"/>
                  <a:pt x="127" y="520"/>
                  <a:pt x="127" y="520"/>
                </a:cubicBezTo>
                <a:cubicBezTo>
                  <a:pt x="127" y="520"/>
                  <a:pt x="127" y="520"/>
                  <a:pt x="127" y="520"/>
                </a:cubicBezTo>
                <a:cubicBezTo>
                  <a:pt x="127" y="519"/>
                  <a:pt x="127" y="519"/>
                  <a:pt x="127" y="519"/>
                </a:cubicBezTo>
                <a:moveTo>
                  <a:pt x="131" y="522"/>
                </a:moveTo>
                <a:cubicBezTo>
                  <a:pt x="131" y="523"/>
                  <a:pt x="131" y="523"/>
                  <a:pt x="131" y="523"/>
                </a:cubicBezTo>
                <a:cubicBezTo>
                  <a:pt x="131" y="523"/>
                  <a:pt x="131" y="522"/>
                  <a:pt x="131" y="522"/>
                </a:cubicBezTo>
                <a:cubicBezTo>
                  <a:pt x="131" y="522"/>
                  <a:pt x="131" y="522"/>
                  <a:pt x="131" y="522"/>
                </a:cubicBezTo>
                <a:cubicBezTo>
                  <a:pt x="131" y="522"/>
                  <a:pt x="131" y="522"/>
                  <a:pt x="131" y="522"/>
                </a:cubicBezTo>
                <a:moveTo>
                  <a:pt x="109" y="466"/>
                </a:moveTo>
                <a:cubicBezTo>
                  <a:pt x="109" y="466"/>
                  <a:pt x="109" y="466"/>
                  <a:pt x="109" y="466"/>
                </a:cubicBezTo>
                <a:cubicBezTo>
                  <a:pt x="109" y="466"/>
                  <a:pt x="109" y="467"/>
                  <a:pt x="109" y="467"/>
                </a:cubicBezTo>
                <a:cubicBezTo>
                  <a:pt x="109" y="467"/>
                  <a:pt x="110" y="466"/>
                  <a:pt x="110" y="466"/>
                </a:cubicBezTo>
                <a:cubicBezTo>
                  <a:pt x="109" y="466"/>
                  <a:pt x="109" y="466"/>
                  <a:pt x="109" y="466"/>
                </a:cubicBezTo>
                <a:moveTo>
                  <a:pt x="113" y="489"/>
                </a:moveTo>
                <a:cubicBezTo>
                  <a:pt x="113" y="489"/>
                  <a:pt x="113" y="489"/>
                  <a:pt x="113" y="489"/>
                </a:cubicBezTo>
                <a:cubicBezTo>
                  <a:pt x="113" y="489"/>
                  <a:pt x="113" y="489"/>
                  <a:pt x="113" y="489"/>
                </a:cubicBezTo>
                <a:cubicBezTo>
                  <a:pt x="113" y="489"/>
                  <a:pt x="113" y="489"/>
                  <a:pt x="113" y="490"/>
                </a:cubicBezTo>
                <a:cubicBezTo>
                  <a:pt x="113" y="489"/>
                  <a:pt x="113" y="489"/>
                  <a:pt x="113" y="489"/>
                </a:cubicBezTo>
                <a:moveTo>
                  <a:pt x="111" y="471"/>
                </a:moveTo>
                <a:cubicBezTo>
                  <a:pt x="111" y="471"/>
                  <a:pt x="111" y="471"/>
                  <a:pt x="111" y="472"/>
                </a:cubicBezTo>
                <a:cubicBezTo>
                  <a:pt x="111" y="471"/>
                  <a:pt x="111" y="471"/>
                  <a:pt x="111" y="471"/>
                </a:cubicBezTo>
                <a:cubicBezTo>
                  <a:pt x="111" y="471"/>
                  <a:pt x="111" y="471"/>
                  <a:pt x="111" y="471"/>
                </a:cubicBezTo>
                <a:cubicBezTo>
                  <a:pt x="111" y="471"/>
                  <a:pt x="111" y="471"/>
                  <a:pt x="111" y="471"/>
                </a:cubicBezTo>
                <a:moveTo>
                  <a:pt x="113" y="475"/>
                </a:moveTo>
                <a:cubicBezTo>
                  <a:pt x="113" y="475"/>
                  <a:pt x="113" y="476"/>
                  <a:pt x="113" y="476"/>
                </a:cubicBezTo>
                <a:cubicBezTo>
                  <a:pt x="113" y="476"/>
                  <a:pt x="113" y="476"/>
                  <a:pt x="113" y="476"/>
                </a:cubicBezTo>
                <a:cubicBezTo>
                  <a:pt x="113" y="476"/>
                  <a:pt x="113" y="476"/>
                  <a:pt x="113" y="476"/>
                </a:cubicBezTo>
                <a:cubicBezTo>
                  <a:pt x="113" y="476"/>
                  <a:pt x="113" y="476"/>
                  <a:pt x="113" y="475"/>
                </a:cubicBezTo>
                <a:moveTo>
                  <a:pt x="115" y="481"/>
                </a:moveTo>
                <a:cubicBezTo>
                  <a:pt x="115" y="481"/>
                  <a:pt x="115" y="481"/>
                  <a:pt x="115" y="481"/>
                </a:cubicBezTo>
                <a:cubicBezTo>
                  <a:pt x="115" y="480"/>
                  <a:pt x="115" y="480"/>
                  <a:pt x="115" y="480"/>
                </a:cubicBezTo>
                <a:cubicBezTo>
                  <a:pt x="115" y="480"/>
                  <a:pt x="114" y="480"/>
                  <a:pt x="114" y="481"/>
                </a:cubicBezTo>
                <a:cubicBezTo>
                  <a:pt x="115" y="481"/>
                  <a:pt x="115" y="481"/>
                  <a:pt x="115" y="481"/>
                </a:cubicBezTo>
                <a:moveTo>
                  <a:pt x="115" y="482"/>
                </a:moveTo>
                <a:cubicBezTo>
                  <a:pt x="115" y="482"/>
                  <a:pt x="115" y="482"/>
                  <a:pt x="115" y="482"/>
                </a:cubicBezTo>
                <a:cubicBezTo>
                  <a:pt x="115" y="482"/>
                  <a:pt x="115" y="482"/>
                  <a:pt x="115" y="483"/>
                </a:cubicBezTo>
                <a:cubicBezTo>
                  <a:pt x="115" y="483"/>
                  <a:pt x="115" y="483"/>
                  <a:pt x="115" y="483"/>
                </a:cubicBezTo>
                <a:cubicBezTo>
                  <a:pt x="115" y="483"/>
                  <a:pt x="115" y="483"/>
                  <a:pt x="115" y="482"/>
                </a:cubicBezTo>
                <a:moveTo>
                  <a:pt x="118" y="485"/>
                </a:moveTo>
                <a:cubicBezTo>
                  <a:pt x="118" y="486"/>
                  <a:pt x="119" y="486"/>
                  <a:pt x="119" y="486"/>
                </a:cubicBezTo>
                <a:cubicBezTo>
                  <a:pt x="119" y="486"/>
                  <a:pt x="119" y="485"/>
                  <a:pt x="119" y="485"/>
                </a:cubicBezTo>
                <a:cubicBezTo>
                  <a:pt x="119" y="485"/>
                  <a:pt x="119" y="485"/>
                  <a:pt x="119" y="485"/>
                </a:cubicBezTo>
                <a:cubicBezTo>
                  <a:pt x="119" y="485"/>
                  <a:pt x="118" y="485"/>
                  <a:pt x="118" y="485"/>
                </a:cubicBezTo>
                <a:moveTo>
                  <a:pt x="680" y="580"/>
                </a:moveTo>
                <a:cubicBezTo>
                  <a:pt x="679" y="581"/>
                  <a:pt x="679" y="580"/>
                  <a:pt x="678" y="580"/>
                </a:cubicBezTo>
                <a:cubicBezTo>
                  <a:pt x="678" y="580"/>
                  <a:pt x="677" y="581"/>
                  <a:pt x="677" y="581"/>
                </a:cubicBezTo>
                <a:cubicBezTo>
                  <a:pt x="677" y="582"/>
                  <a:pt x="677" y="582"/>
                  <a:pt x="676" y="583"/>
                </a:cubicBezTo>
                <a:cubicBezTo>
                  <a:pt x="675" y="583"/>
                  <a:pt x="675" y="582"/>
                  <a:pt x="675" y="582"/>
                </a:cubicBezTo>
                <a:cubicBezTo>
                  <a:pt x="674" y="581"/>
                  <a:pt x="674" y="581"/>
                  <a:pt x="673" y="581"/>
                </a:cubicBezTo>
                <a:cubicBezTo>
                  <a:pt x="673" y="581"/>
                  <a:pt x="674" y="580"/>
                  <a:pt x="674" y="580"/>
                </a:cubicBezTo>
                <a:cubicBezTo>
                  <a:pt x="674" y="579"/>
                  <a:pt x="674" y="577"/>
                  <a:pt x="674" y="576"/>
                </a:cubicBezTo>
                <a:cubicBezTo>
                  <a:pt x="674" y="576"/>
                  <a:pt x="675" y="574"/>
                  <a:pt x="676" y="573"/>
                </a:cubicBezTo>
                <a:cubicBezTo>
                  <a:pt x="677" y="573"/>
                  <a:pt x="676" y="573"/>
                  <a:pt x="676" y="573"/>
                </a:cubicBezTo>
                <a:cubicBezTo>
                  <a:pt x="676" y="573"/>
                  <a:pt x="676" y="573"/>
                  <a:pt x="676" y="573"/>
                </a:cubicBezTo>
                <a:cubicBezTo>
                  <a:pt x="676" y="573"/>
                  <a:pt x="676" y="573"/>
                  <a:pt x="676" y="573"/>
                </a:cubicBezTo>
                <a:cubicBezTo>
                  <a:pt x="676" y="574"/>
                  <a:pt x="676" y="574"/>
                  <a:pt x="676" y="574"/>
                </a:cubicBezTo>
                <a:cubicBezTo>
                  <a:pt x="676" y="574"/>
                  <a:pt x="677" y="574"/>
                  <a:pt x="676" y="573"/>
                </a:cubicBezTo>
                <a:cubicBezTo>
                  <a:pt x="676" y="572"/>
                  <a:pt x="677" y="572"/>
                  <a:pt x="677" y="571"/>
                </a:cubicBezTo>
                <a:cubicBezTo>
                  <a:pt x="677" y="569"/>
                  <a:pt x="678" y="567"/>
                  <a:pt x="680" y="565"/>
                </a:cubicBezTo>
                <a:cubicBezTo>
                  <a:pt x="680" y="565"/>
                  <a:pt x="678" y="564"/>
                  <a:pt x="679" y="564"/>
                </a:cubicBezTo>
                <a:cubicBezTo>
                  <a:pt x="679" y="563"/>
                  <a:pt x="680" y="563"/>
                  <a:pt x="680" y="562"/>
                </a:cubicBezTo>
                <a:cubicBezTo>
                  <a:pt x="680" y="562"/>
                  <a:pt x="680" y="561"/>
                  <a:pt x="680" y="561"/>
                </a:cubicBezTo>
                <a:cubicBezTo>
                  <a:pt x="681" y="560"/>
                  <a:pt x="682" y="559"/>
                  <a:pt x="682" y="558"/>
                </a:cubicBezTo>
                <a:cubicBezTo>
                  <a:pt x="682" y="557"/>
                  <a:pt x="683" y="556"/>
                  <a:pt x="683" y="555"/>
                </a:cubicBezTo>
                <a:cubicBezTo>
                  <a:pt x="684" y="553"/>
                  <a:pt x="685" y="552"/>
                  <a:pt x="684" y="551"/>
                </a:cubicBezTo>
                <a:cubicBezTo>
                  <a:pt x="686" y="550"/>
                  <a:pt x="686" y="550"/>
                  <a:pt x="688" y="550"/>
                </a:cubicBezTo>
                <a:cubicBezTo>
                  <a:pt x="687" y="550"/>
                  <a:pt x="686" y="549"/>
                  <a:pt x="686" y="549"/>
                </a:cubicBezTo>
                <a:cubicBezTo>
                  <a:pt x="685" y="549"/>
                  <a:pt x="685" y="548"/>
                  <a:pt x="685" y="548"/>
                </a:cubicBezTo>
                <a:cubicBezTo>
                  <a:pt x="686" y="547"/>
                  <a:pt x="686" y="546"/>
                  <a:pt x="687" y="546"/>
                </a:cubicBezTo>
                <a:cubicBezTo>
                  <a:pt x="687" y="545"/>
                  <a:pt x="688" y="544"/>
                  <a:pt x="688" y="543"/>
                </a:cubicBezTo>
                <a:cubicBezTo>
                  <a:pt x="688" y="542"/>
                  <a:pt x="689" y="541"/>
                  <a:pt x="689" y="540"/>
                </a:cubicBezTo>
                <a:cubicBezTo>
                  <a:pt x="689" y="538"/>
                  <a:pt x="690" y="538"/>
                  <a:pt x="691" y="537"/>
                </a:cubicBezTo>
                <a:cubicBezTo>
                  <a:pt x="691" y="536"/>
                  <a:pt x="691" y="535"/>
                  <a:pt x="691" y="535"/>
                </a:cubicBezTo>
                <a:cubicBezTo>
                  <a:pt x="690" y="533"/>
                  <a:pt x="689" y="533"/>
                  <a:pt x="688" y="532"/>
                </a:cubicBezTo>
                <a:cubicBezTo>
                  <a:pt x="687" y="533"/>
                  <a:pt x="686" y="531"/>
                  <a:pt x="685" y="531"/>
                </a:cubicBezTo>
                <a:cubicBezTo>
                  <a:pt x="684" y="531"/>
                  <a:pt x="684" y="530"/>
                  <a:pt x="683" y="530"/>
                </a:cubicBezTo>
                <a:cubicBezTo>
                  <a:pt x="682" y="529"/>
                  <a:pt x="682" y="529"/>
                  <a:pt x="681" y="528"/>
                </a:cubicBezTo>
                <a:cubicBezTo>
                  <a:pt x="680" y="528"/>
                  <a:pt x="679" y="527"/>
                  <a:pt x="678" y="527"/>
                </a:cubicBezTo>
                <a:cubicBezTo>
                  <a:pt x="678" y="526"/>
                  <a:pt x="676" y="526"/>
                  <a:pt x="676" y="525"/>
                </a:cubicBezTo>
                <a:cubicBezTo>
                  <a:pt x="675" y="525"/>
                  <a:pt x="675" y="525"/>
                  <a:pt x="674" y="524"/>
                </a:cubicBezTo>
                <a:cubicBezTo>
                  <a:pt x="674" y="523"/>
                  <a:pt x="674" y="523"/>
                  <a:pt x="675" y="522"/>
                </a:cubicBezTo>
                <a:cubicBezTo>
                  <a:pt x="675" y="520"/>
                  <a:pt x="676" y="519"/>
                  <a:pt x="677" y="517"/>
                </a:cubicBezTo>
                <a:cubicBezTo>
                  <a:pt x="677" y="516"/>
                  <a:pt x="678" y="515"/>
                  <a:pt x="679" y="515"/>
                </a:cubicBezTo>
                <a:cubicBezTo>
                  <a:pt x="679" y="516"/>
                  <a:pt x="679" y="515"/>
                  <a:pt x="679" y="515"/>
                </a:cubicBezTo>
                <a:cubicBezTo>
                  <a:pt x="679" y="515"/>
                  <a:pt x="679" y="515"/>
                  <a:pt x="679" y="515"/>
                </a:cubicBezTo>
                <a:cubicBezTo>
                  <a:pt x="679" y="515"/>
                  <a:pt x="679" y="516"/>
                  <a:pt x="679" y="516"/>
                </a:cubicBezTo>
                <a:cubicBezTo>
                  <a:pt x="679" y="516"/>
                  <a:pt x="679" y="516"/>
                  <a:pt x="679" y="516"/>
                </a:cubicBezTo>
                <a:cubicBezTo>
                  <a:pt x="679" y="516"/>
                  <a:pt x="679" y="516"/>
                  <a:pt x="679" y="515"/>
                </a:cubicBezTo>
                <a:cubicBezTo>
                  <a:pt x="679" y="514"/>
                  <a:pt x="680" y="514"/>
                  <a:pt x="681" y="513"/>
                </a:cubicBezTo>
                <a:cubicBezTo>
                  <a:pt x="680" y="511"/>
                  <a:pt x="681" y="510"/>
                  <a:pt x="682" y="509"/>
                </a:cubicBezTo>
                <a:cubicBezTo>
                  <a:pt x="684" y="509"/>
                  <a:pt x="684" y="509"/>
                  <a:pt x="683" y="507"/>
                </a:cubicBezTo>
                <a:cubicBezTo>
                  <a:pt x="683" y="507"/>
                  <a:pt x="683" y="507"/>
                  <a:pt x="683" y="507"/>
                </a:cubicBezTo>
                <a:cubicBezTo>
                  <a:pt x="683" y="507"/>
                  <a:pt x="683" y="506"/>
                  <a:pt x="684" y="506"/>
                </a:cubicBezTo>
                <a:cubicBezTo>
                  <a:pt x="684" y="506"/>
                  <a:pt x="685" y="506"/>
                  <a:pt x="685" y="506"/>
                </a:cubicBezTo>
                <a:cubicBezTo>
                  <a:pt x="686" y="507"/>
                  <a:pt x="688" y="506"/>
                  <a:pt x="690" y="507"/>
                </a:cubicBezTo>
                <a:cubicBezTo>
                  <a:pt x="690" y="508"/>
                  <a:pt x="690" y="507"/>
                  <a:pt x="690" y="507"/>
                </a:cubicBezTo>
                <a:cubicBezTo>
                  <a:pt x="690" y="507"/>
                  <a:pt x="690" y="507"/>
                  <a:pt x="690" y="507"/>
                </a:cubicBezTo>
                <a:cubicBezTo>
                  <a:pt x="689" y="507"/>
                  <a:pt x="689" y="507"/>
                  <a:pt x="689" y="508"/>
                </a:cubicBezTo>
                <a:cubicBezTo>
                  <a:pt x="689" y="508"/>
                  <a:pt x="690" y="508"/>
                  <a:pt x="690" y="508"/>
                </a:cubicBezTo>
                <a:cubicBezTo>
                  <a:pt x="690" y="508"/>
                  <a:pt x="690" y="508"/>
                  <a:pt x="690" y="507"/>
                </a:cubicBezTo>
                <a:cubicBezTo>
                  <a:pt x="689" y="506"/>
                  <a:pt x="689" y="506"/>
                  <a:pt x="690" y="506"/>
                </a:cubicBezTo>
                <a:cubicBezTo>
                  <a:pt x="690" y="506"/>
                  <a:pt x="691" y="505"/>
                  <a:pt x="691" y="505"/>
                </a:cubicBezTo>
                <a:cubicBezTo>
                  <a:pt x="690" y="504"/>
                  <a:pt x="689" y="505"/>
                  <a:pt x="688" y="505"/>
                </a:cubicBezTo>
                <a:cubicBezTo>
                  <a:pt x="687" y="505"/>
                  <a:pt x="686" y="505"/>
                  <a:pt x="684" y="505"/>
                </a:cubicBezTo>
                <a:cubicBezTo>
                  <a:pt x="685" y="503"/>
                  <a:pt x="687" y="502"/>
                  <a:pt x="688" y="501"/>
                </a:cubicBezTo>
                <a:cubicBezTo>
                  <a:pt x="689" y="501"/>
                  <a:pt x="690" y="501"/>
                  <a:pt x="691" y="501"/>
                </a:cubicBezTo>
                <a:cubicBezTo>
                  <a:pt x="692" y="502"/>
                  <a:pt x="693" y="502"/>
                  <a:pt x="694" y="502"/>
                </a:cubicBezTo>
                <a:cubicBezTo>
                  <a:pt x="693" y="501"/>
                  <a:pt x="693" y="500"/>
                  <a:pt x="691" y="500"/>
                </a:cubicBezTo>
                <a:cubicBezTo>
                  <a:pt x="691" y="500"/>
                  <a:pt x="691" y="499"/>
                  <a:pt x="691" y="499"/>
                </a:cubicBezTo>
                <a:cubicBezTo>
                  <a:pt x="691" y="499"/>
                  <a:pt x="692" y="499"/>
                  <a:pt x="692" y="499"/>
                </a:cubicBezTo>
                <a:cubicBezTo>
                  <a:pt x="693" y="499"/>
                  <a:pt x="693" y="499"/>
                  <a:pt x="693" y="498"/>
                </a:cubicBezTo>
                <a:cubicBezTo>
                  <a:pt x="693" y="498"/>
                  <a:pt x="693" y="497"/>
                  <a:pt x="693" y="497"/>
                </a:cubicBezTo>
                <a:cubicBezTo>
                  <a:pt x="692" y="496"/>
                  <a:pt x="691" y="496"/>
                  <a:pt x="690" y="496"/>
                </a:cubicBezTo>
                <a:cubicBezTo>
                  <a:pt x="689" y="495"/>
                  <a:pt x="690" y="495"/>
                  <a:pt x="690" y="494"/>
                </a:cubicBezTo>
                <a:cubicBezTo>
                  <a:pt x="690" y="493"/>
                  <a:pt x="691" y="492"/>
                  <a:pt x="693" y="492"/>
                </a:cubicBezTo>
                <a:cubicBezTo>
                  <a:pt x="693" y="492"/>
                  <a:pt x="693" y="492"/>
                  <a:pt x="694" y="492"/>
                </a:cubicBezTo>
                <a:cubicBezTo>
                  <a:pt x="695" y="492"/>
                  <a:pt x="695" y="492"/>
                  <a:pt x="695" y="491"/>
                </a:cubicBezTo>
                <a:cubicBezTo>
                  <a:pt x="695" y="491"/>
                  <a:pt x="695" y="491"/>
                  <a:pt x="694" y="491"/>
                </a:cubicBezTo>
                <a:cubicBezTo>
                  <a:pt x="693" y="490"/>
                  <a:pt x="693" y="490"/>
                  <a:pt x="693" y="489"/>
                </a:cubicBezTo>
                <a:cubicBezTo>
                  <a:pt x="694" y="487"/>
                  <a:pt x="695" y="486"/>
                  <a:pt x="696" y="484"/>
                </a:cubicBezTo>
                <a:cubicBezTo>
                  <a:pt x="696" y="483"/>
                  <a:pt x="696" y="483"/>
                  <a:pt x="697" y="482"/>
                </a:cubicBezTo>
                <a:cubicBezTo>
                  <a:pt x="697" y="482"/>
                  <a:pt x="698" y="482"/>
                  <a:pt x="698" y="482"/>
                </a:cubicBezTo>
                <a:cubicBezTo>
                  <a:pt x="699" y="483"/>
                  <a:pt x="699" y="483"/>
                  <a:pt x="700" y="484"/>
                </a:cubicBezTo>
                <a:cubicBezTo>
                  <a:pt x="700" y="484"/>
                  <a:pt x="701" y="484"/>
                  <a:pt x="701" y="484"/>
                </a:cubicBezTo>
                <a:cubicBezTo>
                  <a:pt x="701" y="484"/>
                  <a:pt x="701" y="483"/>
                  <a:pt x="701" y="483"/>
                </a:cubicBezTo>
                <a:cubicBezTo>
                  <a:pt x="700" y="482"/>
                  <a:pt x="701" y="481"/>
                  <a:pt x="699" y="481"/>
                </a:cubicBezTo>
                <a:cubicBezTo>
                  <a:pt x="699" y="481"/>
                  <a:pt x="699" y="481"/>
                  <a:pt x="699" y="480"/>
                </a:cubicBezTo>
                <a:cubicBezTo>
                  <a:pt x="699" y="480"/>
                  <a:pt x="699" y="479"/>
                  <a:pt x="700" y="479"/>
                </a:cubicBezTo>
                <a:cubicBezTo>
                  <a:pt x="701" y="478"/>
                  <a:pt x="701" y="476"/>
                  <a:pt x="702" y="475"/>
                </a:cubicBezTo>
                <a:cubicBezTo>
                  <a:pt x="703" y="476"/>
                  <a:pt x="703" y="476"/>
                  <a:pt x="704" y="476"/>
                </a:cubicBezTo>
                <a:cubicBezTo>
                  <a:pt x="704" y="477"/>
                  <a:pt x="705" y="477"/>
                  <a:pt x="705" y="477"/>
                </a:cubicBezTo>
                <a:cubicBezTo>
                  <a:pt x="705" y="477"/>
                  <a:pt x="705" y="477"/>
                  <a:pt x="705" y="476"/>
                </a:cubicBezTo>
                <a:cubicBezTo>
                  <a:pt x="706" y="476"/>
                  <a:pt x="706" y="476"/>
                  <a:pt x="707" y="475"/>
                </a:cubicBezTo>
                <a:cubicBezTo>
                  <a:pt x="707" y="476"/>
                  <a:pt x="707" y="476"/>
                  <a:pt x="708" y="476"/>
                </a:cubicBezTo>
                <a:cubicBezTo>
                  <a:pt x="709" y="475"/>
                  <a:pt x="709" y="475"/>
                  <a:pt x="709" y="473"/>
                </a:cubicBezTo>
                <a:cubicBezTo>
                  <a:pt x="711" y="473"/>
                  <a:pt x="711" y="473"/>
                  <a:pt x="711" y="473"/>
                </a:cubicBezTo>
                <a:cubicBezTo>
                  <a:pt x="711" y="474"/>
                  <a:pt x="711" y="474"/>
                  <a:pt x="711" y="474"/>
                </a:cubicBezTo>
                <a:cubicBezTo>
                  <a:pt x="712" y="475"/>
                  <a:pt x="712" y="475"/>
                  <a:pt x="712" y="476"/>
                </a:cubicBezTo>
                <a:cubicBezTo>
                  <a:pt x="711" y="477"/>
                  <a:pt x="711" y="478"/>
                  <a:pt x="710" y="478"/>
                </a:cubicBezTo>
                <a:cubicBezTo>
                  <a:pt x="710" y="479"/>
                  <a:pt x="710" y="480"/>
                  <a:pt x="710" y="480"/>
                </a:cubicBezTo>
                <a:cubicBezTo>
                  <a:pt x="709" y="481"/>
                  <a:pt x="709" y="482"/>
                  <a:pt x="709" y="483"/>
                </a:cubicBezTo>
                <a:cubicBezTo>
                  <a:pt x="710" y="485"/>
                  <a:pt x="708" y="486"/>
                  <a:pt x="708" y="487"/>
                </a:cubicBezTo>
                <a:cubicBezTo>
                  <a:pt x="707" y="488"/>
                  <a:pt x="707" y="489"/>
                  <a:pt x="707" y="490"/>
                </a:cubicBezTo>
                <a:cubicBezTo>
                  <a:pt x="706" y="490"/>
                  <a:pt x="706" y="491"/>
                  <a:pt x="706" y="491"/>
                </a:cubicBezTo>
                <a:cubicBezTo>
                  <a:pt x="707" y="492"/>
                  <a:pt x="708" y="493"/>
                  <a:pt x="706" y="494"/>
                </a:cubicBezTo>
                <a:cubicBezTo>
                  <a:pt x="706" y="494"/>
                  <a:pt x="706" y="494"/>
                  <a:pt x="706" y="495"/>
                </a:cubicBezTo>
                <a:cubicBezTo>
                  <a:pt x="707" y="497"/>
                  <a:pt x="705" y="498"/>
                  <a:pt x="705" y="500"/>
                </a:cubicBezTo>
                <a:cubicBezTo>
                  <a:pt x="705" y="501"/>
                  <a:pt x="704" y="501"/>
                  <a:pt x="704" y="501"/>
                </a:cubicBezTo>
                <a:cubicBezTo>
                  <a:pt x="704" y="502"/>
                  <a:pt x="704" y="503"/>
                  <a:pt x="703" y="503"/>
                </a:cubicBezTo>
                <a:cubicBezTo>
                  <a:pt x="703" y="504"/>
                  <a:pt x="703" y="505"/>
                  <a:pt x="703" y="506"/>
                </a:cubicBezTo>
                <a:cubicBezTo>
                  <a:pt x="703" y="506"/>
                  <a:pt x="703" y="506"/>
                  <a:pt x="703" y="507"/>
                </a:cubicBezTo>
                <a:cubicBezTo>
                  <a:pt x="702" y="507"/>
                  <a:pt x="702" y="507"/>
                  <a:pt x="701" y="507"/>
                </a:cubicBezTo>
                <a:cubicBezTo>
                  <a:pt x="700" y="507"/>
                  <a:pt x="701" y="507"/>
                  <a:pt x="701" y="508"/>
                </a:cubicBezTo>
                <a:cubicBezTo>
                  <a:pt x="701" y="508"/>
                  <a:pt x="702" y="508"/>
                  <a:pt x="702" y="508"/>
                </a:cubicBezTo>
                <a:cubicBezTo>
                  <a:pt x="702" y="508"/>
                  <a:pt x="703" y="509"/>
                  <a:pt x="702" y="510"/>
                </a:cubicBezTo>
                <a:cubicBezTo>
                  <a:pt x="702" y="510"/>
                  <a:pt x="702" y="511"/>
                  <a:pt x="702" y="512"/>
                </a:cubicBezTo>
                <a:cubicBezTo>
                  <a:pt x="701" y="512"/>
                  <a:pt x="702" y="513"/>
                  <a:pt x="701" y="514"/>
                </a:cubicBezTo>
                <a:cubicBezTo>
                  <a:pt x="701" y="514"/>
                  <a:pt x="701" y="515"/>
                  <a:pt x="700" y="515"/>
                </a:cubicBezTo>
                <a:cubicBezTo>
                  <a:pt x="702" y="518"/>
                  <a:pt x="705" y="518"/>
                  <a:pt x="706" y="521"/>
                </a:cubicBezTo>
                <a:cubicBezTo>
                  <a:pt x="704" y="521"/>
                  <a:pt x="704" y="521"/>
                  <a:pt x="704" y="523"/>
                </a:cubicBezTo>
                <a:cubicBezTo>
                  <a:pt x="704" y="523"/>
                  <a:pt x="704" y="523"/>
                  <a:pt x="705" y="523"/>
                </a:cubicBezTo>
                <a:cubicBezTo>
                  <a:pt x="706" y="523"/>
                  <a:pt x="707" y="525"/>
                  <a:pt x="708" y="526"/>
                </a:cubicBezTo>
                <a:cubicBezTo>
                  <a:pt x="708" y="526"/>
                  <a:pt x="709" y="526"/>
                  <a:pt x="709" y="526"/>
                </a:cubicBezTo>
                <a:cubicBezTo>
                  <a:pt x="710" y="526"/>
                  <a:pt x="710" y="525"/>
                  <a:pt x="710" y="525"/>
                </a:cubicBezTo>
                <a:cubicBezTo>
                  <a:pt x="710" y="524"/>
                  <a:pt x="710" y="524"/>
                  <a:pt x="710" y="524"/>
                </a:cubicBezTo>
                <a:cubicBezTo>
                  <a:pt x="711" y="523"/>
                  <a:pt x="711" y="523"/>
                  <a:pt x="711" y="523"/>
                </a:cubicBezTo>
                <a:cubicBezTo>
                  <a:pt x="712" y="524"/>
                  <a:pt x="713" y="524"/>
                  <a:pt x="714" y="524"/>
                </a:cubicBezTo>
                <a:cubicBezTo>
                  <a:pt x="715" y="525"/>
                  <a:pt x="716" y="526"/>
                  <a:pt x="716" y="527"/>
                </a:cubicBezTo>
                <a:cubicBezTo>
                  <a:pt x="717" y="527"/>
                  <a:pt x="717" y="527"/>
                  <a:pt x="718" y="528"/>
                </a:cubicBezTo>
                <a:cubicBezTo>
                  <a:pt x="718" y="528"/>
                  <a:pt x="719" y="529"/>
                  <a:pt x="719" y="529"/>
                </a:cubicBezTo>
                <a:cubicBezTo>
                  <a:pt x="720" y="530"/>
                  <a:pt x="721" y="529"/>
                  <a:pt x="723" y="529"/>
                </a:cubicBezTo>
                <a:cubicBezTo>
                  <a:pt x="723" y="530"/>
                  <a:pt x="724" y="531"/>
                  <a:pt x="724" y="531"/>
                </a:cubicBezTo>
                <a:cubicBezTo>
                  <a:pt x="725" y="532"/>
                  <a:pt x="725" y="533"/>
                  <a:pt x="725" y="534"/>
                </a:cubicBezTo>
                <a:cubicBezTo>
                  <a:pt x="725" y="534"/>
                  <a:pt x="724" y="535"/>
                  <a:pt x="723" y="536"/>
                </a:cubicBezTo>
                <a:cubicBezTo>
                  <a:pt x="722" y="537"/>
                  <a:pt x="721" y="538"/>
                  <a:pt x="721" y="538"/>
                </a:cubicBezTo>
                <a:cubicBezTo>
                  <a:pt x="720" y="539"/>
                  <a:pt x="720" y="540"/>
                  <a:pt x="719" y="541"/>
                </a:cubicBezTo>
                <a:cubicBezTo>
                  <a:pt x="718" y="542"/>
                  <a:pt x="718" y="543"/>
                  <a:pt x="717" y="544"/>
                </a:cubicBezTo>
                <a:cubicBezTo>
                  <a:pt x="717" y="544"/>
                  <a:pt x="715" y="545"/>
                  <a:pt x="715" y="546"/>
                </a:cubicBezTo>
                <a:cubicBezTo>
                  <a:pt x="715" y="547"/>
                  <a:pt x="714" y="548"/>
                  <a:pt x="713" y="549"/>
                </a:cubicBezTo>
                <a:cubicBezTo>
                  <a:pt x="712" y="549"/>
                  <a:pt x="712" y="550"/>
                  <a:pt x="711" y="551"/>
                </a:cubicBezTo>
                <a:cubicBezTo>
                  <a:pt x="710" y="551"/>
                  <a:pt x="710" y="553"/>
                  <a:pt x="709" y="553"/>
                </a:cubicBezTo>
                <a:cubicBezTo>
                  <a:pt x="708" y="554"/>
                  <a:pt x="708" y="555"/>
                  <a:pt x="708" y="556"/>
                </a:cubicBezTo>
                <a:cubicBezTo>
                  <a:pt x="707" y="557"/>
                  <a:pt x="706" y="558"/>
                  <a:pt x="705" y="559"/>
                </a:cubicBezTo>
                <a:cubicBezTo>
                  <a:pt x="705" y="560"/>
                  <a:pt x="703" y="561"/>
                  <a:pt x="702" y="562"/>
                </a:cubicBezTo>
                <a:cubicBezTo>
                  <a:pt x="701" y="563"/>
                  <a:pt x="702" y="564"/>
                  <a:pt x="700" y="565"/>
                </a:cubicBezTo>
                <a:cubicBezTo>
                  <a:pt x="700" y="566"/>
                  <a:pt x="699" y="567"/>
                  <a:pt x="698" y="568"/>
                </a:cubicBezTo>
                <a:cubicBezTo>
                  <a:pt x="698" y="568"/>
                  <a:pt x="698" y="568"/>
                  <a:pt x="698" y="569"/>
                </a:cubicBezTo>
                <a:cubicBezTo>
                  <a:pt x="697" y="570"/>
                  <a:pt x="695" y="571"/>
                  <a:pt x="695" y="573"/>
                </a:cubicBezTo>
                <a:cubicBezTo>
                  <a:pt x="694" y="574"/>
                  <a:pt x="692" y="575"/>
                  <a:pt x="692" y="577"/>
                </a:cubicBezTo>
                <a:cubicBezTo>
                  <a:pt x="691" y="578"/>
                  <a:pt x="689" y="579"/>
                  <a:pt x="688" y="581"/>
                </a:cubicBezTo>
                <a:cubicBezTo>
                  <a:pt x="686" y="581"/>
                  <a:pt x="686" y="581"/>
                  <a:pt x="686" y="581"/>
                </a:cubicBezTo>
                <a:cubicBezTo>
                  <a:pt x="686" y="581"/>
                  <a:pt x="686" y="581"/>
                  <a:pt x="686" y="581"/>
                </a:cubicBezTo>
                <a:cubicBezTo>
                  <a:pt x="686" y="581"/>
                  <a:pt x="686" y="580"/>
                  <a:pt x="686" y="580"/>
                </a:cubicBezTo>
                <a:cubicBezTo>
                  <a:pt x="686" y="580"/>
                  <a:pt x="686" y="580"/>
                  <a:pt x="685" y="580"/>
                </a:cubicBezTo>
                <a:cubicBezTo>
                  <a:pt x="685" y="580"/>
                  <a:pt x="686" y="580"/>
                  <a:pt x="686" y="581"/>
                </a:cubicBezTo>
                <a:cubicBezTo>
                  <a:pt x="686" y="582"/>
                  <a:pt x="686" y="582"/>
                  <a:pt x="685" y="583"/>
                </a:cubicBezTo>
                <a:cubicBezTo>
                  <a:pt x="684" y="583"/>
                  <a:pt x="685" y="582"/>
                  <a:pt x="684" y="581"/>
                </a:cubicBezTo>
                <a:cubicBezTo>
                  <a:pt x="684" y="581"/>
                  <a:pt x="684" y="581"/>
                  <a:pt x="684" y="581"/>
                </a:cubicBezTo>
                <a:cubicBezTo>
                  <a:pt x="684" y="581"/>
                  <a:pt x="684" y="581"/>
                  <a:pt x="683" y="581"/>
                </a:cubicBezTo>
                <a:cubicBezTo>
                  <a:pt x="683" y="581"/>
                  <a:pt x="684" y="581"/>
                  <a:pt x="683" y="582"/>
                </a:cubicBezTo>
                <a:cubicBezTo>
                  <a:pt x="683" y="582"/>
                  <a:pt x="683" y="582"/>
                  <a:pt x="683" y="582"/>
                </a:cubicBezTo>
                <a:cubicBezTo>
                  <a:pt x="683" y="582"/>
                  <a:pt x="683" y="582"/>
                  <a:pt x="683" y="582"/>
                </a:cubicBezTo>
                <a:cubicBezTo>
                  <a:pt x="682" y="581"/>
                  <a:pt x="682" y="581"/>
                  <a:pt x="682" y="581"/>
                </a:cubicBezTo>
                <a:cubicBezTo>
                  <a:pt x="682" y="581"/>
                  <a:pt x="682" y="581"/>
                  <a:pt x="682" y="582"/>
                </a:cubicBezTo>
                <a:cubicBezTo>
                  <a:pt x="682" y="582"/>
                  <a:pt x="682" y="582"/>
                  <a:pt x="682" y="582"/>
                </a:cubicBezTo>
                <a:cubicBezTo>
                  <a:pt x="682" y="583"/>
                  <a:pt x="682" y="583"/>
                  <a:pt x="682" y="583"/>
                </a:cubicBezTo>
                <a:cubicBezTo>
                  <a:pt x="681" y="583"/>
                  <a:pt x="681" y="583"/>
                  <a:pt x="681" y="583"/>
                </a:cubicBezTo>
                <a:cubicBezTo>
                  <a:pt x="681" y="582"/>
                  <a:pt x="680" y="582"/>
                  <a:pt x="680" y="580"/>
                </a:cubicBezTo>
                <a:cubicBezTo>
                  <a:pt x="680" y="580"/>
                  <a:pt x="680" y="580"/>
                  <a:pt x="680" y="580"/>
                </a:cubicBezTo>
                <a:cubicBezTo>
                  <a:pt x="680" y="580"/>
                  <a:pt x="680" y="581"/>
                  <a:pt x="680" y="581"/>
                </a:cubicBezTo>
                <a:cubicBezTo>
                  <a:pt x="680" y="581"/>
                  <a:pt x="680" y="581"/>
                  <a:pt x="680" y="581"/>
                </a:cubicBezTo>
                <a:cubicBezTo>
                  <a:pt x="680" y="580"/>
                  <a:pt x="680" y="580"/>
                  <a:pt x="681" y="580"/>
                </a:cubicBezTo>
                <a:cubicBezTo>
                  <a:pt x="681" y="580"/>
                  <a:pt x="680" y="580"/>
                  <a:pt x="680" y="580"/>
                </a:cubicBezTo>
                <a:moveTo>
                  <a:pt x="696" y="495"/>
                </a:moveTo>
                <a:cubicBezTo>
                  <a:pt x="696" y="496"/>
                  <a:pt x="696" y="496"/>
                  <a:pt x="696" y="496"/>
                </a:cubicBezTo>
                <a:cubicBezTo>
                  <a:pt x="696" y="496"/>
                  <a:pt x="696" y="496"/>
                  <a:pt x="696" y="496"/>
                </a:cubicBezTo>
                <a:cubicBezTo>
                  <a:pt x="696" y="496"/>
                  <a:pt x="696" y="496"/>
                  <a:pt x="696" y="496"/>
                </a:cubicBezTo>
                <a:cubicBezTo>
                  <a:pt x="696" y="496"/>
                  <a:pt x="697" y="496"/>
                  <a:pt x="697" y="496"/>
                </a:cubicBezTo>
                <a:cubicBezTo>
                  <a:pt x="697" y="496"/>
                  <a:pt x="696" y="495"/>
                  <a:pt x="696" y="497"/>
                </a:cubicBezTo>
                <a:cubicBezTo>
                  <a:pt x="696" y="496"/>
                  <a:pt x="696" y="496"/>
                  <a:pt x="696" y="496"/>
                </a:cubicBezTo>
                <a:cubicBezTo>
                  <a:pt x="696" y="496"/>
                  <a:pt x="695" y="496"/>
                  <a:pt x="695" y="496"/>
                </a:cubicBezTo>
                <a:cubicBezTo>
                  <a:pt x="695" y="496"/>
                  <a:pt x="695" y="497"/>
                  <a:pt x="695" y="497"/>
                </a:cubicBezTo>
                <a:cubicBezTo>
                  <a:pt x="695" y="497"/>
                  <a:pt x="696" y="497"/>
                  <a:pt x="696" y="495"/>
                </a:cubicBezTo>
                <a:moveTo>
                  <a:pt x="704" y="488"/>
                </a:moveTo>
                <a:cubicBezTo>
                  <a:pt x="704" y="488"/>
                  <a:pt x="704" y="488"/>
                  <a:pt x="704" y="488"/>
                </a:cubicBezTo>
                <a:cubicBezTo>
                  <a:pt x="704" y="488"/>
                  <a:pt x="703" y="488"/>
                  <a:pt x="703" y="488"/>
                </a:cubicBezTo>
                <a:cubicBezTo>
                  <a:pt x="703" y="488"/>
                  <a:pt x="703" y="488"/>
                  <a:pt x="703" y="488"/>
                </a:cubicBezTo>
                <a:cubicBezTo>
                  <a:pt x="704" y="488"/>
                  <a:pt x="704" y="488"/>
                  <a:pt x="704" y="489"/>
                </a:cubicBezTo>
                <a:cubicBezTo>
                  <a:pt x="704" y="489"/>
                  <a:pt x="704" y="488"/>
                  <a:pt x="703" y="488"/>
                </a:cubicBezTo>
                <a:cubicBezTo>
                  <a:pt x="703" y="487"/>
                  <a:pt x="703" y="487"/>
                  <a:pt x="702" y="487"/>
                </a:cubicBezTo>
                <a:cubicBezTo>
                  <a:pt x="702" y="487"/>
                  <a:pt x="702" y="487"/>
                  <a:pt x="702" y="487"/>
                </a:cubicBezTo>
                <a:cubicBezTo>
                  <a:pt x="702" y="487"/>
                  <a:pt x="702" y="486"/>
                  <a:pt x="702" y="486"/>
                </a:cubicBezTo>
                <a:cubicBezTo>
                  <a:pt x="702" y="486"/>
                  <a:pt x="702" y="486"/>
                  <a:pt x="702" y="486"/>
                </a:cubicBezTo>
                <a:cubicBezTo>
                  <a:pt x="702" y="486"/>
                  <a:pt x="702" y="487"/>
                  <a:pt x="702" y="487"/>
                </a:cubicBezTo>
                <a:cubicBezTo>
                  <a:pt x="702" y="487"/>
                  <a:pt x="703" y="488"/>
                  <a:pt x="704" y="488"/>
                </a:cubicBezTo>
                <a:moveTo>
                  <a:pt x="686" y="514"/>
                </a:moveTo>
                <a:cubicBezTo>
                  <a:pt x="686" y="514"/>
                  <a:pt x="686" y="514"/>
                  <a:pt x="686" y="514"/>
                </a:cubicBezTo>
                <a:cubicBezTo>
                  <a:pt x="686" y="514"/>
                  <a:pt x="686" y="514"/>
                  <a:pt x="686" y="514"/>
                </a:cubicBezTo>
                <a:cubicBezTo>
                  <a:pt x="686" y="514"/>
                  <a:pt x="686" y="513"/>
                  <a:pt x="685" y="514"/>
                </a:cubicBezTo>
                <a:cubicBezTo>
                  <a:pt x="685" y="514"/>
                  <a:pt x="686" y="514"/>
                  <a:pt x="686" y="514"/>
                </a:cubicBezTo>
                <a:cubicBezTo>
                  <a:pt x="686" y="515"/>
                  <a:pt x="687" y="515"/>
                  <a:pt x="688" y="515"/>
                </a:cubicBezTo>
                <a:cubicBezTo>
                  <a:pt x="688" y="515"/>
                  <a:pt x="688" y="516"/>
                  <a:pt x="688" y="516"/>
                </a:cubicBezTo>
                <a:cubicBezTo>
                  <a:pt x="689" y="515"/>
                  <a:pt x="690" y="515"/>
                  <a:pt x="691" y="515"/>
                </a:cubicBezTo>
                <a:cubicBezTo>
                  <a:pt x="689" y="514"/>
                  <a:pt x="688" y="514"/>
                  <a:pt x="686" y="514"/>
                </a:cubicBezTo>
                <a:moveTo>
                  <a:pt x="698" y="489"/>
                </a:moveTo>
                <a:cubicBezTo>
                  <a:pt x="698" y="488"/>
                  <a:pt x="697" y="488"/>
                  <a:pt x="697" y="488"/>
                </a:cubicBezTo>
                <a:cubicBezTo>
                  <a:pt x="696" y="488"/>
                  <a:pt x="696" y="487"/>
                  <a:pt x="695" y="488"/>
                </a:cubicBezTo>
                <a:cubicBezTo>
                  <a:pt x="696" y="489"/>
                  <a:pt x="697" y="488"/>
                  <a:pt x="699" y="488"/>
                </a:cubicBezTo>
                <a:cubicBezTo>
                  <a:pt x="699" y="488"/>
                  <a:pt x="699" y="488"/>
                  <a:pt x="699" y="488"/>
                </a:cubicBezTo>
                <a:cubicBezTo>
                  <a:pt x="698" y="489"/>
                  <a:pt x="697" y="489"/>
                  <a:pt x="698" y="489"/>
                </a:cubicBezTo>
                <a:cubicBezTo>
                  <a:pt x="699" y="490"/>
                  <a:pt x="700" y="490"/>
                  <a:pt x="700" y="491"/>
                </a:cubicBezTo>
                <a:cubicBezTo>
                  <a:pt x="701" y="491"/>
                  <a:pt x="701" y="492"/>
                  <a:pt x="700" y="492"/>
                </a:cubicBezTo>
                <a:cubicBezTo>
                  <a:pt x="699" y="493"/>
                  <a:pt x="699" y="493"/>
                  <a:pt x="699" y="493"/>
                </a:cubicBezTo>
                <a:cubicBezTo>
                  <a:pt x="699" y="493"/>
                  <a:pt x="699" y="493"/>
                  <a:pt x="699" y="493"/>
                </a:cubicBezTo>
                <a:cubicBezTo>
                  <a:pt x="699" y="493"/>
                  <a:pt x="699" y="494"/>
                  <a:pt x="699" y="494"/>
                </a:cubicBezTo>
                <a:cubicBezTo>
                  <a:pt x="700" y="494"/>
                  <a:pt x="701" y="495"/>
                  <a:pt x="701" y="494"/>
                </a:cubicBezTo>
                <a:cubicBezTo>
                  <a:pt x="703" y="493"/>
                  <a:pt x="703" y="492"/>
                  <a:pt x="702" y="492"/>
                </a:cubicBezTo>
                <a:cubicBezTo>
                  <a:pt x="701" y="491"/>
                  <a:pt x="702" y="490"/>
                  <a:pt x="701" y="490"/>
                </a:cubicBezTo>
                <a:cubicBezTo>
                  <a:pt x="700" y="489"/>
                  <a:pt x="700" y="488"/>
                  <a:pt x="698" y="489"/>
                </a:cubicBezTo>
                <a:moveTo>
                  <a:pt x="700" y="497"/>
                </a:moveTo>
                <a:cubicBezTo>
                  <a:pt x="700" y="498"/>
                  <a:pt x="701" y="498"/>
                  <a:pt x="702" y="498"/>
                </a:cubicBezTo>
                <a:cubicBezTo>
                  <a:pt x="703" y="498"/>
                  <a:pt x="704" y="498"/>
                  <a:pt x="703" y="496"/>
                </a:cubicBezTo>
                <a:cubicBezTo>
                  <a:pt x="703" y="497"/>
                  <a:pt x="702" y="497"/>
                  <a:pt x="702" y="497"/>
                </a:cubicBezTo>
                <a:cubicBezTo>
                  <a:pt x="701" y="497"/>
                  <a:pt x="701" y="496"/>
                  <a:pt x="700" y="497"/>
                </a:cubicBezTo>
                <a:moveTo>
                  <a:pt x="697" y="500"/>
                </a:moveTo>
                <a:cubicBezTo>
                  <a:pt x="697" y="500"/>
                  <a:pt x="697" y="500"/>
                  <a:pt x="697" y="500"/>
                </a:cubicBezTo>
                <a:cubicBezTo>
                  <a:pt x="697" y="501"/>
                  <a:pt x="697" y="501"/>
                  <a:pt x="697" y="502"/>
                </a:cubicBezTo>
                <a:cubicBezTo>
                  <a:pt x="697" y="502"/>
                  <a:pt x="698" y="502"/>
                  <a:pt x="698" y="502"/>
                </a:cubicBezTo>
                <a:cubicBezTo>
                  <a:pt x="698" y="502"/>
                  <a:pt x="699" y="501"/>
                  <a:pt x="698" y="501"/>
                </a:cubicBezTo>
                <a:cubicBezTo>
                  <a:pt x="698" y="501"/>
                  <a:pt x="698" y="500"/>
                  <a:pt x="697" y="500"/>
                </a:cubicBezTo>
                <a:moveTo>
                  <a:pt x="703" y="499"/>
                </a:moveTo>
                <a:cubicBezTo>
                  <a:pt x="703" y="499"/>
                  <a:pt x="703" y="499"/>
                  <a:pt x="703" y="499"/>
                </a:cubicBezTo>
                <a:cubicBezTo>
                  <a:pt x="702" y="500"/>
                  <a:pt x="702" y="500"/>
                  <a:pt x="702" y="500"/>
                </a:cubicBezTo>
                <a:cubicBezTo>
                  <a:pt x="702" y="500"/>
                  <a:pt x="702" y="501"/>
                  <a:pt x="702" y="501"/>
                </a:cubicBezTo>
                <a:cubicBezTo>
                  <a:pt x="702" y="501"/>
                  <a:pt x="703" y="501"/>
                  <a:pt x="703" y="501"/>
                </a:cubicBezTo>
                <a:cubicBezTo>
                  <a:pt x="704" y="500"/>
                  <a:pt x="703" y="500"/>
                  <a:pt x="703" y="499"/>
                </a:cubicBezTo>
                <a:moveTo>
                  <a:pt x="699" y="565"/>
                </a:moveTo>
                <a:cubicBezTo>
                  <a:pt x="699" y="564"/>
                  <a:pt x="699" y="564"/>
                  <a:pt x="699" y="564"/>
                </a:cubicBezTo>
                <a:cubicBezTo>
                  <a:pt x="699" y="564"/>
                  <a:pt x="699" y="564"/>
                  <a:pt x="699" y="564"/>
                </a:cubicBezTo>
                <a:cubicBezTo>
                  <a:pt x="699" y="563"/>
                  <a:pt x="698" y="563"/>
                  <a:pt x="698" y="564"/>
                </a:cubicBezTo>
                <a:cubicBezTo>
                  <a:pt x="698" y="564"/>
                  <a:pt x="698" y="564"/>
                  <a:pt x="699" y="565"/>
                </a:cubicBezTo>
                <a:moveTo>
                  <a:pt x="682" y="512"/>
                </a:moveTo>
                <a:cubicBezTo>
                  <a:pt x="682" y="512"/>
                  <a:pt x="682" y="513"/>
                  <a:pt x="682" y="513"/>
                </a:cubicBezTo>
                <a:cubicBezTo>
                  <a:pt x="682" y="513"/>
                  <a:pt x="682" y="513"/>
                  <a:pt x="682" y="513"/>
                </a:cubicBezTo>
                <a:cubicBezTo>
                  <a:pt x="682" y="513"/>
                  <a:pt x="682" y="513"/>
                  <a:pt x="682" y="513"/>
                </a:cubicBezTo>
                <a:cubicBezTo>
                  <a:pt x="682" y="513"/>
                  <a:pt x="682" y="513"/>
                  <a:pt x="682" y="512"/>
                </a:cubicBezTo>
                <a:moveTo>
                  <a:pt x="700" y="503"/>
                </a:moveTo>
                <a:cubicBezTo>
                  <a:pt x="700" y="502"/>
                  <a:pt x="700" y="502"/>
                  <a:pt x="700" y="502"/>
                </a:cubicBezTo>
                <a:cubicBezTo>
                  <a:pt x="700" y="502"/>
                  <a:pt x="700" y="502"/>
                  <a:pt x="700" y="502"/>
                </a:cubicBezTo>
                <a:cubicBezTo>
                  <a:pt x="700" y="502"/>
                  <a:pt x="700" y="503"/>
                  <a:pt x="700" y="503"/>
                </a:cubicBezTo>
                <a:cubicBezTo>
                  <a:pt x="700" y="503"/>
                  <a:pt x="700" y="503"/>
                  <a:pt x="700" y="503"/>
                </a:cubicBezTo>
                <a:moveTo>
                  <a:pt x="695" y="503"/>
                </a:moveTo>
                <a:cubicBezTo>
                  <a:pt x="694" y="503"/>
                  <a:pt x="694" y="503"/>
                  <a:pt x="694" y="503"/>
                </a:cubicBezTo>
                <a:cubicBezTo>
                  <a:pt x="694" y="503"/>
                  <a:pt x="694" y="504"/>
                  <a:pt x="694" y="504"/>
                </a:cubicBezTo>
                <a:cubicBezTo>
                  <a:pt x="694" y="504"/>
                  <a:pt x="695" y="503"/>
                  <a:pt x="695" y="503"/>
                </a:cubicBezTo>
                <a:cubicBezTo>
                  <a:pt x="695" y="503"/>
                  <a:pt x="695" y="503"/>
                  <a:pt x="695" y="503"/>
                </a:cubicBezTo>
                <a:moveTo>
                  <a:pt x="700" y="504"/>
                </a:moveTo>
                <a:cubicBezTo>
                  <a:pt x="700" y="504"/>
                  <a:pt x="700" y="504"/>
                  <a:pt x="700" y="504"/>
                </a:cubicBezTo>
                <a:cubicBezTo>
                  <a:pt x="700" y="504"/>
                  <a:pt x="700" y="505"/>
                  <a:pt x="700" y="505"/>
                </a:cubicBezTo>
                <a:cubicBezTo>
                  <a:pt x="700" y="505"/>
                  <a:pt x="700" y="504"/>
                  <a:pt x="701" y="504"/>
                </a:cubicBezTo>
                <a:cubicBezTo>
                  <a:pt x="700" y="504"/>
                  <a:pt x="700" y="504"/>
                  <a:pt x="700" y="504"/>
                </a:cubicBezTo>
                <a:moveTo>
                  <a:pt x="693" y="537"/>
                </a:moveTo>
                <a:cubicBezTo>
                  <a:pt x="693" y="536"/>
                  <a:pt x="693" y="536"/>
                  <a:pt x="692" y="536"/>
                </a:cubicBezTo>
                <a:cubicBezTo>
                  <a:pt x="692" y="536"/>
                  <a:pt x="692" y="536"/>
                  <a:pt x="692" y="536"/>
                </a:cubicBezTo>
                <a:cubicBezTo>
                  <a:pt x="692" y="537"/>
                  <a:pt x="692" y="537"/>
                  <a:pt x="692" y="537"/>
                </a:cubicBezTo>
                <a:cubicBezTo>
                  <a:pt x="693" y="537"/>
                  <a:pt x="693" y="537"/>
                  <a:pt x="693" y="537"/>
                </a:cubicBezTo>
                <a:moveTo>
                  <a:pt x="704" y="482"/>
                </a:moveTo>
                <a:cubicBezTo>
                  <a:pt x="704" y="481"/>
                  <a:pt x="704" y="481"/>
                  <a:pt x="704" y="481"/>
                </a:cubicBezTo>
                <a:cubicBezTo>
                  <a:pt x="704" y="481"/>
                  <a:pt x="704" y="481"/>
                  <a:pt x="704" y="481"/>
                </a:cubicBezTo>
                <a:cubicBezTo>
                  <a:pt x="704" y="482"/>
                  <a:pt x="704" y="482"/>
                  <a:pt x="704" y="482"/>
                </a:cubicBezTo>
                <a:cubicBezTo>
                  <a:pt x="704" y="482"/>
                  <a:pt x="704" y="482"/>
                  <a:pt x="704" y="482"/>
                </a:cubicBezTo>
                <a:moveTo>
                  <a:pt x="211" y="52"/>
                </a:moveTo>
                <a:cubicBezTo>
                  <a:pt x="211" y="55"/>
                  <a:pt x="211" y="55"/>
                  <a:pt x="211" y="55"/>
                </a:cubicBezTo>
                <a:cubicBezTo>
                  <a:pt x="212" y="55"/>
                  <a:pt x="212" y="55"/>
                  <a:pt x="213" y="56"/>
                </a:cubicBezTo>
                <a:cubicBezTo>
                  <a:pt x="212" y="56"/>
                  <a:pt x="211" y="56"/>
                  <a:pt x="210" y="56"/>
                </a:cubicBezTo>
                <a:cubicBezTo>
                  <a:pt x="211" y="57"/>
                  <a:pt x="211" y="58"/>
                  <a:pt x="211" y="58"/>
                </a:cubicBezTo>
                <a:cubicBezTo>
                  <a:pt x="211" y="59"/>
                  <a:pt x="211" y="59"/>
                  <a:pt x="211" y="60"/>
                </a:cubicBezTo>
                <a:cubicBezTo>
                  <a:pt x="211" y="60"/>
                  <a:pt x="211" y="60"/>
                  <a:pt x="211" y="60"/>
                </a:cubicBezTo>
                <a:cubicBezTo>
                  <a:pt x="211" y="60"/>
                  <a:pt x="211" y="60"/>
                  <a:pt x="211" y="60"/>
                </a:cubicBezTo>
                <a:cubicBezTo>
                  <a:pt x="210" y="60"/>
                  <a:pt x="210" y="60"/>
                  <a:pt x="211" y="61"/>
                </a:cubicBezTo>
                <a:cubicBezTo>
                  <a:pt x="211" y="61"/>
                  <a:pt x="211" y="60"/>
                  <a:pt x="211" y="60"/>
                </a:cubicBezTo>
                <a:cubicBezTo>
                  <a:pt x="212" y="60"/>
                  <a:pt x="212" y="60"/>
                  <a:pt x="213" y="60"/>
                </a:cubicBezTo>
                <a:cubicBezTo>
                  <a:pt x="212" y="61"/>
                  <a:pt x="211" y="62"/>
                  <a:pt x="211" y="63"/>
                </a:cubicBezTo>
                <a:cubicBezTo>
                  <a:pt x="211" y="64"/>
                  <a:pt x="210" y="64"/>
                  <a:pt x="210" y="64"/>
                </a:cubicBezTo>
                <a:cubicBezTo>
                  <a:pt x="209" y="64"/>
                  <a:pt x="209" y="63"/>
                  <a:pt x="208" y="63"/>
                </a:cubicBezTo>
                <a:cubicBezTo>
                  <a:pt x="208" y="63"/>
                  <a:pt x="208" y="63"/>
                  <a:pt x="208" y="63"/>
                </a:cubicBezTo>
                <a:cubicBezTo>
                  <a:pt x="208" y="63"/>
                  <a:pt x="208" y="62"/>
                  <a:pt x="208" y="62"/>
                </a:cubicBezTo>
                <a:cubicBezTo>
                  <a:pt x="208" y="62"/>
                  <a:pt x="208" y="62"/>
                  <a:pt x="207" y="62"/>
                </a:cubicBezTo>
                <a:cubicBezTo>
                  <a:pt x="207" y="62"/>
                  <a:pt x="208" y="63"/>
                  <a:pt x="208" y="63"/>
                </a:cubicBezTo>
                <a:cubicBezTo>
                  <a:pt x="208" y="64"/>
                  <a:pt x="208" y="65"/>
                  <a:pt x="209" y="66"/>
                </a:cubicBezTo>
                <a:cubicBezTo>
                  <a:pt x="209" y="65"/>
                  <a:pt x="209" y="65"/>
                  <a:pt x="210" y="65"/>
                </a:cubicBezTo>
                <a:cubicBezTo>
                  <a:pt x="210" y="65"/>
                  <a:pt x="211" y="65"/>
                  <a:pt x="211" y="66"/>
                </a:cubicBezTo>
                <a:cubicBezTo>
                  <a:pt x="211" y="66"/>
                  <a:pt x="212" y="66"/>
                  <a:pt x="212" y="67"/>
                </a:cubicBezTo>
                <a:cubicBezTo>
                  <a:pt x="211" y="68"/>
                  <a:pt x="210" y="67"/>
                  <a:pt x="210" y="68"/>
                </a:cubicBezTo>
                <a:cubicBezTo>
                  <a:pt x="209" y="68"/>
                  <a:pt x="209" y="69"/>
                  <a:pt x="208" y="69"/>
                </a:cubicBezTo>
                <a:cubicBezTo>
                  <a:pt x="208" y="70"/>
                  <a:pt x="207" y="69"/>
                  <a:pt x="206" y="70"/>
                </a:cubicBezTo>
                <a:cubicBezTo>
                  <a:pt x="206" y="71"/>
                  <a:pt x="204" y="70"/>
                  <a:pt x="204" y="71"/>
                </a:cubicBezTo>
                <a:cubicBezTo>
                  <a:pt x="203" y="72"/>
                  <a:pt x="203" y="72"/>
                  <a:pt x="203" y="73"/>
                </a:cubicBezTo>
                <a:cubicBezTo>
                  <a:pt x="202" y="74"/>
                  <a:pt x="200" y="74"/>
                  <a:pt x="199" y="75"/>
                </a:cubicBezTo>
                <a:cubicBezTo>
                  <a:pt x="198" y="76"/>
                  <a:pt x="198" y="77"/>
                  <a:pt x="197" y="78"/>
                </a:cubicBezTo>
                <a:cubicBezTo>
                  <a:pt x="196" y="78"/>
                  <a:pt x="195" y="78"/>
                  <a:pt x="195" y="78"/>
                </a:cubicBezTo>
                <a:cubicBezTo>
                  <a:pt x="194" y="79"/>
                  <a:pt x="192" y="79"/>
                  <a:pt x="192" y="81"/>
                </a:cubicBezTo>
                <a:cubicBezTo>
                  <a:pt x="191" y="82"/>
                  <a:pt x="191" y="82"/>
                  <a:pt x="190" y="83"/>
                </a:cubicBezTo>
                <a:cubicBezTo>
                  <a:pt x="189" y="83"/>
                  <a:pt x="188" y="85"/>
                  <a:pt x="186" y="85"/>
                </a:cubicBezTo>
                <a:cubicBezTo>
                  <a:pt x="186" y="85"/>
                  <a:pt x="186" y="85"/>
                  <a:pt x="185" y="85"/>
                </a:cubicBezTo>
                <a:cubicBezTo>
                  <a:pt x="185" y="86"/>
                  <a:pt x="183" y="86"/>
                  <a:pt x="182" y="87"/>
                </a:cubicBezTo>
                <a:cubicBezTo>
                  <a:pt x="181" y="88"/>
                  <a:pt x="180" y="89"/>
                  <a:pt x="179" y="90"/>
                </a:cubicBezTo>
                <a:cubicBezTo>
                  <a:pt x="179" y="91"/>
                  <a:pt x="178" y="91"/>
                  <a:pt x="178" y="91"/>
                </a:cubicBezTo>
                <a:cubicBezTo>
                  <a:pt x="176" y="91"/>
                  <a:pt x="176" y="92"/>
                  <a:pt x="175" y="93"/>
                </a:cubicBezTo>
                <a:cubicBezTo>
                  <a:pt x="174" y="93"/>
                  <a:pt x="173" y="93"/>
                  <a:pt x="172" y="93"/>
                </a:cubicBezTo>
                <a:cubicBezTo>
                  <a:pt x="171" y="92"/>
                  <a:pt x="169" y="92"/>
                  <a:pt x="168" y="91"/>
                </a:cubicBezTo>
                <a:cubicBezTo>
                  <a:pt x="168" y="91"/>
                  <a:pt x="168" y="92"/>
                  <a:pt x="168" y="92"/>
                </a:cubicBezTo>
                <a:cubicBezTo>
                  <a:pt x="168" y="92"/>
                  <a:pt x="168" y="92"/>
                  <a:pt x="168" y="93"/>
                </a:cubicBezTo>
                <a:cubicBezTo>
                  <a:pt x="168" y="93"/>
                  <a:pt x="167" y="94"/>
                  <a:pt x="166" y="95"/>
                </a:cubicBezTo>
                <a:cubicBezTo>
                  <a:pt x="166" y="95"/>
                  <a:pt x="165" y="95"/>
                  <a:pt x="164" y="95"/>
                </a:cubicBezTo>
                <a:cubicBezTo>
                  <a:pt x="164" y="95"/>
                  <a:pt x="165" y="95"/>
                  <a:pt x="165" y="95"/>
                </a:cubicBezTo>
                <a:cubicBezTo>
                  <a:pt x="165" y="95"/>
                  <a:pt x="165" y="95"/>
                  <a:pt x="165" y="95"/>
                </a:cubicBezTo>
                <a:cubicBezTo>
                  <a:pt x="164" y="94"/>
                  <a:pt x="164" y="94"/>
                  <a:pt x="164" y="94"/>
                </a:cubicBezTo>
                <a:cubicBezTo>
                  <a:pt x="164" y="95"/>
                  <a:pt x="164" y="95"/>
                  <a:pt x="164" y="95"/>
                </a:cubicBezTo>
                <a:cubicBezTo>
                  <a:pt x="165" y="95"/>
                  <a:pt x="165" y="95"/>
                  <a:pt x="165" y="95"/>
                </a:cubicBezTo>
                <a:cubicBezTo>
                  <a:pt x="164" y="96"/>
                  <a:pt x="163" y="96"/>
                  <a:pt x="163" y="97"/>
                </a:cubicBezTo>
                <a:cubicBezTo>
                  <a:pt x="162" y="97"/>
                  <a:pt x="163" y="98"/>
                  <a:pt x="163" y="98"/>
                </a:cubicBezTo>
                <a:cubicBezTo>
                  <a:pt x="162" y="99"/>
                  <a:pt x="161" y="99"/>
                  <a:pt x="160" y="100"/>
                </a:cubicBezTo>
                <a:cubicBezTo>
                  <a:pt x="160" y="99"/>
                  <a:pt x="159" y="99"/>
                  <a:pt x="159" y="99"/>
                </a:cubicBezTo>
                <a:cubicBezTo>
                  <a:pt x="159" y="99"/>
                  <a:pt x="158" y="99"/>
                  <a:pt x="158" y="99"/>
                </a:cubicBezTo>
                <a:cubicBezTo>
                  <a:pt x="158" y="99"/>
                  <a:pt x="158" y="100"/>
                  <a:pt x="159" y="100"/>
                </a:cubicBezTo>
                <a:cubicBezTo>
                  <a:pt x="159" y="100"/>
                  <a:pt x="159" y="100"/>
                  <a:pt x="159" y="100"/>
                </a:cubicBezTo>
                <a:cubicBezTo>
                  <a:pt x="158" y="101"/>
                  <a:pt x="157" y="102"/>
                  <a:pt x="155" y="103"/>
                </a:cubicBezTo>
                <a:cubicBezTo>
                  <a:pt x="154" y="104"/>
                  <a:pt x="153" y="106"/>
                  <a:pt x="152" y="106"/>
                </a:cubicBezTo>
                <a:cubicBezTo>
                  <a:pt x="150" y="107"/>
                  <a:pt x="149" y="108"/>
                  <a:pt x="148" y="109"/>
                </a:cubicBezTo>
                <a:cubicBezTo>
                  <a:pt x="147" y="110"/>
                  <a:pt x="146" y="108"/>
                  <a:pt x="146" y="110"/>
                </a:cubicBezTo>
                <a:cubicBezTo>
                  <a:pt x="146" y="111"/>
                  <a:pt x="145" y="112"/>
                  <a:pt x="144" y="112"/>
                </a:cubicBezTo>
                <a:cubicBezTo>
                  <a:pt x="144" y="112"/>
                  <a:pt x="143" y="113"/>
                  <a:pt x="142" y="113"/>
                </a:cubicBezTo>
                <a:cubicBezTo>
                  <a:pt x="141" y="114"/>
                  <a:pt x="141" y="115"/>
                  <a:pt x="140" y="116"/>
                </a:cubicBezTo>
                <a:cubicBezTo>
                  <a:pt x="140" y="116"/>
                  <a:pt x="140" y="117"/>
                  <a:pt x="139" y="117"/>
                </a:cubicBezTo>
                <a:cubicBezTo>
                  <a:pt x="135" y="117"/>
                  <a:pt x="135" y="117"/>
                  <a:pt x="135" y="117"/>
                </a:cubicBezTo>
                <a:cubicBezTo>
                  <a:pt x="136" y="118"/>
                  <a:pt x="137" y="118"/>
                  <a:pt x="137" y="118"/>
                </a:cubicBezTo>
                <a:cubicBezTo>
                  <a:pt x="137" y="118"/>
                  <a:pt x="138" y="118"/>
                  <a:pt x="138" y="118"/>
                </a:cubicBezTo>
                <a:cubicBezTo>
                  <a:pt x="138" y="118"/>
                  <a:pt x="138" y="119"/>
                  <a:pt x="138" y="119"/>
                </a:cubicBezTo>
                <a:cubicBezTo>
                  <a:pt x="136" y="121"/>
                  <a:pt x="134" y="123"/>
                  <a:pt x="132" y="125"/>
                </a:cubicBezTo>
                <a:cubicBezTo>
                  <a:pt x="130" y="125"/>
                  <a:pt x="131" y="126"/>
                  <a:pt x="130" y="127"/>
                </a:cubicBezTo>
                <a:cubicBezTo>
                  <a:pt x="130" y="128"/>
                  <a:pt x="129" y="127"/>
                  <a:pt x="128" y="128"/>
                </a:cubicBezTo>
                <a:cubicBezTo>
                  <a:pt x="128" y="129"/>
                  <a:pt x="127" y="130"/>
                  <a:pt x="126" y="131"/>
                </a:cubicBezTo>
                <a:cubicBezTo>
                  <a:pt x="125" y="132"/>
                  <a:pt x="124" y="134"/>
                  <a:pt x="123" y="135"/>
                </a:cubicBezTo>
                <a:cubicBezTo>
                  <a:pt x="122" y="136"/>
                  <a:pt x="121" y="137"/>
                  <a:pt x="120" y="138"/>
                </a:cubicBezTo>
                <a:cubicBezTo>
                  <a:pt x="119" y="138"/>
                  <a:pt x="119" y="139"/>
                  <a:pt x="119" y="139"/>
                </a:cubicBezTo>
                <a:cubicBezTo>
                  <a:pt x="118" y="140"/>
                  <a:pt x="117" y="140"/>
                  <a:pt x="117" y="141"/>
                </a:cubicBezTo>
                <a:cubicBezTo>
                  <a:pt x="117" y="141"/>
                  <a:pt x="116" y="141"/>
                  <a:pt x="116" y="141"/>
                </a:cubicBezTo>
                <a:cubicBezTo>
                  <a:pt x="116" y="142"/>
                  <a:pt x="115" y="141"/>
                  <a:pt x="115" y="141"/>
                </a:cubicBezTo>
                <a:cubicBezTo>
                  <a:pt x="114" y="142"/>
                  <a:pt x="115" y="144"/>
                  <a:pt x="114" y="145"/>
                </a:cubicBezTo>
                <a:cubicBezTo>
                  <a:pt x="113" y="145"/>
                  <a:pt x="113" y="146"/>
                  <a:pt x="112" y="147"/>
                </a:cubicBezTo>
                <a:cubicBezTo>
                  <a:pt x="111" y="148"/>
                  <a:pt x="111" y="149"/>
                  <a:pt x="110" y="149"/>
                </a:cubicBezTo>
                <a:cubicBezTo>
                  <a:pt x="110" y="148"/>
                  <a:pt x="110" y="147"/>
                  <a:pt x="109" y="147"/>
                </a:cubicBezTo>
                <a:cubicBezTo>
                  <a:pt x="109" y="147"/>
                  <a:pt x="109" y="146"/>
                  <a:pt x="109" y="146"/>
                </a:cubicBezTo>
                <a:cubicBezTo>
                  <a:pt x="110" y="146"/>
                  <a:pt x="110" y="145"/>
                  <a:pt x="111" y="144"/>
                </a:cubicBezTo>
                <a:cubicBezTo>
                  <a:pt x="111" y="143"/>
                  <a:pt x="111" y="143"/>
                  <a:pt x="110" y="142"/>
                </a:cubicBezTo>
                <a:cubicBezTo>
                  <a:pt x="110" y="144"/>
                  <a:pt x="108" y="145"/>
                  <a:pt x="109" y="146"/>
                </a:cubicBezTo>
                <a:cubicBezTo>
                  <a:pt x="108" y="146"/>
                  <a:pt x="108" y="146"/>
                  <a:pt x="108" y="146"/>
                </a:cubicBezTo>
                <a:cubicBezTo>
                  <a:pt x="107" y="145"/>
                  <a:pt x="106" y="145"/>
                  <a:pt x="106" y="144"/>
                </a:cubicBezTo>
                <a:cubicBezTo>
                  <a:pt x="106" y="143"/>
                  <a:pt x="106" y="143"/>
                  <a:pt x="107" y="143"/>
                </a:cubicBezTo>
                <a:cubicBezTo>
                  <a:pt x="106" y="142"/>
                  <a:pt x="106" y="142"/>
                  <a:pt x="105" y="141"/>
                </a:cubicBezTo>
                <a:cubicBezTo>
                  <a:pt x="104" y="143"/>
                  <a:pt x="103" y="143"/>
                  <a:pt x="101" y="144"/>
                </a:cubicBezTo>
                <a:cubicBezTo>
                  <a:pt x="101" y="144"/>
                  <a:pt x="101" y="144"/>
                  <a:pt x="101" y="144"/>
                </a:cubicBezTo>
                <a:cubicBezTo>
                  <a:pt x="100" y="144"/>
                  <a:pt x="100" y="144"/>
                  <a:pt x="99" y="145"/>
                </a:cubicBezTo>
                <a:cubicBezTo>
                  <a:pt x="98" y="146"/>
                  <a:pt x="97" y="145"/>
                  <a:pt x="97" y="145"/>
                </a:cubicBezTo>
                <a:cubicBezTo>
                  <a:pt x="96" y="145"/>
                  <a:pt x="96" y="144"/>
                  <a:pt x="96" y="143"/>
                </a:cubicBezTo>
                <a:cubicBezTo>
                  <a:pt x="93" y="143"/>
                  <a:pt x="93" y="143"/>
                  <a:pt x="93" y="143"/>
                </a:cubicBezTo>
                <a:cubicBezTo>
                  <a:pt x="93" y="143"/>
                  <a:pt x="92" y="142"/>
                  <a:pt x="93" y="142"/>
                </a:cubicBezTo>
                <a:cubicBezTo>
                  <a:pt x="93" y="142"/>
                  <a:pt x="93" y="142"/>
                  <a:pt x="93" y="141"/>
                </a:cubicBezTo>
                <a:cubicBezTo>
                  <a:pt x="94" y="142"/>
                  <a:pt x="94" y="142"/>
                  <a:pt x="94" y="142"/>
                </a:cubicBezTo>
                <a:cubicBezTo>
                  <a:pt x="95" y="142"/>
                  <a:pt x="96" y="142"/>
                  <a:pt x="97" y="142"/>
                </a:cubicBezTo>
                <a:cubicBezTo>
                  <a:pt x="97" y="141"/>
                  <a:pt x="96" y="141"/>
                  <a:pt x="96" y="139"/>
                </a:cubicBezTo>
                <a:cubicBezTo>
                  <a:pt x="96" y="139"/>
                  <a:pt x="96" y="139"/>
                  <a:pt x="95" y="139"/>
                </a:cubicBezTo>
                <a:cubicBezTo>
                  <a:pt x="95" y="139"/>
                  <a:pt x="95" y="139"/>
                  <a:pt x="95" y="138"/>
                </a:cubicBezTo>
                <a:cubicBezTo>
                  <a:pt x="95" y="138"/>
                  <a:pt x="95" y="138"/>
                  <a:pt x="95" y="138"/>
                </a:cubicBezTo>
                <a:cubicBezTo>
                  <a:pt x="96" y="138"/>
                  <a:pt x="96" y="137"/>
                  <a:pt x="96" y="137"/>
                </a:cubicBezTo>
                <a:cubicBezTo>
                  <a:pt x="96" y="135"/>
                  <a:pt x="98" y="136"/>
                  <a:pt x="99" y="135"/>
                </a:cubicBezTo>
                <a:cubicBezTo>
                  <a:pt x="100" y="135"/>
                  <a:pt x="100" y="134"/>
                  <a:pt x="100" y="133"/>
                </a:cubicBezTo>
                <a:cubicBezTo>
                  <a:pt x="100" y="133"/>
                  <a:pt x="101" y="133"/>
                  <a:pt x="102" y="132"/>
                </a:cubicBezTo>
                <a:cubicBezTo>
                  <a:pt x="102" y="132"/>
                  <a:pt x="102" y="132"/>
                  <a:pt x="101" y="132"/>
                </a:cubicBezTo>
                <a:cubicBezTo>
                  <a:pt x="101" y="132"/>
                  <a:pt x="101" y="132"/>
                  <a:pt x="101" y="131"/>
                </a:cubicBezTo>
                <a:cubicBezTo>
                  <a:pt x="101" y="131"/>
                  <a:pt x="101" y="131"/>
                  <a:pt x="102" y="131"/>
                </a:cubicBezTo>
                <a:cubicBezTo>
                  <a:pt x="102" y="130"/>
                  <a:pt x="103" y="129"/>
                  <a:pt x="104" y="129"/>
                </a:cubicBezTo>
                <a:cubicBezTo>
                  <a:pt x="105" y="129"/>
                  <a:pt x="105" y="127"/>
                  <a:pt x="106" y="126"/>
                </a:cubicBezTo>
                <a:cubicBezTo>
                  <a:pt x="107" y="126"/>
                  <a:pt x="108" y="125"/>
                  <a:pt x="108" y="124"/>
                </a:cubicBezTo>
                <a:cubicBezTo>
                  <a:pt x="109" y="124"/>
                  <a:pt x="109" y="123"/>
                  <a:pt x="110" y="123"/>
                </a:cubicBezTo>
                <a:cubicBezTo>
                  <a:pt x="110" y="124"/>
                  <a:pt x="110" y="124"/>
                  <a:pt x="110" y="124"/>
                </a:cubicBezTo>
                <a:cubicBezTo>
                  <a:pt x="110" y="125"/>
                  <a:pt x="111" y="125"/>
                  <a:pt x="111" y="125"/>
                </a:cubicBezTo>
                <a:cubicBezTo>
                  <a:pt x="112" y="126"/>
                  <a:pt x="111" y="126"/>
                  <a:pt x="110" y="127"/>
                </a:cubicBezTo>
                <a:cubicBezTo>
                  <a:pt x="110" y="127"/>
                  <a:pt x="110" y="127"/>
                  <a:pt x="110" y="128"/>
                </a:cubicBezTo>
                <a:cubicBezTo>
                  <a:pt x="110" y="128"/>
                  <a:pt x="111" y="128"/>
                  <a:pt x="111" y="129"/>
                </a:cubicBezTo>
                <a:cubicBezTo>
                  <a:pt x="112" y="129"/>
                  <a:pt x="112" y="130"/>
                  <a:pt x="113" y="130"/>
                </a:cubicBezTo>
                <a:cubicBezTo>
                  <a:pt x="113" y="130"/>
                  <a:pt x="114" y="129"/>
                  <a:pt x="114" y="129"/>
                </a:cubicBezTo>
                <a:cubicBezTo>
                  <a:pt x="114" y="128"/>
                  <a:pt x="114" y="128"/>
                  <a:pt x="113" y="128"/>
                </a:cubicBezTo>
                <a:cubicBezTo>
                  <a:pt x="114" y="127"/>
                  <a:pt x="114" y="127"/>
                  <a:pt x="114" y="126"/>
                </a:cubicBezTo>
                <a:cubicBezTo>
                  <a:pt x="115" y="125"/>
                  <a:pt x="116" y="125"/>
                  <a:pt x="116" y="124"/>
                </a:cubicBezTo>
                <a:cubicBezTo>
                  <a:pt x="116" y="124"/>
                  <a:pt x="116" y="123"/>
                  <a:pt x="116" y="123"/>
                </a:cubicBezTo>
                <a:cubicBezTo>
                  <a:pt x="114" y="123"/>
                  <a:pt x="112" y="123"/>
                  <a:pt x="110" y="123"/>
                </a:cubicBezTo>
                <a:cubicBezTo>
                  <a:pt x="110" y="123"/>
                  <a:pt x="110" y="123"/>
                  <a:pt x="110" y="123"/>
                </a:cubicBezTo>
                <a:cubicBezTo>
                  <a:pt x="111" y="123"/>
                  <a:pt x="112" y="122"/>
                  <a:pt x="112" y="121"/>
                </a:cubicBezTo>
                <a:cubicBezTo>
                  <a:pt x="112" y="119"/>
                  <a:pt x="114" y="120"/>
                  <a:pt x="115" y="119"/>
                </a:cubicBezTo>
                <a:cubicBezTo>
                  <a:pt x="115" y="118"/>
                  <a:pt x="116" y="119"/>
                  <a:pt x="117" y="119"/>
                </a:cubicBezTo>
                <a:cubicBezTo>
                  <a:pt x="118" y="120"/>
                  <a:pt x="120" y="120"/>
                  <a:pt x="121" y="119"/>
                </a:cubicBezTo>
                <a:cubicBezTo>
                  <a:pt x="121" y="119"/>
                  <a:pt x="121" y="119"/>
                  <a:pt x="122" y="119"/>
                </a:cubicBezTo>
                <a:cubicBezTo>
                  <a:pt x="123" y="120"/>
                  <a:pt x="123" y="120"/>
                  <a:pt x="124" y="119"/>
                </a:cubicBezTo>
                <a:cubicBezTo>
                  <a:pt x="124" y="119"/>
                  <a:pt x="124" y="119"/>
                  <a:pt x="124" y="119"/>
                </a:cubicBezTo>
                <a:cubicBezTo>
                  <a:pt x="125" y="120"/>
                  <a:pt x="126" y="120"/>
                  <a:pt x="127" y="120"/>
                </a:cubicBezTo>
                <a:cubicBezTo>
                  <a:pt x="127" y="120"/>
                  <a:pt x="128" y="120"/>
                  <a:pt x="128" y="121"/>
                </a:cubicBezTo>
                <a:cubicBezTo>
                  <a:pt x="129" y="119"/>
                  <a:pt x="130" y="118"/>
                  <a:pt x="131" y="117"/>
                </a:cubicBezTo>
                <a:cubicBezTo>
                  <a:pt x="131" y="117"/>
                  <a:pt x="130" y="117"/>
                  <a:pt x="130" y="116"/>
                </a:cubicBezTo>
                <a:cubicBezTo>
                  <a:pt x="129" y="116"/>
                  <a:pt x="128" y="116"/>
                  <a:pt x="127" y="116"/>
                </a:cubicBezTo>
                <a:cubicBezTo>
                  <a:pt x="127" y="116"/>
                  <a:pt x="126" y="116"/>
                  <a:pt x="125" y="116"/>
                </a:cubicBezTo>
                <a:cubicBezTo>
                  <a:pt x="125" y="115"/>
                  <a:pt x="125" y="115"/>
                  <a:pt x="126" y="115"/>
                </a:cubicBezTo>
                <a:cubicBezTo>
                  <a:pt x="127" y="115"/>
                  <a:pt x="128" y="115"/>
                  <a:pt x="129" y="115"/>
                </a:cubicBezTo>
                <a:cubicBezTo>
                  <a:pt x="130" y="115"/>
                  <a:pt x="131" y="115"/>
                  <a:pt x="132" y="114"/>
                </a:cubicBezTo>
                <a:cubicBezTo>
                  <a:pt x="132" y="114"/>
                  <a:pt x="133" y="114"/>
                  <a:pt x="133" y="114"/>
                </a:cubicBezTo>
                <a:cubicBezTo>
                  <a:pt x="134" y="115"/>
                  <a:pt x="135" y="115"/>
                  <a:pt x="136" y="115"/>
                </a:cubicBezTo>
                <a:cubicBezTo>
                  <a:pt x="135" y="114"/>
                  <a:pt x="134" y="113"/>
                  <a:pt x="132" y="113"/>
                </a:cubicBezTo>
                <a:cubicBezTo>
                  <a:pt x="133" y="112"/>
                  <a:pt x="134" y="112"/>
                  <a:pt x="133" y="110"/>
                </a:cubicBezTo>
                <a:cubicBezTo>
                  <a:pt x="132" y="109"/>
                  <a:pt x="132" y="108"/>
                  <a:pt x="131" y="106"/>
                </a:cubicBezTo>
                <a:cubicBezTo>
                  <a:pt x="131" y="106"/>
                  <a:pt x="130" y="106"/>
                  <a:pt x="130" y="106"/>
                </a:cubicBezTo>
                <a:cubicBezTo>
                  <a:pt x="129" y="106"/>
                  <a:pt x="128" y="106"/>
                  <a:pt x="129" y="105"/>
                </a:cubicBezTo>
                <a:cubicBezTo>
                  <a:pt x="130" y="104"/>
                  <a:pt x="130" y="102"/>
                  <a:pt x="132" y="102"/>
                </a:cubicBezTo>
                <a:cubicBezTo>
                  <a:pt x="133" y="101"/>
                  <a:pt x="133" y="100"/>
                  <a:pt x="134" y="100"/>
                </a:cubicBezTo>
                <a:cubicBezTo>
                  <a:pt x="135" y="99"/>
                  <a:pt x="136" y="99"/>
                  <a:pt x="136" y="98"/>
                </a:cubicBezTo>
                <a:cubicBezTo>
                  <a:pt x="137" y="98"/>
                  <a:pt x="137" y="97"/>
                  <a:pt x="137" y="97"/>
                </a:cubicBezTo>
                <a:cubicBezTo>
                  <a:pt x="137" y="96"/>
                  <a:pt x="138" y="96"/>
                  <a:pt x="138" y="96"/>
                </a:cubicBezTo>
                <a:cubicBezTo>
                  <a:pt x="139" y="96"/>
                  <a:pt x="139" y="95"/>
                  <a:pt x="140" y="95"/>
                </a:cubicBezTo>
                <a:cubicBezTo>
                  <a:pt x="140" y="92"/>
                  <a:pt x="143" y="91"/>
                  <a:pt x="144" y="89"/>
                </a:cubicBezTo>
                <a:cubicBezTo>
                  <a:pt x="145" y="89"/>
                  <a:pt x="145" y="89"/>
                  <a:pt x="146" y="90"/>
                </a:cubicBezTo>
                <a:cubicBezTo>
                  <a:pt x="146" y="90"/>
                  <a:pt x="146" y="89"/>
                  <a:pt x="146" y="89"/>
                </a:cubicBezTo>
                <a:cubicBezTo>
                  <a:pt x="146" y="89"/>
                  <a:pt x="146" y="89"/>
                  <a:pt x="146" y="89"/>
                </a:cubicBezTo>
                <a:cubicBezTo>
                  <a:pt x="146" y="89"/>
                  <a:pt x="146" y="90"/>
                  <a:pt x="146" y="90"/>
                </a:cubicBezTo>
                <a:cubicBezTo>
                  <a:pt x="146" y="90"/>
                  <a:pt x="146" y="90"/>
                  <a:pt x="146" y="90"/>
                </a:cubicBezTo>
                <a:cubicBezTo>
                  <a:pt x="146" y="90"/>
                  <a:pt x="146" y="90"/>
                  <a:pt x="146" y="90"/>
                </a:cubicBezTo>
                <a:cubicBezTo>
                  <a:pt x="146" y="89"/>
                  <a:pt x="146" y="88"/>
                  <a:pt x="146" y="88"/>
                </a:cubicBezTo>
                <a:cubicBezTo>
                  <a:pt x="147" y="87"/>
                  <a:pt x="148" y="86"/>
                  <a:pt x="150" y="86"/>
                </a:cubicBezTo>
                <a:cubicBezTo>
                  <a:pt x="150" y="86"/>
                  <a:pt x="150" y="86"/>
                  <a:pt x="150" y="85"/>
                </a:cubicBezTo>
                <a:cubicBezTo>
                  <a:pt x="150" y="85"/>
                  <a:pt x="150" y="85"/>
                  <a:pt x="150" y="84"/>
                </a:cubicBezTo>
                <a:cubicBezTo>
                  <a:pt x="153" y="83"/>
                  <a:pt x="155" y="82"/>
                  <a:pt x="156" y="80"/>
                </a:cubicBezTo>
                <a:cubicBezTo>
                  <a:pt x="157" y="79"/>
                  <a:pt x="158" y="79"/>
                  <a:pt x="158" y="78"/>
                </a:cubicBezTo>
                <a:cubicBezTo>
                  <a:pt x="159" y="78"/>
                  <a:pt x="160" y="77"/>
                  <a:pt x="161" y="77"/>
                </a:cubicBezTo>
                <a:cubicBezTo>
                  <a:pt x="162" y="77"/>
                  <a:pt x="162" y="77"/>
                  <a:pt x="162" y="76"/>
                </a:cubicBezTo>
                <a:cubicBezTo>
                  <a:pt x="162" y="75"/>
                  <a:pt x="162" y="75"/>
                  <a:pt x="163" y="75"/>
                </a:cubicBezTo>
                <a:cubicBezTo>
                  <a:pt x="164" y="75"/>
                  <a:pt x="164" y="76"/>
                  <a:pt x="164" y="77"/>
                </a:cubicBezTo>
                <a:cubicBezTo>
                  <a:pt x="164" y="77"/>
                  <a:pt x="164" y="77"/>
                  <a:pt x="164" y="77"/>
                </a:cubicBezTo>
                <a:cubicBezTo>
                  <a:pt x="164" y="77"/>
                  <a:pt x="164" y="77"/>
                  <a:pt x="164" y="77"/>
                </a:cubicBezTo>
                <a:cubicBezTo>
                  <a:pt x="164" y="77"/>
                  <a:pt x="163" y="77"/>
                  <a:pt x="163" y="77"/>
                </a:cubicBezTo>
                <a:cubicBezTo>
                  <a:pt x="163" y="77"/>
                  <a:pt x="163" y="77"/>
                  <a:pt x="163" y="78"/>
                </a:cubicBezTo>
                <a:cubicBezTo>
                  <a:pt x="163" y="78"/>
                  <a:pt x="163" y="78"/>
                  <a:pt x="164" y="77"/>
                </a:cubicBezTo>
                <a:cubicBezTo>
                  <a:pt x="164" y="77"/>
                  <a:pt x="165" y="77"/>
                  <a:pt x="165" y="77"/>
                </a:cubicBezTo>
                <a:cubicBezTo>
                  <a:pt x="166" y="76"/>
                  <a:pt x="165" y="75"/>
                  <a:pt x="166" y="73"/>
                </a:cubicBezTo>
                <a:cubicBezTo>
                  <a:pt x="167" y="73"/>
                  <a:pt x="168" y="73"/>
                  <a:pt x="169" y="73"/>
                </a:cubicBezTo>
                <a:cubicBezTo>
                  <a:pt x="169" y="73"/>
                  <a:pt x="169" y="73"/>
                  <a:pt x="169" y="73"/>
                </a:cubicBezTo>
                <a:cubicBezTo>
                  <a:pt x="169" y="72"/>
                  <a:pt x="170" y="71"/>
                  <a:pt x="171" y="71"/>
                </a:cubicBezTo>
                <a:cubicBezTo>
                  <a:pt x="171" y="71"/>
                  <a:pt x="172" y="71"/>
                  <a:pt x="172" y="71"/>
                </a:cubicBezTo>
                <a:cubicBezTo>
                  <a:pt x="172" y="70"/>
                  <a:pt x="172" y="70"/>
                  <a:pt x="172" y="69"/>
                </a:cubicBezTo>
                <a:cubicBezTo>
                  <a:pt x="172" y="69"/>
                  <a:pt x="171" y="69"/>
                  <a:pt x="171" y="69"/>
                </a:cubicBezTo>
                <a:cubicBezTo>
                  <a:pt x="172" y="68"/>
                  <a:pt x="173" y="68"/>
                  <a:pt x="174" y="69"/>
                </a:cubicBezTo>
                <a:cubicBezTo>
                  <a:pt x="175" y="68"/>
                  <a:pt x="176" y="68"/>
                  <a:pt x="177" y="67"/>
                </a:cubicBezTo>
                <a:cubicBezTo>
                  <a:pt x="176" y="66"/>
                  <a:pt x="176" y="67"/>
                  <a:pt x="175" y="67"/>
                </a:cubicBezTo>
                <a:cubicBezTo>
                  <a:pt x="175" y="66"/>
                  <a:pt x="175" y="66"/>
                  <a:pt x="175" y="66"/>
                </a:cubicBezTo>
                <a:cubicBezTo>
                  <a:pt x="176" y="66"/>
                  <a:pt x="177" y="65"/>
                  <a:pt x="178" y="65"/>
                </a:cubicBezTo>
                <a:cubicBezTo>
                  <a:pt x="178" y="65"/>
                  <a:pt x="178" y="65"/>
                  <a:pt x="178" y="66"/>
                </a:cubicBezTo>
                <a:cubicBezTo>
                  <a:pt x="178" y="66"/>
                  <a:pt x="178" y="67"/>
                  <a:pt x="179" y="66"/>
                </a:cubicBezTo>
                <a:cubicBezTo>
                  <a:pt x="179" y="66"/>
                  <a:pt x="180" y="66"/>
                  <a:pt x="181" y="66"/>
                </a:cubicBezTo>
                <a:cubicBezTo>
                  <a:pt x="182" y="66"/>
                  <a:pt x="184" y="65"/>
                  <a:pt x="185" y="64"/>
                </a:cubicBezTo>
                <a:cubicBezTo>
                  <a:pt x="185" y="63"/>
                  <a:pt x="186" y="63"/>
                  <a:pt x="188" y="63"/>
                </a:cubicBezTo>
                <a:cubicBezTo>
                  <a:pt x="189" y="63"/>
                  <a:pt x="189" y="61"/>
                  <a:pt x="189" y="60"/>
                </a:cubicBezTo>
                <a:cubicBezTo>
                  <a:pt x="190" y="60"/>
                  <a:pt x="191" y="59"/>
                  <a:pt x="192" y="59"/>
                </a:cubicBezTo>
                <a:cubicBezTo>
                  <a:pt x="193" y="59"/>
                  <a:pt x="194" y="58"/>
                  <a:pt x="194" y="57"/>
                </a:cubicBezTo>
                <a:cubicBezTo>
                  <a:pt x="194" y="57"/>
                  <a:pt x="194" y="56"/>
                  <a:pt x="194" y="56"/>
                </a:cubicBezTo>
                <a:cubicBezTo>
                  <a:pt x="194" y="56"/>
                  <a:pt x="194" y="55"/>
                  <a:pt x="195" y="55"/>
                </a:cubicBezTo>
                <a:cubicBezTo>
                  <a:pt x="195" y="55"/>
                  <a:pt x="195" y="56"/>
                  <a:pt x="195" y="56"/>
                </a:cubicBezTo>
                <a:cubicBezTo>
                  <a:pt x="197" y="55"/>
                  <a:pt x="197" y="54"/>
                  <a:pt x="197" y="53"/>
                </a:cubicBezTo>
                <a:cubicBezTo>
                  <a:pt x="198" y="52"/>
                  <a:pt x="198" y="53"/>
                  <a:pt x="198" y="53"/>
                </a:cubicBezTo>
                <a:cubicBezTo>
                  <a:pt x="199" y="54"/>
                  <a:pt x="200" y="53"/>
                  <a:pt x="201" y="53"/>
                </a:cubicBezTo>
                <a:cubicBezTo>
                  <a:pt x="201" y="53"/>
                  <a:pt x="202" y="53"/>
                  <a:pt x="202" y="53"/>
                </a:cubicBezTo>
                <a:cubicBezTo>
                  <a:pt x="202" y="52"/>
                  <a:pt x="203" y="51"/>
                  <a:pt x="204" y="52"/>
                </a:cubicBezTo>
                <a:cubicBezTo>
                  <a:pt x="205" y="52"/>
                  <a:pt x="204" y="53"/>
                  <a:pt x="205" y="54"/>
                </a:cubicBezTo>
                <a:cubicBezTo>
                  <a:pt x="205" y="55"/>
                  <a:pt x="206" y="54"/>
                  <a:pt x="207" y="54"/>
                </a:cubicBezTo>
                <a:cubicBezTo>
                  <a:pt x="208" y="53"/>
                  <a:pt x="208" y="52"/>
                  <a:pt x="209" y="51"/>
                </a:cubicBezTo>
                <a:cubicBezTo>
                  <a:pt x="209" y="52"/>
                  <a:pt x="209" y="52"/>
                  <a:pt x="209" y="53"/>
                </a:cubicBezTo>
                <a:cubicBezTo>
                  <a:pt x="209" y="53"/>
                  <a:pt x="209" y="54"/>
                  <a:pt x="210" y="55"/>
                </a:cubicBezTo>
                <a:cubicBezTo>
                  <a:pt x="210" y="54"/>
                  <a:pt x="210" y="53"/>
                  <a:pt x="210" y="53"/>
                </a:cubicBezTo>
                <a:cubicBezTo>
                  <a:pt x="210" y="52"/>
                  <a:pt x="211" y="52"/>
                  <a:pt x="211" y="52"/>
                </a:cubicBezTo>
                <a:moveTo>
                  <a:pt x="113" y="137"/>
                </a:moveTo>
                <a:cubicBezTo>
                  <a:pt x="113" y="137"/>
                  <a:pt x="113" y="137"/>
                  <a:pt x="113" y="137"/>
                </a:cubicBezTo>
                <a:cubicBezTo>
                  <a:pt x="113" y="137"/>
                  <a:pt x="113" y="137"/>
                  <a:pt x="112" y="137"/>
                </a:cubicBezTo>
                <a:cubicBezTo>
                  <a:pt x="112" y="137"/>
                  <a:pt x="112" y="137"/>
                  <a:pt x="112" y="137"/>
                </a:cubicBezTo>
                <a:cubicBezTo>
                  <a:pt x="113" y="137"/>
                  <a:pt x="113" y="137"/>
                  <a:pt x="113" y="138"/>
                </a:cubicBezTo>
                <a:cubicBezTo>
                  <a:pt x="113" y="138"/>
                  <a:pt x="113" y="137"/>
                  <a:pt x="112" y="137"/>
                </a:cubicBezTo>
                <a:cubicBezTo>
                  <a:pt x="112" y="137"/>
                  <a:pt x="112" y="137"/>
                  <a:pt x="112" y="137"/>
                </a:cubicBezTo>
                <a:cubicBezTo>
                  <a:pt x="112" y="136"/>
                  <a:pt x="113" y="136"/>
                  <a:pt x="112" y="135"/>
                </a:cubicBezTo>
                <a:cubicBezTo>
                  <a:pt x="112" y="135"/>
                  <a:pt x="112" y="135"/>
                  <a:pt x="112" y="135"/>
                </a:cubicBezTo>
                <a:cubicBezTo>
                  <a:pt x="112" y="135"/>
                  <a:pt x="112" y="135"/>
                  <a:pt x="112" y="135"/>
                </a:cubicBezTo>
                <a:cubicBezTo>
                  <a:pt x="111" y="136"/>
                  <a:pt x="111" y="136"/>
                  <a:pt x="113" y="137"/>
                </a:cubicBezTo>
                <a:moveTo>
                  <a:pt x="110" y="139"/>
                </a:moveTo>
                <a:cubicBezTo>
                  <a:pt x="109" y="138"/>
                  <a:pt x="107" y="140"/>
                  <a:pt x="107" y="138"/>
                </a:cubicBezTo>
                <a:cubicBezTo>
                  <a:pt x="107" y="138"/>
                  <a:pt x="106" y="138"/>
                  <a:pt x="106" y="138"/>
                </a:cubicBezTo>
                <a:cubicBezTo>
                  <a:pt x="106" y="139"/>
                  <a:pt x="106" y="139"/>
                  <a:pt x="106" y="139"/>
                </a:cubicBezTo>
                <a:cubicBezTo>
                  <a:pt x="107" y="139"/>
                  <a:pt x="108" y="139"/>
                  <a:pt x="107" y="138"/>
                </a:cubicBezTo>
                <a:cubicBezTo>
                  <a:pt x="108" y="138"/>
                  <a:pt x="108" y="137"/>
                  <a:pt x="109" y="136"/>
                </a:cubicBezTo>
                <a:cubicBezTo>
                  <a:pt x="107" y="136"/>
                  <a:pt x="107" y="136"/>
                  <a:pt x="110" y="139"/>
                </a:cubicBezTo>
                <a:moveTo>
                  <a:pt x="113" y="121"/>
                </a:moveTo>
                <a:cubicBezTo>
                  <a:pt x="114" y="121"/>
                  <a:pt x="114" y="122"/>
                  <a:pt x="114" y="122"/>
                </a:cubicBezTo>
                <a:cubicBezTo>
                  <a:pt x="115" y="123"/>
                  <a:pt x="115" y="123"/>
                  <a:pt x="116" y="122"/>
                </a:cubicBezTo>
                <a:cubicBezTo>
                  <a:pt x="117" y="122"/>
                  <a:pt x="117" y="121"/>
                  <a:pt x="117" y="121"/>
                </a:cubicBezTo>
                <a:cubicBezTo>
                  <a:pt x="116" y="120"/>
                  <a:pt x="115" y="120"/>
                  <a:pt x="113" y="121"/>
                </a:cubicBezTo>
                <a:moveTo>
                  <a:pt x="109" y="132"/>
                </a:moveTo>
                <a:cubicBezTo>
                  <a:pt x="108" y="132"/>
                  <a:pt x="108" y="132"/>
                  <a:pt x="108" y="133"/>
                </a:cubicBezTo>
                <a:cubicBezTo>
                  <a:pt x="108" y="134"/>
                  <a:pt x="108" y="134"/>
                  <a:pt x="108" y="134"/>
                </a:cubicBezTo>
                <a:cubicBezTo>
                  <a:pt x="109" y="134"/>
                  <a:pt x="110" y="134"/>
                  <a:pt x="110" y="133"/>
                </a:cubicBezTo>
                <a:cubicBezTo>
                  <a:pt x="110" y="133"/>
                  <a:pt x="109" y="132"/>
                  <a:pt x="109" y="132"/>
                </a:cubicBezTo>
                <a:moveTo>
                  <a:pt x="149" y="103"/>
                </a:moveTo>
                <a:cubicBezTo>
                  <a:pt x="149" y="103"/>
                  <a:pt x="149" y="103"/>
                  <a:pt x="150" y="103"/>
                </a:cubicBezTo>
                <a:cubicBezTo>
                  <a:pt x="150" y="103"/>
                  <a:pt x="150" y="102"/>
                  <a:pt x="150" y="102"/>
                </a:cubicBezTo>
                <a:cubicBezTo>
                  <a:pt x="150" y="102"/>
                  <a:pt x="150" y="102"/>
                  <a:pt x="150" y="102"/>
                </a:cubicBezTo>
                <a:cubicBezTo>
                  <a:pt x="149" y="102"/>
                  <a:pt x="148" y="102"/>
                  <a:pt x="147" y="102"/>
                </a:cubicBezTo>
                <a:cubicBezTo>
                  <a:pt x="147" y="102"/>
                  <a:pt x="147" y="102"/>
                  <a:pt x="147" y="102"/>
                </a:cubicBezTo>
                <a:cubicBezTo>
                  <a:pt x="147" y="102"/>
                  <a:pt x="147" y="103"/>
                  <a:pt x="147" y="103"/>
                </a:cubicBezTo>
                <a:cubicBezTo>
                  <a:pt x="148" y="103"/>
                  <a:pt x="148" y="103"/>
                  <a:pt x="149" y="103"/>
                </a:cubicBezTo>
                <a:moveTo>
                  <a:pt x="150" y="93"/>
                </a:moveTo>
                <a:cubicBezTo>
                  <a:pt x="151" y="95"/>
                  <a:pt x="151" y="95"/>
                  <a:pt x="152" y="95"/>
                </a:cubicBezTo>
                <a:cubicBezTo>
                  <a:pt x="151" y="93"/>
                  <a:pt x="151" y="93"/>
                  <a:pt x="150" y="93"/>
                </a:cubicBezTo>
                <a:moveTo>
                  <a:pt x="122" y="121"/>
                </a:moveTo>
                <a:cubicBezTo>
                  <a:pt x="121" y="120"/>
                  <a:pt x="120" y="120"/>
                  <a:pt x="119" y="121"/>
                </a:cubicBezTo>
                <a:cubicBezTo>
                  <a:pt x="120" y="122"/>
                  <a:pt x="121" y="122"/>
                  <a:pt x="122" y="121"/>
                </a:cubicBezTo>
                <a:moveTo>
                  <a:pt x="162" y="94"/>
                </a:moveTo>
                <a:cubicBezTo>
                  <a:pt x="162" y="94"/>
                  <a:pt x="162" y="93"/>
                  <a:pt x="161" y="93"/>
                </a:cubicBezTo>
                <a:cubicBezTo>
                  <a:pt x="161" y="93"/>
                  <a:pt x="161" y="93"/>
                  <a:pt x="161" y="92"/>
                </a:cubicBezTo>
                <a:cubicBezTo>
                  <a:pt x="160" y="92"/>
                  <a:pt x="160" y="93"/>
                  <a:pt x="160" y="93"/>
                </a:cubicBezTo>
                <a:cubicBezTo>
                  <a:pt x="160" y="93"/>
                  <a:pt x="160" y="94"/>
                  <a:pt x="160" y="94"/>
                </a:cubicBezTo>
                <a:cubicBezTo>
                  <a:pt x="161" y="94"/>
                  <a:pt x="161" y="94"/>
                  <a:pt x="162" y="94"/>
                </a:cubicBezTo>
                <a:moveTo>
                  <a:pt x="149" y="97"/>
                </a:moveTo>
                <a:cubicBezTo>
                  <a:pt x="150" y="97"/>
                  <a:pt x="150" y="97"/>
                  <a:pt x="150" y="97"/>
                </a:cubicBezTo>
                <a:cubicBezTo>
                  <a:pt x="150" y="97"/>
                  <a:pt x="150" y="96"/>
                  <a:pt x="150" y="96"/>
                </a:cubicBezTo>
                <a:cubicBezTo>
                  <a:pt x="150" y="96"/>
                  <a:pt x="149" y="96"/>
                  <a:pt x="149" y="96"/>
                </a:cubicBezTo>
                <a:cubicBezTo>
                  <a:pt x="149" y="96"/>
                  <a:pt x="149" y="97"/>
                  <a:pt x="149" y="97"/>
                </a:cubicBezTo>
                <a:moveTo>
                  <a:pt x="144" y="96"/>
                </a:moveTo>
                <a:cubicBezTo>
                  <a:pt x="144" y="97"/>
                  <a:pt x="145" y="97"/>
                  <a:pt x="146" y="96"/>
                </a:cubicBezTo>
                <a:cubicBezTo>
                  <a:pt x="145" y="96"/>
                  <a:pt x="144" y="96"/>
                  <a:pt x="144" y="96"/>
                </a:cubicBezTo>
                <a:moveTo>
                  <a:pt x="158" y="95"/>
                </a:moveTo>
                <a:cubicBezTo>
                  <a:pt x="158" y="95"/>
                  <a:pt x="157" y="95"/>
                  <a:pt x="156" y="95"/>
                </a:cubicBezTo>
                <a:cubicBezTo>
                  <a:pt x="156" y="95"/>
                  <a:pt x="156" y="96"/>
                  <a:pt x="156" y="96"/>
                </a:cubicBezTo>
                <a:cubicBezTo>
                  <a:pt x="157" y="96"/>
                  <a:pt x="157" y="96"/>
                  <a:pt x="158" y="96"/>
                </a:cubicBezTo>
                <a:cubicBezTo>
                  <a:pt x="158" y="96"/>
                  <a:pt x="158" y="95"/>
                  <a:pt x="158" y="95"/>
                </a:cubicBezTo>
                <a:moveTo>
                  <a:pt x="204" y="69"/>
                </a:moveTo>
                <a:cubicBezTo>
                  <a:pt x="204" y="68"/>
                  <a:pt x="203" y="68"/>
                  <a:pt x="203" y="69"/>
                </a:cubicBezTo>
                <a:cubicBezTo>
                  <a:pt x="203" y="69"/>
                  <a:pt x="203" y="69"/>
                  <a:pt x="203" y="69"/>
                </a:cubicBezTo>
                <a:cubicBezTo>
                  <a:pt x="203" y="70"/>
                  <a:pt x="204" y="70"/>
                  <a:pt x="204" y="69"/>
                </a:cubicBezTo>
                <a:cubicBezTo>
                  <a:pt x="204" y="69"/>
                  <a:pt x="204" y="69"/>
                  <a:pt x="204" y="69"/>
                </a:cubicBezTo>
                <a:moveTo>
                  <a:pt x="115" y="131"/>
                </a:moveTo>
                <a:cubicBezTo>
                  <a:pt x="114" y="132"/>
                  <a:pt x="114" y="132"/>
                  <a:pt x="115" y="133"/>
                </a:cubicBezTo>
                <a:cubicBezTo>
                  <a:pt x="116" y="132"/>
                  <a:pt x="116" y="132"/>
                  <a:pt x="115" y="131"/>
                </a:cubicBezTo>
                <a:moveTo>
                  <a:pt x="146" y="108"/>
                </a:moveTo>
                <a:cubicBezTo>
                  <a:pt x="145" y="108"/>
                  <a:pt x="145" y="107"/>
                  <a:pt x="145" y="107"/>
                </a:cubicBezTo>
                <a:cubicBezTo>
                  <a:pt x="145" y="108"/>
                  <a:pt x="145" y="108"/>
                  <a:pt x="145" y="108"/>
                </a:cubicBezTo>
                <a:cubicBezTo>
                  <a:pt x="145" y="108"/>
                  <a:pt x="145" y="108"/>
                  <a:pt x="145" y="108"/>
                </a:cubicBezTo>
                <a:cubicBezTo>
                  <a:pt x="145" y="108"/>
                  <a:pt x="145" y="108"/>
                  <a:pt x="146" y="108"/>
                </a:cubicBezTo>
                <a:moveTo>
                  <a:pt x="148" y="105"/>
                </a:moveTo>
                <a:cubicBezTo>
                  <a:pt x="148" y="105"/>
                  <a:pt x="148" y="105"/>
                  <a:pt x="148" y="104"/>
                </a:cubicBezTo>
                <a:cubicBezTo>
                  <a:pt x="148" y="105"/>
                  <a:pt x="148" y="105"/>
                  <a:pt x="148" y="105"/>
                </a:cubicBezTo>
                <a:cubicBezTo>
                  <a:pt x="148" y="105"/>
                  <a:pt x="148" y="105"/>
                  <a:pt x="148" y="105"/>
                </a:cubicBezTo>
                <a:cubicBezTo>
                  <a:pt x="148" y="105"/>
                  <a:pt x="148" y="105"/>
                  <a:pt x="148" y="105"/>
                </a:cubicBezTo>
                <a:moveTo>
                  <a:pt x="117" y="129"/>
                </a:moveTo>
                <a:cubicBezTo>
                  <a:pt x="117" y="129"/>
                  <a:pt x="117" y="129"/>
                  <a:pt x="117" y="129"/>
                </a:cubicBezTo>
                <a:cubicBezTo>
                  <a:pt x="117" y="129"/>
                  <a:pt x="117" y="128"/>
                  <a:pt x="117" y="128"/>
                </a:cubicBezTo>
                <a:cubicBezTo>
                  <a:pt x="116" y="128"/>
                  <a:pt x="116" y="129"/>
                  <a:pt x="116" y="129"/>
                </a:cubicBezTo>
                <a:cubicBezTo>
                  <a:pt x="116" y="129"/>
                  <a:pt x="117" y="129"/>
                  <a:pt x="117" y="129"/>
                </a:cubicBezTo>
                <a:moveTo>
                  <a:pt x="142" y="101"/>
                </a:moveTo>
                <a:cubicBezTo>
                  <a:pt x="142" y="101"/>
                  <a:pt x="142" y="101"/>
                  <a:pt x="142" y="101"/>
                </a:cubicBezTo>
                <a:cubicBezTo>
                  <a:pt x="142" y="101"/>
                  <a:pt x="142" y="101"/>
                  <a:pt x="142" y="101"/>
                </a:cubicBezTo>
                <a:cubicBezTo>
                  <a:pt x="142" y="101"/>
                  <a:pt x="143" y="101"/>
                  <a:pt x="143" y="101"/>
                </a:cubicBezTo>
                <a:cubicBezTo>
                  <a:pt x="143" y="101"/>
                  <a:pt x="143" y="101"/>
                  <a:pt x="142" y="101"/>
                </a:cubicBezTo>
                <a:moveTo>
                  <a:pt x="103" y="141"/>
                </a:moveTo>
                <a:cubicBezTo>
                  <a:pt x="103" y="141"/>
                  <a:pt x="103" y="141"/>
                  <a:pt x="103" y="141"/>
                </a:cubicBezTo>
                <a:cubicBezTo>
                  <a:pt x="102" y="141"/>
                  <a:pt x="102" y="141"/>
                  <a:pt x="102" y="141"/>
                </a:cubicBezTo>
                <a:cubicBezTo>
                  <a:pt x="102" y="141"/>
                  <a:pt x="102" y="141"/>
                  <a:pt x="103" y="141"/>
                </a:cubicBezTo>
                <a:cubicBezTo>
                  <a:pt x="103" y="141"/>
                  <a:pt x="103" y="141"/>
                  <a:pt x="103" y="141"/>
                </a:cubicBezTo>
                <a:moveTo>
                  <a:pt x="99" y="138"/>
                </a:moveTo>
                <a:cubicBezTo>
                  <a:pt x="99" y="138"/>
                  <a:pt x="98" y="138"/>
                  <a:pt x="98" y="138"/>
                </a:cubicBezTo>
                <a:cubicBezTo>
                  <a:pt x="98" y="138"/>
                  <a:pt x="99" y="138"/>
                  <a:pt x="99" y="139"/>
                </a:cubicBezTo>
                <a:cubicBezTo>
                  <a:pt x="99" y="139"/>
                  <a:pt x="99" y="138"/>
                  <a:pt x="99" y="138"/>
                </a:cubicBezTo>
                <a:cubicBezTo>
                  <a:pt x="99" y="138"/>
                  <a:pt x="99" y="138"/>
                  <a:pt x="99" y="138"/>
                </a:cubicBezTo>
                <a:moveTo>
                  <a:pt x="111" y="130"/>
                </a:moveTo>
                <a:cubicBezTo>
                  <a:pt x="111" y="131"/>
                  <a:pt x="111" y="131"/>
                  <a:pt x="111" y="131"/>
                </a:cubicBezTo>
                <a:cubicBezTo>
                  <a:pt x="111" y="131"/>
                  <a:pt x="111" y="131"/>
                  <a:pt x="111" y="131"/>
                </a:cubicBezTo>
                <a:cubicBezTo>
                  <a:pt x="111" y="131"/>
                  <a:pt x="111" y="130"/>
                  <a:pt x="111" y="130"/>
                </a:cubicBezTo>
                <a:cubicBezTo>
                  <a:pt x="111" y="130"/>
                  <a:pt x="111" y="130"/>
                  <a:pt x="111" y="130"/>
                </a:cubicBezTo>
                <a:moveTo>
                  <a:pt x="192" y="61"/>
                </a:moveTo>
                <a:cubicBezTo>
                  <a:pt x="192" y="61"/>
                  <a:pt x="193" y="61"/>
                  <a:pt x="193" y="61"/>
                </a:cubicBezTo>
                <a:cubicBezTo>
                  <a:pt x="193" y="61"/>
                  <a:pt x="193" y="60"/>
                  <a:pt x="193" y="60"/>
                </a:cubicBezTo>
                <a:cubicBezTo>
                  <a:pt x="193" y="60"/>
                  <a:pt x="193" y="60"/>
                  <a:pt x="193" y="60"/>
                </a:cubicBezTo>
                <a:cubicBezTo>
                  <a:pt x="192" y="60"/>
                  <a:pt x="192" y="60"/>
                  <a:pt x="192" y="61"/>
                </a:cubicBezTo>
                <a:moveTo>
                  <a:pt x="147" y="93"/>
                </a:moveTo>
                <a:cubicBezTo>
                  <a:pt x="147" y="93"/>
                  <a:pt x="147" y="92"/>
                  <a:pt x="147" y="92"/>
                </a:cubicBezTo>
                <a:cubicBezTo>
                  <a:pt x="147" y="92"/>
                  <a:pt x="147" y="92"/>
                  <a:pt x="147" y="92"/>
                </a:cubicBezTo>
                <a:cubicBezTo>
                  <a:pt x="147" y="93"/>
                  <a:pt x="147" y="93"/>
                  <a:pt x="147" y="93"/>
                </a:cubicBezTo>
                <a:cubicBezTo>
                  <a:pt x="147" y="93"/>
                  <a:pt x="147" y="93"/>
                  <a:pt x="147" y="93"/>
                </a:cubicBezTo>
                <a:moveTo>
                  <a:pt x="141" y="286"/>
                </a:moveTo>
                <a:cubicBezTo>
                  <a:pt x="139" y="285"/>
                  <a:pt x="139" y="285"/>
                  <a:pt x="138" y="285"/>
                </a:cubicBezTo>
                <a:cubicBezTo>
                  <a:pt x="137" y="285"/>
                  <a:pt x="135" y="284"/>
                  <a:pt x="134" y="284"/>
                </a:cubicBezTo>
                <a:cubicBezTo>
                  <a:pt x="132" y="283"/>
                  <a:pt x="131" y="282"/>
                  <a:pt x="129" y="281"/>
                </a:cubicBezTo>
                <a:cubicBezTo>
                  <a:pt x="127" y="281"/>
                  <a:pt x="127" y="279"/>
                  <a:pt x="125" y="279"/>
                </a:cubicBezTo>
                <a:cubicBezTo>
                  <a:pt x="121" y="276"/>
                  <a:pt x="115" y="274"/>
                  <a:pt x="111" y="271"/>
                </a:cubicBezTo>
                <a:cubicBezTo>
                  <a:pt x="110" y="272"/>
                  <a:pt x="109" y="271"/>
                  <a:pt x="109" y="270"/>
                </a:cubicBezTo>
                <a:cubicBezTo>
                  <a:pt x="108" y="269"/>
                  <a:pt x="107" y="270"/>
                  <a:pt x="107" y="269"/>
                </a:cubicBezTo>
                <a:cubicBezTo>
                  <a:pt x="107" y="269"/>
                  <a:pt x="106" y="269"/>
                  <a:pt x="106" y="269"/>
                </a:cubicBezTo>
                <a:cubicBezTo>
                  <a:pt x="105" y="269"/>
                  <a:pt x="104" y="269"/>
                  <a:pt x="103" y="268"/>
                </a:cubicBezTo>
                <a:cubicBezTo>
                  <a:pt x="102" y="268"/>
                  <a:pt x="102" y="267"/>
                  <a:pt x="101" y="266"/>
                </a:cubicBezTo>
                <a:cubicBezTo>
                  <a:pt x="99" y="266"/>
                  <a:pt x="98" y="264"/>
                  <a:pt x="95" y="264"/>
                </a:cubicBezTo>
                <a:cubicBezTo>
                  <a:pt x="92" y="262"/>
                  <a:pt x="92" y="262"/>
                  <a:pt x="92" y="262"/>
                </a:cubicBezTo>
                <a:cubicBezTo>
                  <a:pt x="91" y="261"/>
                  <a:pt x="91" y="260"/>
                  <a:pt x="89" y="260"/>
                </a:cubicBezTo>
                <a:cubicBezTo>
                  <a:pt x="88" y="260"/>
                  <a:pt x="88" y="259"/>
                  <a:pt x="86" y="259"/>
                </a:cubicBezTo>
                <a:cubicBezTo>
                  <a:pt x="86" y="259"/>
                  <a:pt x="85" y="258"/>
                  <a:pt x="85" y="258"/>
                </a:cubicBezTo>
                <a:cubicBezTo>
                  <a:pt x="84" y="258"/>
                  <a:pt x="83" y="257"/>
                  <a:pt x="83" y="257"/>
                </a:cubicBezTo>
                <a:cubicBezTo>
                  <a:pt x="82" y="257"/>
                  <a:pt x="82" y="257"/>
                  <a:pt x="82" y="256"/>
                </a:cubicBezTo>
                <a:cubicBezTo>
                  <a:pt x="82" y="256"/>
                  <a:pt x="82" y="255"/>
                  <a:pt x="82" y="255"/>
                </a:cubicBezTo>
                <a:cubicBezTo>
                  <a:pt x="83" y="254"/>
                  <a:pt x="84" y="252"/>
                  <a:pt x="84" y="251"/>
                </a:cubicBezTo>
                <a:cubicBezTo>
                  <a:pt x="85" y="250"/>
                  <a:pt x="85" y="250"/>
                  <a:pt x="86" y="250"/>
                </a:cubicBezTo>
                <a:cubicBezTo>
                  <a:pt x="86" y="250"/>
                  <a:pt x="87" y="250"/>
                  <a:pt x="88" y="251"/>
                </a:cubicBezTo>
                <a:cubicBezTo>
                  <a:pt x="88" y="251"/>
                  <a:pt x="88" y="251"/>
                  <a:pt x="88" y="251"/>
                </a:cubicBezTo>
                <a:cubicBezTo>
                  <a:pt x="90" y="251"/>
                  <a:pt x="92" y="250"/>
                  <a:pt x="93" y="252"/>
                </a:cubicBezTo>
                <a:cubicBezTo>
                  <a:pt x="95" y="252"/>
                  <a:pt x="97" y="251"/>
                  <a:pt x="98" y="252"/>
                </a:cubicBezTo>
                <a:cubicBezTo>
                  <a:pt x="99" y="252"/>
                  <a:pt x="101" y="252"/>
                  <a:pt x="102" y="253"/>
                </a:cubicBezTo>
                <a:cubicBezTo>
                  <a:pt x="103" y="253"/>
                  <a:pt x="104" y="254"/>
                  <a:pt x="106" y="253"/>
                </a:cubicBezTo>
                <a:cubicBezTo>
                  <a:pt x="107" y="253"/>
                  <a:pt x="108" y="255"/>
                  <a:pt x="109" y="254"/>
                </a:cubicBezTo>
                <a:cubicBezTo>
                  <a:pt x="110" y="254"/>
                  <a:pt x="112" y="254"/>
                  <a:pt x="112" y="255"/>
                </a:cubicBezTo>
                <a:cubicBezTo>
                  <a:pt x="113" y="255"/>
                  <a:pt x="114" y="255"/>
                  <a:pt x="115" y="255"/>
                </a:cubicBezTo>
                <a:cubicBezTo>
                  <a:pt x="116" y="256"/>
                  <a:pt x="116" y="256"/>
                  <a:pt x="117" y="256"/>
                </a:cubicBezTo>
                <a:cubicBezTo>
                  <a:pt x="118" y="256"/>
                  <a:pt x="120" y="256"/>
                  <a:pt x="121" y="257"/>
                </a:cubicBezTo>
                <a:cubicBezTo>
                  <a:pt x="122" y="257"/>
                  <a:pt x="123" y="257"/>
                  <a:pt x="124" y="258"/>
                </a:cubicBezTo>
                <a:cubicBezTo>
                  <a:pt x="124" y="258"/>
                  <a:pt x="125" y="258"/>
                  <a:pt x="125" y="258"/>
                </a:cubicBezTo>
                <a:cubicBezTo>
                  <a:pt x="127" y="258"/>
                  <a:pt x="128" y="258"/>
                  <a:pt x="129" y="258"/>
                </a:cubicBezTo>
                <a:cubicBezTo>
                  <a:pt x="130" y="258"/>
                  <a:pt x="131" y="259"/>
                  <a:pt x="132" y="259"/>
                </a:cubicBezTo>
                <a:cubicBezTo>
                  <a:pt x="133" y="259"/>
                  <a:pt x="134" y="259"/>
                  <a:pt x="135" y="259"/>
                </a:cubicBezTo>
                <a:cubicBezTo>
                  <a:pt x="136" y="260"/>
                  <a:pt x="136" y="260"/>
                  <a:pt x="137" y="260"/>
                </a:cubicBezTo>
                <a:cubicBezTo>
                  <a:pt x="138" y="260"/>
                  <a:pt x="139" y="260"/>
                  <a:pt x="140" y="260"/>
                </a:cubicBezTo>
                <a:cubicBezTo>
                  <a:pt x="141" y="260"/>
                  <a:pt x="141" y="261"/>
                  <a:pt x="142" y="261"/>
                </a:cubicBezTo>
                <a:cubicBezTo>
                  <a:pt x="142" y="261"/>
                  <a:pt x="143" y="261"/>
                  <a:pt x="144" y="261"/>
                </a:cubicBezTo>
                <a:cubicBezTo>
                  <a:pt x="143" y="259"/>
                  <a:pt x="141" y="259"/>
                  <a:pt x="140" y="258"/>
                </a:cubicBezTo>
                <a:cubicBezTo>
                  <a:pt x="138" y="258"/>
                  <a:pt x="136" y="257"/>
                  <a:pt x="134" y="255"/>
                </a:cubicBezTo>
                <a:cubicBezTo>
                  <a:pt x="133" y="255"/>
                  <a:pt x="132" y="254"/>
                  <a:pt x="131" y="254"/>
                </a:cubicBezTo>
                <a:cubicBezTo>
                  <a:pt x="130" y="254"/>
                  <a:pt x="130" y="253"/>
                  <a:pt x="129" y="253"/>
                </a:cubicBezTo>
                <a:cubicBezTo>
                  <a:pt x="128" y="252"/>
                  <a:pt x="126" y="252"/>
                  <a:pt x="125" y="250"/>
                </a:cubicBezTo>
                <a:cubicBezTo>
                  <a:pt x="124" y="249"/>
                  <a:pt x="123" y="250"/>
                  <a:pt x="122" y="249"/>
                </a:cubicBezTo>
                <a:cubicBezTo>
                  <a:pt x="121" y="249"/>
                  <a:pt x="120" y="248"/>
                  <a:pt x="119" y="248"/>
                </a:cubicBezTo>
                <a:cubicBezTo>
                  <a:pt x="117" y="247"/>
                  <a:pt x="116" y="247"/>
                  <a:pt x="115" y="246"/>
                </a:cubicBezTo>
                <a:cubicBezTo>
                  <a:pt x="113" y="244"/>
                  <a:pt x="111" y="243"/>
                  <a:pt x="109" y="242"/>
                </a:cubicBezTo>
                <a:cubicBezTo>
                  <a:pt x="108" y="241"/>
                  <a:pt x="106" y="241"/>
                  <a:pt x="104" y="240"/>
                </a:cubicBezTo>
                <a:cubicBezTo>
                  <a:pt x="103" y="239"/>
                  <a:pt x="102" y="239"/>
                  <a:pt x="102" y="239"/>
                </a:cubicBezTo>
                <a:cubicBezTo>
                  <a:pt x="101" y="238"/>
                  <a:pt x="100" y="237"/>
                  <a:pt x="99" y="236"/>
                </a:cubicBezTo>
                <a:cubicBezTo>
                  <a:pt x="98" y="236"/>
                  <a:pt x="98" y="236"/>
                  <a:pt x="97" y="236"/>
                </a:cubicBezTo>
                <a:cubicBezTo>
                  <a:pt x="97" y="236"/>
                  <a:pt x="96" y="235"/>
                  <a:pt x="96" y="235"/>
                </a:cubicBezTo>
                <a:cubicBezTo>
                  <a:pt x="95" y="236"/>
                  <a:pt x="94" y="235"/>
                  <a:pt x="93" y="234"/>
                </a:cubicBezTo>
                <a:cubicBezTo>
                  <a:pt x="94" y="232"/>
                  <a:pt x="95" y="231"/>
                  <a:pt x="96" y="229"/>
                </a:cubicBezTo>
                <a:cubicBezTo>
                  <a:pt x="96" y="228"/>
                  <a:pt x="98" y="227"/>
                  <a:pt x="99" y="228"/>
                </a:cubicBezTo>
                <a:cubicBezTo>
                  <a:pt x="100" y="229"/>
                  <a:pt x="103" y="230"/>
                  <a:pt x="104" y="231"/>
                </a:cubicBezTo>
                <a:cubicBezTo>
                  <a:pt x="105" y="232"/>
                  <a:pt x="106" y="232"/>
                  <a:pt x="107" y="233"/>
                </a:cubicBezTo>
                <a:cubicBezTo>
                  <a:pt x="107" y="233"/>
                  <a:pt x="107" y="233"/>
                  <a:pt x="108" y="233"/>
                </a:cubicBezTo>
                <a:cubicBezTo>
                  <a:pt x="109" y="234"/>
                  <a:pt x="111" y="235"/>
                  <a:pt x="112" y="236"/>
                </a:cubicBezTo>
                <a:cubicBezTo>
                  <a:pt x="113" y="236"/>
                  <a:pt x="113" y="237"/>
                  <a:pt x="114" y="236"/>
                </a:cubicBezTo>
                <a:cubicBezTo>
                  <a:pt x="115" y="236"/>
                  <a:pt x="115" y="238"/>
                  <a:pt x="117" y="237"/>
                </a:cubicBezTo>
                <a:cubicBezTo>
                  <a:pt x="117" y="238"/>
                  <a:pt x="118" y="239"/>
                  <a:pt x="119" y="239"/>
                </a:cubicBezTo>
                <a:cubicBezTo>
                  <a:pt x="120" y="239"/>
                  <a:pt x="120" y="240"/>
                  <a:pt x="121" y="240"/>
                </a:cubicBezTo>
                <a:cubicBezTo>
                  <a:pt x="122" y="240"/>
                  <a:pt x="122" y="241"/>
                  <a:pt x="123" y="241"/>
                </a:cubicBezTo>
                <a:cubicBezTo>
                  <a:pt x="124" y="242"/>
                  <a:pt x="126" y="242"/>
                  <a:pt x="127" y="244"/>
                </a:cubicBezTo>
                <a:cubicBezTo>
                  <a:pt x="130" y="244"/>
                  <a:pt x="130" y="244"/>
                  <a:pt x="130" y="244"/>
                </a:cubicBezTo>
                <a:cubicBezTo>
                  <a:pt x="131" y="245"/>
                  <a:pt x="131" y="246"/>
                  <a:pt x="133" y="246"/>
                </a:cubicBezTo>
                <a:cubicBezTo>
                  <a:pt x="133" y="246"/>
                  <a:pt x="134" y="247"/>
                  <a:pt x="135" y="247"/>
                </a:cubicBezTo>
                <a:cubicBezTo>
                  <a:pt x="136" y="248"/>
                  <a:pt x="137" y="248"/>
                  <a:pt x="138" y="249"/>
                </a:cubicBezTo>
                <a:cubicBezTo>
                  <a:pt x="139" y="248"/>
                  <a:pt x="139" y="250"/>
                  <a:pt x="140" y="250"/>
                </a:cubicBezTo>
                <a:cubicBezTo>
                  <a:pt x="141" y="250"/>
                  <a:pt x="141" y="251"/>
                  <a:pt x="142" y="251"/>
                </a:cubicBezTo>
                <a:cubicBezTo>
                  <a:pt x="143" y="252"/>
                  <a:pt x="144" y="251"/>
                  <a:pt x="145" y="252"/>
                </a:cubicBezTo>
                <a:cubicBezTo>
                  <a:pt x="145" y="253"/>
                  <a:pt x="146" y="254"/>
                  <a:pt x="147" y="253"/>
                </a:cubicBezTo>
                <a:cubicBezTo>
                  <a:pt x="148" y="254"/>
                  <a:pt x="149" y="255"/>
                  <a:pt x="151" y="255"/>
                </a:cubicBezTo>
                <a:cubicBezTo>
                  <a:pt x="152" y="256"/>
                  <a:pt x="153" y="256"/>
                  <a:pt x="154" y="257"/>
                </a:cubicBezTo>
                <a:cubicBezTo>
                  <a:pt x="155" y="258"/>
                  <a:pt x="156" y="258"/>
                  <a:pt x="157" y="259"/>
                </a:cubicBezTo>
                <a:cubicBezTo>
                  <a:pt x="158" y="259"/>
                  <a:pt x="159" y="259"/>
                  <a:pt x="159" y="259"/>
                </a:cubicBezTo>
                <a:cubicBezTo>
                  <a:pt x="160" y="260"/>
                  <a:pt x="162" y="260"/>
                  <a:pt x="163" y="261"/>
                </a:cubicBezTo>
                <a:cubicBezTo>
                  <a:pt x="164" y="263"/>
                  <a:pt x="165" y="264"/>
                  <a:pt x="167" y="264"/>
                </a:cubicBezTo>
                <a:cubicBezTo>
                  <a:pt x="168" y="264"/>
                  <a:pt x="168" y="264"/>
                  <a:pt x="168" y="264"/>
                </a:cubicBezTo>
                <a:cubicBezTo>
                  <a:pt x="169" y="265"/>
                  <a:pt x="170" y="265"/>
                  <a:pt x="171" y="266"/>
                </a:cubicBezTo>
                <a:cubicBezTo>
                  <a:pt x="171" y="266"/>
                  <a:pt x="172" y="266"/>
                  <a:pt x="172" y="266"/>
                </a:cubicBezTo>
                <a:cubicBezTo>
                  <a:pt x="172" y="266"/>
                  <a:pt x="172" y="266"/>
                  <a:pt x="172" y="266"/>
                </a:cubicBezTo>
                <a:cubicBezTo>
                  <a:pt x="172" y="267"/>
                  <a:pt x="172" y="267"/>
                  <a:pt x="172" y="267"/>
                </a:cubicBezTo>
                <a:cubicBezTo>
                  <a:pt x="171" y="269"/>
                  <a:pt x="170" y="270"/>
                  <a:pt x="169" y="272"/>
                </a:cubicBezTo>
                <a:cubicBezTo>
                  <a:pt x="168" y="272"/>
                  <a:pt x="167" y="272"/>
                  <a:pt x="166" y="272"/>
                </a:cubicBezTo>
                <a:cubicBezTo>
                  <a:pt x="164" y="273"/>
                  <a:pt x="164" y="271"/>
                  <a:pt x="162" y="271"/>
                </a:cubicBezTo>
                <a:cubicBezTo>
                  <a:pt x="161" y="272"/>
                  <a:pt x="160" y="271"/>
                  <a:pt x="158" y="271"/>
                </a:cubicBezTo>
                <a:cubicBezTo>
                  <a:pt x="158" y="270"/>
                  <a:pt x="156" y="271"/>
                  <a:pt x="155" y="270"/>
                </a:cubicBezTo>
                <a:cubicBezTo>
                  <a:pt x="155" y="270"/>
                  <a:pt x="155" y="270"/>
                  <a:pt x="154" y="270"/>
                </a:cubicBezTo>
                <a:cubicBezTo>
                  <a:pt x="153" y="270"/>
                  <a:pt x="152" y="269"/>
                  <a:pt x="150" y="270"/>
                </a:cubicBezTo>
                <a:cubicBezTo>
                  <a:pt x="149" y="270"/>
                  <a:pt x="148" y="268"/>
                  <a:pt x="147" y="269"/>
                </a:cubicBezTo>
                <a:cubicBezTo>
                  <a:pt x="146" y="269"/>
                  <a:pt x="144" y="268"/>
                  <a:pt x="143" y="268"/>
                </a:cubicBezTo>
                <a:cubicBezTo>
                  <a:pt x="142" y="267"/>
                  <a:pt x="141" y="268"/>
                  <a:pt x="140" y="268"/>
                </a:cubicBezTo>
                <a:cubicBezTo>
                  <a:pt x="138" y="266"/>
                  <a:pt x="137" y="267"/>
                  <a:pt x="135" y="267"/>
                </a:cubicBezTo>
                <a:cubicBezTo>
                  <a:pt x="134" y="267"/>
                  <a:pt x="133" y="266"/>
                  <a:pt x="132" y="266"/>
                </a:cubicBezTo>
                <a:cubicBezTo>
                  <a:pt x="131" y="266"/>
                  <a:pt x="129" y="266"/>
                  <a:pt x="128" y="266"/>
                </a:cubicBezTo>
                <a:cubicBezTo>
                  <a:pt x="128" y="265"/>
                  <a:pt x="127" y="265"/>
                  <a:pt x="127" y="265"/>
                </a:cubicBezTo>
                <a:cubicBezTo>
                  <a:pt x="125" y="264"/>
                  <a:pt x="124" y="265"/>
                  <a:pt x="123" y="264"/>
                </a:cubicBezTo>
                <a:cubicBezTo>
                  <a:pt x="122" y="263"/>
                  <a:pt x="121" y="264"/>
                  <a:pt x="120" y="264"/>
                </a:cubicBezTo>
                <a:cubicBezTo>
                  <a:pt x="119" y="264"/>
                  <a:pt x="119" y="263"/>
                  <a:pt x="117" y="263"/>
                </a:cubicBezTo>
                <a:cubicBezTo>
                  <a:pt x="116" y="263"/>
                  <a:pt x="116" y="263"/>
                  <a:pt x="115" y="262"/>
                </a:cubicBezTo>
                <a:cubicBezTo>
                  <a:pt x="115" y="262"/>
                  <a:pt x="114" y="262"/>
                  <a:pt x="113" y="262"/>
                </a:cubicBezTo>
                <a:cubicBezTo>
                  <a:pt x="112" y="262"/>
                  <a:pt x="111" y="262"/>
                  <a:pt x="110" y="261"/>
                </a:cubicBezTo>
                <a:cubicBezTo>
                  <a:pt x="109" y="261"/>
                  <a:pt x="109" y="261"/>
                  <a:pt x="108" y="261"/>
                </a:cubicBezTo>
                <a:cubicBezTo>
                  <a:pt x="108" y="263"/>
                  <a:pt x="110" y="263"/>
                  <a:pt x="111" y="264"/>
                </a:cubicBezTo>
                <a:cubicBezTo>
                  <a:pt x="112" y="264"/>
                  <a:pt x="113" y="264"/>
                  <a:pt x="114" y="265"/>
                </a:cubicBezTo>
                <a:cubicBezTo>
                  <a:pt x="114" y="265"/>
                  <a:pt x="115" y="265"/>
                  <a:pt x="116" y="266"/>
                </a:cubicBezTo>
                <a:cubicBezTo>
                  <a:pt x="117" y="265"/>
                  <a:pt x="117" y="266"/>
                  <a:pt x="118" y="267"/>
                </a:cubicBezTo>
                <a:cubicBezTo>
                  <a:pt x="119" y="267"/>
                  <a:pt x="120" y="267"/>
                  <a:pt x="121" y="268"/>
                </a:cubicBezTo>
                <a:cubicBezTo>
                  <a:pt x="122" y="269"/>
                  <a:pt x="123" y="268"/>
                  <a:pt x="123" y="269"/>
                </a:cubicBezTo>
                <a:cubicBezTo>
                  <a:pt x="124" y="269"/>
                  <a:pt x="125" y="269"/>
                  <a:pt x="125" y="270"/>
                </a:cubicBezTo>
                <a:cubicBezTo>
                  <a:pt x="126" y="270"/>
                  <a:pt x="127" y="271"/>
                  <a:pt x="127" y="271"/>
                </a:cubicBezTo>
                <a:cubicBezTo>
                  <a:pt x="128" y="273"/>
                  <a:pt x="129" y="272"/>
                  <a:pt x="130" y="273"/>
                </a:cubicBezTo>
                <a:cubicBezTo>
                  <a:pt x="132" y="273"/>
                  <a:pt x="133" y="274"/>
                  <a:pt x="134" y="275"/>
                </a:cubicBezTo>
                <a:cubicBezTo>
                  <a:pt x="136" y="275"/>
                  <a:pt x="136" y="276"/>
                  <a:pt x="138" y="277"/>
                </a:cubicBezTo>
                <a:cubicBezTo>
                  <a:pt x="139" y="277"/>
                  <a:pt x="140" y="278"/>
                  <a:pt x="141" y="278"/>
                </a:cubicBezTo>
                <a:cubicBezTo>
                  <a:pt x="142" y="279"/>
                  <a:pt x="142" y="280"/>
                  <a:pt x="143" y="280"/>
                </a:cubicBezTo>
                <a:cubicBezTo>
                  <a:pt x="143" y="283"/>
                  <a:pt x="143" y="283"/>
                  <a:pt x="143" y="283"/>
                </a:cubicBezTo>
                <a:cubicBezTo>
                  <a:pt x="144" y="284"/>
                  <a:pt x="144" y="285"/>
                  <a:pt x="145" y="286"/>
                </a:cubicBezTo>
                <a:cubicBezTo>
                  <a:pt x="146" y="285"/>
                  <a:pt x="147" y="287"/>
                  <a:pt x="148" y="287"/>
                </a:cubicBezTo>
                <a:cubicBezTo>
                  <a:pt x="148" y="287"/>
                  <a:pt x="148" y="287"/>
                  <a:pt x="148" y="287"/>
                </a:cubicBezTo>
                <a:cubicBezTo>
                  <a:pt x="148" y="287"/>
                  <a:pt x="148" y="287"/>
                  <a:pt x="148" y="287"/>
                </a:cubicBezTo>
                <a:cubicBezTo>
                  <a:pt x="148" y="287"/>
                  <a:pt x="148" y="287"/>
                  <a:pt x="148" y="287"/>
                </a:cubicBezTo>
                <a:cubicBezTo>
                  <a:pt x="148" y="287"/>
                  <a:pt x="148" y="287"/>
                  <a:pt x="148" y="287"/>
                </a:cubicBezTo>
                <a:cubicBezTo>
                  <a:pt x="148" y="287"/>
                  <a:pt x="148" y="287"/>
                  <a:pt x="148" y="287"/>
                </a:cubicBezTo>
                <a:cubicBezTo>
                  <a:pt x="148" y="285"/>
                  <a:pt x="147" y="285"/>
                  <a:pt x="146" y="284"/>
                </a:cubicBezTo>
                <a:cubicBezTo>
                  <a:pt x="146" y="284"/>
                  <a:pt x="147" y="283"/>
                  <a:pt x="147" y="283"/>
                </a:cubicBezTo>
                <a:cubicBezTo>
                  <a:pt x="148" y="283"/>
                  <a:pt x="148" y="284"/>
                  <a:pt x="149" y="285"/>
                </a:cubicBezTo>
                <a:cubicBezTo>
                  <a:pt x="151" y="283"/>
                  <a:pt x="151" y="283"/>
                  <a:pt x="153" y="285"/>
                </a:cubicBezTo>
                <a:cubicBezTo>
                  <a:pt x="153" y="285"/>
                  <a:pt x="154" y="286"/>
                  <a:pt x="155" y="286"/>
                </a:cubicBezTo>
                <a:cubicBezTo>
                  <a:pt x="156" y="286"/>
                  <a:pt x="158" y="287"/>
                  <a:pt x="159" y="288"/>
                </a:cubicBezTo>
                <a:cubicBezTo>
                  <a:pt x="160" y="288"/>
                  <a:pt x="160" y="289"/>
                  <a:pt x="160" y="289"/>
                </a:cubicBezTo>
                <a:cubicBezTo>
                  <a:pt x="160" y="290"/>
                  <a:pt x="159" y="290"/>
                  <a:pt x="159" y="291"/>
                </a:cubicBezTo>
                <a:cubicBezTo>
                  <a:pt x="158" y="292"/>
                  <a:pt x="158" y="294"/>
                  <a:pt x="157" y="295"/>
                </a:cubicBezTo>
                <a:cubicBezTo>
                  <a:pt x="156" y="295"/>
                  <a:pt x="155" y="294"/>
                  <a:pt x="155" y="294"/>
                </a:cubicBezTo>
                <a:cubicBezTo>
                  <a:pt x="154" y="294"/>
                  <a:pt x="154" y="294"/>
                  <a:pt x="154" y="293"/>
                </a:cubicBezTo>
                <a:cubicBezTo>
                  <a:pt x="154" y="293"/>
                  <a:pt x="155" y="293"/>
                  <a:pt x="155" y="293"/>
                </a:cubicBezTo>
                <a:cubicBezTo>
                  <a:pt x="155" y="293"/>
                  <a:pt x="156" y="293"/>
                  <a:pt x="156" y="293"/>
                </a:cubicBezTo>
                <a:cubicBezTo>
                  <a:pt x="156" y="293"/>
                  <a:pt x="156" y="293"/>
                  <a:pt x="156" y="292"/>
                </a:cubicBezTo>
                <a:cubicBezTo>
                  <a:pt x="155" y="292"/>
                  <a:pt x="155" y="292"/>
                  <a:pt x="155" y="291"/>
                </a:cubicBezTo>
                <a:cubicBezTo>
                  <a:pt x="154" y="291"/>
                  <a:pt x="154" y="291"/>
                  <a:pt x="153" y="292"/>
                </a:cubicBezTo>
                <a:cubicBezTo>
                  <a:pt x="153" y="292"/>
                  <a:pt x="152" y="292"/>
                  <a:pt x="152" y="292"/>
                </a:cubicBezTo>
                <a:cubicBezTo>
                  <a:pt x="152" y="291"/>
                  <a:pt x="152" y="289"/>
                  <a:pt x="152" y="288"/>
                </a:cubicBezTo>
                <a:cubicBezTo>
                  <a:pt x="151" y="287"/>
                  <a:pt x="150" y="287"/>
                  <a:pt x="150" y="288"/>
                </a:cubicBezTo>
                <a:cubicBezTo>
                  <a:pt x="150" y="289"/>
                  <a:pt x="151" y="289"/>
                  <a:pt x="150" y="290"/>
                </a:cubicBezTo>
                <a:cubicBezTo>
                  <a:pt x="150" y="290"/>
                  <a:pt x="149" y="290"/>
                  <a:pt x="149" y="290"/>
                </a:cubicBezTo>
                <a:cubicBezTo>
                  <a:pt x="149" y="290"/>
                  <a:pt x="148" y="290"/>
                  <a:pt x="148" y="290"/>
                </a:cubicBezTo>
                <a:cubicBezTo>
                  <a:pt x="147" y="289"/>
                  <a:pt x="145" y="289"/>
                  <a:pt x="144" y="288"/>
                </a:cubicBezTo>
                <a:cubicBezTo>
                  <a:pt x="144" y="288"/>
                  <a:pt x="144" y="288"/>
                  <a:pt x="144" y="287"/>
                </a:cubicBezTo>
                <a:cubicBezTo>
                  <a:pt x="145" y="287"/>
                  <a:pt x="145" y="287"/>
                  <a:pt x="144" y="287"/>
                </a:cubicBezTo>
                <a:cubicBezTo>
                  <a:pt x="144" y="287"/>
                  <a:pt x="144" y="287"/>
                  <a:pt x="144" y="287"/>
                </a:cubicBezTo>
                <a:cubicBezTo>
                  <a:pt x="144" y="288"/>
                  <a:pt x="144" y="288"/>
                  <a:pt x="145" y="288"/>
                </a:cubicBezTo>
                <a:cubicBezTo>
                  <a:pt x="145" y="288"/>
                  <a:pt x="145" y="287"/>
                  <a:pt x="146" y="287"/>
                </a:cubicBezTo>
                <a:cubicBezTo>
                  <a:pt x="145" y="287"/>
                  <a:pt x="145" y="287"/>
                  <a:pt x="144" y="287"/>
                </a:cubicBezTo>
                <a:cubicBezTo>
                  <a:pt x="143" y="288"/>
                  <a:pt x="143" y="287"/>
                  <a:pt x="143" y="286"/>
                </a:cubicBezTo>
                <a:cubicBezTo>
                  <a:pt x="143" y="286"/>
                  <a:pt x="142" y="286"/>
                  <a:pt x="142" y="286"/>
                </a:cubicBezTo>
                <a:cubicBezTo>
                  <a:pt x="142" y="285"/>
                  <a:pt x="142" y="285"/>
                  <a:pt x="142" y="285"/>
                </a:cubicBezTo>
                <a:cubicBezTo>
                  <a:pt x="141" y="285"/>
                  <a:pt x="141" y="285"/>
                  <a:pt x="141" y="286"/>
                </a:cubicBezTo>
                <a:moveTo>
                  <a:pt x="148" y="263"/>
                </a:moveTo>
                <a:cubicBezTo>
                  <a:pt x="148" y="262"/>
                  <a:pt x="148" y="262"/>
                  <a:pt x="148" y="262"/>
                </a:cubicBezTo>
                <a:cubicBezTo>
                  <a:pt x="148" y="262"/>
                  <a:pt x="147" y="262"/>
                  <a:pt x="147" y="262"/>
                </a:cubicBezTo>
                <a:cubicBezTo>
                  <a:pt x="147" y="262"/>
                  <a:pt x="146" y="262"/>
                  <a:pt x="147" y="262"/>
                </a:cubicBezTo>
                <a:cubicBezTo>
                  <a:pt x="147" y="263"/>
                  <a:pt x="147" y="263"/>
                  <a:pt x="147" y="263"/>
                </a:cubicBezTo>
                <a:cubicBezTo>
                  <a:pt x="148" y="263"/>
                  <a:pt x="148" y="263"/>
                  <a:pt x="146" y="262"/>
                </a:cubicBezTo>
                <a:cubicBezTo>
                  <a:pt x="147" y="262"/>
                  <a:pt x="147" y="262"/>
                  <a:pt x="147" y="262"/>
                </a:cubicBezTo>
                <a:cubicBezTo>
                  <a:pt x="147" y="261"/>
                  <a:pt x="146" y="261"/>
                  <a:pt x="146" y="261"/>
                </a:cubicBezTo>
                <a:cubicBezTo>
                  <a:pt x="146" y="261"/>
                  <a:pt x="146" y="261"/>
                  <a:pt x="146" y="261"/>
                </a:cubicBezTo>
                <a:cubicBezTo>
                  <a:pt x="145" y="261"/>
                  <a:pt x="145" y="261"/>
                  <a:pt x="145" y="261"/>
                </a:cubicBezTo>
                <a:cubicBezTo>
                  <a:pt x="145" y="262"/>
                  <a:pt x="145" y="262"/>
                  <a:pt x="145" y="262"/>
                </a:cubicBezTo>
                <a:cubicBezTo>
                  <a:pt x="146" y="262"/>
                  <a:pt x="146" y="262"/>
                  <a:pt x="148" y="263"/>
                </a:cubicBezTo>
                <a:moveTo>
                  <a:pt x="142" y="283"/>
                </a:moveTo>
                <a:cubicBezTo>
                  <a:pt x="142" y="283"/>
                  <a:pt x="141" y="283"/>
                  <a:pt x="141" y="283"/>
                </a:cubicBezTo>
                <a:cubicBezTo>
                  <a:pt x="141" y="283"/>
                  <a:pt x="141" y="283"/>
                  <a:pt x="141" y="283"/>
                </a:cubicBezTo>
                <a:cubicBezTo>
                  <a:pt x="141" y="284"/>
                  <a:pt x="141" y="284"/>
                  <a:pt x="141" y="284"/>
                </a:cubicBezTo>
                <a:cubicBezTo>
                  <a:pt x="142" y="284"/>
                  <a:pt x="142" y="283"/>
                  <a:pt x="142" y="283"/>
                </a:cubicBezTo>
                <a:moveTo>
                  <a:pt x="540" y="137"/>
                </a:moveTo>
                <a:cubicBezTo>
                  <a:pt x="540" y="137"/>
                  <a:pt x="542" y="134"/>
                  <a:pt x="542" y="134"/>
                </a:cubicBezTo>
                <a:cubicBezTo>
                  <a:pt x="542" y="133"/>
                  <a:pt x="543" y="132"/>
                  <a:pt x="543" y="130"/>
                </a:cubicBezTo>
                <a:cubicBezTo>
                  <a:pt x="543" y="130"/>
                  <a:pt x="544" y="130"/>
                  <a:pt x="544" y="129"/>
                </a:cubicBezTo>
                <a:cubicBezTo>
                  <a:pt x="544" y="129"/>
                  <a:pt x="544" y="128"/>
                  <a:pt x="544" y="127"/>
                </a:cubicBezTo>
                <a:cubicBezTo>
                  <a:pt x="545" y="126"/>
                  <a:pt x="546" y="125"/>
                  <a:pt x="546" y="124"/>
                </a:cubicBezTo>
                <a:cubicBezTo>
                  <a:pt x="547" y="123"/>
                  <a:pt x="547" y="123"/>
                  <a:pt x="547" y="122"/>
                </a:cubicBezTo>
                <a:cubicBezTo>
                  <a:pt x="548" y="122"/>
                  <a:pt x="548" y="122"/>
                  <a:pt x="548" y="122"/>
                </a:cubicBezTo>
                <a:cubicBezTo>
                  <a:pt x="548" y="121"/>
                  <a:pt x="548" y="120"/>
                  <a:pt x="548" y="119"/>
                </a:cubicBezTo>
                <a:cubicBezTo>
                  <a:pt x="549" y="118"/>
                  <a:pt x="549" y="117"/>
                  <a:pt x="549" y="117"/>
                </a:cubicBezTo>
                <a:cubicBezTo>
                  <a:pt x="550" y="116"/>
                  <a:pt x="549" y="115"/>
                  <a:pt x="550" y="115"/>
                </a:cubicBezTo>
                <a:cubicBezTo>
                  <a:pt x="551" y="114"/>
                  <a:pt x="550" y="113"/>
                  <a:pt x="551" y="113"/>
                </a:cubicBezTo>
                <a:cubicBezTo>
                  <a:pt x="551" y="112"/>
                  <a:pt x="552" y="112"/>
                  <a:pt x="552" y="111"/>
                </a:cubicBezTo>
                <a:cubicBezTo>
                  <a:pt x="552" y="110"/>
                  <a:pt x="552" y="109"/>
                  <a:pt x="553" y="108"/>
                </a:cubicBezTo>
                <a:cubicBezTo>
                  <a:pt x="554" y="108"/>
                  <a:pt x="553" y="106"/>
                  <a:pt x="554" y="106"/>
                </a:cubicBezTo>
                <a:cubicBezTo>
                  <a:pt x="554" y="105"/>
                  <a:pt x="556" y="104"/>
                  <a:pt x="556" y="103"/>
                </a:cubicBezTo>
                <a:cubicBezTo>
                  <a:pt x="555" y="103"/>
                  <a:pt x="556" y="102"/>
                  <a:pt x="557" y="102"/>
                </a:cubicBezTo>
                <a:cubicBezTo>
                  <a:pt x="558" y="103"/>
                  <a:pt x="559" y="102"/>
                  <a:pt x="561" y="103"/>
                </a:cubicBezTo>
                <a:cubicBezTo>
                  <a:pt x="561" y="102"/>
                  <a:pt x="562" y="101"/>
                  <a:pt x="562" y="101"/>
                </a:cubicBezTo>
                <a:cubicBezTo>
                  <a:pt x="564" y="101"/>
                  <a:pt x="564" y="101"/>
                  <a:pt x="564" y="101"/>
                </a:cubicBezTo>
                <a:cubicBezTo>
                  <a:pt x="564" y="103"/>
                  <a:pt x="564" y="103"/>
                  <a:pt x="564" y="103"/>
                </a:cubicBezTo>
                <a:cubicBezTo>
                  <a:pt x="562" y="104"/>
                  <a:pt x="563" y="105"/>
                  <a:pt x="563" y="106"/>
                </a:cubicBezTo>
                <a:cubicBezTo>
                  <a:pt x="562" y="107"/>
                  <a:pt x="561" y="108"/>
                  <a:pt x="561" y="109"/>
                </a:cubicBezTo>
                <a:cubicBezTo>
                  <a:pt x="561" y="110"/>
                  <a:pt x="561" y="111"/>
                  <a:pt x="560" y="112"/>
                </a:cubicBezTo>
                <a:cubicBezTo>
                  <a:pt x="560" y="113"/>
                  <a:pt x="559" y="114"/>
                  <a:pt x="559" y="115"/>
                </a:cubicBezTo>
                <a:cubicBezTo>
                  <a:pt x="558" y="116"/>
                  <a:pt x="558" y="117"/>
                  <a:pt x="557" y="118"/>
                </a:cubicBezTo>
                <a:cubicBezTo>
                  <a:pt x="557" y="119"/>
                  <a:pt x="557" y="120"/>
                  <a:pt x="556" y="121"/>
                </a:cubicBezTo>
                <a:cubicBezTo>
                  <a:pt x="555" y="121"/>
                  <a:pt x="556" y="123"/>
                  <a:pt x="555" y="124"/>
                </a:cubicBezTo>
                <a:cubicBezTo>
                  <a:pt x="554" y="124"/>
                  <a:pt x="554" y="126"/>
                  <a:pt x="553" y="127"/>
                </a:cubicBezTo>
                <a:cubicBezTo>
                  <a:pt x="553" y="128"/>
                  <a:pt x="553" y="129"/>
                  <a:pt x="552" y="130"/>
                </a:cubicBezTo>
                <a:cubicBezTo>
                  <a:pt x="552" y="131"/>
                  <a:pt x="551" y="132"/>
                  <a:pt x="550" y="134"/>
                </a:cubicBezTo>
                <a:cubicBezTo>
                  <a:pt x="550" y="135"/>
                  <a:pt x="549" y="136"/>
                  <a:pt x="549" y="137"/>
                </a:cubicBezTo>
                <a:cubicBezTo>
                  <a:pt x="548" y="139"/>
                  <a:pt x="547" y="140"/>
                  <a:pt x="547" y="141"/>
                </a:cubicBezTo>
                <a:cubicBezTo>
                  <a:pt x="546" y="142"/>
                  <a:pt x="546" y="143"/>
                  <a:pt x="546" y="143"/>
                </a:cubicBezTo>
                <a:cubicBezTo>
                  <a:pt x="546" y="144"/>
                  <a:pt x="545" y="145"/>
                  <a:pt x="545" y="145"/>
                </a:cubicBezTo>
                <a:cubicBezTo>
                  <a:pt x="545" y="146"/>
                  <a:pt x="544" y="147"/>
                  <a:pt x="544" y="148"/>
                </a:cubicBezTo>
                <a:cubicBezTo>
                  <a:pt x="543" y="149"/>
                  <a:pt x="544" y="151"/>
                  <a:pt x="542" y="151"/>
                </a:cubicBezTo>
                <a:cubicBezTo>
                  <a:pt x="543" y="153"/>
                  <a:pt x="541" y="153"/>
                  <a:pt x="541" y="154"/>
                </a:cubicBezTo>
                <a:cubicBezTo>
                  <a:pt x="540" y="155"/>
                  <a:pt x="540" y="156"/>
                  <a:pt x="539" y="157"/>
                </a:cubicBezTo>
                <a:cubicBezTo>
                  <a:pt x="540" y="158"/>
                  <a:pt x="538" y="159"/>
                  <a:pt x="538" y="160"/>
                </a:cubicBezTo>
                <a:cubicBezTo>
                  <a:pt x="537" y="161"/>
                  <a:pt x="537" y="162"/>
                  <a:pt x="537" y="163"/>
                </a:cubicBezTo>
                <a:cubicBezTo>
                  <a:pt x="537" y="163"/>
                  <a:pt x="536" y="164"/>
                  <a:pt x="536" y="163"/>
                </a:cubicBezTo>
                <a:cubicBezTo>
                  <a:pt x="534" y="162"/>
                  <a:pt x="532" y="161"/>
                  <a:pt x="530" y="160"/>
                </a:cubicBezTo>
                <a:cubicBezTo>
                  <a:pt x="530" y="160"/>
                  <a:pt x="531" y="159"/>
                  <a:pt x="531" y="158"/>
                </a:cubicBezTo>
                <a:cubicBezTo>
                  <a:pt x="531" y="158"/>
                  <a:pt x="531" y="158"/>
                  <a:pt x="531" y="158"/>
                </a:cubicBezTo>
                <a:cubicBezTo>
                  <a:pt x="531" y="155"/>
                  <a:pt x="531" y="153"/>
                  <a:pt x="531" y="151"/>
                </a:cubicBezTo>
                <a:cubicBezTo>
                  <a:pt x="533" y="150"/>
                  <a:pt x="531" y="148"/>
                  <a:pt x="532" y="146"/>
                </a:cubicBezTo>
                <a:cubicBezTo>
                  <a:pt x="533" y="143"/>
                  <a:pt x="533" y="140"/>
                  <a:pt x="533" y="138"/>
                </a:cubicBezTo>
                <a:cubicBezTo>
                  <a:pt x="533" y="136"/>
                  <a:pt x="534" y="136"/>
                  <a:pt x="534" y="134"/>
                </a:cubicBezTo>
                <a:cubicBezTo>
                  <a:pt x="533" y="133"/>
                  <a:pt x="534" y="132"/>
                  <a:pt x="534" y="131"/>
                </a:cubicBezTo>
                <a:cubicBezTo>
                  <a:pt x="535" y="129"/>
                  <a:pt x="534" y="127"/>
                  <a:pt x="535" y="126"/>
                </a:cubicBezTo>
                <a:cubicBezTo>
                  <a:pt x="535" y="124"/>
                  <a:pt x="536" y="123"/>
                  <a:pt x="536" y="122"/>
                </a:cubicBezTo>
                <a:cubicBezTo>
                  <a:pt x="535" y="120"/>
                  <a:pt x="536" y="119"/>
                  <a:pt x="535" y="118"/>
                </a:cubicBezTo>
                <a:cubicBezTo>
                  <a:pt x="535" y="117"/>
                  <a:pt x="537" y="117"/>
                  <a:pt x="536" y="115"/>
                </a:cubicBezTo>
                <a:cubicBezTo>
                  <a:pt x="536" y="115"/>
                  <a:pt x="536" y="114"/>
                  <a:pt x="536" y="113"/>
                </a:cubicBezTo>
                <a:cubicBezTo>
                  <a:pt x="536" y="112"/>
                  <a:pt x="536" y="111"/>
                  <a:pt x="536" y="110"/>
                </a:cubicBezTo>
                <a:cubicBezTo>
                  <a:pt x="536" y="109"/>
                  <a:pt x="538" y="109"/>
                  <a:pt x="537" y="108"/>
                </a:cubicBezTo>
                <a:cubicBezTo>
                  <a:pt x="537" y="107"/>
                  <a:pt x="537" y="106"/>
                  <a:pt x="537" y="104"/>
                </a:cubicBezTo>
                <a:cubicBezTo>
                  <a:pt x="537" y="104"/>
                  <a:pt x="537" y="103"/>
                  <a:pt x="538" y="101"/>
                </a:cubicBezTo>
                <a:cubicBezTo>
                  <a:pt x="538" y="100"/>
                  <a:pt x="538" y="100"/>
                  <a:pt x="538" y="100"/>
                </a:cubicBezTo>
                <a:cubicBezTo>
                  <a:pt x="538" y="100"/>
                  <a:pt x="537" y="101"/>
                  <a:pt x="537" y="101"/>
                </a:cubicBezTo>
                <a:cubicBezTo>
                  <a:pt x="537" y="102"/>
                  <a:pt x="537" y="102"/>
                  <a:pt x="538" y="102"/>
                </a:cubicBezTo>
                <a:cubicBezTo>
                  <a:pt x="538" y="102"/>
                  <a:pt x="538" y="101"/>
                  <a:pt x="538" y="101"/>
                </a:cubicBezTo>
                <a:cubicBezTo>
                  <a:pt x="538" y="101"/>
                  <a:pt x="538" y="100"/>
                  <a:pt x="538" y="101"/>
                </a:cubicBezTo>
                <a:cubicBezTo>
                  <a:pt x="537" y="102"/>
                  <a:pt x="537" y="102"/>
                  <a:pt x="537" y="102"/>
                </a:cubicBezTo>
                <a:cubicBezTo>
                  <a:pt x="536" y="103"/>
                  <a:pt x="537" y="104"/>
                  <a:pt x="536" y="105"/>
                </a:cubicBezTo>
                <a:cubicBezTo>
                  <a:pt x="535" y="105"/>
                  <a:pt x="536" y="106"/>
                  <a:pt x="535" y="107"/>
                </a:cubicBezTo>
                <a:cubicBezTo>
                  <a:pt x="535" y="108"/>
                  <a:pt x="533" y="108"/>
                  <a:pt x="534" y="110"/>
                </a:cubicBezTo>
                <a:cubicBezTo>
                  <a:pt x="534" y="111"/>
                  <a:pt x="532" y="111"/>
                  <a:pt x="532" y="113"/>
                </a:cubicBezTo>
                <a:cubicBezTo>
                  <a:pt x="532" y="114"/>
                  <a:pt x="531" y="114"/>
                  <a:pt x="531" y="115"/>
                </a:cubicBezTo>
                <a:cubicBezTo>
                  <a:pt x="530" y="116"/>
                  <a:pt x="531" y="117"/>
                  <a:pt x="530" y="118"/>
                </a:cubicBezTo>
                <a:cubicBezTo>
                  <a:pt x="530" y="119"/>
                  <a:pt x="529" y="120"/>
                  <a:pt x="529" y="121"/>
                </a:cubicBezTo>
                <a:cubicBezTo>
                  <a:pt x="529" y="121"/>
                  <a:pt x="527" y="122"/>
                  <a:pt x="528" y="123"/>
                </a:cubicBezTo>
                <a:cubicBezTo>
                  <a:pt x="527" y="123"/>
                  <a:pt x="527" y="125"/>
                  <a:pt x="526" y="126"/>
                </a:cubicBezTo>
                <a:cubicBezTo>
                  <a:pt x="526" y="127"/>
                  <a:pt x="525" y="129"/>
                  <a:pt x="525" y="130"/>
                </a:cubicBezTo>
                <a:cubicBezTo>
                  <a:pt x="524" y="131"/>
                  <a:pt x="523" y="133"/>
                  <a:pt x="523" y="134"/>
                </a:cubicBezTo>
                <a:cubicBezTo>
                  <a:pt x="522" y="134"/>
                  <a:pt x="522" y="135"/>
                  <a:pt x="522" y="135"/>
                </a:cubicBezTo>
                <a:cubicBezTo>
                  <a:pt x="522" y="136"/>
                  <a:pt x="522" y="136"/>
                  <a:pt x="522" y="137"/>
                </a:cubicBezTo>
                <a:cubicBezTo>
                  <a:pt x="521" y="137"/>
                  <a:pt x="520" y="138"/>
                  <a:pt x="520" y="139"/>
                </a:cubicBezTo>
                <a:cubicBezTo>
                  <a:pt x="520" y="140"/>
                  <a:pt x="519" y="140"/>
                  <a:pt x="519" y="141"/>
                </a:cubicBezTo>
                <a:cubicBezTo>
                  <a:pt x="519" y="142"/>
                  <a:pt x="519" y="142"/>
                  <a:pt x="519" y="142"/>
                </a:cubicBezTo>
                <a:cubicBezTo>
                  <a:pt x="519" y="143"/>
                  <a:pt x="518" y="144"/>
                  <a:pt x="518" y="145"/>
                </a:cubicBezTo>
                <a:cubicBezTo>
                  <a:pt x="518" y="146"/>
                  <a:pt x="516" y="146"/>
                  <a:pt x="517" y="147"/>
                </a:cubicBezTo>
                <a:cubicBezTo>
                  <a:pt x="517" y="148"/>
                  <a:pt x="516" y="149"/>
                  <a:pt x="516" y="150"/>
                </a:cubicBezTo>
                <a:cubicBezTo>
                  <a:pt x="514" y="153"/>
                  <a:pt x="514" y="153"/>
                  <a:pt x="514" y="153"/>
                </a:cubicBezTo>
                <a:cubicBezTo>
                  <a:pt x="513" y="152"/>
                  <a:pt x="512" y="152"/>
                  <a:pt x="511" y="152"/>
                </a:cubicBezTo>
                <a:cubicBezTo>
                  <a:pt x="511" y="151"/>
                  <a:pt x="510" y="151"/>
                  <a:pt x="510" y="151"/>
                </a:cubicBezTo>
                <a:cubicBezTo>
                  <a:pt x="508" y="151"/>
                  <a:pt x="508" y="150"/>
                  <a:pt x="507" y="150"/>
                </a:cubicBezTo>
                <a:cubicBezTo>
                  <a:pt x="508" y="148"/>
                  <a:pt x="510" y="143"/>
                  <a:pt x="511" y="142"/>
                </a:cubicBezTo>
                <a:cubicBezTo>
                  <a:pt x="511" y="140"/>
                  <a:pt x="512" y="138"/>
                  <a:pt x="513" y="137"/>
                </a:cubicBezTo>
                <a:cubicBezTo>
                  <a:pt x="514" y="136"/>
                  <a:pt x="515" y="135"/>
                  <a:pt x="515" y="134"/>
                </a:cubicBezTo>
                <a:cubicBezTo>
                  <a:pt x="515" y="133"/>
                  <a:pt x="515" y="132"/>
                  <a:pt x="516" y="131"/>
                </a:cubicBezTo>
                <a:cubicBezTo>
                  <a:pt x="516" y="129"/>
                  <a:pt x="518" y="126"/>
                  <a:pt x="518" y="125"/>
                </a:cubicBezTo>
                <a:cubicBezTo>
                  <a:pt x="519" y="124"/>
                  <a:pt x="519" y="123"/>
                  <a:pt x="519" y="123"/>
                </a:cubicBezTo>
                <a:cubicBezTo>
                  <a:pt x="520" y="121"/>
                  <a:pt x="521" y="120"/>
                  <a:pt x="521" y="118"/>
                </a:cubicBezTo>
                <a:cubicBezTo>
                  <a:pt x="522" y="118"/>
                  <a:pt x="522" y="116"/>
                  <a:pt x="523" y="116"/>
                </a:cubicBezTo>
                <a:cubicBezTo>
                  <a:pt x="524" y="115"/>
                  <a:pt x="523" y="114"/>
                  <a:pt x="524" y="113"/>
                </a:cubicBezTo>
                <a:cubicBezTo>
                  <a:pt x="524" y="112"/>
                  <a:pt x="524" y="111"/>
                  <a:pt x="525" y="111"/>
                </a:cubicBezTo>
                <a:cubicBezTo>
                  <a:pt x="525" y="109"/>
                  <a:pt x="526" y="108"/>
                  <a:pt x="526" y="107"/>
                </a:cubicBezTo>
                <a:cubicBezTo>
                  <a:pt x="526" y="106"/>
                  <a:pt x="527" y="105"/>
                  <a:pt x="527" y="105"/>
                </a:cubicBezTo>
                <a:cubicBezTo>
                  <a:pt x="528" y="103"/>
                  <a:pt x="529" y="102"/>
                  <a:pt x="529" y="101"/>
                </a:cubicBezTo>
                <a:cubicBezTo>
                  <a:pt x="529" y="101"/>
                  <a:pt x="530" y="100"/>
                  <a:pt x="530" y="99"/>
                </a:cubicBezTo>
                <a:cubicBezTo>
                  <a:pt x="530" y="99"/>
                  <a:pt x="530" y="98"/>
                  <a:pt x="530" y="98"/>
                </a:cubicBezTo>
                <a:cubicBezTo>
                  <a:pt x="531" y="97"/>
                  <a:pt x="532" y="96"/>
                  <a:pt x="532" y="94"/>
                </a:cubicBezTo>
                <a:cubicBezTo>
                  <a:pt x="532" y="93"/>
                  <a:pt x="533" y="93"/>
                  <a:pt x="534" y="91"/>
                </a:cubicBezTo>
                <a:cubicBezTo>
                  <a:pt x="534" y="90"/>
                  <a:pt x="534" y="89"/>
                  <a:pt x="535" y="88"/>
                </a:cubicBezTo>
                <a:cubicBezTo>
                  <a:pt x="535" y="87"/>
                  <a:pt x="536" y="86"/>
                  <a:pt x="536" y="85"/>
                </a:cubicBezTo>
                <a:cubicBezTo>
                  <a:pt x="537" y="83"/>
                  <a:pt x="537" y="82"/>
                  <a:pt x="538" y="81"/>
                </a:cubicBezTo>
                <a:cubicBezTo>
                  <a:pt x="538" y="80"/>
                  <a:pt x="539" y="79"/>
                  <a:pt x="540" y="77"/>
                </a:cubicBezTo>
                <a:cubicBezTo>
                  <a:pt x="540" y="76"/>
                  <a:pt x="541" y="75"/>
                  <a:pt x="541" y="74"/>
                </a:cubicBezTo>
                <a:cubicBezTo>
                  <a:pt x="541" y="74"/>
                  <a:pt x="542" y="73"/>
                  <a:pt x="542" y="73"/>
                </a:cubicBezTo>
                <a:cubicBezTo>
                  <a:pt x="544" y="74"/>
                  <a:pt x="545" y="74"/>
                  <a:pt x="547" y="75"/>
                </a:cubicBezTo>
                <a:cubicBezTo>
                  <a:pt x="547" y="75"/>
                  <a:pt x="547" y="75"/>
                  <a:pt x="548" y="75"/>
                </a:cubicBezTo>
                <a:cubicBezTo>
                  <a:pt x="549" y="76"/>
                  <a:pt x="549" y="77"/>
                  <a:pt x="549" y="79"/>
                </a:cubicBezTo>
                <a:cubicBezTo>
                  <a:pt x="548" y="79"/>
                  <a:pt x="548" y="79"/>
                  <a:pt x="548" y="80"/>
                </a:cubicBezTo>
                <a:cubicBezTo>
                  <a:pt x="548" y="81"/>
                  <a:pt x="548" y="83"/>
                  <a:pt x="547" y="84"/>
                </a:cubicBezTo>
                <a:cubicBezTo>
                  <a:pt x="547" y="89"/>
                  <a:pt x="547" y="89"/>
                  <a:pt x="547" y="89"/>
                </a:cubicBezTo>
                <a:cubicBezTo>
                  <a:pt x="547" y="90"/>
                  <a:pt x="547" y="90"/>
                  <a:pt x="547" y="91"/>
                </a:cubicBezTo>
                <a:cubicBezTo>
                  <a:pt x="548" y="92"/>
                  <a:pt x="546" y="94"/>
                  <a:pt x="546" y="95"/>
                </a:cubicBezTo>
                <a:cubicBezTo>
                  <a:pt x="546" y="97"/>
                  <a:pt x="546" y="99"/>
                  <a:pt x="546" y="100"/>
                </a:cubicBezTo>
                <a:cubicBezTo>
                  <a:pt x="545" y="101"/>
                  <a:pt x="545" y="102"/>
                  <a:pt x="545" y="103"/>
                </a:cubicBezTo>
                <a:cubicBezTo>
                  <a:pt x="545" y="104"/>
                  <a:pt x="544" y="104"/>
                  <a:pt x="544" y="106"/>
                </a:cubicBezTo>
                <a:cubicBezTo>
                  <a:pt x="544" y="106"/>
                  <a:pt x="544" y="107"/>
                  <a:pt x="544" y="108"/>
                </a:cubicBezTo>
                <a:cubicBezTo>
                  <a:pt x="544" y="109"/>
                  <a:pt x="544" y="110"/>
                  <a:pt x="544" y="111"/>
                </a:cubicBezTo>
                <a:cubicBezTo>
                  <a:pt x="544" y="111"/>
                  <a:pt x="544" y="112"/>
                  <a:pt x="544" y="112"/>
                </a:cubicBezTo>
                <a:cubicBezTo>
                  <a:pt x="542" y="113"/>
                  <a:pt x="544" y="115"/>
                  <a:pt x="542" y="116"/>
                </a:cubicBezTo>
                <a:cubicBezTo>
                  <a:pt x="542" y="117"/>
                  <a:pt x="542" y="117"/>
                  <a:pt x="543" y="118"/>
                </a:cubicBezTo>
                <a:cubicBezTo>
                  <a:pt x="543" y="118"/>
                  <a:pt x="543" y="119"/>
                  <a:pt x="543" y="119"/>
                </a:cubicBezTo>
                <a:cubicBezTo>
                  <a:pt x="543" y="120"/>
                  <a:pt x="542" y="120"/>
                  <a:pt x="542" y="120"/>
                </a:cubicBezTo>
                <a:cubicBezTo>
                  <a:pt x="542" y="122"/>
                  <a:pt x="542" y="123"/>
                  <a:pt x="542" y="124"/>
                </a:cubicBezTo>
                <a:cubicBezTo>
                  <a:pt x="541" y="125"/>
                  <a:pt x="541" y="126"/>
                  <a:pt x="541" y="127"/>
                </a:cubicBezTo>
                <a:cubicBezTo>
                  <a:pt x="541" y="128"/>
                  <a:pt x="541" y="129"/>
                  <a:pt x="541" y="130"/>
                </a:cubicBezTo>
                <a:cubicBezTo>
                  <a:pt x="542" y="132"/>
                  <a:pt x="540" y="132"/>
                  <a:pt x="540" y="133"/>
                </a:cubicBezTo>
                <a:cubicBezTo>
                  <a:pt x="540" y="134"/>
                  <a:pt x="540" y="136"/>
                  <a:pt x="540" y="137"/>
                </a:cubicBezTo>
                <a:cubicBezTo>
                  <a:pt x="540" y="137"/>
                  <a:pt x="540" y="137"/>
                  <a:pt x="540" y="137"/>
                </a:cubicBezTo>
                <a:cubicBezTo>
                  <a:pt x="540" y="137"/>
                  <a:pt x="540" y="137"/>
                  <a:pt x="539" y="137"/>
                </a:cubicBezTo>
                <a:cubicBezTo>
                  <a:pt x="539" y="137"/>
                  <a:pt x="539" y="138"/>
                  <a:pt x="539" y="138"/>
                </a:cubicBezTo>
                <a:cubicBezTo>
                  <a:pt x="539" y="138"/>
                  <a:pt x="540" y="138"/>
                  <a:pt x="540" y="139"/>
                </a:cubicBezTo>
                <a:cubicBezTo>
                  <a:pt x="540" y="138"/>
                  <a:pt x="540" y="138"/>
                  <a:pt x="540" y="138"/>
                </a:cubicBezTo>
                <a:cubicBezTo>
                  <a:pt x="540" y="138"/>
                  <a:pt x="540" y="137"/>
                  <a:pt x="540" y="137"/>
                </a:cubicBezTo>
                <a:moveTo>
                  <a:pt x="409" y="50"/>
                </a:moveTo>
                <a:cubicBezTo>
                  <a:pt x="409" y="51"/>
                  <a:pt x="410" y="51"/>
                  <a:pt x="410" y="51"/>
                </a:cubicBezTo>
                <a:cubicBezTo>
                  <a:pt x="412" y="51"/>
                  <a:pt x="413" y="52"/>
                  <a:pt x="414" y="54"/>
                </a:cubicBezTo>
                <a:cubicBezTo>
                  <a:pt x="414" y="55"/>
                  <a:pt x="414" y="54"/>
                  <a:pt x="414" y="54"/>
                </a:cubicBezTo>
                <a:cubicBezTo>
                  <a:pt x="414" y="54"/>
                  <a:pt x="414" y="54"/>
                  <a:pt x="414" y="54"/>
                </a:cubicBezTo>
                <a:cubicBezTo>
                  <a:pt x="413" y="54"/>
                  <a:pt x="413" y="55"/>
                  <a:pt x="414" y="55"/>
                </a:cubicBezTo>
                <a:cubicBezTo>
                  <a:pt x="414" y="55"/>
                  <a:pt x="414" y="55"/>
                  <a:pt x="414" y="54"/>
                </a:cubicBezTo>
                <a:cubicBezTo>
                  <a:pt x="415" y="54"/>
                  <a:pt x="415" y="54"/>
                  <a:pt x="415" y="54"/>
                </a:cubicBezTo>
                <a:cubicBezTo>
                  <a:pt x="416" y="54"/>
                  <a:pt x="417" y="55"/>
                  <a:pt x="417" y="55"/>
                </a:cubicBezTo>
                <a:cubicBezTo>
                  <a:pt x="418" y="55"/>
                  <a:pt x="418" y="54"/>
                  <a:pt x="419" y="54"/>
                </a:cubicBezTo>
                <a:cubicBezTo>
                  <a:pt x="419" y="53"/>
                  <a:pt x="419" y="52"/>
                  <a:pt x="418" y="52"/>
                </a:cubicBezTo>
                <a:cubicBezTo>
                  <a:pt x="416" y="52"/>
                  <a:pt x="415" y="52"/>
                  <a:pt x="415" y="50"/>
                </a:cubicBezTo>
                <a:cubicBezTo>
                  <a:pt x="415" y="50"/>
                  <a:pt x="414" y="49"/>
                  <a:pt x="414" y="50"/>
                </a:cubicBezTo>
                <a:cubicBezTo>
                  <a:pt x="413" y="50"/>
                  <a:pt x="412" y="49"/>
                  <a:pt x="411" y="48"/>
                </a:cubicBezTo>
                <a:cubicBezTo>
                  <a:pt x="413" y="48"/>
                  <a:pt x="413" y="48"/>
                  <a:pt x="416" y="48"/>
                </a:cubicBezTo>
                <a:cubicBezTo>
                  <a:pt x="417" y="49"/>
                  <a:pt x="418" y="48"/>
                  <a:pt x="418" y="49"/>
                </a:cubicBezTo>
                <a:cubicBezTo>
                  <a:pt x="419" y="49"/>
                  <a:pt x="420" y="47"/>
                  <a:pt x="420" y="48"/>
                </a:cubicBezTo>
                <a:cubicBezTo>
                  <a:pt x="421" y="48"/>
                  <a:pt x="422" y="49"/>
                  <a:pt x="423" y="49"/>
                </a:cubicBezTo>
                <a:cubicBezTo>
                  <a:pt x="423" y="48"/>
                  <a:pt x="423" y="49"/>
                  <a:pt x="424" y="49"/>
                </a:cubicBezTo>
                <a:cubicBezTo>
                  <a:pt x="424" y="50"/>
                  <a:pt x="424" y="50"/>
                  <a:pt x="423" y="50"/>
                </a:cubicBezTo>
                <a:cubicBezTo>
                  <a:pt x="423" y="50"/>
                  <a:pt x="422" y="50"/>
                  <a:pt x="422" y="50"/>
                </a:cubicBezTo>
                <a:cubicBezTo>
                  <a:pt x="421" y="49"/>
                  <a:pt x="420" y="49"/>
                  <a:pt x="419" y="50"/>
                </a:cubicBezTo>
                <a:cubicBezTo>
                  <a:pt x="420" y="51"/>
                  <a:pt x="421" y="50"/>
                  <a:pt x="423" y="50"/>
                </a:cubicBezTo>
                <a:cubicBezTo>
                  <a:pt x="423" y="51"/>
                  <a:pt x="424" y="52"/>
                  <a:pt x="424" y="52"/>
                </a:cubicBezTo>
                <a:cubicBezTo>
                  <a:pt x="424" y="52"/>
                  <a:pt x="425" y="52"/>
                  <a:pt x="425" y="51"/>
                </a:cubicBezTo>
                <a:cubicBezTo>
                  <a:pt x="425" y="51"/>
                  <a:pt x="425" y="51"/>
                  <a:pt x="425" y="50"/>
                </a:cubicBezTo>
                <a:cubicBezTo>
                  <a:pt x="424" y="50"/>
                  <a:pt x="425" y="50"/>
                  <a:pt x="425" y="50"/>
                </a:cubicBezTo>
                <a:cubicBezTo>
                  <a:pt x="426" y="49"/>
                  <a:pt x="426" y="49"/>
                  <a:pt x="427" y="49"/>
                </a:cubicBezTo>
                <a:cubicBezTo>
                  <a:pt x="427" y="50"/>
                  <a:pt x="427" y="50"/>
                  <a:pt x="427" y="50"/>
                </a:cubicBezTo>
                <a:cubicBezTo>
                  <a:pt x="428" y="51"/>
                  <a:pt x="430" y="51"/>
                  <a:pt x="430" y="52"/>
                </a:cubicBezTo>
                <a:cubicBezTo>
                  <a:pt x="430" y="53"/>
                  <a:pt x="431" y="53"/>
                  <a:pt x="431" y="54"/>
                </a:cubicBezTo>
                <a:cubicBezTo>
                  <a:pt x="433" y="55"/>
                  <a:pt x="434" y="57"/>
                  <a:pt x="435" y="59"/>
                </a:cubicBezTo>
                <a:cubicBezTo>
                  <a:pt x="435" y="59"/>
                  <a:pt x="435" y="60"/>
                  <a:pt x="435" y="60"/>
                </a:cubicBezTo>
                <a:cubicBezTo>
                  <a:pt x="435" y="62"/>
                  <a:pt x="435" y="64"/>
                  <a:pt x="435" y="65"/>
                </a:cubicBezTo>
                <a:cubicBezTo>
                  <a:pt x="435" y="66"/>
                  <a:pt x="436" y="66"/>
                  <a:pt x="436" y="67"/>
                </a:cubicBezTo>
                <a:cubicBezTo>
                  <a:pt x="436" y="70"/>
                  <a:pt x="436" y="73"/>
                  <a:pt x="436" y="77"/>
                </a:cubicBezTo>
                <a:cubicBezTo>
                  <a:pt x="436" y="78"/>
                  <a:pt x="435" y="78"/>
                  <a:pt x="435" y="80"/>
                </a:cubicBezTo>
                <a:cubicBezTo>
                  <a:pt x="435" y="80"/>
                  <a:pt x="435" y="81"/>
                  <a:pt x="434" y="82"/>
                </a:cubicBezTo>
                <a:cubicBezTo>
                  <a:pt x="434" y="84"/>
                  <a:pt x="432" y="86"/>
                  <a:pt x="433" y="88"/>
                </a:cubicBezTo>
                <a:cubicBezTo>
                  <a:pt x="431" y="90"/>
                  <a:pt x="429" y="92"/>
                  <a:pt x="426" y="94"/>
                </a:cubicBezTo>
                <a:cubicBezTo>
                  <a:pt x="427" y="95"/>
                  <a:pt x="427" y="95"/>
                  <a:pt x="427" y="96"/>
                </a:cubicBezTo>
                <a:cubicBezTo>
                  <a:pt x="428" y="97"/>
                  <a:pt x="427" y="98"/>
                  <a:pt x="428" y="99"/>
                </a:cubicBezTo>
                <a:cubicBezTo>
                  <a:pt x="428" y="100"/>
                  <a:pt x="428" y="101"/>
                  <a:pt x="428" y="102"/>
                </a:cubicBezTo>
                <a:cubicBezTo>
                  <a:pt x="428" y="103"/>
                  <a:pt x="430" y="103"/>
                  <a:pt x="429" y="104"/>
                </a:cubicBezTo>
                <a:cubicBezTo>
                  <a:pt x="429" y="105"/>
                  <a:pt x="429" y="106"/>
                  <a:pt x="429" y="107"/>
                </a:cubicBezTo>
                <a:cubicBezTo>
                  <a:pt x="429" y="108"/>
                  <a:pt x="431" y="109"/>
                  <a:pt x="430" y="110"/>
                </a:cubicBezTo>
                <a:cubicBezTo>
                  <a:pt x="430" y="111"/>
                  <a:pt x="430" y="113"/>
                  <a:pt x="431" y="113"/>
                </a:cubicBezTo>
                <a:cubicBezTo>
                  <a:pt x="431" y="114"/>
                  <a:pt x="431" y="114"/>
                  <a:pt x="431" y="114"/>
                </a:cubicBezTo>
                <a:cubicBezTo>
                  <a:pt x="431" y="115"/>
                  <a:pt x="431" y="116"/>
                  <a:pt x="432" y="117"/>
                </a:cubicBezTo>
                <a:cubicBezTo>
                  <a:pt x="433" y="118"/>
                  <a:pt x="432" y="119"/>
                  <a:pt x="433" y="120"/>
                </a:cubicBezTo>
                <a:cubicBezTo>
                  <a:pt x="433" y="120"/>
                  <a:pt x="433" y="120"/>
                  <a:pt x="433" y="120"/>
                </a:cubicBezTo>
                <a:cubicBezTo>
                  <a:pt x="433" y="121"/>
                  <a:pt x="433" y="122"/>
                  <a:pt x="433" y="123"/>
                </a:cubicBezTo>
                <a:cubicBezTo>
                  <a:pt x="433" y="124"/>
                  <a:pt x="434" y="124"/>
                  <a:pt x="434" y="125"/>
                </a:cubicBezTo>
                <a:cubicBezTo>
                  <a:pt x="434" y="126"/>
                  <a:pt x="434" y="127"/>
                  <a:pt x="434" y="128"/>
                </a:cubicBezTo>
                <a:cubicBezTo>
                  <a:pt x="434" y="130"/>
                  <a:pt x="435" y="130"/>
                  <a:pt x="435" y="131"/>
                </a:cubicBezTo>
                <a:cubicBezTo>
                  <a:pt x="435" y="132"/>
                  <a:pt x="435" y="132"/>
                  <a:pt x="435" y="133"/>
                </a:cubicBezTo>
                <a:cubicBezTo>
                  <a:pt x="435" y="133"/>
                  <a:pt x="434" y="133"/>
                  <a:pt x="434" y="133"/>
                </a:cubicBezTo>
                <a:cubicBezTo>
                  <a:pt x="431" y="133"/>
                  <a:pt x="429" y="133"/>
                  <a:pt x="426" y="133"/>
                </a:cubicBezTo>
                <a:cubicBezTo>
                  <a:pt x="426" y="133"/>
                  <a:pt x="426" y="133"/>
                  <a:pt x="425" y="132"/>
                </a:cubicBezTo>
                <a:cubicBezTo>
                  <a:pt x="425" y="132"/>
                  <a:pt x="425" y="131"/>
                  <a:pt x="425" y="130"/>
                </a:cubicBezTo>
                <a:cubicBezTo>
                  <a:pt x="426" y="128"/>
                  <a:pt x="424" y="126"/>
                  <a:pt x="424" y="125"/>
                </a:cubicBezTo>
                <a:cubicBezTo>
                  <a:pt x="424" y="124"/>
                  <a:pt x="424" y="124"/>
                  <a:pt x="424" y="124"/>
                </a:cubicBezTo>
                <a:cubicBezTo>
                  <a:pt x="424" y="122"/>
                  <a:pt x="424" y="121"/>
                  <a:pt x="424" y="119"/>
                </a:cubicBezTo>
                <a:cubicBezTo>
                  <a:pt x="422" y="118"/>
                  <a:pt x="423" y="117"/>
                  <a:pt x="423" y="116"/>
                </a:cubicBezTo>
                <a:cubicBezTo>
                  <a:pt x="423" y="115"/>
                  <a:pt x="421" y="114"/>
                  <a:pt x="422" y="113"/>
                </a:cubicBezTo>
                <a:cubicBezTo>
                  <a:pt x="422" y="112"/>
                  <a:pt x="422" y="111"/>
                  <a:pt x="422" y="110"/>
                </a:cubicBezTo>
                <a:cubicBezTo>
                  <a:pt x="422" y="109"/>
                  <a:pt x="420" y="109"/>
                  <a:pt x="421" y="108"/>
                </a:cubicBezTo>
                <a:cubicBezTo>
                  <a:pt x="421" y="107"/>
                  <a:pt x="421" y="106"/>
                  <a:pt x="420" y="105"/>
                </a:cubicBezTo>
                <a:cubicBezTo>
                  <a:pt x="420" y="105"/>
                  <a:pt x="420" y="105"/>
                  <a:pt x="420" y="104"/>
                </a:cubicBezTo>
                <a:cubicBezTo>
                  <a:pt x="420" y="103"/>
                  <a:pt x="419" y="102"/>
                  <a:pt x="419" y="100"/>
                </a:cubicBezTo>
                <a:cubicBezTo>
                  <a:pt x="419" y="99"/>
                  <a:pt x="419" y="98"/>
                  <a:pt x="419" y="96"/>
                </a:cubicBezTo>
                <a:cubicBezTo>
                  <a:pt x="417" y="96"/>
                  <a:pt x="415" y="96"/>
                  <a:pt x="413" y="96"/>
                </a:cubicBezTo>
                <a:cubicBezTo>
                  <a:pt x="412" y="97"/>
                  <a:pt x="412" y="98"/>
                  <a:pt x="412" y="98"/>
                </a:cubicBezTo>
                <a:cubicBezTo>
                  <a:pt x="412" y="105"/>
                  <a:pt x="412" y="111"/>
                  <a:pt x="412" y="117"/>
                </a:cubicBezTo>
                <a:cubicBezTo>
                  <a:pt x="412" y="118"/>
                  <a:pt x="412" y="119"/>
                  <a:pt x="411" y="119"/>
                </a:cubicBezTo>
                <a:cubicBezTo>
                  <a:pt x="411" y="131"/>
                  <a:pt x="411" y="131"/>
                  <a:pt x="411" y="131"/>
                </a:cubicBezTo>
                <a:cubicBezTo>
                  <a:pt x="411" y="132"/>
                  <a:pt x="410" y="132"/>
                  <a:pt x="409" y="132"/>
                </a:cubicBezTo>
                <a:cubicBezTo>
                  <a:pt x="407" y="132"/>
                  <a:pt x="405" y="132"/>
                  <a:pt x="403" y="132"/>
                </a:cubicBezTo>
                <a:cubicBezTo>
                  <a:pt x="403" y="131"/>
                  <a:pt x="403" y="131"/>
                  <a:pt x="403" y="131"/>
                </a:cubicBezTo>
                <a:cubicBezTo>
                  <a:pt x="403" y="127"/>
                  <a:pt x="403" y="123"/>
                  <a:pt x="403" y="120"/>
                </a:cubicBezTo>
                <a:cubicBezTo>
                  <a:pt x="403" y="119"/>
                  <a:pt x="403" y="119"/>
                  <a:pt x="403" y="119"/>
                </a:cubicBezTo>
                <a:cubicBezTo>
                  <a:pt x="404" y="117"/>
                  <a:pt x="404" y="117"/>
                  <a:pt x="403" y="115"/>
                </a:cubicBezTo>
                <a:cubicBezTo>
                  <a:pt x="403" y="114"/>
                  <a:pt x="403" y="114"/>
                  <a:pt x="403" y="113"/>
                </a:cubicBezTo>
                <a:cubicBezTo>
                  <a:pt x="404" y="110"/>
                  <a:pt x="404" y="111"/>
                  <a:pt x="403" y="108"/>
                </a:cubicBezTo>
                <a:cubicBezTo>
                  <a:pt x="402" y="107"/>
                  <a:pt x="403" y="106"/>
                  <a:pt x="404" y="106"/>
                </a:cubicBezTo>
                <a:cubicBezTo>
                  <a:pt x="404" y="100"/>
                  <a:pt x="404" y="94"/>
                  <a:pt x="404" y="87"/>
                </a:cubicBezTo>
                <a:cubicBezTo>
                  <a:pt x="404" y="86"/>
                  <a:pt x="403" y="85"/>
                  <a:pt x="405" y="84"/>
                </a:cubicBezTo>
                <a:cubicBezTo>
                  <a:pt x="405" y="84"/>
                  <a:pt x="405" y="83"/>
                  <a:pt x="405" y="82"/>
                </a:cubicBezTo>
                <a:cubicBezTo>
                  <a:pt x="404" y="79"/>
                  <a:pt x="404" y="79"/>
                  <a:pt x="404" y="76"/>
                </a:cubicBezTo>
                <a:cubicBezTo>
                  <a:pt x="405" y="75"/>
                  <a:pt x="405" y="75"/>
                  <a:pt x="405" y="74"/>
                </a:cubicBezTo>
                <a:cubicBezTo>
                  <a:pt x="405" y="72"/>
                  <a:pt x="405" y="69"/>
                  <a:pt x="405" y="67"/>
                </a:cubicBezTo>
                <a:cubicBezTo>
                  <a:pt x="405" y="66"/>
                  <a:pt x="406" y="67"/>
                  <a:pt x="406" y="67"/>
                </a:cubicBezTo>
                <a:cubicBezTo>
                  <a:pt x="407" y="67"/>
                  <a:pt x="407" y="66"/>
                  <a:pt x="407" y="66"/>
                </a:cubicBezTo>
                <a:cubicBezTo>
                  <a:pt x="407" y="66"/>
                  <a:pt x="407" y="65"/>
                  <a:pt x="407" y="65"/>
                </a:cubicBezTo>
                <a:cubicBezTo>
                  <a:pt x="407" y="65"/>
                  <a:pt x="406" y="65"/>
                  <a:pt x="406" y="65"/>
                </a:cubicBezTo>
                <a:cubicBezTo>
                  <a:pt x="406" y="65"/>
                  <a:pt x="405" y="65"/>
                  <a:pt x="405" y="66"/>
                </a:cubicBezTo>
                <a:cubicBezTo>
                  <a:pt x="404" y="65"/>
                  <a:pt x="404" y="64"/>
                  <a:pt x="405" y="64"/>
                </a:cubicBezTo>
                <a:cubicBezTo>
                  <a:pt x="406" y="64"/>
                  <a:pt x="406" y="64"/>
                  <a:pt x="407" y="63"/>
                </a:cubicBezTo>
                <a:cubicBezTo>
                  <a:pt x="407" y="62"/>
                  <a:pt x="407" y="62"/>
                  <a:pt x="408" y="62"/>
                </a:cubicBezTo>
                <a:cubicBezTo>
                  <a:pt x="408" y="62"/>
                  <a:pt x="409" y="62"/>
                  <a:pt x="409" y="63"/>
                </a:cubicBezTo>
                <a:cubicBezTo>
                  <a:pt x="409" y="62"/>
                  <a:pt x="409" y="62"/>
                  <a:pt x="409" y="61"/>
                </a:cubicBezTo>
                <a:cubicBezTo>
                  <a:pt x="409" y="61"/>
                  <a:pt x="409" y="61"/>
                  <a:pt x="408" y="61"/>
                </a:cubicBezTo>
                <a:cubicBezTo>
                  <a:pt x="407" y="61"/>
                  <a:pt x="406" y="61"/>
                  <a:pt x="405" y="61"/>
                </a:cubicBezTo>
                <a:cubicBezTo>
                  <a:pt x="405" y="60"/>
                  <a:pt x="405" y="60"/>
                  <a:pt x="405" y="60"/>
                </a:cubicBezTo>
                <a:cubicBezTo>
                  <a:pt x="405" y="59"/>
                  <a:pt x="405" y="58"/>
                  <a:pt x="405" y="58"/>
                </a:cubicBezTo>
                <a:cubicBezTo>
                  <a:pt x="405" y="57"/>
                  <a:pt x="405" y="57"/>
                  <a:pt x="406" y="57"/>
                </a:cubicBezTo>
                <a:cubicBezTo>
                  <a:pt x="406" y="57"/>
                  <a:pt x="407" y="58"/>
                  <a:pt x="407" y="58"/>
                </a:cubicBezTo>
                <a:cubicBezTo>
                  <a:pt x="408" y="57"/>
                  <a:pt x="408" y="57"/>
                  <a:pt x="408" y="57"/>
                </a:cubicBezTo>
                <a:cubicBezTo>
                  <a:pt x="408" y="54"/>
                  <a:pt x="408" y="54"/>
                  <a:pt x="408" y="54"/>
                </a:cubicBezTo>
                <a:cubicBezTo>
                  <a:pt x="408" y="53"/>
                  <a:pt x="406" y="53"/>
                  <a:pt x="406" y="52"/>
                </a:cubicBezTo>
                <a:cubicBezTo>
                  <a:pt x="406" y="52"/>
                  <a:pt x="406" y="51"/>
                  <a:pt x="406" y="51"/>
                </a:cubicBezTo>
                <a:cubicBezTo>
                  <a:pt x="406" y="51"/>
                  <a:pt x="406" y="50"/>
                  <a:pt x="407" y="50"/>
                </a:cubicBezTo>
                <a:cubicBezTo>
                  <a:pt x="407" y="50"/>
                  <a:pt x="408" y="50"/>
                  <a:pt x="409" y="50"/>
                </a:cubicBezTo>
                <a:moveTo>
                  <a:pt x="411" y="76"/>
                </a:moveTo>
                <a:cubicBezTo>
                  <a:pt x="411" y="76"/>
                  <a:pt x="411" y="76"/>
                  <a:pt x="411" y="76"/>
                </a:cubicBezTo>
                <a:cubicBezTo>
                  <a:pt x="411" y="76"/>
                  <a:pt x="411" y="76"/>
                  <a:pt x="411" y="76"/>
                </a:cubicBezTo>
                <a:cubicBezTo>
                  <a:pt x="411" y="75"/>
                  <a:pt x="411" y="75"/>
                  <a:pt x="410" y="75"/>
                </a:cubicBezTo>
                <a:cubicBezTo>
                  <a:pt x="410" y="76"/>
                  <a:pt x="411" y="76"/>
                  <a:pt x="411" y="76"/>
                </a:cubicBezTo>
                <a:cubicBezTo>
                  <a:pt x="412" y="77"/>
                  <a:pt x="412" y="78"/>
                  <a:pt x="413" y="79"/>
                </a:cubicBezTo>
                <a:cubicBezTo>
                  <a:pt x="413" y="81"/>
                  <a:pt x="413" y="84"/>
                  <a:pt x="413" y="87"/>
                </a:cubicBezTo>
                <a:cubicBezTo>
                  <a:pt x="413" y="87"/>
                  <a:pt x="413" y="87"/>
                  <a:pt x="413" y="87"/>
                </a:cubicBezTo>
                <a:cubicBezTo>
                  <a:pt x="413" y="87"/>
                  <a:pt x="413" y="87"/>
                  <a:pt x="414" y="87"/>
                </a:cubicBezTo>
                <a:cubicBezTo>
                  <a:pt x="415" y="87"/>
                  <a:pt x="417" y="87"/>
                  <a:pt x="419" y="87"/>
                </a:cubicBezTo>
                <a:cubicBezTo>
                  <a:pt x="420" y="88"/>
                  <a:pt x="421" y="87"/>
                  <a:pt x="422" y="86"/>
                </a:cubicBezTo>
                <a:cubicBezTo>
                  <a:pt x="424" y="86"/>
                  <a:pt x="425" y="84"/>
                  <a:pt x="425" y="82"/>
                </a:cubicBezTo>
                <a:cubicBezTo>
                  <a:pt x="426" y="81"/>
                  <a:pt x="425" y="80"/>
                  <a:pt x="426" y="79"/>
                </a:cubicBezTo>
                <a:cubicBezTo>
                  <a:pt x="427" y="78"/>
                  <a:pt x="426" y="77"/>
                  <a:pt x="426" y="76"/>
                </a:cubicBezTo>
                <a:cubicBezTo>
                  <a:pt x="426" y="75"/>
                  <a:pt x="426" y="74"/>
                  <a:pt x="426" y="73"/>
                </a:cubicBezTo>
                <a:cubicBezTo>
                  <a:pt x="426" y="70"/>
                  <a:pt x="426" y="70"/>
                  <a:pt x="426" y="70"/>
                </a:cubicBezTo>
                <a:cubicBezTo>
                  <a:pt x="427" y="70"/>
                  <a:pt x="427" y="69"/>
                  <a:pt x="427" y="69"/>
                </a:cubicBezTo>
                <a:cubicBezTo>
                  <a:pt x="426" y="67"/>
                  <a:pt x="427" y="65"/>
                  <a:pt x="426" y="64"/>
                </a:cubicBezTo>
                <a:cubicBezTo>
                  <a:pt x="426" y="63"/>
                  <a:pt x="427" y="63"/>
                  <a:pt x="427" y="63"/>
                </a:cubicBezTo>
                <a:cubicBezTo>
                  <a:pt x="429" y="63"/>
                  <a:pt x="429" y="62"/>
                  <a:pt x="428" y="61"/>
                </a:cubicBezTo>
                <a:cubicBezTo>
                  <a:pt x="427" y="61"/>
                  <a:pt x="427" y="63"/>
                  <a:pt x="426" y="61"/>
                </a:cubicBezTo>
                <a:cubicBezTo>
                  <a:pt x="425" y="60"/>
                  <a:pt x="425" y="59"/>
                  <a:pt x="425" y="58"/>
                </a:cubicBezTo>
                <a:cubicBezTo>
                  <a:pt x="424" y="59"/>
                  <a:pt x="423" y="57"/>
                  <a:pt x="422" y="57"/>
                </a:cubicBezTo>
                <a:cubicBezTo>
                  <a:pt x="421" y="57"/>
                  <a:pt x="420" y="56"/>
                  <a:pt x="418" y="56"/>
                </a:cubicBezTo>
                <a:cubicBezTo>
                  <a:pt x="417" y="56"/>
                  <a:pt x="416" y="56"/>
                  <a:pt x="415" y="56"/>
                </a:cubicBezTo>
                <a:cubicBezTo>
                  <a:pt x="414" y="57"/>
                  <a:pt x="413" y="57"/>
                  <a:pt x="413" y="58"/>
                </a:cubicBezTo>
                <a:cubicBezTo>
                  <a:pt x="412" y="57"/>
                  <a:pt x="412" y="57"/>
                  <a:pt x="411" y="56"/>
                </a:cubicBezTo>
                <a:cubicBezTo>
                  <a:pt x="412" y="56"/>
                  <a:pt x="412" y="56"/>
                  <a:pt x="412" y="56"/>
                </a:cubicBezTo>
                <a:cubicBezTo>
                  <a:pt x="411" y="55"/>
                  <a:pt x="411" y="55"/>
                  <a:pt x="411" y="55"/>
                </a:cubicBezTo>
                <a:cubicBezTo>
                  <a:pt x="410" y="56"/>
                  <a:pt x="410" y="56"/>
                  <a:pt x="410" y="56"/>
                </a:cubicBezTo>
                <a:cubicBezTo>
                  <a:pt x="409" y="57"/>
                  <a:pt x="409" y="58"/>
                  <a:pt x="410" y="58"/>
                </a:cubicBezTo>
                <a:cubicBezTo>
                  <a:pt x="411" y="59"/>
                  <a:pt x="413" y="59"/>
                  <a:pt x="414" y="60"/>
                </a:cubicBezTo>
                <a:cubicBezTo>
                  <a:pt x="413" y="61"/>
                  <a:pt x="412" y="62"/>
                  <a:pt x="411" y="63"/>
                </a:cubicBezTo>
                <a:cubicBezTo>
                  <a:pt x="413" y="64"/>
                  <a:pt x="413" y="64"/>
                  <a:pt x="413" y="66"/>
                </a:cubicBezTo>
                <a:cubicBezTo>
                  <a:pt x="413" y="66"/>
                  <a:pt x="413" y="67"/>
                  <a:pt x="412" y="67"/>
                </a:cubicBezTo>
                <a:cubicBezTo>
                  <a:pt x="411" y="67"/>
                  <a:pt x="411" y="67"/>
                  <a:pt x="411" y="68"/>
                </a:cubicBezTo>
                <a:cubicBezTo>
                  <a:pt x="411" y="69"/>
                  <a:pt x="412" y="68"/>
                  <a:pt x="413" y="68"/>
                </a:cubicBezTo>
                <a:cubicBezTo>
                  <a:pt x="413" y="68"/>
                  <a:pt x="413" y="69"/>
                  <a:pt x="413" y="69"/>
                </a:cubicBezTo>
                <a:cubicBezTo>
                  <a:pt x="413" y="71"/>
                  <a:pt x="413" y="73"/>
                  <a:pt x="413" y="75"/>
                </a:cubicBezTo>
                <a:cubicBezTo>
                  <a:pt x="413" y="76"/>
                  <a:pt x="413" y="76"/>
                  <a:pt x="413" y="76"/>
                </a:cubicBezTo>
                <a:moveTo>
                  <a:pt x="425" y="56"/>
                </a:moveTo>
                <a:cubicBezTo>
                  <a:pt x="425" y="56"/>
                  <a:pt x="426" y="55"/>
                  <a:pt x="426" y="55"/>
                </a:cubicBezTo>
                <a:cubicBezTo>
                  <a:pt x="426" y="54"/>
                  <a:pt x="426" y="54"/>
                  <a:pt x="426" y="54"/>
                </a:cubicBezTo>
                <a:cubicBezTo>
                  <a:pt x="426" y="53"/>
                  <a:pt x="425" y="53"/>
                  <a:pt x="425" y="54"/>
                </a:cubicBezTo>
                <a:cubicBezTo>
                  <a:pt x="424" y="54"/>
                  <a:pt x="424" y="54"/>
                  <a:pt x="424" y="55"/>
                </a:cubicBezTo>
                <a:cubicBezTo>
                  <a:pt x="424" y="55"/>
                  <a:pt x="425" y="56"/>
                  <a:pt x="425" y="56"/>
                </a:cubicBezTo>
                <a:moveTo>
                  <a:pt x="407" y="71"/>
                </a:moveTo>
                <a:cubicBezTo>
                  <a:pt x="407" y="71"/>
                  <a:pt x="407" y="71"/>
                  <a:pt x="407" y="71"/>
                </a:cubicBezTo>
                <a:cubicBezTo>
                  <a:pt x="407" y="71"/>
                  <a:pt x="407" y="70"/>
                  <a:pt x="407" y="70"/>
                </a:cubicBezTo>
                <a:cubicBezTo>
                  <a:pt x="407" y="69"/>
                  <a:pt x="406" y="69"/>
                  <a:pt x="406" y="69"/>
                </a:cubicBezTo>
                <a:cubicBezTo>
                  <a:pt x="406" y="69"/>
                  <a:pt x="406" y="70"/>
                  <a:pt x="406" y="70"/>
                </a:cubicBezTo>
                <a:cubicBezTo>
                  <a:pt x="406" y="70"/>
                  <a:pt x="407" y="71"/>
                  <a:pt x="407" y="71"/>
                </a:cubicBezTo>
                <a:moveTo>
                  <a:pt x="427" y="59"/>
                </a:moveTo>
                <a:cubicBezTo>
                  <a:pt x="427" y="59"/>
                  <a:pt x="427" y="59"/>
                  <a:pt x="426" y="59"/>
                </a:cubicBezTo>
                <a:cubicBezTo>
                  <a:pt x="427" y="60"/>
                  <a:pt x="427" y="60"/>
                  <a:pt x="427" y="60"/>
                </a:cubicBezTo>
                <a:cubicBezTo>
                  <a:pt x="427" y="60"/>
                  <a:pt x="427" y="60"/>
                  <a:pt x="427" y="59"/>
                </a:cubicBezTo>
                <a:cubicBezTo>
                  <a:pt x="427" y="59"/>
                  <a:pt x="427" y="59"/>
                  <a:pt x="427" y="59"/>
                </a:cubicBezTo>
                <a:moveTo>
                  <a:pt x="242" y="137"/>
                </a:moveTo>
                <a:cubicBezTo>
                  <a:pt x="242" y="136"/>
                  <a:pt x="242" y="136"/>
                  <a:pt x="242" y="136"/>
                </a:cubicBezTo>
                <a:cubicBezTo>
                  <a:pt x="242" y="135"/>
                  <a:pt x="242" y="135"/>
                  <a:pt x="242" y="135"/>
                </a:cubicBezTo>
                <a:cubicBezTo>
                  <a:pt x="241" y="135"/>
                  <a:pt x="240" y="135"/>
                  <a:pt x="239" y="135"/>
                </a:cubicBezTo>
                <a:cubicBezTo>
                  <a:pt x="239" y="136"/>
                  <a:pt x="237" y="136"/>
                  <a:pt x="236" y="136"/>
                </a:cubicBezTo>
                <a:cubicBezTo>
                  <a:pt x="236" y="136"/>
                  <a:pt x="235" y="135"/>
                  <a:pt x="235" y="135"/>
                </a:cubicBezTo>
                <a:cubicBezTo>
                  <a:pt x="234" y="133"/>
                  <a:pt x="234" y="132"/>
                  <a:pt x="233" y="131"/>
                </a:cubicBezTo>
                <a:cubicBezTo>
                  <a:pt x="232" y="130"/>
                  <a:pt x="232" y="128"/>
                  <a:pt x="230" y="127"/>
                </a:cubicBezTo>
                <a:cubicBezTo>
                  <a:pt x="230" y="127"/>
                  <a:pt x="230" y="125"/>
                  <a:pt x="229" y="125"/>
                </a:cubicBezTo>
                <a:cubicBezTo>
                  <a:pt x="229" y="124"/>
                  <a:pt x="228" y="123"/>
                  <a:pt x="227" y="122"/>
                </a:cubicBezTo>
                <a:cubicBezTo>
                  <a:pt x="227" y="119"/>
                  <a:pt x="227" y="119"/>
                  <a:pt x="227" y="119"/>
                </a:cubicBezTo>
                <a:cubicBezTo>
                  <a:pt x="224" y="117"/>
                  <a:pt x="224" y="114"/>
                  <a:pt x="222" y="111"/>
                </a:cubicBezTo>
                <a:cubicBezTo>
                  <a:pt x="222" y="110"/>
                  <a:pt x="221" y="109"/>
                  <a:pt x="221" y="108"/>
                </a:cubicBezTo>
                <a:cubicBezTo>
                  <a:pt x="221" y="107"/>
                  <a:pt x="219" y="107"/>
                  <a:pt x="219" y="106"/>
                </a:cubicBezTo>
                <a:cubicBezTo>
                  <a:pt x="219" y="105"/>
                  <a:pt x="218" y="104"/>
                  <a:pt x="218" y="103"/>
                </a:cubicBezTo>
                <a:cubicBezTo>
                  <a:pt x="218" y="103"/>
                  <a:pt x="218" y="102"/>
                  <a:pt x="218" y="102"/>
                </a:cubicBezTo>
                <a:cubicBezTo>
                  <a:pt x="218" y="102"/>
                  <a:pt x="219" y="102"/>
                  <a:pt x="219" y="102"/>
                </a:cubicBezTo>
                <a:cubicBezTo>
                  <a:pt x="220" y="101"/>
                  <a:pt x="221" y="101"/>
                  <a:pt x="222" y="100"/>
                </a:cubicBezTo>
                <a:cubicBezTo>
                  <a:pt x="222" y="100"/>
                  <a:pt x="222" y="100"/>
                  <a:pt x="223" y="100"/>
                </a:cubicBezTo>
                <a:cubicBezTo>
                  <a:pt x="224" y="100"/>
                  <a:pt x="224" y="100"/>
                  <a:pt x="224" y="100"/>
                </a:cubicBezTo>
                <a:cubicBezTo>
                  <a:pt x="224" y="100"/>
                  <a:pt x="225" y="101"/>
                  <a:pt x="225" y="101"/>
                </a:cubicBezTo>
                <a:cubicBezTo>
                  <a:pt x="226" y="102"/>
                  <a:pt x="227" y="103"/>
                  <a:pt x="228" y="104"/>
                </a:cubicBezTo>
                <a:cubicBezTo>
                  <a:pt x="228" y="104"/>
                  <a:pt x="229" y="104"/>
                  <a:pt x="230" y="105"/>
                </a:cubicBezTo>
                <a:cubicBezTo>
                  <a:pt x="231" y="107"/>
                  <a:pt x="233" y="107"/>
                  <a:pt x="234" y="110"/>
                </a:cubicBezTo>
                <a:cubicBezTo>
                  <a:pt x="234" y="111"/>
                  <a:pt x="235" y="112"/>
                  <a:pt x="236" y="112"/>
                </a:cubicBezTo>
                <a:cubicBezTo>
                  <a:pt x="238" y="112"/>
                  <a:pt x="238" y="113"/>
                  <a:pt x="239" y="114"/>
                </a:cubicBezTo>
                <a:cubicBezTo>
                  <a:pt x="245" y="120"/>
                  <a:pt x="251" y="126"/>
                  <a:pt x="257" y="131"/>
                </a:cubicBezTo>
                <a:cubicBezTo>
                  <a:pt x="258" y="133"/>
                  <a:pt x="260" y="135"/>
                  <a:pt x="262" y="136"/>
                </a:cubicBezTo>
                <a:cubicBezTo>
                  <a:pt x="263" y="137"/>
                  <a:pt x="264" y="137"/>
                  <a:pt x="264" y="139"/>
                </a:cubicBezTo>
                <a:cubicBezTo>
                  <a:pt x="264" y="140"/>
                  <a:pt x="266" y="141"/>
                  <a:pt x="267" y="141"/>
                </a:cubicBezTo>
                <a:cubicBezTo>
                  <a:pt x="267" y="142"/>
                  <a:pt x="268" y="141"/>
                  <a:pt x="268" y="142"/>
                </a:cubicBezTo>
                <a:cubicBezTo>
                  <a:pt x="269" y="142"/>
                  <a:pt x="269" y="142"/>
                  <a:pt x="268" y="141"/>
                </a:cubicBezTo>
                <a:cubicBezTo>
                  <a:pt x="268" y="141"/>
                  <a:pt x="268" y="141"/>
                  <a:pt x="268" y="142"/>
                </a:cubicBezTo>
                <a:cubicBezTo>
                  <a:pt x="268" y="142"/>
                  <a:pt x="268" y="142"/>
                  <a:pt x="268" y="142"/>
                </a:cubicBezTo>
                <a:cubicBezTo>
                  <a:pt x="268" y="142"/>
                  <a:pt x="268" y="142"/>
                  <a:pt x="269" y="142"/>
                </a:cubicBezTo>
                <a:cubicBezTo>
                  <a:pt x="269" y="142"/>
                  <a:pt x="269" y="142"/>
                  <a:pt x="268" y="142"/>
                </a:cubicBezTo>
                <a:cubicBezTo>
                  <a:pt x="268" y="141"/>
                  <a:pt x="268" y="140"/>
                  <a:pt x="268" y="140"/>
                </a:cubicBezTo>
                <a:cubicBezTo>
                  <a:pt x="266" y="139"/>
                  <a:pt x="266" y="137"/>
                  <a:pt x="265" y="136"/>
                </a:cubicBezTo>
                <a:cubicBezTo>
                  <a:pt x="264" y="136"/>
                  <a:pt x="264" y="134"/>
                  <a:pt x="263" y="133"/>
                </a:cubicBezTo>
                <a:cubicBezTo>
                  <a:pt x="263" y="132"/>
                  <a:pt x="262" y="132"/>
                  <a:pt x="262" y="131"/>
                </a:cubicBezTo>
                <a:cubicBezTo>
                  <a:pt x="262" y="131"/>
                  <a:pt x="261" y="130"/>
                  <a:pt x="261" y="129"/>
                </a:cubicBezTo>
                <a:cubicBezTo>
                  <a:pt x="260" y="128"/>
                  <a:pt x="260" y="127"/>
                  <a:pt x="259" y="126"/>
                </a:cubicBezTo>
                <a:cubicBezTo>
                  <a:pt x="259" y="126"/>
                  <a:pt x="259" y="124"/>
                  <a:pt x="258" y="124"/>
                </a:cubicBezTo>
                <a:cubicBezTo>
                  <a:pt x="257" y="124"/>
                  <a:pt x="257" y="122"/>
                  <a:pt x="256" y="122"/>
                </a:cubicBezTo>
                <a:cubicBezTo>
                  <a:pt x="256" y="121"/>
                  <a:pt x="256" y="121"/>
                  <a:pt x="256" y="121"/>
                </a:cubicBezTo>
                <a:cubicBezTo>
                  <a:pt x="256" y="120"/>
                  <a:pt x="255" y="119"/>
                  <a:pt x="255" y="118"/>
                </a:cubicBezTo>
                <a:cubicBezTo>
                  <a:pt x="254" y="116"/>
                  <a:pt x="252" y="114"/>
                  <a:pt x="251" y="112"/>
                </a:cubicBezTo>
                <a:cubicBezTo>
                  <a:pt x="251" y="111"/>
                  <a:pt x="251" y="111"/>
                  <a:pt x="251" y="111"/>
                </a:cubicBezTo>
                <a:cubicBezTo>
                  <a:pt x="250" y="109"/>
                  <a:pt x="248" y="108"/>
                  <a:pt x="248" y="106"/>
                </a:cubicBezTo>
                <a:cubicBezTo>
                  <a:pt x="247" y="106"/>
                  <a:pt x="247" y="105"/>
                  <a:pt x="247" y="105"/>
                </a:cubicBezTo>
                <a:cubicBezTo>
                  <a:pt x="247" y="104"/>
                  <a:pt x="247" y="104"/>
                  <a:pt x="247" y="104"/>
                </a:cubicBezTo>
                <a:cubicBezTo>
                  <a:pt x="246" y="103"/>
                  <a:pt x="245" y="101"/>
                  <a:pt x="244" y="100"/>
                </a:cubicBezTo>
                <a:cubicBezTo>
                  <a:pt x="244" y="98"/>
                  <a:pt x="243" y="97"/>
                  <a:pt x="242" y="95"/>
                </a:cubicBezTo>
                <a:cubicBezTo>
                  <a:pt x="241" y="94"/>
                  <a:pt x="241" y="92"/>
                  <a:pt x="240" y="92"/>
                </a:cubicBezTo>
                <a:cubicBezTo>
                  <a:pt x="240" y="90"/>
                  <a:pt x="240" y="90"/>
                  <a:pt x="240" y="90"/>
                </a:cubicBezTo>
                <a:cubicBezTo>
                  <a:pt x="242" y="89"/>
                  <a:pt x="243" y="87"/>
                  <a:pt x="245" y="87"/>
                </a:cubicBezTo>
                <a:cubicBezTo>
                  <a:pt x="248" y="89"/>
                  <a:pt x="249" y="92"/>
                  <a:pt x="250" y="94"/>
                </a:cubicBezTo>
                <a:cubicBezTo>
                  <a:pt x="251" y="95"/>
                  <a:pt x="251" y="97"/>
                  <a:pt x="252" y="98"/>
                </a:cubicBezTo>
                <a:cubicBezTo>
                  <a:pt x="253" y="98"/>
                  <a:pt x="253" y="99"/>
                  <a:pt x="253" y="99"/>
                </a:cubicBezTo>
                <a:cubicBezTo>
                  <a:pt x="253" y="100"/>
                  <a:pt x="254" y="100"/>
                  <a:pt x="254" y="101"/>
                </a:cubicBezTo>
                <a:cubicBezTo>
                  <a:pt x="254" y="102"/>
                  <a:pt x="256" y="103"/>
                  <a:pt x="256" y="104"/>
                </a:cubicBezTo>
                <a:cubicBezTo>
                  <a:pt x="256" y="105"/>
                  <a:pt x="257" y="106"/>
                  <a:pt x="257" y="107"/>
                </a:cubicBezTo>
                <a:cubicBezTo>
                  <a:pt x="258" y="108"/>
                  <a:pt x="258" y="109"/>
                  <a:pt x="259" y="110"/>
                </a:cubicBezTo>
                <a:cubicBezTo>
                  <a:pt x="260" y="111"/>
                  <a:pt x="260" y="112"/>
                  <a:pt x="261" y="113"/>
                </a:cubicBezTo>
                <a:cubicBezTo>
                  <a:pt x="262" y="114"/>
                  <a:pt x="263" y="116"/>
                  <a:pt x="263" y="118"/>
                </a:cubicBezTo>
                <a:cubicBezTo>
                  <a:pt x="264" y="119"/>
                  <a:pt x="265" y="120"/>
                  <a:pt x="265" y="122"/>
                </a:cubicBezTo>
                <a:cubicBezTo>
                  <a:pt x="267" y="123"/>
                  <a:pt x="267" y="125"/>
                  <a:pt x="268" y="126"/>
                </a:cubicBezTo>
                <a:cubicBezTo>
                  <a:pt x="269" y="127"/>
                  <a:pt x="269" y="128"/>
                  <a:pt x="270" y="129"/>
                </a:cubicBezTo>
                <a:cubicBezTo>
                  <a:pt x="269" y="131"/>
                  <a:pt x="271" y="131"/>
                  <a:pt x="271" y="132"/>
                </a:cubicBezTo>
                <a:cubicBezTo>
                  <a:pt x="272" y="133"/>
                  <a:pt x="272" y="134"/>
                  <a:pt x="273" y="134"/>
                </a:cubicBezTo>
                <a:cubicBezTo>
                  <a:pt x="273" y="136"/>
                  <a:pt x="274" y="137"/>
                  <a:pt x="275" y="139"/>
                </a:cubicBezTo>
                <a:cubicBezTo>
                  <a:pt x="275" y="139"/>
                  <a:pt x="275" y="140"/>
                  <a:pt x="276" y="140"/>
                </a:cubicBezTo>
                <a:cubicBezTo>
                  <a:pt x="277" y="142"/>
                  <a:pt x="277" y="144"/>
                  <a:pt x="279" y="146"/>
                </a:cubicBezTo>
                <a:cubicBezTo>
                  <a:pt x="280" y="147"/>
                  <a:pt x="280" y="149"/>
                  <a:pt x="281" y="150"/>
                </a:cubicBezTo>
                <a:cubicBezTo>
                  <a:pt x="283" y="151"/>
                  <a:pt x="283" y="153"/>
                  <a:pt x="284" y="153"/>
                </a:cubicBezTo>
                <a:cubicBezTo>
                  <a:pt x="284" y="154"/>
                  <a:pt x="285" y="155"/>
                  <a:pt x="285" y="155"/>
                </a:cubicBezTo>
                <a:cubicBezTo>
                  <a:pt x="285" y="157"/>
                  <a:pt x="286" y="158"/>
                  <a:pt x="287" y="159"/>
                </a:cubicBezTo>
                <a:cubicBezTo>
                  <a:pt x="287" y="161"/>
                  <a:pt x="286" y="162"/>
                  <a:pt x="284" y="162"/>
                </a:cubicBezTo>
                <a:cubicBezTo>
                  <a:pt x="283" y="163"/>
                  <a:pt x="282" y="164"/>
                  <a:pt x="280" y="163"/>
                </a:cubicBezTo>
                <a:cubicBezTo>
                  <a:pt x="278" y="162"/>
                  <a:pt x="277" y="160"/>
                  <a:pt x="275" y="158"/>
                </a:cubicBezTo>
                <a:cubicBezTo>
                  <a:pt x="274" y="158"/>
                  <a:pt x="274" y="157"/>
                  <a:pt x="274" y="156"/>
                </a:cubicBezTo>
                <a:cubicBezTo>
                  <a:pt x="273" y="156"/>
                  <a:pt x="273" y="155"/>
                  <a:pt x="272" y="155"/>
                </a:cubicBezTo>
                <a:cubicBezTo>
                  <a:pt x="271" y="155"/>
                  <a:pt x="271" y="154"/>
                  <a:pt x="270" y="153"/>
                </a:cubicBezTo>
                <a:cubicBezTo>
                  <a:pt x="268" y="151"/>
                  <a:pt x="265" y="149"/>
                  <a:pt x="263" y="146"/>
                </a:cubicBezTo>
                <a:cubicBezTo>
                  <a:pt x="262" y="145"/>
                  <a:pt x="260" y="144"/>
                  <a:pt x="259" y="143"/>
                </a:cubicBezTo>
                <a:cubicBezTo>
                  <a:pt x="258" y="141"/>
                  <a:pt x="257" y="140"/>
                  <a:pt x="256" y="139"/>
                </a:cubicBezTo>
                <a:cubicBezTo>
                  <a:pt x="254" y="138"/>
                  <a:pt x="253" y="137"/>
                  <a:pt x="252" y="135"/>
                </a:cubicBezTo>
                <a:cubicBezTo>
                  <a:pt x="251" y="134"/>
                  <a:pt x="250" y="133"/>
                  <a:pt x="248" y="133"/>
                </a:cubicBezTo>
                <a:cubicBezTo>
                  <a:pt x="247" y="132"/>
                  <a:pt x="246" y="130"/>
                  <a:pt x="245" y="129"/>
                </a:cubicBezTo>
                <a:cubicBezTo>
                  <a:pt x="243" y="128"/>
                  <a:pt x="242" y="127"/>
                  <a:pt x="241" y="125"/>
                </a:cubicBezTo>
                <a:cubicBezTo>
                  <a:pt x="240" y="124"/>
                  <a:pt x="238" y="123"/>
                  <a:pt x="237" y="122"/>
                </a:cubicBezTo>
                <a:cubicBezTo>
                  <a:pt x="237" y="122"/>
                  <a:pt x="236" y="123"/>
                  <a:pt x="237" y="123"/>
                </a:cubicBezTo>
                <a:cubicBezTo>
                  <a:pt x="238" y="124"/>
                  <a:pt x="239" y="126"/>
                  <a:pt x="240" y="127"/>
                </a:cubicBezTo>
                <a:cubicBezTo>
                  <a:pt x="241" y="128"/>
                  <a:pt x="242" y="129"/>
                  <a:pt x="241" y="130"/>
                </a:cubicBezTo>
                <a:cubicBezTo>
                  <a:pt x="243" y="132"/>
                  <a:pt x="243" y="135"/>
                  <a:pt x="245" y="136"/>
                </a:cubicBezTo>
                <a:cubicBezTo>
                  <a:pt x="245" y="139"/>
                  <a:pt x="245" y="139"/>
                  <a:pt x="245" y="139"/>
                </a:cubicBezTo>
                <a:cubicBezTo>
                  <a:pt x="245" y="139"/>
                  <a:pt x="245" y="138"/>
                  <a:pt x="244" y="138"/>
                </a:cubicBezTo>
                <a:cubicBezTo>
                  <a:pt x="244" y="138"/>
                  <a:pt x="244" y="138"/>
                  <a:pt x="243" y="138"/>
                </a:cubicBezTo>
                <a:cubicBezTo>
                  <a:pt x="243" y="137"/>
                  <a:pt x="243" y="137"/>
                  <a:pt x="242" y="137"/>
                </a:cubicBezTo>
                <a:moveTo>
                  <a:pt x="637" y="253"/>
                </a:moveTo>
                <a:cubicBezTo>
                  <a:pt x="635" y="252"/>
                  <a:pt x="635" y="252"/>
                  <a:pt x="636" y="249"/>
                </a:cubicBezTo>
                <a:cubicBezTo>
                  <a:pt x="636" y="249"/>
                  <a:pt x="636" y="248"/>
                  <a:pt x="635" y="248"/>
                </a:cubicBezTo>
                <a:cubicBezTo>
                  <a:pt x="635" y="248"/>
                  <a:pt x="635" y="248"/>
                  <a:pt x="635" y="248"/>
                </a:cubicBezTo>
                <a:cubicBezTo>
                  <a:pt x="633" y="247"/>
                  <a:pt x="633" y="246"/>
                  <a:pt x="633" y="244"/>
                </a:cubicBezTo>
                <a:cubicBezTo>
                  <a:pt x="634" y="244"/>
                  <a:pt x="635" y="244"/>
                  <a:pt x="636" y="244"/>
                </a:cubicBezTo>
                <a:cubicBezTo>
                  <a:pt x="636" y="243"/>
                  <a:pt x="636" y="241"/>
                  <a:pt x="636" y="240"/>
                </a:cubicBezTo>
                <a:cubicBezTo>
                  <a:pt x="637" y="240"/>
                  <a:pt x="637" y="240"/>
                  <a:pt x="637" y="239"/>
                </a:cubicBezTo>
                <a:cubicBezTo>
                  <a:pt x="640" y="239"/>
                  <a:pt x="640" y="239"/>
                  <a:pt x="640" y="239"/>
                </a:cubicBezTo>
                <a:cubicBezTo>
                  <a:pt x="640" y="240"/>
                  <a:pt x="641" y="240"/>
                  <a:pt x="641" y="241"/>
                </a:cubicBezTo>
                <a:cubicBezTo>
                  <a:pt x="642" y="241"/>
                  <a:pt x="642" y="240"/>
                  <a:pt x="642" y="239"/>
                </a:cubicBezTo>
                <a:cubicBezTo>
                  <a:pt x="641" y="238"/>
                  <a:pt x="639" y="238"/>
                  <a:pt x="638" y="237"/>
                </a:cubicBezTo>
                <a:cubicBezTo>
                  <a:pt x="638" y="238"/>
                  <a:pt x="637" y="238"/>
                  <a:pt x="637" y="239"/>
                </a:cubicBezTo>
                <a:cubicBezTo>
                  <a:pt x="636" y="239"/>
                  <a:pt x="636" y="239"/>
                  <a:pt x="636" y="240"/>
                </a:cubicBezTo>
                <a:cubicBezTo>
                  <a:pt x="635" y="240"/>
                  <a:pt x="635" y="240"/>
                  <a:pt x="634" y="240"/>
                </a:cubicBezTo>
                <a:cubicBezTo>
                  <a:pt x="635" y="239"/>
                  <a:pt x="636" y="238"/>
                  <a:pt x="637" y="237"/>
                </a:cubicBezTo>
                <a:cubicBezTo>
                  <a:pt x="637" y="236"/>
                  <a:pt x="638" y="236"/>
                  <a:pt x="638" y="235"/>
                </a:cubicBezTo>
                <a:cubicBezTo>
                  <a:pt x="638" y="234"/>
                  <a:pt x="639" y="234"/>
                  <a:pt x="639" y="234"/>
                </a:cubicBezTo>
                <a:cubicBezTo>
                  <a:pt x="640" y="234"/>
                  <a:pt x="641" y="233"/>
                  <a:pt x="641" y="233"/>
                </a:cubicBezTo>
                <a:cubicBezTo>
                  <a:pt x="642" y="232"/>
                  <a:pt x="643" y="231"/>
                  <a:pt x="644" y="230"/>
                </a:cubicBezTo>
                <a:cubicBezTo>
                  <a:pt x="645" y="229"/>
                  <a:pt x="646" y="229"/>
                  <a:pt x="647" y="228"/>
                </a:cubicBezTo>
                <a:cubicBezTo>
                  <a:pt x="648" y="228"/>
                  <a:pt x="650" y="227"/>
                  <a:pt x="651" y="226"/>
                </a:cubicBezTo>
                <a:cubicBezTo>
                  <a:pt x="651" y="225"/>
                  <a:pt x="652" y="224"/>
                  <a:pt x="654" y="224"/>
                </a:cubicBezTo>
                <a:cubicBezTo>
                  <a:pt x="655" y="223"/>
                  <a:pt x="656" y="222"/>
                  <a:pt x="656" y="221"/>
                </a:cubicBezTo>
                <a:cubicBezTo>
                  <a:pt x="658" y="221"/>
                  <a:pt x="659" y="219"/>
                  <a:pt x="660" y="220"/>
                </a:cubicBezTo>
                <a:cubicBezTo>
                  <a:pt x="661" y="219"/>
                  <a:pt x="662" y="219"/>
                  <a:pt x="663" y="218"/>
                </a:cubicBezTo>
                <a:cubicBezTo>
                  <a:pt x="663" y="217"/>
                  <a:pt x="664" y="217"/>
                  <a:pt x="665" y="216"/>
                </a:cubicBezTo>
                <a:cubicBezTo>
                  <a:pt x="666" y="216"/>
                  <a:pt x="666" y="215"/>
                  <a:pt x="667" y="214"/>
                </a:cubicBezTo>
                <a:cubicBezTo>
                  <a:pt x="668" y="214"/>
                  <a:pt x="668" y="214"/>
                  <a:pt x="668" y="214"/>
                </a:cubicBezTo>
                <a:cubicBezTo>
                  <a:pt x="669" y="213"/>
                  <a:pt x="670" y="213"/>
                  <a:pt x="671" y="212"/>
                </a:cubicBezTo>
                <a:cubicBezTo>
                  <a:pt x="672" y="211"/>
                  <a:pt x="673" y="211"/>
                  <a:pt x="674" y="210"/>
                </a:cubicBezTo>
                <a:cubicBezTo>
                  <a:pt x="675" y="209"/>
                  <a:pt x="676" y="209"/>
                  <a:pt x="677" y="208"/>
                </a:cubicBezTo>
                <a:cubicBezTo>
                  <a:pt x="678" y="207"/>
                  <a:pt x="680" y="207"/>
                  <a:pt x="681" y="205"/>
                </a:cubicBezTo>
                <a:cubicBezTo>
                  <a:pt x="681" y="205"/>
                  <a:pt x="682" y="205"/>
                  <a:pt x="683" y="205"/>
                </a:cubicBezTo>
                <a:cubicBezTo>
                  <a:pt x="684" y="207"/>
                  <a:pt x="686" y="205"/>
                  <a:pt x="687" y="207"/>
                </a:cubicBezTo>
                <a:cubicBezTo>
                  <a:pt x="687" y="207"/>
                  <a:pt x="688" y="207"/>
                  <a:pt x="688" y="207"/>
                </a:cubicBezTo>
                <a:cubicBezTo>
                  <a:pt x="688" y="208"/>
                  <a:pt x="689" y="208"/>
                  <a:pt x="689" y="208"/>
                </a:cubicBezTo>
                <a:cubicBezTo>
                  <a:pt x="690" y="208"/>
                  <a:pt x="690" y="209"/>
                  <a:pt x="690" y="209"/>
                </a:cubicBezTo>
                <a:cubicBezTo>
                  <a:pt x="689" y="210"/>
                  <a:pt x="688" y="212"/>
                  <a:pt x="687" y="213"/>
                </a:cubicBezTo>
                <a:cubicBezTo>
                  <a:pt x="686" y="214"/>
                  <a:pt x="684" y="214"/>
                  <a:pt x="683" y="215"/>
                </a:cubicBezTo>
                <a:cubicBezTo>
                  <a:pt x="682" y="215"/>
                  <a:pt x="681" y="215"/>
                  <a:pt x="681" y="216"/>
                </a:cubicBezTo>
                <a:cubicBezTo>
                  <a:pt x="680" y="217"/>
                  <a:pt x="678" y="217"/>
                  <a:pt x="677" y="219"/>
                </a:cubicBezTo>
                <a:cubicBezTo>
                  <a:pt x="676" y="220"/>
                  <a:pt x="675" y="220"/>
                  <a:pt x="675" y="221"/>
                </a:cubicBezTo>
                <a:cubicBezTo>
                  <a:pt x="673" y="221"/>
                  <a:pt x="673" y="222"/>
                  <a:pt x="672" y="222"/>
                </a:cubicBezTo>
                <a:cubicBezTo>
                  <a:pt x="671" y="222"/>
                  <a:pt x="671" y="223"/>
                  <a:pt x="670" y="223"/>
                </a:cubicBezTo>
                <a:cubicBezTo>
                  <a:pt x="670" y="223"/>
                  <a:pt x="669" y="224"/>
                  <a:pt x="669" y="224"/>
                </a:cubicBezTo>
                <a:cubicBezTo>
                  <a:pt x="669" y="224"/>
                  <a:pt x="668" y="225"/>
                  <a:pt x="668" y="225"/>
                </a:cubicBezTo>
                <a:cubicBezTo>
                  <a:pt x="667" y="225"/>
                  <a:pt x="667" y="225"/>
                  <a:pt x="666" y="225"/>
                </a:cubicBezTo>
                <a:cubicBezTo>
                  <a:pt x="666" y="226"/>
                  <a:pt x="666" y="227"/>
                  <a:pt x="665" y="227"/>
                </a:cubicBezTo>
                <a:cubicBezTo>
                  <a:pt x="665" y="228"/>
                  <a:pt x="664" y="228"/>
                  <a:pt x="663" y="228"/>
                </a:cubicBezTo>
                <a:cubicBezTo>
                  <a:pt x="663" y="229"/>
                  <a:pt x="663" y="230"/>
                  <a:pt x="662" y="230"/>
                </a:cubicBezTo>
                <a:cubicBezTo>
                  <a:pt x="660" y="230"/>
                  <a:pt x="659" y="231"/>
                  <a:pt x="658" y="232"/>
                </a:cubicBezTo>
                <a:cubicBezTo>
                  <a:pt x="656" y="232"/>
                  <a:pt x="655" y="234"/>
                  <a:pt x="654" y="234"/>
                </a:cubicBezTo>
                <a:cubicBezTo>
                  <a:pt x="653" y="235"/>
                  <a:pt x="652" y="235"/>
                  <a:pt x="652" y="235"/>
                </a:cubicBezTo>
                <a:cubicBezTo>
                  <a:pt x="651" y="237"/>
                  <a:pt x="648" y="237"/>
                  <a:pt x="647" y="239"/>
                </a:cubicBezTo>
                <a:cubicBezTo>
                  <a:pt x="646" y="239"/>
                  <a:pt x="645" y="240"/>
                  <a:pt x="644" y="241"/>
                </a:cubicBezTo>
                <a:cubicBezTo>
                  <a:pt x="644" y="241"/>
                  <a:pt x="643" y="242"/>
                  <a:pt x="643" y="243"/>
                </a:cubicBezTo>
                <a:cubicBezTo>
                  <a:pt x="642" y="244"/>
                  <a:pt x="642" y="245"/>
                  <a:pt x="641" y="246"/>
                </a:cubicBezTo>
                <a:cubicBezTo>
                  <a:pt x="641" y="245"/>
                  <a:pt x="641" y="245"/>
                  <a:pt x="640" y="245"/>
                </a:cubicBezTo>
                <a:cubicBezTo>
                  <a:pt x="640" y="245"/>
                  <a:pt x="640" y="246"/>
                  <a:pt x="639" y="246"/>
                </a:cubicBezTo>
                <a:cubicBezTo>
                  <a:pt x="639" y="245"/>
                  <a:pt x="638" y="245"/>
                  <a:pt x="638" y="245"/>
                </a:cubicBezTo>
                <a:cubicBezTo>
                  <a:pt x="638" y="245"/>
                  <a:pt x="637" y="245"/>
                  <a:pt x="636" y="245"/>
                </a:cubicBezTo>
                <a:cubicBezTo>
                  <a:pt x="637" y="246"/>
                  <a:pt x="638" y="246"/>
                  <a:pt x="639" y="246"/>
                </a:cubicBezTo>
                <a:cubicBezTo>
                  <a:pt x="639" y="246"/>
                  <a:pt x="639" y="247"/>
                  <a:pt x="639" y="247"/>
                </a:cubicBezTo>
                <a:cubicBezTo>
                  <a:pt x="640" y="247"/>
                  <a:pt x="642" y="248"/>
                  <a:pt x="643" y="248"/>
                </a:cubicBezTo>
                <a:cubicBezTo>
                  <a:pt x="642" y="249"/>
                  <a:pt x="641" y="249"/>
                  <a:pt x="640" y="250"/>
                </a:cubicBezTo>
                <a:cubicBezTo>
                  <a:pt x="640" y="250"/>
                  <a:pt x="641" y="251"/>
                  <a:pt x="641" y="251"/>
                </a:cubicBezTo>
                <a:cubicBezTo>
                  <a:pt x="641" y="251"/>
                  <a:pt x="642" y="252"/>
                  <a:pt x="642" y="251"/>
                </a:cubicBezTo>
                <a:cubicBezTo>
                  <a:pt x="643" y="250"/>
                  <a:pt x="644" y="250"/>
                  <a:pt x="645" y="251"/>
                </a:cubicBezTo>
                <a:cubicBezTo>
                  <a:pt x="646" y="252"/>
                  <a:pt x="647" y="252"/>
                  <a:pt x="648" y="253"/>
                </a:cubicBezTo>
                <a:cubicBezTo>
                  <a:pt x="648" y="254"/>
                  <a:pt x="649" y="253"/>
                  <a:pt x="649" y="253"/>
                </a:cubicBezTo>
                <a:cubicBezTo>
                  <a:pt x="649" y="253"/>
                  <a:pt x="650" y="253"/>
                  <a:pt x="650" y="253"/>
                </a:cubicBezTo>
                <a:cubicBezTo>
                  <a:pt x="650" y="252"/>
                  <a:pt x="652" y="253"/>
                  <a:pt x="653" y="252"/>
                </a:cubicBezTo>
                <a:cubicBezTo>
                  <a:pt x="653" y="252"/>
                  <a:pt x="654" y="252"/>
                  <a:pt x="655" y="251"/>
                </a:cubicBezTo>
                <a:cubicBezTo>
                  <a:pt x="655" y="251"/>
                  <a:pt x="655" y="251"/>
                  <a:pt x="656" y="250"/>
                </a:cubicBezTo>
                <a:cubicBezTo>
                  <a:pt x="657" y="249"/>
                  <a:pt x="659" y="248"/>
                  <a:pt x="660" y="247"/>
                </a:cubicBezTo>
                <a:cubicBezTo>
                  <a:pt x="661" y="247"/>
                  <a:pt x="662" y="246"/>
                  <a:pt x="662" y="246"/>
                </a:cubicBezTo>
                <a:cubicBezTo>
                  <a:pt x="663" y="245"/>
                  <a:pt x="664" y="244"/>
                  <a:pt x="665" y="243"/>
                </a:cubicBezTo>
                <a:cubicBezTo>
                  <a:pt x="666" y="243"/>
                  <a:pt x="667" y="243"/>
                  <a:pt x="668" y="242"/>
                </a:cubicBezTo>
                <a:cubicBezTo>
                  <a:pt x="668" y="241"/>
                  <a:pt x="669" y="241"/>
                  <a:pt x="670" y="241"/>
                </a:cubicBezTo>
                <a:cubicBezTo>
                  <a:pt x="671" y="241"/>
                  <a:pt x="671" y="239"/>
                  <a:pt x="673" y="239"/>
                </a:cubicBezTo>
                <a:cubicBezTo>
                  <a:pt x="674" y="239"/>
                  <a:pt x="674" y="238"/>
                  <a:pt x="675" y="237"/>
                </a:cubicBezTo>
                <a:cubicBezTo>
                  <a:pt x="676" y="236"/>
                  <a:pt x="677" y="236"/>
                  <a:pt x="678" y="235"/>
                </a:cubicBezTo>
                <a:cubicBezTo>
                  <a:pt x="678" y="235"/>
                  <a:pt x="679" y="235"/>
                  <a:pt x="679" y="234"/>
                </a:cubicBezTo>
                <a:cubicBezTo>
                  <a:pt x="680" y="234"/>
                  <a:pt x="681" y="232"/>
                  <a:pt x="682" y="232"/>
                </a:cubicBezTo>
                <a:cubicBezTo>
                  <a:pt x="684" y="231"/>
                  <a:pt x="685" y="231"/>
                  <a:pt x="686" y="230"/>
                </a:cubicBezTo>
                <a:cubicBezTo>
                  <a:pt x="686" y="229"/>
                  <a:pt x="687" y="229"/>
                  <a:pt x="688" y="229"/>
                </a:cubicBezTo>
                <a:cubicBezTo>
                  <a:pt x="688" y="228"/>
                  <a:pt x="690" y="228"/>
                  <a:pt x="690" y="227"/>
                </a:cubicBezTo>
                <a:cubicBezTo>
                  <a:pt x="691" y="226"/>
                  <a:pt x="693" y="226"/>
                  <a:pt x="694" y="225"/>
                </a:cubicBezTo>
                <a:cubicBezTo>
                  <a:pt x="695" y="222"/>
                  <a:pt x="698" y="222"/>
                  <a:pt x="700" y="220"/>
                </a:cubicBezTo>
                <a:cubicBezTo>
                  <a:pt x="701" y="220"/>
                  <a:pt x="702" y="220"/>
                  <a:pt x="703" y="219"/>
                </a:cubicBezTo>
                <a:cubicBezTo>
                  <a:pt x="704" y="218"/>
                  <a:pt x="706" y="217"/>
                  <a:pt x="707" y="216"/>
                </a:cubicBezTo>
                <a:cubicBezTo>
                  <a:pt x="708" y="214"/>
                  <a:pt x="710" y="214"/>
                  <a:pt x="711" y="213"/>
                </a:cubicBezTo>
                <a:cubicBezTo>
                  <a:pt x="712" y="213"/>
                  <a:pt x="713" y="214"/>
                  <a:pt x="713" y="215"/>
                </a:cubicBezTo>
                <a:cubicBezTo>
                  <a:pt x="713" y="215"/>
                  <a:pt x="714" y="216"/>
                  <a:pt x="714" y="216"/>
                </a:cubicBezTo>
                <a:cubicBezTo>
                  <a:pt x="715" y="217"/>
                  <a:pt x="715" y="218"/>
                  <a:pt x="716" y="219"/>
                </a:cubicBezTo>
                <a:cubicBezTo>
                  <a:pt x="716" y="219"/>
                  <a:pt x="716" y="220"/>
                  <a:pt x="715" y="220"/>
                </a:cubicBezTo>
                <a:cubicBezTo>
                  <a:pt x="715" y="220"/>
                  <a:pt x="715" y="221"/>
                  <a:pt x="714" y="221"/>
                </a:cubicBezTo>
                <a:cubicBezTo>
                  <a:pt x="713" y="221"/>
                  <a:pt x="712" y="222"/>
                  <a:pt x="711" y="223"/>
                </a:cubicBezTo>
                <a:cubicBezTo>
                  <a:pt x="709" y="223"/>
                  <a:pt x="709" y="223"/>
                  <a:pt x="709" y="223"/>
                </a:cubicBezTo>
                <a:cubicBezTo>
                  <a:pt x="709" y="223"/>
                  <a:pt x="709" y="223"/>
                  <a:pt x="709" y="223"/>
                </a:cubicBezTo>
                <a:cubicBezTo>
                  <a:pt x="709" y="223"/>
                  <a:pt x="709" y="223"/>
                  <a:pt x="709" y="223"/>
                </a:cubicBezTo>
                <a:cubicBezTo>
                  <a:pt x="709" y="222"/>
                  <a:pt x="709" y="222"/>
                  <a:pt x="708" y="223"/>
                </a:cubicBezTo>
                <a:cubicBezTo>
                  <a:pt x="708" y="223"/>
                  <a:pt x="709" y="223"/>
                  <a:pt x="709" y="223"/>
                </a:cubicBezTo>
                <a:cubicBezTo>
                  <a:pt x="709" y="224"/>
                  <a:pt x="709" y="225"/>
                  <a:pt x="708" y="225"/>
                </a:cubicBezTo>
                <a:cubicBezTo>
                  <a:pt x="707" y="226"/>
                  <a:pt x="706" y="226"/>
                  <a:pt x="705" y="228"/>
                </a:cubicBezTo>
                <a:cubicBezTo>
                  <a:pt x="704" y="229"/>
                  <a:pt x="702" y="229"/>
                  <a:pt x="701" y="230"/>
                </a:cubicBezTo>
                <a:cubicBezTo>
                  <a:pt x="701" y="231"/>
                  <a:pt x="700" y="231"/>
                  <a:pt x="700" y="231"/>
                </a:cubicBezTo>
                <a:cubicBezTo>
                  <a:pt x="699" y="232"/>
                  <a:pt x="698" y="232"/>
                  <a:pt x="698" y="233"/>
                </a:cubicBezTo>
                <a:cubicBezTo>
                  <a:pt x="697" y="234"/>
                  <a:pt x="695" y="234"/>
                  <a:pt x="694" y="235"/>
                </a:cubicBezTo>
                <a:cubicBezTo>
                  <a:pt x="693" y="236"/>
                  <a:pt x="692" y="236"/>
                  <a:pt x="692" y="236"/>
                </a:cubicBezTo>
                <a:cubicBezTo>
                  <a:pt x="691" y="237"/>
                  <a:pt x="690" y="238"/>
                  <a:pt x="689" y="238"/>
                </a:cubicBezTo>
                <a:cubicBezTo>
                  <a:pt x="688" y="238"/>
                  <a:pt x="688" y="240"/>
                  <a:pt x="687" y="240"/>
                </a:cubicBezTo>
                <a:cubicBezTo>
                  <a:pt x="686" y="241"/>
                  <a:pt x="686" y="241"/>
                  <a:pt x="685" y="241"/>
                </a:cubicBezTo>
                <a:cubicBezTo>
                  <a:pt x="684" y="241"/>
                  <a:pt x="683" y="242"/>
                  <a:pt x="682" y="243"/>
                </a:cubicBezTo>
                <a:cubicBezTo>
                  <a:pt x="682" y="243"/>
                  <a:pt x="681" y="244"/>
                  <a:pt x="680" y="244"/>
                </a:cubicBezTo>
                <a:cubicBezTo>
                  <a:pt x="679" y="246"/>
                  <a:pt x="677" y="246"/>
                  <a:pt x="676" y="247"/>
                </a:cubicBezTo>
                <a:cubicBezTo>
                  <a:pt x="676" y="247"/>
                  <a:pt x="675" y="247"/>
                  <a:pt x="675" y="247"/>
                </a:cubicBezTo>
                <a:cubicBezTo>
                  <a:pt x="674" y="248"/>
                  <a:pt x="673" y="250"/>
                  <a:pt x="671" y="250"/>
                </a:cubicBezTo>
                <a:cubicBezTo>
                  <a:pt x="670" y="251"/>
                  <a:pt x="669" y="251"/>
                  <a:pt x="668" y="253"/>
                </a:cubicBezTo>
                <a:cubicBezTo>
                  <a:pt x="667" y="254"/>
                  <a:pt x="665" y="254"/>
                  <a:pt x="665" y="255"/>
                </a:cubicBezTo>
                <a:cubicBezTo>
                  <a:pt x="664" y="255"/>
                  <a:pt x="663" y="256"/>
                  <a:pt x="662" y="256"/>
                </a:cubicBezTo>
                <a:cubicBezTo>
                  <a:pt x="660" y="259"/>
                  <a:pt x="657" y="260"/>
                  <a:pt x="654" y="261"/>
                </a:cubicBezTo>
                <a:cubicBezTo>
                  <a:pt x="652" y="262"/>
                  <a:pt x="652" y="262"/>
                  <a:pt x="651" y="262"/>
                </a:cubicBezTo>
                <a:cubicBezTo>
                  <a:pt x="650" y="262"/>
                  <a:pt x="650" y="262"/>
                  <a:pt x="649" y="262"/>
                </a:cubicBezTo>
                <a:cubicBezTo>
                  <a:pt x="647" y="262"/>
                  <a:pt x="645" y="261"/>
                  <a:pt x="643" y="260"/>
                </a:cubicBezTo>
                <a:cubicBezTo>
                  <a:pt x="642" y="259"/>
                  <a:pt x="641" y="258"/>
                  <a:pt x="640" y="258"/>
                </a:cubicBezTo>
                <a:cubicBezTo>
                  <a:pt x="638" y="256"/>
                  <a:pt x="638" y="255"/>
                  <a:pt x="637" y="253"/>
                </a:cubicBezTo>
                <a:cubicBezTo>
                  <a:pt x="637" y="253"/>
                  <a:pt x="637" y="253"/>
                  <a:pt x="637" y="253"/>
                </a:cubicBezTo>
                <a:cubicBezTo>
                  <a:pt x="637" y="253"/>
                  <a:pt x="637" y="253"/>
                  <a:pt x="637" y="253"/>
                </a:cubicBezTo>
                <a:cubicBezTo>
                  <a:pt x="637" y="253"/>
                  <a:pt x="637" y="253"/>
                  <a:pt x="637" y="253"/>
                </a:cubicBezTo>
                <a:cubicBezTo>
                  <a:pt x="638" y="253"/>
                  <a:pt x="638" y="253"/>
                  <a:pt x="638" y="253"/>
                </a:cubicBezTo>
                <a:cubicBezTo>
                  <a:pt x="638" y="253"/>
                  <a:pt x="638" y="253"/>
                  <a:pt x="637" y="253"/>
                </a:cubicBezTo>
                <a:moveTo>
                  <a:pt x="642" y="255"/>
                </a:moveTo>
                <a:cubicBezTo>
                  <a:pt x="643" y="255"/>
                  <a:pt x="643" y="255"/>
                  <a:pt x="644" y="255"/>
                </a:cubicBezTo>
                <a:cubicBezTo>
                  <a:pt x="644" y="255"/>
                  <a:pt x="645" y="255"/>
                  <a:pt x="645" y="254"/>
                </a:cubicBezTo>
                <a:cubicBezTo>
                  <a:pt x="645" y="254"/>
                  <a:pt x="644" y="254"/>
                  <a:pt x="644" y="254"/>
                </a:cubicBezTo>
                <a:cubicBezTo>
                  <a:pt x="644" y="254"/>
                  <a:pt x="644" y="254"/>
                  <a:pt x="644" y="254"/>
                </a:cubicBezTo>
                <a:cubicBezTo>
                  <a:pt x="643" y="254"/>
                  <a:pt x="643" y="254"/>
                  <a:pt x="643" y="254"/>
                </a:cubicBezTo>
                <a:cubicBezTo>
                  <a:pt x="642" y="253"/>
                  <a:pt x="641" y="253"/>
                  <a:pt x="641" y="254"/>
                </a:cubicBezTo>
                <a:cubicBezTo>
                  <a:pt x="641" y="254"/>
                  <a:pt x="642" y="255"/>
                  <a:pt x="642" y="255"/>
                </a:cubicBezTo>
                <a:moveTo>
                  <a:pt x="643" y="258"/>
                </a:moveTo>
                <a:cubicBezTo>
                  <a:pt x="643" y="258"/>
                  <a:pt x="643" y="258"/>
                  <a:pt x="643" y="258"/>
                </a:cubicBezTo>
                <a:cubicBezTo>
                  <a:pt x="643" y="258"/>
                  <a:pt x="644" y="258"/>
                  <a:pt x="644" y="258"/>
                </a:cubicBezTo>
                <a:cubicBezTo>
                  <a:pt x="644" y="258"/>
                  <a:pt x="645" y="257"/>
                  <a:pt x="645" y="257"/>
                </a:cubicBezTo>
                <a:cubicBezTo>
                  <a:pt x="645" y="257"/>
                  <a:pt x="644" y="256"/>
                  <a:pt x="644" y="256"/>
                </a:cubicBezTo>
                <a:cubicBezTo>
                  <a:pt x="644" y="257"/>
                  <a:pt x="643" y="257"/>
                  <a:pt x="643" y="258"/>
                </a:cubicBezTo>
                <a:moveTo>
                  <a:pt x="709" y="219"/>
                </a:moveTo>
                <a:cubicBezTo>
                  <a:pt x="709" y="219"/>
                  <a:pt x="709" y="219"/>
                  <a:pt x="710" y="219"/>
                </a:cubicBezTo>
                <a:cubicBezTo>
                  <a:pt x="710" y="219"/>
                  <a:pt x="710" y="219"/>
                  <a:pt x="710" y="219"/>
                </a:cubicBezTo>
                <a:cubicBezTo>
                  <a:pt x="710" y="219"/>
                  <a:pt x="710" y="218"/>
                  <a:pt x="710" y="218"/>
                </a:cubicBezTo>
                <a:cubicBezTo>
                  <a:pt x="709" y="219"/>
                  <a:pt x="709" y="219"/>
                  <a:pt x="709" y="219"/>
                </a:cubicBezTo>
                <a:moveTo>
                  <a:pt x="361" y="60"/>
                </a:moveTo>
                <a:cubicBezTo>
                  <a:pt x="360" y="60"/>
                  <a:pt x="360" y="59"/>
                  <a:pt x="359" y="59"/>
                </a:cubicBezTo>
                <a:cubicBezTo>
                  <a:pt x="359" y="59"/>
                  <a:pt x="359" y="60"/>
                  <a:pt x="359" y="60"/>
                </a:cubicBezTo>
                <a:cubicBezTo>
                  <a:pt x="359" y="61"/>
                  <a:pt x="359" y="61"/>
                  <a:pt x="358" y="60"/>
                </a:cubicBezTo>
                <a:cubicBezTo>
                  <a:pt x="358" y="60"/>
                  <a:pt x="357" y="60"/>
                  <a:pt x="357" y="60"/>
                </a:cubicBezTo>
                <a:cubicBezTo>
                  <a:pt x="357" y="61"/>
                  <a:pt x="357" y="62"/>
                  <a:pt x="358" y="62"/>
                </a:cubicBezTo>
                <a:cubicBezTo>
                  <a:pt x="359" y="62"/>
                  <a:pt x="359" y="62"/>
                  <a:pt x="359" y="63"/>
                </a:cubicBezTo>
                <a:cubicBezTo>
                  <a:pt x="359" y="64"/>
                  <a:pt x="359" y="65"/>
                  <a:pt x="360" y="65"/>
                </a:cubicBezTo>
                <a:cubicBezTo>
                  <a:pt x="361" y="65"/>
                  <a:pt x="361" y="65"/>
                  <a:pt x="361" y="65"/>
                </a:cubicBezTo>
                <a:cubicBezTo>
                  <a:pt x="361" y="66"/>
                  <a:pt x="361" y="67"/>
                  <a:pt x="360" y="68"/>
                </a:cubicBezTo>
                <a:cubicBezTo>
                  <a:pt x="360" y="68"/>
                  <a:pt x="361" y="68"/>
                  <a:pt x="361" y="68"/>
                </a:cubicBezTo>
                <a:cubicBezTo>
                  <a:pt x="361" y="70"/>
                  <a:pt x="361" y="72"/>
                  <a:pt x="361" y="74"/>
                </a:cubicBezTo>
                <a:cubicBezTo>
                  <a:pt x="361" y="75"/>
                  <a:pt x="360" y="77"/>
                  <a:pt x="362" y="78"/>
                </a:cubicBezTo>
                <a:cubicBezTo>
                  <a:pt x="362" y="79"/>
                  <a:pt x="362" y="79"/>
                  <a:pt x="362" y="80"/>
                </a:cubicBezTo>
                <a:cubicBezTo>
                  <a:pt x="362" y="81"/>
                  <a:pt x="362" y="82"/>
                  <a:pt x="362" y="83"/>
                </a:cubicBezTo>
                <a:cubicBezTo>
                  <a:pt x="362" y="84"/>
                  <a:pt x="362" y="85"/>
                  <a:pt x="362" y="86"/>
                </a:cubicBezTo>
                <a:cubicBezTo>
                  <a:pt x="362" y="88"/>
                  <a:pt x="363" y="88"/>
                  <a:pt x="363" y="89"/>
                </a:cubicBezTo>
                <a:cubicBezTo>
                  <a:pt x="363" y="91"/>
                  <a:pt x="363" y="93"/>
                  <a:pt x="363" y="95"/>
                </a:cubicBezTo>
                <a:cubicBezTo>
                  <a:pt x="363" y="96"/>
                  <a:pt x="364" y="96"/>
                  <a:pt x="364" y="97"/>
                </a:cubicBezTo>
                <a:cubicBezTo>
                  <a:pt x="364" y="97"/>
                  <a:pt x="364" y="97"/>
                  <a:pt x="364" y="98"/>
                </a:cubicBezTo>
                <a:cubicBezTo>
                  <a:pt x="364" y="100"/>
                  <a:pt x="364" y="101"/>
                  <a:pt x="364" y="103"/>
                </a:cubicBezTo>
                <a:cubicBezTo>
                  <a:pt x="365" y="104"/>
                  <a:pt x="364" y="106"/>
                  <a:pt x="365" y="107"/>
                </a:cubicBezTo>
                <a:cubicBezTo>
                  <a:pt x="366" y="109"/>
                  <a:pt x="366" y="110"/>
                  <a:pt x="366" y="112"/>
                </a:cubicBezTo>
                <a:cubicBezTo>
                  <a:pt x="366" y="113"/>
                  <a:pt x="367" y="113"/>
                  <a:pt x="367" y="114"/>
                </a:cubicBezTo>
                <a:cubicBezTo>
                  <a:pt x="367" y="115"/>
                  <a:pt x="367" y="116"/>
                  <a:pt x="367" y="117"/>
                </a:cubicBezTo>
                <a:cubicBezTo>
                  <a:pt x="367" y="118"/>
                  <a:pt x="368" y="118"/>
                  <a:pt x="368" y="119"/>
                </a:cubicBezTo>
                <a:cubicBezTo>
                  <a:pt x="368" y="120"/>
                  <a:pt x="368" y="120"/>
                  <a:pt x="368" y="121"/>
                </a:cubicBezTo>
                <a:cubicBezTo>
                  <a:pt x="368" y="122"/>
                  <a:pt x="370" y="123"/>
                  <a:pt x="370" y="124"/>
                </a:cubicBezTo>
                <a:cubicBezTo>
                  <a:pt x="370" y="125"/>
                  <a:pt x="373" y="126"/>
                  <a:pt x="374" y="126"/>
                </a:cubicBezTo>
                <a:cubicBezTo>
                  <a:pt x="375" y="126"/>
                  <a:pt x="375" y="126"/>
                  <a:pt x="376" y="126"/>
                </a:cubicBezTo>
                <a:cubicBezTo>
                  <a:pt x="379" y="126"/>
                  <a:pt x="380" y="125"/>
                  <a:pt x="382" y="123"/>
                </a:cubicBezTo>
                <a:cubicBezTo>
                  <a:pt x="381" y="121"/>
                  <a:pt x="383" y="120"/>
                  <a:pt x="383" y="119"/>
                </a:cubicBezTo>
                <a:cubicBezTo>
                  <a:pt x="383" y="118"/>
                  <a:pt x="382" y="116"/>
                  <a:pt x="384" y="115"/>
                </a:cubicBezTo>
                <a:cubicBezTo>
                  <a:pt x="384" y="115"/>
                  <a:pt x="383" y="114"/>
                  <a:pt x="383" y="114"/>
                </a:cubicBezTo>
                <a:cubicBezTo>
                  <a:pt x="383" y="114"/>
                  <a:pt x="383" y="113"/>
                  <a:pt x="383" y="113"/>
                </a:cubicBezTo>
                <a:cubicBezTo>
                  <a:pt x="383" y="112"/>
                  <a:pt x="383" y="111"/>
                  <a:pt x="383" y="109"/>
                </a:cubicBezTo>
                <a:cubicBezTo>
                  <a:pt x="383" y="108"/>
                  <a:pt x="382" y="107"/>
                  <a:pt x="382" y="106"/>
                </a:cubicBezTo>
                <a:cubicBezTo>
                  <a:pt x="382" y="105"/>
                  <a:pt x="382" y="103"/>
                  <a:pt x="382" y="101"/>
                </a:cubicBezTo>
                <a:cubicBezTo>
                  <a:pt x="382" y="100"/>
                  <a:pt x="382" y="100"/>
                  <a:pt x="382" y="99"/>
                </a:cubicBezTo>
                <a:cubicBezTo>
                  <a:pt x="380" y="98"/>
                  <a:pt x="379" y="100"/>
                  <a:pt x="378" y="100"/>
                </a:cubicBezTo>
                <a:cubicBezTo>
                  <a:pt x="376" y="100"/>
                  <a:pt x="375" y="100"/>
                  <a:pt x="374" y="100"/>
                </a:cubicBezTo>
                <a:cubicBezTo>
                  <a:pt x="373" y="98"/>
                  <a:pt x="374" y="96"/>
                  <a:pt x="372" y="95"/>
                </a:cubicBezTo>
                <a:cubicBezTo>
                  <a:pt x="372" y="93"/>
                  <a:pt x="372" y="93"/>
                  <a:pt x="372" y="93"/>
                </a:cubicBezTo>
                <a:cubicBezTo>
                  <a:pt x="373" y="92"/>
                  <a:pt x="374" y="92"/>
                  <a:pt x="375" y="91"/>
                </a:cubicBezTo>
                <a:cubicBezTo>
                  <a:pt x="376" y="91"/>
                  <a:pt x="377" y="91"/>
                  <a:pt x="378" y="91"/>
                </a:cubicBezTo>
                <a:cubicBezTo>
                  <a:pt x="378" y="91"/>
                  <a:pt x="379" y="91"/>
                  <a:pt x="380" y="91"/>
                </a:cubicBezTo>
                <a:cubicBezTo>
                  <a:pt x="381" y="91"/>
                  <a:pt x="384" y="92"/>
                  <a:pt x="385" y="90"/>
                </a:cubicBezTo>
                <a:cubicBezTo>
                  <a:pt x="389" y="90"/>
                  <a:pt x="389" y="90"/>
                  <a:pt x="389" y="90"/>
                </a:cubicBezTo>
                <a:cubicBezTo>
                  <a:pt x="390" y="91"/>
                  <a:pt x="389" y="92"/>
                  <a:pt x="389" y="93"/>
                </a:cubicBezTo>
                <a:cubicBezTo>
                  <a:pt x="389" y="94"/>
                  <a:pt x="389" y="95"/>
                  <a:pt x="390" y="96"/>
                </a:cubicBezTo>
                <a:cubicBezTo>
                  <a:pt x="390" y="97"/>
                  <a:pt x="390" y="98"/>
                  <a:pt x="390" y="99"/>
                </a:cubicBezTo>
                <a:cubicBezTo>
                  <a:pt x="390" y="102"/>
                  <a:pt x="390" y="104"/>
                  <a:pt x="390" y="107"/>
                </a:cubicBezTo>
                <a:cubicBezTo>
                  <a:pt x="391" y="107"/>
                  <a:pt x="391" y="108"/>
                  <a:pt x="391" y="108"/>
                </a:cubicBezTo>
                <a:cubicBezTo>
                  <a:pt x="391" y="110"/>
                  <a:pt x="391" y="112"/>
                  <a:pt x="392" y="113"/>
                </a:cubicBezTo>
                <a:cubicBezTo>
                  <a:pt x="392" y="118"/>
                  <a:pt x="392" y="118"/>
                  <a:pt x="392" y="118"/>
                </a:cubicBezTo>
                <a:cubicBezTo>
                  <a:pt x="392" y="120"/>
                  <a:pt x="392" y="121"/>
                  <a:pt x="392" y="123"/>
                </a:cubicBezTo>
                <a:cubicBezTo>
                  <a:pt x="392" y="124"/>
                  <a:pt x="393" y="125"/>
                  <a:pt x="393" y="126"/>
                </a:cubicBezTo>
                <a:cubicBezTo>
                  <a:pt x="393" y="127"/>
                  <a:pt x="393" y="129"/>
                  <a:pt x="394" y="130"/>
                </a:cubicBezTo>
                <a:cubicBezTo>
                  <a:pt x="394" y="131"/>
                  <a:pt x="394" y="132"/>
                  <a:pt x="394" y="133"/>
                </a:cubicBezTo>
                <a:cubicBezTo>
                  <a:pt x="393" y="133"/>
                  <a:pt x="392" y="133"/>
                  <a:pt x="392" y="133"/>
                </a:cubicBezTo>
                <a:cubicBezTo>
                  <a:pt x="391" y="133"/>
                  <a:pt x="391" y="133"/>
                  <a:pt x="390" y="134"/>
                </a:cubicBezTo>
                <a:cubicBezTo>
                  <a:pt x="389" y="134"/>
                  <a:pt x="389" y="134"/>
                  <a:pt x="388" y="133"/>
                </a:cubicBezTo>
                <a:cubicBezTo>
                  <a:pt x="388" y="132"/>
                  <a:pt x="388" y="132"/>
                  <a:pt x="388" y="131"/>
                </a:cubicBezTo>
                <a:cubicBezTo>
                  <a:pt x="387" y="130"/>
                  <a:pt x="388" y="129"/>
                  <a:pt x="388" y="129"/>
                </a:cubicBezTo>
                <a:cubicBezTo>
                  <a:pt x="387" y="128"/>
                  <a:pt x="387" y="128"/>
                  <a:pt x="386" y="127"/>
                </a:cubicBezTo>
                <a:cubicBezTo>
                  <a:pt x="386" y="128"/>
                  <a:pt x="386" y="128"/>
                  <a:pt x="386" y="128"/>
                </a:cubicBezTo>
                <a:cubicBezTo>
                  <a:pt x="384" y="130"/>
                  <a:pt x="382" y="132"/>
                  <a:pt x="381" y="134"/>
                </a:cubicBezTo>
                <a:cubicBezTo>
                  <a:pt x="380" y="134"/>
                  <a:pt x="379" y="134"/>
                  <a:pt x="378" y="135"/>
                </a:cubicBezTo>
                <a:cubicBezTo>
                  <a:pt x="378" y="135"/>
                  <a:pt x="377" y="135"/>
                  <a:pt x="377" y="135"/>
                </a:cubicBezTo>
                <a:cubicBezTo>
                  <a:pt x="374" y="135"/>
                  <a:pt x="372" y="135"/>
                  <a:pt x="369" y="135"/>
                </a:cubicBezTo>
                <a:cubicBezTo>
                  <a:pt x="368" y="134"/>
                  <a:pt x="368" y="134"/>
                  <a:pt x="367" y="133"/>
                </a:cubicBezTo>
                <a:cubicBezTo>
                  <a:pt x="366" y="133"/>
                  <a:pt x="365" y="132"/>
                  <a:pt x="364" y="132"/>
                </a:cubicBezTo>
                <a:cubicBezTo>
                  <a:pt x="363" y="131"/>
                  <a:pt x="363" y="129"/>
                  <a:pt x="363" y="129"/>
                </a:cubicBezTo>
                <a:cubicBezTo>
                  <a:pt x="361" y="127"/>
                  <a:pt x="360" y="125"/>
                  <a:pt x="360" y="124"/>
                </a:cubicBezTo>
                <a:cubicBezTo>
                  <a:pt x="360" y="123"/>
                  <a:pt x="359" y="123"/>
                  <a:pt x="359" y="123"/>
                </a:cubicBezTo>
                <a:cubicBezTo>
                  <a:pt x="359" y="122"/>
                  <a:pt x="358" y="121"/>
                  <a:pt x="358" y="120"/>
                </a:cubicBezTo>
                <a:cubicBezTo>
                  <a:pt x="358" y="118"/>
                  <a:pt x="358" y="117"/>
                  <a:pt x="357" y="116"/>
                </a:cubicBezTo>
                <a:cubicBezTo>
                  <a:pt x="357" y="115"/>
                  <a:pt x="356" y="114"/>
                  <a:pt x="356" y="113"/>
                </a:cubicBezTo>
                <a:cubicBezTo>
                  <a:pt x="356" y="111"/>
                  <a:pt x="357" y="110"/>
                  <a:pt x="355" y="108"/>
                </a:cubicBezTo>
                <a:cubicBezTo>
                  <a:pt x="355" y="104"/>
                  <a:pt x="355" y="104"/>
                  <a:pt x="355" y="104"/>
                </a:cubicBezTo>
                <a:cubicBezTo>
                  <a:pt x="354" y="102"/>
                  <a:pt x="355" y="100"/>
                  <a:pt x="354" y="98"/>
                </a:cubicBezTo>
                <a:cubicBezTo>
                  <a:pt x="354" y="97"/>
                  <a:pt x="353" y="96"/>
                  <a:pt x="353" y="95"/>
                </a:cubicBezTo>
                <a:cubicBezTo>
                  <a:pt x="354" y="94"/>
                  <a:pt x="353" y="92"/>
                  <a:pt x="353" y="91"/>
                </a:cubicBezTo>
                <a:cubicBezTo>
                  <a:pt x="353" y="88"/>
                  <a:pt x="353" y="88"/>
                  <a:pt x="353" y="88"/>
                </a:cubicBezTo>
                <a:cubicBezTo>
                  <a:pt x="353" y="87"/>
                  <a:pt x="352" y="87"/>
                  <a:pt x="352" y="86"/>
                </a:cubicBezTo>
                <a:cubicBezTo>
                  <a:pt x="352" y="84"/>
                  <a:pt x="352" y="82"/>
                  <a:pt x="352" y="80"/>
                </a:cubicBezTo>
                <a:cubicBezTo>
                  <a:pt x="352" y="80"/>
                  <a:pt x="351" y="79"/>
                  <a:pt x="352" y="78"/>
                </a:cubicBezTo>
                <a:cubicBezTo>
                  <a:pt x="352" y="78"/>
                  <a:pt x="352" y="77"/>
                  <a:pt x="352" y="76"/>
                </a:cubicBezTo>
                <a:cubicBezTo>
                  <a:pt x="352" y="73"/>
                  <a:pt x="352" y="69"/>
                  <a:pt x="352" y="65"/>
                </a:cubicBezTo>
                <a:cubicBezTo>
                  <a:pt x="352" y="64"/>
                  <a:pt x="353" y="63"/>
                  <a:pt x="353" y="62"/>
                </a:cubicBezTo>
                <a:cubicBezTo>
                  <a:pt x="354" y="61"/>
                  <a:pt x="355" y="59"/>
                  <a:pt x="354" y="57"/>
                </a:cubicBezTo>
                <a:cubicBezTo>
                  <a:pt x="355" y="57"/>
                  <a:pt x="356" y="56"/>
                  <a:pt x="356" y="56"/>
                </a:cubicBezTo>
                <a:cubicBezTo>
                  <a:pt x="357" y="55"/>
                  <a:pt x="357" y="55"/>
                  <a:pt x="358" y="55"/>
                </a:cubicBezTo>
                <a:cubicBezTo>
                  <a:pt x="359" y="55"/>
                  <a:pt x="359" y="55"/>
                  <a:pt x="359" y="54"/>
                </a:cubicBezTo>
                <a:cubicBezTo>
                  <a:pt x="359" y="53"/>
                  <a:pt x="360" y="53"/>
                  <a:pt x="360" y="53"/>
                </a:cubicBezTo>
                <a:cubicBezTo>
                  <a:pt x="361" y="53"/>
                  <a:pt x="361" y="54"/>
                  <a:pt x="360" y="54"/>
                </a:cubicBezTo>
                <a:cubicBezTo>
                  <a:pt x="360" y="54"/>
                  <a:pt x="360" y="55"/>
                  <a:pt x="360" y="55"/>
                </a:cubicBezTo>
                <a:cubicBezTo>
                  <a:pt x="360" y="55"/>
                  <a:pt x="361" y="55"/>
                  <a:pt x="361" y="56"/>
                </a:cubicBezTo>
                <a:cubicBezTo>
                  <a:pt x="361" y="56"/>
                  <a:pt x="360" y="56"/>
                  <a:pt x="359" y="57"/>
                </a:cubicBezTo>
                <a:cubicBezTo>
                  <a:pt x="358" y="57"/>
                  <a:pt x="358" y="58"/>
                  <a:pt x="358" y="58"/>
                </a:cubicBezTo>
                <a:cubicBezTo>
                  <a:pt x="359" y="58"/>
                  <a:pt x="359" y="58"/>
                  <a:pt x="360" y="58"/>
                </a:cubicBezTo>
                <a:cubicBezTo>
                  <a:pt x="360" y="58"/>
                  <a:pt x="360" y="57"/>
                  <a:pt x="360" y="57"/>
                </a:cubicBezTo>
                <a:cubicBezTo>
                  <a:pt x="359" y="57"/>
                  <a:pt x="359" y="55"/>
                  <a:pt x="359" y="57"/>
                </a:cubicBezTo>
                <a:cubicBezTo>
                  <a:pt x="361" y="57"/>
                  <a:pt x="361" y="57"/>
                  <a:pt x="361" y="58"/>
                </a:cubicBezTo>
                <a:cubicBezTo>
                  <a:pt x="361" y="58"/>
                  <a:pt x="361" y="59"/>
                  <a:pt x="361" y="60"/>
                </a:cubicBezTo>
                <a:moveTo>
                  <a:pt x="354" y="64"/>
                </a:moveTo>
                <a:cubicBezTo>
                  <a:pt x="355" y="64"/>
                  <a:pt x="355" y="64"/>
                  <a:pt x="355" y="65"/>
                </a:cubicBezTo>
                <a:cubicBezTo>
                  <a:pt x="355" y="65"/>
                  <a:pt x="355" y="64"/>
                  <a:pt x="355" y="64"/>
                </a:cubicBezTo>
                <a:cubicBezTo>
                  <a:pt x="355" y="64"/>
                  <a:pt x="355" y="64"/>
                  <a:pt x="355" y="64"/>
                </a:cubicBezTo>
                <a:cubicBezTo>
                  <a:pt x="355" y="64"/>
                  <a:pt x="355" y="64"/>
                  <a:pt x="354" y="64"/>
                </a:cubicBezTo>
                <a:moveTo>
                  <a:pt x="583" y="643"/>
                </a:moveTo>
                <a:cubicBezTo>
                  <a:pt x="581" y="643"/>
                  <a:pt x="581" y="643"/>
                  <a:pt x="581" y="643"/>
                </a:cubicBezTo>
                <a:cubicBezTo>
                  <a:pt x="581" y="644"/>
                  <a:pt x="581" y="645"/>
                  <a:pt x="580" y="645"/>
                </a:cubicBezTo>
                <a:cubicBezTo>
                  <a:pt x="580" y="645"/>
                  <a:pt x="579" y="645"/>
                  <a:pt x="578" y="646"/>
                </a:cubicBezTo>
                <a:cubicBezTo>
                  <a:pt x="579" y="646"/>
                  <a:pt x="580" y="647"/>
                  <a:pt x="581" y="647"/>
                </a:cubicBezTo>
                <a:cubicBezTo>
                  <a:pt x="581" y="647"/>
                  <a:pt x="581" y="648"/>
                  <a:pt x="581" y="649"/>
                </a:cubicBezTo>
                <a:cubicBezTo>
                  <a:pt x="583" y="650"/>
                  <a:pt x="585" y="648"/>
                  <a:pt x="587" y="648"/>
                </a:cubicBezTo>
                <a:cubicBezTo>
                  <a:pt x="588" y="649"/>
                  <a:pt x="590" y="650"/>
                  <a:pt x="591" y="652"/>
                </a:cubicBezTo>
                <a:cubicBezTo>
                  <a:pt x="592" y="652"/>
                  <a:pt x="591" y="654"/>
                  <a:pt x="592" y="654"/>
                </a:cubicBezTo>
                <a:cubicBezTo>
                  <a:pt x="593" y="655"/>
                  <a:pt x="594" y="656"/>
                  <a:pt x="595" y="657"/>
                </a:cubicBezTo>
                <a:cubicBezTo>
                  <a:pt x="595" y="657"/>
                  <a:pt x="595" y="658"/>
                  <a:pt x="596" y="659"/>
                </a:cubicBezTo>
                <a:cubicBezTo>
                  <a:pt x="597" y="660"/>
                  <a:pt x="598" y="660"/>
                  <a:pt x="599" y="659"/>
                </a:cubicBezTo>
                <a:cubicBezTo>
                  <a:pt x="600" y="658"/>
                  <a:pt x="601" y="658"/>
                  <a:pt x="602" y="657"/>
                </a:cubicBezTo>
                <a:cubicBezTo>
                  <a:pt x="603" y="656"/>
                  <a:pt x="604" y="655"/>
                  <a:pt x="604" y="655"/>
                </a:cubicBezTo>
                <a:cubicBezTo>
                  <a:pt x="605" y="654"/>
                  <a:pt x="606" y="654"/>
                  <a:pt x="607" y="653"/>
                </a:cubicBezTo>
                <a:cubicBezTo>
                  <a:pt x="607" y="651"/>
                  <a:pt x="607" y="651"/>
                  <a:pt x="607" y="651"/>
                </a:cubicBezTo>
                <a:cubicBezTo>
                  <a:pt x="605" y="650"/>
                  <a:pt x="604" y="649"/>
                  <a:pt x="603" y="648"/>
                </a:cubicBezTo>
                <a:cubicBezTo>
                  <a:pt x="603" y="647"/>
                  <a:pt x="602" y="647"/>
                  <a:pt x="602" y="647"/>
                </a:cubicBezTo>
                <a:cubicBezTo>
                  <a:pt x="602" y="645"/>
                  <a:pt x="600" y="645"/>
                  <a:pt x="600" y="643"/>
                </a:cubicBezTo>
                <a:cubicBezTo>
                  <a:pt x="600" y="643"/>
                  <a:pt x="599" y="642"/>
                  <a:pt x="599" y="642"/>
                </a:cubicBezTo>
                <a:cubicBezTo>
                  <a:pt x="598" y="641"/>
                  <a:pt x="598" y="640"/>
                  <a:pt x="597" y="639"/>
                </a:cubicBezTo>
                <a:cubicBezTo>
                  <a:pt x="596" y="638"/>
                  <a:pt x="595" y="637"/>
                  <a:pt x="594" y="636"/>
                </a:cubicBezTo>
                <a:cubicBezTo>
                  <a:pt x="594" y="634"/>
                  <a:pt x="592" y="634"/>
                  <a:pt x="592" y="633"/>
                </a:cubicBezTo>
                <a:cubicBezTo>
                  <a:pt x="591" y="631"/>
                  <a:pt x="590" y="630"/>
                  <a:pt x="588" y="628"/>
                </a:cubicBezTo>
                <a:cubicBezTo>
                  <a:pt x="589" y="627"/>
                  <a:pt x="590" y="626"/>
                  <a:pt x="592" y="625"/>
                </a:cubicBezTo>
                <a:cubicBezTo>
                  <a:pt x="592" y="625"/>
                  <a:pt x="593" y="624"/>
                  <a:pt x="594" y="624"/>
                </a:cubicBezTo>
                <a:cubicBezTo>
                  <a:pt x="597" y="625"/>
                  <a:pt x="597" y="629"/>
                  <a:pt x="600" y="631"/>
                </a:cubicBezTo>
                <a:cubicBezTo>
                  <a:pt x="600" y="633"/>
                  <a:pt x="602" y="633"/>
                  <a:pt x="603" y="634"/>
                </a:cubicBezTo>
                <a:cubicBezTo>
                  <a:pt x="604" y="636"/>
                  <a:pt x="605" y="636"/>
                  <a:pt x="606" y="638"/>
                </a:cubicBezTo>
                <a:cubicBezTo>
                  <a:pt x="606" y="639"/>
                  <a:pt x="608" y="639"/>
                  <a:pt x="608" y="641"/>
                </a:cubicBezTo>
                <a:cubicBezTo>
                  <a:pt x="608" y="641"/>
                  <a:pt x="608" y="641"/>
                  <a:pt x="608" y="641"/>
                </a:cubicBezTo>
                <a:cubicBezTo>
                  <a:pt x="609" y="643"/>
                  <a:pt x="611" y="644"/>
                  <a:pt x="611" y="645"/>
                </a:cubicBezTo>
                <a:cubicBezTo>
                  <a:pt x="612" y="647"/>
                  <a:pt x="614" y="648"/>
                  <a:pt x="615" y="649"/>
                </a:cubicBezTo>
                <a:cubicBezTo>
                  <a:pt x="616" y="650"/>
                  <a:pt x="616" y="651"/>
                  <a:pt x="617" y="652"/>
                </a:cubicBezTo>
                <a:cubicBezTo>
                  <a:pt x="618" y="653"/>
                  <a:pt x="619" y="654"/>
                  <a:pt x="619" y="655"/>
                </a:cubicBezTo>
                <a:cubicBezTo>
                  <a:pt x="620" y="656"/>
                  <a:pt x="621" y="657"/>
                  <a:pt x="621" y="658"/>
                </a:cubicBezTo>
                <a:cubicBezTo>
                  <a:pt x="622" y="658"/>
                  <a:pt x="622" y="659"/>
                  <a:pt x="623" y="660"/>
                </a:cubicBezTo>
                <a:cubicBezTo>
                  <a:pt x="624" y="661"/>
                  <a:pt x="624" y="662"/>
                  <a:pt x="625" y="663"/>
                </a:cubicBezTo>
                <a:cubicBezTo>
                  <a:pt x="626" y="664"/>
                  <a:pt x="627" y="665"/>
                  <a:pt x="628" y="666"/>
                </a:cubicBezTo>
                <a:cubicBezTo>
                  <a:pt x="629" y="666"/>
                  <a:pt x="628" y="668"/>
                  <a:pt x="629" y="669"/>
                </a:cubicBezTo>
                <a:cubicBezTo>
                  <a:pt x="631" y="669"/>
                  <a:pt x="632" y="670"/>
                  <a:pt x="632" y="672"/>
                </a:cubicBezTo>
                <a:cubicBezTo>
                  <a:pt x="632" y="673"/>
                  <a:pt x="634" y="673"/>
                  <a:pt x="634" y="675"/>
                </a:cubicBezTo>
                <a:cubicBezTo>
                  <a:pt x="634" y="676"/>
                  <a:pt x="636" y="676"/>
                  <a:pt x="636" y="678"/>
                </a:cubicBezTo>
                <a:cubicBezTo>
                  <a:pt x="637" y="679"/>
                  <a:pt x="638" y="680"/>
                  <a:pt x="639" y="681"/>
                </a:cubicBezTo>
                <a:cubicBezTo>
                  <a:pt x="638" y="682"/>
                  <a:pt x="637" y="682"/>
                  <a:pt x="637" y="683"/>
                </a:cubicBezTo>
                <a:cubicBezTo>
                  <a:pt x="636" y="683"/>
                  <a:pt x="636" y="682"/>
                  <a:pt x="636" y="682"/>
                </a:cubicBezTo>
                <a:cubicBezTo>
                  <a:pt x="635" y="683"/>
                  <a:pt x="635" y="683"/>
                  <a:pt x="635" y="684"/>
                </a:cubicBezTo>
                <a:cubicBezTo>
                  <a:pt x="634" y="684"/>
                  <a:pt x="634" y="683"/>
                  <a:pt x="634" y="683"/>
                </a:cubicBezTo>
                <a:cubicBezTo>
                  <a:pt x="634" y="682"/>
                  <a:pt x="634" y="682"/>
                  <a:pt x="633" y="683"/>
                </a:cubicBezTo>
                <a:cubicBezTo>
                  <a:pt x="633" y="683"/>
                  <a:pt x="632" y="683"/>
                  <a:pt x="632" y="683"/>
                </a:cubicBezTo>
                <a:cubicBezTo>
                  <a:pt x="632" y="681"/>
                  <a:pt x="633" y="680"/>
                  <a:pt x="632" y="679"/>
                </a:cubicBezTo>
                <a:cubicBezTo>
                  <a:pt x="631" y="679"/>
                  <a:pt x="632" y="677"/>
                  <a:pt x="631" y="676"/>
                </a:cubicBezTo>
                <a:cubicBezTo>
                  <a:pt x="631" y="677"/>
                  <a:pt x="630" y="677"/>
                  <a:pt x="630" y="677"/>
                </a:cubicBezTo>
                <a:cubicBezTo>
                  <a:pt x="629" y="676"/>
                  <a:pt x="628" y="675"/>
                  <a:pt x="626" y="675"/>
                </a:cubicBezTo>
                <a:cubicBezTo>
                  <a:pt x="626" y="676"/>
                  <a:pt x="626" y="675"/>
                  <a:pt x="625" y="675"/>
                </a:cubicBezTo>
                <a:cubicBezTo>
                  <a:pt x="624" y="673"/>
                  <a:pt x="622" y="672"/>
                  <a:pt x="621" y="670"/>
                </a:cubicBezTo>
                <a:cubicBezTo>
                  <a:pt x="620" y="669"/>
                  <a:pt x="620" y="668"/>
                  <a:pt x="619" y="667"/>
                </a:cubicBezTo>
                <a:cubicBezTo>
                  <a:pt x="618" y="667"/>
                  <a:pt x="617" y="666"/>
                  <a:pt x="617" y="665"/>
                </a:cubicBezTo>
                <a:cubicBezTo>
                  <a:pt x="617" y="664"/>
                  <a:pt x="615" y="664"/>
                  <a:pt x="615" y="663"/>
                </a:cubicBezTo>
                <a:cubicBezTo>
                  <a:pt x="615" y="661"/>
                  <a:pt x="613" y="660"/>
                  <a:pt x="612" y="658"/>
                </a:cubicBezTo>
                <a:cubicBezTo>
                  <a:pt x="610" y="658"/>
                  <a:pt x="610" y="658"/>
                  <a:pt x="610" y="658"/>
                </a:cubicBezTo>
                <a:cubicBezTo>
                  <a:pt x="608" y="660"/>
                  <a:pt x="607" y="662"/>
                  <a:pt x="605" y="663"/>
                </a:cubicBezTo>
                <a:cubicBezTo>
                  <a:pt x="605" y="664"/>
                  <a:pt x="604" y="664"/>
                  <a:pt x="604" y="664"/>
                </a:cubicBezTo>
                <a:cubicBezTo>
                  <a:pt x="603" y="664"/>
                  <a:pt x="602" y="665"/>
                  <a:pt x="602" y="666"/>
                </a:cubicBezTo>
                <a:cubicBezTo>
                  <a:pt x="602" y="667"/>
                  <a:pt x="603" y="667"/>
                  <a:pt x="603" y="668"/>
                </a:cubicBezTo>
                <a:cubicBezTo>
                  <a:pt x="603" y="668"/>
                  <a:pt x="603" y="669"/>
                  <a:pt x="603" y="669"/>
                </a:cubicBezTo>
                <a:cubicBezTo>
                  <a:pt x="604" y="670"/>
                  <a:pt x="605" y="671"/>
                  <a:pt x="606" y="672"/>
                </a:cubicBezTo>
                <a:cubicBezTo>
                  <a:pt x="607" y="674"/>
                  <a:pt x="608" y="674"/>
                  <a:pt x="609" y="676"/>
                </a:cubicBezTo>
                <a:cubicBezTo>
                  <a:pt x="610" y="677"/>
                  <a:pt x="611" y="678"/>
                  <a:pt x="612" y="679"/>
                </a:cubicBezTo>
                <a:cubicBezTo>
                  <a:pt x="612" y="680"/>
                  <a:pt x="613" y="681"/>
                  <a:pt x="614" y="682"/>
                </a:cubicBezTo>
                <a:cubicBezTo>
                  <a:pt x="614" y="683"/>
                  <a:pt x="615" y="683"/>
                  <a:pt x="616" y="684"/>
                </a:cubicBezTo>
                <a:cubicBezTo>
                  <a:pt x="616" y="685"/>
                  <a:pt x="617" y="686"/>
                  <a:pt x="618" y="687"/>
                </a:cubicBezTo>
                <a:cubicBezTo>
                  <a:pt x="618" y="687"/>
                  <a:pt x="618" y="688"/>
                  <a:pt x="618" y="688"/>
                </a:cubicBezTo>
                <a:cubicBezTo>
                  <a:pt x="618" y="690"/>
                  <a:pt x="619" y="690"/>
                  <a:pt x="619" y="692"/>
                </a:cubicBezTo>
                <a:cubicBezTo>
                  <a:pt x="620" y="691"/>
                  <a:pt x="620" y="690"/>
                  <a:pt x="621" y="691"/>
                </a:cubicBezTo>
                <a:cubicBezTo>
                  <a:pt x="621" y="692"/>
                  <a:pt x="621" y="692"/>
                  <a:pt x="622" y="692"/>
                </a:cubicBezTo>
                <a:cubicBezTo>
                  <a:pt x="622" y="693"/>
                  <a:pt x="620" y="693"/>
                  <a:pt x="621" y="694"/>
                </a:cubicBezTo>
                <a:cubicBezTo>
                  <a:pt x="621" y="694"/>
                  <a:pt x="622" y="694"/>
                  <a:pt x="622" y="694"/>
                </a:cubicBezTo>
                <a:cubicBezTo>
                  <a:pt x="620" y="694"/>
                  <a:pt x="619" y="697"/>
                  <a:pt x="617" y="697"/>
                </a:cubicBezTo>
                <a:cubicBezTo>
                  <a:pt x="616" y="697"/>
                  <a:pt x="616" y="697"/>
                  <a:pt x="616" y="696"/>
                </a:cubicBezTo>
                <a:cubicBezTo>
                  <a:pt x="615" y="696"/>
                  <a:pt x="615" y="695"/>
                  <a:pt x="614" y="694"/>
                </a:cubicBezTo>
                <a:cubicBezTo>
                  <a:pt x="614" y="694"/>
                  <a:pt x="613" y="693"/>
                  <a:pt x="613" y="692"/>
                </a:cubicBezTo>
                <a:cubicBezTo>
                  <a:pt x="611" y="691"/>
                  <a:pt x="611" y="689"/>
                  <a:pt x="609" y="688"/>
                </a:cubicBezTo>
                <a:cubicBezTo>
                  <a:pt x="608" y="687"/>
                  <a:pt x="607" y="685"/>
                  <a:pt x="605" y="684"/>
                </a:cubicBezTo>
                <a:cubicBezTo>
                  <a:pt x="605" y="684"/>
                  <a:pt x="605" y="683"/>
                  <a:pt x="604" y="682"/>
                </a:cubicBezTo>
                <a:cubicBezTo>
                  <a:pt x="603" y="680"/>
                  <a:pt x="602" y="678"/>
                  <a:pt x="600" y="677"/>
                </a:cubicBezTo>
                <a:cubicBezTo>
                  <a:pt x="600" y="675"/>
                  <a:pt x="598" y="674"/>
                  <a:pt x="597" y="673"/>
                </a:cubicBezTo>
                <a:cubicBezTo>
                  <a:pt x="596" y="672"/>
                  <a:pt x="596" y="670"/>
                  <a:pt x="595" y="670"/>
                </a:cubicBezTo>
                <a:cubicBezTo>
                  <a:pt x="594" y="668"/>
                  <a:pt x="593" y="667"/>
                  <a:pt x="592" y="666"/>
                </a:cubicBezTo>
                <a:cubicBezTo>
                  <a:pt x="591" y="665"/>
                  <a:pt x="589" y="664"/>
                  <a:pt x="589" y="662"/>
                </a:cubicBezTo>
                <a:cubicBezTo>
                  <a:pt x="588" y="661"/>
                  <a:pt x="586" y="660"/>
                  <a:pt x="585" y="658"/>
                </a:cubicBezTo>
                <a:cubicBezTo>
                  <a:pt x="585" y="658"/>
                  <a:pt x="585" y="657"/>
                  <a:pt x="584" y="656"/>
                </a:cubicBezTo>
                <a:cubicBezTo>
                  <a:pt x="583" y="656"/>
                  <a:pt x="583" y="655"/>
                  <a:pt x="583" y="654"/>
                </a:cubicBezTo>
                <a:cubicBezTo>
                  <a:pt x="582" y="653"/>
                  <a:pt x="581" y="652"/>
                  <a:pt x="580" y="651"/>
                </a:cubicBezTo>
                <a:cubicBezTo>
                  <a:pt x="580" y="650"/>
                  <a:pt x="579" y="650"/>
                  <a:pt x="579" y="649"/>
                </a:cubicBezTo>
                <a:cubicBezTo>
                  <a:pt x="578" y="648"/>
                  <a:pt x="577" y="646"/>
                  <a:pt x="576" y="646"/>
                </a:cubicBezTo>
                <a:cubicBezTo>
                  <a:pt x="577" y="645"/>
                  <a:pt x="578" y="644"/>
                  <a:pt x="578" y="644"/>
                </a:cubicBezTo>
                <a:cubicBezTo>
                  <a:pt x="577" y="643"/>
                  <a:pt x="576" y="643"/>
                  <a:pt x="575" y="643"/>
                </a:cubicBezTo>
                <a:cubicBezTo>
                  <a:pt x="574" y="643"/>
                  <a:pt x="574" y="642"/>
                  <a:pt x="573" y="642"/>
                </a:cubicBezTo>
                <a:cubicBezTo>
                  <a:pt x="574" y="642"/>
                  <a:pt x="574" y="641"/>
                  <a:pt x="574" y="641"/>
                </a:cubicBezTo>
                <a:cubicBezTo>
                  <a:pt x="575" y="640"/>
                  <a:pt x="574" y="639"/>
                  <a:pt x="575" y="639"/>
                </a:cubicBezTo>
                <a:cubicBezTo>
                  <a:pt x="575" y="638"/>
                  <a:pt x="576" y="637"/>
                  <a:pt x="577" y="637"/>
                </a:cubicBezTo>
                <a:cubicBezTo>
                  <a:pt x="579" y="637"/>
                  <a:pt x="579" y="637"/>
                  <a:pt x="579" y="637"/>
                </a:cubicBezTo>
                <a:cubicBezTo>
                  <a:pt x="579" y="637"/>
                  <a:pt x="579" y="638"/>
                  <a:pt x="579" y="638"/>
                </a:cubicBezTo>
                <a:cubicBezTo>
                  <a:pt x="579" y="639"/>
                  <a:pt x="580" y="639"/>
                  <a:pt x="580" y="639"/>
                </a:cubicBezTo>
                <a:cubicBezTo>
                  <a:pt x="581" y="639"/>
                  <a:pt x="581" y="640"/>
                  <a:pt x="581" y="641"/>
                </a:cubicBezTo>
                <a:cubicBezTo>
                  <a:pt x="581" y="641"/>
                  <a:pt x="582" y="641"/>
                  <a:pt x="583" y="642"/>
                </a:cubicBezTo>
                <a:cubicBezTo>
                  <a:pt x="583" y="642"/>
                  <a:pt x="583" y="643"/>
                  <a:pt x="583" y="643"/>
                </a:cubicBezTo>
                <a:moveTo>
                  <a:pt x="579" y="641"/>
                </a:moveTo>
                <a:cubicBezTo>
                  <a:pt x="578" y="641"/>
                  <a:pt x="578" y="641"/>
                  <a:pt x="578" y="641"/>
                </a:cubicBezTo>
                <a:cubicBezTo>
                  <a:pt x="578" y="641"/>
                  <a:pt x="578" y="641"/>
                  <a:pt x="578" y="641"/>
                </a:cubicBezTo>
                <a:cubicBezTo>
                  <a:pt x="578" y="641"/>
                  <a:pt x="578" y="641"/>
                  <a:pt x="578" y="641"/>
                </a:cubicBezTo>
                <a:cubicBezTo>
                  <a:pt x="578" y="641"/>
                  <a:pt x="578" y="640"/>
                  <a:pt x="577" y="641"/>
                </a:cubicBezTo>
                <a:cubicBezTo>
                  <a:pt x="577" y="641"/>
                  <a:pt x="578" y="641"/>
                  <a:pt x="578" y="641"/>
                </a:cubicBezTo>
                <a:cubicBezTo>
                  <a:pt x="578" y="642"/>
                  <a:pt x="578" y="642"/>
                  <a:pt x="579" y="642"/>
                </a:cubicBezTo>
                <a:cubicBezTo>
                  <a:pt x="579" y="642"/>
                  <a:pt x="579" y="642"/>
                  <a:pt x="580" y="640"/>
                </a:cubicBezTo>
                <a:cubicBezTo>
                  <a:pt x="580" y="641"/>
                  <a:pt x="579" y="641"/>
                  <a:pt x="579" y="641"/>
                </a:cubicBezTo>
                <a:cubicBezTo>
                  <a:pt x="579" y="641"/>
                  <a:pt x="579" y="641"/>
                  <a:pt x="579" y="641"/>
                </a:cubicBezTo>
                <a:cubicBezTo>
                  <a:pt x="579" y="641"/>
                  <a:pt x="579" y="641"/>
                  <a:pt x="580" y="641"/>
                </a:cubicBezTo>
                <a:cubicBezTo>
                  <a:pt x="580" y="641"/>
                  <a:pt x="580" y="641"/>
                  <a:pt x="580" y="641"/>
                </a:cubicBezTo>
                <a:cubicBezTo>
                  <a:pt x="580" y="641"/>
                  <a:pt x="580" y="641"/>
                  <a:pt x="579" y="641"/>
                </a:cubicBezTo>
                <a:moveTo>
                  <a:pt x="560" y="174"/>
                </a:moveTo>
                <a:cubicBezTo>
                  <a:pt x="561" y="175"/>
                  <a:pt x="561" y="176"/>
                  <a:pt x="562" y="177"/>
                </a:cubicBezTo>
                <a:cubicBezTo>
                  <a:pt x="562" y="177"/>
                  <a:pt x="563" y="177"/>
                  <a:pt x="563" y="177"/>
                </a:cubicBezTo>
                <a:cubicBezTo>
                  <a:pt x="564" y="176"/>
                  <a:pt x="564" y="176"/>
                  <a:pt x="564" y="176"/>
                </a:cubicBezTo>
                <a:cubicBezTo>
                  <a:pt x="563" y="174"/>
                  <a:pt x="563" y="174"/>
                  <a:pt x="564" y="172"/>
                </a:cubicBezTo>
                <a:cubicBezTo>
                  <a:pt x="566" y="173"/>
                  <a:pt x="564" y="174"/>
                  <a:pt x="564" y="174"/>
                </a:cubicBezTo>
                <a:cubicBezTo>
                  <a:pt x="565" y="175"/>
                  <a:pt x="566" y="175"/>
                  <a:pt x="567" y="175"/>
                </a:cubicBezTo>
                <a:cubicBezTo>
                  <a:pt x="567" y="174"/>
                  <a:pt x="567" y="174"/>
                  <a:pt x="567" y="173"/>
                </a:cubicBezTo>
                <a:cubicBezTo>
                  <a:pt x="567" y="173"/>
                  <a:pt x="567" y="173"/>
                  <a:pt x="567" y="173"/>
                </a:cubicBezTo>
                <a:cubicBezTo>
                  <a:pt x="570" y="174"/>
                  <a:pt x="570" y="174"/>
                  <a:pt x="570" y="174"/>
                </a:cubicBezTo>
                <a:cubicBezTo>
                  <a:pt x="570" y="175"/>
                  <a:pt x="570" y="175"/>
                  <a:pt x="569" y="175"/>
                </a:cubicBezTo>
                <a:cubicBezTo>
                  <a:pt x="569" y="176"/>
                  <a:pt x="569" y="177"/>
                  <a:pt x="569" y="178"/>
                </a:cubicBezTo>
                <a:cubicBezTo>
                  <a:pt x="568" y="178"/>
                  <a:pt x="568" y="178"/>
                  <a:pt x="568" y="178"/>
                </a:cubicBezTo>
                <a:cubicBezTo>
                  <a:pt x="567" y="178"/>
                  <a:pt x="567" y="178"/>
                  <a:pt x="567" y="178"/>
                </a:cubicBezTo>
                <a:cubicBezTo>
                  <a:pt x="567" y="178"/>
                  <a:pt x="567" y="177"/>
                  <a:pt x="566" y="177"/>
                </a:cubicBezTo>
                <a:cubicBezTo>
                  <a:pt x="566" y="177"/>
                  <a:pt x="565" y="178"/>
                  <a:pt x="565" y="178"/>
                </a:cubicBezTo>
                <a:cubicBezTo>
                  <a:pt x="565" y="178"/>
                  <a:pt x="566" y="179"/>
                  <a:pt x="566" y="179"/>
                </a:cubicBezTo>
                <a:cubicBezTo>
                  <a:pt x="565" y="180"/>
                  <a:pt x="564" y="179"/>
                  <a:pt x="563" y="179"/>
                </a:cubicBezTo>
                <a:cubicBezTo>
                  <a:pt x="562" y="178"/>
                  <a:pt x="560" y="178"/>
                  <a:pt x="559" y="177"/>
                </a:cubicBezTo>
                <a:cubicBezTo>
                  <a:pt x="558" y="175"/>
                  <a:pt x="556" y="174"/>
                  <a:pt x="555" y="174"/>
                </a:cubicBezTo>
                <a:cubicBezTo>
                  <a:pt x="554" y="173"/>
                  <a:pt x="553" y="173"/>
                  <a:pt x="553" y="172"/>
                </a:cubicBezTo>
                <a:cubicBezTo>
                  <a:pt x="552" y="172"/>
                  <a:pt x="552" y="172"/>
                  <a:pt x="551" y="172"/>
                </a:cubicBezTo>
                <a:cubicBezTo>
                  <a:pt x="548" y="170"/>
                  <a:pt x="548" y="170"/>
                  <a:pt x="548" y="170"/>
                </a:cubicBezTo>
                <a:cubicBezTo>
                  <a:pt x="547" y="169"/>
                  <a:pt x="546" y="168"/>
                  <a:pt x="544" y="168"/>
                </a:cubicBezTo>
                <a:cubicBezTo>
                  <a:pt x="544" y="168"/>
                  <a:pt x="544" y="167"/>
                  <a:pt x="544" y="167"/>
                </a:cubicBezTo>
                <a:cubicBezTo>
                  <a:pt x="546" y="165"/>
                  <a:pt x="546" y="163"/>
                  <a:pt x="547" y="162"/>
                </a:cubicBezTo>
                <a:cubicBezTo>
                  <a:pt x="547" y="161"/>
                  <a:pt x="548" y="161"/>
                  <a:pt x="548" y="160"/>
                </a:cubicBezTo>
                <a:cubicBezTo>
                  <a:pt x="548" y="159"/>
                  <a:pt x="550" y="158"/>
                  <a:pt x="551" y="157"/>
                </a:cubicBezTo>
                <a:cubicBezTo>
                  <a:pt x="551" y="156"/>
                  <a:pt x="552" y="154"/>
                  <a:pt x="553" y="153"/>
                </a:cubicBezTo>
                <a:cubicBezTo>
                  <a:pt x="553" y="153"/>
                  <a:pt x="553" y="152"/>
                  <a:pt x="554" y="151"/>
                </a:cubicBezTo>
                <a:cubicBezTo>
                  <a:pt x="555" y="150"/>
                  <a:pt x="555" y="149"/>
                  <a:pt x="556" y="148"/>
                </a:cubicBezTo>
                <a:cubicBezTo>
                  <a:pt x="557" y="147"/>
                  <a:pt x="557" y="145"/>
                  <a:pt x="558" y="144"/>
                </a:cubicBezTo>
                <a:cubicBezTo>
                  <a:pt x="559" y="143"/>
                  <a:pt x="559" y="142"/>
                  <a:pt x="560" y="141"/>
                </a:cubicBezTo>
                <a:cubicBezTo>
                  <a:pt x="561" y="141"/>
                  <a:pt x="561" y="140"/>
                  <a:pt x="561" y="139"/>
                </a:cubicBezTo>
                <a:cubicBezTo>
                  <a:pt x="561" y="138"/>
                  <a:pt x="562" y="137"/>
                  <a:pt x="563" y="137"/>
                </a:cubicBezTo>
                <a:cubicBezTo>
                  <a:pt x="563" y="136"/>
                  <a:pt x="564" y="135"/>
                  <a:pt x="564" y="134"/>
                </a:cubicBezTo>
                <a:cubicBezTo>
                  <a:pt x="566" y="133"/>
                  <a:pt x="566" y="131"/>
                  <a:pt x="567" y="130"/>
                </a:cubicBezTo>
                <a:cubicBezTo>
                  <a:pt x="568" y="130"/>
                  <a:pt x="568" y="128"/>
                  <a:pt x="569" y="127"/>
                </a:cubicBezTo>
                <a:cubicBezTo>
                  <a:pt x="571" y="125"/>
                  <a:pt x="571" y="122"/>
                  <a:pt x="573" y="121"/>
                </a:cubicBezTo>
                <a:cubicBezTo>
                  <a:pt x="573" y="120"/>
                  <a:pt x="573" y="120"/>
                  <a:pt x="573" y="119"/>
                </a:cubicBezTo>
                <a:cubicBezTo>
                  <a:pt x="574" y="118"/>
                  <a:pt x="575" y="117"/>
                  <a:pt x="576" y="116"/>
                </a:cubicBezTo>
                <a:cubicBezTo>
                  <a:pt x="577" y="115"/>
                  <a:pt x="576" y="114"/>
                  <a:pt x="578" y="113"/>
                </a:cubicBezTo>
                <a:cubicBezTo>
                  <a:pt x="579" y="112"/>
                  <a:pt x="579" y="111"/>
                  <a:pt x="580" y="110"/>
                </a:cubicBezTo>
                <a:cubicBezTo>
                  <a:pt x="580" y="108"/>
                  <a:pt x="582" y="108"/>
                  <a:pt x="582" y="107"/>
                </a:cubicBezTo>
                <a:cubicBezTo>
                  <a:pt x="583" y="105"/>
                  <a:pt x="584" y="104"/>
                  <a:pt x="585" y="102"/>
                </a:cubicBezTo>
                <a:cubicBezTo>
                  <a:pt x="585" y="101"/>
                  <a:pt x="586" y="99"/>
                  <a:pt x="587" y="98"/>
                </a:cubicBezTo>
                <a:cubicBezTo>
                  <a:pt x="587" y="97"/>
                  <a:pt x="587" y="97"/>
                  <a:pt x="588" y="96"/>
                </a:cubicBezTo>
                <a:cubicBezTo>
                  <a:pt x="588" y="96"/>
                  <a:pt x="590" y="96"/>
                  <a:pt x="590" y="96"/>
                </a:cubicBezTo>
                <a:cubicBezTo>
                  <a:pt x="591" y="97"/>
                  <a:pt x="592" y="98"/>
                  <a:pt x="593" y="98"/>
                </a:cubicBezTo>
                <a:cubicBezTo>
                  <a:pt x="594" y="99"/>
                  <a:pt x="595" y="100"/>
                  <a:pt x="596" y="100"/>
                </a:cubicBezTo>
                <a:cubicBezTo>
                  <a:pt x="597" y="101"/>
                  <a:pt x="597" y="102"/>
                  <a:pt x="598" y="102"/>
                </a:cubicBezTo>
                <a:cubicBezTo>
                  <a:pt x="599" y="102"/>
                  <a:pt x="600" y="103"/>
                  <a:pt x="601" y="104"/>
                </a:cubicBezTo>
                <a:cubicBezTo>
                  <a:pt x="602" y="103"/>
                  <a:pt x="602" y="105"/>
                  <a:pt x="603" y="105"/>
                </a:cubicBezTo>
                <a:cubicBezTo>
                  <a:pt x="603" y="105"/>
                  <a:pt x="604" y="105"/>
                  <a:pt x="604" y="106"/>
                </a:cubicBezTo>
                <a:cubicBezTo>
                  <a:pt x="605" y="107"/>
                  <a:pt x="606" y="107"/>
                  <a:pt x="608" y="108"/>
                </a:cubicBezTo>
                <a:cubicBezTo>
                  <a:pt x="608" y="108"/>
                  <a:pt x="609" y="108"/>
                  <a:pt x="609" y="109"/>
                </a:cubicBezTo>
                <a:cubicBezTo>
                  <a:pt x="610" y="109"/>
                  <a:pt x="611" y="110"/>
                  <a:pt x="611" y="111"/>
                </a:cubicBezTo>
                <a:cubicBezTo>
                  <a:pt x="610" y="113"/>
                  <a:pt x="609" y="115"/>
                  <a:pt x="607" y="117"/>
                </a:cubicBezTo>
                <a:cubicBezTo>
                  <a:pt x="606" y="116"/>
                  <a:pt x="605" y="115"/>
                  <a:pt x="604" y="115"/>
                </a:cubicBezTo>
                <a:cubicBezTo>
                  <a:pt x="603" y="114"/>
                  <a:pt x="602" y="114"/>
                  <a:pt x="601" y="113"/>
                </a:cubicBezTo>
                <a:cubicBezTo>
                  <a:pt x="600" y="112"/>
                  <a:pt x="599" y="112"/>
                  <a:pt x="598" y="111"/>
                </a:cubicBezTo>
                <a:cubicBezTo>
                  <a:pt x="597" y="111"/>
                  <a:pt x="596" y="110"/>
                  <a:pt x="595" y="109"/>
                </a:cubicBezTo>
                <a:cubicBezTo>
                  <a:pt x="594" y="109"/>
                  <a:pt x="593" y="108"/>
                  <a:pt x="592" y="107"/>
                </a:cubicBezTo>
                <a:cubicBezTo>
                  <a:pt x="590" y="109"/>
                  <a:pt x="589" y="112"/>
                  <a:pt x="588" y="114"/>
                </a:cubicBezTo>
                <a:cubicBezTo>
                  <a:pt x="588" y="114"/>
                  <a:pt x="588" y="114"/>
                  <a:pt x="588" y="114"/>
                </a:cubicBezTo>
                <a:cubicBezTo>
                  <a:pt x="587" y="116"/>
                  <a:pt x="585" y="116"/>
                  <a:pt x="585" y="118"/>
                </a:cubicBezTo>
                <a:cubicBezTo>
                  <a:pt x="584" y="119"/>
                  <a:pt x="584" y="120"/>
                  <a:pt x="583" y="121"/>
                </a:cubicBezTo>
                <a:cubicBezTo>
                  <a:pt x="582" y="122"/>
                  <a:pt x="582" y="123"/>
                  <a:pt x="581" y="124"/>
                </a:cubicBezTo>
                <a:cubicBezTo>
                  <a:pt x="580" y="124"/>
                  <a:pt x="580" y="126"/>
                  <a:pt x="579" y="127"/>
                </a:cubicBezTo>
                <a:cubicBezTo>
                  <a:pt x="578" y="127"/>
                  <a:pt x="578" y="129"/>
                  <a:pt x="578" y="129"/>
                </a:cubicBezTo>
                <a:cubicBezTo>
                  <a:pt x="577" y="130"/>
                  <a:pt x="577" y="131"/>
                  <a:pt x="578" y="131"/>
                </a:cubicBezTo>
                <a:cubicBezTo>
                  <a:pt x="579" y="132"/>
                  <a:pt x="581" y="133"/>
                  <a:pt x="582" y="134"/>
                </a:cubicBezTo>
                <a:cubicBezTo>
                  <a:pt x="582" y="135"/>
                  <a:pt x="584" y="135"/>
                  <a:pt x="585" y="136"/>
                </a:cubicBezTo>
                <a:cubicBezTo>
                  <a:pt x="586" y="137"/>
                  <a:pt x="587" y="138"/>
                  <a:pt x="589" y="138"/>
                </a:cubicBezTo>
                <a:cubicBezTo>
                  <a:pt x="587" y="141"/>
                  <a:pt x="587" y="144"/>
                  <a:pt x="584" y="145"/>
                </a:cubicBezTo>
                <a:cubicBezTo>
                  <a:pt x="583" y="145"/>
                  <a:pt x="582" y="144"/>
                  <a:pt x="582" y="143"/>
                </a:cubicBezTo>
                <a:cubicBezTo>
                  <a:pt x="580" y="144"/>
                  <a:pt x="580" y="142"/>
                  <a:pt x="579" y="142"/>
                </a:cubicBezTo>
                <a:cubicBezTo>
                  <a:pt x="578" y="142"/>
                  <a:pt x="577" y="141"/>
                  <a:pt x="576" y="140"/>
                </a:cubicBezTo>
                <a:cubicBezTo>
                  <a:pt x="576" y="140"/>
                  <a:pt x="575" y="140"/>
                  <a:pt x="575" y="140"/>
                </a:cubicBezTo>
                <a:cubicBezTo>
                  <a:pt x="572" y="138"/>
                  <a:pt x="572" y="138"/>
                  <a:pt x="571" y="141"/>
                </a:cubicBezTo>
                <a:cubicBezTo>
                  <a:pt x="570" y="142"/>
                  <a:pt x="569" y="142"/>
                  <a:pt x="569" y="143"/>
                </a:cubicBezTo>
                <a:cubicBezTo>
                  <a:pt x="569" y="144"/>
                  <a:pt x="568" y="144"/>
                  <a:pt x="568" y="145"/>
                </a:cubicBezTo>
                <a:cubicBezTo>
                  <a:pt x="568" y="146"/>
                  <a:pt x="566" y="147"/>
                  <a:pt x="567" y="148"/>
                </a:cubicBezTo>
                <a:cubicBezTo>
                  <a:pt x="566" y="149"/>
                  <a:pt x="565" y="149"/>
                  <a:pt x="565" y="151"/>
                </a:cubicBezTo>
                <a:cubicBezTo>
                  <a:pt x="564" y="152"/>
                  <a:pt x="564" y="153"/>
                  <a:pt x="563" y="154"/>
                </a:cubicBezTo>
                <a:cubicBezTo>
                  <a:pt x="562" y="154"/>
                  <a:pt x="562" y="156"/>
                  <a:pt x="561" y="157"/>
                </a:cubicBezTo>
                <a:cubicBezTo>
                  <a:pt x="560" y="157"/>
                  <a:pt x="560" y="159"/>
                  <a:pt x="559" y="160"/>
                </a:cubicBezTo>
                <a:cubicBezTo>
                  <a:pt x="558" y="160"/>
                  <a:pt x="558" y="160"/>
                  <a:pt x="558" y="160"/>
                </a:cubicBezTo>
                <a:cubicBezTo>
                  <a:pt x="557" y="162"/>
                  <a:pt x="557" y="164"/>
                  <a:pt x="555" y="165"/>
                </a:cubicBezTo>
                <a:cubicBezTo>
                  <a:pt x="557" y="166"/>
                  <a:pt x="560" y="167"/>
                  <a:pt x="560" y="169"/>
                </a:cubicBezTo>
                <a:cubicBezTo>
                  <a:pt x="560" y="169"/>
                  <a:pt x="559" y="169"/>
                  <a:pt x="559" y="169"/>
                </a:cubicBezTo>
                <a:cubicBezTo>
                  <a:pt x="559" y="170"/>
                  <a:pt x="560" y="170"/>
                  <a:pt x="560" y="170"/>
                </a:cubicBezTo>
                <a:cubicBezTo>
                  <a:pt x="560" y="170"/>
                  <a:pt x="560" y="171"/>
                  <a:pt x="560" y="171"/>
                </a:cubicBezTo>
                <a:cubicBezTo>
                  <a:pt x="559" y="171"/>
                  <a:pt x="559" y="172"/>
                  <a:pt x="560" y="172"/>
                </a:cubicBezTo>
                <a:cubicBezTo>
                  <a:pt x="560" y="172"/>
                  <a:pt x="560" y="173"/>
                  <a:pt x="560" y="173"/>
                </a:cubicBezTo>
                <a:cubicBezTo>
                  <a:pt x="560" y="173"/>
                  <a:pt x="559" y="173"/>
                  <a:pt x="559" y="173"/>
                </a:cubicBezTo>
                <a:cubicBezTo>
                  <a:pt x="559" y="174"/>
                  <a:pt x="560" y="174"/>
                  <a:pt x="560" y="174"/>
                </a:cubicBezTo>
                <a:moveTo>
                  <a:pt x="470" y="89"/>
                </a:moveTo>
                <a:cubicBezTo>
                  <a:pt x="470" y="90"/>
                  <a:pt x="471" y="90"/>
                  <a:pt x="471" y="91"/>
                </a:cubicBezTo>
                <a:cubicBezTo>
                  <a:pt x="471" y="93"/>
                  <a:pt x="471" y="93"/>
                  <a:pt x="471" y="93"/>
                </a:cubicBezTo>
                <a:cubicBezTo>
                  <a:pt x="470" y="93"/>
                  <a:pt x="469" y="93"/>
                  <a:pt x="468" y="93"/>
                </a:cubicBezTo>
                <a:cubicBezTo>
                  <a:pt x="468" y="93"/>
                  <a:pt x="468" y="94"/>
                  <a:pt x="469" y="94"/>
                </a:cubicBezTo>
                <a:cubicBezTo>
                  <a:pt x="469" y="94"/>
                  <a:pt x="470" y="94"/>
                  <a:pt x="470" y="95"/>
                </a:cubicBezTo>
                <a:cubicBezTo>
                  <a:pt x="471" y="95"/>
                  <a:pt x="471" y="95"/>
                  <a:pt x="470" y="96"/>
                </a:cubicBezTo>
                <a:cubicBezTo>
                  <a:pt x="470" y="97"/>
                  <a:pt x="470" y="97"/>
                  <a:pt x="469" y="98"/>
                </a:cubicBezTo>
                <a:cubicBezTo>
                  <a:pt x="469" y="97"/>
                  <a:pt x="468" y="96"/>
                  <a:pt x="468" y="96"/>
                </a:cubicBezTo>
                <a:cubicBezTo>
                  <a:pt x="465" y="97"/>
                  <a:pt x="462" y="97"/>
                  <a:pt x="460" y="97"/>
                </a:cubicBezTo>
                <a:cubicBezTo>
                  <a:pt x="459" y="95"/>
                  <a:pt x="458" y="96"/>
                  <a:pt x="456" y="96"/>
                </a:cubicBezTo>
                <a:cubicBezTo>
                  <a:pt x="456" y="97"/>
                  <a:pt x="456" y="98"/>
                  <a:pt x="455" y="99"/>
                </a:cubicBezTo>
                <a:cubicBezTo>
                  <a:pt x="455" y="100"/>
                  <a:pt x="455" y="101"/>
                  <a:pt x="455" y="102"/>
                </a:cubicBezTo>
                <a:cubicBezTo>
                  <a:pt x="455" y="103"/>
                  <a:pt x="455" y="104"/>
                  <a:pt x="454" y="105"/>
                </a:cubicBezTo>
                <a:cubicBezTo>
                  <a:pt x="454" y="105"/>
                  <a:pt x="454" y="106"/>
                  <a:pt x="454" y="106"/>
                </a:cubicBezTo>
                <a:cubicBezTo>
                  <a:pt x="454" y="108"/>
                  <a:pt x="454" y="109"/>
                  <a:pt x="454" y="111"/>
                </a:cubicBezTo>
                <a:cubicBezTo>
                  <a:pt x="454" y="112"/>
                  <a:pt x="454" y="114"/>
                  <a:pt x="453" y="114"/>
                </a:cubicBezTo>
                <a:cubicBezTo>
                  <a:pt x="453" y="116"/>
                  <a:pt x="453" y="117"/>
                  <a:pt x="453" y="118"/>
                </a:cubicBezTo>
                <a:cubicBezTo>
                  <a:pt x="452" y="119"/>
                  <a:pt x="452" y="120"/>
                  <a:pt x="451" y="121"/>
                </a:cubicBezTo>
                <a:cubicBezTo>
                  <a:pt x="451" y="121"/>
                  <a:pt x="451" y="122"/>
                  <a:pt x="451" y="122"/>
                </a:cubicBezTo>
                <a:cubicBezTo>
                  <a:pt x="452" y="123"/>
                  <a:pt x="452" y="123"/>
                  <a:pt x="452" y="123"/>
                </a:cubicBezTo>
                <a:cubicBezTo>
                  <a:pt x="451" y="124"/>
                  <a:pt x="451" y="126"/>
                  <a:pt x="451" y="127"/>
                </a:cubicBezTo>
                <a:cubicBezTo>
                  <a:pt x="451" y="127"/>
                  <a:pt x="452" y="128"/>
                  <a:pt x="453" y="128"/>
                </a:cubicBezTo>
                <a:cubicBezTo>
                  <a:pt x="454" y="128"/>
                  <a:pt x="454" y="129"/>
                  <a:pt x="454" y="130"/>
                </a:cubicBezTo>
                <a:cubicBezTo>
                  <a:pt x="454" y="130"/>
                  <a:pt x="454" y="130"/>
                  <a:pt x="455" y="130"/>
                </a:cubicBezTo>
                <a:cubicBezTo>
                  <a:pt x="455" y="130"/>
                  <a:pt x="455" y="130"/>
                  <a:pt x="455" y="130"/>
                </a:cubicBezTo>
                <a:cubicBezTo>
                  <a:pt x="455" y="129"/>
                  <a:pt x="455" y="129"/>
                  <a:pt x="455" y="128"/>
                </a:cubicBezTo>
                <a:cubicBezTo>
                  <a:pt x="455" y="128"/>
                  <a:pt x="456" y="129"/>
                  <a:pt x="456" y="129"/>
                </a:cubicBezTo>
                <a:cubicBezTo>
                  <a:pt x="456" y="129"/>
                  <a:pt x="457" y="129"/>
                  <a:pt x="458" y="129"/>
                </a:cubicBezTo>
                <a:cubicBezTo>
                  <a:pt x="458" y="129"/>
                  <a:pt x="458" y="129"/>
                  <a:pt x="459" y="130"/>
                </a:cubicBezTo>
                <a:cubicBezTo>
                  <a:pt x="458" y="130"/>
                  <a:pt x="457" y="130"/>
                  <a:pt x="456" y="130"/>
                </a:cubicBezTo>
                <a:cubicBezTo>
                  <a:pt x="456" y="131"/>
                  <a:pt x="457" y="132"/>
                  <a:pt x="457" y="132"/>
                </a:cubicBezTo>
                <a:cubicBezTo>
                  <a:pt x="458" y="133"/>
                  <a:pt x="458" y="133"/>
                  <a:pt x="457" y="134"/>
                </a:cubicBezTo>
                <a:cubicBezTo>
                  <a:pt x="456" y="134"/>
                  <a:pt x="456" y="134"/>
                  <a:pt x="456" y="134"/>
                </a:cubicBezTo>
                <a:cubicBezTo>
                  <a:pt x="456" y="135"/>
                  <a:pt x="458" y="134"/>
                  <a:pt x="458" y="137"/>
                </a:cubicBezTo>
                <a:cubicBezTo>
                  <a:pt x="456" y="137"/>
                  <a:pt x="455" y="137"/>
                  <a:pt x="453" y="136"/>
                </a:cubicBezTo>
                <a:cubicBezTo>
                  <a:pt x="452" y="136"/>
                  <a:pt x="451" y="136"/>
                  <a:pt x="450" y="136"/>
                </a:cubicBezTo>
                <a:cubicBezTo>
                  <a:pt x="448" y="136"/>
                  <a:pt x="448" y="134"/>
                  <a:pt x="447" y="135"/>
                </a:cubicBezTo>
                <a:cubicBezTo>
                  <a:pt x="446" y="135"/>
                  <a:pt x="445" y="135"/>
                  <a:pt x="444" y="134"/>
                </a:cubicBezTo>
                <a:cubicBezTo>
                  <a:pt x="444" y="134"/>
                  <a:pt x="443" y="134"/>
                  <a:pt x="442" y="134"/>
                </a:cubicBezTo>
                <a:cubicBezTo>
                  <a:pt x="442" y="134"/>
                  <a:pt x="441" y="134"/>
                  <a:pt x="441" y="133"/>
                </a:cubicBezTo>
                <a:cubicBezTo>
                  <a:pt x="441" y="133"/>
                  <a:pt x="441" y="133"/>
                  <a:pt x="442" y="132"/>
                </a:cubicBezTo>
                <a:cubicBezTo>
                  <a:pt x="442" y="131"/>
                  <a:pt x="442" y="130"/>
                  <a:pt x="442" y="129"/>
                </a:cubicBezTo>
                <a:cubicBezTo>
                  <a:pt x="441" y="128"/>
                  <a:pt x="443" y="127"/>
                  <a:pt x="443" y="125"/>
                </a:cubicBezTo>
                <a:cubicBezTo>
                  <a:pt x="442" y="124"/>
                  <a:pt x="443" y="122"/>
                  <a:pt x="443" y="121"/>
                </a:cubicBezTo>
                <a:cubicBezTo>
                  <a:pt x="444" y="120"/>
                  <a:pt x="443" y="118"/>
                  <a:pt x="444" y="116"/>
                </a:cubicBezTo>
                <a:cubicBezTo>
                  <a:pt x="445" y="116"/>
                  <a:pt x="444" y="115"/>
                  <a:pt x="444" y="115"/>
                </a:cubicBezTo>
                <a:cubicBezTo>
                  <a:pt x="444" y="113"/>
                  <a:pt x="444" y="111"/>
                  <a:pt x="444" y="109"/>
                </a:cubicBezTo>
                <a:cubicBezTo>
                  <a:pt x="446" y="107"/>
                  <a:pt x="445" y="105"/>
                  <a:pt x="445" y="102"/>
                </a:cubicBezTo>
                <a:cubicBezTo>
                  <a:pt x="445" y="101"/>
                  <a:pt x="446" y="101"/>
                  <a:pt x="446" y="100"/>
                </a:cubicBezTo>
                <a:cubicBezTo>
                  <a:pt x="446" y="99"/>
                  <a:pt x="446" y="98"/>
                  <a:pt x="446" y="97"/>
                </a:cubicBezTo>
                <a:cubicBezTo>
                  <a:pt x="448" y="96"/>
                  <a:pt x="446" y="94"/>
                  <a:pt x="448" y="93"/>
                </a:cubicBezTo>
                <a:cubicBezTo>
                  <a:pt x="448" y="91"/>
                  <a:pt x="449" y="89"/>
                  <a:pt x="448" y="87"/>
                </a:cubicBezTo>
                <a:cubicBezTo>
                  <a:pt x="448" y="85"/>
                  <a:pt x="449" y="84"/>
                  <a:pt x="449" y="83"/>
                </a:cubicBezTo>
                <a:cubicBezTo>
                  <a:pt x="449" y="82"/>
                  <a:pt x="449" y="81"/>
                  <a:pt x="449" y="79"/>
                </a:cubicBezTo>
                <a:cubicBezTo>
                  <a:pt x="451" y="78"/>
                  <a:pt x="450" y="77"/>
                  <a:pt x="450" y="75"/>
                </a:cubicBezTo>
                <a:cubicBezTo>
                  <a:pt x="450" y="73"/>
                  <a:pt x="452" y="72"/>
                  <a:pt x="451" y="70"/>
                </a:cubicBezTo>
                <a:cubicBezTo>
                  <a:pt x="453" y="69"/>
                  <a:pt x="452" y="67"/>
                  <a:pt x="452" y="65"/>
                </a:cubicBezTo>
                <a:cubicBezTo>
                  <a:pt x="452" y="64"/>
                  <a:pt x="452" y="63"/>
                  <a:pt x="452" y="62"/>
                </a:cubicBezTo>
                <a:cubicBezTo>
                  <a:pt x="453" y="61"/>
                  <a:pt x="453" y="61"/>
                  <a:pt x="453" y="59"/>
                </a:cubicBezTo>
                <a:cubicBezTo>
                  <a:pt x="453" y="59"/>
                  <a:pt x="453" y="57"/>
                  <a:pt x="453" y="57"/>
                </a:cubicBezTo>
                <a:cubicBezTo>
                  <a:pt x="454" y="56"/>
                  <a:pt x="454" y="55"/>
                  <a:pt x="454" y="54"/>
                </a:cubicBezTo>
                <a:cubicBezTo>
                  <a:pt x="454" y="53"/>
                  <a:pt x="454" y="53"/>
                  <a:pt x="454" y="52"/>
                </a:cubicBezTo>
                <a:cubicBezTo>
                  <a:pt x="455" y="51"/>
                  <a:pt x="456" y="51"/>
                  <a:pt x="457" y="51"/>
                </a:cubicBezTo>
                <a:cubicBezTo>
                  <a:pt x="458" y="51"/>
                  <a:pt x="459" y="51"/>
                  <a:pt x="460" y="52"/>
                </a:cubicBezTo>
                <a:cubicBezTo>
                  <a:pt x="462" y="52"/>
                  <a:pt x="463" y="52"/>
                  <a:pt x="465" y="52"/>
                </a:cubicBezTo>
                <a:cubicBezTo>
                  <a:pt x="466" y="52"/>
                  <a:pt x="466" y="53"/>
                  <a:pt x="467" y="53"/>
                </a:cubicBezTo>
                <a:cubicBezTo>
                  <a:pt x="468" y="53"/>
                  <a:pt x="470" y="53"/>
                  <a:pt x="471" y="53"/>
                </a:cubicBezTo>
                <a:cubicBezTo>
                  <a:pt x="472" y="53"/>
                  <a:pt x="473" y="55"/>
                  <a:pt x="474" y="54"/>
                </a:cubicBezTo>
                <a:cubicBezTo>
                  <a:pt x="475" y="54"/>
                  <a:pt x="476" y="54"/>
                  <a:pt x="477" y="54"/>
                </a:cubicBezTo>
                <a:cubicBezTo>
                  <a:pt x="480" y="54"/>
                  <a:pt x="480" y="54"/>
                  <a:pt x="480" y="54"/>
                </a:cubicBezTo>
                <a:cubicBezTo>
                  <a:pt x="480" y="55"/>
                  <a:pt x="481" y="55"/>
                  <a:pt x="481" y="56"/>
                </a:cubicBezTo>
                <a:cubicBezTo>
                  <a:pt x="481" y="57"/>
                  <a:pt x="482" y="58"/>
                  <a:pt x="480" y="59"/>
                </a:cubicBezTo>
                <a:cubicBezTo>
                  <a:pt x="480" y="60"/>
                  <a:pt x="480" y="61"/>
                  <a:pt x="480" y="62"/>
                </a:cubicBezTo>
                <a:cubicBezTo>
                  <a:pt x="480" y="63"/>
                  <a:pt x="479" y="63"/>
                  <a:pt x="478" y="63"/>
                </a:cubicBezTo>
                <a:cubicBezTo>
                  <a:pt x="477" y="62"/>
                  <a:pt x="476" y="62"/>
                  <a:pt x="475" y="62"/>
                </a:cubicBezTo>
                <a:cubicBezTo>
                  <a:pt x="473" y="62"/>
                  <a:pt x="472" y="62"/>
                  <a:pt x="471" y="61"/>
                </a:cubicBezTo>
                <a:cubicBezTo>
                  <a:pt x="469" y="61"/>
                  <a:pt x="467" y="61"/>
                  <a:pt x="465" y="61"/>
                </a:cubicBezTo>
                <a:cubicBezTo>
                  <a:pt x="464" y="61"/>
                  <a:pt x="464" y="61"/>
                  <a:pt x="463" y="60"/>
                </a:cubicBezTo>
                <a:cubicBezTo>
                  <a:pt x="462" y="59"/>
                  <a:pt x="462" y="60"/>
                  <a:pt x="462" y="61"/>
                </a:cubicBezTo>
                <a:cubicBezTo>
                  <a:pt x="462" y="61"/>
                  <a:pt x="462" y="61"/>
                  <a:pt x="462" y="61"/>
                </a:cubicBezTo>
                <a:cubicBezTo>
                  <a:pt x="461" y="62"/>
                  <a:pt x="462" y="64"/>
                  <a:pt x="461" y="65"/>
                </a:cubicBezTo>
                <a:cubicBezTo>
                  <a:pt x="460" y="65"/>
                  <a:pt x="461" y="66"/>
                  <a:pt x="461" y="66"/>
                </a:cubicBezTo>
                <a:cubicBezTo>
                  <a:pt x="461" y="68"/>
                  <a:pt x="461" y="69"/>
                  <a:pt x="461" y="70"/>
                </a:cubicBezTo>
                <a:cubicBezTo>
                  <a:pt x="461" y="71"/>
                  <a:pt x="459" y="72"/>
                  <a:pt x="460" y="73"/>
                </a:cubicBezTo>
                <a:cubicBezTo>
                  <a:pt x="460" y="74"/>
                  <a:pt x="458" y="74"/>
                  <a:pt x="459" y="76"/>
                </a:cubicBezTo>
                <a:cubicBezTo>
                  <a:pt x="459" y="77"/>
                  <a:pt x="459" y="78"/>
                  <a:pt x="459" y="78"/>
                </a:cubicBezTo>
                <a:cubicBezTo>
                  <a:pt x="459" y="80"/>
                  <a:pt x="459" y="81"/>
                  <a:pt x="458" y="82"/>
                </a:cubicBezTo>
                <a:cubicBezTo>
                  <a:pt x="458" y="87"/>
                  <a:pt x="458" y="87"/>
                  <a:pt x="458" y="87"/>
                </a:cubicBezTo>
                <a:cubicBezTo>
                  <a:pt x="458" y="88"/>
                  <a:pt x="460" y="87"/>
                  <a:pt x="460" y="88"/>
                </a:cubicBezTo>
                <a:cubicBezTo>
                  <a:pt x="461" y="88"/>
                  <a:pt x="462" y="89"/>
                  <a:pt x="463" y="88"/>
                </a:cubicBezTo>
                <a:cubicBezTo>
                  <a:pt x="464" y="88"/>
                  <a:pt x="465" y="89"/>
                  <a:pt x="466" y="89"/>
                </a:cubicBezTo>
                <a:cubicBezTo>
                  <a:pt x="467" y="89"/>
                  <a:pt x="469" y="89"/>
                  <a:pt x="470" y="89"/>
                </a:cubicBezTo>
                <a:moveTo>
                  <a:pt x="588" y="196"/>
                </a:moveTo>
                <a:cubicBezTo>
                  <a:pt x="586" y="195"/>
                  <a:pt x="586" y="194"/>
                  <a:pt x="585" y="194"/>
                </a:cubicBezTo>
                <a:cubicBezTo>
                  <a:pt x="585" y="194"/>
                  <a:pt x="585" y="195"/>
                  <a:pt x="585" y="195"/>
                </a:cubicBezTo>
                <a:cubicBezTo>
                  <a:pt x="585" y="195"/>
                  <a:pt x="584" y="195"/>
                  <a:pt x="584" y="195"/>
                </a:cubicBezTo>
                <a:cubicBezTo>
                  <a:pt x="584" y="195"/>
                  <a:pt x="584" y="194"/>
                  <a:pt x="583" y="194"/>
                </a:cubicBezTo>
                <a:cubicBezTo>
                  <a:pt x="583" y="193"/>
                  <a:pt x="582" y="194"/>
                  <a:pt x="582" y="193"/>
                </a:cubicBezTo>
                <a:cubicBezTo>
                  <a:pt x="582" y="193"/>
                  <a:pt x="582" y="193"/>
                  <a:pt x="582" y="193"/>
                </a:cubicBezTo>
                <a:cubicBezTo>
                  <a:pt x="582" y="192"/>
                  <a:pt x="582" y="192"/>
                  <a:pt x="582" y="192"/>
                </a:cubicBezTo>
                <a:cubicBezTo>
                  <a:pt x="582" y="192"/>
                  <a:pt x="582" y="192"/>
                  <a:pt x="583" y="192"/>
                </a:cubicBezTo>
                <a:cubicBezTo>
                  <a:pt x="584" y="193"/>
                  <a:pt x="585" y="193"/>
                  <a:pt x="587" y="192"/>
                </a:cubicBezTo>
                <a:cubicBezTo>
                  <a:pt x="588" y="192"/>
                  <a:pt x="590" y="191"/>
                  <a:pt x="591" y="190"/>
                </a:cubicBezTo>
                <a:cubicBezTo>
                  <a:pt x="591" y="190"/>
                  <a:pt x="592" y="190"/>
                  <a:pt x="592" y="189"/>
                </a:cubicBezTo>
                <a:cubicBezTo>
                  <a:pt x="593" y="188"/>
                  <a:pt x="595" y="188"/>
                  <a:pt x="596" y="187"/>
                </a:cubicBezTo>
                <a:cubicBezTo>
                  <a:pt x="598" y="184"/>
                  <a:pt x="601" y="182"/>
                  <a:pt x="603" y="179"/>
                </a:cubicBezTo>
                <a:cubicBezTo>
                  <a:pt x="605" y="178"/>
                  <a:pt x="606" y="176"/>
                  <a:pt x="606" y="174"/>
                </a:cubicBezTo>
                <a:cubicBezTo>
                  <a:pt x="606" y="173"/>
                  <a:pt x="607" y="172"/>
                  <a:pt x="607" y="171"/>
                </a:cubicBezTo>
                <a:cubicBezTo>
                  <a:pt x="606" y="170"/>
                  <a:pt x="606" y="169"/>
                  <a:pt x="607" y="168"/>
                </a:cubicBezTo>
                <a:cubicBezTo>
                  <a:pt x="608" y="167"/>
                  <a:pt x="608" y="167"/>
                  <a:pt x="607" y="166"/>
                </a:cubicBezTo>
                <a:cubicBezTo>
                  <a:pt x="607" y="166"/>
                  <a:pt x="607" y="165"/>
                  <a:pt x="607" y="165"/>
                </a:cubicBezTo>
                <a:cubicBezTo>
                  <a:pt x="606" y="164"/>
                  <a:pt x="607" y="162"/>
                  <a:pt x="606" y="161"/>
                </a:cubicBezTo>
                <a:cubicBezTo>
                  <a:pt x="605" y="160"/>
                  <a:pt x="606" y="159"/>
                  <a:pt x="606" y="158"/>
                </a:cubicBezTo>
                <a:cubicBezTo>
                  <a:pt x="606" y="158"/>
                  <a:pt x="605" y="157"/>
                  <a:pt x="605" y="157"/>
                </a:cubicBezTo>
                <a:cubicBezTo>
                  <a:pt x="605" y="153"/>
                  <a:pt x="605" y="149"/>
                  <a:pt x="605" y="144"/>
                </a:cubicBezTo>
                <a:cubicBezTo>
                  <a:pt x="605" y="143"/>
                  <a:pt x="604" y="142"/>
                  <a:pt x="605" y="141"/>
                </a:cubicBezTo>
                <a:cubicBezTo>
                  <a:pt x="606" y="141"/>
                  <a:pt x="605" y="139"/>
                  <a:pt x="606" y="138"/>
                </a:cubicBezTo>
                <a:cubicBezTo>
                  <a:pt x="607" y="138"/>
                  <a:pt x="607" y="138"/>
                  <a:pt x="607" y="138"/>
                </a:cubicBezTo>
                <a:cubicBezTo>
                  <a:pt x="607" y="137"/>
                  <a:pt x="607" y="136"/>
                  <a:pt x="607" y="136"/>
                </a:cubicBezTo>
                <a:cubicBezTo>
                  <a:pt x="608" y="135"/>
                  <a:pt x="610" y="134"/>
                  <a:pt x="610" y="132"/>
                </a:cubicBezTo>
                <a:cubicBezTo>
                  <a:pt x="610" y="132"/>
                  <a:pt x="610" y="132"/>
                  <a:pt x="610" y="132"/>
                </a:cubicBezTo>
                <a:cubicBezTo>
                  <a:pt x="612" y="131"/>
                  <a:pt x="612" y="130"/>
                  <a:pt x="613" y="130"/>
                </a:cubicBezTo>
                <a:cubicBezTo>
                  <a:pt x="614" y="129"/>
                  <a:pt x="615" y="128"/>
                  <a:pt x="616" y="127"/>
                </a:cubicBezTo>
                <a:cubicBezTo>
                  <a:pt x="618" y="127"/>
                  <a:pt x="618" y="126"/>
                  <a:pt x="619" y="125"/>
                </a:cubicBezTo>
                <a:cubicBezTo>
                  <a:pt x="619" y="125"/>
                  <a:pt x="620" y="124"/>
                  <a:pt x="620" y="124"/>
                </a:cubicBezTo>
                <a:cubicBezTo>
                  <a:pt x="621" y="125"/>
                  <a:pt x="622" y="124"/>
                  <a:pt x="623" y="124"/>
                </a:cubicBezTo>
                <a:cubicBezTo>
                  <a:pt x="623" y="123"/>
                  <a:pt x="624" y="123"/>
                  <a:pt x="625" y="123"/>
                </a:cubicBezTo>
                <a:cubicBezTo>
                  <a:pt x="627" y="124"/>
                  <a:pt x="629" y="123"/>
                  <a:pt x="630" y="124"/>
                </a:cubicBezTo>
                <a:cubicBezTo>
                  <a:pt x="632" y="124"/>
                  <a:pt x="633" y="125"/>
                  <a:pt x="634" y="126"/>
                </a:cubicBezTo>
                <a:cubicBezTo>
                  <a:pt x="635" y="126"/>
                  <a:pt x="635" y="126"/>
                  <a:pt x="636" y="127"/>
                </a:cubicBezTo>
                <a:cubicBezTo>
                  <a:pt x="636" y="129"/>
                  <a:pt x="636" y="129"/>
                  <a:pt x="636" y="129"/>
                </a:cubicBezTo>
                <a:cubicBezTo>
                  <a:pt x="637" y="129"/>
                  <a:pt x="637" y="130"/>
                  <a:pt x="638" y="131"/>
                </a:cubicBezTo>
                <a:cubicBezTo>
                  <a:pt x="638" y="132"/>
                  <a:pt x="638" y="133"/>
                  <a:pt x="637" y="133"/>
                </a:cubicBezTo>
                <a:cubicBezTo>
                  <a:pt x="637" y="133"/>
                  <a:pt x="637" y="134"/>
                  <a:pt x="637" y="134"/>
                </a:cubicBezTo>
                <a:cubicBezTo>
                  <a:pt x="639" y="134"/>
                  <a:pt x="639" y="135"/>
                  <a:pt x="640" y="135"/>
                </a:cubicBezTo>
                <a:cubicBezTo>
                  <a:pt x="639" y="136"/>
                  <a:pt x="638" y="136"/>
                  <a:pt x="637" y="137"/>
                </a:cubicBezTo>
                <a:cubicBezTo>
                  <a:pt x="637" y="137"/>
                  <a:pt x="638" y="138"/>
                  <a:pt x="638" y="138"/>
                </a:cubicBezTo>
                <a:cubicBezTo>
                  <a:pt x="639" y="138"/>
                  <a:pt x="639" y="138"/>
                  <a:pt x="639" y="139"/>
                </a:cubicBezTo>
                <a:cubicBezTo>
                  <a:pt x="639" y="139"/>
                  <a:pt x="639" y="140"/>
                  <a:pt x="638" y="140"/>
                </a:cubicBezTo>
                <a:cubicBezTo>
                  <a:pt x="638" y="140"/>
                  <a:pt x="637" y="140"/>
                  <a:pt x="637" y="140"/>
                </a:cubicBezTo>
                <a:cubicBezTo>
                  <a:pt x="637" y="140"/>
                  <a:pt x="637" y="141"/>
                  <a:pt x="637" y="141"/>
                </a:cubicBezTo>
                <a:cubicBezTo>
                  <a:pt x="639" y="142"/>
                  <a:pt x="639" y="143"/>
                  <a:pt x="639" y="144"/>
                </a:cubicBezTo>
                <a:cubicBezTo>
                  <a:pt x="639" y="144"/>
                  <a:pt x="638" y="144"/>
                  <a:pt x="638" y="144"/>
                </a:cubicBezTo>
                <a:cubicBezTo>
                  <a:pt x="638" y="144"/>
                  <a:pt x="638" y="144"/>
                  <a:pt x="638" y="144"/>
                </a:cubicBezTo>
                <a:cubicBezTo>
                  <a:pt x="638" y="144"/>
                  <a:pt x="638" y="144"/>
                  <a:pt x="638" y="144"/>
                </a:cubicBezTo>
                <a:cubicBezTo>
                  <a:pt x="638" y="144"/>
                  <a:pt x="637" y="143"/>
                  <a:pt x="637" y="144"/>
                </a:cubicBezTo>
                <a:cubicBezTo>
                  <a:pt x="637" y="144"/>
                  <a:pt x="637" y="144"/>
                  <a:pt x="638" y="144"/>
                </a:cubicBezTo>
                <a:cubicBezTo>
                  <a:pt x="638" y="145"/>
                  <a:pt x="638" y="145"/>
                  <a:pt x="638" y="145"/>
                </a:cubicBezTo>
                <a:cubicBezTo>
                  <a:pt x="636" y="145"/>
                  <a:pt x="636" y="145"/>
                  <a:pt x="635" y="147"/>
                </a:cubicBezTo>
                <a:cubicBezTo>
                  <a:pt x="636" y="148"/>
                  <a:pt x="637" y="148"/>
                  <a:pt x="638" y="149"/>
                </a:cubicBezTo>
                <a:cubicBezTo>
                  <a:pt x="638" y="149"/>
                  <a:pt x="637" y="150"/>
                  <a:pt x="637" y="150"/>
                </a:cubicBezTo>
                <a:cubicBezTo>
                  <a:pt x="637" y="151"/>
                  <a:pt x="636" y="151"/>
                  <a:pt x="636" y="151"/>
                </a:cubicBezTo>
                <a:cubicBezTo>
                  <a:pt x="635" y="150"/>
                  <a:pt x="634" y="150"/>
                  <a:pt x="633" y="150"/>
                </a:cubicBezTo>
                <a:cubicBezTo>
                  <a:pt x="633" y="150"/>
                  <a:pt x="632" y="149"/>
                  <a:pt x="631" y="149"/>
                </a:cubicBezTo>
                <a:cubicBezTo>
                  <a:pt x="629" y="148"/>
                  <a:pt x="629" y="147"/>
                  <a:pt x="630" y="145"/>
                </a:cubicBezTo>
                <a:cubicBezTo>
                  <a:pt x="630" y="145"/>
                  <a:pt x="630" y="144"/>
                  <a:pt x="630" y="144"/>
                </a:cubicBezTo>
                <a:cubicBezTo>
                  <a:pt x="632" y="140"/>
                  <a:pt x="632" y="140"/>
                  <a:pt x="632" y="137"/>
                </a:cubicBezTo>
                <a:cubicBezTo>
                  <a:pt x="632" y="136"/>
                  <a:pt x="632" y="136"/>
                  <a:pt x="631" y="135"/>
                </a:cubicBezTo>
                <a:cubicBezTo>
                  <a:pt x="631" y="135"/>
                  <a:pt x="631" y="134"/>
                  <a:pt x="632" y="133"/>
                </a:cubicBezTo>
                <a:cubicBezTo>
                  <a:pt x="632" y="133"/>
                  <a:pt x="632" y="133"/>
                  <a:pt x="632" y="133"/>
                </a:cubicBezTo>
                <a:cubicBezTo>
                  <a:pt x="632" y="133"/>
                  <a:pt x="631" y="133"/>
                  <a:pt x="631" y="133"/>
                </a:cubicBezTo>
                <a:cubicBezTo>
                  <a:pt x="631" y="134"/>
                  <a:pt x="632" y="134"/>
                  <a:pt x="632" y="134"/>
                </a:cubicBezTo>
                <a:cubicBezTo>
                  <a:pt x="633" y="134"/>
                  <a:pt x="633" y="134"/>
                  <a:pt x="633" y="133"/>
                </a:cubicBezTo>
                <a:cubicBezTo>
                  <a:pt x="633" y="133"/>
                  <a:pt x="633" y="133"/>
                  <a:pt x="632" y="133"/>
                </a:cubicBezTo>
                <a:cubicBezTo>
                  <a:pt x="631" y="134"/>
                  <a:pt x="630" y="133"/>
                  <a:pt x="630" y="133"/>
                </a:cubicBezTo>
                <a:cubicBezTo>
                  <a:pt x="630" y="133"/>
                  <a:pt x="629" y="132"/>
                  <a:pt x="629" y="132"/>
                </a:cubicBezTo>
                <a:cubicBezTo>
                  <a:pt x="627" y="132"/>
                  <a:pt x="625" y="132"/>
                  <a:pt x="622" y="132"/>
                </a:cubicBezTo>
                <a:cubicBezTo>
                  <a:pt x="621" y="133"/>
                  <a:pt x="621" y="134"/>
                  <a:pt x="620" y="134"/>
                </a:cubicBezTo>
                <a:cubicBezTo>
                  <a:pt x="620" y="134"/>
                  <a:pt x="620" y="133"/>
                  <a:pt x="620" y="133"/>
                </a:cubicBezTo>
                <a:cubicBezTo>
                  <a:pt x="619" y="133"/>
                  <a:pt x="619" y="133"/>
                  <a:pt x="619" y="134"/>
                </a:cubicBezTo>
                <a:cubicBezTo>
                  <a:pt x="619" y="134"/>
                  <a:pt x="618" y="134"/>
                  <a:pt x="618" y="134"/>
                </a:cubicBezTo>
                <a:cubicBezTo>
                  <a:pt x="618" y="135"/>
                  <a:pt x="619" y="135"/>
                  <a:pt x="619" y="135"/>
                </a:cubicBezTo>
                <a:cubicBezTo>
                  <a:pt x="619" y="135"/>
                  <a:pt x="619" y="136"/>
                  <a:pt x="619" y="137"/>
                </a:cubicBezTo>
                <a:cubicBezTo>
                  <a:pt x="618" y="138"/>
                  <a:pt x="617" y="138"/>
                  <a:pt x="616" y="140"/>
                </a:cubicBezTo>
                <a:cubicBezTo>
                  <a:pt x="615" y="142"/>
                  <a:pt x="614" y="144"/>
                  <a:pt x="614" y="147"/>
                </a:cubicBezTo>
                <a:cubicBezTo>
                  <a:pt x="614" y="148"/>
                  <a:pt x="614" y="149"/>
                  <a:pt x="614" y="150"/>
                </a:cubicBezTo>
                <a:cubicBezTo>
                  <a:pt x="614" y="152"/>
                  <a:pt x="614" y="153"/>
                  <a:pt x="615" y="155"/>
                </a:cubicBezTo>
                <a:cubicBezTo>
                  <a:pt x="616" y="156"/>
                  <a:pt x="615" y="158"/>
                  <a:pt x="615" y="159"/>
                </a:cubicBezTo>
                <a:cubicBezTo>
                  <a:pt x="616" y="160"/>
                  <a:pt x="616" y="161"/>
                  <a:pt x="616" y="162"/>
                </a:cubicBezTo>
                <a:cubicBezTo>
                  <a:pt x="617" y="163"/>
                  <a:pt x="617" y="164"/>
                  <a:pt x="617" y="165"/>
                </a:cubicBezTo>
                <a:cubicBezTo>
                  <a:pt x="617" y="166"/>
                  <a:pt x="617" y="167"/>
                  <a:pt x="617" y="168"/>
                </a:cubicBezTo>
                <a:cubicBezTo>
                  <a:pt x="617" y="169"/>
                  <a:pt x="618" y="171"/>
                  <a:pt x="617" y="172"/>
                </a:cubicBezTo>
                <a:cubicBezTo>
                  <a:pt x="616" y="173"/>
                  <a:pt x="616" y="174"/>
                  <a:pt x="616" y="176"/>
                </a:cubicBezTo>
                <a:cubicBezTo>
                  <a:pt x="616" y="176"/>
                  <a:pt x="616" y="176"/>
                  <a:pt x="616" y="176"/>
                </a:cubicBezTo>
                <a:cubicBezTo>
                  <a:pt x="615" y="178"/>
                  <a:pt x="613" y="181"/>
                  <a:pt x="612" y="183"/>
                </a:cubicBezTo>
                <a:cubicBezTo>
                  <a:pt x="612" y="184"/>
                  <a:pt x="611" y="185"/>
                  <a:pt x="611" y="185"/>
                </a:cubicBezTo>
                <a:cubicBezTo>
                  <a:pt x="610" y="186"/>
                  <a:pt x="609" y="187"/>
                  <a:pt x="608" y="189"/>
                </a:cubicBezTo>
                <a:cubicBezTo>
                  <a:pt x="608" y="189"/>
                  <a:pt x="607" y="189"/>
                  <a:pt x="606" y="190"/>
                </a:cubicBezTo>
                <a:cubicBezTo>
                  <a:pt x="605" y="191"/>
                  <a:pt x="603" y="193"/>
                  <a:pt x="601" y="195"/>
                </a:cubicBezTo>
                <a:cubicBezTo>
                  <a:pt x="601" y="195"/>
                  <a:pt x="600" y="194"/>
                  <a:pt x="600" y="195"/>
                </a:cubicBezTo>
                <a:cubicBezTo>
                  <a:pt x="599" y="195"/>
                  <a:pt x="599" y="195"/>
                  <a:pt x="598" y="196"/>
                </a:cubicBezTo>
                <a:cubicBezTo>
                  <a:pt x="597" y="196"/>
                  <a:pt x="597" y="197"/>
                  <a:pt x="595" y="197"/>
                </a:cubicBezTo>
                <a:cubicBezTo>
                  <a:pt x="594" y="197"/>
                  <a:pt x="592" y="197"/>
                  <a:pt x="589" y="197"/>
                </a:cubicBezTo>
                <a:cubicBezTo>
                  <a:pt x="589" y="197"/>
                  <a:pt x="589" y="197"/>
                  <a:pt x="589" y="196"/>
                </a:cubicBezTo>
                <a:cubicBezTo>
                  <a:pt x="589" y="197"/>
                  <a:pt x="590" y="196"/>
                  <a:pt x="590" y="195"/>
                </a:cubicBezTo>
                <a:cubicBezTo>
                  <a:pt x="589" y="195"/>
                  <a:pt x="589" y="195"/>
                  <a:pt x="589" y="195"/>
                </a:cubicBezTo>
                <a:cubicBezTo>
                  <a:pt x="588" y="195"/>
                  <a:pt x="588" y="195"/>
                  <a:pt x="588" y="196"/>
                </a:cubicBezTo>
                <a:moveTo>
                  <a:pt x="629" y="130"/>
                </a:moveTo>
                <a:cubicBezTo>
                  <a:pt x="629" y="130"/>
                  <a:pt x="629" y="130"/>
                  <a:pt x="629" y="130"/>
                </a:cubicBezTo>
                <a:cubicBezTo>
                  <a:pt x="629" y="131"/>
                  <a:pt x="629" y="131"/>
                  <a:pt x="629" y="131"/>
                </a:cubicBezTo>
                <a:cubicBezTo>
                  <a:pt x="629" y="131"/>
                  <a:pt x="629" y="131"/>
                  <a:pt x="629" y="131"/>
                </a:cubicBezTo>
                <a:cubicBezTo>
                  <a:pt x="629" y="131"/>
                  <a:pt x="629" y="130"/>
                  <a:pt x="629" y="130"/>
                </a:cubicBezTo>
                <a:moveTo>
                  <a:pt x="590" y="193"/>
                </a:moveTo>
                <a:cubicBezTo>
                  <a:pt x="589" y="193"/>
                  <a:pt x="589" y="193"/>
                  <a:pt x="589" y="193"/>
                </a:cubicBezTo>
                <a:cubicBezTo>
                  <a:pt x="589" y="193"/>
                  <a:pt x="589" y="193"/>
                  <a:pt x="589" y="193"/>
                </a:cubicBezTo>
                <a:cubicBezTo>
                  <a:pt x="589" y="193"/>
                  <a:pt x="589" y="193"/>
                  <a:pt x="589" y="193"/>
                </a:cubicBezTo>
                <a:cubicBezTo>
                  <a:pt x="589" y="193"/>
                  <a:pt x="589" y="193"/>
                  <a:pt x="590" y="193"/>
                </a:cubicBezTo>
                <a:moveTo>
                  <a:pt x="554" y="654"/>
                </a:moveTo>
                <a:cubicBezTo>
                  <a:pt x="556" y="654"/>
                  <a:pt x="557" y="653"/>
                  <a:pt x="558" y="654"/>
                </a:cubicBezTo>
                <a:cubicBezTo>
                  <a:pt x="558" y="654"/>
                  <a:pt x="557" y="655"/>
                  <a:pt x="557" y="655"/>
                </a:cubicBezTo>
                <a:cubicBezTo>
                  <a:pt x="557" y="655"/>
                  <a:pt x="558" y="656"/>
                  <a:pt x="558" y="656"/>
                </a:cubicBezTo>
                <a:cubicBezTo>
                  <a:pt x="557" y="657"/>
                  <a:pt x="557" y="659"/>
                  <a:pt x="555" y="659"/>
                </a:cubicBezTo>
                <a:cubicBezTo>
                  <a:pt x="555" y="659"/>
                  <a:pt x="554" y="659"/>
                  <a:pt x="554" y="659"/>
                </a:cubicBezTo>
                <a:cubicBezTo>
                  <a:pt x="554" y="661"/>
                  <a:pt x="554" y="664"/>
                  <a:pt x="555" y="666"/>
                </a:cubicBezTo>
                <a:cubicBezTo>
                  <a:pt x="555" y="668"/>
                  <a:pt x="556" y="670"/>
                  <a:pt x="557" y="672"/>
                </a:cubicBezTo>
                <a:cubicBezTo>
                  <a:pt x="558" y="672"/>
                  <a:pt x="558" y="673"/>
                  <a:pt x="558" y="674"/>
                </a:cubicBezTo>
                <a:cubicBezTo>
                  <a:pt x="558" y="674"/>
                  <a:pt x="558" y="675"/>
                  <a:pt x="559" y="675"/>
                </a:cubicBezTo>
                <a:cubicBezTo>
                  <a:pt x="559" y="676"/>
                  <a:pt x="559" y="677"/>
                  <a:pt x="560" y="678"/>
                </a:cubicBezTo>
                <a:cubicBezTo>
                  <a:pt x="561" y="678"/>
                  <a:pt x="561" y="680"/>
                  <a:pt x="562" y="680"/>
                </a:cubicBezTo>
                <a:cubicBezTo>
                  <a:pt x="562" y="681"/>
                  <a:pt x="562" y="682"/>
                  <a:pt x="563" y="683"/>
                </a:cubicBezTo>
                <a:cubicBezTo>
                  <a:pt x="563" y="683"/>
                  <a:pt x="564" y="683"/>
                  <a:pt x="564" y="683"/>
                </a:cubicBezTo>
                <a:cubicBezTo>
                  <a:pt x="565" y="686"/>
                  <a:pt x="566" y="688"/>
                  <a:pt x="568" y="690"/>
                </a:cubicBezTo>
                <a:cubicBezTo>
                  <a:pt x="567" y="691"/>
                  <a:pt x="569" y="692"/>
                  <a:pt x="569" y="693"/>
                </a:cubicBezTo>
                <a:cubicBezTo>
                  <a:pt x="569" y="694"/>
                  <a:pt x="570" y="694"/>
                  <a:pt x="571" y="696"/>
                </a:cubicBezTo>
                <a:cubicBezTo>
                  <a:pt x="571" y="696"/>
                  <a:pt x="571" y="697"/>
                  <a:pt x="572" y="698"/>
                </a:cubicBezTo>
                <a:cubicBezTo>
                  <a:pt x="572" y="699"/>
                  <a:pt x="574" y="699"/>
                  <a:pt x="573" y="701"/>
                </a:cubicBezTo>
                <a:cubicBezTo>
                  <a:pt x="575" y="702"/>
                  <a:pt x="576" y="703"/>
                  <a:pt x="577" y="704"/>
                </a:cubicBezTo>
                <a:cubicBezTo>
                  <a:pt x="578" y="706"/>
                  <a:pt x="579" y="707"/>
                  <a:pt x="580" y="708"/>
                </a:cubicBezTo>
                <a:cubicBezTo>
                  <a:pt x="581" y="709"/>
                  <a:pt x="582" y="710"/>
                  <a:pt x="584" y="710"/>
                </a:cubicBezTo>
                <a:cubicBezTo>
                  <a:pt x="585" y="710"/>
                  <a:pt x="586" y="710"/>
                  <a:pt x="586" y="709"/>
                </a:cubicBezTo>
                <a:cubicBezTo>
                  <a:pt x="587" y="709"/>
                  <a:pt x="589" y="709"/>
                  <a:pt x="589" y="708"/>
                </a:cubicBezTo>
                <a:cubicBezTo>
                  <a:pt x="589" y="707"/>
                  <a:pt x="590" y="707"/>
                  <a:pt x="591" y="706"/>
                </a:cubicBezTo>
                <a:cubicBezTo>
                  <a:pt x="591" y="705"/>
                  <a:pt x="591" y="705"/>
                  <a:pt x="591" y="705"/>
                </a:cubicBezTo>
                <a:cubicBezTo>
                  <a:pt x="591" y="700"/>
                  <a:pt x="591" y="700"/>
                  <a:pt x="591" y="700"/>
                </a:cubicBezTo>
                <a:cubicBezTo>
                  <a:pt x="589" y="698"/>
                  <a:pt x="589" y="696"/>
                  <a:pt x="588" y="694"/>
                </a:cubicBezTo>
                <a:cubicBezTo>
                  <a:pt x="587" y="694"/>
                  <a:pt x="587" y="693"/>
                  <a:pt x="587" y="693"/>
                </a:cubicBezTo>
                <a:cubicBezTo>
                  <a:pt x="586" y="692"/>
                  <a:pt x="586" y="692"/>
                  <a:pt x="586" y="691"/>
                </a:cubicBezTo>
                <a:cubicBezTo>
                  <a:pt x="586" y="691"/>
                  <a:pt x="586" y="690"/>
                  <a:pt x="585" y="690"/>
                </a:cubicBezTo>
                <a:cubicBezTo>
                  <a:pt x="584" y="689"/>
                  <a:pt x="584" y="687"/>
                  <a:pt x="582" y="686"/>
                </a:cubicBezTo>
                <a:cubicBezTo>
                  <a:pt x="582" y="686"/>
                  <a:pt x="581" y="686"/>
                  <a:pt x="580" y="686"/>
                </a:cubicBezTo>
                <a:cubicBezTo>
                  <a:pt x="580" y="687"/>
                  <a:pt x="579" y="688"/>
                  <a:pt x="579" y="688"/>
                </a:cubicBezTo>
                <a:cubicBezTo>
                  <a:pt x="577" y="688"/>
                  <a:pt x="577" y="689"/>
                  <a:pt x="576" y="689"/>
                </a:cubicBezTo>
                <a:cubicBezTo>
                  <a:pt x="575" y="689"/>
                  <a:pt x="576" y="687"/>
                  <a:pt x="575" y="687"/>
                </a:cubicBezTo>
                <a:cubicBezTo>
                  <a:pt x="574" y="685"/>
                  <a:pt x="574" y="685"/>
                  <a:pt x="573" y="684"/>
                </a:cubicBezTo>
                <a:cubicBezTo>
                  <a:pt x="572" y="683"/>
                  <a:pt x="572" y="682"/>
                  <a:pt x="573" y="682"/>
                </a:cubicBezTo>
                <a:cubicBezTo>
                  <a:pt x="574" y="682"/>
                  <a:pt x="574" y="682"/>
                  <a:pt x="575" y="681"/>
                </a:cubicBezTo>
                <a:cubicBezTo>
                  <a:pt x="575" y="681"/>
                  <a:pt x="576" y="680"/>
                  <a:pt x="576" y="680"/>
                </a:cubicBezTo>
                <a:cubicBezTo>
                  <a:pt x="579" y="680"/>
                  <a:pt x="581" y="678"/>
                  <a:pt x="583" y="677"/>
                </a:cubicBezTo>
                <a:cubicBezTo>
                  <a:pt x="584" y="676"/>
                  <a:pt x="584" y="677"/>
                  <a:pt x="585" y="676"/>
                </a:cubicBezTo>
                <a:cubicBezTo>
                  <a:pt x="586" y="677"/>
                  <a:pt x="586" y="678"/>
                  <a:pt x="587" y="679"/>
                </a:cubicBezTo>
                <a:cubicBezTo>
                  <a:pt x="587" y="679"/>
                  <a:pt x="588" y="680"/>
                  <a:pt x="588" y="681"/>
                </a:cubicBezTo>
                <a:cubicBezTo>
                  <a:pt x="589" y="682"/>
                  <a:pt x="589" y="683"/>
                  <a:pt x="590" y="684"/>
                </a:cubicBezTo>
                <a:cubicBezTo>
                  <a:pt x="592" y="685"/>
                  <a:pt x="592" y="687"/>
                  <a:pt x="593" y="688"/>
                </a:cubicBezTo>
                <a:cubicBezTo>
                  <a:pt x="594" y="690"/>
                  <a:pt x="595" y="692"/>
                  <a:pt x="596" y="694"/>
                </a:cubicBezTo>
                <a:cubicBezTo>
                  <a:pt x="597" y="696"/>
                  <a:pt x="597" y="697"/>
                  <a:pt x="599" y="698"/>
                </a:cubicBezTo>
                <a:cubicBezTo>
                  <a:pt x="599" y="699"/>
                  <a:pt x="600" y="700"/>
                  <a:pt x="600" y="701"/>
                </a:cubicBezTo>
                <a:cubicBezTo>
                  <a:pt x="601" y="702"/>
                  <a:pt x="601" y="704"/>
                  <a:pt x="602" y="705"/>
                </a:cubicBezTo>
                <a:cubicBezTo>
                  <a:pt x="603" y="706"/>
                  <a:pt x="603" y="707"/>
                  <a:pt x="602" y="708"/>
                </a:cubicBezTo>
                <a:cubicBezTo>
                  <a:pt x="601" y="709"/>
                  <a:pt x="600" y="709"/>
                  <a:pt x="599" y="710"/>
                </a:cubicBezTo>
                <a:cubicBezTo>
                  <a:pt x="598" y="708"/>
                  <a:pt x="597" y="707"/>
                  <a:pt x="596" y="706"/>
                </a:cubicBezTo>
                <a:cubicBezTo>
                  <a:pt x="595" y="706"/>
                  <a:pt x="595" y="706"/>
                  <a:pt x="595" y="706"/>
                </a:cubicBezTo>
                <a:cubicBezTo>
                  <a:pt x="595" y="708"/>
                  <a:pt x="595" y="709"/>
                  <a:pt x="595" y="711"/>
                </a:cubicBezTo>
                <a:cubicBezTo>
                  <a:pt x="595" y="712"/>
                  <a:pt x="594" y="712"/>
                  <a:pt x="594" y="713"/>
                </a:cubicBezTo>
                <a:cubicBezTo>
                  <a:pt x="593" y="714"/>
                  <a:pt x="591" y="714"/>
                  <a:pt x="590" y="715"/>
                </a:cubicBezTo>
                <a:cubicBezTo>
                  <a:pt x="589" y="716"/>
                  <a:pt x="589" y="716"/>
                  <a:pt x="588" y="716"/>
                </a:cubicBezTo>
                <a:cubicBezTo>
                  <a:pt x="588" y="717"/>
                  <a:pt x="587" y="717"/>
                  <a:pt x="586" y="717"/>
                </a:cubicBezTo>
                <a:cubicBezTo>
                  <a:pt x="585" y="717"/>
                  <a:pt x="584" y="719"/>
                  <a:pt x="583" y="717"/>
                </a:cubicBezTo>
                <a:cubicBezTo>
                  <a:pt x="583" y="717"/>
                  <a:pt x="583" y="717"/>
                  <a:pt x="582" y="717"/>
                </a:cubicBezTo>
                <a:cubicBezTo>
                  <a:pt x="582" y="717"/>
                  <a:pt x="581" y="718"/>
                  <a:pt x="580" y="717"/>
                </a:cubicBezTo>
                <a:cubicBezTo>
                  <a:pt x="580" y="716"/>
                  <a:pt x="578" y="717"/>
                  <a:pt x="578" y="716"/>
                </a:cubicBezTo>
                <a:cubicBezTo>
                  <a:pt x="577" y="714"/>
                  <a:pt x="576" y="715"/>
                  <a:pt x="575" y="714"/>
                </a:cubicBezTo>
                <a:cubicBezTo>
                  <a:pt x="574" y="713"/>
                  <a:pt x="574" y="713"/>
                  <a:pt x="573" y="712"/>
                </a:cubicBezTo>
                <a:cubicBezTo>
                  <a:pt x="573" y="711"/>
                  <a:pt x="572" y="710"/>
                  <a:pt x="571" y="710"/>
                </a:cubicBezTo>
                <a:cubicBezTo>
                  <a:pt x="570" y="709"/>
                  <a:pt x="570" y="708"/>
                  <a:pt x="570" y="707"/>
                </a:cubicBezTo>
                <a:cubicBezTo>
                  <a:pt x="569" y="706"/>
                  <a:pt x="568" y="706"/>
                  <a:pt x="567" y="705"/>
                </a:cubicBezTo>
                <a:cubicBezTo>
                  <a:pt x="567" y="704"/>
                  <a:pt x="567" y="703"/>
                  <a:pt x="566" y="703"/>
                </a:cubicBezTo>
                <a:cubicBezTo>
                  <a:pt x="564" y="702"/>
                  <a:pt x="564" y="700"/>
                  <a:pt x="563" y="698"/>
                </a:cubicBezTo>
                <a:cubicBezTo>
                  <a:pt x="562" y="697"/>
                  <a:pt x="561" y="696"/>
                  <a:pt x="560" y="695"/>
                </a:cubicBezTo>
                <a:cubicBezTo>
                  <a:pt x="560" y="693"/>
                  <a:pt x="559" y="692"/>
                  <a:pt x="558" y="691"/>
                </a:cubicBezTo>
                <a:cubicBezTo>
                  <a:pt x="557" y="690"/>
                  <a:pt x="557" y="689"/>
                  <a:pt x="556" y="688"/>
                </a:cubicBezTo>
                <a:cubicBezTo>
                  <a:pt x="556" y="687"/>
                  <a:pt x="555" y="685"/>
                  <a:pt x="554" y="684"/>
                </a:cubicBezTo>
                <a:cubicBezTo>
                  <a:pt x="554" y="683"/>
                  <a:pt x="554" y="682"/>
                  <a:pt x="553" y="681"/>
                </a:cubicBezTo>
                <a:cubicBezTo>
                  <a:pt x="553" y="679"/>
                  <a:pt x="551" y="679"/>
                  <a:pt x="551" y="677"/>
                </a:cubicBezTo>
                <a:cubicBezTo>
                  <a:pt x="551" y="676"/>
                  <a:pt x="550" y="676"/>
                  <a:pt x="550" y="675"/>
                </a:cubicBezTo>
                <a:cubicBezTo>
                  <a:pt x="550" y="674"/>
                  <a:pt x="549" y="673"/>
                  <a:pt x="549" y="672"/>
                </a:cubicBezTo>
                <a:cubicBezTo>
                  <a:pt x="548" y="671"/>
                  <a:pt x="548" y="670"/>
                  <a:pt x="548" y="669"/>
                </a:cubicBezTo>
                <a:cubicBezTo>
                  <a:pt x="547" y="669"/>
                  <a:pt x="547" y="668"/>
                  <a:pt x="547" y="666"/>
                </a:cubicBezTo>
                <a:cubicBezTo>
                  <a:pt x="547" y="665"/>
                  <a:pt x="547" y="664"/>
                  <a:pt x="547" y="663"/>
                </a:cubicBezTo>
                <a:cubicBezTo>
                  <a:pt x="547" y="661"/>
                  <a:pt x="546" y="660"/>
                  <a:pt x="548" y="659"/>
                </a:cubicBezTo>
                <a:cubicBezTo>
                  <a:pt x="548" y="656"/>
                  <a:pt x="548" y="656"/>
                  <a:pt x="548" y="656"/>
                </a:cubicBezTo>
                <a:cubicBezTo>
                  <a:pt x="548" y="655"/>
                  <a:pt x="549" y="655"/>
                  <a:pt x="550" y="654"/>
                </a:cubicBezTo>
                <a:cubicBezTo>
                  <a:pt x="550" y="653"/>
                  <a:pt x="552" y="653"/>
                  <a:pt x="553" y="652"/>
                </a:cubicBezTo>
                <a:cubicBezTo>
                  <a:pt x="554" y="651"/>
                  <a:pt x="554" y="652"/>
                  <a:pt x="554" y="653"/>
                </a:cubicBezTo>
                <a:cubicBezTo>
                  <a:pt x="554" y="653"/>
                  <a:pt x="554" y="654"/>
                  <a:pt x="554" y="654"/>
                </a:cubicBezTo>
                <a:cubicBezTo>
                  <a:pt x="555" y="654"/>
                  <a:pt x="554" y="654"/>
                  <a:pt x="554" y="654"/>
                </a:cubicBezTo>
                <a:cubicBezTo>
                  <a:pt x="554" y="654"/>
                  <a:pt x="554" y="654"/>
                  <a:pt x="553" y="654"/>
                </a:cubicBezTo>
                <a:cubicBezTo>
                  <a:pt x="553" y="654"/>
                  <a:pt x="553" y="654"/>
                  <a:pt x="553" y="654"/>
                </a:cubicBezTo>
                <a:cubicBezTo>
                  <a:pt x="553" y="654"/>
                  <a:pt x="553" y="654"/>
                  <a:pt x="553" y="655"/>
                </a:cubicBezTo>
                <a:cubicBezTo>
                  <a:pt x="554" y="655"/>
                  <a:pt x="554" y="655"/>
                  <a:pt x="554" y="654"/>
                </a:cubicBezTo>
                <a:moveTo>
                  <a:pt x="586" y="715"/>
                </a:moveTo>
                <a:cubicBezTo>
                  <a:pt x="586" y="715"/>
                  <a:pt x="585" y="715"/>
                  <a:pt x="585" y="714"/>
                </a:cubicBezTo>
                <a:cubicBezTo>
                  <a:pt x="585" y="714"/>
                  <a:pt x="585" y="715"/>
                  <a:pt x="585" y="715"/>
                </a:cubicBezTo>
                <a:cubicBezTo>
                  <a:pt x="585" y="715"/>
                  <a:pt x="585" y="715"/>
                  <a:pt x="585" y="715"/>
                </a:cubicBezTo>
                <a:cubicBezTo>
                  <a:pt x="585" y="715"/>
                  <a:pt x="586" y="715"/>
                  <a:pt x="586" y="715"/>
                </a:cubicBezTo>
                <a:moveTo>
                  <a:pt x="256" y="650"/>
                </a:moveTo>
                <a:cubicBezTo>
                  <a:pt x="257" y="650"/>
                  <a:pt x="257" y="650"/>
                  <a:pt x="258" y="650"/>
                </a:cubicBezTo>
                <a:cubicBezTo>
                  <a:pt x="259" y="650"/>
                  <a:pt x="259" y="650"/>
                  <a:pt x="260" y="651"/>
                </a:cubicBezTo>
                <a:cubicBezTo>
                  <a:pt x="260" y="651"/>
                  <a:pt x="261" y="651"/>
                  <a:pt x="261" y="651"/>
                </a:cubicBezTo>
                <a:cubicBezTo>
                  <a:pt x="262" y="651"/>
                  <a:pt x="262" y="651"/>
                  <a:pt x="263" y="652"/>
                </a:cubicBezTo>
                <a:cubicBezTo>
                  <a:pt x="263" y="652"/>
                  <a:pt x="264" y="652"/>
                  <a:pt x="264" y="652"/>
                </a:cubicBezTo>
                <a:cubicBezTo>
                  <a:pt x="264" y="653"/>
                  <a:pt x="264" y="654"/>
                  <a:pt x="264" y="655"/>
                </a:cubicBezTo>
                <a:cubicBezTo>
                  <a:pt x="263" y="655"/>
                  <a:pt x="263" y="656"/>
                  <a:pt x="262" y="657"/>
                </a:cubicBezTo>
                <a:cubicBezTo>
                  <a:pt x="262" y="658"/>
                  <a:pt x="261" y="659"/>
                  <a:pt x="261" y="660"/>
                </a:cubicBezTo>
                <a:cubicBezTo>
                  <a:pt x="262" y="661"/>
                  <a:pt x="261" y="661"/>
                  <a:pt x="260" y="662"/>
                </a:cubicBezTo>
                <a:cubicBezTo>
                  <a:pt x="260" y="663"/>
                  <a:pt x="260" y="663"/>
                  <a:pt x="260" y="664"/>
                </a:cubicBezTo>
                <a:cubicBezTo>
                  <a:pt x="259" y="665"/>
                  <a:pt x="258" y="665"/>
                  <a:pt x="259" y="667"/>
                </a:cubicBezTo>
                <a:cubicBezTo>
                  <a:pt x="259" y="667"/>
                  <a:pt x="258" y="668"/>
                  <a:pt x="258" y="669"/>
                </a:cubicBezTo>
                <a:cubicBezTo>
                  <a:pt x="257" y="669"/>
                  <a:pt x="258" y="670"/>
                  <a:pt x="257" y="670"/>
                </a:cubicBezTo>
                <a:cubicBezTo>
                  <a:pt x="256" y="672"/>
                  <a:pt x="255" y="674"/>
                  <a:pt x="254" y="677"/>
                </a:cubicBezTo>
                <a:cubicBezTo>
                  <a:pt x="254" y="678"/>
                  <a:pt x="253" y="679"/>
                  <a:pt x="253" y="680"/>
                </a:cubicBezTo>
                <a:cubicBezTo>
                  <a:pt x="253" y="681"/>
                  <a:pt x="253" y="681"/>
                  <a:pt x="252" y="681"/>
                </a:cubicBezTo>
                <a:cubicBezTo>
                  <a:pt x="252" y="682"/>
                  <a:pt x="251" y="683"/>
                  <a:pt x="251" y="684"/>
                </a:cubicBezTo>
                <a:cubicBezTo>
                  <a:pt x="251" y="685"/>
                  <a:pt x="250" y="686"/>
                  <a:pt x="250" y="687"/>
                </a:cubicBezTo>
                <a:cubicBezTo>
                  <a:pt x="250" y="688"/>
                  <a:pt x="249" y="689"/>
                  <a:pt x="249" y="690"/>
                </a:cubicBezTo>
                <a:cubicBezTo>
                  <a:pt x="249" y="691"/>
                  <a:pt x="248" y="692"/>
                  <a:pt x="248" y="693"/>
                </a:cubicBezTo>
                <a:cubicBezTo>
                  <a:pt x="248" y="693"/>
                  <a:pt x="248" y="694"/>
                  <a:pt x="248" y="694"/>
                </a:cubicBezTo>
                <a:cubicBezTo>
                  <a:pt x="247" y="695"/>
                  <a:pt x="247" y="696"/>
                  <a:pt x="247" y="697"/>
                </a:cubicBezTo>
                <a:cubicBezTo>
                  <a:pt x="246" y="697"/>
                  <a:pt x="246" y="698"/>
                  <a:pt x="246" y="699"/>
                </a:cubicBezTo>
                <a:cubicBezTo>
                  <a:pt x="245" y="700"/>
                  <a:pt x="245" y="700"/>
                  <a:pt x="245" y="701"/>
                </a:cubicBezTo>
                <a:cubicBezTo>
                  <a:pt x="245" y="702"/>
                  <a:pt x="244" y="702"/>
                  <a:pt x="244" y="703"/>
                </a:cubicBezTo>
                <a:cubicBezTo>
                  <a:pt x="244" y="704"/>
                  <a:pt x="243" y="705"/>
                  <a:pt x="242" y="705"/>
                </a:cubicBezTo>
                <a:cubicBezTo>
                  <a:pt x="242" y="706"/>
                  <a:pt x="243" y="707"/>
                  <a:pt x="242" y="708"/>
                </a:cubicBezTo>
                <a:cubicBezTo>
                  <a:pt x="241" y="708"/>
                  <a:pt x="242" y="709"/>
                  <a:pt x="241" y="710"/>
                </a:cubicBezTo>
                <a:cubicBezTo>
                  <a:pt x="241" y="711"/>
                  <a:pt x="240" y="712"/>
                  <a:pt x="240" y="714"/>
                </a:cubicBezTo>
                <a:cubicBezTo>
                  <a:pt x="239" y="716"/>
                  <a:pt x="238" y="717"/>
                  <a:pt x="237" y="719"/>
                </a:cubicBezTo>
                <a:cubicBezTo>
                  <a:pt x="237" y="720"/>
                  <a:pt x="236" y="720"/>
                  <a:pt x="236" y="720"/>
                </a:cubicBezTo>
                <a:cubicBezTo>
                  <a:pt x="234" y="719"/>
                  <a:pt x="233" y="719"/>
                  <a:pt x="231" y="717"/>
                </a:cubicBezTo>
                <a:cubicBezTo>
                  <a:pt x="230" y="717"/>
                  <a:pt x="230" y="717"/>
                  <a:pt x="231" y="716"/>
                </a:cubicBezTo>
                <a:cubicBezTo>
                  <a:pt x="231" y="715"/>
                  <a:pt x="231" y="714"/>
                  <a:pt x="232" y="713"/>
                </a:cubicBezTo>
                <a:cubicBezTo>
                  <a:pt x="232" y="713"/>
                  <a:pt x="232" y="712"/>
                  <a:pt x="233" y="711"/>
                </a:cubicBezTo>
                <a:cubicBezTo>
                  <a:pt x="233" y="710"/>
                  <a:pt x="234" y="709"/>
                  <a:pt x="234" y="708"/>
                </a:cubicBezTo>
                <a:cubicBezTo>
                  <a:pt x="234" y="706"/>
                  <a:pt x="235" y="705"/>
                  <a:pt x="236" y="704"/>
                </a:cubicBezTo>
                <a:cubicBezTo>
                  <a:pt x="236" y="703"/>
                  <a:pt x="237" y="702"/>
                  <a:pt x="238" y="701"/>
                </a:cubicBezTo>
                <a:cubicBezTo>
                  <a:pt x="238" y="700"/>
                  <a:pt x="238" y="698"/>
                  <a:pt x="239" y="698"/>
                </a:cubicBezTo>
                <a:cubicBezTo>
                  <a:pt x="239" y="698"/>
                  <a:pt x="238" y="697"/>
                  <a:pt x="238" y="696"/>
                </a:cubicBezTo>
                <a:cubicBezTo>
                  <a:pt x="238" y="696"/>
                  <a:pt x="237" y="696"/>
                  <a:pt x="237" y="695"/>
                </a:cubicBezTo>
                <a:cubicBezTo>
                  <a:pt x="235" y="695"/>
                  <a:pt x="234" y="694"/>
                  <a:pt x="233" y="693"/>
                </a:cubicBezTo>
                <a:cubicBezTo>
                  <a:pt x="232" y="693"/>
                  <a:pt x="231" y="692"/>
                  <a:pt x="230" y="692"/>
                </a:cubicBezTo>
                <a:cubicBezTo>
                  <a:pt x="230" y="692"/>
                  <a:pt x="229" y="694"/>
                  <a:pt x="228" y="694"/>
                </a:cubicBezTo>
                <a:cubicBezTo>
                  <a:pt x="227" y="695"/>
                  <a:pt x="225" y="697"/>
                  <a:pt x="224" y="698"/>
                </a:cubicBezTo>
                <a:cubicBezTo>
                  <a:pt x="222" y="701"/>
                  <a:pt x="220" y="703"/>
                  <a:pt x="218" y="705"/>
                </a:cubicBezTo>
                <a:cubicBezTo>
                  <a:pt x="217" y="706"/>
                  <a:pt x="217" y="707"/>
                  <a:pt x="216" y="708"/>
                </a:cubicBezTo>
                <a:cubicBezTo>
                  <a:pt x="216" y="708"/>
                  <a:pt x="215" y="708"/>
                  <a:pt x="215" y="708"/>
                </a:cubicBezTo>
                <a:cubicBezTo>
                  <a:pt x="214" y="707"/>
                  <a:pt x="212" y="707"/>
                  <a:pt x="211" y="706"/>
                </a:cubicBezTo>
                <a:cubicBezTo>
                  <a:pt x="211" y="705"/>
                  <a:pt x="211" y="705"/>
                  <a:pt x="211" y="705"/>
                </a:cubicBezTo>
                <a:cubicBezTo>
                  <a:pt x="212" y="704"/>
                  <a:pt x="212" y="703"/>
                  <a:pt x="212" y="702"/>
                </a:cubicBezTo>
                <a:cubicBezTo>
                  <a:pt x="213" y="701"/>
                  <a:pt x="214" y="701"/>
                  <a:pt x="214" y="700"/>
                </a:cubicBezTo>
                <a:cubicBezTo>
                  <a:pt x="215" y="700"/>
                  <a:pt x="215" y="699"/>
                  <a:pt x="215" y="698"/>
                </a:cubicBezTo>
                <a:cubicBezTo>
                  <a:pt x="216" y="697"/>
                  <a:pt x="217" y="697"/>
                  <a:pt x="218" y="696"/>
                </a:cubicBezTo>
                <a:cubicBezTo>
                  <a:pt x="218" y="695"/>
                  <a:pt x="219" y="694"/>
                  <a:pt x="219" y="693"/>
                </a:cubicBezTo>
                <a:cubicBezTo>
                  <a:pt x="220" y="692"/>
                  <a:pt x="221" y="692"/>
                  <a:pt x="222" y="691"/>
                </a:cubicBezTo>
                <a:cubicBezTo>
                  <a:pt x="223" y="689"/>
                  <a:pt x="225" y="688"/>
                  <a:pt x="226" y="686"/>
                </a:cubicBezTo>
                <a:cubicBezTo>
                  <a:pt x="227" y="684"/>
                  <a:pt x="229" y="683"/>
                  <a:pt x="230" y="681"/>
                </a:cubicBezTo>
                <a:cubicBezTo>
                  <a:pt x="232" y="678"/>
                  <a:pt x="235" y="676"/>
                  <a:pt x="238" y="673"/>
                </a:cubicBezTo>
                <a:cubicBezTo>
                  <a:pt x="239" y="672"/>
                  <a:pt x="240" y="671"/>
                  <a:pt x="240" y="670"/>
                </a:cubicBezTo>
                <a:cubicBezTo>
                  <a:pt x="241" y="668"/>
                  <a:pt x="241" y="668"/>
                  <a:pt x="242" y="667"/>
                </a:cubicBezTo>
                <a:cubicBezTo>
                  <a:pt x="243" y="666"/>
                  <a:pt x="244" y="666"/>
                  <a:pt x="244" y="666"/>
                </a:cubicBezTo>
                <a:cubicBezTo>
                  <a:pt x="244" y="665"/>
                  <a:pt x="245" y="664"/>
                  <a:pt x="245" y="664"/>
                </a:cubicBezTo>
                <a:cubicBezTo>
                  <a:pt x="246" y="663"/>
                  <a:pt x="247" y="663"/>
                  <a:pt x="247" y="662"/>
                </a:cubicBezTo>
                <a:cubicBezTo>
                  <a:pt x="247" y="660"/>
                  <a:pt x="250" y="659"/>
                  <a:pt x="250" y="657"/>
                </a:cubicBezTo>
                <a:cubicBezTo>
                  <a:pt x="252" y="656"/>
                  <a:pt x="252" y="654"/>
                  <a:pt x="254" y="654"/>
                </a:cubicBezTo>
                <a:cubicBezTo>
                  <a:pt x="255" y="653"/>
                  <a:pt x="255" y="651"/>
                  <a:pt x="256" y="650"/>
                </a:cubicBezTo>
                <a:moveTo>
                  <a:pt x="253" y="663"/>
                </a:moveTo>
                <a:cubicBezTo>
                  <a:pt x="252" y="663"/>
                  <a:pt x="252" y="664"/>
                  <a:pt x="251" y="665"/>
                </a:cubicBezTo>
                <a:cubicBezTo>
                  <a:pt x="251" y="665"/>
                  <a:pt x="251" y="665"/>
                  <a:pt x="251" y="666"/>
                </a:cubicBezTo>
                <a:cubicBezTo>
                  <a:pt x="250" y="667"/>
                  <a:pt x="249" y="668"/>
                  <a:pt x="248" y="669"/>
                </a:cubicBezTo>
                <a:cubicBezTo>
                  <a:pt x="246" y="670"/>
                  <a:pt x="246" y="671"/>
                  <a:pt x="245" y="672"/>
                </a:cubicBezTo>
                <a:cubicBezTo>
                  <a:pt x="244" y="674"/>
                  <a:pt x="242" y="675"/>
                  <a:pt x="241" y="677"/>
                </a:cubicBezTo>
                <a:cubicBezTo>
                  <a:pt x="241" y="678"/>
                  <a:pt x="240" y="679"/>
                  <a:pt x="239" y="679"/>
                </a:cubicBezTo>
                <a:cubicBezTo>
                  <a:pt x="238" y="680"/>
                  <a:pt x="238" y="681"/>
                  <a:pt x="237" y="682"/>
                </a:cubicBezTo>
                <a:cubicBezTo>
                  <a:pt x="236" y="682"/>
                  <a:pt x="237" y="684"/>
                  <a:pt x="236" y="684"/>
                </a:cubicBezTo>
                <a:cubicBezTo>
                  <a:pt x="235" y="685"/>
                  <a:pt x="234" y="686"/>
                  <a:pt x="234" y="687"/>
                </a:cubicBezTo>
                <a:cubicBezTo>
                  <a:pt x="236" y="687"/>
                  <a:pt x="236" y="688"/>
                  <a:pt x="237" y="689"/>
                </a:cubicBezTo>
                <a:cubicBezTo>
                  <a:pt x="239" y="689"/>
                  <a:pt x="240" y="690"/>
                  <a:pt x="241" y="690"/>
                </a:cubicBezTo>
                <a:cubicBezTo>
                  <a:pt x="242" y="690"/>
                  <a:pt x="242" y="689"/>
                  <a:pt x="242" y="688"/>
                </a:cubicBezTo>
                <a:cubicBezTo>
                  <a:pt x="243" y="687"/>
                  <a:pt x="244" y="686"/>
                  <a:pt x="243" y="685"/>
                </a:cubicBezTo>
                <a:cubicBezTo>
                  <a:pt x="243" y="685"/>
                  <a:pt x="244" y="684"/>
                  <a:pt x="244" y="684"/>
                </a:cubicBezTo>
                <a:cubicBezTo>
                  <a:pt x="244" y="683"/>
                  <a:pt x="245" y="683"/>
                  <a:pt x="245" y="682"/>
                </a:cubicBezTo>
                <a:cubicBezTo>
                  <a:pt x="245" y="681"/>
                  <a:pt x="247" y="681"/>
                  <a:pt x="246" y="680"/>
                </a:cubicBezTo>
                <a:cubicBezTo>
                  <a:pt x="246" y="679"/>
                  <a:pt x="247" y="678"/>
                  <a:pt x="247" y="677"/>
                </a:cubicBezTo>
                <a:cubicBezTo>
                  <a:pt x="247" y="676"/>
                  <a:pt x="247" y="676"/>
                  <a:pt x="248" y="675"/>
                </a:cubicBezTo>
                <a:cubicBezTo>
                  <a:pt x="249" y="675"/>
                  <a:pt x="249" y="674"/>
                  <a:pt x="249" y="673"/>
                </a:cubicBezTo>
                <a:cubicBezTo>
                  <a:pt x="249" y="672"/>
                  <a:pt x="251" y="671"/>
                  <a:pt x="250" y="670"/>
                </a:cubicBezTo>
                <a:cubicBezTo>
                  <a:pt x="251" y="669"/>
                  <a:pt x="251" y="667"/>
                  <a:pt x="252" y="667"/>
                </a:cubicBezTo>
                <a:cubicBezTo>
                  <a:pt x="252" y="665"/>
                  <a:pt x="253" y="665"/>
                  <a:pt x="253" y="662"/>
                </a:cubicBezTo>
                <a:cubicBezTo>
                  <a:pt x="253" y="662"/>
                  <a:pt x="253" y="663"/>
                  <a:pt x="253" y="663"/>
                </a:cubicBezTo>
                <a:cubicBezTo>
                  <a:pt x="253" y="663"/>
                  <a:pt x="253" y="663"/>
                  <a:pt x="253" y="663"/>
                </a:cubicBezTo>
                <a:cubicBezTo>
                  <a:pt x="253" y="663"/>
                  <a:pt x="253" y="663"/>
                  <a:pt x="253" y="663"/>
                </a:cubicBezTo>
                <a:cubicBezTo>
                  <a:pt x="253" y="663"/>
                  <a:pt x="254" y="663"/>
                  <a:pt x="254" y="663"/>
                </a:cubicBezTo>
                <a:cubicBezTo>
                  <a:pt x="254" y="663"/>
                  <a:pt x="254" y="662"/>
                  <a:pt x="253" y="663"/>
                </a:cubicBezTo>
                <a:moveTo>
                  <a:pt x="259" y="652"/>
                </a:moveTo>
                <a:cubicBezTo>
                  <a:pt x="260" y="653"/>
                  <a:pt x="261" y="653"/>
                  <a:pt x="261" y="652"/>
                </a:cubicBezTo>
                <a:cubicBezTo>
                  <a:pt x="261" y="652"/>
                  <a:pt x="260" y="652"/>
                  <a:pt x="259" y="652"/>
                </a:cubicBezTo>
                <a:moveTo>
                  <a:pt x="257" y="653"/>
                </a:moveTo>
                <a:cubicBezTo>
                  <a:pt x="257" y="653"/>
                  <a:pt x="257" y="653"/>
                  <a:pt x="257" y="654"/>
                </a:cubicBezTo>
                <a:cubicBezTo>
                  <a:pt x="257" y="654"/>
                  <a:pt x="257" y="653"/>
                  <a:pt x="257" y="653"/>
                </a:cubicBezTo>
                <a:cubicBezTo>
                  <a:pt x="257" y="653"/>
                  <a:pt x="257" y="653"/>
                  <a:pt x="257" y="653"/>
                </a:cubicBezTo>
                <a:cubicBezTo>
                  <a:pt x="257" y="653"/>
                  <a:pt x="257" y="653"/>
                  <a:pt x="257" y="653"/>
                </a:cubicBezTo>
                <a:moveTo>
                  <a:pt x="188" y="134"/>
                </a:moveTo>
                <a:cubicBezTo>
                  <a:pt x="187" y="135"/>
                  <a:pt x="186" y="135"/>
                  <a:pt x="185" y="134"/>
                </a:cubicBezTo>
                <a:cubicBezTo>
                  <a:pt x="185" y="133"/>
                  <a:pt x="185" y="132"/>
                  <a:pt x="184" y="132"/>
                </a:cubicBezTo>
                <a:cubicBezTo>
                  <a:pt x="184" y="131"/>
                  <a:pt x="183" y="131"/>
                  <a:pt x="183" y="131"/>
                </a:cubicBezTo>
                <a:cubicBezTo>
                  <a:pt x="183" y="130"/>
                  <a:pt x="183" y="130"/>
                  <a:pt x="183" y="129"/>
                </a:cubicBezTo>
                <a:cubicBezTo>
                  <a:pt x="184" y="128"/>
                  <a:pt x="185" y="128"/>
                  <a:pt x="185" y="129"/>
                </a:cubicBezTo>
                <a:cubicBezTo>
                  <a:pt x="185" y="129"/>
                  <a:pt x="185" y="129"/>
                  <a:pt x="185" y="129"/>
                </a:cubicBezTo>
                <a:cubicBezTo>
                  <a:pt x="185" y="129"/>
                  <a:pt x="185" y="129"/>
                  <a:pt x="185" y="130"/>
                </a:cubicBezTo>
                <a:cubicBezTo>
                  <a:pt x="185" y="130"/>
                  <a:pt x="185" y="130"/>
                  <a:pt x="185" y="130"/>
                </a:cubicBezTo>
                <a:cubicBezTo>
                  <a:pt x="186" y="130"/>
                  <a:pt x="186" y="130"/>
                  <a:pt x="187" y="129"/>
                </a:cubicBezTo>
                <a:cubicBezTo>
                  <a:pt x="187" y="129"/>
                  <a:pt x="188" y="128"/>
                  <a:pt x="189" y="128"/>
                </a:cubicBezTo>
                <a:cubicBezTo>
                  <a:pt x="190" y="128"/>
                  <a:pt x="190" y="128"/>
                  <a:pt x="191" y="130"/>
                </a:cubicBezTo>
                <a:cubicBezTo>
                  <a:pt x="191" y="131"/>
                  <a:pt x="191" y="131"/>
                  <a:pt x="190" y="132"/>
                </a:cubicBezTo>
                <a:cubicBezTo>
                  <a:pt x="190" y="133"/>
                  <a:pt x="189" y="133"/>
                  <a:pt x="189" y="134"/>
                </a:cubicBezTo>
                <a:cubicBezTo>
                  <a:pt x="189" y="135"/>
                  <a:pt x="189" y="136"/>
                  <a:pt x="189" y="137"/>
                </a:cubicBezTo>
                <a:cubicBezTo>
                  <a:pt x="190" y="138"/>
                  <a:pt x="190" y="139"/>
                  <a:pt x="191" y="139"/>
                </a:cubicBezTo>
                <a:cubicBezTo>
                  <a:pt x="192" y="140"/>
                  <a:pt x="192" y="141"/>
                  <a:pt x="193" y="142"/>
                </a:cubicBezTo>
                <a:cubicBezTo>
                  <a:pt x="193" y="143"/>
                  <a:pt x="193" y="144"/>
                  <a:pt x="194" y="145"/>
                </a:cubicBezTo>
                <a:cubicBezTo>
                  <a:pt x="195" y="146"/>
                  <a:pt x="195" y="147"/>
                  <a:pt x="196" y="147"/>
                </a:cubicBezTo>
                <a:cubicBezTo>
                  <a:pt x="196" y="148"/>
                  <a:pt x="196" y="149"/>
                  <a:pt x="197" y="150"/>
                </a:cubicBezTo>
                <a:cubicBezTo>
                  <a:pt x="198" y="151"/>
                  <a:pt x="198" y="152"/>
                  <a:pt x="199" y="153"/>
                </a:cubicBezTo>
                <a:cubicBezTo>
                  <a:pt x="200" y="153"/>
                  <a:pt x="201" y="154"/>
                  <a:pt x="201" y="155"/>
                </a:cubicBezTo>
                <a:cubicBezTo>
                  <a:pt x="201" y="156"/>
                  <a:pt x="202" y="156"/>
                  <a:pt x="203" y="157"/>
                </a:cubicBezTo>
                <a:cubicBezTo>
                  <a:pt x="204" y="158"/>
                  <a:pt x="204" y="159"/>
                  <a:pt x="205" y="160"/>
                </a:cubicBezTo>
                <a:cubicBezTo>
                  <a:pt x="206" y="161"/>
                  <a:pt x="206" y="162"/>
                  <a:pt x="207" y="163"/>
                </a:cubicBezTo>
                <a:cubicBezTo>
                  <a:pt x="208" y="164"/>
                  <a:pt x="209" y="165"/>
                  <a:pt x="210" y="166"/>
                </a:cubicBezTo>
                <a:cubicBezTo>
                  <a:pt x="210" y="168"/>
                  <a:pt x="212" y="169"/>
                  <a:pt x="213" y="171"/>
                </a:cubicBezTo>
                <a:cubicBezTo>
                  <a:pt x="214" y="172"/>
                  <a:pt x="215" y="173"/>
                  <a:pt x="216" y="174"/>
                </a:cubicBezTo>
                <a:cubicBezTo>
                  <a:pt x="216" y="175"/>
                  <a:pt x="216" y="176"/>
                  <a:pt x="215" y="177"/>
                </a:cubicBezTo>
                <a:cubicBezTo>
                  <a:pt x="215" y="177"/>
                  <a:pt x="216" y="178"/>
                  <a:pt x="216" y="178"/>
                </a:cubicBezTo>
                <a:cubicBezTo>
                  <a:pt x="220" y="178"/>
                  <a:pt x="220" y="178"/>
                  <a:pt x="220" y="178"/>
                </a:cubicBezTo>
                <a:cubicBezTo>
                  <a:pt x="221" y="180"/>
                  <a:pt x="222" y="181"/>
                  <a:pt x="223" y="182"/>
                </a:cubicBezTo>
                <a:cubicBezTo>
                  <a:pt x="224" y="182"/>
                  <a:pt x="225" y="183"/>
                  <a:pt x="225" y="184"/>
                </a:cubicBezTo>
                <a:cubicBezTo>
                  <a:pt x="226" y="185"/>
                  <a:pt x="228" y="185"/>
                  <a:pt x="230" y="186"/>
                </a:cubicBezTo>
                <a:cubicBezTo>
                  <a:pt x="231" y="186"/>
                  <a:pt x="232" y="186"/>
                  <a:pt x="232" y="186"/>
                </a:cubicBezTo>
                <a:cubicBezTo>
                  <a:pt x="233" y="185"/>
                  <a:pt x="234" y="185"/>
                  <a:pt x="235" y="184"/>
                </a:cubicBezTo>
                <a:cubicBezTo>
                  <a:pt x="236" y="184"/>
                  <a:pt x="237" y="183"/>
                  <a:pt x="238" y="182"/>
                </a:cubicBezTo>
                <a:cubicBezTo>
                  <a:pt x="238" y="179"/>
                  <a:pt x="238" y="179"/>
                  <a:pt x="238" y="179"/>
                </a:cubicBezTo>
                <a:cubicBezTo>
                  <a:pt x="236" y="178"/>
                  <a:pt x="237" y="177"/>
                  <a:pt x="236" y="176"/>
                </a:cubicBezTo>
                <a:cubicBezTo>
                  <a:pt x="235" y="174"/>
                  <a:pt x="235" y="172"/>
                  <a:pt x="234" y="171"/>
                </a:cubicBezTo>
                <a:cubicBezTo>
                  <a:pt x="233" y="170"/>
                  <a:pt x="232" y="169"/>
                  <a:pt x="232" y="167"/>
                </a:cubicBezTo>
                <a:cubicBezTo>
                  <a:pt x="232" y="166"/>
                  <a:pt x="232" y="166"/>
                  <a:pt x="232" y="167"/>
                </a:cubicBezTo>
                <a:cubicBezTo>
                  <a:pt x="232" y="167"/>
                  <a:pt x="232" y="167"/>
                  <a:pt x="232" y="167"/>
                </a:cubicBezTo>
                <a:cubicBezTo>
                  <a:pt x="232" y="167"/>
                  <a:pt x="232" y="167"/>
                  <a:pt x="232" y="167"/>
                </a:cubicBezTo>
                <a:cubicBezTo>
                  <a:pt x="233" y="167"/>
                  <a:pt x="233" y="167"/>
                  <a:pt x="233" y="167"/>
                </a:cubicBezTo>
                <a:cubicBezTo>
                  <a:pt x="233" y="166"/>
                  <a:pt x="233" y="166"/>
                  <a:pt x="232" y="167"/>
                </a:cubicBezTo>
                <a:cubicBezTo>
                  <a:pt x="231" y="167"/>
                  <a:pt x="231" y="166"/>
                  <a:pt x="230" y="166"/>
                </a:cubicBezTo>
                <a:cubicBezTo>
                  <a:pt x="230" y="164"/>
                  <a:pt x="229" y="164"/>
                  <a:pt x="228" y="163"/>
                </a:cubicBezTo>
                <a:cubicBezTo>
                  <a:pt x="228" y="163"/>
                  <a:pt x="229" y="161"/>
                  <a:pt x="227" y="161"/>
                </a:cubicBezTo>
                <a:cubicBezTo>
                  <a:pt x="228" y="161"/>
                  <a:pt x="228" y="160"/>
                  <a:pt x="228" y="160"/>
                </a:cubicBezTo>
                <a:cubicBezTo>
                  <a:pt x="230" y="160"/>
                  <a:pt x="231" y="160"/>
                  <a:pt x="233" y="160"/>
                </a:cubicBezTo>
                <a:cubicBezTo>
                  <a:pt x="233" y="161"/>
                  <a:pt x="233" y="161"/>
                  <a:pt x="233" y="162"/>
                </a:cubicBezTo>
                <a:cubicBezTo>
                  <a:pt x="233" y="162"/>
                  <a:pt x="233" y="162"/>
                  <a:pt x="233" y="162"/>
                </a:cubicBezTo>
                <a:cubicBezTo>
                  <a:pt x="234" y="162"/>
                  <a:pt x="234" y="161"/>
                  <a:pt x="235" y="161"/>
                </a:cubicBezTo>
                <a:cubicBezTo>
                  <a:pt x="235" y="161"/>
                  <a:pt x="236" y="161"/>
                  <a:pt x="236" y="160"/>
                </a:cubicBezTo>
                <a:cubicBezTo>
                  <a:pt x="236" y="160"/>
                  <a:pt x="236" y="159"/>
                  <a:pt x="237" y="159"/>
                </a:cubicBezTo>
                <a:cubicBezTo>
                  <a:pt x="237" y="160"/>
                  <a:pt x="238" y="160"/>
                  <a:pt x="238" y="160"/>
                </a:cubicBezTo>
                <a:cubicBezTo>
                  <a:pt x="238" y="161"/>
                  <a:pt x="238" y="161"/>
                  <a:pt x="239" y="161"/>
                </a:cubicBezTo>
                <a:cubicBezTo>
                  <a:pt x="239" y="161"/>
                  <a:pt x="239" y="162"/>
                  <a:pt x="240" y="162"/>
                </a:cubicBezTo>
                <a:cubicBezTo>
                  <a:pt x="240" y="164"/>
                  <a:pt x="241" y="166"/>
                  <a:pt x="242" y="168"/>
                </a:cubicBezTo>
                <a:cubicBezTo>
                  <a:pt x="243" y="169"/>
                  <a:pt x="243" y="169"/>
                  <a:pt x="243" y="169"/>
                </a:cubicBezTo>
                <a:cubicBezTo>
                  <a:pt x="244" y="170"/>
                  <a:pt x="244" y="171"/>
                  <a:pt x="244" y="173"/>
                </a:cubicBezTo>
                <a:cubicBezTo>
                  <a:pt x="244" y="173"/>
                  <a:pt x="244" y="173"/>
                  <a:pt x="244" y="174"/>
                </a:cubicBezTo>
                <a:cubicBezTo>
                  <a:pt x="243" y="174"/>
                  <a:pt x="242" y="174"/>
                  <a:pt x="240" y="174"/>
                </a:cubicBezTo>
                <a:cubicBezTo>
                  <a:pt x="240" y="174"/>
                  <a:pt x="240" y="174"/>
                  <a:pt x="240" y="174"/>
                </a:cubicBezTo>
                <a:cubicBezTo>
                  <a:pt x="241" y="174"/>
                  <a:pt x="241" y="173"/>
                  <a:pt x="241" y="173"/>
                </a:cubicBezTo>
                <a:cubicBezTo>
                  <a:pt x="240" y="173"/>
                  <a:pt x="240" y="173"/>
                  <a:pt x="240" y="173"/>
                </a:cubicBezTo>
                <a:cubicBezTo>
                  <a:pt x="240" y="173"/>
                  <a:pt x="240" y="174"/>
                  <a:pt x="240" y="174"/>
                </a:cubicBezTo>
                <a:cubicBezTo>
                  <a:pt x="241" y="174"/>
                  <a:pt x="243" y="175"/>
                  <a:pt x="243" y="175"/>
                </a:cubicBezTo>
                <a:cubicBezTo>
                  <a:pt x="243" y="175"/>
                  <a:pt x="244" y="175"/>
                  <a:pt x="244" y="175"/>
                </a:cubicBezTo>
                <a:cubicBezTo>
                  <a:pt x="244" y="175"/>
                  <a:pt x="245" y="175"/>
                  <a:pt x="245" y="175"/>
                </a:cubicBezTo>
                <a:cubicBezTo>
                  <a:pt x="245" y="176"/>
                  <a:pt x="247" y="177"/>
                  <a:pt x="246" y="179"/>
                </a:cubicBezTo>
                <a:cubicBezTo>
                  <a:pt x="246" y="180"/>
                  <a:pt x="246" y="181"/>
                  <a:pt x="246" y="182"/>
                </a:cubicBezTo>
                <a:cubicBezTo>
                  <a:pt x="246" y="183"/>
                  <a:pt x="245" y="185"/>
                  <a:pt x="245" y="186"/>
                </a:cubicBezTo>
                <a:cubicBezTo>
                  <a:pt x="244" y="187"/>
                  <a:pt x="244" y="188"/>
                  <a:pt x="243" y="189"/>
                </a:cubicBezTo>
                <a:cubicBezTo>
                  <a:pt x="242" y="189"/>
                  <a:pt x="241" y="190"/>
                  <a:pt x="240" y="191"/>
                </a:cubicBezTo>
                <a:cubicBezTo>
                  <a:pt x="240" y="192"/>
                  <a:pt x="239" y="193"/>
                  <a:pt x="238" y="193"/>
                </a:cubicBezTo>
                <a:cubicBezTo>
                  <a:pt x="237" y="193"/>
                  <a:pt x="236" y="193"/>
                  <a:pt x="236" y="194"/>
                </a:cubicBezTo>
                <a:cubicBezTo>
                  <a:pt x="235" y="194"/>
                  <a:pt x="235" y="195"/>
                  <a:pt x="234" y="195"/>
                </a:cubicBezTo>
                <a:cubicBezTo>
                  <a:pt x="233" y="194"/>
                  <a:pt x="232" y="195"/>
                  <a:pt x="232" y="195"/>
                </a:cubicBezTo>
                <a:cubicBezTo>
                  <a:pt x="231" y="196"/>
                  <a:pt x="231" y="195"/>
                  <a:pt x="230" y="195"/>
                </a:cubicBezTo>
                <a:cubicBezTo>
                  <a:pt x="230" y="195"/>
                  <a:pt x="230" y="195"/>
                  <a:pt x="229" y="195"/>
                </a:cubicBezTo>
                <a:cubicBezTo>
                  <a:pt x="228" y="194"/>
                  <a:pt x="227" y="195"/>
                  <a:pt x="226" y="194"/>
                </a:cubicBezTo>
                <a:cubicBezTo>
                  <a:pt x="225" y="193"/>
                  <a:pt x="223" y="193"/>
                  <a:pt x="222" y="192"/>
                </a:cubicBezTo>
                <a:cubicBezTo>
                  <a:pt x="221" y="191"/>
                  <a:pt x="220" y="191"/>
                  <a:pt x="219" y="190"/>
                </a:cubicBezTo>
                <a:cubicBezTo>
                  <a:pt x="218" y="189"/>
                  <a:pt x="218" y="188"/>
                  <a:pt x="217" y="188"/>
                </a:cubicBezTo>
                <a:cubicBezTo>
                  <a:pt x="214" y="186"/>
                  <a:pt x="212" y="183"/>
                  <a:pt x="210" y="181"/>
                </a:cubicBezTo>
                <a:cubicBezTo>
                  <a:pt x="208" y="180"/>
                  <a:pt x="208" y="178"/>
                  <a:pt x="207" y="177"/>
                </a:cubicBezTo>
                <a:cubicBezTo>
                  <a:pt x="205" y="176"/>
                  <a:pt x="204" y="175"/>
                  <a:pt x="203" y="174"/>
                </a:cubicBezTo>
                <a:cubicBezTo>
                  <a:pt x="202" y="173"/>
                  <a:pt x="202" y="172"/>
                  <a:pt x="201" y="171"/>
                </a:cubicBezTo>
                <a:cubicBezTo>
                  <a:pt x="201" y="170"/>
                  <a:pt x="200" y="170"/>
                  <a:pt x="199" y="169"/>
                </a:cubicBezTo>
                <a:cubicBezTo>
                  <a:pt x="199" y="168"/>
                  <a:pt x="199" y="167"/>
                  <a:pt x="198" y="166"/>
                </a:cubicBezTo>
                <a:cubicBezTo>
                  <a:pt x="197" y="166"/>
                  <a:pt x="196" y="165"/>
                  <a:pt x="196" y="164"/>
                </a:cubicBezTo>
                <a:cubicBezTo>
                  <a:pt x="195" y="163"/>
                  <a:pt x="194" y="162"/>
                  <a:pt x="193" y="161"/>
                </a:cubicBezTo>
                <a:cubicBezTo>
                  <a:pt x="192" y="160"/>
                  <a:pt x="192" y="159"/>
                  <a:pt x="191" y="158"/>
                </a:cubicBezTo>
                <a:cubicBezTo>
                  <a:pt x="190" y="157"/>
                  <a:pt x="190" y="155"/>
                  <a:pt x="189" y="155"/>
                </a:cubicBezTo>
                <a:cubicBezTo>
                  <a:pt x="188" y="153"/>
                  <a:pt x="187" y="150"/>
                  <a:pt x="186" y="148"/>
                </a:cubicBezTo>
                <a:cubicBezTo>
                  <a:pt x="185" y="148"/>
                  <a:pt x="186" y="148"/>
                  <a:pt x="186" y="147"/>
                </a:cubicBezTo>
                <a:cubicBezTo>
                  <a:pt x="186" y="147"/>
                  <a:pt x="186" y="147"/>
                  <a:pt x="187" y="147"/>
                </a:cubicBezTo>
                <a:cubicBezTo>
                  <a:pt x="188" y="147"/>
                  <a:pt x="189" y="146"/>
                  <a:pt x="188" y="145"/>
                </a:cubicBezTo>
                <a:cubicBezTo>
                  <a:pt x="188" y="144"/>
                  <a:pt x="189" y="143"/>
                  <a:pt x="189" y="143"/>
                </a:cubicBezTo>
                <a:cubicBezTo>
                  <a:pt x="187" y="141"/>
                  <a:pt x="187" y="141"/>
                  <a:pt x="187" y="141"/>
                </a:cubicBezTo>
                <a:cubicBezTo>
                  <a:pt x="188" y="139"/>
                  <a:pt x="187" y="138"/>
                  <a:pt x="188" y="136"/>
                </a:cubicBezTo>
                <a:cubicBezTo>
                  <a:pt x="188" y="136"/>
                  <a:pt x="187" y="136"/>
                  <a:pt x="188" y="134"/>
                </a:cubicBezTo>
                <a:cubicBezTo>
                  <a:pt x="188" y="134"/>
                  <a:pt x="188" y="134"/>
                  <a:pt x="187" y="134"/>
                </a:cubicBezTo>
                <a:cubicBezTo>
                  <a:pt x="187" y="135"/>
                  <a:pt x="187" y="135"/>
                  <a:pt x="187" y="135"/>
                </a:cubicBezTo>
                <a:cubicBezTo>
                  <a:pt x="187" y="135"/>
                  <a:pt x="188" y="135"/>
                  <a:pt x="188" y="135"/>
                </a:cubicBezTo>
                <a:cubicBezTo>
                  <a:pt x="188" y="135"/>
                  <a:pt x="188" y="134"/>
                  <a:pt x="188" y="134"/>
                </a:cubicBezTo>
                <a:cubicBezTo>
                  <a:pt x="188" y="134"/>
                  <a:pt x="188" y="134"/>
                  <a:pt x="188" y="134"/>
                </a:cubicBezTo>
                <a:moveTo>
                  <a:pt x="232" y="165"/>
                </a:moveTo>
                <a:cubicBezTo>
                  <a:pt x="233" y="165"/>
                  <a:pt x="233" y="165"/>
                  <a:pt x="233" y="165"/>
                </a:cubicBezTo>
                <a:cubicBezTo>
                  <a:pt x="234" y="164"/>
                  <a:pt x="235" y="164"/>
                  <a:pt x="236" y="164"/>
                </a:cubicBezTo>
                <a:cubicBezTo>
                  <a:pt x="236" y="164"/>
                  <a:pt x="237" y="164"/>
                  <a:pt x="237" y="164"/>
                </a:cubicBezTo>
                <a:cubicBezTo>
                  <a:pt x="237" y="164"/>
                  <a:pt x="238" y="164"/>
                  <a:pt x="238" y="163"/>
                </a:cubicBezTo>
                <a:cubicBezTo>
                  <a:pt x="238" y="163"/>
                  <a:pt x="237" y="162"/>
                  <a:pt x="237" y="162"/>
                </a:cubicBezTo>
                <a:cubicBezTo>
                  <a:pt x="237" y="162"/>
                  <a:pt x="236" y="162"/>
                  <a:pt x="236" y="162"/>
                </a:cubicBezTo>
                <a:cubicBezTo>
                  <a:pt x="236" y="163"/>
                  <a:pt x="235" y="163"/>
                  <a:pt x="234" y="163"/>
                </a:cubicBezTo>
                <a:cubicBezTo>
                  <a:pt x="233" y="163"/>
                  <a:pt x="233" y="164"/>
                  <a:pt x="232" y="165"/>
                </a:cubicBezTo>
                <a:moveTo>
                  <a:pt x="235" y="168"/>
                </a:moveTo>
                <a:cubicBezTo>
                  <a:pt x="235" y="168"/>
                  <a:pt x="236" y="168"/>
                  <a:pt x="236" y="169"/>
                </a:cubicBezTo>
                <a:cubicBezTo>
                  <a:pt x="236" y="169"/>
                  <a:pt x="237" y="169"/>
                  <a:pt x="237" y="169"/>
                </a:cubicBezTo>
                <a:cubicBezTo>
                  <a:pt x="237" y="169"/>
                  <a:pt x="238" y="169"/>
                  <a:pt x="238" y="168"/>
                </a:cubicBezTo>
                <a:cubicBezTo>
                  <a:pt x="238" y="168"/>
                  <a:pt x="238" y="167"/>
                  <a:pt x="237" y="167"/>
                </a:cubicBezTo>
                <a:cubicBezTo>
                  <a:pt x="237" y="167"/>
                  <a:pt x="236" y="167"/>
                  <a:pt x="235" y="168"/>
                </a:cubicBezTo>
                <a:moveTo>
                  <a:pt x="217" y="181"/>
                </a:moveTo>
                <a:cubicBezTo>
                  <a:pt x="216" y="180"/>
                  <a:pt x="215" y="180"/>
                  <a:pt x="215" y="181"/>
                </a:cubicBezTo>
                <a:cubicBezTo>
                  <a:pt x="215" y="181"/>
                  <a:pt x="215" y="181"/>
                  <a:pt x="215" y="181"/>
                </a:cubicBezTo>
                <a:cubicBezTo>
                  <a:pt x="215" y="181"/>
                  <a:pt x="216" y="181"/>
                  <a:pt x="217" y="181"/>
                </a:cubicBezTo>
                <a:cubicBezTo>
                  <a:pt x="217" y="181"/>
                  <a:pt x="217" y="181"/>
                  <a:pt x="217" y="181"/>
                </a:cubicBezTo>
                <a:moveTo>
                  <a:pt x="232" y="162"/>
                </a:moveTo>
                <a:cubicBezTo>
                  <a:pt x="232" y="162"/>
                  <a:pt x="232" y="162"/>
                  <a:pt x="232" y="162"/>
                </a:cubicBezTo>
                <a:cubicBezTo>
                  <a:pt x="232" y="162"/>
                  <a:pt x="232" y="162"/>
                  <a:pt x="231" y="162"/>
                </a:cubicBezTo>
                <a:cubicBezTo>
                  <a:pt x="231" y="162"/>
                  <a:pt x="231" y="162"/>
                  <a:pt x="231" y="162"/>
                </a:cubicBezTo>
                <a:cubicBezTo>
                  <a:pt x="231" y="162"/>
                  <a:pt x="231" y="162"/>
                  <a:pt x="232" y="162"/>
                </a:cubicBezTo>
                <a:moveTo>
                  <a:pt x="189" y="139"/>
                </a:moveTo>
                <a:cubicBezTo>
                  <a:pt x="189" y="139"/>
                  <a:pt x="189" y="139"/>
                  <a:pt x="188" y="139"/>
                </a:cubicBezTo>
                <a:cubicBezTo>
                  <a:pt x="188" y="139"/>
                  <a:pt x="189" y="139"/>
                  <a:pt x="189" y="139"/>
                </a:cubicBezTo>
                <a:cubicBezTo>
                  <a:pt x="189" y="139"/>
                  <a:pt x="189" y="139"/>
                  <a:pt x="189" y="139"/>
                </a:cubicBezTo>
                <a:cubicBezTo>
                  <a:pt x="189" y="139"/>
                  <a:pt x="189" y="139"/>
                  <a:pt x="189" y="139"/>
                </a:cubicBezTo>
                <a:moveTo>
                  <a:pt x="190" y="145"/>
                </a:moveTo>
                <a:cubicBezTo>
                  <a:pt x="190" y="145"/>
                  <a:pt x="190" y="145"/>
                  <a:pt x="190" y="144"/>
                </a:cubicBezTo>
                <a:cubicBezTo>
                  <a:pt x="190" y="144"/>
                  <a:pt x="189" y="145"/>
                  <a:pt x="189" y="145"/>
                </a:cubicBezTo>
                <a:cubicBezTo>
                  <a:pt x="190" y="145"/>
                  <a:pt x="190" y="145"/>
                  <a:pt x="190" y="145"/>
                </a:cubicBezTo>
                <a:cubicBezTo>
                  <a:pt x="190" y="145"/>
                  <a:pt x="190" y="145"/>
                  <a:pt x="190" y="145"/>
                </a:cubicBezTo>
                <a:moveTo>
                  <a:pt x="218" y="180"/>
                </a:moveTo>
                <a:cubicBezTo>
                  <a:pt x="218" y="180"/>
                  <a:pt x="219" y="180"/>
                  <a:pt x="219" y="180"/>
                </a:cubicBezTo>
                <a:cubicBezTo>
                  <a:pt x="218" y="180"/>
                  <a:pt x="218" y="180"/>
                  <a:pt x="218" y="180"/>
                </a:cubicBezTo>
                <a:cubicBezTo>
                  <a:pt x="218" y="180"/>
                  <a:pt x="218" y="180"/>
                  <a:pt x="218" y="180"/>
                </a:cubicBezTo>
                <a:cubicBezTo>
                  <a:pt x="218" y="180"/>
                  <a:pt x="218" y="180"/>
                  <a:pt x="218" y="180"/>
                </a:cubicBezTo>
                <a:moveTo>
                  <a:pt x="182" y="664"/>
                </a:moveTo>
                <a:cubicBezTo>
                  <a:pt x="182" y="663"/>
                  <a:pt x="181" y="663"/>
                  <a:pt x="180" y="663"/>
                </a:cubicBezTo>
                <a:cubicBezTo>
                  <a:pt x="180" y="663"/>
                  <a:pt x="180" y="663"/>
                  <a:pt x="180" y="662"/>
                </a:cubicBezTo>
                <a:cubicBezTo>
                  <a:pt x="180" y="662"/>
                  <a:pt x="180" y="662"/>
                  <a:pt x="180" y="661"/>
                </a:cubicBezTo>
                <a:cubicBezTo>
                  <a:pt x="184" y="659"/>
                  <a:pt x="185" y="657"/>
                  <a:pt x="187" y="655"/>
                </a:cubicBezTo>
                <a:cubicBezTo>
                  <a:pt x="187" y="654"/>
                  <a:pt x="187" y="654"/>
                  <a:pt x="187" y="653"/>
                </a:cubicBezTo>
                <a:cubicBezTo>
                  <a:pt x="187" y="652"/>
                  <a:pt x="189" y="651"/>
                  <a:pt x="188" y="650"/>
                </a:cubicBezTo>
                <a:cubicBezTo>
                  <a:pt x="188" y="648"/>
                  <a:pt x="188" y="646"/>
                  <a:pt x="188" y="644"/>
                </a:cubicBezTo>
                <a:cubicBezTo>
                  <a:pt x="188" y="643"/>
                  <a:pt x="187" y="643"/>
                  <a:pt x="187" y="642"/>
                </a:cubicBezTo>
                <a:cubicBezTo>
                  <a:pt x="188" y="640"/>
                  <a:pt x="187" y="639"/>
                  <a:pt x="187" y="638"/>
                </a:cubicBezTo>
                <a:cubicBezTo>
                  <a:pt x="186" y="637"/>
                  <a:pt x="187" y="635"/>
                  <a:pt x="186" y="634"/>
                </a:cubicBezTo>
                <a:cubicBezTo>
                  <a:pt x="186" y="632"/>
                  <a:pt x="188" y="632"/>
                  <a:pt x="187" y="630"/>
                </a:cubicBezTo>
                <a:cubicBezTo>
                  <a:pt x="187" y="629"/>
                  <a:pt x="187" y="628"/>
                  <a:pt x="187" y="627"/>
                </a:cubicBezTo>
                <a:cubicBezTo>
                  <a:pt x="187" y="626"/>
                  <a:pt x="188" y="626"/>
                  <a:pt x="188" y="626"/>
                </a:cubicBezTo>
                <a:cubicBezTo>
                  <a:pt x="189" y="624"/>
                  <a:pt x="190" y="622"/>
                  <a:pt x="190" y="621"/>
                </a:cubicBezTo>
                <a:cubicBezTo>
                  <a:pt x="191" y="619"/>
                  <a:pt x="193" y="618"/>
                  <a:pt x="194" y="617"/>
                </a:cubicBezTo>
                <a:cubicBezTo>
                  <a:pt x="194" y="617"/>
                  <a:pt x="195" y="616"/>
                  <a:pt x="195" y="616"/>
                </a:cubicBezTo>
                <a:cubicBezTo>
                  <a:pt x="196" y="614"/>
                  <a:pt x="198" y="614"/>
                  <a:pt x="199" y="613"/>
                </a:cubicBezTo>
                <a:cubicBezTo>
                  <a:pt x="200" y="613"/>
                  <a:pt x="201" y="612"/>
                  <a:pt x="203" y="612"/>
                </a:cubicBezTo>
                <a:cubicBezTo>
                  <a:pt x="204" y="610"/>
                  <a:pt x="207" y="611"/>
                  <a:pt x="209" y="611"/>
                </a:cubicBezTo>
                <a:cubicBezTo>
                  <a:pt x="210" y="612"/>
                  <a:pt x="211" y="612"/>
                  <a:pt x="213" y="612"/>
                </a:cubicBezTo>
                <a:cubicBezTo>
                  <a:pt x="213" y="612"/>
                  <a:pt x="214" y="613"/>
                  <a:pt x="214" y="614"/>
                </a:cubicBezTo>
                <a:cubicBezTo>
                  <a:pt x="215" y="614"/>
                  <a:pt x="215" y="615"/>
                  <a:pt x="216" y="615"/>
                </a:cubicBezTo>
                <a:cubicBezTo>
                  <a:pt x="216" y="616"/>
                  <a:pt x="216" y="617"/>
                  <a:pt x="216" y="618"/>
                </a:cubicBezTo>
                <a:cubicBezTo>
                  <a:pt x="217" y="617"/>
                  <a:pt x="217" y="617"/>
                  <a:pt x="217" y="617"/>
                </a:cubicBezTo>
                <a:cubicBezTo>
                  <a:pt x="218" y="617"/>
                  <a:pt x="218" y="617"/>
                  <a:pt x="218" y="618"/>
                </a:cubicBezTo>
                <a:cubicBezTo>
                  <a:pt x="218" y="619"/>
                  <a:pt x="219" y="620"/>
                  <a:pt x="219" y="621"/>
                </a:cubicBezTo>
                <a:cubicBezTo>
                  <a:pt x="218" y="622"/>
                  <a:pt x="219" y="623"/>
                  <a:pt x="220" y="624"/>
                </a:cubicBezTo>
                <a:cubicBezTo>
                  <a:pt x="220" y="624"/>
                  <a:pt x="220" y="625"/>
                  <a:pt x="218" y="625"/>
                </a:cubicBezTo>
                <a:cubicBezTo>
                  <a:pt x="218" y="625"/>
                  <a:pt x="219" y="625"/>
                  <a:pt x="219" y="625"/>
                </a:cubicBezTo>
                <a:cubicBezTo>
                  <a:pt x="219" y="625"/>
                  <a:pt x="219" y="625"/>
                  <a:pt x="219" y="625"/>
                </a:cubicBezTo>
                <a:cubicBezTo>
                  <a:pt x="218" y="624"/>
                  <a:pt x="218" y="624"/>
                  <a:pt x="218" y="625"/>
                </a:cubicBezTo>
                <a:cubicBezTo>
                  <a:pt x="218" y="625"/>
                  <a:pt x="218" y="625"/>
                  <a:pt x="218" y="625"/>
                </a:cubicBezTo>
                <a:cubicBezTo>
                  <a:pt x="219" y="626"/>
                  <a:pt x="219" y="627"/>
                  <a:pt x="219" y="629"/>
                </a:cubicBezTo>
                <a:cubicBezTo>
                  <a:pt x="218" y="630"/>
                  <a:pt x="216" y="630"/>
                  <a:pt x="217" y="632"/>
                </a:cubicBezTo>
                <a:cubicBezTo>
                  <a:pt x="217" y="632"/>
                  <a:pt x="216" y="633"/>
                  <a:pt x="216" y="633"/>
                </a:cubicBezTo>
                <a:cubicBezTo>
                  <a:pt x="215" y="634"/>
                  <a:pt x="215" y="635"/>
                  <a:pt x="215" y="635"/>
                </a:cubicBezTo>
                <a:cubicBezTo>
                  <a:pt x="214" y="636"/>
                  <a:pt x="214" y="635"/>
                  <a:pt x="213" y="634"/>
                </a:cubicBezTo>
                <a:cubicBezTo>
                  <a:pt x="212" y="634"/>
                  <a:pt x="212" y="633"/>
                  <a:pt x="211" y="633"/>
                </a:cubicBezTo>
                <a:cubicBezTo>
                  <a:pt x="210" y="633"/>
                  <a:pt x="210" y="632"/>
                  <a:pt x="209" y="631"/>
                </a:cubicBezTo>
                <a:cubicBezTo>
                  <a:pt x="210" y="630"/>
                  <a:pt x="211" y="629"/>
                  <a:pt x="211" y="627"/>
                </a:cubicBezTo>
                <a:cubicBezTo>
                  <a:pt x="211" y="626"/>
                  <a:pt x="212" y="626"/>
                  <a:pt x="212" y="625"/>
                </a:cubicBezTo>
                <a:cubicBezTo>
                  <a:pt x="212" y="624"/>
                  <a:pt x="212" y="623"/>
                  <a:pt x="212" y="623"/>
                </a:cubicBezTo>
                <a:cubicBezTo>
                  <a:pt x="211" y="622"/>
                  <a:pt x="211" y="620"/>
                  <a:pt x="210" y="620"/>
                </a:cubicBezTo>
                <a:cubicBezTo>
                  <a:pt x="210" y="620"/>
                  <a:pt x="209" y="619"/>
                  <a:pt x="209" y="619"/>
                </a:cubicBezTo>
                <a:cubicBezTo>
                  <a:pt x="207" y="619"/>
                  <a:pt x="206" y="619"/>
                  <a:pt x="205" y="618"/>
                </a:cubicBezTo>
                <a:cubicBezTo>
                  <a:pt x="204" y="618"/>
                  <a:pt x="204" y="620"/>
                  <a:pt x="202" y="620"/>
                </a:cubicBezTo>
                <a:cubicBezTo>
                  <a:pt x="201" y="621"/>
                  <a:pt x="199" y="622"/>
                  <a:pt x="198" y="624"/>
                </a:cubicBezTo>
                <a:cubicBezTo>
                  <a:pt x="198" y="626"/>
                  <a:pt x="197" y="627"/>
                  <a:pt x="196" y="628"/>
                </a:cubicBezTo>
                <a:cubicBezTo>
                  <a:pt x="195" y="629"/>
                  <a:pt x="197" y="631"/>
                  <a:pt x="195" y="631"/>
                </a:cubicBezTo>
                <a:cubicBezTo>
                  <a:pt x="195" y="632"/>
                  <a:pt x="195" y="634"/>
                  <a:pt x="195" y="635"/>
                </a:cubicBezTo>
                <a:cubicBezTo>
                  <a:pt x="196" y="635"/>
                  <a:pt x="196" y="636"/>
                  <a:pt x="196" y="636"/>
                </a:cubicBezTo>
                <a:cubicBezTo>
                  <a:pt x="196" y="637"/>
                  <a:pt x="196" y="638"/>
                  <a:pt x="196" y="639"/>
                </a:cubicBezTo>
                <a:cubicBezTo>
                  <a:pt x="197" y="640"/>
                  <a:pt x="197" y="641"/>
                  <a:pt x="197" y="643"/>
                </a:cubicBezTo>
                <a:cubicBezTo>
                  <a:pt x="197" y="644"/>
                  <a:pt x="197" y="645"/>
                  <a:pt x="197" y="646"/>
                </a:cubicBezTo>
                <a:cubicBezTo>
                  <a:pt x="197" y="647"/>
                  <a:pt x="197" y="648"/>
                  <a:pt x="197" y="649"/>
                </a:cubicBezTo>
                <a:cubicBezTo>
                  <a:pt x="197" y="650"/>
                  <a:pt x="197" y="652"/>
                  <a:pt x="196" y="652"/>
                </a:cubicBezTo>
                <a:cubicBezTo>
                  <a:pt x="196" y="653"/>
                  <a:pt x="196" y="654"/>
                  <a:pt x="196" y="655"/>
                </a:cubicBezTo>
                <a:cubicBezTo>
                  <a:pt x="196" y="655"/>
                  <a:pt x="195" y="655"/>
                  <a:pt x="195" y="656"/>
                </a:cubicBezTo>
                <a:cubicBezTo>
                  <a:pt x="195" y="657"/>
                  <a:pt x="195" y="658"/>
                  <a:pt x="194" y="658"/>
                </a:cubicBezTo>
                <a:cubicBezTo>
                  <a:pt x="193" y="659"/>
                  <a:pt x="193" y="660"/>
                  <a:pt x="193" y="660"/>
                </a:cubicBezTo>
                <a:cubicBezTo>
                  <a:pt x="192" y="661"/>
                  <a:pt x="191" y="661"/>
                  <a:pt x="191" y="663"/>
                </a:cubicBezTo>
                <a:cubicBezTo>
                  <a:pt x="191" y="663"/>
                  <a:pt x="190" y="664"/>
                  <a:pt x="189" y="665"/>
                </a:cubicBezTo>
                <a:cubicBezTo>
                  <a:pt x="188" y="666"/>
                  <a:pt x="186" y="666"/>
                  <a:pt x="185" y="668"/>
                </a:cubicBezTo>
                <a:cubicBezTo>
                  <a:pt x="184" y="668"/>
                  <a:pt x="183" y="668"/>
                  <a:pt x="184" y="669"/>
                </a:cubicBezTo>
                <a:cubicBezTo>
                  <a:pt x="182" y="670"/>
                  <a:pt x="181" y="670"/>
                  <a:pt x="179" y="672"/>
                </a:cubicBezTo>
                <a:cubicBezTo>
                  <a:pt x="178" y="671"/>
                  <a:pt x="177" y="673"/>
                  <a:pt x="176" y="673"/>
                </a:cubicBezTo>
                <a:cubicBezTo>
                  <a:pt x="174" y="673"/>
                  <a:pt x="173" y="673"/>
                  <a:pt x="172" y="673"/>
                </a:cubicBezTo>
                <a:cubicBezTo>
                  <a:pt x="172" y="673"/>
                  <a:pt x="171" y="673"/>
                  <a:pt x="170" y="672"/>
                </a:cubicBezTo>
                <a:cubicBezTo>
                  <a:pt x="170" y="671"/>
                  <a:pt x="169" y="672"/>
                  <a:pt x="168" y="672"/>
                </a:cubicBezTo>
                <a:cubicBezTo>
                  <a:pt x="167" y="671"/>
                  <a:pt x="167" y="671"/>
                  <a:pt x="166" y="671"/>
                </a:cubicBezTo>
                <a:cubicBezTo>
                  <a:pt x="165" y="670"/>
                  <a:pt x="166" y="669"/>
                  <a:pt x="164" y="669"/>
                </a:cubicBezTo>
                <a:cubicBezTo>
                  <a:pt x="164" y="669"/>
                  <a:pt x="163" y="668"/>
                  <a:pt x="162" y="667"/>
                </a:cubicBezTo>
                <a:cubicBezTo>
                  <a:pt x="162" y="666"/>
                  <a:pt x="162" y="665"/>
                  <a:pt x="161" y="665"/>
                </a:cubicBezTo>
                <a:cubicBezTo>
                  <a:pt x="160" y="664"/>
                  <a:pt x="160" y="662"/>
                  <a:pt x="159" y="661"/>
                </a:cubicBezTo>
                <a:cubicBezTo>
                  <a:pt x="158" y="660"/>
                  <a:pt x="159" y="660"/>
                  <a:pt x="160" y="659"/>
                </a:cubicBezTo>
                <a:cubicBezTo>
                  <a:pt x="160" y="657"/>
                  <a:pt x="160" y="656"/>
                  <a:pt x="160" y="654"/>
                </a:cubicBezTo>
                <a:cubicBezTo>
                  <a:pt x="161" y="653"/>
                  <a:pt x="161" y="651"/>
                  <a:pt x="162" y="650"/>
                </a:cubicBezTo>
                <a:cubicBezTo>
                  <a:pt x="163" y="648"/>
                  <a:pt x="164" y="647"/>
                  <a:pt x="165" y="646"/>
                </a:cubicBezTo>
                <a:cubicBezTo>
                  <a:pt x="166" y="647"/>
                  <a:pt x="167" y="647"/>
                  <a:pt x="168" y="648"/>
                </a:cubicBezTo>
                <a:cubicBezTo>
                  <a:pt x="169" y="648"/>
                  <a:pt x="170" y="650"/>
                  <a:pt x="171" y="649"/>
                </a:cubicBezTo>
                <a:cubicBezTo>
                  <a:pt x="169" y="651"/>
                  <a:pt x="169" y="654"/>
                  <a:pt x="167" y="657"/>
                </a:cubicBezTo>
                <a:cubicBezTo>
                  <a:pt x="167" y="657"/>
                  <a:pt x="167" y="657"/>
                  <a:pt x="167" y="658"/>
                </a:cubicBezTo>
                <a:cubicBezTo>
                  <a:pt x="166" y="659"/>
                  <a:pt x="167" y="661"/>
                  <a:pt x="166" y="663"/>
                </a:cubicBezTo>
                <a:cubicBezTo>
                  <a:pt x="166" y="663"/>
                  <a:pt x="166" y="663"/>
                  <a:pt x="166" y="663"/>
                </a:cubicBezTo>
                <a:cubicBezTo>
                  <a:pt x="167" y="664"/>
                  <a:pt x="168" y="664"/>
                  <a:pt x="168" y="665"/>
                </a:cubicBezTo>
                <a:cubicBezTo>
                  <a:pt x="168" y="665"/>
                  <a:pt x="168" y="665"/>
                  <a:pt x="167" y="666"/>
                </a:cubicBezTo>
                <a:cubicBezTo>
                  <a:pt x="169" y="666"/>
                  <a:pt x="170" y="666"/>
                  <a:pt x="171" y="666"/>
                </a:cubicBezTo>
                <a:cubicBezTo>
                  <a:pt x="172" y="665"/>
                  <a:pt x="173" y="665"/>
                  <a:pt x="175" y="665"/>
                </a:cubicBezTo>
                <a:cubicBezTo>
                  <a:pt x="175" y="666"/>
                  <a:pt x="176" y="666"/>
                  <a:pt x="176" y="667"/>
                </a:cubicBezTo>
                <a:cubicBezTo>
                  <a:pt x="176" y="668"/>
                  <a:pt x="177" y="668"/>
                  <a:pt x="178" y="668"/>
                </a:cubicBezTo>
                <a:cubicBezTo>
                  <a:pt x="179" y="669"/>
                  <a:pt x="179" y="668"/>
                  <a:pt x="180" y="668"/>
                </a:cubicBezTo>
                <a:cubicBezTo>
                  <a:pt x="181" y="668"/>
                  <a:pt x="182" y="666"/>
                  <a:pt x="183" y="665"/>
                </a:cubicBezTo>
                <a:cubicBezTo>
                  <a:pt x="183" y="665"/>
                  <a:pt x="183" y="664"/>
                  <a:pt x="182" y="664"/>
                </a:cubicBezTo>
                <a:moveTo>
                  <a:pt x="93" y="353"/>
                </a:moveTo>
                <a:cubicBezTo>
                  <a:pt x="94" y="356"/>
                  <a:pt x="94" y="356"/>
                  <a:pt x="94" y="356"/>
                </a:cubicBezTo>
                <a:cubicBezTo>
                  <a:pt x="93" y="357"/>
                  <a:pt x="94" y="357"/>
                  <a:pt x="94" y="358"/>
                </a:cubicBezTo>
                <a:cubicBezTo>
                  <a:pt x="94" y="357"/>
                  <a:pt x="94" y="357"/>
                  <a:pt x="94" y="357"/>
                </a:cubicBezTo>
                <a:cubicBezTo>
                  <a:pt x="95" y="357"/>
                  <a:pt x="96" y="357"/>
                  <a:pt x="96" y="357"/>
                </a:cubicBezTo>
                <a:cubicBezTo>
                  <a:pt x="97" y="357"/>
                  <a:pt x="97" y="357"/>
                  <a:pt x="97" y="358"/>
                </a:cubicBezTo>
                <a:cubicBezTo>
                  <a:pt x="97" y="358"/>
                  <a:pt x="97" y="359"/>
                  <a:pt x="96" y="359"/>
                </a:cubicBezTo>
                <a:cubicBezTo>
                  <a:pt x="96" y="359"/>
                  <a:pt x="95" y="359"/>
                  <a:pt x="96" y="360"/>
                </a:cubicBezTo>
                <a:cubicBezTo>
                  <a:pt x="96" y="360"/>
                  <a:pt x="96" y="360"/>
                  <a:pt x="96" y="361"/>
                </a:cubicBezTo>
                <a:cubicBezTo>
                  <a:pt x="96" y="362"/>
                  <a:pt x="96" y="362"/>
                  <a:pt x="96" y="363"/>
                </a:cubicBezTo>
                <a:cubicBezTo>
                  <a:pt x="96" y="363"/>
                  <a:pt x="96" y="364"/>
                  <a:pt x="96" y="364"/>
                </a:cubicBezTo>
                <a:cubicBezTo>
                  <a:pt x="95" y="365"/>
                  <a:pt x="96" y="367"/>
                  <a:pt x="95" y="367"/>
                </a:cubicBezTo>
                <a:cubicBezTo>
                  <a:pt x="94" y="368"/>
                  <a:pt x="95" y="368"/>
                  <a:pt x="95" y="368"/>
                </a:cubicBezTo>
                <a:cubicBezTo>
                  <a:pt x="96" y="369"/>
                  <a:pt x="96" y="370"/>
                  <a:pt x="95" y="371"/>
                </a:cubicBezTo>
                <a:cubicBezTo>
                  <a:pt x="94" y="372"/>
                  <a:pt x="95" y="373"/>
                  <a:pt x="94" y="374"/>
                </a:cubicBezTo>
                <a:cubicBezTo>
                  <a:pt x="95" y="374"/>
                  <a:pt x="95" y="374"/>
                  <a:pt x="96" y="374"/>
                </a:cubicBezTo>
                <a:cubicBezTo>
                  <a:pt x="97" y="374"/>
                  <a:pt x="98" y="374"/>
                  <a:pt x="100" y="374"/>
                </a:cubicBezTo>
                <a:cubicBezTo>
                  <a:pt x="101" y="374"/>
                  <a:pt x="102" y="375"/>
                  <a:pt x="103" y="375"/>
                </a:cubicBezTo>
                <a:cubicBezTo>
                  <a:pt x="105" y="375"/>
                  <a:pt x="107" y="375"/>
                  <a:pt x="110" y="375"/>
                </a:cubicBezTo>
                <a:cubicBezTo>
                  <a:pt x="111" y="375"/>
                  <a:pt x="111" y="376"/>
                  <a:pt x="112" y="376"/>
                </a:cubicBezTo>
                <a:cubicBezTo>
                  <a:pt x="113" y="376"/>
                  <a:pt x="115" y="375"/>
                  <a:pt x="116" y="376"/>
                </a:cubicBezTo>
                <a:cubicBezTo>
                  <a:pt x="116" y="377"/>
                  <a:pt x="116" y="377"/>
                  <a:pt x="116" y="377"/>
                </a:cubicBezTo>
                <a:cubicBezTo>
                  <a:pt x="117" y="377"/>
                  <a:pt x="119" y="377"/>
                  <a:pt x="120" y="377"/>
                </a:cubicBezTo>
                <a:cubicBezTo>
                  <a:pt x="121" y="377"/>
                  <a:pt x="122" y="377"/>
                  <a:pt x="123" y="377"/>
                </a:cubicBezTo>
                <a:cubicBezTo>
                  <a:pt x="124" y="377"/>
                  <a:pt x="125" y="376"/>
                  <a:pt x="126" y="378"/>
                </a:cubicBezTo>
                <a:cubicBezTo>
                  <a:pt x="127" y="378"/>
                  <a:pt x="129" y="378"/>
                  <a:pt x="130" y="378"/>
                </a:cubicBezTo>
                <a:cubicBezTo>
                  <a:pt x="131" y="378"/>
                  <a:pt x="131" y="379"/>
                  <a:pt x="132" y="379"/>
                </a:cubicBezTo>
                <a:cubicBezTo>
                  <a:pt x="133" y="379"/>
                  <a:pt x="134" y="379"/>
                  <a:pt x="135" y="379"/>
                </a:cubicBezTo>
                <a:cubicBezTo>
                  <a:pt x="135" y="379"/>
                  <a:pt x="135" y="379"/>
                  <a:pt x="135" y="380"/>
                </a:cubicBezTo>
                <a:cubicBezTo>
                  <a:pt x="135" y="381"/>
                  <a:pt x="134" y="381"/>
                  <a:pt x="134" y="383"/>
                </a:cubicBezTo>
                <a:cubicBezTo>
                  <a:pt x="134" y="384"/>
                  <a:pt x="134" y="385"/>
                  <a:pt x="134" y="386"/>
                </a:cubicBezTo>
                <a:cubicBezTo>
                  <a:pt x="134" y="386"/>
                  <a:pt x="133" y="387"/>
                  <a:pt x="133" y="387"/>
                </a:cubicBezTo>
                <a:cubicBezTo>
                  <a:pt x="132" y="387"/>
                  <a:pt x="131" y="387"/>
                  <a:pt x="130" y="387"/>
                </a:cubicBezTo>
                <a:cubicBezTo>
                  <a:pt x="129" y="387"/>
                  <a:pt x="128" y="386"/>
                  <a:pt x="127" y="386"/>
                </a:cubicBezTo>
                <a:cubicBezTo>
                  <a:pt x="126" y="386"/>
                  <a:pt x="126" y="386"/>
                  <a:pt x="125" y="386"/>
                </a:cubicBezTo>
                <a:cubicBezTo>
                  <a:pt x="124" y="386"/>
                  <a:pt x="123" y="386"/>
                  <a:pt x="122" y="386"/>
                </a:cubicBezTo>
                <a:cubicBezTo>
                  <a:pt x="121" y="386"/>
                  <a:pt x="120" y="385"/>
                  <a:pt x="119" y="385"/>
                </a:cubicBezTo>
                <a:cubicBezTo>
                  <a:pt x="117" y="385"/>
                  <a:pt x="116" y="385"/>
                  <a:pt x="115" y="385"/>
                </a:cubicBezTo>
                <a:cubicBezTo>
                  <a:pt x="113" y="383"/>
                  <a:pt x="110" y="385"/>
                  <a:pt x="107" y="384"/>
                </a:cubicBezTo>
                <a:cubicBezTo>
                  <a:pt x="105" y="384"/>
                  <a:pt x="104" y="385"/>
                  <a:pt x="102" y="383"/>
                </a:cubicBezTo>
                <a:cubicBezTo>
                  <a:pt x="99" y="383"/>
                  <a:pt x="99" y="383"/>
                  <a:pt x="99" y="383"/>
                </a:cubicBezTo>
                <a:cubicBezTo>
                  <a:pt x="98" y="382"/>
                  <a:pt x="96" y="382"/>
                  <a:pt x="95" y="383"/>
                </a:cubicBezTo>
                <a:cubicBezTo>
                  <a:pt x="94" y="383"/>
                  <a:pt x="94" y="381"/>
                  <a:pt x="92" y="382"/>
                </a:cubicBezTo>
                <a:cubicBezTo>
                  <a:pt x="92" y="383"/>
                  <a:pt x="90" y="382"/>
                  <a:pt x="89" y="382"/>
                </a:cubicBezTo>
                <a:cubicBezTo>
                  <a:pt x="89" y="382"/>
                  <a:pt x="89" y="381"/>
                  <a:pt x="89" y="381"/>
                </a:cubicBezTo>
                <a:cubicBezTo>
                  <a:pt x="88" y="380"/>
                  <a:pt x="88" y="381"/>
                  <a:pt x="88" y="381"/>
                </a:cubicBezTo>
                <a:cubicBezTo>
                  <a:pt x="87" y="381"/>
                  <a:pt x="87" y="381"/>
                  <a:pt x="87" y="381"/>
                </a:cubicBezTo>
                <a:cubicBezTo>
                  <a:pt x="87" y="380"/>
                  <a:pt x="85" y="379"/>
                  <a:pt x="86" y="378"/>
                </a:cubicBezTo>
                <a:cubicBezTo>
                  <a:pt x="85" y="378"/>
                  <a:pt x="85" y="377"/>
                  <a:pt x="84" y="377"/>
                </a:cubicBezTo>
                <a:cubicBezTo>
                  <a:pt x="83" y="377"/>
                  <a:pt x="83" y="376"/>
                  <a:pt x="83" y="375"/>
                </a:cubicBezTo>
                <a:cubicBezTo>
                  <a:pt x="84" y="375"/>
                  <a:pt x="84" y="374"/>
                  <a:pt x="85" y="374"/>
                </a:cubicBezTo>
                <a:cubicBezTo>
                  <a:pt x="85" y="374"/>
                  <a:pt x="85" y="374"/>
                  <a:pt x="86" y="374"/>
                </a:cubicBezTo>
                <a:cubicBezTo>
                  <a:pt x="86" y="375"/>
                  <a:pt x="85" y="375"/>
                  <a:pt x="85" y="375"/>
                </a:cubicBezTo>
                <a:cubicBezTo>
                  <a:pt x="85" y="376"/>
                  <a:pt x="86" y="376"/>
                  <a:pt x="86" y="377"/>
                </a:cubicBezTo>
                <a:cubicBezTo>
                  <a:pt x="87" y="376"/>
                  <a:pt x="87" y="375"/>
                  <a:pt x="87" y="375"/>
                </a:cubicBezTo>
                <a:cubicBezTo>
                  <a:pt x="88" y="374"/>
                  <a:pt x="88" y="374"/>
                  <a:pt x="89" y="373"/>
                </a:cubicBezTo>
                <a:cubicBezTo>
                  <a:pt x="88" y="373"/>
                  <a:pt x="88" y="373"/>
                  <a:pt x="87" y="373"/>
                </a:cubicBezTo>
                <a:cubicBezTo>
                  <a:pt x="88" y="372"/>
                  <a:pt x="89" y="371"/>
                  <a:pt x="87" y="370"/>
                </a:cubicBezTo>
                <a:cubicBezTo>
                  <a:pt x="87" y="370"/>
                  <a:pt x="87" y="369"/>
                  <a:pt x="87" y="368"/>
                </a:cubicBezTo>
                <a:cubicBezTo>
                  <a:pt x="87" y="367"/>
                  <a:pt x="88" y="366"/>
                  <a:pt x="88" y="365"/>
                </a:cubicBezTo>
                <a:cubicBezTo>
                  <a:pt x="88" y="363"/>
                  <a:pt x="88" y="362"/>
                  <a:pt x="88" y="361"/>
                </a:cubicBezTo>
                <a:cubicBezTo>
                  <a:pt x="88" y="359"/>
                  <a:pt x="88" y="359"/>
                  <a:pt x="88" y="359"/>
                </a:cubicBezTo>
                <a:cubicBezTo>
                  <a:pt x="89" y="358"/>
                  <a:pt x="89" y="358"/>
                  <a:pt x="88" y="358"/>
                </a:cubicBezTo>
                <a:cubicBezTo>
                  <a:pt x="87" y="357"/>
                  <a:pt x="86" y="357"/>
                  <a:pt x="84" y="357"/>
                </a:cubicBezTo>
                <a:cubicBezTo>
                  <a:pt x="83" y="357"/>
                  <a:pt x="82" y="357"/>
                  <a:pt x="81" y="356"/>
                </a:cubicBezTo>
                <a:cubicBezTo>
                  <a:pt x="79" y="356"/>
                  <a:pt x="78" y="356"/>
                  <a:pt x="77" y="356"/>
                </a:cubicBezTo>
                <a:cubicBezTo>
                  <a:pt x="75" y="356"/>
                  <a:pt x="72" y="357"/>
                  <a:pt x="70" y="355"/>
                </a:cubicBezTo>
                <a:cubicBezTo>
                  <a:pt x="69" y="355"/>
                  <a:pt x="68" y="355"/>
                  <a:pt x="67" y="355"/>
                </a:cubicBezTo>
                <a:cubicBezTo>
                  <a:pt x="66" y="355"/>
                  <a:pt x="65" y="355"/>
                  <a:pt x="64" y="354"/>
                </a:cubicBezTo>
                <a:cubicBezTo>
                  <a:pt x="64" y="354"/>
                  <a:pt x="63" y="354"/>
                  <a:pt x="62" y="354"/>
                </a:cubicBezTo>
                <a:cubicBezTo>
                  <a:pt x="62" y="354"/>
                  <a:pt x="61" y="354"/>
                  <a:pt x="60" y="354"/>
                </a:cubicBezTo>
                <a:cubicBezTo>
                  <a:pt x="56" y="354"/>
                  <a:pt x="56" y="354"/>
                  <a:pt x="56" y="354"/>
                </a:cubicBezTo>
                <a:cubicBezTo>
                  <a:pt x="55" y="353"/>
                  <a:pt x="54" y="353"/>
                  <a:pt x="53" y="353"/>
                </a:cubicBezTo>
                <a:cubicBezTo>
                  <a:pt x="53" y="351"/>
                  <a:pt x="52" y="350"/>
                  <a:pt x="53" y="349"/>
                </a:cubicBezTo>
                <a:cubicBezTo>
                  <a:pt x="54" y="348"/>
                  <a:pt x="54" y="346"/>
                  <a:pt x="54" y="345"/>
                </a:cubicBezTo>
                <a:cubicBezTo>
                  <a:pt x="54" y="345"/>
                  <a:pt x="54" y="344"/>
                  <a:pt x="54" y="344"/>
                </a:cubicBezTo>
                <a:cubicBezTo>
                  <a:pt x="57" y="344"/>
                  <a:pt x="59" y="344"/>
                  <a:pt x="61" y="344"/>
                </a:cubicBezTo>
                <a:cubicBezTo>
                  <a:pt x="62" y="345"/>
                  <a:pt x="63" y="345"/>
                  <a:pt x="63" y="345"/>
                </a:cubicBezTo>
                <a:cubicBezTo>
                  <a:pt x="64" y="346"/>
                  <a:pt x="65" y="346"/>
                  <a:pt x="67" y="345"/>
                </a:cubicBezTo>
                <a:cubicBezTo>
                  <a:pt x="68" y="345"/>
                  <a:pt x="68" y="347"/>
                  <a:pt x="69" y="346"/>
                </a:cubicBezTo>
                <a:cubicBezTo>
                  <a:pt x="71" y="346"/>
                  <a:pt x="72" y="346"/>
                  <a:pt x="73" y="346"/>
                </a:cubicBezTo>
                <a:cubicBezTo>
                  <a:pt x="75" y="348"/>
                  <a:pt x="77" y="347"/>
                  <a:pt x="80" y="347"/>
                </a:cubicBezTo>
                <a:cubicBezTo>
                  <a:pt x="81" y="347"/>
                  <a:pt x="82" y="349"/>
                  <a:pt x="83" y="348"/>
                </a:cubicBezTo>
                <a:cubicBezTo>
                  <a:pt x="85" y="348"/>
                  <a:pt x="86" y="348"/>
                  <a:pt x="87" y="348"/>
                </a:cubicBezTo>
                <a:cubicBezTo>
                  <a:pt x="88" y="350"/>
                  <a:pt x="90" y="349"/>
                  <a:pt x="91" y="350"/>
                </a:cubicBezTo>
                <a:cubicBezTo>
                  <a:pt x="91" y="350"/>
                  <a:pt x="92" y="351"/>
                  <a:pt x="92" y="350"/>
                </a:cubicBezTo>
                <a:cubicBezTo>
                  <a:pt x="93" y="349"/>
                  <a:pt x="93" y="349"/>
                  <a:pt x="93" y="350"/>
                </a:cubicBezTo>
                <a:cubicBezTo>
                  <a:pt x="94" y="351"/>
                  <a:pt x="94" y="352"/>
                  <a:pt x="94" y="352"/>
                </a:cubicBezTo>
                <a:cubicBezTo>
                  <a:pt x="95" y="353"/>
                  <a:pt x="94" y="353"/>
                  <a:pt x="94" y="353"/>
                </a:cubicBezTo>
                <a:cubicBezTo>
                  <a:pt x="93" y="353"/>
                  <a:pt x="92" y="354"/>
                  <a:pt x="93" y="354"/>
                </a:cubicBezTo>
                <a:cubicBezTo>
                  <a:pt x="93" y="355"/>
                  <a:pt x="93" y="355"/>
                  <a:pt x="94" y="355"/>
                </a:cubicBezTo>
                <a:cubicBezTo>
                  <a:pt x="94" y="355"/>
                  <a:pt x="94" y="355"/>
                  <a:pt x="93" y="353"/>
                </a:cubicBezTo>
                <a:cubicBezTo>
                  <a:pt x="93" y="351"/>
                  <a:pt x="93" y="351"/>
                  <a:pt x="93" y="351"/>
                </a:cubicBezTo>
                <a:cubicBezTo>
                  <a:pt x="92" y="351"/>
                  <a:pt x="92" y="350"/>
                  <a:pt x="92" y="350"/>
                </a:cubicBezTo>
                <a:cubicBezTo>
                  <a:pt x="91" y="350"/>
                  <a:pt x="92" y="351"/>
                  <a:pt x="92" y="351"/>
                </a:cubicBezTo>
                <a:cubicBezTo>
                  <a:pt x="92" y="351"/>
                  <a:pt x="92" y="352"/>
                  <a:pt x="92" y="352"/>
                </a:cubicBezTo>
                <a:cubicBezTo>
                  <a:pt x="92" y="352"/>
                  <a:pt x="92" y="351"/>
                  <a:pt x="93" y="353"/>
                </a:cubicBezTo>
                <a:moveTo>
                  <a:pt x="90" y="375"/>
                </a:moveTo>
                <a:cubicBezTo>
                  <a:pt x="91" y="374"/>
                  <a:pt x="91" y="374"/>
                  <a:pt x="91" y="374"/>
                </a:cubicBezTo>
                <a:cubicBezTo>
                  <a:pt x="91" y="373"/>
                  <a:pt x="91" y="373"/>
                  <a:pt x="91" y="373"/>
                </a:cubicBezTo>
                <a:cubicBezTo>
                  <a:pt x="90" y="373"/>
                  <a:pt x="90" y="373"/>
                  <a:pt x="90" y="374"/>
                </a:cubicBezTo>
                <a:cubicBezTo>
                  <a:pt x="90" y="374"/>
                  <a:pt x="90" y="374"/>
                  <a:pt x="90" y="375"/>
                </a:cubicBezTo>
                <a:moveTo>
                  <a:pt x="70" y="350"/>
                </a:moveTo>
                <a:cubicBezTo>
                  <a:pt x="71" y="350"/>
                  <a:pt x="71" y="349"/>
                  <a:pt x="70" y="348"/>
                </a:cubicBezTo>
                <a:cubicBezTo>
                  <a:pt x="70" y="349"/>
                  <a:pt x="70" y="350"/>
                  <a:pt x="70" y="350"/>
                </a:cubicBezTo>
                <a:moveTo>
                  <a:pt x="78" y="350"/>
                </a:moveTo>
                <a:cubicBezTo>
                  <a:pt x="78" y="350"/>
                  <a:pt x="78" y="350"/>
                  <a:pt x="78" y="350"/>
                </a:cubicBezTo>
                <a:cubicBezTo>
                  <a:pt x="78" y="350"/>
                  <a:pt x="78" y="351"/>
                  <a:pt x="78" y="351"/>
                </a:cubicBezTo>
                <a:cubicBezTo>
                  <a:pt x="78" y="351"/>
                  <a:pt x="78" y="351"/>
                  <a:pt x="78" y="351"/>
                </a:cubicBezTo>
                <a:cubicBezTo>
                  <a:pt x="78" y="351"/>
                  <a:pt x="78" y="351"/>
                  <a:pt x="78" y="350"/>
                </a:cubicBezTo>
                <a:moveTo>
                  <a:pt x="90" y="352"/>
                </a:moveTo>
                <a:cubicBezTo>
                  <a:pt x="90" y="351"/>
                  <a:pt x="89" y="351"/>
                  <a:pt x="89" y="351"/>
                </a:cubicBezTo>
                <a:cubicBezTo>
                  <a:pt x="89" y="351"/>
                  <a:pt x="89" y="351"/>
                  <a:pt x="89" y="352"/>
                </a:cubicBezTo>
                <a:cubicBezTo>
                  <a:pt x="89" y="352"/>
                  <a:pt x="89" y="352"/>
                  <a:pt x="89" y="352"/>
                </a:cubicBezTo>
                <a:cubicBezTo>
                  <a:pt x="89" y="352"/>
                  <a:pt x="89" y="352"/>
                  <a:pt x="90" y="352"/>
                </a:cubicBezTo>
                <a:moveTo>
                  <a:pt x="91" y="355"/>
                </a:moveTo>
                <a:cubicBezTo>
                  <a:pt x="91" y="355"/>
                  <a:pt x="91" y="355"/>
                  <a:pt x="91" y="355"/>
                </a:cubicBezTo>
                <a:cubicBezTo>
                  <a:pt x="91" y="355"/>
                  <a:pt x="91" y="354"/>
                  <a:pt x="91" y="354"/>
                </a:cubicBezTo>
                <a:cubicBezTo>
                  <a:pt x="91" y="354"/>
                  <a:pt x="91" y="354"/>
                  <a:pt x="91" y="354"/>
                </a:cubicBezTo>
                <a:cubicBezTo>
                  <a:pt x="91" y="354"/>
                  <a:pt x="91" y="354"/>
                  <a:pt x="91" y="355"/>
                </a:cubicBezTo>
                <a:moveTo>
                  <a:pt x="90" y="379"/>
                </a:moveTo>
                <a:cubicBezTo>
                  <a:pt x="89" y="379"/>
                  <a:pt x="89" y="379"/>
                  <a:pt x="89" y="379"/>
                </a:cubicBezTo>
                <a:cubicBezTo>
                  <a:pt x="89" y="379"/>
                  <a:pt x="89" y="379"/>
                  <a:pt x="89" y="379"/>
                </a:cubicBezTo>
                <a:cubicBezTo>
                  <a:pt x="89" y="379"/>
                  <a:pt x="89" y="379"/>
                  <a:pt x="89" y="380"/>
                </a:cubicBezTo>
                <a:cubicBezTo>
                  <a:pt x="89" y="379"/>
                  <a:pt x="89" y="379"/>
                  <a:pt x="90" y="379"/>
                </a:cubicBezTo>
                <a:moveTo>
                  <a:pt x="654" y="279"/>
                </a:moveTo>
                <a:cubicBezTo>
                  <a:pt x="654" y="280"/>
                  <a:pt x="655" y="280"/>
                  <a:pt x="656" y="281"/>
                </a:cubicBezTo>
                <a:cubicBezTo>
                  <a:pt x="656" y="280"/>
                  <a:pt x="657" y="279"/>
                  <a:pt x="657" y="277"/>
                </a:cubicBezTo>
                <a:cubicBezTo>
                  <a:pt x="657" y="276"/>
                  <a:pt x="658" y="276"/>
                  <a:pt x="658" y="276"/>
                </a:cubicBezTo>
                <a:cubicBezTo>
                  <a:pt x="660" y="275"/>
                  <a:pt x="660" y="274"/>
                  <a:pt x="661" y="273"/>
                </a:cubicBezTo>
                <a:cubicBezTo>
                  <a:pt x="663" y="273"/>
                  <a:pt x="664" y="272"/>
                  <a:pt x="665" y="271"/>
                </a:cubicBezTo>
                <a:cubicBezTo>
                  <a:pt x="666" y="271"/>
                  <a:pt x="667" y="271"/>
                  <a:pt x="668" y="270"/>
                </a:cubicBezTo>
                <a:cubicBezTo>
                  <a:pt x="669" y="269"/>
                  <a:pt x="670" y="270"/>
                  <a:pt x="671" y="269"/>
                </a:cubicBezTo>
                <a:cubicBezTo>
                  <a:pt x="671" y="269"/>
                  <a:pt x="672" y="269"/>
                  <a:pt x="673" y="268"/>
                </a:cubicBezTo>
                <a:cubicBezTo>
                  <a:pt x="674" y="268"/>
                  <a:pt x="674" y="267"/>
                  <a:pt x="675" y="267"/>
                </a:cubicBezTo>
                <a:cubicBezTo>
                  <a:pt x="676" y="266"/>
                  <a:pt x="677" y="266"/>
                  <a:pt x="678" y="266"/>
                </a:cubicBezTo>
                <a:cubicBezTo>
                  <a:pt x="679" y="266"/>
                  <a:pt x="679" y="265"/>
                  <a:pt x="680" y="265"/>
                </a:cubicBezTo>
                <a:cubicBezTo>
                  <a:pt x="682" y="263"/>
                  <a:pt x="684" y="262"/>
                  <a:pt x="685" y="261"/>
                </a:cubicBezTo>
                <a:cubicBezTo>
                  <a:pt x="686" y="261"/>
                  <a:pt x="687" y="261"/>
                  <a:pt x="688" y="260"/>
                </a:cubicBezTo>
                <a:cubicBezTo>
                  <a:pt x="688" y="259"/>
                  <a:pt x="689" y="259"/>
                  <a:pt x="689" y="259"/>
                </a:cubicBezTo>
                <a:cubicBezTo>
                  <a:pt x="691" y="259"/>
                  <a:pt x="692" y="258"/>
                  <a:pt x="693" y="258"/>
                </a:cubicBezTo>
                <a:cubicBezTo>
                  <a:pt x="694" y="257"/>
                  <a:pt x="695" y="257"/>
                  <a:pt x="696" y="256"/>
                </a:cubicBezTo>
                <a:cubicBezTo>
                  <a:pt x="697" y="255"/>
                  <a:pt x="699" y="255"/>
                  <a:pt x="700" y="253"/>
                </a:cubicBezTo>
                <a:cubicBezTo>
                  <a:pt x="701" y="254"/>
                  <a:pt x="702" y="253"/>
                  <a:pt x="703" y="253"/>
                </a:cubicBezTo>
                <a:cubicBezTo>
                  <a:pt x="704" y="252"/>
                  <a:pt x="705" y="252"/>
                  <a:pt x="706" y="251"/>
                </a:cubicBezTo>
                <a:cubicBezTo>
                  <a:pt x="707" y="251"/>
                  <a:pt x="708" y="250"/>
                  <a:pt x="709" y="250"/>
                </a:cubicBezTo>
                <a:cubicBezTo>
                  <a:pt x="710" y="250"/>
                  <a:pt x="710" y="248"/>
                  <a:pt x="711" y="249"/>
                </a:cubicBezTo>
                <a:cubicBezTo>
                  <a:pt x="712" y="248"/>
                  <a:pt x="713" y="247"/>
                  <a:pt x="714" y="247"/>
                </a:cubicBezTo>
                <a:cubicBezTo>
                  <a:pt x="715" y="245"/>
                  <a:pt x="717" y="246"/>
                  <a:pt x="717" y="246"/>
                </a:cubicBezTo>
                <a:cubicBezTo>
                  <a:pt x="718" y="245"/>
                  <a:pt x="719" y="245"/>
                  <a:pt x="719" y="245"/>
                </a:cubicBezTo>
                <a:cubicBezTo>
                  <a:pt x="720" y="244"/>
                  <a:pt x="720" y="244"/>
                  <a:pt x="720" y="244"/>
                </a:cubicBezTo>
                <a:cubicBezTo>
                  <a:pt x="720" y="243"/>
                  <a:pt x="719" y="243"/>
                  <a:pt x="719" y="242"/>
                </a:cubicBezTo>
                <a:cubicBezTo>
                  <a:pt x="719" y="241"/>
                  <a:pt x="718" y="241"/>
                  <a:pt x="718" y="240"/>
                </a:cubicBezTo>
                <a:cubicBezTo>
                  <a:pt x="717" y="239"/>
                  <a:pt x="718" y="239"/>
                  <a:pt x="717" y="237"/>
                </a:cubicBezTo>
                <a:cubicBezTo>
                  <a:pt x="717" y="237"/>
                  <a:pt x="716" y="236"/>
                  <a:pt x="716" y="236"/>
                </a:cubicBezTo>
                <a:cubicBezTo>
                  <a:pt x="716" y="234"/>
                  <a:pt x="716" y="234"/>
                  <a:pt x="716" y="234"/>
                </a:cubicBezTo>
                <a:cubicBezTo>
                  <a:pt x="718" y="233"/>
                  <a:pt x="720" y="232"/>
                  <a:pt x="722" y="231"/>
                </a:cubicBezTo>
                <a:cubicBezTo>
                  <a:pt x="723" y="230"/>
                  <a:pt x="723" y="231"/>
                  <a:pt x="723" y="232"/>
                </a:cubicBezTo>
                <a:cubicBezTo>
                  <a:pt x="723" y="232"/>
                  <a:pt x="723" y="233"/>
                  <a:pt x="723" y="233"/>
                </a:cubicBezTo>
                <a:cubicBezTo>
                  <a:pt x="724" y="234"/>
                  <a:pt x="725" y="235"/>
                  <a:pt x="725" y="236"/>
                </a:cubicBezTo>
                <a:cubicBezTo>
                  <a:pt x="725" y="237"/>
                  <a:pt x="726" y="238"/>
                  <a:pt x="727" y="239"/>
                </a:cubicBezTo>
                <a:cubicBezTo>
                  <a:pt x="728" y="241"/>
                  <a:pt x="729" y="242"/>
                  <a:pt x="730" y="244"/>
                </a:cubicBezTo>
                <a:cubicBezTo>
                  <a:pt x="730" y="245"/>
                  <a:pt x="730" y="246"/>
                  <a:pt x="730" y="246"/>
                </a:cubicBezTo>
                <a:cubicBezTo>
                  <a:pt x="730" y="247"/>
                  <a:pt x="731" y="247"/>
                  <a:pt x="731" y="248"/>
                </a:cubicBezTo>
                <a:cubicBezTo>
                  <a:pt x="731" y="249"/>
                  <a:pt x="732" y="249"/>
                  <a:pt x="732" y="250"/>
                </a:cubicBezTo>
                <a:cubicBezTo>
                  <a:pt x="733" y="250"/>
                  <a:pt x="733" y="251"/>
                  <a:pt x="733" y="252"/>
                </a:cubicBezTo>
                <a:cubicBezTo>
                  <a:pt x="734" y="253"/>
                  <a:pt x="735" y="254"/>
                  <a:pt x="735" y="256"/>
                </a:cubicBezTo>
                <a:cubicBezTo>
                  <a:pt x="736" y="256"/>
                  <a:pt x="736" y="257"/>
                  <a:pt x="736" y="257"/>
                </a:cubicBezTo>
                <a:cubicBezTo>
                  <a:pt x="736" y="258"/>
                  <a:pt x="735" y="258"/>
                  <a:pt x="735" y="258"/>
                </a:cubicBezTo>
                <a:cubicBezTo>
                  <a:pt x="734" y="258"/>
                  <a:pt x="733" y="259"/>
                  <a:pt x="733" y="259"/>
                </a:cubicBezTo>
                <a:cubicBezTo>
                  <a:pt x="732" y="260"/>
                  <a:pt x="732" y="260"/>
                  <a:pt x="731" y="260"/>
                </a:cubicBezTo>
                <a:cubicBezTo>
                  <a:pt x="730" y="261"/>
                  <a:pt x="730" y="261"/>
                  <a:pt x="728" y="260"/>
                </a:cubicBezTo>
                <a:cubicBezTo>
                  <a:pt x="728" y="260"/>
                  <a:pt x="728" y="260"/>
                  <a:pt x="728" y="260"/>
                </a:cubicBezTo>
                <a:cubicBezTo>
                  <a:pt x="728" y="259"/>
                  <a:pt x="728" y="258"/>
                  <a:pt x="728" y="258"/>
                </a:cubicBezTo>
                <a:cubicBezTo>
                  <a:pt x="727" y="257"/>
                  <a:pt x="726" y="256"/>
                  <a:pt x="725" y="255"/>
                </a:cubicBezTo>
                <a:cubicBezTo>
                  <a:pt x="725" y="254"/>
                  <a:pt x="725" y="253"/>
                  <a:pt x="724" y="252"/>
                </a:cubicBezTo>
                <a:cubicBezTo>
                  <a:pt x="722" y="253"/>
                  <a:pt x="720" y="255"/>
                  <a:pt x="718" y="255"/>
                </a:cubicBezTo>
                <a:cubicBezTo>
                  <a:pt x="717" y="256"/>
                  <a:pt x="716" y="255"/>
                  <a:pt x="716" y="256"/>
                </a:cubicBezTo>
                <a:cubicBezTo>
                  <a:pt x="715" y="257"/>
                  <a:pt x="713" y="257"/>
                  <a:pt x="712" y="258"/>
                </a:cubicBezTo>
                <a:cubicBezTo>
                  <a:pt x="711" y="258"/>
                  <a:pt x="710" y="260"/>
                  <a:pt x="709" y="259"/>
                </a:cubicBezTo>
                <a:cubicBezTo>
                  <a:pt x="708" y="260"/>
                  <a:pt x="707" y="260"/>
                  <a:pt x="706" y="261"/>
                </a:cubicBezTo>
                <a:cubicBezTo>
                  <a:pt x="706" y="261"/>
                  <a:pt x="705" y="262"/>
                  <a:pt x="704" y="262"/>
                </a:cubicBezTo>
                <a:cubicBezTo>
                  <a:pt x="703" y="263"/>
                  <a:pt x="701" y="263"/>
                  <a:pt x="699" y="265"/>
                </a:cubicBezTo>
                <a:cubicBezTo>
                  <a:pt x="697" y="265"/>
                  <a:pt x="695" y="267"/>
                  <a:pt x="692" y="268"/>
                </a:cubicBezTo>
                <a:cubicBezTo>
                  <a:pt x="691" y="268"/>
                  <a:pt x="690" y="269"/>
                  <a:pt x="689" y="270"/>
                </a:cubicBezTo>
                <a:cubicBezTo>
                  <a:pt x="687" y="270"/>
                  <a:pt x="685" y="272"/>
                  <a:pt x="683" y="273"/>
                </a:cubicBezTo>
                <a:cubicBezTo>
                  <a:pt x="681" y="274"/>
                  <a:pt x="679" y="275"/>
                  <a:pt x="677" y="276"/>
                </a:cubicBezTo>
                <a:cubicBezTo>
                  <a:pt x="675" y="277"/>
                  <a:pt x="673" y="278"/>
                  <a:pt x="671" y="279"/>
                </a:cubicBezTo>
                <a:cubicBezTo>
                  <a:pt x="669" y="279"/>
                  <a:pt x="669" y="280"/>
                  <a:pt x="668" y="281"/>
                </a:cubicBezTo>
                <a:cubicBezTo>
                  <a:pt x="667" y="281"/>
                  <a:pt x="666" y="281"/>
                  <a:pt x="666" y="282"/>
                </a:cubicBezTo>
                <a:cubicBezTo>
                  <a:pt x="665" y="282"/>
                  <a:pt x="664" y="282"/>
                  <a:pt x="664" y="282"/>
                </a:cubicBezTo>
                <a:cubicBezTo>
                  <a:pt x="663" y="283"/>
                  <a:pt x="661" y="283"/>
                  <a:pt x="660" y="284"/>
                </a:cubicBezTo>
                <a:cubicBezTo>
                  <a:pt x="659" y="285"/>
                  <a:pt x="658" y="285"/>
                  <a:pt x="658" y="285"/>
                </a:cubicBezTo>
                <a:cubicBezTo>
                  <a:pt x="658" y="285"/>
                  <a:pt x="658" y="285"/>
                  <a:pt x="658" y="285"/>
                </a:cubicBezTo>
                <a:cubicBezTo>
                  <a:pt x="658" y="285"/>
                  <a:pt x="658" y="284"/>
                  <a:pt x="658" y="284"/>
                </a:cubicBezTo>
                <a:cubicBezTo>
                  <a:pt x="658" y="284"/>
                  <a:pt x="657" y="284"/>
                  <a:pt x="657" y="284"/>
                </a:cubicBezTo>
                <a:cubicBezTo>
                  <a:pt x="657" y="284"/>
                  <a:pt x="657" y="285"/>
                  <a:pt x="658" y="285"/>
                </a:cubicBezTo>
                <a:cubicBezTo>
                  <a:pt x="658" y="286"/>
                  <a:pt x="657" y="286"/>
                  <a:pt x="657" y="286"/>
                </a:cubicBezTo>
                <a:cubicBezTo>
                  <a:pt x="656" y="286"/>
                  <a:pt x="656" y="285"/>
                  <a:pt x="656" y="285"/>
                </a:cubicBezTo>
                <a:cubicBezTo>
                  <a:pt x="656" y="284"/>
                  <a:pt x="656" y="283"/>
                  <a:pt x="656" y="282"/>
                </a:cubicBezTo>
                <a:cubicBezTo>
                  <a:pt x="654" y="282"/>
                  <a:pt x="654" y="282"/>
                  <a:pt x="654" y="282"/>
                </a:cubicBezTo>
                <a:cubicBezTo>
                  <a:pt x="653" y="281"/>
                  <a:pt x="653" y="280"/>
                  <a:pt x="653" y="279"/>
                </a:cubicBezTo>
                <a:cubicBezTo>
                  <a:pt x="653" y="279"/>
                  <a:pt x="654" y="279"/>
                  <a:pt x="654" y="279"/>
                </a:cubicBezTo>
                <a:moveTo>
                  <a:pt x="200" y="225"/>
                </a:moveTo>
                <a:cubicBezTo>
                  <a:pt x="200" y="225"/>
                  <a:pt x="201" y="225"/>
                  <a:pt x="202" y="225"/>
                </a:cubicBezTo>
                <a:cubicBezTo>
                  <a:pt x="202" y="226"/>
                  <a:pt x="202" y="226"/>
                  <a:pt x="202" y="226"/>
                </a:cubicBezTo>
                <a:cubicBezTo>
                  <a:pt x="201" y="227"/>
                  <a:pt x="200" y="228"/>
                  <a:pt x="199" y="229"/>
                </a:cubicBezTo>
                <a:cubicBezTo>
                  <a:pt x="197" y="229"/>
                  <a:pt x="197" y="229"/>
                  <a:pt x="197" y="229"/>
                </a:cubicBezTo>
                <a:cubicBezTo>
                  <a:pt x="194" y="226"/>
                  <a:pt x="192" y="224"/>
                  <a:pt x="190" y="221"/>
                </a:cubicBezTo>
                <a:cubicBezTo>
                  <a:pt x="190" y="221"/>
                  <a:pt x="191" y="220"/>
                  <a:pt x="192" y="220"/>
                </a:cubicBezTo>
                <a:cubicBezTo>
                  <a:pt x="192" y="220"/>
                  <a:pt x="192" y="220"/>
                  <a:pt x="192" y="220"/>
                </a:cubicBezTo>
                <a:cubicBezTo>
                  <a:pt x="192" y="220"/>
                  <a:pt x="192" y="219"/>
                  <a:pt x="192" y="219"/>
                </a:cubicBezTo>
                <a:cubicBezTo>
                  <a:pt x="191" y="219"/>
                  <a:pt x="190" y="219"/>
                  <a:pt x="190" y="218"/>
                </a:cubicBezTo>
                <a:cubicBezTo>
                  <a:pt x="190" y="217"/>
                  <a:pt x="189" y="217"/>
                  <a:pt x="189" y="215"/>
                </a:cubicBezTo>
                <a:cubicBezTo>
                  <a:pt x="188" y="216"/>
                  <a:pt x="188" y="217"/>
                  <a:pt x="187" y="217"/>
                </a:cubicBezTo>
                <a:cubicBezTo>
                  <a:pt x="186" y="217"/>
                  <a:pt x="186" y="217"/>
                  <a:pt x="185" y="216"/>
                </a:cubicBezTo>
                <a:cubicBezTo>
                  <a:pt x="185" y="216"/>
                  <a:pt x="185" y="216"/>
                  <a:pt x="185" y="216"/>
                </a:cubicBezTo>
                <a:cubicBezTo>
                  <a:pt x="185" y="216"/>
                  <a:pt x="186" y="216"/>
                  <a:pt x="185" y="216"/>
                </a:cubicBezTo>
                <a:cubicBezTo>
                  <a:pt x="185" y="216"/>
                  <a:pt x="185" y="215"/>
                  <a:pt x="185" y="216"/>
                </a:cubicBezTo>
                <a:cubicBezTo>
                  <a:pt x="185" y="216"/>
                  <a:pt x="185" y="216"/>
                  <a:pt x="185" y="216"/>
                </a:cubicBezTo>
                <a:cubicBezTo>
                  <a:pt x="186" y="217"/>
                  <a:pt x="185" y="217"/>
                  <a:pt x="184" y="217"/>
                </a:cubicBezTo>
                <a:cubicBezTo>
                  <a:pt x="184" y="217"/>
                  <a:pt x="184" y="217"/>
                  <a:pt x="184" y="217"/>
                </a:cubicBezTo>
                <a:cubicBezTo>
                  <a:pt x="183" y="216"/>
                  <a:pt x="182" y="215"/>
                  <a:pt x="181" y="215"/>
                </a:cubicBezTo>
                <a:cubicBezTo>
                  <a:pt x="179" y="215"/>
                  <a:pt x="179" y="213"/>
                  <a:pt x="178" y="212"/>
                </a:cubicBezTo>
                <a:cubicBezTo>
                  <a:pt x="177" y="211"/>
                  <a:pt x="176" y="210"/>
                  <a:pt x="175" y="209"/>
                </a:cubicBezTo>
                <a:cubicBezTo>
                  <a:pt x="174" y="208"/>
                  <a:pt x="173" y="207"/>
                  <a:pt x="171" y="206"/>
                </a:cubicBezTo>
                <a:cubicBezTo>
                  <a:pt x="170" y="205"/>
                  <a:pt x="169" y="204"/>
                  <a:pt x="168" y="203"/>
                </a:cubicBezTo>
                <a:cubicBezTo>
                  <a:pt x="166" y="204"/>
                  <a:pt x="167" y="202"/>
                  <a:pt x="166" y="202"/>
                </a:cubicBezTo>
                <a:cubicBezTo>
                  <a:pt x="166" y="201"/>
                  <a:pt x="165" y="200"/>
                  <a:pt x="164" y="199"/>
                </a:cubicBezTo>
                <a:cubicBezTo>
                  <a:pt x="164" y="199"/>
                  <a:pt x="164" y="199"/>
                  <a:pt x="163" y="199"/>
                </a:cubicBezTo>
                <a:cubicBezTo>
                  <a:pt x="162" y="199"/>
                  <a:pt x="161" y="197"/>
                  <a:pt x="160" y="197"/>
                </a:cubicBezTo>
                <a:cubicBezTo>
                  <a:pt x="159" y="196"/>
                  <a:pt x="159" y="196"/>
                  <a:pt x="158" y="195"/>
                </a:cubicBezTo>
                <a:cubicBezTo>
                  <a:pt x="157" y="194"/>
                  <a:pt x="156" y="192"/>
                  <a:pt x="153" y="191"/>
                </a:cubicBezTo>
                <a:cubicBezTo>
                  <a:pt x="153" y="191"/>
                  <a:pt x="153" y="191"/>
                  <a:pt x="152" y="190"/>
                </a:cubicBezTo>
                <a:cubicBezTo>
                  <a:pt x="152" y="188"/>
                  <a:pt x="150" y="187"/>
                  <a:pt x="149" y="186"/>
                </a:cubicBezTo>
                <a:cubicBezTo>
                  <a:pt x="148" y="186"/>
                  <a:pt x="148" y="186"/>
                  <a:pt x="147" y="185"/>
                </a:cubicBezTo>
                <a:cubicBezTo>
                  <a:pt x="146" y="185"/>
                  <a:pt x="146" y="184"/>
                  <a:pt x="145" y="183"/>
                </a:cubicBezTo>
                <a:cubicBezTo>
                  <a:pt x="144" y="183"/>
                  <a:pt x="144" y="183"/>
                  <a:pt x="143" y="182"/>
                </a:cubicBezTo>
                <a:cubicBezTo>
                  <a:pt x="142" y="182"/>
                  <a:pt x="142" y="181"/>
                  <a:pt x="141" y="180"/>
                </a:cubicBezTo>
                <a:cubicBezTo>
                  <a:pt x="140" y="181"/>
                  <a:pt x="139" y="182"/>
                  <a:pt x="138" y="183"/>
                </a:cubicBezTo>
                <a:cubicBezTo>
                  <a:pt x="138" y="183"/>
                  <a:pt x="137" y="184"/>
                  <a:pt x="137" y="184"/>
                </a:cubicBezTo>
                <a:cubicBezTo>
                  <a:pt x="137" y="185"/>
                  <a:pt x="136" y="185"/>
                  <a:pt x="136" y="186"/>
                </a:cubicBezTo>
                <a:cubicBezTo>
                  <a:pt x="135" y="187"/>
                  <a:pt x="134" y="187"/>
                  <a:pt x="133" y="187"/>
                </a:cubicBezTo>
                <a:cubicBezTo>
                  <a:pt x="132" y="186"/>
                  <a:pt x="130" y="184"/>
                  <a:pt x="129" y="182"/>
                </a:cubicBezTo>
                <a:cubicBezTo>
                  <a:pt x="129" y="181"/>
                  <a:pt x="129" y="181"/>
                  <a:pt x="129" y="181"/>
                </a:cubicBezTo>
                <a:cubicBezTo>
                  <a:pt x="130" y="179"/>
                  <a:pt x="132" y="178"/>
                  <a:pt x="133" y="176"/>
                </a:cubicBezTo>
                <a:cubicBezTo>
                  <a:pt x="134" y="175"/>
                  <a:pt x="135" y="175"/>
                  <a:pt x="135" y="173"/>
                </a:cubicBezTo>
                <a:cubicBezTo>
                  <a:pt x="138" y="170"/>
                  <a:pt x="138" y="170"/>
                  <a:pt x="138" y="170"/>
                </a:cubicBezTo>
                <a:cubicBezTo>
                  <a:pt x="139" y="169"/>
                  <a:pt x="141" y="168"/>
                  <a:pt x="141" y="167"/>
                </a:cubicBezTo>
                <a:cubicBezTo>
                  <a:pt x="143" y="164"/>
                  <a:pt x="146" y="162"/>
                  <a:pt x="148" y="159"/>
                </a:cubicBezTo>
                <a:cubicBezTo>
                  <a:pt x="150" y="161"/>
                  <a:pt x="151" y="164"/>
                  <a:pt x="154" y="164"/>
                </a:cubicBezTo>
                <a:cubicBezTo>
                  <a:pt x="154" y="165"/>
                  <a:pt x="154" y="165"/>
                  <a:pt x="154" y="165"/>
                </a:cubicBezTo>
                <a:cubicBezTo>
                  <a:pt x="154" y="165"/>
                  <a:pt x="154" y="165"/>
                  <a:pt x="153" y="166"/>
                </a:cubicBezTo>
                <a:cubicBezTo>
                  <a:pt x="152" y="167"/>
                  <a:pt x="150" y="169"/>
                  <a:pt x="148" y="171"/>
                </a:cubicBezTo>
                <a:cubicBezTo>
                  <a:pt x="148" y="172"/>
                  <a:pt x="147" y="173"/>
                  <a:pt x="148" y="174"/>
                </a:cubicBezTo>
                <a:cubicBezTo>
                  <a:pt x="150" y="175"/>
                  <a:pt x="151" y="177"/>
                  <a:pt x="152" y="178"/>
                </a:cubicBezTo>
                <a:cubicBezTo>
                  <a:pt x="153" y="179"/>
                  <a:pt x="154" y="179"/>
                  <a:pt x="155" y="180"/>
                </a:cubicBezTo>
                <a:cubicBezTo>
                  <a:pt x="156" y="181"/>
                  <a:pt x="157" y="182"/>
                  <a:pt x="158" y="183"/>
                </a:cubicBezTo>
                <a:cubicBezTo>
                  <a:pt x="159" y="184"/>
                  <a:pt x="160" y="185"/>
                  <a:pt x="161" y="185"/>
                </a:cubicBezTo>
                <a:cubicBezTo>
                  <a:pt x="161" y="186"/>
                  <a:pt x="163" y="186"/>
                  <a:pt x="163" y="187"/>
                </a:cubicBezTo>
                <a:cubicBezTo>
                  <a:pt x="164" y="188"/>
                  <a:pt x="165" y="189"/>
                  <a:pt x="166" y="189"/>
                </a:cubicBezTo>
                <a:cubicBezTo>
                  <a:pt x="167" y="190"/>
                  <a:pt x="168" y="191"/>
                  <a:pt x="169" y="191"/>
                </a:cubicBezTo>
                <a:cubicBezTo>
                  <a:pt x="169" y="192"/>
                  <a:pt x="170" y="193"/>
                  <a:pt x="171" y="194"/>
                </a:cubicBezTo>
                <a:cubicBezTo>
                  <a:pt x="172" y="195"/>
                  <a:pt x="173" y="195"/>
                  <a:pt x="173" y="196"/>
                </a:cubicBezTo>
                <a:cubicBezTo>
                  <a:pt x="174" y="197"/>
                  <a:pt x="175" y="197"/>
                  <a:pt x="176" y="198"/>
                </a:cubicBezTo>
                <a:cubicBezTo>
                  <a:pt x="176" y="198"/>
                  <a:pt x="177" y="198"/>
                  <a:pt x="177" y="199"/>
                </a:cubicBezTo>
                <a:cubicBezTo>
                  <a:pt x="177" y="200"/>
                  <a:pt x="178" y="201"/>
                  <a:pt x="178" y="201"/>
                </a:cubicBezTo>
                <a:cubicBezTo>
                  <a:pt x="180" y="201"/>
                  <a:pt x="181" y="203"/>
                  <a:pt x="183" y="205"/>
                </a:cubicBezTo>
                <a:cubicBezTo>
                  <a:pt x="184" y="206"/>
                  <a:pt x="186" y="206"/>
                  <a:pt x="187" y="207"/>
                </a:cubicBezTo>
                <a:cubicBezTo>
                  <a:pt x="188" y="209"/>
                  <a:pt x="189" y="210"/>
                  <a:pt x="190" y="211"/>
                </a:cubicBezTo>
                <a:cubicBezTo>
                  <a:pt x="193" y="213"/>
                  <a:pt x="195" y="215"/>
                  <a:pt x="197" y="217"/>
                </a:cubicBezTo>
                <a:cubicBezTo>
                  <a:pt x="198" y="217"/>
                  <a:pt x="198" y="219"/>
                  <a:pt x="199" y="218"/>
                </a:cubicBezTo>
                <a:cubicBezTo>
                  <a:pt x="200" y="219"/>
                  <a:pt x="200" y="220"/>
                  <a:pt x="200" y="221"/>
                </a:cubicBezTo>
                <a:cubicBezTo>
                  <a:pt x="201" y="221"/>
                  <a:pt x="200" y="221"/>
                  <a:pt x="200" y="221"/>
                </a:cubicBezTo>
                <a:cubicBezTo>
                  <a:pt x="199" y="222"/>
                  <a:pt x="200" y="222"/>
                  <a:pt x="201" y="223"/>
                </a:cubicBezTo>
                <a:cubicBezTo>
                  <a:pt x="200" y="223"/>
                  <a:pt x="200" y="224"/>
                  <a:pt x="200" y="225"/>
                </a:cubicBezTo>
                <a:cubicBezTo>
                  <a:pt x="200" y="225"/>
                  <a:pt x="200" y="225"/>
                  <a:pt x="199" y="225"/>
                </a:cubicBezTo>
                <a:cubicBezTo>
                  <a:pt x="199" y="225"/>
                  <a:pt x="198" y="225"/>
                  <a:pt x="198" y="225"/>
                </a:cubicBezTo>
                <a:cubicBezTo>
                  <a:pt x="197" y="224"/>
                  <a:pt x="197" y="224"/>
                  <a:pt x="197" y="223"/>
                </a:cubicBezTo>
                <a:cubicBezTo>
                  <a:pt x="197" y="222"/>
                  <a:pt x="196" y="222"/>
                  <a:pt x="196" y="222"/>
                </a:cubicBezTo>
                <a:cubicBezTo>
                  <a:pt x="196" y="222"/>
                  <a:pt x="195" y="222"/>
                  <a:pt x="195" y="222"/>
                </a:cubicBezTo>
                <a:cubicBezTo>
                  <a:pt x="196" y="223"/>
                  <a:pt x="196" y="225"/>
                  <a:pt x="197" y="226"/>
                </a:cubicBezTo>
                <a:cubicBezTo>
                  <a:pt x="198" y="226"/>
                  <a:pt x="199" y="226"/>
                  <a:pt x="200" y="225"/>
                </a:cubicBezTo>
                <a:moveTo>
                  <a:pt x="198" y="221"/>
                </a:moveTo>
                <a:cubicBezTo>
                  <a:pt x="198" y="220"/>
                  <a:pt x="197" y="220"/>
                  <a:pt x="197" y="220"/>
                </a:cubicBezTo>
                <a:cubicBezTo>
                  <a:pt x="197" y="220"/>
                  <a:pt x="197" y="221"/>
                  <a:pt x="197" y="221"/>
                </a:cubicBezTo>
                <a:cubicBezTo>
                  <a:pt x="197" y="221"/>
                  <a:pt x="197" y="221"/>
                  <a:pt x="197" y="221"/>
                </a:cubicBezTo>
                <a:cubicBezTo>
                  <a:pt x="197" y="221"/>
                  <a:pt x="198" y="221"/>
                  <a:pt x="198" y="221"/>
                </a:cubicBezTo>
                <a:moveTo>
                  <a:pt x="742" y="303"/>
                </a:moveTo>
                <a:cubicBezTo>
                  <a:pt x="742" y="304"/>
                  <a:pt x="742" y="304"/>
                  <a:pt x="741" y="304"/>
                </a:cubicBezTo>
                <a:cubicBezTo>
                  <a:pt x="740" y="305"/>
                  <a:pt x="739" y="306"/>
                  <a:pt x="739" y="305"/>
                </a:cubicBezTo>
                <a:cubicBezTo>
                  <a:pt x="737" y="305"/>
                  <a:pt x="736" y="307"/>
                  <a:pt x="735" y="307"/>
                </a:cubicBezTo>
                <a:cubicBezTo>
                  <a:pt x="734" y="306"/>
                  <a:pt x="733" y="308"/>
                  <a:pt x="732" y="307"/>
                </a:cubicBezTo>
                <a:cubicBezTo>
                  <a:pt x="731" y="307"/>
                  <a:pt x="731" y="309"/>
                  <a:pt x="730" y="308"/>
                </a:cubicBezTo>
                <a:cubicBezTo>
                  <a:pt x="729" y="308"/>
                  <a:pt x="728" y="309"/>
                  <a:pt x="727" y="309"/>
                </a:cubicBezTo>
                <a:cubicBezTo>
                  <a:pt x="726" y="310"/>
                  <a:pt x="725" y="311"/>
                  <a:pt x="724" y="310"/>
                </a:cubicBezTo>
                <a:cubicBezTo>
                  <a:pt x="723" y="312"/>
                  <a:pt x="722" y="311"/>
                  <a:pt x="721" y="311"/>
                </a:cubicBezTo>
                <a:cubicBezTo>
                  <a:pt x="720" y="311"/>
                  <a:pt x="719" y="313"/>
                  <a:pt x="718" y="312"/>
                </a:cubicBezTo>
                <a:cubicBezTo>
                  <a:pt x="717" y="312"/>
                  <a:pt x="716" y="312"/>
                  <a:pt x="715" y="313"/>
                </a:cubicBezTo>
                <a:cubicBezTo>
                  <a:pt x="714" y="314"/>
                  <a:pt x="713" y="313"/>
                  <a:pt x="713" y="314"/>
                </a:cubicBezTo>
                <a:cubicBezTo>
                  <a:pt x="711" y="314"/>
                  <a:pt x="709" y="316"/>
                  <a:pt x="707" y="315"/>
                </a:cubicBezTo>
                <a:cubicBezTo>
                  <a:pt x="706" y="316"/>
                  <a:pt x="705" y="316"/>
                  <a:pt x="703" y="316"/>
                </a:cubicBezTo>
                <a:cubicBezTo>
                  <a:pt x="702" y="318"/>
                  <a:pt x="700" y="316"/>
                  <a:pt x="699" y="318"/>
                </a:cubicBezTo>
                <a:cubicBezTo>
                  <a:pt x="697" y="317"/>
                  <a:pt x="696" y="320"/>
                  <a:pt x="694" y="319"/>
                </a:cubicBezTo>
                <a:cubicBezTo>
                  <a:pt x="694" y="319"/>
                  <a:pt x="693" y="319"/>
                  <a:pt x="693" y="319"/>
                </a:cubicBezTo>
                <a:cubicBezTo>
                  <a:pt x="693" y="320"/>
                  <a:pt x="691" y="319"/>
                  <a:pt x="690" y="320"/>
                </a:cubicBezTo>
                <a:cubicBezTo>
                  <a:pt x="689" y="321"/>
                  <a:pt x="688" y="321"/>
                  <a:pt x="687" y="322"/>
                </a:cubicBezTo>
                <a:cubicBezTo>
                  <a:pt x="686" y="322"/>
                  <a:pt x="686" y="322"/>
                  <a:pt x="685" y="323"/>
                </a:cubicBezTo>
                <a:cubicBezTo>
                  <a:pt x="685" y="323"/>
                  <a:pt x="684" y="323"/>
                  <a:pt x="683" y="323"/>
                </a:cubicBezTo>
                <a:cubicBezTo>
                  <a:pt x="682" y="322"/>
                  <a:pt x="681" y="324"/>
                  <a:pt x="680" y="324"/>
                </a:cubicBezTo>
                <a:cubicBezTo>
                  <a:pt x="680" y="324"/>
                  <a:pt x="680" y="324"/>
                  <a:pt x="680" y="324"/>
                </a:cubicBezTo>
                <a:cubicBezTo>
                  <a:pt x="681" y="325"/>
                  <a:pt x="681" y="326"/>
                  <a:pt x="681" y="327"/>
                </a:cubicBezTo>
                <a:cubicBezTo>
                  <a:pt x="681" y="328"/>
                  <a:pt x="680" y="329"/>
                  <a:pt x="682" y="330"/>
                </a:cubicBezTo>
                <a:cubicBezTo>
                  <a:pt x="681" y="331"/>
                  <a:pt x="681" y="332"/>
                  <a:pt x="683" y="333"/>
                </a:cubicBezTo>
                <a:cubicBezTo>
                  <a:pt x="683" y="334"/>
                  <a:pt x="684" y="335"/>
                  <a:pt x="683" y="337"/>
                </a:cubicBezTo>
                <a:cubicBezTo>
                  <a:pt x="683" y="337"/>
                  <a:pt x="683" y="337"/>
                  <a:pt x="684" y="337"/>
                </a:cubicBezTo>
                <a:cubicBezTo>
                  <a:pt x="684" y="338"/>
                  <a:pt x="685" y="339"/>
                  <a:pt x="684" y="339"/>
                </a:cubicBezTo>
                <a:cubicBezTo>
                  <a:pt x="684" y="340"/>
                  <a:pt x="683" y="341"/>
                  <a:pt x="682" y="341"/>
                </a:cubicBezTo>
                <a:cubicBezTo>
                  <a:pt x="682" y="341"/>
                  <a:pt x="681" y="341"/>
                  <a:pt x="680" y="342"/>
                </a:cubicBezTo>
                <a:cubicBezTo>
                  <a:pt x="680" y="342"/>
                  <a:pt x="679" y="342"/>
                  <a:pt x="679" y="342"/>
                </a:cubicBezTo>
                <a:cubicBezTo>
                  <a:pt x="678" y="342"/>
                  <a:pt x="678" y="342"/>
                  <a:pt x="677" y="342"/>
                </a:cubicBezTo>
                <a:cubicBezTo>
                  <a:pt x="677" y="342"/>
                  <a:pt x="677" y="341"/>
                  <a:pt x="676" y="341"/>
                </a:cubicBezTo>
                <a:cubicBezTo>
                  <a:pt x="676" y="340"/>
                  <a:pt x="676" y="340"/>
                  <a:pt x="676" y="340"/>
                </a:cubicBezTo>
                <a:cubicBezTo>
                  <a:pt x="676" y="338"/>
                  <a:pt x="676" y="337"/>
                  <a:pt x="675" y="336"/>
                </a:cubicBezTo>
                <a:cubicBezTo>
                  <a:pt x="675" y="335"/>
                  <a:pt x="675" y="334"/>
                  <a:pt x="674" y="333"/>
                </a:cubicBezTo>
                <a:cubicBezTo>
                  <a:pt x="675" y="332"/>
                  <a:pt x="673" y="331"/>
                  <a:pt x="673" y="330"/>
                </a:cubicBezTo>
                <a:cubicBezTo>
                  <a:pt x="672" y="329"/>
                  <a:pt x="672" y="328"/>
                  <a:pt x="672" y="327"/>
                </a:cubicBezTo>
                <a:cubicBezTo>
                  <a:pt x="671" y="326"/>
                  <a:pt x="671" y="325"/>
                  <a:pt x="671" y="324"/>
                </a:cubicBezTo>
                <a:cubicBezTo>
                  <a:pt x="671" y="323"/>
                  <a:pt x="670" y="323"/>
                  <a:pt x="670" y="322"/>
                </a:cubicBezTo>
                <a:cubicBezTo>
                  <a:pt x="670" y="321"/>
                  <a:pt x="670" y="320"/>
                  <a:pt x="670" y="319"/>
                </a:cubicBezTo>
                <a:cubicBezTo>
                  <a:pt x="670" y="319"/>
                  <a:pt x="669" y="318"/>
                  <a:pt x="669" y="317"/>
                </a:cubicBezTo>
                <a:cubicBezTo>
                  <a:pt x="670" y="317"/>
                  <a:pt x="671" y="316"/>
                  <a:pt x="672" y="316"/>
                </a:cubicBezTo>
                <a:cubicBezTo>
                  <a:pt x="673" y="316"/>
                  <a:pt x="674" y="316"/>
                  <a:pt x="675" y="316"/>
                </a:cubicBezTo>
                <a:cubicBezTo>
                  <a:pt x="676" y="314"/>
                  <a:pt x="678" y="316"/>
                  <a:pt x="679" y="314"/>
                </a:cubicBezTo>
                <a:cubicBezTo>
                  <a:pt x="680" y="314"/>
                  <a:pt x="681" y="314"/>
                  <a:pt x="682" y="313"/>
                </a:cubicBezTo>
                <a:cubicBezTo>
                  <a:pt x="683" y="313"/>
                  <a:pt x="684" y="313"/>
                  <a:pt x="685" y="312"/>
                </a:cubicBezTo>
                <a:cubicBezTo>
                  <a:pt x="685" y="312"/>
                  <a:pt x="686" y="312"/>
                  <a:pt x="686" y="312"/>
                </a:cubicBezTo>
                <a:cubicBezTo>
                  <a:pt x="687" y="313"/>
                  <a:pt x="688" y="311"/>
                  <a:pt x="690" y="311"/>
                </a:cubicBezTo>
                <a:cubicBezTo>
                  <a:pt x="690" y="311"/>
                  <a:pt x="691" y="310"/>
                  <a:pt x="692" y="310"/>
                </a:cubicBezTo>
                <a:cubicBezTo>
                  <a:pt x="693" y="311"/>
                  <a:pt x="695" y="310"/>
                  <a:pt x="696" y="309"/>
                </a:cubicBezTo>
                <a:cubicBezTo>
                  <a:pt x="697" y="309"/>
                  <a:pt x="698" y="308"/>
                  <a:pt x="700" y="308"/>
                </a:cubicBezTo>
                <a:cubicBezTo>
                  <a:pt x="701" y="309"/>
                  <a:pt x="702" y="307"/>
                  <a:pt x="703" y="307"/>
                </a:cubicBezTo>
                <a:cubicBezTo>
                  <a:pt x="704" y="308"/>
                  <a:pt x="705" y="307"/>
                  <a:pt x="705" y="307"/>
                </a:cubicBezTo>
                <a:cubicBezTo>
                  <a:pt x="706" y="306"/>
                  <a:pt x="707" y="307"/>
                  <a:pt x="707" y="306"/>
                </a:cubicBezTo>
                <a:cubicBezTo>
                  <a:pt x="707" y="306"/>
                  <a:pt x="708" y="306"/>
                  <a:pt x="708" y="306"/>
                </a:cubicBezTo>
                <a:cubicBezTo>
                  <a:pt x="709" y="306"/>
                  <a:pt x="710" y="306"/>
                  <a:pt x="711" y="306"/>
                </a:cubicBezTo>
                <a:cubicBezTo>
                  <a:pt x="711" y="304"/>
                  <a:pt x="713" y="305"/>
                  <a:pt x="714" y="304"/>
                </a:cubicBezTo>
                <a:cubicBezTo>
                  <a:pt x="714" y="304"/>
                  <a:pt x="715" y="304"/>
                  <a:pt x="715" y="304"/>
                </a:cubicBezTo>
                <a:cubicBezTo>
                  <a:pt x="716" y="303"/>
                  <a:pt x="716" y="303"/>
                  <a:pt x="717" y="303"/>
                </a:cubicBezTo>
                <a:cubicBezTo>
                  <a:pt x="718" y="303"/>
                  <a:pt x="719" y="303"/>
                  <a:pt x="720" y="302"/>
                </a:cubicBezTo>
                <a:cubicBezTo>
                  <a:pt x="721" y="301"/>
                  <a:pt x="723" y="302"/>
                  <a:pt x="724" y="301"/>
                </a:cubicBezTo>
                <a:cubicBezTo>
                  <a:pt x="725" y="301"/>
                  <a:pt x="726" y="301"/>
                  <a:pt x="726" y="300"/>
                </a:cubicBezTo>
                <a:cubicBezTo>
                  <a:pt x="727" y="299"/>
                  <a:pt x="728" y="300"/>
                  <a:pt x="729" y="300"/>
                </a:cubicBezTo>
                <a:cubicBezTo>
                  <a:pt x="730" y="300"/>
                  <a:pt x="731" y="298"/>
                  <a:pt x="732" y="299"/>
                </a:cubicBezTo>
                <a:cubicBezTo>
                  <a:pt x="733" y="298"/>
                  <a:pt x="734" y="298"/>
                  <a:pt x="735" y="298"/>
                </a:cubicBezTo>
                <a:cubicBezTo>
                  <a:pt x="736" y="298"/>
                  <a:pt x="737" y="297"/>
                  <a:pt x="738" y="296"/>
                </a:cubicBezTo>
                <a:cubicBezTo>
                  <a:pt x="739" y="296"/>
                  <a:pt x="740" y="296"/>
                  <a:pt x="741" y="296"/>
                </a:cubicBezTo>
                <a:cubicBezTo>
                  <a:pt x="742" y="296"/>
                  <a:pt x="744" y="295"/>
                  <a:pt x="745" y="295"/>
                </a:cubicBezTo>
                <a:cubicBezTo>
                  <a:pt x="746" y="294"/>
                  <a:pt x="748" y="295"/>
                  <a:pt x="749" y="293"/>
                </a:cubicBezTo>
                <a:cubicBezTo>
                  <a:pt x="749" y="293"/>
                  <a:pt x="750" y="293"/>
                  <a:pt x="751" y="294"/>
                </a:cubicBezTo>
                <a:cubicBezTo>
                  <a:pt x="750" y="294"/>
                  <a:pt x="750" y="294"/>
                  <a:pt x="750" y="295"/>
                </a:cubicBezTo>
                <a:cubicBezTo>
                  <a:pt x="750" y="295"/>
                  <a:pt x="751" y="295"/>
                  <a:pt x="751" y="296"/>
                </a:cubicBezTo>
                <a:cubicBezTo>
                  <a:pt x="751" y="296"/>
                  <a:pt x="751" y="297"/>
                  <a:pt x="750" y="297"/>
                </a:cubicBezTo>
                <a:cubicBezTo>
                  <a:pt x="750" y="297"/>
                  <a:pt x="749" y="297"/>
                  <a:pt x="749" y="297"/>
                </a:cubicBezTo>
                <a:cubicBezTo>
                  <a:pt x="748" y="298"/>
                  <a:pt x="750" y="300"/>
                  <a:pt x="748" y="301"/>
                </a:cubicBezTo>
                <a:cubicBezTo>
                  <a:pt x="748" y="300"/>
                  <a:pt x="748" y="300"/>
                  <a:pt x="748" y="299"/>
                </a:cubicBezTo>
                <a:cubicBezTo>
                  <a:pt x="748" y="299"/>
                  <a:pt x="747" y="299"/>
                  <a:pt x="747" y="299"/>
                </a:cubicBezTo>
                <a:cubicBezTo>
                  <a:pt x="747" y="299"/>
                  <a:pt x="747" y="299"/>
                  <a:pt x="747" y="298"/>
                </a:cubicBezTo>
                <a:cubicBezTo>
                  <a:pt x="747" y="298"/>
                  <a:pt x="747" y="298"/>
                  <a:pt x="747" y="298"/>
                </a:cubicBezTo>
                <a:cubicBezTo>
                  <a:pt x="746" y="298"/>
                  <a:pt x="746" y="298"/>
                  <a:pt x="746" y="298"/>
                </a:cubicBezTo>
                <a:cubicBezTo>
                  <a:pt x="746" y="298"/>
                  <a:pt x="745" y="298"/>
                  <a:pt x="745" y="298"/>
                </a:cubicBezTo>
                <a:cubicBezTo>
                  <a:pt x="745" y="299"/>
                  <a:pt x="746" y="299"/>
                  <a:pt x="746" y="299"/>
                </a:cubicBezTo>
                <a:cubicBezTo>
                  <a:pt x="746" y="299"/>
                  <a:pt x="746" y="299"/>
                  <a:pt x="747" y="299"/>
                </a:cubicBezTo>
                <a:cubicBezTo>
                  <a:pt x="747" y="299"/>
                  <a:pt x="747" y="300"/>
                  <a:pt x="747" y="300"/>
                </a:cubicBezTo>
                <a:cubicBezTo>
                  <a:pt x="746" y="300"/>
                  <a:pt x="745" y="300"/>
                  <a:pt x="744" y="299"/>
                </a:cubicBezTo>
                <a:cubicBezTo>
                  <a:pt x="744" y="299"/>
                  <a:pt x="743" y="299"/>
                  <a:pt x="743" y="299"/>
                </a:cubicBezTo>
                <a:cubicBezTo>
                  <a:pt x="742" y="300"/>
                  <a:pt x="742" y="300"/>
                  <a:pt x="742" y="301"/>
                </a:cubicBezTo>
                <a:cubicBezTo>
                  <a:pt x="742" y="301"/>
                  <a:pt x="742" y="301"/>
                  <a:pt x="741" y="301"/>
                </a:cubicBezTo>
                <a:cubicBezTo>
                  <a:pt x="741" y="301"/>
                  <a:pt x="741" y="301"/>
                  <a:pt x="741" y="301"/>
                </a:cubicBezTo>
                <a:cubicBezTo>
                  <a:pt x="741" y="301"/>
                  <a:pt x="741" y="302"/>
                  <a:pt x="741" y="302"/>
                </a:cubicBezTo>
                <a:cubicBezTo>
                  <a:pt x="741" y="302"/>
                  <a:pt x="742" y="303"/>
                  <a:pt x="742" y="303"/>
                </a:cubicBezTo>
                <a:moveTo>
                  <a:pt x="738" y="302"/>
                </a:moveTo>
                <a:cubicBezTo>
                  <a:pt x="738" y="302"/>
                  <a:pt x="738" y="302"/>
                  <a:pt x="738" y="302"/>
                </a:cubicBezTo>
                <a:cubicBezTo>
                  <a:pt x="738" y="302"/>
                  <a:pt x="739" y="301"/>
                  <a:pt x="738" y="301"/>
                </a:cubicBezTo>
                <a:cubicBezTo>
                  <a:pt x="738" y="301"/>
                  <a:pt x="738" y="301"/>
                  <a:pt x="738" y="301"/>
                </a:cubicBezTo>
                <a:cubicBezTo>
                  <a:pt x="738" y="301"/>
                  <a:pt x="738" y="302"/>
                  <a:pt x="739" y="303"/>
                </a:cubicBezTo>
                <a:cubicBezTo>
                  <a:pt x="739" y="303"/>
                  <a:pt x="739" y="303"/>
                  <a:pt x="739" y="302"/>
                </a:cubicBezTo>
                <a:cubicBezTo>
                  <a:pt x="739" y="302"/>
                  <a:pt x="739" y="302"/>
                  <a:pt x="739" y="302"/>
                </a:cubicBezTo>
                <a:cubicBezTo>
                  <a:pt x="738" y="302"/>
                  <a:pt x="739" y="302"/>
                  <a:pt x="739" y="303"/>
                </a:cubicBezTo>
                <a:cubicBezTo>
                  <a:pt x="739" y="303"/>
                  <a:pt x="739" y="303"/>
                  <a:pt x="739" y="304"/>
                </a:cubicBezTo>
                <a:cubicBezTo>
                  <a:pt x="739" y="303"/>
                  <a:pt x="739" y="303"/>
                  <a:pt x="738" y="302"/>
                </a:cubicBezTo>
                <a:moveTo>
                  <a:pt x="228" y="631"/>
                </a:moveTo>
                <a:cubicBezTo>
                  <a:pt x="228" y="629"/>
                  <a:pt x="229" y="629"/>
                  <a:pt x="231" y="629"/>
                </a:cubicBezTo>
                <a:cubicBezTo>
                  <a:pt x="231" y="630"/>
                  <a:pt x="232" y="631"/>
                  <a:pt x="233" y="632"/>
                </a:cubicBezTo>
                <a:cubicBezTo>
                  <a:pt x="235" y="632"/>
                  <a:pt x="236" y="633"/>
                  <a:pt x="237" y="634"/>
                </a:cubicBezTo>
                <a:cubicBezTo>
                  <a:pt x="237" y="635"/>
                  <a:pt x="239" y="634"/>
                  <a:pt x="239" y="636"/>
                </a:cubicBezTo>
                <a:cubicBezTo>
                  <a:pt x="239" y="636"/>
                  <a:pt x="239" y="636"/>
                  <a:pt x="239" y="636"/>
                </a:cubicBezTo>
                <a:cubicBezTo>
                  <a:pt x="239" y="636"/>
                  <a:pt x="238" y="636"/>
                  <a:pt x="238" y="636"/>
                </a:cubicBezTo>
                <a:cubicBezTo>
                  <a:pt x="238" y="636"/>
                  <a:pt x="237" y="636"/>
                  <a:pt x="238" y="636"/>
                </a:cubicBezTo>
                <a:cubicBezTo>
                  <a:pt x="238" y="637"/>
                  <a:pt x="238" y="636"/>
                  <a:pt x="239" y="636"/>
                </a:cubicBezTo>
                <a:cubicBezTo>
                  <a:pt x="239" y="636"/>
                  <a:pt x="240" y="636"/>
                  <a:pt x="240" y="636"/>
                </a:cubicBezTo>
                <a:cubicBezTo>
                  <a:pt x="241" y="637"/>
                  <a:pt x="241" y="637"/>
                  <a:pt x="241" y="638"/>
                </a:cubicBezTo>
                <a:cubicBezTo>
                  <a:pt x="242" y="639"/>
                  <a:pt x="242" y="639"/>
                  <a:pt x="242" y="640"/>
                </a:cubicBezTo>
                <a:cubicBezTo>
                  <a:pt x="244" y="640"/>
                  <a:pt x="245" y="642"/>
                  <a:pt x="247" y="642"/>
                </a:cubicBezTo>
                <a:cubicBezTo>
                  <a:pt x="247" y="642"/>
                  <a:pt x="247" y="642"/>
                  <a:pt x="247" y="642"/>
                </a:cubicBezTo>
                <a:cubicBezTo>
                  <a:pt x="246" y="644"/>
                  <a:pt x="245" y="646"/>
                  <a:pt x="244" y="647"/>
                </a:cubicBezTo>
                <a:cubicBezTo>
                  <a:pt x="244" y="647"/>
                  <a:pt x="243" y="647"/>
                  <a:pt x="243" y="647"/>
                </a:cubicBezTo>
                <a:cubicBezTo>
                  <a:pt x="242" y="646"/>
                  <a:pt x="243" y="644"/>
                  <a:pt x="241" y="646"/>
                </a:cubicBezTo>
                <a:cubicBezTo>
                  <a:pt x="241" y="646"/>
                  <a:pt x="241" y="646"/>
                  <a:pt x="241" y="646"/>
                </a:cubicBezTo>
                <a:cubicBezTo>
                  <a:pt x="241" y="645"/>
                  <a:pt x="240" y="644"/>
                  <a:pt x="240" y="644"/>
                </a:cubicBezTo>
                <a:cubicBezTo>
                  <a:pt x="240" y="643"/>
                  <a:pt x="239" y="642"/>
                  <a:pt x="238" y="641"/>
                </a:cubicBezTo>
                <a:cubicBezTo>
                  <a:pt x="238" y="642"/>
                  <a:pt x="238" y="642"/>
                  <a:pt x="237" y="642"/>
                </a:cubicBezTo>
                <a:cubicBezTo>
                  <a:pt x="236" y="642"/>
                  <a:pt x="236" y="641"/>
                  <a:pt x="235" y="640"/>
                </a:cubicBezTo>
                <a:cubicBezTo>
                  <a:pt x="235" y="639"/>
                  <a:pt x="234" y="639"/>
                  <a:pt x="234" y="637"/>
                </a:cubicBezTo>
                <a:cubicBezTo>
                  <a:pt x="234" y="637"/>
                  <a:pt x="234" y="637"/>
                  <a:pt x="234" y="637"/>
                </a:cubicBezTo>
                <a:cubicBezTo>
                  <a:pt x="234" y="637"/>
                  <a:pt x="234" y="637"/>
                  <a:pt x="234" y="638"/>
                </a:cubicBezTo>
                <a:cubicBezTo>
                  <a:pt x="234" y="638"/>
                  <a:pt x="234" y="638"/>
                  <a:pt x="234" y="638"/>
                </a:cubicBezTo>
                <a:cubicBezTo>
                  <a:pt x="234" y="637"/>
                  <a:pt x="235" y="637"/>
                  <a:pt x="235" y="637"/>
                </a:cubicBezTo>
                <a:cubicBezTo>
                  <a:pt x="235" y="637"/>
                  <a:pt x="235" y="637"/>
                  <a:pt x="234" y="637"/>
                </a:cubicBezTo>
                <a:cubicBezTo>
                  <a:pt x="233" y="638"/>
                  <a:pt x="233" y="637"/>
                  <a:pt x="232" y="637"/>
                </a:cubicBezTo>
                <a:cubicBezTo>
                  <a:pt x="232" y="637"/>
                  <a:pt x="232" y="639"/>
                  <a:pt x="231" y="639"/>
                </a:cubicBezTo>
                <a:cubicBezTo>
                  <a:pt x="230" y="639"/>
                  <a:pt x="229" y="640"/>
                  <a:pt x="229" y="641"/>
                </a:cubicBezTo>
                <a:cubicBezTo>
                  <a:pt x="228" y="642"/>
                  <a:pt x="226" y="643"/>
                  <a:pt x="225" y="645"/>
                </a:cubicBezTo>
                <a:cubicBezTo>
                  <a:pt x="226" y="646"/>
                  <a:pt x="223" y="647"/>
                  <a:pt x="223" y="649"/>
                </a:cubicBezTo>
                <a:cubicBezTo>
                  <a:pt x="223" y="649"/>
                  <a:pt x="222" y="650"/>
                  <a:pt x="221" y="651"/>
                </a:cubicBezTo>
                <a:cubicBezTo>
                  <a:pt x="220" y="651"/>
                  <a:pt x="220" y="653"/>
                  <a:pt x="219" y="654"/>
                </a:cubicBezTo>
                <a:cubicBezTo>
                  <a:pt x="219" y="654"/>
                  <a:pt x="219" y="655"/>
                  <a:pt x="218" y="656"/>
                </a:cubicBezTo>
                <a:cubicBezTo>
                  <a:pt x="217" y="656"/>
                  <a:pt x="217" y="656"/>
                  <a:pt x="217" y="657"/>
                </a:cubicBezTo>
                <a:cubicBezTo>
                  <a:pt x="217" y="659"/>
                  <a:pt x="218" y="660"/>
                  <a:pt x="219" y="660"/>
                </a:cubicBezTo>
                <a:cubicBezTo>
                  <a:pt x="220" y="661"/>
                  <a:pt x="221" y="661"/>
                  <a:pt x="222" y="662"/>
                </a:cubicBezTo>
                <a:cubicBezTo>
                  <a:pt x="223" y="662"/>
                  <a:pt x="224" y="663"/>
                  <a:pt x="225" y="664"/>
                </a:cubicBezTo>
                <a:cubicBezTo>
                  <a:pt x="225" y="664"/>
                  <a:pt x="226" y="664"/>
                  <a:pt x="226" y="664"/>
                </a:cubicBezTo>
                <a:cubicBezTo>
                  <a:pt x="226" y="664"/>
                  <a:pt x="226" y="665"/>
                  <a:pt x="226" y="666"/>
                </a:cubicBezTo>
                <a:cubicBezTo>
                  <a:pt x="225" y="667"/>
                  <a:pt x="224" y="668"/>
                  <a:pt x="223" y="668"/>
                </a:cubicBezTo>
                <a:cubicBezTo>
                  <a:pt x="223" y="669"/>
                  <a:pt x="223" y="670"/>
                  <a:pt x="222" y="671"/>
                </a:cubicBezTo>
                <a:cubicBezTo>
                  <a:pt x="221" y="670"/>
                  <a:pt x="221" y="669"/>
                  <a:pt x="220" y="669"/>
                </a:cubicBezTo>
                <a:cubicBezTo>
                  <a:pt x="218" y="669"/>
                  <a:pt x="218" y="668"/>
                  <a:pt x="217" y="667"/>
                </a:cubicBezTo>
                <a:cubicBezTo>
                  <a:pt x="216" y="666"/>
                  <a:pt x="216" y="665"/>
                  <a:pt x="215" y="664"/>
                </a:cubicBezTo>
                <a:cubicBezTo>
                  <a:pt x="214" y="664"/>
                  <a:pt x="213" y="665"/>
                  <a:pt x="213" y="663"/>
                </a:cubicBezTo>
                <a:cubicBezTo>
                  <a:pt x="211" y="665"/>
                  <a:pt x="210" y="666"/>
                  <a:pt x="208" y="667"/>
                </a:cubicBezTo>
                <a:cubicBezTo>
                  <a:pt x="208" y="669"/>
                  <a:pt x="206" y="670"/>
                  <a:pt x="205" y="671"/>
                </a:cubicBezTo>
                <a:cubicBezTo>
                  <a:pt x="206" y="673"/>
                  <a:pt x="204" y="673"/>
                  <a:pt x="204" y="674"/>
                </a:cubicBezTo>
                <a:cubicBezTo>
                  <a:pt x="203" y="675"/>
                  <a:pt x="202" y="675"/>
                  <a:pt x="201" y="677"/>
                </a:cubicBezTo>
                <a:cubicBezTo>
                  <a:pt x="201" y="678"/>
                  <a:pt x="200" y="679"/>
                  <a:pt x="199" y="680"/>
                </a:cubicBezTo>
                <a:cubicBezTo>
                  <a:pt x="199" y="681"/>
                  <a:pt x="198" y="682"/>
                  <a:pt x="197" y="683"/>
                </a:cubicBezTo>
                <a:cubicBezTo>
                  <a:pt x="196" y="683"/>
                  <a:pt x="196" y="684"/>
                  <a:pt x="196" y="685"/>
                </a:cubicBezTo>
                <a:cubicBezTo>
                  <a:pt x="197" y="686"/>
                  <a:pt x="197" y="688"/>
                  <a:pt x="199" y="688"/>
                </a:cubicBezTo>
                <a:cubicBezTo>
                  <a:pt x="200" y="688"/>
                  <a:pt x="200" y="689"/>
                  <a:pt x="200" y="689"/>
                </a:cubicBezTo>
                <a:cubicBezTo>
                  <a:pt x="202" y="691"/>
                  <a:pt x="205" y="692"/>
                  <a:pt x="207" y="694"/>
                </a:cubicBezTo>
                <a:cubicBezTo>
                  <a:pt x="207" y="695"/>
                  <a:pt x="208" y="694"/>
                  <a:pt x="208" y="695"/>
                </a:cubicBezTo>
                <a:cubicBezTo>
                  <a:pt x="208" y="696"/>
                  <a:pt x="208" y="696"/>
                  <a:pt x="208" y="697"/>
                </a:cubicBezTo>
                <a:cubicBezTo>
                  <a:pt x="207" y="698"/>
                  <a:pt x="206" y="699"/>
                  <a:pt x="205" y="700"/>
                </a:cubicBezTo>
                <a:cubicBezTo>
                  <a:pt x="203" y="700"/>
                  <a:pt x="202" y="699"/>
                  <a:pt x="201" y="698"/>
                </a:cubicBezTo>
                <a:cubicBezTo>
                  <a:pt x="200" y="697"/>
                  <a:pt x="199" y="696"/>
                  <a:pt x="199" y="696"/>
                </a:cubicBezTo>
                <a:cubicBezTo>
                  <a:pt x="198" y="695"/>
                  <a:pt x="197" y="695"/>
                  <a:pt x="197" y="695"/>
                </a:cubicBezTo>
                <a:cubicBezTo>
                  <a:pt x="195" y="695"/>
                  <a:pt x="195" y="694"/>
                  <a:pt x="194" y="693"/>
                </a:cubicBezTo>
                <a:cubicBezTo>
                  <a:pt x="193" y="692"/>
                  <a:pt x="192" y="691"/>
                  <a:pt x="191" y="690"/>
                </a:cubicBezTo>
                <a:cubicBezTo>
                  <a:pt x="190" y="689"/>
                  <a:pt x="189" y="689"/>
                  <a:pt x="188" y="688"/>
                </a:cubicBezTo>
                <a:cubicBezTo>
                  <a:pt x="188" y="688"/>
                  <a:pt x="187" y="688"/>
                  <a:pt x="187" y="688"/>
                </a:cubicBezTo>
                <a:cubicBezTo>
                  <a:pt x="186" y="685"/>
                  <a:pt x="187" y="683"/>
                  <a:pt x="188" y="682"/>
                </a:cubicBezTo>
                <a:cubicBezTo>
                  <a:pt x="189" y="681"/>
                  <a:pt x="189" y="680"/>
                  <a:pt x="190" y="680"/>
                </a:cubicBezTo>
                <a:cubicBezTo>
                  <a:pt x="190" y="679"/>
                  <a:pt x="190" y="677"/>
                  <a:pt x="192" y="677"/>
                </a:cubicBezTo>
                <a:cubicBezTo>
                  <a:pt x="192" y="676"/>
                  <a:pt x="194" y="675"/>
                  <a:pt x="194" y="674"/>
                </a:cubicBezTo>
                <a:cubicBezTo>
                  <a:pt x="194" y="673"/>
                  <a:pt x="195" y="672"/>
                  <a:pt x="196" y="671"/>
                </a:cubicBezTo>
                <a:cubicBezTo>
                  <a:pt x="197" y="670"/>
                  <a:pt x="198" y="670"/>
                  <a:pt x="198" y="669"/>
                </a:cubicBezTo>
                <a:cubicBezTo>
                  <a:pt x="199" y="667"/>
                  <a:pt x="201" y="666"/>
                  <a:pt x="202" y="664"/>
                </a:cubicBezTo>
                <a:cubicBezTo>
                  <a:pt x="203" y="663"/>
                  <a:pt x="203" y="662"/>
                  <a:pt x="204" y="662"/>
                </a:cubicBezTo>
                <a:cubicBezTo>
                  <a:pt x="204" y="661"/>
                  <a:pt x="204" y="660"/>
                  <a:pt x="205" y="660"/>
                </a:cubicBezTo>
                <a:cubicBezTo>
                  <a:pt x="206" y="659"/>
                  <a:pt x="206" y="657"/>
                  <a:pt x="207" y="656"/>
                </a:cubicBezTo>
                <a:cubicBezTo>
                  <a:pt x="208" y="656"/>
                  <a:pt x="208" y="655"/>
                  <a:pt x="209" y="655"/>
                </a:cubicBezTo>
                <a:cubicBezTo>
                  <a:pt x="209" y="654"/>
                  <a:pt x="209" y="653"/>
                  <a:pt x="210" y="653"/>
                </a:cubicBezTo>
                <a:cubicBezTo>
                  <a:pt x="211" y="651"/>
                  <a:pt x="212" y="649"/>
                  <a:pt x="214" y="648"/>
                </a:cubicBezTo>
                <a:cubicBezTo>
                  <a:pt x="214" y="646"/>
                  <a:pt x="216" y="644"/>
                  <a:pt x="218" y="643"/>
                </a:cubicBezTo>
                <a:cubicBezTo>
                  <a:pt x="219" y="642"/>
                  <a:pt x="220" y="640"/>
                  <a:pt x="221" y="639"/>
                </a:cubicBezTo>
                <a:cubicBezTo>
                  <a:pt x="221" y="638"/>
                  <a:pt x="221" y="638"/>
                  <a:pt x="221" y="638"/>
                </a:cubicBezTo>
                <a:cubicBezTo>
                  <a:pt x="222" y="636"/>
                  <a:pt x="223" y="636"/>
                  <a:pt x="223" y="634"/>
                </a:cubicBezTo>
                <a:cubicBezTo>
                  <a:pt x="224" y="633"/>
                  <a:pt x="225" y="632"/>
                  <a:pt x="226" y="631"/>
                </a:cubicBezTo>
                <a:cubicBezTo>
                  <a:pt x="227" y="631"/>
                  <a:pt x="227" y="631"/>
                  <a:pt x="228" y="631"/>
                </a:cubicBezTo>
                <a:cubicBezTo>
                  <a:pt x="228" y="631"/>
                  <a:pt x="228" y="631"/>
                  <a:pt x="228" y="631"/>
                </a:cubicBezTo>
                <a:cubicBezTo>
                  <a:pt x="228" y="631"/>
                  <a:pt x="227" y="631"/>
                  <a:pt x="227" y="631"/>
                </a:cubicBezTo>
                <a:cubicBezTo>
                  <a:pt x="227" y="631"/>
                  <a:pt x="227" y="631"/>
                  <a:pt x="227" y="631"/>
                </a:cubicBezTo>
                <a:cubicBezTo>
                  <a:pt x="227" y="632"/>
                  <a:pt x="228" y="632"/>
                  <a:pt x="228" y="632"/>
                </a:cubicBezTo>
                <a:cubicBezTo>
                  <a:pt x="228" y="632"/>
                  <a:pt x="228" y="632"/>
                  <a:pt x="228" y="631"/>
                </a:cubicBezTo>
                <a:moveTo>
                  <a:pt x="193" y="689"/>
                </a:moveTo>
                <a:cubicBezTo>
                  <a:pt x="193" y="689"/>
                  <a:pt x="193" y="689"/>
                  <a:pt x="193" y="689"/>
                </a:cubicBezTo>
                <a:cubicBezTo>
                  <a:pt x="192" y="689"/>
                  <a:pt x="192" y="689"/>
                  <a:pt x="192" y="689"/>
                </a:cubicBezTo>
                <a:cubicBezTo>
                  <a:pt x="192" y="689"/>
                  <a:pt x="192" y="689"/>
                  <a:pt x="192" y="689"/>
                </a:cubicBezTo>
                <a:cubicBezTo>
                  <a:pt x="192" y="689"/>
                  <a:pt x="193" y="690"/>
                  <a:pt x="193" y="690"/>
                </a:cubicBezTo>
                <a:cubicBezTo>
                  <a:pt x="193" y="690"/>
                  <a:pt x="193" y="689"/>
                  <a:pt x="192" y="689"/>
                </a:cubicBezTo>
                <a:cubicBezTo>
                  <a:pt x="192" y="688"/>
                  <a:pt x="191" y="687"/>
                  <a:pt x="191" y="687"/>
                </a:cubicBezTo>
                <a:cubicBezTo>
                  <a:pt x="190" y="689"/>
                  <a:pt x="190" y="689"/>
                  <a:pt x="193" y="689"/>
                </a:cubicBezTo>
                <a:moveTo>
                  <a:pt x="231" y="637"/>
                </a:moveTo>
                <a:cubicBezTo>
                  <a:pt x="230" y="636"/>
                  <a:pt x="230" y="636"/>
                  <a:pt x="229" y="635"/>
                </a:cubicBezTo>
                <a:cubicBezTo>
                  <a:pt x="228" y="635"/>
                  <a:pt x="227" y="635"/>
                  <a:pt x="227" y="635"/>
                </a:cubicBezTo>
                <a:cubicBezTo>
                  <a:pt x="227" y="636"/>
                  <a:pt x="227" y="636"/>
                  <a:pt x="228" y="636"/>
                </a:cubicBezTo>
                <a:cubicBezTo>
                  <a:pt x="228" y="637"/>
                  <a:pt x="229" y="637"/>
                  <a:pt x="230" y="638"/>
                </a:cubicBezTo>
                <a:cubicBezTo>
                  <a:pt x="230" y="638"/>
                  <a:pt x="231" y="637"/>
                  <a:pt x="231" y="637"/>
                </a:cubicBezTo>
                <a:moveTo>
                  <a:pt x="232" y="633"/>
                </a:moveTo>
                <a:cubicBezTo>
                  <a:pt x="231" y="633"/>
                  <a:pt x="230" y="634"/>
                  <a:pt x="230" y="634"/>
                </a:cubicBezTo>
                <a:cubicBezTo>
                  <a:pt x="231" y="635"/>
                  <a:pt x="231" y="635"/>
                  <a:pt x="231" y="636"/>
                </a:cubicBezTo>
                <a:cubicBezTo>
                  <a:pt x="232" y="635"/>
                  <a:pt x="232" y="634"/>
                  <a:pt x="232" y="633"/>
                </a:cubicBezTo>
                <a:moveTo>
                  <a:pt x="238" y="638"/>
                </a:moveTo>
                <a:cubicBezTo>
                  <a:pt x="238" y="638"/>
                  <a:pt x="239" y="638"/>
                  <a:pt x="239" y="638"/>
                </a:cubicBezTo>
                <a:cubicBezTo>
                  <a:pt x="238" y="638"/>
                  <a:pt x="238" y="638"/>
                  <a:pt x="238" y="638"/>
                </a:cubicBezTo>
                <a:cubicBezTo>
                  <a:pt x="238" y="638"/>
                  <a:pt x="238" y="638"/>
                  <a:pt x="238" y="638"/>
                </a:cubicBezTo>
                <a:cubicBezTo>
                  <a:pt x="238" y="638"/>
                  <a:pt x="238" y="638"/>
                  <a:pt x="238" y="638"/>
                </a:cubicBezTo>
                <a:moveTo>
                  <a:pt x="241" y="639"/>
                </a:moveTo>
                <a:cubicBezTo>
                  <a:pt x="240" y="639"/>
                  <a:pt x="240" y="639"/>
                  <a:pt x="240" y="639"/>
                </a:cubicBezTo>
                <a:cubicBezTo>
                  <a:pt x="240" y="639"/>
                  <a:pt x="240" y="639"/>
                  <a:pt x="240" y="639"/>
                </a:cubicBezTo>
                <a:cubicBezTo>
                  <a:pt x="240" y="639"/>
                  <a:pt x="240" y="639"/>
                  <a:pt x="240" y="639"/>
                </a:cubicBezTo>
                <a:cubicBezTo>
                  <a:pt x="240" y="639"/>
                  <a:pt x="240" y="639"/>
                  <a:pt x="241" y="639"/>
                </a:cubicBezTo>
                <a:moveTo>
                  <a:pt x="195" y="689"/>
                </a:moveTo>
                <a:cubicBezTo>
                  <a:pt x="194" y="689"/>
                  <a:pt x="194" y="689"/>
                  <a:pt x="194" y="689"/>
                </a:cubicBezTo>
                <a:cubicBezTo>
                  <a:pt x="194" y="689"/>
                  <a:pt x="194" y="690"/>
                  <a:pt x="195" y="690"/>
                </a:cubicBezTo>
                <a:cubicBezTo>
                  <a:pt x="195" y="690"/>
                  <a:pt x="195" y="689"/>
                  <a:pt x="195" y="689"/>
                </a:cubicBezTo>
                <a:cubicBezTo>
                  <a:pt x="195" y="689"/>
                  <a:pt x="195" y="689"/>
                  <a:pt x="195" y="689"/>
                </a:cubicBezTo>
                <a:moveTo>
                  <a:pt x="195" y="691"/>
                </a:moveTo>
                <a:cubicBezTo>
                  <a:pt x="195" y="691"/>
                  <a:pt x="195" y="691"/>
                  <a:pt x="195" y="691"/>
                </a:cubicBezTo>
                <a:cubicBezTo>
                  <a:pt x="195" y="691"/>
                  <a:pt x="195" y="691"/>
                  <a:pt x="194" y="691"/>
                </a:cubicBezTo>
                <a:cubicBezTo>
                  <a:pt x="194" y="691"/>
                  <a:pt x="194" y="691"/>
                  <a:pt x="194" y="691"/>
                </a:cubicBezTo>
                <a:cubicBezTo>
                  <a:pt x="194" y="691"/>
                  <a:pt x="194" y="691"/>
                  <a:pt x="195" y="691"/>
                </a:cubicBezTo>
                <a:moveTo>
                  <a:pt x="132" y="404"/>
                </a:moveTo>
                <a:cubicBezTo>
                  <a:pt x="131" y="404"/>
                  <a:pt x="131" y="404"/>
                  <a:pt x="131" y="403"/>
                </a:cubicBezTo>
                <a:cubicBezTo>
                  <a:pt x="131" y="403"/>
                  <a:pt x="131" y="403"/>
                  <a:pt x="131" y="402"/>
                </a:cubicBezTo>
                <a:cubicBezTo>
                  <a:pt x="131" y="402"/>
                  <a:pt x="132" y="401"/>
                  <a:pt x="133" y="401"/>
                </a:cubicBezTo>
                <a:cubicBezTo>
                  <a:pt x="133" y="402"/>
                  <a:pt x="133" y="402"/>
                  <a:pt x="133" y="402"/>
                </a:cubicBezTo>
                <a:cubicBezTo>
                  <a:pt x="133" y="403"/>
                  <a:pt x="134" y="405"/>
                  <a:pt x="133" y="406"/>
                </a:cubicBezTo>
                <a:cubicBezTo>
                  <a:pt x="133" y="406"/>
                  <a:pt x="133" y="406"/>
                  <a:pt x="132" y="406"/>
                </a:cubicBezTo>
                <a:cubicBezTo>
                  <a:pt x="132" y="406"/>
                  <a:pt x="131" y="406"/>
                  <a:pt x="131" y="407"/>
                </a:cubicBezTo>
                <a:cubicBezTo>
                  <a:pt x="131" y="408"/>
                  <a:pt x="132" y="408"/>
                  <a:pt x="132" y="408"/>
                </a:cubicBezTo>
                <a:cubicBezTo>
                  <a:pt x="133" y="408"/>
                  <a:pt x="133" y="408"/>
                  <a:pt x="133" y="408"/>
                </a:cubicBezTo>
                <a:cubicBezTo>
                  <a:pt x="133" y="409"/>
                  <a:pt x="132" y="409"/>
                  <a:pt x="132" y="409"/>
                </a:cubicBezTo>
                <a:cubicBezTo>
                  <a:pt x="131" y="409"/>
                  <a:pt x="130" y="409"/>
                  <a:pt x="129" y="410"/>
                </a:cubicBezTo>
                <a:cubicBezTo>
                  <a:pt x="128" y="410"/>
                  <a:pt x="128" y="410"/>
                  <a:pt x="127" y="409"/>
                </a:cubicBezTo>
                <a:cubicBezTo>
                  <a:pt x="127" y="409"/>
                  <a:pt x="127" y="410"/>
                  <a:pt x="126" y="410"/>
                </a:cubicBezTo>
                <a:cubicBezTo>
                  <a:pt x="125" y="410"/>
                  <a:pt x="124" y="410"/>
                  <a:pt x="123" y="410"/>
                </a:cubicBezTo>
                <a:cubicBezTo>
                  <a:pt x="121" y="410"/>
                  <a:pt x="120" y="410"/>
                  <a:pt x="120" y="409"/>
                </a:cubicBezTo>
                <a:cubicBezTo>
                  <a:pt x="118" y="409"/>
                  <a:pt x="117" y="409"/>
                  <a:pt x="116" y="408"/>
                </a:cubicBezTo>
                <a:cubicBezTo>
                  <a:pt x="116" y="408"/>
                  <a:pt x="116" y="407"/>
                  <a:pt x="116" y="407"/>
                </a:cubicBezTo>
                <a:cubicBezTo>
                  <a:pt x="115" y="407"/>
                  <a:pt x="115" y="408"/>
                  <a:pt x="115" y="408"/>
                </a:cubicBezTo>
                <a:cubicBezTo>
                  <a:pt x="114" y="409"/>
                  <a:pt x="113" y="409"/>
                  <a:pt x="112" y="409"/>
                </a:cubicBezTo>
                <a:cubicBezTo>
                  <a:pt x="111" y="409"/>
                  <a:pt x="111" y="409"/>
                  <a:pt x="110" y="410"/>
                </a:cubicBezTo>
                <a:cubicBezTo>
                  <a:pt x="110" y="410"/>
                  <a:pt x="109" y="409"/>
                  <a:pt x="109" y="409"/>
                </a:cubicBezTo>
                <a:cubicBezTo>
                  <a:pt x="108" y="409"/>
                  <a:pt x="108" y="410"/>
                  <a:pt x="107" y="410"/>
                </a:cubicBezTo>
                <a:cubicBezTo>
                  <a:pt x="105" y="410"/>
                  <a:pt x="104" y="411"/>
                  <a:pt x="103" y="409"/>
                </a:cubicBezTo>
                <a:cubicBezTo>
                  <a:pt x="101" y="409"/>
                  <a:pt x="100" y="409"/>
                  <a:pt x="99" y="410"/>
                </a:cubicBezTo>
                <a:cubicBezTo>
                  <a:pt x="98" y="410"/>
                  <a:pt x="96" y="410"/>
                  <a:pt x="95" y="410"/>
                </a:cubicBezTo>
                <a:cubicBezTo>
                  <a:pt x="94" y="409"/>
                  <a:pt x="93" y="409"/>
                  <a:pt x="92" y="409"/>
                </a:cubicBezTo>
                <a:cubicBezTo>
                  <a:pt x="81" y="409"/>
                  <a:pt x="69" y="409"/>
                  <a:pt x="57" y="409"/>
                </a:cubicBezTo>
                <a:cubicBezTo>
                  <a:pt x="56" y="410"/>
                  <a:pt x="57" y="411"/>
                  <a:pt x="57" y="412"/>
                </a:cubicBezTo>
                <a:cubicBezTo>
                  <a:pt x="56" y="413"/>
                  <a:pt x="56" y="415"/>
                  <a:pt x="56" y="416"/>
                </a:cubicBezTo>
                <a:cubicBezTo>
                  <a:pt x="56" y="419"/>
                  <a:pt x="56" y="419"/>
                  <a:pt x="56" y="419"/>
                </a:cubicBezTo>
                <a:cubicBezTo>
                  <a:pt x="56" y="419"/>
                  <a:pt x="56" y="419"/>
                  <a:pt x="56" y="419"/>
                </a:cubicBezTo>
                <a:cubicBezTo>
                  <a:pt x="54" y="419"/>
                  <a:pt x="51" y="419"/>
                  <a:pt x="49" y="419"/>
                </a:cubicBezTo>
                <a:cubicBezTo>
                  <a:pt x="49" y="419"/>
                  <a:pt x="49" y="418"/>
                  <a:pt x="49" y="417"/>
                </a:cubicBezTo>
                <a:cubicBezTo>
                  <a:pt x="49" y="410"/>
                  <a:pt x="49" y="402"/>
                  <a:pt x="49" y="394"/>
                </a:cubicBezTo>
                <a:cubicBezTo>
                  <a:pt x="49" y="393"/>
                  <a:pt x="49" y="393"/>
                  <a:pt x="50" y="392"/>
                </a:cubicBezTo>
                <a:cubicBezTo>
                  <a:pt x="49" y="392"/>
                  <a:pt x="49" y="391"/>
                  <a:pt x="49" y="389"/>
                </a:cubicBezTo>
                <a:cubicBezTo>
                  <a:pt x="49" y="389"/>
                  <a:pt x="49" y="389"/>
                  <a:pt x="50" y="389"/>
                </a:cubicBezTo>
                <a:cubicBezTo>
                  <a:pt x="56" y="389"/>
                  <a:pt x="56" y="389"/>
                  <a:pt x="57" y="390"/>
                </a:cubicBezTo>
                <a:cubicBezTo>
                  <a:pt x="57" y="399"/>
                  <a:pt x="57" y="399"/>
                  <a:pt x="57" y="399"/>
                </a:cubicBezTo>
                <a:cubicBezTo>
                  <a:pt x="58" y="400"/>
                  <a:pt x="60" y="399"/>
                  <a:pt x="61" y="400"/>
                </a:cubicBezTo>
                <a:cubicBezTo>
                  <a:pt x="61" y="400"/>
                  <a:pt x="61" y="400"/>
                  <a:pt x="62" y="400"/>
                </a:cubicBezTo>
                <a:cubicBezTo>
                  <a:pt x="66" y="400"/>
                  <a:pt x="71" y="400"/>
                  <a:pt x="75" y="400"/>
                </a:cubicBezTo>
                <a:cubicBezTo>
                  <a:pt x="75" y="400"/>
                  <a:pt x="76" y="400"/>
                  <a:pt x="76" y="400"/>
                </a:cubicBezTo>
                <a:cubicBezTo>
                  <a:pt x="77" y="401"/>
                  <a:pt x="78" y="400"/>
                  <a:pt x="79" y="400"/>
                </a:cubicBezTo>
                <a:cubicBezTo>
                  <a:pt x="89" y="400"/>
                  <a:pt x="98" y="400"/>
                  <a:pt x="108" y="400"/>
                </a:cubicBezTo>
                <a:cubicBezTo>
                  <a:pt x="109" y="400"/>
                  <a:pt x="110" y="400"/>
                  <a:pt x="111" y="401"/>
                </a:cubicBezTo>
                <a:cubicBezTo>
                  <a:pt x="112" y="402"/>
                  <a:pt x="112" y="401"/>
                  <a:pt x="113" y="400"/>
                </a:cubicBezTo>
                <a:cubicBezTo>
                  <a:pt x="114" y="401"/>
                  <a:pt x="114" y="403"/>
                  <a:pt x="116" y="402"/>
                </a:cubicBezTo>
                <a:cubicBezTo>
                  <a:pt x="116" y="402"/>
                  <a:pt x="116" y="403"/>
                  <a:pt x="116" y="403"/>
                </a:cubicBezTo>
                <a:cubicBezTo>
                  <a:pt x="115" y="405"/>
                  <a:pt x="118" y="405"/>
                  <a:pt x="119" y="406"/>
                </a:cubicBezTo>
                <a:cubicBezTo>
                  <a:pt x="119" y="406"/>
                  <a:pt x="119" y="406"/>
                  <a:pt x="119" y="405"/>
                </a:cubicBezTo>
                <a:cubicBezTo>
                  <a:pt x="119" y="405"/>
                  <a:pt x="119" y="405"/>
                  <a:pt x="119" y="404"/>
                </a:cubicBezTo>
                <a:cubicBezTo>
                  <a:pt x="120" y="404"/>
                  <a:pt x="120" y="406"/>
                  <a:pt x="121" y="405"/>
                </a:cubicBezTo>
                <a:cubicBezTo>
                  <a:pt x="122" y="404"/>
                  <a:pt x="123" y="404"/>
                  <a:pt x="124" y="404"/>
                </a:cubicBezTo>
                <a:cubicBezTo>
                  <a:pt x="124" y="405"/>
                  <a:pt x="125" y="406"/>
                  <a:pt x="126" y="406"/>
                </a:cubicBezTo>
                <a:cubicBezTo>
                  <a:pt x="126" y="406"/>
                  <a:pt x="127" y="407"/>
                  <a:pt x="127" y="407"/>
                </a:cubicBezTo>
                <a:cubicBezTo>
                  <a:pt x="127" y="407"/>
                  <a:pt x="128" y="406"/>
                  <a:pt x="128" y="406"/>
                </a:cubicBezTo>
                <a:cubicBezTo>
                  <a:pt x="128" y="406"/>
                  <a:pt x="129" y="407"/>
                  <a:pt x="129" y="407"/>
                </a:cubicBezTo>
                <a:cubicBezTo>
                  <a:pt x="130" y="406"/>
                  <a:pt x="130" y="405"/>
                  <a:pt x="131" y="405"/>
                </a:cubicBezTo>
                <a:cubicBezTo>
                  <a:pt x="131" y="405"/>
                  <a:pt x="131" y="404"/>
                  <a:pt x="132" y="404"/>
                </a:cubicBezTo>
                <a:cubicBezTo>
                  <a:pt x="132" y="403"/>
                  <a:pt x="132" y="404"/>
                  <a:pt x="131" y="404"/>
                </a:cubicBezTo>
                <a:cubicBezTo>
                  <a:pt x="131" y="404"/>
                  <a:pt x="131" y="404"/>
                  <a:pt x="131" y="404"/>
                </a:cubicBezTo>
                <a:cubicBezTo>
                  <a:pt x="132" y="404"/>
                  <a:pt x="132" y="404"/>
                  <a:pt x="132" y="404"/>
                </a:cubicBezTo>
                <a:cubicBezTo>
                  <a:pt x="132" y="404"/>
                  <a:pt x="132" y="404"/>
                  <a:pt x="132" y="404"/>
                </a:cubicBezTo>
                <a:cubicBezTo>
                  <a:pt x="132" y="404"/>
                  <a:pt x="132" y="403"/>
                  <a:pt x="132" y="404"/>
                </a:cubicBezTo>
                <a:moveTo>
                  <a:pt x="87" y="406"/>
                </a:moveTo>
                <a:cubicBezTo>
                  <a:pt x="87" y="406"/>
                  <a:pt x="87" y="405"/>
                  <a:pt x="87" y="405"/>
                </a:cubicBezTo>
                <a:cubicBezTo>
                  <a:pt x="86" y="405"/>
                  <a:pt x="86" y="406"/>
                  <a:pt x="86" y="406"/>
                </a:cubicBezTo>
                <a:cubicBezTo>
                  <a:pt x="86" y="406"/>
                  <a:pt x="86" y="406"/>
                  <a:pt x="86" y="406"/>
                </a:cubicBezTo>
                <a:cubicBezTo>
                  <a:pt x="86" y="406"/>
                  <a:pt x="87" y="406"/>
                  <a:pt x="87" y="406"/>
                </a:cubicBezTo>
                <a:moveTo>
                  <a:pt x="122" y="408"/>
                </a:moveTo>
                <a:cubicBezTo>
                  <a:pt x="122" y="408"/>
                  <a:pt x="122" y="408"/>
                  <a:pt x="121" y="408"/>
                </a:cubicBezTo>
                <a:cubicBezTo>
                  <a:pt x="121" y="408"/>
                  <a:pt x="121" y="408"/>
                  <a:pt x="121" y="409"/>
                </a:cubicBezTo>
                <a:cubicBezTo>
                  <a:pt x="121" y="409"/>
                  <a:pt x="121" y="409"/>
                  <a:pt x="121" y="409"/>
                </a:cubicBezTo>
                <a:cubicBezTo>
                  <a:pt x="122" y="409"/>
                  <a:pt x="122" y="409"/>
                  <a:pt x="122" y="408"/>
                </a:cubicBezTo>
                <a:moveTo>
                  <a:pt x="142" y="230"/>
                </a:moveTo>
                <a:cubicBezTo>
                  <a:pt x="141" y="231"/>
                  <a:pt x="141" y="230"/>
                  <a:pt x="140" y="229"/>
                </a:cubicBezTo>
                <a:cubicBezTo>
                  <a:pt x="139" y="229"/>
                  <a:pt x="139" y="229"/>
                  <a:pt x="138" y="228"/>
                </a:cubicBezTo>
                <a:cubicBezTo>
                  <a:pt x="138" y="228"/>
                  <a:pt x="137" y="227"/>
                  <a:pt x="137" y="227"/>
                </a:cubicBezTo>
                <a:cubicBezTo>
                  <a:pt x="136" y="226"/>
                  <a:pt x="136" y="225"/>
                  <a:pt x="135" y="225"/>
                </a:cubicBezTo>
                <a:cubicBezTo>
                  <a:pt x="134" y="225"/>
                  <a:pt x="134" y="224"/>
                  <a:pt x="134" y="224"/>
                </a:cubicBezTo>
                <a:cubicBezTo>
                  <a:pt x="134" y="223"/>
                  <a:pt x="135" y="223"/>
                  <a:pt x="135" y="223"/>
                </a:cubicBezTo>
                <a:cubicBezTo>
                  <a:pt x="136" y="223"/>
                  <a:pt x="138" y="222"/>
                  <a:pt x="139" y="224"/>
                </a:cubicBezTo>
                <a:cubicBezTo>
                  <a:pt x="141" y="224"/>
                  <a:pt x="142" y="224"/>
                  <a:pt x="143" y="224"/>
                </a:cubicBezTo>
                <a:cubicBezTo>
                  <a:pt x="144" y="224"/>
                  <a:pt x="144" y="225"/>
                  <a:pt x="144" y="225"/>
                </a:cubicBezTo>
                <a:cubicBezTo>
                  <a:pt x="143" y="225"/>
                  <a:pt x="143" y="225"/>
                  <a:pt x="142" y="225"/>
                </a:cubicBezTo>
                <a:cubicBezTo>
                  <a:pt x="142" y="226"/>
                  <a:pt x="140" y="226"/>
                  <a:pt x="139" y="227"/>
                </a:cubicBezTo>
                <a:cubicBezTo>
                  <a:pt x="139" y="227"/>
                  <a:pt x="139" y="227"/>
                  <a:pt x="139" y="228"/>
                </a:cubicBezTo>
                <a:cubicBezTo>
                  <a:pt x="140" y="228"/>
                  <a:pt x="140" y="228"/>
                  <a:pt x="141" y="228"/>
                </a:cubicBezTo>
                <a:cubicBezTo>
                  <a:pt x="141" y="227"/>
                  <a:pt x="142" y="227"/>
                  <a:pt x="143" y="227"/>
                </a:cubicBezTo>
                <a:cubicBezTo>
                  <a:pt x="144" y="227"/>
                  <a:pt x="144" y="227"/>
                  <a:pt x="144" y="225"/>
                </a:cubicBezTo>
                <a:cubicBezTo>
                  <a:pt x="144" y="225"/>
                  <a:pt x="145" y="225"/>
                  <a:pt x="146" y="225"/>
                </a:cubicBezTo>
                <a:cubicBezTo>
                  <a:pt x="146" y="226"/>
                  <a:pt x="148" y="227"/>
                  <a:pt x="148" y="228"/>
                </a:cubicBezTo>
                <a:cubicBezTo>
                  <a:pt x="148" y="229"/>
                  <a:pt x="149" y="229"/>
                  <a:pt x="150" y="230"/>
                </a:cubicBezTo>
                <a:cubicBezTo>
                  <a:pt x="152" y="231"/>
                  <a:pt x="153" y="233"/>
                  <a:pt x="155" y="234"/>
                </a:cubicBezTo>
                <a:cubicBezTo>
                  <a:pt x="156" y="233"/>
                  <a:pt x="156" y="231"/>
                  <a:pt x="158" y="229"/>
                </a:cubicBezTo>
                <a:cubicBezTo>
                  <a:pt x="159" y="229"/>
                  <a:pt x="159" y="228"/>
                  <a:pt x="159" y="227"/>
                </a:cubicBezTo>
                <a:cubicBezTo>
                  <a:pt x="160" y="226"/>
                  <a:pt x="160" y="226"/>
                  <a:pt x="158" y="225"/>
                </a:cubicBezTo>
                <a:cubicBezTo>
                  <a:pt x="158" y="225"/>
                  <a:pt x="158" y="225"/>
                  <a:pt x="158" y="224"/>
                </a:cubicBezTo>
                <a:cubicBezTo>
                  <a:pt x="159" y="224"/>
                  <a:pt x="159" y="224"/>
                  <a:pt x="160" y="224"/>
                </a:cubicBezTo>
                <a:cubicBezTo>
                  <a:pt x="160" y="223"/>
                  <a:pt x="159" y="223"/>
                  <a:pt x="159" y="223"/>
                </a:cubicBezTo>
                <a:cubicBezTo>
                  <a:pt x="158" y="222"/>
                  <a:pt x="158" y="222"/>
                  <a:pt x="157" y="223"/>
                </a:cubicBezTo>
                <a:cubicBezTo>
                  <a:pt x="157" y="224"/>
                  <a:pt x="156" y="224"/>
                  <a:pt x="155" y="224"/>
                </a:cubicBezTo>
                <a:cubicBezTo>
                  <a:pt x="155" y="223"/>
                  <a:pt x="154" y="223"/>
                  <a:pt x="154" y="222"/>
                </a:cubicBezTo>
                <a:cubicBezTo>
                  <a:pt x="153" y="221"/>
                  <a:pt x="153" y="221"/>
                  <a:pt x="154" y="220"/>
                </a:cubicBezTo>
                <a:cubicBezTo>
                  <a:pt x="154" y="219"/>
                  <a:pt x="153" y="219"/>
                  <a:pt x="153" y="218"/>
                </a:cubicBezTo>
                <a:cubicBezTo>
                  <a:pt x="152" y="218"/>
                  <a:pt x="151" y="218"/>
                  <a:pt x="150" y="218"/>
                </a:cubicBezTo>
                <a:cubicBezTo>
                  <a:pt x="149" y="219"/>
                  <a:pt x="148" y="218"/>
                  <a:pt x="148" y="217"/>
                </a:cubicBezTo>
                <a:cubicBezTo>
                  <a:pt x="148" y="217"/>
                  <a:pt x="148" y="216"/>
                  <a:pt x="148" y="216"/>
                </a:cubicBezTo>
                <a:cubicBezTo>
                  <a:pt x="148" y="216"/>
                  <a:pt x="148" y="215"/>
                  <a:pt x="147" y="215"/>
                </a:cubicBezTo>
                <a:cubicBezTo>
                  <a:pt x="147" y="216"/>
                  <a:pt x="146" y="217"/>
                  <a:pt x="145" y="217"/>
                </a:cubicBezTo>
                <a:cubicBezTo>
                  <a:pt x="144" y="216"/>
                  <a:pt x="145" y="215"/>
                  <a:pt x="145" y="214"/>
                </a:cubicBezTo>
                <a:cubicBezTo>
                  <a:pt x="144" y="214"/>
                  <a:pt x="144" y="214"/>
                  <a:pt x="143" y="213"/>
                </a:cubicBezTo>
                <a:cubicBezTo>
                  <a:pt x="143" y="213"/>
                  <a:pt x="142" y="212"/>
                  <a:pt x="142" y="212"/>
                </a:cubicBezTo>
                <a:cubicBezTo>
                  <a:pt x="141" y="212"/>
                  <a:pt x="141" y="211"/>
                  <a:pt x="140" y="212"/>
                </a:cubicBezTo>
                <a:cubicBezTo>
                  <a:pt x="139" y="213"/>
                  <a:pt x="139" y="213"/>
                  <a:pt x="138" y="212"/>
                </a:cubicBezTo>
                <a:cubicBezTo>
                  <a:pt x="138" y="212"/>
                  <a:pt x="137" y="211"/>
                  <a:pt x="136" y="211"/>
                </a:cubicBezTo>
                <a:cubicBezTo>
                  <a:pt x="136" y="210"/>
                  <a:pt x="136" y="209"/>
                  <a:pt x="137" y="208"/>
                </a:cubicBezTo>
                <a:cubicBezTo>
                  <a:pt x="137" y="208"/>
                  <a:pt x="137" y="208"/>
                  <a:pt x="137" y="208"/>
                </a:cubicBezTo>
                <a:cubicBezTo>
                  <a:pt x="137" y="208"/>
                  <a:pt x="136" y="208"/>
                  <a:pt x="136" y="208"/>
                </a:cubicBezTo>
                <a:cubicBezTo>
                  <a:pt x="136" y="209"/>
                  <a:pt x="137" y="209"/>
                  <a:pt x="137" y="209"/>
                </a:cubicBezTo>
                <a:cubicBezTo>
                  <a:pt x="137" y="209"/>
                  <a:pt x="138" y="208"/>
                  <a:pt x="138" y="208"/>
                </a:cubicBezTo>
                <a:cubicBezTo>
                  <a:pt x="138" y="208"/>
                  <a:pt x="138" y="208"/>
                  <a:pt x="137" y="208"/>
                </a:cubicBezTo>
                <a:cubicBezTo>
                  <a:pt x="136" y="209"/>
                  <a:pt x="136" y="209"/>
                  <a:pt x="135" y="209"/>
                </a:cubicBezTo>
                <a:cubicBezTo>
                  <a:pt x="135" y="209"/>
                  <a:pt x="134" y="209"/>
                  <a:pt x="134" y="208"/>
                </a:cubicBezTo>
                <a:cubicBezTo>
                  <a:pt x="134" y="208"/>
                  <a:pt x="134" y="207"/>
                  <a:pt x="134" y="207"/>
                </a:cubicBezTo>
                <a:cubicBezTo>
                  <a:pt x="135" y="207"/>
                  <a:pt x="136" y="207"/>
                  <a:pt x="137" y="206"/>
                </a:cubicBezTo>
                <a:cubicBezTo>
                  <a:pt x="137" y="206"/>
                  <a:pt x="138" y="206"/>
                  <a:pt x="138" y="206"/>
                </a:cubicBezTo>
                <a:cubicBezTo>
                  <a:pt x="138" y="206"/>
                  <a:pt x="138" y="207"/>
                  <a:pt x="139" y="207"/>
                </a:cubicBezTo>
                <a:cubicBezTo>
                  <a:pt x="139" y="207"/>
                  <a:pt x="140" y="207"/>
                  <a:pt x="140" y="207"/>
                </a:cubicBezTo>
                <a:cubicBezTo>
                  <a:pt x="142" y="208"/>
                  <a:pt x="140" y="209"/>
                  <a:pt x="141" y="211"/>
                </a:cubicBezTo>
                <a:cubicBezTo>
                  <a:pt x="142" y="211"/>
                  <a:pt x="143" y="211"/>
                  <a:pt x="143" y="211"/>
                </a:cubicBezTo>
                <a:cubicBezTo>
                  <a:pt x="145" y="210"/>
                  <a:pt x="146" y="212"/>
                  <a:pt x="148" y="212"/>
                </a:cubicBezTo>
                <a:cubicBezTo>
                  <a:pt x="149" y="212"/>
                  <a:pt x="150" y="213"/>
                  <a:pt x="150" y="215"/>
                </a:cubicBezTo>
                <a:cubicBezTo>
                  <a:pt x="150" y="215"/>
                  <a:pt x="150" y="215"/>
                  <a:pt x="150" y="215"/>
                </a:cubicBezTo>
                <a:cubicBezTo>
                  <a:pt x="150" y="214"/>
                  <a:pt x="150" y="214"/>
                  <a:pt x="150" y="215"/>
                </a:cubicBezTo>
                <a:cubicBezTo>
                  <a:pt x="150" y="215"/>
                  <a:pt x="149" y="215"/>
                  <a:pt x="150" y="215"/>
                </a:cubicBezTo>
                <a:cubicBezTo>
                  <a:pt x="150" y="215"/>
                  <a:pt x="150" y="215"/>
                  <a:pt x="150" y="215"/>
                </a:cubicBezTo>
                <a:cubicBezTo>
                  <a:pt x="151" y="215"/>
                  <a:pt x="151" y="215"/>
                  <a:pt x="152" y="215"/>
                </a:cubicBezTo>
                <a:cubicBezTo>
                  <a:pt x="153" y="214"/>
                  <a:pt x="153" y="215"/>
                  <a:pt x="154" y="215"/>
                </a:cubicBezTo>
                <a:cubicBezTo>
                  <a:pt x="154" y="215"/>
                  <a:pt x="155" y="214"/>
                  <a:pt x="156" y="215"/>
                </a:cubicBezTo>
                <a:cubicBezTo>
                  <a:pt x="157" y="216"/>
                  <a:pt x="158" y="216"/>
                  <a:pt x="159" y="216"/>
                </a:cubicBezTo>
                <a:cubicBezTo>
                  <a:pt x="160" y="217"/>
                  <a:pt x="161" y="218"/>
                  <a:pt x="161" y="219"/>
                </a:cubicBezTo>
                <a:cubicBezTo>
                  <a:pt x="161" y="220"/>
                  <a:pt x="161" y="220"/>
                  <a:pt x="161" y="220"/>
                </a:cubicBezTo>
                <a:cubicBezTo>
                  <a:pt x="162" y="220"/>
                  <a:pt x="162" y="219"/>
                  <a:pt x="162" y="218"/>
                </a:cubicBezTo>
                <a:cubicBezTo>
                  <a:pt x="163" y="219"/>
                  <a:pt x="163" y="220"/>
                  <a:pt x="163" y="220"/>
                </a:cubicBezTo>
                <a:cubicBezTo>
                  <a:pt x="164" y="220"/>
                  <a:pt x="165" y="219"/>
                  <a:pt x="165" y="219"/>
                </a:cubicBezTo>
                <a:cubicBezTo>
                  <a:pt x="166" y="220"/>
                  <a:pt x="167" y="220"/>
                  <a:pt x="168" y="220"/>
                </a:cubicBezTo>
                <a:cubicBezTo>
                  <a:pt x="169" y="221"/>
                  <a:pt x="170" y="222"/>
                  <a:pt x="171" y="222"/>
                </a:cubicBezTo>
                <a:cubicBezTo>
                  <a:pt x="172" y="222"/>
                  <a:pt x="172" y="223"/>
                  <a:pt x="174" y="223"/>
                </a:cubicBezTo>
                <a:cubicBezTo>
                  <a:pt x="174" y="224"/>
                  <a:pt x="176" y="224"/>
                  <a:pt x="177" y="225"/>
                </a:cubicBezTo>
                <a:cubicBezTo>
                  <a:pt x="178" y="226"/>
                  <a:pt x="179" y="226"/>
                  <a:pt x="180" y="227"/>
                </a:cubicBezTo>
                <a:cubicBezTo>
                  <a:pt x="181" y="228"/>
                  <a:pt x="183" y="228"/>
                  <a:pt x="184" y="230"/>
                </a:cubicBezTo>
                <a:cubicBezTo>
                  <a:pt x="185" y="230"/>
                  <a:pt x="186" y="230"/>
                  <a:pt x="186" y="231"/>
                </a:cubicBezTo>
                <a:cubicBezTo>
                  <a:pt x="187" y="232"/>
                  <a:pt x="187" y="231"/>
                  <a:pt x="188" y="231"/>
                </a:cubicBezTo>
                <a:cubicBezTo>
                  <a:pt x="189" y="232"/>
                  <a:pt x="191" y="232"/>
                  <a:pt x="191" y="234"/>
                </a:cubicBezTo>
                <a:cubicBezTo>
                  <a:pt x="191" y="234"/>
                  <a:pt x="191" y="234"/>
                  <a:pt x="191" y="234"/>
                </a:cubicBezTo>
                <a:cubicBezTo>
                  <a:pt x="191" y="233"/>
                  <a:pt x="191" y="233"/>
                  <a:pt x="191" y="233"/>
                </a:cubicBezTo>
                <a:cubicBezTo>
                  <a:pt x="190" y="234"/>
                  <a:pt x="190" y="234"/>
                  <a:pt x="191" y="234"/>
                </a:cubicBezTo>
                <a:cubicBezTo>
                  <a:pt x="191" y="234"/>
                  <a:pt x="191" y="234"/>
                  <a:pt x="191" y="234"/>
                </a:cubicBezTo>
                <a:cubicBezTo>
                  <a:pt x="192" y="233"/>
                  <a:pt x="192" y="235"/>
                  <a:pt x="193" y="235"/>
                </a:cubicBezTo>
                <a:cubicBezTo>
                  <a:pt x="192" y="235"/>
                  <a:pt x="193" y="237"/>
                  <a:pt x="191" y="237"/>
                </a:cubicBezTo>
                <a:cubicBezTo>
                  <a:pt x="190" y="237"/>
                  <a:pt x="190" y="238"/>
                  <a:pt x="189" y="239"/>
                </a:cubicBezTo>
                <a:cubicBezTo>
                  <a:pt x="190" y="239"/>
                  <a:pt x="190" y="239"/>
                  <a:pt x="190" y="239"/>
                </a:cubicBezTo>
                <a:cubicBezTo>
                  <a:pt x="190" y="240"/>
                  <a:pt x="190" y="240"/>
                  <a:pt x="190" y="240"/>
                </a:cubicBezTo>
                <a:cubicBezTo>
                  <a:pt x="189" y="240"/>
                  <a:pt x="189" y="240"/>
                  <a:pt x="189" y="240"/>
                </a:cubicBezTo>
                <a:cubicBezTo>
                  <a:pt x="188" y="239"/>
                  <a:pt x="187" y="239"/>
                  <a:pt x="187" y="239"/>
                </a:cubicBezTo>
                <a:cubicBezTo>
                  <a:pt x="186" y="238"/>
                  <a:pt x="185" y="239"/>
                  <a:pt x="184" y="238"/>
                </a:cubicBezTo>
                <a:cubicBezTo>
                  <a:pt x="183" y="237"/>
                  <a:pt x="182" y="237"/>
                  <a:pt x="182" y="237"/>
                </a:cubicBezTo>
                <a:cubicBezTo>
                  <a:pt x="181" y="236"/>
                  <a:pt x="181" y="235"/>
                  <a:pt x="179" y="235"/>
                </a:cubicBezTo>
                <a:cubicBezTo>
                  <a:pt x="179" y="234"/>
                  <a:pt x="178" y="235"/>
                  <a:pt x="177" y="234"/>
                </a:cubicBezTo>
                <a:cubicBezTo>
                  <a:pt x="176" y="233"/>
                  <a:pt x="175" y="233"/>
                  <a:pt x="174" y="233"/>
                </a:cubicBezTo>
                <a:cubicBezTo>
                  <a:pt x="173" y="232"/>
                  <a:pt x="172" y="232"/>
                  <a:pt x="171" y="232"/>
                </a:cubicBezTo>
                <a:cubicBezTo>
                  <a:pt x="170" y="231"/>
                  <a:pt x="169" y="231"/>
                  <a:pt x="168" y="230"/>
                </a:cubicBezTo>
                <a:cubicBezTo>
                  <a:pt x="167" y="230"/>
                  <a:pt x="167" y="230"/>
                  <a:pt x="166" y="231"/>
                </a:cubicBezTo>
                <a:cubicBezTo>
                  <a:pt x="165" y="231"/>
                  <a:pt x="165" y="233"/>
                  <a:pt x="164" y="233"/>
                </a:cubicBezTo>
                <a:cubicBezTo>
                  <a:pt x="163" y="234"/>
                  <a:pt x="164" y="235"/>
                  <a:pt x="163" y="236"/>
                </a:cubicBezTo>
                <a:cubicBezTo>
                  <a:pt x="162" y="236"/>
                  <a:pt x="161" y="237"/>
                  <a:pt x="161" y="238"/>
                </a:cubicBezTo>
                <a:cubicBezTo>
                  <a:pt x="161" y="239"/>
                  <a:pt x="161" y="240"/>
                  <a:pt x="161" y="240"/>
                </a:cubicBezTo>
                <a:cubicBezTo>
                  <a:pt x="163" y="241"/>
                  <a:pt x="164" y="244"/>
                  <a:pt x="166" y="244"/>
                </a:cubicBezTo>
                <a:cubicBezTo>
                  <a:pt x="168" y="246"/>
                  <a:pt x="170" y="247"/>
                  <a:pt x="171" y="249"/>
                </a:cubicBezTo>
                <a:cubicBezTo>
                  <a:pt x="171" y="254"/>
                  <a:pt x="171" y="254"/>
                  <a:pt x="171" y="254"/>
                </a:cubicBezTo>
                <a:cubicBezTo>
                  <a:pt x="171" y="254"/>
                  <a:pt x="171" y="255"/>
                  <a:pt x="170" y="255"/>
                </a:cubicBezTo>
                <a:cubicBezTo>
                  <a:pt x="171" y="255"/>
                  <a:pt x="171" y="256"/>
                  <a:pt x="172" y="256"/>
                </a:cubicBezTo>
                <a:cubicBezTo>
                  <a:pt x="172" y="256"/>
                  <a:pt x="172" y="256"/>
                  <a:pt x="173" y="255"/>
                </a:cubicBezTo>
                <a:cubicBezTo>
                  <a:pt x="173" y="256"/>
                  <a:pt x="173" y="256"/>
                  <a:pt x="174" y="256"/>
                </a:cubicBezTo>
                <a:cubicBezTo>
                  <a:pt x="174" y="256"/>
                  <a:pt x="174" y="255"/>
                  <a:pt x="175" y="255"/>
                </a:cubicBezTo>
                <a:cubicBezTo>
                  <a:pt x="176" y="255"/>
                  <a:pt x="177" y="255"/>
                  <a:pt x="178" y="255"/>
                </a:cubicBezTo>
                <a:cubicBezTo>
                  <a:pt x="178" y="256"/>
                  <a:pt x="178" y="257"/>
                  <a:pt x="178" y="257"/>
                </a:cubicBezTo>
                <a:cubicBezTo>
                  <a:pt x="177" y="259"/>
                  <a:pt x="176" y="259"/>
                  <a:pt x="176" y="260"/>
                </a:cubicBezTo>
                <a:cubicBezTo>
                  <a:pt x="175" y="261"/>
                  <a:pt x="174" y="262"/>
                  <a:pt x="174" y="263"/>
                </a:cubicBezTo>
                <a:cubicBezTo>
                  <a:pt x="173" y="262"/>
                  <a:pt x="172" y="261"/>
                  <a:pt x="172" y="261"/>
                </a:cubicBezTo>
                <a:cubicBezTo>
                  <a:pt x="171" y="260"/>
                  <a:pt x="170" y="259"/>
                  <a:pt x="170" y="258"/>
                </a:cubicBezTo>
                <a:cubicBezTo>
                  <a:pt x="170" y="258"/>
                  <a:pt x="170" y="258"/>
                  <a:pt x="169" y="258"/>
                </a:cubicBezTo>
                <a:cubicBezTo>
                  <a:pt x="169" y="257"/>
                  <a:pt x="167" y="257"/>
                  <a:pt x="167" y="256"/>
                </a:cubicBezTo>
                <a:cubicBezTo>
                  <a:pt x="166" y="254"/>
                  <a:pt x="166" y="254"/>
                  <a:pt x="165" y="253"/>
                </a:cubicBezTo>
                <a:cubicBezTo>
                  <a:pt x="164" y="252"/>
                  <a:pt x="162" y="252"/>
                  <a:pt x="162" y="251"/>
                </a:cubicBezTo>
                <a:cubicBezTo>
                  <a:pt x="161" y="250"/>
                  <a:pt x="160" y="249"/>
                  <a:pt x="159" y="248"/>
                </a:cubicBezTo>
                <a:cubicBezTo>
                  <a:pt x="158" y="247"/>
                  <a:pt x="157" y="246"/>
                  <a:pt x="156" y="245"/>
                </a:cubicBezTo>
                <a:cubicBezTo>
                  <a:pt x="155" y="244"/>
                  <a:pt x="154" y="243"/>
                  <a:pt x="153" y="242"/>
                </a:cubicBezTo>
                <a:cubicBezTo>
                  <a:pt x="152" y="241"/>
                  <a:pt x="151" y="240"/>
                  <a:pt x="149" y="239"/>
                </a:cubicBezTo>
                <a:cubicBezTo>
                  <a:pt x="150" y="238"/>
                  <a:pt x="151" y="237"/>
                  <a:pt x="151" y="237"/>
                </a:cubicBezTo>
                <a:cubicBezTo>
                  <a:pt x="150" y="236"/>
                  <a:pt x="149" y="237"/>
                  <a:pt x="148" y="236"/>
                </a:cubicBezTo>
                <a:cubicBezTo>
                  <a:pt x="147" y="236"/>
                  <a:pt x="147" y="234"/>
                  <a:pt x="145" y="234"/>
                </a:cubicBezTo>
                <a:cubicBezTo>
                  <a:pt x="144" y="234"/>
                  <a:pt x="144" y="233"/>
                  <a:pt x="142" y="232"/>
                </a:cubicBezTo>
                <a:cubicBezTo>
                  <a:pt x="142" y="232"/>
                  <a:pt x="142" y="231"/>
                  <a:pt x="142" y="230"/>
                </a:cubicBezTo>
                <a:cubicBezTo>
                  <a:pt x="143" y="230"/>
                  <a:pt x="142" y="230"/>
                  <a:pt x="142" y="230"/>
                </a:cubicBezTo>
                <a:cubicBezTo>
                  <a:pt x="142" y="230"/>
                  <a:pt x="142" y="230"/>
                  <a:pt x="142" y="231"/>
                </a:cubicBezTo>
                <a:cubicBezTo>
                  <a:pt x="143" y="231"/>
                  <a:pt x="143" y="231"/>
                  <a:pt x="143" y="232"/>
                </a:cubicBezTo>
                <a:cubicBezTo>
                  <a:pt x="143" y="232"/>
                  <a:pt x="144" y="231"/>
                  <a:pt x="144" y="231"/>
                </a:cubicBezTo>
                <a:cubicBezTo>
                  <a:pt x="144" y="230"/>
                  <a:pt x="144" y="230"/>
                  <a:pt x="142" y="230"/>
                </a:cubicBezTo>
                <a:moveTo>
                  <a:pt x="163" y="223"/>
                </a:moveTo>
                <a:cubicBezTo>
                  <a:pt x="164" y="223"/>
                  <a:pt x="164" y="223"/>
                  <a:pt x="164" y="223"/>
                </a:cubicBezTo>
                <a:cubicBezTo>
                  <a:pt x="164" y="223"/>
                  <a:pt x="165" y="223"/>
                  <a:pt x="165" y="222"/>
                </a:cubicBezTo>
                <a:cubicBezTo>
                  <a:pt x="165" y="222"/>
                  <a:pt x="165" y="222"/>
                  <a:pt x="164" y="221"/>
                </a:cubicBezTo>
                <a:cubicBezTo>
                  <a:pt x="164" y="221"/>
                  <a:pt x="164" y="221"/>
                  <a:pt x="164" y="221"/>
                </a:cubicBezTo>
                <a:cubicBezTo>
                  <a:pt x="163" y="222"/>
                  <a:pt x="163" y="222"/>
                  <a:pt x="162" y="222"/>
                </a:cubicBezTo>
                <a:cubicBezTo>
                  <a:pt x="162" y="222"/>
                  <a:pt x="162" y="223"/>
                  <a:pt x="162" y="223"/>
                </a:cubicBezTo>
                <a:cubicBezTo>
                  <a:pt x="162" y="223"/>
                  <a:pt x="162" y="223"/>
                  <a:pt x="162" y="223"/>
                </a:cubicBezTo>
                <a:cubicBezTo>
                  <a:pt x="163" y="223"/>
                  <a:pt x="163" y="223"/>
                  <a:pt x="163" y="223"/>
                </a:cubicBezTo>
                <a:moveTo>
                  <a:pt x="163" y="229"/>
                </a:moveTo>
                <a:cubicBezTo>
                  <a:pt x="162" y="229"/>
                  <a:pt x="161" y="229"/>
                  <a:pt x="161" y="229"/>
                </a:cubicBezTo>
                <a:cubicBezTo>
                  <a:pt x="161" y="229"/>
                  <a:pt x="161" y="229"/>
                  <a:pt x="161" y="229"/>
                </a:cubicBezTo>
                <a:cubicBezTo>
                  <a:pt x="161" y="230"/>
                  <a:pt x="162" y="230"/>
                  <a:pt x="163" y="229"/>
                </a:cubicBezTo>
                <a:cubicBezTo>
                  <a:pt x="163" y="229"/>
                  <a:pt x="163" y="229"/>
                  <a:pt x="163" y="229"/>
                </a:cubicBezTo>
                <a:moveTo>
                  <a:pt x="170" y="252"/>
                </a:moveTo>
                <a:cubicBezTo>
                  <a:pt x="170" y="252"/>
                  <a:pt x="170" y="252"/>
                  <a:pt x="170" y="252"/>
                </a:cubicBezTo>
                <a:cubicBezTo>
                  <a:pt x="169" y="252"/>
                  <a:pt x="169" y="253"/>
                  <a:pt x="170" y="253"/>
                </a:cubicBezTo>
                <a:cubicBezTo>
                  <a:pt x="170" y="253"/>
                  <a:pt x="170" y="253"/>
                  <a:pt x="170" y="253"/>
                </a:cubicBezTo>
                <a:cubicBezTo>
                  <a:pt x="170" y="253"/>
                  <a:pt x="170" y="253"/>
                  <a:pt x="170" y="252"/>
                </a:cubicBezTo>
                <a:moveTo>
                  <a:pt x="156" y="218"/>
                </a:moveTo>
                <a:cubicBezTo>
                  <a:pt x="156" y="218"/>
                  <a:pt x="155" y="219"/>
                  <a:pt x="155" y="219"/>
                </a:cubicBezTo>
                <a:cubicBezTo>
                  <a:pt x="156" y="219"/>
                  <a:pt x="157" y="219"/>
                  <a:pt x="157" y="219"/>
                </a:cubicBezTo>
                <a:cubicBezTo>
                  <a:pt x="157" y="219"/>
                  <a:pt x="157" y="219"/>
                  <a:pt x="157" y="219"/>
                </a:cubicBezTo>
                <a:cubicBezTo>
                  <a:pt x="157" y="219"/>
                  <a:pt x="156" y="218"/>
                  <a:pt x="156" y="218"/>
                </a:cubicBezTo>
                <a:moveTo>
                  <a:pt x="175" y="256"/>
                </a:moveTo>
                <a:cubicBezTo>
                  <a:pt x="175" y="257"/>
                  <a:pt x="175" y="257"/>
                  <a:pt x="175" y="257"/>
                </a:cubicBezTo>
                <a:cubicBezTo>
                  <a:pt x="175" y="257"/>
                  <a:pt x="175" y="257"/>
                  <a:pt x="176" y="257"/>
                </a:cubicBezTo>
                <a:cubicBezTo>
                  <a:pt x="176" y="257"/>
                  <a:pt x="176" y="257"/>
                  <a:pt x="176" y="257"/>
                </a:cubicBezTo>
                <a:cubicBezTo>
                  <a:pt x="176" y="257"/>
                  <a:pt x="176" y="256"/>
                  <a:pt x="175" y="256"/>
                </a:cubicBezTo>
                <a:moveTo>
                  <a:pt x="162" y="224"/>
                </a:moveTo>
                <a:cubicBezTo>
                  <a:pt x="162" y="224"/>
                  <a:pt x="162" y="224"/>
                  <a:pt x="161" y="224"/>
                </a:cubicBezTo>
                <a:cubicBezTo>
                  <a:pt x="161" y="224"/>
                  <a:pt x="161" y="224"/>
                  <a:pt x="161" y="224"/>
                </a:cubicBezTo>
                <a:cubicBezTo>
                  <a:pt x="161" y="225"/>
                  <a:pt x="161" y="225"/>
                  <a:pt x="161" y="225"/>
                </a:cubicBezTo>
                <a:cubicBezTo>
                  <a:pt x="161" y="225"/>
                  <a:pt x="162" y="225"/>
                  <a:pt x="162" y="224"/>
                </a:cubicBezTo>
                <a:moveTo>
                  <a:pt x="221" y="206"/>
                </a:moveTo>
                <a:cubicBezTo>
                  <a:pt x="218" y="209"/>
                  <a:pt x="216" y="211"/>
                  <a:pt x="214" y="213"/>
                </a:cubicBezTo>
                <a:cubicBezTo>
                  <a:pt x="214" y="213"/>
                  <a:pt x="214" y="213"/>
                  <a:pt x="214" y="213"/>
                </a:cubicBezTo>
                <a:cubicBezTo>
                  <a:pt x="213" y="212"/>
                  <a:pt x="212" y="211"/>
                  <a:pt x="211" y="210"/>
                </a:cubicBezTo>
                <a:cubicBezTo>
                  <a:pt x="211" y="209"/>
                  <a:pt x="210" y="208"/>
                  <a:pt x="209" y="207"/>
                </a:cubicBezTo>
                <a:cubicBezTo>
                  <a:pt x="208" y="206"/>
                  <a:pt x="207" y="205"/>
                  <a:pt x="205" y="204"/>
                </a:cubicBezTo>
                <a:cubicBezTo>
                  <a:pt x="204" y="203"/>
                  <a:pt x="204" y="201"/>
                  <a:pt x="202" y="201"/>
                </a:cubicBezTo>
                <a:cubicBezTo>
                  <a:pt x="201" y="200"/>
                  <a:pt x="199" y="199"/>
                  <a:pt x="198" y="197"/>
                </a:cubicBezTo>
                <a:cubicBezTo>
                  <a:pt x="198" y="197"/>
                  <a:pt x="197" y="195"/>
                  <a:pt x="197" y="195"/>
                </a:cubicBezTo>
                <a:cubicBezTo>
                  <a:pt x="196" y="194"/>
                  <a:pt x="195" y="193"/>
                  <a:pt x="194" y="193"/>
                </a:cubicBezTo>
                <a:cubicBezTo>
                  <a:pt x="194" y="192"/>
                  <a:pt x="193" y="191"/>
                  <a:pt x="192" y="190"/>
                </a:cubicBezTo>
                <a:cubicBezTo>
                  <a:pt x="191" y="189"/>
                  <a:pt x="189" y="187"/>
                  <a:pt x="187" y="186"/>
                </a:cubicBezTo>
                <a:cubicBezTo>
                  <a:pt x="187" y="183"/>
                  <a:pt x="185" y="182"/>
                  <a:pt x="183" y="181"/>
                </a:cubicBezTo>
                <a:cubicBezTo>
                  <a:pt x="182" y="179"/>
                  <a:pt x="181" y="178"/>
                  <a:pt x="179" y="177"/>
                </a:cubicBezTo>
                <a:cubicBezTo>
                  <a:pt x="178" y="176"/>
                  <a:pt x="176" y="175"/>
                  <a:pt x="176" y="173"/>
                </a:cubicBezTo>
                <a:cubicBezTo>
                  <a:pt x="176" y="172"/>
                  <a:pt x="174" y="172"/>
                  <a:pt x="173" y="171"/>
                </a:cubicBezTo>
                <a:cubicBezTo>
                  <a:pt x="171" y="168"/>
                  <a:pt x="168" y="165"/>
                  <a:pt x="165" y="162"/>
                </a:cubicBezTo>
                <a:cubicBezTo>
                  <a:pt x="164" y="161"/>
                  <a:pt x="163" y="161"/>
                  <a:pt x="163" y="159"/>
                </a:cubicBezTo>
                <a:cubicBezTo>
                  <a:pt x="163" y="158"/>
                  <a:pt x="161" y="159"/>
                  <a:pt x="160" y="158"/>
                </a:cubicBezTo>
                <a:cubicBezTo>
                  <a:pt x="160" y="156"/>
                  <a:pt x="158" y="156"/>
                  <a:pt x="158" y="154"/>
                </a:cubicBezTo>
                <a:cubicBezTo>
                  <a:pt x="157" y="154"/>
                  <a:pt x="156" y="153"/>
                  <a:pt x="155" y="152"/>
                </a:cubicBezTo>
                <a:cubicBezTo>
                  <a:pt x="156" y="151"/>
                  <a:pt x="157" y="150"/>
                  <a:pt x="158" y="149"/>
                </a:cubicBezTo>
                <a:cubicBezTo>
                  <a:pt x="159" y="149"/>
                  <a:pt x="161" y="148"/>
                  <a:pt x="161" y="147"/>
                </a:cubicBezTo>
                <a:cubicBezTo>
                  <a:pt x="162" y="147"/>
                  <a:pt x="162" y="147"/>
                  <a:pt x="162" y="147"/>
                </a:cubicBezTo>
                <a:cubicBezTo>
                  <a:pt x="164" y="149"/>
                  <a:pt x="165" y="150"/>
                  <a:pt x="167" y="152"/>
                </a:cubicBezTo>
                <a:cubicBezTo>
                  <a:pt x="168" y="153"/>
                  <a:pt x="169" y="155"/>
                  <a:pt x="171" y="156"/>
                </a:cubicBezTo>
                <a:cubicBezTo>
                  <a:pt x="173" y="157"/>
                  <a:pt x="174" y="158"/>
                  <a:pt x="176" y="160"/>
                </a:cubicBezTo>
                <a:cubicBezTo>
                  <a:pt x="177" y="161"/>
                  <a:pt x="179" y="163"/>
                  <a:pt x="180" y="164"/>
                </a:cubicBezTo>
                <a:cubicBezTo>
                  <a:pt x="182" y="166"/>
                  <a:pt x="183" y="168"/>
                  <a:pt x="185" y="170"/>
                </a:cubicBezTo>
                <a:cubicBezTo>
                  <a:pt x="187" y="172"/>
                  <a:pt x="189" y="174"/>
                  <a:pt x="191" y="175"/>
                </a:cubicBezTo>
                <a:cubicBezTo>
                  <a:pt x="192" y="177"/>
                  <a:pt x="194" y="179"/>
                  <a:pt x="196" y="181"/>
                </a:cubicBezTo>
                <a:cubicBezTo>
                  <a:pt x="197" y="182"/>
                  <a:pt x="197" y="183"/>
                  <a:pt x="198" y="184"/>
                </a:cubicBezTo>
                <a:cubicBezTo>
                  <a:pt x="199" y="185"/>
                  <a:pt x="200" y="186"/>
                  <a:pt x="201" y="187"/>
                </a:cubicBezTo>
                <a:cubicBezTo>
                  <a:pt x="202" y="188"/>
                  <a:pt x="203" y="189"/>
                  <a:pt x="204" y="190"/>
                </a:cubicBezTo>
                <a:cubicBezTo>
                  <a:pt x="205" y="191"/>
                  <a:pt x="206" y="192"/>
                  <a:pt x="207" y="193"/>
                </a:cubicBezTo>
                <a:cubicBezTo>
                  <a:pt x="208" y="194"/>
                  <a:pt x="209" y="195"/>
                  <a:pt x="210" y="196"/>
                </a:cubicBezTo>
                <a:cubicBezTo>
                  <a:pt x="211" y="197"/>
                  <a:pt x="212" y="198"/>
                  <a:pt x="213" y="199"/>
                </a:cubicBezTo>
                <a:cubicBezTo>
                  <a:pt x="214" y="200"/>
                  <a:pt x="215" y="201"/>
                  <a:pt x="216" y="202"/>
                </a:cubicBezTo>
                <a:cubicBezTo>
                  <a:pt x="219" y="205"/>
                  <a:pt x="219" y="205"/>
                  <a:pt x="219" y="205"/>
                </a:cubicBezTo>
                <a:cubicBezTo>
                  <a:pt x="219" y="205"/>
                  <a:pt x="220" y="206"/>
                  <a:pt x="221" y="206"/>
                </a:cubicBezTo>
                <a:moveTo>
                  <a:pt x="218" y="207"/>
                </a:moveTo>
                <a:cubicBezTo>
                  <a:pt x="217" y="207"/>
                  <a:pt x="217" y="207"/>
                  <a:pt x="217" y="207"/>
                </a:cubicBezTo>
                <a:cubicBezTo>
                  <a:pt x="217" y="207"/>
                  <a:pt x="217" y="207"/>
                  <a:pt x="217" y="208"/>
                </a:cubicBezTo>
                <a:cubicBezTo>
                  <a:pt x="217" y="208"/>
                  <a:pt x="217" y="208"/>
                  <a:pt x="217" y="208"/>
                </a:cubicBezTo>
                <a:cubicBezTo>
                  <a:pt x="217" y="208"/>
                  <a:pt x="217" y="207"/>
                  <a:pt x="218" y="207"/>
                </a:cubicBezTo>
                <a:moveTo>
                  <a:pt x="760" y="329"/>
                </a:moveTo>
                <a:cubicBezTo>
                  <a:pt x="761" y="331"/>
                  <a:pt x="761" y="333"/>
                  <a:pt x="761" y="335"/>
                </a:cubicBezTo>
                <a:cubicBezTo>
                  <a:pt x="761" y="336"/>
                  <a:pt x="761" y="337"/>
                  <a:pt x="762" y="337"/>
                </a:cubicBezTo>
                <a:cubicBezTo>
                  <a:pt x="761" y="338"/>
                  <a:pt x="760" y="339"/>
                  <a:pt x="759" y="339"/>
                </a:cubicBezTo>
                <a:cubicBezTo>
                  <a:pt x="759" y="340"/>
                  <a:pt x="758" y="340"/>
                  <a:pt x="757" y="340"/>
                </a:cubicBezTo>
                <a:cubicBezTo>
                  <a:pt x="756" y="340"/>
                  <a:pt x="755" y="339"/>
                  <a:pt x="754" y="340"/>
                </a:cubicBezTo>
                <a:cubicBezTo>
                  <a:pt x="753" y="341"/>
                  <a:pt x="751" y="340"/>
                  <a:pt x="751" y="341"/>
                </a:cubicBezTo>
                <a:cubicBezTo>
                  <a:pt x="751" y="341"/>
                  <a:pt x="750" y="342"/>
                  <a:pt x="750" y="342"/>
                </a:cubicBezTo>
                <a:cubicBezTo>
                  <a:pt x="749" y="342"/>
                  <a:pt x="748" y="342"/>
                  <a:pt x="747" y="342"/>
                </a:cubicBezTo>
                <a:cubicBezTo>
                  <a:pt x="745" y="342"/>
                  <a:pt x="744" y="342"/>
                  <a:pt x="743" y="342"/>
                </a:cubicBezTo>
                <a:cubicBezTo>
                  <a:pt x="742" y="342"/>
                  <a:pt x="741" y="343"/>
                  <a:pt x="740" y="343"/>
                </a:cubicBezTo>
                <a:cubicBezTo>
                  <a:pt x="740" y="343"/>
                  <a:pt x="739" y="343"/>
                  <a:pt x="738" y="343"/>
                </a:cubicBezTo>
                <a:cubicBezTo>
                  <a:pt x="738" y="344"/>
                  <a:pt x="737" y="344"/>
                  <a:pt x="736" y="343"/>
                </a:cubicBezTo>
                <a:cubicBezTo>
                  <a:pt x="734" y="343"/>
                  <a:pt x="733" y="345"/>
                  <a:pt x="731" y="345"/>
                </a:cubicBezTo>
                <a:cubicBezTo>
                  <a:pt x="731" y="345"/>
                  <a:pt x="730" y="345"/>
                  <a:pt x="730" y="345"/>
                </a:cubicBezTo>
                <a:cubicBezTo>
                  <a:pt x="729" y="346"/>
                  <a:pt x="727" y="345"/>
                  <a:pt x="726" y="346"/>
                </a:cubicBezTo>
                <a:cubicBezTo>
                  <a:pt x="725" y="347"/>
                  <a:pt x="724" y="346"/>
                  <a:pt x="722" y="346"/>
                </a:cubicBezTo>
                <a:cubicBezTo>
                  <a:pt x="721" y="346"/>
                  <a:pt x="721" y="348"/>
                  <a:pt x="720" y="347"/>
                </a:cubicBezTo>
                <a:cubicBezTo>
                  <a:pt x="719" y="347"/>
                  <a:pt x="718" y="347"/>
                  <a:pt x="717" y="347"/>
                </a:cubicBezTo>
                <a:cubicBezTo>
                  <a:pt x="716" y="349"/>
                  <a:pt x="715" y="348"/>
                  <a:pt x="713" y="348"/>
                </a:cubicBezTo>
                <a:cubicBezTo>
                  <a:pt x="712" y="348"/>
                  <a:pt x="712" y="349"/>
                  <a:pt x="711" y="349"/>
                </a:cubicBezTo>
                <a:cubicBezTo>
                  <a:pt x="710" y="349"/>
                  <a:pt x="709" y="349"/>
                  <a:pt x="708" y="349"/>
                </a:cubicBezTo>
                <a:cubicBezTo>
                  <a:pt x="708" y="350"/>
                  <a:pt x="708" y="350"/>
                  <a:pt x="707" y="350"/>
                </a:cubicBezTo>
                <a:cubicBezTo>
                  <a:pt x="706" y="350"/>
                  <a:pt x="704" y="350"/>
                  <a:pt x="703" y="350"/>
                </a:cubicBezTo>
                <a:cubicBezTo>
                  <a:pt x="702" y="352"/>
                  <a:pt x="700" y="351"/>
                  <a:pt x="699" y="351"/>
                </a:cubicBezTo>
                <a:cubicBezTo>
                  <a:pt x="698" y="351"/>
                  <a:pt x="697" y="352"/>
                  <a:pt x="696" y="352"/>
                </a:cubicBezTo>
                <a:cubicBezTo>
                  <a:pt x="695" y="352"/>
                  <a:pt x="694" y="352"/>
                  <a:pt x="694" y="353"/>
                </a:cubicBezTo>
                <a:cubicBezTo>
                  <a:pt x="694" y="353"/>
                  <a:pt x="694" y="353"/>
                  <a:pt x="693" y="353"/>
                </a:cubicBezTo>
                <a:cubicBezTo>
                  <a:pt x="692" y="353"/>
                  <a:pt x="691" y="353"/>
                  <a:pt x="690" y="353"/>
                </a:cubicBezTo>
                <a:cubicBezTo>
                  <a:pt x="689" y="354"/>
                  <a:pt x="687" y="354"/>
                  <a:pt x="686" y="354"/>
                </a:cubicBezTo>
                <a:cubicBezTo>
                  <a:pt x="685" y="354"/>
                  <a:pt x="684" y="355"/>
                  <a:pt x="683" y="355"/>
                </a:cubicBezTo>
                <a:cubicBezTo>
                  <a:pt x="682" y="355"/>
                  <a:pt x="681" y="355"/>
                  <a:pt x="680" y="356"/>
                </a:cubicBezTo>
                <a:cubicBezTo>
                  <a:pt x="680" y="356"/>
                  <a:pt x="679" y="356"/>
                  <a:pt x="679" y="356"/>
                </a:cubicBezTo>
                <a:cubicBezTo>
                  <a:pt x="679" y="354"/>
                  <a:pt x="679" y="353"/>
                  <a:pt x="679" y="352"/>
                </a:cubicBezTo>
                <a:cubicBezTo>
                  <a:pt x="677" y="350"/>
                  <a:pt x="678" y="348"/>
                  <a:pt x="678" y="347"/>
                </a:cubicBezTo>
                <a:cubicBezTo>
                  <a:pt x="679" y="346"/>
                  <a:pt x="680" y="347"/>
                  <a:pt x="681" y="346"/>
                </a:cubicBezTo>
                <a:cubicBezTo>
                  <a:pt x="681" y="345"/>
                  <a:pt x="682" y="346"/>
                  <a:pt x="683" y="345"/>
                </a:cubicBezTo>
                <a:cubicBezTo>
                  <a:pt x="684" y="345"/>
                  <a:pt x="686" y="346"/>
                  <a:pt x="687" y="345"/>
                </a:cubicBezTo>
                <a:cubicBezTo>
                  <a:pt x="688" y="344"/>
                  <a:pt x="690" y="345"/>
                  <a:pt x="691" y="344"/>
                </a:cubicBezTo>
                <a:cubicBezTo>
                  <a:pt x="692" y="343"/>
                  <a:pt x="693" y="343"/>
                  <a:pt x="694" y="344"/>
                </a:cubicBezTo>
                <a:cubicBezTo>
                  <a:pt x="695" y="344"/>
                  <a:pt x="696" y="343"/>
                  <a:pt x="697" y="343"/>
                </a:cubicBezTo>
                <a:cubicBezTo>
                  <a:pt x="697" y="342"/>
                  <a:pt x="698" y="342"/>
                  <a:pt x="699" y="342"/>
                </a:cubicBezTo>
                <a:cubicBezTo>
                  <a:pt x="700" y="342"/>
                  <a:pt x="700" y="342"/>
                  <a:pt x="700" y="342"/>
                </a:cubicBezTo>
                <a:cubicBezTo>
                  <a:pt x="701" y="342"/>
                  <a:pt x="702" y="341"/>
                  <a:pt x="703" y="342"/>
                </a:cubicBezTo>
                <a:cubicBezTo>
                  <a:pt x="704" y="342"/>
                  <a:pt x="704" y="341"/>
                  <a:pt x="705" y="341"/>
                </a:cubicBezTo>
                <a:cubicBezTo>
                  <a:pt x="707" y="341"/>
                  <a:pt x="708" y="341"/>
                  <a:pt x="710" y="341"/>
                </a:cubicBezTo>
                <a:cubicBezTo>
                  <a:pt x="711" y="339"/>
                  <a:pt x="712" y="340"/>
                  <a:pt x="713" y="340"/>
                </a:cubicBezTo>
                <a:cubicBezTo>
                  <a:pt x="714" y="340"/>
                  <a:pt x="714" y="339"/>
                  <a:pt x="715" y="339"/>
                </a:cubicBezTo>
                <a:cubicBezTo>
                  <a:pt x="717" y="338"/>
                  <a:pt x="718" y="338"/>
                  <a:pt x="720" y="338"/>
                </a:cubicBezTo>
                <a:cubicBezTo>
                  <a:pt x="721" y="338"/>
                  <a:pt x="722" y="338"/>
                  <a:pt x="724" y="337"/>
                </a:cubicBezTo>
                <a:cubicBezTo>
                  <a:pt x="724" y="337"/>
                  <a:pt x="725" y="337"/>
                  <a:pt x="725" y="337"/>
                </a:cubicBezTo>
                <a:cubicBezTo>
                  <a:pt x="727" y="337"/>
                  <a:pt x="728" y="337"/>
                  <a:pt x="729" y="337"/>
                </a:cubicBezTo>
                <a:cubicBezTo>
                  <a:pt x="730" y="336"/>
                  <a:pt x="731" y="336"/>
                  <a:pt x="731" y="336"/>
                </a:cubicBezTo>
                <a:cubicBezTo>
                  <a:pt x="732" y="335"/>
                  <a:pt x="733" y="335"/>
                  <a:pt x="735" y="335"/>
                </a:cubicBezTo>
                <a:cubicBezTo>
                  <a:pt x="736" y="335"/>
                  <a:pt x="737" y="335"/>
                  <a:pt x="738" y="334"/>
                </a:cubicBezTo>
                <a:cubicBezTo>
                  <a:pt x="739" y="334"/>
                  <a:pt x="741" y="334"/>
                  <a:pt x="742" y="334"/>
                </a:cubicBezTo>
                <a:cubicBezTo>
                  <a:pt x="743" y="332"/>
                  <a:pt x="745" y="334"/>
                  <a:pt x="746" y="332"/>
                </a:cubicBezTo>
                <a:cubicBezTo>
                  <a:pt x="747" y="332"/>
                  <a:pt x="748" y="332"/>
                  <a:pt x="749" y="332"/>
                </a:cubicBezTo>
                <a:cubicBezTo>
                  <a:pt x="750" y="332"/>
                  <a:pt x="751" y="332"/>
                  <a:pt x="753" y="331"/>
                </a:cubicBezTo>
                <a:cubicBezTo>
                  <a:pt x="754" y="330"/>
                  <a:pt x="754" y="330"/>
                  <a:pt x="758" y="330"/>
                </a:cubicBezTo>
                <a:cubicBezTo>
                  <a:pt x="759" y="330"/>
                  <a:pt x="759" y="330"/>
                  <a:pt x="760" y="329"/>
                </a:cubicBezTo>
                <a:moveTo>
                  <a:pt x="742" y="276"/>
                </a:moveTo>
                <a:cubicBezTo>
                  <a:pt x="741" y="276"/>
                  <a:pt x="740" y="276"/>
                  <a:pt x="740" y="276"/>
                </a:cubicBezTo>
                <a:cubicBezTo>
                  <a:pt x="739" y="277"/>
                  <a:pt x="738" y="277"/>
                  <a:pt x="737" y="278"/>
                </a:cubicBezTo>
                <a:cubicBezTo>
                  <a:pt x="736" y="279"/>
                  <a:pt x="735" y="279"/>
                  <a:pt x="735" y="279"/>
                </a:cubicBezTo>
                <a:cubicBezTo>
                  <a:pt x="734" y="280"/>
                  <a:pt x="733" y="280"/>
                  <a:pt x="733" y="280"/>
                </a:cubicBezTo>
                <a:cubicBezTo>
                  <a:pt x="732" y="280"/>
                  <a:pt x="732" y="280"/>
                  <a:pt x="732" y="280"/>
                </a:cubicBezTo>
                <a:cubicBezTo>
                  <a:pt x="731" y="281"/>
                  <a:pt x="730" y="282"/>
                  <a:pt x="729" y="282"/>
                </a:cubicBezTo>
                <a:cubicBezTo>
                  <a:pt x="727" y="282"/>
                  <a:pt x="727" y="283"/>
                  <a:pt x="725" y="283"/>
                </a:cubicBezTo>
                <a:cubicBezTo>
                  <a:pt x="724" y="284"/>
                  <a:pt x="722" y="284"/>
                  <a:pt x="721" y="285"/>
                </a:cubicBezTo>
                <a:cubicBezTo>
                  <a:pt x="720" y="286"/>
                  <a:pt x="718" y="285"/>
                  <a:pt x="717" y="286"/>
                </a:cubicBezTo>
                <a:cubicBezTo>
                  <a:pt x="717" y="287"/>
                  <a:pt x="715" y="288"/>
                  <a:pt x="715" y="287"/>
                </a:cubicBezTo>
                <a:cubicBezTo>
                  <a:pt x="713" y="287"/>
                  <a:pt x="713" y="289"/>
                  <a:pt x="712" y="289"/>
                </a:cubicBezTo>
                <a:cubicBezTo>
                  <a:pt x="711" y="289"/>
                  <a:pt x="709" y="289"/>
                  <a:pt x="709" y="290"/>
                </a:cubicBezTo>
                <a:cubicBezTo>
                  <a:pt x="708" y="290"/>
                  <a:pt x="706" y="290"/>
                  <a:pt x="706" y="291"/>
                </a:cubicBezTo>
                <a:cubicBezTo>
                  <a:pt x="704" y="291"/>
                  <a:pt x="703" y="292"/>
                  <a:pt x="702" y="292"/>
                </a:cubicBezTo>
                <a:cubicBezTo>
                  <a:pt x="701" y="292"/>
                  <a:pt x="700" y="294"/>
                  <a:pt x="699" y="293"/>
                </a:cubicBezTo>
                <a:cubicBezTo>
                  <a:pt x="698" y="294"/>
                  <a:pt x="697" y="295"/>
                  <a:pt x="696" y="295"/>
                </a:cubicBezTo>
                <a:cubicBezTo>
                  <a:pt x="695" y="295"/>
                  <a:pt x="695" y="297"/>
                  <a:pt x="693" y="296"/>
                </a:cubicBezTo>
                <a:cubicBezTo>
                  <a:pt x="692" y="296"/>
                  <a:pt x="692" y="298"/>
                  <a:pt x="691" y="297"/>
                </a:cubicBezTo>
                <a:cubicBezTo>
                  <a:pt x="690" y="298"/>
                  <a:pt x="689" y="298"/>
                  <a:pt x="688" y="298"/>
                </a:cubicBezTo>
                <a:cubicBezTo>
                  <a:pt x="688" y="298"/>
                  <a:pt x="687" y="299"/>
                  <a:pt x="687" y="299"/>
                </a:cubicBezTo>
                <a:cubicBezTo>
                  <a:pt x="686" y="300"/>
                  <a:pt x="686" y="300"/>
                  <a:pt x="685" y="300"/>
                </a:cubicBezTo>
                <a:cubicBezTo>
                  <a:pt x="684" y="300"/>
                  <a:pt x="684" y="301"/>
                  <a:pt x="683" y="301"/>
                </a:cubicBezTo>
                <a:cubicBezTo>
                  <a:pt x="682" y="301"/>
                  <a:pt x="681" y="302"/>
                  <a:pt x="679" y="302"/>
                </a:cubicBezTo>
                <a:cubicBezTo>
                  <a:pt x="678" y="301"/>
                  <a:pt x="678" y="303"/>
                  <a:pt x="676" y="303"/>
                </a:cubicBezTo>
                <a:cubicBezTo>
                  <a:pt x="675" y="304"/>
                  <a:pt x="673" y="304"/>
                  <a:pt x="672" y="305"/>
                </a:cubicBezTo>
                <a:cubicBezTo>
                  <a:pt x="671" y="305"/>
                  <a:pt x="670" y="306"/>
                  <a:pt x="669" y="306"/>
                </a:cubicBezTo>
                <a:cubicBezTo>
                  <a:pt x="668" y="307"/>
                  <a:pt x="668" y="307"/>
                  <a:pt x="667" y="307"/>
                </a:cubicBezTo>
                <a:cubicBezTo>
                  <a:pt x="667" y="308"/>
                  <a:pt x="666" y="307"/>
                  <a:pt x="666" y="307"/>
                </a:cubicBezTo>
                <a:cubicBezTo>
                  <a:pt x="665" y="307"/>
                  <a:pt x="664" y="306"/>
                  <a:pt x="665" y="305"/>
                </a:cubicBezTo>
                <a:cubicBezTo>
                  <a:pt x="665" y="304"/>
                  <a:pt x="664" y="304"/>
                  <a:pt x="664" y="303"/>
                </a:cubicBezTo>
                <a:cubicBezTo>
                  <a:pt x="664" y="302"/>
                  <a:pt x="663" y="301"/>
                  <a:pt x="663" y="300"/>
                </a:cubicBezTo>
                <a:cubicBezTo>
                  <a:pt x="662" y="300"/>
                  <a:pt x="662" y="299"/>
                  <a:pt x="663" y="299"/>
                </a:cubicBezTo>
                <a:cubicBezTo>
                  <a:pt x="664" y="299"/>
                  <a:pt x="665" y="298"/>
                  <a:pt x="666" y="298"/>
                </a:cubicBezTo>
                <a:cubicBezTo>
                  <a:pt x="667" y="298"/>
                  <a:pt x="668" y="297"/>
                  <a:pt x="669" y="297"/>
                </a:cubicBezTo>
                <a:cubicBezTo>
                  <a:pt x="669" y="296"/>
                  <a:pt x="670" y="296"/>
                  <a:pt x="671" y="296"/>
                </a:cubicBezTo>
                <a:cubicBezTo>
                  <a:pt x="672" y="296"/>
                  <a:pt x="673" y="294"/>
                  <a:pt x="674" y="294"/>
                </a:cubicBezTo>
                <a:cubicBezTo>
                  <a:pt x="675" y="294"/>
                  <a:pt x="676" y="294"/>
                  <a:pt x="677" y="293"/>
                </a:cubicBezTo>
                <a:cubicBezTo>
                  <a:pt x="678" y="293"/>
                  <a:pt x="679" y="292"/>
                  <a:pt x="680" y="292"/>
                </a:cubicBezTo>
                <a:cubicBezTo>
                  <a:pt x="680" y="292"/>
                  <a:pt x="681" y="291"/>
                  <a:pt x="682" y="291"/>
                </a:cubicBezTo>
                <a:cubicBezTo>
                  <a:pt x="682" y="291"/>
                  <a:pt x="683" y="290"/>
                  <a:pt x="684" y="290"/>
                </a:cubicBezTo>
                <a:cubicBezTo>
                  <a:pt x="685" y="291"/>
                  <a:pt x="686" y="289"/>
                  <a:pt x="687" y="289"/>
                </a:cubicBezTo>
                <a:cubicBezTo>
                  <a:pt x="687" y="288"/>
                  <a:pt x="689" y="289"/>
                  <a:pt x="689" y="288"/>
                </a:cubicBezTo>
                <a:cubicBezTo>
                  <a:pt x="691" y="288"/>
                  <a:pt x="692" y="287"/>
                  <a:pt x="693" y="287"/>
                </a:cubicBezTo>
                <a:cubicBezTo>
                  <a:pt x="694" y="286"/>
                  <a:pt x="696" y="286"/>
                  <a:pt x="696" y="285"/>
                </a:cubicBezTo>
                <a:cubicBezTo>
                  <a:pt x="697" y="285"/>
                  <a:pt x="698" y="285"/>
                  <a:pt x="699" y="284"/>
                </a:cubicBezTo>
                <a:cubicBezTo>
                  <a:pt x="701" y="284"/>
                  <a:pt x="703" y="282"/>
                  <a:pt x="705" y="282"/>
                </a:cubicBezTo>
                <a:cubicBezTo>
                  <a:pt x="706" y="281"/>
                  <a:pt x="707" y="280"/>
                  <a:pt x="708" y="280"/>
                </a:cubicBezTo>
                <a:cubicBezTo>
                  <a:pt x="710" y="280"/>
                  <a:pt x="710" y="279"/>
                  <a:pt x="712" y="279"/>
                </a:cubicBezTo>
                <a:cubicBezTo>
                  <a:pt x="712" y="279"/>
                  <a:pt x="712" y="279"/>
                  <a:pt x="712" y="279"/>
                </a:cubicBezTo>
                <a:cubicBezTo>
                  <a:pt x="714" y="277"/>
                  <a:pt x="717" y="277"/>
                  <a:pt x="719" y="276"/>
                </a:cubicBezTo>
                <a:cubicBezTo>
                  <a:pt x="720" y="275"/>
                  <a:pt x="721" y="276"/>
                  <a:pt x="722" y="275"/>
                </a:cubicBezTo>
                <a:cubicBezTo>
                  <a:pt x="722" y="275"/>
                  <a:pt x="723" y="275"/>
                  <a:pt x="724" y="274"/>
                </a:cubicBezTo>
                <a:cubicBezTo>
                  <a:pt x="725" y="273"/>
                  <a:pt x="726" y="274"/>
                  <a:pt x="726" y="273"/>
                </a:cubicBezTo>
                <a:cubicBezTo>
                  <a:pt x="727" y="272"/>
                  <a:pt x="728" y="272"/>
                  <a:pt x="728" y="272"/>
                </a:cubicBezTo>
                <a:cubicBezTo>
                  <a:pt x="729" y="271"/>
                  <a:pt x="731" y="272"/>
                  <a:pt x="732" y="271"/>
                </a:cubicBezTo>
                <a:cubicBezTo>
                  <a:pt x="733" y="270"/>
                  <a:pt x="734" y="269"/>
                  <a:pt x="735" y="270"/>
                </a:cubicBezTo>
                <a:cubicBezTo>
                  <a:pt x="736" y="270"/>
                  <a:pt x="737" y="268"/>
                  <a:pt x="738" y="268"/>
                </a:cubicBezTo>
                <a:cubicBezTo>
                  <a:pt x="738" y="269"/>
                  <a:pt x="739" y="267"/>
                  <a:pt x="740" y="268"/>
                </a:cubicBezTo>
                <a:cubicBezTo>
                  <a:pt x="740" y="268"/>
                  <a:pt x="740" y="269"/>
                  <a:pt x="741" y="269"/>
                </a:cubicBezTo>
                <a:cubicBezTo>
                  <a:pt x="741" y="270"/>
                  <a:pt x="741" y="270"/>
                  <a:pt x="741" y="270"/>
                </a:cubicBezTo>
                <a:cubicBezTo>
                  <a:pt x="741" y="272"/>
                  <a:pt x="742" y="272"/>
                  <a:pt x="742" y="273"/>
                </a:cubicBezTo>
                <a:cubicBezTo>
                  <a:pt x="742" y="274"/>
                  <a:pt x="742" y="275"/>
                  <a:pt x="742" y="276"/>
                </a:cubicBezTo>
                <a:moveTo>
                  <a:pt x="392" y="764"/>
                </a:moveTo>
                <a:cubicBezTo>
                  <a:pt x="392" y="763"/>
                  <a:pt x="391" y="763"/>
                  <a:pt x="390" y="763"/>
                </a:cubicBezTo>
                <a:cubicBezTo>
                  <a:pt x="389" y="762"/>
                  <a:pt x="388" y="762"/>
                  <a:pt x="388" y="761"/>
                </a:cubicBezTo>
                <a:cubicBezTo>
                  <a:pt x="388" y="760"/>
                  <a:pt x="385" y="759"/>
                  <a:pt x="386" y="757"/>
                </a:cubicBezTo>
                <a:cubicBezTo>
                  <a:pt x="384" y="754"/>
                  <a:pt x="384" y="754"/>
                  <a:pt x="384" y="752"/>
                </a:cubicBezTo>
                <a:cubicBezTo>
                  <a:pt x="384" y="750"/>
                  <a:pt x="384" y="749"/>
                  <a:pt x="383" y="748"/>
                </a:cubicBezTo>
                <a:cubicBezTo>
                  <a:pt x="383" y="748"/>
                  <a:pt x="383" y="747"/>
                  <a:pt x="383" y="746"/>
                </a:cubicBezTo>
                <a:cubicBezTo>
                  <a:pt x="383" y="743"/>
                  <a:pt x="383" y="741"/>
                  <a:pt x="383" y="739"/>
                </a:cubicBezTo>
                <a:cubicBezTo>
                  <a:pt x="381" y="737"/>
                  <a:pt x="382" y="734"/>
                  <a:pt x="382" y="732"/>
                </a:cubicBezTo>
                <a:cubicBezTo>
                  <a:pt x="384" y="730"/>
                  <a:pt x="383" y="728"/>
                  <a:pt x="383" y="726"/>
                </a:cubicBezTo>
                <a:cubicBezTo>
                  <a:pt x="383" y="724"/>
                  <a:pt x="383" y="722"/>
                  <a:pt x="383" y="720"/>
                </a:cubicBezTo>
                <a:cubicBezTo>
                  <a:pt x="383" y="718"/>
                  <a:pt x="382" y="716"/>
                  <a:pt x="384" y="714"/>
                </a:cubicBezTo>
                <a:cubicBezTo>
                  <a:pt x="384" y="713"/>
                  <a:pt x="384" y="712"/>
                  <a:pt x="384" y="711"/>
                </a:cubicBezTo>
                <a:cubicBezTo>
                  <a:pt x="384" y="709"/>
                  <a:pt x="383" y="708"/>
                  <a:pt x="384" y="707"/>
                </a:cubicBezTo>
                <a:cubicBezTo>
                  <a:pt x="385" y="706"/>
                  <a:pt x="384" y="704"/>
                  <a:pt x="385" y="704"/>
                </a:cubicBezTo>
                <a:cubicBezTo>
                  <a:pt x="386" y="702"/>
                  <a:pt x="386" y="701"/>
                  <a:pt x="387" y="700"/>
                </a:cubicBezTo>
                <a:cubicBezTo>
                  <a:pt x="386" y="699"/>
                  <a:pt x="387" y="698"/>
                  <a:pt x="388" y="698"/>
                </a:cubicBezTo>
                <a:cubicBezTo>
                  <a:pt x="389" y="697"/>
                  <a:pt x="390" y="696"/>
                  <a:pt x="390" y="695"/>
                </a:cubicBezTo>
                <a:cubicBezTo>
                  <a:pt x="390" y="694"/>
                  <a:pt x="390" y="694"/>
                  <a:pt x="391" y="694"/>
                </a:cubicBezTo>
                <a:cubicBezTo>
                  <a:pt x="392" y="694"/>
                  <a:pt x="393" y="693"/>
                  <a:pt x="393" y="692"/>
                </a:cubicBezTo>
                <a:cubicBezTo>
                  <a:pt x="394" y="691"/>
                  <a:pt x="395" y="692"/>
                  <a:pt x="395" y="691"/>
                </a:cubicBezTo>
                <a:cubicBezTo>
                  <a:pt x="396" y="691"/>
                  <a:pt x="397" y="691"/>
                  <a:pt x="397" y="691"/>
                </a:cubicBezTo>
                <a:cubicBezTo>
                  <a:pt x="399" y="691"/>
                  <a:pt x="400" y="691"/>
                  <a:pt x="401" y="691"/>
                </a:cubicBezTo>
                <a:cubicBezTo>
                  <a:pt x="403" y="690"/>
                  <a:pt x="404" y="692"/>
                  <a:pt x="405" y="692"/>
                </a:cubicBezTo>
                <a:cubicBezTo>
                  <a:pt x="406" y="692"/>
                  <a:pt x="406" y="693"/>
                  <a:pt x="407" y="693"/>
                </a:cubicBezTo>
                <a:cubicBezTo>
                  <a:pt x="409" y="694"/>
                  <a:pt x="408" y="695"/>
                  <a:pt x="409" y="695"/>
                </a:cubicBezTo>
                <a:cubicBezTo>
                  <a:pt x="410" y="696"/>
                  <a:pt x="411" y="697"/>
                  <a:pt x="412" y="699"/>
                </a:cubicBezTo>
                <a:cubicBezTo>
                  <a:pt x="412" y="699"/>
                  <a:pt x="412" y="699"/>
                  <a:pt x="412" y="700"/>
                </a:cubicBezTo>
                <a:cubicBezTo>
                  <a:pt x="412" y="701"/>
                  <a:pt x="412" y="703"/>
                  <a:pt x="413" y="705"/>
                </a:cubicBezTo>
                <a:cubicBezTo>
                  <a:pt x="413" y="709"/>
                  <a:pt x="413" y="709"/>
                  <a:pt x="413" y="709"/>
                </a:cubicBezTo>
                <a:cubicBezTo>
                  <a:pt x="412" y="710"/>
                  <a:pt x="411" y="710"/>
                  <a:pt x="409" y="710"/>
                </a:cubicBezTo>
                <a:cubicBezTo>
                  <a:pt x="408" y="710"/>
                  <a:pt x="408" y="710"/>
                  <a:pt x="407" y="711"/>
                </a:cubicBezTo>
                <a:cubicBezTo>
                  <a:pt x="407" y="711"/>
                  <a:pt x="406" y="710"/>
                  <a:pt x="406" y="710"/>
                </a:cubicBezTo>
                <a:cubicBezTo>
                  <a:pt x="406" y="710"/>
                  <a:pt x="406" y="709"/>
                  <a:pt x="406" y="709"/>
                </a:cubicBezTo>
                <a:cubicBezTo>
                  <a:pt x="405" y="708"/>
                  <a:pt x="406" y="707"/>
                  <a:pt x="405" y="706"/>
                </a:cubicBezTo>
                <a:cubicBezTo>
                  <a:pt x="404" y="705"/>
                  <a:pt x="405" y="703"/>
                  <a:pt x="405" y="703"/>
                </a:cubicBezTo>
                <a:cubicBezTo>
                  <a:pt x="404" y="702"/>
                  <a:pt x="404" y="701"/>
                  <a:pt x="403" y="700"/>
                </a:cubicBezTo>
                <a:cubicBezTo>
                  <a:pt x="402" y="699"/>
                  <a:pt x="402" y="699"/>
                  <a:pt x="401" y="698"/>
                </a:cubicBezTo>
                <a:cubicBezTo>
                  <a:pt x="400" y="698"/>
                  <a:pt x="399" y="698"/>
                  <a:pt x="398" y="698"/>
                </a:cubicBezTo>
                <a:cubicBezTo>
                  <a:pt x="397" y="698"/>
                  <a:pt x="397" y="699"/>
                  <a:pt x="396" y="699"/>
                </a:cubicBezTo>
                <a:cubicBezTo>
                  <a:pt x="395" y="699"/>
                  <a:pt x="395" y="700"/>
                  <a:pt x="395" y="700"/>
                </a:cubicBezTo>
                <a:cubicBezTo>
                  <a:pt x="395" y="701"/>
                  <a:pt x="394" y="701"/>
                  <a:pt x="394" y="702"/>
                </a:cubicBezTo>
                <a:cubicBezTo>
                  <a:pt x="393" y="702"/>
                  <a:pt x="393" y="703"/>
                  <a:pt x="393" y="703"/>
                </a:cubicBezTo>
                <a:cubicBezTo>
                  <a:pt x="393" y="705"/>
                  <a:pt x="392" y="705"/>
                  <a:pt x="392" y="707"/>
                </a:cubicBezTo>
                <a:cubicBezTo>
                  <a:pt x="392" y="708"/>
                  <a:pt x="392" y="709"/>
                  <a:pt x="392" y="710"/>
                </a:cubicBezTo>
                <a:cubicBezTo>
                  <a:pt x="392" y="711"/>
                  <a:pt x="391" y="711"/>
                  <a:pt x="391" y="712"/>
                </a:cubicBezTo>
                <a:cubicBezTo>
                  <a:pt x="391" y="713"/>
                  <a:pt x="391" y="715"/>
                  <a:pt x="391" y="717"/>
                </a:cubicBezTo>
                <a:cubicBezTo>
                  <a:pt x="391" y="719"/>
                  <a:pt x="392" y="722"/>
                  <a:pt x="390" y="724"/>
                </a:cubicBezTo>
                <a:cubicBezTo>
                  <a:pt x="390" y="726"/>
                  <a:pt x="390" y="728"/>
                  <a:pt x="390" y="730"/>
                </a:cubicBezTo>
                <a:cubicBezTo>
                  <a:pt x="390" y="730"/>
                  <a:pt x="391" y="730"/>
                  <a:pt x="391" y="730"/>
                </a:cubicBezTo>
                <a:cubicBezTo>
                  <a:pt x="392" y="731"/>
                  <a:pt x="392" y="732"/>
                  <a:pt x="391" y="733"/>
                </a:cubicBezTo>
                <a:cubicBezTo>
                  <a:pt x="390" y="737"/>
                  <a:pt x="391" y="740"/>
                  <a:pt x="390" y="744"/>
                </a:cubicBezTo>
                <a:cubicBezTo>
                  <a:pt x="390" y="745"/>
                  <a:pt x="390" y="747"/>
                  <a:pt x="391" y="748"/>
                </a:cubicBezTo>
                <a:cubicBezTo>
                  <a:pt x="392" y="748"/>
                  <a:pt x="391" y="749"/>
                  <a:pt x="391" y="750"/>
                </a:cubicBezTo>
                <a:cubicBezTo>
                  <a:pt x="391" y="751"/>
                  <a:pt x="391" y="752"/>
                  <a:pt x="392" y="753"/>
                </a:cubicBezTo>
                <a:cubicBezTo>
                  <a:pt x="392" y="754"/>
                  <a:pt x="392" y="755"/>
                  <a:pt x="393" y="755"/>
                </a:cubicBezTo>
                <a:cubicBezTo>
                  <a:pt x="393" y="756"/>
                  <a:pt x="393" y="756"/>
                  <a:pt x="393" y="757"/>
                </a:cubicBezTo>
                <a:cubicBezTo>
                  <a:pt x="393" y="758"/>
                  <a:pt x="394" y="758"/>
                  <a:pt x="395" y="758"/>
                </a:cubicBezTo>
                <a:cubicBezTo>
                  <a:pt x="395" y="758"/>
                  <a:pt x="395" y="758"/>
                  <a:pt x="395" y="759"/>
                </a:cubicBezTo>
                <a:cubicBezTo>
                  <a:pt x="395" y="759"/>
                  <a:pt x="394" y="759"/>
                  <a:pt x="393" y="759"/>
                </a:cubicBezTo>
                <a:cubicBezTo>
                  <a:pt x="393" y="759"/>
                  <a:pt x="392" y="759"/>
                  <a:pt x="392" y="760"/>
                </a:cubicBezTo>
                <a:cubicBezTo>
                  <a:pt x="392" y="760"/>
                  <a:pt x="392" y="761"/>
                  <a:pt x="393" y="761"/>
                </a:cubicBezTo>
                <a:cubicBezTo>
                  <a:pt x="393" y="763"/>
                  <a:pt x="393" y="763"/>
                  <a:pt x="393" y="763"/>
                </a:cubicBezTo>
                <a:cubicBezTo>
                  <a:pt x="393" y="763"/>
                  <a:pt x="392" y="763"/>
                  <a:pt x="392" y="764"/>
                </a:cubicBezTo>
                <a:moveTo>
                  <a:pt x="462" y="699"/>
                </a:moveTo>
                <a:cubicBezTo>
                  <a:pt x="460" y="699"/>
                  <a:pt x="460" y="697"/>
                  <a:pt x="459" y="696"/>
                </a:cubicBezTo>
                <a:cubicBezTo>
                  <a:pt x="459" y="696"/>
                  <a:pt x="459" y="695"/>
                  <a:pt x="459" y="695"/>
                </a:cubicBezTo>
                <a:cubicBezTo>
                  <a:pt x="460" y="696"/>
                  <a:pt x="460" y="696"/>
                  <a:pt x="461" y="696"/>
                </a:cubicBezTo>
                <a:cubicBezTo>
                  <a:pt x="461" y="696"/>
                  <a:pt x="461" y="696"/>
                  <a:pt x="462" y="695"/>
                </a:cubicBezTo>
                <a:cubicBezTo>
                  <a:pt x="462" y="695"/>
                  <a:pt x="462" y="695"/>
                  <a:pt x="462" y="695"/>
                </a:cubicBezTo>
                <a:cubicBezTo>
                  <a:pt x="463" y="694"/>
                  <a:pt x="464" y="695"/>
                  <a:pt x="465" y="694"/>
                </a:cubicBezTo>
                <a:cubicBezTo>
                  <a:pt x="467" y="696"/>
                  <a:pt x="468" y="699"/>
                  <a:pt x="469" y="701"/>
                </a:cubicBezTo>
                <a:cubicBezTo>
                  <a:pt x="469" y="702"/>
                  <a:pt x="470" y="702"/>
                  <a:pt x="470" y="704"/>
                </a:cubicBezTo>
                <a:cubicBezTo>
                  <a:pt x="471" y="704"/>
                  <a:pt x="471" y="705"/>
                  <a:pt x="471" y="706"/>
                </a:cubicBezTo>
                <a:cubicBezTo>
                  <a:pt x="471" y="706"/>
                  <a:pt x="472" y="707"/>
                  <a:pt x="472" y="707"/>
                </a:cubicBezTo>
                <a:cubicBezTo>
                  <a:pt x="473" y="708"/>
                  <a:pt x="473" y="710"/>
                  <a:pt x="474" y="712"/>
                </a:cubicBezTo>
                <a:cubicBezTo>
                  <a:pt x="474" y="713"/>
                  <a:pt x="475" y="714"/>
                  <a:pt x="476" y="715"/>
                </a:cubicBezTo>
                <a:cubicBezTo>
                  <a:pt x="476" y="715"/>
                  <a:pt x="477" y="715"/>
                  <a:pt x="477" y="714"/>
                </a:cubicBezTo>
                <a:cubicBezTo>
                  <a:pt x="477" y="713"/>
                  <a:pt x="477" y="712"/>
                  <a:pt x="477" y="711"/>
                </a:cubicBezTo>
                <a:cubicBezTo>
                  <a:pt x="478" y="710"/>
                  <a:pt x="478" y="707"/>
                  <a:pt x="477" y="706"/>
                </a:cubicBezTo>
                <a:cubicBezTo>
                  <a:pt x="476" y="705"/>
                  <a:pt x="477" y="704"/>
                  <a:pt x="478" y="703"/>
                </a:cubicBezTo>
                <a:cubicBezTo>
                  <a:pt x="478" y="702"/>
                  <a:pt x="478" y="701"/>
                  <a:pt x="478" y="700"/>
                </a:cubicBezTo>
                <a:cubicBezTo>
                  <a:pt x="478" y="700"/>
                  <a:pt x="477" y="699"/>
                  <a:pt x="477" y="699"/>
                </a:cubicBezTo>
                <a:cubicBezTo>
                  <a:pt x="477" y="698"/>
                  <a:pt x="477" y="698"/>
                  <a:pt x="477" y="697"/>
                </a:cubicBezTo>
                <a:cubicBezTo>
                  <a:pt x="477" y="696"/>
                  <a:pt x="478" y="696"/>
                  <a:pt x="478" y="695"/>
                </a:cubicBezTo>
                <a:cubicBezTo>
                  <a:pt x="477" y="694"/>
                  <a:pt x="478" y="693"/>
                  <a:pt x="478" y="692"/>
                </a:cubicBezTo>
                <a:cubicBezTo>
                  <a:pt x="478" y="691"/>
                  <a:pt x="478" y="691"/>
                  <a:pt x="478" y="690"/>
                </a:cubicBezTo>
                <a:cubicBezTo>
                  <a:pt x="479" y="690"/>
                  <a:pt x="479" y="690"/>
                  <a:pt x="479" y="690"/>
                </a:cubicBezTo>
                <a:cubicBezTo>
                  <a:pt x="477" y="688"/>
                  <a:pt x="478" y="686"/>
                  <a:pt x="478" y="684"/>
                </a:cubicBezTo>
                <a:cubicBezTo>
                  <a:pt x="478" y="684"/>
                  <a:pt x="478" y="683"/>
                  <a:pt x="478" y="683"/>
                </a:cubicBezTo>
                <a:cubicBezTo>
                  <a:pt x="478" y="683"/>
                  <a:pt x="479" y="683"/>
                  <a:pt x="479" y="683"/>
                </a:cubicBezTo>
                <a:cubicBezTo>
                  <a:pt x="481" y="683"/>
                  <a:pt x="482" y="683"/>
                  <a:pt x="483" y="682"/>
                </a:cubicBezTo>
                <a:cubicBezTo>
                  <a:pt x="483" y="682"/>
                  <a:pt x="484" y="682"/>
                  <a:pt x="485" y="682"/>
                </a:cubicBezTo>
                <a:cubicBezTo>
                  <a:pt x="485" y="684"/>
                  <a:pt x="485" y="684"/>
                  <a:pt x="485" y="686"/>
                </a:cubicBezTo>
                <a:cubicBezTo>
                  <a:pt x="484" y="687"/>
                  <a:pt x="484" y="687"/>
                  <a:pt x="484" y="687"/>
                </a:cubicBezTo>
                <a:cubicBezTo>
                  <a:pt x="484" y="689"/>
                  <a:pt x="484" y="692"/>
                  <a:pt x="484" y="694"/>
                </a:cubicBezTo>
                <a:cubicBezTo>
                  <a:pt x="484" y="696"/>
                  <a:pt x="485" y="698"/>
                  <a:pt x="483" y="700"/>
                </a:cubicBezTo>
                <a:cubicBezTo>
                  <a:pt x="483" y="700"/>
                  <a:pt x="483" y="701"/>
                  <a:pt x="483" y="701"/>
                </a:cubicBezTo>
                <a:cubicBezTo>
                  <a:pt x="483" y="704"/>
                  <a:pt x="483" y="706"/>
                  <a:pt x="483" y="709"/>
                </a:cubicBezTo>
                <a:cubicBezTo>
                  <a:pt x="483" y="711"/>
                  <a:pt x="484" y="714"/>
                  <a:pt x="482" y="716"/>
                </a:cubicBezTo>
                <a:cubicBezTo>
                  <a:pt x="482" y="717"/>
                  <a:pt x="482" y="718"/>
                  <a:pt x="482" y="718"/>
                </a:cubicBezTo>
                <a:cubicBezTo>
                  <a:pt x="482" y="721"/>
                  <a:pt x="483" y="723"/>
                  <a:pt x="482" y="725"/>
                </a:cubicBezTo>
                <a:cubicBezTo>
                  <a:pt x="482" y="725"/>
                  <a:pt x="482" y="725"/>
                  <a:pt x="482" y="725"/>
                </a:cubicBezTo>
                <a:cubicBezTo>
                  <a:pt x="483" y="727"/>
                  <a:pt x="482" y="729"/>
                  <a:pt x="483" y="730"/>
                </a:cubicBezTo>
                <a:cubicBezTo>
                  <a:pt x="483" y="730"/>
                  <a:pt x="483" y="730"/>
                  <a:pt x="483" y="730"/>
                </a:cubicBezTo>
                <a:cubicBezTo>
                  <a:pt x="483" y="732"/>
                  <a:pt x="483" y="733"/>
                  <a:pt x="484" y="734"/>
                </a:cubicBezTo>
                <a:cubicBezTo>
                  <a:pt x="484" y="735"/>
                  <a:pt x="484" y="736"/>
                  <a:pt x="484" y="737"/>
                </a:cubicBezTo>
                <a:cubicBezTo>
                  <a:pt x="484" y="737"/>
                  <a:pt x="485" y="738"/>
                  <a:pt x="485" y="738"/>
                </a:cubicBezTo>
                <a:cubicBezTo>
                  <a:pt x="485" y="739"/>
                  <a:pt x="486" y="740"/>
                  <a:pt x="486" y="741"/>
                </a:cubicBezTo>
                <a:cubicBezTo>
                  <a:pt x="486" y="742"/>
                  <a:pt x="486" y="743"/>
                  <a:pt x="486" y="744"/>
                </a:cubicBezTo>
                <a:cubicBezTo>
                  <a:pt x="486" y="745"/>
                  <a:pt x="487" y="746"/>
                  <a:pt x="487" y="747"/>
                </a:cubicBezTo>
                <a:cubicBezTo>
                  <a:pt x="487" y="749"/>
                  <a:pt x="487" y="750"/>
                  <a:pt x="488" y="751"/>
                </a:cubicBezTo>
                <a:cubicBezTo>
                  <a:pt x="488" y="755"/>
                  <a:pt x="488" y="755"/>
                  <a:pt x="488" y="755"/>
                </a:cubicBezTo>
                <a:cubicBezTo>
                  <a:pt x="487" y="755"/>
                  <a:pt x="487" y="756"/>
                  <a:pt x="485" y="756"/>
                </a:cubicBezTo>
                <a:cubicBezTo>
                  <a:pt x="485" y="756"/>
                  <a:pt x="484" y="757"/>
                  <a:pt x="483" y="757"/>
                </a:cubicBezTo>
                <a:cubicBezTo>
                  <a:pt x="482" y="757"/>
                  <a:pt x="480" y="756"/>
                  <a:pt x="481" y="755"/>
                </a:cubicBezTo>
                <a:cubicBezTo>
                  <a:pt x="481" y="753"/>
                  <a:pt x="480" y="752"/>
                  <a:pt x="480" y="751"/>
                </a:cubicBezTo>
                <a:cubicBezTo>
                  <a:pt x="479" y="750"/>
                  <a:pt x="480" y="749"/>
                  <a:pt x="480" y="747"/>
                </a:cubicBezTo>
                <a:cubicBezTo>
                  <a:pt x="478" y="746"/>
                  <a:pt x="479" y="744"/>
                  <a:pt x="479" y="742"/>
                </a:cubicBezTo>
                <a:cubicBezTo>
                  <a:pt x="478" y="741"/>
                  <a:pt x="477" y="740"/>
                  <a:pt x="478" y="739"/>
                </a:cubicBezTo>
                <a:cubicBezTo>
                  <a:pt x="477" y="738"/>
                  <a:pt x="477" y="737"/>
                  <a:pt x="477" y="736"/>
                </a:cubicBezTo>
                <a:cubicBezTo>
                  <a:pt x="477" y="735"/>
                  <a:pt x="477" y="733"/>
                  <a:pt x="476" y="733"/>
                </a:cubicBezTo>
                <a:cubicBezTo>
                  <a:pt x="475" y="732"/>
                  <a:pt x="476" y="730"/>
                  <a:pt x="476" y="729"/>
                </a:cubicBezTo>
                <a:cubicBezTo>
                  <a:pt x="476" y="729"/>
                  <a:pt x="475" y="729"/>
                  <a:pt x="475" y="728"/>
                </a:cubicBezTo>
                <a:cubicBezTo>
                  <a:pt x="474" y="727"/>
                  <a:pt x="474" y="725"/>
                  <a:pt x="473" y="723"/>
                </a:cubicBezTo>
                <a:cubicBezTo>
                  <a:pt x="472" y="722"/>
                  <a:pt x="471" y="720"/>
                  <a:pt x="470" y="719"/>
                </a:cubicBezTo>
                <a:cubicBezTo>
                  <a:pt x="470" y="717"/>
                  <a:pt x="469" y="717"/>
                  <a:pt x="469" y="716"/>
                </a:cubicBezTo>
                <a:cubicBezTo>
                  <a:pt x="468" y="716"/>
                  <a:pt x="468" y="714"/>
                  <a:pt x="467" y="714"/>
                </a:cubicBezTo>
                <a:cubicBezTo>
                  <a:pt x="467" y="713"/>
                  <a:pt x="465" y="712"/>
                  <a:pt x="466" y="710"/>
                </a:cubicBezTo>
                <a:cubicBezTo>
                  <a:pt x="465" y="709"/>
                  <a:pt x="464" y="708"/>
                  <a:pt x="463" y="707"/>
                </a:cubicBezTo>
                <a:cubicBezTo>
                  <a:pt x="464" y="707"/>
                  <a:pt x="464" y="707"/>
                  <a:pt x="464" y="707"/>
                </a:cubicBezTo>
                <a:cubicBezTo>
                  <a:pt x="464" y="707"/>
                  <a:pt x="464" y="706"/>
                  <a:pt x="464" y="706"/>
                </a:cubicBezTo>
                <a:cubicBezTo>
                  <a:pt x="463" y="706"/>
                  <a:pt x="464" y="704"/>
                  <a:pt x="463" y="703"/>
                </a:cubicBezTo>
                <a:cubicBezTo>
                  <a:pt x="462" y="703"/>
                  <a:pt x="462" y="703"/>
                  <a:pt x="462" y="703"/>
                </a:cubicBezTo>
                <a:cubicBezTo>
                  <a:pt x="461" y="702"/>
                  <a:pt x="462" y="700"/>
                  <a:pt x="462" y="699"/>
                </a:cubicBezTo>
                <a:cubicBezTo>
                  <a:pt x="462" y="698"/>
                  <a:pt x="462" y="699"/>
                  <a:pt x="462" y="699"/>
                </a:cubicBezTo>
                <a:cubicBezTo>
                  <a:pt x="461" y="699"/>
                  <a:pt x="461" y="699"/>
                  <a:pt x="462" y="699"/>
                </a:cubicBezTo>
                <a:cubicBezTo>
                  <a:pt x="462" y="699"/>
                  <a:pt x="462" y="699"/>
                  <a:pt x="462" y="699"/>
                </a:cubicBezTo>
                <a:cubicBezTo>
                  <a:pt x="462" y="699"/>
                  <a:pt x="462" y="699"/>
                  <a:pt x="462" y="699"/>
                </a:cubicBezTo>
                <a:cubicBezTo>
                  <a:pt x="462" y="699"/>
                  <a:pt x="462" y="698"/>
                  <a:pt x="462" y="699"/>
                </a:cubicBezTo>
                <a:moveTo>
                  <a:pt x="464" y="699"/>
                </a:moveTo>
                <a:cubicBezTo>
                  <a:pt x="464" y="699"/>
                  <a:pt x="464" y="699"/>
                  <a:pt x="464" y="699"/>
                </a:cubicBezTo>
                <a:cubicBezTo>
                  <a:pt x="464" y="699"/>
                  <a:pt x="464" y="698"/>
                  <a:pt x="464" y="698"/>
                </a:cubicBezTo>
                <a:cubicBezTo>
                  <a:pt x="464" y="698"/>
                  <a:pt x="464" y="699"/>
                  <a:pt x="463" y="699"/>
                </a:cubicBezTo>
                <a:cubicBezTo>
                  <a:pt x="464" y="699"/>
                  <a:pt x="464" y="699"/>
                  <a:pt x="464" y="699"/>
                </a:cubicBezTo>
                <a:moveTo>
                  <a:pt x="465" y="701"/>
                </a:moveTo>
                <a:cubicBezTo>
                  <a:pt x="465" y="701"/>
                  <a:pt x="464" y="701"/>
                  <a:pt x="464" y="702"/>
                </a:cubicBezTo>
                <a:cubicBezTo>
                  <a:pt x="465" y="702"/>
                  <a:pt x="465" y="702"/>
                  <a:pt x="465" y="702"/>
                </a:cubicBezTo>
                <a:cubicBezTo>
                  <a:pt x="465" y="702"/>
                  <a:pt x="465" y="702"/>
                  <a:pt x="465" y="702"/>
                </a:cubicBezTo>
                <a:cubicBezTo>
                  <a:pt x="465" y="701"/>
                  <a:pt x="465" y="701"/>
                  <a:pt x="465" y="701"/>
                </a:cubicBezTo>
                <a:moveTo>
                  <a:pt x="292" y="671"/>
                </a:moveTo>
                <a:cubicBezTo>
                  <a:pt x="293" y="670"/>
                  <a:pt x="293" y="670"/>
                  <a:pt x="293" y="670"/>
                </a:cubicBezTo>
                <a:cubicBezTo>
                  <a:pt x="294" y="671"/>
                  <a:pt x="296" y="670"/>
                  <a:pt x="296" y="671"/>
                </a:cubicBezTo>
                <a:cubicBezTo>
                  <a:pt x="296" y="672"/>
                  <a:pt x="295" y="672"/>
                  <a:pt x="295" y="672"/>
                </a:cubicBezTo>
                <a:cubicBezTo>
                  <a:pt x="294" y="672"/>
                  <a:pt x="294" y="672"/>
                  <a:pt x="294" y="673"/>
                </a:cubicBezTo>
                <a:cubicBezTo>
                  <a:pt x="294" y="673"/>
                  <a:pt x="294" y="674"/>
                  <a:pt x="294" y="674"/>
                </a:cubicBezTo>
                <a:cubicBezTo>
                  <a:pt x="295" y="674"/>
                  <a:pt x="295" y="674"/>
                  <a:pt x="295" y="674"/>
                </a:cubicBezTo>
                <a:cubicBezTo>
                  <a:pt x="296" y="675"/>
                  <a:pt x="295" y="675"/>
                  <a:pt x="295" y="675"/>
                </a:cubicBezTo>
                <a:cubicBezTo>
                  <a:pt x="295" y="676"/>
                  <a:pt x="294" y="676"/>
                  <a:pt x="294" y="675"/>
                </a:cubicBezTo>
                <a:cubicBezTo>
                  <a:pt x="294" y="675"/>
                  <a:pt x="293" y="674"/>
                  <a:pt x="292" y="674"/>
                </a:cubicBezTo>
                <a:cubicBezTo>
                  <a:pt x="291" y="674"/>
                  <a:pt x="290" y="674"/>
                  <a:pt x="289" y="673"/>
                </a:cubicBezTo>
                <a:cubicBezTo>
                  <a:pt x="287" y="672"/>
                  <a:pt x="285" y="671"/>
                  <a:pt x="283" y="670"/>
                </a:cubicBezTo>
                <a:cubicBezTo>
                  <a:pt x="281" y="671"/>
                  <a:pt x="281" y="673"/>
                  <a:pt x="279" y="674"/>
                </a:cubicBezTo>
                <a:cubicBezTo>
                  <a:pt x="280" y="675"/>
                  <a:pt x="279" y="676"/>
                  <a:pt x="278" y="678"/>
                </a:cubicBezTo>
                <a:cubicBezTo>
                  <a:pt x="278" y="679"/>
                  <a:pt x="277" y="680"/>
                  <a:pt x="277" y="681"/>
                </a:cubicBezTo>
                <a:cubicBezTo>
                  <a:pt x="276" y="681"/>
                  <a:pt x="276" y="682"/>
                  <a:pt x="275" y="683"/>
                </a:cubicBezTo>
                <a:cubicBezTo>
                  <a:pt x="275" y="683"/>
                  <a:pt x="275" y="684"/>
                  <a:pt x="275" y="684"/>
                </a:cubicBezTo>
                <a:cubicBezTo>
                  <a:pt x="275" y="685"/>
                  <a:pt x="275" y="686"/>
                  <a:pt x="274" y="686"/>
                </a:cubicBezTo>
                <a:cubicBezTo>
                  <a:pt x="274" y="688"/>
                  <a:pt x="272" y="688"/>
                  <a:pt x="273" y="689"/>
                </a:cubicBezTo>
                <a:cubicBezTo>
                  <a:pt x="272" y="690"/>
                  <a:pt x="272" y="691"/>
                  <a:pt x="271" y="692"/>
                </a:cubicBezTo>
                <a:cubicBezTo>
                  <a:pt x="271" y="693"/>
                  <a:pt x="270" y="694"/>
                  <a:pt x="270" y="695"/>
                </a:cubicBezTo>
                <a:cubicBezTo>
                  <a:pt x="270" y="696"/>
                  <a:pt x="270" y="696"/>
                  <a:pt x="269" y="696"/>
                </a:cubicBezTo>
                <a:cubicBezTo>
                  <a:pt x="268" y="697"/>
                  <a:pt x="268" y="699"/>
                  <a:pt x="267" y="700"/>
                </a:cubicBezTo>
                <a:cubicBezTo>
                  <a:pt x="267" y="701"/>
                  <a:pt x="266" y="703"/>
                  <a:pt x="265" y="704"/>
                </a:cubicBezTo>
                <a:cubicBezTo>
                  <a:pt x="264" y="706"/>
                  <a:pt x="264" y="707"/>
                  <a:pt x="263" y="709"/>
                </a:cubicBezTo>
                <a:cubicBezTo>
                  <a:pt x="262" y="710"/>
                  <a:pt x="261" y="712"/>
                  <a:pt x="260" y="714"/>
                </a:cubicBezTo>
                <a:cubicBezTo>
                  <a:pt x="260" y="715"/>
                  <a:pt x="259" y="717"/>
                  <a:pt x="258" y="718"/>
                </a:cubicBezTo>
                <a:cubicBezTo>
                  <a:pt x="258" y="719"/>
                  <a:pt x="258" y="719"/>
                  <a:pt x="258" y="720"/>
                </a:cubicBezTo>
                <a:cubicBezTo>
                  <a:pt x="258" y="720"/>
                  <a:pt x="258" y="721"/>
                  <a:pt x="257" y="721"/>
                </a:cubicBezTo>
                <a:cubicBezTo>
                  <a:pt x="256" y="722"/>
                  <a:pt x="256" y="724"/>
                  <a:pt x="254" y="725"/>
                </a:cubicBezTo>
                <a:cubicBezTo>
                  <a:pt x="254" y="725"/>
                  <a:pt x="254" y="726"/>
                  <a:pt x="254" y="726"/>
                </a:cubicBezTo>
                <a:cubicBezTo>
                  <a:pt x="254" y="727"/>
                  <a:pt x="253" y="728"/>
                  <a:pt x="253" y="728"/>
                </a:cubicBezTo>
                <a:cubicBezTo>
                  <a:pt x="250" y="727"/>
                  <a:pt x="248" y="726"/>
                  <a:pt x="246" y="725"/>
                </a:cubicBezTo>
                <a:cubicBezTo>
                  <a:pt x="247" y="724"/>
                  <a:pt x="248" y="722"/>
                  <a:pt x="248" y="720"/>
                </a:cubicBezTo>
                <a:cubicBezTo>
                  <a:pt x="249" y="718"/>
                  <a:pt x="250" y="716"/>
                  <a:pt x="251" y="714"/>
                </a:cubicBezTo>
                <a:cubicBezTo>
                  <a:pt x="252" y="713"/>
                  <a:pt x="253" y="711"/>
                  <a:pt x="254" y="709"/>
                </a:cubicBezTo>
                <a:cubicBezTo>
                  <a:pt x="255" y="707"/>
                  <a:pt x="256" y="705"/>
                  <a:pt x="257" y="703"/>
                </a:cubicBezTo>
                <a:cubicBezTo>
                  <a:pt x="257" y="703"/>
                  <a:pt x="258" y="702"/>
                  <a:pt x="258" y="701"/>
                </a:cubicBezTo>
                <a:cubicBezTo>
                  <a:pt x="258" y="701"/>
                  <a:pt x="258" y="700"/>
                  <a:pt x="258" y="699"/>
                </a:cubicBezTo>
                <a:cubicBezTo>
                  <a:pt x="259" y="698"/>
                  <a:pt x="260" y="698"/>
                  <a:pt x="259" y="697"/>
                </a:cubicBezTo>
                <a:cubicBezTo>
                  <a:pt x="260" y="696"/>
                  <a:pt x="261" y="695"/>
                  <a:pt x="261" y="695"/>
                </a:cubicBezTo>
                <a:cubicBezTo>
                  <a:pt x="262" y="694"/>
                  <a:pt x="262" y="693"/>
                  <a:pt x="262" y="692"/>
                </a:cubicBezTo>
                <a:cubicBezTo>
                  <a:pt x="263" y="691"/>
                  <a:pt x="263" y="691"/>
                  <a:pt x="264" y="690"/>
                </a:cubicBezTo>
                <a:cubicBezTo>
                  <a:pt x="264" y="689"/>
                  <a:pt x="264" y="688"/>
                  <a:pt x="265" y="687"/>
                </a:cubicBezTo>
                <a:cubicBezTo>
                  <a:pt x="265" y="686"/>
                  <a:pt x="266" y="686"/>
                  <a:pt x="266" y="685"/>
                </a:cubicBezTo>
                <a:cubicBezTo>
                  <a:pt x="267" y="683"/>
                  <a:pt x="268" y="681"/>
                  <a:pt x="269" y="680"/>
                </a:cubicBezTo>
                <a:cubicBezTo>
                  <a:pt x="269" y="678"/>
                  <a:pt x="270" y="676"/>
                  <a:pt x="271" y="675"/>
                </a:cubicBezTo>
                <a:cubicBezTo>
                  <a:pt x="271" y="674"/>
                  <a:pt x="272" y="673"/>
                  <a:pt x="272" y="673"/>
                </a:cubicBezTo>
                <a:cubicBezTo>
                  <a:pt x="273" y="672"/>
                  <a:pt x="273" y="671"/>
                  <a:pt x="273" y="671"/>
                </a:cubicBezTo>
                <a:cubicBezTo>
                  <a:pt x="273" y="671"/>
                  <a:pt x="274" y="670"/>
                  <a:pt x="274" y="670"/>
                </a:cubicBezTo>
                <a:cubicBezTo>
                  <a:pt x="273" y="668"/>
                  <a:pt x="275" y="668"/>
                  <a:pt x="276" y="666"/>
                </a:cubicBezTo>
                <a:cubicBezTo>
                  <a:pt x="274" y="666"/>
                  <a:pt x="273" y="666"/>
                  <a:pt x="272" y="665"/>
                </a:cubicBezTo>
                <a:cubicBezTo>
                  <a:pt x="271" y="664"/>
                  <a:pt x="270" y="663"/>
                  <a:pt x="269" y="663"/>
                </a:cubicBezTo>
                <a:cubicBezTo>
                  <a:pt x="268" y="662"/>
                  <a:pt x="268" y="661"/>
                  <a:pt x="268" y="660"/>
                </a:cubicBezTo>
                <a:cubicBezTo>
                  <a:pt x="269" y="659"/>
                  <a:pt x="269" y="659"/>
                  <a:pt x="269" y="658"/>
                </a:cubicBezTo>
                <a:cubicBezTo>
                  <a:pt x="270" y="656"/>
                  <a:pt x="271" y="656"/>
                  <a:pt x="273" y="657"/>
                </a:cubicBezTo>
                <a:cubicBezTo>
                  <a:pt x="277" y="659"/>
                  <a:pt x="281" y="661"/>
                  <a:pt x="285" y="663"/>
                </a:cubicBezTo>
                <a:cubicBezTo>
                  <a:pt x="286" y="663"/>
                  <a:pt x="286" y="664"/>
                  <a:pt x="287" y="664"/>
                </a:cubicBezTo>
                <a:cubicBezTo>
                  <a:pt x="288" y="664"/>
                  <a:pt x="288" y="665"/>
                  <a:pt x="289" y="665"/>
                </a:cubicBezTo>
                <a:cubicBezTo>
                  <a:pt x="290" y="665"/>
                  <a:pt x="290" y="666"/>
                  <a:pt x="291" y="666"/>
                </a:cubicBezTo>
                <a:cubicBezTo>
                  <a:pt x="291" y="667"/>
                  <a:pt x="292" y="667"/>
                  <a:pt x="293" y="667"/>
                </a:cubicBezTo>
                <a:cubicBezTo>
                  <a:pt x="293" y="668"/>
                  <a:pt x="292" y="668"/>
                  <a:pt x="292" y="668"/>
                </a:cubicBezTo>
                <a:cubicBezTo>
                  <a:pt x="291" y="669"/>
                  <a:pt x="292" y="670"/>
                  <a:pt x="292" y="671"/>
                </a:cubicBezTo>
                <a:moveTo>
                  <a:pt x="322" y="138"/>
                </a:moveTo>
                <a:cubicBezTo>
                  <a:pt x="322" y="136"/>
                  <a:pt x="321" y="135"/>
                  <a:pt x="323" y="133"/>
                </a:cubicBezTo>
                <a:cubicBezTo>
                  <a:pt x="323" y="133"/>
                  <a:pt x="323" y="132"/>
                  <a:pt x="323" y="132"/>
                </a:cubicBezTo>
                <a:cubicBezTo>
                  <a:pt x="322" y="131"/>
                  <a:pt x="322" y="130"/>
                  <a:pt x="322" y="129"/>
                </a:cubicBezTo>
                <a:cubicBezTo>
                  <a:pt x="322" y="128"/>
                  <a:pt x="323" y="127"/>
                  <a:pt x="322" y="125"/>
                </a:cubicBezTo>
                <a:cubicBezTo>
                  <a:pt x="321" y="124"/>
                  <a:pt x="322" y="123"/>
                  <a:pt x="320" y="122"/>
                </a:cubicBezTo>
                <a:cubicBezTo>
                  <a:pt x="321" y="121"/>
                  <a:pt x="320" y="120"/>
                  <a:pt x="319" y="118"/>
                </a:cubicBezTo>
                <a:cubicBezTo>
                  <a:pt x="319" y="117"/>
                  <a:pt x="317" y="117"/>
                  <a:pt x="317" y="115"/>
                </a:cubicBezTo>
                <a:cubicBezTo>
                  <a:pt x="317" y="115"/>
                  <a:pt x="316" y="114"/>
                  <a:pt x="316" y="114"/>
                </a:cubicBezTo>
                <a:cubicBezTo>
                  <a:pt x="315" y="114"/>
                  <a:pt x="315" y="114"/>
                  <a:pt x="314" y="113"/>
                </a:cubicBezTo>
                <a:cubicBezTo>
                  <a:pt x="314" y="113"/>
                  <a:pt x="313" y="112"/>
                  <a:pt x="313" y="112"/>
                </a:cubicBezTo>
                <a:cubicBezTo>
                  <a:pt x="312" y="111"/>
                  <a:pt x="311" y="111"/>
                  <a:pt x="311" y="111"/>
                </a:cubicBezTo>
                <a:cubicBezTo>
                  <a:pt x="311" y="110"/>
                  <a:pt x="310" y="110"/>
                  <a:pt x="309" y="110"/>
                </a:cubicBezTo>
                <a:cubicBezTo>
                  <a:pt x="309" y="110"/>
                  <a:pt x="308" y="109"/>
                  <a:pt x="308" y="109"/>
                </a:cubicBezTo>
                <a:cubicBezTo>
                  <a:pt x="306" y="110"/>
                  <a:pt x="305" y="108"/>
                  <a:pt x="304" y="108"/>
                </a:cubicBezTo>
                <a:cubicBezTo>
                  <a:pt x="303" y="108"/>
                  <a:pt x="302" y="107"/>
                  <a:pt x="301" y="107"/>
                </a:cubicBezTo>
                <a:cubicBezTo>
                  <a:pt x="300" y="106"/>
                  <a:pt x="299" y="107"/>
                  <a:pt x="298" y="106"/>
                </a:cubicBezTo>
                <a:cubicBezTo>
                  <a:pt x="298" y="106"/>
                  <a:pt x="298" y="105"/>
                  <a:pt x="297" y="105"/>
                </a:cubicBezTo>
                <a:cubicBezTo>
                  <a:pt x="296" y="105"/>
                  <a:pt x="296" y="105"/>
                  <a:pt x="295" y="105"/>
                </a:cubicBezTo>
                <a:cubicBezTo>
                  <a:pt x="295" y="104"/>
                  <a:pt x="294" y="103"/>
                  <a:pt x="293" y="103"/>
                </a:cubicBezTo>
                <a:cubicBezTo>
                  <a:pt x="293" y="102"/>
                  <a:pt x="292" y="102"/>
                  <a:pt x="291" y="101"/>
                </a:cubicBezTo>
                <a:cubicBezTo>
                  <a:pt x="290" y="101"/>
                  <a:pt x="290" y="100"/>
                  <a:pt x="289" y="100"/>
                </a:cubicBezTo>
                <a:cubicBezTo>
                  <a:pt x="289" y="99"/>
                  <a:pt x="289" y="98"/>
                  <a:pt x="289" y="98"/>
                </a:cubicBezTo>
                <a:cubicBezTo>
                  <a:pt x="288" y="97"/>
                  <a:pt x="288" y="96"/>
                  <a:pt x="287" y="95"/>
                </a:cubicBezTo>
                <a:cubicBezTo>
                  <a:pt x="286" y="95"/>
                  <a:pt x="286" y="93"/>
                  <a:pt x="285" y="92"/>
                </a:cubicBezTo>
                <a:cubicBezTo>
                  <a:pt x="285" y="91"/>
                  <a:pt x="284" y="90"/>
                  <a:pt x="284" y="90"/>
                </a:cubicBezTo>
                <a:cubicBezTo>
                  <a:pt x="284" y="89"/>
                  <a:pt x="283" y="89"/>
                  <a:pt x="283" y="88"/>
                </a:cubicBezTo>
                <a:cubicBezTo>
                  <a:pt x="283" y="87"/>
                  <a:pt x="284" y="86"/>
                  <a:pt x="283" y="86"/>
                </a:cubicBezTo>
                <a:cubicBezTo>
                  <a:pt x="282" y="85"/>
                  <a:pt x="282" y="84"/>
                  <a:pt x="282" y="83"/>
                </a:cubicBezTo>
                <a:cubicBezTo>
                  <a:pt x="282" y="82"/>
                  <a:pt x="282" y="81"/>
                  <a:pt x="282" y="80"/>
                </a:cubicBezTo>
                <a:cubicBezTo>
                  <a:pt x="282" y="77"/>
                  <a:pt x="282" y="77"/>
                  <a:pt x="282" y="77"/>
                </a:cubicBezTo>
                <a:cubicBezTo>
                  <a:pt x="283" y="77"/>
                  <a:pt x="283" y="77"/>
                  <a:pt x="284" y="76"/>
                </a:cubicBezTo>
                <a:cubicBezTo>
                  <a:pt x="284" y="76"/>
                  <a:pt x="284" y="77"/>
                  <a:pt x="285" y="78"/>
                </a:cubicBezTo>
                <a:cubicBezTo>
                  <a:pt x="284" y="78"/>
                  <a:pt x="284" y="78"/>
                  <a:pt x="283" y="78"/>
                </a:cubicBezTo>
                <a:cubicBezTo>
                  <a:pt x="284" y="79"/>
                  <a:pt x="285" y="80"/>
                  <a:pt x="285" y="81"/>
                </a:cubicBezTo>
                <a:cubicBezTo>
                  <a:pt x="285" y="81"/>
                  <a:pt x="286" y="82"/>
                  <a:pt x="286" y="82"/>
                </a:cubicBezTo>
                <a:cubicBezTo>
                  <a:pt x="287" y="82"/>
                  <a:pt x="287" y="82"/>
                  <a:pt x="288" y="83"/>
                </a:cubicBezTo>
                <a:cubicBezTo>
                  <a:pt x="288" y="82"/>
                  <a:pt x="288" y="82"/>
                  <a:pt x="289" y="81"/>
                </a:cubicBezTo>
                <a:cubicBezTo>
                  <a:pt x="289" y="81"/>
                  <a:pt x="290" y="81"/>
                  <a:pt x="290" y="81"/>
                </a:cubicBezTo>
                <a:cubicBezTo>
                  <a:pt x="291" y="81"/>
                  <a:pt x="291" y="82"/>
                  <a:pt x="291" y="82"/>
                </a:cubicBezTo>
                <a:cubicBezTo>
                  <a:pt x="291" y="82"/>
                  <a:pt x="291" y="83"/>
                  <a:pt x="291" y="83"/>
                </a:cubicBezTo>
                <a:cubicBezTo>
                  <a:pt x="292" y="84"/>
                  <a:pt x="291" y="85"/>
                  <a:pt x="292" y="86"/>
                </a:cubicBezTo>
                <a:cubicBezTo>
                  <a:pt x="293" y="87"/>
                  <a:pt x="293" y="88"/>
                  <a:pt x="293" y="89"/>
                </a:cubicBezTo>
                <a:cubicBezTo>
                  <a:pt x="294" y="91"/>
                  <a:pt x="296" y="92"/>
                  <a:pt x="298" y="94"/>
                </a:cubicBezTo>
                <a:cubicBezTo>
                  <a:pt x="300" y="96"/>
                  <a:pt x="302" y="97"/>
                  <a:pt x="305" y="98"/>
                </a:cubicBezTo>
                <a:cubicBezTo>
                  <a:pt x="306" y="98"/>
                  <a:pt x="306" y="99"/>
                  <a:pt x="307" y="99"/>
                </a:cubicBezTo>
                <a:cubicBezTo>
                  <a:pt x="308" y="99"/>
                  <a:pt x="308" y="99"/>
                  <a:pt x="309" y="99"/>
                </a:cubicBezTo>
                <a:cubicBezTo>
                  <a:pt x="310" y="99"/>
                  <a:pt x="311" y="100"/>
                  <a:pt x="311" y="100"/>
                </a:cubicBezTo>
                <a:cubicBezTo>
                  <a:pt x="312" y="101"/>
                  <a:pt x="314" y="101"/>
                  <a:pt x="315" y="102"/>
                </a:cubicBezTo>
                <a:cubicBezTo>
                  <a:pt x="316" y="102"/>
                  <a:pt x="317" y="102"/>
                  <a:pt x="317" y="103"/>
                </a:cubicBezTo>
                <a:cubicBezTo>
                  <a:pt x="318" y="104"/>
                  <a:pt x="320" y="105"/>
                  <a:pt x="321" y="106"/>
                </a:cubicBezTo>
                <a:cubicBezTo>
                  <a:pt x="322" y="107"/>
                  <a:pt x="324" y="108"/>
                  <a:pt x="325" y="110"/>
                </a:cubicBezTo>
                <a:cubicBezTo>
                  <a:pt x="326" y="111"/>
                  <a:pt x="326" y="112"/>
                  <a:pt x="327" y="113"/>
                </a:cubicBezTo>
                <a:cubicBezTo>
                  <a:pt x="328" y="114"/>
                  <a:pt x="328" y="116"/>
                  <a:pt x="329" y="117"/>
                </a:cubicBezTo>
                <a:cubicBezTo>
                  <a:pt x="328" y="118"/>
                  <a:pt x="329" y="119"/>
                  <a:pt x="330" y="119"/>
                </a:cubicBezTo>
                <a:cubicBezTo>
                  <a:pt x="330" y="121"/>
                  <a:pt x="331" y="122"/>
                  <a:pt x="331" y="123"/>
                </a:cubicBezTo>
                <a:cubicBezTo>
                  <a:pt x="331" y="124"/>
                  <a:pt x="331" y="124"/>
                  <a:pt x="331" y="125"/>
                </a:cubicBezTo>
                <a:cubicBezTo>
                  <a:pt x="331" y="125"/>
                  <a:pt x="332" y="126"/>
                  <a:pt x="332" y="126"/>
                </a:cubicBezTo>
                <a:cubicBezTo>
                  <a:pt x="330" y="127"/>
                  <a:pt x="331" y="128"/>
                  <a:pt x="331" y="130"/>
                </a:cubicBezTo>
                <a:cubicBezTo>
                  <a:pt x="330" y="130"/>
                  <a:pt x="329" y="130"/>
                  <a:pt x="329" y="130"/>
                </a:cubicBezTo>
                <a:cubicBezTo>
                  <a:pt x="328" y="131"/>
                  <a:pt x="329" y="132"/>
                  <a:pt x="328" y="132"/>
                </a:cubicBezTo>
                <a:cubicBezTo>
                  <a:pt x="328" y="132"/>
                  <a:pt x="328" y="133"/>
                  <a:pt x="328" y="133"/>
                </a:cubicBezTo>
                <a:cubicBezTo>
                  <a:pt x="329" y="134"/>
                  <a:pt x="329" y="134"/>
                  <a:pt x="330" y="134"/>
                </a:cubicBezTo>
                <a:cubicBezTo>
                  <a:pt x="330" y="134"/>
                  <a:pt x="331" y="134"/>
                  <a:pt x="331" y="135"/>
                </a:cubicBezTo>
                <a:cubicBezTo>
                  <a:pt x="331" y="136"/>
                  <a:pt x="329" y="137"/>
                  <a:pt x="328" y="137"/>
                </a:cubicBezTo>
                <a:cubicBezTo>
                  <a:pt x="328" y="137"/>
                  <a:pt x="328" y="136"/>
                  <a:pt x="328" y="136"/>
                </a:cubicBezTo>
                <a:cubicBezTo>
                  <a:pt x="328" y="135"/>
                  <a:pt x="327" y="135"/>
                  <a:pt x="327" y="135"/>
                </a:cubicBezTo>
                <a:cubicBezTo>
                  <a:pt x="326" y="135"/>
                  <a:pt x="326" y="136"/>
                  <a:pt x="325" y="136"/>
                </a:cubicBezTo>
                <a:cubicBezTo>
                  <a:pt x="324" y="136"/>
                  <a:pt x="324" y="136"/>
                  <a:pt x="324" y="136"/>
                </a:cubicBezTo>
                <a:cubicBezTo>
                  <a:pt x="324" y="138"/>
                  <a:pt x="323" y="138"/>
                  <a:pt x="322" y="138"/>
                </a:cubicBezTo>
                <a:moveTo>
                  <a:pt x="326" y="131"/>
                </a:moveTo>
                <a:cubicBezTo>
                  <a:pt x="327" y="131"/>
                  <a:pt x="327" y="131"/>
                  <a:pt x="327" y="131"/>
                </a:cubicBezTo>
                <a:cubicBezTo>
                  <a:pt x="327" y="130"/>
                  <a:pt x="326" y="130"/>
                  <a:pt x="326" y="130"/>
                </a:cubicBezTo>
                <a:cubicBezTo>
                  <a:pt x="326" y="130"/>
                  <a:pt x="326" y="130"/>
                  <a:pt x="326" y="131"/>
                </a:cubicBezTo>
                <a:cubicBezTo>
                  <a:pt x="326" y="131"/>
                  <a:pt x="326" y="131"/>
                  <a:pt x="326" y="131"/>
                </a:cubicBezTo>
                <a:moveTo>
                  <a:pt x="300" y="747"/>
                </a:moveTo>
                <a:cubicBezTo>
                  <a:pt x="296" y="747"/>
                  <a:pt x="296" y="747"/>
                  <a:pt x="296" y="747"/>
                </a:cubicBezTo>
                <a:cubicBezTo>
                  <a:pt x="296" y="746"/>
                  <a:pt x="295" y="746"/>
                  <a:pt x="295" y="745"/>
                </a:cubicBezTo>
                <a:cubicBezTo>
                  <a:pt x="295" y="745"/>
                  <a:pt x="295" y="745"/>
                  <a:pt x="295" y="744"/>
                </a:cubicBezTo>
                <a:cubicBezTo>
                  <a:pt x="295" y="743"/>
                  <a:pt x="296" y="742"/>
                  <a:pt x="296" y="741"/>
                </a:cubicBezTo>
                <a:cubicBezTo>
                  <a:pt x="297" y="740"/>
                  <a:pt x="298" y="739"/>
                  <a:pt x="297" y="738"/>
                </a:cubicBezTo>
                <a:cubicBezTo>
                  <a:pt x="297" y="736"/>
                  <a:pt x="299" y="736"/>
                  <a:pt x="298" y="734"/>
                </a:cubicBezTo>
                <a:cubicBezTo>
                  <a:pt x="298" y="734"/>
                  <a:pt x="299" y="733"/>
                  <a:pt x="299" y="732"/>
                </a:cubicBezTo>
                <a:cubicBezTo>
                  <a:pt x="299" y="732"/>
                  <a:pt x="299" y="731"/>
                  <a:pt x="300" y="730"/>
                </a:cubicBezTo>
                <a:cubicBezTo>
                  <a:pt x="300" y="730"/>
                  <a:pt x="300" y="730"/>
                  <a:pt x="300" y="729"/>
                </a:cubicBezTo>
                <a:cubicBezTo>
                  <a:pt x="300" y="728"/>
                  <a:pt x="300" y="727"/>
                  <a:pt x="301" y="726"/>
                </a:cubicBezTo>
                <a:cubicBezTo>
                  <a:pt x="302" y="726"/>
                  <a:pt x="301" y="724"/>
                  <a:pt x="302" y="724"/>
                </a:cubicBezTo>
                <a:cubicBezTo>
                  <a:pt x="302" y="724"/>
                  <a:pt x="302" y="723"/>
                  <a:pt x="302" y="723"/>
                </a:cubicBezTo>
                <a:cubicBezTo>
                  <a:pt x="302" y="722"/>
                  <a:pt x="302" y="721"/>
                  <a:pt x="302" y="721"/>
                </a:cubicBezTo>
                <a:cubicBezTo>
                  <a:pt x="304" y="720"/>
                  <a:pt x="303" y="718"/>
                  <a:pt x="303" y="717"/>
                </a:cubicBezTo>
                <a:cubicBezTo>
                  <a:pt x="304" y="717"/>
                  <a:pt x="304" y="716"/>
                  <a:pt x="304" y="715"/>
                </a:cubicBezTo>
                <a:cubicBezTo>
                  <a:pt x="305" y="715"/>
                  <a:pt x="305" y="715"/>
                  <a:pt x="305" y="714"/>
                </a:cubicBezTo>
                <a:cubicBezTo>
                  <a:pt x="304" y="712"/>
                  <a:pt x="306" y="711"/>
                  <a:pt x="306" y="709"/>
                </a:cubicBezTo>
                <a:cubicBezTo>
                  <a:pt x="307" y="708"/>
                  <a:pt x="307" y="707"/>
                  <a:pt x="307" y="706"/>
                </a:cubicBezTo>
                <a:cubicBezTo>
                  <a:pt x="307" y="706"/>
                  <a:pt x="307" y="705"/>
                  <a:pt x="307" y="705"/>
                </a:cubicBezTo>
                <a:cubicBezTo>
                  <a:pt x="309" y="702"/>
                  <a:pt x="309" y="702"/>
                  <a:pt x="309" y="700"/>
                </a:cubicBezTo>
                <a:cubicBezTo>
                  <a:pt x="309" y="699"/>
                  <a:pt x="310" y="698"/>
                  <a:pt x="310" y="696"/>
                </a:cubicBezTo>
                <a:cubicBezTo>
                  <a:pt x="310" y="695"/>
                  <a:pt x="311" y="694"/>
                  <a:pt x="311" y="693"/>
                </a:cubicBezTo>
                <a:cubicBezTo>
                  <a:pt x="312" y="692"/>
                  <a:pt x="311" y="691"/>
                  <a:pt x="312" y="690"/>
                </a:cubicBezTo>
                <a:cubicBezTo>
                  <a:pt x="313" y="689"/>
                  <a:pt x="312" y="688"/>
                  <a:pt x="313" y="688"/>
                </a:cubicBezTo>
                <a:cubicBezTo>
                  <a:pt x="313" y="687"/>
                  <a:pt x="314" y="686"/>
                  <a:pt x="314" y="685"/>
                </a:cubicBezTo>
                <a:cubicBezTo>
                  <a:pt x="314" y="684"/>
                  <a:pt x="315" y="683"/>
                  <a:pt x="314" y="682"/>
                </a:cubicBezTo>
                <a:cubicBezTo>
                  <a:pt x="316" y="681"/>
                  <a:pt x="315" y="680"/>
                  <a:pt x="316" y="679"/>
                </a:cubicBezTo>
                <a:cubicBezTo>
                  <a:pt x="316" y="678"/>
                  <a:pt x="316" y="678"/>
                  <a:pt x="317" y="677"/>
                </a:cubicBezTo>
                <a:cubicBezTo>
                  <a:pt x="317" y="677"/>
                  <a:pt x="318" y="676"/>
                  <a:pt x="318" y="676"/>
                </a:cubicBezTo>
                <a:cubicBezTo>
                  <a:pt x="319" y="678"/>
                  <a:pt x="320" y="679"/>
                  <a:pt x="321" y="680"/>
                </a:cubicBezTo>
                <a:cubicBezTo>
                  <a:pt x="321" y="681"/>
                  <a:pt x="321" y="682"/>
                  <a:pt x="322" y="680"/>
                </a:cubicBezTo>
                <a:cubicBezTo>
                  <a:pt x="322" y="680"/>
                  <a:pt x="323" y="681"/>
                  <a:pt x="323" y="681"/>
                </a:cubicBezTo>
                <a:cubicBezTo>
                  <a:pt x="323" y="681"/>
                  <a:pt x="323" y="682"/>
                  <a:pt x="322" y="682"/>
                </a:cubicBezTo>
                <a:cubicBezTo>
                  <a:pt x="322" y="682"/>
                  <a:pt x="321" y="682"/>
                  <a:pt x="322" y="683"/>
                </a:cubicBezTo>
                <a:cubicBezTo>
                  <a:pt x="322" y="684"/>
                  <a:pt x="322" y="685"/>
                  <a:pt x="322" y="686"/>
                </a:cubicBezTo>
                <a:cubicBezTo>
                  <a:pt x="321" y="686"/>
                  <a:pt x="321" y="687"/>
                  <a:pt x="321" y="688"/>
                </a:cubicBezTo>
                <a:cubicBezTo>
                  <a:pt x="321" y="689"/>
                  <a:pt x="320" y="690"/>
                  <a:pt x="320" y="692"/>
                </a:cubicBezTo>
                <a:cubicBezTo>
                  <a:pt x="320" y="693"/>
                  <a:pt x="319" y="693"/>
                  <a:pt x="319" y="694"/>
                </a:cubicBezTo>
                <a:cubicBezTo>
                  <a:pt x="319" y="695"/>
                  <a:pt x="319" y="696"/>
                  <a:pt x="318" y="697"/>
                </a:cubicBezTo>
                <a:cubicBezTo>
                  <a:pt x="318" y="698"/>
                  <a:pt x="318" y="699"/>
                  <a:pt x="318" y="700"/>
                </a:cubicBezTo>
                <a:cubicBezTo>
                  <a:pt x="317" y="700"/>
                  <a:pt x="318" y="702"/>
                  <a:pt x="316" y="703"/>
                </a:cubicBezTo>
                <a:cubicBezTo>
                  <a:pt x="317" y="704"/>
                  <a:pt x="315" y="705"/>
                  <a:pt x="315" y="707"/>
                </a:cubicBezTo>
                <a:cubicBezTo>
                  <a:pt x="314" y="707"/>
                  <a:pt x="315" y="709"/>
                  <a:pt x="314" y="709"/>
                </a:cubicBezTo>
                <a:cubicBezTo>
                  <a:pt x="313" y="710"/>
                  <a:pt x="314" y="711"/>
                  <a:pt x="314" y="712"/>
                </a:cubicBezTo>
                <a:cubicBezTo>
                  <a:pt x="314" y="713"/>
                  <a:pt x="313" y="714"/>
                  <a:pt x="312" y="715"/>
                </a:cubicBezTo>
                <a:cubicBezTo>
                  <a:pt x="312" y="716"/>
                  <a:pt x="311" y="717"/>
                  <a:pt x="312" y="719"/>
                </a:cubicBezTo>
                <a:cubicBezTo>
                  <a:pt x="310" y="719"/>
                  <a:pt x="311" y="721"/>
                  <a:pt x="310" y="722"/>
                </a:cubicBezTo>
                <a:cubicBezTo>
                  <a:pt x="309" y="723"/>
                  <a:pt x="310" y="723"/>
                  <a:pt x="310" y="724"/>
                </a:cubicBezTo>
                <a:cubicBezTo>
                  <a:pt x="310" y="725"/>
                  <a:pt x="309" y="725"/>
                  <a:pt x="309" y="726"/>
                </a:cubicBezTo>
                <a:cubicBezTo>
                  <a:pt x="309" y="727"/>
                  <a:pt x="308" y="728"/>
                  <a:pt x="308" y="729"/>
                </a:cubicBezTo>
                <a:cubicBezTo>
                  <a:pt x="308" y="730"/>
                  <a:pt x="308" y="730"/>
                  <a:pt x="308" y="731"/>
                </a:cubicBezTo>
                <a:cubicBezTo>
                  <a:pt x="308" y="732"/>
                  <a:pt x="307" y="733"/>
                  <a:pt x="307" y="733"/>
                </a:cubicBezTo>
                <a:cubicBezTo>
                  <a:pt x="307" y="734"/>
                  <a:pt x="307" y="735"/>
                  <a:pt x="307" y="736"/>
                </a:cubicBezTo>
                <a:cubicBezTo>
                  <a:pt x="306" y="737"/>
                  <a:pt x="306" y="738"/>
                  <a:pt x="306" y="738"/>
                </a:cubicBezTo>
                <a:cubicBezTo>
                  <a:pt x="304" y="739"/>
                  <a:pt x="306" y="741"/>
                  <a:pt x="304" y="741"/>
                </a:cubicBezTo>
                <a:cubicBezTo>
                  <a:pt x="304" y="741"/>
                  <a:pt x="304" y="742"/>
                  <a:pt x="305" y="742"/>
                </a:cubicBezTo>
                <a:cubicBezTo>
                  <a:pt x="306" y="742"/>
                  <a:pt x="308" y="743"/>
                  <a:pt x="309" y="744"/>
                </a:cubicBezTo>
                <a:cubicBezTo>
                  <a:pt x="309" y="744"/>
                  <a:pt x="310" y="744"/>
                  <a:pt x="310" y="744"/>
                </a:cubicBezTo>
                <a:cubicBezTo>
                  <a:pt x="311" y="744"/>
                  <a:pt x="312" y="744"/>
                  <a:pt x="312" y="744"/>
                </a:cubicBezTo>
                <a:cubicBezTo>
                  <a:pt x="313" y="745"/>
                  <a:pt x="314" y="744"/>
                  <a:pt x="315" y="745"/>
                </a:cubicBezTo>
                <a:cubicBezTo>
                  <a:pt x="316" y="746"/>
                  <a:pt x="316" y="746"/>
                  <a:pt x="317" y="746"/>
                </a:cubicBezTo>
                <a:cubicBezTo>
                  <a:pt x="318" y="746"/>
                  <a:pt x="318" y="747"/>
                  <a:pt x="318" y="747"/>
                </a:cubicBezTo>
                <a:cubicBezTo>
                  <a:pt x="318" y="748"/>
                  <a:pt x="317" y="747"/>
                  <a:pt x="316" y="748"/>
                </a:cubicBezTo>
                <a:cubicBezTo>
                  <a:pt x="316" y="748"/>
                  <a:pt x="316" y="748"/>
                  <a:pt x="316" y="748"/>
                </a:cubicBezTo>
                <a:cubicBezTo>
                  <a:pt x="316" y="747"/>
                  <a:pt x="316" y="747"/>
                  <a:pt x="316" y="747"/>
                </a:cubicBezTo>
                <a:cubicBezTo>
                  <a:pt x="316" y="747"/>
                  <a:pt x="316" y="746"/>
                  <a:pt x="316" y="747"/>
                </a:cubicBezTo>
                <a:cubicBezTo>
                  <a:pt x="316" y="747"/>
                  <a:pt x="316" y="747"/>
                  <a:pt x="316" y="748"/>
                </a:cubicBezTo>
                <a:cubicBezTo>
                  <a:pt x="317" y="749"/>
                  <a:pt x="318" y="750"/>
                  <a:pt x="317" y="751"/>
                </a:cubicBezTo>
                <a:cubicBezTo>
                  <a:pt x="316" y="750"/>
                  <a:pt x="315" y="749"/>
                  <a:pt x="314" y="748"/>
                </a:cubicBezTo>
                <a:cubicBezTo>
                  <a:pt x="313" y="748"/>
                  <a:pt x="314" y="749"/>
                  <a:pt x="314" y="749"/>
                </a:cubicBezTo>
                <a:cubicBezTo>
                  <a:pt x="314" y="751"/>
                  <a:pt x="314" y="751"/>
                  <a:pt x="311" y="751"/>
                </a:cubicBezTo>
                <a:cubicBezTo>
                  <a:pt x="310" y="750"/>
                  <a:pt x="309" y="750"/>
                  <a:pt x="308" y="749"/>
                </a:cubicBezTo>
                <a:cubicBezTo>
                  <a:pt x="305" y="749"/>
                  <a:pt x="305" y="749"/>
                  <a:pt x="305" y="747"/>
                </a:cubicBezTo>
                <a:cubicBezTo>
                  <a:pt x="305" y="746"/>
                  <a:pt x="305" y="746"/>
                  <a:pt x="305" y="746"/>
                </a:cubicBezTo>
                <a:cubicBezTo>
                  <a:pt x="304" y="746"/>
                  <a:pt x="304" y="747"/>
                  <a:pt x="303" y="747"/>
                </a:cubicBezTo>
                <a:cubicBezTo>
                  <a:pt x="302" y="745"/>
                  <a:pt x="302" y="745"/>
                  <a:pt x="299" y="745"/>
                </a:cubicBezTo>
                <a:cubicBezTo>
                  <a:pt x="300" y="746"/>
                  <a:pt x="300" y="746"/>
                  <a:pt x="300" y="747"/>
                </a:cubicBezTo>
                <a:moveTo>
                  <a:pt x="440" y="700"/>
                </a:moveTo>
                <a:cubicBezTo>
                  <a:pt x="440" y="700"/>
                  <a:pt x="441" y="701"/>
                  <a:pt x="441" y="701"/>
                </a:cubicBezTo>
                <a:cubicBezTo>
                  <a:pt x="442" y="700"/>
                  <a:pt x="442" y="700"/>
                  <a:pt x="443" y="701"/>
                </a:cubicBezTo>
                <a:cubicBezTo>
                  <a:pt x="443" y="701"/>
                  <a:pt x="444" y="701"/>
                  <a:pt x="444" y="701"/>
                </a:cubicBezTo>
                <a:cubicBezTo>
                  <a:pt x="444" y="700"/>
                  <a:pt x="444" y="700"/>
                  <a:pt x="444" y="700"/>
                </a:cubicBezTo>
                <a:cubicBezTo>
                  <a:pt x="444" y="699"/>
                  <a:pt x="445" y="699"/>
                  <a:pt x="445" y="700"/>
                </a:cubicBezTo>
                <a:cubicBezTo>
                  <a:pt x="445" y="704"/>
                  <a:pt x="445" y="704"/>
                  <a:pt x="445" y="704"/>
                </a:cubicBezTo>
                <a:cubicBezTo>
                  <a:pt x="445" y="705"/>
                  <a:pt x="445" y="706"/>
                  <a:pt x="445" y="707"/>
                </a:cubicBezTo>
                <a:cubicBezTo>
                  <a:pt x="445" y="707"/>
                  <a:pt x="445" y="708"/>
                  <a:pt x="446" y="709"/>
                </a:cubicBezTo>
                <a:cubicBezTo>
                  <a:pt x="447" y="710"/>
                  <a:pt x="446" y="711"/>
                  <a:pt x="446" y="712"/>
                </a:cubicBezTo>
                <a:cubicBezTo>
                  <a:pt x="448" y="713"/>
                  <a:pt x="447" y="715"/>
                  <a:pt x="447" y="717"/>
                </a:cubicBezTo>
                <a:cubicBezTo>
                  <a:pt x="447" y="718"/>
                  <a:pt x="447" y="720"/>
                  <a:pt x="448" y="721"/>
                </a:cubicBezTo>
                <a:cubicBezTo>
                  <a:pt x="448" y="722"/>
                  <a:pt x="448" y="723"/>
                  <a:pt x="448" y="723"/>
                </a:cubicBezTo>
                <a:cubicBezTo>
                  <a:pt x="448" y="726"/>
                  <a:pt x="448" y="729"/>
                  <a:pt x="448" y="732"/>
                </a:cubicBezTo>
                <a:cubicBezTo>
                  <a:pt x="448" y="733"/>
                  <a:pt x="449" y="733"/>
                  <a:pt x="449" y="734"/>
                </a:cubicBezTo>
                <a:cubicBezTo>
                  <a:pt x="449" y="735"/>
                  <a:pt x="449" y="736"/>
                  <a:pt x="449" y="738"/>
                </a:cubicBezTo>
                <a:cubicBezTo>
                  <a:pt x="449" y="739"/>
                  <a:pt x="449" y="740"/>
                  <a:pt x="450" y="741"/>
                </a:cubicBezTo>
                <a:cubicBezTo>
                  <a:pt x="451" y="742"/>
                  <a:pt x="450" y="744"/>
                  <a:pt x="450" y="745"/>
                </a:cubicBezTo>
                <a:cubicBezTo>
                  <a:pt x="452" y="748"/>
                  <a:pt x="451" y="751"/>
                  <a:pt x="451" y="753"/>
                </a:cubicBezTo>
                <a:cubicBezTo>
                  <a:pt x="451" y="754"/>
                  <a:pt x="451" y="755"/>
                  <a:pt x="452" y="755"/>
                </a:cubicBezTo>
                <a:cubicBezTo>
                  <a:pt x="452" y="756"/>
                  <a:pt x="452" y="757"/>
                  <a:pt x="452" y="758"/>
                </a:cubicBezTo>
                <a:cubicBezTo>
                  <a:pt x="451" y="758"/>
                  <a:pt x="451" y="759"/>
                  <a:pt x="452" y="759"/>
                </a:cubicBezTo>
                <a:cubicBezTo>
                  <a:pt x="452" y="760"/>
                  <a:pt x="452" y="761"/>
                  <a:pt x="452" y="762"/>
                </a:cubicBezTo>
                <a:cubicBezTo>
                  <a:pt x="451" y="762"/>
                  <a:pt x="449" y="762"/>
                  <a:pt x="448" y="762"/>
                </a:cubicBezTo>
                <a:cubicBezTo>
                  <a:pt x="447" y="762"/>
                  <a:pt x="446" y="763"/>
                  <a:pt x="445" y="763"/>
                </a:cubicBezTo>
                <a:cubicBezTo>
                  <a:pt x="445" y="762"/>
                  <a:pt x="444" y="762"/>
                  <a:pt x="444" y="762"/>
                </a:cubicBezTo>
                <a:cubicBezTo>
                  <a:pt x="444" y="761"/>
                  <a:pt x="444" y="760"/>
                  <a:pt x="444" y="759"/>
                </a:cubicBezTo>
                <a:cubicBezTo>
                  <a:pt x="444" y="758"/>
                  <a:pt x="444" y="758"/>
                  <a:pt x="444" y="757"/>
                </a:cubicBezTo>
                <a:cubicBezTo>
                  <a:pt x="443" y="756"/>
                  <a:pt x="444" y="756"/>
                  <a:pt x="443" y="755"/>
                </a:cubicBezTo>
                <a:cubicBezTo>
                  <a:pt x="443" y="753"/>
                  <a:pt x="444" y="751"/>
                  <a:pt x="443" y="749"/>
                </a:cubicBezTo>
                <a:cubicBezTo>
                  <a:pt x="443" y="748"/>
                  <a:pt x="442" y="747"/>
                  <a:pt x="443" y="746"/>
                </a:cubicBezTo>
                <a:cubicBezTo>
                  <a:pt x="443" y="744"/>
                  <a:pt x="442" y="744"/>
                  <a:pt x="442" y="743"/>
                </a:cubicBezTo>
                <a:cubicBezTo>
                  <a:pt x="442" y="741"/>
                  <a:pt x="442" y="739"/>
                  <a:pt x="442" y="737"/>
                </a:cubicBezTo>
                <a:cubicBezTo>
                  <a:pt x="442" y="735"/>
                  <a:pt x="440" y="734"/>
                  <a:pt x="441" y="732"/>
                </a:cubicBezTo>
                <a:cubicBezTo>
                  <a:pt x="441" y="729"/>
                  <a:pt x="441" y="727"/>
                  <a:pt x="441" y="724"/>
                </a:cubicBezTo>
                <a:cubicBezTo>
                  <a:pt x="441" y="723"/>
                  <a:pt x="441" y="723"/>
                  <a:pt x="440" y="722"/>
                </a:cubicBezTo>
                <a:cubicBezTo>
                  <a:pt x="439" y="721"/>
                  <a:pt x="441" y="719"/>
                  <a:pt x="439" y="718"/>
                </a:cubicBezTo>
                <a:cubicBezTo>
                  <a:pt x="439" y="716"/>
                  <a:pt x="438" y="715"/>
                  <a:pt x="439" y="713"/>
                </a:cubicBezTo>
                <a:cubicBezTo>
                  <a:pt x="440" y="713"/>
                  <a:pt x="440" y="713"/>
                  <a:pt x="439" y="713"/>
                </a:cubicBezTo>
                <a:cubicBezTo>
                  <a:pt x="439" y="712"/>
                  <a:pt x="439" y="712"/>
                  <a:pt x="439" y="712"/>
                </a:cubicBezTo>
                <a:cubicBezTo>
                  <a:pt x="439" y="711"/>
                  <a:pt x="439" y="711"/>
                  <a:pt x="439" y="710"/>
                </a:cubicBezTo>
                <a:cubicBezTo>
                  <a:pt x="438" y="708"/>
                  <a:pt x="440" y="706"/>
                  <a:pt x="438" y="704"/>
                </a:cubicBezTo>
                <a:cubicBezTo>
                  <a:pt x="438" y="698"/>
                  <a:pt x="438" y="698"/>
                  <a:pt x="438" y="698"/>
                </a:cubicBezTo>
                <a:cubicBezTo>
                  <a:pt x="437" y="697"/>
                  <a:pt x="436" y="697"/>
                  <a:pt x="435" y="697"/>
                </a:cubicBezTo>
                <a:cubicBezTo>
                  <a:pt x="434" y="697"/>
                  <a:pt x="433" y="697"/>
                  <a:pt x="433" y="697"/>
                </a:cubicBezTo>
                <a:cubicBezTo>
                  <a:pt x="432" y="697"/>
                  <a:pt x="431" y="697"/>
                  <a:pt x="430" y="697"/>
                </a:cubicBezTo>
                <a:cubicBezTo>
                  <a:pt x="429" y="697"/>
                  <a:pt x="429" y="698"/>
                  <a:pt x="429" y="698"/>
                </a:cubicBezTo>
                <a:cubicBezTo>
                  <a:pt x="427" y="696"/>
                  <a:pt x="429" y="694"/>
                  <a:pt x="427" y="692"/>
                </a:cubicBezTo>
                <a:cubicBezTo>
                  <a:pt x="429" y="692"/>
                  <a:pt x="430" y="690"/>
                  <a:pt x="432" y="691"/>
                </a:cubicBezTo>
                <a:cubicBezTo>
                  <a:pt x="434" y="691"/>
                  <a:pt x="435" y="691"/>
                  <a:pt x="437" y="690"/>
                </a:cubicBezTo>
                <a:cubicBezTo>
                  <a:pt x="437" y="690"/>
                  <a:pt x="437" y="690"/>
                  <a:pt x="438" y="690"/>
                </a:cubicBezTo>
                <a:cubicBezTo>
                  <a:pt x="439" y="690"/>
                  <a:pt x="439" y="691"/>
                  <a:pt x="440" y="691"/>
                </a:cubicBezTo>
                <a:cubicBezTo>
                  <a:pt x="441" y="691"/>
                  <a:pt x="442" y="691"/>
                  <a:pt x="442" y="691"/>
                </a:cubicBezTo>
                <a:cubicBezTo>
                  <a:pt x="443" y="691"/>
                  <a:pt x="443" y="692"/>
                  <a:pt x="443" y="692"/>
                </a:cubicBezTo>
                <a:cubicBezTo>
                  <a:pt x="444" y="693"/>
                  <a:pt x="444" y="693"/>
                  <a:pt x="445" y="692"/>
                </a:cubicBezTo>
                <a:cubicBezTo>
                  <a:pt x="446" y="691"/>
                  <a:pt x="447" y="691"/>
                  <a:pt x="448" y="692"/>
                </a:cubicBezTo>
                <a:cubicBezTo>
                  <a:pt x="448" y="693"/>
                  <a:pt x="449" y="693"/>
                  <a:pt x="449" y="692"/>
                </a:cubicBezTo>
                <a:cubicBezTo>
                  <a:pt x="450" y="692"/>
                  <a:pt x="450" y="691"/>
                  <a:pt x="451" y="691"/>
                </a:cubicBezTo>
                <a:cubicBezTo>
                  <a:pt x="451" y="691"/>
                  <a:pt x="451" y="692"/>
                  <a:pt x="452" y="693"/>
                </a:cubicBezTo>
                <a:cubicBezTo>
                  <a:pt x="452" y="693"/>
                  <a:pt x="452" y="694"/>
                  <a:pt x="451" y="695"/>
                </a:cubicBezTo>
                <a:cubicBezTo>
                  <a:pt x="451" y="695"/>
                  <a:pt x="451" y="695"/>
                  <a:pt x="451" y="695"/>
                </a:cubicBezTo>
                <a:cubicBezTo>
                  <a:pt x="450" y="695"/>
                  <a:pt x="449" y="696"/>
                  <a:pt x="448" y="695"/>
                </a:cubicBezTo>
                <a:cubicBezTo>
                  <a:pt x="447" y="695"/>
                  <a:pt x="446" y="696"/>
                  <a:pt x="445" y="697"/>
                </a:cubicBezTo>
                <a:cubicBezTo>
                  <a:pt x="444" y="697"/>
                  <a:pt x="444" y="698"/>
                  <a:pt x="444" y="699"/>
                </a:cubicBezTo>
                <a:cubicBezTo>
                  <a:pt x="444" y="698"/>
                  <a:pt x="444" y="697"/>
                  <a:pt x="444" y="697"/>
                </a:cubicBezTo>
                <a:cubicBezTo>
                  <a:pt x="443" y="695"/>
                  <a:pt x="443" y="695"/>
                  <a:pt x="441" y="695"/>
                </a:cubicBezTo>
                <a:cubicBezTo>
                  <a:pt x="442" y="695"/>
                  <a:pt x="442" y="695"/>
                  <a:pt x="442" y="695"/>
                </a:cubicBezTo>
                <a:cubicBezTo>
                  <a:pt x="442" y="695"/>
                  <a:pt x="442" y="695"/>
                  <a:pt x="442" y="695"/>
                </a:cubicBezTo>
                <a:cubicBezTo>
                  <a:pt x="441" y="695"/>
                  <a:pt x="441" y="694"/>
                  <a:pt x="441" y="695"/>
                </a:cubicBezTo>
                <a:cubicBezTo>
                  <a:pt x="441" y="695"/>
                  <a:pt x="441" y="695"/>
                  <a:pt x="441" y="695"/>
                </a:cubicBezTo>
                <a:cubicBezTo>
                  <a:pt x="442" y="697"/>
                  <a:pt x="442" y="697"/>
                  <a:pt x="443" y="698"/>
                </a:cubicBezTo>
                <a:cubicBezTo>
                  <a:pt x="442" y="698"/>
                  <a:pt x="442" y="698"/>
                  <a:pt x="441" y="698"/>
                </a:cubicBezTo>
                <a:cubicBezTo>
                  <a:pt x="440" y="698"/>
                  <a:pt x="440" y="697"/>
                  <a:pt x="439" y="697"/>
                </a:cubicBezTo>
                <a:cubicBezTo>
                  <a:pt x="438" y="698"/>
                  <a:pt x="439" y="699"/>
                  <a:pt x="440" y="700"/>
                </a:cubicBezTo>
                <a:cubicBezTo>
                  <a:pt x="440" y="700"/>
                  <a:pt x="440" y="700"/>
                  <a:pt x="440" y="700"/>
                </a:cubicBezTo>
                <a:cubicBezTo>
                  <a:pt x="440" y="700"/>
                  <a:pt x="439" y="700"/>
                  <a:pt x="439" y="700"/>
                </a:cubicBezTo>
                <a:cubicBezTo>
                  <a:pt x="439" y="700"/>
                  <a:pt x="439" y="701"/>
                  <a:pt x="439" y="701"/>
                </a:cubicBezTo>
                <a:cubicBezTo>
                  <a:pt x="439" y="701"/>
                  <a:pt x="440" y="701"/>
                  <a:pt x="440" y="700"/>
                </a:cubicBezTo>
                <a:moveTo>
                  <a:pt x="539" y="737"/>
                </a:moveTo>
                <a:cubicBezTo>
                  <a:pt x="539" y="738"/>
                  <a:pt x="539" y="739"/>
                  <a:pt x="538" y="740"/>
                </a:cubicBezTo>
                <a:cubicBezTo>
                  <a:pt x="537" y="740"/>
                  <a:pt x="537" y="739"/>
                  <a:pt x="536" y="740"/>
                </a:cubicBezTo>
                <a:cubicBezTo>
                  <a:pt x="536" y="740"/>
                  <a:pt x="534" y="740"/>
                  <a:pt x="535" y="741"/>
                </a:cubicBezTo>
                <a:cubicBezTo>
                  <a:pt x="534" y="742"/>
                  <a:pt x="533" y="743"/>
                  <a:pt x="532" y="743"/>
                </a:cubicBezTo>
                <a:cubicBezTo>
                  <a:pt x="532" y="743"/>
                  <a:pt x="531" y="743"/>
                  <a:pt x="531" y="743"/>
                </a:cubicBezTo>
                <a:cubicBezTo>
                  <a:pt x="529" y="744"/>
                  <a:pt x="529" y="744"/>
                  <a:pt x="528" y="741"/>
                </a:cubicBezTo>
                <a:cubicBezTo>
                  <a:pt x="528" y="740"/>
                  <a:pt x="527" y="740"/>
                  <a:pt x="527" y="739"/>
                </a:cubicBezTo>
                <a:cubicBezTo>
                  <a:pt x="526" y="738"/>
                  <a:pt x="526" y="737"/>
                  <a:pt x="526" y="736"/>
                </a:cubicBezTo>
                <a:cubicBezTo>
                  <a:pt x="526" y="735"/>
                  <a:pt x="525" y="734"/>
                  <a:pt x="525" y="733"/>
                </a:cubicBezTo>
                <a:cubicBezTo>
                  <a:pt x="524" y="732"/>
                  <a:pt x="523" y="730"/>
                  <a:pt x="523" y="728"/>
                </a:cubicBezTo>
                <a:cubicBezTo>
                  <a:pt x="522" y="727"/>
                  <a:pt x="522" y="725"/>
                  <a:pt x="520" y="724"/>
                </a:cubicBezTo>
                <a:cubicBezTo>
                  <a:pt x="521" y="722"/>
                  <a:pt x="519" y="721"/>
                  <a:pt x="519" y="719"/>
                </a:cubicBezTo>
                <a:cubicBezTo>
                  <a:pt x="519" y="718"/>
                  <a:pt x="518" y="717"/>
                  <a:pt x="517" y="716"/>
                </a:cubicBezTo>
                <a:cubicBezTo>
                  <a:pt x="518" y="714"/>
                  <a:pt x="516" y="713"/>
                  <a:pt x="517" y="712"/>
                </a:cubicBezTo>
                <a:cubicBezTo>
                  <a:pt x="517" y="711"/>
                  <a:pt x="515" y="710"/>
                  <a:pt x="516" y="709"/>
                </a:cubicBezTo>
                <a:cubicBezTo>
                  <a:pt x="516" y="708"/>
                  <a:pt x="515" y="707"/>
                  <a:pt x="515" y="707"/>
                </a:cubicBezTo>
                <a:cubicBezTo>
                  <a:pt x="514" y="706"/>
                  <a:pt x="514" y="704"/>
                  <a:pt x="513" y="703"/>
                </a:cubicBezTo>
                <a:cubicBezTo>
                  <a:pt x="513" y="702"/>
                  <a:pt x="513" y="701"/>
                  <a:pt x="512" y="701"/>
                </a:cubicBezTo>
                <a:cubicBezTo>
                  <a:pt x="512" y="699"/>
                  <a:pt x="511" y="698"/>
                  <a:pt x="511" y="697"/>
                </a:cubicBezTo>
                <a:cubicBezTo>
                  <a:pt x="511" y="696"/>
                  <a:pt x="510" y="695"/>
                  <a:pt x="510" y="694"/>
                </a:cubicBezTo>
                <a:cubicBezTo>
                  <a:pt x="510" y="693"/>
                  <a:pt x="509" y="692"/>
                  <a:pt x="509" y="691"/>
                </a:cubicBezTo>
                <a:cubicBezTo>
                  <a:pt x="508" y="690"/>
                  <a:pt x="508" y="689"/>
                  <a:pt x="507" y="688"/>
                </a:cubicBezTo>
                <a:cubicBezTo>
                  <a:pt x="507" y="687"/>
                  <a:pt x="507" y="686"/>
                  <a:pt x="506" y="685"/>
                </a:cubicBezTo>
                <a:cubicBezTo>
                  <a:pt x="506" y="684"/>
                  <a:pt x="505" y="682"/>
                  <a:pt x="504" y="681"/>
                </a:cubicBezTo>
                <a:cubicBezTo>
                  <a:pt x="504" y="679"/>
                  <a:pt x="503" y="678"/>
                  <a:pt x="502" y="676"/>
                </a:cubicBezTo>
                <a:cubicBezTo>
                  <a:pt x="504" y="675"/>
                  <a:pt x="506" y="675"/>
                  <a:pt x="508" y="674"/>
                </a:cubicBezTo>
                <a:cubicBezTo>
                  <a:pt x="509" y="673"/>
                  <a:pt x="510" y="674"/>
                  <a:pt x="510" y="675"/>
                </a:cubicBezTo>
                <a:cubicBezTo>
                  <a:pt x="511" y="675"/>
                  <a:pt x="511" y="676"/>
                  <a:pt x="512" y="677"/>
                </a:cubicBezTo>
                <a:cubicBezTo>
                  <a:pt x="512" y="678"/>
                  <a:pt x="512" y="679"/>
                  <a:pt x="512" y="679"/>
                </a:cubicBezTo>
                <a:cubicBezTo>
                  <a:pt x="513" y="680"/>
                  <a:pt x="513" y="681"/>
                  <a:pt x="513" y="681"/>
                </a:cubicBezTo>
                <a:cubicBezTo>
                  <a:pt x="514" y="682"/>
                  <a:pt x="513" y="684"/>
                  <a:pt x="515" y="685"/>
                </a:cubicBezTo>
                <a:cubicBezTo>
                  <a:pt x="514" y="686"/>
                  <a:pt x="516" y="688"/>
                  <a:pt x="516" y="689"/>
                </a:cubicBezTo>
                <a:cubicBezTo>
                  <a:pt x="515" y="690"/>
                  <a:pt x="516" y="690"/>
                  <a:pt x="516" y="691"/>
                </a:cubicBezTo>
                <a:cubicBezTo>
                  <a:pt x="517" y="692"/>
                  <a:pt x="517" y="693"/>
                  <a:pt x="518" y="694"/>
                </a:cubicBezTo>
                <a:cubicBezTo>
                  <a:pt x="518" y="695"/>
                  <a:pt x="519" y="695"/>
                  <a:pt x="518" y="696"/>
                </a:cubicBezTo>
                <a:cubicBezTo>
                  <a:pt x="518" y="697"/>
                  <a:pt x="520" y="698"/>
                  <a:pt x="519" y="699"/>
                </a:cubicBezTo>
                <a:cubicBezTo>
                  <a:pt x="519" y="700"/>
                  <a:pt x="520" y="700"/>
                  <a:pt x="520" y="700"/>
                </a:cubicBezTo>
                <a:cubicBezTo>
                  <a:pt x="520" y="701"/>
                  <a:pt x="521" y="701"/>
                  <a:pt x="521" y="702"/>
                </a:cubicBezTo>
                <a:cubicBezTo>
                  <a:pt x="521" y="703"/>
                  <a:pt x="522" y="704"/>
                  <a:pt x="522" y="705"/>
                </a:cubicBezTo>
                <a:cubicBezTo>
                  <a:pt x="522" y="706"/>
                  <a:pt x="524" y="707"/>
                  <a:pt x="523" y="708"/>
                </a:cubicBezTo>
                <a:cubicBezTo>
                  <a:pt x="524" y="709"/>
                  <a:pt x="524" y="710"/>
                  <a:pt x="524" y="711"/>
                </a:cubicBezTo>
                <a:cubicBezTo>
                  <a:pt x="524" y="712"/>
                  <a:pt x="525" y="713"/>
                  <a:pt x="525" y="714"/>
                </a:cubicBezTo>
                <a:cubicBezTo>
                  <a:pt x="525" y="715"/>
                  <a:pt x="526" y="715"/>
                  <a:pt x="526" y="716"/>
                </a:cubicBezTo>
                <a:cubicBezTo>
                  <a:pt x="527" y="717"/>
                  <a:pt x="527" y="717"/>
                  <a:pt x="527" y="717"/>
                </a:cubicBezTo>
                <a:cubicBezTo>
                  <a:pt x="527" y="719"/>
                  <a:pt x="528" y="719"/>
                  <a:pt x="528" y="720"/>
                </a:cubicBezTo>
                <a:cubicBezTo>
                  <a:pt x="528" y="722"/>
                  <a:pt x="529" y="722"/>
                  <a:pt x="529" y="724"/>
                </a:cubicBezTo>
                <a:cubicBezTo>
                  <a:pt x="529" y="725"/>
                  <a:pt x="530" y="726"/>
                  <a:pt x="530" y="726"/>
                </a:cubicBezTo>
                <a:cubicBezTo>
                  <a:pt x="531" y="727"/>
                  <a:pt x="531" y="729"/>
                  <a:pt x="532" y="729"/>
                </a:cubicBezTo>
                <a:cubicBezTo>
                  <a:pt x="531" y="730"/>
                  <a:pt x="533" y="731"/>
                  <a:pt x="533" y="732"/>
                </a:cubicBezTo>
                <a:cubicBezTo>
                  <a:pt x="533" y="732"/>
                  <a:pt x="533" y="733"/>
                  <a:pt x="533" y="734"/>
                </a:cubicBezTo>
                <a:cubicBezTo>
                  <a:pt x="534" y="735"/>
                  <a:pt x="535" y="734"/>
                  <a:pt x="535" y="734"/>
                </a:cubicBezTo>
                <a:cubicBezTo>
                  <a:pt x="536" y="734"/>
                  <a:pt x="537" y="733"/>
                  <a:pt x="538" y="733"/>
                </a:cubicBezTo>
                <a:cubicBezTo>
                  <a:pt x="539" y="733"/>
                  <a:pt x="539" y="733"/>
                  <a:pt x="539" y="732"/>
                </a:cubicBezTo>
                <a:cubicBezTo>
                  <a:pt x="540" y="732"/>
                  <a:pt x="540" y="732"/>
                  <a:pt x="541" y="732"/>
                </a:cubicBezTo>
                <a:cubicBezTo>
                  <a:pt x="541" y="733"/>
                  <a:pt x="540" y="734"/>
                  <a:pt x="540" y="735"/>
                </a:cubicBezTo>
                <a:cubicBezTo>
                  <a:pt x="540" y="735"/>
                  <a:pt x="540" y="735"/>
                  <a:pt x="539" y="735"/>
                </a:cubicBezTo>
                <a:cubicBezTo>
                  <a:pt x="539" y="735"/>
                  <a:pt x="538" y="735"/>
                  <a:pt x="538" y="736"/>
                </a:cubicBezTo>
                <a:cubicBezTo>
                  <a:pt x="538" y="737"/>
                  <a:pt x="538" y="737"/>
                  <a:pt x="539" y="737"/>
                </a:cubicBezTo>
                <a:moveTo>
                  <a:pt x="536" y="737"/>
                </a:moveTo>
                <a:cubicBezTo>
                  <a:pt x="536" y="737"/>
                  <a:pt x="536" y="737"/>
                  <a:pt x="536" y="737"/>
                </a:cubicBezTo>
                <a:cubicBezTo>
                  <a:pt x="536" y="737"/>
                  <a:pt x="536" y="737"/>
                  <a:pt x="536" y="737"/>
                </a:cubicBezTo>
                <a:cubicBezTo>
                  <a:pt x="536" y="736"/>
                  <a:pt x="536" y="736"/>
                  <a:pt x="536" y="736"/>
                </a:cubicBezTo>
                <a:cubicBezTo>
                  <a:pt x="536" y="736"/>
                  <a:pt x="536" y="737"/>
                  <a:pt x="536" y="737"/>
                </a:cubicBezTo>
                <a:moveTo>
                  <a:pt x="645" y="660"/>
                </a:moveTo>
                <a:cubicBezTo>
                  <a:pt x="641" y="656"/>
                  <a:pt x="638" y="653"/>
                  <a:pt x="635" y="650"/>
                </a:cubicBezTo>
                <a:cubicBezTo>
                  <a:pt x="634" y="649"/>
                  <a:pt x="634" y="648"/>
                  <a:pt x="634" y="648"/>
                </a:cubicBezTo>
                <a:cubicBezTo>
                  <a:pt x="633" y="647"/>
                  <a:pt x="632" y="647"/>
                  <a:pt x="632" y="646"/>
                </a:cubicBezTo>
                <a:cubicBezTo>
                  <a:pt x="631" y="646"/>
                  <a:pt x="631" y="644"/>
                  <a:pt x="629" y="644"/>
                </a:cubicBezTo>
                <a:cubicBezTo>
                  <a:pt x="628" y="644"/>
                  <a:pt x="629" y="642"/>
                  <a:pt x="628" y="642"/>
                </a:cubicBezTo>
                <a:cubicBezTo>
                  <a:pt x="627" y="641"/>
                  <a:pt x="626" y="640"/>
                  <a:pt x="625" y="640"/>
                </a:cubicBezTo>
                <a:cubicBezTo>
                  <a:pt x="623" y="637"/>
                  <a:pt x="620" y="634"/>
                  <a:pt x="618" y="632"/>
                </a:cubicBezTo>
                <a:cubicBezTo>
                  <a:pt x="617" y="631"/>
                  <a:pt x="616" y="630"/>
                  <a:pt x="615" y="629"/>
                </a:cubicBezTo>
                <a:cubicBezTo>
                  <a:pt x="614" y="628"/>
                  <a:pt x="614" y="627"/>
                  <a:pt x="613" y="626"/>
                </a:cubicBezTo>
                <a:cubicBezTo>
                  <a:pt x="612" y="625"/>
                  <a:pt x="611" y="624"/>
                  <a:pt x="610" y="623"/>
                </a:cubicBezTo>
                <a:cubicBezTo>
                  <a:pt x="609" y="622"/>
                  <a:pt x="608" y="621"/>
                  <a:pt x="607" y="621"/>
                </a:cubicBezTo>
                <a:cubicBezTo>
                  <a:pt x="605" y="623"/>
                  <a:pt x="603" y="625"/>
                  <a:pt x="601" y="627"/>
                </a:cubicBezTo>
                <a:cubicBezTo>
                  <a:pt x="599" y="626"/>
                  <a:pt x="598" y="624"/>
                  <a:pt x="596" y="623"/>
                </a:cubicBezTo>
                <a:cubicBezTo>
                  <a:pt x="596" y="622"/>
                  <a:pt x="597" y="622"/>
                  <a:pt x="597" y="621"/>
                </a:cubicBezTo>
                <a:cubicBezTo>
                  <a:pt x="601" y="617"/>
                  <a:pt x="606" y="612"/>
                  <a:pt x="610" y="608"/>
                </a:cubicBezTo>
                <a:cubicBezTo>
                  <a:pt x="611" y="607"/>
                  <a:pt x="612" y="606"/>
                  <a:pt x="613" y="606"/>
                </a:cubicBezTo>
                <a:cubicBezTo>
                  <a:pt x="613" y="606"/>
                  <a:pt x="613" y="605"/>
                  <a:pt x="613" y="605"/>
                </a:cubicBezTo>
                <a:cubicBezTo>
                  <a:pt x="614" y="605"/>
                  <a:pt x="614" y="604"/>
                  <a:pt x="615" y="604"/>
                </a:cubicBezTo>
                <a:cubicBezTo>
                  <a:pt x="616" y="606"/>
                  <a:pt x="618" y="607"/>
                  <a:pt x="619" y="609"/>
                </a:cubicBezTo>
                <a:cubicBezTo>
                  <a:pt x="619" y="610"/>
                  <a:pt x="618" y="611"/>
                  <a:pt x="617" y="612"/>
                </a:cubicBezTo>
                <a:cubicBezTo>
                  <a:pt x="616" y="612"/>
                  <a:pt x="615" y="612"/>
                  <a:pt x="615" y="613"/>
                </a:cubicBezTo>
                <a:cubicBezTo>
                  <a:pt x="614" y="614"/>
                  <a:pt x="613" y="614"/>
                  <a:pt x="612" y="615"/>
                </a:cubicBezTo>
                <a:cubicBezTo>
                  <a:pt x="614" y="617"/>
                  <a:pt x="616" y="619"/>
                  <a:pt x="618" y="621"/>
                </a:cubicBezTo>
                <a:cubicBezTo>
                  <a:pt x="618" y="623"/>
                  <a:pt x="621" y="624"/>
                  <a:pt x="622" y="626"/>
                </a:cubicBezTo>
                <a:cubicBezTo>
                  <a:pt x="623" y="627"/>
                  <a:pt x="624" y="628"/>
                  <a:pt x="625" y="628"/>
                </a:cubicBezTo>
                <a:cubicBezTo>
                  <a:pt x="626" y="630"/>
                  <a:pt x="627" y="631"/>
                  <a:pt x="628" y="632"/>
                </a:cubicBezTo>
                <a:cubicBezTo>
                  <a:pt x="633" y="637"/>
                  <a:pt x="639" y="643"/>
                  <a:pt x="645" y="649"/>
                </a:cubicBezTo>
                <a:cubicBezTo>
                  <a:pt x="646" y="650"/>
                  <a:pt x="647" y="650"/>
                  <a:pt x="647" y="651"/>
                </a:cubicBezTo>
                <a:cubicBezTo>
                  <a:pt x="647" y="653"/>
                  <a:pt x="649" y="653"/>
                  <a:pt x="649" y="654"/>
                </a:cubicBezTo>
                <a:cubicBezTo>
                  <a:pt x="650" y="655"/>
                  <a:pt x="649" y="655"/>
                  <a:pt x="649" y="656"/>
                </a:cubicBezTo>
                <a:cubicBezTo>
                  <a:pt x="649" y="656"/>
                  <a:pt x="648" y="656"/>
                  <a:pt x="648" y="656"/>
                </a:cubicBezTo>
                <a:cubicBezTo>
                  <a:pt x="647" y="657"/>
                  <a:pt x="646" y="657"/>
                  <a:pt x="646" y="658"/>
                </a:cubicBezTo>
                <a:cubicBezTo>
                  <a:pt x="646" y="659"/>
                  <a:pt x="645" y="659"/>
                  <a:pt x="645" y="660"/>
                </a:cubicBezTo>
                <a:moveTo>
                  <a:pt x="616" y="625"/>
                </a:moveTo>
                <a:cubicBezTo>
                  <a:pt x="616" y="625"/>
                  <a:pt x="615" y="626"/>
                  <a:pt x="615" y="626"/>
                </a:cubicBezTo>
                <a:cubicBezTo>
                  <a:pt x="615" y="626"/>
                  <a:pt x="615" y="626"/>
                  <a:pt x="615" y="626"/>
                </a:cubicBezTo>
                <a:cubicBezTo>
                  <a:pt x="616" y="626"/>
                  <a:pt x="616" y="626"/>
                  <a:pt x="616" y="626"/>
                </a:cubicBezTo>
                <a:cubicBezTo>
                  <a:pt x="616" y="626"/>
                  <a:pt x="616" y="625"/>
                  <a:pt x="616" y="625"/>
                </a:cubicBezTo>
                <a:moveTo>
                  <a:pt x="425" y="690"/>
                </a:moveTo>
                <a:cubicBezTo>
                  <a:pt x="425" y="693"/>
                  <a:pt x="424" y="695"/>
                  <a:pt x="425" y="697"/>
                </a:cubicBezTo>
                <a:cubicBezTo>
                  <a:pt x="425" y="698"/>
                  <a:pt x="424" y="700"/>
                  <a:pt x="425" y="702"/>
                </a:cubicBezTo>
                <a:cubicBezTo>
                  <a:pt x="426" y="702"/>
                  <a:pt x="425" y="702"/>
                  <a:pt x="425" y="703"/>
                </a:cubicBezTo>
                <a:cubicBezTo>
                  <a:pt x="425" y="706"/>
                  <a:pt x="425" y="709"/>
                  <a:pt x="425" y="712"/>
                </a:cubicBezTo>
                <a:cubicBezTo>
                  <a:pt x="425" y="714"/>
                  <a:pt x="425" y="715"/>
                  <a:pt x="426" y="716"/>
                </a:cubicBezTo>
                <a:cubicBezTo>
                  <a:pt x="427" y="716"/>
                  <a:pt x="426" y="717"/>
                  <a:pt x="426" y="717"/>
                </a:cubicBezTo>
                <a:cubicBezTo>
                  <a:pt x="425" y="720"/>
                  <a:pt x="425" y="720"/>
                  <a:pt x="426" y="723"/>
                </a:cubicBezTo>
                <a:cubicBezTo>
                  <a:pt x="426" y="724"/>
                  <a:pt x="426" y="724"/>
                  <a:pt x="426" y="725"/>
                </a:cubicBezTo>
                <a:cubicBezTo>
                  <a:pt x="426" y="731"/>
                  <a:pt x="426" y="736"/>
                  <a:pt x="426" y="742"/>
                </a:cubicBezTo>
                <a:cubicBezTo>
                  <a:pt x="427" y="744"/>
                  <a:pt x="426" y="747"/>
                  <a:pt x="427" y="749"/>
                </a:cubicBezTo>
                <a:cubicBezTo>
                  <a:pt x="427" y="749"/>
                  <a:pt x="427" y="750"/>
                  <a:pt x="427" y="750"/>
                </a:cubicBezTo>
                <a:cubicBezTo>
                  <a:pt x="427" y="763"/>
                  <a:pt x="427" y="763"/>
                  <a:pt x="427" y="763"/>
                </a:cubicBezTo>
                <a:cubicBezTo>
                  <a:pt x="424" y="764"/>
                  <a:pt x="424" y="764"/>
                  <a:pt x="422" y="763"/>
                </a:cubicBezTo>
                <a:cubicBezTo>
                  <a:pt x="421" y="763"/>
                  <a:pt x="421" y="764"/>
                  <a:pt x="420" y="765"/>
                </a:cubicBezTo>
                <a:cubicBezTo>
                  <a:pt x="420" y="764"/>
                  <a:pt x="420" y="764"/>
                  <a:pt x="420" y="764"/>
                </a:cubicBezTo>
                <a:cubicBezTo>
                  <a:pt x="420" y="763"/>
                  <a:pt x="420" y="762"/>
                  <a:pt x="420" y="762"/>
                </a:cubicBezTo>
                <a:cubicBezTo>
                  <a:pt x="420" y="762"/>
                  <a:pt x="421" y="761"/>
                  <a:pt x="421" y="761"/>
                </a:cubicBezTo>
                <a:cubicBezTo>
                  <a:pt x="419" y="759"/>
                  <a:pt x="420" y="757"/>
                  <a:pt x="420" y="755"/>
                </a:cubicBezTo>
                <a:cubicBezTo>
                  <a:pt x="420" y="754"/>
                  <a:pt x="420" y="752"/>
                  <a:pt x="419" y="751"/>
                </a:cubicBezTo>
                <a:cubicBezTo>
                  <a:pt x="419" y="749"/>
                  <a:pt x="418" y="748"/>
                  <a:pt x="420" y="746"/>
                </a:cubicBezTo>
                <a:cubicBezTo>
                  <a:pt x="420" y="746"/>
                  <a:pt x="420" y="745"/>
                  <a:pt x="420" y="744"/>
                </a:cubicBezTo>
                <a:cubicBezTo>
                  <a:pt x="419" y="743"/>
                  <a:pt x="419" y="742"/>
                  <a:pt x="419" y="741"/>
                </a:cubicBezTo>
                <a:cubicBezTo>
                  <a:pt x="419" y="739"/>
                  <a:pt x="419" y="736"/>
                  <a:pt x="419" y="734"/>
                </a:cubicBezTo>
                <a:cubicBezTo>
                  <a:pt x="419" y="732"/>
                  <a:pt x="420" y="730"/>
                  <a:pt x="418" y="728"/>
                </a:cubicBezTo>
                <a:cubicBezTo>
                  <a:pt x="418" y="728"/>
                  <a:pt x="418" y="727"/>
                  <a:pt x="418" y="726"/>
                </a:cubicBezTo>
                <a:cubicBezTo>
                  <a:pt x="418" y="721"/>
                  <a:pt x="418" y="717"/>
                  <a:pt x="418" y="712"/>
                </a:cubicBezTo>
                <a:cubicBezTo>
                  <a:pt x="418" y="710"/>
                  <a:pt x="419" y="707"/>
                  <a:pt x="417" y="705"/>
                </a:cubicBezTo>
                <a:cubicBezTo>
                  <a:pt x="417" y="705"/>
                  <a:pt x="417" y="705"/>
                  <a:pt x="417" y="704"/>
                </a:cubicBezTo>
                <a:cubicBezTo>
                  <a:pt x="417" y="692"/>
                  <a:pt x="417" y="692"/>
                  <a:pt x="417" y="692"/>
                </a:cubicBezTo>
                <a:cubicBezTo>
                  <a:pt x="419" y="691"/>
                  <a:pt x="422" y="693"/>
                  <a:pt x="425" y="690"/>
                </a:cubicBezTo>
                <a:moveTo>
                  <a:pt x="426" y="763"/>
                </a:moveTo>
                <a:cubicBezTo>
                  <a:pt x="426" y="763"/>
                  <a:pt x="426" y="762"/>
                  <a:pt x="426" y="762"/>
                </a:cubicBezTo>
                <a:cubicBezTo>
                  <a:pt x="426" y="762"/>
                  <a:pt x="426" y="762"/>
                  <a:pt x="426" y="762"/>
                </a:cubicBezTo>
                <a:cubicBezTo>
                  <a:pt x="426" y="762"/>
                  <a:pt x="426" y="762"/>
                  <a:pt x="425" y="762"/>
                </a:cubicBezTo>
                <a:cubicBezTo>
                  <a:pt x="426" y="762"/>
                  <a:pt x="426" y="762"/>
                  <a:pt x="426" y="763"/>
                </a:cubicBezTo>
                <a:moveTo>
                  <a:pt x="657" y="149"/>
                </a:moveTo>
                <a:cubicBezTo>
                  <a:pt x="658" y="149"/>
                  <a:pt x="659" y="149"/>
                  <a:pt x="659" y="150"/>
                </a:cubicBezTo>
                <a:cubicBezTo>
                  <a:pt x="660" y="151"/>
                  <a:pt x="660" y="152"/>
                  <a:pt x="661" y="153"/>
                </a:cubicBezTo>
                <a:cubicBezTo>
                  <a:pt x="661" y="154"/>
                  <a:pt x="661" y="154"/>
                  <a:pt x="662" y="154"/>
                </a:cubicBezTo>
                <a:cubicBezTo>
                  <a:pt x="663" y="154"/>
                  <a:pt x="663" y="155"/>
                  <a:pt x="664" y="155"/>
                </a:cubicBezTo>
                <a:cubicBezTo>
                  <a:pt x="665" y="155"/>
                  <a:pt x="665" y="156"/>
                  <a:pt x="666" y="156"/>
                </a:cubicBezTo>
                <a:cubicBezTo>
                  <a:pt x="667" y="157"/>
                  <a:pt x="668" y="159"/>
                  <a:pt x="670" y="160"/>
                </a:cubicBezTo>
                <a:cubicBezTo>
                  <a:pt x="671" y="161"/>
                  <a:pt x="673" y="163"/>
                  <a:pt x="675" y="165"/>
                </a:cubicBezTo>
                <a:cubicBezTo>
                  <a:pt x="673" y="166"/>
                  <a:pt x="671" y="168"/>
                  <a:pt x="670" y="170"/>
                </a:cubicBezTo>
                <a:cubicBezTo>
                  <a:pt x="670" y="170"/>
                  <a:pt x="669" y="170"/>
                  <a:pt x="669" y="170"/>
                </a:cubicBezTo>
                <a:cubicBezTo>
                  <a:pt x="669" y="170"/>
                  <a:pt x="669" y="170"/>
                  <a:pt x="669" y="170"/>
                </a:cubicBezTo>
                <a:cubicBezTo>
                  <a:pt x="669" y="170"/>
                  <a:pt x="669" y="170"/>
                  <a:pt x="668" y="170"/>
                </a:cubicBezTo>
                <a:cubicBezTo>
                  <a:pt x="666" y="167"/>
                  <a:pt x="664" y="165"/>
                  <a:pt x="662" y="163"/>
                </a:cubicBezTo>
                <a:cubicBezTo>
                  <a:pt x="661" y="163"/>
                  <a:pt x="661" y="164"/>
                  <a:pt x="660" y="164"/>
                </a:cubicBezTo>
                <a:cubicBezTo>
                  <a:pt x="656" y="168"/>
                  <a:pt x="652" y="172"/>
                  <a:pt x="648" y="176"/>
                </a:cubicBezTo>
                <a:cubicBezTo>
                  <a:pt x="648" y="177"/>
                  <a:pt x="647" y="178"/>
                  <a:pt x="646" y="179"/>
                </a:cubicBezTo>
                <a:cubicBezTo>
                  <a:pt x="646" y="180"/>
                  <a:pt x="645" y="180"/>
                  <a:pt x="645" y="181"/>
                </a:cubicBezTo>
                <a:cubicBezTo>
                  <a:pt x="644" y="181"/>
                  <a:pt x="642" y="182"/>
                  <a:pt x="641" y="183"/>
                </a:cubicBezTo>
                <a:cubicBezTo>
                  <a:pt x="641" y="184"/>
                  <a:pt x="640" y="185"/>
                  <a:pt x="639" y="186"/>
                </a:cubicBezTo>
                <a:cubicBezTo>
                  <a:pt x="638" y="187"/>
                  <a:pt x="637" y="188"/>
                  <a:pt x="636" y="189"/>
                </a:cubicBezTo>
                <a:cubicBezTo>
                  <a:pt x="635" y="189"/>
                  <a:pt x="633" y="188"/>
                  <a:pt x="633" y="190"/>
                </a:cubicBezTo>
                <a:cubicBezTo>
                  <a:pt x="633" y="191"/>
                  <a:pt x="632" y="191"/>
                  <a:pt x="632" y="191"/>
                </a:cubicBezTo>
                <a:cubicBezTo>
                  <a:pt x="631" y="191"/>
                  <a:pt x="631" y="192"/>
                  <a:pt x="631" y="193"/>
                </a:cubicBezTo>
                <a:cubicBezTo>
                  <a:pt x="630" y="192"/>
                  <a:pt x="629" y="193"/>
                  <a:pt x="629" y="194"/>
                </a:cubicBezTo>
                <a:cubicBezTo>
                  <a:pt x="629" y="194"/>
                  <a:pt x="629" y="194"/>
                  <a:pt x="628" y="195"/>
                </a:cubicBezTo>
                <a:cubicBezTo>
                  <a:pt x="628" y="194"/>
                  <a:pt x="629" y="194"/>
                  <a:pt x="628" y="193"/>
                </a:cubicBezTo>
                <a:cubicBezTo>
                  <a:pt x="628" y="193"/>
                  <a:pt x="628" y="193"/>
                  <a:pt x="628" y="193"/>
                </a:cubicBezTo>
                <a:cubicBezTo>
                  <a:pt x="628" y="192"/>
                  <a:pt x="628" y="192"/>
                  <a:pt x="628" y="192"/>
                </a:cubicBezTo>
                <a:cubicBezTo>
                  <a:pt x="628" y="191"/>
                  <a:pt x="628" y="191"/>
                  <a:pt x="628" y="191"/>
                </a:cubicBezTo>
                <a:cubicBezTo>
                  <a:pt x="629" y="191"/>
                  <a:pt x="630" y="190"/>
                  <a:pt x="630" y="189"/>
                </a:cubicBezTo>
                <a:cubicBezTo>
                  <a:pt x="630" y="189"/>
                  <a:pt x="630" y="189"/>
                  <a:pt x="629" y="188"/>
                </a:cubicBezTo>
                <a:cubicBezTo>
                  <a:pt x="630" y="188"/>
                  <a:pt x="630" y="188"/>
                  <a:pt x="631" y="188"/>
                </a:cubicBezTo>
                <a:cubicBezTo>
                  <a:pt x="632" y="188"/>
                  <a:pt x="633" y="187"/>
                  <a:pt x="633" y="186"/>
                </a:cubicBezTo>
                <a:cubicBezTo>
                  <a:pt x="633" y="186"/>
                  <a:pt x="634" y="186"/>
                  <a:pt x="634" y="186"/>
                </a:cubicBezTo>
                <a:cubicBezTo>
                  <a:pt x="634" y="185"/>
                  <a:pt x="634" y="184"/>
                  <a:pt x="636" y="184"/>
                </a:cubicBezTo>
                <a:cubicBezTo>
                  <a:pt x="636" y="184"/>
                  <a:pt x="636" y="183"/>
                  <a:pt x="636" y="183"/>
                </a:cubicBezTo>
                <a:cubicBezTo>
                  <a:pt x="635" y="182"/>
                  <a:pt x="634" y="182"/>
                  <a:pt x="633" y="180"/>
                </a:cubicBezTo>
                <a:cubicBezTo>
                  <a:pt x="633" y="181"/>
                  <a:pt x="633" y="182"/>
                  <a:pt x="633" y="183"/>
                </a:cubicBezTo>
                <a:cubicBezTo>
                  <a:pt x="632" y="183"/>
                  <a:pt x="632" y="182"/>
                  <a:pt x="631" y="182"/>
                </a:cubicBezTo>
                <a:cubicBezTo>
                  <a:pt x="632" y="181"/>
                  <a:pt x="632" y="181"/>
                  <a:pt x="632" y="181"/>
                </a:cubicBezTo>
                <a:cubicBezTo>
                  <a:pt x="632" y="180"/>
                  <a:pt x="633" y="179"/>
                  <a:pt x="634" y="179"/>
                </a:cubicBezTo>
                <a:cubicBezTo>
                  <a:pt x="634" y="179"/>
                  <a:pt x="634" y="178"/>
                  <a:pt x="636" y="179"/>
                </a:cubicBezTo>
                <a:cubicBezTo>
                  <a:pt x="636" y="179"/>
                  <a:pt x="636" y="179"/>
                  <a:pt x="636" y="178"/>
                </a:cubicBezTo>
                <a:cubicBezTo>
                  <a:pt x="635" y="178"/>
                  <a:pt x="635" y="178"/>
                  <a:pt x="635" y="178"/>
                </a:cubicBezTo>
                <a:cubicBezTo>
                  <a:pt x="635" y="179"/>
                  <a:pt x="635" y="179"/>
                  <a:pt x="635" y="179"/>
                </a:cubicBezTo>
                <a:cubicBezTo>
                  <a:pt x="635" y="179"/>
                  <a:pt x="635" y="179"/>
                  <a:pt x="636" y="179"/>
                </a:cubicBezTo>
                <a:cubicBezTo>
                  <a:pt x="636" y="179"/>
                  <a:pt x="636" y="179"/>
                  <a:pt x="636" y="179"/>
                </a:cubicBezTo>
                <a:cubicBezTo>
                  <a:pt x="635" y="178"/>
                  <a:pt x="635" y="178"/>
                  <a:pt x="635" y="177"/>
                </a:cubicBezTo>
                <a:cubicBezTo>
                  <a:pt x="638" y="175"/>
                  <a:pt x="640" y="172"/>
                  <a:pt x="642" y="170"/>
                </a:cubicBezTo>
                <a:cubicBezTo>
                  <a:pt x="644" y="168"/>
                  <a:pt x="645" y="167"/>
                  <a:pt x="646" y="165"/>
                </a:cubicBezTo>
                <a:cubicBezTo>
                  <a:pt x="646" y="165"/>
                  <a:pt x="646" y="165"/>
                  <a:pt x="646" y="165"/>
                </a:cubicBezTo>
                <a:cubicBezTo>
                  <a:pt x="650" y="163"/>
                  <a:pt x="652" y="160"/>
                  <a:pt x="655" y="157"/>
                </a:cubicBezTo>
                <a:cubicBezTo>
                  <a:pt x="655" y="157"/>
                  <a:pt x="655" y="157"/>
                  <a:pt x="655" y="157"/>
                </a:cubicBezTo>
                <a:cubicBezTo>
                  <a:pt x="655" y="156"/>
                  <a:pt x="655" y="156"/>
                  <a:pt x="654" y="155"/>
                </a:cubicBezTo>
                <a:cubicBezTo>
                  <a:pt x="652" y="154"/>
                  <a:pt x="650" y="152"/>
                  <a:pt x="649" y="150"/>
                </a:cubicBezTo>
                <a:cubicBezTo>
                  <a:pt x="648" y="149"/>
                  <a:pt x="648" y="148"/>
                  <a:pt x="649" y="148"/>
                </a:cubicBezTo>
                <a:cubicBezTo>
                  <a:pt x="650" y="148"/>
                  <a:pt x="651" y="147"/>
                  <a:pt x="652" y="147"/>
                </a:cubicBezTo>
                <a:cubicBezTo>
                  <a:pt x="652" y="146"/>
                  <a:pt x="653" y="146"/>
                  <a:pt x="653" y="145"/>
                </a:cubicBezTo>
                <a:cubicBezTo>
                  <a:pt x="653" y="145"/>
                  <a:pt x="654" y="144"/>
                  <a:pt x="654" y="144"/>
                </a:cubicBezTo>
                <a:cubicBezTo>
                  <a:pt x="655" y="144"/>
                  <a:pt x="655" y="145"/>
                  <a:pt x="655" y="145"/>
                </a:cubicBezTo>
                <a:cubicBezTo>
                  <a:pt x="655" y="146"/>
                  <a:pt x="656" y="146"/>
                  <a:pt x="657" y="146"/>
                </a:cubicBezTo>
                <a:cubicBezTo>
                  <a:pt x="657" y="147"/>
                  <a:pt x="657" y="148"/>
                  <a:pt x="657" y="149"/>
                </a:cubicBezTo>
                <a:cubicBezTo>
                  <a:pt x="657" y="149"/>
                  <a:pt x="657" y="149"/>
                  <a:pt x="657" y="149"/>
                </a:cubicBezTo>
                <a:cubicBezTo>
                  <a:pt x="657" y="149"/>
                  <a:pt x="657" y="149"/>
                  <a:pt x="656" y="149"/>
                </a:cubicBezTo>
                <a:cubicBezTo>
                  <a:pt x="656" y="149"/>
                  <a:pt x="656" y="150"/>
                  <a:pt x="656" y="150"/>
                </a:cubicBezTo>
                <a:cubicBezTo>
                  <a:pt x="656" y="150"/>
                  <a:pt x="657" y="150"/>
                  <a:pt x="657" y="149"/>
                </a:cubicBezTo>
                <a:moveTo>
                  <a:pt x="563" y="727"/>
                </a:moveTo>
                <a:cubicBezTo>
                  <a:pt x="562" y="727"/>
                  <a:pt x="561" y="727"/>
                  <a:pt x="560" y="726"/>
                </a:cubicBezTo>
                <a:cubicBezTo>
                  <a:pt x="560" y="726"/>
                  <a:pt x="559" y="726"/>
                  <a:pt x="559" y="726"/>
                </a:cubicBezTo>
                <a:cubicBezTo>
                  <a:pt x="558" y="726"/>
                  <a:pt x="559" y="727"/>
                  <a:pt x="559" y="727"/>
                </a:cubicBezTo>
                <a:cubicBezTo>
                  <a:pt x="559" y="727"/>
                  <a:pt x="559" y="728"/>
                  <a:pt x="559" y="728"/>
                </a:cubicBezTo>
                <a:cubicBezTo>
                  <a:pt x="558" y="729"/>
                  <a:pt x="558" y="730"/>
                  <a:pt x="558" y="730"/>
                </a:cubicBezTo>
                <a:cubicBezTo>
                  <a:pt x="558" y="731"/>
                  <a:pt x="558" y="731"/>
                  <a:pt x="558" y="731"/>
                </a:cubicBezTo>
                <a:cubicBezTo>
                  <a:pt x="558" y="731"/>
                  <a:pt x="557" y="731"/>
                  <a:pt x="557" y="731"/>
                </a:cubicBezTo>
                <a:cubicBezTo>
                  <a:pt x="556" y="727"/>
                  <a:pt x="554" y="724"/>
                  <a:pt x="552" y="720"/>
                </a:cubicBezTo>
                <a:cubicBezTo>
                  <a:pt x="552" y="720"/>
                  <a:pt x="551" y="719"/>
                  <a:pt x="552" y="719"/>
                </a:cubicBezTo>
                <a:cubicBezTo>
                  <a:pt x="552" y="718"/>
                  <a:pt x="551" y="718"/>
                  <a:pt x="551" y="717"/>
                </a:cubicBezTo>
                <a:cubicBezTo>
                  <a:pt x="550" y="716"/>
                  <a:pt x="548" y="713"/>
                  <a:pt x="548" y="711"/>
                </a:cubicBezTo>
                <a:cubicBezTo>
                  <a:pt x="548" y="710"/>
                  <a:pt x="547" y="709"/>
                  <a:pt x="547" y="708"/>
                </a:cubicBezTo>
                <a:cubicBezTo>
                  <a:pt x="546" y="707"/>
                  <a:pt x="545" y="707"/>
                  <a:pt x="545" y="705"/>
                </a:cubicBezTo>
                <a:cubicBezTo>
                  <a:pt x="545" y="704"/>
                  <a:pt x="544" y="704"/>
                  <a:pt x="544" y="702"/>
                </a:cubicBezTo>
                <a:cubicBezTo>
                  <a:pt x="544" y="702"/>
                  <a:pt x="544" y="701"/>
                  <a:pt x="543" y="701"/>
                </a:cubicBezTo>
                <a:cubicBezTo>
                  <a:pt x="541" y="696"/>
                  <a:pt x="538" y="691"/>
                  <a:pt x="536" y="686"/>
                </a:cubicBezTo>
                <a:cubicBezTo>
                  <a:pt x="536" y="686"/>
                  <a:pt x="535" y="685"/>
                  <a:pt x="535" y="684"/>
                </a:cubicBezTo>
                <a:cubicBezTo>
                  <a:pt x="535" y="684"/>
                  <a:pt x="535" y="683"/>
                  <a:pt x="535" y="683"/>
                </a:cubicBezTo>
                <a:cubicBezTo>
                  <a:pt x="534" y="682"/>
                  <a:pt x="533" y="681"/>
                  <a:pt x="533" y="680"/>
                </a:cubicBezTo>
                <a:cubicBezTo>
                  <a:pt x="532" y="678"/>
                  <a:pt x="531" y="677"/>
                  <a:pt x="531" y="676"/>
                </a:cubicBezTo>
                <a:cubicBezTo>
                  <a:pt x="531" y="675"/>
                  <a:pt x="529" y="674"/>
                  <a:pt x="530" y="673"/>
                </a:cubicBezTo>
                <a:cubicBezTo>
                  <a:pt x="530" y="672"/>
                  <a:pt x="528" y="672"/>
                  <a:pt x="529" y="670"/>
                </a:cubicBezTo>
                <a:cubicBezTo>
                  <a:pt x="528" y="670"/>
                  <a:pt x="528" y="669"/>
                  <a:pt x="528" y="668"/>
                </a:cubicBezTo>
                <a:cubicBezTo>
                  <a:pt x="527" y="668"/>
                  <a:pt x="527" y="667"/>
                  <a:pt x="527" y="666"/>
                </a:cubicBezTo>
                <a:cubicBezTo>
                  <a:pt x="528" y="666"/>
                  <a:pt x="528" y="665"/>
                  <a:pt x="529" y="665"/>
                </a:cubicBezTo>
                <a:cubicBezTo>
                  <a:pt x="530" y="665"/>
                  <a:pt x="531" y="664"/>
                  <a:pt x="532" y="664"/>
                </a:cubicBezTo>
                <a:cubicBezTo>
                  <a:pt x="533" y="664"/>
                  <a:pt x="533" y="663"/>
                  <a:pt x="534" y="663"/>
                </a:cubicBezTo>
                <a:cubicBezTo>
                  <a:pt x="535" y="664"/>
                  <a:pt x="535" y="665"/>
                  <a:pt x="535" y="666"/>
                </a:cubicBezTo>
                <a:cubicBezTo>
                  <a:pt x="535" y="668"/>
                  <a:pt x="537" y="670"/>
                  <a:pt x="538" y="672"/>
                </a:cubicBezTo>
                <a:cubicBezTo>
                  <a:pt x="539" y="674"/>
                  <a:pt x="540" y="677"/>
                  <a:pt x="542" y="679"/>
                </a:cubicBezTo>
                <a:cubicBezTo>
                  <a:pt x="542" y="680"/>
                  <a:pt x="542" y="680"/>
                  <a:pt x="542" y="680"/>
                </a:cubicBezTo>
                <a:cubicBezTo>
                  <a:pt x="543" y="682"/>
                  <a:pt x="543" y="684"/>
                  <a:pt x="544" y="685"/>
                </a:cubicBezTo>
                <a:cubicBezTo>
                  <a:pt x="545" y="685"/>
                  <a:pt x="545" y="686"/>
                  <a:pt x="545" y="686"/>
                </a:cubicBezTo>
                <a:cubicBezTo>
                  <a:pt x="545" y="687"/>
                  <a:pt x="546" y="688"/>
                  <a:pt x="546" y="689"/>
                </a:cubicBezTo>
                <a:cubicBezTo>
                  <a:pt x="546" y="690"/>
                  <a:pt x="547" y="690"/>
                  <a:pt x="547" y="691"/>
                </a:cubicBezTo>
                <a:cubicBezTo>
                  <a:pt x="548" y="692"/>
                  <a:pt x="548" y="692"/>
                  <a:pt x="548" y="693"/>
                </a:cubicBezTo>
                <a:cubicBezTo>
                  <a:pt x="548" y="694"/>
                  <a:pt x="548" y="694"/>
                  <a:pt x="548" y="694"/>
                </a:cubicBezTo>
                <a:cubicBezTo>
                  <a:pt x="550" y="696"/>
                  <a:pt x="550" y="698"/>
                  <a:pt x="551" y="699"/>
                </a:cubicBezTo>
                <a:cubicBezTo>
                  <a:pt x="552" y="700"/>
                  <a:pt x="551" y="701"/>
                  <a:pt x="552" y="702"/>
                </a:cubicBezTo>
                <a:cubicBezTo>
                  <a:pt x="553" y="703"/>
                  <a:pt x="553" y="704"/>
                  <a:pt x="554" y="705"/>
                </a:cubicBezTo>
                <a:cubicBezTo>
                  <a:pt x="554" y="706"/>
                  <a:pt x="555" y="707"/>
                  <a:pt x="554" y="708"/>
                </a:cubicBezTo>
                <a:cubicBezTo>
                  <a:pt x="555" y="710"/>
                  <a:pt x="556" y="711"/>
                  <a:pt x="557" y="713"/>
                </a:cubicBezTo>
                <a:cubicBezTo>
                  <a:pt x="558" y="714"/>
                  <a:pt x="558" y="716"/>
                  <a:pt x="559" y="717"/>
                </a:cubicBezTo>
                <a:cubicBezTo>
                  <a:pt x="560" y="717"/>
                  <a:pt x="561" y="720"/>
                  <a:pt x="561" y="721"/>
                </a:cubicBezTo>
                <a:cubicBezTo>
                  <a:pt x="562" y="722"/>
                  <a:pt x="562" y="724"/>
                  <a:pt x="562" y="725"/>
                </a:cubicBezTo>
                <a:cubicBezTo>
                  <a:pt x="562" y="726"/>
                  <a:pt x="563" y="726"/>
                  <a:pt x="563" y="727"/>
                </a:cubicBezTo>
                <a:moveTo>
                  <a:pt x="728" y="370"/>
                </a:moveTo>
                <a:cubicBezTo>
                  <a:pt x="727" y="368"/>
                  <a:pt x="727" y="368"/>
                  <a:pt x="727" y="367"/>
                </a:cubicBezTo>
                <a:cubicBezTo>
                  <a:pt x="727" y="367"/>
                  <a:pt x="727" y="366"/>
                  <a:pt x="726" y="366"/>
                </a:cubicBezTo>
                <a:cubicBezTo>
                  <a:pt x="726" y="366"/>
                  <a:pt x="725" y="365"/>
                  <a:pt x="725" y="365"/>
                </a:cubicBezTo>
                <a:cubicBezTo>
                  <a:pt x="725" y="365"/>
                  <a:pt x="725" y="364"/>
                  <a:pt x="726" y="364"/>
                </a:cubicBezTo>
                <a:cubicBezTo>
                  <a:pt x="727" y="364"/>
                  <a:pt x="728" y="364"/>
                  <a:pt x="729" y="364"/>
                </a:cubicBezTo>
                <a:cubicBezTo>
                  <a:pt x="730" y="364"/>
                  <a:pt x="731" y="363"/>
                  <a:pt x="732" y="363"/>
                </a:cubicBezTo>
                <a:cubicBezTo>
                  <a:pt x="733" y="364"/>
                  <a:pt x="733" y="362"/>
                  <a:pt x="735" y="362"/>
                </a:cubicBezTo>
                <a:cubicBezTo>
                  <a:pt x="736" y="363"/>
                  <a:pt x="737" y="362"/>
                  <a:pt x="738" y="362"/>
                </a:cubicBezTo>
                <a:cubicBezTo>
                  <a:pt x="740" y="362"/>
                  <a:pt x="740" y="362"/>
                  <a:pt x="740" y="362"/>
                </a:cubicBezTo>
                <a:cubicBezTo>
                  <a:pt x="740" y="362"/>
                  <a:pt x="741" y="362"/>
                  <a:pt x="741" y="362"/>
                </a:cubicBezTo>
                <a:cubicBezTo>
                  <a:pt x="742" y="361"/>
                  <a:pt x="743" y="362"/>
                  <a:pt x="744" y="362"/>
                </a:cubicBezTo>
                <a:cubicBezTo>
                  <a:pt x="746" y="361"/>
                  <a:pt x="749" y="362"/>
                  <a:pt x="750" y="361"/>
                </a:cubicBezTo>
                <a:cubicBezTo>
                  <a:pt x="757" y="361"/>
                  <a:pt x="757" y="361"/>
                  <a:pt x="757" y="361"/>
                </a:cubicBezTo>
                <a:cubicBezTo>
                  <a:pt x="758" y="359"/>
                  <a:pt x="757" y="358"/>
                  <a:pt x="757" y="357"/>
                </a:cubicBezTo>
                <a:cubicBezTo>
                  <a:pt x="758" y="356"/>
                  <a:pt x="757" y="355"/>
                  <a:pt x="757" y="354"/>
                </a:cubicBezTo>
                <a:cubicBezTo>
                  <a:pt x="756" y="353"/>
                  <a:pt x="757" y="351"/>
                  <a:pt x="756" y="350"/>
                </a:cubicBezTo>
                <a:cubicBezTo>
                  <a:pt x="758" y="349"/>
                  <a:pt x="759" y="349"/>
                  <a:pt x="760" y="349"/>
                </a:cubicBezTo>
                <a:cubicBezTo>
                  <a:pt x="761" y="349"/>
                  <a:pt x="762" y="349"/>
                  <a:pt x="763" y="349"/>
                </a:cubicBezTo>
                <a:cubicBezTo>
                  <a:pt x="765" y="350"/>
                  <a:pt x="765" y="351"/>
                  <a:pt x="765" y="352"/>
                </a:cubicBezTo>
                <a:cubicBezTo>
                  <a:pt x="765" y="353"/>
                  <a:pt x="765" y="353"/>
                  <a:pt x="765" y="354"/>
                </a:cubicBezTo>
                <a:cubicBezTo>
                  <a:pt x="765" y="356"/>
                  <a:pt x="764" y="358"/>
                  <a:pt x="766" y="360"/>
                </a:cubicBezTo>
                <a:cubicBezTo>
                  <a:pt x="766" y="361"/>
                  <a:pt x="766" y="362"/>
                  <a:pt x="766" y="363"/>
                </a:cubicBezTo>
                <a:cubicBezTo>
                  <a:pt x="766" y="364"/>
                  <a:pt x="766" y="365"/>
                  <a:pt x="767" y="366"/>
                </a:cubicBezTo>
                <a:cubicBezTo>
                  <a:pt x="767" y="366"/>
                  <a:pt x="767" y="367"/>
                  <a:pt x="767" y="367"/>
                </a:cubicBezTo>
                <a:cubicBezTo>
                  <a:pt x="767" y="370"/>
                  <a:pt x="766" y="372"/>
                  <a:pt x="768" y="375"/>
                </a:cubicBezTo>
                <a:cubicBezTo>
                  <a:pt x="768" y="378"/>
                  <a:pt x="768" y="378"/>
                  <a:pt x="768" y="378"/>
                </a:cubicBezTo>
                <a:cubicBezTo>
                  <a:pt x="767" y="379"/>
                  <a:pt x="766" y="378"/>
                  <a:pt x="764" y="379"/>
                </a:cubicBezTo>
                <a:cubicBezTo>
                  <a:pt x="764" y="379"/>
                  <a:pt x="764" y="379"/>
                  <a:pt x="763" y="379"/>
                </a:cubicBezTo>
                <a:cubicBezTo>
                  <a:pt x="762" y="380"/>
                  <a:pt x="760" y="379"/>
                  <a:pt x="759" y="378"/>
                </a:cubicBezTo>
                <a:cubicBezTo>
                  <a:pt x="759" y="377"/>
                  <a:pt x="759" y="375"/>
                  <a:pt x="759" y="373"/>
                </a:cubicBezTo>
                <a:cubicBezTo>
                  <a:pt x="759" y="372"/>
                  <a:pt x="758" y="371"/>
                  <a:pt x="758" y="370"/>
                </a:cubicBezTo>
                <a:cubicBezTo>
                  <a:pt x="758" y="369"/>
                  <a:pt x="758" y="369"/>
                  <a:pt x="758" y="369"/>
                </a:cubicBezTo>
                <a:cubicBezTo>
                  <a:pt x="756" y="369"/>
                  <a:pt x="754" y="369"/>
                  <a:pt x="752" y="369"/>
                </a:cubicBezTo>
                <a:cubicBezTo>
                  <a:pt x="752" y="370"/>
                  <a:pt x="751" y="370"/>
                  <a:pt x="750" y="370"/>
                </a:cubicBezTo>
                <a:cubicBezTo>
                  <a:pt x="749" y="370"/>
                  <a:pt x="749" y="369"/>
                  <a:pt x="748" y="369"/>
                </a:cubicBezTo>
                <a:cubicBezTo>
                  <a:pt x="747" y="371"/>
                  <a:pt x="744" y="369"/>
                  <a:pt x="743" y="371"/>
                </a:cubicBezTo>
                <a:cubicBezTo>
                  <a:pt x="742" y="371"/>
                  <a:pt x="740" y="371"/>
                  <a:pt x="739" y="371"/>
                </a:cubicBezTo>
                <a:cubicBezTo>
                  <a:pt x="738" y="371"/>
                  <a:pt x="737" y="372"/>
                  <a:pt x="736" y="372"/>
                </a:cubicBezTo>
                <a:cubicBezTo>
                  <a:pt x="734" y="372"/>
                  <a:pt x="731" y="372"/>
                  <a:pt x="729" y="372"/>
                </a:cubicBezTo>
                <a:cubicBezTo>
                  <a:pt x="726" y="372"/>
                  <a:pt x="726" y="372"/>
                  <a:pt x="726" y="372"/>
                </a:cubicBezTo>
                <a:cubicBezTo>
                  <a:pt x="725" y="371"/>
                  <a:pt x="726" y="371"/>
                  <a:pt x="726" y="370"/>
                </a:cubicBezTo>
                <a:cubicBezTo>
                  <a:pt x="726" y="370"/>
                  <a:pt x="725" y="370"/>
                  <a:pt x="725" y="370"/>
                </a:cubicBezTo>
                <a:cubicBezTo>
                  <a:pt x="725" y="370"/>
                  <a:pt x="725" y="370"/>
                  <a:pt x="724" y="369"/>
                </a:cubicBezTo>
                <a:cubicBezTo>
                  <a:pt x="724" y="369"/>
                  <a:pt x="725" y="369"/>
                  <a:pt x="725" y="369"/>
                </a:cubicBezTo>
                <a:cubicBezTo>
                  <a:pt x="726" y="369"/>
                  <a:pt x="726" y="369"/>
                  <a:pt x="728" y="370"/>
                </a:cubicBezTo>
                <a:cubicBezTo>
                  <a:pt x="728" y="370"/>
                  <a:pt x="728" y="370"/>
                  <a:pt x="728" y="370"/>
                </a:cubicBezTo>
                <a:cubicBezTo>
                  <a:pt x="728" y="370"/>
                  <a:pt x="728" y="369"/>
                  <a:pt x="728" y="369"/>
                </a:cubicBezTo>
                <a:cubicBezTo>
                  <a:pt x="727" y="369"/>
                  <a:pt x="727" y="370"/>
                  <a:pt x="727" y="370"/>
                </a:cubicBezTo>
                <a:cubicBezTo>
                  <a:pt x="727" y="370"/>
                  <a:pt x="727" y="371"/>
                  <a:pt x="728" y="371"/>
                </a:cubicBezTo>
                <a:cubicBezTo>
                  <a:pt x="728" y="371"/>
                  <a:pt x="728" y="370"/>
                  <a:pt x="728" y="370"/>
                </a:cubicBezTo>
                <a:moveTo>
                  <a:pt x="729" y="367"/>
                </a:moveTo>
                <a:cubicBezTo>
                  <a:pt x="729" y="367"/>
                  <a:pt x="729" y="367"/>
                  <a:pt x="729" y="367"/>
                </a:cubicBezTo>
                <a:cubicBezTo>
                  <a:pt x="729" y="367"/>
                  <a:pt x="729" y="367"/>
                  <a:pt x="728" y="366"/>
                </a:cubicBezTo>
                <a:cubicBezTo>
                  <a:pt x="728" y="366"/>
                  <a:pt x="728" y="367"/>
                  <a:pt x="728" y="367"/>
                </a:cubicBezTo>
                <a:cubicBezTo>
                  <a:pt x="728" y="367"/>
                  <a:pt x="728" y="367"/>
                  <a:pt x="729" y="367"/>
                </a:cubicBezTo>
                <a:moveTo>
                  <a:pt x="736" y="366"/>
                </a:moveTo>
                <a:cubicBezTo>
                  <a:pt x="736" y="367"/>
                  <a:pt x="736" y="367"/>
                  <a:pt x="736" y="367"/>
                </a:cubicBezTo>
                <a:cubicBezTo>
                  <a:pt x="736" y="367"/>
                  <a:pt x="736" y="367"/>
                  <a:pt x="736" y="367"/>
                </a:cubicBezTo>
                <a:cubicBezTo>
                  <a:pt x="736" y="367"/>
                  <a:pt x="736" y="367"/>
                  <a:pt x="737" y="367"/>
                </a:cubicBezTo>
                <a:cubicBezTo>
                  <a:pt x="736" y="367"/>
                  <a:pt x="736" y="367"/>
                  <a:pt x="736" y="366"/>
                </a:cubicBezTo>
                <a:moveTo>
                  <a:pt x="730" y="370"/>
                </a:moveTo>
                <a:cubicBezTo>
                  <a:pt x="730" y="370"/>
                  <a:pt x="730" y="370"/>
                  <a:pt x="730" y="370"/>
                </a:cubicBezTo>
                <a:cubicBezTo>
                  <a:pt x="730" y="369"/>
                  <a:pt x="730" y="369"/>
                  <a:pt x="729" y="369"/>
                </a:cubicBezTo>
                <a:cubicBezTo>
                  <a:pt x="729" y="369"/>
                  <a:pt x="729" y="369"/>
                  <a:pt x="729" y="370"/>
                </a:cubicBezTo>
                <a:cubicBezTo>
                  <a:pt x="729" y="370"/>
                  <a:pt x="729" y="370"/>
                  <a:pt x="730" y="370"/>
                </a:cubicBezTo>
                <a:moveTo>
                  <a:pt x="296" y="682"/>
                </a:moveTo>
                <a:cubicBezTo>
                  <a:pt x="296" y="682"/>
                  <a:pt x="295" y="681"/>
                  <a:pt x="295" y="681"/>
                </a:cubicBezTo>
                <a:cubicBezTo>
                  <a:pt x="295" y="681"/>
                  <a:pt x="295" y="680"/>
                  <a:pt x="295" y="680"/>
                </a:cubicBezTo>
                <a:cubicBezTo>
                  <a:pt x="295" y="680"/>
                  <a:pt x="295" y="679"/>
                  <a:pt x="295" y="679"/>
                </a:cubicBezTo>
                <a:cubicBezTo>
                  <a:pt x="295" y="678"/>
                  <a:pt x="295" y="678"/>
                  <a:pt x="295" y="678"/>
                </a:cubicBezTo>
                <a:cubicBezTo>
                  <a:pt x="295" y="677"/>
                  <a:pt x="295" y="677"/>
                  <a:pt x="296" y="677"/>
                </a:cubicBezTo>
                <a:cubicBezTo>
                  <a:pt x="297" y="676"/>
                  <a:pt x="298" y="676"/>
                  <a:pt x="299" y="677"/>
                </a:cubicBezTo>
                <a:cubicBezTo>
                  <a:pt x="300" y="678"/>
                  <a:pt x="300" y="680"/>
                  <a:pt x="301" y="682"/>
                </a:cubicBezTo>
                <a:cubicBezTo>
                  <a:pt x="301" y="682"/>
                  <a:pt x="301" y="682"/>
                  <a:pt x="301" y="683"/>
                </a:cubicBezTo>
                <a:cubicBezTo>
                  <a:pt x="300" y="684"/>
                  <a:pt x="301" y="685"/>
                  <a:pt x="300" y="686"/>
                </a:cubicBezTo>
                <a:cubicBezTo>
                  <a:pt x="299" y="687"/>
                  <a:pt x="300" y="688"/>
                  <a:pt x="299" y="689"/>
                </a:cubicBezTo>
                <a:cubicBezTo>
                  <a:pt x="299" y="690"/>
                  <a:pt x="298" y="691"/>
                  <a:pt x="298" y="692"/>
                </a:cubicBezTo>
                <a:cubicBezTo>
                  <a:pt x="297" y="693"/>
                  <a:pt x="297" y="693"/>
                  <a:pt x="296" y="694"/>
                </a:cubicBezTo>
                <a:cubicBezTo>
                  <a:pt x="296" y="695"/>
                  <a:pt x="296" y="696"/>
                  <a:pt x="296" y="697"/>
                </a:cubicBezTo>
                <a:cubicBezTo>
                  <a:pt x="296" y="697"/>
                  <a:pt x="295" y="698"/>
                  <a:pt x="294" y="699"/>
                </a:cubicBezTo>
                <a:cubicBezTo>
                  <a:pt x="295" y="700"/>
                  <a:pt x="294" y="702"/>
                  <a:pt x="294" y="703"/>
                </a:cubicBezTo>
                <a:cubicBezTo>
                  <a:pt x="293" y="704"/>
                  <a:pt x="293" y="705"/>
                  <a:pt x="292" y="706"/>
                </a:cubicBezTo>
                <a:cubicBezTo>
                  <a:pt x="292" y="707"/>
                  <a:pt x="291" y="708"/>
                  <a:pt x="291" y="709"/>
                </a:cubicBezTo>
                <a:cubicBezTo>
                  <a:pt x="291" y="710"/>
                  <a:pt x="290" y="711"/>
                  <a:pt x="290" y="712"/>
                </a:cubicBezTo>
                <a:cubicBezTo>
                  <a:pt x="290" y="713"/>
                  <a:pt x="289" y="713"/>
                  <a:pt x="289" y="714"/>
                </a:cubicBezTo>
                <a:cubicBezTo>
                  <a:pt x="289" y="715"/>
                  <a:pt x="288" y="715"/>
                  <a:pt x="288" y="716"/>
                </a:cubicBezTo>
                <a:cubicBezTo>
                  <a:pt x="288" y="717"/>
                  <a:pt x="287" y="717"/>
                  <a:pt x="287" y="718"/>
                </a:cubicBezTo>
                <a:cubicBezTo>
                  <a:pt x="287" y="720"/>
                  <a:pt x="286" y="721"/>
                  <a:pt x="286" y="722"/>
                </a:cubicBezTo>
                <a:cubicBezTo>
                  <a:pt x="285" y="723"/>
                  <a:pt x="285" y="724"/>
                  <a:pt x="284" y="724"/>
                </a:cubicBezTo>
                <a:cubicBezTo>
                  <a:pt x="285" y="726"/>
                  <a:pt x="283" y="727"/>
                  <a:pt x="283" y="728"/>
                </a:cubicBezTo>
                <a:cubicBezTo>
                  <a:pt x="283" y="729"/>
                  <a:pt x="283" y="729"/>
                  <a:pt x="283" y="729"/>
                </a:cubicBezTo>
                <a:cubicBezTo>
                  <a:pt x="282" y="730"/>
                  <a:pt x="281" y="731"/>
                  <a:pt x="281" y="732"/>
                </a:cubicBezTo>
                <a:cubicBezTo>
                  <a:pt x="281" y="733"/>
                  <a:pt x="280" y="734"/>
                  <a:pt x="280" y="736"/>
                </a:cubicBezTo>
                <a:cubicBezTo>
                  <a:pt x="280" y="736"/>
                  <a:pt x="279" y="737"/>
                  <a:pt x="279" y="738"/>
                </a:cubicBezTo>
                <a:cubicBezTo>
                  <a:pt x="279" y="738"/>
                  <a:pt x="278" y="739"/>
                  <a:pt x="278" y="740"/>
                </a:cubicBezTo>
                <a:cubicBezTo>
                  <a:pt x="278" y="740"/>
                  <a:pt x="278" y="740"/>
                  <a:pt x="278" y="740"/>
                </a:cubicBezTo>
                <a:cubicBezTo>
                  <a:pt x="277" y="739"/>
                  <a:pt x="276" y="739"/>
                  <a:pt x="276" y="739"/>
                </a:cubicBezTo>
                <a:cubicBezTo>
                  <a:pt x="275" y="739"/>
                  <a:pt x="274" y="738"/>
                  <a:pt x="274" y="738"/>
                </a:cubicBezTo>
                <a:cubicBezTo>
                  <a:pt x="272" y="737"/>
                  <a:pt x="271" y="736"/>
                  <a:pt x="272" y="734"/>
                </a:cubicBezTo>
                <a:cubicBezTo>
                  <a:pt x="273" y="733"/>
                  <a:pt x="274" y="731"/>
                  <a:pt x="275" y="730"/>
                </a:cubicBezTo>
                <a:cubicBezTo>
                  <a:pt x="274" y="728"/>
                  <a:pt x="276" y="727"/>
                  <a:pt x="276" y="726"/>
                </a:cubicBezTo>
                <a:cubicBezTo>
                  <a:pt x="277" y="725"/>
                  <a:pt x="276" y="723"/>
                  <a:pt x="277" y="722"/>
                </a:cubicBezTo>
                <a:cubicBezTo>
                  <a:pt x="277" y="721"/>
                  <a:pt x="278" y="721"/>
                  <a:pt x="278" y="720"/>
                </a:cubicBezTo>
                <a:cubicBezTo>
                  <a:pt x="279" y="718"/>
                  <a:pt x="279" y="718"/>
                  <a:pt x="280" y="716"/>
                </a:cubicBezTo>
                <a:cubicBezTo>
                  <a:pt x="280" y="716"/>
                  <a:pt x="280" y="716"/>
                  <a:pt x="280" y="716"/>
                </a:cubicBezTo>
                <a:cubicBezTo>
                  <a:pt x="280" y="713"/>
                  <a:pt x="282" y="711"/>
                  <a:pt x="283" y="708"/>
                </a:cubicBezTo>
                <a:cubicBezTo>
                  <a:pt x="283" y="707"/>
                  <a:pt x="284" y="706"/>
                  <a:pt x="284" y="705"/>
                </a:cubicBezTo>
                <a:cubicBezTo>
                  <a:pt x="284" y="704"/>
                  <a:pt x="285" y="703"/>
                  <a:pt x="285" y="702"/>
                </a:cubicBezTo>
                <a:cubicBezTo>
                  <a:pt x="285" y="701"/>
                  <a:pt x="286" y="701"/>
                  <a:pt x="286" y="700"/>
                </a:cubicBezTo>
                <a:cubicBezTo>
                  <a:pt x="286" y="699"/>
                  <a:pt x="287" y="698"/>
                  <a:pt x="287" y="698"/>
                </a:cubicBezTo>
                <a:cubicBezTo>
                  <a:pt x="288" y="696"/>
                  <a:pt x="289" y="694"/>
                  <a:pt x="289" y="692"/>
                </a:cubicBezTo>
                <a:cubicBezTo>
                  <a:pt x="290" y="690"/>
                  <a:pt x="291" y="688"/>
                  <a:pt x="292" y="687"/>
                </a:cubicBezTo>
                <a:cubicBezTo>
                  <a:pt x="292" y="686"/>
                  <a:pt x="293" y="685"/>
                  <a:pt x="294" y="685"/>
                </a:cubicBezTo>
                <a:cubicBezTo>
                  <a:pt x="294" y="686"/>
                  <a:pt x="294" y="686"/>
                  <a:pt x="295" y="686"/>
                </a:cubicBezTo>
                <a:cubicBezTo>
                  <a:pt x="296" y="686"/>
                  <a:pt x="296" y="686"/>
                  <a:pt x="296" y="686"/>
                </a:cubicBezTo>
                <a:cubicBezTo>
                  <a:pt x="296" y="686"/>
                  <a:pt x="295" y="686"/>
                  <a:pt x="295" y="686"/>
                </a:cubicBezTo>
                <a:cubicBezTo>
                  <a:pt x="295" y="686"/>
                  <a:pt x="294" y="686"/>
                  <a:pt x="295" y="686"/>
                </a:cubicBezTo>
                <a:cubicBezTo>
                  <a:pt x="295" y="686"/>
                  <a:pt x="295" y="687"/>
                  <a:pt x="295" y="687"/>
                </a:cubicBezTo>
                <a:cubicBezTo>
                  <a:pt x="296" y="687"/>
                  <a:pt x="296" y="687"/>
                  <a:pt x="295" y="686"/>
                </a:cubicBezTo>
                <a:cubicBezTo>
                  <a:pt x="295" y="685"/>
                  <a:pt x="294" y="685"/>
                  <a:pt x="294" y="685"/>
                </a:cubicBezTo>
                <a:cubicBezTo>
                  <a:pt x="294" y="685"/>
                  <a:pt x="294" y="684"/>
                  <a:pt x="294" y="684"/>
                </a:cubicBezTo>
                <a:cubicBezTo>
                  <a:pt x="294" y="682"/>
                  <a:pt x="294" y="682"/>
                  <a:pt x="296" y="682"/>
                </a:cubicBezTo>
                <a:cubicBezTo>
                  <a:pt x="297" y="683"/>
                  <a:pt x="297" y="682"/>
                  <a:pt x="297" y="682"/>
                </a:cubicBezTo>
                <a:cubicBezTo>
                  <a:pt x="297" y="682"/>
                  <a:pt x="296" y="682"/>
                  <a:pt x="296" y="682"/>
                </a:cubicBezTo>
                <a:cubicBezTo>
                  <a:pt x="296" y="682"/>
                  <a:pt x="295" y="682"/>
                  <a:pt x="296" y="683"/>
                </a:cubicBezTo>
                <a:cubicBezTo>
                  <a:pt x="296" y="683"/>
                  <a:pt x="296" y="683"/>
                  <a:pt x="296" y="683"/>
                </a:cubicBezTo>
                <a:cubicBezTo>
                  <a:pt x="296" y="683"/>
                  <a:pt x="297" y="683"/>
                  <a:pt x="296" y="682"/>
                </a:cubicBezTo>
                <a:moveTo>
                  <a:pt x="299" y="686"/>
                </a:moveTo>
                <a:cubicBezTo>
                  <a:pt x="299" y="683"/>
                  <a:pt x="299" y="683"/>
                  <a:pt x="299" y="682"/>
                </a:cubicBezTo>
                <a:cubicBezTo>
                  <a:pt x="298" y="683"/>
                  <a:pt x="298" y="684"/>
                  <a:pt x="298" y="684"/>
                </a:cubicBezTo>
                <a:cubicBezTo>
                  <a:pt x="298" y="685"/>
                  <a:pt x="298" y="685"/>
                  <a:pt x="299" y="686"/>
                </a:cubicBezTo>
                <a:moveTo>
                  <a:pt x="95" y="331"/>
                </a:moveTo>
                <a:cubicBezTo>
                  <a:pt x="96" y="332"/>
                  <a:pt x="95" y="333"/>
                  <a:pt x="95" y="333"/>
                </a:cubicBezTo>
                <a:cubicBezTo>
                  <a:pt x="94" y="333"/>
                  <a:pt x="94" y="332"/>
                  <a:pt x="93" y="332"/>
                </a:cubicBezTo>
                <a:cubicBezTo>
                  <a:pt x="91" y="333"/>
                  <a:pt x="89" y="332"/>
                  <a:pt x="88" y="331"/>
                </a:cubicBezTo>
                <a:cubicBezTo>
                  <a:pt x="87" y="331"/>
                  <a:pt x="87" y="330"/>
                  <a:pt x="87" y="330"/>
                </a:cubicBezTo>
                <a:cubicBezTo>
                  <a:pt x="86" y="330"/>
                  <a:pt x="85" y="330"/>
                  <a:pt x="84" y="330"/>
                </a:cubicBezTo>
                <a:cubicBezTo>
                  <a:pt x="84" y="330"/>
                  <a:pt x="83" y="329"/>
                  <a:pt x="82" y="329"/>
                </a:cubicBezTo>
                <a:cubicBezTo>
                  <a:pt x="81" y="329"/>
                  <a:pt x="80" y="328"/>
                  <a:pt x="78" y="328"/>
                </a:cubicBezTo>
                <a:cubicBezTo>
                  <a:pt x="77" y="327"/>
                  <a:pt x="75" y="327"/>
                  <a:pt x="74" y="327"/>
                </a:cubicBezTo>
                <a:cubicBezTo>
                  <a:pt x="73" y="327"/>
                  <a:pt x="72" y="326"/>
                  <a:pt x="71" y="326"/>
                </a:cubicBezTo>
                <a:cubicBezTo>
                  <a:pt x="70" y="327"/>
                  <a:pt x="69" y="326"/>
                  <a:pt x="68" y="326"/>
                </a:cubicBezTo>
                <a:cubicBezTo>
                  <a:pt x="68" y="325"/>
                  <a:pt x="66" y="326"/>
                  <a:pt x="66" y="325"/>
                </a:cubicBezTo>
                <a:cubicBezTo>
                  <a:pt x="65" y="324"/>
                  <a:pt x="63" y="325"/>
                  <a:pt x="63" y="324"/>
                </a:cubicBezTo>
                <a:cubicBezTo>
                  <a:pt x="62" y="324"/>
                  <a:pt x="61" y="324"/>
                  <a:pt x="60" y="323"/>
                </a:cubicBezTo>
                <a:cubicBezTo>
                  <a:pt x="59" y="322"/>
                  <a:pt x="59" y="321"/>
                  <a:pt x="60" y="319"/>
                </a:cubicBezTo>
                <a:cubicBezTo>
                  <a:pt x="61" y="318"/>
                  <a:pt x="60" y="317"/>
                  <a:pt x="61" y="316"/>
                </a:cubicBezTo>
                <a:cubicBezTo>
                  <a:pt x="62" y="315"/>
                  <a:pt x="61" y="314"/>
                  <a:pt x="61" y="313"/>
                </a:cubicBezTo>
                <a:cubicBezTo>
                  <a:pt x="61" y="313"/>
                  <a:pt x="62" y="312"/>
                  <a:pt x="62" y="312"/>
                </a:cubicBezTo>
                <a:cubicBezTo>
                  <a:pt x="62" y="310"/>
                  <a:pt x="63" y="310"/>
                  <a:pt x="63" y="309"/>
                </a:cubicBezTo>
                <a:cubicBezTo>
                  <a:pt x="63" y="308"/>
                  <a:pt x="63" y="306"/>
                  <a:pt x="63" y="306"/>
                </a:cubicBezTo>
                <a:cubicBezTo>
                  <a:pt x="64" y="305"/>
                  <a:pt x="64" y="304"/>
                  <a:pt x="64" y="303"/>
                </a:cubicBezTo>
                <a:cubicBezTo>
                  <a:pt x="64" y="302"/>
                  <a:pt x="65" y="301"/>
                  <a:pt x="65" y="300"/>
                </a:cubicBezTo>
                <a:cubicBezTo>
                  <a:pt x="66" y="299"/>
                  <a:pt x="66" y="298"/>
                  <a:pt x="66" y="297"/>
                </a:cubicBezTo>
                <a:cubicBezTo>
                  <a:pt x="67" y="297"/>
                  <a:pt x="68" y="297"/>
                  <a:pt x="69" y="297"/>
                </a:cubicBezTo>
                <a:cubicBezTo>
                  <a:pt x="70" y="299"/>
                  <a:pt x="72" y="298"/>
                  <a:pt x="73" y="298"/>
                </a:cubicBezTo>
                <a:cubicBezTo>
                  <a:pt x="74" y="301"/>
                  <a:pt x="72" y="302"/>
                  <a:pt x="72" y="304"/>
                </a:cubicBezTo>
                <a:cubicBezTo>
                  <a:pt x="71" y="305"/>
                  <a:pt x="72" y="307"/>
                  <a:pt x="71" y="307"/>
                </a:cubicBezTo>
                <a:cubicBezTo>
                  <a:pt x="70" y="308"/>
                  <a:pt x="71" y="309"/>
                  <a:pt x="71" y="310"/>
                </a:cubicBezTo>
                <a:cubicBezTo>
                  <a:pt x="71" y="311"/>
                  <a:pt x="70" y="312"/>
                  <a:pt x="70" y="312"/>
                </a:cubicBezTo>
                <a:cubicBezTo>
                  <a:pt x="70" y="313"/>
                  <a:pt x="70" y="314"/>
                  <a:pt x="70" y="315"/>
                </a:cubicBezTo>
                <a:cubicBezTo>
                  <a:pt x="70" y="315"/>
                  <a:pt x="69" y="315"/>
                  <a:pt x="69" y="316"/>
                </a:cubicBezTo>
                <a:cubicBezTo>
                  <a:pt x="69" y="317"/>
                  <a:pt x="71" y="317"/>
                  <a:pt x="72" y="318"/>
                </a:cubicBezTo>
                <a:cubicBezTo>
                  <a:pt x="73" y="318"/>
                  <a:pt x="73" y="318"/>
                  <a:pt x="74" y="318"/>
                </a:cubicBezTo>
                <a:cubicBezTo>
                  <a:pt x="76" y="317"/>
                  <a:pt x="77" y="319"/>
                  <a:pt x="78" y="319"/>
                </a:cubicBezTo>
                <a:cubicBezTo>
                  <a:pt x="79" y="319"/>
                  <a:pt x="79" y="320"/>
                  <a:pt x="80" y="320"/>
                </a:cubicBezTo>
                <a:cubicBezTo>
                  <a:pt x="82" y="319"/>
                  <a:pt x="83" y="321"/>
                  <a:pt x="85" y="321"/>
                </a:cubicBezTo>
                <a:cubicBezTo>
                  <a:pt x="86" y="322"/>
                  <a:pt x="87" y="322"/>
                  <a:pt x="89" y="322"/>
                </a:cubicBezTo>
                <a:cubicBezTo>
                  <a:pt x="90" y="322"/>
                  <a:pt x="91" y="322"/>
                  <a:pt x="91" y="323"/>
                </a:cubicBezTo>
                <a:cubicBezTo>
                  <a:pt x="92" y="323"/>
                  <a:pt x="92" y="324"/>
                  <a:pt x="92" y="325"/>
                </a:cubicBezTo>
                <a:cubicBezTo>
                  <a:pt x="93" y="324"/>
                  <a:pt x="93" y="324"/>
                  <a:pt x="93" y="324"/>
                </a:cubicBezTo>
                <a:cubicBezTo>
                  <a:pt x="94" y="325"/>
                  <a:pt x="96" y="324"/>
                  <a:pt x="97" y="325"/>
                </a:cubicBezTo>
                <a:cubicBezTo>
                  <a:pt x="97" y="325"/>
                  <a:pt x="97" y="326"/>
                  <a:pt x="96" y="326"/>
                </a:cubicBezTo>
                <a:cubicBezTo>
                  <a:pt x="98" y="327"/>
                  <a:pt x="97" y="328"/>
                  <a:pt x="97" y="329"/>
                </a:cubicBezTo>
                <a:cubicBezTo>
                  <a:pt x="96" y="329"/>
                  <a:pt x="95" y="330"/>
                  <a:pt x="94" y="330"/>
                </a:cubicBezTo>
                <a:cubicBezTo>
                  <a:pt x="94" y="330"/>
                  <a:pt x="94" y="330"/>
                  <a:pt x="94" y="330"/>
                </a:cubicBezTo>
                <a:cubicBezTo>
                  <a:pt x="93" y="330"/>
                  <a:pt x="93" y="330"/>
                  <a:pt x="94" y="331"/>
                </a:cubicBezTo>
                <a:cubicBezTo>
                  <a:pt x="94" y="331"/>
                  <a:pt x="94" y="331"/>
                  <a:pt x="94" y="331"/>
                </a:cubicBezTo>
                <a:cubicBezTo>
                  <a:pt x="95" y="331"/>
                  <a:pt x="95" y="331"/>
                  <a:pt x="95" y="331"/>
                </a:cubicBezTo>
                <a:cubicBezTo>
                  <a:pt x="94" y="330"/>
                  <a:pt x="93" y="329"/>
                  <a:pt x="92" y="329"/>
                </a:cubicBezTo>
                <a:cubicBezTo>
                  <a:pt x="92" y="329"/>
                  <a:pt x="93" y="329"/>
                  <a:pt x="93" y="329"/>
                </a:cubicBezTo>
                <a:cubicBezTo>
                  <a:pt x="93" y="329"/>
                  <a:pt x="93" y="328"/>
                  <a:pt x="93" y="328"/>
                </a:cubicBezTo>
                <a:cubicBezTo>
                  <a:pt x="92" y="328"/>
                  <a:pt x="92" y="328"/>
                  <a:pt x="92" y="327"/>
                </a:cubicBezTo>
                <a:cubicBezTo>
                  <a:pt x="92" y="327"/>
                  <a:pt x="92" y="328"/>
                  <a:pt x="92" y="328"/>
                </a:cubicBezTo>
                <a:cubicBezTo>
                  <a:pt x="92" y="328"/>
                  <a:pt x="92" y="329"/>
                  <a:pt x="92" y="329"/>
                </a:cubicBezTo>
                <a:cubicBezTo>
                  <a:pt x="93" y="330"/>
                  <a:pt x="93" y="330"/>
                  <a:pt x="95" y="331"/>
                </a:cubicBezTo>
                <a:moveTo>
                  <a:pt x="94" y="326"/>
                </a:moveTo>
                <a:cubicBezTo>
                  <a:pt x="94" y="325"/>
                  <a:pt x="94" y="325"/>
                  <a:pt x="94" y="325"/>
                </a:cubicBezTo>
                <a:cubicBezTo>
                  <a:pt x="94" y="326"/>
                  <a:pt x="94" y="326"/>
                  <a:pt x="94" y="326"/>
                </a:cubicBezTo>
                <a:cubicBezTo>
                  <a:pt x="94" y="326"/>
                  <a:pt x="94" y="326"/>
                  <a:pt x="94" y="326"/>
                </a:cubicBezTo>
                <a:cubicBezTo>
                  <a:pt x="94" y="326"/>
                  <a:pt x="94" y="326"/>
                  <a:pt x="94" y="326"/>
                </a:cubicBezTo>
                <a:moveTo>
                  <a:pt x="743" y="409"/>
                </a:moveTo>
                <a:cubicBezTo>
                  <a:pt x="743" y="410"/>
                  <a:pt x="743" y="411"/>
                  <a:pt x="744" y="411"/>
                </a:cubicBezTo>
                <a:cubicBezTo>
                  <a:pt x="744" y="412"/>
                  <a:pt x="743" y="412"/>
                  <a:pt x="743" y="413"/>
                </a:cubicBezTo>
                <a:cubicBezTo>
                  <a:pt x="743" y="413"/>
                  <a:pt x="742" y="412"/>
                  <a:pt x="742" y="412"/>
                </a:cubicBezTo>
                <a:cubicBezTo>
                  <a:pt x="742" y="412"/>
                  <a:pt x="742" y="412"/>
                  <a:pt x="742" y="412"/>
                </a:cubicBezTo>
                <a:cubicBezTo>
                  <a:pt x="740" y="413"/>
                  <a:pt x="739" y="411"/>
                  <a:pt x="738" y="411"/>
                </a:cubicBezTo>
                <a:cubicBezTo>
                  <a:pt x="737" y="411"/>
                  <a:pt x="736" y="411"/>
                  <a:pt x="735" y="411"/>
                </a:cubicBezTo>
                <a:cubicBezTo>
                  <a:pt x="734" y="411"/>
                  <a:pt x="733" y="410"/>
                  <a:pt x="732" y="410"/>
                </a:cubicBezTo>
                <a:cubicBezTo>
                  <a:pt x="731" y="410"/>
                  <a:pt x="730" y="408"/>
                  <a:pt x="729" y="409"/>
                </a:cubicBezTo>
                <a:cubicBezTo>
                  <a:pt x="727" y="409"/>
                  <a:pt x="727" y="408"/>
                  <a:pt x="725" y="408"/>
                </a:cubicBezTo>
                <a:cubicBezTo>
                  <a:pt x="724" y="408"/>
                  <a:pt x="724" y="407"/>
                  <a:pt x="723" y="407"/>
                </a:cubicBezTo>
                <a:cubicBezTo>
                  <a:pt x="722" y="407"/>
                  <a:pt x="721" y="407"/>
                  <a:pt x="721" y="407"/>
                </a:cubicBezTo>
                <a:cubicBezTo>
                  <a:pt x="720" y="407"/>
                  <a:pt x="720" y="406"/>
                  <a:pt x="719" y="406"/>
                </a:cubicBezTo>
                <a:cubicBezTo>
                  <a:pt x="718" y="406"/>
                  <a:pt x="717" y="406"/>
                  <a:pt x="715" y="407"/>
                </a:cubicBezTo>
                <a:cubicBezTo>
                  <a:pt x="715" y="407"/>
                  <a:pt x="714" y="407"/>
                  <a:pt x="714" y="407"/>
                </a:cubicBezTo>
                <a:cubicBezTo>
                  <a:pt x="704" y="407"/>
                  <a:pt x="694" y="407"/>
                  <a:pt x="685" y="407"/>
                </a:cubicBezTo>
                <a:cubicBezTo>
                  <a:pt x="684" y="406"/>
                  <a:pt x="684" y="404"/>
                  <a:pt x="684" y="403"/>
                </a:cubicBezTo>
                <a:cubicBezTo>
                  <a:pt x="684" y="402"/>
                  <a:pt x="684" y="400"/>
                  <a:pt x="684" y="399"/>
                </a:cubicBezTo>
                <a:cubicBezTo>
                  <a:pt x="686" y="398"/>
                  <a:pt x="687" y="399"/>
                  <a:pt x="688" y="399"/>
                </a:cubicBezTo>
                <a:cubicBezTo>
                  <a:pt x="690" y="398"/>
                  <a:pt x="691" y="399"/>
                  <a:pt x="692" y="399"/>
                </a:cubicBezTo>
                <a:cubicBezTo>
                  <a:pt x="696" y="399"/>
                  <a:pt x="696" y="399"/>
                  <a:pt x="696" y="399"/>
                </a:cubicBezTo>
                <a:cubicBezTo>
                  <a:pt x="697" y="399"/>
                  <a:pt x="698" y="398"/>
                  <a:pt x="699" y="399"/>
                </a:cubicBezTo>
                <a:cubicBezTo>
                  <a:pt x="700" y="399"/>
                  <a:pt x="701" y="397"/>
                  <a:pt x="702" y="398"/>
                </a:cubicBezTo>
                <a:cubicBezTo>
                  <a:pt x="705" y="398"/>
                  <a:pt x="708" y="398"/>
                  <a:pt x="711" y="398"/>
                </a:cubicBezTo>
                <a:cubicBezTo>
                  <a:pt x="712" y="398"/>
                  <a:pt x="713" y="398"/>
                  <a:pt x="713" y="398"/>
                </a:cubicBezTo>
                <a:cubicBezTo>
                  <a:pt x="713" y="399"/>
                  <a:pt x="714" y="399"/>
                  <a:pt x="714" y="399"/>
                </a:cubicBezTo>
                <a:cubicBezTo>
                  <a:pt x="716" y="397"/>
                  <a:pt x="719" y="398"/>
                  <a:pt x="721" y="398"/>
                </a:cubicBezTo>
                <a:cubicBezTo>
                  <a:pt x="722" y="398"/>
                  <a:pt x="722" y="398"/>
                  <a:pt x="723" y="398"/>
                </a:cubicBezTo>
                <a:cubicBezTo>
                  <a:pt x="723" y="398"/>
                  <a:pt x="723" y="397"/>
                  <a:pt x="723" y="397"/>
                </a:cubicBezTo>
                <a:cubicBezTo>
                  <a:pt x="724" y="396"/>
                  <a:pt x="724" y="398"/>
                  <a:pt x="725" y="398"/>
                </a:cubicBezTo>
                <a:cubicBezTo>
                  <a:pt x="725" y="398"/>
                  <a:pt x="726" y="398"/>
                  <a:pt x="726" y="398"/>
                </a:cubicBezTo>
                <a:cubicBezTo>
                  <a:pt x="726" y="398"/>
                  <a:pt x="726" y="399"/>
                  <a:pt x="726" y="399"/>
                </a:cubicBezTo>
                <a:cubicBezTo>
                  <a:pt x="726" y="400"/>
                  <a:pt x="726" y="400"/>
                  <a:pt x="727" y="400"/>
                </a:cubicBezTo>
                <a:cubicBezTo>
                  <a:pt x="728" y="400"/>
                  <a:pt x="728" y="401"/>
                  <a:pt x="729" y="402"/>
                </a:cubicBezTo>
                <a:cubicBezTo>
                  <a:pt x="729" y="402"/>
                  <a:pt x="728" y="403"/>
                  <a:pt x="728" y="403"/>
                </a:cubicBezTo>
                <a:cubicBezTo>
                  <a:pt x="728" y="403"/>
                  <a:pt x="728" y="403"/>
                  <a:pt x="728" y="403"/>
                </a:cubicBezTo>
                <a:cubicBezTo>
                  <a:pt x="730" y="403"/>
                  <a:pt x="732" y="403"/>
                  <a:pt x="733" y="403"/>
                </a:cubicBezTo>
                <a:cubicBezTo>
                  <a:pt x="734" y="404"/>
                  <a:pt x="734" y="405"/>
                  <a:pt x="734" y="405"/>
                </a:cubicBezTo>
                <a:cubicBezTo>
                  <a:pt x="735" y="404"/>
                  <a:pt x="736" y="404"/>
                  <a:pt x="737" y="404"/>
                </a:cubicBezTo>
                <a:cubicBezTo>
                  <a:pt x="738" y="405"/>
                  <a:pt x="737" y="405"/>
                  <a:pt x="737" y="405"/>
                </a:cubicBezTo>
                <a:cubicBezTo>
                  <a:pt x="737" y="406"/>
                  <a:pt x="736" y="406"/>
                  <a:pt x="737" y="407"/>
                </a:cubicBezTo>
                <a:cubicBezTo>
                  <a:pt x="738" y="407"/>
                  <a:pt x="737" y="409"/>
                  <a:pt x="739" y="410"/>
                </a:cubicBezTo>
                <a:cubicBezTo>
                  <a:pt x="740" y="410"/>
                  <a:pt x="740" y="410"/>
                  <a:pt x="741" y="410"/>
                </a:cubicBezTo>
                <a:cubicBezTo>
                  <a:pt x="742" y="410"/>
                  <a:pt x="743" y="409"/>
                  <a:pt x="743" y="409"/>
                </a:cubicBezTo>
                <a:moveTo>
                  <a:pt x="733" y="405"/>
                </a:moveTo>
                <a:cubicBezTo>
                  <a:pt x="733" y="405"/>
                  <a:pt x="732" y="404"/>
                  <a:pt x="732" y="404"/>
                </a:cubicBezTo>
                <a:cubicBezTo>
                  <a:pt x="732" y="404"/>
                  <a:pt x="732" y="404"/>
                  <a:pt x="732" y="405"/>
                </a:cubicBezTo>
                <a:cubicBezTo>
                  <a:pt x="732" y="405"/>
                  <a:pt x="732" y="405"/>
                  <a:pt x="732" y="405"/>
                </a:cubicBezTo>
                <a:cubicBezTo>
                  <a:pt x="732" y="405"/>
                  <a:pt x="733" y="405"/>
                  <a:pt x="733" y="405"/>
                </a:cubicBezTo>
                <a:moveTo>
                  <a:pt x="112" y="333"/>
                </a:moveTo>
                <a:cubicBezTo>
                  <a:pt x="111" y="331"/>
                  <a:pt x="111" y="330"/>
                  <a:pt x="110" y="330"/>
                </a:cubicBezTo>
                <a:cubicBezTo>
                  <a:pt x="108" y="330"/>
                  <a:pt x="109" y="329"/>
                  <a:pt x="109" y="328"/>
                </a:cubicBezTo>
                <a:cubicBezTo>
                  <a:pt x="109" y="328"/>
                  <a:pt x="109" y="327"/>
                  <a:pt x="110" y="327"/>
                </a:cubicBezTo>
                <a:cubicBezTo>
                  <a:pt x="110" y="328"/>
                  <a:pt x="111" y="328"/>
                  <a:pt x="112" y="328"/>
                </a:cubicBezTo>
                <a:cubicBezTo>
                  <a:pt x="112" y="328"/>
                  <a:pt x="113" y="329"/>
                  <a:pt x="114" y="329"/>
                </a:cubicBezTo>
                <a:cubicBezTo>
                  <a:pt x="115" y="330"/>
                  <a:pt x="116" y="331"/>
                  <a:pt x="118" y="330"/>
                </a:cubicBezTo>
                <a:cubicBezTo>
                  <a:pt x="119" y="330"/>
                  <a:pt x="120" y="332"/>
                  <a:pt x="121" y="331"/>
                </a:cubicBezTo>
                <a:cubicBezTo>
                  <a:pt x="122" y="331"/>
                  <a:pt x="123" y="331"/>
                  <a:pt x="123" y="332"/>
                </a:cubicBezTo>
                <a:cubicBezTo>
                  <a:pt x="124" y="332"/>
                  <a:pt x="125" y="332"/>
                  <a:pt x="126" y="332"/>
                </a:cubicBezTo>
                <a:cubicBezTo>
                  <a:pt x="127" y="332"/>
                  <a:pt x="127" y="333"/>
                  <a:pt x="128" y="333"/>
                </a:cubicBezTo>
                <a:cubicBezTo>
                  <a:pt x="129" y="333"/>
                  <a:pt x="131" y="333"/>
                  <a:pt x="132" y="334"/>
                </a:cubicBezTo>
                <a:cubicBezTo>
                  <a:pt x="135" y="334"/>
                  <a:pt x="135" y="334"/>
                  <a:pt x="135" y="334"/>
                </a:cubicBezTo>
                <a:cubicBezTo>
                  <a:pt x="136" y="333"/>
                  <a:pt x="135" y="332"/>
                  <a:pt x="136" y="331"/>
                </a:cubicBezTo>
                <a:cubicBezTo>
                  <a:pt x="137" y="330"/>
                  <a:pt x="136" y="329"/>
                  <a:pt x="137" y="328"/>
                </a:cubicBezTo>
                <a:cubicBezTo>
                  <a:pt x="137" y="328"/>
                  <a:pt x="137" y="328"/>
                  <a:pt x="137" y="328"/>
                </a:cubicBezTo>
                <a:cubicBezTo>
                  <a:pt x="137" y="327"/>
                  <a:pt x="137" y="325"/>
                  <a:pt x="138" y="324"/>
                </a:cubicBezTo>
                <a:cubicBezTo>
                  <a:pt x="138" y="323"/>
                  <a:pt x="138" y="322"/>
                  <a:pt x="139" y="321"/>
                </a:cubicBezTo>
                <a:cubicBezTo>
                  <a:pt x="139" y="321"/>
                  <a:pt x="139" y="320"/>
                  <a:pt x="139" y="320"/>
                </a:cubicBezTo>
                <a:cubicBezTo>
                  <a:pt x="139" y="318"/>
                  <a:pt x="140" y="318"/>
                  <a:pt x="140" y="316"/>
                </a:cubicBezTo>
                <a:cubicBezTo>
                  <a:pt x="140" y="316"/>
                  <a:pt x="141" y="316"/>
                  <a:pt x="141" y="316"/>
                </a:cubicBezTo>
                <a:cubicBezTo>
                  <a:pt x="142" y="316"/>
                  <a:pt x="142" y="317"/>
                  <a:pt x="143" y="317"/>
                </a:cubicBezTo>
                <a:cubicBezTo>
                  <a:pt x="145" y="316"/>
                  <a:pt x="146" y="318"/>
                  <a:pt x="148" y="318"/>
                </a:cubicBezTo>
                <a:cubicBezTo>
                  <a:pt x="147" y="319"/>
                  <a:pt x="148" y="321"/>
                  <a:pt x="147" y="322"/>
                </a:cubicBezTo>
                <a:cubicBezTo>
                  <a:pt x="146" y="322"/>
                  <a:pt x="147" y="323"/>
                  <a:pt x="146" y="324"/>
                </a:cubicBezTo>
                <a:cubicBezTo>
                  <a:pt x="146" y="325"/>
                  <a:pt x="145" y="326"/>
                  <a:pt x="145" y="327"/>
                </a:cubicBezTo>
                <a:cubicBezTo>
                  <a:pt x="145" y="328"/>
                  <a:pt x="145" y="329"/>
                  <a:pt x="145" y="330"/>
                </a:cubicBezTo>
                <a:cubicBezTo>
                  <a:pt x="145" y="331"/>
                  <a:pt x="143" y="332"/>
                  <a:pt x="144" y="333"/>
                </a:cubicBezTo>
                <a:cubicBezTo>
                  <a:pt x="144" y="334"/>
                  <a:pt x="144" y="335"/>
                  <a:pt x="143" y="335"/>
                </a:cubicBezTo>
                <a:cubicBezTo>
                  <a:pt x="142" y="336"/>
                  <a:pt x="143" y="337"/>
                  <a:pt x="142" y="338"/>
                </a:cubicBezTo>
                <a:cubicBezTo>
                  <a:pt x="141" y="339"/>
                  <a:pt x="142" y="340"/>
                  <a:pt x="142" y="341"/>
                </a:cubicBezTo>
                <a:cubicBezTo>
                  <a:pt x="142" y="342"/>
                  <a:pt x="141" y="342"/>
                  <a:pt x="141" y="343"/>
                </a:cubicBezTo>
                <a:cubicBezTo>
                  <a:pt x="141" y="344"/>
                  <a:pt x="141" y="344"/>
                  <a:pt x="141" y="345"/>
                </a:cubicBezTo>
                <a:cubicBezTo>
                  <a:pt x="138" y="345"/>
                  <a:pt x="138" y="345"/>
                  <a:pt x="136" y="345"/>
                </a:cubicBezTo>
                <a:cubicBezTo>
                  <a:pt x="135" y="344"/>
                  <a:pt x="135" y="343"/>
                  <a:pt x="134" y="344"/>
                </a:cubicBezTo>
                <a:cubicBezTo>
                  <a:pt x="133" y="344"/>
                  <a:pt x="132" y="343"/>
                  <a:pt x="132" y="343"/>
                </a:cubicBezTo>
                <a:cubicBezTo>
                  <a:pt x="131" y="342"/>
                  <a:pt x="130" y="343"/>
                  <a:pt x="129" y="343"/>
                </a:cubicBezTo>
                <a:cubicBezTo>
                  <a:pt x="128" y="343"/>
                  <a:pt x="127" y="343"/>
                  <a:pt x="127" y="342"/>
                </a:cubicBezTo>
                <a:cubicBezTo>
                  <a:pt x="126" y="341"/>
                  <a:pt x="125" y="342"/>
                  <a:pt x="124" y="341"/>
                </a:cubicBezTo>
                <a:cubicBezTo>
                  <a:pt x="122" y="340"/>
                  <a:pt x="120" y="339"/>
                  <a:pt x="118" y="340"/>
                </a:cubicBezTo>
                <a:cubicBezTo>
                  <a:pt x="118" y="340"/>
                  <a:pt x="118" y="340"/>
                  <a:pt x="118" y="340"/>
                </a:cubicBezTo>
                <a:cubicBezTo>
                  <a:pt x="117" y="339"/>
                  <a:pt x="117" y="339"/>
                  <a:pt x="117" y="339"/>
                </a:cubicBezTo>
                <a:cubicBezTo>
                  <a:pt x="116" y="338"/>
                  <a:pt x="116" y="338"/>
                  <a:pt x="116" y="338"/>
                </a:cubicBezTo>
                <a:cubicBezTo>
                  <a:pt x="115" y="338"/>
                  <a:pt x="115" y="339"/>
                  <a:pt x="114" y="338"/>
                </a:cubicBezTo>
                <a:cubicBezTo>
                  <a:pt x="114" y="338"/>
                  <a:pt x="113" y="338"/>
                  <a:pt x="113" y="338"/>
                </a:cubicBezTo>
                <a:cubicBezTo>
                  <a:pt x="113" y="337"/>
                  <a:pt x="112" y="337"/>
                  <a:pt x="113" y="336"/>
                </a:cubicBezTo>
                <a:cubicBezTo>
                  <a:pt x="113" y="336"/>
                  <a:pt x="113" y="336"/>
                  <a:pt x="113" y="335"/>
                </a:cubicBezTo>
                <a:cubicBezTo>
                  <a:pt x="113" y="335"/>
                  <a:pt x="112" y="335"/>
                  <a:pt x="111" y="335"/>
                </a:cubicBezTo>
                <a:cubicBezTo>
                  <a:pt x="110" y="335"/>
                  <a:pt x="110" y="335"/>
                  <a:pt x="110" y="334"/>
                </a:cubicBezTo>
                <a:cubicBezTo>
                  <a:pt x="110" y="334"/>
                  <a:pt x="110" y="333"/>
                  <a:pt x="110" y="333"/>
                </a:cubicBezTo>
                <a:cubicBezTo>
                  <a:pt x="111" y="333"/>
                  <a:pt x="111" y="332"/>
                  <a:pt x="112" y="333"/>
                </a:cubicBezTo>
                <a:cubicBezTo>
                  <a:pt x="112" y="334"/>
                  <a:pt x="112" y="333"/>
                  <a:pt x="112" y="333"/>
                </a:cubicBezTo>
                <a:cubicBezTo>
                  <a:pt x="112" y="333"/>
                  <a:pt x="111" y="333"/>
                  <a:pt x="111" y="333"/>
                </a:cubicBezTo>
                <a:cubicBezTo>
                  <a:pt x="111" y="333"/>
                  <a:pt x="110" y="333"/>
                  <a:pt x="111" y="334"/>
                </a:cubicBezTo>
                <a:cubicBezTo>
                  <a:pt x="111" y="334"/>
                  <a:pt x="111" y="334"/>
                  <a:pt x="111" y="334"/>
                </a:cubicBezTo>
                <a:cubicBezTo>
                  <a:pt x="112" y="334"/>
                  <a:pt x="112" y="334"/>
                  <a:pt x="112" y="333"/>
                </a:cubicBezTo>
                <a:moveTo>
                  <a:pt x="123" y="338"/>
                </a:moveTo>
                <a:cubicBezTo>
                  <a:pt x="123" y="339"/>
                  <a:pt x="123" y="339"/>
                  <a:pt x="123" y="339"/>
                </a:cubicBezTo>
                <a:cubicBezTo>
                  <a:pt x="123" y="339"/>
                  <a:pt x="124" y="338"/>
                  <a:pt x="124" y="338"/>
                </a:cubicBezTo>
                <a:cubicBezTo>
                  <a:pt x="124" y="338"/>
                  <a:pt x="123" y="338"/>
                  <a:pt x="123" y="338"/>
                </a:cubicBezTo>
                <a:cubicBezTo>
                  <a:pt x="123" y="338"/>
                  <a:pt x="123" y="338"/>
                  <a:pt x="123" y="338"/>
                </a:cubicBezTo>
                <a:moveTo>
                  <a:pt x="495" y="83"/>
                </a:moveTo>
                <a:cubicBezTo>
                  <a:pt x="494" y="84"/>
                  <a:pt x="494" y="83"/>
                  <a:pt x="494" y="83"/>
                </a:cubicBezTo>
                <a:cubicBezTo>
                  <a:pt x="494" y="83"/>
                  <a:pt x="493" y="83"/>
                  <a:pt x="493" y="83"/>
                </a:cubicBezTo>
                <a:cubicBezTo>
                  <a:pt x="493" y="82"/>
                  <a:pt x="492" y="82"/>
                  <a:pt x="492" y="81"/>
                </a:cubicBezTo>
                <a:cubicBezTo>
                  <a:pt x="492" y="81"/>
                  <a:pt x="493" y="80"/>
                  <a:pt x="493" y="80"/>
                </a:cubicBezTo>
                <a:cubicBezTo>
                  <a:pt x="493" y="78"/>
                  <a:pt x="492" y="77"/>
                  <a:pt x="493" y="76"/>
                </a:cubicBezTo>
                <a:cubicBezTo>
                  <a:pt x="494" y="75"/>
                  <a:pt x="493" y="74"/>
                  <a:pt x="494" y="73"/>
                </a:cubicBezTo>
                <a:cubicBezTo>
                  <a:pt x="494" y="72"/>
                  <a:pt x="495" y="71"/>
                  <a:pt x="495" y="70"/>
                </a:cubicBezTo>
                <a:cubicBezTo>
                  <a:pt x="496" y="69"/>
                  <a:pt x="496" y="68"/>
                  <a:pt x="496" y="67"/>
                </a:cubicBezTo>
                <a:cubicBezTo>
                  <a:pt x="496" y="66"/>
                  <a:pt x="496" y="66"/>
                  <a:pt x="496" y="66"/>
                </a:cubicBezTo>
                <a:cubicBezTo>
                  <a:pt x="497" y="66"/>
                  <a:pt x="496" y="64"/>
                  <a:pt x="497" y="63"/>
                </a:cubicBezTo>
                <a:cubicBezTo>
                  <a:pt x="497" y="63"/>
                  <a:pt x="498" y="62"/>
                  <a:pt x="498" y="62"/>
                </a:cubicBezTo>
                <a:cubicBezTo>
                  <a:pt x="497" y="60"/>
                  <a:pt x="498" y="60"/>
                  <a:pt x="499" y="59"/>
                </a:cubicBezTo>
                <a:cubicBezTo>
                  <a:pt x="499" y="59"/>
                  <a:pt x="500" y="60"/>
                  <a:pt x="500" y="60"/>
                </a:cubicBezTo>
                <a:cubicBezTo>
                  <a:pt x="501" y="60"/>
                  <a:pt x="502" y="60"/>
                  <a:pt x="502" y="60"/>
                </a:cubicBezTo>
                <a:cubicBezTo>
                  <a:pt x="503" y="60"/>
                  <a:pt x="504" y="61"/>
                  <a:pt x="504" y="61"/>
                </a:cubicBezTo>
                <a:cubicBezTo>
                  <a:pt x="506" y="61"/>
                  <a:pt x="507" y="62"/>
                  <a:pt x="508" y="62"/>
                </a:cubicBezTo>
                <a:cubicBezTo>
                  <a:pt x="509" y="63"/>
                  <a:pt x="510" y="62"/>
                  <a:pt x="511" y="63"/>
                </a:cubicBezTo>
                <a:cubicBezTo>
                  <a:pt x="512" y="64"/>
                  <a:pt x="513" y="64"/>
                  <a:pt x="514" y="64"/>
                </a:cubicBezTo>
                <a:cubicBezTo>
                  <a:pt x="515" y="63"/>
                  <a:pt x="516" y="65"/>
                  <a:pt x="517" y="65"/>
                </a:cubicBezTo>
                <a:cubicBezTo>
                  <a:pt x="518" y="65"/>
                  <a:pt x="519" y="64"/>
                  <a:pt x="520" y="66"/>
                </a:cubicBezTo>
                <a:cubicBezTo>
                  <a:pt x="521" y="66"/>
                  <a:pt x="522" y="65"/>
                  <a:pt x="523" y="67"/>
                </a:cubicBezTo>
                <a:cubicBezTo>
                  <a:pt x="523" y="67"/>
                  <a:pt x="524" y="67"/>
                  <a:pt x="524" y="67"/>
                </a:cubicBezTo>
                <a:cubicBezTo>
                  <a:pt x="524" y="67"/>
                  <a:pt x="524" y="68"/>
                  <a:pt x="524" y="69"/>
                </a:cubicBezTo>
                <a:cubicBezTo>
                  <a:pt x="523" y="70"/>
                  <a:pt x="523" y="71"/>
                  <a:pt x="523" y="73"/>
                </a:cubicBezTo>
                <a:cubicBezTo>
                  <a:pt x="523" y="73"/>
                  <a:pt x="523" y="73"/>
                  <a:pt x="522" y="74"/>
                </a:cubicBezTo>
                <a:cubicBezTo>
                  <a:pt x="522" y="74"/>
                  <a:pt x="521" y="74"/>
                  <a:pt x="521" y="74"/>
                </a:cubicBezTo>
                <a:cubicBezTo>
                  <a:pt x="520" y="74"/>
                  <a:pt x="520" y="73"/>
                  <a:pt x="519" y="73"/>
                </a:cubicBezTo>
                <a:cubicBezTo>
                  <a:pt x="518" y="74"/>
                  <a:pt x="517" y="72"/>
                  <a:pt x="517" y="72"/>
                </a:cubicBezTo>
                <a:cubicBezTo>
                  <a:pt x="516" y="72"/>
                  <a:pt x="515" y="72"/>
                  <a:pt x="514" y="72"/>
                </a:cubicBezTo>
                <a:cubicBezTo>
                  <a:pt x="513" y="72"/>
                  <a:pt x="512" y="71"/>
                  <a:pt x="511" y="71"/>
                </a:cubicBezTo>
                <a:cubicBezTo>
                  <a:pt x="510" y="71"/>
                  <a:pt x="510" y="71"/>
                  <a:pt x="509" y="71"/>
                </a:cubicBezTo>
                <a:cubicBezTo>
                  <a:pt x="508" y="70"/>
                  <a:pt x="506" y="70"/>
                  <a:pt x="505" y="70"/>
                </a:cubicBezTo>
                <a:cubicBezTo>
                  <a:pt x="504" y="71"/>
                  <a:pt x="504" y="71"/>
                  <a:pt x="503" y="72"/>
                </a:cubicBezTo>
                <a:cubicBezTo>
                  <a:pt x="503" y="72"/>
                  <a:pt x="503" y="73"/>
                  <a:pt x="503" y="73"/>
                </a:cubicBezTo>
                <a:cubicBezTo>
                  <a:pt x="503" y="74"/>
                  <a:pt x="504" y="75"/>
                  <a:pt x="503" y="76"/>
                </a:cubicBezTo>
                <a:cubicBezTo>
                  <a:pt x="502" y="77"/>
                  <a:pt x="503" y="78"/>
                  <a:pt x="502" y="79"/>
                </a:cubicBezTo>
                <a:cubicBezTo>
                  <a:pt x="501" y="80"/>
                  <a:pt x="501" y="82"/>
                  <a:pt x="501" y="83"/>
                </a:cubicBezTo>
                <a:cubicBezTo>
                  <a:pt x="500" y="84"/>
                  <a:pt x="500" y="85"/>
                  <a:pt x="499" y="86"/>
                </a:cubicBezTo>
                <a:cubicBezTo>
                  <a:pt x="499" y="88"/>
                  <a:pt x="497" y="88"/>
                  <a:pt x="495" y="86"/>
                </a:cubicBezTo>
                <a:cubicBezTo>
                  <a:pt x="495" y="86"/>
                  <a:pt x="495" y="86"/>
                  <a:pt x="495" y="86"/>
                </a:cubicBezTo>
                <a:cubicBezTo>
                  <a:pt x="495" y="83"/>
                  <a:pt x="495" y="83"/>
                  <a:pt x="495" y="83"/>
                </a:cubicBezTo>
                <a:cubicBezTo>
                  <a:pt x="495" y="84"/>
                  <a:pt x="495" y="84"/>
                  <a:pt x="495" y="84"/>
                </a:cubicBezTo>
                <a:cubicBezTo>
                  <a:pt x="495" y="84"/>
                  <a:pt x="496" y="84"/>
                  <a:pt x="496" y="84"/>
                </a:cubicBezTo>
                <a:cubicBezTo>
                  <a:pt x="496" y="85"/>
                  <a:pt x="496" y="85"/>
                  <a:pt x="497" y="85"/>
                </a:cubicBezTo>
                <a:cubicBezTo>
                  <a:pt x="497" y="85"/>
                  <a:pt x="497" y="85"/>
                  <a:pt x="497" y="85"/>
                </a:cubicBezTo>
                <a:cubicBezTo>
                  <a:pt x="497" y="86"/>
                  <a:pt x="498" y="86"/>
                  <a:pt x="498" y="85"/>
                </a:cubicBezTo>
                <a:cubicBezTo>
                  <a:pt x="498" y="85"/>
                  <a:pt x="499" y="84"/>
                  <a:pt x="498" y="84"/>
                </a:cubicBezTo>
                <a:cubicBezTo>
                  <a:pt x="498" y="83"/>
                  <a:pt x="497" y="82"/>
                  <a:pt x="495" y="83"/>
                </a:cubicBezTo>
                <a:moveTo>
                  <a:pt x="491" y="103"/>
                </a:moveTo>
                <a:cubicBezTo>
                  <a:pt x="490" y="106"/>
                  <a:pt x="491" y="107"/>
                  <a:pt x="492" y="106"/>
                </a:cubicBezTo>
                <a:cubicBezTo>
                  <a:pt x="492" y="106"/>
                  <a:pt x="492" y="106"/>
                  <a:pt x="493" y="105"/>
                </a:cubicBezTo>
                <a:cubicBezTo>
                  <a:pt x="493" y="105"/>
                  <a:pt x="494" y="106"/>
                  <a:pt x="494" y="106"/>
                </a:cubicBezTo>
                <a:cubicBezTo>
                  <a:pt x="494" y="107"/>
                  <a:pt x="494" y="108"/>
                  <a:pt x="494" y="109"/>
                </a:cubicBezTo>
                <a:cubicBezTo>
                  <a:pt x="493" y="110"/>
                  <a:pt x="491" y="109"/>
                  <a:pt x="490" y="110"/>
                </a:cubicBezTo>
                <a:cubicBezTo>
                  <a:pt x="490" y="110"/>
                  <a:pt x="491" y="111"/>
                  <a:pt x="492" y="112"/>
                </a:cubicBezTo>
                <a:cubicBezTo>
                  <a:pt x="492" y="112"/>
                  <a:pt x="492" y="113"/>
                  <a:pt x="492" y="114"/>
                </a:cubicBezTo>
                <a:cubicBezTo>
                  <a:pt x="492" y="115"/>
                  <a:pt x="491" y="115"/>
                  <a:pt x="491" y="116"/>
                </a:cubicBezTo>
                <a:cubicBezTo>
                  <a:pt x="491" y="116"/>
                  <a:pt x="491" y="117"/>
                  <a:pt x="491" y="118"/>
                </a:cubicBezTo>
                <a:cubicBezTo>
                  <a:pt x="490" y="118"/>
                  <a:pt x="490" y="118"/>
                  <a:pt x="489" y="118"/>
                </a:cubicBezTo>
                <a:cubicBezTo>
                  <a:pt x="489" y="119"/>
                  <a:pt x="490" y="119"/>
                  <a:pt x="490" y="119"/>
                </a:cubicBezTo>
                <a:cubicBezTo>
                  <a:pt x="489" y="120"/>
                  <a:pt x="489" y="121"/>
                  <a:pt x="489" y="122"/>
                </a:cubicBezTo>
                <a:cubicBezTo>
                  <a:pt x="489" y="124"/>
                  <a:pt x="488" y="125"/>
                  <a:pt x="488" y="126"/>
                </a:cubicBezTo>
                <a:cubicBezTo>
                  <a:pt x="487" y="127"/>
                  <a:pt x="487" y="128"/>
                  <a:pt x="487" y="129"/>
                </a:cubicBezTo>
                <a:cubicBezTo>
                  <a:pt x="487" y="129"/>
                  <a:pt x="487" y="129"/>
                  <a:pt x="487" y="129"/>
                </a:cubicBezTo>
                <a:cubicBezTo>
                  <a:pt x="486" y="129"/>
                  <a:pt x="486" y="129"/>
                  <a:pt x="486" y="128"/>
                </a:cubicBezTo>
                <a:cubicBezTo>
                  <a:pt x="486" y="128"/>
                  <a:pt x="486" y="128"/>
                  <a:pt x="486" y="128"/>
                </a:cubicBezTo>
                <a:cubicBezTo>
                  <a:pt x="483" y="126"/>
                  <a:pt x="483" y="126"/>
                  <a:pt x="483" y="126"/>
                </a:cubicBezTo>
                <a:cubicBezTo>
                  <a:pt x="483" y="126"/>
                  <a:pt x="483" y="126"/>
                  <a:pt x="483" y="127"/>
                </a:cubicBezTo>
                <a:cubicBezTo>
                  <a:pt x="482" y="127"/>
                  <a:pt x="482" y="127"/>
                  <a:pt x="483" y="127"/>
                </a:cubicBezTo>
                <a:cubicBezTo>
                  <a:pt x="483" y="127"/>
                  <a:pt x="483" y="128"/>
                  <a:pt x="483" y="128"/>
                </a:cubicBezTo>
                <a:cubicBezTo>
                  <a:pt x="483" y="128"/>
                  <a:pt x="482" y="128"/>
                  <a:pt x="482" y="128"/>
                </a:cubicBezTo>
                <a:cubicBezTo>
                  <a:pt x="481" y="127"/>
                  <a:pt x="480" y="127"/>
                  <a:pt x="480" y="127"/>
                </a:cubicBezTo>
                <a:cubicBezTo>
                  <a:pt x="480" y="126"/>
                  <a:pt x="479" y="125"/>
                  <a:pt x="480" y="124"/>
                </a:cubicBezTo>
                <a:cubicBezTo>
                  <a:pt x="480" y="124"/>
                  <a:pt x="481" y="123"/>
                  <a:pt x="482" y="123"/>
                </a:cubicBezTo>
                <a:cubicBezTo>
                  <a:pt x="481" y="123"/>
                  <a:pt x="480" y="122"/>
                  <a:pt x="480" y="122"/>
                </a:cubicBezTo>
                <a:cubicBezTo>
                  <a:pt x="481" y="121"/>
                  <a:pt x="482" y="122"/>
                  <a:pt x="484" y="121"/>
                </a:cubicBezTo>
                <a:cubicBezTo>
                  <a:pt x="482" y="121"/>
                  <a:pt x="482" y="121"/>
                  <a:pt x="480" y="120"/>
                </a:cubicBezTo>
                <a:cubicBezTo>
                  <a:pt x="480" y="120"/>
                  <a:pt x="480" y="119"/>
                  <a:pt x="481" y="119"/>
                </a:cubicBezTo>
                <a:cubicBezTo>
                  <a:pt x="481" y="118"/>
                  <a:pt x="481" y="117"/>
                  <a:pt x="482" y="116"/>
                </a:cubicBezTo>
                <a:cubicBezTo>
                  <a:pt x="482" y="115"/>
                  <a:pt x="482" y="114"/>
                  <a:pt x="483" y="113"/>
                </a:cubicBezTo>
                <a:cubicBezTo>
                  <a:pt x="483" y="113"/>
                  <a:pt x="483" y="112"/>
                  <a:pt x="483" y="112"/>
                </a:cubicBezTo>
                <a:cubicBezTo>
                  <a:pt x="484" y="110"/>
                  <a:pt x="484" y="110"/>
                  <a:pt x="486" y="109"/>
                </a:cubicBezTo>
                <a:cubicBezTo>
                  <a:pt x="486" y="109"/>
                  <a:pt x="487" y="109"/>
                  <a:pt x="487" y="109"/>
                </a:cubicBezTo>
                <a:cubicBezTo>
                  <a:pt x="487" y="109"/>
                  <a:pt x="487" y="108"/>
                  <a:pt x="487" y="108"/>
                </a:cubicBezTo>
                <a:cubicBezTo>
                  <a:pt x="487" y="108"/>
                  <a:pt x="487" y="107"/>
                  <a:pt x="487" y="107"/>
                </a:cubicBezTo>
                <a:cubicBezTo>
                  <a:pt x="486" y="107"/>
                  <a:pt x="485" y="107"/>
                  <a:pt x="485" y="107"/>
                </a:cubicBezTo>
                <a:cubicBezTo>
                  <a:pt x="484" y="107"/>
                  <a:pt x="484" y="107"/>
                  <a:pt x="484" y="107"/>
                </a:cubicBezTo>
                <a:cubicBezTo>
                  <a:pt x="485" y="106"/>
                  <a:pt x="486" y="105"/>
                  <a:pt x="487" y="104"/>
                </a:cubicBezTo>
                <a:cubicBezTo>
                  <a:pt x="487" y="105"/>
                  <a:pt x="487" y="105"/>
                  <a:pt x="487" y="105"/>
                </a:cubicBezTo>
                <a:cubicBezTo>
                  <a:pt x="487" y="106"/>
                  <a:pt x="487" y="106"/>
                  <a:pt x="487" y="106"/>
                </a:cubicBezTo>
                <a:cubicBezTo>
                  <a:pt x="488" y="106"/>
                  <a:pt x="489" y="105"/>
                  <a:pt x="489" y="105"/>
                </a:cubicBezTo>
                <a:cubicBezTo>
                  <a:pt x="489" y="104"/>
                  <a:pt x="488" y="104"/>
                  <a:pt x="488" y="104"/>
                </a:cubicBezTo>
                <a:cubicBezTo>
                  <a:pt x="486" y="103"/>
                  <a:pt x="486" y="102"/>
                  <a:pt x="487" y="101"/>
                </a:cubicBezTo>
                <a:cubicBezTo>
                  <a:pt x="487" y="100"/>
                  <a:pt x="488" y="100"/>
                  <a:pt x="488" y="99"/>
                </a:cubicBezTo>
                <a:cubicBezTo>
                  <a:pt x="488" y="99"/>
                  <a:pt x="487" y="98"/>
                  <a:pt x="488" y="98"/>
                </a:cubicBezTo>
                <a:cubicBezTo>
                  <a:pt x="488" y="97"/>
                  <a:pt x="488" y="97"/>
                  <a:pt x="488" y="97"/>
                </a:cubicBezTo>
                <a:cubicBezTo>
                  <a:pt x="488" y="95"/>
                  <a:pt x="489" y="95"/>
                  <a:pt x="489" y="94"/>
                </a:cubicBezTo>
                <a:cubicBezTo>
                  <a:pt x="491" y="94"/>
                  <a:pt x="491" y="94"/>
                  <a:pt x="491" y="94"/>
                </a:cubicBezTo>
                <a:cubicBezTo>
                  <a:pt x="492" y="95"/>
                  <a:pt x="493" y="96"/>
                  <a:pt x="493" y="98"/>
                </a:cubicBezTo>
                <a:cubicBezTo>
                  <a:pt x="494" y="97"/>
                  <a:pt x="494" y="97"/>
                  <a:pt x="494" y="97"/>
                </a:cubicBezTo>
                <a:cubicBezTo>
                  <a:pt x="496" y="97"/>
                  <a:pt x="497" y="97"/>
                  <a:pt x="499" y="97"/>
                </a:cubicBezTo>
                <a:cubicBezTo>
                  <a:pt x="500" y="97"/>
                  <a:pt x="500" y="98"/>
                  <a:pt x="501" y="98"/>
                </a:cubicBezTo>
                <a:cubicBezTo>
                  <a:pt x="502" y="98"/>
                  <a:pt x="503" y="98"/>
                  <a:pt x="504" y="99"/>
                </a:cubicBezTo>
                <a:cubicBezTo>
                  <a:pt x="504" y="99"/>
                  <a:pt x="504" y="99"/>
                  <a:pt x="505" y="99"/>
                </a:cubicBezTo>
                <a:cubicBezTo>
                  <a:pt x="506" y="99"/>
                  <a:pt x="507" y="99"/>
                  <a:pt x="507" y="100"/>
                </a:cubicBezTo>
                <a:cubicBezTo>
                  <a:pt x="508" y="100"/>
                  <a:pt x="509" y="100"/>
                  <a:pt x="510" y="100"/>
                </a:cubicBezTo>
                <a:cubicBezTo>
                  <a:pt x="511" y="100"/>
                  <a:pt x="511" y="101"/>
                  <a:pt x="511" y="101"/>
                </a:cubicBezTo>
                <a:cubicBezTo>
                  <a:pt x="510" y="102"/>
                  <a:pt x="510" y="103"/>
                  <a:pt x="510" y="103"/>
                </a:cubicBezTo>
                <a:cubicBezTo>
                  <a:pt x="509" y="104"/>
                  <a:pt x="509" y="105"/>
                  <a:pt x="509" y="105"/>
                </a:cubicBezTo>
                <a:cubicBezTo>
                  <a:pt x="509" y="107"/>
                  <a:pt x="507" y="108"/>
                  <a:pt x="505" y="107"/>
                </a:cubicBezTo>
                <a:cubicBezTo>
                  <a:pt x="504" y="106"/>
                  <a:pt x="503" y="106"/>
                  <a:pt x="502" y="105"/>
                </a:cubicBezTo>
                <a:cubicBezTo>
                  <a:pt x="501" y="105"/>
                  <a:pt x="501" y="105"/>
                  <a:pt x="500" y="105"/>
                </a:cubicBezTo>
                <a:cubicBezTo>
                  <a:pt x="499" y="106"/>
                  <a:pt x="497" y="106"/>
                  <a:pt x="496" y="105"/>
                </a:cubicBezTo>
                <a:cubicBezTo>
                  <a:pt x="496" y="104"/>
                  <a:pt x="495" y="105"/>
                  <a:pt x="495" y="104"/>
                </a:cubicBezTo>
                <a:cubicBezTo>
                  <a:pt x="494" y="104"/>
                  <a:pt x="494" y="104"/>
                  <a:pt x="494" y="104"/>
                </a:cubicBezTo>
                <a:cubicBezTo>
                  <a:pt x="494" y="104"/>
                  <a:pt x="493" y="103"/>
                  <a:pt x="493" y="104"/>
                </a:cubicBezTo>
                <a:cubicBezTo>
                  <a:pt x="493" y="104"/>
                  <a:pt x="492" y="104"/>
                  <a:pt x="491" y="105"/>
                </a:cubicBezTo>
                <a:cubicBezTo>
                  <a:pt x="491" y="105"/>
                  <a:pt x="490" y="106"/>
                  <a:pt x="491" y="103"/>
                </a:cubicBezTo>
                <a:cubicBezTo>
                  <a:pt x="492" y="100"/>
                  <a:pt x="491" y="100"/>
                  <a:pt x="491" y="98"/>
                </a:cubicBezTo>
                <a:cubicBezTo>
                  <a:pt x="491" y="98"/>
                  <a:pt x="490" y="98"/>
                  <a:pt x="490" y="98"/>
                </a:cubicBezTo>
                <a:cubicBezTo>
                  <a:pt x="489" y="98"/>
                  <a:pt x="489" y="98"/>
                  <a:pt x="489" y="99"/>
                </a:cubicBezTo>
                <a:cubicBezTo>
                  <a:pt x="489" y="100"/>
                  <a:pt x="489" y="101"/>
                  <a:pt x="491" y="102"/>
                </a:cubicBezTo>
                <a:cubicBezTo>
                  <a:pt x="493" y="102"/>
                  <a:pt x="494" y="103"/>
                  <a:pt x="495" y="103"/>
                </a:cubicBezTo>
                <a:cubicBezTo>
                  <a:pt x="496" y="104"/>
                  <a:pt x="497" y="104"/>
                  <a:pt x="497" y="102"/>
                </a:cubicBezTo>
                <a:cubicBezTo>
                  <a:pt x="497" y="102"/>
                  <a:pt x="497" y="101"/>
                  <a:pt x="496" y="101"/>
                </a:cubicBezTo>
                <a:cubicBezTo>
                  <a:pt x="495" y="101"/>
                  <a:pt x="494" y="101"/>
                  <a:pt x="491" y="103"/>
                </a:cubicBezTo>
                <a:moveTo>
                  <a:pt x="499" y="101"/>
                </a:moveTo>
                <a:cubicBezTo>
                  <a:pt x="499" y="101"/>
                  <a:pt x="500" y="101"/>
                  <a:pt x="499" y="101"/>
                </a:cubicBezTo>
                <a:cubicBezTo>
                  <a:pt x="499" y="101"/>
                  <a:pt x="499" y="101"/>
                  <a:pt x="499" y="101"/>
                </a:cubicBezTo>
                <a:cubicBezTo>
                  <a:pt x="499" y="101"/>
                  <a:pt x="498" y="101"/>
                  <a:pt x="499" y="102"/>
                </a:cubicBezTo>
                <a:cubicBezTo>
                  <a:pt x="499" y="102"/>
                  <a:pt x="499" y="101"/>
                  <a:pt x="500" y="100"/>
                </a:cubicBezTo>
                <a:cubicBezTo>
                  <a:pt x="500" y="100"/>
                  <a:pt x="500" y="100"/>
                  <a:pt x="499" y="100"/>
                </a:cubicBezTo>
                <a:cubicBezTo>
                  <a:pt x="499" y="100"/>
                  <a:pt x="499" y="101"/>
                  <a:pt x="499" y="101"/>
                </a:cubicBezTo>
                <a:cubicBezTo>
                  <a:pt x="500" y="101"/>
                  <a:pt x="500" y="101"/>
                  <a:pt x="500" y="101"/>
                </a:cubicBezTo>
                <a:cubicBezTo>
                  <a:pt x="500" y="101"/>
                  <a:pt x="500" y="100"/>
                  <a:pt x="500" y="100"/>
                </a:cubicBezTo>
                <a:cubicBezTo>
                  <a:pt x="500" y="100"/>
                  <a:pt x="500" y="100"/>
                  <a:pt x="499" y="101"/>
                </a:cubicBezTo>
                <a:moveTo>
                  <a:pt x="507" y="101"/>
                </a:moveTo>
                <a:cubicBezTo>
                  <a:pt x="506" y="101"/>
                  <a:pt x="506" y="101"/>
                  <a:pt x="506" y="102"/>
                </a:cubicBezTo>
                <a:cubicBezTo>
                  <a:pt x="505" y="101"/>
                  <a:pt x="504" y="100"/>
                  <a:pt x="503" y="101"/>
                </a:cubicBezTo>
                <a:cubicBezTo>
                  <a:pt x="504" y="102"/>
                  <a:pt x="504" y="103"/>
                  <a:pt x="506" y="103"/>
                </a:cubicBezTo>
                <a:cubicBezTo>
                  <a:pt x="507" y="103"/>
                  <a:pt x="507" y="102"/>
                  <a:pt x="507" y="101"/>
                </a:cubicBezTo>
                <a:moveTo>
                  <a:pt x="484" y="113"/>
                </a:moveTo>
                <a:cubicBezTo>
                  <a:pt x="485" y="113"/>
                  <a:pt x="485" y="113"/>
                  <a:pt x="485" y="114"/>
                </a:cubicBezTo>
                <a:cubicBezTo>
                  <a:pt x="486" y="114"/>
                  <a:pt x="486" y="114"/>
                  <a:pt x="486" y="114"/>
                </a:cubicBezTo>
                <a:cubicBezTo>
                  <a:pt x="486" y="114"/>
                  <a:pt x="486" y="114"/>
                  <a:pt x="487" y="114"/>
                </a:cubicBezTo>
                <a:cubicBezTo>
                  <a:pt x="487" y="114"/>
                  <a:pt x="487" y="113"/>
                  <a:pt x="487" y="113"/>
                </a:cubicBezTo>
                <a:cubicBezTo>
                  <a:pt x="487" y="113"/>
                  <a:pt x="487" y="112"/>
                  <a:pt x="487" y="112"/>
                </a:cubicBezTo>
                <a:cubicBezTo>
                  <a:pt x="486" y="112"/>
                  <a:pt x="485" y="112"/>
                  <a:pt x="484" y="113"/>
                </a:cubicBezTo>
                <a:moveTo>
                  <a:pt x="505" y="105"/>
                </a:moveTo>
                <a:cubicBezTo>
                  <a:pt x="505" y="105"/>
                  <a:pt x="505" y="105"/>
                  <a:pt x="505" y="105"/>
                </a:cubicBezTo>
                <a:cubicBezTo>
                  <a:pt x="506" y="105"/>
                  <a:pt x="506" y="105"/>
                  <a:pt x="507" y="105"/>
                </a:cubicBezTo>
                <a:cubicBezTo>
                  <a:pt x="507" y="105"/>
                  <a:pt x="507" y="104"/>
                  <a:pt x="507" y="104"/>
                </a:cubicBezTo>
                <a:cubicBezTo>
                  <a:pt x="507" y="104"/>
                  <a:pt x="507" y="104"/>
                  <a:pt x="506" y="104"/>
                </a:cubicBezTo>
                <a:cubicBezTo>
                  <a:pt x="506" y="104"/>
                  <a:pt x="506" y="105"/>
                  <a:pt x="505" y="105"/>
                </a:cubicBezTo>
                <a:moveTo>
                  <a:pt x="483" y="123"/>
                </a:moveTo>
                <a:cubicBezTo>
                  <a:pt x="483" y="123"/>
                  <a:pt x="483" y="123"/>
                  <a:pt x="483" y="123"/>
                </a:cubicBezTo>
                <a:cubicBezTo>
                  <a:pt x="483" y="123"/>
                  <a:pt x="483" y="123"/>
                  <a:pt x="483" y="123"/>
                </a:cubicBezTo>
                <a:cubicBezTo>
                  <a:pt x="483" y="123"/>
                  <a:pt x="483" y="123"/>
                  <a:pt x="483" y="123"/>
                </a:cubicBezTo>
                <a:cubicBezTo>
                  <a:pt x="483" y="123"/>
                  <a:pt x="483" y="123"/>
                  <a:pt x="483" y="123"/>
                </a:cubicBezTo>
                <a:moveTo>
                  <a:pt x="195" y="125"/>
                </a:moveTo>
                <a:cubicBezTo>
                  <a:pt x="195" y="124"/>
                  <a:pt x="195" y="123"/>
                  <a:pt x="195" y="122"/>
                </a:cubicBezTo>
                <a:cubicBezTo>
                  <a:pt x="194" y="122"/>
                  <a:pt x="193" y="123"/>
                  <a:pt x="192" y="123"/>
                </a:cubicBezTo>
                <a:cubicBezTo>
                  <a:pt x="192" y="122"/>
                  <a:pt x="191" y="122"/>
                  <a:pt x="191" y="122"/>
                </a:cubicBezTo>
                <a:cubicBezTo>
                  <a:pt x="191" y="122"/>
                  <a:pt x="191" y="121"/>
                  <a:pt x="192" y="121"/>
                </a:cubicBezTo>
                <a:cubicBezTo>
                  <a:pt x="192" y="120"/>
                  <a:pt x="192" y="120"/>
                  <a:pt x="193" y="120"/>
                </a:cubicBezTo>
                <a:cubicBezTo>
                  <a:pt x="196" y="120"/>
                  <a:pt x="196" y="120"/>
                  <a:pt x="196" y="120"/>
                </a:cubicBezTo>
                <a:cubicBezTo>
                  <a:pt x="196" y="120"/>
                  <a:pt x="196" y="121"/>
                  <a:pt x="196" y="121"/>
                </a:cubicBezTo>
                <a:cubicBezTo>
                  <a:pt x="196" y="121"/>
                  <a:pt x="196" y="121"/>
                  <a:pt x="196" y="121"/>
                </a:cubicBezTo>
                <a:cubicBezTo>
                  <a:pt x="197" y="120"/>
                  <a:pt x="198" y="121"/>
                  <a:pt x="199" y="121"/>
                </a:cubicBezTo>
                <a:cubicBezTo>
                  <a:pt x="201" y="120"/>
                  <a:pt x="201" y="121"/>
                  <a:pt x="202" y="122"/>
                </a:cubicBezTo>
                <a:cubicBezTo>
                  <a:pt x="204" y="122"/>
                  <a:pt x="205" y="123"/>
                  <a:pt x="207" y="124"/>
                </a:cubicBezTo>
                <a:cubicBezTo>
                  <a:pt x="208" y="124"/>
                  <a:pt x="209" y="126"/>
                  <a:pt x="210" y="127"/>
                </a:cubicBezTo>
                <a:cubicBezTo>
                  <a:pt x="211" y="128"/>
                  <a:pt x="213" y="129"/>
                  <a:pt x="214" y="131"/>
                </a:cubicBezTo>
                <a:cubicBezTo>
                  <a:pt x="215" y="132"/>
                  <a:pt x="216" y="133"/>
                  <a:pt x="217" y="133"/>
                </a:cubicBezTo>
                <a:cubicBezTo>
                  <a:pt x="218" y="134"/>
                  <a:pt x="218" y="135"/>
                  <a:pt x="219" y="135"/>
                </a:cubicBezTo>
                <a:cubicBezTo>
                  <a:pt x="220" y="137"/>
                  <a:pt x="221" y="137"/>
                  <a:pt x="221" y="138"/>
                </a:cubicBezTo>
                <a:cubicBezTo>
                  <a:pt x="222" y="139"/>
                  <a:pt x="222" y="140"/>
                  <a:pt x="222" y="141"/>
                </a:cubicBezTo>
                <a:cubicBezTo>
                  <a:pt x="222" y="141"/>
                  <a:pt x="222" y="141"/>
                  <a:pt x="222" y="141"/>
                </a:cubicBezTo>
                <a:cubicBezTo>
                  <a:pt x="223" y="141"/>
                  <a:pt x="223" y="141"/>
                  <a:pt x="223" y="141"/>
                </a:cubicBezTo>
                <a:cubicBezTo>
                  <a:pt x="223" y="141"/>
                  <a:pt x="224" y="142"/>
                  <a:pt x="223" y="142"/>
                </a:cubicBezTo>
                <a:cubicBezTo>
                  <a:pt x="223" y="142"/>
                  <a:pt x="223" y="142"/>
                  <a:pt x="222" y="142"/>
                </a:cubicBezTo>
                <a:cubicBezTo>
                  <a:pt x="220" y="143"/>
                  <a:pt x="220" y="143"/>
                  <a:pt x="221" y="144"/>
                </a:cubicBezTo>
                <a:cubicBezTo>
                  <a:pt x="222" y="146"/>
                  <a:pt x="221" y="147"/>
                  <a:pt x="221" y="149"/>
                </a:cubicBezTo>
                <a:cubicBezTo>
                  <a:pt x="221" y="149"/>
                  <a:pt x="221" y="149"/>
                  <a:pt x="221" y="149"/>
                </a:cubicBezTo>
                <a:cubicBezTo>
                  <a:pt x="221" y="149"/>
                  <a:pt x="221" y="149"/>
                  <a:pt x="221" y="149"/>
                </a:cubicBezTo>
                <a:cubicBezTo>
                  <a:pt x="220" y="147"/>
                  <a:pt x="219" y="148"/>
                  <a:pt x="218" y="148"/>
                </a:cubicBezTo>
                <a:cubicBezTo>
                  <a:pt x="217" y="148"/>
                  <a:pt x="216" y="148"/>
                  <a:pt x="216" y="147"/>
                </a:cubicBezTo>
                <a:cubicBezTo>
                  <a:pt x="216" y="146"/>
                  <a:pt x="215" y="145"/>
                  <a:pt x="214" y="144"/>
                </a:cubicBezTo>
                <a:cubicBezTo>
                  <a:pt x="213" y="143"/>
                  <a:pt x="212" y="141"/>
                  <a:pt x="211" y="140"/>
                </a:cubicBezTo>
                <a:cubicBezTo>
                  <a:pt x="210" y="139"/>
                  <a:pt x="209" y="138"/>
                  <a:pt x="207" y="136"/>
                </a:cubicBezTo>
                <a:cubicBezTo>
                  <a:pt x="206" y="135"/>
                  <a:pt x="205" y="134"/>
                  <a:pt x="204" y="133"/>
                </a:cubicBezTo>
                <a:cubicBezTo>
                  <a:pt x="202" y="131"/>
                  <a:pt x="200" y="130"/>
                  <a:pt x="198" y="129"/>
                </a:cubicBezTo>
                <a:cubicBezTo>
                  <a:pt x="197" y="128"/>
                  <a:pt x="196" y="129"/>
                  <a:pt x="196" y="128"/>
                </a:cubicBezTo>
                <a:cubicBezTo>
                  <a:pt x="197" y="127"/>
                  <a:pt x="197" y="126"/>
                  <a:pt x="197" y="126"/>
                </a:cubicBezTo>
                <a:cubicBezTo>
                  <a:pt x="197" y="125"/>
                  <a:pt x="198" y="125"/>
                  <a:pt x="198" y="125"/>
                </a:cubicBezTo>
                <a:cubicBezTo>
                  <a:pt x="198" y="125"/>
                  <a:pt x="199" y="125"/>
                  <a:pt x="199" y="125"/>
                </a:cubicBezTo>
                <a:cubicBezTo>
                  <a:pt x="199" y="125"/>
                  <a:pt x="198" y="124"/>
                  <a:pt x="198" y="124"/>
                </a:cubicBezTo>
                <a:cubicBezTo>
                  <a:pt x="197" y="124"/>
                  <a:pt x="196" y="125"/>
                  <a:pt x="195" y="125"/>
                </a:cubicBezTo>
                <a:moveTo>
                  <a:pt x="627" y="188"/>
                </a:moveTo>
                <a:cubicBezTo>
                  <a:pt x="627" y="187"/>
                  <a:pt x="627" y="187"/>
                  <a:pt x="627" y="187"/>
                </a:cubicBezTo>
                <a:cubicBezTo>
                  <a:pt x="627" y="187"/>
                  <a:pt x="628" y="186"/>
                  <a:pt x="628" y="186"/>
                </a:cubicBezTo>
                <a:cubicBezTo>
                  <a:pt x="629" y="186"/>
                  <a:pt x="630" y="186"/>
                  <a:pt x="630" y="187"/>
                </a:cubicBezTo>
                <a:cubicBezTo>
                  <a:pt x="630" y="187"/>
                  <a:pt x="629" y="187"/>
                  <a:pt x="628" y="187"/>
                </a:cubicBezTo>
                <a:cubicBezTo>
                  <a:pt x="628" y="191"/>
                  <a:pt x="628" y="191"/>
                  <a:pt x="628" y="191"/>
                </a:cubicBezTo>
                <a:cubicBezTo>
                  <a:pt x="628" y="191"/>
                  <a:pt x="628" y="191"/>
                  <a:pt x="628" y="191"/>
                </a:cubicBezTo>
                <a:cubicBezTo>
                  <a:pt x="627" y="191"/>
                  <a:pt x="627" y="191"/>
                  <a:pt x="627" y="192"/>
                </a:cubicBezTo>
                <a:cubicBezTo>
                  <a:pt x="627" y="192"/>
                  <a:pt x="627" y="193"/>
                  <a:pt x="628" y="193"/>
                </a:cubicBezTo>
                <a:cubicBezTo>
                  <a:pt x="627" y="193"/>
                  <a:pt x="627" y="193"/>
                  <a:pt x="627" y="194"/>
                </a:cubicBezTo>
                <a:cubicBezTo>
                  <a:pt x="626" y="194"/>
                  <a:pt x="627" y="194"/>
                  <a:pt x="627" y="195"/>
                </a:cubicBezTo>
                <a:cubicBezTo>
                  <a:pt x="628" y="195"/>
                  <a:pt x="628" y="195"/>
                  <a:pt x="628" y="195"/>
                </a:cubicBezTo>
                <a:cubicBezTo>
                  <a:pt x="628" y="196"/>
                  <a:pt x="627" y="198"/>
                  <a:pt x="626" y="199"/>
                </a:cubicBezTo>
                <a:cubicBezTo>
                  <a:pt x="620" y="204"/>
                  <a:pt x="615" y="210"/>
                  <a:pt x="609" y="215"/>
                </a:cubicBezTo>
                <a:cubicBezTo>
                  <a:pt x="609" y="216"/>
                  <a:pt x="608" y="216"/>
                  <a:pt x="608" y="216"/>
                </a:cubicBezTo>
                <a:cubicBezTo>
                  <a:pt x="607" y="216"/>
                  <a:pt x="607" y="216"/>
                  <a:pt x="607" y="216"/>
                </a:cubicBezTo>
                <a:cubicBezTo>
                  <a:pt x="605" y="214"/>
                  <a:pt x="603" y="213"/>
                  <a:pt x="602" y="211"/>
                </a:cubicBezTo>
                <a:cubicBezTo>
                  <a:pt x="602" y="210"/>
                  <a:pt x="602" y="210"/>
                  <a:pt x="602" y="210"/>
                </a:cubicBezTo>
                <a:cubicBezTo>
                  <a:pt x="602" y="209"/>
                  <a:pt x="602" y="209"/>
                  <a:pt x="602" y="209"/>
                </a:cubicBezTo>
                <a:cubicBezTo>
                  <a:pt x="603" y="208"/>
                  <a:pt x="604" y="207"/>
                  <a:pt x="605" y="206"/>
                </a:cubicBezTo>
                <a:cubicBezTo>
                  <a:pt x="607" y="206"/>
                  <a:pt x="607" y="205"/>
                  <a:pt x="608" y="205"/>
                </a:cubicBezTo>
                <a:cubicBezTo>
                  <a:pt x="609" y="203"/>
                  <a:pt x="610" y="202"/>
                  <a:pt x="611" y="200"/>
                </a:cubicBezTo>
                <a:cubicBezTo>
                  <a:pt x="612" y="198"/>
                  <a:pt x="614" y="198"/>
                  <a:pt x="615" y="197"/>
                </a:cubicBezTo>
                <a:cubicBezTo>
                  <a:pt x="616" y="195"/>
                  <a:pt x="618" y="194"/>
                  <a:pt x="619" y="193"/>
                </a:cubicBezTo>
                <a:cubicBezTo>
                  <a:pt x="620" y="192"/>
                  <a:pt x="621" y="191"/>
                  <a:pt x="621" y="190"/>
                </a:cubicBezTo>
                <a:cubicBezTo>
                  <a:pt x="623" y="190"/>
                  <a:pt x="623" y="189"/>
                  <a:pt x="624" y="188"/>
                </a:cubicBezTo>
                <a:cubicBezTo>
                  <a:pt x="627" y="188"/>
                  <a:pt x="627" y="188"/>
                  <a:pt x="627" y="188"/>
                </a:cubicBezTo>
                <a:cubicBezTo>
                  <a:pt x="627" y="189"/>
                  <a:pt x="627" y="189"/>
                  <a:pt x="627" y="189"/>
                </a:cubicBezTo>
                <a:cubicBezTo>
                  <a:pt x="627" y="189"/>
                  <a:pt x="627" y="189"/>
                  <a:pt x="627" y="189"/>
                </a:cubicBezTo>
                <a:cubicBezTo>
                  <a:pt x="626" y="189"/>
                  <a:pt x="626" y="189"/>
                  <a:pt x="626" y="189"/>
                </a:cubicBezTo>
                <a:cubicBezTo>
                  <a:pt x="626" y="189"/>
                  <a:pt x="625" y="189"/>
                  <a:pt x="626" y="190"/>
                </a:cubicBezTo>
                <a:cubicBezTo>
                  <a:pt x="626" y="190"/>
                  <a:pt x="626" y="189"/>
                  <a:pt x="627" y="189"/>
                </a:cubicBezTo>
                <a:cubicBezTo>
                  <a:pt x="627" y="189"/>
                  <a:pt x="627" y="189"/>
                  <a:pt x="627" y="189"/>
                </a:cubicBezTo>
                <a:cubicBezTo>
                  <a:pt x="627" y="188"/>
                  <a:pt x="627" y="188"/>
                  <a:pt x="627" y="188"/>
                </a:cubicBezTo>
                <a:moveTo>
                  <a:pt x="329" y="143"/>
                </a:moveTo>
                <a:cubicBezTo>
                  <a:pt x="328" y="143"/>
                  <a:pt x="328" y="144"/>
                  <a:pt x="327" y="145"/>
                </a:cubicBezTo>
                <a:cubicBezTo>
                  <a:pt x="327" y="145"/>
                  <a:pt x="326" y="145"/>
                  <a:pt x="325" y="145"/>
                </a:cubicBezTo>
                <a:cubicBezTo>
                  <a:pt x="324" y="145"/>
                  <a:pt x="323" y="147"/>
                  <a:pt x="322" y="146"/>
                </a:cubicBezTo>
                <a:cubicBezTo>
                  <a:pt x="322" y="146"/>
                  <a:pt x="321" y="147"/>
                  <a:pt x="321" y="147"/>
                </a:cubicBezTo>
                <a:cubicBezTo>
                  <a:pt x="321" y="148"/>
                  <a:pt x="321" y="148"/>
                  <a:pt x="321" y="148"/>
                </a:cubicBezTo>
                <a:cubicBezTo>
                  <a:pt x="319" y="147"/>
                  <a:pt x="318" y="149"/>
                  <a:pt x="317" y="149"/>
                </a:cubicBezTo>
                <a:cubicBezTo>
                  <a:pt x="316" y="149"/>
                  <a:pt x="316" y="149"/>
                  <a:pt x="316" y="149"/>
                </a:cubicBezTo>
                <a:cubicBezTo>
                  <a:pt x="314" y="149"/>
                  <a:pt x="312" y="149"/>
                  <a:pt x="310" y="149"/>
                </a:cubicBezTo>
                <a:cubicBezTo>
                  <a:pt x="309" y="148"/>
                  <a:pt x="307" y="147"/>
                  <a:pt x="305" y="146"/>
                </a:cubicBezTo>
                <a:cubicBezTo>
                  <a:pt x="304" y="146"/>
                  <a:pt x="304" y="145"/>
                  <a:pt x="304" y="145"/>
                </a:cubicBezTo>
                <a:cubicBezTo>
                  <a:pt x="303" y="144"/>
                  <a:pt x="302" y="143"/>
                  <a:pt x="301" y="142"/>
                </a:cubicBezTo>
                <a:cubicBezTo>
                  <a:pt x="301" y="141"/>
                  <a:pt x="300" y="140"/>
                  <a:pt x="300" y="139"/>
                </a:cubicBezTo>
                <a:cubicBezTo>
                  <a:pt x="299" y="137"/>
                  <a:pt x="298" y="137"/>
                  <a:pt x="298" y="135"/>
                </a:cubicBezTo>
                <a:cubicBezTo>
                  <a:pt x="298" y="135"/>
                  <a:pt x="298" y="135"/>
                  <a:pt x="297" y="134"/>
                </a:cubicBezTo>
                <a:cubicBezTo>
                  <a:pt x="298" y="134"/>
                  <a:pt x="299" y="133"/>
                  <a:pt x="300" y="133"/>
                </a:cubicBezTo>
                <a:cubicBezTo>
                  <a:pt x="300" y="132"/>
                  <a:pt x="301" y="132"/>
                  <a:pt x="302" y="132"/>
                </a:cubicBezTo>
                <a:cubicBezTo>
                  <a:pt x="303" y="132"/>
                  <a:pt x="303" y="132"/>
                  <a:pt x="303" y="131"/>
                </a:cubicBezTo>
                <a:cubicBezTo>
                  <a:pt x="304" y="131"/>
                  <a:pt x="304" y="131"/>
                  <a:pt x="305" y="131"/>
                </a:cubicBezTo>
                <a:cubicBezTo>
                  <a:pt x="306" y="133"/>
                  <a:pt x="306" y="134"/>
                  <a:pt x="308" y="135"/>
                </a:cubicBezTo>
                <a:cubicBezTo>
                  <a:pt x="308" y="137"/>
                  <a:pt x="310" y="138"/>
                  <a:pt x="311" y="139"/>
                </a:cubicBezTo>
                <a:cubicBezTo>
                  <a:pt x="313" y="140"/>
                  <a:pt x="315" y="141"/>
                  <a:pt x="317" y="140"/>
                </a:cubicBezTo>
                <a:cubicBezTo>
                  <a:pt x="319" y="139"/>
                  <a:pt x="321" y="139"/>
                  <a:pt x="322" y="138"/>
                </a:cubicBezTo>
                <a:cubicBezTo>
                  <a:pt x="322" y="137"/>
                  <a:pt x="322" y="138"/>
                  <a:pt x="322" y="138"/>
                </a:cubicBezTo>
                <a:cubicBezTo>
                  <a:pt x="323" y="139"/>
                  <a:pt x="323" y="139"/>
                  <a:pt x="324" y="139"/>
                </a:cubicBezTo>
                <a:cubicBezTo>
                  <a:pt x="325" y="140"/>
                  <a:pt x="325" y="139"/>
                  <a:pt x="325" y="139"/>
                </a:cubicBezTo>
                <a:cubicBezTo>
                  <a:pt x="325" y="139"/>
                  <a:pt x="326" y="139"/>
                  <a:pt x="326" y="139"/>
                </a:cubicBezTo>
                <a:cubicBezTo>
                  <a:pt x="327" y="139"/>
                  <a:pt x="328" y="140"/>
                  <a:pt x="329" y="141"/>
                </a:cubicBezTo>
                <a:cubicBezTo>
                  <a:pt x="329" y="141"/>
                  <a:pt x="329" y="142"/>
                  <a:pt x="329" y="143"/>
                </a:cubicBezTo>
                <a:moveTo>
                  <a:pt x="107" y="359"/>
                </a:moveTo>
                <a:cubicBezTo>
                  <a:pt x="107" y="358"/>
                  <a:pt x="107" y="358"/>
                  <a:pt x="107" y="358"/>
                </a:cubicBezTo>
                <a:cubicBezTo>
                  <a:pt x="107" y="358"/>
                  <a:pt x="108" y="357"/>
                  <a:pt x="108" y="357"/>
                </a:cubicBezTo>
                <a:cubicBezTo>
                  <a:pt x="108" y="357"/>
                  <a:pt x="110" y="354"/>
                  <a:pt x="109" y="354"/>
                </a:cubicBezTo>
                <a:cubicBezTo>
                  <a:pt x="109" y="354"/>
                  <a:pt x="109" y="354"/>
                  <a:pt x="109" y="354"/>
                </a:cubicBezTo>
                <a:cubicBezTo>
                  <a:pt x="108" y="354"/>
                  <a:pt x="108" y="354"/>
                  <a:pt x="108" y="354"/>
                </a:cubicBezTo>
                <a:cubicBezTo>
                  <a:pt x="108" y="353"/>
                  <a:pt x="109" y="352"/>
                  <a:pt x="110" y="352"/>
                </a:cubicBezTo>
                <a:cubicBezTo>
                  <a:pt x="110" y="352"/>
                  <a:pt x="110" y="353"/>
                  <a:pt x="110" y="353"/>
                </a:cubicBezTo>
                <a:cubicBezTo>
                  <a:pt x="111" y="353"/>
                  <a:pt x="111" y="353"/>
                  <a:pt x="111" y="352"/>
                </a:cubicBezTo>
                <a:cubicBezTo>
                  <a:pt x="112" y="352"/>
                  <a:pt x="114" y="352"/>
                  <a:pt x="116" y="352"/>
                </a:cubicBezTo>
                <a:cubicBezTo>
                  <a:pt x="118" y="352"/>
                  <a:pt x="118" y="353"/>
                  <a:pt x="120" y="353"/>
                </a:cubicBezTo>
                <a:cubicBezTo>
                  <a:pt x="121" y="353"/>
                  <a:pt x="122" y="353"/>
                  <a:pt x="123" y="353"/>
                </a:cubicBezTo>
                <a:cubicBezTo>
                  <a:pt x="125" y="355"/>
                  <a:pt x="126" y="354"/>
                  <a:pt x="128" y="354"/>
                </a:cubicBezTo>
                <a:cubicBezTo>
                  <a:pt x="130" y="354"/>
                  <a:pt x="132" y="353"/>
                  <a:pt x="133" y="355"/>
                </a:cubicBezTo>
                <a:cubicBezTo>
                  <a:pt x="138" y="355"/>
                  <a:pt x="138" y="355"/>
                  <a:pt x="138" y="355"/>
                </a:cubicBezTo>
                <a:cubicBezTo>
                  <a:pt x="138" y="356"/>
                  <a:pt x="138" y="357"/>
                  <a:pt x="137" y="358"/>
                </a:cubicBezTo>
                <a:cubicBezTo>
                  <a:pt x="137" y="358"/>
                  <a:pt x="137" y="359"/>
                  <a:pt x="137" y="359"/>
                </a:cubicBezTo>
                <a:cubicBezTo>
                  <a:pt x="137" y="361"/>
                  <a:pt x="137" y="362"/>
                  <a:pt x="137" y="364"/>
                </a:cubicBezTo>
                <a:cubicBezTo>
                  <a:pt x="136" y="365"/>
                  <a:pt x="135" y="364"/>
                  <a:pt x="135" y="363"/>
                </a:cubicBezTo>
                <a:cubicBezTo>
                  <a:pt x="134" y="363"/>
                  <a:pt x="132" y="363"/>
                  <a:pt x="131" y="363"/>
                </a:cubicBezTo>
                <a:cubicBezTo>
                  <a:pt x="130" y="364"/>
                  <a:pt x="129" y="362"/>
                  <a:pt x="128" y="362"/>
                </a:cubicBezTo>
                <a:cubicBezTo>
                  <a:pt x="127" y="363"/>
                  <a:pt x="126" y="362"/>
                  <a:pt x="124" y="362"/>
                </a:cubicBezTo>
                <a:cubicBezTo>
                  <a:pt x="123" y="362"/>
                  <a:pt x="122" y="363"/>
                  <a:pt x="121" y="362"/>
                </a:cubicBezTo>
                <a:cubicBezTo>
                  <a:pt x="120" y="362"/>
                  <a:pt x="120" y="361"/>
                  <a:pt x="118" y="362"/>
                </a:cubicBezTo>
                <a:cubicBezTo>
                  <a:pt x="118" y="362"/>
                  <a:pt x="117" y="362"/>
                  <a:pt x="116" y="361"/>
                </a:cubicBezTo>
                <a:cubicBezTo>
                  <a:pt x="114" y="360"/>
                  <a:pt x="111" y="361"/>
                  <a:pt x="108" y="361"/>
                </a:cubicBezTo>
                <a:cubicBezTo>
                  <a:pt x="108" y="361"/>
                  <a:pt x="107" y="360"/>
                  <a:pt x="107" y="360"/>
                </a:cubicBezTo>
                <a:cubicBezTo>
                  <a:pt x="107" y="360"/>
                  <a:pt x="107" y="360"/>
                  <a:pt x="107" y="360"/>
                </a:cubicBezTo>
                <a:cubicBezTo>
                  <a:pt x="107" y="360"/>
                  <a:pt x="107" y="359"/>
                  <a:pt x="108" y="359"/>
                </a:cubicBezTo>
                <a:cubicBezTo>
                  <a:pt x="108" y="359"/>
                  <a:pt x="107" y="359"/>
                  <a:pt x="107" y="359"/>
                </a:cubicBezTo>
                <a:moveTo>
                  <a:pt x="79" y="374"/>
                </a:moveTo>
                <a:cubicBezTo>
                  <a:pt x="79" y="375"/>
                  <a:pt x="80" y="376"/>
                  <a:pt x="78" y="376"/>
                </a:cubicBezTo>
                <a:cubicBezTo>
                  <a:pt x="77" y="376"/>
                  <a:pt x="78" y="378"/>
                  <a:pt x="76" y="378"/>
                </a:cubicBezTo>
                <a:cubicBezTo>
                  <a:pt x="77" y="378"/>
                  <a:pt x="77" y="379"/>
                  <a:pt x="77" y="379"/>
                </a:cubicBezTo>
                <a:cubicBezTo>
                  <a:pt x="78" y="379"/>
                  <a:pt x="78" y="378"/>
                  <a:pt x="78" y="378"/>
                </a:cubicBezTo>
                <a:cubicBezTo>
                  <a:pt x="79" y="378"/>
                  <a:pt x="79" y="378"/>
                  <a:pt x="79" y="378"/>
                </a:cubicBezTo>
                <a:cubicBezTo>
                  <a:pt x="79" y="378"/>
                  <a:pt x="79" y="378"/>
                  <a:pt x="79" y="379"/>
                </a:cubicBezTo>
                <a:cubicBezTo>
                  <a:pt x="79" y="379"/>
                  <a:pt x="79" y="379"/>
                  <a:pt x="79" y="379"/>
                </a:cubicBezTo>
                <a:cubicBezTo>
                  <a:pt x="78" y="379"/>
                  <a:pt x="76" y="379"/>
                  <a:pt x="75" y="379"/>
                </a:cubicBezTo>
                <a:cubicBezTo>
                  <a:pt x="75" y="379"/>
                  <a:pt x="75" y="379"/>
                  <a:pt x="75" y="378"/>
                </a:cubicBezTo>
                <a:cubicBezTo>
                  <a:pt x="75" y="378"/>
                  <a:pt x="75" y="378"/>
                  <a:pt x="75" y="378"/>
                </a:cubicBezTo>
                <a:cubicBezTo>
                  <a:pt x="74" y="378"/>
                  <a:pt x="74" y="379"/>
                  <a:pt x="75" y="379"/>
                </a:cubicBezTo>
                <a:cubicBezTo>
                  <a:pt x="75" y="379"/>
                  <a:pt x="75" y="379"/>
                  <a:pt x="75" y="379"/>
                </a:cubicBezTo>
                <a:cubicBezTo>
                  <a:pt x="75" y="378"/>
                  <a:pt x="75" y="378"/>
                  <a:pt x="75" y="378"/>
                </a:cubicBezTo>
                <a:cubicBezTo>
                  <a:pt x="75" y="378"/>
                  <a:pt x="75" y="378"/>
                  <a:pt x="75" y="378"/>
                </a:cubicBezTo>
                <a:cubicBezTo>
                  <a:pt x="72" y="380"/>
                  <a:pt x="72" y="380"/>
                  <a:pt x="69" y="379"/>
                </a:cubicBezTo>
                <a:cubicBezTo>
                  <a:pt x="68" y="379"/>
                  <a:pt x="68" y="379"/>
                  <a:pt x="68" y="379"/>
                </a:cubicBezTo>
                <a:cubicBezTo>
                  <a:pt x="67" y="379"/>
                  <a:pt x="65" y="379"/>
                  <a:pt x="64" y="379"/>
                </a:cubicBezTo>
                <a:cubicBezTo>
                  <a:pt x="62" y="377"/>
                  <a:pt x="61" y="378"/>
                  <a:pt x="59" y="378"/>
                </a:cubicBezTo>
                <a:cubicBezTo>
                  <a:pt x="58" y="378"/>
                  <a:pt x="57" y="378"/>
                  <a:pt x="56" y="377"/>
                </a:cubicBezTo>
                <a:cubicBezTo>
                  <a:pt x="56" y="377"/>
                  <a:pt x="55" y="377"/>
                  <a:pt x="54" y="377"/>
                </a:cubicBezTo>
                <a:cubicBezTo>
                  <a:pt x="53" y="377"/>
                  <a:pt x="52" y="377"/>
                  <a:pt x="50" y="377"/>
                </a:cubicBezTo>
                <a:cubicBezTo>
                  <a:pt x="50" y="376"/>
                  <a:pt x="50" y="375"/>
                  <a:pt x="50" y="374"/>
                </a:cubicBezTo>
                <a:cubicBezTo>
                  <a:pt x="50" y="373"/>
                  <a:pt x="50" y="372"/>
                  <a:pt x="51" y="371"/>
                </a:cubicBezTo>
                <a:cubicBezTo>
                  <a:pt x="51" y="371"/>
                  <a:pt x="51" y="369"/>
                  <a:pt x="51" y="369"/>
                </a:cubicBezTo>
                <a:cubicBezTo>
                  <a:pt x="52" y="368"/>
                  <a:pt x="53" y="368"/>
                  <a:pt x="54" y="368"/>
                </a:cubicBezTo>
                <a:cubicBezTo>
                  <a:pt x="54" y="368"/>
                  <a:pt x="55" y="368"/>
                  <a:pt x="56" y="368"/>
                </a:cubicBezTo>
                <a:cubicBezTo>
                  <a:pt x="57" y="370"/>
                  <a:pt x="59" y="369"/>
                  <a:pt x="61" y="369"/>
                </a:cubicBezTo>
                <a:cubicBezTo>
                  <a:pt x="62" y="369"/>
                  <a:pt x="63" y="369"/>
                  <a:pt x="65" y="369"/>
                </a:cubicBezTo>
                <a:cubicBezTo>
                  <a:pt x="65" y="369"/>
                  <a:pt x="66" y="369"/>
                  <a:pt x="67" y="370"/>
                </a:cubicBezTo>
                <a:cubicBezTo>
                  <a:pt x="68" y="371"/>
                  <a:pt x="69" y="369"/>
                  <a:pt x="70" y="371"/>
                </a:cubicBezTo>
                <a:cubicBezTo>
                  <a:pt x="71" y="371"/>
                  <a:pt x="72" y="371"/>
                  <a:pt x="73" y="371"/>
                </a:cubicBezTo>
                <a:cubicBezTo>
                  <a:pt x="74" y="371"/>
                  <a:pt x="75" y="371"/>
                  <a:pt x="76" y="372"/>
                </a:cubicBezTo>
                <a:cubicBezTo>
                  <a:pt x="76" y="372"/>
                  <a:pt x="76" y="371"/>
                  <a:pt x="77" y="371"/>
                </a:cubicBezTo>
                <a:cubicBezTo>
                  <a:pt x="77" y="372"/>
                  <a:pt x="78" y="372"/>
                  <a:pt x="78" y="373"/>
                </a:cubicBezTo>
                <a:cubicBezTo>
                  <a:pt x="78" y="374"/>
                  <a:pt x="79" y="374"/>
                  <a:pt x="79" y="374"/>
                </a:cubicBezTo>
                <a:moveTo>
                  <a:pt x="76" y="374"/>
                </a:moveTo>
                <a:cubicBezTo>
                  <a:pt x="76" y="374"/>
                  <a:pt x="76" y="374"/>
                  <a:pt x="76" y="374"/>
                </a:cubicBezTo>
                <a:cubicBezTo>
                  <a:pt x="76" y="374"/>
                  <a:pt x="76" y="374"/>
                  <a:pt x="76" y="374"/>
                </a:cubicBezTo>
                <a:cubicBezTo>
                  <a:pt x="76" y="374"/>
                  <a:pt x="76" y="375"/>
                  <a:pt x="76" y="375"/>
                </a:cubicBezTo>
                <a:cubicBezTo>
                  <a:pt x="76" y="375"/>
                  <a:pt x="76" y="375"/>
                  <a:pt x="76" y="374"/>
                </a:cubicBezTo>
                <a:moveTo>
                  <a:pt x="112" y="203"/>
                </a:moveTo>
                <a:cubicBezTo>
                  <a:pt x="114" y="202"/>
                  <a:pt x="114" y="200"/>
                  <a:pt x="115" y="199"/>
                </a:cubicBezTo>
                <a:cubicBezTo>
                  <a:pt x="116" y="198"/>
                  <a:pt x="117" y="197"/>
                  <a:pt x="118" y="196"/>
                </a:cubicBezTo>
                <a:cubicBezTo>
                  <a:pt x="121" y="196"/>
                  <a:pt x="121" y="196"/>
                  <a:pt x="121" y="196"/>
                </a:cubicBezTo>
                <a:cubicBezTo>
                  <a:pt x="121" y="198"/>
                  <a:pt x="123" y="198"/>
                  <a:pt x="124" y="199"/>
                </a:cubicBezTo>
                <a:cubicBezTo>
                  <a:pt x="125" y="199"/>
                  <a:pt x="126" y="199"/>
                  <a:pt x="126" y="200"/>
                </a:cubicBezTo>
                <a:cubicBezTo>
                  <a:pt x="127" y="200"/>
                  <a:pt x="128" y="201"/>
                  <a:pt x="129" y="202"/>
                </a:cubicBezTo>
                <a:cubicBezTo>
                  <a:pt x="128" y="202"/>
                  <a:pt x="127" y="203"/>
                  <a:pt x="128" y="204"/>
                </a:cubicBezTo>
                <a:cubicBezTo>
                  <a:pt x="128" y="204"/>
                  <a:pt x="129" y="203"/>
                  <a:pt x="129" y="203"/>
                </a:cubicBezTo>
                <a:cubicBezTo>
                  <a:pt x="130" y="203"/>
                  <a:pt x="130" y="203"/>
                  <a:pt x="130" y="204"/>
                </a:cubicBezTo>
                <a:cubicBezTo>
                  <a:pt x="131" y="205"/>
                  <a:pt x="130" y="205"/>
                  <a:pt x="130" y="205"/>
                </a:cubicBezTo>
                <a:cubicBezTo>
                  <a:pt x="129" y="205"/>
                  <a:pt x="129" y="205"/>
                  <a:pt x="128" y="205"/>
                </a:cubicBezTo>
                <a:cubicBezTo>
                  <a:pt x="127" y="206"/>
                  <a:pt x="128" y="207"/>
                  <a:pt x="128" y="207"/>
                </a:cubicBezTo>
                <a:cubicBezTo>
                  <a:pt x="128" y="208"/>
                  <a:pt x="128" y="209"/>
                  <a:pt x="128" y="210"/>
                </a:cubicBezTo>
                <a:cubicBezTo>
                  <a:pt x="128" y="211"/>
                  <a:pt x="127" y="212"/>
                  <a:pt x="128" y="212"/>
                </a:cubicBezTo>
                <a:cubicBezTo>
                  <a:pt x="128" y="212"/>
                  <a:pt x="128" y="213"/>
                  <a:pt x="128" y="212"/>
                </a:cubicBezTo>
                <a:cubicBezTo>
                  <a:pt x="128" y="212"/>
                  <a:pt x="129" y="212"/>
                  <a:pt x="129" y="212"/>
                </a:cubicBezTo>
                <a:cubicBezTo>
                  <a:pt x="129" y="212"/>
                  <a:pt x="130" y="212"/>
                  <a:pt x="130" y="213"/>
                </a:cubicBezTo>
                <a:cubicBezTo>
                  <a:pt x="131" y="213"/>
                  <a:pt x="132" y="214"/>
                  <a:pt x="131" y="216"/>
                </a:cubicBezTo>
                <a:cubicBezTo>
                  <a:pt x="131" y="216"/>
                  <a:pt x="132" y="216"/>
                  <a:pt x="132" y="216"/>
                </a:cubicBezTo>
                <a:cubicBezTo>
                  <a:pt x="133" y="216"/>
                  <a:pt x="133" y="217"/>
                  <a:pt x="133" y="217"/>
                </a:cubicBezTo>
                <a:cubicBezTo>
                  <a:pt x="135" y="219"/>
                  <a:pt x="135" y="219"/>
                  <a:pt x="139" y="219"/>
                </a:cubicBezTo>
                <a:cubicBezTo>
                  <a:pt x="139" y="220"/>
                  <a:pt x="139" y="220"/>
                  <a:pt x="140" y="220"/>
                </a:cubicBezTo>
                <a:cubicBezTo>
                  <a:pt x="140" y="221"/>
                  <a:pt x="141" y="221"/>
                  <a:pt x="141" y="221"/>
                </a:cubicBezTo>
                <a:cubicBezTo>
                  <a:pt x="140" y="222"/>
                  <a:pt x="140" y="222"/>
                  <a:pt x="139" y="222"/>
                </a:cubicBezTo>
                <a:cubicBezTo>
                  <a:pt x="137" y="221"/>
                  <a:pt x="137" y="221"/>
                  <a:pt x="136" y="222"/>
                </a:cubicBezTo>
                <a:cubicBezTo>
                  <a:pt x="135" y="222"/>
                  <a:pt x="135" y="222"/>
                  <a:pt x="135" y="221"/>
                </a:cubicBezTo>
                <a:cubicBezTo>
                  <a:pt x="135" y="221"/>
                  <a:pt x="135" y="221"/>
                  <a:pt x="135" y="221"/>
                </a:cubicBezTo>
                <a:cubicBezTo>
                  <a:pt x="133" y="223"/>
                  <a:pt x="133" y="223"/>
                  <a:pt x="132" y="221"/>
                </a:cubicBezTo>
                <a:cubicBezTo>
                  <a:pt x="132" y="221"/>
                  <a:pt x="132" y="220"/>
                  <a:pt x="132" y="220"/>
                </a:cubicBezTo>
                <a:cubicBezTo>
                  <a:pt x="132" y="220"/>
                  <a:pt x="131" y="220"/>
                  <a:pt x="130" y="220"/>
                </a:cubicBezTo>
                <a:cubicBezTo>
                  <a:pt x="129" y="219"/>
                  <a:pt x="128" y="219"/>
                  <a:pt x="127" y="217"/>
                </a:cubicBezTo>
                <a:cubicBezTo>
                  <a:pt x="127" y="217"/>
                  <a:pt x="127" y="217"/>
                  <a:pt x="127" y="216"/>
                </a:cubicBezTo>
                <a:cubicBezTo>
                  <a:pt x="126" y="216"/>
                  <a:pt x="126" y="216"/>
                  <a:pt x="127" y="215"/>
                </a:cubicBezTo>
                <a:cubicBezTo>
                  <a:pt x="125" y="214"/>
                  <a:pt x="123" y="213"/>
                  <a:pt x="121" y="211"/>
                </a:cubicBezTo>
                <a:cubicBezTo>
                  <a:pt x="120" y="210"/>
                  <a:pt x="119" y="210"/>
                  <a:pt x="118" y="209"/>
                </a:cubicBezTo>
                <a:cubicBezTo>
                  <a:pt x="117" y="208"/>
                  <a:pt x="117" y="207"/>
                  <a:pt x="116" y="206"/>
                </a:cubicBezTo>
                <a:cubicBezTo>
                  <a:pt x="114" y="205"/>
                  <a:pt x="114" y="204"/>
                  <a:pt x="112" y="203"/>
                </a:cubicBezTo>
                <a:moveTo>
                  <a:pt x="125" y="211"/>
                </a:moveTo>
                <a:cubicBezTo>
                  <a:pt x="125" y="212"/>
                  <a:pt x="126" y="212"/>
                  <a:pt x="127" y="211"/>
                </a:cubicBezTo>
                <a:cubicBezTo>
                  <a:pt x="126" y="211"/>
                  <a:pt x="125" y="211"/>
                  <a:pt x="125" y="211"/>
                </a:cubicBezTo>
                <a:moveTo>
                  <a:pt x="131" y="218"/>
                </a:moveTo>
                <a:cubicBezTo>
                  <a:pt x="131" y="218"/>
                  <a:pt x="131" y="218"/>
                  <a:pt x="131" y="218"/>
                </a:cubicBezTo>
                <a:cubicBezTo>
                  <a:pt x="131" y="218"/>
                  <a:pt x="131" y="218"/>
                  <a:pt x="131" y="218"/>
                </a:cubicBezTo>
                <a:cubicBezTo>
                  <a:pt x="131" y="218"/>
                  <a:pt x="131" y="218"/>
                  <a:pt x="131" y="217"/>
                </a:cubicBezTo>
                <a:cubicBezTo>
                  <a:pt x="131" y="217"/>
                  <a:pt x="131" y="218"/>
                  <a:pt x="131" y="218"/>
                </a:cubicBezTo>
                <a:moveTo>
                  <a:pt x="256" y="156"/>
                </a:moveTo>
                <a:cubicBezTo>
                  <a:pt x="255" y="156"/>
                  <a:pt x="255" y="156"/>
                  <a:pt x="254" y="156"/>
                </a:cubicBezTo>
                <a:cubicBezTo>
                  <a:pt x="254" y="158"/>
                  <a:pt x="256" y="158"/>
                  <a:pt x="258" y="158"/>
                </a:cubicBezTo>
                <a:cubicBezTo>
                  <a:pt x="257" y="159"/>
                  <a:pt x="256" y="159"/>
                  <a:pt x="256" y="160"/>
                </a:cubicBezTo>
                <a:cubicBezTo>
                  <a:pt x="257" y="161"/>
                  <a:pt x="257" y="160"/>
                  <a:pt x="258" y="159"/>
                </a:cubicBezTo>
                <a:cubicBezTo>
                  <a:pt x="259" y="162"/>
                  <a:pt x="261" y="164"/>
                  <a:pt x="262" y="166"/>
                </a:cubicBezTo>
                <a:cubicBezTo>
                  <a:pt x="262" y="167"/>
                  <a:pt x="263" y="167"/>
                  <a:pt x="263" y="168"/>
                </a:cubicBezTo>
                <a:cubicBezTo>
                  <a:pt x="264" y="169"/>
                  <a:pt x="265" y="171"/>
                  <a:pt x="265" y="172"/>
                </a:cubicBezTo>
                <a:cubicBezTo>
                  <a:pt x="263" y="173"/>
                  <a:pt x="261" y="174"/>
                  <a:pt x="260" y="176"/>
                </a:cubicBezTo>
                <a:cubicBezTo>
                  <a:pt x="260" y="176"/>
                  <a:pt x="259" y="176"/>
                  <a:pt x="259" y="175"/>
                </a:cubicBezTo>
                <a:cubicBezTo>
                  <a:pt x="258" y="175"/>
                  <a:pt x="258" y="175"/>
                  <a:pt x="258" y="174"/>
                </a:cubicBezTo>
                <a:cubicBezTo>
                  <a:pt x="257" y="173"/>
                  <a:pt x="257" y="172"/>
                  <a:pt x="256" y="171"/>
                </a:cubicBezTo>
                <a:cubicBezTo>
                  <a:pt x="256" y="170"/>
                  <a:pt x="255" y="169"/>
                  <a:pt x="254" y="168"/>
                </a:cubicBezTo>
                <a:cubicBezTo>
                  <a:pt x="254" y="167"/>
                  <a:pt x="253" y="166"/>
                  <a:pt x="253" y="165"/>
                </a:cubicBezTo>
                <a:cubicBezTo>
                  <a:pt x="253" y="164"/>
                  <a:pt x="252" y="163"/>
                  <a:pt x="251" y="162"/>
                </a:cubicBezTo>
                <a:cubicBezTo>
                  <a:pt x="251" y="162"/>
                  <a:pt x="251" y="162"/>
                  <a:pt x="251" y="162"/>
                </a:cubicBezTo>
                <a:cubicBezTo>
                  <a:pt x="252" y="161"/>
                  <a:pt x="252" y="161"/>
                  <a:pt x="253" y="161"/>
                </a:cubicBezTo>
                <a:cubicBezTo>
                  <a:pt x="252" y="160"/>
                  <a:pt x="251" y="159"/>
                  <a:pt x="250" y="159"/>
                </a:cubicBezTo>
                <a:cubicBezTo>
                  <a:pt x="250" y="160"/>
                  <a:pt x="249" y="159"/>
                  <a:pt x="249" y="159"/>
                </a:cubicBezTo>
                <a:cubicBezTo>
                  <a:pt x="249" y="157"/>
                  <a:pt x="247" y="157"/>
                  <a:pt x="247" y="156"/>
                </a:cubicBezTo>
                <a:cubicBezTo>
                  <a:pt x="247" y="155"/>
                  <a:pt x="246" y="154"/>
                  <a:pt x="245" y="153"/>
                </a:cubicBezTo>
                <a:cubicBezTo>
                  <a:pt x="245" y="153"/>
                  <a:pt x="245" y="152"/>
                  <a:pt x="246" y="152"/>
                </a:cubicBezTo>
                <a:cubicBezTo>
                  <a:pt x="247" y="152"/>
                  <a:pt x="248" y="152"/>
                  <a:pt x="249" y="152"/>
                </a:cubicBezTo>
                <a:cubicBezTo>
                  <a:pt x="249" y="152"/>
                  <a:pt x="249" y="151"/>
                  <a:pt x="249" y="151"/>
                </a:cubicBezTo>
                <a:cubicBezTo>
                  <a:pt x="249" y="151"/>
                  <a:pt x="249" y="150"/>
                  <a:pt x="249" y="150"/>
                </a:cubicBezTo>
                <a:cubicBezTo>
                  <a:pt x="249" y="150"/>
                  <a:pt x="248" y="150"/>
                  <a:pt x="248" y="150"/>
                </a:cubicBezTo>
                <a:cubicBezTo>
                  <a:pt x="246" y="150"/>
                  <a:pt x="245" y="149"/>
                  <a:pt x="245" y="148"/>
                </a:cubicBezTo>
                <a:cubicBezTo>
                  <a:pt x="245" y="147"/>
                  <a:pt x="245" y="147"/>
                  <a:pt x="245" y="147"/>
                </a:cubicBezTo>
                <a:cubicBezTo>
                  <a:pt x="243" y="147"/>
                  <a:pt x="242" y="147"/>
                  <a:pt x="242" y="146"/>
                </a:cubicBezTo>
                <a:cubicBezTo>
                  <a:pt x="241" y="145"/>
                  <a:pt x="242" y="144"/>
                  <a:pt x="242" y="144"/>
                </a:cubicBezTo>
                <a:cubicBezTo>
                  <a:pt x="244" y="145"/>
                  <a:pt x="243" y="143"/>
                  <a:pt x="244" y="142"/>
                </a:cubicBezTo>
                <a:cubicBezTo>
                  <a:pt x="245" y="143"/>
                  <a:pt x="245" y="145"/>
                  <a:pt x="247" y="145"/>
                </a:cubicBezTo>
                <a:cubicBezTo>
                  <a:pt x="247" y="145"/>
                  <a:pt x="247" y="145"/>
                  <a:pt x="247" y="145"/>
                </a:cubicBezTo>
                <a:cubicBezTo>
                  <a:pt x="247" y="146"/>
                  <a:pt x="247" y="146"/>
                  <a:pt x="248" y="146"/>
                </a:cubicBezTo>
                <a:cubicBezTo>
                  <a:pt x="249" y="146"/>
                  <a:pt x="249" y="146"/>
                  <a:pt x="249" y="146"/>
                </a:cubicBezTo>
                <a:cubicBezTo>
                  <a:pt x="249" y="145"/>
                  <a:pt x="249" y="145"/>
                  <a:pt x="249" y="144"/>
                </a:cubicBezTo>
                <a:cubicBezTo>
                  <a:pt x="250" y="145"/>
                  <a:pt x="250" y="145"/>
                  <a:pt x="251" y="145"/>
                </a:cubicBezTo>
                <a:cubicBezTo>
                  <a:pt x="251" y="146"/>
                  <a:pt x="251" y="147"/>
                  <a:pt x="250" y="147"/>
                </a:cubicBezTo>
                <a:cubicBezTo>
                  <a:pt x="250" y="147"/>
                  <a:pt x="249" y="147"/>
                  <a:pt x="249" y="148"/>
                </a:cubicBezTo>
                <a:cubicBezTo>
                  <a:pt x="249" y="148"/>
                  <a:pt x="249" y="148"/>
                  <a:pt x="249" y="148"/>
                </a:cubicBezTo>
                <a:cubicBezTo>
                  <a:pt x="251" y="148"/>
                  <a:pt x="252" y="148"/>
                  <a:pt x="253" y="150"/>
                </a:cubicBezTo>
                <a:cubicBezTo>
                  <a:pt x="253" y="150"/>
                  <a:pt x="253" y="150"/>
                  <a:pt x="253" y="150"/>
                </a:cubicBezTo>
                <a:cubicBezTo>
                  <a:pt x="254" y="151"/>
                  <a:pt x="254" y="151"/>
                  <a:pt x="253" y="152"/>
                </a:cubicBezTo>
                <a:cubicBezTo>
                  <a:pt x="253" y="153"/>
                  <a:pt x="254" y="154"/>
                  <a:pt x="255" y="154"/>
                </a:cubicBezTo>
                <a:cubicBezTo>
                  <a:pt x="256" y="154"/>
                  <a:pt x="255" y="155"/>
                  <a:pt x="256" y="156"/>
                </a:cubicBezTo>
                <a:moveTo>
                  <a:pt x="251" y="155"/>
                </a:moveTo>
                <a:cubicBezTo>
                  <a:pt x="250" y="155"/>
                  <a:pt x="250" y="155"/>
                  <a:pt x="250" y="155"/>
                </a:cubicBezTo>
                <a:cubicBezTo>
                  <a:pt x="250" y="155"/>
                  <a:pt x="250" y="156"/>
                  <a:pt x="250" y="156"/>
                </a:cubicBezTo>
                <a:cubicBezTo>
                  <a:pt x="250" y="156"/>
                  <a:pt x="250" y="156"/>
                  <a:pt x="250" y="156"/>
                </a:cubicBezTo>
                <a:cubicBezTo>
                  <a:pt x="251" y="156"/>
                  <a:pt x="251" y="155"/>
                  <a:pt x="251" y="155"/>
                </a:cubicBezTo>
                <a:cubicBezTo>
                  <a:pt x="251" y="155"/>
                  <a:pt x="251" y="155"/>
                  <a:pt x="250" y="156"/>
                </a:cubicBezTo>
                <a:cubicBezTo>
                  <a:pt x="250" y="156"/>
                  <a:pt x="250" y="156"/>
                  <a:pt x="250" y="156"/>
                </a:cubicBezTo>
                <a:cubicBezTo>
                  <a:pt x="250" y="156"/>
                  <a:pt x="250" y="156"/>
                  <a:pt x="250" y="156"/>
                </a:cubicBezTo>
                <a:cubicBezTo>
                  <a:pt x="249" y="156"/>
                  <a:pt x="249" y="156"/>
                  <a:pt x="249" y="157"/>
                </a:cubicBezTo>
                <a:cubicBezTo>
                  <a:pt x="250" y="157"/>
                  <a:pt x="250" y="156"/>
                  <a:pt x="251" y="155"/>
                </a:cubicBezTo>
                <a:moveTo>
                  <a:pt x="255" y="167"/>
                </a:moveTo>
                <a:cubicBezTo>
                  <a:pt x="255" y="167"/>
                  <a:pt x="256" y="167"/>
                  <a:pt x="257" y="167"/>
                </a:cubicBezTo>
                <a:cubicBezTo>
                  <a:pt x="256" y="166"/>
                  <a:pt x="255" y="166"/>
                  <a:pt x="255" y="167"/>
                </a:cubicBezTo>
                <a:moveTo>
                  <a:pt x="254" y="161"/>
                </a:moveTo>
                <a:cubicBezTo>
                  <a:pt x="254" y="162"/>
                  <a:pt x="254" y="162"/>
                  <a:pt x="254" y="162"/>
                </a:cubicBezTo>
                <a:cubicBezTo>
                  <a:pt x="254" y="162"/>
                  <a:pt x="254" y="162"/>
                  <a:pt x="254" y="162"/>
                </a:cubicBezTo>
                <a:cubicBezTo>
                  <a:pt x="254" y="162"/>
                  <a:pt x="255" y="162"/>
                  <a:pt x="255" y="162"/>
                </a:cubicBezTo>
                <a:cubicBezTo>
                  <a:pt x="255" y="162"/>
                  <a:pt x="254" y="162"/>
                  <a:pt x="254" y="161"/>
                </a:cubicBezTo>
                <a:moveTo>
                  <a:pt x="255" y="164"/>
                </a:moveTo>
                <a:cubicBezTo>
                  <a:pt x="254" y="164"/>
                  <a:pt x="254" y="164"/>
                  <a:pt x="254" y="163"/>
                </a:cubicBezTo>
                <a:cubicBezTo>
                  <a:pt x="254" y="163"/>
                  <a:pt x="254" y="164"/>
                  <a:pt x="254" y="164"/>
                </a:cubicBezTo>
                <a:cubicBezTo>
                  <a:pt x="254" y="164"/>
                  <a:pt x="254" y="164"/>
                  <a:pt x="254" y="164"/>
                </a:cubicBezTo>
                <a:cubicBezTo>
                  <a:pt x="254" y="164"/>
                  <a:pt x="254" y="164"/>
                  <a:pt x="255" y="164"/>
                </a:cubicBezTo>
                <a:moveTo>
                  <a:pt x="345" y="689"/>
                </a:moveTo>
                <a:cubicBezTo>
                  <a:pt x="345" y="688"/>
                  <a:pt x="345" y="687"/>
                  <a:pt x="345" y="685"/>
                </a:cubicBezTo>
                <a:cubicBezTo>
                  <a:pt x="347" y="685"/>
                  <a:pt x="348" y="685"/>
                  <a:pt x="349" y="685"/>
                </a:cubicBezTo>
                <a:cubicBezTo>
                  <a:pt x="350" y="687"/>
                  <a:pt x="352" y="686"/>
                  <a:pt x="353" y="686"/>
                </a:cubicBezTo>
                <a:cubicBezTo>
                  <a:pt x="354" y="687"/>
                  <a:pt x="353" y="689"/>
                  <a:pt x="353" y="690"/>
                </a:cubicBezTo>
                <a:cubicBezTo>
                  <a:pt x="353" y="690"/>
                  <a:pt x="352" y="690"/>
                  <a:pt x="351" y="690"/>
                </a:cubicBezTo>
                <a:cubicBezTo>
                  <a:pt x="351" y="690"/>
                  <a:pt x="351" y="690"/>
                  <a:pt x="351" y="690"/>
                </a:cubicBezTo>
                <a:cubicBezTo>
                  <a:pt x="351" y="690"/>
                  <a:pt x="351" y="691"/>
                  <a:pt x="351" y="691"/>
                </a:cubicBezTo>
                <a:cubicBezTo>
                  <a:pt x="352" y="691"/>
                  <a:pt x="353" y="691"/>
                  <a:pt x="354" y="691"/>
                </a:cubicBezTo>
                <a:cubicBezTo>
                  <a:pt x="354" y="691"/>
                  <a:pt x="354" y="691"/>
                  <a:pt x="354" y="691"/>
                </a:cubicBezTo>
                <a:cubicBezTo>
                  <a:pt x="354" y="691"/>
                  <a:pt x="353" y="691"/>
                  <a:pt x="353" y="691"/>
                </a:cubicBezTo>
                <a:cubicBezTo>
                  <a:pt x="353" y="691"/>
                  <a:pt x="353" y="691"/>
                  <a:pt x="353" y="691"/>
                </a:cubicBezTo>
                <a:cubicBezTo>
                  <a:pt x="354" y="691"/>
                  <a:pt x="354" y="691"/>
                  <a:pt x="354" y="692"/>
                </a:cubicBezTo>
                <a:cubicBezTo>
                  <a:pt x="354" y="692"/>
                  <a:pt x="354" y="691"/>
                  <a:pt x="354" y="691"/>
                </a:cubicBezTo>
                <a:cubicBezTo>
                  <a:pt x="353" y="690"/>
                  <a:pt x="353" y="690"/>
                  <a:pt x="353" y="690"/>
                </a:cubicBezTo>
                <a:cubicBezTo>
                  <a:pt x="355" y="690"/>
                  <a:pt x="356" y="691"/>
                  <a:pt x="356" y="693"/>
                </a:cubicBezTo>
                <a:cubicBezTo>
                  <a:pt x="354" y="693"/>
                  <a:pt x="352" y="693"/>
                  <a:pt x="350" y="693"/>
                </a:cubicBezTo>
                <a:cubicBezTo>
                  <a:pt x="349" y="693"/>
                  <a:pt x="349" y="692"/>
                  <a:pt x="348" y="692"/>
                </a:cubicBezTo>
                <a:cubicBezTo>
                  <a:pt x="348" y="692"/>
                  <a:pt x="347" y="693"/>
                  <a:pt x="347" y="693"/>
                </a:cubicBezTo>
                <a:cubicBezTo>
                  <a:pt x="347" y="694"/>
                  <a:pt x="347" y="695"/>
                  <a:pt x="346" y="696"/>
                </a:cubicBezTo>
                <a:cubicBezTo>
                  <a:pt x="346" y="697"/>
                  <a:pt x="346" y="698"/>
                  <a:pt x="346" y="699"/>
                </a:cubicBezTo>
                <a:cubicBezTo>
                  <a:pt x="345" y="699"/>
                  <a:pt x="345" y="700"/>
                  <a:pt x="345" y="701"/>
                </a:cubicBezTo>
                <a:cubicBezTo>
                  <a:pt x="345" y="702"/>
                  <a:pt x="345" y="703"/>
                  <a:pt x="345" y="703"/>
                </a:cubicBezTo>
                <a:cubicBezTo>
                  <a:pt x="344" y="704"/>
                  <a:pt x="344" y="705"/>
                  <a:pt x="344" y="706"/>
                </a:cubicBezTo>
                <a:cubicBezTo>
                  <a:pt x="344" y="706"/>
                  <a:pt x="343" y="707"/>
                  <a:pt x="343" y="707"/>
                </a:cubicBezTo>
                <a:cubicBezTo>
                  <a:pt x="343" y="708"/>
                  <a:pt x="342" y="707"/>
                  <a:pt x="341" y="708"/>
                </a:cubicBezTo>
                <a:cubicBezTo>
                  <a:pt x="340" y="709"/>
                  <a:pt x="340" y="708"/>
                  <a:pt x="339" y="708"/>
                </a:cubicBezTo>
                <a:cubicBezTo>
                  <a:pt x="339" y="708"/>
                  <a:pt x="338" y="707"/>
                  <a:pt x="337" y="708"/>
                </a:cubicBezTo>
                <a:cubicBezTo>
                  <a:pt x="338" y="709"/>
                  <a:pt x="339" y="710"/>
                  <a:pt x="340" y="710"/>
                </a:cubicBezTo>
                <a:cubicBezTo>
                  <a:pt x="340" y="710"/>
                  <a:pt x="341" y="710"/>
                  <a:pt x="341" y="710"/>
                </a:cubicBezTo>
                <a:cubicBezTo>
                  <a:pt x="341" y="710"/>
                  <a:pt x="340" y="711"/>
                  <a:pt x="340" y="711"/>
                </a:cubicBezTo>
                <a:cubicBezTo>
                  <a:pt x="339" y="711"/>
                  <a:pt x="339" y="711"/>
                  <a:pt x="339" y="712"/>
                </a:cubicBezTo>
                <a:cubicBezTo>
                  <a:pt x="338" y="712"/>
                  <a:pt x="338" y="712"/>
                  <a:pt x="339" y="713"/>
                </a:cubicBezTo>
                <a:cubicBezTo>
                  <a:pt x="338" y="714"/>
                  <a:pt x="337" y="713"/>
                  <a:pt x="336" y="713"/>
                </a:cubicBezTo>
                <a:cubicBezTo>
                  <a:pt x="335" y="713"/>
                  <a:pt x="336" y="712"/>
                  <a:pt x="335" y="711"/>
                </a:cubicBezTo>
                <a:cubicBezTo>
                  <a:pt x="336" y="711"/>
                  <a:pt x="337" y="710"/>
                  <a:pt x="337" y="710"/>
                </a:cubicBezTo>
                <a:cubicBezTo>
                  <a:pt x="337" y="710"/>
                  <a:pt x="336" y="709"/>
                  <a:pt x="336" y="709"/>
                </a:cubicBezTo>
                <a:cubicBezTo>
                  <a:pt x="336" y="707"/>
                  <a:pt x="336" y="706"/>
                  <a:pt x="336" y="704"/>
                </a:cubicBezTo>
                <a:cubicBezTo>
                  <a:pt x="336" y="703"/>
                  <a:pt x="338" y="703"/>
                  <a:pt x="337" y="701"/>
                </a:cubicBezTo>
                <a:cubicBezTo>
                  <a:pt x="337" y="700"/>
                  <a:pt x="337" y="699"/>
                  <a:pt x="337" y="698"/>
                </a:cubicBezTo>
                <a:cubicBezTo>
                  <a:pt x="339" y="697"/>
                  <a:pt x="338" y="695"/>
                  <a:pt x="338" y="693"/>
                </a:cubicBezTo>
                <a:cubicBezTo>
                  <a:pt x="339" y="692"/>
                  <a:pt x="339" y="691"/>
                  <a:pt x="340" y="690"/>
                </a:cubicBezTo>
                <a:cubicBezTo>
                  <a:pt x="340" y="690"/>
                  <a:pt x="341" y="690"/>
                  <a:pt x="341" y="689"/>
                </a:cubicBezTo>
                <a:cubicBezTo>
                  <a:pt x="341" y="689"/>
                  <a:pt x="342" y="689"/>
                  <a:pt x="342" y="689"/>
                </a:cubicBezTo>
                <a:cubicBezTo>
                  <a:pt x="343" y="689"/>
                  <a:pt x="343" y="689"/>
                  <a:pt x="343" y="690"/>
                </a:cubicBezTo>
                <a:cubicBezTo>
                  <a:pt x="343" y="690"/>
                  <a:pt x="343" y="690"/>
                  <a:pt x="343" y="690"/>
                </a:cubicBezTo>
                <a:cubicBezTo>
                  <a:pt x="343" y="690"/>
                  <a:pt x="343" y="690"/>
                  <a:pt x="343" y="690"/>
                </a:cubicBezTo>
                <a:cubicBezTo>
                  <a:pt x="342" y="690"/>
                  <a:pt x="342" y="690"/>
                  <a:pt x="342" y="691"/>
                </a:cubicBezTo>
                <a:cubicBezTo>
                  <a:pt x="342" y="691"/>
                  <a:pt x="343" y="690"/>
                  <a:pt x="343" y="690"/>
                </a:cubicBezTo>
                <a:cubicBezTo>
                  <a:pt x="343" y="690"/>
                  <a:pt x="343" y="690"/>
                  <a:pt x="344" y="689"/>
                </a:cubicBezTo>
                <a:cubicBezTo>
                  <a:pt x="344" y="689"/>
                  <a:pt x="344" y="689"/>
                  <a:pt x="345" y="689"/>
                </a:cubicBezTo>
                <a:cubicBezTo>
                  <a:pt x="346" y="689"/>
                  <a:pt x="345" y="689"/>
                  <a:pt x="345" y="689"/>
                </a:cubicBezTo>
                <a:cubicBezTo>
                  <a:pt x="345" y="689"/>
                  <a:pt x="345" y="689"/>
                  <a:pt x="345" y="689"/>
                </a:cubicBezTo>
                <a:cubicBezTo>
                  <a:pt x="345" y="689"/>
                  <a:pt x="345" y="689"/>
                  <a:pt x="345" y="689"/>
                </a:cubicBezTo>
                <a:cubicBezTo>
                  <a:pt x="345" y="689"/>
                  <a:pt x="345" y="690"/>
                  <a:pt x="345" y="690"/>
                </a:cubicBezTo>
                <a:cubicBezTo>
                  <a:pt x="345" y="690"/>
                  <a:pt x="346" y="689"/>
                  <a:pt x="345" y="689"/>
                </a:cubicBezTo>
                <a:moveTo>
                  <a:pt x="337" y="740"/>
                </a:moveTo>
                <a:cubicBezTo>
                  <a:pt x="335" y="747"/>
                  <a:pt x="335" y="748"/>
                  <a:pt x="335" y="749"/>
                </a:cubicBezTo>
                <a:cubicBezTo>
                  <a:pt x="337" y="750"/>
                  <a:pt x="338" y="751"/>
                  <a:pt x="340" y="750"/>
                </a:cubicBezTo>
                <a:cubicBezTo>
                  <a:pt x="342" y="750"/>
                  <a:pt x="343" y="752"/>
                  <a:pt x="344" y="751"/>
                </a:cubicBezTo>
                <a:cubicBezTo>
                  <a:pt x="345" y="753"/>
                  <a:pt x="346" y="752"/>
                  <a:pt x="347" y="752"/>
                </a:cubicBezTo>
                <a:cubicBezTo>
                  <a:pt x="349" y="752"/>
                  <a:pt x="350" y="754"/>
                  <a:pt x="351" y="753"/>
                </a:cubicBezTo>
                <a:cubicBezTo>
                  <a:pt x="351" y="753"/>
                  <a:pt x="352" y="755"/>
                  <a:pt x="351" y="755"/>
                </a:cubicBezTo>
                <a:cubicBezTo>
                  <a:pt x="351" y="755"/>
                  <a:pt x="351" y="756"/>
                  <a:pt x="350" y="757"/>
                </a:cubicBezTo>
                <a:cubicBezTo>
                  <a:pt x="350" y="757"/>
                  <a:pt x="349" y="758"/>
                  <a:pt x="348" y="758"/>
                </a:cubicBezTo>
                <a:cubicBezTo>
                  <a:pt x="347" y="757"/>
                  <a:pt x="347" y="756"/>
                  <a:pt x="347" y="754"/>
                </a:cubicBezTo>
                <a:cubicBezTo>
                  <a:pt x="346" y="754"/>
                  <a:pt x="346" y="755"/>
                  <a:pt x="346" y="755"/>
                </a:cubicBezTo>
                <a:cubicBezTo>
                  <a:pt x="345" y="756"/>
                  <a:pt x="345" y="756"/>
                  <a:pt x="345" y="757"/>
                </a:cubicBezTo>
                <a:cubicBezTo>
                  <a:pt x="344" y="757"/>
                  <a:pt x="343" y="756"/>
                  <a:pt x="343" y="756"/>
                </a:cubicBezTo>
                <a:cubicBezTo>
                  <a:pt x="342" y="755"/>
                  <a:pt x="342" y="755"/>
                  <a:pt x="341" y="755"/>
                </a:cubicBezTo>
                <a:cubicBezTo>
                  <a:pt x="341" y="754"/>
                  <a:pt x="340" y="754"/>
                  <a:pt x="340" y="755"/>
                </a:cubicBezTo>
                <a:cubicBezTo>
                  <a:pt x="340" y="755"/>
                  <a:pt x="340" y="755"/>
                  <a:pt x="340" y="755"/>
                </a:cubicBezTo>
                <a:cubicBezTo>
                  <a:pt x="340" y="756"/>
                  <a:pt x="340" y="756"/>
                  <a:pt x="340" y="756"/>
                </a:cubicBezTo>
                <a:cubicBezTo>
                  <a:pt x="339" y="756"/>
                  <a:pt x="338" y="756"/>
                  <a:pt x="337" y="756"/>
                </a:cubicBezTo>
                <a:cubicBezTo>
                  <a:pt x="336" y="755"/>
                  <a:pt x="337" y="755"/>
                  <a:pt x="337" y="755"/>
                </a:cubicBezTo>
                <a:cubicBezTo>
                  <a:pt x="337" y="754"/>
                  <a:pt x="336" y="753"/>
                  <a:pt x="334" y="753"/>
                </a:cubicBezTo>
                <a:cubicBezTo>
                  <a:pt x="333" y="753"/>
                  <a:pt x="332" y="753"/>
                  <a:pt x="332" y="752"/>
                </a:cubicBezTo>
                <a:cubicBezTo>
                  <a:pt x="332" y="751"/>
                  <a:pt x="332" y="751"/>
                  <a:pt x="331" y="750"/>
                </a:cubicBezTo>
                <a:cubicBezTo>
                  <a:pt x="331" y="751"/>
                  <a:pt x="330" y="752"/>
                  <a:pt x="330" y="752"/>
                </a:cubicBezTo>
                <a:cubicBezTo>
                  <a:pt x="330" y="752"/>
                  <a:pt x="329" y="752"/>
                  <a:pt x="329" y="751"/>
                </a:cubicBezTo>
                <a:cubicBezTo>
                  <a:pt x="329" y="752"/>
                  <a:pt x="328" y="752"/>
                  <a:pt x="328" y="753"/>
                </a:cubicBezTo>
                <a:cubicBezTo>
                  <a:pt x="328" y="753"/>
                  <a:pt x="328" y="753"/>
                  <a:pt x="329" y="754"/>
                </a:cubicBezTo>
                <a:cubicBezTo>
                  <a:pt x="328" y="754"/>
                  <a:pt x="328" y="755"/>
                  <a:pt x="327" y="755"/>
                </a:cubicBezTo>
                <a:cubicBezTo>
                  <a:pt x="327" y="755"/>
                  <a:pt x="327" y="755"/>
                  <a:pt x="327" y="755"/>
                </a:cubicBezTo>
                <a:cubicBezTo>
                  <a:pt x="327" y="753"/>
                  <a:pt x="327" y="752"/>
                  <a:pt x="327" y="751"/>
                </a:cubicBezTo>
                <a:cubicBezTo>
                  <a:pt x="327" y="750"/>
                  <a:pt x="326" y="749"/>
                  <a:pt x="328" y="748"/>
                </a:cubicBezTo>
                <a:cubicBezTo>
                  <a:pt x="328" y="747"/>
                  <a:pt x="328" y="746"/>
                  <a:pt x="328" y="745"/>
                </a:cubicBezTo>
                <a:cubicBezTo>
                  <a:pt x="329" y="744"/>
                  <a:pt x="329" y="743"/>
                  <a:pt x="329" y="742"/>
                </a:cubicBezTo>
                <a:cubicBezTo>
                  <a:pt x="329" y="741"/>
                  <a:pt x="329" y="741"/>
                  <a:pt x="329" y="740"/>
                </a:cubicBezTo>
                <a:cubicBezTo>
                  <a:pt x="330" y="740"/>
                  <a:pt x="329" y="738"/>
                  <a:pt x="330" y="737"/>
                </a:cubicBezTo>
                <a:cubicBezTo>
                  <a:pt x="330" y="737"/>
                  <a:pt x="330" y="737"/>
                  <a:pt x="331" y="738"/>
                </a:cubicBezTo>
                <a:cubicBezTo>
                  <a:pt x="331" y="738"/>
                  <a:pt x="331" y="738"/>
                  <a:pt x="331" y="738"/>
                </a:cubicBezTo>
                <a:cubicBezTo>
                  <a:pt x="332" y="737"/>
                  <a:pt x="331" y="736"/>
                  <a:pt x="332" y="736"/>
                </a:cubicBezTo>
                <a:cubicBezTo>
                  <a:pt x="332" y="735"/>
                  <a:pt x="331" y="735"/>
                  <a:pt x="332" y="734"/>
                </a:cubicBezTo>
                <a:cubicBezTo>
                  <a:pt x="333" y="734"/>
                  <a:pt x="332" y="733"/>
                  <a:pt x="332" y="733"/>
                </a:cubicBezTo>
                <a:cubicBezTo>
                  <a:pt x="332" y="733"/>
                  <a:pt x="332" y="732"/>
                  <a:pt x="332" y="732"/>
                </a:cubicBezTo>
                <a:cubicBezTo>
                  <a:pt x="334" y="732"/>
                  <a:pt x="336" y="732"/>
                  <a:pt x="338" y="732"/>
                </a:cubicBezTo>
                <a:cubicBezTo>
                  <a:pt x="338" y="732"/>
                  <a:pt x="338" y="733"/>
                  <a:pt x="338" y="734"/>
                </a:cubicBezTo>
                <a:cubicBezTo>
                  <a:pt x="338" y="734"/>
                  <a:pt x="337" y="734"/>
                  <a:pt x="337" y="735"/>
                </a:cubicBezTo>
                <a:cubicBezTo>
                  <a:pt x="337" y="735"/>
                  <a:pt x="337" y="736"/>
                  <a:pt x="337" y="736"/>
                </a:cubicBezTo>
                <a:cubicBezTo>
                  <a:pt x="337" y="737"/>
                  <a:pt x="337" y="737"/>
                  <a:pt x="337" y="738"/>
                </a:cubicBezTo>
                <a:cubicBezTo>
                  <a:pt x="337" y="739"/>
                  <a:pt x="336" y="739"/>
                  <a:pt x="336" y="741"/>
                </a:cubicBezTo>
                <a:cubicBezTo>
                  <a:pt x="336" y="741"/>
                  <a:pt x="336" y="742"/>
                  <a:pt x="336" y="743"/>
                </a:cubicBezTo>
                <a:cubicBezTo>
                  <a:pt x="336" y="744"/>
                  <a:pt x="336" y="745"/>
                  <a:pt x="337" y="740"/>
                </a:cubicBezTo>
                <a:cubicBezTo>
                  <a:pt x="337" y="734"/>
                  <a:pt x="337" y="734"/>
                  <a:pt x="337" y="734"/>
                </a:cubicBezTo>
                <a:cubicBezTo>
                  <a:pt x="337" y="734"/>
                  <a:pt x="337" y="734"/>
                  <a:pt x="337" y="734"/>
                </a:cubicBezTo>
                <a:cubicBezTo>
                  <a:pt x="337" y="734"/>
                  <a:pt x="337" y="733"/>
                  <a:pt x="336" y="734"/>
                </a:cubicBezTo>
                <a:cubicBezTo>
                  <a:pt x="336" y="734"/>
                  <a:pt x="337" y="734"/>
                  <a:pt x="337" y="740"/>
                </a:cubicBezTo>
                <a:moveTo>
                  <a:pt x="333" y="741"/>
                </a:moveTo>
                <a:cubicBezTo>
                  <a:pt x="333" y="742"/>
                  <a:pt x="334" y="742"/>
                  <a:pt x="334" y="741"/>
                </a:cubicBezTo>
                <a:cubicBezTo>
                  <a:pt x="334" y="741"/>
                  <a:pt x="333" y="741"/>
                  <a:pt x="333" y="741"/>
                </a:cubicBezTo>
                <a:moveTo>
                  <a:pt x="349" y="756"/>
                </a:moveTo>
                <a:cubicBezTo>
                  <a:pt x="349" y="756"/>
                  <a:pt x="349" y="756"/>
                  <a:pt x="350" y="756"/>
                </a:cubicBezTo>
                <a:cubicBezTo>
                  <a:pt x="349" y="756"/>
                  <a:pt x="349" y="755"/>
                  <a:pt x="349" y="755"/>
                </a:cubicBezTo>
                <a:cubicBezTo>
                  <a:pt x="349" y="755"/>
                  <a:pt x="349" y="756"/>
                  <a:pt x="349" y="756"/>
                </a:cubicBezTo>
                <a:cubicBezTo>
                  <a:pt x="349" y="756"/>
                  <a:pt x="349" y="756"/>
                  <a:pt x="349" y="756"/>
                </a:cubicBezTo>
                <a:moveTo>
                  <a:pt x="275" y="103"/>
                </a:moveTo>
                <a:cubicBezTo>
                  <a:pt x="273" y="104"/>
                  <a:pt x="272" y="105"/>
                  <a:pt x="271" y="105"/>
                </a:cubicBezTo>
                <a:cubicBezTo>
                  <a:pt x="271" y="105"/>
                  <a:pt x="270" y="104"/>
                  <a:pt x="270" y="103"/>
                </a:cubicBezTo>
                <a:cubicBezTo>
                  <a:pt x="270" y="102"/>
                  <a:pt x="270" y="101"/>
                  <a:pt x="270" y="100"/>
                </a:cubicBezTo>
                <a:cubicBezTo>
                  <a:pt x="270" y="98"/>
                  <a:pt x="270" y="96"/>
                  <a:pt x="269" y="94"/>
                </a:cubicBezTo>
                <a:cubicBezTo>
                  <a:pt x="269" y="94"/>
                  <a:pt x="269" y="92"/>
                  <a:pt x="269" y="92"/>
                </a:cubicBezTo>
                <a:cubicBezTo>
                  <a:pt x="268" y="91"/>
                  <a:pt x="267" y="91"/>
                  <a:pt x="266" y="92"/>
                </a:cubicBezTo>
                <a:cubicBezTo>
                  <a:pt x="265" y="92"/>
                  <a:pt x="265" y="91"/>
                  <a:pt x="265" y="91"/>
                </a:cubicBezTo>
                <a:cubicBezTo>
                  <a:pt x="264" y="90"/>
                  <a:pt x="265" y="89"/>
                  <a:pt x="264" y="88"/>
                </a:cubicBezTo>
                <a:cubicBezTo>
                  <a:pt x="262" y="88"/>
                  <a:pt x="262" y="86"/>
                  <a:pt x="262" y="85"/>
                </a:cubicBezTo>
                <a:cubicBezTo>
                  <a:pt x="262" y="85"/>
                  <a:pt x="261" y="85"/>
                  <a:pt x="261" y="84"/>
                </a:cubicBezTo>
                <a:cubicBezTo>
                  <a:pt x="262" y="83"/>
                  <a:pt x="260" y="82"/>
                  <a:pt x="260" y="80"/>
                </a:cubicBezTo>
                <a:cubicBezTo>
                  <a:pt x="262" y="79"/>
                  <a:pt x="264" y="79"/>
                  <a:pt x="265" y="77"/>
                </a:cubicBezTo>
                <a:cubicBezTo>
                  <a:pt x="266" y="77"/>
                  <a:pt x="266" y="77"/>
                  <a:pt x="267" y="77"/>
                </a:cubicBezTo>
                <a:cubicBezTo>
                  <a:pt x="268" y="77"/>
                  <a:pt x="268" y="76"/>
                  <a:pt x="269" y="76"/>
                </a:cubicBezTo>
                <a:cubicBezTo>
                  <a:pt x="269" y="78"/>
                  <a:pt x="271" y="80"/>
                  <a:pt x="271" y="82"/>
                </a:cubicBezTo>
                <a:cubicBezTo>
                  <a:pt x="272" y="82"/>
                  <a:pt x="271" y="84"/>
                  <a:pt x="272" y="84"/>
                </a:cubicBezTo>
                <a:cubicBezTo>
                  <a:pt x="273" y="85"/>
                  <a:pt x="273" y="86"/>
                  <a:pt x="274" y="87"/>
                </a:cubicBezTo>
                <a:cubicBezTo>
                  <a:pt x="273" y="89"/>
                  <a:pt x="275" y="91"/>
                  <a:pt x="275" y="94"/>
                </a:cubicBezTo>
                <a:cubicBezTo>
                  <a:pt x="275" y="95"/>
                  <a:pt x="275" y="96"/>
                  <a:pt x="274" y="96"/>
                </a:cubicBezTo>
                <a:cubicBezTo>
                  <a:pt x="274" y="97"/>
                  <a:pt x="273" y="98"/>
                  <a:pt x="274" y="98"/>
                </a:cubicBezTo>
                <a:cubicBezTo>
                  <a:pt x="275" y="100"/>
                  <a:pt x="274" y="101"/>
                  <a:pt x="275" y="103"/>
                </a:cubicBezTo>
                <a:moveTo>
                  <a:pt x="494" y="137"/>
                </a:moveTo>
                <a:cubicBezTo>
                  <a:pt x="503" y="140"/>
                  <a:pt x="503" y="140"/>
                  <a:pt x="503" y="140"/>
                </a:cubicBezTo>
                <a:cubicBezTo>
                  <a:pt x="504" y="141"/>
                  <a:pt x="505" y="141"/>
                  <a:pt x="504" y="142"/>
                </a:cubicBezTo>
                <a:cubicBezTo>
                  <a:pt x="503" y="142"/>
                  <a:pt x="503" y="142"/>
                  <a:pt x="503" y="142"/>
                </a:cubicBezTo>
                <a:cubicBezTo>
                  <a:pt x="503" y="143"/>
                  <a:pt x="503" y="144"/>
                  <a:pt x="503" y="145"/>
                </a:cubicBezTo>
                <a:cubicBezTo>
                  <a:pt x="502" y="146"/>
                  <a:pt x="502" y="146"/>
                  <a:pt x="502" y="147"/>
                </a:cubicBezTo>
                <a:cubicBezTo>
                  <a:pt x="501" y="147"/>
                  <a:pt x="499" y="148"/>
                  <a:pt x="498" y="146"/>
                </a:cubicBezTo>
                <a:cubicBezTo>
                  <a:pt x="498" y="146"/>
                  <a:pt x="498" y="146"/>
                  <a:pt x="497" y="146"/>
                </a:cubicBezTo>
                <a:cubicBezTo>
                  <a:pt x="495" y="147"/>
                  <a:pt x="494" y="145"/>
                  <a:pt x="492" y="145"/>
                </a:cubicBezTo>
                <a:cubicBezTo>
                  <a:pt x="492" y="144"/>
                  <a:pt x="490" y="145"/>
                  <a:pt x="490" y="144"/>
                </a:cubicBezTo>
                <a:cubicBezTo>
                  <a:pt x="489" y="144"/>
                  <a:pt x="488" y="143"/>
                  <a:pt x="487" y="143"/>
                </a:cubicBezTo>
                <a:cubicBezTo>
                  <a:pt x="486" y="143"/>
                  <a:pt x="486" y="143"/>
                  <a:pt x="486" y="143"/>
                </a:cubicBezTo>
                <a:cubicBezTo>
                  <a:pt x="486" y="142"/>
                  <a:pt x="486" y="142"/>
                  <a:pt x="485" y="141"/>
                </a:cubicBezTo>
                <a:cubicBezTo>
                  <a:pt x="485" y="140"/>
                  <a:pt x="484" y="140"/>
                  <a:pt x="483" y="141"/>
                </a:cubicBezTo>
                <a:cubicBezTo>
                  <a:pt x="482" y="142"/>
                  <a:pt x="482" y="141"/>
                  <a:pt x="481" y="141"/>
                </a:cubicBezTo>
                <a:cubicBezTo>
                  <a:pt x="481" y="141"/>
                  <a:pt x="480" y="141"/>
                  <a:pt x="480" y="141"/>
                </a:cubicBezTo>
                <a:cubicBezTo>
                  <a:pt x="480" y="141"/>
                  <a:pt x="479" y="141"/>
                  <a:pt x="479" y="141"/>
                </a:cubicBezTo>
                <a:cubicBezTo>
                  <a:pt x="479" y="141"/>
                  <a:pt x="479" y="141"/>
                  <a:pt x="478" y="141"/>
                </a:cubicBezTo>
                <a:cubicBezTo>
                  <a:pt x="477" y="141"/>
                  <a:pt x="478" y="140"/>
                  <a:pt x="477" y="140"/>
                </a:cubicBezTo>
                <a:cubicBezTo>
                  <a:pt x="477" y="139"/>
                  <a:pt x="476" y="139"/>
                  <a:pt x="476" y="138"/>
                </a:cubicBezTo>
                <a:cubicBezTo>
                  <a:pt x="476" y="137"/>
                  <a:pt x="475" y="136"/>
                  <a:pt x="476" y="135"/>
                </a:cubicBezTo>
                <a:cubicBezTo>
                  <a:pt x="477" y="134"/>
                  <a:pt x="477" y="133"/>
                  <a:pt x="478" y="132"/>
                </a:cubicBezTo>
                <a:cubicBezTo>
                  <a:pt x="478" y="133"/>
                  <a:pt x="479" y="134"/>
                  <a:pt x="479" y="135"/>
                </a:cubicBezTo>
                <a:cubicBezTo>
                  <a:pt x="480" y="135"/>
                  <a:pt x="481" y="135"/>
                  <a:pt x="481" y="134"/>
                </a:cubicBezTo>
                <a:cubicBezTo>
                  <a:pt x="482" y="134"/>
                  <a:pt x="484" y="134"/>
                  <a:pt x="485" y="134"/>
                </a:cubicBezTo>
                <a:cubicBezTo>
                  <a:pt x="485" y="134"/>
                  <a:pt x="485" y="134"/>
                  <a:pt x="485" y="134"/>
                </a:cubicBezTo>
                <a:cubicBezTo>
                  <a:pt x="485" y="135"/>
                  <a:pt x="486" y="135"/>
                  <a:pt x="487" y="136"/>
                </a:cubicBezTo>
                <a:cubicBezTo>
                  <a:pt x="487" y="136"/>
                  <a:pt x="488" y="136"/>
                  <a:pt x="489" y="136"/>
                </a:cubicBezTo>
                <a:cubicBezTo>
                  <a:pt x="489" y="136"/>
                  <a:pt x="490" y="136"/>
                  <a:pt x="490" y="136"/>
                </a:cubicBezTo>
                <a:cubicBezTo>
                  <a:pt x="492" y="137"/>
                  <a:pt x="492" y="138"/>
                  <a:pt x="494" y="138"/>
                </a:cubicBezTo>
                <a:cubicBezTo>
                  <a:pt x="495" y="139"/>
                  <a:pt x="497" y="139"/>
                  <a:pt x="498" y="139"/>
                </a:cubicBezTo>
                <a:cubicBezTo>
                  <a:pt x="499" y="139"/>
                  <a:pt x="499" y="139"/>
                  <a:pt x="500" y="139"/>
                </a:cubicBezTo>
                <a:cubicBezTo>
                  <a:pt x="501" y="140"/>
                  <a:pt x="502" y="140"/>
                  <a:pt x="494" y="137"/>
                </a:cubicBezTo>
                <a:cubicBezTo>
                  <a:pt x="485" y="135"/>
                  <a:pt x="485" y="135"/>
                  <a:pt x="485" y="135"/>
                </a:cubicBezTo>
                <a:cubicBezTo>
                  <a:pt x="485" y="135"/>
                  <a:pt x="485" y="135"/>
                  <a:pt x="485" y="135"/>
                </a:cubicBezTo>
                <a:cubicBezTo>
                  <a:pt x="484" y="135"/>
                  <a:pt x="484" y="135"/>
                  <a:pt x="485" y="136"/>
                </a:cubicBezTo>
                <a:cubicBezTo>
                  <a:pt x="485" y="136"/>
                  <a:pt x="485" y="135"/>
                  <a:pt x="494" y="137"/>
                </a:cubicBezTo>
                <a:moveTo>
                  <a:pt x="478" y="138"/>
                </a:moveTo>
                <a:cubicBezTo>
                  <a:pt x="478" y="138"/>
                  <a:pt x="478" y="138"/>
                  <a:pt x="478" y="138"/>
                </a:cubicBezTo>
                <a:cubicBezTo>
                  <a:pt x="478" y="138"/>
                  <a:pt x="478" y="138"/>
                  <a:pt x="478" y="138"/>
                </a:cubicBezTo>
                <a:cubicBezTo>
                  <a:pt x="478" y="138"/>
                  <a:pt x="478" y="138"/>
                  <a:pt x="479" y="138"/>
                </a:cubicBezTo>
                <a:cubicBezTo>
                  <a:pt x="478" y="138"/>
                  <a:pt x="478" y="138"/>
                  <a:pt x="478" y="138"/>
                </a:cubicBezTo>
                <a:moveTo>
                  <a:pt x="745" y="393"/>
                </a:moveTo>
                <a:cubicBezTo>
                  <a:pt x="745" y="393"/>
                  <a:pt x="746" y="393"/>
                  <a:pt x="746" y="393"/>
                </a:cubicBezTo>
                <a:cubicBezTo>
                  <a:pt x="746" y="393"/>
                  <a:pt x="747" y="393"/>
                  <a:pt x="747" y="393"/>
                </a:cubicBezTo>
                <a:cubicBezTo>
                  <a:pt x="747" y="392"/>
                  <a:pt x="747" y="392"/>
                  <a:pt x="747" y="392"/>
                </a:cubicBezTo>
                <a:cubicBezTo>
                  <a:pt x="746" y="392"/>
                  <a:pt x="746" y="392"/>
                  <a:pt x="746" y="392"/>
                </a:cubicBezTo>
                <a:cubicBezTo>
                  <a:pt x="747" y="391"/>
                  <a:pt x="747" y="390"/>
                  <a:pt x="749" y="390"/>
                </a:cubicBezTo>
                <a:cubicBezTo>
                  <a:pt x="750" y="390"/>
                  <a:pt x="751" y="388"/>
                  <a:pt x="752" y="389"/>
                </a:cubicBezTo>
                <a:cubicBezTo>
                  <a:pt x="752" y="389"/>
                  <a:pt x="753" y="389"/>
                  <a:pt x="753" y="390"/>
                </a:cubicBezTo>
                <a:cubicBezTo>
                  <a:pt x="752" y="390"/>
                  <a:pt x="752" y="390"/>
                  <a:pt x="752" y="391"/>
                </a:cubicBezTo>
                <a:cubicBezTo>
                  <a:pt x="751" y="391"/>
                  <a:pt x="750" y="392"/>
                  <a:pt x="750" y="392"/>
                </a:cubicBezTo>
                <a:cubicBezTo>
                  <a:pt x="750" y="393"/>
                  <a:pt x="751" y="393"/>
                  <a:pt x="751" y="394"/>
                </a:cubicBezTo>
                <a:cubicBezTo>
                  <a:pt x="751" y="394"/>
                  <a:pt x="751" y="394"/>
                  <a:pt x="751" y="394"/>
                </a:cubicBezTo>
                <a:cubicBezTo>
                  <a:pt x="751" y="394"/>
                  <a:pt x="750" y="394"/>
                  <a:pt x="750" y="394"/>
                </a:cubicBezTo>
                <a:cubicBezTo>
                  <a:pt x="750" y="394"/>
                  <a:pt x="750" y="394"/>
                  <a:pt x="750" y="395"/>
                </a:cubicBezTo>
                <a:cubicBezTo>
                  <a:pt x="750" y="395"/>
                  <a:pt x="751" y="394"/>
                  <a:pt x="751" y="394"/>
                </a:cubicBezTo>
                <a:cubicBezTo>
                  <a:pt x="751" y="394"/>
                  <a:pt x="752" y="394"/>
                  <a:pt x="752" y="393"/>
                </a:cubicBezTo>
                <a:cubicBezTo>
                  <a:pt x="752" y="392"/>
                  <a:pt x="752" y="392"/>
                  <a:pt x="752" y="391"/>
                </a:cubicBezTo>
                <a:cubicBezTo>
                  <a:pt x="752" y="391"/>
                  <a:pt x="753" y="391"/>
                  <a:pt x="753" y="390"/>
                </a:cubicBezTo>
                <a:cubicBezTo>
                  <a:pt x="753" y="390"/>
                  <a:pt x="753" y="390"/>
                  <a:pt x="754" y="391"/>
                </a:cubicBezTo>
                <a:cubicBezTo>
                  <a:pt x="754" y="391"/>
                  <a:pt x="754" y="391"/>
                  <a:pt x="754" y="392"/>
                </a:cubicBezTo>
                <a:cubicBezTo>
                  <a:pt x="754" y="392"/>
                  <a:pt x="754" y="392"/>
                  <a:pt x="754" y="392"/>
                </a:cubicBezTo>
                <a:cubicBezTo>
                  <a:pt x="754" y="392"/>
                  <a:pt x="753" y="392"/>
                  <a:pt x="753" y="392"/>
                </a:cubicBezTo>
                <a:cubicBezTo>
                  <a:pt x="753" y="392"/>
                  <a:pt x="753" y="392"/>
                  <a:pt x="753" y="393"/>
                </a:cubicBezTo>
                <a:cubicBezTo>
                  <a:pt x="753" y="393"/>
                  <a:pt x="753" y="392"/>
                  <a:pt x="754" y="392"/>
                </a:cubicBezTo>
                <a:cubicBezTo>
                  <a:pt x="755" y="391"/>
                  <a:pt x="755" y="391"/>
                  <a:pt x="756" y="391"/>
                </a:cubicBezTo>
                <a:cubicBezTo>
                  <a:pt x="757" y="389"/>
                  <a:pt x="756" y="387"/>
                  <a:pt x="758" y="386"/>
                </a:cubicBezTo>
                <a:cubicBezTo>
                  <a:pt x="759" y="386"/>
                  <a:pt x="760" y="386"/>
                  <a:pt x="762" y="386"/>
                </a:cubicBezTo>
                <a:cubicBezTo>
                  <a:pt x="762" y="387"/>
                  <a:pt x="762" y="386"/>
                  <a:pt x="762" y="386"/>
                </a:cubicBezTo>
                <a:cubicBezTo>
                  <a:pt x="762" y="386"/>
                  <a:pt x="761" y="386"/>
                  <a:pt x="761" y="386"/>
                </a:cubicBezTo>
                <a:cubicBezTo>
                  <a:pt x="761" y="386"/>
                  <a:pt x="761" y="387"/>
                  <a:pt x="761" y="387"/>
                </a:cubicBezTo>
                <a:cubicBezTo>
                  <a:pt x="761" y="387"/>
                  <a:pt x="762" y="387"/>
                  <a:pt x="762" y="387"/>
                </a:cubicBezTo>
                <a:cubicBezTo>
                  <a:pt x="762" y="387"/>
                  <a:pt x="762" y="387"/>
                  <a:pt x="762" y="386"/>
                </a:cubicBezTo>
                <a:cubicBezTo>
                  <a:pt x="761" y="386"/>
                  <a:pt x="762" y="385"/>
                  <a:pt x="762" y="385"/>
                </a:cubicBezTo>
                <a:cubicBezTo>
                  <a:pt x="763" y="385"/>
                  <a:pt x="764" y="385"/>
                  <a:pt x="765" y="384"/>
                </a:cubicBezTo>
                <a:cubicBezTo>
                  <a:pt x="765" y="384"/>
                  <a:pt x="766" y="384"/>
                  <a:pt x="767" y="384"/>
                </a:cubicBezTo>
                <a:cubicBezTo>
                  <a:pt x="767" y="384"/>
                  <a:pt x="767" y="384"/>
                  <a:pt x="767" y="383"/>
                </a:cubicBezTo>
                <a:cubicBezTo>
                  <a:pt x="768" y="384"/>
                  <a:pt x="768" y="384"/>
                  <a:pt x="769" y="385"/>
                </a:cubicBezTo>
                <a:cubicBezTo>
                  <a:pt x="769" y="393"/>
                  <a:pt x="769" y="393"/>
                  <a:pt x="769" y="393"/>
                </a:cubicBezTo>
                <a:cubicBezTo>
                  <a:pt x="768" y="393"/>
                  <a:pt x="767" y="393"/>
                  <a:pt x="766" y="394"/>
                </a:cubicBezTo>
                <a:cubicBezTo>
                  <a:pt x="766" y="394"/>
                  <a:pt x="764" y="393"/>
                  <a:pt x="764" y="394"/>
                </a:cubicBezTo>
                <a:cubicBezTo>
                  <a:pt x="762" y="395"/>
                  <a:pt x="760" y="395"/>
                  <a:pt x="759" y="395"/>
                </a:cubicBezTo>
                <a:cubicBezTo>
                  <a:pt x="758" y="395"/>
                  <a:pt x="757" y="395"/>
                  <a:pt x="756" y="395"/>
                </a:cubicBezTo>
                <a:cubicBezTo>
                  <a:pt x="755" y="396"/>
                  <a:pt x="754" y="396"/>
                  <a:pt x="753" y="396"/>
                </a:cubicBezTo>
                <a:cubicBezTo>
                  <a:pt x="753" y="396"/>
                  <a:pt x="752" y="397"/>
                  <a:pt x="751" y="398"/>
                </a:cubicBezTo>
                <a:cubicBezTo>
                  <a:pt x="751" y="397"/>
                  <a:pt x="751" y="397"/>
                  <a:pt x="750" y="397"/>
                </a:cubicBezTo>
                <a:cubicBezTo>
                  <a:pt x="750" y="397"/>
                  <a:pt x="750" y="397"/>
                  <a:pt x="749" y="398"/>
                </a:cubicBezTo>
                <a:cubicBezTo>
                  <a:pt x="749" y="397"/>
                  <a:pt x="749" y="395"/>
                  <a:pt x="749" y="394"/>
                </a:cubicBezTo>
                <a:cubicBezTo>
                  <a:pt x="749" y="394"/>
                  <a:pt x="748" y="394"/>
                  <a:pt x="748" y="394"/>
                </a:cubicBezTo>
                <a:cubicBezTo>
                  <a:pt x="747" y="394"/>
                  <a:pt x="746" y="394"/>
                  <a:pt x="745" y="394"/>
                </a:cubicBezTo>
                <a:cubicBezTo>
                  <a:pt x="745" y="394"/>
                  <a:pt x="745" y="393"/>
                  <a:pt x="745" y="393"/>
                </a:cubicBezTo>
                <a:moveTo>
                  <a:pt x="758" y="390"/>
                </a:moveTo>
                <a:cubicBezTo>
                  <a:pt x="758" y="389"/>
                  <a:pt x="758" y="389"/>
                  <a:pt x="758" y="389"/>
                </a:cubicBezTo>
                <a:cubicBezTo>
                  <a:pt x="758" y="389"/>
                  <a:pt x="758" y="389"/>
                  <a:pt x="758" y="389"/>
                </a:cubicBezTo>
                <a:cubicBezTo>
                  <a:pt x="758" y="390"/>
                  <a:pt x="758" y="390"/>
                  <a:pt x="758" y="390"/>
                </a:cubicBezTo>
                <a:cubicBezTo>
                  <a:pt x="758" y="390"/>
                  <a:pt x="758" y="390"/>
                  <a:pt x="758" y="390"/>
                </a:cubicBezTo>
                <a:moveTo>
                  <a:pt x="759" y="393"/>
                </a:moveTo>
                <a:cubicBezTo>
                  <a:pt x="759" y="393"/>
                  <a:pt x="759" y="393"/>
                  <a:pt x="759" y="393"/>
                </a:cubicBezTo>
                <a:cubicBezTo>
                  <a:pt x="759" y="393"/>
                  <a:pt x="759" y="394"/>
                  <a:pt x="759" y="394"/>
                </a:cubicBezTo>
                <a:cubicBezTo>
                  <a:pt x="759" y="394"/>
                  <a:pt x="759" y="394"/>
                  <a:pt x="759" y="393"/>
                </a:cubicBezTo>
                <a:cubicBezTo>
                  <a:pt x="759" y="393"/>
                  <a:pt x="759" y="393"/>
                  <a:pt x="759" y="393"/>
                </a:cubicBezTo>
                <a:moveTo>
                  <a:pt x="753" y="413"/>
                </a:moveTo>
                <a:cubicBezTo>
                  <a:pt x="752" y="414"/>
                  <a:pt x="752" y="414"/>
                  <a:pt x="751" y="415"/>
                </a:cubicBezTo>
                <a:cubicBezTo>
                  <a:pt x="751" y="414"/>
                  <a:pt x="750" y="413"/>
                  <a:pt x="750" y="412"/>
                </a:cubicBezTo>
                <a:cubicBezTo>
                  <a:pt x="750" y="411"/>
                  <a:pt x="750" y="411"/>
                  <a:pt x="751" y="410"/>
                </a:cubicBezTo>
                <a:cubicBezTo>
                  <a:pt x="749" y="409"/>
                  <a:pt x="749" y="409"/>
                  <a:pt x="749" y="409"/>
                </a:cubicBezTo>
                <a:cubicBezTo>
                  <a:pt x="749" y="409"/>
                  <a:pt x="749" y="410"/>
                  <a:pt x="748" y="410"/>
                </a:cubicBezTo>
                <a:cubicBezTo>
                  <a:pt x="748" y="409"/>
                  <a:pt x="748" y="408"/>
                  <a:pt x="748" y="407"/>
                </a:cubicBezTo>
                <a:cubicBezTo>
                  <a:pt x="748" y="407"/>
                  <a:pt x="749" y="407"/>
                  <a:pt x="749" y="407"/>
                </a:cubicBezTo>
                <a:cubicBezTo>
                  <a:pt x="749" y="407"/>
                  <a:pt x="749" y="407"/>
                  <a:pt x="749" y="407"/>
                </a:cubicBezTo>
                <a:cubicBezTo>
                  <a:pt x="750" y="408"/>
                  <a:pt x="751" y="408"/>
                  <a:pt x="752" y="409"/>
                </a:cubicBezTo>
                <a:cubicBezTo>
                  <a:pt x="753" y="409"/>
                  <a:pt x="753" y="409"/>
                  <a:pt x="754" y="409"/>
                </a:cubicBezTo>
                <a:cubicBezTo>
                  <a:pt x="754" y="408"/>
                  <a:pt x="755" y="408"/>
                  <a:pt x="755" y="408"/>
                </a:cubicBezTo>
                <a:cubicBezTo>
                  <a:pt x="756" y="408"/>
                  <a:pt x="756" y="409"/>
                  <a:pt x="756" y="409"/>
                </a:cubicBezTo>
                <a:cubicBezTo>
                  <a:pt x="758" y="409"/>
                  <a:pt x="759" y="409"/>
                  <a:pt x="761" y="409"/>
                </a:cubicBezTo>
                <a:cubicBezTo>
                  <a:pt x="761" y="410"/>
                  <a:pt x="763" y="410"/>
                  <a:pt x="764" y="410"/>
                </a:cubicBezTo>
                <a:cubicBezTo>
                  <a:pt x="765" y="410"/>
                  <a:pt x="767" y="411"/>
                  <a:pt x="769" y="411"/>
                </a:cubicBezTo>
                <a:cubicBezTo>
                  <a:pt x="769" y="411"/>
                  <a:pt x="769" y="412"/>
                  <a:pt x="769" y="412"/>
                </a:cubicBezTo>
                <a:cubicBezTo>
                  <a:pt x="769" y="414"/>
                  <a:pt x="769" y="417"/>
                  <a:pt x="769" y="419"/>
                </a:cubicBezTo>
                <a:cubicBezTo>
                  <a:pt x="768" y="420"/>
                  <a:pt x="766" y="419"/>
                  <a:pt x="765" y="419"/>
                </a:cubicBezTo>
                <a:cubicBezTo>
                  <a:pt x="765" y="419"/>
                  <a:pt x="764" y="419"/>
                  <a:pt x="764" y="419"/>
                </a:cubicBezTo>
                <a:cubicBezTo>
                  <a:pt x="764" y="418"/>
                  <a:pt x="762" y="419"/>
                  <a:pt x="761" y="418"/>
                </a:cubicBezTo>
                <a:cubicBezTo>
                  <a:pt x="760" y="418"/>
                  <a:pt x="759" y="416"/>
                  <a:pt x="757" y="417"/>
                </a:cubicBezTo>
                <a:cubicBezTo>
                  <a:pt x="756" y="416"/>
                  <a:pt x="755" y="415"/>
                  <a:pt x="754" y="416"/>
                </a:cubicBezTo>
                <a:cubicBezTo>
                  <a:pt x="754" y="416"/>
                  <a:pt x="753" y="415"/>
                  <a:pt x="753" y="415"/>
                </a:cubicBezTo>
                <a:cubicBezTo>
                  <a:pt x="753" y="415"/>
                  <a:pt x="753" y="414"/>
                  <a:pt x="753" y="413"/>
                </a:cubicBezTo>
                <a:cubicBezTo>
                  <a:pt x="753" y="413"/>
                  <a:pt x="753" y="413"/>
                  <a:pt x="753" y="413"/>
                </a:cubicBezTo>
                <a:cubicBezTo>
                  <a:pt x="753" y="413"/>
                  <a:pt x="753" y="414"/>
                  <a:pt x="753" y="414"/>
                </a:cubicBezTo>
                <a:cubicBezTo>
                  <a:pt x="753" y="414"/>
                  <a:pt x="753" y="414"/>
                  <a:pt x="753" y="414"/>
                </a:cubicBezTo>
                <a:cubicBezTo>
                  <a:pt x="753" y="414"/>
                  <a:pt x="753" y="413"/>
                  <a:pt x="754" y="413"/>
                </a:cubicBezTo>
                <a:cubicBezTo>
                  <a:pt x="754" y="413"/>
                  <a:pt x="753" y="413"/>
                  <a:pt x="753" y="413"/>
                </a:cubicBezTo>
                <a:moveTo>
                  <a:pt x="407" y="759"/>
                </a:moveTo>
                <a:cubicBezTo>
                  <a:pt x="408" y="760"/>
                  <a:pt x="406" y="760"/>
                  <a:pt x="406" y="761"/>
                </a:cubicBezTo>
                <a:cubicBezTo>
                  <a:pt x="407" y="761"/>
                  <a:pt x="406" y="762"/>
                  <a:pt x="406" y="762"/>
                </a:cubicBezTo>
                <a:cubicBezTo>
                  <a:pt x="405" y="761"/>
                  <a:pt x="405" y="763"/>
                  <a:pt x="403" y="763"/>
                </a:cubicBezTo>
                <a:cubicBezTo>
                  <a:pt x="403" y="763"/>
                  <a:pt x="404" y="763"/>
                  <a:pt x="404" y="763"/>
                </a:cubicBezTo>
                <a:cubicBezTo>
                  <a:pt x="404" y="763"/>
                  <a:pt x="404" y="762"/>
                  <a:pt x="404" y="762"/>
                </a:cubicBezTo>
                <a:cubicBezTo>
                  <a:pt x="403" y="762"/>
                  <a:pt x="403" y="762"/>
                  <a:pt x="403" y="762"/>
                </a:cubicBezTo>
                <a:cubicBezTo>
                  <a:pt x="403" y="762"/>
                  <a:pt x="403" y="763"/>
                  <a:pt x="403" y="763"/>
                </a:cubicBezTo>
                <a:cubicBezTo>
                  <a:pt x="403" y="763"/>
                  <a:pt x="401" y="765"/>
                  <a:pt x="401" y="765"/>
                </a:cubicBezTo>
                <a:cubicBezTo>
                  <a:pt x="400" y="765"/>
                  <a:pt x="399" y="765"/>
                  <a:pt x="398" y="764"/>
                </a:cubicBezTo>
                <a:cubicBezTo>
                  <a:pt x="398" y="764"/>
                  <a:pt x="397" y="764"/>
                  <a:pt x="397" y="763"/>
                </a:cubicBezTo>
                <a:cubicBezTo>
                  <a:pt x="396" y="762"/>
                  <a:pt x="395" y="761"/>
                  <a:pt x="393" y="761"/>
                </a:cubicBezTo>
                <a:cubicBezTo>
                  <a:pt x="393" y="761"/>
                  <a:pt x="393" y="760"/>
                  <a:pt x="394" y="760"/>
                </a:cubicBezTo>
                <a:cubicBezTo>
                  <a:pt x="394" y="760"/>
                  <a:pt x="395" y="760"/>
                  <a:pt x="396" y="760"/>
                </a:cubicBezTo>
                <a:cubicBezTo>
                  <a:pt x="397" y="760"/>
                  <a:pt x="397" y="759"/>
                  <a:pt x="398" y="759"/>
                </a:cubicBezTo>
                <a:cubicBezTo>
                  <a:pt x="399" y="759"/>
                  <a:pt x="399" y="759"/>
                  <a:pt x="399" y="759"/>
                </a:cubicBezTo>
                <a:cubicBezTo>
                  <a:pt x="399" y="759"/>
                  <a:pt x="399" y="760"/>
                  <a:pt x="399" y="761"/>
                </a:cubicBezTo>
                <a:cubicBezTo>
                  <a:pt x="399" y="761"/>
                  <a:pt x="399" y="760"/>
                  <a:pt x="399" y="760"/>
                </a:cubicBezTo>
                <a:cubicBezTo>
                  <a:pt x="399" y="760"/>
                  <a:pt x="399" y="760"/>
                  <a:pt x="398" y="760"/>
                </a:cubicBezTo>
                <a:cubicBezTo>
                  <a:pt x="398" y="760"/>
                  <a:pt x="398" y="761"/>
                  <a:pt x="398" y="761"/>
                </a:cubicBezTo>
                <a:cubicBezTo>
                  <a:pt x="398" y="762"/>
                  <a:pt x="398" y="762"/>
                  <a:pt x="399" y="762"/>
                </a:cubicBezTo>
                <a:cubicBezTo>
                  <a:pt x="399" y="762"/>
                  <a:pt x="400" y="761"/>
                  <a:pt x="399" y="761"/>
                </a:cubicBezTo>
                <a:cubicBezTo>
                  <a:pt x="399" y="760"/>
                  <a:pt x="400" y="760"/>
                  <a:pt x="400" y="760"/>
                </a:cubicBezTo>
                <a:cubicBezTo>
                  <a:pt x="400" y="759"/>
                  <a:pt x="399" y="759"/>
                  <a:pt x="399" y="759"/>
                </a:cubicBezTo>
                <a:cubicBezTo>
                  <a:pt x="399" y="758"/>
                  <a:pt x="400" y="757"/>
                  <a:pt x="400" y="757"/>
                </a:cubicBezTo>
                <a:cubicBezTo>
                  <a:pt x="402" y="757"/>
                  <a:pt x="402" y="756"/>
                  <a:pt x="404" y="755"/>
                </a:cubicBezTo>
                <a:cubicBezTo>
                  <a:pt x="403" y="753"/>
                  <a:pt x="403" y="753"/>
                  <a:pt x="404" y="752"/>
                </a:cubicBezTo>
                <a:cubicBezTo>
                  <a:pt x="404" y="747"/>
                  <a:pt x="404" y="747"/>
                  <a:pt x="404" y="747"/>
                </a:cubicBezTo>
                <a:cubicBezTo>
                  <a:pt x="405" y="746"/>
                  <a:pt x="406" y="748"/>
                  <a:pt x="407" y="748"/>
                </a:cubicBezTo>
                <a:cubicBezTo>
                  <a:pt x="408" y="748"/>
                  <a:pt x="409" y="747"/>
                  <a:pt x="409" y="748"/>
                </a:cubicBezTo>
                <a:cubicBezTo>
                  <a:pt x="410" y="748"/>
                  <a:pt x="411" y="749"/>
                  <a:pt x="411" y="749"/>
                </a:cubicBezTo>
                <a:cubicBezTo>
                  <a:pt x="411" y="750"/>
                  <a:pt x="411" y="751"/>
                  <a:pt x="411" y="752"/>
                </a:cubicBezTo>
                <a:cubicBezTo>
                  <a:pt x="410" y="753"/>
                  <a:pt x="410" y="754"/>
                  <a:pt x="409" y="755"/>
                </a:cubicBezTo>
                <a:cubicBezTo>
                  <a:pt x="409" y="757"/>
                  <a:pt x="408" y="758"/>
                  <a:pt x="408" y="759"/>
                </a:cubicBezTo>
                <a:cubicBezTo>
                  <a:pt x="408" y="759"/>
                  <a:pt x="408" y="759"/>
                  <a:pt x="407" y="759"/>
                </a:cubicBezTo>
                <a:cubicBezTo>
                  <a:pt x="407" y="759"/>
                  <a:pt x="407" y="759"/>
                  <a:pt x="407" y="759"/>
                </a:cubicBezTo>
                <a:cubicBezTo>
                  <a:pt x="408" y="759"/>
                  <a:pt x="408" y="759"/>
                  <a:pt x="407" y="759"/>
                </a:cubicBezTo>
                <a:cubicBezTo>
                  <a:pt x="407" y="758"/>
                  <a:pt x="407" y="758"/>
                  <a:pt x="407" y="758"/>
                </a:cubicBezTo>
                <a:cubicBezTo>
                  <a:pt x="407" y="758"/>
                  <a:pt x="407" y="759"/>
                  <a:pt x="407" y="759"/>
                </a:cubicBezTo>
                <a:moveTo>
                  <a:pt x="405" y="755"/>
                </a:moveTo>
                <a:cubicBezTo>
                  <a:pt x="406" y="754"/>
                  <a:pt x="406" y="754"/>
                  <a:pt x="406" y="754"/>
                </a:cubicBezTo>
                <a:cubicBezTo>
                  <a:pt x="406" y="753"/>
                  <a:pt x="407" y="752"/>
                  <a:pt x="406" y="751"/>
                </a:cubicBezTo>
                <a:cubicBezTo>
                  <a:pt x="405" y="752"/>
                  <a:pt x="406" y="753"/>
                  <a:pt x="406" y="755"/>
                </a:cubicBezTo>
                <a:cubicBezTo>
                  <a:pt x="406" y="755"/>
                  <a:pt x="406" y="754"/>
                  <a:pt x="406" y="754"/>
                </a:cubicBezTo>
                <a:cubicBezTo>
                  <a:pt x="405" y="754"/>
                  <a:pt x="405" y="754"/>
                  <a:pt x="405" y="754"/>
                </a:cubicBezTo>
                <a:cubicBezTo>
                  <a:pt x="405" y="754"/>
                  <a:pt x="404" y="755"/>
                  <a:pt x="405" y="755"/>
                </a:cubicBezTo>
                <a:cubicBezTo>
                  <a:pt x="405" y="755"/>
                  <a:pt x="405" y="755"/>
                  <a:pt x="405" y="755"/>
                </a:cubicBezTo>
                <a:moveTo>
                  <a:pt x="405" y="761"/>
                </a:moveTo>
                <a:cubicBezTo>
                  <a:pt x="405" y="761"/>
                  <a:pt x="405" y="761"/>
                  <a:pt x="405" y="761"/>
                </a:cubicBezTo>
                <a:cubicBezTo>
                  <a:pt x="405" y="761"/>
                  <a:pt x="405" y="760"/>
                  <a:pt x="405" y="760"/>
                </a:cubicBezTo>
                <a:cubicBezTo>
                  <a:pt x="405" y="760"/>
                  <a:pt x="405" y="760"/>
                  <a:pt x="405" y="760"/>
                </a:cubicBezTo>
                <a:cubicBezTo>
                  <a:pt x="405" y="760"/>
                  <a:pt x="405" y="760"/>
                  <a:pt x="405" y="761"/>
                </a:cubicBezTo>
                <a:moveTo>
                  <a:pt x="699" y="377"/>
                </a:moveTo>
                <a:cubicBezTo>
                  <a:pt x="697" y="377"/>
                  <a:pt x="696" y="377"/>
                  <a:pt x="695" y="377"/>
                </a:cubicBezTo>
                <a:cubicBezTo>
                  <a:pt x="693" y="377"/>
                  <a:pt x="692" y="377"/>
                  <a:pt x="691" y="378"/>
                </a:cubicBezTo>
                <a:cubicBezTo>
                  <a:pt x="688" y="378"/>
                  <a:pt x="686" y="378"/>
                  <a:pt x="683" y="378"/>
                </a:cubicBezTo>
                <a:cubicBezTo>
                  <a:pt x="683" y="377"/>
                  <a:pt x="682" y="376"/>
                  <a:pt x="682" y="376"/>
                </a:cubicBezTo>
                <a:cubicBezTo>
                  <a:pt x="682" y="375"/>
                  <a:pt x="682" y="375"/>
                  <a:pt x="682" y="375"/>
                </a:cubicBezTo>
                <a:cubicBezTo>
                  <a:pt x="683" y="373"/>
                  <a:pt x="683" y="372"/>
                  <a:pt x="682" y="371"/>
                </a:cubicBezTo>
                <a:cubicBezTo>
                  <a:pt x="681" y="370"/>
                  <a:pt x="682" y="370"/>
                  <a:pt x="682" y="369"/>
                </a:cubicBezTo>
                <a:cubicBezTo>
                  <a:pt x="683" y="369"/>
                  <a:pt x="683" y="369"/>
                  <a:pt x="684" y="369"/>
                </a:cubicBezTo>
                <a:cubicBezTo>
                  <a:pt x="686" y="369"/>
                  <a:pt x="688" y="370"/>
                  <a:pt x="690" y="368"/>
                </a:cubicBezTo>
                <a:cubicBezTo>
                  <a:pt x="691" y="368"/>
                  <a:pt x="692" y="368"/>
                  <a:pt x="693" y="368"/>
                </a:cubicBezTo>
                <a:cubicBezTo>
                  <a:pt x="694" y="369"/>
                  <a:pt x="695" y="370"/>
                  <a:pt x="696" y="370"/>
                </a:cubicBezTo>
                <a:cubicBezTo>
                  <a:pt x="697" y="370"/>
                  <a:pt x="697" y="371"/>
                  <a:pt x="696" y="371"/>
                </a:cubicBezTo>
                <a:cubicBezTo>
                  <a:pt x="696" y="371"/>
                  <a:pt x="696" y="372"/>
                  <a:pt x="696" y="372"/>
                </a:cubicBezTo>
                <a:cubicBezTo>
                  <a:pt x="697" y="373"/>
                  <a:pt x="696" y="373"/>
                  <a:pt x="696" y="373"/>
                </a:cubicBezTo>
                <a:cubicBezTo>
                  <a:pt x="696" y="374"/>
                  <a:pt x="697" y="375"/>
                  <a:pt x="698" y="375"/>
                </a:cubicBezTo>
                <a:cubicBezTo>
                  <a:pt x="699" y="375"/>
                  <a:pt x="699" y="376"/>
                  <a:pt x="699" y="377"/>
                </a:cubicBezTo>
                <a:moveTo>
                  <a:pt x="110" y="149"/>
                </a:moveTo>
                <a:cubicBezTo>
                  <a:pt x="110" y="150"/>
                  <a:pt x="110" y="150"/>
                  <a:pt x="110" y="150"/>
                </a:cubicBezTo>
                <a:cubicBezTo>
                  <a:pt x="108" y="152"/>
                  <a:pt x="107" y="153"/>
                  <a:pt x="106" y="155"/>
                </a:cubicBezTo>
                <a:cubicBezTo>
                  <a:pt x="105" y="155"/>
                  <a:pt x="104" y="156"/>
                  <a:pt x="103" y="157"/>
                </a:cubicBezTo>
                <a:cubicBezTo>
                  <a:pt x="103" y="157"/>
                  <a:pt x="102" y="157"/>
                  <a:pt x="102" y="158"/>
                </a:cubicBezTo>
                <a:cubicBezTo>
                  <a:pt x="102" y="159"/>
                  <a:pt x="101" y="159"/>
                  <a:pt x="101" y="160"/>
                </a:cubicBezTo>
                <a:cubicBezTo>
                  <a:pt x="101" y="161"/>
                  <a:pt x="101" y="161"/>
                  <a:pt x="100" y="161"/>
                </a:cubicBezTo>
                <a:cubicBezTo>
                  <a:pt x="100" y="161"/>
                  <a:pt x="99" y="161"/>
                  <a:pt x="99" y="160"/>
                </a:cubicBezTo>
                <a:cubicBezTo>
                  <a:pt x="98" y="160"/>
                  <a:pt x="99" y="160"/>
                  <a:pt x="99" y="159"/>
                </a:cubicBezTo>
                <a:cubicBezTo>
                  <a:pt x="99" y="159"/>
                  <a:pt x="99" y="159"/>
                  <a:pt x="99" y="159"/>
                </a:cubicBezTo>
                <a:cubicBezTo>
                  <a:pt x="98" y="158"/>
                  <a:pt x="97" y="159"/>
                  <a:pt x="95" y="159"/>
                </a:cubicBezTo>
                <a:cubicBezTo>
                  <a:pt x="95" y="158"/>
                  <a:pt x="95" y="158"/>
                  <a:pt x="95" y="158"/>
                </a:cubicBezTo>
                <a:cubicBezTo>
                  <a:pt x="97" y="158"/>
                  <a:pt x="98" y="158"/>
                  <a:pt x="99" y="158"/>
                </a:cubicBezTo>
                <a:cubicBezTo>
                  <a:pt x="100" y="158"/>
                  <a:pt x="100" y="157"/>
                  <a:pt x="100" y="156"/>
                </a:cubicBezTo>
                <a:cubicBezTo>
                  <a:pt x="100" y="156"/>
                  <a:pt x="99" y="156"/>
                  <a:pt x="99" y="155"/>
                </a:cubicBezTo>
                <a:cubicBezTo>
                  <a:pt x="101" y="155"/>
                  <a:pt x="101" y="155"/>
                  <a:pt x="101" y="153"/>
                </a:cubicBezTo>
                <a:cubicBezTo>
                  <a:pt x="101" y="153"/>
                  <a:pt x="101" y="152"/>
                  <a:pt x="101" y="152"/>
                </a:cubicBezTo>
                <a:cubicBezTo>
                  <a:pt x="100" y="153"/>
                  <a:pt x="99" y="153"/>
                  <a:pt x="99" y="155"/>
                </a:cubicBezTo>
                <a:cubicBezTo>
                  <a:pt x="98" y="154"/>
                  <a:pt x="97" y="153"/>
                  <a:pt x="96" y="152"/>
                </a:cubicBezTo>
                <a:cubicBezTo>
                  <a:pt x="97" y="152"/>
                  <a:pt x="97" y="151"/>
                  <a:pt x="98" y="151"/>
                </a:cubicBezTo>
                <a:cubicBezTo>
                  <a:pt x="99" y="150"/>
                  <a:pt x="98" y="150"/>
                  <a:pt x="97" y="150"/>
                </a:cubicBezTo>
                <a:cubicBezTo>
                  <a:pt x="99" y="149"/>
                  <a:pt x="100" y="148"/>
                  <a:pt x="101" y="148"/>
                </a:cubicBezTo>
                <a:cubicBezTo>
                  <a:pt x="100" y="146"/>
                  <a:pt x="100" y="146"/>
                  <a:pt x="101" y="145"/>
                </a:cubicBezTo>
                <a:cubicBezTo>
                  <a:pt x="101" y="145"/>
                  <a:pt x="101" y="144"/>
                  <a:pt x="101" y="144"/>
                </a:cubicBezTo>
                <a:cubicBezTo>
                  <a:pt x="102" y="144"/>
                  <a:pt x="102" y="145"/>
                  <a:pt x="102" y="145"/>
                </a:cubicBezTo>
                <a:cubicBezTo>
                  <a:pt x="102" y="146"/>
                  <a:pt x="102" y="147"/>
                  <a:pt x="103" y="147"/>
                </a:cubicBezTo>
                <a:cubicBezTo>
                  <a:pt x="103" y="147"/>
                  <a:pt x="103" y="146"/>
                  <a:pt x="103" y="145"/>
                </a:cubicBezTo>
                <a:cubicBezTo>
                  <a:pt x="103" y="144"/>
                  <a:pt x="104" y="144"/>
                  <a:pt x="104" y="144"/>
                </a:cubicBezTo>
                <a:cubicBezTo>
                  <a:pt x="105" y="145"/>
                  <a:pt x="106" y="146"/>
                  <a:pt x="106" y="147"/>
                </a:cubicBezTo>
                <a:cubicBezTo>
                  <a:pt x="106" y="147"/>
                  <a:pt x="105" y="147"/>
                  <a:pt x="105" y="147"/>
                </a:cubicBezTo>
                <a:cubicBezTo>
                  <a:pt x="105" y="148"/>
                  <a:pt x="105" y="148"/>
                  <a:pt x="106" y="148"/>
                </a:cubicBezTo>
                <a:cubicBezTo>
                  <a:pt x="107" y="148"/>
                  <a:pt x="106" y="148"/>
                  <a:pt x="106" y="148"/>
                </a:cubicBezTo>
                <a:cubicBezTo>
                  <a:pt x="106" y="148"/>
                  <a:pt x="106" y="148"/>
                  <a:pt x="106" y="148"/>
                </a:cubicBezTo>
                <a:cubicBezTo>
                  <a:pt x="106" y="148"/>
                  <a:pt x="106" y="148"/>
                  <a:pt x="106" y="149"/>
                </a:cubicBezTo>
                <a:cubicBezTo>
                  <a:pt x="106" y="149"/>
                  <a:pt x="106" y="149"/>
                  <a:pt x="106" y="149"/>
                </a:cubicBezTo>
                <a:cubicBezTo>
                  <a:pt x="106" y="149"/>
                  <a:pt x="107" y="149"/>
                  <a:pt x="106" y="148"/>
                </a:cubicBezTo>
                <a:cubicBezTo>
                  <a:pt x="106" y="148"/>
                  <a:pt x="106" y="147"/>
                  <a:pt x="106" y="147"/>
                </a:cubicBezTo>
                <a:cubicBezTo>
                  <a:pt x="106" y="147"/>
                  <a:pt x="108" y="147"/>
                  <a:pt x="108" y="148"/>
                </a:cubicBezTo>
                <a:cubicBezTo>
                  <a:pt x="108" y="149"/>
                  <a:pt x="109" y="149"/>
                  <a:pt x="110" y="149"/>
                </a:cubicBezTo>
                <a:moveTo>
                  <a:pt x="105" y="151"/>
                </a:moveTo>
                <a:cubicBezTo>
                  <a:pt x="105" y="151"/>
                  <a:pt x="105" y="151"/>
                  <a:pt x="105" y="151"/>
                </a:cubicBezTo>
                <a:cubicBezTo>
                  <a:pt x="104" y="151"/>
                  <a:pt x="104" y="151"/>
                  <a:pt x="104" y="151"/>
                </a:cubicBezTo>
                <a:cubicBezTo>
                  <a:pt x="104" y="152"/>
                  <a:pt x="104" y="152"/>
                  <a:pt x="104" y="152"/>
                </a:cubicBezTo>
                <a:cubicBezTo>
                  <a:pt x="104" y="152"/>
                  <a:pt x="105" y="152"/>
                  <a:pt x="105" y="151"/>
                </a:cubicBezTo>
                <a:moveTo>
                  <a:pt x="94" y="160"/>
                </a:moveTo>
                <a:cubicBezTo>
                  <a:pt x="95" y="160"/>
                  <a:pt x="94" y="160"/>
                  <a:pt x="94" y="160"/>
                </a:cubicBezTo>
                <a:cubicBezTo>
                  <a:pt x="93" y="161"/>
                  <a:pt x="92" y="160"/>
                  <a:pt x="92" y="160"/>
                </a:cubicBezTo>
                <a:cubicBezTo>
                  <a:pt x="91" y="160"/>
                  <a:pt x="91" y="159"/>
                  <a:pt x="90" y="158"/>
                </a:cubicBezTo>
                <a:cubicBezTo>
                  <a:pt x="90" y="158"/>
                  <a:pt x="89" y="159"/>
                  <a:pt x="89" y="159"/>
                </a:cubicBezTo>
                <a:cubicBezTo>
                  <a:pt x="89" y="159"/>
                  <a:pt x="89" y="160"/>
                  <a:pt x="90" y="160"/>
                </a:cubicBezTo>
                <a:cubicBezTo>
                  <a:pt x="89" y="161"/>
                  <a:pt x="89" y="161"/>
                  <a:pt x="89" y="161"/>
                </a:cubicBezTo>
                <a:cubicBezTo>
                  <a:pt x="88" y="161"/>
                  <a:pt x="88" y="161"/>
                  <a:pt x="88" y="161"/>
                </a:cubicBezTo>
                <a:cubicBezTo>
                  <a:pt x="87" y="161"/>
                  <a:pt x="87" y="161"/>
                  <a:pt x="87" y="160"/>
                </a:cubicBezTo>
                <a:cubicBezTo>
                  <a:pt x="87" y="160"/>
                  <a:pt x="87" y="159"/>
                  <a:pt x="88" y="159"/>
                </a:cubicBezTo>
                <a:cubicBezTo>
                  <a:pt x="87" y="158"/>
                  <a:pt x="86" y="157"/>
                  <a:pt x="85" y="157"/>
                </a:cubicBezTo>
                <a:cubicBezTo>
                  <a:pt x="85" y="158"/>
                  <a:pt x="85" y="159"/>
                  <a:pt x="85" y="160"/>
                </a:cubicBezTo>
                <a:cubicBezTo>
                  <a:pt x="84" y="159"/>
                  <a:pt x="84" y="159"/>
                  <a:pt x="83" y="159"/>
                </a:cubicBezTo>
                <a:cubicBezTo>
                  <a:pt x="83" y="158"/>
                  <a:pt x="83" y="157"/>
                  <a:pt x="82" y="156"/>
                </a:cubicBezTo>
                <a:cubicBezTo>
                  <a:pt x="82" y="156"/>
                  <a:pt x="82" y="155"/>
                  <a:pt x="82" y="154"/>
                </a:cubicBezTo>
                <a:cubicBezTo>
                  <a:pt x="84" y="153"/>
                  <a:pt x="84" y="151"/>
                  <a:pt x="85" y="150"/>
                </a:cubicBezTo>
                <a:cubicBezTo>
                  <a:pt x="86" y="149"/>
                  <a:pt x="87" y="148"/>
                  <a:pt x="88" y="148"/>
                </a:cubicBezTo>
                <a:cubicBezTo>
                  <a:pt x="88" y="146"/>
                  <a:pt x="89" y="146"/>
                  <a:pt x="89" y="145"/>
                </a:cubicBezTo>
                <a:cubicBezTo>
                  <a:pt x="90" y="145"/>
                  <a:pt x="90" y="144"/>
                  <a:pt x="90" y="143"/>
                </a:cubicBezTo>
                <a:cubicBezTo>
                  <a:pt x="93" y="143"/>
                  <a:pt x="93" y="143"/>
                  <a:pt x="93" y="143"/>
                </a:cubicBezTo>
                <a:cubicBezTo>
                  <a:pt x="93" y="144"/>
                  <a:pt x="92" y="144"/>
                  <a:pt x="92" y="145"/>
                </a:cubicBezTo>
                <a:cubicBezTo>
                  <a:pt x="93" y="146"/>
                  <a:pt x="94" y="145"/>
                  <a:pt x="96" y="146"/>
                </a:cubicBezTo>
                <a:cubicBezTo>
                  <a:pt x="94" y="146"/>
                  <a:pt x="92" y="146"/>
                  <a:pt x="91" y="146"/>
                </a:cubicBezTo>
                <a:cubicBezTo>
                  <a:pt x="91" y="147"/>
                  <a:pt x="92" y="148"/>
                  <a:pt x="92" y="148"/>
                </a:cubicBezTo>
                <a:cubicBezTo>
                  <a:pt x="93" y="148"/>
                  <a:pt x="94" y="148"/>
                  <a:pt x="94" y="149"/>
                </a:cubicBezTo>
                <a:cubicBezTo>
                  <a:pt x="94" y="150"/>
                  <a:pt x="94" y="150"/>
                  <a:pt x="95" y="150"/>
                </a:cubicBezTo>
                <a:cubicBezTo>
                  <a:pt x="96" y="150"/>
                  <a:pt x="96" y="150"/>
                  <a:pt x="96" y="152"/>
                </a:cubicBezTo>
                <a:cubicBezTo>
                  <a:pt x="96" y="152"/>
                  <a:pt x="95" y="151"/>
                  <a:pt x="95" y="151"/>
                </a:cubicBezTo>
                <a:cubicBezTo>
                  <a:pt x="95" y="151"/>
                  <a:pt x="95" y="151"/>
                  <a:pt x="95" y="151"/>
                </a:cubicBezTo>
                <a:cubicBezTo>
                  <a:pt x="94" y="152"/>
                  <a:pt x="94" y="153"/>
                  <a:pt x="93" y="153"/>
                </a:cubicBezTo>
                <a:cubicBezTo>
                  <a:pt x="91" y="153"/>
                  <a:pt x="91" y="152"/>
                  <a:pt x="92" y="151"/>
                </a:cubicBezTo>
                <a:cubicBezTo>
                  <a:pt x="93" y="150"/>
                  <a:pt x="93" y="150"/>
                  <a:pt x="92" y="149"/>
                </a:cubicBezTo>
                <a:cubicBezTo>
                  <a:pt x="91" y="150"/>
                  <a:pt x="90" y="151"/>
                  <a:pt x="90" y="152"/>
                </a:cubicBezTo>
                <a:cubicBezTo>
                  <a:pt x="89" y="152"/>
                  <a:pt x="88" y="152"/>
                  <a:pt x="87" y="152"/>
                </a:cubicBezTo>
                <a:cubicBezTo>
                  <a:pt x="87" y="152"/>
                  <a:pt x="87" y="152"/>
                  <a:pt x="87" y="152"/>
                </a:cubicBezTo>
                <a:cubicBezTo>
                  <a:pt x="87" y="153"/>
                  <a:pt x="87" y="153"/>
                  <a:pt x="87" y="153"/>
                </a:cubicBezTo>
                <a:cubicBezTo>
                  <a:pt x="87" y="153"/>
                  <a:pt x="88" y="153"/>
                  <a:pt x="88" y="154"/>
                </a:cubicBezTo>
                <a:cubicBezTo>
                  <a:pt x="87" y="154"/>
                  <a:pt x="87" y="154"/>
                  <a:pt x="87" y="154"/>
                </a:cubicBezTo>
                <a:cubicBezTo>
                  <a:pt x="86" y="155"/>
                  <a:pt x="86" y="155"/>
                  <a:pt x="86" y="155"/>
                </a:cubicBezTo>
                <a:cubicBezTo>
                  <a:pt x="86" y="155"/>
                  <a:pt x="86" y="155"/>
                  <a:pt x="86" y="155"/>
                </a:cubicBezTo>
                <a:cubicBezTo>
                  <a:pt x="86" y="155"/>
                  <a:pt x="86" y="154"/>
                  <a:pt x="86" y="154"/>
                </a:cubicBezTo>
                <a:cubicBezTo>
                  <a:pt x="86" y="154"/>
                  <a:pt x="85" y="154"/>
                  <a:pt x="85" y="154"/>
                </a:cubicBezTo>
                <a:cubicBezTo>
                  <a:pt x="85" y="154"/>
                  <a:pt x="85" y="155"/>
                  <a:pt x="86" y="155"/>
                </a:cubicBezTo>
                <a:cubicBezTo>
                  <a:pt x="86" y="156"/>
                  <a:pt x="86" y="156"/>
                  <a:pt x="87" y="156"/>
                </a:cubicBezTo>
                <a:cubicBezTo>
                  <a:pt x="88" y="156"/>
                  <a:pt x="88" y="155"/>
                  <a:pt x="88" y="155"/>
                </a:cubicBezTo>
                <a:cubicBezTo>
                  <a:pt x="88" y="154"/>
                  <a:pt x="88" y="154"/>
                  <a:pt x="88" y="154"/>
                </a:cubicBezTo>
                <a:cubicBezTo>
                  <a:pt x="88" y="154"/>
                  <a:pt x="88" y="154"/>
                  <a:pt x="89" y="154"/>
                </a:cubicBezTo>
                <a:cubicBezTo>
                  <a:pt x="89" y="155"/>
                  <a:pt x="89" y="155"/>
                  <a:pt x="89" y="156"/>
                </a:cubicBezTo>
                <a:cubicBezTo>
                  <a:pt x="90" y="155"/>
                  <a:pt x="90" y="154"/>
                  <a:pt x="90" y="154"/>
                </a:cubicBezTo>
                <a:cubicBezTo>
                  <a:pt x="91" y="155"/>
                  <a:pt x="90" y="155"/>
                  <a:pt x="91" y="156"/>
                </a:cubicBezTo>
                <a:cubicBezTo>
                  <a:pt x="92" y="157"/>
                  <a:pt x="93" y="159"/>
                  <a:pt x="94" y="160"/>
                </a:cubicBezTo>
                <a:moveTo>
                  <a:pt x="378" y="58"/>
                </a:moveTo>
                <a:cubicBezTo>
                  <a:pt x="377" y="58"/>
                  <a:pt x="376" y="59"/>
                  <a:pt x="374" y="59"/>
                </a:cubicBezTo>
                <a:cubicBezTo>
                  <a:pt x="375" y="60"/>
                  <a:pt x="375" y="60"/>
                  <a:pt x="376" y="61"/>
                </a:cubicBezTo>
                <a:cubicBezTo>
                  <a:pt x="376" y="60"/>
                  <a:pt x="377" y="60"/>
                  <a:pt x="377" y="59"/>
                </a:cubicBezTo>
                <a:cubicBezTo>
                  <a:pt x="378" y="60"/>
                  <a:pt x="379" y="60"/>
                  <a:pt x="380" y="60"/>
                </a:cubicBezTo>
                <a:cubicBezTo>
                  <a:pt x="381" y="61"/>
                  <a:pt x="382" y="60"/>
                  <a:pt x="383" y="61"/>
                </a:cubicBezTo>
                <a:cubicBezTo>
                  <a:pt x="382" y="62"/>
                  <a:pt x="382" y="62"/>
                  <a:pt x="382" y="62"/>
                </a:cubicBezTo>
                <a:cubicBezTo>
                  <a:pt x="382" y="63"/>
                  <a:pt x="383" y="63"/>
                  <a:pt x="384" y="63"/>
                </a:cubicBezTo>
                <a:cubicBezTo>
                  <a:pt x="384" y="64"/>
                  <a:pt x="384" y="65"/>
                  <a:pt x="384" y="65"/>
                </a:cubicBezTo>
                <a:cubicBezTo>
                  <a:pt x="384" y="65"/>
                  <a:pt x="383" y="66"/>
                  <a:pt x="383" y="66"/>
                </a:cubicBezTo>
                <a:cubicBezTo>
                  <a:pt x="382" y="67"/>
                  <a:pt x="383" y="66"/>
                  <a:pt x="384" y="67"/>
                </a:cubicBezTo>
                <a:cubicBezTo>
                  <a:pt x="384" y="67"/>
                  <a:pt x="385" y="67"/>
                  <a:pt x="385" y="67"/>
                </a:cubicBezTo>
                <a:cubicBezTo>
                  <a:pt x="385" y="68"/>
                  <a:pt x="384" y="68"/>
                  <a:pt x="384" y="68"/>
                </a:cubicBezTo>
                <a:cubicBezTo>
                  <a:pt x="383" y="69"/>
                  <a:pt x="382" y="70"/>
                  <a:pt x="380" y="69"/>
                </a:cubicBezTo>
                <a:cubicBezTo>
                  <a:pt x="379" y="69"/>
                  <a:pt x="379" y="69"/>
                  <a:pt x="378" y="70"/>
                </a:cubicBezTo>
                <a:cubicBezTo>
                  <a:pt x="378" y="70"/>
                  <a:pt x="378" y="70"/>
                  <a:pt x="377" y="70"/>
                </a:cubicBezTo>
                <a:cubicBezTo>
                  <a:pt x="377" y="70"/>
                  <a:pt x="377" y="70"/>
                  <a:pt x="377" y="70"/>
                </a:cubicBezTo>
                <a:cubicBezTo>
                  <a:pt x="378" y="68"/>
                  <a:pt x="375" y="67"/>
                  <a:pt x="376" y="65"/>
                </a:cubicBezTo>
                <a:cubicBezTo>
                  <a:pt x="377" y="64"/>
                  <a:pt x="380" y="66"/>
                  <a:pt x="380" y="63"/>
                </a:cubicBezTo>
                <a:cubicBezTo>
                  <a:pt x="380" y="63"/>
                  <a:pt x="379" y="63"/>
                  <a:pt x="379" y="63"/>
                </a:cubicBezTo>
                <a:cubicBezTo>
                  <a:pt x="378" y="63"/>
                  <a:pt x="377" y="63"/>
                  <a:pt x="377" y="64"/>
                </a:cubicBezTo>
                <a:cubicBezTo>
                  <a:pt x="376" y="64"/>
                  <a:pt x="376" y="64"/>
                  <a:pt x="375" y="63"/>
                </a:cubicBezTo>
                <a:cubicBezTo>
                  <a:pt x="374" y="62"/>
                  <a:pt x="374" y="61"/>
                  <a:pt x="373" y="60"/>
                </a:cubicBezTo>
                <a:cubicBezTo>
                  <a:pt x="373" y="58"/>
                  <a:pt x="372" y="58"/>
                  <a:pt x="372" y="56"/>
                </a:cubicBezTo>
                <a:cubicBezTo>
                  <a:pt x="372" y="56"/>
                  <a:pt x="372" y="56"/>
                  <a:pt x="371" y="57"/>
                </a:cubicBezTo>
                <a:cubicBezTo>
                  <a:pt x="371" y="57"/>
                  <a:pt x="371" y="57"/>
                  <a:pt x="371" y="57"/>
                </a:cubicBezTo>
                <a:cubicBezTo>
                  <a:pt x="371" y="57"/>
                  <a:pt x="370" y="56"/>
                  <a:pt x="370" y="56"/>
                </a:cubicBezTo>
                <a:cubicBezTo>
                  <a:pt x="371" y="54"/>
                  <a:pt x="373" y="54"/>
                  <a:pt x="374" y="55"/>
                </a:cubicBezTo>
                <a:cubicBezTo>
                  <a:pt x="375" y="55"/>
                  <a:pt x="375" y="55"/>
                  <a:pt x="376" y="55"/>
                </a:cubicBezTo>
                <a:cubicBezTo>
                  <a:pt x="376" y="56"/>
                  <a:pt x="377" y="57"/>
                  <a:pt x="378" y="58"/>
                </a:cubicBezTo>
                <a:moveTo>
                  <a:pt x="379" y="66"/>
                </a:moveTo>
                <a:cubicBezTo>
                  <a:pt x="379" y="66"/>
                  <a:pt x="379" y="66"/>
                  <a:pt x="379" y="66"/>
                </a:cubicBezTo>
                <a:cubicBezTo>
                  <a:pt x="378" y="65"/>
                  <a:pt x="378" y="65"/>
                  <a:pt x="377" y="66"/>
                </a:cubicBezTo>
                <a:cubicBezTo>
                  <a:pt x="377" y="66"/>
                  <a:pt x="377" y="66"/>
                  <a:pt x="377" y="66"/>
                </a:cubicBezTo>
                <a:cubicBezTo>
                  <a:pt x="378" y="67"/>
                  <a:pt x="379" y="67"/>
                  <a:pt x="379" y="66"/>
                </a:cubicBezTo>
                <a:moveTo>
                  <a:pt x="380" y="68"/>
                </a:moveTo>
                <a:cubicBezTo>
                  <a:pt x="380" y="68"/>
                  <a:pt x="380" y="68"/>
                  <a:pt x="380" y="68"/>
                </a:cubicBezTo>
                <a:cubicBezTo>
                  <a:pt x="379" y="68"/>
                  <a:pt x="379" y="68"/>
                  <a:pt x="379" y="68"/>
                </a:cubicBezTo>
                <a:cubicBezTo>
                  <a:pt x="379" y="68"/>
                  <a:pt x="379" y="68"/>
                  <a:pt x="379" y="68"/>
                </a:cubicBezTo>
                <a:cubicBezTo>
                  <a:pt x="380" y="68"/>
                  <a:pt x="380" y="68"/>
                  <a:pt x="380" y="68"/>
                </a:cubicBezTo>
                <a:moveTo>
                  <a:pt x="99" y="312"/>
                </a:moveTo>
                <a:cubicBezTo>
                  <a:pt x="100" y="311"/>
                  <a:pt x="100" y="311"/>
                  <a:pt x="100" y="311"/>
                </a:cubicBezTo>
                <a:cubicBezTo>
                  <a:pt x="101" y="310"/>
                  <a:pt x="101" y="310"/>
                  <a:pt x="101" y="310"/>
                </a:cubicBezTo>
                <a:cubicBezTo>
                  <a:pt x="101" y="310"/>
                  <a:pt x="102" y="310"/>
                  <a:pt x="102" y="310"/>
                </a:cubicBezTo>
                <a:cubicBezTo>
                  <a:pt x="102" y="312"/>
                  <a:pt x="104" y="311"/>
                  <a:pt x="105" y="312"/>
                </a:cubicBezTo>
                <a:cubicBezTo>
                  <a:pt x="105" y="313"/>
                  <a:pt x="106" y="312"/>
                  <a:pt x="107" y="312"/>
                </a:cubicBezTo>
                <a:cubicBezTo>
                  <a:pt x="108" y="313"/>
                  <a:pt x="108" y="314"/>
                  <a:pt x="107" y="315"/>
                </a:cubicBezTo>
                <a:cubicBezTo>
                  <a:pt x="106" y="316"/>
                  <a:pt x="107" y="317"/>
                  <a:pt x="107" y="317"/>
                </a:cubicBezTo>
                <a:cubicBezTo>
                  <a:pt x="106" y="318"/>
                  <a:pt x="106" y="319"/>
                  <a:pt x="105" y="320"/>
                </a:cubicBezTo>
                <a:cubicBezTo>
                  <a:pt x="105" y="320"/>
                  <a:pt x="105" y="321"/>
                  <a:pt x="104" y="322"/>
                </a:cubicBezTo>
                <a:cubicBezTo>
                  <a:pt x="104" y="321"/>
                  <a:pt x="103" y="320"/>
                  <a:pt x="103" y="319"/>
                </a:cubicBezTo>
                <a:cubicBezTo>
                  <a:pt x="102" y="320"/>
                  <a:pt x="102" y="321"/>
                  <a:pt x="101" y="322"/>
                </a:cubicBezTo>
                <a:cubicBezTo>
                  <a:pt x="101" y="321"/>
                  <a:pt x="100" y="320"/>
                  <a:pt x="100" y="320"/>
                </a:cubicBezTo>
                <a:cubicBezTo>
                  <a:pt x="98" y="320"/>
                  <a:pt x="98" y="320"/>
                  <a:pt x="98" y="320"/>
                </a:cubicBezTo>
                <a:cubicBezTo>
                  <a:pt x="97" y="319"/>
                  <a:pt x="98" y="319"/>
                  <a:pt x="98" y="318"/>
                </a:cubicBezTo>
                <a:cubicBezTo>
                  <a:pt x="98" y="318"/>
                  <a:pt x="98" y="317"/>
                  <a:pt x="99" y="317"/>
                </a:cubicBezTo>
                <a:cubicBezTo>
                  <a:pt x="99" y="317"/>
                  <a:pt x="99" y="316"/>
                  <a:pt x="99" y="316"/>
                </a:cubicBezTo>
                <a:cubicBezTo>
                  <a:pt x="99" y="316"/>
                  <a:pt x="98" y="316"/>
                  <a:pt x="98" y="315"/>
                </a:cubicBezTo>
                <a:cubicBezTo>
                  <a:pt x="100" y="314"/>
                  <a:pt x="99" y="313"/>
                  <a:pt x="99" y="312"/>
                </a:cubicBezTo>
                <a:moveTo>
                  <a:pt x="699" y="199"/>
                </a:moveTo>
                <a:cubicBezTo>
                  <a:pt x="702" y="202"/>
                  <a:pt x="702" y="203"/>
                  <a:pt x="700" y="203"/>
                </a:cubicBezTo>
                <a:cubicBezTo>
                  <a:pt x="699" y="204"/>
                  <a:pt x="698" y="204"/>
                  <a:pt x="697" y="204"/>
                </a:cubicBezTo>
                <a:cubicBezTo>
                  <a:pt x="696" y="204"/>
                  <a:pt x="696" y="206"/>
                  <a:pt x="696" y="204"/>
                </a:cubicBezTo>
                <a:cubicBezTo>
                  <a:pt x="696" y="203"/>
                  <a:pt x="695" y="203"/>
                  <a:pt x="694" y="202"/>
                </a:cubicBezTo>
                <a:cubicBezTo>
                  <a:pt x="694" y="203"/>
                  <a:pt x="694" y="203"/>
                  <a:pt x="693" y="203"/>
                </a:cubicBezTo>
                <a:cubicBezTo>
                  <a:pt x="693" y="203"/>
                  <a:pt x="692" y="202"/>
                  <a:pt x="692" y="202"/>
                </a:cubicBezTo>
                <a:cubicBezTo>
                  <a:pt x="692" y="201"/>
                  <a:pt x="693" y="201"/>
                  <a:pt x="693" y="201"/>
                </a:cubicBezTo>
                <a:cubicBezTo>
                  <a:pt x="693" y="200"/>
                  <a:pt x="692" y="200"/>
                  <a:pt x="692" y="200"/>
                </a:cubicBezTo>
                <a:cubicBezTo>
                  <a:pt x="693" y="199"/>
                  <a:pt x="693" y="198"/>
                  <a:pt x="693" y="197"/>
                </a:cubicBezTo>
                <a:cubicBezTo>
                  <a:pt x="694" y="197"/>
                  <a:pt x="694" y="196"/>
                  <a:pt x="696" y="196"/>
                </a:cubicBezTo>
                <a:cubicBezTo>
                  <a:pt x="697" y="196"/>
                  <a:pt x="697" y="195"/>
                  <a:pt x="698" y="194"/>
                </a:cubicBezTo>
                <a:cubicBezTo>
                  <a:pt x="699" y="193"/>
                  <a:pt x="699" y="193"/>
                  <a:pt x="700" y="195"/>
                </a:cubicBezTo>
                <a:cubicBezTo>
                  <a:pt x="700" y="196"/>
                  <a:pt x="701" y="198"/>
                  <a:pt x="702" y="199"/>
                </a:cubicBezTo>
                <a:cubicBezTo>
                  <a:pt x="702" y="200"/>
                  <a:pt x="703" y="200"/>
                  <a:pt x="699" y="199"/>
                </a:cubicBezTo>
                <a:cubicBezTo>
                  <a:pt x="695" y="198"/>
                  <a:pt x="694" y="198"/>
                  <a:pt x="694" y="197"/>
                </a:cubicBezTo>
                <a:cubicBezTo>
                  <a:pt x="694" y="197"/>
                  <a:pt x="694" y="197"/>
                  <a:pt x="694" y="197"/>
                </a:cubicBezTo>
                <a:cubicBezTo>
                  <a:pt x="694" y="198"/>
                  <a:pt x="694" y="198"/>
                  <a:pt x="694" y="198"/>
                </a:cubicBezTo>
                <a:cubicBezTo>
                  <a:pt x="694" y="198"/>
                  <a:pt x="694" y="198"/>
                  <a:pt x="694" y="198"/>
                </a:cubicBezTo>
                <a:cubicBezTo>
                  <a:pt x="695" y="198"/>
                  <a:pt x="695" y="198"/>
                  <a:pt x="699" y="199"/>
                </a:cubicBezTo>
                <a:moveTo>
                  <a:pt x="567" y="653"/>
                </a:moveTo>
                <a:cubicBezTo>
                  <a:pt x="567" y="653"/>
                  <a:pt x="568" y="653"/>
                  <a:pt x="568" y="653"/>
                </a:cubicBezTo>
                <a:cubicBezTo>
                  <a:pt x="570" y="655"/>
                  <a:pt x="572" y="656"/>
                  <a:pt x="573" y="658"/>
                </a:cubicBezTo>
                <a:cubicBezTo>
                  <a:pt x="573" y="660"/>
                  <a:pt x="573" y="660"/>
                  <a:pt x="573" y="660"/>
                </a:cubicBezTo>
                <a:cubicBezTo>
                  <a:pt x="573" y="661"/>
                  <a:pt x="571" y="662"/>
                  <a:pt x="570" y="663"/>
                </a:cubicBezTo>
                <a:cubicBezTo>
                  <a:pt x="569" y="663"/>
                  <a:pt x="567" y="663"/>
                  <a:pt x="567" y="662"/>
                </a:cubicBezTo>
                <a:cubicBezTo>
                  <a:pt x="567" y="660"/>
                  <a:pt x="565" y="660"/>
                  <a:pt x="564" y="659"/>
                </a:cubicBezTo>
                <a:cubicBezTo>
                  <a:pt x="564" y="659"/>
                  <a:pt x="564" y="659"/>
                  <a:pt x="564" y="658"/>
                </a:cubicBezTo>
                <a:cubicBezTo>
                  <a:pt x="565" y="658"/>
                  <a:pt x="565" y="658"/>
                  <a:pt x="566" y="657"/>
                </a:cubicBezTo>
                <a:cubicBezTo>
                  <a:pt x="565" y="655"/>
                  <a:pt x="563" y="656"/>
                  <a:pt x="562" y="656"/>
                </a:cubicBezTo>
                <a:cubicBezTo>
                  <a:pt x="562" y="655"/>
                  <a:pt x="563" y="654"/>
                  <a:pt x="563" y="653"/>
                </a:cubicBezTo>
                <a:cubicBezTo>
                  <a:pt x="564" y="653"/>
                  <a:pt x="564" y="652"/>
                  <a:pt x="564" y="651"/>
                </a:cubicBezTo>
                <a:cubicBezTo>
                  <a:pt x="564" y="651"/>
                  <a:pt x="564" y="651"/>
                  <a:pt x="565" y="651"/>
                </a:cubicBezTo>
                <a:cubicBezTo>
                  <a:pt x="565" y="652"/>
                  <a:pt x="567" y="651"/>
                  <a:pt x="567" y="653"/>
                </a:cubicBezTo>
                <a:cubicBezTo>
                  <a:pt x="567" y="653"/>
                  <a:pt x="567" y="653"/>
                  <a:pt x="567" y="653"/>
                </a:cubicBezTo>
                <a:cubicBezTo>
                  <a:pt x="567" y="653"/>
                  <a:pt x="566" y="653"/>
                  <a:pt x="566" y="653"/>
                </a:cubicBezTo>
                <a:cubicBezTo>
                  <a:pt x="566" y="653"/>
                  <a:pt x="566" y="653"/>
                  <a:pt x="566" y="654"/>
                </a:cubicBezTo>
                <a:cubicBezTo>
                  <a:pt x="566" y="654"/>
                  <a:pt x="567" y="653"/>
                  <a:pt x="567" y="653"/>
                </a:cubicBezTo>
                <a:moveTo>
                  <a:pt x="567" y="655"/>
                </a:moveTo>
                <a:cubicBezTo>
                  <a:pt x="567" y="655"/>
                  <a:pt x="566" y="655"/>
                  <a:pt x="566" y="655"/>
                </a:cubicBezTo>
                <a:cubicBezTo>
                  <a:pt x="566" y="655"/>
                  <a:pt x="566" y="655"/>
                  <a:pt x="566" y="655"/>
                </a:cubicBezTo>
                <a:cubicBezTo>
                  <a:pt x="566" y="655"/>
                  <a:pt x="566" y="655"/>
                  <a:pt x="566" y="656"/>
                </a:cubicBezTo>
                <a:moveTo>
                  <a:pt x="298" y="673"/>
                </a:moveTo>
                <a:cubicBezTo>
                  <a:pt x="298" y="672"/>
                  <a:pt x="298" y="671"/>
                  <a:pt x="298" y="670"/>
                </a:cubicBezTo>
                <a:cubicBezTo>
                  <a:pt x="299" y="670"/>
                  <a:pt x="300" y="670"/>
                  <a:pt x="301" y="670"/>
                </a:cubicBezTo>
                <a:cubicBezTo>
                  <a:pt x="302" y="671"/>
                  <a:pt x="303" y="671"/>
                  <a:pt x="304" y="672"/>
                </a:cubicBezTo>
                <a:cubicBezTo>
                  <a:pt x="305" y="672"/>
                  <a:pt x="305" y="672"/>
                  <a:pt x="306" y="673"/>
                </a:cubicBezTo>
                <a:cubicBezTo>
                  <a:pt x="306" y="673"/>
                  <a:pt x="307" y="674"/>
                  <a:pt x="308" y="674"/>
                </a:cubicBezTo>
                <a:cubicBezTo>
                  <a:pt x="309" y="675"/>
                  <a:pt x="309" y="676"/>
                  <a:pt x="310" y="676"/>
                </a:cubicBezTo>
                <a:cubicBezTo>
                  <a:pt x="311" y="676"/>
                  <a:pt x="311" y="675"/>
                  <a:pt x="311" y="675"/>
                </a:cubicBezTo>
                <a:cubicBezTo>
                  <a:pt x="312" y="675"/>
                  <a:pt x="312" y="675"/>
                  <a:pt x="313" y="675"/>
                </a:cubicBezTo>
                <a:cubicBezTo>
                  <a:pt x="314" y="676"/>
                  <a:pt x="314" y="676"/>
                  <a:pt x="313" y="677"/>
                </a:cubicBezTo>
                <a:cubicBezTo>
                  <a:pt x="312" y="678"/>
                  <a:pt x="313" y="679"/>
                  <a:pt x="313" y="680"/>
                </a:cubicBezTo>
                <a:cubicBezTo>
                  <a:pt x="312" y="681"/>
                  <a:pt x="312" y="682"/>
                  <a:pt x="311" y="682"/>
                </a:cubicBezTo>
                <a:cubicBezTo>
                  <a:pt x="309" y="681"/>
                  <a:pt x="307" y="681"/>
                  <a:pt x="307" y="679"/>
                </a:cubicBezTo>
                <a:cubicBezTo>
                  <a:pt x="306" y="678"/>
                  <a:pt x="304" y="679"/>
                  <a:pt x="303" y="678"/>
                </a:cubicBezTo>
                <a:cubicBezTo>
                  <a:pt x="303" y="678"/>
                  <a:pt x="304" y="677"/>
                  <a:pt x="304" y="677"/>
                </a:cubicBezTo>
                <a:cubicBezTo>
                  <a:pt x="304" y="676"/>
                  <a:pt x="303" y="676"/>
                  <a:pt x="303" y="675"/>
                </a:cubicBezTo>
                <a:cubicBezTo>
                  <a:pt x="304" y="675"/>
                  <a:pt x="304" y="676"/>
                  <a:pt x="305" y="675"/>
                </a:cubicBezTo>
                <a:cubicBezTo>
                  <a:pt x="305" y="675"/>
                  <a:pt x="305" y="675"/>
                  <a:pt x="305" y="675"/>
                </a:cubicBezTo>
                <a:cubicBezTo>
                  <a:pt x="305" y="675"/>
                  <a:pt x="305" y="675"/>
                  <a:pt x="305" y="675"/>
                </a:cubicBezTo>
                <a:cubicBezTo>
                  <a:pt x="304" y="675"/>
                  <a:pt x="304" y="675"/>
                  <a:pt x="303" y="675"/>
                </a:cubicBezTo>
                <a:cubicBezTo>
                  <a:pt x="303" y="674"/>
                  <a:pt x="303" y="674"/>
                  <a:pt x="303" y="674"/>
                </a:cubicBezTo>
                <a:cubicBezTo>
                  <a:pt x="302" y="673"/>
                  <a:pt x="300" y="672"/>
                  <a:pt x="298" y="673"/>
                </a:cubicBezTo>
                <a:moveTo>
                  <a:pt x="310" y="679"/>
                </a:moveTo>
                <a:cubicBezTo>
                  <a:pt x="310" y="679"/>
                  <a:pt x="310" y="679"/>
                  <a:pt x="310" y="679"/>
                </a:cubicBezTo>
                <a:cubicBezTo>
                  <a:pt x="309" y="678"/>
                  <a:pt x="308" y="678"/>
                  <a:pt x="308" y="679"/>
                </a:cubicBezTo>
                <a:cubicBezTo>
                  <a:pt x="308" y="679"/>
                  <a:pt x="308" y="679"/>
                  <a:pt x="308" y="679"/>
                </a:cubicBezTo>
                <a:cubicBezTo>
                  <a:pt x="308" y="679"/>
                  <a:pt x="309" y="679"/>
                  <a:pt x="310" y="679"/>
                </a:cubicBezTo>
                <a:moveTo>
                  <a:pt x="223" y="149"/>
                </a:moveTo>
                <a:cubicBezTo>
                  <a:pt x="224" y="151"/>
                  <a:pt x="225" y="153"/>
                  <a:pt x="226" y="154"/>
                </a:cubicBezTo>
                <a:cubicBezTo>
                  <a:pt x="227" y="155"/>
                  <a:pt x="228" y="157"/>
                  <a:pt x="229" y="157"/>
                </a:cubicBezTo>
                <a:cubicBezTo>
                  <a:pt x="230" y="157"/>
                  <a:pt x="231" y="157"/>
                  <a:pt x="231" y="156"/>
                </a:cubicBezTo>
                <a:cubicBezTo>
                  <a:pt x="231" y="156"/>
                  <a:pt x="231" y="155"/>
                  <a:pt x="231" y="155"/>
                </a:cubicBezTo>
                <a:cubicBezTo>
                  <a:pt x="230" y="153"/>
                  <a:pt x="230" y="153"/>
                  <a:pt x="232" y="151"/>
                </a:cubicBezTo>
                <a:cubicBezTo>
                  <a:pt x="232" y="152"/>
                  <a:pt x="232" y="153"/>
                  <a:pt x="233" y="154"/>
                </a:cubicBezTo>
                <a:cubicBezTo>
                  <a:pt x="234" y="154"/>
                  <a:pt x="235" y="155"/>
                  <a:pt x="235" y="156"/>
                </a:cubicBezTo>
                <a:cubicBezTo>
                  <a:pt x="235" y="157"/>
                  <a:pt x="236" y="157"/>
                  <a:pt x="235" y="159"/>
                </a:cubicBezTo>
                <a:cubicBezTo>
                  <a:pt x="234" y="160"/>
                  <a:pt x="233" y="160"/>
                  <a:pt x="232" y="159"/>
                </a:cubicBezTo>
                <a:cubicBezTo>
                  <a:pt x="232" y="159"/>
                  <a:pt x="231" y="159"/>
                  <a:pt x="230" y="159"/>
                </a:cubicBezTo>
                <a:cubicBezTo>
                  <a:pt x="230" y="158"/>
                  <a:pt x="229" y="159"/>
                  <a:pt x="229" y="159"/>
                </a:cubicBezTo>
                <a:cubicBezTo>
                  <a:pt x="229" y="159"/>
                  <a:pt x="228" y="159"/>
                  <a:pt x="228" y="159"/>
                </a:cubicBezTo>
                <a:cubicBezTo>
                  <a:pt x="227" y="159"/>
                  <a:pt x="227" y="159"/>
                  <a:pt x="227" y="160"/>
                </a:cubicBezTo>
                <a:cubicBezTo>
                  <a:pt x="226" y="159"/>
                  <a:pt x="225" y="158"/>
                  <a:pt x="224" y="156"/>
                </a:cubicBezTo>
                <a:cubicBezTo>
                  <a:pt x="224" y="156"/>
                  <a:pt x="224" y="155"/>
                  <a:pt x="224" y="154"/>
                </a:cubicBezTo>
                <a:cubicBezTo>
                  <a:pt x="224" y="154"/>
                  <a:pt x="224" y="154"/>
                  <a:pt x="224" y="154"/>
                </a:cubicBezTo>
                <a:cubicBezTo>
                  <a:pt x="224" y="154"/>
                  <a:pt x="223" y="154"/>
                  <a:pt x="223" y="155"/>
                </a:cubicBezTo>
                <a:cubicBezTo>
                  <a:pt x="223" y="154"/>
                  <a:pt x="223" y="154"/>
                  <a:pt x="223" y="154"/>
                </a:cubicBezTo>
                <a:cubicBezTo>
                  <a:pt x="222" y="153"/>
                  <a:pt x="221" y="152"/>
                  <a:pt x="220" y="151"/>
                </a:cubicBezTo>
                <a:cubicBezTo>
                  <a:pt x="220" y="151"/>
                  <a:pt x="220" y="150"/>
                  <a:pt x="220" y="149"/>
                </a:cubicBezTo>
                <a:cubicBezTo>
                  <a:pt x="220" y="149"/>
                  <a:pt x="220" y="149"/>
                  <a:pt x="221" y="149"/>
                </a:cubicBezTo>
                <a:cubicBezTo>
                  <a:pt x="221" y="150"/>
                  <a:pt x="221" y="150"/>
                  <a:pt x="222" y="150"/>
                </a:cubicBezTo>
                <a:cubicBezTo>
                  <a:pt x="222" y="150"/>
                  <a:pt x="223" y="149"/>
                  <a:pt x="223" y="149"/>
                </a:cubicBezTo>
                <a:moveTo>
                  <a:pt x="577" y="173"/>
                </a:moveTo>
                <a:cubicBezTo>
                  <a:pt x="577" y="170"/>
                  <a:pt x="577" y="170"/>
                  <a:pt x="577" y="170"/>
                </a:cubicBezTo>
                <a:cubicBezTo>
                  <a:pt x="578" y="170"/>
                  <a:pt x="579" y="170"/>
                  <a:pt x="579" y="169"/>
                </a:cubicBezTo>
                <a:cubicBezTo>
                  <a:pt x="579" y="168"/>
                  <a:pt x="580" y="168"/>
                  <a:pt x="580" y="167"/>
                </a:cubicBezTo>
                <a:cubicBezTo>
                  <a:pt x="581" y="168"/>
                  <a:pt x="582" y="168"/>
                  <a:pt x="583" y="169"/>
                </a:cubicBezTo>
                <a:cubicBezTo>
                  <a:pt x="584" y="169"/>
                  <a:pt x="584" y="170"/>
                  <a:pt x="585" y="170"/>
                </a:cubicBezTo>
                <a:cubicBezTo>
                  <a:pt x="586" y="170"/>
                  <a:pt x="586" y="171"/>
                  <a:pt x="587" y="171"/>
                </a:cubicBezTo>
                <a:cubicBezTo>
                  <a:pt x="587" y="172"/>
                  <a:pt x="586" y="173"/>
                  <a:pt x="586" y="173"/>
                </a:cubicBezTo>
                <a:cubicBezTo>
                  <a:pt x="586" y="173"/>
                  <a:pt x="586" y="174"/>
                  <a:pt x="585" y="175"/>
                </a:cubicBezTo>
                <a:cubicBezTo>
                  <a:pt x="584" y="176"/>
                  <a:pt x="584" y="176"/>
                  <a:pt x="584" y="178"/>
                </a:cubicBezTo>
                <a:cubicBezTo>
                  <a:pt x="584" y="178"/>
                  <a:pt x="583" y="179"/>
                  <a:pt x="583" y="179"/>
                </a:cubicBezTo>
                <a:cubicBezTo>
                  <a:pt x="582" y="179"/>
                  <a:pt x="581" y="178"/>
                  <a:pt x="580" y="178"/>
                </a:cubicBezTo>
                <a:cubicBezTo>
                  <a:pt x="580" y="178"/>
                  <a:pt x="581" y="177"/>
                  <a:pt x="581" y="177"/>
                </a:cubicBezTo>
                <a:cubicBezTo>
                  <a:pt x="580" y="177"/>
                  <a:pt x="579" y="176"/>
                  <a:pt x="578" y="176"/>
                </a:cubicBezTo>
                <a:cubicBezTo>
                  <a:pt x="578" y="175"/>
                  <a:pt x="578" y="175"/>
                  <a:pt x="578" y="175"/>
                </a:cubicBezTo>
                <a:cubicBezTo>
                  <a:pt x="579" y="175"/>
                  <a:pt x="580" y="175"/>
                  <a:pt x="580" y="175"/>
                </a:cubicBezTo>
                <a:cubicBezTo>
                  <a:pt x="581" y="175"/>
                  <a:pt x="581" y="174"/>
                  <a:pt x="582" y="173"/>
                </a:cubicBezTo>
                <a:cubicBezTo>
                  <a:pt x="582" y="173"/>
                  <a:pt x="582" y="173"/>
                  <a:pt x="582" y="173"/>
                </a:cubicBezTo>
                <a:cubicBezTo>
                  <a:pt x="581" y="173"/>
                  <a:pt x="581" y="173"/>
                  <a:pt x="581" y="173"/>
                </a:cubicBezTo>
                <a:cubicBezTo>
                  <a:pt x="581" y="174"/>
                  <a:pt x="582" y="174"/>
                  <a:pt x="582" y="174"/>
                </a:cubicBezTo>
                <a:cubicBezTo>
                  <a:pt x="582" y="174"/>
                  <a:pt x="583" y="173"/>
                  <a:pt x="583" y="173"/>
                </a:cubicBezTo>
                <a:cubicBezTo>
                  <a:pt x="583" y="173"/>
                  <a:pt x="582" y="173"/>
                  <a:pt x="582" y="173"/>
                </a:cubicBezTo>
                <a:cubicBezTo>
                  <a:pt x="580" y="174"/>
                  <a:pt x="579" y="174"/>
                  <a:pt x="578" y="174"/>
                </a:cubicBezTo>
                <a:cubicBezTo>
                  <a:pt x="578" y="173"/>
                  <a:pt x="578" y="173"/>
                  <a:pt x="577" y="173"/>
                </a:cubicBezTo>
                <a:moveTo>
                  <a:pt x="712" y="370"/>
                </a:moveTo>
                <a:cubicBezTo>
                  <a:pt x="712" y="371"/>
                  <a:pt x="712" y="371"/>
                  <a:pt x="711" y="371"/>
                </a:cubicBezTo>
                <a:cubicBezTo>
                  <a:pt x="710" y="371"/>
                  <a:pt x="709" y="370"/>
                  <a:pt x="707" y="370"/>
                </a:cubicBezTo>
                <a:cubicBezTo>
                  <a:pt x="707" y="370"/>
                  <a:pt x="707" y="369"/>
                  <a:pt x="707" y="369"/>
                </a:cubicBezTo>
                <a:cubicBezTo>
                  <a:pt x="708" y="368"/>
                  <a:pt x="708" y="367"/>
                  <a:pt x="709" y="366"/>
                </a:cubicBezTo>
                <a:cubicBezTo>
                  <a:pt x="710" y="367"/>
                  <a:pt x="710" y="365"/>
                  <a:pt x="711" y="365"/>
                </a:cubicBezTo>
                <a:cubicBezTo>
                  <a:pt x="714" y="365"/>
                  <a:pt x="717" y="365"/>
                  <a:pt x="720" y="366"/>
                </a:cubicBezTo>
                <a:cubicBezTo>
                  <a:pt x="720" y="366"/>
                  <a:pt x="720" y="366"/>
                  <a:pt x="720" y="366"/>
                </a:cubicBezTo>
                <a:cubicBezTo>
                  <a:pt x="720" y="366"/>
                  <a:pt x="719" y="367"/>
                  <a:pt x="720" y="367"/>
                </a:cubicBezTo>
                <a:cubicBezTo>
                  <a:pt x="720" y="368"/>
                  <a:pt x="719" y="369"/>
                  <a:pt x="720" y="369"/>
                </a:cubicBezTo>
                <a:cubicBezTo>
                  <a:pt x="720" y="369"/>
                  <a:pt x="720" y="370"/>
                  <a:pt x="720" y="370"/>
                </a:cubicBezTo>
                <a:cubicBezTo>
                  <a:pt x="720" y="371"/>
                  <a:pt x="720" y="371"/>
                  <a:pt x="719" y="371"/>
                </a:cubicBezTo>
                <a:cubicBezTo>
                  <a:pt x="719" y="371"/>
                  <a:pt x="719" y="371"/>
                  <a:pt x="719" y="371"/>
                </a:cubicBezTo>
                <a:cubicBezTo>
                  <a:pt x="718" y="370"/>
                  <a:pt x="717" y="370"/>
                  <a:pt x="716" y="371"/>
                </a:cubicBezTo>
                <a:cubicBezTo>
                  <a:pt x="715" y="370"/>
                  <a:pt x="715" y="370"/>
                  <a:pt x="713" y="371"/>
                </a:cubicBezTo>
                <a:cubicBezTo>
                  <a:pt x="713" y="371"/>
                  <a:pt x="712" y="370"/>
                  <a:pt x="712" y="370"/>
                </a:cubicBezTo>
                <a:cubicBezTo>
                  <a:pt x="712" y="369"/>
                  <a:pt x="712" y="369"/>
                  <a:pt x="711" y="369"/>
                </a:cubicBezTo>
                <a:cubicBezTo>
                  <a:pt x="711" y="369"/>
                  <a:pt x="711" y="369"/>
                  <a:pt x="711" y="369"/>
                </a:cubicBezTo>
                <a:cubicBezTo>
                  <a:pt x="711" y="369"/>
                  <a:pt x="711" y="369"/>
                  <a:pt x="711" y="369"/>
                </a:cubicBezTo>
                <a:cubicBezTo>
                  <a:pt x="711" y="368"/>
                  <a:pt x="710" y="368"/>
                  <a:pt x="710" y="369"/>
                </a:cubicBezTo>
                <a:cubicBezTo>
                  <a:pt x="710" y="369"/>
                  <a:pt x="710" y="369"/>
                  <a:pt x="711" y="369"/>
                </a:cubicBezTo>
                <a:cubicBezTo>
                  <a:pt x="711" y="370"/>
                  <a:pt x="711" y="370"/>
                  <a:pt x="712" y="370"/>
                </a:cubicBezTo>
                <a:moveTo>
                  <a:pt x="665" y="606"/>
                </a:moveTo>
                <a:cubicBezTo>
                  <a:pt x="665" y="606"/>
                  <a:pt x="664" y="606"/>
                  <a:pt x="663" y="606"/>
                </a:cubicBezTo>
                <a:cubicBezTo>
                  <a:pt x="663" y="606"/>
                  <a:pt x="663" y="606"/>
                  <a:pt x="663" y="606"/>
                </a:cubicBezTo>
                <a:cubicBezTo>
                  <a:pt x="663" y="606"/>
                  <a:pt x="663" y="605"/>
                  <a:pt x="663" y="605"/>
                </a:cubicBezTo>
                <a:cubicBezTo>
                  <a:pt x="664" y="605"/>
                  <a:pt x="664" y="605"/>
                  <a:pt x="665" y="605"/>
                </a:cubicBezTo>
                <a:cubicBezTo>
                  <a:pt x="665" y="603"/>
                  <a:pt x="665" y="602"/>
                  <a:pt x="666" y="601"/>
                </a:cubicBezTo>
                <a:cubicBezTo>
                  <a:pt x="667" y="601"/>
                  <a:pt x="667" y="601"/>
                  <a:pt x="668" y="601"/>
                </a:cubicBezTo>
                <a:cubicBezTo>
                  <a:pt x="668" y="601"/>
                  <a:pt x="669" y="601"/>
                  <a:pt x="669" y="600"/>
                </a:cubicBezTo>
                <a:cubicBezTo>
                  <a:pt x="669" y="599"/>
                  <a:pt x="668" y="598"/>
                  <a:pt x="666" y="599"/>
                </a:cubicBezTo>
                <a:cubicBezTo>
                  <a:pt x="666" y="598"/>
                  <a:pt x="666" y="597"/>
                  <a:pt x="666" y="596"/>
                </a:cubicBezTo>
                <a:cubicBezTo>
                  <a:pt x="666" y="596"/>
                  <a:pt x="667" y="596"/>
                  <a:pt x="667" y="596"/>
                </a:cubicBezTo>
                <a:cubicBezTo>
                  <a:pt x="667" y="596"/>
                  <a:pt x="668" y="597"/>
                  <a:pt x="668" y="597"/>
                </a:cubicBezTo>
                <a:cubicBezTo>
                  <a:pt x="668" y="596"/>
                  <a:pt x="668" y="596"/>
                  <a:pt x="668" y="595"/>
                </a:cubicBezTo>
                <a:cubicBezTo>
                  <a:pt x="668" y="595"/>
                  <a:pt x="668" y="595"/>
                  <a:pt x="667" y="594"/>
                </a:cubicBezTo>
                <a:cubicBezTo>
                  <a:pt x="667" y="594"/>
                  <a:pt x="667" y="593"/>
                  <a:pt x="668" y="593"/>
                </a:cubicBezTo>
                <a:cubicBezTo>
                  <a:pt x="668" y="594"/>
                  <a:pt x="669" y="594"/>
                  <a:pt x="669" y="595"/>
                </a:cubicBezTo>
                <a:cubicBezTo>
                  <a:pt x="670" y="595"/>
                  <a:pt x="671" y="595"/>
                  <a:pt x="672" y="595"/>
                </a:cubicBezTo>
                <a:cubicBezTo>
                  <a:pt x="673" y="595"/>
                  <a:pt x="673" y="595"/>
                  <a:pt x="673" y="593"/>
                </a:cubicBezTo>
                <a:cubicBezTo>
                  <a:pt x="674" y="593"/>
                  <a:pt x="675" y="593"/>
                  <a:pt x="675" y="593"/>
                </a:cubicBezTo>
                <a:cubicBezTo>
                  <a:pt x="676" y="593"/>
                  <a:pt x="677" y="593"/>
                  <a:pt x="678" y="593"/>
                </a:cubicBezTo>
                <a:cubicBezTo>
                  <a:pt x="678" y="594"/>
                  <a:pt x="676" y="594"/>
                  <a:pt x="676" y="595"/>
                </a:cubicBezTo>
                <a:cubicBezTo>
                  <a:pt x="676" y="597"/>
                  <a:pt x="675" y="597"/>
                  <a:pt x="675" y="598"/>
                </a:cubicBezTo>
                <a:cubicBezTo>
                  <a:pt x="674" y="597"/>
                  <a:pt x="673" y="596"/>
                  <a:pt x="671" y="596"/>
                </a:cubicBezTo>
                <a:cubicBezTo>
                  <a:pt x="671" y="597"/>
                  <a:pt x="671" y="598"/>
                  <a:pt x="672" y="599"/>
                </a:cubicBezTo>
                <a:cubicBezTo>
                  <a:pt x="672" y="599"/>
                  <a:pt x="672" y="600"/>
                  <a:pt x="672" y="600"/>
                </a:cubicBezTo>
                <a:cubicBezTo>
                  <a:pt x="672" y="600"/>
                  <a:pt x="671" y="600"/>
                  <a:pt x="671" y="600"/>
                </a:cubicBezTo>
                <a:cubicBezTo>
                  <a:pt x="671" y="600"/>
                  <a:pt x="671" y="600"/>
                  <a:pt x="670" y="600"/>
                </a:cubicBezTo>
                <a:cubicBezTo>
                  <a:pt x="670" y="600"/>
                  <a:pt x="670" y="600"/>
                  <a:pt x="670" y="601"/>
                </a:cubicBezTo>
                <a:cubicBezTo>
                  <a:pt x="670" y="602"/>
                  <a:pt x="670" y="603"/>
                  <a:pt x="669" y="603"/>
                </a:cubicBezTo>
                <a:cubicBezTo>
                  <a:pt x="668" y="603"/>
                  <a:pt x="668" y="603"/>
                  <a:pt x="668" y="602"/>
                </a:cubicBezTo>
                <a:cubicBezTo>
                  <a:pt x="668" y="604"/>
                  <a:pt x="666" y="605"/>
                  <a:pt x="665" y="606"/>
                </a:cubicBezTo>
                <a:moveTo>
                  <a:pt x="716" y="458"/>
                </a:moveTo>
                <a:cubicBezTo>
                  <a:pt x="716" y="460"/>
                  <a:pt x="716" y="460"/>
                  <a:pt x="715" y="462"/>
                </a:cubicBezTo>
                <a:cubicBezTo>
                  <a:pt x="715" y="463"/>
                  <a:pt x="714" y="463"/>
                  <a:pt x="714" y="463"/>
                </a:cubicBezTo>
                <a:cubicBezTo>
                  <a:pt x="713" y="463"/>
                  <a:pt x="713" y="463"/>
                  <a:pt x="713" y="464"/>
                </a:cubicBezTo>
                <a:cubicBezTo>
                  <a:pt x="713" y="465"/>
                  <a:pt x="712" y="465"/>
                  <a:pt x="711" y="465"/>
                </a:cubicBezTo>
                <a:cubicBezTo>
                  <a:pt x="711" y="464"/>
                  <a:pt x="711" y="464"/>
                  <a:pt x="711" y="464"/>
                </a:cubicBezTo>
                <a:cubicBezTo>
                  <a:pt x="710" y="465"/>
                  <a:pt x="709" y="466"/>
                  <a:pt x="708" y="467"/>
                </a:cubicBezTo>
                <a:cubicBezTo>
                  <a:pt x="707" y="467"/>
                  <a:pt x="707" y="468"/>
                  <a:pt x="707" y="468"/>
                </a:cubicBezTo>
                <a:cubicBezTo>
                  <a:pt x="707" y="469"/>
                  <a:pt x="706" y="469"/>
                  <a:pt x="706" y="468"/>
                </a:cubicBezTo>
                <a:cubicBezTo>
                  <a:pt x="705" y="468"/>
                  <a:pt x="705" y="467"/>
                  <a:pt x="705" y="467"/>
                </a:cubicBezTo>
                <a:cubicBezTo>
                  <a:pt x="706" y="466"/>
                  <a:pt x="706" y="465"/>
                  <a:pt x="708" y="464"/>
                </a:cubicBezTo>
                <a:cubicBezTo>
                  <a:pt x="709" y="463"/>
                  <a:pt x="709" y="462"/>
                  <a:pt x="709" y="461"/>
                </a:cubicBezTo>
                <a:cubicBezTo>
                  <a:pt x="709" y="460"/>
                  <a:pt x="710" y="460"/>
                  <a:pt x="710" y="459"/>
                </a:cubicBezTo>
                <a:cubicBezTo>
                  <a:pt x="711" y="458"/>
                  <a:pt x="712" y="456"/>
                  <a:pt x="714" y="455"/>
                </a:cubicBezTo>
                <a:cubicBezTo>
                  <a:pt x="714" y="456"/>
                  <a:pt x="714" y="456"/>
                  <a:pt x="714" y="456"/>
                </a:cubicBezTo>
                <a:cubicBezTo>
                  <a:pt x="715" y="456"/>
                  <a:pt x="715" y="456"/>
                  <a:pt x="715" y="455"/>
                </a:cubicBezTo>
                <a:cubicBezTo>
                  <a:pt x="715" y="455"/>
                  <a:pt x="716" y="455"/>
                  <a:pt x="716" y="455"/>
                </a:cubicBezTo>
                <a:cubicBezTo>
                  <a:pt x="716" y="456"/>
                  <a:pt x="717" y="456"/>
                  <a:pt x="716" y="456"/>
                </a:cubicBezTo>
                <a:cubicBezTo>
                  <a:pt x="716" y="457"/>
                  <a:pt x="716" y="457"/>
                  <a:pt x="716" y="457"/>
                </a:cubicBezTo>
                <a:cubicBezTo>
                  <a:pt x="715" y="457"/>
                  <a:pt x="715" y="458"/>
                  <a:pt x="715" y="458"/>
                </a:cubicBezTo>
                <a:cubicBezTo>
                  <a:pt x="715" y="458"/>
                  <a:pt x="715" y="458"/>
                  <a:pt x="716" y="458"/>
                </a:cubicBezTo>
                <a:moveTo>
                  <a:pt x="711" y="462"/>
                </a:moveTo>
                <a:cubicBezTo>
                  <a:pt x="711" y="462"/>
                  <a:pt x="712" y="462"/>
                  <a:pt x="712" y="462"/>
                </a:cubicBezTo>
                <a:cubicBezTo>
                  <a:pt x="712" y="462"/>
                  <a:pt x="712" y="462"/>
                  <a:pt x="712" y="461"/>
                </a:cubicBezTo>
                <a:cubicBezTo>
                  <a:pt x="711" y="461"/>
                  <a:pt x="710" y="461"/>
                  <a:pt x="710" y="461"/>
                </a:cubicBezTo>
                <a:cubicBezTo>
                  <a:pt x="710" y="462"/>
                  <a:pt x="711" y="462"/>
                  <a:pt x="711" y="462"/>
                </a:cubicBezTo>
                <a:moveTo>
                  <a:pt x="345" y="721"/>
                </a:moveTo>
                <a:cubicBezTo>
                  <a:pt x="346" y="721"/>
                  <a:pt x="346" y="721"/>
                  <a:pt x="347" y="721"/>
                </a:cubicBezTo>
                <a:cubicBezTo>
                  <a:pt x="348" y="722"/>
                  <a:pt x="348" y="723"/>
                  <a:pt x="349" y="724"/>
                </a:cubicBezTo>
                <a:cubicBezTo>
                  <a:pt x="348" y="724"/>
                  <a:pt x="348" y="724"/>
                  <a:pt x="347" y="724"/>
                </a:cubicBezTo>
                <a:cubicBezTo>
                  <a:pt x="346" y="724"/>
                  <a:pt x="346" y="723"/>
                  <a:pt x="345" y="723"/>
                </a:cubicBezTo>
                <a:cubicBezTo>
                  <a:pt x="344" y="723"/>
                  <a:pt x="343" y="723"/>
                  <a:pt x="343" y="723"/>
                </a:cubicBezTo>
                <a:cubicBezTo>
                  <a:pt x="342" y="722"/>
                  <a:pt x="341" y="722"/>
                  <a:pt x="340" y="722"/>
                </a:cubicBezTo>
                <a:cubicBezTo>
                  <a:pt x="340" y="721"/>
                  <a:pt x="340" y="721"/>
                  <a:pt x="339" y="721"/>
                </a:cubicBezTo>
                <a:cubicBezTo>
                  <a:pt x="337" y="722"/>
                  <a:pt x="337" y="722"/>
                  <a:pt x="335" y="721"/>
                </a:cubicBezTo>
                <a:cubicBezTo>
                  <a:pt x="335" y="720"/>
                  <a:pt x="335" y="719"/>
                  <a:pt x="336" y="718"/>
                </a:cubicBezTo>
                <a:cubicBezTo>
                  <a:pt x="336" y="717"/>
                  <a:pt x="336" y="717"/>
                  <a:pt x="336" y="717"/>
                </a:cubicBezTo>
                <a:cubicBezTo>
                  <a:pt x="336" y="717"/>
                  <a:pt x="335" y="718"/>
                  <a:pt x="335" y="718"/>
                </a:cubicBezTo>
                <a:cubicBezTo>
                  <a:pt x="335" y="719"/>
                  <a:pt x="336" y="718"/>
                  <a:pt x="336" y="718"/>
                </a:cubicBezTo>
                <a:cubicBezTo>
                  <a:pt x="337" y="718"/>
                  <a:pt x="337" y="718"/>
                  <a:pt x="337" y="718"/>
                </a:cubicBezTo>
                <a:cubicBezTo>
                  <a:pt x="337" y="717"/>
                  <a:pt x="337" y="717"/>
                  <a:pt x="336" y="718"/>
                </a:cubicBezTo>
                <a:cubicBezTo>
                  <a:pt x="335" y="718"/>
                  <a:pt x="334" y="718"/>
                  <a:pt x="333" y="718"/>
                </a:cubicBezTo>
                <a:cubicBezTo>
                  <a:pt x="334" y="717"/>
                  <a:pt x="335" y="717"/>
                  <a:pt x="335" y="716"/>
                </a:cubicBezTo>
                <a:cubicBezTo>
                  <a:pt x="335" y="716"/>
                  <a:pt x="335" y="715"/>
                  <a:pt x="336" y="715"/>
                </a:cubicBezTo>
                <a:cubicBezTo>
                  <a:pt x="336" y="714"/>
                  <a:pt x="337" y="714"/>
                  <a:pt x="337" y="715"/>
                </a:cubicBezTo>
                <a:cubicBezTo>
                  <a:pt x="338" y="715"/>
                  <a:pt x="337" y="716"/>
                  <a:pt x="338" y="716"/>
                </a:cubicBezTo>
                <a:cubicBezTo>
                  <a:pt x="339" y="716"/>
                  <a:pt x="339" y="717"/>
                  <a:pt x="340" y="718"/>
                </a:cubicBezTo>
                <a:cubicBezTo>
                  <a:pt x="340" y="718"/>
                  <a:pt x="340" y="718"/>
                  <a:pt x="340" y="718"/>
                </a:cubicBezTo>
                <a:cubicBezTo>
                  <a:pt x="340" y="718"/>
                  <a:pt x="339" y="718"/>
                  <a:pt x="340" y="719"/>
                </a:cubicBezTo>
                <a:cubicBezTo>
                  <a:pt x="340" y="720"/>
                  <a:pt x="341" y="720"/>
                  <a:pt x="342" y="720"/>
                </a:cubicBezTo>
                <a:cubicBezTo>
                  <a:pt x="342" y="720"/>
                  <a:pt x="343" y="720"/>
                  <a:pt x="343" y="720"/>
                </a:cubicBezTo>
                <a:cubicBezTo>
                  <a:pt x="344" y="719"/>
                  <a:pt x="345" y="719"/>
                  <a:pt x="345" y="718"/>
                </a:cubicBezTo>
                <a:cubicBezTo>
                  <a:pt x="346" y="718"/>
                  <a:pt x="346" y="718"/>
                  <a:pt x="346" y="718"/>
                </a:cubicBezTo>
                <a:cubicBezTo>
                  <a:pt x="346" y="719"/>
                  <a:pt x="346" y="720"/>
                  <a:pt x="345" y="721"/>
                </a:cubicBezTo>
                <a:cubicBezTo>
                  <a:pt x="345" y="721"/>
                  <a:pt x="345" y="721"/>
                  <a:pt x="345" y="721"/>
                </a:cubicBezTo>
                <a:cubicBezTo>
                  <a:pt x="345" y="721"/>
                  <a:pt x="345" y="721"/>
                  <a:pt x="345" y="721"/>
                </a:cubicBezTo>
                <a:cubicBezTo>
                  <a:pt x="345" y="721"/>
                  <a:pt x="345" y="721"/>
                  <a:pt x="344" y="721"/>
                </a:cubicBezTo>
                <a:cubicBezTo>
                  <a:pt x="344" y="721"/>
                  <a:pt x="344" y="722"/>
                  <a:pt x="344" y="722"/>
                </a:cubicBezTo>
                <a:cubicBezTo>
                  <a:pt x="344" y="722"/>
                  <a:pt x="345" y="722"/>
                  <a:pt x="345" y="721"/>
                </a:cubicBezTo>
                <a:moveTo>
                  <a:pt x="102" y="460"/>
                </a:moveTo>
                <a:cubicBezTo>
                  <a:pt x="101" y="458"/>
                  <a:pt x="100" y="456"/>
                  <a:pt x="100" y="454"/>
                </a:cubicBezTo>
                <a:cubicBezTo>
                  <a:pt x="100" y="453"/>
                  <a:pt x="99" y="453"/>
                  <a:pt x="99" y="452"/>
                </a:cubicBezTo>
                <a:cubicBezTo>
                  <a:pt x="99" y="451"/>
                  <a:pt x="99" y="450"/>
                  <a:pt x="99" y="449"/>
                </a:cubicBezTo>
                <a:cubicBezTo>
                  <a:pt x="99" y="449"/>
                  <a:pt x="99" y="449"/>
                  <a:pt x="98" y="448"/>
                </a:cubicBezTo>
                <a:cubicBezTo>
                  <a:pt x="98" y="448"/>
                  <a:pt x="99" y="447"/>
                  <a:pt x="99" y="447"/>
                </a:cubicBezTo>
                <a:cubicBezTo>
                  <a:pt x="100" y="447"/>
                  <a:pt x="101" y="447"/>
                  <a:pt x="101" y="447"/>
                </a:cubicBezTo>
                <a:cubicBezTo>
                  <a:pt x="101" y="448"/>
                  <a:pt x="102" y="449"/>
                  <a:pt x="102" y="449"/>
                </a:cubicBezTo>
                <a:cubicBezTo>
                  <a:pt x="102" y="450"/>
                  <a:pt x="103" y="451"/>
                  <a:pt x="103" y="451"/>
                </a:cubicBezTo>
                <a:cubicBezTo>
                  <a:pt x="103" y="452"/>
                  <a:pt x="104" y="453"/>
                  <a:pt x="104" y="453"/>
                </a:cubicBezTo>
                <a:cubicBezTo>
                  <a:pt x="104" y="455"/>
                  <a:pt x="105" y="455"/>
                  <a:pt x="106" y="456"/>
                </a:cubicBezTo>
                <a:cubicBezTo>
                  <a:pt x="106" y="460"/>
                  <a:pt x="106" y="460"/>
                  <a:pt x="106" y="460"/>
                </a:cubicBezTo>
                <a:cubicBezTo>
                  <a:pt x="105" y="460"/>
                  <a:pt x="105" y="460"/>
                  <a:pt x="105" y="460"/>
                </a:cubicBezTo>
                <a:cubicBezTo>
                  <a:pt x="104" y="459"/>
                  <a:pt x="103" y="458"/>
                  <a:pt x="102" y="457"/>
                </a:cubicBezTo>
                <a:cubicBezTo>
                  <a:pt x="102" y="458"/>
                  <a:pt x="102" y="459"/>
                  <a:pt x="102" y="460"/>
                </a:cubicBezTo>
                <a:moveTo>
                  <a:pt x="309" y="76"/>
                </a:moveTo>
                <a:cubicBezTo>
                  <a:pt x="308" y="76"/>
                  <a:pt x="308" y="76"/>
                  <a:pt x="307" y="76"/>
                </a:cubicBezTo>
                <a:cubicBezTo>
                  <a:pt x="306" y="76"/>
                  <a:pt x="306" y="76"/>
                  <a:pt x="306" y="74"/>
                </a:cubicBezTo>
                <a:cubicBezTo>
                  <a:pt x="307" y="75"/>
                  <a:pt x="308" y="74"/>
                  <a:pt x="309" y="73"/>
                </a:cubicBezTo>
                <a:cubicBezTo>
                  <a:pt x="308" y="72"/>
                  <a:pt x="308" y="72"/>
                  <a:pt x="307" y="71"/>
                </a:cubicBezTo>
                <a:cubicBezTo>
                  <a:pt x="307" y="71"/>
                  <a:pt x="307" y="70"/>
                  <a:pt x="307" y="69"/>
                </a:cubicBezTo>
                <a:cubicBezTo>
                  <a:pt x="308" y="69"/>
                  <a:pt x="308" y="70"/>
                  <a:pt x="309" y="71"/>
                </a:cubicBezTo>
                <a:cubicBezTo>
                  <a:pt x="310" y="72"/>
                  <a:pt x="311" y="72"/>
                  <a:pt x="311" y="73"/>
                </a:cubicBezTo>
                <a:cubicBezTo>
                  <a:pt x="311" y="73"/>
                  <a:pt x="311" y="73"/>
                  <a:pt x="311" y="73"/>
                </a:cubicBezTo>
                <a:cubicBezTo>
                  <a:pt x="311" y="73"/>
                  <a:pt x="310" y="73"/>
                  <a:pt x="310" y="73"/>
                </a:cubicBezTo>
                <a:cubicBezTo>
                  <a:pt x="310" y="73"/>
                  <a:pt x="310" y="74"/>
                  <a:pt x="310" y="74"/>
                </a:cubicBezTo>
                <a:cubicBezTo>
                  <a:pt x="310" y="74"/>
                  <a:pt x="311" y="74"/>
                  <a:pt x="311" y="73"/>
                </a:cubicBezTo>
                <a:cubicBezTo>
                  <a:pt x="312" y="73"/>
                  <a:pt x="312" y="74"/>
                  <a:pt x="313" y="75"/>
                </a:cubicBezTo>
                <a:cubicBezTo>
                  <a:pt x="313" y="76"/>
                  <a:pt x="314" y="77"/>
                  <a:pt x="314" y="79"/>
                </a:cubicBezTo>
                <a:cubicBezTo>
                  <a:pt x="314" y="79"/>
                  <a:pt x="312" y="78"/>
                  <a:pt x="312" y="79"/>
                </a:cubicBezTo>
                <a:cubicBezTo>
                  <a:pt x="311" y="80"/>
                  <a:pt x="310" y="80"/>
                  <a:pt x="309" y="81"/>
                </a:cubicBezTo>
                <a:cubicBezTo>
                  <a:pt x="309" y="81"/>
                  <a:pt x="308" y="81"/>
                  <a:pt x="308" y="80"/>
                </a:cubicBezTo>
                <a:cubicBezTo>
                  <a:pt x="308" y="80"/>
                  <a:pt x="308" y="80"/>
                  <a:pt x="308" y="80"/>
                </a:cubicBezTo>
                <a:cubicBezTo>
                  <a:pt x="309" y="79"/>
                  <a:pt x="308" y="79"/>
                  <a:pt x="307" y="79"/>
                </a:cubicBezTo>
                <a:cubicBezTo>
                  <a:pt x="307" y="79"/>
                  <a:pt x="307" y="79"/>
                  <a:pt x="307" y="79"/>
                </a:cubicBezTo>
                <a:cubicBezTo>
                  <a:pt x="307" y="78"/>
                  <a:pt x="307" y="78"/>
                  <a:pt x="308" y="78"/>
                </a:cubicBezTo>
                <a:cubicBezTo>
                  <a:pt x="308" y="78"/>
                  <a:pt x="308" y="78"/>
                  <a:pt x="309" y="78"/>
                </a:cubicBezTo>
                <a:cubicBezTo>
                  <a:pt x="309" y="78"/>
                  <a:pt x="309" y="78"/>
                  <a:pt x="310" y="78"/>
                </a:cubicBezTo>
                <a:cubicBezTo>
                  <a:pt x="309" y="77"/>
                  <a:pt x="309" y="77"/>
                  <a:pt x="309" y="76"/>
                </a:cubicBezTo>
                <a:cubicBezTo>
                  <a:pt x="309" y="75"/>
                  <a:pt x="309" y="75"/>
                  <a:pt x="309" y="76"/>
                </a:cubicBezTo>
                <a:cubicBezTo>
                  <a:pt x="309" y="76"/>
                  <a:pt x="309" y="76"/>
                  <a:pt x="309" y="76"/>
                </a:cubicBezTo>
                <a:cubicBezTo>
                  <a:pt x="309" y="76"/>
                  <a:pt x="309" y="76"/>
                  <a:pt x="309" y="76"/>
                </a:cubicBezTo>
                <a:cubicBezTo>
                  <a:pt x="309" y="76"/>
                  <a:pt x="310" y="76"/>
                  <a:pt x="310" y="75"/>
                </a:cubicBezTo>
                <a:cubicBezTo>
                  <a:pt x="310" y="75"/>
                  <a:pt x="309" y="75"/>
                  <a:pt x="309" y="76"/>
                </a:cubicBezTo>
                <a:moveTo>
                  <a:pt x="742" y="392"/>
                </a:moveTo>
                <a:cubicBezTo>
                  <a:pt x="741" y="393"/>
                  <a:pt x="741" y="393"/>
                  <a:pt x="740" y="393"/>
                </a:cubicBezTo>
                <a:cubicBezTo>
                  <a:pt x="741" y="394"/>
                  <a:pt x="741" y="394"/>
                  <a:pt x="742" y="394"/>
                </a:cubicBezTo>
                <a:cubicBezTo>
                  <a:pt x="742" y="394"/>
                  <a:pt x="743" y="394"/>
                  <a:pt x="744" y="394"/>
                </a:cubicBezTo>
                <a:cubicBezTo>
                  <a:pt x="743" y="395"/>
                  <a:pt x="742" y="395"/>
                  <a:pt x="741" y="395"/>
                </a:cubicBezTo>
                <a:cubicBezTo>
                  <a:pt x="741" y="398"/>
                  <a:pt x="741" y="398"/>
                  <a:pt x="741" y="398"/>
                </a:cubicBezTo>
                <a:cubicBezTo>
                  <a:pt x="741" y="399"/>
                  <a:pt x="739" y="399"/>
                  <a:pt x="739" y="398"/>
                </a:cubicBezTo>
                <a:cubicBezTo>
                  <a:pt x="738" y="398"/>
                  <a:pt x="738" y="397"/>
                  <a:pt x="737" y="397"/>
                </a:cubicBezTo>
                <a:cubicBezTo>
                  <a:pt x="737" y="396"/>
                  <a:pt x="735" y="397"/>
                  <a:pt x="735" y="396"/>
                </a:cubicBezTo>
                <a:cubicBezTo>
                  <a:pt x="734" y="395"/>
                  <a:pt x="733" y="394"/>
                  <a:pt x="732" y="395"/>
                </a:cubicBezTo>
                <a:cubicBezTo>
                  <a:pt x="732" y="395"/>
                  <a:pt x="732" y="394"/>
                  <a:pt x="732" y="394"/>
                </a:cubicBezTo>
                <a:cubicBezTo>
                  <a:pt x="732" y="394"/>
                  <a:pt x="732" y="394"/>
                  <a:pt x="732" y="394"/>
                </a:cubicBezTo>
                <a:cubicBezTo>
                  <a:pt x="734" y="394"/>
                  <a:pt x="734" y="393"/>
                  <a:pt x="735" y="393"/>
                </a:cubicBezTo>
                <a:cubicBezTo>
                  <a:pt x="736" y="393"/>
                  <a:pt x="737" y="393"/>
                  <a:pt x="738" y="393"/>
                </a:cubicBezTo>
                <a:cubicBezTo>
                  <a:pt x="738" y="393"/>
                  <a:pt x="738" y="392"/>
                  <a:pt x="739" y="392"/>
                </a:cubicBezTo>
                <a:cubicBezTo>
                  <a:pt x="740" y="392"/>
                  <a:pt x="740" y="392"/>
                  <a:pt x="742" y="392"/>
                </a:cubicBezTo>
                <a:moveTo>
                  <a:pt x="340" y="723"/>
                </a:moveTo>
                <a:cubicBezTo>
                  <a:pt x="339" y="724"/>
                  <a:pt x="339" y="724"/>
                  <a:pt x="338" y="724"/>
                </a:cubicBezTo>
                <a:cubicBezTo>
                  <a:pt x="339" y="726"/>
                  <a:pt x="339" y="726"/>
                  <a:pt x="339" y="730"/>
                </a:cubicBezTo>
                <a:cubicBezTo>
                  <a:pt x="339" y="731"/>
                  <a:pt x="338" y="731"/>
                  <a:pt x="338" y="731"/>
                </a:cubicBezTo>
                <a:cubicBezTo>
                  <a:pt x="337" y="730"/>
                  <a:pt x="336" y="730"/>
                  <a:pt x="335" y="731"/>
                </a:cubicBezTo>
                <a:cubicBezTo>
                  <a:pt x="334" y="731"/>
                  <a:pt x="334" y="731"/>
                  <a:pt x="334" y="731"/>
                </a:cubicBezTo>
                <a:cubicBezTo>
                  <a:pt x="334" y="731"/>
                  <a:pt x="333" y="731"/>
                  <a:pt x="333" y="731"/>
                </a:cubicBezTo>
                <a:cubicBezTo>
                  <a:pt x="333" y="731"/>
                  <a:pt x="332" y="731"/>
                  <a:pt x="332" y="731"/>
                </a:cubicBezTo>
                <a:cubicBezTo>
                  <a:pt x="331" y="730"/>
                  <a:pt x="332" y="729"/>
                  <a:pt x="332" y="728"/>
                </a:cubicBezTo>
                <a:cubicBezTo>
                  <a:pt x="332" y="728"/>
                  <a:pt x="333" y="727"/>
                  <a:pt x="333" y="728"/>
                </a:cubicBezTo>
                <a:cubicBezTo>
                  <a:pt x="334" y="728"/>
                  <a:pt x="334" y="729"/>
                  <a:pt x="334" y="729"/>
                </a:cubicBezTo>
                <a:cubicBezTo>
                  <a:pt x="335" y="729"/>
                  <a:pt x="336" y="729"/>
                  <a:pt x="336" y="728"/>
                </a:cubicBezTo>
                <a:cubicBezTo>
                  <a:pt x="337" y="728"/>
                  <a:pt x="336" y="727"/>
                  <a:pt x="336" y="727"/>
                </a:cubicBezTo>
                <a:cubicBezTo>
                  <a:pt x="335" y="726"/>
                  <a:pt x="335" y="726"/>
                  <a:pt x="335" y="725"/>
                </a:cubicBezTo>
                <a:cubicBezTo>
                  <a:pt x="335" y="724"/>
                  <a:pt x="336" y="723"/>
                  <a:pt x="337" y="723"/>
                </a:cubicBezTo>
                <a:cubicBezTo>
                  <a:pt x="338" y="723"/>
                  <a:pt x="339" y="722"/>
                  <a:pt x="340" y="723"/>
                </a:cubicBezTo>
                <a:moveTo>
                  <a:pt x="358" y="690"/>
                </a:moveTo>
                <a:cubicBezTo>
                  <a:pt x="360" y="690"/>
                  <a:pt x="360" y="690"/>
                  <a:pt x="360" y="688"/>
                </a:cubicBezTo>
                <a:cubicBezTo>
                  <a:pt x="361" y="688"/>
                  <a:pt x="361" y="688"/>
                  <a:pt x="362" y="688"/>
                </a:cubicBezTo>
                <a:cubicBezTo>
                  <a:pt x="362" y="688"/>
                  <a:pt x="363" y="688"/>
                  <a:pt x="363" y="688"/>
                </a:cubicBezTo>
                <a:cubicBezTo>
                  <a:pt x="364" y="688"/>
                  <a:pt x="364" y="689"/>
                  <a:pt x="364" y="690"/>
                </a:cubicBezTo>
                <a:cubicBezTo>
                  <a:pt x="364" y="691"/>
                  <a:pt x="363" y="691"/>
                  <a:pt x="363" y="692"/>
                </a:cubicBezTo>
                <a:cubicBezTo>
                  <a:pt x="363" y="693"/>
                  <a:pt x="363" y="694"/>
                  <a:pt x="363" y="695"/>
                </a:cubicBezTo>
                <a:cubicBezTo>
                  <a:pt x="362" y="696"/>
                  <a:pt x="361" y="696"/>
                  <a:pt x="360" y="695"/>
                </a:cubicBezTo>
                <a:cubicBezTo>
                  <a:pt x="360" y="695"/>
                  <a:pt x="359" y="695"/>
                  <a:pt x="358" y="694"/>
                </a:cubicBezTo>
                <a:cubicBezTo>
                  <a:pt x="357" y="694"/>
                  <a:pt x="356" y="694"/>
                  <a:pt x="356" y="693"/>
                </a:cubicBezTo>
                <a:cubicBezTo>
                  <a:pt x="357" y="692"/>
                  <a:pt x="358" y="692"/>
                  <a:pt x="359" y="691"/>
                </a:cubicBezTo>
                <a:cubicBezTo>
                  <a:pt x="359" y="691"/>
                  <a:pt x="358" y="690"/>
                  <a:pt x="358" y="690"/>
                </a:cubicBezTo>
                <a:moveTo>
                  <a:pt x="103" y="330"/>
                </a:moveTo>
                <a:cubicBezTo>
                  <a:pt x="104" y="330"/>
                  <a:pt x="105" y="331"/>
                  <a:pt x="106" y="331"/>
                </a:cubicBezTo>
                <a:cubicBezTo>
                  <a:pt x="106" y="332"/>
                  <a:pt x="104" y="332"/>
                  <a:pt x="105" y="333"/>
                </a:cubicBezTo>
                <a:cubicBezTo>
                  <a:pt x="106" y="333"/>
                  <a:pt x="107" y="333"/>
                  <a:pt x="106" y="334"/>
                </a:cubicBezTo>
                <a:cubicBezTo>
                  <a:pt x="106" y="334"/>
                  <a:pt x="106" y="335"/>
                  <a:pt x="106" y="335"/>
                </a:cubicBezTo>
                <a:cubicBezTo>
                  <a:pt x="106" y="336"/>
                  <a:pt x="105" y="336"/>
                  <a:pt x="105" y="336"/>
                </a:cubicBezTo>
                <a:cubicBezTo>
                  <a:pt x="105" y="336"/>
                  <a:pt x="103" y="335"/>
                  <a:pt x="102" y="334"/>
                </a:cubicBezTo>
                <a:cubicBezTo>
                  <a:pt x="103" y="334"/>
                  <a:pt x="103" y="334"/>
                  <a:pt x="103" y="333"/>
                </a:cubicBezTo>
                <a:cubicBezTo>
                  <a:pt x="103" y="332"/>
                  <a:pt x="103" y="332"/>
                  <a:pt x="103" y="333"/>
                </a:cubicBezTo>
                <a:cubicBezTo>
                  <a:pt x="103" y="333"/>
                  <a:pt x="103" y="333"/>
                  <a:pt x="103" y="333"/>
                </a:cubicBezTo>
                <a:cubicBezTo>
                  <a:pt x="103" y="333"/>
                  <a:pt x="103" y="333"/>
                  <a:pt x="103" y="333"/>
                </a:cubicBezTo>
                <a:cubicBezTo>
                  <a:pt x="104" y="333"/>
                  <a:pt x="104" y="333"/>
                  <a:pt x="104" y="333"/>
                </a:cubicBezTo>
                <a:cubicBezTo>
                  <a:pt x="104" y="332"/>
                  <a:pt x="104" y="332"/>
                  <a:pt x="103" y="333"/>
                </a:cubicBezTo>
                <a:cubicBezTo>
                  <a:pt x="102" y="333"/>
                  <a:pt x="102" y="333"/>
                  <a:pt x="102" y="334"/>
                </a:cubicBezTo>
                <a:cubicBezTo>
                  <a:pt x="101" y="334"/>
                  <a:pt x="100" y="334"/>
                  <a:pt x="100" y="334"/>
                </a:cubicBezTo>
                <a:cubicBezTo>
                  <a:pt x="99" y="334"/>
                  <a:pt x="99" y="333"/>
                  <a:pt x="98" y="333"/>
                </a:cubicBezTo>
                <a:cubicBezTo>
                  <a:pt x="98" y="333"/>
                  <a:pt x="97" y="333"/>
                  <a:pt x="97" y="332"/>
                </a:cubicBezTo>
                <a:cubicBezTo>
                  <a:pt x="98" y="332"/>
                  <a:pt x="98" y="332"/>
                  <a:pt x="98" y="332"/>
                </a:cubicBezTo>
                <a:cubicBezTo>
                  <a:pt x="99" y="332"/>
                  <a:pt x="99" y="332"/>
                  <a:pt x="99" y="332"/>
                </a:cubicBezTo>
                <a:cubicBezTo>
                  <a:pt x="99" y="332"/>
                  <a:pt x="99" y="331"/>
                  <a:pt x="99" y="331"/>
                </a:cubicBezTo>
                <a:cubicBezTo>
                  <a:pt x="99" y="329"/>
                  <a:pt x="99" y="329"/>
                  <a:pt x="101" y="329"/>
                </a:cubicBezTo>
                <a:cubicBezTo>
                  <a:pt x="101" y="330"/>
                  <a:pt x="101" y="330"/>
                  <a:pt x="101" y="330"/>
                </a:cubicBezTo>
                <a:cubicBezTo>
                  <a:pt x="101" y="331"/>
                  <a:pt x="101" y="331"/>
                  <a:pt x="102" y="331"/>
                </a:cubicBezTo>
                <a:cubicBezTo>
                  <a:pt x="102" y="331"/>
                  <a:pt x="103" y="331"/>
                  <a:pt x="103" y="330"/>
                </a:cubicBezTo>
                <a:moveTo>
                  <a:pt x="490" y="91"/>
                </a:moveTo>
                <a:cubicBezTo>
                  <a:pt x="490" y="89"/>
                  <a:pt x="490" y="89"/>
                  <a:pt x="491" y="89"/>
                </a:cubicBezTo>
                <a:cubicBezTo>
                  <a:pt x="493" y="90"/>
                  <a:pt x="493" y="88"/>
                  <a:pt x="493" y="88"/>
                </a:cubicBezTo>
                <a:cubicBezTo>
                  <a:pt x="494" y="88"/>
                  <a:pt x="495" y="90"/>
                  <a:pt x="496" y="89"/>
                </a:cubicBezTo>
                <a:cubicBezTo>
                  <a:pt x="497" y="90"/>
                  <a:pt x="497" y="91"/>
                  <a:pt x="498" y="92"/>
                </a:cubicBezTo>
                <a:cubicBezTo>
                  <a:pt x="498" y="92"/>
                  <a:pt x="497" y="93"/>
                  <a:pt x="497" y="93"/>
                </a:cubicBezTo>
                <a:cubicBezTo>
                  <a:pt x="496" y="93"/>
                  <a:pt x="497" y="94"/>
                  <a:pt x="496" y="95"/>
                </a:cubicBezTo>
                <a:cubicBezTo>
                  <a:pt x="495" y="94"/>
                  <a:pt x="495" y="94"/>
                  <a:pt x="495" y="93"/>
                </a:cubicBezTo>
                <a:cubicBezTo>
                  <a:pt x="495" y="93"/>
                  <a:pt x="494" y="92"/>
                  <a:pt x="494" y="92"/>
                </a:cubicBezTo>
                <a:cubicBezTo>
                  <a:pt x="493" y="93"/>
                  <a:pt x="492" y="91"/>
                  <a:pt x="490" y="91"/>
                </a:cubicBezTo>
                <a:moveTo>
                  <a:pt x="345" y="718"/>
                </a:moveTo>
                <a:cubicBezTo>
                  <a:pt x="344" y="718"/>
                  <a:pt x="344" y="717"/>
                  <a:pt x="343" y="717"/>
                </a:cubicBezTo>
                <a:cubicBezTo>
                  <a:pt x="345" y="716"/>
                  <a:pt x="345" y="716"/>
                  <a:pt x="347" y="717"/>
                </a:cubicBezTo>
                <a:cubicBezTo>
                  <a:pt x="347" y="717"/>
                  <a:pt x="347" y="717"/>
                  <a:pt x="347" y="717"/>
                </a:cubicBezTo>
                <a:cubicBezTo>
                  <a:pt x="349" y="717"/>
                  <a:pt x="350" y="717"/>
                  <a:pt x="351" y="717"/>
                </a:cubicBezTo>
                <a:cubicBezTo>
                  <a:pt x="352" y="718"/>
                  <a:pt x="353" y="718"/>
                  <a:pt x="354" y="718"/>
                </a:cubicBezTo>
                <a:cubicBezTo>
                  <a:pt x="355" y="719"/>
                  <a:pt x="353" y="719"/>
                  <a:pt x="353" y="720"/>
                </a:cubicBezTo>
                <a:cubicBezTo>
                  <a:pt x="354" y="721"/>
                  <a:pt x="352" y="721"/>
                  <a:pt x="352" y="722"/>
                </a:cubicBezTo>
                <a:cubicBezTo>
                  <a:pt x="351" y="721"/>
                  <a:pt x="351" y="721"/>
                  <a:pt x="351" y="720"/>
                </a:cubicBezTo>
                <a:cubicBezTo>
                  <a:pt x="351" y="720"/>
                  <a:pt x="350" y="719"/>
                  <a:pt x="350" y="719"/>
                </a:cubicBezTo>
                <a:cubicBezTo>
                  <a:pt x="348" y="720"/>
                  <a:pt x="347" y="718"/>
                  <a:pt x="346" y="718"/>
                </a:cubicBezTo>
                <a:cubicBezTo>
                  <a:pt x="346" y="718"/>
                  <a:pt x="346" y="717"/>
                  <a:pt x="345" y="717"/>
                </a:cubicBezTo>
                <a:cubicBezTo>
                  <a:pt x="345" y="717"/>
                  <a:pt x="345" y="718"/>
                  <a:pt x="345" y="718"/>
                </a:cubicBezTo>
                <a:moveTo>
                  <a:pt x="307" y="69"/>
                </a:moveTo>
                <a:cubicBezTo>
                  <a:pt x="307" y="70"/>
                  <a:pt x="306" y="70"/>
                  <a:pt x="306" y="70"/>
                </a:cubicBezTo>
                <a:cubicBezTo>
                  <a:pt x="306" y="71"/>
                  <a:pt x="306" y="72"/>
                  <a:pt x="305" y="71"/>
                </a:cubicBezTo>
                <a:cubicBezTo>
                  <a:pt x="304" y="72"/>
                  <a:pt x="304" y="73"/>
                  <a:pt x="304" y="73"/>
                </a:cubicBezTo>
                <a:cubicBezTo>
                  <a:pt x="303" y="72"/>
                  <a:pt x="302" y="72"/>
                  <a:pt x="301" y="71"/>
                </a:cubicBezTo>
                <a:cubicBezTo>
                  <a:pt x="302" y="70"/>
                  <a:pt x="303" y="71"/>
                  <a:pt x="304" y="70"/>
                </a:cubicBezTo>
                <a:cubicBezTo>
                  <a:pt x="305" y="69"/>
                  <a:pt x="304" y="68"/>
                  <a:pt x="303" y="67"/>
                </a:cubicBezTo>
                <a:cubicBezTo>
                  <a:pt x="304" y="67"/>
                  <a:pt x="305" y="66"/>
                  <a:pt x="305" y="67"/>
                </a:cubicBezTo>
                <a:cubicBezTo>
                  <a:pt x="306" y="68"/>
                  <a:pt x="307" y="68"/>
                  <a:pt x="307" y="69"/>
                </a:cubicBezTo>
                <a:moveTo>
                  <a:pt x="665" y="606"/>
                </a:moveTo>
                <a:cubicBezTo>
                  <a:pt x="666" y="606"/>
                  <a:pt x="667" y="606"/>
                  <a:pt x="667" y="607"/>
                </a:cubicBezTo>
                <a:cubicBezTo>
                  <a:pt x="667" y="608"/>
                  <a:pt x="665" y="608"/>
                  <a:pt x="665" y="610"/>
                </a:cubicBezTo>
                <a:cubicBezTo>
                  <a:pt x="665" y="610"/>
                  <a:pt x="664" y="611"/>
                  <a:pt x="663" y="612"/>
                </a:cubicBezTo>
                <a:cubicBezTo>
                  <a:pt x="662" y="611"/>
                  <a:pt x="662" y="611"/>
                  <a:pt x="661" y="611"/>
                </a:cubicBezTo>
                <a:cubicBezTo>
                  <a:pt x="661" y="611"/>
                  <a:pt x="661" y="610"/>
                  <a:pt x="661" y="610"/>
                </a:cubicBezTo>
                <a:cubicBezTo>
                  <a:pt x="661" y="609"/>
                  <a:pt x="661" y="609"/>
                  <a:pt x="662" y="609"/>
                </a:cubicBezTo>
                <a:cubicBezTo>
                  <a:pt x="663" y="609"/>
                  <a:pt x="664" y="609"/>
                  <a:pt x="664" y="608"/>
                </a:cubicBezTo>
                <a:cubicBezTo>
                  <a:pt x="664" y="608"/>
                  <a:pt x="664" y="607"/>
                  <a:pt x="665" y="607"/>
                </a:cubicBezTo>
                <a:cubicBezTo>
                  <a:pt x="665" y="607"/>
                  <a:pt x="666" y="607"/>
                  <a:pt x="665" y="606"/>
                </a:cubicBezTo>
                <a:moveTo>
                  <a:pt x="294" y="72"/>
                </a:moveTo>
                <a:cubicBezTo>
                  <a:pt x="295" y="72"/>
                  <a:pt x="296" y="72"/>
                  <a:pt x="297" y="72"/>
                </a:cubicBezTo>
                <a:cubicBezTo>
                  <a:pt x="298" y="72"/>
                  <a:pt x="299" y="72"/>
                  <a:pt x="300" y="71"/>
                </a:cubicBezTo>
                <a:cubicBezTo>
                  <a:pt x="300" y="72"/>
                  <a:pt x="301" y="72"/>
                  <a:pt x="301" y="73"/>
                </a:cubicBezTo>
                <a:cubicBezTo>
                  <a:pt x="301" y="73"/>
                  <a:pt x="301" y="73"/>
                  <a:pt x="301" y="74"/>
                </a:cubicBezTo>
                <a:cubicBezTo>
                  <a:pt x="301" y="74"/>
                  <a:pt x="300" y="74"/>
                  <a:pt x="300" y="74"/>
                </a:cubicBezTo>
                <a:cubicBezTo>
                  <a:pt x="299" y="73"/>
                  <a:pt x="298" y="73"/>
                  <a:pt x="296" y="74"/>
                </a:cubicBezTo>
                <a:cubicBezTo>
                  <a:pt x="296" y="74"/>
                  <a:pt x="295" y="74"/>
                  <a:pt x="295" y="74"/>
                </a:cubicBezTo>
                <a:cubicBezTo>
                  <a:pt x="294" y="74"/>
                  <a:pt x="294" y="75"/>
                  <a:pt x="293" y="75"/>
                </a:cubicBezTo>
                <a:cubicBezTo>
                  <a:pt x="293" y="75"/>
                  <a:pt x="293" y="74"/>
                  <a:pt x="293" y="74"/>
                </a:cubicBezTo>
                <a:cubicBezTo>
                  <a:pt x="293" y="73"/>
                  <a:pt x="294" y="73"/>
                  <a:pt x="294" y="72"/>
                </a:cubicBezTo>
                <a:moveTo>
                  <a:pt x="214" y="64"/>
                </a:moveTo>
                <a:cubicBezTo>
                  <a:pt x="214" y="63"/>
                  <a:pt x="214" y="62"/>
                  <a:pt x="214" y="62"/>
                </a:cubicBezTo>
                <a:cubicBezTo>
                  <a:pt x="215" y="62"/>
                  <a:pt x="216" y="63"/>
                  <a:pt x="217" y="63"/>
                </a:cubicBezTo>
                <a:cubicBezTo>
                  <a:pt x="216" y="64"/>
                  <a:pt x="216" y="64"/>
                  <a:pt x="216" y="64"/>
                </a:cubicBezTo>
                <a:cubicBezTo>
                  <a:pt x="217" y="65"/>
                  <a:pt x="217" y="65"/>
                  <a:pt x="216" y="66"/>
                </a:cubicBezTo>
                <a:cubicBezTo>
                  <a:pt x="216" y="66"/>
                  <a:pt x="215" y="66"/>
                  <a:pt x="215" y="66"/>
                </a:cubicBezTo>
                <a:cubicBezTo>
                  <a:pt x="214" y="67"/>
                  <a:pt x="214" y="67"/>
                  <a:pt x="213" y="66"/>
                </a:cubicBezTo>
                <a:cubicBezTo>
                  <a:pt x="212" y="65"/>
                  <a:pt x="212" y="66"/>
                  <a:pt x="211" y="66"/>
                </a:cubicBezTo>
                <a:cubicBezTo>
                  <a:pt x="211" y="64"/>
                  <a:pt x="212" y="64"/>
                  <a:pt x="214" y="64"/>
                </a:cubicBezTo>
                <a:cubicBezTo>
                  <a:pt x="215" y="64"/>
                  <a:pt x="215" y="64"/>
                  <a:pt x="214" y="64"/>
                </a:cubicBezTo>
                <a:cubicBezTo>
                  <a:pt x="214" y="64"/>
                  <a:pt x="214" y="64"/>
                  <a:pt x="214" y="64"/>
                </a:cubicBezTo>
                <a:cubicBezTo>
                  <a:pt x="214" y="64"/>
                  <a:pt x="214" y="64"/>
                  <a:pt x="214" y="64"/>
                </a:cubicBezTo>
                <a:cubicBezTo>
                  <a:pt x="214" y="64"/>
                  <a:pt x="214" y="64"/>
                  <a:pt x="215" y="65"/>
                </a:cubicBezTo>
                <a:cubicBezTo>
                  <a:pt x="215" y="65"/>
                  <a:pt x="215" y="64"/>
                  <a:pt x="214" y="64"/>
                </a:cubicBezTo>
                <a:moveTo>
                  <a:pt x="93" y="166"/>
                </a:moveTo>
                <a:cubicBezTo>
                  <a:pt x="93" y="165"/>
                  <a:pt x="94" y="164"/>
                  <a:pt x="92" y="164"/>
                </a:cubicBezTo>
                <a:cubicBezTo>
                  <a:pt x="92" y="164"/>
                  <a:pt x="91" y="164"/>
                  <a:pt x="92" y="163"/>
                </a:cubicBezTo>
                <a:cubicBezTo>
                  <a:pt x="92" y="163"/>
                  <a:pt x="91" y="162"/>
                  <a:pt x="91" y="162"/>
                </a:cubicBezTo>
                <a:cubicBezTo>
                  <a:pt x="89" y="162"/>
                  <a:pt x="90" y="161"/>
                  <a:pt x="90" y="160"/>
                </a:cubicBezTo>
                <a:cubicBezTo>
                  <a:pt x="92" y="160"/>
                  <a:pt x="92" y="160"/>
                  <a:pt x="92" y="160"/>
                </a:cubicBezTo>
                <a:cubicBezTo>
                  <a:pt x="92" y="162"/>
                  <a:pt x="93" y="163"/>
                  <a:pt x="94" y="164"/>
                </a:cubicBezTo>
                <a:cubicBezTo>
                  <a:pt x="95" y="164"/>
                  <a:pt x="95" y="164"/>
                  <a:pt x="95" y="165"/>
                </a:cubicBezTo>
                <a:cubicBezTo>
                  <a:pt x="95" y="165"/>
                  <a:pt x="95" y="165"/>
                  <a:pt x="95" y="166"/>
                </a:cubicBezTo>
                <a:cubicBezTo>
                  <a:pt x="95" y="166"/>
                  <a:pt x="95" y="166"/>
                  <a:pt x="94" y="166"/>
                </a:cubicBezTo>
                <a:cubicBezTo>
                  <a:pt x="94" y="166"/>
                  <a:pt x="94" y="166"/>
                  <a:pt x="93" y="166"/>
                </a:cubicBezTo>
                <a:moveTo>
                  <a:pt x="722" y="369"/>
                </a:moveTo>
                <a:cubicBezTo>
                  <a:pt x="721" y="369"/>
                  <a:pt x="721" y="369"/>
                  <a:pt x="720" y="369"/>
                </a:cubicBezTo>
                <a:cubicBezTo>
                  <a:pt x="720" y="366"/>
                  <a:pt x="720" y="366"/>
                  <a:pt x="720" y="366"/>
                </a:cubicBezTo>
                <a:cubicBezTo>
                  <a:pt x="724" y="366"/>
                  <a:pt x="724" y="366"/>
                  <a:pt x="724" y="366"/>
                </a:cubicBezTo>
                <a:cubicBezTo>
                  <a:pt x="724" y="367"/>
                  <a:pt x="723" y="368"/>
                  <a:pt x="723" y="369"/>
                </a:cubicBezTo>
                <a:cubicBezTo>
                  <a:pt x="724" y="370"/>
                  <a:pt x="723" y="370"/>
                  <a:pt x="722" y="371"/>
                </a:cubicBezTo>
                <a:cubicBezTo>
                  <a:pt x="721" y="370"/>
                  <a:pt x="722" y="370"/>
                  <a:pt x="722" y="369"/>
                </a:cubicBezTo>
                <a:cubicBezTo>
                  <a:pt x="722" y="368"/>
                  <a:pt x="722" y="369"/>
                  <a:pt x="721" y="369"/>
                </a:cubicBezTo>
                <a:cubicBezTo>
                  <a:pt x="721" y="369"/>
                  <a:pt x="721" y="369"/>
                  <a:pt x="721" y="369"/>
                </a:cubicBezTo>
                <a:cubicBezTo>
                  <a:pt x="721" y="369"/>
                  <a:pt x="722" y="369"/>
                  <a:pt x="722" y="369"/>
                </a:cubicBezTo>
                <a:cubicBezTo>
                  <a:pt x="722" y="369"/>
                  <a:pt x="722" y="369"/>
                  <a:pt x="722" y="369"/>
                </a:cubicBezTo>
                <a:cubicBezTo>
                  <a:pt x="722" y="369"/>
                  <a:pt x="722" y="368"/>
                  <a:pt x="722" y="369"/>
                </a:cubicBezTo>
                <a:moveTo>
                  <a:pt x="243" y="138"/>
                </a:moveTo>
                <a:cubicBezTo>
                  <a:pt x="243" y="140"/>
                  <a:pt x="243" y="140"/>
                  <a:pt x="243" y="140"/>
                </a:cubicBezTo>
                <a:cubicBezTo>
                  <a:pt x="243" y="140"/>
                  <a:pt x="242" y="141"/>
                  <a:pt x="242" y="141"/>
                </a:cubicBezTo>
                <a:cubicBezTo>
                  <a:pt x="241" y="140"/>
                  <a:pt x="240" y="139"/>
                  <a:pt x="240" y="137"/>
                </a:cubicBezTo>
                <a:cubicBezTo>
                  <a:pt x="241" y="136"/>
                  <a:pt x="242" y="137"/>
                  <a:pt x="242" y="137"/>
                </a:cubicBezTo>
                <a:cubicBezTo>
                  <a:pt x="242" y="137"/>
                  <a:pt x="243" y="138"/>
                  <a:pt x="243" y="138"/>
                </a:cubicBezTo>
                <a:moveTo>
                  <a:pt x="578" y="184"/>
                </a:moveTo>
                <a:cubicBezTo>
                  <a:pt x="577" y="185"/>
                  <a:pt x="577" y="185"/>
                  <a:pt x="576" y="186"/>
                </a:cubicBezTo>
                <a:cubicBezTo>
                  <a:pt x="577" y="186"/>
                  <a:pt x="577" y="186"/>
                  <a:pt x="579" y="185"/>
                </a:cubicBezTo>
                <a:cubicBezTo>
                  <a:pt x="579" y="186"/>
                  <a:pt x="580" y="186"/>
                  <a:pt x="580" y="186"/>
                </a:cubicBezTo>
                <a:cubicBezTo>
                  <a:pt x="580" y="187"/>
                  <a:pt x="580" y="187"/>
                  <a:pt x="580" y="187"/>
                </a:cubicBezTo>
                <a:cubicBezTo>
                  <a:pt x="578" y="187"/>
                  <a:pt x="577" y="187"/>
                  <a:pt x="576" y="187"/>
                </a:cubicBezTo>
                <a:cubicBezTo>
                  <a:pt x="574" y="184"/>
                  <a:pt x="574" y="184"/>
                  <a:pt x="575" y="183"/>
                </a:cubicBezTo>
                <a:cubicBezTo>
                  <a:pt x="575" y="184"/>
                  <a:pt x="576" y="184"/>
                  <a:pt x="578" y="184"/>
                </a:cubicBezTo>
                <a:moveTo>
                  <a:pt x="87" y="167"/>
                </a:moveTo>
                <a:cubicBezTo>
                  <a:pt x="87" y="166"/>
                  <a:pt x="87" y="164"/>
                  <a:pt x="87" y="163"/>
                </a:cubicBezTo>
                <a:cubicBezTo>
                  <a:pt x="87" y="163"/>
                  <a:pt x="87" y="163"/>
                  <a:pt x="87" y="163"/>
                </a:cubicBezTo>
                <a:cubicBezTo>
                  <a:pt x="87" y="163"/>
                  <a:pt x="88" y="163"/>
                  <a:pt x="88" y="163"/>
                </a:cubicBezTo>
                <a:cubicBezTo>
                  <a:pt x="88" y="164"/>
                  <a:pt x="89" y="165"/>
                  <a:pt x="90" y="165"/>
                </a:cubicBezTo>
                <a:cubicBezTo>
                  <a:pt x="91" y="165"/>
                  <a:pt x="91" y="165"/>
                  <a:pt x="92" y="166"/>
                </a:cubicBezTo>
                <a:cubicBezTo>
                  <a:pt x="91" y="166"/>
                  <a:pt x="91" y="167"/>
                  <a:pt x="90" y="167"/>
                </a:cubicBezTo>
                <a:cubicBezTo>
                  <a:pt x="89" y="166"/>
                  <a:pt x="89" y="166"/>
                  <a:pt x="87" y="167"/>
                </a:cubicBezTo>
                <a:moveTo>
                  <a:pt x="145" y="590"/>
                </a:moveTo>
                <a:cubicBezTo>
                  <a:pt x="145" y="590"/>
                  <a:pt x="145" y="590"/>
                  <a:pt x="145" y="590"/>
                </a:cubicBezTo>
                <a:cubicBezTo>
                  <a:pt x="146" y="591"/>
                  <a:pt x="146" y="592"/>
                  <a:pt x="145" y="593"/>
                </a:cubicBezTo>
                <a:cubicBezTo>
                  <a:pt x="145" y="593"/>
                  <a:pt x="145" y="594"/>
                  <a:pt x="145" y="595"/>
                </a:cubicBezTo>
                <a:cubicBezTo>
                  <a:pt x="144" y="595"/>
                  <a:pt x="144" y="595"/>
                  <a:pt x="143" y="595"/>
                </a:cubicBezTo>
                <a:cubicBezTo>
                  <a:pt x="143" y="595"/>
                  <a:pt x="143" y="594"/>
                  <a:pt x="142" y="594"/>
                </a:cubicBezTo>
                <a:cubicBezTo>
                  <a:pt x="142" y="593"/>
                  <a:pt x="142" y="593"/>
                  <a:pt x="142" y="593"/>
                </a:cubicBezTo>
                <a:cubicBezTo>
                  <a:pt x="144" y="593"/>
                  <a:pt x="144" y="593"/>
                  <a:pt x="144" y="591"/>
                </a:cubicBezTo>
                <a:cubicBezTo>
                  <a:pt x="144" y="591"/>
                  <a:pt x="145" y="591"/>
                  <a:pt x="145" y="590"/>
                </a:cubicBezTo>
                <a:moveTo>
                  <a:pt x="79" y="374"/>
                </a:moveTo>
                <a:cubicBezTo>
                  <a:pt x="79" y="374"/>
                  <a:pt x="79" y="373"/>
                  <a:pt x="79" y="373"/>
                </a:cubicBezTo>
                <a:cubicBezTo>
                  <a:pt x="79" y="372"/>
                  <a:pt x="80" y="372"/>
                  <a:pt x="80" y="372"/>
                </a:cubicBezTo>
                <a:cubicBezTo>
                  <a:pt x="81" y="372"/>
                  <a:pt x="81" y="373"/>
                  <a:pt x="82" y="373"/>
                </a:cubicBezTo>
                <a:cubicBezTo>
                  <a:pt x="82" y="372"/>
                  <a:pt x="83" y="372"/>
                  <a:pt x="84" y="372"/>
                </a:cubicBezTo>
                <a:cubicBezTo>
                  <a:pt x="84" y="373"/>
                  <a:pt x="84" y="373"/>
                  <a:pt x="83" y="373"/>
                </a:cubicBezTo>
                <a:cubicBezTo>
                  <a:pt x="83" y="374"/>
                  <a:pt x="82" y="375"/>
                  <a:pt x="81" y="375"/>
                </a:cubicBezTo>
                <a:cubicBezTo>
                  <a:pt x="81" y="375"/>
                  <a:pt x="81" y="374"/>
                  <a:pt x="81" y="374"/>
                </a:cubicBezTo>
                <a:cubicBezTo>
                  <a:pt x="80" y="374"/>
                  <a:pt x="80" y="374"/>
                  <a:pt x="79" y="374"/>
                </a:cubicBezTo>
                <a:moveTo>
                  <a:pt x="564" y="99"/>
                </a:moveTo>
                <a:cubicBezTo>
                  <a:pt x="565" y="99"/>
                  <a:pt x="565" y="98"/>
                  <a:pt x="565" y="98"/>
                </a:cubicBezTo>
                <a:cubicBezTo>
                  <a:pt x="565" y="98"/>
                  <a:pt x="565" y="98"/>
                  <a:pt x="565" y="98"/>
                </a:cubicBezTo>
                <a:cubicBezTo>
                  <a:pt x="566" y="98"/>
                  <a:pt x="566" y="98"/>
                  <a:pt x="566" y="99"/>
                </a:cubicBezTo>
                <a:cubicBezTo>
                  <a:pt x="566" y="99"/>
                  <a:pt x="566" y="99"/>
                  <a:pt x="565" y="100"/>
                </a:cubicBezTo>
                <a:cubicBezTo>
                  <a:pt x="565" y="100"/>
                  <a:pt x="565" y="100"/>
                  <a:pt x="564" y="101"/>
                </a:cubicBezTo>
                <a:cubicBezTo>
                  <a:pt x="564" y="101"/>
                  <a:pt x="564" y="101"/>
                  <a:pt x="564" y="100"/>
                </a:cubicBezTo>
                <a:cubicBezTo>
                  <a:pt x="564" y="100"/>
                  <a:pt x="563" y="99"/>
                  <a:pt x="562" y="99"/>
                </a:cubicBezTo>
                <a:cubicBezTo>
                  <a:pt x="562" y="98"/>
                  <a:pt x="562" y="98"/>
                  <a:pt x="562" y="97"/>
                </a:cubicBezTo>
                <a:cubicBezTo>
                  <a:pt x="562" y="97"/>
                  <a:pt x="563" y="97"/>
                  <a:pt x="563" y="97"/>
                </a:cubicBezTo>
                <a:cubicBezTo>
                  <a:pt x="564" y="97"/>
                  <a:pt x="564" y="97"/>
                  <a:pt x="564" y="98"/>
                </a:cubicBezTo>
                <a:cubicBezTo>
                  <a:pt x="564" y="98"/>
                  <a:pt x="564" y="98"/>
                  <a:pt x="564" y="99"/>
                </a:cubicBezTo>
                <a:moveTo>
                  <a:pt x="766" y="247"/>
                </a:moveTo>
                <a:cubicBezTo>
                  <a:pt x="767" y="248"/>
                  <a:pt x="768" y="248"/>
                  <a:pt x="769" y="249"/>
                </a:cubicBezTo>
                <a:cubicBezTo>
                  <a:pt x="769" y="249"/>
                  <a:pt x="769" y="250"/>
                  <a:pt x="769" y="250"/>
                </a:cubicBezTo>
                <a:cubicBezTo>
                  <a:pt x="768" y="250"/>
                  <a:pt x="768" y="251"/>
                  <a:pt x="768" y="251"/>
                </a:cubicBezTo>
                <a:cubicBezTo>
                  <a:pt x="767" y="250"/>
                  <a:pt x="766" y="250"/>
                  <a:pt x="766" y="249"/>
                </a:cubicBezTo>
                <a:cubicBezTo>
                  <a:pt x="766" y="248"/>
                  <a:pt x="766" y="248"/>
                  <a:pt x="766" y="247"/>
                </a:cubicBezTo>
                <a:moveTo>
                  <a:pt x="519" y="16"/>
                </a:moveTo>
                <a:cubicBezTo>
                  <a:pt x="521" y="16"/>
                  <a:pt x="522" y="16"/>
                  <a:pt x="523" y="17"/>
                </a:cubicBezTo>
                <a:cubicBezTo>
                  <a:pt x="523" y="17"/>
                  <a:pt x="524" y="17"/>
                  <a:pt x="525" y="17"/>
                </a:cubicBezTo>
                <a:cubicBezTo>
                  <a:pt x="525" y="17"/>
                  <a:pt x="525" y="18"/>
                  <a:pt x="525" y="18"/>
                </a:cubicBezTo>
                <a:cubicBezTo>
                  <a:pt x="525" y="19"/>
                  <a:pt x="525" y="19"/>
                  <a:pt x="524" y="19"/>
                </a:cubicBezTo>
                <a:cubicBezTo>
                  <a:pt x="524" y="18"/>
                  <a:pt x="522" y="19"/>
                  <a:pt x="522" y="18"/>
                </a:cubicBezTo>
                <a:cubicBezTo>
                  <a:pt x="521" y="18"/>
                  <a:pt x="520" y="17"/>
                  <a:pt x="520" y="17"/>
                </a:cubicBezTo>
                <a:cubicBezTo>
                  <a:pt x="520" y="17"/>
                  <a:pt x="519" y="17"/>
                  <a:pt x="519" y="16"/>
                </a:cubicBezTo>
                <a:moveTo>
                  <a:pt x="742" y="301"/>
                </a:moveTo>
                <a:cubicBezTo>
                  <a:pt x="743" y="301"/>
                  <a:pt x="743" y="301"/>
                  <a:pt x="744" y="302"/>
                </a:cubicBezTo>
                <a:cubicBezTo>
                  <a:pt x="744" y="301"/>
                  <a:pt x="745" y="301"/>
                  <a:pt x="747" y="301"/>
                </a:cubicBezTo>
                <a:cubicBezTo>
                  <a:pt x="747" y="301"/>
                  <a:pt x="747" y="301"/>
                  <a:pt x="747" y="301"/>
                </a:cubicBezTo>
                <a:cubicBezTo>
                  <a:pt x="747" y="301"/>
                  <a:pt x="747" y="302"/>
                  <a:pt x="747" y="302"/>
                </a:cubicBezTo>
                <a:cubicBezTo>
                  <a:pt x="745" y="301"/>
                  <a:pt x="746" y="303"/>
                  <a:pt x="745" y="304"/>
                </a:cubicBezTo>
                <a:cubicBezTo>
                  <a:pt x="744" y="303"/>
                  <a:pt x="743" y="303"/>
                  <a:pt x="742" y="303"/>
                </a:cubicBezTo>
                <a:moveTo>
                  <a:pt x="245" y="139"/>
                </a:moveTo>
                <a:cubicBezTo>
                  <a:pt x="247" y="139"/>
                  <a:pt x="247" y="141"/>
                  <a:pt x="248" y="142"/>
                </a:cubicBezTo>
                <a:cubicBezTo>
                  <a:pt x="248" y="142"/>
                  <a:pt x="248" y="142"/>
                  <a:pt x="248" y="142"/>
                </a:cubicBezTo>
                <a:cubicBezTo>
                  <a:pt x="248" y="142"/>
                  <a:pt x="247" y="143"/>
                  <a:pt x="247" y="142"/>
                </a:cubicBezTo>
                <a:cubicBezTo>
                  <a:pt x="246" y="142"/>
                  <a:pt x="246" y="142"/>
                  <a:pt x="245" y="141"/>
                </a:cubicBezTo>
                <a:moveTo>
                  <a:pt x="688" y="500"/>
                </a:moveTo>
                <a:cubicBezTo>
                  <a:pt x="688" y="500"/>
                  <a:pt x="687" y="500"/>
                  <a:pt x="687" y="500"/>
                </a:cubicBezTo>
                <a:cubicBezTo>
                  <a:pt x="687" y="499"/>
                  <a:pt x="687" y="499"/>
                  <a:pt x="688" y="498"/>
                </a:cubicBezTo>
                <a:cubicBezTo>
                  <a:pt x="688" y="498"/>
                  <a:pt x="688" y="498"/>
                  <a:pt x="689" y="497"/>
                </a:cubicBezTo>
                <a:cubicBezTo>
                  <a:pt x="689" y="498"/>
                  <a:pt x="690" y="498"/>
                  <a:pt x="691" y="499"/>
                </a:cubicBezTo>
                <a:cubicBezTo>
                  <a:pt x="691" y="499"/>
                  <a:pt x="691" y="499"/>
                  <a:pt x="691" y="499"/>
                </a:cubicBezTo>
                <a:cubicBezTo>
                  <a:pt x="690" y="499"/>
                  <a:pt x="689" y="500"/>
                  <a:pt x="688" y="500"/>
                </a:cubicBezTo>
                <a:moveTo>
                  <a:pt x="741" y="407"/>
                </a:moveTo>
                <a:cubicBezTo>
                  <a:pt x="742" y="406"/>
                  <a:pt x="742" y="406"/>
                  <a:pt x="742" y="406"/>
                </a:cubicBezTo>
                <a:cubicBezTo>
                  <a:pt x="744" y="406"/>
                  <a:pt x="745" y="406"/>
                  <a:pt x="747" y="406"/>
                </a:cubicBezTo>
                <a:cubicBezTo>
                  <a:pt x="746" y="407"/>
                  <a:pt x="746" y="407"/>
                  <a:pt x="741" y="407"/>
                </a:cubicBezTo>
                <a:moveTo>
                  <a:pt x="747" y="395"/>
                </a:moveTo>
                <a:cubicBezTo>
                  <a:pt x="747" y="395"/>
                  <a:pt x="747" y="395"/>
                  <a:pt x="747" y="395"/>
                </a:cubicBezTo>
                <a:cubicBezTo>
                  <a:pt x="748" y="395"/>
                  <a:pt x="748" y="395"/>
                  <a:pt x="748" y="395"/>
                </a:cubicBezTo>
                <a:cubicBezTo>
                  <a:pt x="747" y="396"/>
                  <a:pt x="747" y="397"/>
                  <a:pt x="747" y="397"/>
                </a:cubicBezTo>
                <a:cubicBezTo>
                  <a:pt x="747" y="398"/>
                  <a:pt x="746" y="398"/>
                  <a:pt x="746" y="398"/>
                </a:cubicBezTo>
                <a:cubicBezTo>
                  <a:pt x="745" y="397"/>
                  <a:pt x="745" y="397"/>
                  <a:pt x="745" y="396"/>
                </a:cubicBezTo>
                <a:cubicBezTo>
                  <a:pt x="745" y="396"/>
                  <a:pt x="746" y="395"/>
                  <a:pt x="747" y="395"/>
                </a:cubicBezTo>
                <a:moveTo>
                  <a:pt x="682" y="586"/>
                </a:moveTo>
                <a:cubicBezTo>
                  <a:pt x="682" y="586"/>
                  <a:pt x="682" y="586"/>
                  <a:pt x="682" y="586"/>
                </a:cubicBezTo>
                <a:cubicBezTo>
                  <a:pt x="683" y="585"/>
                  <a:pt x="683" y="585"/>
                  <a:pt x="682" y="584"/>
                </a:cubicBezTo>
                <a:cubicBezTo>
                  <a:pt x="682" y="584"/>
                  <a:pt x="682" y="584"/>
                  <a:pt x="682" y="583"/>
                </a:cubicBezTo>
                <a:cubicBezTo>
                  <a:pt x="683" y="583"/>
                  <a:pt x="684" y="584"/>
                  <a:pt x="684" y="585"/>
                </a:cubicBezTo>
                <a:cubicBezTo>
                  <a:pt x="684" y="586"/>
                  <a:pt x="683" y="587"/>
                  <a:pt x="682" y="586"/>
                </a:cubicBezTo>
                <a:moveTo>
                  <a:pt x="584" y="644"/>
                </a:moveTo>
                <a:cubicBezTo>
                  <a:pt x="585" y="645"/>
                  <a:pt x="585" y="646"/>
                  <a:pt x="583" y="648"/>
                </a:cubicBezTo>
                <a:cubicBezTo>
                  <a:pt x="583" y="647"/>
                  <a:pt x="582" y="647"/>
                  <a:pt x="582" y="647"/>
                </a:cubicBezTo>
                <a:cubicBezTo>
                  <a:pt x="583" y="646"/>
                  <a:pt x="585" y="646"/>
                  <a:pt x="584" y="644"/>
                </a:cubicBezTo>
                <a:moveTo>
                  <a:pt x="301" y="675"/>
                </a:moveTo>
                <a:cubicBezTo>
                  <a:pt x="301" y="676"/>
                  <a:pt x="301" y="677"/>
                  <a:pt x="301" y="678"/>
                </a:cubicBezTo>
                <a:cubicBezTo>
                  <a:pt x="301" y="678"/>
                  <a:pt x="301" y="678"/>
                  <a:pt x="301" y="678"/>
                </a:cubicBezTo>
                <a:cubicBezTo>
                  <a:pt x="300" y="678"/>
                  <a:pt x="300" y="678"/>
                  <a:pt x="300" y="677"/>
                </a:cubicBezTo>
                <a:cubicBezTo>
                  <a:pt x="301" y="676"/>
                  <a:pt x="300" y="676"/>
                  <a:pt x="299" y="675"/>
                </a:cubicBezTo>
                <a:cubicBezTo>
                  <a:pt x="299" y="674"/>
                  <a:pt x="299" y="674"/>
                  <a:pt x="300" y="674"/>
                </a:cubicBezTo>
                <a:cubicBezTo>
                  <a:pt x="300" y="674"/>
                  <a:pt x="300" y="674"/>
                  <a:pt x="300" y="674"/>
                </a:cubicBezTo>
                <a:cubicBezTo>
                  <a:pt x="301" y="674"/>
                  <a:pt x="301" y="675"/>
                  <a:pt x="301" y="675"/>
                </a:cubicBezTo>
                <a:moveTo>
                  <a:pt x="358" y="690"/>
                </a:moveTo>
                <a:cubicBezTo>
                  <a:pt x="357" y="689"/>
                  <a:pt x="357" y="688"/>
                  <a:pt x="356" y="687"/>
                </a:cubicBezTo>
                <a:cubicBezTo>
                  <a:pt x="357" y="687"/>
                  <a:pt x="358" y="687"/>
                  <a:pt x="358" y="687"/>
                </a:cubicBezTo>
                <a:cubicBezTo>
                  <a:pt x="359" y="687"/>
                  <a:pt x="359" y="688"/>
                  <a:pt x="359" y="688"/>
                </a:cubicBezTo>
                <a:cubicBezTo>
                  <a:pt x="359" y="689"/>
                  <a:pt x="358" y="689"/>
                  <a:pt x="358" y="690"/>
                </a:cubicBezTo>
                <a:moveTo>
                  <a:pt x="578" y="189"/>
                </a:moveTo>
                <a:cubicBezTo>
                  <a:pt x="579" y="189"/>
                  <a:pt x="580" y="189"/>
                  <a:pt x="580" y="189"/>
                </a:cubicBezTo>
                <a:cubicBezTo>
                  <a:pt x="580" y="190"/>
                  <a:pt x="580" y="191"/>
                  <a:pt x="580" y="191"/>
                </a:cubicBezTo>
                <a:cubicBezTo>
                  <a:pt x="580" y="191"/>
                  <a:pt x="579" y="192"/>
                  <a:pt x="579" y="192"/>
                </a:cubicBezTo>
                <a:cubicBezTo>
                  <a:pt x="579" y="192"/>
                  <a:pt x="578" y="191"/>
                  <a:pt x="578" y="191"/>
                </a:cubicBezTo>
                <a:cubicBezTo>
                  <a:pt x="578" y="190"/>
                  <a:pt x="578" y="190"/>
                  <a:pt x="578" y="189"/>
                </a:cubicBezTo>
                <a:moveTo>
                  <a:pt x="569" y="178"/>
                </a:moveTo>
                <a:cubicBezTo>
                  <a:pt x="569" y="181"/>
                  <a:pt x="569" y="181"/>
                  <a:pt x="569" y="181"/>
                </a:cubicBezTo>
                <a:cubicBezTo>
                  <a:pt x="568" y="182"/>
                  <a:pt x="567" y="181"/>
                  <a:pt x="566" y="181"/>
                </a:cubicBezTo>
                <a:cubicBezTo>
                  <a:pt x="566" y="180"/>
                  <a:pt x="568" y="180"/>
                  <a:pt x="568" y="178"/>
                </a:cubicBezTo>
                <a:moveTo>
                  <a:pt x="361" y="60"/>
                </a:moveTo>
                <a:cubicBezTo>
                  <a:pt x="361" y="60"/>
                  <a:pt x="362" y="60"/>
                  <a:pt x="362" y="60"/>
                </a:cubicBezTo>
                <a:cubicBezTo>
                  <a:pt x="362" y="60"/>
                  <a:pt x="363" y="60"/>
                  <a:pt x="363" y="61"/>
                </a:cubicBezTo>
                <a:cubicBezTo>
                  <a:pt x="362" y="61"/>
                  <a:pt x="362" y="62"/>
                  <a:pt x="362" y="63"/>
                </a:cubicBezTo>
                <a:cubicBezTo>
                  <a:pt x="362" y="63"/>
                  <a:pt x="361" y="64"/>
                  <a:pt x="361" y="64"/>
                </a:cubicBezTo>
                <a:cubicBezTo>
                  <a:pt x="361" y="64"/>
                  <a:pt x="361" y="64"/>
                  <a:pt x="360" y="64"/>
                </a:cubicBezTo>
                <a:cubicBezTo>
                  <a:pt x="360" y="63"/>
                  <a:pt x="360" y="63"/>
                  <a:pt x="360" y="63"/>
                </a:cubicBezTo>
                <a:cubicBezTo>
                  <a:pt x="361" y="62"/>
                  <a:pt x="361" y="61"/>
                  <a:pt x="361" y="60"/>
                </a:cubicBezTo>
                <a:moveTo>
                  <a:pt x="493" y="83"/>
                </a:moveTo>
                <a:cubicBezTo>
                  <a:pt x="493" y="85"/>
                  <a:pt x="493" y="85"/>
                  <a:pt x="493" y="85"/>
                </a:cubicBezTo>
                <a:cubicBezTo>
                  <a:pt x="492" y="85"/>
                  <a:pt x="492" y="86"/>
                  <a:pt x="491" y="86"/>
                </a:cubicBezTo>
                <a:cubicBezTo>
                  <a:pt x="491" y="86"/>
                  <a:pt x="491" y="86"/>
                  <a:pt x="491" y="86"/>
                </a:cubicBezTo>
                <a:cubicBezTo>
                  <a:pt x="491" y="84"/>
                  <a:pt x="491" y="83"/>
                  <a:pt x="493" y="83"/>
                </a:cubicBezTo>
                <a:moveTo>
                  <a:pt x="566" y="86"/>
                </a:moveTo>
                <a:cubicBezTo>
                  <a:pt x="569" y="86"/>
                  <a:pt x="569" y="86"/>
                  <a:pt x="569" y="86"/>
                </a:cubicBezTo>
                <a:cubicBezTo>
                  <a:pt x="569" y="86"/>
                  <a:pt x="570" y="86"/>
                  <a:pt x="570" y="86"/>
                </a:cubicBezTo>
                <a:cubicBezTo>
                  <a:pt x="569" y="86"/>
                  <a:pt x="569" y="87"/>
                  <a:pt x="568" y="88"/>
                </a:cubicBezTo>
                <a:cubicBezTo>
                  <a:pt x="568" y="88"/>
                  <a:pt x="568" y="88"/>
                  <a:pt x="568" y="88"/>
                </a:cubicBezTo>
                <a:cubicBezTo>
                  <a:pt x="568" y="87"/>
                  <a:pt x="567" y="86"/>
                  <a:pt x="566" y="86"/>
                </a:cubicBezTo>
                <a:moveTo>
                  <a:pt x="182" y="664"/>
                </a:moveTo>
                <a:cubicBezTo>
                  <a:pt x="181" y="665"/>
                  <a:pt x="180" y="665"/>
                  <a:pt x="180" y="665"/>
                </a:cubicBezTo>
                <a:cubicBezTo>
                  <a:pt x="179" y="665"/>
                  <a:pt x="179" y="666"/>
                  <a:pt x="178" y="666"/>
                </a:cubicBezTo>
                <a:cubicBezTo>
                  <a:pt x="178" y="666"/>
                  <a:pt x="178" y="665"/>
                  <a:pt x="178" y="665"/>
                </a:cubicBezTo>
                <a:cubicBezTo>
                  <a:pt x="178" y="665"/>
                  <a:pt x="178" y="665"/>
                  <a:pt x="178" y="664"/>
                </a:cubicBezTo>
                <a:moveTo>
                  <a:pt x="92" y="168"/>
                </a:moveTo>
                <a:cubicBezTo>
                  <a:pt x="92" y="168"/>
                  <a:pt x="92" y="168"/>
                  <a:pt x="92" y="167"/>
                </a:cubicBezTo>
                <a:cubicBezTo>
                  <a:pt x="92" y="167"/>
                  <a:pt x="92" y="167"/>
                  <a:pt x="93" y="167"/>
                </a:cubicBezTo>
                <a:cubicBezTo>
                  <a:pt x="92" y="168"/>
                  <a:pt x="93" y="168"/>
                  <a:pt x="93" y="169"/>
                </a:cubicBezTo>
                <a:cubicBezTo>
                  <a:pt x="94" y="169"/>
                  <a:pt x="93" y="169"/>
                  <a:pt x="93" y="170"/>
                </a:cubicBezTo>
                <a:cubicBezTo>
                  <a:pt x="93" y="170"/>
                  <a:pt x="93" y="170"/>
                  <a:pt x="92" y="170"/>
                </a:cubicBezTo>
                <a:cubicBezTo>
                  <a:pt x="92" y="170"/>
                  <a:pt x="92" y="170"/>
                  <a:pt x="92" y="169"/>
                </a:cubicBezTo>
                <a:cubicBezTo>
                  <a:pt x="92" y="169"/>
                  <a:pt x="92" y="169"/>
                  <a:pt x="92" y="168"/>
                </a:cubicBezTo>
                <a:moveTo>
                  <a:pt x="661" y="615"/>
                </a:moveTo>
                <a:cubicBezTo>
                  <a:pt x="661" y="616"/>
                  <a:pt x="660" y="616"/>
                  <a:pt x="660" y="616"/>
                </a:cubicBezTo>
                <a:cubicBezTo>
                  <a:pt x="659" y="615"/>
                  <a:pt x="658" y="615"/>
                  <a:pt x="658" y="614"/>
                </a:cubicBezTo>
                <a:cubicBezTo>
                  <a:pt x="659" y="614"/>
                  <a:pt x="659" y="613"/>
                  <a:pt x="660" y="613"/>
                </a:cubicBezTo>
                <a:cubicBezTo>
                  <a:pt x="660" y="613"/>
                  <a:pt x="660" y="614"/>
                  <a:pt x="660" y="614"/>
                </a:cubicBezTo>
                <a:cubicBezTo>
                  <a:pt x="660" y="614"/>
                  <a:pt x="660" y="615"/>
                  <a:pt x="661" y="615"/>
                </a:cubicBezTo>
                <a:moveTo>
                  <a:pt x="295" y="68"/>
                </a:moveTo>
                <a:cubicBezTo>
                  <a:pt x="294" y="69"/>
                  <a:pt x="293" y="68"/>
                  <a:pt x="292" y="68"/>
                </a:cubicBezTo>
                <a:cubicBezTo>
                  <a:pt x="292" y="68"/>
                  <a:pt x="292" y="68"/>
                  <a:pt x="292" y="68"/>
                </a:cubicBezTo>
                <a:cubicBezTo>
                  <a:pt x="292" y="67"/>
                  <a:pt x="292" y="67"/>
                  <a:pt x="292" y="67"/>
                </a:cubicBezTo>
                <a:cubicBezTo>
                  <a:pt x="292" y="67"/>
                  <a:pt x="293" y="67"/>
                  <a:pt x="293" y="67"/>
                </a:cubicBezTo>
                <a:cubicBezTo>
                  <a:pt x="294" y="67"/>
                  <a:pt x="294" y="68"/>
                  <a:pt x="295" y="68"/>
                </a:cubicBezTo>
                <a:moveTo>
                  <a:pt x="226" y="149"/>
                </a:moveTo>
                <a:cubicBezTo>
                  <a:pt x="227" y="149"/>
                  <a:pt x="228" y="149"/>
                  <a:pt x="229" y="149"/>
                </a:cubicBezTo>
                <a:cubicBezTo>
                  <a:pt x="229" y="149"/>
                  <a:pt x="229" y="150"/>
                  <a:pt x="229" y="150"/>
                </a:cubicBezTo>
                <a:cubicBezTo>
                  <a:pt x="229" y="150"/>
                  <a:pt x="229" y="151"/>
                  <a:pt x="229" y="151"/>
                </a:cubicBezTo>
                <a:cubicBezTo>
                  <a:pt x="228" y="151"/>
                  <a:pt x="228" y="151"/>
                  <a:pt x="228" y="151"/>
                </a:cubicBezTo>
                <a:cubicBezTo>
                  <a:pt x="228" y="151"/>
                  <a:pt x="227" y="151"/>
                  <a:pt x="227" y="151"/>
                </a:cubicBezTo>
                <a:cubicBezTo>
                  <a:pt x="227" y="150"/>
                  <a:pt x="226" y="150"/>
                  <a:pt x="226" y="149"/>
                </a:cubicBezTo>
                <a:moveTo>
                  <a:pt x="140" y="215"/>
                </a:moveTo>
                <a:cubicBezTo>
                  <a:pt x="142" y="215"/>
                  <a:pt x="142" y="214"/>
                  <a:pt x="143" y="215"/>
                </a:cubicBezTo>
                <a:cubicBezTo>
                  <a:pt x="143" y="215"/>
                  <a:pt x="144" y="215"/>
                  <a:pt x="144" y="215"/>
                </a:cubicBezTo>
                <a:cubicBezTo>
                  <a:pt x="144" y="216"/>
                  <a:pt x="144" y="216"/>
                  <a:pt x="143" y="216"/>
                </a:cubicBezTo>
                <a:cubicBezTo>
                  <a:pt x="143" y="216"/>
                  <a:pt x="143" y="216"/>
                  <a:pt x="143" y="216"/>
                </a:cubicBezTo>
                <a:cubicBezTo>
                  <a:pt x="142" y="216"/>
                  <a:pt x="141" y="215"/>
                  <a:pt x="140" y="215"/>
                </a:cubicBezTo>
                <a:moveTo>
                  <a:pt x="101" y="329"/>
                </a:moveTo>
                <a:cubicBezTo>
                  <a:pt x="101" y="329"/>
                  <a:pt x="101" y="329"/>
                  <a:pt x="100" y="328"/>
                </a:cubicBezTo>
                <a:cubicBezTo>
                  <a:pt x="100" y="327"/>
                  <a:pt x="100" y="327"/>
                  <a:pt x="100" y="327"/>
                </a:cubicBezTo>
                <a:cubicBezTo>
                  <a:pt x="101" y="327"/>
                  <a:pt x="101" y="327"/>
                  <a:pt x="101" y="327"/>
                </a:cubicBezTo>
                <a:cubicBezTo>
                  <a:pt x="102" y="328"/>
                  <a:pt x="102" y="329"/>
                  <a:pt x="102" y="329"/>
                </a:cubicBezTo>
                <a:moveTo>
                  <a:pt x="561" y="101"/>
                </a:moveTo>
                <a:cubicBezTo>
                  <a:pt x="560" y="100"/>
                  <a:pt x="559" y="100"/>
                  <a:pt x="560" y="98"/>
                </a:cubicBezTo>
                <a:cubicBezTo>
                  <a:pt x="560" y="99"/>
                  <a:pt x="562" y="99"/>
                  <a:pt x="561" y="101"/>
                </a:cubicBezTo>
                <a:moveTo>
                  <a:pt x="690" y="200"/>
                </a:moveTo>
                <a:cubicBezTo>
                  <a:pt x="690" y="201"/>
                  <a:pt x="690" y="201"/>
                  <a:pt x="690" y="201"/>
                </a:cubicBezTo>
                <a:cubicBezTo>
                  <a:pt x="690" y="202"/>
                  <a:pt x="690" y="202"/>
                  <a:pt x="689" y="202"/>
                </a:cubicBezTo>
                <a:cubicBezTo>
                  <a:pt x="688" y="202"/>
                  <a:pt x="688" y="202"/>
                  <a:pt x="688" y="201"/>
                </a:cubicBezTo>
                <a:cubicBezTo>
                  <a:pt x="688" y="201"/>
                  <a:pt x="689" y="200"/>
                  <a:pt x="690" y="200"/>
                </a:cubicBezTo>
                <a:moveTo>
                  <a:pt x="222" y="749"/>
                </a:moveTo>
                <a:cubicBezTo>
                  <a:pt x="223" y="749"/>
                  <a:pt x="223" y="749"/>
                  <a:pt x="224" y="750"/>
                </a:cubicBezTo>
                <a:cubicBezTo>
                  <a:pt x="224" y="750"/>
                  <a:pt x="224" y="750"/>
                  <a:pt x="224" y="750"/>
                </a:cubicBezTo>
                <a:cubicBezTo>
                  <a:pt x="224" y="750"/>
                  <a:pt x="223" y="751"/>
                  <a:pt x="223" y="751"/>
                </a:cubicBezTo>
                <a:cubicBezTo>
                  <a:pt x="223" y="751"/>
                  <a:pt x="223" y="751"/>
                  <a:pt x="222" y="751"/>
                </a:cubicBezTo>
                <a:cubicBezTo>
                  <a:pt x="222" y="751"/>
                  <a:pt x="221" y="751"/>
                  <a:pt x="222" y="751"/>
                </a:cubicBezTo>
                <a:cubicBezTo>
                  <a:pt x="222" y="750"/>
                  <a:pt x="222" y="750"/>
                  <a:pt x="222" y="749"/>
                </a:cubicBezTo>
                <a:moveTo>
                  <a:pt x="626" y="734"/>
                </a:moveTo>
                <a:cubicBezTo>
                  <a:pt x="625" y="734"/>
                  <a:pt x="625" y="734"/>
                  <a:pt x="625" y="733"/>
                </a:cubicBezTo>
                <a:cubicBezTo>
                  <a:pt x="625" y="733"/>
                  <a:pt x="625" y="732"/>
                  <a:pt x="625" y="733"/>
                </a:cubicBezTo>
                <a:cubicBezTo>
                  <a:pt x="626" y="733"/>
                  <a:pt x="626" y="733"/>
                  <a:pt x="627" y="733"/>
                </a:cubicBezTo>
                <a:cubicBezTo>
                  <a:pt x="627" y="733"/>
                  <a:pt x="627" y="733"/>
                  <a:pt x="627" y="734"/>
                </a:cubicBezTo>
                <a:cubicBezTo>
                  <a:pt x="627" y="734"/>
                  <a:pt x="627" y="734"/>
                  <a:pt x="627" y="734"/>
                </a:cubicBezTo>
                <a:cubicBezTo>
                  <a:pt x="626" y="734"/>
                  <a:pt x="626" y="734"/>
                  <a:pt x="626" y="734"/>
                </a:cubicBezTo>
                <a:moveTo>
                  <a:pt x="120" y="117"/>
                </a:moveTo>
                <a:cubicBezTo>
                  <a:pt x="119" y="118"/>
                  <a:pt x="119" y="118"/>
                  <a:pt x="117" y="116"/>
                </a:cubicBezTo>
                <a:cubicBezTo>
                  <a:pt x="119" y="116"/>
                  <a:pt x="119" y="116"/>
                  <a:pt x="120" y="117"/>
                </a:cubicBezTo>
                <a:moveTo>
                  <a:pt x="211" y="52"/>
                </a:moveTo>
                <a:cubicBezTo>
                  <a:pt x="211" y="52"/>
                  <a:pt x="211" y="52"/>
                  <a:pt x="211" y="51"/>
                </a:cubicBezTo>
                <a:cubicBezTo>
                  <a:pt x="211" y="51"/>
                  <a:pt x="211" y="50"/>
                  <a:pt x="212" y="50"/>
                </a:cubicBezTo>
                <a:cubicBezTo>
                  <a:pt x="213" y="50"/>
                  <a:pt x="213" y="51"/>
                  <a:pt x="213" y="51"/>
                </a:cubicBezTo>
                <a:cubicBezTo>
                  <a:pt x="213" y="52"/>
                  <a:pt x="213" y="52"/>
                  <a:pt x="212" y="52"/>
                </a:cubicBezTo>
                <a:cubicBezTo>
                  <a:pt x="212" y="52"/>
                  <a:pt x="211" y="52"/>
                  <a:pt x="211" y="52"/>
                </a:cubicBezTo>
                <a:moveTo>
                  <a:pt x="378" y="54"/>
                </a:moveTo>
                <a:cubicBezTo>
                  <a:pt x="376" y="54"/>
                  <a:pt x="376" y="54"/>
                  <a:pt x="376" y="53"/>
                </a:cubicBezTo>
                <a:cubicBezTo>
                  <a:pt x="376" y="53"/>
                  <a:pt x="377" y="52"/>
                  <a:pt x="377" y="53"/>
                </a:cubicBezTo>
                <a:cubicBezTo>
                  <a:pt x="377" y="53"/>
                  <a:pt x="377" y="53"/>
                  <a:pt x="378" y="53"/>
                </a:cubicBezTo>
                <a:cubicBezTo>
                  <a:pt x="378" y="53"/>
                  <a:pt x="379" y="53"/>
                  <a:pt x="379" y="54"/>
                </a:cubicBezTo>
                <a:cubicBezTo>
                  <a:pt x="379" y="54"/>
                  <a:pt x="378" y="54"/>
                  <a:pt x="378" y="54"/>
                </a:cubicBezTo>
                <a:moveTo>
                  <a:pt x="407" y="55"/>
                </a:moveTo>
                <a:cubicBezTo>
                  <a:pt x="407" y="56"/>
                  <a:pt x="407" y="56"/>
                  <a:pt x="407" y="56"/>
                </a:cubicBezTo>
                <a:cubicBezTo>
                  <a:pt x="406" y="56"/>
                  <a:pt x="406" y="56"/>
                  <a:pt x="406" y="55"/>
                </a:cubicBezTo>
                <a:cubicBezTo>
                  <a:pt x="405" y="55"/>
                  <a:pt x="406" y="54"/>
                  <a:pt x="406" y="54"/>
                </a:cubicBezTo>
                <a:cubicBezTo>
                  <a:pt x="407" y="54"/>
                  <a:pt x="407" y="54"/>
                  <a:pt x="407" y="55"/>
                </a:cubicBezTo>
                <a:moveTo>
                  <a:pt x="672" y="588"/>
                </a:moveTo>
                <a:cubicBezTo>
                  <a:pt x="671" y="588"/>
                  <a:pt x="671" y="587"/>
                  <a:pt x="670" y="587"/>
                </a:cubicBezTo>
                <a:cubicBezTo>
                  <a:pt x="671" y="586"/>
                  <a:pt x="671" y="586"/>
                  <a:pt x="673" y="587"/>
                </a:cubicBezTo>
                <a:cubicBezTo>
                  <a:pt x="673" y="587"/>
                  <a:pt x="672" y="588"/>
                  <a:pt x="672" y="588"/>
                </a:cubicBezTo>
                <a:moveTo>
                  <a:pt x="157" y="615"/>
                </a:moveTo>
                <a:cubicBezTo>
                  <a:pt x="156" y="615"/>
                  <a:pt x="155" y="614"/>
                  <a:pt x="155" y="613"/>
                </a:cubicBezTo>
                <a:cubicBezTo>
                  <a:pt x="155" y="613"/>
                  <a:pt x="155" y="612"/>
                  <a:pt x="155" y="612"/>
                </a:cubicBezTo>
                <a:cubicBezTo>
                  <a:pt x="156" y="612"/>
                  <a:pt x="156" y="612"/>
                  <a:pt x="156" y="612"/>
                </a:cubicBezTo>
                <a:cubicBezTo>
                  <a:pt x="156" y="613"/>
                  <a:pt x="157" y="613"/>
                  <a:pt x="157" y="613"/>
                </a:cubicBezTo>
                <a:cubicBezTo>
                  <a:pt x="157" y="614"/>
                  <a:pt x="157" y="614"/>
                  <a:pt x="157" y="615"/>
                </a:cubicBezTo>
                <a:moveTo>
                  <a:pt x="104" y="359"/>
                </a:moveTo>
                <a:cubicBezTo>
                  <a:pt x="104" y="359"/>
                  <a:pt x="105" y="359"/>
                  <a:pt x="105" y="358"/>
                </a:cubicBezTo>
                <a:cubicBezTo>
                  <a:pt x="105" y="358"/>
                  <a:pt x="106" y="358"/>
                  <a:pt x="106" y="358"/>
                </a:cubicBezTo>
                <a:cubicBezTo>
                  <a:pt x="106" y="359"/>
                  <a:pt x="107" y="359"/>
                  <a:pt x="107" y="359"/>
                </a:cubicBezTo>
                <a:cubicBezTo>
                  <a:pt x="107" y="360"/>
                  <a:pt x="107" y="360"/>
                  <a:pt x="107" y="360"/>
                </a:cubicBezTo>
                <a:cubicBezTo>
                  <a:pt x="106" y="360"/>
                  <a:pt x="105" y="360"/>
                  <a:pt x="105" y="360"/>
                </a:cubicBezTo>
                <a:cubicBezTo>
                  <a:pt x="104" y="360"/>
                  <a:pt x="104" y="359"/>
                  <a:pt x="104" y="359"/>
                </a:cubicBezTo>
                <a:moveTo>
                  <a:pt x="108" y="357"/>
                </a:moveTo>
                <a:cubicBezTo>
                  <a:pt x="107" y="356"/>
                  <a:pt x="106" y="356"/>
                  <a:pt x="105" y="355"/>
                </a:cubicBezTo>
                <a:cubicBezTo>
                  <a:pt x="105" y="355"/>
                  <a:pt x="106" y="355"/>
                  <a:pt x="106" y="355"/>
                </a:cubicBezTo>
                <a:cubicBezTo>
                  <a:pt x="108" y="355"/>
                  <a:pt x="108" y="355"/>
                  <a:pt x="108" y="357"/>
                </a:cubicBezTo>
                <a:moveTo>
                  <a:pt x="577" y="176"/>
                </a:moveTo>
                <a:cubicBezTo>
                  <a:pt x="576" y="176"/>
                  <a:pt x="576" y="175"/>
                  <a:pt x="576" y="174"/>
                </a:cubicBezTo>
                <a:cubicBezTo>
                  <a:pt x="576" y="173"/>
                  <a:pt x="576" y="173"/>
                  <a:pt x="577" y="173"/>
                </a:cubicBezTo>
                <a:cubicBezTo>
                  <a:pt x="577" y="173"/>
                  <a:pt x="578" y="174"/>
                  <a:pt x="578" y="174"/>
                </a:cubicBezTo>
                <a:cubicBezTo>
                  <a:pt x="578" y="175"/>
                  <a:pt x="578" y="175"/>
                  <a:pt x="578" y="175"/>
                </a:cubicBezTo>
                <a:cubicBezTo>
                  <a:pt x="578" y="175"/>
                  <a:pt x="577" y="175"/>
                  <a:pt x="577" y="176"/>
                </a:cubicBezTo>
                <a:moveTo>
                  <a:pt x="653" y="666"/>
                </a:moveTo>
                <a:cubicBezTo>
                  <a:pt x="653" y="666"/>
                  <a:pt x="652" y="666"/>
                  <a:pt x="652" y="667"/>
                </a:cubicBezTo>
                <a:cubicBezTo>
                  <a:pt x="652" y="667"/>
                  <a:pt x="651" y="667"/>
                  <a:pt x="651" y="666"/>
                </a:cubicBezTo>
                <a:cubicBezTo>
                  <a:pt x="651" y="666"/>
                  <a:pt x="651" y="665"/>
                  <a:pt x="652" y="665"/>
                </a:cubicBezTo>
                <a:cubicBezTo>
                  <a:pt x="652" y="665"/>
                  <a:pt x="652" y="665"/>
                  <a:pt x="653" y="665"/>
                </a:cubicBezTo>
                <a:cubicBezTo>
                  <a:pt x="653" y="665"/>
                  <a:pt x="653" y="665"/>
                  <a:pt x="653" y="666"/>
                </a:cubicBezTo>
                <a:moveTo>
                  <a:pt x="202" y="225"/>
                </a:moveTo>
                <a:cubicBezTo>
                  <a:pt x="202" y="223"/>
                  <a:pt x="202" y="223"/>
                  <a:pt x="203" y="223"/>
                </a:cubicBezTo>
                <a:cubicBezTo>
                  <a:pt x="203" y="224"/>
                  <a:pt x="203" y="225"/>
                  <a:pt x="202" y="225"/>
                </a:cubicBezTo>
                <a:moveTo>
                  <a:pt x="680" y="585"/>
                </a:moveTo>
                <a:cubicBezTo>
                  <a:pt x="680" y="585"/>
                  <a:pt x="680" y="586"/>
                  <a:pt x="680" y="586"/>
                </a:cubicBezTo>
                <a:cubicBezTo>
                  <a:pt x="680" y="586"/>
                  <a:pt x="679" y="586"/>
                  <a:pt x="679" y="586"/>
                </a:cubicBezTo>
                <a:cubicBezTo>
                  <a:pt x="679" y="586"/>
                  <a:pt x="679" y="586"/>
                  <a:pt x="679" y="586"/>
                </a:cubicBezTo>
                <a:cubicBezTo>
                  <a:pt x="679" y="585"/>
                  <a:pt x="679" y="585"/>
                  <a:pt x="679" y="584"/>
                </a:cubicBezTo>
                <a:cubicBezTo>
                  <a:pt x="679" y="584"/>
                  <a:pt x="679" y="584"/>
                  <a:pt x="679" y="584"/>
                </a:cubicBezTo>
                <a:cubicBezTo>
                  <a:pt x="679" y="584"/>
                  <a:pt x="680" y="584"/>
                  <a:pt x="680" y="584"/>
                </a:cubicBezTo>
                <a:cubicBezTo>
                  <a:pt x="680" y="584"/>
                  <a:pt x="680" y="585"/>
                  <a:pt x="680" y="585"/>
                </a:cubicBezTo>
                <a:moveTo>
                  <a:pt x="302" y="67"/>
                </a:moveTo>
                <a:cubicBezTo>
                  <a:pt x="302" y="67"/>
                  <a:pt x="301" y="67"/>
                  <a:pt x="301" y="67"/>
                </a:cubicBezTo>
                <a:cubicBezTo>
                  <a:pt x="301" y="66"/>
                  <a:pt x="301" y="66"/>
                  <a:pt x="302" y="66"/>
                </a:cubicBezTo>
                <a:cubicBezTo>
                  <a:pt x="302" y="66"/>
                  <a:pt x="303" y="66"/>
                  <a:pt x="303" y="66"/>
                </a:cubicBezTo>
                <a:cubicBezTo>
                  <a:pt x="303" y="66"/>
                  <a:pt x="303" y="66"/>
                  <a:pt x="303" y="67"/>
                </a:cubicBezTo>
                <a:cubicBezTo>
                  <a:pt x="303" y="67"/>
                  <a:pt x="302" y="67"/>
                  <a:pt x="302" y="67"/>
                </a:cubicBezTo>
                <a:moveTo>
                  <a:pt x="108" y="481"/>
                </a:moveTo>
                <a:cubicBezTo>
                  <a:pt x="108" y="481"/>
                  <a:pt x="107" y="480"/>
                  <a:pt x="108" y="479"/>
                </a:cubicBezTo>
                <a:cubicBezTo>
                  <a:pt x="108" y="479"/>
                  <a:pt x="109" y="479"/>
                  <a:pt x="109" y="479"/>
                </a:cubicBezTo>
                <a:cubicBezTo>
                  <a:pt x="109" y="479"/>
                  <a:pt x="109" y="480"/>
                  <a:pt x="109" y="480"/>
                </a:cubicBezTo>
                <a:cubicBezTo>
                  <a:pt x="109" y="480"/>
                  <a:pt x="109" y="480"/>
                  <a:pt x="108" y="481"/>
                </a:cubicBezTo>
                <a:cubicBezTo>
                  <a:pt x="108" y="481"/>
                  <a:pt x="108" y="481"/>
                  <a:pt x="108" y="481"/>
                </a:cubicBezTo>
                <a:moveTo>
                  <a:pt x="340" y="713"/>
                </a:moveTo>
                <a:cubicBezTo>
                  <a:pt x="341" y="712"/>
                  <a:pt x="341" y="712"/>
                  <a:pt x="342" y="713"/>
                </a:cubicBezTo>
                <a:cubicBezTo>
                  <a:pt x="342" y="713"/>
                  <a:pt x="342" y="713"/>
                  <a:pt x="342" y="714"/>
                </a:cubicBezTo>
                <a:cubicBezTo>
                  <a:pt x="342" y="714"/>
                  <a:pt x="341" y="714"/>
                  <a:pt x="341" y="714"/>
                </a:cubicBezTo>
                <a:cubicBezTo>
                  <a:pt x="341" y="714"/>
                  <a:pt x="341" y="714"/>
                  <a:pt x="340" y="713"/>
                </a:cubicBezTo>
                <a:cubicBezTo>
                  <a:pt x="340" y="713"/>
                  <a:pt x="340" y="713"/>
                  <a:pt x="340" y="713"/>
                </a:cubicBezTo>
                <a:moveTo>
                  <a:pt x="148" y="595"/>
                </a:moveTo>
                <a:cubicBezTo>
                  <a:pt x="147" y="594"/>
                  <a:pt x="147" y="594"/>
                  <a:pt x="148" y="593"/>
                </a:cubicBezTo>
                <a:cubicBezTo>
                  <a:pt x="148" y="593"/>
                  <a:pt x="149" y="593"/>
                  <a:pt x="149" y="593"/>
                </a:cubicBezTo>
                <a:cubicBezTo>
                  <a:pt x="149" y="593"/>
                  <a:pt x="149" y="594"/>
                  <a:pt x="149" y="594"/>
                </a:cubicBezTo>
                <a:cubicBezTo>
                  <a:pt x="149" y="594"/>
                  <a:pt x="149" y="594"/>
                  <a:pt x="148" y="595"/>
                </a:cubicBezTo>
                <a:cubicBezTo>
                  <a:pt x="148" y="595"/>
                  <a:pt x="148" y="595"/>
                  <a:pt x="148" y="595"/>
                </a:cubicBezTo>
                <a:moveTo>
                  <a:pt x="370" y="56"/>
                </a:moveTo>
                <a:cubicBezTo>
                  <a:pt x="369" y="57"/>
                  <a:pt x="369" y="57"/>
                  <a:pt x="368" y="57"/>
                </a:cubicBezTo>
                <a:cubicBezTo>
                  <a:pt x="368" y="57"/>
                  <a:pt x="368" y="57"/>
                  <a:pt x="368" y="57"/>
                </a:cubicBezTo>
                <a:cubicBezTo>
                  <a:pt x="368" y="56"/>
                  <a:pt x="369" y="56"/>
                  <a:pt x="369" y="55"/>
                </a:cubicBezTo>
                <a:cubicBezTo>
                  <a:pt x="369" y="55"/>
                  <a:pt x="369" y="55"/>
                  <a:pt x="369" y="55"/>
                </a:cubicBezTo>
                <a:cubicBezTo>
                  <a:pt x="369" y="56"/>
                  <a:pt x="369" y="56"/>
                  <a:pt x="370" y="56"/>
                </a:cubicBezTo>
                <a:moveTo>
                  <a:pt x="530" y="20"/>
                </a:moveTo>
                <a:cubicBezTo>
                  <a:pt x="528" y="20"/>
                  <a:pt x="528" y="20"/>
                  <a:pt x="528" y="18"/>
                </a:cubicBezTo>
                <a:cubicBezTo>
                  <a:pt x="529" y="19"/>
                  <a:pt x="530" y="19"/>
                  <a:pt x="530" y="20"/>
                </a:cubicBezTo>
                <a:moveTo>
                  <a:pt x="678" y="593"/>
                </a:moveTo>
                <a:cubicBezTo>
                  <a:pt x="676" y="591"/>
                  <a:pt x="677" y="590"/>
                  <a:pt x="677" y="589"/>
                </a:cubicBezTo>
                <a:cubicBezTo>
                  <a:pt x="678" y="590"/>
                  <a:pt x="678" y="591"/>
                  <a:pt x="678" y="593"/>
                </a:cubicBezTo>
                <a:moveTo>
                  <a:pt x="654" y="279"/>
                </a:moveTo>
                <a:cubicBezTo>
                  <a:pt x="654" y="277"/>
                  <a:pt x="654" y="277"/>
                  <a:pt x="656" y="277"/>
                </a:cubicBezTo>
                <a:cubicBezTo>
                  <a:pt x="655" y="278"/>
                  <a:pt x="655" y="279"/>
                  <a:pt x="654" y="279"/>
                </a:cubicBezTo>
                <a:moveTo>
                  <a:pt x="393" y="763"/>
                </a:moveTo>
                <a:cubicBezTo>
                  <a:pt x="394" y="763"/>
                  <a:pt x="394" y="763"/>
                  <a:pt x="394" y="764"/>
                </a:cubicBezTo>
                <a:cubicBezTo>
                  <a:pt x="394" y="764"/>
                  <a:pt x="394" y="765"/>
                  <a:pt x="393" y="765"/>
                </a:cubicBezTo>
                <a:cubicBezTo>
                  <a:pt x="393" y="765"/>
                  <a:pt x="392" y="765"/>
                  <a:pt x="392" y="764"/>
                </a:cubicBezTo>
                <a:cubicBezTo>
                  <a:pt x="393" y="764"/>
                  <a:pt x="393" y="763"/>
                  <a:pt x="393" y="763"/>
                </a:cubicBezTo>
                <a:moveTo>
                  <a:pt x="351" y="725"/>
                </a:moveTo>
                <a:cubicBezTo>
                  <a:pt x="351" y="725"/>
                  <a:pt x="350" y="725"/>
                  <a:pt x="350" y="725"/>
                </a:cubicBezTo>
                <a:cubicBezTo>
                  <a:pt x="350" y="725"/>
                  <a:pt x="350" y="724"/>
                  <a:pt x="350" y="724"/>
                </a:cubicBezTo>
                <a:cubicBezTo>
                  <a:pt x="350" y="724"/>
                  <a:pt x="350" y="724"/>
                  <a:pt x="350" y="724"/>
                </a:cubicBezTo>
                <a:cubicBezTo>
                  <a:pt x="351" y="724"/>
                  <a:pt x="351" y="724"/>
                  <a:pt x="352" y="724"/>
                </a:cubicBezTo>
                <a:cubicBezTo>
                  <a:pt x="352" y="724"/>
                  <a:pt x="352" y="724"/>
                  <a:pt x="352" y="725"/>
                </a:cubicBezTo>
                <a:cubicBezTo>
                  <a:pt x="352" y="725"/>
                  <a:pt x="352" y="725"/>
                  <a:pt x="352" y="725"/>
                </a:cubicBezTo>
                <a:cubicBezTo>
                  <a:pt x="352" y="725"/>
                  <a:pt x="351" y="725"/>
                  <a:pt x="351" y="725"/>
                </a:cubicBezTo>
                <a:moveTo>
                  <a:pt x="577" y="184"/>
                </a:moveTo>
                <a:cubicBezTo>
                  <a:pt x="577" y="182"/>
                  <a:pt x="577" y="182"/>
                  <a:pt x="579" y="183"/>
                </a:cubicBezTo>
                <a:cubicBezTo>
                  <a:pt x="579" y="183"/>
                  <a:pt x="578" y="184"/>
                  <a:pt x="577" y="184"/>
                </a:cubicBezTo>
                <a:moveTo>
                  <a:pt x="105" y="329"/>
                </a:moveTo>
                <a:cubicBezTo>
                  <a:pt x="105" y="329"/>
                  <a:pt x="104" y="328"/>
                  <a:pt x="104" y="328"/>
                </a:cubicBezTo>
                <a:cubicBezTo>
                  <a:pt x="104" y="328"/>
                  <a:pt x="104" y="327"/>
                  <a:pt x="104" y="327"/>
                </a:cubicBezTo>
                <a:cubicBezTo>
                  <a:pt x="105" y="327"/>
                  <a:pt x="105" y="327"/>
                  <a:pt x="106" y="328"/>
                </a:cubicBezTo>
                <a:cubicBezTo>
                  <a:pt x="106" y="328"/>
                  <a:pt x="106" y="329"/>
                  <a:pt x="106" y="329"/>
                </a:cubicBezTo>
                <a:cubicBezTo>
                  <a:pt x="106" y="329"/>
                  <a:pt x="105" y="329"/>
                  <a:pt x="105" y="329"/>
                </a:cubicBezTo>
                <a:moveTo>
                  <a:pt x="660" y="613"/>
                </a:moveTo>
                <a:cubicBezTo>
                  <a:pt x="660" y="612"/>
                  <a:pt x="660" y="612"/>
                  <a:pt x="660" y="612"/>
                </a:cubicBezTo>
                <a:cubicBezTo>
                  <a:pt x="660" y="611"/>
                  <a:pt x="660" y="611"/>
                  <a:pt x="661" y="611"/>
                </a:cubicBezTo>
                <a:cubicBezTo>
                  <a:pt x="661" y="611"/>
                  <a:pt x="661" y="612"/>
                  <a:pt x="661" y="612"/>
                </a:cubicBezTo>
                <a:cubicBezTo>
                  <a:pt x="662" y="613"/>
                  <a:pt x="661" y="613"/>
                  <a:pt x="661" y="613"/>
                </a:cubicBezTo>
                <a:cubicBezTo>
                  <a:pt x="661" y="613"/>
                  <a:pt x="660" y="613"/>
                  <a:pt x="660" y="613"/>
                </a:cubicBezTo>
                <a:moveTo>
                  <a:pt x="297" y="70"/>
                </a:moveTo>
                <a:cubicBezTo>
                  <a:pt x="297" y="70"/>
                  <a:pt x="296" y="70"/>
                  <a:pt x="296" y="70"/>
                </a:cubicBezTo>
                <a:cubicBezTo>
                  <a:pt x="296" y="70"/>
                  <a:pt x="296" y="70"/>
                  <a:pt x="296" y="70"/>
                </a:cubicBezTo>
                <a:cubicBezTo>
                  <a:pt x="296" y="70"/>
                  <a:pt x="296" y="69"/>
                  <a:pt x="296" y="69"/>
                </a:cubicBezTo>
                <a:cubicBezTo>
                  <a:pt x="297" y="69"/>
                  <a:pt x="297" y="69"/>
                  <a:pt x="298" y="69"/>
                </a:cubicBezTo>
                <a:cubicBezTo>
                  <a:pt x="298" y="69"/>
                  <a:pt x="298" y="70"/>
                  <a:pt x="298" y="70"/>
                </a:cubicBezTo>
                <a:cubicBezTo>
                  <a:pt x="298" y="70"/>
                  <a:pt x="298" y="70"/>
                  <a:pt x="298" y="70"/>
                </a:cubicBezTo>
                <a:cubicBezTo>
                  <a:pt x="298" y="70"/>
                  <a:pt x="297" y="70"/>
                  <a:pt x="297" y="70"/>
                </a:cubicBezTo>
                <a:moveTo>
                  <a:pt x="675" y="584"/>
                </a:moveTo>
                <a:cubicBezTo>
                  <a:pt x="675" y="583"/>
                  <a:pt x="676" y="583"/>
                  <a:pt x="676" y="584"/>
                </a:cubicBezTo>
                <a:cubicBezTo>
                  <a:pt x="677" y="584"/>
                  <a:pt x="677" y="584"/>
                  <a:pt x="677" y="584"/>
                </a:cubicBezTo>
                <a:cubicBezTo>
                  <a:pt x="677" y="585"/>
                  <a:pt x="677" y="585"/>
                  <a:pt x="677" y="585"/>
                </a:cubicBezTo>
                <a:cubicBezTo>
                  <a:pt x="676" y="585"/>
                  <a:pt x="676" y="585"/>
                  <a:pt x="676" y="585"/>
                </a:cubicBezTo>
                <a:cubicBezTo>
                  <a:pt x="676" y="585"/>
                  <a:pt x="675" y="584"/>
                  <a:pt x="675" y="584"/>
                </a:cubicBezTo>
                <a:cubicBezTo>
                  <a:pt x="675" y="584"/>
                  <a:pt x="675" y="584"/>
                  <a:pt x="675" y="584"/>
                </a:cubicBezTo>
                <a:moveTo>
                  <a:pt x="541" y="737"/>
                </a:moveTo>
                <a:cubicBezTo>
                  <a:pt x="539" y="737"/>
                  <a:pt x="539" y="737"/>
                  <a:pt x="539" y="737"/>
                </a:cubicBezTo>
                <a:cubicBezTo>
                  <a:pt x="539" y="737"/>
                  <a:pt x="539" y="737"/>
                  <a:pt x="540" y="736"/>
                </a:cubicBezTo>
                <a:cubicBezTo>
                  <a:pt x="540" y="736"/>
                  <a:pt x="540" y="736"/>
                  <a:pt x="540" y="735"/>
                </a:cubicBezTo>
                <a:cubicBezTo>
                  <a:pt x="541" y="735"/>
                  <a:pt x="541" y="736"/>
                  <a:pt x="541" y="736"/>
                </a:cubicBezTo>
                <a:cubicBezTo>
                  <a:pt x="541" y="736"/>
                  <a:pt x="541" y="737"/>
                  <a:pt x="541" y="737"/>
                </a:cubicBezTo>
                <a:moveTo>
                  <a:pt x="543" y="736"/>
                </a:moveTo>
                <a:cubicBezTo>
                  <a:pt x="543" y="735"/>
                  <a:pt x="543" y="735"/>
                  <a:pt x="543" y="735"/>
                </a:cubicBezTo>
                <a:cubicBezTo>
                  <a:pt x="543" y="735"/>
                  <a:pt x="543" y="734"/>
                  <a:pt x="543" y="734"/>
                </a:cubicBezTo>
                <a:cubicBezTo>
                  <a:pt x="544" y="735"/>
                  <a:pt x="544" y="735"/>
                  <a:pt x="544" y="735"/>
                </a:cubicBezTo>
                <a:cubicBezTo>
                  <a:pt x="544" y="735"/>
                  <a:pt x="544" y="736"/>
                  <a:pt x="544" y="737"/>
                </a:cubicBezTo>
                <a:cubicBezTo>
                  <a:pt x="544" y="737"/>
                  <a:pt x="544" y="737"/>
                  <a:pt x="544" y="737"/>
                </a:cubicBezTo>
                <a:cubicBezTo>
                  <a:pt x="543" y="737"/>
                  <a:pt x="543" y="737"/>
                  <a:pt x="543" y="737"/>
                </a:cubicBezTo>
                <a:cubicBezTo>
                  <a:pt x="543" y="736"/>
                  <a:pt x="543" y="736"/>
                  <a:pt x="543" y="736"/>
                </a:cubicBezTo>
                <a:moveTo>
                  <a:pt x="303" y="747"/>
                </a:moveTo>
                <a:cubicBezTo>
                  <a:pt x="303" y="748"/>
                  <a:pt x="302" y="748"/>
                  <a:pt x="301" y="748"/>
                </a:cubicBezTo>
                <a:cubicBezTo>
                  <a:pt x="301" y="748"/>
                  <a:pt x="300" y="748"/>
                  <a:pt x="300" y="747"/>
                </a:cubicBezTo>
                <a:moveTo>
                  <a:pt x="103" y="359"/>
                </a:moveTo>
                <a:cubicBezTo>
                  <a:pt x="103" y="358"/>
                  <a:pt x="103" y="358"/>
                  <a:pt x="103" y="357"/>
                </a:cubicBezTo>
                <a:cubicBezTo>
                  <a:pt x="103" y="357"/>
                  <a:pt x="103" y="357"/>
                  <a:pt x="103" y="357"/>
                </a:cubicBezTo>
                <a:cubicBezTo>
                  <a:pt x="104" y="357"/>
                  <a:pt x="104" y="357"/>
                  <a:pt x="104" y="357"/>
                </a:cubicBezTo>
                <a:cubicBezTo>
                  <a:pt x="104" y="358"/>
                  <a:pt x="104" y="358"/>
                  <a:pt x="104" y="359"/>
                </a:cubicBezTo>
                <a:cubicBezTo>
                  <a:pt x="104" y="359"/>
                  <a:pt x="104" y="359"/>
                  <a:pt x="103" y="359"/>
                </a:cubicBezTo>
                <a:moveTo>
                  <a:pt x="103" y="461"/>
                </a:moveTo>
                <a:cubicBezTo>
                  <a:pt x="103" y="461"/>
                  <a:pt x="102" y="461"/>
                  <a:pt x="102" y="461"/>
                </a:cubicBezTo>
                <a:cubicBezTo>
                  <a:pt x="102" y="460"/>
                  <a:pt x="102" y="460"/>
                  <a:pt x="102" y="459"/>
                </a:cubicBezTo>
                <a:cubicBezTo>
                  <a:pt x="102" y="459"/>
                  <a:pt x="103" y="460"/>
                  <a:pt x="103" y="460"/>
                </a:cubicBezTo>
                <a:cubicBezTo>
                  <a:pt x="103" y="460"/>
                  <a:pt x="103" y="461"/>
                  <a:pt x="103" y="461"/>
                </a:cubicBezTo>
                <a:moveTo>
                  <a:pt x="334" y="721"/>
                </a:moveTo>
                <a:cubicBezTo>
                  <a:pt x="335" y="722"/>
                  <a:pt x="335" y="722"/>
                  <a:pt x="334" y="723"/>
                </a:cubicBezTo>
                <a:cubicBezTo>
                  <a:pt x="333" y="722"/>
                  <a:pt x="333" y="722"/>
                  <a:pt x="334" y="721"/>
                </a:cubicBezTo>
                <a:moveTo>
                  <a:pt x="292" y="77"/>
                </a:moveTo>
                <a:cubicBezTo>
                  <a:pt x="292" y="77"/>
                  <a:pt x="292" y="78"/>
                  <a:pt x="291" y="78"/>
                </a:cubicBezTo>
                <a:cubicBezTo>
                  <a:pt x="291" y="78"/>
                  <a:pt x="291" y="78"/>
                  <a:pt x="291" y="78"/>
                </a:cubicBezTo>
                <a:cubicBezTo>
                  <a:pt x="291" y="77"/>
                  <a:pt x="291" y="76"/>
                  <a:pt x="291" y="76"/>
                </a:cubicBezTo>
                <a:cubicBezTo>
                  <a:pt x="291" y="76"/>
                  <a:pt x="292" y="77"/>
                  <a:pt x="292" y="77"/>
                </a:cubicBezTo>
                <a:moveTo>
                  <a:pt x="562" y="653"/>
                </a:moveTo>
                <a:cubicBezTo>
                  <a:pt x="562" y="653"/>
                  <a:pt x="562" y="653"/>
                  <a:pt x="562" y="653"/>
                </a:cubicBezTo>
                <a:cubicBezTo>
                  <a:pt x="562" y="654"/>
                  <a:pt x="561" y="654"/>
                  <a:pt x="560" y="653"/>
                </a:cubicBezTo>
                <a:cubicBezTo>
                  <a:pt x="560" y="653"/>
                  <a:pt x="560" y="653"/>
                  <a:pt x="560" y="653"/>
                </a:cubicBezTo>
                <a:cubicBezTo>
                  <a:pt x="561" y="653"/>
                  <a:pt x="562" y="653"/>
                  <a:pt x="562" y="653"/>
                </a:cubicBezTo>
                <a:moveTo>
                  <a:pt x="558" y="650"/>
                </a:moveTo>
                <a:cubicBezTo>
                  <a:pt x="558" y="650"/>
                  <a:pt x="558" y="651"/>
                  <a:pt x="558" y="652"/>
                </a:cubicBezTo>
                <a:cubicBezTo>
                  <a:pt x="558" y="652"/>
                  <a:pt x="558" y="652"/>
                  <a:pt x="558" y="652"/>
                </a:cubicBezTo>
                <a:cubicBezTo>
                  <a:pt x="557" y="651"/>
                  <a:pt x="557" y="650"/>
                  <a:pt x="558" y="650"/>
                </a:cubicBezTo>
                <a:cubicBezTo>
                  <a:pt x="558" y="650"/>
                  <a:pt x="558" y="650"/>
                  <a:pt x="558" y="650"/>
                </a:cubicBezTo>
                <a:moveTo>
                  <a:pt x="175" y="67"/>
                </a:moveTo>
                <a:cubicBezTo>
                  <a:pt x="175" y="68"/>
                  <a:pt x="174" y="68"/>
                  <a:pt x="174" y="67"/>
                </a:cubicBezTo>
                <a:cubicBezTo>
                  <a:pt x="173" y="67"/>
                  <a:pt x="173" y="67"/>
                  <a:pt x="173" y="67"/>
                </a:cubicBezTo>
                <a:cubicBezTo>
                  <a:pt x="173" y="67"/>
                  <a:pt x="174" y="67"/>
                  <a:pt x="174" y="67"/>
                </a:cubicBezTo>
                <a:cubicBezTo>
                  <a:pt x="174" y="66"/>
                  <a:pt x="175" y="67"/>
                  <a:pt x="175" y="67"/>
                </a:cubicBezTo>
                <a:cubicBezTo>
                  <a:pt x="175" y="67"/>
                  <a:pt x="175" y="67"/>
                  <a:pt x="175" y="67"/>
                </a:cubicBezTo>
                <a:moveTo>
                  <a:pt x="81" y="159"/>
                </a:moveTo>
                <a:cubicBezTo>
                  <a:pt x="83" y="159"/>
                  <a:pt x="83" y="159"/>
                  <a:pt x="83" y="159"/>
                </a:cubicBezTo>
                <a:cubicBezTo>
                  <a:pt x="83" y="159"/>
                  <a:pt x="83" y="160"/>
                  <a:pt x="82" y="159"/>
                </a:cubicBezTo>
                <a:cubicBezTo>
                  <a:pt x="81" y="159"/>
                  <a:pt x="81" y="159"/>
                  <a:pt x="81" y="159"/>
                </a:cubicBezTo>
                <a:moveTo>
                  <a:pt x="306" y="74"/>
                </a:moveTo>
                <a:cubicBezTo>
                  <a:pt x="305" y="74"/>
                  <a:pt x="305" y="73"/>
                  <a:pt x="305" y="73"/>
                </a:cubicBezTo>
                <a:cubicBezTo>
                  <a:pt x="305" y="73"/>
                  <a:pt x="305" y="72"/>
                  <a:pt x="305" y="72"/>
                </a:cubicBezTo>
                <a:cubicBezTo>
                  <a:pt x="306" y="72"/>
                  <a:pt x="306" y="73"/>
                  <a:pt x="306" y="73"/>
                </a:cubicBezTo>
                <a:cubicBezTo>
                  <a:pt x="306" y="73"/>
                  <a:pt x="306" y="74"/>
                  <a:pt x="306" y="74"/>
                </a:cubicBezTo>
                <a:cubicBezTo>
                  <a:pt x="306" y="74"/>
                  <a:pt x="306" y="74"/>
                  <a:pt x="306" y="74"/>
                </a:cubicBezTo>
                <a:moveTo>
                  <a:pt x="746" y="408"/>
                </a:moveTo>
                <a:cubicBezTo>
                  <a:pt x="746" y="409"/>
                  <a:pt x="746" y="409"/>
                  <a:pt x="746" y="410"/>
                </a:cubicBezTo>
                <a:cubicBezTo>
                  <a:pt x="745" y="409"/>
                  <a:pt x="745" y="409"/>
                  <a:pt x="746" y="408"/>
                </a:cubicBezTo>
                <a:moveTo>
                  <a:pt x="243" y="43"/>
                </a:moveTo>
                <a:cubicBezTo>
                  <a:pt x="242" y="43"/>
                  <a:pt x="242" y="42"/>
                  <a:pt x="242" y="42"/>
                </a:cubicBezTo>
                <a:cubicBezTo>
                  <a:pt x="242" y="41"/>
                  <a:pt x="243" y="41"/>
                  <a:pt x="243" y="41"/>
                </a:cubicBezTo>
                <a:moveTo>
                  <a:pt x="159" y="615"/>
                </a:moveTo>
                <a:cubicBezTo>
                  <a:pt x="159" y="616"/>
                  <a:pt x="158" y="616"/>
                  <a:pt x="157" y="616"/>
                </a:cubicBezTo>
                <a:cubicBezTo>
                  <a:pt x="157" y="615"/>
                  <a:pt x="157" y="615"/>
                  <a:pt x="157" y="615"/>
                </a:cubicBezTo>
                <a:cubicBezTo>
                  <a:pt x="157" y="615"/>
                  <a:pt x="157" y="615"/>
                  <a:pt x="157" y="615"/>
                </a:cubicBezTo>
                <a:cubicBezTo>
                  <a:pt x="158" y="615"/>
                  <a:pt x="158" y="615"/>
                  <a:pt x="159" y="615"/>
                </a:cubicBezTo>
                <a:cubicBezTo>
                  <a:pt x="159" y="615"/>
                  <a:pt x="159" y="615"/>
                  <a:pt x="159" y="615"/>
                </a:cubicBezTo>
                <a:moveTo>
                  <a:pt x="155" y="605"/>
                </a:moveTo>
                <a:cubicBezTo>
                  <a:pt x="155" y="606"/>
                  <a:pt x="155" y="607"/>
                  <a:pt x="155" y="607"/>
                </a:cubicBezTo>
                <a:cubicBezTo>
                  <a:pt x="155" y="607"/>
                  <a:pt x="155" y="607"/>
                  <a:pt x="155" y="607"/>
                </a:cubicBezTo>
                <a:cubicBezTo>
                  <a:pt x="154" y="607"/>
                  <a:pt x="154" y="606"/>
                  <a:pt x="155" y="605"/>
                </a:cubicBezTo>
                <a:cubicBezTo>
                  <a:pt x="155" y="605"/>
                  <a:pt x="155" y="605"/>
                  <a:pt x="155" y="605"/>
                </a:cubicBezTo>
                <a:moveTo>
                  <a:pt x="680" y="589"/>
                </a:moveTo>
                <a:cubicBezTo>
                  <a:pt x="679" y="589"/>
                  <a:pt x="679" y="589"/>
                  <a:pt x="679" y="589"/>
                </a:cubicBezTo>
                <a:cubicBezTo>
                  <a:pt x="679" y="588"/>
                  <a:pt x="680" y="588"/>
                  <a:pt x="680" y="589"/>
                </a:cubicBezTo>
                <a:cubicBezTo>
                  <a:pt x="680" y="589"/>
                  <a:pt x="681" y="589"/>
                  <a:pt x="680" y="589"/>
                </a:cubicBezTo>
                <a:cubicBezTo>
                  <a:pt x="680" y="589"/>
                  <a:pt x="680" y="589"/>
                  <a:pt x="680" y="589"/>
                </a:cubicBezTo>
                <a:moveTo>
                  <a:pt x="140" y="589"/>
                </a:moveTo>
                <a:cubicBezTo>
                  <a:pt x="140" y="590"/>
                  <a:pt x="139" y="590"/>
                  <a:pt x="139" y="590"/>
                </a:cubicBezTo>
                <a:cubicBezTo>
                  <a:pt x="138" y="590"/>
                  <a:pt x="138" y="590"/>
                  <a:pt x="138" y="589"/>
                </a:cubicBezTo>
                <a:moveTo>
                  <a:pt x="490" y="92"/>
                </a:moveTo>
                <a:cubicBezTo>
                  <a:pt x="490" y="92"/>
                  <a:pt x="490" y="92"/>
                  <a:pt x="490" y="93"/>
                </a:cubicBezTo>
                <a:cubicBezTo>
                  <a:pt x="490" y="93"/>
                  <a:pt x="490" y="93"/>
                  <a:pt x="489" y="93"/>
                </a:cubicBezTo>
                <a:cubicBezTo>
                  <a:pt x="489" y="93"/>
                  <a:pt x="489" y="93"/>
                  <a:pt x="489" y="92"/>
                </a:cubicBezTo>
                <a:cubicBezTo>
                  <a:pt x="489" y="92"/>
                  <a:pt x="489" y="92"/>
                  <a:pt x="489" y="92"/>
                </a:cubicBezTo>
                <a:cubicBezTo>
                  <a:pt x="489" y="91"/>
                  <a:pt x="489" y="91"/>
                  <a:pt x="490" y="91"/>
                </a:cubicBezTo>
                <a:cubicBezTo>
                  <a:pt x="490" y="91"/>
                  <a:pt x="490" y="91"/>
                  <a:pt x="490" y="92"/>
                </a:cubicBezTo>
                <a:moveTo>
                  <a:pt x="298" y="673"/>
                </a:moveTo>
                <a:cubicBezTo>
                  <a:pt x="298" y="674"/>
                  <a:pt x="297" y="674"/>
                  <a:pt x="297" y="674"/>
                </a:cubicBezTo>
                <a:cubicBezTo>
                  <a:pt x="297" y="673"/>
                  <a:pt x="297" y="673"/>
                  <a:pt x="297" y="673"/>
                </a:cubicBezTo>
                <a:cubicBezTo>
                  <a:pt x="297" y="673"/>
                  <a:pt x="297" y="673"/>
                  <a:pt x="297" y="673"/>
                </a:cubicBezTo>
                <a:cubicBezTo>
                  <a:pt x="297" y="673"/>
                  <a:pt x="298" y="673"/>
                  <a:pt x="298" y="673"/>
                </a:cubicBezTo>
                <a:cubicBezTo>
                  <a:pt x="298" y="673"/>
                  <a:pt x="298" y="673"/>
                  <a:pt x="298" y="673"/>
                </a:cubicBezTo>
                <a:moveTo>
                  <a:pt x="718" y="372"/>
                </a:moveTo>
                <a:cubicBezTo>
                  <a:pt x="719" y="373"/>
                  <a:pt x="719" y="373"/>
                  <a:pt x="718" y="374"/>
                </a:cubicBezTo>
                <a:cubicBezTo>
                  <a:pt x="717" y="373"/>
                  <a:pt x="717" y="373"/>
                  <a:pt x="718" y="372"/>
                </a:cubicBezTo>
                <a:moveTo>
                  <a:pt x="655" y="663"/>
                </a:moveTo>
                <a:cubicBezTo>
                  <a:pt x="655" y="663"/>
                  <a:pt x="656" y="663"/>
                  <a:pt x="656" y="664"/>
                </a:cubicBezTo>
                <a:cubicBezTo>
                  <a:pt x="656" y="664"/>
                  <a:pt x="656" y="664"/>
                  <a:pt x="656" y="664"/>
                </a:cubicBezTo>
                <a:cubicBezTo>
                  <a:pt x="655" y="664"/>
                  <a:pt x="654" y="664"/>
                  <a:pt x="654" y="664"/>
                </a:cubicBezTo>
                <a:cubicBezTo>
                  <a:pt x="654" y="664"/>
                  <a:pt x="655" y="663"/>
                  <a:pt x="655" y="663"/>
                </a:cubicBezTo>
                <a:moveTo>
                  <a:pt x="81" y="375"/>
                </a:moveTo>
                <a:cubicBezTo>
                  <a:pt x="81" y="377"/>
                  <a:pt x="81" y="377"/>
                  <a:pt x="81" y="377"/>
                </a:cubicBezTo>
                <a:cubicBezTo>
                  <a:pt x="80" y="377"/>
                  <a:pt x="80" y="376"/>
                  <a:pt x="80" y="376"/>
                </a:cubicBezTo>
                <a:cubicBezTo>
                  <a:pt x="80" y="375"/>
                  <a:pt x="81" y="375"/>
                  <a:pt x="81" y="375"/>
                </a:cubicBezTo>
                <a:moveTo>
                  <a:pt x="151" y="220"/>
                </a:moveTo>
                <a:cubicBezTo>
                  <a:pt x="152" y="220"/>
                  <a:pt x="152" y="220"/>
                  <a:pt x="152" y="221"/>
                </a:cubicBezTo>
                <a:cubicBezTo>
                  <a:pt x="152" y="221"/>
                  <a:pt x="152" y="221"/>
                  <a:pt x="152" y="221"/>
                </a:cubicBezTo>
                <a:cubicBezTo>
                  <a:pt x="152" y="221"/>
                  <a:pt x="151" y="221"/>
                  <a:pt x="151" y="221"/>
                </a:cubicBezTo>
                <a:cubicBezTo>
                  <a:pt x="151" y="221"/>
                  <a:pt x="151" y="220"/>
                  <a:pt x="151" y="220"/>
                </a:cubicBezTo>
                <a:moveTo>
                  <a:pt x="351" y="759"/>
                </a:moveTo>
                <a:cubicBezTo>
                  <a:pt x="350" y="759"/>
                  <a:pt x="350" y="760"/>
                  <a:pt x="350" y="760"/>
                </a:cubicBezTo>
                <a:cubicBezTo>
                  <a:pt x="350" y="760"/>
                  <a:pt x="350" y="760"/>
                  <a:pt x="350" y="760"/>
                </a:cubicBezTo>
                <a:cubicBezTo>
                  <a:pt x="349" y="759"/>
                  <a:pt x="349" y="758"/>
                  <a:pt x="350" y="758"/>
                </a:cubicBezTo>
                <a:cubicBezTo>
                  <a:pt x="350" y="758"/>
                  <a:pt x="350" y="759"/>
                  <a:pt x="351" y="759"/>
                </a:cubicBezTo>
                <a:moveTo>
                  <a:pt x="708" y="524"/>
                </a:moveTo>
                <a:cubicBezTo>
                  <a:pt x="708" y="524"/>
                  <a:pt x="707" y="523"/>
                  <a:pt x="707" y="523"/>
                </a:cubicBezTo>
                <a:cubicBezTo>
                  <a:pt x="708" y="523"/>
                  <a:pt x="709" y="523"/>
                  <a:pt x="709" y="523"/>
                </a:cubicBezTo>
                <a:cubicBezTo>
                  <a:pt x="709" y="523"/>
                  <a:pt x="709" y="523"/>
                  <a:pt x="709" y="523"/>
                </a:cubicBezTo>
                <a:cubicBezTo>
                  <a:pt x="709" y="524"/>
                  <a:pt x="708" y="524"/>
                  <a:pt x="708" y="524"/>
                </a:cubicBezTo>
                <a:moveTo>
                  <a:pt x="108" y="482"/>
                </a:moveTo>
                <a:cubicBezTo>
                  <a:pt x="109" y="482"/>
                  <a:pt x="109" y="483"/>
                  <a:pt x="108" y="484"/>
                </a:cubicBezTo>
                <a:cubicBezTo>
                  <a:pt x="108" y="484"/>
                  <a:pt x="108" y="484"/>
                  <a:pt x="108" y="484"/>
                </a:cubicBezTo>
                <a:cubicBezTo>
                  <a:pt x="108" y="483"/>
                  <a:pt x="108" y="483"/>
                  <a:pt x="108" y="482"/>
                </a:cubicBezTo>
                <a:cubicBezTo>
                  <a:pt x="108" y="482"/>
                  <a:pt x="108" y="482"/>
                  <a:pt x="108" y="482"/>
                </a:cubicBezTo>
                <a:moveTo>
                  <a:pt x="569" y="178"/>
                </a:moveTo>
                <a:cubicBezTo>
                  <a:pt x="569" y="178"/>
                  <a:pt x="570" y="177"/>
                  <a:pt x="570" y="178"/>
                </a:cubicBezTo>
                <a:cubicBezTo>
                  <a:pt x="570" y="178"/>
                  <a:pt x="570" y="178"/>
                  <a:pt x="570" y="178"/>
                </a:cubicBezTo>
                <a:cubicBezTo>
                  <a:pt x="570" y="178"/>
                  <a:pt x="570" y="178"/>
                  <a:pt x="570" y="178"/>
                </a:cubicBezTo>
                <a:cubicBezTo>
                  <a:pt x="570" y="178"/>
                  <a:pt x="569" y="178"/>
                  <a:pt x="569" y="178"/>
                </a:cubicBezTo>
                <a:moveTo>
                  <a:pt x="94" y="140"/>
                </a:moveTo>
                <a:cubicBezTo>
                  <a:pt x="94" y="140"/>
                  <a:pt x="95" y="141"/>
                  <a:pt x="94" y="141"/>
                </a:cubicBezTo>
                <a:cubicBezTo>
                  <a:pt x="94" y="141"/>
                  <a:pt x="94" y="141"/>
                  <a:pt x="94" y="141"/>
                </a:cubicBezTo>
                <a:cubicBezTo>
                  <a:pt x="93" y="142"/>
                  <a:pt x="93" y="141"/>
                  <a:pt x="93" y="141"/>
                </a:cubicBezTo>
                <a:cubicBezTo>
                  <a:pt x="94" y="141"/>
                  <a:pt x="94" y="140"/>
                  <a:pt x="94" y="140"/>
                </a:cubicBezTo>
                <a:cubicBezTo>
                  <a:pt x="94" y="140"/>
                  <a:pt x="94" y="140"/>
                  <a:pt x="94" y="140"/>
                </a:cubicBezTo>
                <a:moveTo>
                  <a:pt x="410" y="49"/>
                </a:moveTo>
                <a:cubicBezTo>
                  <a:pt x="410" y="49"/>
                  <a:pt x="410" y="49"/>
                  <a:pt x="410" y="50"/>
                </a:cubicBezTo>
                <a:cubicBezTo>
                  <a:pt x="410" y="50"/>
                  <a:pt x="410" y="50"/>
                  <a:pt x="410" y="50"/>
                </a:cubicBezTo>
                <a:cubicBezTo>
                  <a:pt x="409" y="51"/>
                  <a:pt x="409" y="50"/>
                  <a:pt x="409" y="50"/>
                </a:cubicBezTo>
                <a:cubicBezTo>
                  <a:pt x="409" y="50"/>
                  <a:pt x="409" y="49"/>
                  <a:pt x="410" y="49"/>
                </a:cubicBezTo>
                <a:cubicBezTo>
                  <a:pt x="410" y="49"/>
                  <a:pt x="410" y="49"/>
                  <a:pt x="410" y="49"/>
                </a:cubicBezTo>
                <a:moveTo>
                  <a:pt x="686" y="204"/>
                </a:moveTo>
                <a:cubicBezTo>
                  <a:pt x="686" y="204"/>
                  <a:pt x="685" y="204"/>
                  <a:pt x="685" y="204"/>
                </a:cubicBezTo>
                <a:cubicBezTo>
                  <a:pt x="685" y="204"/>
                  <a:pt x="685" y="204"/>
                  <a:pt x="685" y="203"/>
                </a:cubicBezTo>
                <a:cubicBezTo>
                  <a:pt x="685" y="203"/>
                  <a:pt x="686" y="203"/>
                  <a:pt x="686" y="203"/>
                </a:cubicBezTo>
                <a:cubicBezTo>
                  <a:pt x="686" y="204"/>
                  <a:pt x="686" y="204"/>
                  <a:pt x="686" y="204"/>
                </a:cubicBezTo>
                <a:moveTo>
                  <a:pt x="764" y="204"/>
                </a:moveTo>
                <a:cubicBezTo>
                  <a:pt x="764" y="205"/>
                  <a:pt x="764" y="205"/>
                  <a:pt x="764" y="206"/>
                </a:cubicBezTo>
                <a:cubicBezTo>
                  <a:pt x="764" y="206"/>
                  <a:pt x="764" y="206"/>
                  <a:pt x="763" y="206"/>
                </a:cubicBezTo>
                <a:cubicBezTo>
                  <a:pt x="763" y="206"/>
                  <a:pt x="763" y="205"/>
                  <a:pt x="763" y="204"/>
                </a:cubicBezTo>
                <a:cubicBezTo>
                  <a:pt x="764" y="204"/>
                  <a:pt x="764" y="204"/>
                  <a:pt x="764" y="204"/>
                </a:cubicBezTo>
                <a:moveTo>
                  <a:pt x="140" y="215"/>
                </a:moveTo>
                <a:cubicBezTo>
                  <a:pt x="140" y="215"/>
                  <a:pt x="140" y="215"/>
                  <a:pt x="140" y="214"/>
                </a:cubicBezTo>
                <a:cubicBezTo>
                  <a:pt x="139" y="214"/>
                  <a:pt x="139" y="214"/>
                  <a:pt x="139" y="214"/>
                </a:cubicBezTo>
                <a:cubicBezTo>
                  <a:pt x="139" y="214"/>
                  <a:pt x="140" y="214"/>
                  <a:pt x="140" y="214"/>
                </a:cubicBezTo>
                <a:cubicBezTo>
                  <a:pt x="140" y="214"/>
                  <a:pt x="140" y="214"/>
                  <a:pt x="141" y="214"/>
                </a:cubicBezTo>
                <a:cubicBezTo>
                  <a:pt x="141" y="214"/>
                  <a:pt x="141" y="214"/>
                  <a:pt x="141" y="214"/>
                </a:cubicBezTo>
                <a:cubicBezTo>
                  <a:pt x="141" y="215"/>
                  <a:pt x="141" y="215"/>
                  <a:pt x="140" y="215"/>
                </a:cubicBezTo>
                <a:moveTo>
                  <a:pt x="188" y="218"/>
                </a:moveTo>
                <a:cubicBezTo>
                  <a:pt x="189" y="218"/>
                  <a:pt x="189" y="219"/>
                  <a:pt x="189" y="219"/>
                </a:cubicBezTo>
                <a:cubicBezTo>
                  <a:pt x="189" y="219"/>
                  <a:pt x="189" y="219"/>
                  <a:pt x="189" y="219"/>
                </a:cubicBezTo>
                <a:cubicBezTo>
                  <a:pt x="189" y="219"/>
                  <a:pt x="188" y="219"/>
                  <a:pt x="188" y="219"/>
                </a:cubicBezTo>
                <a:cubicBezTo>
                  <a:pt x="188" y="219"/>
                  <a:pt x="188" y="218"/>
                  <a:pt x="188" y="218"/>
                </a:cubicBezTo>
                <a:moveTo>
                  <a:pt x="548" y="736"/>
                </a:moveTo>
                <a:cubicBezTo>
                  <a:pt x="547" y="736"/>
                  <a:pt x="547" y="736"/>
                  <a:pt x="547" y="736"/>
                </a:cubicBezTo>
                <a:cubicBezTo>
                  <a:pt x="547" y="735"/>
                  <a:pt x="548" y="735"/>
                  <a:pt x="549" y="736"/>
                </a:cubicBezTo>
                <a:cubicBezTo>
                  <a:pt x="549" y="736"/>
                  <a:pt x="549" y="736"/>
                  <a:pt x="549" y="736"/>
                </a:cubicBezTo>
                <a:cubicBezTo>
                  <a:pt x="548" y="736"/>
                  <a:pt x="548" y="736"/>
                  <a:pt x="548" y="736"/>
                </a:cubicBezTo>
                <a:moveTo>
                  <a:pt x="127" y="113"/>
                </a:moveTo>
                <a:cubicBezTo>
                  <a:pt x="126" y="113"/>
                  <a:pt x="125" y="113"/>
                  <a:pt x="125" y="113"/>
                </a:cubicBezTo>
                <a:cubicBezTo>
                  <a:pt x="125" y="113"/>
                  <a:pt x="125" y="112"/>
                  <a:pt x="125" y="112"/>
                </a:cubicBezTo>
                <a:cubicBezTo>
                  <a:pt x="125" y="112"/>
                  <a:pt x="126" y="112"/>
                  <a:pt x="127" y="112"/>
                </a:cubicBezTo>
                <a:cubicBezTo>
                  <a:pt x="127" y="112"/>
                  <a:pt x="127" y="113"/>
                  <a:pt x="127" y="113"/>
                </a:cubicBezTo>
                <a:moveTo>
                  <a:pt x="630" y="732"/>
                </a:moveTo>
                <a:cubicBezTo>
                  <a:pt x="630" y="733"/>
                  <a:pt x="630" y="733"/>
                  <a:pt x="630" y="733"/>
                </a:cubicBezTo>
                <a:cubicBezTo>
                  <a:pt x="630" y="733"/>
                  <a:pt x="630" y="733"/>
                  <a:pt x="630" y="733"/>
                </a:cubicBezTo>
                <a:cubicBezTo>
                  <a:pt x="629" y="733"/>
                  <a:pt x="629" y="732"/>
                  <a:pt x="630" y="732"/>
                </a:cubicBezTo>
                <a:cubicBezTo>
                  <a:pt x="630" y="732"/>
                  <a:pt x="630" y="732"/>
                  <a:pt x="630" y="732"/>
                </a:cubicBezTo>
                <a:moveTo>
                  <a:pt x="100" y="324"/>
                </a:moveTo>
                <a:cubicBezTo>
                  <a:pt x="100" y="323"/>
                  <a:pt x="99" y="323"/>
                  <a:pt x="99" y="323"/>
                </a:cubicBezTo>
                <a:cubicBezTo>
                  <a:pt x="100" y="322"/>
                  <a:pt x="101" y="322"/>
                  <a:pt x="101" y="323"/>
                </a:cubicBezTo>
                <a:cubicBezTo>
                  <a:pt x="101" y="323"/>
                  <a:pt x="101" y="323"/>
                  <a:pt x="101" y="323"/>
                </a:cubicBezTo>
                <a:cubicBezTo>
                  <a:pt x="101" y="323"/>
                  <a:pt x="100" y="323"/>
                  <a:pt x="100" y="324"/>
                </a:cubicBezTo>
                <a:moveTo>
                  <a:pt x="142" y="574"/>
                </a:moveTo>
                <a:cubicBezTo>
                  <a:pt x="142" y="574"/>
                  <a:pt x="143" y="574"/>
                  <a:pt x="143" y="575"/>
                </a:cubicBezTo>
                <a:cubicBezTo>
                  <a:pt x="143" y="575"/>
                  <a:pt x="142" y="575"/>
                  <a:pt x="142" y="575"/>
                </a:cubicBezTo>
                <a:moveTo>
                  <a:pt x="142" y="594"/>
                </a:moveTo>
                <a:cubicBezTo>
                  <a:pt x="142" y="594"/>
                  <a:pt x="141" y="595"/>
                  <a:pt x="141" y="595"/>
                </a:cubicBezTo>
                <a:cubicBezTo>
                  <a:pt x="141" y="594"/>
                  <a:pt x="141" y="594"/>
                  <a:pt x="141" y="594"/>
                </a:cubicBezTo>
                <a:cubicBezTo>
                  <a:pt x="142" y="594"/>
                  <a:pt x="142" y="594"/>
                  <a:pt x="142" y="594"/>
                </a:cubicBezTo>
                <a:cubicBezTo>
                  <a:pt x="142" y="594"/>
                  <a:pt x="142" y="594"/>
                  <a:pt x="142" y="594"/>
                </a:cubicBezTo>
                <a:moveTo>
                  <a:pt x="238" y="46"/>
                </a:moveTo>
                <a:cubicBezTo>
                  <a:pt x="237" y="46"/>
                  <a:pt x="237" y="46"/>
                  <a:pt x="237" y="46"/>
                </a:cubicBezTo>
                <a:cubicBezTo>
                  <a:pt x="237" y="46"/>
                  <a:pt x="237" y="46"/>
                  <a:pt x="237" y="46"/>
                </a:cubicBezTo>
                <a:cubicBezTo>
                  <a:pt x="237" y="46"/>
                  <a:pt x="237" y="46"/>
                  <a:pt x="237" y="46"/>
                </a:cubicBezTo>
                <a:cubicBezTo>
                  <a:pt x="237" y="46"/>
                  <a:pt x="238" y="46"/>
                  <a:pt x="238" y="46"/>
                </a:cubicBezTo>
                <a:moveTo>
                  <a:pt x="671" y="594"/>
                </a:moveTo>
                <a:cubicBezTo>
                  <a:pt x="671" y="593"/>
                  <a:pt x="671" y="593"/>
                  <a:pt x="672" y="593"/>
                </a:cubicBezTo>
                <a:cubicBezTo>
                  <a:pt x="672" y="593"/>
                  <a:pt x="672" y="593"/>
                  <a:pt x="672" y="593"/>
                </a:cubicBezTo>
                <a:cubicBezTo>
                  <a:pt x="672" y="594"/>
                  <a:pt x="672" y="594"/>
                  <a:pt x="672" y="594"/>
                </a:cubicBezTo>
                <a:cubicBezTo>
                  <a:pt x="672" y="594"/>
                  <a:pt x="671" y="594"/>
                  <a:pt x="671" y="594"/>
                </a:cubicBezTo>
                <a:moveTo>
                  <a:pt x="146" y="583"/>
                </a:moveTo>
                <a:cubicBezTo>
                  <a:pt x="146" y="583"/>
                  <a:pt x="146" y="583"/>
                  <a:pt x="146" y="583"/>
                </a:cubicBezTo>
                <a:cubicBezTo>
                  <a:pt x="146" y="583"/>
                  <a:pt x="146" y="583"/>
                  <a:pt x="146" y="583"/>
                </a:cubicBezTo>
                <a:cubicBezTo>
                  <a:pt x="146" y="583"/>
                  <a:pt x="146" y="583"/>
                  <a:pt x="146" y="583"/>
                </a:cubicBezTo>
                <a:cubicBezTo>
                  <a:pt x="146" y="583"/>
                  <a:pt x="146" y="583"/>
                  <a:pt x="146" y="583"/>
                </a:cubicBezTo>
                <a:moveTo>
                  <a:pt x="665" y="600"/>
                </a:moveTo>
                <a:cubicBezTo>
                  <a:pt x="665" y="600"/>
                  <a:pt x="665" y="600"/>
                  <a:pt x="665" y="601"/>
                </a:cubicBezTo>
                <a:cubicBezTo>
                  <a:pt x="665" y="600"/>
                  <a:pt x="665" y="600"/>
                  <a:pt x="665" y="600"/>
                </a:cubicBezTo>
                <a:cubicBezTo>
                  <a:pt x="665" y="600"/>
                  <a:pt x="665" y="600"/>
                  <a:pt x="665" y="600"/>
                </a:cubicBezTo>
                <a:cubicBezTo>
                  <a:pt x="665" y="600"/>
                  <a:pt x="665" y="600"/>
                  <a:pt x="665" y="600"/>
                </a:cubicBezTo>
                <a:moveTo>
                  <a:pt x="210" y="50"/>
                </a:moveTo>
                <a:cubicBezTo>
                  <a:pt x="210" y="50"/>
                  <a:pt x="210" y="50"/>
                  <a:pt x="210" y="50"/>
                </a:cubicBezTo>
                <a:cubicBezTo>
                  <a:pt x="209" y="50"/>
                  <a:pt x="209" y="50"/>
                  <a:pt x="210" y="49"/>
                </a:cubicBezTo>
                <a:cubicBezTo>
                  <a:pt x="210" y="49"/>
                  <a:pt x="210" y="49"/>
                  <a:pt x="210" y="49"/>
                </a:cubicBezTo>
                <a:cubicBezTo>
                  <a:pt x="210" y="50"/>
                  <a:pt x="210" y="50"/>
                  <a:pt x="210" y="50"/>
                </a:cubicBezTo>
                <a:moveTo>
                  <a:pt x="151" y="595"/>
                </a:moveTo>
                <a:cubicBezTo>
                  <a:pt x="151" y="595"/>
                  <a:pt x="151" y="595"/>
                  <a:pt x="151" y="595"/>
                </a:cubicBezTo>
                <a:cubicBezTo>
                  <a:pt x="151" y="595"/>
                  <a:pt x="151" y="595"/>
                  <a:pt x="151" y="595"/>
                </a:cubicBezTo>
                <a:cubicBezTo>
                  <a:pt x="151" y="595"/>
                  <a:pt x="151" y="596"/>
                  <a:pt x="151" y="596"/>
                </a:cubicBezTo>
                <a:cubicBezTo>
                  <a:pt x="151" y="596"/>
                  <a:pt x="151" y="596"/>
                  <a:pt x="151" y="595"/>
                </a:cubicBezTo>
                <a:moveTo>
                  <a:pt x="217" y="46"/>
                </a:moveTo>
                <a:cubicBezTo>
                  <a:pt x="217" y="45"/>
                  <a:pt x="217" y="45"/>
                  <a:pt x="217" y="45"/>
                </a:cubicBezTo>
                <a:cubicBezTo>
                  <a:pt x="217" y="45"/>
                  <a:pt x="217" y="45"/>
                  <a:pt x="217" y="45"/>
                </a:cubicBezTo>
                <a:cubicBezTo>
                  <a:pt x="218" y="45"/>
                  <a:pt x="218" y="45"/>
                  <a:pt x="218" y="45"/>
                </a:cubicBezTo>
                <a:cubicBezTo>
                  <a:pt x="218" y="45"/>
                  <a:pt x="217" y="45"/>
                  <a:pt x="217" y="46"/>
                </a:cubicBezTo>
                <a:moveTo>
                  <a:pt x="214" y="49"/>
                </a:moveTo>
                <a:cubicBezTo>
                  <a:pt x="214" y="49"/>
                  <a:pt x="214" y="49"/>
                  <a:pt x="214" y="49"/>
                </a:cubicBezTo>
                <a:cubicBezTo>
                  <a:pt x="214" y="49"/>
                  <a:pt x="214" y="49"/>
                  <a:pt x="213" y="49"/>
                </a:cubicBezTo>
                <a:cubicBezTo>
                  <a:pt x="213" y="49"/>
                  <a:pt x="213" y="49"/>
                  <a:pt x="213" y="49"/>
                </a:cubicBezTo>
                <a:cubicBezTo>
                  <a:pt x="213" y="49"/>
                  <a:pt x="213" y="49"/>
                  <a:pt x="214" y="49"/>
                </a:cubicBezTo>
                <a:moveTo>
                  <a:pt x="144" y="585"/>
                </a:moveTo>
                <a:cubicBezTo>
                  <a:pt x="144" y="585"/>
                  <a:pt x="145" y="585"/>
                  <a:pt x="145" y="586"/>
                </a:cubicBezTo>
                <a:cubicBezTo>
                  <a:pt x="144" y="586"/>
                  <a:pt x="144" y="586"/>
                  <a:pt x="144" y="586"/>
                </a:cubicBezTo>
                <a:moveTo>
                  <a:pt x="23" y="535"/>
                </a:moveTo>
                <a:cubicBezTo>
                  <a:pt x="23" y="535"/>
                  <a:pt x="22" y="535"/>
                  <a:pt x="22" y="535"/>
                </a:cubicBezTo>
                <a:cubicBezTo>
                  <a:pt x="23" y="534"/>
                  <a:pt x="23" y="534"/>
                  <a:pt x="23" y="535"/>
                </a:cubicBezTo>
                <a:cubicBezTo>
                  <a:pt x="23" y="535"/>
                  <a:pt x="23" y="535"/>
                  <a:pt x="23" y="535"/>
                </a:cubicBezTo>
                <a:cubicBezTo>
                  <a:pt x="23" y="535"/>
                  <a:pt x="23" y="535"/>
                  <a:pt x="23" y="535"/>
                </a:cubicBezTo>
                <a:moveTo>
                  <a:pt x="675" y="590"/>
                </a:moveTo>
                <a:cubicBezTo>
                  <a:pt x="675" y="590"/>
                  <a:pt x="675" y="590"/>
                  <a:pt x="675" y="590"/>
                </a:cubicBezTo>
                <a:cubicBezTo>
                  <a:pt x="674" y="590"/>
                  <a:pt x="674" y="590"/>
                  <a:pt x="674" y="590"/>
                </a:cubicBezTo>
                <a:cubicBezTo>
                  <a:pt x="674" y="590"/>
                  <a:pt x="674" y="589"/>
                  <a:pt x="674" y="589"/>
                </a:cubicBezTo>
                <a:cubicBezTo>
                  <a:pt x="674" y="589"/>
                  <a:pt x="674" y="589"/>
                  <a:pt x="674" y="589"/>
                </a:cubicBezTo>
                <a:cubicBezTo>
                  <a:pt x="675" y="589"/>
                  <a:pt x="675" y="590"/>
                  <a:pt x="675" y="590"/>
                </a:cubicBezTo>
                <a:moveTo>
                  <a:pt x="144" y="590"/>
                </a:moveTo>
                <a:cubicBezTo>
                  <a:pt x="144" y="590"/>
                  <a:pt x="144" y="589"/>
                  <a:pt x="144" y="589"/>
                </a:cubicBezTo>
                <a:cubicBezTo>
                  <a:pt x="145" y="589"/>
                  <a:pt x="145" y="590"/>
                  <a:pt x="145" y="590"/>
                </a:cubicBezTo>
                <a:moveTo>
                  <a:pt x="677" y="587"/>
                </a:moveTo>
                <a:cubicBezTo>
                  <a:pt x="677" y="587"/>
                  <a:pt x="676" y="587"/>
                  <a:pt x="676" y="587"/>
                </a:cubicBezTo>
                <a:cubicBezTo>
                  <a:pt x="676" y="587"/>
                  <a:pt x="676" y="587"/>
                  <a:pt x="676" y="587"/>
                </a:cubicBezTo>
                <a:cubicBezTo>
                  <a:pt x="676" y="587"/>
                  <a:pt x="676" y="587"/>
                  <a:pt x="677" y="587"/>
                </a:cubicBezTo>
                <a:cubicBezTo>
                  <a:pt x="677" y="586"/>
                  <a:pt x="677" y="587"/>
                  <a:pt x="677" y="587"/>
                </a:cubicBezTo>
                <a:moveTo>
                  <a:pt x="682" y="587"/>
                </a:moveTo>
                <a:cubicBezTo>
                  <a:pt x="681" y="587"/>
                  <a:pt x="681" y="587"/>
                  <a:pt x="681" y="587"/>
                </a:cubicBezTo>
                <a:cubicBezTo>
                  <a:pt x="680" y="587"/>
                  <a:pt x="681" y="587"/>
                  <a:pt x="681" y="586"/>
                </a:cubicBezTo>
                <a:cubicBezTo>
                  <a:pt x="681" y="586"/>
                  <a:pt x="681" y="586"/>
                  <a:pt x="682" y="586"/>
                </a:cubicBezTo>
                <a:cubicBezTo>
                  <a:pt x="682" y="586"/>
                  <a:pt x="682" y="587"/>
                  <a:pt x="682" y="587"/>
                </a:cubicBezTo>
                <a:moveTo>
                  <a:pt x="674" y="589"/>
                </a:moveTo>
                <a:cubicBezTo>
                  <a:pt x="673" y="589"/>
                  <a:pt x="673" y="589"/>
                  <a:pt x="673" y="589"/>
                </a:cubicBezTo>
                <a:cubicBezTo>
                  <a:pt x="673" y="588"/>
                  <a:pt x="674" y="588"/>
                  <a:pt x="674" y="589"/>
                </a:cubicBezTo>
                <a:cubicBezTo>
                  <a:pt x="674" y="589"/>
                  <a:pt x="674" y="589"/>
                  <a:pt x="674" y="589"/>
                </a:cubicBezTo>
                <a:cubicBezTo>
                  <a:pt x="674" y="589"/>
                  <a:pt x="674" y="589"/>
                  <a:pt x="674" y="589"/>
                </a:cubicBezTo>
                <a:moveTo>
                  <a:pt x="678" y="593"/>
                </a:moveTo>
                <a:cubicBezTo>
                  <a:pt x="678" y="592"/>
                  <a:pt x="678" y="592"/>
                  <a:pt x="678" y="592"/>
                </a:cubicBezTo>
                <a:cubicBezTo>
                  <a:pt x="679" y="592"/>
                  <a:pt x="679" y="592"/>
                  <a:pt x="679" y="592"/>
                </a:cubicBezTo>
                <a:cubicBezTo>
                  <a:pt x="679" y="593"/>
                  <a:pt x="678" y="593"/>
                  <a:pt x="678" y="593"/>
                </a:cubicBezTo>
                <a:moveTo>
                  <a:pt x="679" y="591"/>
                </a:moveTo>
                <a:cubicBezTo>
                  <a:pt x="679" y="591"/>
                  <a:pt x="680" y="591"/>
                  <a:pt x="680" y="591"/>
                </a:cubicBezTo>
                <a:cubicBezTo>
                  <a:pt x="679" y="592"/>
                  <a:pt x="679" y="592"/>
                  <a:pt x="679" y="592"/>
                </a:cubicBezTo>
                <a:cubicBezTo>
                  <a:pt x="679" y="592"/>
                  <a:pt x="679" y="592"/>
                  <a:pt x="679" y="592"/>
                </a:cubicBezTo>
                <a:cubicBezTo>
                  <a:pt x="679" y="592"/>
                  <a:pt x="679" y="592"/>
                  <a:pt x="679" y="592"/>
                </a:cubicBezTo>
                <a:cubicBezTo>
                  <a:pt x="679" y="591"/>
                  <a:pt x="679" y="591"/>
                  <a:pt x="679" y="591"/>
                </a:cubicBezTo>
                <a:moveTo>
                  <a:pt x="352" y="808"/>
                </a:moveTo>
                <a:cubicBezTo>
                  <a:pt x="352" y="808"/>
                  <a:pt x="352" y="808"/>
                  <a:pt x="352" y="808"/>
                </a:cubicBezTo>
                <a:cubicBezTo>
                  <a:pt x="351" y="808"/>
                  <a:pt x="352" y="808"/>
                  <a:pt x="352" y="807"/>
                </a:cubicBezTo>
                <a:cubicBezTo>
                  <a:pt x="352" y="807"/>
                  <a:pt x="352" y="807"/>
                  <a:pt x="352" y="807"/>
                </a:cubicBezTo>
                <a:cubicBezTo>
                  <a:pt x="352" y="807"/>
                  <a:pt x="352" y="808"/>
                  <a:pt x="352" y="808"/>
                </a:cubicBezTo>
                <a:moveTo>
                  <a:pt x="149" y="592"/>
                </a:moveTo>
                <a:cubicBezTo>
                  <a:pt x="149" y="592"/>
                  <a:pt x="149" y="592"/>
                  <a:pt x="149" y="592"/>
                </a:cubicBezTo>
                <a:cubicBezTo>
                  <a:pt x="149" y="592"/>
                  <a:pt x="149" y="592"/>
                  <a:pt x="149" y="591"/>
                </a:cubicBezTo>
                <a:cubicBezTo>
                  <a:pt x="148" y="591"/>
                  <a:pt x="148" y="591"/>
                  <a:pt x="149" y="591"/>
                </a:cubicBezTo>
                <a:cubicBezTo>
                  <a:pt x="149" y="591"/>
                  <a:pt x="149" y="591"/>
                  <a:pt x="149" y="591"/>
                </a:cubicBezTo>
                <a:cubicBezTo>
                  <a:pt x="149" y="591"/>
                  <a:pt x="149" y="591"/>
                  <a:pt x="149" y="592"/>
                </a:cubicBezTo>
                <a:moveTo>
                  <a:pt x="211" y="49"/>
                </a:moveTo>
                <a:cubicBezTo>
                  <a:pt x="211" y="49"/>
                  <a:pt x="211" y="49"/>
                  <a:pt x="211" y="49"/>
                </a:cubicBezTo>
                <a:cubicBezTo>
                  <a:pt x="211" y="49"/>
                  <a:pt x="211" y="49"/>
                  <a:pt x="211" y="49"/>
                </a:cubicBezTo>
                <a:cubicBezTo>
                  <a:pt x="210" y="50"/>
                  <a:pt x="210" y="49"/>
                  <a:pt x="210" y="49"/>
                </a:cubicBezTo>
                <a:cubicBezTo>
                  <a:pt x="210" y="49"/>
                  <a:pt x="210" y="49"/>
                  <a:pt x="210" y="49"/>
                </a:cubicBezTo>
                <a:cubicBezTo>
                  <a:pt x="210" y="49"/>
                  <a:pt x="211" y="49"/>
                  <a:pt x="211" y="49"/>
                </a:cubicBezTo>
                <a:moveTo>
                  <a:pt x="669" y="590"/>
                </a:moveTo>
                <a:cubicBezTo>
                  <a:pt x="669" y="591"/>
                  <a:pt x="669" y="591"/>
                  <a:pt x="669" y="591"/>
                </a:cubicBezTo>
                <a:cubicBezTo>
                  <a:pt x="669" y="591"/>
                  <a:pt x="668" y="591"/>
                  <a:pt x="668" y="591"/>
                </a:cubicBezTo>
                <a:cubicBezTo>
                  <a:pt x="669" y="591"/>
                  <a:pt x="669" y="590"/>
                  <a:pt x="669" y="590"/>
                </a:cubicBezTo>
                <a:cubicBezTo>
                  <a:pt x="669" y="590"/>
                  <a:pt x="669" y="590"/>
                  <a:pt x="669" y="590"/>
                </a:cubicBezTo>
                <a:moveTo>
                  <a:pt x="148" y="591"/>
                </a:moveTo>
                <a:cubicBezTo>
                  <a:pt x="148" y="591"/>
                  <a:pt x="148" y="591"/>
                  <a:pt x="148" y="591"/>
                </a:cubicBezTo>
                <a:cubicBezTo>
                  <a:pt x="148" y="590"/>
                  <a:pt x="148" y="590"/>
                  <a:pt x="148" y="591"/>
                </a:cubicBezTo>
                <a:cubicBezTo>
                  <a:pt x="149" y="591"/>
                  <a:pt x="149" y="591"/>
                  <a:pt x="148" y="591"/>
                </a:cubicBezTo>
                <a:cubicBezTo>
                  <a:pt x="148" y="591"/>
                  <a:pt x="148" y="591"/>
                  <a:pt x="148" y="591"/>
                </a:cubicBezTo>
                <a:moveTo>
                  <a:pt x="143" y="584"/>
                </a:moveTo>
                <a:cubicBezTo>
                  <a:pt x="143" y="584"/>
                  <a:pt x="144" y="585"/>
                  <a:pt x="144" y="585"/>
                </a:cubicBezTo>
                <a:cubicBezTo>
                  <a:pt x="143" y="585"/>
                  <a:pt x="143" y="585"/>
                  <a:pt x="143" y="584"/>
                </a:cubicBezTo>
                <a:moveTo>
                  <a:pt x="240" y="49"/>
                </a:moveTo>
                <a:cubicBezTo>
                  <a:pt x="240" y="48"/>
                  <a:pt x="240" y="48"/>
                  <a:pt x="240" y="48"/>
                </a:cubicBezTo>
                <a:cubicBezTo>
                  <a:pt x="240" y="47"/>
                  <a:pt x="240" y="48"/>
                  <a:pt x="240" y="48"/>
                </a:cubicBezTo>
                <a:cubicBezTo>
                  <a:pt x="241" y="48"/>
                  <a:pt x="241" y="48"/>
                  <a:pt x="240" y="49"/>
                </a:cubicBezTo>
                <a:cubicBezTo>
                  <a:pt x="240" y="49"/>
                  <a:pt x="240" y="49"/>
                  <a:pt x="240" y="49"/>
                </a:cubicBezTo>
                <a:moveTo>
                  <a:pt x="639" y="727"/>
                </a:moveTo>
                <a:cubicBezTo>
                  <a:pt x="638" y="726"/>
                  <a:pt x="638" y="726"/>
                  <a:pt x="638" y="726"/>
                </a:cubicBezTo>
                <a:cubicBezTo>
                  <a:pt x="638" y="726"/>
                  <a:pt x="638" y="726"/>
                  <a:pt x="638" y="726"/>
                </a:cubicBezTo>
                <a:cubicBezTo>
                  <a:pt x="638" y="726"/>
                  <a:pt x="639" y="726"/>
                  <a:pt x="639" y="726"/>
                </a:cubicBezTo>
                <a:cubicBezTo>
                  <a:pt x="639" y="726"/>
                  <a:pt x="639" y="726"/>
                  <a:pt x="639" y="727"/>
                </a:cubicBezTo>
                <a:moveTo>
                  <a:pt x="640" y="728"/>
                </a:moveTo>
                <a:cubicBezTo>
                  <a:pt x="640" y="727"/>
                  <a:pt x="640" y="727"/>
                  <a:pt x="640" y="727"/>
                </a:cubicBezTo>
                <a:cubicBezTo>
                  <a:pt x="640" y="727"/>
                  <a:pt x="640" y="727"/>
                  <a:pt x="640" y="727"/>
                </a:cubicBezTo>
                <a:cubicBezTo>
                  <a:pt x="641" y="727"/>
                  <a:pt x="641" y="727"/>
                  <a:pt x="641" y="727"/>
                </a:cubicBezTo>
                <a:cubicBezTo>
                  <a:pt x="641" y="727"/>
                  <a:pt x="640" y="727"/>
                  <a:pt x="640" y="728"/>
                </a:cubicBezTo>
                <a:moveTo>
                  <a:pt x="563" y="728"/>
                </a:moveTo>
                <a:cubicBezTo>
                  <a:pt x="563" y="728"/>
                  <a:pt x="563" y="728"/>
                  <a:pt x="563" y="728"/>
                </a:cubicBezTo>
                <a:cubicBezTo>
                  <a:pt x="563" y="728"/>
                  <a:pt x="563" y="728"/>
                  <a:pt x="564" y="728"/>
                </a:cubicBezTo>
                <a:cubicBezTo>
                  <a:pt x="564" y="728"/>
                  <a:pt x="564" y="728"/>
                  <a:pt x="564" y="728"/>
                </a:cubicBezTo>
                <a:cubicBezTo>
                  <a:pt x="564" y="728"/>
                  <a:pt x="564" y="728"/>
                  <a:pt x="563" y="728"/>
                </a:cubicBezTo>
                <a:moveTo>
                  <a:pt x="632" y="728"/>
                </a:moveTo>
                <a:cubicBezTo>
                  <a:pt x="632" y="728"/>
                  <a:pt x="632" y="729"/>
                  <a:pt x="632" y="729"/>
                </a:cubicBezTo>
                <a:cubicBezTo>
                  <a:pt x="632" y="728"/>
                  <a:pt x="632" y="728"/>
                  <a:pt x="631" y="728"/>
                </a:cubicBezTo>
                <a:cubicBezTo>
                  <a:pt x="631" y="728"/>
                  <a:pt x="632" y="728"/>
                  <a:pt x="632" y="728"/>
                </a:cubicBezTo>
                <a:cubicBezTo>
                  <a:pt x="632" y="728"/>
                  <a:pt x="632" y="728"/>
                  <a:pt x="632" y="728"/>
                </a:cubicBezTo>
                <a:moveTo>
                  <a:pt x="640" y="731"/>
                </a:moveTo>
                <a:cubicBezTo>
                  <a:pt x="640" y="731"/>
                  <a:pt x="640" y="731"/>
                  <a:pt x="640" y="731"/>
                </a:cubicBezTo>
                <a:cubicBezTo>
                  <a:pt x="640" y="730"/>
                  <a:pt x="641" y="731"/>
                  <a:pt x="641" y="731"/>
                </a:cubicBezTo>
                <a:cubicBezTo>
                  <a:pt x="641" y="731"/>
                  <a:pt x="641" y="731"/>
                  <a:pt x="641" y="731"/>
                </a:cubicBezTo>
                <a:cubicBezTo>
                  <a:pt x="641" y="732"/>
                  <a:pt x="641" y="731"/>
                  <a:pt x="640" y="731"/>
                </a:cubicBezTo>
                <a:moveTo>
                  <a:pt x="543" y="733"/>
                </a:moveTo>
                <a:cubicBezTo>
                  <a:pt x="543" y="733"/>
                  <a:pt x="543" y="733"/>
                  <a:pt x="543" y="733"/>
                </a:cubicBezTo>
                <a:cubicBezTo>
                  <a:pt x="543" y="733"/>
                  <a:pt x="542" y="733"/>
                  <a:pt x="542" y="733"/>
                </a:cubicBezTo>
                <a:cubicBezTo>
                  <a:pt x="542" y="733"/>
                  <a:pt x="543" y="733"/>
                  <a:pt x="543" y="732"/>
                </a:cubicBezTo>
                <a:cubicBezTo>
                  <a:pt x="543" y="733"/>
                  <a:pt x="543" y="733"/>
                  <a:pt x="543" y="733"/>
                </a:cubicBezTo>
                <a:moveTo>
                  <a:pt x="542" y="738"/>
                </a:moveTo>
                <a:cubicBezTo>
                  <a:pt x="542" y="738"/>
                  <a:pt x="542" y="738"/>
                  <a:pt x="542" y="738"/>
                </a:cubicBezTo>
                <a:cubicBezTo>
                  <a:pt x="542" y="738"/>
                  <a:pt x="541" y="738"/>
                  <a:pt x="541" y="738"/>
                </a:cubicBezTo>
                <a:cubicBezTo>
                  <a:pt x="541" y="737"/>
                  <a:pt x="541" y="737"/>
                  <a:pt x="541" y="737"/>
                </a:cubicBezTo>
                <a:cubicBezTo>
                  <a:pt x="541" y="737"/>
                  <a:pt x="542" y="737"/>
                  <a:pt x="542" y="737"/>
                </a:cubicBezTo>
                <a:cubicBezTo>
                  <a:pt x="542" y="737"/>
                  <a:pt x="542" y="738"/>
                  <a:pt x="542" y="738"/>
                </a:cubicBezTo>
                <a:moveTo>
                  <a:pt x="396" y="763"/>
                </a:moveTo>
                <a:cubicBezTo>
                  <a:pt x="396" y="763"/>
                  <a:pt x="396" y="764"/>
                  <a:pt x="396" y="764"/>
                </a:cubicBezTo>
                <a:cubicBezTo>
                  <a:pt x="395" y="764"/>
                  <a:pt x="395" y="763"/>
                  <a:pt x="395" y="763"/>
                </a:cubicBezTo>
                <a:cubicBezTo>
                  <a:pt x="395" y="763"/>
                  <a:pt x="395" y="763"/>
                  <a:pt x="396" y="763"/>
                </a:cubicBezTo>
                <a:cubicBezTo>
                  <a:pt x="396" y="763"/>
                  <a:pt x="396" y="763"/>
                  <a:pt x="396" y="763"/>
                </a:cubicBezTo>
                <a:moveTo>
                  <a:pt x="330" y="755"/>
                </a:moveTo>
                <a:cubicBezTo>
                  <a:pt x="330" y="755"/>
                  <a:pt x="330" y="755"/>
                  <a:pt x="330" y="755"/>
                </a:cubicBezTo>
                <a:cubicBezTo>
                  <a:pt x="330" y="755"/>
                  <a:pt x="330" y="755"/>
                  <a:pt x="330" y="755"/>
                </a:cubicBezTo>
                <a:cubicBezTo>
                  <a:pt x="330" y="755"/>
                  <a:pt x="330" y="754"/>
                  <a:pt x="330" y="754"/>
                </a:cubicBezTo>
                <a:cubicBezTo>
                  <a:pt x="330" y="754"/>
                  <a:pt x="330" y="754"/>
                  <a:pt x="330" y="755"/>
                </a:cubicBezTo>
                <a:moveTo>
                  <a:pt x="201" y="756"/>
                </a:moveTo>
                <a:cubicBezTo>
                  <a:pt x="201" y="757"/>
                  <a:pt x="201" y="757"/>
                  <a:pt x="200" y="757"/>
                </a:cubicBezTo>
                <a:cubicBezTo>
                  <a:pt x="200" y="757"/>
                  <a:pt x="200" y="756"/>
                  <a:pt x="200" y="756"/>
                </a:cubicBezTo>
                <a:moveTo>
                  <a:pt x="342" y="758"/>
                </a:moveTo>
                <a:cubicBezTo>
                  <a:pt x="342" y="758"/>
                  <a:pt x="342" y="758"/>
                  <a:pt x="342" y="758"/>
                </a:cubicBezTo>
                <a:cubicBezTo>
                  <a:pt x="341" y="758"/>
                  <a:pt x="341" y="758"/>
                  <a:pt x="341" y="757"/>
                </a:cubicBezTo>
                <a:cubicBezTo>
                  <a:pt x="341" y="757"/>
                  <a:pt x="341" y="757"/>
                  <a:pt x="342" y="757"/>
                </a:cubicBezTo>
                <a:cubicBezTo>
                  <a:pt x="342" y="757"/>
                  <a:pt x="342" y="757"/>
                  <a:pt x="342" y="758"/>
                </a:cubicBezTo>
                <a:moveTo>
                  <a:pt x="241" y="758"/>
                </a:moveTo>
                <a:cubicBezTo>
                  <a:pt x="241" y="758"/>
                  <a:pt x="241" y="758"/>
                  <a:pt x="241" y="758"/>
                </a:cubicBezTo>
                <a:cubicBezTo>
                  <a:pt x="241" y="759"/>
                  <a:pt x="241" y="759"/>
                  <a:pt x="241" y="759"/>
                </a:cubicBezTo>
                <a:cubicBezTo>
                  <a:pt x="241" y="759"/>
                  <a:pt x="241" y="759"/>
                  <a:pt x="241" y="759"/>
                </a:cubicBezTo>
                <a:cubicBezTo>
                  <a:pt x="240" y="759"/>
                  <a:pt x="240" y="759"/>
                  <a:pt x="241" y="759"/>
                </a:cubicBezTo>
                <a:cubicBezTo>
                  <a:pt x="241" y="758"/>
                  <a:pt x="241" y="758"/>
                  <a:pt x="241" y="758"/>
                </a:cubicBezTo>
                <a:moveTo>
                  <a:pt x="584" y="644"/>
                </a:moveTo>
                <a:cubicBezTo>
                  <a:pt x="583" y="644"/>
                  <a:pt x="583" y="644"/>
                  <a:pt x="583" y="643"/>
                </a:cubicBezTo>
                <a:cubicBezTo>
                  <a:pt x="584" y="643"/>
                  <a:pt x="584" y="644"/>
                  <a:pt x="584" y="644"/>
                </a:cubicBezTo>
                <a:moveTo>
                  <a:pt x="562" y="657"/>
                </a:moveTo>
                <a:cubicBezTo>
                  <a:pt x="562" y="657"/>
                  <a:pt x="561" y="656"/>
                  <a:pt x="561" y="656"/>
                </a:cubicBezTo>
                <a:cubicBezTo>
                  <a:pt x="561" y="656"/>
                  <a:pt x="562" y="656"/>
                  <a:pt x="562" y="656"/>
                </a:cubicBezTo>
                <a:moveTo>
                  <a:pt x="563" y="657"/>
                </a:moveTo>
                <a:cubicBezTo>
                  <a:pt x="562" y="657"/>
                  <a:pt x="562" y="657"/>
                  <a:pt x="562" y="657"/>
                </a:cubicBezTo>
                <a:cubicBezTo>
                  <a:pt x="563" y="657"/>
                  <a:pt x="563" y="657"/>
                  <a:pt x="563" y="657"/>
                </a:cubicBezTo>
                <a:moveTo>
                  <a:pt x="564" y="658"/>
                </a:moveTo>
                <a:cubicBezTo>
                  <a:pt x="563" y="658"/>
                  <a:pt x="563" y="658"/>
                  <a:pt x="563" y="657"/>
                </a:cubicBezTo>
                <a:cubicBezTo>
                  <a:pt x="564" y="657"/>
                  <a:pt x="564" y="658"/>
                  <a:pt x="564" y="658"/>
                </a:cubicBezTo>
                <a:moveTo>
                  <a:pt x="294" y="668"/>
                </a:moveTo>
                <a:cubicBezTo>
                  <a:pt x="293" y="669"/>
                  <a:pt x="293" y="669"/>
                  <a:pt x="293" y="669"/>
                </a:cubicBezTo>
                <a:cubicBezTo>
                  <a:pt x="293" y="669"/>
                  <a:pt x="293" y="669"/>
                  <a:pt x="293" y="668"/>
                </a:cubicBezTo>
                <a:cubicBezTo>
                  <a:pt x="293" y="668"/>
                  <a:pt x="293" y="668"/>
                  <a:pt x="293" y="668"/>
                </a:cubicBezTo>
                <a:cubicBezTo>
                  <a:pt x="293" y="668"/>
                  <a:pt x="293" y="668"/>
                  <a:pt x="293" y="668"/>
                </a:cubicBezTo>
                <a:cubicBezTo>
                  <a:pt x="293" y="668"/>
                  <a:pt x="293" y="668"/>
                  <a:pt x="294" y="668"/>
                </a:cubicBezTo>
                <a:moveTo>
                  <a:pt x="153" y="608"/>
                </a:moveTo>
                <a:cubicBezTo>
                  <a:pt x="153" y="608"/>
                  <a:pt x="153" y="608"/>
                  <a:pt x="153" y="608"/>
                </a:cubicBezTo>
                <a:cubicBezTo>
                  <a:pt x="153" y="608"/>
                  <a:pt x="152" y="608"/>
                  <a:pt x="152" y="608"/>
                </a:cubicBezTo>
                <a:cubicBezTo>
                  <a:pt x="153" y="608"/>
                  <a:pt x="153" y="607"/>
                  <a:pt x="153" y="607"/>
                </a:cubicBezTo>
                <a:cubicBezTo>
                  <a:pt x="153" y="607"/>
                  <a:pt x="153" y="607"/>
                  <a:pt x="153" y="608"/>
                </a:cubicBezTo>
                <a:moveTo>
                  <a:pt x="156" y="610"/>
                </a:moveTo>
                <a:cubicBezTo>
                  <a:pt x="156" y="610"/>
                  <a:pt x="156" y="610"/>
                  <a:pt x="155" y="610"/>
                </a:cubicBezTo>
                <a:cubicBezTo>
                  <a:pt x="155" y="610"/>
                  <a:pt x="155" y="610"/>
                  <a:pt x="155" y="610"/>
                </a:cubicBezTo>
                <a:cubicBezTo>
                  <a:pt x="155" y="609"/>
                  <a:pt x="156" y="609"/>
                  <a:pt x="156" y="609"/>
                </a:cubicBezTo>
                <a:cubicBezTo>
                  <a:pt x="156" y="609"/>
                  <a:pt x="156" y="609"/>
                  <a:pt x="156" y="610"/>
                </a:cubicBezTo>
                <a:moveTo>
                  <a:pt x="661" y="614"/>
                </a:moveTo>
                <a:cubicBezTo>
                  <a:pt x="661" y="614"/>
                  <a:pt x="662" y="614"/>
                  <a:pt x="662" y="614"/>
                </a:cubicBezTo>
                <a:cubicBezTo>
                  <a:pt x="661" y="614"/>
                  <a:pt x="661" y="615"/>
                  <a:pt x="661" y="615"/>
                </a:cubicBezTo>
                <a:cubicBezTo>
                  <a:pt x="661" y="615"/>
                  <a:pt x="661" y="615"/>
                  <a:pt x="661" y="615"/>
                </a:cubicBezTo>
                <a:cubicBezTo>
                  <a:pt x="661" y="615"/>
                  <a:pt x="661" y="614"/>
                  <a:pt x="661" y="614"/>
                </a:cubicBezTo>
                <a:cubicBezTo>
                  <a:pt x="661" y="614"/>
                  <a:pt x="661" y="614"/>
                  <a:pt x="661" y="614"/>
                </a:cubicBezTo>
                <a:moveTo>
                  <a:pt x="526" y="34"/>
                </a:moveTo>
                <a:cubicBezTo>
                  <a:pt x="525" y="34"/>
                  <a:pt x="525" y="34"/>
                  <a:pt x="525" y="33"/>
                </a:cubicBezTo>
                <a:cubicBezTo>
                  <a:pt x="526" y="33"/>
                  <a:pt x="526" y="34"/>
                  <a:pt x="526" y="34"/>
                </a:cubicBezTo>
                <a:moveTo>
                  <a:pt x="444" y="691"/>
                </a:moveTo>
                <a:cubicBezTo>
                  <a:pt x="444" y="691"/>
                  <a:pt x="444" y="691"/>
                  <a:pt x="444" y="691"/>
                </a:cubicBezTo>
                <a:cubicBezTo>
                  <a:pt x="444" y="691"/>
                  <a:pt x="444" y="691"/>
                  <a:pt x="444" y="692"/>
                </a:cubicBezTo>
                <a:cubicBezTo>
                  <a:pt x="444" y="692"/>
                  <a:pt x="444" y="692"/>
                  <a:pt x="444" y="692"/>
                </a:cubicBezTo>
                <a:cubicBezTo>
                  <a:pt x="443" y="692"/>
                  <a:pt x="443" y="691"/>
                  <a:pt x="444" y="691"/>
                </a:cubicBezTo>
                <a:cubicBezTo>
                  <a:pt x="444" y="691"/>
                  <a:pt x="444" y="691"/>
                  <a:pt x="444" y="691"/>
                </a:cubicBezTo>
                <a:moveTo>
                  <a:pt x="449" y="692"/>
                </a:moveTo>
                <a:cubicBezTo>
                  <a:pt x="449" y="691"/>
                  <a:pt x="448" y="691"/>
                  <a:pt x="448" y="691"/>
                </a:cubicBezTo>
                <a:cubicBezTo>
                  <a:pt x="449" y="691"/>
                  <a:pt x="449" y="691"/>
                  <a:pt x="449" y="691"/>
                </a:cubicBezTo>
                <a:cubicBezTo>
                  <a:pt x="449" y="691"/>
                  <a:pt x="449" y="692"/>
                  <a:pt x="449" y="692"/>
                </a:cubicBezTo>
                <a:cubicBezTo>
                  <a:pt x="449" y="692"/>
                  <a:pt x="449" y="692"/>
                  <a:pt x="449" y="692"/>
                </a:cubicBezTo>
                <a:moveTo>
                  <a:pt x="519" y="16"/>
                </a:moveTo>
                <a:cubicBezTo>
                  <a:pt x="519" y="16"/>
                  <a:pt x="518" y="16"/>
                  <a:pt x="519" y="16"/>
                </a:cubicBezTo>
                <a:cubicBezTo>
                  <a:pt x="519" y="15"/>
                  <a:pt x="519" y="16"/>
                  <a:pt x="519" y="16"/>
                </a:cubicBezTo>
                <a:cubicBezTo>
                  <a:pt x="519" y="16"/>
                  <a:pt x="519" y="16"/>
                  <a:pt x="519" y="16"/>
                </a:cubicBezTo>
                <a:cubicBezTo>
                  <a:pt x="519" y="16"/>
                  <a:pt x="519" y="16"/>
                  <a:pt x="519" y="16"/>
                </a:cubicBezTo>
                <a:moveTo>
                  <a:pt x="462" y="693"/>
                </a:moveTo>
                <a:cubicBezTo>
                  <a:pt x="461" y="693"/>
                  <a:pt x="461" y="693"/>
                  <a:pt x="461" y="693"/>
                </a:cubicBezTo>
                <a:cubicBezTo>
                  <a:pt x="461" y="693"/>
                  <a:pt x="461" y="693"/>
                  <a:pt x="461" y="693"/>
                </a:cubicBezTo>
                <a:cubicBezTo>
                  <a:pt x="461" y="693"/>
                  <a:pt x="461" y="693"/>
                  <a:pt x="461" y="693"/>
                </a:cubicBezTo>
                <a:cubicBezTo>
                  <a:pt x="461" y="693"/>
                  <a:pt x="461" y="693"/>
                  <a:pt x="462" y="693"/>
                </a:cubicBezTo>
                <a:moveTo>
                  <a:pt x="342" y="716"/>
                </a:moveTo>
                <a:cubicBezTo>
                  <a:pt x="342" y="717"/>
                  <a:pt x="342" y="717"/>
                  <a:pt x="342" y="717"/>
                </a:cubicBezTo>
                <a:cubicBezTo>
                  <a:pt x="342" y="717"/>
                  <a:pt x="342" y="717"/>
                  <a:pt x="341" y="717"/>
                </a:cubicBezTo>
                <a:cubicBezTo>
                  <a:pt x="341" y="717"/>
                  <a:pt x="341" y="717"/>
                  <a:pt x="341" y="717"/>
                </a:cubicBezTo>
                <a:cubicBezTo>
                  <a:pt x="341" y="717"/>
                  <a:pt x="341" y="717"/>
                  <a:pt x="342" y="716"/>
                </a:cubicBezTo>
                <a:moveTo>
                  <a:pt x="303" y="675"/>
                </a:moveTo>
                <a:cubicBezTo>
                  <a:pt x="303" y="676"/>
                  <a:pt x="302" y="675"/>
                  <a:pt x="302" y="675"/>
                </a:cubicBezTo>
                <a:cubicBezTo>
                  <a:pt x="302" y="675"/>
                  <a:pt x="303" y="675"/>
                  <a:pt x="303" y="675"/>
                </a:cubicBezTo>
                <a:moveTo>
                  <a:pt x="521" y="21"/>
                </a:moveTo>
                <a:cubicBezTo>
                  <a:pt x="521" y="22"/>
                  <a:pt x="521" y="22"/>
                  <a:pt x="521" y="22"/>
                </a:cubicBezTo>
                <a:cubicBezTo>
                  <a:pt x="521" y="22"/>
                  <a:pt x="520" y="22"/>
                  <a:pt x="520" y="22"/>
                </a:cubicBezTo>
                <a:cubicBezTo>
                  <a:pt x="521" y="21"/>
                  <a:pt x="521" y="21"/>
                  <a:pt x="521" y="21"/>
                </a:cubicBezTo>
                <a:cubicBezTo>
                  <a:pt x="521" y="21"/>
                  <a:pt x="521" y="21"/>
                  <a:pt x="521" y="21"/>
                </a:cubicBezTo>
                <a:moveTo>
                  <a:pt x="344" y="686"/>
                </a:moveTo>
                <a:cubicBezTo>
                  <a:pt x="344" y="686"/>
                  <a:pt x="344" y="686"/>
                  <a:pt x="343" y="686"/>
                </a:cubicBezTo>
                <a:cubicBezTo>
                  <a:pt x="343" y="686"/>
                  <a:pt x="343" y="686"/>
                  <a:pt x="343" y="685"/>
                </a:cubicBezTo>
                <a:cubicBezTo>
                  <a:pt x="343" y="685"/>
                  <a:pt x="343" y="685"/>
                  <a:pt x="343" y="685"/>
                </a:cubicBezTo>
                <a:cubicBezTo>
                  <a:pt x="344" y="685"/>
                  <a:pt x="344" y="685"/>
                  <a:pt x="344" y="686"/>
                </a:cubicBezTo>
                <a:moveTo>
                  <a:pt x="342" y="687"/>
                </a:moveTo>
                <a:cubicBezTo>
                  <a:pt x="342" y="687"/>
                  <a:pt x="342" y="687"/>
                  <a:pt x="342" y="687"/>
                </a:cubicBezTo>
                <a:cubicBezTo>
                  <a:pt x="342" y="687"/>
                  <a:pt x="342" y="688"/>
                  <a:pt x="341" y="688"/>
                </a:cubicBezTo>
                <a:cubicBezTo>
                  <a:pt x="341" y="688"/>
                  <a:pt x="341" y="688"/>
                  <a:pt x="341" y="688"/>
                </a:cubicBezTo>
                <a:cubicBezTo>
                  <a:pt x="341" y="688"/>
                  <a:pt x="341" y="688"/>
                  <a:pt x="341" y="687"/>
                </a:cubicBezTo>
                <a:cubicBezTo>
                  <a:pt x="341" y="687"/>
                  <a:pt x="341" y="687"/>
                  <a:pt x="342" y="687"/>
                </a:cubicBezTo>
                <a:moveTo>
                  <a:pt x="341" y="689"/>
                </a:moveTo>
                <a:cubicBezTo>
                  <a:pt x="341" y="689"/>
                  <a:pt x="340" y="689"/>
                  <a:pt x="340" y="688"/>
                </a:cubicBezTo>
                <a:cubicBezTo>
                  <a:pt x="340" y="688"/>
                  <a:pt x="341" y="688"/>
                  <a:pt x="341" y="688"/>
                </a:cubicBezTo>
                <a:moveTo>
                  <a:pt x="449" y="689"/>
                </a:moveTo>
                <a:cubicBezTo>
                  <a:pt x="449" y="689"/>
                  <a:pt x="449" y="689"/>
                  <a:pt x="449" y="689"/>
                </a:cubicBezTo>
                <a:cubicBezTo>
                  <a:pt x="449" y="689"/>
                  <a:pt x="449" y="689"/>
                  <a:pt x="449" y="690"/>
                </a:cubicBezTo>
                <a:cubicBezTo>
                  <a:pt x="448" y="690"/>
                  <a:pt x="448" y="689"/>
                  <a:pt x="448" y="689"/>
                </a:cubicBezTo>
                <a:cubicBezTo>
                  <a:pt x="448" y="689"/>
                  <a:pt x="449" y="689"/>
                  <a:pt x="449" y="689"/>
                </a:cubicBezTo>
                <a:moveTo>
                  <a:pt x="142" y="286"/>
                </a:moveTo>
                <a:cubicBezTo>
                  <a:pt x="142" y="286"/>
                  <a:pt x="142" y="287"/>
                  <a:pt x="141" y="286"/>
                </a:cubicBezTo>
                <a:cubicBezTo>
                  <a:pt x="141" y="286"/>
                  <a:pt x="141" y="286"/>
                  <a:pt x="141" y="286"/>
                </a:cubicBezTo>
                <a:moveTo>
                  <a:pt x="619" y="289"/>
                </a:moveTo>
                <a:cubicBezTo>
                  <a:pt x="619" y="289"/>
                  <a:pt x="619" y="289"/>
                  <a:pt x="619" y="289"/>
                </a:cubicBezTo>
                <a:cubicBezTo>
                  <a:pt x="620" y="289"/>
                  <a:pt x="620" y="289"/>
                  <a:pt x="620" y="289"/>
                </a:cubicBezTo>
                <a:cubicBezTo>
                  <a:pt x="620" y="289"/>
                  <a:pt x="620" y="289"/>
                  <a:pt x="619" y="289"/>
                </a:cubicBezTo>
                <a:cubicBezTo>
                  <a:pt x="619" y="289"/>
                  <a:pt x="619" y="289"/>
                  <a:pt x="619" y="289"/>
                </a:cubicBezTo>
                <a:moveTo>
                  <a:pt x="620" y="290"/>
                </a:moveTo>
                <a:cubicBezTo>
                  <a:pt x="620" y="291"/>
                  <a:pt x="620" y="291"/>
                  <a:pt x="620" y="291"/>
                </a:cubicBezTo>
                <a:cubicBezTo>
                  <a:pt x="620" y="291"/>
                  <a:pt x="620" y="291"/>
                  <a:pt x="619" y="291"/>
                </a:cubicBezTo>
                <a:cubicBezTo>
                  <a:pt x="619" y="291"/>
                  <a:pt x="619" y="291"/>
                  <a:pt x="619" y="291"/>
                </a:cubicBezTo>
                <a:cubicBezTo>
                  <a:pt x="619" y="291"/>
                  <a:pt x="619" y="291"/>
                  <a:pt x="619" y="291"/>
                </a:cubicBezTo>
                <a:cubicBezTo>
                  <a:pt x="619" y="291"/>
                  <a:pt x="619" y="291"/>
                  <a:pt x="620" y="290"/>
                </a:cubicBezTo>
                <a:moveTo>
                  <a:pt x="154" y="293"/>
                </a:moveTo>
                <a:cubicBezTo>
                  <a:pt x="154" y="293"/>
                  <a:pt x="153" y="293"/>
                  <a:pt x="153" y="292"/>
                </a:cubicBezTo>
                <a:cubicBezTo>
                  <a:pt x="154" y="292"/>
                  <a:pt x="154" y="293"/>
                  <a:pt x="154" y="293"/>
                </a:cubicBezTo>
                <a:moveTo>
                  <a:pt x="194" y="129"/>
                </a:moveTo>
                <a:cubicBezTo>
                  <a:pt x="194" y="129"/>
                  <a:pt x="194" y="129"/>
                  <a:pt x="194" y="129"/>
                </a:cubicBezTo>
                <a:cubicBezTo>
                  <a:pt x="193" y="129"/>
                  <a:pt x="193" y="129"/>
                  <a:pt x="193" y="129"/>
                </a:cubicBezTo>
                <a:cubicBezTo>
                  <a:pt x="193" y="129"/>
                  <a:pt x="193" y="128"/>
                  <a:pt x="194" y="128"/>
                </a:cubicBezTo>
                <a:moveTo>
                  <a:pt x="192" y="128"/>
                </a:moveTo>
                <a:cubicBezTo>
                  <a:pt x="192" y="128"/>
                  <a:pt x="192" y="128"/>
                  <a:pt x="192" y="128"/>
                </a:cubicBezTo>
                <a:cubicBezTo>
                  <a:pt x="191" y="128"/>
                  <a:pt x="191" y="128"/>
                  <a:pt x="191" y="128"/>
                </a:cubicBezTo>
                <a:cubicBezTo>
                  <a:pt x="191" y="128"/>
                  <a:pt x="192" y="127"/>
                  <a:pt x="192" y="127"/>
                </a:cubicBezTo>
                <a:cubicBezTo>
                  <a:pt x="192" y="127"/>
                  <a:pt x="192" y="128"/>
                  <a:pt x="192" y="128"/>
                </a:cubicBezTo>
                <a:moveTo>
                  <a:pt x="187" y="127"/>
                </a:moveTo>
                <a:cubicBezTo>
                  <a:pt x="187" y="127"/>
                  <a:pt x="187" y="127"/>
                  <a:pt x="187" y="126"/>
                </a:cubicBezTo>
                <a:cubicBezTo>
                  <a:pt x="187" y="126"/>
                  <a:pt x="187" y="127"/>
                  <a:pt x="187" y="127"/>
                </a:cubicBezTo>
                <a:cubicBezTo>
                  <a:pt x="187" y="127"/>
                  <a:pt x="187" y="127"/>
                  <a:pt x="187" y="127"/>
                </a:cubicBezTo>
                <a:cubicBezTo>
                  <a:pt x="187" y="127"/>
                  <a:pt x="187" y="127"/>
                  <a:pt x="187" y="127"/>
                </a:cubicBezTo>
                <a:moveTo>
                  <a:pt x="769" y="253"/>
                </a:moveTo>
                <a:cubicBezTo>
                  <a:pt x="769" y="253"/>
                  <a:pt x="769" y="253"/>
                  <a:pt x="769" y="253"/>
                </a:cubicBezTo>
                <a:cubicBezTo>
                  <a:pt x="769" y="252"/>
                  <a:pt x="770" y="253"/>
                  <a:pt x="770" y="253"/>
                </a:cubicBezTo>
                <a:cubicBezTo>
                  <a:pt x="770" y="253"/>
                  <a:pt x="770" y="253"/>
                  <a:pt x="770" y="253"/>
                </a:cubicBezTo>
                <a:cubicBezTo>
                  <a:pt x="770" y="253"/>
                  <a:pt x="770" y="253"/>
                  <a:pt x="769" y="253"/>
                </a:cubicBezTo>
                <a:moveTo>
                  <a:pt x="771" y="254"/>
                </a:moveTo>
                <a:cubicBezTo>
                  <a:pt x="771" y="254"/>
                  <a:pt x="770" y="254"/>
                  <a:pt x="770" y="254"/>
                </a:cubicBezTo>
                <a:cubicBezTo>
                  <a:pt x="770" y="254"/>
                  <a:pt x="770" y="254"/>
                  <a:pt x="770" y="254"/>
                </a:cubicBezTo>
                <a:cubicBezTo>
                  <a:pt x="770" y="254"/>
                  <a:pt x="770" y="253"/>
                  <a:pt x="770" y="253"/>
                </a:cubicBezTo>
                <a:cubicBezTo>
                  <a:pt x="770" y="253"/>
                  <a:pt x="770" y="253"/>
                  <a:pt x="770" y="253"/>
                </a:cubicBezTo>
                <a:cubicBezTo>
                  <a:pt x="770" y="254"/>
                  <a:pt x="771" y="254"/>
                  <a:pt x="771" y="254"/>
                </a:cubicBezTo>
                <a:moveTo>
                  <a:pt x="128" y="117"/>
                </a:moveTo>
                <a:cubicBezTo>
                  <a:pt x="127" y="117"/>
                  <a:pt x="127" y="118"/>
                  <a:pt x="127" y="118"/>
                </a:cubicBezTo>
                <a:cubicBezTo>
                  <a:pt x="127" y="118"/>
                  <a:pt x="127" y="118"/>
                  <a:pt x="127" y="117"/>
                </a:cubicBezTo>
                <a:cubicBezTo>
                  <a:pt x="127" y="117"/>
                  <a:pt x="127" y="117"/>
                  <a:pt x="127" y="117"/>
                </a:cubicBezTo>
                <a:cubicBezTo>
                  <a:pt x="127" y="117"/>
                  <a:pt x="127" y="117"/>
                  <a:pt x="128" y="117"/>
                </a:cubicBezTo>
                <a:moveTo>
                  <a:pt x="96" y="351"/>
                </a:moveTo>
                <a:cubicBezTo>
                  <a:pt x="96" y="351"/>
                  <a:pt x="95" y="351"/>
                  <a:pt x="95" y="351"/>
                </a:cubicBezTo>
                <a:cubicBezTo>
                  <a:pt x="96" y="351"/>
                  <a:pt x="96" y="350"/>
                  <a:pt x="96" y="350"/>
                </a:cubicBezTo>
                <a:cubicBezTo>
                  <a:pt x="96" y="350"/>
                  <a:pt x="96" y="351"/>
                  <a:pt x="96" y="351"/>
                </a:cubicBezTo>
                <a:cubicBezTo>
                  <a:pt x="96" y="351"/>
                  <a:pt x="96" y="351"/>
                  <a:pt x="96" y="351"/>
                </a:cubicBezTo>
                <a:moveTo>
                  <a:pt x="110" y="352"/>
                </a:moveTo>
                <a:cubicBezTo>
                  <a:pt x="110" y="352"/>
                  <a:pt x="110" y="351"/>
                  <a:pt x="110" y="351"/>
                </a:cubicBezTo>
                <a:cubicBezTo>
                  <a:pt x="110" y="351"/>
                  <a:pt x="110" y="352"/>
                  <a:pt x="111" y="352"/>
                </a:cubicBezTo>
                <a:moveTo>
                  <a:pt x="561" y="94"/>
                </a:moveTo>
                <a:cubicBezTo>
                  <a:pt x="561" y="95"/>
                  <a:pt x="561" y="95"/>
                  <a:pt x="561" y="95"/>
                </a:cubicBezTo>
                <a:cubicBezTo>
                  <a:pt x="561" y="95"/>
                  <a:pt x="560" y="95"/>
                  <a:pt x="560" y="95"/>
                </a:cubicBezTo>
                <a:cubicBezTo>
                  <a:pt x="560" y="94"/>
                  <a:pt x="561" y="94"/>
                  <a:pt x="561" y="94"/>
                </a:cubicBezTo>
                <a:cubicBezTo>
                  <a:pt x="561" y="94"/>
                  <a:pt x="561" y="94"/>
                  <a:pt x="561" y="94"/>
                </a:cubicBezTo>
                <a:moveTo>
                  <a:pt x="102" y="329"/>
                </a:moveTo>
                <a:cubicBezTo>
                  <a:pt x="103" y="329"/>
                  <a:pt x="103" y="330"/>
                  <a:pt x="103" y="330"/>
                </a:cubicBezTo>
                <a:cubicBezTo>
                  <a:pt x="102" y="330"/>
                  <a:pt x="102" y="330"/>
                  <a:pt x="102" y="329"/>
                </a:cubicBezTo>
                <a:moveTo>
                  <a:pt x="98" y="331"/>
                </a:moveTo>
                <a:cubicBezTo>
                  <a:pt x="98" y="331"/>
                  <a:pt x="98" y="331"/>
                  <a:pt x="98" y="331"/>
                </a:cubicBezTo>
                <a:cubicBezTo>
                  <a:pt x="98" y="331"/>
                  <a:pt x="98" y="331"/>
                  <a:pt x="97" y="331"/>
                </a:cubicBezTo>
                <a:cubicBezTo>
                  <a:pt x="97" y="330"/>
                  <a:pt x="98" y="330"/>
                  <a:pt x="98" y="330"/>
                </a:cubicBezTo>
                <a:cubicBezTo>
                  <a:pt x="98" y="330"/>
                  <a:pt x="98" y="331"/>
                  <a:pt x="98" y="331"/>
                </a:cubicBezTo>
                <a:moveTo>
                  <a:pt x="812" y="332"/>
                </a:moveTo>
                <a:cubicBezTo>
                  <a:pt x="812" y="332"/>
                  <a:pt x="812" y="332"/>
                  <a:pt x="812" y="332"/>
                </a:cubicBezTo>
                <a:cubicBezTo>
                  <a:pt x="812" y="332"/>
                  <a:pt x="812" y="332"/>
                  <a:pt x="812" y="332"/>
                </a:cubicBezTo>
                <a:cubicBezTo>
                  <a:pt x="811" y="332"/>
                  <a:pt x="811" y="331"/>
                  <a:pt x="812" y="331"/>
                </a:cubicBezTo>
                <a:cubicBezTo>
                  <a:pt x="812" y="331"/>
                  <a:pt x="812" y="331"/>
                  <a:pt x="812" y="331"/>
                </a:cubicBezTo>
                <a:cubicBezTo>
                  <a:pt x="812" y="331"/>
                  <a:pt x="812" y="332"/>
                  <a:pt x="812" y="332"/>
                </a:cubicBezTo>
                <a:moveTo>
                  <a:pt x="561" y="97"/>
                </a:moveTo>
                <a:cubicBezTo>
                  <a:pt x="561" y="97"/>
                  <a:pt x="560" y="97"/>
                  <a:pt x="560" y="96"/>
                </a:cubicBezTo>
                <a:cubicBezTo>
                  <a:pt x="560" y="96"/>
                  <a:pt x="560" y="96"/>
                  <a:pt x="560" y="96"/>
                </a:cubicBezTo>
                <a:cubicBezTo>
                  <a:pt x="561" y="96"/>
                  <a:pt x="561" y="96"/>
                  <a:pt x="561" y="96"/>
                </a:cubicBezTo>
                <a:cubicBezTo>
                  <a:pt x="561" y="97"/>
                  <a:pt x="561" y="97"/>
                  <a:pt x="561" y="97"/>
                </a:cubicBezTo>
                <a:moveTo>
                  <a:pt x="95" y="162"/>
                </a:moveTo>
                <a:cubicBezTo>
                  <a:pt x="95" y="162"/>
                  <a:pt x="95" y="162"/>
                  <a:pt x="95" y="162"/>
                </a:cubicBezTo>
                <a:cubicBezTo>
                  <a:pt x="95" y="162"/>
                  <a:pt x="95" y="162"/>
                  <a:pt x="95" y="162"/>
                </a:cubicBezTo>
                <a:cubicBezTo>
                  <a:pt x="95" y="162"/>
                  <a:pt x="95" y="162"/>
                  <a:pt x="95" y="161"/>
                </a:cubicBezTo>
                <a:cubicBezTo>
                  <a:pt x="95" y="162"/>
                  <a:pt x="95" y="162"/>
                  <a:pt x="95" y="162"/>
                </a:cubicBezTo>
                <a:moveTo>
                  <a:pt x="459" y="137"/>
                </a:moveTo>
                <a:cubicBezTo>
                  <a:pt x="459" y="136"/>
                  <a:pt x="459" y="136"/>
                  <a:pt x="459" y="136"/>
                </a:cubicBezTo>
                <a:cubicBezTo>
                  <a:pt x="459" y="136"/>
                  <a:pt x="459" y="136"/>
                  <a:pt x="459" y="136"/>
                </a:cubicBezTo>
                <a:cubicBezTo>
                  <a:pt x="459" y="136"/>
                  <a:pt x="459" y="136"/>
                  <a:pt x="460" y="136"/>
                </a:cubicBezTo>
                <a:cubicBezTo>
                  <a:pt x="460" y="136"/>
                  <a:pt x="459" y="136"/>
                  <a:pt x="459" y="137"/>
                </a:cubicBezTo>
                <a:moveTo>
                  <a:pt x="93" y="166"/>
                </a:moveTo>
                <a:cubicBezTo>
                  <a:pt x="94" y="167"/>
                  <a:pt x="93" y="167"/>
                  <a:pt x="93" y="167"/>
                </a:cubicBezTo>
                <a:cubicBezTo>
                  <a:pt x="93" y="166"/>
                  <a:pt x="93" y="166"/>
                  <a:pt x="93" y="166"/>
                </a:cubicBezTo>
                <a:moveTo>
                  <a:pt x="560" y="169"/>
                </a:moveTo>
                <a:cubicBezTo>
                  <a:pt x="561" y="169"/>
                  <a:pt x="561" y="169"/>
                  <a:pt x="561" y="170"/>
                </a:cubicBezTo>
                <a:cubicBezTo>
                  <a:pt x="561" y="170"/>
                  <a:pt x="560" y="170"/>
                  <a:pt x="560" y="170"/>
                </a:cubicBezTo>
                <a:moveTo>
                  <a:pt x="560" y="173"/>
                </a:moveTo>
                <a:cubicBezTo>
                  <a:pt x="561" y="173"/>
                  <a:pt x="561" y="173"/>
                  <a:pt x="561" y="173"/>
                </a:cubicBezTo>
                <a:cubicBezTo>
                  <a:pt x="561" y="174"/>
                  <a:pt x="560" y="174"/>
                  <a:pt x="560" y="174"/>
                </a:cubicBezTo>
                <a:moveTo>
                  <a:pt x="620" y="134"/>
                </a:moveTo>
                <a:cubicBezTo>
                  <a:pt x="620" y="135"/>
                  <a:pt x="620" y="135"/>
                  <a:pt x="619" y="135"/>
                </a:cubicBezTo>
                <a:cubicBezTo>
                  <a:pt x="619" y="134"/>
                  <a:pt x="619" y="134"/>
                  <a:pt x="619" y="134"/>
                </a:cubicBezTo>
                <a:moveTo>
                  <a:pt x="185" y="146"/>
                </a:moveTo>
                <a:cubicBezTo>
                  <a:pt x="185" y="146"/>
                  <a:pt x="185" y="146"/>
                  <a:pt x="185" y="146"/>
                </a:cubicBezTo>
                <a:cubicBezTo>
                  <a:pt x="185" y="146"/>
                  <a:pt x="185" y="146"/>
                  <a:pt x="185" y="146"/>
                </a:cubicBezTo>
                <a:cubicBezTo>
                  <a:pt x="185" y="146"/>
                  <a:pt x="185" y="145"/>
                  <a:pt x="185" y="145"/>
                </a:cubicBezTo>
                <a:cubicBezTo>
                  <a:pt x="185" y="145"/>
                  <a:pt x="185" y="146"/>
                  <a:pt x="185" y="146"/>
                </a:cubicBezTo>
                <a:moveTo>
                  <a:pt x="639" y="146"/>
                </a:moveTo>
                <a:cubicBezTo>
                  <a:pt x="639" y="146"/>
                  <a:pt x="639" y="146"/>
                  <a:pt x="639" y="146"/>
                </a:cubicBezTo>
                <a:cubicBezTo>
                  <a:pt x="638" y="146"/>
                  <a:pt x="638" y="146"/>
                  <a:pt x="638" y="146"/>
                </a:cubicBezTo>
                <a:cubicBezTo>
                  <a:pt x="638" y="146"/>
                  <a:pt x="638" y="145"/>
                  <a:pt x="638" y="145"/>
                </a:cubicBezTo>
                <a:cubicBezTo>
                  <a:pt x="638" y="145"/>
                  <a:pt x="638" y="145"/>
                  <a:pt x="638" y="145"/>
                </a:cubicBezTo>
                <a:cubicBezTo>
                  <a:pt x="639" y="145"/>
                  <a:pt x="639" y="146"/>
                  <a:pt x="639" y="146"/>
                </a:cubicBezTo>
                <a:moveTo>
                  <a:pt x="465" y="137"/>
                </a:moveTo>
                <a:cubicBezTo>
                  <a:pt x="465" y="137"/>
                  <a:pt x="465" y="137"/>
                  <a:pt x="465" y="137"/>
                </a:cubicBezTo>
                <a:cubicBezTo>
                  <a:pt x="465" y="137"/>
                  <a:pt x="465" y="138"/>
                  <a:pt x="465" y="138"/>
                </a:cubicBezTo>
                <a:cubicBezTo>
                  <a:pt x="465" y="137"/>
                  <a:pt x="465" y="137"/>
                  <a:pt x="465" y="137"/>
                </a:cubicBezTo>
                <a:cubicBezTo>
                  <a:pt x="465" y="137"/>
                  <a:pt x="465" y="137"/>
                  <a:pt x="465" y="137"/>
                </a:cubicBezTo>
                <a:moveTo>
                  <a:pt x="257" y="156"/>
                </a:moveTo>
                <a:cubicBezTo>
                  <a:pt x="256" y="156"/>
                  <a:pt x="256" y="157"/>
                  <a:pt x="256" y="157"/>
                </a:cubicBezTo>
                <a:cubicBezTo>
                  <a:pt x="256" y="156"/>
                  <a:pt x="256" y="156"/>
                  <a:pt x="256" y="156"/>
                </a:cubicBezTo>
                <a:cubicBezTo>
                  <a:pt x="256" y="156"/>
                  <a:pt x="256" y="156"/>
                  <a:pt x="256" y="156"/>
                </a:cubicBezTo>
                <a:cubicBezTo>
                  <a:pt x="256" y="156"/>
                  <a:pt x="256" y="156"/>
                  <a:pt x="256" y="156"/>
                </a:cubicBezTo>
                <a:cubicBezTo>
                  <a:pt x="256" y="156"/>
                  <a:pt x="256" y="156"/>
                  <a:pt x="257" y="156"/>
                </a:cubicBezTo>
                <a:moveTo>
                  <a:pt x="81" y="159"/>
                </a:moveTo>
                <a:cubicBezTo>
                  <a:pt x="80" y="159"/>
                  <a:pt x="80" y="159"/>
                  <a:pt x="80" y="159"/>
                </a:cubicBezTo>
                <a:cubicBezTo>
                  <a:pt x="80" y="158"/>
                  <a:pt x="80" y="158"/>
                  <a:pt x="81" y="158"/>
                </a:cubicBezTo>
                <a:cubicBezTo>
                  <a:pt x="81" y="158"/>
                  <a:pt x="81" y="158"/>
                  <a:pt x="81" y="159"/>
                </a:cubicBezTo>
                <a:moveTo>
                  <a:pt x="95" y="159"/>
                </a:moveTo>
                <a:cubicBezTo>
                  <a:pt x="95" y="159"/>
                  <a:pt x="95" y="160"/>
                  <a:pt x="94" y="160"/>
                </a:cubicBezTo>
                <a:cubicBezTo>
                  <a:pt x="94" y="159"/>
                  <a:pt x="95" y="159"/>
                  <a:pt x="95" y="159"/>
                </a:cubicBezTo>
                <a:moveTo>
                  <a:pt x="87" y="161"/>
                </a:moveTo>
                <a:cubicBezTo>
                  <a:pt x="87" y="161"/>
                  <a:pt x="86" y="161"/>
                  <a:pt x="86" y="161"/>
                </a:cubicBezTo>
                <a:cubicBezTo>
                  <a:pt x="86" y="161"/>
                  <a:pt x="86" y="161"/>
                  <a:pt x="86" y="160"/>
                </a:cubicBezTo>
                <a:cubicBezTo>
                  <a:pt x="87" y="160"/>
                  <a:pt x="87" y="160"/>
                  <a:pt x="87" y="160"/>
                </a:cubicBezTo>
                <a:cubicBezTo>
                  <a:pt x="87" y="161"/>
                  <a:pt x="87" y="161"/>
                  <a:pt x="87" y="161"/>
                </a:cubicBezTo>
                <a:moveTo>
                  <a:pt x="461" y="136"/>
                </a:moveTo>
                <a:cubicBezTo>
                  <a:pt x="461" y="136"/>
                  <a:pt x="461" y="137"/>
                  <a:pt x="461" y="137"/>
                </a:cubicBezTo>
                <a:cubicBezTo>
                  <a:pt x="461" y="137"/>
                  <a:pt x="461" y="137"/>
                  <a:pt x="461" y="136"/>
                </a:cubicBezTo>
                <a:cubicBezTo>
                  <a:pt x="461" y="136"/>
                  <a:pt x="461" y="136"/>
                  <a:pt x="461" y="136"/>
                </a:cubicBezTo>
                <a:cubicBezTo>
                  <a:pt x="461" y="136"/>
                  <a:pt x="461" y="136"/>
                  <a:pt x="461" y="136"/>
                </a:cubicBezTo>
                <a:moveTo>
                  <a:pt x="133" y="210"/>
                </a:moveTo>
                <a:cubicBezTo>
                  <a:pt x="133" y="210"/>
                  <a:pt x="133" y="211"/>
                  <a:pt x="133" y="211"/>
                </a:cubicBezTo>
                <a:cubicBezTo>
                  <a:pt x="133" y="211"/>
                  <a:pt x="133" y="210"/>
                  <a:pt x="133" y="210"/>
                </a:cubicBezTo>
                <a:cubicBezTo>
                  <a:pt x="133" y="210"/>
                  <a:pt x="133" y="210"/>
                  <a:pt x="133" y="210"/>
                </a:cubicBezTo>
                <a:cubicBezTo>
                  <a:pt x="133" y="210"/>
                  <a:pt x="133" y="210"/>
                  <a:pt x="133" y="210"/>
                </a:cubicBezTo>
                <a:moveTo>
                  <a:pt x="184" y="132"/>
                </a:moveTo>
                <a:cubicBezTo>
                  <a:pt x="183" y="133"/>
                  <a:pt x="183" y="133"/>
                  <a:pt x="183" y="133"/>
                </a:cubicBezTo>
                <a:cubicBezTo>
                  <a:pt x="182" y="132"/>
                  <a:pt x="183" y="132"/>
                  <a:pt x="183" y="132"/>
                </a:cubicBezTo>
                <a:cubicBezTo>
                  <a:pt x="183" y="132"/>
                  <a:pt x="184" y="132"/>
                  <a:pt x="184" y="132"/>
                </a:cubicBezTo>
                <a:cubicBezTo>
                  <a:pt x="184" y="132"/>
                  <a:pt x="184" y="132"/>
                  <a:pt x="184" y="132"/>
                </a:cubicBezTo>
                <a:moveTo>
                  <a:pt x="149" y="220"/>
                </a:moveTo>
                <a:cubicBezTo>
                  <a:pt x="149" y="220"/>
                  <a:pt x="149" y="220"/>
                  <a:pt x="149" y="220"/>
                </a:cubicBezTo>
                <a:cubicBezTo>
                  <a:pt x="149" y="220"/>
                  <a:pt x="149" y="219"/>
                  <a:pt x="149" y="219"/>
                </a:cubicBezTo>
                <a:cubicBezTo>
                  <a:pt x="149" y="219"/>
                  <a:pt x="149" y="220"/>
                  <a:pt x="149" y="220"/>
                </a:cubicBezTo>
                <a:cubicBezTo>
                  <a:pt x="149" y="220"/>
                  <a:pt x="149" y="220"/>
                  <a:pt x="149" y="220"/>
                </a:cubicBezTo>
                <a:moveTo>
                  <a:pt x="773" y="219"/>
                </a:moveTo>
                <a:cubicBezTo>
                  <a:pt x="773" y="219"/>
                  <a:pt x="774" y="219"/>
                  <a:pt x="773" y="220"/>
                </a:cubicBezTo>
                <a:cubicBezTo>
                  <a:pt x="773" y="220"/>
                  <a:pt x="773" y="220"/>
                  <a:pt x="773" y="220"/>
                </a:cubicBezTo>
                <a:moveTo>
                  <a:pt x="462" y="132"/>
                </a:moveTo>
                <a:cubicBezTo>
                  <a:pt x="461" y="132"/>
                  <a:pt x="461" y="132"/>
                  <a:pt x="461" y="132"/>
                </a:cubicBezTo>
                <a:cubicBezTo>
                  <a:pt x="461" y="132"/>
                  <a:pt x="461" y="132"/>
                  <a:pt x="461" y="132"/>
                </a:cubicBezTo>
                <a:cubicBezTo>
                  <a:pt x="461" y="131"/>
                  <a:pt x="461" y="131"/>
                  <a:pt x="461" y="131"/>
                </a:cubicBezTo>
                <a:cubicBezTo>
                  <a:pt x="461" y="131"/>
                  <a:pt x="461" y="131"/>
                  <a:pt x="462" y="132"/>
                </a:cubicBezTo>
                <a:moveTo>
                  <a:pt x="464" y="131"/>
                </a:moveTo>
                <a:cubicBezTo>
                  <a:pt x="464" y="131"/>
                  <a:pt x="464" y="131"/>
                  <a:pt x="463" y="131"/>
                </a:cubicBezTo>
                <a:cubicBezTo>
                  <a:pt x="464" y="130"/>
                  <a:pt x="464" y="130"/>
                  <a:pt x="464" y="130"/>
                </a:cubicBezTo>
                <a:cubicBezTo>
                  <a:pt x="464" y="130"/>
                  <a:pt x="464" y="130"/>
                  <a:pt x="464" y="131"/>
                </a:cubicBezTo>
                <a:cubicBezTo>
                  <a:pt x="464" y="131"/>
                  <a:pt x="464" y="131"/>
                  <a:pt x="464" y="131"/>
                </a:cubicBezTo>
                <a:moveTo>
                  <a:pt x="578" y="176"/>
                </a:moveTo>
                <a:cubicBezTo>
                  <a:pt x="578" y="176"/>
                  <a:pt x="578" y="177"/>
                  <a:pt x="578" y="176"/>
                </a:cubicBezTo>
                <a:cubicBezTo>
                  <a:pt x="577" y="176"/>
                  <a:pt x="577" y="176"/>
                  <a:pt x="577" y="176"/>
                </a:cubicBezTo>
                <a:moveTo>
                  <a:pt x="218" y="177"/>
                </a:moveTo>
                <a:cubicBezTo>
                  <a:pt x="218" y="177"/>
                  <a:pt x="217" y="177"/>
                  <a:pt x="217" y="178"/>
                </a:cubicBezTo>
                <a:cubicBezTo>
                  <a:pt x="217" y="177"/>
                  <a:pt x="217" y="177"/>
                  <a:pt x="217" y="177"/>
                </a:cubicBezTo>
                <a:cubicBezTo>
                  <a:pt x="217" y="177"/>
                  <a:pt x="217" y="177"/>
                  <a:pt x="217" y="177"/>
                </a:cubicBezTo>
                <a:moveTo>
                  <a:pt x="462" y="134"/>
                </a:moveTo>
                <a:cubicBezTo>
                  <a:pt x="461" y="134"/>
                  <a:pt x="461" y="135"/>
                  <a:pt x="461" y="135"/>
                </a:cubicBezTo>
                <a:cubicBezTo>
                  <a:pt x="461" y="135"/>
                  <a:pt x="461" y="134"/>
                  <a:pt x="461" y="134"/>
                </a:cubicBezTo>
                <a:cubicBezTo>
                  <a:pt x="461" y="134"/>
                  <a:pt x="461" y="134"/>
                  <a:pt x="461" y="134"/>
                </a:cubicBezTo>
                <a:cubicBezTo>
                  <a:pt x="461" y="134"/>
                  <a:pt x="461" y="134"/>
                  <a:pt x="462" y="134"/>
                </a:cubicBezTo>
                <a:moveTo>
                  <a:pt x="581" y="179"/>
                </a:moveTo>
                <a:cubicBezTo>
                  <a:pt x="581" y="180"/>
                  <a:pt x="581" y="180"/>
                  <a:pt x="581" y="180"/>
                </a:cubicBezTo>
                <a:cubicBezTo>
                  <a:pt x="581" y="180"/>
                  <a:pt x="581" y="180"/>
                  <a:pt x="581" y="180"/>
                </a:cubicBezTo>
                <a:cubicBezTo>
                  <a:pt x="580" y="180"/>
                  <a:pt x="580" y="180"/>
                  <a:pt x="580" y="180"/>
                </a:cubicBezTo>
                <a:cubicBezTo>
                  <a:pt x="580" y="180"/>
                  <a:pt x="580" y="180"/>
                  <a:pt x="581" y="179"/>
                </a:cubicBezTo>
                <a:moveTo>
                  <a:pt x="459" y="134"/>
                </a:moveTo>
                <a:cubicBezTo>
                  <a:pt x="459" y="134"/>
                  <a:pt x="459" y="134"/>
                  <a:pt x="459" y="135"/>
                </a:cubicBezTo>
                <a:cubicBezTo>
                  <a:pt x="459" y="135"/>
                  <a:pt x="459" y="135"/>
                  <a:pt x="459" y="135"/>
                </a:cubicBezTo>
                <a:cubicBezTo>
                  <a:pt x="459" y="135"/>
                  <a:pt x="459" y="134"/>
                  <a:pt x="459" y="134"/>
                </a:cubicBezTo>
                <a:cubicBezTo>
                  <a:pt x="459" y="134"/>
                  <a:pt x="459" y="134"/>
                  <a:pt x="459" y="134"/>
                </a:cubicBezTo>
                <a:moveTo>
                  <a:pt x="633" y="186"/>
                </a:moveTo>
                <a:cubicBezTo>
                  <a:pt x="633" y="186"/>
                  <a:pt x="632" y="186"/>
                  <a:pt x="632" y="186"/>
                </a:cubicBezTo>
                <a:cubicBezTo>
                  <a:pt x="633" y="185"/>
                  <a:pt x="633" y="185"/>
                  <a:pt x="633" y="186"/>
                </a:cubicBezTo>
                <a:cubicBezTo>
                  <a:pt x="633" y="186"/>
                  <a:pt x="633" y="186"/>
                  <a:pt x="633" y="186"/>
                </a:cubicBezTo>
                <a:cubicBezTo>
                  <a:pt x="633" y="186"/>
                  <a:pt x="633" y="186"/>
                  <a:pt x="633" y="186"/>
                </a:cubicBezTo>
                <a:moveTo>
                  <a:pt x="626" y="187"/>
                </a:moveTo>
                <a:cubicBezTo>
                  <a:pt x="626" y="187"/>
                  <a:pt x="626" y="187"/>
                  <a:pt x="626" y="186"/>
                </a:cubicBezTo>
                <a:cubicBezTo>
                  <a:pt x="626" y="186"/>
                  <a:pt x="626" y="186"/>
                  <a:pt x="627" y="187"/>
                </a:cubicBezTo>
                <a:cubicBezTo>
                  <a:pt x="627" y="187"/>
                  <a:pt x="627" y="187"/>
                  <a:pt x="627" y="187"/>
                </a:cubicBezTo>
                <a:cubicBezTo>
                  <a:pt x="626" y="187"/>
                  <a:pt x="626" y="187"/>
                  <a:pt x="626" y="187"/>
                </a:cubicBezTo>
                <a:moveTo>
                  <a:pt x="578" y="189"/>
                </a:moveTo>
                <a:cubicBezTo>
                  <a:pt x="578" y="189"/>
                  <a:pt x="577" y="188"/>
                  <a:pt x="577" y="188"/>
                </a:cubicBezTo>
                <a:cubicBezTo>
                  <a:pt x="578" y="188"/>
                  <a:pt x="578" y="188"/>
                  <a:pt x="578" y="188"/>
                </a:cubicBezTo>
                <a:cubicBezTo>
                  <a:pt x="578" y="189"/>
                  <a:pt x="578" y="189"/>
                  <a:pt x="578" y="189"/>
                </a:cubicBezTo>
                <a:cubicBezTo>
                  <a:pt x="578" y="189"/>
                  <a:pt x="578" y="189"/>
                  <a:pt x="578" y="189"/>
                </a:cubicBezTo>
                <a:moveTo>
                  <a:pt x="589" y="196"/>
                </a:moveTo>
                <a:cubicBezTo>
                  <a:pt x="588" y="197"/>
                  <a:pt x="588" y="196"/>
                  <a:pt x="588" y="196"/>
                </a:cubicBezTo>
                <a:cubicBezTo>
                  <a:pt x="588" y="196"/>
                  <a:pt x="589" y="196"/>
                  <a:pt x="589" y="196"/>
                </a:cubicBezTo>
                <a:moveTo>
                  <a:pt x="689" y="206"/>
                </a:moveTo>
                <a:cubicBezTo>
                  <a:pt x="689" y="206"/>
                  <a:pt x="689" y="206"/>
                  <a:pt x="689" y="206"/>
                </a:cubicBezTo>
                <a:cubicBezTo>
                  <a:pt x="689" y="207"/>
                  <a:pt x="689" y="207"/>
                  <a:pt x="689" y="207"/>
                </a:cubicBezTo>
                <a:cubicBezTo>
                  <a:pt x="689" y="207"/>
                  <a:pt x="688" y="207"/>
                  <a:pt x="688" y="207"/>
                </a:cubicBezTo>
                <a:cubicBezTo>
                  <a:pt x="688" y="207"/>
                  <a:pt x="688" y="207"/>
                  <a:pt x="688" y="207"/>
                </a:cubicBezTo>
                <a:cubicBezTo>
                  <a:pt x="688" y="206"/>
                  <a:pt x="689" y="206"/>
                  <a:pt x="689" y="206"/>
                </a:cubicBezTo>
                <a:moveTo>
                  <a:pt x="716" y="451"/>
                </a:moveTo>
                <a:cubicBezTo>
                  <a:pt x="716" y="451"/>
                  <a:pt x="716" y="451"/>
                  <a:pt x="716" y="451"/>
                </a:cubicBezTo>
                <a:cubicBezTo>
                  <a:pt x="717" y="451"/>
                  <a:pt x="716" y="452"/>
                  <a:pt x="716" y="452"/>
                </a:cubicBezTo>
                <a:cubicBezTo>
                  <a:pt x="716" y="451"/>
                  <a:pt x="716" y="451"/>
                  <a:pt x="716" y="451"/>
                </a:cubicBezTo>
                <a:cubicBezTo>
                  <a:pt x="716" y="451"/>
                  <a:pt x="716" y="451"/>
                  <a:pt x="716" y="451"/>
                </a:cubicBezTo>
                <a:moveTo>
                  <a:pt x="714" y="455"/>
                </a:moveTo>
                <a:cubicBezTo>
                  <a:pt x="714" y="455"/>
                  <a:pt x="714" y="455"/>
                  <a:pt x="714" y="455"/>
                </a:cubicBezTo>
                <a:cubicBezTo>
                  <a:pt x="715" y="455"/>
                  <a:pt x="715" y="455"/>
                  <a:pt x="715" y="455"/>
                </a:cubicBezTo>
                <a:moveTo>
                  <a:pt x="716" y="457"/>
                </a:moveTo>
                <a:cubicBezTo>
                  <a:pt x="716" y="457"/>
                  <a:pt x="717" y="457"/>
                  <a:pt x="716" y="458"/>
                </a:cubicBezTo>
                <a:cubicBezTo>
                  <a:pt x="716" y="458"/>
                  <a:pt x="716" y="458"/>
                  <a:pt x="716" y="458"/>
                </a:cubicBezTo>
                <a:moveTo>
                  <a:pt x="104" y="462"/>
                </a:moveTo>
                <a:cubicBezTo>
                  <a:pt x="104" y="462"/>
                  <a:pt x="104" y="462"/>
                  <a:pt x="104" y="462"/>
                </a:cubicBezTo>
                <a:cubicBezTo>
                  <a:pt x="103" y="462"/>
                  <a:pt x="103" y="462"/>
                  <a:pt x="103" y="462"/>
                </a:cubicBezTo>
                <a:cubicBezTo>
                  <a:pt x="103" y="461"/>
                  <a:pt x="103" y="461"/>
                  <a:pt x="103" y="461"/>
                </a:cubicBezTo>
                <a:cubicBezTo>
                  <a:pt x="103" y="461"/>
                  <a:pt x="103" y="461"/>
                  <a:pt x="103" y="461"/>
                </a:cubicBezTo>
                <a:cubicBezTo>
                  <a:pt x="104" y="461"/>
                  <a:pt x="104" y="462"/>
                  <a:pt x="104" y="462"/>
                </a:cubicBezTo>
                <a:moveTo>
                  <a:pt x="108" y="462"/>
                </a:moveTo>
                <a:cubicBezTo>
                  <a:pt x="108" y="462"/>
                  <a:pt x="109" y="462"/>
                  <a:pt x="109" y="462"/>
                </a:cubicBezTo>
                <a:cubicBezTo>
                  <a:pt x="108" y="463"/>
                  <a:pt x="108" y="463"/>
                  <a:pt x="108" y="463"/>
                </a:cubicBezTo>
                <a:cubicBezTo>
                  <a:pt x="108" y="463"/>
                  <a:pt x="108" y="463"/>
                  <a:pt x="108" y="463"/>
                </a:cubicBezTo>
                <a:cubicBezTo>
                  <a:pt x="108" y="463"/>
                  <a:pt x="108" y="463"/>
                  <a:pt x="108" y="463"/>
                </a:cubicBezTo>
                <a:cubicBezTo>
                  <a:pt x="108" y="462"/>
                  <a:pt x="108" y="462"/>
                  <a:pt x="108" y="462"/>
                </a:cubicBezTo>
                <a:moveTo>
                  <a:pt x="105" y="464"/>
                </a:moveTo>
                <a:cubicBezTo>
                  <a:pt x="105" y="464"/>
                  <a:pt x="105" y="464"/>
                  <a:pt x="105" y="463"/>
                </a:cubicBezTo>
                <a:cubicBezTo>
                  <a:pt x="105" y="463"/>
                  <a:pt x="106" y="463"/>
                  <a:pt x="106" y="464"/>
                </a:cubicBezTo>
                <a:cubicBezTo>
                  <a:pt x="106" y="464"/>
                  <a:pt x="106" y="464"/>
                  <a:pt x="106" y="464"/>
                </a:cubicBezTo>
                <a:cubicBezTo>
                  <a:pt x="106" y="464"/>
                  <a:pt x="106" y="464"/>
                  <a:pt x="105" y="464"/>
                </a:cubicBezTo>
                <a:moveTo>
                  <a:pt x="363" y="56"/>
                </a:moveTo>
                <a:cubicBezTo>
                  <a:pt x="363" y="56"/>
                  <a:pt x="363" y="56"/>
                  <a:pt x="362" y="56"/>
                </a:cubicBezTo>
                <a:cubicBezTo>
                  <a:pt x="362" y="56"/>
                  <a:pt x="362" y="56"/>
                  <a:pt x="362" y="55"/>
                </a:cubicBezTo>
                <a:cubicBezTo>
                  <a:pt x="362" y="55"/>
                  <a:pt x="362" y="55"/>
                  <a:pt x="362" y="55"/>
                </a:cubicBezTo>
                <a:cubicBezTo>
                  <a:pt x="363" y="55"/>
                  <a:pt x="363" y="56"/>
                  <a:pt x="363" y="56"/>
                </a:cubicBezTo>
                <a:moveTo>
                  <a:pt x="711" y="470"/>
                </a:moveTo>
                <a:cubicBezTo>
                  <a:pt x="711" y="470"/>
                  <a:pt x="711" y="470"/>
                  <a:pt x="711" y="470"/>
                </a:cubicBezTo>
                <a:cubicBezTo>
                  <a:pt x="711" y="470"/>
                  <a:pt x="711" y="470"/>
                  <a:pt x="710" y="470"/>
                </a:cubicBezTo>
                <a:cubicBezTo>
                  <a:pt x="710" y="470"/>
                  <a:pt x="710" y="470"/>
                  <a:pt x="710" y="470"/>
                </a:cubicBezTo>
                <a:cubicBezTo>
                  <a:pt x="710" y="470"/>
                  <a:pt x="710" y="470"/>
                  <a:pt x="711" y="470"/>
                </a:cubicBezTo>
                <a:moveTo>
                  <a:pt x="219" y="64"/>
                </a:moveTo>
                <a:cubicBezTo>
                  <a:pt x="218" y="64"/>
                  <a:pt x="218" y="64"/>
                  <a:pt x="218" y="65"/>
                </a:cubicBezTo>
                <a:cubicBezTo>
                  <a:pt x="218" y="65"/>
                  <a:pt x="218" y="64"/>
                  <a:pt x="218" y="64"/>
                </a:cubicBezTo>
                <a:cubicBezTo>
                  <a:pt x="218" y="64"/>
                  <a:pt x="218" y="64"/>
                  <a:pt x="218" y="64"/>
                </a:cubicBezTo>
                <a:cubicBezTo>
                  <a:pt x="218" y="64"/>
                  <a:pt x="218" y="64"/>
                  <a:pt x="219" y="64"/>
                </a:cubicBezTo>
                <a:moveTo>
                  <a:pt x="178" y="64"/>
                </a:moveTo>
                <a:cubicBezTo>
                  <a:pt x="179" y="64"/>
                  <a:pt x="179" y="64"/>
                  <a:pt x="179" y="64"/>
                </a:cubicBezTo>
                <a:cubicBezTo>
                  <a:pt x="179" y="64"/>
                  <a:pt x="179" y="64"/>
                  <a:pt x="178" y="65"/>
                </a:cubicBezTo>
                <a:cubicBezTo>
                  <a:pt x="178" y="65"/>
                  <a:pt x="178" y="65"/>
                  <a:pt x="178" y="65"/>
                </a:cubicBezTo>
                <a:cubicBezTo>
                  <a:pt x="178" y="65"/>
                  <a:pt x="178" y="64"/>
                  <a:pt x="178" y="64"/>
                </a:cubicBezTo>
                <a:cubicBezTo>
                  <a:pt x="178" y="64"/>
                  <a:pt x="178" y="64"/>
                  <a:pt x="178" y="64"/>
                </a:cubicBezTo>
                <a:moveTo>
                  <a:pt x="215" y="61"/>
                </a:moveTo>
                <a:cubicBezTo>
                  <a:pt x="215" y="60"/>
                  <a:pt x="215" y="60"/>
                  <a:pt x="215" y="60"/>
                </a:cubicBezTo>
                <a:cubicBezTo>
                  <a:pt x="215" y="60"/>
                  <a:pt x="216" y="60"/>
                  <a:pt x="216" y="60"/>
                </a:cubicBezTo>
                <a:cubicBezTo>
                  <a:pt x="216" y="60"/>
                  <a:pt x="215" y="61"/>
                  <a:pt x="215" y="61"/>
                </a:cubicBezTo>
                <a:cubicBezTo>
                  <a:pt x="215" y="61"/>
                  <a:pt x="215" y="61"/>
                  <a:pt x="215" y="61"/>
                </a:cubicBezTo>
                <a:moveTo>
                  <a:pt x="189" y="60"/>
                </a:moveTo>
                <a:cubicBezTo>
                  <a:pt x="189" y="60"/>
                  <a:pt x="188" y="59"/>
                  <a:pt x="188" y="59"/>
                </a:cubicBezTo>
                <a:cubicBezTo>
                  <a:pt x="189" y="59"/>
                  <a:pt x="189" y="59"/>
                  <a:pt x="189" y="59"/>
                </a:cubicBezTo>
                <a:cubicBezTo>
                  <a:pt x="189" y="60"/>
                  <a:pt x="189" y="60"/>
                  <a:pt x="189" y="60"/>
                </a:cubicBezTo>
                <a:cubicBezTo>
                  <a:pt x="189" y="60"/>
                  <a:pt x="189" y="60"/>
                  <a:pt x="189" y="60"/>
                </a:cubicBezTo>
                <a:moveTo>
                  <a:pt x="365" y="57"/>
                </a:moveTo>
                <a:cubicBezTo>
                  <a:pt x="365" y="57"/>
                  <a:pt x="365" y="57"/>
                  <a:pt x="365" y="57"/>
                </a:cubicBezTo>
                <a:cubicBezTo>
                  <a:pt x="365" y="56"/>
                  <a:pt x="365" y="56"/>
                  <a:pt x="365" y="56"/>
                </a:cubicBezTo>
                <a:cubicBezTo>
                  <a:pt x="365" y="56"/>
                  <a:pt x="366" y="56"/>
                  <a:pt x="366" y="57"/>
                </a:cubicBezTo>
                <a:cubicBezTo>
                  <a:pt x="366" y="57"/>
                  <a:pt x="365" y="57"/>
                  <a:pt x="365" y="57"/>
                </a:cubicBezTo>
                <a:moveTo>
                  <a:pt x="717" y="449"/>
                </a:moveTo>
                <a:cubicBezTo>
                  <a:pt x="717" y="450"/>
                  <a:pt x="717" y="450"/>
                  <a:pt x="717" y="450"/>
                </a:cubicBezTo>
                <a:cubicBezTo>
                  <a:pt x="717" y="450"/>
                  <a:pt x="717" y="449"/>
                  <a:pt x="717" y="449"/>
                </a:cubicBezTo>
                <a:cubicBezTo>
                  <a:pt x="717" y="449"/>
                  <a:pt x="717" y="449"/>
                  <a:pt x="717" y="449"/>
                </a:cubicBezTo>
                <a:cubicBezTo>
                  <a:pt x="717" y="449"/>
                  <a:pt x="717" y="449"/>
                  <a:pt x="717" y="449"/>
                </a:cubicBezTo>
                <a:moveTo>
                  <a:pt x="366" y="53"/>
                </a:moveTo>
                <a:cubicBezTo>
                  <a:pt x="366" y="53"/>
                  <a:pt x="365" y="53"/>
                  <a:pt x="365" y="53"/>
                </a:cubicBezTo>
                <a:cubicBezTo>
                  <a:pt x="365" y="53"/>
                  <a:pt x="365" y="53"/>
                  <a:pt x="365" y="53"/>
                </a:cubicBezTo>
                <a:cubicBezTo>
                  <a:pt x="365" y="53"/>
                  <a:pt x="365" y="53"/>
                  <a:pt x="365" y="53"/>
                </a:cubicBezTo>
                <a:cubicBezTo>
                  <a:pt x="365" y="52"/>
                  <a:pt x="366" y="53"/>
                  <a:pt x="366" y="53"/>
                </a:cubicBezTo>
                <a:moveTo>
                  <a:pt x="231" y="52"/>
                </a:moveTo>
                <a:cubicBezTo>
                  <a:pt x="231" y="53"/>
                  <a:pt x="231" y="53"/>
                  <a:pt x="231" y="53"/>
                </a:cubicBezTo>
                <a:cubicBezTo>
                  <a:pt x="231" y="53"/>
                  <a:pt x="231" y="53"/>
                  <a:pt x="231" y="53"/>
                </a:cubicBezTo>
                <a:cubicBezTo>
                  <a:pt x="230" y="53"/>
                  <a:pt x="230" y="53"/>
                  <a:pt x="230" y="53"/>
                </a:cubicBezTo>
                <a:cubicBezTo>
                  <a:pt x="230" y="53"/>
                  <a:pt x="230" y="52"/>
                  <a:pt x="231" y="52"/>
                </a:cubicBezTo>
                <a:moveTo>
                  <a:pt x="709" y="473"/>
                </a:moveTo>
                <a:cubicBezTo>
                  <a:pt x="709" y="473"/>
                  <a:pt x="708" y="473"/>
                  <a:pt x="708" y="473"/>
                </a:cubicBezTo>
                <a:cubicBezTo>
                  <a:pt x="709" y="472"/>
                  <a:pt x="709" y="473"/>
                  <a:pt x="709" y="473"/>
                </a:cubicBezTo>
                <a:cubicBezTo>
                  <a:pt x="709" y="473"/>
                  <a:pt x="709" y="473"/>
                  <a:pt x="709" y="473"/>
                </a:cubicBezTo>
                <a:cubicBezTo>
                  <a:pt x="709" y="474"/>
                  <a:pt x="709" y="473"/>
                  <a:pt x="709" y="473"/>
                </a:cubicBezTo>
                <a:moveTo>
                  <a:pt x="712" y="473"/>
                </a:moveTo>
                <a:cubicBezTo>
                  <a:pt x="712" y="473"/>
                  <a:pt x="712" y="473"/>
                  <a:pt x="712" y="473"/>
                </a:cubicBezTo>
                <a:cubicBezTo>
                  <a:pt x="712" y="473"/>
                  <a:pt x="712" y="473"/>
                  <a:pt x="711" y="473"/>
                </a:cubicBezTo>
                <a:cubicBezTo>
                  <a:pt x="711" y="474"/>
                  <a:pt x="711" y="474"/>
                  <a:pt x="711" y="473"/>
                </a:cubicBezTo>
                <a:cubicBezTo>
                  <a:pt x="711" y="473"/>
                  <a:pt x="711" y="473"/>
                  <a:pt x="711" y="473"/>
                </a:cubicBezTo>
                <a:cubicBezTo>
                  <a:pt x="711" y="473"/>
                  <a:pt x="711" y="473"/>
                  <a:pt x="712" y="473"/>
                </a:cubicBezTo>
                <a:moveTo>
                  <a:pt x="368" y="55"/>
                </a:moveTo>
                <a:cubicBezTo>
                  <a:pt x="368" y="55"/>
                  <a:pt x="368" y="55"/>
                  <a:pt x="368" y="55"/>
                </a:cubicBezTo>
                <a:cubicBezTo>
                  <a:pt x="368" y="54"/>
                  <a:pt x="368" y="54"/>
                  <a:pt x="369" y="55"/>
                </a:cubicBezTo>
                <a:cubicBezTo>
                  <a:pt x="369" y="55"/>
                  <a:pt x="369" y="55"/>
                  <a:pt x="369" y="55"/>
                </a:cubicBezTo>
                <a:moveTo>
                  <a:pt x="704" y="476"/>
                </a:moveTo>
                <a:cubicBezTo>
                  <a:pt x="704" y="476"/>
                  <a:pt x="704" y="475"/>
                  <a:pt x="705" y="476"/>
                </a:cubicBezTo>
                <a:cubicBezTo>
                  <a:pt x="705" y="476"/>
                  <a:pt x="705" y="476"/>
                  <a:pt x="705" y="476"/>
                </a:cubicBezTo>
                <a:moveTo>
                  <a:pt x="18" y="374"/>
                </a:moveTo>
                <a:cubicBezTo>
                  <a:pt x="18" y="374"/>
                  <a:pt x="18" y="374"/>
                  <a:pt x="18" y="374"/>
                </a:cubicBezTo>
                <a:cubicBezTo>
                  <a:pt x="18" y="375"/>
                  <a:pt x="18" y="375"/>
                  <a:pt x="18" y="375"/>
                </a:cubicBezTo>
                <a:moveTo>
                  <a:pt x="82" y="377"/>
                </a:moveTo>
                <a:cubicBezTo>
                  <a:pt x="82" y="377"/>
                  <a:pt x="82" y="378"/>
                  <a:pt x="82" y="378"/>
                </a:cubicBezTo>
                <a:cubicBezTo>
                  <a:pt x="82" y="377"/>
                  <a:pt x="81" y="377"/>
                  <a:pt x="81" y="377"/>
                </a:cubicBezTo>
                <a:cubicBezTo>
                  <a:pt x="81" y="377"/>
                  <a:pt x="81" y="377"/>
                  <a:pt x="81" y="377"/>
                </a:cubicBezTo>
                <a:cubicBezTo>
                  <a:pt x="81" y="377"/>
                  <a:pt x="81" y="377"/>
                  <a:pt x="82" y="377"/>
                </a:cubicBezTo>
                <a:cubicBezTo>
                  <a:pt x="82" y="377"/>
                  <a:pt x="82" y="377"/>
                  <a:pt x="82" y="377"/>
                </a:cubicBezTo>
                <a:moveTo>
                  <a:pt x="81" y="379"/>
                </a:moveTo>
                <a:cubicBezTo>
                  <a:pt x="82" y="379"/>
                  <a:pt x="82" y="379"/>
                  <a:pt x="82" y="379"/>
                </a:cubicBezTo>
                <a:cubicBezTo>
                  <a:pt x="82" y="379"/>
                  <a:pt x="82" y="379"/>
                  <a:pt x="82" y="379"/>
                </a:cubicBezTo>
                <a:cubicBezTo>
                  <a:pt x="82" y="379"/>
                  <a:pt x="81" y="379"/>
                  <a:pt x="81" y="379"/>
                </a:cubicBezTo>
                <a:cubicBezTo>
                  <a:pt x="81" y="379"/>
                  <a:pt x="81" y="379"/>
                  <a:pt x="81" y="379"/>
                </a:cubicBezTo>
                <a:moveTo>
                  <a:pt x="288" y="79"/>
                </a:moveTo>
                <a:cubicBezTo>
                  <a:pt x="289" y="79"/>
                  <a:pt x="289" y="79"/>
                  <a:pt x="289" y="80"/>
                </a:cubicBezTo>
                <a:cubicBezTo>
                  <a:pt x="289" y="80"/>
                  <a:pt x="289" y="80"/>
                  <a:pt x="288" y="80"/>
                </a:cubicBezTo>
                <a:cubicBezTo>
                  <a:pt x="288" y="80"/>
                  <a:pt x="288" y="79"/>
                  <a:pt x="288" y="79"/>
                </a:cubicBezTo>
                <a:cubicBezTo>
                  <a:pt x="288" y="79"/>
                  <a:pt x="288" y="79"/>
                  <a:pt x="288" y="79"/>
                </a:cubicBezTo>
                <a:moveTo>
                  <a:pt x="287" y="79"/>
                </a:moveTo>
                <a:cubicBezTo>
                  <a:pt x="287" y="79"/>
                  <a:pt x="287" y="80"/>
                  <a:pt x="287" y="80"/>
                </a:cubicBezTo>
                <a:cubicBezTo>
                  <a:pt x="286" y="80"/>
                  <a:pt x="286" y="80"/>
                  <a:pt x="286" y="80"/>
                </a:cubicBezTo>
                <a:cubicBezTo>
                  <a:pt x="286" y="79"/>
                  <a:pt x="286" y="79"/>
                  <a:pt x="287" y="79"/>
                </a:cubicBezTo>
                <a:cubicBezTo>
                  <a:pt x="287" y="79"/>
                  <a:pt x="287" y="79"/>
                  <a:pt x="287" y="79"/>
                </a:cubicBezTo>
                <a:moveTo>
                  <a:pt x="755" y="389"/>
                </a:moveTo>
                <a:cubicBezTo>
                  <a:pt x="754" y="389"/>
                  <a:pt x="754" y="389"/>
                  <a:pt x="754" y="389"/>
                </a:cubicBezTo>
                <a:cubicBezTo>
                  <a:pt x="754" y="389"/>
                  <a:pt x="754" y="389"/>
                  <a:pt x="754" y="389"/>
                </a:cubicBezTo>
                <a:cubicBezTo>
                  <a:pt x="754" y="388"/>
                  <a:pt x="754" y="388"/>
                  <a:pt x="754" y="388"/>
                </a:cubicBezTo>
                <a:cubicBezTo>
                  <a:pt x="754" y="388"/>
                  <a:pt x="755" y="388"/>
                  <a:pt x="755" y="389"/>
                </a:cubicBezTo>
                <a:moveTo>
                  <a:pt x="726" y="367"/>
                </a:moveTo>
                <a:cubicBezTo>
                  <a:pt x="726" y="367"/>
                  <a:pt x="726" y="367"/>
                  <a:pt x="726" y="367"/>
                </a:cubicBezTo>
                <a:cubicBezTo>
                  <a:pt x="725" y="367"/>
                  <a:pt x="725" y="367"/>
                  <a:pt x="726" y="366"/>
                </a:cubicBezTo>
                <a:cubicBezTo>
                  <a:pt x="726" y="366"/>
                  <a:pt x="726" y="366"/>
                  <a:pt x="726" y="366"/>
                </a:cubicBezTo>
                <a:cubicBezTo>
                  <a:pt x="726" y="366"/>
                  <a:pt x="726" y="367"/>
                  <a:pt x="726" y="367"/>
                </a:cubicBezTo>
                <a:moveTo>
                  <a:pt x="566" y="89"/>
                </a:moveTo>
                <a:cubicBezTo>
                  <a:pt x="566" y="89"/>
                  <a:pt x="566" y="89"/>
                  <a:pt x="566" y="89"/>
                </a:cubicBezTo>
                <a:cubicBezTo>
                  <a:pt x="566" y="89"/>
                  <a:pt x="566" y="89"/>
                  <a:pt x="566" y="89"/>
                </a:cubicBezTo>
                <a:cubicBezTo>
                  <a:pt x="567" y="89"/>
                  <a:pt x="567" y="89"/>
                  <a:pt x="567" y="89"/>
                </a:cubicBezTo>
                <a:cubicBezTo>
                  <a:pt x="567" y="89"/>
                  <a:pt x="566" y="89"/>
                  <a:pt x="566" y="89"/>
                </a:cubicBezTo>
                <a:moveTo>
                  <a:pt x="717" y="373"/>
                </a:moveTo>
                <a:cubicBezTo>
                  <a:pt x="716" y="373"/>
                  <a:pt x="716" y="373"/>
                  <a:pt x="716" y="373"/>
                </a:cubicBezTo>
                <a:cubicBezTo>
                  <a:pt x="716" y="373"/>
                  <a:pt x="716" y="373"/>
                  <a:pt x="716" y="372"/>
                </a:cubicBezTo>
                <a:cubicBezTo>
                  <a:pt x="716" y="372"/>
                  <a:pt x="716" y="372"/>
                  <a:pt x="716" y="372"/>
                </a:cubicBezTo>
                <a:cubicBezTo>
                  <a:pt x="716" y="372"/>
                  <a:pt x="716" y="372"/>
                  <a:pt x="717" y="373"/>
                </a:cubicBezTo>
                <a:moveTo>
                  <a:pt x="116" y="408"/>
                </a:moveTo>
                <a:cubicBezTo>
                  <a:pt x="116" y="408"/>
                  <a:pt x="116" y="409"/>
                  <a:pt x="116" y="409"/>
                </a:cubicBezTo>
                <a:cubicBezTo>
                  <a:pt x="115" y="409"/>
                  <a:pt x="115" y="408"/>
                  <a:pt x="115" y="408"/>
                </a:cubicBezTo>
                <a:moveTo>
                  <a:pt x="740" y="409"/>
                </a:moveTo>
                <a:cubicBezTo>
                  <a:pt x="740" y="409"/>
                  <a:pt x="740" y="409"/>
                  <a:pt x="740" y="409"/>
                </a:cubicBezTo>
                <a:cubicBezTo>
                  <a:pt x="740" y="409"/>
                  <a:pt x="740" y="409"/>
                  <a:pt x="740" y="408"/>
                </a:cubicBezTo>
                <a:cubicBezTo>
                  <a:pt x="740" y="408"/>
                  <a:pt x="740" y="408"/>
                  <a:pt x="740" y="408"/>
                </a:cubicBezTo>
                <a:cubicBezTo>
                  <a:pt x="740" y="408"/>
                  <a:pt x="740" y="408"/>
                  <a:pt x="740" y="409"/>
                </a:cubicBezTo>
                <a:moveTo>
                  <a:pt x="744" y="408"/>
                </a:moveTo>
                <a:cubicBezTo>
                  <a:pt x="744" y="408"/>
                  <a:pt x="744" y="408"/>
                  <a:pt x="744" y="408"/>
                </a:cubicBezTo>
                <a:cubicBezTo>
                  <a:pt x="744" y="409"/>
                  <a:pt x="744" y="409"/>
                  <a:pt x="744" y="409"/>
                </a:cubicBezTo>
                <a:cubicBezTo>
                  <a:pt x="744" y="409"/>
                  <a:pt x="743" y="409"/>
                  <a:pt x="743" y="409"/>
                </a:cubicBezTo>
                <a:cubicBezTo>
                  <a:pt x="743" y="409"/>
                  <a:pt x="743" y="409"/>
                  <a:pt x="743" y="409"/>
                </a:cubicBezTo>
                <a:cubicBezTo>
                  <a:pt x="743" y="408"/>
                  <a:pt x="744" y="408"/>
                  <a:pt x="744" y="408"/>
                </a:cubicBezTo>
                <a:moveTo>
                  <a:pt x="745" y="393"/>
                </a:moveTo>
                <a:cubicBezTo>
                  <a:pt x="745" y="393"/>
                  <a:pt x="744" y="392"/>
                  <a:pt x="744" y="392"/>
                </a:cubicBezTo>
                <a:cubicBezTo>
                  <a:pt x="745" y="392"/>
                  <a:pt x="745" y="392"/>
                  <a:pt x="745" y="392"/>
                </a:cubicBezTo>
                <a:cubicBezTo>
                  <a:pt x="745" y="393"/>
                  <a:pt x="745" y="393"/>
                  <a:pt x="745" y="393"/>
                </a:cubicBezTo>
                <a:cubicBezTo>
                  <a:pt x="745" y="393"/>
                  <a:pt x="745" y="393"/>
                  <a:pt x="745" y="393"/>
                </a:cubicBezTo>
                <a:moveTo>
                  <a:pt x="123" y="403"/>
                </a:moveTo>
                <a:cubicBezTo>
                  <a:pt x="123" y="403"/>
                  <a:pt x="123" y="403"/>
                  <a:pt x="123" y="403"/>
                </a:cubicBezTo>
                <a:cubicBezTo>
                  <a:pt x="123" y="402"/>
                  <a:pt x="124" y="403"/>
                  <a:pt x="124" y="403"/>
                </a:cubicBezTo>
                <a:cubicBezTo>
                  <a:pt x="124" y="403"/>
                  <a:pt x="124" y="403"/>
                  <a:pt x="124" y="403"/>
                </a:cubicBezTo>
                <a:cubicBezTo>
                  <a:pt x="124" y="403"/>
                  <a:pt x="124" y="403"/>
                  <a:pt x="123" y="403"/>
                </a:cubicBezTo>
                <a:moveTo>
                  <a:pt x="124" y="403"/>
                </a:moveTo>
                <a:cubicBezTo>
                  <a:pt x="124" y="403"/>
                  <a:pt x="125" y="403"/>
                  <a:pt x="125" y="404"/>
                </a:cubicBezTo>
                <a:cubicBezTo>
                  <a:pt x="125" y="404"/>
                  <a:pt x="124" y="404"/>
                  <a:pt x="124" y="404"/>
                </a:cubicBezTo>
                <a:moveTo>
                  <a:pt x="218" y="754"/>
                </a:moveTo>
                <a:cubicBezTo>
                  <a:pt x="218" y="752"/>
                  <a:pt x="218" y="752"/>
                  <a:pt x="218" y="752"/>
                </a:cubicBezTo>
                <a:cubicBezTo>
                  <a:pt x="219" y="752"/>
                  <a:pt x="219" y="753"/>
                  <a:pt x="219" y="754"/>
                </a:cubicBezTo>
                <a:cubicBezTo>
                  <a:pt x="219" y="754"/>
                  <a:pt x="218" y="754"/>
                  <a:pt x="218" y="754"/>
                </a:cubicBezTo>
                <a:moveTo>
                  <a:pt x="218" y="756"/>
                </a:moveTo>
                <a:cubicBezTo>
                  <a:pt x="218" y="756"/>
                  <a:pt x="218" y="757"/>
                  <a:pt x="219" y="757"/>
                </a:cubicBezTo>
                <a:cubicBezTo>
                  <a:pt x="219" y="757"/>
                  <a:pt x="218" y="757"/>
                  <a:pt x="218" y="757"/>
                </a:cubicBezTo>
                <a:cubicBezTo>
                  <a:pt x="218" y="757"/>
                  <a:pt x="218" y="757"/>
                  <a:pt x="218" y="756"/>
                </a:cubicBezTo>
                <a:cubicBezTo>
                  <a:pt x="218" y="756"/>
                  <a:pt x="218" y="756"/>
                  <a:pt x="218" y="756"/>
                </a:cubicBezTo>
                <a:moveTo>
                  <a:pt x="493" y="19"/>
                </a:moveTo>
                <a:cubicBezTo>
                  <a:pt x="493" y="19"/>
                  <a:pt x="492" y="19"/>
                  <a:pt x="492" y="19"/>
                </a:cubicBezTo>
                <a:cubicBezTo>
                  <a:pt x="492" y="19"/>
                  <a:pt x="492" y="19"/>
                  <a:pt x="492" y="19"/>
                </a:cubicBezTo>
                <a:cubicBezTo>
                  <a:pt x="492" y="19"/>
                  <a:pt x="492" y="18"/>
                  <a:pt x="492" y="18"/>
                </a:cubicBezTo>
                <a:cubicBezTo>
                  <a:pt x="492" y="18"/>
                  <a:pt x="492" y="18"/>
                  <a:pt x="492" y="18"/>
                </a:cubicBezTo>
                <a:cubicBezTo>
                  <a:pt x="492" y="18"/>
                  <a:pt x="493" y="19"/>
                  <a:pt x="493" y="19"/>
                </a:cubicBezTo>
                <a:moveTo>
                  <a:pt x="386" y="488"/>
                </a:moveTo>
                <a:cubicBezTo>
                  <a:pt x="386" y="488"/>
                  <a:pt x="386" y="488"/>
                  <a:pt x="387" y="488"/>
                </a:cubicBezTo>
                <a:cubicBezTo>
                  <a:pt x="387" y="488"/>
                  <a:pt x="387" y="488"/>
                  <a:pt x="387" y="489"/>
                </a:cubicBezTo>
                <a:cubicBezTo>
                  <a:pt x="387" y="488"/>
                  <a:pt x="387" y="488"/>
                  <a:pt x="388" y="488"/>
                </a:cubicBezTo>
                <a:cubicBezTo>
                  <a:pt x="388" y="487"/>
                  <a:pt x="388" y="487"/>
                  <a:pt x="388" y="485"/>
                </a:cubicBezTo>
                <a:cubicBezTo>
                  <a:pt x="388" y="485"/>
                  <a:pt x="388" y="485"/>
                  <a:pt x="388" y="485"/>
                </a:cubicBezTo>
                <a:cubicBezTo>
                  <a:pt x="387" y="485"/>
                  <a:pt x="387" y="486"/>
                  <a:pt x="388" y="486"/>
                </a:cubicBezTo>
                <a:cubicBezTo>
                  <a:pt x="388" y="486"/>
                  <a:pt x="388" y="486"/>
                  <a:pt x="388" y="486"/>
                </a:cubicBezTo>
                <a:cubicBezTo>
                  <a:pt x="388" y="486"/>
                  <a:pt x="388" y="485"/>
                  <a:pt x="388" y="485"/>
                </a:cubicBezTo>
                <a:cubicBezTo>
                  <a:pt x="388" y="485"/>
                  <a:pt x="388" y="485"/>
                  <a:pt x="388" y="485"/>
                </a:cubicBezTo>
                <a:cubicBezTo>
                  <a:pt x="387" y="486"/>
                  <a:pt x="387" y="486"/>
                  <a:pt x="387" y="485"/>
                </a:cubicBezTo>
                <a:cubicBezTo>
                  <a:pt x="387" y="485"/>
                  <a:pt x="387" y="484"/>
                  <a:pt x="387" y="483"/>
                </a:cubicBezTo>
                <a:cubicBezTo>
                  <a:pt x="387" y="483"/>
                  <a:pt x="386" y="482"/>
                  <a:pt x="386" y="482"/>
                </a:cubicBezTo>
                <a:cubicBezTo>
                  <a:pt x="385" y="483"/>
                  <a:pt x="386" y="483"/>
                  <a:pt x="386" y="484"/>
                </a:cubicBezTo>
                <a:cubicBezTo>
                  <a:pt x="386" y="485"/>
                  <a:pt x="386" y="485"/>
                  <a:pt x="385" y="486"/>
                </a:cubicBezTo>
                <a:cubicBezTo>
                  <a:pt x="385" y="486"/>
                  <a:pt x="385" y="485"/>
                  <a:pt x="385" y="484"/>
                </a:cubicBezTo>
                <a:cubicBezTo>
                  <a:pt x="385" y="484"/>
                  <a:pt x="385" y="483"/>
                  <a:pt x="384" y="483"/>
                </a:cubicBezTo>
                <a:cubicBezTo>
                  <a:pt x="383" y="482"/>
                  <a:pt x="384" y="482"/>
                  <a:pt x="384" y="481"/>
                </a:cubicBezTo>
                <a:cubicBezTo>
                  <a:pt x="384" y="481"/>
                  <a:pt x="385" y="481"/>
                  <a:pt x="385" y="481"/>
                </a:cubicBezTo>
                <a:cubicBezTo>
                  <a:pt x="385" y="481"/>
                  <a:pt x="385" y="480"/>
                  <a:pt x="386" y="480"/>
                </a:cubicBezTo>
                <a:cubicBezTo>
                  <a:pt x="386" y="479"/>
                  <a:pt x="386" y="480"/>
                  <a:pt x="386" y="480"/>
                </a:cubicBezTo>
                <a:cubicBezTo>
                  <a:pt x="386" y="480"/>
                  <a:pt x="386" y="480"/>
                  <a:pt x="386" y="480"/>
                </a:cubicBezTo>
                <a:cubicBezTo>
                  <a:pt x="386" y="480"/>
                  <a:pt x="386" y="480"/>
                  <a:pt x="386" y="480"/>
                </a:cubicBezTo>
                <a:cubicBezTo>
                  <a:pt x="386" y="480"/>
                  <a:pt x="386" y="480"/>
                  <a:pt x="386" y="480"/>
                </a:cubicBezTo>
                <a:cubicBezTo>
                  <a:pt x="386" y="479"/>
                  <a:pt x="386" y="479"/>
                  <a:pt x="386" y="480"/>
                </a:cubicBezTo>
                <a:cubicBezTo>
                  <a:pt x="384" y="479"/>
                  <a:pt x="383" y="479"/>
                  <a:pt x="381" y="478"/>
                </a:cubicBezTo>
                <a:cubicBezTo>
                  <a:pt x="381" y="478"/>
                  <a:pt x="381" y="477"/>
                  <a:pt x="381" y="477"/>
                </a:cubicBezTo>
                <a:cubicBezTo>
                  <a:pt x="382" y="477"/>
                  <a:pt x="382" y="476"/>
                  <a:pt x="382" y="476"/>
                </a:cubicBezTo>
                <a:cubicBezTo>
                  <a:pt x="381" y="474"/>
                  <a:pt x="379" y="474"/>
                  <a:pt x="378" y="473"/>
                </a:cubicBezTo>
                <a:cubicBezTo>
                  <a:pt x="377" y="473"/>
                  <a:pt x="376" y="474"/>
                  <a:pt x="376" y="473"/>
                </a:cubicBezTo>
                <a:cubicBezTo>
                  <a:pt x="375" y="471"/>
                  <a:pt x="373" y="472"/>
                  <a:pt x="372" y="471"/>
                </a:cubicBezTo>
                <a:cubicBezTo>
                  <a:pt x="372" y="471"/>
                  <a:pt x="371" y="471"/>
                  <a:pt x="371" y="471"/>
                </a:cubicBezTo>
                <a:cubicBezTo>
                  <a:pt x="371" y="471"/>
                  <a:pt x="370" y="471"/>
                  <a:pt x="370" y="471"/>
                </a:cubicBezTo>
                <a:cubicBezTo>
                  <a:pt x="370" y="470"/>
                  <a:pt x="370" y="469"/>
                  <a:pt x="370" y="469"/>
                </a:cubicBezTo>
                <a:cubicBezTo>
                  <a:pt x="369" y="468"/>
                  <a:pt x="369" y="467"/>
                  <a:pt x="368" y="468"/>
                </a:cubicBezTo>
                <a:cubicBezTo>
                  <a:pt x="367" y="469"/>
                  <a:pt x="366" y="469"/>
                  <a:pt x="364" y="469"/>
                </a:cubicBezTo>
                <a:cubicBezTo>
                  <a:pt x="363" y="470"/>
                  <a:pt x="362" y="470"/>
                  <a:pt x="360" y="470"/>
                </a:cubicBezTo>
                <a:cubicBezTo>
                  <a:pt x="360" y="469"/>
                  <a:pt x="359" y="469"/>
                  <a:pt x="359" y="468"/>
                </a:cubicBezTo>
                <a:cubicBezTo>
                  <a:pt x="358" y="467"/>
                  <a:pt x="357" y="465"/>
                  <a:pt x="356" y="464"/>
                </a:cubicBezTo>
                <a:cubicBezTo>
                  <a:pt x="356" y="463"/>
                  <a:pt x="354" y="462"/>
                  <a:pt x="354" y="461"/>
                </a:cubicBezTo>
                <a:cubicBezTo>
                  <a:pt x="353" y="460"/>
                  <a:pt x="353" y="458"/>
                  <a:pt x="352" y="457"/>
                </a:cubicBezTo>
                <a:cubicBezTo>
                  <a:pt x="351" y="457"/>
                  <a:pt x="352" y="456"/>
                  <a:pt x="351" y="456"/>
                </a:cubicBezTo>
                <a:cubicBezTo>
                  <a:pt x="350" y="455"/>
                  <a:pt x="351" y="453"/>
                  <a:pt x="350" y="452"/>
                </a:cubicBezTo>
                <a:cubicBezTo>
                  <a:pt x="349" y="452"/>
                  <a:pt x="349" y="450"/>
                  <a:pt x="349" y="450"/>
                </a:cubicBezTo>
                <a:cubicBezTo>
                  <a:pt x="349" y="448"/>
                  <a:pt x="347" y="447"/>
                  <a:pt x="348" y="445"/>
                </a:cubicBezTo>
                <a:cubicBezTo>
                  <a:pt x="347" y="444"/>
                  <a:pt x="347" y="443"/>
                  <a:pt x="347" y="441"/>
                </a:cubicBezTo>
                <a:cubicBezTo>
                  <a:pt x="347" y="440"/>
                  <a:pt x="345" y="440"/>
                  <a:pt x="346" y="438"/>
                </a:cubicBezTo>
                <a:cubicBezTo>
                  <a:pt x="346" y="438"/>
                  <a:pt x="346" y="436"/>
                  <a:pt x="345" y="436"/>
                </a:cubicBezTo>
                <a:cubicBezTo>
                  <a:pt x="344" y="435"/>
                  <a:pt x="345" y="434"/>
                  <a:pt x="345" y="433"/>
                </a:cubicBezTo>
                <a:cubicBezTo>
                  <a:pt x="345" y="432"/>
                  <a:pt x="344" y="431"/>
                  <a:pt x="344" y="430"/>
                </a:cubicBezTo>
                <a:cubicBezTo>
                  <a:pt x="344" y="428"/>
                  <a:pt x="344" y="426"/>
                  <a:pt x="344" y="424"/>
                </a:cubicBezTo>
                <a:cubicBezTo>
                  <a:pt x="344" y="422"/>
                  <a:pt x="343" y="421"/>
                  <a:pt x="343" y="420"/>
                </a:cubicBezTo>
                <a:cubicBezTo>
                  <a:pt x="343" y="418"/>
                  <a:pt x="343" y="417"/>
                  <a:pt x="343" y="415"/>
                </a:cubicBezTo>
                <a:cubicBezTo>
                  <a:pt x="343" y="411"/>
                  <a:pt x="343" y="411"/>
                  <a:pt x="343" y="411"/>
                </a:cubicBezTo>
                <a:cubicBezTo>
                  <a:pt x="343" y="407"/>
                  <a:pt x="343" y="407"/>
                  <a:pt x="343" y="407"/>
                </a:cubicBezTo>
                <a:cubicBezTo>
                  <a:pt x="343" y="406"/>
                  <a:pt x="343" y="404"/>
                  <a:pt x="343" y="403"/>
                </a:cubicBezTo>
                <a:cubicBezTo>
                  <a:pt x="343" y="400"/>
                  <a:pt x="342" y="398"/>
                  <a:pt x="344" y="396"/>
                </a:cubicBezTo>
                <a:cubicBezTo>
                  <a:pt x="344" y="396"/>
                  <a:pt x="344" y="395"/>
                  <a:pt x="344" y="395"/>
                </a:cubicBezTo>
                <a:cubicBezTo>
                  <a:pt x="344" y="393"/>
                  <a:pt x="343" y="390"/>
                  <a:pt x="345" y="388"/>
                </a:cubicBezTo>
                <a:cubicBezTo>
                  <a:pt x="345" y="388"/>
                  <a:pt x="345" y="387"/>
                  <a:pt x="345" y="386"/>
                </a:cubicBezTo>
                <a:cubicBezTo>
                  <a:pt x="345" y="385"/>
                  <a:pt x="344" y="384"/>
                  <a:pt x="346" y="383"/>
                </a:cubicBezTo>
                <a:cubicBezTo>
                  <a:pt x="346" y="383"/>
                  <a:pt x="346" y="381"/>
                  <a:pt x="346" y="381"/>
                </a:cubicBezTo>
                <a:cubicBezTo>
                  <a:pt x="346" y="380"/>
                  <a:pt x="345" y="378"/>
                  <a:pt x="346" y="378"/>
                </a:cubicBezTo>
                <a:cubicBezTo>
                  <a:pt x="347" y="377"/>
                  <a:pt x="347" y="376"/>
                  <a:pt x="347" y="375"/>
                </a:cubicBezTo>
                <a:cubicBezTo>
                  <a:pt x="347" y="374"/>
                  <a:pt x="347" y="373"/>
                  <a:pt x="347" y="372"/>
                </a:cubicBezTo>
                <a:cubicBezTo>
                  <a:pt x="348" y="370"/>
                  <a:pt x="347" y="369"/>
                  <a:pt x="348" y="367"/>
                </a:cubicBezTo>
                <a:cubicBezTo>
                  <a:pt x="348" y="366"/>
                  <a:pt x="349" y="366"/>
                  <a:pt x="349" y="364"/>
                </a:cubicBezTo>
                <a:cubicBezTo>
                  <a:pt x="349" y="363"/>
                  <a:pt x="350" y="363"/>
                  <a:pt x="350" y="362"/>
                </a:cubicBezTo>
                <a:cubicBezTo>
                  <a:pt x="351" y="361"/>
                  <a:pt x="352" y="361"/>
                  <a:pt x="353" y="362"/>
                </a:cubicBezTo>
                <a:cubicBezTo>
                  <a:pt x="354" y="362"/>
                  <a:pt x="353" y="361"/>
                  <a:pt x="354" y="360"/>
                </a:cubicBezTo>
                <a:cubicBezTo>
                  <a:pt x="354" y="359"/>
                  <a:pt x="355" y="359"/>
                  <a:pt x="356" y="359"/>
                </a:cubicBezTo>
                <a:cubicBezTo>
                  <a:pt x="357" y="359"/>
                  <a:pt x="357" y="358"/>
                  <a:pt x="357" y="357"/>
                </a:cubicBezTo>
                <a:cubicBezTo>
                  <a:pt x="358" y="356"/>
                  <a:pt x="360" y="357"/>
                  <a:pt x="361" y="357"/>
                </a:cubicBezTo>
                <a:cubicBezTo>
                  <a:pt x="361" y="356"/>
                  <a:pt x="361" y="356"/>
                  <a:pt x="361" y="356"/>
                </a:cubicBezTo>
                <a:cubicBezTo>
                  <a:pt x="360" y="356"/>
                  <a:pt x="360" y="355"/>
                  <a:pt x="359" y="355"/>
                </a:cubicBezTo>
                <a:cubicBezTo>
                  <a:pt x="359" y="355"/>
                  <a:pt x="359" y="355"/>
                  <a:pt x="359" y="355"/>
                </a:cubicBezTo>
                <a:cubicBezTo>
                  <a:pt x="359" y="355"/>
                  <a:pt x="359" y="355"/>
                  <a:pt x="359" y="354"/>
                </a:cubicBezTo>
                <a:cubicBezTo>
                  <a:pt x="359" y="354"/>
                  <a:pt x="359" y="354"/>
                  <a:pt x="358" y="354"/>
                </a:cubicBezTo>
                <a:cubicBezTo>
                  <a:pt x="358" y="354"/>
                  <a:pt x="359" y="355"/>
                  <a:pt x="359" y="355"/>
                </a:cubicBezTo>
                <a:cubicBezTo>
                  <a:pt x="359" y="355"/>
                  <a:pt x="359" y="356"/>
                  <a:pt x="359" y="356"/>
                </a:cubicBezTo>
                <a:cubicBezTo>
                  <a:pt x="358" y="356"/>
                  <a:pt x="358" y="356"/>
                  <a:pt x="357" y="356"/>
                </a:cubicBezTo>
                <a:cubicBezTo>
                  <a:pt x="356" y="356"/>
                  <a:pt x="356" y="355"/>
                  <a:pt x="356" y="354"/>
                </a:cubicBezTo>
                <a:cubicBezTo>
                  <a:pt x="357" y="354"/>
                  <a:pt x="357" y="353"/>
                  <a:pt x="358" y="353"/>
                </a:cubicBezTo>
                <a:cubicBezTo>
                  <a:pt x="358" y="353"/>
                  <a:pt x="359" y="353"/>
                  <a:pt x="359" y="352"/>
                </a:cubicBezTo>
                <a:cubicBezTo>
                  <a:pt x="360" y="351"/>
                  <a:pt x="361" y="351"/>
                  <a:pt x="362" y="349"/>
                </a:cubicBezTo>
                <a:cubicBezTo>
                  <a:pt x="362" y="349"/>
                  <a:pt x="363" y="349"/>
                  <a:pt x="363" y="349"/>
                </a:cubicBezTo>
                <a:cubicBezTo>
                  <a:pt x="363" y="348"/>
                  <a:pt x="362" y="348"/>
                  <a:pt x="362" y="347"/>
                </a:cubicBezTo>
                <a:cubicBezTo>
                  <a:pt x="362" y="346"/>
                  <a:pt x="361" y="346"/>
                  <a:pt x="361" y="347"/>
                </a:cubicBezTo>
                <a:cubicBezTo>
                  <a:pt x="361" y="347"/>
                  <a:pt x="361" y="348"/>
                  <a:pt x="361" y="348"/>
                </a:cubicBezTo>
                <a:cubicBezTo>
                  <a:pt x="361" y="348"/>
                  <a:pt x="362" y="348"/>
                  <a:pt x="362" y="348"/>
                </a:cubicBezTo>
                <a:cubicBezTo>
                  <a:pt x="362" y="346"/>
                  <a:pt x="364" y="348"/>
                  <a:pt x="365" y="347"/>
                </a:cubicBezTo>
                <a:cubicBezTo>
                  <a:pt x="364" y="346"/>
                  <a:pt x="363" y="346"/>
                  <a:pt x="362" y="347"/>
                </a:cubicBezTo>
                <a:cubicBezTo>
                  <a:pt x="362" y="349"/>
                  <a:pt x="362" y="349"/>
                  <a:pt x="362" y="349"/>
                </a:cubicBezTo>
                <a:cubicBezTo>
                  <a:pt x="360" y="349"/>
                  <a:pt x="360" y="349"/>
                  <a:pt x="360" y="348"/>
                </a:cubicBezTo>
                <a:cubicBezTo>
                  <a:pt x="360" y="348"/>
                  <a:pt x="360" y="347"/>
                  <a:pt x="360" y="347"/>
                </a:cubicBezTo>
                <a:cubicBezTo>
                  <a:pt x="360" y="347"/>
                  <a:pt x="360" y="346"/>
                  <a:pt x="359" y="346"/>
                </a:cubicBezTo>
                <a:cubicBezTo>
                  <a:pt x="358" y="346"/>
                  <a:pt x="358" y="347"/>
                  <a:pt x="358" y="347"/>
                </a:cubicBezTo>
                <a:cubicBezTo>
                  <a:pt x="358" y="347"/>
                  <a:pt x="358" y="348"/>
                  <a:pt x="358" y="348"/>
                </a:cubicBezTo>
                <a:cubicBezTo>
                  <a:pt x="358" y="348"/>
                  <a:pt x="358" y="348"/>
                  <a:pt x="357" y="348"/>
                </a:cubicBezTo>
                <a:cubicBezTo>
                  <a:pt x="357" y="348"/>
                  <a:pt x="357" y="347"/>
                  <a:pt x="357" y="347"/>
                </a:cubicBezTo>
                <a:cubicBezTo>
                  <a:pt x="357" y="346"/>
                  <a:pt x="357" y="345"/>
                  <a:pt x="356" y="345"/>
                </a:cubicBezTo>
                <a:cubicBezTo>
                  <a:pt x="356" y="345"/>
                  <a:pt x="355" y="345"/>
                  <a:pt x="355" y="345"/>
                </a:cubicBezTo>
                <a:cubicBezTo>
                  <a:pt x="356" y="344"/>
                  <a:pt x="357" y="345"/>
                  <a:pt x="358" y="344"/>
                </a:cubicBezTo>
                <a:cubicBezTo>
                  <a:pt x="358" y="344"/>
                  <a:pt x="359" y="344"/>
                  <a:pt x="359" y="344"/>
                </a:cubicBezTo>
                <a:cubicBezTo>
                  <a:pt x="359" y="344"/>
                  <a:pt x="359" y="343"/>
                  <a:pt x="359" y="342"/>
                </a:cubicBezTo>
                <a:cubicBezTo>
                  <a:pt x="360" y="341"/>
                  <a:pt x="359" y="341"/>
                  <a:pt x="359" y="341"/>
                </a:cubicBezTo>
                <a:cubicBezTo>
                  <a:pt x="359" y="341"/>
                  <a:pt x="359" y="342"/>
                  <a:pt x="359" y="342"/>
                </a:cubicBezTo>
                <a:cubicBezTo>
                  <a:pt x="359" y="343"/>
                  <a:pt x="359" y="343"/>
                  <a:pt x="360" y="343"/>
                </a:cubicBezTo>
                <a:cubicBezTo>
                  <a:pt x="360" y="343"/>
                  <a:pt x="360" y="342"/>
                  <a:pt x="360" y="342"/>
                </a:cubicBezTo>
                <a:cubicBezTo>
                  <a:pt x="360" y="342"/>
                  <a:pt x="360" y="341"/>
                  <a:pt x="359" y="342"/>
                </a:cubicBezTo>
                <a:cubicBezTo>
                  <a:pt x="358" y="342"/>
                  <a:pt x="358" y="343"/>
                  <a:pt x="358" y="344"/>
                </a:cubicBezTo>
                <a:cubicBezTo>
                  <a:pt x="356" y="344"/>
                  <a:pt x="355" y="343"/>
                  <a:pt x="354" y="342"/>
                </a:cubicBezTo>
                <a:cubicBezTo>
                  <a:pt x="355" y="342"/>
                  <a:pt x="355" y="341"/>
                  <a:pt x="355" y="341"/>
                </a:cubicBezTo>
                <a:cubicBezTo>
                  <a:pt x="355" y="338"/>
                  <a:pt x="356" y="337"/>
                  <a:pt x="358" y="335"/>
                </a:cubicBezTo>
                <a:cubicBezTo>
                  <a:pt x="358" y="334"/>
                  <a:pt x="358" y="334"/>
                  <a:pt x="358" y="333"/>
                </a:cubicBezTo>
                <a:cubicBezTo>
                  <a:pt x="357" y="333"/>
                  <a:pt x="357" y="333"/>
                  <a:pt x="357" y="332"/>
                </a:cubicBezTo>
                <a:cubicBezTo>
                  <a:pt x="358" y="331"/>
                  <a:pt x="359" y="329"/>
                  <a:pt x="359" y="327"/>
                </a:cubicBezTo>
                <a:cubicBezTo>
                  <a:pt x="359" y="326"/>
                  <a:pt x="360" y="326"/>
                  <a:pt x="360" y="325"/>
                </a:cubicBezTo>
                <a:cubicBezTo>
                  <a:pt x="360" y="324"/>
                  <a:pt x="360" y="323"/>
                  <a:pt x="360" y="323"/>
                </a:cubicBezTo>
                <a:cubicBezTo>
                  <a:pt x="361" y="322"/>
                  <a:pt x="361" y="321"/>
                  <a:pt x="361" y="320"/>
                </a:cubicBezTo>
                <a:cubicBezTo>
                  <a:pt x="361" y="320"/>
                  <a:pt x="362" y="320"/>
                  <a:pt x="362" y="320"/>
                </a:cubicBezTo>
                <a:cubicBezTo>
                  <a:pt x="363" y="320"/>
                  <a:pt x="363" y="321"/>
                  <a:pt x="364" y="321"/>
                </a:cubicBezTo>
                <a:cubicBezTo>
                  <a:pt x="363" y="321"/>
                  <a:pt x="363" y="322"/>
                  <a:pt x="363" y="322"/>
                </a:cubicBezTo>
                <a:cubicBezTo>
                  <a:pt x="363" y="322"/>
                  <a:pt x="363" y="323"/>
                  <a:pt x="364" y="323"/>
                </a:cubicBezTo>
                <a:cubicBezTo>
                  <a:pt x="365" y="322"/>
                  <a:pt x="367" y="322"/>
                  <a:pt x="368" y="320"/>
                </a:cubicBezTo>
                <a:cubicBezTo>
                  <a:pt x="368" y="319"/>
                  <a:pt x="369" y="318"/>
                  <a:pt x="369" y="317"/>
                </a:cubicBezTo>
                <a:cubicBezTo>
                  <a:pt x="369" y="317"/>
                  <a:pt x="369" y="317"/>
                  <a:pt x="369" y="317"/>
                </a:cubicBezTo>
                <a:cubicBezTo>
                  <a:pt x="368" y="316"/>
                  <a:pt x="369" y="314"/>
                  <a:pt x="369" y="313"/>
                </a:cubicBezTo>
                <a:cubicBezTo>
                  <a:pt x="368" y="312"/>
                  <a:pt x="367" y="312"/>
                  <a:pt x="367" y="311"/>
                </a:cubicBezTo>
                <a:cubicBezTo>
                  <a:pt x="367" y="311"/>
                  <a:pt x="367" y="311"/>
                  <a:pt x="367" y="310"/>
                </a:cubicBezTo>
                <a:cubicBezTo>
                  <a:pt x="367" y="309"/>
                  <a:pt x="367" y="309"/>
                  <a:pt x="367" y="308"/>
                </a:cubicBezTo>
                <a:cubicBezTo>
                  <a:pt x="367" y="307"/>
                  <a:pt x="366" y="305"/>
                  <a:pt x="367" y="304"/>
                </a:cubicBezTo>
                <a:cubicBezTo>
                  <a:pt x="368" y="303"/>
                  <a:pt x="367" y="302"/>
                  <a:pt x="369" y="301"/>
                </a:cubicBezTo>
                <a:cubicBezTo>
                  <a:pt x="368" y="300"/>
                  <a:pt x="370" y="299"/>
                  <a:pt x="370" y="298"/>
                </a:cubicBezTo>
                <a:cubicBezTo>
                  <a:pt x="369" y="297"/>
                  <a:pt x="371" y="297"/>
                  <a:pt x="370" y="296"/>
                </a:cubicBezTo>
                <a:cubicBezTo>
                  <a:pt x="372" y="295"/>
                  <a:pt x="372" y="294"/>
                  <a:pt x="371" y="293"/>
                </a:cubicBezTo>
                <a:cubicBezTo>
                  <a:pt x="373" y="292"/>
                  <a:pt x="372" y="291"/>
                  <a:pt x="372" y="290"/>
                </a:cubicBezTo>
                <a:cubicBezTo>
                  <a:pt x="374" y="289"/>
                  <a:pt x="373" y="288"/>
                  <a:pt x="373" y="287"/>
                </a:cubicBezTo>
                <a:cubicBezTo>
                  <a:pt x="374" y="286"/>
                  <a:pt x="375" y="285"/>
                  <a:pt x="375" y="284"/>
                </a:cubicBezTo>
                <a:cubicBezTo>
                  <a:pt x="376" y="284"/>
                  <a:pt x="375" y="283"/>
                  <a:pt x="376" y="282"/>
                </a:cubicBezTo>
                <a:cubicBezTo>
                  <a:pt x="376" y="281"/>
                  <a:pt x="377" y="280"/>
                  <a:pt x="377" y="279"/>
                </a:cubicBezTo>
                <a:cubicBezTo>
                  <a:pt x="377" y="278"/>
                  <a:pt x="378" y="278"/>
                  <a:pt x="378" y="277"/>
                </a:cubicBezTo>
                <a:cubicBezTo>
                  <a:pt x="380" y="276"/>
                  <a:pt x="378" y="274"/>
                  <a:pt x="380" y="273"/>
                </a:cubicBezTo>
                <a:cubicBezTo>
                  <a:pt x="380" y="272"/>
                  <a:pt x="381" y="271"/>
                  <a:pt x="382" y="270"/>
                </a:cubicBezTo>
                <a:cubicBezTo>
                  <a:pt x="382" y="269"/>
                  <a:pt x="382" y="268"/>
                  <a:pt x="382" y="267"/>
                </a:cubicBezTo>
                <a:cubicBezTo>
                  <a:pt x="382" y="266"/>
                  <a:pt x="383" y="266"/>
                  <a:pt x="383" y="265"/>
                </a:cubicBezTo>
                <a:cubicBezTo>
                  <a:pt x="383" y="264"/>
                  <a:pt x="383" y="264"/>
                  <a:pt x="383" y="264"/>
                </a:cubicBezTo>
                <a:cubicBezTo>
                  <a:pt x="384" y="263"/>
                  <a:pt x="385" y="263"/>
                  <a:pt x="385" y="262"/>
                </a:cubicBezTo>
                <a:cubicBezTo>
                  <a:pt x="385" y="261"/>
                  <a:pt x="386" y="260"/>
                  <a:pt x="386" y="259"/>
                </a:cubicBezTo>
                <a:cubicBezTo>
                  <a:pt x="386" y="258"/>
                  <a:pt x="387" y="257"/>
                  <a:pt x="387" y="256"/>
                </a:cubicBezTo>
                <a:cubicBezTo>
                  <a:pt x="388" y="255"/>
                  <a:pt x="388" y="254"/>
                  <a:pt x="388" y="253"/>
                </a:cubicBezTo>
                <a:cubicBezTo>
                  <a:pt x="388" y="252"/>
                  <a:pt x="389" y="252"/>
                  <a:pt x="389" y="251"/>
                </a:cubicBezTo>
                <a:cubicBezTo>
                  <a:pt x="390" y="249"/>
                  <a:pt x="390" y="247"/>
                  <a:pt x="391" y="246"/>
                </a:cubicBezTo>
                <a:cubicBezTo>
                  <a:pt x="392" y="245"/>
                  <a:pt x="393" y="245"/>
                  <a:pt x="393" y="244"/>
                </a:cubicBezTo>
                <a:cubicBezTo>
                  <a:pt x="393" y="243"/>
                  <a:pt x="394" y="243"/>
                  <a:pt x="395" y="243"/>
                </a:cubicBezTo>
                <a:cubicBezTo>
                  <a:pt x="395" y="243"/>
                  <a:pt x="396" y="243"/>
                  <a:pt x="396" y="243"/>
                </a:cubicBezTo>
                <a:cubicBezTo>
                  <a:pt x="395" y="242"/>
                  <a:pt x="395" y="242"/>
                  <a:pt x="394" y="242"/>
                </a:cubicBezTo>
                <a:cubicBezTo>
                  <a:pt x="395" y="241"/>
                  <a:pt x="395" y="241"/>
                  <a:pt x="395" y="240"/>
                </a:cubicBezTo>
                <a:cubicBezTo>
                  <a:pt x="395" y="239"/>
                  <a:pt x="396" y="238"/>
                  <a:pt x="396" y="238"/>
                </a:cubicBezTo>
                <a:cubicBezTo>
                  <a:pt x="396" y="236"/>
                  <a:pt x="398" y="236"/>
                  <a:pt x="397" y="234"/>
                </a:cubicBezTo>
                <a:cubicBezTo>
                  <a:pt x="398" y="233"/>
                  <a:pt x="398" y="232"/>
                  <a:pt x="399" y="231"/>
                </a:cubicBezTo>
                <a:cubicBezTo>
                  <a:pt x="400" y="231"/>
                  <a:pt x="400" y="230"/>
                  <a:pt x="400" y="229"/>
                </a:cubicBezTo>
                <a:cubicBezTo>
                  <a:pt x="400" y="228"/>
                  <a:pt x="401" y="227"/>
                  <a:pt x="401" y="226"/>
                </a:cubicBezTo>
                <a:cubicBezTo>
                  <a:pt x="403" y="227"/>
                  <a:pt x="403" y="227"/>
                  <a:pt x="404" y="227"/>
                </a:cubicBezTo>
                <a:cubicBezTo>
                  <a:pt x="404" y="226"/>
                  <a:pt x="404" y="226"/>
                  <a:pt x="403" y="225"/>
                </a:cubicBezTo>
                <a:cubicBezTo>
                  <a:pt x="404" y="223"/>
                  <a:pt x="404" y="223"/>
                  <a:pt x="403" y="222"/>
                </a:cubicBezTo>
                <a:cubicBezTo>
                  <a:pt x="403" y="221"/>
                  <a:pt x="404" y="221"/>
                  <a:pt x="404" y="220"/>
                </a:cubicBezTo>
                <a:cubicBezTo>
                  <a:pt x="405" y="219"/>
                  <a:pt x="405" y="219"/>
                  <a:pt x="405" y="218"/>
                </a:cubicBezTo>
                <a:cubicBezTo>
                  <a:pt x="405" y="218"/>
                  <a:pt x="405" y="218"/>
                  <a:pt x="406" y="218"/>
                </a:cubicBezTo>
                <a:cubicBezTo>
                  <a:pt x="406" y="219"/>
                  <a:pt x="406" y="220"/>
                  <a:pt x="407" y="220"/>
                </a:cubicBezTo>
                <a:cubicBezTo>
                  <a:pt x="408" y="218"/>
                  <a:pt x="408" y="218"/>
                  <a:pt x="406" y="218"/>
                </a:cubicBezTo>
                <a:cubicBezTo>
                  <a:pt x="405" y="217"/>
                  <a:pt x="406" y="216"/>
                  <a:pt x="407" y="215"/>
                </a:cubicBezTo>
                <a:cubicBezTo>
                  <a:pt x="407" y="214"/>
                  <a:pt x="408" y="213"/>
                  <a:pt x="409" y="214"/>
                </a:cubicBezTo>
                <a:cubicBezTo>
                  <a:pt x="410" y="214"/>
                  <a:pt x="410" y="214"/>
                  <a:pt x="410" y="215"/>
                </a:cubicBezTo>
                <a:cubicBezTo>
                  <a:pt x="410" y="215"/>
                  <a:pt x="411" y="215"/>
                  <a:pt x="411" y="215"/>
                </a:cubicBezTo>
                <a:cubicBezTo>
                  <a:pt x="412" y="216"/>
                  <a:pt x="412" y="216"/>
                  <a:pt x="412" y="216"/>
                </a:cubicBezTo>
                <a:cubicBezTo>
                  <a:pt x="411" y="217"/>
                  <a:pt x="413" y="218"/>
                  <a:pt x="413" y="220"/>
                </a:cubicBezTo>
                <a:cubicBezTo>
                  <a:pt x="413" y="220"/>
                  <a:pt x="413" y="220"/>
                  <a:pt x="413" y="220"/>
                </a:cubicBezTo>
                <a:cubicBezTo>
                  <a:pt x="413" y="220"/>
                  <a:pt x="413" y="220"/>
                  <a:pt x="412" y="220"/>
                </a:cubicBezTo>
                <a:cubicBezTo>
                  <a:pt x="412" y="220"/>
                  <a:pt x="412" y="219"/>
                  <a:pt x="411" y="220"/>
                </a:cubicBezTo>
                <a:cubicBezTo>
                  <a:pt x="411" y="220"/>
                  <a:pt x="411" y="220"/>
                  <a:pt x="411" y="221"/>
                </a:cubicBezTo>
                <a:cubicBezTo>
                  <a:pt x="412" y="221"/>
                  <a:pt x="412" y="221"/>
                  <a:pt x="412" y="221"/>
                </a:cubicBezTo>
                <a:cubicBezTo>
                  <a:pt x="413" y="221"/>
                  <a:pt x="413" y="221"/>
                  <a:pt x="413" y="220"/>
                </a:cubicBezTo>
                <a:cubicBezTo>
                  <a:pt x="414" y="220"/>
                  <a:pt x="414" y="221"/>
                  <a:pt x="414" y="222"/>
                </a:cubicBezTo>
                <a:cubicBezTo>
                  <a:pt x="415" y="222"/>
                  <a:pt x="415" y="223"/>
                  <a:pt x="414" y="223"/>
                </a:cubicBezTo>
                <a:cubicBezTo>
                  <a:pt x="414" y="224"/>
                  <a:pt x="414" y="224"/>
                  <a:pt x="414" y="225"/>
                </a:cubicBezTo>
                <a:cubicBezTo>
                  <a:pt x="414" y="225"/>
                  <a:pt x="414" y="225"/>
                  <a:pt x="415" y="226"/>
                </a:cubicBezTo>
                <a:cubicBezTo>
                  <a:pt x="415" y="226"/>
                  <a:pt x="415" y="225"/>
                  <a:pt x="415" y="225"/>
                </a:cubicBezTo>
                <a:cubicBezTo>
                  <a:pt x="415" y="224"/>
                  <a:pt x="415" y="224"/>
                  <a:pt x="416" y="224"/>
                </a:cubicBezTo>
                <a:cubicBezTo>
                  <a:pt x="417" y="225"/>
                  <a:pt x="417" y="226"/>
                  <a:pt x="418" y="227"/>
                </a:cubicBezTo>
                <a:cubicBezTo>
                  <a:pt x="418" y="227"/>
                  <a:pt x="418" y="227"/>
                  <a:pt x="418" y="228"/>
                </a:cubicBezTo>
                <a:cubicBezTo>
                  <a:pt x="417" y="228"/>
                  <a:pt x="417" y="228"/>
                  <a:pt x="417" y="229"/>
                </a:cubicBezTo>
                <a:cubicBezTo>
                  <a:pt x="417" y="231"/>
                  <a:pt x="417" y="233"/>
                  <a:pt x="417" y="234"/>
                </a:cubicBezTo>
                <a:cubicBezTo>
                  <a:pt x="417" y="234"/>
                  <a:pt x="416" y="234"/>
                  <a:pt x="416" y="234"/>
                </a:cubicBezTo>
                <a:cubicBezTo>
                  <a:pt x="416" y="234"/>
                  <a:pt x="415" y="235"/>
                  <a:pt x="415" y="235"/>
                </a:cubicBezTo>
                <a:cubicBezTo>
                  <a:pt x="416" y="236"/>
                  <a:pt x="416" y="238"/>
                  <a:pt x="416" y="239"/>
                </a:cubicBezTo>
                <a:cubicBezTo>
                  <a:pt x="415" y="239"/>
                  <a:pt x="415" y="239"/>
                  <a:pt x="414" y="239"/>
                </a:cubicBezTo>
                <a:cubicBezTo>
                  <a:pt x="413" y="239"/>
                  <a:pt x="413" y="239"/>
                  <a:pt x="413" y="240"/>
                </a:cubicBezTo>
                <a:cubicBezTo>
                  <a:pt x="413" y="241"/>
                  <a:pt x="413" y="241"/>
                  <a:pt x="414" y="241"/>
                </a:cubicBezTo>
                <a:cubicBezTo>
                  <a:pt x="414" y="241"/>
                  <a:pt x="415" y="241"/>
                  <a:pt x="415" y="241"/>
                </a:cubicBezTo>
                <a:cubicBezTo>
                  <a:pt x="415" y="241"/>
                  <a:pt x="415" y="241"/>
                  <a:pt x="416" y="241"/>
                </a:cubicBezTo>
                <a:cubicBezTo>
                  <a:pt x="417" y="242"/>
                  <a:pt x="415" y="244"/>
                  <a:pt x="417" y="245"/>
                </a:cubicBezTo>
                <a:cubicBezTo>
                  <a:pt x="417" y="247"/>
                  <a:pt x="417" y="248"/>
                  <a:pt x="417" y="249"/>
                </a:cubicBezTo>
                <a:cubicBezTo>
                  <a:pt x="416" y="250"/>
                  <a:pt x="416" y="250"/>
                  <a:pt x="415" y="250"/>
                </a:cubicBezTo>
                <a:cubicBezTo>
                  <a:pt x="415" y="251"/>
                  <a:pt x="416" y="251"/>
                  <a:pt x="416" y="252"/>
                </a:cubicBezTo>
                <a:cubicBezTo>
                  <a:pt x="415" y="252"/>
                  <a:pt x="414" y="251"/>
                  <a:pt x="413" y="250"/>
                </a:cubicBezTo>
                <a:cubicBezTo>
                  <a:pt x="413" y="250"/>
                  <a:pt x="413" y="249"/>
                  <a:pt x="414" y="249"/>
                </a:cubicBezTo>
                <a:cubicBezTo>
                  <a:pt x="414" y="249"/>
                  <a:pt x="415" y="248"/>
                  <a:pt x="415" y="248"/>
                </a:cubicBezTo>
                <a:cubicBezTo>
                  <a:pt x="415" y="248"/>
                  <a:pt x="414" y="248"/>
                  <a:pt x="414" y="248"/>
                </a:cubicBezTo>
                <a:cubicBezTo>
                  <a:pt x="413" y="248"/>
                  <a:pt x="412" y="247"/>
                  <a:pt x="411" y="248"/>
                </a:cubicBezTo>
                <a:cubicBezTo>
                  <a:pt x="411" y="248"/>
                  <a:pt x="411" y="249"/>
                  <a:pt x="411" y="249"/>
                </a:cubicBezTo>
                <a:cubicBezTo>
                  <a:pt x="412" y="250"/>
                  <a:pt x="412" y="252"/>
                  <a:pt x="414" y="253"/>
                </a:cubicBezTo>
                <a:cubicBezTo>
                  <a:pt x="415" y="253"/>
                  <a:pt x="414" y="254"/>
                  <a:pt x="413" y="255"/>
                </a:cubicBezTo>
                <a:cubicBezTo>
                  <a:pt x="413" y="255"/>
                  <a:pt x="413" y="255"/>
                  <a:pt x="413" y="255"/>
                </a:cubicBezTo>
                <a:cubicBezTo>
                  <a:pt x="413" y="255"/>
                  <a:pt x="412" y="255"/>
                  <a:pt x="412" y="254"/>
                </a:cubicBezTo>
                <a:cubicBezTo>
                  <a:pt x="411" y="255"/>
                  <a:pt x="412" y="257"/>
                  <a:pt x="410" y="258"/>
                </a:cubicBezTo>
                <a:cubicBezTo>
                  <a:pt x="411" y="259"/>
                  <a:pt x="412" y="259"/>
                  <a:pt x="412" y="260"/>
                </a:cubicBezTo>
                <a:cubicBezTo>
                  <a:pt x="412" y="260"/>
                  <a:pt x="411" y="260"/>
                  <a:pt x="411" y="261"/>
                </a:cubicBezTo>
                <a:cubicBezTo>
                  <a:pt x="411" y="261"/>
                  <a:pt x="411" y="261"/>
                  <a:pt x="411" y="261"/>
                </a:cubicBezTo>
                <a:cubicBezTo>
                  <a:pt x="411" y="261"/>
                  <a:pt x="411" y="261"/>
                  <a:pt x="411" y="261"/>
                </a:cubicBezTo>
                <a:cubicBezTo>
                  <a:pt x="411" y="261"/>
                  <a:pt x="410" y="261"/>
                  <a:pt x="411" y="262"/>
                </a:cubicBezTo>
                <a:cubicBezTo>
                  <a:pt x="411" y="262"/>
                  <a:pt x="411" y="262"/>
                  <a:pt x="411" y="261"/>
                </a:cubicBezTo>
                <a:cubicBezTo>
                  <a:pt x="412" y="261"/>
                  <a:pt x="412" y="261"/>
                  <a:pt x="412" y="260"/>
                </a:cubicBezTo>
                <a:cubicBezTo>
                  <a:pt x="412" y="260"/>
                  <a:pt x="413" y="260"/>
                  <a:pt x="413" y="260"/>
                </a:cubicBezTo>
                <a:cubicBezTo>
                  <a:pt x="413" y="262"/>
                  <a:pt x="414" y="263"/>
                  <a:pt x="416" y="263"/>
                </a:cubicBezTo>
                <a:cubicBezTo>
                  <a:pt x="416" y="263"/>
                  <a:pt x="416" y="264"/>
                  <a:pt x="416" y="264"/>
                </a:cubicBezTo>
                <a:cubicBezTo>
                  <a:pt x="416" y="264"/>
                  <a:pt x="415" y="264"/>
                  <a:pt x="415" y="264"/>
                </a:cubicBezTo>
                <a:cubicBezTo>
                  <a:pt x="414" y="264"/>
                  <a:pt x="414" y="264"/>
                  <a:pt x="414" y="265"/>
                </a:cubicBezTo>
                <a:cubicBezTo>
                  <a:pt x="414" y="265"/>
                  <a:pt x="414" y="265"/>
                  <a:pt x="414" y="265"/>
                </a:cubicBezTo>
                <a:cubicBezTo>
                  <a:pt x="414" y="265"/>
                  <a:pt x="414" y="265"/>
                  <a:pt x="414" y="265"/>
                </a:cubicBezTo>
                <a:cubicBezTo>
                  <a:pt x="413" y="265"/>
                  <a:pt x="413" y="265"/>
                  <a:pt x="414" y="266"/>
                </a:cubicBezTo>
                <a:cubicBezTo>
                  <a:pt x="414" y="266"/>
                  <a:pt x="414" y="265"/>
                  <a:pt x="414" y="265"/>
                </a:cubicBezTo>
                <a:cubicBezTo>
                  <a:pt x="415" y="265"/>
                  <a:pt x="415" y="265"/>
                  <a:pt x="415" y="265"/>
                </a:cubicBezTo>
                <a:cubicBezTo>
                  <a:pt x="416" y="265"/>
                  <a:pt x="416" y="264"/>
                  <a:pt x="416" y="264"/>
                </a:cubicBezTo>
                <a:cubicBezTo>
                  <a:pt x="416" y="264"/>
                  <a:pt x="417" y="264"/>
                  <a:pt x="417" y="265"/>
                </a:cubicBezTo>
                <a:cubicBezTo>
                  <a:pt x="418" y="264"/>
                  <a:pt x="418" y="263"/>
                  <a:pt x="419" y="262"/>
                </a:cubicBezTo>
                <a:cubicBezTo>
                  <a:pt x="420" y="262"/>
                  <a:pt x="421" y="262"/>
                  <a:pt x="421" y="262"/>
                </a:cubicBezTo>
                <a:cubicBezTo>
                  <a:pt x="420" y="264"/>
                  <a:pt x="422" y="264"/>
                  <a:pt x="422" y="265"/>
                </a:cubicBezTo>
                <a:cubicBezTo>
                  <a:pt x="422" y="265"/>
                  <a:pt x="422" y="265"/>
                  <a:pt x="422" y="265"/>
                </a:cubicBezTo>
                <a:cubicBezTo>
                  <a:pt x="422" y="265"/>
                  <a:pt x="423" y="265"/>
                  <a:pt x="423" y="265"/>
                </a:cubicBezTo>
                <a:cubicBezTo>
                  <a:pt x="423" y="264"/>
                  <a:pt x="423" y="264"/>
                  <a:pt x="422" y="263"/>
                </a:cubicBezTo>
                <a:cubicBezTo>
                  <a:pt x="421" y="262"/>
                  <a:pt x="422" y="262"/>
                  <a:pt x="423" y="261"/>
                </a:cubicBezTo>
                <a:cubicBezTo>
                  <a:pt x="423" y="261"/>
                  <a:pt x="423" y="261"/>
                  <a:pt x="423" y="260"/>
                </a:cubicBezTo>
                <a:cubicBezTo>
                  <a:pt x="422" y="260"/>
                  <a:pt x="421" y="259"/>
                  <a:pt x="420" y="258"/>
                </a:cubicBezTo>
                <a:cubicBezTo>
                  <a:pt x="420" y="257"/>
                  <a:pt x="420" y="257"/>
                  <a:pt x="420" y="256"/>
                </a:cubicBezTo>
                <a:cubicBezTo>
                  <a:pt x="421" y="256"/>
                  <a:pt x="421" y="256"/>
                  <a:pt x="422" y="256"/>
                </a:cubicBezTo>
                <a:cubicBezTo>
                  <a:pt x="422" y="256"/>
                  <a:pt x="423" y="256"/>
                  <a:pt x="423" y="255"/>
                </a:cubicBezTo>
                <a:cubicBezTo>
                  <a:pt x="423" y="255"/>
                  <a:pt x="424" y="255"/>
                  <a:pt x="424" y="254"/>
                </a:cubicBezTo>
                <a:cubicBezTo>
                  <a:pt x="425" y="255"/>
                  <a:pt x="425" y="257"/>
                  <a:pt x="426" y="257"/>
                </a:cubicBezTo>
                <a:cubicBezTo>
                  <a:pt x="426" y="257"/>
                  <a:pt x="426" y="256"/>
                  <a:pt x="426" y="256"/>
                </a:cubicBezTo>
                <a:cubicBezTo>
                  <a:pt x="427" y="256"/>
                  <a:pt x="427" y="255"/>
                  <a:pt x="427" y="255"/>
                </a:cubicBezTo>
                <a:cubicBezTo>
                  <a:pt x="428" y="255"/>
                  <a:pt x="430" y="256"/>
                  <a:pt x="430" y="257"/>
                </a:cubicBezTo>
                <a:cubicBezTo>
                  <a:pt x="430" y="258"/>
                  <a:pt x="430" y="257"/>
                  <a:pt x="430" y="257"/>
                </a:cubicBezTo>
                <a:cubicBezTo>
                  <a:pt x="430" y="257"/>
                  <a:pt x="429" y="257"/>
                  <a:pt x="429" y="257"/>
                </a:cubicBezTo>
                <a:cubicBezTo>
                  <a:pt x="429" y="257"/>
                  <a:pt x="429" y="258"/>
                  <a:pt x="428" y="258"/>
                </a:cubicBezTo>
                <a:cubicBezTo>
                  <a:pt x="428" y="258"/>
                  <a:pt x="429" y="258"/>
                  <a:pt x="429" y="258"/>
                </a:cubicBezTo>
                <a:cubicBezTo>
                  <a:pt x="429" y="258"/>
                  <a:pt x="430" y="258"/>
                  <a:pt x="430" y="257"/>
                </a:cubicBezTo>
                <a:cubicBezTo>
                  <a:pt x="430" y="257"/>
                  <a:pt x="431" y="257"/>
                  <a:pt x="431" y="257"/>
                </a:cubicBezTo>
                <a:cubicBezTo>
                  <a:pt x="431" y="258"/>
                  <a:pt x="432" y="259"/>
                  <a:pt x="432" y="260"/>
                </a:cubicBezTo>
                <a:cubicBezTo>
                  <a:pt x="433" y="261"/>
                  <a:pt x="434" y="262"/>
                  <a:pt x="433" y="263"/>
                </a:cubicBezTo>
                <a:cubicBezTo>
                  <a:pt x="434" y="264"/>
                  <a:pt x="434" y="265"/>
                  <a:pt x="435" y="266"/>
                </a:cubicBezTo>
                <a:cubicBezTo>
                  <a:pt x="436" y="267"/>
                  <a:pt x="436" y="268"/>
                  <a:pt x="436" y="270"/>
                </a:cubicBezTo>
                <a:cubicBezTo>
                  <a:pt x="436" y="271"/>
                  <a:pt x="436" y="273"/>
                  <a:pt x="436" y="273"/>
                </a:cubicBezTo>
                <a:cubicBezTo>
                  <a:pt x="437" y="274"/>
                  <a:pt x="437" y="276"/>
                  <a:pt x="436" y="277"/>
                </a:cubicBezTo>
                <a:cubicBezTo>
                  <a:pt x="436" y="278"/>
                  <a:pt x="436" y="278"/>
                  <a:pt x="437" y="278"/>
                </a:cubicBezTo>
                <a:cubicBezTo>
                  <a:pt x="437" y="279"/>
                  <a:pt x="437" y="279"/>
                  <a:pt x="437" y="280"/>
                </a:cubicBezTo>
                <a:cubicBezTo>
                  <a:pt x="437" y="281"/>
                  <a:pt x="438" y="281"/>
                  <a:pt x="439" y="281"/>
                </a:cubicBezTo>
                <a:cubicBezTo>
                  <a:pt x="439" y="280"/>
                  <a:pt x="439" y="280"/>
                  <a:pt x="440" y="280"/>
                </a:cubicBezTo>
                <a:cubicBezTo>
                  <a:pt x="440" y="280"/>
                  <a:pt x="440" y="280"/>
                  <a:pt x="441" y="280"/>
                </a:cubicBezTo>
                <a:cubicBezTo>
                  <a:pt x="440" y="281"/>
                  <a:pt x="440" y="281"/>
                  <a:pt x="440" y="281"/>
                </a:cubicBezTo>
                <a:cubicBezTo>
                  <a:pt x="440" y="281"/>
                  <a:pt x="440" y="281"/>
                  <a:pt x="440" y="281"/>
                </a:cubicBezTo>
                <a:cubicBezTo>
                  <a:pt x="440" y="282"/>
                  <a:pt x="440" y="282"/>
                  <a:pt x="441" y="282"/>
                </a:cubicBezTo>
                <a:cubicBezTo>
                  <a:pt x="440" y="283"/>
                  <a:pt x="440" y="283"/>
                  <a:pt x="440" y="283"/>
                </a:cubicBezTo>
                <a:cubicBezTo>
                  <a:pt x="441" y="284"/>
                  <a:pt x="441" y="284"/>
                  <a:pt x="442" y="284"/>
                </a:cubicBezTo>
                <a:cubicBezTo>
                  <a:pt x="443" y="285"/>
                  <a:pt x="443" y="287"/>
                  <a:pt x="444" y="288"/>
                </a:cubicBezTo>
                <a:cubicBezTo>
                  <a:pt x="444" y="289"/>
                  <a:pt x="446" y="290"/>
                  <a:pt x="445" y="291"/>
                </a:cubicBezTo>
                <a:cubicBezTo>
                  <a:pt x="445" y="292"/>
                  <a:pt x="447" y="293"/>
                  <a:pt x="446" y="294"/>
                </a:cubicBezTo>
                <a:cubicBezTo>
                  <a:pt x="446" y="295"/>
                  <a:pt x="446" y="296"/>
                  <a:pt x="446" y="297"/>
                </a:cubicBezTo>
                <a:cubicBezTo>
                  <a:pt x="447" y="297"/>
                  <a:pt x="449" y="297"/>
                  <a:pt x="448" y="298"/>
                </a:cubicBezTo>
                <a:cubicBezTo>
                  <a:pt x="448" y="300"/>
                  <a:pt x="450" y="300"/>
                  <a:pt x="449" y="301"/>
                </a:cubicBezTo>
                <a:cubicBezTo>
                  <a:pt x="449" y="303"/>
                  <a:pt x="450" y="303"/>
                  <a:pt x="450" y="304"/>
                </a:cubicBezTo>
                <a:cubicBezTo>
                  <a:pt x="450" y="305"/>
                  <a:pt x="452" y="306"/>
                  <a:pt x="451" y="308"/>
                </a:cubicBezTo>
                <a:cubicBezTo>
                  <a:pt x="452" y="309"/>
                  <a:pt x="452" y="310"/>
                  <a:pt x="453" y="310"/>
                </a:cubicBezTo>
                <a:cubicBezTo>
                  <a:pt x="453" y="311"/>
                  <a:pt x="453" y="311"/>
                  <a:pt x="453" y="312"/>
                </a:cubicBezTo>
                <a:cubicBezTo>
                  <a:pt x="454" y="312"/>
                  <a:pt x="454" y="313"/>
                  <a:pt x="454" y="314"/>
                </a:cubicBezTo>
                <a:cubicBezTo>
                  <a:pt x="454" y="315"/>
                  <a:pt x="455" y="315"/>
                  <a:pt x="455" y="317"/>
                </a:cubicBezTo>
                <a:cubicBezTo>
                  <a:pt x="455" y="318"/>
                  <a:pt x="456" y="318"/>
                  <a:pt x="456" y="319"/>
                </a:cubicBezTo>
                <a:cubicBezTo>
                  <a:pt x="456" y="319"/>
                  <a:pt x="456" y="320"/>
                  <a:pt x="456" y="321"/>
                </a:cubicBezTo>
                <a:cubicBezTo>
                  <a:pt x="457" y="322"/>
                  <a:pt x="457" y="324"/>
                  <a:pt x="458" y="325"/>
                </a:cubicBezTo>
                <a:cubicBezTo>
                  <a:pt x="458" y="326"/>
                  <a:pt x="459" y="326"/>
                  <a:pt x="459" y="327"/>
                </a:cubicBezTo>
                <a:cubicBezTo>
                  <a:pt x="459" y="328"/>
                  <a:pt x="458" y="329"/>
                  <a:pt x="459" y="330"/>
                </a:cubicBezTo>
                <a:cubicBezTo>
                  <a:pt x="460" y="331"/>
                  <a:pt x="459" y="333"/>
                  <a:pt x="460" y="333"/>
                </a:cubicBezTo>
                <a:cubicBezTo>
                  <a:pt x="460" y="333"/>
                  <a:pt x="461" y="334"/>
                  <a:pt x="461" y="334"/>
                </a:cubicBezTo>
                <a:cubicBezTo>
                  <a:pt x="460" y="336"/>
                  <a:pt x="462" y="338"/>
                  <a:pt x="462" y="339"/>
                </a:cubicBezTo>
                <a:cubicBezTo>
                  <a:pt x="462" y="340"/>
                  <a:pt x="461" y="340"/>
                  <a:pt x="461" y="340"/>
                </a:cubicBezTo>
                <a:cubicBezTo>
                  <a:pt x="460" y="340"/>
                  <a:pt x="460" y="340"/>
                  <a:pt x="460" y="340"/>
                </a:cubicBezTo>
                <a:cubicBezTo>
                  <a:pt x="460" y="340"/>
                  <a:pt x="460" y="341"/>
                  <a:pt x="460" y="341"/>
                </a:cubicBezTo>
                <a:cubicBezTo>
                  <a:pt x="460" y="342"/>
                  <a:pt x="460" y="342"/>
                  <a:pt x="461" y="341"/>
                </a:cubicBezTo>
                <a:cubicBezTo>
                  <a:pt x="461" y="341"/>
                  <a:pt x="462" y="340"/>
                  <a:pt x="462" y="341"/>
                </a:cubicBezTo>
                <a:cubicBezTo>
                  <a:pt x="463" y="341"/>
                  <a:pt x="462" y="342"/>
                  <a:pt x="462" y="343"/>
                </a:cubicBezTo>
                <a:cubicBezTo>
                  <a:pt x="462" y="343"/>
                  <a:pt x="462" y="343"/>
                  <a:pt x="462" y="343"/>
                </a:cubicBezTo>
                <a:cubicBezTo>
                  <a:pt x="461" y="343"/>
                  <a:pt x="461" y="343"/>
                  <a:pt x="461" y="344"/>
                </a:cubicBezTo>
                <a:cubicBezTo>
                  <a:pt x="461" y="344"/>
                  <a:pt x="461" y="345"/>
                  <a:pt x="461" y="345"/>
                </a:cubicBezTo>
                <a:cubicBezTo>
                  <a:pt x="462" y="346"/>
                  <a:pt x="461" y="346"/>
                  <a:pt x="461" y="346"/>
                </a:cubicBezTo>
                <a:cubicBezTo>
                  <a:pt x="460" y="347"/>
                  <a:pt x="459" y="347"/>
                  <a:pt x="460" y="348"/>
                </a:cubicBezTo>
                <a:cubicBezTo>
                  <a:pt x="460" y="349"/>
                  <a:pt x="462" y="349"/>
                  <a:pt x="462" y="350"/>
                </a:cubicBezTo>
                <a:cubicBezTo>
                  <a:pt x="462" y="352"/>
                  <a:pt x="462" y="352"/>
                  <a:pt x="461" y="353"/>
                </a:cubicBezTo>
                <a:cubicBezTo>
                  <a:pt x="461" y="353"/>
                  <a:pt x="461" y="352"/>
                  <a:pt x="461" y="352"/>
                </a:cubicBezTo>
                <a:cubicBezTo>
                  <a:pt x="461" y="351"/>
                  <a:pt x="460" y="351"/>
                  <a:pt x="459" y="351"/>
                </a:cubicBezTo>
                <a:cubicBezTo>
                  <a:pt x="459" y="351"/>
                  <a:pt x="459" y="351"/>
                  <a:pt x="459" y="352"/>
                </a:cubicBezTo>
                <a:cubicBezTo>
                  <a:pt x="460" y="353"/>
                  <a:pt x="459" y="355"/>
                  <a:pt x="460" y="356"/>
                </a:cubicBezTo>
                <a:cubicBezTo>
                  <a:pt x="461" y="355"/>
                  <a:pt x="461" y="355"/>
                  <a:pt x="463" y="356"/>
                </a:cubicBezTo>
                <a:cubicBezTo>
                  <a:pt x="463" y="356"/>
                  <a:pt x="463" y="356"/>
                  <a:pt x="463" y="356"/>
                </a:cubicBezTo>
                <a:cubicBezTo>
                  <a:pt x="464" y="357"/>
                  <a:pt x="463" y="358"/>
                  <a:pt x="464" y="359"/>
                </a:cubicBezTo>
                <a:cubicBezTo>
                  <a:pt x="464" y="358"/>
                  <a:pt x="464" y="358"/>
                  <a:pt x="465" y="358"/>
                </a:cubicBezTo>
                <a:cubicBezTo>
                  <a:pt x="465" y="358"/>
                  <a:pt x="465" y="358"/>
                  <a:pt x="465" y="358"/>
                </a:cubicBezTo>
                <a:cubicBezTo>
                  <a:pt x="466" y="359"/>
                  <a:pt x="466" y="359"/>
                  <a:pt x="466" y="361"/>
                </a:cubicBezTo>
                <a:cubicBezTo>
                  <a:pt x="465" y="362"/>
                  <a:pt x="465" y="363"/>
                  <a:pt x="466" y="362"/>
                </a:cubicBezTo>
                <a:cubicBezTo>
                  <a:pt x="468" y="362"/>
                  <a:pt x="468" y="363"/>
                  <a:pt x="469" y="364"/>
                </a:cubicBezTo>
                <a:cubicBezTo>
                  <a:pt x="469" y="365"/>
                  <a:pt x="469" y="367"/>
                  <a:pt x="470" y="368"/>
                </a:cubicBezTo>
                <a:cubicBezTo>
                  <a:pt x="470" y="372"/>
                  <a:pt x="470" y="372"/>
                  <a:pt x="470" y="372"/>
                </a:cubicBezTo>
                <a:cubicBezTo>
                  <a:pt x="471" y="373"/>
                  <a:pt x="471" y="373"/>
                  <a:pt x="470" y="374"/>
                </a:cubicBezTo>
                <a:cubicBezTo>
                  <a:pt x="470" y="375"/>
                  <a:pt x="470" y="376"/>
                  <a:pt x="471" y="376"/>
                </a:cubicBezTo>
                <a:cubicBezTo>
                  <a:pt x="472" y="376"/>
                  <a:pt x="472" y="377"/>
                  <a:pt x="472" y="378"/>
                </a:cubicBezTo>
                <a:cubicBezTo>
                  <a:pt x="472" y="379"/>
                  <a:pt x="471" y="381"/>
                  <a:pt x="473" y="383"/>
                </a:cubicBezTo>
                <a:cubicBezTo>
                  <a:pt x="473" y="383"/>
                  <a:pt x="473" y="383"/>
                  <a:pt x="473" y="383"/>
                </a:cubicBezTo>
                <a:cubicBezTo>
                  <a:pt x="473" y="385"/>
                  <a:pt x="473" y="386"/>
                  <a:pt x="473" y="387"/>
                </a:cubicBezTo>
                <a:cubicBezTo>
                  <a:pt x="473" y="388"/>
                  <a:pt x="473" y="390"/>
                  <a:pt x="474" y="390"/>
                </a:cubicBezTo>
                <a:cubicBezTo>
                  <a:pt x="474" y="394"/>
                  <a:pt x="474" y="394"/>
                  <a:pt x="474" y="394"/>
                </a:cubicBezTo>
                <a:cubicBezTo>
                  <a:pt x="474" y="398"/>
                  <a:pt x="474" y="398"/>
                  <a:pt x="474" y="398"/>
                </a:cubicBezTo>
                <a:cubicBezTo>
                  <a:pt x="474" y="398"/>
                  <a:pt x="474" y="399"/>
                  <a:pt x="475" y="399"/>
                </a:cubicBezTo>
                <a:cubicBezTo>
                  <a:pt x="474" y="400"/>
                  <a:pt x="473" y="400"/>
                  <a:pt x="474" y="401"/>
                </a:cubicBezTo>
                <a:cubicBezTo>
                  <a:pt x="474" y="402"/>
                  <a:pt x="475" y="402"/>
                  <a:pt x="475" y="403"/>
                </a:cubicBezTo>
                <a:cubicBezTo>
                  <a:pt x="475" y="409"/>
                  <a:pt x="475" y="415"/>
                  <a:pt x="475" y="421"/>
                </a:cubicBezTo>
                <a:cubicBezTo>
                  <a:pt x="475" y="422"/>
                  <a:pt x="474" y="422"/>
                  <a:pt x="474" y="423"/>
                </a:cubicBezTo>
                <a:cubicBezTo>
                  <a:pt x="474" y="424"/>
                  <a:pt x="474" y="425"/>
                  <a:pt x="474" y="426"/>
                </a:cubicBezTo>
                <a:cubicBezTo>
                  <a:pt x="474" y="429"/>
                  <a:pt x="474" y="429"/>
                  <a:pt x="474" y="429"/>
                </a:cubicBezTo>
                <a:cubicBezTo>
                  <a:pt x="472" y="431"/>
                  <a:pt x="473" y="433"/>
                  <a:pt x="473" y="434"/>
                </a:cubicBezTo>
                <a:cubicBezTo>
                  <a:pt x="473" y="435"/>
                  <a:pt x="472" y="436"/>
                  <a:pt x="472" y="436"/>
                </a:cubicBezTo>
                <a:cubicBezTo>
                  <a:pt x="472" y="439"/>
                  <a:pt x="472" y="439"/>
                  <a:pt x="472" y="439"/>
                </a:cubicBezTo>
                <a:cubicBezTo>
                  <a:pt x="472" y="442"/>
                  <a:pt x="472" y="442"/>
                  <a:pt x="472" y="442"/>
                </a:cubicBezTo>
                <a:cubicBezTo>
                  <a:pt x="471" y="442"/>
                  <a:pt x="471" y="444"/>
                  <a:pt x="471" y="445"/>
                </a:cubicBezTo>
                <a:cubicBezTo>
                  <a:pt x="469" y="445"/>
                  <a:pt x="470" y="447"/>
                  <a:pt x="470" y="448"/>
                </a:cubicBezTo>
                <a:cubicBezTo>
                  <a:pt x="469" y="449"/>
                  <a:pt x="468" y="450"/>
                  <a:pt x="468" y="451"/>
                </a:cubicBezTo>
                <a:cubicBezTo>
                  <a:pt x="468" y="452"/>
                  <a:pt x="467" y="452"/>
                  <a:pt x="467" y="453"/>
                </a:cubicBezTo>
                <a:cubicBezTo>
                  <a:pt x="467" y="454"/>
                  <a:pt x="466" y="455"/>
                  <a:pt x="466" y="456"/>
                </a:cubicBezTo>
                <a:cubicBezTo>
                  <a:pt x="466" y="457"/>
                  <a:pt x="465" y="458"/>
                  <a:pt x="465" y="459"/>
                </a:cubicBezTo>
                <a:cubicBezTo>
                  <a:pt x="464" y="460"/>
                  <a:pt x="464" y="460"/>
                  <a:pt x="463" y="461"/>
                </a:cubicBezTo>
                <a:cubicBezTo>
                  <a:pt x="462" y="462"/>
                  <a:pt x="462" y="463"/>
                  <a:pt x="462" y="463"/>
                </a:cubicBezTo>
                <a:cubicBezTo>
                  <a:pt x="461" y="464"/>
                  <a:pt x="460" y="464"/>
                  <a:pt x="459" y="463"/>
                </a:cubicBezTo>
                <a:cubicBezTo>
                  <a:pt x="459" y="463"/>
                  <a:pt x="459" y="463"/>
                  <a:pt x="459" y="463"/>
                </a:cubicBezTo>
                <a:cubicBezTo>
                  <a:pt x="459" y="462"/>
                  <a:pt x="459" y="462"/>
                  <a:pt x="459" y="463"/>
                </a:cubicBezTo>
                <a:cubicBezTo>
                  <a:pt x="459" y="463"/>
                  <a:pt x="459" y="463"/>
                  <a:pt x="459" y="463"/>
                </a:cubicBezTo>
                <a:cubicBezTo>
                  <a:pt x="459" y="463"/>
                  <a:pt x="459" y="463"/>
                  <a:pt x="459" y="463"/>
                </a:cubicBezTo>
                <a:cubicBezTo>
                  <a:pt x="459" y="463"/>
                  <a:pt x="459" y="463"/>
                  <a:pt x="460" y="462"/>
                </a:cubicBezTo>
                <a:cubicBezTo>
                  <a:pt x="460" y="462"/>
                  <a:pt x="459" y="462"/>
                  <a:pt x="459" y="463"/>
                </a:cubicBezTo>
                <a:cubicBezTo>
                  <a:pt x="457" y="464"/>
                  <a:pt x="456" y="465"/>
                  <a:pt x="455" y="466"/>
                </a:cubicBezTo>
                <a:cubicBezTo>
                  <a:pt x="455" y="467"/>
                  <a:pt x="455" y="467"/>
                  <a:pt x="456" y="467"/>
                </a:cubicBezTo>
                <a:cubicBezTo>
                  <a:pt x="455" y="468"/>
                  <a:pt x="455" y="468"/>
                  <a:pt x="454" y="468"/>
                </a:cubicBezTo>
                <a:cubicBezTo>
                  <a:pt x="454" y="468"/>
                  <a:pt x="454" y="469"/>
                  <a:pt x="454" y="470"/>
                </a:cubicBezTo>
                <a:cubicBezTo>
                  <a:pt x="454" y="470"/>
                  <a:pt x="454" y="470"/>
                  <a:pt x="454" y="470"/>
                </a:cubicBezTo>
                <a:cubicBezTo>
                  <a:pt x="454" y="470"/>
                  <a:pt x="454" y="470"/>
                  <a:pt x="454" y="471"/>
                </a:cubicBezTo>
                <a:cubicBezTo>
                  <a:pt x="453" y="470"/>
                  <a:pt x="453" y="470"/>
                  <a:pt x="452" y="470"/>
                </a:cubicBezTo>
                <a:cubicBezTo>
                  <a:pt x="452" y="470"/>
                  <a:pt x="452" y="470"/>
                  <a:pt x="452" y="470"/>
                </a:cubicBezTo>
                <a:cubicBezTo>
                  <a:pt x="452" y="470"/>
                  <a:pt x="452" y="469"/>
                  <a:pt x="452" y="469"/>
                </a:cubicBezTo>
                <a:cubicBezTo>
                  <a:pt x="452" y="469"/>
                  <a:pt x="452" y="469"/>
                  <a:pt x="451" y="469"/>
                </a:cubicBezTo>
                <a:cubicBezTo>
                  <a:pt x="451" y="469"/>
                  <a:pt x="451" y="469"/>
                  <a:pt x="452" y="470"/>
                </a:cubicBezTo>
                <a:cubicBezTo>
                  <a:pt x="452" y="470"/>
                  <a:pt x="452" y="470"/>
                  <a:pt x="452" y="470"/>
                </a:cubicBezTo>
                <a:cubicBezTo>
                  <a:pt x="451" y="471"/>
                  <a:pt x="450" y="471"/>
                  <a:pt x="448" y="471"/>
                </a:cubicBezTo>
                <a:cubicBezTo>
                  <a:pt x="449" y="471"/>
                  <a:pt x="449" y="472"/>
                  <a:pt x="449" y="472"/>
                </a:cubicBezTo>
                <a:cubicBezTo>
                  <a:pt x="448" y="473"/>
                  <a:pt x="447" y="473"/>
                  <a:pt x="446" y="472"/>
                </a:cubicBezTo>
                <a:cubicBezTo>
                  <a:pt x="445" y="472"/>
                  <a:pt x="445" y="472"/>
                  <a:pt x="445" y="473"/>
                </a:cubicBezTo>
                <a:cubicBezTo>
                  <a:pt x="444" y="473"/>
                  <a:pt x="445" y="474"/>
                  <a:pt x="444" y="474"/>
                </a:cubicBezTo>
                <a:cubicBezTo>
                  <a:pt x="443" y="475"/>
                  <a:pt x="443" y="474"/>
                  <a:pt x="442" y="474"/>
                </a:cubicBezTo>
                <a:cubicBezTo>
                  <a:pt x="441" y="473"/>
                  <a:pt x="441" y="473"/>
                  <a:pt x="441" y="474"/>
                </a:cubicBezTo>
                <a:cubicBezTo>
                  <a:pt x="441" y="475"/>
                  <a:pt x="441" y="475"/>
                  <a:pt x="441" y="475"/>
                </a:cubicBezTo>
                <a:cubicBezTo>
                  <a:pt x="440" y="475"/>
                  <a:pt x="440" y="475"/>
                  <a:pt x="440" y="476"/>
                </a:cubicBezTo>
                <a:cubicBezTo>
                  <a:pt x="439" y="477"/>
                  <a:pt x="439" y="477"/>
                  <a:pt x="437" y="475"/>
                </a:cubicBezTo>
                <a:cubicBezTo>
                  <a:pt x="437" y="476"/>
                  <a:pt x="437" y="477"/>
                  <a:pt x="437" y="477"/>
                </a:cubicBezTo>
                <a:cubicBezTo>
                  <a:pt x="437" y="478"/>
                  <a:pt x="437" y="478"/>
                  <a:pt x="436" y="478"/>
                </a:cubicBezTo>
                <a:cubicBezTo>
                  <a:pt x="436" y="478"/>
                  <a:pt x="436" y="478"/>
                  <a:pt x="436" y="478"/>
                </a:cubicBezTo>
                <a:cubicBezTo>
                  <a:pt x="436" y="478"/>
                  <a:pt x="436" y="478"/>
                  <a:pt x="436" y="478"/>
                </a:cubicBezTo>
                <a:cubicBezTo>
                  <a:pt x="436" y="477"/>
                  <a:pt x="435" y="477"/>
                  <a:pt x="435" y="478"/>
                </a:cubicBezTo>
                <a:cubicBezTo>
                  <a:pt x="435" y="478"/>
                  <a:pt x="435" y="478"/>
                  <a:pt x="436" y="478"/>
                </a:cubicBezTo>
                <a:cubicBezTo>
                  <a:pt x="436" y="479"/>
                  <a:pt x="436" y="479"/>
                  <a:pt x="436" y="480"/>
                </a:cubicBezTo>
                <a:cubicBezTo>
                  <a:pt x="434" y="481"/>
                  <a:pt x="433" y="483"/>
                  <a:pt x="431" y="484"/>
                </a:cubicBezTo>
                <a:cubicBezTo>
                  <a:pt x="431" y="484"/>
                  <a:pt x="431" y="484"/>
                  <a:pt x="431" y="484"/>
                </a:cubicBezTo>
                <a:cubicBezTo>
                  <a:pt x="431" y="484"/>
                  <a:pt x="431" y="484"/>
                  <a:pt x="431" y="483"/>
                </a:cubicBezTo>
                <a:cubicBezTo>
                  <a:pt x="431" y="483"/>
                  <a:pt x="431" y="483"/>
                  <a:pt x="430" y="483"/>
                </a:cubicBezTo>
                <a:cubicBezTo>
                  <a:pt x="430" y="483"/>
                  <a:pt x="431" y="484"/>
                  <a:pt x="431" y="484"/>
                </a:cubicBezTo>
                <a:cubicBezTo>
                  <a:pt x="431" y="484"/>
                  <a:pt x="431" y="485"/>
                  <a:pt x="431" y="485"/>
                </a:cubicBezTo>
                <a:cubicBezTo>
                  <a:pt x="430" y="485"/>
                  <a:pt x="430" y="485"/>
                  <a:pt x="429" y="485"/>
                </a:cubicBezTo>
                <a:cubicBezTo>
                  <a:pt x="430" y="486"/>
                  <a:pt x="430" y="486"/>
                  <a:pt x="431" y="486"/>
                </a:cubicBezTo>
                <a:cubicBezTo>
                  <a:pt x="431" y="487"/>
                  <a:pt x="431" y="488"/>
                  <a:pt x="431" y="489"/>
                </a:cubicBezTo>
                <a:cubicBezTo>
                  <a:pt x="430" y="491"/>
                  <a:pt x="429" y="491"/>
                  <a:pt x="428" y="491"/>
                </a:cubicBezTo>
                <a:cubicBezTo>
                  <a:pt x="427" y="492"/>
                  <a:pt x="426" y="492"/>
                  <a:pt x="425" y="490"/>
                </a:cubicBezTo>
                <a:cubicBezTo>
                  <a:pt x="424" y="491"/>
                  <a:pt x="424" y="492"/>
                  <a:pt x="423" y="493"/>
                </a:cubicBezTo>
                <a:cubicBezTo>
                  <a:pt x="422" y="492"/>
                  <a:pt x="422" y="491"/>
                  <a:pt x="422" y="490"/>
                </a:cubicBezTo>
                <a:cubicBezTo>
                  <a:pt x="422" y="490"/>
                  <a:pt x="421" y="490"/>
                  <a:pt x="421" y="490"/>
                </a:cubicBezTo>
                <a:cubicBezTo>
                  <a:pt x="420" y="491"/>
                  <a:pt x="420" y="490"/>
                  <a:pt x="420" y="490"/>
                </a:cubicBezTo>
                <a:cubicBezTo>
                  <a:pt x="420" y="489"/>
                  <a:pt x="418" y="488"/>
                  <a:pt x="419" y="487"/>
                </a:cubicBezTo>
                <a:cubicBezTo>
                  <a:pt x="419" y="487"/>
                  <a:pt x="418" y="486"/>
                  <a:pt x="418" y="486"/>
                </a:cubicBezTo>
                <a:cubicBezTo>
                  <a:pt x="418" y="485"/>
                  <a:pt x="419" y="484"/>
                  <a:pt x="420" y="484"/>
                </a:cubicBezTo>
                <a:cubicBezTo>
                  <a:pt x="420" y="484"/>
                  <a:pt x="420" y="485"/>
                  <a:pt x="420" y="485"/>
                </a:cubicBezTo>
                <a:cubicBezTo>
                  <a:pt x="421" y="485"/>
                  <a:pt x="421" y="484"/>
                  <a:pt x="421" y="484"/>
                </a:cubicBezTo>
                <a:cubicBezTo>
                  <a:pt x="422" y="484"/>
                  <a:pt x="423" y="483"/>
                  <a:pt x="424" y="482"/>
                </a:cubicBezTo>
                <a:cubicBezTo>
                  <a:pt x="423" y="482"/>
                  <a:pt x="423" y="481"/>
                  <a:pt x="422" y="481"/>
                </a:cubicBezTo>
                <a:cubicBezTo>
                  <a:pt x="422" y="482"/>
                  <a:pt x="421" y="483"/>
                  <a:pt x="421" y="484"/>
                </a:cubicBezTo>
                <a:cubicBezTo>
                  <a:pt x="420" y="484"/>
                  <a:pt x="420" y="484"/>
                  <a:pt x="420" y="484"/>
                </a:cubicBezTo>
                <a:cubicBezTo>
                  <a:pt x="420" y="484"/>
                  <a:pt x="420" y="484"/>
                  <a:pt x="420" y="483"/>
                </a:cubicBezTo>
                <a:cubicBezTo>
                  <a:pt x="419" y="482"/>
                  <a:pt x="419" y="482"/>
                  <a:pt x="420" y="480"/>
                </a:cubicBezTo>
                <a:cubicBezTo>
                  <a:pt x="419" y="480"/>
                  <a:pt x="419" y="479"/>
                  <a:pt x="418" y="479"/>
                </a:cubicBezTo>
                <a:cubicBezTo>
                  <a:pt x="418" y="473"/>
                  <a:pt x="418" y="468"/>
                  <a:pt x="418" y="462"/>
                </a:cubicBezTo>
                <a:cubicBezTo>
                  <a:pt x="418" y="461"/>
                  <a:pt x="418" y="460"/>
                  <a:pt x="417" y="459"/>
                </a:cubicBezTo>
                <a:cubicBezTo>
                  <a:pt x="417" y="458"/>
                  <a:pt x="417" y="457"/>
                  <a:pt x="417" y="456"/>
                </a:cubicBezTo>
                <a:cubicBezTo>
                  <a:pt x="417" y="454"/>
                  <a:pt x="417" y="453"/>
                  <a:pt x="417" y="452"/>
                </a:cubicBezTo>
                <a:cubicBezTo>
                  <a:pt x="417" y="452"/>
                  <a:pt x="418" y="452"/>
                  <a:pt x="418" y="452"/>
                </a:cubicBezTo>
                <a:cubicBezTo>
                  <a:pt x="419" y="452"/>
                  <a:pt x="419" y="452"/>
                  <a:pt x="420" y="453"/>
                </a:cubicBezTo>
                <a:cubicBezTo>
                  <a:pt x="421" y="453"/>
                  <a:pt x="421" y="453"/>
                  <a:pt x="422" y="453"/>
                </a:cubicBezTo>
                <a:cubicBezTo>
                  <a:pt x="423" y="453"/>
                  <a:pt x="423" y="453"/>
                  <a:pt x="423" y="454"/>
                </a:cubicBezTo>
                <a:cubicBezTo>
                  <a:pt x="424" y="453"/>
                  <a:pt x="424" y="452"/>
                  <a:pt x="424" y="451"/>
                </a:cubicBezTo>
                <a:cubicBezTo>
                  <a:pt x="425" y="451"/>
                  <a:pt x="426" y="452"/>
                  <a:pt x="427" y="452"/>
                </a:cubicBezTo>
                <a:cubicBezTo>
                  <a:pt x="427" y="451"/>
                  <a:pt x="427" y="451"/>
                  <a:pt x="427" y="450"/>
                </a:cubicBezTo>
                <a:cubicBezTo>
                  <a:pt x="426" y="449"/>
                  <a:pt x="424" y="450"/>
                  <a:pt x="422" y="450"/>
                </a:cubicBezTo>
                <a:cubicBezTo>
                  <a:pt x="422" y="448"/>
                  <a:pt x="421" y="447"/>
                  <a:pt x="421" y="446"/>
                </a:cubicBezTo>
                <a:cubicBezTo>
                  <a:pt x="422" y="446"/>
                  <a:pt x="423" y="446"/>
                  <a:pt x="424" y="446"/>
                </a:cubicBezTo>
                <a:cubicBezTo>
                  <a:pt x="424" y="446"/>
                  <a:pt x="424" y="445"/>
                  <a:pt x="424" y="445"/>
                </a:cubicBezTo>
                <a:cubicBezTo>
                  <a:pt x="425" y="444"/>
                  <a:pt x="424" y="443"/>
                  <a:pt x="424" y="442"/>
                </a:cubicBezTo>
                <a:cubicBezTo>
                  <a:pt x="424" y="442"/>
                  <a:pt x="424" y="442"/>
                  <a:pt x="424" y="442"/>
                </a:cubicBezTo>
                <a:cubicBezTo>
                  <a:pt x="424" y="441"/>
                  <a:pt x="423" y="440"/>
                  <a:pt x="424" y="440"/>
                </a:cubicBezTo>
                <a:cubicBezTo>
                  <a:pt x="426" y="440"/>
                  <a:pt x="426" y="439"/>
                  <a:pt x="427" y="438"/>
                </a:cubicBezTo>
                <a:cubicBezTo>
                  <a:pt x="427" y="436"/>
                  <a:pt x="429" y="436"/>
                  <a:pt x="430" y="435"/>
                </a:cubicBezTo>
                <a:cubicBezTo>
                  <a:pt x="430" y="434"/>
                  <a:pt x="431" y="433"/>
                  <a:pt x="431" y="432"/>
                </a:cubicBezTo>
                <a:cubicBezTo>
                  <a:pt x="432" y="432"/>
                  <a:pt x="433" y="432"/>
                  <a:pt x="434" y="431"/>
                </a:cubicBezTo>
                <a:cubicBezTo>
                  <a:pt x="434" y="430"/>
                  <a:pt x="436" y="429"/>
                  <a:pt x="436" y="428"/>
                </a:cubicBezTo>
                <a:cubicBezTo>
                  <a:pt x="436" y="427"/>
                  <a:pt x="438" y="426"/>
                  <a:pt x="439" y="425"/>
                </a:cubicBezTo>
                <a:cubicBezTo>
                  <a:pt x="439" y="424"/>
                  <a:pt x="440" y="423"/>
                  <a:pt x="441" y="422"/>
                </a:cubicBezTo>
                <a:cubicBezTo>
                  <a:pt x="442" y="421"/>
                  <a:pt x="443" y="420"/>
                  <a:pt x="444" y="419"/>
                </a:cubicBezTo>
                <a:cubicBezTo>
                  <a:pt x="445" y="417"/>
                  <a:pt x="447" y="416"/>
                  <a:pt x="448" y="414"/>
                </a:cubicBezTo>
                <a:cubicBezTo>
                  <a:pt x="449" y="413"/>
                  <a:pt x="450" y="411"/>
                  <a:pt x="451" y="410"/>
                </a:cubicBezTo>
                <a:cubicBezTo>
                  <a:pt x="453" y="409"/>
                  <a:pt x="454" y="408"/>
                  <a:pt x="455" y="406"/>
                </a:cubicBezTo>
                <a:cubicBezTo>
                  <a:pt x="456" y="405"/>
                  <a:pt x="457" y="404"/>
                  <a:pt x="459" y="403"/>
                </a:cubicBezTo>
                <a:cubicBezTo>
                  <a:pt x="460" y="402"/>
                  <a:pt x="461" y="401"/>
                  <a:pt x="461" y="399"/>
                </a:cubicBezTo>
                <a:cubicBezTo>
                  <a:pt x="461" y="398"/>
                  <a:pt x="462" y="398"/>
                  <a:pt x="461" y="397"/>
                </a:cubicBezTo>
                <a:cubicBezTo>
                  <a:pt x="460" y="396"/>
                  <a:pt x="461" y="394"/>
                  <a:pt x="458" y="394"/>
                </a:cubicBezTo>
                <a:cubicBezTo>
                  <a:pt x="458" y="394"/>
                  <a:pt x="457" y="392"/>
                  <a:pt x="456" y="393"/>
                </a:cubicBezTo>
                <a:cubicBezTo>
                  <a:pt x="455" y="393"/>
                  <a:pt x="454" y="394"/>
                  <a:pt x="453" y="394"/>
                </a:cubicBezTo>
                <a:cubicBezTo>
                  <a:pt x="452" y="395"/>
                  <a:pt x="451" y="396"/>
                  <a:pt x="451" y="397"/>
                </a:cubicBezTo>
                <a:cubicBezTo>
                  <a:pt x="449" y="400"/>
                  <a:pt x="446" y="401"/>
                  <a:pt x="444" y="404"/>
                </a:cubicBezTo>
                <a:cubicBezTo>
                  <a:pt x="443" y="405"/>
                  <a:pt x="442" y="407"/>
                  <a:pt x="440" y="408"/>
                </a:cubicBezTo>
                <a:cubicBezTo>
                  <a:pt x="439" y="409"/>
                  <a:pt x="439" y="411"/>
                  <a:pt x="437" y="412"/>
                </a:cubicBezTo>
                <a:cubicBezTo>
                  <a:pt x="436" y="413"/>
                  <a:pt x="435" y="414"/>
                  <a:pt x="434" y="415"/>
                </a:cubicBezTo>
                <a:cubicBezTo>
                  <a:pt x="433" y="416"/>
                  <a:pt x="432" y="417"/>
                  <a:pt x="431" y="418"/>
                </a:cubicBezTo>
                <a:cubicBezTo>
                  <a:pt x="430" y="419"/>
                  <a:pt x="430" y="420"/>
                  <a:pt x="429" y="421"/>
                </a:cubicBezTo>
                <a:cubicBezTo>
                  <a:pt x="428" y="422"/>
                  <a:pt x="427" y="423"/>
                  <a:pt x="426" y="424"/>
                </a:cubicBezTo>
                <a:cubicBezTo>
                  <a:pt x="425" y="425"/>
                  <a:pt x="425" y="426"/>
                  <a:pt x="424" y="426"/>
                </a:cubicBezTo>
                <a:cubicBezTo>
                  <a:pt x="423" y="427"/>
                  <a:pt x="422" y="428"/>
                  <a:pt x="421" y="429"/>
                </a:cubicBezTo>
                <a:cubicBezTo>
                  <a:pt x="420" y="430"/>
                  <a:pt x="420" y="430"/>
                  <a:pt x="420" y="431"/>
                </a:cubicBezTo>
                <a:cubicBezTo>
                  <a:pt x="419" y="432"/>
                  <a:pt x="418" y="433"/>
                  <a:pt x="417" y="434"/>
                </a:cubicBezTo>
                <a:cubicBezTo>
                  <a:pt x="417" y="433"/>
                  <a:pt x="417" y="433"/>
                  <a:pt x="417" y="433"/>
                </a:cubicBezTo>
                <a:cubicBezTo>
                  <a:pt x="417" y="431"/>
                  <a:pt x="417" y="429"/>
                  <a:pt x="417" y="427"/>
                </a:cubicBezTo>
                <a:cubicBezTo>
                  <a:pt x="417" y="423"/>
                  <a:pt x="417" y="423"/>
                  <a:pt x="417" y="423"/>
                </a:cubicBezTo>
                <a:cubicBezTo>
                  <a:pt x="417" y="419"/>
                  <a:pt x="417" y="419"/>
                  <a:pt x="417" y="419"/>
                </a:cubicBezTo>
                <a:cubicBezTo>
                  <a:pt x="416" y="418"/>
                  <a:pt x="416" y="417"/>
                  <a:pt x="416" y="416"/>
                </a:cubicBezTo>
                <a:cubicBezTo>
                  <a:pt x="416" y="411"/>
                  <a:pt x="416" y="407"/>
                  <a:pt x="416" y="402"/>
                </a:cubicBezTo>
                <a:cubicBezTo>
                  <a:pt x="416" y="392"/>
                  <a:pt x="416" y="392"/>
                  <a:pt x="416" y="392"/>
                </a:cubicBezTo>
                <a:cubicBezTo>
                  <a:pt x="418" y="391"/>
                  <a:pt x="419" y="388"/>
                  <a:pt x="421" y="386"/>
                </a:cubicBezTo>
                <a:cubicBezTo>
                  <a:pt x="423" y="384"/>
                  <a:pt x="425" y="382"/>
                  <a:pt x="427" y="380"/>
                </a:cubicBezTo>
                <a:cubicBezTo>
                  <a:pt x="428" y="378"/>
                  <a:pt x="430" y="376"/>
                  <a:pt x="432" y="375"/>
                </a:cubicBezTo>
                <a:cubicBezTo>
                  <a:pt x="433" y="373"/>
                  <a:pt x="434" y="371"/>
                  <a:pt x="436" y="370"/>
                </a:cubicBezTo>
                <a:cubicBezTo>
                  <a:pt x="437" y="368"/>
                  <a:pt x="439" y="367"/>
                  <a:pt x="440" y="365"/>
                </a:cubicBezTo>
                <a:cubicBezTo>
                  <a:pt x="441" y="363"/>
                  <a:pt x="442" y="362"/>
                  <a:pt x="444" y="361"/>
                </a:cubicBezTo>
                <a:cubicBezTo>
                  <a:pt x="446" y="360"/>
                  <a:pt x="447" y="359"/>
                  <a:pt x="447" y="358"/>
                </a:cubicBezTo>
                <a:cubicBezTo>
                  <a:pt x="448" y="357"/>
                  <a:pt x="449" y="356"/>
                  <a:pt x="449" y="355"/>
                </a:cubicBezTo>
                <a:cubicBezTo>
                  <a:pt x="449" y="350"/>
                  <a:pt x="449" y="350"/>
                  <a:pt x="449" y="350"/>
                </a:cubicBezTo>
                <a:cubicBezTo>
                  <a:pt x="449" y="350"/>
                  <a:pt x="448" y="350"/>
                  <a:pt x="448" y="349"/>
                </a:cubicBezTo>
                <a:cubicBezTo>
                  <a:pt x="447" y="348"/>
                  <a:pt x="446" y="348"/>
                  <a:pt x="445" y="349"/>
                </a:cubicBezTo>
                <a:cubicBezTo>
                  <a:pt x="444" y="349"/>
                  <a:pt x="443" y="349"/>
                  <a:pt x="442" y="350"/>
                </a:cubicBezTo>
                <a:cubicBezTo>
                  <a:pt x="440" y="352"/>
                  <a:pt x="438" y="354"/>
                  <a:pt x="436" y="356"/>
                </a:cubicBezTo>
                <a:cubicBezTo>
                  <a:pt x="435" y="357"/>
                  <a:pt x="435" y="359"/>
                  <a:pt x="434" y="360"/>
                </a:cubicBezTo>
                <a:cubicBezTo>
                  <a:pt x="433" y="360"/>
                  <a:pt x="432" y="362"/>
                  <a:pt x="431" y="363"/>
                </a:cubicBezTo>
                <a:cubicBezTo>
                  <a:pt x="430" y="364"/>
                  <a:pt x="428" y="365"/>
                  <a:pt x="427" y="366"/>
                </a:cubicBezTo>
                <a:cubicBezTo>
                  <a:pt x="426" y="367"/>
                  <a:pt x="425" y="368"/>
                  <a:pt x="424" y="369"/>
                </a:cubicBezTo>
                <a:cubicBezTo>
                  <a:pt x="423" y="370"/>
                  <a:pt x="423" y="372"/>
                  <a:pt x="422" y="373"/>
                </a:cubicBezTo>
                <a:cubicBezTo>
                  <a:pt x="420" y="374"/>
                  <a:pt x="419" y="375"/>
                  <a:pt x="418" y="376"/>
                </a:cubicBezTo>
                <a:cubicBezTo>
                  <a:pt x="418" y="377"/>
                  <a:pt x="418" y="378"/>
                  <a:pt x="417" y="378"/>
                </a:cubicBezTo>
                <a:cubicBezTo>
                  <a:pt x="416" y="379"/>
                  <a:pt x="416" y="379"/>
                  <a:pt x="415" y="378"/>
                </a:cubicBezTo>
                <a:cubicBezTo>
                  <a:pt x="415" y="373"/>
                  <a:pt x="415" y="373"/>
                  <a:pt x="415" y="373"/>
                </a:cubicBezTo>
                <a:cubicBezTo>
                  <a:pt x="416" y="371"/>
                  <a:pt x="416" y="370"/>
                  <a:pt x="416" y="368"/>
                </a:cubicBezTo>
                <a:cubicBezTo>
                  <a:pt x="416" y="366"/>
                  <a:pt x="415" y="365"/>
                  <a:pt x="415" y="363"/>
                </a:cubicBezTo>
                <a:cubicBezTo>
                  <a:pt x="415" y="362"/>
                  <a:pt x="415" y="360"/>
                  <a:pt x="415" y="358"/>
                </a:cubicBezTo>
                <a:cubicBezTo>
                  <a:pt x="415" y="353"/>
                  <a:pt x="415" y="353"/>
                  <a:pt x="415" y="353"/>
                </a:cubicBezTo>
                <a:cubicBezTo>
                  <a:pt x="415" y="352"/>
                  <a:pt x="415" y="350"/>
                  <a:pt x="415" y="348"/>
                </a:cubicBezTo>
                <a:cubicBezTo>
                  <a:pt x="415" y="348"/>
                  <a:pt x="415" y="348"/>
                  <a:pt x="415" y="348"/>
                </a:cubicBezTo>
                <a:cubicBezTo>
                  <a:pt x="415" y="347"/>
                  <a:pt x="414" y="347"/>
                  <a:pt x="414" y="347"/>
                </a:cubicBezTo>
                <a:cubicBezTo>
                  <a:pt x="414" y="347"/>
                  <a:pt x="415" y="346"/>
                  <a:pt x="415" y="346"/>
                </a:cubicBezTo>
                <a:cubicBezTo>
                  <a:pt x="415" y="342"/>
                  <a:pt x="415" y="342"/>
                  <a:pt x="415" y="342"/>
                </a:cubicBezTo>
                <a:cubicBezTo>
                  <a:pt x="414" y="341"/>
                  <a:pt x="414" y="340"/>
                  <a:pt x="414" y="338"/>
                </a:cubicBezTo>
                <a:cubicBezTo>
                  <a:pt x="415" y="337"/>
                  <a:pt x="416" y="337"/>
                  <a:pt x="416" y="335"/>
                </a:cubicBezTo>
                <a:cubicBezTo>
                  <a:pt x="417" y="334"/>
                  <a:pt x="418" y="334"/>
                  <a:pt x="419" y="333"/>
                </a:cubicBezTo>
                <a:cubicBezTo>
                  <a:pt x="419" y="332"/>
                  <a:pt x="420" y="331"/>
                  <a:pt x="421" y="331"/>
                </a:cubicBezTo>
                <a:cubicBezTo>
                  <a:pt x="421" y="331"/>
                  <a:pt x="422" y="331"/>
                  <a:pt x="422" y="331"/>
                </a:cubicBezTo>
                <a:cubicBezTo>
                  <a:pt x="422" y="330"/>
                  <a:pt x="422" y="329"/>
                  <a:pt x="422" y="329"/>
                </a:cubicBezTo>
                <a:cubicBezTo>
                  <a:pt x="424" y="328"/>
                  <a:pt x="425" y="326"/>
                  <a:pt x="426" y="325"/>
                </a:cubicBezTo>
                <a:cubicBezTo>
                  <a:pt x="428" y="324"/>
                  <a:pt x="429" y="323"/>
                  <a:pt x="430" y="321"/>
                </a:cubicBezTo>
                <a:cubicBezTo>
                  <a:pt x="431" y="319"/>
                  <a:pt x="433" y="318"/>
                  <a:pt x="434" y="316"/>
                </a:cubicBezTo>
                <a:cubicBezTo>
                  <a:pt x="434" y="316"/>
                  <a:pt x="434" y="315"/>
                  <a:pt x="434" y="314"/>
                </a:cubicBezTo>
                <a:cubicBezTo>
                  <a:pt x="434" y="314"/>
                  <a:pt x="435" y="314"/>
                  <a:pt x="435" y="313"/>
                </a:cubicBezTo>
                <a:cubicBezTo>
                  <a:pt x="434" y="313"/>
                  <a:pt x="434" y="312"/>
                  <a:pt x="434" y="311"/>
                </a:cubicBezTo>
                <a:cubicBezTo>
                  <a:pt x="434" y="311"/>
                  <a:pt x="433" y="311"/>
                  <a:pt x="433" y="311"/>
                </a:cubicBezTo>
                <a:cubicBezTo>
                  <a:pt x="433" y="311"/>
                  <a:pt x="433" y="311"/>
                  <a:pt x="432" y="311"/>
                </a:cubicBezTo>
                <a:cubicBezTo>
                  <a:pt x="432" y="311"/>
                  <a:pt x="431" y="311"/>
                  <a:pt x="431" y="310"/>
                </a:cubicBezTo>
                <a:cubicBezTo>
                  <a:pt x="430" y="310"/>
                  <a:pt x="430" y="311"/>
                  <a:pt x="429" y="311"/>
                </a:cubicBezTo>
                <a:cubicBezTo>
                  <a:pt x="429" y="311"/>
                  <a:pt x="429" y="311"/>
                  <a:pt x="428" y="311"/>
                </a:cubicBezTo>
                <a:cubicBezTo>
                  <a:pt x="428" y="311"/>
                  <a:pt x="427" y="312"/>
                  <a:pt x="427" y="312"/>
                </a:cubicBezTo>
                <a:cubicBezTo>
                  <a:pt x="427" y="313"/>
                  <a:pt x="426" y="314"/>
                  <a:pt x="426" y="315"/>
                </a:cubicBezTo>
                <a:cubicBezTo>
                  <a:pt x="425" y="315"/>
                  <a:pt x="424" y="316"/>
                  <a:pt x="423" y="317"/>
                </a:cubicBezTo>
                <a:cubicBezTo>
                  <a:pt x="422" y="318"/>
                  <a:pt x="421" y="319"/>
                  <a:pt x="420" y="320"/>
                </a:cubicBezTo>
                <a:cubicBezTo>
                  <a:pt x="420" y="320"/>
                  <a:pt x="420" y="320"/>
                  <a:pt x="420" y="321"/>
                </a:cubicBezTo>
                <a:cubicBezTo>
                  <a:pt x="420" y="322"/>
                  <a:pt x="419" y="322"/>
                  <a:pt x="419" y="322"/>
                </a:cubicBezTo>
                <a:cubicBezTo>
                  <a:pt x="418" y="323"/>
                  <a:pt x="417" y="323"/>
                  <a:pt x="417" y="324"/>
                </a:cubicBezTo>
                <a:cubicBezTo>
                  <a:pt x="416" y="324"/>
                  <a:pt x="415" y="325"/>
                  <a:pt x="415" y="326"/>
                </a:cubicBezTo>
                <a:cubicBezTo>
                  <a:pt x="414" y="325"/>
                  <a:pt x="414" y="324"/>
                  <a:pt x="414" y="324"/>
                </a:cubicBezTo>
                <a:cubicBezTo>
                  <a:pt x="414" y="319"/>
                  <a:pt x="414" y="315"/>
                  <a:pt x="414" y="311"/>
                </a:cubicBezTo>
                <a:cubicBezTo>
                  <a:pt x="414" y="310"/>
                  <a:pt x="414" y="309"/>
                  <a:pt x="413" y="308"/>
                </a:cubicBezTo>
                <a:cubicBezTo>
                  <a:pt x="413" y="307"/>
                  <a:pt x="413" y="306"/>
                  <a:pt x="414" y="305"/>
                </a:cubicBezTo>
                <a:cubicBezTo>
                  <a:pt x="414" y="305"/>
                  <a:pt x="414" y="304"/>
                  <a:pt x="414" y="304"/>
                </a:cubicBezTo>
                <a:cubicBezTo>
                  <a:pt x="413" y="303"/>
                  <a:pt x="413" y="302"/>
                  <a:pt x="413" y="301"/>
                </a:cubicBezTo>
                <a:cubicBezTo>
                  <a:pt x="413" y="300"/>
                  <a:pt x="413" y="299"/>
                  <a:pt x="414" y="299"/>
                </a:cubicBezTo>
                <a:cubicBezTo>
                  <a:pt x="414" y="298"/>
                  <a:pt x="414" y="298"/>
                  <a:pt x="414" y="297"/>
                </a:cubicBezTo>
                <a:cubicBezTo>
                  <a:pt x="413" y="297"/>
                  <a:pt x="413" y="296"/>
                  <a:pt x="413" y="295"/>
                </a:cubicBezTo>
                <a:cubicBezTo>
                  <a:pt x="413" y="289"/>
                  <a:pt x="413" y="282"/>
                  <a:pt x="413" y="276"/>
                </a:cubicBezTo>
                <a:cubicBezTo>
                  <a:pt x="412" y="275"/>
                  <a:pt x="411" y="274"/>
                  <a:pt x="410" y="273"/>
                </a:cubicBezTo>
                <a:cubicBezTo>
                  <a:pt x="408" y="272"/>
                  <a:pt x="407" y="273"/>
                  <a:pt x="406" y="273"/>
                </a:cubicBezTo>
                <a:cubicBezTo>
                  <a:pt x="406" y="273"/>
                  <a:pt x="405" y="276"/>
                  <a:pt x="405" y="276"/>
                </a:cubicBezTo>
                <a:cubicBezTo>
                  <a:pt x="405" y="278"/>
                  <a:pt x="405" y="280"/>
                  <a:pt x="405" y="282"/>
                </a:cubicBezTo>
                <a:cubicBezTo>
                  <a:pt x="405" y="286"/>
                  <a:pt x="405" y="290"/>
                  <a:pt x="405" y="294"/>
                </a:cubicBezTo>
                <a:cubicBezTo>
                  <a:pt x="405" y="296"/>
                  <a:pt x="405" y="297"/>
                  <a:pt x="404" y="298"/>
                </a:cubicBezTo>
                <a:cubicBezTo>
                  <a:pt x="403" y="299"/>
                  <a:pt x="404" y="300"/>
                  <a:pt x="404" y="301"/>
                </a:cubicBezTo>
                <a:cubicBezTo>
                  <a:pt x="404" y="308"/>
                  <a:pt x="404" y="316"/>
                  <a:pt x="404" y="324"/>
                </a:cubicBezTo>
                <a:cubicBezTo>
                  <a:pt x="404" y="325"/>
                  <a:pt x="404" y="326"/>
                  <a:pt x="403" y="326"/>
                </a:cubicBezTo>
                <a:cubicBezTo>
                  <a:pt x="403" y="326"/>
                  <a:pt x="402" y="325"/>
                  <a:pt x="402" y="325"/>
                </a:cubicBezTo>
                <a:cubicBezTo>
                  <a:pt x="401" y="324"/>
                  <a:pt x="401" y="324"/>
                  <a:pt x="400" y="323"/>
                </a:cubicBezTo>
                <a:cubicBezTo>
                  <a:pt x="400" y="323"/>
                  <a:pt x="399" y="322"/>
                  <a:pt x="399" y="321"/>
                </a:cubicBezTo>
                <a:cubicBezTo>
                  <a:pt x="398" y="320"/>
                  <a:pt x="397" y="320"/>
                  <a:pt x="397" y="319"/>
                </a:cubicBezTo>
                <a:cubicBezTo>
                  <a:pt x="396" y="318"/>
                  <a:pt x="395" y="317"/>
                  <a:pt x="394" y="316"/>
                </a:cubicBezTo>
                <a:cubicBezTo>
                  <a:pt x="393" y="315"/>
                  <a:pt x="392" y="314"/>
                  <a:pt x="392" y="313"/>
                </a:cubicBezTo>
                <a:cubicBezTo>
                  <a:pt x="391" y="312"/>
                  <a:pt x="390" y="311"/>
                  <a:pt x="388" y="311"/>
                </a:cubicBezTo>
                <a:cubicBezTo>
                  <a:pt x="388" y="311"/>
                  <a:pt x="387" y="310"/>
                  <a:pt x="386" y="310"/>
                </a:cubicBezTo>
                <a:cubicBezTo>
                  <a:pt x="386" y="311"/>
                  <a:pt x="385" y="311"/>
                  <a:pt x="384" y="311"/>
                </a:cubicBezTo>
                <a:cubicBezTo>
                  <a:pt x="383" y="312"/>
                  <a:pt x="384" y="313"/>
                  <a:pt x="383" y="314"/>
                </a:cubicBezTo>
                <a:cubicBezTo>
                  <a:pt x="383" y="314"/>
                  <a:pt x="383" y="315"/>
                  <a:pt x="383" y="315"/>
                </a:cubicBezTo>
                <a:cubicBezTo>
                  <a:pt x="384" y="316"/>
                  <a:pt x="384" y="317"/>
                  <a:pt x="385" y="318"/>
                </a:cubicBezTo>
                <a:cubicBezTo>
                  <a:pt x="386" y="319"/>
                  <a:pt x="388" y="320"/>
                  <a:pt x="388" y="322"/>
                </a:cubicBezTo>
                <a:cubicBezTo>
                  <a:pt x="389" y="323"/>
                  <a:pt x="391" y="324"/>
                  <a:pt x="392" y="325"/>
                </a:cubicBezTo>
                <a:cubicBezTo>
                  <a:pt x="393" y="327"/>
                  <a:pt x="395" y="328"/>
                  <a:pt x="395" y="329"/>
                </a:cubicBezTo>
                <a:cubicBezTo>
                  <a:pt x="397" y="332"/>
                  <a:pt x="400" y="334"/>
                  <a:pt x="403" y="337"/>
                </a:cubicBezTo>
                <a:cubicBezTo>
                  <a:pt x="403" y="352"/>
                  <a:pt x="403" y="352"/>
                  <a:pt x="403" y="352"/>
                </a:cubicBezTo>
                <a:cubicBezTo>
                  <a:pt x="403" y="356"/>
                  <a:pt x="403" y="359"/>
                  <a:pt x="403" y="363"/>
                </a:cubicBezTo>
                <a:cubicBezTo>
                  <a:pt x="403" y="364"/>
                  <a:pt x="403" y="366"/>
                  <a:pt x="402" y="367"/>
                </a:cubicBezTo>
                <a:cubicBezTo>
                  <a:pt x="402" y="367"/>
                  <a:pt x="402" y="368"/>
                  <a:pt x="402" y="368"/>
                </a:cubicBezTo>
                <a:cubicBezTo>
                  <a:pt x="402" y="371"/>
                  <a:pt x="402" y="374"/>
                  <a:pt x="402" y="377"/>
                </a:cubicBezTo>
                <a:cubicBezTo>
                  <a:pt x="401" y="378"/>
                  <a:pt x="400" y="377"/>
                  <a:pt x="400" y="376"/>
                </a:cubicBezTo>
                <a:cubicBezTo>
                  <a:pt x="399" y="376"/>
                  <a:pt x="399" y="375"/>
                  <a:pt x="398" y="375"/>
                </a:cubicBezTo>
                <a:cubicBezTo>
                  <a:pt x="397" y="374"/>
                  <a:pt x="397" y="373"/>
                  <a:pt x="397" y="373"/>
                </a:cubicBezTo>
                <a:cubicBezTo>
                  <a:pt x="395" y="372"/>
                  <a:pt x="394" y="370"/>
                  <a:pt x="393" y="369"/>
                </a:cubicBezTo>
                <a:cubicBezTo>
                  <a:pt x="392" y="368"/>
                  <a:pt x="391" y="367"/>
                  <a:pt x="390" y="366"/>
                </a:cubicBezTo>
                <a:cubicBezTo>
                  <a:pt x="390" y="365"/>
                  <a:pt x="389" y="365"/>
                  <a:pt x="388" y="365"/>
                </a:cubicBezTo>
                <a:cubicBezTo>
                  <a:pt x="387" y="364"/>
                  <a:pt x="387" y="362"/>
                  <a:pt x="386" y="362"/>
                </a:cubicBezTo>
                <a:cubicBezTo>
                  <a:pt x="385" y="361"/>
                  <a:pt x="384" y="360"/>
                  <a:pt x="383" y="359"/>
                </a:cubicBezTo>
                <a:cubicBezTo>
                  <a:pt x="382" y="358"/>
                  <a:pt x="381" y="357"/>
                  <a:pt x="381" y="356"/>
                </a:cubicBezTo>
                <a:cubicBezTo>
                  <a:pt x="380" y="355"/>
                  <a:pt x="379" y="354"/>
                  <a:pt x="378" y="353"/>
                </a:cubicBezTo>
                <a:cubicBezTo>
                  <a:pt x="377" y="352"/>
                  <a:pt x="377" y="351"/>
                  <a:pt x="376" y="350"/>
                </a:cubicBezTo>
                <a:cubicBezTo>
                  <a:pt x="376" y="349"/>
                  <a:pt x="376" y="349"/>
                  <a:pt x="375" y="349"/>
                </a:cubicBezTo>
                <a:cubicBezTo>
                  <a:pt x="374" y="349"/>
                  <a:pt x="373" y="349"/>
                  <a:pt x="373" y="348"/>
                </a:cubicBezTo>
                <a:cubicBezTo>
                  <a:pt x="373" y="348"/>
                  <a:pt x="372" y="348"/>
                  <a:pt x="372" y="348"/>
                </a:cubicBezTo>
                <a:cubicBezTo>
                  <a:pt x="371" y="349"/>
                  <a:pt x="369" y="349"/>
                  <a:pt x="369" y="351"/>
                </a:cubicBezTo>
                <a:cubicBezTo>
                  <a:pt x="369" y="351"/>
                  <a:pt x="369" y="351"/>
                  <a:pt x="369" y="351"/>
                </a:cubicBezTo>
                <a:cubicBezTo>
                  <a:pt x="368" y="352"/>
                  <a:pt x="367" y="353"/>
                  <a:pt x="368" y="353"/>
                </a:cubicBezTo>
                <a:cubicBezTo>
                  <a:pt x="368" y="354"/>
                  <a:pt x="368" y="355"/>
                  <a:pt x="369" y="356"/>
                </a:cubicBezTo>
                <a:cubicBezTo>
                  <a:pt x="369" y="356"/>
                  <a:pt x="369" y="356"/>
                  <a:pt x="369" y="356"/>
                </a:cubicBezTo>
                <a:cubicBezTo>
                  <a:pt x="371" y="358"/>
                  <a:pt x="373" y="359"/>
                  <a:pt x="374" y="361"/>
                </a:cubicBezTo>
                <a:cubicBezTo>
                  <a:pt x="375" y="363"/>
                  <a:pt x="377" y="364"/>
                  <a:pt x="378" y="366"/>
                </a:cubicBezTo>
                <a:cubicBezTo>
                  <a:pt x="379" y="367"/>
                  <a:pt x="380" y="369"/>
                  <a:pt x="382" y="370"/>
                </a:cubicBezTo>
                <a:cubicBezTo>
                  <a:pt x="383" y="372"/>
                  <a:pt x="385" y="373"/>
                  <a:pt x="386" y="375"/>
                </a:cubicBezTo>
                <a:cubicBezTo>
                  <a:pt x="387" y="376"/>
                  <a:pt x="389" y="378"/>
                  <a:pt x="390" y="379"/>
                </a:cubicBezTo>
                <a:cubicBezTo>
                  <a:pt x="391" y="380"/>
                  <a:pt x="391" y="381"/>
                  <a:pt x="392" y="382"/>
                </a:cubicBezTo>
                <a:cubicBezTo>
                  <a:pt x="393" y="383"/>
                  <a:pt x="394" y="384"/>
                  <a:pt x="395" y="384"/>
                </a:cubicBezTo>
                <a:cubicBezTo>
                  <a:pt x="396" y="385"/>
                  <a:pt x="397" y="386"/>
                  <a:pt x="397" y="387"/>
                </a:cubicBezTo>
                <a:cubicBezTo>
                  <a:pt x="398" y="388"/>
                  <a:pt x="398" y="389"/>
                  <a:pt x="399" y="390"/>
                </a:cubicBezTo>
                <a:cubicBezTo>
                  <a:pt x="400" y="391"/>
                  <a:pt x="401" y="392"/>
                  <a:pt x="402" y="392"/>
                </a:cubicBezTo>
                <a:cubicBezTo>
                  <a:pt x="402" y="400"/>
                  <a:pt x="402" y="408"/>
                  <a:pt x="402" y="417"/>
                </a:cubicBezTo>
                <a:cubicBezTo>
                  <a:pt x="402" y="418"/>
                  <a:pt x="400" y="419"/>
                  <a:pt x="401" y="421"/>
                </a:cubicBezTo>
                <a:cubicBezTo>
                  <a:pt x="401" y="422"/>
                  <a:pt x="401" y="424"/>
                  <a:pt x="401" y="426"/>
                </a:cubicBezTo>
                <a:cubicBezTo>
                  <a:pt x="401" y="430"/>
                  <a:pt x="401" y="430"/>
                  <a:pt x="401" y="430"/>
                </a:cubicBezTo>
                <a:cubicBezTo>
                  <a:pt x="400" y="431"/>
                  <a:pt x="400" y="431"/>
                  <a:pt x="399" y="431"/>
                </a:cubicBezTo>
                <a:cubicBezTo>
                  <a:pt x="398" y="431"/>
                  <a:pt x="398" y="430"/>
                  <a:pt x="398" y="429"/>
                </a:cubicBezTo>
                <a:cubicBezTo>
                  <a:pt x="399" y="428"/>
                  <a:pt x="399" y="428"/>
                  <a:pt x="397" y="428"/>
                </a:cubicBezTo>
                <a:cubicBezTo>
                  <a:pt x="397" y="428"/>
                  <a:pt x="397" y="427"/>
                  <a:pt x="396" y="427"/>
                </a:cubicBezTo>
                <a:cubicBezTo>
                  <a:pt x="395" y="427"/>
                  <a:pt x="394" y="426"/>
                  <a:pt x="393" y="425"/>
                </a:cubicBezTo>
                <a:cubicBezTo>
                  <a:pt x="392" y="424"/>
                  <a:pt x="391" y="424"/>
                  <a:pt x="391" y="423"/>
                </a:cubicBezTo>
                <a:cubicBezTo>
                  <a:pt x="390" y="422"/>
                  <a:pt x="389" y="421"/>
                  <a:pt x="388" y="420"/>
                </a:cubicBezTo>
                <a:cubicBezTo>
                  <a:pt x="388" y="419"/>
                  <a:pt x="387" y="419"/>
                  <a:pt x="386" y="418"/>
                </a:cubicBezTo>
                <a:cubicBezTo>
                  <a:pt x="385" y="417"/>
                  <a:pt x="383" y="416"/>
                  <a:pt x="383" y="414"/>
                </a:cubicBezTo>
                <a:cubicBezTo>
                  <a:pt x="382" y="413"/>
                  <a:pt x="380" y="412"/>
                  <a:pt x="380" y="410"/>
                </a:cubicBezTo>
                <a:cubicBezTo>
                  <a:pt x="380" y="410"/>
                  <a:pt x="379" y="409"/>
                  <a:pt x="378" y="409"/>
                </a:cubicBezTo>
                <a:cubicBezTo>
                  <a:pt x="376" y="406"/>
                  <a:pt x="373" y="404"/>
                  <a:pt x="371" y="401"/>
                </a:cubicBezTo>
                <a:cubicBezTo>
                  <a:pt x="370" y="400"/>
                  <a:pt x="369" y="400"/>
                  <a:pt x="368" y="398"/>
                </a:cubicBezTo>
                <a:cubicBezTo>
                  <a:pt x="368" y="397"/>
                  <a:pt x="367" y="397"/>
                  <a:pt x="366" y="396"/>
                </a:cubicBezTo>
                <a:cubicBezTo>
                  <a:pt x="366" y="395"/>
                  <a:pt x="365" y="395"/>
                  <a:pt x="365" y="394"/>
                </a:cubicBezTo>
                <a:cubicBezTo>
                  <a:pt x="363" y="394"/>
                  <a:pt x="362" y="392"/>
                  <a:pt x="360" y="394"/>
                </a:cubicBezTo>
                <a:cubicBezTo>
                  <a:pt x="359" y="394"/>
                  <a:pt x="359" y="394"/>
                  <a:pt x="358" y="394"/>
                </a:cubicBezTo>
                <a:cubicBezTo>
                  <a:pt x="358" y="394"/>
                  <a:pt x="357" y="394"/>
                  <a:pt x="357" y="394"/>
                </a:cubicBezTo>
                <a:cubicBezTo>
                  <a:pt x="357" y="395"/>
                  <a:pt x="357" y="396"/>
                  <a:pt x="356" y="397"/>
                </a:cubicBezTo>
                <a:cubicBezTo>
                  <a:pt x="356" y="397"/>
                  <a:pt x="356" y="398"/>
                  <a:pt x="356" y="398"/>
                </a:cubicBezTo>
                <a:cubicBezTo>
                  <a:pt x="357" y="399"/>
                  <a:pt x="357" y="400"/>
                  <a:pt x="357" y="401"/>
                </a:cubicBezTo>
                <a:cubicBezTo>
                  <a:pt x="357" y="401"/>
                  <a:pt x="358" y="401"/>
                  <a:pt x="358" y="402"/>
                </a:cubicBezTo>
                <a:cubicBezTo>
                  <a:pt x="359" y="403"/>
                  <a:pt x="361" y="404"/>
                  <a:pt x="362" y="406"/>
                </a:cubicBezTo>
                <a:cubicBezTo>
                  <a:pt x="363" y="407"/>
                  <a:pt x="365" y="408"/>
                  <a:pt x="366" y="410"/>
                </a:cubicBezTo>
                <a:cubicBezTo>
                  <a:pt x="367" y="412"/>
                  <a:pt x="368" y="413"/>
                  <a:pt x="370" y="414"/>
                </a:cubicBezTo>
                <a:cubicBezTo>
                  <a:pt x="371" y="416"/>
                  <a:pt x="372" y="417"/>
                  <a:pt x="374" y="418"/>
                </a:cubicBezTo>
                <a:cubicBezTo>
                  <a:pt x="374" y="419"/>
                  <a:pt x="374" y="420"/>
                  <a:pt x="376" y="421"/>
                </a:cubicBezTo>
                <a:cubicBezTo>
                  <a:pt x="376" y="422"/>
                  <a:pt x="377" y="423"/>
                  <a:pt x="377" y="424"/>
                </a:cubicBezTo>
                <a:cubicBezTo>
                  <a:pt x="377" y="424"/>
                  <a:pt x="378" y="425"/>
                  <a:pt x="378" y="425"/>
                </a:cubicBezTo>
                <a:cubicBezTo>
                  <a:pt x="380" y="425"/>
                  <a:pt x="381" y="427"/>
                  <a:pt x="383" y="428"/>
                </a:cubicBezTo>
                <a:cubicBezTo>
                  <a:pt x="383" y="429"/>
                  <a:pt x="384" y="430"/>
                  <a:pt x="384" y="431"/>
                </a:cubicBezTo>
                <a:cubicBezTo>
                  <a:pt x="385" y="432"/>
                  <a:pt x="386" y="432"/>
                  <a:pt x="387" y="433"/>
                </a:cubicBezTo>
                <a:cubicBezTo>
                  <a:pt x="387" y="434"/>
                  <a:pt x="388" y="435"/>
                  <a:pt x="389" y="435"/>
                </a:cubicBezTo>
                <a:cubicBezTo>
                  <a:pt x="390" y="439"/>
                  <a:pt x="393" y="441"/>
                  <a:pt x="396" y="443"/>
                </a:cubicBezTo>
                <a:cubicBezTo>
                  <a:pt x="398" y="445"/>
                  <a:pt x="398" y="447"/>
                  <a:pt x="400" y="449"/>
                </a:cubicBezTo>
                <a:cubicBezTo>
                  <a:pt x="400" y="449"/>
                  <a:pt x="400" y="449"/>
                  <a:pt x="400" y="449"/>
                </a:cubicBezTo>
                <a:cubicBezTo>
                  <a:pt x="400" y="450"/>
                  <a:pt x="400" y="451"/>
                  <a:pt x="400" y="451"/>
                </a:cubicBezTo>
                <a:cubicBezTo>
                  <a:pt x="399" y="452"/>
                  <a:pt x="399" y="452"/>
                  <a:pt x="398" y="452"/>
                </a:cubicBezTo>
                <a:cubicBezTo>
                  <a:pt x="398" y="453"/>
                  <a:pt x="399" y="453"/>
                  <a:pt x="400" y="454"/>
                </a:cubicBezTo>
                <a:cubicBezTo>
                  <a:pt x="400" y="456"/>
                  <a:pt x="400" y="458"/>
                  <a:pt x="400" y="460"/>
                </a:cubicBezTo>
                <a:cubicBezTo>
                  <a:pt x="400" y="461"/>
                  <a:pt x="400" y="461"/>
                  <a:pt x="399" y="463"/>
                </a:cubicBezTo>
                <a:cubicBezTo>
                  <a:pt x="399" y="463"/>
                  <a:pt x="398" y="463"/>
                  <a:pt x="398" y="463"/>
                </a:cubicBezTo>
                <a:cubicBezTo>
                  <a:pt x="398" y="464"/>
                  <a:pt x="398" y="464"/>
                  <a:pt x="399" y="464"/>
                </a:cubicBezTo>
                <a:cubicBezTo>
                  <a:pt x="399" y="465"/>
                  <a:pt x="399" y="465"/>
                  <a:pt x="399" y="466"/>
                </a:cubicBezTo>
                <a:cubicBezTo>
                  <a:pt x="400" y="466"/>
                  <a:pt x="400" y="466"/>
                  <a:pt x="400" y="467"/>
                </a:cubicBezTo>
                <a:cubicBezTo>
                  <a:pt x="400" y="468"/>
                  <a:pt x="400" y="470"/>
                  <a:pt x="400" y="472"/>
                </a:cubicBezTo>
                <a:cubicBezTo>
                  <a:pt x="400" y="472"/>
                  <a:pt x="399" y="472"/>
                  <a:pt x="399" y="473"/>
                </a:cubicBezTo>
                <a:cubicBezTo>
                  <a:pt x="399" y="474"/>
                  <a:pt x="399" y="475"/>
                  <a:pt x="398" y="476"/>
                </a:cubicBezTo>
                <a:cubicBezTo>
                  <a:pt x="397" y="477"/>
                  <a:pt x="399" y="477"/>
                  <a:pt x="399" y="478"/>
                </a:cubicBezTo>
                <a:cubicBezTo>
                  <a:pt x="399" y="480"/>
                  <a:pt x="399" y="481"/>
                  <a:pt x="399" y="483"/>
                </a:cubicBezTo>
                <a:cubicBezTo>
                  <a:pt x="399" y="483"/>
                  <a:pt x="399" y="484"/>
                  <a:pt x="398" y="484"/>
                </a:cubicBezTo>
                <a:cubicBezTo>
                  <a:pt x="398" y="484"/>
                  <a:pt x="398" y="483"/>
                  <a:pt x="397" y="483"/>
                </a:cubicBezTo>
                <a:cubicBezTo>
                  <a:pt x="397" y="485"/>
                  <a:pt x="397" y="485"/>
                  <a:pt x="399" y="485"/>
                </a:cubicBezTo>
                <a:cubicBezTo>
                  <a:pt x="399" y="486"/>
                  <a:pt x="399" y="488"/>
                  <a:pt x="399" y="489"/>
                </a:cubicBezTo>
                <a:cubicBezTo>
                  <a:pt x="400" y="490"/>
                  <a:pt x="400" y="490"/>
                  <a:pt x="401" y="489"/>
                </a:cubicBezTo>
                <a:cubicBezTo>
                  <a:pt x="401" y="488"/>
                  <a:pt x="401" y="487"/>
                  <a:pt x="403" y="487"/>
                </a:cubicBezTo>
                <a:cubicBezTo>
                  <a:pt x="403" y="487"/>
                  <a:pt x="404" y="486"/>
                  <a:pt x="404" y="486"/>
                </a:cubicBezTo>
                <a:cubicBezTo>
                  <a:pt x="406" y="484"/>
                  <a:pt x="407" y="484"/>
                  <a:pt x="410" y="484"/>
                </a:cubicBezTo>
                <a:cubicBezTo>
                  <a:pt x="411" y="484"/>
                  <a:pt x="411" y="486"/>
                  <a:pt x="412" y="486"/>
                </a:cubicBezTo>
                <a:cubicBezTo>
                  <a:pt x="412" y="486"/>
                  <a:pt x="412" y="487"/>
                  <a:pt x="413" y="487"/>
                </a:cubicBezTo>
                <a:cubicBezTo>
                  <a:pt x="413" y="488"/>
                  <a:pt x="413" y="488"/>
                  <a:pt x="413" y="488"/>
                </a:cubicBezTo>
                <a:cubicBezTo>
                  <a:pt x="410" y="488"/>
                  <a:pt x="410" y="488"/>
                  <a:pt x="410" y="488"/>
                </a:cubicBezTo>
                <a:cubicBezTo>
                  <a:pt x="410" y="488"/>
                  <a:pt x="410" y="488"/>
                  <a:pt x="410" y="488"/>
                </a:cubicBezTo>
                <a:cubicBezTo>
                  <a:pt x="410" y="488"/>
                  <a:pt x="410" y="487"/>
                  <a:pt x="410" y="487"/>
                </a:cubicBezTo>
                <a:cubicBezTo>
                  <a:pt x="410" y="487"/>
                  <a:pt x="410" y="487"/>
                  <a:pt x="409" y="487"/>
                </a:cubicBezTo>
                <a:cubicBezTo>
                  <a:pt x="409" y="487"/>
                  <a:pt x="410" y="488"/>
                  <a:pt x="410" y="488"/>
                </a:cubicBezTo>
                <a:cubicBezTo>
                  <a:pt x="410" y="488"/>
                  <a:pt x="410" y="488"/>
                  <a:pt x="410" y="488"/>
                </a:cubicBezTo>
                <a:cubicBezTo>
                  <a:pt x="411" y="489"/>
                  <a:pt x="411" y="490"/>
                  <a:pt x="411" y="491"/>
                </a:cubicBezTo>
                <a:cubicBezTo>
                  <a:pt x="411" y="491"/>
                  <a:pt x="411" y="491"/>
                  <a:pt x="411" y="491"/>
                </a:cubicBezTo>
                <a:cubicBezTo>
                  <a:pt x="411" y="490"/>
                  <a:pt x="411" y="490"/>
                  <a:pt x="411" y="491"/>
                </a:cubicBezTo>
                <a:cubicBezTo>
                  <a:pt x="411" y="491"/>
                  <a:pt x="410" y="491"/>
                  <a:pt x="411" y="491"/>
                </a:cubicBezTo>
                <a:cubicBezTo>
                  <a:pt x="411" y="491"/>
                  <a:pt x="411" y="491"/>
                  <a:pt x="411" y="491"/>
                </a:cubicBezTo>
                <a:cubicBezTo>
                  <a:pt x="412" y="490"/>
                  <a:pt x="412" y="491"/>
                  <a:pt x="412" y="492"/>
                </a:cubicBezTo>
                <a:cubicBezTo>
                  <a:pt x="412" y="492"/>
                  <a:pt x="411" y="493"/>
                  <a:pt x="411" y="494"/>
                </a:cubicBezTo>
                <a:cubicBezTo>
                  <a:pt x="411" y="495"/>
                  <a:pt x="412" y="495"/>
                  <a:pt x="412" y="495"/>
                </a:cubicBezTo>
                <a:cubicBezTo>
                  <a:pt x="412" y="495"/>
                  <a:pt x="412" y="494"/>
                  <a:pt x="412" y="494"/>
                </a:cubicBezTo>
                <a:cubicBezTo>
                  <a:pt x="412" y="494"/>
                  <a:pt x="413" y="494"/>
                  <a:pt x="413" y="494"/>
                </a:cubicBezTo>
                <a:cubicBezTo>
                  <a:pt x="413" y="494"/>
                  <a:pt x="413" y="494"/>
                  <a:pt x="413" y="494"/>
                </a:cubicBezTo>
                <a:cubicBezTo>
                  <a:pt x="413" y="494"/>
                  <a:pt x="413" y="494"/>
                  <a:pt x="413" y="494"/>
                </a:cubicBezTo>
                <a:cubicBezTo>
                  <a:pt x="413" y="496"/>
                  <a:pt x="413" y="496"/>
                  <a:pt x="413" y="496"/>
                </a:cubicBezTo>
                <a:cubicBezTo>
                  <a:pt x="417" y="496"/>
                  <a:pt x="417" y="496"/>
                  <a:pt x="418" y="495"/>
                </a:cubicBezTo>
                <a:cubicBezTo>
                  <a:pt x="418" y="496"/>
                  <a:pt x="419" y="496"/>
                  <a:pt x="419" y="496"/>
                </a:cubicBezTo>
                <a:cubicBezTo>
                  <a:pt x="419" y="498"/>
                  <a:pt x="419" y="499"/>
                  <a:pt x="419" y="501"/>
                </a:cubicBezTo>
                <a:cubicBezTo>
                  <a:pt x="419" y="502"/>
                  <a:pt x="418" y="502"/>
                  <a:pt x="418" y="503"/>
                </a:cubicBezTo>
                <a:cubicBezTo>
                  <a:pt x="418" y="504"/>
                  <a:pt x="419" y="504"/>
                  <a:pt x="419" y="505"/>
                </a:cubicBezTo>
                <a:cubicBezTo>
                  <a:pt x="419" y="506"/>
                  <a:pt x="419" y="507"/>
                  <a:pt x="419" y="508"/>
                </a:cubicBezTo>
                <a:cubicBezTo>
                  <a:pt x="419" y="513"/>
                  <a:pt x="419" y="517"/>
                  <a:pt x="419" y="522"/>
                </a:cubicBezTo>
                <a:cubicBezTo>
                  <a:pt x="419" y="523"/>
                  <a:pt x="419" y="523"/>
                  <a:pt x="420" y="524"/>
                </a:cubicBezTo>
                <a:cubicBezTo>
                  <a:pt x="420" y="525"/>
                  <a:pt x="419" y="526"/>
                  <a:pt x="419" y="526"/>
                </a:cubicBezTo>
                <a:cubicBezTo>
                  <a:pt x="419" y="527"/>
                  <a:pt x="420" y="527"/>
                  <a:pt x="419" y="528"/>
                </a:cubicBezTo>
                <a:cubicBezTo>
                  <a:pt x="419" y="529"/>
                  <a:pt x="419" y="529"/>
                  <a:pt x="419" y="530"/>
                </a:cubicBezTo>
                <a:cubicBezTo>
                  <a:pt x="419" y="532"/>
                  <a:pt x="419" y="533"/>
                  <a:pt x="419" y="535"/>
                </a:cubicBezTo>
                <a:cubicBezTo>
                  <a:pt x="419" y="537"/>
                  <a:pt x="420" y="538"/>
                  <a:pt x="420" y="540"/>
                </a:cubicBezTo>
                <a:cubicBezTo>
                  <a:pt x="420" y="542"/>
                  <a:pt x="420" y="544"/>
                  <a:pt x="420" y="545"/>
                </a:cubicBezTo>
                <a:cubicBezTo>
                  <a:pt x="420" y="550"/>
                  <a:pt x="420" y="550"/>
                  <a:pt x="420" y="550"/>
                </a:cubicBezTo>
                <a:cubicBezTo>
                  <a:pt x="420" y="555"/>
                  <a:pt x="420" y="555"/>
                  <a:pt x="420" y="555"/>
                </a:cubicBezTo>
                <a:cubicBezTo>
                  <a:pt x="420" y="557"/>
                  <a:pt x="420" y="559"/>
                  <a:pt x="420" y="561"/>
                </a:cubicBezTo>
                <a:cubicBezTo>
                  <a:pt x="420" y="561"/>
                  <a:pt x="420" y="562"/>
                  <a:pt x="420" y="562"/>
                </a:cubicBezTo>
                <a:cubicBezTo>
                  <a:pt x="421" y="563"/>
                  <a:pt x="421" y="565"/>
                  <a:pt x="421" y="566"/>
                </a:cubicBezTo>
                <a:cubicBezTo>
                  <a:pt x="421" y="567"/>
                  <a:pt x="420" y="567"/>
                  <a:pt x="420" y="568"/>
                </a:cubicBezTo>
                <a:cubicBezTo>
                  <a:pt x="420" y="568"/>
                  <a:pt x="421" y="569"/>
                  <a:pt x="421" y="569"/>
                </a:cubicBezTo>
                <a:cubicBezTo>
                  <a:pt x="421" y="570"/>
                  <a:pt x="421" y="571"/>
                  <a:pt x="420" y="571"/>
                </a:cubicBezTo>
                <a:cubicBezTo>
                  <a:pt x="420" y="571"/>
                  <a:pt x="420" y="571"/>
                  <a:pt x="419" y="571"/>
                </a:cubicBezTo>
                <a:cubicBezTo>
                  <a:pt x="419" y="573"/>
                  <a:pt x="418" y="575"/>
                  <a:pt x="420" y="576"/>
                </a:cubicBezTo>
                <a:cubicBezTo>
                  <a:pt x="419" y="577"/>
                  <a:pt x="419" y="578"/>
                  <a:pt x="418" y="578"/>
                </a:cubicBezTo>
                <a:cubicBezTo>
                  <a:pt x="418" y="579"/>
                  <a:pt x="420" y="578"/>
                  <a:pt x="420" y="579"/>
                </a:cubicBezTo>
                <a:cubicBezTo>
                  <a:pt x="420" y="579"/>
                  <a:pt x="421" y="579"/>
                  <a:pt x="421" y="580"/>
                </a:cubicBezTo>
                <a:cubicBezTo>
                  <a:pt x="421" y="581"/>
                  <a:pt x="421" y="582"/>
                  <a:pt x="421" y="583"/>
                </a:cubicBezTo>
                <a:cubicBezTo>
                  <a:pt x="421" y="584"/>
                  <a:pt x="421" y="586"/>
                  <a:pt x="420" y="587"/>
                </a:cubicBezTo>
                <a:cubicBezTo>
                  <a:pt x="420" y="588"/>
                  <a:pt x="420" y="589"/>
                  <a:pt x="420" y="590"/>
                </a:cubicBezTo>
                <a:cubicBezTo>
                  <a:pt x="419" y="590"/>
                  <a:pt x="419" y="590"/>
                  <a:pt x="418" y="589"/>
                </a:cubicBezTo>
                <a:cubicBezTo>
                  <a:pt x="418" y="590"/>
                  <a:pt x="418" y="590"/>
                  <a:pt x="417" y="590"/>
                </a:cubicBezTo>
                <a:cubicBezTo>
                  <a:pt x="417" y="591"/>
                  <a:pt x="418" y="591"/>
                  <a:pt x="418" y="592"/>
                </a:cubicBezTo>
                <a:cubicBezTo>
                  <a:pt x="417" y="592"/>
                  <a:pt x="416" y="593"/>
                  <a:pt x="415" y="594"/>
                </a:cubicBezTo>
                <a:cubicBezTo>
                  <a:pt x="414" y="594"/>
                  <a:pt x="413" y="594"/>
                  <a:pt x="412" y="594"/>
                </a:cubicBezTo>
                <a:cubicBezTo>
                  <a:pt x="411" y="594"/>
                  <a:pt x="411" y="595"/>
                  <a:pt x="410" y="595"/>
                </a:cubicBezTo>
                <a:cubicBezTo>
                  <a:pt x="410" y="594"/>
                  <a:pt x="410" y="594"/>
                  <a:pt x="409" y="594"/>
                </a:cubicBezTo>
                <a:cubicBezTo>
                  <a:pt x="409" y="593"/>
                  <a:pt x="409" y="593"/>
                  <a:pt x="410" y="592"/>
                </a:cubicBezTo>
                <a:cubicBezTo>
                  <a:pt x="411" y="592"/>
                  <a:pt x="411" y="590"/>
                  <a:pt x="413" y="590"/>
                </a:cubicBezTo>
                <a:cubicBezTo>
                  <a:pt x="413" y="590"/>
                  <a:pt x="413" y="589"/>
                  <a:pt x="413" y="589"/>
                </a:cubicBezTo>
                <a:cubicBezTo>
                  <a:pt x="413" y="588"/>
                  <a:pt x="414" y="588"/>
                  <a:pt x="414" y="588"/>
                </a:cubicBezTo>
                <a:cubicBezTo>
                  <a:pt x="415" y="588"/>
                  <a:pt x="415" y="587"/>
                  <a:pt x="415" y="587"/>
                </a:cubicBezTo>
                <a:cubicBezTo>
                  <a:pt x="415" y="586"/>
                  <a:pt x="414" y="586"/>
                  <a:pt x="414" y="586"/>
                </a:cubicBezTo>
                <a:cubicBezTo>
                  <a:pt x="413" y="585"/>
                  <a:pt x="413" y="586"/>
                  <a:pt x="412" y="587"/>
                </a:cubicBezTo>
                <a:cubicBezTo>
                  <a:pt x="412" y="587"/>
                  <a:pt x="412" y="587"/>
                  <a:pt x="411" y="588"/>
                </a:cubicBezTo>
                <a:cubicBezTo>
                  <a:pt x="412" y="589"/>
                  <a:pt x="412" y="589"/>
                  <a:pt x="411" y="589"/>
                </a:cubicBezTo>
                <a:cubicBezTo>
                  <a:pt x="411" y="589"/>
                  <a:pt x="410" y="590"/>
                  <a:pt x="410" y="590"/>
                </a:cubicBezTo>
                <a:cubicBezTo>
                  <a:pt x="409" y="590"/>
                  <a:pt x="409" y="589"/>
                  <a:pt x="408" y="589"/>
                </a:cubicBezTo>
                <a:cubicBezTo>
                  <a:pt x="408" y="589"/>
                  <a:pt x="408" y="589"/>
                  <a:pt x="407" y="589"/>
                </a:cubicBezTo>
                <a:cubicBezTo>
                  <a:pt x="408" y="588"/>
                  <a:pt x="408" y="588"/>
                  <a:pt x="408" y="588"/>
                </a:cubicBezTo>
                <a:cubicBezTo>
                  <a:pt x="409" y="588"/>
                  <a:pt x="409" y="587"/>
                  <a:pt x="409" y="587"/>
                </a:cubicBezTo>
                <a:cubicBezTo>
                  <a:pt x="410" y="587"/>
                  <a:pt x="410" y="587"/>
                  <a:pt x="410" y="587"/>
                </a:cubicBezTo>
                <a:cubicBezTo>
                  <a:pt x="410" y="586"/>
                  <a:pt x="409" y="586"/>
                  <a:pt x="409" y="585"/>
                </a:cubicBezTo>
                <a:cubicBezTo>
                  <a:pt x="408" y="586"/>
                  <a:pt x="406" y="585"/>
                  <a:pt x="405" y="586"/>
                </a:cubicBezTo>
                <a:cubicBezTo>
                  <a:pt x="404" y="585"/>
                  <a:pt x="403" y="583"/>
                  <a:pt x="402" y="583"/>
                </a:cubicBezTo>
                <a:cubicBezTo>
                  <a:pt x="402" y="582"/>
                  <a:pt x="401" y="583"/>
                  <a:pt x="401" y="583"/>
                </a:cubicBezTo>
                <a:cubicBezTo>
                  <a:pt x="401" y="583"/>
                  <a:pt x="401" y="584"/>
                  <a:pt x="401" y="584"/>
                </a:cubicBezTo>
                <a:cubicBezTo>
                  <a:pt x="401" y="584"/>
                  <a:pt x="400" y="584"/>
                  <a:pt x="400" y="584"/>
                </a:cubicBezTo>
                <a:cubicBezTo>
                  <a:pt x="400" y="583"/>
                  <a:pt x="400" y="582"/>
                  <a:pt x="398" y="583"/>
                </a:cubicBezTo>
                <a:cubicBezTo>
                  <a:pt x="397" y="581"/>
                  <a:pt x="397" y="581"/>
                  <a:pt x="397" y="580"/>
                </a:cubicBezTo>
                <a:cubicBezTo>
                  <a:pt x="397" y="576"/>
                  <a:pt x="397" y="573"/>
                  <a:pt x="397" y="570"/>
                </a:cubicBezTo>
                <a:cubicBezTo>
                  <a:pt x="397" y="569"/>
                  <a:pt x="398" y="569"/>
                  <a:pt x="398" y="569"/>
                </a:cubicBezTo>
                <a:cubicBezTo>
                  <a:pt x="398" y="567"/>
                  <a:pt x="398" y="566"/>
                  <a:pt x="398" y="564"/>
                </a:cubicBezTo>
                <a:cubicBezTo>
                  <a:pt x="397" y="563"/>
                  <a:pt x="397" y="562"/>
                  <a:pt x="397" y="562"/>
                </a:cubicBezTo>
                <a:cubicBezTo>
                  <a:pt x="397" y="560"/>
                  <a:pt x="397" y="559"/>
                  <a:pt x="398" y="558"/>
                </a:cubicBezTo>
                <a:cubicBezTo>
                  <a:pt x="398" y="558"/>
                  <a:pt x="398" y="557"/>
                  <a:pt x="398" y="557"/>
                </a:cubicBezTo>
                <a:cubicBezTo>
                  <a:pt x="398" y="552"/>
                  <a:pt x="398" y="548"/>
                  <a:pt x="398" y="544"/>
                </a:cubicBezTo>
                <a:cubicBezTo>
                  <a:pt x="398" y="543"/>
                  <a:pt x="398" y="542"/>
                  <a:pt x="399" y="541"/>
                </a:cubicBezTo>
                <a:cubicBezTo>
                  <a:pt x="399" y="541"/>
                  <a:pt x="399" y="541"/>
                  <a:pt x="399" y="540"/>
                </a:cubicBezTo>
                <a:cubicBezTo>
                  <a:pt x="399" y="540"/>
                  <a:pt x="398" y="539"/>
                  <a:pt x="398" y="539"/>
                </a:cubicBezTo>
                <a:cubicBezTo>
                  <a:pt x="398" y="537"/>
                  <a:pt x="398" y="535"/>
                  <a:pt x="398" y="533"/>
                </a:cubicBezTo>
                <a:cubicBezTo>
                  <a:pt x="400" y="531"/>
                  <a:pt x="399" y="529"/>
                  <a:pt x="399" y="527"/>
                </a:cubicBezTo>
                <a:cubicBezTo>
                  <a:pt x="399" y="526"/>
                  <a:pt x="399" y="525"/>
                  <a:pt x="398" y="524"/>
                </a:cubicBezTo>
                <a:cubicBezTo>
                  <a:pt x="398" y="524"/>
                  <a:pt x="398" y="523"/>
                  <a:pt x="398" y="523"/>
                </a:cubicBezTo>
                <a:cubicBezTo>
                  <a:pt x="399" y="523"/>
                  <a:pt x="399" y="522"/>
                  <a:pt x="399" y="521"/>
                </a:cubicBezTo>
                <a:cubicBezTo>
                  <a:pt x="399" y="518"/>
                  <a:pt x="399" y="514"/>
                  <a:pt x="399" y="510"/>
                </a:cubicBezTo>
                <a:cubicBezTo>
                  <a:pt x="399" y="505"/>
                  <a:pt x="399" y="499"/>
                  <a:pt x="399" y="494"/>
                </a:cubicBezTo>
                <a:cubicBezTo>
                  <a:pt x="398" y="493"/>
                  <a:pt x="397" y="492"/>
                  <a:pt x="396" y="492"/>
                </a:cubicBezTo>
                <a:cubicBezTo>
                  <a:pt x="395" y="491"/>
                  <a:pt x="395" y="491"/>
                  <a:pt x="394" y="492"/>
                </a:cubicBezTo>
                <a:cubicBezTo>
                  <a:pt x="393" y="492"/>
                  <a:pt x="392" y="491"/>
                  <a:pt x="392" y="490"/>
                </a:cubicBezTo>
                <a:cubicBezTo>
                  <a:pt x="392" y="490"/>
                  <a:pt x="392" y="490"/>
                  <a:pt x="392" y="490"/>
                </a:cubicBezTo>
                <a:cubicBezTo>
                  <a:pt x="390" y="490"/>
                  <a:pt x="391" y="488"/>
                  <a:pt x="390" y="488"/>
                </a:cubicBezTo>
                <a:cubicBezTo>
                  <a:pt x="389" y="488"/>
                  <a:pt x="390" y="489"/>
                  <a:pt x="389" y="490"/>
                </a:cubicBezTo>
                <a:cubicBezTo>
                  <a:pt x="389" y="490"/>
                  <a:pt x="389" y="491"/>
                  <a:pt x="388" y="491"/>
                </a:cubicBezTo>
                <a:cubicBezTo>
                  <a:pt x="387" y="490"/>
                  <a:pt x="386" y="489"/>
                  <a:pt x="385" y="490"/>
                </a:cubicBezTo>
                <a:cubicBezTo>
                  <a:pt x="385" y="489"/>
                  <a:pt x="386" y="488"/>
                  <a:pt x="386" y="488"/>
                </a:cubicBezTo>
                <a:moveTo>
                  <a:pt x="395" y="457"/>
                </a:moveTo>
                <a:cubicBezTo>
                  <a:pt x="395" y="458"/>
                  <a:pt x="394" y="458"/>
                  <a:pt x="394" y="458"/>
                </a:cubicBezTo>
                <a:cubicBezTo>
                  <a:pt x="394" y="458"/>
                  <a:pt x="394" y="458"/>
                  <a:pt x="394" y="458"/>
                </a:cubicBezTo>
                <a:cubicBezTo>
                  <a:pt x="394" y="458"/>
                  <a:pt x="395" y="458"/>
                  <a:pt x="395" y="458"/>
                </a:cubicBezTo>
                <a:cubicBezTo>
                  <a:pt x="395" y="458"/>
                  <a:pt x="395" y="458"/>
                  <a:pt x="395" y="458"/>
                </a:cubicBezTo>
                <a:cubicBezTo>
                  <a:pt x="395" y="458"/>
                  <a:pt x="395" y="458"/>
                  <a:pt x="394" y="459"/>
                </a:cubicBezTo>
                <a:cubicBezTo>
                  <a:pt x="394" y="459"/>
                  <a:pt x="394" y="458"/>
                  <a:pt x="394" y="458"/>
                </a:cubicBezTo>
                <a:cubicBezTo>
                  <a:pt x="394" y="458"/>
                  <a:pt x="394" y="458"/>
                  <a:pt x="394" y="458"/>
                </a:cubicBezTo>
                <a:cubicBezTo>
                  <a:pt x="393" y="459"/>
                  <a:pt x="393" y="459"/>
                  <a:pt x="394" y="459"/>
                </a:cubicBezTo>
                <a:cubicBezTo>
                  <a:pt x="394" y="459"/>
                  <a:pt x="394" y="459"/>
                  <a:pt x="395" y="457"/>
                </a:cubicBezTo>
                <a:moveTo>
                  <a:pt x="418" y="526"/>
                </a:moveTo>
                <a:cubicBezTo>
                  <a:pt x="418" y="526"/>
                  <a:pt x="418" y="526"/>
                  <a:pt x="417" y="526"/>
                </a:cubicBezTo>
                <a:cubicBezTo>
                  <a:pt x="417" y="526"/>
                  <a:pt x="417" y="526"/>
                  <a:pt x="417" y="526"/>
                </a:cubicBezTo>
                <a:cubicBezTo>
                  <a:pt x="417" y="526"/>
                  <a:pt x="417" y="526"/>
                  <a:pt x="417" y="526"/>
                </a:cubicBezTo>
                <a:cubicBezTo>
                  <a:pt x="417" y="526"/>
                  <a:pt x="417" y="526"/>
                  <a:pt x="418" y="526"/>
                </a:cubicBezTo>
                <a:cubicBezTo>
                  <a:pt x="418" y="526"/>
                  <a:pt x="418" y="526"/>
                  <a:pt x="417" y="526"/>
                </a:cubicBezTo>
                <a:cubicBezTo>
                  <a:pt x="417" y="526"/>
                  <a:pt x="417" y="526"/>
                  <a:pt x="417" y="526"/>
                </a:cubicBezTo>
                <a:cubicBezTo>
                  <a:pt x="417" y="526"/>
                  <a:pt x="417" y="525"/>
                  <a:pt x="417" y="525"/>
                </a:cubicBezTo>
                <a:cubicBezTo>
                  <a:pt x="417" y="525"/>
                  <a:pt x="416" y="525"/>
                  <a:pt x="416" y="525"/>
                </a:cubicBezTo>
                <a:cubicBezTo>
                  <a:pt x="416" y="525"/>
                  <a:pt x="416" y="525"/>
                  <a:pt x="418" y="526"/>
                </a:cubicBezTo>
                <a:moveTo>
                  <a:pt x="406" y="505"/>
                </a:moveTo>
                <a:cubicBezTo>
                  <a:pt x="407" y="505"/>
                  <a:pt x="407" y="505"/>
                  <a:pt x="407" y="505"/>
                </a:cubicBezTo>
                <a:cubicBezTo>
                  <a:pt x="406" y="505"/>
                  <a:pt x="406" y="505"/>
                  <a:pt x="405" y="505"/>
                </a:cubicBezTo>
                <a:cubicBezTo>
                  <a:pt x="405" y="505"/>
                  <a:pt x="405" y="505"/>
                  <a:pt x="405" y="505"/>
                </a:cubicBezTo>
                <a:cubicBezTo>
                  <a:pt x="405" y="505"/>
                  <a:pt x="405" y="506"/>
                  <a:pt x="405" y="506"/>
                </a:cubicBezTo>
                <a:cubicBezTo>
                  <a:pt x="406" y="506"/>
                  <a:pt x="406" y="506"/>
                  <a:pt x="407" y="504"/>
                </a:cubicBezTo>
                <a:cubicBezTo>
                  <a:pt x="407" y="504"/>
                  <a:pt x="407" y="504"/>
                  <a:pt x="407" y="504"/>
                </a:cubicBezTo>
                <a:cubicBezTo>
                  <a:pt x="406" y="504"/>
                  <a:pt x="406" y="505"/>
                  <a:pt x="407" y="505"/>
                </a:cubicBezTo>
                <a:cubicBezTo>
                  <a:pt x="407" y="505"/>
                  <a:pt x="407" y="505"/>
                  <a:pt x="407" y="505"/>
                </a:cubicBezTo>
                <a:cubicBezTo>
                  <a:pt x="407" y="505"/>
                  <a:pt x="407" y="504"/>
                  <a:pt x="407" y="504"/>
                </a:cubicBezTo>
                <a:cubicBezTo>
                  <a:pt x="407" y="504"/>
                  <a:pt x="407" y="504"/>
                  <a:pt x="406" y="505"/>
                </a:cubicBezTo>
                <a:moveTo>
                  <a:pt x="406" y="491"/>
                </a:moveTo>
                <a:cubicBezTo>
                  <a:pt x="406" y="492"/>
                  <a:pt x="406" y="492"/>
                  <a:pt x="406" y="492"/>
                </a:cubicBezTo>
                <a:cubicBezTo>
                  <a:pt x="405" y="493"/>
                  <a:pt x="404" y="492"/>
                  <a:pt x="404" y="493"/>
                </a:cubicBezTo>
                <a:cubicBezTo>
                  <a:pt x="404" y="496"/>
                  <a:pt x="404" y="496"/>
                  <a:pt x="404" y="496"/>
                </a:cubicBezTo>
                <a:cubicBezTo>
                  <a:pt x="404" y="496"/>
                  <a:pt x="404" y="496"/>
                  <a:pt x="404" y="496"/>
                </a:cubicBezTo>
                <a:cubicBezTo>
                  <a:pt x="404" y="496"/>
                  <a:pt x="405" y="496"/>
                  <a:pt x="405" y="496"/>
                </a:cubicBezTo>
                <a:cubicBezTo>
                  <a:pt x="405" y="496"/>
                  <a:pt x="406" y="497"/>
                  <a:pt x="406" y="497"/>
                </a:cubicBezTo>
                <a:cubicBezTo>
                  <a:pt x="406" y="497"/>
                  <a:pt x="406" y="496"/>
                  <a:pt x="407" y="496"/>
                </a:cubicBezTo>
                <a:cubicBezTo>
                  <a:pt x="407" y="496"/>
                  <a:pt x="407" y="496"/>
                  <a:pt x="407" y="495"/>
                </a:cubicBezTo>
                <a:cubicBezTo>
                  <a:pt x="407" y="495"/>
                  <a:pt x="407" y="496"/>
                  <a:pt x="407" y="496"/>
                </a:cubicBezTo>
                <a:cubicBezTo>
                  <a:pt x="407" y="497"/>
                  <a:pt x="407" y="497"/>
                  <a:pt x="407" y="498"/>
                </a:cubicBezTo>
                <a:cubicBezTo>
                  <a:pt x="407" y="498"/>
                  <a:pt x="407" y="498"/>
                  <a:pt x="407" y="498"/>
                </a:cubicBezTo>
                <a:cubicBezTo>
                  <a:pt x="406" y="498"/>
                  <a:pt x="405" y="498"/>
                  <a:pt x="406" y="499"/>
                </a:cubicBezTo>
                <a:cubicBezTo>
                  <a:pt x="406" y="499"/>
                  <a:pt x="406" y="500"/>
                  <a:pt x="406" y="500"/>
                </a:cubicBezTo>
                <a:cubicBezTo>
                  <a:pt x="405" y="501"/>
                  <a:pt x="405" y="502"/>
                  <a:pt x="406" y="503"/>
                </a:cubicBezTo>
                <a:cubicBezTo>
                  <a:pt x="407" y="503"/>
                  <a:pt x="408" y="503"/>
                  <a:pt x="410" y="503"/>
                </a:cubicBezTo>
                <a:cubicBezTo>
                  <a:pt x="410" y="503"/>
                  <a:pt x="410" y="503"/>
                  <a:pt x="410" y="502"/>
                </a:cubicBezTo>
                <a:cubicBezTo>
                  <a:pt x="410" y="500"/>
                  <a:pt x="410" y="500"/>
                  <a:pt x="410" y="500"/>
                </a:cubicBezTo>
                <a:cubicBezTo>
                  <a:pt x="411" y="500"/>
                  <a:pt x="411" y="501"/>
                  <a:pt x="412" y="501"/>
                </a:cubicBezTo>
                <a:cubicBezTo>
                  <a:pt x="412" y="501"/>
                  <a:pt x="412" y="500"/>
                  <a:pt x="412" y="499"/>
                </a:cubicBezTo>
                <a:cubicBezTo>
                  <a:pt x="412" y="499"/>
                  <a:pt x="411" y="498"/>
                  <a:pt x="410" y="498"/>
                </a:cubicBezTo>
                <a:cubicBezTo>
                  <a:pt x="410" y="497"/>
                  <a:pt x="410" y="497"/>
                  <a:pt x="409" y="497"/>
                </a:cubicBezTo>
                <a:cubicBezTo>
                  <a:pt x="410" y="497"/>
                  <a:pt x="410" y="496"/>
                  <a:pt x="410" y="496"/>
                </a:cubicBezTo>
                <a:cubicBezTo>
                  <a:pt x="410" y="495"/>
                  <a:pt x="409" y="495"/>
                  <a:pt x="408" y="495"/>
                </a:cubicBezTo>
                <a:cubicBezTo>
                  <a:pt x="409" y="495"/>
                  <a:pt x="409" y="494"/>
                  <a:pt x="410" y="494"/>
                </a:cubicBezTo>
                <a:cubicBezTo>
                  <a:pt x="410" y="494"/>
                  <a:pt x="410" y="494"/>
                  <a:pt x="410" y="494"/>
                </a:cubicBezTo>
                <a:cubicBezTo>
                  <a:pt x="410" y="494"/>
                  <a:pt x="410" y="493"/>
                  <a:pt x="410" y="493"/>
                </a:cubicBezTo>
                <a:cubicBezTo>
                  <a:pt x="409" y="494"/>
                  <a:pt x="408" y="493"/>
                  <a:pt x="408" y="492"/>
                </a:cubicBezTo>
                <a:cubicBezTo>
                  <a:pt x="407" y="493"/>
                  <a:pt x="406" y="495"/>
                  <a:pt x="405" y="494"/>
                </a:cubicBezTo>
                <a:cubicBezTo>
                  <a:pt x="405" y="493"/>
                  <a:pt x="405" y="493"/>
                  <a:pt x="406" y="492"/>
                </a:cubicBezTo>
                <a:cubicBezTo>
                  <a:pt x="406" y="492"/>
                  <a:pt x="406" y="492"/>
                  <a:pt x="406" y="492"/>
                </a:cubicBezTo>
                <a:cubicBezTo>
                  <a:pt x="406" y="492"/>
                  <a:pt x="406" y="491"/>
                  <a:pt x="405" y="491"/>
                </a:cubicBezTo>
                <a:cubicBezTo>
                  <a:pt x="406" y="492"/>
                  <a:pt x="406" y="491"/>
                  <a:pt x="406" y="491"/>
                </a:cubicBezTo>
                <a:cubicBezTo>
                  <a:pt x="405" y="491"/>
                  <a:pt x="405" y="491"/>
                  <a:pt x="405" y="491"/>
                </a:cubicBezTo>
                <a:cubicBezTo>
                  <a:pt x="405" y="491"/>
                  <a:pt x="405" y="491"/>
                  <a:pt x="404" y="491"/>
                </a:cubicBezTo>
                <a:cubicBezTo>
                  <a:pt x="404" y="491"/>
                  <a:pt x="404" y="491"/>
                  <a:pt x="404" y="491"/>
                </a:cubicBezTo>
                <a:cubicBezTo>
                  <a:pt x="404" y="491"/>
                  <a:pt x="404" y="491"/>
                  <a:pt x="404" y="491"/>
                </a:cubicBezTo>
                <a:cubicBezTo>
                  <a:pt x="404" y="492"/>
                  <a:pt x="405" y="491"/>
                  <a:pt x="406" y="491"/>
                </a:cubicBezTo>
                <a:moveTo>
                  <a:pt x="370" y="327"/>
                </a:moveTo>
                <a:cubicBezTo>
                  <a:pt x="370" y="328"/>
                  <a:pt x="370" y="328"/>
                  <a:pt x="370" y="328"/>
                </a:cubicBezTo>
                <a:cubicBezTo>
                  <a:pt x="370" y="328"/>
                  <a:pt x="371" y="329"/>
                  <a:pt x="370" y="329"/>
                </a:cubicBezTo>
                <a:cubicBezTo>
                  <a:pt x="371" y="329"/>
                  <a:pt x="371" y="329"/>
                  <a:pt x="371" y="329"/>
                </a:cubicBezTo>
                <a:cubicBezTo>
                  <a:pt x="371" y="329"/>
                  <a:pt x="371" y="329"/>
                  <a:pt x="371" y="328"/>
                </a:cubicBezTo>
                <a:cubicBezTo>
                  <a:pt x="371" y="328"/>
                  <a:pt x="371" y="327"/>
                  <a:pt x="370" y="330"/>
                </a:cubicBezTo>
                <a:cubicBezTo>
                  <a:pt x="370" y="330"/>
                  <a:pt x="371" y="329"/>
                  <a:pt x="370" y="329"/>
                </a:cubicBezTo>
                <a:cubicBezTo>
                  <a:pt x="370" y="329"/>
                  <a:pt x="370" y="329"/>
                  <a:pt x="370" y="329"/>
                </a:cubicBezTo>
                <a:cubicBezTo>
                  <a:pt x="370" y="330"/>
                  <a:pt x="369" y="330"/>
                  <a:pt x="370" y="330"/>
                </a:cubicBezTo>
                <a:cubicBezTo>
                  <a:pt x="370" y="330"/>
                  <a:pt x="370" y="330"/>
                  <a:pt x="370" y="327"/>
                </a:cubicBezTo>
                <a:moveTo>
                  <a:pt x="447" y="306"/>
                </a:moveTo>
                <a:cubicBezTo>
                  <a:pt x="447" y="306"/>
                  <a:pt x="447" y="306"/>
                  <a:pt x="447" y="306"/>
                </a:cubicBezTo>
                <a:cubicBezTo>
                  <a:pt x="447" y="305"/>
                  <a:pt x="447" y="305"/>
                  <a:pt x="447" y="304"/>
                </a:cubicBezTo>
                <a:cubicBezTo>
                  <a:pt x="447" y="304"/>
                  <a:pt x="447" y="304"/>
                  <a:pt x="447" y="304"/>
                </a:cubicBezTo>
                <a:cubicBezTo>
                  <a:pt x="447" y="304"/>
                  <a:pt x="446" y="304"/>
                  <a:pt x="446" y="304"/>
                </a:cubicBezTo>
                <a:cubicBezTo>
                  <a:pt x="446" y="305"/>
                  <a:pt x="446" y="305"/>
                  <a:pt x="447" y="305"/>
                </a:cubicBezTo>
                <a:cubicBezTo>
                  <a:pt x="447" y="306"/>
                  <a:pt x="447" y="308"/>
                  <a:pt x="448" y="308"/>
                </a:cubicBezTo>
                <a:cubicBezTo>
                  <a:pt x="448" y="307"/>
                  <a:pt x="449" y="306"/>
                  <a:pt x="447" y="306"/>
                </a:cubicBezTo>
                <a:moveTo>
                  <a:pt x="409" y="230"/>
                </a:moveTo>
                <a:cubicBezTo>
                  <a:pt x="409" y="230"/>
                  <a:pt x="409" y="230"/>
                  <a:pt x="409" y="230"/>
                </a:cubicBezTo>
                <a:cubicBezTo>
                  <a:pt x="409" y="230"/>
                  <a:pt x="409" y="229"/>
                  <a:pt x="409" y="229"/>
                </a:cubicBezTo>
                <a:cubicBezTo>
                  <a:pt x="409" y="229"/>
                  <a:pt x="409" y="229"/>
                  <a:pt x="409" y="229"/>
                </a:cubicBezTo>
                <a:cubicBezTo>
                  <a:pt x="408" y="229"/>
                  <a:pt x="409" y="230"/>
                  <a:pt x="409" y="230"/>
                </a:cubicBezTo>
                <a:cubicBezTo>
                  <a:pt x="409" y="231"/>
                  <a:pt x="410" y="231"/>
                  <a:pt x="411" y="231"/>
                </a:cubicBezTo>
                <a:cubicBezTo>
                  <a:pt x="411" y="231"/>
                  <a:pt x="411" y="231"/>
                  <a:pt x="411" y="231"/>
                </a:cubicBezTo>
                <a:cubicBezTo>
                  <a:pt x="411" y="231"/>
                  <a:pt x="411" y="230"/>
                  <a:pt x="412" y="228"/>
                </a:cubicBezTo>
                <a:cubicBezTo>
                  <a:pt x="412" y="228"/>
                  <a:pt x="412" y="228"/>
                  <a:pt x="411" y="228"/>
                </a:cubicBezTo>
                <a:cubicBezTo>
                  <a:pt x="411" y="228"/>
                  <a:pt x="411" y="229"/>
                  <a:pt x="411" y="229"/>
                </a:cubicBezTo>
                <a:cubicBezTo>
                  <a:pt x="411" y="230"/>
                  <a:pt x="411" y="230"/>
                  <a:pt x="412" y="230"/>
                </a:cubicBezTo>
                <a:cubicBezTo>
                  <a:pt x="412" y="230"/>
                  <a:pt x="412" y="230"/>
                  <a:pt x="412" y="229"/>
                </a:cubicBezTo>
                <a:cubicBezTo>
                  <a:pt x="412" y="229"/>
                  <a:pt x="412" y="228"/>
                  <a:pt x="411" y="230"/>
                </a:cubicBezTo>
                <a:moveTo>
                  <a:pt x="462" y="360"/>
                </a:moveTo>
                <a:cubicBezTo>
                  <a:pt x="462" y="360"/>
                  <a:pt x="462" y="360"/>
                  <a:pt x="462" y="360"/>
                </a:cubicBezTo>
                <a:cubicBezTo>
                  <a:pt x="463" y="360"/>
                  <a:pt x="463" y="359"/>
                  <a:pt x="462" y="359"/>
                </a:cubicBezTo>
                <a:cubicBezTo>
                  <a:pt x="462" y="359"/>
                  <a:pt x="462" y="359"/>
                  <a:pt x="462" y="359"/>
                </a:cubicBezTo>
                <a:cubicBezTo>
                  <a:pt x="462" y="359"/>
                  <a:pt x="462" y="359"/>
                  <a:pt x="462" y="360"/>
                </a:cubicBezTo>
                <a:cubicBezTo>
                  <a:pt x="462" y="360"/>
                  <a:pt x="462" y="360"/>
                  <a:pt x="462" y="361"/>
                </a:cubicBezTo>
                <a:cubicBezTo>
                  <a:pt x="462" y="361"/>
                  <a:pt x="463" y="362"/>
                  <a:pt x="464" y="362"/>
                </a:cubicBezTo>
                <a:cubicBezTo>
                  <a:pt x="464" y="362"/>
                  <a:pt x="464" y="361"/>
                  <a:pt x="464" y="361"/>
                </a:cubicBezTo>
                <a:cubicBezTo>
                  <a:pt x="464" y="360"/>
                  <a:pt x="464" y="360"/>
                  <a:pt x="463" y="360"/>
                </a:cubicBezTo>
                <a:cubicBezTo>
                  <a:pt x="463" y="360"/>
                  <a:pt x="463" y="360"/>
                  <a:pt x="462" y="360"/>
                </a:cubicBezTo>
                <a:moveTo>
                  <a:pt x="409" y="225"/>
                </a:moveTo>
                <a:cubicBezTo>
                  <a:pt x="409" y="224"/>
                  <a:pt x="410" y="224"/>
                  <a:pt x="410" y="224"/>
                </a:cubicBezTo>
                <a:cubicBezTo>
                  <a:pt x="409" y="223"/>
                  <a:pt x="409" y="222"/>
                  <a:pt x="408" y="221"/>
                </a:cubicBezTo>
                <a:cubicBezTo>
                  <a:pt x="407" y="221"/>
                  <a:pt x="406" y="221"/>
                  <a:pt x="405" y="221"/>
                </a:cubicBezTo>
                <a:cubicBezTo>
                  <a:pt x="405" y="221"/>
                  <a:pt x="404" y="222"/>
                  <a:pt x="405" y="223"/>
                </a:cubicBezTo>
                <a:cubicBezTo>
                  <a:pt x="406" y="223"/>
                  <a:pt x="405" y="224"/>
                  <a:pt x="406" y="225"/>
                </a:cubicBezTo>
                <a:moveTo>
                  <a:pt x="443" y="306"/>
                </a:moveTo>
                <a:cubicBezTo>
                  <a:pt x="443" y="306"/>
                  <a:pt x="442" y="305"/>
                  <a:pt x="442" y="303"/>
                </a:cubicBezTo>
                <a:cubicBezTo>
                  <a:pt x="442" y="304"/>
                  <a:pt x="442" y="304"/>
                  <a:pt x="442" y="305"/>
                </a:cubicBezTo>
                <a:cubicBezTo>
                  <a:pt x="441" y="305"/>
                  <a:pt x="441" y="306"/>
                  <a:pt x="441" y="307"/>
                </a:cubicBezTo>
                <a:cubicBezTo>
                  <a:pt x="441" y="308"/>
                  <a:pt x="442" y="307"/>
                  <a:pt x="443" y="308"/>
                </a:cubicBezTo>
                <a:cubicBezTo>
                  <a:pt x="443" y="309"/>
                  <a:pt x="444" y="309"/>
                  <a:pt x="444" y="308"/>
                </a:cubicBezTo>
                <a:cubicBezTo>
                  <a:pt x="445" y="308"/>
                  <a:pt x="446" y="307"/>
                  <a:pt x="445" y="306"/>
                </a:cubicBezTo>
                <a:cubicBezTo>
                  <a:pt x="445" y="306"/>
                  <a:pt x="445" y="306"/>
                  <a:pt x="444" y="306"/>
                </a:cubicBezTo>
                <a:cubicBezTo>
                  <a:pt x="444" y="306"/>
                  <a:pt x="443" y="306"/>
                  <a:pt x="443" y="306"/>
                </a:cubicBezTo>
                <a:moveTo>
                  <a:pt x="445" y="298"/>
                </a:moveTo>
                <a:cubicBezTo>
                  <a:pt x="444" y="296"/>
                  <a:pt x="444" y="296"/>
                  <a:pt x="445" y="295"/>
                </a:cubicBezTo>
                <a:cubicBezTo>
                  <a:pt x="446" y="294"/>
                  <a:pt x="446" y="294"/>
                  <a:pt x="445" y="293"/>
                </a:cubicBezTo>
                <a:cubicBezTo>
                  <a:pt x="445" y="293"/>
                  <a:pt x="444" y="292"/>
                  <a:pt x="443" y="293"/>
                </a:cubicBezTo>
                <a:cubicBezTo>
                  <a:pt x="443" y="293"/>
                  <a:pt x="444" y="294"/>
                  <a:pt x="443" y="294"/>
                </a:cubicBezTo>
                <a:cubicBezTo>
                  <a:pt x="443" y="296"/>
                  <a:pt x="442" y="295"/>
                  <a:pt x="442" y="296"/>
                </a:cubicBezTo>
                <a:cubicBezTo>
                  <a:pt x="442" y="296"/>
                  <a:pt x="443" y="297"/>
                  <a:pt x="444" y="298"/>
                </a:cubicBezTo>
                <a:cubicBezTo>
                  <a:pt x="444" y="298"/>
                  <a:pt x="445" y="298"/>
                  <a:pt x="445" y="298"/>
                </a:cubicBezTo>
                <a:moveTo>
                  <a:pt x="411" y="237"/>
                </a:moveTo>
                <a:cubicBezTo>
                  <a:pt x="410" y="243"/>
                  <a:pt x="410" y="243"/>
                  <a:pt x="411" y="244"/>
                </a:cubicBezTo>
                <a:cubicBezTo>
                  <a:pt x="411" y="244"/>
                  <a:pt x="411" y="244"/>
                  <a:pt x="411" y="243"/>
                </a:cubicBezTo>
                <a:cubicBezTo>
                  <a:pt x="411" y="242"/>
                  <a:pt x="411" y="240"/>
                  <a:pt x="411" y="238"/>
                </a:cubicBezTo>
                <a:cubicBezTo>
                  <a:pt x="411" y="238"/>
                  <a:pt x="411" y="238"/>
                  <a:pt x="411" y="237"/>
                </a:cubicBezTo>
                <a:moveTo>
                  <a:pt x="437" y="327"/>
                </a:moveTo>
                <a:cubicBezTo>
                  <a:pt x="438" y="327"/>
                  <a:pt x="438" y="327"/>
                  <a:pt x="438" y="327"/>
                </a:cubicBezTo>
                <a:cubicBezTo>
                  <a:pt x="439" y="326"/>
                  <a:pt x="439" y="326"/>
                  <a:pt x="439" y="325"/>
                </a:cubicBezTo>
                <a:cubicBezTo>
                  <a:pt x="438" y="325"/>
                  <a:pt x="438" y="325"/>
                  <a:pt x="438" y="325"/>
                </a:cubicBezTo>
                <a:cubicBezTo>
                  <a:pt x="437" y="324"/>
                  <a:pt x="437" y="325"/>
                  <a:pt x="436" y="326"/>
                </a:cubicBezTo>
                <a:cubicBezTo>
                  <a:pt x="436" y="326"/>
                  <a:pt x="436" y="326"/>
                  <a:pt x="436" y="326"/>
                </a:cubicBezTo>
                <a:cubicBezTo>
                  <a:pt x="436" y="327"/>
                  <a:pt x="437" y="327"/>
                  <a:pt x="437" y="327"/>
                </a:cubicBezTo>
                <a:moveTo>
                  <a:pt x="409" y="228"/>
                </a:moveTo>
                <a:cubicBezTo>
                  <a:pt x="409" y="228"/>
                  <a:pt x="409" y="228"/>
                  <a:pt x="409" y="228"/>
                </a:cubicBezTo>
                <a:cubicBezTo>
                  <a:pt x="410" y="228"/>
                  <a:pt x="410" y="227"/>
                  <a:pt x="410" y="227"/>
                </a:cubicBezTo>
                <a:cubicBezTo>
                  <a:pt x="410" y="226"/>
                  <a:pt x="410" y="226"/>
                  <a:pt x="409" y="226"/>
                </a:cubicBezTo>
                <a:cubicBezTo>
                  <a:pt x="409" y="226"/>
                  <a:pt x="409" y="226"/>
                  <a:pt x="408" y="226"/>
                </a:cubicBezTo>
                <a:cubicBezTo>
                  <a:pt x="408" y="226"/>
                  <a:pt x="407" y="226"/>
                  <a:pt x="407" y="227"/>
                </a:cubicBezTo>
                <a:cubicBezTo>
                  <a:pt x="408" y="228"/>
                  <a:pt x="408" y="228"/>
                  <a:pt x="408" y="228"/>
                </a:cubicBezTo>
                <a:cubicBezTo>
                  <a:pt x="409" y="228"/>
                  <a:pt x="409" y="228"/>
                  <a:pt x="409" y="228"/>
                </a:cubicBezTo>
                <a:moveTo>
                  <a:pt x="347" y="395"/>
                </a:moveTo>
                <a:cubicBezTo>
                  <a:pt x="347" y="395"/>
                  <a:pt x="347" y="396"/>
                  <a:pt x="347" y="397"/>
                </a:cubicBezTo>
                <a:cubicBezTo>
                  <a:pt x="347" y="397"/>
                  <a:pt x="347" y="398"/>
                  <a:pt x="347" y="398"/>
                </a:cubicBezTo>
                <a:cubicBezTo>
                  <a:pt x="348" y="398"/>
                  <a:pt x="348" y="397"/>
                  <a:pt x="349" y="397"/>
                </a:cubicBezTo>
                <a:cubicBezTo>
                  <a:pt x="349" y="397"/>
                  <a:pt x="349" y="396"/>
                  <a:pt x="348" y="396"/>
                </a:cubicBezTo>
                <a:cubicBezTo>
                  <a:pt x="348" y="395"/>
                  <a:pt x="348" y="395"/>
                  <a:pt x="347" y="395"/>
                </a:cubicBezTo>
                <a:moveTo>
                  <a:pt x="376" y="464"/>
                </a:moveTo>
                <a:cubicBezTo>
                  <a:pt x="375" y="465"/>
                  <a:pt x="375" y="465"/>
                  <a:pt x="375" y="466"/>
                </a:cubicBezTo>
                <a:cubicBezTo>
                  <a:pt x="375" y="466"/>
                  <a:pt x="375" y="467"/>
                  <a:pt x="376" y="467"/>
                </a:cubicBezTo>
                <a:cubicBezTo>
                  <a:pt x="376" y="467"/>
                  <a:pt x="377" y="467"/>
                  <a:pt x="377" y="466"/>
                </a:cubicBezTo>
                <a:cubicBezTo>
                  <a:pt x="377" y="466"/>
                  <a:pt x="377" y="465"/>
                  <a:pt x="377" y="465"/>
                </a:cubicBezTo>
                <a:cubicBezTo>
                  <a:pt x="377" y="465"/>
                  <a:pt x="376" y="464"/>
                  <a:pt x="376" y="464"/>
                </a:cubicBezTo>
                <a:moveTo>
                  <a:pt x="453" y="450"/>
                </a:moveTo>
                <a:cubicBezTo>
                  <a:pt x="452" y="450"/>
                  <a:pt x="452" y="450"/>
                  <a:pt x="451" y="450"/>
                </a:cubicBezTo>
                <a:cubicBezTo>
                  <a:pt x="452" y="451"/>
                  <a:pt x="452" y="451"/>
                  <a:pt x="453" y="450"/>
                </a:cubicBezTo>
                <a:moveTo>
                  <a:pt x="418" y="587"/>
                </a:moveTo>
                <a:cubicBezTo>
                  <a:pt x="417" y="586"/>
                  <a:pt x="417" y="586"/>
                  <a:pt x="416" y="587"/>
                </a:cubicBezTo>
                <a:cubicBezTo>
                  <a:pt x="417" y="587"/>
                  <a:pt x="417" y="587"/>
                  <a:pt x="418" y="587"/>
                </a:cubicBezTo>
                <a:moveTo>
                  <a:pt x="468" y="383"/>
                </a:moveTo>
                <a:cubicBezTo>
                  <a:pt x="468" y="383"/>
                  <a:pt x="468" y="383"/>
                  <a:pt x="468" y="383"/>
                </a:cubicBezTo>
                <a:cubicBezTo>
                  <a:pt x="468" y="383"/>
                  <a:pt x="468" y="383"/>
                  <a:pt x="468" y="383"/>
                </a:cubicBezTo>
                <a:cubicBezTo>
                  <a:pt x="467" y="383"/>
                  <a:pt x="467" y="384"/>
                  <a:pt x="468" y="384"/>
                </a:cubicBezTo>
                <a:cubicBezTo>
                  <a:pt x="468" y="384"/>
                  <a:pt x="468" y="384"/>
                  <a:pt x="468" y="383"/>
                </a:cubicBezTo>
                <a:moveTo>
                  <a:pt x="399" y="426"/>
                </a:moveTo>
                <a:cubicBezTo>
                  <a:pt x="400" y="425"/>
                  <a:pt x="400" y="425"/>
                  <a:pt x="399" y="424"/>
                </a:cubicBezTo>
                <a:cubicBezTo>
                  <a:pt x="399" y="425"/>
                  <a:pt x="399" y="425"/>
                  <a:pt x="399" y="426"/>
                </a:cubicBezTo>
                <a:moveTo>
                  <a:pt x="413" y="593"/>
                </a:moveTo>
                <a:cubicBezTo>
                  <a:pt x="413" y="592"/>
                  <a:pt x="412" y="592"/>
                  <a:pt x="411" y="593"/>
                </a:cubicBezTo>
                <a:cubicBezTo>
                  <a:pt x="412" y="593"/>
                  <a:pt x="413" y="593"/>
                  <a:pt x="413" y="593"/>
                </a:cubicBezTo>
                <a:moveTo>
                  <a:pt x="401" y="231"/>
                </a:moveTo>
                <a:cubicBezTo>
                  <a:pt x="402" y="230"/>
                  <a:pt x="402" y="229"/>
                  <a:pt x="401" y="229"/>
                </a:cubicBezTo>
                <a:cubicBezTo>
                  <a:pt x="401" y="229"/>
                  <a:pt x="401" y="230"/>
                  <a:pt x="401" y="231"/>
                </a:cubicBezTo>
                <a:moveTo>
                  <a:pt x="428" y="485"/>
                </a:moveTo>
                <a:cubicBezTo>
                  <a:pt x="428" y="485"/>
                  <a:pt x="428" y="484"/>
                  <a:pt x="428" y="484"/>
                </a:cubicBezTo>
                <a:cubicBezTo>
                  <a:pt x="427" y="484"/>
                  <a:pt x="427" y="485"/>
                  <a:pt x="428" y="486"/>
                </a:cubicBezTo>
                <a:cubicBezTo>
                  <a:pt x="428" y="486"/>
                  <a:pt x="428" y="486"/>
                  <a:pt x="428" y="486"/>
                </a:cubicBezTo>
                <a:cubicBezTo>
                  <a:pt x="428" y="485"/>
                  <a:pt x="428" y="485"/>
                  <a:pt x="428" y="485"/>
                </a:cubicBezTo>
                <a:moveTo>
                  <a:pt x="402" y="236"/>
                </a:moveTo>
                <a:cubicBezTo>
                  <a:pt x="402" y="237"/>
                  <a:pt x="403" y="237"/>
                  <a:pt x="404" y="236"/>
                </a:cubicBezTo>
                <a:cubicBezTo>
                  <a:pt x="403" y="235"/>
                  <a:pt x="402" y="235"/>
                  <a:pt x="402" y="236"/>
                </a:cubicBezTo>
                <a:moveTo>
                  <a:pt x="415" y="244"/>
                </a:moveTo>
                <a:cubicBezTo>
                  <a:pt x="415" y="243"/>
                  <a:pt x="415" y="243"/>
                  <a:pt x="415" y="242"/>
                </a:cubicBezTo>
                <a:cubicBezTo>
                  <a:pt x="414" y="243"/>
                  <a:pt x="414" y="243"/>
                  <a:pt x="415" y="244"/>
                </a:cubicBezTo>
                <a:moveTo>
                  <a:pt x="413" y="528"/>
                </a:moveTo>
                <a:cubicBezTo>
                  <a:pt x="413" y="527"/>
                  <a:pt x="412" y="527"/>
                  <a:pt x="411" y="528"/>
                </a:cubicBezTo>
                <a:cubicBezTo>
                  <a:pt x="412" y="529"/>
                  <a:pt x="413" y="529"/>
                  <a:pt x="413" y="528"/>
                </a:cubicBezTo>
                <a:moveTo>
                  <a:pt x="409" y="532"/>
                </a:moveTo>
                <a:cubicBezTo>
                  <a:pt x="409" y="532"/>
                  <a:pt x="409" y="532"/>
                  <a:pt x="409" y="532"/>
                </a:cubicBezTo>
                <a:cubicBezTo>
                  <a:pt x="409" y="531"/>
                  <a:pt x="408" y="531"/>
                  <a:pt x="408" y="532"/>
                </a:cubicBezTo>
                <a:cubicBezTo>
                  <a:pt x="408" y="532"/>
                  <a:pt x="408" y="532"/>
                  <a:pt x="408" y="532"/>
                </a:cubicBezTo>
                <a:cubicBezTo>
                  <a:pt x="408" y="532"/>
                  <a:pt x="409" y="532"/>
                  <a:pt x="409" y="532"/>
                </a:cubicBezTo>
                <a:moveTo>
                  <a:pt x="411" y="217"/>
                </a:moveTo>
                <a:cubicBezTo>
                  <a:pt x="411" y="217"/>
                  <a:pt x="411" y="217"/>
                  <a:pt x="411" y="217"/>
                </a:cubicBezTo>
                <a:cubicBezTo>
                  <a:pt x="411" y="216"/>
                  <a:pt x="410" y="216"/>
                  <a:pt x="410" y="217"/>
                </a:cubicBezTo>
                <a:cubicBezTo>
                  <a:pt x="409" y="217"/>
                  <a:pt x="409" y="217"/>
                  <a:pt x="410" y="217"/>
                </a:cubicBezTo>
                <a:cubicBezTo>
                  <a:pt x="410" y="218"/>
                  <a:pt x="411" y="218"/>
                  <a:pt x="411" y="217"/>
                </a:cubicBezTo>
                <a:moveTo>
                  <a:pt x="447" y="464"/>
                </a:moveTo>
                <a:cubicBezTo>
                  <a:pt x="448" y="464"/>
                  <a:pt x="449" y="464"/>
                  <a:pt x="449" y="464"/>
                </a:cubicBezTo>
                <a:cubicBezTo>
                  <a:pt x="449" y="463"/>
                  <a:pt x="448" y="463"/>
                  <a:pt x="447" y="464"/>
                </a:cubicBezTo>
                <a:moveTo>
                  <a:pt x="413" y="505"/>
                </a:moveTo>
                <a:cubicBezTo>
                  <a:pt x="413" y="505"/>
                  <a:pt x="413" y="505"/>
                  <a:pt x="413" y="505"/>
                </a:cubicBezTo>
                <a:cubicBezTo>
                  <a:pt x="413" y="505"/>
                  <a:pt x="412" y="505"/>
                  <a:pt x="412" y="505"/>
                </a:cubicBezTo>
                <a:cubicBezTo>
                  <a:pt x="412" y="505"/>
                  <a:pt x="412" y="506"/>
                  <a:pt x="413" y="506"/>
                </a:cubicBezTo>
                <a:cubicBezTo>
                  <a:pt x="413" y="505"/>
                  <a:pt x="413" y="505"/>
                  <a:pt x="413" y="505"/>
                </a:cubicBezTo>
                <a:moveTo>
                  <a:pt x="412" y="503"/>
                </a:moveTo>
                <a:cubicBezTo>
                  <a:pt x="411" y="503"/>
                  <a:pt x="411" y="503"/>
                  <a:pt x="411" y="503"/>
                </a:cubicBezTo>
                <a:cubicBezTo>
                  <a:pt x="411" y="503"/>
                  <a:pt x="412" y="504"/>
                  <a:pt x="412" y="504"/>
                </a:cubicBezTo>
                <a:cubicBezTo>
                  <a:pt x="412" y="504"/>
                  <a:pt x="412" y="503"/>
                  <a:pt x="412" y="503"/>
                </a:cubicBezTo>
                <a:cubicBezTo>
                  <a:pt x="412" y="503"/>
                  <a:pt x="412" y="503"/>
                  <a:pt x="412" y="503"/>
                </a:cubicBezTo>
                <a:moveTo>
                  <a:pt x="418" y="585"/>
                </a:moveTo>
                <a:cubicBezTo>
                  <a:pt x="418" y="585"/>
                  <a:pt x="418" y="585"/>
                  <a:pt x="418" y="585"/>
                </a:cubicBezTo>
                <a:cubicBezTo>
                  <a:pt x="417" y="585"/>
                  <a:pt x="417" y="585"/>
                  <a:pt x="417" y="585"/>
                </a:cubicBezTo>
                <a:cubicBezTo>
                  <a:pt x="417" y="585"/>
                  <a:pt x="417" y="585"/>
                  <a:pt x="417" y="585"/>
                </a:cubicBezTo>
                <a:cubicBezTo>
                  <a:pt x="417" y="585"/>
                  <a:pt x="418" y="585"/>
                  <a:pt x="418" y="585"/>
                </a:cubicBezTo>
                <a:moveTo>
                  <a:pt x="406" y="525"/>
                </a:moveTo>
                <a:cubicBezTo>
                  <a:pt x="406" y="525"/>
                  <a:pt x="406" y="525"/>
                  <a:pt x="406" y="525"/>
                </a:cubicBezTo>
                <a:cubicBezTo>
                  <a:pt x="406" y="525"/>
                  <a:pt x="406" y="525"/>
                  <a:pt x="406" y="525"/>
                </a:cubicBezTo>
                <a:cubicBezTo>
                  <a:pt x="406" y="525"/>
                  <a:pt x="406" y="525"/>
                  <a:pt x="406" y="526"/>
                </a:cubicBezTo>
                <a:cubicBezTo>
                  <a:pt x="406" y="526"/>
                  <a:pt x="406" y="525"/>
                  <a:pt x="406" y="525"/>
                </a:cubicBezTo>
                <a:moveTo>
                  <a:pt x="413" y="533"/>
                </a:moveTo>
                <a:cubicBezTo>
                  <a:pt x="413" y="533"/>
                  <a:pt x="413" y="533"/>
                  <a:pt x="413" y="533"/>
                </a:cubicBezTo>
                <a:cubicBezTo>
                  <a:pt x="413" y="533"/>
                  <a:pt x="413" y="532"/>
                  <a:pt x="413" y="532"/>
                </a:cubicBezTo>
                <a:cubicBezTo>
                  <a:pt x="413" y="532"/>
                  <a:pt x="412" y="533"/>
                  <a:pt x="412" y="533"/>
                </a:cubicBezTo>
                <a:cubicBezTo>
                  <a:pt x="412" y="533"/>
                  <a:pt x="412" y="533"/>
                  <a:pt x="413" y="533"/>
                </a:cubicBezTo>
                <a:moveTo>
                  <a:pt x="403" y="532"/>
                </a:moveTo>
                <a:cubicBezTo>
                  <a:pt x="402" y="532"/>
                  <a:pt x="402" y="532"/>
                  <a:pt x="402" y="531"/>
                </a:cubicBezTo>
                <a:cubicBezTo>
                  <a:pt x="402" y="531"/>
                  <a:pt x="402" y="532"/>
                  <a:pt x="402" y="532"/>
                </a:cubicBezTo>
                <a:cubicBezTo>
                  <a:pt x="402" y="532"/>
                  <a:pt x="402" y="532"/>
                  <a:pt x="402" y="532"/>
                </a:cubicBezTo>
                <a:cubicBezTo>
                  <a:pt x="402" y="532"/>
                  <a:pt x="402" y="532"/>
                  <a:pt x="403" y="532"/>
                </a:cubicBezTo>
                <a:moveTo>
                  <a:pt x="417" y="589"/>
                </a:moveTo>
                <a:cubicBezTo>
                  <a:pt x="417" y="588"/>
                  <a:pt x="417" y="588"/>
                  <a:pt x="416" y="588"/>
                </a:cubicBezTo>
                <a:cubicBezTo>
                  <a:pt x="416" y="588"/>
                  <a:pt x="416" y="589"/>
                  <a:pt x="416" y="589"/>
                </a:cubicBezTo>
                <a:cubicBezTo>
                  <a:pt x="416" y="589"/>
                  <a:pt x="416" y="589"/>
                  <a:pt x="416" y="589"/>
                </a:cubicBezTo>
                <a:cubicBezTo>
                  <a:pt x="417" y="589"/>
                  <a:pt x="417" y="589"/>
                  <a:pt x="417" y="589"/>
                </a:cubicBezTo>
                <a:moveTo>
                  <a:pt x="413" y="540"/>
                </a:moveTo>
                <a:cubicBezTo>
                  <a:pt x="413" y="540"/>
                  <a:pt x="413" y="539"/>
                  <a:pt x="413" y="539"/>
                </a:cubicBezTo>
                <a:cubicBezTo>
                  <a:pt x="413" y="539"/>
                  <a:pt x="413" y="539"/>
                  <a:pt x="413" y="539"/>
                </a:cubicBezTo>
                <a:cubicBezTo>
                  <a:pt x="412" y="539"/>
                  <a:pt x="412" y="539"/>
                  <a:pt x="412" y="539"/>
                </a:cubicBezTo>
                <a:cubicBezTo>
                  <a:pt x="412" y="539"/>
                  <a:pt x="413" y="540"/>
                  <a:pt x="413" y="540"/>
                </a:cubicBezTo>
                <a:moveTo>
                  <a:pt x="404" y="523"/>
                </a:moveTo>
                <a:cubicBezTo>
                  <a:pt x="404" y="523"/>
                  <a:pt x="404" y="523"/>
                  <a:pt x="404" y="523"/>
                </a:cubicBezTo>
                <a:cubicBezTo>
                  <a:pt x="404" y="523"/>
                  <a:pt x="404" y="523"/>
                  <a:pt x="404" y="523"/>
                </a:cubicBezTo>
                <a:cubicBezTo>
                  <a:pt x="404" y="523"/>
                  <a:pt x="404" y="524"/>
                  <a:pt x="404" y="524"/>
                </a:cubicBezTo>
                <a:cubicBezTo>
                  <a:pt x="404" y="524"/>
                  <a:pt x="404" y="523"/>
                  <a:pt x="404" y="523"/>
                </a:cubicBezTo>
                <a:moveTo>
                  <a:pt x="414" y="537"/>
                </a:moveTo>
                <a:cubicBezTo>
                  <a:pt x="414" y="536"/>
                  <a:pt x="414" y="536"/>
                  <a:pt x="414" y="536"/>
                </a:cubicBezTo>
                <a:cubicBezTo>
                  <a:pt x="414" y="536"/>
                  <a:pt x="413" y="536"/>
                  <a:pt x="413" y="537"/>
                </a:cubicBezTo>
                <a:cubicBezTo>
                  <a:pt x="413" y="537"/>
                  <a:pt x="413" y="537"/>
                  <a:pt x="413" y="537"/>
                </a:cubicBezTo>
                <a:cubicBezTo>
                  <a:pt x="414" y="537"/>
                  <a:pt x="414" y="537"/>
                  <a:pt x="414" y="537"/>
                </a:cubicBezTo>
                <a:moveTo>
                  <a:pt x="426" y="262"/>
                </a:moveTo>
                <a:cubicBezTo>
                  <a:pt x="426" y="262"/>
                  <a:pt x="426" y="262"/>
                  <a:pt x="426" y="262"/>
                </a:cubicBezTo>
                <a:cubicBezTo>
                  <a:pt x="426" y="262"/>
                  <a:pt x="426" y="263"/>
                  <a:pt x="426" y="263"/>
                </a:cubicBezTo>
                <a:cubicBezTo>
                  <a:pt x="426" y="263"/>
                  <a:pt x="426" y="263"/>
                  <a:pt x="426" y="263"/>
                </a:cubicBezTo>
                <a:cubicBezTo>
                  <a:pt x="426" y="262"/>
                  <a:pt x="426" y="262"/>
                  <a:pt x="426" y="262"/>
                </a:cubicBezTo>
                <a:moveTo>
                  <a:pt x="430" y="265"/>
                </a:moveTo>
                <a:cubicBezTo>
                  <a:pt x="430" y="265"/>
                  <a:pt x="430" y="265"/>
                  <a:pt x="430" y="265"/>
                </a:cubicBezTo>
                <a:cubicBezTo>
                  <a:pt x="430" y="265"/>
                  <a:pt x="429" y="265"/>
                  <a:pt x="429" y="265"/>
                </a:cubicBezTo>
                <a:cubicBezTo>
                  <a:pt x="429" y="265"/>
                  <a:pt x="430" y="266"/>
                  <a:pt x="430" y="266"/>
                </a:cubicBezTo>
                <a:cubicBezTo>
                  <a:pt x="430" y="266"/>
                  <a:pt x="430" y="266"/>
                  <a:pt x="430" y="265"/>
                </a:cubicBezTo>
                <a:moveTo>
                  <a:pt x="435" y="277"/>
                </a:moveTo>
                <a:cubicBezTo>
                  <a:pt x="435" y="277"/>
                  <a:pt x="435" y="277"/>
                  <a:pt x="434" y="277"/>
                </a:cubicBezTo>
                <a:cubicBezTo>
                  <a:pt x="434" y="277"/>
                  <a:pt x="434" y="278"/>
                  <a:pt x="434" y="278"/>
                </a:cubicBezTo>
                <a:cubicBezTo>
                  <a:pt x="434" y="278"/>
                  <a:pt x="434" y="278"/>
                  <a:pt x="434" y="278"/>
                </a:cubicBezTo>
                <a:cubicBezTo>
                  <a:pt x="435" y="278"/>
                  <a:pt x="435" y="278"/>
                  <a:pt x="435" y="277"/>
                </a:cubicBezTo>
                <a:moveTo>
                  <a:pt x="434" y="281"/>
                </a:moveTo>
                <a:cubicBezTo>
                  <a:pt x="434" y="281"/>
                  <a:pt x="434" y="281"/>
                  <a:pt x="434" y="281"/>
                </a:cubicBezTo>
                <a:cubicBezTo>
                  <a:pt x="434" y="281"/>
                  <a:pt x="434" y="282"/>
                  <a:pt x="434" y="282"/>
                </a:cubicBezTo>
                <a:cubicBezTo>
                  <a:pt x="435" y="282"/>
                  <a:pt x="435" y="282"/>
                  <a:pt x="435" y="282"/>
                </a:cubicBezTo>
                <a:cubicBezTo>
                  <a:pt x="435" y="281"/>
                  <a:pt x="435" y="281"/>
                  <a:pt x="434" y="281"/>
                </a:cubicBezTo>
                <a:moveTo>
                  <a:pt x="414" y="235"/>
                </a:moveTo>
                <a:cubicBezTo>
                  <a:pt x="414" y="235"/>
                  <a:pt x="413" y="236"/>
                  <a:pt x="413" y="236"/>
                </a:cubicBezTo>
                <a:cubicBezTo>
                  <a:pt x="413" y="236"/>
                  <a:pt x="414" y="236"/>
                  <a:pt x="414" y="236"/>
                </a:cubicBezTo>
                <a:cubicBezTo>
                  <a:pt x="414" y="236"/>
                  <a:pt x="414" y="236"/>
                  <a:pt x="414" y="236"/>
                </a:cubicBezTo>
                <a:cubicBezTo>
                  <a:pt x="414" y="236"/>
                  <a:pt x="414" y="236"/>
                  <a:pt x="414" y="235"/>
                </a:cubicBezTo>
                <a:moveTo>
                  <a:pt x="406" y="237"/>
                </a:moveTo>
                <a:cubicBezTo>
                  <a:pt x="406" y="237"/>
                  <a:pt x="406" y="238"/>
                  <a:pt x="406" y="238"/>
                </a:cubicBezTo>
                <a:cubicBezTo>
                  <a:pt x="406" y="238"/>
                  <a:pt x="406" y="238"/>
                  <a:pt x="406" y="238"/>
                </a:cubicBezTo>
                <a:cubicBezTo>
                  <a:pt x="406" y="238"/>
                  <a:pt x="406" y="238"/>
                  <a:pt x="406" y="238"/>
                </a:cubicBezTo>
                <a:cubicBezTo>
                  <a:pt x="406" y="238"/>
                  <a:pt x="406" y="237"/>
                  <a:pt x="406" y="237"/>
                </a:cubicBezTo>
                <a:moveTo>
                  <a:pt x="411" y="245"/>
                </a:moveTo>
                <a:cubicBezTo>
                  <a:pt x="411" y="245"/>
                  <a:pt x="411" y="245"/>
                  <a:pt x="410" y="245"/>
                </a:cubicBezTo>
                <a:cubicBezTo>
                  <a:pt x="410" y="245"/>
                  <a:pt x="411" y="246"/>
                  <a:pt x="411" y="246"/>
                </a:cubicBezTo>
                <a:cubicBezTo>
                  <a:pt x="411" y="246"/>
                  <a:pt x="411" y="245"/>
                  <a:pt x="411" y="245"/>
                </a:cubicBezTo>
                <a:cubicBezTo>
                  <a:pt x="411" y="245"/>
                  <a:pt x="411" y="245"/>
                  <a:pt x="411" y="245"/>
                </a:cubicBezTo>
                <a:moveTo>
                  <a:pt x="428" y="260"/>
                </a:moveTo>
                <a:cubicBezTo>
                  <a:pt x="428" y="260"/>
                  <a:pt x="428" y="260"/>
                  <a:pt x="428" y="260"/>
                </a:cubicBezTo>
                <a:cubicBezTo>
                  <a:pt x="428" y="259"/>
                  <a:pt x="428" y="259"/>
                  <a:pt x="428" y="259"/>
                </a:cubicBezTo>
                <a:cubicBezTo>
                  <a:pt x="428" y="259"/>
                  <a:pt x="427" y="259"/>
                  <a:pt x="427" y="260"/>
                </a:cubicBezTo>
                <a:cubicBezTo>
                  <a:pt x="428" y="260"/>
                  <a:pt x="428" y="260"/>
                  <a:pt x="428" y="260"/>
                </a:cubicBezTo>
                <a:moveTo>
                  <a:pt x="367" y="342"/>
                </a:moveTo>
                <a:cubicBezTo>
                  <a:pt x="367" y="342"/>
                  <a:pt x="367" y="342"/>
                  <a:pt x="367" y="342"/>
                </a:cubicBezTo>
                <a:cubicBezTo>
                  <a:pt x="367" y="342"/>
                  <a:pt x="367" y="342"/>
                  <a:pt x="367" y="342"/>
                </a:cubicBezTo>
                <a:cubicBezTo>
                  <a:pt x="367" y="342"/>
                  <a:pt x="368" y="342"/>
                  <a:pt x="368" y="342"/>
                </a:cubicBezTo>
                <a:cubicBezTo>
                  <a:pt x="367" y="342"/>
                  <a:pt x="367" y="342"/>
                  <a:pt x="367" y="342"/>
                </a:cubicBezTo>
                <a:moveTo>
                  <a:pt x="457" y="349"/>
                </a:moveTo>
                <a:cubicBezTo>
                  <a:pt x="457" y="348"/>
                  <a:pt x="456" y="348"/>
                  <a:pt x="456" y="348"/>
                </a:cubicBezTo>
                <a:cubicBezTo>
                  <a:pt x="456" y="348"/>
                  <a:pt x="456" y="349"/>
                  <a:pt x="456" y="349"/>
                </a:cubicBezTo>
                <a:cubicBezTo>
                  <a:pt x="456" y="349"/>
                  <a:pt x="456" y="349"/>
                  <a:pt x="456" y="349"/>
                </a:cubicBezTo>
                <a:cubicBezTo>
                  <a:pt x="456" y="349"/>
                  <a:pt x="457" y="349"/>
                  <a:pt x="457" y="349"/>
                </a:cubicBezTo>
                <a:moveTo>
                  <a:pt x="362" y="352"/>
                </a:moveTo>
                <a:cubicBezTo>
                  <a:pt x="362" y="352"/>
                  <a:pt x="362" y="352"/>
                  <a:pt x="362" y="352"/>
                </a:cubicBezTo>
                <a:cubicBezTo>
                  <a:pt x="362" y="353"/>
                  <a:pt x="362" y="353"/>
                  <a:pt x="362" y="353"/>
                </a:cubicBezTo>
                <a:cubicBezTo>
                  <a:pt x="363" y="353"/>
                  <a:pt x="363" y="353"/>
                  <a:pt x="363" y="353"/>
                </a:cubicBezTo>
                <a:cubicBezTo>
                  <a:pt x="363" y="352"/>
                  <a:pt x="363" y="352"/>
                  <a:pt x="362" y="352"/>
                </a:cubicBezTo>
                <a:moveTo>
                  <a:pt x="457" y="352"/>
                </a:moveTo>
                <a:cubicBezTo>
                  <a:pt x="457" y="352"/>
                  <a:pt x="457" y="352"/>
                  <a:pt x="457" y="353"/>
                </a:cubicBezTo>
                <a:cubicBezTo>
                  <a:pt x="457" y="353"/>
                  <a:pt x="457" y="353"/>
                  <a:pt x="457" y="353"/>
                </a:cubicBezTo>
                <a:cubicBezTo>
                  <a:pt x="457" y="353"/>
                  <a:pt x="458" y="353"/>
                  <a:pt x="458" y="353"/>
                </a:cubicBezTo>
                <a:cubicBezTo>
                  <a:pt x="458" y="352"/>
                  <a:pt x="457" y="352"/>
                  <a:pt x="457" y="352"/>
                </a:cubicBezTo>
                <a:moveTo>
                  <a:pt x="366" y="356"/>
                </a:moveTo>
                <a:cubicBezTo>
                  <a:pt x="365" y="356"/>
                  <a:pt x="365" y="356"/>
                  <a:pt x="365" y="356"/>
                </a:cubicBezTo>
                <a:cubicBezTo>
                  <a:pt x="365" y="356"/>
                  <a:pt x="365" y="356"/>
                  <a:pt x="365" y="356"/>
                </a:cubicBezTo>
                <a:cubicBezTo>
                  <a:pt x="365" y="356"/>
                  <a:pt x="365" y="357"/>
                  <a:pt x="365" y="357"/>
                </a:cubicBezTo>
                <a:cubicBezTo>
                  <a:pt x="365" y="357"/>
                  <a:pt x="365" y="357"/>
                  <a:pt x="366" y="356"/>
                </a:cubicBezTo>
                <a:moveTo>
                  <a:pt x="359" y="360"/>
                </a:moveTo>
                <a:cubicBezTo>
                  <a:pt x="359" y="360"/>
                  <a:pt x="359" y="360"/>
                  <a:pt x="359" y="360"/>
                </a:cubicBezTo>
                <a:cubicBezTo>
                  <a:pt x="359" y="360"/>
                  <a:pt x="358" y="360"/>
                  <a:pt x="358" y="360"/>
                </a:cubicBezTo>
                <a:cubicBezTo>
                  <a:pt x="358" y="360"/>
                  <a:pt x="358" y="360"/>
                  <a:pt x="358" y="360"/>
                </a:cubicBezTo>
                <a:cubicBezTo>
                  <a:pt x="359" y="360"/>
                  <a:pt x="359" y="360"/>
                  <a:pt x="359" y="360"/>
                </a:cubicBezTo>
                <a:moveTo>
                  <a:pt x="452" y="360"/>
                </a:moveTo>
                <a:cubicBezTo>
                  <a:pt x="452" y="360"/>
                  <a:pt x="452" y="360"/>
                  <a:pt x="452" y="360"/>
                </a:cubicBezTo>
                <a:cubicBezTo>
                  <a:pt x="451" y="360"/>
                  <a:pt x="451" y="360"/>
                  <a:pt x="451" y="360"/>
                </a:cubicBezTo>
                <a:cubicBezTo>
                  <a:pt x="451" y="360"/>
                  <a:pt x="451" y="360"/>
                  <a:pt x="452" y="361"/>
                </a:cubicBezTo>
                <a:cubicBezTo>
                  <a:pt x="452" y="360"/>
                  <a:pt x="452" y="360"/>
                  <a:pt x="452" y="360"/>
                </a:cubicBezTo>
                <a:moveTo>
                  <a:pt x="356" y="363"/>
                </a:moveTo>
                <a:cubicBezTo>
                  <a:pt x="356" y="363"/>
                  <a:pt x="356" y="363"/>
                  <a:pt x="356" y="362"/>
                </a:cubicBezTo>
                <a:cubicBezTo>
                  <a:pt x="356" y="363"/>
                  <a:pt x="356" y="363"/>
                  <a:pt x="355" y="363"/>
                </a:cubicBezTo>
                <a:cubicBezTo>
                  <a:pt x="355" y="363"/>
                  <a:pt x="356" y="363"/>
                  <a:pt x="356" y="363"/>
                </a:cubicBezTo>
                <a:cubicBezTo>
                  <a:pt x="356" y="363"/>
                  <a:pt x="356" y="363"/>
                  <a:pt x="356" y="363"/>
                </a:cubicBezTo>
                <a:moveTo>
                  <a:pt x="463" y="363"/>
                </a:moveTo>
                <a:cubicBezTo>
                  <a:pt x="463" y="362"/>
                  <a:pt x="463" y="362"/>
                  <a:pt x="463" y="362"/>
                </a:cubicBezTo>
                <a:cubicBezTo>
                  <a:pt x="463" y="363"/>
                  <a:pt x="463" y="363"/>
                  <a:pt x="463" y="363"/>
                </a:cubicBezTo>
                <a:cubicBezTo>
                  <a:pt x="463" y="363"/>
                  <a:pt x="463" y="363"/>
                  <a:pt x="463" y="363"/>
                </a:cubicBezTo>
                <a:cubicBezTo>
                  <a:pt x="463" y="363"/>
                  <a:pt x="463" y="363"/>
                  <a:pt x="463" y="363"/>
                </a:cubicBezTo>
                <a:moveTo>
                  <a:pt x="453" y="365"/>
                </a:moveTo>
                <a:cubicBezTo>
                  <a:pt x="453" y="365"/>
                  <a:pt x="453" y="364"/>
                  <a:pt x="453" y="364"/>
                </a:cubicBezTo>
                <a:cubicBezTo>
                  <a:pt x="452" y="365"/>
                  <a:pt x="452" y="365"/>
                  <a:pt x="452" y="365"/>
                </a:cubicBezTo>
                <a:cubicBezTo>
                  <a:pt x="452" y="365"/>
                  <a:pt x="452" y="365"/>
                  <a:pt x="453" y="365"/>
                </a:cubicBezTo>
                <a:cubicBezTo>
                  <a:pt x="453" y="365"/>
                  <a:pt x="453" y="365"/>
                  <a:pt x="453" y="365"/>
                </a:cubicBezTo>
                <a:moveTo>
                  <a:pt x="442" y="310"/>
                </a:moveTo>
                <a:cubicBezTo>
                  <a:pt x="442" y="310"/>
                  <a:pt x="442" y="310"/>
                  <a:pt x="443" y="310"/>
                </a:cubicBezTo>
                <a:cubicBezTo>
                  <a:pt x="442" y="310"/>
                  <a:pt x="442" y="310"/>
                  <a:pt x="442" y="310"/>
                </a:cubicBezTo>
                <a:cubicBezTo>
                  <a:pt x="442" y="310"/>
                  <a:pt x="442" y="310"/>
                  <a:pt x="442" y="310"/>
                </a:cubicBezTo>
                <a:cubicBezTo>
                  <a:pt x="442" y="310"/>
                  <a:pt x="442" y="310"/>
                  <a:pt x="442" y="310"/>
                </a:cubicBezTo>
                <a:moveTo>
                  <a:pt x="441" y="311"/>
                </a:moveTo>
                <a:cubicBezTo>
                  <a:pt x="440" y="311"/>
                  <a:pt x="440" y="310"/>
                  <a:pt x="440" y="310"/>
                </a:cubicBezTo>
                <a:cubicBezTo>
                  <a:pt x="440" y="311"/>
                  <a:pt x="440" y="311"/>
                  <a:pt x="440" y="311"/>
                </a:cubicBezTo>
                <a:cubicBezTo>
                  <a:pt x="440" y="311"/>
                  <a:pt x="440" y="311"/>
                  <a:pt x="440" y="311"/>
                </a:cubicBezTo>
                <a:cubicBezTo>
                  <a:pt x="440" y="311"/>
                  <a:pt x="440" y="311"/>
                  <a:pt x="441" y="311"/>
                </a:cubicBezTo>
                <a:moveTo>
                  <a:pt x="449" y="311"/>
                </a:moveTo>
                <a:cubicBezTo>
                  <a:pt x="449" y="311"/>
                  <a:pt x="449" y="311"/>
                  <a:pt x="449" y="310"/>
                </a:cubicBezTo>
                <a:cubicBezTo>
                  <a:pt x="449" y="310"/>
                  <a:pt x="448" y="311"/>
                  <a:pt x="448" y="311"/>
                </a:cubicBezTo>
                <a:cubicBezTo>
                  <a:pt x="448" y="311"/>
                  <a:pt x="449" y="311"/>
                  <a:pt x="449" y="311"/>
                </a:cubicBezTo>
                <a:cubicBezTo>
                  <a:pt x="449" y="311"/>
                  <a:pt x="449" y="311"/>
                  <a:pt x="449" y="311"/>
                </a:cubicBezTo>
                <a:moveTo>
                  <a:pt x="369" y="322"/>
                </a:moveTo>
                <a:cubicBezTo>
                  <a:pt x="369" y="322"/>
                  <a:pt x="369" y="322"/>
                  <a:pt x="369" y="322"/>
                </a:cubicBezTo>
                <a:cubicBezTo>
                  <a:pt x="369" y="322"/>
                  <a:pt x="369" y="322"/>
                  <a:pt x="369" y="323"/>
                </a:cubicBezTo>
                <a:cubicBezTo>
                  <a:pt x="369" y="323"/>
                  <a:pt x="369" y="322"/>
                  <a:pt x="369" y="322"/>
                </a:cubicBezTo>
                <a:cubicBezTo>
                  <a:pt x="369" y="322"/>
                  <a:pt x="369" y="322"/>
                  <a:pt x="369" y="322"/>
                </a:cubicBezTo>
                <a:moveTo>
                  <a:pt x="367" y="330"/>
                </a:moveTo>
                <a:cubicBezTo>
                  <a:pt x="367" y="330"/>
                  <a:pt x="367" y="330"/>
                  <a:pt x="367" y="331"/>
                </a:cubicBezTo>
                <a:cubicBezTo>
                  <a:pt x="367" y="331"/>
                  <a:pt x="367" y="331"/>
                  <a:pt x="367" y="331"/>
                </a:cubicBezTo>
                <a:cubicBezTo>
                  <a:pt x="367" y="331"/>
                  <a:pt x="367" y="331"/>
                  <a:pt x="367" y="331"/>
                </a:cubicBezTo>
                <a:cubicBezTo>
                  <a:pt x="367" y="331"/>
                  <a:pt x="367" y="330"/>
                  <a:pt x="367" y="330"/>
                </a:cubicBezTo>
                <a:moveTo>
                  <a:pt x="363" y="333"/>
                </a:moveTo>
                <a:cubicBezTo>
                  <a:pt x="363" y="333"/>
                  <a:pt x="363" y="333"/>
                  <a:pt x="363" y="333"/>
                </a:cubicBezTo>
                <a:cubicBezTo>
                  <a:pt x="363" y="334"/>
                  <a:pt x="363" y="334"/>
                  <a:pt x="363" y="334"/>
                </a:cubicBezTo>
                <a:cubicBezTo>
                  <a:pt x="363" y="334"/>
                  <a:pt x="364" y="334"/>
                  <a:pt x="364" y="334"/>
                </a:cubicBezTo>
                <a:cubicBezTo>
                  <a:pt x="364" y="333"/>
                  <a:pt x="363" y="333"/>
                  <a:pt x="363" y="333"/>
                </a:cubicBezTo>
                <a:moveTo>
                  <a:pt x="368" y="339"/>
                </a:moveTo>
                <a:cubicBezTo>
                  <a:pt x="368" y="339"/>
                  <a:pt x="368" y="339"/>
                  <a:pt x="368" y="339"/>
                </a:cubicBezTo>
                <a:cubicBezTo>
                  <a:pt x="368" y="339"/>
                  <a:pt x="368" y="340"/>
                  <a:pt x="368" y="340"/>
                </a:cubicBezTo>
                <a:cubicBezTo>
                  <a:pt x="368" y="340"/>
                  <a:pt x="368" y="339"/>
                  <a:pt x="368" y="339"/>
                </a:cubicBezTo>
                <a:cubicBezTo>
                  <a:pt x="368" y="339"/>
                  <a:pt x="368" y="339"/>
                  <a:pt x="368" y="339"/>
                </a:cubicBezTo>
                <a:moveTo>
                  <a:pt x="362" y="340"/>
                </a:moveTo>
                <a:cubicBezTo>
                  <a:pt x="362" y="340"/>
                  <a:pt x="362" y="341"/>
                  <a:pt x="362" y="341"/>
                </a:cubicBezTo>
                <a:cubicBezTo>
                  <a:pt x="363" y="340"/>
                  <a:pt x="363" y="340"/>
                  <a:pt x="363" y="340"/>
                </a:cubicBezTo>
                <a:cubicBezTo>
                  <a:pt x="363" y="340"/>
                  <a:pt x="363" y="340"/>
                  <a:pt x="362" y="340"/>
                </a:cubicBezTo>
                <a:cubicBezTo>
                  <a:pt x="362" y="340"/>
                  <a:pt x="362" y="340"/>
                  <a:pt x="362" y="340"/>
                </a:cubicBezTo>
                <a:moveTo>
                  <a:pt x="403" y="231"/>
                </a:moveTo>
                <a:cubicBezTo>
                  <a:pt x="403" y="231"/>
                  <a:pt x="403" y="231"/>
                  <a:pt x="403" y="231"/>
                </a:cubicBezTo>
                <a:cubicBezTo>
                  <a:pt x="403" y="231"/>
                  <a:pt x="403" y="231"/>
                  <a:pt x="403" y="232"/>
                </a:cubicBezTo>
                <a:cubicBezTo>
                  <a:pt x="403" y="231"/>
                  <a:pt x="403" y="231"/>
                  <a:pt x="403" y="231"/>
                </a:cubicBezTo>
                <a:cubicBezTo>
                  <a:pt x="403" y="231"/>
                  <a:pt x="403" y="231"/>
                  <a:pt x="403" y="231"/>
                </a:cubicBezTo>
                <a:moveTo>
                  <a:pt x="400" y="233"/>
                </a:moveTo>
                <a:cubicBezTo>
                  <a:pt x="401" y="233"/>
                  <a:pt x="401" y="233"/>
                  <a:pt x="401" y="233"/>
                </a:cubicBezTo>
                <a:cubicBezTo>
                  <a:pt x="401" y="233"/>
                  <a:pt x="400" y="233"/>
                  <a:pt x="400" y="233"/>
                </a:cubicBezTo>
                <a:cubicBezTo>
                  <a:pt x="400" y="233"/>
                  <a:pt x="400" y="233"/>
                  <a:pt x="400" y="233"/>
                </a:cubicBezTo>
                <a:cubicBezTo>
                  <a:pt x="400" y="233"/>
                  <a:pt x="400" y="233"/>
                  <a:pt x="400" y="233"/>
                </a:cubicBezTo>
                <a:moveTo>
                  <a:pt x="391" y="459"/>
                </a:moveTo>
                <a:cubicBezTo>
                  <a:pt x="391" y="458"/>
                  <a:pt x="391" y="458"/>
                  <a:pt x="391" y="458"/>
                </a:cubicBezTo>
                <a:cubicBezTo>
                  <a:pt x="391" y="458"/>
                  <a:pt x="391" y="459"/>
                  <a:pt x="391" y="459"/>
                </a:cubicBezTo>
                <a:cubicBezTo>
                  <a:pt x="391" y="459"/>
                  <a:pt x="391" y="459"/>
                  <a:pt x="391" y="459"/>
                </a:cubicBezTo>
                <a:cubicBezTo>
                  <a:pt x="391" y="459"/>
                  <a:pt x="391" y="459"/>
                  <a:pt x="391" y="459"/>
                </a:cubicBezTo>
                <a:moveTo>
                  <a:pt x="398" y="461"/>
                </a:moveTo>
                <a:cubicBezTo>
                  <a:pt x="398" y="461"/>
                  <a:pt x="398" y="460"/>
                  <a:pt x="398" y="460"/>
                </a:cubicBezTo>
                <a:cubicBezTo>
                  <a:pt x="397" y="460"/>
                  <a:pt x="397" y="461"/>
                  <a:pt x="397" y="461"/>
                </a:cubicBezTo>
                <a:cubicBezTo>
                  <a:pt x="397" y="461"/>
                  <a:pt x="397" y="461"/>
                  <a:pt x="397" y="461"/>
                </a:cubicBezTo>
                <a:cubicBezTo>
                  <a:pt x="398" y="461"/>
                  <a:pt x="398" y="461"/>
                  <a:pt x="398" y="461"/>
                </a:cubicBezTo>
                <a:moveTo>
                  <a:pt x="442" y="461"/>
                </a:moveTo>
                <a:cubicBezTo>
                  <a:pt x="442" y="461"/>
                  <a:pt x="442" y="461"/>
                  <a:pt x="442" y="462"/>
                </a:cubicBezTo>
                <a:cubicBezTo>
                  <a:pt x="442" y="462"/>
                  <a:pt x="442" y="462"/>
                  <a:pt x="442" y="462"/>
                </a:cubicBezTo>
                <a:cubicBezTo>
                  <a:pt x="442" y="462"/>
                  <a:pt x="442" y="462"/>
                  <a:pt x="443" y="462"/>
                </a:cubicBezTo>
                <a:cubicBezTo>
                  <a:pt x="442" y="462"/>
                  <a:pt x="442" y="461"/>
                  <a:pt x="442" y="461"/>
                </a:cubicBezTo>
                <a:moveTo>
                  <a:pt x="452" y="465"/>
                </a:moveTo>
                <a:cubicBezTo>
                  <a:pt x="452" y="465"/>
                  <a:pt x="452" y="465"/>
                  <a:pt x="452" y="465"/>
                </a:cubicBezTo>
                <a:cubicBezTo>
                  <a:pt x="451" y="465"/>
                  <a:pt x="451" y="465"/>
                  <a:pt x="451" y="466"/>
                </a:cubicBezTo>
                <a:cubicBezTo>
                  <a:pt x="451" y="466"/>
                  <a:pt x="451" y="466"/>
                  <a:pt x="452" y="466"/>
                </a:cubicBezTo>
                <a:cubicBezTo>
                  <a:pt x="452" y="466"/>
                  <a:pt x="452" y="465"/>
                  <a:pt x="452" y="465"/>
                </a:cubicBezTo>
                <a:moveTo>
                  <a:pt x="450" y="467"/>
                </a:moveTo>
                <a:cubicBezTo>
                  <a:pt x="450" y="467"/>
                  <a:pt x="450" y="466"/>
                  <a:pt x="450" y="466"/>
                </a:cubicBezTo>
                <a:cubicBezTo>
                  <a:pt x="450" y="466"/>
                  <a:pt x="450" y="466"/>
                  <a:pt x="450" y="466"/>
                </a:cubicBezTo>
                <a:cubicBezTo>
                  <a:pt x="450" y="466"/>
                  <a:pt x="449" y="466"/>
                  <a:pt x="449" y="466"/>
                </a:cubicBezTo>
                <a:cubicBezTo>
                  <a:pt x="449" y="466"/>
                  <a:pt x="449" y="467"/>
                  <a:pt x="450" y="467"/>
                </a:cubicBezTo>
                <a:moveTo>
                  <a:pt x="455" y="450"/>
                </a:moveTo>
                <a:cubicBezTo>
                  <a:pt x="455" y="450"/>
                  <a:pt x="455" y="450"/>
                  <a:pt x="455" y="450"/>
                </a:cubicBezTo>
                <a:cubicBezTo>
                  <a:pt x="454" y="450"/>
                  <a:pt x="454" y="450"/>
                  <a:pt x="454" y="450"/>
                </a:cubicBezTo>
                <a:cubicBezTo>
                  <a:pt x="454" y="450"/>
                  <a:pt x="454" y="451"/>
                  <a:pt x="454" y="451"/>
                </a:cubicBezTo>
                <a:cubicBezTo>
                  <a:pt x="454" y="450"/>
                  <a:pt x="455" y="450"/>
                  <a:pt x="455" y="450"/>
                </a:cubicBezTo>
                <a:moveTo>
                  <a:pt x="406" y="489"/>
                </a:moveTo>
                <a:cubicBezTo>
                  <a:pt x="406" y="489"/>
                  <a:pt x="406" y="489"/>
                  <a:pt x="406" y="489"/>
                </a:cubicBezTo>
                <a:cubicBezTo>
                  <a:pt x="406" y="489"/>
                  <a:pt x="406" y="489"/>
                  <a:pt x="406" y="489"/>
                </a:cubicBezTo>
                <a:cubicBezTo>
                  <a:pt x="406" y="489"/>
                  <a:pt x="406" y="489"/>
                  <a:pt x="406" y="490"/>
                </a:cubicBezTo>
                <a:cubicBezTo>
                  <a:pt x="406" y="489"/>
                  <a:pt x="406" y="489"/>
                  <a:pt x="406" y="489"/>
                </a:cubicBezTo>
                <a:moveTo>
                  <a:pt x="412" y="497"/>
                </a:moveTo>
                <a:cubicBezTo>
                  <a:pt x="412" y="497"/>
                  <a:pt x="412" y="496"/>
                  <a:pt x="412" y="496"/>
                </a:cubicBezTo>
                <a:cubicBezTo>
                  <a:pt x="412" y="496"/>
                  <a:pt x="411" y="496"/>
                  <a:pt x="411" y="497"/>
                </a:cubicBezTo>
                <a:cubicBezTo>
                  <a:pt x="411" y="497"/>
                  <a:pt x="412" y="497"/>
                  <a:pt x="412" y="497"/>
                </a:cubicBezTo>
                <a:cubicBezTo>
                  <a:pt x="412" y="497"/>
                  <a:pt x="412" y="497"/>
                  <a:pt x="412" y="497"/>
                </a:cubicBezTo>
                <a:moveTo>
                  <a:pt x="428" y="483"/>
                </a:moveTo>
                <a:cubicBezTo>
                  <a:pt x="428" y="483"/>
                  <a:pt x="428" y="483"/>
                  <a:pt x="428" y="482"/>
                </a:cubicBezTo>
                <a:cubicBezTo>
                  <a:pt x="428" y="482"/>
                  <a:pt x="428" y="482"/>
                  <a:pt x="428" y="482"/>
                </a:cubicBezTo>
                <a:cubicBezTo>
                  <a:pt x="428" y="482"/>
                  <a:pt x="427" y="482"/>
                  <a:pt x="427" y="482"/>
                </a:cubicBezTo>
                <a:cubicBezTo>
                  <a:pt x="428" y="483"/>
                  <a:pt x="428" y="483"/>
                  <a:pt x="428" y="483"/>
                </a:cubicBezTo>
                <a:moveTo>
                  <a:pt x="470" y="378"/>
                </a:moveTo>
                <a:cubicBezTo>
                  <a:pt x="470" y="377"/>
                  <a:pt x="470" y="377"/>
                  <a:pt x="470" y="377"/>
                </a:cubicBezTo>
                <a:cubicBezTo>
                  <a:pt x="470" y="377"/>
                  <a:pt x="470" y="377"/>
                  <a:pt x="469" y="377"/>
                </a:cubicBezTo>
                <a:cubicBezTo>
                  <a:pt x="469" y="377"/>
                  <a:pt x="469" y="377"/>
                  <a:pt x="469" y="377"/>
                </a:cubicBezTo>
                <a:cubicBezTo>
                  <a:pt x="469" y="377"/>
                  <a:pt x="470" y="377"/>
                  <a:pt x="470" y="378"/>
                </a:cubicBezTo>
                <a:moveTo>
                  <a:pt x="458" y="368"/>
                </a:moveTo>
                <a:cubicBezTo>
                  <a:pt x="458" y="368"/>
                  <a:pt x="459" y="368"/>
                  <a:pt x="459" y="368"/>
                </a:cubicBezTo>
                <a:cubicBezTo>
                  <a:pt x="458" y="368"/>
                  <a:pt x="458" y="367"/>
                  <a:pt x="458" y="367"/>
                </a:cubicBezTo>
                <a:cubicBezTo>
                  <a:pt x="458" y="367"/>
                  <a:pt x="458" y="368"/>
                  <a:pt x="458" y="368"/>
                </a:cubicBezTo>
                <a:cubicBezTo>
                  <a:pt x="458" y="368"/>
                  <a:pt x="458" y="368"/>
                  <a:pt x="458" y="368"/>
                </a:cubicBezTo>
                <a:moveTo>
                  <a:pt x="460" y="372"/>
                </a:moveTo>
                <a:cubicBezTo>
                  <a:pt x="460" y="371"/>
                  <a:pt x="460" y="371"/>
                  <a:pt x="460" y="371"/>
                </a:cubicBezTo>
                <a:cubicBezTo>
                  <a:pt x="460" y="371"/>
                  <a:pt x="460" y="371"/>
                  <a:pt x="460" y="371"/>
                </a:cubicBezTo>
                <a:cubicBezTo>
                  <a:pt x="460" y="372"/>
                  <a:pt x="460" y="372"/>
                  <a:pt x="460" y="372"/>
                </a:cubicBezTo>
                <a:cubicBezTo>
                  <a:pt x="460" y="372"/>
                  <a:pt x="460" y="372"/>
                  <a:pt x="460" y="372"/>
                </a:cubicBezTo>
                <a:moveTo>
                  <a:pt x="291" y="370"/>
                </a:moveTo>
                <a:cubicBezTo>
                  <a:pt x="291" y="370"/>
                  <a:pt x="292" y="370"/>
                  <a:pt x="292" y="370"/>
                </a:cubicBezTo>
                <a:cubicBezTo>
                  <a:pt x="293" y="370"/>
                  <a:pt x="293" y="369"/>
                  <a:pt x="294" y="368"/>
                </a:cubicBezTo>
                <a:cubicBezTo>
                  <a:pt x="295" y="369"/>
                  <a:pt x="296" y="369"/>
                  <a:pt x="297" y="369"/>
                </a:cubicBezTo>
                <a:cubicBezTo>
                  <a:pt x="298" y="369"/>
                  <a:pt x="299" y="369"/>
                  <a:pt x="300" y="369"/>
                </a:cubicBezTo>
                <a:cubicBezTo>
                  <a:pt x="304" y="369"/>
                  <a:pt x="304" y="369"/>
                  <a:pt x="304" y="369"/>
                </a:cubicBezTo>
                <a:cubicBezTo>
                  <a:pt x="305" y="369"/>
                  <a:pt x="306" y="369"/>
                  <a:pt x="307" y="369"/>
                </a:cubicBezTo>
                <a:cubicBezTo>
                  <a:pt x="308" y="369"/>
                  <a:pt x="309" y="369"/>
                  <a:pt x="310" y="368"/>
                </a:cubicBezTo>
                <a:cubicBezTo>
                  <a:pt x="311" y="369"/>
                  <a:pt x="311" y="369"/>
                  <a:pt x="312" y="369"/>
                </a:cubicBezTo>
                <a:cubicBezTo>
                  <a:pt x="312" y="374"/>
                  <a:pt x="312" y="374"/>
                  <a:pt x="312" y="374"/>
                </a:cubicBezTo>
                <a:cubicBezTo>
                  <a:pt x="311" y="375"/>
                  <a:pt x="311" y="375"/>
                  <a:pt x="311" y="375"/>
                </a:cubicBezTo>
                <a:cubicBezTo>
                  <a:pt x="311" y="375"/>
                  <a:pt x="311" y="375"/>
                  <a:pt x="310" y="375"/>
                </a:cubicBezTo>
                <a:cubicBezTo>
                  <a:pt x="304" y="375"/>
                  <a:pt x="304" y="375"/>
                  <a:pt x="304" y="375"/>
                </a:cubicBezTo>
                <a:cubicBezTo>
                  <a:pt x="303" y="375"/>
                  <a:pt x="303" y="376"/>
                  <a:pt x="302" y="376"/>
                </a:cubicBezTo>
                <a:cubicBezTo>
                  <a:pt x="300" y="376"/>
                  <a:pt x="297" y="376"/>
                  <a:pt x="295" y="376"/>
                </a:cubicBezTo>
                <a:cubicBezTo>
                  <a:pt x="294" y="376"/>
                  <a:pt x="294" y="375"/>
                  <a:pt x="293" y="375"/>
                </a:cubicBezTo>
                <a:cubicBezTo>
                  <a:pt x="293" y="375"/>
                  <a:pt x="292" y="375"/>
                  <a:pt x="292" y="375"/>
                </a:cubicBezTo>
                <a:cubicBezTo>
                  <a:pt x="290" y="376"/>
                  <a:pt x="288" y="376"/>
                  <a:pt x="286" y="376"/>
                </a:cubicBezTo>
                <a:cubicBezTo>
                  <a:pt x="285" y="376"/>
                  <a:pt x="284" y="375"/>
                  <a:pt x="284" y="375"/>
                </a:cubicBezTo>
                <a:cubicBezTo>
                  <a:pt x="283" y="374"/>
                  <a:pt x="282" y="375"/>
                  <a:pt x="282" y="376"/>
                </a:cubicBezTo>
                <a:cubicBezTo>
                  <a:pt x="279" y="376"/>
                  <a:pt x="276" y="376"/>
                  <a:pt x="272" y="376"/>
                </a:cubicBezTo>
                <a:cubicBezTo>
                  <a:pt x="271" y="376"/>
                  <a:pt x="270" y="376"/>
                  <a:pt x="269" y="375"/>
                </a:cubicBezTo>
                <a:cubicBezTo>
                  <a:pt x="269" y="375"/>
                  <a:pt x="269" y="375"/>
                  <a:pt x="269" y="375"/>
                </a:cubicBezTo>
                <a:cubicBezTo>
                  <a:pt x="268" y="376"/>
                  <a:pt x="267" y="376"/>
                  <a:pt x="266" y="376"/>
                </a:cubicBezTo>
                <a:cubicBezTo>
                  <a:pt x="265" y="376"/>
                  <a:pt x="265" y="376"/>
                  <a:pt x="264" y="375"/>
                </a:cubicBezTo>
                <a:cubicBezTo>
                  <a:pt x="263" y="375"/>
                  <a:pt x="262" y="375"/>
                  <a:pt x="262" y="375"/>
                </a:cubicBezTo>
                <a:cubicBezTo>
                  <a:pt x="261" y="376"/>
                  <a:pt x="260" y="376"/>
                  <a:pt x="259" y="376"/>
                </a:cubicBezTo>
                <a:cubicBezTo>
                  <a:pt x="252" y="376"/>
                  <a:pt x="245" y="376"/>
                  <a:pt x="238" y="376"/>
                </a:cubicBezTo>
                <a:cubicBezTo>
                  <a:pt x="236" y="376"/>
                  <a:pt x="236" y="375"/>
                  <a:pt x="234" y="375"/>
                </a:cubicBezTo>
                <a:cubicBezTo>
                  <a:pt x="233" y="375"/>
                  <a:pt x="230" y="374"/>
                  <a:pt x="229" y="376"/>
                </a:cubicBezTo>
                <a:cubicBezTo>
                  <a:pt x="228" y="376"/>
                  <a:pt x="228" y="376"/>
                  <a:pt x="227" y="376"/>
                </a:cubicBezTo>
                <a:cubicBezTo>
                  <a:pt x="225" y="376"/>
                  <a:pt x="223" y="376"/>
                  <a:pt x="221" y="376"/>
                </a:cubicBezTo>
                <a:cubicBezTo>
                  <a:pt x="220" y="376"/>
                  <a:pt x="220" y="376"/>
                  <a:pt x="219" y="375"/>
                </a:cubicBezTo>
                <a:cubicBezTo>
                  <a:pt x="218" y="375"/>
                  <a:pt x="216" y="375"/>
                  <a:pt x="216" y="373"/>
                </a:cubicBezTo>
                <a:cubicBezTo>
                  <a:pt x="216" y="370"/>
                  <a:pt x="216" y="370"/>
                  <a:pt x="216" y="370"/>
                </a:cubicBezTo>
                <a:cubicBezTo>
                  <a:pt x="217" y="370"/>
                  <a:pt x="217" y="369"/>
                  <a:pt x="218" y="368"/>
                </a:cubicBezTo>
                <a:cubicBezTo>
                  <a:pt x="218" y="369"/>
                  <a:pt x="219" y="369"/>
                  <a:pt x="219" y="369"/>
                </a:cubicBezTo>
                <a:cubicBezTo>
                  <a:pt x="221" y="369"/>
                  <a:pt x="223" y="370"/>
                  <a:pt x="224" y="368"/>
                </a:cubicBezTo>
                <a:cubicBezTo>
                  <a:pt x="227" y="368"/>
                  <a:pt x="227" y="368"/>
                  <a:pt x="227" y="368"/>
                </a:cubicBezTo>
                <a:cubicBezTo>
                  <a:pt x="228" y="369"/>
                  <a:pt x="229" y="369"/>
                  <a:pt x="229" y="369"/>
                </a:cubicBezTo>
                <a:cubicBezTo>
                  <a:pt x="230" y="369"/>
                  <a:pt x="230" y="368"/>
                  <a:pt x="231" y="369"/>
                </a:cubicBezTo>
                <a:cubicBezTo>
                  <a:pt x="232" y="369"/>
                  <a:pt x="232" y="369"/>
                  <a:pt x="233" y="369"/>
                </a:cubicBezTo>
                <a:cubicBezTo>
                  <a:pt x="238" y="369"/>
                  <a:pt x="243" y="369"/>
                  <a:pt x="248" y="369"/>
                </a:cubicBezTo>
                <a:cubicBezTo>
                  <a:pt x="249" y="369"/>
                  <a:pt x="250" y="369"/>
                  <a:pt x="250" y="369"/>
                </a:cubicBezTo>
                <a:cubicBezTo>
                  <a:pt x="251" y="368"/>
                  <a:pt x="251" y="369"/>
                  <a:pt x="252" y="369"/>
                </a:cubicBezTo>
                <a:cubicBezTo>
                  <a:pt x="253" y="369"/>
                  <a:pt x="254" y="369"/>
                  <a:pt x="256" y="369"/>
                </a:cubicBezTo>
                <a:cubicBezTo>
                  <a:pt x="256" y="369"/>
                  <a:pt x="256" y="369"/>
                  <a:pt x="257" y="368"/>
                </a:cubicBezTo>
                <a:cubicBezTo>
                  <a:pt x="257" y="368"/>
                  <a:pt x="258" y="368"/>
                  <a:pt x="258" y="368"/>
                </a:cubicBezTo>
                <a:cubicBezTo>
                  <a:pt x="259" y="369"/>
                  <a:pt x="260" y="369"/>
                  <a:pt x="261" y="369"/>
                </a:cubicBezTo>
                <a:cubicBezTo>
                  <a:pt x="266" y="369"/>
                  <a:pt x="271" y="369"/>
                  <a:pt x="276" y="369"/>
                </a:cubicBezTo>
                <a:cubicBezTo>
                  <a:pt x="279" y="369"/>
                  <a:pt x="279" y="369"/>
                  <a:pt x="279" y="369"/>
                </a:cubicBezTo>
                <a:cubicBezTo>
                  <a:pt x="279" y="370"/>
                  <a:pt x="279" y="370"/>
                  <a:pt x="279" y="370"/>
                </a:cubicBezTo>
                <a:cubicBezTo>
                  <a:pt x="280" y="371"/>
                  <a:pt x="281" y="371"/>
                  <a:pt x="281" y="370"/>
                </a:cubicBezTo>
                <a:cubicBezTo>
                  <a:pt x="282" y="370"/>
                  <a:pt x="283" y="370"/>
                  <a:pt x="283" y="369"/>
                </a:cubicBezTo>
                <a:cubicBezTo>
                  <a:pt x="284" y="369"/>
                  <a:pt x="284" y="369"/>
                  <a:pt x="285" y="369"/>
                </a:cubicBezTo>
                <a:cubicBezTo>
                  <a:pt x="285" y="370"/>
                  <a:pt x="286" y="370"/>
                  <a:pt x="286" y="370"/>
                </a:cubicBezTo>
                <a:cubicBezTo>
                  <a:pt x="287" y="370"/>
                  <a:pt x="287" y="371"/>
                  <a:pt x="288" y="371"/>
                </a:cubicBezTo>
                <a:cubicBezTo>
                  <a:pt x="288" y="371"/>
                  <a:pt x="288" y="372"/>
                  <a:pt x="288" y="372"/>
                </a:cubicBezTo>
                <a:cubicBezTo>
                  <a:pt x="289" y="372"/>
                  <a:pt x="289" y="371"/>
                  <a:pt x="289" y="371"/>
                </a:cubicBezTo>
                <a:cubicBezTo>
                  <a:pt x="289" y="371"/>
                  <a:pt x="290" y="371"/>
                  <a:pt x="290" y="371"/>
                </a:cubicBezTo>
                <a:cubicBezTo>
                  <a:pt x="290" y="371"/>
                  <a:pt x="291" y="370"/>
                  <a:pt x="291" y="370"/>
                </a:cubicBezTo>
                <a:moveTo>
                  <a:pt x="297" y="370"/>
                </a:moveTo>
                <a:cubicBezTo>
                  <a:pt x="297" y="370"/>
                  <a:pt x="297" y="370"/>
                  <a:pt x="297" y="370"/>
                </a:cubicBezTo>
                <a:cubicBezTo>
                  <a:pt x="297" y="371"/>
                  <a:pt x="297" y="371"/>
                  <a:pt x="297" y="371"/>
                </a:cubicBezTo>
                <a:cubicBezTo>
                  <a:pt x="297" y="371"/>
                  <a:pt x="297" y="371"/>
                  <a:pt x="297" y="371"/>
                </a:cubicBezTo>
                <a:cubicBezTo>
                  <a:pt x="297" y="370"/>
                  <a:pt x="297" y="370"/>
                  <a:pt x="297" y="370"/>
                </a:cubicBezTo>
                <a:moveTo>
                  <a:pt x="270" y="412"/>
                </a:moveTo>
                <a:cubicBezTo>
                  <a:pt x="270" y="414"/>
                  <a:pt x="270" y="416"/>
                  <a:pt x="270" y="418"/>
                </a:cubicBezTo>
                <a:cubicBezTo>
                  <a:pt x="270" y="419"/>
                  <a:pt x="270" y="420"/>
                  <a:pt x="270" y="421"/>
                </a:cubicBezTo>
                <a:cubicBezTo>
                  <a:pt x="269" y="422"/>
                  <a:pt x="269" y="423"/>
                  <a:pt x="268" y="424"/>
                </a:cubicBezTo>
                <a:cubicBezTo>
                  <a:pt x="267" y="424"/>
                  <a:pt x="267" y="426"/>
                  <a:pt x="267" y="427"/>
                </a:cubicBezTo>
                <a:cubicBezTo>
                  <a:pt x="267" y="428"/>
                  <a:pt x="268" y="428"/>
                  <a:pt x="268" y="429"/>
                </a:cubicBezTo>
                <a:cubicBezTo>
                  <a:pt x="270" y="428"/>
                  <a:pt x="269" y="427"/>
                  <a:pt x="268" y="427"/>
                </a:cubicBezTo>
                <a:cubicBezTo>
                  <a:pt x="269" y="426"/>
                  <a:pt x="270" y="426"/>
                  <a:pt x="270" y="427"/>
                </a:cubicBezTo>
                <a:cubicBezTo>
                  <a:pt x="270" y="428"/>
                  <a:pt x="270" y="429"/>
                  <a:pt x="270" y="429"/>
                </a:cubicBezTo>
                <a:cubicBezTo>
                  <a:pt x="269" y="430"/>
                  <a:pt x="268" y="430"/>
                  <a:pt x="267" y="430"/>
                </a:cubicBezTo>
                <a:cubicBezTo>
                  <a:pt x="266" y="430"/>
                  <a:pt x="265" y="430"/>
                  <a:pt x="265" y="430"/>
                </a:cubicBezTo>
                <a:cubicBezTo>
                  <a:pt x="264" y="428"/>
                  <a:pt x="265" y="427"/>
                  <a:pt x="264" y="426"/>
                </a:cubicBezTo>
                <a:cubicBezTo>
                  <a:pt x="263" y="425"/>
                  <a:pt x="264" y="424"/>
                  <a:pt x="263" y="423"/>
                </a:cubicBezTo>
                <a:cubicBezTo>
                  <a:pt x="262" y="422"/>
                  <a:pt x="263" y="420"/>
                  <a:pt x="262" y="420"/>
                </a:cubicBezTo>
                <a:cubicBezTo>
                  <a:pt x="261" y="419"/>
                  <a:pt x="262" y="417"/>
                  <a:pt x="261" y="417"/>
                </a:cubicBezTo>
                <a:cubicBezTo>
                  <a:pt x="260" y="416"/>
                  <a:pt x="260" y="415"/>
                  <a:pt x="260" y="414"/>
                </a:cubicBezTo>
                <a:cubicBezTo>
                  <a:pt x="260" y="413"/>
                  <a:pt x="260" y="413"/>
                  <a:pt x="260" y="413"/>
                </a:cubicBezTo>
                <a:cubicBezTo>
                  <a:pt x="259" y="411"/>
                  <a:pt x="258" y="410"/>
                  <a:pt x="259" y="409"/>
                </a:cubicBezTo>
                <a:cubicBezTo>
                  <a:pt x="258" y="408"/>
                  <a:pt x="258" y="407"/>
                  <a:pt x="258" y="405"/>
                </a:cubicBezTo>
                <a:cubicBezTo>
                  <a:pt x="257" y="404"/>
                  <a:pt x="257" y="403"/>
                  <a:pt x="256" y="402"/>
                </a:cubicBezTo>
                <a:cubicBezTo>
                  <a:pt x="256" y="404"/>
                  <a:pt x="255" y="405"/>
                  <a:pt x="256" y="406"/>
                </a:cubicBezTo>
                <a:cubicBezTo>
                  <a:pt x="256" y="406"/>
                  <a:pt x="257" y="407"/>
                  <a:pt x="257" y="407"/>
                </a:cubicBezTo>
                <a:cubicBezTo>
                  <a:pt x="257" y="408"/>
                  <a:pt x="257" y="409"/>
                  <a:pt x="257" y="410"/>
                </a:cubicBezTo>
                <a:cubicBezTo>
                  <a:pt x="256" y="411"/>
                  <a:pt x="256" y="411"/>
                  <a:pt x="256" y="411"/>
                </a:cubicBezTo>
                <a:cubicBezTo>
                  <a:pt x="257" y="412"/>
                  <a:pt x="257" y="413"/>
                  <a:pt x="257" y="414"/>
                </a:cubicBezTo>
                <a:cubicBezTo>
                  <a:pt x="257" y="415"/>
                  <a:pt x="257" y="417"/>
                  <a:pt x="256" y="418"/>
                </a:cubicBezTo>
                <a:cubicBezTo>
                  <a:pt x="255" y="419"/>
                  <a:pt x="255" y="420"/>
                  <a:pt x="257" y="421"/>
                </a:cubicBezTo>
                <a:cubicBezTo>
                  <a:pt x="257" y="421"/>
                  <a:pt x="257" y="421"/>
                  <a:pt x="257" y="421"/>
                </a:cubicBezTo>
                <a:cubicBezTo>
                  <a:pt x="257" y="421"/>
                  <a:pt x="257" y="421"/>
                  <a:pt x="257" y="422"/>
                </a:cubicBezTo>
                <a:cubicBezTo>
                  <a:pt x="257" y="424"/>
                  <a:pt x="257" y="427"/>
                  <a:pt x="257" y="429"/>
                </a:cubicBezTo>
                <a:cubicBezTo>
                  <a:pt x="257" y="429"/>
                  <a:pt x="256" y="429"/>
                  <a:pt x="256" y="430"/>
                </a:cubicBezTo>
                <a:cubicBezTo>
                  <a:pt x="256" y="430"/>
                  <a:pt x="255" y="430"/>
                  <a:pt x="255" y="430"/>
                </a:cubicBezTo>
                <a:cubicBezTo>
                  <a:pt x="255" y="429"/>
                  <a:pt x="255" y="429"/>
                  <a:pt x="255" y="428"/>
                </a:cubicBezTo>
                <a:cubicBezTo>
                  <a:pt x="255" y="428"/>
                  <a:pt x="254" y="428"/>
                  <a:pt x="254" y="428"/>
                </a:cubicBezTo>
                <a:cubicBezTo>
                  <a:pt x="254" y="428"/>
                  <a:pt x="254" y="428"/>
                  <a:pt x="254" y="428"/>
                </a:cubicBezTo>
                <a:cubicBezTo>
                  <a:pt x="253" y="430"/>
                  <a:pt x="253" y="430"/>
                  <a:pt x="252" y="429"/>
                </a:cubicBezTo>
                <a:cubicBezTo>
                  <a:pt x="252" y="429"/>
                  <a:pt x="251" y="429"/>
                  <a:pt x="251" y="428"/>
                </a:cubicBezTo>
                <a:cubicBezTo>
                  <a:pt x="251" y="426"/>
                  <a:pt x="251" y="424"/>
                  <a:pt x="251" y="422"/>
                </a:cubicBezTo>
                <a:cubicBezTo>
                  <a:pt x="251" y="421"/>
                  <a:pt x="251" y="420"/>
                  <a:pt x="252" y="420"/>
                </a:cubicBezTo>
                <a:cubicBezTo>
                  <a:pt x="252" y="420"/>
                  <a:pt x="251" y="419"/>
                  <a:pt x="251" y="419"/>
                </a:cubicBezTo>
                <a:cubicBezTo>
                  <a:pt x="251" y="385"/>
                  <a:pt x="251" y="385"/>
                  <a:pt x="251" y="385"/>
                </a:cubicBezTo>
                <a:cubicBezTo>
                  <a:pt x="256" y="385"/>
                  <a:pt x="256" y="385"/>
                  <a:pt x="256" y="385"/>
                </a:cubicBezTo>
                <a:cubicBezTo>
                  <a:pt x="257" y="386"/>
                  <a:pt x="257" y="387"/>
                  <a:pt x="258" y="388"/>
                </a:cubicBezTo>
                <a:cubicBezTo>
                  <a:pt x="258" y="388"/>
                  <a:pt x="257" y="389"/>
                  <a:pt x="258" y="390"/>
                </a:cubicBezTo>
                <a:cubicBezTo>
                  <a:pt x="258" y="391"/>
                  <a:pt x="259" y="392"/>
                  <a:pt x="259" y="393"/>
                </a:cubicBezTo>
                <a:cubicBezTo>
                  <a:pt x="260" y="394"/>
                  <a:pt x="259" y="396"/>
                  <a:pt x="260" y="396"/>
                </a:cubicBezTo>
                <a:cubicBezTo>
                  <a:pt x="261" y="397"/>
                  <a:pt x="260" y="398"/>
                  <a:pt x="260" y="399"/>
                </a:cubicBezTo>
                <a:cubicBezTo>
                  <a:pt x="261" y="400"/>
                  <a:pt x="261" y="400"/>
                  <a:pt x="261" y="400"/>
                </a:cubicBezTo>
                <a:cubicBezTo>
                  <a:pt x="262" y="403"/>
                  <a:pt x="262" y="403"/>
                  <a:pt x="262" y="406"/>
                </a:cubicBezTo>
                <a:cubicBezTo>
                  <a:pt x="262" y="406"/>
                  <a:pt x="262" y="406"/>
                  <a:pt x="262" y="407"/>
                </a:cubicBezTo>
                <a:cubicBezTo>
                  <a:pt x="264" y="408"/>
                  <a:pt x="262" y="410"/>
                  <a:pt x="264" y="411"/>
                </a:cubicBezTo>
                <a:cubicBezTo>
                  <a:pt x="264" y="412"/>
                  <a:pt x="264" y="412"/>
                  <a:pt x="263" y="412"/>
                </a:cubicBezTo>
                <a:cubicBezTo>
                  <a:pt x="262" y="412"/>
                  <a:pt x="262" y="412"/>
                  <a:pt x="262" y="413"/>
                </a:cubicBezTo>
                <a:cubicBezTo>
                  <a:pt x="263" y="414"/>
                  <a:pt x="263" y="415"/>
                  <a:pt x="264" y="416"/>
                </a:cubicBezTo>
                <a:cubicBezTo>
                  <a:pt x="264" y="415"/>
                  <a:pt x="265" y="414"/>
                  <a:pt x="265" y="413"/>
                </a:cubicBezTo>
                <a:cubicBezTo>
                  <a:pt x="265" y="410"/>
                  <a:pt x="265" y="408"/>
                  <a:pt x="265" y="405"/>
                </a:cubicBezTo>
                <a:cubicBezTo>
                  <a:pt x="265" y="403"/>
                  <a:pt x="266" y="401"/>
                  <a:pt x="264" y="399"/>
                </a:cubicBezTo>
                <a:cubicBezTo>
                  <a:pt x="264" y="396"/>
                  <a:pt x="264" y="394"/>
                  <a:pt x="264" y="391"/>
                </a:cubicBezTo>
                <a:cubicBezTo>
                  <a:pt x="266" y="390"/>
                  <a:pt x="265" y="387"/>
                  <a:pt x="265" y="386"/>
                </a:cubicBezTo>
                <a:cubicBezTo>
                  <a:pt x="266" y="385"/>
                  <a:pt x="267" y="385"/>
                  <a:pt x="269" y="385"/>
                </a:cubicBezTo>
                <a:cubicBezTo>
                  <a:pt x="269" y="386"/>
                  <a:pt x="269" y="386"/>
                  <a:pt x="270" y="387"/>
                </a:cubicBezTo>
                <a:cubicBezTo>
                  <a:pt x="270" y="388"/>
                  <a:pt x="270" y="390"/>
                  <a:pt x="270" y="392"/>
                </a:cubicBezTo>
                <a:cubicBezTo>
                  <a:pt x="270" y="393"/>
                  <a:pt x="269" y="395"/>
                  <a:pt x="271" y="396"/>
                </a:cubicBezTo>
                <a:cubicBezTo>
                  <a:pt x="271" y="397"/>
                  <a:pt x="271" y="398"/>
                  <a:pt x="271" y="399"/>
                </a:cubicBezTo>
                <a:cubicBezTo>
                  <a:pt x="271" y="401"/>
                  <a:pt x="270" y="401"/>
                  <a:pt x="270" y="403"/>
                </a:cubicBezTo>
                <a:cubicBezTo>
                  <a:pt x="270" y="404"/>
                  <a:pt x="270" y="406"/>
                  <a:pt x="270" y="407"/>
                </a:cubicBezTo>
                <a:cubicBezTo>
                  <a:pt x="270" y="411"/>
                  <a:pt x="270" y="411"/>
                  <a:pt x="270" y="411"/>
                </a:cubicBezTo>
                <a:cubicBezTo>
                  <a:pt x="268" y="411"/>
                  <a:pt x="268" y="411"/>
                  <a:pt x="268" y="413"/>
                </a:cubicBezTo>
                <a:cubicBezTo>
                  <a:pt x="269" y="412"/>
                  <a:pt x="269" y="412"/>
                  <a:pt x="270" y="412"/>
                </a:cubicBezTo>
                <a:moveTo>
                  <a:pt x="254" y="425"/>
                </a:moveTo>
                <a:cubicBezTo>
                  <a:pt x="254" y="425"/>
                  <a:pt x="253" y="425"/>
                  <a:pt x="253" y="425"/>
                </a:cubicBezTo>
                <a:cubicBezTo>
                  <a:pt x="253" y="425"/>
                  <a:pt x="253" y="426"/>
                  <a:pt x="253" y="426"/>
                </a:cubicBezTo>
                <a:cubicBezTo>
                  <a:pt x="253" y="426"/>
                  <a:pt x="253" y="426"/>
                  <a:pt x="253" y="426"/>
                </a:cubicBezTo>
                <a:cubicBezTo>
                  <a:pt x="253" y="426"/>
                  <a:pt x="254" y="426"/>
                  <a:pt x="254" y="425"/>
                </a:cubicBezTo>
                <a:moveTo>
                  <a:pt x="254" y="421"/>
                </a:moveTo>
                <a:cubicBezTo>
                  <a:pt x="254" y="421"/>
                  <a:pt x="254" y="422"/>
                  <a:pt x="254" y="422"/>
                </a:cubicBezTo>
                <a:cubicBezTo>
                  <a:pt x="254" y="422"/>
                  <a:pt x="254" y="422"/>
                  <a:pt x="254" y="422"/>
                </a:cubicBezTo>
                <a:cubicBezTo>
                  <a:pt x="254" y="422"/>
                  <a:pt x="255" y="422"/>
                  <a:pt x="255" y="422"/>
                </a:cubicBezTo>
                <a:cubicBezTo>
                  <a:pt x="255" y="422"/>
                  <a:pt x="254" y="422"/>
                  <a:pt x="254" y="421"/>
                </a:cubicBezTo>
                <a:moveTo>
                  <a:pt x="266" y="424"/>
                </a:moveTo>
                <a:cubicBezTo>
                  <a:pt x="266" y="423"/>
                  <a:pt x="266" y="423"/>
                  <a:pt x="266" y="423"/>
                </a:cubicBezTo>
                <a:cubicBezTo>
                  <a:pt x="266" y="423"/>
                  <a:pt x="265" y="424"/>
                  <a:pt x="265" y="424"/>
                </a:cubicBezTo>
                <a:cubicBezTo>
                  <a:pt x="265" y="424"/>
                  <a:pt x="266" y="424"/>
                  <a:pt x="266" y="424"/>
                </a:cubicBezTo>
                <a:cubicBezTo>
                  <a:pt x="266" y="424"/>
                  <a:pt x="266" y="424"/>
                  <a:pt x="266" y="424"/>
                </a:cubicBezTo>
                <a:moveTo>
                  <a:pt x="558" y="425"/>
                </a:moveTo>
                <a:cubicBezTo>
                  <a:pt x="557" y="425"/>
                  <a:pt x="557" y="425"/>
                  <a:pt x="556" y="425"/>
                </a:cubicBezTo>
                <a:cubicBezTo>
                  <a:pt x="555" y="424"/>
                  <a:pt x="556" y="423"/>
                  <a:pt x="555" y="422"/>
                </a:cubicBezTo>
                <a:cubicBezTo>
                  <a:pt x="554" y="422"/>
                  <a:pt x="554" y="421"/>
                  <a:pt x="554" y="420"/>
                </a:cubicBezTo>
                <a:cubicBezTo>
                  <a:pt x="554" y="417"/>
                  <a:pt x="554" y="414"/>
                  <a:pt x="554" y="411"/>
                </a:cubicBezTo>
                <a:cubicBezTo>
                  <a:pt x="554" y="410"/>
                  <a:pt x="554" y="409"/>
                  <a:pt x="554" y="409"/>
                </a:cubicBezTo>
                <a:cubicBezTo>
                  <a:pt x="554" y="408"/>
                  <a:pt x="553" y="408"/>
                  <a:pt x="554" y="407"/>
                </a:cubicBezTo>
                <a:cubicBezTo>
                  <a:pt x="555" y="406"/>
                  <a:pt x="555" y="404"/>
                  <a:pt x="554" y="403"/>
                </a:cubicBezTo>
                <a:cubicBezTo>
                  <a:pt x="553" y="402"/>
                  <a:pt x="554" y="401"/>
                  <a:pt x="554" y="400"/>
                </a:cubicBezTo>
                <a:cubicBezTo>
                  <a:pt x="555" y="399"/>
                  <a:pt x="554" y="397"/>
                  <a:pt x="554" y="396"/>
                </a:cubicBezTo>
                <a:cubicBezTo>
                  <a:pt x="555" y="395"/>
                  <a:pt x="554" y="393"/>
                  <a:pt x="555" y="392"/>
                </a:cubicBezTo>
                <a:cubicBezTo>
                  <a:pt x="555" y="389"/>
                  <a:pt x="555" y="389"/>
                  <a:pt x="555" y="389"/>
                </a:cubicBezTo>
                <a:cubicBezTo>
                  <a:pt x="556" y="389"/>
                  <a:pt x="557" y="388"/>
                  <a:pt x="558" y="387"/>
                </a:cubicBezTo>
                <a:cubicBezTo>
                  <a:pt x="559" y="386"/>
                  <a:pt x="560" y="386"/>
                  <a:pt x="560" y="386"/>
                </a:cubicBezTo>
                <a:cubicBezTo>
                  <a:pt x="561" y="385"/>
                  <a:pt x="562" y="385"/>
                  <a:pt x="562" y="385"/>
                </a:cubicBezTo>
                <a:cubicBezTo>
                  <a:pt x="563" y="385"/>
                  <a:pt x="563" y="385"/>
                  <a:pt x="564" y="385"/>
                </a:cubicBezTo>
                <a:cubicBezTo>
                  <a:pt x="564" y="385"/>
                  <a:pt x="565" y="385"/>
                  <a:pt x="566" y="386"/>
                </a:cubicBezTo>
                <a:cubicBezTo>
                  <a:pt x="566" y="386"/>
                  <a:pt x="568" y="386"/>
                  <a:pt x="568" y="387"/>
                </a:cubicBezTo>
                <a:cubicBezTo>
                  <a:pt x="569" y="388"/>
                  <a:pt x="571" y="389"/>
                  <a:pt x="571" y="391"/>
                </a:cubicBezTo>
                <a:cubicBezTo>
                  <a:pt x="571" y="392"/>
                  <a:pt x="572" y="393"/>
                  <a:pt x="572" y="394"/>
                </a:cubicBezTo>
                <a:cubicBezTo>
                  <a:pt x="571" y="395"/>
                  <a:pt x="573" y="396"/>
                  <a:pt x="573" y="397"/>
                </a:cubicBezTo>
                <a:cubicBezTo>
                  <a:pt x="572" y="399"/>
                  <a:pt x="572" y="400"/>
                  <a:pt x="572" y="401"/>
                </a:cubicBezTo>
                <a:cubicBezTo>
                  <a:pt x="572" y="405"/>
                  <a:pt x="572" y="405"/>
                  <a:pt x="572" y="405"/>
                </a:cubicBezTo>
                <a:cubicBezTo>
                  <a:pt x="572" y="408"/>
                  <a:pt x="572" y="408"/>
                  <a:pt x="572" y="408"/>
                </a:cubicBezTo>
                <a:cubicBezTo>
                  <a:pt x="572" y="411"/>
                  <a:pt x="573" y="414"/>
                  <a:pt x="572" y="416"/>
                </a:cubicBezTo>
                <a:cubicBezTo>
                  <a:pt x="572" y="418"/>
                  <a:pt x="573" y="420"/>
                  <a:pt x="572" y="421"/>
                </a:cubicBezTo>
                <a:cubicBezTo>
                  <a:pt x="572" y="422"/>
                  <a:pt x="571" y="424"/>
                  <a:pt x="570" y="425"/>
                </a:cubicBezTo>
                <a:cubicBezTo>
                  <a:pt x="569" y="425"/>
                  <a:pt x="571" y="428"/>
                  <a:pt x="569" y="428"/>
                </a:cubicBezTo>
                <a:cubicBezTo>
                  <a:pt x="568" y="428"/>
                  <a:pt x="567" y="429"/>
                  <a:pt x="566" y="430"/>
                </a:cubicBezTo>
                <a:cubicBezTo>
                  <a:pt x="565" y="430"/>
                  <a:pt x="563" y="430"/>
                  <a:pt x="562" y="430"/>
                </a:cubicBezTo>
                <a:cubicBezTo>
                  <a:pt x="560" y="430"/>
                  <a:pt x="560" y="428"/>
                  <a:pt x="559" y="429"/>
                </a:cubicBezTo>
                <a:cubicBezTo>
                  <a:pt x="558" y="428"/>
                  <a:pt x="558" y="427"/>
                  <a:pt x="557" y="427"/>
                </a:cubicBezTo>
                <a:cubicBezTo>
                  <a:pt x="558" y="426"/>
                  <a:pt x="558" y="426"/>
                  <a:pt x="558" y="425"/>
                </a:cubicBezTo>
                <a:moveTo>
                  <a:pt x="563" y="428"/>
                </a:moveTo>
                <a:cubicBezTo>
                  <a:pt x="563" y="427"/>
                  <a:pt x="564" y="427"/>
                  <a:pt x="564" y="426"/>
                </a:cubicBezTo>
                <a:cubicBezTo>
                  <a:pt x="564" y="426"/>
                  <a:pt x="565" y="426"/>
                  <a:pt x="565" y="426"/>
                </a:cubicBezTo>
                <a:cubicBezTo>
                  <a:pt x="565" y="425"/>
                  <a:pt x="565" y="424"/>
                  <a:pt x="565" y="422"/>
                </a:cubicBezTo>
                <a:cubicBezTo>
                  <a:pt x="565" y="421"/>
                  <a:pt x="566" y="421"/>
                  <a:pt x="566" y="420"/>
                </a:cubicBezTo>
                <a:cubicBezTo>
                  <a:pt x="566" y="411"/>
                  <a:pt x="566" y="402"/>
                  <a:pt x="566" y="393"/>
                </a:cubicBezTo>
                <a:cubicBezTo>
                  <a:pt x="565" y="392"/>
                  <a:pt x="564" y="392"/>
                  <a:pt x="563" y="391"/>
                </a:cubicBezTo>
                <a:cubicBezTo>
                  <a:pt x="563" y="391"/>
                  <a:pt x="563" y="391"/>
                  <a:pt x="562" y="391"/>
                </a:cubicBezTo>
                <a:cubicBezTo>
                  <a:pt x="562" y="392"/>
                  <a:pt x="562" y="393"/>
                  <a:pt x="561" y="393"/>
                </a:cubicBezTo>
                <a:cubicBezTo>
                  <a:pt x="561" y="394"/>
                  <a:pt x="561" y="395"/>
                  <a:pt x="561" y="396"/>
                </a:cubicBezTo>
                <a:cubicBezTo>
                  <a:pt x="562" y="397"/>
                  <a:pt x="560" y="398"/>
                  <a:pt x="560" y="399"/>
                </a:cubicBezTo>
                <a:cubicBezTo>
                  <a:pt x="560" y="405"/>
                  <a:pt x="560" y="411"/>
                  <a:pt x="560" y="417"/>
                </a:cubicBezTo>
                <a:cubicBezTo>
                  <a:pt x="560" y="417"/>
                  <a:pt x="560" y="418"/>
                  <a:pt x="560" y="418"/>
                </a:cubicBezTo>
                <a:cubicBezTo>
                  <a:pt x="561" y="419"/>
                  <a:pt x="561" y="420"/>
                  <a:pt x="561" y="421"/>
                </a:cubicBezTo>
                <a:cubicBezTo>
                  <a:pt x="560" y="421"/>
                  <a:pt x="560" y="421"/>
                  <a:pt x="559" y="421"/>
                </a:cubicBezTo>
                <a:cubicBezTo>
                  <a:pt x="558" y="421"/>
                  <a:pt x="558" y="422"/>
                  <a:pt x="558" y="422"/>
                </a:cubicBezTo>
                <a:cubicBezTo>
                  <a:pt x="558" y="423"/>
                  <a:pt x="558" y="423"/>
                  <a:pt x="559" y="423"/>
                </a:cubicBezTo>
                <a:cubicBezTo>
                  <a:pt x="559" y="423"/>
                  <a:pt x="559" y="423"/>
                  <a:pt x="560" y="423"/>
                </a:cubicBezTo>
                <a:cubicBezTo>
                  <a:pt x="560" y="423"/>
                  <a:pt x="560" y="424"/>
                  <a:pt x="560" y="424"/>
                </a:cubicBezTo>
                <a:cubicBezTo>
                  <a:pt x="559" y="424"/>
                  <a:pt x="559" y="425"/>
                  <a:pt x="560" y="425"/>
                </a:cubicBezTo>
                <a:cubicBezTo>
                  <a:pt x="560" y="425"/>
                  <a:pt x="561" y="425"/>
                  <a:pt x="561" y="426"/>
                </a:cubicBezTo>
                <a:cubicBezTo>
                  <a:pt x="561" y="427"/>
                  <a:pt x="562" y="427"/>
                  <a:pt x="563" y="428"/>
                </a:cubicBezTo>
                <a:moveTo>
                  <a:pt x="555" y="414"/>
                </a:moveTo>
                <a:cubicBezTo>
                  <a:pt x="556" y="415"/>
                  <a:pt x="557" y="416"/>
                  <a:pt x="558" y="415"/>
                </a:cubicBezTo>
                <a:cubicBezTo>
                  <a:pt x="557" y="415"/>
                  <a:pt x="557" y="413"/>
                  <a:pt x="555" y="414"/>
                </a:cubicBezTo>
                <a:moveTo>
                  <a:pt x="558" y="417"/>
                </a:moveTo>
                <a:cubicBezTo>
                  <a:pt x="558" y="417"/>
                  <a:pt x="558" y="417"/>
                  <a:pt x="558" y="417"/>
                </a:cubicBezTo>
                <a:cubicBezTo>
                  <a:pt x="558" y="417"/>
                  <a:pt x="558" y="417"/>
                  <a:pt x="557" y="417"/>
                </a:cubicBezTo>
                <a:cubicBezTo>
                  <a:pt x="557" y="417"/>
                  <a:pt x="558" y="417"/>
                  <a:pt x="558" y="417"/>
                </a:cubicBezTo>
                <a:cubicBezTo>
                  <a:pt x="558" y="417"/>
                  <a:pt x="558" y="417"/>
                  <a:pt x="558" y="417"/>
                </a:cubicBezTo>
                <a:moveTo>
                  <a:pt x="539" y="385"/>
                </a:moveTo>
                <a:cubicBezTo>
                  <a:pt x="545" y="385"/>
                  <a:pt x="545" y="385"/>
                  <a:pt x="545" y="385"/>
                </a:cubicBezTo>
                <a:cubicBezTo>
                  <a:pt x="545" y="386"/>
                  <a:pt x="546" y="387"/>
                  <a:pt x="547" y="388"/>
                </a:cubicBezTo>
                <a:cubicBezTo>
                  <a:pt x="547" y="388"/>
                  <a:pt x="549" y="391"/>
                  <a:pt x="549" y="391"/>
                </a:cubicBezTo>
                <a:cubicBezTo>
                  <a:pt x="549" y="393"/>
                  <a:pt x="550" y="393"/>
                  <a:pt x="550" y="395"/>
                </a:cubicBezTo>
                <a:cubicBezTo>
                  <a:pt x="549" y="396"/>
                  <a:pt x="550" y="397"/>
                  <a:pt x="550" y="399"/>
                </a:cubicBezTo>
                <a:cubicBezTo>
                  <a:pt x="551" y="400"/>
                  <a:pt x="551" y="402"/>
                  <a:pt x="551" y="404"/>
                </a:cubicBezTo>
                <a:cubicBezTo>
                  <a:pt x="551" y="406"/>
                  <a:pt x="551" y="408"/>
                  <a:pt x="551" y="410"/>
                </a:cubicBezTo>
                <a:cubicBezTo>
                  <a:pt x="551" y="411"/>
                  <a:pt x="551" y="412"/>
                  <a:pt x="550" y="412"/>
                </a:cubicBezTo>
                <a:cubicBezTo>
                  <a:pt x="550" y="412"/>
                  <a:pt x="550" y="413"/>
                  <a:pt x="551" y="413"/>
                </a:cubicBezTo>
                <a:cubicBezTo>
                  <a:pt x="550" y="414"/>
                  <a:pt x="550" y="414"/>
                  <a:pt x="550" y="414"/>
                </a:cubicBezTo>
                <a:cubicBezTo>
                  <a:pt x="550" y="423"/>
                  <a:pt x="550" y="423"/>
                  <a:pt x="550" y="423"/>
                </a:cubicBezTo>
                <a:cubicBezTo>
                  <a:pt x="549" y="424"/>
                  <a:pt x="548" y="424"/>
                  <a:pt x="547" y="425"/>
                </a:cubicBezTo>
                <a:cubicBezTo>
                  <a:pt x="547" y="426"/>
                  <a:pt x="547" y="427"/>
                  <a:pt x="546" y="428"/>
                </a:cubicBezTo>
                <a:cubicBezTo>
                  <a:pt x="546" y="429"/>
                  <a:pt x="545" y="429"/>
                  <a:pt x="545" y="430"/>
                </a:cubicBezTo>
                <a:cubicBezTo>
                  <a:pt x="544" y="430"/>
                  <a:pt x="543" y="430"/>
                  <a:pt x="542" y="429"/>
                </a:cubicBezTo>
                <a:cubicBezTo>
                  <a:pt x="542" y="429"/>
                  <a:pt x="542" y="429"/>
                  <a:pt x="541" y="429"/>
                </a:cubicBezTo>
                <a:cubicBezTo>
                  <a:pt x="540" y="430"/>
                  <a:pt x="539" y="430"/>
                  <a:pt x="538" y="430"/>
                </a:cubicBezTo>
                <a:cubicBezTo>
                  <a:pt x="537" y="429"/>
                  <a:pt x="535" y="429"/>
                  <a:pt x="534" y="427"/>
                </a:cubicBezTo>
                <a:cubicBezTo>
                  <a:pt x="534" y="426"/>
                  <a:pt x="534" y="425"/>
                  <a:pt x="533" y="424"/>
                </a:cubicBezTo>
                <a:cubicBezTo>
                  <a:pt x="532" y="423"/>
                  <a:pt x="533" y="423"/>
                  <a:pt x="533" y="422"/>
                </a:cubicBezTo>
                <a:cubicBezTo>
                  <a:pt x="533" y="421"/>
                  <a:pt x="534" y="421"/>
                  <a:pt x="534" y="421"/>
                </a:cubicBezTo>
                <a:cubicBezTo>
                  <a:pt x="535" y="421"/>
                  <a:pt x="535" y="421"/>
                  <a:pt x="536" y="421"/>
                </a:cubicBezTo>
                <a:cubicBezTo>
                  <a:pt x="536" y="421"/>
                  <a:pt x="536" y="420"/>
                  <a:pt x="537" y="420"/>
                </a:cubicBezTo>
                <a:cubicBezTo>
                  <a:pt x="538" y="420"/>
                  <a:pt x="538" y="420"/>
                  <a:pt x="538" y="421"/>
                </a:cubicBezTo>
                <a:cubicBezTo>
                  <a:pt x="539" y="423"/>
                  <a:pt x="540" y="425"/>
                  <a:pt x="542" y="426"/>
                </a:cubicBezTo>
                <a:cubicBezTo>
                  <a:pt x="542" y="425"/>
                  <a:pt x="543" y="425"/>
                  <a:pt x="544" y="424"/>
                </a:cubicBezTo>
                <a:cubicBezTo>
                  <a:pt x="544" y="424"/>
                  <a:pt x="544" y="424"/>
                  <a:pt x="544" y="424"/>
                </a:cubicBezTo>
                <a:cubicBezTo>
                  <a:pt x="544" y="423"/>
                  <a:pt x="544" y="423"/>
                  <a:pt x="544" y="423"/>
                </a:cubicBezTo>
                <a:cubicBezTo>
                  <a:pt x="544" y="419"/>
                  <a:pt x="544" y="416"/>
                  <a:pt x="544" y="412"/>
                </a:cubicBezTo>
                <a:cubicBezTo>
                  <a:pt x="544" y="412"/>
                  <a:pt x="544" y="412"/>
                  <a:pt x="543" y="412"/>
                </a:cubicBezTo>
                <a:cubicBezTo>
                  <a:pt x="543" y="412"/>
                  <a:pt x="543" y="413"/>
                  <a:pt x="543" y="413"/>
                </a:cubicBezTo>
                <a:cubicBezTo>
                  <a:pt x="543" y="413"/>
                  <a:pt x="542" y="414"/>
                  <a:pt x="542" y="414"/>
                </a:cubicBezTo>
                <a:cubicBezTo>
                  <a:pt x="541" y="414"/>
                  <a:pt x="540" y="414"/>
                  <a:pt x="539" y="414"/>
                </a:cubicBezTo>
                <a:cubicBezTo>
                  <a:pt x="539" y="414"/>
                  <a:pt x="536" y="412"/>
                  <a:pt x="536" y="412"/>
                </a:cubicBezTo>
                <a:cubicBezTo>
                  <a:pt x="535" y="411"/>
                  <a:pt x="534" y="410"/>
                  <a:pt x="534" y="409"/>
                </a:cubicBezTo>
                <a:cubicBezTo>
                  <a:pt x="533" y="408"/>
                  <a:pt x="534" y="406"/>
                  <a:pt x="533" y="406"/>
                </a:cubicBezTo>
                <a:cubicBezTo>
                  <a:pt x="533" y="402"/>
                  <a:pt x="533" y="402"/>
                  <a:pt x="533" y="402"/>
                </a:cubicBezTo>
                <a:cubicBezTo>
                  <a:pt x="533" y="398"/>
                  <a:pt x="533" y="398"/>
                  <a:pt x="533" y="398"/>
                </a:cubicBezTo>
                <a:cubicBezTo>
                  <a:pt x="532" y="398"/>
                  <a:pt x="532" y="397"/>
                  <a:pt x="532" y="397"/>
                </a:cubicBezTo>
                <a:cubicBezTo>
                  <a:pt x="533" y="396"/>
                  <a:pt x="533" y="395"/>
                  <a:pt x="533" y="395"/>
                </a:cubicBezTo>
                <a:cubicBezTo>
                  <a:pt x="532" y="393"/>
                  <a:pt x="534" y="393"/>
                  <a:pt x="534" y="392"/>
                </a:cubicBezTo>
                <a:cubicBezTo>
                  <a:pt x="533" y="390"/>
                  <a:pt x="535" y="390"/>
                  <a:pt x="535" y="389"/>
                </a:cubicBezTo>
                <a:cubicBezTo>
                  <a:pt x="536" y="388"/>
                  <a:pt x="536" y="387"/>
                  <a:pt x="537" y="387"/>
                </a:cubicBezTo>
                <a:cubicBezTo>
                  <a:pt x="538" y="387"/>
                  <a:pt x="538" y="386"/>
                  <a:pt x="539" y="385"/>
                </a:cubicBezTo>
                <a:moveTo>
                  <a:pt x="546" y="419"/>
                </a:moveTo>
                <a:cubicBezTo>
                  <a:pt x="547" y="419"/>
                  <a:pt x="547" y="419"/>
                  <a:pt x="547" y="419"/>
                </a:cubicBezTo>
                <a:cubicBezTo>
                  <a:pt x="547" y="419"/>
                  <a:pt x="547" y="419"/>
                  <a:pt x="547" y="419"/>
                </a:cubicBezTo>
                <a:cubicBezTo>
                  <a:pt x="547" y="419"/>
                  <a:pt x="546" y="418"/>
                  <a:pt x="546" y="419"/>
                </a:cubicBezTo>
                <a:cubicBezTo>
                  <a:pt x="546" y="419"/>
                  <a:pt x="546" y="419"/>
                  <a:pt x="547" y="419"/>
                </a:cubicBezTo>
                <a:cubicBezTo>
                  <a:pt x="547" y="421"/>
                  <a:pt x="547" y="421"/>
                  <a:pt x="549" y="421"/>
                </a:cubicBezTo>
                <a:cubicBezTo>
                  <a:pt x="548" y="420"/>
                  <a:pt x="548" y="420"/>
                  <a:pt x="546" y="419"/>
                </a:cubicBezTo>
                <a:moveTo>
                  <a:pt x="543" y="409"/>
                </a:moveTo>
                <a:cubicBezTo>
                  <a:pt x="543" y="408"/>
                  <a:pt x="543" y="407"/>
                  <a:pt x="543" y="407"/>
                </a:cubicBezTo>
                <a:cubicBezTo>
                  <a:pt x="544" y="405"/>
                  <a:pt x="545" y="404"/>
                  <a:pt x="543" y="402"/>
                </a:cubicBezTo>
                <a:cubicBezTo>
                  <a:pt x="543" y="402"/>
                  <a:pt x="543" y="401"/>
                  <a:pt x="543" y="401"/>
                </a:cubicBezTo>
                <a:cubicBezTo>
                  <a:pt x="543" y="399"/>
                  <a:pt x="543" y="398"/>
                  <a:pt x="543" y="396"/>
                </a:cubicBezTo>
                <a:cubicBezTo>
                  <a:pt x="544" y="396"/>
                  <a:pt x="545" y="395"/>
                  <a:pt x="544" y="394"/>
                </a:cubicBezTo>
                <a:cubicBezTo>
                  <a:pt x="543" y="393"/>
                  <a:pt x="543" y="393"/>
                  <a:pt x="543" y="392"/>
                </a:cubicBezTo>
                <a:cubicBezTo>
                  <a:pt x="543" y="391"/>
                  <a:pt x="543" y="391"/>
                  <a:pt x="543" y="391"/>
                </a:cubicBezTo>
                <a:cubicBezTo>
                  <a:pt x="541" y="391"/>
                  <a:pt x="541" y="391"/>
                  <a:pt x="541" y="391"/>
                </a:cubicBezTo>
                <a:cubicBezTo>
                  <a:pt x="540" y="392"/>
                  <a:pt x="539" y="393"/>
                  <a:pt x="538" y="393"/>
                </a:cubicBezTo>
                <a:cubicBezTo>
                  <a:pt x="538" y="399"/>
                  <a:pt x="538" y="399"/>
                  <a:pt x="538" y="399"/>
                </a:cubicBezTo>
                <a:cubicBezTo>
                  <a:pt x="539" y="399"/>
                  <a:pt x="539" y="400"/>
                  <a:pt x="539" y="400"/>
                </a:cubicBezTo>
                <a:cubicBezTo>
                  <a:pt x="538" y="402"/>
                  <a:pt x="539" y="404"/>
                  <a:pt x="538" y="406"/>
                </a:cubicBezTo>
                <a:cubicBezTo>
                  <a:pt x="539" y="407"/>
                  <a:pt x="540" y="408"/>
                  <a:pt x="541" y="409"/>
                </a:cubicBezTo>
                <a:moveTo>
                  <a:pt x="592" y="405"/>
                </a:moveTo>
                <a:cubicBezTo>
                  <a:pt x="593" y="405"/>
                  <a:pt x="593" y="405"/>
                  <a:pt x="593" y="406"/>
                </a:cubicBezTo>
                <a:cubicBezTo>
                  <a:pt x="593" y="407"/>
                  <a:pt x="594" y="409"/>
                  <a:pt x="593" y="410"/>
                </a:cubicBezTo>
                <a:cubicBezTo>
                  <a:pt x="593" y="410"/>
                  <a:pt x="593" y="411"/>
                  <a:pt x="593" y="411"/>
                </a:cubicBezTo>
                <a:cubicBezTo>
                  <a:pt x="593" y="411"/>
                  <a:pt x="594" y="411"/>
                  <a:pt x="594" y="411"/>
                </a:cubicBezTo>
                <a:cubicBezTo>
                  <a:pt x="594" y="412"/>
                  <a:pt x="593" y="412"/>
                  <a:pt x="593" y="413"/>
                </a:cubicBezTo>
                <a:cubicBezTo>
                  <a:pt x="592" y="413"/>
                  <a:pt x="593" y="414"/>
                  <a:pt x="592" y="415"/>
                </a:cubicBezTo>
                <a:cubicBezTo>
                  <a:pt x="592" y="415"/>
                  <a:pt x="591" y="415"/>
                  <a:pt x="591" y="416"/>
                </a:cubicBezTo>
                <a:cubicBezTo>
                  <a:pt x="590" y="416"/>
                  <a:pt x="590" y="416"/>
                  <a:pt x="590" y="416"/>
                </a:cubicBezTo>
                <a:cubicBezTo>
                  <a:pt x="591" y="416"/>
                  <a:pt x="591" y="416"/>
                  <a:pt x="591" y="416"/>
                </a:cubicBezTo>
                <a:cubicBezTo>
                  <a:pt x="591" y="415"/>
                  <a:pt x="591" y="415"/>
                  <a:pt x="591" y="415"/>
                </a:cubicBezTo>
                <a:cubicBezTo>
                  <a:pt x="590" y="415"/>
                  <a:pt x="590" y="414"/>
                  <a:pt x="590" y="415"/>
                </a:cubicBezTo>
                <a:cubicBezTo>
                  <a:pt x="590" y="415"/>
                  <a:pt x="590" y="415"/>
                  <a:pt x="590" y="416"/>
                </a:cubicBezTo>
                <a:cubicBezTo>
                  <a:pt x="591" y="416"/>
                  <a:pt x="591" y="416"/>
                  <a:pt x="591" y="416"/>
                </a:cubicBezTo>
                <a:cubicBezTo>
                  <a:pt x="591" y="416"/>
                  <a:pt x="591" y="416"/>
                  <a:pt x="591" y="416"/>
                </a:cubicBezTo>
                <a:cubicBezTo>
                  <a:pt x="592" y="416"/>
                  <a:pt x="592" y="415"/>
                  <a:pt x="592" y="415"/>
                </a:cubicBezTo>
                <a:cubicBezTo>
                  <a:pt x="593" y="415"/>
                  <a:pt x="593" y="415"/>
                  <a:pt x="593" y="415"/>
                </a:cubicBezTo>
                <a:cubicBezTo>
                  <a:pt x="593" y="416"/>
                  <a:pt x="593" y="416"/>
                  <a:pt x="593" y="417"/>
                </a:cubicBezTo>
                <a:cubicBezTo>
                  <a:pt x="593" y="418"/>
                  <a:pt x="592" y="418"/>
                  <a:pt x="593" y="419"/>
                </a:cubicBezTo>
                <a:cubicBezTo>
                  <a:pt x="593" y="420"/>
                  <a:pt x="593" y="421"/>
                  <a:pt x="593" y="422"/>
                </a:cubicBezTo>
                <a:cubicBezTo>
                  <a:pt x="592" y="422"/>
                  <a:pt x="593" y="424"/>
                  <a:pt x="592" y="425"/>
                </a:cubicBezTo>
                <a:cubicBezTo>
                  <a:pt x="591" y="427"/>
                  <a:pt x="591" y="427"/>
                  <a:pt x="590" y="428"/>
                </a:cubicBezTo>
                <a:cubicBezTo>
                  <a:pt x="589" y="429"/>
                  <a:pt x="589" y="429"/>
                  <a:pt x="588" y="430"/>
                </a:cubicBezTo>
                <a:cubicBezTo>
                  <a:pt x="586" y="430"/>
                  <a:pt x="585" y="430"/>
                  <a:pt x="583" y="430"/>
                </a:cubicBezTo>
                <a:cubicBezTo>
                  <a:pt x="582" y="430"/>
                  <a:pt x="581" y="429"/>
                  <a:pt x="580" y="429"/>
                </a:cubicBezTo>
                <a:cubicBezTo>
                  <a:pt x="578" y="429"/>
                  <a:pt x="578" y="427"/>
                  <a:pt x="578" y="426"/>
                </a:cubicBezTo>
                <a:cubicBezTo>
                  <a:pt x="577" y="424"/>
                  <a:pt x="576" y="423"/>
                  <a:pt x="576" y="421"/>
                </a:cubicBezTo>
                <a:cubicBezTo>
                  <a:pt x="577" y="420"/>
                  <a:pt x="578" y="420"/>
                  <a:pt x="579" y="420"/>
                </a:cubicBezTo>
                <a:cubicBezTo>
                  <a:pt x="580" y="420"/>
                  <a:pt x="581" y="420"/>
                  <a:pt x="582" y="420"/>
                </a:cubicBezTo>
                <a:cubicBezTo>
                  <a:pt x="582" y="421"/>
                  <a:pt x="582" y="422"/>
                  <a:pt x="583" y="423"/>
                </a:cubicBezTo>
                <a:cubicBezTo>
                  <a:pt x="583" y="424"/>
                  <a:pt x="583" y="424"/>
                  <a:pt x="585" y="424"/>
                </a:cubicBezTo>
                <a:cubicBezTo>
                  <a:pt x="586" y="424"/>
                  <a:pt x="586" y="423"/>
                  <a:pt x="587" y="423"/>
                </a:cubicBezTo>
                <a:cubicBezTo>
                  <a:pt x="586" y="421"/>
                  <a:pt x="588" y="420"/>
                  <a:pt x="588" y="418"/>
                </a:cubicBezTo>
                <a:cubicBezTo>
                  <a:pt x="587" y="416"/>
                  <a:pt x="588" y="414"/>
                  <a:pt x="588" y="413"/>
                </a:cubicBezTo>
                <a:cubicBezTo>
                  <a:pt x="587" y="412"/>
                  <a:pt x="587" y="411"/>
                  <a:pt x="587" y="411"/>
                </a:cubicBezTo>
                <a:cubicBezTo>
                  <a:pt x="587" y="409"/>
                  <a:pt x="587" y="408"/>
                  <a:pt x="586" y="407"/>
                </a:cubicBezTo>
                <a:cubicBezTo>
                  <a:pt x="586" y="406"/>
                  <a:pt x="585" y="406"/>
                  <a:pt x="584" y="406"/>
                </a:cubicBezTo>
                <a:cubicBezTo>
                  <a:pt x="583" y="406"/>
                  <a:pt x="582" y="407"/>
                  <a:pt x="582" y="408"/>
                </a:cubicBezTo>
                <a:cubicBezTo>
                  <a:pt x="582" y="409"/>
                  <a:pt x="582" y="409"/>
                  <a:pt x="582" y="409"/>
                </a:cubicBezTo>
                <a:cubicBezTo>
                  <a:pt x="582" y="410"/>
                  <a:pt x="581" y="410"/>
                  <a:pt x="581" y="410"/>
                </a:cubicBezTo>
                <a:cubicBezTo>
                  <a:pt x="580" y="410"/>
                  <a:pt x="579" y="410"/>
                  <a:pt x="577" y="410"/>
                </a:cubicBezTo>
                <a:cubicBezTo>
                  <a:pt x="577" y="404"/>
                  <a:pt x="577" y="398"/>
                  <a:pt x="577" y="392"/>
                </a:cubicBezTo>
                <a:cubicBezTo>
                  <a:pt x="577" y="391"/>
                  <a:pt x="578" y="390"/>
                  <a:pt x="578" y="389"/>
                </a:cubicBezTo>
                <a:cubicBezTo>
                  <a:pt x="578" y="388"/>
                  <a:pt x="578" y="387"/>
                  <a:pt x="578" y="386"/>
                </a:cubicBezTo>
                <a:cubicBezTo>
                  <a:pt x="579" y="385"/>
                  <a:pt x="580" y="385"/>
                  <a:pt x="581" y="385"/>
                </a:cubicBezTo>
                <a:cubicBezTo>
                  <a:pt x="581" y="385"/>
                  <a:pt x="582" y="386"/>
                  <a:pt x="583" y="386"/>
                </a:cubicBezTo>
                <a:cubicBezTo>
                  <a:pt x="583" y="386"/>
                  <a:pt x="583" y="386"/>
                  <a:pt x="583" y="386"/>
                </a:cubicBezTo>
                <a:cubicBezTo>
                  <a:pt x="584" y="385"/>
                  <a:pt x="585" y="385"/>
                  <a:pt x="586" y="385"/>
                </a:cubicBezTo>
                <a:cubicBezTo>
                  <a:pt x="588" y="385"/>
                  <a:pt x="589" y="385"/>
                  <a:pt x="591" y="385"/>
                </a:cubicBezTo>
                <a:cubicBezTo>
                  <a:pt x="592" y="386"/>
                  <a:pt x="592" y="386"/>
                  <a:pt x="592" y="387"/>
                </a:cubicBezTo>
                <a:cubicBezTo>
                  <a:pt x="591" y="387"/>
                  <a:pt x="591" y="388"/>
                  <a:pt x="591" y="390"/>
                </a:cubicBezTo>
                <a:cubicBezTo>
                  <a:pt x="590" y="390"/>
                  <a:pt x="588" y="391"/>
                  <a:pt x="586" y="391"/>
                </a:cubicBezTo>
                <a:cubicBezTo>
                  <a:pt x="585" y="391"/>
                  <a:pt x="584" y="391"/>
                  <a:pt x="583" y="391"/>
                </a:cubicBezTo>
                <a:cubicBezTo>
                  <a:pt x="583" y="399"/>
                  <a:pt x="583" y="399"/>
                  <a:pt x="583" y="399"/>
                </a:cubicBezTo>
                <a:cubicBezTo>
                  <a:pt x="582" y="399"/>
                  <a:pt x="582" y="400"/>
                  <a:pt x="581" y="400"/>
                </a:cubicBezTo>
                <a:cubicBezTo>
                  <a:pt x="583" y="402"/>
                  <a:pt x="583" y="402"/>
                  <a:pt x="585" y="401"/>
                </a:cubicBezTo>
                <a:cubicBezTo>
                  <a:pt x="585" y="401"/>
                  <a:pt x="585" y="402"/>
                  <a:pt x="585" y="403"/>
                </a:cubicBezTo>
                <a:cubicBezTo>
                  <a:pt x="585" y="403"/>
                  <a:pt x="585" y="403"/>
                  <a:pt x="585" y="403"/>
                </a:cubicBezTo>
                <a:cubicBezTo>
                  <a:pt x="585" y="403"/>
                  <a:pt x="585" y="403"/>
                  <a:pt x="584" y="403"/>
                </a:cubicBezTo>
                <a:cubicBezTo>
                  <a:pt x="584" y="404"/>
                  <a:pt x="584" y="404"/>
                  <a:pt x="584" y="404"/>
                </a:cubicBezTo>
                <a:cubicBezTo>
                  <a:pt x="584" y="404"/>
                  <a:pt x="585" y="404"/>
                  <a:pt x="585" y="403"/>
                </a:cubicBezTo>
                <a:cubicBezTo>
                  <a:pt x="585" y="403"/>
                  <a:pt x="586" y="403"/>
                  <a:pt x="586" y="403"/>
                </a:cubicBezTo>
                <a:cubicBezTo>
                  <a:pt x="586" y="402"/>
                  <a:pt x="586" y="401"/>
                  <a:pt x="586" y="400"/>
                </a:cubicBezTo>
                <a:cubicBezTo>
                  <a:pt x="586" y="400"/>
                  <a:pt x="587" y="399"/>
                  <a:pt x="587" y="400"/>
                </a:cubicBezTo>
                <a:cubicBezTo>
                  <a:pt x="589" y="400"/>
                  <a:pt x="591" y="401"/>
                  <a:pt x="591" y="403"/>
                </a:cubicBezTo>
                <a:cubicBezTo>
                  <a:pt x="592" y="404"/>
                  <a:pt x="592" y="405"/>
                  <a:pt x="592" y="405"/>
                </a:cubicBezTo>
                <a:cubicBezTo>
                  <a:pt x="592" y="405"/>
                  <a:pt x="592" y="405"/>
                  <a:pt x="592" y="405"/>
                </a:cubicBezTo>
                <a:cubicBezTo>
                  <a:pt x="592" y="405"/>
                  <a:pt x="592" y="405"/>
                  <a:pt x="592" y="405"/>
                </a:cubicBezTo>
                <a:cubicBezTo>
                  <a:pt x="592" y="405"/>
                  <a:pt x="591" y="406"/>
                  <a:pt x="592" y="406"/>
                </a:cubicBezTo>
                <a:cubicBezTo>
                  <a:pt x="592" y="406"/>
                  <a:pt x="592" y="406"/>
                  <a:pt x="592" y="405"/>
                </a:cubicBezTo>
                <a:moveTo>
                  <a:pt x="589" y="403"/>
                </a:moveTo>
                <a:cubicBezTo>
                  <a:pt x="589" y="404"/>
                  <a:pt x="589" y="404"/>
                  <a:pt x="591" y="405"/>
                </a:cubicBezTo>
                <a:cubicBezTo>
                  <a:pt x="591" y="405"/>
                  <a:pt x="591" y="405"/>
                  <a:pt x="591" y="405"/>
                </a:cubicBezTo>
                <a:cubicBezTo>
                  <a:pt x="590" y="405"/>
                  <a:pt x="590" y="404"/>
                  <a:pt x="590" y="404"/>
                </a:cubicBezTo>
                <a:cubicBezTo>
                  <a:pt x="589" y="404"/>
                  <a:pt x="590" y="405"/>
                  <a:pt x="590" y="405"/>
                </a:cubicBezTo>
                <a:cubicBezTo>
                  <a:pt x="590" y="405"/>
                  <a:pt x="590" y="406"/>
                  <a:pt x="590" y="406"/>
                </a:cubicBezTo>
                <a:cubicBezTo>
                  <a:pt x="590" y="406"/>
                  <a:pt x="590" y="406"/>
                  <a:pt x="590" y="404"/>
                </a:cubicBezTo>
                <a:cubicBezTo>
                  <a:pt x="590" y="404"/>
                  <a:pt x="589" y="403"/>
                  <a:pt x="588" y="403"/>
                </a:cubicBezTo>
                <a:cubicBezTo>
                  <a:pt x="588" y="403"/>
                  <a:pt x="589" y="403"/>
                  <a:pt x="589" y="403"/>
                </a:cubicBezTo>
                <a:cubicBezTo>
                  <a:pt x="589" y="403"/>
                  <a:pt x="589" y="403"/>
                  <a:pt x="589" y="403"/>
                </a:cubicBezTo>
                <a:cubicBezTo>
                  <a:pt x="588" y="403"/>
                  <a:pt x="588" y="402"/>
                  <a:pt x="588" y="403"/>
                </a:cubicBezTo>
                <a:cubicBezTo>
                  <a:pt x="588" y="403"/>
                  <a:pt x="588" y="403"/>
                  <a:pt x="589" y="403"/>
                </a:cubicBezTo>
                <a:moveTo>
                  <a:pt x="591" y="411"/>
                </a:moveTo>
                <a:cubicBezTo>
                  <a:pt x="591" y="411"/>
                  <a:pt x="591" y="411"/>
                  <a:pt x="590" y="410"/>
                </a:cubicBezTo>
                <a:cubicBezTo>
                  <a:pt x="590" y="410"/>
                  <a:pt x="590" y="410"/>
                  <a:pt x="590" y="410"/>
                </a:cubicBezTo>
                <a:cubicBezTo>
                  <a:pt x="590" y="410"/>
                  <a:pt x="589" y="410"/>
                  <a:pt x="589" y="410"/>
                </a:cubicBezTo>
                <a:cubicBezTo>
                  <a:pt x="589" y="410"/>
                  <a:pt x="589" y="410"/>
                  <a:pt x="589" y="411"/>
                </a:cubicBezTo>
                <a:cubicBezTo>
                  <a:pt x="590" y="411"/>
                  <a:pt x="590" y="412"/>
                  <a:pt x="590" y="412"/>
                </a:cubicBezTo>
                <a:cubicBezTo>
                  <a:pt x="590" y="412"/>
                  <a:pt x="590" y="413"/>
                  <a:pt x="590" y="413"/>
                </a:cubicBezTo>
                <a:cubicBezTo>
                  <a:pt x="590" y="413"/>
                  <a:pt x="590" y="412"/>
                  <a:pt x="590" y="412"/>
                </a:cubicBezTo>
                <a:cubicBezTo>
                  <a:pt x="591" y="412"/>
                  <a:pt x="591" y="412"/>
                  <a:pt x="591" y="411"/>
                </a:cubicBezTo>
                <a:moveTo>
                  <a:pt x="579" y="402"/>
                </a:moveTo>
                <a:cubicBezTo>
                  <a:pt x="579" y="402"/>
                  <a:pt x="580" y="402"/>
                  <a:pt x="580" y="402"/>
                </a:cubicBezTo>
                <a:cubicBezTo>
                  <a:pt x="580" y="402"/>
                  <a:pt x="580" y="402"/>
                  <a:pt x="580" y="402"/>
                </a:cubicBezTo>
                <a:cubicBezTo>
                  <a:pt x="580" y="401"/>
                  <a:pt x="579" y="401"/>
                  <a:pt x="578" y="402"/>
                </a:cubicBezTo>
                <a:cubicBezTo>
                  <a:pt x="578" y="402"/>
                  <a:pt x="579" y="402"/>
                  <a:pt x="579" y="402"/>
                </a:cubicBezTo>
                <a:moveTo>
                  <a:pt x="581" y="405"/>
                </a:moveTo>
                <a:cubicBezTo>
                  <a:pt x="582" y="405"/>
                  <a:pt x="582" y="405"/>
                  <a:pt x="582" y="405"/>
                </a:cubicBezTo>
                <a:cubicBezTo>
                  <a:pt x="582" y="405"/>
                  <a:pt x="582" y="404"/>
                  <a:pt x="582" y="404"/>
                </a:cubicBezTo>
                <a:cubicBezTo>
                  <a:pt x="581" y="404"/>
                  <a:pt x="581" y="405"/>
                  <a:pt x="581" y="405"/>
                </a:cubicBezTo>
                <a:cubicBezTo>
                  <a:pt x="581" y="405"/>
                  <a:pt x="581" y="405"/>
                  <a:pt x="581" y="405"/>
                </a:cubicBezTo>
                <a:moveTo>
                  <a:pt x="307" y="444"/>
                </a:moveTo>
                <a:cubicBezTo>
                  <a:pt x="307" y="443"/>
                  <a:pt x="307" y="442"/>
                  <a:pt x="307" y="441"/>
                </a:cubicBezTo>
                <a:cubicBezTo>
                  <a:pt x="307" y="440"/>
                  <a:pt x="308" y="440"/>
                  <a:pt x="309" y="440"/>
                </a:cubicBezTo>
                <a:cubicBezTo>
                  <a:pt x="310" y="440"/>
                  <a:pt x="311" y="440"/>
                  <a:pt x="311" y="440"/>
                </a:cubicBezTo>
                <a:cubicBezTo>
                  <a:pt x="312" y="442"/>
                  <a:pt x="313" y="443"/>
                  <a:pt x="313" y="445"/>
                </a:cubicBezTo>
                <a:cubicBezTo>
                  <a:pt x="312" y="445"/>
                  <a:pt x="312" y="445"/>
                  <a:pt x="311" y="446"/>
                </a:cubicBezTo>
                <a:cubicBezTo>
                  <a:pt x="310" y="446"/>
                  <a:pt x="308" y="446"/>
                  <a:pt x="307" y="446"/>
                </a:cubicBezTo>
                <a:cubicBezTo>
                  <a:pt x="306" y="446"/>
                  <a:pt x="305" y="446"/>
                  <a:pt x="304" y="445"/>
                </a:cubicBezTo>
                <a:cubicBezTo>
                  <a:pt x="304" y="445"/>
                  <a:pt x="304" y="445"/>
                  <a:pt x="303" y="445"/>
                </a:cubicBezTo>
                <a:cubicBezTo>
                  <a:pt x="303" y="444"/>
                  <a:pt x="303" y="444"/>
                  <a:pt x="303" y="443"/>
                </a:cubicBezTo>
                <a:cubicBezTo>
                  <a:pt x="302" y="443"/>
                  <a:pt x="301" y="443"/>
                  <a:pt x="299" y="444"/>
                </a:cubicBezTo>
                <a:cubicBezTo>
                  <a:pt x="301" y="444"/>
                  <a:pt x="302" y="445"/>
                  <a:pt x="303" y="445"/>
                </a:cubicBezTo>
                <a:cubicBezTo>
                  <a:pt x="303" y="445"/>
                  <a:pt x="303" y="446"/>
                  <a:pt x="303" y="446"/>
                </a:cubicBezTo>
                <a:cubicBezTo>
                  <a:pt x="301" y="446"/>
                  <a:pt x="299" y="446"/>
                  <a:pt x="298" y="446"/>
                </a:cubicBezTo>
                <a:cubicBezTo>
                  <a:pt x="297" y="446"/>
                  <a:pt x="296" y="446"/>
                  <a:pt x="295" y="447"/>
                </a:cubicBezTo>
                <a:cubicBezTo>
                  <a:pt x="295" y="447"/>
                  <a:pt x="293" y="447"/>
                  <a:pt x="293" y="447"/>
                </a:cubicBezTo>
                <a:cubicBezTo>
                  <a:pt x="292" y="446"/>
                  <a:pt x="291" y="446"/>
                  <a:pt x="290" y="446"/>
                </a:cubicBezTo>
                <a:cubicBezTo>
                  <a:pt x="286" y="446"/>
                  <a:pt x="281" y="446"/>
                  <a:pt x="276" y="446"/>
                </a:cubicBezTo>
                <a:cubicBezTo>
                  <a:pt x="275" y="445"/>
                  <a:pt x="276" y="445"/>
                  <a:pt x="276" y="444"/>
                </a:cubicBezTo>
                <a:cubicBezTo>
                  <a:pt x="277" y="444"/>
                  <a:pt x="278" y="444"/>
                  <a:pt x="279" y="443"/>
                </a:cubicBezTo>
                <a:cubicBezTo>
                  <a:pt x="279" y="443"/>
                  <a:pt x="280" y="444"/>
                  <a:pt x="280" y="444"/>
                </a:cubicBezTo>
                <a:cubicBezTo>
                  <a:pt x="280" y="444"/>
                  <a:pt x="281" y="443"/>
                  <a:pt x="281" y="443"/>
                </a:cubicBezTo>
                <a:cubicBezTo>
                  <a:pt x="281" y="443"/>
                  <a:pt x="281" y="443"/>
                  <a:pt x="281" y="444"/>
                </a:cubicBezTo>
                <a:cubicBezTo>
                  <a:pt x="282" y="445"/>
                  <a:pt x="282" y="445"/>
                  <a:pt x="283" y="445"/>
                </a:cubicBezTo>
                <a:cubicBezTo>
                  <a:pt x="283" y="444"/>
                  <a:pt x="285" y="444"/>
                  <a:pt x="285" y="444"/>
                </a:cubicBezTo>
                <a:cubicBezTo>
                  <a:pt x="286" y="443"/>
                  <a:pt x="287" y="444"/>
                  <a:pt x="288" y="443"/>
                </a:cubicBezTo>
                <a:cubicBezTo>
                  <a:pt x="288" y="442"/>
                  <a:pt x="288" y="442"/>
                  <a:pt x="288" y="442"/>
                </a:cubicBezTo>
                <a:cubicBezTo>
                  <a:pt x="284" y="442"/>
                  <a:pt x="280" y="442"/>
                  <a:pt x="277" y="442"/>
                </a:cubicBezTo>
                <a:cubicBezTo>
                  <a:pt x="277" y="443"/>
                  <a:pt x="276" y="443"/>
                  <a:pt x="276" y="444"/>
                </a:cubicBezTo>
                <a:cubicBezTo>
                  <a:pt x="275" y="444"/>
                  <a:pt x="275" y="443"/>
                  <a:pt x="274" y="443"/>
                </a:cubicBezTo>
                <a:cubicBezTo>
                  <a:pt x="274" y="444"/>
                  <a:pt x="274" y="444"/>
                  <a:pt x="273" y="445"/>
                </a:cubicBezTo>
                <a:cubicBezTo>
                  <a:pt x="273" y="445"/>
                  <a:pt x="273" y="444"/>
                  <a:pt x="272" y="444"/>
                </a:cubicBezTo>
                <a:cubicBezTo>
                  <a:pt x="271" y="445"/>
                  <a:pt x="272" y="446"/>
                  <a:pt x="273" y="446"/>
                </a:cubicBezTo>
                <a:cubicBezTo>
                  <a:pt x="271" y="447"/>
                  <a:pt x="270" y="447"/>
                  <a:pt x="268" y="447"/>
                </a:cubicBezTo>
                <a:cubicBezTo>
                  <a:pt x="268" y="446"/>
                  <a:pt x="267" y="446"/>
                  <a:pt x="267" y="445"/>
                </a:cubicBezTo>
                <a:cubicBezTo>
                  <a:pt x="267" y="445"/>
                  <a:pt x="268" y="445"/>
                  <a:pt x="268" y="445"/>
                </a:cubicBezTo>
                <a:cubicBezTo>
                  <a:pt x="269" y="445"/>
                  <a:pt x="269" y="445"/>
                  <a:pt x="269" y="444"/>
                </a:cubicBezTo>
                <a:cubicBezTo>
                  <a:pt x="269" y="443"/>
                  <a:pt x="269" y="443"/>
                  <a:pt x="268" y="443"/>
                </a:cubicBezTo>
                <a:cubicBezTo>
                  <a:pt x="267" y="443"/>
                  <a:pt x="267" y="443"/>
                  <a:pt x="267" y="444"/>
                </a:cubicBezTo>
                <a:cubicBezTo>
                  <a:pt x="267" y="444"/>
                  <a:pt x="267" y="445"/>
                  <a:pt x="267" y="445"/>
                </a:cubicBezTo>
                <a:cubicBezTo>
                  <a:pt x="266" y="445"/>
                  <a:pt x="266" y="446"/>
                  <a:pt x="265" y="446"/>
                </a:cubicBezTo>
                <a:cubicBezTo>
                  <a:pt x="263" y="446"/>
                  <a:pt x="262" y="447"/>
                  <a:pt x="260" y="447"/>
                </a:cubicBezTo>
                <a:cubicBezTo>
                  <a:pt x="259" y="447"/>
                  <a:pt x="258" y="447"/>
                  <a:pt x="257" y="447"/>
                </a:cubicBezTo>
                <a:cubicBezTo>
                  <a:pt x="255" y="447"/>
                  <a:pt x="252" y="448"/>
                  <a:pt x="250" y="446"/>
                </a:cubicBezTo>
                <a:cubicBezTo>
                  <a:pt x="250" y="446"/>
                  <a:pt x="249" y="446"/>
                  <a:pt x="248" y="446"/>
                </a:cubicBezTo>
                <a:cubicBezTo>
                  <a:pt x="245" y="446"/>
                  <a:pt x="241" y="446"/>
                  <a:pt x="237" y="446"/>
                </a:cubicBezTo>
                <a:cubicBezTo>
                  <a:pt x="237" y="446"/>
                  <a:pt x="236" y="446"/>
                  <a:pt x="236" y="445"/>
                </a:cubicBezTo>
                <a:cubicBezTo>
                  <a:pt x="236" y="445"/>
                  <a:pt x="236" y="445"/>
                  <a:pt x="237" y="444"/>
                </a:cubicBezTo>
                <a:cubicBezTo>
                  <a:pt x="236" y="444"/>
                  <a:pt x="235" y="444"/>
                  <a:pt x="235" y="443"/>
                </a:cubicBezTo>
                <a:cubicBezTo>
                  <a:pt x="234" y="443"/>
                  <a:pt x="234" y="443"/>
                  <a:pt x="234" y="444"/>
                </a:cubicBezTo>
                <a:cubicBezTo>
                  <a:pt x="234" y="444"/>
                  <a:pt x="234" y="444"/>
                  <a:pt x="234" y="445"/>
                </a:cubicBezTo>
                <a:cubicBezTo>
                  <a:pt x="233" y="445"/>
                  <a:pt x="232" y="445"/>
                  <a:pt x="231" y="445"/>
                </a:cubicBezTo>
                <a:cubicBezTo>
                  <a:pt x="231" y="444"/>
                  <a:pt x="231" y="444"/>
                  <a:pt x="232" y="443"/>
                </a:cubicBezTo>
                <a:cubicBezTo>
                  <a:pt x="232" y="442"/>
                  <a:pt x="231" y="442"/>
                  <a:pt x="231" y="442"/>
                </a:cubicBezTo>
                <a:cubicBezTo>
                  <a:pt x="232" y="441"/>
                  <a:pt x="233" y="441"/>
                  <a:pt x="233" y="440"/>
                </a:cubicBezTo>
                <a:cubicBezTo>
                  <a:pt x="234" y="440"/>
                  <a:pt x="235" y="440"/>
                  <a:pt x="236" y="440"/>
                </a:cubicBezTo>
                <a:cubicBezTo>
                  <a:pt x="249" y="440"/>
                  <a:pt x="249" y="440"/>
                  <a:pt x="249" y="440"/>
                </a:cubicBezTo>
                <a:cubicBezTo>
                  <a:pt x="249" y="440"/>
                  <a:pt x="250" y="439"/>
                  <a:pt x="251" y="440"/>
                </a:cubicBezTo>
                <a:cubicBezTo>
                  <a:pt x="251" y="440"/>
                  <a:pt x="252" y="440"/>
                  <a:pt x="252" y="440"/>
                </a:cubicBezTo>
                <a:cubicBezTo>
                  <a:pt x="256" y="440"/>
                  <a:pt x="260" y="440"/>
                  <a:pt x="264" y="440"/>
                </a:cubicBezTo>
                <a:cubicBezTo>
                  <a:pt x="267" y="440"/>
                  <a:pt x="267" y="440"/>
                  <a:pt x="268" y="441"/>
                </a:cubicBezTo>
                <a:cubicBezTo>
                  <a:pt x="269" y="441"/>
                  <a:pt x="269" y="441"/>
                  <a:pt x="270" y="441"/>
                </a:cubicBezTo>
                <a:cubicBezTo>
                  <a:pt x="271" y="440"/>
                  <a:pt x="271" y="440"/>
                  <a:pt x="272" y="441"/>
                </a:cubicBezTo>
                <a:cubicBezTo>
                  <a:pt x="272" y="441"/>
                  <a:pt x="273" y="442"/>
                  <a:pt x="273" y="442"/>
                </a:cubicBezTo>
                <a:cubicBezTo>
                  <a:pt x="274" y="442"/>
                  <a:pt x="274" y="442"/>
                  <a:pt x="275" y="442"/>
                </a:cubicBezTo>
                <a:cubicBezTo>
                  <a:pt x="274" y="441"/>
                  <a:pt x="274" y="441"/>
                  <a:pt x="274" y="441"/>
                </a:cubicBezTo>
                <a:cubicBezTo>
                  <a:pt x="274" y="441"/>
                  <a:pt x="274" y="440"/>
                  <a:pt x="274" y="440"/>
                </a:cubicBezTo>
                <a:cubicBezTo>
                  <a:pt x="274" y="440"/>
                  <a:pt x="275" y="440"/>
                  <a:pt x="275" y="440"/>
                </a:cubicBezTo>
                <a:cubicBezTo>
                  <a:pt x="281" y="440"/>
                  <a:pt x="288" y="440"/>
                  <a:pt x="294" y="440"/>
                </a:cubicBezTo>
                <a:cubicBezTo>
                  <a:pt x="294" y="441"/>
                  <a:pt x="295" y="441"/>
                  <a:pt x="295" y="442"/>
                </a:cubicBezTo>
                <a:cubicBezTo>
                  <a:pt x="294" y="443"/>
                  <a:pt x="292" y="442"/>
                  <a:pt x="291" y="442"/>
                </a:cubicBezTo>
                <a:cubicBezTo>
                  <a:pt x="291" y="442"/>
                  <a:pt x="290" y="443"/>
                  <a:pt x="290" y="443"/>
                </a:cubicBezTo>
                <a:cubicBezTo>
                  <a:pt x="290" y="444"/>
                  <a:pt x="290" y="444"/>
                  <a:pt x="290" y="444"/>
                </a:cubicBezTo>
                <a:cubicBezTo>
                  <a:pt x="291" y="444"/>
                  <a:pt x="292" y="443"/>
                  <a:pt x="292" y="443"/>
                </a:cubicBezTo>
                <a:cubicBezTo>
                  <a:pt x="293" y="444"/>
                  <a:pt x="294" y="444"/>
                  <a:pt x="295" y="445"/>
                </a:cubicBezTo>
                <a:cubicBezTo>
                  <a:pt x="295" y="445"/>
                  <a:pt x="295" y="445"/>
                  <a:pt x="295" y="445"/>
                </a:cubicBezTo>
                <a:cubicBezTo>
                  <a:pt x="296" y="445"/>
                  <a:pt x="296" y="445"/>
                  <a:pt x="296" y="445"/>
                </a:cubicBezTo>
                <a:cubicBezTo>
                  <a:pt x="296" y="445"/>
                  <a:pt x="297" y="444"/>
                  <a:pt x="296" y="444"/>
                </a:cubicBezTo>
                <a:cubicBezTo>
                  <a:pt x="296" y="443"/>
                  <a:pt x="295" y="442"/>
                  <a:pt x="296" y="441"/>
                </a:cubicBezTo>
                <a:cubicBezTo>
                  <a:pt x="296" y="440"/>
                  <a:pt x="296" y="440"/>
                  <a:pt x="297" y="440"/>
                </a:cubicBezTo>
                <a:cubicBezTo>
                  <a:pt x="297" y="440"/>
                  <a:pt x="297" y="441"/>
                  <a:pt x="298" y="441"/>
                </a:cubicBezTo>
                <a:cubicBezTo>
                  <a:pt x="298" y="441"/>
                  <a:pt x="299" y="441"/>
                  <a:pt x="299" y="441"/>
                </a:cubicBezTo>
                <a:cubicBezTo>
                  <a:pt x="300" y="440"/>
                  <a:pt x="302" y="441"/>
                  <a:pt x="303" y="440"/>
                </a:cubicBezTo>
                <a:cubicBezTo>
                  <a:pt x="304" y="441"/>
                  <a:pt x="305" y="441"/>
                  <a:pt x="305" y="442"/>
                </a:cubicBezTo>
                <a:cubicBezTo>
                  <a:pt x="305" y="442"/>
                  <a:pt x="304" y="442"/>
                  <a:pt x="304" y="443"/>
                </a:cubicBezTo>
                <a:cubicBezTo>
                  <a:pt x="305" y="444"/>
                  <a:pt x="306" y="444"/>
                  <a:pt x="307" y="444"/>
                </a:cubicBezTo>
                <a:cubicBezTo>
                  <a:pt x="308" y="444"/>
                  <a:pt x="308" y="444"/>
                  <a:pt x="307" y="444"/>
                </a:cubicBezTo>
                <a:cubicBezTo>
                  <a:pt x="307" y="444"/>
                  <a:pt x="307" y="444"/>
                  <a:pt x="307" y="444"/>
                </a:cubicBezTo>
                <a:cubicBezTo>
                  <a:pt x="307" y="444"/>
                  <a:pt x="307" y="444"/>
                  <a:pt x="307" y="444"/>
                </a:cubicBezTo>
                <a:cubicBezTo>
                  <a:pt x="307" y="445"/>
                  <a:pt x="307" y="445"/>
                  <a:pt x="307" y="445"/>
                </a:cubicBezTo>
                <a:cubicBezTo>
                  <a:pt x="308" y="445"/>
                  <a:pt x="308" y="445"/>
                  <a:pt x="307" y="444"/>
                </a:cubicBezTo>
                <a:moveTo>
                  <a:pt x="244" y="443"/>
                </a:moveTo>
                <a:cubicBezTo>
                  <a:pt x="244" y="443"/>
                  <a:pt x="244" y="442"/>
                  <a:pt x="244" y="442"/>
                </a:cubicBezTo>
                <a:cubicBezTo>
                  <a:pt x="244" y="442"/>
                  <a:pt x="244" y="443"/>
                  <a:pt x="243" y="443"/>
                </a:cubicBezTo>
                <a:cubicBezTo>
                  <a:pt x="243" y="443"/>
                  <a:pt x="244" y="443"/>
                  <a:pt x="244" y="443"/>
                </a:cubicBezTo>
                <a:cubicBezTo>
                  <a:pt x="244" y="443"/>
                  <a:pt x="244" y="443"/>
                  <a:pt x="244" y="443"/>
                </a:cubicBezTo>
                <a:moveTo>
                  <a:pt x="507" y="375"/>
                </a:moveTo>
                <a:cubicBezTo>
                  <a:pt x="506" y="375"/>
                  <a:pt x="506" y="374"/>
                  <a:pt x="506" y="374"/>
                </a:cubicBezTo>
                <a:cubicBezTo>
                  <a:pt x="505" y="373"/>
                  <a:pt x="505" y="373"/>
                  <a:pt x="506" y="372"/>
                </a:cubicBezTo>
                <a:cubicBezTo>
                  <a:pt x="506" y="371"/>
                  <a:pt x="506" y="371"/>
                  <a:pt x="506" y="371"/>
                </a:cubicBezTo>
                <a:cubicBezTo>
                  <a:pt x="506" y="371"/>
                  <a:pt x="505" y="371"/>
                  <a:pt x="505" y="371"/>
                </a:cubicBezTo>
                <a:cubicBezTo>
                  <a:pt x="506" y="370"/>
                  <a:pt x="506" y="370"/>
                  <a:pt x="507" y="369"/>
                </a:cubicBezTo>
                <a:cubicBezTo>
                  <a:pt x="516" y="369"/>
                  <a:pt x="525" y="369"/>
                  <a:pt x="534" y="369"/>
                </a:cubicBezTo>
                <a:cubicBezTo>
                  <a:pt x="535" y="369"/>
                  <a:pt x="535" y="369"/>
                  <a:pt x="536" y="368"/>
                </a:cubicBezTo>
                <a:cubicBezTo>
                  <a:pt x="536" y="369"/>
                  <a:pt x="537" y="369"/>
                  <a:pt x="537" y="369"/>
                </a:cubicBezTo>
                <a:cubicBezTo>
                  <a:pt x="542" y="369"/>
                  <a:pt x="542" y="369"/>
                  <a:pt x="542" y="369"/>
                </a:cubicBezTo>
                <a:cubicBezTo>
                  <a:pt x="542" y="369"/>
                  <a:pt x="542" y="369"/>
                  <a:pt x="542" y="368"/>
                </a:cubicBezTo>
                <a:cubicBezTo>
                  <a:pt x="544" y="368"/>
                  <a:pt x="545" y="368"/>
                  <a:pt x="547" y="369"/>
                </a:cubicBezTo>
                <a:cubicBezTo>
                  <a:pt x="548" y="369"/>
                  <a:pt x="548" y="369"/>
                  <a:pt x="549" y="369"/>
                </a:cubicBezTo>
                <a:cubicBezTo>
                  <a:pt x="550" y="370"/>
                  <a:pt x="551" y="367"/>
                  <a:pt x="552" y="368"/>
                </a:cubicBezTo>
                <a:cubicBezTo>
                  <a:pt x="553" y="370"/>
                  <a:pt x="555" y="369"/>
                  <a:pt x="556" y="369"/>
                </a:cubicBezTo>
                <a:cubicBezTo>
                  <a:pt x="557" y="369"/>
                  <a:pt x="558" y="369"/>
                  <a:pt x="560" y="369"/>
                </a:cubicBezTo>
                <a:cubicBezTo>
                  <a:pt x="561" y="369"/>
                  <a:pt x="561" y="370"/>
                  <a:pt x="562" y="371"/>
                </a:cubicBezTo>
                <a:cubicBezTo>
                  <a:pt x="561" y="371"/>
                  <a:pt x="561" y="371"/>
                  <a:pt x="560" y="371"/>
                </a:cubicBezTo>
                <a:cubicBezTo>
                  <a:pt x="561" y="372"/>
                  <a:pt x="562" y="373"/>
                  <a:pt x="562" y="374"/>
                </a:cubicBezTo>
                <a:cubicBezTo>
                  <a:pt x="562" y="374"/>
                  <a:pt x="562" y="375"/>
                  <a:pt x="561" y="375"/>
                </a:cubicBezTo>
                <a:cubicBezTo>
                  <a:pt x="559" y="375"/>
                  <a:pt x="556" y="375"/>
                  <a:pt x="554" y="375"/>
                </a:cubicBezTo>
                <a:cubicBezTo>
                  <a:pt x="553" y="375"/>
                  <a:pt x="551" y="374"/>
                  <a:pt x="550" y="376"/>
                </a:cubicBezTo>
                <a:cubicBezTo>
                  <a:pt x="550" y="376"/>
                  <a:pt x="549" y="376"/>
                  <a:pt x="548" y="376"/>
                </a:cubicBezTo>
                <a:cubicBezTo>
                  <a:pt x="542" y="376"/>
                  <a:pt x="535" y="376"/>
                  <a:pt x="528" y="376"/>
                </a:cubicBezTo>
                <a:cubicBezTo>
                  <a:pt x="527" y="376"/>
                  <a:pt x="527" y="376"/>
                  <a:pt x="526" y="375"/>
                </a:cubicBezTo>
                <a:cubicBezTo>
                  <a:pt x="524" y="374"/>
                  <a:pt x="523" y="375"/>
                  <a:pt x="521" y="375"/>
                </a:cubicBezTo>
                <a:cubicBezTo>
                  <a:pt x="520" y="376"/>
                  <a:pt x="519" y="376"/>
                  <a:pt x="518" y="375"/>
                </a:cubicBezTo>
                <a:cubicBezTo>
                  <a:pt x="517" y="375"/>
                  <a:pt x="517" y="375"/>
                  <a:pt x="516" y="375"/>
                </a:cubicBezTo>
                <a:cubicBezTo>
                  <a:pt x="513" y="375"/>
                  <a:pt x="510" y="375"/>
                  <a:pt x="507" y="375"/>
                </a:cubicBezTo>
                <a:moveTo>
                  <a:pt x="277" y="417"/>
                </a:moveTo>
                <a:cubicBezTo>
                  <a:pt x="276" y="416"/>
                  <a:pt x="275" y="416"/>
                  <a:pt x="275" y="415"/>
                </a:cubicBezTo>
                <a:cubicBezTo>
                  <a:pt x="275" y="413"/>
                  <a:pt x="275" y="411"/>
                  <a:pt x="275" y="408"/>
                </a:cubicBezTo>
                <a:cubicBezTo>
                  <a:pt x="275" y="407"/>
                  <a:pt x="275" y="405"/>
                  <a:pt x="275" y="403"/>
                </a:cubicBezTo>
                <a:cubicBezTo>
                  <a:pt x="275" y="402"/>
                  <a:pt x="274" y="400"/>
                  <a:pt x="276" y="399"/>
                </a:cubicBezTo>
                <a:cubicBezTo>
                  <a:pt x="276" y="397"/>
                  <a:pt x="276" y="395"/>
                  <a:pt x="276" y="394"/>
                </a:cubicBezTo>
                <a:cubicBezTo>
                  <a:pt x="276" y="393"/>
                  <a:pt x="276" y="393"/>
                  <a:pt x="276" y="393"/>
                </a:cubicBezTo>
                <a:cubicBezTo>
                  <a:pt x="276" y="393"/>
                  <a:pt x="276" y="392"/>
                  <a:pt x="277" y="392"/>
                </a:cubicBezTo>
                <a:cubicBezTo>
                  <a:pt x="277" y="391"/>
                  <a:pt x="277" y="391"/>
                  <a:pt x="277" y="390"/>
                </a:cubicBezTo>
                <a:cubicBezTo>
                  <a:pt x="278" y="389"/>
                  <a:pt x="280" y="387"/>
                  <a:pt x="282" y="385"/>
                </a:cubicBezTo>
                <a:cubicBezTo>
                  <a:pt x="283" y="385"/>
                  <a:pt x="285" y="386"/>
                  <a:pt x="287" y="385"/>
                </a:cubicBezTo>
                <a:cubicBezTo>
                  <a:pt x="288" y="385"/>
                  <a:pt x="289" y="386"/>
                  <a:pt x="290" y="386"/>
                </a:cubicBezTo>
                <a:cubicBezTo>
                  <a:pt x="291" y="386"/>
                  <a:pt x="291" y="387"/>
                  <a:pt x="291" y="387"/>
                </a:cubicBezTo>
                <a:cubicBezTo>
                  <a:pt x="292" y="389"/>
                  <a:pt x="293" y="389"/>
                  <a:pt x="293" y="391"/>
                </a:cubicBezTo>
                <a:cubicBezTo>
                  <a:pt x="293" y="392"/>
                  <a:pt x="293" y="392"/>
                  <a:pt x="293" y="393"/>
                </a:cubicBezTo>
                <a:cubicBezTo>
                  <a:pt x="294" y="394"/>
                  <a:pt x="294" y="396"/>
                  <a:pt x="292" y="397"/>
                </a:cubicBezTo>
                <a:cubicBezTo>
                  <a:pt x="288" y="397"/>
                  <a:pt x="288" y="397"/>
                  <a:pt x="288" y="397"/>
                </a:cubicBezTo>
                <a:cubicBezTo>
                  <a:pt x="288" y="396"/>
                  <a:pt x="288" y="396"/>
                  <a:pt x="288" y="396"/>
                </a:cubicBezTo>
                <a:cubicBezTo>
                  <a:pt x="288" y="395"/>
                  <a:pt x="287" y="392"/>
                  <a:pt x="286" y="391"/>
                </a:cubicBezTo>
                <a:cubicBezTo>
                  <a:pt x="285" y="391"/>
                  <a:pt x="285" y="391"/>
                  <a:pt x="284" y="391"/>
                </a:cubicBezTo>
                <a:cubicBezTo>
                  <a:pt x="283" y="392"/>
                  <a:pt x="282" y="394"/>
                  <a:pt x="282" y="396"/>
                </a:cubicBezTo>
                <a:cubicBezTo>
                  <a:pt x="282" y="397"/>
                  <a:pt x="282" y="397"/>
                  <a:pt x="282" y="398"/>
                </a:cubicBezTo>
                <a:cubicBezTo>
                  <a:pt x="282" y="399"/>
                  <a:pt x="282" y="400"/>
                  <a:pt x="281" y="401"/>
                </a:cubicBezTo>
                <a:cubicBezTo>
                  <a:pt x="281" y="401"/>
                  <a:pt x="281" y="402"/>
                  <a:pt x="282" y="402"/>
                </a:cubicBezTo>
                <a:cubicBezTo>
                  <a:pt x="282" y="403"/>
                  <a:pt x="282" y="403"/>
                  <a:pt x="282" y="403"/>
                </a:cubicBezTo>
                <a:cubicBezTo>
                  <a:pt x="282" y="405"/>
                  <a:pt x="283" y="406"/>
                  <a:pt x="281" y="408"/>
                </a:cubicBezTo>
                <a:cubicBezTo>
                  <a:pt x="281" y="408"/>
                  <a:pt x="281" y="409"/>
                  <a:pt x="281" y="410"/>
                </a:cubicBezTo>
                <a:cubicBezTo>
                  <a:pt x="282" y="411"/>
                  <a:pt x="282" y="412"/>
                  <a:pt x="282" y="413"/>
                </a:cubicBezTo>
                <a:cubicBezTo>
                  <a:pt x="282" y="415"/>
                  <a:pt x="282" y="416"/>
                  <a:pt x="282" y="417"/>
                </a:cubicBezTo>
                <a:cubicBezTo>
                  <a:pt x="282" y="418"/>
                  <a:pt x="281" y="418"/>
                  <a:pt x="280" y="419"/>
                </a:cubicBezTo>
                <a:cubicBezTo>
                  <a:pt x="281" y="419"/>
                  <a:pt x="281" y="420"/>
                  <a:pt x="282" y="420"/>
                </a:cubicBezTo>
                <a:cubicBezTo>
                  <a:pt x="282" y="420"/>
                  <a:pt x="282" y="421"/>
                  <a:pt x="282" y="421"/>
                </a:cubicBezTo>
                <a:cubicBezTo>
                  <a:pt x="282" y="422"/>
                  <a:pt x="282" y="422"/>
                  <a:pt x="281" y="423"/>
                </a:cubicBezTo>
                <a:cubicBezTo>
                  <a:pt x="282" y="423"/>
                  <a:pt x="282" y="423"/>
                  <a:pt x="282" y="424"/>
                </a:cubicBezTo>
                <a:cubicBezTo>
                  <a:pt x="282" y="424"/>
                  <a:pt x="282" y="424"/>
                  <a:pt x="281" y="424"/>
                </a:cubicBezTo>
                <a:cubicBezTo>
                  <a:pt x="281" y="425"/>
                  <a:pt x="281" y="425"/>
                  <a:pt x="280" y="424"/>
                </a:cubicBezTo>
                <a:cubicBezTo>
                  <a:pt x="280" y="424"/>
                  <a:pt x="279" y="424"/>
                  <a:pt x="278" y="424"/>
                </a:cubicBezTo>
                <a:cubicBezTo>
                  <a:pt x="278" y="424"/>
                  <a:pt x="277" y="423"/>
                  <a:pt x="278" y="423"/>
                </a:cubicBezTo>
                <a:cubicBezTo>
                  <a:pt x="278" y="422"/>
                  <a:pt x="278" y="422"/>
                  <a:pt x="279" y="422"/>
                </a:cubicBezTo>
                <a:cubicBezTo>
                  <a:pt x="279" y="421"/>
                  <a:pt x="280" y="422"/>
                  <a:pt x="280" y="421"/>
                </a:cubicBezTo>
                <a:cubicBezTo>
                  <a:pt x="280" y="420"/>
                  <a:pt x="279" y="420"/>
                  <a:pt x="278" y="420"/>
                </a:cubicBezTo>
                <a:cubicBezTo>
                  <a:pt x="277" y="420"/>
                  <a:pt x="277" y="419"/>
                  <a:pt x="277" y="418"/>
                </a:cubicBezTo>
                <a:cubicBezTo>
                  <a:pt x="277" y="418"/>
                  <a:pt x="277" y="417"/>
                  <a:pt x="277" y="417"/>
                </a:cubicBezTo>
                <a:moveTo>
                  <a:pt x="298" y="423"/>
                </a:moveTo>
                <a:cubicBezTo>
                  <a:pt x="298" y="422"/>
                  <a:pt x="297" y="422"/>
                  <a:pt x="296" y="421"/>
                </a:cubicBezTo>
                <a:cubicBezTo>
                  <a:pt x="296" y="418"/>
                  <a:pt x="296" y="418"/>
                  <a:pt x="296" y="418"/>
                </a:cubicBezTo>
                <a:cubicBezTo>
                  <a:pt x="296" y="415"/>
                  <a:pt x="296" y="415"/>
                  <a:pt x="296" y="415"/>
                </a:cubicBezTo>
                <a:cubicBezTo>
                  <a:pt x="296" y="411"/>
                  <a:pt x="296" y="411"/>
                  <a:pt x="296" y="411"/>
                </a:cubicBezTo>
                <a:cubicBezTo>
                  <a:pt x="296" y="410"/>
                  <a:pt x="296" y="409"/>
                  <a:pt x="296" y="408"/>
                </a:cubicBezTo>
                <a:cubicBezTo>
                  <a:pt x="297" y="407"/>
                  <a:pt x="296" y="406"/>
                  <a:pt x="297" y="405"/>
                </a:cubicBezTo>
                <a:cubicBezTo>
                  <a:pt x="297" y="404"/>
                  <a:pt x="296" y="403"/>
                  <a:pt x="296" y="402"/>
                </a:cubicBezTo>
                <a:cubicBezTo>
                  <a:pt x="297" y="401"/>
                  <a:pt x="296" y="400"/>
                  <a:pt x="296" y="399"/>
                </a:cubicBezTo>
                <a:cubicBezTo>
                  <a:pt x="296" y="395"/>
                  <a:pt x="296" y="395"/>
                  <a:pt x="296" y="395"/>
                </a:cubicBezTo>
                <a:cubicBezTo>
                  <a:pt x="296" y="392"/>
                  <a:pt x="296" y="392"/>
                  <a:pt x="296" y="392"/>
                </a:cubicBezTo>
                <a:cubicBezTo>
                  <a:pt x="296" y="389"/>
                  <a:pt x="296" y="389"/>
                  <a:pt x="296" y="389"/>
                </a:cubicBezTo>
                <a:cubicBezTo>
                  <a:pt x="296" y="386"/>
                  <a:pt x="296" y="386"/>
                  <a:pt x="296" y="386"/>
                </a:cubicBezTo>
                <a:cubicBezTo>
                  <a:pt x="298" y="385"/>
                  <a:pt x="298" y="385"/>
                  <a:pt x="299" y="385"/>
                </a:cubicBezTo>
                <a:cubicBezTo>
                  <a:pt x="300" y="385"/>
                  <a:pt x="301" y="385"/>
                  <a:pt x="301" y="386"/>
                </a:cubicBezTo>
                <a:cubicBezTo>
                  <a:pt x="303" y="386"/>
                  <a:pt x="305" y="387"/>
                  <a:pt x="307" y="386"/>
                </a:cubicBezTo>
                <a:cubicBezTo>
                  <a:pt x="308" y="385"/>
                  <a:pt x="309" y="385"/>
                  <a:pt x="310" y="385"/>
                </a:cubicBezTo>
                <a:cubicBezTo>
                  <a:pt x="311" y="385"/>
                  <a:pt x="311" y="386"/>
                  <a:pt x="312" y="387"/>
                </a:cubicBezTo>
                <a:cubicBezTo>
                  <a:pt x="312" y="387"/>
                  <a:pt x="311" y="388"/>
                  <a:pt x="311" y="388"/>
                </a:cubicBezTo>
                <a:cubicBezTo>
                  <a:pt x="311" y="389"/>
                  <a:pt x="310" y="389"/>
                  <a:pt x="310" y="391"/>
                </a:cubicBezTo>
                <a:cubicBezTo>
                  <a:pt x="309" y="391"/>
                  <a:pt x="307" y="391"/>
                  <a:pt x="306" y="391"/>
                </a:cubicBezTo>
                <a:cubicBezTo>
                  <a:pt x="305" y="391"/>
                  <a:pt x="304" y="391"/>
                  <a:pt x="304" y="391"/>
                </a:cubicBezTo>
                <a:cubicBezTo>
                  <a:pt x="303" y="391"/>
                  <a:pt x="303" y="392"/>
                  <a:pt x="302" y="392"/>
                </a:cubicBezTo>
                <a:cubicBezTo>
                  <a:pt x="302" y="393"/>
                  <a:pt x="303" y="393"/>
                  <a:pt x="303" y="393"/>
                </a:cubicBezTo>
                <a:cubicBezTo>
                  <a:pt x="302" y="394"/>
                  <a:pt x="301" y="395"/>
                  <a:pt x="303" y="396"/>
                </a:cubicBezTo>
                <a:cubicBezTo>
                  <a:pt x="303" y="396"/>
                  <a:pt x="303" y="397"/>
                  <a:pt x="303" y="397"/>
                </a:cubicBezTo>
                <a:cubicBezTo>
                  <a:pt x="303" y="399"/>
                  <a:pt x="303" y="402"/>
                  <a:pt x="303" y="404"/>
                </a:cubicBezTo>
                <a:cubicBezTo>
                  <a:pt x="305" y="405"/>
                  <a:pt x="307" y="404"/>
                  <a:pt x="309" y="404"/>
                </a:cubicBezTo>
                <a:cubicBezTo>
                  <a:pt x="309" y="405"/>
                  <a:pt x="307" y="405"/>
                  <a:pt x="308" y="406"/>
                </a:cubicBezTo>
                <a:cubicBezTo>
                  <a:pt x="309" y="407"/>
                  <a:pt x="309" y="408"/>
                  <a:pt x="309" y="409"/>
                </a:cubicBezTo>
                <a:cubicBezTo>
                  <a:pt x="307" y="409"/>
                  <a:pt x="305" y="409"/>
                  <a:pt x="303" y="409"/>
                </a:cubicBezTo>
                <a:cubicBezTo>
                  <a:pt x="303" y="409"/>
                  <a:pt x="303" y="409"/>
                  <a:pt x="303" y="409"/>
                </a:cubicBezTo>
                <a:cubicBezTo>
                  <a:pt x="303" y="410"/>
                  <a:pt x="303" y="410"/>
                  <a:pt x="303" y="410"/>
                </a:cubicBezTo>
                <a:cubicBezTo>
                  <a:pt x="303" y="424"/>
                  <a:pt x="303" y="424"/>
                  <a:pt x="303" y="424"/>
                </a:cubicBezTo>
                <a:cubicBezTo>
                  <a:pt x="303" y="424"/>
                  <a:pt x="302" y="424"/>
                  <a:pt x="302" y="424"/>
                </a:cubicBezTo>
                <a:cubicBezTo>
                  <a:pt x="301" y="423"/>
                  <a:pt x="300" y="423"/>
                  <a:pt x="298" y="423"/>
                </a:cubicBezTo>
                <a:moveTo>
                  <a:pt x="299" y="391"/>
                </a:moveTo>
                <a:cubicBezTo>
                  <a:pt x="299" y="391"/>
                  <a:pt x="299" y="391"/>
                  <a:pt x="299" y="391"/>
                </a:cubicBezTo>
                <a:cubicBezTo>
                  <a:pt x="299" y="391"/>
                  <a:pt x="299" y="391"/>
                  <a:pt x="298" y="391"/>
                </a:cubicBezTo>
                <a:cubicBezTo>
                  <a:pt x="298" y="392"/>
                  <a:pt x="299" y="392"/>
                  <a:pt x="299" y="392"/>
                </a:cubicBezTo>
                <a:cubicBezTo>
                  <a:pt x="299" y="392"/>
                  <a:pt x="299" y="392"/>
                  <a:pt x="299" y="391"/>
                </a:cubicBezTo>
                <a:moveTo>
                  <a:pt x="300" y="408"/>
                </a:moveTo>
                <a:cubicBezTo>
                  <a:pt x="300" y="407"/>
                  <a:pt x="300" y="407"/>
                  <a:pt x="300" y="407"/>
                </a:cubicBezTo>
                <a:cubicBezTo>
                  <a:pt x="300" y="407"/>
                  <a:pt x="299" y="407"/>
                  <a:pt x="299" y="407"/>
                </a:cubicBezTo>
                <a:cubicBezTo>
                  <a:pt x="300" y="408"/>
                  <a:pt x="300" y="408"/>
                  <a:pt x="300" y="408"/>
                </a:cubicBezTo>
                <a:cubicBezTo>
                  <a:pt x="300" y="408"/>
                  <a:pt x="300" y="408"/>
                  <a:pt x="300" y="408"/>
                </a:cubicBezTo>
                <a:moveTo>
                  <a:pt x="298" y="399"/>
                </a:moveTo>
                <a:cubicBezTo>
                  <a:pt x="298" y="400"/>
                  <a:pt x="298" y="400"/>
                  <a:pt x="298" y="400"/>
                </a:cubicBezTo>
                <a:cubicBezTo>
                  <a:pt x="298" y="400"/>
                  <a:pt x="298" y="400"/>
                  <a:pt x="298" y="400"/>
                </a:cubicBezTo>
                <a:cubicBezTo>
                  <a:pt x="298" y="400"/>
                  <a:pt x="298" y="400"/>
                  <a:pt x="298" y="400"/>
                </a:cubicBezTo>
                <a:cubicBezTo>
                  <a:pt x="298" y="400"/>
                  <a:pt x="298" y="400"/>
                  <a:pt x="298" y="399"/>
                </a:cubicBezTo>
                <a:moveTo>
                  <a:pt x="245" y="430"/>
                </a:moveTo>
                <a:cubicBezTo>
                  <a:pt x="240" y="430"/>
                  <a:pt x="240" y="430"/>
                  <a:pt x="240" y="430"/>
                </a:cubicBezTo>
                <a:cubicBezTo>
                  <a:pt x="239" y="429"/>
                  <a:pt x="239" y="428"/>
                  <a:pt x="239" y="427"/>
                </a:cubicBezTo>
                <a:cubicBezTo>
                  <a:pt x="239" y="413"/>
                  <a:pt x="239" y="399"/>
                  <a:pt x="239" y="386"/>
                </a:cubicBezTo>
                <a:cubicBezTo>
                  <a:pt x="240" y="385"/>
                  <a:pt x="241" y="385"/>
                  <a:pt x="242" y="385"/>
                </a:cubicBezTo>
                <a:cubicBezTo>
                  <a:pt x="243" y="385"/>
                  <a:pt x="244" y="385"/>
                  <a:pt x="245" y="385"/>
                </a:cubicBezTo>
                <a:cubicBezTo>
                  <a:pt x="245" y="386"/>
                  <a:pt x="245" y="386"/>
                  <a:pt x="245" y="386"/>
                </a:cubicBezTo>
                <a:cubicBezTo>
                  <a:pt x="245" y="400"/>
                  <a:pt x="245" y="415"/>
                  <a:pt x="245" y="429"/>
                </a:cubicBezTo>
                <a:cubicBezTo>
                  <a:pt x="245" y="429"/>
                  <a:pt x="245" y="430"/>
                  <a:pt x="245" y="430"/>
                </a:cubicBezTo>
                <a:moveTo>
                  <a:pt x="225" y="402"/>
                </a:moveTo>
                <a:cubicBezTo>
                  <a:pt x="226" y="402"/>
                  <a:pt x="226" y="403"/>
                  <a:pt x="227" y="404"/>
                </a:cubicBezTo>
                <a:cubicBezTo>
                  <a:pt x="228" y="404"/>
                  <a:pt x="228" y="404"/>
                  <a:pt x="229" y="405"/>
                </a:cubicBezTo>
                <a:cubicBezTo>
                  <a:pt x="230" y="405"/>
                  <a:pt x="230" y="406"/>
                  <a:pt x="230" y="406"/>
                </a:cubicBezTo>
                <a:cubicBezTo>
                  <a:pt x="231" y="406"/>
                  <a:pt x="231" y="406"/>
                  <a:pt x="231" y="407"/>
                </a:cubicBezTo>
                <a:cubicBezTo>
                  <a:pt x="231" y="408"/>
                  <a:pt x="233" y="409"/>
                  <a:pt x="233" y="410"/>
                </a:cubicBezTo>
                <a:cubicBezTo>
                  <a:pt x="233" y="411"/>
                  <a:pt x="234" y="412"/>
                  <a:pt x="234" y="413"/>
                </a:cubicBezTo>
                <a:cubicBezTo>
                  <a:pt x="234" y="414"/>
                  <a:pt x="235" y="415"/>
                  <a:pt x="235" y="416"/>
                </a:cubicBezTo>
                <a:cubicBezTo>
                  <a:pt x="235" y="416"/>
                  <a:pt x="235" y="417"/>
                  <a:pt x="235" y="418"/>
                </a:cubicBezTo>
                <a:cubicBezTo>
                  <a:pt x="235" y="419"/>
                  <a:pt x="235" y="420"/>
                  <a:pt x="234" y="421"/>
                </a:cubicBezTo>
                <a:cubicBezTo>
                  <a:pt x="233" y="422"/>
                  <a:pt x="234" y="424"/>
                  <a:pt x="234" y="425"/>
                </a:cubicBezTo>
                <a:cubicBezTo>
                  <a:pt x="234" y="425"/>
                  <a:pt x="233" y="425"/>
                  <a:pt x="233" y="425"/>
                </a:cubicBezTo>
                <a:cubicBezTo>
                  <a:pt x="233" y="426"/>
                  <a:pt x="232" y="427"/>
                  <a:pt x="232" y="428"/>
                </a:cubicBezTo>
                <a:cubicBezTo>
                  <a:pt x="232" y="429"/>
                  <a:pt x="231" y="429"/>
                  <a:pt x="231" y="429"/>
                </a:cubicBezTo>
                <a:cubicBezTo>
                  <a:pt x="230" y="429"/>
                  <a:pt x="229" y="430"/>
                  <a:pt x="228" y="430"/>
                </a:cubicBezTo>
                <a:cubicBezTo>
                  <a:pt x="227" y="431"/>
                  <a:pt x="226" y="431"/>
                  <a:pt x="224" y="430"/>
                </a:cubicBezTo>
                <a:cubicBezTo>
                  <a:pt x="223" y="430"/>
                  <a:pt x="222" y="429"/>
                  <a:pt x="220" y="429"/>
                </a:cubicBezTo>
                <a:cubicBezTo>
                  <a:pt x="220" y="429"/>
                  <a:pt x="220" y="429"/>
                  <a:pt x="220" y="428"/>
                </a:cubicBezTo>
                <a:cubicBezTo>
                  <a:pt x="220" y="427"/>
                  <a:pt x="218" y="426"/>
                  <a:pt x="219" y="425"/>
                </a:cubicBezTo>
                <a:cubicBezTo>
                  <a:pt x="220" y="425"/>
                  <a:pt x="220" y="424"/>
                  <a:pt x="221" y="424"/>
                </a:cubicBezTo>
                <a:cubicBezTo>
                  <a:pt x="220" y="423"/>
                  <a:pt x="220" y="423"/>
                  <a:pt x="219" y="422"/>
                </a:cubicBezTo>
                <a:cubicBezTo>
                  <a:pt x="218" y="423"/>
                  <a:pt x="219" y="424"/>
                  <a:pt x="219" y="425"/>
                </a:cubicBezTo>
                <a:cubicBezTo>
                  <a:pt x="218" y="425"/>
                  <a:pt x="217" y="423"/>
                  <a:pt x="217" y="422"/>
                </a:cubicBezTo>
                <a:cubicBezTo>
                  <a:pt x="217" y="422"/>
                  <a:pt x="217" y="422"/>
                  <a:pt x="218" y="422"/>
                </a:cubicBezTo>
                <a:cubicBezTo>
                  <a:pt x="218" y="422"/>
                  <a:pt x="217" y="421"/>
                  <a:pt x="217" y="421"/>
                </a:cubicBezTo>
                <a:cubicBezTo>
                  <a:pt x="217" y="421"/>
                  <a:pt x="217" y="420"/>
                  <a:pt x="217" y="420"/>
                </a:cubicBezTo>
                <a:cubicBezTo>
                  <a:pt x="217" y="419"/>
                  <a:pt x="218" y="419"/>
                  <a:pt x="218" y="420"/>
                </a:cubicBezTo>
                <a:cubicBezTo>
                  <a:pt x="219" y="421"/>
                  <a:pt x="220" y="420"/>
                  <a:pt x="221" y="419"/>
                </a:cubicBezTo>
                <a:cubicBezTo>
                  <a:pt x="221" y="419"/>
                  <a:pt x="222" y="420"/>
                  <a:pt x="222" y="420"/>
                </a:cubicBezTo>
                <a:cubicBezTo>
                  <a:pt x="223" y="421"/>
                  <a:pt x="222" y="422"/>
                  <a:pt x="222" y="423"/>
                </a:cubicBezTo>
                <a:cubicBezTo>
                  <a:pt x="223" y="423"/>
                  <a:pt x="224" y="423"/>
                  <a:pt x="224" y="423"/>
                </a:cubicBezTo>
                <a:cubicBezTo>
                  <a:pt x="224" y="423"/>
                  <a:pt x="225" y="424"/>
                  <a:pt x="225" y="424"/>
                </a:cubicBezTo>
                <a:cubicBezTo>
                  <a:pt x="226" y="424"/>
                  <a:pt x="227" y="423"/>
                  <a:pt x="227" y="422"/>
                </a:cubicBezTo>
                <a:cubicBezTo>
                  <a:pt x="228" y="421"/>
                  <a:pt x="229" y="420"/>
                  <a:pt x="228" y="419"/>
                </a:cubicBezTo>
                <a:cubicBezTo>
                  <a:pt x="228" y="418"/>
                  <a:pt x="228" y="417"/>
                  <a:pt x="228" y="417"/>
                </a:cubicBezTo>
                <a:cubicBezTo>
                  <a:pt x="228" y="416"/>
                  <a:pt x="228" y="415"/>
                  <a:pt x="227" y="414"/>
                </a:cubicBezTo>
                <a:cubicBezTo>
                  <a:pt x="228" y="413"/>
                  <a:pt x="226" y="412"/>
                  <a:pt x="226" y="411"/>
                </a:cubicBezTo>
                <a:cubicBezTo>
                  <a:pt x="226" y="411"/>
                  <a:pt x="225" y="410"/>
                  <a:pt x="225" y="409"/>
                </a:cubicBezTo>
                <a:cubicBezTo>
                  <a:pt x="225" y="409"/>
                  <a:pt x="225" y="409"/>
                  <a:pt x="225" y="409"/>
                </a:cubicBezTo>
                <a:cubicBezTo>
                  <a:pt x="226" y="409"/>
                  <a:pt x="226" y="409"/>
                  <a:pt x="226" y="409"/>
                </a:cubicBezTo>
                <a:cubicBezTo>
                  <a:pt x="226" y="408"/>
                  <a:pt x="226" y="408"/>
                  <a:pt x="226" y="408"/>
                </a:cubicBezTo>
                <a:cubicBezTo>
                  <a:pt x="225" y="408"/>
                  <a:pt x="224" y="408"/>
                  <a:pt x="223" y="409"/>
                </a:cubicBezTo>
                <a:cubicBezTo>
                  <a:pt x="223" y="409"/>
                  <a:pt x="223" y="409"/>
                  <a:pt x="223" y="408"/>
                </a:cubicBezTo>
                <a:cubicBezTo>
                  <a:pt x="223" y="407"/>
                  <a:pt x="222" y="407"/>
                  <a:pt x="221" y="407"/>
                </a:cubicBezTo>
                <a:cubicBezTo>
                  <a:pt x="221" y="407"/>
                  <a:pt x="221" y="407"/>
                  <a:pt x="221" y="407"/>
                </a:cubicBezTo>
                <a:cubicBezTo>
                  <a:pt x="221" y="405"/>
                  <a:pt x="219" y="405"/>
                  <a:pt x="219" y="404"/>
                </a:cubicBezTo>
                <a:cubicBezTo>
                  <a:pt x="219" y="403"/>
                  <a:pt x="219" y="402"/>
                  <a:pt x="220" y="403"/>
                </a:cubicBezTo>
                <a:cubicBezTo>
                  <a:pt x="220" y="403"/>
                  <a:pt x="220" y="402"/>
                  <a:pt x="220" y="402"/>
                </a:cubicBezTo>
                <a:cubicBezTo>
                  <a:pt x="220" y="402"/>
                  <a:pt x="220" y="402"/>
                  <a:pt x="220" y="402"/>
                </a:cubicBezTo>
                <a:cubicBezTo>
                  <a:pt x="220" y="402"/>
                  <a:pt x="220" y="403"/>
                  <a:pt x="220" y="403"/>
                </a:cubicBezTo>
                <a:cubicBezTo>
                  <a:pt x="220" y="403"/>
                  <a:pt x="220" y="403"/>
                  <a:pt x="220" y="403"/>
                </a:cubicBezTo>
                <a:cubicBezTo>
                  <a:pt x="220" y="403"/>
                  <a:pt x="220" y="403"/>
                  <a:pt x="220" y="403"/>
                </a:cubicBezTo>
                <a:cubicBezTo>
                  <a:pt x="220" y="402"/>
                  <a:pt x="220" y="401"/>
                  <a:pt x="220" y="400"/>
                </a:cubicBezTo>
                <a:cubicBezTo>
                  <a:pt x="221" y="400"/>
                  <a:pt x="221" y="400"/>
                  <a:pt x="222" y="401"/>
                </a:cubicBezTo>
                <a:cubicBezTo>
                  <a:pt x="223" y="402"/>
                  <a:pt x="223" y="402"/>
                  <a:pt x="224" y="402"/>
                </a:cubicBezTo>
                <a:cubicBezTo>
                  <a:pt x="224" y="403"/>
                  <a:pt x="225" y="403"/>
                  <a:pt x="225" y="403"/>
                </a:cubicBezTo>
                <a:cubicBezTo>
                  <a:pt x="225" y="403"/>
                  <a:pt x="225" y="403"/>
                  <a:pt x="225" y="402"/>
                </a:cubicBezTo>
                <a:moveTo>
                  <a:pt x="224" y="407"/>
                </a:moveTo>
                <a:cubicBezTo>
                  <a:pt x="224" y="407"/>
                  <a:pt x="224" y="407"/>
                  <a:pt x="224" y="407"/>
                </a:cubicBezTo>
                <a:cubicBezTo>
                  <a:pt x="224" y="407"/>
                  <a:pt x="224" y="407"/>
                  <a:pt x="224" y="406"/>
                </a:cubicBezTo>
                <a:cubicBezTo>
                  <a:pt x="224" y="406"/>
                  <a:pt x="224" y="406"/>
                  <a:pt x="224" y="406"/>
                </a:cubicBezTo>
                <a:cubicBezTo>
                  <a:pt x="224" y="406"/>
                  <a:pt x="224" y="407"/>
                  <a:pt x="224" y="407"/>
                </a:cubicBezTo>
                <a:moveTo>
                  <a:pt x="228" y="409"/>
                </a:moveTo>
                <a:cubicBezTo>
                  <a:pt x="228" y="409"/>
                  <a:pt x="228" y="409"/>
                  <a:pt x="228" y="409"/>
                </a:cubicBezTo>
                <a:cubicBezTo>
                  <a:pt x="228" y="409"/>
                  <a:pt x="227" y="409"/>
                  <a:pt x="227" y="410"/>
                </a:cubicBezTo>
                <a:cubicBezTo>
                  <a:pt x="227" y="410"/>
                  <a:pt x="228" y="410"/>
                  <a:pt x="228" y="410"/>
                </a:cubicBezTo>
                <a:cubicBezTo>
                  <a:pt x="228" y="410"/>
                  <a:pt x="228" y="410"/>
                  <a:pt x="228" y="409"/>
                </a:cubicBezTo>
                <a:moveTo>
                  <a:pt x="565" y="441"/>
                </a:moveTo>
                <a:cubicBezTo>
                  <a:pt x="565" y="441"/>
                  <a:pt x="565" y="441"/>
                  <a:pt x="565" y="441"/>
                </a:cubicBezTo>
                <a:cubicBezTo>
                  <a:pt x="566" y="440"/>
                  <a:pt x="566" y="440"/>
                  <a:pt x="567" y="441"/>
                </a:cubicBezTo>
                <a:cubicBezTo>
                  <a:pt x="567" y="441"/>
                  <a:pt x="568" y="441"/>
                  <a:pt x="568" y="442"/>
                </a:cubicBezTo>
                <a:cubicBezTo>
                  <a:pt x="567" y="442"/>
                  <a:pt x="566" y="442"/>
                  <a:pt x="565" y="442"/>
                </a:cubicBezTo>
                <a:cubicBezTo>
                  <a:pt x="566" y="443"/>
                  <a:pt x="566" y="444"/>
                  <a:pt x="566" y="446"/>
                </a:cubicBezTo>
                <a:cubicBezTo>
                  <a:pt x="565" y="446"/>
                  <a:pt x="565" y="446"/>
                  <a:pt x="565" y="446"/>
                </a:cubicBezTo>
                <a:cubicBezTo>
                  <a:pt x="563" y="446"/>
                  <a:pt x="560" y="446"/>
                  <a:pt x="558" y="446"/>
                </a:cubicBezTo>
                <a:cubicBezTo>
                  <a:pt x="557" y="446"/>
                  <a:pt x="555" y="445"/>
                  <a:pt x="554" y="447"/>
                </a:cubicBezTo>
                <a:cubicBezTo>
                  <a:pt x="553" y="447"/>
                  <a:pt x="552" y="447"/>
                  <a:pt x="550" y="446"/>
                </a:cubicBezTo>
                <a:cubicBezTo>
                  <a:pt x="550" y="446"/>
                  <a:pt x="550" y="446"/>
                  <a:pt x="550" y="446"/>
                </a:cubicBezTo>
                <a:cubicBezTo>
                  <a:pt x="548" y="446"/>
                  <a:pt x="546" y="446"/>
                  <a:pt x="544" y="446"/>
                </a:cubicBezTo>
                <a:cubicBezTo>
                  <a:pt x="543" y="446"/>
                  <a:pt x="543" y="446"/>
                  <a:pt x="543" y="447"/>
                </a:cubicBezTo>
                <a:cubicBezTo>
                  <a:pt x="543" y="447"/>
                  <a:pt x="542" y="447"/>
                  <a:pt x="542" y="447"/>
                </a:cubicBezTo>
                <a:cubicBezTo>
                  <a:pt x="542" y="447"/>
                  <a:pt x="541" y="447"/>
                  <a:pt x="541" y="447"/>
                </a:cubicBezTo>
                <a:cubicBezTo>
                  <a:pt x="541" y="445"/>
                  <a:pt x="539" y="447"/>
                  <a:pt x="538" y="445"/>
                </a:cubicBezTo>
                <a:cubicBezTo>
                  <a:pt x="537" y="444"/>
                  <a:pt x="536" y="443"/>
                  <a:pt x="536" y="443"/>
                </a:cubicBezTo>
                <a:cubicBezTo>
                  <a:pt x="536" y="442"/>
                  <a:pt x="536" y="441"/>
                  <a:pt x="537" y="440"/>
                </a:cubicBezTo>
                <a:cubicBezTo>
                  <a:pt x="537" y="440"/>
                  <a:pt x="538" y="440"/>
                  <a:pt x="539" y="440"/>
                </a:cubicBezTo>
                <a:cubicBezTo>
                  <a:pt x="540" y="440"/>
                  <a:pt x="540" y="440"/>
                  <a:pt x="541" y="440"/>
                </a:cubicBezTo>
                <a:cubicBezTo>
                  <a:pt x="547" y="440"/>
                  <a:pt x="547" y="440"/>
                  <a:pt x="547" y="440"/>
                </a:cubicBezTo>
                <a:cubicBezTo>
                  <a:pt x="549" y="438"/>
                  <a:pt x="551" y="440"/>
                  <a:pt x="553" y="439"/>
                </a:cubicBezTo>
                <a:cubicBezTo>
                  <a:pt x="555" y="439"/>
                  <a:pt x="557" y="439"/>
                  <a:pt x="559" y="439"/>
                </a:cubicBezTo>
                <a:cubicBezTo>
                  <a:pt x="560" y="441"/>
                  <a:pt x="563" y="440"/>
                  <a:pt x="565" y="441"/>
                </a:cubicBezTo>
                <a:moveTo>
                  <a:pt x="521" y="414"/>
                </a:moveTo>
                <a:cubicBezTo>
                  <a:pt x="522" y="413"/>
                  <a:pt x="521" y="412"/>
                  <a:pt x="521" y="411"/>
                </a:cubicBezTo>
                <a:cubicBezTo>
                  <a:pt x="521" y="411"/>
                  <a:pt x="520" y="410"/>
                  <a:pt x="520" y="410"/>
                </a:cubicBezTo>
                <a:cubicBezTo>
                  <a:pt x="520" y="408"/>
                  <a:pt x="520" y="408"/>
                  <a:pt x="519" y="409"/>
                </a:cubicBezTo>
                <a:cubicBezTo>
                  <a:pt x="519" y="403"/>
                  <a:pt x="519" y="403"/>
                  <a:pt x="519" y="403"/>
                </a:cubicBezTo>
                <a:cubicBezTo>
                  <a:pt x="518" y="402"/>
                  <a:pt x="517" y="402"/>
                  <a:pt x="518" y="401"/>
                </a:cubicBezTo>
                <a:cubicBezTo>
                  <a:pt x="519" y="399"/>
                  <a:pt x="518" y="398"/>
                  <a:pt x="518" y="396"/>
                </a:cubicBezTo>
                <a:cubicBezTo>
                  <a:pt x="518" y="396"/>
                  <a:pt x="517" y="396"/>
                  <a:pt x="517" y="396"/>
                </a:cubicBezTo>
                <a:cubicBezTo>
                  <a:pt x="516" y="396"/>
                  <a:pt x="516" y="397"/>
                  <a:pt x="515" y="397"/>
                </a:cubicBezTo>
                <a:cubicBezTo>
                  <a:pt x="515" y="398"/>
                  <a:pt x="515" y="398"/>
                  <a:pt x="514" y="398"/>
                </a:cubicBezTo>
                <a:cubicBezTo>
                  <a:pt x="514" y="397"/>
                  <a:pt x="514" y="397"/>
                  <a:pt x="514" y="397"/>
                </a:cubicBezTo>
                <a:cubicBezTo>
                  <a:pt x="514" y="396"/>
                  <a:pt x="514" y="394"/>
                  <a:pt x="514" y="392"/>
                </a:cubicBezTo>
                <a:cubicBezTo>
                  <a:pt x="515" y="391"/>
                  <a:pt x="516" y="390"/>
                  <a:pt x="517" y="389"/>
                </a:cubicBezTo>
                <a:cubicBezTo>
                  <a:pt x="518" y="388"/>
                  <a:pt x="518" y="388"/>
                  <a:pt x="518" y="387"/>
                </a:cubicBezTo>
                <a:cubicBezTo>
                  <a:pt x="519" y="386"/>
                  <a:pt x="520" y="385"/>
                  <a:pt x="521" y="385"/>
                </a:cubicBezTo>
                <a:cubicBezTo>
                  <a:pt x="522" y="385"/>
                  <a:pt x="523" y="385"/>
                  <a:pt x="524" y="385"/>
                </a:cubicBezTo>
                <a:cubicBezTo>
                  <a:pt x="524" y="386"/>
                  <a:pt x="524" y="387"/>
                  <a:pt x="524" y="388"/>
                </a:cubicBezTo>
                <a:cubicBezTo>
                  <a:pt x="524" y="388"/>
                  <a:pt x="524" y="389"/>
                  <a:pt x="524" y="389"/>
                </a:cubicBezTo>
                <a:cubicBezTo>
                  <a:pt x="523" y="390"/>
                  <a:pt x="523" y="391"/>
                  <a:pt x="523" y="392"/>
                </a:cubicBezTo>
                <a:cubicBezTo>
                  <a:pt x="524" y="393"/>
                  <a:pt x="524" y="394"/>
                  <a:pt x="524" y="395"/>
                </a:cubicBezTo>
                <a:cubicBezTo>
                  <a:pt x="524" y="397"/>
                  <a:pt x="524" y="398"/>
                  <a:pt x="524" y="400"/>
                </a:cubicBezTo>
                <a:cubicBezTo>
                  <a:pt x="524" y="403"/>
                  <a:pt x="524" y="403"/>
                  <a:pt x="524" y="403"/>
                </a:cubicBezTo>
                <a:cubicBezTo>
                  <a:pt x="524" y="405"/>
                  <a:pt x="524" y="406"/>
                  <a:pt x="524" y="407"/>
                </a:cubicBezTo>
                <a:cubicBezTo>
                  <a:pt x="524" y="408"/>
                  <a:pt x="523" y="409"/>
                  <a:pt x="523" y="410"/>
                </a:cubicBezTo>
                <a:cubicBezTo>
                  <a:pt x="523" y="412"/>
                  <a:pt x="523" y="413"/>
                  <a:pt x="523" y="414"/>
                </a:cubicBezTo>
                <a:cubicBezTo>
                  <a:pt x="523" y="415"/>
                  <a:pt x="522" y="416"/>
                  <a:pt x="522" y="417"/>
                </a:cubicBezTo>
                <a:cubicBezTo>
                  <a:pt x="521" y="416"/>
                  <a:pt x="521" y="415"/>
                  <a:pt x="521" y="415"/>
                </a:cubicBezTo>
                <a:cubicBezTo>
                  <a:pt x="520" y="415"/>
                  <a:pt x="520" y="415"/>
                  <a:pt x="520" y="416"/>
                </a:cubicBezTo>
                <a:cubicBezTo>
                  <a:pt x="519" y="415"/>
                  <a:pt x="519" y="415"/>
                  <a:pt x="518" y="414"/>
                </a:cubicBezTo>
                <a:cubicBezTo>
                  <a:pt x="519" y="414"/>
                  <a:pt x="519" y="414"/>
                  <a:pt x="519" y="413"/>
                </a:cubicBezTo>
                <a:cubicBezTo>
                  <a:pt x="520" y="412"/>
                  <a:pt x="520" y="413"/>
                  <a:pt x="520" y="413"/>
                </a:cubicBezTo>
                <a:cubicBezTo>
                  <a:pt x="520" y="413"/>
                  <a:pt x="521" y="413"/>
                  <a:pt x="521" y="414"/>
                </a:cubicBezTo>
                <a:moveTo>
                  <a:pt x="522" y="409"/>
                </a:moveTo>
                <a:cubicBezTo>
                  <a:pt x="522" y="409"/>
                  <a:pt x="522" y="409"/>
                  <a:pt x="522" y="408"/>
                </a:cubicBezTo>
                <a:cubicBezTo>
                  <a:pt x="522" y="408"/>
                  <a:pt x="522" y="408"/>
                  <a:pt x="522" y="408"/>
                </a:cubicBezTo>
                <a:cubicBezTo>
                  <a:pt x="522" y="408"/>
                  <a:pt x="521" y="408"/>
                  <a:pt x="521" y="408"/>
                </a:cubicBezTo>
                <a:cubicBezTo>
                  <a:pt x="521" y="409"/>
                  <a:pt x="521" y="409"/>
                  <a:pt x="522" y="409"/>
                </a:cubicBezTo>
                <a:moveTo>
                  <a:pt x="508" y="447"/>
                </a:moveTo>
                <a:cubicBezTo>
                  <a:pt x="506" y="446"/>
                  <a:pt x="506" y="445"/>
                  <a:pt x="505" y="444"/>
                </a:cubicBezTo>
                <a:cubicBezTo>
                  <a:pt x="505" y="443"/>
                  <a:pt x="505" y="442"/>
                  <a:pt x="505" y="442"/>
                </a:cubicBezTo>
                <a:cubicBezTo>
                  <a:pt x="506" y="441"/>
                  <a:pt x="506" y="441"/>
                  <a:pt x="507" y="440"/>
                </a:cubicBezTo>
                <a:cubicBezTo>
                  <a:pt x="532" y="440"/>
                  <a:pt x="532" y="440"/>
                  <a:pt x="532" y="440"/>
                </a:cubicBezTo>
                <a:cubicBezTo>
                  <a:pt x="533" y="442"/>
                  <a:pt x="533" y="442"/>
                  <a:pt x="531" y="442"/>
                </a:cubicBezTo>
                <a:cubicBezTo>
                  <a:pt x="531" y="443"/>
                  <a:pt x="531" y="443"/>
                  <a:pt x="531" y="443"/>
                </a:cubicBezTo>
                <a:cubicBezTo>
                  <a:pt x="532" y="444"/>
                  <a:pt x="533" y="444"/>
                  <a:pt x="533" y="446"/>
                </a:cubicBezTo>
                <a:cubicBezTo>
                  <a:pt x="533" y="447"/>
                  <a:pt x="532" y="447"/>
                  <a:pt x="531" y="447"/>
                </a:cubicBezTo>
                <a:cubicBezTo>
                  <a:pt x="530" y="446"/>
                  <a:pt x="528" y="446"/>
                  <a:pt x="527" y="447"/>
                </a:cubicBezTo>
                <a:cubicBezTo>
                  <a:pt x="526" y="447"/>
                  <a:pt x="525" y="447"/>
                  <a:pt x="524" y="446"/>
                </a:cubicBezTo>
                <a:cubicBezTo>
                  <a:pt x="524" y="446"/>
                  <a:pt x="523" y="446"/>
                  <a:pt x="523" y="446"/>
                </a:cubicBezTo>
                <a:cubicBezTo>
                  <a:pt x="522" y="447"/>
                  <a:pt x="520" y="447"/>
                  <a:pt x="519" y="447"/>
                </a:cubicBezTo>
                <a:cubicBezTo>
                  <a:pt x="515" y="447"/>
                  <a:pt x="511" y="447"/>
                  <a:pt x="508" y="447"/>
                </a:cubicBezTo>
                <a:moveTo>
                  <a:pt x="589" y="446"/>
                </a:moveTo>
                <a:cubicBezTo>
                  <a:pt x="589" y="446"/>
                  <a:pt x="588" y="447"/>
                  <a:pt x="587" y="446"/>
                </a:cubicBezTo>
                <a:cubicBezTo>
                  <a:pt x="587" y="446"/>
                  <a:pt x="587" y="446"/>
                  <a:pt x="587" y="446"/>
                </a:cubicBezTo>
                <a:cubicBezTo>
                  <a:pt x="586" y="446"/>
                  <a:pt x="586" y="445"/>
                  <a:pt x="585" y="444"/>
                </a:cubicBezTo>
                <a:cubicBezTo>
                  <a:pt x="585" y="444"/>
                  <a:pt x="585" y="444"/>
                  <a:pt x="585" y="444"/>
                </a:cubicBezTo>
                <a:cubicBezTo>
                  <a:pt x="584" y="445"/>
                  <a:pt x="583" y="446"/>
                  <a:pt x="582" y="447"/>
                </a:cubicBezTo>
                <a:cubicBezTo>
                  <a:pt x="582" y="446"/>
                  <a:pt x="581" y="445"/>
                  <a:pt x="580" y="446"/>
                </a:cubicBezTo>
                <a:cubicBezTo>
                  <a:pt x="579" y="447"/>
                  <a:pt x="578" y="447"/>
                  <a:pt x="578" y="447"/>
                </a:cubicBezTo>
                <a:cubicBezTo>
                  <a:pt x="577" y="447"/>
                  <a:pt x="577" y="446"/>
                  <a:pt x="576" y="446"/>
                </a:cubicBezTo>
                <a:cubicBezTo>
                  <a:pt x="576" y="446"/>
                  <a:pt x="575" y="446"/>
                  <a:pt x="575" y="445"/>
                </a:cubicBezTo>
                <a:cubicBezTo>
                  <a:pt x="575" y="444"/>
                  <a:pt x="575" y="444"/>
                  <a:pt x="574" y="443"/>
                </a:cubicBezTo>
                <a:cubicBezTo>
                  <a:pt x="574" y="443"/>
                  <a:pt x="575" y="442"/>
                  <a:pt x="575" y="442"/>
                </a:cubicBezTo>
                <a:cubicBezTo>
                  <a:pt x="575" y="442"/>
                  <a:pt x="575" y="442"/>
                  <a:pt x="576" y="441"/>
                </a:cubicBezTo>
                <a:cubicBezTo>
                  <a:pt x="576" y="442"/>
                  <a:pt x="577" y="443"/>
                  <a:pt x="578" y="442"/>
                </a:cubicBezTo>
                <a:cubicBezTo>
                  <a:pt x="578" y="441"/>
                  <a:pt x="578" y="441"/>
                  <a:pt x="577" y="441"/>
                </a:cubicBezTo>
                <a:cubicBezTo>
                  <a:pt x="577" y="441"/>
                  <a:pt x="578" y="440"/>
                  <a:pt x="578" y="440"/>
                </a:cubicBezTo>
                <a:cubicBezTo>
                  <a:pt x="579" y="440"/>
                  <a:pt x="579" y="440"/>
                  <a:pt x="580" y="441"/>
                </a:cubicBezTo>
                <a:cubicBezTo>
                  <a:pt x="581" y="442"/>
                  <a:pt x="581" y="441"/>
                  <a:pt x="582" y="440"/>
                </a:cubicBezTo>
                <a:cubicBezTo>
                  <a:pt x="583" y="440"/>
                  <a:pt x="585" y="440"/>
                  <a:pt x="587" y="440"/>
                </a:cubicBezTo>
                <a:cubicBezTo>
                  <a:pt x="588" y="440"/>
                  <a:pt x="589" y="441"/>
                  <a:pt x="589" y="441"/>
                </a:cubicBezTo>
                <a:cubicBezTo>
                  <a:pt x="590" y="440"/>
                  <a:pt x="591" y="440"/>
                  <a:pt x="592" y="440"/>
                </a:cubicBezTo>
                <a:cubicBezTo>
                  <a:pt x="593" y="440"/>
                  <a:pt x="593" y="440"/>
                  <a:pt x="594" y="440"/>
                </a:cubicBezTo>
                <a:cubicBezTo>
                  <a:pt x="594" y="439"/>
                  <a:pt x="594" y="440"/>
                  <a:pt x="595" y="440"/>
                </a:cubicBezTo>
                <a:cubicBezTo>
                  <a:pt x="597" y="438"/>
                  <a:pt x="598" y="439"/>
                  <a:pt x="600" y="440"/>
                </a:cubicBezTo>
                <a:cubicBezTo>
                  <a:pt x="602" y="441"/>
                  <a:pt x="603" y="443"/>
                  <a:pt x="602" y="445"/>
                </a:cubicBezTo>
                <a:cubicBezTo>
                  <a:pt x="601" y="445"/>
                  <a:pt x="601" y="446"/>
                  <a:pt x="601" y="447"/>
                </a:cubicBezTo>
                <a:cubicBezTo>
                  <a:pt x="601" y="447"/>
                  <a:pt x="600" y="447"/>
                  <a:pt x="599" y="447"/>
                </a:cubicBezTo>
                <a:cubicBezTo>
                  <a:pt x="598" y="445"/>
                  <a:pt x="596" y="446"/>
                  <a:pt x="595" y="446"/>
                </a:cubicBezTo>
                <a:cubicBezTo>
                  <a:pt x="594" y="448"/>
                  <a:pt x="592" y="445"/>
                  <a:pt x="592" y="447"/>
                </a:cubicBezTo>
                <a:cubicBezTo>
                  <a:pt x="591" y="447"/>
                  <a:pt x="590" y="447"/>
                  <a:pt x="589" y="446"/>
                </a:cubicBezTo>
                <a:moveTo>
                  <a:pt x="581" y="443"/>
                </a:moveTo>
                <a:cubicBezTo>
                  <a:pt x="581" y="443"/>
                  <a:pt x="582" y="444"/>
                  <a:pt x="582" y="444"/>
                </a:cubicBezTo>
                <a:cubicBezTo>
                  <a:pt x="583" y="444"/>
                  <a:pt x="583" y="444"/>
                  <a:pt x="584" y="444"/>
                </a:cubicBezTo>
                <a:cubicBezTo>
                  <a:pt x="584" y="444"/>
                  <a:pt x="584" y="443"/>
                  <a:pt x="584" y="443"/>
                </a:cubicBezTo>
                <a:cubicBezTo>
                  <a:pt x="584" y="443"/>
                  <a:pt x="584" y="442"/>
                  <a:pt x="583" y="442"/>
                </a:cubicBezTo>
                <a:cubicBezTo>
                  <a:pt x="582" y="442"/>
                  <a:pt x="582" y="442"/>
                  <a:pt x="581" y="443"/>
                </a:cubicBezTo>
                <a:moveTo>
                  <a:pt x="579" y="443"/>
                </a:moveTo>
                <a:cubicBezTo>
                  <a:pt x="579" y="443"/>
                  <a:pt x="578" y="443"/>
                  <a:pt x="578" y="443"/>
                </a:cubicBezTo>
                <a:cubicBezTo>
                  <a:pt x="578" y="444"/>
                  <a:pt x="578" y="444"/>
                  <a:pt x="578" y="445"/>
                </a:cubicBezTo>
                <a:cubicBezTo>
                  <a:pt x="579" y="445"/>
                  <a:pt x="579" y="445"/>
                  <a:pt x="580" y="445"/>
                </a:cubicBezTo>
                <a:cubicBezTo>
                  <a:pt x="580" y="445"/>
                  <a:pt x="580" y="444"/>
                  <a:pt x="580" y="444"/>
                </a:cubicBezTo>
                <a:cubicBezTo>
                  <a:pt x="580" y="444"/>
                  <a:pt x="579" y="443"/>
                  <a:pt x="579" y="443"/>
                </a:cubicBezTo>
                <a:moveTo>
                  <a:pt x="599" y="443"/>
                </a:moveTo>
                <a:cubicBezTo>
                  <a:pt x="599" y="443"/>
                  <a:pt x="599" y="443"/>
                  <a:pt x="600" y="443"/>
                </a:cubicBezTo>
                <a:cubicBezTo>
                  <a:pt x="600" y="443"/>
                  <a:pt x="600" y="443"/>
                  <a:pt x="600" y="442"/>
                </a:cubicBezTo>
                <a:cubicBezTo>
                  <a:pt x="600" y="442"/>
                  <a:pt x="600" y="442"/>
                  <a:pt x="600" y="442"/>
                </a:cubicBezTo>
                <a:cubicBezTo>
                  <a:pt x="599" y="442"/>
                  <a:pt x="599" y="443"/>
                  <a:pt x="599" y="443"/>
                </a:cubicBezTo>
                <a:moveTo>
                  <a:pt x="514" y="425"/>
                </a:moveTo>
                <a:cubicBezTo>
                  <a:pt x="518" y="425"/>
                  <a:pt x="518" y="425"/>
                  <a:pt x="518" y="425"/>
                </a:cubicBezTo>
                <a:cubicBezTo>
                  <a:pt x="518" y="425"/>
                  <a:pt x="518" y="425"/>
                  <a:pt x="518" y="425"/>
                </a:cubicBezTo>
                <a:cubicBezTo>
                  <a:pt x="518" y="424"/>
                  <a:pt x="518" y="423"/>
                  <a:pt x="518" y="423"/>
                </a:cubicBezTo>
                <a:cubicBezTo>
                  <a:pt x="518" y="417"/>
                  <a:pt x="518" y="417"/>
                  <a:pt x="518" y="417"/>
                </a:cubicBezTo>
                <a:cubicBezTo>
                  <a:pt x="519" y="417"/>
                  <a:pt x="520" y="417"/>
                  <a:pt x="521" y="417"/>
                </a:cubicBezTo>
                <a:cubicBezTo>
                  <a:pt x="521" y="418"/>
                  <a:pt x="522" y="417"/>
                  <a:pt x="523" y="418"/>
                </a:cubicBezTo>
                <a:cubicBezTo>
                  <a:pt x="523" y="419"/>
                  <a:pt x="521" y="419"/>
                  <a:pt x="523" y="420"/>
                </a:cubicBezTo>
                <a:cubicBezTo>
                  <a:pt x="524" y="421"/>
                  <a:pt x="523" y="422"/>
                  <a:pt x="523" y="423"/>
                </a:cubicBezTo>
                <a:cubicBezTo>
                  <a:pt x="524" y="423"/>
                  <a:pt x="524" y="424"/>
                  <a:pt x="524" y="425"/>
                </a:cubicBezTo>
                <a:cubicBezTo>
                  <a:pt x="528" y="425"/>
                  <a:pt x="528" y="425"/>
                  <a:pt x="528" y="425"/>
                </a:cubicBezTo>
                <a:cubicBezTo>
                  <a:pt x="529" y="426"/>
                  <a:pt x="529" y="427"/>
                  <a:pt x="529" y="428"/>
                </a:cubicBezTo>
                <a:cubicBezTo>
                  <a:pt x="528" y="429"/>
                  <a:pt x="528" y="429"/>
                  <a:pt x="527" y="430"/>
                </a:cubicBezTo>
                <a:cubicBezTo>
                  <a:pt x="514" y="430"/>
                  <a:pt x="514" y="430"/>
                  <a:pt x="514" y="430"/>
                </a:cubicBezTo>
                <a:cubicBezTo>
                  <a:pt x="514" y="430"/>
                  <a:pt x="514" y="429"/>
                  <a:pt x="514" y="429"/>
                </a:cubicBezTo>
                <a:cubicBezTo>
                  <a:pt x="514" y="428"/>
                  <a:pt x="514" y="427"/>
                  <a:pt x="514" y="425"/>
                </a:cubicBezTo>
                <a:moveTo>
                  <a:pt x="223" y="392"/>
                </a:moveTo>
                <a:cubicBezTo>
                  <a:pt x="223" y="393"/>
                  <a:pt x="223" y="394"/>
                  <a:pt x="223" y="395"/>
                </a:cubicBezTo>
                <a:cubicBezTo>
                  <a:pt x="223" y="395"/>
                  <a:pt x="223" y="395"/>
                  <a:pt x="223" y="396"/>
                </a:cubicBezTo>
                <a:cubicBezTo>
                  <a:pt x="222" y="397"/>
                  <a:pt x="223" y="397"/>
                  <a:pt x="223" y="398"/>
                </a:cubicBezTo>
                <a:cubicBezTo>
                  <a:pt x="223" y="399"/>
                  <a:pt x="222" y="398"/>
                  <a:pt x="221" y="399"/>
                </a:cubicBezTo>
                <a:cubicBezTo>
                  <a:pt x="221" y="398"/>
                  <a:pt x="221" y="398"/>
                  <a:pt x="221" y="398"/>
                </a:cubicBezTo>
                <a:cubicBezTo>
                  <a:pt x="221" y="397"/>
                  <a:pt x="221" y="397"/>
                  <a:pt x="221" y="397"/>
                </a:cubicBezTo>
                <a:cubicBezTo>
                  <a:pt x="220" y="396"/>
                  <a:pt x="220" y="396"/>
                  <a:pt x="220" y="395"/>
                </a:cubicBezTo>
                <a:cubicBezTo>
                  <a:pt x="220" y="395"/>
                  <a:pt x="220" y="395"/>
                  <a:pt x="221" y="395"/>
                </a:cubicBezTo>
                <a:cubicBezTo>
                  <a:pt x="221" y="395"/>
                  <a:pt x="221" y="395"/>
                  <a:pt x="221" y="396"/>
                </a:cubicBezTo>
                <a:cubicBezTo>
                  <a:pt x="222" y="395"/>
                  <a:pt x="221" y="393"/>
                  <a:pt x="222" y="392"/>
                </a:cubicBezTo>
                <a:cubicBezTo>
                  <a:pt x="221" y="392"/>
                  <a:pt x="221" y="392"/>
                  <a:pt x="220" y="392"/>
                </a:cubicBezTo>
                <a:cubicBezTo>
                  <a:pt x="220" y="392"/>
                  <a:pt x="220" y="391"/>
                  <a:pt x="220" y="391"/>
                </a:cubicBezTo>
                <a:cubicBezTo>
                  <a:pt x="220" y="390"/>
                  <a:pt x="222" y="389"/>
                  <a:pt x="220" y="388"/>
                </a:cubicBezTo>
                <a:cubicBezTo>
                  <a:pt x="220" y="388"/>
                  <a:pt x="220" y="387"/>
                  <a:pt x="220" y="387"/>
                </a:cubicBezTo>
                <a:cubicBezTo>
                  <a:pt x="221" y="386"/>
                  <a:pt x="223" y="385"/>
                  <a:pt x="225" y="385"/>
                </a:cubicBezTo>
                <a:cubicBezTo>
                  <a:pt x="226" y="385"/>
                  <a:pt x="227" y="385"/>
                  <a:pt x="228" y="385"/>
                </a:cubicBezTo>
                <a:cubicBezTo>
                  <a:pt x="230" y="386"/>
                  <a:pt x="231" y="388"/>
                  <a:pt x="233" y="388"/>
                </a:cubicBezTo>
                <a:cubicBezTo>
                  <a:pt x="233" y="389"/>
                  <a:pt x="233" y="391"/>
                  <a:pt x="233" y="392"/>
                </a:cubicBezTo>
                <a:cubicBezTo>
                  <a:pt x="233" y="392"/>
                  <a:pt x="233" y="393"/>
                  <a:pt x="234" y="393"/>
                </a:cubicBezTo>
                <a:cubicBezTo>
                  <a:pt x="234" y="393"/>
                  <a:pt x="234" y="394"/>
                  <a:pt x="234" y="394"/>
                </a:cubicBezTo>
                <a:cubicBezTo>
                  <a:pt x="234" y="395"/>
                  <a:pt x="233" y="395"/>
                  <a:pt x="232" y="394"/>
                </a:cubicBezTo>
                <a:cubicBezTo>
                  <a:pt x="232" y="394"/>
                  <a:pt x="232" y="394"/>
                  <a:pt x="231" y="394"/>
                </a:cubicBezTo>
                <a:cubicBezTo>
                  <a:pt x="230" y="395"/>
                  <a:pt x="229" y="395"/>
                  <a:pt x="227" y="395"/>
                </a:cubicBezTo>
                <a:cubicBezTo>
                  <a:pt x="228" y="394"/>
                  <a:pt x="228" y="394"/>
                  <a:pt x="228" y="393"/>
                </a:cubicBezTo>
                <a:cubicBezTo>
                  <a:pt x="227" y="393"/>
                  <a:pt x="227" y="392"/>
                  <a:pt x="226" y="391"/>
                </a:cubicBezTo>
                <a:cubicBezTo>
                  <a:pt x="224" y="391"/>
                  <a:pt x="224" y="391"/>
                  <a:pt x="224" y="391"/>
                </a:cubicBezTo>
                <a:cubicBezTo>
                  <a:pt x="224" y="390"/>
                  <a:pt x="224" y="390"/>
                  <a:pt x="223" y="390"/>
                </a:cubicBezTo>
                <a:cubicBezTo>
                  <a:pt x="223" y="390"/>
                  <a:pt x="223" y="390"/>
                  <a:pt x="223" y="391"/>
                </a:cubicBezTo>
                <a:cubicBezTo>
                  <a:pt x="222" y="391"/>
                  <a:pt x="223" y="392"/>
                  <a:pt x="223" y="392"/>
                </a:cubicBezTo>
                <a:moveTo>
                  <a:pt x="577" y="370"/>
                </a:moveTo>
                <a:cubicBezTo>
                  <a:pt x="577" y="370"/>
                  <a:pt x="577" y="370"/>
                  <a:pt x="577" y="370"/>
                </a:cubicBezTo>
                <a:cubicBezTo>
                  <a:pt x="578" y="369"/>
                  <a:pt x="580" y="369"/>
                  <a:pt x="581" y="369"/>
                </a:cubicBezTo>
                <a:cubicBezTo>
                  <a:pt x="581" y="369"/>
                  <a:pt x="581" y="370"/>
                  <a:pt x="581" y="370"/>
                </a:cubicBezTo>
                <a:cubicBezTo>
                  <a:pt x="581" y="370"/>
                  <a:pt x="581" y="371"/>
                  <a:pt x="581" y="371"/>
                </a:cubicBezTo>
                <a:cubicBezTo>
                  <a:pt x="582" y="371"/>
                  <a:pt x="582" y="371"/>
                  <a:pt x="582" y="370"/>
                </a:cubicBezTo>
                <a:cubicBezTo>
                  <a:pt x="582" y="370"/>
                  <a:pt x="582" y="369"/>
                  <a:pt x="583" y="369"/>
                </a:cubicBezTo>
                <a:cubicBezTo>
                  <a:pt x="583" y="368"/>
                  <a:pt x="584" y="368"/>
                  <a:pt x="584" y="368"/>
                </a:cubicBezTo>
                <a:cubicBezTo>
                  <a:pt x="585" y="369"/>
                  <a:pt x="586" y="369"/>
                  <a:pt x="587" y="369"/>
                </a:cubicBezTo>
                <a:cubicBezTo>
                  <a:pt x="587" y="369"/>
                  <a:pt x="588" y="370"/>
                  <a:pt x="589" y="370"/>
                </a:cubicBezTo>
                <a:cubicBezTo>
                  <a:pt x="589" y="371"/>
                  <a:pt x="589" y="371"/>
                  <a:pt x="590" y="371"/>
                </a:cubicBezTo>
                <a:cubicBezTo>
                  <a:pt x="590" y="371"/>
                  <a:pt x="590" y="371"/>
                  <a:pt x="590" y="371"/>
                </a:cubicBezTo>
                <a:cubicBezTo>
                  <a:pt x="590" y="372"/>
                  <a:pt x="590" y="372"/>
                  <a:pt x="590" y="372"/>
                </a:cubicBezTo>
                <a:cubicBezTo>
                  <a:pt x="591" y="372"/>
                  <a:pt x="592" y="373"/>
                  <a:pt x="593" y="373"/>
                </a:cubicBezTo>
                <a:cubicBezTo>
                  <a:pt x="593" y="373"/>
                  <a:pt x="594" y="372"/>
                  <a:pt x="594" y="372"/>
                </a:cubicBezTo>
                <a:cubicBezTo>
                  <a:pt x="594" y="371"/>
                  <a:pt x="595" y="371"/>
                  <a:pt x="595" y="371"/>
                </a:cubicBezTo>
                <a:cubicBezTo>
                  <a:pt x="595" y="371"/>
                  <a:pt x="596" y="371"/>
                  <a:pt x="596" y="371"/>
                </a:cubicBezTo>
                <a:cubicBezTo>
                  <a:pt x="596" y="371"/>
                  <a:pt x="596" y="372"/>
                  <a:pt x="597" y="372"/>
                </a:cubicBezTo>
                <a:cubicBezTo>
                  <a:pt x="598" y="371"/>
                  <a:pt x="598" y="370"/>
                  <a:pt x="599" y="369"/>
                </a:cubicBezTo>
                <a:cubicBezTo>
                  <a:pt x="600" y="369"/>
                  <a:pt x="600" y="369"/>
                  <a:pt x="600" y="369"/>
                </a:cubicBezTo>
                <a:cubicBezTo>
                  <a:pt x="601" y="369"/>
                  <a:pt x="601" y="370"/>
                  <a:pt x="601" y="370"/>
                </a:cubicBezTo>
                <a:cubicBezTo>
                  <a:pt x="601" y="372"/>
                  <a:pt x="601" y="373"/>
                  <a:pt x="601" y="374"/>
                </a:cubicBezTo>
                <a:cubicBezTo>
                  <a:pt x="601" y="375"/>
                  <a:pt x="600" y="375"/>
                  <a:pt x="599" y="376"/>
                </a:cubicBezTo>
                <a:cubicBezTo>
                  <a:pt x="598" y="376"/>
                  <a:pt x="597" y="376"/>
                  <a:pt x="595" y="376"/>
                </a:cubicBezTo>
                <a:cubicBezTo>
                  <a:pt x="595" y="376"/>
                  <a:pt x="595" y="376"/>
                  <a:pt x="594" y="375"/>
                </a:cubicBezTo>
                <a:cubicBezTo>
                  <a:pt x="594" y="375"/>
                  <a:pt x="593" y="375"/>
                  <a:pt x="592" y="375"/>
                </a:cubicBezTo>
                <a:cubicBezTo>
                  <a:pt x="590" y="377"/>
                  <a:pt x="588" y="375"/>
                  <a:pt x="586" y="376"/>
                </a:cubicBezTo>
                <a:cubicBezTo>
                  <a:pt x="586" y="375"/>
                  <a:pt x="586" y="374"/>
                  <a:pt x="585" y="374"/>
                </a:cubicBezTo>
                <a:cubicBezTo>
                  <a:pt x="585" y="375"/>
                  <a:pt x="584" y="375"/>
                  <a:pt x="583" y="375"/>
                </a:cubicBezTo>
                <a:cubicBezTo>
                  <a:pt x="583" y="375"/>
                  <a:pt x="583" y="374"/>
                  <a:pt x="583" y="374"/>
                </a:cubicBezTo>
                <a:cubicBezTo>
                  <a:pt x="582" y="374"/>
                  <a:pt x="582" y="374"/>
                  <a:pt x="581" y="373"/>
                </a:cubicBezTo>
                <a:cubicBezTo>
                  <a:pt x="581" y="373"/>
                  <a:pt x="582" y="373"/>
                  <a:pt x="582" y="372"/>
                </a:cubicBezTo>
                <a:cubicBezTo>
                  <a:pt x="581" y="372"/>
                  <a:pt x="580" y="371"/>
                  <a:pt x="579" y="371"/>
                </a:cubicBezTo>
                <a:cubicBezTo>
                  <a:pt x="579" y="371"/>
                  <a:pt x="579" y="370"/>
                  <a:pt x="579" y="370"/>
                </a:cubicBezTo>
                <a:cubicBezTo>
                  <a:pt x="578" y="370"/>
                  <a:pt x="578" y="370"/>
                  <a:pt x="577" y="370"/>
                </a:cubicBezTo>
                <a:moveTo>
                  <a:pt x="217" y="447"/>
                </a:moveTo>
                <a:cubicBezTo>
                  <a:pt x="216" y="445"/>
                  <a:pt x="215" y="443"/>
                  <a:pt x="217" y="440"/>
                </a:cubicBezTo>
                <a:cubicBezTo>
                  <a:pt x="221" y="440"/>
                  <a:pt x="225" y="440"/>
                  <a:pt x="229" y="440"/>
                </a:cubicBezTo>
                <a:cubicBezTo>
                  <a:pt x="230" y="440"/>
                  <a:pt x="230" y="441"/>
                  <a:pt x="230" y="441"/>
                </a:cubicBezTo>
                <a:cubicBezTo>
                  <a:pt x="230" y="442"/>
                  <a:pt x="229" y="442"/>
                  <a:pt x="230" y="443"/>
                </a:cubicBezTo>
                <a:cubicBezTo>
                  <a:pt x="230" y="443"/>
                  <a:pt x="230" y="444"/>
                  <a:pt x="230" y="445"/>
                </a:cubicBezTo>
                <a:cubicBezTo>
                  <a:pt x="230" y="445"/>
                  <a:pt x="232" y="445"/>
                  <a:pt x="231" y="446"/>
                </a:cubicBezTo>
                <a:cubicBezTo>
                  <a:pt x="229" y="447"/>
                  <a:pt x="229" y="447"/>
                  <a:pt x="228" y="446"/>
                </a:cubicBezTo>
                <a:cubicBezTo>
                  <a:pt x="227" y="446"/>
                  <a:pt x="227" y="446"/>
                  <a:pt x="226" y="446"/>
                </a:cubicBezTo>
                <a:cubicBezTo>
                  <a:pt x="225" y="446"/>
                  <a:pt x="225" y="447"/>
                  <a:pt x="223" y="447"/>
                </a:cubicBezTo>
                <a:cubicBezTo>
                  <a:pt x="222" y="447"/>
                  <a:pt x="222" y="447"/>
                  <a:pt x="221" y="447"/>
                </a:cubicBezTo>
                <a:cubicBezTo>
                  <a:pt x="219" y="447"/>
                  <a:pt x="218" y="447"/>
                  <a:pt x="217" y="447"/>
                </a:cubicBezTo>
                <a:moveTo>
                  <a:pt x="229" y="444"/>
                </a:moveTo>
                <a:cubicBezTo>
                  <a:pt x="228" y="444"/>
                  <a:pt x="228" y="444"/>
                  <a:pt x="228" y="445"/>
                </a:cubicBezTo>
                <a:cubicBezTo>
                  <a:pt x="228" y="445"/>
                  <a:pt x="229" y="445"/>
                  <a:pt x="229" y="445"/>
                </a:cubicBezTo>
                <a:cubicBezTo>
                  <a:pt x="229" y="445"/>
                  <a:pt x="229" y="445"/>
                  <a:pt x="229" y="445"/>
                </a:cubicBezTo>
                <a:cubicBezTo>
                  <a:pt x="229" y="444"/>
                  <a:pt x="229" y="444"/>
                  <a:pt x="229" y="444"/>
                </a:cubicBezTo>
                <a:moveTo>
                  <a:pt x="303" y="424"/>
                </a:moveTo>
                <a:cubicBezTo>
                  <a:pt x="311" y="424"/>
                  <a:pt x="311" y="424"/>
                  <a:pt x="311" y="424"/>
                </a:cubicBezTo>
                <a:cubicBezTo>
                  <a:pt x="312" y="425"/>
                  <a:pt x="312" y="426"/>
                  <a:pt x="312" y="426"/>
                </a:cubicBezTo>
                <a:cubicBezTo>
                  <a:pt x="313" y="427"/>
                  <a:pt x="313" y="427"/>
                  <a:pt x="312" y="428"/>
                </a:cubicBezTo>
                <a:cubicBezTo>
                  <a:pt x="312" y="428"/>
                  <a:pt x="312" y="429"/>
                  <a:pt x="311" y="430"/>
                </a:cubicBezTo>
                <a:cubicBezTo>
                  <a:pt x="298" y="430"/>
                  <a:pt x="298" y="430"/>
                  <a:pt x="298" y="430"/>
                </a:cubicBezTo>
                <a:cubicBezTo>
                  <a:pt x="297" y="428"/>
                  <a:pt x="297" y="427"/>
                  <a:pt x="298" y="426"/>
                </a:cubicBezTo>
                <a:cubicBezTo>
                  <a:pt x="298" y="426"/>
                  <a:pt x="297" y="426"/>
                  <a:pt x="297" y="426"/>
                </a:cubicBezTo>
                <a:cubicBezTo>
                  <a:pt x="296" y="425"/>
                  <a:pt x="296" y="425"/>
                  <a:pt x="296" y="424"/>
                </a:cubicBezTo>
                <a:cubicBezTo>
                  <a:pt x="297" y="423"/>
                  <a:pt x="298" y="423"/>
                  <a:pt x="298" y="423"/>
                </a:cubicBezTo>
                <a:cubicBezTo>
                  <a:pt x="298" y="424"/>
                  <a:pt x="299" y="424"/>
                  <a:pt x="300" y="425"/>
                </a:cubicBezTo>
                <a:cubicBezTo>
                  <a:pt x="301" y="425"/>
                  <a:pt x="302" y="426"/>
                  <a:pt x="304" y="426"/>
                </a:cubicBezTo>
                <a:cubicBezTo>
                  <a:pt x="304" y="426"/>
                  <a:pt x="304" y="426"/>
                  <a:pt x="304" y="426"/>
                </a:cubicBezTo>
                <a:cubicBezTo>
                  <a:pt x="304" y="425"/>
                  <a:pt x="303" y="425"/>
                  <a:pt x="303" y="424"/>
                </a:cubicBezTo>
                <a:moveTo>
                  <a:pt x="579" y="371"/>
                </a:moveTo>
                <a:cubicBezTo>
                  <a:pt x="579" y="372"/>
                  <a:pt x="578" y="372"/>
                  <a:pt x="578" y="373"/>
                </a:cubicBezTo>
                <a:cubicBezTo>
                  <a:pt x="579" y="373"/>
                  <a:pt x="580" y="374"/>
                  <a:pt x="579" y="375"/>
                </a:cubicBezTo>
                <a:cubicBezTo>
                  <a:pt x="577" y="374"/>
                  <a:pt x="577" y="374"/>
                  <a:pt x="576" y="375"/>
                </a:cubicBezTo>
                <a:cubicBezTo>
                  <a:pt x="575" y="375"/>
                  <a:pt x="575" y="375"/>
                  <a:pt x="574" y="374"/>
                </a:cubicBezTo>
                <a:cubicBezTo>
                  <a:pt x="574" y="374"/>
                  <a:pt x="575" y="374"/>
                  <a:pt x="575" y="373"/>
                </a:cubicBezTo>
                <a:cubicBezTo>
                  <a:pt x="575" y="373"/>
                  <a:pt x="575" y="373"/>
                  <a:pt x="575" y="372"/>
                </a:cubicBezTo>
                <a:cubicBezTo>
                  <a:pt x="575" y="372"/>
                  <a:pt x="575" y="372"/>
                  <a:pt x="576" y="372"/>
                </a:cubicBezTo>
                <a:cubicBezTo>
                  <a:pt x="576" y="371"/>
                  <a:pt x="575" y="371"/>
                  <a:pt x="575" y="372"/>
                </a:cubicBezTo>
                <a:cubicBezTo>
                  <a:pt x="575" y="372"/>
                  <a:pt x="575" y="372"/>
                  <a:pt x="575" y="372"/>
                </a:cubicBezTo>
                <a:cubicBezTo>
                  <a:pt x="575" y="372"/>
                  <a:pt x="576" y="372"/>
                  <a:pt x="576" y="372"/>
                </a:cubicBezTo>
                <a:cubicBezTo>
                  <a:pt x="576" y="372"/>
                  <a:pt x="576" y="372"/>
                  <a:pt x="576" y="371"/>
                </a:cubicBezTo>
                <a:cubicBezTo>
                  <a:pt x="576" y="371"/>
                  <a:pt x="576" y="371"/>
                  <a:pt x="576" y="372"/>
                </a:cubicBezTo>
                <a:cubicBezTo>
                  <a:pt x="574" y="372"/>
                  <a:pt x="574" y="371"/>
                  <a:pt x="574" y="371"/>
                </a:cubicBezTo>
                <a:cubicBezTo>
                  <a:pt x="574" y="370"/>
                  <a:pt x="575" y="370"/>
                  <a:pt x="575" y="370"/>
                </a:cubicBezTo>
                <a:cubicBezTo>
                  <a:pt x="576" y="370"/>
                  <a:pt x="577" y="370"/>
                  <a:pt x="577" y="370"/>
                </a:cubicBezTo>
                <a:cubicBezTo>
                  <a:pt x="577" y="370"/>
                  <a:pt x="578" y="371"/>
                  <a:pt x="578" y="371"/>
                </a:cubicBezTo>
                <a:cubicBezTo>
                  <a:pt x="578" y="371"/>
                  <a:pt x="579" y="371"/>
                  <a:pt x="579" y="371"/>
                </a:cubicBezTo>
                <a:moveTo>
                  <a:pt x="290" y="424"/>
                </a:moveTo>
                <a:cubicBezTo>
                  <a:pt x="289" y="423"/>
                  <a:pt x="291" y="421"/>
                  <a:pt x="289" y="421"/>
                </a:cubicBezTo>
                <a:cubicBezTo>
                  <a:pt x="289" y="420"/>
                  <a:pt x="290" y="420"/>
                  <a:pt x="290" y="419"/>
                </a:cubicBezTo>
                <a:cubicBezTo>
                  <a:pt x="291" y="420"/>
                  <a:pt x="292" y="420"/>
                  <a:pt x="292" y="421"/>
                </a:cubicBezTo>
                <a:cubicBezTo>
                  <a:pt x="292" y="422"/>
                  <a:pt x="292" y="422"/>
                  <a:pt x="293" y="423"/>
                </a:cubicBezTo>
                <a:cubicBezTo>
                  <a:pt x="293" y="423"/>
                  <a:pt x="292" y="424"/>
                  <a:pt x="292" y="424"/>
                </a:cubicBezTo>
                <a:cubicBezTo>
                  <a:pt x="291" y="424"/>
                  <a:pt x="291" y="424"/>
                  <a:pt x="290" y="424"/>
                </a:cubicBezTo>
                <a:moveTo>
                  <a:pt x="367" y="471"/>
                </a:moveTo>
                <a:cubicBezTo>
                  <a:pt x="367" y="471"/>
                  <a:pt x="368" y="470"/>
                  <a:pt x="368" y="470"/>
                </a:cubicBezTo>
                <a:cubicBezTo>
                  <a:pt x="369" y="470"/>
                  <a:pt x="369" y="470"/>
                  <a:pt x="370" y="471"/>
                </a:cubicBezTo>
                <a:cubicBezTo>
                  <a:pt x="369" y="472"/>
                  <a:pt x="370" y="472"/>
                  <a:pt x="370" y="473"/>
                </a:cubicBezTo>
                <a:cubicBezTo>
                  <a:pt x="370" y="474"/>
                  <a:pt x="370" y="474"/>
                  <a:pt x="370" y="474"/>
                </a:cubicBezTo>
                <a:cubicBezTo>
                  <a:pt x="370" y="474"/>
                  <a:pt x="369" y="475"/>
                  <a:pt x="369" y="474"/>
                </a:cubicBezTo>
                <a:cubicBezTo>
                  <a:pt x="369" y="474"/>
                  <a:pt x="368" y="473"/>
                  <a:pt x="368" y="472"/>
                </a:cubicBezTo>
                <a:cubicBezTo>
                  <a:pt x="367" y="472"/>
                  <a:pt x="367" y="471"/>
                  <a:pt x="367" y="471"/>
                </a:cubicBezTo>
                <a:moveTo>
                  <a:pt x="416" y="252"/>
                </a:moveTo>
                <a:cubicBezTo>
                  <a:pt x="417" y="252"/>
                  <a:pt x="418" y="251"/>
                  <a:pt x="419" y="252"/>
                </a:cubicBezTo>
                <a:cubicBezTo>
                  <a:pt x="419" y="253"/>
                  <a:pt x="418" y="254"/>
                  <a:pt x="420" y="255"/>
                </a:cubicBezTo>
                <a:cubicBezTo>
                  <a:pt x="420" y="255"/>
                  <a:pt x="420" y="256"/>
                  <a:pt x="420" y="256"/>
                </a:cubicBezTo>
                <a:cubicBezTo>
                  <a:pt x="418" y="256"/>
                  <a:pt x="417" y="254"/>
                  <a:pt x="416" y="253"/>
                </a:cubicBezTo>
                <a:cubicBezTo>
                  <a:pt x="416" y="253"/>
                  <a:pt x="416" y="252"/>
                  <a:pt x="416" y="252"/>
                </a:cubicBezTo>
                <a:moveTo>
                  <a:pt x="375" y="475"/>
                </a:moveTo>
                <a:cubicBezTo>
                  <a:pt x="378" y="475"/>
                  <a:pt x="378" y="475"/>
                  <a:pt x="378" y="475"/>
                </a:cubicBezTo>
                <a:cubicBezTo>
                  <a:pt x="379" y="476"/>
                  <a:pt x="381" y="477"/>
                  <a:pt x="380" y="478"/>
                </a:cubicBezTo>
                <a:cubicBezTo>
                  <a:pt x="378" y="477"/>
                  <a:pt x="378" y="477"/>
                  <a:pt x="377" y="478"/>
                </a:cubicBezTo>
                <a:cubicBezTo>
                  <a:pt x="376" y="477"/>
                  <a:pt x="376" y="476"/>
                  <a:pt x="375" y="475"/>
                </a:cubicBezTo>
                <a:moveTo>
                  <a:pt x="280" y="425"/>
                </a:moveTo>
                <a:cubicBezTo>
                  <a:pt x="280" y="426"/>
                  <a:pt x="280" y="427"/>
                  <a:pt x="282" y="427"/>
                </a:cubicBezTo>
                <a:cubicBezTo>
                  <a:pt x="282" y="427"/>
                  <a:pt x="283" y="428"/>
                  <a:pt x="283" y="428"/>
                </a:cubicBezTo>
                <a:cubicBezTo>
                  <a:pt x="283" y="429"/>
                  <a:pt x="283" y="429"/>
                  <a:pt x="283" y="429"/>
                </a:cubicBezTo>
                <a:cubicBezTo>
                  <a:pt x="283" y="430"/>
                  <a:pt x="283" y="430"/>
                  <a:pt x="283" y="430"/>
                </a:cubicBezTo>
                <a:cubicBezTo>
                  <a:pt x="282" y="429"/>
                  <a:pt x="281" y="429"/>
                  <a:pt x="281" y="429"/>
                </a:cubicBezTo>
                <a:cubicBezTo>
                  <a:pt x="280" y="428"/>
                  <a:pt x="279" y="428"/>
                  <a:pt x="279" y="427"/>
                </a:cubicBezTo>
                <a:cubicBezTo>
                  <a:pt x="280" y="427"/>
                  <a:pt x="279" y="426"/>
                  <a:pt x="280" y="425"/>
                </a:cubicBezTo>
                <a:cubicBezTo>
                  <a:pt x="280" y="425"/>
                  <a:pt x="280" y="425"/>
                  <a:pt x="280" y="425"/>
                </a:cubicBezTo>
                <a:moveTo>
                  <a:pt x="290" y="427"/>
                </a:moveTo>
                <a:cubicBezTo>
                  <a:pt x="289" y="427"/>
                  <a:pt x="289" y="427"/>
                  <a:pt x="290" y="429"/>
                </a:cubicBezTo>
                <a:cubicBezTo>
                  <a:pt x="289" y="429"/>
                  <a:pt x="287" y="429"/>
                  <a:pt x="286" y="429"/>
                </a:cubicBezTo>
                <a:cubicBezTo>
                  <a:pt x="287" y="428"/>
                  <a:pt x="287" y="427"/>
                  <a:pt x="288" y="427"/>
                </a:cubicBezTo>
                <a:cubicBezTo>
                  <a:pt x="289" y="425"/>
                  <a:pt x="289" y="425"/>
                  <a:pt x="290" y="427"/>
                </a:cubicBezTo>
                <a:moveTo>
                  <a:pt x="371" y="476"/>
                </a:moveTo>
                <a:cubicBezTo>
                  <a:pt x="372" y="477"/>
                  <a:pt x="372" y="477"/>
                  <a:pt x="372" y="478"/>
                </a:cubicBezTo>
                <a:cubicBezTo>
                  <a:pt x="372" y="478"/>
                  <a:pt x="371" y="479"/>
                  <a:pt x="371" y="479"/>
                </a:cubicBezTo>
                <a:cubicBezTo>
                  <a:pt x="370" y="479"/>
                  <a:pt x="369" y="479"/>
                  <a:pt x="368" y="479"/>
                </a:cubicBezTo>
                <a:cubicBezTo>
                  <a:pt x="368" y="477"/>
                  <a:pt x="370" y="478"/>
                  <a:pt x="371" y="476"/>
                </a:cubicBezTo>
                <a:moveTo>
                  <a:pt x="412" y="486"/>
                </a:moveTo>
                <a:cubicBezTo>
                  <a:pt x="412" y="485"/>
                  <a:pt x="413" y="485"/>
                  <a:pt x="413" y="485"/>
                </a:cubicBezTo>
                <a:cubicBezTo>
                  <a:pt x="414" y="485"/>
                  <a:pt x="414" y="486"/>
                  <a:pt x="415" y="486"/>
                </a:cubicBezTo>
                <a:cubicBezTo>
                  <a:pt x="415" y="487"/>
                  <a:pt x="416" y="488"/>
                  <a:pt x="416" y="489"/>
                </a:cubicBezTo>
                <a:cubicBezTo>
                  <a:pt x="415" y="489"/>
                  <a:pt x="415" y="489"/>
                  <a:pt x="414" y="489"/>
                </a:cubicBezTo>
                <a:cubicBezTo>
                  <a:pt x="413" y="489"/>
                  <a:pt x="413" y="488"/>
                  <a:pt x="413" y="488"/>
                </a:cubicBezTo>
                <a:cubicBezTo>
                  <a:pt x="413" y="488"/>
                  <a:pt x="414" y="488"/>
                  <a:pt x="414" y="487"/>
                </a:cubicBezTo>
                <a:cubicBezTo>
                  <a:pt x="414" y="487"/>
                  <a:pt x="414" y="487"/>
                  <a:pt x="413" y="487"/>
                </a:cubicBezTo>
                <a:cubicBezTo>
                  <a:pt x="413" y="486"/>
                  <a:pt x="413" y="486"/>
                  <a:pt x="412" y="486"/>
                </a:cubicBezTo>
                <a:moveTo>
                  <a:pt x="375" y="475"/>
                </a:moveTo>
                <a:cubicBezTo>
                  <a:pt x="374" y="475"/>
                  <a:pt x="374" y="475"/>
                  <a:pt x="373" y="475"/>
                </a:cubicBezTo>
                <a:cubicBezTo>
                  <a:pt x="372" y="475"/>
                  <a:pt x="372" y="475"/>
                  <a:pt x="371" y="475"/>
                </a:cubicBezTo>
                <a:cubicBezTo>
                  <a:pt x="371" y="474"/>
                  <a:pt x="372" y="474"/>
                  <a:pt x="372" y="473"/>
                </a:cubicBezTo>
                <a:cubicBezTo>
                  <a:pt x="372" y="473"/>
                  <a:pt x="373" y="473"/>
                  <a:pt x="373" y="473"/>
                </a:cubicBezTo>
                <a:cubicBezTo>
                  <a:pt x="374" y="474"/>
                  <a:pt x="375" y="474"/>
                  <a:pt x="375" y="475"/>
                </a:cubicBezTo>
                <a:moveTo>
                  <a:pt x="589" y="370"/>
                </a:moveTo>
                <a:cubicBezTo>
                  <a:pt x="589" y="370"/>
                  <a:pt x="589" y="369"/>
                  <a:pt x="589" y="369"/>
                </a:cubicBezTo>
                <a:cubicBezTo>
                  <a:pt x="590" y="369"/>
                  <a:pt x="591" y="369"/>
                  <a:pt x="592" y="369"/>
                </a:cubicBezTo>
                <a:cubicBezTo>
                  <a:pt x="592" y="371"/>
                  <a:pt x="591" y="371"/>
                  <a:pt x="590" y="371"/>
                </a:cubicBezTo>
                <a:cubicBezTo>
                  <a:pt x="590" y="370"/>
                  <a:pt x="589" y="370"/>
                  <a:pt x="589" y="370"/>
                </a:cubicBezTo>
                <a:moveTo>
                  <a:pt x="464" y="355"/>
                </a:moveTo>
                <a:cubicBezTo>
                  <a:pt x="465" y="354"/>
                  <a:pt x="465" y="354"/>
                  <a:pt x="466" y="353"/>
                </a:cubicBezTo>
                <a:cubicBezTo>
                  <a:pt x="466" y="353"/>
                  <a:pt x="466" y="353"/>
                  <a:pt x="466" y="354"/>
                </a:cubicBezTo>
                <a:cubicBezTo>
                  <a:pt x="466" y="354"/>
                  <a:pt x="466" y="355"/>
                  <a:pt x="466" y="356"/>
                </a:cubicBezTo>
                <a:cubicBezTo>
                  <a:pt x="466" y="355"/>
                  <a:pt x="465" y="355"/>
                  <a:pt x="464" y="355"/>
                </a:cubicBezTo>
                <a:moveTo>
                  <a:pt x="288" y="371"/>
                </a:moveTo>
                <a:cubicBezTo>
                  <a:pt x="288" y="371"/>
                  <a:pt x="288" y="371"/>
                  <a:pt x="288" y="371"/>
                </a:cubicBezTo>
                <a:cubicBezTo>
                  <a:pt x="288" y="369"/>
                  <a:pt x="288" y="369"/>
                  <a:pt x="289" y="369"/>
                </a:cubicBezTo>
                <a:cubicBezTo>
                  <a:pt x="290" y="369"/>
                  <a:pt x="291" y="369"/>
                  <a:pt x="291" y="370"/>
                </a:cubicBezTo>
                <a:cubicBezTo>
                  <a:pt x="290" y="370"/>
                  <a:pt x="290" y="370"/>
                  <a:pt x="290" y="370"/>
                </a:cubicBezTo>
                <a:cubicBezTo>
                  <a:pt x="289" y="370"/>
                  <a:pt x="289" y="371"/>
                  <a:pt x="289" y="371"/>
                </a:cubicBezTo>
                <a:moveTo>
                  <a:pt x="423" y="255"/>
                </a:moveTo>
                <a:cubicBezTo>
                  <a:pt x="421" y="255"/>
                  <a:pt x="421" y="255"/>
                  <a:pt x="421" y="254"/>
                </a:cubicBezTo>
                <a:cubicBezTo>
                  <a:pt x="422" y="254"/>
                  <a:pt x="422" y="254"/>
                  <a:pt x="423" y="255"/>
                </a:cubicBezTo>
                <a:moveTo>
                  <a:pt x="573" y="440"/>
                </a:moveTo>
                <a:cubicBezTo>
                  <a:pt x="573" y="440"/>
                  <a:pt x="574" y="440"/>
                  <a:pt x="574" y="441"/>
                </a:cubicBezTo>
                <a:cubicBezTo>
                  <a:pt x="574" y="441"/>
                  <a:pt x="574" y="441"/>
                  <a:pt x="574" y="441"/>
                </a:cubicBezTo>
                <a:cubicBezTo>
                  <a:pt x="574" y="441"/>
                  <a:pt x="572" y="441"/>
                  <a:pt x="572" y="441"/>
                </a:cubicBezTo>
                <a:cubicBezTo>
                  <a:pt x="572" y="441"/>
                  <a:pt x="572" y="441"/>
                  <a:pt x="572" y="441"/>
                </a:cubicBezTo>
                <a:cubicBezTo>
                  <a:pt x="572" y="440"/>
                  <a:pt x="573" y="440"/>
                  <a:pt x="573" y="440"/>
                </a:cubicBezTo>
                <a:moveTo>
                  <a:pt x="564" y="370"/>
                </a:moveTo>
                <a:cubicBezTo>
                  <a:pt x="566" y="369"/>
                  <a:pt x="567" y="369"/>
                  <a:pt x="568" y="370"/>
                </a:cubicBezTo>
                <a:cubicBezTo>
                  <a:pt x="567" y="371"/>
                  <a:pt x="566" y="370"/>
                  <a:pt x="564" y="370"/>
                </a:cubicBezTo>
                <a:moveTo>
                  <a:pt x="573" y="371"/>
                </a:moveTo>
                <a:cubicBezTo>
                  <a:pt x="573" y="371"/>
                  <a:pt x="574" y="371"/>
                  <a:pt x="573" y="371"/>
                </a:cubicBezTo>
                <a:cubicBezTo>
                  <a:pt x="573" y="372"/>
                  <a:pt x="573" y="372"/>
                  <a:pt x="573" y="372"/>
                </a:cubicBezTo>
                <a:cubicBezTo>
                  <a:pt x="573" y="372"/>
                  <a:pt x="573" y="372"/>
                  <a:pt x="573" y="371"/>
                </a:cubicBezTo>
                <a:cubicBezTo>
                  <a:pt x="572" y="371"/>
                  <a:pt x="572" y="370"/>
                  <a:pt x="573" y="370"/>
                </a:cubicBezTo>
                <a:cubicBezTo>
                  <a:pt x="573" y="370"/>
                  <a:pt x="573" y="369"/>
                  <a:pt x="573" y="369"/>
                </a:cubicBezTo>
                <a:cubicBezTo>
                  <a:pt x="573" y="369"/>
                  <a:pt x="573" y="369"/>
                  <a:pt x="573" y="370"/>
                </a:cubicBezTo>
                <a:cubicBezTo>
                  <a:pt x="573" y="370"/>
                  <a:pt x="573" y="370"/>
                  <a:pt x="573" y="371"/>
                </a:cubicBezTo>
                <a:moveTo>
                  <a:pt x="572" y="446"/>
                </a:moveTo>
                <a:cubicBezTo>
                  <a:pt x="572" y="446"/>
                  <a:pt x="571" y="446"/>
                  <a:pt x="571" y="446"/>
                </a:cubicBezTo>
                <a:cubicBezTo>
                  <a:pt x="571" y="446"/>
                  <a:pt x="571" y="445"/>
                  <a:pt x="571" y="445"/>
                </a:cubicBezTo>
                <a:cubicBezTo>
                  <a:pt x="571" y="445"/>
                  <a:pt x="573" y="445"/>
                  <a:pt x="573" y="445"/>
                </a:cubicBezTo>
                <a:cubicBezTo>
                  <a:pt x="573" y="445"/>
                  <a:pt x="573" y="446"/>
                  <a:pt x="573" y="446"/>
                </a:cubicBezTo>
                <a:cubicBezTo>
                  <a:pt x="573" y="446"/>
                  <a:pt x="572" y="446"/>
                  <a:pt x="572" y="446"/>
                </a:cubicBezTo>
                <a:moveTo>
                  <a:pt x="293" y="419"/>
                </a:moveTo>
                <a:cubicBezTo>
                  <a:pt x="293" y="419"/>
                  <a:pt x="294" y="420"/>
                  <a:pt x="294" y="421"/>
                </a:cubicBezTo>
                <a:cubicBezTo>
                  <a:pt x="294" y="421"/>
                  <a:pt x="293" y="421"/>
                  <a:pt x="293" y="421"/>
                </a:cubicBezTo>
                <a:cubicBezTo>
                  <a:pt x="293" y="421"/>
                  <a:pt x="292" y="420"/>
                  <a:pt x="292" y="420"/>
                </a:cubicBezTo>
                <a:cubicBezTo>
                  <a:pt x="292" y="420"/>
                  <a:pt x="292" y="420"/>
                  <a:pt x="292" y="420"/>
                </a:cubicBezTo>
                <a:cubicBezTo>
                  <a:pt x="292" y="420"/>
                  <a:pt x="292" y="419"/>
                  <a:pt x="293" y="419"/>
                </a:cubicBezTo>
                <a:moveTo>
                  <a:pt x="368" y="477"/>
                </a:moveTo>
                <a:cubicBezTo>
                  <a:pt x="367" y="477"/>
                  <a:pt x="367" y="477"/>
                  <a:pt x="366" y="477"/>
                </a:cubicBezTo>
                <a:cubicBezTo>
                  <a:pt x="366" y="477"/>
                  <a:pt x="366" y="477"/>
                  <a:pt x="366" y="476"/>
                </a:cubicBezTo>
                <a:cubicBezTo>
                  <a:pt x="366" y="476"/>
                  <a:pt x="366" y="476"/>
                  <a:pt x="366" y="476"/>
                </a:cubicBezTo>
                <a:cubicBezTo>
                  <a:pt x="366" y="476"/>
                  <a:pt x="366" y="476"/>
                  <a:pt x="367" y="476"/>
                </a:cubicBezTo>
                <a:cubicBezTo>
                  <a:pt x="367" y="476"/>
                  <a:pt x="367" y="476"/>
                  <a:pt x="367" y="476"/>
                </a:cubicBezTo>
                <a:cubicBezTo>
                  <a:pt x="367" y="477"/>
                  <a:pt x="368" y="477"/>
                  <a:pt x="368" y="477"/>
                </a:cubicBezTo>
                <a:moveTo>
                  <a:pt x="417" y="490"/>
                </a:moveTo>
                <a:cubicBezTo>
                  <a:pt x="419" y="490"/>
                  <a:pt x="419" y="490"/>
                  <a:pt x="418" y="491"/>
                </a:cubicBezTo>
                <a:cubicBezTo>
                  <a:pt x="418" y="491"/>
                  <a:pt x="417" y="491"/>
                  <a:pt x="417" y="490"/>
                </a:cubicBezTo>
                <a:moveTo>
                  <a:pt x="514" y="582"/>
                </a:moveTo>
                <a:cubicBezTo>
                  <a:pt x="513" y="583"/>
                  <a:pt x="512" y="583"/>
                  <a:pt x="512" y="582"/>
                </a:cubicBezTo>
                <a:cubicBezTo>
                  <a:pt x="512" y="582"/>
                  <a:pt x="512" y="582"/>
                  <a:pt x="512" y="582"/>
                </a:cubicBezTo>
                <a:cubicBezTo>
                  <a:pt x="512" y="581"/>
                  <a:pt x="513" y="581"/>
                  <a:pt x="514" y="582"/>
                </a:cubicBezTo>
                <a:cubicBezTo>
                  <a:pt x="514" y="582"/>
                  <a:pt x="514" y="582"/>
                  <a:pt x="514" y="582"/>
                </a:cubicBezTo>
                <a:moveTo>
                  <a:pt x="218" y="394"/>
                </a:moveTo>
                <a:cubicBezTo>
                  <a:pt x="218" y="393"/>
                  <a:pt x="218" y="393"/>
                  <a:pt x="218" y="392"/>
                </a:cubicBezTo>
                <a:cubicBezTo>
                  <a:pt x="219" y="393"/>
                  <a:pt x="219" y="393"/>
                  <a:pt x="218" y="394"/>
                </a:cubicBezTo>
                <a:moveTo>
                  <a:pt x="424" y="443"/>
                </a:moveTo>
                <a:cubicBezTo>
                  <a:pt x="424" y="443"/>
                  <a:pt x="424" y="443"/>
                  <a:pt x="424" y="443"/>
                </a:cubicBezTo>
                <a:cubicBezTo>
                  <a:pt x="423" y="444"/>
                  <a:pt x="423" y="444"/>
                  <a:pt x="423" y="444"/>
                </a:cubicBezTo>
                <a:cubicBezTo>
                  <a:pt x="423" y="444"/>
                  <a:pt x="423" y="444"/>
                  <a:pt x="423" y="443"/>
                </a:cubicBezTo>
                <a:cubicBezTo>
                  <a:pt x="423" y="443"/>
                  <a:pt x="423" y="443"/>
                  <a:pt x="423" y="442"/>
                </a:cubicBezTo>
                <a:cubicBezTo>
                  <a:pt x="423" y="442"/>
                  <a:pt x="423" y="442"/>
                  <a:pt x="423" y="442"/>
                </a:cubicBezTo>
                <a:cubicBezTo>
                  <a:pt x="424" y="442"/>
                  <a:pt x="424" y="442"/>
                  <a:pt x="424" y="443"/>
                </a:cubicBezTo>
                <a:moveTo>
                  <a:pt x="566" y="374"/>
                </a:moveTo>
                <a:cubicBezTo>
                  <a:pt x="564" y="374"/>
                  <a:pt x="564" y="374"/>
                  <a:pt x="564" y="374"/>
                </a:cubicBezTo>
                <a:cubicBezTo>
                  <a:pt x="564" y="373"/>
                  <a:pt x="564" y="373"/>
                  <a:pt x="564" y="373"/>
                </a:cubicBezTo>
                <a:cubicBezTo>
                  <a:pt x="564" y="373"/>
                  <a:pt x="565" y="373"/>
                  <a:pt x="565" y="373"/>
                </a:cubicBezTo>
                <a:cubicBezTo>
                  <a:pt x="566" y="373"/>
                  <a:pt x="566" y="374"/>
                  <a:pt x="566" y="374"/>
                </a:cubicBezTo>
                <a:moveTo>
                  <a:pt x="419" y="240"/>
                </a:moveTo>
                <a:cubicBezTo>
                  <a:pt x="418" y="240"/>
                  <a:pt x="418" y="240"/>
                  <a:pt x="417" y="240"/>
                </a:cubicBezTo>
                <a:cubicBezTo>
                  <a:pt x="418" y="239"/>
                  <a:pt x="418" y="239"/>
                  <a:pt x="419" y="240"/>
                </a:cubicBezTo>
                <a:moveTo>
                  <a:pt x="457" y="468"/>
                </a:moveTo>
                <a:cubicBezTo>
                  <a:pt x="457" y="467"/>
                  <a:pt x="457" y="467"/>
                  <a:pt x="457" y="466"/>
                </a:cubicBezTo>
                <a:cubicBezTo>
                  <a:pt x="458" y="467"/>
                  <a:pt x="458" y="467"/>
                  <a:pt x="457" y="468"/>
                </a:cubicBezTo>
                <a:moveTo>
                  <a:pt x="398" y="583"/>
                </a:moveTo>
                <a:cubicBezTo>
                  <a:pt x="398" y="583"/>
                  <a:pt x="397" y="583"/>
                  <a:pt x="397" y="583"/>
                </a:cubicBezTo>
                <a:cubicBezTo>
                  <a:pt x="397" y="583"/>
                  <a:pt x="397" y="583"/>
                  <a:pt x="398" y="583"/>
                </a:cubicBezTo>
                <a:cubicBezTo>
                  <a:pt x="398" y="582"/>
                  <a:pt x="398" y="582"/>
                  <a:pt x="398" y="583"/>
                </a:cubicBezTo>
                <a:cubicBezTo>
                  <a:pt x="398" y="583"/>
                  <a:pt x="398" y="583"/>
                  <a:pt x="398" y="583"/>
                </a:cubicBezTo>
                <a:moveTo>
                  <a:pt x="406" y="595"/>
                </a:moveTo>
                <a:cubicBezTo>
                  <a:pt x="405" y="595"/>
                  <a:pt x="405" y="596"/>
                  <a:pt x="405" y="596"/>
                </a:cubicBezTo>
                <a:cubicBezTo>
                  <a:pt x="405" y="596"/>
                  <a:pt x="405" y="595"/>
                  <a:pt x="405" y="595"/>
                </a:cubicBezTo>
                <a:cubicBezTo>
                  <a:pt x="405" y="595"/>
                  <a:pt x="405" y="595"/>
                  <a:pt x="405" y="595"/>
                </a:cubicBezTo>
                <a:cubicBezTo>
                  <a:pt x="405" y="595"/>
                  <a:pt x="405" y="595"/>
                  <a:pt x="406" y="595"/>
                </a:cubicBezTo>
                <a:moveTo>
                  <a:pt x="409" y="594"/>
                </a:moveTo>
                <a:cubicBezTo>
                  <a:pt x="409" y="594"/>
                  <a:pt x="409" y="595"/>
                  <a:pt x="409" y="595"/>
                </a:cubicBezTo>
                <a:cubicBezTo>
                  <a:pt x="408" y="594"/>
                  <a:pt x="409" y="594"/>
                  <a:pt x="409" y="594"/>
                </a:cubicBezTo>
                <a:cubicBezTo>
                  <a:pt x="409" y="594"/>
                  <a:pt x="409" y="594"/>
                  <a:pt x="409" y="594"/>
                </a:cubicBezTo>
                <a:cubicBezTo>
                  <a:pt x="409" y="594"/>
                  <a:pt x="409" y="594"/>
                  <a:pt x="409" y="594"/>
                </a:cubicBezTo>
                <a:moveTo>
                  <a:pt x="406" y="593"/>
                </a:moveTo>
                <a:cubicBezTo>
                  <a:pt x="406" y="593"/>
                  <a:pt x="406" y="593"/>
                  <a:pt x="406" y="593"/>
                </a:cubicBezTo>
                <a:cubicBezTo>
                  <a:pt x="406" y="593"/>
                  <a:pt x="406" y="593"/>
                  <a:pt x="406" y="592"/>
                </a:cubicBezTo>
                <a:cubicBezTo>
                  <a:pt x="406" y="592"/>
                  <a:pt x="406" y="592"/>
                  <a:pt x="406" y="592"/>
                </a:cubicBezTo>
                <a:cubicBezTo>
                  <a:pt x="406" y="592"/>
                  <a:pt x="406" y="592"/>
                  <a:pt x="406" y="593"/>
                </a:cubicBezTo>
                <a:moveTo>
                  <a:pt x="400" y="590"/>
                </a:moveTo>
                <a:cubicBezTo>
                  <a:pt x="400" y="590"/>
                  <a:pt x="401" y="590"/>
                  <a:pt x="401" y="591"/>
                </a:cubicBezTo>
                <a:cubicBezTo>
                  <a:pt x="401" y="591"/>
                  <a:pt x="401" y="591"/>
                  <a:pt x="400" y="591"/>
                </a:cubicBezTo>
                <a:cubicBezTo>
                  <a:pt x="400" y="591"/>
                  <a:pt x="400" y="591"/>
                  <a:pt x="400" y="591"/>
                </a:cubicBezTo>
                <a:cubicBezTo>
                  <a:pt x="400" y="591"/>
                  <a:pt x="400" y="590"/>
                  <a:pt x="400" y="590"/>
                </a:cubicBezTo>
                <a:moveTo>
                  <a:pt x="418" y="237"/>
                </a:moveTo>
                <a:cubicBezTo>
                  <a:pt x="418" y="237"/>
                  <a:pt x="417" y="237"/>
                  <a:pt x="417" y="237"/>
                </a:cubicBezTo>
                <a:cubicBezTo>
                  <a:pt x="417" y="237"/>
                  <a:pt x="417" y="237"/>
                  <a:pt x="417" y="237"/>
                </a:cubicBezTo>
                <a:cubicBezTo>
                  <a:pt x="417" y="237"/>
                  <a:pt x="417" y="237"/>
                  <a:pt x="418" y="237"/>
                </a:cubicBezTo>
                <a:cubicBezTo>
                  <a:pt x="418" y="236"/>
                  <a:pt x="418" y="237"/>
                  <a:pt x="418" y="237"/>
                </a:cubicBezTo>
                <a:moveTo>
                  <a:pt x="463" y="343"/>
                </a:moveTo>
                <a:cubicBezTo>
                  <a:pt x="463" y="343"/>
                  <a:pt x="463" y="343"/>
                  <a:pt x="463" y="343"/>
                </a:cubicBezTo>
                <a:cubicBezTo>
                  <a:pt x="463" y="343"/>
                  <a:pt x="463" y="343"/>
                  <a:pt x="462" y="343"/>
                </a:cubicBezTo>
                <a:cubicBezTo>
                  <a:pt x="462" y="343"/>
                  <a:pt x="462" y="343"/>
                  <a:pt x="462" y="343"/>
                </a:cubicBezTo>
                <a:cubicBezTo>
                  <a:pt x="463" y="343"/>
                  <a:pt x="463" y="343"/>
                  <a:pt x="463" y="343"/>
                </a:cubicBezTo>
                <a:cubicBezTo>
                  <a:pt x="463" y="343"/>
                  <a:pt x="463" y="343"/>
                  <a:pt x="463" y="343"/>
                </a:cubicBezTo>
                <a:moveTo>
                  <a:pt x="464" y="355"/>
                </a:moveTo>
                <a:cubicBezTo>
                  <a:pt x="464" y="356"/>
                  <a:pt x="464" y="356"/>
                  <a:pt x="463" y="356"/>
                </a:cubicBezTo>
                <a:cubicBezTo>
                  <a:pt x="463" y="355"/>
                  <a:pt x="464" y="355"/>
                  <a:pt x="464" y="355"/>
                </a:cubicBezTo>
                <a:moveTo>
                  <a:pt x="419" y="231"/>
                </a:moveTo>
                <a:cubicBezTo>
                  <a:pt x="419" y="231"/>
                  <a:pt x="418" y="231"/>
                  <a:pt x="418" y="231"/>
                </a:cubicBezTo>
                <a:cubicBezTo>
                  <a:pt x="418" y="231"/>
                  <a:pt x="418" y="231"/>
                  <a:pt x="418" y="231"/>
                </a:cubicBezTo>
                <a:cubicBezTo>
                  <a:pt x="418" y="231"/>
                  <a:pt x="418" y="231"/>
                  <a:pt x="419" y="231"/>
                </a:cubicBezTo>
                <a:cubicBezTo>
                  <a:pt x="419" y="231"/>
                  <a:pt x="419" y="231"/>
                  <a:pt x="419" y="231"/>
                </a:cubicBezTo>
                <a:moveTo>
                  <a:pt x="418" y="235"/>
                </a:moveTo>
                <a:cubicBezTo>
                  <a:pt x="418" y="235"/>
                  <a:pt x="418" y="235"/>
                  <a:pt x="418" y="235"/>
                </a:cubicBezTo>
                <a:cubicBezTo>
                  <a:pt x="417" y="235"/>
                  <a:pt x="417" y="235"/>
                  <a:pt x="417" y="235"/>
                </a:cubicBezTo>
                <a:cubicBezTo>
                  <a:pt x="417" y="235"/>
                  <a:pt x="417" y="235"/>
                  <a:pt x="417" y="234"/>
                </a:cubicBezTo>
                <a:cubicBezTo>
                  <a:pt x="417" y="234"/>
                  <a:pt x="417" y="234"/>
                  <a:pt x="417" y="234"/>
                </a:cubicBezTo>
                <a:cubicBezTo>
                  <a:pt x="418" y="235"/>
                  <a:pt x="418" y="235"/>
                  <a:pt x="418" y="235"/>
                </a:cubicBezTo>
                <a:moveTo>
                  <a:pt x="399" y="463"/>
                </a:moveTo>
                <a:cubicBezTo>
                  <a:pt x="399" y="463"/>
                  <a:pt x="400" y="463"/>
                  <a:pt x="400" y="464"/>
                </a:cubicBezTo>
                <a:cubicBezTo>
                  <a:pt x="400" y="464"/>
                  <a:pt x="399" y="464"/>
                  <a:pt x="399" y="464"/>
                </a:cubicBezTo>
                <a:moveTo>
                  <a:pt x="285" y="427"/>
                </a:moveTo>
                <a:cubicBezTo>
                  <a:pt x="285" y="427"/>
                  <a:pt x="285" y="427"/>
                  <a:pt x="285" y="428"/>
                </a:cubicBezTo>
                <a:cubicBezTo>
                  <a:pt x="285" y="428"/>
                  <a:pt x="285" y="428"/>
                  <a:pt x="285" y="428"/>
                </a:cubicBezTo>
                <a:cubicBezTo>
                  <a:pt x="285" y="428"/>
                  <a:pt x="284" y="428"/>
                  <a:pt x="284" y="427"/>
                </a:cubicBezTo>
                <a:cubicBezTo>
                  <a:pt x="284" y="427"/>
                  <a:pt x="285" y="427"/>
                  <a:pt x="285" y="427"/>
                </a:cubicBezTo>
                <a:moveTo>
                  <a:pt x="433" y="486"/>
                </a:moveTo>
                <a:cubicBezTo>
                  <a:pt x="433" y="486"/>
                  <a:pt x="433" y="485"/>
                  <a:pt x="433" y="485"/>
                </a:cubicBezTo>
                <a:cubicBezTo>
                  <a:pt x="433" y="485"/>
                  <a:pt x="433" y="485"/>
                  <a:pt x="434" y="485"/>
                </a:cubicBezTo>
                <a:cubicBezTo>
                  <a:pt x="434" y="485"/>
                  <a:pt x="434" y="485"/>
                  <a:pt x="434" y="485"/>
                </a:cubicBezTo>
                <a:cubicBezTo>
                  <a:pt x="434" y="485"/>
                  <a:pt x="434" y="486"/>
                  <a:pt x="433" y="486"/>
                </a:cubicBezTo>
                <a:moveTo>
                  <a:pt x="385" y="488"/>
                </a:moveTo>
                <a:cubicBezTo>
                  <a:pt x="385" y="488"/>
                  <a:pt x="385" y="487"/>
                  <a:pt x="385" y="487"/>
                </a:cubicBezTo>
                <a:cubicBezTo>
                  <a:pt x="385" y="487"/>
                  <a:pt x="385" y="487"/>
                  <a:pt x="386" y="487"/>
                </a:cubicBezTo>
                <a:cubicBezTo>
                  <a:pt x="386" y="487"/>
                  <a:pt x="386" y="488"/>
                  <a:pt x="386" y="488"/>
                </a:cubicBezTo>
                <a:cubicBezTo>
                  <a:pt x="386" y="488"/>
                  <a:pt x="385" y="488"/>
                  <a:pt x="385" y="488"/>
                </a:cubicBezTo>
                <a:moveTo>
                  <a:pt x="417" y="490"/>
                </a:moveTo>
                <a:cubicBezTo>
                  <a:pt x="416" y="490"/>
                  <a:pt x="416" y="489"/>
                  <a:pt x="416" y="489"/>
                </a:cubicBezTo>
                <a:cubicBezTo>
                  <a:pt x="417" y="489"/>
                  <a:pt x="417" y="489"/>
                  <a:pt x="417" y="490"/>
                </a:cubicBezTo>
                <a:moveTo>
                  <a:pt x="362" y="472"/>
                </a:moveTo>
                <a:cubicBezTo>
                  <a:pt x="362" y="472"/>
                  <a:pt x="362" y="472"/>
                  <a:pt x="361" y="472"/>
                </a:cubicBezTo>
                <a:cubicBezTo>
                  <a:pt x="361" y="472"/>
                  <a:pt x="361" y="472"/>
                  <a:pt x="361" y="472"/>
                </a:cubicBezTo>
                <a:cubicBezTo>
                  <a:pt x="361" y="472"/>
                  <a:pt x="361" y="472"/>
                  <a:pt x="362" y="472"/>
                </a:cubicBezTo>
                <a:cubicBezTo>
                  <a:pt x="362" y="472"/>
                  <a:pt x="362" y="472"/>
                  <a:pt x="362" y="472"/>
                </a:cubicBezTo>
                <a:moveTo>
                  <a:pt x="444" y="476"/>
                </a:moveTo>
                <a:cubicBezTo>
                  <a:pt x="444" y="476"/>
                  <a:pt x="444" y="476"/>
                  <a:pt x="443" y="476"/>
                </a:cubicBezTo>
                <a:cubicBezTo>
                  <a:pt x="444" y="476"/>
                  <a:pt x="444" y="476"/>
                  <a:pt x="444" y="476"/>
                </a:cubicBezTo>
                <a:cubicBezTo>
                  <a:pt x="444" y="476"/>
                  <a:pt x="444" y="476"/>
                  <a:pt x="444" y="476"/>
                </a:cubicBezTo>
                <a:cubicBezTo>
                  <a:pt x="444" y="476"/>
                  <a:pt x="444" y="476"/>
                  <a:pt x="444" y="476"/>
                </a:cubicBezTo>
                <a:moveTo>
                  <a:pt x="375" y="480"/>
                </a:moveTo>
                <a:cubicBezTo>
                  <a:pt x="375" y="480"/>
                  <a:pt x="375" y="481"/>
                  <a:pt x="375" y="481"/>
                </a:cubicBezTo>
                <a:cubicBezTo>
                  <a:pt x="375" y="481"/>
                  <a:pt x="375" y="481"/>
                  <a:pt x="375" y="481"/>
                </a:cubicBezTo>
                <a:cubicBezTo>
                  <a:pt x="375" y="481"/>
                  <a:pt x="374" y="481"/>
                  <a:pt x="374" y="480"/>
                </a:cubicBezTo>
                <a:cubicBezTo>
                  <a:pt x="374" y="480"/>
                  <a:pt x="375" y="480"/>
                  <a:pt x="375" y="480"/>
                </a:cubicBezTo>
                <a:moveTo>
                  <a:pt x="383" y="481"/>
                </a:moveTo>
                <a:cubicBezTo>
                  <a:pt x="383" y="481"/>
                  <a:pt x="383" y="481"/>
                  <a:pt x="383" y="481"/>
                </a:cubicBezTo>
                <a:cubicBezTo>
                  <a:pt x="383" y="480"/>
                  <a:pt x="384" y="480"/>
                  <a:pt x="384" y="481"/>
                </a:cubicBezTo>
                <a:cubicBezTo>
                  <a:pt x="384" y="481"/>
                  <a:pt x="384" y="481"/>
                  <a:pt x="384" y="481"/>
                </a:cubicBezTo>
                <a:cubicBezTo>
                  <a:pt x="384" y="481"/>
                  <a:pt x="383" y="481"/>
                  <a:pt x="383" y="481"/>
                </a:cubicBezTo>
                <a:moveTo>
                  <a:pt x="564" y="374"/>
                </a:moveTo>
                <a:cubicBezTo>
                  <a:pt x="564" y="375"/>
                  <a:pt x="564" y="375"/>
                  <a:pt x="564" y="375"/>
                </a:cubicBezTo>
                <a:cubicBezTo>
                  <a:pt x="563" y="375"/>
                  <a:pt x="563" y="375"/>
                  <a:pt x="563" y="374"/>
                </a:cubicBezTo>
                <a:cubicBezTo>
                  <a:pt x="563" y="374"/>
                  <a:pt x="564" y="374"/>
                  <a:pt x="564" y="374"/>
                </a:cubicBezTo>
                <a:moveTo>
                  <a:pt x="567" y="374"/>
                </a:moveTo>
                <a:cubicBezTo>
                  <a:pt x="567" y="375"/>
                  <a:pt x="566" y="375"/>
                  <a:pt x="566" y="375"/>
                </a:cubicBezTo>
                <a:cubicBezTo>
                  <a:pt x="566" y="375"/>
                  <a:pt x="566" y="374"/>
                  <a:pt x="566" y="374"/>
                </a:cubicBezTo>
                <a:cubicBezTo>
                  <a:pt x="566" y="374"/>
                  <a:pt x="566" y="374"/>
                  <a:pt x="566" y="374"/>
                </a:cubicBezTo>
                <a:cubicBezTo>
                  <a:pt x="566" y="374"/>
                  <a:pt x="566" y="374"/>
                  <a:pt x="566" y="374"/>
                </a:cubicBezTo>
                <a:cubicBezTo>
                  <a:pt x="566" y="374"/>
                  <a:pt x="567" y="374"/>
                  <a:pt x="567" y="374"/>
                </a:cubicBezTo>
                <a:moveTo>
                  <a:pt x="565" y="375"/>
                </a:moveTo>
                <a:cubicBezTo>
                  <a:pt x="565" y="375"/>
                  <a:pt x="565" y="376"/>
                  <a:pt x="565" y="376"/>
                </a:cubicBezTo>
                <a:cubicBezTo>
                  <a:pt x="564" y="376"/>
                  <a:pt x="564" y="375"/>
                  <a:pt x="564" y="375"/>
                </a:cubicBezTo>
                <a:cubicBezTo>
                  <a:pt x="564" y="375"/>
                  <a:pt x="564" y="375"/>
                  <a:pt x="564" y="375"/>
                </a:cubicBezTo>
                <a:cubicBezTo>
                  <a:pt x="564" y="375"/>
                  <a:pt x="564" y="375"/>
                  <a:pt x="564" y="375"/>
                </a:cubicBezTo>
                <a:cubicBezTo>
                  <a:pt x="565" y="375"/>
                  <a:pt x="565" y="375"/>
                  <a:pt x="565" y="375"/>
                </a:cubicBezTo>
                <a:moveTo>
                  <a:pt x="583" y="375"/>
                </a:moveTo>
                <a:cubicBezTo>
                  <a:pt x="583" y="375"/>
                  <a:pt x="582" y="376"/>
                  <a:pt x="582" y="376"/>
                </a:cubicBezTo>
                <a:cubicBezTo>
                  <a:pt x="582" y="375"/>
                  <a:pt x="582" y="375"/>
                  <a:pt x="583" y="375"/>
                </a:cubicBezTo>
                <a:cubicBezTo>
                  <a:pt x="583" y="375"/>
                  <a:pt x="583" y="375"/>
                  <a:pt x="583" y="375"/>
                </a:cubicBezTo>
                <a:cubicBezTo>
                  <a:pt x="583" y="375"/>
                  <a:pt x="583" y="375"/>
                  <a:pt x="583" y="375"/>
                </a:cubicBezTo>
                <a:moveTo>
                  <a:pt x="218" y="389"/>
                </a:moveTo>
                <a:cubicBezTo>
                  <a:pt x="218" y="389"/>
                  <a:pt x="218" y="389"/>
                  <a:pt x="218" y="389"/>
                </a:cubicBezTo>
                <a:cubicBezTo>
                  <a:pt x="218" y="389"/>
                  <a:pt x="218" y="389"/>
                  <a:pt x="219" y="390"/>
                </a:cubicBezTo>
                <a:cubicBezTo>
                  <a:pt x="219" y="390"/>
                  <a:pt x="218" y="390"/>
                  <a:pt x="218" y="390"/>
                </a:cubicBezTo>
                <a:cubicBezTo>
                  <a:pt x="218" y="390"/>
                  <a:pt x="218" y="390"/>
                  <a:pt x="218" y="389"/>
                </a:cubicBezTo>
                <a:moveTo>
                  <a:pt x="224" y="391"/>
                </a:moveTo>
                <a:cubicBezTo>
                  <a:pt x="224" y="392"/>
                  <a:pt x="224" y="392"/>
                  <a:pt x="223" y="392"/>
                </a:cubicBezTo>
                <a:cubicBezTo>
                  <a:pt x="223" y="391"/>
                  <a:pt x="224" y="391"/>
                  <a:pt x="224" y="391"/>
                </a:cubicBezTo>
                <a:moveTo>
                  <a:pt x="281" y="370"/>
                </a:moveTo>
                <a:cubicBezTo>
                  <a:pt x="281" y="370"/>
                  <a:pt x="280" y="370"/>
                  <a:pt x="280" y="370"/>
                </a:cubicBezTo>
                <a:cubicBezTo>
                  <a:pt x="281" y="369"/>
                  <a:pt x="281" y="369"/>
                  <a:pt x="281" y="370"/>
                </a:cubicBezTo>
                <a:cubicBezTo>
                  <a:pt x="281" y="370"/>
                  <a:pt x="281" y="370"/>
                  <a:pt x="281" y="370"/>
                </a:cubicBezTo>
                <a:cubicBezTo>
                  <a:pt x="281" y="370"/>
                  <a:pt x="281" y="370"/>
                  <a:pt x="281" y="370"/>
                </a:cubicBezTo>
                <a:moveTo>
                  <a:pt x="565" y="371"/>
                </a:moveTo>
                <a:cubicBezTo>
                  <a:pt x="564" y="371"/>
                  <a:pt x="564" y="371"/>
                  <a:pt x="564" y="370"/>
                </a:cubicBezTo>
                <a:cubicBezTo>
                  <a:pt x="564" y="370"/>
                  <a:pt x="565" y="370"/>
                  <a:pt x="565" y="370"/>
                </a:cubicBezTo>
                <a:moveTo>
                  <a:pt x="566" y="372"/>
                </a:moveTo>
                <a:cubicBezTo>
                  <a:pt x="566" y="372"/>
                  <a:pt x="566" y="372"/>
                  <a:pt x="565" y="372"/>
                </a:cubicBezTo>
                <a:cubicBezTo>
                  <a:pt x="565" y="372"/>
                  <a:pt x="565" y="372"/>
                  <a:pt x="565" y="371"/>
                </a:cubicBezTo>
                <a:cubicBezTo>
                  <a:pt x="565" y="371"/>
                  <a:pt x="565" y="371"/>
                  <a:pt x="565" y="371"/>
                </a:cubicBezTo>
                <a:cubicBezTo>
                  <a:pt x="565" y="371"/>
                  <a:pt x="565" y="371"/>
                  <a:pt x="565" y="371"/>
                </a:cubicBezTo>
                <a:cubicBezTo>
                  <a:pt x="565" y="371"/>
                  <a:pt x="566" y="371"/>
                  <a:pt x="566" y="372"/>
                </a:cubicBezTo>
                <a:moveTo>
                  <a:pt x="564" y="373"/>
                </a:moveTo>
                <a:cubicBezTo>
                  <a:pt x="563" y="373"/>
                  <a:pt x="563" y="372"/>
                  <a:pt x="563" y="372"/>
                </a:cubicBezTo>
                <a:cubicBezTo>
                  <a:pt x="563" y="372"/>
                  <a:pt x="564" y="372"/>
                  <a:pt x="564" y="373"/>
                </a:cubicBezTo>
                <a:cubicBezTo>
                  <a:pt x="564" y="373"/>
                  <a:pt x="564" y="373"/>
                  <a:pt x="564" y="373"/>
                </a:cubicBezTo>
                <a:cubicBezTo>
                  <a:pt x="564" y="373"/>
                  <a:pt x="564" y="373"/>
                  <a:pt x="564" y="373"/>
                </a:cubicBezTo>
                <a:moveTo>
                  <a:pt x="270" y="411"/>
                </a:moveTo>
                <a:cubicBezTo>
                  <a:pt x="270" y="411"/>
                  <a:pt x="271" y="411"/>
                  <a:pt x="271" y="411"/>
                </a:cubicBezTo>
                <a:cubicBezTo>
                  <a:pt x="271" y="412"/>
                  <a:pt x="270" y="412"/>
                  <a:pt x="270" y="412"/>
                </a:cubicBezTo>
                <a:moveTo>
                  <a:pt x="519" y="413"/>
                </a:moveTo>
                <a:cubicBezTo>
                  <a:pt x="519" y="413"/>
                  <a:pt x="518" y="412"/>
                  <a:pt x="519" y="412"/>
                </a:cubicBezTo>
                <a:cubicBezTo>
                  <a:pt x="519" y="412"/>
                  <a:pt x="519" y="412"/>
                  <a:pt x="519" y="412"/>
                </a:cubicBezTo>
                <a:cubicBezTo>
                  <a:pt x="519" y="412"/>
                  <a:pt x="519" y="413"/>
                  <a:pt x="519" y="413"/>
                </a:cubicBezTo>
                <a:cubicBezTo>
                  <a:pt x="519" y="413"/>
                  <a:pt x="519" y="413"/>
                  <a:pt x="519" y="413"/>
                </a:cubicBezTo>
                <a:moveTo>
                  <a:pt x="218" y="399"/>
                </a:moveTo>
                <a:cubicBezTo>
                  <a:pt x="218" y="399"/>
                  <a:pt x="218" y="399"/>
                  <a:pt x="218" y="399"/>
                </a:cubicBezTo>
                <a:cubicBezTo>
                  <a:pt x="218" y="398"/>
                  <a:pt x="218" y="399"/>
                  <a:pt x="219" y="399"/>
                </a:cubicBezTo>
                <a:cubicBezTo>
                  <a:pt x="219" y="399"/>
                  <a:pt x="219" y="399"/>
                  <a:pt x="219" y="399"/>
                </a:cubicBezTo>
                <a:cubicBezTo>
                  <a:pt x="219" y="400"/>
                  <a:pt x="218" y="399"/>
                  <a:pt x="218" y="399"/>
                </a:cubicBezTo>
                <a:moveTo>
                  <a:pt x="220" y="400"/>
                </a:moveTo>
                <a:cubicBezTo>
                  <a:pt x="219" y="400"/>
                  <a:pt x="219" y="400"/>
                  <a:pt x="219" y="399"/>
                </a:cubicBezTo>
                <a:cubicBezTo>
                  <a:pt x="219" y="399"/>
                  <a:pt x="220" y="400"/>
                  <a:pt x="220" y="400"/>
                </a:cubicBezTo>
                <a:moveTo>
                  <a:pt x="224" y="402"/>
                </a:moveTo>
                <a:cubicBezTo>
                  <a:pt x="224" y="402"/>
                  <a:pt x="224" y="401"/>
                  <a:pt x="225" y="402"/>
                </a:cubicBezTo>
                <a:cubicBezTo>
                  <a:pt x="225" y="402"/>
                  <a:pt x="225" y="402"/>
                  <a:pt x="225" y="402"/>
                </a:cubicBezTo>
                <a:moveTo>
                  <a:pt x="98" y="148"/>
                </a:moveTo>
                <a:cubicBezTo>
                  <a:pt x="98" y="148"/>
                  <a:pt x="98" y="148"/>
                  <a:pt x="98" y="148"/>
                </a:cubicBezTo>
                <a:cubicBezTo>
                  <a:pt x="97" y="148"/>
                  <a:pt x="97" y="147"/>
                  <a:pt x="98" y="146"/>
                </a:cubicBezTo>
                <a:cubicBezTo>
                  <a:pt x="98" y="146"/>
                  <a:pt x="98" y="146"/>
                  <a:pt x="98" y="146"/>
                </a:cubicBezTo>
                <a:cubicBezTo>
                  <a:pt x="98" y="147"/>
                  <a:pt x="98" y="148"/>
                  <a:pt x="98" y="148"/>
                </a:cubicBezTo>
                <a:moveTo>
                  <a:pt x="96" y="149"/>
                </a:moveTo>
                <a:cubicBezTo>
                  <a:pt x="96" y="149"/>
                  <a:pt x="96" y="149"/>
                  <a:pt x="96" y="149"/>
                </a:cubicBezTo>
                <a:cubicBezTo>
                  <a:pt x="95" y="149"/>
                  <a:pt x="95" y="148"/>
                  <a:pt x="96" y="147"/>
                </a:cubicBezTo>
                <a:cubicBezTo>
                  <a:pt x="96" y="147"/>
                  <a:pt x="96" y="147"/>
                  <a:pt x="96" y="147"/>
                </a:cubicBezTo>
                <a:cubicBezTo>
                  <a:pt x="97" y="148"/>
                  <a:pt x="96" y="149"/>
                  <a:pt x="96" y="149"/>
                </a:cubicBezTo>
                <a:moveTo>
                  <a:pt x="95" y="158"/>
                </a:moveTo>
                <a:cubicBezTo>
                  <a:pt x="93" y="158"/>
                  <a:pt x="93" y="158"/>
                  <a:pt x="94" y="156"/>
                </a:cubicBezTo>
                <a:cubicBezTo>
                  <a:pt x="95" y="156"/>
                  <a:pt x="95" y="157"/>
                  <a:pt x="95" y="158"/>
                </a:cubicBezTo>
                <a:moveTo>
                  <a:pt x="91" y="152"/>
                </a:moveTo>
                <a:cubicBezTo>
                  <a:pt x="90" y="153"/>
                  <a:pt x="90" y="153"/>
                  <a:pt x="90" y="153"/>
                </a:cubicBezTo>
                <a:cubicBezTo>
                  <a:pt x="90" y="153"/>
                  <a:pt x="90" y="153"/>
                  <a:pt x="90" y="152"/>
                </a:cubicBezTo>
                <a:cubicBezTo>
                  <a:pt x="90" y="152"/>
                  <a:pt x="90" y="152"/>
                  <a:pt x="90" y="152"/>
                </a:cubicBezTo>
                <a:cubicBezTo>
                  <a:pt x="90" y="152"/>
                  <a:pt x="90" y="152"/>
                  <a:pt x="90" y="152"/>
                </a:cubicBezTo>
                <a:cubicBezTo>
                  <a:pt x="90" y="152"/>
                  <a:pt x="90" y="152"/>
                  <a:pt x="91" y="152"/>
                </a:cubicBezTo>
                <a:moveTo>
                  <a:pt x="417" y="257"/>
                </a:moveTo>
                <a:cubicBezTo>
                  <a:pt x="417" y="257"/>
                  <a:pt x="417" y="258"/>
                  <a:pt x="417" y="258"/>
                </a:cubicBezTo>
                <a:cubicBezTo>
                  <a:pt x="417" y="258"/>
                  <a:pt x="416" y="258"/>
                  <a:pt x="416" y="258"/>
                </a:cubicBezTo>
                <a:cubicBezTo>
                  <a:pt x="416" y="258"/>
                  <a:pt x="416" y="257"/>
                  <a:pt x="416" y="256"/>
                </a:cubicBezTo>
                <a:cubicBezTo>
                  <a:pt x="416" y="256"/>
                  <a:pt x="417" y="257"/>
                  <a:pt x="417" y="257"/>
                </a:cubicBezTo>
                <a:moveTo>
                  <a:pt x="413" y="256"/>
                </a:moveTo>
                <a:cubicBezTo>
                  <a:pt x="413" y="255"/>
                  <a:pt x="413" y="255"/>
                  <a:pt x="413" y="255"/>
                </a:cubicBezTo>
                <a:cubicBezTo>
                  <a:pt x="414" y="255"/>
                  <a:pt x="414" y="255"/>
                  <a:pt x="414" y="256"/>
                </a:cubicBezTo>
                <a:cubicBezTo>
                  <a:pt x="414" y="256"/>
                  <a:pt x="413" y="256"/>
                  <a:pt x="413" y="256"/>
                </a:cubicBezTo>
                <a:moveTo>
                  <a:pt x="413" y="257"/>
                </a:moveTo>
                <a:cubicBezTo>
                  <a:pt x="413" y="257"/>
                  <a:pt x="413" y="257"/>
                  <a:pt x="413" y="257"/>
                </a:cubicBezTo>
                <a:cubicBezTo>
                  <a:pt x="412" y="257"/>
                  <a:pt x="412" y="256"/>
                  <a:pt x="413" y="256"/>
                </a:cubicBezTo>
                <a:cubicBezTo>
                  <a:pt x="413" y="256"/>
                  <a:pt x="413" y="256"/>
                  <a:pt x="413" y="256"/>
                </a:cubicBezTo>
                <a:cubicBezTo>
                  <a:pt x="413" y="256"/>
                  <a:pt x="413" y="257"/>
                  <a:pt x="413" y="257"/>
                </a:cubicBezTo>
                <a:moveTo>
                  <a:pt x="409" y="498"/>
                </a:moveTo>
                <a:cubicBezTo>
                  <a:pt x="410" y="498"/>
                  <a:pt x="410" y="498"/>
                  <a:pt x="410" y="498"/>
                </a:cubicBezTo>
                <a:cubicBezTo>
                  <a:pt x="410" y="500"/>
                  <a:pt x="410" y="500"/>
                  <a:pt x="410" y="500"/>
                </a:cubicBezTo>
                <a:cubicBezTo>
                  <a:pt x="409" y="500"/>
                  <a:pt x="408" y="500"/>
                  <a:pt x="408" y="501"/>
                </a:cubicBezTo>
                <a:cubicBezTo>
                  <a:pt x="408" y="501"/>
                  <a:pt x="408" y="501"/>
                  <a:pt x="407" y="501"/>
                </a:cubicBezTo>
                <a:cubicBezTo>
                  <a:pt x="407" y="498"/>
                  <a:pt x="407" y="498"/>
                  <a:pt x="407" y="498"/>
                </a:cubicBezTo>
                <a:cubicBezTo>
                  <a:pt x="408" y="498"/>
                  <a:pt x="408" y="498"/>
                  <a:pt x="408" y="498"/>
                </a:cubicBezTo>
                <a:cubicBezTo>
                  <a:pt x="409" y="498"/>
                  <a:pt x="409" y="499"/>
                  <a:pt x="409" y="499"/>
                </a:cubicBezTo>
                <a:cubicBezTo>
                  <a:pt x="409" y="499"/>
                  <a:pt x="409" y="499"/>
                  <a:pt x="409" y="498"/>
                </a:cubicBezTo>
                <a:moveTo>
                  <a:pt x="409" y="497"/>
                </a:moveTo>
                <a:cubicBezTo>
                  <a:pt x="409" y="498"/>
                  <a:pt x="409" y="498"/>
                  <a:pt x="409" y="498"/>
                </a:cubicBezTo>
                <a:cubicBezTo>
                  <a:pt x="408" y="498"/>
                  <a:pt x="408" y="498"/>
                  <a:pt x="408" y="498"/>
                </a:cubicBezTo>
                <a:cubicBezTo>
                  <a:pt x="408" y="497"/>
                  <a:pt x="409" y="497"/>
                  <a:pt x="409" y="497"/>
                </a:cubicBezTo>
                <a:moveTo>
                  <a:pt x="407" y="501"/>
                </a:moveTo>
                <a:cubicBezTo>
                  <a:pt x="407" y="502"/>
                  <a:pt x="407" y="502"/>
                  <a:pt x="407" y="502"/>
                </a:cubicBezTo>
                <a:cubicBezTo>
                  <a:pt x="406" y="501"/>
                  <a:pt x="407" y="501"/>
                  <a:pt x="407" y="501"/>
                </a:cubicBezTo>
                <a:cubicBezTo>
                  <a:pt x="407" y="501"/>
                  <a:pt x="407" y="501"/>
                  <a:pt x="407" y="501"/>
                </a:cubicBezTo>
                <a:cubicBezTo>
                  <a:pt x="408" y="501"/>
                  <a:pt x="407" y="501"/>
                  <a:pt x="407" y="501"/>
                </a:cubicBezTo>
                <a:moveTo>
                  <a:pt x="564" y="426"/>
                </a:moveTo>
                <a:cubicBezTo>
                  <a:pt x="563" y="426"/>
                  <a:pt x="562" y="425"/>
                  <a:pt x="562" y="424"/>
                </a:cubicBezTo>
                <a:cubicBezTo>
                  <a:pt x="564" y="424"/>
                  <a:pt x="564" y="424"/>
                  <a:pt x="564" y="426"/>
                </a:cubicBezTo>
                <a:moveTo>
                  <a:pt x="562" y="424"/>
                </a:moveTo>
                <a:cubicBezTo>
                  <a:pt x="561" y="424"/>
                  <a:pt x="561" y="424"/>
                  <a:pt x="561" y="424"/>
                </a:cubicBezTo>
                <a:cubicBezTo>
                  <a:pt x="562" y="423"/>
                  <a:pt x="562" y="423"/>
                  <a:pt x="562" y="424"/>
                </a:cubicBezTo>
                <a:cubicBezTo>
                  <a:pt x="562" y="424"/>
                  <a:pt x="562" y="424"/>
                  <a:pt x="562" y="424"/>
                </a:cubicBezTo>
                <a:cubicBezTo>
                  <a:pt x="562" y="424"/>
                  <a:pt x="562" y="424"/>
                  <a:pt x="562" y="424"/>
                </a:cubicBezTo>
              </a:path>
            </a:pathLst>
          </a:custGeom>
          <a:solidFill>
            <a:schemeClr val="bg1">
              <a:alpha val="74000"/>
            </a:schemeClr>
          </a:solidFill>
          <a:ln>
            <a:noFill/>
          </a:ln>
        </p:spPr>
        <p:txBody>
          <a:bodyPr vert="horz" wrap="square" lIns="91440" tIns="45720" rIns="91440" bIns="45720" numCol="1" anchor="t" anchorCtr="0" compatLnSpc="1">
            <a:prstTxWarp prst="textNoShape">
              <a:avLst/>
            </a:prstTxWarp>
          </a:bodyPr>
          <a:lstStyle/>
          <a:p>
            <a:endParaRPr lang="en-US" dirty="0"/>
          </a:p>
        </p:txBody>
      </p:sp>
    </p:spTree>
    <p:extLst>
      <p:ext uri="{BB962C8B-B14F-4D97-AF65-F5344CB8AC3E}">
        <p14:creationId xmlns:p14="http://schemas.microsoft.com/office/powerpoint/2010/main" val="358412064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bg>
      <p:bgPr>
        <a:solidFill>
          <a:schemeClr val="bg1"/>
        </a:solidFill>
        <a:effectLst/>
      </p:bgPr>
    </p:bg>
    <p:spTree>
      <p:nvGrpSpPr>
        <p:cNvPr id="1" name=""/>
        <p:cNvGrpSpPr/>
        <p:nvPr/>
      </p:nvGrpSpPr>
      <p:grpSpPr>
        <a:xfrm>
          <a:off x="0" y="0"/>
          <a:ext cx="0" cy="0"/>
          <a:chOff x="0" y="0"/>
          <a:chExt cx="0" cy="0"/>
        </a:xfrm>
      </p:grpSpPr>
      <p:sp>
        <p:nvSpPr>
          <p:cNvPr id="4" name="TextBox 8"/>
          <p:cNvSpPr txBox="1"/>
          <p:nvPr/>
        </p:nvSpPr>
        <p:spPr>
          <a:xfrm>
            <a:off x="8582156" y="6498937"/>
            <a:ext cx="458126" cy="153888"/>
          </a:xfrm>
          <a:prstGeom prst="rect">
            <a:avLst/>
          </a:prstGeom>
          <a:noFill/>
        </p:spPr>
        <p:txBody>
          <a:bodyPr wrap="square" lIns="0" tIns="0" rIns="0" bIns="0"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000" cap="all" baseline="0" dirty="0">
                <a:solidFill>
                  <a:schemeClr val="accent1"/>
                </a:solidFill>
              </a:rPr>
              <a:t>|  </a:t>
            </a:r>
            <a:fld id="{903C4FE9-EF79-4163-94C6-3418A1C4EFAB}" type="slidenum">
              <a:rPr lang="en-US" sz="1000" cap="all" baseline="0" smtClean="0">
                <a:solidFill>
                  <a:schemeClr val="accent1"/>
                </a:solidFill>
              </a:rPr>
              <a:pPr algn="l"/>
              <a:t>‹#›</a:t>
            </a:fld>
            <a:endParaRPr lang="en-US" sz="1000" cap="all" baseline="0" dirty="0">
              <a:solidFill>
                <a:schemeClr val="accent1"/>
              </a:solidFill>
            </a:endParaRPr>
          </a:p>
        </p:txBody>
      </p:sp>
      <p:pic>
        <p:nvPicPr>
          <p:cNvPr id="5" name="Picture 4"/>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6619631" y="6537304"/>
            <a:ext cx="1889764" cy="91440"/>
          </a:xfrm>
          <a:prstGeom prst="rect">
            <a:avLst/>
          </a:prstGeom>
        </p:spPr>
      </p:pic>
      <p:sp>
        <p:nvSpPr>
          <p:cNvPr id="8" name="TextBox 8"/>
          <p:cNvSpPr txBox="1"/>
          <p:nvPr/>
        </p:nvSpPr>
        <p:spPr>
          <a:xfrm>
            <a:off x="8582156" y="6498937"/>
            <a:ext cx="458126" cy="153888"/>
          </a:xfrm>
          <a:prstGeom prst="rect">
            <a:avLst/>
          </a:prstGeom>
          <a:noFill/>
        </p:spPr>
        <p:txBody>
          <a:bodyPr wrap="square" lIns="0" tIns="0" rIns="0" bIns="0"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000" cap="all" baseline="0" dirty="0">
                <a:solidFill>
                  <a:schemeClr val="accent1"/>
                </a:solidFill>
              </a:rPr>
              <a:t>|  </a:t>
            </a:r>
            <a:fld id="{903C4FE9-EF79-4163-94C6-3418A1C4EFAB}" type="slidenum">
              <a:rPr lang="en-US" sz="1000" cap="all" baseline="0" smtClean="0">
                <a:solidFill>
                  <a:schemeClr val="accent1"/>
                </a:solidFill>
              </a:rPr>
              <a:pPr algn="l"/>
              <a:t>‹#›</a:t>
            </a:fld>
            <a:endParaRPr lang="en-US" sz="1000" cap="all" baseline="0" dirty="0">
              <a:solidFill>
                <a:schemeClr val="accent1"/>
              </a:solidFill>
            </a:endParaRPr>
          </a:p>
        </p:txBody>
      </p:sp>
      <p:pic>
        <p:nvPicPr>
          <p:cNvPr id="9" name="Picture 8"/>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6619631" y="6537304"/>
            <a:ext cx="1889764" cy="91440"/>
          </a:xfrm>
          <a:prstGeom prst="rect">
            <a:avLst/>
          </a:prstGeom>
        </p:spPr>
      </p:pic>
      <p:sp>
        <p:nvSpPr>
          <p:cNvPr id="11" name="TextBox 10"/>
          <p:cNvSpPr txBox="1"/>
          <p:nvPr/>
        </p:nvSpPr>
        <p:spPr>
          <a:xfrm>
            <a:off x="8582156" y="6498937"/>
            <a:ext cx="458126" cy="153888"/>
          </a:xfrm>
          <a:prstGeom prst="rect">
            <a:avLst/>
          </a:prstGeom>
          <a:noFill/>
        </p:spPr>
        <p:txBody>
          <a:bodyPr wrap="square" lIns="0" tIns="0" rIns="0" bIns="0"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000" cap="all" baseline="0" dirty="0">
                <a:solidFill>
                  <a:schemeClr val="accent1"/>
                </a:solidFill>
              </a:rPr>
              <a:t>|  </a:t>
            </a:r>
            <a:fld id="{903C4FE9-EF79-4163-94C6-3418A1C4EFAB}" type="slidenum">
              <a:rPr lang="en-US" sz="1000" cap="all" baseline="0" smtClean="0">
                <a:solidFill>
                  <a:schemeClr val="accent1"/>
                </a:solidFill>
              </a:rPr>
              <a:pPr algn="l"/>
              <a:t>‹#›</a:t>
            </a:fld>
            <a:endParaRPr lang="en-US" sz="1000" cap="all" baseline="0" dirty="0">
              <a:solidFill>
                <a:schemeClr val="accent1"/>
              </a:solidFill>
            </a:endParaRPr>
          </a:p>
        </p:txBody>
      </p:sp>
      <p:pic>
        <p:nvPicPr>
          <p:cNvPr id="12" name="Picture 11"/>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6619631" y="6537304"/>
            <a:ext cx="1891145" cy="91440"/>
          </a:xfrm>
          <a:prstGeom prst="rect">
            <a:avLst/>
          </a:prstGeom>
          <a:noFill/>
          <a:ln>
            <a:noFill/>
          </a:ln>
        </p:spPr>
      </p:pic>
      <p:sp>
        <p:nvSpPr>
          <p:cNvPr id="10" name="TextBox 8"/>
          <p:cNvSpPr txBox="1"/>
          <p:nvPr userDrawn="1"/>
        </p:nvSpPr>
        <p:spPr>
          <a:xfrm>
            <a:off x="8582156" y="6498937"/>
            <a:ext cx="458126" cy="153888"/>
          </a:xfrm>
          <a:prstGeom prst="rect">
            <a:avLst/>
          </a:prstGeom>
          <a:noFill/>
        </p:spPr>
        <p:txBody>
          <a:bodyPr wrap="square" lIns="0" tIns="0" rIns="0" bIns="0"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000" cap="all" baseline="0" dirty="0">
                <a:solidFill>
                  <a:schemeClr val="accent1"/>
                </a:solidFill>
              </a:rPr>
              <a:t>|  </a:t>
            </a:r>
            <a:fld id="{903C4FE9-EF79-4163-94C6-3418A1C4EFAB}" type="slidenum">
              <a:rPr lang="en-US" sz="1000" cap="all" baseline="0" smtClean="0">
                <a:solidFill>
                  <a:schemeClr val="accent1"/>
                </a:solidFill>
              </a:rPr>
              <a:pPr algn="l"/>
              <a:t>‹#›</a:t>
            </a:fld>
            <a:endParaRPr lang="en-US" sz="1000" cap="all" baseline="0" dirty="0">
              <a:solidFill>
                <a:schemeClr val="accent1"/>
              </a:solidFill>
            </a:endParaRPr>
          </a:p>
        </p:txBody>
      </p:sp>
      <p:pic>
        <p:nvPicPr>
          <p:cNvPr id="13" name="Picture 12"/>
          <p:cNvPicPr>
            <a:picLocks noChangeAspect="1"/>
          </p:cNvPicPr>
          <p:nvPr userDrawn="1"/>
        </p:nvPicPr>
        <p:blipFill>
          <a:blip r:embed="rId3" cstate="screen">
            <a:extLst>
              <a:ext uri="{28A0092B-C50C-407E-A947-70E740481C1C}">
                <a14:useLocalDpi xmlns:a14="http://schemas.microsoft.com/office/drawing/2010/main"/>
              </a:ext>
            </a:extLst>
          </a:blip>
          <a:stretch>
            <a:fillRect/>
          </a:stretch>
        </p:blipFill>
        <p:spPr>
          <a:xfrm>
            <a:off x="6619631" y="6537304"/>
            <a:ext cx="1889764" cy="91440"/>
          </a:xfrm>
          <a:prstGeom prst="rect">
            <a:avLst/>
          </a:prstGeom>
        </p:spPr>
      </p:pic>
      <p:pic>
        <p:nvPicPr>
          <p:cNvPr id="16" name="Picture 15"/>
          <p:cNvPicPr>
            <a:picLocks noChangeAspect="1"/>
          </p:cNvPicPr>
          <p:nvPr userDrawn="1"/>
        </p:nvPicPr>
        <p:blipFill>
          <a:blip r:embed="rId4" cstate="screen">
            <a:extLst>
              <a:ext uri="{28A0092B-C50C-407E-A947-70E740481C1C}">
                <a14:useLocalDpi xmlns:a14="http://schemas.microsoft.com/office/drawing/2010/main"/>
              </a:ext>
            </a:extLst>
          </a:blip>
          <a:stretch>
            <a:fillRect/>
          </a:stretch>
        </p:blipFill>
        <p:spPr>
          <a:xfrm>
            <a:off x="160471" y="6337406"/>
            <a:ext cx="1976505" cy="430439"/>
          </a:xfrm>
          <a:prstGeom prst="rect">
            <a:avLst/>
          </a:prstGeom>
        </p:spPr>
      </p:pic>
    </p:spTree>
    <p:extLst>
      <p:ext uri="{BB962C8B-B14F-4D97-AF65-F5344CB8AC3E}">
        <p14:creationId xmlns:p14="http://schemas.microsoft.com/office/powerpoint/2010/main" val="262046497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xml><?xml version="1.0" encoding="utf-8"?>
<p:sldLayout xmlns:a="http://schemas.openxmlformats.org/drawingml/2006/main" xmlns:r="http://schemas.openxmlformats.org/officeDocument/2006/relationships" xmlns:p="http://schemas.openxmlformats.org/presentationml/2006/main" type="blank" preserve="1">
  <p:cSld name="Blank-No Footer">
    <p:bg>
      <p:bgPr>
        <a:solidFill>
          <a:schemeClr val="bg1"/>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319676184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xml><?xml version="1.0" encoding="utf-8"?>
<p:sldLayout xmlns:a="http://schemas.openxmlformats.org/drawingml/2006/main" xmlns:r="http://schemas.openxmlformats.org/officeDocument/2006/relationships" xmlns:p="http://schemas.openxmlformats.org/presentationml/2006/main" type="obj" preserve="1">
  <p:cSld name="1-Title and Content">
    <p:bg>
      <p:bgPr>
        <a:solidFill>
          <a:schemeClr val="bg1"/>
        </a:solidFill>
        <a:effectLst/>
      </p:bgPr>
    </p:bg>
    <p:spTree>
      <p:nvGrpSpPr>
        <p:cNvPr id="1" name=""/>
        <p:cNvGrpSpPr/>
        <p:nvPr/>
      </p:nvGrpSpPr>
      <p:grpSpPr>
        <a:xfrm>
          <a:off x="0" y="0"/>
          <a:ext cx="0" cy="0"/>
          <a:chOff x="0" y="0"/>
          <a:chExt cx="0" cy="0"/>
        </a:xfrm>
      </p:grpSpPr>
      <p:pic>
        <p:nvPicPr>
          <p:cNvPr id="4" name="Picture 3"/>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0" y="6254151"/>
            <a:ext cx="9144000" cy="603504"/>
          </a:xfrm>
          <a:prstGeom prst="rect">
            <a:avLst/>
          </a:prstGeom>
        </p:spPr>
      </p:pic>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pic>
        <p:nvPicPr>
          <p:cNvPr id="10" name="Picture 2"/>
          <p:cNvPicPr>
            <a:picLocks noChangeAspect="1" noChangeArrowheads="1"/>
          </p:cNvPicPr>
          <p:nvPr/>
        </p:nvPicPr>
        <p:blipFill>
          <a:blip r:embed="rId3" cstate="screen">
            <a:extLst>
              <a:ext uri="{28A0092B-C50C-407E-A947-70E740481C1C}">
                <a14:useLocalDpi xmlns:a14="http://schemas.microsoft.com/office/drawing/2010/main"/>
              </a:ext>
            </a:extLst>
          </a:blip>
          <a:stretch>
            <a:fillRect/>
          </a:stretch>
        </p:blipFill>
        <p:spPr bwMode="auto">
          <a:xfrm>
            <a:off x="548481" y="1220511"/>
            <a:ext cx="8047037" cy="83822"/>
          </a:xfrm>
          <a:prstGeom prst="rect">
            <a:avLst/>
          </a:prstGeom>
          <a:noFill/>
          <a:extLst>
            <a:ext uri="{909E8E84-426E-40DD-AFC4-6F175D3DCCD1}">
              <a14:hiddenFill xmlns:a14="http://schemas.microsoft.com/office/drawing/2010/main">
                <a:solidFill>
                  <a:srgbClr val="FFFFFF"/>
                </a:solidFill>
              </a14:hiddenFill>
            </a:ext>
          </a:extLst>
        </p:spPr>
      </p:pic>
      <p:sp>
        <p:nvSpPr>
          <p:cNvPr id="12" name="TextBox 8"/>
          <p:cNvSpPr txBox="1"/>
          <p:nvPr/>
        </p:nvSpPr>
        <p:spPr>
          <a:xfrm>
            <a:off x="8582156" y="6498937"/>
            <a:ext cx="458126" cy="153888"/>
          </a:xfrm>
          <a:prstGeom prst="rect">
            <a:avLst/>
          </a:prstGeom>
          <a:noFill/>
        </p:spPr>
        <p:txBody>
          <a:bodyPr wrap="square" lIns="0" tIns="0" rIns="0" bIns="0"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000" cap="all" baseline="0" dirty="0">
                <a:solidFill>
                  <a:schemeClr val="bg1"/>
                </a:solidFill>
              </a:rPr>
              <a:t>|  </a:t>
            </a:r>
            <a:fld id="{903C4FE9-EF79-4163-94C6-3418A1C4EFAB}" type="slidenum">
              <a:rPr lang="en-US" sz="1000" cap="all" baseline="0" smtClean="0">
                <a:solidFill>
                  <a:schemeClr val="bg1"/>
                </a:solidFill>
              </a:rPr>
              <a:pPr algn="l"/>
              <a:t>‹#›</a:t>
            </a:fld>
            <a:endParaRPr lang="en-US" sz="1000" cap="all" baseline="0" dirty="0">
              <a:solidFill>
                <a:schemeClr val="bg1"/>
              </a:solidFill>
            </a:endParaRPr>
          </a:p>
        </p:txBody>
      </p:sp>
      <p:pic>
        <p:nvPicPr>
          <p:cNvPr id="13" name="Picture 12"/>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6619631" y="6537304"/>
            <a:ext cx="1889764" cy="91440"/>
          </a:xfrm>
          <a:prstGeom prst="rect">
            <a:avLst/>
          </a:prstGeom>
        </p:spPr>
      </p:pic>
      <p:pic>
        <p:nvPicPr>
          <p:cNvPr id="14" name="Picture 2"/>
          <p:cNvPicPr>
            <a:picLocks noChangeAspect="1" noChangeArrowheads="1"/>
          </p:cNvPicPr>
          <p:nvPr/>
        </p:nvPicPr>
        <p:blipFill>
          <a:blip r:embed="rId3" cstate="screen">
            <a:extLst>
              <a:ext uri="{28A0092B-C50C-407E-A947-70E740481C1C}">
                <a14:useLocalDpi xmlns:a14="http://schemas.microsoft.com/office/drawing/2010/main"/>
              </a:ext>
            </a:extLst>
          </a:blip>
          <a:stretch>
            <a:fillRect/>
          </a:stretch>
        </p:blipFill>
        <p:spPr bwMode="auto">
          <a:xfrm>
            <a:off x="548481" y="1220511"/>
            <a:ext cx="8047037" cy="83822"/>
          </a:xfrm>
          <a:prstGeom prst="rect">
            <a:avLst/>
          </a:prstGeom>
          <a:noFill/>
          <a:extLst>
            <a:ext uri="{909E8E84-426E-40DD-AFC4-6F175D3DCCD1}">
              <a14:hiddenFill xmlns:a14="http://schemas.microsoft.com/office/drawing/2010/main">
                <a:solidFill>
                  <a:srgbClr val="FFFFFF"/>
                </a:solidFill>
              </a14:hiddenFill>
            </a:ext>
          </a:extLst>
        </p:spPr>
      </p:pic>
      <p:sp>
        <p:nvSpPr>
          <p:cNvPr id="15" name="TextBox 8"/>
          <p:cNvSpPr txBox="1"/>
          <p:nvPr/>
        </p:nvSpPr>
        <p:spPr>
          <a:xfrm>
            <a:off x="8582156" y="6498937"/>
            <a:ext cx="458126" cy="153888"/>
          </a:xfrm>
          <a:prstGeom prst="rect">
            <a:avLst/>
          </a:prstGeom>
          <a:noFill/>
        </p:spPr>
        <p:txBody>
          <a:bodyPr wrap="square" lIns="0" tIns="0" rIns="0" bIns="0"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000" cap="all" baseline="0" dirty="0">
                <a:solidFill>
                  <a:schemeClr val="bg1"/>
                </a:solidFill>
              </a:rPr>
              <a:t>|  </a:t>
            </a:r>
            <a:fld id="{903C4FE9-EF79-4163-94C6-3418A1C4EFAB}" type="slidenum">
              <a:rPr lang="en-US" sz="1000" cap="all" baseline="0" smtClean="0">
                <a:solidFill>
                  <a:schemeClr val="bg1"/>
                </a:solidFill>
              </a:rPr>
              <a:pPr algn="l"/>
              <a:t>‹#›</a:t>
            </a:fld>
            <a:endParaRPr lang="en-US" sz="1000" cap="all" baseline="0" dirty="0">
              <a:solidFill>
                <a:schemeClr val="bg1"/>
              </a:solidFill>
            </a:endParaRPr>
          </a:p>
        </p:txBody>
      </p:sp>
      <p:pic>
        <p:nvPicPr>
          <p:cNvPr id="16" name="Picture 15"/>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6619631" y="6537304"/>
            <a:ext cx="1889764" cy="91440"/>
          </a:xfrm>
          <a:prstGeom prst="rect">
            <a:avLst/>
          </a:prstGeom>
        </p:spPr>
      </p:pic>
      <p:pic>
        <p:nvPicPr>
          <p:cNvPr id="18" name="Picture 17"/>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160468" y="6337406"/>
            <a:ext cx="1976511" cy="430440"/>
          </a:xfrm>
          <a:prstGeom prst="rect">
            <a:avLst/>
          </a:prstGeom>
        </p:spPr>
      </p:pic>
      <p:pic>
        <p:nvPicPr>
          <p:cNvPr id="17" name="Picture 16"/>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0" y="6254151"/>
            <a:ext cx="9144000" cy="603504"/>
          </a:xfrm>
          <a:prstGeom prst="rect">
            <a:avLst/>
          </a:prstGeom>
        </p:spPr>
      </p:pic>
      <p:pic>
        <p:nvPicPr>
          <p:cNvPr id="20" name="Picture 2"/>
          <p:cNvPicPr>
            <a:picLocks noChangeAspect="1" noChangeArrowheads="1"/>
          </p:cNvPicPr>
          <p:nvPr userDrawn="1"/>
        </p:nvPicPr>
        <p:blipFill>
          <a:blip r:embed="rId3" cstate="screen">
            <a:extLst>
              <a:ext uri="{28A0092B-C50C-407E-A947-70E740481C1C}">
                <a14:useLocalDpi xmlns:a14="http://schemas.microsoft.com/office/drawing/2010/main"/>
              </a:ext>
            </a:extLst>
          </a:blip>
          <a:stretch>
            <a:fillRect/>
          </a:stretch>
        </p:blipFill>
        <p:spPr bwMode="auto">
          <a:xfrm>
            <a:off x="548481" y="1220511"/>
            <a:ext cx="8047037" cy="83822"/>
          </a:xfrm>
          <a:prstGeom prst="rect">
            <a:avLst/>
          </a:prstGeom>
          <a:noFill/>
          <a:extLst>
            <a:ext uri="{909E8E84-426E-40DD-AFC4-6F175D3DCCD1}">
              <a14:hiddenFill xmlns:a14="http://schemas.microsoft.com/office/drawing/2010/main">
                <a:solidFill>
                  <a:srgbClr val="FFFFFF"/>
                </a:solidFill>
              </a14:hiddenFill>
            </a:ext>
          </a:extLst>
        </p:spPr>
      </p:pic>
      <p:sp>
        <p:nvSpPr>
          <p:cNvPr id="21" name="TextBox 8"/>
          <p:cNvSpPr txBox="1"/>
          <p:nvPr userDrawn="1"/>
        </p:nvSpPr>
        <p:spPr>
          <a:xfrm>
            <a:off x="8582156" y="6498937"/>
            <a:ext cx="458126" cy="153888"/>
          </a:xfrm>
          <a:prstGeom prst="rect">
            <a:avLst/>
          </a:prstGeom>
          <a:noFill/>
        </p:spPr>
        <p:txBody>
          <a:bodyPr wrap="square" lIns="0" tIns="0" rIns="0" bIns="0"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000" cap="all" baseline="0" dirty="0">
                <a:solidFill>
                  <a:schemeClr val="bg1"/>
                </a:solidFill>
              </a:rPr>
              <a:t>|  </a:t>
            </a:r>
            <a:fld id="{903C4FE9-EF79-4163-94C6-3418A1C4EFAB}" type="slidenum">
              <a:rPr lang="en-US" sz="1000" cap="all" baseline="0" smtClean="0">
                <a:solidFill>
                  <a:schemeClr val="bg1"/>
                </a:solidFill>
              </a:rPr>
              <a:pPr algn="l"/>
              <a:t>‹#›</a:t>
            </a:fld>
            <a:endParaRPr lang="en-US" sz="1000" cap="all" baseline="0" dirty="0">
              <a:solidFill>
                <a:schemeClr val="bg1"/>
              </a:solidFill>
            </a:endParaRPr>
          </a:p>
        </p:txBody>
      </p:sp>
      <p:pic>
        <p:nvPicPr>
          <p:cNvPr id="22" name="Picture 21"/>
          <p:cNvPicPr>
            <a:picLocks noChangeAspect="1"/>
          </p:cNvPicPr>
          <p:nvPr userDrawn="1"/>
        </p:nvPicPr>
        <p:blipFill>
          <a:blip r:embed="rId4" cstate="screen">
            <a:extLst>
              <a:ext uri="{28A0092B-C50C-407E-A947-70E740481C1C}">
                <a14:useLocalDpi xmlns:a14="http://schemas.microsoft.com/office/drawing/2010/main"/>
              </a:ext>
            </a:extLst>
          </a:blip>
          <a:stretch>
            <a:fillRect/>
          </a:stretch>
        </p:blipFill>
        <p:spPr>
          <a:xfrm>
            <a:off x="6619631" y="6537304"/>
            <a:ext cx="1889764" cy="91440"/>
          </a:xfrm>
          <a:prstGeom prst="rect">
            <a:avLst/>
          </a:prstGeom>
        </p:spPr>
      </p:pic>
      <p:pic>
        <p:nvPicPr>
          <p:cNvPr id="24" name="Picture 23"/>
          <p:cNvPicPr>
            <a:picLocks noChangeAspect="1"/>
          </p:cNvPicPr>
          <p:nvPr userDrawn="1"/>
        </p:nvPicPr>
        <p:blipFill>
          <a:blip r:embed="rId6" cstate="screen">
            <a:extLst>
              <a:ext uri="{28A0092B-C50C-407E-A947-70E740481C1C}">
                <a14:useLocalDpi xmlns:a14="http://schemas.microsoft.com/office/drawing/2010/main"/>
              </a:ext>
            </a:extLst>
          </a:blip>
          <a:stretch>
            <a:fillRect/>
          </a:stretch>
        </p:blipFill>
        <p:spPr>
          <a:xfrm>
            <a:off x="236181" y="6392706"/>
            <a:ext cx="1830918" cy="329244"/>
          </a:xfrm>
          <a:prstGeom prst="rect">
            <a:avLst/>
          </a:prstGeom>
        </p:spPr>
      </p:pic>
    </p:spTree>
    <p:extLst>
      <p:ext uri="{BB962C8B-B14F-4D97-AF65-F5344CB8AC3E}">
        <p14:creationId xmlns:p14="http://schemas.microsoft.com/office/powerpoint/2010/main" val="350426899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theme" Target="../theme/theme1.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32.xml"/><Relationship Id="rId3" Type="http://schemas.openxmlformats.org/officeDocument/2006/relationships/slideLayout" Target="../slideLayouts/slideLayout27.xml"/><Relationship Id="rId7" Type="http://schemas.openxmlformats.org/officeDocument/2006/relationships/slideLayout" Target="../slideLayouts/slideLayout31.xml"/><Relationship Id="rId2" Type="http://schemas.openxmlformats.org/officeDocument/2006/relationships/slideLayout" Target="../slideLayouts/slideLayout26.xml"/><Relationship Id="rId1" Type="http://schemas.openxmlformats.org/officeDocument/2006/relationships/slideLayout" Target="../slideLayouts/slideLayout25.xml"/><Relationship Id="rId6" Type="http://schemas.openxmlformats.org/officeDocument/2006/relationships/slideLayout" Target="../slideLayouts/slideLayout30.xml"/><Relationship Id="rId11" Type="http://schemas.openxmlformats.org/officeDocument/2006/relationships/theme" Target="../theme/theme2.xml"/><Relationship Id="rId5" Type="http://schemas.openxmlformats.org/officeDocument/2006/relationships/slideLayout" Target="../slideLayouts/slideLayout29.xml"/><Relationship Id="rId10" Type="http://schemas.openxmlformats.org/officeDocument/2006/relationships/slideLayout" Target="../slideLayouts/slideLayout34.xml"/><Relationship Id="rId4" Type="http://schemas.openxmlformats.org/officeDocument/2006/relationships/slideLayout" Target="../slideLayouts/slideLayout28.xml"/><Relationship Id="rId9" Type="http://schemas.openxmlformats.org/officeDocument/2006/relationships/slideLayout" Target="../slideLayouts/slideLayout33.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42.xml"/><Relationship Id="rId3" Type="http://schemas.openxmlformats.org/officeDocument/2006/relationships/slideLayout" Target="../slideLayouts/slideLayout37.xml"/><Relationship Id="rId7" Type="http://schemas.openxmlformats.org/officeDocument/2006/relationships/slideLayout" Target="../slideLayouts/slideLayout41.xml"/><Relationship Id="rId12" Type="http://schemas.openxmlformats.org/officeDocument/2006/relationships/theme" Target="../theme/theme3.xml"/><Relationship Id="rId2" Type="http://schemas.openxmlformats.org/officeDocument/2006/relationships/slideLayout" Target="../slideLayouts/slideLayout36.xml"/><Relationship Id="rId1" Type="http://schemas.openxmlformats.org/officeDocument/2006/relationships/slideLayout" Target="../slideLayouts/slideLayout35.xml"/><Relationship Id="rId6" Type="http://schemas.openxmlformats.org/officeDocument/2006/relationships/slideLayout" Target="../slideLayouts/slideLayout40.xml"/><Relationship Id="rId11" Type="http://schemas.openxmlformats.org/officeDocument/2006/relationships/slideLayout" Target="../slideLayouts/slideLayout45.xml"/><Relationship Id="rId5" Type="http://schemas.openxmlformats.org/officeDocument/2006/relationships/slideLayout" Target="../slideLayouts/slideLayout39.xml"/><Relationship Id="rId10" Type="http://schemas.openxmlformats.org/officeDocument/2006/relationships/slideLayout" Target="../slideLayouts/slideLayout44.xml"/><Relationship Id="rId4" Type="http://schemas.openxmlformats.org/officeDocument/2006/relationships/slideLayout" Target="../slideLayouts/slideLayout38.xml"/><Relationship Id="rId9" Type="http://schemas.openxmlformats.org/officeDocument/2006/relationships/slideLayout" Target="../slideLayouts/slideLayout43.xml"/></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548640" y="705187"/>
            <a:ext cx="8046720" cy="430887"/>
          </a:xfrm>
          <a:prstGeom prst="rect">
            <a:avLst/>
          </a:prstGeom>
        </p:spPr>
        <p:txBody>
          <a:bodyPr vert="horz" lIns="0" tIns="0" rIns="0" bIns="0" rtlCol="0" anchor="b" anchorCtr="0">
            <a:spAutoFit/>
          </a:bodyPr>
          <a:lstStyle/>
          <a:p>
            <a:r>
              <a:rPr lang="en-US"/>
              <a:t>Click to edit Master title style</a:t>
            </a:r>
            <a:endParaRPr lang="en-US" dirty="0"/>
          </a:p>
        </p:txBody>
      </p:sp>
      <p:sp>
        <p:nvSpPr>
          <p:cNvPr id="3" name="Text Placeholder 2"/>
          <p:cNvSpPr>
            <a:spLocks noGrp="1"/>
          </p:cNvSpPr>
          <p:nvPr>
            <p:ph type="body" idx="1"/>
          </p:nvPr>
        </p:nvSpPr>
        <p:spPr>
          <a:xfrm>
            <a:off x="548640" y="1417320"/>
            <a:ext cx="8046720" cy="2067233"/>
          </a:xfrm>
          <a:prstGeom prst="rect">
            <a:avLst/>
          </a:prstGeom>
        </p:spPr>
        <p:txBody>
          <a:bodyPr vert="horz" lIns="0" tIns="0" rIns="0" bIns="0" rtlCol="0">
            <a:sp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2207208885"/>
      </p:ext>
    </p:extLst>
  </p:cSld>
  <p:clrMap bg1="lt1" tx1="dk1" bg2="lt2" tx2="dk2" accent1="accent1" accent2="accent2" accent3="accent3" accent4="accent4" accent5="accent5" accent6="accent6" hlink="hlink" folHlink="folHlink"/>
  <p:sldLayoutIdLst>
    <p:sldLayoutId id="2147483814" r:id="rId1"/>
    <p:sldLayoutId id="2147483815" r:id="rId2"/>
    <p:sldLayoutId id="2147483816" r:id="rId3"/>
    <p:sldLayoutId id="2147483817" r:id="rId4"/>
    <p:sldLayoutId id="2147483818" r:id="rId5"/>
    <p:sldLayoutId id="2147483819" r:id="rId6"/>
    <p:sldLayoutId id="2147483820" r:id="rId7"/>
    <p:sldLayoutId id="2147483821" r:id="rId8"/>
    <p:sldLayoutId id="2147483822" r:id="rId9"/>
    <p:sldLayoutId id="2147483823" r:id="rId10"/>
    <p:sldLayoutId id="2147483824" r:id="rId11"/>
    <p:sldLayoutId id="2147483825" r:id="rId12"/>
    <p:sldLayoutId id="2147483826" r:id="rId13"/>
    <p:sldLayoutId id="2147483827" r:id="rId14"/>
    <p:sldLayoutId id="2147483828" r:id="rId15"/>
    <p:sldLayoutId id="2147483829" r:id="rId16"/>
    <p:sldLayoutId id="2147483830" r:id="rId17"/>
    <p:sldLayoutId id="2147483831" r:id="rId18"/>
    <p:sldLayoutId id="2147483832" r:id="rId19"/>
    <p:sldLayoutId id="2147483833" r:id="rId20"/>
    <p:sldLayoutId id="2147483834" r:id="rId21"/>
    <p:sldLayoutId id="2147483835" r:id="rId22"/>
    <p:sldLayoutId id="2147483836" r:id="rId23"/>
    <p:sldLayoutId id="2147483837" r:id="rId24"/>
  </p:sldLayoutIdLst>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xStyles>
    <p:titleStyle>
      <a:lvl1pPr algn="l" defTabSz="914400" rtl="0" eaLnBrk="1" latinLnBrk="0" hangingPunct="1">
        <a:lnSpc>
          <a:spcPct val="100000"/>
        </a:lnSpc>
        <a:spcBef>
          <a:spcPct val="0"/>
        </a:spcBef>
        <a:buNone/>
        <a:defRPr sz="2800" kern="1200" cap="all" baseline="0">
          <a:solidFill>
            <a:schemeClr val="accent3"/>
          </a:solidFill>
          <a:latin typeface="+mj-lt"/>
          <a:ea typeface="+mj-ea"/>
          <a:cs typeface="+mj-cs"/>
        </a:defRPr>
      </a:lvl1pPr>
    </p:titleStyle>
    <p:bodyStyle>
      <a:lvl1pPr marL="228600" indent="-228600" algn="l" defTabSz="914400" rtl="0" eaLnBrk="1" latinLnBrk="0" hangingPunct="1">
        <a:lnSpc>
          <a:spcPct val="100000"/>
        </a:lnSpc>
        <a:spcBef>
          <a:spcPts val="1400"/>
        </a:spcBef>
        <a:buClr>
          <a:schemeClr val="accent3"/>
        </a:buClr>
        <a:buSzPct val="120000"/>
        <a:buFont typeface="Arial" panose="020B0604020202020204" pitchFamily="34" charset="0"/>
        <a:buChar char="•"/>
        <a:defRPr sz="2800" kern="1200">
          <a:solidFill>
            <a:schemeClr val="tx2">
              <a:lumMod val="50000"/>
            </a:schemeClr>
          </a:solidFill>
          <a:latin typeface="+mn-lt"/>
          <a:ea typeface="+mn-ea"/>
          <a:cs typeface="+mn-cs"/>
        </a:defRPr>
      </a:lvl1pPr>
      <a:lvl2pPr marL="457200" indent="-228600" algn="l" defTabSz="914400" rtl="0" eaLnBrk="1" latinLnBrk="0" hangingPunct="1">
        <a:lnSpc>
          <a:spcPct val="100000"/>
        </a:lnSpc>
        <a:spcBef>
          <a:spcPts val="650"/>
        </a:spcBef>
        <a:buClr>
          <a:schemeClr val="accent3"/>
        </a:buClr>
        <a:buSzPct val="95000"/>
        <a:buFont typeface="Courier New" panose="02070309020205020404" pitchFamily="49" charset="0"/>
        <a:buChar char="o"/>
        <a:defRPr sz="2600" kern="1200">
          <a:solidFill>
            <a:schemeClr val="tx2"/>
          </a:solidFill>
          <a:latin typeface="+mn-lt"/>
          <a:ea typeface="+mn-ea"/>
          <a:cs typeface="+mn-cs"/>
        </a:defRPr>
      </a:lvl2pPr>
      <a:lvl3pPr marL="633413" indent="-176213" algn="l" defTabSz="914400" rtl="0" eaLnBrk="1" latinLnBrk="0" hangingPunct="1">
        <a:lnSpc>
          <a:spcPct val="100000"/>
        </a:lnSpc>
        <a:spcBef>
          <a:spcPts val="600"/>
        </a:spcBef>
        <a:buClr>
          <a:schemeClr val="accent3"/>
        </a:buClr>
        <a:buSzPct val="120000"/>
        <a:buFont typeface="Arial" panose="020B0604020202020204" pitchFamily="34" charset="0"/>
        <a:buChar char="•"/>
        <a:defRPr sz="2400" kern="1200">
          <a:solidFill>
            <a:schemeClr val="tx2"/>
          </a:solidFill>
          <a:latin typeface="+mn-lt"/>
          <a:ea typeface="+mn-ea"/>
          <a:cs typeface="+mn-cs"/>
        </a:defRPr>
      </a:lvl3pPr>
      <a:lvl4pPr marL="862013" indent="-176213" algn="l" defTabSz="914400" rtl="0" eaLnBrk="1" latinLnBrk="0" hangingPunct="1">
        <a:lnSpc>
          <a:spcPct val="100000"/>
        </a:lnSpc>
        <a:spcBef>
          <a:spcPts val="500"/>
        </a:spcBef>
        <a:buClr>
          <a:schemeClr val="accent3"/>
        </a:buClr>
        <a:buSzPct val="95000"/>
        <a:buFont typeface="Courier New" panose="02070309020205020404" pitchFamily="49" charset="0"/>
        <a:buChar char="o"/>
        <a:defRPr sz="2000" kern="1200">
          <a:solidFill>
            <a:schemeClr val="tx2"/>
          </a:solidFill>
          <a:latin typeface="+mn-lt"/>
          <a:ea typeface="+mn-ea"/>
          <a:cs typeface="+mn-cs"/>
        </a:defRPr>
      </a:lvl4pPr>
      <a:lvl5pPr marL="1028700" indent="-176213" algn="l" defTabSz="914400" rtl="0" eaLnBrk="1" latinLnBrk="0" hangingPunct="1">
        <a:lnSpc>
          <a:spcPct val="100000"/>
        </a:lnSpc>
        <a:spcBef>
          <a:spcPts val="500"/>
        </a:spcBef>
        <a:buClrTx/>
        <a:buFont typeface="Arial" panose="020B0604020202020204" pitchFamily="34" charset="0"/>
        <a:buChar char="•"/>
        <a:defRPr sz="1800" kern="1200">
          <a:solidFill>
            <a:schemeClr val="tx2"/>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9"/>
        <p:cNvGrpSpPr/>
        <p:nvPr/>
      </p:nvGrpSpPr>
      <p:grpSpPr>
        <a:xfrm>
          <a:off x="0" y="0"/>
          <a:ext cx="0" cy="0"/>
          <a:chOff x="0" y="0"/>
          <a:chExt cx="0" cy="0"/>
        </a:xfrm>
      </p:grpSpPr>
      <p:sp>
        <p:nvSpPr>
          <p:cNvPr id="10" name="Google Shape;10;p1"/>
          <p:cNvSpPr txBox="1">
            <a:spLocks noGrp="1"/>
          </p:cNvSpPr>
          <p:nvPr>
            <p:ph type="title"/>
          </p:nvPr>
        </p:nvSpPr>
        <p:spPr>
          <a:xfrm>
            <a:off x="457200" y="274638"/>
            <a:ext cx="8229600" cy="1143000"/>
          </a:xfrm>
          <a:prstGeom prst="rect">
            <a:avLst/>
          </a:prstGeom>
          <a:noFill/>
          <a:ln>
            <a:noFill/>
          </a:ln>
        </p:spPr>
        <p:txBody>
          <a:bodyPr spcFirstLastPara="1" wrap="square" lIns="91425" tIns="91425" rIns="91425" bIns="91425" anchor="ctr" anchorCtr="0"/>
          <a:lstStyle>
            <a:lvl1pPr marR="0" lvl="0" algn="ctr" rtl="0">
              <a:spcBef>
                <a:spcPts val="0"/>
              </a:spcBef>
              <a:spcAft>
                <a:spcPts val="0"/>
              </a:spcAft>
              <a:buClr>
                <a:schemeClr val="dk1"/>
              </a:buClr>
              <a:buSzPts val="4400"/>
              <a:buFont typeface="Calibri"/>
              <a:buNone/>
              <a:defRPr sz="4400" b="0" i="0" u="none" strike="noStrike" cap="none">
                <a:solidFill>
                  <a:schemeClr val="dk1"/>
                </a:solidFill>
                <a:latin typeface="Calibri"/>
                <a:ea typeface="Calibri"/>
                <a:cs typeface="Calibri"/>
                <a:sym typeface="Calibri"/>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endParaRPr/>
          </a:p>
        </p:txBody>
      </p:sp>
      <p:sp>
        <p:nvSpPr>
          <p:cNvPr id="11" name="Google Shape;11;p1"/>
          <p:cNvSpPr txBox="1">
            <a:spLocks noGrp="1"/>
          </p:cNvSpPr>
          <p:nvPr>
            <p:ph type="body" idx="1"/>
          </p:nvPr>
        </p:nvSpPr>
        <p:spPr>
          <a:xfrm>
            <a:off x="457200" y="1600200"/>
            <a:ext cx="8229600" cy="4525963"/>
          </a:xfrm>
          <a:prstGeom prst="rect">
            <a:avLst/>
          </a:prstGeom>
          <a:noFill/>
          <a:ln>
            <a:noFill/>
          </a:ln>
        </p:spPr>
        <p:txBody>
          <a:bodyPr spcFirstLastPara="1" wrap="square" lIns="91425" tIns="91425" rIns="91425" bIns="91425" anchor="t" anchorCtr="0"/>
          <a:lstStyle>
            <a:lvl1pPr marL="457200" marR="0" lvl="0" indent="-431800" algn="l" rtl="0">
              <a:spcBef>
                <a:spcPts val="640"/>
              </a:spcBef>
              <a:spcAft>
                <a:spcPts val="0"/>
              </a:spcAft>
              <a:buClr>
                <a:schemeClr val="dk1"/>
              </a:buClr>
              <a:buSzPts val="3200"/>
              <a:buFont typeface="Arial"/>
              <a:buChar char="•"/>
              <a:defRPr sz="3200" b="0" i="0" u="none" strike="noStrike" cap="none">
                <a:solidFill>
                  <a:schemeClr val="dk1"/>
                </a:solidFill>
                <a:latin typeface="Calibri"/>
                <a:ea typeface="Calibri"/>
                <a:cs typeface="Calibri"/>
                <a:sym typeface="Calibri"/>
              </a:defRPr>
            </a:lvl1pPr>
            <a:lvl2pPr marL="914400" marR="0" lvl="1" indent="-406400" algn="l" rtl="0">
              <a:spcBef>
                <a:spcPts val="560"/>
              </a:spcBef>
              <a:spcAft>
                <a:spcPts val="0"/>
              </a:spcAft>
              <a:buClr>
                <a:schemeClr val="dk1"/>
              </a:buClr>
              <a:buSzPts val="2800"/>
              <a:buFont typeface="Arial"/>
              <a:buChar char="–"/>
              <a:defRPr sz="2800" b="0" i="0" u="none" strike="noStrike" cap="none">
                <a:solidFill>
                  <a:schemeClr val="dk1"/>
                </a:solidFill>
                <a:latin typeface="Calibri"/>
                <a:ea typeface="Calibri"/>
                <a:cs typeface="Calibri"/>
                <a:sym typeface="Calibri"/>
              </a:defRPr>
            </a:lvl2pPr>
            <a:lvl3pPr marL="1371600" marR="0" lvl="2" indent="-381000" algn="l" rtl="0">
              <a:spcBef>
                <a:spcPts val="480"/>
              </a:spcBef>
              <a:spcAft>
                <a:spcPts val="0"/>
              </a:spcAft>
              <a:buClr>
                <a:schemeClr val="dk1"/>
              </a:buClr>
              <a:buSzPts val="2400"/>
              <a:buFont typeface="Arial"/>
              <a:buChar char="•"/>
              <a:defRPr sz="2400" b="0" i="0" u="none" strike="noStrike" cap="none">
                <a:solidFill>
                  <a:schemeClr val="dk1"/>
                </a:solidFill>
                <a:latin typeface="Calibri"/>
                <a:ea typeface="Calibri"/>
                <a:cs typeface="Calibri"/>
                <a:sym typeface="Calibri"/>
              </a:defRPr>
            </a:lvl3pPr>
            <a:lvl4pPr marL="1828800" marR="0" lvl="3" indent="-355600" algn="l" rtl="0">
              <a:spcBef>
                <a:spcPts val="400"/>
              </a:spcBef>
              <a:spcAft>
                <a:spcPts val="0"/>
              </a:spcAft>
              <a:buClr>
                <a:schemeClr val="dk1"/>
              </a:buClr>
              <a:buSzPts val="2000"/>
              <a:buFont typeface="Arial"/>
              <a:buChar char="–"/>
              <a:defRPr sz="2000" b="0" i="0" u="none" strike="noStrike" cap="none">
                <a:solidFill>
                  <a:schemeClr val="dk1"/>
                </a:solidFill>
                <a:latin typeface="Calibri"/>
                <a:ea typeface="Calibri"/>
                <a:cs typeface="Calibri"/>
                <a:sym typeface="Calibri"/>
              </a:defRPr>
            </a:lvl4pPr>
            <a:lvl5pPr marL="2286000" marR="0" lvl="4" indent="-355600" algn="l" rtl="0">
              <a:spcBef>
                <a:spcPts val="400"/>
              </a:spcBef>
              <a:spcAft>
                <a:spcPts val="0"/>
              </a:spcAft>
              <a:buClr>
                <a:schemeClr val="dk1"/>
              </a:buClr>
              <a:buSzPts val="2000"/>
              <a:buFont typeface="Arial"/>
              <a:buChar char="»"/>
              <a:defRPr sz="2000" b="0" i="0" u="none" strike="noStrike" cap="none">
                <a:solidFill>
                  <a:schemeClr val="dk1"/>
                </a:solidFill>
                <a:latin typeface="Calibri"/>
                <a:ea typeface="Calibri"/>
                <a:cs typeface="Calibri"/>
                <a:sym typeface="Calibri"/>
              </a:defRPr>
            </a:lvl5pPr>
            <a:lvl6pPr marL="2743200" marR="0" lvl="5" indent="-355600" algn="l" rtl="0">
              <a:spcBef>
                <a:spcPts val="400"/>
              </a:spcBef>
              <a:spcAft>
                <a:spcPts val="0"/>
              </a:spcAft>
              <a:buClr>
                <a:schemeClr val="dk1"/>
              </a:buClr>
              <a:buSzPts val="2000"/>
              <a:buFont typeface="Arial"/>
              <a:buChar char="•"/>
              <a:defRPr sz="2000" b="0" i="0" u="none" strike="noStrike" cap="none">
                <a:solidFill>
                  <a:schemeClr val="dk1"/>
                </a:solidFill>
                <a:latin typeface="Calibri"/>
                <a:ea typeface="Calibri"/>
                <a:cs typeface="Calibri"/>
                <a:sym typeface="Calibri"/>
              </a:defRPr>
            </a:lvl6pPr>
            <a:lvl7pPr marL="3200400" marR="0" lvl="6" indent="-355600" algn="l" rtl="0">
              <a:spcBef>
                <a:spcPts val="400"/>
              </a:spcBef>
              <a:spcAft>
                <a:spcPts val="0"/>
              </a:spcAft>
              <a:buClr>
                <a:schemeClr val="dk1"/>
              </a:buClr>
              <a:buSzPts val="2000"/>
              <a:buFont typeface="Arial"/>
              <a:buChar char="•"/>
              <a:defRPr sz="2000" b="0" i="0" u="none" strike="noStrike" cap="none">
                <a:solidFill>
                  <a:schemeClr val="dk1"/>
                </a:solidFill>
                <a:latin typeface="Calibri"/>
                <a:ea typeface="Calibri"/>
                <a:cs typeface="Calibri"/>
                <a:sym typeface="Calibri"/>
              </a:defRPr>
            </a:lvl7pPr>
            <a:lvl8pPr marL="3657600" marR="0" lvl="7" indent="-355600" algn="l" rtl="0">
              <a:spcBef>
                <a:spcPts val="400"/>
              </a:spcBef>
              <a:spcAft>
                <a:spcPts val="0"/>
              </a:spcAft>
              <a:buClr>
                <a:schemeClr val="dk1"/>
              </a:buClr>
              <a:buSzPts val="2000"/>
              <a:buFont typeface="Arial"/>
              <a:buChar char="•"/>
              <a:defRPr sz="2000" b="0" i="0" u="none" strike="noStrike" cap="none">
                <a:solidFill>
                  <a:schemeClr val="dk1"/>
                </a:solidFill>
                <a:latin typeface="Calibri"/>
                <a:ea typeface="Calibri"/>
                <a:cs typeface="Calibri"/>
                <a:sym typeface="Calibri"/>
              </a:defRPr>
            </a:lvl8pPr>
            <a:lvl9pPr marL="4114800" marR="0" lvl="8" indent="-355600" algn="l" rtl="0">
              <a:spcBef>
                <a:spcPts val="400"/>
              </a:spcBef>
              <a:spcAft>
                <a:spcPts val="0"/>
              </a:spcAft>
              <a:buClr>
                <a:schemeClr val="dk1"/>
              </a:buClr>
              <a:buSzPts val="2000"/>
              <a:buFont typeface="Arial"/>
              <a:buChar char="•"/>
              <a:defRPr sz="2000" b="0" i="0" u="none" strike="noStrike" cap="none">
                <a:solidFill>
                  <a:schemeClr val="dk1"/>
                </a:solidFill>
                <a:latin typeface="Calibri"/>
                <a:ea typeface="Calibri"/>
                <a:cs typeface="Calibri"/>
                <a:sym typeface="Calibri"/>
              </a:defRPr>
            </a:lvl9pPr>
          </a:lstStyle>
          <a:p>
            <a:endParaRPr/>
          </a:p>
        </p:txBody>
      </p:sp>
      <p:sp>
        <p:nvSpPr>
          <p:cNvPr id="12" name="Google Shape;12;p1"/>
          <p:cNvSpPr txBox="1">
            <a:spLocks noGrp="1"/>
          </p:cNvSpPr>
          <p:nvPr>
            <p:ph type="dt" idx="10"/>
          </p:nvPr>
        </p:nvSpPr>
        <p:spPr>
          <a:xfrm>
            <a:off x="457200" y="6356350"/>
            <a:ext cx="2133600" cy="365125"/>
          </a:xfrm>
          <a:prstGeom prst="rect">
            <a:avLst/>
          </a:prstGeom>
          <a:noFill/>
          <a:ln>
            <a:noFill/>
          </a:ln>
        </p:spPr>
        <p:txBody>
          <a:bodyPr spcFirstLastPara="1" wrap="square" lIns="91425" tIns="91425" rIns="91425" bIns="91425" anchor="ctr" anchorCtr="0"/>
          <a:lstStyle>
            <a:lvl1pPr marR="0" lvl="0" algn="l" rtl="0">
              <a:spcBef>
                <a:spcPts val="0"/>
              </a:spcBef>
              <a:spcAft>
                <a:spcPts val="0"/>
              </a:spcAft>
              <a:buSzPts val="1400"/>
              <a:buNone/>
              <a:defRPr sz="1200" b="0" i="0" u="none" strike="noStrike" cap="none">
                <a:solidFill>
                  <a:srgbClr val="888888"/>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endParaRPr/>
          </a:p>
        </p:txBody>
      </p:sp>
      <p:sp>
        <p:nvSpPr>
          <p:cNvPr id="13" name="Google Shape;13;p1"/>
          <p:cNvSpPr txBox="1">
            <a:spLocks noGrp="1"/>
          </p:cNvSpPr>
          <p:nvPr>
            <p:ph type="ftr" idx="11"/>
          </p:nvPr>
        </p:nvSpPr>
        <p:spPr>
          <a:xfrm>
            <a:off x="3124200" y="6356350"/>
            <a:ext cx="2895600" cy="365125"/>
          </a:xfrm>
          <a:prstGeom prst="rect">
            <a:avLst/>
          </a:prstGeom>
          <a:noFill/>
          <a:ln>
            <a:noFill/>
          </a:ln>
        </p:spPr>
        <p:txBody>
          <a:bodyPr spcFirstLastPara="1" wrap="square" lIns="91425" tIns="91425" rIns="91425" bIns="91425" anchor="ctr" anchorCtr="0"/>
          <a:lstStyle>
            <a:lvl1pPr marR="0" lvl="0" algn="ctr" rtl="0">
              <a:spcBef>
                <a:spcPts val="0"/>
              </a:spcBef>
              <a:spcAft>
                <a:spcPts val="0"/>
              </a:spcAft>
              <a:buSzPts val="1400"/>
              <a:buNone/>
              <a:defRPr sz="1200" b="0" i="0" u="none" strike="noStrike" cap="none">
                <a:solidFill>
                  <a:srgbClr val="888888"/>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endParaRPr/>
          </a:p>
        </p:txBody>
      </p:sp>
      <p:sp>
        <p:nvSpPr>
          <p:cNvPr id="14" name="Google Shape;14;p1"/>
          <p:cNvSpPr txBox="1">
            <a:spLocks noGrp="1"/>
          </p:cNvSpPr>
          <p:nvPr>
            <p:ph type="sldNum" idx="12"/>
          </p:nvPr>
        </p:nvSpPr>
        <p:spPr>
          <a:xfrm>
            <a:off x="6553200" y="6356350"/>
            <a:ext cx="2133600" cy="365125"/>
          </a:xfrm>
          <a:prstGeom prst="rect">
            <a:avLst/>
          </a:prstGeom>
          <a:noFill/>
          <a:ln>
            <a:noFill/>
          </a:ln>
        </p:spPr>
        <p:txBody>
          <a:bodyPr spcFirstLastPara="1" wrap="square" lIns="91425" tIns="45700" rIns="91425" bIns="45700" anchor="ctr" anchorCtr="0">
            <a:noAutofit/>
          </a:bodyPr>
          <a:lstStyle>
            <a:lvl1pPr marL="0" marR="0" lvl="0" indent="0" algn="r" rtl="0">
              <a:spcBef>
                <a:spcPts val="0"/>
              </a:spcBef>
              <a:buNone/>
              <a:defRPr sz="1200" b="0" i="0" u="none" strike="noStrike" cap="none">
                <a:solidFill>
                  <a:srgbClr val="888888"/>
                </a:solidFill>
                <a:latin typeface="Calibri"/>
                <a:ea typeface="Calibri"/>
                <a:cs typeface="Calibri"/>
                <a:sym typeface="Calibri"/>
              </a:defRPr>
            </a:lvl1pPr>
            <a:lvl2pPr marL="0" marR="0" lvl="1" indent="0" algn="r" rtl="0">
              <a:spcBef>
                <a:spcPts val="0"/>
              </a:spcBef>
              <a:buNone/>
              <a:defRPr sz="1200" b="0" i="0" u="none" strike="noStrike" cap="none">
                <a:solidFill>
                  <a:srgbClr val="888888"/>
                </a:solidFill>
                <a:latin typeface="Calibri"/>
                <a:ea typeface="Calibri"/>
                <a:cs typeface="Calibri"/>
                <a:sym typeface="Calibri"/>
              </a:defRPr>
            </a:lvl2pPr>
            <a:lvl3pPr marL="0" marR="0" lvl="2" indent="0" algn="r" rtl="0">
              <a:spcBef>
                <a:spcPts val="0"/>
              </a:spcBef>
              <a:buNone/>
              <a:defRPr sz="1200" b="0" i="0" u="none" strike="noStrike" cap="none">
                <a:solidFill>
                  <a:srgbClr val="888888"/>
                </a:solidFill>
                <a:latin typeface="Calibri"/>
                <a:ea typeface="Calibri"/>
                <a:cs typeface="Calibri"/>
                <a:sym typeface="Calibri"/>
              </a:defRPr>
            </a:lvl3pPr>
            <a:lvl4pPr marL="0" marR="0" lvl="3" indent="0" algn="r" rtl="0">
              <a:spcBef>
                <a:spcPts val="0"/>
              </a:spcBef>
              <a:buNone/>
              <a:defRPr sz="1200" b="0" i="0" u="none" strike="noStrike" cap="none">
                <a:solidFill>
                  <a:srgbClr val="888888"/>
                </a:solidFill>
                <a:latin typeface="Calibri"/>
                <a:ea typeface="Calibri"/>
                <a:cs typeface="Calibri"/>
                <a:sym typeface="Calibri"/>
              </a:defRPr>
            </a:lvl4pPr>
            <a:lvl5pPr marL="0" marR="0" lvl="4" indent="0" algn="r" rtl="0">
              <a:spcBef>
                <a:spcPts val="0"/>
              </a:spcBef>
              <a:buNone/>
              <a:defRPr sz="1200" b="0" i="0" u="none" strike="noStrike" cap="none">
                <a:solidFill>
                  <a:srgbClr val="888888"/>
                </a:solidFill>
                <a:latin typeface="Calibri"/>
                <a:ea typeface="Calibri"/>
                <a:cs typeface="Calibri"/>
                <a:sym typeface="Calibri"/>
              </a:defRPr>
            </a:lvl5pPr>
            <a:lvl6pPr marL="0" marR="0" lvl="5" indent="0" algn="r" rtl="0">
              <a:spcBef>
                <a:spcPts val="0"/>
              </a:spcBef>
              <a:buNone/>
              <a:defRPr sz="1200" b="0" i="0" u="none" strike="noStrike" cap="none">
                <a:solidFill>
                  <a:srgbClr val="888888"/>
                </a:solidFill>
                <a:latin typeface="Calibri"/>
                <a:ea typeface="Calibri"/>
                <a:cs typeface="Calibri"/>
                <a:sym typeface="Calibri"/>
              </a:defRPr>
            </a:lvl6pPr>
            <a:lvl7pPr marL="0" marR="0" lvl="6" indent="0" algn="r" rtl="0">
              <a:spcBef>
                <a:spcPts val="0"/>
              </a:spcBef>
              <a:buNone/>
              <a:defRPr sz="1200" b="0" i="0" u="none" strike="noStrike" cap="none">
                <a:solidFill>
                  <a:srgbClr val="888888"/>
                </a:solidFill>
                <a:latin typeface="Calibri"/>
                <a:ea typeface="Calibri"/>
                <a:cs typeface="Calibri"/>
                <a:sym typeface="Calibri"/>
              </a:defRPr>
            </a:lvl7pPr>
            <a:lvl8pPr marL="0" marR="0" lvl="7" indent="0" algn="r" rtl="0">
              <a:spcBef>
                <a:spcPts val="0"/>
              </a:spcBef>
              <a:buNone/>
              <a:defRPr sz="1200" b="0" i="0" u="none" strike="noStrike" cap="none">
                <a:solidFill>
                  <a:srgbClr val="888888"/>
                </a:solidFill>
                <a:latin typeface="Calibri"/>
                <a:ea typeface="Calibri"/>
                <a:cs typeface="Calibri"/>
                <a:sym typeface="Calibri"/>
              </a:defRPr>
            </a:lvl8pPr>
            <a:lvl9pPr marL="0" marR="0" lvl="8" indent="0" algn="r" rtl="0">
              <a:spcBef>
                <a:spcPts val="0"/>
              </a:spcBef>
              <a:buNone/>
              <a:defRPr sz="1200" b="0" i="0" u="none" strike="noStrike" cap="none">
                <a:solidFill>
                  <a:srgbClr val="888888"/>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
              <a:t>‹#›</a:t>
            </a:fld>
            <a:endParaRPr/>
          </a:p>
        </p:txBody>
      </p:sp>
    </p:spTree>
    <p:extLst>
      <p:ext uri="{BB962C8B-B14F-4D97-AF65-F5344CB8AC3E}">
        <p14:creationId xmlns:p14="http://schemas.microsoft.com/office/powerpoint/2010/main" val="2287663296"/>
      </p:ext>
    </p:extLst>
  </p:cSld>
  <p:clrMap bg1="lt1" tx1="dk1" bg2="dk2" tx2="lt2" accent1="accent1" accent2="accent2" accent3="accent3" accent4="accent4" accent5="accent5" accent6="accent6" hlink="hlink" folHlink="folHlink"/>
  <p:sldLayoutIdLst>
    <p:sldLayoutId id="2147483839" r:id="rId1"/>
    <p:sldLayoutId id="2147483840" r:id="rId2"/>
    <p:sldLayoutId id="2147483841" r:id="rId3"/>
    <p:sldLayoutId id="2147483842" r:id="rId4"/>
    <p:sldLayoutId id="2147483843" r:id="rId5"/>
    <p:sldLayoutId id="2147483844" r:id="rId6"/>
    <p:sldLayoutId id="2147483845" r:id="rId7"/>
    <p:sldLayoutId id="2147483846" r:id="rId8"/>
    <p:sldLayoutId id="2147483847" r:id="rId9"/>
    <p:sldLayoutId id="2147483848" r:id="rId10"/>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28650" y="365126"/>
            <a:ext cx="7886700" cy="1325563"/>
          </a:xfrm>
          <a:prstGeom prst="rect">
            <a:avLst/>
          </a:prstGeom>
        </p:spPr>
        <p:txBody>
          <a:bodyPr vert="horz" lIns="91440" tIns="45720" rIns="91440" bIns="45720" rtlCol="0" anchor="ctr">
            <a:normAutofit/>
          </a:bodyPr>
          <a:lstStyle/>
          <a:p>
            <a:r>
              <a:rPr lang="en-US"/>
              <a:t>Click to edit Master title style</a:t>
            </a:r>
            <a:endParaRPr lang="en-US" dirty="0"/>
          </a:p>
        </p:txBody>
      </p:sp>
      <p:sp>
        <p:nvSpPr>
          <p:cNvPr id="3" name="Text Placeholder 2"/>
          <p:cNvSpPr>
            <a:spLocks noGrp="1"/>
          </p:cNvSpPr>
          <p:nvPr>
            <p:ph type="body" idx="1"/>
          </p:nvPr>
        </p:nvSpPr>
        <p:spPr>
          <a:xfrm>
            <a:off x="628650" y="1825625"/>
            <a:ext cx="7886700" cy="4351338"/>
          </a:xfrm>
          <a:prstGeom prst="rect">
            <a:avLst/>
          </a:prstGeom>
        </p:spPr>
        <p:txBody>
          <a:bodyPr vert="horz" lIns="91440" tIns="45720" rIns="91440" bIns="45720" rtlCol="0">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2"/>
          </p:nvPr>
        </p:nvSpPr>
        <p:spPr>
          <a:xfrm>
            <a:off x="628650" y="6356351"/>
            <a:ext cx="20574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23673019-21DF-47E1-A0F6-E77911945141}" type="datetimeFigureOut">
              <a:rPr lang="en-US" smtClean="0"/>
              <a:t>2/13/2020</a:t>
            </a:fld>
            <a:endParaRPr lang="en-US"/>
          </a:p>
        </p:txBody>
      </p:sp>
      <p:sp>
        <p:nvSpPr>
          <p:cNvPr id="5" name="Footer Placeholder 4"/>
          <p:cNvSpPr>
            <a:spLocks noGrp="1"/>
          </p:cNvSpPr>
          <p:nvPr>
            <p:ph type="ftr" sz="quarter" idx="3"/>
          </p:nvPr>
        </p:nvSpPr>
        <p:spPr>
          <a:xfrm>
            <a:off x="3028950" y="6356351"/>
            <a:ext cx="30861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6457950" y="6356351"/>
            <a:ext cx="20574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D8A182FE-1F7C-4AE9-A957-0CECCAFA196A}" type="slidenum">
              <a:rPr lang="en-US" smtClean="0"/>
              <a:t>‹#›</a:t>
            </a:fld>
            <a:endParaRPr lang="en-US"/>
          </a:p>
        </p:txBody>
      </p:sp>
    </p:spTree>
    <p:extLst>
      <p:ext uri="{BB962C8B-B14F-4D97-AF65-F5344CB8AC3E}">
        <p14:creationId xmlns:p14="http://schemas.microsoft.com/office/powerpoint/2010/main" val="1106211608"/>
      </p:ext>
    </p:extLst>
  </p:cSld>
  <p:clrMap bg1="lt1" tx1="dk1" bg2="lt2" tx2="dk2" accent1="accent1" accent2="accent2" accent3="accent3" accent4="accent4" accent5="accent5" accent6="accent6" hlink="hlink" folHlink="folHlink"/>
  <p:sldLayoutIdLst>
    <p:sldLayoutId id="2147483850" r:id="rId1"/>
    <p:sldLayoutId id="2147483851" r:id="rId2"/>
    <p:sldLayoutId id="2147483852" r:id="rId3"/>
    <p:sldLayoutId id="2147483853" r:id="rId4"/>
    <p:sldLayoutId id="2147483854" r:id="rId5"/>
    <p:sldLayoutId id="2147483855" r:id="rId6"/>
    <p:sldLayoutId id="2147483856" r:id="rId7"/>
    <p:sldLayoutId id="2147483857" r:id="rId8"/>
    <p:sldLayoutId id="2147483858" r:id="rId9"/>
    <p:sldLayoutId id="2147483859" r:id="rId10"/>
    <p:sldLayoutId id="2147483860" r:id="rId1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17.jpeg"/><Relationship Id="rId2" Type="http://schemas.openxmlformats.org/officeDocument/2006/relationships/notesSlide" Target="../notesSlides/notesSlide1.xml"/><Relationship Id="rId1" Type="http://schemas.openxmlformats.org/officeDocument/2006/relationships/slideLayout" Target="../slideLayouts/slideLayout2.xml"/></Relationships>
</file>

<file path=ppt/slides/_rels/slide10.xml.rels><?xml version="1.0" encoding="UTF-8" standalone="yes"?>
<Relationships xmlns="http://schemas.openxmlformats.org/package/2006/relationships"><Relationship Id="rId2" Type="http://schemas.openxmlformats.org/officeDocument/2006/relationships/image" Target="../media/image48.jpeg"/><Relationship Id="rId1" Type="http://schemas.openxmlformats.org/officeDocument/2006/relationships/slideLayout" Target="../slideLayouts/slideLayout29.xml"/></Relationships>
</file>

<file path=ppt/slides/_rels/slide11.xml.rels><?xml version="1.0" encoding="UTF-8" standalone="yes"?>
<Relationships xmlns="http://schemas.openxmlformats.org/package/2006/relationships"><Relationship Id="rId8" Type="http://schemas.openxmlformats.org/officeDocument/2006/relationships/hyperlink" Target="http://www.skagitclimatescience.org/research/completed-research/abstract-hydrologic-impacts-of-climate-change-in-skagit-river-basin/" TargetMode="External"/><Relationship Id="rId3" Type="http://schemas.openxmlformats.org/officeDocument/2006/relationships/hyperlink" Target="http://www.skagitclimatescience.org/research/completed-research/impacts-of-climate-change-on-regulated-streamflow-hydrologic-extremes-hydropower-production-sediment-discharge-skagit-river-basin/" TargetMode="External"/><Relationship Id="rId7" Type="http://schemas.openxmlformats.org/officeDocument/2006/relationships/hyperlink" Target="https://www.hydroshare.org/resource/a3d213ce180a4fbeb7c354565c35fb87/" TargetMode="External"/><Relationship Id="rId2" Type="http://schemas.openxmlformats.org/officeDocument/2006/relationships/hyperlink" Target="http://www.skagitclimatescience.org/research/completed-research/abstract-impact-of-recent-glacial-recession-on-summer-streamflow-in-the-skagit-river/" TargetMode="External"/><Relationship Id="rId1" Type="http://schemas.openxmlformats.org/officeDocument/2006/relationships/slideLayout" Target="../slideLayouts/slideLayout16.xml"/><Relationship Id="rId6" Type="http://schemas.openxmlformats.org/officeDocument/2006/relationships/hyperlink" Target="http://www.hydroshare.org/resource/e5ad2935979647d6af5f1a9f6bdecdea" TargetMode="External"/><Relationship Id="rId11" Type="http://schemas.openxmlformats.org/officeDocument/2006/relationships/image" Target="../media/image51.png"/><Relationship Id="rId5" Type="http://schemas.openxmlformats.org/officeDocument/2006/relationships/image" Target="../media/image49.png"/><Relationship Id="rId10" Type="http://schemas.openxmlformats.org/officeDocument/2006/relationships/image" Target="../media/image50.jpeg"/><Relationship Id="rId4" Type="http://schemas.openxmlformats.org/officeDocument/2006/relationships/hyperlink" Target="http://www.skagitclimatescience.org/research/completed-research/abstract-effects-of-climate-change-on-extreme-low-flows-in-small-lowland-tributaries-in-the-skagit-river-basin/" TargetMode="External"/><Relationship Id="rId9" Type="http://schemas.openxmlformats.org/officeDocument/2006/relationships/hyperlink" Target="http://www.skagitclimatescience.org/wp-content/uploads/2016/04/UW-SC2_SkagitDHSVM-glacierModel_FinalReport_2015.pdf" TargetMode="External"/></Relationships>
</file>

<file path=ppt/slides/_rels/slide12.xml.rels><?xml version="1.0" encoding="UTF-8" standalone="yes"?>
<Relationships xmlns="http://schemas.openxmlformats.org/package/2006/relationships"><Relationship Id="rId3" Type="http://schemas.openxmlformats.org/officeDocument/2006/relationships/image" Target="../media/image52.png"/><Relationship Id="rId2" Type="http://schemas.openxmlformats.org/officeDocument/2006/relationships/hyperlink" Target="https://www.hydroshare.org/resource/e5ad2935979647d6af5f1a9f6bdecdea/" TargetMode="External"/><Relationship Id="rId1" Type="http://schemas.openxmlformats.org/officeDocument/2006/relationships/slideLayout" Target="../slideLayouts/slideLayout16.xml"/><Relationship Id="rId6" Type="http://schemas.openxmlformats.org/officeDocument/2006/relationships/image" Target="../media/image55.png"/><Relationship Id="rId5" Type="http://schemas.openxmlformats.org/officeDocument/2006/relationships/image" Target="../media/image54.png"/><Relationship Id="rId4" Type="http://schemas.openxmlformats.org/officeDocument/2006/relationships/image" Target="../media/image53.png"/></Relationships>
</file>

<file path=ppt/slides/_rels/slide13.xml.rels><?xml version="1.0" encoding="UTF-8" standalone="yes"?>
<Relationships xmlns="http://schemas.openxmlformats.org/package/2006/relationships"><Relationship Id="rId3" Type="http://schemas.openxmlformats.org/officeDocument/2006/relationships/image" Target="../media/image19.jpeg"/><Relationship Id="rId7" Type="http://schemas.openxmlformats.org/officeDocument/2006/relationships/image" Target="../media/image24.png"/><Relationship Id="rId2" Type="http://schemas.openxmlformats.org/officeDocument/2006/relationships/image" Target="../media/image56.png"/><Relationship Id="rId1" Type="http://schemas.openxmlformats.org/officeDocument/2006/relationships/slideLayout" Target="../slideLayouts/slideLayout16.xml"/><Relationship Id="rId6" Type="http://schemas.openxmlformats.org/officeDocument/2006/relationships/image" Target="../media/image57.png"/><Relationship Id="rId5" Type="http://schemas.openxmlformats.org/officeDocument/2006/relationships/image" Target="../media/image21.png"/><Relationship Id="rId4" Type="http://schemas.openxmlformats.org/officeDocument/2006/relationships/image" Target="../media/image20.jpeg"/></Relationships>
</file>

<file path=ppt/slides/_rels/slide14.xml.rels><?xml version="1.0" encoding="UTF-8" standalone="yes"?>
<Relationships xmlns="http://schemas.openxmlformats.org/package/2006/relationships"><Relationship Id="rId2" Type="http://schemas.openxmlformats.org/officeDocument/2006/relationships/image" Target="../media/image58.jpeg"/><Relationship Id="rId1" Type="http://schemas.openxmlformats.org/officeDocument/2006/relationships/slideLayout" Target="../slideLayouts/slideLayout16.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9.xml"/></Relationships>
</file>

<file path=ppt/slides/_rels/slide16.xml.rels><?xml version="1.0" encoding="UTF-8" standalone="yes"?>
<Relationships xmlns="http://schemas.openxmlformats.org/package/2006/relationships"><Relationship Id="rId3" Type="http://schemas.openxmlformats.org/officeDocument/2006/relationships/hyperlink" Target="http://www.skagitclimatescience.org/projected-changes-in-streamflow/" TargetMode="External"/><Relationship Id="rId2" Type="http://schemas.openxmlformats.org/officeDocument/2006/relationships/image" Target="../media/image59.png"/><Relationship Id="rId1" Type="http://schemas.openxmlformats.org/officeDocument/2006/relationships/slideLayout" Target="../slideLayouts/slideLayout9.xml"/></Relationships>
</file>

<file path=ppt/slides/_rels/slide17.xml.rels><?xml version="1.0" encoding="UTF-8" standalone="yes"?>
<Relationships xmlns="http://schemas.openxmlformats.org/package/2006/relationships"><Relationship Id="rId3" Type="http://schemas.openxmlformats.org/officeDocument/2006/relationships/image" Target="../media/image61.png"/><Relationship Id="rId2" Type="http://schemas.openxmlformats.org/officeDocument/2006/relationships/image" Target="../media/image60.png"/><Relationship Id="rId1" Type="http://schemas.openxmlformats.org/officeDocument/2006/relationships/slideLayout" Target="../slideLayouts/slideLayout30.xml"/><Relationship Id="rId4" Type="http://schemas.openxmlformats.org/officeDocument/2006/relationships/image" Target="../media/image62.emf"/></Relationships>
</file>

<file path=ppt/slides/_rels/slide18.xml.rels><?xml version="1.0" encoding="UTF-8" standalone="yes"?>
<Relationships xmlns="http://schemas.openxmlformats.org/package/2006/relationships"><Relationship Id="rId3" Type="http://schemas.openxmlformats.org/officeDocument/2006/relationships/image" Target="../media/image64.png"/><Relationship Id="rId2" Type="http://schemas.openxmlformats.org/officeDocument/2006/relationships/image" Target="../media/image63.png"/><Relationship Id="rId1" Type="http://schemas.openxmlformats.org/officeDocument/2006/relationships/slideLayout" Target="../slideLayouts/slideLayout30.xml"/></Relationships>
</file>

<file path=ppt/slides/_rels/slide19.xml.rels><?xml version="1.0" encoding="UTF-8" standalone="yes"?>
<Relationships xmlns="http://schemas.openxmlformats.org/package/2006/relationships"><Relationship Id="rId3" Type="http://schemas.openxmlformats.org/officeDocument/2006/relationships/image" Target="../media/image66.png"/><Relationship Id="rId2" Type="http://schemas.openxmlformats.org/officeDocument/2006/relationships/image" Target="../media/image65.png"/><Relationship Id="rId1" Type="http://schemas.openxmlformats.org/officeDocument/2006/relationships/slideLayout" Target="../slideLayouts/slideLayout30.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9.xml"/></Relationships>
</file>

<file path=ppt/slides/_rels/slide20.xml.rels><?xml version="1.0" encoding="UTF-8" standalone="yes"?>
<Relationships xmlns="http://schemas.openxmlformats.org/package/2006/relationships"><Relationship Id="rId3" Type="http://schemas.openxmlformats.org/officeDocument/2006/relationships/image" Target="../media/image68.png"/><Relationship Id="rId2" Type="http://schemas.openxmlformats.org/officeDocument/2006/relationships/image" Target="../media/image67.png"/><Relationship Id="rId1" Type="http://schemas.openxmlformats.org/officeDocument/2006/relationships/slideLayout" Target="../slideLayouts/slideLayout30.xml"/></Relationships>
</file>

<file path=ppt/slides/_rels/slide21.xml.rels><?xml version="1.0" encoding="UTF-8" standalone="yes"?>
<Relationships xmlns="http://schemas.openxmlformats.org/package/2006/relationships"><Relationship Id="rId3" Type="http://schemas.openxmlformats.org/officeDocument/2006/relationships/image" Target="../media/image69.png"/><Relationship Id="rId2" Type="http://schemas.openxmlformats.org/officeDocument/2006/relationships/notesSlide" Target="../notesSlides/notesSlide7.xml"/><Relationship Id="rId1" Type="http://schemas.openxmlformats.org/officeDocument/2006/relationships/slideLayout" Target="../slideLayouts/slideLayout36.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9.xml"/></Relationships>
</file>

<file path=ppt/slides/_rels/slide4.xml.rels><?xml version="1.0" encoding="UTF-8" standalone="yes"?>
<Relationships xmlns="http://schemas.openxmlformats.org/package/2006/relationships"><Relationship Id="rId8" Type="http://schemas.openxmlformats.org/officeDocument/2006/relationships/image" Target="../media/image23.png"/><Relationship Id="rId3" Type="http://schemas.openxmlformats.org/officeDocument/2006/relationships/image" Target="../media/image18.png"/><Relationship Id="rId7" Type="http://schemas.openxmlformats.org/officeDocument/2006/relationships/image" Target="../media/image22.jpeg"/><Relationship Id="rId2" Type="http://schemas.openxmlformats.org/officeDocument/2006/relationships/notesSlide" Target="../notesSlides/notesSlide3.xml"/><Relationship Id="rId1" Type="http://schemas.openxmlformats.org/officeDocument/2006/relationships/slideLayout" Target="../slideLayouts/slideLayout25.xml"/><Relationship Id="rId6" Type="http://schemas.openxmlformats.org/officeDocument/2006/relationships/image" Target="../media/image21.png"/><Relationship Id="rId5" Type="http://schemas.openxmlformats.org/officeDocument/2006/relationships/image" Target="../media/image20.jpeg"/><Relationship Id="rId4" Type="http://schemas.openxmlformats.org/officeDocument/2006/relationships/image" Target="../media/image19.jpeg"/><Relationship Id="rId9" Type="http://schemas.openxmlformats.org/officeDocument/2006/relationships/image" Target="../media/image24.png"/></Relationships>
</file>

<file path=ppt/slides/_rels/slide5.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4.xml"/><Relationship Id="rId1" Type="http://schemas.openxmlformats.org/officeDocument/2006/relationships/slideLayout" Target="../slideLayouts/slideLayout16.xml"/><Relationship Id="rId5" Type="http://schemas.openxmlformats.org/officeDocument/2006/relationships/image" Target="../media/image27.png"/><Relationship Id="rId4" Type="http://schemas.openxmlformats.org/officeDocument/2006/relationships/image" Target="../media/image26.jpeg"/></Relationships>
</file>

<file path=ppt/slides/_rels/slide6.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notesSlide" Target="../notesSlides/notesSlide5.xml"/><Relationship Id="rId1" Type="http://schemas.openxmlformats.org/officeDocument/2006/relationships/slideLayout" Target="../slideLayouts/slideLayout9.xml"/><Relationship Id="rId4" Type="http://schemas.openxmlformats.org/officeDocument/2006/relationships/image" Target="../media/image29.png"/></Relationships>
</file>

<file path=ppt/slides/_rels/slide7.xml.rels><?xml version="1.0" encoding="UTF-8" standalone="yes"?>
<Relationships xmlns="http://schemas.openxmlformats.org/package/2006/relationships"><Relationship Id="rId3" Type="http://schemas.openxmlformats.org/officeDocument/2006/relationships/image" Target="../media/image30.png"/><Relationship Id="rId7" Type="http://schemas.openxmlformats.org/officeDocument/2006/relationships/image" Target="../media/image34.png"/><Relationship Id="rId2" Type="http://schemas.openxmlformats.org/officeDocument/2006/relationships/image" Target="../media/image26.jpeg"/><Relationship Id="rId1" Type="http://schemas.openxmlformats.org/officeDocument/2006/relationships/slideLayout" Target="../slideLayouts/slideLayout16.xml"/><Relationship Id="rId6" Type="http://schemas.openxmlformats.org/officeDocument/2006/relationships/image" Target="../media/image33.png"/><Relationship Id="rId5" Type="http://schemas.openxmlformats.org/officeDocument/2006/relationships/image" Target="../media/image32.png"/><Relationship Id="rId4" Type="http://schemas.openxmlformats.org/officeDocument/2006/relationships/image" Target="../media/image31.jpeg"/></Relationships>
</file>

<file path=ppt/slides/_rels/slide8.xml.rels><?xml version="1.0" encoding="UTF-8" standalone="yes"?>
<Relationships xmlns="http://schemas.openxmlformats.org/package/2006/relationships"><Relationship Id="rId8" Type="http://schemas.openxmlformats.org/officeDocument/2006/relationships/image" Target="../media/image39.png"/><Relationship Id="rId13" Type="http://schemas.openxmlformats.org/officeDocument/2006/relationships/image" Target="../media/image44.png"/><Relationship Id="rId3" Type="http://schemas.openxmlformats.org/officeDocument/2006/relationships/image" Target="../media/image28.png"/><Relationship Id="rId7" Type="http://schemas.openxmlformats.org/officeDocument/2006/relationships/image" Target="../media/image38.png"/><Relationship Id="rId12" Type="http://schemas.openxmlformats.org/officeDocument/2006/relationships/image" Target="../media/image43.png"/><Relationship Id="rId2" Type="http://schemas.openxmlformats.org/officeDocument/2006/relationships/notesSlide" Target="../notesSlides/notesSlide6.xml"/><Relationship Id="rId1" Type="http://schemas.openxmlformats.org/officeDocument/2006/relationships/slideLayout" Target="../slideLayouts/slideLayout9.xml"/><Relationship Id="rId6" Type="http://schemas.openxmlformats.org/officeDocument/2006/relationships/image" Target="../media/image37.png"/><Relationship Id="rId11" Type="http://schemas.openxmlformats.org/officeDocument/2006/relationships/image" Target="../media/image42.png"/><Relationship Id="rId5" Type="http://schemas.openxmlformats.org/officeDocument/2006/relationships/image" Target="../media/image36.png"/><Relationship Id="rId15" Type="http://schemas.openxmlformats.org/officeDocument/2006/relationships/image" Target="../media/image46.png"/><Relationship Id="rId10" Type="http://schemas.openxmlformats.org/officeDocument/2006/relationships/image" Target="../media/image41.png"/><Relationship Id="rId4" Type="http://schemas.openxmlformats.org/officeDocument/2006/relationships/image" Target="../media/image35.png"/><Relationship Id="rId9" Type="http://schemas.openxmlformats.org/officeDocument/2006/relationships/image" Target="../media/image40.png"/><Relationship Id="rId14" Type="http://schemas.openxmlformats.org/officeDocument/2006/relationships/image" Target="../media/image45.png"/></Relationships>
</file>

<file path=ppt/slides/_rels/slide9.xml.rels><?xml version="1.0" encoding="UTF-8" standalone="yes"?>
<Relationships xmlns="http://schemas.openxmlformats.org/package/2006/relationships"><Relationship Id="rId2" Type="http://schemas.openxmlformats.org/officeDocument/2006/relationships/image" Target="../media/image47.png"/><Relationship Id="rId1" Type="http://schemas.openxmlformats.org/officeDocument/2006/relationships/slideLayout" Target="../slideLayouts/slideLayout16.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p:cNvSpPr>
            <a:spLocks noGrp="1"/>
          </p:cNvSpPr>
          <p:nvPr>
            <p:ph type="ctrTitle"/>
          </p:nvPr>
        </p:nvSpPr>
        <p:spPr>
          <a:xfrm>
            <a:off x="548640" y="4236723"/>
            <a:ext cx="8046720" cy="553998"/>
          </a:xfrm>
        </p:spPr>
        <p:txBody>
          <a:bodyPr/>
          <a:lstStyle/>
          <a:p>
            <a:r>
              <a:rPr lang="en-US" dirty="0"/>
              <a:t>Skagit Streamflow Visualization</a:t>
            </a:r>
          </a:p>
        </p:txBody>
      </p:sp>
      <p:sp>
        <p:nvSpPr>
          <p:cNvPr id="6" name="Subtitle 5"/>
          <p:cNvSpPr>
            <a:spLocks noGrp="1"/>
          </p:cNvSpPr>
          <p:nvPr>
            <p:ph type="subTitle" idx="1"/>
          </p:nvPr>
        </p:nvSpPr>
        <p:spPr>
          <a:xfrm>
            <a:off x="548640" y="4965564"/>
            <a:ext cx="6858000" cy="369332"/>
          </a:xfrm>
        </p:spPr>
        <p:txBody>
          <a:bodyPr/>
          <a:lstStyle/>
          <a:p>
            <a:r>
              <a:rPr lang="en-US" dirty="0"/>
              <a:t>Training for Seattle City Light Employees</a:t>
            </a:r>
          </a:p>
        </p:txBody>
      </p:sp>
      <p:sp>
        <p:nvSpPr>
          <p:cNvPr id="7" name="Text Placeholder 6"/>
          <p:cNvSpPr>
            <a:spLocks noGrp="1"/>
          </p:cNvSpPr>
          <p:nvPr>
            <p:ph type="body" sz="quarter" idx="10"/>
          </p:nvPr>
        </p:nvSpPr>
        <p:spPr>
          <a:xfrm>
            <a:off x="548640" y="5509739"/>
            <a:ext cx="8138160" cy="795089"/>
          </a:xfrm>
        </p:spPr>
        <p:txBody>
          <a:bodyPr/>
          <a:lstStyle/>
          <a:p>
            <a:r>
              <a:rPr lang="en-US" dirty="0"/>
              <a:t>Ronda Strauch, Crystal Raymond, and Christina Bandaragoda</a:t>
            </a:r>
          </a:p>
          <a:p>
            <a:r>
              <a:rPr lang="en-US" dirty="0"/>
              <a:t>February 13, 2020</a:t>
            </a:r>
          </a:p>
        </p:txBody>
      </p:sp>
      <p:pic>
        <p:nvPicPr>
          <p:cNvPr id="4" name="Picture Placeholder 3"/>
          <p:cNvPicPr>
            <a:picLocks noGrp="1" noChangeAspect="1"/>
          </p:cNvPicPr>
          <p:nvPr>
            <p:ph type="pic" sz="quarter" idx="11"/>
          </p:nvPr>
        </p:nvPicPr>
        <p:blipFill>
          <a:blip r:embed="rId3" cstate="screen">
            <a:extLst>
              <a:ext uri="{28A0092B-C50C-407E-A947-70E740481C1C}">
                <a14:useLocalDpi xmlns:a14="http://schemas.microsoft.com/office/drawing/2010/main"/>
              </a:ext>
            </a:extLst>
          </a:blip>
          <a:stretch>
            <a:fillRect/>
          </a:stretch>
        </p:blipFill>
        <p:spPr>
          <a:xfrm>
            <a:off x="0" y="0"/>
            <a:ext cx="9144000" cy="3995738"/>
          </a:xfrm>
        </p:spPr>
      </p:pic>
    </p:spTree>
    <p:extLst>
      <p:ext uri="{BB962C8B-B14F-4D97-AF65-F5344CB8AC3E}">
        <p14:creationId xmlns:p14="http://schemas.microsoft.com/office/powerpoint/2010/main" val="360622752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0.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71B2258F-86CA-4D4D-8270-BC05FCDEBFB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9144000" cy="6857999"/>
          </a:xfrm>
          <a:prstGeom prst="rect">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FFFFFF"/>
              </a:solidFill>
              <a:effectLst/>
              <a:uLnTx/>
              <a:uFillTx/>
              <a:latin typeface="Arial"/>
              <a:ea typeface="+mn-ea"/>
              <a:cs typeface="+mn-cs"/>
              <a:sym typeface="Arial"/>
            </a:endParaRPr>
          </a:p>
        </p:txBody>
      </p:sp>
      <p:pic>
        <p:nvPicPr>
          <p:cNvPr id="3" name="Picture 2">
            <a:extLst>
              <a:ext uri="{FF2B5EF4-FFF2-40B4-BE49-F238E27FC236}">
                <a16:creationId xmlns:a16="http://schemas.microsoft.com/office/drawing/2014/main" id="{EC555879-1BA2-45DA-A16A-64BF7E3BA3A5}"/>
              </a:ext>
            </a:extLst>
          </p:cNvPr>
          <p:cNvPicPr>
            <a:picLocks noChangeAspect="1"/>
          </p:cNvPicPr>
          <p:nvPr/>
        </p:nvPicPr>
        <p:blipFill rotWithShape="1">
          <a:blip r:embed="rId2" cstate="screen">
            <a:alphaModFix amt="50000"/>
            <a:extLst>
              <a:ext uri="{28A0092B-C50C-407E-A947-70E740481C1C}">
                <a14:useLocalDpi xmlns:a14="http://schemas.microsoft.com/office/drawing/2010/main"/>
              </a:ext>
            </a:extLst>
          </a:blip>
          <a:srcRect/>
          <a:stretch/>
        </p:blipFill>
        <p:spPr>
          <a:xfrm>
            <a:off x="20" y="1"/>
            <a:ext cx="9143980" cy="6857999"/>
          </a:xfrm>
          <a:prstGeom prst="rect">
            <a:avLst/>
          </a:prstGeom>
        </p:spPr>
      </p:pic>
      <p:sp>
        <p:nvSpPr>
          <p:cNvPr id="4" name="Title 3">
            <a:extLst>
              <a:ext uri="{FF2B5EF4-FFF2-40B4-BE49-F238E27FC236}">
                <a16:creationId xmlns:a16="http://schemas.microsoft.com/office/drawing/2014/main" id="{5FABF05A-9908-4AFD-83B0-B45CDCF319C3}"/>
              </a:ext>
            </a:extLst>
          </p:cNvPr>
          <p:cNvSpPr>
            <a:spLocks noGrp="1"/>
          </p:cNvSpPr>
          <p:nvPr>
            <p:ph type="title"/>
          </p:nvPr>
        </p:nvSpPr>
        <p:spPr>
          <a:xfrm>
            <a:off x="1143000" y="1122362"/>
            <a:ext cx="6858000" cy="2900518"/>
          </a:xfrm>
        </p:spPr>
        <p:txBody>
          <a:bodyPr vert="horz" lIns="91440" tIns="45720" rIns="91440" bIns="45720" rtlCol="0" anchor="b">
            <a:normAutofit/>
          </a:bodyPr>
          <a:lstStyle/>
          <a:p>
            <a:pPr>
              <a:lnSpc>
                <a:spcPct val="90000"/>
              </a:lnSpc>
              <a:spcBef>
                <a:spcPct val="0"/>
              </a:spcBef>
            </a:pPr>
            <a:r>
              <a:rPr lang="en-US" sz="6000" kern="1200" dirty="0">
                <a:solidFill>
                  <a:srgbClr val="FFFFFF"/>
                </a:solidFill>
                <a:latin typeface="+mj-lt"/>
                <a:ea typeface="+mj-ea"/>
                <a:cs typeface="+mj-cs"/>
              </a:rPr>
              <a:t>Supporting Data &amp; Reports</a:t>
            </a:r>
          </a:p>
        </p:txBody>
      </p:sp>
      <p:sp>
        <p:nvSpPr>
          <p:cNvPr id="2" name="Slide Number Placeholder 1">
            <a:extLst>
              <a:ext uri="{FF2B5EF4-FFF2-40B4-BE49-F238E27FC236}">
                <a16:creationId xmlns:a16="http://schemas.microsoft.com/office/drawing/2014/main" id="{C24D2967-2D52-4401-B4B4-67ABB18B0ED6}"/>
              </a:ext>
            </a:extLst>
          </p:cNvPr>
          <p:cNvSpPr>
            <a:spLocks noGrp="1"/>
          </p:cNvSpPr>
          <p:nvPr>
            <p:ph type="sldNum" idx="12"/>
          </p:nvPr>
        </p:nvSpPr>
        <p:spPr>
          <a:xfrm>
            <a:off x="6457950" y="6356350"/>
            <a:ext cx="2057400" cy="365125"/>
          </a:xfrm>
        </p:spPr>
        <p:txBody>
          <a:bodyPr vert="horz" lIns="91440" tIns="45720" rIns="91440" bIns="45720" rtlCol="0" anchor="ctr">
            <a:normAutofit/>
          </a:bodyPr>
          <a:lstStyle/>
          <a:p>
            <a:pPr marL="0" marR="0" lvl="0" indent="0" algn="r" defTabSz="914400" rtl="0" eaLnBrk="1" fontAlgn="auto" latinLnBrk="0" hangingPunct="1">
              <a:lnSpc>
                <a:spcPct val="100000"/>
              </a:lnSpc>
              <a:spcBef>
                <a:spcPts val="0"/>
              </a:spcBef>
              <a:spcAft>
                <a:spcPts val="600"/>
              </a:spcAft>
              <a:buClrTx/>
              <a:buSzTx/>
              <a:buFont typeface="Arial"/>
              <a:buNone/>
              <a:tabLst/>
              <a:defRPr/>
            </a:pPr>
            <a:fld id="{00000000-1234-1234-1234-123412341234}" type="slidenum">
              <a:rPr kumimoji="0" lang="en-US" sz="1000" b="0" i="0" u="none" strike="noStrike" kern="1200" cap="none" spc="0" normalizeH="0" baseline="0" noProof="0">
                <a:ln>
                  <a:noFill/>
                </a:ln>
                <a:solidFill>
                  <a:srgbClr val="FFFFFF"/>
                </a:solidFill>
                <a:effectLst/>
                <a:uLnTx/>
                <a:uFillTx/>
                <a:latin typeface="Calibri"/>
                <a:ea typeface="+mn-ea"/>
                <a:cs typeface="+mn-cs"/>
                <a:sym typeface="Calibri"/>
              </a:rPr>
              <a:pPr marL="0" marR="0" lvl="0" indent="0" algn="r" defTabSz="914400" rtl="0" eaLnBrk="1" fontAlgn="auto" latinLnBrk="0" hangingPunct="1">
                <a:lnSpc>
                  <a:spcPct val="100000"/>
                </a:lnSpc>
                <a:spcBef>
                  <a:spcPts val="0"/>
                </a:spcBef>
                <a:spcAft>
                  <a:spcPts val="600"/>
                </a:spcAft>
                <a:buClrTx/>
                <a:buSzTx/>
                <a:buFont typeface="Arial"/>
                <a:buNone/>
                <a:tabLst/>
                <a:defRPr/>
              </a:pPr>
              <a:t>10</a:t>
            </a:fld>
            <a:endParaRPr kumimoji="0" lang="en-US" sz="1000" b="0" i="0" u="none" strike="noStrike" kern="1200" cap="none" spc="0" normalizeH="0" baseline="0" noProof="0">
              <a:ln>
                <a:noFill/>
              </a:ln>
              <a:solidFill>
                <a:srgbClr val="FFFFFF"/>
              </a:solidFill>
              <a:effectLst/>
              <a:uLnTx/>
              <a:uFillTx/>
              <a:latin typeface="Calibri"/>
              <a:ea typeface="+mn-ea"/>
              <a:cs typeface="+mn-cs"/>
              <a:sym typeface="Calibri"/>
            </a:endParaRPr>
          </a:p>
        </p:txBody>
      </p:sp>
    </p:spTree>
    <p:extLst>
      <p:ext uri="{BB962C8B-B14F-4D97-AF65-F5344CB8AC3E}">
        <p14:creationId xmlns:p14="http://schemas.microsoft.com/office/powerpoint/2010/main" val="1539858641"/>
      </p:ext>
    </p:extLst>
  </p:cSld>
  <p:clrMapOvr>
    <a:overrideClrMapping bg1="dk1" tx1="lt1" bg2="dk2" tx2="lt2" accent1="accent1" accent2="accent2" accent3="accent3" accent4="accent4" accent5="accent5" accent6="accent6" hlink="hlink" folHlink="folHlink"/>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Title 13">
            <a:extLst>
              <a:ext uri="{FF2B5EF4-FFF2-40B4-BE49-F238E27FC236}">
                <a16:creationId xmlns:a16="http://schemas.microsoft.com/office/drawing/2014/main" id="{593B26E1-1CAB-4B10-A19E-1FA1CC0D6B25}"/>
              </a:ext>
            </a:extLst>
          </p:cNvPr>
          <p:cNvSpPr>
            <a:spLocks noGrp="1"/>
          </p:cNvSpPr>
          <p:nvPr>
            <p:ph type="title"/>
          </p:nvPr>
        </p:nvSpPr>
        <p:spPr>
          <a:xfrm>
            <a:off x="548640" y="705186"/>
            <a:ext cx="8046720" cy="430887"/>
          </a:xfrm>
        </p:spPr>
        <p:txBody>
          <a:bodyPr/>
          <a:lstStyle/>
          <a:p>
            <a:r>
              <a:rPr lang="en-US" cap="none" dirty="0"/>
              <a:t>Sponsors</a:t>
            </a:r>
            <a:endParaRPr lang="en-US" dirty="0"/>
          </a:p>
        </p:txBody>
      </p:sp>
      <p:sp>
        <p:nvSpPr>
          <p:cNvPr id="21" name="Slide Number Placeholder 1">
            <a:extLst>
              <a:ext uri="{FF2B5EF4-FFF2-40B4-BE49-F238E27FC236}">
                <a16:creationId xmlns:a16="http://schemas.microsoft.com/office/drawing/2014/main" id="{9A24C010-8322-41F3-B2DF-AA9669CB11EB}"/>
              </a:ext>
            </a:extLst>
          </p:cNvPr>
          <p:cNvSpPr txBox="1">
            <a:spLocks/>
          </p:cNvSpPr>
          <p:nvPr/>
        </p:nvSpPr>
        <p:spPr>
          <a:xfrm>
            <a:off x="6553200" y="6356350"/>
            <a:ext cx="2133600" cy="365125"/>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n" sz="1200" b="0" i="0" u="none" strike="noStrike" kern="0" cap="none" spc="0" normalizeH="0" baseline="0" noProof="0" smtClean="0">
                <a:ln>
                  <a:noFill/>
                </a:ln>
                <a:solidFill>
                  <a:srgbClr val="888888"/>
                </a:solidFill>
                <a:effectLst/>
                <a:uLnTx/>
                <a:uFillTx/>
                <a:latin typeface="Calibri"/>
                <a:ea typeface="+mn-ea"/>
                <a:cs typeface="+mn-cs"/>
                <a:sym typeface="Calibri"/>
              </a:rPr>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t>11</a:t>
            </a:fld>
            <a:endParaRPr kumimoji="0" lang="en" sz="1200" b="0" i="0" u="none" strike="noStrike" kern="0" cap="none" spc="0" normalizeH="0" baseline="0" noProof="0">
              <a:ln>
                <a:noFill/>
              </a:ln>
              <a:solidFill>
                <a:srgbClr val="888888"/>
              </a:solidFill>
              <a:effectLst/>
              <a:uLnTx/>
              <a:uFillTx/>
              <a:latin typeface="Calibri"/>
              <a:ea typeface="+mn-ea"/>
              <a:cs typeface="+mn-cs"/>
              <a:sym typeface="Calibri"/>
            </a:endParaRPr>
          </a:p>
        </p:txBody>
      </p:sp>
      <p:sp>
        <p:nvSpPr>
          <p:cNvPr id="24" name="Rectangle 23">
            <a:extLst>
              <a:ext uri="{FF2B5EF4-FFF2-40B4-BE49-F238E27FC236}">
                <a16:creationId xmlns:a16="http://schemas.microsoft.com/office/drawing/2014/main" id="{C26A4CEB-B2CC-4D12-976C-88110A82AF3A}"/>
              </a:ext>
            </a:extLst>
          </p:cNvPr>
          <p:cNvSpPr/>
          <p:nvPr/>
        </p:nvSpPr>
        <p:spPr>
          <a:xfrm>
            <a:off x="285782" y="2610030"/>
            <a:ext cx="4394718" cy="1107996"/>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100" b="1" i="0" u="none" strike="noStrike" kern="0" cap="none" spc="0" normalizeH="0" baseline="0" noProof="0" dirty="0">
                <a:ln>
                  <a:noFill/>
                </a:ln>
                <a:solidFill>
                  <a:srgbClr val="666666"/>
                </a:solidFill>
                <a:effectLst/>
                <a:uLnTx/>
                <a:uFillTx/>
                <a:latin typeface="Arial" panose="020B0604020202020204" pitchFamily="34" charset="0"/>
                <a:ea typeface="+mn-ea"/>
                <a:cs typeface="Arial"/>
                <a:sym typeface="Arial"/>
              </a:rPr>
              <a:t>2016: Northwest Science </a:t>
            </a:r>
            <a:r>
              <a:rPr kumimoji="0" lang="en-US" sz="1100" b="0" i="0" u="none" strike="noStrike" kern="0" cap="none" spc="0" normalizeH="0" baseline="0" noProof="0" dirty="0">
                <a:ln>
                  <a:noFill/>
                </a:ln>
                <a:solidFill>
                  <a:srgbClr val="666666"/>
                </a:solidFill>
                <a:effectLst/>
                <a:uLnTx/>
                <a:uFillTx/>
                <a:latin typeface="Arial" panose="020B0604020202020204" pitchFamily="34" charset="0"/>
                <a:ea typeface="+mn-ea"/>
                <a:cs typeface="Arial"/>
                <a:sym typeface="Arial"/>
              </a:rPr>
              <a:t>Special Issue articles “</a:t>
            </a:r>
            <a:r>
              <a:rPr kumimoji="0" lang="en-US" sz="1100" b="0" i="0" u="none" strike="noStrike" kern="0" cap="none" spc="0" normalizeH="0" baseline="0" noProof="0" dirty="0">
                <a:ln>
                  <a:noFill/>
                </a:ln>
                <a:solidFill>
                  <a:srgbClr val="666666"/>
                </a:solidFill>
                <a:effectLst/>
                <a:uLnTx/>
                <a:uFillTx/>
                <a:latin typeface="Arial" panose="020B0604020202020204" pitchFamily="34" charset="0"/>
                <a:ea typeface="+mn-ea"/>
                <a:cs typeface="Arial"/>
                <a:sym typeface="Arial"/>
                <a:hlinkClick r:id="rId2"/>
              </a:rPr>
              <a:t>Impact of Recent Glacial Recession on Summer Streamflow in the Skagit River</a:t>
            </a:r>
            <a:r>
              <a:rPr kumimoji="0" lang="en-US" sz="1100" b="0" i="0" u="none" strike="noStrike" kern="0" cap="none" spc="0" normalizeH="0" baseline="0" noProof="0" dirty="0">
                <a:ln>
                  <a:noFill/>
                </a:ln>
                <a:solidFill>
                  <a:srgbClr val="666666"/>
                </a:solidFill>
                <a:effectLst/>
                <a:uLnTx/>
                <a:uFillTx/>
                <a:latin typeface="Arial" panose="020B0604020202020204" pitchFamily="34" charset="0"/>
                <a:ea typeface="+mn-ea"/>
                <a:cs typeface="Arial"/>
                <a:sym typeface="Arial"/>
              </a:rPr>
              <a:t>,” “</a:t>
            </a:r>
            <a:r>
              <a:rPr kumimoji="0" lang="en-US" sz="1100" b="0" i="0" u="none" strike="noStrike" kern="0" cap="none" spc="0" normalizeH="0" baseline="0" noProof="0" dirty="0">
                <a:ln>
                  <a:noFill/>
                </a:ln>
                <a:solidFill>
                  <a:srgbClr val="666666"/>
                </a:solidFill>
                <a:effectLst/>
                <a:uLnTx/>
                <a:uFillTx/>
                <a:latin typeface="Arial" panose="020B0604020202020204" pitchFamily="34" charset="0"/>
                <a:ea typeface="+mn-ea"/>
                <a:cs typeface="Arial"/>
                <a:sym typeface="Arial"/>
                <a:hlinkClick r:id="rId3"/>
              </a:rPr>
              <a:t>Impacts of Climate Change on Regulated Streamflow, Hydrologic Extremes, Hydropower Production, and Sediment Discharge in the Skagit River Basin</a:t>
            </a:r>
            <a:r>
              <a:rPr kumimoji="0" lang="en-US" sz="1100" b="0" i="0" u="none" strike="noStrike" kern="0" cap="none" spc="0" normalizeH="0" baseline="0" noProof="0" dirty="0">
                <a:ln>
                  <a:noFill/>
                </a:ln>
                <a:solidFill>
                  <a:srgbClr val="666666"/>
                </a:solidFill>
                <a:effectLst/>
                <a:uLnTx/>
                <a:uFillTx/>
                <a:latin typeface="Arial" panose="020B0604020202020204" pitchFamily="34" charset="0"/>
                <a:ea typeface="+mn-ea"/>
                <a:cs typeface="Arial"/>
                <a:sym typeface="Arial"/>
              </a:rPr>
              <a:t>,” and “</a:t>
            </a:r>
            <a:r>
              <a:rPr kumimoji="0" lang="en-US" sz="1100" b="0" i="0" u="sng" strike="noStrike" kern="0" cap="none" spc="0" normalizeH="0" baseline="0" noProof="0" dirty="0">
                <a:ln>
                  <a:noFill/>
                </a:ln>
                <a:solidFill>
                  <a:srgbClr val="666666"/>
                </a:solidFill>
                <a:effectLst/>
                <a:uLnTx/>
                <a:uFillTx/>
                <a:latin typeface="Arial" panose="020B0604020202020204" pitchFamily="34" charset="0"/>
                <a:ea typeface="+mn-ea"/>
                <a:cs typeface="Arial"/>
                <a:sym typeface="Arial"/>
                <a:hlinkClick r:id="rId4"/>
              </a:rPr>
              <a:t>Effects of Climate Change on Extreme Low-Flows in Small Lowland Tributaries in the Skagit River Basin</a:t>
            </a:r>
            <a:r>
              <a:rPr kumimoji="0" lang="en-US" sz="1100" b="0" i="0" u="none" strike="noStrike" kern="0" cap="none" spc="0" normalizeH="0" baseline="0" noProof="0" dirty="0">
                <a:ln>
                  <a:noFill/>
                </a:ln>
                <a:solidFill>
                  <a:srgbClr val="666666"/>
                </a:solidFill>
                <a:effectLst/>
                <a:uLnTx/>
                <a:uFillTx/>
                <a:latin typeface="Arial" panose="020B0604020202020204" pitchFamily="34" charset="0"/>
                <a:ea typeface="+mn-ea"/>
                <a:cs typeface="Arial"/>
                <a:sym typeface="Arial"/>
              </a:rPr>
              <a:t>.”</a:t>
            </a:r>
            <a:endParaRPr kumimoji="0" lang="en-US" sz="1100" b="0" i="0" u="none" strike="noStrike" kern="0" cap="none" spc="0" normalizeH="0" baseline="0" noProof="0" dirty="0">
              <a:ln>
                <a:noFill/>
              </a:ln>
              <a:solidFill>
                <a:srgbClr val="000000"/>
              </a:solidFill>
              <a:effectLst/>
              <a:uLnTx/>
              <a:uFillTx/>
              <a:latin typeface="Arial"/>
              <a:ea typeface="+mn-ea"/>
              <a:cs typeface="Arial"/>
              <a:sym typeface="Arial"/>
            </a:endParaRPr>
          </a:p>
        </p:txBody>
      </p:sp>
      <p:pic>
        <p:nvPicPr>
          <p:cNvPr id="25" name="Picture 24">
            <a:extLst>
              <a:ext uri="{FF2B5EF4-FFF2-40B4-BE49-F238E27FC236}">
                <a16:creationId xmlns:a16="http://schemas.microsoft.com/office/drawing/2014/main" id="{93FBF0FD-C418-4FE4-A307-C586C5C4FA92}"/>
              </a:ext>
            </a:extLst>
          </p:cNvPr>
          <p:cNvPicPr>
            <a:picLocks noChangeAspect="1"/>
          </p:cNvPicPr>
          <p:nvPr/>
        </p:nvPicPr>
        <p:blipFill>
          <a:blip r:embed="rId5"/>
          <a:stretch>
            <a:fillRect/>
          </a:stretch>
        </p:blipFill>
        <p:spPr>
          <a:xfrm>
            <a:off x="0" y="15667"/>
            <a:ext cx="9144000" cy="1474562"/>
          </a:xfrm>
          <a:prstGeom prst="rect">
            <a:avLst/>
          </a:prstGeom>
        </p:spPr>
      </p:pic>
      <p:sp>
        <p:nvSpPr>
          <p:cNvPr id="26" name="Rectangle 25">
            <a:extLst>
              <a:ext uri="{FF2B5EF4-FFF2-40B4-BE49-F238E27FC236}">
                <a16:creationId xmlns:a16="http://schemas.microsoft.com/office/drawing/2014/main" id="{C9AADBED-8363-45F4-A162-181832582E20}"/>
              </a:ext>
            </a:extLst>
          </p:cNvPr>
          <p:cNvSpPr/>
          <p:nvPr/>
        </p:nvSpPr>
        <p:spPr>
          <a:xfrm>
            <a:off x="359053" y="3837860"/>
            <a:ext cx="4394718" cy="2292935"/>
          </a:xfrm>
          <a:prstGeom prst="rect">
            <a:avLst/>
          </a:prstGeom>
          <a:ln>
            <a:solidFill>
              <a:schemeClr val="tx1"/>
            </a:solidFill>
          </a:ln>
        </p:spPr>
        <p:txBody>
          <a:bodyPr wrap="square">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100" b="0" i="0" u="none" strike="noStrike" kern="0" cap="none" spc="0" normalizeH="0" baseline="0" noProof="0" dirty="0">
                <a:ln>
                  <a:noFill/>
                </a:ln>
                <a:solidFill>
                  <a:srgbClr val="000000"/>
                </a:solidFill>
                <a:effectLst/>
                <a:uLnTx/>
                <a:uFillTx/>
                <a:latin typeface="Arial"/>
                <a:ea typeface="+mn-ea"/>
                <a:cs typeface="Arial"/>
                <a:sym typeface="Arial"/>
              </a:rPr>
              <a:t>2019: Reported Model updates in Skagit </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100" b="0" i="0" u="none" strike="noStrike" kern="0" cap="none" spc="0" normalizeH="0" baseline="0" noProof="0" dirty="0">
                <a:ln>
                  <a:noFill/>
                </a:ln>
                <a:solidFill>
                  <a:srgbClr val="000000"/>
                </a:solidFill>
                <a:effectLst/>
                <a:uLnTx/>
                <a:uFillTx/>
                <a:latin typeface="Arial"/>
                <a:ea typeface="+mn-ea"/>
                <a:cs typeface="Arial"/>
                <a:sym typeface="Arial"/>
              </a:rPr>
              <a:t>Bandaragoda, C., S. LEE, E. Istanbulluoglu, A. Hamlet (2020). Hydrology, Stream Temperature, and Sediment Impacts of Climate Change in the Sauk River Basin, HydroShare, </a:t>
            </a:r>
            <a:r>
              <a:rPr kumimoji="0" lang="en-US" sz="1100" b="0" i="0" u="none" strike="noStrike" kern="0" cap="none" spc="0" normalizeH="0" baseline="0" noProof="0" dirty="0">
                <a:ln>
                  <a:noFill/>
                </a:ln>
                <a:solidFill>
                  <a:srgbClr val="000000"/>
                </a:solidFill>
                <a:effectLst/>
                <a:uLnTx/>
                <a:uFillTx/>
                <a:latin typeface="Arial"/>
                <a:ea typeface="+mn-ea"/>
                <a:cs typeface="Arial"/>
                <a:sym typeface="Arial"/>
                <a:hlinkClick r:id="rId6"/>
              </a:rPr>
              <a:t>http://www.hydroshare.org/resource/e5ad2935979647d6af5f1a9f6bdecdea</a:t>
            </a:r>
            <a:endParaRPr kumimoji="0" lang="en-US" sz="1100" b="0" i="0" u="none" strike="noStrike" kern="0" cap="none" spc="0" normalizeH="0" baseline="0" noProof="0" dirty="0">
              <a:ln>
                <a:noFill/>
              </a:ln>
              <a:solidFill>
                <a:srgbClr val="000000"/>
              </a:solidFill>
              <a:effectLst/>
              <a:uLnTx/>
              <a:uFillTx/>
              <a:latin typeface="Arial"/>
              <a:ea typeface="+mn-ea"/>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100" b="0" i="0" u="none" strike="noStrike" kern="0" cap="none" spc="0" normalizeH="0" baseline="0" noProof="0" dirty="0">
              <a:ln>
                <a:noFill/>
              </a:ln>
              <a:solidFill>
                <a:srgbClr val="000000"/>
              </a:solidFill>
              <a:effectLst/>
              <a:uLnTx/>
              <a:uFillTx/>
              <a:latin typeface="Arial"/>
              <a:ea typeface="+mn-ea"/>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100" b="0" i="0" u="none" strike="noStrike" kern="0" cap="none" spc="0" normalizeH="0" baseline="0" noProof="0" dirty="0">
                <a:ln>
                  <a:noFill/>
                </a:ln>
                <a:solidFill>
                  <a:srgbClr val="000000"/>
                </a:solidFill>
                <a:effectLst/>
                <a:uLnTx/>
                <a:uFillTx/>
                <a:latin typeface="Arial"/>
                <a:ea typeface="+mn-ea"/>
                <a:cs typeface="Arial"/>
                <a:sym typeface="Arial"/>
              </a:rPr>
              <a:t>Please see the Data Sharing Agreement</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100" b="0" i="0" u="none" strike="noStrike" kern="0" cap="none" spc="0" normalizeH="0" baseline="0" noProof="0" dirty="0">
                <a:ln>
                  <a:noFill/>
                </a:ln>
                <a:solidFill>
                  <a:srgbClr val="000000"/>
                </a:solidFill>
                <a:effectLst/>
                <a:uLnTx/>
                <a:uFillTx/>
                <a:latin typeface="Arial"/>
                <a:ea typeface="+mn-ea"/>
                <a:cs typeface="Arial"/>
                <a:sym typeface="Arial"/>
                <a:hlinkClick r:id="rId7"/>
              </a:rPr>
              <a:t>https://www.hydroshare.org/resource/a3d213ce180a4fbeb7c354565c35fb87/</a:t>
            </a:r>
            <a:endParaRPr kumimoji="0" lang="en-US" sz="1100" b="0" i="0" u="none" strike="noStrike" kern="0" cap="none" spc="0" normalizeH="0" baseline="0" noProof="0" dirty="0">
              <a:ln>
                <a:noFill/>
              </a:ln>
              <a:solidFill>
                <a:srgbClr val="000000"/>
              </a:solidFill>
              <a:effectLst/>
              <a:uLnTx/>
              <a:uFillTx/>
              <a:latin typeface="Arial"/>
              <a:ea typeface="+mn-ea"/>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100" b="0" i="0" u="none" strike="noStrike" kern="0" cap="none" spc="0" normalizeH="0" baseline="0" noProof="0" dirty="0">
              <a:ln>
                <a:noFill/>
              </a:ln>
              <a:solidFill>
                <a:srgbClr val="000000"/>
              </a:solidFill>
              <a:effectLst/>
              <a:uLnTx/>
              <a:uFillTx/>
              <a:latin typeface="Arial"/>
              <a:ea typeface="+mn-ea"/>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100" b="0" i="0" u="none" strike="noStrike" kern="0" cap="none" spc="0" normalizeH="0" baseline="0" noProof="0" dirty="0">
                <a:ln>
                  <a:noFill/>
                </a:ln>
                <a:solidFill>
                  <a:srgbClr val="000000"/>
                </a:solidFill>
                <a:effectLst/>
                <a:uLnTx/>
                <a:uFillTx/>
                <a:latin typeface="Arial"/>
                <a:ea typeface="+mn-ea"/>
                <a:cs typeface="Arial"/>
                <a:sym typeface="Arial"/>
              </a:rPr>
              <a:t>Electronic Digital Appendix with links to model, inputs, outputs, on HydroShare.</a:t>
            </a:r>
          </a:p>
        </p:txBody>
      </p:sp>
      <p:sp>
        <p:nvSpPr>
          <p:cNvPr id="27" name="Rectangle 26">
            <a:extLst>
              <a:ext uri="{FF2B5EF4-FFF2-40B4-BE49-F238E27FC236}">
                <a16:creationId xmlns:a16="http://schemas.microsoft.com/office/drawing/2014/main" id="{16995305-770A-4643-87D0-7C8E9D1F41B0}"/>
              </a:ext>
            </a:extLst>
          </p:cNvPr>
          <p:cNvSpPr/>
          <p:nvPr/>
        </p:nvSpPr>
        <p:spPr>
          <a:xfrm>
            <a:off x="261257" y="1551477"/>
            <a:ext cx="4310743" cy="938719"/>
          </a:xfrm>
          <a:prstGeom prst="rect">
            <a:avLst/>
          </a:prstGeom>
        </p:spPr>
        <p:txBody>
          <a:bodyPr wrap="square">
            <a:spAutoFit/>
          </a:bodyPr>
          <a:lstStyle/>
          <a:p>
            <a:pPr marL="0" marR="0" lvl="0" indent="0" algn="l" defTabSz="914400" rtl="0" eaLnBrk="1" fontAlgn="base" latinLnBrk="0" hangingPunct="1">
              <a:lnSpc>
                <a:spcPct val="100000"/>
              </a:lnSpc>
              <a:spcBef>
                <a:spcPts val="0"/>
              </a:spcBef>
              <a:spcAft>
                <a:spcPts val="0"/>
              </a:spcAft>
              <a:buClr>
                <a:srgbClr val="000000"/>
              </a:buClr>
              <a:buSzTx/>
              <a:buFont typeface="Arial"/>
              <a:buNone/>
              <a:tabLst/>
              <a:defRPr/>
            </a:pPr>
            <a:r>
              <a:rPr kumimoji="0" lang="en-US" sz="1100" b="1" i="0" u="none" strike="noStrike" kern="0" cap="none" spc="0" normalizeH="0" baseline="0" noProof="0" dirty="0">
                <a:ln>
                  <a:noFill/>
                </a:ln>
                <a:solidFill>
                  <a:srgbClr val="666666"/>
                </a:solidFill>
                <a:effectLst/>
                <a:uLnTx/>
                <a:uFillTx/>
                <a:latin typeface="Arial" panose="020B0604020202020204" pitchFamily="34" charset="0"/>
                <a:ea typeface="+mn-ea"/>
                <a:cs typeface="Arial"/>
                <a:sym typeface="Arial"/>
              </a:rPr>
              <a:t>2015: Hydrologic Impacts of Climate Change in the Skagit River Basin</a:t>
            </a:r>
            <a:br>
              <a:rPr kumimoji="0" lang="en-US" sz="1100" b="0" i="0" u="none" strike="noStrike" kern="0" cap="none" spc="0" normalizeH="0" baseline="0" noProof="0" dirty="0">
                <a:ln>
                  <a:noFill/>
                </a:ln>
                <a:solidFill>
                  <a:srgbClr val="666666"/>
                </a:solidFill>
                <a:effectLst/>
                <a:uLnTx/>
                <a:uFillTx/>
                <a:latin typeface="Arial" panose="020B0604020202020204" pitchFamily="34" charset="0"/>
                <a:ea typeface="+mn-ea"/>
                <a:cs typeface="Arial"/>
                <a:sym typeface="Arial"/>
              </a:rPr>
            </a:br>
            <a:r>
              <a:rPr kumimoji="0" lang="en-US" sz="1100" b="0" i="0" u="none" strike="noStrike" kern="0" cap="none" spc="0" normalizeH="0" baseline="0" noProof="0" dirty="0">
                <a:ln>
                  <a:noFill/>
                </a:ln>
                <a:solidFill>
                  <a:srgbClr val="666666"/>
                </a:solidFill>
                <a:effectLst/>
                <a:uLnTx/>
                <a:uFillTx/>
                <a:latin typeface="Arial" panose="020B0604020202020204" pitchFamily="34" charset="0"/>
                <a:ea typeface="+mn-ea"/>
                <a:cs typeface="Arial"/>
                <a:sym typeface="Arial"/>
              </a:rPr>
              <a:t>Christina Bandaragoda, Chris Frans, </a:t>
            </a:r>
            <a:r>
              <a:rPr kumimoji="0" lang="en-US" sz="1100" b="0" i="0" u="none" strike="noStrike" kern="0" cap="none" spc="0" normalizeH="0" baseline="0" noProof="0" dirty="0" err="1">
                <a:ln>
                  <a:noFill/>
                </a:ln>
                <a:solidFill>
                  <a:srgbClr val="666666"/>
                </a:solidFill>
                <a:effectLst/>
                <a:uLnTx/>
                <a:uFillTx/>
                <a:latin typeface="Arial" panose="020B0604020202020204" pitchFamily="34" charset="0"/>
                <a:ea typeface="+mn-ea"/>
                <a:cs typeface="Arial"/>
                <a:sym typeface="Arial"/>
              </a:rPr>
              <a:t>Erkan</a:t>
            </a:r>
            <a:r>
              <a:rPr kumimoji="0" lang="en-US" sz="1100" b="0" i="0" u="none" strike="noStrike" kern="0" cap="none" spc="0" normalizeH="0" baseline="0" noProof="0" dirty="0">
                <a:ln>
                  <a:noFill/>
                </a:ln>
                <a:solidFill>
                  <a:srgbClr val="666666"/>
                </a:solidFill>
                <a:effectLst/>
                <a:uLnTx/>
                <a:uFillTx/>
                <a:latin typeface="Arial" panose="020B0604020202020204" pitchFamily="34" charset="0"/>
                <a:ea typeface="+mn-ea"/>
                <a:cs typeface="Arial"/>
                <a:sym typeface="Arial"/>
              </a:rPr>
              <a:t> Istanbulluoglu, Crystal Raymond and Larry Wasserman</a:t>
            </a:r>
          </a:p>
          <a:p>
            <a:pPr marL="0" marR="0" lvl="0" indent="0" algn="l" defTabSz="914400" rtl="0" eaLnBrk="1" fontAlgn="base" latinLnBrk="0" hangingPunct="1">
              <a:lnSpc>
                <a:spcPct val="100000"/>
              </a:lnSpc>
              <a:spcBef>
                <a:spcPts val="0"/>
              </a:spcBef>
              <a:spcAft>
                <a:spcPts val="0"/>
              </a:spcAft>
              <a:buClr>
                <a:srgbClr val="000000"/>
              </a:buClr>
              <a:buSzTx/>
              <a:buFont typeface="Arial"/>
              <a:buNone/>
              <a:tabLst/>
              <a:defRPr/>
            </a:pPr>
            <a:r>
              <a:rPr kumimoji="0" lang="en-US" sz="1100" b="1" i="0" u="none" strike="noStrike" kern="0" cap="all" spc="0" normalizeH="0" baseline="0" noProof="0" dirty="0">
                <a:ln>
                  <a:noFill/>
                </a:ln>
                <a:solidFill>
                  <a:srgbClr val="666666"/>
                </a:solidFill>
                <a:effectLst/>
                <a:uLnTx/>
                <a:uFillTx/>
                <a:latin typeface="Arial" panose="020B0604020202020204" pitchFamily="34" charset="0"/>
                <a:ea typeface="+mn-ea"/>
                <a:cs typeface="Arial"/>
                <a:sym typeface="Arial"/>
                <a:hlinkClick r:id="rId8" tooltip="Abstract — Geographic variation"/>
              </a:rPr>
              <a:t>VIEW ABSTRACT</a:t>
            </a:r>
            <a:r>
              <a:rPr kumimoji="0" lang="en-US" sz="1100" b="1" i="0" u="none" strike="noStrike" kern="0" cap="all" spc="0" normalizeH="0" baseline="0" noProof="0" dirty="0">
                <a:ln>
                  <a:noFill/>
                </a:ln>
                <a:solidFill>
                  <a:srgbClr val="666666"/>
                </a:solidFill>
                <a:effectLst/>
                <a:uLnTx/>
                <a:uFillTx/>
                <a:latin typeface="Arial" panose="020B0604020202020204" pitchFamily="34" charset="0"/>
                <a:ea typeface="+mn-ea"/>
                <a:cs typeface="Arial"/>
                <a:sym typeface="Arial"/>
              </a:rPr>
              <a:t> |  </a:t>
            </a:r>
            <a:r>
              <a:rPr kumimoji="0" lang="en-US" sz="1100" b="1" i="0" u="none" strike="noStrike" kern="0" cap="all" spc="0" normalizeH="0" baseline="0" noProof="0" dirty="0">
                <a:ln>
                  <a:noFill/>
                </a:ln>
                <a:solidFill>
                  <a:srgbClr val="666666"/>
                </a:solidFill>
                <a:effectLst/>
                <a:uLnTx/>
                <a:uFillTx/>
                <a:latin typeface="Arial" panose="020B0604020202020204" pitchFamily="34" charset="0"/>
                <a:ea typeface="+mn-ea"/>
                <a:cs typeface="Arial"/>
                <a:sym typeface="Arial"/>
                <a:hlinkClick r:id="rId9"/>
              </a:rPr>
              <a:t>VIEW REPORT</a:t>
            </a:r>
            <a:endParaRPr kumimoji="0" lang="en-US" sz="1100" b="1" i="0" u="none" strike="noStrike" kern="0" cap="all" spc="0" normalizeH="0" baseline="0" noProof="0" dirty="0">
              <a:ln>
                <a:noFill/>
              </a:ln>
              <a:solidFill>
                <a:srgbClr val="666666"/>
              </a:solidFill>
              <a:effectLst/>
              <a:uLnTx/>
              <a:uFillTx/>
              <a:latin typeface="Arial" panose="020B0604020202020204" pitchFamily="34" charset="0"/>
              <a:ea typeface="+mn-ea"/>
              <a:cs typeface="Arial"/>
              <a:sym typeface="Arial"/>
            </a:endParaRPr>
          </a:p>
        </p:txBody>
      </p:sp>
      <p:pic>
        <p:nvPicPr>
          <p:cNvPr id="28" name="Google Shape;109;p16">
            <a:extLst>
              <a:ext uri="{FF2B5EF4-FFF2-40B4-BE49-F238E27FC236}">
                <a16:creationId xmlns:a16="http://schemas.microsoft.com/office/drawing/2014/main" id="{29D800BE-11ED-417D-AE75-EED1AD2F98E9}"/>
              </a:ext>
            </a:extLst>
          </p:cNvPr>
          <p:cNvPicPr preferRelativeResize="0"/>
          <p:nvPr/>
        </p:nvPicPr>
        <p:blipFill rotWithShape="1">
          <a:blip r:embed="rId10" cstate="screen">
            <a:alphaModFix/>
            <a:extLst>
              <a:ext uri="{28A0092B-C50C-407E-A947-70E740481C1C}">
                <a14:useLocalDpi xmlns:a14="http://schemas.microsoft.com/office/drawing/2010/main"/>
              </a:ext>
            </a:extLst>
          </a:blip>
          <a:srcRect/>
          <a:stretch/>
        </p:blipFill>
        <p:spPr>
          <a:xfrm>
            <a:off x="4935541" y="3900488"/>
            <a:ext cx="3781329" cy="2834876"/>
          </a:xfrm>
          <a:prstGeom prst="rect">
            <a:avLst/>
          </a:prstGeom>
          <a:noFill/>
          <a:ln>
            <a:noFill/>
          </a:ln>
        </p:spPr>
      </p:pic>
      <p:sp>
        <p:nvSpPr>
          <p:cNvPr id="29" name="Google Shape;110;p16">
            <a:extLst>
              <a:ext uri="{FF2B5EF4-FFF2-40B4-BE49-F238E27FC236}">
                <a16:creationId xmlns:a16="http://schemas.microsoft.com/office/drawing/2014/main" id="{33869687-DD82-4EBF-B207-3A3C92498221}"/>
              </a:ext>
            </a:extLst>
          </p:cNvPr>
          <p:cNvSpPr txBox="1"/>
          <p:nvPr/>
        </p:nvSpPr>
        <p:spPr>
          <a:xfrm>
            <a:off x="4935541" y="6538912"/>
            <a:ext cx="1080745" cy="200055"/>
          </a:xfrm>
          <a:prstGeom prst="rect">
            <a:avLst/>
          </a:prstGeom>
          <a:noFill/>
          <a:ln>
            <a:noFill/>
          </a:ln>
        </p:spPr>
        <p:txBody>
          <a:bodyPr spcFirstLastPara="1" wrap="square" lIns="91425" tIns="45700" rIns="91425" bIns="4570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 sz="500" b="0" i="0" u="none" strike="noStrike" kern="0" cap="none" spc="0" normalizeH="0" baseline="0" noProof="0" dirty="0">
                <a:ln>
                  <a:noFill/>
                </a:ln>
                <a:solidFill>
                  <a:srgbClr val="000000"/>
                </a:solidFill>
                <a:effectLst/>
                <a:uLnTx/>
                <a:uFillTx/>
                <a:latin typeface="Arial"/>
                <a:ea typeface="Arial"/>
                <a:cs typeface="Arial"/>
                <a:sym typeface="Arial"/>
              </a:rPr>
              <a:t>Photo by Ron Clauson</a:t>
            </a:r>
            <a:endParaRPr kumimoji="0" sz="1100" b="0" i="0" u="none" strike="noStrike" kern="0" cap="none" spc="0" normalizeH="0" baseline="0" noProof="0" dirty="0">
              <a:ln>
                <a:noFill/>
              </a:ln>
              <a:solidFill>
                <a:srgbClr val="000000"/>
              </a:solidFill>
              <a:effectLst/>
              <a:uLnTx/>
              <a:uFillTx/>
              <a:latin typeface="Arial"/>
              <a:ea typeface="+mn-ea"/>
              <a:cs typeface="Arial"/>
              <a:sym typeface="Arial"/>
            </a:endParaRPr>
          </a:p>
        </p:txBody>
      </p:sp>
      <p:pic>
        <p:nvPicPr>
          <p:cNvPr id="31" name="Google Shape;108;p16">
            <a:extLst>
              <a:ext uri="{FF2B5EF4-FFF2-40B4-BE49-F238E27FC236}">
                <a16:creationId xmlns:a16="http://schemas.microsoft.com/office/drawing/2014/main" id="{6C767101-564C-4768-891B-C236D19459E6}"/>
              </a:ext>
            </a:extLst>
          </p:cNvPr>
          <p:cNvPicPr preferRelativeResize="0"/>
          <p:nvPr/>
        </p:nvPicPr>
        <p:blipFill rotWithShape="1">
          <a:blip r:embed="rId11">
            <a:alphaModFix/>
          </a:blip>
          <a:srcRect/>
          <a:stretch/>
        </p:blipFill>
        <p:spPr>
          <a:xfrm>
            <a:off x="4935541" y="1245948"/>
            <a:ext cx="3781329" cy="2700143"/>
          </a:xfrm>
          <a:prstGeom prst="rect">
            <a:avLst/>
          </a:prstGeom>
          <a:noFill/>
          <a:ln>
            <a:noFill/>
          </a:ln>
        </p:spPr>
      </p:pic>
    </p:spTree>
    <p:extLst>
      <p:ext uri="{BB962C8B-B14F-4D97-AF65-F5344CB8AC3E}">
        <p14:creationId xmlns:p14="http://schemas.microsoft.com/office/powerpoint/2010/main" val="91922350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a:hlinkClick r:id="rId2"/>
            <a:extLst>
              <a:ext uri="{FF2B5EF4-FFF2-40B4-BE49-F238E27FC236}">
                <a16:creationId xmlns:a16="http://schemas.microsoft.com/office/drawing/2014/main" id="{6C67B371-EFB1-47E3-98B0-D9F0A9CA1763}"/>
              </a:ext>
            </a:extLst>
          </p:cNvPr>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755538" y="1410180"/>
            <a:ext cx="7439557" cy="3032139"/>
          </a:xfrm>
          <a:prstGeom prst="rect">
            <a:avLst/>
          </a:prstGeom>
        </p:spPr>
      </p:pic>
      <p:pic>
        <p:nvPicPr>
          <p:cNvPr id="8" name="Picture 7">
            <a:extLst>
              <a:ext uri="{FF2B5EF4-FFF2-40B4-BE49-F238E27FC236}">
                <a16:creationId xmlns:a16="http://schemas.microsoft.com/office/drawing/2014/main" id="{E46C41BC-25BD-490A-8963-AC82718BB482}"/>
              </a:ext>
            </a:extLst>
          </p:cNvPr>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1272354" y="3842204"/>
            <a:ext cx="2239955" cy="2394435"/>
          </a:xfrm>
          <a:prstGeom prst="rect">
            <a:avLst/>
          </a:prstGeom>
          <a:ln>
            <a:solidFill>
              <a:schemeClr val="tx1"/>
            </a:solidFill>
          </a:ln>
        </p:spPr>
      </p:pic>
      <p:pic>
        <p:nvPicPr>
          <p:cNvPr id="9" name="Picture 8">
            <a:extLst>
              <a:ext uri="{FF2B5EF4-FFF2-40B4-BE49-F238E27FC236}">
                <a16:creationId xmlns:a16="http://schemas.microsoft.com/office/drawing/2014/main" id="{014B9E7D-AD16-403E-86DD-AC30C42CD88E}"/>
              </a:ext>
            </a:extLst>
          </p:cNvPr>
          <p:cNvPicPr>
            <a:picLocks noChangeAspect="1"/>
          </p:cNvPicPr>
          <p:nvPr/>
        </p:nvPicPr>
        <p:blipFill>
          <a:blip r:embed="rId5"/>
          <a:stretch>
            <a:fillRect/>
          </a:stretch>
        </p:blipFill>
        <p:spPr>
          <a:xfrm>
            <a:off x="4439948" y="4648848"/>
            <a:ext cx="4489967" cy="781149"/>
          </a:xfrm>
          <a:prstGeom prst="rect">
            <a:avLst/>
          </a:prstGeom>
        </p:spPr>
      </p:pic>
      <p:pic>
        <p:nvPicPr>
          <p:cNvPr id="10" name="Picture 9">
            <a:extLst>
              <a:ext uri="{FF2B5EF4-FFF2-40B4-BE49-F238E27FC236}">
                <a16:creationId xmlns:a16="http://schemas.microsoft.com/office/drawing/2014/main" id="{18227893-279D-4BA6-9C20-D57853E1445E}"/>
              </a:ext>
            </a:extLst>
          </p:cNvPr>
          <p:cNvPicPr>
            <a:picLocks noChangeAspect="1"/>
          </p:cNvPicPr>
          <p:nvPr/>
        </p:nvPicPr>
        <p:blipFill>
          <a:blip r:embed="rId6"/>
          <a:stretch>
            <a:fillRect/>
          </a:stretch>
        </p:blipFill>
        <p:spPr>
          <a:xfrm>
            <a:off x="4592347" y="5429998"/>
            <a:ext cx="4167825" cy="650812"/>
          </a:xfrm>
          <a:prstGeom prst="rect">
            <a:avLst/>
          </a:prstGeom>
        </p:spPr>
      </p:pic>
      <p:cxnSp>
        <p:nvCxnSpPr>
          <p:cNvPr id="11" name="Straight Arrow Connector 10">
            <a:extLst>
              <a:ext uri="{FF2B5EF4-FFF2-40B4-BE49-F238E27FC236}">
                <a16:creationId xmlns:a16="http://schemas.microsoft.com/office/drawing/2014/main" id="{7559E8B9-E6D1-404D-BE4E-B7D6275D2448}"/>
              </a:ext>
            </a:extLst>
          </p:cNvPr>
          <p:cNvCxnSpPr/>
          <p:nvPr/>
        </p:nvCxnSpPr>
        <p:spPr>
          <a:xfrm flipV="1">
            <a:off x="3044889" y="5591240"/>
            <a:ext cx="1547458" cy="16458"/>
          </a:xfrm>
          <a:prstGeom prst="straightConnector1">
            <a:avLst/>
          </a:prstGeom>
          <a:ln w="19050">
            <a:solidFill>
              <a:srgbClr val="FF0000"/>
            </a:solidFill>
            <a:tailEnd type="triangle"/>
          </a:ln>
        </p:spPr>
        <p:style>
          <a:lnRef idx="1">
            <a:schemeClr val="accent1"/>
          </a:lnRef>
          <a:fillRef idx="0">
            <a:schemeClr val="accent1"/>
          </a:fillRef>
          <a:effectRef idx="0">
            <a:schemeClr val="accent1"/>
          </a:effectRef>
          <a:fontRef idx="minor">
            <a:schemeClr val="tx1"/>
          </a:fontRef>
        </p:style>
      </p:cxnSp>
      <p:sp>
        <p:nvSpPr>
          <p:cNvPr id="12" name="Rectangle 11">
            <a:extLst>
              <a:ext uri="{FF2B5EF4-FFF2-40B4-BE49-F238E27FC236}">
                <a16:creationId xmlns:a16="http://schemas.microsoft.com/office/drawing/2014/main" id="{3B3C0E8F-3DC3-466A-8D3F-B2630124F582}"/>
              </a:ext>
            </a:extLst>
          </p:cNvPr>
          <p:cNvSpPr/>
          <p:nvPr/>
        </p:nvSpPr>
        <p:spPr>
          <a:xfrm>
            <a:off x="2448560" y="5516880"/>
            <a:ext cx="711200" cy="215680"/>
          </a:xfrm>
          <a:prstGeom prst="rect">
            <a:avLst/>
          </a:prstGeom>
          <a:solidFill>
            <a:srgbClr val="FFFF00">
              <a:alpha val="34902"/>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Segoe UI"/>
              <a:ea typeface="+mn-ea"/>
              <a:cs typeface="+mn-cs"/>
            </a:endParaRPr>
          </a:p>
        </p:txBody>
      </p:sp>
      <p:sp>
        <p:nvSpPr>
          <p:cNvPr id="14" name="Title 13">
            <a:extLst>
              <a:ext uri="{FF2B5EF4-FFF2-40B4-BE49-F238E27FC236}">
                <a16:creationId xmlns:a16="http://schemas.microsoft.com/office/drawing/2014/main" id="{593B26E1-1CAB-4B10-A19E-1FA1CC0D6B25}"/>
              </a:ext>
            </a:extLst>
          </p:cNvPr>
          <p:cNvSpPr>
            <a:spLocks noGrp="1"/>
          </p:cNvSpPr>
          <p:nvPr>
            <p:ph type="title"/>
          </p:nvPr>
        </p:nvSpPr>
        <p:spPr>
          <a:xfrm>
            <a:off x="548640" y="705186"/>
            <a:ext cx="8046720" cy="430887"/>
          </a:xfrm>
        </p:spPr>
        <p:txBody>
          <a:bodyPr/>
          <a:lstStyle/>
          <a:p>
            <a:r>
              <a:rPr lang="en-US" cap="none" dirty="0"/>
              <a:t>Data Archived On HydroShare.org</a:t>
            </a:r>
            <a:endParaRPr lang="en-US" dirty="0"/>
          </a:p>
        </p:txBody>
      </p:sp>
    </p:spTree>
    <p:extLst>
      <p:ext uri="{BB962C8B-B14F-4D97-AF65-F5344CB8AC3E}">
        <p14:creationId xmlns:p14="http://schemas.microsoft.com/office/powerpoint/2010/main" val="63235177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79F31EB5-F078-4360-AA72-644203E7C60B}"/>
              </a:ext>
            </a:extLst>
          </p:cNvPr>
          <p:cNvSpPr/>
          <p:nvPr/>
        </p:nvSpPr>
        <p:spPr>
          <a:xfrm>
            <a:off x="5860330" y="595902"/>
            <a:ext cx="3025813" cy="105421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Title 13">
            <a:extLst>
              <a:ext uri="{FF2B5EF4-FFF2-40B4-BE49-F238E27FC236}">
                <a16:creationId xmlns:a16="http://schemas.microsoft.com/office/drawing/2014/main" id="{593B26E1-1CAB-4B10-A19E-1FA1CC0D6B25}"/>
              </a:ext>
            </a:extLst>
          </p:cNvPr>
          <p:cNvSpPr>
            <a:spLocks noGrp="1"/>
          </p:cNvSpPr>
          <p:nvPr>
            <p:ph type="title"/>
          </p:nvPr>
        </p:nvSpPr>
        <p:spPr>
          <a:xfrm>
            <a:off x="548640" y="705186"/>
            <a:ext cx="8046720" cy="430887"/>
          </a:xfrm>
        </p:spPr>
        <p:txBody>
          <a:bodyPr/>
          <a:lstStyle/>
          <a:p>
            <a:r>
              <a:rPr lang="en-US" cap="none" dirty="0"/>
              <a:t>Sponsors</a:t>
            </a:r>
            <a:endParaRPr lang="en-US" dirty="0"/>
          </a:p>
        </p:txBody>
      </p:sp>
      <p:pic>
        <p:nvPicPr>
          <p:cNvPr id="15" name="Google Shape;555;p27">
            <a:extLst>
              <a:ext uri="{FF2B5EF4-FFF2-40B4-BE49-F238E27FC236}">
                <a16:creationId xmlns:a16="http://schemas.microsoft.com/office/drawing/2014/main" id="{C303FCA3-85D1-4957-942A-51F6DF52D147}"/>
              </a:ext>
            </a:extLst>
          </p:cNvPr>
          <p:cNvPicPr preferRelativeResize="0"/>
          <p:nvPr/>
        </p:nvPicPr>
        <p:blipFill rotWithShape="1">
          <a:blip r:embed="rId2" cstate="screen">
            <a:extLst>
              <a:ext uri="{28A0092B-C50C-407E-A947-70E740481C1C}">
                <a14:useLocalDpi xmlns:a14="http://schemas.microsoft.com/office/drawing/2010/main"/>
              </a:ext>
            </a:extLst>
          </a:blip>
          <a:srcRect/>
          <a:stretch/>
        </p:blipFill>
        <p:spPr>
          <a:xfrm>
            <a:off x="5872854" y="2461832"/>
            <a:ext cx="3094779" cy="765958"/>
          </a:xfrm>
          <a:prstGeom prst="rect">
            <a:avLst/>
          </a:prstGeom>
          <a:noFill/>
        </p:spPr>
      </p:pic>
      <p:pic>
        <p:nvPicPr>
          <p:cNvPr id="16" name="Google Shape;556;p27">
            <a:extLst>
              <a:ext uri="{FF2B5EF4-FFF2-40B4-BE49-F238E27FC236}">
                <a16:creationId xmlns:a16="http://schemas.microsoft.com/office/drawing/2014/main" id="{50B4CEAD-716D-487D-A391-D3F1BF2C2F84}"/>
              </a:ext>
            </a:extLst>
          </p:cNvPr>
          <p:cNvPicPr preferRelativeResize="0"/>
          <p:nvPr/>
        </p:nvPicPr>
        <p:blipFill rotWithShape="1">
          <a:blip r:embed="rId3"/>
          <a:srcRect/>
          <a:stretch/>
        </p:blipFill>
        <p:spPr>
          <a:xfrm>
            <a:off x="7322882" y="4426380"/>
            <a:ext cx="1737518" cy="1750582"/>
          </a:xfrm>
          <a:prstGeom prst="rect">
            <a:avLst/>
          </a:prstGeom>
          <a:noFill/>
        </p:spPr>
      </p:pic>
      <p:pic>
        <p:nvPicPr>
          <p:cNvPr id="17" name="Picture 2" descr="http://www.sauk-suiattle.com/images/Elliott.jpg">
            <a:extLst>
              <a:ext uri="{FF2B5EF4-FFF2-40B4-BE49-F238E27FC236}">
                <a16:creationId xmlns:a16="http://schemas.microsoft.com/office/drawing/2014/main" id="{5296C14B-0EE4-442A-873E-DA5D7C9BBE9A}"/>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6004881" y="595902"/>
            <a:ext cx="1096637" cy="1708713"/>
          </a:xfrm>
          <a:prstGeom prst="rect">
            <a:avLst/>
          </a:prstGeom>
          <a:noFill/>
          <a:extLst>
            <a:ext uri="{909E8E84-426E-40DD-AFC4-6F175D3DCCD1}">
              <a14:hiddenFill xmlns:a14="http://schemas.microsoft.com/office/drawing/2010/main">
                <a:solidFill>
                  <a:srgbClr val="FFFFFF"/>
                </a:solidFill>
              </a14:hiddenFill>
            </a:ext>
          </a:extLst>
        </p:spPr>
      </p:pic>
      <p:pic>
        <p:nvPicPr>
          <p:cNvPr id="18" name="Picture 4" descr="Indian Affairs">
            <a:extLst>
              <a:ext uri="{FF2B5EF4-FFF2-40B4-BE49-F238E27FC236}">
                <a16:creationId xmlns:a16="http://schemas.microsoft.com/office/drawing/2014/main" id="{00D55787-4108-42C9-8BF1-BC3AD0382BD0}"/>
              </a:ext>
            </a:extLst>
          </p:cNvPr>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7233545" y="923021"/>
            <a:ext cx="1353187" cy="1353187"/>
          </a:xfrm>
          <a:prstGeom prst="rect">
            <a:avLst/>
          </a:prstGeom>
          <a:noFill/>
          <a:extLst>
            <a:ext uri="{909E8E84-426E-40DD-AFC4-6F175D3DCCD1}">
              <a14:hiddenFill xmlns:a14="http://schemas.microsoft.com/office/drawing/2010/main">
                <a:solidFill>
                  <a:srgbClr val="FFFFFF"/>
                </a:solidFill>
              </a14:hiddenFill>
            </a:ext>
          </a:extLst>
        </p:spPr>
      </p:pic>
      <p:sp>
        <p:nvSpPr>
          <p:cNvPr id="19" name="Google Shape;553;p27">
            <a:extLst>
              <a:ext uri="{FF2B5EF4-FFF2-40B4-BE49-F238E27FC236}">
                <a16:creationId xmlns:a16="http://schemas.microsoft.com/office/drawing/2014/main" id="{CF18E876-B660-4C05-9482-1DDAC4C8F5AA}"/>
              </a:ext>
            </a:extLst>
          </p:cNvPr>
          <p:cNvSpPr txBox="1"/>
          <p:nvPr/>
        </p:nvSpPr>
        <p:spPr>
          <a:xfrm>
            <a:off x="257857" y="1414066"/>
            <a:ext cx="5614997" cy="4648581"/>
          </a:xfrm>
          <a:prstGeom prst="rect">
            <a:avLst/>
          </a:prstGeom>
        </p:spPr>
        <p:txBody>
          <a:bodyPr spcFirstLastPara="1" vert="horz" lIns="91440" tIns="45720" rIns="91440" bIns="45720" rtlCol="0" anchorCtr="0">
            <a:noAutofit/>
          </a:bodyPr>
          <a:lstStyle/>
          <a:p>
            <a:pPr marL="0" marR="0" lvl="0" indent="0" algn="just"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200" b="0" i="0" u="none" strike="noStrike" kern="0" cap="none" spc="0" normalizeH="0" baseline="0" noProof="0" dirty="0">
                <a:ln>
                  <a:noFill/>
                </a:ln>
                <a:solidFill>
                  <a:srgbClr val="000000"/>
                </a:solidFill>
                <a:effectLst/>
                <a:uLnTx/>
                <a:uFillTx/>
                <a:latin typeface="Arial"/>
                <a:ea typeface="+mn-ea"/>
                <a:cs typeface="Arial"/>
                <a:sym typeface="Arial"/>
              </a:rPr>
              <a:t>This project has been supported by the Bureau of Indian Affairs (BIA), an agency of the U.S. federal government within the U.S. Department of Interior responsible for administration and management of land held in trust by the U.S for Native Americans in the United States.   The contents of this document do not necessarily reflect the views and policies of the BIA, nor does mention of trade names or commercial products constitute endorsement or recommendation for use.   </a:t>
            </a:r>
          </a:p>
          <a:p>
            <a:pPr marL="0" marR="0" lvl="0" indent="0" algn="just"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200" b="0" i="0" u="none" strike="noStrike" kern="0" cap="none" spc="0" normalizeH="0" baseline="0" noProof="0" dirty="0">
                <a:ln>
                  <a:noFill/>
                </a:ln>
                <a:solidFill>
                  <a:srgbClr val="000000"/>
                </a:solidFill>
                <a:effectLst/>
                <a:uLnTx/>
                <a:uFillTx/>
                <a:latin typeface="Arial"/>
                <a:ea typeface="+mn-ea"/>
                <a:cs typeface="Arial"/>
                <a:sym typeface="Arial"/>
              </a:rPr>
              <a:t> </a:t>
            </a:r>
          </a:p>
          <a:p>
            <a:pPr marL="0" marR="0" lvl="0" indent="0" algn="just"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200" b="0" i="0" u="none" strike="noStrike" kern="0" cap="none" spc="0" normalizeH="0" baseline="0" noProof="0" dirty="0">
                <a:ln>
                  <a:noFill/>
                </a:ln>
                <a:solidFill>
                  <a:srgbClr val="000000"/>
                </a:solidFill>
                <a:effectLst/>
                <a:uLnTx/>
                <a:uFillTx/>
                <a:latin typeface="Arial"/>
                <a:ea typeface="+mn-ea"/>
                <a:cs typeface="Arial"/>
                <a:sym typeface="Arial"/>
              </a:rPr>
              <a:t>This project has been supported by the Department of Civil &amp; Environmental Engineering and the College of Engineering at the University of Washington. </a:t>
            </a:r>
          </a:p>
          <a:p>
            <a:pPr marL="0" marR="0" lvl="0" indent="0" algn="just"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200" b="0" i="0" u="none" strike="noStrike" kern="0" cap="none" spc="0" normalizeH="0" baseline="0" noProof="0" dirty="0">
                <a:ln>
                  <a:noFill/>
                </a:ln>
                <a:solidFill>
                  <a:srgbClr val="000000"/>
                </a:solidFill>
                <a:effectLst/>
                <a:uLnTx/>
                <a:uFillTx/>
                <a:latin typeface="Arial"/>
                <a:ea typeface="+mn-ea"/>
                <a:cs typeface="Arial"/>
                <a:sym typeface="Arial"/>
              </a:rPr>
              <a:t> </a:t>
            </a:r>
          </a:p>
          <a:p>
            <a:pPr marL="0" marR="0" lvl="0" indent="0" algn="just"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200" b="0" i="0" u="none" strike="noStrike" kern="0" cap="none" spc="0" normalizeH="0" baseline="0" noProof="0" dirty="0">
                <a:ln>
                  <a:noFill/>
                </a:ln>
                <a:solidFill>
                  <a:srgbClr val="000000"/>
                </a:solidFill>
                <a:effectLst/>
                <a:uLnTx/>
                <a:uFillTx/>
                <a:latin typeface="Arial"/>
                <a:ea typeface="+mn-ea"/>
                <a:cs typeface="Arial"/>
                <a:sym typeface="Arial"/>
              </a:rPr>
              <a:t>This project was made possible in part by the Skagit Climate Science Consortium, a 501 c(3) nonprofit comprised of a group of member research scientists from federal, state, municipal, tribal, university, and non-governmental organizations who work in the Skagit basin.</a:t>
            </a:r>
          </a:p>
          <a:p>
            <a:pPr marL="0" marR="0" lvl="0" indent="0" algn="just"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200" b="0" i="0" u="none" strike="noStrike" kern="0" cap="none" spc="0" normalizeH="0" baseline="0" noProof="0" dirty="0">
                <a:ln>
                  <a:noFill/>
                </a:ln>
                <a:solidFill>
                  <a:srgbClr val="000000"/>
                </a:solidFill>
                <a:effectLst/>
                <a:uLnTx/>
                <a:uFillTx/>
                <a:latin typeface="Arial"/>
                <a:ea typeface="+mn-ea"/>
                <a:cs typeface="Arial"/>
                <a:sym typeface="Arial"/>
              </a:rPr>
              <a:t> </a:t>
            </a:r>
          </a:p>
          <a:p>
            <a:pPr marL="0" marR="0" lvl="0" indent="0" algn="just"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200" b="0" i="0" u="none" strike="noStrike" kern="0" cap="none" spc="0" normalizeH="0" baseline="0" noProof="0" dirty="0">
                <a:ln>
                  <a:noFill/>
                </a:ln>
                <a:solidFill>
                  <a:srgbClr val="000000"/>
                </a:solidFill>
                <a:effectLst/>
                <a:uLnTx/>
                <a:uFillTx/>
                <a:latin typeface="Arial"/>
                <a:ea typeface="+mn-ea"/>
                <a:cs typeface="Arial"/>
                <a:sym typeface="Arial"/>
              </a:rPr>
              <a:t>Early support project has been funded in part by the Climate Change Research Initiative, Seattle City Light, a public utility that serves the City of Seattle. </a:t>
            </a:r>
          </a:p>
          <a:p>
            <a:pPr marL="0" marR="0" lvl="0" indent="0" algn="just"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200" b="0" i="0" u="none" strike="noStrike" kern="0" cap="none" spc="0" normalizeH="0" baseline="0" noProof="0" dirty="0">
                <a:ln>
                  <a:noFill/>
                </a:ln>
                <a:solidFill>
                  <a:srgbClr val="000000"/>
                </a:solidFill>
                <a:effectLst/>
                <a:uLnTx/>
                <a:uFillTx/>
                <a:latin typeface="Arial"/>
                <a:ea typeface="+mn-ea"/>
                <a:cs typeface="Arial"/>
                <a:sym typeface="Arial"/>
              </a:rPr>
              <a:t> </a:t>
            </a:r>
          </a:p>
          <a:p>
            <a:pPr marL="0" marR="0" lvl="0" indent="0" algn="just"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200" b="0" i="0" u="none" strike="noStrike" kern="0" cap="none" spc="0" normalizeH="0" baseline="0" noProof="0" dirty="0">
                <a:ln>
                  <a:noFill/>
                </a:ln>
                <a:solidFill>
                  <a:srgbClr val="000000"/>
                </a:solidFill>
                <a:effectLst/>
                <a:uLnTx/>
                <a:uFillTx/>
                <a:latin typeface="Arial"/>
                <a:ea typeface="+mn-ea"/>
                <a:cs typeface="Arial"/>
                <a:sym typeface="Arial"/>
              </a:rPr>
              <a:t>Early support for this project has been funded in part by the United States Environmental Protection Agency under Assistance Agreement to the Swinomish Indian Tribal Community and to the Sauk-Suiattle Indian Tribe. The contents of this document do not necessarily reflect the views and policies of the Environmental Protection Agency, nor does mention of trade names or commercial products constitute endorsement or recommendation for use.</a:t>
            </a:r>
          </a:p>
        </p:txBody>
      </p:sp>
      <p:pic>
        <p:nvPicPr>
          <p:cNvPr id="20" name="Picture 2" descr="Image result for uw logo">
            <a:extLst>
              <a:ext uri="{FF2B5EF4-FFF2-40B4-BE49-F238E27FC236}">
                <a16:creationId xmlns:a16="http://schemas.microsoft.com/office/drawing/2014/main" id="{C1280DA5-4989-4037-826F-4AE69C3F3C00}"/>
              </a:ext>
            </a:extLst>
          </p:cNvPr>
          <p:cNvPicPr>
            <a:picLocks noChangeAspect="1" noChangeArrowheads="1"/>
          </p:cNvPicPr>
          <p:nvPr/>
        </p:nvPicPr>
        <p:blipFill>
          <a:blip r:embed="rId6" cstate="screen">
            <a:extLst>
              <a:ext uri="{28A0092B-C50C-407E-A947-70E740481C1C}">
                <a14:useLocalDpi xmlns:a14="http://schemas.microsoft.com/office/drawing/2010/main"/>
              </a:ext>
            </a:extLst>
          </a:blip>
          <a:srcRect/>
          <a:stretch>
            <a:fillRect/>
          </a:stretch>
        </p:blipFill>
        <p:spPr bwMode="auto">
          <a:xfrm>
            <a:off x="5930257" y="4567964"/>
            <a:ext cx="1450504" cy="976673"/>
          </a:xfrm>
          <a:prstGeom prst="rect">
            <a:avLst/>
          </a:prstGeom>
          <a:noFill/>
          <a:extLst>
            <a:ext uri="{909E8E84-426E-40DD-AFC4-6F175D3DCCD1}">
              <a14:hiddenFill xmlns:a14="http://schemas.microsoft.com/office/drawing/2010/main">
                <a:solidFill>
                  <a:srgbClr val="FFFFFF"/>
                </a:solidFill>
              </a14:hiddenFill>
            </a:ext>
          </a:extLst>
        </p:spPr>
      </p:pic>
      <p:sp>
        <p:nvSpPr>
          <p:cNvPr id="21" name="Slide Number Placeholder 1">
            <a:extLst>
              <a:ext uri="{FF2B5EF4-FFF2-40B4-BE49-F238E27FC236}">
                <a16:creationId xmlns:a16="http://schemas.microsoft.com/office/drawing/2014/main" id="{9A24C010-8322-41F3-B2DF-AA9669CB11EB}"/>
              </a:ext>
            </a:extLst>
          </p:cNvPr>
          <p:cNvSpPr txBox="1">
            <a:spLocks/>
          </p:cNvSpPr>
          <p:nvPr/>
        </p:nvSpPr>
        <p:spPr>
          <a:xfrm>
            <a:off x="6553200" y="6356350"/>
            <a:ext cx="2133600" cy="365125"/>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n" sz="1200" b="0" i="0" u="none" strike="noStrike" kern="0" cap="none" spc="0" normalizeH="0" baseline="0" noProof="0" smtClean="0">
                <a:ln>
                  <a:noFill/>
                </a:ln>
                <a:solidFill>
                  <a:srgbClr val="888888"/>
                </a:solidFill>
                <a:effectLst/>
                <a:uLnTx/>
                <a:uFillTx/>
                <a:latin typeface="Calibri"/>
                <a:ea typeface="+mn-ea"/>
                <a:cs typeface="+mn-cs"/>
                <a:sym typeface="Calibri"/>
              </a:rPr>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t>13</a:t>
            </a:fld>
            <a:endParaRPr kumimoji="0" lang="en" sz="1200" b="0" i="0" u="none" strike="noStrike" kern="0" cap="none" spc="0" normalizeH="0" baseline="0" noProof="0">
              <a:ln>
                <a:noFill/>
              </a:ln>
              <a:solidFill>
                <a:srgbClr val="888888"/>
              </a:solidFill>
              <a:effectLst/>
              <a:uLnTx/>
              <a:uFillTx/>
              <a:latin typeface="Calibri"/>
              <a:ea typeface="+mn-ea"/>
              <a:cs typeface="+mn-cs"/>
              <a:sym typeface="Calibri"/>
            </a:endParaRPr>
          </a:p>
        </p:txBody>
      </p:sp>
      <p:pic>
        <p:nvPicPr>
          <p:cNvPr id="22" name="Picture 21" descr="A close up of a logo&#10;&#10;Description automatically generated">
            <a:extLst>
              <a:ext uri="{FF2B5EF4-FFF2-40B4-BE49-F238E27FC236}">
                <a16:creationId xmlns:a16="http://schemas.microsoft.com/office/drawing/2014/main" id="{01094490-7816-4D89-A53C-40FED4CDF6B0}"/>
              </a:ext>
            </a:extLst>
          </p:cNvPr>
          <p:cNvPicPr>
            <a:picLocks noChangeAspect="1"/>
          </p:cNvPicPr>
          <p:nvPr/>
        </p:nvPicPr>
        <p:blipFill>
          <a:blip r:embed="rId7" cstate="screen">
            <a:extLst>
              <a:ext uri="{28A0092B-C50C-407E-A947-70E740481C1C}">
                <a14:useLocalDpi xmlns:a14="http://schemas.microsoft.com/office/drawing/2010/main"/>
              </a:ext>
            </a:extLst>
          </a:blip>
          <a:stretch>
            <a:fillRect/>
          </a:stretch>
        </p:blipFill>
        <p:spPr>
          <a:xfrm>
            <a:off x="5860330" y="3520015"/>
            <a:ext cx="3107303" cy="676702"/>
          </a:xfrm>
          <a:prstGeom prst="rect">
            <a:avLst/>
          </a:prstGeom>
        </p:spPr>
      </p:pic>
    </p:spTree>
    <p:extLst>
      <p:ext uri="{BB962C8B-B14F-4D97-AF65-F5344CB8AC3E}">
        <p14:creationId xmlns:p14="http://schemas.microsoft.com/office/powerpoint/2010/main" val="391710890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CC14C7E-1840-4061-B324-C3886744890C}"/>
              </a:ext>
            </a:extLst>
          </p:cNvPr>
          <p:cNvSpPr>
            <a:spLocks noGrp="1"/>
          </p:cNvSpPr>
          <p:nvPr>
            <p:ph type="title"/>
          </p:nvPr>
        </p:nvSpPr>
        <p:spPr/>
        <p:txBody>
          <a:bodyPr/>
          <a:lstStyle/>
          <a:p>
            <a:r>
              <a:rPr lang="en-US" cap="none" dirty="0"/>
              <a:t>Skagit Streamflow – Let’s Explore!</a:t>
            </a:r>
          </a:p>
        </p:txBody>
      </p:sp>
      <p:pic>
        <p:nvPicPr>
          <p:cNvPr id="3" name="Picture 2" descr="Image result for skagit office entrance">
            <a:extLst>
              <a:ext uri="{FF2B5EF4-FFF2-40B4-BE49-F238E27FC236}">
                <a16:creationId xmlns:a16="http://schemas.microsoft.com/office/drawing/2014/main" id="{FBB30115-D12C-4DC8-A7B8-613B57E5BE87}"/>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860138" y="1428924"/>
            <a:ext cx="7067429" cy="4723889"/>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88011348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0FBFFBF-F4F3-4B6F-A98F-D0427C09F6D7}"/>
              </a:ext>
            </a:extLst>
          </p:cNvPr>
          <p:cNvSpPr>
            <a:spLocks noGrp="1"/>
          </p:cNvSpPr>
          <p:nvPr>
            <p:ph type="title"/>
          </p:nvPr>
        </p:nvSpPr>
        <p:spPr>
          <a:xfrm>
            <a:off x="548640" y="274300"/>
            <a:ext cx="8203474" cy="861774"/>
          </a:xfrm>
        </p:spPr>
        <p:txBody>
          <a:bodyPr/>
          <a:lstStyle/>
          <a:p>
            <a:r>
              <a:rPr lang="en-US" cap="none" dirty="0"/>
              <a:t>Skagit Climate Change And Streamflow Visualization</a:t>
            </a:r>
          </a:p>
        </p:txBody>
      </p:sp>
      <p:sp>
        <p:nvSpPr>
          <p:cNvPr id="3" name="Content Placeholder 2">
            <a:extLst>
              <a:ext uri="{FF2B5EF4-FFF2-40B4-BE49-F238E27FC236}">
                <a16:creationId xmlns:a16="http://schemas.microsoft.com/office/drawing/2014/main" id="{718F9F54-12FD-4616-8C01-83C3DF46D1CB}"/>
              </a:ext>
            </a:extLst>
          </p:cNvPr>
          <p:cNvSpPr>
            <a:spLocks noGrp="1"/>
          </p:cNvSpPr>
          <p:nvPr>
            <p:ph idx="1"/>
          </p:nvPr>
        </p:nvSpPr>
        <p:spPr>
          <a:xfrm>
            <a:off x="548640" y="1417320"/>
            <a:ext cx="8046720" cy="4465325"/>
          </a:xfrm>
        </p:spPr>
        <p:txBody>
          <a:bodyPr/>
          <a:lstStyle/>
          <a:p>
            <a:r>
              <a:rPr lang="en-US" sz="2600" dirty="0"/>
              <a:t>Data for 20 streamflow locations</a:t>
            </a:r>
          </a:p>
          <a:p>
            <a:r>
              <a:rPr lang="en-US" sz="2600" dirty="0"/>
              <a:t>Projected changes in </a:t>
            </a:r>
            <a:r>
              <a:rPr lang="en-US" sz="2600" b="1" u="sng" dirty="0"/>
              <a:t>monthly average </a:t>
            </a:r>
            <a:r>
              <a:rPr lang="en-US" sz="2600" dirty="0"/>
              <a:t>streamflow</a:t>
            </a:r>
          </a:p>
          <a:p>
            <a:r>
              <a:rPr lang="en-US" sz="2600" dirty="0"/>
              <a:t>Projected changes in peak and low streamflow </a:t>
            </a:r>
            <a:r>
              <a:rPr lang="en-US" sz="2600" b="1" u="sng" dirty="0"/>
              <a:t>extremes</a:t>
            </a:r>
          </a:p>
          <a:p>
            <a:r>
              <a:rPr lang="en-US" sz="2600" dirty="0"/>
              <a:t>Projected Future Streamflow</a:t>
            </a:r>
          </a:p>
          <a:p>
            <a:pPr lvl="1"/>
            <a:r>
              <a:rPr lang="en-US" sz="2400" dirty="0"/>
              <a:t>Timeframe: 2010 – 2099</a:t>
            </a:r>
          </a:p>
          <a:p>
            <a:pPr lvl="1"/>
            <a:r>
              <a:rPr lang="en-US" sz="2400" dirty="0"/>
              <a:t>20 climate models </a:t>
            </a:r>
          </a:p>
          <a:p>
            <a:pPr lvl="1"/>
            <a:r>
              <a:rPr lang="en-US" sz="2400" dirty="0"/>
              <a:t>Two greenhouse gas scenarios (low and high)</a:t>
            </a:r>
          </a:p>
          <a:p>
            <a:r>
              <a:rPr lang="en-US" sz="2600" dirty="0"/>
              <a:t>Visualization designed for easy exploration of data</a:t>
            </a:r>
          </a:p>
        </p:txBody>
      </p:sp>
    </p:spTree>
    <p:extLst>
      <p:ext uri="{BB962C8B-B14F-4D97-AF65-F5344CB8AC3E}">
        <p14:creationId xmlns:p14="http://schemas.microsoft.com/office/powerpoint/2010/main" val="1990134737"/>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0FBFFBF-F4F3-4B6F-A98F-D0427C09F6D7}"/>
              </a:ext>
            </a:extLst>
          </p:cNvPr>
          <p:cNvSpPr>
            <a:spLocks noGrp="1"/>
          </p:cNvSpPr>
          <p:nvPr>
            <p:ph type="title"/>
          </p:nvPr>
        </p:nvSpPr>
        <p:spPr>
          <a:xfrm>
            <a:off x="548639" y="274300"/>
            <a:ext cx="8233619" cy="861774"/>
          </a:xfrm>
        </p:spPr>
        <p:txBody>
          <a:bodyPr/>
          <a:lstStyle/>
          <a:p>
            <a:r>
              <a:rPr lang="en-US" cap="none" dirty="0"/>
              <a:t>Skagit Climate Change And Streamflow Visualization</a:t>
            </a:r>
          </a:p>
        </p:txBody>
      </p:sp>
      <p:pic>
        <p:nvPicPr>
          <p:cNvPr id="6" name="Picture 5">
            <a:extLst>
              <a:ext uri="{FF2B5EF4-FFF2-40B4-BE49-F238E27FC236}">
                <a16:creationId xmlns:a16="http://schemas.microsoft.com/office/drawing/2014/main" id="{53525070-F6EF-4F22-B340-BF47EC5A85D3}"/>
              </a:ext>
            </a:extLst>
          </p:cNvPr>
          <p:cNvPicPr/>
          <p:nvPr/>
        </p:nvPicPr>
        <p:blipFill rotWithShape="1">
          <a:blip r:embed="rId2"/>
          <a:srcRect t="12967"/>
          <a:stretch/>
        </p:blipFill>
        <p:spPr>
          <a:xfrm>
            <a:off x="940525" y="1420581"/>
            <a:ext cx="5943600" cy="4517979"/>
          </a:xfrm>
          <a:prstGeom prst="rect">
            <a:avLst/>
          </a:prstGeom>
        </p:spPr>
      </p:pic>
      <p:sp>
        <p:nvSpPr>
          <p:cNvPr id="7" name="Rectangle 6">
            <a:extLst>
              <a:ext uri="{FF2B5EF4-FFF2-40B4-BE49-F238E27FC236}">
                <a16:creationId xmlns:a16="http://schemas.microsoft.com/office/drawing/2014/main" id="{64717883-06B4-476A-82B1-642AEAD949D0}"/>
              </a:ext>
            </a:extLst>
          </p:cNvPr>
          <p:cNvSpPr/>
          <p:nvPr/>
        </p:nvSpPr>
        <p:spPr>
          <a:xfrm>
            <a:off x="474617" y="5905301"/>
            <a:ext cx="8817429" cy="369332"/>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Segoe UI"/>
                <a:ea typeface="+mn-ea"/>
                <a:cs typeface="+mn-cs"/>
                <a:hlinkClick r:id="rId3"/>
              </a:rPr>
              <a:t>http://www.skagitclimatescience.org/projected-changes-in-streamflow/</a:t>
            </a:r>
            <a:endParaRPr kumimoji="0" lang="en-US" sz="1800" b="0" i="0" u="none" strike="noStrike" kern="1200" cap="none" spc="0" normalizeH="0" baseline="0" noProof="0" dirty="0">
              <a:ln>
                <a:noFill/>
              </a:ln>
              <a:solidFill>
                <a:prstClr val="black"/>
              </a:solidFill>
              <a:effectLst/>
              <a:uLnTx/>
              <a:uFillTx/>
              <a:latin typeface="Segoe UI"/>
              <a:ea typeface="+mn-ea"/>
              <a:cs typeface="+mn-cs"/>
            </a:endParaRPr>
          </a:p>
        </p:txBody>
      </p:sp>
    </p:spTree>
    <p:extLst>
      <p:ext uri="{BB962C8B-B14F-4D97-AF65-F5344CB8AC3E}">
        <p14:creationId xmlns:p14="http://schemas.microsoft.com/office/powerpoint/2010/main" val="1674766694"/>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1">
            <a:extLst>
              <a:ext uri="{FF2B5EF4-FFF2-40B4-BE49-F238E27FC236}">
                <a16:creationId xmlns:a16="http://schemas.microsoft.com/office/drawing/2014/main" id="{87B20401-8812-4017-86D6-CE1F926B42CB}"/>
              </a:ext>
            </a:extLst>
          </p:cNvPr>
          <p:cNvSpPr txBox="1">
            <a:spLocks/>
          </p:cNvSpPr>
          <p:nvPr/>
        </p:nvSpPr>
        <p:spPr>
          <a:xfrm>
            <a:off x="478971" y="196629"/>
            <a:ext cx="8046720" cy="338554"/>
          </a:xfrm>
          <a:prstGeom prst="rect">
            <a:avLst/>
          </a:prstGeom>
        </p:spPr>
        <p:txBody>
          <a:bodyPr vert="horz" lIns="0" tIns="0" rIns="0" bIns="0" rtlCol="0" anchor="b" anchorCtr="0">
            <a:spAutoFit/>
          </a:bodyPr>
          <a:lstStyle>
            <a:lvl1pPr algn="l" defTabSz="914400" rtl="0" eaLnBrk="1" latinLnBrk="0" hangingPunct="1">
              <a:lnSpc>
                <a:spcPct val="100000"/>
              </a:lnSpc>
              <a:spcBef>
                <a:spcPct val="0"/>
              </a:spcBef>
              <a:buNone/>
              <a:defRPr sz="2800" kern="1200" cap="all" baseline="0">
                <a:solidFill>
                  <a:schemeClr val="accent3"/>
                </a:solidFill>
                <a:latin typeface="+mj-lt"/>
                <a:ea typeface="+mj-ea"/>
                <a:cs typeface="+mj-cs"/>
              </a:defRPr>
            </a:lvl1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sz="2200" b="0" i="0" u="none" strike="noStrike" kern="1200" cap="all" spc="0" normalizeH="0" baseline="0" noProof="0">
                <a:ln>
                  <a:noFill/>
                </a:ln>
                <a:solidFill>
                  <a:srgbClr val="F58220"/>
                </a:solidFill>
                <a:effectLst/>
                <a:uLnTx/>
                <a:uFillTx/>
                <a:latin typeface="Segoe UI"/>
                <a:ea typeface="+mj-ea"/>
                <a:cs typeface="+mj-cs"/>
              </a:rPr>
              <a:t>Exercise 1. review</a:t>
            </a:r>
            <a:endParaRPr kumimoji="0" lang="en-US" sz="2200" b="0" i="0" u="none" strike="noStrike" kern="1200" cap="all" spc="0" normalizeH="0" baseline="0" noProof="0" dirty="0">
              <a:ln>
                <a:noFill/>
              </a:ln>
              <a:solidFill>
                <a:srgbClr val="F58220"/>
              </a:solidFill>
              <a:effectLst/>
              <a:uLnTx/>
              <a:uFillTx/>
              <a:latin typeface="Segoe UI"/>
              <a:ea typeface="+mj-ea"/>
              <a:cs typeface="+mj-cs"/>
            </a:endParaRPr>
          </a:p>
        </p:txBody>
      </p:sp>
      <p:pic>
        <p:nvPicPr>
          <p:cNvPr id="6" name="Picture 5">
            <a:extLst>
              <a:ext uri="{FF2B5EF4-FFF2-40B4-BE49-F238E27FC236}">
                <a16:creationId xmlns:a16="http://schemas.microsoft.com/office/drawing/2014/main" id="{6CE7AA38-26BF-4D4D-B5B3-6AEF771F3AED}"/>
              </a:ext>
            </a:extLst>
          </p:cNvPr>
          <p:cNvPicPr>
            <a:picLocks noChangeAspect="1"/>
          </p:cNvPicPr>
          <p:nvPr/>
        </p:nvPicPr>
        <p:blipFill rotWithShape="1">
          <a:blip r:embed="rId2"/>
          <a:srcRect l="61368" t="16482" r="11580" b="15717"/>
          <a:stretch/>
        </p:blipFill>
        <p:spPr bwMode="auto">
          <a:xfrm>
            <a:off x="70883" y="887643"/>
            <a:ext cx="4452543" cy="3487344"/>
          </a:xfrm>
          <a:prstGeom prst="rect">
            <a:avLst/>
          </a:prstGeom>
          <a:ln>
            <a:noFill/>
          </a:ln>
          <a:extLst>
            <a:ext uri="{53640926-AAD7-44D8-BBD7-CCE9431645EC}">
              <a14:shadowObscured xmlns:a14="http://schemas.microsoft.com/office/drawing/2010/main"/>
            </a:ext>
          </a:extLst>
        </p:spPr>
      </p:pic>
      <p:pic>
        <p:nvPicPr>
          <p:cNvPr id="12" name="Picture 11">
            <a:extLst>
              <a:ext uri="{FF2B5EF4-FFF2-40B4-BE49-F238E27FC236}">
                <a16:creationId xmlns:a16="http://schemas.microsoft.com/office/drawing/2014/main" id="{C7A056C3-999D-4CBC-9949-230758EB2189}"/>
              </a:ext>
            </a:extLst>
          </p:cNvPr>
          <p:cNvPicPr>
            <a:picLocks noChangeAspect="1"/>
          </p:cNvPicPr>
          <p:nvPr/>
        </p:nvPicPr>
        <p:blipFill rotWithShape="1">
          <a:blip r:embed="rId3"/>
          <a:srcRect l="61598" t="16957" r="11781" b="15226"/>
          <a:stretch/>
        </p:blipFill>
        <p:spPr bwMode="auto">
          <a:xfrm>
            <a:off x="4620576" y="887232"/>
            <a:ext cx="4381658" cy="3488167"/>
          </a:xfrm>
          <a:prstGeom prst="rect">
            <a:avLst/>
          </a:prstGeom>
          <a:ln>
            <a:noFill/>
          </a:ln>
          <a:extLst>
            <a:ext uri="{53640926-AAD7-44D8-BBD7-CCE9431645EC}">
              <a14:shadowObscured xmlns:a14="http://schemas.microsoft.com/office/drawing/2010/main"/>
            </a:ext>
          </a:extLst>
        </p:spPr>
      </p:pic>
      <p:pic>
        <p:nvPicPr>
          <p:cNvPr id="13" name="Picture 12">
            <a:extLst>
              <a:ext uri="{FF2B5EF4-FFF2-40B4-BE49-F238E27FC236}">
                <a16:creationId xmlns:a16="http://schemas.microsoft.com/office/drawing/2014/main" id="{0F504489-A4FD-4CA5-9D35-A3ACA1E0B127}"/>
              </a:ext>
            </a:extLst>
          </p:cNvPr>
          <p:cNvPicPr>
            <a:picLocks noChangeAspect="1"/>
          </p:cNvPicPr>
          <p:nvPr/>
        </p:nvPicPr>
        <p:blipFill rotWithShape="1">
          <a:blip r:embed="rId4"/>
          <a:srcRect r="10206" b="19052"/>
          <a:stretch/>
        </p:blipFill>
        <p:spPr>
          <a:xfrm>
            <a:off x="141796" y="4727448"/>
            <a:ext cx="9002204" cy="1696179"/>
          </a:xfrm>
          <a:prstGeom prst="rect">
            <a:avLst/>
          </a:prstGeom>
        </p:spPr>
      </p:pic>
    </p:spTree>
    <p:extLst>
      <p:ext uri="{BB962C8B-B14F-4D97-AF65-F5344CB8AC3E}">
        <p14:creationId xmlns:p14="http://schemas.microsoft.com/office/powerpoint/2010/main" val="3235961137"/>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1">
            <a:extLst>
              <a:ext uri="{FF2B5EF4-FFF2-40B4-BE49-F238E27FC236}">
                <a16:creationId xmlns:a16="http://schemas.microsoft.com/office/drawing/2014/main" id="{87B20401-8812-4017-86D6-CE1F926B42CB}"/>
              </a:ext>
            </a:extLst>
          </p:cNvPr>
          <p:cNvSpPr txBox="1">
            <a:spLocks/>
          </p:cNvSpPr>
          <p:nvPr/>
        </p:nvSpPr>
        <p:spPr>
          <a:xfrm>
            <a:off x="478971" y="196629"/>
            <a:ext cx="8046720" cy="338554"/>
          </a:xfrm>
          <a:prstGeom prst="rect">
            <a:avLst/>
          </a:prstGeom>
        </p:spPr>
        <p:txBody>
          <a:bodyPr vert="horz" lIns="0" tIns="0" rIns="0" bIns="0" rtlCol="0" anchor="b" anchorCtr="0">
            <a:spAutoFit/>
          </a:bodyPr>
          <a:lstStyle>
            <a:lvl1pPr algn="l" defTabSz="914400" rtl="0" eaLnBrk="1" latinLnBrk="0" hangingPunct="1">
              <a:lnSpc>
                <a:spcPct val="100000"/>
              </a:lnSpc>
              <a:spcBef>
                <a:spcPct val="0"/>
              </a:spcBef>
              <a:buNone/>
              <a:defRPr sz="2800" kern="1200" cap="all" baseline="0">
                <a:solidFill>
                  <a:schemeClr val="accent3"/>
                </a:solidFill>
                <a:latin typeface="+mj-lt"/>
                <a:ea typeface="+mj-ea"/>
                <a:cs typeface="+mj-cs"/>
              </a:defRPr>
            </a:lvl1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sz="2200" b="0" i="0" u="none" strike="noStrike" kern="1200" cap="all" spc="0" normalizeH="0" baseline="0" noProof="0" dirty="0">
                <a:ln>
                  <a:noFill/>
                </a:ln>
                <a:solidFill>
                  <a:srgbClr val="F58220"/>
                </a:solidFill>
                <a:effectLst/>
                <a:uLnTx/>
                <a:uFillTx/>
                <a:latin typeface="Segoe UI"/>
                <a:ea typeface="+mj-ea"/>
                <a:cs typeface="+mj-cs"/>
              </a:rPr>
              <a:t>Exercise 2. review</a:t>
            </a:r>
          </a:p>
        </p:txBody>
      </p:sp>
      <p:pic>
        <p:nvPicPr>
          <p:cNvPr id="4" name="Picture 3">
            <a:extLst>
              <a:ext uri="{FF2B5EF4-FFF2-40B4-BE49-F238E27FC236}">
                <a16:creationId xmlns:a16="http://schemas.microsoft.com/office/drawing/2014/main" id="{C3B0B1AC-4AEC-4B34-9A73-7B0387058303}"/>
              </a:ext>
            </a:extLst>
          </p:cNvPr>
          <p:cNvPicPr>
            <a:picLocks noChangeAspect="1"/>
          </p:cNvPicPr>
          <p:nvPr/>
        </p:nvPicPr>
        <p:blipFill rotWithShape="1">
          <a:blip r:embed="rId2"/>
          <a:srcRect l="29379" t="29914" r="30001" b="11240"/>
          <a:stretch/>
        </p:blipFill>
        <p:spPr>
          <a:xfrm>
            <a:off x="4627708" y="1530977"/>
            <a:ext cx="4465674" cy="3639012"/>
          </a:xfrm>
          <a:prstGeom prst="rect">
            <a:avLst/>
          </a:prstGeom>
        </p:spPr>
      </p:pic>
      <p:pic>
        <p:nvPicPr>
          <p:cNvPr id="12" name="Picture 11">
            <a:extLst>
              <a:ext uri="{FF2B5EF4-FFF2-40B4-BE49-F238E27FC236}">
                <a16:creationId xmlns:a16="http://schemas.microsoft.com/office/drawing/2014/main" id="{6E4BA0F3-D944-435E-A181-D79B9F342546}"/>
              </a:ext>
            </a:extLst>
          </p:cNvPr>
          <p:cNvPicPr>
            <a:picLocks noChangeAspect="1"/>
          </p:cNvPicPr>
          <p:nvPr/>
        </p:nvPicPr>
        <p:blipFill rotWithShape="1">
          <a:blip r:embed="rId3"/>
          <a:srcRect l="29225" t="33213" r="30155" b="7519"/>
          <a:stretch/>
        </p:blipFill>
        <p:spPr>
          <a:xfrm>
            <a:off x="170119" y="1602921"/>
            <a:ext cx="4346174" cy="3567068"/>
          </a:xfrm>
          <a:prstGeom prst="rect">
            <a:avLst/>
          </a:prstGeom>
        </p:spPr>
      </p:pic>
    </p:spTree>
    <p:extLst>
      <p:ext uri="{BB962C8B-B14F-4D97-AF65-F5344CB8AC3E}">
        <p14:creationId xmlns:p14="http://schemas.microsoft.com/office/powerpoint/2010/main" val="4104291363"/>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1">
            <a:extLst>
              <a:ext uri="{FF2B5EF4-FFF2-40B4-BE49-F238E27FC236}">
                <a16:creationId xmlns:a16="http://schemas.microsoft.com/office/drawing/2014/main" id="{87B20401-8812-4017-86D6-CE1F926B42CB}"/>
              </a:ext>
            </a:extLst>
          </p:cNvPr>
          <p:cNvSpPr txBox="1">
            <a:spLocks/>
          </p:cNvSpPr>
          <p:nvPr/>
        </p:nvSpPr>
        <p:spPr>
          <a:xfrm>
            <a:off x="478971" y="196629"/>
            <a:ext cx="8046720" cy="338554"/>
          </a:xfrm>
          <a:prstGeom prst="rect">
            <a:avLst/>
          </a:prstGeom>
        </p:spPr>
        <p:txBody>
          <a:bodyPr vert="horz" lIns="0" tIns="0" rIns="0" bIns="0" rtlCol="0" anchor="b" anchorCtr="0">
            <a:spAutoFit/>
          </a:bodyPr>
          <a:lstStyle>
            <a:lvl1pPr algn="l" defTabSz="914400" rtl="0" eaLnBrk="1" latinLnBrk="0" hangingPunct="1">
              <a:lnSpc>
                <a:spcPct val="100000"/>
              </a:lnSpc>
              <a:spcBef>
                <a:spcPct val="0"/>
              </a:spcBef>
              <a:buNone/>
              <a:defRPr sz="2800" kern="1200" cap="all" baseline="0">
                <a:solidFill>
                  <a:schemeClr val="accent3"/>
                </a:solidFill>
                <a:latin typeface="+mj-lt"/>
                <a:ea typeface="+mj-ea"/>
                <a:cs typeface="+mj-cs"/>
              </a:defRPr>
            </a:lvl1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sz="2200" b="0" i="0" u="none" strike="noStrike" kern="1200" cap="all" spc="0" normalizeH="0" baseline="0" noProof="0" dirty="0">
                <a:ln>
                  <a:noFill/>
                </a:ln>
                <a:solidFill>
                  <a:srgbClr val="F58220"/>
                </a:solidFill>
                <a:effectLst/>
                <a:uLnTx/>
                <a:uFillTx/>
                <a:latin typeface="Segoe UI"/>
                <a:ea typeface="+mj-ea"/>
                <a:cs typeface="+mj-cs"/>
              </a:rPr>
              <a:t>Exercise 3. Review</a:t>
            </a:r>
          </a:p>
        </p:txBody>
      </p:sp>
      <p:pic>
        <p:nvPicPr>
          <p:cNvPr id="7" name="Picture 6">
            <a:extLst>
              <a:ext uri="{FF2B5EF4-FFF2-40B4-BE49-F238E27FC236}">
                <a16:creationId xmlns:a16="http://schemas.microsoft.com/office/drawing/2014/main" id="{8182E1EF-0967-4786-B8B7-4775D5301029}"/>
              </a:ext>
            </a:extLst>
          </p:cNvPr>
          <p:cNvPicPr/>
          <p:nvPr/>
        </p:nvPicPr>
        <p:blipFill rotWithShape="1">
          <a:blip r:embed="rId2"/>
          <a:srcRect l="61123" t="17492" r="11418" b="10409"/>
          <a:stretch/>
        </p:blipFill>
        <p:spPr bwMode="auto">
          <a:xfrm>
            <a:off x="99061" y="861558"/>
            <a:ext cx="4411980" cy="3780111"/>
          </a:xfrm>
          <a:prstGeom prst="rect">
            <a:avLst/>
          </a:prstGeom>
          <a:ln>
            <a:noFill/>
          </a:ln>
          <a:extLst>
            <a:ext uri="{53640926-AAD7-44D8-BBD7-CCE9431645EC}">
              <a14:shadowObscured xmlns:a14="http://schemas.microsoft.com/office/drawing/2010/main"/>
            </a:ext>
          </a:extLst>
        </p:spPr>
      </p:pic>
      <p:pic>
        <p:nvPicPr>
          <p:cNvPr id="8" name="Picture 7">
            <a:extLst>
              <a:ext uri="{FF2B5EF4-FFF2-40B4-BE49-F238E27FC236}">
                <a16:creationId xmlns:a16="http://schemas.microsoft.com/office/drawing/2014/main" id="{76BA4EF7-8D2B-42DD-9D44-5DAE4D1B4D53}"/>
              </a:ext>
            </a:extLst>
          </p:cNvPr>
          <p:cNvPicPr/>
          <p:nvPr/>
        </p:nvPicPr>
        <p:blipFill rotWithShape="1">
          <a:blip r:embed="rId3"/>
          <a:srcRect l="61186" t="18628" r="10836" b="7966"/>
          <a:stretch/>
        </p:blipFill>
        <p:spPr bwMode="auto">
          <a:xfrm>
            <a:off x="4572000" y="957352"/>
            <a:ext cx="4328160" cy="3780111"/>
          </a:xfrm>
          <a:prstGeom prst="rect">
            <a:avLst/>
          </a:prstGeom>
          <a:ln>
            <a:noFill/>
          </a:ln>
          <a:extLst>
            <a:ext uri="{53640926-AAD7-44D8-BBD7-CCE9431645EC}">
              <a14:shadowObscured xmlns:a14="http://schemas.microsoft.com/office/drawing/2010/main"/>
            </a:ext>
          </a:extLst>
        </p:spPr>
      </p:pic>
    </p:spTree>
    <p:extLst>
      <p:ext uri="{BB962C8B-B14F-4D97-AF65-F5344CB8AC3E}">
        <p14:creationId xmlns:p14="http://schemas.microsoft.com/office/powerpoint/2010/main" val="1174051244"/>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a:extLst>
              <a:ext uri="{FF2B5EF4-FFF2-40B4-BE49-F238E27FC236}">
                <a16:creationId xmlns:a16="http://schemas.microsoft.com/office/drawing/2014/main" id="{C69AF2BA-5426-485F-B200-9CADEC3FEA8E}"/>
              </a:ext>
            </a:extLst>
          </p:cNvPr>
          <p:cNvSpPr>
            <a:spLocks noGrp="1"/>
          </p:cNvSpPr>
          <p:nvPr>
            <p:ph type="title"/>
          </p:nvPr>
        </p:nvSpPr>
        <p:spPr/>
        <p:txBody>
          <a:bodyPr/>
          <a:lstStyle/>
          <a:p>
            <a:r>
              <a:rPr lang="en-US" dirty="0"/>
              <a:t>Agenda</a:t>
            </a:r>
          </a:p>
        </p:txBody>
      </p:sp>
      <p:sp>
        <p:nvSpPr>
          <p:cNvPr id="7" name="Content Placeholder 6">
            <a:extLst>
              <a:ext uri="{FF2B5EF4-FFF2-40B4-BE49-F238E27FC236}">
                <a16:creationId xmlns:a16="http://schemas.microsoft.com/office/drawing/2014/main" id="{A5040F6F-B6EF-4D77-AB13-7960BB5EED02}"/>
              </a:ext>
            </a:extLst>
          </p:cNvPr>
          <p:cNvSpPr>
            <a:spLocks noGrp="1"/>
          </p:cNvSpPr>
          <p:nvPr>
            <p:ph idx="1"/>
          </p:nvPr>
        </p:nvSpPr>
        <p:spPr>
          <a:xfrm>
            <a:off x="548640" y="1417320"/>
            <a:ext cx="8199120" cy="4524315"/>
          </a:xfrm>
        </p:spPr>
        <p:txBody>
          <a:bodyPr/>
          <a:lstStyle/>
          <a:p>
            <a:pPr marL="0" indent="0">
              <a:buNone/>
            </a:pPr>
            <a:r>
              <a:rPr lang="en-US" dirty="0"/>
              <a:t>1:30		Welcome</a:t>
            </a:r>
          </a:p>
          <a:p>
            <a:pPr marL="0" indent="0">
              <a:buNone/>
            </a:pPr>
            <a:r>
              <a:rPr lang="en-US" dirty="0"/>
              <a:t>1:35		Purpose and Introduction to Project</a:t>
            </a:r>
          </a:p>
          <a:p>
            <a:pPr marL="0" indent="0">
              <a:buNone/>
            </a:pPr>
            <a:r>
              <a:rPr lang="en-US" dirty="0"/>
              <a:t>1:40		Skagit Streamflow Modeling Overview</a:t>
            </a:r>
          </a:p>
          <a:p>
            <a:pPr marL="0" indent="0">
              <a:buNone/>
            </a:pPr>
            <a:r>
              <a:rPr lang="en-US" dirty="0"/>
              <a:t>1:50		Streamflow Visualization Tool Overview </a:t>
            </a:r>
          </a:p>
          <a:p>
            <a:pPr marL="0" indent="0">
              <a:buNone/>
            </a:pPr>
            <a:r>
              <a:rPr lang="en-US" dirty="0"/>
              <a:t>2:00		Tool Exercise </a:t>
            </a:r>
            <a:r>
              <a:rPr lang="en-US" i="1" dirty="0"/>
              <a:t> </a:t>
            </a:r>
            <a:endParaRPr lang="en-US" dirty="0"/>
          </a:p>
          <a:p>
            <a:pPr marL="0" indent="0">
              <a:buNone/>
            </a:pPr>
            <a:r>
              <a:rPr lang="en-US" dirty="0"/>
              <a:t>2:30		Exercise Review</a:t>
            </a:r>
            <a:r>
              <a:rPr lang="en-US" i="1" dirty="0"/>
              <a:t> </a:t>
            </a:r>
            <a:endParaRPr lang="en-US" dirty="0"/>
          </a:p>
          <a:p>
            <a:pPr marL="0" indent="0">
              <a:buNone/>
            </a:pPr>
            <a:r>
              <a:rPr lang="en-US" dirty="0"/>
              <a:t>2:50		Wrap-up &amp; Survey</a:t>
            </a:r>
          </a:p>
        </p:txBody>
      </p:sp>
    </p:spTree>
    <p:extLst>
      <p:ext uri="{BB962C8B-B14F-4D97-AF65-F5344CB8AC3E}">
        <p14:creationId xmlns:p14="http://schemas.microsoft.com/office/powerpoint/2010/main" val="95424775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1">
            <a:extLst>
              <a:ext uri="{FF2B5EF4-FFF2-40B4-BE49-F238E27FC236}">
                <a16:creationId xmlns:a16="http://schemas.microsoft.com/office/drawing/2014/main" id="{87B20401-8812-4017-86D6-CE1F926B42CB}"/>
              </a:ext>
            </a:extLst>
          </p:cNvPr>
          <p:cNvSpPr txBox="1">
            <a:spLocks/>
          </p:cNvSpPr>
          <p:nvPr/>
        </p:nvSpPr>
        <p:spPr>
          <a:xfrm>
            <a:off x="478971" y="196629"/>
            <a:ext cx="8046720" cy="338554"/>
          </a:xfrm>
          <a:prstGeom prst="rect">
            <a:avLst/>
          </a:prstGeom>
        </p:spPr>
        <p:txBody>
          <a:bodyPr vert="horz" lIns="0" tIns="0" rIns="0" bIns="0" rtlCol="0" anchor="b" anchorCtr="0">
            <a:spAutoFit/>
          </a:bodyPr>
          <a:lstStyle>
            <a:lvl1pPr algn="l" defTabSz="914400" rtl="0" eaLnBrk="1" latinLnBrk="0" hangingPunct="1">
              <a:lnSpc>
                <a:spcPct val="100000"/>
              </a:lnSpc>
              <a:spcBef>
                <a:spcPct val="0"/>
              </a:spcBef>
              <a:buNone/>
              <a:defRPr sz="2800" kern="1200" cap="all" baseline="0">
                <a:solidFill>
                  <a:schemeClr val="accent3"/>
                </a:solidFill>
                <a:latin typeface="+mj-lt"/>
                <a:ea typeface="+mj-ea"/>
                <a:cs typeface="+mj-cs"/>
              </a:defRPr>
            </a:lvl1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sz="2200" b="0" i="0" u="none" strike="noStrike" kern="1200" cap="all" spc="0" normalizeH="0" baseline="0" noProof="0" dirty="0">
                <a:ln>
                  <a:noFill/>
                </a:ln>
                <a:solidFill>
                  <a:srgbClr val="F58220"/>
                </a:solidFill>
                <a:effectLst/>
                <a:uLnTx/>
                <a:uFillTx/>
                <a:latin typeface="Segoe UI"/>
                <a:ea typeface="+mj-ea"/>
                <a:cs typeface="+mj-cs"/>
              </a:rPr>
              <a:t>Exercise 4. Review</a:t>
            </a:r>
          </a:p>
        </p:txBody>
      </p:sp>
      <p:pic>
        <p:nvPicPr>
          <p:cNvPr id="3" name="Picture 2">
            <a:extLst>
              <a:ext uri="{FF2B5EF4-FFF2-40B4-BE49-F238E27FC236}">
                <a16:creationId xmlns:a16="http://schemas.microsoft.com/office/drawing/2014/main" id="{862DAD7E-31E2-4676-A9E6-B55D460BACA0}"/>
              </a:ext>
            </a:extLst>
          </p:cNvPr>
          <p:cNvPicPr>
            <a:picLocks noChangeAspect="1"/>
          </p:cNvPicPr>
          <p:nvPr/>
        </p:nvPicPr>
        <p:blipFill rotWithShape="1">
          <a:blip r:embed="rId2"/>
          <a:srcRect l="61123" t="18254" r="11487" b="10418"/>
          <a:stretch/>
        </p:blipFill>
        <p:spPr bwMode="auto">
          <a:xfrm>
            <a:off x="100961" y="842735"/>
            <a:ext cx="4508175" cy="3668756"/>
          </a:xfrm>
          <a:prstGeom prst="rect">
            <a:avLst/>
          </a:prstGeom>
          <a:ln>
            <a:noFill/>
          </a:ln>
          <a:extLst>
            <a:ext uri="{53640926-AAD7-44D8-BBD7-CCE9431645EC}">
              <a14:shadowObscured xmlns:a14="http://schemas.microsoft.com/office/drawing/2010/main"/>
            </a:ext>
          </a:extLst>
        </p:spPr>
      </p:pic>
      <p:pic>
        <p:nvPicPr>
          <p:cNvPr id="4" name="Picture 3">
            <a:extLst>
              <a:ext uri="{FF2B5EF4-FFF2-40B4-BE49-F238E27FC236}">
                <a16:creationId xmlns:a16="http://schemas.microsoft.com/office/drawing/2014/main" id="{EFCC61E4-9918-44D0-BFFF-8B501944B25C}"/>
              </a:ext>
            </a:extLst>
          </p:cNvPr>
          <p:cNvPicPr>
            <a:picLocks noChangeAspect="1"/>
          </p:cNvPicPr>
          <p:nvPr/>
        </p:nvPicPr>
        <p:blipFill rotWithShape="1">
          <a:blip r:embed="rId3"/>
          <a:srcRect l="61094" t="21482" r="11265" b="9902"/>
          <a:stretch/>
        </p:blipFill>
        <p:spPr bwMode="auto">
          <a:xfrm>
            <a:off x="4572000" y="982227"/>
            <a:ext cx="4549487" cy="3529264"/>
          </a:xfrm>
          <a:prstGeom prst="rect">
            <a:avLst/>
          </a:prstGeom>
          <a:ln>
            <a:noFill/>
          </a:ln>
          <a:extLst>
            <a:ext uri="{53640926-AAD7-44D8-BBD7-CCE9431645EC}">
              <a14:shadowObscured xmlns:a14="http://schemas.microsoft.com/office/drawing/2010/main"/>
            </a:ext>
          </a:extLst>
        </p:spPr>
      </p:pic>
    </p:spTree>
    <p:extLst>
      <p:ext uri="{BB962C8B-B14F-4D97-AF65-F5344CB8AC3E}">
        <p14:creationId xmlns:p14="http://schemas.microsoft.com/office/powerpoint/2010/main" val="3808827917"/>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B2977C83-A288-43CD-BA9F-27389D81FC58}"/>
              </a:ext>
            </a:extLst>
          </p:cNvPr>
          <p:cNvSpPr/>
          <p:nvPr/>
        </p:nvSpPr>
        <p:spPr>
          <a:xfrm>
            <a:off x="0" y="0"/>
            <a:ext cx="9144000" cy="6858000"/>
          </a:xfrm>
          <a:prstGeom prst="rect">
            <a:avLst/>
          </a:prstGeom>
          <a:solidFill>
            <a:srgbClr val="003DA5"/>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Rectangle 15">
            <a:extLst>
              <a:ext uri="{FF2B5EF4-FFF2-40B4-BE49-F238E27FC236}">
                <a16:creationId xmlns:a16="http://schemas.microsoft.com/office/drawing/2014/main" id="{A4AC5506-6312-4701-8D3C-40187889A94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651752"/>
            <a:ext cx="9144000" cy="736551"/>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 name="Title 1">
            <a:extLst>
              <a:ext uri="{FF2B5EF4-FFF2-40B4-BE49-F238E27FC236}">
                <a16:creationId xmlns:a16="http://schemas.microsoft.com/office/drawing/2014/main" id="{5E329DB8-2D7E-430B-97B1-DF294BE4C404}"/>
              </a:ext>
            </a:extLst>
          </p:cNvPr>
          <p:cNvSpPr>
            <a:spLocks noGrp="1"/>
          </p:cNvSpPr>
          <p:nvPr>
            <p:ph type="title"/>
          </p:nvPr>
        </p:nvSpPr>
        <p:spPr>
          <a:xfrm>
            <a:off x="417399" y="643467"/>
            <a:ext cx="8408193" cy="744836"/>
          </a:xfrm>
        </p:spPr>
        <p:txBody>
          <a:bodyPr vert="horz" lIns="91440" tIns="45720" rIns="91440" bIns="45720" rtlCol="0" anchor="ctr">
            <a:normAutofit/>
          </a:bodyPr>
          <a:lstStyle/>
          <a:p>
            <a:pPr algn="ctr"/>
            <a:r>
              <a:rPr lang="en-US" sz="2800" kern="1200" dirty="0">
                <a:solidFill>
                  <a:schemeClr val="bg1"/>
                </a:solidFill>
                <a:latin typeface="+mj-lt"/>
                <a:ea typeface="+mj-ea"/>
                <a:cs typeface="+mj-cs"/>
              </a:rPr>
              <a:t>We don’t like Surprises</a:t>
            </a:r>
          </a:p>
        </p:txBody>
      </p:sp>
      <p:pic>
        <p:nvPicPr>
          <p:cNvPr id="4" name="Content Placeholder 3" descr="Animal on the field&#10;&#10;Description automatically generated">
            <a:extLst>
              <a:ext uri="{FF2B5EF4-FFF2-40B4-BE49-F238E27FC236}">
                <a16:creationId xmlns:a16="http://schemas.microsoft.com/office/drawing/2014/main" id="{C62FCDAB-D98A-4348-A56A-F56451BA2285}"/>
              </a:ext>
            </a:extLst>
          </p:cNvPr>
          <p:cNvPicPr>
            <a:picLocks noGrp="1" noChangeAspect="1"/>
          </p:cNvPicPr>
          <p:nvPr>
            <p:ph idx="1"/>
          </p:nvPr>
        </p:nvPicPr>
        <p:blipFill rotWithShape="1">
          <a:blip r:embed="rId3"/>
          <a:srcRect l="1075" t="269" r="9119" b="-271"/>
          <a:stretch/>
        </p:blipFill>
        <p:spPr>
          <a:xfrm>
            <a:off x="1501046" y="1675227"/>
            <a:ext cx="6141907" cy="4394199"/>
          </a:xfrm>
          <a:prstGeom prst="rect">
            <a:avLst/>
          </a:prstGeom>
          <a:ln w="28575">
            <a:solidFill>
              <a:schemeClr val="tx1"/>
            </a:solidFill>
          </a:ln>
        </p:spPr>
      </p:pic>
      <p:sp>
        <p:nvSpPr>
          <p:cNvPr id="3" name="TextBox 2">
            <a:extLst>
              <a:ext uri="{FF2B5EF4-FFF2-40B4-BE49-F238E27FC236}">
                <a16:creationId xmlns:a16="http://schemas.microsoft.com/office/drawing/2014/main" id="{1116230E-23E2-4F73-BE10-A50695A3EFF7}"/>
              </a:ext>
            </a:extLst>
          </p:cNvPr>
          <p:cNvSpPr txBox="1"/>
          <p:nvPr/>
        </p:nvSpPr>
        <p:spPr>
          <a:xfrm>
            <a:off x="3334214" y="6136904"/>
            <a:ext cx="5965903" cy="646331"/>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Photo Credit: </a:t>
            </a:r>
            <a:r>
              <a:rPr kumimoji="0" lang="en-US" sz="1800" b="0" i="0" u="none" strike="noStrike" kern="1200" cap="none" spc="0" normalizeH="0" baseline="0" noProof="0" dirty="0" err="1">
                <a:ln>
                  <a:noFill/>
                </a:ln>
                <a:solidFill>
                  <a:prstClr val="black"/>
                </a:solidFill>
                <a:effectLst/>
                <a:uLnTx/>
                <a:uFillTx/>
                <a:latin typeface="Calibri" panose="020F0502020204030204"/>
                <a:ea typeface="+mn-ea"/>
                <a:cs typeface="+mn-cs"/>
              </a:rPr>
              <a:t>Yongquing</a:t>
            </a: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 Bao Tibetan fox and marmot at Chana’s Qilian Mountains National Nature Reserve</a:t>
            </a:r>
          </a:p>
        </p:txBody>
      </p:sp>
      <p:sp>
        <p:nvSpPr>
          <p:cNvPr id="5" name="TextBox 4">
            <a:extLst>
              <a:ext uri="{FF2B5EF4-FFF2-40B4-BE49-F238E27FC236}">
                <a16:creationId xmlns:a16="http://schemas.microsoft.com/office/drawing/2014/main" id="{C6E3D2D7-4E8C-4F94-99D8-7E7061D9E3B1}"/>
              </a:ext>
            </a:extLst>
          </p:cNvPr>
          <p:cNvSpPr txBox="1"/>
          <p:nvPr/>
        </p:nvSpPr>
        <p:spPr>
          <a:xfrm rot="20252971">
            <a:off x="1486335" y="1678075"/>
            <a:ext cx="3024554" cy="523220"/>
          </a:xfrm>
          <a:prstGeom prst="rect">
            <a:avLst/>
          </a:prstGeom>
          <a:noFill/>
        </p:spPr>
        <p:txBody>
          <a:bodyPr wrap="square" rtlCol="0">
            <a:spAutoFit/>
          </a:bodyPr>
          <a:lstStyle/>
          <a:p>
            <a:r>
              <a:rPr lang="en-US" sz="2800" dirty="0"/>
              <a:t>Questions?</a:t>
            </a:r>
          </a:p>
        </p:txBody>
      </p:sp>
      <p:sp>
        <p:nvSpPr>
          <p:cNvPr id="7" name="TextBox 6">
            <a:extLst>
              <a:ext uri="{FF2B5EF4-FFF2-40B4-BE49-F238E27FC236}">
                <a16:creationId xmlns:a16="http://schemas.microsoft.com/office/drawing/2014/main" id="{5401FABE-D21D-40B8-81A6-C2032A333D5B}"/>
              </a:ext>
            </a:extLst>
          </p:cNvPr>
          <p:cNvSpPr txBox="1"/>
          <p:nvPr/>
        </p:nvSpPr>
        <p:spPr>
          <a:xfrm>
            <a:off x="7642953" y="3300938"/>
            <a:ext cx="1921167" cy="461665"/>
          </a:xfrm>
          <a:prstGeom prst="rect">
            <a:avLst/>
          </a:prstGeom>
          <a:noFill/>
        </p:spPr>
        <p:txBody>
          <a:bodyPr wrap="square" rtlCol="0">
            <a:spAutoFit/>
          </a:bodyPr>
          <a:lstStyle/>
          <a:p>
            <a:r>
              <a:rPr lang="en-US" sz="2400" dirty="0">
                <a:solidFill>
                  <a:schemeClr val="bg1"/>
                </a:solidFill>
              </a:rPr>
              <a:t>Thank You!</a:t>
            </a:r>
          </a:p>
        </p:txBody>
      </p:sp>
    </p:spTree>
    <p:extLst>
      <p:ext uri="{BB962C8B-B14F-4D97-AF65-F5344CB8AC3E}">
        <p14:creationId xmlns:p14="http://schemas.microsoft.com/office/powerpoint/2010/main" val="3082763223"/>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0B5C9B6-DC42-46CA-ABE6-ED63C0E8EB1A}"/>
              </a:ext>
            </a:extLst>
          </p:cNvPr>
          <p:cNvSpPr>
            <a:spLocks noGrp="1"/>
          </p:cNvSpPr>
          <p:nvPr>
            <p:ph type="title"/>
          </p:nvPr>
        </p:nvSpPr>
        <p:spPr/>
        <p:txBody>
          <a:bodyPr/>
          <a:lstStyle/>
          <a:p>
            <a:r>
              <a:rPr lang="en-US" cap="none" dirty="0"/>
              <a:t>“Streamflow For All”</a:t>
            </a:r>
          </a:p>
        </p:txBody>
      </p:sp>
      <p:sp>
        <p:nvSpPr>
          <p:cNvPr id="3" name="Content Placeholder 2">
            <a:extLst>
              <a:ext uri="{FF2B5EF4-FFF2-40B4-BE49-F238E27FC236}">
                <a16:creationId xmlns:a16="http://schemas.microsoft.com/office/drawing/2014/main" id="{760E3073-FDF7-4D94-A6ED-A42CC774C9F3}"/>
              </a:ext>
            </a:extLst>
          </p:cNvPr>
          <p:cNvSpPr>
            <a:spLocks noGrp="1"/>
          </p:cNvSpPr>
          <p:nvPr>
            <p:ph idx="1"/>
          </p:nvPr>
        </p:nvSpPr>
        <p:spPr>
          <a:xfrm>
            <a:off x="548640" y="1417320"/>
            <a:ext cx="8046720" cy="4621778"/>
          </a:xfrm>
        </p:spPr>
        <p:txBody>
          <a:bodyPr/>
          <a:lstStyle/>
          <a:p>
            <a:r>
              <a:rPr lang="en-US" dirty="0"/>
              <a:t>Climate resilience</a:t>
            </a:r>
          </a:p>
          <a:p>
            <a:pPr lvl="1"/>
            <a:r>
              <a:rPr lang="en-US" dirty="0"/>
              <a:t>co-produced &amp; usable climate science</a:t>
            </a:r>
          </a:p>
          <a:p>
            <a:r>
              <a:rPr lang="en-US" dirty="0"/>
              <a:t>Focused on the Skagit</a:t>
            </a:r>
          </a:p>
          <a:p>
            <a:pPr lvl="1"/>
            <a:r>
              <a:rPr lang="en-US" dirty="0"/>
              <a:t>Operations, relicensing, resource adequacy</a:t>
            </a:r>
          </a:p>
          <a:p>
            <a:r>
              <a:rPr lang="en-US" dirty="0"/>
              <a:t>Visualize and understand streamflow</a:t>
            </a:r>
          </a:p>
          <a:p>
            <a:pPr lvl="1"/>
            <a:r>
              <a:rPr lang="en-US" dirty="0"/>
              <a:t>Historic and future, changes, uncertainty</a:t>
            </a:r>
          </a:p>
          <a:p>
            <a:r>
              <a:rPr lang="en-US" dirty="0"/>
              <a:t>What’s in it for you?</a:t>
            </a:r>
          </a:p>
          <a:p>
            <a:pPr lvl="1"/>
            <a:r>
              <a:rPr lang="en-US" dirty="0"/>
              <a:t>Access tool, interact with data, visualize streamflow, download and share figures and data</a:t>
            </a:r>
          </a:p>
        </p:txBody>
      </p:sp>
    </p:spTree>
    <p:extLst>
      <p:ext uri="{BB962C8B-B14F-4D97-AF65-F5344CB8AC3E}">
        <p14:creationId xmlns:p14="http://schemas.microsoft.com/office/powerpoint/2010/main" val="61464521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Shape 551"/>
        <p:cNvGrpSpPr/>
        <p:nvPr/>
      </p:nvGrpSpPr>
      <p:grpSpPr>
        <a:xfrm>
          <a:off x="0" y="0"/>
          <a:ext cx="0" cy="0"/>
          <a:chOff x="0" y="0"/>
          <a:chExt cx="0" cy="0"/>
        </a:xfrm>
      </p:grpSpPr>
      <p:sp>
        <p:nvSpPr>
          <p:cNvPr id="113" name="Rectangle 112">
            <a:extLst>
              <a:ext uri="{FF2B5EF4-FFF2-40B4-BE49-F238E27FC236}">
                <a16:creationId xmlns:a16="http://schemas.microsoft.com/office/drawing/2014/main" id="{C991AD47-9C99-472F-BDAA-21B183F3394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1"/>
            <a:ext cx="9144000" cy="6857999"/>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FFFFFF"/>
              </a:solidFill>
              <a:effectLst/>
              <a:uLnTx/>
              <a:uFillTx/>
              <a:latin typeface="Arial"/>
              <a:ea typeface="+mn-ea"/>
              <a:cs typeface="+mn-cs"/>
              <a:sym typeface="Arial"/>
            </a:endParaRPr>
          </a:p>
        </p:txBody>
      </p:sp>
      <p:sp>
        <p:nvSpPr>
          <p:cNvPr id="115" name="Freeform 15">
            <a:extLst>
              <a:ext uri="{FF2B5EF4-FFF2-40B4-BE49-F238E27FC236}">
                <a16:creationId xmlns:a16="http://schemas.microsoft.com/office/drawing/2014/main" id="{9E706731-3860-4E73-9335-A870F6741F0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7306952" cy="6858000"/>
          </a:xfrm>
          <a:custGeom>
            <a:avLst/>
            <a:gdLst>
              <a:gd name="connsiteX0" fmla="*/ 0 w 9742603"/>
              <a:gd name="connsiteY0" fmla="*/ 0 h 6858000"/>
              <a:gd name="connsiteX1" fmla="*/ 152400 w 9742603"/>
              <a:gd name="connsiteY1" fmla="*/ 0 h 6858000"/>
              <a:gd name="connsiteX2" fmla="*/ 6566449 w 9742603"/>
              <a:gd name="connsiteY2" fmla="*/ 0 h 6858000"/>
              <a:gd name="connsiteX3" fmla="*/ 9742603 w 9742603"/>
              <a:gd name="connsiteY3" fmla="*/ 6858000 h 6858000"/>
              <a:gd name="connsiteX4" fmla="*/ 152400 w 9742603"/>
              <a:gd name="connsiteY4" fmla="*/ 6858000 h 6858000"/>
              <a:gd name="connsiteX5" fmla="*/ 0 w 9742603"/>
              <a:gd name="connsiteY5"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742603" h="6858000">
                <a:moveTo>
                  <a:pt x="0" y="0"/>
                </a:moveTo>
                <a:lnTo>
                  <a:pt x="152400" y="0"/>
                </a:lnTo>
                <a:lnTo>
                  <a:pt x="6566449" y="0"/>
                </a:lnTo>
                <a:lnTo>
                  <a:pt x="9742603" y="6858000"/>
                </a:lnTo>
                <a:lnTo>
                  <a:pt x="152400" y="6858000"/>
                </a:lnTo>
                <a:lnTo>
                  <a:pt x="0" y="6858000"/>
                </a:lnTo>
                <a:close/>
              </a:path>
            </a:pathLst>
          </a:custGeom>
          <a:solidFill>
            <a:schemeClr val="bg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FFFFFF"/>
              </a:solidFill>
              <a:effectLst/>
              <a:uLnTx/>
              <a:uFillTx/>
              <a:latin typeface="Arial"/>
              <a:ea typeface="+mn-ea"/>
              <a:cs typeface="+mn-cs"/>
              <a:sym typeface="Arial"/>
            </a:endParaRPr>
          </a:p>
        </p:txBody>
      </p:sp>
      <p:sp>
        <p:nvSpPr>
          <p:cNvPr id="117" name="Freeform 11">
            <a:extLst>
              <a:ext uri="{FF2B5EF4-FFF2-40B4-BE49-F238E27FC236}">
                <a16:creationId xmlns:a16="http://schemas.microsoft.com/office/drawing/2014/main" id="{CD2ED21F-DC95-4AD1-8327-D561F5FCA3A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7035252" cy="6858000"/>
          </a:xfrm>
          <a:custGeom>
            <a:avLst/>
            <a:gdLst>
              <a:gd name="connsiteX0" fmla="*/ 0 w 9380336"/>
              <a:gd name="connsiteY0" fmla="*/ 0 h 6858000"/>
              <a:gd name="connsiteX1" fmla="*/ 6204182 w 9380336"/>
              <a:gd name="connsiteY1" fmla="*/ 0 h 6858000"/>
              <a:gd name="connsiteX2" fmla="*/ 9380336 w 9380336"/>
              <a:gd name="connsiteY2" fmla="*/ 6858000 h 6858000"/>
              <a:gd name="connsiteX3" fmla="*/ 0 w 9380336"/>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9380336" h="6858000">
                <a:moveTo>
                  <a:pt x="0" y="0"/>
                </a:moveTo>
                <a:lnTo>
                  <a:pt x="6204182" y="0"/>
                </a:lnTo>
                <a:lnTo>
                  <a:pt x="9380336" y="6858000"/>
                </a:lnTo>
                <a:lnTo>
                  <a:pt x="0" y="6858000"/>
                </a:lnTo>
                <a:close/>
              </a:path>
            </a:pathLst>
          </a:custGeom>
          <a:solidFill>
            <a:schemeClr val="bg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FFFFFF"/>
              </a:solidFill>
              <a:effectLst/>
              <a:uLnTx/>
              <a:uFillTx/>
              <a:latin typeface="Arial"/>
              <a:ea typeface="+mn-ea"/>
              <a:cs typeface="+mn-cs"/>
              <a:sym typeface="Arial"/>
            </a:endParaRPr>
          </a:p>
        </p:txBody>
      </p:sp>
      <p:sp>
        <p:nvSpPr>
          <p:cNvPr id="552" name="Google Shape;552;p27"/>
          <p:cNvSpPr txBox="1"/>
          <p:nvPr/>
        </p:nvSpPr>
        <p:spPr>
          <a:xfrm>
            <a:off x="628650" y="365125"/>
            <a:ext cx="3893343" cy="1656123"/>
          </a:xfrm>
          <a:prstGeom prst="rect">
            <a:avLst/>
          </a:prstGeom>
        </p:spPr>
        <p:txBody>
          <a:bodyPr spcFirstLastPara="1" vert="horz" lIns="91440" tIns="45720" rIns="91440" bIns="45720" rtlCol="0" anchor="ctr" anchorCtr="0">
            <a:normAutofit fontScale="85000" lnSpcReduction="20000"/>
          </a:bodyPr>
          <a:lstStyle/>
          <a:p>
            <a:pPr marL="0" marR="0" lvl="0" indent="0" algn="l" defTabSz="914400" rtl="0" eaLnBrk="1" fontAlgn="auto" latinLnBrk="0" hangingPunct="1">
              <a:lnSpc>
                <a:spcPct val="90000"/>
              </a:lnSpc>
              <a:spcBef>
                <a:spcPct val="0"/>
              </a:spcBef>
              <a:spcAft>
                <a:spcPts val="600"/>
              </a:spcAft>
              <a:buClr>
                <a:srgbClr val="000000"/>
              </a:buClr>
              <a:buSzTx/>
              <a:buFont typeface="Arial"/>
              <a:buNone/>
              <a:tabLst/>
              <a:defRPr/>
            </a:pPr>
            <a:r>
              <a:rPr kumimoji="0" lang="en-US" sz="4400" b="1" i="0" u="none" strike="noStrike" kern="1200" cap="none" spc="0" normalizeH="0" baseline="0" noProof="0" dirty="0">
                <a:ln>
                  <a:noFill/>
                </a:ln>
                <a:solidFill>
                  <a:srgbClr val="FFFFFF"/>
                </a:solidFill>
                <a:effectLst/>
                <a:uLnTx/>
                <a:uFillTx/>
                <a:latin typeface="Arial"/>
                <a:ea typeface="+mj-ea"/>
                <a:cs typeface="Arial"/>
                <a:sym typeface="Calibri"/>
              </a:rPr>
              <a:t>Skagit </a:t>
            </a:r>
          </a:p>
          <a:p>
            <a:pPr marL="0" marR="0" lvl="0" indent="0" algn="l" defTabSz="914400" rtl="0" eaLnBrk="1" fontAlgn="auto" latinLnBrk="0" hangingPunct="1">
              <a:lnSpc>
                <a:spcPct val="90000"/>
              </a:lnSpc>
              <a:spcBef>
                <a:spcPct val="0"/>
              </a:spcBef>
              <a:spcAft>
                <a:spcPts val="600"/>
              </a:spcAft>
              <a:buClr>
                <a:srgbClr val="000000"/>
              </a:buClr>
              <a:buSzTx/>
              <a:buFont typeface="Arial"/>
              <a:buNone/>
              <a:tabLst/>
              <a:defRPr/>
            </a:pPr>
            <a:r>
              <a:rPr kumimoji="0" lang="en-US" sz="4400" b="1" i="0" u="none" strike="noStrike" kern="1200" cap="none" spc="0" normalizeH="0" baseline="0" noProof="0" dirty="0">
                <a:ln>
                  <a:noFill/>
                </a:ln>
                <a:solidFill>
                  <a:srgbClr val="FFFFFF"/>
                </a:solidFill>
                <a:effectLst/>
                <a:uLnTx/>
                <a:uFillTx/>
                <a:latin typeface="Arial"/>
                <a:ea typeface="+mj-ea"/>
                <a:cs typeface="Arial"/>
                <a:sym typeface="Calibri"/>
              </a:rPr>
              <a:t>Hydrologic </a:t>
            </a:r>
          </a:p>
          <a:p>
            <a:pPr marL="0" marR="0" lvl="0" indent="0" algn="l" defTabSz="914400" rtl="0" eaLnBrk="1" fontAlgn="auto" latinLnBrk="0" hangingPunct="1">
              <a:lnSpc>
                <a:spcPct val="90000"/>
              </a:lnSpc>
              <a:spcBef>
                <a:spcPct val="0"/>
              </a:spcBef>
              <a:spcAft>
                <a:spcPts val="600"/>
              </a:spcAft>
              <a:buClr>
                <a:srgbClr val="000000"/>
              </a:buClr>
              <a:buSzTx/>
              <a:buFont typeface="Arial"/>
              <a:buNone/>
              <a:tabLst/>
              <a:defRPr/>
            </a:pPr>
            <a:r>
              <a:rPr kumimoji="0" lang="en-US" sz="4400" b="1" i="0" u="none" strike="noStrike" kern="1200" cap="none" spc="0" normalizeH="0" baseline="0" noProof="0" dirty="0">
                <a:ln>
                  <a:noFill/>
                </a:ln>
                <a:solidFill>
                  <a:srgbClr val="FFFFFF"/>
                </a:solidFill>
                <a:effectLst/>
                <a:uLnTx/>
                <a:uFillTx/>
                <a:latin typeface="Arial"/>
                <a:ea typeface="+mj-ea"/>
                <a:cs typeface="Arial"/>
                <a:sym typeface="Calibri"/>
              </a:rPr>
              <a:t>Modeling</a:t>
            </a:r>
          </a:p>
        </p:txBody>
      </p:sp>
      <p:sp>
        <p:nvSpPr>
          <p:cNvPr id="553" name="Google Shape;553;p27"/>
          <p:cNvSpPr txBox="1"/>
          <p:nvPr/>
        </p:nvSpPr>
        <p:spPr>
          <a:xfrm>
            <a:off x="628650" y="2021249"/>
            <a:ext cx="4280673" cy="4700226"/>
          </a:xfrm>
          <a:prstGeom prst="rect">
            <a:avLst/>
          </a:prstGeom>
        </p:spPr>
        <p:txBody>
          <a:bodyPr spcFirstLastPara="1" vert="horz" lIns="91440" tIns="45720" rIns="91440" bIns="45720" rtlCol="0" anchorCtr="0">
            <a:normAutofit/>
          </a:bodyPr>
          <a:lstStyle/>
          <a:p>
            <a:pPr marL="0" marR="0" lvl="0" indent="0" algn="l" defTabSz="914400" rtl="0" eaLnBrk="1" fontAlgn="auto" latinLnBrk="0" hangingPunct="1">
              <a:lnSpc>
                <a:spcPct val="90000"/>
              </a:lnSpc>
              <a:spcBef>
                <a:spcPts val="0"/>
              </a:spcBef>
              <a:spcAft>
                <a:spcPts val="600"/>
              </a:spcAft>
              <a:buClr>
                <a:srgbClr val="000000"/>
              </a:buClr>
              <a:buSzPts val="2400"/>
              <a:buFont typeface="Arial"/>
              <a:buNone/>
              <a:tabLst/>
              <a:defRPr/>
            </a:pPr>
            <a:r>
              <a:rPr kumimoji="0" lang="en-US" sz="1400" u="none" strike="noStrike" kern="0" cap="none" spc="0" normalizeH="0" baseline="0" noProof="0" dirty="0">
                <a:ln>
                  <a:noFill/>
                </a:ln>
                <a:solidFill>
                  <a:srgbClr val="FFFFFF"/>
                </a:solidFill>
                <a:effectLst/>
                <a:uLnTx/>
                <a:uFillTx/>
                <a:latin typeface="Arial"/>
                <a:cs typeface="Arial"/>
                <a:sym typeface="Arial"/>
              </a:rPr>
              <a:t>Potential impacts of climate change on </a:t>
            </a:r>
            <a:r>
              <a:rPr kumimoji="0" lang="en-US" sz="1400" u="none" strike="noStrike" kern="0" cap="none" spc="0" normalizeH="0" baseline="0" noProof="0" dirty="0" err="1">
                <a:ln>
                  <a:noFill/>
                </a:ln>
                <a:solidFill>
                  <a:srgbClr val="FFFFFF"/>
                </a:solidFill>
                <a:effectLst/>
                <a:uLnTx/>
                <a:uFillTx/>
                <a:latin typeface="Arial"/>
                <a:cs typeface="Arial"/>
                <a:sym typeface="Arial"/>
              </a:rPr>
              <a:t>streamflows</a:t>
            </a:r>
            <a:r>
              <a:rPr kumimoji="0" lang="en-US" sz="1400" u="none" strike="noStrike" kern="0" cap="none" spc="0" normalizeH="0" baseline="0" noProof="0" dirty="0">
                <a:ln>
                  <a:noFill/>
                </a:ln>
                <a:solidFill>
                  <a:srgbClr val="FFFFFF"/>
                </a:solidFill>
                <a:effectLst/>
                <a:uLnTx/>
                <a:uFillTx/>
                <a:latin typeface="Arial"/>
                <a:cs typeface="Arial"/>
                <a:sym typeface="Arial"/>
              </a:rPr>
              <a:t> at 20 sites in the Skagit Watershed, stemming from the report prepared entitled: </a:t>
            </a:r>
            <a:r>
              <a:rPr kumimoji="0" lang="en-US" sz="1400" i="1" u="none" strike="noStrike" kern="0" cap="none" spc="0" normalizeH="0" baseline="0" noProof="0" dirty="0">
                <a:ln>
                  <a:noFill/>
                </a:ln>
                <a:solidFill>
                  <a:srgbClr val="FFFFFF"/>
                </a:solidFill>
                <a:effectLst/>
                <a:uLnTx/>
                <a:uFillTx/>
                <a:latin typeface="Arial"/>
                <a:cs typeface="Arial"/>
                <a:sym typeface="Arial"/>
              </a:rPr>
              <a:t>Hydrology, Stream Temperature and Sediment Impacts of Climate Change in the Sauk River Basin.</a:t>
            </a:r>
          </a:p>
          <a:p>
            <a:pPr marL="0" marR="0" lvl="0" indent="0" algn="l" defTabSz="914400" rtl="0" eaLnBrk="1" fontAlgn="auto" latinLnBrk="0" hangingPunct="1">
              <a:lnSpc>
                <a:spcPct val="90000"/>
              </a:lnSpc>
              <a:spcBef>
                <a:spcPts val="0"/>
              </a:spcBef>
              <a:spcAft>
                <a:spcPts val="600"/>
              </a:spcAft>
              <a:buClr>
                <a:srgbClr val="000000"/>
              </a:buClr>
              <a:buSzPts val="2400"/>
              <a:buFont typeface="Arial"/>
              <a:buNone/>
              <a:tabLst/>
              <a:defRPr/>
            </a:pPr>
            <a:endParaRPr kumimoji="0" lang="en-US" sz="1400" b="0" i="1" u="none" strike="noStrike" kern="1200" cap="none" spc="0" normalizeH="0" baseline="0" noProof="0" dirty="0">
              <a:ln>
                <a:noFill/>
              </a:ln>
              <a:solidFill>
                <a:srgbClr val="FFFFFF"/>
              </a:solidFill>
              <a:effectLst/>
              <a:uLnTx/>
              <a:uFillTx/>
              <a:latin typeface="Arial"/>
              <a:ea typeface="+mn-ea"/>
              <a:cs typeface="Arial"/>
              <a:sym typeface="Calibri"/>
            </a:endParaRPr>
          </a:p>
          <a:p>
            <a:pPr marL="0" marR="0" lvl="0" indent="0" algn="l" defTabSz="914400" rtl="0" eaLnBrk="1" fontAlgn="auto" latinLnBrk="0" hangingPunct="1">
              <a:lnSpc>
                <a:spcPct val="90000"/>
              </a:lnSpc>
              <a:spcBef>
                <a:spcPts val="0"/>
              </a:spcBef>
              <a:spcAft>
                <a:spcPts val="600"/>
              </a:spcAft>
              <a:buClr>
                <a:srgbClr val="000000"/>
              </a:buClr>
              <a:buSzPts val="2400"/>
              <a:buFont typeface="Arial"/>
              <a:buNone/>
              <a:tabLst/>
              <a:defRPr/>
            </a:pPr>
            <a:r>
              <a:rPr kumimoji="0" lang="en-US" sz="1400" b="0" i="0" u="none" strike="noStrike" kern="0" cap="none" spc="0" normalizeH="0" baseline="0" noProof="0" dirty="0">
                <a:ln>
                  <a:noFill/>
                </a:ln>
                <a:solidFill>
                  <a:srgbClr val="FFFFFF"/>
                </a:solidFill>
                <a:effectLst/>
                <a:uLnTx/>
                <a:uFillTx/>
                <a:latin typeface="Arial"/>
                <a:cs typeface="Arial"/>
                <a:sym typeface="Arial"/>
              </a:rPr>
              <a:t>Dr. Christina Bandaragoda</a:t>
            </a:r>
          </a:p>
          <a:p>
            <a:pPr marL="0" marR="0" lvl="0" indent="0" algn="l" defTabSz="914400" rtl="0" eaLnBrk="1" fontAlgn="auto" latinLnBrk="0" hangingPunct="1">
              <a:lnSpc>
                <a:spcPct val="90000"/>
              </a:lnSpc>
              <a:spcBef>
                <a:spcPts val="0"/>
              </a:spcBef>
              <a:spcAft>
                <a:spcPts val="600"/>
              </a:spcAft>
              <a:buClr>
                <a:srgbClr val="000000"/>
              </a:buClr>
              <a:buSzPts val="2400"/>
              <a:buFont typeface="Arial"/>
              <a:buNone/>
              <a:tabLst/>
              <a:defRPr/>
            </a:pPr>
            <a:r>
              <a:rPr kumimoji="0" lang="en-US" sz="1400" b="0" i="0" u="none" strike="noStrike" kern="0" cap="none" spc="0" normalizeH="0" baseline="0" noProof="0" dirty="0">
                <a:ln>
                  <a:noFill/>
                </a:ln>
                <a:solidFill>
                  <a:srgbClr val="FFFFFF"/>
                </a:solidFill>
                <a:effectLst/>
                <a:uLnTx/>
                <a:uFillTx/>
                <a:latin typeface="Arial"/>
                <a:cs typeface="Arial"/>
                <a:sym typeface="Arial"/>
              </a:rPr>
              <a:t>Civil &amp; Environmental Engineering</a:t>
            </a:r>
          </a:p>
          <a:p>
            <a:pPr marL="0" marR="0" lvl="0" indent="0" algn="l" defTabSz="914400" rtl="0" eaLnBrk="1" fontAlgn="auto" latinLnBrk="0" hangingPunct="1">
              <a:lnSpc>
                <a:spcPct val="90000"/>
              </a:lnSpc>
              <a:spcBef>
                <a:spcPts val="0"/>
              </a:spcBef>
              <a:spcAft>
                <a:spcPts val="600"/>
              </a:spcAft>
              <a:buClr>
                <a:srgbClr val="000000"/>
              </a:buClr>
              <a:buSzPts val="2400"/>
              <a:buFont typeface="Arial"/>
              <a:buNone/>
              <a:tabLst/>
              <a:defRPr/>
            </a:pPr>
            <a:r>
              <a:rPr kumimoji="0" lang="en-US" sz="1400" b="0" i="0" u="none" strike="noStrike" kern="1200" cap="none" spc="0" normalizeH="0" baseline="0" noProof="0" dirty="0">
                <a:ln>
                  <a:noFill/>
                </a:ln>
                <a:solidFill>
                  <a:srgbClr val="FFFFFF"/>
                </a:solidFill>
                <a:effectLst/>
                <a:uLnTx/>
                <a:uFillTx/>
                <a:latin typeface="Arial"/>
                <a:ea typeface="+mn-ea"/>
                <a:cs typeface="Arial"/>
                <a:sym typeface="Calibri"/>
              </a:rPr>
              <a:t>University of Washington, Seattle</a:t>
            </a:r>
          </a:p>
          <a:p>
            <a:pPr marL="0" marR="0" lvl="0" indent="0" algn="l" defTabSz="914400" rtl="0" eaLnBrk="1" fontAlgn="auto" latinLnBrk="0" hangingPunct="1">
              <a:lnSpc>
                <a:spcPct val="90000"/>
              </a:lnSpc>
              <a:spcBef>
                <a:spcPts val="0"/>
              </a:spcBef>
              <a:spcAft>
                <a:spcPts val="600"/>
              </a:spcAft>
              <a:buClr>
                <a:srgbClr val="000000"/>
              </a:buClr>
              <a:buSzPts val="2400"/>
              <a:buFont typeface="Arial"/>
              <a:buNone/>
              <a:tabLst/>
              <a:defRPr/>
            </a:pPr>
            <a:endParaRPr kumimoji="0" lang="en-US" sz="1400" b="0" i="1" u="none" strike="noStrike" kern="1200" cap="none" spc="0" normalizeH="0" baseline="0" noProof="0" dirty="0">
              <a:ln>
                <a:noFill/>
              </a:ln>
              <a:solidFill>
                <a:srgbClr val="FFFFFF"/>
              </a:solidFill>
              <a:effectLst/>
              <a:uLnTx/>
              <a:uFillTx/>
              <a:latin typeface="Arial"/>
              <a:ea typeface="+mn-ea"/>
              <a:cs typeface="Arial"/>
              <a:sym typeface="Calibri"/>
            </a:endParaRPr>
          </a:p>
          <a:p>
            <a:pPr marL="0" marR="0" lvl="0" indent="0" algn="l" defTabSz="914400" rtl="0" eaLnBrk="1" fontAlgn="auto" latinLnBrk="0" hangingPunct="1">
              <a:lnSpc>
                <a:spcPct val="90000"/>
              </a:lnSpc>
              <a:spcBef>
                <a:spcPts val="0"/>
              </a:spcBef>
              <a:spcAft>
                <a:spcPts val="600"/>
              </a:spcAft>
              <a:buClr>
                <a:srgbClr val="000000"/>
              </a:buClr>
              <a:buSzPts val="2400"/>
              <a:buFont typeface="Arial"/>
              <a:buNone/>
              <a:tabLst/>
              <a:defRPr/>
            </a:pPr>
            <a:endParaRPr kumimoji="0" lang="en-US" sz="1400" b="0" i="1" u="none" strike="noStrike" kern="1200" cap="none" spc="0" normalizeH="0" baseline="0" noProof="0" dirty="0">
              <a:ln>
                <a:noFill/>
              </a:ln>
              <a:solidFill>
                <a:srgbClr val="FFFFFF"/>
              </a:solidFill>
              <a:effectLst/>
              <a:uLnTx/>
              <a:uFillTx/>
              <a:latin typeface="Arial"/>
              <a:ea typeface="+mn-ea"/>
              <a:cs typeface="Arial"/>
              <a:sym typeface="Calibri"/>
            </a:endParaRPr>
          </a:p>
          <a:p>
            <a:pPr marL="0" marR="0" lvl="0" indent="0" algn="l" defTabSz="914400" rtl="0" eaLnBrk="1" fontAlgn="auto" latinLnBrk="0" hangingPunct="1">
              <a:lnSpc>
                <a:spcPct val="90000"/>
              </a:lnSpc>
              <a:spcBef>
                <a:spcPts val="0"/>
              </a:spcBef>
              <a:spcAft>
                <a:spcPts val="600"/>
              </a:spcAft>
              <a:buClr>
                <a:srgbClr val="000000"/>
              </a:buClr>
              <a:buSzPts val="2400"/>
              <a:buFont typeface="Arial"/>
              <a:buNone/>
              <a:tabLst/>
              <a:defRPr/>
            </a:pPr>
            <a:endParaRPr kumimoji="0" lang="en-US" sz="1400" b="0" i="1" u="none" strike="noStrike" kern="1200" cap="none" spc="0" normalizeH="0" baseline="0" noProof="0" dirty="0">
              <a:ln>
                <a:noFill/>
              </a:ln>
              <a:solidFill>
                <a:srgbClr val="FFFFFF"/>
              </a:solidFill>
              <a:effectLst/>
              <a:uLnTx/>
              <a:uFillTx/>
              <a:latin typeface="Arial"/>
              <a:ea typeface="+mn-ea"/>
              <a:cs typeface="Arial"/>
              <a:sym typeface="Calibri"/>
            </a:endParaRPr>
          </a:p>
          <a:p>
            <a:pPr marL="0" marR="0" lvl="0" indent="0" algn="l" defTabSz="914400" rtl="0" eaLnBrk="1" fontAlgn="auto" latinLnBrk="0" hangingPunct="1">
              <a:lnSpc>
                <a:spcPct val="90000"/>
              </a:lnSpc>
              <a:spcBef>
                <a:spcPts val="0"/>
              </a:spcBef>
              <a:spcAft>
                <a:spcPts val="600"/>
              </a:spcAft>
              <a:buClr>
                <a:srgbClr val="000000"/>
              </a:buClr>
              <a:buSzPts val="2400"/>
              <a:buFont typeface="Arial"/>
              <a:buNone/>
              <a:tabLst/>
              <a:defRPr/>
            </a:pPr>
            <a:endParaRPr kumimoji="0" lang="en-US" sz="1400" b="0" i="1" u="none" strike="noStrike" kern="1200" cap="none" spc="0" normalizeH="0" baseline="0" noProof="0" dirty="0">
              <a:ln>
                <a:noFill/>
              </a:ln>
              <a:solidFill>
                <a:srgbClr val="FFFFFF"/>
              </a:solidFill>
              <a:effectLst/>
              <a:uLnTx/>
              <a:uFillTx/>
              <a:latin typeface="Arial"/>
              <a:ea typeface="+mn-ea"/>
              <a:cs typeface="Arial"/>
              <a:sym typeface="Calibri"/>
            </a:endParaRPr>
          </a:p>
          <a:p>
            <a:pPr marL="0" marR="0" lvl="0" indent="0" algn="l" defTabSz="914400" rtl="0" eaLnBrk="1" fontAlgn="auto" latinLnBrk="0" hangingPunct="1">
              <a:lnSpc>
                <a:spcPct val="90000"/>
              </a:lnSpc>
              <a:spcBef>
                <a:spcPts val="0"/>
              </a:spcBef>
              <a:spcAft>
                <a:spcPts val="600"/>
              </a:spcAft>
              <a:buClr>
                <a:srgbClr val="000000"/>
              </a:buClr>
              <a:buSzPts val="2400"/>
              <a:buFont typeface="Arial"/>
              <a:buNone/>
              <a:tabLst/>
              <a:defRPr/>
            </a:pPr>
            <a:endParaRPr kumimoji="0" lang="en-US" sz="1400" b="0" i="1" u="none" strike="noStrike" kern="1200" cap="none" spc="0" normalizeH="0" baseline="0" noProof="0" dirty="0">
              <a:ln>
                <a:noFill/>
              </a:ln>
              <a:solidFill>
                <a:srgbClr val="FFFFFF"/>
              </a:solidFill>
              <a:effectLst/>
              <a:uLnTx/>
              <a:uFillTx/>
              <a:latin typeface="Arial"/>
              <a:ea typeface="+mn-ea"/>
              <a:cs typeface="Arial"/>
              <a:sym typeface="Calibri"/>
            </a:endParaRPr>
          </a:p>
          <a:p>
            <a:pPr marL="0" marR="0" lvl="0" indent="0" algn="l" defTabSz="914400" rtl="0" eaLnBrk="1" fontAlgn="auto" latinLnBrk="0" hangingPunct="1">
              <a:lnSpc>
                <a:spcPct val="90000"/>
              </a:lnSpc>
              <a:spcBef>
                <a:spcPts val="0"/>
              </a:spcBef>
              <a:spcAft>
                <a:spcPts val="600"/>
              </a:spcAft>
              <a:buClr>
                <a:srgbClr val="000000"/>
              </a:buClr>
              <a:buSzPts val="2400"/>
              <a:buFont typeface="Arial"/>
              <a:buNone/>
              <a:tabLst/>
              <a:defRPr/>
            </a:pPr>
            <a:endParaRPr kumimoji="0" lang="en-US" sz="1400" b="0" i="1" u="none" strike="noStrike" kern="1200" cap="none" spc="0" normalizeH="0" baseline="0" noProof="0" dirty="0">
              <a:ln>
                <a:noFill/>
              </a:ln>
              <a:solidFill>
                <a:srgbClr val="FFFFFF"/>
              </a:solidFill>
              <a:effectLst/>
              <a:uLnTx/>
              <a:uFillTx/>
              <a:latin typeface="Arial"/>
              <a:ea typeface="+mn-ea"/>
              <a:cs typeface="Arial"/>
              <a:sym typeface="Calibri"/>
            </a:endParaRPr>
          </a:p>
          <a:p>
            <a:pPr marL="0" marR="0" lvl="0" indent="0" algn="l" defTabSz="914400" rtl="0" eaLnBrk="1" fontAlgn="auto" latinLnBrk="0" hangingPunct="1">
              <a:lnSpc>
                <a:spcPct val="90000"/>
              </a:lnSpc>
              <a:spcBef>
                <a:spcPts val="0"/>
              </a:spcBef>
              <a:spcAft>
                <a:spcPts val="600"/>
              </a:spcAft>
              <a:buClr>
                <a:srgbClr val="000000"/>
              </a:buClr>
              <a:buSzPts val="2400"/>
              <a:buFont typeface="Arial"/>
              <a:buNone/>
              <a:tabLst/>
              <a:defRPr/>
            </a:pPr>
            <a:endParaRPr kumimoji="0" lang="en-US" sz="1400" b="0" i="1" u="none" strike="noStrike" kern="1200" cap="none" spc="0" normalizeH="0" baseline="0" noProof="0" dirty="0">
              <a:ln>
                <a:noFill/>
              </a:ln>
              <a:solidFill>
                <a:srgbClr val="FFFFFF"/>
              </a:solidFill>
              <a:effectLst/>
              <a:uLnTx/>
              <a:uFillTx/>
              <a:latin typeface="Arial"/>
              <a:ea typeface="+mn-ea"/>
              <a:cs typeface="Arial"/>
              <a:sym typeface="Calibri"/>
            </a:endParaRPr>
          </a:p>
          <a:p>
            <a:pPr marL="0" marR="0" lvl="0" indent="0" algn="l" defTabSz="914400" rtl="0" eaLnBrk="1" fontAlgn="auto" latinLnBrk="0" hangingPunct="1">
              <a:lnSpc>
                <a:spcPct val="90000"/>
              </a:lnSpc>
              <a:spcBef>
                <a:spcPts val="0"/>
              </a:spcBef>
              <a:spcAft>
                <a:spcPts val="600"/>
              </a:spcAft>
              <a:buClr>
                <a:srgbClr val="000000"/>
              </a:buClr>
              <a:buSzPts val="2400"/>
              <a:buFont typeface="Arial"/>
              <a:buNone/>
              <a:tabLst/>
              <a:defRPr/>
            </a:pPr>
            <a:endParaRPr kumimoji="0" lang="en-US" sz="1400" b="0" i="1" u="none" strike="noStrike" kern="1200" cap="none" spc="0" normalizeH="0" baseline="0" noProof="0" dirty="0">
              <a:ln>
                <a:noFill/>
              </a:ln>
              <a:solidFill>
                <a:srgbClr val="FFFFFF"/>
              </a:solidFill>
              <a:effectLst/>
              <a:uLnTx/>
              <a:uFillTx/>
              <a:latin typeface="Arial"/>
              <a:ea typeface="+mn-ea"/>
              <a:cs typeface="Arial"/>
              <a:sym typeface="Calibri"/>
            </a:endParaRPr>
          </a:p>
          <a:p>
            <a:pPr marL="0" marR="0" lvl="0" indent="0" algn="l" defTabSz="914400" rtl="0" eaLnBrk="1" fontAlgn="auto" latinLnBrk="0" hangingPunct="1">
              <a:lnSpc>
                <a:spcPct val="90000"/>
              </a:lnSpc>
              <a:spcBef>
                <a:spcPts val="0"/>
              </a:spcBef>
              <a:spcAft>
                <a:spcPts val="600"/>
              </a:spcAft>
              <a:buClr>
                <a:srgbClr val="000000"/>
              </a:buClr>
              <a:buSzPts val="2400"/>
              <a:buFont typeface="Arial"/>
              <a:buNone/>
              <a:tabLst/>
              <a:defRPr/>
            </a:pPr>
            <a:r>
              <a:rPr kumimoji="0" lang="en-US" sz="1400" b="0" i="1" u="none" strike="noStrike" kern="1200" cap="none" spc="0" normalizeH="0" baseline="0" noProof="0" dirty="0">
                <a:ln>
                  <a:noFill/>
                </a:ln>
                <a:solidFill>
                  <a:srgbClr val="FFFFFF"/>
                </a:solidFill>
                <a:effectLst/>
                <a:uLnTx/>
                <a:uFillTx/>
                <a:latin typeface="Arial"/>
                <a:ea typeface="+mn-ea"/>
                <a:cs typeface="Arial"/>
                <a:sym typeface="Calibri"/>
              </a:rPr>
              <a:t>Seattle City Light Workshop, February 13, 2020</a:t>
            </a:r>
          </a:p>
          <a:p>
            <a:pPr marL="0" marR="0" lvl="0" indent="0" algn="l" defTabSz="914400" rtl="0" eaLnBrk="1" fontAlgn="auto" latinLnBrk="0" hangingPunct="1">
              <a:lnSpc>
                <a:spcPct val="90000"/>
              </a:lnSpc>
              <a:spcBef>
                <a:spcPts val="0"/>
              </a:spcBef>
              <a:spcAft>
                <a:spcPts val="600"/>
              </a:spcAft>
              <a:buClr>
                <a:srgbClr val="000000"/>
              </a:buClr>
              <a:buSzPts val="2400"/>
              <a:buFont typeface="Arial"/>
              <a:buNone/>
              <a:tabLst/>
              <a:defRPr/>
            </a:pPr>
            <a:endParaRPr kumimoji="0" lang="en-US" sz="1400" b="0" i="1" u="none" strike="noStrike" kern="1200" cap="none" spc="0" normalizeH="0" baseline="0" noProof="0" dirty="0">
              <a:ln>
                <a:noFill/>
              </a:ln>
              <a:solidFill>
                <a:srgbClr val="FFFFFF"/>
              </a:solidFill>
              <a:effectLst/>
              <a:uLnTx/>
              <a:uFillTx/>
              <a:latin typeface="Arial"/>
              <a:ea typeface="+mn-ea"/>
              <a:cs typeface="Arial"/>
              <a:sym typeface="Calibri"/>
            </a:endParaRPr>
          </a:p>
          <a:p>
            <a:pPr marL="0" marR="0" lvl="0" indent="0" algn="l" defTabSz="914400" rtl="0" eaLnBrk="1" fontAlgn="auto" latinLnBrk="0" hangingPunct="1">
              <a:lnSpc>
                <a:spcPct val="90000"/>
              </a:lnSpc>
              <a:spcBef>
                <a:spcPts val="0"/>
              </a:spcBef>
              <a:spcAft>
                <a:spcPts val="600"/>
              </a:spcAft>
              <a:buClr>
                <a:srgbClr val="000000"/>
              </a:buClr>
              <a:buSzPts val="2400"/>
              <a:buFont typeface="Arial"/>
              <a:buNone/>
              <a:tabLst/>
              <a:defRPr/>
            </a:pPr>
            <a:endParaRPr kumimoji="0" lang="en-US" sz="1400" b="0" i="0" u="none" strike="noStrike" kern="1200" cap="none" spc="0" normalizeH="0" baseline="0" noProof="0" dirty="0">
              <a:ln>
                <a:noFill/>
              </a:ln>
              <a:solidFill>
                <a:srgbClr val="FFFFFF"/>
              </a:solidFill>
              <a:effectLst/>
              <a:uLnTx/>
              <a:uFillTx/>
              <a:latin typeface="Arial"/>
              <a:ea typeface="+mn-ea"/>
              <a:cs typeface="Arial"/>
              <a:sym typeface="Calibri"/>
            </a:endParaRPr>
          </a:p>
        </p:txBody>
      </p:sp>
      <p:pic>
        <p:nvPicPr>
          <p:cNvPr id="555" name="Google Shape;555;p27"/>
          <p:cNvPicPr preferRelativeResize="0"/>
          <p:nvPr/>
        </p:nvPicPr>
        <p:blipFill rotWithShape="1">
          <a:blip r:embed="rId3" cstate="screen">
            <a:extLst>
              <a:ext uri="{28A0092B-C50C-407E-A947-70E740481C1C}">
                <a14:useLocalDpi xmlns:a14="http://schemas.microsoft.com/office/drawing/2010/main"/>
              </a:ext>
            </a:extLst>
          </a:blip>
          <a:srcRect/>
          <a:stretch/>
        </p:blipFill>
        <p:spPr>
          <a:xfrm>
            <a:off x="6362014" y="3476982"/>
            <a:ext cx="2778665" cy="674034"/>
          </a:xfrm>
          <a:prstGeom prst="rect">
            <a:avLst/>
          </a:prstGeom>
          <a:noFill/>
        </p:spPr>
      </p:pic>
      <p:pic>
        <p:nvPicPr>
          <p:cNvPr id="556" name="Google Shape;556;p27"/>
          <p:cNvPicPr preferRelativeResize="0"/>
          <p:nvPr/>
        </p:nvPicPr>
        <p:blipFill rotWithShape="1">
          <a:blip r:embed="rId4"/>
          <a:srcRect/>
          <a:stretch/>
        </p:blipFill>
        <p:spPr>
          <a:xfrm>
            <a:off x="7213311" y="4646090"/>
            <a:ext cx="1737518" cy="1750582"/>
          </a:xfrm>
          <a:prstGeom prst="rect">
            <a:avLst/>
          </a:prstGeom>
          <a:noFill/>
        </p:spPr>
      </p:pic>
      <p:pic>
        <p:nvPicPr>
          <p:cNvPr id="1026" name="Picture 2" descr="http://www.sauk-suiattle.com/images/Elliott.jpg">
            <a:extLst>
              <a:ext uri="{FF2B5EF4-FFF2-40B4-BE49-F238E27FC236}">
                <a16:creationId xmlns:a16="http://schemas.microsoft.com/office/drawing/2014/main" id="{227593F8-FE57-4F53-8198-536EC04B28A9}"/>
              </a:ext>
            </a:extLst>
          </p:cNvPr>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6091216" y="851877"/>
            <a:ext cx="1003949" cy="1564293"/>
          </a:xfrm>
          <a:prstGeom prst="rect">
            <a:avLst/>
          </a:prstGeom>
          <a:noFill/>
          <a:extLst>
            <a:ext uri="{909E8E84-426E-40DD-AFC4-6F175D3DCCD1}">
              <a14:hiddenFill xmlns:a14="http://schemas.microsoft.com/office/drawing/2010/main">
                <a:solidFill>
                  <a:srgbClr val="FFFFFF"/>
                </a:solidFill>
              </a14:hiddenFill>
            </a:ext>
          </a:extLst>
        </p:spPr>
      </p:pic>
      <p:pic>
        <p:nvPicPr>
          <p:cNvPr id="1028" name="Picture 4" descr="Indian Affairs">
            <a:extLst>
              <a:ext uri="{FF2B5EF4-FFF2-40B4-BE49-F238E27FC236}">
                <a16:creationId xmlns:a16="http://schemas.microsoft.com/office/drawing/2014/main" id="{3B7A3485-D914-4BF0-930D-B9D0DA47AF0F}"/>
              </a:ext>
            </a:extLst>
          </p:cNvPr>
          <p:cNvPicPr>
            <a:picLocks noChangeAspect="1" noChangeArrowheads="1"/>
          </p:cNvPicPr>
          <p:nvPr/>
        </p:nvPicPr>
        <p:blipFill>
          <a:blip r:embed="rId6" cstate="screen">
            <a:extLst>
              <a:ext uri="{28A0092B-C50C-407E-A947-70E740481C1C}">
                <a14:useLocalDpi xmlns:a14="http://schemas.microsoft.com/office/drawing/2010/main"/>
              </a:ext>
            </a:extLst>
          </a:blip>
          <a:srcRect/>
          <a:stretch>
            <a:fillRect/>
          </a:stretch>
        </p:blipFill>
        <p:spPr bwMode="auto">
          <a:xfrm>
            <a:off x="7366865" y="832206"/>
            <a:ext cx="1583964" cy="1583964"/>
          </a:xfrm>
          <a:prstGeom prst="rect">
            <a:avLst/>
          </a:prstGeom>
          <a:noFill/>
          <a:extLst>
            <a:ext uri="{909E8E84-426E-40DD-AFC4-6F175D3DCCD1}">
              <a14:hiddenFill xmlns:a14="http://schemas.microsoft.com/office/drawing/2010/main">
                <a:solidFill>
                  <a:srgbClr val="FFFFFF"/>
                </a:solidFill>
              </a14:hiddenFill>
            </a:ext>
          </a:extLst>
        </p:spPr>
      </p:pic>
      <p:sp>
        <p:nvSpPr>
          <p:cNvPr id="2" name="Slide Number Placeholder 1">
            <a:extLst>
              <a:ext uri="{FF2B5EF4-FFF2-40B4-BE49-F238E27FC236}">
                <a16:creationId xmlns:a16="http://schemas.microsoft.com/office/drawing/2014/main" id="{E130667C-9AD0-4DCA-9DA1-20749C9B4F25}"/>
              </a:ext>
            </a:extLst>
          </p:cNvPr>
          <p:cNvSpPr>
            <a:spLocks noGrp="1"/>
          </p:cNvSpPr>
          <p:nvPr>
            <p:ph type="sldNum" idx="12"/>
          </p:nvPr>
        </p:nvSpPr>
        <p:spPr/>
        <p:txBody>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n" sz="1200" b="0" i="0" u="none" strike="noStrike" kern="0" cap="none" spc="0" normalizeH="0" baseline="0" noProof="0" smtClean="0">
                <a:ln>
                  <a:noFill/>
                </a:ln>
                <a:solidFill>
                  <a:srgbClr val="888888"/>
                </a:solidFill>
                <a:effectLst/>
                <a:uLnTx/>
                <a:uFillTx/>
                <a:latin typeface="Calibri"/>
                <a:sym typeface="Calibri"/>
              </a:rPr>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t>4</a:t>
            </a:fld>
            <a:endParaRPr kumimoji="0" lang="en" sz="1200" b="0" i="0" u="none" strike="noStrike" kern="0" cap="none" spc="0" normalizeH="0" baseline="0" noProof="0">
              <a:ln>
                <a:noFill/>
              </a:ln>
              <a:solidFill>
                <a:srgbClr val="888888"/>
              </a:solidFill>
              <a:effectLst/>
              <a:uLnTx/>
              <a:uFillTx/>
              <a:latin typeface="Calibri"/>
              <a:sym typeface="Calibri"/>
            </a:endParaRPr>
          </a:p>
        </p:txBody>
      </p:sp>
      <p:pic>
        <p:nvPicPr>
          <p:cNvPr id="3" name="Picture 2"/>
          <p:cNvPicPr>
            <a:picLocks noChangeAspect="1"/>
          </p:cNvPicPr>
          <p:nvPr/>
        </p:nvPicPr>
        <p:blipFill>
          <a:blip r:embed="rId7" cstate="screen">
            <a:extLst>
              <a:ext uri="{28A0092B-C50C-407E-A947-70E740481C1C}">
                <a14:useLocalDpi xmlns:a14="http://schemas.microsoft.com/office/drawing/2010/main"/>
              </a:ext>
            </a:extLst>
          </a:blip>
          <a:stretch>
            <a:fillRect/>
          </a:stretch>
        </p:blipFill>
        <p:spPr>
          <a:xfrm>
            <a:off x="724028" y="4356075"/>
            <a:ext cx="5074141" cy="1767397"/>
          </a:xfrm>
          <a:prstGeom prst="rect">
            <a:avLst/>
          </a:prstGeom>
        </p:spPr>
      </p:pic>
      <p:pic>
        <p:nvPicPr>
          <p:cNvPr id="4" name="Picture 3"/>
          <p:cNvPicPr>
            <a:picLocks noChangeAspect="1"/>
          </p:cNvPicPr>
          <p:nvPr/>
        </p:nvPicPr>
        <p:blipFill>
          <a:blip r:embed="rId8"/>
          <a:stretch>
            <a:fillRect/>
          </a:stretch>
        </p:blipFill>
        <p:spPr>
          <a:xfrm>
            <a:off x="5174628" y="105003"/>
            <a:ext cx="3975229" cy="646439"/>
          </a:xfrm>
          <a:prstGeom prst="rect">
            <a:avLst/>
          </a:prstGeom>
        </p:spPr>
      </p:pic>
      <p:pic>
        <p:nvPicPr>
          <p:cNvPr id="6" name="Picture 5" descr="A close up of a logo&#10;&#10;Description automatically generated">
            <a:extLst>
              <a:ext uri="{FF2B5EF4-FFF2-40B4-BE49-F238E27FC236}">
                <a16:creationId xmlns:a16="http://schemas.microsoft.com/office/drawing/2014/main" id="{3FB39F37-726A-4396-BE99-33DC6431D70C}"/>
              </a:ext>
            </a:extLst>
          </p:cNvPr>
          <p:cNvPicPr>
            <a:picLocks noChangeAspect="1"/>
          </p:cNvPicPr>
          <p:nvPr/>
        </p:nvPicPr>
        <p:blipFill>
          <a:blip r:embed="rId9" cstate="screen">
            <a:extLst>
              <a:ext uri="{28A0092B-C50C-407E-A947-70E740481C1C}">
                <a14:useLocalDpi xmlns:a14="http://schemas.microsoft.com/office/drawing/2010/main"/>
              </a:ext>
            </a:extLst>
          </a:blip>
          <a:stretch>
            <a:fillRect/>
          </a:stretch>
        </p:blipFill>
        <p:spPr>
          <a:xfrm>
            <a:off x="6117977" y="2547478"/>
            <a:ext cx="3107303" cy="676702"/>
          </a:xfrm>
          <a:prstGeom prst="rect">
            <a:avLst/>
          </a:prstGeom>
        </p:spPr>
      </p:pic>
    </p:spTree>
  </p:cSld>
  <p:clrMapOvr>
    <a:overrideClrMapping bg1="dk1" tx1="lt1" bg2="dk2" tx2="lt2" accent1="accent1" accent2="accent2" accent3="accent3" accent4="accent4" accent5="accent5" accent6="accent6" hlink="hlink" folHlink="folHlink"/>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6">
            <a:extLst>
              <a:ext uri="{FF2B5EF4-FFF2-40B4-BE49-F238E27FC236}">
                <a16:creationId xmlns:a16="http://schemas.microsoft.com/office/drawing/2014/main" id="{CF7AF6FE-7A8F-4017-8494-D9EB08AD09AF}"/>
              </a:ext>
            </a:extLst>
          </p:cNvPr>
          <p:cNvSpPr>
            <a:spLocks noGrp="1"/>
          </p:cNvSpPr>
          <p:nvPr>
            <p:ph type="title"/>
          </p:nvPr>
        </p:nvSpPr>
        <p:spPr>
          <a:xfrm>
            <a:off x="558800" y="705186"/>
            <a:ext cx="8158480" cy="430887"/>
          </a:xfrm>
        </p:spPr>
        <p:txBody>
          <a:bodyPr/>
          <a:lstStyle/>
          <a:p>
            <a:r>
              <a:rPr lang="en-US" cap="none" dirty="0"/>
              <a:t>Hydrologic Modeling</a:t>
            </a:r>
          </a:p>
        </p:txBody>
      </p:sp>
      <p:pic>
        <p:nvPicPr>
          <p:cNvPr id="9" name="Picture 8">
            <a:extLst>
              <a:ext uri="{FF2B5EF4-FFF2-40B4-BE49-F238E27FC236}">
                <a16:creationId xmlns:a16="http://schemas.microsoft.com/office/drawing/2014/main" id="{78085121-6ED7-4650-8335-440E302087B1}"/>
              </a:ext>
            </a:extLst>
          </p:cNvPr>
          <p:cNvPicPr>
            <a:picLocks noChangeAspect="1"/>
          </p:cNvPicPr>
          <p:nvPr/>
        </p:nvPicPr>
        <p:blipFill>
          <a:blip r:embed="rId3"/>
          <a:stretch>
            <a:fillRect/>
          </a:stretch>
        </p:blipFill>
        <p:spPr>
          <a:xfrm>
            <a:off x="1548708" y="1355503"/>
            <a:ext cx="6172892" cy="4672864"/>
          </a:xfrm>
          <a:prstGeom prst="rect">
            <a:avLst/>
          </a:prstGeom>
        </p:spPr>
      </p:pic>
      <p:sp>
        <p:nvSpPr>
          <p:cNvPr id="10" name="Rectangle 9">
            <a:extLst>
              <a:ext uri="{FF2B5EF4-FFF2-40B4-BE49-F238E27FC236}">
                <a16:creationId xmlns:a16="http://schemas.microsoft.com/office/drawing/2014/main" id="{6E966326-B9C7-41E1-B985-7D366CC78142}"/>
              </a:ext>
            </a:extLst>
          </p:cNvPr>
          <p:cNvSpPr/>
          <p:nvPr/>
        </p:nvSpPr>
        <p:spPr>
          <a:xfrm>
            <a:off x="1220559" y="6037397"/>
            <a:ext cx="6936468" cy="230832"/>
          </a:xfrm>
          <a:prstGeom prst="rect">
            <a:avLst/>
          </a:prstGeom>
        </p:spPr>
        <p:txBody>
          <a:bodyPr wrap="square">
            <a:spAutoFit/>
          </a:bodyPr>
          <a:lstStyle/>
          <a:p>
            <a:pPr lvl="0"/>
            <a:r>
              <a:rPr lang="en-US" sz="900" dirty="0">
                <a:solidFill>
                  <a:srgbClr val="222222"/>
                </a:solidFill>
                <a:latin typeface="Arial" panose="020B0604020202020204" pitchFamily="34" charset="0"/>
              </a:rPr>
              <a:t>South Fork of Sauk River viewed from foot bridge entering the Monte Cristo townsite by </a:t>
            </a:r>
            <a:r>
              <a:rPr lang="en-US" sz="900" dirty="0" err="1">
                <a:solidFill>
                  <a:srgbClr val="222222"/>
                </a:solidFill>
                <a:latin typeface="Arial" panose="020B0604020202020204" pitchFamily="34" charset="0"/>
              </a:rPr>
              <a:t>Junkyardsparkle</a:t>
            </a:r>
            <a:r>
              <a:rPr lang="en-US" sz="900" dirty="0">
                <a:solidFill>
                  <a:srgbClr val="222222"/>
                </a:solidFill>
                <a:latin typeface="Arial" panose="020B0604020202020204" pitchFamily="34" charset="0"/>
              </a:rPr>
              <a:t>. CC0 1.0 Public Domain. </a:t>
            </a:r>
            <a:endParaRPr lang="en-US" sz="900" dirty="0"/>
          </a:p>
        </p:txBody>
      </p:sp>
      <p:pic>
        <p:nvPicPr>
          <p:cNvPr id="11" name="Google Shape;236;p18" descr="DHSVM_lg.jpg">
            <a:extLst>
              <a:ext uri="{FF2B5EF4-FFF2-40B4-BE49-F238E27FC236}">
                <a16:creationId xmlns:a16="http://schemas.microsoft.com/office/drawing/2014/main" id="{3092F3C4-8883-4403-ACF1-869EBEF61BFE}"/>
              </a:ext>
            </a:extLst>
          </p:cNvPr>
          <p:cNvPicPr preferRelativeResize="0"/>
          <p:nvPr/>
        </p:nvPicPr>
        <p:blipFill rotWithShape="1">
          <a:blip r:embed="rId4" cstate="screen">
            <a:alphaModFix/>
            <a:extLst>
              <a:ext uri="{28A0092B-C50C-407E-A947-70E740481C1C}">
                <a14:useLocalDpi xmlns:a14="http://schemas.microsoft.com/office/drawing/2010/main"/>
              </a:ext>
            </a:extLst>
          </a:blip>
          <a:srcRect/>
          <a:stretch/>
        </p:blipFill>
        <p:spPr>
          <a:xfrm>
            <a:off x="1104082" y="2932431"/>
            <a:ext cx="2728107" cy="1605931"/>
          </a:xfrm>
          <a:prstGeom prst="rect">
            <a:avLst/>
          </a:prstGeom>
          <a:noFill/>
          <a:ln>
            <a:noFill/>
          </a:ln>
        </p:spPr>
      </p:pic>
      <p:pic>
        <p:nvPicPr>
          <p:cNvPr id="12" name="Google Shape;240;p18">
            <a:extLst>
              <a:ext uri="{FF2B5EF4-FFF2-40B4-BE49-F238E27FC236}">
                <a16:creationId xmlns:a16="http://schemas.microsoft.com/office/drawing/2014/main" id="{C74D00E8-16FD-4616-ABEF-2CB312AF7A0E}"/>
              </a:ext>
            </a:extLst>
          </p:cNvPr>
          <p:cNvPicPr preferRelativeResize="0"/>
          <p:nvPr/>
        </p:nvPicPr>
        <p:blipFill rotWithShape="1">
          <a:blip r:embed="rId5" cstate="screen">
            <a:alphaModFix/>
            <a:extLst>
              <a:ext uri="{28A0092B-C50C-407E-A947-70E740481C1C}">
                <a14:useLocalDpi xmlns:a14="http://schemas.microsoft.com/office/drawing/2010/main"/>
              </a:ext>
            </a:extLst>
          </a:blip>
          <a:srcRect/>
          <a:stretch/>
        </p:blipFill>
        <p:spPr>
          <a:xfrm>
            <a:off x="5365473" y="1284233"/>
            <a:ext cx="2906935" cy="1460500"/>
          </a:xfrm>
          <a:prstGeom prst="rect">
            <a:avLst/>
          </a:prstGeom>
          <a:noFill/>
          <a:ln>
            <a:noFill/>
          </a:ln>
        </p:spPr>
      </p:pic>
      <p:sp>
        <p:nvSpPr>
          <p:cNvPr id="13" name="TextBox 12">
            <a:extLst>
              <a:ext uri="{FF2B5EF4-FFF2-40B4-BE49-F238E27FC236}">
                <a16:creationId xmlns:a16="http://schemas.microsoft.com/office/drawing/2014/main" id="{421650BB-52DD-4BD1-8EFA-5A27699312B9}"/>
              </a:ext>
            </a:extLst>
          </p:cNvPr>
          <p:cNvSpPr txBox="1"/>
          <p:nvPr/>
        </p:nvSpPr>
        <p:spPr>
          <a:xfrm>
            <a:off x="997900" y="2892893"/>
            <a:ext cx="1221809" cy="307777"/>
          </a:xfrm>
          <a:prstGeom prst="rect">
            <a:avLst/>
          </a:prstGeom>
          <a:noFill/>
        </p:spPr>
        <p:txBody>
          <a:bodyPr wrap="none" rtlCol="0">
            <a:spAutoFit/>
          </a:bodyPr>
          <a:lstStyle/>
          <a:p>
            <a:r>
              <a:rPr lang="en-US" dirty="0"/>
              <a:t>DHSVM Grid</a:t>
            </a:r>
          </a:p>
        </p:txBody>
      </p:sp>
      <p:sp>
        <p:nvSpPr>
          <p:cNvPr id="14" name="TextBox 13">
            <a:extLst>
              <a:ext uri="{FF2B5EF4-FFF2-40B4-BE49-F238E27FC236}">
                <a16:creationId xmlns:a16="http://schemas.microsoft.com/office/drawing/2014/main" id="{315AD5EE-ABB0-480A-AAAB-2079D1F90CC4}"/>
              </a:ext>
            </a:extLst>
          </p:cNvPr>
          <p:cNvSpPr txBox="1"/>
          <p:nvPr/>
        </p:nvSpPr>
        <p:spPr>
          <a:xfrm>
            <a:off x="5274033" y="1263913"/>
            <a:ext cx="1479508" cy="307777"/>
          </a:xfrm>
          <a:prstGeom prst="rect">
            <a:avLst/>
          </a:prstGeom>
          <a:noFill/>
        </p:spPr>
        <p:txBody>
          <a:bodyPr wrap="none" rtlCol="0">
            <a:spAutoFit/>
          </a:bodyPr>
          <a:lstStyle/>
          <a:p>
            <a:r>
              <a:rPr lang="en-US" sz="1400" dirty="0"/>
              <a:t>DHSVM Glaciers</a:t>
            </a:r>
          </a:p>
        </p:txBody>
      </p:sp>
      <p:sp>
        <p:nvSpPr>
          <p:cNvPr id="15" name="Rectangle 14">
            <a:extLst>
              <a:ext uri="{FF2B5EF4-FFF2-40B4-BE49-F238E27FC236}">
                <a16:creationId xmlns:a16="http://schemas.microsoft.com/office/drawing/2014/main" id="{33955FD2-1A7C-4600-BEC1-00159A89FADA}"/>
              </a:ext>
            </a:extLst>
          </p:cNvPr>
          <p:cNvSpPr/>
          <p:nvPr/>
        </p:nvSpPr>
        <p:spPr>
          <a:xfrm>
            <a:off x="1548708" y="4557580"/>
            <a:ext cx="6172892" cy="1485022"/>
          </a:xfrm>
          <a:prstGeom prst="rect">
            <a:avLst/>
          </a:prstGeom>
          <a:solidFill>
            <a:srgbClr val="7F7F7F">
              <a:alpha val="25098"/>
            </a:srgbClr>
          </a:solidFill>
        </p:spPr>
        <p:txBody>
          <a:bodyPr wrap="square">
            <a:spAutoFit/>
          </a:bodyPr>
          <a:lstStyle/>
          <a:p>
            <a:pPr marL="4763" indent="-4763">
              <a:buSzPts val="1400"/>
              <a:defRPr/>
            </a:pPr>
            <a:r>
              <a:rPr lang="en-US" sz="1600" b="1" dirty="0">
                <a:solidFill>
                  <a:schemeClr val="bg1"/>
                </a:solidFill>
                <a:latin typeface="+mj-lt"/>
                <a:ea typeface="Calibri"/>
                <a:cs typeface="Calibri"/>
                <a:sym typeface="Calibri"/>
              </a:rPr>
              <a:t>Distributed hydrology, soil, &amp; vegetation model with glacier dynamics at 3-hr</a:t>
            </a:r>
            <a:r>
              <a:rPr lang="en-US" sz="1600" b="1" dirty="0">
                <a:solidFill>
                  <a:schemeClr val="bg1"/>
                </a:solidFill>
                <a:latin typeface="+mj-lt"/>
              </a:rPr>
              <a:t> timestep for 1969-2099.  Every 150 m grid cell uses physical equations to simulate transport of water from high elevations with ice and snow processes to low elevations with canopy and soil processes.</a:t>
            </a:r>
            <a:r>
              <a:rPr lang="en-US" sz="1600" b="1" dirty="0">
                <a:solidFill>
                  <a:schemeClr val="bg1"/>
                </a:solidFill>
                <a:latin typeface="+mj-lt"/>
                <a:ea typeface="Calibri"/>
                <a:cs typeface="Calibri"/>
                <a:sym typeface="Calibri"/>
              </a:rPr>
              <a:t>  </a:t>
            </a:r>
            <a:br>
              <a:rPr lang="en-US" sz="1600" b="1" dirty="0">
                <a:solidFill>
                  <a:schemeClr val="bg1"/>
                </a:solidFill>
                <a:latin typeface="+mj-lt"/>
                <a:ea typeface="Calibri"/>
                <a:cs typeface="Calibri"/>
                <a:sym typeface="Calibri"/>
              </a:rPr>
            </a:br>
            <a:r>
              <a:rPr lang="en-US" sz="1050" b="1" dirty="0" err="1">
                <a:solidFill>
                  <a:schemeClr val="bg1"/>
                </a:solidFill>
                <a:ea typeface="Calibri"/>
                <a:cs typeface="Calibri"/>
                <a:sym typeface="Calibri"/>
              </a:rPr>
              <a:t>Wigmosta</a:t>
            </a:r>
            <a:r>
              <a:rPr lang="en-US" sz="1050" b="1" dirty="0">
                <a:solidFill>
                  <a:schemeClr val="bg1"/>
                </a:solidFill>
                <a:ea typeface="Calibri"/>
                <a:cs typeface="Calibri"/>
                <a:sym typeface="Calibri"/>
              </a:rPr>
              <a:t> et al., (</a:t>
            </a:r>
            <a:r>
              <a:rPr lang="en-US" sz="1050" b="1" dirty="0">
                <a:solidFill>
                  <a:schemeClr val="bg1"/>
                </a:solidFill>
                <a:latin typeface="+mj-lt"/>
                <a:ea typeface="Calibri"/>
                <a:cs typeface="Calibri"/>
                <a:sym typeface="Calibri"/>
              </a:rPr>
              <a:t>1994); Naz et al. (2011); Frans et al. (2013).</a:t>
            </a:r>
            <a:endParaRPr lang="en-US" sz="1050" b="1" dirty="0">
              <a:solidFill>
                <a:schemeClr val="bg1"/>
              </a:solidFill>
              <a:latin typeface="+mj-lt"/>
            </a:endParaRPr>
          </a:p>
        </p:txBody>
      </p:sp>
    </p:spTree>
    <p:extLst>
      <p:ext uri="{BB962C8B-B14F-4D97-AF65-F5344CB8AC3E}">
        <p14:creationId xmlns:p14="http://schemas.microsoft.com/office/powerpoint/2010/main" val="363362786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6.xml><?xml version="1.0" encoding="utf-8"?>
<p:sld xmlns:a="http://schemas.openxmlformats.org/drawingml/2006/main" xmlns:r="http://schemas.openxmlformats.org/officeDocument/2006/relationships" xmlns:p="http://schemas.openxmlformats.org/presentationml/2006/main" showMasterSp="0">
  <p:cSld>
    <p:spTree>
      <p:nvGrpSpPr>
        <p:cNvPr id="1" name="Shape 224"/>
        <p:cNvGrpSpPr/>
        <p:nvPr/>
      </p:nvGrpSpPr>
      <p:grpSpPr>
        <a:xfrm>
          <a:off x="0" y="0"/>
          <a:ext cx="0" cy="0"/>
          <a:chOff x="0" y="0"/>
          <a:chExt cx="0" cy="0"/>
        </a:xfrm>
      </p:grpSpPr>
      <p:pic>
        <p:nvPicPr>
          <p:cNvPr id="13" name="Picture 12">
            <a:extLst>
              <a:ext uri="{FF2B5EF4-FFF2-40B4-BE49-F238E27FC236}">
                <a16:creationId xmlns:a16="http://schemas.microsoft.com/office/drawing/2014/main" id="{31061AD5-DF03-46F7-BA1E-D0F0801676F4}"/>
              </a:ext>
            </a:extLst>
          </p:cNvPr>
          <p:cNvPicPr>
            <a:picLocks noChangeAspect="1"/>
          </p:cNvPicPr>
          <p:nvPr/>
        </p:nvPicPr>
        <p:blipFill>
          <a:blip r:embed="rId3"/>
          <a:stretch>
            <a:fillRect/>
          </a:stretch>
        </p:blipFill>
        <p:spPr>
          <a:xfrm flipV="1">
            <a:off x="0" y="5627670"/>
            <a:ext cx="9161738" cy="1180065"/>
          </a:xfrm>
          <a:prstGeom prst="rect">
            <a:avLst/>
          </a:prstGeom>
        </p:spPr>
      </p:pic>
      <p:sp>
        <p:nvSpPr>
          <p:cNvPr id="3" name="Slide Number Placeholder 2">
            <a:extLst>
              <a:ext uri="{FF2B5EF4-FFF2-40B4-BE49-F238E27FC236}">
                <a16:creationId xmlns:a16="http://schemas.microsoft.com/office/drawing/2014/main" id="{988E2C43-5041-4A70-9DE1-A94EB66FD565}"/>
              </a:ext>
            </a:extLst>
          </p:cNvPr>
          <p:cNvSpPr>
            <a:spLocks noGrp="1"/>
          </p:cNvSpPr>
          <p:nvPr>
            <p:ph type="sldNum" idx="12"/>
          </p:nvPr>
        </p:nvSpPr>
        <p:spPr>
          <a:xfrm>
            <a:off x="6553200" y="6356350"/>
            <a:ext cx="2133600" cy="365125"/>
          </a:xfrm>
          <a:prstGeom prst="rect">
            <a:avLst/>
          </a:prstGeom>
          <a:noFill/>
          <a:ln>
            <a:noFill/>
          </a:ln>
        </p:spPr>
        <p:txBody>
          <a:bodyPr spcFirstLastPara="1" wrap="square" lIns="91425" tIns="45700" rIns="91425" bIns="45700" anchor="ctr" anchorCtr="0">
            <a:noAutofit/>
          </a:bodyPr>
          <a:lstStyle>
            <a:defPPr marR="0" lvl="0" algn="l" rtl="0">
              <a:lnSpc>
                <a:spcPct val="100000"/>
              </a:lnSpc>
              <a:spcBef>
                <a:spcPts val="0"/>
              </a:spcBef>
              <a:spcAft>
                <a:spcPts val="0"/>
              </a:spcAft>
            </a:defPPr>
            <a:lvl1pPr marL="0" marR="0" lvl="0" indent="0" algn="r" rtl="0">
              <a:lnSpc>
                <a:spcPct val="100000"/>
              </a:lnSpc>
              <a:spcBef>
                <a:spcPts val="0"/>
              </a:spcBef>
              <a:spcAft>
                <a:spcPts val="0"/>
              </a:spcAft>
              <a:buClr>
                <a:srgbClr val="000000"/>
              </a:buClr>
              <a:buFont typeface="Arial"/>
              <a:buNone/>
              <a:defRPr sz="1200" b="0" i="0" u="none" strike="noStrike" cap="none">
                <a:solidFill>
                  <a:srgbClr val="888888"/>
                </a:solidFill>
                <a:latin typeface="Calibri"/>
                <a:ea typeface="Calibri"/>
                <a:cs typeface="Calibri"/>
                <a:sym typeface="Calibri"/>
              </a:defRPr>
            </a:lvl1pPr>
            <a:lvl2pPr marL="0" marR="0" lvl="1" indent="0" algn="r" rtl="0">
              <a:lnSpc>
                <a:spcPct val="100000"/>
              </a:lnSpc>
              <a:spcBef>
                <a:spcPts val="0"/>
              </a:spcBef>
              <a:spcAft>
                <a:spcPts val="0"/>
              </a:spcAft>
              <a:buClr>
                <a:srgbClr val="000000"/>
              </a:buClr>
              <a:buFont typeface="Arial"/>
              <a:buNone/>
              <a:defRPr sz="1200" b="0" i="0" u="none" strike="noStrike" cap="none">
                <a:solidFill>
                  <a:srgbClr val="888888"/>
                </a:solidFill>
                <a:latin typeface="Calibri"/>
                <a:ea typeface="Calibri"/>
                <a:cs typeface="Calibri"/>
                <a:sym typeface="Calibri"/>
              </a:defRPr>
            </a:lvl2pPr>
            <a:lvl3pPr marL="0" marR="0" lvl="2" indent="0" algn="r" rtl="0">
              <a:lnSpc>
                <a:spcPct val="100000"/>
              </a:lnSpc>
              <a:spcBef>
                <a:spcPts val="0"/>
              </a:spcBef>
              <a:spcAft>
                <a:spcPts val="0"/>
              </a:spcAft>
              <a:buClr>
                <a:srgbClr val="000000"/>
              </a:buClr>
              <a:buFont typeface="Arial"/>
              <a:buNone/>
              <a:defRPr sz="1200" b="0" i="0" u="none" strike="noStrike" cap="none">
                <a:solidFill>
                  <a:srgbClr val="888888"/>
                </a:solidFill>
                <a:latin typeface="Calibri"/>
                <a:ea typeface="Calibri"/>
                <a:cs typeface="Calibri"/>
                <a:sym typeface="Calibri"/>
              </a:defRPr>
            </a:lvl3pPr>
            <a:lvl4pPr marL="0" marR="0" lvl="3" indent="0" algn="r" rtl="0">
              <a:lnSpc>
                <a:spcPct val="100000"/>
              </a:lnSpc>
              <a:spcBef>
                <a:spcPts val="0"/>
              </a:spcBef>
              <a:spcAft>
                <a:spcPts val="0"/>
              </a:spcAft>
              <a:buClr>
                <a:srgbClr val="000000"/>
              </a:buClr>
              <a:buFont typeface="Arial"/>
              <a:buNone/>
              <a:defRPr sz="1200" b="0" i="0" u="none" strike="noStrike" cap="none">
                <a:solidFill>
                  <a:srgbClr val="888888"/>
                </a:solidFill>
                <a:latin typeface="Calibri"/>
                <a:ea typeface="Calibri"/>
                <a:cs typeface="Calibri"/>
                <a:sym typeface="Calibri"/>
              </a:defRPr>
            </a:lvl4pPr>
            <a:lvl5pPr marL="0" marR="0" lvl="4" indent="0" algn="r" rtl="0">
              <a:lnSpc>
                <a:spcPct val="100000"/>
              </a:lnSpc>
              <a:spcBef>
                <a:spcPts val="0"/>
              </a:spcBef>
              <a:spcAft>
                <a:spcPts val="0"/>
              </a:spcAft>
              <a:buClr>
                <a:srgbClr val="000000"/>
              </a:buClr>
              <a:buFont typeface="Arial"/>
              <a:buNone/>
              <a:defRPr sz="1200" b="0" i="0" u="none" strike="noStrike" cap="none">
                <a:solidFill>
                  <a:srgbClr val="888888"/>
                </a:solidFill>
                <a:latin typeface="Calibri"/>
                <a:ea typeface="Calibri"/>
                <a:cs typeface="Calibri"/>
                <a:sym typeface="Calibri"/>
              </a:defRPr>
            </a:lvl5pPr>
            <a:lvl6pPr marL="0" marR="0" lvl="5" indent="0" algn="r" rtl="0">
              <a:lnSpc>
                <a:spcPct val="100000"/>
              </a:lnSpc>
              <a:spcBef>
                <a:spcPts val="0"/>
              </a:spcBef>
              <a:spcAft>
                <a:spcPts val="0"/>
              </a:spcAft>
              <a:buClr>
                <a:srgbClr val="000000"/>
              </a:buClr>
              <a:buFont typeface="Arial"/>
              <a:buNone/>
              <a:defRPr sz="1200" b="0" i="0" u="none" strike="noStrike" cap="none">
                <a:solidFill>
                  <a:srgbClr val="888888"/>
                </a:solidFill>
                <a:latin typeface="Calibri"/>
                <a:ea typeface="Calibri"/>
                <a:cs typeface="Calibri"/>
                <a:sym typeface="Calibri"/>
              </a:defRPr>
            </a:lvl6pPr>
            <a:lvl7pPr marL="0" marR="0" lvl="6" indent="0" algn="r" rtl="0">
              <a:lnSpc>
                <a:spcPct val="100000"/>
              </a:lnSpc>
              <a:spcBef>
                <a:spcPts val="0"/>
              </a:spcBef>
              <a:spcAft>
                <a:spcPts val="0"/>
              </a:spcAft>
              <a:buClr>
                <a:srgbClr val="000000"/>
              </a:buClr>
              <a:buFont typeface="Arial"/>
              <a:buNone/>
              <a:defRPr sz="1200" b="0" i="0" u="none" strike="noStrike" cap="none">
                <a:solidFill>
                  <a:srgbClr val="888888"/>
                </a:solidFill>
                <a:latin typeface="Calibri"/>
                <a:ea typeface="Calibri"/>
                <a:cs typeface="Calibri"/>
                <a:sym typeface="Calibri"/>
              </a:defRPr>
            </a:lvl7pPr>
            <a:lvl8pPr marL="0" marR="0" lvl="7" indent="0" algn="r" rtl="0">
              <a:lnSpc>
                <a:spcPct val="100000"/>
              </a:lnSpc>
              <a:spcBef>
                <a:spcPts val="0"/>
              </a:spcBef>
              <a:spcAft>
                <a:spcPts val="0"/>
              </a:spcAft>
              <a:buClr>
                <a:srgbClr val="000000"/>
              </a:buClr>
              <a:buFont typeface="Arial"/>
              <a:buNone/>
              <a:defRPr sz="1200" b="0" i="0" u="none" strike="noStrike" cap="none">
                <a:solidFill>
                  <a:srgbClr val="888888"/>
                </a:solidFill>
                <a:latin typeface="Calibri"/>
                <a:ea typeface="Calibri"/>
                <a:cs typeface="Calibri"/>
                <a:sym typeface="Calibri"/>
              </a:defRPr>
            </a:lvl8pPr>
            <a:lvl9pPr marL="0" marR="0" lvl="8" indent="0" algn="r" rtl="0">
              <a:lnSpc>
                <a:spcPct val="100000"/>
              </a:lnSpc>
              <a:spcBef>
                <a:spcPts val="0"/>
              </a:spcBef>
              <a:spcAft>
                <a:spcPts val="0"/>
              </a:spcAft>
              <a:buClr>
                <a:srgbClr val="000000"/>
              </a:buClr>
              <a:buFont typeface="Arial"/>
              <a:buNone/>
              <a:defRPr sz="1200" b="0" i="0" u="none" strike="noStrike" cap="none">
                <a:solidFill>
                  <a:srgbClr val="888888"/>
                </a:solidFill>
                <a:latin typeface="Calibri"/>
                <a:ea typeface="Calibri"/>
                <a:cs typeface="Calibri"/>
                <a:sym typeface="Calibri"/>
              </a:defRPr>
            </a:lvl9p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n" sz="1200" b="0" i="0" u="none" strike="noStrike" kern="1200" cap="none" spc="0" normalizeH="0" baseline="0" noProof="0" smtClean="0">
                <a:ln>
                  <a:noFill/>
                </a:ln>
                <a:solidFill>
                  <a:srgbClr val="888888"/>
                </a:solidFill>
                <a:effectLst/>
                <a:uLnTx/>
                <a:uFillTx/>
                <a:latin typeface="Calibri"/>
                <a:sym typeface="Calibri"/>
              </a:rPr>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t>6</a:t>
            </a:fld>
            <a:endParaRPr kumimoji="0" lang="en" sz="1200" b="0" i="0" u="none" strike="noStrike" kern="1200" cap="none" spc="0" normalizeH="0" baseline="0" noProof="0" dirty="0">
              <a:ln>
                <a:noFill/>
              </a:ln>
              <a:solidFill>
                <a:srgbClr val="888888"/>
              </a:solidFill>
              <a:effectLst/>
              <a:uLnTx/>
              <a:uFillTx/>
              <a:latin typeface="Calibri"/>
              <a:sym typeface="Calibri"/>
            </a:endParaRPr>
          </a:p>
        </p:txBody>
      </p:sp>
      <p:sp>
        <p:nvSpPr>
          <p:cNvPr id="4" name="Rectangle 3"/>
          <p:cNvSpPr/>
          <p:nvPr/>
        </p:nvSpPr>
        <p:spPr>
          <a:xfrm>
            <a:off x="180975" y="5613479"/>
            <a:ext cx="8825002" cy="1107996"/>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solidFill>
                <a:effectLst/>
                <a:uLnTx/>
                <a:uFillTx/>
                <a:latin typeface="Segoe UI"/>
                <a:ea typeface="+mn-ea"/>
                <a:cs typeface="+mn-cs"/>
              </a:rPr>
              <a:t>Chain of models linking global emissions scenarios to hydrologic impacts in the Skagit River Basin. At the top, black boxes are products of CMIP5 (World Climate Research </a:t>
            </a:r>
            <a:r>
              <a:rPr kumimoji="0" lang="en-US" sz="1100" b="0" i="0" u="none" strike="noStrike" kern="1200" cap="none" spc="0" normalizeH="0" baseline="0" noProof="0" dirty="0" err="1">
                <a:ln>
                  <a:noFill/>
                </a:ln>
                <a:solidFill>
                  <a:prstClr val="white"/>
                </a:solidFill>
                <a:effectLst/>
                <a:uLnTx/>
                <a:uFillTx/>
                <a:latin typeface="Segoe UI"/>
                <a:ea typeface="+mn-ea"/>
                <a:cs typeface="+mn-cs"/>
              </a:rPr>
              <a:t>Programme's</a:t>
            </a:r>
            <a:r>
              <a:rPr kumimoji="0" lang="en-US" sz="1100" b="0" i="0" u="none" strike="noStrike" kern="1200" cap="none" spc="0" normalizeH="0" baseline="0" noProof="0" dirty="0">
                <a:ln>
                  <a:noFill/>
                </a:ln>
                <a:solidFill>
                  <a:prstClr val="white"/>
                </a:solidFill>
                <a:effectLst/>
                <a:uLnTx/>
                <a:uFillTx/>
                <a:latin typeface="Segoe UI"/>
                <a:ea typeface="+mn-ea"/>
                <a:cs typeface="+mn-cs"/>
              </a:rPr>
              <a:t> Working Group on Coupled Modelling (Taylor et al., 2012)); the next green box is a product developed by a collaboration of Oregon State University (OSU) and the University of Idaho (UI) (</a:t>
            </a:r>
            <a:r>
              <a:rPr kumimoji="0" lang="en-US" sz="1100" b="0" i="0" u="none" strike="noStrike" kern="1200" cap="none" spc="0" normalizeH="0" baseline="0" noProof="0" dirty="0" err="1">
                <a:ln>
                  <a:noFill/>
                </a:ln>
                <a:solidFill>
                  <a:prstClr val="white"/>
                </a:solidFill>
                <a:effectLst/>
                <a:uLnTx/>
                <a:uFillTx/>
                <a:latin typeface="Segoe UI"/>
                <a:ea typeface="+mn-ea"/>
                <a:cs typeface="+mn-cs"/>
              </a:rPr>
              <a:t>Abatzoglou</a:t>
            </a:r>
            <a:r>
              <a:rPr kumimoji="0" lang="en-US" sz="1100" b="0" i="0" u="none" strike="noStrike" kern="1200" cap="none" spc="0" normalizeH="0" baseline="0" noProof="0" dirty="0">
                <a:ln>
                  <a:noFill/>
                </a:ln>
                <a:solidFill>
                  <a:prstClr val="white"/>
                </a:solidFill>
                <a:effectLst/>
                <a:uLnTx/>
                <a:uFillTx/>
                <a:latin typeface="Segoe UI"/>
                <a:ea typeface="+mn-ea"/>
                <a:cs typeface="+mn-cs"/>
              </a:rPr>
              <a:t> and Brown, 2012); the following yellow boxes are tools and data developed in collaborations at the University of Washington (UW) (Wigmosta et al., 1994; Clarke et al., 2015; Naz et al., 2014); and the blue boxes are data inputs and outputs developed in collaboration during this project with Seattle City Light (SCL) and the Skagit Climate Science Consortium.</a:t>
            </a:r>
          </a:p>
        </p:txBody>
      </p:sp>
      <p:pic>
        <p:nvPicPr>
          <p:cNvPr id="5" name="Picture 4"/>
          <p:cNvPicPr>
            <a:picLocks noChangeAspect="1"/>
          </p:cNvPicPr>
          <p:nvPr/>
        </p:nvPicPr>
        <p:blipFill>
          <a:blip r:embed="rId4"/>
          <a:stretch>
            <a:fillRect/>
          </a:stretch>
        </p:blipFill>
        <p:spPr>
          <a:xfrm>
            <a:off x="1005795" y="554423"/>
            <a:ext cx="6673857" cy="4987935"/>
          </a:xfrm>
          <a:prstGeom prst="rect">
            <a:avLst/>
          </a:prstGeom>
        </p:spPr>
      </p:pic>
      <p:sp>
        <p:nvSpPr>
          <p:cNvPr id="6" name="Rectangle 5"/>
          <p:cNvSpPr/>
          <p:nvPr/>
        </p:nvSpPr>
        <p:spPr>
          <a:xfrm>
            <a:off x="4004627" y="3043709"/>
            <a:ext cx="1731753" cy="491972"/>
          </a:xfrm>
          <a:prstGeom prst="rect">
            <a:avLst/>
          </a:prstGeom>
          <a:noFill/>
          <a:ln>
            <a:solidFill>
              <a:srgbClr val="FF0000"/>
            </a:solidFill>
          </a:ln>
        </p:spPr>
        <p:style>
          <a:lnRef idx="2">
            <a:schemeClr val="accent2"/>
          </a:lnRef>
          <a:fillRef idx="1">
            <a:schemeClr val="lt1"/>
          </a:fillRef>
          <a:effectRef idx="0">
            <a:schemeClr val="accent2"/>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Segoe UI"/>
              <a:ea typeface="+mn-ea"/>
              <a:cs typeface="+mn-cs"/>
            </a:endParaRPr>
          </a:p>
        </p:txBody>
      </p:sp>
      <p:sp>
        <p:nvSpPr>
          <p:cNvPr id="7" name="TextBox 6"/>
          <p:cNvSpPr txBox="1"/>
          <p:nvPr/>
        </p:nvSpPr>
        <p:spPr>
          <a:xfrm rot="1394181">
            <a:off x="7043831" y="3406299"/>
            <a:ext cx="1696298"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FF0000"/>
                </a:solidFill>
                <a:effectLst/>
                <a:uLnTx/>
                <a:uFillTx/>
                <a:latin typeface="Segoe UI"/>
                <a:ea typeface="+mn-ea"/>
                <a:cs typeface="+mn-cs"/>
              </a:rPr>
              <a:t>Updates May 2019</a:t>
            </a:r>
          </a:p>
        </p:txBody>
      </p:sp>
      <p:sp>
        <p:nvSpPr>
          <p:cNvPr id="27" name="Rectangle 26"/>
          <p:cNvSpPr/>
          <p:nvPr/>
        </p:nvSpPr>
        <p:spPr>
          <a:xfrm>
            <a:off x="4837547" y="3799840"/>
            <a:ext cx="1441558" cy="334244"/>
          </a:xfrm>
          <a:prstGeom prst="rect">
            <a:avLst/>
          </a:prstGeom>
          <a:noFill/>
          <a:ln>
            <a:solidFill>
              <a:srgbClr val="FF0000"/>
            </a:solidFill>
          </a:ln>
        </p:spPr>
        <p:style>
          <a:lnRef idx="2">
            <a:schemeClr val="accent2"/>
          </a:lnRef>
          <a:fillRef idx="1">
            <a:schemeClr val="lt1"/>
          </a:fillRef>
          <a:effectRef idx="0">
            <a:schemeClr val="accent2"/>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Segoe UI"/>
              <a:ea typeface="+mn-ea"/>
              <a:cs typeface="+mn-cs"/>
            </a:endParaRPr>
          </a:p>
        </p:txBody>
      </p:sp>
      <p:sp>
        <p:nvSpPr>
          <p:cNvPr id="30" name="Rectangle 29"/>
          <p:cNvSpPr/>
          <p:nvPr/>
        </p:nvSpPr>
        <p:spPr>
          <a:xfrm>
            <a:off x="5558326" y="4398243"/>
            <a:ext cx="1133274" cy="442520"/>
          </a:xfrm>
          <a:prstGeom prst="rect">
            <a:avLst/>
          </a:prstGeom>
          <a:noFill/>
          <a:ln>
            <a:solidFill>
              <a:srgbClr val="FF0000"/>
            </a:solidFill>
          </a:ln>
        </p:spPr>
        <p:style>
          <a:lnRef idx="2">
            <a:schemeClr val="accent2"/>
          </a:lnRef>
          <a:fillRef idx="1">
            <a:schemeClr val="lt1"/>
          </a:fillRef>
          <a:effectRef idx="0">
            <a:schemeClr val="accent2"/>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Segoe UI"/>
              <a:ea typeface="+mn-ea"/>
              <a:cs typeface="+mn-cs"/>
            </a:endParaRPr>
          </a:p>
        </p:txBody>
      </p:sp>
      <p:sp>
        <p:nvSpPr>
          <p:cNvPr id="31" name="Rectangle 30"/>
          <p:cNvSpPr/>
          <p:nvPr/>
        </p:nvSpPr>
        <p:spPr>
          <a:xfrm>
            <a:off x="2174537" y="3084166"/>
            <a:ext cx="1133274" cy="442520"/>
          </a:xfrm>
          <a:prstGeom prst="rect">
            <a:avLst/>
          </a:prstGeom>
          <a:noFill/>
          <a:ln>
            <a:solidFill>
              <a:srgbClr val="FF0000"/>
            </a:solidFill>
          </a:ln>
        </p:spPr>
        <p:style>
          <a:lnRef idx="2">
            <a:schemeClr val="accent2"/>
          </a:lnRef>
          <a:fillRef idx="1">
            <a:schemeClr val="lt1"/>
          </a:fillRef>
          <a:effectRef idx="0">
            <a:schemeClr val="accent2"/>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Segoe UI"/>
                <a:ea typeface="+mn-ea"/>
                <a:cs typeface="+mn-cs"/>
              </a:rPr>
              <a:t>Hybrid Climate Data Correction</a:t>
            </a:r>
          </a:p>
        </p:txBody>
      </p:sp>
      <p:cxnSp>
        <p:nvCxnSpPr>
          <p:cNvPr id="11" name="Straight Arrow Connector 10"/>
          <p:cNvCxnSpPr>
            <a:cxnSpLocks/>
          </p:cNvCxnSpPr>
          <p:nvPr/>
        </p:nvCxnSpPr>
        <p:spPr>
          <a:xfrm>
            <a:off x="3307811" y="3351486"/>
            <a:ext cx="713938" cy="0"/>
          </a:xfrm>
          <a:prstGeom prst="straightConnector1">
            <a:avLst/>
          </a:prstGeom>
          <a:ln w="19050">
            <a:solidFill>
              <a:srgbClr val="FF0000"/>
            </a:solidFill>
            <a:tailEnd type="triangle"/>
          </a:ln>
        </p:spPr>
        <p:style>
          <a:lnRef idx="1">
            <a:schemeClr val="accent1"/>
          </a:lnRef>
          <a:fillRef idx="0">
            <a:schemeClr val="accent1"/>
          </a:fillRef>
          <a:effectRef idx="0">
            <a:schemeClr val="accent1"/>
          </a:effectRef>
          <a:fontRef idx="minor">
            <a:schemeClr val="tx1"/>
          </a:fontRef>
        </p:style>
      </p:cxnSp>
      <p:sp>
        <p:nvSpPr>
          <p:cNvPr id="12" name="Title 6">
            <a:extLst>
              <a:ext uri="{FF2B5EF4-FFF2-40B4-BE49-F238E27FC236}">
                <a16:creationId xmlns:a16="http://schemas.microsoft.com/office/drawing/2014/main" id="{54F83B45-A97E-4CC2-A541-FF05C0105B1C}"/>
              </a:ext>
            </a:extLst>
          </p:cNvPr>
          <p:cNvSpPr>
            <a:spLocks noGrp="1"/>
          </p:cNvSpPr>
          <p:nvPr>
            <p:ph type="title"/>
          </p:nvPr>
        </p:nvSpPr>
        <p:spPr>
          <a:xfrm>
            <a:off x="477520" y="-45645"/>
            <a:ext cx="8188960" cy="617995"/>
          </a:xfrm>
        </p:spPr>
        <p:txBody>
          <a:bodyPr/>
          <a:lstStyle/>
          <a:p>
            <a:r>
              <a:rPr lang="en-US" cap="none" dirty="0"/>
              <a:t>Global Climate to Seattle City Light Model Workflow</a:t>
            </a:r>
          </a:p>
        </p:txBody>
      </p:sp>
      <p:sp>
        <p:nvSpPr>
          <p:cNvPr id="9" name="TextBox 8">
            <a:extLst>
              <a:ext uri="{FF2B5EF4-FFF2-40B4-BE49-F238E27FC236}">
                <a16:creationId xmlns:a16="http://schemas.microsoft.com/office/drawing/2014/main" id="{7F9A113A-0418-4469-AEC3-FF85DBF00468}"/>
              </a:ext>
            </a:extLst>
          </p:cNvPr>
          <p:cNvSpPr txBox="1"/>
          <p:nvPr/>
        </p:nvSpPr>
        <p:spPr>
          <a:xfrm>
            <a:off x="2259101" y="1791227"/>
            <a:ext cx="386035" cy="2308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0000"/>
                </a:solidFill>
                <a:effectLst/>
                <a:uLnTx/>
                <a:uFillTx/>
                <a:latin typeface="Segoe UI"/>
                <a:ea typeface="+mn-ea"/>
                <a:cs typeface="+mn-cs"/>
              </a:rPr>
              <a:t>10</a:t>
            </a:r>
          </a:p>
        </p:txBody>
      </p:sp>
      <p:sp>
        <p:nvSpPr>
          <p:cNvPr id="2" name="TextBox 1">
            <a:extLst>
              <a:ext uri="{FF2B5EF4-FFF2-40B4-BE49-F238E27FC236}">
                <a16:creationId xmlns:a16="http://schemas.microsoft.com/office/drawing/2014/main" id="{9C5D5F9C-607C-4B8A-8A26-96F37CC40418}"/>
              </a:ext>
            </a:extLst>
          </p:cNvPr>
          <p:cNvSpPr txBox="1"/>
          <p:nvPr/>
        </p:nvSpPr>
        <p:spPr>
          <a:xfrm>
            <a:off x="5858681" y="4647720"/>
            <a:ext cx="532563" cy="246221"/>
          </a:xfrm>
          <a:prstGeom prst="rect">
            <a:avLst/>
          </a:prstGeom>
          <a:noFill/>
        </p:spPr>
        <p:txBody>
          <a:bodyPr wrap="square" rtlCol="0">
            <a:spAutoFit/>
          </a:bodyPr>
          <a:lstStyle/>
          <a:p>
            <a:r>
              <a:rPr lang="en-US" sz="1000" dirty="0"/>
              <a:t>daily</a:t>
            </a:r>
          </a:p>
        </p:txBody>
      </p:sp>
    </p:spTree>
    <p:extLst>
      <p:ext uri="{BB962C8B-B14F-4D97-AF65-F5344CB8AC3E}">
        <p14:creationId xmlns:p14="http://schemas.microsoft.com/office/powerpoint/2010/main" val="289152533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6A0B469-AFE8-4CF4-B6EF-7D7E07F5D3FE}"/>
              </a:ext>
            </a:extLst>
          </p:cNvPr>
          <p:cNvSpPr>
            <a:spLocks noGrp="1"/>
          </p:cNvSpPr>
          <p:nvPr>
            <p:ph type="title"/>
          </p:nvPr>
        </p:nvSpPr>
        <p:spPr/>
        <p:txBody>
          <a:bodyPr/>
          <a:lstStyle/>
          <a:p>
            <a:r>
              <a:rPr lang="en-US" cap="none" dirty="0"/>
              <a:t>Meteorology Inputs</a:t>
            </a:r>
          </a:p>
        </p:txBody>
      </p:sp>
      <p:sp>
        <p:nvSpPr>
          <p:cNvPr id="3" name="Google Shape;228;p18">
            <a:extLst>
              <a:ext uri="{FF2B5EF4-FFF2-40B4-BE49-F238E27FC236}">
                <a16:creationId xmlns:a16="http://schemas.microsoft.com/office/drawing/2014/main" id="{18A98DD6-4346-49EF-8D28-2A50CDB9BEF2}"/>
              </a:ext>
            </a:extLst>
          </p:cNvPr>
          <p:cNvSpPr txBox="1"/>
          <p:nvPr/>
        </p:nvSpPr>
        <p:spPr>
          <a:xfrm>
            <a:off x="-50800" y="1399540"/>
            <a:ext cx="4572000" cy="369332"/>
          </a:xfrm>
          <a:prstGeom prst="rect">
            <a:avLst/>
          </a:prstGeom>
          <a:noFill/>
          <a:ln>
            <a:noFill/>
          </a:ln>
        </p:spPr>
        <p:txBody>
          <a:bodyPr spcFirstLastPara="1" wrap="square" lIns="91425" tIns="45700" rIns="91425" bIns="45700" anchor="t" anchorCtr="0">
            <a:noAutofit/>
          </a:bodyPr>
          <a:lstStyle/>
          <a:p>
            <a:pPr marL="342900" marR="0" lvl="0" indent="-342900" algn="l" defTabSz="914400" rtl="0" eaLnBrk="1" fontAlgn="auto" latinLnBrk="0" hangingPunct="1">
              <a:lnSpc>
                <a:spcPct val="100000"/>
              </a:lnSpc>
              <a:spcBef>
                <a:spcPts val="0"/>
              </a:spcBef>
              <a:spcAft>
                <a:spcPts val="0"/>
              </a:spcAft>
              <a:buClr>
                <a:prstClr val="black"/>
              </a:buClr>
              <a:buSzPts val="1800"/>
              <a:buFont typeface="Calibri"/>
              <a:buAutoNum type="arabicPeriod"/>
              <a:tabLst/>
              <a:defRPr/>
            </a:pPr>
            <a:r>
              <a:rPr kumimoji="0" lang="en" sz="1800" b="1" i="0" u="none" strike="noStrike" kern="1200" cap="none" spc="0" normalizeH="0" baseline="0" noProof="0" dirty="0">
                <a:ln>
                  <a:noFill/>
                </a:ln>
                <a:solidFill>
                  <a:prstClr val="black"/>
                </a:solidFill>
                <a:effectLst/>
                <a:uLnTx/>
                <a:uFillTx/>
                <a:latin typeface="Calibri"/>
                <a:ea typeface="Calibri"/>
                <a:cs typeface="Calibri"/>
                <a:sym typeface="Calibri"/>
              </a:rPr>
              <a:t>Interpolation from Weather Stations</a:t>
            </a:r>
          </a:p>
          <a:p>
            <a:pPr marL="342900" marR="0" lvl="0" indent="-342900" algn="l" defTabSz="914400" rtl="0" eaLnBrk="1" fontAlgn="auto" latinLnBrk="0" hangingPunct="1">
              <a:lnSpc>
                <a:spcPct val="100000"/>
              </a:lnSpc>
              <a:spcBef>
                <a:spcPts val="0"/>
              </a:spcBef>
              <a:spcAft>
                <a:spcPts val="0"/>
              </a:spcAft>
              <a:buClr>
                <a:prstClr val="black"/>
              </a:buClr>
              <a:buSzPts val="1800"/>
              <a:buFont typeface="Calibri"/>
              <a:buAutoNum type="arabicPeriod"/>
              <a:tabLst/>
              <a:defRPr/>
            </a:pPr>
            <a:endParaRPr kumimoji="0" sz="1800" b="0" i="0" u="none" strike="noStrike" kern="1200" cap="none" spc="0" normalizeH="0" baseline="0" noProof="0" dirty="0">
              <a:ln>
                <a:noFill/>
              </a:ln>
              <a:solidFill>
                <a:prstClr val="black"/>
              </a:solidFill>
              <a:effectLst/>
              <a:uLnTx/>
              <a:uFillTx/>
              <a:latin typeface="Segoe UI"/>
              <a:ea typeface="+mn-ea"/>
              <a:cs typeface="+mn-cs"/>
            </a:endParaRPr>
          </a:p>
        </p:txBody>
      </p:sp>
      <p:grpSp>
        <p:nvGrpSpPr>
          <p:cNvPr id="4" name="Google Shape;235;p18">
            <a:extLst>
              <a:ext uri="{FF2B5EF4-FFF2-40B4-BE49-F238E27FC236}">
                <a16:creationId xmlns:a16="http://schemas.microsoft.com/office/drawing/2014/main" id="{41986D84-D89C-4980-B0CA-217B4E86114D}"/>
              </a:ext>
            </a:extLst>
          </p:cNvPr>
          <p:cNvGrpSpPr/>
          <p:nvPr/>
        </p:nvGrpSpPr>
        <p:grpSpPr>
          <a:xfrm>
            <a:off x="4373032" y="1246691"/>
            <a:ext cx="4770968" cy="5057306"/>
            <a:chOff x="4487090" y="1032619"/>
            <a:chExt cx="4770968" cy="5057306"/>
          </a:xfrm>
        </p:grpSpPr>
        <p:pic>
          <p:nvPicPr>
            <p:cNvPr id="5" name="Google Shape;236;p18" descr="DHSVM_lg.jpg">
              <a:extLst>
                <a:ext uri="{FF2B5EF4-FFF2-40B4-BE49-F238E27FC236}">
                  <a16:creationId xmlns:a16="http://schemas.microsoft.com/office/drawing/2014/main" id="{810E445B-F239-44D4-945C-A28E9974C85B}"/>
                </a:ext>
              </a:extLst>
            </p:cNvPr>
            <p:cNvPicPr preferRelativeResize="0"/>
            <p:nvPr/>
          </p:nvPicPr>
          <p:blipFill rotWithShape="1">
            <a:blip r:embed="rId2" cstate="screen">
              <a:alphaModFix/>
              <a:extLst>
                <a:ext uri="{28A0092B-C50C-407E-A947-70E740481C1C}">
                  <a14:useLocalDpi xmlns:a14="http://schemas.microsoft.com/office/drawing/2010/main"/>
                </a:ext>
              </a:extLst>
            </a:blip>
            <a:srcRect/>
            <a:stretch/>
          </p:blipFill>
          <p:spPr>
            <a:xfrm>
              <a:off x="5489162" y="1222456"/>
              <a:ext cx="2728107" cy="1605931"/>
            </a:xfrm>
            <a:prstGeom prst="rect">
              <a:avLst/>
            </a:prstGeom>
            <a:noFill/>
            <a:ln>
              <a:noFill/>
            </a:ln>
          </p:spPr>
        </p:pic>
        <p:sp>
          <p:nvSpPr>
            <p:cNvPr id="6" name="Google Shape;237;p18">
              <a:extLst>
                <a:ext uri="{FF2B5EF4-FFF2-40B4-BE49-F238E27FC236}">
                  <a16:creationId xmlns:a16="http://schemas.microsoft.com/office/drawing/2014/main" id="{CC84F650-0F6B-48B4-91DD-C626DFB05066}"/>
                </a:ext>
              </a:extLst>
            </p:cNvPr>
            <p:cNvSpPr txBox="1"/>
            <p:nvPr/>
          </p:nvSpPr>
          <p:spPr>
            <a:xfrm>
              <a:off x="4487090" y="1032619"/>
              <a:ext cx="4770968" cy="225661"/>
            </a:xfrm>
            <a:prstGeom prst="rect">
              <a:avLst/>
            </a:prstGeom>
            <a:noFill/>
            <a:ln>
              <a:noFill/>
            </a:ln>
          </p:spPr>
          <p:txBody>
            <a:bodyPr spcFirstLastPara="1" wrap="square" lIns="91425" tIns="45700" rIns="91425" bIns="45700" anchor="t"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 sz="1400" b="1" i="0" u="none" strike="noStrike" kern="1200" cap="none" spc="0" normalizeH="0" baseline="0" noProof="0" dirty="0">
                  <a:ln>
                    <a:noFill/>
                  </a:ln>
                  <a:solidFill>
                    <a:srgbClr val="0000FF"/>
                  </a:solidFill>
                  <a:effectLst/>
                  <a:uLnTx/>
                  <a:uFillTx/>
                  <a:latin typeface="Calibri"/>
                  <a:ea typeface="Calibri"/>
                  <a:cs typeface="Calibri"/>
                  <a:sym typeface="Calibri"/>
                </a:rPr>
                <a:t>DISTRIBUTED HYDROLOGY SOIL VEGETATION MODEL: DHSVM</a:t>
              </a:r>
              <a:endParaRPr kumimoji="0" sz="1400" b="1" i="0" u="none" strike="noStrike" kern="1200" cap="none" spc="0" normalizeH="0" baseline="0" noProof="0" dirty="0">
                <a:ln>
                  <a:noFill/>
                </a:ln>
                <a:solidFill>
                  <a:srgbClr val="0000FF"/>
                </a:solidFill>
                <a:effectLst/>
                <a:uLnTx/>
                <a:uFillTx/>
                <a:latin typeface="Calibri"/>
                <a:ea typeface="Calibri"/>
                <a:cs typeface="Calibri"/>
                <a:sym typeface="Calibri"/>
              </a:endParaRPr>
            </a:p>
          </p:txBody>
        </p:sp>
        <p:sp>
          <p:nvSpPr>
            <p:cNvPr id="7" name="Google Shape;238;p18">
              <a:extLst>
                <a:ext uri="{FF2B5EF4-FFF2-40B4-BE49-F238E27FC236}">
                  <a16:creationId xmlns:a16="http://schemas.microsoft.com/office/drawing/2014/main" id="{68DD21FA-2864-428E-9988-F2FEA4FFB12F}"/>
                </a:ext>
              </a:extLst>
            </p:cNvPr>
            <p:cNvSpPr txBox="1"/>
            <p:nvPr/>
          </p:nvSpPr>
          <p:spPr>
            <a:xfrm>
              <a:off x="5350933" y="2874106"/>
              <a:ext cx="3793067" cy="338554"/>
            </a:xfrm>
            <a:prstGeom prst="rect">
              <a:avLst/>
            </a:prstGeom>
            <a:noFill/>
            <a:ln>
              <a:noFill/>
            </a:ln>
          </p:spPr>
          <p:txBody>
            <a:bodyPr spcFirstLastPara="1" wrap="square" lIns="91425" tIns="45700" rIns="91425" bIns="45700" anchor="t"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 sz="1600" b="0" i="0" u="none" strike="noStrike" kern="1200" cap="none" spc="0" normalizeH="0" baseline="0" noProof="0" dirty="0">
                  <a:ln>
                    <a:noFill/>
                  </a:ln>
                  <a:solidFill>
                    <a:prstClr val="black"/>
                  </a:solidFill>
                  <a:effectLst/>
                  <a:uLnTx/>
                  <a:uFillTx/>
                  <a:latin typeface="Calibri"/>
                  <a:ea typeface="Calibri"/>
                  <a:cs typeface="Calibri"/>
                  <a:sym typeface="Calibri"/>
                </a:rPr>
                <a:t>Distributed hydrology &amp; glacier dynamics</a:t>
              </a:r>
              <a:endParaRPr kumimoji="0" sz="1800" b="0" i="0" u="none" strike="noStrike" kern="1200" cap="none" spc="0" normalizeH="0" baseline="0" noProof="0" dirty="0">
                <a:ln>
                  <a:noFill/>
                </a:ln>
                <a:solidFill>
                  <a:prstClr val="black"/>
                </a:solidFill>
                <a:effectLst/>
                <a:uLnTx/>
                <a:uFillTx/>
                <a:latin typeface="Segoe UI"/>
                <a:ea typeface="+mn-ea"/>
                <a:cs typeface="+mn-cs"/>
              </a:endParaRPr>
            </a:p>
          </p:txBody>
        </p:sp>
        <p:sp>
          <p:nvSpPr>
            <p:cNvPr id="8" name="Google Shape;239;p18">
              <a:extLst>
                <a:ext uri="{FF2B5EF4-FFF2-40B4-BE49-F238E27FC236}">
                  <a16:creationId xmlns:a16="http://schemas.microsoft.com/office/drawing/2014/main" id="{23C44731-9EE6-4B42-9E16-B7173AA2319E}"/>
                </a:ext>
              </a:extLst>
            </p:cNvPr>
            <p:cNvSpPr txBox="1"/>
            <p:nvPr/>
          </p:nvSpPr>
          <p:spPr>
            <a:xfrm>
              <a:off x="5264573" y="4603823"/>
              <a:ext cx="3708400" cy="338554"/>
            </a:xfrm>
            <a:prstGeom prst="rect">
              <a:avLst/>
            </a:prstGeom>
            <a:noFill/>
            <a:ln>
              <a:noFill/>
            </a:ln>
          </p:spPr>
          <p:txBody>
            <a:bodyPr spcFirstLastPara="1" wrap="square" lIns="91425" tIns="45700" rIns="91425" bIns="45700" anchor="t"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 sz="1600" b="0" i="0" u="none" strike="noStrike" kern="1200" cap="none" spc="0" normalizeH="0" baseline="0" noProof="0" dirty="0">
                  <a:ln>
                    <a:noFill/>
                  </a:ln>
                  <a:solidFill>
                    <a:prstClr val="black"/>
                  </a:solidFill>
                  <a:effectLst/>
                  <a:uLnTx/>
                  <a:uFillTx/>
                  <a:latin typeface="Calibri"/>
                  <a:ea typeface="Calibri"/>
                  <a:cs typeface="Calibri"/>
                  <a:sym typeface="Calibri"/>
                </a:rPr>
                <a:t>Snow density is tracked and produces ice.</a:t>
              </a:r>
              <a:endParaRPr kumimoji="0" sz="1600" b="0" i="0" u="none" strike="noStrike" kern="1200" cap="none" spc="0" normalizeH="0" baseline="0" noProof="0" dirty="0">
                <a:ln>
                  <a:noFill/>
                </a:ln>
                <a:solidFill>
                  <a:prstClr val="black"/>
                </a:solidFill>
                <a:effectLst/>
                <a:uLnTx/>
                <a:uFillTx/>
                <a:latin typeface="Calibri"/>
                <a:ea typeface="Calibri"/>
                <a:cs typeface="Calibri"/>
                <a:sym typeface="Calibri"/>
              </a:endParaRPr>
            </a:p>
          </p:txBody>
        </p:sp>
        <p:pic>
          <p:nvPicPr>
            <p:cNvPr id="9" name="Google Shape;240;p18">
              <a:extLst>
                <a:ext uri="{FF2B5EF4-FFF2-40B4-BE49-F238E27FC236}">
                  <a16:creationId xmlns:a16="http://schemas.microsoft.com/office/drawing/2014/main" id="{3A270045-F39E-439D-9D81-CF96AF1E080B}"/>
                </a:ext>
              </a:extLst>
            </p:cNvPr>
            <p:cNvPicPr preferRelativeResize="0"/>
            <p:nvPr/>
          </p:nvPicPr>
          <p:blipFill rotWithShape="1">
            <a:blip r:embed="rId3">
              <a:alphaModFix/>
            </a:blip>
            <a:srcRect/>
            <a:stretch/>
          </p:blipFill>
          <p:spPr>
            <a:xfrm>
              <a:off x="5459615" y="3212660"/>
              <a:ext cx="3060700" cy="1460500"/>
            </a:xfrm>
            <a:prstGeom prst="rect">
              <a:avLst/>
            </a:prstGeom>
            <a:noFill/>
            <a:ln>
              <a:noFill/>
            </a:ln>
          </p:spPr>
        </p:pic>
        <p:sp>
          <p:nvSpPr>
            <p:cNvPr id="10" name="Google Shape;241;p18">
              <a:extLst>
                <a:ext uri="{FF2B5EF4-FFF2-40B4-BE49-F238E27FC236}">
                  <a16:creationId xmlns:a16="http://schemas.microsoft.com/office/drawing/2014/main" id="{D87A4FFC-4FA6-4860-B508-9C95F3B46318}"/>
                </a:ext>
              </a:extLst>
            </p:cNvPr>
            <p:cNvSpPr txBox="1"/>
            <p:nvPr/>
          </p:nvSpPr>
          <p:spPr>
            <a:xfrm>
              <a:off x="5373801" y="4766486"/>
              <a:ext cx="3694153" cy="1323439"/>
            </a:xfrm>
            <a:prstGeom prst="rect">
              <a:avLst/>
            </a:prstGeom>
            <a:noFill/>
            <a:ln>
              <a:noFill/>
            </a:ln>
          </p:spPr>
          <p:txBody>
            <a:bodyPr spcFirstLastPara="1" wrap="square" lIns="91425" tIns="45700" rIns="91425" bIns="45700" anchor="t" anchorCtr="0">
              <a:noAutofit/>
            </a:bodyPr>
            <a:lstStyle/>
            <a:p>
              <a:pPr marL="0" marR="0" lvl="0" indent="0" algn="l" defTabSz="914400" rtl="0" eaLnBrk="1" fontAlgn="auto" latinLnBrk="0" hangingPunct="1">
                <a:lnSpc>
                  <a:spcPct val="100000"/>
                </a:lnSpc>
                <a:spcBef>
                  <a:spcPts val="0"/>
                </a:spcBef>
                <a:spcAft>
                  <a:spcPts val="0"/>
                </a:spcAft>
                <a:buClr>
                  <a:prstClr val="black"/>
                </a:buClr>
                <a:buSzPts val="1600"/>
                <a:buFont typeface="Calibri"/>
                <a:buChar char="•"/>
                <a:tabLst/>
                <a:defRPr/>
              </a:pPr>
              <a:r>
                <a:rPr kumimoji="0" lang="en" sz="1600" b="0" i="0" u="none" strike="noStrike" kern="1200" cap="none" spc="0" normalizeH="0" baseline="0" noProof="0" dirty="0">
                  <a:ln>
                    <a:noFill/>
                  </a:ln>
                  <a:solidFill>
                    <a:prstClr val="black"/>
                  </a:solidFill>
                  <a:effectLst/>
                  <a:uLnTx/>
                  <a:uFillTx/>
                  <a:latin typeface="Calibri"/>
                  <a:ea typeface="Calibri"/>
                  <a:cs typeface="Calibri"/>
                  <a:sym typeface="Calibri"/>
                </a:rPr>
                <a:t> Distributed solar forcing and 3-layer surface energy balance</a:t>
              </a:r>
              <a:endParaRPr kumimoji="0" sz="1800" b="0" i="0" u="none" strike="noStrike" kern="1200" cap="none" spc="0" normalizeH="0" baseline="0" noProof="0" dirty="0">
                <a:ln>
                  <a:noFill/>
                </a:ln>
                <a:solidFill>
                  <a:prstClr val="black"/>
                </a:solidFill>
                <a:effectLst/>
                <a:uLnTx/>
                <a:uFillTx/>
                <a:latin typeface="Segoe UI"/>
                <a:ea typeface="+mn-ea"/>
                <a:cs typeface="+mn-cs"/>
              </a:endParaRPr>
            </a:p>
            <a:p>
              <a:pPr marL="0" marR="0" lvl="0" indent="0" algn="l" defTabSz="914400" rtl="0" eaLnBrk="1" fontAlgn="auto" latinLnBrk="0" hangingPunct="1">
                <a:lnSpc>
                  <a:spcPct val="100000"/>
                </a:lnSpc>
                <a:spcBef>
                  <a:spcPts val="0"/>
                </a:spcBef>
                <a:spcAft>
                  <a:spcPts val="0"/>
                </a:spcAft>
                <a:buClr>
                  <a:prstClr val="black"/>
                </a:buClr>
                <a:buSzPts val="1600"/>
                <a:buFont typeface="Calibri"/>
                <a:buChar char="•"/>
                <a:tabLst/>
                <a:defRPr/>
              </a:pPr>
              <a:r>
                <a:rPr kumimoji="0" lang="en" sz="1600" b="0" i="0" u="none" strike="noStrike" kern="1200" cap="none" spc="0" normalizeH="0" baseline="0" noProof="0" dirty="0">
                  <a:ln>
                    <a:noFill/>
                  </a:ln>
                  <a:solidFill>
                    <a:prstClr val="black"/>
                  </a:solidFill>
                  <a:effectLst/>
                  <a:uLnTx/>
                  <a:uFillTx/>
                  <a:latin typeface="Calibri"/>
                  <a:ea typeface="Calibri"/>
                  <a:cs typeface="Calibri"/>
                  <a:sym typeface="Calibri"/>
                </a:rPr>
                <a:t> Snow/ice melt &amp; Evapotranspiration</a:t>
              </a:r>
              <a:endParaRPr kumimoji="0" sz="1600" b="0" i="0" u="none" strike="noStrike" kern="1200" cap="none" spc="0" normalizeH="0" baseline="0" noProof="0" dirty="0">
                <a:ln>
                  <a:noFill/>
                </a:ln>
                <a:solidFill>
                  <a:prstClr val="black"/>
                </a:solidFill>
                <a:effectLst/>
                <a:uLnTx/>
                <a:uFillTx/>
                <a:latin typeface="Calibri"/>
                <a:ea typeface="Calibri"/>
                <a:cs typeface="Calibri"/>
                <a:sym typeface="Calibri"/>
              </a:endParaRPr>
            </a:p>
            <a:p>
              <a:pPr marL="0" marR="0" lvl="0" indent="0" algn="l" defTabSz="914400" rtl="0" eaLnBrk="1" fontAlgn="auto" latinLnBrk="0" hangingPunct="1">
                <a:lnSpc>
                  <a:spcPct val="100000"/>
                </a:lnSpc>
                <a:spcBef>
                  <a:spcPts val="0"/>
                </a:spcBef>
                <a:spcAft>
                  <a:spcPts val="0"/>
                </a:spcAft>
                <a:buClr>
                  <a:prstClr val="black"/>
                </a:buClr>
                <a:buSzPts val="1600"/>
                <a:buFont typeface="Calibri"/>
                <a:buChar char="•"/>
                <a:tabLst/>
                <a:defRPr/>
              </a:pPr>
              <a:r>
                <a:rPr kumimoji="0" lang="en" sz="1600" b="0" i="0" u="none" strike="noStrike" kern="1200" cap="none" spc="0" normalizeH="0" baseline="0" noProof="0" dirty="0">
                  <a:ln>
                    <a:noFill/>
                  </a:ln>
                  <a:solidFill>
                    <a:prstClr val="black"/>
                  </a:solidFill>
                  <a:effectLst/>
                  <a:uLnTx/>
                  <a:uFillTx/>
                  <a:latin typeface="Calibri"/>
                  <a:ea typeface="Calibri"/>
                  <a:cs typeface="Calibri"/>
                  <a:sym typeface="Calibri"/>
                </a:rPr>
                <a:t> Kinematic subsurface flow</a:t>
              </a:r>
              <a:endParaRPr kumimoji="0" sz="1800" b="0" i="0" u="none" strike="noStrike" kern="1200" cap="none" spc="0" normalizeH="0" baseline="0" noProof="0" dirty="0">
                <a:ln>
                  <a:noFill/>
                </a:ln>
                <a:solidFill>
                  <a:prstClr val="black"/>
                </a:solidFill>
                <a:effectLst/>
                <a:uLnTx/>
                <a:uFillTx/>
                <a:latin typeface="Segoe UI"/>
                <a:ea typeface="+mn-ea"/>
                <a:cs typeface="+mn-cs"/>
              </a:endParaRPr>
            </a:p>
            <a:p>
              <a:pPr marL="0" marR="0" lvl="0" indent="0" algn="l" defTabSz="914400" rtl="0" eaLnBrk="1" fontAlgn="auto" latinLnBrk="0" hangingPunct="1">
                <a:lnSpc>
                  <a:spcPct val="100000"/>
                </a:lnSpc>
                <a:spcBef>
                  <a:spcPts val="0"/>
                </a:spcBef>
                <a:spcAft>
                  <a:spcPts val="0"/>
                </a:spcAft>
                <a:buClr>
                  <a:prstClr val="black"/>
                </a:buClr>
                <a:buSzPts val="1600"/>
                <a:buFont typeface="Calibri"/>
                <a:buChar char="•"/>
                <a:tabLst/>
                <a:defRPr/>
              </a:pPr>
              <a:r>
                <a:rPr kumimoji="0" lang="en" sz="1600" b="0" i="0" u="none" strike="noStrike" kern="1200" cap="none" spc="0" normalizeH="0" baseline="0" noProof="0" dirty="0">
                  <a:ln>
                    <a:noFill/>
                  </a:ln>
                  <a:solidFill>
                    <a:prstClr val="black"/>
                  </a:solidFill>
                  <a:effectLst/>
                  <a:uLnTx/>
                  <a:uFillTx/>
                  <a:latin typeface="Calibri"/>
                  <a:ea typeface="Calibri"/>
                  <a:cs typeface="Calibri"/>
                  <a:sym typeface="Calibri"/>
                </a:rPr>
                <a:t> Channel routing</a:t>
              </a:r>
              <a:endParaRPr kumimoji="0" sz="1600" b="0" i="0" u="none" strike="noStrike" kern="1200" cap="none" spc="0" normalizeH="0" baseline="0" noProof="0" dirty="0">
                <a:ln>
                  <a:noFill/>
                </a:ln>
                <a:solidFill>
                  <a:prstClr val="black"/>
                </a:solidFill>
                <a:effectLst/>
                <a:uLnTx/>
                <a:uFillTx/>
                <a:latin typeface="Calibri"/>
                <a:ea typeface="Calibri"/>
                <a:cs typeface="Calibri"/>
                <a:sym typeface="Calibri"/>
              </a:endParaRPr>
            </a:p>
          </p:txBody>
        </p:sp>
      </p:grpSp>
      <p:grpSp>
        <p:nvGrpSpPr>
          <p:cNvPr id="11" name="Google Shape;242;p18">
            <a:extLst>
              <a:ext uri="{FF2B5EF4-FFF2-40B4-BE49-F238E27FC236}">
                <a16:creationId xmlns:a16="http://schemas.microsoft.com/office/drawing/2014/main" id="{34898FFE-A28A-4634-9A19-5AD22CF1BE3C}"/>
              </a:ext>
            </a:extLst>
          </p:cNvPr>
          <p:cNvGrpSpPr/>
          <p:nvPr/>
        </p:nvGrpSpPr>
        <p:grpSpPr>
          <a:xfrm>
            <a:off x="-2684" y="3391145"/>
            <a:ext cx="4572000" cy="2751256"/>
            <a:chOff x="-2684" y="3391145"/>
            <a:chExt cx="4572000" cy="2751256"/>
          </a:xfrm>
        </p:grpSpPr>
        <p:sp>
          <p:nvSpPr>
            <p:cNvPr id="12" name="Google Shape;243;p18">
              <a:extLst>
                <a:ext uri="{FF2B5EF4-FFF2-40B4-BE49-F238E27FC236}">
                  <a16:creationId xmlns:a16="http://schemas.microsoft.com/office/drawing/2014/main" id="{23440EE8-1CCE-4041-A7E2-C726680D18BF}"/>
                </a:ext>
              </a:extLst>
            </p:cNvPr>
            <p:cNvSpPr txBox="1"/>
            <p:nvPr/>
          </p:nvSpPr>
          <p:spPr>
            <a:xfrm>
              <a:off x="-2684" y="3391145"/>
              <a:ext cx="4572000" cy="646331"/>
            </a:xfrm>
            <a:prstGeom prst="rect">
              <a:avLst/>
            </a:prstGeom>
            <a:noFill/>
            <a:ln>
              <a:noFill/>
            </a:ln>
          </p:spPr>
          <p:txBody>
            <a:bodyPr spcFirstLastPara="1" wrap="square" lIns="91425" tIns="45700" rIns="91425" bIns="45700" anchor="t" anchorCtr="0">
              <a:noAutofit/>
            </a:body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 sz="1800" b="1" i="0" u="none" strike="noStrike" kern="1200" cap="none" spc="0" normalizeH="0" baseline="0" noProof="0" dirty="0">
                  <a:ln>
                    <a:noFill/>
                  </a:ln>
                  <a:solidFill>
                    <a:prstClr val="black"/>
                  </a:solidFill>
                  <a:effectLst/>
                  <a:uLnTx/>
                  <a:uFillTx/>
                  <a:latin typeface="Calibri"/>
                  <a:ea typeface="Calibri"/>
                  <a:cs typeface="Calibri"/>
                  <a:sym typeface="Calibri"/>
                </a:rPr>
                <a:t>2. Regional Climate Model: </a:t>
              </a:r>
            </a:p>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prstClr val="black"/>
                  </a:solidFill>
                  <a:effectLst/>
                  <a:uLnTx/>
                  <a:uFillTx/>
                  <a:latin typeface="Calibri"/>
                  <a:ea typeface="Calibri"/>
                  <a:cs typeface="Calibri"/>
                  <a:sym typeface="Calibri"/>
                </a:rPr>
                <a:t>interpolation from weather forecast model</a:t>
              </a:r>
              <a:endParaRPr kumimoji="0" sz="1800" b="0" i="0" u="none" strike="noStrike" kern="1200" cap="none" spc="0" normalizeH="0" baseline="0" noProof="0" dirty="0">
                <a:ln>
                  <a:noFill/>
                </a:ln>
                <a:solidFill>
                  <a:prstClr val="black"/>
                </a:solidFill>
                <a:effectLst/>
                <a:uLnTx/>
                <a:uFillTx/>
                <a:latin typeface="Segoe UI"/>
                <a:ea typeface="+mn-ea"/>
                <a:cs typeface="+mn-cs"/>
              </a:endParaRPr>
            </a:p>
            <a:p>
              <a:pPr marL="342900" marR="0" lvl="0" indent="-342900" algn="l" defTabSz="914400" rtl="0" eaLnBrk="1" fontAlgn="auto" latinLnBrk="0" hangingPunct="1">
                <a:lnSpc>
                  <a:spcPct val="100000"/>
                </a:lnSpc>
                <a:spcBef>
                  <a:spcPts val="0"/>
                </a:spcBef>
                <a:spcAft>
                  <a:spcPts val="0"/>
                </a:spcAft>
                <a:buClrTx/>
                <a:buSzTx/>
                <a:buFontTx/>
                <a:buNone/>
                <a:tabLst/>
                <a:defRPr/>
              </a:pPr>
              <a:endParaRPr kumimoji="0" sz="1800" b="1" i="0" u="none" strike="noStrike" kern="1200" cap="none" spc="0" normalizeH="0" baseline="0" noProof="0" dirty="0">
                <a:ln>
                  <a:noFill/>
                </a:ln>
                <a:solidFill>
                  <a:prstClr val="black"/>
                </a:solidFill>
                <a:effectLst/>
                <a:uLnTx/>
                <a:uFillTx/>
                <a:latin typeface="Calibri"/>
                <a:ea typeface="Calibri"/>
                <a:cs typeface="Calibri"/>
                <a:sym typeface="Calibri"/>
              </a:endParaRPr>
            </a:p>
          </p:txBody>
        </p:sp>
        <p:pic>
          <p:nvPicPr>
            <p:cNvPr id="13" name="Google Shape;244;p18">
              <a:extLst>
                <a:ext uri="{FF2B5EF4-FFF2-40B4-BE49-F238E27FC236}">
                  <a16:creationId xmlns:a16="http://schemas.microsoft.com/office/drawing/2014/main" id="{690E83FB-1754-49EE-BEB8-D34BB1D36CA2}"/>
                </a:ext>
              </a:extLst>
            </p:cNvPr>
            <p:cNvPicPr preferRelativeResize="0"/>
            <p:nvPr/>
          </p:nvPicPr>
          <p:blipFill rotWithShape="1">
            <a:blip r:embed="rId4" cstate="screen">
              <a:alphaModFix/>
              <a:extLst>
                <a:ext uri="{28A0092B-C50C-407E-A947-70E740481C1C}">
                  <a14:useLocalDpi xmlns:a14="http://schemas.microsoft.com/office/drawing/2010/main"/>
                </a:ext>
              </a:extLst>
            </a:blip>
            <a:srcRect/>
            <a:stretch/>
          </p:blipFill>
          <p:spPr>
            <a:xfrm>
              <a:off x="200089" y="4109201"/>
              <a:ext cx="2091267" cy="2033200"/>
            </a:xfrm>
            <a:prstGeom prst="rect">
              <a:avLst/>
            </a:prstGeom>
            <a:noFill/>
            <a:ln>
              <a:noFill/>
            </a:ln>
          </p:spPr>
        </p:pic>
      </p:grpSp>
      <p:sp>
        <p:nvSpPr>
          <p:cNvPr id="14" name="Arrow: Right 13">
            <a:extLst>
              <a:ext uri="{FF2B5EF4-FFF2-40B4-BE49-F238E27FC236}">
                <a16:creationId xmlns:a16="http://schemas.microsoft.com/office/drawing/2014/main" id="{4F3D75B2-FF22-4427-98DB-73C3C37E0881}"/>
              </a:ext>
            </a:extLst>
          </p:cNvPr>
          <p:cNvSpPr/>
          <p:nvPr/>
        </p:nvSpPr>
        <p:spPr>
          <a:xfrm>
            <a:off x="2555118" y="2128833"/>
            <a:ext cx="2490664" cy="498489"/>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Segoe UI"/>
              <a:ea typeface="+mn-ea"/>
              <a:cs typeface="+mn-cs"/>
            </a:endParaRPr>
          </a:p>
        </p:txBody>
      </p:sp>
      <p:sp>
        <p:nvSpPr>
          <p:cNvPr id="15" name="Arrow: Right 14">
            <a:extLst>
              <a:ext uri="{FF2B5EF4-FFF2-40B4-BE49-F238E27FC236}">
                <a16:creationId xmlns:a16="http://schemas.microsoft.com/office/drawing/2014/main" id="{831EA24C-43C3-4177-877F-95A5917452F2}"/>
              </a:ext>
            </a:extLst>
          </p:cNvPr>
          <p:cNvSpPr/>
          <p:nvPr/>
        </p:nvSpPr>
        <p:spPr>
          <a:xfrm>
            <a:off x="2564870" y="4801299"/>
            <a:ext cx="2490664" cy="498489"/>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Segoe UI"/>
              <a:ea typeface="+mn-ea"/>
              <a:cs typeface="+mn-cs"/>
            </a:endParaRPr>
          </a:p>
        </p:txBody>
      </p:sp>
      <p:pic>
        <p:nvPicPr>
          <p:cNvPr id="16" name="Google Shape;231;p18">
            <a:extLst>
              <a:ext uri="{FF2B5EF4-FFF2-40B4-BE49-F238E27FC236}">
                <a16:creationId xmlns:a16="http://schemas.microsoft.com/office/drawing/2014/main" id="{5DEA8920-8BFA-4858-B1B8-53D5454F64B1}"/>
              </a:ext>
            </a:extLst>
          </p:cNvPr>
          <p:cNvPicPr preferRelativeResize="0"/>
          <p:nvPr/>
        </p:nvPicPr>
        <p:blipFill rotWithShape="1">
          <a:blip r:embed="rId5" cstate="screen">
            <a:alphaModFix/>
            <a:extLst>
              <a:ext uri="{28A0092B-C50C-407E-A947-70E740481C1C}">
                <a14:useLocalDpi xmlns:a14="http://schemas.microsoft.com/office/drawing/2010/main"/>
              </a:ext>
            </a:extLst>
          </a:blip>
          <a:srcRect/>
          <a:stretch/>
        </p:blipFill>
        <p:spPr>
          <a:xfrm>
            <a:off x="355600" y="1797398"/>
            <a:ext cx="1690421" cy="1474449"/>
          </a:xfrm>
          <a:prstGeom prst="rect">
            <a:avLst/>
          </a:prstGeom>
          <a:noFill/>
          <a:ln>
            <a:noFill/>
          </a:ln>
        </p:spPr>
      </p:pic>
      <p:pic>
        <p:nvPicPr>
          <p:cNvPr id="17" name="Google Shape;265;p19">
            <a:extLst>
              <a:ext uri="{FF2B5EF4-FFF2-40B4-BE49-F238E27FC236}">
                <a16:creationId xmlns:a16="http://schemas.microsoft.com/office/drawing/2014/main" id="{C017D733-A5B0-45A2-8F6C-39A5A8019A92}"/>
              </a:ext>
            </a:extLst>
          </p:cNvPr>
          <p:cNvPicPr preferRelativeResize="0"/>
          <p:nvPr/>
        </p:nvPicPr>
        <p:blipFill rotWithShape="1">
          <a:blip r:embed="rId6" cstate="screen">
            <a:alphaModFix/>
            <a:extLst>
              <a:ext uri="{28A0092B-C50C-407E-A947-70E740481C1C}">
                <a14:useLocalDpi xmlns:a14="http://schemas.microsoft.com/office/drawing/2010/main"/>
              </a:ext>
            </a:extLst>
          </a:blip>
          <a:srcRect/>
          <a:stretch/>
        </p:blipFill>
        <p:spPr>
          <a:xfrm>
            <a:off x="2338714" y="1792769"/>
            <a:ext cx="1775670" cy="1474449"/>
          </a:xfrm>
          <a:prstGeom prst="rect">
            <a:avLst/>
          </a:prstGeom>
          <a:noFill/>
          <a:ln>
            <a:noFill/>
          </a:ln>
        </p:spPr>
      </p:pic>
      <p:pic>
        <p:nvPicPr>
          <p:cNvPr id="18" name="Google Shape;266;p19">
            <a:extLst>
              <a:ext uri="{FF2B5EF4-FFF2-40B4-BE49-F238E27FC236}">
                <a16:creationId xmlns:a16="http://schemas.microsoft.com/office/drawing/2014/main" id="{E9C903E2-01E9-4C68-BEDA-105331B1F16E}"/>
              </a:ext>
            </a:extLst>
          </p:cNvPr>
          <p:cNvPicPr preferRelativeResize="0"/>
          <p:nvPr/>
        </p:nvPicPr>
        <p:blipFill rotWithShape="1">
          <a:blip r:embed="rId7" cstate="screen">
            <a:alphaModFix/>
            <a:extLst>
              <a:ext uri="{28A0092B-C50C-407E-A947-70E740481C1C}">
                <a14:useLocalDpi xmlns:a14="http://schemas.microsoft.com/office/drawing/2010/main"/>
              </a:ext>
            </a:extLst>
          </a:blip>
          <a:srcRect/>
          <a:stretch/>
        </p:blipFill>
        <p:spPr>
          <a:xfrm>
            <a:off x="2329170" y="4362150"/>
            <a:ext cx="1680054" cy="1555422"/>
          </a:xfrm>
          <a:prstGeom prst="rect">
            <a:avLst/>
          </a:prstGeom>
          <a:noFill/>
          <a:ln>
            <a:noFill/>
          </a:ln>
        </p:spPr>
      </p:pic>
      <p:sp>
        <p:nvSpPr>
          <p:cNvPr id="19" name="Rectangle 18">
            <a:extLst>
              <a:ext uri="{FF2B5EF4-FFF2-40B4-BE49-F238E27FC236}">
                <a16:creationId xmlns:a16="http://schemas.microsoft.com/office/drawing/2014/main" id="{08278E92-C67A-4A5C-8CB8-6F1DDBEE9880}"/>
              </a:ext>
            </a:extLst>
          </p:cNvPr>
          <p:cNvSpPr/>
          <p:nvPr/>
        </p:nvSpPr>
        <p:spPr>
          <a:xfrm>
            <a:off x="2243530" y="2952554"/>
            <a:ext cx="829073" cy="307777"/>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
                <a:prstClr val="black"/>
              </a:buClr>
              <a:buSzPts val="1800"/>
              <a:buFontTx/>
              <a:buNone/>
              <a:tabLst/>
              <a:defRPr/>
            </a:pPr>
            <a:r>
              <a:rPr kumimoji="0" lang="en" sz="1800" b="1" i="0" u="none" strike="noStrike" kern="1200" cap="none" spc="0" normalizeH="0" baseline="0" noProof="0" dirty="0">
                <a:ln>
                  <a:noFill/>
                </a:ln>
                <a:solidFill>
                  <a:prstClr val="black"/>
                </a:solidFill>
                <a:effectLst/>
                <a:uLnTx/>
                <a:uFillTx/>
                <a:latin typeface="Calibri"/>
                <a:ea typeface="Calibri"/>
                <a:cs typeface="Calibri"/>
                <a:sym typeface="Calibri"/>
              </a:rPr>
              <a:t>“Liv</a:t>
            </a:r>
            <a:r>
              <a:rPr kumimoji="0" lang="en-US" sz="1800" b="1" i="0" u="none" strike="noStrike" kern="1200" cap="none" spc="0" normalizeH="0" baseline="0" noProof="0" dirty="0" err="1">
                <a:ln>
                  <a:noFill/>
                </a:ln>
                <a:solidFill>
                  <a:prstClr val="black"/>
                </a:solidFill>
                <a:effectLst/>
                <a:uLnTx/>
                <a:uFillTx/>
                <a:latin typeface="Calibri"/>
                <a:ea typeface="Calibri"/>
                <a:cs typeface="Calibri"/>
                <a:sym typeface="Calibri"/>
              </a:rPr>
              <a:t>neh</a:t>
            </a:r>
            <a:r>
              <a:rPr kumimoji="0" lang="en-US" sz="1800" b="1" i="0" u="none" strike="noStrike" kern="1200" cap="none" spc="0" normalizeH="0" baseline="0" noProof="0" dirty="0">
                <a:ln>
                  <a:noFill/>
                </a:ln>
                <a:solidFill>
                  <a:prstClr val="black"/>
                </a:solidFill>
                <a:effectLst/>
                <a:uLnTx/>
                <a:uFillTx/>
                <a:latin typeface="Calibri"/>
                <a:ea typeface="Calibri"/>
                <a:cs typeface="Calibri"/>
                <a:sym typeface="Calibri"/>
              </a:rPr>
              <a:t>”</a:t>
            </a:r>
            <a:endParaRPr kumimoji="0" lang="en" sz="1800" b="1" i="0" u="none" strike="noStrike" kern="1200" cap="none" spc="0" normalizeH="0" baseline="0" noProof="0" dirty="0">
              <a:ln>
                <a:noFill/>
              </a:ln>
              <a:solidFill>
                <a:prstClr val="black"/>
              </a:solidFill>
              <a:effectLst/>
              <a:uLnTx/>
              <a:uFillTx/>
              <a:latin typeface="Calibri"/>
              <a:ea typeface="Calibri"/>
              <a:cs typeface="Calibri"/>
              <a:sym typeface="Calibri"/>
            </a:endParaRPr>
          </a:p>
        </p:txBody>
      </p:sp>
      <p:sp>
        <p:nvSpPr>
          <p:cNvPr id="20" name="Rectangle 19">
            <a:extLst>
              <a:ext uri="{FF2B5EF4-FFF2-40B4-BE49-F238E27FC236}">
                <a16:creationId xmlns:a16="http://schemas.microsoft.com/office/drawing/2014/main" id="{F98A182F-A192-41E1-87D3-0953FED1DA95}"/>
              </a:ext>
            </a:extLst>
          </p:cNvPr>
          <p:cNvSpPr/>
          <p:nvPr/>
        </p:nvSpPr>
        <p:spPr>
          <a:xfrm>
            <a:off x="2460320" y="5582907"/>
            <a:ext cx="728084" cy="307777"/>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 sz="1800" b="1" i="0" u="none" strike="noStrike" kern="1200" cap="none" spc="0" normalizeH="0" baseline="0" noProof="0" dirty="0">
                <a:ln>
                  <a:noFill/>
                </a:ln>
                <a:solidFill>
                  <a:prstClr val="black"/>
                </a:solidFill>
                <a:effectLst/>
                <a:uLnTx/>
                <a:uFillTx/>
                <a:latin typeface="Calibri"/>
                <a:ea typeface="Calibri"/>
                <a:cs typeface="Calibri"/>
                <a:sym typeface="Calibri"/>
              </a:rPr>
              <a:t>“</a:t>
            </a:r>
            <a:r>
              <a:rPr kumimoji="0" lang="en-US" sz="1800" b="1" i="0" u="none" strike="noStrike" kern="1200" cap="none" spc="0" normalizeH="0" baseline="0" noProof="0" dirty="0">
                <a:ln>
                  <a:noFill/>
                </a:ln>
                <a:solidFill>
                  <a:prstClr val="black"/>
                </a:solidFill>
                <a:effectLst/>
                <a:uLnTx/>
                <a:uFillTx/>
                <a:latin typeface="Calibri"/>
                <a:ea typeface="Calibri"/>
                <a:cs typeface="Calibri"/>
                <a:sym typeface="Calibri"/>
              </a:rPr>
              <a:t>WRF” </a:t>
            </a:r>
            <a:endParaRPr kumimoji="0" lang="en-US" sz="1800" b="0" i="0" u="none" strike="noStrike" kern="1200" cap="none" spc="0" normalizeH="0" baseline="0" noProof="0" dirty="0">
              <a:ln>
                <a:noFill/>
              </a:ln>
              <a:solidFill>
                <a:prstClr val="black"/>
              </a:solidFill>
              <a:effectLst/>
              <a:uLnTx/>
              <a:uFillTx/>
              <a:latin typeface="Segoe UI"/>
              <a:ea typeface="+mn-ea"/>
              <a:cs typeface="+mn-cs"/>
            </a:endParaRPr>
          </a:p>
        </p:txBody>
      </p:sp>
    </p:spTree>
    <p:extLst>
      <p:ext uri="{BB962C8B-B14F-4D97-AF65-F5344CB8AC3E}">
        <p14:creationId xmlns:p14="http://schemas.microsoft.com/office/powerpoint/2010/main" val="321060288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1"/>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457"/>
        <p:cNvGrpSpPr/>
        <p:nvPr/>
      </p:nvGrpSpPr>
      <p:grpSpPr>
        <a:xfrm>
          <a:off x="0" y="0"/>
          <a:ext cx="0" cy="0"/>
          <a:chOff x="0" y="0"/>
          <a:chExt cx="0" cy="0"/>
        </a:xfrm>
      </p:grpSpPr>
      <p:pic>
        <p:nvPicPr>
          <p:cNvPr id="39" name="Picture 38">
            <a:extLst>
              <a:ext uri="{FF2B5EF4-FFF2-40B4-BE49-F238E27FC236}">
                <a16:creationId xmlns:a16="http://schemas.microsoft.com/office/drawing/2014/main" id="{500986EF-E776-4A98-9D04-504FFCE091A1}"/>
              </a:ext>
            </a:extLst>
          </p:cNvPr>
          <p:cNvPicPr>
            <a:picLocks noChangeAspect="1"/>
          </p:cNvPicPr>
          <p:nvPr/>
        </p:nvPicPr>
        <p:blipFill>
          <a:blip r:embed="rId3"/>
          <a:stretch>
            <a:fillRect/>
          </a:stretch>
        </p:blipFill>
        <p:spPr>
          <a:xfrm flipV="1">
            <a:off x="4604" y="-140134"/>
            <a:ext cx="9161738" cy="665703"/>
          </a:xfrm>
          <a:prstGeom prst="rect">
            <a:avLst/>
          </a:prstGeom>
        </p:spPr>
      </p:pic>
      <p:pic>
        <p:nvPicPr>
          <p:cNvPr id="5" name="Picture 4">
            <a:extLst>
              <a:ext uri="{FF2B5EF4-FFF2-40B4-BE49-F238E27FC236}">
                <a16:creationId xmlns:a16="http://schemas.microsoft.com/office/drawing/2014/main" id="{E861BFE3-0245-418D-BF94-2C32C696950B}"/>
              </a:ext>
            </a:extLst>
          </p:cNvPr>
          <p:cNvPicPr>
            <a:picLocks noChangeAspect="1"/>
          </p:cNvPicPr>
          <p:nvPr/>
        </p:nvPicPr>
        <p:blipFill>
          <a:blip r:embed="rId3"/>
          <a:stretch>
            <a:fillRect/>
          </a:stretch>
        </p:blipFill>
        <p:spPr>
          <a:xfrm flipV="1">
            <a:off x="-46198" y="3453433"/>
            <a:ext cx="9161738" cy="665703"/>
          </a:xfrm>
          <a:prstGeom prst="rect">
            <a:avLst/>
          </a:prstGeom>
        </p:spPr>
      </p:pic>
      <p:pic>
        <p:nvPicPr>
          <p:cNvPr id="458" name="Google Shape;458;p24"/>
          <p:cNvPicPr preferRelativeResize="0"/>
          <p:nvPr/>
        </p:nvPicPr>
        <p:blipFill rotWithShape="1">
          <a:blip r:embed="rId4" cstate="screen">
            <a:alphaModFix/>
            <a:extLst>
              <a:ext uri="{28A0092B-C50C-407E-A947-70E740481C1C}">
                <a14:useLocalDpi xmlns:a14="http://schemas.microsoft.com/office/drawing/2010/main"/>
              </a:ext>
            </a:extLst>
          </a:blip>
          <a:srcRect/>
          <a:stretch/>
        </p:blipFill>
        <p:spPr>
          <a:xfrm>
            <a:off x="-183467" y="478268"/>
            <a:ext cx="2562274" cy="2813863"/>
          </a:xfrm>
          <a:prstGeom prst="rect">
            <a:avLst/>
          </a:prstGeom>
          <a:noFill/>
          <a:ln>
            <a:noFill/>
          </a:ln>
        </p:spPr>
      </p:pic>
      <p:pic>
        <p:nvPicPr>
          <p:cNvPr id="459" name="Google Shape;459;p24"/>
          <p:cNvPicPr preferRelativeResize="0"/>
          <p:nvPr/>
        </p:nvPicPr>
        <p:blipFill rotWithShape="1">
          <a:blip r:embed="rId5" cstate="screen">
            <a:alphaModFix/>
            <a:extLst>
              <a:ext uri="{28A0092B-C50C-407E-A947-70E740481C1C}">
                <a14:useLocalDpi xmlns:a14="http://schemas.microsoft.com/office/drawing/2010/main"/>
              </a:ext>
            </a:extLst>
          </a:blip>
          <a:srcRect/>
          <a:stretch/>
        </p:blipFill>
        <p:spPr>
          <a:xfrm>
            <a:off x="2105684" y="478268"/>
            <a:ext cx="2428987" cy="2957802"/>
          </a:xfrm>
          <a:prstGeom prst="rect">
            <a:avLst/>
          </a:prstGeom>
          <a:noFill/>
          <a:ln>
            <a:noFill/>
          </a:ln>
        </p:spPr>
      </p:pic>
      <p:pic>
        <p:nvPicPr>
          <p:cNvPr id="460" name="Google Shape;460;p24"/>
          <p:cNvPicPr preferRelativeResize="0"/>
          <p:nvPr/>
        </p:nvPicPr>
        <p:blipFill rotWithShape="1">
          <a:blip r:embed="rId6" cstate="screen">
            <a:alphaModFix/>
            <a:extLst>
              <a:ext uri="{28A0092B-C50C-407E-A947-70E740481C1C}">
                <a14:useLocalDpi xmlns:a14="http://schemas.microsoft.com/office/drawing/2010/main"/>
              </a:ext>
            </a:extLst>
          </a:blip>
          <a:srcRect/>
          <a:stretch/>
        </p:blipFill>
        <p:spPr>
          <a:xfrm>
            <a:off x="4458468" y="449435"/>
            <a:ext cx="2322272" cy="2851163"/>
          </a:xfrm>
          <a:prstGeom prst="rect">
            <a:avLst/>
          </a:prstGeom>
          <a:noFill/>
          <a:ln>
            <a:noFill/>
          </a:ln>
        </p:spPr>
      </p:pic>
      <p:pic>
        <p:nvPicPr>
          <p:cNvPr id="461" name="Google Shape;461;p24"/>
          <p:cNvPicPr preferRelativeResize="0"/>
          <p:nvPr/>
        </p:nvPicPr>
        <p:blipFill rotWithShape="1">
          <a:blip r:embed="rId7" cstate="screen">
            <a:alphaModFix/>
            <a:extLst>
              <a:ext uri="{28A0092B-C50C-407E-A947-70E740481C1C}">
                <a14:useLocalDpi xmlns:a14="http://schemas.microsoft.com/office/drawing/2010/main"/>
              </a:ext>
            </a:extLst>
          </a:blip>
          <a:srcRect/>
          <a:stretch/>
        </p:blipFill>
        <p:spPr>
          <a:xfrm>
            <a:off x="6614332" y="442259"/>
            <a:ext cx="3122313" cy="3011154"/>
          </a:xfrm>
          <a:prstGeom prst="rect">
            <a:avLst/>
          </a:prstGeom>
          <a:noFill/>
          <a:ln>
            <a:noFill/>
          </a:ln>
        </p:spPr>
      </p:pic>
      <p:pic>
        <p:nvPicPr>
          <p:cNvPr id="462" name="Google Shape;462;p24"/>
          <p:cNvPicPr preferRelativeResize="0"/>
          <p:nvPr/>
        </p:nvPicPr>
        <p:blipFill rotWithShape="1">
          <a:blip r:embed="rId8" cstate="screen">
            <a:alphaModFix/>
            <a:extLst>
              <a:ext uri="{28A0092B-C50C-407E-A947-70E740481C1C}">
                <a14:useLocalDpi xmlns:a14="http://schemas.microsoft.com/office/drawing/2010/main"/>
              </a:ext>
            </a:extLst>
          </a:blip>
          <a:srcRect/>
          <a:stretch/>
        </p:blipFill>
        <p:spPr>
          <a:xfrm>
            <a:off x="0" y="449435"/>
            <a:ext cx="651474" cy="1571124"/>
          </a:xfrm>
          <a:prstGeom prst="rect">
            <a:avLst/>
          </a:prstGeom>
          <a:noFill/>
          <a:ln>
            <a:noFill/>
          </a:ln>
        </p:spPr>
      </p:pic>
      <p:sp>
        <p:nvSpPr>
          <p:cNvPr id="463" name="Google Shape;463;p24"/>
          <p:cNvSpPr/>
          <p:nvPr/>
        </p:nvSpPr>
        <p:spPr>
          <a:xfrm>
            <a:off x="2668139" y="444358"/>
            <a:ext cx="1483990" cy="330200"/>
          </a:xfrm>
          <a:prstGeom prst="rect">
            <a:avLst/>
          </a:prstGeom>
          <a:no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 sz="1400" b="1" i="0" u="none" strike="noStrike" kern="1200" cap="none" spc="0" normalizeH="0" baseline="0" noProof="0">
                <a:ln>
                  <a:noFill/>
                </a:ln>
                <a:solidFill>
                  <a:srgbClr val="0000FF"/>
                </a:solidFill>
                <a:effectLst/>
                <a:uLnTx/>
                <a:uFillTx/>
                <a:latin typeface="Calibri"/>
                <a:ea typeface="Calibri"/>
                <a:cs typeface="Calibri"/>
                <a:sym typeface="Calibri"/>
              </a:rPr>
              <a:t>Livneh </a:t>
            </a:r>
            <a:endParaRPr kumimoji="0" sz="1400" b="1" i="0" u="none" strike="noStrike" kern="1200" cap="none" spc="0" normalizeH="0" baseline="0" noProof="0">
              <a:ln>
                <a:noFill/>
              </a:ln>
              <a:solidFill>
                <a:srgbClr val="0000FF"/>
              </a:solidFill>
              <a:effectLst/>
              <a:uLnTx/>
              <a:uFillTx/>
              <a:latin typeface="Calibri"/>
              <a:ea typeface="Calibri"/>
              <a:cs typeface="Calibri"/>
              <a:sym typeface="Calibri"/>
            </a:endParaRPr>
          </a:p>
        </p:txBody>
      </p:sp>
      <p:sp>
        <p:nvSpPr>
          <p:cNvPr id="464" name="Google Shape;464;p24"/>
          <p:cNvSpPr/>
          <p:nvPr/>
        </p:nvSpPr>
        <p:spPr>
          <a:xfrm>
            <a:off x="522498" y="448993"/>
            <a:ext cx="1390968" cy="330200"/>
          </a:xfrm>
          <a:prstGeom prst="rect">
            <a:avLst/>
          </a:prstGeom>
          <a:no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 sz="1400" b="1" i="0" u="none" strike="noStrike" kern="1200" cap="none" spc="0" normalizeH="0" baseline="0" noProof="0">
                <a:ln>
                  <a:noFill/>
                </a:ln>
                <a:solidFill>
                  <a:srgbClr val="0000FF"/>
                </a:solidFill>
                <a:effectLst/>
                <a:uLnTx/>
                <a:uFillTx/>
                <a:latin typeface="Calibri"/>
                <a:ea typeface="Calibri"/>
                <a:cs typeface="Calibri"/>
                <a:sym typeface="Calibri"/>
              </a:rPr>
              <a:t>WRF</a:t>
            </a:r>
            <a:endParaRPr kumimoji="0" sz="1400" b="1" i="0" u="none" strike="noStrike" kern="1200" cap="none" spc="0" normalizeH="0" baseline="0" noProof="0">
              <a:ln>
                <a:noFill/>
              </a:ln>
              <a:solidFill>
                <a:srgbClr val="0000FF"/>
              </a:solidFill>
              <a:effectLst/>
              <a:uLnTx/>
              <a:uFillTx/>
              <a:latin typeface="Calibri"/>
              <a:ea typeface="Calibri"/>
              <a:cs typeface="Calibri"/>
              <a:sym typeface="Calibri"/>
            </a:endParaRPr>
          </a:p>
        </p:txBody>
      </p:sp>
      <p:sp>
        <p:nvSpPr>
          <p:cNvPr id="465" name="Google Shape;465;p24"/>
          <p:cNvSpPr/>
          <p:nvPr/>
        </p:nvSpPr>
        <p:spPr>
          <a:xfrm>
            <a:off x="4661676" y="448153"/>
            <a:ext cx="1818796" cy="330200"/>
          </a:xfrm>
          <a:prstGeom prst="rect">
            <a:avLst/>
          </a:prstGeom>
          <a:no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 sz="1400" b="1" i="0" u="none" strike="noStrike" kern="1200" cap="none" spc="0" normalizeH="0" baseline="0" noProof="0">
                <a:ln>
                  <a:noFill/>
                </a:ln>
                <a:solidFill>
                  <a:srgbClr val="0000FF"/>
                </a:solidFill>
                <a:effectLst/>
                <a:uLnTx/>
                <a:uFillTx/>
                <a:latin typeface="Calibri"/>
                <a:ea typeface="Calibri"/>
                <a:cs typeface="Calibri"/>
                <a:sym typeface="Calibri"/>
              </a:rPr>
              <a:t>Local bias correction </a:t>
            </a:r>
            <a:endParaRPr kumimoji="0" sz="1400" b="1" i="0" u="none" strike="noStrike" kern="1200" cap="none" spc="0" normalizeH="0" baseline="0" noProof="0">
              <a:ln>
                <a:noFill/>
              </a:ln>
              <a:solidFill>
                <a:srgbClr val="0000FF"/>
              </a:solidFill>
              <a:effectLst/>
              <a:uLnTx/>
              <a:uFillTx/>
              <a:latin typeface="Calibri"/>
              <a:ea typeface="Calibri"/>
              <a:cs typeface="Calibri"/>
              <a:sym typeface="Calibri"/>
            </a:endParaRPr>
          </a:p>
        </p:txBody>
      </p:sp>
      <p:sp>
        <p:nvSpPr>
          <p:cNvPr id="466" name="Google Shape;466;p24"/>
          <p:cNvSpPr/>
          <p:nvPr/>
        </p:nvSpPr>
        <p:spPr>
          <a:xfrm>
            <a:off x="7223211" y="418958"/>
            <a:ext cx="1483990" cy="330200"/>
          </a:xfrm>
          <a:prstGeom prst="rect">
            <a:avLst/>
          </a:prstGeom>
          <a:no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 sz="1400" b="1" i="0" u="none" strike="noStrike" kern="1200" cap="none" spc="0" normalizeH="0" baseline="0" noProof="0">
                <a:ln>
                  <a:noFill/>
                </a:ln>
                <a:solidFill>
                  <a:srgbClr val="0000FF"/>
                </a:solidFill>
                <a:effectLst/>
                <a:uLnTx/>
                <a:uFillTx/>
                <a:latin typeface="Calibri"/>
                <a:ea typeface="Calibri"/>
                <a:cs typeface="Calibri"/>
                <a:sym typeface="Calibri"/>
              </a:rPr>
              <a:t>Hybrid </a:t>
            </a:r>
            <a:endParaRPr kumimoji="0" sz="1400" b="1" i="0" u="none" strike="noStrike" kern="1200" cap="none" spc="0" normalizeH="0" baseline="0" noProof="0">
              <a:ln>
                <a:noFill/>
              </a:ln>
              <a:solidFill>
                <a:srgbClr val="0000FF"/>
              </a:solidFill>
              <a:effectLst/>
              <a:uLnTx/>
              <a:uFillTx/>
              <a:latin typeface="Calibri"/>
              <a:ea typeface="Calibri"/>
              <a:cs typeface="Calibri"/>
              <a:sym typeface="Calibri"/>
            </a:endParaRPr>
          </a:p>
        </p:txBody>
      </p:sp>
      <p:sp>
        <p:nvSpPr>
          <p:cNvPr id="468" name="Google Shape;468;p24"/>
          <p:cNvSpPr txBox="1"/>
          <p:nvPr/>
        </p:nvSpPr>
        <p:spPr>
          <a:xfrm>
            <a:off x="-17536" y="2894182"/>
            <a:ext cx="9206018" cy="798000"/>
          </a:xfrm>
          <a:prstGeom prst="rect">
            <a:avLst/>
          </a:prstGeom>
          <a:noFill/>
          <a:ln>
            <a:noFill/>
          </a:ln>
        </p:spPr>
        <p:txBody>
          <a:bodyPr spcFirstLastPara="1" wrap="square" lIns="91425" tIns="91425" rIns="91425" bIns="91425" anchor="t" anchorCtr="0">
            <a:noAutofit/>
          </a:bodyPr>
          <a:lstStyle/>
          <a:p>
            <a:pPr marL="0" marR="0" lvl="0" indent="0" algn="l" defTabSz="914400" rtl="0" eaLnBrk="1" fontAlgn="auto" latinLnBrk="0" hangingPunct="1">
              <a:lnSpc>
                <a:spcPct val="100000"/>
              </a:lnSpc>
              <a:spcBef>
                <a:spcPts val="0"/>
              </a:spcBef>
              <a:spcAft>
                <a:spcPts val="0"/>
              </a:spcAft>
              <a:buClr>
                <a:prstClr val="black"/>
              </a:buClr>
              <a:buSzPts val="1400"/>
              <a:buFont typeface="Calibri"/>
              <a:buNone/>
              <a:tabLst/>
              <a:defRPr/>
            </a:pPr>
            <a:r>
              <a:rPr kumimoji="0" lang="en" sz="1400" b="1" i="0" u="none" strike="noStrike" kern="1200" cap="none" spc="0" normalizeH="0" baseline="0" noProof="0" dirty="0">
                <a:ln>
                  <a:noFill/>
                </a:ln>
                <a:solidFill>
                  <a:prstClr val="black"/>
                </a:solidFill>
                <a:effectLst/>
                <a:uLnTx/>
                <a:uFillTx/>
                <a:latin typeface="Calibri"/>
                <a:ea typeface="Calibri"/>
                <a:cs typeface="Calibri"/>
                <a:sym typeface="Calibri"/>
              </a:rPr>
              <a:t>TMAX &lt;=0       33%                                    35%                                       33%                                             9%</a:t>
            </a:r>
            <a:endParaRPr kumimoji="0" sz="1400" b="1" i="0" u="none" strike="noStrike" kern="1200" cap="none" spc="0" normalizeH="0" baseline="0" noProof="0" dirty="0">
              <a:ln>
                <a:noFill/>
              </a:ln>
              <a:solidFill>
                <a:prstClr val="black"/>
              </a:solidFill>
              <a:effectLst/>
              <a:uLnTx/>
              <a:uFillTx/>
              <a:latin typeface="Calibri"/>
              <a:ea typeface="Calibri"/>
              <a:cs typeface="Calibri"/>
              <a:sym typeface="Calibri"/>
            </a:endParaRPr>
          </a:p>
          <a:p>
            <a:pPr marL="0" marR="0" lvl="0" indent="0" algn="l" defTabSz="914400" rtl="0" eaLnBrk="1" fontAlgn="auto" latinLnBrk="0" hangingPunct="1">
              <a:lnSpc>
                <a:spcPct val="100000"/>
              </a:lnSpc>
              <a:spcBef>
                <a:spcPts val="0"/>
              </a:spcBef>
              <a:spcAft>
                <a:spcPts val="0"/>
              </a:spcAft>
              <a:buClr>
                <a:prstClr val="black"/>
              </a:buClr>
              <a:buSzPts val="1100"/>
              <a:buFont typeface="Arial"/>
              <a:buNone/>
              <a:tabLst/>
              <a:defRPr/>
            </a:pPr>
            <a:r>
              <a:rPr kumimoji="0" lang="en" sz="1400" b="1" i="0" u="none" strike="noStrike" kern="1200" cap="none" spc="0" normalizeH="0" baseline="0" noProof="0" dirty="0">
                <a:ln>
                  <a:noFill/>
                </a:ln>
                <a:solidFill>
                  <a:prstClr val="black"/>
                </a:solidFill>
                <a:effectLst/>
                <a:uLnTx/>
                <a:uFillTx/>
                <a:latin typeface="Calibri"/>
                <a:ea typeface="Calibri"/>
                <a:cs typeface="Calibri"/>
                <a:sym typeface="Calibri"/>
              </a:rPr>
              <a:t>TMIN  &lt;=0       64%                                    85%                                       64%                                            78%</a:t>
            </a:r>
            <a:endParaRPr kumimoji="0" sz="1400" b="1" i="0" u="none" strike="noStrike" kern="1200" cap="none" spc="0" normalizeH="0" baseline="0" noProof="0" dirty="0">
              <a:ln>
                <a:noFill/>
              </a:ln>
              <a:solidFill>
                <a:prstClr val="black"/>
              </a:solidFill>
              <a:effectLst/>
              <a:uLnTx/>
              <a:uFillTx/>
              <a:latin typeface="Calibri"/>
              <a:ea typeface="Calibri"/>
              <a:cs typeface="Calibri"/>
              <a:sym typeface="Calibri"/>
            </a:endParaRPr>
          </a:p>
          <a:p>
            <a:pPr marL="0" marR="0" lvl="0" indent="0" algn="l" defTabSz="914400" rtl="0" eaLnBrk="1" fontAlgn="auto" latinLnBrk="0" hangingPunct="1">
              <a:lnSpc>
                <a:spcPct val="100000"/>
              </a:lnSpc>
              <a:spcBef>
                <a:spcPts val="0"/>
              </a:spcBef>
              <a:spcAft>
                <a:spcPts val="0"/>
              </a:spcAft>
              <a:buClr>
                <a:prstClr val="black"/>
              </a:buClr>
              <a:buSzPts val="1400"/>
              <a:buFont typeface="Calibri"/>
              <a:buNone/>
              <a:tabLst/>
              <a:defRPr/>
            </a:pPr>
            <a:endParaRPr kumimoji="0" sz="1400" b="1" i="0" u="none" strike="noStrike" kern="1200" cap="none" spc="0" normalizeH="0" baseline="0" noProof="0" dirty="0">
              <a:ln>
                <a:noFill/>
              </a:ln>
              <a:solidFill>
                <a:prstClr val="black"/>
              </a:solidFill>
              <a:effectLst/>
              <a:uLnTx/>
              <a:uFillTx/>
              <a:latin typeface="Calibri"/>
              <a:ea typeface="Calibri"/>
              <a:cs typeface="Calibri"/>
              <a:sym typeface="Calibri"/>
            </a:endParaRPr>
          </a:p>
        </p:txBody>
      </p:sp>
      <p:pic>
        <p:nvPicPr>
          <p:cNvPr id="469" name="Google Shape;469;p24"/>
          <p:cNvPicPr preferRelativeResize="0"/>
          <p:nvPr/>
        </p:nvPicPr>
        <p:blipFill rotWithShape="1">
          <a:blip r:embed="rId9" cstate="screen">
            <a:alphaModFix/>
            <a:extLst>
              <a:ext uri="{28A0092B-C50C-407E-A947-70E740481C1C}">
                <a14:useLocalDpi xmlns:a14="http://schemas.microsoft.com/office/drawing/2010/main"/>
              </a:ext>
            </a:extLst>
          </a:blip>
          <a:srcRect/>
          <a:stretch/>
        </p:blipFill>
        <p:spPr>
          <a:xfrm>
            <a:off x="-32354" y="4077430"/>
            <a:ext cx="2379739" cy="2801791"/>
          </a:xfrm>
          <a:prstGeom prst="rect">
            <a:avLst/>
          </a:prstGeom>
          <a:noFill/>
          <a:ln>
            <a:noFill/>
          </a:ln>
        </p:spPr>
      </p:pic>
      <p:pic>
        <p:nvPicPr>
          <p:cNvPr id="470" name="Google Shape;470;p24"/>
          <p:cNvPicPr preferRelativeResize="0"/>
          <p:nvPr/>
        </p:nvPicPr>
        <p:blipFill rotWithShape="1">
          <a:blip r:embed="rId10" cstate="screen">
            <a:alphaModFix/>
            <a:extLst>
              <a:ext uri="{28A0092B-C50C-407E-A947-70E740481C1C}">
                <a14:useLocalDpi xmlns:a14="http://schemas.microsoft.com/office/drawing/2010/main"/>
              </a:ext>
            </a:extLst>
          </a:blip>
          <a:srcRect/>
          <a:stretch/>
        </p:blipFill>
        <p:spPr>
          <a:xfrm>
            <a:off x="2260602" y="4048387"/>
            <a:ext cx="2248668" cy="2830833"/>
          </a:xfrm>
          <a:prstGeom prst="rect">
            <a:avLst/>
          </a:prstGeom>
          <a:noFill/>
          <a:ln>
            <a:noFill/>
          </a:ln>
        </p:spPr>
      </p:pic>
      <p:pic>
        <p:nvPicPr>
          <p:cNvPr id="471" name="Google Shape;471;p24"/>
          <p:cNvPicPr preferRelativeResize="0"/>
          <p:nvPr/>
        </p:nvPicPr>
        <p:blipFill rotWithShape="1">
          <a:blip r:embed="rId11" cstate="screen">
            <a:alphaModFix/>
            <a:extLst>
              <a:ext uri="{28A0092B-C50C-407E-A947-70E740481C1C}">
                <a14:useLocalDpi xmlns:a14="http://schemas.microsoft.com/office/drawing/2010/main"/>
              </a:ext>
            </a:extLst>
          </a:blip>
          <a:srcRect/>
          <a:stretch/>
        </p:blipFill>
        <p:spPr>
          <a:xfrm>
            <a:off x="4267273" y="4077430"/>
            <a:ext cx="2653488" cy="2818725"/>
          </a:xfrm>
          <a:prstGeom prst="rect">
            <a:avLst/>
          </a:prstGeom>
          <a:noFill/>
          <a:ln>
            <a:noFill/>
          </a:ln>
        </p:spPr>
      </p:pic>
      <p:pic>
        <p:nvPicPr>
          <p:cNvPr id="472" name="Google Shape;472;p24"/>
          <p:cNvPicPr preferRelativeResize="0"/>
          <p:nvPr/>
        </p:nvPicPr>
        <p:blipFill rotWithShape="1">
          <a:blip r:embed="rId12" cstate="screen">
            <a:alphaModFix/>
            <a:extLst>
              <a:ext uri="{28A0092B-C50C-407E-A947-70E740481C1C}">
                <a14:useLocalDpi xmlns:a14="http://schemas.microsoft.com/office/drawing/2010/main"/>
              </a:ext>
            </a:extLst>
          </a:blip>
          <a:srcRect/>
          <a:stretch/>
        </p:blipFill>
        <p:spPr>
          <a:xfrm>
            <a:off x="6747667" y="4048388"/>
            <a:ext cx="3282358" cy="2986635"/>
          </a:xfrm>
          <a:prstGeom prst="rect">
            <a:avLst/>
          </a:prstGeom>
          <a:noFill/>
          <a:ln>
            <a:noFill/>
          </a:ln>
        </p:spPr>
      </p:pic>
      <p:pic>
        <p:nvPicPr>
          <p:cNvPr id="473" name="Google Shape;473;p24"/>
          <p:cNvPicPr preferRelativeResize="0"/>
          <p:nvPr/>
        </p:nvPicPr>
        <p:blipFill rotWithShape="1">
          <a:blip r:embed="rId13" cstate="screen">
            <a:alphaModFix/>
            <a:extLst>
              <a:ext uri="{28A0092B-C50C-407E-A947-70E740481C1C}">
                <a14:useLocalDpi xmlns:a14="http://schemas.microsoft.com/office/drawing/2010/main"/>
              </a:ext>
            </a:extLst>
          </a:blip>
          <a:srcRect/>
          <a:stretch/>
        </p:blipFill>
        <p:spPr>
          <a:xfrm>
            <a:off x="12694" y="4126116"/>
            <a:ext cx="488454" cy="1417434"/>
          </a:xfrm>
          <a:prstGeom prst="rect">
            <a:avLst/>
          </a:prstGeom>
          <a:noFill/>
          <a:ln>
            <a:noFill/>
          </a:ln>
        </p:spPr>
      </p:pic>
      <p:sp>
        <p:nvSpPr>
          <p:cNvPr id="475" name="Google Shape;475;p24"/>
          <p:cNvSpPr/>
          <p:nvPr/>
        </p:nvSpPr>
        <p:spPr>
          <a:xfrm>
            <a:off x="2634936" y="4009444"/>
            <a:ext cx="1483990" cy="330200"/>
          </a:xfrm>
          <a:prstGeom prst="rect">
            <a:avLst/>
          </a:prstGeom>
          <a:no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 sz="1400" b="1" i="0" u="none" strike="noStrike" kern="1200" cap="none" spc="0" normalizeH="0" baseline="0" noProof="0">
                <a:ln>
                  <a:noFill/>
                </a:ln>
                <a:solidFill>
                  <a:srgbClr val="0000FF"/>
                </a:solidFill>
                <a:effectLst/>
                <a:uLnTx/>
                <a:uFillTx/>
                <a:latin typeface="Calibri"/>
                <a:ea typeface="Calibri"/>
                <a:cs typeface="Calibri"/>
                <a:sym typeface="Calibri"/>
              </a:rPr>
              <a:t>Livneh </a:t>
            </a:r>
            <a:endParaRPr kumimoji="0" sz="1400" b="1" i="0" u="none" strike="noStrike" kern="1200" cap="none" spc="0" normalizeH="0" baseline="0" noProof="0">
              <a:ln>
                <a:noFill/>
              </a:ln>
              <a:solidFill>
                <a:srgbClr val="0000FF"/>
              </a:solidFill>
              <a:effectLst/>
              <a:uLnTx/>
              <a:uFillTx/>
              <a:latin typeface="Calibri"/>
              <a:ea typeface="Calibri"/>
              <a:cs typeface="Calibri"/>
              <a:sym typeface="Calibri"/>
            </a:endParaRPr>
          </a:p>
        </p:txBody>
      </p:sp>
      <p:sp>
        <p:nvSpPr>
          <p:cNvPr id="476" name="Google Shape;476;p24"/>
          <p:cNvSpPr/>
          <p:nvPr/>
        </p:nvSpPr>
        <p:spPr>
          <a:xfrm>
            <a:off x="489295" y="4034355"/>
            <a:ext cx="1390968" cy="330200"/>
          </a:xfrm>
          <a:prstGeom prst="rect">
            <a:avLst/>
          </a:prstGeom>
          <a:no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 sz="1400" b="1" i="0" u="none" strike="noStrike" kern="1200" cap="none" spc="0" normalizeH="0" baseline="0" noProof="0">
                <a:ln>
                  <a:noFill/>
                </a:ln>
                <a:solidFill>
                  <a:srgbClr val="0000FF"/>
                </a:solidFill>
                <a:effectLst/>
                <a:uLnTx/>
                <a:uFillTx/>
                <a:latin typeface="Calibri"/>
                <a:ea typeface="Calibri"/>
                <a:cs typeface="Calibri"/>
                <a:sym typeface="Calibri"/>
              </a:rPr>
              <a:t>WRF</a:t>
            </a:r>
            <a:endParaRPr kumimoji="0" sz="1400" b="1" i="0" u="none" strike="noStrike" kern="1200" cap="none" spc="0" normalizeH="0" baseline="0" noProof="0">
              <a:ln>
                <a:noFill/>
              </a:ln>
              <a:solidFill>
                <a:srgbClr val="0000FF"/>
              </a:solidFill>
              <a:effectLst/>
              <a:uLnTx/>
              <a:uFillTx/>
              <a:latin typeface="Calibri"/>
              <a:ea typeface="Calibri"/>
              <a:cs typeface="Calibri"/>
              <a:sym typeface="Calibri"/>
            </a:endParaRPr>
          </a:p>
        </p:txBody>
      </p:sp>
      <p:sp>
        <p:nvSpPr>
          <p:cNvPr id="477" name="Google Shape;477;p24"/>
          <p:cNvSpPr/>
          <p:nvPr/>
        </p:nvSpPr>
        <p:spPr>
          <a:xfrm>
            <a:off x="4628473" y="4047062"/>
            <a:ext cx="1818796" cy="330200"/>
          </a:xfrm>
          <a:prstGeom prst="rect">
            <a:avLst/>
          </a:prstGeom>
          <a:no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 sz="1400" b="1" i="0" u="none" strike="noStrike" kern="1200" cap="none" spc="0" normalizeH="0" baseline="0" noProof="0">
                <a:ln>
                  <a:noFill/>
                </a:ln>
                <a:solidFill>
                  <a:srgbClr val="0000FF"/>
                </a:solidFill>
                <a:effectLst/>
                <a:uLnTx/>
                <a:uFillTx/>
                <a:latin typeface="Calibri"/>
                <a:ea typeface="Calibri"/>
                <a:cs typeface="Calibri"/>
                <a:sym typeface="Calibri"/>
              </a:rPr>
              <a:t>Local correction </a:t>
            </a:r>
            <a:endParaRPr kumimoji="0" sz="1400" b="1" i="0" u="none" strike="noStrike" kern="1200" cap="none" spc="0" normalizeH="0" baseline="0" noProof="0">
              <a:ln>
                <a:noFill/>
              </a:ln>
              <a:solidFill>
                <a:srgbClr val="0000FF"/>
              </a:solidFill>
              <a:effectLst/>
              <a:uLnTx/>
              <a:uFillTx/>
              <a:latin typeface="Calibri"/>
              <a:ea typeface="Calibri"/>
              <a:cs typeface="Calibri"/>
              <a:sym typeface="Calibri"/>
            </a:endParaRPr>
          </a:p>
        </p:txBody>
      </p:sp>
      <p:sp>
        <p:nvSpPr>
          <p:cNvPr id="478" name="Google Shape;478;p24"/>
          <p:cNvSpPr/>
          <p:nvPr/>
        </p:nvSpPr>
        <p:spPr>
          <a:xfrm>
            <a:off x="7190008" y="4031413"/>
            <a:ext cx="1483990" cy="330200"/>
          </a:xfrm>
          <a:prstGeom prst="rect">
            <a:avLst/>
          </a:prstGeom>
          <a:no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 sz="1400" b="1" i="0" u="none" strike="noStrike" kern="1200" cap="none" spc="0" normalizeH="0" baseline="0" noProof="0">
                <a:ln>
                  <a:noFill/>
                </a:ln>
                <a:solidFill>
                  <a:srgbClr val="0000FF"/>
                </a:solidFill>
                <a:effectLst/>
                <a:uLnTx/>
                <a:uFillTx/>
                <a:latin typeface="Calibri"/>
                <a:ea typeface="Calibri"/>
                <a:cs typeface="Calibri"/>
                <a:sym typeface="Calibri"/>
              </a:rPr>
              <a:t>Hybrid </a:t>
            </a:r>
            <a:endParaRPr kumimoji="0" sz="1400" b="1" i="0" u="none" strike="noStrike" kern="1200" cap="none" spc="0" normalizeH="0" baseline="0" noProof="0">
              <a:ln>
                <a:noFill/>
              </a:ln>
              <a:solidFill>
                <a:srgbClr val="0000FF"/>
              </a:solidFill>
              <a:effectLst/>
              <a:uLnTx/>
              <a:uFillTx/>
              <a:latin typeface="Calibri"/>
              <a:ea typeface="Calibri"/>
              <a:cs typeface="Calibri"/>
              <a:sym typeface="Calibri"/>
            </a:endParaRPr>
          </a:p>
        </p:txBody>
      </p:sp>
      <p:sp>
        <p:nvSpPr>
          <p:cNvPr id="479" name="Google Shape;479;p24"/>
          <p:cNvSpPr/>
          <p:nvPr/>
        </p:nvSpPr>
        <p:spPr>
          <a:xfrm>
            <a:off x="-105844" y="6528607"/>
            <a:ext cx="1350443" cy="330200"/>
          </a:xfrm>
          <a:prstGeom prst="rect">
            <a:avLst/>
          </a:prstGeom>
          <a:no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 sz="1400" b="1" i="0" u="none" strike="noStrike" kern="1200" cap="none" spc="0" normalizeH="0" baseline="0" noProof="0">
                <a:ln>
                  <a:noFill/>
                </a:ln>
                <a:solidFill>
                  <a:prstClr val="black"/>
                </a:solidFill>
                <a:effectLst/>
                <a:uLnTx/>
                <a:uFillTx/>
                <a:latin typeface="Calibri"/>
                <a:ea typeface="Calibri"/>
                <a:cs typeface="Calibri"/>
                <a:sym typeface="Calibri"/>
              </a:rPr>
              <a:t>P=2,760 mm</a:t>
            </a:r>
            <a:endParaRPr kumimoji="0" sz="1400" b="1" i="0" u="none" strike="noStrike" kern="1200" cap="none" spc="0" normalizeH="0" baseline="0" noProof="0">
              <a:ln>
                <a:noFill/>
              </a:ln>
              <a:solidFill>
                <a:prstClr val="black"/>
              </a:solidFill>
              <a:effectLst/>
              <a:uLnTx/>
              <a:uFillTx/>
              <a:latin typeface="Calibri"/>
              <a:ea typeface="Calibri"/>
              <a:cs typeface="Calibri"/>
              <a:sym typeface="Calibri"/>
            </a:endParaRPr>
          </a:p>
        </p:txBody>
      </p:sp>
      <p:sp>
        <p:nvSpPr>
          <p:cNvPr id="480" name="Google Shape;480;p24"/>
          <p:cNvSpPr/>
          <p:nvPr/>
        </p:nvSpPr>
        <p:spPr>
          <a:xfrm>
            <a:off x="2194979" y="6545541"/>
            <a:ext cx="1171310" cy="330200"/>
          </a:xfrm>
          <a:prstGeom prst="rect">
            <a:avLst/>
          </a:prstGeom>
          <a:no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 sz="1400" b="1" i="0" u="none" strike="noStrike" kern="1200" cap="none" spc="0" normalizeH="0" baseline="0" noProof="0">
                <a:ln>
                  <a:noFill/>
                </a:ln>
                <a:solidFill>
                  <a:prstClr val="black"/>
                </a:solidFill>
                <a:effectLst/>
                <a:uLnTx/>
                <a:uFillTx/>
                <a:latin typeface="Calibri"/>
                <a:ea typeface="Calibri"/>
                <a:cs typeface="Calibri"/>
                <a:sym typeface="Calibri"/>
              </a:rPr>
              <a:t>P=2,510 mm</a:t>
            </a:r>
            <a:endParaRPr kumimoji="0" sz="1400" b="1" i="0" u="none" strike="noStrike" kern="1200" cap="none" spc="0" normalizeH="0" baseline="0" noProof="0">
              <a:ln>
                <a:noFill/>
              </a:ln>
              <a:solidFill>
                <a:prstClr val="black"/>
              </a:solidFill>
              <a:effectLst/>
              <a:uLnTx/>
              <a:uFillTx/>
              <a:latin typeface="Calibri"/>
              <a:ea typeface="Calibri"/>
              <a:cs typeface="Calibri"/>
              <a:sym typeface="Calibri"/>
            </a:endParaRPr>
          </a:p>
        </p:txBody>
      </p:sp>
      <p:sp>
        <p:nvSpPr>
          <p:cNvPr id="481" name="Google Shape;481;p24"/>
          <p:cNvSpPr/>
          <p:nvPr/>
        </p:nvSpPr>
        <p:spPr>
          <a:xfrm>
            <a:off x="4356864" y="6520140"/>
            <a:ext cx="1243836" cy="330200"/>
          </a:xfrm>
          <a:prstGeom prst="rect">
            <a:avLst/>
          </a:prstGeom>
          <a:no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 sz="1400" b="1" i="0" u="none" strike="noStrike" kern="1200" cap="none" spc="0" normalizeH="0" baseline="0" noProof="0">
                <a:ln>
                  <a:noFill/>
                </a:ln>
                <a:solidFill>
                  <a:prstClr val="black"/>
                </a:solidFill>
                <a:effectLst/>
                <a:uLnTx/>
                <a:uFillTx/>
                <a:latin typeface="Calibri"/>
                <a:ea typeface="Calibri"/>
                <a:cs typeface="Calibri"/>
                <a:sym typeface="Calibri"/>
              </a:rPr>
              <a:t>P=2,800 mm</a:t>
            </a:r>
            <a:endParaRPr kumimoji="0" sz="1400" b="1" i="0" u="none" strike="noStrike" kern="1200" cap="none" spc="0" normalizeH="0" baseline="0" noProof="0">
              <a:ln>
                <a:noFill/>
              </a:ln>
              <a:solidFill>
                <a:prstClr val="black"/>
              </a:solidFill>
              <a:effectLst/>
              <a:uLnTx/>
              <a:uFillTx/>
              <a:latin typeface="Calibri"/>
              <a:ea typeface="Calibri"/>
              <a:cs typeface="Calibri"/>
              <a:sym typeface="Calibri"/>
            </a:endParaRPr>
          </a:p>
        </p:txBody>
      </p:sp>
      <p:sp>
        <p:nvSpPr>
          <p:cNvPr id="482" name="Google Shape;482;p24"/>
          <p:cNvSpPr/>
          <p:nvPr/>
        </p:nvSpPr>
        <p:spPr>
          <a:xfrm>
            <a:off x="6692152" y="6519333"/>
            <a:ext cx="1194596" cy="330200"/>
          </a:xfrm>
          <a:prstGeom prst="rect">
            <a:avLst/>
          </a:prstGeom>
          <a:no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 sz="1400" b="1" i="0" u="none" strike="noStrike" kern="1200" cap="none" spc="0" normalizeH="0" baseline="0" noProof="0">
                <a:ln>
                  <a:noFill/>
                </a:ln>
                <a:solidFill>
                  <a:prstClr val="black"/>
                </a:solidFill>
                <a:effectLst/>
                <a:uLnTx/>
                <a:uFillTx/>
                <a:latin typeface="Calibri"/>
                <a:ea typeface="Calibri"/>
                <a:cs typeface="Calibri"/>
                <a:sym typeface="Calibri"/>
              </a:rPr>
              <a:t>P=2,520 mm</a:t>
            </a:r>
            <a:endParaRPr kumimoji="0" sz="1400" b="1" i="0" u="none" strike="noStrike" kern="1200" cap="none" spc="0" normalizeH="0" baseline="0" noProof="0">
              <a:ln>
                <a:noFill/>
              </a:ln>
              <a:solidFill>
                <a:prstClr val="black"/>
              </a:solidFill>
              <a:effectLst/>
              <a:uLnTx/>
              <a:uFillTx/>
              <a:latin typeface="Calibri"/>
              <a:ea typeface="Calibri"/>
              <a:cs typeface="Calibri"/>
              <a:sym typeface="Calibri"/>
            </a:endParaRPr>
          </a:p>
        </p:txBody>
      </p:sp>
      <p:cxnSp>
        <p:nvCxnSpPr>
          <p:cNvPr id="483" name="Google Shape;483;p24"/>
          <p:cNvCxnSpPr/>
          <p:nvPr/>
        </p:nvCxnSpPr>
        <p:spPr>
          <a:xfrm rot="-5400000" flipH="1">
            <a:off x="2569688" y="5377234"/>
            <a:ext cx="428413" cy="257277"/>
          </a:xfrm>
          <a:prstGeom prst="straightConnector1">
            <a:avLst/>
          </a:prstGeom>
          <a:noFill/>
          <a:ln w="15875" cap="flat" cmpd="sng">
            <a:solidFill>
              <a:schemeClr val="dk1"/>
            </a:solidFill>
            <a:prstDash val="solid"/>
            <a:round/>
            <a:headEnd type="none" w="sm" len="sm"/>
            <a:tailEnd type="stealth" w="med" len="med"/>
          </a:ln>
          <a:effectLst>
            <a:outerShdw blurRad="40000" dist="20000" dir="5400000" rotWithShape="0">
              <a:srgbClr val="000000">
                <a:alpha val="37647"/>
              </a:srgbClr>
            </a:outerShdw>
          </a:effectLst>
        </p:spPr>
      </p:cxnSp>
      <p:cxnSp>
        <p:nvCxnSpPr>
          <p:cNvPr id="484" name="Google Shape;484;p24"/>
          <p:cNvCxnSpPr/>
          <p:nvPr/>
        </p:nvCxnSpPr>
        <p:spPr>
          <a:xfrm>
            <a:off x="7223211" y="5409565"/>
            <a:ext cx="257277" cy="251883"/>
          </a:xfrm>
          <a:prstGeom prst="straightConnector1">
            <a:avLst/>
          </a:prstGeom>
          <a:noFill/>
          <a:ln w="15875" cap="flat" cmpd="sng">
            <a:solidFill>
              <a:schemeClr val="dk1"/>
            </a:solidFill>
            <a:prstDash val="solid"/>
            <a:round/>
            <a:headEnd type="none" w="sm" len="sm"/>
            <a:tailEnd type="stealth" w="med" len="med"/>
          </a:ln>
          <a:effectLst>
            <a:outerShdw blurRad="40000" dist="20000" dir="5400000" rotWithShape="0">
              <a:srgbClr val="000000">
                <a:alpha val="37647"/>
              </a:srgbClr>
            </a:outerShdw>
          </a:effectLst>
        </p:spPr>
      </p:cxnSp>
      <p:cxnSp>
        <p:nvCxnSpPr>
          <p:cNvPr id="485" name="Google Shape;485;p24"/>
          <p:cNvCxnSpPr/>
          <p:nvPr/>
        </p:nvCxnSpPr>
        <p:spPr>
          <a:xfrm rot="-5400000" flipH="1">
            <a:off x="2912531" y="4935487"/>
            <a:ext cx="406400" cy="358875"/>
          </a:xfrm>
          <a:prstGeom prst="straightConnector1">
            <a:avLst/>
          </a:prstGeom>
          <a:noFill/>
          <a:ln w="15875" cap="flat" cmpd="sng">
            <a:solidFill>
              <a:schemeClr val="dk1"/>
            </a:solidFill>
            <a:prstDash val="solid"/>
            <a:round/>
            <a:headEnd type="none" w="sm" len="sm"/>
            <a:tailEnd type="stealth" w="med" len="med"/>
          </a:ln>
          <a:effectLst>
            <a:outerShdw blurRad="40000" dist="20000" dir="5400000" rotWithShape="0">
              <a:srgbClr val="000000">
                <a:alpha val="37647"/>
              </a:srgbClr>
            </a:outerShdw>
          </a:effectLst>
        </p:spPr>
      </p:cxnSp>
      <p:cxnSp>
        <p:nvCxnSpPr>
          <p:cNvPr id="486" name="Google Shape;486;p24"/>
          <p:cNvCxnSpPr/>
          <p:nvPr/>
        </p:nvCxnSpPr>
        <p:spPr>
          <a:xfrm>
            <a:off x="7629471" y="5060104"/>
            <a:ext cx="257277" cy="251883"/>
          </a:xfrm>
          <a:prstGeom prst="straightConnector1">
            <a:avLst/>
          </a:prstGeom>
          <a:noFill/>
          <a:ln w="15875" cap="flat" cmpd="sng">
            <a:solidFill>
              <a:schemeClr val="dk1"/>
            </a:solidFill>
            <a:prstDash val="solid"/>
            <a:round/>
            <a:headEnd type="none" w="sm" len="sm"/>
            <a:tailEnd type="stealth" w="med" len="med"/>
          </a:ln>
          <a:effectLst>
            <a:outerShdw blurRad="40000" dist="20000" dir="5400000" rotWithShape="0">
              <a:srgbClr val="000000">
                <a:alpha val="37647"/>
              </a:srgbClr>
            </a:outerShdw>
          </a:effectLst>
        </p:spPr>
      </p:cxnSp>
      <p:cxnSp>
        <p:nvCxnSpPr>
          <p:cNvPr id="487" name="Google Shape;487;p24"/>
          <p:cNvCxnSpPr/>
          <p:nvPr/>
        </p:nvCxnSpPr>
        <p:spPr>
          <a:xfrm>
            <a:off x="3366289" y="4418964"/>
            <a:ext cx="411303" cy="260350"/>
          </a:xfrm>
          <a:prstGeom prst="straightConnector1">
            <a:avLst/>
          </a:prstGeom>
          <a:noFill/>
          <a:ln w="15875" cap="flat" cmpd="sng">
            <a:solidFill>
              <a:schemeClr val="dk1"/>
            </a:solidFill>
            <a:prstDash val="solid"/>
            <a:round/>
            <a:headEnd type="none" w="sm" len="sm"/>
            <a:tailEnd type="stealth" w="med" len="med"/>
          </a:ln>
          <a:effectLst>
            <a:outerShdw blurRad="40000" dist="20000" dir="5400000" rotWithShape="0">
              <a:srgbClr val="000000">
                <a:alpha val="37647"/>
              </a:srgbClr>
            </a:outerShdw>
          </a:effectLst>
        </p:spPr>
      </p:cxnSp>
      <p:cxnSp>
        <p:nvCxnSpPr>
          <p:cNvPr id="488" name="Google Shape;488;p24"/>
          <p:cNvCxnSpPr/>
          <p:nvPr/>
        </p:nvCxnSpPr>
        <p:spPr>
          <a:xfrm>
            <a:off x="8164458" y="4478231"/>
            <a:ext cx="257277" cy="251883"/>
          </a:xfrm>
          <a:prstGeom prst="straightConnector1">
            <a:avLst/>
          </a:prstGeom>
          <a:noFill/>
          <a:ln w="15875" cap="flat" cmpd="sng">
            <a:solidFill>
              <a:schemeClr val="dk1"/>
            </a:solidFill>
            <a:prstDash val="solid"/>
            <a:round/>
            <a:headEnd type="none" w="sm" len="sm"/>
            <a:tailEnd type="stealth" w="med" len="med"/>
          </a:ln>
          <a:effectLst>
            <a:outerShdw blurRad="40000" dist="20000" dir="5400000" rotWithShape="0">
              <a:srgbClr val="000000">
                <a:alpha val="37647"/>
              </a:srgbClr>
            </a:outerShdw>
          </a:effectLst>
        </p:spPr>
      </p:cxnSp>
      <p:pic>
        <p:nvPicPr>
          <p:cNvPr id="2" name="Picture 1">
            <a:extLst>
              <a:ext uri="{FF2B5EF4-FFF2-40B4-BE49-F238E27FC236}">
                <a16:creationId xmlns:a16="http://schemas.microsoft.com/office/drawing/2014/main" id="{0318B282-5025-493F-8361-ADE325AB0C8D}"/>
              </a:ext>
            </a:extLst>
          </p:cNvPr>
          <p:cNvPicPr>
            <a:picLocks noChangeAspect="1"/>
          </p:cNvPicPr>
          <p:nvPr/>
        </p:nvPicPr>
        <p:blipFill>
          <a:blip r:embed="rId14"/>
          <a:stretch>
            <a:fillRect/>
          </a:stretch>
        </p:blipFill>
        <p:spPr>
          <a:xfrm>
            <a:off x="6334462" y="29746"/>
            <a:ext cx="2733675" cy="371475"/>
          </a:xfrm>
          <a:prstGeom prst="rect">
            <a:avLst/>
          </a:prstGeom>
        </p:spPr>
      </p:pic>
      <p:pic>
        <p:nvPicPr>
          <p:cNvPr id="3" name="Picture 2">
            <a:extLst>
              <a:ext uri="{FF2B5EF4-FFF2-40B4-BE49-F238E27FC236}">
                <a16:creationId xmlns:a16="http://schemas.microsoft.com/office/drawing/2014/main" id="{D5B215E3-CE21-413F-9E01-CDFE495585C3}"/>
              </a:ext>
            </a:extLst>
          </p:cNvPr>
          <p:cNvPicPr>
            <a:picLocks noChangeAspect="1"/>
          </p:cNvPicPr>
          <p:nvPr/>
        </p:nvPicPr>
        <p:blipFill>
          <a:blip r:embed="rId15"/>
          <a:stretch>
            <a:fillRect/>
          </a:stretch>
        </p:blipFill>
        <p:spPr>
          <a:xfrm>
            <a:off x="6460999" y="3562976"/>
            <a:ext cx="2554413" cy="392316"/>
          </a:xfrm>
          <a:prstGeom prst="rect">
            <a:avLst/>
          </a:prstGeom>
        </p:spPr>
      </p:pic>
      <p:sp>
        <p:nvSpPr>
          <p:cNvPr id="4" name="Slide Number Placeholder 3">
            <a:extLst>
              <a:ext uri="{FF2B5EF4-FFF2-40B4-BE49-F238E27FC236}">
                <a16:creationId xmlns:a16="http://schemas.microsoft.com/office/drawing/2014/main" id="{54E0B758-DC9A-44C8-933F-DF07F0E83ACE}"/>
              </a:ext>
            </a:extLst>
          </p:cNvPr>
          <p:cNvSpPr>
            <a:spLocks noGrp="1"/>
          </p:cNvSpPr>
          <p:nvPr>
            <p:ph type="sldNum" idx="12"/>
          </p:nvPr>
        </p:nvSpPr>
        <p:spPr>
          <a:xfrm>
            <a:off x="6553200" y="6356350"/>
            <a:ext cx="2133600" cy="365125"/>
          </a:xfrm>
          <a:prstGeom prst="rect">
            <a:avLst/>
          </a:prstGeom>
          <a:noFill/>
          <a:ln>
            <a:noFill/>
          </a:ln>
        </p:spPr>
        <p:txBody>
          <a:bodyPr spcFirstLastPara="1" wrap="square" lIns="91425" tIns="45700" rIns="91425" bIns="45700" anchor="ctr" anchorCtr="0">
            <a:noAutofit/>
          </a:bodyPr>
          <a:lstStyle>
            <a:defPPr marR="0" lvl="0" algn="l" rtl="0">
              <a:lnSpc>
                <a:spcPct val="100000"/>
              </a:lnSpc>
              <a:spcBef>
                <a:spcPts val="0"/>
              </a:spcBef>
              <a:spcAft>
                <a:spcPts val="0"/>
              </a:spcAft>
            </a:defPPr>
            <a:lvl1pPr marL="0" marR="0" lvl="0" indent="0" algn="r" rtl="0">
              <a:lnSpc>
                <a:spcPct val="100000"/>
              </a:lnSpc>
              <a:spcBef>
                <a:spcPts val="0"/>
              </a:spcBef>
              <a:spcAft>
                <a:spcPts val="0"/>
              </a:spcAft>
              <a:buClr>
                <a:srgbClr val="000000"/>
              </a:buClr>
              <a:buFont typeface="Arial"/>
              <a:buNone/>
              <a:defRPr sz="1200" b="0" i="0" u="none" strike="noStrike" cap="none">
                <a:solidFill>
                  <a:srgbClr val="888888"/>
                </a:solidFill>
                <a:latin typeface="Calibri"/>
                <a:ea typeface="Calibri"/>
                <a:cs typeface="Calibri"/>
                <a:sym typeface="Calibri"/>
              </a:defRPr>
            </a:lvl1pPr>
            <a:lvl2pPr marL="0" marR="0" lvl="1" indent="0" algn="r" rtl="0">
              <a:lnSpc>
                <a:spcPct val="100000"/>
              </a:lnSpc>
              <a:spcBef>
                <a:spcPts val="0"/>
              </a:spcBef>
              <a:spcAft>
                <a:spcPts val="0"/>
              </a:spcAft>
              <a:buClr>
                <a:srgbClr val="000000"/>
              </a:buClr>
              <a:buFont typeface="Arial"/>
              <a:buNone/>
              <a:defRPr sz="1200" b="0" i="0" u="none" strike="noStrike" cap="none">
                <a:solidFill>
                  <a:srgbClr val="888888"/>
                </a:solidFill>
                <a:latin typeface="Calibri"/>
                <a:ea typeface="Calibri"/>
                <a:cs typeface="Calibri"/>
                <a:sym typeface="Calibri"/>
              </a:defRPr>
            </a:lvl2pPr>
            <a:lvl3pPr marL="0" marR="0" lvl="2" indent="0" algn="r" rtl="0">
              <a:lnSpc>
                <a:spcPct val="100000"/>
              </a:lnSpc>
              <a:spcBef>
                <a:spcPts val="0"/>
              </a:spcBef>
              <a:spcAft>
                <a:spcPts val="0"/>
              </a:spcAft>
              <a:buClr>
                <a:srgbClr val="000000"/>
              </a:buClr>
              <a:buFont typeface="Arial"/>
              <a:buNone/>
              <a:defRPr sz="1200" b="0" i="0" u="none" strike="noStrike" cap="none">
                <a:solidFill>
                  <a:srgbClr val="888888"/>
                </a:solidFill>
                <a:latin typeface="Calibri"/>
                <a:ea typeface="Calibri"/>
                <a:cs typeface="Calibri"/>
                <a:sym typeface="Calibri"/>
              </a:defRPr>
            </a:lvl3pPr>
            <a:lvl4pPr marL="0" marR="0" lvl="3" indent="0" algn="r" rtl="0">
              <a:lnSpc>
                <a:spcPct val="100000"/>
              </a:lnSpc>
              <a:spcBef>
                <a:spcPts val="0"/>
              </a:spcBef>
              <a:spcAft>
                <a:spcPts val="0"/>
              </a:spcAft>
              <a:buClr>
                <a:srgbClr val="000000"/>
              </a:buClr>
              <a:buFont typeface="Arial"/>
              <a:buNone/>
              <a:defRPr sz="1200" b="0" i="0" u="none" strike="noStrike" cap="none">
                <a:solidFill>
                  <a:srgbClr val="888888"/>
                </a:solidFill>
                <a:latin typeface="Calibri"/>
                <a:ea typeface="Calibri"/>
                <a:cs typeface="Calibri"/>
                <a:sym typeface="Calibri"/>
              </a:defRPr>
            </a:lvl4pPr>
            <a:lvl5pPr marL="0" marR="0" lvl="4" indent="0" algn="r" rtl="0">
              <a:lnSpc>
                <a:spcPct val="100000"/>
              </a:lnSpc>
              <a:spcBef>
                <a:spcPts val="0"/>
              </a:spcBef>
              <a:spcAft>
                <a:spcPts val="0"/>
              </a:spcAft>
              <a:buClr>
                <a:srgbClr val="000000"/>
              </a:buClr>
              <a:buFont typeface="Arial"/>
              <a:buNone/>
              <a:defRPr sz="1200" b="0" i="0" u="none" strike="noStrike" cap="none">
                <a:solidFill>
                  <a:srgbClr val="888888"/>
                </a:solidFill>
                <a:latin typeface="Calibri"/>
                <a:ea typeface="Calibri"/>
                <a:cs typeface="Calibri"/>
                <a:sym typeface="Calibri"/>
              </a:defRPr>
            </a:lvl5pPr>
            <a:lvl6pPr marL="0" marR="0" lvl="5" indent="0" algn="r" rtl="0">
              <a:lnSpc>
                <a:spcPct val="100000"/>
              </a:lnSpc>
              <a:spcBef>
                <a:spcPts val="0"/>
              </a:spcBef>
              <a:spcAft>
                <a:spcPts val="0"/>
              </a:spcAft>
              <a:buClr>
                <a:srgbClr val="000000"/>
              </a:buClr>
              <a:buFont typeface="Arial"/>
              <a:buNone/>
              <a:defRPr sz="1200" b="0" i="0" u="none" strike="noStrike" cap="none">
                <a:solidFill>
                  <a:srgbClr val="888888"/>
                </a:solidFill>
                <a:latin typeface="Calibri"/>
                <a:ea typeface="Calibri"/>
                <a:cs typeface="Calibri"/>
                <a:sym typeface="Calibri"/>
              </a:defRPr>
            </a:lvl6pPr>
            <a:lvl7pPr marL="0" marR="0" lvl="6" indent="0" algn="r" rtl="0">
              <a:lnSpc>
                <a:spcPct val="100000"/>
              </a:lnSpc>
              <a:spcBef>
                <a:spcPts val="0"/>
              </a:spcBef>
              <a:spcAft>
                <a:spcPts val="0"/>
              </a:spcAft>
              <a:buClr>
                <a:srgbClr val="000000"/>
              </a:buClr>
              <a:buFont typeface="Arial"/>
              <a:buNone/>
              <a:defRPr sz="1200" b="0" i="0" u="none" strike="noStrike" cap="none">
                <a:solidFill>
                  <a:srgbClr val="888888"/>
                </a:solidFill>
                <a:latin typeface="Calibri"/>
                <a:ea typeface="Calibri"/>
                <a:cs typeface="Calibri"/>
                <a:sym typeface="Calibri"/>
              </a:defRPr>
            </a:lvl7pPr>
            <a:lvl8pPr marL="0" marR="0" lvl="7" indent="0" algn="r" rtl="0">
              <a:lnSpc>
                <a:spcPct val="100000"/>
              </a:lnSpc>
              <a:spcBef>
                <a:spcPts val="0"/>
              </a:spcBef>
              <a:spcAft>
                <a:spcPts val="0"/>
              </a:spcAft>
              <a:buClr>
                <a:srgbClr val="000000"/>
              </a:buClr>
              <a:buFont typeface="Arial"/>
              <a:buNone/>
              <a:defRPr sz="1200" b="0" i="0" u="none" strike="noStrike" cap="none">
                <a:solidFill>
                  <a:srgbClr val="888888"/>
                </a:solidFill>
                <a:latin typeface="Calibri"/>
                <a:ea typeface="Calibri"/>
                <a:cs typeface="Calibri"/>
                <a:sym typeface="Calibri"/>
              </a:defRPr>
            </a:lvl8pPr>
            <a:lvl9pPr marL="0" marR="0" lvl="8" indent="0" algn="r" rtl="0">
              <a:lnSpc>
                <a:spcPct val="100000"/>
              </a:lnSpc>
              <a:spcBef>
                <a:spcPts val="0"/>
              </a:spcBef>
              <a:spcAft>
                <a:spcPts val="0"/>
              </a:spcAft>
              <a:buClr>
                <a:srgbClr val="000000"/>
              </a:buClr>
              <a:buFont typeface="Arial"/>
              <a:buNone/>
              <a:defRPr sz="1200" b="0" i="0" u="none" strike="noStrike" cap="none">
                <a:solidFill>
                  <a:srgbClr val="888888"/>
                </a:solidFill>
                <a:latin typeface="Calibri"/>
                <a:ea typeface="Calibri"/>
                <a:cs typeface="Calibri"/>
                <a:sym typeface="Calibri"/>
              </a:defRPr>
            </a:lvl9p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n" sz="1200" b="0" i="0" u="none" strike="noStrike" kern="1200" cap="none" spc="0" normalizeH="0" baseline="0" noProof="0" smtClean="0">
                <a:ln>
                  <a:noFill/>
                </a:ln>
                <a:solidFill>
                  <a:srgbClr val="888888"/>
                </a:solidFill>
                <a:effectLst/>
                <a:uLnTx/>
                <a:uFillTx/>
                <a:latin typeface="Calibri"/>
                <a:sym typeface="Calibri"/>
              </a:rPr>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t>8</a:t>
            </a:fld>
            <a:endParaRPr kumimoji="0" lang="en" sz="1200" b="0" i="0" u="none" strike="noStrike" kern="1200" cap="none" spc="0" normalizeH="0" baseline="0" noProof="0">
              <a:ln>
                <a:noFill/>
              </a:ln>
              <a:solidFill>
                <a:srgbClr val="888888"/>
              </a:solidFill>
              <a:effectLst/>
              <a:uLnTx/>
              <a:uFillTx/>
              <a:latin typeface="Calibri"/>
              <a:sym typeface="Calibri"/>
            </a:endParaRPr>
          </a:p>
        </p:txBody>
      </p:sp>
      <p:sp>
        <p:nvSpPr>
          <p:cNvPr id="6" name="Rectangle 5">
            <a:extLst>
              <a:ext uri="{FF2B5EF4-FFF2-40B4-BE49-F238E27FC236}">
                <a16:creationId xmlns:a16="http://schemas.microsoft.com/office/drawing/2014/main" id="{24006F0B-599B-4A89-8287-603E9730B627}"/>
              </a:ext>
            </a:extLst>
          </p:cNvPr>
          <p:cNvSpPr/>
          <p:nvPr/>
        </p:nvSpPr>
        <p:spPr>
          <a:xfrm>
            <a:off x="113946" y="-23088"/>
            <a:ext cx="4572000" cy="553998"/>
          </a:xfrm>
          <a:prstGeom prst="rect">
            <a:avLst/>
          </a:prstGeom>
        </p:spPr>
        <p:txBody>
          <a:bodyP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prstClr val="white"/>
                </a:solidFill>
                <a:effectLst/>
                <a:uLnTx/>
                <a:uFillTx/>
                <a:latin typeface="Calibri"/>
                <a:ea typeface="Calibri"/>
                <a:cs typeface="Calibri"/>
                <a:sym typeface="Calibri"/>
              </a:rPr>
              <a:t>Skagit River: November Mean Daily </a:t>
            </a:r>
            <a:r>
              <a:rPr kumimoji="0" lang="en-US" sz="1800" b="1" i="0" u="none" strike="noStrike" kern="1200" cap="none" spc="0" normalizeH="0" baseline="0" noProof="0" dirty="0" err="1">
                <a:ln>
                  <a:noFill/>
                </a:ln>
                <a:solidFill>
                  <a:prstClr val="white"/>
                </a:solidFill>
                <a:effectLst/>
                <a:uLnTx/>
                <a:uFillTx/>
                <a:latin typeface="Calibri"/>
                <a:ea typeface="Calibri"/>
                <a:cs typeface="Calibri"/>
                <a:sym typeface="Calibri"/>
              </a:rPr>
              <a:t>T</a:t>
            </a:r>
            <a:r>
              <a:rPr kumimoji="0" lang="en-US" sz="1800" b="1" i="0" u="none" strike="noStrike" kern="1200" cap="none" spc="0" normalizeH="0" baseline="-25000" noProof="0" dirty="0" err="1">
                <a:ln>
                  <a:noFill/>
                </a:ln>
                <a:solidFill>
                  <a:prstClr val="white"/>
                </a:solidFill>
                <a:effectLst/>
                <a:uLnTx/>
                <a:uFillTx/>
                <a:latin typeface="Calibri"/>
                <a:ea typeface="Calibri"/>
                <a:cs typeface="Calibri"/>
                <a:sym typeface="Calibri"/>
              </a:rPr>
              <a:t>max</a:t>
            </a:r>
            <a:endParaRPr kumimoji="0" lang="en-US" sz="1800" b="1" i="0" u="none" strike="noStrike" kern="1200" cap="none" spc="0" normalizeH="0" baseline="-25000" noProof="0" dirty="0">
              <a:ln>
                <a:noFill/>
              </a:ln>
              <a:solidFill>
                <a:prstClr val="white"/>
              </a:solidFill>
              <a:effectLst/>
              <a:uLnTx/>
              <a:uFillTx/>
              <a:latin typeface="Calibri"/>
              <a:ea typeface="Calibri"/>
              <a:cs typeface="Calibri"/>
              <a:sym typeface="Calibri"/>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25000" noProof="0" dirty="0">
              <a:ln>
                <a:noFill/>
              </a:ln>
              <a:solidFill>
                <a:prstClr val="black"/>
              </a:solidFill>
              <a:effectLst/>
              <a:uLnTx/>
              <a:uFillTx/>
              <a:latin typeface="Calibri"/>
              <a:ea typeface="Calibri"/>
              <a:cs typeface="Calibri"/>
              <a:sym typeface="Calibri"/>
            </a:endParaRPr>
          </a:p>
        </p:txBody>
      </p:sp>
      <p:sp>
        <p:nvSpPr>
          <p:cNvPr id="40" name="Rectangle 39">
            <a:extLst>
              <a:ext uri="{FF2B5EF4-FFF2-40B4-BE49-F238E27FC236}">
                <a16:creationId xmlns:a16="http://schemas.microsoft.com/office/drawing/2014/main" id="{CA85A98A-1628-467F-B543-332756189A52}"/>
              </a:ext>
            </a:extLst>
          </p:cNvPr>
          <p:cNvSpPr/>
          <p:nvPr/>
        </p:nvSpPr>
        <p:spPr>
          <a:xfrm>
            <a:off x="95105" y="3581192"/>
            <a:ext cx="4572000" cy="369332"/>
          </a:xfrm>
          <a:prstGeom prst="rect">
            <a:avLst/>
          </a:prstGeom>
        </p:spPr>
        <p:txBody>
          <a:bodyP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prstClr val="white"/>
                </a:solidFill>
                <a:effectLst/>
                <a:uLnTx/>
                <a:uFillTx/>
                <a:latin typeface="Calibri"/>
                <a:ea typeface="Calibri"/>
                <a:cs typeface="Calibri"/>
                <a:sym typeface="Calibri"/>
              </a:rPr>
              <a:t>Skagit River: Annual Mean Precipitation</a:t>
            </a:r>
            <a:endParaRPr kumimoji="0" lang="en-US" sz="1800" b="1" i="0" u="none" strike="noStrike" kern="1200" cap="none" spc="0" normalizeH="0" baseline="-25000" noProof="0" dirty="0">
              <a:ln>
                <a:noFill/>
              </a:ln>
              <a:solidFill>
                <a:prstClr val="black"/>
              </a:solidFill>
              <a:effectLst/>
              <a:uLnTx/>
              <a:uFillTx/>
              <a:latin typeface="Calibri"/>
              <a:ea typeface="Calibri"/>
              <a:cs typeface="Calibri"/>
              <a:sym typeface="Calibri"/>
            </a:endParaRPr>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B5042E1-FCDA-48FE-BC97-73FACA789EEC}"/>
              </a:ext>
            </a:extLst>
          </p:cNvPr>
          <p:cNvSpPr>
            <a:spLocks noGrp="1"/>
          </p:cNvSpPr>
          <p:nvPr>
            <p:ph type="title"/>
          </p:nvPr>
        </p:nvSpPr>
        <p:spPr/>
        <p:txBody>
          <a:bodyPr/>
          <a:lstStyle/>
          <a:p>
            <a:r>
              <a:rPr lang="en-US" cap="none" dirty="0"/>
              <a:t>Results – Seasonal Streamflow At Thunder Creek</a:t>
            </a:r>
          </a:p>
        </p:txBody>
      </p:sp>
      <p:pic>
        <p:nvPicPr>
          <p:cNvPr id="4" name="Google Shape;537;p26" descr="thunder_SEASONAL_hydrograph.tif">
            <a:extLst>
              <a:ext uri="{FF2B5EF4-FFF2-40B4-BE49-F238E27FC236}">
                <a16:creationId xmlns:a16="http://schemas.microsoft.com/office/drawing/2014/main" id="{0811F581-0BFF-46AD-9E31-6BB06812992C}"/>
              </a:ext>
            </a:extLst>
          </p:cNvPr>
          <p:cNvPicPr preferRelativeResize="0"/>
          <p:nvPr/>
        </p:nvPicPr>
        <p:blipFill rotWithShape="1">
          <a:blip r:embed="rId2" cstate="screen">
            <a:alphaModFix/>
            <a:extLst>
              <a:ext uri="{28A0092B-C50C-407E-A947-70E740481C1C}">
                <a14:useLocalDpi xmlns:a14="http://schemas.microsoft.com/office/drawing/2010/main"/>
              </a:ext>
            </a:extLst>
          </a:blip>
          <a:srcRect/>
          <a:stretch/>
        </p:blipFill>
        <p:spPr>
          <a:xfrm>
            <a:off x="941661" y="1326793"/>
            <a:ext cx="6810419" cy="4398677"/>
          </a:xfrm>
          <a:prstGeom prst="rect">
            <a:avLst/>
          </a:prstGeom>
          <a:noFill/>
          <a:ln>
            <a:noFill/>
          </a:ln>
        </p:spPr>
      </p:pic>
    </p:spTree>
    <p:extLst>
      <p:ext uri="{BB962C8B-B14F-4D97-AF65-F5344CB8AC3E}">
        <p14:creationId xmlns:p14="http://schemas.microsoft.com/office/powerpoint/2010/main" val="219717961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theme/theme1.xml><?xml version="1.0" encoding="utf-8"?>
<a:theme xmlns:a="http://schemas.openxmlformats.org/drawingml/2006/main" name="SCL_Print_2017">
  <a:themeElements>
    <a:clrScheme name="SCL_July2015_Colors">
      <a:dk1>
        <a:sysClr val="windowText" lastClr="000000"/>
      </a:dk1>
      <a:lt1>
        <a:sysClr val="window" lastClr="FFFFFF"/>
      </a:lt1>
      <a:dk2>
        <a:srgbClr val="4D4D4F"/>
      </a:dk2>
      <a:lt2>
        <a:srgbClr val="EEE5DC"/>
      </a:lt2>
      <a:accent1>
        <a:srgbClr val="003DA5"/>
      </a:accent1>
      <a:accent2>
        <a:srgbClr val="63B246"/>
      </a:accent2>
      <a:accent3>
        <a:srgbClr val="F58220"/>
      </a:accent3>
      <a:accent4>
        <a:srgbClr val="7C614C"/>
      </a:accent4>
      <a:accent5>
        <a:srgbClr val="DD5857"/>
      </a:accent5>
      <a:accent6>
        <a:srgbClr val="FFD043"/>
      </a:accent6>
      <a:hlink>
        <a:srgbClr val="0000FF"/>
      </a:hlink>
      <a:folHlink>
        <a:srgbClr val="800080"/>
      </a:folHlink>
    </a:clrScheme>
    <a:fontScheme name="Segoe UI">
      <a:majorFont>
        <a:latin typeface="Segoe UI"/>
        <a:ea typeface=""/>
        <a:cs typeface=""/>
      </a:majorFont>
      <a:minorFont>
        <a:latin typeface="Segoe UI"/>
        <a:ea typeface=""/>
        <a:cs typeface=""/>
      </a:minorFont>
    </a:fontScheme>
    <a:fmtScheme name="Subtle Solids">
      <a:fillStyleLst>
        <a:solidFill>
          <a:schemeClr val="phClr"/>
        </a:solidFill>
        <a:solidFill>
          <a:schemeClr val="phClr">
            <a:tint val="65000"/>
          </a:schemeClr>
        </a:solidFill>
        <a:solidFill>
          <a:schemeClr val="phClr">
            <a:shade val="80000"/>
            <a:satMod val="150000"/>
          </a:schemeClr>
        </a:solidFill>
      </a:fillStyleLst>
      <a:lnStyleLst>
        <a:ln w="9525" cap="flat" cmpd="sng" algn="ctr">
          <a:solidFill>
            <a:schemeClr val="phClr"/>
          </a:solidFill>
          <a:prstDash val="solid"/>
        </a:ln>
        <a:ln w="10795" cap="flat" cmpd="sng" algn="ctr">
          <a:solidFill>
            <a:schemeClr val="phClr"/>
          </a:solidFill>
          <a:prstDash val="solid"/>
        </a:ln>
        <a:ln w="17145" cap="flat" cmpd="sng" algn="ctr">
          <a:solidFill>
            <a:schemeClr val="phClr">
              <a:shade val="95000"/>
              <a:alpha val="50000"/>
              <a:satMod val="150000"/>
            </a:schemeClr>
          </a:solidFill>
          <a:prstDash val="solid"/>
        </a:ln>
      </a:lnStyleLst>
      <a:effectStyleLst>
        <a:effectStyle>
          <a:effectLst/>
        </a:effectStyle>
        <a:effectStyle>
          <a:effectLst/>
        </a:effectStyle>
        <a:effectStyle>
          <a:effectLst>
            <a:outerShdw blurRad="44450" dist="13970" dir="5400000" algn="ctr" rotWithShape="0">
              <a:srgbClr val="000000">
                <a:alpha val="45000"/>
              </a:srgbClr>
            </a:outerShdw>
          </a:effectLst>
          <a:scene3d>
            <a:camera prst="orthographicFront">
              <a:rot lat="0" lon="0" rev="0"/>
            </a:camera>
            <a:lightRig rig="twoPt" dir="tl"/>
          </a:scene3d>
          <a:sp3d prstMaterial="flat">
            <a:bevelT w="12700" h="25400" prst="coolSlant"/>
          </a:sp3d>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objectDefaults>
  <a:extraClrSchemeLst/>
  <a:extLst>
    <a:ext uri="{05A4C25C-085E-4340-85A3-A5531E510DB2}">
      <thm15:themeFamily xmlns:thm15="http://schemas.microsoft.com/office/thememl/2012/main" name="Blank.pptx" id="{79914608-564F-4176-8042-EC3CD18D82C3}" vid="{FE7B3EA7-2CE1-4CF2-AEA2-E92EDD0B8764}"/>
    </a:ext>
  </a:extLst>
</a:theme>
</file>

<file path=ppt/theme/theme2.xml><?xml version="1.0" encoding="utf-8"?>
<a:theme xmlns:a="http://schemas.openxmlformats.org/drawingml/2006/main" name="Office Theme">
  <a:themeElements>
    <a:clrScheme name="Office">
      <a:dk1>
        <a:srgbClr val="000000"/>
      </a:dk1>
      <a:lt1>
        <a:srgbClr val="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1_Office Theme">
  <a:themeElements>
    <a:clrScheme name="Office Them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Them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4.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Segoe UI">
      <a:majorFont>
        <a:latin typeface="Segoe UI"/>
        <a:ea typeface=""/>
        <a:cs typeface=""/>
      </a:majorFont>
      <a:minorFont>
        <a:latin typeface="Segoe UI"/>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5.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Segoe UI">
      <a:majorFont>
        <a:latin typeface="Segoe UI"/>
        <a:ea typeface=""/>
        <a:cs typeface=""/>
      </a:majorFont>
      <a:minorFont>
        <a:latin typeface="Segoe UI"/>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ct:contentTypeSchema xmlns:ct="http://schemas.microsoft.com/office/2006/metadata/contentType" xmlns:ma="http://schemas.microsoft.com/office/2006/metadata/properties/metaAttributes" ct:_="" ma:_="" ma:contentTypeName="Document" ma:contentTypeID="0x01010090027E924BF021418F55CCC747A09BDA" ma:contentTypeVersion="10" ma:contentTypeDescription="Create a new document." ma:contentTypeScope="" ma:versionID="5994214a9ac6ed955000bc93972c3bd0">
  <xsd:schema xmlns:xsd="http://www.w3.org/2001/XMLSchema" xmlns:xs="http://www.w3.org/2001/XMLSchema" xmlns:p="http://schemas.microsoft.com/office/2006/metadata/properties" xmlns:ns3="63fc3f61-7326-43c1-b742-77984350c7f1" xmlns:ns4="84a64aae-b7f4-4e50-bbfc-e74e0776a4fb" targetNamespace="http://schemas.microsoft.com/office/2006/metadata/properties" ma:root="true" ma:fieldsID="3e19567fa31c37a88987555d1d7f2dd3" ns3:_="" ns4:_="">
    <xsd:import namespace="63fc3f61-7326-43c1-b742-77984350c7f1"/>
    <xsd:import namespace="84a64aae-b7f4-4e50-bbfc-e74e0776a4fb"/>
    <xsd:element name="properties">
      <xsd:complexType>
        <xsd:sequence>
          <xsd:element name="documentManagement">
            <xsd:complexType>
              <xsd:all>
                <xsd:element ref="ns3:MediaServiceMetadata" minOccurs="0"/>
                <xsd:element ref="ns3:MediaServiceFastMetadata" minOccurs="0"/>
                <xsd:element ref="ns4:SharedWithUsers" minOccurs="0"/>
                <xsd:element ref="ns4:SharedWithDetails" minOccurs="0"/>
                <xsd:element ref="ns4:SharingHintHash" minOccurs="0"/>
                <xsd:element ref="ns3:MediaServiceDateTaken" minOccurs="0"/>
                <xsd:element ref="ns3:MediaServiceAutoTags" minOccurs="0"/>
                <xsd:element ref="ns3:MediaServiceGenerationTime" minOccurs="0"/>
                <xsd:element ref="ns3:MediaServiceEventHashCode" minOccurs="0"/>
                <xsd:element ref="ns3:MediaServiceOCR"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63fc3f61-7326-43c1-b742-77984350c7f1" elementFormDefault="qualified">
    <xsd:import namespace="http://schemas.microsoft.com/office/2006/documentManagement/types"/>
    <xsd:import namespace="http://schemas.microsoft.com/office/infopath/2007/PartnerControls"/>
    <xsd:element name="MediaServiceMetadata" ma:index="8" nillable="true" ma:displayName="MediaServiceMetadata" ma:hidden="true" ma:internalName="MediaServiceMetadata" ma:readOnly="true">
      <xsd:simpleType>
        <xsd:restriction base="dms:Note"/>
      </xsd:simpleType>
    </xsd:element>
    <xsd:element name="MediaServiceFastMetadata" ma:index="9" nillable="true" ma:displayName="MediaServiceFastMetadata" ma:hidden="true" ma:internalName="MediaServiceFastMetadata" ma:readOnly="true">
      <xsd:simpleType>
        <xsd:restriction base="dms:Note"/>
      </xsd:simpleType>
    </xsd:element>
    <xsd:element name="MediaServiceDateTaken" ma:index="13" nillable="true" ma:displayName="MediaServiceDateTaken" ma:hidden="true" ma:internalName="MediaServiceDateTaken" ma:readOnly="true">
      <xsd:simpleType>
        <xsd:restriction base="dms:Text"/>
      </xsd:simpleType>
    </xsd:element>
    <xsd:element name="MediaServiceAutoTags" ma:index="14" nillable="true" ma:displayName="Tags" ma:internalName="MediaServiceAutoTags" ma:readOnly="true">
      <xsd:simpleType>
        <xsd:restriction base="dms:Text"/>
      </xsd:simpleType>
    </xsd:element>
    <xsd:element name="MediaServiceGenerationTime" ma:index="15" nillable="true" ma:displayName="MediaServiceGenerationTime" ma:hidden="true" ma:internalName="MediaServiceGenerationTime" ma:readOnly="true">
      <xsd:simpleType>
        <xsd:restriction base="dms:Text"/>
      </xsd:simpleType>
    </xsd:element>
    <xsd:element name="MediaServiceEventHashCode" ma:index="16" nillable="true" ma:displayName="MediaServiceEventHashCode" ma:hidden="true" ma:internalName="MediaServiceEventHashCode" ma:readOnly="true">
      <xsd:simpleType>
        <xsd:restriction base="dms:Text"/>
      </xsd:simpleType>
    </xsd:element>
    <xsd:element name="MediaServiceOCR" ma:index="17" nillable="true" ma:displayName="Extracted Text" ma:internalName="MediaServiceOCR" ma:readOnly="true">
      <xsd:simpleType>
        <xsd:restriction base="dms:Note">
          <xsd:maxLength value="255"/>
        </xsd:restriction>
      </xsd:simpleType>
    </xsd:element>
  </xsd:schema>
  <xsd:schema xmlns:xsd="http://www.w3.org/2001/XMLSchema" xmlns:xs="http://www.w3.org/2001/XMLSchema" xmlns:dms="http://schemas.microsoft.com/office/2006/documentManagement/types" xmlns:pc="http://schemas.microsoft.com/office/infopath/2007/PartnerControls" targetNamespace="84a64aae-b7f4-4e50-bbfc-e74e0776a4fb" elementFormDefault="qualified">
    <xsd:import namespace="http://schemas.microsoft.com/office/2006/documentManagement/types"/>
    <xsd:import namespace="http://schemas.microsoft.com/office/infopath/2007/PartnerControls"/>
    <xsd:element name="SharedWithUsers" ma:index="10" nillable="true" ma:displayName="Shared With" ma:internalName="SharedWithUsers" ma:readOnly="tru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SharedWithDetails" ma:index="11" nillable="true" ma:displayName="Shared With Details" ma:internalName="SharedWithDetails" ma:readOnly="true">
      <xsd:simpleType>
        <xsd:restriction base="dms:Note">
          <xsd:maxLength value="255"/>
        </xsd:restriction>
      </xsd:simpleType>
    </xsd:element>
    <xsd:element name="SharingHintHash" ma:index="12" nillable="true" ma:displayName="Sharing Hint Hash" ma:hidden="true" ma:internalName="SharingHintHash" ma:readOnly="true">
      <xsd:simpleType>
        <xsd:restriction base="dms:Text"/>
      </xsd:simple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Content Type"/>
        <xsd:element ref="dc:title" minOccurs="0" maxOccurs="1" ma:index="4"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2.xml><?xml version="1.0" encoding="utf-8"?>
<p:properties xmlns:p="http://schemas.microsoft.com/office/2006/metadata/properties" xmlns:xsi="http://www.w3.org/2001/XMLSchema-instance" xmlns:pc="http://schemas.microsoft.com/office/infopath/2007/PartnerControls">
  <documentManagement/>
</p:properties>
</file>

<file path=customXml/item3.xml><?xml version="1.0" encoding="utf-8"?>
<?mso-contentType ?>
<FormTemplates xmlns="http://schemas.microsoft.com/sharepoint/v3/contenttype/forms">
  <Display>DocumentLibraryForm</Display>
  <Edit>DocumentLibraryForm</Edit>
  <New>DocumentLibraryForm</New>
</FormTemplates>
</file>

<file path=customXml/itemProps1.xml><?xml version="1.0" encoding="utf-8"?>
<ds:datastoreItem xmlns:ds="http://schemas.openxmlformats.org/officeDocument/2006/customXml" ds:itemID="{C8BD2DF0-C74C-4BF6-A29E-970312DACBE3}">
  <ds:schemaRefs>
    <ds:schemaRef ds:uri="http://schemas.microsoft.com/office/2006/metadata/contentType"/>
    <ds:schemaRef ds:uri="http://schemas.microsoft.com/office/2006/metadata/properties/metaAttributes"/>
    <ds:schemaRef ds:uri="http://www.w3.org/2001/XMLSchema"/>
    <ds:schemaRef ds:uri="http://schemas.microsoft.com/office/2006/metadata/properties"/>
    <ds:schemaRef ds:uri="63fc3f61-7326-43c1-b742-77984350c7f1"/>
    <ds:schemaRef ds:uri="84a64aae-b7f4-4e50-bbfc-e74e0776a4fb"/>
    <ds:schemaRef ds:uri="http://schemas.microsoft.com/office/2006/documentManagement/types"/>
    <ds:schemaRef ds:uri="http://schemas.microsoft.com/office/infopath/2007/PartnerControls"/>
    <ds:schemaRef ds:uri="http://schemas.openxmlformats.org/package/2006/metadata/core-properties"/>
    <ds:schemaRef ds:uri="http://purl.org/dc/elements/1.1/"/>
    <ds:schemaRef ds:uri="http://purl.org/dc/terms/"/>
    <ds:schemaRef ds:uri="http://schemas.microsoft.com/internal/obd"/>
  </ds:schemaRefs>
</ds:datastoreItem>
</file>

<file path=customXml/itemProps2.xml><?xml version="1.0" encoding="utf-8"?>
<ds:datastoreItem xmlns:ds="http://schemas.openxmlformats.org/officeDocument/2006/customXml" ds:itemID="{CD159643-3D42-42BF-9C9D-9791FCF48FA8}">
  <ds:schemaRefs>
    <ds:schemaRef ds:uri="http://schemas.microsoft.com/office/2006/documentManagement/types"/>
    <ds:schemaRef ds:uri="http://www.w3.org/XML/1998/namespace"/>
    <ds:schemaRef ds:uri="http://purl.org/dc/terms/"/>
    <ds:schemaRef ds:uri="http://purl.org/dc/dcmitype/"/>
    <ds:schemaRef ds:uri="http://purl.org/dc/elements/1.1/"/>
    <ds:schemaRef ds:uri="63fc3f61-7326-43c1-b742-77984350c7f1"/>
    <ds:schemaRef ds:uri="http://schemas.microsoft.com/office/2006/metadata/properties"/>
    <ds:schemaRef ds:uri="http://schemas.microsoft.com/office/infopath/2007/PartnerControls"/>
    <ds:schemaRef ds:uri="http://schemas.openxmlformats.org/package/2006/metadata/core-properties"/>
    <ds:schemaRef ds:uri="84a64aae-b7f4-4e50-bbfc-e74e0776a4fb"/>
  </ds:schemaRefs>
</ds:datastoreItem>
</file>

<file path=customXml/itemProps3.xml><?xml version="1.0" encoding="utf-8"?>
<ds:datastoreItem xmlns:ds="http://schemas.openxmlformats.org/officeDocument/2006/customXml" ds:itemID="{6540EE7D-8CEE-4BC9-AC9C-450F48224A85}">
  <ds:schemaRefs>
    <ds:schemaRef ds:uri="http://schemas.microsoft.com/sharepoint/v3/contenttype/forms"/>
  </ds:schemaRefs>
</ds:datastoreItem>
</file>

<file path=docProps/app.xml><?xml version="1.0" encoding="utf-8"?>
<Properties xmlns="http://schemas.openxmlformats.org/officeDocument/2006/extended-properties" xmlns:vt="http://schemas.openxmlformats.org/officeDocument/2006/docPropsVTypes">
  <Template>blank</Template>
  <TotalTime>0</TotalTime>
  <Words>1170</Words>
  <Application>Microsoft Office PowerPoint</Application>
  <PresentationFormat>On-screen Show (4:3)</PresentationFormat>
  <Paragraphs>135</Paragraphs>
  <Slides>21</Slides>
  <Notes>7</Notes>
  <HiddenSlides>0</HiddenSlides>
  <MMClips>0</MMClips>
  <ScaleCrop>false</ScaleCrop>
  <HeadingPairs>
    <vt:vector size="6" baseType="variant">
      <vt:variant>
        <vt:lpstr>Fonts Used</vt:lpstr>
      </vt:variant>
      <vt:variant>
        <vt:i4>5</vt:i4>
      </vt:variant>
      <vt:variant>
        <vt:lpstr>Theme</vt:lpstr>
      </vt:variant>
      <vt:variant>
        <vt:i4>3</vt:i4>
      </vt:variant>
      <vt:variant>
        <vt:lpstr>Slide Titles</vt:lpstr>
      </vt:variant>
      <vt:variant>
        <vt:i4>21</vt:i4>
      </vt:variant>
    </vt:vector>
  </HeadingPairs>
  <TitlesOfParts>
    <vt:vector size="29" baseType="lpstr">
      <vt:lpstr>Arial</vt:lpstr>
      <vt:lpstr>Calibri</vt:lpstr>
      <vt:lpstr>Calibri Light</vt:lpstr>
      <vt:lpstr>Courier New</vt:lpstr>
      <vt:lpstr>Segoe UI</vt:lpstr>
      <vt:lpstr>SCL_Print_2017</vt:lpstr>
      <vt:lpstr>Office Theme</vt:lpstr>
      <vt:lpstr>1_Office Theme</vt:lpstr>
      <vt:lpstr>Skagit Streamflow Visualization</vt:lpstr>
      <vt:lpstr>Agenda</vt:lpstr>
      <vt:lpstr>“Streamflow For All”</vt:lpstr>
      <vt:lpstr>PowerPoint Presentation</vt:lpstr>
      <vt:lpstr>Hydrologic Modeling</vt:lpstr>
      <vt:lpstr>Global Climate to Seattle City Light Model Workflow</vt:lpstr>
      <vt:lpstr>Meteorology Inputs</vt:lpstr>
      <vt:lpstr>PowerPoint Presentation</vt:lpstr>
      <vt:lpstr>Results – Seasonal Streamflow At Thunder Creek</vt:lpstr>
      <vt:lpstr>Supporting Data &amp; Reports</vt:lpstr>
      <vt:lpstr>Sponsors</vt:lpstr>
      <vt:lpstr>Data Archived On HydroShare.org</vt:lpstr>
      <vt:lpstr>Sponsors</vt:lpstr>
      <vt:lpstr>Skagit Streamflow – Let’s Explore!</vt:lpstr>
      <vt:lpstr>Skagit Climate Change And Streamflow Visualization</vt:lpstr>
      <vt:lpstr>Skagit Climate Change And Streamflow Visualization</vt:lpstr>
      <vt:lpstr>PowerPoint Presentation</vt:lpstr>
      <vt:lpstr>PowerPoint Presentation</vt:lpstr>
      <vt:lpstr>PowerPoint Presentation</vt:lpstr>
      <vt:lpstr>PowerPoint Presentation</vt:lpstr>
      <vt:lpstr>We don’t like Surprises</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
  <dc:creator/>
  <cp:lastModifiedBy/>
  <cp:revision>1</cp:revision>
  <dcterms:created xsi:type="dcterms:W3CDTF">2020-02-12T16:25:49Z</dcterms:created>
  <dcterms:modified xsi:type="dcterms:W3CDTF">2020-02-13T19:18:54Z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0x01010090027E924BF021418F55CCC747A09BDA</vt:lpwstr>
  </property>
</Properties>
</file>